
<file path=[Content_Types].xml><?xml version="1.0" encoding="utf-8"?>
<Types xmlns="http://schemas.openxmlformats.org/package/2006/content-types">
  <Default Extension="jpeg" ContentType="image/jpeg"/>
  <Default Extension="rels" ContentType="application/vnd.openxmlformats-package.relationships+xml"/>
  <Default Extension="xml" ContentType="application/xml"/>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charts/chart1.xml" ContentType="application/vnd.openxmlformats-officedocument.drawingml.chart+xml"/>
  <Override PartName="/ppt/notesSlides/notesSlide9.xml" ContentType="application/vnd.openxmlformats-officedocument.presentationml.notesSlide+xml"/>
  <Override PartName="/ppt/notesSlides/notesSlide10.xml" ContentType="application/vnd.openxmlformats-officedocument.presentationml.notesSlide+xml"/>
  <Override PartName="/ppt/charts/chart2.xml" ContentType="application/vnd.openxmlformats-officedocument.drawingml.chart+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charts/chart3.xml" ContentType="application/vnd.openxmlformats-officedocument.drawingml.chart+xml"/>
  <Override PartName="/ppt/notesSlides/notesSlide13.xml" ContentType="application/vnd.openxmlformats-officedocument.presentationml.notesSlide+xml"/>
  <Override PartName="/ppt/charts/chart4.xml" ContentType="application/vnd.openxmlformats-officedocument.drawingml.chart+xml"/>
  <Override PartName="/ppt/notesSlides/notesSlide14.xml" ContentType="application/vnd.openxmlformats-officedocument.presentationml.notesSlide+xml"/>
  <Override PartName="/ppt/charts/chart5.xml" ContentType="application/vnd.openxmlformats-officedocument.drawingml.chart+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43"/>
  </p:notesMasterIdLst>
  <p:handoutMasterIdLst>
    <p:handoutMasterId r:id="rId44"/>
  </p:handoutMasterIdLst>
  <p:sldIdLst>
    <p:sldId id="272" r:id="rId2"/>
    <p:sldId id="302" r:id="rId3"/>
    <p:sldId id="409" r:id="rId4"/>
    <p:sldId id="410" r:id="rId5"/>
    <p:sldId id="411" r:id="rId6"/>
    <p:sldId id="412" r:id="rId7"/>
    <p:sldId id="413" r:id="rId8"/>
    <p:sldId id="414" r:id="rId9"/>
    <p:sldId id="415" r:id="rId10"/>
    <p:sldId id="416" r:id="rId11"/>
    <p:sldId id="417" r:id="rId12"/>
    <p:sldId id="418" r:id="rId13"/>
    <p:sldId id="419" r:id="rId14"/>
    <p:sldId id="420" r:id="rId15"/>
    <p:sldId id="421" r:id="rId16"/>
    <p:sldId id="422" r:id="rId17"/>
    <p:sldId id="423" r:id="rId18"/>
    <p:sldId id="424" r:id="rId19"/>
    <p:sldId id="425" r:id="rId20"/>
    <p:sldId id="426" r:id="rId21"/>
    <p:sldId id="427" r:id="rId22"/>
    <p:sldId id="428" r:id="rId23"/>
    <p:sldId id="429" r:id="rId24"/>
    <p:sldId id="430" r:id="rId25"/>
    <p:sldId id="431" r:id="rId26"/>
    <p:sldId id="432" r:id="rId27"/>
    <p:sldId id="433" r:id="rId28"/>
    <p:sldId id="434" r:id="rId29"/>
    <p:sldId id="435" r:id="rId30"/>
    <p:sldId id="436" r:id="rId31"/>
    <p:sldId id="437" r:id="rId32"/>
    <p:sldId id="439" r:id="rId33"/>
    <p:sldId id="441" r:id="rId34"/>
    <p:sldId id="442" r:id="rId35"/>
    <p:sldId id="443" r:id="rId36"/>
    <p:sldId id="444" r:id="rId37"/>
    <p:sldId id="445" r:id="rId38"/>
    <p:sldId id="446" r:id="rId39"/>
    <p:sldId id="448" r:id="rId40"/>
    <p:sldId id="449" r:id="rId41"/>
    <p:sldId id="452" r:id="rId42"/>
  </p:sldIdLst>
  <p:sldSz cx="12192000" cy="6858000"/>
  <p:notesSz cx="7102475" cy="9388475"/>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 xmlns:p15="http://schemas.microsoft.com/office/powerpoint/2012/main">
        <p15:guide id="1" orient="horz" pos="2136" userDrawn="1">
          <p15:clr>
            <a:srgbClr val="A4A3A4"/>
          </p15:clr>
        </p15:guide>
        <p15:guide id="2" pos="3864" userDrawn="1">
          <p15:clr>
            <a:srgbClr val="A4A3A4"/>
          </p15:clr>
        </p15:guide>
      </p15:sldGuideLst>
    </p:ext>
    <p:ext uri="{2D200454-40CA-4A62-9FC3-DE9A4176ACB9}">
      <p15:notesGuideLst xmlns=""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Jennifer Lyons" initials="JL" lastIdx="1" clrIdx="0"/>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096C4"/>
    <a:srgbClr val="762183"/>
    <a:srgbClr val="7F7F7F"/>
    <a:srgbClr val="26459E"/>
    <a:srgbClr val="A6A6A6"/>
    <a:srgbClr val="CFAED2"/>
    <a:srgbClr val="721A80"/>
    <a:srgbClr val="F0423C"/>
    <a:srgbClr val="D9D9D9"/>
    <a:srgbClr val="00000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3422" autoAdjust="0"/>
    <p:restoredTop sz="92535" autoAdjust="0"/>
  </p:normalViewPr>
  <p:slideViewPr>
    <p:cSldViewPr snapToGrid="0" showGuides="1">
      <p:cViewPr>
        <p:scale>
          <a:sx n="80" d="100"/>
          <a:sy n="80" d="100"/>
        </p:scale>
        <p:origin x="-96" y="-456"/>
      </p:cViewPr>
      <p:guideLst>
        <p:guide orient="horz" pos="2136"/>
        <p:guide pos="3864"/>
      </p:guideLst>
    </p:cSldViewPr>
  </p:slideViewPr>
  <p:outlineViewPr>
    <p:cViewPr>
      <p:scale>
        <a:sx n="33" d="100"/>
        <a:sy n="33" d="100"/>
      </p:scale>
      <p:origin x="0" y="0"/>
    </p:cViewPr>
  </p:outlineViewPr>
  <p:notesTextViewPr>
    <p:cViewPr>
      <p:scale>
        <a:sx n="1" d="1"/>
        <a:sy n="1" d="1"/>
      </p:scale>
      <p:origin x="0" y="0"/>
    </p:cViewPr>
  </p:notesTextViewPr>
  <p:sorterViewPr>
    <p:cViewPr varScale="1">
      <p:scale>
        <a:sx n="100" d="100"/>
        <a:sy n="100" d="100"/>
      </p:scale>
      <p:origin x="0" y="0"/>
    </p:cViewPr>
  </p:sorterViewPr>
  <p:notesViewPr>
    <p:cSldViewPr snapToGrid="0">
      <p:cViewPr varScale="1">
        <p:scale>
          <a:sx n="54" d="100"/>
          <a:sy n="54" d="100"/>
        </p:scale>
        <p:origin x="1794" y="78"/>
      </p:cViewPr>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viewProps" Target="viewProp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presProps" Target="pres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slide" Target="slides/slide40.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commentAuthors" Target="commentAuthor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tableStyles" Target="tableStyle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handoutMaster" Target="handoutMasters/handoutMaster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notesMaster" Target="notesMasters/notesMaster1.xml"/><Relationship Id="rId48" Type="http://schemas.openxmlformats.org/officeDocument/2006/relationships/theme" Target="theme/theme1.xml"/><Relationship Id="rId8" Type="http://schemas.openxmlformats.org/officeDocument/2006/relationships/slide" Target="slides/slide7.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7359165754360396E-2"/>
          <c:y val="0.14430696251921599"/>
          <c:w val="0.85216141180031302"/>
          <c:h val="0.72296574416932802"/>
        </c:manualLayout>
      </c:layout>
      <c:barChart>
        <c:barDir val="col"/>
        <c:grouping val="clustered"/>
        <c:varyColors val="0"/>
        <c:ser>
          <c:idx val="0"/>
          <c:order val="0"/>
          <c:tx>
            <c:strRef>
              <c:f>Sheet1!$B$1</c:f>
              <c:strCache>
                <c:ptCount val="1"/>
                <c:pt idx="0">
                  <c:v>Bar</c:v>
                </c:pt>
              </c:strCache>
            </c:strRef>
          </c:tx>
          <c:spPr>
            <a:solidFill>
              <a:srgbClr val="26459E"/>
            </a:solidFill>
            <a:ln>
              <a:noFill/>
            </a:ln>
            <a:effectLst/>
          </c:spPr>
          <c:invertIfNegative val="0"/>
          <c:dLbls>
            <c:dLbl>
              <c:idx val="2"/>
              <c:layout/>
              <c:tx>
                <c:rich>
                  <a:bodyPr/>
                  <a:lstStyle/>
                  <a:p>
                    <a:r>
                      <a:rPr lang="en-US"/>
                      <a:t> $152,000 </a:t>
                    </a:r>
                  </a:p>
                </c:rich>
              </c:tx>
              <c:dLblPos val="outEnd"/>
              <c:showLegendKey val="0"/>
              <c:showVal val="1"/>
              <c:showCatName val="0"/>
              <c:showSerName val="0"/>
              <c:showPercent val="0"/>
              <c:showBubbleSize val="0"/>
              <c:extLst xmlns:c16r2="http://schemas.microsoft.com/office/drawing/2015/06/chart">
                <c:ext xmlns:c15="http://schemas.microsoft.com/office/drawing/2012/chart" uri="{CE6537A1-D6FC-4f65-9D91-7224C49458BB}">
                  <c15:showDataLabelsRange val="0"/>
                </c:ext>
                <c:ext xmlns:c16="http://schemas.microsoft.com/office/drawing/2014/chart" uri="{C3380CC4-5D6E-409C-BE32-E72D297353CC}">
                  <c16:uniqueId val="{00000000-D743-407B-A386-0B62F80A4F35}"/>
                </c:ext>
              </c:extLst>
            </c:dLbl>
            <c:spPr>
              <a:noFill/>
              <a:ln>
                <a:noFill/>
              </a:ln>
              <a:effectLst/>
            </c:spPr>
            <c:txPr>
              <a:bodyPr wrap="none" lIns="38100" tIns="19050" rIns="38100" bIns="19050" anchor="ctr">
                <a:spAutoFit/>
              </a:bodyPr>
              <a:lstStyle/>
              <a:p>
                <a:pPr>
                  <a:defRPr sz="1400">
                    <a:solidFill>
                      <a:srgbClr val="26459E"/>
                    </a:solidFill>
                    <a:latin typeface="Franklin Gothic Medium Cond" panose="020B0606030402020204" pitchFamily="34" charset="0"/>
                  </a:defRPr>
                </a:pPr>
                <a:endParaRPr lang="en-US"/>
              </a:p>
            </c:txPr>
            <c:dLblPos val="outEnd"/>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 </c:v>
                </c:pt>
                <c:pt idx="1">
                  <c:v>Male</c:v>
                </c:pt>
                <c:pt idx="2">
                  <c:v>Female</c:v>
                </c:pt>
                <c:pt idx="3">
                  <c:v>  </c:v>
                </c:pt>
              </c:strCache>
            </c:strRef>
          </c:cat>
          <c:val>
            <c:numRef>
              <c:f>Sheet1!$B$2:$B$5</c:f>
              <c:numCache>
                <c:formatCode>_("$"* #,##0_);_("$"* \(#,##0\);_("$"* "-"??_);_(@_)</c:formatCode>
                <c:ptCount val="4"/>
                <c:pt idx="1">
                  <c:v>175000</c:v>
                </c:pt>
                <c:pt idx="2">
                  <c:v>153750</c:v>
                </c:pt>
              </c:numCache>
            </c:numRef>
          </c:val>
          <c:extLst xmlns:c16r2="http://schemas.microsoft.com/office/drawing/2015/06/chart">
            <c:ext xmlns:c16="http://schemas.microsoft.com/office/drawing/2014/chart" uri="{C3380CC4-5D6E-409C-BE32-E72D297353CC}">
              <c16:uniqueId val="{00000002-E1B0-45B7-B440-B38AE7DED21B}"/>
            </c:ext>
          </c:extLst>
        </c:ser>
        <c:dLbls>
          <c:showLegendKey val="0"/>
          <c:showVal val="0"/>
          <c:showCatName val="0"/>
          <c:showSerName val="0"/>
          <c:showPercent val="0"/>
          <c:showBubbleSize val="0"/>
        </c:dLbls>
        <c:gapWidth val="30"/>
        <c:overlap val="-51"/>
        <c:axId val="112133632"/>
        <c:axId val="112135168"/>
      </c:barChart>
      <c:lineChart>
        <c:grouping val="standard"/>
        <c:varyColors val="0"/>
        <c:ser>
          <c:idx val="1"/>
          <c:order val="1"/>
          <c:tx>
            <c:strRef>
              <c:f>Sheet1!$C$1</c:f>
              <c:strCache>
                <c:ptCount val="1"/>
                <c:pt idx="0">
                  <c:v>OVERALL
MEDIAN</c:v>
                </c:pt>
              </c:strCache>
            </c:strRef>
          </c:tx>
          <c:spPr>
            <a:ln w="34925">
              <a:solidFill>
                <a:srgbClr val="F0423C"/>
              </a:solidFill>
              <a:prstDash val="sysDash"/>
            </a:ln>
          </c:spPr>
          <c:marker>
            <c:symbol val="none"/>
          </c:marker>
          <c:dLbls>
            <c:dLbl>
              <c:idx val="0"/>
              <c:layout/>
              <c:dLblPos val="l"/>
              <c:showLegendKey val="0"/>
              <c:showVal val="1"/>
              <c:showCatName val="0"/>
              <c:showSerName val="1"/>
              <c:showPercent val="0"/>
              <c:showBubbleSize val="0"/>
              <c:separator>
</c:separator>
              <c:extLst xmlns:c16r2="http://schemas.microsoft.com/office/drawing/2015/06/chart">
                <c:ext xmlns:c15="http://schemas.microsoft.com/office/drawing/2012/chart" uri="{CE6537A1-D6FC-4f65-9D91-7224C49458BB}"/>
                <c:ext xmlns:c16="http://schemas.microsoft.com/office/drawing/2014/chart" uri="{C3380CC4-5D6E-409C-BE32-E72D297353CC}">
                  <c16:uniqueId val="{00000004-E1B0-45B7-B440-B38AE7DED21B}"/>
                </c:ext>
              </c:extLst>
            </c:dLbl>
            <c:spPr>
              <a:solidFill>
                <a:srgbClr val="F0423C"/>
              </a:solidFill>
              <a:ln>
                <a:noFill/>
              </a:ln>
              <a:effectLst/>
            </c:spPr>
            <c:txPr>
              <a:bodyPr wrap="none" lIns="38100" tIns="19050" rIns="38100" bIns="19050" anchor="ctr">
                <a:spAutoFit/>
              </a:bodyPr>
              <a:lstStyle/>
              <a:p>
                <a:pPr>
                  <a:defRPr sz="1600">
                    <a:solidFill>
                      <a:schemeClr val="bg1"/>
                    </a:solidFill>
                    <a:latin typeface="Franklin Gothic Medium Cond" panose="020B0606030402020204" pitchFamily="34" charset="0"/>
                  </a:defRPr>
                </a:pPr>
                <a:endParaRPr lang="en-US"/>
              </a:p>
            </c:txPr>
            <c:dLblPos val="l"/>
            <c:showLegendKey val="0"/>
            <c:showVal val="0"/>
            <c:showCatName val="0"/>
            <c:showSerName val="0"/>
            <c:showPercent val="0"/>
            <c:showBubbleSize val="0"/>
            <c:extLst xmlns:c16r2="http://schemas.microsoft.com/office/drawing/2015/06/chart">
              <c:ext xmlns:c15="http://schemas.microsoft.com/office/drawing/2012/chart" uri="{CE6537A1-D6FC-4f65-9D91-7224C49458BB}">
                <c15:spPr xmlns:c15="http://schemas.microsoft.com/office/drawing/2012/chart">
                  <a:prstGeom prst="rect">
                    <a:avLst/>
                  </a:prstGeom>
                </c15:spPr>
                <c15:showLeaderLines val="1"/>
              </c:ext>
            </c:extLst>
          </c:dLbls>
          <c:cat>
            <c:strRef>
              <c:f>Sheet1!$A$2:$A$5</c:f>
              <c:strCache>
                <c:ptCount val="4"/>
                <c:pt idx="0">
                  <c:v> </c:v>
                </c:pt>
                <c:pt idx="1">
                  <c:v>Male</c:v>
                </c:pt>
                <c:pt idx="2">
                  <c:v>Female</c:v>
                </c:pt>
                <c:pt idx="3">
                  <c:v>  </c:v>
                </c:pt>
              </c:strCache>
            </c:strRef>
          </c:cat>
          <c:val>
            <c:numRef>
              <c:f>Sheet1!$C$2:$C$5</c:f>
              <c:numCache>
                <c:formatCode>_("$"* #,##0_);_("$"* \(#,##0\);_("$"* "-"??_);_(@_)</c:formatCode>
                <c:ptCount val="4"/>
                <c:pt idx="0">
                  <c:v>154000</c:v>
                </c:pt>
                <c:pt idx="1">
                  <c:v>154000</c:v>
                </c:pt>
                <c:pt idx="2">
                  <c:v>154000</c:v>
                </c:pt>
                <c:pt idx="3">
                  <c:v>154000</c:v>
                </c:pt>
              </c:numCache>
            </c:numRef>
          </c:val>
          <c:smooth val="0"/>
          <c:extLst xmlns:c16r2="http://schemas.microsoft.com/office/drawing/2015/06/chart">
            <c:ext xmlns:c16="http://schemas.microsoft.com/office/drawing/2014/chart" uri="{C3380CC4-5D6E-409C-BE32-E72D297353CC}">
              <c16:uniqueId val="{00000003-E1B0-45B7-B440-B38AE7DED21B}"/>
            </c:ext>
          </c:extLst>
        </c:ser>
        <c:dLbls>
          <c:showLegendKey val="0"/>
          <c:showVal val="0"/>
          <c:showCatName val="0"/>
          <c:showSerName val="0"/>
          <c:showPercent val="0"/>
          <c:showBubbleSize val="0"/>
        </c:dLbls>
        <c:marker val="1"/>
        <c:smooth val="0"/>
        <c:axId val="112133632"/>
        <c:axId val="112135168"/>
      </c:lineChart>
      <c:catAx>
        <c:axId val="112133632"/>
        <c:scaling>
          <c:orientation val="minMax"/>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1600" b="1" i="0" u="none" strike="noStrike" kern="1200" baseline="0">
                <a:solidFill>
                  <a:schemeClr val="tx1"/>
                </a:solidFill>
                <a:latin typeface="Franklin Gothic Demi Cond" panose="020B0706030402020204" pitchFamily="34" charset="0"/>
                <a:ea typeface="+mn-ea"/>
                <a:cs typeface="+mn-cs"/>
              </a:defRPr>
            </a:pPr>
            <a:endParaRPr lang="en-US"/>
          </a:p>
        </c:txPr>
        <c:crossAx val="112135168"/>
        <c:crosses val="autoZero"/>
        <c:auto val="1"/>
        <c:lblAlgn val="ctr"/>
        <c:lblOffset val="100"/>
        <c:noMultiLvlLbl val="0"/>
      </c:catAx>
      <c:valAx>
        <c:axId val="112135168"/>
        <c:scaling>
          <c:orientation val="minMax"/>
          <c:min val="0"/>
        </c:scaling>
        <c:delete val="1"/>
        <c:axPos val="l"/>
        <c:numFmt formatCode="_(&quot;$&quot;* #,##0_);_(&quot;$&quot;* \(#,##0\);_(&quot;$&quot;* &quot;-&quot;??_);_(@_)" sourceLinked="1"/>
        <c:majorTickMark val="out"/>
        <c:minorTickMark val="none"/>
        <c:tickLblPos val="nextTo"/>
        <c:crossAx val="112133632"/>
        <c:crosses val="autoZero"/>
        <c:crossBetween val="between"/>
      </c:valAx>
      <c:spPr>
        <a:noFill/>
        <a:ln>
          <a:noFill/>
        </a:ln>
        <a:effectLst/>
      </c:spPr>
    </c:plotArea>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374175533195298E-2"/>
          <c:y val="0.20879108861392301"/>
          <c:w val="0.91833965341950197"/>
          <c:h val="0.53627437195350602"/>
        </c:manualLayout>
      </c:layout>
      <c:barChart>
        <c:barDir val="col"/>
        <c:grouping val="clustered"/>
        <c:varyColors val="0"/>
        <c:ser>
          <c:idx val="0"/>
          <c:order val="0"/>
          <c:tx>
            <c:strRef>
              <c:f>Sheet1!$B$1</c:f>
              <c:strCache>
                <c:ptCount val="1"/>
                <c:pt idx="0">
                  <c:v>Bar</c:v>
                </c:pt>
              </c:strCache>
            </c:strRef>
          </c:tx>
          <c:spPr>
            <a:solidFill>
              <a:srgbClr val="26459E"/>
            </a:solidFill>
            <a:ln>
              <a:noFill/>
            </a:ln>
            <a:effectLst/>
          </c:spPr>
          <c:invertIfNegative val="0"/>
          <c:dLbls>
            <c:dLbl>
              <c:idx val="1"/>
              <c:layout>
                <c:manualLayout>
                  <c:x val="-3.1210986267166041E-3"/>
                  <c:y val="2.48015873015873E-2"/>
                </c:manualLayout>
              </c:layout>
              <c:dLblPos val="outEnd"/>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0-E12A-47CA-8AAA-0F496B76B63C}"/>
                </c:ext>
              </c:extLst>
            </c:dLbl>
            <c:dLbl>
              <c:idx val="2"/>
              <c:layout>
                <c:manualLayout>
                  <c:x val="3.1210986267166041E-3"/>
                  <c:y val="2.48015873015873E-2"/>
                </c:manualLayout>
              </c:layout>
              <c:dLblPos val="outEnd"/>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1-E12A-47CA-8AAA-0F496B76B63C}"/>
                </c:ext>
              </c:extLst>
            </c:dLbl>
            <c:dLbl>
              <c:idx val="3"/>
              <c:layout>
                <c:manualLayout>
                  <c:x val="-4.6816479400749065E-3"/>
                  <c:y val="2.48015873015873E-2"/>
                </c:manualLayout>
              </c:layout>
              <c:dLblPos val="outEnd"/>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2-E12A-47CA-8AAA-0F496B76B63C}"/>
                </c:ext>
              </c:extLst>
            </c:dLbl>
            <c:spPr>
              <a:noFill/>
              <a:ln>
                <a:noFill/>
              </a:ln>
              <a:effectLst/>
            </c:spPr>
            <c:txPr>
              <a:bodyPr wrap="none" lIns="38100" tIns="19050" rIns="38100" bIns="19050" anchor="ctr">
                <a:spAutoFit/>
              </a:bodyPr>
              <a:lstStyle/>
              <a:p>
                <a:pPr>
                  <a:defRPr sz="1400" b="1">
                    <a:solidFill>
                      <a:srgbClr val="26459E"/>
                    </a:solidFill>
                    <a:latin typeface="Franklin Gothic Medium Cond" panose="020B0606030402020204" pitchFamily="34" charset="0"/>
                  </a:defRPr>
                </a:pPr>
                <a:endParaRPr lang="en-US"/>
              </a:p>
            </c:txPr>
            <c:dLblPos val="outEnd"/>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 </c:v>
                </c:pt>
                <c:pt idx="1">
                  <c:v>&gt;$499,000
(n=11)</c:v>
                </c:pt>
                <c:pt idx="2">
                  <c:v>$500,000-
$999,999
(n=10)</c:v>
                </c:pt>
                <c:pt idx="3">
                  <c:v>$1M-
$2,999,999
(n=18)</c:v>
                </c:pt>
                <c:pt idx="4">
                  <c:v>$3M-
$9,999,999
(n=28)</c:v>
                </c:pt>
                <c:pt idx="5">
                  <c:v>$10M-
$24,999,999
(n=13)</c:v>
                </c:pt>
                <c:pt idx="6">
                  <c:v>$24M+
(n=10)</c:v>
                </c:pt>
                <c:pt idx="7">
                  <c:v> </c:v>
                </c:pt>
              </c:strCache>
            </c:strRef>
          </c:cat>
          <c:val>
            <c:numRef>
              <c:f>Sheet1!$B$2:$B$9</c:f>
              <c:numCache>
                <c:formatCode>_("$"* #,##0_);_("$"* \(#,##0\);_("$"* "-"??_);_(@_)</c:formatCode>
                <c:ptCount val="8"/>
                <c:pt idx="1">
                  <c:v>72555</c:v>
                </c:pt>
                <c:pt idx="2">
                  <c:v>82592</c:v>
                </c:pt>
                <c:pt idx="3">
                  <c:v>115000</c:v>
                </c:pt>
                <c:pt idx="4">
                  <c:v>157000</c:v>
                </c:pt>
                <c:pt idx="5">
                  <c:v>215250</c:v>
                </c:pt>
                <c:pt idx="6">
                  <c:v>294866</c:v>
                </c:pt>
              </c:numCache>
            </c:numRef>
          </c:val>
          <c:extLst xmlns:c16r2="http://schemas.microsoft.com/office/drawing/2015/06/chart">
            <c:ext xmlns:c16="http://schemas.microsoft.com/office/drawing/2014/chart" uri="{C3380CC4-5D6E-409C-BE32-E72D297353CC}">
              <c16:uniqueId val="{00000000-34BD-4CE1-93DE-3694D600CA8A}"/>
            </c:ext>
          </c:extLst>
        </c:ser>
        <c:dLbls>
          <c:showLegendKey val="0"/>
          <c:showVal val="0"/>
          <c:showCatName val="0"/>
          <c:showSerName val="0"/>
          <c:showPercent val="0"/>
          <c:showBubbleSize val="0"/>
        </c:dLbls>
        <c:gapWidth val="30"/>
        <c:overlap val="-51"/>
        <c:axId val="375504256"/>
        <c:axId val="375518336"/>
      </c:barChart>
      <c:lineChart>
        <c:grouping val="standard"/>
        <c:varyColors val="0"/>
        <c:ser>
          <c:idx val="1"/>
          <c:order val="1"/>
          <c:tx>
            <c:strRef>
              <c:f>Sheet1!$C$1</c:f>
              <c:strCache>
                <c:ptCount val="1"/>
                <c:pt idx="0">
                  <c:v>OVERALL
MEDIAN</c:v>
                </c:pt>
              </c:strCache>
            </c:strRef>
          </c:tx>
          <c:spPr>
            <a:ln w="34925">
              <a:solidFill>
                <a:srgbClr val="F0423C"/>
              </a:solidFill>
              <a:prstDash val="sysDash"/>
            </a:ln>
          </c:spPr>
          <c:marker>
            <c:symbol val="none"/>
          </c:marker>
          <c:dLbls>
            <c:dLbl>
              <c:idx val="0"/>
              <c:layout/>
              <c:dLblPos val="l"/>
              <c:showLegendKey val="0"/>
              <c:showVal val="1"/>
              <c:showCatName val="0"/>
              <c:showSerName val="1"/>
              <c:showPercent val="0"/>
              <c:showBubbleSize val="0"/>
              <c:separator>
</c:separator>
              <c:extLst xmlns:c16r2="http://schemas.microsoft.com/office/drawing/2015/06/chart">
                <c:ext xmlns:c15="http://schemas.microsoft.com/office/drawing/2012/chart" uri="{CE6537A1-D6FC-4f65-9D91-7224C49458BB}"/>
                <c:ext xmlns:c16="http://schemas.microsoft.com/office/drawing/2014/chart" uri="{C3380CC4-5D6E-409C-BE32-E72D297353CC}">
                  <c16:uniqueId val="{00000001-34BD-4CE1-93DE-3694D600CA8A}"/>
                </c:ext>
              </c:extLst>
            </c:dLbl>
            <c:spPr>
              <a:solidFill>
                <a:srgbClr val="F0423C"/>
              </a:solidFill>
              <a:ln>
                <a:noFill/>
              </a:ln>
              <a:effectLst/>
            </c:spPr>
            <c:txPr>
              <a:bodyPr wrap="none" lIns="38100" tIns="19050" rIns="38100" bIns="19050" anchor="ctr">
                <a:spAutoFit/>
              </a:bodyPr>
              <a:lstStyle/>
              <a:p>
                <a:pPr>
                  <a:defRPr sz="1400">
                    <a:solidFill>
                      <a:schemeClr val="bg1"/>
                    </a:solidFill>
                    <a:latin typeface="Franklin Gothic Medium Cond" panose="020B0606030402020204" pitchFamily="34" charset="0"/>
                  </a:defRPr>
                </a:pPr>
                <a:endParaRPr lang="en-US"/>
              </a:p>
            </c:txPr>
            <c:dLblPos val="l"/>
            <c:showLegendKey val="0"/>
            <c:showVal val="0"/>
            <c:showCatName val="0"/>
            <c:showSerName val="0"/>
            <c:showPercent val="0"/>
            <c:showBubbleSize val="0"/>
            <c:extLst xmlns:c16r2="http://schemas.microsoft.com/office/drawing/2015/06/chart">
              <c:ext xmlns:c15="http://schemas.microsoft.com/office/drawing/2012/chart" uri="{CE6537A1-D6FC-4f65-9D91-7224C49458BB}">
                <c15:spPr xmlns:c15="http://schemas.microsoft.com/office/drawing/2012/chart">
                  <a:prstGeom prst="rect">
                    <a:avLst/>
                  </a:prstGeom>
                </c15:spPr>
                <c15:showLeaderLines val="1"/>
              </c:ext>
            </c:extLst>
          </c:dLbls>
          <c:cat>
            <c:strRef>
              <c:f>Sheet1!$A$2:$A$9</c:f>
              <c:strCache>
                <c:ptCount val="8"/>
                <c:pt idx="0">
                  <c:v> </c:v>
                </c:pt>
                <c:pt idx="1">
                  <c:v>&gt;$499,000
(n=11)</c:v>
                </c:pt>
                <c:pt idx="2">
                  <c:v>$500,000-
$999,999
(n=10)</c:v>
                </c:pt>
                <c:pt idx="3">
                  <c:v>$1M-
$2,999,999
(n=18)</c:v>
                </c:pt>
                <c:pt idx="4">
                  <c:v>$3M-
$9,999,999
(n=28)</c:v>
                </c:pt>
                <c:pt idx="5">
                  <c:v>$10M-
$24,999,999
(n=13)</c:v>
                </c:pt>
                <c:pt idx="6">
                  <c:v>$24M+
(n=10)</c:v>
                </c:pt>
                <c:pt idx="7">
                  <c:v> </c:v>
                </c:pt>
              </c:strCache>
            </c:strRef>
          </c:cat>
          <c:val>
            <c:numRef>
              <c:f>Sheet1!$C$2:$C$9</c:f>
              <c:numCache>
                <c:formatCode>_("$"* #,##0_);_("$"* \(#,##0\);_("$"* "-"??_);_(@_)</c:formatCode>
                <c:ptCount val="8"/>
                <c:pt idx="0">
                  <c:v>154000</c:v>
                </c:pt>
                <c:pt idx="1">
                  <c:v>154000</c:v>
                </c:pt>
                <c:pt idx="2">
                  <c:v>154000</c:v>
                </c:pt>
                <c:pt idx="3">
                  <c:v>154000</c:v>
                </c:pt>
                <c:pt idx="4">
                  <c:v>154000</c:v>
                </c:pt>
                <c:pt idx="5">
                  <c:v>154000</c:v>
                </c:pt>
                <c:pt idx="6">
                  <c:v>154000</c:v>
                </c:pt>
                <c:pt idx="7">
                  <c:v>154000</c:v>
                </c:pt>
              </c:numCache>
            </c:numRef>
          </c:val>
          <c:smooth val="0"/>
          <c:extLst xmlns:c16r2="http://schemas.microsoft.com/office/drawing/2015/06/chart">
            <c:ext xmlns:c16="http://schemas.microsoft.com/office/drawing/2014/chart" uri="{C3380CC4-5D6E-409C-BE32-E72D297353CC}">
              <c16:uniqueId val="{00000002-34BD-4CE1-93DE-3694D600CA8A}"/>
            </c:ext>
          </c:extLst>
        </c:ser>
        <c:dLbls>
          <c:showLegendKey val="0"/>
          <c:showVal val="0"/>
          <c:showCatName val="0"/>
          <c:showSerName val="0"/>
          <c:showPercent val="0"/>
          <c:showBubbleSize val="0"/>
        </c:dLbls>
        <c:marker val="1"/>
        <c:smooth val="0"/>
        <c:axId val="375504256"/>
        <c:axId val="375518336"/>
      </c:lineChart>
      <c:catAx>
        <c:axId val="375504256"/>
        <c:scaling>
          <c:orientation val="minMax"/>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1200" b="0" i="0" u="none" strike="noStrike" kern="1200" baseline="0">
                <a:solidFill>
                  <a:schemeClr val="tx1"/>
                </a:solidFill>
                <a:latin typeface="Franklin Gothic Demi Cond" panose="020B0706030402020204" pitchFamily="34" charset="0"/>
                <a:ea typeface="+mn-ea"/>
                <a:cs typeface="+mn-cs"/>
              </a:defRPr>
            </a:pPr>
            <a:endParaRPr lang="en-US"/>
          </a:p>
        </c:txPr>
        <c:crossAx val="375518336"/>
        <c:crosses val="autoZero"/>
        <c:auto val="1"/>
        <c:lblAlgn val="ctr"/>
        <c:lblOffset val="100"/>
        <c:noMultiLvlLbl val="0"/>
      </c:catAx>
      <c:valAx>
        <c:axId val="375518336"/>
        <c:scaling>
          <c:orientation val="minMax"/>
          <c:min val="0"/>
        </c:scaling>
        <c:delete val="1"/>
        <c:axPos val="l"/>
        <c:numFmt formatCode="_(&quot;$&quot;* #,##0_);_(&quot;$&quot;* \(#,##0\);_(&quot;$&quot;* &quot;-&quot;??_);_(@_)" sourceLinked="1"/>
        <c:majorTickMark val="out"/>
        <c:minorTickMark val="none"/>
        <c:tickLblPos val="nextTo"/>
        <c:crossAx val="375504256"/>
        <c:crosses val="autoZero"/>
        <c:crossBetween val="between"/>
      </c:valAx>
      <c:spPr>
        <a:noFill/>
        <a:ln>
          <a:noFill/>
        </a:ln>
        <a:effectLst/>
      </c:spPr>
    </c:plotArea>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374175533195298E-2"/>
          <c:y val="6.4941882264716894E-2"/>
          <c:w val="0.91833965341950197"/>
          <c:h val="0.68012357830271197"/>
        </c:manualLayout>
      </c:layout>
      <c:barChart>
        <c:barDir val="col"/>
        <c:grouping val="clustered"/>
        <c:varyColors val="0"/>
        <c:ser>
          <c:idx val="0"/>
          <c:order val="0"/>
          <c:tx>
            <c:strRef>
              <c:f>Sheet1!$B$1</c:f>
              <c:strCache>
                <c:ptCount val="1"/>
                <c:pt idx="0">
                  <c:v>Bar</c:v>
                </c:pt>
              </c:strCache>
            </c:strRef>
          </c:tx>
          <c:spPr>
            <a:solidFill>
              <a:srgbClr val="26459E"/>
            </a:solidFill>
            <a:ln>
              <a:noFill/>
            </a:ln>
            <a:effectLst/>
          </c:spPr>
          <c:invertIfNegative val="0"/>
          <c:dLbls>
            <c:spPr>
              <a:noFill/>
              <a:ln>
                <a:noFill/>
              </a:ln>
              <a:effectLst/>
            </c:spPr>
            <c:txPr>
              <a:bodyPr wrap="none" lIns="38100" tIns="19050" rIns="38100" bIns="19050" anchor="ctr">
                <a:spAutoFit/>
              </a:bodyPr>
              <a:lstStyle/>
              <a:p>
                <a:pPr>
                  <a:defRPr sz="1400" b="1">
                    <a:solidFill>
                      <a:srgbClr val="26459E"/>
                    </a:solidFill>
                    <a:latin typeface="Franklin Gothic Medium Cond" panose="020B0606030402020204" pitchFamily="34" charset="0"/>
                  </a:defRPr>
                </a:pPr>
                <a:endParaRPr lang="en-US"/>
              </a:p>
            </c:txPr>
            <c:dLblPos val="outEnd"/>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 </c:v>
                </c:pt>
                <c:pt idx="1">
                  <c:v>&gt; 3 Years
(n=19)</c:v>
                </c:pt>
                <c:pt idx="2">
                  <c:v>4-6 Years
(n=15)</c:v>
                </c:pt>
                <c:pt idx="3">
                  <c:v>7-14 Years
(n=17)</c:v>
                </c:pt>
                <c:pt idx="4">
                  <c:v>15+ Years (n=39)</c:v>
                </c:pt>
                <c:pt idx="5">
                  <c:v> </c:v>
                </c:pt>
              </c:strCache>
            </c:strRef>
          </c:cat>
          <c:val>
            <c:numRef>
              <c:f>Sheet1!$B$2:$B$7</c:f>
              <c:numCache>
                <c:formatCode>_("$"* #,##0_);_("$"* \(#,##0\);_("$"* "-"??_);_(@_)</c:formatCode>
                <c:ptCount val="6"/>
                <c:pt idx="1">
                  <c:v>125000</c:v>
                </c:pt>
                <c:pt idx="2">
                  <c:v>150000</c:v>
                </c:pt>
                <c:pt idx="3">
                  <c:v>155000</c:v>
                </c:pt>
                <c:pt idx="4">
                  <c:v>163300</c:v>
                </c:pt>
              </c:numCache>
            </c:numRef>
          </c:val>
          <c:extLst xmlns:c16r2="http://schemas.microsoft.com/office/drawing/2015/06/chart">
            <c:ext xmlns:c16="http://schemas.microsoft.com/office/drawing/2014/chart" uri="{C3380CC4-5D6E-409C-BE32-E72D297353CC}">
              <c16:uniqueId val="{00000000-279B-4D89-9C3F-A1707F777EB0}"/>
            </c:ext>
          </c:extLst>
        </c:ser>
        <c:dLbls>
          <c:showLegendKey val="0"/>
          <c:showVal val="0"/>
          <c:showCatName val="0"/>
          <c:showSerName val="0"/>
          <c:showPercent val="0"/>
          <c:showBubbleSize val="0"/>
        </c:dLbls>
        <c:gapWidth val="30"/>
        <c:overlap val="-51"/>
        <c:axId val="112481024"/>
        <c:axId val="112482560"/>
      </c:barChart>
      <c:lineChart>
        <c:grouping val="standard"/>
        <c:varyColors val="0"/>
        <c:ser>
          <c:idx val="1"/>
          <c:order val="1"/>
          <c:tx>
            <c:strRef>
              <c:f>Sheet1!$C$1</c:f>
              <c:strCache>
                <c:ptCount val="1"/>
                <c:pt idx="0">
                  <c:v>OVERALL
MEDIAN</c:v>
                </c:pt>
              </c:strCache>
            </c:strRef>
          </c:tx>
          <c:spPr>
            <a:ln w="34925">
              <a:solidFill>
                <a:srgbClr val="F0423C"/>
              </a:solidFill>
              <a:prstDash val="sysDash"/>
            </a:ln>
          </c:spPr>
          <c:marker>
            <c:symbol val="none"/>
          </c:marker>
          <c:dLbls>
            <c:dLbl>
              <c:idx val="0"/>
              <c:layout/>
              <c:dLblPos val="l"/>
              <c:showLegendKey val="0"/>
              <c:showVal val="1"/>
              <c:showCatName val="0"/>
              <c:showSerName val="1"/>
              <c:showPercent val="0"/>
              <c:showBubbleSize val="0"/>
              <c:separator>
</c:separator>
              <c:extLst xmlns:c16r2="http://schemas.microsoft.com/office/drawing/2015/06/chart">
                <c:ext xmlns:c15="http://schemas.microsoft.com/office/drawing/2012/chart" uri="{CE6537A1-D6FC-4f65-9D91-7224C49458BB}"/>
                <c:ext xmlns:c16="http://schemas.microsoft.com/office/drawing/2014/chart" uri="{C3380CC4-5D6E-409C-BE32-E72D297353CC}">
                  <c16:uniqueId val="{00000001-279B-4D89-9C3F-A1707F777EB0}"/>
                </c:ext>
              </c:extLst>
            </c:dLbl>
            <c:spPr>
              <a:solidFill>
                <a:srgbClr val="F0423C"/>
              </a:solidFill>
              <a:ln>
                <a:noFill/>
              </a:ln>
              <a:effectLst/>
            </c:spPr>
            <c:txPr>
              <a:bodyPr wrap="none" lIns="38100" tIns="19050" rIns="38100" bIns="19050" anchor="ctr">
                <a:spAutoFit/>
              </a:bodyPr>
              <a:lstStyle/>
              <a:p>
                <a:pPr>
                  <a:defRPr sz="1400">
                    <a:solidFill>
                      <a:schemeClr val="bg1"/>
                    </a:solidFill>
                    <a:latin typeface="Franklin Gothic Medium Cond" panose="020B0606030402020204" pitchFamily="34" charset="0"/>
                  </a:defRPr>
                </a:pPr>
                <a:endParaRPr lang="en-US"/>
              </a:p>
            </c:txPr>
            <c:dLblPos val="l"/>
            <c:showLegendKey val="0"/>
            <c:showVal val="0"/>
            <c:showCatName val="0"/>
            <c:showSerName val="0"/>
            <c:showPercent val="0"/>
            <c:showBubbleSize val="0"/>
            <c:extLst xmlns:c16r2="http://schemas.microsoft.com/office/drawing/2015/06/chart">
              <c:ext xmlns:c15="http://schemas.microsoft.com/office/drawing/2012/chart" uri="{CE6537A1-D6FC-4f65-9D91-7224C49458BB}">
                <c15:spPr xmlns:c15="http://schemas.microsoft.com/office/drawing/2012/chart">
                  <a:prstGeom prst="rect">
                    <a:avLst/>
                  </a:prstGeom>
                </c15:spPr>
                <c15:showLeaderLines val="1"/>
              </c:ext>
            </c:extLst>
          </c:dLbls>
          <c:cat>
            <c:strRef>
              <c:f>Sheet1!$A$2:$A$7</c:f>
              <c:strCache>
                <c:ptCount val="6"/>
                <c:pt idx="0">
                  <c:v> </c:v>
                </c:pt>
                <c:pt idx="1">
                  <c:v>&gt; 3 Years
(n=19)</c:v>
                </c:pt>
                <c:pt idx="2">
                  <c:v>4-6 Years
(n=15)</c:v>
                </c:pt>
                <c:pt idx="3">
                  <c:v>7-14 Years
(n=17)</c:v>
                </c:pt>
                <c:pt idx="4">
                  <c:v>15+ Years (n=39)</c:v>
                </c:pt>
                <c:pt idx="5">
                  <c:v> </c:v>
                </c:pt>
              </c:strCache>
            </c:strRef>
          </c:cat>
          <c:val>
            <c:numRef>
              <c:f>Sheet1!$C$2:$C$7</c:f>
              <c:numCache>
                <c:formatCode>_("$"* #,##0_);_("$"* \(#,##0\);_("$"* "-"??_);_(@_)</c:formatCode>
                <c:ptCount val="6"/>
                <c:pt idx="0">
                  <c:v>154000</c:v>
                </c:pt>
                <c:pt idx="1">
                  <c:v>154000</c:v>
                </c:pt>
                <c:pt idx="2">
                  <c:v>154000</c:v>
                </c:pt>
                <c:pt idx="3">
                  <c:v>154000</c:v>
                </c:pt>
                <c:pt idx="4">
                  <c:v>154000</c:v>
                </c:pt>
                <c:pt idx="5">
                  <c:v>154000</c:v>
                </c:pt>
              </c:numCache>
            </c:numRef>
          </c:val>
          <c:smooth val="0"/>
          <c:extLst xmlns:c16r2="http://schemas.microsoft.com/office/drawing/2015/06/chart">
            <c:ext xmlns:c16="http://schemas.microsoft.com/office/drawing/2014/chart" uri="{C3380CC4-5D6E-409C-BE32-E72D297353CC}">
              <c16:uniqueId val="{00000002-279B-4D89-9C3F-A1707F777EB0}"/>
            </c:ext>
          </c:extLst>
        </c:ser>
        <c:dLbls>
          <c:showLegendKey val="0"/>
          <c:showVal val="0"/>
          <c:showCatName val="0"/>
          <c:showSerName val="0"/>
          <c:showPercent val="0"/>
          <c:showBubbleSize val="0"/>
        </c:dLbls>
        <c:marker val="1"/>
        <c:smooth val="0"/>
        <c:axId val="112481024"/>
        <c:axId val="112482560"/>
      </c:lineChart>
      <c:catAx>
        <c:axId val="112481024"/>
        <c:scaling>
          <c:orientation val="minMax"/>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1200" b="0" i="0" u="none" strike="noStrike" kern="1200" baseline="0">
                <a:solidFill>
                  <a:schemeClr val="tx1"/>
                </a:solidFill>
                <a:latin typeface="Franklin Gothic Demi Cond" panose="020B0706030402020204" pitchFamily="34" charset="0"/>
                <a:ea typeface="+mn-ea"/>
                <a:cs typeface="+mn-cs"/>
              </a:defRPr>
            </a:pPr>
            <a:endParaRPr lang="en-US"/>
          </a:p>
        </c:txPr>
        <c:crossAx val="112482560"/>
        <c:crosses val="autoZero"/>
        <c:auto val="1"/>
        <c:lblAlgn val="ctr"/>
        <c:lblOffset val="100"/>
        <c:noMultiLvlLbl val="0"/>
      </c:catAx>
      <c:valAx>
        <c:axId val="112482560"/>
        <c:scaling>
          <c:orientation val="minMax"/>
          <c:min val="0"/>
        </c:scaling>
        <c:delete val="1"/>
        <c:axPos val="l"/>
        <c:numFmt formatCode="_(&quot;$&quot;* #,##0_);_(&quot;$&quot;* \(#,##0\);_(&quot;$&quot;* &quot;-&quot;??_);_(@_)" sourceLinked="1"/>
        <c:majorTickMark val="out"/>
        <c:minorTickMark val="none"/>
        <c:tickLblPos val="nextTo"/>
        <c:crossAx val="112481024"/>
        <c:crosses val="autoZero"/>
        <c:crossBetween val="between"/>
      </c:valAx>
      <c:spPr>
        <a:noFill/>
        <a:ln>
          <a:noFill/>
        </a:ln>
        <a:effectLst/>
      </c:spPr>
    </c:plotArea>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dLbls>
          <c:showLegendKey val="0"/>
          <c:showVal val="0"/>
          <c:showCatName val="0"/>
          <c:showSerName val="0"/>
          <c:showPercent val="0"/>
          <c:showBubbleSize val="0"/>
        </c:dLbls>
        <c:gapWidth val="50"/>
        <c:overlap val="-27"/>
        <c:axId val="380544896"/>
        <c:axId val="380546432"/>
      </c:barChart>
      <c:catAx>
        <c:axId val="380544896"/>
        <c:scaling>
          <c:orientation val="minMax"/>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1197" b="0" i="0" u="none" strike="noStrike" kern="1200" baseline="0">
                <a:solidFill>
                  <a:schemeClr val="tx1"/>
                </a:solidFill>
                <a:latin typeface="Franklin Gothic Medium Cond" panose="020B0606030402020204" pitchFamily="34" charset="0"/>
                <a:ea typeface="+mn-ea"/>
                <a:cs typeface="+mn-cs"/>
              </a:defRPr>
            </a:pPr>
            <a:endParaRPr lang="en-US"/>
          </a:p>
        </c:txPr>
        <c:crossAx val="380546432"/>
        <c:crosses val="autoZero"/>
        <c:auto val="1"/>
        <c:lblAlgn val="ctr"/>
        <c:lblOffset val="100"/>
        <c:noMultiLvlLbl val="0"/>
      </c:catAx>
      <c:valAx>
        <c:axId val="380546432"/>
        <c:scaling>
          <c:orientation val="minMax"/>
          <c:max val="200000"/>
          <c:min val="0"/>
        </c:scaling>
        <c:delete val="1"/>
        <c:axPos val="l"/>
        <c:majorGridlines>
          <c:spPr>
            <a:ln w="9525" cap="flat" cmpd="sng" algn="ctr">
              <a:noFill/>
              <a:round/>
            </a:ln>
            <a:effectLst/>
          </c:spPr>
        </c:majorGridlines>
        <c:numFmt formatCode="_(&quot;$&quot;* #,##0_);_(&quot;$&quot;* \(#,##0\);_(&quot;$&quot;* &quot;-&quot;??_);_(@_)" sourceLinked="1"/>
        <c:majorTickMark val="out"/>
        <c:minorTickMark val="none"/>
        <c:tickLblPos val="nextTo"/>
        <c:crossAx val="380544896"/>
        <c:crosses val="autoZero"/>
        <c:crossBetween val="between"/>
      </c:valAx>
      <c:spPr>
        <a:noFill/>
        <a:ln>
          <a:noFill/>
        </a:ln>
        <a:effectLst/>
      </c:spPr>
    </c:plotArea>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68281315414711E-3"/>
          <c:y val="7.6788714315964499E-2"/>
          <c:w val="0.91833965341950197"/>
          <c:h val="0.68012357830271197"/>
        </c:manualLayout>
      </c:layout>
      <c:barChart>
        <c:barDir val="col"/>
        <c:grouping val="clustered"/>
        <c:varyColors val="0"/>
        <c:ser>
          <c:idx val="0"/>
          <c:order val="0"/>
          <c:tx>
            <c:strRef>
              <c:f>Sheet1!$B$1</c:f>
              <c:strCache>
                <c:ptCount val="1"/>
                <c:pt idx="0">
                  <c:v>Bar</c:v>
                </c:pt>
              </c:strCache>
            </c:strRef>
          </c:tx>
          <c:spPr>
            <a:solidFill>
              <a:srgbClr val="26459E"/>
            </a:solidFill>
            <a:ln>
              <a:noFill/>
            </a:ln>
            <a:effectLst/>
          </c:spPr>
          <c:invertIfNegative val="0"/>
          <c:dLbls>
            <c:spPr>
              <a:noFill/>
              <a:ln>
                <a:noFill/>
              </a:ln>
              <a:effectLst/>
            </c:spPr>
            <c:txPr>
              <a:bodyPr wrap="none" lIns="38100" tIns="19050" rIns="38100" bIns="19050" anchor="ctr">
                <a:spAutoFit/>
              </a:bodyPr>
              <a:lstStyle/>
              <a:p>
                <a:pPr>
                  <a:defRPr sz="1400" b="1">
                    <a:solidFill>
                      <a:srgbClr val="26459E"/>
                    </a:solidFill>
                    <a:latin typeface="Franklin Gothic Medium Cond" panose="020B0606030402020204" pitchFamily="34" charset="0"/>
                  </a:defRPr>
                </a:pPr>
                <a:endParaRPr lang="en-US"/>
              </a:p>
            </c:txPr>
            <c:dLblPos val="outEnd"/>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 </c:v>
                </c:pt>
                <c:pt idx="1">
                  <c:v>&gt;3 Years
(n=23)</c:v>
                </c:pt>
                <c:pt idx="2">
                  <c:v>4-6 Years
(n=21)</c:v>
                </c:pt>
                <c:pt idx="3">
                  <c:v>7-14 Years
(n=20)</c:v>
                </c:pt>
                <c:pt idx="4">
                  <c:v>15+ Years           (N=26)</c:v>
                </c:pt>
              </c:strCache>
            </c:strRef>
          </c:cat>
          <c:val>
            <c:numRef>
              <c:f>Sheet1!$B$2:$B$6</c:f>
              <c:numCache>
                <c:formatCode>_("$"* #,##0_);_("$"* \(#,##0\);_("$"* "-"??_);_(@_)</c:formatCode>
                <c:ptCount val="5"/>
                <c:pt idx="1">
                  <c:v>130000</c:v>
                </c:pt>
                <c:pt idx="2">
                  <c:v>152000</c:v>
                </c:pt>
                <c:pt idx="3">
                  <c:v>165620</c:v>
                </c:pt>
                <c:pt idx="4">
                  <c:v>161217</c:v>
                </c:pt>
              </c:numCache>
            </c:numRef>
          </c:val>
          <c:extLst xmlns:c16r2="http://schemas.microsoft.com/office/drawing/2015/06/chart">
            <c:ext xmlns:c16="http://schemas.microsoft.com/office/drawing/2014/chart" uri="{C3380CC4-5D6E-409C-BE32-E72D297353CC}">
              <c16:uniqueId val="{00000000-5B9F-4C6F-90E6-029A151E6B5C}"/>
            </c:ext>
          </c:extLst>
        </c:ser>
        <c:dLbls>
          <c:showLegendKey val="0"/>
          <c:showVal val="0"/>
          <c:showCatName val="0"/>
          <c:showSerName val="0"/>
          <c:showPercent val="0"/>
          <c:showBubbleSize val="0"/>
        </c:dLbls>
        <c:gapWidth val="30"/>
        <c:overlap val="-51"/>
        <c:axId val="100575104"/>
        <c:axId val="100576640"/>
      </c:barChart>
      <c:lineChart>
        <c:grouping val="standard"/>
        <c:varyColors val="0"/>
        <c:ser>
          <c:idx val="1"/>
          <c:order val="1"/>
          <c:tx>
            <c:strRef>
              <c:f>Sheet1!$C$1</c:f>
              <c:strCache>
                <c:ptCount val="1"/>
                <c:pt idx="0">
                  <c:v>OVERALL
MEDIAN</c:v>
                </c:pt>
              </c:strCache>
            </c:strRef>
          </c:tx>
          <c:spPr>
            <a:ln w="34925">
              <a:solidFill>
                <a:srgbClr val="F0423C"/>
              </a:solidFill>
              <a:prstDash val="sysDash"/>
            </a:ln>
          </c:spPr>
          <c:marker>
            <c:symbol val="none"/>
          </c:marker>
          <c:dLbls>
            <c:dLbl>
              <c:idx val="0"/>
              <c:layout/>
              <c:dLblPos val="l"/>
              <c:showLegendKey val="0"/>
              <c:showVal val="1"/>
              <c:showCatName val="0"/>
              <c:showSerName val="1"/>
              <c:showPercent val="0"/>
              <c:showBubbleSize val="0"/>
              <c:separator>
</c:separator>
              <c:extLst xmlns:c16r2="http://schemas.microsoft.com/office/drawing/2015/06/chart">
                <c:ext xmlns:c15="http://schemas.microsoft.com/office/drawing/2012/chart" uri="{CE6537A1-D6FC-4f65-9D91-7224C49458BB}"/>
                <c:ext xmlns:c16="http://schemas.microsoft.com/office/drawing/2014/chart" uri="{C3380CC4-5D6E-409C-BE32-E72D297353CC}">
                  <c16:uniqueId val="{00000001-5B9F-4C6F-90E6-029A151E6B5C}"/>
                </c:ext>
              </c:extLst>
            </c:dLbl>
            <c:spPr>
              <a:solidFill>
                <a:srgbClr val="F0423C"/>
              </a:solidFill>
              <a:ln>
                <a:noFill/>
              </a:ln>
              <a:effectLst/>
            </c:spPr>
            <c:txPr>
              <a:bodyPr wrap="none" lIns="38100" tIns="19050" rIns="38100" bIns="19050" anchor="ctr">
                <a:spAutoFit/>
              </a:bodyPr>
              <a:lstStyle/>
              <a:p>
                <a:pPr>
                  <a:defRPr sz="1400">
                    <a:solidFill>
                      <a:schemeClr val="bg1"/>
                    </a:solidFill>
                    <a:latin typeface="Franklin Gothic Medium Cond" panose="020B0606030402020204" pitchFamily="34" charset="0"/>
                  </a:defRPr>
                </a:pPr>
                <a:endParaRPr lang="en-US"/>
              </a:p>
            </c:txPr>
            <c:dLblPos val="l"/>
            <c:showLegendKey val="0"/>
            <c:showVal val="0"/>
            <c:showCatName val="0"/>
            <c:showSerName val="0"/>
            <c:showPercent val="0"/>
            <c:showBubbleSize val="0"/>
            <c:extLst xmlns:c16r2="http://schemas.microsoft.com/office/drawing/2015/06/chart">
              <c:ext xmlns:c15="http://schemas.microsoft.com/office/drawing/2012/chart" uri="{CE6537A1-D6FC-4f65-9D91-7224C49458BB}">
                <c15:spPr xmlns:c15="http://schemas.microsoft.com/office/drawing/2012/chart">
                  <a:prstGeom prst="rect">
                    <a:avLst/>
                  </a:prstGeom>
                </c15:spPr>
                <c15:showLeaderLines val="1"/>
              </c:ext>
            </c:extLst>
          </c:dLbls>
          <c:cat>
            <c:strRef>
              <c:f>Sheet1!$A$2:$A$6</c:f>
              <c:strCache>
                <c:ptCount val="5"/>
                <c:pt idx="0">
                  <c:v> </c:v>
                </c:pt>
                <c:pt idx="1">
                  <c:v>&gt;3 Years
(n=23)</c:v>
                </c:pt>
                <c:pt idx="2">
                  <c:v>4-6 Years
(n=21)</c:v>
                </c:pt>
                <c:pt idx="3">
                  <c:v>7-14 Years
(n=20)</c:v>
                </c:pt>
                <c:pt idx="4">
                  <c:v>15+ Years           (N=26)</c:v>
                </c:pt>
              </c:strCache>
            </c:strRef>
          </c:cat>
          <c:val>
            <c:numRef>
              <c:f>Sheet1!$C$2:$C$6</c:f>
              <c:numCache>
                <c:formatCode>_("$"* #,##0_);_("$"* \(#,##0\);_("$"* "-"??_);_(@_)</c:formatCode>
                <c:ptCount val="5"/>
                <c:pt idx="0">
                  <c:v>154000</c:v>
                </c:pt>
                <c:pt idx="1">
                  <c:v>154000</c:v>
                </c:pt>
                <c:pt idx="2">
                  <c:v>154000</c:v>
                </c:pt>
                <c:pt idx="3">
                  <c:v>154000</c:v>
                </c:pt>
                <c:pt idx="4">
                  <c:v>154000</c:v>
                </c:pt>
              </c:numCache>
            </c:numRef>
          </c:val>
          <c:smooth val="0"/>
          <c:extLst xmlns:c16r2="http://schemas.microsoft.com/office/drawing/2015/06/chart">
            <c:ext xmlns:c16="http://schemas.microsoft.com/office/drawing/2014/chart" uri="{C3380CC4-5D6E-409C-BE32-E72D297353CC}">
              <c16:uniqueId val="{00000002-5B9F-4C6F-90E6-029A151E6B5C}"/>
            </c:ext>
          </c:extLst>
        </c:ser>
        <c:dLbls>
          <c:showLegendKey val="0"/>
          <c:showVal val="0"/>
          <c:showCatName val="0"/>
          <c:showSerName val="0"/>
          <c:showPercent val="0"/>
          <c:showBubbleSize val="0"/>
        </c:dLbls>
        <c:marker val="1"/>
        <c:smooth val="0"/>
        <c:axId val="100575104"/>
        <c:axId val="100576640"/>
      </c:lineChart>
      <c:catAx>
        <c:axId val="100575104"/>
        <c:scaling>
          <c:orientation val="minMax"/>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1200" b="0" i="0" u="none" strike="noStrike" kern="1200" baseline="0">
                <a:solidFill>
                  <a:schemeClr val="tx1"/>
                </a:solidFill>
                <a:latin typeface="Franklin Gothic Demi Cond" panose="020B0706030402020204" pitchFamily="34" charset="0"/>
                <a:ea typeface="+mn-ea"/>
                <a:cs typeface="+mn-cs"/>
              </a:defRPr>
            </a:pPr>
            <a:endParaRPr lang="en-US"/>
          </a:p>
        </c:txPr>
        <c:crossAx val="100576640"/>
        <c:crosses val="autoZero"/>
        <c:auto val="1"/>
        <c:lblAlgn val="ctr"/>
        <c:lblOffset val="100"/>
        <c:noMultiLvlLbl val="0"/>
      </c:catAx>
      <c:valAx>
        <c:axId val="100576640"/>
        <c:scaling>
          <c:orientation val="minMax"/>
          <c:min val="0"/>
        </c:scaling>
        <c:delete val="1"/>
        <c:axPos val="l"/>
        <c:numFmt formatCode="_(&quot;$&quot;* #,##0_);_(&quot;$&quot;* \(#,##0\);_(&quot;$&quot;* &quot;-&quot;??_);_(@_)" sourceLinked="1"/>
        <c:majorTickMark val="out"/>
        <c:minorTickMark val="none"/>
        <c:tickLblPos val="nextTo"/>
        <c:crossAx val="100575104"/>
        <c:crosses val="autoZero"/>
        <c:crossBetween val="between"/>
      </c:valAx>
      <c:spPr>
        <a:noFill/>
        <a:ln>
          <a:noFill/>
        </a:ln>
        <a:effectLst/>
      </c:spPr>
    </c:plotArea>
    <c:plotVisOnly val="1"/>
    <c:dispBlanksAs val="gap"/>
    <c:showDLblsOverMax val="0"/>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0"/>
            <a:ext cx="3077739" cy="469424"/>
          </a:xfrm>
          <a:prstGeom prst="rect">
            <a:avLst/>
          </a:prstGeom>
        </p:spPr>
        <p:txBody>
          <a:bodyPr vert="horz" lIns="94219" tIns="47109" rIns="94219" bIns="47109" rtlCol="0"/>
          <a:lstStyle>
            <a:lvl1pPr algn="l">
              <a:defRPr sz="1200"/>
            </a:lvl1pPr>
          </a:lstStyle>
          <a:p>
            <a:endParaRPr lang="en-US"/>
          </a:p>
        </p:txBody>
      </p:sp>
      <p:sp>
        <p:nvSpPr>
          <p:cNvPr id="3" name="Date Placeholder 2"/>
          <p:cNvSpPr>
            <a:spLocks noGrp="1"/>
          </p:cNvSpPr>
          <p:nvPr>
            <p:ph type="dt" sz="quarter" idx="1"/>
          </p:nvPr>
        </p:nvSpPr>
        <p:spPr>
          <a:xfrm>
            <a:off x="4023092" y="0"/>
            <a:ext cx="3077739" cy="469424"/>
          </a:xfrm>
          <a:prstGeom prst="rect">
            <a:avLst/>
          </a:prstGeom>
        </p:spPr>
        <p:txBody>
          <a:bodyPr vert="horz" lIns="94219" tIns="47109" rIns="94219" bIns="47109" rtlCol="0"/>
          <a:lstStyle>
            <a:lvl1pPr algn="r">
              <a:defRPr sz="1200"/>
            </a:lvl1pPr>
          </a:lstStyle>
          <a:p>
            <a:fld id="{EA0CD67B-C575-4E85-B880-4716CDEE2FA7}" type="datetimeFigureOut">
              <a:rPr lang="en-US" smtClean="0"/>
              <a:t>6/19/2020</a:t>
            </a:fld>
            <a:endParaRPr lang="en-US"/>
          </a:p>
        </p:txBody>
      </p:sp>
      <p:sp>
        <p:nvSpPr>
          <p:cNvPr id="4" name="Footer Placeholder 3"/>
          <p:cNvSpPr>
            <a:spLocks noGrp="1"/>
          </p:cNvSpPr>
          <p:nvPr>
            <p:ph type="ftr" sz="quarter" idx="2"/>
          </p:nvPr>
        </p:nvSpPr>
        <p:spPr>
          <a:xfrm>
            <a:off x="1" y="8917422"/>
            <a:ext cx="3077739" cy="469424"/>
          </a:xfrm>
          <a:prstGeom prst="rect">
            <a:avLst/>
          </a:prstGeom>
        </p:spPr>
        <p:txBody>
          <a:bodyPr vert="horz" lIns="94219" tIns="47109" rIns="94219" bIns="47109" rtlCol="0" anchor="b"/>
          <a:lstStyle>
            <a:lvl1pPr algn="l">
              <a:defRPr sz="1200"/>
            </a:lvl1pPr>
          </a:lstStyle>
          <a:p>
            <a:endParaRPr lang="en-US"/>
          </a:p>
        </p:txBody>
      </p:sp>
      <p:sp>
        <p:nvSpPr>
          <p:cNvPr id="5" name="Slide Number Placeholder 4"/>
          <p:cNvSpPr>
            <a:spLocks noGrp="1"/>
          </p:cNvSpPr>
          <p:nvPr>
            <p:ph type="sldNum" sz="quarter" idx="3"/>
          </p:nvPr>
        </p:nvSpPr>
        <p:spPr>
          <a:xfrm>
            <a:off x="4023092" y="8917422"/>
            <a:ext cx="3077739" cy="469424"/>
          </a:xfrm>
          <a:prstGeom prst="rect">
            <a:avLst/>
          </a:prstGeom>
        </p:spPr>
        <p:txBody>
          <a:bodyPr vert="horz" lIns="94219" tIns="47109" rIns="94219" bIns="47109" rtlCol="0" anchor="b"/>
          <a:lstStyle>
            <a:lvl1pPr algn="r">
              <a:defRPr sz="1200"/>
            </a:lvl1pPr>
          </a:lstStyle>
          <a:p>
            <a:fld id="{E3EEDC90-6E86-4D28-9FEB-6F41B901FB19}" type="slidenum">
              <a:rPr lang="en-US" smtClean="0"/>
              <a:t>‹#›</a:t>
            </a:fld>
            <a:endParaRPr lang="en-US"/>
          </a:p>
        </p:txBody>
      </p:sp>
    </p:spTree>
    <p:extLst>
      <p:ext uri="{BB962C8B-B14F-4D97-AF65-F5344CB8AC3E}">
        <p14:creationId xmlns:p14="http://schemas.microsoft.com/office/powerpoint/2010/main" val="919271074"/>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0"/>
            <a:ext cx="3077739" cy="471054"/>
          </a:xfrm>
          <a:prstGeom prst="rect">
            <a:avLst/>
          </a:prstGeom>
        </p:spPr>
        <p:txBody>
          <a:bodyPr vert="horz" lIns="94219" tIns="47109" rIns="94219" bIns="47109" rtlCol="0"/>
          <a:lstStyle>
            <a:lvl1pPr algn="l">
              <a:defRPr sz="1200"/>
            </a:lvl1pPr>
          </a:lstStyle>
          <a:p>
            <a:endParaRPr lang="en-US"/>
          </a:p>
        </p:txBody>
      </p:sp>
      <p:sp>
        <p:nvSpPr>
          <p:cNvPr id="3" name="Date Placeholder 2"/>
          <p:cNvSpPr>
            <a:spLocks noGrp="1"/>
          </p:cNvSpPr>
          <p:nvPr>
            <p:ph type="dt" idx="1"/>
          </p:nvPr>
        </p:nvSpPr>
        <p:spPr>
          <a:xfrm>
            <a:off x="4023092" y="0"/>
            <a:ext cx="3077739" cy="471054"/>
          </a:xfrm>
          <a:prstGeom prst="rect">
            <a:avLst/>
          </a:prstGeom>
        </p:spPr>
        <p:txBody>
          <a:bodyPr vert="horz" lIns="94219" tIns="47109" rIns="94219" bIns="47109" rtlCol="0"/>
          <a:lstStyle>
            <a:lvl1pPr algn="r">
              <a:defRPr sz="1200"/>
            </a:lvl1pPr>
          </a:lstStyle>
          <a:p>
            <a:fld id="{D243697F-FDA9-4BB8-BDD9-D56B37F63538}" type="datetimeFigureOut">
              <a:rPr lang="en-US" smtClean="0"/>
              <a:t>6/19/2020</a:t>
            </a:fld>
            <a:endParaRPr lang="en-US"/>
          </a:p>
        </p:txBody>
      </p:sp>
      <p:sp>
        <p:nvSpPr>
          <p:cNvPr id="4" name="Slide Image Placeholder 3"/>
          <p:cNvSpPr>
            <a:spLocks noGrp="1" noRot="1" noChangeAspect="1"/>
          </p:cNvSpPr>
          <p:nvPr>
            <p:ph type="sldImg" idx="2"/>
          </p:nvPr>
        </p:nvSpPr>
        <p:spPr>
          <a:xfrm>
            <a:off x="735013" y="1173163"/>
            <a:ext cx="5632450" cy="3168650"/>
          </a:xfrm>
          <a:prstGeom prst="rect">
            <a:avLst/>
          </a:prstGeom>
          <a:noFill/>
          <a:ln w="12700">
            <a:solidFill>
              <a:prstClr val="black"/>
            </a:solidFill>
          </a:ln>
        </p:spPr>
        <p:txBody>
          <a:bodyPr vert="horz" lIns="94219" tIns="47109" rIns="94219" bIns="47109" rtlCol="0" anchor="ctr"/>
          <a:lstStyle/>
          <a:p>
            <a:endParaRPr lang="en-US"/>
          </a:p>
        </p:txBody>
      </p:sp>
      <p:sp>
        <p:nvSpPr>
          <p:cNvPr id="5" name="Notes Placeholder 4"/>
          <p:cNvSpPr>
            <a:spLocks noGrp="1"/>
          </p:cNvSpPr>
          <p:nvPr>
            <p:ph type="body" sz="quarter" idx="3"/>
          </p:nvPr>
        </p:nvSpPr>
        <p:spPr>
          <a:xfrm>
            <a:off x="710248" y="4518204"/>
            <a:ext cx="5681980" cy="3696712"/>
          </a:xfrm>
          <a:prstGeom prst="rect">
            <a:avLst/>
          </a:prstGeom>
        </p:spPr>
        <p:txBody>
          <a:bodyPr vert="horz" lIns="94219" tIns="47109" rIns="94219" bIns="47109"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1" y="8917423"/>
            <a:ext cx="3077739" cy="471053"/>
          </a:xfrm>
          <a:prstGeom prst="rect">
            <a:avLst/>
          </a:prstGeom>
        </p:spPr>
        <p:txBody>
          <a:bodyPr vert="horz" lIns="94219" tIns="47109" rIns="94219" bIns="47109" rtlCol="0" anchor="b"/>
          <a:lstStyle>
            <a:lvl1pPr algn="l">
              <a:defRPr sz="1200"/>
            </a:lvl1pPr>
          </a:lstStyle>
          <a:p>
            <a:endParaRPr lang="en-US"/>
          </a:p>
        </p:txBody>
      </p:sp>
      <p:sp>
        <p:nvSpPr>
          <p:cNvPr id="7" name="Slide Number Placeholder 6"/>
          <p:cNvSpPr>
            <a:spLocks noGrp="1"/>
          </p:cNvSpPr>
          <p:nvPr>
            <p:ph type="sldNum" sz="quarter" idx="5"/>
          </p:nvPr>
        </p:nvSpPr>
        <p:spPr>
          <a:xfrm>
            <a:off x="4023092" y="8917423"/>
            <a:ext cx="3077739" cy="471053"/>
          </a:xfrm>
          <a:prstGeom prst="rect">
            <a:avLst/>
          </a:prstGeom>
        </p:spPr>
        <p:txBody>
          <a:bodyPr vert="horz" lIns="94219" tIns="47109" rIns="94219" bIns="47109" rtlCol="0" anchor="b"/>
          <a:lstStyle>
            <a:lvl1pPr algn="r">
              <a:defRPr sz="1200"/>
            </a:lvl1pPr>
          </a:lstStyle>
          <a:p>
            <a:fld id="{FE0CE428-494F-440F-9D74-1BAA3B3876B6}" type="slidenum">
              <a:rPr lang="en-US" smtClean="0"/>
              <a:t>‹#›</a:t>
            </a:fld>
            <a:endParaRPr lang="en-US"/>
          </a:p>
        </p:txBody>
      </p:sp>
    </p:spTree>
    <p:extLst>
      <p:ext uri="{BB962C8B-B14F-4D97-AF65-F5344CB8AC3E}">
        <p14:creationId xmlns:p14="http://schemas.microsoft.com/office/powerpoint/2010/main" val="315255923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3</a:t>
            </a:fld>
            <a:endParaRPr lang="en-US"/>
          </a:p>
        </p:txBody>
      </p:sp>
    </p:spTree>
    <p:extLst>
      <p:ext uri="{BB962C8B-B14F-4D97-AF65-F5344CB8AC3E}">
        <p14:creationId xmlns:p14="http://schemas.microsoft.com/office/powerpoint/2010/main" val="266138717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4</a:t>
            </a:fld>
            <a:endParaRPr lang="en-US"/>
          </a:p>
        </p:txBody>
      </p:sp>
    </p:spTree>
    <p:extLst>
      <p:ext uri="{BB962C8B-B14F-4D97-AF65-F5344CB8AC3E}">
        <p14:creationId xmlns:p14="http://schemas.microsoft.com/office/powerpoint/2010/main" val="266138717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6</a:t>
            </a:fld>
            <a:endParaRPr lang="en-US"/>
          </a:p>
        </p:txBody>
      </p:sp>
    </p:spTree>
    <p:extLst>
      <p:ext uri="{BB962C8B-B14F-4D97-AF65-F5344CB8AC3E}">
        <p14:creationId xmlns:p14="http://schemas.microsoft.com/office/powerpoint/2010/main" val="38077655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7</a:t>
            </a:fld>
            <a:endParaRPr lang="en-US"/>
          </a:p>
        </p:txBody>
      </p:sp>
    </p:spTree>
    <p:extLst>
      <p:ext uri="{BB962C8B-B14F-4D97-AF65-F5344CB8AC3E}">
        <p14:creationId xmlns:p14="http://schemas.microsoft.com/office/powerpoint/2010/main" val="38077655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8</a:t>
            </a:fld>
            <a:endParaRPr lang="en-US"/>
          </a:p>
        </p:txBody>
      </p:sp>
    </p:spTree>
    <p:extLst>
      <p:ext uri="{BB962C8B-B14F-4D97-AF65-F5344CB8AC3E}">
        <p14:creationId xmlns:p14="http://schemas.microsoft.com/office/powerpoint/2010/main" val="38077655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10</a:t>
            </a:fld>
            <a:endParaRPr lang="en-US"/>
          </a:p>
        </p:txBody>
      </p:sp>
    </p:spTree>
    <p:extLst>
      <p:ext uri="{BB962C8B-B14F-4D97-AF65-F5344CB8AC3E}">
        <p14:creationId xmlns:p14="http://schemas.microsoft.com/office/powerpoint/2010/main" val="266138717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11</a:t>
            </a:fld>
            <a:endParaRPr lang="en-US"/>
          </a:p>
        </p:txBody>
      </p:sp>
    </p:spTree>
    <p:extLst>
      <p:ext uri="{BB962C8B-B14F-4D97-AF65-F5344CB8AC3E}">
        <p14:creationId xmlns:p14="http://schemas.microsoft.com/office/powerpoint/2010/main" val="266138717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12</a:t>
            </a:fld>
            <a:endParaRPr lang="en-US"/>
          </a:p>
        </p:txBody>
      </p:sp>
    </p:spTree>
    <p:extLst>
      <p:ext uri="{BB962C8B-B14F-4D97-AF65-F5344CB8AC3E}">
        <p14:creationId xmlns:p14="http://schemas.microsoft.com/office/powerpoint/2010/main" val="406820426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13</a:t>
            </a:fld>
            <a:endParaRPr lang="en-US"/>
          </a:p>
        </p:txBody>
      </p:sp>
    </p:spTree>
    <p:extLst>
      <p:ext uri="{BB962C8B-B14F-4D97-AF65-F5344CB8AC3E}">
        <p14:creationId xmlns:p14="http://schemas.microsoft.com/office/powerpoint/2010/main" val="406820426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14</a:t>
            </a:fld>
            <a:endParaRPr lang="en-US"/>
          </a:p>
        </p:txBody>
      </p:sp>
    </p:spTree>
    <p:extLst>
      <p:ext uri="{BB962C8B-B14F-4D97-AF65-F5344CB8AC3E}">
        <p14:creationId xmlns:p14="http://schemas.microsoft.com/office/powerpoint/2010/main" val="38077655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15</a:t>
            </a:fld>
            <a:endParaRPr lang="en-US"/>
          </a:p>
        </p:txBody>
      </p:sp>
    </p:spTree>
    <p:extLst>
      <p:ext uri="{BB962C8B-B14F-4D97-AF65-F5344CB8AC3E}">
        <p14:creationId xmlns:p14="http://schemas.microsoft.com/office/powerpoint/2010/main" val="38077655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16</a:t>
            </a:fld>
            <a:endParaRPr lang="en-US"/>
          </a:p>
        </p:txBody>
      </p:sp>
    </p:spTree>
    <p:extLst>
      <p:ext uri="{BB962C8B-B14F-4D97-AF65-F5344CB8AC3E}">
        <p14:creationId xmlns:p14="http://schemas.microsoft.com/office/powerpoint/2010/main" val="299829065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17</a:t>
            </a:fld>
            <a:endParaRPr lang="en-US"/>
          </a:p>
        </p:txBody>
      </p:sp>
    </p:spTree>
    <p:extLst>
      <p:ext uri="{BB962C8B-B14F-4D97-AF65-F5344CB8AC3E}">
        <p14:creationId xmlns:p14="http://schemas.microsoft.com/office/powerpoint/2010/main" val="299829065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18</a:t>
            </a:fld>
            <a:endParaRPr lang="en-US"/>
          </a:p>
        </p:txBody>
      </p:sp>
    </p:spTree>
    <p:extLst>
      <p:ext uri="{BB962C8B-B14F-4D97-AF65-F5344CB8AC3E}">
        <p14:creationId xmlns:p14="http://schemas.microsoft.com/office/powerpoint/2010/main" val="272175487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19</a:t>
            </a:fld>
            <a:endParaRPr lang="en-US"/>
          </a:p>
        </p:txBody>
      </p:sp>
    </p:spTree>
    <p:extLst>
      <p:ext uri="{BB962C8B-B14F-4D97-AF65-F5344CB8AC3E}">
        <p14:creationId xmlns:p14="http://schemas.microsoft.com/office/powerpoint/2010/main" val="272175487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20</a:t>
            </a:fld>
            <a:endParaRPr lang="en-US"/>
          </a:p>
        </p:txBody>
      </p:sp>
    </p:spTree>
    <p:extLst>
      <p:ext uri="{BB962C8B-B14F-4D97-AF65-F5344CB8AC3E}">
        <p14:creationId xmlns:p14="http://schemas.microsoft.com/office/powerpoint/2010/main" val="362448841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21</a:t>
            </a:fld>
            <a:endParaRPr lang="en-US"/>
          </a:p>
        </p:txBody>
      </p:sp>
    </p:spTree>
    <p:extLst>
      <p:ext uri="{BB962C8B-B14F-4D97-AF65-F5344CB8AC3E}">
        <p14:creationId xmlns:p14="http://schemas.microsoft.com/office/powerpoint/2010/main" val="362448841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23</a:t>
            </a:fld>
            <a:endParaRPr lang="en-US"/>
          </a:p>
        </p:txBody>
      </p:sp>
    </p:spTree>
    <p:extLst>
      <p:ext uri="{BB962C8B-B14F-4D97-AF65-F5344CB8AC3E}">
        <p14:creationId xmlns:p14="http://schemas.microsoft.com/office/powerpoint/2010/main" val="139309549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24</a:t>
            </a:fld>
            <a:endParaRPr lang="en-US"/>
          </a:p>
        </p:txBody>
      </p:sp>
    </p:spTree>
    <p:extLst>
      <p:ext uri="{BB962C8B-B14F-4D97-AF65-F5344CB8AC3E}">
        <p14:creationId xmlns:p14="http://schemas.microsoft.com/office/powerpoint/2010/main" val="362448841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25</a:t>
            </a:fld>
            <a:endParaRPr lang="en-US"/>
          </a:p>
        </p:txBody>
      </p:sp>
    </p:spTree>
    <p:extLst>
      <p:ext uri="{BB962C8B-B14F-4D97-AF65-F5344CB8AC3E}">
        <p14:creationId xmlns:p14="http://schemas.microsoft.com/office/powerpoint/2010/main" val="362448841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26</a:t>
            </a:fld>
            <a:endParaRPr lang="en-US"/>
          </a:p>
        </p:txBody>
      </p:sp>
    </p:spTree>
    <p:extLst>
      <p:ext uri="{BB962C8B-B14F-4D97-AF65-F5344CB8AC3E}">
        <p14:creationId xmlns:p14="http://schemas.microsoft.com/office/powerpoint/2010/main" val="362448841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27</a:t>
            </a:fld>
            <a:endParaRPr lang="en-US"/>
          </a:p>
        </p:txBody>
      </p:sp>
    </p:spTree>
    <p:extLst>
      <p:ext uri="{BB962C8B-B14F-4D97-AF65-F5344CB8AC3E}">
        <p14:creationId xmlns:p14="http://schemas.microsoft.com/office/powerpoint/2010/main" val="225531888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28</a:t>
            </a:fld>
            <a:endParaRPr lang="en-US"/>
          </a:p>
        </p:txBody>
      </p:sp>
    </p:spTree>
    <p:extLst>
      <p:ext uri="{BB962C8B-B14F-4D97-AF65-F5344CB8AC3E}">
        <p14:creationId xmlns:p14="http://schemas.microsoft.com/office/powerpoint/2010/main" val="362448841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29</a:t>
            </a:fld>
            <a:endParaRPr lang="en-US"/>
          </a:p>
        </p:txBody>
      </p:sp>
    </p:spTree>
    <p:extLst>
      <p:ext uri="{BB962C8B-B14F-4D97-AF65-F5344CB8AC3E}">
        <p14:creationId xmlns:p14="http://schemas.microsoft.com/office/powerpoint/2010/main" val="160311854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30</a:t>
            </a:fld>
            <a:endParaRPr lang="en-US"/>
          </a:p>
        </p:txBody>
      </p:sp>
    </p:spTree>
    <p:extLst>
      <p:ext uri="{BB962C8B-B14F-4D97-AF65-F5344CB8AC3E}">
        <p14:creationId xmlns:p14="http://schemas.microsoft.com/office/powerpoint/2010/main" val="362448841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E0CE428-494F-440F-9D74-1BAA3B3876B6}" type="slidenum">
              <a:rPr lang="en-US" smtClean="0"/>
              <a:t>31</a:t>
            </a:fld>
            <a:endParaRPr lang="en-US"/>
          </a:p>
        </p:txBody>
      </p:sp>
    </p:spTree>
    <p:extLst>
      <p:ext uri="{BB962C8B-B14F-4D97-AF65-F5344CB8AC3E}">
        <p14:creationId xmlns:p14="http://schemas.microsoft.com/office/powerpoint/2010/main" val="116663294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1371601"/>
            <a:ext cx="10464800" cy="1927225"/>
          </a:xfrm>
        </p:spPr>
        <p:txBody>
          <a:bodyPr anchor="b">
            <a:noAutofit/>
          </a:bodyPr>
          <a:lstStyle>
            <a:lvl1pPr>
              <a:defRPr sz="5400" cap="all" baseline="0"/>
            </a:lvl1pPr>
          </a:lstStyle>
          <a:p>
            <a:r>
              <a:rPr lang="en-US"/>
              <a:t>Click to edit Master title style</a:t>
            </a:r>
            <a:endParaRPr lang="en-US" dirty="0"/>
          </a:p>
        </p:txBody>
      </p:sp>
      <p:sp>
        <p:nvSpPr>
          <p:cNvPr id="3" name="Subtitle 2"/>
          <p:cNvSpPr>
            <a:spLocks noGrp="1"/>
          </p:cNvSpPr>
          <p:nvPr>
            <p:ph type="subTitle" idx="1"/>
          </p:nvPr>
        </p:nvSpPr>
        <p:spPr>
          <a:xfrm>
            <a:off x="914400" y="3505200"/>
            <a:ext cx="8534400" cy="1752600"/>
          </a:xfrm>
        </p:spPr>
        <p:txBody>
          <a:bodyPr/>
          <a:lstStyle>
            <a:lvl1pPr marL="0" indent="0" algn="l">
              <a:buNone/>
              <a:defRPr>
                <a:solidFill>
                  <a:schemeClr val="tx1">
                    <a:lumMod val="75000"/>
                    <a:lumOff val="2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C1F8B90C-7032-463D-B246-D54DBDF458BA}" type="datetimeFigureOut">
              <a:rPr lang="en-US" smtClean="0"/>
              <a:t>6/19/2020</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10E1786D-BC20-4969-8954-E95C516C2F17}" type="slidenum">
              <a:rPr lang="en-US" smtClean="0"/>
              <a:t>‹#›</a:t>
            </a:fld>
            <a:endParaRPr lang="en-US" dirty="0"/>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C1F8B90C-7032-463D-B246-D54DBDF458BA}" type="datetimeFigureOut">
              <a:rPr lang="en-US" smtClean="0"/>
              <a:t>6/19/2020</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10E1786D-BC20-4969-8954-E95C516C2F17}" type="slidenum">
              <a:rPr lang="en-US" smtClean="0"/>
              <a:t>‹#›</a:t>
            </a:fld>
            <a:endParaRPr lang="en-US"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p:nvPr>
        </p:nvSpPr>
        <p:spPr>
          <a:xfrm>
            <a:off x="963084" y="2362201"/>
            <a:ext cx="10363200" cy="2200275"/>
          </a:xfrm>
        </p:spPr>
        <p:txBody>
          <a:bodyPr anchor="b">
            <a:normAutofit/>
          </a:bodyPr>
          <a:lstStyle>
            <a:lvl1pPr algn="l">
              <a:defRPr sz="4800" b="0" cap="all"/>
            </a:lvl1pPr>
          </a:lstStyle>
          <a:p>
            <a:r>
              <a:rPr lang="en-US"/>
              <a:t>Click to edit Master title style</a:t>
            </a:r>
            <a:endParaRPr lang="en-US" dirty="0"/>
          </a:p>
        </p:txBody>
      </p:sp>
      <p:sp>
        <p:nvSpPr>
          <p:cNvPr id="3" name="Text Placeholder 2"/>
          <p:cNvSpPr>
            <a:spLocks noGrp="1"/>
          </p:cNvSpPr>
          <p:nvPr>
            <p:ph type="body" idx="1"/>
          </p:nvPr>
        </p:nvSpPr>
        <p:spPr>
          <a:xfrm>
            <a:off x="963084" y="4626865"/>
            <a:ext cx="10363200" cy="1500187"/>
          </a:xfrm>
        </p:spPr>
        <p:txBody>
          <a:bodyPr anchor="t">
            <a:normAutofit/>
          </a:bodyPr>
          <a:lstStyle>
            <a:lvl1pPr marL="0" indent="0">
              <a:buNone/>
              <a:defRPr sz="2400">
                <a:solidFill>
                  <a:schemeClr val="tx2"/>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C1F8B90C-7032-463D-B246-D54DBDF458BA}" type="datetimeFigureOut">
              <a:rPr lang="en-US" smtClean="0"/>
              <a:t>6/19/2020</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10E1786D-BC20-4969-8954-E95C516C2F17}" type="slidenum">
              <a:rPr lang="en-US" smtClean="0"/>
              <a:t>‹#›</a:t>
            </a:fld>
            <a:endParaRPr lang="en-US" dirty="0"/>
          </a:p>
        </p:txBody>
      </p:sp>
      <p:cxnSp>
        <p:nvCxnSpPr>
          <p:cNvPr id="7" name="Straight Connector 6"/>
          <p:cNvCxnSpPr/>
          <p:nvPr/>
        </p:nvCxnSpPr>
        <p:spPr>
          <a:xfrm>
            <a:off x="975360" y="4599432"/>
            <a:ext cx="10464800" cy="1588"/>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Tree>
  </p:cSld>
  <p:clrMapOvr>
    <a:overrideClrMapping bg1="dk1" tx1="lt1" bg2="dk2" tx2="lt2" accent1="accent1" accent2="accent2" accent3="accent3" accent4="accent4" accent5="accent5" accent6="accent6" hlink="hlink" folHlink="folHlink"/>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73352"/>
            <a:ext cx="5384800" cy="4718304"/>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97600" y="1673352"/>
            <a:ext cx="5384800" cy="4718304"/>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C1F8B90C-7032-463D-B246-D54DBDF458BA}" type="datetimeFigureOut">
              <a:rPr lang="en-US" smtClean="0"/>
              <a:t>6/19/2020</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10E1786D-BC20-4969-8954-E95C516C2F17}" type="slidenum">
              <a:rPr lang="en-US" smtClean="0"/>
              <a:t>‹#›</a:t>
            </a:fld>
            <a:endParaRPr lang="en-US"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US" dirty="0"/>
          </a:p>
        </p:txBody>
      </p:sp>
      <p:sp>
        <p:nvSpPr>
          <p:cNvPr id="3" name="Text Placeholder 2"/>
          <p:cNvSpPr>
            <a:spLocks noGrp="1"/>
          </p:cNvSpPr>
          <p:nvPr>
            <p:ph type="body" idx="1"/>
          </p:nvPr>
        </p:nvSpPr>
        <p:spPr>
          <a:xfrm>
            <a:off x="609600" y="1676400"/>
            <a:ext cx="5242560" cy="639762"/>
          </a:xfrm>
          <a:noFill/>
          <a:ln>
            <a:noFill/>
          </a:ln>
          <a:effectLst/>
        </p:spPr>
        <p:style>
          <a:lnRef idx="3">
            <a:schemeClr val="lt1"/>
          </a:lnRef>
          <a:fillRef idx="1">
            <a:schemeClr val="accent2"/>
          </a:fillRef>
          <a:effectRef idx="1">
            <a:schemeClr val="accent2"/>
          </a:effectRef>
          <a:fontRef idx="none"/>
        </p:style>
        <p:txBody>
          <a:bodyPr anchor="ctr">
            <a:normAutofit/>
          </a:bodyPr>
          <a:lstStyle>
            <a:lvl1pPr marL="0" indent="0" algn="ctr">
              <a:buNone/>
              <a:defRPr sz="2000" b="0">
                <a:solidFill>
                  <a:schemeClr val="tx2"/>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438400"/>
            <a:ext cx="5242560"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339840" y="1676400"/>
            <a:ext cx="5242560" cy="639762"/>
          </a:xfrm>
          <a:noFill/>
          <a:ln>
            <a:noFill/>
          </a:ln>
          <a:effectLst/>
        </p:spPr>
        <p:style>
          <a:lnRef idx="3">
            <a:schemeClr val="lt1"/>
          </a:lnRef>
          <a:fillRef idx="1">
            <a:schemeClr val="accent2"/>
          </a:fillRef>
          <a:effectRef idx="1">
            <a:schemeClr val="accent2"/>
          </a:effectRef>
          <a:fontRef idx="none"/>
        </p:style>
        <p:txBody>
          <a:bodyPr anchor="ctr">
            <a:normAutofit/>
          </a:bodyPr>
          <a:lstStyle>
            <a:lvl1pPr marL="0" indent="0" algn="ctr">
              <a:buNone/>
              <a:defRPr lang="en-US" sz="2000" b="0" kern="1200" dirty="0" smtClean="0">
                <a:solidFill>
                  <a:schemeClr val="tx2"/>
                </a:solidFill>
                <a:latin typeface="+mn-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339840" y="2438400"/>
            <a:ext cx="5242560"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C1F8B90C-7032-463D-B246-D54DBDF458BA}" type="datetimeFigureOut">
              <a:rPr lang="en-US" smtClean="0"/>
              <a:t>6/19/2020</a:t>
            </a:fld>
            <a:endParaRPr lang="en-US" dirty="0"/>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10E1786D-BC20-4969-8954-E95C516C2F17}" type="slidenum">
              <a:rPr lang="en-US" smtClean="0"/>
              <a:t>‹#›</a:t>
            </a:fld>
            <a:endParaRPr lang="en-US" dirty="0"/>
          </a:p>
        </p:txBody>
      </p:sp>
      <p:cxnSp>
        <p:nvCxnSpPr>
          <p:cNvPr id="11" name="Straight Connector 10"/>
          <p:cNvCxnSpPr/>
          <p:nvPr/>
        </p:nvCxnSpPr>
        <p:spPr>
          <a:xfrm rot="5400000">
            <a:off x="3741949" y="4045691"/>
            <a:ext cx="4709160" cy="1059"/>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C1F8B90C-7032-463D-B246-D54DBDF458BA}" type="datetimeFigureOut">
              <a:rPr lang="en-US" smtClean="0"/>
              <a:t>6/19/2020</a:t>
            </a:fld>
            <a:endParaRPr lang="en-US" dirty="0"/>
          </a:p>
        </p:txBody>
      </p:sp>
      <p:sp>
        <p:nvSpPr>
          <p:cNvPr id="4" name="Footer Placeholder 3"/>
          <p:cNvSpPr>
            <a:spLocks noGrp="1"/>
          </p:cNvSpPr>
          <p:nvPr>
            <p:ph type="ftr" sz="quarter" idx="11"/>
          </p:nvPr>
        </p:nvSpPr>
        <p:spPr/>
        <p:txBody>
          <a:bodyPr/>
          <a:lstStyle/>
          <a:p>
            <a:endParaRPr lang="en-US" dirty="0"/>
          </a:p>
        </p:txBody>
      </p:sp>
      <p:sp>
        <p:nvSpPr>
          <p:cNvPr id="5" name="Slide Number Placeholder 4"/>
          <p:cNvSpPr>
            <a:spLocks noGrp="1"/>
          </p:cNvSpPr>
          <p:nvPr>
            <p:ph type="sldNum" sz="quarter" idx="12"/>
          </p:nvPr>
        </p:nvSpPr>
        <p:spPr/>
        <p:txBody>
          <a:bodyPr/>
          <a:lstStyle/>
          <a:p>
            <a:fld id="{10E1786D-BC20-4969-8954-E95C516C2F17}" type="slidenum">
              <a:rPr lang="en-US" smtClean="0"/>
              <a:t>‹#›</a:t>
            </a:fld>
            <a:endParaRPr lang="en-US" dirty="0"/>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C1F8B90C-7032-463D-B246-D54DBDF458BA}" type="datetimeFigureOut">
              <a:rPr lang="en-US" smtClean="0"/>
              <a:t>6/19/2020</a:t>
            </a:fld>
            <a:endParaRPr lang="en-US" dirty="0"/>
          </a:p>
        </p:txBody>
      </p:sp>
      <p:sp>
        <p:nvSpPr>
          <p:cNvPr id="3" name="Footer Placeholder 2"/>
          <p:cNvSpPr>
            <a:spLocks noGrp="1"/>
          </p:cNvSpPr>
          <p:nvPr>
            <p:ph type="ftr" sz="quarter" idx="11"/>
          </p:nvPr>
        </p:nvSpPr>
        <p:spPr/>
        <p:txBody>
          <a:bodyPr/>
          <a:lstStyle/>
          <a:p>
            <a:endParaRPr lang="en-US" dirty="0"/>
          </a:p>
        </p:txBody>
      </p:sp>
      <p:sp>
        <p:nvSpPr>
          <p:cNvPr id="4" name="Slide Number Placeholder 3"/>
          <p:cNvSpPr>
            <a:spLocks noGrp="1"/>
          </p:cNvSpPr>
          <p:nvPr>
            <p:ph type="sldNum" sz="quarter" idx="12"/>
          </p:nvPr>
        </p:nvSpPr>
        <p:spPr/>
        <p:txBody>
          <a:bodyPr/>
          <a:lstStyle/>
          <a:p>
            <a:fld id="{10E1786D-BC20-4969-8954-E95C516C2F17}" type="slidenum">
              <a:rPr lang="en-US" smtClean="0"/>
              <a:t>‹#›</a:t>
            </a:fld>
            <a:endParaRPr lang="en-US" dirty="0"/>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0" y="792080"/>
            <a:ext cx="2852928" cy="1261872"/>
          </a:xfrm>
        </p:spPr>
        <p:txBody>
          <a:bodyPr anchor="b">
            <a:noAutofit/>
          </a:bodyPr>
          <a:lstStyle>
            <a:lvl1pPr algn="l">
              <a:defRPr sz="2400" b="0"/>
            </a:lvl1pPr>
          </a:lstStyle>
          <a:p>
            <a:r>
              <a:rPr lang="en-US"/>
              <a:t>Click to edit Master title style</a:t>
            </a:r>
            <a:endParaRPr lang="en-US" dirty="0"/>
          </a:p>
        </p:txBody>
      </p:sp>
      <p:sp>
        <p:nvSpPr>
          <p:cNvPr id="3" name="Content Placeholder 2"/>
          <p:cNvSpPr>
            <a:spLocks noGrp="1"/>
          </p:cNvSpPr>
          <p:nvPr>
            <p:ph idx="1"/>
          </p:nvPr>
        </p:nvSpPr>
        <p:spPr>
          <a:xfrm>
            <a:off x="3962400" y="792080"/>
            <a:ext cx="7620000" cy="5577840"/>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09601" y="2130553"/>
            <a:ext cx="2852928" cy="4243615"/>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C1F8B90C-7032-463D-B246-D54DBDF458BA}" type="datetimeFigureOut">
              <a:rPr lang="en-US" smtClean="0"/>
              <a:t>6/19/2020</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10E1786D-BC20-4969-8954-E95C516C2F17}" type="slidenum">
              <a:rPr lang="en-US" smtClean="0"/>
              <a:t>‹#›</a:t>
            </a:fld>
            <a:endParaRPr lang="en-US" dirty="0"/>
          </a:p>
        </p:txBody>
      </p:sp>
      <p:cxnSp>
        <p:nvCxnSpPr>
          <p:cNvPr id="9" name="Straight Connector 8"/>
          <p:cNvCxnSpPr/>
          <p:nvPr/>
        </p:nvCxnSpPr>
        <p:spPr>
          <a:xfrm rot="5400000">
            <a:off x="912152" y="3579942"/>
            <a:ext cx="5577840" cy="2117"/>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0" y="792480"/>
            <a:ext cx="2856907" cy="1264920"/>
          </a:xfrm>
        </p:spPr>
        <p:txBody>
          <a:bodyPr anchor="b">
            <a:normAutofit/>
          </a:bodyPr>
          <a:lstStyle>
            <a:lvl1pPr algn="l">
              <a:defRPr sz="2400" b="0"/>
            </a:lvl1pPr>
          </a:lstStyle>
          <a:p>
            <a:r>
              <a:rPr lang="en-US"/>
              <a:t>Click to edit Master title style</a:t>
            </a:r>
            <a:endParaRPr lang="en-US" dirty="0"/>
          </a:p>
        </p:txBody>
      </p:sp>
      <p:sp>
        <p:nvSpPr>
          <p:cNvPr id="3" name="Picture Placeholder 2"/>
          <p:cNvSpPr>
            <a:spLocks noGrp="1"/>
          </p:cNvSpPr>
          <p:nvPr>
            <p:ph type="pic" idx="1"/>
          </p:nvPr>
        </p:nvSpPr>
        <p:spPr>
          <a:xfrm>
            <a:off x="3811480" y="838201"/>
            <a:ext cx="7872520" cy="5500456"/>
          </a:xfrm>
          <a:solidFill>
            <a:schemeClr val="bg2"/>
          </a:solidFill>
          <a:ln w="76200">
            <a:solidFill>
              <a:srgbClr val="FFFFFF"/>
            </a:solidFill>
            <a:miter lim="800000"/>
          </a:ln>
          <a:effectLst>
            <a:outerShdw blurRad="50800" dist="12700" dir="5400000" algn="t" rotWithShape="0">
              <a:prstClr val="black">
                <a:alpha val="59000"/>
              </a:prstClr>
            </a:outerShdw>
          </a:effectLst>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09600" y="2133600"/>
            <a:ext cx="2852928" cy="4242816"/>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C1F8B90C-7032-463D-B246-D54DBDF458BA}" type="datetimeFigureOut">
              <a:rPr lang="en-US" smtClean="0"/>
              <a:t>6/19/2020</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10E1786D-BC20-4969-8954-E95C516C2F17}" type="slidenum">
              <a:rPr lang="en-US" smtClean="0"/>
              <a:t>‹#›</a:t>
            </a:fld>
            <a:endParaRPr lang="en-US"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C1F8B90C-7032-463D-B246-D54DBDF458BA}" type="datetimeFigureOut">
              <a:rPr lang="en-US" smtClean="0"/>
              <a:t>6/19/2020</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10E1786D-BC20-4969-8954-E95C516C2F17}" type="slidenum">
              <a:rPr lang="en-US" smtClean="0"/>
              <a:t>‹#›</a:t>
            </a:fld>
            <a:endParaRPr lang="en-US" dirty="0"/>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609600"/>
            <a:ext cx="2743200" cy="5867400"/>
          </a:xfrm>
        </p:spPr>
        <p:txBody>
          <a:bodyPr vert="eaVert" anchor="b"/>
          <a:lstStyle/>
          <a:p>
            <a:r>
              <a:rPr lang="en-US"/>
              <a:t>Click to edit Master title style</a:t>
            </a:r>
            <a:endParaRPr lang="en-US" dirty="0"/>
          </a:p>
        </p:txBody>
      </p:sp>
      <p:sp>
        <p:nvSpPr>
          <p:cNvPr id="3" name="Vertical Text Placeholder 2"/>
          <p:cNvSpPr>
            <a:spLocks noGrp="1"/>
          </p:cNvSpPr>
          <p:nvPr>
            <p:ph type="body" orient="vert" idx="1"/>
          </p:nvPr>
        </p:nvSpPr>
        <p:spPr>
          <a:xfrm>
            <a:off x="609600" y="609600"/>
            <a:ext cx="8026400" cy="5867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C1F8B90C-7032-463D-B246-D54DBDF458BA}" type="datetimeFigureOut">
              <a:rPr lang="en-US" smtClean="0"/>
              <a:t>6/19/2020</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10E1786D-BC20-4969-8954-E95C516C2F17}" type="slidenum">
              <a:rPr lang="en-US" smtClean="0"/>
              <a:t>‹#›</a:t>
            </a:fld>
            <a:endParaRPr lang="en-US" dirty="0"/>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 name="Rectangle 9"/>
          <p:cNvSpPr/>
          <p:nvPr/>
        </p:nvSpPr>
        <p:spPr>
          <a:xfrm>
            <a:off x="0" y="220786"/>
            <a:ext cx="12192000" cy="2286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Placeholder 1"/>
          <p:cNvSpPr>
            <a:spLocks noGrp="1"/>
          </p:cNvSpPr>
          <p:nvPr>
            <p:ph type="title"/>
          </p:nvPr>
        </p:nvSpPr>
        <p:spPr>
          <a:xfrm>
            <a:off x="609600" y="533400"/>
            <a:ext cx="10972800" cy="990600"/>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09600" y="1600200"/>
            <a:ext cx="10972800" cy="4876800"/>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Rectangle 6"/>
          <p:cNvSpPr/>
          <p:nvPr/>
        </p:nvSpPr>
        <p:spPr>
          <a:xfrm>
            <a:off x="0" y="0"/>
            <a:ext cx="12192000" cy="3657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Date Placeholder 3"/>
          <p:cNvSpPr>
            <a:spLocks noGrp="1"/>
          </p:cNvSpPr>
          <p:nvPr>
            <p:ph type="dt" sz="half" idx="2"/>
          </p:nvPr>
        </p:nvSpPr>
        <p:spPr>
          <a:xfrm>
            <a:off x="609600" y="18288"/>
            <a:ext cx="3860800" cy="329184"/>
          </a:xfrm>
          <a:prstGeom prst="rect">
            <a:avLst/>
          </a:prstGeom>
        </p:spPr>
        <p:txBody>
          <a:bodyPr vert="horz" lIns="91440" tIns="45720" rIns="91440" bIns="45720" rtlCol="0" anchor="ctr"/>
          <a:lstStyle>
            <a:lvl1pPr algn="l">
              <a:defRPr sz="1200">
                <a:solidFill>
                  <a:srgbClr val="FFFFFF"/>
                </a:solidFill>
              </a:defRPr>
            </a:lvl1pPr>
          </a:lstStyle>
          <a:p>
            <a:fld id="{C1F8B90C-7032-463D-B246-D54DBDF458BA}" type="datetimeFigureOut">
              <a:rPr lang="en-US" smtClean="0"/>
              <a:t>6/19/2020</a:t>
            </a:fld>
            <a:endParaRPr lang="en-US" dirty="0"/>
          </a:p>
        </p:txBody>
      </p:sp>
      <p:sp>
        <p:nvSpPr>
          <p:cNvPr id="5" name="Footer Placeholder 4"/>
          <p:cNvSpPr>
            <a:spLocks noGrp="1"/>
          </p:cNvSpPr>
          <p:nvPr>
            <p:ph type="ftr" sz="quarter" idx="3"/>
          </p:nvPr>
        </p:nvSpPr>
        <p:spPr>
          <a:xfrm>
            <a:off x="4572000" y="18288"/>
            <a:ext cx="5486400" cy="329184"/>
          </a:xfrm>
          <a:prstGeom prst="rect">
            <a:avLst/>
          </a:prstGeom>
        </p:spPr>
        <p:txBody>
          <a:bodyPr vert="horz" lIns="91440" tIns="45720" rIns="91440" bIns="45720" rtlCol="0" anchor="ctr"/>
          <a:lstStyle>
            <a:lvl1pPr algn="ctr">
              <a:defRPr sz="1200">
                <a:solidFill>
                  <a:srgbClr val="FFFFFF"/>
                </a:solidFill>
              </a:defRPr>
            </a:lvl1pPr>
          </a:lstStyle>
          <a:p>
            <a:endParaRPr lang="en-US" dirty="0"/>
          </a:p>
        </p:txBody>
      </p:sp>
      <p:sp>
        <p:nvSpPr>
          <p:cNvPr id="6" name="Slide Number Placeholder 5"/>
          <p:cNvSpPr>
            <a:spLocks noGrp="1"/>
          </p:cNvSpPr>
          <p:nvPr>
            <p:ph type="sldNum" sz="quarter" idx="4"/>
          </p:nvPr>
        </p:nvSpPr>
        <p:spPr>
          <a:xfrm>
            <a:off x="10160000" y="18288"/>
            <a:ext cx="1422400" cy="329184"/>
          </a:xfrm>
          <a:prstGeom prst="rect">
            <a:avLst/>
          </a:prstGeom>
        </p:spPr>
        <p:txBody>
          <a:bodyPr vert="horz" lIns="91440" tIns="45720" rIns="91440" bIns="45720" rtlCol="0" anchor="ctr"/>
          <a:lstStyle>
            <a:lvl1pPr algn="l">
              <a:defRPr sz="1400" b="1">
                <a:solidFill>
                  <a:srgbClr val="FFFFFF"/>
                </a:solidFill>
              </a:defRPr>
            </a:lvl1pPr>
          </a:lstStyle>
          <a:p>
            <a:fld id="{10E1786D-BC20-4969-8954-E95C516C2F17}" type="slidenum">
              <a:rPr lang="en-US" smtClean="0"/>
              <a:t>‹#›</a:t>
            </a:fld>
            <a:endParaRPr lang="en-US"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spcBef>
          <a:spcPct val="0"/>
        </a:spcBef>
        <a:buNone/>
        <a:defRPr sz="4000" kern="1200" spc="-100" baseline="0">
          <a:solidFill>
            <a:schemeClr val="tx2"/>
          </a:solidFill>
          <a:latin typeface="+mj-lt"/>
          <a:ea typeface="+mj-ea"/>
          <a:cs typeface="+mj-cs"/>
        </a:defRPr>
      </a:lvl1pPr>
    </p:titleStyle>
    <p:bodyStyle>
      <a:lvl1pPr marL="182880" indent="-182880" algn="l" defTabSz="914400" rtl="0" eaLnBrk="1" latinLnBrk="0" hangingPunct="1">
        <a:spcBef>
          <a:spcPct val="20000"/>
        </a:spcBef>
        <a:buClr>
          <a:schemeClr val="accent1"/>
        </a:buClr>
        <a:buSzPct val="85000"/>
        <a:buFont typeface="Arial" pitchFamily="34" charset="0"/>
        <a:buChar char="•"/>
        <a:defRPr sz="2400" kern="1200">
          <a:solidFill>
            <a:schemeClr val="tx1"/>
          </a:solidFill>
          <a:latin typeface="+mn-lt"/>
          <a:ea typeface="+mn-ea"/>
          <a:cs typeface="+mn-cs"/>
        </a:defRPr>
      </a:lvl1pPr>
      <a:lvl2pPr marL="457200" indent="-182880" algn="l" defTabSz="914400" rtl="0" eaLnBrk="1" latinLnBrk="0" hangingPunct="1">
        <a:spcBef>
          <a:spcPct val="20000"/>
        </a:spcBef>
        <a:buClr>
          <a:schemeClr val="accent1"/>
        </a:buClr>
        <a:buSzPct val="85000"/>
        <a:buFont typeface="Arial" pitchFamily="34" charset="0"/>
        <a:buChar char="•"/>
        <a:defRPr sz="2000" kern="1200">
          <a:solidFill>
            <a:schemeClr val="tx1"/>
          </a:solidFill>
          <a:latin typeface="+mn-lt"/>
          <a:ea typeface="+mn-ea"/>
          <a:cs typeface="+mn-cs"/>
        </a:defRPr>
      </a:lvl2pPr>
      <a:lvl3pPr marL="731520" indent="-182880" algn="l" defTabSz="914400" rtl="0" eaLnBrk="1" latinLnBrk="0" hangingPunct="1">
        <a:spcBef>
          <a:spcPct val="20000"/>
        </a:spcBef>
        <a:buClr>
          <a:schemeClr val="accent1"/>
        </a:buClr>
        <a:buSzPct val="90000"/>
        <a:buFont typeface="Arial" pitchFamily="34" charset="0"/>
        <a:buChar char="•"/>
        <a:defRPr sz="1800" kern="1200">
          <a:solidFill>
            <a:schemeClr val="tx1"/>
          </a:solidFill>
          <a:latin typeface="+mn-lt"/>
          <a:ea typeface="+mn-ea"/>
          <a:cs typeface="+mn-cs"/>
        </a:defRPr>
      </a:lvl3pPr>
      <a:lvl4pPr marL="1005840" indent="-182880" algn="l" defTabSz="914400" rtl="0" eaLnBrk="1" latinLnBrk="0" hangingPunct="1">
        <a:spcBef>
          <a:spcPct val="20000"/>
        </a:spcBef>
        <a:buClr>
          <a:schemeClr val="accent1"/>
        </a:buClr>
        <a:buFont typeface="Arial" pitchFamily="34" charset="0"/>
        <a:buChar char="•"/>
        <a:defRPr sz="1600" kern="1200">
          <a:solidFill>
            <a:schemeClr val="tx1"/>
          </a:solidFill>
          <a:latin typeface="+mn-lt"/>
          <a:ea typeface="+mn-ea"/>
          <a:cs typeface="+mn-cs"/>
        </a:defRPr>
      </a:lvl4pPr>
      <a:lvl5pPr marL="1188720" indent="-137160" algn="l" defTabSz="914400" rtl="0" eaLnBrk="1" latinLnBrk="0" hangingPunct="1">
        <a:spcBef>
          <a:spcPct val="20000"/>
        </a:spcBef>
        <a:buClr>
          <a:schemeClr val="accent1"/>
        </a:buClr>
        <a:buSzPct val="100000"/>
        <a:buFont typeface="Arial" pitchFamily="34" charset="0"/>
        <a:buChar char="•"/>
        <a:defRPr sz="1400" kern="1200" baseline="0">
          <a:solidFill>
            <a:schemeClr val="tx1"/>
          </a:solidFill>
          <a:latin typeface="+mn-lt"/>
          <a:ea typeface="+mn-ea"/>
          <a:cs typeface="+mn-cs"/>
        </a:defRPr>
      </a:lvl5pPr>
      <a:lvl6pPr marL="1371600" indent="-182880" algn="l" defTabSz="914400" rtl="0" eaLnBrk="1" latinLnBrk="0" hangingPunct="1">
        <a:spcBef>
          <a:spcPct val="20000"/>
        </a:spcBef>
        <a:buClr>
          <a:schemeClr val="accent1"/>
        </a:buClr>
        <a:buFont typeface="Arial" pitchFamily="34" charset="0"/>
        <a:buChar char="•"/>
        <a:defRPr sz="1300" kern="1200">
          <a:solidFill>
            <a:schemeClr val="tx1"/>
          </a:solidFill>
          <a:latin typeface="+mn-lt"/>
          <a:ea typeface="+mn-ea"/>
          <a:cs typeface="+mn-cs"/>
        </a:defRPr>
      </a:lvl6pPr>
      <a:lvl7pPr marL="1554480" indent="-182880" algn="l" defTabSz="914400" rtl="0" eaLnBrk="1" latinLnBrk="0" hangingPunct="1">
        <a:spcBef>
          <a:spcPct val="20000"/>
        </a:spcBef>
        <a:buClr>
          <a:schemeClr val="accent1"/>
        </a:buClr>
        <a:buFont typeface="Arial" pitchFamily="34" charset="0"/>
        <a:buChar char="•"/>
        <a:defRPr sz="1300" kern="1200">
          <a:solidFill>
            <a:schemeClr val="tx1"/>
          </a:solidFill>
          <a:latin typeface="+mn-lt"/>
          <a:ea typeface="+mn-ea"/>
          <a:cs typeface="+mn-cs"/>
        </a:defRPr>
      </a:lvl7pPr>
      <a:lvl8pPr marL="1737360" indent="-182880" algn="l" defTabSz="914400" rtl="0" eaLnBrk="1" latinLnBrk="0" hangingPunct="1">
        <a:spcBef>
          <a:spcPct val="20000"/>
        </a:spcBef>
        <a:buClr>
          <a:schemeClr val="accent1"/>
        </a:buClr>
        <a:buFont typeface="Arial" pitchFamily="34" charset="0"/>
        <a:buChar char="•"/>
        <a:defRPr sz="1300" kern="1200">
          <a:solidFill>
            <a:schemeClr val="tx1"/>
          </a:solidFill>
          <a:latin typeface="+mn-lt"/>
          <a:ea typeface="+mn-ea"/>
          <a:cs typeface="+mn-cs"/>
        </a:defRPr>
      </a:lvl8pPr>
      <a:lvl9pPr marL="1920240" indent="-182880" algn="l" defTabSz="914400" rtl="0" eaLnBrk="1" latinLnBrk="0" hangingPunct="1">
        <a:spcBef>
          <a:spcPct val="20000"/>
        </a:spcBef>
        <a:buClr>
          <a:schemeClr val="accent1"/>
        </a:buClr>
        <a:buFont typeface="Arial" pitchFamily="34" charset="0"/>
        <a:buChar char="•"/>
        <a:defRPr sz="13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chart" Target="../charts/chart1.xml"/></Relationships>
</file>

<file path=ppt/slides/_rels/slide13.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0.xml"/><Relationship Id="rId1" Type="http://schemas.openxmlformats.org/officeDocument/2006/relationships/slideLayout" Target="../slideLayouts/slideLayout2.xml"/><Relationship Id="rId4" Type="http://schemas.openxmlformats.org/officeDocument/2006/relationships/chart" Target="../charts/chart2.xml"/></Relationships>
</file>

<file path=ppt/slides/_rels/slide15.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2.xml"/><Relationship Id="rId1" Type="http://schemas.openxmlformats.org/officeDocument/2006/relationships/slideLayout" Target="../slideLayouts/slideLayout2.xml"/><Relationship Id="rId4" Type="http://schemas.openxmlformats.org/officeDocument/2006/relationships/chart" Target="../charts/chart3.xml"/></Relationships>
</file>

<file path=ppt/slides/_rels/slide17.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3.xml"/><Relationship Id="rId1" Type="http://schemas.openxmlformats.org/officeDocument/2006/relationships/slideLayout" Target="../slideLayouts/slideLayout2.xml"/><Relationship Id="rId4" Type="http://schemas.openxmlformats.org/officeDocument/2006/relationships/chart" Target="../charts/chart4.xml"/></Relationships>
</file>

<file path=ppt/slides/_rels/slide18.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4.xml"/><Relationship Id="rId1" Type="http://schemas.openxmlformats.org/officeDocument/2006/relationships/slideLayout" Target="../slideLayouts/slideLayout2.xml"/><Relationship Id="rId4" Type="http://schemas.openxmlformats.org/officeDocument/2006/relationships/chart" Target="../charts/chart5.xml"/></Relationships>
</file>

<file path=ppt/slides/_rels/slide19.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Group 63">
            <a:extLst>
              <a:ext uri="{FF2B5EF4-FFF2-40B4-BE49-F238E27FC236}">
                <a16:creationId xmlns="" xmlns:a16="http://schemas.microsoft.com/office/drawing/2014/main" id="{49020AF6-CF57-423B-8DA4-3BBAA5538FE9}"/>
              </a:ext>
            </a:extLst>
          </p:cNvPr>
          <p:cNvGrpSpPr/>
          <p:nvPr/>
        </p:nvGrpSpPr>
        <p:grpSpPr>
          <a:xfrm>
            <a:off x="1095348" y="0"/>
            <a:ext cx="10001304" cy="6858001"/>
            <a:chOff x="1039564" y="0"/>
            <a:chExt cx="10001304" cy="6858001"/>
          </a:xfrm>
        </p:grpSpPr>
        <p:grpSp>
          <p:nvGrpSpPr>
            <p:cNvPr id="19" name="Group 18">
              <a:extLst>
                <a:ext uri="{FF2B5EF4-FFF2-40B4-BE49-F238E27FC236}">
                  <a16:creationId xmlns="" xmlns:a16="http://schemas.microsoft.com/office/drawing/2014/main" id="{DBB8C1BA-CC96-48CA-ADF6-7C23FF415827}"/>
                </a:ext>
              </a:extLst>
            </p:cNvPr>
            <p:cNvGrpSpPr/>
            <p:nvPr/>
          </p:nvGrpSpPr>
          <p:grpSpPr>
            <a:xfrm rot="5400000">
              <a:off x="-2269139" y="3308703"/>
              <a:ext cx="6858001" cy="240596"/>
              <a:chOff x="0" y="1036120"/>
              <a:chExt cx="11865428" cy="88906"/>
            </a:xfrm>
          </p:grpSpPr>
          <p:sp>
            <p:nvSpPr>
              <p:cNvPr id="20" name="Rectangle 19">
                <a:extLst>
                  <a:ext uri="{FF2B5EF4-FFF2-40B4-BE49-F238E27FC236}">
                    <a16:creationId xmlns="" xmlns:a16="http://schemas.microsoft.com/office/drawing/2014/main" id="{23F9461F-BFE5-4BB2-8A36-61B97FB3703A}"/>
                  </a:ext>
                </a:extLst>
              </p:cNvPr>
              <p:cNvSpPr/>
              <p:nvPr/>
            </p:nvSpPr>
            <p:spPr>
              <a:xfrm>
                <a:off x="0" y="1036121"/>
                <a:ext cx="4023360" cy="88901"/>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1" name="Rectangle 20">
                <a:extLst>
                  <a:ext uri="{FF2B5EF4-FFF2-40B4-BE49-F238E27FC236}">
                    <a16:creationId xmlns="" xmlns:a16="http://schemas.microsoft.com/office/drawing/2014/main" id="{4C1D16DE-24DB-4990-894A-7A3C9B3A63D5}"/>
                  </a:ext>
                </a:extLst>
              </p:cNvPr>
              <p:cNvSpPr/>
              <p:nvPr/>
            </p:nvSpPr>
            <p:spPr>
              <a:xfrm>
                <a:off x="4035933" y="1036120"/>
                <a:ext cx="4023362" cy="88900"/>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2" name="Rectangle 21">
                <a:extLst>
                  <a:ext uri="{FF2B5EF4-FFF2-40B4-BE49-F238E27FC236}">
                    <a16:creationId xmlns="" xmlns:a16="http://schemas.microsoft.com/office/drawing/2014/main" id="{515F25D8-7E43-4F84-A549-70102C7C264B}"/>
                  </a:ext>
                </a:extLst>
              </p:cNvPr>
              <p:cNvSpPr/>
              <p:nvPr/>
            </p:nvSpPr>
            <p:spPr>
              <a:xfrm>
                <a:off x="7842066" y="1036122"/>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48" name="Rectangle 47">
                <a:extLst>
                  <a:ext uri="{FF2B5EF4-FFF2-40B4-BE49-F238E27FC236}">
                    <a16:creationId xmlns="" xmlns:a16="http://schemas.microsoft.com/office/drawing/2014/main" id="{0599B1B4-28F2-44F4-A3F8-2D461CC51E82}"/>
                  </a:ext>
                </a:extLst>
              </p:cNvPr>
              <p:cNvSpPr/>
              <p:nvPr/>
            </p:nvSpPr>
            <p:spPr>
              <a:xfrm>
                <a:off x="3914738" y="1036124"/>
                <a:ext cx="4023362" cy="88899"/>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49" name="Rectangle 48">
                <a:extLst>
                  <a:ext uri="{FF2B5EF4-FFF2-40B4-BE49-F238E27FC236}">
                    <a16:creationId xmlns="" xmlns:a16="http://schemas.microsoft.com/office/drawing/2014/main" id="{A1D9F765-7EF5-4E7E-97D7-B22F16BCB171}"/>
                  </a:ext>
                </a:extLst>
              </p:cNvPr>
              <p:cNvSpPr/>
              <p:nvPr/>
            </p:nvSpPr>
            <p:spPr>
              <a:xfrm>
                <a:off x="7829490" y="1036126"/>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nvGrpSpPr>
            <p:cNvPr id="50" name="Group 49">
              <a:extLst>
                <a:ext uri="{FF2B5EF4-FFF2-40B4-BE49-F238E27FC236}">
                  <a16:creationId xmlns="" xmlns:a16="http://schemas.microsoft.com/office/drawing/2014/main" id="{9ACD9E9A-CE96-4168-AC7E-356711949A2A}"/>
                </a:ext>
              </a:extLst>
            </p:cNvPr>
            <p:cNvGrpSpPr/>
            <p:nvPr/>
          </p:nvGrpSpPr>
          <p:grpSpPr>
            <a:xfrm rot="5400000">
              <a:off x="7491569" y="3308703"/>
              <a:ext cx="6858001" cy="240596"/>
              <a:chOff x="0" y="1036120"/>
              <a:chExt cx="11865428" cy="88906"/>
            </a:xfrm>
          </p:grpSpPr>
          <p:sp>
            <p:nvSpPr>
              <p:cNvPr id="51" name="Rectangle 50">
                <a:extLst>
                  <a:ext uri="{FF2B5EF4-FFF2-40B4-BE49-F238E27FC236}">
                    <a16:creationId xmlns="" xmlns:a16="http://schemas.microsoft.com/office/drawing/2014/main" id="{B7787881-AE15-40C7-BF48-B2AC8F99F6CB}"/>
                  </a:ext>
                </a:extLst>
              </p:cNvPr>
              <p:cNvSpPr/>
              <p:nvPr/>
            </p:nvSpPr>
            <p:spPr>
              <a:xfrm>
                <a:off x="0" y="1036121"/>
                <a:ext cx="4023360" cy="88901"/>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2" name="Rectangle 51">
                <a:extLst>
                  <a:ext uri="{FF2B5EF4-FFF2-40B4-BE49-F238E27FC236}">
                    <a16:creationId xmlns="" xmlns:a16="http://schemas.microsoft.com/office/drawing/2014/main" id="{16529F44-EDD7-43F2-ABB4-51184C213F68}"/>
                  </a:ext>
                </a:extLst>
              </p:cNvPr>
              <p:cNvSpPr/>
              <p:nvPr/>
            </p:nvSpPr>
            <p:spPr>
              <a:xfrm>
                <a:off x="4035933" y="1036120"/>
                <a:ext cx="4023362" cy="88900"/>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3" name="Rectangle 52">
                <a:extLst>
                  <a:ext uri="{FF2B5EF4-FFF2-40B4-BE49-F238E27FC236}">
                    <a16:creationId xmlns="" xmlns:a16="http://schemas.microsoft.com/office/drawing/2014/main" id="{8CA53667-DA96-4416-A8FB-15F1F89C8BCB}"/>
                  </a:ext>
                </a:extLst>
              </p:cNvPr>
              <p:cNvSpPr/>
              <p:nvPr/>
            </p:nvSpPr>
            <p:spPr>
              <a:xfrm>
                <a:off x="7842066" y="1036122"/>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4" name="Rectangle 53">
                <a:extLst>
                  <a:ext uri="{FF2B5EF4-FFF2-40B4-BE49-F238E27FC236}">
                    <a16:creationId xmlns="" xmlns:a16="http://schemas.microsoft.com/office/drawing/2014/main" id="{395CF7EC-F5DF-4017-9633-166192E01E10}"/>
                  </a:ext>
                </a:extLst>
              </p:cNvPr>
              <p:cNvSpPr/>
              <p:nvPr/>
            </p:nvSpPr>
            <p:spPr>
              <a:xfrm>
                <a:off x="3914738" y="1036124"/>
                <a:ext cx="4023362" cy="88899"/>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5" name="Rectangle 54">
                <a:extLst>
                  <a:ext uri="{FF2B5EF4-FFF2-40B4-BE49-F238E27FC236}">
                    <a16:creationId xmlns="" xmlns:a16="http://schemas.microsoft.com/office/drawing/2014/main" id="{A69E3295-DF19-47E8-8BC3-9D18EF213ACC}"/>
                  </a:ext>
                </a:extLst>
              </p:cNvPr>
              <p:cNvSpPr/>
              <p:nvPr/>
            </p:nvSpPr>
            <p:spPr>
              <a:xfrm>
                <a:off x="7829490" y="1036126"/>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nvGrpSpPr>
            <p:cNvPr id="63" name="Group 62">
              <a:extLst>
                <a:ext uri="{FF2B5EF4-FFF2-40B4-BE49-F238E27FC236}">
                  <a16:creationId xmlns="" xmlns:a16="http://schemas.microsoft.com/office/drawing/2014/main" id="{FE1AB08A-631F-486A-8F3A-4A29FA6001BA}"/>
                </a:ext>
              </a:extLst>
            </p:cNvPr>
            <p:cNvGrpSpPr/>
            <p:nvPr/>
          </p:nvGrpSpPr>
          <p:grpSpPr>
            <a:xfrm>
              <a:off x="1891126" y="24890"/>
              <a:ext cx="8340090" cy="6445970"/>
              <a:chOff x="1946910" y="24890"/>
              <a:chExt cx="8340090" cy="6445970"/>
            </a:xfrm>
          </p:grpSpPr>
          <p:pic>
            <p:nvPicPr>
              <p:cNvPr id="47" name="Picture 422" descr="https://surveymonkey-assets.s3.amazonaws.com/survey/151482812/da8c2a77-c39d-45fd-9226-b58117fc7618.jpg">
                <a:extLst>
                  <a:ext uri="{FF2B5EF4-FFF2-40B4-BE49-F238E27FC236}">
                    <a16:creationId xmlns="" xmlns:a16="http://schemas.microsoft.com/office/drawing/2014/main" id="{2BE63BE4-5F77-4AB5-9BCE-1ABA4BC23901}"/>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5681" r="56492"/>
              <a:stretch/>
            </p:blipFill>
            <p:spPr bwMode="auto">
              <a:xfrm>
                <a:off x="5173980" y="24890"/>
                <a:ext cx="1844040" cy="1495183"/>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 xmlns:a16="http://schemas.microsoft.com/office/drawing/2014/main" id="{B6DD53A9-B5AB-4523-BE94-83B478750D55}"/>
                  </a:ext>
                </a:extLst>
              </p:cNvPr>
              <p:cNvSpPr txBox="1"/>
              <p:nvPr/>
            </p:nvSpPr>
            <p:spPr>
              <a:xfrm>
                <a:off x="1946910" y="1709557"/>
                <a:ext cx="8340090" cy="4761303"/>
              </a:xfrm>
              <a:prstGeom prst="rect">
                <a:avLst/>
              </a:prstGeom>
              <a:noFill/>
            </p:spPr>
            <p:txBody>
              <a:bodyPr wrap="square" rtlCol="0">
                <a:spAutoFit/>
              </a:bodyPr>
              <a:lstStyle/>
              <a:p>
                <a:pPr algn="ctr"/>
                <a:r>
                  <a:rPr lang="en-US" sz="4800" dirty="0">
                    <a:solidFill>
                      <a:srgbClr val="762183"/>
                    </a:solidFill>
                    <a:latin typeface="Franklin Gothic Demi" panose="020B0703020102020204" pitchFamily="34" charset="0"/>
                    <a:ea typeface="+mj-ea"/>
                    <a:cs typeface="+mj-cs"/>
                  </a:rPr>
                  <a:t>Network of Jewish Human Services Agencies 2019 Compensation </a:t>
                </a:r>
                <a:r>
                  <a:rPr lang="en-US" sz="4800" dirty="0" smtClean="0">
                    <a:solidFill>
                      <a:srgbClr val="762183"/>
                    </a:solidFill>
                    <a:latin typeface="Franklin Gothic Demi" panose="020B0703020102020204" pitchFamily="34" charset="0"/>
                    <a:ea typeface="+mj-ea"/>
                    <a:cs typeface="+mj-cs"/>
                  </a:rPr>
                  <a:t>Study:</a:t>
                </a:r>
              </a:p>
              <a:p>
                <a:pPr algn="ctr"/>
                <a:r>
                  <a:rPr lang="en-US" sz="4800" dirty="0" smtClean="0">
                    <a:solidFill>
                      <a:srgbClr val="762183"/>
                    </a:solidFill>
                    <a:latin typeface="Franklin Gothic Demi" panose="020B0703020102020204" pitchFamily="34" charset="0"/>
                    <a:ea typeface="+mj-ea"/>
                    <a:cs typeface="+mj-cs"/>
                  </a:rPr>
                  <a:t>Executive Summary</a:t>
                </a:r>
                <a:r>
                  <a:rPr lang="en-US" sz="4800" dirty="0" smtClean="0">
                    <a:solidFill>
                      <a:srgbClr val="762183"/>
                    </a:solidFill>
                    <a:latin typeface="Franklin Gothic Demi" panose="020B0703020102020204" pitchFamily="34" charset="0"/>
                    <a:ea typeface="+mj-ea"/>
                    <a:cs typeface="+mj-cs"/>
                  </a:rPr>
                  <a:t> </a:t>
                </a:r>
                <a:endParaRPr lang="en-US" sz="4800" dirty="0">
                  <a:solidFill>
                    <a:srgbClr val="762183"/>
                  </a:solidFill>
                  <a:latin typeface="Franklin Gothic Demi" panose="020B0703020102020204" pitchFamily="34" charset="0"/>
                  <a:ea typeface="+mj-ea"/>
                  <a:cs typeface="+mj-cs"/>
                </a:endParaRPr>
              </a:p>
              <a:p>
                <a:pPr lvl="0" algn="ctr">
                  <a:lnSpc>
                    <a:spcPct val="90000"/>
                  </a:lnSpc>
                  <a:spcBef>
                    <a:spcPts val="1000"/>
                  </a:spcBef>
                </a:pPr>
                <a:r>
                  <a:rPr lang="en-US" sz="3200" dirty="0" smtClean="0">
                    <a:solidFill>
                      <a:srgbClr val="C096C4"/>
                    </a:solidFill>
                    <a:latin typeface="Franklin Gothic Demi" panose="020B0703020102020204" pitchFamily="34" charset="0"/>
                  </a:rPr>
                  <a:t>Prepared </a:t>
                </a:r>
                <a:r>
                  <a:rPr lang="en-US" sz="3200" dirty="0">
                    <a:solidFill>
                      <a:srgbClr val="C096C4"/>
                    </a:solidFill>
                    <a:latin typeface="Franklin Gothic Demi" panose="020B0703020102020204" pitchFamily="34" charset="0"/>
                  </a:rPr>
                  <a:t>by: </a:t>
                </a:r>
              </a:p>
              <a:p>
                <a:pPr lvl="0" algn="ctr">
                  <a:lnSpc>
                    <a:spcPct val="90000"/>
                  </a:lnSpc>
                  <a:spcBef>
                    <a:spcPts val="1000"/>
                  </a:spcBef>
                </a:pPr>
                <a:r>
                  <a:rPr lang="en-US" sz="3200" dirty="0">
                    <a:solidFill>
                      <a:srgbClr val="C096C4"/>
                    </a:solidFill>
                    <a:latin typeface="Franklin Gothic Demi" panose="020B0703020102020204" pitchFamily="34" charset="0"/>
                  </a:rPr>
                  <a:t>Pearl Beck, Ph.D.</a:t>
                </a:r>
              </a:p>
              <a:p>
                <a:pPr lvl="0" algn="ctr">
                  <a:lnSpc>
                    <a:spcPct val="90000"/>
                  </a:lnSpc>
                  <a:spcBef>
                    <a:spcPts val="1000"/>
                  </a:spcBef>
                </a:pPr>
                <a:r>
                  <a:rPr lang="en-US" sz="3200" dirty="0">
                    <a:solidFill>
                      <a:srgbClr val="C096C4"/>
                    </a:solidFill>
                    <a:latin typeface="Franklin Gothic Demi" panose="020B0703020102020204" pitchFamily="34" charset="0"/>
                  </a:rPr>
                  <a:t>June, 2020</a:t>
                </a:r>
                <a:endParaRPr lang="en-US" dirty="0"/>
              </a:p>
            </p:txBody>
          </p:sp>
        </p:grpSp>
      </p:grpSp>
    </p:spTree>
    <p:extLst>
      <p:ext uri="{BB962C8B-B14F-4D97-AF65-F5344CB8AC3E}">
        <p14:creationId xmlns:p14="http://schemas.microsoft.com/office/powerpoint/2010/main" val="3008951978"/>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Group 63">
            <a:extLst>
              <a:ext uri="{FF2B5EF4-FFF2-40B4-BE49-F238E27FC236}">
                <a16:creationId xmlns="" xmlns:a16="http://schemas.microsoft.com/office/drawing/2014/main" id="{49020AF6-CF57-423B-8DA4-3BBAA5538FE9}"/>
              </a:ext>
            </a:extLst>
          </p:cNvPr>
          <p:cNvGrpSpPr/>
          <p:nvPr/>
        </p:nvGrpSpPr>
        <p:grpSpPr>
          <a:xfrm>
            <a:off x="1095294" y="24889"/>
            <a:ext cx="10001301" cy="6858002"/>
            <a:chOff x="1039567" y="0"/>
            <a:chExt cx="10001301" cy="6858002"/>
          </a:xfrm>
        </p:grpSpPr>
        <p:grpSp>
          <p:nvGrpSpPr>
            <p:cNvPr id="19" name="Group 18">
              <a:extLst>
                <a:ext uri="{FF2B5EF4-FFF2-40B4-BE49-F238E27FC236}">
                  <a16:creationId xmlns="" xmlns:a16="http://schemas.microsoft.com/office/drawing/2014/main" id="{DBB8C1BA-CC96-48CA-ADF6-7C23FF415827}"/>
                </a:ext>
              </a:extLst>
            </p:cNvPr>
            <p:cNvGrpSpPr/>
            <p:nvPr/>
          </p:nvGrpSpPr>
          <p:grpSpPr>
            <a:xfrm rot="5400000">
              <a:off x="-2269137" y="3308705"/>
              <a:ext cx="6858001" cy="240593"/>
              <a:chOff x="0" y="1036121"/>
              <a:chExt cx="11865428" cy="88905"/>
            </a:xfrm>
          </p:grpSpPr>
          <p:sp>
            <p:nvSpPr>
              <p:cNvPr id="20" name="Rectangle 19">
                <a:extLst>
                  <a:ext uri="{FF2B5EF4-FFF2-40B4-BE49-F238E27FC236}">
                    <a16:creationId xmlns="" xmlns:a16="http://schemas.microsoft.com/office/drawing/2014/main" id="{23F9461F-BFE5-4BB2-8A36-61B97FB3703A}"/>
                  </a:ext>
                </a:extLst>
              </p:cNvPr>
              <p:cNvSpPr/>
              <p:nvPr/>
            </p:nvSpPr>
            <p:spPr>
              <a:xfrm>
                <a:off x="0" y="1036121"/>
                <a:ext cx="4023360" cy="88901"/>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2" name="Rectangle 21">
                <a:extLst>
                  <a:ext uri="{FF2B5EF4-FFF2-40B4-BE49-F238E27FC236}">
                    <a16:creationId xmlns="" xmlns:a16="http://schemas.microsoft.com/office/drawing/2014/main" id="{515F25D8-7E43-4F84-A549-70102C7C264B}"/>
                  </a:ext>
                </a:extLst>
              </p:cNvPr>
              <p:cNvSpPr/>
              <p:nvPr/>
            </p:nvSpPr>
            <p:spPr>
              <a:xfrm>
                <a:off x="7842066" y="1036122"/>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48" name="Rectangle 47">
                <a:extLst>
                  <a:ext uri="{FF2B5EF4-FFF2-40B4-BE49-F238E27FC236}">
                    <a16:creationId xmlns="" xmlns:a16="http://schemas.microsoft.com/office/drawing/2014/main" id="{0599B1B4-28F2-44F4-A3F8-2D461CC51E82}"/>
                  </a:ext>
                </a:extLst>
              </p:cNvPr>
              <p:cNvSpPr/>
              <p:nvPr/>
            </p:nvSpPr>
            <p:spPr>
              <a:xfrm>
                <a:off x="3914738" y="1036124"/>
                <a:ext cx="4023362" cy="88899"/>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49" name="Rectangle 48">
                <a:extLst>
                  <a:ext uri="{FF2B5EF4-FFF2-40B4-BE49-F238E27FC236}">
                    <a16:creationId xmlns="" xmlns:a16="http://schemas.microsoft.com/office/drawing/2014/main" id="{A1D9F765-7EF5-4E7E-97D7-B22F16BCB171}"/>
                  </a:ext>
                </a:extLst>
              </p:cNvPr>
              <p:cNvSpPr/>
              <p:nvPr/>
            </p:nvSpPr>
            <p:spPr>
              <a:xfrm>
                <a:off x="7829490" y="1036126"/>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nvGrpSpPr>
            <p:cNvPr id="50" name="Group 49">
              <a:extLst>
                <a:ext uri="{FF2B5EF4-FFF2-40B4-BE49-F238E27FC236}">
                  <a16:creationId xmlns="" xmlns:a16="http://schemas.microsoft.com/office/drawing/2014/main" id="{9ACD9E9A-CE96-4168-AC7E-356711949A2A}"/>
                </a:ext>
              </a:extLst>
            </p:cNvPr>
            <p:cNvGrpSpPr/>
            <p:nvPr/>
          </p:nvGrpSpPr>
          <p:grpSpPr>
            <a:xfrm rot="5400000">
              <a:off x="7491569" y="3308703"/>
              <a:ext cx="6858001" cy="240596"/>
              <a:chOff x="0" y="1036120"/>
              <a:chExt cx="11865428" cy="88906"/>
            </a:xfrm>
          </p:grpSpPr>
          <p:sp>
            <p:nvSpPr>
              <p:cNvPr id="51" name="Rectangle 50">
                <a:extLst>
                  <a:ext uri="{FF2B5EF4-FFF2-40B4-BE49-F238E27FC236}">
                    <a16:creationId xmlns="" xmlns:a16="http://schemas.microsoft.com/office/drawing/2014/main" id="{B7787881-AE15-40C7-BF48-B2AC8F99F6CB}"/>
                  </a:ext>
                </a:extLst>
              </p:cNvPr>
              <p:cNvSpPr/>
              <p:nvPr/>
            </p:nvSpPr>
            <p:spPr>
              <a:xfrm>
                <a:off x="0" y="1036121"/>
                <a:ext cx="4023360" cy="88901"/>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2" name="Rectangle 51">
                <a:extLst>
                  <a:ext uri="{FF2B5EF4-FFF2-40B4-BE49-F238E27FC236}">
                    <a16:creationId xmlns="" xmlns:a16="http://schemas.microsoft.com/office/drawing/2014/main" id="{16529F44-EDD7-43F2-ABB4-51184C213F68}"/>
                  </a:ext>
                </a:extLst>
              </p:cNvPr>
              <p:cNvSpPr/>
              <p:nvPr/>
            </p:nvSpPr>
            <p:spPr>
              <a:xfrm>
                <a:off x="4035933" y="1036120"/>
                <a:ext cx="4023362" cy="88900"/>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3" name="Rectangle 52">
                <a:extLst>
                  <a:ext uri="{FF2B5EF4-FFF2-40B4-BE49-F238E27FC236}">
                    <a16:creationId xmlns="" xmlns:a16="http://schemas.microsoft.com/office/drawing/2014/main" id="{8CA53667-DA96-4416-A8FB-15F1F89C8BCB}"/>
                  </a:ext>
                </a:extLst>
              </p:cNvPr>
              <p:cNvSpPr/>
              <p:nvPr/>
            </p:nvSpPr>
            <p:spPr>
              <a:xfrm>
                <a:off x="7842066" y="1036122"/>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4" name="Rectangle 53">
                <a:extLst>
                  <a:ext uri="{FF2B5EF4-FFF2-40B4-BE49-F238E27FC236}">
                    <a16:creationId xmlns="" xmlns:a16="http://schemas.microsoft.com/office/drawing/2014/main" id="{395CF7EC-F5DF-4017-9633-166192E01E10}"/>
                  </a:ext>
                </a:extLst>
              </p:cNvPr>
              <p:cNvSpPr/>
              <p:nvPr/>
            </p:nvSpPr>
            <p:spPr>
              <a:xfrm>
                <a:off x="3914738" y="1036124"/>
                <a:ext cx="4023362" cy="88899"/>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5" name="Rectangle 54">
                <a:extLst>
                  <a:ext uri="{FF2B5EF4-FFF2-40B4-BE49-F238E27FC236}">
                    <a16:creationId xmlns="" xmlns:a16="http://schemas.microsoft.com/office/drawing/2014/main" id="{A69E3295-DF19-47E8-8BC3-9D18EF213ACC}"/>
                  </a:ext>
                </a:extLst>
              </p:cNvPr>
              <p:cNvSpPr/>
              <p:nvPr/>
            </p:nvSpPr>
            <p:spPr>
              <a:xfrm>
                <a:off x="7829490" y="1036126"/>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nvGrpSpPr>
            <p:cNvPr id="63" name="Group 62">
              <a:extLst>
                <a:ext uri="{FF2B5EF4-FFF2-40B4-BE49-F238E27FC236}">
                  <a16:creationId xmlns="" xmlns:a16="http://schemas.microsoft.com/office/drawing/2014/main" id="{FE1AB08A-631F-486A-8F3A-4A29FA6001BA}"/>
                </a:ext>
              </a:extLst>
            </p:cNvPr>
            <p:cNvGrpSpPr/>
            <p:nvPr/>
          </p:nvGrpSpPr>
          <p:grpSpPr>
            <a:xfrm>
              <a:off x="2126057" y="24889"/>
              <a:ext cx="7563522" cy="5624958"/>
              <a:chOff x="2181841" y="24889"/>
              <a:chExt cx="7563522" cy="5624958"/>
            </a:xfrm>
          </p:grpSpPr>
          <p:pic>
            <p:nvPicPr>
              <p:cNvPr id="47" name="Picture 422" descr="https://surveymonkey-assets.s3.amazonaws.com/survey/151482812/da8c2a77-c39d-45fd-9226-b58117fc7618.jpg">
                <a:extLst>
                  <a:ext uri="{FF2B5EF4-FFF2-40B4-BE49-F238E27FC236}">
                    <a16:creationId xmlns="" xmlns:a16="http://schemas.microsoft.com/office/drawing/2014/main" id="{2BE63BE4-5F77-4AB5-9BCE-1ABA4BC23901}"/>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5681" r="56492"/>
              <a:stretch/>
            </p:blipFill>
            <p:spPr bwMode="auto">
              <a:xfrm>
                <a:off x="5173980" y="24889"/>
                <a:ext cx="1579245" cy="1040903"/>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 xmlns:a16="http://schemas.microsoft.com/office/drawing/2014/main" id="{B6DD53A9-B5AB-4523-BE94-83B478750D55}"/>
                  </a:ext>
                </a:extLst>
              </p:cNvPr>
              <p:cNvSpPr txBox="1"/>
              <p:nvPr/>
            </p:nvSpPr>
            <p:spPr>
              <a:xfrm>
                <a:off x="2181841" y="1340975"/>
                <a:ext cx="7563522" cy="4308872"/>
              </a:xfrm>
              <a:prstGeom prst="rect">
                <a:avLst/>
              </a:prstGeom>
              <a:noFill/>
            </p:spPr>
            <p:txBody>
              <a:bodyPr wrap="square" rtlCol="0">
                <a:spAutoFit/>
              </a:bodyPr>
              <a:lstStyle/>
              <a:p>
                <a:pPr marL="2054225" indent="-2054225">
                  <a:tabLst>
                    <a:tab pos="2168525" algn="l"/>
                    <a:tab pos="3432175" algn="l"/>
                  </a:tabLst>
                </a:pPr>
                <a:r>
                  <a:rPr lang="en-US" sz="2000" dirty="0">
                    <a:solidFill>
                      <a:srgbClr val="762183"/>
                    </a:solidFill>
                    <a:latin typeface="Franklin Gothic Demi Cond" panose="020B0706030402020204" pitchFamily="34" charset="0"/>
                    <a:ea typeface="+mj-ea"/>
                    <a:cs typeface="+mj-cs"/>
                  </a:rPr>
                  <a:t>                                            Table of Contents</a:t>
                </a:r>
              </a:p>
              <a:p>
                <a:pPr algn="ctr">
                  <a:buClr>
                    <a:srgbClr val="26459E"/>
                  </a:buClr>
                </a:pPr>
                <a:r>
                  <a:rPr lang="en-US" sz="2000" dirty="0">
                    <a:solidFill>
                      <a:srgbClr val="762183"/>
                    </a:solidFill>
                    <a:latin typeface="Franklin Gothic Demi Cond" panose="020B0706030402020204" pitchFamily="34" charset="0"/>
                    <a:ea typeface="+mj-ea"/>
                    <a:cs typeface="+mj-cs"/>
                  </a:rPr>
                  <a:t>                                                                                                                 </a:t>
                </a:r>
                <a:r>
                  <a:rPr lang="en-US" dirty="0">
                    <a:solidFill>
                      <a:srgbClr val="762183"/>
                    </a:solidFill>
                    <a:latin typeface="Franklin Gothic Demi Cond" panose="020B0706030402020204" pitchFamily="34" charset="0"/>
                    <a:ea typeface="+mj-ea"/>
                    <a:cs typeface="+mj-cs"/>
                  </a:rPr>
                  <a:t>Slide #</a:t>
                </a:r>
              </a:p>
              <a:p>
                <a:pPr>
                  <a:buClr>
                    <a:srgbClr val="721A80"/>
                  </a:buClr>
                </a:pPr>
                <a:r>
                  <a:rPr lang="en-US" dirty="0">
                    <a:solidFill>
                      <a:srgbClr val="762183"/>
                    </a:solidFill>
                    <a:latin typeface="Franklin Gothic Medium Cond" panose="020B0606030402020204" pitchFamily="34" charset="0"/>
                    <a:ea typeface="+mj-ea"/>
                    <a:cs typeface="+mj-cs"/>
                  </a:rPr>
                  <a:t>Survey Objectives …………………………………………………………………………….. 3</a:t>
                </a:r>
              </a:p>
              <a:p>
                <a:pPr>
                  <a:buClr>
                    <a:srgbClr val="721A80"/>
                  </a:buClr>
                </a:pPr>
                <a:r>
                  <a:rPr lang="en-US" dirty="0">
                    <a:solidFill>
                      <a:srgbClr val="762183"/>
                    </a:solidFill>
                    <a:latin typeface="Franklin Gothic Medium Cond" panose="020B0606030402020204" pitchFamily="34" charset="0"/>
                    <a:ea typeface="+mj-ea"/>
                    <a:cs typeface="+mj-cs"/>
                  </a:rPr>
                  <a:t>Methodology……………………………………………………………………………………. 4</a:t>
                </a:r>
              </a:p>
              <a:p>
                <a:pPr>
                  <a:buClr>
                    <a:srgbClr val="721A80"/>
                  </a:buClr>
                </a:pPr>
                <a:r>
                  <a:rPr lang="en-US" dirty="0">
                    <a:solidFill>
                      <a:srgbClr val="762183"/>
                    </a:solidFill>
                    <a:latin typeface="Franklin Gothic Medium Cond" panose="020B0606030402020204" pitchFamily="34" charset="0"/>
                    <a:ea typeface="+mj-ea"/>
                    <a:cs typeface="+mj-cs"/>
                  </a:rPr>
                  <a:t>Background Agency &amp; CEO Demographics…………………………………………….. 5</a:t>
                </a:r>
              </a:p>
              <a:p>
                <a:pPr>
                  <a:buClr>
                    <a:srgbClr val="721A80"/>
                  </a:buClr>
                </a:pPr>
                <a:r>
                  <a:rPr lang="en-US" dirty="0">
                    <a:solidFill>
                      <a:srgbClr val="762183"/>
                    </a:solidFill>
                    <a:latin typeface="Franklin Gothic Medium Cond" panose="020B0606030402020204" pitchFamily="34" charset="0"/>
                    <a:ea typeface="+mj-ea"/>
                    <a:cs typeface="+mj-cs"/>
                  </a:rPr>
                  <a:t>Yearly CEO Compensation…………………………………………………………………... 9</a:t>
                </a:r>
              </a:p>
              <a:p>
                <a:r>
                  <a:rPr lang="en-US" dirty="0">
                    <a:solidFill>
                      <a:srgbClr val="762183"/>
                    </a:solidFill>
                    <a:latin typeface="Franklin Gothic Medium Cond" panose="020B0606030402020204" pitchFamily="34" charset="0"/>
                  </a:rPr>
                  <a:t>Financial/ Compensation Packages for Other C-Suite Professionals</a:t>
                </a:r>
                <a:r>
                  <a:rPr lang="en-US" dirty="0" smtClean="0">
                    <a:solidFill>
                      <a:srgbClr val="762183"/>
                    </a:solidFill>
                    <a:latin typeface="Franklin Gothic Medium Cond" panose="020B0606030402020204" pitchFamily="34" charset="0"/>
                  </a:rPr>
                  <a:t>………….</a:t>
                </a:r>
                <a:r>
                  <a:rPr lang="is-IS" dirty="0" smtClean="0">
                    <a:solidFill>
                      <a:srgbClr val="762183"/>
                    </a:solidFill>
                    <a:latin typeface="Franklin Gothic Medium Cond" panose="020B0606030402020204" pitchFamily="34" charset="0"/>
                  </a:rPr>
                  <a:t>.</a:t>
                </a:r>
                <a:r>
                  <a:rPr lang="en-US" dirty="0" smtClean="0">
                    <a:solidFill>
                      <a:srgbClr val="762183"/>
                    </a:solidFill>
                    <a:latin typeface="Franklin Gothic Medium Cond" panose="020B0606030402020204" pitchFamily="34" charset="0"/>
                  </a:rPr>
                  <a:t> </a:t>
                </a:r>
                <a:r>
                  <a:rPr lang="en-US" dirty="0" smtClean="0">
                    <a:solidFill>
                      <a:srgbClr val="762183"/>
                    </a:solidFill>
                    <a:latin typeface="Franklin Gothic Medium Cond" panose="020B0606030402020204" pitchFamily="34" charset="0"/>
                  </a:rPr>
                  <a:t>34</a:t>
                </a:r>
                <a:endParaRPr lang="en-US" dirty="0">
                  <a:solidFill>
                    <a:srgbClr val="762183"/>
                  </a:solidFill>
                  <a:latin typeface="Franklin Gothic Medium Cond" panose="020B0606030402020204" pitchFamily="34" charset="0"/>
                </a:endParaRPr>
              </a:p>
              <a:p>
                <a:r>
                  <a:rPr lang="en-US" dirty="0">
                    <a:solidFill>
                      <a:srgbClr val="762183"/>
                    </a:solidFill>
                    <a:latin typeface="Franklin Gothic Medium Cond" panose="020B0606030402020204" pitchFamily="34" charset="0"/>
                  </a:rPr>
                  <a:t>Compensation/ Benefit Packages for Non-CEO Staff……………………………... </a:t>
                </a:r>
                <a:r>
                  <a:rPr lang="en-US" dirty="0" smtClean="0">
                    <a:solidFill>
                      <a:srgbClr val="762183"/>
                    </a:solidFill>
                    <a:latin typeface="Franklin Gothic Medium Cond" panose="020B0606030402020204" pitchFamily="34" charset="0"/>
                  </a:rPr>
                  <a:t>36</a:t>
                </a:r>
                <a:endParaRPr lang="en-US" dirty="0">
                  <a:solidFill>
                    <a:srgbClr val="762183"/>
                  </a:solidFill>
                  <a:latin typeface="Franklin Gothic Medium Cond" panose="020B0606030402020204" pitchFamily="34" charset="0"/>
                </a:endParaRPr>
              </a:p>
              <a:p>
                <a:r>
                  <a:rPr lang="en-US" dirty="0">
                    <a:solidFill>
                      <a:srgbClr val="762183"/>
                    </a:solidFill>
                    <a:latin typeface="Franklin Gothic Medium Cond" panose="020B0606030402020204" pitchFamily="34" charset="0"/>
                  </a:rPr>
                  <a:t>Agency-Wide Benefit-Related Information……………………………………………. </a:t>
                </a:r>
                <a:r>
                  <a:rPr lang="en-US" dirty="0" smtClean="0">
                    <a:solidFill>
                      <a:srgbClr val="762183"/>
                    </a:solidFill>
                    <a:latin typeface="Franklin Gothic Medium Cond" panose="020B0606030402020204" pitchFamily="34" charset="0"/>
                  </a:rPr>
                  <a:t>39</a:t>
                </a:r>
                <a:endParaRPr lang="en-US" dirty="0">
                  <a:solidFill>
                    <a:srgbClr val="762183"/>
                  </a:solidFill>
                  <a:latin typeface="Franklin Gothic Medium Cond" panose="020B0606030402020204" pitchFamily="34" charset="0"/>
                </a:endParaRPr>
              </a:p>
              <a:p>
                <a:endParaRPr lang="en-US" dirty="0">
                  <a:solidFill>
                    <a:srgbClr val="762183"/>
                  </a:solidFill>
                  <a:latin typeface="Franklin Gothic Medium Cond" panose="020B0606030402020204" pitchFamily="34" charset="0"/>
                </a:endParaRPr>
              </a:p>
              <a:p>
                <a:pPr marL="174625" indent="-174625">
                  <a:buFont typeface="Arial" panose="020B0604020202020204" pitchFamily="34" charset="0"/>
                  <a:buChar char="•"/>
                </a:pPr>
                <a:endParaRPr lang="en-US" dirty="0">
                  <a:solidFill>
                    <a:srgbClr val="762183"/>
                  </a:solidFill>
                  <a:latin typeface="Franklin Gothic Medium Cond" panose="020B0606030402020204" pitchFamily="34" charset="0"/>
                </a:endParaRPr>
              </a:p>
              <a:p>
                <a:pPr>
                  <a:buClr>
                    <a:srgbClr val="721A80"/>
                  </a:buClr>
                </a:pPr>
                <a:r>
                  <a:rPr lang="en-US" dirty="0" smtClean="0">
                    <a:solidFill>
                      <a:srgbClr val="721A80"/>
                    </a:solidFill>
                    <a:latin typeface="Franklin Gothic Demi Cond" panose="020B0706030402020204" pitchFamily="34" charset="0"/>
                  </a:rPr>
                  <a:t>                     </a:t>
                </a:r>
                <a:endParaRPr lang="en-US" dirty="0">
                  <a:solidFill>
                    <a:srgbClr val="721A80"/>
                  </a:solidFill>
                  <a:latin typeface="Franklin Gothic Demi Cond" panose="020B0706030402020204" pitchFamily="34" charset="0"/>
                </a:endParaRPr>
              </a:p>
              <a:p>
                <a:pPr marL="457200" indent="-457200">
                  <a:buClr>
                    <a:srgbClr val="26459E"/>
                  </a:buClr>
                  <a:buFont typeface="Arial" panose="020B0604020202020204" pitchFamily="34" charset="0"/>
                  <a:buChar char="•"/>
                </a:pPr>
                <a:endParaRPr lang="en-US" dirty="0">
                  <a:solidFill>
                    <a:srgbClr val="762183"/>
                  </a:solidFill>
                  <a:latin typeface="Franklin Gothic Demi" panose="020B0703020102020204" pitchFamily="34" charset="0"/>
                  <a:ea typeface="+mj-ea"/>
                  <a:cs typeface="+mj-cs"/>
                </a:endParaRPr>
              </a:p>
              <a:p>
                <a:pPr algn="ctr"/>
                <a:endParaRPr lang="en-US" dirty="0">
                  <a:solidFill>
                    <a:srgbClr val="762183"/>
                  </a:solidFill>
                  <a:latin typeface="Franklin Gothic Demi" panose="020B0703020102020204" pitchFamily="34" charset="0"/>
                  <a:ea typeface="+mj-ea"/>
                  <a:cs typeface="+mj-cs"/>
                </a:endParaRPr>
              </a:p>
              <a:p>
                <a:pPr algn="ctr"/>
                <a:endParaRPr lang="en-US" dirty="0"/>
              </a:p>
            </p:txBody>
          </p:sp>
        </p:grpSp>
      </p:grpSp>
    </p:spTree>
    <p:extLst>
      <p:ext uri="{BB962C8B-B14F-4D97-AF65-F5344CB8AC3E}">
        <p14:creationId xmlns:p14="http://schemas.microsoft.com/office/powerpoint/2010/main" val="3270150897"/>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190905" y="107724"/>
            <a:ext cx="1403820" cy="981075"/>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a:extLst>
              <a:ext uri="{FF2B5EF4-FFF2-40B4-BE49-F238E27FC236}">
                <a16:creationId xmlns="" xmlns:a16="http://schemas.microsoft.com/office/drawing/2014/main" id="{85C211D4-791E-46F5-9854-9348F86AEC02}"/>
              </a:ext>
            </a:extLst>
          </p:cNvPr>
          <p:cNvGrpSpPr/>
          <p:nvPr/>
        </p:nvGrpSpPr>
        <p:grpSpPr>
          <a:xfrm>
            <a:off x="1744021" y="231521"/>
            <a:ext cx="9216109" cy="733480"/>
            <a:chOff x="1744021" y="275096"/>
            <a:chExt cx="9216109" cy="733480"/>
          </a:xfrm>
        </p:grpSpPr>
        <p:sp>
          <p:nvSpPr>
            <p:cNvPr id="7" name="TextBox 6">
              <a:extLst>
                <a:ext uri="{FF2B5EF4-FFF2-40B4-BE49-F238E27FC236}">
                  <a16:creationId xmlns="" xmlns:a16="http://schemas.microsoft.com/office/drawing/2014/main" id="{3C7626A4-6094-431B-98A4-D5804E57A89A}"/>
                </a:ext>
              </a:extLst>
            </p:cNvPr>
            <p:cNvSpPr txBox="1"/>
            <p:nvPr/>
          </p:nvSpPr>
          <p:spPr>
            <a:xfrm>
              <a:off x="1744021" y="275096"/>
              <a:ext cx="9216109" cy="646331"/>
            </a:xfrm>
            <a:prstGeom prst="rect">
              <a:avLst/>
            </a:prstGeom>
            <a:noFill/>
          </p:spPr>
          <p:txBody>
            <a:bodyPr wrap="square" rtlCol="0">
              <a:spAutoFit/>
            </a:bodyPr>
            <a:lstStyle/>
            <a:p>
              <a:r>
                <a:rPr lang="en-US" sz="3600" dirty="0">
                  <a:solidFill>
                    <a:schemeClr val="tx1">
                      <a:lumMod val="65000"/>
                      <a:lumOff val="35000"/>
                    </a:schemeClr>
                  </a:solidFill>
                  <a:latin typeface="Franklin Gothic Demi Cond" panose="020B0706030402020204" pitchFamily="34" charset="0"/>
                </a:rPr>
                <a:t>Survey Objectives </a:t>
              </a:r>
            </a:p>
          </p:txBody>
        </p:sp>
        <p:grpSp>
          <p:nvGrpSpPr>
            <p:cNvPr id="4" name="Group 3">
              <a:extLst>
                <a:ext uri="{FF2B5EF4-FFF2-40B4-BE49-F238E27FC236}">
                  <a16:creationId xmlns="" xmlns:a16="http://schemas.microsoft.com/office/drawing/2014/main" id="{2ECD5126-1CAC-43B3-AEF1-64E748BE98AF}"/>
                </a:ext>
              </a:extLst>
            </p:cNvPr>
            <p:cNvGrpSpPr/>
            <p:nvPr/>
          </p:nvGrpSpPr>
          <p:grpSpPr>
            <a:xfrm rot="16200000">
              <a:off x="2489295" y="298371"/>
              <a:ext cx="67588" cy="1352822"/>
              <a:chOff x="1095347" y="0"/>
              <a:chExt cx="240594" cy="6850733"/>
            </a:xfrm>
          </p:grpSpPr>
          <p:sp>
            <p:nvSpPr>
              <p:cNvPr id="71" name="Rectangle 70">
                <a:extLst>
                  <a:ext uri="{FF2B5EF4-FFF2-40B4-BE49-F238E27FC236}">
                    <a16:creationId xmlns="" xmlns:a16="http://schemas.microsoft.com/office/drawing/2014/main" id="{FD86E6B8-5E38-4FAB-847C-4415BDC918C7}"/>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3" name="Rectangle 72">
                <a:extLst>
                  <a:ext uri="{FF2B5EF4-FFF2-40B4-BE49-F238E27FC236}">
                    <a16:creationId xmlns="" xmlns:a16="http://schemas.microsoft.com/office/drawing/2014/main" id="{40DB00CB-22B7-481F-A853-5EFA53366190}"/>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4" name="Rectangle 73">
                <a:extLst>
                  <a:ext uri="{FF2B5EF4-FFF2-40B4-BE49-F238E27FC236}">
                    <a16:creationId xmlns="" xmlns:a16="http://schemas.microsoft.com/office/drawing/2014/main" id="{AF531BFB-1D76-4EDD-A1EF-96966280712D}"/>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sp>
        <p:nvSpPr>
          <p:cNvPr id="12" name="TextBox 11">
            <a:extLst>
              <a:ext uri="{FF2B5EF4-FFF2-40B4-BE49-F238E27FC236}">
                <a16:creationId xmlns="" xmlns:a16="http://schemas.microsoft.com/office/drawing/2014/main" id="{B6DD53A9-B5AB-4523-BE94-83B478750D55}"/>
              </a:ext>
            </a:extLst>
          </p:cNvPr>
          <p:cNvSpPr txBox="1"/>
          <p:nvPr/>
        </p:nvSpPr>
        <p:spPr>
          <a:xfrm>
            <a:off x="1577321" y="1137765"/>
            <a:ext cx="9122581" cy="677108"/>
          </a:xfrm>
          <a:prstGeom prst="rect">
            <a:avLst/>
          </a:prstGeom>
          <a:noFill/>
        </p:spPr>
        <p:txBody>
          <a:bodyPr wrap="square" rtlCol="0">
            <a:spAutoFit/>
          </a:bodyPr>
          <a:lstStyle/>
          <a:p>
            <a:pPr marL="349250" indent="-349250">
              <a:buClr>
                <a:srgbClr val="762183"/>
              </a:buClr>
              <a:buFont typeface="Arial" panose="020B0604020202020204" pitchFamily="34" charset="0"/>
              <a:buChar char="•"/>
            </a:pPr>
            <a:endParaRPr lang="en-US" sz="2000" dirty="0">
              <a:solidFill>
                <a:srgbClr val="762183"/>
              </a:solidFill>
              <a:latin typeface="Franklin Gothic Demi" panose="020B0703020102020204" pitchFamily="34" charset="0"/>
              <a:ea typeface="+mj-ea"/>
              <a:cs typeface="+mj-cs"/>
            </a:endParaRPr>
          </a:p>
          <a:p>
            <a:pPr algn="ctr"/>
            <a:endParaRPr lang="en-US" dirty="0"/>
          </a:p>
        </p:txBody>
      </p:sp>
      <p:sp>
        <p:nvSpPr>
          <p:cNvPr id="13" name="TextBox 12">
            <a:extLst>
              <a:ext uri="{FF2B5EF4-FFF2-40B4-BE49-F238E27FC236}">
                <a16:creationId xmlns="" xmlns:a16="http://schemas.microsoft.com/office/drawing/2014/main" id="{B6DD53A9-B5AB-4523-BE94-83B478750D55}"/>
              </a:ext>
            </a:extLst>
          </p:cNvPr>
          <p:cNvSpPr txBox="1"/>
          <p:nvPr/>
        </p:nvSpPr>
        <p:spPr>
          <a:xfrm>
            <a:off x="1156446" y="1378995"/>
            <a:ext cx="8901953" cy="4370427"/>
          </a:xfrm>
          <a:prstGeom prst="rect">
            <a:avLst/>
          </a:prstGeom>
          <a:noFill/>
        </p:spPr>
        <p:txBody>
          <a:bodyPr wrap="square" rtlCol="0">
            <a:spAutoFit/>
          </a:bodyPr>
          <a:lstStyle/>
          <a:p>
            <a:pPr marL="342900" indent="-342900">
              <a:buClr>
                <a:srgbClr val="721A80"/>
              </a:buClr>
              <a:buFont typeface="Arial" panose="020B0604020202020204" pitchFamily="34" charset="0"/>
              <a:buChar char="•"/>
            </a:pPr>
            <a:r>
              <a:rPr lang="en-US" sz="2000" dirty="0">
                <a:solidFill>
                  <a:srgbClr val="762183"/>
                </a:solidFill>
                <a:latin typeface="Franklin Gothic Medium Cond" panose="020B0606030402020204" pitchFamily="34" charset="0"/>
                <a:ea typeface="+mj-ea"/>
                <a:cs typeface="+mj-cs"/>
              </a:rPr>
              <a:t>The main objective of this survey was to obtain CEO compensation and benefit information which could serve as benchmarks for the purpose of recruitment and salary negotiations. </a:t>
            </a:r>
          </a:p>
          <a:p>
            <a:pPr marL="342900" indent="-342900">
              <a:buClr>
                <a:srgbClr val="721A80"/>
              </a:buClr>
              <a:buFont typeface="Arial" panose="020B0604020202020204" pitchFamily="34" charset="0"/>
              <a:buChar char="•"/>
            </a:pPr>
            <a:endParaRPr lang="en-US" sz="2000" dirty="0">
              <a:solidFill>
                <a:srgbClr val="762183"/>
              </a:solidFill>
              <a:latin typeface="Franklin Gothic Medium Cond" panose="020B0606030402020204" pitchFamily="34" charset="0"/>
              <a:ea typeface="+mj-ea"/>
              <a:cs typeface="+mj-cs"/>
            </a:endParaRPr>
          </a:p>
          <a:p>
            <a:pPr marL="342900" indent="-342900">
              <a:buClr>
                <a:srgbClr val="721A80"/>
              </a:buClr>
              <a:buFont typeface="Arial" panose="020B0604020202020204" pitchFamily="34" charset="0"/>
              <a:buChar char="•"/>
            </a:pPr>
            <a:r>
              <a:rPr lang="en-US" sz="2000" dirty="0">
                <a:solidFill>
                  <a:srgbClr val="762183"/>
                </a:solidFill>
                <a:latin typeface="Franklin Gothic Medium Cond" panose="020B0606030402020204" pitchFamily="34" charset="0"/>
                <a:ea typeface="+mj-ea"/>
                <a:cs typeface="+mj-cs"/>
              </a:rPr>
              <a:t>CEO Compensation information is presented by several major categories: gender, region,* size of agency budget, number of years in Jewish human services field, and number of years in agency. </a:t>
            </a:r>
          </a:p>
          <a:p>
            <a:pPr marL="342900" indent="-342900">
              <a:buClr>
                <a:srgbClr val="721A80"/>
              </a:buClr>
              <a:buFont typeface="Arial" panose="020B0604020202020204" pitchFamily="34" charset="0"/>
              <a:buChar char="•"/>
            </a:pPr>
            <a:endParaRPr lang="en-US" sz="2000" dirty="0">
              <a:solidFill>
                <a:srgbClr val="762183"/>
              </a:solidFill>
              <a:latin typeface="Franklin Gothic Medium Cond" panose="020B0606030402020204" pitchFamily="34" charset="0"/>
              <a:ea typeface="+mj-ea"/>
              <a:cs typeface="+mj-cs"/>
            </a:endParaRPr>
          </a:p>
          <a:p>
            <a:pPr marL="342900" indent="-342900">
              <a:buClr>
                <a:srgbClr val="721A80"/>
              </a:buClr>
              <a:buFont typeface="Arial" panose="020B0604020202020204" pitchFamily="34" charset="0"/>
              <a:buChar char="•"/>
            </a:pPr>
            <a:r>
              <a:rPr lang="en-US" sz="2000" dirty="0">
                <a:solidFill>
                  <a:srgbClr val="762183"/>
                </a:solidFill>
                <a:latin typeface="Franklin Gothic Medium Cond" panose="020B0606030402020204" pitchFamily="34" charset="0"/>
                <a:ea typeface="+mj-ea"/>
                <a:cs typeface="+mj-cs"/>
              </a:rPr>
              <a:t>Compensation information was also obtained for other C-Suite professionals, including the agencies’ </a:t>
            </a:r>
            <a:r>
              <a:rPr lang="en-US" sz="2000" dirty="0" smtClean="0">
                <a:solidFill>
                  <a:srgbClr val="762183"/>
                </a:solidFill>
                <a:latin typeface="Franklin Gothic Medium Cond" panose="020B0606030402020204" pitchFamily="34" charset="0"/>
                <a:ea typeface="+mj-ea"/>
                <a:cs typeface="+mj-cs"/>
              </a:rPr>
              <a:t>COOs</a:t>
            </a:r>
            <a:r>
              <a:rPr lang="en-US" sz="2000" dirty="0">
                <a:solidFill>
                  <a:srgbClr val="762183"/>
                </a:solidFill>
                <a:latin typeface="Franklin Gothic Medium Cond" panose="020B0606030402020204" pitchFamily="34" charset="0"/>
                <a:ea typeface="+mj-ea"/>
                <a:cs typeface="+mj-cs"/>
              </a:rPr>
              <a:t>, </a:t>
            </a:r>
            <a:r>
              <a:rPr lang="en-US" sz="2000" dirty="0" smtClean="0">
                <a:solidFill>
                  <a:srgbClr val="762183"/>
                </a:solidFill>
                <a:latin typeface="Franklin Gothic Medium Cond" panose="020B0606030402020204" pitchFamily="34" charset="0"/>
                <a:ea typeface="+mj-ea"/>
                <a:cs typeface="+mj-cs"/>
              </a:rPr>
              <a:t>CFOs</a:t>
            </a:r>
            <a:r>
              <a:rPr lang="en-US" sz="2000" dirty="0">
                <a:solidFill>
                  <a:srgbClr val="762183"/>
                </a:solidFill>
                <a:latin typeface="Franklin Gothic Medium Cond" panose="020B0606030402020204" pitchFamily="34" charset="0"/>
                <a:ea typeface="+mj-ea"/>
                <a:cs typeface="+mj-cs"/>
              </a:rPr>
              <a:t>, Director of Development, etc.</a:t>
            </a:r>
          </a:p>
          <a:p>
            <a:pPr marL="342900" indent="-342900">
              <a:buClr>
                <a:srgbClr val="721A80"/>
              </a:buClr>
              <a:buFont typeface="Arial" panose="020B0604020202020204" pitchFamily="34" charset="0"/>
              <a:buChar char="•"/>
            </a:pPr>
            <a:endParaRPr lang="en-US" sz="2000" dirty="0">
              <a:solidFill>
                <a:srgbClr val="762183"/>
              </a:solidFill>
              <a:latin typeface="Franklin Gothic Medium Cond" panose="020B0606030402020204" pitchFamily="34" charset="0"/>
              <a:ea typeface="+mj-ea"/>
              <a:cs typeface="+mj-cs"/>
            </a:endParaRPr>
          </a:p>
          <a:p>
            <a:pPr marL="342900" indent="-342900">
              <a:buClr>
                <a:srgbClr val="721A80"/>
              </a:buClr>
              <a:buFont typeface="Arial" panose="020B0604020202020204" pitchFamily="34" charset="0"/>
              <a:buChar char="•"/>
            </a:pPr>
            <a:r>
              <a:rPr lang="en-US" sz="2000" dirty="0">
                <a:solidFill>
                  <a:srgbClr val="762183"/>
                </a:solidFill>
                <a:latin typeface="Franklin Gothic Medium Cond" panose="020B0606030402020204" pitchFamily="34" charset="0"/>
                <a:ea typeface="+mj-ea"/>
                <a:cs typeface="+mj-cs"/>
              </a:rPr>
              <a:t>The survey also obtained other information about the benefits offered by these agencies as well as other employee-related policies.</a:t>
            </a:r>
          </a:p>
          <a:p>
            <a:pPr marL="342900" indent="-342900">
              <a:buClr>
                <a:srgbClr val="721A80"/>
              </a:buClr>
              <a:buFont typeface="Arial" panose="020B0604020202020204" pitchFamily="34" charset="0"/>
              <a:buChar char="•"/>
            </a:pPr>
            <a:endParaRPr lang="en-US" sz="2000" dirty="0">
              <a:solidFill>
                <a:srgbClr val="762183"/>
              </a:solidFill>
              <a:latin typeface="Franklin Gothic Medium Cond" panose="020B0606030402020204" pitchFamily="34" charset="0"/>
              <a:ea typeface="+mj-ea"/>
              <a:cs typeface="+mj-cs"/>
            </a:endParaRPr>
          </a:p>
          <a:p>
            <a:pPr algn="ctr"/>
            <a:endParaRPr lang="en-US" dirty="0"/>
          </a:p>
        </p:txBody>
      </p:sp>
      <p:sp>
        <p:nvSpPr>
          <p:cNvPr id="2" name="TextBox 1"/>
          <p:cNvSpPr txBox="1"/>
          <p:nvPr/>
        </p:nvSpPr>
        <p:spPr>
          <a:xfrm>
            <a:off x="1035424" y="6320118"/>
            <a:ext cx="9332257" cy="307777"/>
          </a:xfrm>
          <a:prstGeom prst="rect">
            <a:avLst/>
          </a:prstGeom>
          <a:noFill/>
        </p:spPr>
        <p:txBody>
          <a:bodyPr wrap="square" rtlCol="0">
            <a:spAutoFit/>
          </a:bodyPr>
          <a:lstStyle/>
          <a:p>
            <a:r>
              <a:rPr lang="en-US" sz="1400" dirty="0">
                <a:solidFill>
                  <a:srgbClr val="721A80"/>
                </a:solidFill>
                <a:latin typeface="Franklin Gothic Medium Cond" panose="020B0606030402020204" pitchFamily="34" charset="0"/>
              </a:rPr>
              <a:t>* Appendix F lists the states included in each of 4 regions. </a:t>
            </a:r>
          </a:p>
        </p:txBody>
      </p:sp>
    </p:spTree>
    <p:extLst>
      <p:ext uri="{BB962C8B-B14F-4D97-AF65-F5344CB8AC3E}">
        <p14:creationId xmlns:p14="http://schemas.microsoft.com/office/powerpoint/2010/main" val="1053755168"/>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190905" y="107724"/>
            <a:ext cx="1403820" cy="981075"/>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a:extLst>
              <a:ext uri="{FF2B5EF4-FFF2-40B4-BE49-F238E27FC236}">
                <a16:creationId xmlns="" xmlns:a16="http://schemas.microsoft.com/office/drawing/2014/main" id="{85C211D4-791E-46F5-9854-9348F86AEC02}"/>
              </a:ext>
            </a:extLst>
          </p:cNvPr>
          <p:cNvGrpSpPr/>
          <p:nvPr/>
        </p:nvGrpSpPr>
        <p:grpSpPr>
          <a:xfrm>
            <a:off x="1744021" y="231521"/>
            <a:ext cx="9216109" cy="733480"/>
            <a:chOff x="1744021" y="275096"/>
            <a:chExt cx="9216109" cy="733480"/>
          </a:xfrm>
        </p:grpSpPr>
        <p:sp>
          <p:nvSpPr>
            <p:cNvPr id="7" name="TextBox 6">
              <a:extLst>
                <a:ext uri="{FF2B5EF4-FFF2-40B4-BE49-F238E27FC236}">
                  <a16:creationId xmlns="" xmlns:a16="http://schemas.microsoft.com/office/drawing/2014/main" id="{3C7626A4-6094-431B-98A4-D5804E57A89A}"/>
                </a:ext>
              </a:extLst>
            </p:cNvPr>
            <p:cNvSpPr txBox="1"/>
            <p:nvPr/>
          </p:nvSpPr>
          <p:spPr>
            <a:xfrm>
              <a:off x="1744021" y="275096"/>
              <a:ext cx="9216109" cy="646331"/>
            </a:xfrm>
            <a:prstGeom prst="rect">
              <a:avLst/>
            </a:prstGeom>
            <a:noFill/>
          </p:spPr>
          <p:txBody>
            <a:bodyPr wrap="square" rtlCol="0">
              <a:spAutoFit/>
            </a:bodyPr>
            <a:lstStyle/>
            <a:p>
              <a:r>
                <a:rPr lang="en-US" sz="3600" dirty="0">
                  <a:solidFill>
                    <a:schemeClr val="tx1">
                      <a:lumMod val="65000"/>
                      <a:lumOff val="35000"/>
                    </a:schemeClr>
                  </a:solidFill>
                  <a:latin typeface="Franklin Gothic Demi Cond" panose="020B0706030402020204" pitchFamily="34" charset="0"/>
                </a:rPr>
                <a:t>Methodology </a:t>
              </a:r>
            </a:p>
          </p:txBody>
        </p:sp>
        <p:grpSp>
          <p:nvGrpSpPr>
            <p:cNvPr id="4" name="Group 3">
              <a:extLst>
                <a:ext uri="{FF2B5EF4-FFF2-40B4-BE49-F238E27FC236}">
                  <a16:creationId xmlns="" xmlns:a16="http://schemas.microsoft.com/office/drawing/2014/main" id="{2ECD5126-1CAC-43B3-AEF1-64E748BE98AF}"/>
                </a:ext>
              </a:extLst>
            </p:cNvPr>
            <p:cNvGrpSpPr/>
            <p:nvPr/>
          </p:nvGrpSpPr>
          <p:grpSpPr>
            <a:xfrm rot="16200000">
              <a:off x="2489295" y="298371"/>
              <a:ext cx="67588" cy="1352822"/>
              <a:chOff x="1095347" y="0"/>
              <a:chExt cx="240594" cy="6850733"/>
            </a:xfrm>
          </p:grpSpPr>
          <p:sp>
            <p:nvSpPr>
              <p:cNvPr id="71" name="Rectangle 70">
                <a:extLst>
                  <a:ext uri="{FF2B5EF4-FFF2-40B4-BE49-F238E27FC236}">
                    <a16:creationId xmlns="" xmlns:a16="http://schemas.microsoft.com/office/drawing/2014/main" id="{FD86E6B8-5E38-4FAB-847C-4415BDC918C7}"/>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3" name="Rectangle 72">
                <a:extLst>
                  <a:ext uri="{FF2B5EF4-FFF2-40B4-BE49-F238E27FC236}">
                    <a16:creationId xmlns="" xmlns:a16="http://schemas.microsoft.com/office/drawing/2014/main" id="{40DB00CB-22B7-481F-A853-5EFA53366190}"/>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4" name="Rectangle 73">
                <a:extLst>
                  <a:ext uri="{FF2B5EF4-FFF2-40B4-BE49-F238E27FC236}">
                    <a16:creationId xmlns="" xmlns:a16="http://schemas.microsoft.com/office/drawing/2014/main" id="{AF531BFB-1D76-4EDD-A1EF-96966280712D}"/>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sp>
        <p:nvSpPr>
          <p:cNvPr id="10" name="TextBox 9">
            <a:extLst>
              <a:ext uri="{FF2B5EF4-FFF2-40B4-BE49-F238E27FC236}">
                <a16:creationId xmlns="" xmlns:a16="http://schemas.microsoft.com/office/drawing/2014/main" id="{B6DD53A9-B5AB-4523-BE94-83B478750D55}"/>
              </a:ext>
            </a:extLst>
          </p:cNvPr>
          <p:cNvSpPr txBox="1"/>
          <p:nvPr/>
        </p:nvSpPr>
        <p:spPr>
          <a:xfrm>
            <a:off x="1577321" y="1137765"/>
            <a:ext cx="9122581" cy="4493538"/>
          </a:xfrm>
          <a:prstGeom prst="rect">
            <a:avLst/>
          </a:prstGeom>
          <a:noFill/>
        </p:spPr>
        <p:txBody>
          <a:bodyPr wrap="square" rtlCol="0">
            <a:spAutoFit/>
          </a:bodyPr>
          <a:lstStyle/>
          <a:p>
            <a:pPr marL="342900" indent="-342900">
              <a:buClr>
                <a:srgbClr val="721A80"/>
              </a:buClr>
              <a:buFont typeface="Arial" panose="020B0604020202020204" pitchFamily="34" charset="0"/>
              <a:buChar char="•"/>
            </a:pPr>
            <a:r>
              <a:rPr lang="en-US" sz="2000" dirty="0">
                <a:solidFill>
                  <a:srgbClr val="762183"/>
                </a:solidFill>
                <a:latin typeface="Franklin Gothic Medium Cond" panose="020B0606030402020204" pitchFamily="34" charset="0"/>
                <a:ea typeface="+mj-ea"/>
                <a:cs typeface="+mj-cs"/>
              </a:rPr>
              <a:t>An online survey was designed by the consultant and vetted by the NJSHA and specifically by its HR (Human Resources) Committee, prior to its transmission. </a:t>
            </a:r>
          </a:p>
          <a:p>
            <a:pPr marL="342900" indent="-342900">
              <a:buClr>
                <a:srgbClr val="721A80"/>
              </a:buClr>
              <a:buFont typeface="Arial" panose="020B0604020202020204" pitchFamily="34" charset="0"/>
              <a:buChar char="•"/>
            </a:pPr>
            <a:endParaRPr lang="en-US" sz="2800" dirty="0">
              <a:solidFill>
                <a:srgbClr val="762183"/>
              </a:solidFill>
              <a:latin typeface="Franklin Gothic Medium Cond" panose="020B0606030402020204" pitchFamily="34" charset="0"/>
              <a:ea typeface="+mj-ea"/>
              <a:cs typeface="+mj-cs"/>
            </a:endParaRPr>
          </a:p>
          <a:p>
            <a:pPr marL="349250" indent="-349250">
              <a:buClr>
                <a:srgbClr val="762183"/>
              </a:buClr>
              <a:buFont typeface="Arial" panose="020B0604020202020204" pitchFamily="34" charset="0"/>
              <a:buChar char="•"/>
            </a:pPr>
            <a:r>
              <a:rPr lang="en-US" sz="2000" dirty="0">
                <a:solidFill>
                  <a:srgbClr val="762183"/>
                </a:solidFill>
                <a:latin typeface="Franklin Gothic Medium Cond" panose="020B0606030402020204" pitchFamily="34" charset="0"/>
                <a:ea typeface="+mj-ea"/>
                <a:cs typeface="+mj-cs"/>
              </a:rPr>
              <a:t>The survey was transmitted to 134 member agencies in good standing in early  February, 2020. </a:t>
            </a:r>
          </a:p>
          <a:p>
            <a:pPr marL="349250" indent="-349250">
              <a:buClr>
                <a:srgbClr val="762183"/>
              </a:buClr>
              <a:buFont typeface="Arial" panose="020B0604020202020204" pitchFamily="34" charset="0"/>
              <a:buChar char="•"/>
            </a:pPr>
            <a:endParaRPr lang="en-US" sz="2000" dirty="0">
              <a:solidFill>
                <a:srgbClr val="762183"/>
              </a:solidFill>
              <a:latin typeface="Franklin Gothic Medium Cond" panose="020B0606030402020204" pitchFamily="34" charset="0"/>
              <a:ea typeface="+mj-ea"/>
              <a:cs typeface="+mj-cs"/>
            </a:endParaRPr>
          </a:p>
          <a:p>
            <a:pPr marL="349250" indent="-349250">
              <a:buClr>
                <a:srgbClr val="762183"/>
              </a:buClr>
              <a:buFont typeface="Arial" panose="020B0604020202020204" pitchFamily="34" charset="0"/>
              <a:buChar char="•"/>
            </a:pPr>
            <a:r>
              <a:rPr lang="en-US" sz="2000" dirty="0">
                <a:solidFill>
                  <a:srgbClr val="762183"/>
                </a:solidFill>
                <a:latin typeface="Franklin Gothic Medium Cond" panose="020B0606030402020204" pitchFamily="34" charset="0"/>
                <a:ea typeface="+mj-ea"/>
                <a:cs typeface="+mj-cs"/>
              </a:rPr>
              <a:t>The survey was ‘closed’ at the beginning of March, 2020. This occurred after several reminders were sent.</a:t>
            </a:r>
          </a:p>
          <a:p>
            <a:pPr marL="349250" indent="-349250">
              <a:buClr>
                <a:srgbClr val="762183"/>
              </a:buClr>
              <a:buFont typeface="Arial" panose="020B0604020202020204" pitchFamily="34" charset="0"/>
              <a:buChar char="•"/>
            </a:pPr>
            <a:endParaRPr lang="en-US" sz="2000" dirty="0">
              <a:solidFill>
                <a:srgbClr val="762183"/>
              </a:solidFill>
              <a:latin typeface="Franklin Gothic Medium Cond" panose="020B0606030402020204" pitchFamily="34" charset="0"/>
              <a:ea typeface="+mj-ea"/>
              <a:cs typeface="+mj-cs"/>
            </a:endParaRPr>
          </a:p>
          <a:p>
            <a:pPr marL="349250" indent="-349250">
              <a:buClr>
                <a:srgbClr val="762183"/>
              </a:buClr>
              <a:buFont typeface="Arial" panose="020B0604020202020204" pitchFamily="34" charset="0"/>
              <a:buChar char="•"/>
            </a:pPr>
            <a:r>
              <a:rPr lang="en-US" sz="2000" dirty="0">
                <a:solidFill>
                  <a:srgbClr val="762183"/>
                </a:solidFill>
                <a:latin typeface="Franklin Gothic Medium Cond" panose="020B0606030402020204" pitchFamily="34" charset="0"/>
                <a:ea typeface="+mj-ea"/>
                <a:cs typeface="+mj-cs"/>
              </a:rPr>
              <a:t>A total of 95 agencies (71% of the 134) responded to the survey.</a:t>
            </a:r>
          </a:p>
          <a:p>
            <a:pPr marL="349250" indent="-349250">
              <a:buClr>
                <a:srgbClr val="762183"/>
              </a:buClr>
              <a:buFont typeface="Arial" panose="020B0604020202020204" pitchFamily="34" charset="0"/>
              <a:buChar char="•"/>
            </a:pPr>
            <a:endParaRPr lang="en-US" sz="2000" dirty="0">
              <a:solidFill>
                <a:srgbClr val="762183"/>
              </a:solidFill>
              <a:latin typeface="Franklin Gothic Medium Cond" panose="020B0606030402020204" pitchFamily="34" charset="0"/>
              <a:ea typeface="+mj-ea"/>
              <a:cs typeface="+mj-cs"/>
            </a:endParaRPr>
          </a:p>
          <a:p>
            <a:pPr marL="349250" indent="-349250">
              <a:buClr>
                <a:srgbClr val="762183"/>
              </a:buClr>
              <a:buFont typeface="Arial" panose="020B0604020202020204" pitchFamily="34" charset="0"/>
              <a:buChar char="•"/>
            </a:pPr>
            <a:r>
              <a:rPr lang="en-US" sz="2000" dirty="0">
                <a:solidFill>
                  <a:srgbClr val="762183"/>
                </a:solidFill>
                <a:latin typeface="Franklin Gothic Medium Cond" panose="020B0606030402020204" pitchFamily="34" charset="0"/>
                <a:ea typeface="+mj-ea"/>
                <a:cs typeface="+mj-cs"/>
              </a:rPr>
              <a:t>Of these 95 agencies, 92 had full-time </a:t>
            </a:r>
            <a:r>
              <a:rPr lang="en-US" sz="2000" dirty="0" smtClean="0">
                <a:solidFill>
                  <a:srgbClr val="762183"/>
                </a:solidFill>
                <a:latin typeface="Franklin Gothic Medium Cond" panose="020B0606030402020204" pitchFamily="34" charset="0"/>
                <a:ea typeface="+mj-ea"/>
                <a:cs typeface="+mj-cs"/>
              </a:rPr>
              <a:t>CEOs</a:t>
            </a:r>
            <a:r>
              <a:rPr lang="en-US" sz="2000" dirty="0">
                <a:solidFill>
                  <a:srgbClr val="762183"/>
                </a:solidFill>
                <a:latin typeface="Franklin Gothic Medium Cond" panose="020B0606030402020204" pitchFamily="34" charset="0"/>
                <a:ea typeface="+mj-ea"/>
                <a:cs typeface="+mj-cs"/>
              </a:rPr>
              <a:t>.</a:t>
            </a:r>
          </a:p>
          <a:p>
            <a:pPr marL="349250" indent="-349250">
              <a:buClr>
                <a:srgbClr val="762183"/>
              </a:buClr>
              <a:buFont typeface="Arial" panose="020B0604020202020204" pitchFamily="34" charset="0"/>
              <a:buChar char="•"/>
            </a:pPr>
            <a:endParaRPr lang="en-US" sz="2000" dirty="0">
              <a:solidFill>
                <a:srgbClr val="762183"/>
              </a:solidFill>
              <a:latin typeface="Franklin Gothic Medium Cond" panose="020B0606030402020204" pitchFamily="34" charset="0"/>
              <a:ea typeface="+mj-ea"/>
              <a:cs typeface="+mj-cs"/>
            </a:endParaRPr>
          </a:p>
          <a:p>
            <a:pPr algn="ctr"/>
            <a:endParaRPr lang="en-US" dirty="0"/>
          </a:p>
        </p:txBody>
      </p:sp>
    </p:spTree>
    <p:extLst>
      <p:ext uri="{BB962C8B-B14F-4D97-AF65-F5344CB8AC3E}">
        <p14:creationId xmlns:p14="http://schemas.microsoft.com/office/powerpoint/2010/main" val="87398384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Group 63">
            <a:extLst>
              <a:ext uri="{FF2B5EF4-FFF2-40B4-BE49-F238E27FC236}">
                <a16:creationId xmlns="" xmlns:a16="http://schemas.microsoft.com/office/drawing/2014/main" id="{49020AF6-CF57-423B-8DA4-3BBAA5538FE9}"/>
              </a:ext>
            </a:extLst>
          </p:cNvPr>
          <p:cNvGrpSpPr/>
          <p:nvPr/>
        </p:nvGrpSpPr>
        <p:grpSpPr>
          <a:xfrm>
            <a:off x="1095348" y="0"/>
            <a:ext cx="10001304" cy="6858001"/>
            <a:chOff x="1039564" y="0"/>
            <a:chExt cx="10001304" cy="6858001"/>
          </a:xfrm>
        </p:grpSpPr>
        <p:grpSp>
          <p:nvGrpSpPr>
            <p:cNvPr id="19" name="Group 18">
              <a:extLst>
                <a:ext uri="{FF2B5EF4-FFF2-40B4-BE49-F238E27FC236}">
                  <a16:creationId xmlns="" xmlns:a16="http://schemas.microsoft.com/office/drawing/2014/main" id="{DBB8C1BA-CC96-48CA-ADF6-7C23FF415827}"/>
                </a:ext>
              </a:extLst>
            </p:cNvPr>
            <p:cNvGrpSpPr/>
            <p:nvPr/>
          </p:nvGrpSpPr>
          <p:grpSpPr>
            <a:xfrm rot="5400000">
              <a:off x="-2269139" y="3308703"/>
              <a:ext cx="6858001" cy="240596"/>
              <a:chOff x="0" y="1036120"/>
              <a:chExt cx="11865428" cy="88906"/>
            </a:xfrm>
          </p:grpSpPr>
          <p:sp>
            <p:nvSpPr>
              <p:cNvPr id="20" name="Rectangle 19">
                <a:extLst>
                  <a:ext uri="{FF2B5EF4-FFF2-40B4-BE49-F238E27FC236}">
                    <a16:creationId xmlns="" xmlns:a16="http://schemas.microsoft.com/office/drawing/2014/main" id="{23F9461F-BFE5-4BB2-8A36-61B97FB3703A}"/>
                  </a:ext>
                </a:extLst>
              </p:cNvPr>
              <p:cNvSpPr/>
              <p:nvPr/>
            </p:nvSpPr>
            <p:spPr>
              <a:xfrm>
                <a:off x="0" y="1036121"/>
                <a:ext cx="4023360" cy="88901"/>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1" name="Rectangle 20">
                <a:extLst>
                  <a:ext uri="{FF2B5EF4-FFF2-40B4-BE49-F238E27FC236}">
                    <a16:creationId xmlns="" xmlns:a16="http://schemas.microsoft.com/office/drawing/2014/main" id="{4C1D16DE-24DB-4990-894A-7A3C9B3A63D5}"/>
                  </a:ext>
                </a:extLst>
              </p:cNvPr>
              <p:cNvSpPr/>
              <p:nvPr/>
            </p:nvSpPr>
            <p:spPr>
              <a:xfrm>
                <a:off x="4035933" y="1036120"/>
                <a:ext cx="4023362" cy="88900"/>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2" name="Rectangle 21">
                <a:extLst>
                  <a:ext uri="{FF2B5EF4-FFF2-40B4-BE49-F238E27FC236}">
                    <a16:creationId xmlns="" xmlns:a16="http://schemas.microsoft.com/office/drawing/2014/main" id="{515F25D8-7E43-4F84-A549-70102C7C264B}"/>
                  </a:ext>
                </a:extLst>
              </p:cNvPr>
              <p:cNvSpPr/>
              <p:nvPr/>
            </p:nvSpPr>
            <p:spPr>
              <a:xfrm>
                <a:off x="7842066" y="1036122"/>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48" name="Rectangle 47">
                <a:extLst>
                  <a:ext uri="{FF2B5EF4-FFF2-40B4-BE49-F238E27FC236}">
                    <a16:creationId xmlns="" xmlns:a16="http://schemas.microsoft.com/office/drawing/2014/main" id="{0599B1B4-28F2-44F4-A3F8-2D461CC51E82}"/>
                  </a:ext>
                </a:extLst>
              </p:cNvPr>
              <p:cNvSpPr/>
              <p:nvPr/>
            </p:nvSpPr>
            <p:spPr>
              <a:xfrm>
                <a:off x="3914738" y="1036124"/>
                <a:ext cx="4023362" cy="88899"/>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49" name="Rectangle 48">
                <a:extLst>
                  <a:ext uri="{FF2B5EF4-FFF2-40B4-BE49-F238E27FC236}">
                    <a16:creationId xmlns="" xmlns:a16="http://schemas.microsoft.com/office/drawing/2014/main" id="{A1D9F765-7EF5-4E7E-97D7-B22F16BCB171}"/>
                  </a:ext>
                </a:extLst>
              </p:cNvPr>
              <p:cNvSpPr/>
              <p:nvPr/>
            </p:nvSpPr>
            <p:spPr>
              <a:xfrm>
                <a:off x="7829490" y="1036126"/>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nvGrpSpPr>
            <p:cNvPr id="50" name="Group 49">
              <a:extLst>
                <a:ext uri="{FF2B5EF4-FFF2-40B4-BE49-F238E27FC236}">
                  <a16:creationId xmlns="" xmlns:a16="http://schemas.microsoft.com/office/drawing/2014/main" id="{9ACD9E9A-CE96-4168-AC7E-356711949A2A}"/>
                </a:ext>
              </a:extLst>
            </p:cNvPr>
            <p:cNvGrpSpPr/>
            <p:nvPr/>
          </p:nvGrpSpPr>
          <p:grpSpPr>
            <a:xfrm rot="5400000">
              <a:off x="7491569" y="3308703"/>
              <a:ext cx="6858001" cy="240596"/>
              <a:chOff x="0" y="1036120"/>
              <a:chExt cx="11865428" cy="88906"/>
            </a:xfrm>
          </p:grpSpPr>
          <p:sp>
            <p:nvSpPr>
              <p:cNvPr id="51" name="Rectangle 50">
                <a:extLst>
                  <a:ext uri="{FF2B5EF4-FFF2-40B4-BE49-F238E27FC236}">
                    <a16:creationId xmlns="" xmlns:a16="http://schemas.microsoft.com/office/drawing/2014/main" id="{B7787881-AE15-40C7-BF48-B2AC8F99F6CB}"/>
                  </a:ext>
                </a:extLst>
              </p:cNvPr>
              <p:cNvSpPr/>
              <p:nvPr/>
            </p:nvSpPr>
            <p:spPr>
              <a:xfrm>
                <a:off x="0" y="1036121"/>
                <a:ext cx="4023360" cy="88901"/>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2" name="Rectangle 51">
                <a:extLst>
                  <a:ext uri="{FF2B5EF4-FFF2-40B4-BE49-F238E27FC236}">
                    <a16:creationId xmlns="" xmlns:a16="http://schemas.microsoft.com/office/drawing/2014/main" id="{16529F44-EDD7-43F2-ABB4-51184C213F68}"/>
                  </a:ext>
                </a:extLst>
              </p:cNvPr>
              <p:cNvSpPr/>
              <p:nvPr/>
            </p:nvSpPr>
            <p:spPr>
              <a:xfrm>
                <a:off x="4035933" y="1036120"/>
                <a:ext cx="4023362" cy="88900"/>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3" name="Rectangle 52">
                <a:extLst>
                  <a:ext uri="{FF2B5EF4-FFF2-40B4-BE49-F238E27FC236}">
                    <a16:creationId xmlns="" xmlns:a16="http://schemas.microsoft.com/office/drawing/2014/main" id="{8CA53667-DA96-4416-A8FB-15F1F89C8BCB}"/>
                  </a:ext>
                </a:extLst>
              </p:cNvPr>
              <p:cNvSpPr/>
              <p:nvPr/>
            </p:nvSpPr>
            <p:spPr>
              <a:xfrm>
                <a:off x="7842066" y="1036122"/>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4" name="Rectangle 53">
                <a:extLst>
                  <a:ext uri="{FF2B5EF4-FFF2-40B4-BE49-F238E27FC236}">
                    <a16:creationId xmlns="" xmlns:a16="http://schemas.microsoft.com/office/drawing/2014/main" id="{395CF7EC-F5DF-4017-9633-166192E01E10}"/>
                  </a:ext>
                </a:extLst>
              </p:cNvPr>
              <p:cNvSpPr/>
              <p:nvPr/>
            </p:nvSpPr>
            <p:spPr>
              <a:xfrm>
                <a:off x="3914738" y="1036124"/>
                <a:ext cx="4023362" cy="88899"/>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5" name="Rectangle 54">
                <a:extLst>
                  <a:ext uri="{FF2B5EF4-FFF2-40B4-BE49-F238E27FC236}">
                    <a16:creationId xmlns="" xmlns:a16="http://schemas.microsoft.com/office/drawing/2014/main" id="{A69E3295-DF19-47E8-8BC3-9D18EF213ACC}"/>
                  </a:ext>
                </a:extLst>
              </p:cNvPr>
              <p:cNvSpPr/>
              <p:nvPr/>
            </p:nvSpPr>
            <p:spPr>
              <a:xfrm>
                <a:off x="7829490" y="1036126"/>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nvGrpSpPr>
            <p:cNvPr id="63" name="Group 62">
              <a:extLst>
                <a:ext uri="{FF2B5EF4-FFF2-40B4-BE49-F238E27FC236}">
                  <a16:creationId xmlns="" xmlns:a16="http://schemas.microsoft.com/office/drawing/2014/main" id="{FE1AB08A-631F-486A-8F3A-4A29FA6001BA}"/>
                </a:ext>
              </a:extLst>
            </p:cNvPr>
            <p:cNvGrpSpPr/>
            <p:nvPr/>
          </p:nvGrpSpPr>
          <p:grpSpPr>
            <a:xfrm>
              <a:off x="1954188" y="24890"/>
              <a:ext cx="8298180" cy="5049262"/>
              <a:chOff x="2009972" y="24890"/>
              <a:chExt cx="8298180" cy="5049262"/>
            </a:xfrm>
          </p:grpSpPr>
          <p:pic>
            <p:nvPicPr>
              <p:cNvPr id="47" name="Picture 422" descr="https://surveymonkey-assets.s3.amazonaws.com/survey/151482812/da8c2a77-c39d-45fd-9226-b58117fc7618.jpg">
                <a:extLst>
                  <a:ext uri="{FF2B5EF4-FFF2-40B4-BE49-F238E27FC236}">
                    <a16:creationId xmlns="" xmlns:a16="http://schemas.microsoft.com/office/drawing/2014/main" id="{2BE63BE4-5F77-4AB5-9BCE-1ABA4BC23901}"/>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5681" r="56492"/>
              <a:stretch/>
            </p:blipFill>
            <p:spPr bwMode="auto">
              <a:xfrm>
                <a:off x="5173980" y="24890"/>
                <a:ext cx="1844040" cy="1495183"/>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 xmlns:a16="http://schemas.microsoft.com/office/drawing/2014/main" id="{B6DD53A9-B5AB-4523-BE94-83B478750D55}"/>
                  </a:ext>
                </a:extLst>
              </p:cNvPr>
              <p:cNvSpPr txBox="1"/>
              <p:nvPr/>
            </p:nvSpPr>
            <p:spPr>
              <a:xfrm>
                <a:off x="2009972" y="2550384"/>
                <a:ext cx="8298180" cy="2523768"/>
              </a:xfrm>
              <a:prstGeom prst="rect">
                <a:avLst/>
              </a:prstGeom>
              <a:noFill/>
            </p:spPr>
            <p:txBody>
              <a:bodyPr wrap="square" rtlCol="0">
                <a:spAutoFit/>
              </a:bodyPr>
              <a:lstStyle/>
              <a:p>
                <a:pPr algn="ctr"/>
                <a:r>
                  <a:rPr lang="en-US" sz="5400" dirty="0">
                    <a:solidFill>
                      <a:srgbClr val="762183"/>
                    </a:solidFill>
                    <a:latin typeface="Franklin Gothic Demi" panose="020B0703020102020204" pitchFamily="34" charset="0"/>
                    <a:ea typeface="+mj-ea"/>
                    <a:cs typeface="+mj-cs"/>
                  </a:rPr>
                  <a:t>Background Agency &amp; CEO Demographics  </a:t>
                </a:r>
              </a:p>
              <a:p>
                <a:pPr algn="ctr"/>
                <a:endParaRPr lang="en-US" sz="3200" dirty="0">
                  <a:solidFill>
                    <a:srgbClr val="762183"/>
                  </a:solidFill>
                  <a:latin typeface="Franklin Gothic Demi" panose="020B0703020102020204" pitchFamily="34" charset="0"/>
                  <a:ea typeface="+mj-ea"/>
                  <a:cs typeface="+mj-cs"/>
                </a:endParaRPr>
              </a:p>
              <a:p>
                <a:pPr algn="ctr"/>
                <a:endParaRPr lang="en-US" dirty="0"/>
              </a:p>
            </p:txBody>
          </p:sp>
        </p:grpSp>
      </p:grpSp>
    </p:spTree>
    <p:extLst>
      <p:ext uri="{BB962C8B-B14F-4D97-AF65-F5344CB8AC3E}">
        <p14:creationId xmlns:p14="http://schemas.microsoft.com/office/powerpoint/2010/main" val="165020900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190905" y="107724"/>
            <a:ext cx="1403820" cy="981075"/>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a:extLst>
              <a:ext uri="{FF2B5EF4-FFF2-40B4-BE49-F238E27FC236}">
                <a16:creationId xmlns="" xmlns:a16="http://schemas.microsoft.com/office/drawing/2014/main" id="{85C211D4-791E-46F5-9854-9348F86AEC02}"/>
              </a:ext>
            </a:extLst>
          </p:cNvPr>
          <p:cNvGrpSpPr/>
          <p:nvPr/>
        </p:nvGrpSpPr>
        <p:grpSpPr>
          <a:xfrm>
            <a:off x="1744021" y="231521"/>
            <a:ext cx="9216109" cy="733480"/>
            <a:chOff x="1744021" y="275096"/>
            <a:chExt cx="9216109" cy="733480"/>
          </a:xfrm>
        </p:grpSpPr>
        <p:sp>
          <p:nvSpPr>
            <p:cNvPr id="7" name="TextBox 6">
              <a:extLst>
                <a:ext uri="{FF2B5EF4-FFF2-40B4-BE49-F238E27FC236}">
                  <a16:creationId xmlns="" xmlns:a16="http://schemas.microsoft.com/office/drawing/2014/main" id="{3C7626A4-6094-431B-98A4-D5804E57A89A}"/>
                </a:ext>
              </a:extLst>
            </p:cNvPr>
            <p:cNvSpPr txBox="1"/>
            <p:nvPr/>
          </p:nvSpPr>
          <p:spPr>
            <a:xfrm>
              <a:off x="1744021" y="275096"/>
              <a:ext cx="9216109" cy="646331"/>
            </a:xfrm>
            <a:prstGeom prst="rect">
              <a:avLst/>
            </a:prstGeom>
            <a:noFill/>
          </p:spPr>
          <p:txBody>
            <a:bodyPr wrap="square" rtlCol="0">
              <a:spAutoFit/>
            </a:bodyPr>
            <a:lstStyle/>
            <a:p>
              <a:pPr lvl="0"/>
              <a:r>
                <a:rPr lang="en-US" sz="3600">
                  <a:solidFill>
                    <a:prstClr val="black">
                      <a:lumMod val="65000"/>
                      <a:lumOff val="35000"/>
                    </a:prstClr>
                  </a:solidFill>
                  <a:latin typeface="Franklin Gothic Demi Cond" panose="020B0706030402020204" pitchFamily="34" charset="0"/>
                </a:rPr>
                <a:t>Agency </a:t>
              </a:r>
              <a:r>
                <a:rPr lang="en-US" sz="3600" dirty="0">
                  <a:solidFill>
                    <a:prstClr val="black">
                      <a:lumMod val="65000"/>
                      <a:lumOff val="35000"/>
                    </a:prstClr>
                  </a:solidFill>
                  <a:latin typeface="Franklin Gothic Demi Cond" panose="020B0706030402020204" pitchFamily="34" charset="0"/>
                </a:rPr>
                <a:t>Size </a:t>
              </a:r>
            </a:p>
          </p:txBody>
        </p:sp>
        <p:grpSp>
          <p:nvGrpSpPr>
            <p:cNvPr id="4" name="Group 3">
              <a:extLst>
                <a:ext uri="{FF2B5EF4-FFF2-40B4-BE49-F238E27FC236}">
                  <a16:creationId xmlns="" xmlns:a16="http://schemas.microsoft.com/office/drawing/2014/main" id="{2ECD5126-1CAC-43B3-AEF1-64E748BE98AF}"/>
                </a:ext>
              </a:extLst>
            </p:cNvPr>
            <p:cNvGrpSpPr/>
            <p:nvPr/>
          </p:nvGrpSpPr>
          <p:grpSpPr>
            <a:xfrm rot="16200000">
              <a:off x="2489295" y="298371"/>
              <a:ext cx="67588" cy="1352822"/>
              <a:chOff x="1095347" y="0"/>
              <a:chExt cx="240594" cy="6850733"/>
            </a:xfrm>
          </p:grpSpPr>
          <p:sp>
            <p:nvSpPr>
              <p:cNvPr id="71" name="Rectangle 70">
                <a:extLst>
                  <a:ext uri="{FF2B5EF4-FFF2-40B4-BE49-F238E27FC236}">
                    <a16:creationId xmlns="" xmlns:a16="http://schemas.microsoft.com/office/drawing/2014/main" id="{FD86E6B8-5E38-4FAB-847C-4415BDC918C7}"/>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3" name="Rectangle 72">
                <a:extLst>
                  <a:ext uri="{FF2B5EF4-FFF2-40B4-BE49-F238E27FC236}">
                    <a16:creationId xmlns="" xmlns:a16="http://schemas.microsoft.com/office/drawing/2014/main" id="{40DB00CB-22B7-481F-A853-5EFA53366190}"/>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4" name="Rectangle 73">
                <a:extLst>
                  <a:ext uri="{FF2B5EF4-FFF2-40B4-BE49-F238E27FC236}">
                    <a16:creationId xmlns="" xmlns:a16="http://schemas.microsoft.com/office/drawing/2014/main" id="{AF531BFB-1D76-4EDD-A1EF-96966280712D}"/>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graphicFrame>
        <p:nvGraphicFramePr>
          <p:cNvPr id="8" name="Table 7"/>
          <p:cNvGraphicFramePr>
            <a:graphicFrameLocks noGrp="1"/>
          </p:cNvGraphicFramePr>
          <p:nvPr>
            <p:extLst>
              <p:ext uri="{D42A27DB-BD31-4B8C-83A1-F6EECF244321}">
                <p14:modId xmlns:p14="http://schemas.microsoft.com/office/powerpoint/2010/main" val="1930400110"/>
              </p:ext>
            </p:extLst>
          </p:nvPr>
        </p:nvGraphicFramePr>
        <p:xfrm>
          <a:off x="2099299" y="1088799"/>
          <a:ext cx="8505552" cy="5586448"/>
        </p:xfrm>
        <a:graphic>
          <a:graphicData uri="http://schemas.openxmlformats.org/drawingml/2006/table">
            <a:tbl>
              <a:tblPr firstRow="1" bandRow="1">
                <a:tableStyleId>{5C22544A-7EE6-4342-B048-85BDC9FD1C3A}</a:tableStyleId>
              </a:tblPr>
              <a:tblGrid>
                <a:gridCol w="4252776">
                  <a:extLst>
                    <a:ext uri="{9D8B030D-6E8A-4147-A177-3AD203B41FA5}">
                      <a16:colId xmlns="" xmlns:a16="http://schemas.microsoft.com/office/drawing/2014/main" val="20000"/>
                    </a:ext>
                  </a:extLst>
                </a:gridCol>
                <a:gridCol w="4252776">
                  <a:extLst>
                    <a:ext uri="{9D8B030D-6E8A-4147-A177-3AD203B41FA5}">
                      <a16:colId xmlns="" xmlns:a16="http://schemas.microsoft.com/office/drawing/2014/main" val="20001"/>
                    </a:ext>
                  </a:extLst>
                </a:gridCol>
              </a:tblGrid>
              <a:tr h="707344">
                <a:tc>
                  <a:txBody>
                    <a:bodyPr/>
                    <a:lstStyle/>
                    <a:p>
                      <a:r>
                        <a:rPr lang="en-US" sz="2000" b="0" dirty="0">
                          <a:latin typeface="Franklin Gothic Medium Cond" panose="020B0606030402020204" pitchFamily="34" charset="0"/>
                        </a:rPr>
                        <a:t>Budget Category </a:t>
                      </a:r>
                    </a:p>
                  </a:txBody>
                  <a:tcPr>
                    <a:solidFill>
                      <a:srgbClr val="721A80"/>
                    </a:solidFill>
                  </a:tcPr>
                </a:tc>
                <a:tc>
                  <a:txBody>
                    <a:bodyPr/>
                    <a:lstStyle/>
                    <a:p>
                      <a:pPr algn="ctr"/>
                      <a:r>
                        <a:rPr lang="en-US" sz="2000" b="0" dirty="0">
                          <a:latin typeface="Franklin Gothic Medium Cond" panose="020B0606030402020204" pitchFamily="34" charset="0"/>
                        </a:rPr>
                        <a:t>Proportion </a:t>
                      </a:r>
                    </a:p>
                  </a:txBody>
                  <a:tcPr>
                    <a:solidFill>
                      <a:srgbClr val="721A80"/>
                    </a:solidFill>
                  </a:tcPr>
                </a:tc>
                <a:extLst>
                  <a:ext uri="{0D108BD9-81ED-4DB2-BD59-A6C34878D82A}">
                    <a16:rowId xmlns="" xmlns:a16="http://schemas.microsoft.com/office/drawing/2014/main" val="10000"/>
                  </a:ext>
                </a:extLst>
              </a:tr>
              <a:tr h="813184">
                <a:tc>
                  <a:txBody>
                    <a:bodyPr/>
                    <a:lstStyle/>
                    <a:p>
                      <a:r>
                        <a:rPr lang="en-US" sz="2000" b="0" dirty="0">
                          <a:latin typeface="Franklin Gothic Medium Cond" panose="020B0606030402020204" pitchFamily="34" charset="0"/>
                        </a:rPr>
                        <a:t>Less than $499,00	</a:t>
                      </a:r>
                    </a:p>
                  </a:txBody>
                  <a:tcPr>
                    <a:lnB w="76200" cap="flat" cmpd="sng" algn="ctr">
                      <a:solidFill>
                        <a:srgbClr val="C096C4"/>
                      </a:solidFill>
                      <a:prstDash val="solid"/>
                      <a:round/>
                      <a:headEnd type="none" w="med" len="med"/>
                      <a:tailEnd type="none" w="med" len="med"/>
                    </a:lnB>
                    <a:solidFill>
                      <a:schemeClr val="bg1"/>
                    </a:solidFill>
                  </a:tcPr>
                </a:tc>
                <a:tc>
                  <a:txBody>
                    <a:bodyPr/>
                    <a:lstStyle/>
                    <a:p>
                      <a:pPr algn="ctr"/>
                      <a:r>
                        <a:rPr lang="en-US" sz="2000" b="0" dirty="0">
                          <a:latin typeface="Franklin Gothic Medium Cond" panose="020B0606030402020204" pitchFamily="34" charset="0"/>
                        </a:rPr>
                        <a:t>      14%	</a:t>
                      </a:r>
                    </a:p>
                    <a:p>
                      <a:pPr algn="ctr"/>
                      <a:r>
                        <a:rPr lang="en-US" sz="1800" b="0" dirty="0">
                          <a:latin typeface="Franklin Gothic Medium Cond" panose="020B0606030402020204" pitchFamily="34" charset="0"/>
                        </a:rPr>
                        <a:t>(13)</a:t>
                      </a:r>
                    </a:p>
                  </a:txBody>
                  <a:tcPr>
                    <a:lnB w="76200" cap="flat" cmpd="sng" algn="ctr">
                      <a:solidFill>
                        <a:srgbClr val="C096C4"/>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813184">
                <a:tc>
                  <a:txBody>
                    <a:bodyPr/>
                    <a:lstStyle/>
                    <a:p>
                      <a:r>
                        <a:rPr lang="en-US" sz="2000" b="0" dirty="0">
                          <a:latin typeface="Franklin Gothic Medium Cond" panose="020B0606030402020204" pitchFamily="34" charset="0"/>
                        </a:rPr>
                        <a:t>$500,000 - $999,999</a:t>
                      </a:r>
                    </a:p>
                    <a:p>
                      <a:endParaRPr lang="en-US" sz="2000" b="0" dirty="0">
                        <a:latin typeface="Franklin Gothic Medium Cond" panose="020B0606030402020204" pitchFamily="34" charset="0"/>
                      </a:endParaRPr>
                    </a:p>
                  </a:txBody>
                  <a:tcP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solidFill>
                      <a:schemeClr val="bg1"/>
                    </a:solidFill>
                  </a:tcPr>
                </a:tc>
                <a:tc>
                  <a:txBody>
                    <a:bodyPr/>
                    <a:lstStyle/>
                    <a:p>
                      <a:pPr algn="ctr"/>
                      <a:r>
                        <a:rPr lang="en-US" sz="2000" b="0" dirty="0">
                          <a:latin typeface="Franklin Gothic Medium Cond" panose="020B0606030402020204" pitchFamily="34" charset="0"/>
                        </a:rPr>
                        <a:t>  12%</a:t>
                      </a:r>
                    </a:p>
                    <a:p>
                      <a:pPr algn="ctr"/>
                      <a:r>
                        <a:rPr lang="en-US" sz="1800" b="0" dirty="0">
                          <a:latin typeface="Franklin Gothic Medium Cond" panose="020B0606030402020204" pitchFamily="34" charset="0"/>
                        </a:rPr>
                        <a:t>(11)</a:t>
                      </a:r>
                    </a:p>
                  </a:txBody>
                  <a:tcP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813184">
                <a:tc>
                  <a:txBody>
                    <a:bodyPr/>
                    <a:lstStyle/>
                    <a:p>
                      <a:r>
                        <a:rPr lang="en-US" sz="2000" b="0" dirty="0">
                          <a:latin typeface="Franklin Gothic Medium Cond" panose="020B0606030402020204" pitchFamily="34" charset="0"/>
                        </a:rPr>
                        <a:t>$1 million - $2,999,999</a:t>
                      </a:r>
                    </a:p>
                    <a:p>
                      <a:endParaRPr lang="en-US" sz="2000" b="0" dirty="0">
                        <a:latin typeface="Franklin Gothic Medium Cond" panose="020B0606030402020204" pitchFamily="34" charset="0"/>
                      </a:endParaRPr>
                    </a:p>
                  </a:txBody>
                  <a:tcP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solidFill>
                      <a:schemeClr val="bg1"/>
                    </a:solidFill>
                  </a:tcPr>
                </a:tc>
                <a:tc>
                  <a:txBody>
                    <a:bodyPr/>
                    <a:lstStyle/>
                    <a:p>
                      <a:pPr algn="ctr"/>
                      <a:r>
                        <a:rPr lang="en-US" sz="2000" b="0" dirty="0">
                          <a:latin typeface="Franklin Gothic Medium Cond" panose="020B0606030402020204" pitchFamily="34" charset="0"/>
                        </a:rPr>
                        <a:t>  20%</a:t>
                      </a:r>
                    </a:p>
                    <a:p>
                      <a:pPr algn="ctr"/>
                      <a:r>
                        <a:rPr lang="en-US" sz="1800" b="0" dirty="0">
                          <a:latin typeface="Franklin Gothic Medium Cond" panose="020B0606030402020204" pitchFamily="34" charset="0"/>
                        </a:rPr>
                        <a:t>(19)</a:t>
                      </a:r>
                    </a:p>
                  </a:txBody>
                  <a:tcP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813184">
                <a:tc>
                  <a:txBody>
                    <a:bodyPr/>
                    <a:lstStyle/>
                    <a:p>
                      <a:r>
                        <a:rPr lang="en-US" sz="2000" b="0" dirty="0">
                          <a:latin typeface="Franklin Gothic Medium Cond" panose="020B0606030402020204" pitchFamily="34" charset="0"/>
                        </a:rPr>
                        <a:t>$3 million - $9,999,999</a:t>
                      </a:r>
                    </a:p>
                  </a:txBody>
                  <a:tcP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solidFill>
                      <a:schemeClr val="bg1"/>
                    </a:solidFill>
                  </a:tcPr>
                </a:tc>
                <a:tc>
                  <a:txBody>
                    <a:bodyPr/>
                    <a:lstStyle/>
                    <a:p>
                      <a:pPr algn="ctr"/>
                      <a:r>
                        <a:rPr lang="en-US" sz="2000" b="0" dirty="0">
                          <a:latin typeface="Franklin Gothic Medium Cond" panose="020B0606030402020204" pitchFamily="34" charset="0"/>
                        </a:rPr>
                        <a:t>  30%</a:t>
                      </a:r>
                    </a:p>
                    <a:p>
                      <a:pPr algn="ctr"/>
                      <a:r>
                        <a:rPr lang="en-US" sz="1800" b="0" dirty="0">
                          <a:latin typeface="Franklin Gothic Medium Cond" panose="020B0606030402020204" pitchFamily="34" charset="0"/>
                        </a:rPr>
                        <a:t>(29)</a:t>
                      </a:r>
                    </a:p>
                  </a:txBody>
                  <a:tcP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r h="813184">
                <a:tc>
                  <a:txBody>
                    <a:bodyPr/>
                    <a:lstStyle/>
                    <a:p>
                      <a:r>
                        <a:rPr lang="en-US" sz="2000" b="0" dirty="0">
                          <a:latin typeface="Franklin Gothic Medium Cond" panose="020B0606030402020204" pitchFamily="34" charset="0"/>
                        </a:rPr>
                        <a:t>$10 million - $24,999,999</a:t>
                      </a:r>
                    </a:p>
                  </a:txBody>
                  <a:tcP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solidFill>
                      <a:schemeClr val="bg1"/>
                    </a:solidFill>
                  </a:tcPr>
                </a:tc>
                <a:tc>
                  <a:txBody>
                    <a:bodyPr/>
                    <a:lstStyle/>
                    <a:p>
                      <a:pPr algn="ctr"/>
                      <a:r>
                        <a:rPr lang="en-US" sz="2000" b="0" dirty="0">
                          <a:latin typeface="Franklin Gothic Medium Cond" panose="020B0606030402020204" pitchFamily="34" charset="0"/>
                        </a:rPr>
                        <a:t>  14%</a:t>
                      </a:r>
                    </a:p>
                    <a:p>
                      <a:pPr algn="ctr"/>
                      <a:r>
                        <a:rPr lang="en-US" sz="1800" b="0" dirty="0">
                          <a:latin typeface="Franklin Gothic Medium Cond" panose="020B0606030402020204" pitchFamily="34" charset="0"/>
                        </a:rPr>
                        <a:t>(13)</a:t>
                      </a:r>
                    </a:p>
                  </a:txBody>
                  <a:tcP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solidFill>
                      <a:schemeClr val="bg1"/>
                    </a:solidFill>
                  </a:tcPr>
                </a:tc>
                <a:extLst>
                  <a:ext uri="{0D108BD9-81ED-4DB2-BD59-A6C34878D82A}">
                    <a16:rowId xmlns="" xmlns:a16="http://schemas.microsoft.com/office/drawing/2014/main" val="10005"/>
                  </a:ext>
                </a:extLst>
              </a:tr>
              <a:tr h="813184">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2000" b="0" dirty="0">
                          <a:latin typeface="Franklin Gothic Medium Cond" panose="020B0606030402020204" pitchFamily="34" charset="0"/>
                        </a:rPr>
                        <a:t>$25 million  +-</a:t>
                      </a:r>
                    </a:p>
                    <a:p>
                      <a:endParaRPr lang="en-US" sz="2000" b="0" dirty="0">
                        <a:latin typeface="Franklin Gothic Medium Cond" panose="020B0606030402020204" pitchFamily="34" charset="0"/>
                      </a:endParaRPr>
                    </a:p>
                  </a:txBody>
                  <a:tcPr>
                    <a:lnT w="76200" cap="flat" cmpd="sng" algn="ctr">
                      <a:solidFill>
                        <a:srgbClr val="C096C4"/>
                      </a:solidFill>
                      <a:prstDash val="solid"/>
                      <a:round/>
                      <a:headEnd type="none" w="med" len="med"/>
                      <a:tailEnd type="none" w="med" len="med"/>
                    </a:lnT>
                    <a:solidFill>
                      <a:schemeClr val="bg1"/>
                    </a:solidFill>
                  </a:tcPr>
                </a:tc>
                <a:tc>
                  <a:txBody>
                    <a:bodyPr/>
                    <a:lstStyle/>
                    <a:p>
                      <a:pPr algn="ctr"/>
                      <a:r>
                        <a:rPr lang="en-US" sz="2000" b="0" dirty="0">
                          <a:latin typeface="Franklin Gothic Medium Cond" panose="020B0606030402020204" pitchFamily="34" charset="0"/>
                        </a:rPr>
                        <a:t> 10%</a:t>
                      </a:r>
                    </a:p>
                    <a:p>
                      <a:pPr algn="ctr"/>
                      <a:r>
                        <a:rPr lang="en-US" sz="1800" b="0" dirty="0">
                          <a:latin typeface="Franklin Gothic Medium Cond" panose="020B0606030402020204" pitchFamily="34" charset="0"/>
                        </a:rPr>
                        <a:t>(11)</a:t>
                      </a:r>
                    </a:p>
                  </a:txBody>
                  <a:tcPr>
                    <a:lnT w="76200" cap="flat" cmpd="sng" algn="ctr">
                      <a:solidFill>
                        <a:srgbClr val="C096C4"/>
                      </a:solidFill>
                      <a:prstDash val="solid"/>
                      <a:round/>
                      <a:headEnd type="none" w="med" len="med"/>
                      <a:tailEnd type="none" w="med" len="med"/>
                    </a:lnT>
                    <a:solidFill>
                      <a:schemeClr val="bg1"/>
                    </a:solidFill>
                  </a:tcPr>
                </a:tc>
                <a:extLst>
                  <a:ext uri="{0D108BD9-81ED-4DB2-BD59-A6C34878D82A}">
                    <a16:rowId xmlns="" xmlns:a16="http://schemas.microsoft.com/office/drawing/2014/main" val="10006"/>
                  </a:ext>
                </a:extLst>
              </a:tr>
            </a:tbl>
          </a:graphicData>
        </a:graphic>
      </p:graphicFrame>
    </p:spTree>
    <p:extLst>
      <p:ext uri="{BB962C8B-B14F-4D97-AF65-F5344CB8AC3E}">
        <p14:creationId xmlns:p14="http://schemas.microsoft.com/office/powerpoint/2010/main" val="191261506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190905" y="107724"/>
            <a:ext cx="1403820" cy="981075"/>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a:extLst>
              <a:ext uri="{FF2B5EF4-FFF2-40B4-BE49-F238E27FC236}">
                <a16:creationId xmlns="" xmlns:a16="http://schemas.microsoft.com/office/drawing/2014/main" id="{85C211D4-791E-46F5-9854-9348F86AEC02}"/>
              </a:ext>
            </a:extLst>
          </p:cNvPr>
          <p:cNvGrpSpPr/>
          <p:nvPr/>
        </p:nvGrpSpPr>
        <p:grpSpPr>
          <a:xfrm>
            <a:off x="1744021" y="231521"/>
            <a:ext cx="9712873" cy="1200329"/>
            <a:chOff x="1744021" y="275096"/>
            <a:chExt cx="9216109" cy="1200329"/>
          </a:xfrm>
        </p:grpSpPr>
        <p:sp>
          <p:nvSpPr>
            <p:cNvPr id="7" name="TextBox 6">
              <a:extLst>
                <a:ext uri="{FF2B5EF4-FFF2-40B4-BE49-F238E27FC236}">
                  <a16:creationId xmlns="" xmlns:a16="http://schemas.microsoft.com/office/drawing/2014/main" id="{3C7626A4-6094-431B-98A4-D5804E57A89A}"/>
                </a:ext>
              </a:extLst>
            </p:cNvPr>
            <p:cNvSpPr txBox="1"/>
            <p:nvPr/>
          </p:nvSpPr>
          <p:spPr>
            <a:xfrm>
              <a:off x="1744021" y="275096"/>
              <a:ext cx="9216109" cy="1200329"/>
            </a:xfrm>
            <a:prstGeom prst="rect">
              <a:avLst/>
            </a:prstGeom>
            <a:noFill/>
          </p:spPr>
          <p:txBody>
            <a:bodyPr wrap="square" rtlCol="0">
              <a:spAutoFit/>
            </a:bodyPr>
            <a:lstStyle/>
            <a:p>
              <a:pPr lvl="0"/>
              <a:r>
                <a:rPr lang="en-US" sz="3600" dirty="0">
                  <a:solidFill>
                    <a:prstClr val="black">
                      <a:lumMod val="65000"/>
                      <a:lumOff val="35000"/>
                    </a:prstClr>
                  </a:solidFill>
                  <a:latin typeface="Franklin Gothic Demi Cond" panose="020B0706030402020204" pitchFamily="34" charset="0"/>
                </a:rPr>
                <a:t>Number of Years </a:t>
              </a:r>
              <a:r>
                <a:rPr lang="en-US" sz="3600" dirty="0" smtClean="0">
                  <a:solidFill>
                    <a:prstClr val="black">
                      <a:lumMod val="65000"/>
                      <a:lumOff val="35000"/>
                    </a:prstClr>
                  </a:solidFill>
                  <a:latin typeface="Franklin Gothic Demi Cond" panose="020B0706030402020204" pitchFamily="34" charset="0"/>
                </a:rPr>
                <a:t>CEOs </a:t>
              </a:r>
              <a:r>
                <a:rPr lang="en-US" sz="3600" dirty="0">
                  <a:solidFill>
                    <a:prstClr val="black">
                      <a:lumMod val="65000"/>
                      <a:lumOff val="35000"/>
                    </a:prstClr>
                  </a:solidFill>
                  <a:latin typeface="Franklin Gothic Demi Cond" panose="020B0706030402020204" pitchFamily="34" charset="0"/>
                </a:rPr>
                <a:t>Have Been in Jewish Human Service Field   </a:t>
              </a:r>
            </a:p>
          </p:txBody>
        </p:sp>
        <p:grpSp>
          <p:nvGrpSpPr>
            <p:cNvPr id="4" name="Group 3">
              <a:extLst>
                <a:ext uri="{FF2B5EF4-FFF2-40B4-BE49-F238E27FC236}">
                  <a16:creationId xmlns="" xmlns:a16="http://schemas.microsoft.com/office/drawing/2014/main" id="{2ECD5126-1CAC-43B3-AEF1-64E748BE98AF}"/>
                </a:ext>
              </a:extLst>
            </p:cNvPr>
            <p:cNvGrpSpPr/>
            <p:nvPr/>
          </p:nvGrpSpPr>
          <p:grpSpPr>
            <a:xfrm rot="16200000">
              <a:off x="2489295" y="298371"/>
              <a:ext cx="67588" cy="1352822"/>
              <a:chOff x="1095347" y="0"/>
              <a:chExt cx="240594" cy="6850733"/>
            </a:xfrm>
          </p:grpSpPr>
          <p:sp>
            <p:nvSpPr>
              <p:cNvPr id="71" name="Rectangle 70">
                <a:extLst>
                  <a:ext uri="{FF2B5EF4-FFF2-40B4-BE49-F238E27FC236}">
                    <a16:creationId xmlns="" xmlns:a16="http://schemas.microsoft.com/office/drawing/2014/main" id="{FD86E6B8-5E38-4FAB-847C-4415BDC918C7}"/>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3" name="Rectangle 72">
                <a:extLst>
                  <a:ext uri="{FF2B5EF4-FFF2-40B4-BE49-F238E27FC236}">
                    <a16:creationId xmlns="" xmlns:a16="http://schemas.microsoft.com/office/drawing/2014/main" id="{40DB00CB-22B7-481F-A853-5EFA53366190}"/>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4" name="Rectangle 73">
                <a:extLst>
                  <a:ext uri="{FF2B5EF4-FFF2-40B4-BE49-F238E27FC236}">
                    <a16:creationId xmlns="" xmlns:a16="http://schemas.microsoft.com/office/drawing/2014/main" id="{AF531BFB-1D76-4EDD-A1EF-96966280712D}"/>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graphicFrame>
        <p:nvGraphicFramePr>
          <p:cNvPr id="10" name="Table 9"/>
          <p:cNvGraphicFramePr>
            <a:graphicFrameLocks noGrp="1"/>
          </p:cNvGraphicFramePr>
          <p:nvPr>
            <p:extLst>
              <p:ext uri="{D42A27DB-BD31-4B8C-83A1-F6EECF244321}">
                <p14:modId xmlns:p14="http://schemas.microsoft.com/office/powerpoint/2010/main" val="2701563393"/>
              </p:ext>
            </p:extLst>
          </p:nvPr>
        </p:nvGraphicFramePr>
        <p:xfrm>
          <a:off x="1846678" y="2124636"/>
          <a:ext cx="8505552" cy="3424148"/>
        </p:xfrm>
        <a:graphic>
          <a:graphicData uri="http://schemas.openxmlformats.org/drawingml/2006/table">
            <a:tbl>
              <a:tblPr firstRow="1" bandRow="1">
                <a:tableStyleId>{5C22544A-7EE6-4342-B048-85BDC9FD1C3A}</a:tableStyleId>
              </a:tblPr>
              <a:tblGrid>
                <a:gridCol w="5802693">
                  <a:extLst>
                    <a:ext uri="{9D8B030D-6E8A-4147-A177-3AD203B41FA5}">
                      <a16:colId xmlns="" xmlns:a16="http://schemas.microsoft.com/office/drawing/2014/main" val="20000"/>
                    </a:ext>
                  </a:extLst>
                </a:gridCol>
                <a:gridCol w="2702859">
                  <a:extLst>
                    <a:ext uri="{9D8B030D-6E8A-4147-A177-3AD203B41FA5}">
                      <a16:colId xmlns="" xmlns:a16="http://schemas.microsoft.com/office/drawing/2014/main" val="20001"/>
                    </a:ext>
                  </a:extLst>
                </a:gridCol>
              </a:tblGrid>
              <a:tr h="564776">
                <a:tc>
                  <a:txBody>
                    <a:bodyPr/>
                    <a:lstStyle/>
                    <a:p>
                      <a:r>
                        <a:rPr lang="en-US" sz="2000" b="0" dirty="0">
                          <a:latin typeface="Franklin Gothic Medium Cond" panose="020B0606030402020204" pitchFamily="34" charset="0"/>
                        </a:rPr>
                        <a:t>      Number of Years in the Field </a:t>
                      </a:r>
                    </a:p>
                  </a:txBody>
                  <a:tcPr>
                    <a:solidFill>
                      <a:srgbClr val="721A80"/>
                    </a:solidFill>
                  </a:tcPr>
                </a:tc>
                <a:tc>
                  <a:txBody>
                    <a:bodyPr/>
                    <a:lstStyle/>
                    <a:p>
                      <a:pPr algn="ctr"/>
                      <a:r>
                        <a:rPr lang="en-US" sz="2000" b="0" dirty="0">
                          <a:latin typeface="Franklin Gothic Medium Cond" panose="020B0606030402020204" pitchFamily="34" charset="0"/>
                        </a:rPr>
                        <a:t>Proportion </a:t>
                      </a:r>
                    </a:p>
                  </a:txBody>
                  <a:tcPr>
                    <a:solidFill>
                      <a:srgbClr val="721A80"/>
                    </a:solidFill>
                  </a:tcPr>
                </a:tc>
                <a:extLst>
                  <a:ext uri="{0D108BD9-81ED-4DB2-BD59-A6C34878D82A}">
                    <a16:rowId xmlns="" xmlns:a16="http://schemas.microsoft.com/office/drawing/2014/main" val="10000"/>
                  </a:ext>
                </a:extLst>
              </a:tr>
              <a:tr h="714843">
                <a:tc>
                  <a:txBody>
                    <a:bodyPr/>
                    <a:lstStyle/>
                    <a:p>
                      <a:r>
                        <a:rPr lang="en-US" sz="2000" b="0" dirty="0">
                          <a:latin typeface="Franklin Gothic Medium Cond" panose="020B0606030402020204" pitchFamily="34" charset="0"/>
                        </a:rPr>
                        <a:t>3  Years or less</a:t>
                      </a:r>
                    </a:p>
                  </a:txBody>
                  <a:tcPr>
                    <a:lnB w="76200" cap="flat" cmpd="sng" algn="ctr">
                      <a:solidFill>
                        <a:srgbClr val="CFAED2"/>
                      </a:solidFill>
                      <a:prstDash val="solid"/>
                      <a:round/>
                      <a:headEnd type="none" w="med" len="med"/>
                      <a:tailEnd type="none" w="med" len="med"/>
                    </a:lnB>
                    <a:solidFill>
                      <a:schemeClr val="bg1"/>
                    </a:solidFill>
                  </a:tcPr>
                </a:tc>
                <a:tc>
                  <a:txBody>
                    <a:bodyPr/>
                    <a:lstStyle/>
                    <a:p>
                      <a:pPr algn="ctr"/>
                      <a:r>
                        <a:rPr lang="en-US" sz="2000" b="0" dirty="0">
                          <a:latin typeface="Franklin Gothic Medium Cond" panose="020B0606030402020204" pitchFamily="34" charset="0"/>
                        </a:rPr>
                        <a:t>21%</a:t>
                      </a:r>
                    </a:p>
                    <a:p>
                      <a:pPr algn="ctr"/>
                      <a:r>
                        <a:rPr lang="en-US" sz="1800" b="0" dirty="0">
                          <a:latin typeface="Franklin Gothic Medium Cond" panose="020B0606030402020204" pitchFamily="34" charset="0"/>
                        </a:rPr>
                        <a:t>(20)</a:t>
                      </a:r>
                    </a:p>
                  </a:txBody>
                  <a:tcPr>
                    <a:lnB w="76200" cap="flat" cmpd="sng" algn="ctr">
                      <a:solidFill>
                        <a:srgbClr val="CFAED2"/>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714843">
                <a:tc>
                  <a:txBody>
                    <a:bodyPr/>
                    <a:lstStyle/>
                    <a:p>
                      <a:r>
                        <a:rPr lang="en-US" sz="2000" b="0" dirty="0">
                          <a:latin typeface="Franklin Gothic Medium Cond" panose="020B0606030402020204" pitchFamily="34" charset="0"/>
                        </a:rPr>
                        <a:t>4 - 6 years</a:t>
                      </a:r>
                    </a:p>
                  </a:txBody>
                  <a:tcPr>
                    <a:lnT w="76200" cap="flat" cmpd="sng" algn="ctr">
                      <a:solidFill>
                        <a:srgbClr val="CFAED2"/>
                      </a:solidFill>
                      <a:prstDash val="solid"/>
                      <a:round/>
                      <a:headEnd type="none" w="med" len="med"/>
                      <a:tailEnd type="none" w="med" len="med"/>
                    </a:lnT>
                    <a:lnB w="76200" cap="flat" cmpd="sng" algn="ctr">
                      <a:solidFill>
                        <a:srgbClr val="CFAED2"/>
                      </a:solidFill>
                      <a:prstDash val="solid"/>
                      <a:round/>
                      <a:headEnd type="none" w="med" len="med"/>
                      <a:tailEnd type="none" w="med" len="med"/>
                    </a:lnB>
                    <a:solidFill>
                      <a:schemeClr val="bg1"/>
                    </a:solidFill>
                  </a:tcPr>
                </a:tc>
                <a:tc>
                  <a:txBody>
                    <a:bodyPr/>
                    <a:lstStyle/>
                    <a:p>
                      <a:pPr algn="ctr"/>
                      <a:r>
                        <a:rPr lang="en-US" sz="2000" b="0" dirty="0">
                          <a:latin typeface="Franklin Gothic Medium Cond" panose="020B0606030402020204" pitchFamily="34" charset="0"/>
                        </a:rPr>
                        <a:t>16%</a:t>
                      </a:r>
                    </a:p>
                    <a:p>
                      <a:pPr algn="ctr"/>
                      <a:r>
                        <a:rPr lang="en-US" sz="1800" b="0" dirty="0">
                          <a:latin typeface="Franklin Gothic Medium Cond" panose="020B0606030402020204" pitchFamily="34" charset="0"/>
                        </a:rPr>
                        <a:t>(15)</a:t>
                      </a:r>
                    </a:p>
                  </a:txBody>
                  <a:tcPr>
                    <a:lnT w="76200" cap="flat" cmpd="sng" algn="ctr">
                      <a:solidFill>
                        <a:srgbClr val="CFAED2"/>
                      </a:solidFill>
                      <a:prstDash val="solid"/>
                      <a:round/>
                      <a:headEnd type="none" w="med" len="med"/>
                      <a:tailEnd type="none" w="med" len="med"/>
                    </a:lnT>
                    <a:lnB w="76200" cap="flat" cmpd="sng" algn="ctr">
                      <a:solidFill>
                        <a:srgbClr val="CFAED2"/>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714843">
                <a:tc>
                  <a:txBody>
                    <a:bodyPr/>
                    <a:lstStyle/>
                    <a:p>
                      <a:r>
                        <a:rPr lang="en-US" sz="2000" b="0" dirty="0">
                          <a:latin typeface="Franklin Gothic Medium Cond" panose="020B0606030402020204" pitchFamily="34" charset="0"/>
                        </a:rPr>
                        <a:t>7 - 14 years</a:t>
                      </a:r>
                    </a:p>
                  </a:txBody>
                  <a:tcPr>
                    <a:lnT w="76200" cap="flat" cmpd="sng" algn="ctr">
                      <a:solidFill>
                        <a:srgbClr val="CFAED2"/>
                      </a:solidFill>
                      <a:prstDash val="solid"/>
                      <a:round/>
                      <a:headEnd type="none" w="med" len="med"/>
                      <a:tailEnd type="none" w="med" len="med"/>
                    </a:lnT>
                    <a:lnB w="76200" cap="flat" cmpd="sng" algn="ctr">
                      <a:solidFill>
                        <a:srgbClr val="CFAED2"/>
                      </a:solidFill>
                      <a:prstDash val="solid"/>
                      <a:round/>
                      <a:headEnd type="none" w="med" len="med"/>
                      <a:tailEnd type="none" w="med" len="med"/>
                    </a:lnB>
                    <a:solidFill>
                      <a:schemeClr val="bg1"/>
                    </a:solidFill>
                  </a:tcPr>
                </a:tc>
                <a:tc>
                  <a:txBody>
                    <a:bodyPr/>
                    <a:lstStyle/>
                    <a:p>
                      <a:pPr algn="ctr"/>
                      <a:r>
                        <a:rPr lang="en-US" sz="2000" b="0" dirty="0">
                          <a:latin typeface="Franklin Gothic Medium Cond" panose="020B0606030402020204" pitchFamily="34" charset="0"/>
                        </a:rPr>
                        <a:t>19%</a:t>
                      </a:r>
                    </a:p>
                    <a:p>
                      <a:pPr algn="ctr"/>
                      <a:r>
                        <a:rPr lang="en-US" sz="1800" b="0" dirty="0">
                          <a:latin typeface="Franklin Gothic Medium Cond" panose="020B0606030402020204" pitchFamily="34" charset="0"/>
                        </a:rPr>
                        <a:t>(18)</a:t>
                      </a:r>
                    </a:p>
                  </a:txBody>
                  <a:tcPr>
                    <a:lnT w="76200" cap="flat" cmpd="sng" algn="ctr">
                      <a:solidFill>
                        <a:srgbClr val="CFAED2"/>
                      </a:solidFill>
                      <a:prstDash val="solid"/>
                      <a:round/>
                      <a:headEnd type="none" w="med" len="med"/>
                      <a:tailEnd type="none" w="med" len="med"/>
                    </a:lnT>
                    <a:lnB w="76200" cap="flat" cmpd="sng" algn="ctr">
                      <a:solidFill>
                        <a:srgbClr val="CFAED2"/>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714843">
                <a:tc>
                  <a:txBody>
                    <a:bodyPr/>
                    <a:lstStyle/>
                    <a:p>
                      <a:r>
                        <a:rPr lang="en-US" sz="2000" b="0" dirty="0">
                          <a:latin typeface="Franklin Gothic Medium Cond" panose="020B0606030402020204" pitchFamily="34" charset="0"/>
                        </a:rPr>
                        <a:t>15+ years </a:t>
                      </a:r>
                    </a:p>
                  </a:txBody>
                  <a:tcPr>
                    <a:lnT w="76200" cap="flat" cmpd="sng" algn="ctr">
                      <a:solidFill>
                        <a:srgbClr val="CFAED2"/>
                      </a:solidFill>
                      <a:prstDash val="solid"/>
                      <a:round/>
                      <a:headEnd type="none" w="med" len="med"/>
                      <a:tailEnd type="none" w="med" len="med"/>
                    </a:lnT>
                    <a:solidFill>
                      <a:schemeClr val="bg1"/>
                    </a:solidFill>
                  </a:tcPr>
                </a:tc>
                <a:tc>
                  <a:txBody>
                    <a:bodyPr/>
                    <a:lstStyle/>
                    <a:p>
                      <a:pPr algn="ctr"/>
                      <a:r>
                        <a:rPr lang="en-US" sz="2000" b="0" dirty="0">
                          <a:latin typeface="Franklin Gothic Medium Cond" panose="020B0606030402020204" pitchFamily="34" charset="0"/>
                        </a:rPr>
                        <a:t>44%</a:t>
                      </a:r>
                    </a:p>
                    <a:p>
                      <a:pPr algn="ctr"/>
                      <a:r>
                        <a:rPr lang="en-US" sz="1800" b="0" dirty="0">
                          <a:latin typeface="Franklin Gothic Medium Cond" panose="020B0606030402020204" pitchFamily="34" charset="0"/>
                        </a:rPr>
                        <a:t>(42)</a:t>
                      </a:r>
                    </a:p>
                  </a:txBody>
                  <a:tcPr>
                    <a:lnT w="76200" cap="flat" cmpd="sng" algn="ctr">
                      <a:solidFill>
                        <a:srgbClr val="CFAED2"/>
                      </a:solidFill>
                      <a:prstDash val="solid"/>
                      <a:round/>
                      <a:headEnd type="none" w="med" len="med"/>
                      <a:tailEnd type="none" w="med" len="med"/>
                    </a:lnT>
                    <a:solidFill>
                      <a:schemeClr val="bg1"/>
                    </a:solidFill>
                  </a:tcPr>
                </a:tc>
                <a:extLst>
                  <a:ext uri="{0D108BD9-81ED-4DB2-BD59-A6C34878D82A}">
                    <a16:rowId xmlns="" xmlns:a16="http://schemas.microsoft.com/office/drawing/2014/main" val="10004"/>
                  </a:ext>
                </a:extLst>
              </a:tr>
            </a:tbl>
          </a:graphicData>
        </a:graphic>
      </p:graphicFrame>
    </p:spTree>
    <p:extLst>
      <p:ext uri="{BB962C8B-B14F-4D97-AF65-F5344CB8AC3E}">
        <p14:creationId xmlns:p14="http://schemas.microsoft.com/office/powerpoint/2010/main" val="380721878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190905" y="107724"/>
            <a:ext cx="1403820" cy="981075"/>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a:extLst>
              <a:ext uri="{FF2B5EF4-FFF2-40B4-BE49-F238E27FC236}">
                <a16:creationId xmlns="" xmlns:a16="http://schemas.microsoft.com/office/drawing/2014/main" id="{85C211D4-791E-46F5-9854-9348F86AEC02}"/>
              </a:ext>
            </a:extLst>
          </p:cNvPr>
          <p:cNvGrpSpPr/>
          <p:nvPr/>
        </p:nvGrpSpPr>
        <p:grpSpPr>
          <a:xfrm>
            <a:off x="1744021" y="231521"/>
            <a:ext cx="9739767" cy="733480"/>
            <a:chOff x="1744021" y="275096"/>
            <a:chExt cx="9739767" cy="733480"/>
          </a:xfrm>
        </p:grpSpPr>
        <p:sp>
          <p:nvSpPr>
            <p:cNvPr id="7" name="TextBox 6">
              <a:extLst>
                <a:ext uri="{FF2B5EF4-FFF2-40B4-BE49-F238E27FC236}">
                  <a16:creationId xmlns="" xmlns:a16="http://schemas.microsoft.com/office/drawing/2014/main" id="{3C7626A4-6094-431B-98A4-D5804E57A89A}"/>
                </a:ext>
              </a:extLst>
            </p:cNvPr>
            <p:cNvSpPr txBox="1"/>
            <p:nvPr/>
          </p:nvSpPr>
          <p:spPr>
            <a:xfrm>
              <a:off x="1744021" y="275096"/>
              <a:ext cx="9739767" cy="646331"/>
            </a:xfrm>
            <a:prstGeom prst="rect">
              <a:avLst/>
            </a:prstGeom>
            <a:noFill/>
          </p:spPr>
          <p:txBody>
            <a:bodyPr wrap="square" rtlCol="0">
              <a:spAutoFit/>
            </a:bodyPr>
            <a:lstStyle/>
            <a:p>
              <a:pPr lvl="0"/>
              <a:r>
                <a:rPr lang="en-US" sz="3600" dirty="0">
                  <a:solidFill>
                    <a:prstClr val="black">
                      <a:lumMod val="65000"/>
                      <a:lumOff val="35000"/>
                    </a:prstClr>
                  </a:solidFill>
                  <a:latin typeface="Franklin Gothic Demi Cond" panose="020B0706030402020204" pitchFamily="34" charset="0"/>
                </a:rPr>
                <a:t>Number of Years </a:t>
              </a:r>
              <a:r>
                <a:rPr lang="en-US" sz="3600" dirty="0" smtClean="0">
                  <a:solidFill>
                    <a:prstClr val="black">
                      <a:lumMod val="65000"/>
                      <a:lumOff val="35000"/>
                    </a:prstClr>
                  </a:solidFill>
                  <a:latin typeface="Franklin Gothic Demi Cond" panose="020B0706030402020204" pitchFamily="34" charset="0"/>
                </a:rPr>
                <a:t>CEOs </a:t>
              </a:r>
              <a:r>
                <a:rPr lang="en-US" sz="3600" dirty="0">
                  <a:solidFill>
                    <a:prstClr val="black">
                      <a:lumMod val="65000"/>
                      <a:lumOff val="35000"/>
                    </a:prstClr>
                  </a:solidFill>
                  <a:latin typeface="Franklin Gothic Demi Cond" panose="020B0706030402020204" pitchFamily="34" charset="0"/>
                </a:rPr>
                <a:t>Have Been in Agency </a:t>
              </a:r>
            </a:p>
          </p:txBody>
        </p:sp>
        <p:grpSp>
          <p:nvGrpSpPr>
            <p:cNvPr id="4" name="Group 3">
              <a:extLst>
                <a:ext uri="{FF2B5EF4-FFF2-40B4-BE49-F238E27FC236}">
                  <a16:creationId xmlns="" xmlns:a16="http://schemas.microsoft.com/office/drawing/2014/main" id="{2ECD5126-1CAC-43B3-AEF1-64E748BE98AF}"/>
                </a:ext>
              </a:extLst>
            </p:cNvPr>
            <p:cNvGrpSpPr/>
            <p:nvPr/>
          </p:nvGrpSpPr>
          <p:grpSpPr>
            <a:xfrm rot="16200000">
              <a:off x="2489295" y="298371"/>
              <a:ext cx="67588" cy="1352822"/>
              <a:chOff x="1095347" y="0"/>
              <a:chExt cx="240594" cy="6850733"/>
            </a:xfrm>
          </p:grpSpPr>
          <p:sp>
            <p:nvSpPr>
              <p:cNvPr id="71" name="Rectangle 70">
                <a:extLst>
                  <a:ext uri="{FF2B5EF4-FFF2-40B4-BE49-F238E27FC236}">
                    <a16:creationId xmlns="" xmlns:a16="http://schemas.microsoft.com/office/drawing/2014/main" id="{FD86E6B8-5E38-4FAB-847C-4415BDC918C7}"/>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3" name="Rectangle 72">
                <a:extLst>
                  <a:ext uri="{FF2B5EF4-FFF2-40B4-BE49-F238E27FC236}">
                    <a16:creationId xmlns="" xmlns:a16="http://schemas.microsoft.com/office/drawing/2014/main" id="{40DB00CB-22B7-481F-A853-5EFA53366190}"/>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4" name="Rectangle 73">
                <a:extLst>
                  <a:ext uri="{FF2B5EF4-FFF2-40B4-BE49-F238E27FC236}">
                    <a16:creationId xmlns="" xmlns:a16="http://schemas.microsoft.com/office/drawing/2014/main" id="{AF531BFB-1D76-4EDD-A1EF-96966280712D}"/>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graphicFrame>
        <p:nvGraphicFramePr>
          <p:cNvPr id="10" name="Table 9"/>
          <p:cNvGraphicFramePr>
            <a:graphicFrameLocks noGrp="1"/>
          </p:cNvGraphicFramePr>
          <p:nvPr>
            <p:extLst>
              <p:ext uri="{D42A27DB-BD31-4B8C-83A1-F6EECF244321}">
                <p14:modId xmlns:p14="http://schemas.microsoft.com/office/powerpoint/2010/main" val="4293561616"/>
              </p:ext>
            </p:extLst>
          </p:nvPr>
        </p:nvGraphicFramePr>
        <p:xfrm>
          <a:off x="1846678" y="2124636"/>
          <a:ext cx="8505552" cy="3408552"/>
        </p:xfrm>
        <a:graphic>
          <a:graphicData uri="http://schemas.openxmlformats.org/drawingml/2006/table">
            <a:tbl>
              <a:tblPr firstRow="1" bandRow="1">
                <a:tableStyleId>{5C22544A-7EE6-4342-B048-85BDC9FD1C3A}</a:tableStyleId>
              </a:tblPr>
              <a:tblGrid>
                <a:gridCol w="5802693">
                  <a:extLst>
                    <a:ext uri="{9D8B030D-6E8A-4147-A177-3AD203B41FA5}">
                      <a16:colId xmlns="" xmlns:a16="http://schemas.microsoft.com/office/drawing/2014/main" val="20000"/>
                    </a:ext>
                  </a:extLst>
                </a:gridCol>
                <a:gridCol w="2702859">
                  <a:extLst>
                    <a:ext uri="{9D8B030D-6E8A-4147-A177-3AD203B41FA5}">
                      <a16:colId xmlns="" xmlns:a16="http://schemas.microsoft.com/office/drawing/2014/main" val="20001"/>
                    </a:ext>
                  </a:extLst>
                </a:gridCol>
              </a:tblGrid>
              <a:tr h="564776">
                <a:tc>
                  <a:txBody>
                    <a:bodyPr/>
                    <a:lstStyle/>
                    <a:p>
                      <a:r>
                        <a:rPr lang="en-US" sz="2000" b="0" dirty="0">
                          <a:latin typeface="Franklin Gothic Medium Cond" panose="020B0606030402020204" pitchFamily="34" charset="0"/>
                        </a:rPr>
                        <a:t> Number of Years in the Agency</a:t>
                      </a:r>
                    </a:p>
                  </a:txBody>
                  <a:tcPr>
                    <a:solidFill>
                      <a:srgbClr val="721A80"/>
                    </a:solidFill>
                  </a:tcPr>
                </a:tc>
                <a:tc>
                  <a:txBody>
                    <a:bodyPr/>
                    <a:lstStyle/>
                    <a:p>
                      <a:pPr algn="ctr"/>
                      <a:r>
                        <a:rPr lang="en-US" sz="2000" b="0" dirty="0">
                          <a:latin typeface="Franklin Gothic Medium Cond" panose="020B0606030402020204" pitchFamily="34" charset="0"/>
                        </a:rPr>
                        <a:t>Proportion </a:t>
                      </a:r>
                    </a:p>
                  </a:txBody>
                  <a:tcPr>
                    <a:solidFill>
                      <a:srgbClr val="721A80"/>
                    </a:solidFill>
                  </a:tcPr>
                </a:tc>
                <a:extLst>
                  <a:ext uri="{0D108BD9-81ED-4DB2-BD59-A6C34878D82A}">
                    <a16:rowId xmlns="" xmlns:a16="http://schemas.microsoft.com/office/drawing/2014/main" val="10000"/>
                  </a:ext>
                </a:extLst>
              </a:tr>
              <a:tr h="699247">
                <a:tc>
                  <a:txBody>
                    <a:bodyPr/>
                    <a:lstStyle/>
                    <a:p>
                      <a:r>
                        <a:rPr lang="en-US" sz="2000" b="0" dirty="0">
                          <a:latin typeface="Franklin Gothic Medium Cond" panose="020B0606030402020204" pitchFamily="34" charset="0"/>
                        </a:rPr>
                        <a:t>3 Years of less </a:t>
                      </a:r>
                    </a:p>
                  </a:txBody>
                  <a:tcPr>
                    <a:lnB w="76200" cap="flat" cmpd="sng" algn="ctr">
                      <a:solidFill>
                        <a:srgbClr val="C096C4"/>
                      </a:solidFill>
                      <a:prstDash val="solid"/>
                      <a:round/>
                      <a:headEnd type="none" w="med" len="med"/>
                      <a:tailEnd type="none" w="med" len="med"/>
                    </a:lnB>
                    <a:solidFill>
                      <a:schemeClr val="bg1"/>
                    </a:solidFill>
                  </a:tcPr>
                </a:tc>
                <a:tc>
                  <a:txBody>
                    <a:bodyPr/>
                    <a:lstStyle/>
                    <a:p>
                      <a:pPr algn="ctr"/>
                      <a:r>
                        <a:rPr lang="en-US" sz="2000" b="0" dirty="0">
                          <a:latin typeface="Franklin Gothic Medium Cond" panose="020B0606030402020204" pitchFamily="34" charset="0"/>
                        </a:rPr>
                        <a:t> 26%</a:t>
                      </a:r>
                    </a:p>
                    <a:p>
                      <a:pPr algn="ctr"/>
                      <a:r>
                        <a:rPr lang="en-US" sz="1800" b="0" dirty="0">
                          <a:latin typeface="Franklin Gothic Medium Cond" panose="020B0606030402020204" pitchFamily="34" charset="0"/>
                        </a:rPr>
                        <a:t>(25)</a:t>
                      </a:r>
                    </a:p>
                  </a:txBody>
                  <a:tcPr>
                    <a:lnB w="76200" cap="flat" cmpd="sng" algn="ctr">
                      <a:solidFill>
                        <a:srgbClr val="C096C4"/>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714843">
                <a:tc>
                  <a:txBody>
                    <a:bodyPr/>
                    <a:lstStyle/>
                    <a:p>
                      <a:r>
                        <a:rPr lang="en-US" sz="2000" b="0" dirty="0">
                          <a:latin typeface="Franklin Gothic Medium Cond" panose="020B0606030402020204" pitchFamily="34" charset="0"/>
                        </a:rPr>
                        <a:t>4 -6 years</a:t>
                      </a:r>
                    </a:p>
                  </a:txBody>
                  <a:tcP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solidFill>
                      <a:schemeClr val="bg1"/>
                    </a:solidFill>
                  </a:tcPr>
                </a:tc>
                <a:tc>
                  <a:txBody>
                    <a:bodyPr/>
                    <a:lstStyle/>
                    <a:p>
                      <a:pPr algn="ctr"/>
                      <a:r>
                        <a:rPr lang="en-US" sz="2000" b="0" dirty="0">
                          <a:latin typeface="Franklin Gothic Medium Cond" panose="020B0606030402020204" pitchFamily="34" charset="0"/>
                        </a:rPr>
                        <a:t>22%</a:t>
                      </a:r>
                    </a:p>
                    <a:p>
                      <a:pPr algn="ctr"/>
                      <a:r>
                        <a:rPr lang="en-US" sz="1800" b="0" dirty="0">
                          <a:latin typeface="Franklin Gothic Medium Cond" panose="020B0606030402020204" pitchFamily="34" charset="0"/>
                        </a:rPr>
                        <a:t>(21)</a:t>
                      </a:r>
                    </a:p>
                  </a:txBody>
                  <a:tcP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714843">
                <a:tc>
                  <a:txBody>
                    <a:bodyPr/>
                    <a:lstStyle/>
                    <a:p>
                      <a:r>
                        <a:rPr lang="en-US" sz="2000" b="0" dirty="0">
                          <a:latin typeface="Franklin Gothic Medium Cond" panose="020B0606030402020204" pitchFamily="34" charset="0"/>
                        </a:rPr>
                        <a:t>7-14 years </a:t>
                      </a:r>
                    </a:p>
                  </a:txBody>
                  <a:tcP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solidFill>
                      <a:schemeClr val="bg1"/>
                    </a:solidFill>
                  </a:tcPr>
                </a:tc>
                <a:tc>
                  <a:txBody>
                    <a:bodyPr/>
                    <a:lstStyle/>
                    <a:p>
                      <a:pPr algn="ctr"/>
                      <a:r>
                        <a:rPr lang="en-US" sz="2000" b="0" dirty="0">
                          <a:latin typeface="Franklin Gothic Medium Cond" panose="020B0606030402020204" pitchFamily="34" charset="0"/>
                        </a:rPr>
                        <a:t>23%</a:t>
                      </a:r>
                    </a:p>
                    <a:p>
                      <a:pPr algn="ctr"/>
                      <a:r>
                        <a:rPr lang="en-US" sz="1800" b="0" dirty="0">
                          <a:latin typeface="Franklin Gothic Medium Cond" panose="020B0606030402020204" pitchFamily="34" charset="0"/>
                        </a:rPr>
                        <a:t>(22)</a:t>
                      </a:r>
                    </a:p>
                  </a:txBody>
                  <a:tcP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714843">
                <a:tc>
                  <a:txBody>
                    <a:bodyPr/>
                    <a:lstStyle/>
                    <a:p>
                      <a:r>
                        <a:rPr lang="en-US" sz="2000" b="0" dirty="0">
                          <a:latin typeface="Franklin Gothic Medium Cond" panose="020B0606030402020204" pitchFamily="34" charset="0"/>
                        </a:rPr>
                        <a:t>15+ years</a:t>
                      </a:r>
                    </a:p>
                  </a:txBody>
                  <a:tcPr>
                    <a:lnT w="76200" cap="flat" cmpd="sng" algn="ctr">
                      <a:solidFill>
                        <a:srgbClr val="C096C4"/>
                      </a:solidFill>
                      <a:prstDash val="solid"/>
                      <a:round/>
                      <a:headEnd type="none" w="med" len="med"/>
                      <a:tailEnd type="none" w="med" len="med"/>
                    </a:lnT>
                    <a:solidFill>
                      <a:schemeClr val="bg1"/>
                    </a:solidFill>
                  </a:tcPr>
                </a:tc>
                <a:tc>
                  <a:txBody>
                    <a:bodyPr/>
                    <a:lstStyle/>
                    <a:p>
                      <a:pPr algn="ctr"/>
                      <a:r>
                        <a:rPr lang="en-US" sz="2000" b="0" dirty="0">
                          <a:latin typeface="Franklin Gothic Medium Cond" panose="020B0606030402020204" pitchFamily="34" charset="0"/>
                        </a:rPr>
                        <a:t>28%</a:t>
                      </a:r>
                    </a:p>
                    <a:p>
                      <a:pPr algn="ctr"/>
                      <a:r>
                        <a:rPr lang="en-US" sz="1800" b="0" dirty="0">
                          <a:latin typeface="Franklin Gothic Medium Cond" panose="020B0606030402020204" pitchFamily="34" charset="0"/>
                        </a:rPr>
                        <a:t>(27)</a:t>
                      </a:r>
                    </a:p>
                  </a:txBody>
                  <a:tcPr>
                    <a:lnT w="76200" cap="flat" cmpd="sng" algn="ctr">
                      <a:solidFill>
                        <a:srgbClr val="C096C4"/>
                      </a:solidFill>
                      <a:prstDash val="solid"/>
                      <a:round/>
                      <a:headEnd type="none" w="med" len="med"/>
                      <a:tailEnd type="none" w="med" len="med"/>
                    </a:lnT>
                    <a:solidFill>
                      <a:schemeClr val="bg1"/>
                    </a:solidFill>
                  </a:tcPr>
                </a:tc>
                <a:extLst>
                  <a:ext uri="{0D108BD9-81ED-4DB2-BD59-A6C34878D82A}">
                    <a16:rowId xmlns="" xmlns:a16="http://schemas.microsoft.com/office/drawing/2014/main" val="10004"/>
                  </a:ext>
                </a:extLst>
              </a:tr>
            </a:tbl>
          </a:graphicData>
        </a:graphic>
      </p:graphicFrame>
    </p:spTree>
    <p:extLst>
      <p:ext uri="{BB962C8B-B14F-4D97-AF65-F5344CB8AC3E}">
        <p14:creationId xmlns:p14="http://schemas.microsoft.com/office/powerpoint/2010/main" val="30755256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Group 63">
            <a:extLst>
              <a:ext uri="{FF2B5EF4-FFF2-40B4-BE49-F238E27FC236}">
                <a16:creationId xmlns="" xmlns:a16="http://schemas.microsoft.com/office/drawing/2014/main" id="{49020AF6-CF57-423B-8DA4-3BBAA5538FE9}"/>
              </a:ext>
            </a:extLst>
          </p:cNvPr>
          <p:cNvGrpSpPr/>
          <p:nvPr/>
        </p:nvGrpSpPr>
        <p:grpSpPr>
          <a:xfrm>
            <a:off x="1095348" y="0"/>
            <a:ext cx="10001304" cy="6858001"/>
            <a:chOff x="1039564" y="0"/>
            <a:chExt cx="10001304" cy="6858001"/>
          </a:xfrm>
        </p:grpSpPr>
        <p:grpSp>
          <p:nvGrpSpPr>
            <p:cNvPr id="19" name="Group 18">
              <a:extLst>
                <a:ext uri="{FF2B5EF4-FFF2-40B4-BE49-F238E27FC236}">
                  <a16:creationId xmlns="" xmlns:a16="http://schemas.microsoft.com/office/drawing/2014/main" id="{DBB8C1BA-CC96-48CA-ADF6-7C23FF415827}"/>
                </a:ext>
              </a:extLst>
            </p:cNvPr>
            <p:cNvGrpSpPr/>
            <p:nvPr/>
          </p:nvGrpSpPr>
          <p:grpSpPr>
            <a:xfrm rot="5400000">
              <a:off x="-2269139" y="3308703"/>
              <a:ext cx="6858001" cy="240596"/>
              <a:chOff x="0" y="1036120"/>
              <a:chExt cx="11865428" cy="88906"/>
            </a:xfrm>
          </p:grpSpPr>
          <p:sp>
            <p:nvSpPr>
              <p:cNvPr id="20" name="Rectangle 19">
                <a:extLst>
                  <a:ext uri="{FF2B5EF4-FFF2-40B4-BE49-F238E27FC236}">
                    <a16:creationId xmlns="" xmlns:a16="http://schemas.microsoft.com/office/drawing/2014/main" id="{23F9461F-BFE5-4BB2-8A36-61B97FB3703A}"/>
                  </a:ext>
                </a:extLst>
              </p:cNvPr>
              <p:cNvSpPr/>
              <p:nvPr/>
            </p:nvSpPr>
            <p:spPr>
              <a:xfrm>
                <a:off x="0" y="1036121"/>
                <a:ext cx="4023360" cy="88901"/>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1" name="Rectangle 20">
                <a:extLst>
                  <a:ext uri="{FF2B5EF4-FFF2-40B4-BE49-F238E27FC236}">
                    <a16:creationId xmlns="" xmlns:a16="http://schemas.microsoft.com/office/drawing/2014/main" id="{4C1D16DE-24DB-4990-894A-7A3C9B3A63D5}"/>
                  </a:ext>
                </a:extLst>
              </p:cNvPr>
              <p:cNvSpPr/>
              <p:nvPr/>
            </p:nvSpPr>
            <p:spPr>
              <a:xfrm>
                <a:off x="4035933" y="1036120"/>
                <a:ext cx="4023362" cy="88900"/>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2" name="Rectangle 21">
                <a:extLst>
                  <a:ext uri="{FF2B5EF4-FFF2-40B4-BE49-F238E27FC236}">
                    <a16:creationId xmlns="" xmlns:a16="http://schemas.microsoft.com/office/drawing/2014/main" id="{515F25D8-7E43-4F84-A549-70102C7C264B}"/>
                  </a:ext>
                </a:extLst>
              </p:cNvPr>
              <p:cNvSpPr/>
              <p:nvPr/>
            </p:nvSpPr>
            <p:spPr>
              <a:xfrm>
                <a:off x="7842066" y="1036122"/>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48" name="Rectangle 47">
                <a:extLst>
                  <a:ext uri="{FF2B5EF4-FFF2-40B4-BE49-F238E27FC236}">
                    <a16:creationId xmlns="" xmlns:a16="http://schemas.microsoft.com/office/drawing/2014/main" id="{0599B1B4-28F2-44F4-A3F8-2D461CC51E82}"/>
                  </a:ext>
                </a:extLst>
              </p:cNvPr>
              <p:cNvSpPr/>
              <p:nvPr/>
            </p:nvSpPr>
            <p:spPr>
              <a:xfrm>
                <a:off x="3914738" y="1036124"/>
                <a:ext cx="4023362" cy="88899"/>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49" name="Rectangle 48">
                <a:extLst>
                  <a:ext uri="{FF2B5EF4-FFF2-40B4-BE49-F238E27FC236}">
                    <a16:creationId xmlns="" xmlns:a16="http://schemas.microsoft.com/office/drawing/2014/main" id="{A1D9F765-7EF5-4E7E-97D7-B22F16BCB171}"/>
                  </a:ext>
                </a:extLst>
              </p:cNvPr>
              <p:cNvSpPr/>
              <p:nvPr/>
            </p:nvSpPr>
            <p:spPr>
              <a:xfrm>
                <a:off x="7829490" y="1036126"/>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nvGrpSpPr>
            <p:cNvPr id="50" name="Group 49">
              <a:extLst>
                <a:ext uri="{FF2B5EF4-FFF2-40B4-BE49-F238E27FC236}">
                  <a16:creationId xmlns="" xmlns:a16="http://schemas.microsoft.com/office/drawing/2014/main" id="{9ACD9E9A-CE96-4168-AC7E-356711949A2A}"/>
                </a:ext>
              </a:extLst>
            </p:cNvPr>
            <p:cNvGrpSpPr/>
            <p:nvPr/>
          </p:nvGrpSpPr>
          <p:grpSpPr>
            <a:xfrm rot="5400000">
              <a:off x="7491569" y="3308703"/>
              <a:ext cx="6858001" cy="240596"/>
              <a:chOff x="0" y="1036120"/>
              <a:chExt cx="11865428" cy="88906"/>
            </a:xfrm>
          </p:grpSpPr>
          <p:sp>
            <p:nvSpPr>
              <p:cNvPr id="51" name="Rectangle 50">
                <a:extLst>
                  <a:ext uri="{FF2B5EF4-FFF2-40B4-BE49-F238E27FC236}">
                    <a16:creationId xmlns="" xmlns:a16="http://schemas.microsoft.com/office/drawing/2014/main" id="{B7787881-AE15-40C7-BF48-B2AC8F99F6CB}"/>
                  </a:ext>
                </a:extLst>
              </p:cNvPr>
              <p:cNvSpPr/>
              <p:nvPr/>
            </p:nvSpPr>
            <p:spPr>
              <a:xfrm>
                <a:off x="0" y="1036121"/>
                <a:ext cx="4023360" cy="88901"/>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2" name="Rectangle 51">
                <a:extLst>
                  <a:ext uri="{FF2B5EF4-FFF2-40B4-BE49-F238E27FC236}">
                    <a16:creationId xmlns="" xmlns:a16="http://schemas.microsoft.com/office/drawing/2014/main" id="{16529F44-EDD7-43F2-ABB4-51184C213F68}"/>
                  </a:ext>
                </a:extLst>
              </p:cNvPr>
              <p:cNvSpPr/>
              <p:nvPr/>
            </p:nvSpPr>
            <p:spPr>
              <a:xfrm>
                <a:off x="4035933" y="1036120"/>
                <a:ext cx="4023362" cy="88900"/>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3" name="Rectangle 52">
                <a:extLst>
                  <a:ext uri="{FF2B5EF4-FFF2-40B4-BE49-F238E27FC236}">
                    <a16:creationId xmlns="" xmlns:a16="http://schemas.microsoft.com/office/drawing/2014/main" id="{8CA53667-DA96-4416-A8FB-15F1F89C8BCB}"/>
                  </a:ext>
                </a:extLst>
              </p:cNvPr>
              <p:cNvSpPr/>
              <p:nvPr/>
            </p:nvSpPr>
            <p:spPr>
              <a:xfrm>
                <a:off x="7842066" y="1036122"/>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4" name="Rectangle 53">
                <a:extLst>
                  <a:ext uri="{FF2B5EF4-FFF2-40B4-BE49-F238E27FC236}">
                    <a16:creationId xmlns="" xmlns:a16="http://schemas.microsoft.com/office/drawing/2014/main" id="{395CF7EC-F5DF-4017-9633-166192E01E10}"/>
                  </a:ext>
                </a:extLst>
              </p:cNvPr>
              <p:cNvSpPr/>
              <p:nvPr/>
            </p:nvSpPr>
            <p:spPr>
              <a:xfrm>
                <a:off x="3914738" y="1036124"/>
                <a:ext cx="4023362" cy="88899"/>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5" name="Rectangle 54">
                <a:extLst>
                  <a:ext uri="{FF2B5EF4-FFF2-40B4-BE49-F238E27FC236}">
                    <a16:creationId xmlns="" xmlns:a16="http://schemas.microsoft.com/office/drawing/2014/main" id="{A69E3295-DF19-47E8-8BC3-9D18EF213ACC}"/>
                  </a:ext>
                </a:extLst>
              </p:cNvPr>
              <p:cNvSpPr/>
              <p:nvPr/>
            </p:nvSpPr>
            <p:spPr>
              <a:xfrm>
                <a:off x="7829490" y="1036126"/>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nvGrpSpPr>
            <p:cNvPr id="63" name="Group 62">
              <a:extLst>
                <a:ext uri="{FF2B5EF4-FFF2-40B4-BE49-F238E27FC236}">
                  <a16:creationId xmlns="" xmlns:a16="http://schemas.microsoft.com/office/drawing/2014/main" id="{FE1AB08A-631F-486A-8F3A-4A29FA6001BA}"/>
                </a:ext>
              </a:extLst>
            </p:cNvPr>
            <p:cNvGrpSpPr/>
            <p:nvPr/>
          </p:nvGrpSpPr>
          <p:grpSpPr>
            <a:xfrm>
              <a:off x="1954188" y="24890"/>
              <a:ext cx="8298180" cy="4218265"/>
              <a:chOff x="2009972" y="24890"/>
              <a:chExt cx="8298180" cy="4218265"/>
            </a:xfrm>
          </p:grpSpPr>
          <p:pic>
            <p:nvPicPr>
              <p:cNvPr id="47" name="Picture 422" descr="https://surveymonkey-assets.s3.amazonaws.com/survey/151482812/da8c2a77-c39d-45fd-9226-b58117fc7618.jpg">
                <a:extLst>
                  <a:ext uri="{FF2B5EF4-FFF2-40B4-BE49-F238E27FC236}">
                    <a16:creationId xmlns="" xmlns:a16="http://schemas.microsoft.com/office/drawing/2014/main" id="{2BE63BE4-5F77-4AB5-9BCE-1ABA4BC23901}"/>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5681" r="56492"/>
              <a:stretch/>
            </p:blipFill>
            <p:spPr bwMode="auto">
              <a:xfrm>
                <a:off x="5173980" y="24890"/>
                <a:ext cx="1844040" cy="1495183"/>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 xmlns:a16="http://schemas.microsoft.com/office/drawing/2014/main" id="{B6DD53A9-B5AB-4523-BE94-83B478750D55}"/>
                  </a:ext>
                </a:extLst>
              </p:cNvPr>
              <p:cNvSpPr txBox="1"/>
              <p:nvPr/>
            </p:nvSpPr>
            <p:spPr>
              <a:xfrm>
                <a:off x="2009972" y="2550384"/>
                <a:ext cx="8298180" cy="1692771"/>
              </a:xfrm>
              <a:prstGeom prst="rect">
                <a:avLst/>
              </a:prstGeom>
              <a:noFill/>
            </p:spPr>
            <p:txBody>
              <a:bodyPr wrap="square" rtlCol="0">
                <a:spAutoFit/>
              </a:bodyPr>
              <a:lstStyle/>
              <a:p>
                <a:pPr algn="ctr"/>
                <a:r>
                  <a:rPr lang="en-US" sz="5400" dirty="0">
                    <a:solidFill>
                      <a:srgbClr val="762183"/>
                    </a:solidFill>
                    <a:latin typeface="Franklin Gothic Demi" panose="020B0703020102020204" pitchFamily="34" charset="0"/>
                    <a:ea typeface="+mj-ea"/>
                    <a:cs typeface="+mj-cs"/>
                  </a:rPr>
                  <a:t>Yearly CEO Compensation  </a:t>
                </a:r>
              </a:p>
              <a:p>
                <a:pPr algn="ctr"/>
                <a:endParaRPr lang="en-US" sz="3200" dirty="0">
                  <a:solidFill>
                    <a:srgbClr val="762183"/>
                  </a:solidFill>
                  <a:latin typeface="Franklin Gothic Demi" panose="020B0703020102020204" pitchFamily="34" charset="0"/>
                  <a:ea typeface="+mj-ea"/>
                  <a:cs typeface="+mj-cs"/>
                </a:endParaRPr>
              </a:p>
              <a:p>
                <a:pPr algn="ctr"/>
                <a:endParaRPr lang="en-US" dirty="0"/>
              </a:p>
            </p:txBody>
          </p:sp>
        </p:grpSp>
      </p:grpSp>
    </p:spTree>
    <p:extLst>
      <p:ext uri="{BB962C8B-B14F-4D97-AF65-F5344CB8AC3E}">
        <p14:creationId xmlns:p14="http://schemas.microsoft.com/office/powerpoint/2010/main" val="2544331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190905" y="107724"/>
            <a:ext cx="1403820" cy="981075"/>
          </a:xfrm>
          <a:prstGeom prst="rect">
            <a:avLst/>
          </a:prstGeom>
          <a:noFill/>
          <a:extLst>
            <a:ext uri="{909E8E84-426E-40DD-AFC4-6F175D3DCCD1}">
              <a14:hiddenFill xmlns:a14="http://schemas.microsoft.com/office/drawing/2010/main">
                <a:solidFill>
                  <a:srgbClr val="FFFFFF"/>
                </a:solidFill>
              </a14:hiddenFill>
            </a:ext>
          </a:extLst>
        </p:spPr>
      </p:pic>
      <p:grpSp>
        <p:nvGrpSpPr>
          <p:cNvPr id="8" name="Group 7">
            <a:extLst>
              <a:ext uri="{FF2B5EF4-FFF2-40B4-BE49-F238E27FC236}">
                <a16:creationId xmlns="" xmlns:a16="http://schemas.microsoft.com/office/drawing/2014/main" id="{62190D9A-8E2D-455D-B425-795E2E183474}"/>
              </a:ext>
            </a:extLst>
          </p:cNvPr>
          <p:cNvGrpSpPr/>
          <p:nvPr/>
        </p:nvGrpSpPr>
        <p:grpSpPr>
          <a:xfrm>
            <a:off x="1175142" y="1311097"/>
            <a:ext cx="9841716" cy="5223990"/>
            <a:chOff x="752772" y="1532077"/>
            <a:chExt cx="9841716" cy="5223990"/>
          </a:xfrm>
        </p:grpSpPr>
        <p:grpSp>
          <p:nvGrpSpPr>
            <p:cNvPr id="5" name="Group 4">
              <a:extLst>
                <a:ext uri="{FF2B5EF4-FFF2-40B4-BE49-F238E27FC236}">
                  <a16:creationId xmlns="" xmlns:a16="http://schemas.microsoft.com/office/drawing/2014/main" id="{BEBB81AE-2AA4-4916-916D-A1C824C8DAF1}"/>
                </a:ext>
              </a:extLst>
            </p:cNvPr>
            <p:cNvGrpSpPr/>
            <p:nvPr/>
          </p:nvGrpSpPr>
          <p:grpSpPr>
            <a:xfrm>
              <a:off x="752772" y="1532077"/>
              <a:ext cx="9841716" cy="5223990"/>
              <a:chOff x="1629848" y="997528"/>
              <a:chExt cx="9841716" cy="5223990"/>
            </a:xfrm>
            <a:solidFill>
              <a:schemeClr val="bg1">
                <a:lumMod val="50000"/>
              </a:schemeClr>
            </a:solidFill>
          </p:grpSpPr>
          <p:grpSp>
            <p:nvGrpSpPr>
              <p:cNvPr id="2" name="Group 1">
                <a:extLst>
                  <a:ext uri="{FF2B5EF4-FFF2-40B4-BE49-F238E27FC236}">
                    <a16:creationId xmlns="" xmlns:a16="http://schemas.microsoft.com/office/drawing/2014/main" id="{BB35FC3A-907C-4DC6-901A-1F6492759408}"/>
                  </a:ext>
                </a:extLst>
              </p:cNvPr>
              <p:cNvGrpSpPr>
                <a:grpSpLocks noChangeAspect="1"/>
              </p:cNvGrpSpPr>
              <p:nvPr/>
            </p:nvGrpSpPr>
            <p:grpSpPr>
              <a:xfrm>
                <a:off x="1629848" y="997528"/>
                <a:ext cx="9841716" cy="5223990"/>
                <a:chOff x="4575787" y="2203171"/>
                <a:chExt cx="5462735" cy="3218409"/>
              </a:xfrm>
              <a:grpFill/>
            </p:grpSpPr>
            <p:grpSp>
              <p:nvGrpSpPr>
                <p:cNvPr id="542" name="Group 541">
                  <a:extLst>
                    <a:ext uri="{FF2B5EF4-FFF2-40B4-BE49-F238E27FC236}">
                      <a16:creationId xmlns="" xmlns:a16="http://schemas.microsoft.com/office/drawing/2014/main" id="{9E4EE3DC-7500-45E9-9C66-087E0E7341B5}"/>
                    </a:ext>
                  </a:extLst>
                </p:cNvPr>
                <p:cNvGrpSpPr>
                  <a:grpSpLocks noChangeAspect="1"/>
                </p:cNvGrpSpPr>
                <p:nvPr/>
              </p:nvGrpSpPr>
              <p:grpSpPr>
                <a:xfrm>
                  <a:off x="6576596" y="2361130"/>
                  <a:ext cx="2316726" cy="1717801"/>
                  <a:chOff x="5152132" y="3175437"/>
                  <a:chExt cx="1845366" cy="1368298"/>
                </a:xfrm>
                <a:grpFill/>
              </p:grpSpPr>
              <p:sp>
                <p:nvSpPr>
                  <p:cNvPr id="422" name="Freeform 331">
                    <a:extLst>
                      <a:ext uri="{FF2B5EF4-FFF2-40B4-BE49-F238E27FC236}">
                        <a16:creationId xmlns="" xmlns:a16="http://schemas.microsoft.com/office/drawing/2014/main" id="{D4965D7A-8516-4EA6-9FBC-7EE542866F23}"/>
                      </a:ext>
                    </a:extLst>
                  </p:cNvPr>
                  <p:cNvSpPr>
                    <a:spLocks noEditPoints="1"/>
                  </p:cNvSpPr>
                  <p:nvPr/>
                </p:nvSpPr>
                <p:spPr bwMode="auto">
                  <a:xfrm>
                    <a:off x="5996177" y="3395623"/>
                    <a:ext cx="450857" cy="482312"/>
                  </a:xfrm>
                  <a:custGeom>
                    <a:avLst/>
                    <a:gdLst>
                      <a:gd name="T0" fmla="*/ 30 w 86"/>
                      <a:gd name="T1" fmla="*/ 5 h 92"/>
                      <a:gd name="T2" fmla="*/ 31 w 86"/>
                      <a:gd name="T3" fmla="*/ 3 h 92"/>
                      <a:gd name="T4" fmla="*/ 28 w 86"/>
                      <a:gd name="T5" fmla="*/ 3 h 92"/>
                      <a:gd name="T6" fmla="*/ 33 w 86"/>
                      <a:gd name="T7" fmla="*/ 0 h 92"/>
                      <a:gd name="T8" fmla="*/ 83 w 86"/>
                      <a:gd name="T9" fmla="*/ 31 h 92"/>
                      <a:gd name="T10" fmla="*/ 81 w 86"/>
                      <a:gd name="T11" fmla="*/ 34 h 92"/>
                      <a:gd name="T12" fmla="*/ 80 w 86"/>
                      <a:gd name="T13" fmla="*/ 37 h 92"/>
                      <a:gd name="T14" fmla="*/ 82 w 86"/>
                      <a:gd name="T15" fmla="*/ 39 h 92"/>
                      <a:gd name="T16" fmla="*/ 83 w 86"/>
                      <a:gd name="T17" fmla="*/ 35 h 92"/>
                      <a:gd name="T18" fmla="*/ 83 w 86"/>
                      <a:gd name="T19" fmla="*/ 33 h 92"/>
                      <a:gd name="T20" fmla="*/ 85 w 86"/>
                      <a:gd name="T21" fmla="*/ 29 h 92"/>
                      <a:gd name="T22" fmla="*/ 86 w 86"/>
                      <a:gd name="T23" fmla="*/ 30 h 92"/>
                      <a:gd name="T24" fmla="*/ 76 w 86"/>
                      <a:gd name="T25" fmla="*/ 41 h 92"/>
                      <a:gd name="T26" fmla="*/ 72 w 86"/>
                      <a:gd name="T27" fmla="*/ 48 h 92"/>
                      <a:gd name="T28" fmla="*/ 71 w 86"/>
                      <a:gd name="T29" fmla="*/ 45 h 92"/>
                      <a:gd name="T30" fmla="*/ 73 w 86"/>
                      <a:gd name="T31" fmla="*/ 41 h 92"/>
                      <a:gd name="T32" fmla="*/ 75 w 86"/>
                      <a:gd name="T33" fmla="*/ 36 h 92"/>
                      <a:gd name="T34" fmla="*/ 74 w 86"/>
                      <a:gd name="T35" fmla="*/ 31 h 92"/>
                      <a:gd name="T36" fmla="*/ 72 w 86"/>
                      <a:gd name="T37" fmla="*/ 31 h 92"/>
                      <a:gd name="T38" fmla="*/ 71 w 86"/>
                      <a:gd name="T39" fmla="*/ 30 h 92"/>
                      <a:gd name="T40" fmla="*/ 72 w 86"/>
                      <a:gd name="T41" fmla="*/ 27 h 92"/>
                      <a:gd name="T42" fmla="*/ 72 w 86"/>
                      <a:gd name="T43" fmla="*/ 25 h 92"/>
                      <a:gd name="T44" fmla="*/ 70 w 86"/>
                      <a:gd name="T45" fmla="*/ 23 h 92"/>
                      <a:gd name="T46" fmla="*/ 67 w 86"/>
                      <a:gd name="T47" fmla="*/ 23 h 92"/>
                      <a:gd name="T48" fmla="*/ 67 w 86"/>
                      <a:gd name="T49" fmla="*/ 20 h 92"/>
                      <a:gd name="T50" fmla="*/ 64 w 86"/>
                      <a:gd name="T51" fmla="*/ 20 h 92"/>
                      <a:gd name="T52" fmla="*/ 61 w 86"/>
                      <a:gd name="T53" fmla="*/ 19 h 92"/>
                      <a:gd name="T54" fmla="*/ 59 w 86"/>
                      <a:gd name="T55" fmla="*/ 20 h 92"/>
                      <a:gd name="T56" fmla="*/ 57 w 86"/>
                      <a:gd name="T57" fmla="*/ 19 h 92"/>
                      <a:gd name="T58" fmla="*/ 36 w 86"/>
                      <a:gd name="T59" fmla="*/ 11 h 92"/>
                      <a:gd name="T60" fmla="*/ 34 w 86"/>
                      <a:gd name="T61" fmla="*/ 11 h 92"/>
                      <a:gd name="T62" fmla="*/ 29 w 86"/>
                      <a:gd name="T63" fmla="*/ 9 h 92"/>
                      <a:gd name="T64" fmla="*/ 27 w 86"/>
                      <a:gd name="T65" fmla="*/ 8 h 92"/>
                      <a:gd name="T66" fmla="*/ 28 w 86"/>
                      <a:gd name="T67" fmla="*/ 4 h 92"/>
                      <a:gd name="T68" fmla="*/ 26 w 86"/>
                      <a:gd name="T69" fmla="*/ 3 h 92"/>
                      <a:gd name="T70" fmla="*/ 24 w 86"/>
                      <a:gd name="T71" fmla="*/ 4 h 92"/>
                      <a:gd name="T72" fmla="*/ 22 w 86"/>
                      <a:gd name="T73" fmla="*/ 5 h 92"/>
                      <a:gd name="T74" fmla="*/ 11 w 86"/>
                      <a:gd name="T75" fmla="*/ 9 h 92"/>
                      <a:gd name="T76" fmla="*/ 8 w 86"/>
                      <a:gd name="T77" fmla="*/ 10 h 92"/>
                      <a:gd name="T78" fmla="*/ 7 w 86"/>
                      <a:gd name="T79" fmla="*/ 11 h 92"/>
                      <a:gd name="T80" fmla="*/ 5 w 86"/>
                      <a:gd name="T81" fmla="*/ 25 h 92"/>
                      <a:gd name="T82" fmla="*/ 2 w 86"/>
                      <a:gd name="T83" fmla="*/ 28 h 92"/>
                      <a:gd name="T84" fmla="*/ 3 w 86"/>
                      <a:gd name="T85" fmla="*/ 35 h 92"/>
                      <a:gd name="T86" fmla="*/ 2 w 86"/>
                      <a:gd name="T87" fmla="*/ 41 h 92"/>
                      <a:gd name="T88" fmla="*/ 3 w 86"/>
                      <a:gd name="T89" fmla="*/ 47 h 92"/>
                      <a:gd name="T90" fmla="*/ 9 w 86"/>
                      <a:gd name="T91" fmla="*/ 53 h 92"/>
                      <a:gd name="T92" fmla="*/ 20 w 86"/>
                      <a:gd name="T93" fmla="*/ 62 h 92"/>
                      <a:gd name="T94" fmla="*/ 24 w 86"/>
                      <a:gd name="T95" fmla="*/ 64 h 92"/>
                      <a:gd name="T96" fmla="*/ 26 w 86"/>
                      <a:gd name="T97" fmla="*/ 67 h 92"/>
                      <a:gd name="T98" fmla="*/ 27 w 86"/>
                      <a:gd name="T99" fmla="*/ 73 h 92"/>
                      <a:gd name="T100" fmla="*/ 29 w 86"/>
                      <a:gd name="T101" fmla="*/ 77 h 92"/>
                      <a:gd name="T102" fmla="*/ 30 w 86"/>
                      <a:gd name="T103" fmla="*/ 86 h 92"/>
                      <a:gd name="T104" fmla="*/ 37 w 86"/>
                      <a:gd name="T105" fmla="*/ 91 h 92"/>
                      <a:gd name="T106" fmla="*/ 79 w 86"/>
                      <a:gd name="T107" fmla="*/ 88 h 92"/>
                      <a:gd name="T108" fmla="*/ 78 w 86"/>
                      <a:gd name="T109" fmla="*/ 81 h 92"/>
                      <a:gd name="T110" fmla="*/ 76 w 86"/>
                      <a:gd name="T111" fmla="*/ 76 h 92"/>
                      <a:gd name="T112" fmla="*/ 77 w 86"/>
                      <a:gd name="T113" fmla="*/ 67 h 92"/>
                      <a:gd name="T114" fmla="*/ 77 w 86"/>
                      <a:gd name="T115" fmla="*/ 61 h 92"/>
                      <a:gd name="T116" fmla="*/ 79 w 86"/>
                      <a:gd name="T117" fmla="*/ 53 h 92"/>
                      <a:gd name="T118" fmla="*/ 80 w 86"/>
                      <a:gd name="T119" fmla="*/ 44 h 92"/>
                      <a:gd name="T120" fmla="*/ 25 w 86"/>
                      <a:gd name="T121" fmla="*/ 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92">
                        <a:moveTo>
                          <a:pt x="28" y="7"/>
                        </a:moveTo>
                        <a:cubicBezTo>
                          <a:pt x="28" y="7"/>
                          <a:pt x="28" y="7"/>
                          <a:pt x="28" y="7"/>
                        </a:cubicBezTo>
                        <a:cubicBezTo>
                          <a:pt x="28" y="7"/>
                          <a:pt x="28" y="7"/>
                          <a:pt x="28" y="7"/>
                        </a:cubicBezTo>
                        <a:cubicBezTo>
                          <a:pt x="29" y="7"/>
                          <a:pt x="29" y="7"/>
                          <a:pt x="29" y="7"/>
                        </a:cubicBezTo>
                        <a:cubicBezTo>
                          <a:pt x="29" y="6"/>
                          <a:pt x="29" y="6"/>
                          <a:pt x="29" y="6"/>
                        </a:cubicBezTo>
                        <a:cubicBezTo>
                          <a:pt x="29" y="6"/>
                          <a:pt x="29" y="6"/>
                          <a:pt x="29" y="6"/>
                        </a:cubicBezTo>
                        <a:cubicBezTo>
                          <a:pt x="29" y="6"/>
                          <a:pt x="29" y="6"/>
                          <a:pt x="29" y="6"/>
                        </a:cubicBezTo>
                        <a:cubicBezTo>
                          <a:pt x="29" y="6"/>
                          <a:pt x="29" y="6"/>
                          <a:pt x="29" y="6"/>
                        </a:cubicBezTo>
                        <a:cubicBezTo>
                          <a:pt x="30" y="6"/>
                          <a:pt x="30" y="6"/>
                          <a:pt x="30" y="6"/>
                        </a:cubicBezTo>
                        <a:cubicBezTo>
                          <a:pt x="30" y="5"/>
                          <a:pt x="30" y="5"/>
                          <a:pt x="30" y="5"/>
                        </a:cubicBezTo>
                        <a:cubicBezTo>
                          <a:pt x="30" y="5"/>
                          <a:pt x="30" y="5"/>
                          <a:pt x="30" y="5"/>
                        </a:cubicBezTo>
                        <a:cubicBezTo>
                          <a:pt x="31" y="5"/>
                          <a:pt x="31" y="5"/>
                          <a:pt x="31" y="5"/>
                        </a:cubicBezTo>
                        <a:cubicBezTo>
                          <a:pt x="31" y="5"/>
                          <a:pt x="31" y="5"/>
                          <a:pt x="31" y="5"/>
                        </a:cubicBezTo>
                        <a:cubicBezTo>
                          <a:pt x="30" y="5"/>
                          <a:pt x="30" y="5"/>
                          <a:pt x="30" y="5"/>
                        </a:cubicBezTo>
                        <a:cubicBezTo>
                          <a:pt x="30" y="5"/>
                          <a:pt x="30" y="5"/>
                          <a:pt x="30" y="5"/>
                        </a:cubicBezTo>
                        <a:cubicBezTo>
                          <a:pt x="29" y="5"/>
                          <a:pt x="29" y="5"/>
                          <a:pt x="29" y="5"/>
                        </a:cubicBezTo>
                        <a:cubicBezTo>
                          <a:pt x="29" y="5"/>
                          <a:pt x="29" y="5"/>
                          <a:pt x="29" y="5"/>
                        </a:cubicBezTo>
                        <a:cubicBezTo>
                          <a:pt x="29" y="6"/>
                          <a:pt x="29" y="6"/>
                          <a:pt x="29" y="6"/>
                        </a:cubicBezTo>
                        <a:cubicBezTo>
                          <a:pt x="28" y="6"/>
                          <a:pt x="28" y="6"/>
                          <a:pt x="28" y="6"/>
                        </a:cubicBezTo>
                        <a:lnTo>
                          <a:pt x="28" y="7"/>
                        </a:lnTo>
                        <a:close/>
                        <a:moveTo>
                          <a:pt x="30" y="4"/>
                        </a:moveTo>
                        <a:cubicBezTo>
                          <a:pt x="30" y="4"/>
                          <a:pt x="30" y="4"/>
                          <a:pt x="30" y="4"/>
                        </a:cubicBezTo>
                        <a:cubicBezTo>
                          <a:pt x="31" y="4"/>
                          <a:pt x="31" y="4"/>
                          <a:pt x="31" y="4"/>
                        </a:cubicBezTo>
                        <a:cubicBezTo>
                          <a:pt x="31" y="4"/>
                          <a:pt x="31" y="4"/>
                          <a:pt x="31" y="4"/>
                        </a:cubicBezTo>
                        <a:cubicBezTo>
                          <a:pt x="31" y="4"/>
                          <a:pt x="31" y="4"/>
                          <a:pt x="31" y="4"/>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0" y="3"/>
                          <a:pt x="30" y="3"/>
                          <a:pt x="30" y="3"/>
                        </a:cubicBezTo>
                        <a:cubicBezTo>
                          <a:pt x="30" y="3"/>
                          <a:pt x="30" y="3"/>
                          <a:pt x="30" y="3"/>
                        </a:cubicBezTo>
                        <a:cubicBezTo>
                          <a:pt x="30" y="3"/>
                          <a:pt x="30" y="3"/>
                          <a:pt x="30" y="3"/>
                        </a:cubicBezTo>
                        <a:cubicBezTo>
                          <a:pt x="29" y="4"/>
                          <a:pt x="29" y="4"/>
                          <a:pt x="29" y="4"/>
                        </a:cubicBezTo>
                        <a:cubicBezTo>
                          <a:pt x="29" y="4"/>
                          <a:pt x="29" y="4"/>
                          <a:pt x="29" y="4"/>
                        </a:cubicBezTo>
                        <a:lnTo>
                          <a:pt x="30" y="4"/>
                        </a:lnTo>
                        <a:close/>
                        <a:moveTo>
                          <a:pt x="28" y="4"/>
                        </a:moveTo>
                        <a:cubicBezTo>
                          <a:pt x="29" y="4"/>
                          <a:pt x="29" y="4"/>
                          <a:pt x="29" y="4"/>
                        </a:cubicBezTo>
                        <a:cubicBezTo>
                          <a:pt x="29" y="4"/>
                          <a:pt x="29" y="4"/>
                          <a:pt x="29" y="4"/>
                        </a:cubicBezTo>
                        <a:cubicBezTo>
                          <a:pt x="29" y="3"/>
                          <a:pt x="29" y="3"/>
                          <a:pt x="29" y="3"/>
                        </a:cubicBezTo>
                        <a:cubicBezTo>
                          <a:pt x="29" y="3"/>
                          <a:pt x="29" y="3"/>
                          <a:pt x="29"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4"/>
                          <a:pt x="28" y="4"/>
                          <a:pt x="28" y="4"/>
                        </a:cubicBezTo>
                        <a:close/>
                        <a:moveTo>
                          <a:pt x="32" y="2"/>
                        </a:moveTo>
                        <a:cubicBezTo>
                          <a:pt x="33" y="1"/>
                          <a:pt x="33" y="1"/>
                          <a:pt x="33" y="1"/>
                        </a:cubicBezTo>
                        <a:cubicBezTo>
                          <a:pt x="33" y="1"/>
                          <a:pt x="33" y="1"/>
                          <a:pt x="33" y="1"/>
                        </a:cubicBezTo>
                        <a:cubicBezTo>
                          <a:pt x="33" y="0"/>
                          <a:pt x="33" y="0"/>
                          <a:pt x="33" y="0"/>
                        </a:cubicBezTo>
                        <a:cubicBezTo>
                          <a:pt x="33" y="0"/>
                          <a:pt x="33" y="0"/>
                          <a:pt x="33" y="0"/>
                        </a:cubicBezTo>
                        <a:cubicBezTo>
                          <a:pt x="33" y="0"/>
                          <a:pt x="33" y="0"/>
                          <a:pt x="33" y="0"/>
                        </a:cubicBezTo>
                        <a:cubicBezTo>
                          <a:pt x="33" y="0"/>
                          <a:pt x="33" y="0"/>
                          <a:pt x="33" y="0"/>
                        </a:cubicBezTo>
                        <a:cubicBezTo>
                          <a:pt x="32" y="0"/>
                          <a:pt x="32" y="0"/>
                          <a:pt x="32" y="0"/>
                        </a:cubicBezTo>
                        <a:cubicBezTo>
                          <a:pt x="32" y="1"/>
                          <a:pt x="32" y="1"/>
                          <a:pt x="32" y="1"/>
                        </a:cubicBezTo>
                        <a:cubicBezTo>
                          <a:pt x="32" y="1"/>
                          <a:pt x="32" y="1"/>
                          <a:pt x="32" y="1"/>
                        </a:cubicBezTo>
                        <a:cubicBezTo>
                          <a:pt x="32" y="2"/>
                          <a:pt x="32" y="2"/>
                          <a:pt x="32" y="2"/>
                        </a:cubicBezTo>
                        <a:close/>
                        <a:moveTo>
                          <a:pt x="84" y="32"/>
                        </a:moveTo>
                        <a:cubicBezTo>
                          <a:pt x="84" y="32"/>
                          <a:pt x="84" y="32"/>
                          <a:pt x="84" y="32"/>
                        </a:cubicBezTo>
                        <a:cubicBezTo>
                          <a:pt x="84" y="32"/>
                          <a:pt x="84" y="32"/>
                          <a:pt x="84" y="32"/>
                        </a:cubicBezTo>
                        <a:cubicBezTo>
                          <a:pt x="84" y="31"/>
                          <a:pt x="84" y="31"/>
                          <a:pt x="84" y="31"/>
                        </a:cubicBezTo>
                        <a:cubicBezTo>
                          <a:pt x="84" y="31"/>
                          <a:pt x="84" y="31"/>
                          <a:pt x="84" y="31"/>
                        </a:cubicBezTo>
                        <a:cubicBezTo>
                          <a:pt x="84" y="31"/>
                          <a:pt x="84" y="31"/>
                          <a:pt x="84" y="31"/>
                        </a:cubicBezTo>
                        <a:cubicBezTo>
                          <a:pt x="83" y="31"/>
                          <a:pt x="83" y="31"/>
                          <a:pt x="83" y="31"/>
                        </a:cubicBezTo>
                        <a:cubicBezTo>
                          <a:pt x="83" y="31"/>
                          <a:pt x="83" y="31"/>
                          <a:pt x="83" y="31"/>
                        </a:cubicBezTo>
                        <a:cubicBezTo>
                          <a:pt x="83" y="31"/>
                          <a:pt x="83" y="31"/>
                          <a:pt x="83" y="31"/>
                        </a:cubicBezTo>
                        <a:cubicBezTo>
                          <a:pt x="83" y="31"/>
                          <a:pt x="83" y="31"/>
                          <a:pt x="83" y="31"/>
                        </a:cubicBezTo>
                        <a:cubicBezTo>
                          <a:pt x="83" y="31"/>
                          <a:pt x="83" y="31"/>
                          <a:pt x="83" y="31"/>
                        </a:cubicBezTo>
                        <a:cubicBezTo>
                          <a:pt x="83" y="32"/>
                          <a:pt x="83" y="32"/>
                          <a:pt x="83" y="32"/>
                        </a:cubicBezTo>
                        <a:cubicBezTo>
                          <a:pt x="83" y="32"/>
                          <a:pt x="83" y="32"/>
                          <a:pt x="83" y="32"/>
                        </a:cubicBezTo>
                        <a:cubicBezTo>
                          <a:pt x="83" y="32"/>
                          <a:pt x="83" y="32"/>
                          <a:pt x="83" y="32"/>
                        </a:cubicBezTo>
                        <a:cubicBezTo>
                          <a:pt x="83" y="32"/>
                          <a:pt x="83" y="32"/>
                          <a:pt x="83" y="32"/>
                        </a:cubicBezTo>
                        <a:cubicBezTo>
                          <a:pt x="82" y="32"/>
                          <a:pt x="82" y="32"/>
                          <a:pt x="82" y="32"/>
                        </a:cubicBezTo>
                        <a:cubicBezTo>
                          <a:pt x="82" y="32"/>
                          <a:pt x="82" y="32"/>
                          <a:pt x="82" y="32"/>
                        </a:cubicBezTo>
                        <a:cubicBezTo>
                          <a:pt x="82" y="33"/>
                          <a:pt x="82" y="33"/>
                          <a:pt x="82" y="33"/>
                        </a:cubicBezTo>
                        <a:cubicBezTo>
                          <a:pt x="82" y="33"/>
                          <a:pt x="82" y="33"/>
                          <a:pt x="82" y="33"/>
                        </a:cubicBezTo>
                        <a:cubicBezTo>
                          <a:pt x="82" y="33"/>
                          <a:pt x="82" y="33"/>
                          <a:pt x="82" y="33"/>
                        </a:cubicBezTo>
                        <a:cubicBezTo>
                          <a:pt x="82" y="34"/>
                          <a:pt x="82" y="34"/>
                          <a:pt x="82" y="34"/>
                        </a:cubicBezTo>
                        <a:cubicBezTo>
                          <a:pt x="82" y="34"/>
                          <a:pt x="82" y="34"/>
                          <a:pt x="82" y="34"/>
                        </a:cubicBezTo>
                        <a:cubicBezTo>
                          <a:pt x="82" y="34"/>
                          <a:pt x="82" y="34"/>
                          <a:pt x="82" y="34"/>
                        </a:cubicBezTo>
                        <a:cubicBezTo>
                          <a:pt x="81" y="34"/>
                          <a:pt x="81" y="34"/>
                          <a:pt x="81" y="34"/>
                        </a:cubicBezTo>
                        <a:cubicBezTo>
                          <a:pt x="81" y="34"/>
                          <a:pt x="81" y="34"/>
                          <a:pt x="81" y="34"/>
                        </a:cubicBezTo>
                        <a:cubicBezTo>
                          <a:pt x="81" y="34"/>
                          <a:pt x="81" y="34"/>
                          <a:pt x="81" y="34"/>
                        </a:cubicBezTo>
                        <a:cubicBezTo>
                          <a:pt x="81" y="34"/>
                          <a:pt x="81" y="34"/>
                          <a:pt x="81" y="34"/>
                        </a:cubicBezTo>
                        <a:cubicBezTo>
                          <a:pt x="81" y="35"/>
                          <a:pt x="81" y="35"/>
                          <a:pt x="81" y="35"/>
                        </a:cubicBezTo>
                        <a:cubicBezTo>
                          <a:pt x="80" y="35"/>
                          <a:pt x="80" y="35"/>
                          <a:pt x="80" y="35"/>
                        </a:cubicBezTo>
                        <a:cubicBezTo>
                          <a:pt x="81" y="36"/>
                          <a:pt x="81" y="36"/>
                          <a:pt x="81" y="36"/>
                        </a:cubicBezTo>
                        <a:cubicBezTo>
                          <a:pt x="80" y="36"/>
                          <a:pt x="80" y="36"/>
                          <a:pt x="80" y="36"/>
                        </a:cubicBezTo>
                        <a:cubicBezTo>
                          <a:pt x="80" y="36"/>
                          <a:pt x="80" y="36"/>
                          <a:pt x="80" y="36"/>
                        </a:cubicBezTo>
                        <a:cubicBezTo>
                          <a:pt x="80" y="36"/>
                          <a:pt x="80" y="36"/>
                          <a:pt x="80" y="36"/>
                        </a:cubicBezTo>
                        <a:cubicBezTo>
                          <a:pt x="80" y="36"/>
                          <a:pt x="80" y="36"/>
                          <a:pt x="80" y="36"/>
                        </a:cubicBezTo>
                        <a:cubicBezTo>
                          <a:pt x="80" y="37"/>
                          <a:pt x="80" y="37"/>
                          <a:pt x="80" y="37"/>
                        </a:cubicBezTo>
                        <a:cubicBezTo>
                          <a:pt x="80" y="37"/>
                          <a:pt x="80" y="37"/>
                          <a:pt x="80" y="37"/>
                        </a:cubicBezTo>
                        <a:cubicBezTo>
                          <a:pt x="80" y="37"/>
                          <a:pt x="80" y="37"/>
                          <a:pt x="80" y="37"/>
                        </a:cubicBezTo>
                        <a:cubicBezTo>
                          <a:pt x="80" y="37"/>
                          <a:pt x="80" y="37"/>
                          <a:pt x="80" y="37"/>
                        </a:cubicBezTo>
                        <a:cubicBezTo>
                          <a:pt x="79" y="38"/>
                          <a:pt x="79" y="38"/>
                          <a:pt x="79" y="38"/>
                        </a:cubicBezTo>
                        <a:cubicBezTo>
                          <a:pt x="79" y="39"/>
                          <a:pt x="79" y="39"/>
                          <a:pt x="79" y="39"/>
                        </a:cubicBezTo>
                        <a:cubicBezTo>
                          <a:pt x="79" y="39"/>
                          <a:pt x="79" y="39"/>
                          <a:pt x="79" y="39"/>
                        </a:cubicBezTo>
                        <a:cubicBezTo>
                          <a:pt x="79" y="40"/>
                          <a:pt x="79" y="40"/>
                          <a:pt x="79" y="40"/>
                        </a:cubicBezTo>
                        <a:cubicBezTo>
                          <a:pt x="80" y="41"/>
                          <a:pt x="80" y="41"/>
                          <a:pt x="80" y="41"/>
                        </a:cubicBezTo>
                        <a:cubicBezTo>
                          <a:pt x="80" y="41"/>
                          <a:pt x="80" y="41"/>
                          <a:pt x="80" y="41"/>
                        </a:cubicBezTo>
                        <a:cubicBezTo>
                          <a:pt x="81" y="41"/>
                          <a:pt x="81" y="41"/>
                          <a:pt x="81" y="41"/>
                        </a:cubicBezTo>
                        <a:cubicBezTo>
                          <a:pt x="81" y="41"/>
                          <a:pt x="81" y="41"/>
                          <a:pt x="81" y="41"/>
                        </a:cubicBezTo>
                        <a:cubicBezTo>
                          <a:pt x="82" y="40"/>
                          <a:pt x="82" y="40"/>
                          <a:pt x="82" y="40"/>
                        </a:cubicBezTo>
                        <a:cubicBezTo>
                          <a:pt x="82" y="40"/>
                          <a:pt x="82" y="40"/>
                          <a:pt x="82" y="40"/>
                        </a:cubicBezTo>
                        <a:cubicBezTo>
                          <a:pt x="82" y="39"/>
                          <a:pt x="82" y="39"/>
                          <a:pt x="82" y="39"/>
                        </a:cubicBezTo>
                        <a:cubicBezTo>
                          <a:pt x="82" y="39"/>
                          <a:pt x="82" y="39"/>
                          <a:pt x="82" y="39"/>
                        </a:cubicBezTo>
                        <a:cubicBezTo>
                          <a:pt x="82" y="39"/>
                          <a:pt x="82" y="39"/>
                          <a:pt x="82" y="39"/>
                        </a:cubicBezTo>
                        <a:cubicBezTo>
                          <a:pt x="82" y="39"/>
                          <a:pt x="82" y="39"/>
                          <a:pt x="82" y="39"/>
                        </a:cubicBezTo>
                        <a:cubicBezTo>
                          <a:pt x="82" y="39"/>
                          <a:pt x="82" y="39"/>
                          <a:pt x="82" y="39"/>
                        </a:cubicBezTo>
                        <a:cubicBezTo>
                          <a:pt x="82" y="38"/>
                          <a:pt x="82" y="38"/>
                          <a:pt x="82" y="38"/>
                        </a:cubicBezTo>
                        <a:cubicBezTo>
                          <a:pt x="82" y="38"/>
                          <a:pt x="82" y="38"/>
                          <a:pt x="82" y="38"/>
                        </a:cubicBezTo>
                        <a:cubicBezTo>
                          <a:pt x="83" y="37"/>
                          <a:pt x="83" y="37"/>
                          <a:pt x="83" y="37"/>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5"/>
                          <a:pt x="83" y="35"/>
                          <a:pt x="83" y="35"/>
                        </a:cubicBezTo>
                        <a:cubicBezTo>
                          <a:pt x="83" y="35"/>
                          <a:pt x="83" y="35"/>
                          <a:pt x="83" y="35"/>
                        </a:cubicBezTo>
                        <a:cubicBezTo>
                          <a:pt x="83" y="35"/>
                          <a:pt x="83" y="35"/>
                          <a:pt x="83" y="35"/>
                        </a:cubicBezTo>
                        <a:cubicBezTo>
                          <a:pt x="83" y="35"/>
                          <a:pt x="83" y="35"/>
                          <a:pt x="83" y="35"/>
                        </a:cubicBezTo>
                        <a:cubicBezTo>
                          <a:pt x="84" y="35"/>
                          <a:pt x="84" y="35"/>
                          <a:pt x="84" y="35"/>
                        </a:cubicBezTo>
                        <a:cubicBezTo>
                          <a:pt x="84" y="35"/>
                          <a:pt x="84" y="35"/>
                          <a:pt x="84" y="35"/>
                        </a:cubicBezTo>
                        <a:cubicBezTo>
                          <a:pt x="83" y="34"/>
                          <a:pt x="83" y="34"/>
                          <a:pt x="83" y="34"/>
                        </a:cubicBezTo>
                        <a:cubicBezTo>
                          <a:pt x="83" y="34"/>
                          <a:pt x="83" y="34"/>
                          <a:pt x="83" y="34"/>
                        </a:cubicBezTo>
                        <a:cubicBezTo>
                          <a:pt x="83" y="34"/>
                          <a:pt x="83" y="34"/>
                          <a:pt x="83" y="34"/>
                        </a:cubicBezTo>
                        <a:cubicBezTo>
                          <a:pt x="83" y="34"/>
                          <a:pt x="83" y="34"/>
                          <a:pt x="83" y="34"/>
                        </a:cubicBezTo>
                        <a:cubicBezTo>
                          <a:pt x="84" y="34"/>
                          <a:pt x="84" y="34"/>
                          <a:pt x="84" y="34"/>
                        </a:cubicBezTo>
                        <a:cubicBezTo>
                          <a:pt x="84" y="34"/>
                          <a:pt x="84" y="34"/>
                          <a:pt x="84" y="34"/>
                        </a:cubicBezTo>
                        <a:cubicBezTo>
                          <a:pt x="83" y="34"/>
                          <a:pt x="83" y="34"/>
                          <a:pt x="83" y="34"/>
                        </a:cubicBezTo>
                        <a:cubicBezTo>
                          <a:pt x="83" y="34"/>
                          <a:pt x="83" y="34"/>
                          <a:pt x="83" y="34"/>
                        </a:cubicBezTo>
                        <a:cubicBezTo>
                          <a:pt x="83" y="33"/>
                          <a:pt x="83" y="33"/>
                          <a:pt x="83" y="33"/>
                        </a:cubicBezTo>
                        <a:cubicBezTo>
                          <a:pt x="83" y="33"/>
                          <a:pt x="83" y="33"/>
                          <a:pt x="83" y="33"/>
                        </a:cubicBezTo>
                        <a:cubicBezTo>
                          <a:pt x="83" y="33"/>
                          <a:pt x="83" y="33"/>
                          <a:pt x="83" y="33"/>
                        </a:cubicBezTo>
                        <a:cubicBezTo>
                          <a:pt x="83" y="33"/>
                          <a:pt x="83" y="33"/>
                          <a:pt x="83" y="33"/>
                        </a:cubicBezTo>
                        <a:cubicBezTo>
                          <a:pt x="83" y="32"/>
                          <a:pt x="83" y="32"/>
                          <a:pt x="83" y="32"/>
                        </a:cubicBezTo>
                        <a:cubicBezTo>
                          <a:pt x="83" y="32"/>
                          <a:pt x="83" y="32"/>
                          <a:pt x="83" y="32"/>
                        </a:cubicBezTo>
                        <a:cubicBezTo>
                          <a:pt x="84" y="32"/>
                          <a:pt x="84" y="32"/>
                          <a:pt x="84" y="32"/>
                        </a:cubicBezTo>
                        <a:cubicBezTo>
                          <a:pt x="84" y="33"/>
                          <a:pt x="84" y="33"/>
                          <a:pt x="84" y="33"/>
                        </a:cubicBezTo>
                        <a:cubicBezTo>
                          <a:pt x="84" y="32"/>
                          <a:pt x="84" y="32"/>
                          <a:pt x="84" y="32"/>
                        </a:cubicBezTo>
                        <a:cubicBezTo>
                          <a:pt x="84" y="32"/>
                          <a:pt x="84" y="32"/>
                          <a:pt x="84" y="32"/>
                        </a:cubicBezTo>
                        <a:close/>
                        <a:moveTo>
                          <a:pt x="86" y="30"/>
                        </a:moveTo>
                        <a:cubicBezTo>
                          <a:pt x="86" y="30"/>
                          <a:pt x="86" y="30"/>
                          <a:pt x="86" y="30"/>
                        </a:cubicBezTo>
                        <a:cubicBezTo>
                          <a:pt x="86" y="29"/>
                          <a:pt x="86" y="29"/>
                          <a:pt x="86" y="29"/>
                        </a:cubicBezTo>
                        <a:cubicBezTo>
                          <a:pt x="86" y="29"/>
                          <a:pt x="86" y="29"/>
                          <a:pt x="86" y="29"/>
                        </a:cubicBezTo>
                        <a:cubicBezTo>
                          <a:pt x="85" y="29"/>
                          <a:pt x="85" y="29"/>
                          <a:pt x="85" y="29"/>
                        </a:cubicBezTo>
                        <a:cubicBezTo>
                          <a:pt x="85" y="29"/>
                          <a:pt x="85" y="29"/>
                          <a:pt x="85" y="29"/>
                        </a:cubicBezTo>
                        <a:cubicBezTo>
                          <a:pt x="85" y="29"/>
                          <a:pt x="85" y="29"/>
                          <a:pt x="85" y="29"/>
                        </a:cubicBezTo>
                        <a:cubicBezTo>
                          <a:pt x="85" y="29"/>
                          <a:pt x="85" y="29"/>
                          <a:pt x="85" y="29"/>
                        </a:cubicBezTo>
                        <a:cubicBezTo>
                          <a:pt x="85" y="29"/>
                          <a:pt x="85" y="29"/>
                          <a:pt x="85" y="29"/>
                        </a:cubicBezTo>
                        <a:cubicBezTo>
                          <a:pt x="84" y="28"/>
                          <a:pt x="84" y="28"/>
                          <a:pt x="84" y="28"/>
                        </a:cubicBezTo>
                        <a:cubicBezTo>
                          <a:pt x="84" y="29"/>
                          <a:pt x="84" y="29"/>
                          <a:pt x="84" y="29"/>
                        </a:cubicBezTo>
                        <a:cubicBezTo>
                          <a:pt x="84" y="29"/>
                          <a:pt x="84" y="29"/>
                          <a:pt x="84" y="29"/>
                        </a:cubicBezTo>
                        <a:cubicBezTo>
                          <a:pt x="84" y="29"/>
                          <a:pt x="84" y="29"/>
                          <a:pt x="84" y="29"/>
                        </a:cubicBezTo>
                        <a:cubicBezTo>
                          <a:pt x="84" y="30"/>
                          <a:pt x="84" y="30"/>
                          <a:pt x="84" y="30"/>
                        </a:cubicBezTo>
                        <a:cubicBezTo>
                          <a:pt x="84" y="30"/>
                          <a:pt x="84" y="30"/>
                          <a:pt x="84" y="30"/>
                        </a:cubicBezTo>
                        <a:cubicBezTo>
                          <a:pt x="84" y="30"/>
                          <a:pt x="84" y="30"/>
                          <a:pt x="84" y="30"/>
                        </a:cubicBezTo>
                        <a:cubicBezTo>
                          <a:pt x="84" y="30"/>
                          <a:pt x="84" y="30"/>
                          <a:pt x="84" y="30"/>
                        </a:cubicBezTo>
                        <a:cubicBezTo>
                          <a:pt x="84" y="30"/>
                          <a:pt x="84" y="30"/>
                          <a:pt x="84" y="30"/>
                        </a:cubicBezTo>
                        <a:cubicBezTo>
                          <a:pt x="85" y="30"/>
                          <a:pt x="85" y="30"/>
                          <a:pt x="85" y="30"/>
                        </a:cubicBezTo>
                        <a:cubicBezTo>
                          <a:pt x="86" y="30"/>
                          <a:pt x="86" y="30"/>
                          <a:pt x="86" y="30"/>
                        </a:cubicBezTo>
                        <a:cubicBezTo>
                          <a:pt x="86" y="30"/>
                          <a:pt x="86" y="30"/>
                          <a:pt x="86" y="30"/>
                        </a:cubicBezTo>
                        <a:close/>
                        <a:moveTo>
                          <a:pt x="80" y="41"/>
                        </a:moveTo>
                        <a:cubicBezTo>
                          <a:pt x="80" y="41"/>
                          <a:pt x="80" y="41"/>
                          <a:pt x="80" y="41"/>
                        </a:cubicBezTo>
                        <a:cubicBezTo>
                          <a:pt x="79" y="41"/>
                          <a:pt x="79" y="41"/>
                          <a:pt x="79" y="41"/>
                        </a:cubicBezTo>
                        <a:cubicBezTo>
                          <a:pt x="79" y="40"/>
                          <a:pt x="79" y="40"/>
                          <a:pt x="79" y="40"/>
                        </a:cubicBezTo>
                        <a:cubicBezTo>
                          <a:pt x="78" y="40"/>
                          <a:pt x="78" y="40"/>
                          <a:pt x="78" y="40"/>
                        </a:cubicBezTo>
                        <a:cubicBezTo>
                          <a:pt x="78" y="40"/>
                          <a:pt x="78" y="40"/>
                          <a:pt x="78" y="40"/>
                        </a:cubicBezTo>
                        <a:cubicBezTo>
                          <a:pt x="78" y="41"/>
                          <a:pt x="78" y="41"/>
                          <a:pt x="78" y="41"/>
                        </a:cubicBezTo>
                        <a:cubicBezTo>
                          <a:pt x="78" y="40"/>
                          <a:pt x="78" y="40"/>
                          <a:pt x="78" y="40"/>
                        </a:cubicBezTo>
                        <a:cubicBezTo>
                          <a:pt x="77" y="41"/>
                          <a:pt x="77" y="41"/>
                          <a:pt x="77" y="41"/>
                        </a:cubicBezTo>
                        <a:cubicBezTo>
                          <a:pt x="77" y="41"/>
                          <a:pt x="77" y="41"/>
                          <a:pt x="77" y="41"/>
                        </a:cubicBezTo>
                        <a:cubicBezTo>
                          <a:pt x="77" y="41"/>
                          <a:pt x="77" y="41"/>
                          <a:pt x="77" y="41"/>
                        </a:cubicBezTo>
                        <a:cubicBezTo>
                          <a:pt x="77" y="41"/>
                          <a:pt x="77" y="41"/>
                          <a:pt x="77" y="41"/>
                        </a:cubicBezTo>
                        <a:cubicBezTo>
                          <a:pt x="76" y="41"/>
                          <a:pt x="76" y="41"/>
                          <a:pt x="76" y="41"/>
                        </a:cubicBezTo>
                        <a:cubicBezTo>
                          <a:pt x="76" y="42"/>
                          <a:pt x="76" y="42"/>
                          <a:pt x="76" y="42"/>
                        </a:cubicBezTo>
                        <a:cubicBezTo>
                          <a:pt x="76" y="42"/>
                          <a:pt x="76" y="42"/>
                          <a:pt x="76" y="42"/>
                        </a:cubicBezTo>
                        <a:cubicBezTo>
                          <a:pt x="75" y="43"/>
                          <a:pt x="75" y="43"/>
                          <a:pt x="75" y="43"/>
                        </a:cubicBezTo>
                        <a:cubicBezTo>
                          <a:pt x="75" y="44"/>
                          <a:pt x="75" y="44"/>
                          <a:pt x="75" y="44"/>
                        </a:cubicBezTo>
                        <a:cubicBezTo>
                          <a:pt x="75" y="44"/>
                          <a:pt x="75" y="44"/>
                          <a:pt x="75" y="44"/>
                        </a:cubicBezTo>
                        <a:cubicBezTo>
                          <a:pt x="75" y="44"/>
                          <a:pt x="75" y="44"/>
                          <a:pt x="75" y="44"/>
                        </a:cubicBezTo>
                        <a:cubicBezTo>
                          <a:pt x="75" y="45"/>
                          <a:pt x="75" y="45"/>
                          <a:pt x="75" y="45"/>
                        </a:cubicBezTo>
                        <a:cubicBezTo>
                          <a:pt x="75" y="45"/>
                          <a:pt x="75" y="45"/>
                          <a:pt x="75" y="45"/>
                        </a:cubicBezTo>
                        <a:cubicBezTo>
                          <a:pt x="74" y="45"/>
                          <a:pt x="74" y="45"/>
                          <a:pt x="74" y="45"/>
                        </a:cubicBezTo>
                        <a:cubicBezTo>
                          <a:pt x="74" y="46"/>
                          <a:pt x="74" y="46"/>
                          <a:pt x="74" y="46"/>
                        </a:cubicBezTo>
                        <a:cubicBezTo>
                          <a:pt x="73" y="46"/>
                          <a:pt x="73" y="46"/>
                          <a:pt x="73" y="46"/>
                        </a:cubicBezTo>
                        <a:cubicBezTo>
                          <a:pt x="73" y="47"/>
                          <a:pt x="73" y="47"/>
                          <a:pt x="73" y="47"/>
                        </a:cubicBezTo>
                        <a:cubicBezTo>
                          <a:pt x="73" y="47"/>
                          <a:pt x="73" y="47"/>
                          <a:pt x="73" y="47"/>
                        </a:cubicBezTo>
                        <a:cubicBezTo>
                          <a:pt x="72" y="48"/>
                          <a:pt x="72" y="48"/>
                          <a:pt x="72" y="48"/>
                        </a:cubicBezTo>
                        <a:cubicBezTo>
                          <a:pt x="72" y="48"/>
                          <a:pt x="72" y="48"/>
                          <a:pt x="72" y="48"/>
                        </a:cubicBezTo>
                        <a:cubicBezTo>
                          <a:pt x="72" y="48"/>
                          <a:pt x="72" y="48"/>
                          <a:pt x="72" y="48"/>
                        </a:cubicBezTo>
                        <a:cubicBezTo>
                          <a:pt x="71" y="48"/>
                          <a:pt x="71" y="48"/>
                          <a:pt x="71" y="48"/>
                        </a:cubicBezTo>
                        <a:cubicBezTo>
                          <a:pt x="71" y="48"/>
                          <a:pt x="71" y="48"/>
                          <a:pt x="71" y="48"/>
                        </a:cubicBezTo>
                        <a:cubicBezTo>
                          <a:pt x="71" y="47"/>
                          <a:pt x="71" y="47"/>
                          <a:pt x="71" y="47"/>
                        </a:cubicBezTo>
                        <a:cubicBezTo>
                          <a:pt x="71" y="47"/>
                          <a:pt x="71" y="47"/>
                          <a:pt x="71" y="47"/>
                        </a:cubicBezTo>
                        <a:cubicBezTo>
                          <a:pt x="71" y="47"/>
                          <a:pt x="71" y="47"/>
                          <a:pt x="71" y="47"/>
                        </a:cubicBezTo>
                        <a:cubicBezTo>
                          <a:pt x="71" y="46"/>
                          <a:pt x="71" y="46"/>
                          <a:pt x="71" y="46"/>
                        </a:cubicBezTo>
                        <a:cubicBezTo>
                          <a:pt x="71" y="46"/>
                          <a:pt x="71" y="46"/>
                          <a:pt x="71" y="46"/>
                        </a:cubicBezTo>
                        <a:cubicBezTo>
                          <a:pt x="71" y="46"/>
                          <a:pt x="71" y="46"/>
                          <a:pt x="71" y="46"/>
                        </a:cubicBezTo>
                        <a:cubicBezTo>
                          <a:pt x="71" y="46"/>
                          <a:pt x="71" y="46"/>
                          <a:pt x="71" y="46"/>
                        </a:cubicBezTo>
                        <a:cubicBezTo>
                          <a:pt x="71" y="45"/>
                          <a:pt x="71" y="45"/>
                          <a:pt x="71" y="45"/>
                        </a:cubicBezTo>
                        <a:cubicBezTo>
                          <a:pt x="71" y="45"/>
                          <a:pt x="71" y="45"/>
                          <a:pt x="71" y="45"/>
                        </a:cubicBezTo>
                        <a:cubicBezTo>
                          <a:pt x="71" y="45"/>
                          <a:pt x="71" y="45"/>
                          <a:pt x="71" y="45"/>
                        </a:cubicBezTo>
                        <a:cubicBezTo>
                          <a:pt x="71" y="45"/>
                          <a:pt x="71" y="45"/>
                          <a:pt x="71" y="45"/>
                        </a:cubicBezTo>
                        <a:cubicBezTo>
                          <a:pt x="71" y="45"/>
                          <a:pt x="71" y="45"/>
                          <a:pt x="71" y="45"/>
                        </a:cubicBezTo>
                        <a:cubicBezTo>
                          <a:pt x="71" y="44"/>
                          <a:pt x="71" y="44"/>
                          <a:pt x="71" y="44"/>
                        </a:cubicBezTo>
                        <a:cubicBezTo>
                          <a:pt x="71" y="44"/>
                          <a:pt x="71" y="44"/>
                          <a:pt x="71" y="44"/>
                        </a:cubicBezTo>
                        <a:cubicBezTo>
                          <a:pt x="71" y="44"/>
                          <a:pt x="71" y="44"/>
                          <a:pt x="71" y="44"/>
                        </a:cubicBezTo>
                        <a:cubicBezTo>
                          <a:pt x="72" y="44"/>
                          <a:pt x="72" y="44"/>
                          <a:pt x="72" y="44"/>
                        </a:cubicBezTo>
                        <a:cubicBezTo>
                          <a:pt x="72" y="43"/>
                          <a:pt x="72" y="43"/>
                          <a:pt x="72" y="43"/>
                        </a:cubicBezTo>
                        <a:cubicBezTo>
                          <a:pt x="72" y="43"/>
                          <a:pt x="72" y="43"/>
                          <a:pt x="72" y="43"/>
                        </a:cubicBezTo>
                        <a:cubicBezTo>
                          <a:pt x="72" y="43"/>
                          <a:pt x="72" y="43"/>
                          <a:pt x="72" y="43"/>
                        </a:cubicBezTo>
                        <a:cubicBezTo>
                          <a:pt x="72" y="43"/>
                          <a:pt x="72" y="43"/>
                          <a:pt x="72" y="43"/>
                        </a:cubicBezTo>
                        <a:cubicBezTo>
                          <a:pt x="72" y="42"/>
                          <a:pt x="72" y="42"/>
                          <a:pt x="72" y="42"/>
                        </a:cubicBezTo>
                        <a:cubicBezTo>
                          <a:pt x="72" y="42"/>
                          <a:pt x="72" y="42"/>
                          <a:pt x="72" y="42"/>
                        </a:cubicBezTo>
                        <a:cubicBezTo>
                          <a:pt x="73" y="41"/>
                          <a:pt x="73" y="41"/>
                          <a:pt x="73" y="41"/>
                        </a:cubicBezTo>
                        <a:cubicBezTo>
                          <a:pt x="73" y="41"/>
                          <a:pt x="73" y="41"/>
                          <a:pt x="73" y="41"/>
                        </a:cubicBezTo>
                        <a:cubicBezTo>
                          <a:pt x="73" y="40"/>
                          <a:pt x="73" y="40"/>
                          <a:pt x="73" y="40"/>
                        </a:cubicBezTo>
                        <a:cubicBezTo>
                          <a:pt x="73" y="40"/>
                          <a:pt x="73" y="40"/>
                          <a:pt x="73" y="40"/>
                        </a:cubicBezTo>
                        <a:cubicBezTo>
                          <a:pt x="74" y="39"/>
                          <a:pt x="74" y="39"/>
                          <a:pt x="74" y="39"/>
                        </a:cubicBezTo>
                        <a:cubicBezTo>
                          <a:pt x="75" y="39"/>
                          <a:pt x="75" y="39"/>
                          <a:pt x="75" y="39"/>
                        </a:cubicBezTo>
                        <a:cubicBezTo>
                          <a:pt x="75" y="39"/>
                          <a:pt x="75" y="39"/>
                          <a:pt x="75" y="39"/>
                        </a:cubicBezTo>
                        <a:cubicBezTo>
                          <a:pt x="75" y="38"/>
                          <a:pt x="75" y="38"/>
                          <a:pt x="75" y="38"/>
                        </a:cubicBezTo>
                        <a:cubicBezTo>
                          <a:pt x="76" y="38"/>
                          <a:pt x="76" y="38"/>
                          <a:pt x="76" y="38"/>
                        </a:cubicBezTo>
                        <a:cubicBezTo>
                          <a:pt x="76" y="38"/>
                          <a:pt x="76" y="38"/>
                          <a:pt x="76" y="38"/>
                        </a:cubicBezTo>
                        <a:cubicBezTo>
                          <a:pt x="75" y="37"/>
                          <a:pt x="75" y="37"/>
                          <a:pt x="75" y="37"/>
                        </a:cubicBezTo>
                        <a:cubicBezTo>
                          <a:pt x="75" y="37"/>
                          <a:pt x="75" y="37"/>
                          <a:pt x="75" y="37"/>
                        </a:cubicBezTo>
                        <a:cubicBezTo>
                          <a:pt x="76" y="37"/>
                          <a:pt x="76" y="37"/>
                          <a:pt x="76" y="37"/>
                        </a:cubicBezTo>
                        <a:cubicBezTo>
                          <a:pt x="76" y="36"/>
                          <a:pt x="76" y="36"/>
                          <a:pt x="76" y="36"/>
                        </a:cubicBezTo>
                        <a:cubicBezTo>
                          <a:pt x="76" y="36"/>
                          <a:pt x="76" y="36"/>
                          <a:pt x="76" y="36"/>
                        </a:cubicBezTo>
                        <a:cubicBezTo>
                          <a:pt x="75" y="36"/>
                          <a:pt x="75" y="36"/>
                          <a:pt x="75" y="36"/>
                        </a:cubicBezTo>
                        <a:cubicBezTo>
                          <a:pt x="75" y="36"/>
                          <a:pt x="75" y="36"/>
                          <a:pt x="75" y="36"/>
                        </a:cubicBezTo>
                        <a:cubicBezTo>
                          <a:pt x="75" y="36"/>
                          <a:pt x="75" y="36"/>
                          <a:pt x="75" y="36"/>
                        </a:cubicBezTo>
                        <a:cubicBezTo>
                          <a:pt x="75" y="35"/>
                          <a:pt x="75" y="35"/>
                          <a:pt x="75" y="35"/>
                        </a:cubicBezTo>
                        <a:cubicBezTo>
                          <a:pt x="74" y="35"/>
                          <a:pt x="74" y="35"/>
                          <a:pt x="74" y="35"/>
                        </a:cubicBezTo>
                        <a:cubicBezTo>
                          <a:pt x="74" y="35"/>
                          <a:pt x="74" y="35"/>
                          <a:pt x="74" y="35"/>
                        </a:cubicBezTo>
                        <a:cubicBezTo>
                          <a:pt x="74" y="35"/>
                          <a:pt x="74" y="35"/>
                          <a:pt x="74" y="35"/>
                        </a:cubicBezTo>
                        <a:cubicBezTo>
                          <a:pt x="74" y="35"/>
                          <a:pt x="74" y="35"/>
                          <a:pt x="74" y="35"/>
                        </a:cubicBezTo>
                        <a:cubicBezTo>
                          <a:pt x="74" y="34"/>
                          <a:pt x="74" y="34"/>
                          <a:pt x="74" y="34"/>
                        </a:cubicBezTo>
                        <a:cubicBezTo>
                          <a:pt x="74" y="34"/>
                          <a:pt x="74" y="34"/>
                          <a:pt x="74" y="34"/>
                        </a:cubicBezTo>
                        <a:cubicBezTo>
                          <a:pt x="74" y="33"/>
                          <a:pt x="74" y="33"/>
                          <a:pt x="74" y="33"/>
                        </a:cubicBezTo>
                        <a:cubicBezTo>
                          <a:pt x="74" y="33"/>
                          <a:pt x="74" y="33"/>
                          <a:pt x="74" y="33"/>
                        </a:cubicBezTo>
                        <a:cubicBezTo>
                          <a:pt x="74" y="32"/>
                          <a:pt x="74" y="32"/>
                          <a:pt x="74" y="32"/>
                        </a:cubicBezTo>
                        <a:cubicBezTo>
                          <a:pt x="74" y="32"/>
                          <a:pt x="74" y="32"/>
                          <a:pt x="74" y="32"/>
                        </a:cubicBezTo>
                        <a:cubicBezTo>
                          <a:pt x="74" y="31"/>
                          <a:pt x="74" y="31"/>
                          <a:pt x="74" y="31"/>
                        </a:cubicBezTo>
                        <a:cubicBezTo>
                          <a:pt x="75" y="31"/>
                          <a:pt x="75" y="31"/>
                          <a:pt x="75" y="31"/>
                        </a:cubicBezTo>
                        <a:cubicBezTo>
                          <a:pt x="75" y="31"/>
                          <a:pt x="75" y="31"/>
                          <a:pt x="75"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3" y="31"/>
                          <a:pt x="73" y="31"/>
                          <a:pt x="73" y="31"/>
                        </a:cubicBezTo>
                        <a:cubicBezTo>
                          <a:pt x="73" y="31"/>
                          <a:pt x="73" y="31"/>
                          <a:pt x="73" y="31"/>
                        </a:cubicBezTo>
                        <a:cubicBezTo>
                          <a:pt x="73" y="31"/>
                          <a:pt x="73" y="31"/>
                          <a:pt x="73" y="31"/>
                        </a:cubicBezTo>
                        <a:cubicBezTo>
                          <a:pt x="73" y="31"/>
                          <a:pt x="73" y="31"/>
                          <a:pt x="73" y="31"/>
                        </a:cubicBezTo>
                        <a:cubicBezTo>
                          <a:pt x="72" y="31"/>
                          <a:pt x="72" y="31"/>
                          <a:pt x="72" y="31"/>
                        </a:cubicBezTo>
                        <a:cubicBezTo>
                          <a:pt x="72" y="31"/>
                          <a:pt x="72" y="31"/>
                          <a:pt x="72" y="31"/>
                        </a:cubicBezTo>
                        <a:cubicBezTo>
                          <a:pt x="72" y="31"/>
                          <a:pt x="72" y="31"/>
                          <a:pt x="72" y="31"/>
                        </a:cubicBezTo>
                        <a:cubicBezTo>
                          <a:pt x="72" y="31"/>
                          <a:pt x="72" y="31"/>
                          <a:pt x="72" y="31"/>
                        </a:cubicBezTo>
                        <a:cubicBezTo>
                          <a:pt x="72" y="31"/>
                          <a:pt x="72" y="31"/>
                          <a:pt x="72" y="31"/>
                        </a:cubicBezTo>
                        <a:cubicBezTo>
                          <a:pt x="72" y="31"/>
                          <a:pt x="72" y="31"/>
                          <a:pt x="72" y="31"/>
                        </a:cubicBezTo>
                        <a:cubicBezTo>
                          <a:pt x="71" y="31"/>
                          <a:pt x="71" y="31"/>
                          <a:pt x="71" y="31"/>
                        </a:cubicBezTo>
                        <a:cubicBezTo>
                          <a:pt x="71" y="31"/>
                          <a:pt x="71" y="31"/>
                          <a:pt x="71" y="31"/>
                        </a:cubicBezTo>
                        <a:cubicBezTo>
                          <a:pt x="71" y="31"/>
                          <a:pt x="71" y="31"/>
                          <a:pt x="71" y="31"/>
                        </a:cubicBezTo>
                        <a:cubicBezTo>
                          <a:pt x="71" y="31"/>
                          <a:pt x="71" y="31"/>
                          <a:pt x="71" y="31"/>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2" y="29"/>
                          <a:pt x="72" y="29"/>
                          <a:pt x="72" y="29"/>
                        </a:cubicBezTo>
                        <a:cubicBezTo>
                          <a:pt x="72" y="29"/>
                          <a:pt x="72" y="29"/>
                          <a:pt x="72" y="29"/>
                        </a:cubicBezTo>
                        <a:cubicBezTo>
                          <a:pt x="72" y="29"/>
                          <a:pt x="72" y="29"/>
                          <a:pt x="72" y="29"/>
                        </a:cubicBezTo>
                        <a:cubicBezTo>
                          <a:pt x="72" y="29"/>
                          <a:pt x="72" y="29"/>
                          <a:pt x="72" y="29"/>
                        </a:cubicBezTo>
                        <a:cubicBezTo>
                          <a:pt x="72" y="29"/>
                          <a:pt x="72" y="29"/>
                          <a:pt x="72" y="29"/>
                        </a:cubicBezTo>
                        <a:cubicBezTo>
                          <a:pt x="72" y="28"/>
                          <a:pt x="72" y="28"/>
                          <a:pt x="72" y="28"/>
                        </a:cubicBezTo>
                        <a:cubicBezTo>
                          <a:pt x="72" y="28"/>
                          <a:pt x="72" y="28"/>
                          <a:pt x="72" y="28"/>
                        </a:cubicBezTo>
                        <a:cubicBezTo>
                          <a:pt x="72" y="28"/>
                          <a:pt x="72" y="28"/>
                          <a:pt x="72" y="28"/>
                        </a:cubicBezTo>
                        <a:cubicBezTo>
                          <a:pt x="72" y="28"/>
                          <a:pt x="72" y="28"/>
                          <a:pt x="72" y="28"/>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6"/>
                          <a:pt x="72" y="26"/>
                          <a:pt x="72" y="26"/>
                        </a:cubicBezTo>
                        <a:cubicBezTo>
                          <a:pt x="72" y="26"/>
                          <a:pt x="72" y="26"/>
                          <a:pt x="72" y="26"/>
                        </a:cubicBezTo>
                        <a:cubicBezTo>
                          <a:pt x="72" y="26"/>
                          <a:pt x="72" y="26"/>
                          <a:pt x="72" y="26"/>
                        </a:cubicBezTo>
                        <a:cubicBezTo>
                          <a:pt x="72" y="26"/>
                          <a:pt x="72" y="26"/>
                          <a:pt x="72" y="26"/>
                        </a:cubicBezTo>
                        <a:cubicBezTo>
                          <a:pt x="72" y="25"/>
                          <a:pt x="72" y="25"/>
                          <a:pt x="72" y="25"/>
                        </a:cubicBezTo>
                        <a:cubicBezTo>
                          <a:pt x="71" y="25"/>
                          <a:pt x="71" y="25"/>
                          <a:pt x="71"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1" y="24"/>
                          <a:pt x="71" y="24"/>
                          <a:pt x="71" y="24"/>
                        </a:cubicBezTo>
                        <a:cubicBezTo>
                          <a:pt x="71" y="24"/>
                          <a:pt x="71" y="24"/>
                          <a:pt x="71" y="24"/>
                        </a:cubicBezTo>
                        <a:cubicBezTo>
                          <a:pt x="71" y="24"/>
                          <a:pt x="71" y="24"/>
                          <a:pt x="71" y="24"/>
                        </a:cubicBezTo>
                        <a:cubicBezTo>
                          <a:pt x="71" y="24"/>
                          <a:pt x="71" y="24"/>
                          <a:pt x="71" y="24"/>
                        </a:cubicBezTo>
                        <a:cubicBezTo>
                          <a:pt x="71" y="24"/>
                          <a:pt x="71" y="24"/>
                          <a:pt x="71" y="24"/>
                        </a:cubicBezTo>
                        <a:cubicBezTo>
                          <a:pt x="70" y="24"/>
                          <a:pt x="70" y="24"/>
                          <a:pt x="70" y="24"/>
                        </a:cubicBezTo>
                        <a:cubicBezTo>
                          <a:pt x="70" y="24"/>
                          <a:pt x="70" y="24"/>
                          <a:pt x="70" y="24"/>
                        </a:cubicBezTo>
                        <a:cubicBezTo>
                          <a:pt x="70" y="23"/>
                          <a:pt x="70" y="23"/>
                          <a:pt x="70" y="23"/>
                        </a:cubicBezTo>
                        <a:cubicBezTo>
                          <a:pt x="70" y="23"/>
                          <a:pt x="70" y="23"/>
                          <a:pt x="70" y="23"/>
                        </a:cubicBezTo>
                        <a:cubicBezTo>
                          <a:pt x="70" y="23"/>
                          <a:pt x="70" y="23"/>
                          <a:pt x="70"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8" y="23"/>
                          <a:pt x="68" y="23"/>
                          <a:pt x="68" y="23"/>
                        </a:cubicBezTo>
                        <a:cubicBezTo>
                          <a:pt x="68" y="23"/>
                          <a:pt x="68" y="23"/>
                          <a:pt x="68" y="23"/>
                        </a:cubicBezTo>
                        <a:cubicBezTo>
                          <a:pt x="68" y="23"/>
                          <a:pt x="68" y="23"/>
                          <a:pt x="68" y="23"/>
                        </a:cubicBezTo>
                        <a:cubicBezTo>
                          <a:pt x="68" y="23"/>
                          <a:pt x="68" y="23"/>
                          <a:pt x="68" y="23"/>
                        </a:cubicBezTo>
                        <a:cubicBezTo>
                          <a:pt x="67" y="23"/>
                          <a:pt x="67" y="23"/>
                          <a:pt x="67" y="23"/>
                        </a:cubicBezTo>
                        <a:cubicBezTo>
                          <a:pt x="67" y="23"/>
                          <a:pt x="67" y="23"/>
                          <a:pt x="67" y="23"/>
                        </a:cubicBezTo>
                        <a:cubicBezTo>
                          <a:pt x="67" y="23"/>
                          <a:pt x="67" y="23"/>
                          <a:pt x="67" y="23"/>
                        </a:cubicBezTo>
                        <a:cubicBezTo>
                          <a:pt x="67" y="23"/>
                          <a:pt x="67" y="23"/>
                          <a:pt x="67" y="23"/>
                        </a:cubicBezTo>
                        <a:cubicBezTo>
                          <a:pt x="67" y="23"/>
                          <a:pt x="67" y="23"/>
                          <a:pt x="67" y="23"/>
                        </a:cubicBezTo>
                        <a:cubicBezTo>
                          <a:pt x="67" y="22"/>
                          <a:pt x="67" y="22"/>
                          <a:pt x="67" y="22"/>
                        </a:cubicBezTo>
                        <a:cubicBezTo>
                          <a:pt x="67" y="22"/>
                          <a:pt x="67" y="22"/>
                          <a:pt x="67" y="22"/>
                        </a:cubicBezTo>
                        <a:cubicBezTo>
                          <a:pt x="67" y="22"/>
                          <a:pt x="67" y="22"/>
                          <a:pt x="67" y="22"/>
                        </a:cubicBezTo>
                        <a:cubicBezTo>
                          <a:pt x="67" y="22"/>
                          <a:pt x="67" y="22"/>
                          <a:pt x="67" y="22"/>
                        </a:cubicBezTo>
                        <a:cubicBezTo>
                          <a:pt x="67" y="22"/>
                          <a:pt x="67" y="22"/>
                          <a:pt x="67" y="22"/>
                        </a:cubicBezTo>
                        <a:cubicBezTo>
                          <a:pt x="67" y="22"/>
                          <a:pt x="67" y="22"/>
                          <a:pt x="67" y="22"/>
                        </a:cubicBezTo>
                        <a:cubicBezTo>
                          <a:pt x="67" y="21"/>
                          <a:pt x="67" y="21"/>
                          <a:pt x="67" y="21"/>
                        </a:cubicBezTo>
                        <a:cubicBezTo>
                          <a:pt x="67" y="21"/>
                          <a:pt x="67" y="21"/>
                          <a:pt x="67" y="21"/>
                        </a:cubicBezTo>
                        <a:cubicBezTo>
                          <a:pt x="67" y="20"/>
                          <a:pt x="67" y="20"/>
                          <a:pt x="67" y="20"/>
                        </a:cubicBezTo>
                        <a:cubicBezTo>
                          <a:pt x="67" y="20"/>
                          <a:pt x="67" y="20"/>
                          <a:pt x="67" y="20"/>
                        </a:cubicBezTo>
                        <a:cubicBezTo>
                          <a:pt x="67" y="20"/>
                          <a:pt x="67" y="20"/>
                          <a:pt x="67"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5" y="20"/>
                          <a:pt x="65" y="20"/>
                          <a:pt x="65" y="20"/>
                        </a:cubicBezTo>
                        <a:cubicBezTo>
                          <a:pt x="65" y="20"/>
                          <a:pt x="65" y="20"/>
                          <a:pt x="65" y="20"/>
                        </a:cubicBezTo>
                        <a:cubicBezTo>
                          <a:pt x="65" y="20"/>
                          <a:pt x="65" y="20"/>
                          <a:pt x="65" y="20"/>
                        </a:cubicBezTo>
                        <a:cubicBezTo>
                          <a:pt x="65" y="20"/>
                          <a:pt x="65" y="20"/>
                          <a:pt x="65" y="20"/>
                        </a:cubicBezTo>
                        <a:cubicBezTo>
                          <a:pt x="65" y="20"/>
                          <a:pt x="65" y="20"/>
                          <a:pt x="65" y="20"/>
                        </a:cubicBezTo>
                        <a:cubicBezTo>
                          <a:pt x="65" y="20"/>
                          <a:pt x="65" y="20"/>
                          <a:pt x="65" y="20"/>
                        </a:cubicBezTo>
                        <a:cubicBezTo>
                          <a:pt x="64" y="20"/>
                          <a:pt x="64" y="20"/>
                          <a:pt x="64" y="20"/>
                        </a:cubicBezTo>
                        <a:cubicBezTo>
                          <a:pt x="64" y="20"/>
                          <a:pt x="64" y="20"/>
                          <a:pt x="64" y="20"/>
                        </a:cubicBezTo>
                        <a:cubicBezTo>
                          <a:pt x="64" y="20"/>
                          <a:pt x="64" y="20"/>
                          <a:pt x="64" y="20"/>
                        </a:cubicBezTo>
                        <a:cubicBezTo>
                          <a:pt x="64" y="20"/>
                          <a:pt x="64" y="20"/>
                          <a:pt x="64" y="20"/>
                        </a:cubicBezTo>
                        <a:cubicBezTo>
                          <a:pt x="63" y="19"/>
                          <a:pt x="63" y="19"/>
                          <a:pt x="63" y="19"/>
                        </a:cubicBezTo>
                        <a:cubicBezTo>
                          <a:pt x="63" y="19"/>
                          <a:pt x="63" y="19"/>
                          <a:pt x="63" y="19"/>
                        </a:cubicBezTo>
                        <a:cubicBezTo>
                          <a:pt x="63" y="19"/>
                          <a:pt x="63" y="19"/>
                          <a:pt x="63" y="19"/>
                        </a:cubicBezTo>
                        <a:cubicBezTo>
                          <a:pt x="63" y="20"/>
                          <a:pt x="63" y="20"/>
                          <a:pt x="63" y="20"/>
                        </a:cubicBezTo>
                        <a:cubicBezTo>
                          <a:pt x="63" y="20"/>
                          <a:pt x="63" y="20"/>
                          <a:pt x="63" y="20"/>
                        </a:cubicBezTo>
                        <a:cubicBezTo>
                          <a:pt x="62" y="20"/>
                          <a:pt x="62" y="20"/>
                          <a:pt x="62" y="20"/>
                        </a:cubicBezTo>
                        <a:cubicBezTo>
                          <a:pt x="62" y="19"/>
                          <a:pt x="62" y="19"/>
                          <a:pt x="62" y="19"/>
                        </a:cubicBezTo>
                        <a:cubicBezTo>
                          <a:pt x="62" y="19"/>
                          <a:pt x="62" y="19"/>
                          <a:pt x="62" y="19"/>
                        </a:cubicBezTo>
                        <a:cubicBezTo>
                          <a:pt x="62" y="19"/>
                          <a:pt x="62" y="19"/>
                          <a:pt x="62" y="19"/>
                        </a:cubicBezTo>
                        <a:cubicBezTo>
                          <a:pt x="62" y="19"/>
                          <a:pt x="62" y="19"/>
                          <a:pt x="62"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20"/>
                          <a:pt x="60" y="20"/>
                          <a:pt x="60" y="20"/>
                        </a:cubicBezTo>
                        <a:cubicBezTo>
                          <a:pt x="59" y="20"/>
                          <a:pt x="59" y="20"/>
                          <a:pt x="59" y="20"/>
                        </a:cubicBezTo>
                        <a:cubicBezTo>
                          <a:pt x="59" y="20"/>
                          <a:pt x="59" y="20"/>
                          <a:pt x="59" y="20"/>
                        </a:cubicBezTo>
                        <a:cubicBezTo>
                          <a:pt x="59" y="19"/>
                          <a:pt x="59" y="19"/>
                          <a:pt x="59"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6" y="19"/>
                          <a:pt x="56" y="19"/>
                          <a:pt x="56" y="19"/>
                        </a:cubicBezTo>
                        <a:cubicBezTo>
                          <a:pt x="55" y="19"/>
                          <a:pt x="54" y="18"/>
                          <a:pt x="52" y="17"/>
                        </a:cubicBezTo>
                        <a:cubicBezTo>
                          <a:pt x="48" y="17"/>
                          <a:pt x="43" y="16"/>
                          <a:pt x="38" y="15"/>
                        </a:cubicBezTo>
                        <a:cubicBezTo>
                          <a:pt x="38" y="15"/>
                          <a:pt x="38" y="15"/>
                          <a:pt x="38" y="15"/>
                        </a:cubicBezTo>
                        <a:cubicBezTo>
                          <a:pt x="38" y="15"/>
                          <a:pt x="38" y="15"/>
                          <a:pt x="38" y="15"/>
                        </a:cubicBezTo>
                        <a:cubicBezTo>
                          <a:pt x="38" y="14"/>
                          <a:pt x="38" y="14"/>
                          <a:pt x="38" y="14"/>
                        </a:cubicBezTo>
                        <a:cubicBezTo>
                          <a:pt x="37" y="14"/>
                          <a:pt x="37" y="13"/>
                          <a:pt x="36" y="12"/>
                        </a:cubicBezTo>
                        <a:cubicBezTo>
                          <a:pt x="36" y="12"/>
                          <a:pt x="36" y="12"/>
                          <a:pt x="36" y="12"/>
                        </a:cubicBezTo>
                        <a:cubicBezTo>
                          <a:pt x="36" y="12"/>
                          <a:pt x="36" y="12"/>
                          <a:pt x="36" y="12"/>
                        </a:cubicBezTo>
                        <a:cubicBezTo>
                          <a:pt x="36" y="12"/>
                          <a:pt x="36" y="12"/>
                          <a:pt x="36" y="12"/>
                        </a:cubicBezTo>
                        <a:cubicBezTo>
                          <a:pt x="36" y="11"/>
                          <a:pt x="36" y="11"/>
                          <a:pt x="36" y="11"/>
                        </a:cubicBezTo>
                        <a:cubicBezTo>
                          <a:pt x="36" y="11"/>
                          <a:pt x="36" y="11"/>
                          <a:pt x="36" y="11"/>
                        </a:cubicBezTo>
                        <a:cubicBezTo>
                          <a:pt x="36" y="11"/>
                          <a:pt x="36" y="11"/>
                          <a:pt x="36"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3" y="10"/>
                          <a:pt x="33" y="10"/>
                          <a:pt x="33" y="10"/>
                        </a:cubicBezTo>
                        <a:cubicBezTo>
                          <a:pt x="33" y="10"/>
                          <a:pt x="33" y="10"/>
                          <a:pt x="33" y="10"/>
                        </a:cubicBezTo>
                        <a:cubicBezTo>
                          <a:pt x="33" y="10"/>
                          <a:pt x="33" y="10"/>
                          <a:pt x="33" y="10"/>
                        </a:cubicBezTo>
                        <a:cubicBezTo>
                          <a:pt x="33" y="10"/>
                          <a:pt x="33" y="10"/>
                          <a:pt x="33" y="10"/>
                        </a:cubicBezTo>
                        <a:cubicBezTo>
                          <a:pt x="32" y="10"/>
                          <a:pt x="32" y="10"/>
                          <a:pt x="32" y="10"/>
                        </a:cubicBezTo>
                        <a:cubicBezTo>
                          <a:pt x="31" y="10"/>
                          <a:pt x="31" y="10"/>
                          <a:pt x="31" y="10"/>
                        </a:cubicBezTo>
                        <a:cubicBezTo>
                          <a:pt x="30" y="9"/>
                          <a:pt x="30" y="9"/>
                          <a:pt x="30" y="9"/>
                        </a:cubicBezTo>
                        <a:cubicBezTo>
                          <a:pt x="29" y="8"/>
                          <a:pt x="29" y="8"/>
                          <a:pt x="29" y="8"/>
                        </a:cubicBezTo>
                        <a:cubicBezTo>
                          <a:pt x="28" y="8"/>
                          <a:pt x="28" y="8"/>
                          <a:pt x="28" y="8"/>
                        </a:cubicBezTo>
                        <a:cubicBezTo>
                          <a:pt x="29" y="8"/>
                          <a:pt x="29" y="8"/>
                          <a:pt x="29" y="8"/>
                        </a:cubicBezTo>
                        <a:cubicBezTo>
                          <a:pt x="29" y="9"/>
                          <a:pt x="29" y="9"/>
                          <a:pt x="29" y="9"/>
                        </a:cubicBezTo>
                        <a:cubicBezTo>
                          <a:pt x="29" y="9"/>
                          <a:pt x="29" y="9"/>
                          <a:pt x="29" y="9"/>
                        </a:cubicBezTo>
                        <a:cubicBezTo>
                          <a:pt x="29" y="9"/>
                          <a:pt x="29" y="9"/>
                          <a:pt x="29"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8" y="10"/>
                          <a:pt x="28" y="10"/>
                          <a:pt x="28" y="10"/>
                        </a:cubicBezTo>
                        <a:cubicBezTo>
                          <a:pt x="27" y="11"/>
                          <a:pt x="27" y="11"/>
                          <a:pt x="27" y="11"/>
                        </a:cubicBezTo>
                        <a:cubicBezTo>
                          <a:pt x="26" y="11"/>
                          <a:pt x="26" y="11"/>
                          <a:pt x="26" y="11"/>
                        </a:cubicBezTo>
                        <a:cubicBezTo>
                          <a:pt x="26" y="10"/>
                          <a:pt x="26" y="10"/>
                          <a:pt x="26" y="10"/>
                        </a:cubicBezTo>
                        <a:cubicBezTo>
                          <a:pt x="26" y="10"/>
                          <a:pt x="26" y="10"/>
                          <a:pt x="26" y="10"/>
                        </a:cubicBezTo>
                        <a:cubicBezTo>
                          <a:pt x="26" y="10"/>
                          <a:pt x="26" y="10"/>
                          <a:pt x="26" y="10"/>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7"/>
                          <a:pt x="27" y="7"/>
                          <a:pt x="27" y="7"/>
                        </a:cubicBezTo>
                        <a:cubicBezTo>
                          <a:pt x="27" y="7"/>
                          <a:pt x="27" y="7"/>
                          <a:pt x="27" y="7"/>
                        </a:cubicBezTo>
                        <a:cubicBezTo>
                          <a:pt x="27" y="6"/>
                          <a:pt x="27" y="6"/>
                          <a:pt x="27" y="6"/>
                        </a:cubicBezTo>
                        <a:cubicBezTo>
                          <a:pt x="27" y="6"/>
                          <a:pt x="27" y="6"/>
                          <a:pt x="27" y="6"/>
                        </a:cubicBezTo>
                        <a:cubicBezTo>
                          <a:pt x="27" y="6"/>
                          <a:pt x="27" y="6"/>
                          <a:pt x="27" y="6"/>
                        </a:cubicBezTo>
                        <a:cubicBezTo>
                          <a:pt x="28" y="5"/>
                          <a:pt x="28" y="5"/>
                          <a:pt x="28" y="5"/>
                        </a:cubicBezTo>
                        <a:cubicBezTo>
                          <a:pt x="28" y="5"/>
                          <a:pt x="28" y="5"/>
                          <a:pt x="28" y="5"/>
                        </a:cubicBezTo>
                        <a:cubicBezTo>
                          <a:pt x="28" y="5"/>
                          <a:pt x="28" y="5"/>
                          <a:pt x="28" y="5"/>
                        </a:cubicBezTo>
                        <a:cubicBezTo>
                          <a:pt x="28" y="5"/>
                          <a:pt x="28" y="5"/>
                          <a:pt x="28" y="5"/>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7" y="3"/>
                          <a:pt x="27" y="3"/>
                          <a:pt x="27" y="3"/>
                        </a:cubicBezTo>
                        <a:cubicBezTo>
                          <a:pt x="27" y="4"/>
                          <a:pt x="27" y="4"/>
                          <a:pt x="27" y="4"/>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6" y="4"/>
                          <a:pt x="26" y="4"/>
                          <a:pt x="26"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5"/>
                          <a:pt x="24" y="5"/>
                          <a:pt x="24" y="5"/>
                        </a:cubicBezTo>
                        <a:cubicBezTo>
                          <a:pt x="24" y="5"/>
                          <a:pt x="24" y="5"/>
                          <a:pt x="24" y="5"/>
                        </a:cubicBezTo>
                        <a:cubicBezTo>
                          <a:pt x="24" y="5"/>
                          <a:pt x="24" y="5"/>
                          <a:pt x="24" y="5"/>
                        </a:cubicBezTo>
                        <a:cubicBezTo>
                          <a:pt x="24" y="5"/>
                          <a:pt x="24" y="5"/>
                          <a:pt x="24" y="5"/>
                        </a:cubicBezTo>
                        <a:cubicBezTo>
                          <a:pt x="23" y="5"/>
                          <a:pt x="23" y="5"/>
                          <a:pt x="23" y="5"/>
                        </a:cubicBezTo>
                        <a:cubicBezTo>
                          <a:pt x="23" y="5"/>
                          <a:pt x="23" y="5"/>
                          <a:pt x="23" y="5"/>
                        </a:cubicBezTo>
                        <a:cubicBezTo>
                          <a:pt x="23" y="5"/>
                          <a:pt x="23" y="5"/>
                          <a:pt x="23" y="5"/>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2" y="5"/>
                          <a:pt x="22" y="5"/>
                          <a:pt x="22" y="5"/>
                        </a:cubicBezTo>
                        <a:cubicBezTo>
                          <a:pt x="22" y="6"/>
                          <a:pt x="22" y="6"/>
                          <a:pt x="22" y="6"/>
                        </a:cubicBezTo>
                        <a:cubicBezTo>
                          <a:pt x="22" y="5"/>
                          <a:pt x="22" y="5"/>
                          <a:pt x="22" y="5"/>
                        </a:cubicBezTo>
                        <a:cubicBezTo>
                          <a:pt x="22" y="5"/>
                          <a:pt x="22" y="5"/>
                          <a:pt x="22" y="5"/>
                        </a:cubicBezTo>
                        <a:cubicBezTo>
                          <a:pt x="22" y="5"/>
                          <a:pt x="22" y="5"/>
                          <a:pt x="22" y="5"/>
                        </a:cubicBezTo>
                        <a:cubicBezTo>
                          <a:pt x="21" y="6"/>
                          <a:pt x="21" y="6"/>
                          <a:pt x="21" y="6"/>
                        </a:cubicBezTo>
                        <a:cubicBezTo>
                          <a:pt x="20" y="7"/>
                          <a:pt x="20" y="7"/>
                          <a:pt x="20" y="7"/>
                        </a:cubicBezTo>
                        <a:cubicBezTo>
                          <a:pt x="19" y="7"/>
                          <a:pt x="19" y="7"/>
                          <a:pt x="19" y="7"/>
                        </a:cubicBezTo>
                        <a:cubicBezTo>
                          <a:pt x="19" y="7"/>
                          <a:pt x="19" y="7"/>
                          <a:pt x="19" y="7"/>
                        </a:cubicBezTo>
                        <a:cubicBezTo>
                          <a:pt x="18" y="8"/>
                          <a:pt x="18" y="8"/>
                          <a:pt x="18" y="8"/>
                        </a:cubicBezTo>
                        <a:cubicBezTo>
                          <a:pt x="17" y="8"/>
                          <a:pt x="17" y="8"/>
                          <a:pt x="17" y="8"/>
                        </a:cubicBezTo>
                        <a:cubicBezTo>
                          <a:pt x="14" y="9"/>
                          <a:pt x="14" y="9"/>
                          <a:pt x="14" y="9"/>
                        </a:cubicBezTo>
                        <a:cubicBezTo>
                          <a:pt x="12" y="10"/>
                          <a:pt x="12" y="10"/>
                          <a:pt x="12" y="10"/>
                        </a:cubicBezTo>
                        <a:cubicBezTo>
                          <a:pt x="12" y="10"/>
                          <a:pt x="12" y="10"/>
                          <a:pt x="12" y="10"/>
                        </a:cubicBezTo>
                        <a:cubicBezTo>
                          <a:pt x="11" y="9"/>
                          <a:pt x="11" y="9"/>
                          <a:pt x="11" y="9"/>
                        </a:cubicBezTo>
                        <a:cubicBezTo>
                          <a:pt x="11" y="9"/>
                          <a:pt x="11" y="9"/>
                          <a:pt x="11" y="9"/>
                        </a:cubicBezTo>
                        <a:cubicBezTo>
                          <a:pt x="10" y="9"/>
                          <a:pt x="10" y="9"/>
                          <a:pt x="10" y="9"/>
                        </a:cubicBezTo>
                        <a:cubicBezTo>
                          <a:pt x="10" y="9"/>
                          <a:pt x="10" y="9"/>
                          <a:pt x="10" y="9"/>
                        </a:cubicBezTo>
                        <a:cubicBezTo>
                          <a:pt x="10" y="9"/>
                          <a:pt x="10" y="9"/>
                          <a:pt x="10" y="9"/>
                        </a:cubicBezTo>
                        <a:cubicBezTo>
                          <a:pt x="10" y="8"/>
                          <a:pt x="10" y="8"/>
                          <a:pt x="10" y="8"/>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7" y="11"/>
                          <a:pt x="7" y="11"/>
                          <a:pt x="7" y="11"/>
                        </a:cubicBezTo>
                        <a:cubicBezTo>
                          <a:pt x="7" y="11"/>
                          <a:pt x="7" y="11"/>
                          <a:pt x="7" y="11"/>
                        </a:cubicBezTo>
                        <a:cubicBezTo>
                          <a:pt x="7" y="11"/>
                          <a:pt x="7" y="11"/>
                          <a:pt x="7" y="11"/>
                        </a:cubicBezTo>
                        <a:cubicBezTo>
                          <a:pt x="7" y="11"/>
                          <a:pt x="7" y="11"/>
                          <a:pt x="7" y="11"/>
                        </a:cubicBezTo>
                        <a:cubicBezTo>
                          <a:pt x="7" y="15"/>
                          <a:pt x="8" y="19"/>
                          <a:pt x="8" y="22"/>
                        </a:cubicBezTo>
                        <a:cubicBezTo>
                          <a:pt x="8" y="23"/>
                          <a:pt x="8" y="23"/>
                          <a:pt x="8" y="23"/>
                        </a:cubicBezTo>
                        <a:cubicBezTo>
                          <a:pt x="8" y="23"/>
                          <a:pt x="8" y="23"/>
                          <a:pt x="8" y="23"/>
                        </a:cubicBezTo>
                        <a:cubicBezTo>
                          <a:pt x="7" y="23"/>
                          <a:pt x="7" y="23"/>
                          <a:pt x="7" y="23"/>
                        </a:cubicBezTo>
                        <a:cubicBezTo>
                          <a:pt x="7" y="23"/>
                          <a:pt x="7" y="23"/>
                          <a:pt x="7" y="23"/>
                        </a:cubicBezTo>
                        <a:cubicBezTo>
                          <a:pt x="7" y="23"/>
                          <a:pt x="7" y="23"/>
                          <a:pt x="7" y="23"/>
                        </a:cubicBezTo>
                        <a:cubicBezTo>
                          <a:pt x="7" y="24"/>
                          <a:pt x="7" y="24"/>
                          <a:pt x="7" y="24"/>
                        </a:cubicBezTo>
                        <a:cubicBezTo>
                          <a:pt x="7" y="24"/>
                          <a:pt x="7" y="24"/>
                          <a:pt x="7" y="24"/>
                        </a:cubicBezTo>
                        <a:cubicBezTo>
                          <a:pt x="6" y="24"/>
                          <a:pt x="6" y="24"/>
                          <a:pt x="6" y="24"/>
                        </a:cubicBezTo>
                        <a:cubicBezTo>
                          <a:pt x="6" y="24"/>
                          <a:pt x="6" y="24"/>
                          <a:pt x="6" y="24"/>
                        </a:cubicBezTo>
                        <a:cubicBezTo>
                          <a:pt x="6" y="24"/>
                          <a:pt x="6" y="24"/>
                          <a:pt x="6" y="24"/>
                        </a:cubicBezTo>
                        <a:cubicBezTo>
                          <a:pt x="6" y="24"/>
                          <a:pt x="6" y="24"/>
                          <a:pt x="6" y="24"/>
                        </a:cubicBezTo>
                        <a:cubicBezTo>
                          <a:pt x="5" y="24"/>
                          <a:pt x="5" y="24"/>
                          <a:pt x="5" y="24"/>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4" y="25"/>
                          <a:pt x="4" y="25"/>
                          <a:pt x="4" y="25"/>
                        </a:cubicBezTo>
                        <a:cubicBezTo>
                          <a:pt x="4" y="25"/>
                          <a:pt x="4" y="25"/>
                          <a:pt x="4" y="25"/>
                        </a:cubicBezTo>
                        <a:cubicBezTo>
                          <a:pt x="4" y="25"/>
                          <a:pt x="4" y="25"/>
                          <a:pt x="4" y="25"/>
                        </a:cubicBezTo>
                        <a:cubicBezTo>
                          <a:pt x="4" y="25"/>
                          <a:pt x="4" y="25"/>
                          <a:pt x="4" y="25"/>
                        </a:cubicBezTo>
                        <a:cubicBezTo>
                          <a:pt x="3" y="26"/>
                          <a:pt x="3" y="26"/>
                          <a:pt x="3" y="26"/>
                        </a:cubicBezTo>
                        <a:cubicBezTo>
                          <a:pt x="3" y="26"/>
                          <a:pt x="3" y="26"/>
                          <a:pt x="3" y="26"/>
                        </a:cubicBezTo>
                        <a:cubicBezTo>
                          <a:pt x="2" y="26"/>
                          <a:pt x="2" y="26"/>
                          <a:pt x="2" y="26"/>
                        </a:cubicBezTo>
                        <a:cubicBezTo>
                          <a:pt x="2" y="27"/>
                          <a:pt x="2" y="27"/>
                          <a:pt x="2" y="27"/>
                        </a:cubicBezTo>
                        <a:cubicBezTo>
                          <a:pt x="2" y="28"/>
                          <a:pt x="2" y="28"/>
                          <a:pt x="2" y="28"/>
                        </a:cubicBezTo>
                        <a:cubicBezTo>
                          <a:pt x="2" y="29"/>
                          <a:pt x="2" y="29"/>
                          <a:pt x="2" y="29"/>
                        </a:cubicBezTo>
                        <a:cubicBezTo>
                          <a:pt x="1" y="29"/>
                          <a:pt x="1" y="29"/>
                          <a:pt x="1" y="29"/>
                        </a:cubicBezTo>
                        <a:cubicBezTo>
                          <a:pt x="0" y="30"/>
                          <a:pt x="0" y="30"/>
                          <a:pt x="0" y="30"/>
                        </a:cubicBezTo>
                        <a:cubicBezTo>
                          <a:pt x="0" y="31"/>
                          <a:pt x="0" y="31"/>
                          <a:pt x="0" y="31"/>
                        </a:cubicBezTo>
                        <a:cubicBezTo>
                          <a:pt x="0" y="31"/>
                          <a:pt x="0" y="31"/>
                          <a:pt x="0" y="31"/>
                        </a:cubicBezTo>
                        <a:cubicBezTo>
                          <a:pt x="0" y="33"/>
                          <a:pt x="0" y="33"/>
                          <a:pt x="0" y="33"/>
                        </a:cubicBezTo>
                        <a:cubicBezTo>
                          <a:pt x="0" y="33"/>
                          <a:pt x="0" y="33"/>
                          <a:pt x="0" y="33"/>
                        </a:cubicBezTo>
                        <a:cubicBezTo>
                          <a:pt x="1" y="33"/>
                          <a:pt x="1" y="33"/>
                          <a:pt x="1" y="33"/>
                        </a:cubicBezTo>
                        <a:cubicBezTo>
                          <a:pt x="2" y="33"/>
                          <a:pt x="2" y="33"/>
                          <a:pt x="2" y="33"/>
                        </a:cubicBezTo>
                        <a:cubicBezTo>
                          <a:pt x="2" y="33"/>
                          <a:pt x="2" y="33"/>
                          <a:pt x="2" y="33"/>
                        </a:cubicBezTo>
                        <a:cubicBezTo>
                          <a:pt x="2" y="34"/>
                          <a:pt x="2" y="34"/>
                          <a:pt x="2" y="34"/>
                        </a:cubicBezTo>
                        <a:cubicBezTo>
                          <a:pt x="3" y="34"/>
                          <a:pt x="3" y="34"/>
                          <a:pt x="3" y="34"/>
                        </a:cubicBezTo>
                        <a:cubicBezTo>
                          <a:pt x="3" y="35"/>
                          <a:pt x="3" y="35"/>
                          <a:pt x="3" y="35"/>
                        </a:cubicBezTo>
                        <a:cubicBezTo>
                          <a:pt x="3" y="35"/>
                          <a:pt x="3" y="35"/>
                          <a:pt x="3" y="35"/>
                        </a:cubicBezTo>
                        <a:cubicBezTo>
                          <a:pt x="3" y="35"/>
                          <a:pt x="3" y="35"/>
                          <a:pt x="3" y="35"/>
                        </a:cubicBezTo>
                        <a:cubicBezTo>
                          <a:pt x="4" y="36"/>
                          <a:pt x="4" y="36"/>
                          <a:pt x="4" y="36"/>
                        </a:cubicBezTo>
                        <a:cubicBezTo>
                          <a:pt x="4" y="36"/>
                          <a:pt x="4" y="36"/>
                          <a:pt x="4" y="36"/>
                        </a:cubicBezTo>
                        <a:cubicBezTo>
                          <a:pt x="4" y="36"/>
                          <a:pt x="4" y="36"/>
                          <a:pt x="4" y="36"/>
                        </a:cubicBezTo>
                        <a:cubicBezTo>
                          <a:pt x="3" y="37"/>
                          <a:pt x="3" y="37"/>
                          <a:pt x="3" y="37"/>
                        </a:cubicBezTo>
                        <a:cubicBezTo>
                          <a:pt x="3" y="37"/>
                          <a:pt x="3" y="38"/>
                          <a:pt x="3" y="38"/>
                        </a:cubicBezTo>
                        <a:cubicBezTo>
                          <a:pt x="3" y="38"/>
                          <a:pt x="3" y="38"/>
                          <a:pt x="3" y="38"/>
                        </a:cubicBezTo>
                        <a:cubicBezTo>
                          <a:pt x="3" y="38"/>
                          <a:pt x="3" y="38"/>
                          <a:pt x="3" y="38"/>
                        </a:cubicBezTo>
                        <a:cubicBezTo>
                          <a:pt x="3" y="39"/>
                          <a:pt x="3" y="39"/>
                          <a:pt x="3" y="39"/>
                        </a:cubicBezTo>
                        <a:cubicBezTo>
                          <a:pt x="2" y="39"/>
                          <a:pt x="2" y="39"/>
                          <a:pt x="2" y="39"/>
                        </a:cubicBezTo>
                        <a:cubicBezTo>
                          <a:pt x="2" y="39"/>
                          <a:pt x="2" y="39"/>
                          <a:pt x="2" y="39"/>
                        </a:cubicBezTo>
                        <a:cubicBezTo>
                          <a:pt x="2" y="40"/>
                          <a:pt x="2" y="40"/>
                          <a:pt x="2" y="40"/>
                        </a:cubicBezTo>
                        <a:cubicBezTo>
                          <a:pt x="2" y="41"/>
                          <a:pt x="2" y="41"/>
                          <a:pt x="2" y="41"/>
                        </a:cubicBezTo>
                        <a:cubicBezTo>
                          <a:pt x="2" y="41"/>
                          <a:pt x="2" y="41"/>
                          <a:pt x="2" y="41"/>
                        </a:cubicBezTo>
                        <a:cubicBezTo>
                          <a:pt x="2" y="41"/>
                          <a:pt x="2" y="41"/>
                          <a:pt x="2" y="41"/>
                        </a:cubicBezTo>
                        <a:cubicBezTo>
                          <a:pt x="3" y="42"/>
                          <a:pt x="3" y="42"/>
                          <a:pt x="3" y="42"/>
                        </a:cubicBezTo>
                        <a:cubicBezTo>
                          <a:pt x="3" y="42"/>
                          <a:pt x="3" y="42"/>
                          <a:pt x="3" y="42"/>
                        </a:cubicBezTo>
                        <a:cubicBezTo>
                          <a:pt x="3" y="43"/>
                          <a:pt x="3" y="43"/>
                          <a:pt x="3" y="43"/>
                        </a:cubicBezTo>
                        <a:cubicBezTo>
                          <a:pt x="3" y="43"/>
                          <a:pt x="3" y="43"/>
                          <a:pt x="3" y="43"/>
                        </a:cubicBezTo>
                        <a:cubicBezTo>
                          <a:pt x="2" y="43"/>
                          <a:pt x="2" y="43"/>
                          <a:pt x="2" y="43"/>
                        </a:cubicBezTo>
                        <a:cubicBezTo>
                          <a:pt x="2" y="43"/>
                          <a:pt x="2" y="43"/>
                          <a:pt x="2" y="43"/>
                        </a:cubicBezTo>
                        <a:cubicBezTo>
                          <a:pt x="2" y="44"/>
                          <a:pt x="2" y="44"/>
                          <a:pt x="2" y="44"/>
                        </a:cubicBezTo>
                        <a:cubicBezTo>
                          <a:pt x="3" y="44"/>
                          <a:pt x="3" y="44"/>
                          <a:pt x="3" y="44"/>
                        </a:cubicBezTo>
                        <a:cubicBezTo>
                          <a:pt x="3" y="45"/>
                          <a:pt x="3" y="45"/>
                          <a:pt x="3" y="45"/>
                        </a:cubicBezTo>
                        <a:cubicBezTo>
                          <a:pt x="3" y="46"/>
                          <a:pt x="3" y="46"/>
                          <a:pt x="3" y="46"/>
                        </a:cubicBezTo>
                        <a:cubicBezTo>
                          <a:pt x="3" y="46"/>
                          <a:pt x="3" y="46"/>
                          <a:pt x="3" y="46"/>
                        </a:cubicBezTo>
                        <a:cubicBezTo>
                          <a:pt x="3" y="47"/>
                          <a:pt x="3" y="47"/>
                          <a:pt x="3" y="47"/>
                        </a:cubicBezTo>
                        <a:cubicBezTo>
                          <a:pt x="3" y="47"/>
                          <a:pt x="3" y="47"/>
                          <a:pt x="3" y="47"/>
                        </a:cubicBezTo>
                        <a:cubicBezTo>
                          <a:pt x="3" y="47"/>
                          <a:pt x="3" y="47"/>
                          <a:pt x="3" y="47"/>
                        </a:cubicBezTo>
                        <a:cubicBezTo>
                          <a:pt x="3" y="48"/>
                          <a:pt x="3" y="48"/>
                          <a:pt x="3" y="48"/>
                        </a:cubicBezTo>
                        <a:cubicBezTo>
                          <a:pt x="3" y="48"/>
                          <a:pt x="3" y="48"/>
                          <a:pt x="3" y="48"/>
                        </a:cubicBezTo>
                        <a:cubicBezTo>
                          <a:pt x="2" y="50"/>
                          <a:pt x="2" y="50"/>
                          <a:pt x="2" y="50"/>
                        </a:cubicBezTo>
                        <a:cubicBezTo>
                          <a:pt x="3" y="50"/>
                          <a:pt x="3" y="50"/>
                          <a:pt x="3" y="50"/>
                        </a:cubicBezTo>
                        <a:cubicBezTo>
                          <a:pt x="4" y="50"/>
                          <a:pt x="4" y="50"/>
                          <a:pt x="4" y="50"/>
                        </a:cubicBezTo>
                        <a:cubicBezTo>
                          <a:pt x="5" y="51"/>
                          <a:pt x="5" y="51"/>
                          <a:pt x="5" y="51"/>
                        </a:cubicBezTo>
                        <a:cubicBezTo>
                          <a:pt x="5" y="52"/>
                          <a:pt x="5" y="52"/>
                          <a:pt x="5" y="52"/>
                        </a:cubicBezTo>
                        <a:cubicBezTo>
                          <a:pt x="5" y="52"/>
                          <a:pt x="5" y="52"/>
                          <a:pt x="5" y="52"/>
                        </a:cubicBezTo>
                        <a:cubicBezTo>
                          <a:pt x="5" y="52"/>
                          <a:pt x="5" y="52"/>
                          <a:pt x="5" y="52"/>
                        </a:cubicBezTo>
                        <a:cubicBezTo>
                          <a:pt x="5" y="52"/>
                          <a:pt x="5" y="52"/>
                          <a:pt x="5" y="52"/>
                        </a:cubicBezTo>
                        <a:cubicBezTo>
                          <a:pt x="6" y="52"/>
                          <a:pt x="6" y="52"/>
                          <a:pt x="6" y="52"/>
                        </a:cubicBezTo>
                        <a:cubicBezTo>
                          <a:pt x="8" y="53"/>
                          <a:pt x="8" y="53"/>
                          <a:pt x="8" y="53"/>
                        </a:cubicBezTo>
                        <a:cubicBezTo>
                          <a:pt x="9" y="53"/>
                          <a:pt x="9" y="53"/>
                          <a:pt x="9" y="53"/>
                        </a:cubicBezTo>
                        <a:cubicBezTo>
                          <a:pt x="9" y="53"/>
                          <a:pt x="9" y="53"/>
                          <a:pt x="9" y="53"/>
                        </a:cubicBezTo>
                        <a:cubicBezTo>
                          <a:pt x="10" y="54"/>
                          <a:pt x="10" y="54"/>
                          <a:pt x="10" y="54"/>
                        </a:cubicBezTo>
                        <a:cubicBezTo>
                          <a:pt x="10" y="54"/>
                          <a:pt x="10" y="54"/>
                          <a:pt x="10" y="54"/>
                        </a:cubicBezTo>
                        <a:cubicBezTo>
                          <a:pt x="10" y="55"/>
                          <a:pt x="10" y="55"/>
                          <a:pt x="10" y="55"/>
                        </a:cubicBezTo>
                        <a:cubicBezTo>
                          <a:pt x="10" y="55"/>
                          <a:pt x="10" y="55"/>
                          <a:pt x="10" y="55"/>
                        </a:cubicBezTo>
                        <a:cubicBezTo>
                          <a:pt x="11" y="55"/>
                          <a:pt x="11" y="55"/>
                          <a:pt x="11" y="55"/>
                        </a:cubicBezTo>
                        <a:cubicBezTo>
                          <a:pt x="12" y="55"/>
                          <a:pt x="12" y="55"/>
                          <a:pt x="12" y="55"/>
                        </a:cubicBezTo>
                        <a:cubicBezTo>
                          <a:pt x="13" y="55"/>
                          <a:pt x="13" y="55"/>
                          <a:pt x="13" y="55"/>
                        </a:cubicBezTo>
                        <a:cubicBezTo>
                          <a:pt x="15" y="57"/>
                          <a:pt x="15" y="57"/>
                          <a:pt x="15" y="57"/>
                        </a:cubicBezTo>
                        <a:cubicBezTo>
                          <a:pt x="16" y="58"/>
                          <a:pt x="16" y="58"/>
                          <a:pt x="16" y="58"/>
                        </a:cubicBezTo>
                        <a:cubicBezTo>
                          <a:pt x="17" y="60"/>
                          <a:pt x="17" y="60"/>
                          <a:pt x="17" y="60"/>
                        </a:cubicBezTo>
                        <a:cubicBezTo>
                          <a:pt x="17" y="60"/>
                          <a:pt x="17" y="60"/>
                          <a:pt x="17" y="60"/>
                        </a:cubicBezTo>
                        <a:cubicBezTo>
                          <a:pt x="18" y="61"/>
                          <a:pt x="18" y="61"/>
                          <a:pt x="18" y="61"/>
                        </a:cubicBezTo>
                        <a:cubicBezTo>
                          <a:pt x="20" y="62"/>
                          <a:pt x="20" y="62"/>
                          <a:pt x="20" y="62"/>
                        </a:cubicBezTo>
                        <a:cubicBezTo>
                          <a:pt x="20" y="62"/>
                          <a:pt x="20" y="62"/>
                          <a:pt x="20" y="62"/>
                        </a:cubicBezTo>
                        <a:cubicBezTo>
                          <a:pt x="20" y="62"/>
                          <a:pt x="20" y="62"/>
                          <a:pt x="20" y="62"/>
                        </a:cubicBezTo>
                        <a:cubicBezTo>
                          <a:pt x="22" y="62"/>
                          <a:pt x="22" y="62"/>
                          <a:pt x="22" y="62"/>
                        </a:cubicBezTo>
                        <a:cubicBezTo>
                          <a:pt x="22" y="62"/>
                          <a:pt x="22" y="62"/>
                          <a:pt x="22" y="62"/>
                        </a:cubicBezTo>
                        <a:cubicBezTo>
                          <a:pt x="23" y="63"/>
                          <a:pt x="23" y="63"/>
                          <a:pt x="23" y="63"/>
                        </a:cubicBezTo>
                        <a:cubicBezTo>
                          <a:pt x="23" y="63"/>
                          <a:pt x="23" y="63"/>
                          <a:pt x="23" y="63"/>
                        </a:cubicBezTo>
                        <a:cubicBezTo>
                          <a:pt x="23" y="63"/>
                          <a:pt x="23" y="63"/>
                          <a:pt x="23" y="63"/>
                        </a:cubicBezTo>
                        <a:cubicBezTo>
                          <a:pt x="23" y="63"/>
                          <a:pt x="23" y="63"/>
                          <a:pt x="23" y="63"/>
                        </a:cubicBezTo>
                        <a:cubicBezTo>
                          <a:pt x="24" y="63"/>
                          <a:pt x="24" y="63"/>
                          <a:pt x="24" y="63"/>
                        </a:cubicBezTo>
                        <a:cubicBezTo>
                          <a:pt x="24" y="63"/>
                          <a:pt x="24" y="63"/>
                          <a:pt x="24" y="63"/>
                        </a:cubicBezTo>
                        <a:cubicBezTo>
                          <a:pt x="24" y="63"/>
                          <a:pt x="24" y="63"/>
                          <a:pt x="24" y="63"/>
                        </a:cubicBezTo>
                        <a:cubicBezTo>
                          <a:pt x="24" y="63"/>
                          <a:pt x="24" y="63"/>
                          <a:pt x="24" y="63"/>
                        </a:cubicBezTo>
                        <a:cubicBezTo>
                          <a:pt x="24" y="63"/>
                          <a:pt x="24" y="63"/>
                          <a:pt x="24" y="63"/>
                        </a:cubicBezTo>
                        <a:cubicBezTo>
                          <a:pt x="24" y="64"/>
                          <a:pt x="24" y="64"/>
                          <a:pt x="24" y="64"/>
                        </a:cubicBezTo>
                        <a:cubicBezTo>
                          <a:pt x="24" y="64"/>
                          <a:pt x="24" y="64"/>
                          <a:pt x="24" y="64"/>
                        </a:cubicBezTo>
                        <a:cubicBezTo>
                          <a:pt x="24" y="64"/>
                          <a:pt x="24" y="64"/>
                          <a:pt x="24" y="64"/>
                        </a:cubicBezTo>
                        <a:cubicBezTo>
                          <a:pt x="25" y="64"/>
                          <a:pt x="25" y="64"/>
                          <a:pt x="25" y="64"/>
                        </a:cubicBezTo>
                        <a:cubicBezTo>
                          <a:pt x="25" y="65"/>
                          <a:pt x="25" y="65"/>
                          <a:pt x="25" y="65"/>
                        </a:cubicBezTo>
                        <a:cubicBezTo>
                          <a:pt x="25" y="65"/>
                          <a:pt x="25" y="65"/>
                          <a:pt x="25" y="65"/>
                        </a:cubicBezTo>
                        <a:cubicBezTo>
                          <a:pt x="25" y="65"/>
                          <a:pt x="25" y="65"/>
                          <a:pt x="25" y="65"/>
                        </a:cubicBezTo>
                        <a:cubicBezTo>
                          <a:pt x="26" y="65"/>
                          <a:pt x="26" y="65"/>
                          <a:pt x="26" y="65"/>
                        </a:cubicBezTo>
                        <a:cubicBezTo>
                          <a:pt x="26" y="66"/>
                          <a:pt x="26" y="66"/>
                          <a:pt x="26" y="66"/>
                        </a:cubicBezTo>
                        <a:cubicBezTo>
                          <a:pt x="26" y="66"/>
                          <a:pt x="26" y="66"/>
                          <a:pt x="26" y="66"/>
                        </a:cubicBezTo>
                        <a:cubicBezTo>
                          <a:pt x="26" y="67"/>
                          <a:pt x="26" y="67"/>
                          <a:pt x="26" y="67"/>
                        </a:cubicBezTo>
                        <a:cubicBezTo>
                          <a:pt x="26" y="67"/>
                          <a:pt x="26" y="67"/>
                          <a:pt x="26" y="67"/>
                        </a:cubicBezTo>
                        <a:cubicBezTo>
                          <a:pt x="26" y="67"/>
                          <a:pt x="26" y="67"/>
                          <a:pt x="26" y="67"/>
                        </a:cubicBezTo>
                        <a:cubicBezTo>
                          <a:pt x="26" y="67"/>
                          <a:pt x="26" y="67"/>
                          <a:pt x="26" y="67"/>
                        </a:cubicBezTo>
                        <a:cubicBezTo>
                          <a:pt x="26" y="67"/>
                          <a:pt x="26" y="67"/>
                          <a:pt x="26" y="67"/>
                        </a:cubicBezTo>
                        <a:cubicBezTo>
                          <a:pt x="26" y="68"/>
                          <a:pt x="26" y="68"/>
                          <a:pt x="26" y="68"/>
                        </a:cubicBezTo>
                        <a:cubicBezTo>
                          <a:pt x="26" y="68"/>
                          <a:pt x="26" y="68"/>
                          <a:pt x="26" y="68"/>
                        </a:cubicBezTo>
                        <a:cubicBezTo>
                          <a:pt x="26" y="68"/>
                          <a:pt x="26" y="68"/>
                          <a:pt x="26" y="68"/>
                        </a:cubicBezTo>
                        <a:cubicBezTo>
                          <a:pt x="26" y="68"/>
                          <a:pt x="26" y="68"/>
                          <a:pt x="26" y="68"/>
                        </a:cubicBezTo>
                        <a:cubicBezTo>
                          <a:pt x="26" y="69"/>
                          <a:pt x="26" y="69"/>
                          <a:pt x="26" y="69"/>
                        </a:cubicBezTo>
                        <a:cubicBezTo>
                          <a:pt x="26" y="70"/>
                          <a:pt x="26" y="70"/>
                          <a:pt x="26" y="70"/>
                        </a:cubicBezTo>
                        <a:cubicBezTo>
                          <a:pt x="26" y="70"/>
                          <a:pt x="26" y="70"/>
                          <a:pt x="26" y="70"/>
                        </a:cubicBezTo>
                        <a:cubicBezTo>
                          <a:pt x="27" y="70"/>
                          <a:pt x="27" y="70"/>
                          <a:pt x="27" y="70"/>
                        </a:cubicBezTo>
                        <a:cubicBezTo>
                          <a:pt x="27" y="71"/>
                          <a:pt x="27" y="71"/>
                          <a:pt x="27" y="71"/>
                        </a:cubicBezTo>
                        <a:cubicBezTo>
                          <a:pt x="27" y="71"/>
                          <a:pt x="27" y="71"/>
                          <a:pt x="27" y="71"/>
                        </a:cubicBezTo>
                        <a:cubicBezTo>
                          <a:pt x="27" y="72"/>
                          <a:pt x="27" y="72"/>
                          <a:pt x="27" y="72"/>
                        </a:cubicBezTo>
                        <a:cubicBezTo>
                          <a:pt x="27" y="72"/>
                          <a:pt x="27" y="72"/>
                          <a:pt x="27" y="72"/>
                        </a:cubicBezTo>
                        <a:cubicBezTo>
                          <a:pt x="27" y="72"/>
                          <a:pt x="27" y="72"/>
                          <a:pt x="27" y="72"/>
                        </a:cubicBezTo>
                        <a:cubicBezTo>
                          <a:pt x="27" y="73"/>
                          <a:pt x="27" y="73"/>
                          <a:pt x="27" y="73"/>
                        </a:cubicBezTo>
                        <a:cubicBezTo>
                          <a:pt x="27" y="73"/>
                          <a:pt x="27" y="73"/>
                          <a:pt x="27" y="73"/>
                        </a:cubicBezTo>
                        <a:cubicBezTo>
                          <a:pt x="27" y="73"/>
                          <a:pt x="27" y="73"/>
                          <a:pt x="27" y="73"/>
                        </a:cubicBezTo>
                        <a:cubicBezTo>
                          <a:pt x="27" y="74"/>
                          <a:pt x="27" y="74"/>
                          <a:pt x="27" y="74"/>
                        </a:cubicBezTo>
                        <a:cubicBezTo>
                          <a:pt x="27" y="74"/>
                          <a:pt x="27" y="74"/>
                          <a:pt x="27" y="74"/>
                        </a:cubicBezTo>
                        <a:cubicBezTo>
                          <a:pt x="27" y="74"/>
                          <a:pt x="27" y="74"/>
                          <a:pt x="27" y="74"/>
                        </a:cubicBezTo>
                        <a:cubicBezTo>
                          <a:pt x="27" y="74"/>
                          <a:pt x="27" y="74"/>
                          <a:pt x="27" y="74"/>
                        </a:cubicBezTo>
                        <a:cubicBezTo>
                          <a:pt x="27" y="75"/>
                          <a:pt x="27" y="75"/>
                          <a:pt x="27" y="75"/>
                        </a:cubicBezTo>
                        <a:cubicBezTo>
                          <a:pt x="27" y="75"/>
                          <a:pt x="27" y="75"/>
                          <a:pt x="27" y="75"/>
                        </a:cubicBezTo>
                        <a:cubicBezTo>
                          <a:pt x="27" y="75"/>
                          <a:pt x="27" y="75"/>
                          <a:pt x="27" y="75"/>
                        </a:cubicBezTo>
                        <a:cubicBezTo>
                          <a:pt x="27" y="76"/>
                          <a:pt x="27" y="76"/>
                          <a:pt x="27" y="76"/>
                        </a:cubicBezTo>
                        <a:cubicBezTo>
                          <a:pt x="28" y="76"/>
                          <a:pt x="28" y="76"/>
                          <a:pt x="28" y="76"/>
                        </a:cubicBezTo>
                        <a:cubicBezTo>
                          <a:pt x="29" y="76"/>
                          <a:pt x="29" y="76"/>
                          <a:pt x="29" y="76"/>
                        </a:cubicBezTo>
                        <a:cubicBezTo>
                          <a:pt x="29" y="76"/>
                          <a:pt x="29" y="76"/>
                          <a:pt x="29" y="76"/>
                        </a:cubicBezTo>
                        <a:cubicBezTo>
                          <a:pt x="29" y="77"/>
                          <a:pt x="29" y="77"/>
                          <a:pt x="29" y="77"/>
                        </a:cubicBezTo>
                        <a:cubicBezTo>
                          <a:pt x="29" y="78"/>
                          <a:pt x="29" y="78"/>
                          <a:pt x="29" y="78"/>
                        </a:cubicBezTo>
                        <a:cubicBezTo>
                          <a:pt x="29" y="79"/>
                          <a:pt x="29" y="79"/>
                          <a:pt x="29" y="79"/>
                        </a:cubicBezTo>
                        <a:cubicBezTo>
                          <a:pt x="28" y="80"/>
                          <a:pt x="28" y="80"/>
                          <a:pt x="28" y="80"/>
                        </a:cubicBezTo>
                        <a:cubicBezTo>
                          <a:pt x="29" y="81"/>
                          <a:pt x="29" y="81"/>
                          <a:pt x="29" y="81"/>
                        </a:cubicBezTo>
                        <a:cubicBezTo>
                          <a:pt x="29" y="82"/>
                          <a:pt x="29" y="82"/>
                          <a:pt x="29" y="82"/>
                        </a:cubicBezTo>
                        <a:cubicBezTo>
                          <a:pt x="29" y="82"/>
                          <a:pt x="29" y="82"/>
                          <a:pt x="29" y="82"/>
                        </a:cubicBezTo>
                        <a:cubicBezTo>
                          <a:pt x="29" y="83"/>
                          <a:pt x="29" y="83"/>
                          <a:pt x="29" y="83"/>
                        </a:cubicBezTo>
                        <a:cubicBezTo>
                          <a:pt x="29" y="83"/>
                          <a:pt x="29" y="83"/>
                          <a:pt x="29" y="83"/>
                        </a:cubicBezTo>
                        <a:cubicBezTo>
                          <a:pt x="29" y="84"/>
                          <a:pt x="29" y="84"/>
                          <a:pt x="29" y="84"/>
                        </a:cubicBezTo>
                        <a:cubicBezTo>
                          <a:pt x="29" y="84"/>
                          <a:pt x="29" y="84"/>
                          <a:pt x="29" y="84"/>
                        </a:cubicBezTo>
                        <a:cubicBezTo>
                          <a:pt x="29" y="85"/>
                          <a:pt x="29" y="85"/>
                          <a:pt x="29" y="85"/>
                        </a:cubicBezTo>
                        <a:cubicBezTo>
                          <a:pt x="30" y="85"/>
                          <a:pt x="30" y="85"/>
                          <a:pt x="30" y="85"/>
                        </a:cubicBezTo>
                        <a:cubicBezTo>
                          <a:pt x="30" y="85"/>
                          <a:pt x="30" y="85"/>
                          <a:pt x="30" y="85"/>
                        </a:cubicBezTo>
                        <a:cubicBezTo>
                          <a:pt x="30" y="86"/>
                          <a:pt x="30" y="86"/>
                          <a:pt x="30" y="86"/>
                        </a:cubicBezTo>
                        <a:cubicBezTo>
                          <a:pt x="30" y="87"/>
                          <a:pt x="30" y="87"/>
                          <a:pt x="30" y="87"/>
                        </a:cubicBezTo>
                        <a:cubicBezTo>
                          <a:pt x="30" y="87"/>
                          <a:pt x="30" y="87"/>
                          <a:pt x="30" y="87"/>
                        </a:cubicBezTo>
                        <a:cubicBezTo>
                          <a:pt x="31" y="88"/>
                          <a:pt x="31" y="88"/>
                          <a:pt x="31" y="88"/>
                        </a:cubicBezTo>
                        <a:cubicBezTo>
                          <a:pt x="31" y="88"/>
                          <a:pt x="31" y="88"/>
                          <a:pt x="31" y="88"/>
                        </a:cubicBezTo>
                        <a:cubicBezTo>
                          <a:pt x="31" y="88"/>
                          <a:pt x="31" y="88"/>
                          <a:pt x="31" y="88"/>
                        </a:cubicBezTo>
                        <a:cubicBezTo>
                          <a:pt x="32" y="89"/>
                          <a:pt x="32" y="89"/>
                          <a:pt x="32" y="89"/>
                        </a:cubicBezTo>
                        <a:cubicBezTo>
                          <a:pt x="35" y="89"/>
                          <a:pt x="35" y="89"/>
                          <a:pt x="35" y="89"/>
                        </a:cubicBezTo>
                        <a:cubicBezTo>
                          <a:pt x="35" y="89"/>
                          <a:pt x="35" y="89"/>
                          <a:pt x="35" y="89"/>
                        </a:cubicBezTo>
                        <a:cubicBezTo>
                          <a:pt x="36" y="89"/>
                          <a:pt x="36" y="89"/>
                          <a:pt x="36" y="89"/>
                        </a:cubicBezTo>
                        <a:cubicBezTo>
                          <a:pt x="36" y="89"/>
                          <a:pt x="36" y="89"/>
                          <a:pt x="36" y="89"/>
                        </a:cubicBezTo>
                        <a:cubicBezTo>
                          <a:pt x="36" y="89"/>
                          <a:pt x="36" y="89"/>
                          <a:pt x="36" y="89"/>
                        </a:cubicBezTo>
                        <a:cubicBezTo>
                          <a:pt x="37" y="90"/>
                          <a:pt x="37" y="90"/>
                          <a:pt x="37" y="90"/>
                        </a:cubicBezTo>
                        <a:cubicBezTo>
                          <a:pt x="37" y="90"/>
                          <a:pt x="37" y="90"/>
                          <a:pt x="37" y="90"/>
                        </a:cubicBezTo>
                        <a:cubicBezTo>
                          <a:pt x="37" y="91"/>
                          <a:pt x="37" y="91"/>
                          <a:pt x="37" y="91"/>
                        </a:cubicBezTo>
                        <a:cubicBezTo>
                          <a:pt x="37" y="91"/>
                          <a:pt x="37" y="91"/>
                          <a:pt x="37" y="91"/>
                        </a:cubicBezTo>
                        <a:cubicBezTo>
                          <a:pt x="37" y="91"/>
                          <a:pt x="37" y="91"/>
                          <a:pt x="37" y="91"/>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51" y="91"/>
                          <a:pt x="65" y="90"/>
                          <a:pt x="79" y="88"/>
                        </a:cubicBezTo>
                        <a:cubicBezTo>
                          <a:pt x="78" y="87"/>
                          <a:pt x="78" y="87"/>
                          <a:pt x="78" y="87"/>
                        </a:cubicBezTo>
                        <a:cubicBezTo>
                          <a:pt x="78" y="87"/>
                          <a:pt x="78" y="87"/>
                          <a:pt x="78" y="87"/>
                        </a:cubicBezTo>
                        <a:cubicBezTo>
                          <a:pt x="79" y="86"/>
                          <a:pt x="79" y="86"/>
                          <a:pt x="79" y="86"/>
                        </a:cubicBezTo>
                        <a:cubicBezTo>
                          <a:pt x="79" y="86"/>
                          <a:pt x="79" y="86"/>
                          <a:pt x="79" y="86"/>
                        </a:cubicBezTo>
                        <a:cubicBezTo>
                          <a:pt x="78" y="86"/>
                          <a:pt x="78" y="86"/>
                          <a:pt x="78" y="86"/>
                        </a:cubicBezTo>
                        <a:cubicBezTo>
                          <a:pt x="78" y="86"/>
                          <a:pt x="78" y="86"/>
                          <a:pt x="78" y="86"/>
                        </a:cubicBezTo>
                        <a:cubicBezTo>
                          <a:pt x="78" y="85"/>
                          <a:pt x="78" y="85"/>
                          <a:pt x="78" y="85"/>
                        </a:cubicBezTo>
                        <a:cubicBezTo>
                          <a:pt x="78" y="85"/>
                          <a:pt x="78" y="85"/>
                          <a:pt x="78" y="85"/>
                        </a:cubicBezTo>
                        <a:cubicBezTo>
                          <a:pt x="78" y="85"/>
                          <a:pt x="78" y="85"/>
                          <a:pt x="78" y="85"/>
                        </a:cubicBezTo>
                        <a:cubicBezTo>
                          <a:pt x="79" y="84"/>
                          <a:pt x="79" y="84"/>
                          <a:pt x="79" y="84"/>
                        </a:cubicBezTo>
                        <a:cubicBezTo>
                          <a:pt x="79" y="83"/>
                          <a:pt x="79" y="83"/>
                          <a:pt x="79" y="83"/>
                        </a:cubicBezTo>
                        <a:cubicBezTo>
                          <a:pt x="79" y="82"/>
                          <a:pt x="79" y="82"/>
                          <a:pt x="79" y="82"/>
                        </a:cubicBezTo>
                        <a:cubicBezTo>
                          <a:pt x="78" y="82"/>
                          <a:pt x="78" y="82"/>
                          <a:pt x="78" y="82"/>
                        </a:cubicBezTo>
                        <a:cubicBezTo>
                          <a:pt x="78" y="81"/>
                          <a:pt x="78" y="81"/>
                          <a:pt x="78" y="81"/>
                        </a:cubicBezTo>
                        <a:cubicBezTo>
                          <a:pt x="77" y="81"/>
                          <a:pt x="77" y="81"/>
                          <a:pt x="77" y="81"/>
                        </a:cubicBezTo>
                        <a:cubicBezTo>
                          <a:pt x="77" y="81"/>
                          <a:pt x="77" y="81"/>
                          <a:pt x="77" y="81"/>
                        </a:cubicBezTo>
                        <a:cubicBezTo>
                          <a:pt x="77" y="79"/>
                          <a:pt x="77" y="79"/>
                          <a:pt x="77" y="79"/>
                        </a:cubicBezTo>
                        <a:cubicBezTo>
                          <a:pt x="77" y="79"/>
                          <a:pt x="77" y="79"/>
                          <a:pt x="77" y="79"/>
                        </a:cubicBezTo>
                        <a:cubicBezTo>
                          <a:pt x="77" y="78"/>
                          <a:pt x="77" y="78"/>
                          <a:pt x="77" y="78"/>
                        </a:cubicBezTo>
                        <a:cubicBezTo>
                          <a:pt x="76" y="78"/>
                          <a:pt x="76" y="78"/>
                          <a:pt x="76" y="78"/>
                        </a:cubicBezTo>
                        <a:cubicBezTo>
                          <a:pt x="76" y="78"/>
                          <a:pt x="76" y="78"/>
                          <a:pt x="76" y="78"/>
                        </a:cubicBezTo>
                        <a:cubicBezTo>
                          <a:pt x="76" y="78"/>
                          <a:pt x="76" y="78"/>
                          <a:pt x="76" y="78"/>
                        </a:cubicBezTo>
                        <a:cubicBezTo>
                          <a:pt x="76" y="77"/>
                          <a:pt x="76" y="77"/>
                          <a:pt x="76" y="77"/>
                        </a:cubicBezTo>
                        <a:cubicBezTo>
                          <a:pt x="76" y="77"/>
                          <a:pt x="76" y="77"/>
                          <a:pt x="76" y="77"/>
                        </a:cubicBezTo>
                        <a:cubicBezTo>
                          <a:pt x="76" y="76"/>
                          <a:pt x="76" y="76"/>
                          <a:pt x="76" y="76"/>
                        </a:cubicBezTo>
                        <a:cubicBezTo>
                          <a:pt x="76" y="76"/>
                          <a:pt x="76" y="76"/>
                          <a:pt x="76" y="76"/>
                        </a:cubicBezTo>
                        <a:cubicBezTo>
                          <a:pt x="76" y="76"/>
                          <a:pt x="76" y="76"/>
                          <a:pt x="76" y="76"/>
                        </a:cubicBezTo>
                        <a:cubicBezTo>
                          <a:pt x="76" y="76"/>
                          <a:pt x="76" y="76"/>
                          <a:pt x="76" y="76"/>
                        </a:cubicBezTo>
                        <a:cubicBezTo>
                          <a:pt x="76" y="75"/>
                          <a:pt x="76" y="75"/>
                          <a:pt x="76" y="75"/>
                        </a:cubicBezTo>
                        <a:cubicBezTo>
                          <a:pt x="76" y="75"/>
                          <a:pt x="76" y="75"/>
                          <a:pt x="76" y="75"/>
                        </a:cubicBezTo>
                        <a:cubicBezTo>
                          <a:pt x="76" y="75"/>
                          <a:pt x="76" y="75"/>
                          <a:pt x="76" y="75"/>
                        </a:cubicBezTo>
                        <a:cubicBezTo>
                          <a:pt x="76" y="74"/>
                          <a:pt x="76" y="74"/>
                          <a:pt x="76" y="74"/>
                        </a:cubicBezTo>
                        <a:cubicBezTo>
                          <a:pt x="76" y="74"/>
                          <a:pt x="76" y="74"/>
                          <a:pt x="76" y="74"/>
                        </a:cubicBezTo>
                        <a:cubicBezTo>
                          <a:pt x="76" y="74"/>
                          <a:pt x="76" y="74"/>
                          <a:pt x="76" y="74"/>
                        </a:cubicBezTo>
                        <a:cubicBezTo>
                          <a:pt x="76" y="73"/>
                          <a:pt x="76" y="73"/>
                          <a:pt x="76" y="73"/>
                        </a:cubicBezTo>
                        <a:cubicBezTo>
                          <a:pt x="76" y="72"/>
                          <a:pt x="76" y="72"/>
                          <a:pt x="76" y="72"/>
                        </a:cubicBezTo>
                        <a:cubicBezTo>
                          <a:pt x="76" y="71"/>
                          <a:pt x="76" y="71"/>
                          <a:pt x="76" y="71"/>
                        </a:cubicBezTo>
                        <a:cubicBezTo>
                          <a:pt x="77" y="69"/>
                          <a:pt x="77" y="69"/>
                          <a:pt x="77" y="69"/>
                        </a:cubicBezTo>
                        <a:cubicBezTo>
                          <a:pt x="77" y="68"/>
                          <a:pt x="77" y="68"/>
                          <a:pt x="77" y="68"/>
                        </a:cubicBezTo>
                        <a:cubicBezTo>
                          <a:pt x="76" y="68"/>
                          <a:pt x="76" y="68"/>
                          <a:pt x="76" y="68"/>
                        </a:cubicBezTo>
                        <a:cubicBezTo>
                          <a:pt x="76" y="67"/>
                          <a:pt x="76" y="67"/>
                          <a:pt x="76" y="67"/>
                        </a:cubicBezTo>
                        <a:cubicBezTo>
                          <a:pt x="77" y="67"/>
                          <a:pt x="77" y="67"/>
                          <a:pt x="77" y="67"/>
                        </a:cubicBezTo>
                        <a:cubicBezTo>
                          <a:pt x="77" y="65"/>
                          <a:pt x="77" y="65"/>
                          <a:pt x="77" y="65"/>
                        </a:cubicBezTo>
                        <a:cubicBezTo>
                          <a:pt x="78" y="64"/>
                          <a:pt x="78" y="64"/>
                          <a:pt x="78" y="64"/>
                        </a:cubicBezTo>
                        <a:cubicBezTo>
                          <a:pt x="77" y="64"/>
                          <a:pt x="77" y="64"/>
                          <a:pt x="77" y="64"/>
                        </a:cubicBezTo>
                        <a:cubicBezTo>
                          <a:pt x="77" y="64"/>
                          <a:pt x="77" y="64"/>
                          <a:pt x="77" y="64"/>
                        </a:cubicBezTo>
                        <a:cubicBezTo>
                          <a:pt x="77" y="64"/>
                          <a:pt x="77" y="64"/>
                          <a:pt x="77" y="64"/>
                        </a:cubicBezTo>
                        <a:cubicBezTo>
                          <a:pt x="77" y="63"/>
                          <a:pt x="77" y="63"/>
                          <a:pt x="77" y="63"/>
                        </a:cubicBezTo>
                        <a:cubicBezTo>
                          <a:pt x="77" y="63"/>
                          <a:pt x="77" y="63"/>
                          <a:pt x="77" y="63"/>
                        </a:cubicBezTo>
                        <a:cubicBezTo>
                          <a:pt x="77" y="63"/>
                          <a:pt x="77" y="63"/>
                          <a:pt x="77" y="63"/>
                        </a:cubicBezTo>
                        <a:cubicBezTo>
                          <a:pt x="77" y="63"/>
                          <a:pt x="77" y="63"/>
                          <a:pt x="77" y="63"/>
                        </a:cubicBezTo>
                        <a:cubicBezTo>
                          <a:pt x="77" y="63"/>
                          <a:pt x="77" y="63"/>
                          <a:pt x="77" y="63"/>
                        </a:cubicBezTo>
                        <a:cubicBezTo>
                          <a:pt x="77" y="62"/>
                          <a:pt x="77" y="62"/>
                          <a:pt x="77" y="62"/>
                        </a:cubicBezTo>
                        <a:cubicBezTo>
                          <a:pt x="77" y="62"/>
                          <a:pt x="77" y="62"/>
                          <a:pt x="77" y="62"/>
                        </a:cubicBezTo>
                        <a:cubicBezTo>
                          <a:pt x="77" y="62"/>
                          <a:pt x="77" y="62"/>
                          <a:pt x="77" y="62"/>
                        </a:cubicBezTo>
                        <a:cubicBezTo>
                          <a:pt x="77" y="61"/>
                          <a:pt x="77" y="61"/>
                          <a:pt x="77" y="61"/>
                        </a:cubicBezTo>
                        <a:cubicBezTo>
                          <a:pt x="77" y="60"/>
                          <a:pt x="77" y="60"/>
                          <a:pt x="77" y="60"/>
                        </a:cubicBezTo>
                        <a:cubicBezTo>
                          <a:pt x="77" y="60"/>
                          <a:pt x="77" y="60"/>
                          <a:pt x="77" y="60"/>
                        </a:cubicBezTo>
                        <a:cubicBezTo>
                          <a:pt x="77" y="59"/>
                          <a:pt x="77" y="59"/>
                          <a:pt x="77" y="59"/>
                        </a:cubicBezTo>
                        <a:cubicBezTo>
                          <a:pt x="77" y="59"/>
                          <a:pt x="77" y="59"/>
                          <a:pt x="77" y="59"/>
                        </a:cubicBezTo>
                        <a:cubicBezTo>
                          <a:pt x="77" y="58"/>
                          <a:pt x="77" y="58"/>
                          <a:pt x="77" y="58"/>
                        </a:cubicBezTo>
                        <a:cubicBezTo>
                          <a:pt x="77" y="58"/>
                          <a:pt x="77" y="58"/>
                          <a:pt x="77" y="58"/>
                        </a:cubicBezTo>
                        <a:cubicBezTo>
                          <a:pt x="78" y="56"/>
                          <a:pt x="78" y="56"/>
                          <a:pt x="78" y="56"/>
                        </a:cubicBezTo>
                        <a:cubicBezTo>
                          <a:pt x="78" y="56"/>
                          <a:pt x="78" y="56"/>
                          <a:pt x="78" y="56"/>
                        </a:cubicBezTo>
                        <a:cubicBezTo>
                          <a:pt x="78" y="56"/>
                          <a:pt x="78" y="56"/>
                          <a:pt x="78" y="56"/>
                        </a:cubicBezTo>
                        <a:cubicBezTo>
                          <a:pt x="79" y="55"/>
                          <a:pt x="79" y="55"/>
                          <a:pt x="79" y="55"/>
                        </a:cubicBezTo>
                        <a:cubicBezTo>
                          <a:pt x="79" y="55"/>
                          <a:pt x="79" y="55"/>
                          <a:pt x="79" y="55"/>
                        </a:cubicBezTo>
                        <a:cubicBezTo>
                          <a:pt x="79" y="54"/>
                          <a:pt x="79" y="54"/>
                          <a:pt x="79" y="54"/>
                        </a:cubicBezTo>
                        <a:cubicBezTo>
                          <a:pt x="79" y="54"/>
                          <a:pt x="79" y="54"/>
                          <a:pt x="79" y="54"/>
                        </a:cubicBezTo>
                        <a:cubicBezTo>
                          <a:pt x="79" y="53"/>
                          <a:pt x="79" y="53"/>
                          <a:pt x="79" y="53"/>
                        </a:cubicBezTo>
                        <a:cubicBezTo>
                          <a:pt x="79" y="53"/>
                          <a:pt x="79" y="53"/>
                          <a:pt x="79" y="53"/>
                        </a:cubicBezTo>
                        <a:cubicBezTo>
                          <a:pt x="79" y="52"/>
                          <a:pt x="79" y="52"/>
                          <a:pt x="79" y="52"/>
                        </a:cubicBezTo>
                        <a:cubicBezTo>
                          <a:pt x="78" y="52"/>
                          <a:pt x="78" y="52"/>
                          <a:pt x="78" y="52"/>
                        </a:cubicBezTo>
                        <a:cubicBezTo>
                          <a:pt x="78" y="52"/>
                          <a:pt x="78" y="52"/>
                          <a:pt x="78" y="52"/>
                        </a:cubicBezTo>
                        <a:cubicBezTo>
                          <a:pt x="78" y="51"/>
                          <a:pt x="78" y="51"/>
                          <a:pt x="78" y="51"/>
                        </a:cubicBezTo>
                        <a:cubicBezTo>
                          <a:pt x="78" y="51"/>
                          <a:pt x="78" y="51"/>
                          <a:pt x="78" y="51"/>
                        </a:cubicBezTo>
                        <a:cubicBezTo>
                          <a:pt x="79" y="50"/>
                          <a:pt x="79" y="50"/>
                          <a:pt x="79" y="50"/>
                        </a:cubicBezTo>
                        <a:cubicBezTo>
                          <a:pt x="79" y="50"/>
                          <a:pt x="79" y="50"/>
                          <a:pt x="79" y="50"/>
                        </a:cubicBezTo>
                        <a:cubicBezTo>
                          <a:pt x="79" y="50"/>
                          <a:pt x="79" y="50"/>
                          <a:pt x="79" y="50"/>
                        </a:cubicBezTo>
                        <a:cubicBezTo>
                          <a:pt x="79" y="47"/>
                          <a:pt x="79" y="47"/>
                          <a:pt x="79" y="47"/>
                        </a:cubicBezTo>
                        <a:cubicBezTo>
                          <a:pt x="79" y="46"/>
                          <a:pt x="79" y="46"/>
                          <a:pt x="79" y="46"/>
                        </a:cubicBezTo>
                        <a:cubicBezTo>
                          <a:pt x="79" y="46"/>
                          <a:pt x="79" y="46"/>
                          <a:pt x="79" y="46"/>
                        </a:cubicBezTo>
                        <a:cubicBezTo>
                          <a:pt x="80" y="45"/>
                          <a:pt x="80" y="45"/>
                          <a:pt x="80" y="45"/>
                        </a:cubicBezTo>
                        <a:cubicBezTo>
                          <a:pt x="80" y="44"/>
                          <a:pt x="80" y="44"/>
                          <a:pt x="80" y="44"/>
                        </a:cubicBezTo>
                        <a:cubicBezTo>
                          <a:pt x="80" y="44"/>
                          <a:pt x="80" y="44"/>
                          <a:pt x="80" y="44"/>
                        </a:cubicBezTo>
                        <a:cubicBezTo>
                          <a:pt x="80" y="44"/>
                          <a:pt x="80" y="44"/>
                          <a:pt x="80" y="44"/>
                        </a:cubicBezTo>
                        <a:cubicBezTo>
                          <a:pt x="80" y="44"/>
                          <a:pt x="80" y="44"/>
                          <a:pt x="80" y="44"/>
                        </a:cubicBezTo>
                        <a:cubicBezTo>
                          <a:pt x="80" y="43"/>
                          <a:pt x="80" y="43"/>
                          <a:pt x="80" y="43"/>
                        </a:cubicBezTo>
                        <a:cubicBezTo>
                          <a:pt x="80" y="42"/>
                          <a:pt x="80" y="42"/>
                          <a:pt x="80" y="42"/>
                        </a:cubicBezTo>
                        <a:cubicBezTo>
                          <a:pt x="80" y="42"/>
                          <a:pt x="80" y="42"/>
                          <a:pt x="80" y="42"/>
                        </a:cubicBezTo>
                        <a:lnTo>
                          <a:pt x="80" y="41"/>
                        </a:lnTo>
                        <a:close/>
                        <a:moveTo>
                          <a:pt x="25" y="3"/>
                        </a:moveTo>
                        <a:cubicBezTo>
                          <a:pt x="25" y="3"/>
                          <a:pt x="25" y="3"/>
                          <a:pt x="25" y="3"/>
                        </a:cubicBezTo>
                        <a:cubicBezTo>
                          <a:pt x="25" y="3"/>
                          <a:pt x="25" y="3"/>
                          <a:pt x="25" y="3"/>
                        </a:cubicBezTo>
                        <a:cubicBezTo>
                          <a:pt x="26" y="3"/>
                          <a:pt x="26" y="3"/>
                          <a:pt x="26" y="3"/>
                        </a:cubicBezTo>
                        <a:cubicBezTo>
                          <a:pt x="25" y="2"/>
                          <a:pt x="25" y="2"/>
                          <a:pt x="25" y="2"/>
                        </a:cubicBezTo>
                        <a:cubicBezTo>
                          <a:pt x="25" y="2"/>
                          <a:pt x="25" y="2"/>
                          <a:pt x="25" y="2"/>
                        </a:cubicBezTo>
                        <a:cubicBezTo>
                          <a:pt x="25" y="3"/>
                          <a:pt x="25" y="3"/>
                          <a:pt x="25" y="3"/>
                        </a:cubicBezTo>
                        <a:cubicBezTo>
                          <a:pt x="25" y="3"/>
                          <a:pt x="25" y="3"/>
                          <a:pt x="25" y="3"/>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1" name="Freeform 340">
                    <a:extLst>
                      <a:ext uri="{FF2B5EF4-FFF2-40B4-BE49-F238E27FC236}">
                        <a16:creationId xmlns="" xmlns:a16="http://schemas.microsoft.com/office/drawing/2014/main" id="{A4976A54-13DD-46BE-8A17-C5B35636FE70}"/>
                      </a:ext>
                    </a:extLst>
                  </p:cNvPr>
                  <p:cNvSpPr>
                    <a:spLocks/>
                  </p:cNvSpPr>
                  <p:nvPr/>
                </p:nvSpPr>
                <p:spPr bwMode="auto">
                  <a:xfrm>
                    <a:off x="5162617" y="3542414"/>
                    <a:ext cx="576677" cy="361734"/>
                  </a:xfrm>
                  <a:custGeom>
                    <a:avLst/>
                    <a:gdLst>
                      <a:gd name="T0" fmla="*/ 110 w 110"/>
                      <a:gd name="T1" fmla="*/ 68 h 69"/>
                      <a:gd name="T2" fmla="*/ 110 w 110"/>
                      <a:gd name="T3" fmla="*/ 67 h 69"/>
                      <a:gd name="T4" fmla="*/ 110 w 110"/>
                      <a:gd name="T5" fmla="*/ 67 h 69"/>
                      <a:gd name="T6" fmla="*/ 110 w 110"/>
                      <a:gd name="T7" fmla="*/ 66 h 69"/>
                      <a:gd name="T8" fmla="*/ 110 w 110"/>
                      <a:gd name="T9" fmla="*/ 66 h 69"/>
                      <a:gd name="T10" fmla="*/ 109 w 110"/>
                      <a:gd name="T11" fmla="*/ 65 h 69"/>
                      <a:gd name="T12" fmla="*/ 108 w 110"/>
                      <a:gd name="T13" fmla="*/ 64 h 69"/>
                      <a:gd name="T14" fmla="*/ 108 w 110"/>
                      <a:gd name="T15" fmla="*/ 63 h 69"/>
                      <a:gd name="T16" fmla="*/ 109 w 110"/>
                      <a:gd name="T17" fmla="*/ 63 h 69"/>
                      <a:gd name="T18" fmla="*/ 109 w 110"/>
                      <a:gd name="T19" fmla="*/ 62 h 69"/>
                      <a:gd name="T20" fmla="*/ 109 w 110"/>
                      <a:gd name="T21" fmla="*/ 62 h 69"/>
                      <a:gd name="T22" fmla="*/ 109 w 110"/>
                      <a:gd name="T23" fmla="*/ 62 h 69"/>
                      <a:gd name="T24" fmla="*/ 109 w 110"/>
                      <a:gd name="T25" fmla="*/ 61 h 69"/>
                      <a:gd name="T26" fmla="*/ 110 w 110"/>
                      <a:gd name="T27" fmla="*/ 60 h 69"/>
                      <a:gd name="T28" fmla="*/ 110 w 110"/>
                      <a:gd name="T29" fmla="*/ 59 h 69"/>
                      <a:gd name="T30" fmla="*/ 110 w 110"/>
                      <a:gd name="T31" fmla="*/ 59 h 69"/>
                      <a:gd name="T32" fmla="*/ 110 w 110"/>
                      <a:gd name="T33" fmla="*/ 59 h 69"/>
                      <a:gd name="T34" fmla="*/ 110 w 110"/>
                      <a:gd name="T35" fmla="*/ 58 h 69"/>
                      <a:gd name="T36" fmla="*/ 110 w 110"/>
                      <a:gd name="T37" fmla="*/ 56 h 69"/>
                      <a:gd name="T38" fmla="*/ 110 w 110"/>
                      <a:gd name="T39" fmla="*/ 55 h 69"/>
                      <a:gd name="T40" fmla="*/ 110 w 110"/>
                      <a:gd name="T41" fmla="*/ 55 h 69"/>
                      <a:gd name="T42" fmla="*/ 109 w 110"/>
                      <a:gd name="T43" fmla="*/ 55 h 69"/>
                      <a:gd name="T44" fmla="*/ 109 w 110"/>
                      <a:gd name="T45" fmla="*/ 55 h 69"/>
                      <a:gd name="T46" fmla="*/ 109 w 110"/>
                      <a:gd name="T47" fmla="*/ 54 h 69"/>
                      <a:gd name="T48" fmla="*/ 109 w 110"/>
                      <a:gd name="T49" fmla="*/ 54 h 69"/>
                      <a:gd name="T50" fmla="*/ 109 w 110"/>
                      <a:gd name="T51" fmla="*/ 54 h 69"/>
                      <a:gd name="T52" fmla="*/ 109 w 110"/>
                      <a:gd name="T53" fmla="*/ 53 h 69"/>
                      <a:gd name="T54" fmla="*/ 109 w 110"/>
                      <a:gd name="T55" fmla="*/ 51 h 69"/>
                      <a:gd name="T56" fmla="*/ 108 w 110"/>
                      <a:gd name="T57" fmla="*/ 51 h 69"/>
                      <a:gd name="T58" fmla="*/ 108 w 110"/>
                      <a:gd name="T59" fmla="*/ 50 h 69"/>
                      <a:gd name="T60" fmla="*/ 108 w 110"/>
                      <a:gd name="T61" fmla="*/ 49 h 69"/>
                      <a:gd name="T62" fmla="*/ 109 w 110"/>
                      <a:gd name="T63" fmla="*/ 13 h 69"/>
                      <a:gd name="T64" fmla="*/ 108 w 110"/>
                      <a:gd name="T65" fmla="*/ 12 h 69"/>
                      <a:gd name="T66" fmla="*/ 107 w 110"/>
                      <a:gd name="T67" fmla="*/ 11 h 69"/>
                      <a:gd name="T68" fmla="*/ 105 w 110"/>
                      <a:gd name="T69" fmla="*/ 9 h 69"/>
                      <a:gd name="T70" fmla="*/ 103 w 110"/>
                      <a:gd name="T71" fmla="*/ 7 h 69"/>
                      <a:gd name="T72" fmla="*/ 104 w 110"/>
                      <a:gd name="T73" fmla="*/ 6 h 69"/>
                      <a:gd name="T74" fmla="*/ 106 w 110"/>
                      <a:gd name="T75" fmla="*/ 4 h 69"/>
                      <a:gd name="T76" fmla="*/ 107 w 110"/>
                      <a:gd name="T77" fmla="*/ 3 h 69"/>
                      <a:gd name="T78" fmla="*/ 107 w 110"/>
                      <a:gd name="T79" fmla="*/ 1 h 69"/>
                      <a:gd name="T80" fmla="*/ 13 w 110"/>
                      <a:gd name="T81" fmla="*/ 0 h 69"/>
                      <a:gd name="T82" fmla="*/ 1 w 110"/>
                      <a:gd name="T83" fmla="*/ 19 h 69"/>
                      <a:gd name="T84" fmla="*/ 81 w 110"/>
                      <a:gd name="T85" fmla="*/ 60 h 69"/>
                      <a:gd name="T86" fmla="*/ 83 w 110"/>
                      <a:gd name="T87" fmla="*/ 61 h 69"/>
                      <a:gd name="T88" fmla="*/ 87 w 110"/>
                      <a:gd name="T89" fmla="*/ 63 h 69"/>
                      <a:gd name="T90" fmla="*/ 88 w 110"/>
                      <a:gd name="T91" fmla="*/ 64 h 69"/>
                      <a:gd name="T92" fmla="*/ 89 w 110"/>
                      <a:gd name="T93" fmla="*/ 64 h 69"/>
                      <a:gd name="T94" fmla="*/ 90 w 110"/>
                      <a:gd name="T95" fmla="*/ 63 h 69"/>
                      <a:gd name="T96" fmla="*/ 90 w 110"/>
                      <a:gd name="T97" fmla="*/ 62 h 69"/>
                      <a:gd name="T98" fmla="*/ 92 w 110"/>
                      <a:gd name="T99" fmla="*/ 63 h 69"/>
                      <a:gd name="T100" fmla="*/ 94 w 110"/>
                      <a:gd name="T101" fmla="*/ 62 h 69"/>
                      <a:gd name="T102" fmla="*/ 99 w 110"/>
                      <a:gd name="T103" fmla="*/ 62 h 69"/>
                      <a:gd name="T104" fmla="*/ 100 w 110"/>
                      <a:gd name="T105" fmla="*/ 63 h 69"/>
                      <a:gd name="T106" fmla="*/ 102 w 110"/>
                      <a:gd name="T107" fmla="*/ 64 h 69"/>
                      <a:gd name="T108" fmla="*/ 103 w 110"/>
                      <a:gd name="T109" fmla="*/ 64 h 69"/>
                      <a:gd name="T110" fmla="*/ 105 w 110"/>
                      <a:gd name="T111" fmla="*/ 65 h 69"/>
                      <a:gd name="T112" fmla="*/ 106 w 110"/>
                      <a:gd name="T113" fmla="*/ 65 h 69"/>
                      <a:gd name="T114" fmla="*/ 106 w 110"/>
                      <a:gd name="T115" fmla="*/ 66 h 69"/>
                      <a:gd name="T116" fmla="*/ 107 w 110"/>
                      <a:gd name="T117" fmla="*/ 66 h 69"/>
                      <a:gd name="T118" fmla="*/ 107 w 110"/>
                      <a:gd name="T119" fmla="*/ 66 h 69"/>
                      <a:gd name="T120" fmla="*/ 108 w 110"/>
                      <a:gd name="T121" fmla="*/ 68 h 69"/>
                      <a:gd name="T122" fmla="*/ 110 w 110"/>
                      <a:gd name="T123"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0" h="69">
                        <a:moveTo>
                          <a:pt x="110" y="68"/>
                        </a:moveTo>
                        <a:cubicBezTo>
                          <a:pt x="110" y="68"/>
                          <a:pt x="110" y="68"/>
                          <a:pt x="110" y="68"/>
                        </a:cubicBezTo>
                        <a:cubicBezTo>
                          <a:pt x="110" y="68"/>
                          <a:pt x="110" y="68"/>
                          <a:pt x="110" y="68"/>
                        </a:cubicBezTo>
                        <a:cubicBezTo>
                          <a:pt x="110" y="68"/>
                          <a:pt x="110" y="68"/>
                          <a:pt x="110" y="68"/>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09" y="66"/>
                          <a:pt x="109" y="66"/>
                          <a:pt x="109" y="66"/>
                        </a:cubicBezTo>
                        <a:cubicBezTo>
                          <a:pt x="109" y="65"/>
                          <a:pt x="109" y="65"/>
                          <a:pt x="109" y="65"/>
                        </a:cubicBezTo>
                        <a:cubicBezTo>
                          <a:pt x="109" y="65"/>
                          <a:pt x="109" y="65"/>
                          <a:pt x="109" y="65"/>
                        </a:cubicBezTo>
                        <a:cubicBezTo>
                          <a:pt x="108" y="65"/>
                          <a:pt x="108" y="65"/>
                          <a:pt x="108" y="65"/>
                        </a:cubicBezTo>
                        <a:cubicBezTo>
                          <a:pt x="108" y="65"/>
                          <a:pt x="108" y="65"/>
                          <a:pt x="108" y="65"/>
                        </a:cubicBezTo>
                        <a:cubicBezTo>
                          <a:pt x="108" y="64"/>
                          <a:pt x="108" y="64"/>
                          <a:pt x="108" y="64"/>
                        </a:cubicBezTo>
                        <a:cubicBezTo>
                          <a:pt x="108" y="64"/>
                          <a:pt x="108" y="64"/>
                          <a:pt x="108" y="64"/>
                        </a:cubicBezTo>
                        <a:cubicBezTo>
                          <a:pt x="108" y="64"/>
                          <a:pt x="108" y="64"/>
                          <a:pt x="108" y="64"/>
                        </a:cubicBezTo>
                        <a:cubicBezTo>
                          <a:pt x="108" y="64"/>
                          <a:pt x="108" y="64"/>
                          <a:pt x="108" y="64"/>
                        </a:cubicBezTo>
                        <a:cubicBezTo>
                          <a:pt x="108" y="63"/>
                          <a:pt x="108" y="63"/>
                          <a:pt x="108" y="63"/>
                        </a:cubicBezTo>
                        <a:cubicBezTo>
                          <a:pt x="108" y="63"/>
                          <a:pt x="108" y="63"/>
                          <a:pt x="108" y="63"/>
                        </a:cubicBezTo>
                        <a:cubicBezTo>
                          <a:pt x="108" y="63"/>
                          <a:pt x="108" y="63"/>
                          <a:pt x="108"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1"/>
                          <a:pt x="109" y="61"/>
                          <a:pt x="109" y="61"/>
                        </a:cubicBezTo>
                        <a:cubicBezTo>
                          <a:pt x="109" y="61"/>
                          <a:pt x="109" y="61"/>
                          <a:pt x="109" y="61"/>
                        </a:cubicBezTo>
                        <a:cubicBezTo>
                          <a:pt x="109" y="61"/>
                          <a:pt x="109" y="61"/>
                          <a:pt x="109" y="61"/>
                        </a:cubicBezTo>
                        <a:cubicBezTo>
                          <a:pt x="109" y="61"/>
                          <a:pt x="109" y="61"/>
                          <a:pt x="109" y="61"/>
                        </a:cubicBezTo>
                        <a:cubicBezTo>
                          <a:pt x="109" y="61"/>
                          <a:pt x="109" y="61"/>
                          <a:pt x="109" y="61"/>
                        </a:cubicBezTo>
                        <a:cubicBezTo>
                          <a:pt x="110" y="60"/>
                          <a:pt x="110" y="60"/>
                          <a:pt x="110" y="60"/>
                        </a:cubicBezTo>
                        <a:cubicBezTo>
                          <a:pt x="110" y="60"/>
                          <a:pt x="110" y="60"/>
                          <a:pt x="110" y="60"/>
                        </a:cubicBezTo>
                        <a:cubicBezTo>
                          <a:pt x="110" y="60"/>
                          <a:pt x="110" y="60"/>
                          <a:pt x="110" y="60"/>
                        </a:cubicBezTo>
                        <a:cubicBezTo>
                          <a:pt x="110" y="60"/>
                          <a:pt x="110" y="60"/>
                          <a:pt x="110" y="60"/>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0" y="57"/>
                          <a:pt x="110" y="57"/>
                          <a:pt x="110" y="57"/>
                        </a:cubicBezTo>
                        <a:cubicBezTo>
                          <a:pt x="110" y="57"/>
                          <a:pt x="110" y="57"/>
                          <a:pt x="110" y="57"/>
                        </a:cubicBezTo>
                        <a:cubicBezTo>
                          <a:pt x="110" y="56"/>
                          <a:pt x="110" y="56"/>
                          <a:pt x="110" y="56"/>
                        </a:cubicBezTo>
                        <a:cubicBezTo>
                          <a:pt x="110" y="56"/>
                          <a:pt x="110" y="56"/>
                          <a:pt x="110" y="56"/>
                        </a:cubicBezTo>
                        <a:cubicBezTo>
                          <a:pt x="110" y="56"/>
                          <a:pt x="110" y="56"/>
                          <a:pt x="110" y="56"/>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3"/>
                          <a:pt x="109" y="53"/>
                          <a:pt x="109" y="53"/>
                        </a:cubicBezTo>
                        <a:cubicBezTo>
                          <a:pt x="109" y="54"/>
                          <a:pt x="109" y="54"/>
                          <a:pt x="109" y="54"/>
                        </a:cubicBezTo>
                        <a:cubicBezTo>
                          <a:pt x="109" y="53"/>
                          <a:pt x="109" y="53"/>
                          <a:pt x="109" y="53"/>
                        </a:cubicBezTo>
                        <a:cubicBezTo>
                          <a:pt x="109" y="53"/>
                          <a:pt x="109" y="53"/>
                          <a:pt x="109" y="53"/>
                        </a:cubicBezTo>
                        <a:cubicBezTo>
                          <a:pt x="109" y="53"/>
                          <a:pt x="109" y="53"/>
                          <a:pt x="109" y="53"/>
                        </a:cubicBezTo>
                        <a:cubicBezTo>
                          <a:pt x="109" y="53"/>
                          <a:pt x="109" y="53"/>
                          <a:pt x="109" y="53"/>
                        </a:cubicBezTo>
                        <a:cubicBezTo>
                          <a:pt x="109" y="53"/>
                          <a:pt x="109" y="53"/>
                          <a:pt x="109" y="53"/>
                        </a:cubicBezTo>
                        <a:cubicBezTo>
                          <a:pt x="109" y="52"/>
                          <a:pt x="109" y="52"/>
                          <a:pt x="109" y="52"/>
                        </a:cubicBezTo>
                        <a:cubicBezTo>
                          <a:pt x="109" y="52"/>
                          <a:pt x="109" y="52"/>
                          <a:pt x="109" y="52"/>
                        </a:cubicBezTo>
                        <a:cubicBezTo>
                          <a:pt x="109" y="51"/>
                          <a:pt x="109" y="51"/>
                          <a:pt x="109" y="51"/>
                        </a:cubicBezTo>
                        <a:cubicBezTo>
                          <a:pt x="109" y="51"/>
                          <a:pt x="109" y="51"/>
                          <a:pt x="109" y="51"/>
                        </a:cubicBezTo>
                        <a:cubicBezTo>
                          <a:pt x="109" y="51"/>
                          <a:pt x="109" y="51"/>
                          <a:pt x="109" y="51"/>
                        </a:cubicBezTo>
                        <a:cubicBezTo>
                          <a:pt x="108" y="51"/>
                          <a:pt x="108" y="51"/>
                          <a:pt x="108" y="51"/>
                        </a:cubicBezTo>
                        <a:cubicBezTo>
                          <a:pt x="108" y="51"/>
                          <a:pt x="108" y="51"/>
                          <a:pt x="108" y="51"/>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49"/>
                          <a:pt x="108" y="49"/>
                          <a:pt x="108" y="49"/>
                        </a:cubicBezTo>
                        <a:cubicBezTo>
                          <a:pt x="108" y="49"/>
                          <a:pt x="108" y="49"/>
                          <a:pt x="108" y="49"/>
                        </a:cubicBezTo>
                        <a:cubicBezTo>
                          <a:pt x="110" y="49"/>
                          <a:pt x="110" y="49"/>
                          <a:pt x="110" y="49"/>
                        </a:cubicBezTo>
                        <a:cubicBezTo>
                          <a:pt x="110" y="37"/>
                          <a:pt x="109" y="25"/>
                          <a:pt x="109" y="13"/>
                        </a:cubicBezTo>
                        <a:cubicBezTo>
                          <a:pt x="109" y="13"/>
                          <a:pt x="109" y="13"/>
                          <a:pt x="109" y="13"/>
                        </a:cubicBezTo>
                        <a:cubicBezTo>
                          <a:pt x="109" y="13"/>
                          <a:pt x="109" y="13"/>
                          <a:pt x="109" y="13"/>
                        </a:cubicBezTo>
                        <a:cubicBezTo>
                          <a:pt x="109" y="13"/>
                          <a:pt x="109" y="13"/>
                          <a:pt x="109" y="13"/>
                        </a:cubicBezTo>
                        <a:cubicBezTo>
                          <a:pt x="109" y="12"/>
                          <a:pt x="109" y="12"/>
                          <a:pt x="109" y="12"/>
                        </a:cubicBezTo>
                        <a:cubicBezTo>
                          <a:pt x="108" y="12"/>
                          <a:pt x="108" y="12"/>
                          <a:pt x="108" y="12"/>
                        </a:cubicBezTo>
                        <a:cubicBezTo>
                          <a:pt x="108" y="12"/>
                          <a:pt x="108" y="12"/>
                          <a:pt x="108" y="12"/>
                        </a:cubicBezTo>
                        <a:cubicBezTo>
                          <a:pt x="108" y="12"/>
                          <a:pt x="108" y="12"/>
                          <a:pt x="108" y="12"/>
                        </a:cubicBezTo>
                        <a:cubicBezTo>
                          <a:pt x="107" y="11"/>
                          <a:pt x="107" y="11"/>
                          <a:pt x="107" y="11"/>
                        </a:cubicBezTo>
                        <a:cubicBezTo>
                          <a:pt x="107" y="11"/>
                          <a:pt x="107" y="11"/>
                          <a:pt x="107" y="11"/>
                        </a:cubicBezTo>
                        <a:cubicBezTo>
                          <a:pt x="106" y="11"/>
                          <a:pt x="106" y="11"/>
                          <a:pt x="106" y="11"/>
                        </a:cubicBezTo>
                        <a:cubicBezTo>
                          <a:pt x="105" y="11"/>
                          <a:pt x="105" y="11"/>
                          <a:pt x="105" y="11"/>
                        </a:cubicBezTo>
                        <a:cubicBezTo>
                          <a:pt x="105" y="10"/>
                          <a:pt x="105" y="10"/>
                          <a:pt x="105" y="10"/>
                        </a:cubicBezTo>
                        <a:cubicBezTo>
                          <a:pt x="105" y="9"/>
                          <a:pt x="105" y="9"/>
                          <a:pt x="105" y="9"/>
                        </a:cubicBezTo>
                        <a:cubicBezTo>
                          <a:pt x="104" y="9"/>
                          <a:pt x="104" y="9"/>
                          <a:pt x="104" y="9"/>
                        </a:cubicBezTo>
                        <a:cubicBezTo>
                          <a:pt x="104" y="8"/>
                          <a:pt x="104" y="8"/>
                          <a:pt x="104" y="8"/>
                        </a:cubicBezTo>
                        <a:cubicBezTo>
                          <a:pt x="103" y="7"/>
                          <a:pt x="103" y="7"/>
                          <a:pt x="103" y="7"/>
                        </a:cubicBezTo>
                        <a:cubicBezTo>
                          <a:pt x="103" y="7"/>
                          <a:pt x="103" y="7"/>
                          <a:pt x="103" y="7"/>
                        </a:cubicBezTo>
                        <a:cubicBezTo>
                          <a:pt x="103" y="6"/>
                          <a:pt x="103" y="6"/>
                          <a:pt x="103" y="6"/>
                        </a:cubicBezTo>
                        <a:cubicBezTo>
                          <a:pt x="103" y="6"/>
                          <a:pt x="103" y="6"/>
                          <a:pt x="103" y="6"/>
                        </a:cubicBezTo>
                        <a:cubicBezTo>
                          <a:pt x="104" y="6"/>
                          <a:pt x="104" y="6"/>
                          <a:pt x="104" y="6"/>
                        </a:cubicBezTo>
                        <a:cubicBezTo>
                          <a:pt x="104" y="6"/>
                          <a:pt x="104" y="6"/>
                          <a:pt x="104" y="6"/>
                        </a:cubicBezTo>
                        <a:cubicBezTo>
                          <a:pt x="104" y="5"/>
                          <a:pt x="104" y="5"/>
                          <a:pt x="104" y="5"/>
                        </a:cubicBezTo>
                        <a:cubicBezTo>
                          <a:pt x="105" y="5"/>
                          <a:pt x="105" y="5"/>
                          <a:pt x="105" y="5"/>
                        </a:cubicBezTo>
                        <a:cubicBezTo>
                          <a:pt x="106" y="5"/>
                          <a:pt x="106" y="5"/>
                          <a:pt x="106" y="5"/>
                        </a:cubicBezTo>
                        <a:cubicBezTo>
                          <a:pt x="106" y="4"/>
                          <a:pt x="106" y="4"/>
                          <a:pt x="106" y="4"/>
                        </a:cubicBezTo>
                        <a:cubicBezTo>
                          <a:pt x="106" y="4"/>
                          <a:pt x="106" y="4"/>
                          <a:pt x="106" y="4"/>
                        </a:cubicBezTo>
                        <a:cubicBezTo>
                          <a:pt x="106" y="4"/>
                          <a:pt x="106" y="4"/>
                          <a:pt x="106" y="4"/>
                        </a:cubicBezTo>
                        <a:cubicBezTo>
                          <a:pt x="106" y="4"/>
                          <a:pt x="106" y="4"/>
                          <a:pt x="106" y="4"/>
                        </a:cubicBezTo>
                        <a:cubicBezTo>
                          <a:pt x="107" y="3"/>
                          <a:pt x="107" y="3"/>
                          <a:pt x="107" y="3"/>
                        </a:cubicBezTo>
                        <a:cubicBezTo>
                          <a:pt x="107" y="2"/>
                          <a:pt x="107" y="2"/>
                          <a:pt x="107" y="2"/>
                        </a:cubicBezTo>
                        <a:cubicBezTo>
                          <a:pt x="107" y="2"/>
                          <a:pt x="107" y="2"/>
                          <a:pt x="107" y="2"/>
                        </a:cubicBezTo>
                        <a:cubicBezTo>
                          <a:pt x="107" y="1"/>
                          <a:pt x="107" y="1"/>
                          <a:pt x="107" y="1"/>
                        </a:cubicBezTo>
                        <a:cubicBezTo>
                          <a:pt x="107" y="1"/>
                          <a:pt x="107" y="1"/>
                          <a:pt x="107" y="1"/>
                        </a:cubicBezTo>
                        <a:cubicBezTo>
                          <a:pt x="107" y="1"/>
                          <a:pt x="107" y="1"/>
                          <a:pt x="107" y="1"/>
                        </a:cubicBezTo>
                        <a:cubicBezTo>
                          <a:pt x="107" y="1"/>
                          <a:pt x="107" y="1"/>
                          <a:pt x="107" y="1"/>
                        </a:cubicBezTo>
                        <a:cubicBezTo>
                          <a:pt x="107" y="0"/>
                          <a:pt x="107" y="0"/>
                          <a:pt x="107" y="0"/>
                        </a:cubicBezTo>
                        <a:cubicBezTo>
                          <a:pt x="76" y="1"/>
                          <a:pt x="45" y="1"/>
                          <a:pt x="13" y="0"/>
                        </a:cubicBezTo>
                        <a:cubicBezTo>
                          <a:pt x="10" y="0"/>
                          <a:pt x="6" y="0"/>
                          <a:pt x="2" y="0"/>
                        </a:cubicBezTo>
                        <a:cubicBezTo>
                          <a:pt x="2" y="6"/>
                          <a:pt x="1" y="13"/>
                          <a:pt x="1" y="19"/>
                        </a:cubicBezTo>
                        <a:cubicBezTo>
                          <a:pt x="1" y="19"/>
                          <a:pt x="1" y="19"/>
                          <a:pt x="1" y="19"/>
                        </a:cubicBezTo>
                        <a:cubicBezTo>
                          <a:pt x="1" y="19"/>
                          <a:pt x="1" y="19"/>
                          <a:pt x="1" y="19"/>
                        </a:cubicBezTo>
                        <a:cubicBezTo>
                          <a:pt x="1" y="32"/>
                          <a:pt x="0" y="46"/>
                          <a:pt x="0" y="59"/>
                        </a:cubicBezTo>
                        <a:cubicBezTo>
                          <a:pt x="27" y="60"/>
                          <a:pt x="54" y="60"/>
                          <a:pt x="81" y="60"/>
                        </a:cubicBezTo>
                        <a:cubicBezTo>
                          <a:pt x="81" y="60"/>
                          <a:pt x="81" y="60"/>
                          <a:pt x="81" y="60"/>
                        </a:cubicBezTo>
                        <a:cubicBezTo>
                          <a:pt x="81" y="60"/>
                          <a:pt x="81" y="60"/>
                          <a:pt x="81" y="60"/>
                        </a:cubicBezTo>
                        <a:cubicBezTo>
                          <a:pt x="81" y="60"/>
                          <a:pt x="81" y="60"/>
                          <a:pt x="81" y="60"/>
                        </a:cubicBezTo>
                        <a:cubicBezTo>
                          <a:pt x="83" y="61"/>
                          <a:pt x="83" y="61"/>
                          <a:pt x="83" y="61"/>
                        </a:cubicBezTo>
                        <a:cubicBezTo>
                          <a:pt x="83" y="61"/>
                          <a:pt x="83" y="61"/>
                          <a:pt x="83" y="61"/>
                        </a:cubicBezTo>
                        <a:cubicBezTo>
                          <a:pt x="83" y="61"/>
                          <a:pt x="83" y="61"/>
                          <a:pt x="83" y="61"/>
                        </a:cubicBezTo>
                        <a:cubicBezTo>
                          <a:pt x="83" y="61"/>
                          <a:pt x="83" y="61"/>
                          <a:pt x="83" y="61"/>
                        </a:cubicBezTo>
                        <a:cubicBezTo>
                          <a:pt x="84" y="62"/>
                          <a:pt x="84" y="62"/>
                          <a:pt x="84" y="62"/>
                        </a:cubicBezTo>
                        <a:cubicBezTo>
                          <a:pt x="84" y="62"/>
                          <a:pt x="84" y="62"/>
                          <a:pt x="84" y="62"/>
                        </a:cubicBezTo>
                        <a:cubicBezTo>
                          <a:pt x="87" y="63"/>
                          <a:pt x="87" y="63"/>
                          <a:pt x="87" y="63"/>
                        </a:cubicBezTo>
                        <a:cubicBezTo>
                          <a:pt x="87" y="63"/>
                          <a:pt x="87" y="63"/>
                          <a:pt x="87" y="63"/>
                        </a:cubicBezTo>
                        <a:cubicBezTo>
                          <a:pt x="87" y="64"/>
                          <a:pt x="87" y="64"/>
                          <a:pt x="87" y="64"/>
                        </a:cubicBezTo>
                        <a:cubicBezTo>
                          <a:pt x="87" y="64"/>
                          <a:pt x="87" y="64"/>
                          <a:pt x="87" y="64"/>
                        </a:cubicBezTo>
                        <a:cubicBezTo>
                          <a:pt x="88" y="64"/>
                          <a:pt x="88" y="64"/>
                          <a:pt x="88" y="64"/>
                        </a:cubicBezTo>
                        <a:cubicBezTo>
                          <a:pt x="88" y="64"/>
                          <a:pt x="88" y="64"/>
                          <a:pt x="88" y="64"/>
                        </a:cubicBezTo>
                        <a:cubicBezTo>
                          <a:pt x="89" y="64"/>
                          <a:pt x="89" y="64"/>
                          <a:pt x="89" y="64"/>
                        </a:cubicBezTo>
                        <a:cubicBezTo>
                          <a:pt x="89" y="64"/>
                          <a:pt x="89" y="64"/>
                          <a:pt x="89" y="64"/>
                        </a:cubicBezTo>
                        <a:cubicBezTo>
                          <a:pt x="89" y="64"/>
                          <a:pt x="89" y="64"/>
                          <a:pt x="89" y="64"/>
                        </a:cubicBezTo>
                        <a:cubicBezTo>
                          <a:pt x="89" y="64"/>
                          <a:pt x="89" y="64"/>
                          <a:pt x="89" y="64"/>
                        </a:cubicBezTo>
                        <a:cubicBezTo>
                          <a:pt x="89" y="64"/>
                          <a:pt x="89" y="64"/>
                          <a:pt x="89" y="64"/>
                        </a:cubicBezTo>
                        <a:cubicBezTo>
                          <a:pt x="90" y="63"/>
                          <a:pt x="90" y="63"/>
                          <a:pt x="90" y="63"/>
                        </a:cubicBezTo>
                        <a:cubicBezTo>
                          <a:pt x="90" y="63"/>
                          <a:pt x="90" y="63"/>
                          <a:pt x="90" y="63"/>
                        </a:cubicBezTo>
                        <a:cubicBezTo>
                          <a:pt x="90" y="63"/>
                          <a:pt x="90" y="63"/>
                          <a:pt x="90" y="63"/>
                        </a:cubicBezTo>
                        <a:cubicBezTo>
                          <a:pt x="90" y="62"/>
                          <a:pt x="90" y="62"/>
                          <a:pt x="90" y="62"/>
                        </a:cubicBezTo>
                        <a:cubicBezTo>
                          <a:pt x="90" y="62"/>
                          <a:pt x="90" y="62"/>
                          <a:pt x="90" y="62"/>
                        </a:cubicBezTo>
                        <a:cubicBezTo>
                          <a:pt x="90" y="62"/>
                          <a:pt x="90" y="62"/>
                          <a:pt x="90" y="62"/>
                        </a:cubicBezTo>
                        <a:cubicBezTo>
                          <a:pt x="91" y="62"/>
                          <a:pt x="91" y="62"/>
                          <a:pt x="91" y="62"/>
                        </a:cubicBezTo>
                        <a:cubicBezTo>
                          <a:pt x="92" y="62"/>
                          <a:pt x="92" y="62"/>
                          <a:pt x="92" y="62"/>
                        </a:cubicBezTo>
                        <a:cubicBezTo>
                          <a:pt x="92" y="62"/>
                          <a:pt x="92" y="62"/>
                          <a:pt x="92" y="62"/>
                        </a:cubicBezTo>
                        <a:cubicBezTo>
                          <a:pt x="92" y="63"/>
                          <a:pt x="92" y="63"/>
                          <a:pt x="92" y="63"/>
                        </a:cubicBezTo>
                        <a:cubicBezTo>
                          <a:pt x="93" y="63"/>
                          <a:pt x="93" y="63"/>
                          <a:pt x="93" y="63"/>
                        </a:cubicBezTo>
                        <a:cubicBezTo>
                          <a:pt x="93" y="63"/>
                          <a:pt x="93" y="63"/>
                          <a:pt x="93" y="63"/>
                        </a:cubicBezTo>
                        <a:cubicBezTo>
                          <a:pt x="94" y="62"/>
                          <a:pt x="94" y="62"/>
                          <a:pt x="94" y="62"/>
                        </a:cubicBezTo>
                        <a:cubicBezTo>
                          <a:pt x="94" y="62"/>
                          <a:pt x="94" y="62"/>
                          <a:pt x="94" y="62"/>
                        </a:cubicBezTo>
                        <a:cubicBezTo>
                          <a:pt x="95" y="62"/>
                          <a:pt x="95" y="62"/>
                          <a:pt x="95" y="62"/>
                        </a:cubicBezTo>
                        <a:cubicBezTo>
                          <a:pt x="95" y="62"/>
                          <a:pt x="95" y="62"/>
                          <a:pt x="95" y="62"/>
                        </a:cubicBezTo>
                        <a:cubicBezTo>
                          <a:pt x="98" y="62"/>
                          <a:pt x="98" y="62"/>
                          <a:pt x="98" y="62"/>
                        </a:cubicBezTo>
                        <a:cubicBezTo>
                          <a:pt x="99" y="62"/>
                          <a:pt x="99" y="62"/>
                          <a:pt x="99" y="62"/>
                        </a:cubicBezTo>
                        <a:cubicBezTo>
                          <a:pt x="99" y="62"/>
                          <a:pt x="99" y="62"/>
                          <a:pt x="99" y="62"/>
                        </a:cubicBezTo>
                        <a:cubicBezTo>
                          <a:pt x="99" y="62"/>
                          <a:pt x="99" y="62"/>
                          <a:pt x="99" y="62"/>
                        </a:cubicBezTo>
                        <a:cubicBezTo>
                          <a:pt x="100" y="63"/>
                          <a:pt x="100" y="63"/>
                          <a:pt x="100" y="63"/>
                        </a:cubicBezTo>
                        <a:cubicBezTo>
                          <a:pt x="100" y="63"/>
                          <a:pt x="100" y="63"/>
                          <a:pt x="100" y="63"/>
                        </a:cubicBezTo>
                        <a:cubicBezTo>
                          <a:pt x="100" y="64"/>
                          <a:pt x="100" y="64"/>
                          <a:pt x="100" y="64"/>
                        </a:cubicBezTo>
                        <a:cubicBezTo>
                          <a:pt x="101" y="64"/>
                          <a:pt x="101" y="64"/>
                          <a:pt x="101" y="64"/>
                        </a:cubicBezTo>
                        <a:cubicBezTo>
                          <a:pt x="101" y="64"/>
                          <a:pt x="101" y="64"/>
                          <a:pt x="101" y="64"/>
                        </a:cubicBezTo>
                        <a:cubicBezTo>
                          <a:pt x="102" y="64"/>
                          <a:pt x="102" y="64"/>
                          <a:pt x="102" y="64"/>
                        </a:cubicBezTo>
                        <a:cubicBezTo>
                          <a:pt x="102" y="64"/>
                          <a:pt x="102" y="64"/>
                          <a:pt x="102" y="64"/>
                        </a:cubicBezTo>
                        <a:cubicBezTo>
                          <a:pt x="102" y="64"/>
                          <a:pt x="102" y="64"/>
                          <a:pt x="102" y="64"/>
                        </a:cubicBezTo>
                        <a:cubicBezTo>
                          <a:pt x="103" y="64"/>
                          <a:pt x="103" y="64"/>
                          <a:pt x="103" y="64"/>
                        </a:cubicBezTo>
                        <a:cubicBezTo>
                          <a:pt x="103" y="64"/>
                          <a:pt x="103" y="64"/>
                          <a:pt x="103" y="64"/>
                        </a:cubicBezTo>
                        <a:cubicBezTo>
                          <a:pt x="103" y="64"/>
                          <a:pt x="103" y="64"/>
                          <a:pt x="103" y="64"/>
                        </a:cubicBezTo>
                        <a:cubicBezTo>
                          <a:pt x="103" y="64"/>
                          <a:pt x="103" y="64"/>
                          <a:pt x="103" y="64"/>
                        </a:cubicBezTo>
                        <a:cubicBezTo>
                          <a:pt x="104" y="64"/>
                          <a:pt x="104" y="64"/>
                          <a:pt x="104" y="64"/>
                        </a:cubicBezTo>
                        <a:cubicBezTo>
                          <a:pt x="105" y="65"/>
                          <a:pt x="105" y="65"/>
                          <a:pt x="105" y="65"/>
                        </a:cubicBezTo>
                        <a:cubicBezTo>
                          <a:pt x="105" y="65"/>
                          <a:pt x="105" y="65"/>
                          <a:pt x="105" y="65"/>
                        </a:cubicBezTo>
                        <a:cubicBezTo>
                          <a:pt x="105" y="65"/>
                          <a:pt x="105" y="65"/>
                          <a:pt x="105" y="65"/>
                        </a:cubicBezTo>
                        <a:cubicBezTo>
                          <a:pt x="105" y="65"/>
                          <a:pt x="105" y="65"/>
                          <a:pt x="105" y="65"/>
                        </a:cubicBezTo>
                        <a:cubicBezTo>
                          <a:pt x="106" y="65"/>
                          <a:pt x="106" y="65"/>
                          <a:pt x="106" y="65"/>
                        </a:cubicBezTo>
                        <a:cubicBezTo>
                          <a:pt x="106" y="65"/>
                          <a:pt x="106" y="65"/>
                          <a:pt x="106" y="65"/>
                        </a:cubicBezTo>
                        <a:cubicBezTo>
                          <a:pt x="106" y="66"/>
                          <a:pt x="106" y="66"/>
                          <a:pt x="106" y="66"/>
                        </a:cubicBezTo>
                        <a:cubicBezTo>
                          <a:pt x="106" y="66"/>
                          <a:pt x="106" y="66"/>
                          <a:pt x="106" y="66"/>
                        </a:cubicBezTo>
                        <a:cubicBezTo>
                          <a:pt x="106" y="66"/>
                          <a:pt x="106" y="66"/>
                          <a:pt x="106"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7"/>
                          <a:pt x="107" y="67"/>
                          <a:pt x="107" y="67"/>
                        </a:cubicBezTo>
                        <a:cubicBezTo>
                          <a:pt x="107" y="67"/>
                          <a:pt x="107" y="67"/>
                          <a:pt x="107" y="67"/>
                        </a:cubicBezTo>
                        <a:cubicBezTo>
                          <a:pt x="108" y="67"/>
                          <a:pt x="108" y="67"/>
                          <a:pt x="108" y="67"/>
                        </a:cubicBezTo>
                        <a:cubicBezTo>
                          <a:pt x="108" y="68"/>
                          <a:pt x="108" y="68"/>
                          <a:pt x="108" y="68"/>
                        </a:cubicBezTo>
                        <a:cubicBezTo>
                          <a:pt x="108" y="68"/>
                          <a:pt x="108" y="68"/>
                          <a:pt x="108" y="68"/>
                        </a:cubicBezTo>
                        <a:cubicBezTo>
                          <a:pt x="108" y="68"/>
                          <a:pt x="108" y="68"/>
                          <a:pt x="108" y="68"/>
                        </a:cubicBezTo>
                        <a:cubicBezTo>
                          <a:pt x="109" y="69"/>
                          <a:pt x="109" y="69"/>
                          <a:pt x="109" y="69"/>
                        </a:cubicBezTo>
                        <a:cubicBezTo>
                          <a:pt x="110" y="69"/>
                          <a:pt x="110" y="69"/>
                          <a:pt x="110" y="69"/>
                        </a:cubicBezTo>
                        <a:cubicBezTo>
                          <a:pt x="110" y="68"/>
                          <a:pt x="110" y="68"/>
                          <a:pt x="110" y="6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6" name="Freeform 345">
                    <a:extLst>
                      <a:ext uri="{FF2B5EF4-FFF2-40B4-BE49-F238E27FC236}">
                        <a16:creationId xmlns="" xmlns:a16="http://schemas.microsoft.com/office/drawing/2014/main" id="{60536955-B58D-4DE4-A49A-7C38B72825C9}"/>
                      </a:ext>
                    </a:extLst>
                  </p:cNvPr>
                  <p:cNvSpPr>
                    <a:spLocks/>
                  </p:cNvSpPr>
                  <p:nvPr/>
                </p:nvSpPr>
                <p:spPr bwMode="auto">
                  <a:xfrm>
                    <a:off x="6651492" y="3830752"/>
                    <a:ext cx="346006" cy="393189"/>
                  </a:xfrm>
                  <a:custGeom>
                    <a:avLst/>
                    <a:gdLst>
                      <a:gd name="T0" fmla="*/ 65 w 66"/>
                      <a:gd name="T1" fmla="*/ 31 h 75"/>
                      <a:gd name="T2" fmla="*/ 65 w 66"/>
                      <a:gd name="T3" fmla="*/ 28 h 75"/>
                      <a:gd name="T4" fmla="*/ 65 w 66"/>
                      <a:gd name="T5" fmla="*/ 27 h 75"/>
                      <a:gd name="T6" fmla="*/ 57 w 66"/>
                      <a:gd name="T7" fmla="*/ 3 h 75"/>
                      <a:gd name="T8" fmla="*/ 50 w 66"/>
                      <a:gd name="T9" fmla="*/ 7 h 75"/>
                      <a:gd name="T10" fmla="*/ 44 w 66"/>
                      <a:gd name="T11" fmla="*/ 12 h 75"/>
                      <a:gd name="T12" fmla="*/ 38 w 66"/>
                      <a:gd name="T13" fmla="*/ 15 h 75"/>
                      <a:gd name="T14" fmla="*/ 34 w 66"/>
                      <a:gd name="T15" fmla="*/ 16 h 75"/>
                      <a:gd name="T16" fmla="*/ 32 w 66"/>
                      <a:gd name="T17" fmla="*/ 15 h 75"/>
                      <a:gd name="T18" fmla="*/ 32 w 66"/>
                      <a:gd name="T19" fmla="*/ 15 h 75"/>
                      <a:gd name="T20" fmla="*/ 30 w 66"/>
                      <a:gd name="T21" fmla="*/ 15 h 75"/>
                      <a:gd name="T22" fmla="*/ 27 w 66"/>
                      <a:gd name="T23" fmla="*/ 16 h 75"/>
                      <a:gd name="T24" fmla="*/ 27 w 66"/>
                      <a:gd name="T25" fmla="*/ 16 h 75"/>
                      <a:gd name="T26" fmla="*/ 29 w 66"/>
                      <a:gd name="T27" fmla="*/ 15 h 75"/>
                      <a:gd name="T28" fmla="*/ 31 w 66"/>
                      <a:gd name="T29" fmla="*/ 14 h 75"/>
                      <a:gd name="T30" fmla="*/ 29 w 66"/>
                      <a:gd name="T31" fmla="*/ 14 h 75"/>
                      <a:gd name="T32" fmla="*/ 29 w 66"/>
                      <a:gd name="T33" fmla="*/ 14 h 75"/>
                      <a:gd name="T34" fmla="*/ 26 w 66"/>
                      <a:gd name="T35" fmla="*/ 14 h 75"/>
                      <a:gd name="T36" fmla="*/ 22 w 66"/>
                      <a:gd name="T37" fmla="*/ 12 h 75"/>
                      <a:gd name="T38" fmla="*/ 19 w 66"/>
                      <a:gd name="T39" fmla="*/ 12 h 75"/>
                      <a:gd name="T40" fmla="*/ 8 w 66"/>
                      <a:gd name="T41" fmla="*/ 14 h 75"/>
                      <a:gd name="T42" fmla="*/ 1 w 66"/>
                      <a:gd name="T43" fmla="*/ 23 h 75"/>
                      <a:gd name="T44" fmla="*/ 8 w 66"/>
                      <a:gd name="T45" fmla="*/ 65 h 75"/>
                      <a:gd name="T46" fmla="*/ 12 w 66"/>
                      <a:gd name="T47" fmla="*/ 65 h 75"/>
                      <a:gd name="T48" fmla="*/ 14 w 66"/>
                      <a:gd name="T49" fmla="*/ 67 h 75"/>
                      <a:gd name="T50" fmla="*/ 16 w 66"/>
                      <a:gd name="T51" fmla="*/ 68 h 75"/>
                      <a:gd name="T52" fmla="*/ 19 w 66"/>
                      <a:gd name="T53" fmla="*/ 71 h 75"/>
                      <a:gd name="T54" fmla="*/ 22 w 66"/>
                      <a:gd name="T55" fmla="*/ 71 h 75"/>
                      <a:gd name="T56" fmla="*/ 26 w 66"/>
                      <a:gd name="T57" fmla="*/ 72 h 75"/>
                      <a:gd name="T58" fmla="*/ 28 w 66"/>
                      <a:gd name="T59" fmla="*/ 71 h 75"/>
                      <a:gd name="T60" fmla="*/ 31 w 66"/>
                      <a:gd name="T61" fmla="*/ 72 h 75"/>
                      <a:gd name="T62" fmla="*/ 33 w 66"/>
                      <a:gd name="T63" fmla="*/ 72 h 75"/>
                      <a:gd name="T64" fmla="*/ 34 w 66"/>
                      <a:gd name="T65" fmla="*/ 70 h 75"/>
                      <a:gd name="T66" fmla="*/ 37 w 66"/>
                      <a:gd name="T67" fmla="*/ 69 h 75"/>
                      <a:gd name="T68" fmla="*/ 39 w 66"/>
                      <a:gd name="T69" fmla="*/ 72 h 75"/>
                      <a:gd name="T70" fmla="*/ 42 w 66"/>
                      <a:gd name="T71" fmla="*/ 74 h 75"/>
                      <a:gd name="T72" fmla="*/ 46 w 66"/>
                      <a:gd name="T73" fmla="*/ 73 h 75"/>
                      <a:gd name="T74" fmla="*/ 48 w 66"/>
                      <a:gd name="T75" fmla="*/ 69 h 75"/>
                      <a:gd name="T76" fmla="*/ 47 w 66"/>
                      <a:gd name="T77" fmla="*/ 67 h 75"/>
                      <a:gd name="T78" fmla="*/ 48 w 66"/>
                      <a:gd name="T79" fmla="*/ 65 h 75"/>
                      <a:gd name="T80" fmla="*/ 49 w 66"/>
                      <a:gd name="T81" fmla="*/ 61 h 75"/>
                      <a:gd name="T82" fmla="*/ 51 w 66"/>
                      <a:gd name="T83" fmla="*/ 63 h 75"/>
                      <a:gd name="T84" fmla="*/ 51 w 66"/>
                      <a:gd name="T85" fmla="*/ 63 h 75"/>
                      <a:gd name="T86" fmla="*/ 52 w 66"/>
                      <a:gd name="T87" fmla="*/ 63 h 75"/>
                      <a:gd name="T88" fmla="*/ 53 w 66"/>
                      <a:gd name="T89" fmla="*/ 62 h 75"/>
                      <a:gd name="T90" fmla="*/ 52 w 66"/>
                      <a:gd name="T91" fmla="*/ 60 h 75"/>
                      <a:gd name="T92" fmla="*/ 53 w 66"/>
                      <a:gd name="T93" fmla="*/ 59 h 75"/>
                      <a:gd name="T94" fmla="*/ 53 w 66"/>
                      <a:gd name="T95" fmla="*/ 56 h 75"/>
                      <a:gd name="T96" fmla="*/ 55 w 66"/>
                      <a:gd name="T97" fmla="*/ 55 h 75"/>
                      <a:gd name="T98" fmla="*/ 57 w 66"/>
                      <a:gd name="T99" fmla="*/ 52 h 75"/>
                      <a:gd name="T100" fmla="*/ 59 w 66"/>
                      <a:gd name="T101" fmla="*/ 52 h 75"/>
                      <a:gd name="T102" fmla="*/ 61 w 66"/>
                      <a:gd name="T103" fmla="*/ 51 h 75"/>
                      <a:gd name="T104" fmla="*/ 64 w 66"/>
                      <a:gd name="T105" fmla="*/ 46 h 75"/>
                      <a:gd name="T106" fmla="*/ 64 w 66"/>
                      <a:gd name="T107" fmla="*/ 44 h 75"/>
                      <a:gd name="T108" fmla="*/ 64 w 66"/>
                      <a:gd name="T109" fmla="*/ 43 h 75"/>
                      <a:gd name="T110" fmla="*/ 64 w 66"/>
                      <a:gd name="T111" fmla="*/ 41 h 75"/>
                      <a:gd name="T112" fmla="*/ 65 w 66"/>
                      <a:gd name="T113" fmla="*/ 40 h 75"/>
                      <a:gd name="T114" fmla="*/ 65 w 66"/>
                      <a:gd name="T115" fmla="*/ 38 h 75"/>
                      <a:gd name="T116" fmla="*/ 65 w 66"/>
                      <a:gd name="T117" fmla="*/ 3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 h="75">
                        <a:moveTo>
                          <a:pt x="66" y="32"/>
                        </a:moveTo>
                        <a:cubicBezTo>
                          <a:pt x="66" y="32"/>
                          <a:pt x="66" y="32"/>
                          <a:pt x="66" y="32"/>
                        </a:cubicBezTo>
                        <a:cubicBezTo>
                          <a:pt x="66" y="31"/>
                          <a:pt x="66" y="31"/>
                          <a:pt x="66" y="31"/>
                        </a:cubicBezTo>
                        <a:cubicBezTo>
                          <a:pt x="66" y="31"/>
                          <a:pt x="66" y="31"/>
                          <a:pt x="66" y="31"/>
                        </a:cubicBezTo>
                        <a:cubicBezTo>
                          <a:pt x="66" y="31"/>
                          <a:pt x="66" y="31"/>
                          <a:pt x="66" y="31"/>
                        </a:cubicBezTo>
                        <a:cubicBezTo>
                          <a:pt x="66" y="31"/>
                          <a:pt x="66" y="31"/>
                          <a:pt x="66" y="31"/>
                        </a:cubicBezTo>
                        <a:cubicBezTo>
                          <a:pt x="65" y="31"/>
                          <a:pt x="65" y="31"/>
                          <a:pt x="65" y="31"/>
                        </a:cubicBezTo>
                        <a:cubicBezTo>
                          <a:pt x="65" y="31"/>
                          <a:pt x="65" y="31"/>
                          <a:pt x="65" y="31"/>
                        </a:cubicBezTo>
                        <a:cubicBezTo>
                          <a:pt x="65" y="31"/>
                          <a:pt x="65" y="31"/>
                          <a:pt x="65" y="31"/>
                        </a:cubicBezTo>
                        <a:cubicBezTo>
                          <a:pt x="66" y="30"/>
                          <a:pt x="66" y="30"/>
                          <a:pt x="66" y="30"/>
                        </a:cubicBezTo>
                        <a:cubicBezTo>
                          <a:pt x="66" y="30"/>
                          <a:pt x="66" y="30"/>
                          <a:pt x="66" y="30"/>
                        </a:cubicBezTo>
                        <a:cubicBezTo>
                          <a:pt x="65" y="29"/>
                          <a:pt x="65" y="29"/>
                          <a:pt x="65" y="29"/>
                        </a:cubicBezTo>
                        <a:cubicBezTo>
                          <a:pt x="65" y="29"/>
                          <a:pt x="65" y="29"/>
                          <a:pt x="65" y="29"/>
                        </a:cubicBezTo>
                        <a:cubicBezTo>
                          <a:pt x="65" y="28"/>
                          <a:pt x="65" y="28"/>
                          <a:pt x="65" y="28"/>
                        </a:cubicBezTo>
                        <a:cubicBezTo>
                          <a:pt x="64" y="28"/>
                          <a:pt x="64" y="28"/>
                          <a:pt x="64" y="28"/>
                        </a:cubicBezTo>
                        <a:cubicBezTo>
                          <a:pt x="64" y="27"/>
                          <a:pt x="64" y="27"/>
                          <a:pt x="64" y="27"/>
                        </a:cubicBezTo>
                        <a:cubicBezTo>
                          <a:pt x="64" y="27"/>
                          <a:pt x="64" y="27"/>
                          <a:pt x="64" y="27"/>
                        </a:cubicBezTo>
                        <a:cubicBezTo>
                          <a:pt x="64" y="27"/>
                          <a:pt x="64" y="27"/>
                          <a:pt x="64" y="27"/>
                        </a:cubicBezTo>
                        <a:cubicBezTo>
                          <a:pt x="65" y="27"/>
                          <a:pt x="65" y="27"/>
                          <a:pt x="65" y="27"/>
                        </a:cubicBezTo>
                        <a:cubicBezTo>
                          <a:pt x="65" y="26"/>
                          <a:pt x="65" y="26"/>
                          <a:pt x="65" y="26"/>
                        </a:cubicBezTo>
                        <a:cubicBezTo>
                          <a:pt x="65" y="27"/>
                          <a:pt x="65" y="27"/>
                          <a:pt x="65" y="27"/>
                        </a:cubicBezTo>
                        <a:cubicBezTo>
                          <a:pt x="66" y="26"/>
                          <a:pt x="66" y="26"/>
                          <a:pt x="66" y="26"/>
                        </a:cubicBezTo>
                        <a:cubicBezTo>
                          <a:pt x="66" y="26"/>
                          <a:pt x="66" y="26"/>
                          <a:pt x="66" y="26"/>
                        </a:cubicBezTo>
                        <a:cubicBezTo>
                          <a:pt x="65" y="17"/>
                          <a:pt x="63" y="9"/>
                          <a:pt x="61" y="0"/>
                        </a:cubicBezTo>
                        <a:cubicBezTo>
                          <a:pt x="58" y="2"/>
                          <a:pt x="58" y="2"/>
                          <a:pt x="58" y="2"/>
                        </a:cubicBezTo>
                        <a:cubicBezTo>
                          <a:pt x="57" y="2"/>
                          <a:pt x="57" y="2"/>
                          <a:pt x="57" y="2"/>
                        </a:cubicBezTo>
                        <a:cubicBezTo>
                          <a:pt x="57" y="2"/>
                          <a:pt x="57" y="2"/>
                          <a:pt x="57" y="2"/>
                        </a:cubicBezTo>
                        <a:cubicBezTo>
                          <a:pt x="57" y="3"/>
                          <a:pt x="57" y="3"/>
                          <a:pt x="57" y="3"/>
                        </a:cubicBezTo>
                        <a:cubicBezTo>
                          <a:pt x="57" y="3"/>
                          <a:pt x="57" y="3"/>
                          <a:pt x="57" y="3"/>
                        </a:cubicBezTo>
                        <a:cubicBezTo>
                          <a:pt x="56" y="3"/>
                          <a:pt x="56" y="3"/>
                          <a:pt x="56" y="3"/>
                        </a:cubicBezTo>
                        <a:cubicBezTo>
                          <a:pt x="56" y="3"/>
                          <a:pt x="56" y="3"/>
                          <a:pt x="56" y="3"/>
                        </a:cubicBezTo>
                        <a:cubicBezTo>
                          <a:pt x="56" y="3"/>
                          <a:pt x="56" y="3"/>
                          <a:pt x="56" y="3"/>
                        </a:cubicBezTo>
                        <a:cubicBezTo>
                          <a:pt x="56" y="3"/>
                          <a:pt x="56" y="3"/>
                          <a:pt x="56" y="3"/>
                        </a:cubicBezTo>
                        <a:cubicBezTo>
                          <a:pt x="55" y="4"/>
                          <a:pt x="55" y="4"/>
                          <a:pt x="55" y="4"/>
                        </a:cubicBezTo>
                        <a:cubicBezTo>
                          <a:pt x="50" y="7"/>
                          <a:pt x="50" y="7"/>
                          <a:pt x="50" y="7"/>
                        </a:cubicBezTo>
                        <a:cubicBezTo>
                          <a:pt x="46" y="12"/>
                          <a:pt x="46" y="12"/>
                          <a:pt x="46" y="12"/>
                        </a:cubicBezTo>
                        <a:cubicBezTo>
                          <a:pt x="46" y="12"/>
                          <a:pt x="46" y="12"/>
                          <a:pt x="46" y="12"/>
                        </a:cubicBezTo>
                        <a:cubicBezTo>
                          <a:pt x="45" y="12"/>
                          <a:pt x="45" y="12"/>
                          <a:pt x="45" y="12"/>
                        </a:cubicBezTo>
                        <a:cubicBezTo>
                          <a:pt x="45" y="13"/>
                          <a:pt x="45" y="13"/>
                          <a:pt x="45" y="13"/>
                        </a:cubicBezTo>
                        <a:cubicBezTo>
                          <a:pt x="44" y="12"/>
                          <a:pt x="44" y="12"/>
                          <a:pt x="44" y="12"/>
                        </a:cubicBezTo>
                        <a:cubicBezTo>
                          <a:pt x="44" y="12"/>
                          <a:pt x="44" y="12"/>
                          <a:pt x="44" y="12"/>
                        </a:cubicBezTo>
                        <a:cubicBezTo>
                          <a:pt x="44" y="12"/>
                          <a:pt x="44" y="12"/>
                          <a:pt x="44" y="12"/>
                        </a:cubicBezTo>
                        <a:cubicBezTo>
                          <a:pt x="44" y="13"/>
                          <a:pt x="44" y="13"/>
                          <a:pt x="44" y="13"/>
                        </a:cubicBezTo>
                        <a:cubicBezTo>
                          <a:pt x="44" y="13"/>
                          <a:pt x="44" y="13"/>
                          <a:pt x="44" y="13"/>
                        </a:cubicBezTo>
                        <a:cubicBezTo>
                          <a:pt x="43" y="13"/>
                          <a:pt x="43" y="13"/>
                          <a:pt x="43" y="13"/>
                        </a:cubicBezTo>
                        <a:cubicBezTo>
                          <a:pt x="41" y="13"/>
                          <a:pt x="41" y="13"/>
                          <a:pt x="41" y="13"/>
                        </a:cubicBezTo>
                        <a:cubicBezTo>
                          <a:pt x="41" y="13"/>
                          <a:pt x="41" y="13"/>
                          <a:pt x="41" y="13"/>
                        </a:cubicBezTo>
                        <a:cubicBezTo>
                          <a:pt x="39" y="14"/>
                          <a:pt x="39" y="14"/>
                          <a:pt x="39" y="14"/>
                        </a:cubicBezTo>
                        <a:cubicBezTo>
                          <a:pt x="38" y="15"/>
                          <a:pt x="38" y="15"/>
                          <a:pt x="38" y="15"/>
                        </a:cubicBezTo>
                        <a:cubicBezTo>
                          <a:pt x="37" y="15"/>
                          <a:pt x="37" y="15"/>
                          <a:pt x="37" y="15"/>
                        </a:cubicBezTo>
                        <a:cubicBezTo>
                          <a:pt x="36" y="15"/>
                          <a:pt x="36" y="15"/>
                          <a:pt x="36" y="15"/>
                        </a:cubicBezTo>
                        <a:cubicBezTo>
                          <a:pt x="36" y="15"/>
                          <a:pt x="36" y="15"/>
                          <a:pt x="36" y="15"/>
                        </a:cubicBezTo>
                        <a:cubicBezTo>
                          <a:pt x="36" y="16"/>
                          <a:pt x="36" y="16"/>
                          <a:pt x="36" y="16"/>
                        </a:cubicBezTo>
                        <a:cubicBezTo>
                          <a:pt x="35" y="16"/>
                          <a:pt x="35" y="16"/>
                          <a:pt x="35" y="16"/>
                        </a:cubicBezTo>
                        <a:cubicBezTo>
                          <a:pt x="35" y="16"/>
                          <a:pt x="35" y="16"/>
                          <a:pt x="35" y="16"/>
                        </a:cubicBezTo>
                        <a:cubicBezTo>
                          <a:pt x="34" y="16"/>
                          <a:pt x="34" y="16"/>
                          <a:pt x="34" y="16"/>
                        </a:cubicBezTo>
                        <a:cubicBezTo>
                          <a:pt x="34" y="16"/>
                          <a:pt x="34" y="16"/>
                          <a:pt x="34" y="16"/>
                        </a:cubicBezTo>
                        <a:cubicBezTo>
                          <a:pt x="33" y="15"/>
                          <a:pt x="33" y="15"/>
                          <a:pt x="33"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1" y="15"/>
                          <a:pt x="31" y="15"/>
                          <a:pt x="31" y="15"/>
                        </a:cubicBezTo>
                        <a:cubicBezTo>
                          <a:pt x="32" y="15"/>
                          <a:pt x="32" y="15"/>
                          <a:pt x="32" y="15"/>
                        </a:cubicBezTo>
                        <a:cubicBezTo>
                          <a:pt x="32" y="16"/>
                          <a:pt x="32" y="16"/>
                          <a:pt x="32" y="16"/>
                        </a:cubicBezTo>
                        <a:cubicBezTo>
                          <a:pt x="33" y="16"/>
                          <a:pt x="33" y="16"/>
                          <a:pt x="33" y="16"/>
                        </a:cubicBezTo>
                        <a:cubicBezTo>
                          <a:pt x="32" y="15"/>
                          <a:pt x="32" y="15"/>
                          <a:pt x="32" y="15"/>
                        </a:cubicBezTo>
                        <a:cubicBezTo>
                          <a:pt x="32" y="15"/>
                          <a:pt x="32" y="15"/>
                          <a:pt x="32" y="15"/>
                        </a:cubicBezTo>
                        <a:cubicBezTo>
                          <a:pt x="31" y="15"/>
                          <a:pt x="31" y="15"/>
                          <a:pt x="31" y="15"/>
                        </a:cubicBezTo>
                        <a:cubicBezTo>
                          <a:pt x="31" y="15"/>
                          <a:pt x="31" y="15"/>
                          <a:pt x="31" y="15"/>
                        </a:cubicBezTo>
                        <a:cubicBezTo>
                          <a:pt x="31" y="15"/>
                          <a:pt x="31" y="15"/>
                          <a:pt x="31" y="15"/>
                        </a:cubicBezTo>
                        <a:cubicBezTo>
                          <a:pt x="31" y="16"/>
                          <a:pt x="31" y="16"/>
                          <a:pt x="31" y="16"/>
                        </a:cubicBezTo>
                        <a:cubicBezTo>
                          <a:pt x="30" y="16"/>
                          <a:pt x="30" y="16"/>
                          <a:pt x="30" y="16"/>
                        </a:cubicBezTo>
                        <a:cubicBezTo>
                          <a:pt x="30" y="16"/>
                          <a:pt x="30" y="16"/>
                          <a:pt x="30" y="16"/>
                        </a:cubicBezTo>
                        <a:cubicBezTo>
                          <a:pt x="30" y="15"/>
                          <a:pt x="30" y="15"/>
                          <a:pt x="30" y="15"/>
                        </a:cubicBezTo>
                        <a:cubicBezTo>
                          <a:pt x="29" y="16"/>
                          <a:pt x="29" y="16"/>
                          <a:pt x="29" y="16"/>
                        </a:cubicBezTo>
                        <a:cubicBezTo>
                          <a:pt x="29" y="16"/>
                          <a:pt x="29" y="16"/>
                          <a:pt x="29" y="16"/>
                        </a:cubicBezTo>
                        <a:cubicBezTo>
                          <a:pt x="28" y="17"/>
                          <a:pt x="28" y="17"/>
                          <a:pt x="28" y="17"/>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5"/>
                          <a:pt x="27" y="15"/>
                          <a:pt x="27" y="15"/>
                        </a:cubicBezTo>
                        <a:cubicBezTo>
                          <a:pt x="28" y="15"/>
                          <a:pt x="28" y="15"/>
                          <a:pt x="28" y="15"/>
                        </a:cubicBezTo>
                        <a:cubicBezTo>
                          <a:pt x="28" y="15"/>
                          <a:pt x="28" y="15"/>
                          <a:pt x="28" y="15"/>
                        </a:cubicBezTo>
                        <a:cubicBezTo>
                          <a:pt x="28" y="15"/>
                          <a:pt x="28" y="15"/>
                          <a:pt x="28" y="15"/>
                        </a:cubicBezTo>
                        <a:cubicBezTo>
                          <a:pt x="29" y="15"/>
                          <a:pt x="29" y="15"/>
                          <a:pt x="29" y="15"/>
                        </a:cubicBezTo>
                        <a:cubicBezTo>
                          <a:pt x="29" y="15"/>
                          <a:pt x="29" y="15"/>
                          <a:pt x="29" y="15"/>
                        </a:cubicBezTo>
                        <a:cubicBezTo>
                          <a:pt x="29" y="15"/>
                          <a:pt x="29" y="15"/>
                          <a:pt x="29" y="15"/>
                        </a:cubicBezTo>
                        <a:cubicBezTo>
                          <a:pt x="30" y="15"/>
                          <a:pt x="30" y="15"/>
                          <a:pt x="30" y="15"/>
                        </a:cubicBezTo>
                        <a:cubicBezTo>
                          <a:pt x="30" y="15"/>
                          <a:pt x="30" y="15"/>
                          <a:pt x="30" y="15"/>
                        </a:cubicBezTo>
                        <a:cubicBezTo>
                          <a:pt x="31" y="14"/>
                          <a:pt x="31" y="14"/>
                          <a:pt x="31" y="14"/>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4"/>
                          <a:pt x="29" y="14"/>
                          <a:pt x="29" y="14"/>
                        </a:cubicBezTo>
                        <a:cubicBezTo>
                          <a:pt x="29" y="14"/>
                          <a:pt x="29" y="14"/>
                          <a:pt x="29" y="14"/>
                        </a:cubicBezTo>
                        <a:cubicBezTo>
                          <a:pt x="29" y="14"/>
                          <a:pt x="29" y="14"/>
                          <a:pt x="29" y="14"/>
                        </a:cubicBezTo>
                        <a:cubicBezTo>
                          <a:pt x="28" y="14"/>
                          <a:pt x="28" y="14"/>
                          <a:pt x="28" y="14"/>
                        </a:cubicBezTo>
                        <a:cubicBezTo>
                          <a:pt x="28" y="15"/>
                          <a:pt x="28" y="15"/>
                          <a:pt x="28" y="15"/>
                        </a:cubicBezTo>
                        <a:cubicBezTo>
                          <a:pt x="28" y="15"/>
                          <a:pt x="28" y="15"/>
                          <a:pt x="28" y="15"/>
                        </a:cubicBezTo>
                        <a:cubicBezTo>
                          <a:pt x="27" y="14"/>
                          <a:pt x="27" y="14"/>
                          <a:pt x="27" y="14"/>
                        </a:cubicBezTo>
                        <a:cubicBezTo>
                          <a:pt x="27" y="14"/>
                          <a:pt x="27" y="14"/>
                          <a:pt x="27" y="14"/>
                        </a:cubicBezTo>
                        <a:cubicBezTo>
                          <a:pt x="26" y="14"/>
                          <a:pt x="26" y="14"/>
                          <a:pt x="26" y="14"/>
                        </a:cubicBezTo>
                        <a:cubicBezTo>
                          <a:pt x="25" y="14"/>
                          <a:pt x="25" y="14"/>
                          <a:pt x="25" y="14"/>
                        </a:cubicBezTo>
                        <a:cubicBezTo>
                          <a:pt x="25" y="13"/>
                          <a:pt x="25" y="13"/>
                          <a:pt x="25" y="13"/>
                        </a:cubicBezTo>
                        <a:cubicBezTo>
                          <a:pt x="25" y="13"/>
                          <a:pt x="25" y="13"/>
                          <a:pt x="25" y="13"/>
                        </a:cubicBezTo>
                        <a:cubicBezTo>
                          <a:pt x="24" y="13"/>
                          <a:pt x="24" y="13"/>
                          <a:pt x="24" y="13"/>
                        </a:cubicBezTo>
                        <a:cubicBezTo>
                          <a:pt x="23" y="13"/>
                          <a:pt x="23" y="13"/>
                          <a:pt x="23" y="13"/>
                        </a:cubicBezTo>
                        <a:cubicBezTo>
                          <a:pt x="23" y="13"/>
                          <a:pt x="23" y="13"/>
                          <a:pt x="23" y="13"/>
                        </a:cubicBezTo>
                        <a:cubicBezTo>
                          <a:pt x="22" y="12"/>
                          <a:pt x="22" y="12"/>
                          <a:pt x="22"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19" y="12"/>
                          <a:pt x="19" y="12"/>
                          <a:pt x="19" y="12"/>
                        </a:cubicBezTo>
                        <a:cubicBezTo>
                          <a:pt x="19" y="12"/>
                          <a:pt x="19" y="12"/>
                          <a:pt x="19" y="12"/>
                        </a:cubicBezTo>
                        <a:cubicBezTo>
                          <a:pt x="19" y="12"/>
                          <a:pt x="19" y="12"/>
                          <a:pt x="19" y="12"/>
                        </a:cubicBezTo>
                        <a:cubicBezTo>
                          <a:pt x="18" y="12"/>
                          <a:pt x="18" y="12"/>
                          <a:pt x="18" y="12"/>
                        </a:cubicBezTo>
                        <a:cubicBezTo>
                          <a:pt x="17" y="12"/>
                          <a:pt x="17" y="12"/>
                          <a:pt x="17" y="12"/>
                        </a:cubicBezTo>
                        <a:cubicBezTo>
                          <a:pt x="15" y="13"/>
                          <a:pt x="14" y="13"/>
                          <a:pt x="13" y="13"/>
                        </a:cubicBezTo>
                        <a:cubicBezTo>
                          <a:pt x="12" y="13"/>
                          <a:pt x="11" y="13"/>
                          <a:pt x="11" y="13"/>
                        </a:cubicBezTo>
                        <a:cubicBezTo>
                          <a:pt x="9" y="14"/>
                          <a:pt x="9" y="14"/>
                          <a:pt x="9" y="14"/>
                        </a:cubicBezTo>
                        <a:cubicBezTo>
                          <a:pt x="8" y="14"/>
                          <a:pt x="8" y="14"/>
                          <a:pt x="8" y="14"/>
                        </a:cubicBezTo>
                        <a:cubicBezTo>
                          <a:pt x="7" y="14"/>
                          <a:pt x="7" y="14"/>
                          <a:pt x="7" y="14"/>
                        </a:cubicBezTo>
                        <a:cubicBezTo>
                          <a:pt x="6" y="14"/>
                          <a:pt x="6" y="14"/>
                          <a:pt x="6" y="14"/>
                        </a:cubicBezTo>
                        <a:cubicBezTo>
                          <a:pt x="4" y="15"/>
                          <a:pt x="4" y="15"/>
                          <a:pt x="4" y="15"/>
                        </a:cubicBezTo>
                        <a:cubicBezTo>
                          <a:pt x="4" y="15"/>
                          <a:pt x="3" y="15"/>
                          <a:pt x="2" y="15"/>
                        </a:cubicBezTo>
                        <a:cubicBezTo>
                          <a:pt x="1" y="15"/>
                          <a:pt x="0" y="15"/>
                          <a:pt x="0" y="15"/>
                        </a:cubicBezTo>
                        <a:cubicBezTo>
                          <a:pt x="0" y="18"/>
                          <a:pt x="0" y="20"/>
                          <a:pt x="1" y="22"/>
                        </a:cubicBezTo>
                        <a:cubicBezTo>
                          <a:pt x="1" y="23"/>
                          <a:pt x="1" y="23"/>
                          <a:pt x="1" y="23"/>
                        </a:cubicBezTo>
                        <a:cubicBezTo>
                          <a:pt x="3" y="38"/>
                          <a:pt x="5" y="52"/>
                          <a:pt x="6" y="66"/>
                        </a:cubicBezTo>
                        <a:cubicBezTo>
                          <a:pt x="7" y="66"/>
                          <a:pt x="7" y="66"/>
                          <a:pt x="7" y="66"/>
                        </a:cubicBezTo>
                        <a:cubicBezTo>
                          <a:pt x="7" y="65"/>
                          <a:pt x="7" y="65"/>
                          <a:pt x="7" y="65"/>
                        </a:cubicBezTo>
                        <a:cubicBezTo>
                          <a:pt x="7" y="65"/>
                          <a:pt x="7" y="65"/>
                          <a:pt x="7" y="65"/>
                        </a:cubicBezTo>
                        <a:cubicBezTo>
                          <a:pt x="8" y="65"/>
                          <a:pt x="8" y="65"/>
                          <a:pt x="8" y="65"/>
                        </a:cubicBezTo>
                        <a:cubicBezTo>
                          <a:pt x="8" y="65"/>
                          <a:pt x="8" y="65"/>
                          <a:pt x="8" y="65"/>
                        </a:cubicBezTo>
                        <a:cubicBezTo>
                          <a:pt x="8" y="65"/>
                          <a:pt x="8" y="65"/>
                          <a:pt x="8" y="65"/>
                        </a:cubicBezTo>
                        <a:cubicBezTo>
                          <a:pt x="8" y="65"/>
                          <a:pt x="8" y="65"/>
                          <a:pt x="8" y="65"/>
                        </a:cubicBezTo>
                        <a:cubicBezTo>
                          <a:pt x="8" y="66"/>
                          <a:pt x="8" y="66"/>
                          <a:pt x="8" y="66"/>
                        </a:cubicBezTo>
                        <a:cubicBezTo>
                          <a:pt x="9" y="66"/>
                          <a:pt x="9" y="66"/>
                          <a:pt x="9" y="66"/>
                        </a:cubicBezTo>
                        <a:cubicBezTo>
                          <a:pt x="10" y="66"/>
                          <a:pt x="10" y="66"/>
                          <a:pt x="10" y="66"/>
                        </a:cubicBezTo>
                        <a:cubicBezTo>
                          <a:pt x="11" y="65"/>
                          <a:pt x="11" y="65"/>
                          <a:pt x="11" y="65"/>
                        </a:cubicBezTo>
                        <a:cubicBezTo>
                          <a:pt x="12" y="65"/>
                          <a:pt x="12" y="65"/>
                          <a:pt x="12" y="65"/>
                        </a:cubicBezTo>
                        <a:cubicBezTo>
                          <a:pt x="12" y="65"/>
                          <a:pt x="12" y="65"/>
                          <a:pt x="12" y="65"/>
                        </a:cubicBezTo>
                        <a:cubicBezTo>
                          <a:pt x="12" y="66"/>
                          <a:pt x="12" y="66"/>
                          <a:pt x="12" y="66"/>
                        </a:cubicBezTo>
                        <a:cubicBezTo>
                          <a:pt x="13" y="66"/>
                          <a:pt x="13" y="66"/>
                          <a:pt x="13" y="66"/>
                        </a:cubicBezTo>
                        <a:cubicBezTo>
                          <a:pt x="13" y="66"/>
                          <a:pt x="13" y="66"/>
                          <a:pt x="13" y="66"/>
                        </a:cubicBezTo>
                        <a:cubicBezTo>
                          <a:pt x="13" y="66"/>
                          <a:pt x="13" y="66"/>
                          <a:pt x="13" y="66"/>
                        </a:cubicBezTo>
                        <a:cubicBezTo>
                          <a:pt x="13" y="66"/>
                          <a:pt x="13" y="66"/>
                          <a:pt x="13" y="66"/>
                        </a:cubicBezTo>
                        <a:cubicBezTo>
                          <a:pt x="14" y="66"/>
                          <a:pt x="14" y="66"/>
                          <a:pt x="14" y="66"/>
                        </a:cubicBezTo>
                        <a:cubicBezTo>
                          <a:pt x="14" y="67"/>
                          <a:pt x="14" y="67"/>
                          <a:pt x="14" y="67"/>
                        </a:cubicBezTo>
                        <a:cubicBezTo>
                          <a:pt x="15" y="67"/>
                          <a:pt x="15" y="67"/>
                          <a:pt x="15" y="67"/>
                        </a:cubicBezTo>
                        <a:cubicBezTo>
                          <a:pt x="15" y="67"/>
                          <a:pt x="15" y="67"/>
                          <a:pt x="15" y="67"/>
                        </a:cubicBezTo>
                        <a:cubicBezTo>
                          <a:pt x="15" y="68"/>
                          <a:pt x="15" y="68"/>
                          <a:pt x="15" y="68"/>
                        </a:cubicBezTo>
                        <a:cubicBezTo>
                          <a:pt x="15" y="68"/>
                          <a:pt x="15" y="68"/>
                          <a:pt x="15" y="68"/>
                        </a:cubicBezTo>
                        <a:cubicBezTo>
                          <a:pt x="15" y="68"/>
                          <a:pt x="15" y="68"/>
                          <a:pt x="15" y="68"/>
                        </a:cubicBezTo>
                        <a:cubicBezTo>
                          <a:pt x="15" y="68"/>
                          <a:pt x="15" y="68"/>
                          <a:pt x="15" y="68"/>
                        </a:cubicBezTo>
                        <a:cubicBezTo>
                          <a:pt x="16" y="68"/>
                          <a:pt x="16" y="68"/>
                          <a:pt x="16" y="68"/>
                        </a:cubicBezTo>
                        <a:cubicBezTo>
                          <a:pt x="16" y="69"/>
                          <a:pt x="16" y="69"/>
                          <a:pt x="16" y="69"/>
                        </a:cubicBezTo>
                        <a:cubicBezTo>
                          <a:pt x="16" y="69"/>
                          <a:pt x="16" y="69"/>
                          <a:pt x="16" y="69"/>
                        </a:cubicBezTo>
                        <a:cubicBezTo>
                          <a:pt x="16" y="69"/>
                          <a:pt x="16" y="69"/>
                          <a:pt x="16" y="69"/>
                        </a:cubicBezTo>
                        <a:cubicBezTo>
                          <a:pt x="16" y="70"/>
                          <a:pt x="16" y="70"/>
                          <a:pt x="16" y="70"/>
                        </a:cubicBezTo>
                        <a:cubicBezTo>
                          <a:pt x="16" y="70"/>
                          <a:pt x="16" y="70"/>
                          <a:pt x="16" y="70"/>
                        </a:cubicBezTo>
                        <a:cubicBezTo>
                          <a:pt x="17" y="70"/>
                          <a:pt x="17" y="70"/>
                          <a:pt x="17" y="70"/>
                        </a:cubicBezTo>
                        <a:cubicBezTo>
                          <a:pt x="19" y="71"/>
                          <a:pt x="19" y="71"/>
                          <a:pt x="19" y="71"/>
                        </a:cubicBezTo>
                        <a:cubicBezTo>
                          <a:pt x="19" y="71"/>
                          <a:pt x="19" y="71"/>
                          <a:pt x="19" y="71"/>
                        </a:cubicBezTo>
                        <a:cubicBezTo>
                          <a:pt x="20" y="70"/>
                          <a:pt x="20" y="70"/>
                          <a:pt x="20" y="70"/>
                        </a:cubicBezTo>
                        <a:cubicBezTo>
                          <a:pt x="21" y="70"/>
                          <a:pt x="21" y="70"/>
                          <a:pt x="21" y="70"/>
                        </a:cubicBezTo>
                        <a:cubicBezTo>
                          <a:pt x="21" y="71"/>
                          <a:pt x="21" y="71"/>
                          <a:pt x="21" y="71"/>
                        </a:cubicBezTo>
                        <a:cubicBezTo>
                          <a:pt x="22" y="71"/>
                          <a:pt x="22" y="71"/>
                          <a:pt x="22" y="71"/>
                        </a:cubicBezTo>
                        <a:cubicBezTo>
                          <a:pt x="22" y="71"/>
                          <a:pt x="22" y="71"/>
                          <a:pt x="22" y="71"/>
                        </a:cubicBezTo>
                        <a:cubicBezTo>
                          <a:pt x="22" y="71"/>
                          <a:pt x="22" y="71"/>
                          <a:pt x="22" y="71"/>
                        </a:cubicBezTo>
                        <a:cubicBezTo>
                          <a:pt x="23" y="72"/>
                          <a:pt x="23" y="72"/>
                          <a:pt x="23" y="72"/>
                        </a:cubicBezTo>
                        <a:cubicBezTo>
                          <a:pt x="24" y="72"/>
                          <a:pt x="24" y="72"/>
                          <a:pt x="24" y="72"/>
                        </a:cubicBezTo>
                        <a:cubicBezTo>
                          <a:pt x="25" y="73"/>
                          <a:pt x="25" y="73"/>
                          <a:pt x="25" y="73"/>
                        </a:cubicBezTo>
                        <a:cubicBezTo>
                          <a:pt x="25" y="73"/>
                          <a:pt x="25" y="73"/>
                          <a:pt x="25" y="73"/>
                        </a:cubicBezTo>
                        <a:cubicBezTo>
                          <a:pt x="26" y="73"/>
                          <a:pt x="26" y="73"/>
                          <a:pt x="26" y="73"/>
                        </a:cubicBezTo>
                        <a:cubicBezTo>
                          <a:pt x="26" y="72"/>
                          <a:pt x="26" y="72"/>
                          <a:pt x="26" y="72"/>
                        </a:cubicBezTo>
                        <a:cubicBezTo>
                          <a:pt x="26" y="72"/>
                          <a:pt x="26" y="72"/>
                          <a:pt x="26" y="72"/>
                        </a:cubicBezTo>
                        <a:cubicBezTo>
                          <a:pt x="26" y="72"/>
                          <a:pt x="26" y="72"/>
                          <a:pt x="26" y="72"/>
                        </a:cubicBezTo>
                        <a:cubicBezTo>
                          <a:pt x="26" y="72"/>
                          <a:pt x="26" y="72"/>
                          <a:pt x="26" y="72"/>
                        </a:cubicBezTo>
                        <a:cubicBezTo>
                          <a:pt x="27" y="71"/>
                          <a:pt x="27" y="71"/>
                          <a:pt x="27" y="71"/>
                        </a:cubicBezTo>
                        <a:cubicBezTo>
                          <a:pt x="27" y="71"/>
                          <a:pt x="27" y="71"/>
                          <a:pt x="27" y="71"/>
                        </a:cubicBezTo>
                        <a:cubicBezTo>
                          <a:pt x="28" y="71"/>
                          <a:pt x="28" y="71"/>
                          <a:pt x="28" y="71"/>
                        </a:cubicBezTo>
                        <a:cubicBezTo>
                          <a:pt x="28" y="71"/>
                          <a:pt x="28" y="71"/>
                          <a:pt x="28" y="71"/>
                        </a:cubicBezTo>
                        <a:cubicBezTo>
                          <a:pt x="28" y="71"/>
                          <a:pt x="28" y="71"/>
                          <a:pt x="28" y="71"/>
                        </a:cubicBezTo>
                        <a:cubicBezTo>
                          <a:pt x="28" y="71"/>
                          <a:pt x="28" y="71"/>
                          <a:pt x="28" y="71"/>
                        </a:cubicBezTo>
                        <a:cubicBezTo>
                          <a:pt x="29" y="71"/>
                          <a:pt x="29" y="71"/>
                          <a:pt x="29" y="71"/>
                        </a:cubicBezTo>
                        <a:cubicBezTo>
                          <a:pt x="29" y="71"/>
                          <a:pt x="29" y="71"/>
                          <a:pt x="29" y="71"/>
                        </a:cubicBezTo>
                        <a:cubicBezTo>
                          <a:pt x="30" y="72"/>
                          <a:pt x="30" y="72"/>
                          <a:pt x="30" y="72"/>
                        </a:cubicBezTo>
                        <a:cubicBezTo>
                          <a:pt x="30" y="72"/>
                          <a:pt x="30" y="72"/>
                          <a:pt x="30" y="72"/>
                        </a:cubicBezTo>
                        <a:cubicBezTo>
                          <a:pt x="30" y="72"/>
                          <a:pt x="30" y="72"/>
                          <a:pt x="30" y="72"/>
                        </a:cubicBezTo>
                        <a:cubicBezTo>
                          <a:pt x="31" y="72"/>
                          <a:pt x="31" y="72"/>
                          <a:pt x="31" y="72"/>
                        </a:cubicBezTo>
                        <a:cubicBezTo>
                          <a:pt x="31" y="72"/>
                          <a:pt x="31" y="72"/>
                          <a:pt x="31" y="72"/>
                        </a:cubicBezTo>
                        <a:cubicBezTo>
                          <a:pt x="31" y="73"/>
                          <a:pt x="31" y="73"/>
                          <a:pt x="31" y="73"/>
                        </a:cubicBezTo>
                        <a:cubicBezTo>
                          <a:pt x="31" y="72"/>
                          <a:pt x="31" y="72"/>
                          <a:pt x="31" y="72"/>
                        </a:cubicBezTo>
                        <a:cubicBezTo>
                          <a:pt x="32" y="72"/>
                          <a:pt x="32" y="72"/>
                          <a:pt x="32" y="72"/>
                        </a:cubicBezTo>
                        <a:cubicBezTo>
                          <a:pt x="32" y="72"/>
                          <a:pt x="32" y="72"/>
                          <a:pt x="32" y="72"/>
                        </a:cubicBezTo>
                        <a:cubicBezTo>
                          <a:pt x="32" y="72"/>
                          <a:pt x="32" y="72"/>
                          <a:pt x="32" y="72"/>
                        </a:cubicBezTo>
                        <a:cubicBezTo>
                          <a:pt x="33" y="72"/>
                          <a:pt x="33" y="72"/>
                          <a:pt x="33" y="72"/>
                        </a:cubicBezTo>
                        <a:cubicBezTo>
                          <a:pt x="33" y="72"/>
                          <a:pt x="33" y="72"/>
                          <a:pt x="33" y="72"/>
                        </a:cubicBezTo>
                        <a:cubicBezTo>
                          <a:pt x="33" y="72"/>
                          <a:pt x="33" y="72"/>
                          <a:pt x="33" y="72"/>
                        </a:cubicBezTo>
                        <a:cubicBezTo>
                          <a:pt x="33" y="71"/>
                          <a:pt x="33" y="71"/>
                          <a:pt x="33" y="71"/>
                        </a:cubicBezTo>
                        <a:cubicBezTo>
                          <a:pt x="34" y="71"/>
                          <a:pt x="34" y="71"/>
                          <a:pt x="34" y="71"/>
                        </a:cubicBezTo>
                        <a:cubicBezTo>
                          <a:pt x="34" y="71"/>
                          <a:pt x="34" y="71"/>
                          <a:pt x="34" y="71"/>
                        </a:cubicBezTo>
                        <a:cubicBezTo>
                          <a:pt x="34" y="71"/>
                          <a:pt x="34" y="71"/>
                          <a:pt x="34" y="71"/>
                        </a:cubicBezTo>
                        <a:cubicBezTo>
                          <a:pt x="34" y="70"/>
                          <a:pt x="34" y="70"/>
                          <a:pt x="34" y="70"/>
                        </a:cubicBezTo>
                        <a:cubicBezTo>
                          <a:pt x="34" y="70"/>
                          <a:pt x="34" y="70"/>
                          <a:pt x="34" y="70"/>
                        </a:cubicBezTo>
                        <a:cubicBezTo>
                          <a:pt x="34" y="70"/>
                          <a:pt x="34" y="70"/>
                          <a:pt x="34" y="70"/>
                        </a:cubicBezTo>
                        <a:cubicBezTo>
                          <a:pt x="35" y="70"/>
                          <a:pt x="35" y="70"/>
                          <a:pt x="35" y="70"/>
                        </a:cubicBezTo>
                        <a:cubicBezTo>
                          <a:pt x="35" y="70"/>
                          <a:pt x="35" y="70"/>
                          <a:pt x="35" y="70"/>
                        </a:cubicBezTo>
                        <a:cubicBezTo>
                          <a:pt x="35" y="69"/>
                          <a:pt x="35" y="69"/>
                          <a:pt x="35" y="69"/>
                        </a:cubicBezTo>
                        <a:cubicBezTo>
                          <a:pt x="36" y="69"/>
                          <a:pt x="36" y="69"/>
                          <a:pt x="36" y="69"/>
                        </a:cubicBezTo>
                        <a:cubicBezTo>
                          <a:pt x="37" y="69"/>
                          <a:pt x="37" y="69"/>
                          <a:pt x="37" y="69"/>
                        </a:cubicBezTo>
                        <a:cubicBezTo>
                          <a:pt x="37" y="69"/>
                          <a:pt x="37" y="69"/>
                          <a:pt x="37" y="69"/>
                        </a:cubicBezTo>
                        <a:cubicBezTo>
                          <a:pt x="37" y="69"/>
                          <a:pt x="37" y="69"/>
                          <a:pt x="37" y="69"/>
                        </a:cubicBezTo>
                        <a:cubicBezTo>
                          <a:pt x="37" y="69"/>
                          <a:pt x="37" y="69"/>
                          <a:pt x="37" y="69"/>
                        </a:cubicBezTo>
                        <a:cubicBezTo>
                          <a:pt x="37" y="70"/>
                          <a:pt x="37" y="70"/>
                          <a:pt x="37" y="70"/>
                        </a:cubicBezTo>
                        <a:cubicBezTo>
                          <a:pt x="38" y="71"/>
                          <a:pt x="38" y="71"/>
                          <a:pt x="38" y="71"/>
                        </a:cubicBezTo>
                        <a:cubicBezTo>
                          <a:pt x="38" y="72"/>
                          <a:pt x="38" y="72"/>
                          <a:pt x="38" y="72"/>
                        </a:cubicBezTo>
                        <a:cubicBezTo>
                          <a:pt x="39" y="72"/>
                          <a:pt x="39" y="72"/>
                          <a:pt x="39" y="72"/>
                        </a:cubicBezTo>
                        <a:cubicBezTo>
                          <a:pt x="40" y="72"/>
                          <a:pt x="40" y="72"/>
                          <a:pt x="40" y="72"/>
                        </a:cubicBezTo>
                        <a:cubicBezTo>
                          <a:pt x="40" y="72"/>
                          <a:pt x="40" y="72"/>
                          <a:pt x="40" y="72"/>
                        </a:cubicBezTo>
                        <a:cubicBezTo>
                          <a:pt x="42" y="73"/>
                          <a:pt x="42" y="73"/>
                          <a:pt x="42" y="73"/>
                        </a:cubicBezTo>
                        <a:cubicBezTo>
                          <a:pt x="42" y="74"/>
                          <a:pt x="42" y="74"/>
                          <a:pt x="42" y="74"/>
                        </a:cubicBezTo>
                        <a:cubicBezTo>
                          <a:pt x="42" y="74"/>
                          <a:pt x="42" y="74"/>
                          <a:pt x="42" y="74"/>
                        </a:cubicBezTo>
                        <a:cubicBezTo>
                          <a:pt x="42" y="74"/>
                          <a:pt x="42" y="74"/>
                          <a:pt x="42" y="74"/>
                        </a:cubicBezTo>
                        <a:cubicBezTo>
                          <a:pt x="42" y="74"/>
                          <a:pt x="42" y="74"/>
                          <a:pt x="42" y="74"/>
                        </a:cubicBezTo>
                        <a:cubicBezTo>
                          <a:pt x="43" y="75"/>
                          <a:pt x="43" y="75"/>
                          <a:pt x="43" y="75"/>
                        </a:cubicBezTo>
                        <a:cubicBezTo>
                          <a:pt x="44" y="74"/>
                          <a:pt x="44" y="74"/>
                          <a:pt x="44" y="74"/>
                        </a:cubicBezTo>
                        <a:cubicBezTo>
                          <a:pt x="45" y="74"/>
                          <a:pt x="45" y="74"/>
                          <a:pt x="45" y="74"/>
                        </a:cubicBezTo>
                        <a:cubicBezTo>
                          <a:pt x="46" y="73"/>
                          <a:pt x="46" y="73"/>
                          <a:pt x="46" y="73"/>
                        </a:cubicBezTo>
                        <a:cubicBezTo>
                          <a:pt x="46" y="73"/>
                          <a:pt x="46" y="73"/>
                          <a:pt x="46" y="73"/>
                        </a:cubicBezTo>
                        <a:cubicBezTo>
                          <a:pt x="46" y="73"/>
                          <a:pt x="46" y="73"/>
                          <a:pt x="46" y="73"/>
                        </a:cubicBezTo>
                        <a:cubicBezTo>
                          <a:pt x="46" y="73"/>
                          <a:pt x="46" y="73"/>
                          <a:pt x="46" y="73"/>
                        </a:cubicBezTo>
                        <a:cubicBezTo>
                          <a:pt x="46" y="71"/>
                          <a:pt x="46" y="71"/>
                          <a:pt x="46" y="71"/>
                        </a:cubicBezTo>
                        <a:cubicBezTo>
                          <a:pt x="47" y="70"/>
                          <a:pt x="47" y="70"/>
                          <a:pt x="47" y="70"/>
                        </a:cubicBezTo>
                        <a:cubicBezTo>
                          <a:pt x="47" y="70"/>
                          <a:pt x="47" y="70"/>
                          <a:pt x="47" y="70"/>
                        </a:cubicBezTo>
                        <a:cubicBezTo>
                          <a:pt x="47" y="70"/>
                          <a:pt x="47" y="70"/>
                          <a:pt x="47" y="70"/>
                        </a:cubicBezTo>
                        <a:cubicBezTo>
                          <a:pt x="48" y="70"/>
                          <a:pt x="48" y="70"/>
                          <a:pt x="48" y="70"/>
                        </a:cubicBezTo>
                        <a:cubicBezTo>
                          <a:pt x="48" y="70"/>
                          <a:pt x="48" y="70"/>
                          <a:pt x="48" y="70"/>
                        </a:cubicBezTo>
                        <a:cubicBezTo>
                          <a:pt x="48" y="69"/>
                          <a:pt x="48" y="69"/>
                          <a:pt x="48" y="69"/>
                        </a:cubicBezTo>
                        <a:cubicBezTo>
                          <a:pt x="48" y="69"/>
                          <a:pt x="48" y="69"/>
                          <a:pt x="48" y="69"/>
                        </a:cubicBezTo>
                        <a:cubicBezTo>
                          <a:pt x="48" y="69"/>
                          <a:pt x="48" y="69"/>
                          <a:pt x="48" y="69"/>
                        </a:cubicBezTo>
                        <a:cubicBezTo>
                          <a:pt x="48" y="69"/>
                          <a:pt x="48" y="69"/>
                          <a:pt x="48" y="69"/>
                        </a:cubicBezTo>
                        <a:cubicBezTo>
                          <a:pt x="48" y="68"/>
                          <a:pt x="48" y="68"/>
                          <a:pt x="48" y="68"/>
                        </a:cubicBezTo>
                        <a:cubicBezTo>
                          <a:pt x="48" y="68"/>
                          <a:pt x="48" y="68"/>
                          <a:pt x="48" y="68"/>
                        </a:cubicBezTo>
                        <a:cubicBezTo>
                          <a:pt x="48" y="68"/>
                          <a:pt x="48" y="68"/>
                          <a:pt x="48" y="68"/>
                        </a:cubicBezTo>
                        <a:cubicBezTo>
                          <a:pt x="47" y="67"/>
                          <a:pt x="47" y="67"/>
                          <a:pt x="47" y="67"/>
                        </a:cubicBezTo>
                        <a:cubicBezTo>
                          <a:pt x="47" y="67"/>
                          <a:pt x="47" y="67"/>
                          <a:pt x="47" y="67"/>
                        </a:cubicBezTo>
                        <a:cubicBezTo>
                          <a:pt x="47" y="67"/>
                          <a:pt x="47" y="67"/>
                          <a:pt x="47" y="67"/>
                        </a:cubicBezTo>
                        <a:cubicBezTo>
                          <a:pt x="47" y="66"/>
                          <a:pt x="47" y="66"/>
                          <a:pt x="47" y="66"/>
                        </a:cubicBezTo>
                        <a:cubicBezTo>
                          <a:pt x="47" y="66"/>
                          <a:pt x="47" y="66"/>
                          <a:pt x="47" y="66"/>
                        </a:cubicBezTo>
                        <a:cubicBezTo>
                          <a:pt x="47" y="66"/>
                          <a:pt x="47" y="66"/>
                          <a:pt x="47" y="66"/>
                        </a:cubicBezTo>
                        <a:cubicBezTo>
                          <a:pt x="48" y="65"/>
                          <a:pt x="48" y="65"/>
                          <a:pt x="48" y="65"/>
                        </a:cubicBezTo>
                        <a:cubicBezTo>
                          <a:pt x="48" y="65"/>
                          <a:pt x="48" y="65"/>
                          <a:pt x="48" y="65"/>
                        </a:cubicBezTo>
                        <a:cubicBezTo>
                          <a:pt x="48" y="65"/>
                          <a:pt x="48" y="65"/>
                          <a:pt x="48" y="65"/>
                        </a:cubicBezTo>
                        <a:cubicBezTo>
                          <a:pt x="48" y="64"/>
                          <a:pt x="48" y="64"/>
                          <a:pt x="48" y="64"/>
                        </a:cubicBezTo>
                        <a:cubicBezTo>
                          <a:pt x="48" y="63"/>
                          <a:pt x="48" y="63"/>
                          <a:pt x="48" y="63"/>
                        </a:cubicBezTo>
                        <a:cubicBezTo>
                          <a:pt x="48" y="62"/>
                          <a:pt x="48" y="62"/>
                          <a:pt x="48" y="62"/>
                        </a:cubicBezTo>
                        <a:cubicBezTo>
                          <a:pt x="49" y="62"/>
                          <a:pt x="49" y="62"/>
                          <a:pt x="49" y="62"/>
                        </a:cubicBezTo>
                        <a:cubicBezTo>
                          <a:pt x="49" y="61"/>
                          <a:pt x="49" y="61"/>
                          <a:pt x="49" y="61"/>
                        </a:cubicBezTo>
                        <a:cubicBezTo>
                          <a:pt x="49" y="61"/>
                          <a:pt x="49" y="61"/>
                          <a:pt x="49" y="61"/>
                        </a:cubicBezTo>
                        <a:cubicBezTo>
                          <a:pt x="50" y="61"/>
                          <a:pt x="50" y="61"/>
                          <a:pt x="50" y="61"/>
                        </a:cubicBezTo>
                        <a:cubicBezTo>
                          <a:pt x="50" y="62"/>
                          <a:pt x="50" y="62"/>
                          <a:pt x="50" y="62"/>
                        </a:cubicBezTo>
                        <a:cubicBezTo>
                          <a:pt x="50" y="62"/>
                          <a:pt x="50" y="62"/>
                          <a:pt x="50" y="62"/>
                        </a:cubicBezTo>
                        <a:cubicBezTo>
                          <a:pt x="51" y="62"/>
                          <a:pt x="51" y="62"/>
                          <a:pt x="51" y="62"/>
                        </a:cubicBezTo>
                        <a:cubicBezTo>
                          <a:pt x="51" y="62"/>
                          <a:pt x="51" y="62"/>
                          <a:pt x="51" y="62"/>
                        </a:cubicBezTo>
                        <a:cubicBezTo>
                          <a:pt x="51" y="62"/>
                          <a:pt x="51" y="62"/>
                          <a:pt x="51" y="62"/>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4"/>
                          <a:pt x="51" y="64"/>
                          <a:pt x="51" y="64"/>
                        </a:cubicBezTo>
                        <a:cubicBezTo>
                          <a:pt x="51" y="64"/>
                          <a:pt x="51" y="64"/>
                          <a:pt x="51" y="64"/>
                        </a:cubicBezTo>
                        <a:cubicBezTo>
                          <a:pt x="51" y="64"/>
                          <a:pt x="51" y="64"/>
                          <a:pt x="51" y="64"/>
                        </a:cubicBezTo>
                        <a:cubicBezTo>
                          <a:pt x="52" y="64"/>
                          <a:pt x="52" y="64"/>
                          <a:pt x="52" y="64"/>
                        </a:cubicBezTo>
                        <a:cubicBezTo>
                          <a:pt x="52" y="63"/>
                          <a:pt x="52" y="63"/>
                          <a:pt x="52" y="63"/>
                        </a:cubicBezTo>
                        <a:cubicBezTo>
                          <a:pt x="52" y="63"/>
                          <a:pt x="52" y="63"/>
                          <a:pt x="52" y="63"/>
                        </a:cubicBezTo>
                        <a:cubicBezTo>
                          <a:pt x="52" y="62"/>
                          <a:pt x="52" y="62"/>
                          <a:pt x="52" y="62"/>
                        </a:cubicBezTo>
                        <a:cubicBezTo>
                          <a:pt x="52" y="62"/>
                          <a:pt x="52" y="62"/>
                          <a:pt x="52" y="62"/>
                        </a:cubicBezTo>
                        <a:cubicBezTo>
                          <a:pt x="52" y="62"/>
                          <a:pt x="52" y="62"/>
                          <a:pt x="52" y="62"/>
                        </a:cubicBezTo>
                        <a:cubicBezTo>
                          <a:pt x="52" y="62"/>
                          <a:pt x="52" y="62"/>
                          <a:pt x="52" y="62"/>
                        </a:cubicBezTo>
                        <a:cubicBezTo>
                          <a:pt x="53" y="62"/>
                          <a:pt x="53" y="62"/>
                          <a:pt x="53" y="62"/>
                        </a:cubicBezTo>
                        <a:cubicBezTo>
                          <a:pt x="53" y="62"/>
                          <a:pt x="53" y="62"/>
                          <a:pt x="53" y="62"/>
                        </a:cubicBezTo>
                        <a:cubicBezTo>
                          <a:pt x="53" y="62"/>
                          <a:pt x="53" y="62"/>
                          <a:pt x="53" y="62"/>
                        </a:cubicBezTo>
                        <a:cubicBezTo>
                          <a:pt x="53" y="62"/>
                          <a:pt x="53" y="62"/>
                          <a:pt x="53" y="62"/>
                        </a:cubicBezTo>
                        <a:cubicBezTo>
                          <a:pt x="53" y="62"/>
                          <a:pt x="53" y="62"/>
                          <a:pt x="53" y="62"/>
                        </a:cubicBezTo>
                        <a:cubicBezTo>
                          <a:pt x="53" y="61"/>
                          <a:pt x="53" y="61"/>
                          <a:pt x="53" y="61"/>
                        </a:cubicBezTo>
                        <a:cubicBezTo>
                          <a:pt x="53" y="61"/>
                          <a:pt x="53" y="61"/>
                          <a:pt x="53" y="61"/>
                        </a:cubicBezTo>
                        <a:cubicBezTo>
                          <a:pt x="53" y="60"/>
                          <a:pt x="53" y="60"/>
                          <a:pt x="53"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3" y="59"/>
                          <a:pt x="53" y="59"/>
                          <a:pt x="53" y="59"/>
                        </a:cubicBezTo>
                        <a:cubicBezTo>
                          <a:pt x="53" y="59"/>
                          <a:pt x="53" y="59"/>
                          <a:pt x="53" y="59"/>
                        </a:cubicBezTo>
                        <a:cubicBezTo>
                          <a:pt x="53" y="59"/>
                          <a:pt x="53" y="59"/>
                          <a:pt x="53" y="59"/>
                        </a:cubicBezTo>
                        <a:cubicBezTo>
                          <a:pt x="53" y="58"/>
                          <a:pt x="53" y="58"/>
                          <a:pt x="53" y="58"/>
                        </a:cubicBezTo>
                        <a:cubicBezTo>
                          <a:pt x="53" y="58"/>
                          <a:pt x="53" y="58"/>
                          <a:pt x="53" y="58"/>
                        </a:cubicBezTo>
                        <a:cubicBezTo>
                          <a:pt x="53" y="57"/>
                          <a:pt x="53" y="57"/>
                          <a:pt x="53" y="57"/>
                        </a:cubicBezTo>
                        <a:cubicBezTo>
                          <a:pt x="53" y="56"/>
                          <a:pt x="53" y="56"/>
                          <a:pt x="53" y="56"/>
                        </a:cubicBezTo>
                        <a:cubicBezTo>
                          <a:pt x="53" y="56"/>
                          <a:pt x="53" y="56"/>
                          <a:pt x="53" y="56"/>
                        </a:cubicBezTo>
                        <a:cubicBezTo>
                          <a:pt x="54" y="55"/>
                          <a:pt x="54" y="55"/>
                          <a:pt x="54" y="55"/>
                        </a:cubicBezTo>
                        <a:cubicBezTo>
                          <a:pt x="54" y="55"/>
                          <a:pt x="54" y="55"/>
                          <a:pt x="54" y="55"/>
                        </a:cubicBezTo>
                        <a:cubicBezTo>
                          <a:pt x="54" y="55"/>
                          <a:pt x="54" y="55"/>
                          <a:pt x="54" y="55"/>
                        </a:cubicBezTo>
                        <a:cubicBezTo>
                          <a:pt x="54" y="55"/>
                          <a:pt x="54" y="55"/>
                          <a:pt x="54" y="55"/>
                        </a:cubicBezTo>
                        <a:cubicBezTo>
                          <a:pt x="55" y="55"/>
                          <a:pt x="55" y="55"/>
                          <a:pt x="55" y="55"/>
                        </a:cubicBezTo>
                        <a:cubicBezTo>
                          <a:pt x="55" y="55"/>
                          <a:pt x="55" y="55"/>
                          <a:pt x="55" y="55"/>
                        </a:cubicBezTo>
                        <a:cubicBezTo>
                          <a:pt x="55" y="55"/>
                          <a:pt x="55" y="55"/>
                          <a:pt x="55" y="55"/>
                        </a:cubicBezTo>
                        <a:cubicBezTo>
                          <a:pt x="55" y="55"/>
                          <a:pt x="55" y="55"/>
                          <a:pt x="55" y="55"/>
                        </a:cubicBezTo>
                        <a:cubicBezTo>
                          <a:pt x="55" y="55"/>
                          <a:pt x="55" y="55"/>
                          <a:pt x="55" y="55"/>
                        </a:cubicBezTo>
                        <a:cubicBezTo>
                          <a:pt x="55" y="54"/>
                          <a:pt x="55" y="54"/>
                          <a:pt x="55" y="54"/>
                        </a:cubicBezTo>
                        <a:cubicBezTo>
                          <a:pt x="55" y="54"/>
                          <a:pt x="55" y="54"/>
                          <a:pt x="55" y="54"/>
                        </a:cubicBezTo>
                        <a:cubicBezTo>
                          <a:pt x="56" y="53"/>
                          <a:pt x="56" y="53"/>
                          <a:pt x="56" y="53"/>
                        </a:cubicBezTo>
                        <a:cubicBezTo>
                          <a:pt x="56" y="52"/>
                          <a:pt x="56" y="52"/>
                          <a:pt x="56" y="52"/>
                        </a:cubicBezTo>
                        <a:cubicBezTo>
                          <a:pt x="57" y="52"/>
                          <a:pt x="57" y="52"/>
                          <a:pt x="57" y="52"/>
                        </a:cubicBezTo>
                        <a:cubicBezTo>
                          <a:pt x="57" y="52"/>
                          <a:pt x="57" y="52"/>
                          <a:pt x="57" y="52"/>
                        </a:cubicBezTo>
                        <a:cubicBezTo>
                          <a:pt x="57" y="53"/>
                          <a:pt x="57" y="53"/>
                          <a:pt x="57" y="53"/>
                        </a:cubicBezTo>
                        <a:cubicBezTo>
                          <a:pt x="57" y="53"/>
                          <a:pt x="57" y="53"/>
                          <a:pt x="57" y="53"/>
                        </a:cubicBezTo>
                        <a:cubicBezTo>
                          <a:pt x="58" y="53"/>
                          <a:pt x="58" y="53"/>
                          <a:pt x="58" y="53"/>
                        </a:cubicBezTo>
                        <a:cubicBezTo>
                          <a:pt x="58" y="53"/>
                          <a:pt x="58" y="53"/>
                          <a:pt x="58" y="53"/>
                        </a:cubicBezTo>
                        <a:cubicBezTo>
                          <a:pt x="59" y="53"/>
                          <a:pt x="59" y="53"/>
                          <a:pt x="59" y="53"/>
                        </a:cubicBezTo>
                        <a:cubicBezTo>
                          <a:pt x="59" y="52"/>
                          <a:pt x="59" y="52"/>
                          <a:pt x="59" y="52"/>
                        </a:cubicBezTo>
                        <a:cubicBezTo>
                          <a:pt x="59" y="52"/>
                          <a:pt x="59" y="52"/>
                          <a:pt x="59" y="52"/>
                        </a:cubicBezTo>
                        <a:cubicBezTo>
                          <a:pt x="60" y="52"/>
                          <a:pt x="60" y="52"/>
                          <a:pt x="60" y="52"/>
                        </a:cubicBezTo>
                        <a:cubicBezTo>
                          <a:pt x="60" y="52"/>
                          <a:pt x="60" y="52"/>
                          <a:pt x="60" y="52"/>
                        </a:cubicBezTo>
                        <a:cubicBezTo>
                          <a:pt x="60" y="52"/>
                          <a:pt x="60" y="52"/>
                          <a:pt x="60" y="52"/>
                        </a:cubicBezTo>
                        <a:cubicBezTo>
                          <a:pt x="60" y="51"/>
                          <a:pt x="60" y="51"/>
                          <a:pt x="60" y="51"/>
                        </a:cubicBezTo>
                        <a:cubicBezTo>
                          <a:pt x="61" y="51"/>
                          <a:pt x="61" y="51"/>
                          <a:pt x="61" y="51"/>
                        </a:cubicBezTo>
                        <a:cubicBezTo>
                          <a:pt x="61" y="51"/>
                          <a:pt x="61" y="51"/>
                          <a:pt x="61" y="51"/>
                        </a:cubicBezTo>
                        <a:cubicBezTo>
                          <a:pt x="61" y="50"/>
                          <a:pt x="61" y="50"/>
                          <a:pt x="61" y="50"/>
                        </a:cubicBezTo>
                        <a:cubicBezTo>
                          <a:pt x="62" y="50"/>
                          <a:pt x="62" y="50"/>
                          <a:pt x="62" y="50"/>
                        </a:cubicBezTo>
                        <a:cubicBezTo>
                          <a:pt x="62" y="49"/>
                          <a:pt x="62" y="49"/>
                          <a:pt x="62" y="49"/>
                        </a:cubicBezTo>
                        <a:cubicBezTo>
                          <a:pt x="63" y="47"/>
                          <a:pt x="63" y="47"/>
                          <a:pt x="63" y="47"/>
                        </a:cubicBezTo>
                        <a:cubicBezTo>
                          <a:pt x="64" y="47"/>
                          <a:pt x="64" y="47"/>
                          <a:pt x="64" y="47"/>
                        </a:cubicBezTo>
                        <a:cubicBezTo>
                          <a:pt x="64" y="46"/>
                          <a:pt x="64" y="46"/>
                          <a:pt x="64" y="46"/>
                        </a:cubicBezTo>
                        <a:cubicBezTo>
                          <a:pt x="64" y="46"/>
                          <a:pt x="64" y="46"/>
                          <a:pt x="64" y="46"/>
                        </a:cubicBezTo>
                        <a:cubicBezTo>
                          <a:pt x="64" y="46"/>
                          <a:pt x="64" y="46"/>
                          <a:pt x="64" y="46"/>
                        </a:cubicBezTo>
                        <a:cubicBezTo>
                          <a:pt x="64" y="46"/>
                          <a:pt x="64" y="46"/>
                          <a:pt x="64" y="46"/>
                        </a:cubicBezTo>
                        <a:cubicBezTo>
                          <a:pt x="64" y="45"/>
                          <a:pt x="64" y="45"/>
                          <a:pt x="64" y="45"/>
                        </a:cubicBezTo>
                        <a:cubicBezTo>
                          <a:pt x="64" y="45"/>
                          <a:pt x="64" y="45"/>
                          <a:pt x="64" y="45"/>
                        </a:cubicBezTo>
                        <a:cubicBezTo>
                          <a:pt x="65" y="45"/>
                          <a:pt x="65" y="45"/>
                          <a:pt x="65" y="45"/>
                        </a:cubicBezTo>
                        <a:cubicBezTo>
                          <a:pt x="65" y="45"/>
                          <a:pt x="65" y="45"/>
                          <a:pt x="65"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2"/>
                          <a:pt x="64" y="42"/>
                          <a:pt x="64" y="42"/>
                        </a:cubicBezTo>
                        <a:cubicBezTo>
                          <a:pt x="64" y="42"/>
                          <a:pt x="64" y="42"/>
                          <a:pt x="64" y="42"/>
                        </a:cubicBezTo>
                        <a:cubicBezTo>
                          <a:pt x="65" y="42"/>
                          <a:pt x="65" y="42"/>
                          <a:pt x="65" y="42"/>
                        </a:cubicBezTo>
                        <a:cubicBezTo>
                          <a:pt x="65" y="42"/>
                          <a:pt x="65" y="42"/>
                          <a:pt x="65" y="42"/>
                        </a:cubicBezTo>
                        <a:cubicBezTo>
                          <a:pt x="65" y="41"/>
                          <a:pt x="65" y="41"/>
                          <a:pt x="65" y="41"/>
                        </a:cubicBezTo>
                        <a:cubicBezTo>
                          <a:pt x="64" y="41"/>
                          <a:pt x="64" y="41"/>
                          <a:pt x="64" y="41"/>
                        </a:cubicBezTo>
                        <a:cubicBezTo>
                          <a:pt x="64" y="41"/>
                          <a:pt x="64" y="41"/>
                          <a:pt x="64" y="41"/>
                        </a:cubicBezTo>
                        <a:cubicBezTo>
                          <a:pt x="64" y="41"/>
                          <a:pt x="64" y="41"/>
                          <a:pt x="64" y="41"/>
                        </a:cubicBezTo>
                        <a:cubicBezTo>
                          <a:pt x="65" y="41"/>
                          <a:pt x="65" y="41"/>
                          <a:pt x="65" y="41"/>
                        </a:cubicBezTo>
                        <a:cubicBezTo>
                          <a:pt x="65" y="41"/>
                          <a:pt x="65" y="41"/>
                          <a:pt x="65" y="41"/>
                        </a:cubicBezTo>
                        <a:cubicBezTo>
                          <a:pt x="65" y="41"/>
                          <a:pt x="65" y="41"/>
                          <a:pt x="65" y="41"/>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39"/>
                          <a:pt x="65" y="39"/>
                          <a:pt x="65" y="39"/>
                        </a:cubicBezTo>
                        <a:cubicBezTo>
                          <a:pt x="65" y="39"/>
                          <a:pt x="65" y="39"/>
                          <a:pt x="65" y="39"/>
                        </a:cubicBezTo>
                        <a:cubicBezTo>
                          <a:pt x="65" y="39"/>
                          <a:pt x="65" y="39"/>
                          <a:pt x="65" y="39"/>
                        </a:cubicBezTo>
                        <a:cubicBezTo>
                          <a:pt x="65" y="38"/>
                          <a:pt x="65" y="38"/>
                          <a:pt x="65" y="38"/>
                        </a:cubicBezTo>
                        <a:cubicBezTo>
                          <a:pt x="65" y="37"/>
                          <a:pt x="65" y="37"/>
                          <a:pt x="65" y="37"/>
                        </a:cubicBezTo>
                        <a:cubicBezTo>
                          <a:pt x="65" y="37"/>
                          <a:pt x="65" y="37"/>
                          <a:pt x="65" y="37"/>
                        </a:cubicBezTo>
                        <a:cubicBezTo>
                          <a:pt x="65" y="36"/>
                          <a:pt x="65" y="36"/>
                          <a:pt x="65" y="36"/>
                        </a:cubicBezTo>
                        <a:cubicBezTo>
                          <a:pt x="65" y="36"/>
                          <a:pt x="65" y="36"/>
                          <a:pt x="65" y="36"/>
                        </a:cubicBezTo>
                        <a:cubicBezTo>
                          <a:pt x="65" y="35"/>
                          <a:pt x="65" y="35"/>
                          <a:pt x="65" y="35"/>
                        </a:cubicBezTo>
                        <a:cubicBezTo>
                          <a:pt x="65" y="35"/>
                          <a:pt x="65" y="35"/>
                          <a:pt x="65" y="35"/>
                        </a:cubicBezTo>
                        <a:cubicBezTo>
                          <a:pt x="65" y="34"/>
                          <a:pt x="65" y="34"/>
                          <a:pt x="65" y="34"/>
                        </a:cubicBezTo>
                        <a:cubicBezTo>
                          <a:pt x="66" y="34"/>
                          <a:pt x="66" y="34"/>
                          <a:pt x="66" y="34"/>
                        </a:cubicBezTo>
                        <a:cubicBezTo>
                          <a:pt x="66" y="33"/>
                          <a:pt x="66" y="33"/>
                          <a:pt x="66" y="33"/>
                        </a:cubicBezTo>
                        <a:cubicBezTo>
                          <a:pt x="66" y="33"/>
                          <a:pt x="66" y="33"/>
                          <a:pt x="66" y="33"/>
                        </a:cubicBezTo>
                        <a:cubicBezTo>
                          <a:pt x="66" y="33"/>
                          <a:pt x="66" y="33"/>
                          <a:pt x="66" y="33"/>
                        </a:cubicBezTo>
                        <a:cubicBezTo>
                          <a:pt x="66" y="32"/>
                          <a:pt x="66" y="32"/>
                          <a:pt x="66" y="32"/>
                        </a:cubicBezTo>
                        <a:cubicBezTo>
                          <a:pt x="66" y="32"/>
                          <a:pt x="66" y="32"/>
                          <a:pt x="66" y="32"/>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7" name="Freeform 346">
                    <a:extLst>
                      <a:ext uri="{FF2B5EF4-FFF2-40B4-BE49-F238E27FC236}">
                        <a16:creationId xmlns="" xmlns:a16="http://schemas.microsoft.com/office/drawing/2014/main" id="{8D339DEC-645D-43FC-8902-BC62B5A7B21E}"/>
                      </a:ext>
                    </a:extLst>
                  </p:cNvPr>
                  <p:cNvSpPr>
                    <a:spLocks/>
                  </p:cNvSpPr>
                  <p:nvPr/>
                </p:nvSpPr>
                <p:spPr bwMode="auto">
                  <a:xfrm>
                    <a:off x="5173102" y="3217378"/>
                    <a:ext cx="550465" cy="330279"/>
                  </a:xfrm>
                  <a:custGeom>
                    <a:avLst/>
                    <a:gdLst>
                      <a:gd name="T0" fmla="*/ 105 w 105"/>
                      <a:gd name="T1" fmla="*/ 60 h 63"/>
                      <a:gd name="T2" fmla="*/ 105 w 105"/>
                      <a:gd name="T3" fmla="*/ 58 h 63"/>
                      <a:gd name="T4" fmla="*/ 105 w 105"/>
                      <a:gd name="T5" fmla="*/ 58 h 63"/>
                      <a:gd name="T6" fmla="*/ 105 w 105"/>
                      <a:gd name="T7" fmla="*/ 57 h 63"/>
                      <a:gd name="T8" fmla="*/ 104 w 105"/>
                      <a:gd name="T9" fmla="*/ 55 h 63"/>
                      <a:gd name="T10" fmla="*/ 104 w 105"/>
                      <a:gd name="T11" fmla="*/ 54 h 63"/>
                      <a:gd name="T12" fmla="*/ 103 w 105"/>
                      <a:gd name="T13" fmla="*/ 52 h 63"/>
                      <a:gd name="T14" fmla="*/ 103 w 105"/>
                      <a:gd name="T15" fmla="*/ 52 h 63"/>
                      <a:gd name="T16" fmla="*/ 102 w 105"/>
                      <a:gd name="T17" fmla="*/ 51 h 63"/>
                      <a:gd name="T18" fmla="*/ 102 w 105"/>
                      <a:gd name="T19" fmla="*/ 49 h 63"/>
                      <a:gd name="T20" fmla="*/ 101 w 105"/>
                      <a:gd name="T21" fmla="*/ 48 h 63"/>
                      <a:gd name="T22" fmla="*/ 102 w 105"/>
                      <a:gd name="T23" fmla="*/ 46 h 63"/>
                      <a:gd name="T24" fmla="*/ 101 w 105"/>
                      <a:gd name="T25" fmla="*/ 45 h 63"/>
                      <a:gd name="T26" fmla="*/ 101 w 105"/>
                      <a:gd name="T27" fmla="*/ 44 h 63"/>
                      <a:gd name="T28" fmla="*/ 102 w 105"/>
                      <a:gd name="T29" fmla="*/ 43 h 63"/>
                      <a:gd name="T30" fmla="*/ 102 w 105"/>
                      <a:gd name="T31" fmla="*/ 43 h 63"/>
                      <a:gd name="T32" fmla="*/ 101 w 105"/>
                      <a:gd name="T33" fmla="*/ 42 h 63"/>
                      <a:gd name="T34" fmla="*/ 101 w 105"/>
                      <a:gd name="T35" fmla="*/ 42 h 63"/>
                      <a:gd name="T36" fmla="*/ 101 w 105"/>
                      <a:gd name="T37" fmla="*/ 42 h 63"/>
                      <a:gd name="T38" fmla="*/ 101 w 105"/>
                      <a:gd name="T39" fmla="*/ 41 h 63"/>
                      <a:gd name="T40" fmla="*/ 101 w 105"/>
                      <a:gd name="T41" fmla="*/ 38 h 63"/>
                      <a:gd name="T42" fmla="*/ 101 w 105"/>
                      <a:gd name="T43" fmla="*/ 38 h 63"/>
                      <a:gd name="T44" fmla="*/ 100 w 105"/>
                      <a:gd name="T45" fmla="*/ 36 h 63"/>
                      <a:gd name="T46" fmla="*/ 100 w 105"/>
                      <a:gd name="T47" fmla="*/ 33 h 63"/>
                      <a:gd name="T48" fmla="*/ 100 w 105"/>
                      <a:gd name="T49" fmla="*/ 33 h 63"/>
                      <a:gd name="T50" fmla="*/ 100 w 105"/>
                      <a:gd name="T51" fmla="*/ 31 h 63"/>
                      <a:gd name="T52" fmla="*/ 100 w 105"/>
                      <a:gd name="T53" fmla="*/ 30 h 63"/>
                      <a:gd name="T54" fmla="*/ 100 w 105"/>
                      <a:gd name="T55" fmla="*/ 29 h 63"/>
                      <a:gd name="T56" fmla="*/ 100 w 105"/>
                      <a:gd name="T57" fmla="*/ 29 h 63"/>
                      <a:gd name="T58" fmla="*/ 99 w 105"/>
                      <a:gd name="T59" fmla="*/ 27 h 63"/>
                      <a:gd name="T60" fmla="*/ 99 w 105"/>
                      <a:gd name="T61" fmla="*/ 26 h 63"/>
                      <a:gd name="T62" fmla="*/ 98 w 105"/>
                      <a:gd name="T63" fmla="*/ 25 h 63"/>
                      <a:gd name="T64" fmla="*/ 98 w 105"/>
                      <a:gd name="T65" fmla="*/ 25 h 63"/>
                      <a:gd name="T66" fmla="*/ 98 w 105"/>
                      <a:gd name="T67" fmla="*/ 25 h 63"/>
                      <a:gd name="T68" fmla="*/ 98 w 105"/>
                      <a:gd name="T69" fmla="*/ 23 h 63"/>
                      <a:gd name="T70" fmla="*/ 97 w 105"/>
                      <a:gd name="T71" fmla="*/ 22 h 63"/>
                      <a:gd name="T72" fmla="*/ 96 w 105"/>
                      <a:gd name="T73" fmla="*/ 19 h 63"/>
                      <a:gd name="T74" fmla="*/ 96 w 105"/>
                      <a:gd name="T75" fmla="*/ 16 h 63"/>
                      <a:gd name="T76" fmla="*/ 96 w 105"/>
                      <a:gd name="T77" fmla="*/ 14 h 63"/>
                      <a:gd name="T78" fmla="*/ 96 w 105"/>
                      <a:gd name="T79" fmla="*/ 13 h 63"/>
                      <a:gd name="T80" fmla="*/ 96 w 105"/>
                      <a:gd name="T81" fmla="*/ 12 h 63"/>
                      <a:gd name="T82" fmla="*/ 96 w 105"/>
                      <a:gd name="T83" fmla="*/ 9 h 63"/>
                      <a:gd name="T84" fmla="*/ 96 w 105"/>
                      <a:gd name="T85" fmla="*/ 7 h 63"/>
                      <a:gd name="T86" fmla="*/ 95 w 105"/>
                      <a:gd name="T87" fmla="*/ 5 h 63"/>
                      <a:gd name="T88" fmla="*/ 95 w 105"/>
                      <a:gd name="T89" fmla="*/ 3 h 63"/>
                      <a:gd name="T90" fmla="*/ 94 w 105"/>
                      <a:gd name="T91" fmla="*/ 2 h 63"/>
                      <a:gd name="T92" fmla="*/ 94 w 105"/>
                      <a:gd name="T93" fmla="*/ 1 h 63"/>
                      <a:gd name="T94" fmla="*/ 93 w 105"/>
                      <a:gd name="T95"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 h="63">
                        <a:moveTo>
                          <a:pt x="105" y="61"/>
                        </a:moveTo>
                        <a:cubicBezTo>
                          <a:pt x="105" y="60"/>
                          <a:pt x="105" y="60"/>
                          <a:pt x="105" y="60"/>
                        </a:cubicBezTo>
                        <a:cubicBezTo>
                          <a:pt x="105" y="60"/>
                          <a:pt x="105" y="60"/>
                          <a:pt x="105" y="60"/>
                        </a:cubicBezTo>
                        <a:cubicBezTo>
                          <a:pt x="105" y="59"/>
                          <a:pt x="105" y="59"/>
                          <a:pt x="105" y="59"/>
                        </a:cubicBezTo>
                        <a:cubicBezTo>
                          <a:pt x="105" y="59"/>
                          <a:pt x="105" y="59"/>
                          <a:pt x="105" y="59"/>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7"/>
                          <a:pt x="105" y="57"/>
                          <a:pt x="105" y="57"/>
                        </a:cubicBezTo>
                        <a:cubicBezTo>
                          <a:pt x="105" y="57"/>
                          <a:pt x="105" y="57"/>
                          <a:pt x="105" y="57"/>
                        </a:cubicBezTo>
                        <a:cubicBezTo>
                          <a:pt x="105" y="57"/>
                          <a:pt x="105" y="57"/>
                          <a:pt x="105" y="57"/>
                        </a:cubicBezTo>
                        <a:cubicBezTo>
                          <a:pt x="104" y="56"/>
                          <a:pt x="104" y="56"/>
                          <a:pt x="104" y="56"/>
                        </a:cubicBezTo>
                        <a:cubicBezTo>
                          <a:pt x="104" y="55"/>
                          <a:pt x="104" y="55"/>
                          <a:pt x="104" y="55"/>
                        </a:cubicBezTo>
                        <a:cubicBezTo>
                          <a:pt x="104" y="55"/>
                          <a:pt x="104" y="55"/>
                          <a:pt x="104" y="55"/>
                        </a:cubicBezTo>
                        <a:cubicBezTo>
                          <a:pt x="104" y="54"/>
                          <a:pt x="104" y="54"/>
                          <a:pt x="104" y="54"/>
                        </a:cubicBezTo>
                        <a:cubicBezTo>
                          <a:pt x="104" y="54"/>
                          <a:pt x="104" y="54"/>
                          <a:pt x="104" y="54"/>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2" y="51"/>
                          <a:pt x="102" y="51"/>
                          <a:pt x="102" y="51"/>
                        </a:cubicBezTo>
                        <a:cubicBezTo>
                          <a:pt x="102" y="51"/>
                          <a:pt x="102" y="51"/>
                          <a:pt x="102" y="51"/>
                        </a:cubicBezTo>
                        <a:cubicBezTo>
                          <a:pt x="102" y="51"/>
                          <a:pt x="102" y="51"/>
                          <a:pt x="102" y="51"/>
                        </a:cubicBezTo>
                        <a:cubicBezTo>
                          <a:pt x="102" y="50"/>
                          <a:pt x="102" y="50"/>
                          <a:pt x="102" y="50"/>
                        </a:cubicBezTo>
                        <a:cubicBezTo>
                          <a:pt x="102" y="50"/>
                          <a:pt x="102" y="50"/>
                          <a:pt x="102" y="50"/>
                        </a:cubicBezTo>
                        <a:cubicBezTo>
                          <a:pt x="102" y="49"/>
                          <a:pt x="102" y="49"/>
                          <a:pt x="102" y="49"/>
                        </a:cubicBezTo>
                        <a:cubicBezTo>
                          <a:pt x="102" y="49"/>
                          <a:pt x="102" y="49"/>
                          <a:pt x="102" y="49"/>
                        </a:cubicBezTo>
                        <a:cubicBezTo>
                          <a:pt x="101" y="48"/>
                          <a:pt x="101" y="48"/>
                          <a:pt x="101" y="48"/>
                        </a:cubicBezTo>
                        <a:cubicBezTo>
                          <a:pt x="101" y="48"/>
                          <a:pt x="101" y="48"/>
                          <a:pt x="101" y="48"/>
                        </a:cubicBezTo>
                        <a:cubicBezTo>
                          <a:pt x="102" y="47"/>
                          <a:pt x="102" y="47"/>
                          <a:pt x="102" y="47"/>
                        </a:cubicBezTo>
                        <a:cubicBezTo>
                          <a:pt x="102" y="47"/>
                          <a:pt x="102" y="47"/>
                          <a:pt x="102" y="47"/>
                        </a:cubicBezTo>
                        <a:cubicBezTo>
                          <a:pt x="102" y="46"/>
                          <a:pt x="102" y="46"/>
                          <a:pt x="102" y="46"/>
                        </a:cubicBezTo>
                        <a:cubicBezTo>
                          <a:pt x="101" y="46"/>
                          <a:pt x="101" y="46"/>
                          <a:pt x="101" y="46"/>
                        </a:cubicBezTo>
                        <a:cubicBezTo>
                          <a:pt x="101" y="45"/>
                          <a:pt x="101" y="45"/>
                          <a:pt x="101" y="45"/>
                        </a:cubicBezTo>
                        <a:cubicBezTo>
                          <a:pt x="101" y="45"/>
                          <a:pt x="101" y="45"/>
                          <a:pt x="101" y="45"/>
                        </a:cubicBezTo>
                        <a:cubicBezTo>
                          <a:pt x="101" y="45"/>
                          <a:pt x="101" y="45"/>
                          <a:pt x="101" y="45"/>
                        </a:cubicBezTo>
                        <a:cubicBezTo>
                          <a:pt x="101" y="45"/>
                          <a:pt x="101" y="45"/>
                          <a:pt x="101" y="45"/>
                        </a:cubicBezTo>
                        <a:cubicBezTo>
                          <a:pt x="101" y="44"/>
                          <a:pt x="101" y="44"/>
                          <a:pt x="101" y="44"/>
                        </a:cubicBezTo>
                        <a:cubicBezTo>
                          <a:pt x="101" y="44"/>
                          <a:pt x="101" y="44"/>
                          <a:pt x="101" y="44"/>
                        </a:cubicBezTo>
                        <a:cubicBezTo>
                          <a:pt x="101" y="43"/>
                          <a:pt x="101" y="43"/>
                          <a:pt x="101" y="43"/>
                        </a:cubicBezTo>
                        <a:cubicBezTo>
                          <a:pt x="102" y="43"/>
                          <a:pt x="102" y="43"/>
                          <a:pt x="102" y="43"/>
                        </a:cubicBezTo>
                        <a:cubicBezTo>
                          <a:pt x="102" y="43"/>
                          <a:pt x="102" y="43"/>
                          <a:pt x="102" y="43"/>
                        </a:cubicBezTo>
                        <a:cubicBezTo>
                          <a:pt x="102" y="43"/>
                          <a:pt x="102" y="43"/>
                          <a:pt x="102" y="43"/>
                        </a:cubicBezTo>
                        <a:cubicBezTo>
                          <a:pt x="102" y="43"/>
                          <a:pt x="102" y="43"/>
                          <a:pt x="102" y="43"/>
                        </a:cubicBezTo>
                        <a:cubicBezTo>
                          <a:pt x="102" y="42"/>
                          <a:pt x="102" y="42"/>
                          <a:pt x="102" y="42"/>
                        </a:cubicBezTo>
                        <a:cubicBezTo>
                          <a:pt x="102" y="42"/>
                          <a:pt x="102" y="42"/>
                          <a:pt x="102"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1"/>
                          <a:pt x="101" y="41"/>
                          <a:pt x="101" y="41"/>
                        </a:cubicBezTo>
                        <a:cubicBezTo>
                          <a:pt x="101" y="41"/>
                          <a:pt x="101" y="41"/>
                          <a:pt x="101" y="41"/>
                        </a:cubicBezTo>
                        <a:cubicBezTo>
                          <a:pt x="101" y="41"/>
                          <a:pt x="101" y="41"/>
                          <a:pt x="101" y="41"/>
                        </a:cubicBezTo>
                        <a:cubicBezTo>
                          <a:pt x="101" y="40"/>
                          <a:pt x="101" y="40"/>
                          <a:pt x="101" y="40"/>
                        </a:cubicBezTo>
                        <a:cubicBezTo>
                          <a:pt x="101" y="39"/>
                          <a:pt x="101" y="39"/>
                          <a:pt x="101" y="39"/>
                        </a:cubicBezTo>
                        <a:cubicBezTo>
                          <a:pt x="101" y="38"/>
                          <a:pt x="101" y="38"/>
                          <a:pt x="101" y="38"/>
                        </a:cubicBezTo>
                        <a:cubicBezTo>
                          <a:pt x="101" y="38"/>
                          <a:pt x="101" y="38"/>
                          <a:pt x="101" y="38"/>
                        </a:cubicBezTo>
                        <a:cubicBezTo>
                          <a:pt x="101" y="38"/>
                          <a:pt x="101" y="38"/>
                          <a:pt x="101" y="38"/>
                        </a:cubicBezTo>
                        <a:cubicBezTo>
                          <a:pt x="101" y="38"/>
                          <a:pt x="101" y="38"/>
                          <a:pt x="101" y="38"/>
                        </a:cubicBezTo>
                        <a:cubicBezTo>
                          <a:pt x="101" y="38"/>
                          <a:pt x="101" y="38"/>
                          <a:pt x="101" y="38"/>
                        </a:cubicBezTo>
                        <a:cubicBezTo>
                          <a:pt x="101" y="37"/>
                          <a:pt x="101" y="37"/>
                          <a:pt x="101" y="37"/>
                        </a:cubicBezTo>
                        <a:cubicBezTo>
                          <a:pt x="100" y="36"/>
                          <a:pt x="100" y="36"/>
                          <a:pt x="100" y="36"/>
                        </a:cubicBezTo>
                        <a:cubicBezTo>
                          <a:pt x="100" y="36"/>
                          <a:pt x="100" y="36"/>
                          <a:pt x="100" y="36"/>
                        </a:cubicBezTo>
                        <a:cubicBezTo>
                          <a:pt x="100" y="33"/>
                          <a:pt x="100" y="33"/>
                          <a:pt x="100" y="33"/>
                        </a:cubicBezTo>
                        <a:cubicBezTo>
                          <a:pt x="100" y="33"/>
                          <a:pt x="100" y="33"/>
                          <a:pt x="100" y="33"/>
                        </a:cubicBezTo>
                        <a:cubicBezTo>
                          <a:pt x="100" y="33"/>
                          <a:pt x="100" y="33"/>
                          <a:pt x="100" y="33"/>
                        </a:cubicBezTo>
                        <a:cubicBezTo>
                          <a:pt x="100" y="33"/>
                          <a:pt x="100" y="33"/>
                          <a:pt x="100" y="33"/>
                        </a:cubicBezTo>
                        <a:cubicBezTo>
                          <a:pt x="100" y="33"/>
                          <a:pt x="100" y="33"/>
                          <a:pt x="100" y="33"/>
                        </a:cubicBezTo>
                        <a:cubicBezTo>
                          <a:pt x="100" y="32"/>
                          <a:pt x="100" y="32"/>
                          <a:pt x="100" y="32"/>
                        </a:cubicBezTo>
                        <a:cubicBezTo>
                          <a:pt x="100" y="31"/>
                          <a:pt x="100" y="31"/>
                          <a:pt x="100" y="31"/>
                        </a:cubicBezTo>
                        <a:cubicBezTo>
                          <a:pt x="100" y="31"/>
                          <a:pt x="100" y="31"/>
                          <a:pt x="100" y="31"/>
                        </a:cubicBezTo>
                        <a:cubicBezTo>
                          <a:pt x="100" y="31"/>
                          <a:pt x="100" y="31"/>
                          <a:pt x="100" y="31"/>
                        </a:cubicBezTo>
                        <a:cubicBezTo>
                          <a:pt x="100" y="30"/>
                          <a:pt x="100" y="30"/>
                          <a:pt x="100" y="30"/>
                        </a:cubicBezTo>
                        <a:cubicBezTo>
                          <a:pt x="100" y="30"/>
                          <a:pt x="100" y="30"/>
                          <a:pt x="100" y="30"/>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8"/>
                          <a:pt x="100" y="28"/>
                          <a:pt x="100" y="28"/>
                        </a:cubicBezTo>
                        <a:cubicBezTo>
                          <a:pt x="99" y="27"/>
                          <a:pt x="99" y="27"/>
                          <a:pt x="99" y="27"/>
                        </a:cubicBezTo>
                        <a:cubicBezTo>
                          <a:pt x="99" y="27"/>
                          <a:pt x="99" y="27"/>
                          <a:pt x="99" y="27"/>
                        </a:cubicBezTo>
                        <a:cubicBezTo>
                          <a:pt x="99" y="27"/>
                          <a:pt x="99" y="27"/>
                          <a:pt x="99" y="27"/>
                        </a:cubicBezTo>
                        <a:cubicBezTo>
                          <a:pt x="99" y="26"/>
                          <a:pt x="99" y="26"/>
                          <a:pt x="99" y="26"/>
                        </a:cubicBezTo>
                        <a:cubicBezTo>
                          <a:pt x="99" y="25"/>
                          <a:pt x="99" y="25"/>
                          <a:pt x="99" y="25"/>
                        </a:cubicBezTo>
                        <a:cubicBezTo>
                          <a:pt x="99" y="25"/>
                          <a:pt x="99" y="25"/>
                          <a:pt x="99"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4"/>
                          <a:pt x="98" y="24"/>
                          <a:pt x="98" y="24"/>
                        </a:cubicBezTo>
                        <a:cubicBezTo>
                          <a:pt x="98" y="24"/>
                          <a:pt x="98" y="24"/>
                          <a:pt x="98" y="24"/>
                        </a:cubicBezTo>
                        <a:cubicBezTo>
                          <a:pt x="98" y="23"/>
                          <a:pt x="98" y="23"/>
                          <a:pt x="98" y="23"/>
                        </a:cubicBezTo>
                        <a:cubicBezTo>
                          <a:pt x="98" y="23"/>
                          <a:pt x="98" y="23"/>
                          <a:pt x="98" y="23"/>
                        </a:cubicBezTo>
                        <a:cubicBezTo>
                          <a:pt x="98" y="22"/>
                          <a:pt x="98" y="22"/>
                          <a:pt x="98" y="22"/>
                        </a:cubicBezTo>
                        <a:cubicBezTo>
                          <a:pt x="97" y="22"/>
                          <a:pt x="97" y="22"/>
                          <a:pt x="97" y="22"/>
                        </a:cubicBezTo>
                        <a:cubicBezTo>
                          <a:pt x="97" y="21"/>
                          <a:pt x="97" y="21"/>
                          <a:pt x="97" y="21"/>
                        </a:cubicBezTo>
                        <a:cubicBezTo>
                          <a:pt x="97" y="20"/>
                          <a:pt x="97" y="20"/>
                          <a:pt x="97" y="20"/>
                        </a:cubicBezTo>
                        <a:cubicBezTo>
                          <a:pt x="96" y="19"/>
                          <a:pt x="96" y="19"/>
                          <a:pt x="96" y="19"/>
                        </a:cubicBezTo>
                        <a:cubicBezTo>
                          <a:pt x="96" y="18"/>
                          <a:pt x="96" y="18"/>
                          <a:pt x="96" y="18"/>
                        </a:cubicBezTo>
                        <a:cubicBezTo>
                          <a:pt x="96" y="17"/>
                          <a:pt x="96" y="17"/>
                          <a:pt x="96" y="17"/>
                        </a:cubicBezTo>
                        <a:cubicBezTo>
                          <a:pt x="96" y="16"/>
                          <a:pt x="96" y="16"/>
                          <a:pt x="96" y="16"/>
                        </a:cubicBezTo>
                        <a:cubicBezTo>
                          <a:pt x="96" y="15"/>
                          <a:pt x="96" y="15"/>
                          <a:pt x="96" y="15"/>
                        </a:cubicBezTo>
                        <a:cubicBezTo>
                          <a:pt x="96" y="15"/>
                          <a:pt x="96" y="15"/>
                          <a:pt x="96" y="15"/>
                        </a:cubicBezTo>
                        <a:cubicBezTo>
                          <a:pt x="96" y="14"/>
                          <a:pt x="96" y="14"/>
                          <a:pt x="96" y="14"/>
                        </a:cubicBezTo>
                        <a:cubicBezTo>
                          <a:pt x="96" y="13"/>
                          <a:pt x="96" y="13"/>
                          <a:pt x="96" y="13"/>
                        </a:cubicBezTo>
                        <a:cubicBezTo>
                          <a:pt x="96" y="13"/>
                          <a:pt x="96" y="13"/>
                          <a:pt x="96" y="13"/>
                        </a:cubicBezTo>
                        <a:cubicBezTo>
                          <a:pt x="96" y="13"/>
                          <a:pt x="96" y="13"/>
                          <a:pt x="96" y="13"/>
                        </a:cubicBezTo>
                        <a:cubicBezTo>
                          <a:pt x="96" y="12"/>
                          <a:pt x="96" y="12"/>
                          <a:pt x="96" y="12"/>
                        </a:cubicBezTo>
                        <a:cubicBezTo>
                          <a:pt x="96" y="12"/>
                          <a:pt x="96" y="12"/>
                          <a:pt x="96" y="12"/>
                        </a:cubicBezTo>
                        <a:cubicBezTo>
                          <a:pt x="96" y="12"/>
                          <a:pt x="96" y="12"/>
                          <a:pt x="96" y="12"/>
                        </a:cubicBezTo>
                        <a:cubicBezTo>
                          <a:pt x="96" y="11"/>
                          <a:pt x="96" y="11"/>
                          <a:pt x="96" y="11"/>
                        </a:cubicBezTo>
                        <a:cubicBezTo>
                          <a:pt x="95" y="10"/>
                          <a:pt x="95" y="10"/>
                          <a:pt x="95" y="10"/>
                        </a:cubicBezTo>
                        <a:cubicBezTo>
                          <a:pt x="96" y="9"/>
                          <a:pt x="96" y="9"/>
                          <a:pt x="96" y="9"/>
                        </a:cubicBezTo>
                        <a:cubicBezTo>
                          <a:pt x="96" y="8"/>
                          <a:pt x="96" y="8"/>
                          <a:pt x="96" y="8"/>
                        </a:cubicBezTo>
                        <a:cubicBezTo>
                          <a:pt x="96" y="8"/>
                          <a:pt x="96" y="8"/>
                          <a:pt x="96" y="8"/>
                        </a:cubicBezTo>
                        <a:cubicBezTo>
                          <a:pt x="96" y="7"/>
                          <a:pt x="96" y="7"/>
                          <a:pt x="96" y="7"/>
                        </a:cubicBezTo>
                        <a:cubicBezTo>
                          <a:pt x="96" y="6"/>
                          <a:pt x="96" y="6"/>
                          <a:pt x="96" y="6"/>
                        </a:cubicBezTo>
                        <a:cubicBezTo>
                          <a:pt x="96" y="5"/>
                          <a:pt x="96" y="5"/>
                          <a:pt x="96" y="5"/>
                        </a:cubicBezTo>
                        <a:cubicBezTo>
                          <a:pt x="95" y="5"/>
                          <a:pt x="95" y="5"/>
                          <a:pt x="95" y="5"/>
                        </a:cubicBezTo>
                        <a:cubicBezTo>
                          <a:pt x="95" y="4"/>
                          <a:pt x="95" y="4"/>
                          <a:pt x="95" y="4"/>
                        </a:cubicBezTo>
                        <a:cubicBezTo>
                          <a:pt x="95" y="3"/>
                          <a:pt x="95" y="3"/>
                          <a:pt x="95" y="3"/>
                        </a:cubicBezTo>
                        <a:cubicBezTo>
                          <a:pt x="95" y="3"/>
                          <a:pt x="95" y="3"/>
                          <a:pt x="95" y="3"/>
                        </a:cubicBezTo>
                        <a:cubicBezTo>
                          <a:pt x="95" y="3"/>
                          <a:pt x="95" y="3"/>
                          <a:pt x="95" y="3"/>
                        </a:cubicBezTo>
                        <a:cubicBezTo>
                          <a:pt x="95" y="2"/>
                          <a:pt x="95" y="2"/>
                          <a:pt x="95" y="2"/>
                        </a:cubicBezTo>
                        <a:cubicBezTo>
                          <a:pt x="95" y="2"/>
                          <a:pt x="95" y="2"/>
                          <a:pt x="94" y="2"/>
                        </a:cubicBezTo>
                        <a:cubicBezTo>
                          <a:pt x="94" y="1"/>
                          <a:pt x="94" y="1"/>
                          <a:pt x="94" y="1"/>
                        </a:cubicBezTo>
                        <a:cubicBezTo>
                          <a:pt x="94" y="1"/>
                          <a:pt x="94" y="1"/>
                          <a:pt x="94" y="1"/>
                        </a:cubicBezTo>
                        <a:cubicBezTo>
                          <a:pt x="94" y="1"/>
                          <a:pt x="94" y="1"/>
                          <a:pt x="94" y="1"/>
                        </a:cubicBezTo>
                        <a:cubicBezTo>
                          <a:pt x="64" y="1"/>
                          <a:pt x="33" y="1"/>
                          <a:pt x="2" y="0"/>
                        </a:cubicBezTo>
                        <a:cubicBezTo>
                          <a:pt x="1" y="21"/>
                          <a:pt x="0" y="41"/>
                          <a:pt x="0" y="62"/>
                        </a:cubicBezTo>
                        <a:cubicBezTo>
                          <a:pt x="31" y="63"/>
                          <a:pt x="62" y="63"/>
                          <a:pt x="93" y="63"/>
                        </a:cubicBezTo>
                        <a:cubicBezTo>
                          <a:pt x="97" y="63"/>
                          <a:pt x="101" y="62"/>
                          <a:pt x="105" y="62"/>
                        </a:cubicBezTo>
                        <a:lnTo>
                          <a:pt x="105" y="61"/>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5" name="Freeform 354">
                    <a:extLst>
                      <a:ext uri="{FF2B5EF4-FFF2-40B4-BE49-F238E27FC236}">
                        <a16:creationId xmlns="" xmlns:a16="http://schemas.microsoft.com/office/drawing/2014/main" id="{4DC1C703-1543-4F89-B9C1-CED592DC4D6C}"/>
                      </a:ext>
                    </a:extLst>
                  </p:cNvPr>
                  <p:cNvSpPr>
                    <a:spLocks/>
                  </p:cNvSpPr>
                  <p:nvPr/>
                </p:nvSpPr>
                <p:spPr bwMode="auto">
                  <a:xfrm>
                    <a:off x="5152132" y="3851722"/>
                    <a:ext cx="692013" cy="319794"/>
                  </a:xfrm>
                  <a:custGeom>
                    <a:avLst/>
                    <a:gdLst>
                      <a:gd name="T0" fmla="*/ 130 w 132"/>
                      <a:gd name="T1" fmla="*/ 58 h 61"/>
                      <a:gd name="T2" fmla="*/ 130 w 132"/>
                      <a:gd name="T3" fmla="*/ 56 h 61"/>
                      <a:gd name="T4" fmla="*/ 129 w 132"/>
                      <a:gd name="T5" fmla="*/ 54 h 61"/>
                      <a:gd name="T6" fmla="*/ 128 w 132"/>
                      <a:gd name="T7" fmla="*/ 54 h 61"/>
                      <a:gd name="T8" fmla="*/ 127 w 132"/>
                      <a:gd name="T9" fmla="*/ 53 h 61"/>
                      <a:gd name="T10" fmla="*/ 127 w 132"/>
                      <a:gd name="T11" fmla="*/ 52 h 61"/>
                      <a:gd name="T12" fmla="*/ 126 w 132"/>
                      <a:gd name="T13" fmla="*/ 51 h 61"/>
                      <a:gd name="T14" fmla="*/ 126 w 132"/>
                      <a:gd name="T15" fmla="*/ 50 h 61"/>
                      <a:gd name="T16" fmla="*/ 125 w 132"/>
                      <a:gd name="T17" fmla="*/ 49 h 61"/>
                      <a:gd name="T18" fmla="*/ 124 w 132"/>
                      <a:gd name="T19" fmla="*/ 47 h 61"/>
                      <a:gd name="T20" fmla="*/ 123 w 132"/>
                      <a:gd name="T21" fmla="*/ 45 h 61"/>
                      <a:gd name="T22" fmla="*/ 123 w 132"/>
                      <a:gd name="T23" fmla="*/ 44 h 61"/>
                      <a:gd name="T24" fmla="*/ 123 w 132"/>
                      <a:gd name="T25" fmla="*/ 43 h 61"/>
                      <a:gd name="T26" fmla="*/ 123 w 132"/>
                      <a:gd name="T27" fmla="*/ 41 h 61"/>
                      <a:gd name="T28" fmla="*/ 123 w 132"/>
                      <a:gd name="T29" fmla="*/ 39 h 61"/>
                      <a:gd name="T30" fmla="*/ 123 w 132"/>
                      <a:gd name="T31" fmla="*/ 39 h 61"/>
                      <a:gd name="T32" fmla="*/ 122 w 132"/>
                      <a:gd name="T33" fmla="*/ 38 h 61"/>
                      <a:gd name="T34" fmla="*/ 122 w 132"/>
                      <a:gd name="T35" fmla="*/ 37 h 61"/>
                      <a:gd name="T36" fmla="*/ 122 w 132"/>
                      <a:gd name="T37" fmla="*/ 35 h 61"/>
                      <a:gd name="T38" fmla="*/ 122 w 132"/>
                      <a:gd name="T39" fmla="*/ 33 h 61"/>
                      <a:gd name="T40" fmla="*/ 121 w 132"/>
                      <a:gd name="T41" fmla="*/ 32 h 61"/>
                      <a:gd name="T42" fmla="*/ 121 w 132"/>
                      <a:gd name="T43" fmla="*/ 30 h 61"/>
                      <a:gd name="T44" fmla="*/ 120 w 132"/>
                      <a:gd name="T45" fmla="*/ 29 h 61"/>
                      <a:gd name="T46" fmla="*/ 120 w 132"/>
                      <a:gd name="T47" fmla="*/ 29 h 61"/>
                      <a:gd name="T48" fmla="*/ 119 w 132"/>
                      <a:gd name="T49" fmla="*/ 29 h 61"/>
                      <a:gd name="T50" fmla="*/ 119 w 132"/>
                      <a:gd name="T51" fmla="*/ 27 h 61"/>
                      <a:gd name="T52" fmla="*/ 119 w 132"/>
                      <a:gd name="T53" fmla="*/ 26 h 61"/>
                      <a:gd name="T54" fmla="*/ 119 w 132"/>
                      <a:gd name="T55" fmla="*/ 24 h 61"/>
                      <a:gd name="T56" fmla="*/ 118 w 132"/>
                      <a:gd name="T57" fmla="*/ 22 h 61"/>
                      <a:gd name="T58" fmla="*/ 118 w 132"/>
                      <a:gd name="T59" fmla="*/ 20 h 61"/>
                      <a:gd name="T60" fmla="*/ 116 w 132"/>
                      <a:gd name="T61" fmla="*/ 18 h 61"/>
                      <a:gd name="T62" fmla="*/ 115 w 132"/>
                      <a:gd name="T63" fmla="*/ 16 h 61"/>
                      <a:gd name="T64" fmla="*/ 115 w 132"/>
                      <a:gd name="T65" fmla="*/ 14 h 61"/>
                      <a:gd name="T66" fmla="*/ 114 w 132"/>
                      <a:gd name="T67" fmla="*/ 13 h 61"/>
                      <a:gd name="T68" fmla="*/ 113 w 132"/>
                      <a:gd name="T69" fmla="*/ 10 h 61"/>
                      <a:gd name="T70" fmla="*/ 110 w 132"/>
                      <a:gd name="T71" fmla="*/ 8 h 61"/>
                      <a:gd name="T72" fmla="*/ 109 w 132"/>
                      <a:gd name="T73" fmla="*/ 7 h 61"/>
                      <a:gd name="T74" fmla="*/ 109 w 132"/>
                      <a:gd name="T75" fmla="*/ 7 h 61"/>
                      <a:gd name="T76" fmla="*/ 108 w 132"/>
                      <a:gd name="T77" fmla="*/ 6 h 61"/>
                      <a:gd name="T78" fmla="*/ 106 w 132"/>
                      <a:gd name="T79" fmla="*/ 5 h 61"/>
                      <a:gd name="T80" fmla="*/ 104 w 132"/>
                      <a:gd name="T81" fmla="*/ 5 h 61"/>
                      <a:gd name="T82" fmla="*/ 102 w 132"/>
                      <a:gd name="T83" fmla="*/ 5 h 61"/>
                      <a:gd name="T84" fmla="*/ 101 w 132"/>
                      <a:gd name="T85" fmla="*/ 3 h 61"/>
                      <a:gd name="T86" fmla="*/ 96 w 132"/>
                      <a:gd name="T87" fmla="*/ 3 h 61"/>
                      <a:gd name="T88" fmla="*/ 94 w 132"/>
                      <a:gd name="T89" fmla="*/ 3 h 61"/>
                      <a:gd name="T90" fmla="*/ 92 w 132"/>
                      <a:gd name="T91" fmla="*/ 4 h 61"/>
                      <a:gd name="T92" fmla="*/ 91 w 132"/>
                      <a:gd name="T93" fmla="*/ 5 h 61"/>
                      <a:gd name="T94" fmla="*/ 89 w 132"/>
                      <a:gd name="T95" fmla="*/ 5 h 61"/>
                      <a:gd name="T96" fmla="*/ 86 w 132"/>
                      <a:gd name="T97" fmla="*/ 3 h 61"/>
                      <a:gd name="T98" fmla="*/ 83 w 132"/>
                      <a:gd name="T99" fmla="*/ 1 h 61"/>
                      <a:gd name="T100" fmla="*/ 0 w 132"/>
                      <a:gd name="T101" fmla="*/ 4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61">
                        <a:moveTo>
                          <a:pt x="131" y="59"/>
                        </a:moveTo>
                        <a:cubicBezTo>
                          <a:pt x="131" y="58"/>
                          <a:pt x="131" y="58"/>
                          <a:pt x="131" y="58"/>
                        </a:cubicBezTo>
                        <a:cubicBezTo>
                          <a:pt x="130" y="58"/>
                          <a:pt x="130" y="58"/>
                          <a:pt x="130" y="58"/>
                        </a:cubicBezTo>
                        <a:cubicBezTo>
                          <a:pt x="130" y="58"/>
                          <a:pt x="130" y="58"/>
                          <a:pt x="130" y="58"/>
                        </a:cubicBezTo>
                        <a:cubicBezTo>
                          <a:pt x="130" y="58"/>
                          <a:pt x="130" y="58"/>
                          <a:pt x="130" y="58"/>
                        </a:cubicBezTo>
                        <a:cubicBezTo>
                          <a:pt x="130" y="57"/>
                          <a:pt x="130" y="57"/>
                          <a:pt x="130" y="57"/>
                        </a:cubicBezTo>
                        <a:cubicBezTo>
                          <a:pt x="130" y="57"/>
                          <a:pt x="130" y="57"/>
                          <a:pt x="130" y="57"/>
                        </a:cubicBezTo>
                        <a:cubicBezTo>
                          <a:pt x="130" y="57"/>
                          <a:pt x="130" y="57"/>
                          <a:pt x="130" y="57"/>
                        </a:cubicBezTo>
                        <a:cubicBezTo>
                          <a:pt x="130" y="57"/>
                          <a:pt x="130" y="57"/>
                          <a:pt x="130" y="57"/>
                        </a:cubicBezTo>
                        <a:cubicBezTo>
                          <a:pt x="130" y="56"/>
                          <a:pt x="130" y="56"/>
                          <a:pt x="130" y="56"/>
                        </a:cubicBezTo>
                        <a:cubicBezTo>
                          <a:pt x="130" y="56"/>
                          <a:pt x="130" y="56"/>
                          <a:pt x="130" y="56"/>
                        </a:cubicBezTo>
                        <a:cubicBezTo>
                          <a:pt x="129" y="56"/>
                          <a:pt x="129" y="56"/>
                          <a:pt x="129" y="56"/>
                        </a:cubicBezTo>
                        <a:cubicBezTo>
                          <a:pt x="129" y="55"/>
                          <a:pt x="129" y="55"/>
                          <a:pt x="129" y="55"/>
                        </a:cubicBezTo>
                        <a:cubicBezTo>
                          <a:pt x="129" y="55"/>
                          <a:pt x="129" y="55"/>
                          <a:pt x="129" y="55"/>
                        </a:cubicBezTo>
                        <a:cubicBezTo>
                          <a:pt x="129" y="54"/>
                          <a:pt x="129" y="54"/>
                          <a:pt x="129" y="54"/>
                        </a:cubicBezTo>
                        <a:cubicBezTo>
                          <a:pt x="129" y="54"/>
                          <a:pt x="129" y="54"/>
                          <a:pt x="129" y="54"/>
                        </a:cubicBezTo>
                        <a:cubicBezTo>
                          <a:pt x="129" y="54"/>
                          <a:pt x="129" y="54"/>
                          <a:pt x="129" y="54"/>
                        </a:cubicBezTo>
                        <a:cubicBezTo>
                          <a:pt x="128" y="54"/>
                          <a:pt x="128" y="54"/>
                          <a:pt x="128" y="54"/>
                        </a:cubicBezTo>
                        <a:cubicBezTo>
                          <a:pt x="128" y="54"/>
                          <a:pt x="128" y="54"/>
                          <a:pt x="128" y="54"/>
                        </a:cubicBezTo>
                        <a:cubicBezTo>
                          <a:pt x="128" y="54"/>
                          <a:pt x="128" y="54"/>
                          <a:pt x="128" y="54"/>
                        </a:cubicBezTo>
                        <a:cubicBezTo>
                          <a:pt x="128" y="53"/>
                          <a:pt x="128" y="53"/>
                          <a:pt x="128" y="53"/>
                        </a:cubicBezTo>
                        <a:cubicBezTo>
                          <a:pt x="128" y="53"/>
                          <a:pt x="128" y="53"/>
                          <a:pt x="128" y="53"/>
                        </a:cubicBezTo>
                        <a:cubicBezTo>
                          <a:pt x="127" y="53"/>
                          <a:pt x="127" y="53"/>
                          <a:pt x="127" y="53"/>
                        </a:cubicBezTo>
                        <a:cubicBezTo>
                          <a:pt x="127" y="53"/>
                          <a:pt x="127" y="53"/>
                          <a:pt x="127" y="53"/>
                        </a:cubicBezTo>
                        <a:cubicBezTo>
                          <a:pt x="127" y="53"/>
                          <a:pt x="127" y="53"/>
                          <a:pt x="127" y="53"/>
                        </a:cubicBezTo>
                        <a:cubicBezTo>
                          <a:pt x="126" y="53"/>
                          <a:pt x="126" y="53"/>
                          <a:pt x="126" y="53"/>
                        </a:cubicBezTo>
                        <a:cubicBezTo>
                          <a:pt x="126" y="53"/>
                          <a:pt x="126" y="53"/>
                          <a:pt x="126" y="53"/>
                        </a:cubicBezTo>
                        <a:cubicBezTo>
                          <a:pt x="126" y="53"/>
                          <a:pt x="126" y="53"/>
                          <a:pt x="126" y="53"/>
                        </a:cubicBezTo>
                        <a:cubicBezTo>
                          <a:pt x="127" y="52"/>
                          <a:pt x="127" y="52"/>
                          <a:pt x="127" y="52"/>
                        </a:cubicBezTo>
                        <a:cubicBezTo>
                          <a:pt x="127" y="52"/>
                          <a:pt x="127" y="52"/>
                          <a:pt x="127" y="52"/>
                        </a:cubicBezTo>
                        <a:cubicBezTo>
                          <a:pt x="127" y="52"/>
                          <a:pt x="127" y="52"/>
                          <a:pt x="127" y="52"/>
                        </a:cubicBezTo>
                        <a:cubicBezTo>
                          <a:pt x="126" y="52"/>
                          <a:pt x="126" y="52"/>
                          <a:pt x="126" y="52"/>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0"/>
                          <a:pt x="126" y="50"/>
                          <a:pt x="126" y="50"/>
                        </a:cubicBezTo>
                        <a:cubicBezTo>
                          <a:pt x="126" y="50"/>
                          <a:pt x="126" y="50"/>
                          <a:pt x="126" y="50"/>
                        </a:cubicBezTo>
                        <a:cubicBezTo>
                          <a:pt x="126" y="50"/>
                          <a:pt x="126" y="50"/>
                          <a:pt x="126" y="50"/>
                        </a:cubicBezTo>
                        <a:cubicBezTo>
                          <a:pt x="126" y="49"/>
                          <a:pt x="126" y="49"/>
                          <a:pt x="126" y="49"/>
                        </a:cubicBezTo>
                        <a:cubicBezTo>
                          <a:pt x="126" y="49"/>
                          <a:pt x="126" y="49"/>
                          <a:pt x="126" y="49"/>
                        </a:cubicBezTo>
                        <a:cubicBezTo>
                          <a:pt x="126" y="49"/>
                          <a:pt x="126" y="49"/>
                          <a:pt x="126" y="49"/>
                        </a:cubicBezTo>
                        <a:cubicBezTo>
                          <a:pt x="125" y="49"/>
                          <a:pt x="125" y="49"/>
                          <a:pt x="125" y="49"/>
                        </a:cubicBezTo>
                        <a:cubicBezTo>
                          <a:pt x="125" y="49"/>
                          <a:pt x="125" y="49"/>
                          <a:pt x="125" y="49"/>
                        </a:cubicBezTo>
                        <a:cubicBezTo>
                          <a:pt x="125" y="49"/>
                          <a:pt x="125" y="49"/>
                          <a:pt x="125" y="49"/>
                        </a:cubicBezTo>
                        <a:cubicBezTo>
                          <a:pt x="124" y="48"/>
                          <a:pt x="124" y="48"/>
                          <a:pt x="124" y="48"/>
                        </a:cubicBezTo>
                        <a:cubicBezTo>
                          <a:pt x="124" y="48"/>
                          <a:pt x="124" y="48"/>
                          <a:pt x="124" y="48"/>
                        </a:cubicBezTo>
                        <a:cubicBezTo>
                          <a:pt x="124" y="48"/>
                          <a:pt x="124" y="47"/>
                          <a:pt x="124" y="47"/>
                        </a:cubicBezTo>
                        <a:cubicBezTo>
                          <a:pt x="124" y="47"/>
                          <a:pt x="124" y="47"/>
                          <a:pt x="124" y="47"/>
                        </a:cubicBezTo>
                        <a:cubicBezTo>
                          <a:pt x="124" y="46"/>
                          <a:pt x="124" y="46"/>
                          <a:pt x="124" y="46"/>
                        </a:cubicBezTo>
                        <a:cubicBezTo>
                          <a:pt x="124" y="46"/>
                          <a:pt x="124" y="46"/>
                          <a:pt x="124" y="46"/>
                        </a:cubicBezTo>
                        <a:cubicBezTo>
                          <a:pt x="123" y="46"/>
                          <a:pt x="123" y="46"/>
                          <a:pt x="123" y="46"/>
                        </a:cubicBezTo>
                        <a:cubicBezTo>
                          <a:pt x="123" y="45"/>
                          <a:pt x="123" y="45"/>
                          <a:pt x="123" y="45"/>
                        </a:cubicBezTo>
                        <a:cubicBezTo>
                          <a:pt x="123" y="45"/>
                          <a:pt x="123" y="45"/>
                          <a:pt x="123" y="45"/>
                        </a:cubicBezTo>
                        <a:cubicBezTo>
                          <a:pt x="123" y="45"/>
                          <a:pt x="123" y="45"/>
                          <a:pt x="123" y="45"/>
                        </a:cubicBezTo>
                        <a:cubicBezTo>
                          <a:pt x="123" y="45"/>
                          <a:pt x="123" y="45"/>
                          <a:pt x="123" y="45"/>
                        </a:cubicBezTo>
                        <a:cubicBezTo>
                          <a:pt x="123" y="45"/>
                          <a:pt x="123" y="45"/>
                          <a:pt x="123" y="45"/>
                        </a:cubicBezTo>
                        <a:cubicBezTo>
                          <a:pt x="123" y="44"/>
                          <a:pt x="123" y="44"/>
                          <a:pt x="123" y="44"/>
                        </a:cubicBezTo>
                        <a:cubicBezTo>
                          <a:pt x="123" y="44"/>
                          <a:pt x="123" y="44"/>
                          <a:pt x="123" y="44"/>
                        </a:cubicBezTo>
                        <a:cubicBezTo>
                          <a:pt x="123" y="44"/>
                          <a:pt x="123" y="44"/>
                          <a:pt x="123" y="44"/>
                        </a:cubicBezTo>
                        <a:cubicBezTo>
                          <a:pt x="123" y="44"/>
                          <a:pt x="123" y="44"/>
                          <a:pt x="123" y="44"/>
                        </a:cubicBezTo>
                        <a:cubicBezTo>
                          <a:pt x="123" y="43"/>
                          <a:pt x="123" y="43"/>
                          <a:pt x="123" y="43"/>
                        </a:cubicBezTo>
                        <a:cubicBezTo>
                          <a:pt x="123" y="43"/>
                          <a:pt x="123" y="43"/>
                          <a:pt x="123" y="43"/>
                        </a:cubicBezTo>
                        <a:cubicBezTo>
                          <a:pt x="123" y="43"/>
                          <a:pt x="123" y="43"/>
                          <a:pt x="123" y="43"/>
                        </a:cubicBezTo>
                        <a:cubicBezTo>
                          <a:pt x="123" y="42"/>
                          <a:pt x="123" y="42"/>
                          <a:pt x="123" y="42"/>
                        </a:cubicBezTo>
                        <a:cubicBezTo>
                          <a:pt x="123" y="42"/>
                          <a:pt x="123" y="42"/>
                          <a:pt x="123" y="42"/>
                        </a:cubicBezTo>
                        <a:cubicBezTo>
                          <a:pt x="123" y="42"/>
                          <a:pt x="123" y="42"/>
                          <a:pt x="123" y="42"/>
                        </a:cubicBezTo>
                        <a:cubicBezTo>
                          <a:pt x="123" y="41"/>
                          <a:pt x="123" y="41"/>
                          <a:pt x="123" y="41"/>
                        </a:cubicBezTo>
                        <a:cubicBezTo>
                          <a:pt x="123" y="41"/>
                          <a:pt x="123" y="41"/>
                          <a:pt x="123" y="41"/>
                        </a:cubicBezTo>
                        <a:cubicBezTo>
                          <a:pt x="123" y="40"/>
                          <a:pt x="123" y="40"/>
                          <a:pt x="123" y="40"/>
                        </a:cubicBezTo>
                        <a:cubicBezTo>
                          <a:pt x="123" y="40"/>
                          <a:pt x="123" y="40"/>
                          <a:pt x="123" y="40"/>
                        </a:cubicBezTo>
                        <a:cubicBezTo>
                          <a:pt x="123" y="40"/>
                          <a:pt x="123" y="40"/>
                          <a:pt x="123" y="40"/>
                        </a:cubicBezTo>
                        <a:cubicBezTo>
                          <a:pt x="123" y="40"/>
                          <a:pt x="123" y="40"/>
                          <a:pt x="123" y="40"/>
                        </a:cubicBezTo>
                        <a:cubicBezTo>
                          <a:pt x="123" y="39"/>
                          <a:pt x="123" y="39"/>
                          <a:pt x="123" y="39"/>
                        </a:cubicBezTo>
                        <a:cubicBezTo>
                          <a:pt x="123" y="39"/>
                          <a:pt x="123" y="39"/>
                          <a:pt x="123" y="39"/>
                        </a:cubicBezTo>
                        <a:cubicBezTo>
                          <a:pt x="122" y="39"/>
                          <a:pt x="122" y="39"/>
                          <a:pt x="122" y="39"/>
                        </a:cubicBezTo>
                        <a:cubicBezTo>
                          <a:pt x="122" y="39"/>
                          <a:pt x="122" y="39"/>
                          <a:pt x="122" y="39"/>
                        </a:cubicBezTo>
                        <a:cubicBezTo>
                          <a:pt x="123" y="39"/>
                          <a:pt x="123" y="39"/>
                          <a:pt x="123" y="39"/>
                        </a:cubicBezTo>
                        <a:cubicBezTo>
                          <a:pt x="123" y="39"/>
                          <a:pt x="123" y="39"/>
                          <a:pt x="123" y="39"/>
                        </a:cubicBezTo>
                        <a:cubicBezTo>
                          <a:pt x="123" y="39"/>
                          <a:pt x="123" y="39"/>
                          <a:pt x="123" y="39"/>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3" y="37"/>
                          <a:pt x="123" y="37"/>
                          <a:pt x="123" y="37"/>
                        </a:cubicBezTo>
                        <a:cubicBezTo>
                          <a:pt x="123" y="37"/>
                          <a:pt x="123" y="37"/>
                          <a:pt x="123" y="37"/>
                        </a:cubicBezTo>
                        <a:cubicBezTo>
                          <a:pt x="122" y="37"/>
                          <a:pt x="122" y="37"/>
                          <a:pt x="122" y="37"/>
                        </a:cubicBezTo>
                        <a:cubicBezTo>
                          <a:pt x="122" y="36"/>
                          <a:pt x="122" y="36"/>
                          <a:pt x="122" y="36"/>
                        </a:cubicBezTo>
                        <a:cubicBezTo>
                          <a:pt x="123" y="36"/>
                          <a:pt x="123" y="36"/>
                          <a:pt x="123" y="36"/>
                        </a:cubicBezTo>
                        <a:cubicBezTo>
                          <a:pt x="123" y="36"/>
                          <a:pt x="123" y="36"/>
                          <a:pt x="123" y="36"/>
                        </a:cubicBezTo>
                        <a:cubicBezTo>
                          <a:pt x="122" y="36"/>
                          <a:pt x="122" y="36"/>
                          <a:pt x="122" y="36"/>
                        </a:cubicBezTo>
                        <a:cubicBezTo>
                          <a:pt x="122" y="35"/>
                          <a:pt x="122" y="35"/>
                          <a:pt x="122" y="35"/>
                        </a:cubicBezTo>
                        <a:cubicBezTo>
                          <a:pt x="122" y="35"/>
                          <a:pt x="122" y="35"/>
                          <a:pt x="122" y="35"/>
                        </a:cubicBezTo>
                        <a:cubicBezTo>
                          <a:pt x="122" y="34"/>
                          <a:pt x="122" y="34"/>
                          <a:pt x="122" y="34"/>
                        </a:cubicBezTo>
                        <a:cubicBezTo>
                          <a:pt x="122" y="34"/>
                          <a:pt x="122" y="34"/>
                          <a:pt x="122" y="34"/>
                        </a:cubicBezTo>
                        <a:cubicBezTo>
                          <a:pt x="122" y="34"/>
                          <a:pt x="122" y="34"/>
                          <a:pt x="122" y="34"/>
                        </a:cubicBezTo>
                        <a:cubicBezTo>
                          <a:pt x="122" y="33"/>
                          <a:pt x="122" y="33"/>
                          <a:pt x="122" y="33"/>
                        </a:cubicBezTo>
                        <a:cubicBezTo>
                          <a:pt x="122" y="33"/>
                          <a:pt x="122" y="33"/>
                          <a:pt x="122" y="33"/>
                        </a:cubicBezTo>
                        <a:cubicBezTo>
                          <a:pt x="122" y="33"/>
                          <a:pt x="122" y="33"/>
                          <a:pt x="122" y="33"/>
                        </a:cubicBezTo>
                        <a:cubicBezTo>
                          <a:pt x="121" y="33"/>
                          <a:pt x="121" y="33"/>
                          <a:pt x="121" y="33"/>
                        </a:cubicBezTo>
                        <a:cubicBezTo>
                          <a:pt x="121" y="33"/>
                          <a:pt x="121" y="33"/>
                          <a:pt x="121" y="33"/>
                        </a:cubicBezTo>
                        <a:cubicBezTo>
                          <a:pt x="121" y="32"/>
                          <a:pt x="121" y="32"/>
                          <a:pt x="121" y="32"/>
                        </a:cubicBezTo>
                        <a:cubicBezTo>
                          <a:pt x="121" y="31"/>
                          <a:pt x="121" y="31"/>
                          <a:pt x="121" y="31"/>
                        </a:cubicBezTo>
                        <a:cubicBezTo>
                          <a:pt x="121" y="31"/>
                          <a:pt x="121" y="31"/>
                          <a:pt x="121" y="31"/>
                        </a:cubicBezTo>
                        <a:cubicBezTo>
                          <a:pt x="121" y="30"/>
                          <a:pt x="121" y="30"/>
                          <a:pt x="121" y="30"/>
                        </a:cubicBezTo>
                        <a:cubicBezTo>
                          <a:pt x="121" y="30"/>
                          <a:pt x="121" y="30"/>
                          <a:pt x="121" y="30"/>
                        </a:cubicBezTo>
                        <a:cubicBezTo>
                          <a:pt x="121" y="30"/>
                          <a:pt x="121" y="30"/>
                          <a:pt x="121" y="30"/>
                        </a:cubicBezTo>
                        <a:cubicBezTo>
                          <a:pt x="120" y="30"/>
                          <a:pt x="120" y="30"/>
                          <a:pt x="120" y="30"/>
                        </a:cubicBezTo>
                        <a:cubicBezTo>
                          <a:pt x="120" y="30"/>
                          <a:pt x="120" y="30"/>
                          <a:pt x="120" y="30"/>
                        </a:cubicBezTo>
                        <a:cubicBezTo>
                          <a:pt x="120" y="30"/>
                          <a:pt x="120" y="30"/>
                          <a:pt x="120" y="30"/>
                        </a:cubicBezTo>
                        <a:cubicBezTo>
                          <a:pt x="120" y="30"/>
                          <a:pt x="120" y="30"/>
                          <a:pt x="120" y="30"/>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19" y="29"/>
                          <a:pt x="119" y="29"/>
                          <a:pt x="119" y="29"/>
                        </a:cubicBezTo>
                        <a:cubicBezTo>
                          <a:pt x="119" y="29"/>
                          <a:pt x="119" y="29"/>
                          <a:pt x="119" y="29"/>
                        </a:cubicBezTo>
                        <a:cubicBezTo>
                          <a:pt x="119" y="28"/>
                          <a:pt x="119" y="28"/>
                          <a:pt x="119" y="28"/>
                        </a:cubicBezTo>
                        <a:cubicBezTo>
                          <a:pt x="119" y="28"/>
                          <a:pt x="119" y="28"/>
                          <a:pt x="119" y="28"/>
                        </a:cubicBezTo>
                        <a:cubicBezTo>
                          <a:pt x="119" y="28"/>
                          <a:pt x="119" y="28"/>
                          <a:pt x="119" y="28"/>
                        </a:cubicBezTo>
                        <a:cubicBezTo>
                          <a:pt x="119" y="28"/>
                          <a:pt x="119" y="28"/>
                          <a:pt x="119" y="28"/>
                        </a:cubicBezTo>
                        <a:cubicBezTo>
                          <a:pt x="119" y="27"/>
                          <a:pt x="119" y="27"/>
                          <a:pt x="119" y="27"/>
                        </a:cubicBezTo>
                        <a:cubicBezTo>
                          <a:pt x="119" y="27"/>
                          <a:pt x="119" y="27"/>
                          <a:pt x="119" y="27"/>
                        </a:cubicBezTo>
                        <a:cubicBezTo>
                          <a:pt x="119" y="26"/>
                          <a:pt x="119" y="26"/>
                          <a:pt x="119" y="26"/>
                        </a:cubicBezTo>
                        <a:cubicBezTo>
                          <a:pt x="119" y="26"/>
                          <a:pt x="119" y="26"/>
                          <a:pt x="119" y="26"/>
                        </a:cubicBezTo>
                        <a:cubicBezTo>
                          <a:pt x="119" y="26"/>
                          <a:pt x="119" y="26"/>
                          <a:pt x="119" y="26"/>
                        </a:cubicBezTo>
                        <a:cubicBezTo>
                          <a:pt x="119" y="26"/>
                          <a:pt x="119" y="26"/>
                          <a:pt x="119" y="26"/>
                        </a:cubicBezTo>
                        <a:cubicBezTo>
                          <a:pt x="119" y="25"/>
                          <a:pt x="119" y="25"/>
                          <a:pt x="119" y="25"/>
                        </a:cubicBezTo>
                        <a:cubicBezTo>
                          <a:pt x="119" y="25"/>
                          <a:pt x="119" y="25"/>
                          <a:pt x="119" y="25"/>
                        </a:cubicBezTo>
                        <a:cubicBezTo>
                          <a:pt x="119" y="25"/>
                          <a:pt x="119" y="25"/>
                          <a:pt x="119" y="25"/>
                        </a:cubicBezTo>
                        <a:cubicBezTo>
                          <a:pt x="119" y="25"/>
                          <a:pt x="119" y="25"/>
                          <a:pt x="119" y="25"/>
                        </a:cubicBezTo>
                        <a:cubicBezTo>
                          <a:pt x="119" y="24"/>
                          <a:pt x="119" y="24"/>
                          <a:pt x="119" y="24"/>
                        </a:cubicBezTo>
                        <a:cubicBezTo>
                          <a:pt x="119" y="24"/>
                          <a:pt x="119" y="24"/>
                          <a:pt x="119" y="24"/>
                        </a:cubicBezTo>
                        <a:cubicBezTo>
                          <a:pt x="119" y="23"/>
                          <a:pt x="119" y="23"/>
                          <a:pt x="119" y="23"/>
                        </a:cubicBezTo>
                        <a:cubicBezTo>
                          <a:pt x="118" y="23"/>
                          <a:pt x="118" y="23"/>
                          <a:pt x="118" y="23"/>
                        </a:cubicBezTo>
                        <a:cubicBezTo>
                          <a:pt x="118" y="22"/>
                          <a:pt x="118" y="22"/>
                          <a:pt x="118" y="22"/>
                        </a:cubicBezTo>
                        <a:cubicBezTo>
                          <a:pt x="118" y="22"/>
                          <a:pt x="118" y="22"/>
                          <a:pt x="118" y="22"/>
                        </a:cubicBezTo>
                        <a:cubicBezTo>
                          <a:pt x="118" y="22"/>
                          <a:pt x="118" y="22"/>
                          <a:pt x="118" y="22"/>
                        </a:cubicBezTo>
                        <a:cubicBezTo>
                          <a:pt x="118" y="22"/>
                          <a:pt x="118" y="22"/>
                          <a:pt x="118" y="22"/>
                        </a:cubicBezTo>
                        <a:cubicBezTo>
                          <a:pt x="118" y="21"/>
                          <a:pt x="118" y="21"/>
                          <a:pt x="118" y="21"/>
                        </a:cubicBezTo>
                        <a:cubicBezTo>
                          <a:pt x="118" y="21"/>
                          <a:pt x="118" y="21"/>
                          <a:pt x="118" y="21"/>
                        </a:cubicBezTo>
                        <a:cubicBezTo>
                          <a:pt x="118" y="20"/>
                          <a:pt x="118" y="20"/>
                          <a:pt x="118" y="20"/>
                        </a:cubicBezTo>
                        <a:cubicBezTo>
                          <a:pt x="117" y="20"/>
                          <a:pt x="117" y="20"/>
                          <a:pt x="117" y="20"/>
                        </a:cubicBezTo>
                        <a:cubicBezTo>
                          <a:pt x="116" y="19"/>
                          <a:pt x="116" y="19"/>
                          <a:pt x="116" y="19"/>
                        </a:cubicBezTo>
                        <a:cubicBezTo>
                          <a:pt x="116" y="19"/>
                          <a:pt x="116" y="19"/>
                          <a:pt x="116" y="19"/>
                        </a:cubicBezTo>
                        <a:cubicBezTo>
                          <a:pt x="116" y="18"/>
                          <a:pt x="116" y="18"/>
                          <a:pt x="116" y="18"/>
                        </a:cubicBezTo>
                        <a:cubicBezTo>
                          <a:pt x="116" y="18"/>
                          <a:pt x="116" y="18"/>
                          <a:pt x="116" y="18"/>
                        </a:cubicBezTo>
                        <a:cubicBezTo>
                          <a:pt x="116" y="18"/>
                          <a:pt x="116" y="18"/>
                          <a:pt x="116" y="18"/>
                        </a:cubicBezTo>
                        <a:cubicBezTo>
                          <a:pt x="116" y="17"/>
                          <a:pt x="116" y="17"/>
                          <a:pt x="116" y="17"/>
                        </a:cubicBezTo>
                        <a:cubicBezTo>
                          <a:pt x="115" y="17"/>
                          <a:pt x="115" y="17"/>
                          <a:pt x="115" y="17"/>
                        </a:cubicBezTo>
                        <a:cubicBezTo>
                          <a:pt x="115" y="17"/>
                          <a:pt x="115" y="17"/>
                          <a:pt x="115" y="17"/>
                        </a:cubicBezTo>
                        <a:cubicBezTo>
                          <a:pt x="115" y="16"/>
                          <a:pt x="115" y="16"/>
                          <a:pt x="115" y="16"/>
                        </a:cubicBezTo>
                        <a:cubicBezTo>
                          <a:pt x="115" y="16"/>
                          <a:pt x="115" y="16"/>
                          <a:pt x="115" y="16"/>
                        </a:cubicBezTo>
                        <a:cubicBezTo>
                          <a:pt x="115" y="16"/>
                          <a:pt x="115" y="16"/>
                          <a:pt x="115" y="16"/>
                        </a:cubicBezTo>
                        <a:cubicBezTo>
                          <a:pt x="115" y="15"/>
                          <a:pt x="115" y="15"/>
                          <a:pt x="115" y="15"/>
                        </a:cubicBezTo>
                        <a:cubicBezTo>
                          <a:pt x="115" y="15"/>
                          <a:pt x="115" y="15"/>
                          <a:pt x="115" y="15"/>
                        </a:cubicBezTo>
                        <a:cubicBezTo>
                          <a:pt x="115" y="14"/>
                          <a:pt x="115" y="14"/>
                          <a:pt x="115" y="14"/>
                        </a:cubicBezTo>
                        <a:cubicBezTo>
                          <a:pt x="115" y="14"/>
                          <a:pt x="115" y="14"/>
                          <a:pt x="115" y="14"/>
                        </a:cubicBezTo>
                        <a:cubicBezTo>
                          <a:pt x="114" y="14"/>
                          <a:pt x="114" y="14"/>
                          <a:pt x="114" y="14"/>
                        </a:cubicBezTo>
                        <a:cubicBezTo>
                          <a:pt x="114" y="14"/>
                          <a:pt x="114" y="14"/>
                          <a:pt x="114" y="14"/>
                        </a:cubicBezTo>
                        <a:cubicBezTo>
                          <a:pt x="114" y="13"/>
                          <a:pt x="114" y="13"/>
                          <a:pt x="114" y="13"/>
                        </a:cubicBezTo>
                        <a:cubicBezTo>
                          <a:pt x="114" y="13"/>
                          <a:pt x="114" y="13"/>
                          <a:pt x="114" y="13"/>
                        </a:cubicBezTo>
                        <a:cubicBezTo>
                          <a:pt x="114" y="12"/>
                          <a:pt x="114" y="12"/>
                          <a:pt x="114" y="12"/>
                        </a:cubicBezTo>
                        <a:cubicBezTo>
                          <a:pt x="114" y="11"/>
                          <a:pt x="114" y="11"/>
                          <a:pt x="114" y="11"/>
                        </a:cubicBezTo>
                        <a:cubicBezTo>
                          <a:pt x="114" y="10"/>
                          <a:pt x="114" y="10"/>
                          <a:pt x="114" y="10"/>
                        </a:cubicBezTo>
                        <a:cubicBezTo>
                          <a:pt x="113" y="10"/>
                          <a:pt x="113" y="10"/>
                          <a:pt x="113" y="10"/>
                        </a:cubicBezTo>
                        <a:cubicBezTo>
                          <a:pt x="113" y="10"/>
                          <a:pt x="113" y="10"/>
                          <a:pt x="113" y="10"/>
                        </a:cubicBezTo>
                        <a:cubicBezTo>
                          <a:pt x="112" y="10"/>
                          <a:pt x="111" y="10"/>
                          <a:pt x="111" y="10"/>
                        </a:cubicBezTo>
                        <a:cubicBezTo>
                          <a:pt x="110" y="9"/>
                          <a:pt x="110" y="9"/>
                          <a:pt x="110" y="9"/>
                        </a:cubicBezTo>
                        <a:cubicBezTo>
                          <a:pt x="110" y="9"/>
                          <a:pt x="110" y="9"/>
                          <a:pt x="110" y="9"/>
                        </a:cubicBezTo>
                        <a:cubicBezTo>
                          <a:pt x="110" y="9"/>
                          <a:pt x="110" y="9"/>
                          <a:pt x="110" y="9"/>
                        </a:cubicBezTo>
                        <a:cubicBezTo>
                          <a:pt x="110" y="8"/>
                          <a:pt x="110" y="8"/>
                          <a:pt x="110" y="8"/>
                        </a:cubicBezTo>
                        <a:cubicBezTo>
                          <a:pt x="109" y="8"/>
                          <a:pt x="109" y="8"/>
                          <a:pt x="109" y="8"/>
                        </a:cubicBezTo>
                        <a:cubicBezTo>
                          <a:pt x="109" y="8"/>
                          <a:pt x="109" y="8"/>
                          <a:pt x="109" y="8"/>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8" y="7"/>
                          <a:pt x="108" y="7"/>
                          <a:pt x="108" y="7"/>
                        </a:cubicBezTo>
                        <a:cubicBezTo>
                          <a:pt x="108" y="7"/>
                          <a:pt x="108" y="7"/>
                          <a:pt x="108" y="7"/>
                        </a:cubicBezTo>
                        <a:cubicBezTo>
                          <a:pt x="108" y="7"/>
                          <a:pt x="108" y="7"/>
                          <a:pt x="108" y="7"/>
                        </a:cubicBezTo>
                        <a:cubicBezTo>
                          <a:pt x="108" y="6"/>
                          <a:pt x="108" y="6"/>
                          <a:pt x="108" y="6"/>
                        </a:cubicBezTo>
                        <a:cubicBezTo>
                          <a:pt x="108" y="6"/>
                          <a:pt x="108" y="6"/>
                          <a:pt x="108" y="6"/>
                        </a:cubicBezTo>
                        <a:cubicBezTo>
                          <a:pt x="107" y="6"/>
                          <a:pt x="107" y="6"/>
                          <a:pt x="107" y="6"/>
                        </a:cubicBezTo>
                        <a:cubicBezTo>
                          <a:pt x="107" y="6"/>
                          <a:pt x="107" y="6"/>
                          <a:pt x="107" y="6"/>
                        </a:cubicBezTo>
                        <a:cubicBezTo>
                          <a:pt x="107" y="6"/>
                          <a:pt x="107" y="6"/>
                          <a:pt x="107" y="6"/>
                        </a:cubicBezTo>
                        <a:cubicBezTo>
                          <a:pt x="107" y="6"/>
                          <a:pt x="107" y="6"/>
                          <a:pt x="107" y="6"/>
                        </a:cubicBezTo>
                        <a:cubicBezTo>
                          <a:pt x="106" y="5"/>
                          <a:pt x="106" y="5"/>
                          <a:pt x="106" y="5"/>
                        </a:cubicBezTo>
                        <a:cubicBezTo>
                          <a:pt x="105" y="5"/>
                          <a:pt x="105" y="5"/>
                          <a:pt x="105" y="5"/>
                        </a:cubicBezTo>
                        <a:cubicBezTo>
                          <a:pt x="105" y="5"/>
                          <a:pt x="105" y="5"/>
                          <a:pt x="105" y="5"/>
                        </a:cubicBezTo>
                        <a:cubicBezTo>
                          <a:pt x="105" y="5"/>
                          <a:pt x="105" y="5"/>
                          <a:pt x="105" y="5"/>
                        </a:cubicBezTo>
                        <a:cubicBezTo>
                          <a:pt x="105" y="5"/>
                          <a:pt x="105" y="5"/>
                          <a:pt x="105" y="5"/>
                        </a:cubicBezTo>
                        <a:cubicBezTo>
                          <a:pt x="104" y="5"/>
                          <a:pt x="104" y="5"/>
                          <a:pt x="104" y="5"/>
                        </a:cubicBezTo>
                        <a:cubicBezTo>
                          <a:pt x="104" y="5"/>
                          <a:pt x="104" y="5"/>
                          <a:pt x="104" y="5"/>
                        </a:cubicBezTo>
                        <a:cubicBezTo>
                          <a:pt x="104" y="5"/>
                          <a:pt x="104" y="5"/>
                          <a:pt x="104" y="5"/>
                        </a:cubicBezTo>
                        <a:cubicBezTo>
                          <a:pt x="103" y="5"/>
                          <a:pt x="103" y="5"/>
                          <a:pt x="103" y="5"/>
                        </a:cubicBezTo>
                        <a:cubicBezTo>
                          <a:pt x="103" y="5"/>
                          <a:pt x="103" y="5"/>
                          <a:pt x="103" y="5"/>
                        </a:cubicBezTo>
                        <a:cubicBezTo>
                          <a:pt x="102" y="5"/>
                          <a:pt x="102" y="5"/>
                          <a:pt x="102" y="5"/>
                        </a:cubicBezTo>
                        <a:cubicBezTo>
                          <a:pt x="102" y="4"/>
                          <a:pt x="102" y="4"/>
                          <a:pt x="102" y="4"/>
                        </a:cubicBezTo>
                        <a:cubicBezTo>
                          <a:pt x="102" y="4"/>
                          <a:pt x="102" y="4"/>
                          <a:pt x="102" y="4"/>
                        </a:cubicBezTo>
                        <a:cubicBezTo>
                          <a:pt x="101" y="3"/>
                          <a:pt x="101" y="3"/>
                          <a:pt x="101" y="3"/>
                        </a:cubicBezTo>
                        <a:cubicBezTo>
                          <a:pt x="101" y="3"/>
                          <a:pt x="101" y="3"/>
                          <a:pt x="101" y="3"/>
                        </a:cubicBezTo>
                        <a:cubicBezTo>
                          <a:pt x="101" y="3"/>
                          <a:pt x="101" y="3"/>
                          <a:pt x="101" y="3"/>
                        </a:cubicBezTo>
                        <a:cubicBezTo>
                          <a:pt x="100" y="3"/>
                          <a:pt x="100" y="3"/>
                          <a:pt x="100" y="3"/>
                        </a:cubicBezTo>
                        <a:cubicBezTo>
                          <a:pt x="97" y="3"/>
                          <a:pt x="97" y="3"/>
                          <a:pt x="97" y="3"/>
                        </a:cubicBezTo>
                        <a:cubicBezTo>
                          <a:pt x="97" y="3"/>
                          <a:pt x="97" y="3"/>
                          <a:pt x="97" y="3"/>
                        </a:cubicBezTo>
                        <a:cubicBezTo>
                          <a:pt x="96" y="3"/>
                          <a:pt x="96" y="3"/>
                          <a:pt x="96" y="3"/>
                        </a:cubicBezTo>
                        <a:cubicBezTo>
                          <a:pt x="96" y="3"/>
                          <a:pt x="96" y="3"/>
                          <a:pt x="96" y="3"/>
                        </a:cubicBezTo>
                        <a:cubicBezTo>
                          <a:pt x="95" y="4"/>
                          <a:pt x="95" y="4"/>
                          <a:pt x="95" y="4"/>
                        </a:cubicBezTo>
                        <a:cubicBezTo>
                          <a:pt x="95" y="4"/>
                          <a:pt x="95" y="4"/>
                          <a:pt x="95" y="4"/>
                        </a:cubicBezTo>
                        <a:cubicBezTo>
                          <a:pt x="94" y="4"/>
                          <a:pt x="94" y="4"/>
                          <a:pt x="94" y="4"/>
                        </a:cubicBezTo>
                        <a:cubicBezTo>
                          <a:pt x="94" y="3"/>
                          <a:pt x="94" y="3"/>
                          <a:pt x="94" y="3"/>
                        </a:cubicBezTo>
                        <a:cubicBezTo>
                          <a:pt x="94" y="3"/>
                          <a:pt x="94" y="3"/>
                          <a:pt x="94" y="3"/>
                        </a:cubicBezTo>
                        <a:cubicBezTo>
                          <a:pt x="93" y="3"/>
                          <a:pt x="93" y="3"/>
                          <a:pt x="93" y="3"/>
                        </a:cubicBezTo>
                        <a:cubicBezTo>
                          <a:pt x="92" y="3"/>
                          <a:pt x="92" y="3"/>
                          <a:pt x="92" y="3"/>
                        </a:cubicBezTo>
                        <a:cubicBezTo>
                          <a:pt x="92" y="3"/>
                          <a:pt x="92" y="3"/>
                          <a:pt x="92" y="3"/>
                        </a:cubicBezTo>
                        <a:cubicBezTo>
                          <a:pt x="92" y="3"/>
                          <a:pt x="92" y="3"/>
                          <a:pt x="92" y="3"/>
                        </a:cubicBezTo>
                        <a:cubicBezTo>
                          <a:pt x="92" y="4"/>
                          <a:pt x="92" y="4"/>
                          <a:pt x="92" y="4"/>
                        </a:cubicBezTo>
                        <a:cubicBezTo>
                          <a:pt x="92" y="4"/>
                          <a:pt x="92" y="4"/>
                          <a:pt x="92" y="4"/>
                        </a:cubicBezTo>
                        <a:cubicBezTo>
                          <a:pt x="92" y="4"/>
                          <a:pt x="92" y="4"/>
                          <a:pt x="92" y="4"/>
                        </a:cubicBezTo>
                        <a:cubicBezTo>
                          <a:pt x="91" y="5"/>
                          <a:pt x="91" y="5"/>
                          <a:pt x="91" y="5"/>
                        </a:cubicBezTo>
                        <a:cubicBezTo>
                          <a:pt x="91" y="5"/>
                          <a:pt x="91" y="5"/>
                          <a:pt x="91" y="5"/>
                        </a:cubicBezTo>
                        <a:cubicBezTo>
                          <a:pt x="91" y="5"/>
                          <a:pt x="91" y="5"/>
                          <a:pt x="91" y="5"/>
                        </a:cubicBezTo>
                        <a:cubicBezTo>
                          <a:pt x="91" y="5"/>
                          <a:pt x="91" y="5"/>
                          <a:pt x="91" y="5"/>
                        </a:cubicBezTo>
                        <a:cubicBezTo>
                          <a:pt x="91" y="5"/>
                          <a:pt x="91" y="5"/>
                          <a:pt x="91" y="5"/>
                        </a:cubicBezTo>
                        <a:cubicBezTo>
                          <a:pt x="90" y="5"/>
                          <a:pt x="90" y="5"/>
                          <a:pt x="90" y="5"/>
                        </a:cubicBezTo>
                        <a:cubicBezTo>
                          <a:pt x="90" y="5"/>
                          <a:pt x="90" y="5"/>
                          <a:pt x="90" y="5"/>
                        </a:cubicBezTo>
                        <a:cubicBezTo>
                          <a:pt x="89" y="5"/>
                          <a:pt x="89" y="5"/>
                          <a:pt x="89" y="5"/>
                        </a:cubicBezTo>
                        <a:cubicBezTo>
                          <a:pt x="89" y="5"/>
                          <a:pt x="89" y="5"/>
                          <a:pt x="89" y="5"/>
                        </a:cubicBezTo>
                        <a:cubicBezTo>
                          <a:pt x="89" y="4"/>
                          <a:pt x="89" y="4"/>
                          <a:pt x="89" y="4"/>
                        </a:cubicBezTo>
                        <a:cubicBezTo>
                          <a:pt x="89" y="4"/>
                          <a:pt x="89" y="4"/>
                          <a:pt x="89" y="4"/>
                        </a:cubicBezTo>
                        <a:cubicBezTo>
                          <a:pt x="86" y="3"/>
                          <a:pt x="86" y="3"/>
                          <a:pt x="86" y="3"/>
                        </a:cubicBezTo>
                        <a:cubicBezTo>
                          <a:pt x="86" y="3"/>
                          <a:pt x="86" y="3"/>
                          <a:pt x="86" y="3"/>
                        </a:cubicBezTo>
                        <a:cubicBezTo>
                          <a:pt x="85" y="2"/>
                          <a:pt x="85" y="2"/>
                          <a:pt x="85" y="2"/>
                        </a:cubicBezTo>
                        <a:cubicBezTo>
                          <a:pt x="85" y="2"/>
                          <a:pt x="85" y="2"/>
                          <a:pt x="85" y="2"/>
                        </a:cubicBezTo>
                        <a:cubicBezTo>
                          <a:pt x="85" y="2"/>
                          <a:pt x="85" y="2"/>
                          <a:pt x="85" y="2"/>
                        </a:cubicBezTo>
                        <a:cubicBezTo>
                          <a:pt x="85" y="2"/>
                          <a:pt x="85" y="2"/>
                          <a:pt x="85" y="2"/>
                        </a:cubicBezTo>
                        <a:cubicBezTo>
                          <a:pt x="83" y="1"/>
                          <a:pt x="83" y="1"/>
                          <a:pt x="83" y="1"/>
                        </a:cubicBezTo>
                        <a:cubicBezTo>
                          <a:pt x="83" y="1"/>
                          <a:pt x="83" y="1"/>
                          <a:pt x="83" y="1"/>
                        </a:cubicBezTo>
                        <a:cubicBezTo>
                          <a:pt x="83" y="1"/>
                          <a:pt x="83" y="1"/>
                          <a:pt x="83" y="1"/>
                        </a:cubicBezTo>
                        <a:cubicBezTo>
                          <a:pt x="83" y="1"/>
                          <a:pt x="83" y="1"/>
                          <a:pt x="83" y="1"/>
                        </a:cubicBezTo>
                        <a:cubicBezTo>
                          <a:pt x="56" y="1"/>
                          <a:pt x="29" y="1"/>
                          <a:pt x="2" y="0"/>
                        </a:cubicBezTo>
                        <a:cubicBezTo>
                          <a:pt x="1" y="13"/>
                          <a:pt x="1" y="26"/>
                          <a:pt x="0" y="40"/>
                        </a:cubicBezTo>
                        <a:cubicBezTo>
                          <a:pt x="10" y="40"/>
                          <a:pt x="20" y="40"/>
                          <a:pt x="30" y="40"/>
                        </a:cubicBezTo>
                        <a:cubicBezTo>
                          <a:pt x="30" y="47"/>
                          <a:pt x="30" y="54"/>
                          <a:pt x="30" y="60"/>
                        </a:cubicBezTo>
                        <a:cubicBezTo>
                          <a:pt x="64" y="61"/>
                          <a:pt x="98" y="60"/>
                          <a:pt x="132" y="59"/>
                        </a:cubicBezTo>
                        <a:lnTo>
                          <a:pt x="131" y="59"/>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7" name="Freeform 356">
                    <a:extLst>
                      <a:ext uri="{FF2B5EF4-FFF2-40B4-BE49-F238E27FC236}">
                        <a16:creationId xmlns="" xmlns:a16="http://schemas.microsoft.com/office/drawing/2014/main" id="{449CA744-BBC1-451E-B197-5BA0FF6A5811}"/>
                      </a:ext>
                    </a:extLst>
                  </p:cNvPr>
                  <p:cNvSpPr>
                    <a:spLocks/>
                  </p:cNvSpPr>
                  <p:nvPr/>
                </p:nvSpPr>
                <p:spPr bwMode="auto">
                  <a:xfrm>
                    <a:off x="5802204" y="4082393"/>
                    <a:ext cx="560950" cy="461342"/>
                  </a:xfrm>
                  <a:custGeom>
                    <a:avLst/>
                    <a:gdLst>
                      <a:gd name="T0" fmla="*/ 107 w 107"/>
                      <a:gd name="T1" fmla="*/ 68 h 88"/>
                      <a:gd name="T2" fmla="*/ 106 w 107"/>
                      <a:gd name="T3" fmla="*/ 67 h 88"/>
                      <a:gd name="T4" fmla="*/ 104 w 107"/>
                      <a:gd name="T5" fmla="*/ 66 h 88"/>
                      <a:gd name="T6" fmla="*/ 105 w 107"/>
                      <a:gd name="T7" fmla="*/ 67 h 88"/>
                      <a:gd name="T8" fmla="*/ 101 w 107"/>
                      <a:gd name="T9" fmla="*/ 63 h 88"/>
                      <a:gd name="T10" fmla="*/ 101 w 107"/>
                      <a:gd name="T11" fmla="*/ 60 h 88"/>
                      <a:gd name="T12" fmla="*/ 100 w 107"/>
                      <a:gd name="T13" fmla="*/ 55 h 88"/>
                      <a:gd name="T14" fmla="*/ 96 w 107"/>
                      <a:gd name="T15" fmla="*/ 51 h 88"/>
                      <a:gd name="T16" fmla="*/ 90 w 107"/>
                      <a:gd name="T17" fmla="*/ 49 h 88"/>
                      <a:gd name="T18" fmla="*/ 87 w 107"/>
                      <a:gd name="T19" fmla="*/ 46 h 88"/>
                      <a:gd name="T20" fmla="*/ 86 w 107"/>
                      <a:gd name="T21" fmla="*/ 41 h 88"/>
                      <a:gd name="T22" fmla="*/ 88 w 107"/>
                      <a:gd name="T23" fmla="*/ 34 h 88"/>
                      <a:gd name="T24" fmla="*/ 84 w 107"/>
                      <a:gd name="T25" fmla="*/ 30 h 88"/>
                      <a:gd name="T26" fmla="*/ 79 w 107"/>
                      <a:gd name="T27" fmla="*/ 30 h 88"/>
                      <a:gd name="T28" fmla="*/ 78 w 107"/>
                      <a:gd name="T29" fmla="*/ 27 h 88"/>
                      <a:gd name="T30" fmla="*/ 73 w 107"/>
                      <a:gd name="T31" fmla="*/ 22 h 88"/>
                      <a:gd name="T32" fmla="*/ 67 w 107"/>
                      <a:gd name="T33" fmla="*/ 15 h 88"/>
                      <a:gd name="T34" fmla="*/ 66 w 107"/>
                      <a:gd name="T35" fmla="*/ 13 h 88"/>
                      <a:gd name="T36" fmla="*/ 65 w 107"/>
                      <a:gd name="T37" fmla="*/ 7 h 88"/>
                      <a:gd name="T38" fmla="*/ 64 w 107"/>
                      <a:gd name="T39" fmla="*/ 3 h 88"/>
                      <a:gd name="T40" fmla="*/ 63 w 107"/>
                      <a:gd name="T41" fmla="*/ 2 h 88"/>
                      <a:gd name="T42" fmla="*/ 63 w 107"/>
                      <a:gd name="T43" fmla="*/ 1 h 88"/>
                      <a:gd name="T44" fmla="*/ 61 w 107"/>
                      <a:gd name="T45" fmla="*/ 0 h 88"/>
                      <a:gd name="T46" fmla="*/ 0 w 107"/>
                      <a:gd name="T47" fmla="*/ 3 h 88"/>
                      <a:gd name="T48" fmla="*/ 0 w 107"/>
                      <a:gd name="T49" fmla="*/ 3 h 88"/>
                      <a:gd name="T50" fmla="*/ 0 w 107"/>
                      <a:gd name="T51" fmla="*/ 3 h 88"/>
                      <a:gd name="T52" fmla="*/ 0 w 107"/>
                      <a:gd name="T53" fmla="*/ 3 h 88"/>
                      <a:gd name="T54" fmla="*/ 1 w 107"/>
                      <a:gd name="T55" fmla="*/ 5 h 88"/>
                      <a:gd name="T56" fmla="*/ 2 w 107"/>
                      <a:gd name="T57" fmla="*/ 7 h 88"/>
                      <a:gd name="T58" fmla="*/ 2 w 107"/>
                      <a:gd name="T59" fmla="*/ 9 h 88"/>
                      <a:gd name="T60" fmla="*/ 4 w 107"/>
                      <a:gd name="T61" fmla="*/ 10 h 88"/>
                      <a:gd name="T62" fmla="*/ 6 w 107"/>
                      <a:gd name="T63" fmla="*/ 12 h 88"/>
                      <a:gd name="T64" fmla="*/ 7 w 107"/>
                      <a:gd name="T65" fmla="*/ 15 h 88"/>
                      <a:gd name="T66" fmla="*/ 10 w 107"/>
                      <a:gd name="T67" fmla="*/ 17 h 88"/>
                      <a:gd name="T68" fmla="*/ 12 w 107"/>
                      <a:gd name="T69" fmla="*/ 17 h 88"/>
                      <a:gd name="T70" fmla="*/ 14 w 107"/>
                      <a:gd name="T71" fmla="*/ 18 h 88"/>
                      <a:gd name="T72" fmla="*/ 14 w 107"/>
                      <a:gd name="T73" fmla="*/ 20 h 88"/>
                      <a:gd name="T74" fmla="*/ 13 w 107"/>
                      <a:gd name="T75" fmla="*/ 21 h 88"/>
                      <a:gd name="T76" fmla="*/ 11 w 107"/>
                      <a:gd name="T77" fmla="*/ 23 h 88"/>
                      <a:gd name="T78" fmla="*/ 13 w 107"/>
                      <a:gd name="T79" fmla="*/ 26 h 88"/>
                      <a:gd name="T80" fmla="*/ 16 w 107"/>
                      <a:gd name="T81" fmla="*/ 29 h 88"/>
                      <a:gd name="T82" fmla="*/ 18 w 107"/>
                      <a:gd name="T83" fmla="*/ 31 h 88"/>
                      <a:gd name="T84" fmla="*/ 19 w 107"/>
                      <a:gd name="T85" fmla="*/ 31 h 88"/>
                      <a:gd name="T86" fmla="*/ 92 w 107"/>
                      <a:gd name="T87" fmla="*/ 78 h 88"/>
                      <a:gd name="T88" fmla="*/ 92 w 107"/>
                      <a:gd name="T89" fmla="*/ 80 h 88"/>
                      <a:gd name="T90" fmla="*/ 93 w 107"/>
                      <a:gd name="T91" fmla="*/ 80 h 88"/>
                      <a:gd name="T92" fmla="*/ 94 w 107"/>
                      <a:gd name="T93" fmla="*/ 82 h 88"/>
                      <a:gd name="T94" fmla="*/ 93 w 107"/>
                      <a:gd name="T95" fmla="*/ 83 h 88"/>
                      <a:gd name="T96" fmla="*/ 91 w 107"/>
                      <a:gd name="T97" fmla="*/ 84 h 88"/>
                      <a:gd name="T98" fmla="*/ 91 w 107"/>
                      <a:gd name="T99" fmla="*/ 85 h 88"/>
                      <a:gd name="T100" fmla="*/ 90 w 107"/>
                      <a:gd name="T101" fmla="*/ 86 h 88"/>
                      <a:gd name="T102" fmla="*/ 99 w 107"/>
                      <a:gd name="T103" fmla="*/ 87 h 88"/>
                      <a:gd name="T104" fmla="*/ 101 w 107"/>
                      <a:gd name="T105" fmla="*/ 85 h 88"/>
                      <a:gd name="T106" fmla="*/ 102 w 107"/>
                      <a:gd name="T107" fmla="*/ 82 h 88"/>
                      <a:gd name="T108" fmla="*/ 102 w 107"/>
                      <a:gd name="T109" fmla="*/ 80 h 88"/>
                      <a:gd name="T110" fmla="*/ 101 w 107"/>
                      <a:gd name="T111" fmla="*/ 76 h 88"/>
                      <a:gd name="T112" fmla="*/ 103 w 107"/>
                      <a:gd name="T113" fmla="*/ 78 h 88"/>
                      <a:gd name="T114" fmla="*/ 104 w 107"/>
                      <a:gd name="T115" fmla="*/ 75 h 88"/>
                      <a:gd name="T116" fmla="*/ 107 w 107"/>
                      <a:gd name="T117" fmla="*/ 7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7" h="88">
                        <a:moveTo>
                          <a:pt x="107" y="71"/>
                        </a:moveTo>
                        <a:cubicBezTo>
                          <a:pt x="107" y="70"/>
                          <a:pt x="107" y="70"/>
                          <a:pt x="107" y="70"/>
                        </a:cubicBezTo>
                        <a:cubicBezTo>
                          <a:pt x="107" y="70"/>
                          <a:pt x="107" y="70"/>
                          <a:pt x="107" y="70"/>
                        </a:cubicBezTo>
                        <a:cubicBezTo>
                          <a:pt x="107" y="70"/>
                          <a:pt x="107" y="70"/>
                          <a:pt x="107" y="70"/>
                        </a:cubicBezTo>
                        <a:cubicBezTo>
                          <a:pt x="107" y="70"/>
                          <a:pt x="107" y="70"/>
                          <a:pt x="107" y="70"/>
                        </a:cubicBezTo>
                        <a:cubicBezTo>
                          <a:pt x="107" y="69"/>
                          <a:pt x="107" y="69"/>
                          <a:pt x="107" y="69"/>
                        </a:cubicBezTo>
                        <a:cubicBezTo>
                          <a:pt x="107" y="69"/>
                          <a:pt x="107" y="69"/>
                          <a:pt x="107" y="69"/>
                        </a:cubicBezTo>
                        <a:cubicBezTo>
                          <a:pt x="107" y="69"/>
                          <a:pt x="107" y="69"/>
                          <a:pt x="107" y="69"/>
                        </a:cubicBezTo>
                        <a:cubicBezTo>
                          <a:pt x="107" y="68"/>
                          <a:pt x="107" y="68"/>
                          <a:pt x="107" y="68"/>
                        </a:cubicBezTo>
                        <a:cubicBezTo>
                          <a:pt x="107" y="68"/>
                          <a:pt x="107" y="68"/>
                          <a:pt x="107" y="68"/>
                        </a:cubicBezTo>
                        <a:cubicBezTo>
                          <a:pt x="107" y="67"/>
                          <a:pt x="107" y="67"/>
                          <a:pt x="107" y="67"/>
                        </a:cubicBezTo>
                        <a:cubicBezTo>
                          <a:pt x="107" y="67"/>
                          <a:pt x="107" y="67"/>
                          <a:pt x="107" y="67"/>
                        </a:cubicBezTo>
                        <a:cubicBezTo>
                          <a:pt x="107" y="67"/>
                          <a:pt x="107" y="67"/>
                          <a:pt x="107"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6"/>
                          <a:pt x="106" y="66"/>
                          <a:pt x="106" y="66"/>
                        </a:cubicBezTo>
                        <a:cubicBezTo>
                          <a:pt x="105" y="66"/>
                          <a:pt x="105" y="66"/>
                          <a:pt x="105" y="66"/>
                        </a:cubicBezTo>
                        <a:cubicBezTo>
                          <a:pt x="105" y="66"/>
                          <a:pt x="105" y="66"/>
                          <a:pt x="105" y="66"/>
                        </a:cubicBezTo>
                        <a:cubicBezTo>
                          <a:pt x="105" y="66"/>
                          <a:pt x="105" y="66"/>
                          <a:pt x="105" y="66"/>
                        </a:cubicBezTo>
                        <a:cubicBezTo>
                          <a:pt x="105" y="66"/>
                          <a:pt x="105" y="66"/>
                          <a:pt x="105" y="66"/>
                        </a:cubicBezTo>
                        <a:cubicBezTo>
                          <a:pt x="105" y="65"/>
                          <a:pt x="105" y="65"/>
                          <a:pt x="105" y="65"/>
                        </a:cubicBezTo>
                        <a:cubicBezTo>
                          <a:pt x="104" y="66"/>
                          <a:pt x="104" y="66"/>
                          <a:pt x="104" y="66"/>
                        </a:cubicBezTo>
                        <a:cubicBezTo>
                          <a:pt x="104" y="66"/>
                          <a:pt x="104" y="66"/>
                          <a:pt x="104" y="66"/>
                        </a:cubicBezTo>
                        <a:cubicBezTo>
                          <a:pt x="104" y="66"/>
                          <a:pt x="104" y="66"/>
                          <a:pt x="104" y="66"/>
                        </a:cubicBezTo>
                        <a:cubicBezTo>
                          <a:pt x="104" y="66"/>
                          <a:pt x="104" y="66"/>
                          <a:pt x="104" y="66"/>
                        </a:cubicBezTo>
                        <a:cubicBezTo>
                          <a:pt x="104" y="66"/>
                          <a:pt x="104" y="66"/>
                          <a:pt x="104" y="66"/>
                        </a:cubicBezTo>
                        <a:cubicBezTo>
                          <a:pt x="105" y="66"/>
                          <a:pt x="105" y="66"/>
                          <a:pt x="105" y="66"/>
                        </a:cubicBezTo>
                        <a:cubicBezTo>
                          <a:pt x="105" y="67"/>
                          <a:pt x="105" y="67"/>
                          <a:pt x="105" y="67"/>
                        </a:cubicBezTo>
                        <a:cubicBezTo>
                          <a:pt x="105" y="67"/>
                          <a:pt x="105" y="67"/>
                          <a:pt x="105" y="67"/>
                        </a:cubicBezTo>
                        <a:cubicBezTo>
                          <a:pt x="105" y="67"/>
                          <a:pt x="105" y="67"/>
                          <a:pt x="105" y="67"/>
                        </a:cubicBezTo>
                        <a:cubicBezTo>
                          <a:pt x="105" y="67"/>
                          <a:pt x="105" y="67"/>
                          <a:pt x="105" y="67"/>
                        </a:cubicBezTo>
                        <a:cubicBezTo>
                          <a:pt x="104" y="67"/>
                          <a:pt x="104" y="67"/>
                          <a:pt x="104" y="67"/>
                        </a:cubicBezTo>
                        <a:cubicBezTo>
                          <a:pt x="103" y="66"/>
                          <a:pt x="103" y="66"/>
                          <a:pt x="103" y="66"/>
                        </a:cubicBezTo>
                        <a:cubicBezTo>
                          <a:pt x="103" y="66"/>
                          <a:pt x="103" y="66"/>
                          <a:pt x="103" y="66"/>
                        </a:cubicBezTo>
                        <a:cubicBezTo>
                          <a:pt x="103" y="66"/>
                          <a:pt x="103" y="66"/>
                          <a:pt x="103" y="66"/>
                        </a:cubicBezTo>
                        <a:cubicBezTo>
                          <a:pt x="102" y="65"/>
                          <a:pt x="102" y="65"/>
                          <a:pt x="102" y="65"/>
                        </a:cubicBezTo>
                        <a:cubicBezTo>
                          <a:pt x="102" y="64"/>
                          <a:pt x="102" y="64"/>
                          <a:pt x="102" y="64"/>
                        </a:cubicBezTo>
                        <a:cubicBezTo>
                          <a:pt x="101" y="64"/>
                          <a:pt x="101" y="64"/>
                          <a:pt x="101" y="64"/>
                        </a:cubicBezTo>
                        <a:cubicBezTo>
                          <a:pt x="101" y="63"/>
                          <a:pt x="101" y="63"/>
                          <a:pt x="101" y="63"/>
                        </a:cubicBezTo>
                        <a:cubicBezTo>
                          <a:pt x="101" y="63"/>
                          <a:pt x="101" y="63"/>
                          <a:pt x="101" y="63"/>
                        </a:cubicBezTo>
                        <a:cubicBezTo>
                          <a:pt x="101" y="63"/>
                          <a:pt x="101" y="63"/>
                          <a:pt x="101" y="63"/>
                        </a:cubicBezTo>
                        <a:cubicBezTo>
                          <a:pt x="101" y="62"/>
                          <a:pt x="101" y="62"/>
                          <a:pt x="101" y="62"/>
                        </a:cubicBezTo>
                        <a:cubicBezTo>
                          <a:pt x="101" y="62"/>
                          <a:pt x="101" y="62"/>
                          <a:pt x="101" y="62"/>
                        </a:cubicBezTo>
                        <a:cubicBezTo>
                          <a:pt x="100" y="62"/>
                          <a:pt x="100" y="62"/>
                          <a:pt x="100" y="62"/>
                        </a:cubicBezTo>
                        <a:cubicBezTo>
                          <a:pt x="100" y="62"/>
                          <a:pt x="100" y="62"/>
                          <a:pt x="100" y="62"/>
                        </a:cubicBezTo>
                        <a:cubicBezTo>
                          <a:pt x="100" y="62"/>
                          <a:pt x="100" y="62"/>
                          <a:pt x="100" y="62"/>
                        </a:cubicBezTo>
                        <a:cubicBezTo>
                          <a:pt x="101" y="61"/>
                          <a:pt x="101" y="61"/>
                          <a:pt x="101" y="61"/>
                        </a:cubicBezTo>
                        <a:cubicBezTo>
                          <a:pt x="101" y="60"/>
                          <a:pt x="101" y="60"/>
                          <a:pt x="101" y="60"/>
                        </a:cubicBezTo>
                        <a:cubicBezTo>
                          <a:pt x="101" y="60"/>
                          <a:pt x="101" y="60"/>
                          <a:pt x="101" y="60"/>
                        </a:cubicBezTo>
                        <a:cubicBezTo>
                          <a:pt x="101" y="59"/>
                          <a:pt x="101" y="59"/>
                          <a:pt x="101" y="59"/>
                        </a:cubicBezTo>
                        <a:cubicBezTo>
                          <a:pt x="101" y="58"/>
                          <a:pt x="101" y="58"/>
                          <a:pt x="101" y="58"/>
                        </a:cubicBezTo>
                        <a:cubicBezTo>
                          <a:pt x="100" y="58"/>
                          <a:pt x="100" y="58"/>
                          <a:pt x="100" y="58"/>
                        </a:cubicBezTo>
                        <a:cubicBezTo>
                          <a:pt x="100" y="57"/>
                          <a:pt x="100" y="57"/>
                          <a:pt x="100" y="57"/>
                        </a:cubicBezTo>
                        <a:cubicBezTo>
                          <a:pt x="100" y="57"/>
                          <a:pt x="100" y="57"/>
                          <a:pt x="100" y="57"/>
                        </a:cubicBezTo>
                        <a:cubicBezTo>
                          <a:pt x="100" y="56"/>
                          <a:pt x="100" y="56"/>
                          <a:pt x="100" y="56"/>
                        </a:cubicBezTo>
                        <a:cubicBezTo>
                          <a:pt x="100" y="56"/>
                          <a:pt x="100" y="56"/>
                          <a:pt x="100" y="56"/>
                        </a:cubicBezTo>
                        <a:cubicBezTo>
                          <a:pt x="100" y="56"/>
                          <a:pt x="100" y="56"/>
                          <a:pt x="100" y="56"/>
                        </a:cubicBezTo>
                        <a:cubicBezTo>
                          <a:pt x="100" y="55"/>
                          <a:pt x="100" y="55"/>
                          <a:pt x="100" y="55"/>
                        </a:cubicBezTo>
                        <a:cubicBezTo>
                          <a:pt x="100" y="55"/>
                          <a:pt x="100" y="55"/>
                          <a:pt x="100" y="55"/>
                        </a:cubicBezTo>
                        <a:cubicBezTo>
                          <a:pt x="99" y="55"/>
                          <a:pt x="99" y="55"/>
                          <a:pt x="99" y="55"/>
                        </a:cubicBezTo>
                        <a:cubicBezTo>
                          <a:pt x="100" y="54"/>
                          <a:pt x="100" y="54"/>
                          <a:pt x="100" y="54"/>
                        </a:cubicBezTo>
                        <a:cubicBezTo>
                          <a:pt x="99" y="54"/>
                          <a:pt x="99" y="54"/>
                          <a:pt x="99" y="54"/>
                        </a:cubicBezTo>
                        <a:cubicBezTo>
                          <a:pt x="98" y="53"/>
                          <a:pt x="98" y="53"/>
                          <a:pt x="98" y="53"/>
                        </a:cubicBezTo>
                        <a:cubicBezTo>
                          <a:pt x="97" y="53"/>
                          <a:pt x="97" y="53"/>
                          <a:pt x="97" y="53"/>
                        </a:cubicBezTo>
                        <a:cubicBezTo>
                          <a:pt x="97" y="52"/>
                          <a:pt x="97" y="52"/>
                          <a:pt x="97" y="52"/>
                        </a:cubicBezTo>
                        <a:cubicBezTo>
                          <a:pt x="96" y="51"/>
                          <a:pt x="96" y="51"/>
                          <a:pt x="96" y="51"/>
                        </a:cubicBezTo>
                        <a:cubicBezTo>
                          <a:pt x="96" y="51"/>
                          <a:pt x="96" y="51"/>
                          <a:pt x="96" y="51"/>
                        </a:cubicBezTo>
                        <a:cubicBezTo>
                          <a:pt x="95" y="51"/>
                          <a:pt x="95" y="51"/>
                          <a:pt x="95" y="51"/>
                        </a:cubicBezTo>
                        <a:cubicBezTo>
                          <a:pt x="94" y="51"/>
                          <a:pt x="94" y="51"/>
                          <a:pt x="94" y="51"/>
                        </a:cubicBezTo>
                        <a:cubicBezTo>
                          <a:pt x="93" y="50"/>
                          <a:pt x="93" y="50"/>
                          <a:pt x="93" y="50"/>
                        </a:cubicBezTo>
                        <a:cubicBezTo>
                          <a:pt x="93" y="50"/>
                          <a:pt x="93" y="50"/>
                          <a:pt x="93" y="50"/>
                        </a:cubicBezTo>
                        <a:cubicBezTo>
                          <a:pt x="93" y="49"/>
                          <a:pt x="92" y="49"/>
                          <a:pt x="92" y="49"/>
                        </a:cubicBezTo>
                        <a:cubicBezTo>
                          <a:pt x="92" y="49"/>
                          <a:pt x="92" y="49"/>
                          <a:pt x="92" y="49"/>
                        </a:cubicBezTo>
                        <a:cubicBezTo>
                          <a:pt x="91" y="49"/>
                          <a:pt x="91" y="49"/>
                          <a:pt x="91" y="49"/>
                        </a:cubicBezTo>
                        <a:cubicBezTo>
                          <a:pt x="90" y="49"/>
                          <a:pt x="90" y="49"/>
                          <a:pt x="90" y="49"/>
                        </a:cubicBezTo>
                        <a:cubicBezTo>
                          <a:pt x="90" y="49"/>
                          <a:pt x="90" y="49"/>
                          <a:pt x="90" y="49"/>
                        </a:cubicBezTo>
                        <a:cubicBezTo>
                          <a:pt x="89" y="48"/>
                          <a:pt x="89" y="48"/>
                          <a:pt x="89" y="48"/>
                        </a:cubicBezTo>
                        <a:cubicBezTo>
                          <a:pt x="89" y="48"/>
                          <a:pt x="89" y="48"/>
                          <a:pt x="89" y="48"/>
                        </a:cubicBezTo>
                        <a:cubicBezTo>
                          <a:pt x="89" y="47"/>
                          <a:pt x="89" y="47"/>
                          <a:pt x="89" y="47"/>
                        </a:cubicBezTo>
                        <a:cubicBezTo>
                          <a:pt x="88" y="47"/>
                          <a:pt x="88" y="47"/>
                          <a:pt x="88" y="47"/>
                        </a:cubicBezTo>
                        <a:cubicBezTo>
                          <a:pt x="88" y="47"/>
                          <a:pt x="88" y="47"/>
                          <a:pt x="88" y="47"/>
                        </a:cubicBezTo>
                        <a:cubicBezTo>
                          <a:pt x="88" y="47"/>
                          <a:pt x="88" y="47"/>
                          <a:pt x="88" y="47"/>
                        </a:cubicBezTo>
                        <a:cubicBezTo>
                          <a:pt x="87" y="46"/>
                          <a:pt x="87" y="46"/>
                          <a:pt x="87" y="46"/>
                        </a:cubicBezTo>
                        <a:cubicBezTo>
                          <a:pt x="87" y="46"/>
                          <a:pt x="87" y="46"/>
                          <a:pt x="87" y="46"/>
                        </a:cubicBezTo>
                        <a:cubicBezTo>
                          <a:pt x="87" y="46"/>
                          <a:pt x="87" y="46"/>
                          <a:pt x="87" y="46"/>
                        </a:cubicBezTo>
                        <a:cubicBezTo>
                          <a:pt x="86" y="45"/>
                          <a:pt x="86" y="45"/>
                          <a:pt x="86" y="45"/>
                        </a:cubicBezTo>
                        <a:cubicBezTo>
                          <a:pt x="86" y="45"/>
                          <a:pt x="86" y="45"/>
                          <a:pt x="86" y="45"/>
                        </a:cubicBezTo>
                        <a:cubicBezTo>
                          <a:pt x="86" y="45"/>
                          <a:pt x="86" y="45"/>
                          <a:pt x="86" y="45"/>
                        </a:cubicBezTo>
                        <a:cubicBezTo>
                          <a:pt x="86" y="45"/>
                          <a:pt x="86" y="45"/>
                          <a:pt x="86" y="45"/>
                        </a:cubicBezTo>
                        <a:cubicBezTo>
                          <a:pt x="85" y="44"/>
                          <a:pt x="85" y="44"/>
                          <a:pt x="85" y="44"/>
                        </a:cubicBezTo>
                        <a:cubicBezTo>
                          <a:pt x="85" y="43"/>
                          <a:pt x="85" y="43"/>
                          <a:pt x="85" y="43"/>
                        </a:cubicBezTo>
                        <a:cubicBezTo>
                          <a:pt x="85" y="43"/>
                          <a:pt x="85" y="43"/>
                          <a:pt x="85" y="43"/>
                        </a:cubicBezTo>
                        <a:cubicBezTo>
                          <a:pt x="85" y="42"/>
                          <a:pt x="85" y="42"/>
                          <a:pt x="85" y="42"/>
                        </a:cubicBezTo>
                        <a:cubicBezTo>
                          <a:pt x="86" y="41"/>
                          <a:pt x="86" y="41"/>
                          <a:pt x="86" y="41"/>
                        </a:cubicBezTo>
                        <a:cubicBezTo>
                          <a:pt x="87" y="38"/>
                          <a:pt x="87" y="38"/>
                          <a:pt x="87" y="38"/>
                        </a:cubicBezTo>
                        <a:cubicBezTo>
                          <a:pt x="87" y="37"/>
                          <a:pt x="87" y="37"/>
                          <a:pt x="87" y="37"/>
                        </a:cubicBezTo>
                        <a:cubicBezTo>
                          <a:pt x="87" y="37"/>
                          <a:pt x="87" y="37"/>
                          <a:pt x="87" y="37"/>
                        </a:cubicBezTo>
                        <a:cubicBezTo>
                          <a:pt x="87" y="36"/>
                          <a:pt x="87" y="36"/>
                          <a:pt x="87" y="36"/>
                        </a:cubicBezTo>
                        <a:cubicBezTo>
                          <a:pt x="87" y="35"/>
                          <a:pt x="87" y="35"/>
                          <a:pt x="87" y="35"/>
                        </a:cubicBezTo>
                        <a:cubicBezTo>
                          <a:pt x="87" y="34"/>
                          <a:pt x="87" y="34"/>
                          <a:pt x="87" y="34"/>
                        </a:cubicBezTo>
                        <a:cubicBezTo>
                          <a:pt x="87" y="34"/>
                          <a:pt x="87" y="34"/>
                          <a:pt x="87" y="34"/>
                        </a:cubicBezTo>
                        <a:cubicBezTo>
                          <a:pt x="88" y="34"/>
                          <a:pt x="88" y="34"/>
                          <a:pt x="88" y="34"/>
                        </a:cubicBezTo>
                        <a:cubicBezTo>
                          <a:pt x="88" y="34"/>
                          <a:pt x="88" y="34"/>
                          <a:pt x="88" y="34"/>
                        </a:cubicBezTo>
                        <a:cubicBezTo>
                          <a:pt x="88" y="33"/>
                          <a:pt x="88" y="33"/>
                          <a:pt x="88" y="33"/>
                        </a:cubicBezTo>
                        <a:cubicBezTo>
                          <a:pt x="88" y="33"/>
                          <a:pt x="88" y="33"/>
                          <a:pt x="88" y="33"/>
                        </a:cubicBezTo>
                        <a:cubicBezTo>
                          <a:pt x="88" y="32"/>
                          <a:pt x="88" y="32"/>
                          <a:pt x="88" y="32"/>
                        </a:cubicBezTo>
                        <a:cubicBezTo>
                          <a:pt x="87" y="32"/>
                          <a:pt x="87" y="32"/>
                          <a:pt x="87" y="32"/>
                        </a:cubicBezTo>
                        <a:cubicBezTo>
                          <a:pt x="86" y="31"/>
                          <a:pt x="86" y="31"/>
                          <a:pt x="86" y="31"/>
                        </a:cubicBezTo>
                        <a:cubicBezTo>
                          <a:pt x="85" y="31"/>
                          <a:pt x="85" y="31"/>
                          <a:pt x="85" y="31"/>
                        </a:cubicBezTo>
                        <a:cubicBezTo>
                          <a:pt x="84" y="31"/>
                          <a:pt x="84" y="31"/>
                          <a:pt x="84" y="31"/>
                        </a:cubicBezTo>
                        <a:cubicBezTo>
                          <a:pt x="84" y="31"/>
                          <a:pt x="84" y="31"/>
                          <a:pt x="84" y="31"/>
                        </a:cubicBezTo>
                        <a:cubicBezTo>
                          <a:pt x="84" y="30"/>
                          <a:pt x="84" y="30"/>
                          <a:pt x="84" y="30"/>
                        </a:cubicBezTo>
                        <a:cubicBezTo>
                          <a:pt x="83" y="30"/>
                          <a:pt x="83" y="30"/>
                          <a:pt x="83" y="30"/>
                        </a:cubicBezTo>
                        <a:cubicBezTo>
                          <a:pt x="83" y="31"/>
                          <a:pt x="83" y="31"/>
                          <a:pt x="83" y="31"/>
                        </a:cubicBezTo>
                        <a:cubicBezTo>
                          <a:pt x="82" y="32"/>
                          <a:pt x="82" y="32"/>
                          <a:pt x="82" y="32"/>
                        </a:cubicBezTo>
                        <a:cubicBezTo>
                          <a:pt x="81" y="32"/>
                          <a:pt x="81" y="32"/>
                          <a:pt x="81" y="32"/>
                        </a:cubicBezTo>
                        <a:cubicBezTo>
                          <a:pt x="80" y="32"/>
                          <a:pt x="80" y="32"/>
                          <a:pt x="80" y="32"/>
                        </a:cubicBezTo>
                        <a:cubicBezTo>
                          <a:pt x="80" y="32"/>
                          <a:pt x="80" y="32"/>
                          <a:pt x="80" y="32"/>
                        </a:cubicBezTo>
                        <a:cubicBezTo>
                          <a:pt x="79" y="30"/>
                          <a:pt x="79" y="30"/>
                          <a:pt x="79" y="30"/>
                        </a:cubicBezTo>
                        <a:cubicBezTo>
                          <a:pt x="79" y="30"/>
                          <a:pt x="79" y="30"/>
                          <a:pt x="79" y="30"/>
                        </a:cubicBezTo>
                        <a:cubicBezTo>
                          <a:pt x="79" y="30"/>
                          <a:pt x="79" y="30"/>
                          <a:pt x="79" y="30"/>
                        </a:cubicBezTo>
                        <a:cubicBezTo>
                          <a:pt x="79" y="29"/>
                          <a:pt x="79" y="29"/>
                          <a:pt x="79" y="29"/>
                        </a:cubicBezTo>
                        <a:cubicBezTo>
                          <a:pt x="79" y="29"/>
                          <a:pt x="79" y="29"/>
                          <a:pt x="79" y="29"/>
                        </a:cubicBezTo>
                        <a:cubicBezTo>
                          <a:pt x="79" y="29"/>
                          <a:pt x="79" y="29"/>
                          <a:pt x="79" y="29"/>
                        </a:cubicBezTo>
                        <a:cubicBezTo>
                          <a:pt x="79" y="29"/>
                          <a:pt x="79" y="29"/>
                          <a:pt x="79" y="29"/>
                        </a:cubicBezTo>
                        <a:cubicBezTo>
                          <a:pt x="79" y="28"/>
                          <a:pt x="79" y="28"/>
                          <a:pt x="79" y="28"/>
                        </a:cubicBezTo>
                        <a:cubicBezTo>
                          <a:pt x="79" y="28"/>
                          <a:pt x="79" y="28"/>
                          <a:pt x="79" y="28"/>
                        </a:cubicBezTo>
                        <a:cubicBezTo>
                          <a:pt x="79" y="28"/>
                          <a:pt x="79" y="28"/>
                          <a:pt x="79" y="28"/>
                        </a:cubicBezTo>
                        <a:cubicBezTo>
                          <a:pt x="79" y="28"/>
                          <a:pt x="79" y="28"/>
                          <a:pt x="79" y="28"/>
                        </a:cubicBezTo>
                        <a:cubicBezTo>
                          <a:pt x="78" y="27"/>
                          <a:pt x="78" y="27"/>
                          <a:pt x="78" y="27"/>
                        </a:cubicBezTo>
                        <a:cubicBezTo>
                          <a:pt x="78" y="27"/>
                          <a:pt x="78" y="27"/>
                          <a:pt x="78" y="27"/>
                        </a:cubicBezTo>
                        <a:cubicBezTo>
                          <a:pt x="78" y="26"/>
                          <a:pt x="78" y="26"/>
                          <a:pt x="78" y="26"/>
                        </a:cubicBezTo>
                        <a:cubicBezTo>
                          <a:pt x="78" y="26"/>
                          <a:pt x="78" y="26"/>
                          <a:pt x="78" y="26"/>
                        </a:cubicBezTo>
                        <a:cubicBezTo>
                          <a:pt x="78" y="26"/>
                          <a:pt x="78" y="26"/>
                          <a:pt x="78" y="26"/>
                        </a:cubicBezTo>
                        <a:cubicBezTo>
                          <a:pt x="78" y="25"/>
                          <a:pt x="78" y="25"/>
                          <a:pt x="78" y="25"/>
                        </a:cubicBezTo>
                        <a:cubicBezTo>
                          <a:pt x="78" y="25"/>
                          <a:pt x="78" y="25"/>
                          <a:pt x="78" y="25"/>
                        </a:cubicBezTo>
                        <a:cubicBezTo>
                          <a:pt x="77" y="24"/>
                          <a:pt x="77" y="24"/>
                          <a:pt x="77" y="24"/>
                        </a:cubicBezTo>
                        <a:cubicBezTo>
                          <a:pt x="77" y="24"/>
                          <a:pt x="77" y="24"/>
                          <a:pt x="77" y="24"/>
                        </a:cubicBezTo>
                        <a:cubicBezTo>
                          <a:pt x="73" y="22"/>
                          <a:pt x="73" y="22"/>
                          <a:pt x="73" y="22"/>
                        </a:cubicBezTo>
                        <a:cubicBezTo>
                          <a:pt x="73" y="21"/>
                          <a:pt x="73" y="21"/>
                          <a:pt x="73" y="21"/>
                        </a:cubicBezTo>
                        <a:cubicBezTo>
                          <a:pt x="73" y="21"/>
                          <a:pt x="73" y="21"/>
                          <a:pt x="73" y="21"/>
                        </a:cubicBezTo>
                        <a:cubicBezTo>
                          <a:pt x="73" y="21"/>
                          <a:pt x="73" y="21"/>
                          <a:pt x="73" y="21"/>
                        </a:cubicBezTo>
                        <a:cubicBezTo>
                          <a:pt x="72" y="20"/>
                          <a:pt x="72" y="20"/>
                          <a:pt x="72" y="20"/>
                        </a:cubicBezTo>
                        <a:cubicBezTo>
                          <a:pt x="72" y="20"/>
                          <a:pt x="72" y="20"/>
                          <a:pt x="72" y="20"/>
                        </a:cubicBezTo>
                        <a:cubicBezTo>
                          <a:pt x="68" y="17"/>
                          <a:pt x="68" y="17"/>
                          <a:pt x="68" y="17"/>
                        </a:cubicBezTo>
                        <a:cubicBezTo>
                          <a:pt x="68" y="17"/>
                          <a:pt x="68" y="17"/>
                          <a:pt x="68" y="17"/>
                        </a:cubicBezTo>
                        <a:cubicBezTo>
                          <a:pt x="67" y="16"/>
                          <a:pt x="67" y="16"/>
                          <a:pt x="67" y="16"/>
                        </a:cubicBezTo>
                        <a:cubicBezTo>
                          <a:pt x="67" y="15"/>
                          <a:pt x="67" y="15"/>
                          <a:pt x="67" y="15"/>
                        </a:cubicBezTo>
                        <a:cubicBezTo>
                          <a:pt x="67" y="15"/>
                          <a:pt x="67" y="15"/>
                          <a:pt x="67" y="15"/>
                        </a:cubicBezTo>
                        <a:cubicBezTo>
                          <a:pt x="67" y="15"/>
                          <a:pt x="67" y="15"/>
                          <a:pt x="67" y="15"/>
                        </a:cubicBezTo>
                        <a:cubicBezTo>
                          <a:pt x="67" y="15"/>
                          <a:pt x="67" y="15"/>
                          <a:pt x="67" y="15"/>
                        </a:cubicBezTo>
                        <a:cubicBezTo>
                          <a:pt x="67" y="14"/>
                          <a:pt x="67" y="14"/>
                          <a:pt x="67" y="14"/>
                        </a:cubicBezTo>
                        <a:cubicBezTo>
                          <a:pt x="66" y="14"/>
                          <a:pt x="66" y="14"/>
                          <a:pt x="66" y="14"/>
                        </a:cubicBezTo>
                        <a:cubicBezTo>
                          <a:pt x="66" y="14"/>
                          <a:pt x="66" y="14"/>
                          <a:pt x="66" y="14"/>
                        </a:cubicBezTo>
                        <a:cubicBezTo>
                          <a:pt x="66" y="14"/>
                          <a:pt x="66" y="14"/>
                          <a:pt x="66" y="14"/>
                        </a:cubicBezTo>
                        <a:cubicBezTo>
                          <a:pt x="66" y="13"/>
                          <a:pt x="66" y="13"/>
                          <a:pt x="66" y="13"/>
                        </a:cubicBezTo>
                        <a:cubicBezTo>
                          <a:pt x="66" y="13"/>
                          <a:pt x="66" y="13"/>
                          <a:pt x="66" y="13"/>
                        </a:cubicBezTo>
                        <a:cubicBezTo>
                          <a:pt x="66" y="13"/>
                          <a:pt x="66" y="13"/>
                          <a:pt x="66" y="13"/>
                        </a:cubicBezTo>
                        <a:cubicBezTo>
                          <a:pt x="66" y="12"/>
                          <a:pt x="66" y="12"/>
                          <a:pt x="66" y="12"/>
                        </a:cubicBezTo>
                        <a:cubicBezTo>
                          <a:pt x="66" y="12"/>
                          <a:pt x="66" y="12"/>
                          <a:pt x="66" y="12"/>
                        </a:cubicBezTo>
                        <a:cubicBezTo>
                          <a:pt x="66" y="12"/>
                          <a:pt x="66" y="12"/>
                          <a:pt x="66" y="12"/>
                        </a:cubicBezTo>
                        <a:cubicBezTo>
                          <a:pt x="66" y="12"/>
                          <a:pt x="66" y="12"/>
                          <a:pt x="66" y="12"/>
                        </a:cubicBezTo>
                        <a:cubicBezTo>
                          <a:pt x="66" y="12"/>
                          <a:pt x="66" y="12"/>
                          <a:pt x="66" y="12"/>
                        </a:cubicBezTo>
                        <a:cubicBezTo>
                          <a:pt x="66" y="11"/>
                          <a:pt x="66" y="11"/>
                          <a:pt x="66" y="11"/>
                        </a:cubicBezTo>
                        <a:cubicBezTo>
                          <a:pt x="65" y="8"/>
                          <a:pt x="65" y="8"/>
                          <a:pt x="65" y="8"/>
                        </a:cubicBezTo>
                        <a:cubicBezTo>
                          <a:pt x="65" y="7"/>
                          <a:pt x="65" y="7"/>
                          <a:pt x="65" y="7"/>
                        </a:cubicBezTo>
                        <a:cubicBezTo>
                          <a:pt x="65" y="6"/>
                          <a:pt x="65" y="6"/>
                          <a:pt x="65" y="6"/>
                        </a:cubicBezTo>
                        <a:cubicBezTo>
                          <a:pt x="65" y="5"/>
                          <a:pt x="65" y="5"/>
                          <a:pt x="65" y="5"/>
                        </a:cubicBezTo>
                        <a:cubicBezTo>
                          <a:pt x="65" y="4"/>
                          <a:pt x="65" y="4"/>
                          <a:pt x="65" y="4"/>
                        </a:cubicBezTo>
                        <a:cubicBezTo>
                          <a:pt x="66" y="4"/>
                          <a:pt x="66" y="4"/>
                          <a:pt x="66" y="4"/>
                        </a:cubicBezTo>
                        <a:cubicBezTo>
                          <a:pt x="66" y="4"/>
                          <a:pt x="66" y="4"/>
                          <a:pt x="66" y="4"/>
                        </a:cubicBezTo>
                        <a:cubicBezTo>
                          <a:pt x="66" y="4"/>
                          <a:pt x="66" y="4"/>
                          <a:pt x="66" y="4"/>
                        </a:cubicBezTo>
                        <a:cubicBezTo>
                          <a:pt x="65" y="4"/>
                          <a:pt x="65" y="4"/>
                          <a:pt x="65" y="4"/>
                        </a:cubicBezTo>
                        <a:cubicBezTo>
                          <a:pt x="65" y="4"/>
                          <a:pt x="65" y="4"/>
                          <a:pt x="65" y="4"/>
                        </a:cubicBezTo>
                        <a:cubicBezTo>
                          <a:pt x="64" y="3"/>
                          <a:pt x="64" y="3"/>
                          <a:pt x="64" y="3"/>
                        </a:cubicBezTo>
                        <a:cubicBezTo>
                          <a:pt x="64" y="3"/>
                          <a:pt x="64" y="3"/>
                          <a:pt x="64" y="3"/>
                        </a:cubicBezTo>
                        <a:cubicBezTo>
                          <a:pt x="64" y="3"/>
                          <a:pt x="64" y="3"/>
                          <a:pt x="64" y="3"/>
                        </a:cubicBezTo>
                        <a:cubicBezTo>
                          <a:pt x="64" y="3"/>
                          <a:pt x="64" y="3"/>
                          <a:pt x="64" y="3"/>
                        </a:cubicBezTo>
                        <a:cubicBezTo>
                          <a:pt x="64" y="2"/>
                          <a:pt x="64" y="2"/>
                          <a:pt x="64" y="2"/>
                        </a:cubicBezTo>
                        <a:cubicBezTo>
                          <a:pt x="64" y="2"/>
                          <a:pt x="64" y="2"/>
                          <a:pt x="64" y="2"/>
                        </a:cubicBezTo>
                        <a:cubicBezTo>
                          <a:pt x="64" y="2"/>
                          <a:pt x="64" y="2"/>
                          <a:pt x="64" y="2"/>
                        </a:cubicBezTo>
                        <a:cubicBezTo>
                          <a:pt x="64" y="2"/>
                          <a:pt x="64" y="2"/>
                          <a:pt x="64"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1"/>
                          <a:pt x="63" y="1"/>
                          <a:pt x="63" y="1"/>
                        </a:cubicBezTo>
                        <a:cubicBezTo>
                          <a:pt x="63" y="1"/>
                          <a:pt x="63" y="1"/>
                          <a:pt x="63" y="1"/>
                        </a:cubicBezTo>
                        <a:cubicBezTo>
                          <a:pt x="62" y="1"/>
                          <a:pt x="62" y="1"/>
                          <a:pt x="62" y="1"/>
                        </a:cubicBezTo>
                        <a:cubicBezTo>
                          <a:pt x="62" y="1"/>
                          <a:pt x="62" y="1"/>
                          <a:pt x="62" y="1"/>
                        </a:cubicBezTo>
                        <a:cubicBezTo>
                          <a:pt x="62" y="1"/>
                          <a:pt x="62" y="1"/>
                          <a:pt x="62" y="1"/>
                        </a:cubicBezTo>
                        <a:cubicBezTo>
                          <a:pt x="62" y="1"/>
                          <a:pt x="62" y="1"/>
                          <a:pt x="62" y="1"/>
                        </a:cubicBezTo>
                        <a:cubicBezTo>
                          <a:pt x="62" y="1"/>
                          <a:pt x="62" y="1"/>
                          <a:pt x="62" y="1"/>
                        </a:cubicBezTo>
                        <a:cubicBezTo>
                          <a:pt x="62" y="0"/>
                          <a:pt x="62" y="0"/>
                          <a:pt x="62" y="0"/>
                        </a:cubicBezTo>
                        <a:cubicBezTo>
                          <a:pt x="62" y="0"/>
                          <a:pt x="62" y="0"/>
                          <a:pt x="62" y="0"/>
                        </a:cubicBezTo>
                        <a:cubicBezTo>
                          <a:pt x="61" y="0"/>
                          <a:pt x="61" y="0"/>
                          <a:pt x="61" y="0"/>
                        </a:cubicBezTo>
                        <a:cubicBezTo>
                          <a:pt x="61" y="0"/>
                          <a:pt x="61" y="0"/>
                          <a:pt x="61" y="0"/>
                        </a:cubicBezTo>
                        <a:cubicBezTo>
                          <a:pt x="61" y="0"/>
                          <a:pt x="61" y="0"/>
                          <a:pt x="61" y="0"/>
                        </a:cubicBezTo>
                        <a:cubicBezTo>
                          <a:pt x="59" y="0"/>
                          <a:pt x="59" y="0"/>
                          <a:pt x="59" y="0"/>
                        </a:cubicBezTo>
                        <a:cubicBezTo>
                          <a:pt x="58" y="0"/>
                          <a:pt x="58" y="0"/>
                          <a:pt x="58" y="0"/>
                        </a:cubicBezTo>
                        <a:cubicBezTo>
                          <a:pt x="52" y="1"/>
                          <a:pt x="46" y="1"/>
                          <a:pt x="41" y="2"/>
                        </a:cubicBezTo>
                        <a:cubicBezTo>
                          <a:pt x="38" y="2"/>
                          <a:pt x="36" y="2"/>
                          <a:pt x="34" y="2"/>
                        </a:cubicBezTo>
                        <a:cubicBezTo>
                          <a:pt x="31" y="2"/>
                          <a:pt x="29" y="2"/>
                          <a:pt x="27" y="3"/>
                        </a:cubicBezTo>
                        <a:cubicBezTo>
                          <a:pt x="24" y="3"/>
                          <a:pt x="22" y="3"/>
                          <a:pt x="20" y="3"/>
                        </a:cubicBezTo>
                        <a:cubicBezTo>
                          <a:pt x="13" y="3"/>
                          <a:pt x="7"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3" y="8"/>
                          <a:pt x="3" y="8"/>
                          <a:pt x="3" y="8"/>
                        </a:cubicBezTo>
                        <a:cubicBezTo>
                          <a:pt x="3" y="8"/>
                          <a:pt x="3" y="8"/>
                          <a:pt x="3" y="8"/>
                        </a:cubicBezTo>
                        <a:cubicBezTo>
                          <a:pt x="3" y="8"/>
                          <a:pt x="3" y="8"/>
                          <a:pt x="3" y="8"/>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10"/>
                        </a:cubicBezTo>
                        <a:cubicBezTo>
                          <a:pt x="5" y="10"/>
                          <a:pt x="5" y="10"/>
                          <a:pt x="5" y="10"/>
                        </a:cubicBezTo>
                        <a:cubicBezTo>
                          <a:pt x="5" y="11"/>
                          <a:pt x="5" y="11"/>
                          <a:pt x="5" y="11"/>
                        </a:cubicBezTo>
                        <a:cubicBezTo>
                          <a:pt x="5" y="11"/>
                          <a:pt x="5" y="11"/>
                          <a:pt x="5" y="11"/>
                        </a:cubicBezTo>
                        <a:cubicBezTo>
                          <a:pt x="5" y="12"/>
                          <a:pt x="5" y="12"/>
                          <a:pt x="5"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6" y="13"/>
                          <a:pt x="6" y="13"/>
                          <a:pt x="6" y="13"/>
                        </a:cubicBezTo>
                        <a:cubicBezTo>
                          <a:pt x="6" y="14"/>
                          <a:pt x="6" y="14"/>
                          <a:pt x="6" y="14"/>
                        </a:cubicBezTo>
                        <a:cubicBezTo>
                          <a:pt x="6" y="14"/>
                          <a:pt x="6" y="14"/>
                          <a:pt x="6" y="14"/>
                        </a:cubicBezTo>
                        <a:cubicBezTo>
                          <a:pt x="6" y="14"/>
                          <a:pt x="6" y="14"/>
                          <a:pt x="6" y="14"/>
                        </a:cubicBezTo>
                        <a:cubicBezTo>
                          <a:pt x="7" y="14"/>
                          <a:pt x="7" y="14"/>
                          <a:pt x="7" y="14"/>
                        </a:cubicBezTo>
                        <a:cubicBezTo>
                          <a:pt x="7" y="15"/>
                          <a:pt x="7" y="15"/>
                          <a:pt x="7" y="15"/>
                        </a:cubicBezTo>
                        <a:cubicBezTo>
                          <a:pt x="8" y="15"/>
                          <a:pt x="8" y="15"/>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1" y="17"/>
                          <a:pt x="11" y="17"/>
                          <a:pt x="11" y="17"/>
                        </a:cubicBezTo>
                        <a:cubicBezTo>
                          <a:pt x="11" y="18"/>
                          <a:pt x="11" y="18"/>
                          <a:pt x="11" y="18"/>
                        </a:cubicBezTo>
                        <a:cubicBezTo>
                          <a:pt x="12" y="17"/>
                          <a:pt x="12" y="17"/>
                          <a:pt x="12" y="17"/>
                        </a:cubicBezTo>
                        <a:cubicBezTo>
                          <a:pt x="12" y="17"/>
                          <a:pt x="12" y="17"/>
                          <a:pt x="12" y="17"/>
                        </a:cubicBezTo>
                        <a:cubicBezTo>
                          <a:pt x="12" y="17"/>
                          <a:pt x="12" y="17"/>
                          <a:pt x="12"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4" y="18"/>
                          <a:pt x="14" y="18"/>
                          <a:pt x="14" y="18"/>
                        </a:cubicBezTo>
                        <a:cubicBezTo>
                          <a:pt x="14" y="18"/>
                          <a:pt x="14" y="18"/>
                          <a:pt x="14" y="18"/>
                        </a:cubicBezTo>
                        <a:cubicBezTo>
                          <a:pt x="14" y="18"/>
                          <a:pt x="14" y="18"/>
                          <a:pt x="14" y="18"/>
                        </a:cubicBezTo>
                        <a:cubicBezTo>
                          <a:pt x="14" y="18"/>
                          <a:pt x="14" y="18"/>
                          <a:pt x="14" y="18"/>
                        </a:cubicBezTo>
                        <a:cubicBezTo>
                          <a:pt x="14" y="19"/>
                          <a:pt x="14" y="19"/>
                          <a:pt x="14" y="19"/>
                        </a:cubicBezTo>
                        <a:cubicBezTo>
                          <a:pt x="14" y="19"/>
                          <a:pt x="14" y="19"/>
                          <a:pt x="14" y="19"/>
                        </a:cubicBezTo>
                        <a:cubicBezTo>
                          <a:pt x="14" y="19"/>
                          <a:pt x="14" y="19"/>
                          <a:pt x="14" y="19"/>
                        </a:cubicBezTo>
                        <a:cubicBezTo>
                          <a:pt x="15" y="19"/>
                          <a:pt x="15" y="19"/>
                          <a:pt x="15" y="19"/>
                        </a:cubicBezTo>
                        <a:cubicBezTo>
                          <a:pt x="15" y="19"/>
                          <a:pt x="15" y="19"/>
                          <a:pt x="15" y="19"/>
                        </a:cubicBezTo>
                        <a:cubicBezTo>
                          <a:pt x="15" y="20"/>
                          <a:pt x="15" y="20"/>
                          <a:pt x="15" y="20"/>
                        </a:cubicBezTo>
                        <a:cubicBezTo>
                          <a:pt x="14" y="20"/>
                          <a:pt x="14" y="20"/>
                          <a:pt x="14" y="20"/>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3" y="21"/>
                          <a:pt x="13" y="21"/>
                          <a:pt x="13" y="21"/>
                        </a:cubicBezTo>
                        <a:cubicBezTo>
                          <a:pt x="13" y="21"/>
                          <a:pt x="13" y="21"/>
                          <a:pt x="13" y="21"/>
                        </a:cubicBezTo>
                        <a:cubicBezTo>
                          <a:pt x="13" y="21"/>
                          <a:pt x="13" y="21"/>
                          <a:pt x="13" y="21"/>
                        </a:cubicBezTo>
                        <a:cubicBezTo>
                          <a:pt x="13" y="21"/>
                          <a:pt x="13" y="21"/>
                          <a:pt x="13" y="21"/>
                        </a:cubicBezTo>
                        <a:cubicBezTo>
                          <a:pt x="12" y="22"/>
                          <a:pt x="12" y="22"/>
                          <a:pt x="12" y="22"/>
                        </a:cubicBezTo>
                        <a:cubicBezTo>
                          <a:pt x="12" y="22"/>
                          <a:pt x="12" y="22"/>
                          <a:pt x="12" y="22"/>
                        </a:cubicBezTo>
                        <a:cubicBezTo>
                          <a:pt x="12" y="22"/>
                          <a:pt x="12" y="22"/>
                          <a:pt x="12" y="22"/>
                        </a:cubicBezTo>
                        <a:cubicBezTo>
                          <a:pt x="12" y="23"/>
                          <a:pt x="12" y="23"/>
                          <a:pt x="12" y="23"/>
                        </a:cubicBezTo>
                        <a:cubicBezTo>
                          <a:pt x="12" y="23"/>
                          <a:pt x="12" y="23"/>
                          <a:pt x="12" y="23"/>
                        </a:cubicBezTo>
                        <a:cubicBezTo>
                          <a:pt x="12" y="23"/>
                          <a:pt x="12" y="23"/>
                          <a:pt x="12" y="23"/>
                        </a:cubicBezTo>
                        <a:cubicBezTo>
                          <a:pt x="12" y="23"/>
                          <a:pt x="12" y="23"/>
                          <a:pt x="12" y="23"/>
                        </a:cubicBezTo>
                        <a:cubicBezTo>
                          <a:pt x="11" y="23"/>
                          <a:pt x="11" y="23"/>
                          <a:pt x="11" y="23"/>
                        </a:cubicBezTo>
                        <a:cubicBezTo>
                          <a:pt x="11" y="23"/>
                          <a:pt x="11" y="23"/>
                          <a:pt x="11" y="23"/>
                        </a:cubicBezTo>
                        <a:cubicBezTo>
                          <a:pt x="11" y="24"/>
                          <a:pt x="11" y="24"/>
                          <a:pt x="11" y="24"/>
                        </a:cubicBezTo>
                        <a:cubicBezTo>
                          <a:pt x="11" y="24"/>
                          <a:pt x="11" y="24"/>
                          <a:pt x="11" y="24"/>
                        </a:cubicBezTo>
                        <a:cubicBezTo>
                          <a:pt x="12" y="24"/>
                          <a:pt x="12" y="24"/>
                          <a:pt x="12" y="24"/>
                        </a:cubicBezTo>
                        <a:cubicBezTo>
                          <a:pt x="12" y="24"/>
                          <a:pt x="12" y="24"/>
                          <a:pt x="12" y="24"/>
                        </a:cubicBezTo>
                        <a:cubicBezTo>
                          <a:pt x="12" y="25"/>
                          <a:pt x="12" y="25"/>
                          <a:pt x="12" y="25"/>
                        </a:cubicBezTo>
                        <a:cubicBezTo>
                          <a:pt x="12" y="25"/>
                          <a:pt x="12" y="25"/>
                          <a:pt x="12" y="25"/>
                        </a:cubicBezTo>
                        <a:cubicBezTo>
                          <a:pt x="13" y="25"/>
                          <a:pt x="13" y="25"/>
                          <a:pt x="13" y="25"/>
                        </a:cubicBezTo>
                        <a:cubicBezTo>
                          <a:pt x="13" y="26"/>
                          <a:pt x="13" y="26"/>
                          <a:pt x="13" y="26"/>
                        </a:cubicBezTo>
                        <a:cubicBezTo>
                          <a:pt x="13" y="26"/>
                          <a:pt x="13" y="26"/>
                          <a:pt x="13" y="26"/>
                        </a:cubicBezTo>
                        <a:cubicBezTo>
                          <a:pt x="14" y="26"/>
                          <a:pt x="14" y="26"/>
                          <a:pt x="14" y="26"/>
                        </a:cubicBezTo>
                        <a:cubicBezTo>
                          <a:pt x="14" y="26"/>
                          <a:pt x="14" y="26"/>
                          <a:pt x="14" y="26"/>
                        </a:cubicBezTo>
                        <a:cubicBezTo>
                          <a:pt x="14" y="27"/>
                          <a:pt x="14" y="27"/>
                          <a:pt x="14" y="27"/>
                        </a:cubicBezTo>
                        <a:cubicBezTo>
                          <a:pt x="14" y="27"/>
                          <a:pt x="14" y="27"/>
                          <a:pt x="14" y="27"/>
                        </a:cubicBezTo>
                        <a:cubicBezTo>
                          <a:pt x="15" y="27"/>
                          <a:pt x="15" y="27"/>
                          <a:pt x="15" y="27"/>
                        </a:cubicBezTo>
                        <a:cubicBezTo>
                          <a:pt x="14" y="27"/>
                          <a:pt x="14" y="27"/>
                          <a:pt x="14" y="27"/>
                        </a:cubicBezTo>
                        <a:cubicBezTo>
                          <a:pt x="15" y="28"/>
                          <a:pt x="15" y="28"/>
                          <a:pt x="15" y="28"/>
                        </a:cubicBezTo>
                        <a:cubicBezTo>
                          <a:pt x="15" y="29"/>
                          <a:pt x="15" y="29"/>
                          <a:pt x="15" y="29"/>
                        </a:cubicBezTo>
                        <a:cubicBezTo>
                          <a:pt x="16" y="29"/>
                          <a:pt x="16" y="29"/>
                          <a:pt x="16" y="29"/>
                        </a:cubicBezTo>
                        <a:cubicBezTo>
                          <a:pt x="16" y="29"/>
                          <a:pt x="16" y="29"/>
                          <a:pt x="16" y="29"/>
                        </a:cubicBezTo>
                        <a:cubicBezTo>
                          <a:pt x="16" y="30"/>
                          <a:pt x="16" y="30"/>
                          <a:pt x="16" y="30"/>
                        </a:cubicBezTo>
                        <a:cubicBezTo>
                          <a:pt x="16" y="30"/>
                          <a:pt x="16" y="30"/>
                          <a:pt x="16" y="30"/>
                        </a:cubicBezTo>
                        <a:cubicBezTo>
                          <a:pt x="16" y="30"/>
                          <a:pt x="16" y="30"/>
                          <a:pt x="16" y="30"/>
                        </a:cubicBezTo>
                        <a:cubicBezTo>
                          <a:pt x="16" y="30"/>
                          <a:pt x="16" y="30"/>
                          <a:pt x="16" y="30"/>
                        </a:cubicBezTo>
                        <a:cubicBezTo>
                          <a:pt x="17" y="31"/>
                          <a:pt x="17" y="31"/>
                          <a:pt x="17" y="31"/>
                        </a:cubicBezTo>
                        <a:cubicBezTo>
                          <a:pt x="17" y="31"/>
                          <a:pt x="17" y="31"/>
                          <a:pt x="17"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2"/>
                          <a:pt x="19" y="32"/>
                          <a:pt x="19" y="32"/>
                        </a:cubicBezTo>
                        <a:cubicBezTo>
                          <a:pt x="19" y="32"/>
                          <a:pt x="19" y="32"/>
                          <a:pt x="19" y="32"/>
                        </a:cubicBezTo>
                        <a:cubicBezTo>
                          <a:pt x="19" y="32"/>
                          <a:pt x="19" y="32"/>
                          <a:pt x="19" y="32"/>
                        </a:cubicBezTo>
                        <a:cubicBezTo>
                          <a:pt x="19" y="32"/>
                          <a:pt x="19" y="32"/>
                          <a:pt x="19" y="32"/>
                        </a:cubicBezTo>
                        <a:cubicBezTo>
                          <a:pt x="20" y="49"/>
                          <a:pt x="21" y="66"/>
                          <a:pt x="22" y="83"/>
                        </a:cubicBezTo>
                        <a:cubicBezTo>
                          <a:pt x="45" y="82"/>
                          <a:pt x="68" y="80"/>
                          <a:pt x="92" y="78"/>
                        </a:cubicBezTo>
                        <a:cubicBezTo>
                          <a:pt x="92" y="78"/>
                          <a:pt x="92" y="78"/>
                          <a:pt x="92" y="78"/>
                        </a:cubicBezTo>
                        <a:cubicBezTo>
                          <a:pt x="92" y="78"/>
                          <a:pt x="92" y="78"/>
                          <a:pt x="92" y="78"/>
                        </a:cubicBezTo>
                        <a:cubicBezTo>
                          <a:pt x="92" y="78"/>
                          <a:pt x="92" y="78"/>
                          <a:pt x="92" y="78"/>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80"/>
                          <a:pt x="92" y="80"/>
                          <a:pt x="92" y="80"/>
                        </a:cubicBezTo>
                        <a:cubicBezTo>
                          <a:pt x="92" y="80"/>
                          <a:pt x="92" y="80"/>
                          <a:pt x="92"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4" y="81"/>
                          <a:pt x="94" y="81"/>
                          <a:pt x="94" y="81"/>
                        </a:cubicBezTo>
                        <a:cubicBezTo>
                          <a:pt x="94" y="81"/>
                          <a:pt x="94" y="81"/>
                          <a:pt x="94" y="81"/>
                        </a:cubicBezTo>
                        <a:cubicBezTo>
                          <a:pt x="94" y="81"/>
                          <a:pt x="94" y="81"/>
                          <a:pt x="94" y="81"/>
                        </a:cubicBezTo>
                        <a:cubicBezTo>
                          <a:pt x="93" y="81"/>
                          <a:pt x="93" y="81"/>
                          <a:pt x="93" y="81"/>
                        </a:cubicBezTo>
                        <a:cubicBezTo>
                          <a:pt x="93" y="81"/>
                          <a:pt x="93" y="81"/>
                          <a:pt x="93" y="81"/>
                        </a:cubicBezTo>
                        <a:cubicBezTo>
                          <a:pt x="94" y="82"/>
                          <a:pt x="94" y="82"/>
                          <a:pt x="94" y="82"/>
                        </a:cubicBezTo>
                        <a:cubicBezTo>
                          <a:pt x="94" y="82"/>
                          <a:pt x="94" y="82"/>
                          <a:pt x="94" y="82"/>
                        </a:cubicBezTo>
                        <a:cubicBezTo>
                          <a:pt x="94" y="82"/>
                          <a:pt x="94" y="82"/>
                          <a:pt x="94" y="82"/>
                        </a:cubicBezTo>
                        <a:cubicBezTo>
                          <a:pt x="94" y="82"/>
                          <a:pt x="94" y="82"/>
                          <a:pt x="94" y="82"/>
                        </a:cubicBezTo>
                        <a:cubicBezTo>
                          <a:pt x="94" y="82"/>
                          <a:pt x="94" y="82"/>
                          <a:pt x="94" y="82"/>
                        </a:cubicBezTo>
                        <a:cubicBezTo>
                          <a:pt x="93" y="82"/>
                          <a:pt x="93" y="82"/>
                          <a:pt x="93" y="82"/>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4"/>
                          <a:pt x="93" y="84"/>
                          <a:pt x="93" y="84"/>
                        </a:cubicBezTo>
                        <a:cubicBezTo>
                          <a:pt x="93" y="84"/>
                          <a:pt x="93" y="84"/>
                          <a:pt x="93" y="84"/>
                        </a:cubicBezTo>
                        <a:cubicBezTo>
                          <a:pt x="93" y="84"/>
                          <a:pt x="93" y="84"/>
                          <a:pt x="93" y="84"/>
                        </a:cubicBezTo>
                        <a:cubicBezTo>
                          <a:pt x="92" y="84"/>
                          <a:pt x="92" y="84"/>
                          <a:pt x="92" y="84"/>
                        </a:cubicBezTo>
                        <a:cubicBezTo>
                          <a:pt x="92" y="84"/>
                          <a:pt x="92" y="84"/>
                          <a:pt x="92" y="84"/>
                        </a:cubicBezTo>
                        <a:cubicBezTo>
                          <a:pt x="92" y="84"/>
                          <a:pt x="92" y="84"/>
                          <a:pt x="92" y="84"/>
                        </a:cubicBezTo>
                        <a:cubicBezTo>
                          <a:pt x="91" y="84"/>
                          <a:pt x="91" y="84"/>
                          <a:pt x="91" y="84"/>
                        </a:cubicBezTo>
                        <a:cubicBezTo>
                          <a:pt x="91" y="84"/>
                          <a:pt x="91" y="84"/>
                          <a:pt x="91" y="84"/>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6"/>
                          <a:pt x="91" y="86"/>
                          <a:pt x="91" y="86"/>
                        </a:cubicBezTo>
                        <a:cubicBezTo>
                          <a:pt x="91" y="86"/>
                          <a:pt x="91" y="86"/>
                          <a:pt x="91" y="86"/>
                        </a:cubicBezTo>
                        <a:cubicBezTo>
                          <a:pt x="90" y="86"/>
                          <a:pt x="90" y="86"/>
                          <a:pt x="90" y="86"/>
                        </a:cubicBezTo>
                        <a:cubicBezTo>
                          <a:pt x="90" y="86"/>
                          <a:pt x="90" y="86"/>
                          <a:pt x="90" y="86"/>
                        </a:cubicBezTo>
                        <a:cubicBezTo>
                          <a:pt x="90" y="86"/>
                          <a:pt x="90" y="86"/>
                          <a:pt x="90" y="86"/>
                        </a:cubicBezTo>
                        <a:cubicBezTo>
                          <a:pt x="90" y="86"/>
                          <a:pt x="90" y="86"/>
                          <a:pt x="90" y="86"/>
                        </a:cubicBezTo>
                        <a:cubicBezTo>
                          <a:pt x="90" y="86"/>
                          <a:pt x="90" y="86"/>
                          <a:pt x="90" y="86"/>
                        </a:cubicBezTo>
                        <a:cubicBezTo>
                          <a:pt x="90" y="86"/>
                          <a:pt x="90" y="86"/>
                          <a:pt x="90" y="86"/>
                        </a:cubicBezTo>
                        <a:cubicBezTo>
                          <a:pt x="90" y="87"/>
                          <a:pt x="90" y="87"/>
                          <a:pt x="90" y="87"/>
                        </a:cubicBezTo>
                        <a:cubicBezTo>
                          <a:pt x="90" y="87"/>
                          <a:pt x="90" y="87"/>
                          <a:pt x="90" y="87"/>
                        </a:cubicBezTo>
                        <a:cubicBezTo>
                          <a:pt x="89" y="88"/>
                          <a:pt x="89" y="88"/>
                          <a:pt x="89" y="88"/>
                        </a:cubicBezTo>
                        <a:cubicBezTo>
                          <a:pt x="89" y="88"/>
                          <a:pt x="89" y="88"/>
                          <a:pt x="89" y="88"/>
                        </a:cubicBezTo>
                        <a:cubicBezTo>
                          <a:pt x="89" y="88"/>
                          <a:pt x="89" y="88"/>
                          <a:pt x="89" y="88"/>
                        </a:cubicBezTo>
                        <a:cubicBezTo>
                          <a:pt x="89" y="88"/>
                          <a:pt x="89" y="88"/>
                          <a:pt x="89" y="88"/>
                        </a:cubicBezTo>
                        <a:cubicBezTo>
                          <a:pt x="89" y="88"/>
                          <a:pt x="89" y="88"/>
                          <a:pt x="89" y="88"/>
                        </a:cubicBezTo>
                        <a:cubicBezTo>
                          <a:pt x="93" y="88"/>
                          <a:pt x="96" y="88"/>
                          <a:pt x="99" y="87"/>
                        </a:cubicBezTo>
                        <a:cubicBezTo>
                          <a:pt x="99" y="87"/>
                          <a:pt x="99" y="87"/>
                          <a:pt x="99" y="87"/>
                        </a:cubicBezTo>
                        <a:cubicBezTo>
                          <a:pt x="99" y="87"/>
                          <a:pt x="99" y="87"/>
                          <a:pt x="99" y="87"/>
                        </a:cubicBezTo>
                        <a:cubicBezTo>
                          <a:pt x="100" y="87"/>
                          <a:pt x="100" y="87"/>
                          <a:pt x="100" y="87"/>
                        </a:cubicBezTo>
                        <a:cubicBezTo>
                          <a:pt x="100" y="87"/>
                          <a:pt x="100" y="87"/>
                          <a:pt x="100" y="87"/>
                        </a:cubicBezTo>
                        <a:cubicBezTo>
                          <a:pt x="100" y="86"/>
                          <a:pt x="100" y="86"/>
                          <a:pt x="100" y="86"/>
                        </a:cubicBezTo>
                        <a:cubicBezTo>
                          <a:pt x="100" y="85"/>
                          <a:pt x="100" y="85"/>
                          <a:pt x="100" y="85"/>
                        </a:cubicBezTo>
                        <a:cubicBezTo>
                          <a:pt x="100" y="85"/>
                          <a:pt x="100" y="85"/>
                          <a:pt x="100" y="85"/>
                        </a:cubicBezTo>
                        <a:cubicBezTo>
                          <a:pt x="100" y="85"/>
                          <a:pt x="100" y="85"/>
                          <a:pt x="100" y="85"/>
                        </a:cubicBezTo>
                        <a:cubicBezTo>
                          <a:pt x="101" y="85"/>
                          <a:pt x="101" y="85"/>
                          <a:pt x="101" y="85"/>
                        </a:cubicBezTo>
                        <a:cubicBezTo>
                          <a:pt x="101" y="85"/>
                          <a:pt x="101" y="85"/>
                          <a:pt x="101" y="85"/>
                        </a:cubicBezTo>
                        <a:cubicBezTo>
                          <a:pt x="101" y="84"/>
                          <a:pt x="101" y="84"/>
                          <a:pt x="101" y="84"/>
                        </a:cubicBezTo>
                        <a:cubicBezTo>
                          <a:pt x="100" y="84"/>
                          <a:pt x="100" y="84"/>
                          <a:pt x="100" y="84"/>
                        </a:cubicBezTo>
                        <a:cubicBezTo>
                          <a:pt x="100" y="82"/>
                          <a:pt x="100" y="82"/>
                          <a:pt x="100" y="82"/>
                        </a:cubicBezTo>
                        <a:cubicBezTo>
                          <a:pt x="100" y="82"/>
                          <a:pt x="100" y="82"/>
                          <a:pt x="100" y="82"/>
                        </a:cubicBezTo>
                        <a:cubicBezTo>
                          <a:pt x="101" y="82"/>
                          <a:pt x="101" y="82"/>
                          <a:pt x="101" y="82"/>
                        </a:cubicBezTo>
                        <a:cubicBezTo>
                          <a:pt x="101" y="82"/>
                          <a:pt x="101" y="82"/>
                          <a:pt x="101" y="82"/>
                        </a:cubicBezTo>
                        <a:cubicBezTo>
                          <a:pt x="102" y="82"/>
                          <a:pt x="102" y="82"/>
                          <a:pt x="102" y="82"/>
                        </a:cubicBezTo>
                        <a:cubicBezTo>
                          <a:pt x="102" y="82"/>
                          <a:pt x="102" y="82"/>
                          <a:pt x="102" y="82"/>
                        </a:cubicBezTo>
                        <a:cubicBezTo>
                          <a:pt x="101" y="82"/>
                          <a:pt x="101" y="82"/>
                          <a:pt x="101" y="82"/>
                        </a:cubicBezTo>
                        <a:cubicBezTo>
                          <a:pt x="101" y="81"/>
                          <a:pt x="101" y="81"/>
                          <a:pt x="101" y="81"/>
                        </a:cubicBezTo>
                        <a:cubicBezTo>
                          <a:pt x="101" y="81"/>
                          <a:pt x="101" y="81"/>
                          <a:pt x="101" y="81"/>
                        </a:cubicBezTo>
                        <a:cubicBezTo>
                          <a:pt x="100" y="81"/>
                          <a:pt x="100" y="81"/>
                          <a:pt x="100" y="81"/>
                        </a:cubicBezTo>
                        <a:cubicBezTo>
                          <a:pt x="100" y="80"/>
                          <a:pt x="100" y="80"/>
                          <a:pt x="100" y="80"/>
                        </a:cubicBezTo>
                        <a:cubicBezTo>
                          <a:pt x="101" y="80"/>
                          <a:pt x="101" y="80"/>
                          <a:pt x="101" y="80"/>
                        </a:cubicBezTo>
                        <a:cubicBezTo>
                          <a:pt x="101" y="80"/>
                          <a:pt x="101" y="80"/>
                          <a:pt x="101" y="80"/>
                        </a:cubicBezTo>
                        <a:cubicBezTo>
                          <a:pt x="101" y="80"/>
                          <a:pt x="101" y="80"/>
                          <a:pt x="101" y="80"/>
                        </a:cubicBezTo>
                        <a:cubicBezTo>
                          <a:pt x="102" y="80"/>
                          <a:pt x="102" y="80"/>
                          <a:pt x="102" y="80"/>
                        </a:cubicBezTo>
                        <a:cubicBezTo>
                          <a:pt x="102" y="80"/>
                          <a:pt x="102" y="80"/>
                          <a:pt x="102" y="80"/>
                        </a:cubicBezTo>
                        <a:cubicBezTo>
                          <a:pt x="102" y="79"/>
                          <a:pt x="102" y="79"/>
                          <a:pt x="102" y="79"/>
                        </a:cubicBezTo>
                        <a:cubicBezTo>
                          <a:pt x="101" y="78"/>
                          <a:pt x="101" y="78"/>
                          <a:pt x="101" y="78"/>
                        </a:cubicBezTo>
                        <a:cubicBezTo>
                          <a:pt x="101" y="78"/>
                          <a:pt x="101" y="78"/>
                          <a:pt x="101" y="78"/>
                        </a:cubicBezTo>
                        <a:cubicBezTo>
                          <a:pt x="101" y="78"/>
                          <a:pt x="101" y="78"/>
                          <a:pt x="101" y="78"/>
                        </a:cubicBezTo>
                        <a:cubicBezTo>
                          <a:pt x="101" y="77"/>
                          <a:pt x="101" y="77"/>
                          <a:pt x="101" y="77"/>
                        </a:cubicBezTo>
                        <a:cubicBezTo>
                          <a:pt x="101" y="77"/>
                          <a:pt x="101" y="77"/>
                          <a:pt x="101" y="77"/>
                        </a:cubicBezTo>
                        <a:cubicBezTo>
                          <a:pt x="101" y="77"/>
                          <a:pt x="101" y="77"/>
                          <a:pt x="101" y="77"/>
                        </a:cubicBezTo>
                        <a:cubicBezTo>
                          <a:pt x="101" y="76"/>
                          <a:pt x="101" y="76"/>
                          <a:pt x="101" y="76"/>
                        </a:cubicBezTo>
                        <a:cubicBezTo>
                          <a:pt x="101" y="76"/>
                          <a:pt x="101" y="76"/>
                          <a:pt x="101" y="76"/>
                        </a:cubicBezTo>
                        <a:cubicBezTo>
                          <a:pt x="102" y="76"/>
                          <a:pt x="102" y="76"/>
                          <a:pt x="102" y="76"/>
                        </a:cubicBezTo>
                        <a:cubicBezTo>
                          <a:pt x="102" y="77"/>
                          <a:pt x="102" y="77"/>
                          <a:pt x="102" y="77"/>
                        </a:cubicBezTo>
                        <a:cubicBezTo>
                          <a:pt x="102" y="77"/>
                          <a:pt x="102" y="77"/>
                          <a:pt x="102" y="77"/>
                        </a:cubicBezTo>
                        <a:cubicBezTo>
                          <a:pt x="102" y="78"/>
                          <a:pt x="102" y="78"/>
                          <a:pt x="102" y="78"/>
                        </a:cubicBezTo>
                        <a:cubicBezTo>
                          <a:pt x="102" y="78"/>
                          <a:pt x="102" y="78"/>
                          <a:pt x="102"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7"/>
                          <a:pt x="103" y="77"/>
                          <a:pt x="103" y="77"/>
                        </a:cubicBezTo>
                        <a:cubicBezTo>
                          <a:pt x="104" y="76"/>
                          <a:pt x="104" y="76"/>
                          <a:pt x="104" y="76"/>
                        </a:cubicBezTo>
                        <a:cubicBezTo>
                          <a:pt x="104" y="76"/>
                          <a:pt x="104" y="76"/>
                          <a:pt x="104" y="76"/>
                        </a:cubicBezTo>
                        <a:cubicBezTo>
                          <a:pt x="104" y="75"/>
                          <a:pt x="104" y="75"/>
                          <a:pt x="104" y="75"/>
                        </a:cubicBezTo>
                        <a:cubicBezTo>
                          <a:pt x="104" y="75"/>
                          <a:pt x="104" y="75"/>
                          <a:pt x="104" y="75"/>
                        </a:cubicBezTo>
                        <a:cubicBezTo>
                          <a:pt x="104" y="74"/>
                          <a:pt x="104" y="74"/>
                          <a:pt x="104" y="74"/>
                        </a:cubicBezTo>
                        <a:cubicBezTo>
                          <a:pt x="104" y="74"/>
                          <a:pt x="104" y="74"/>
                          <a:pt x="104" y="74"/>
                        </a:cubicBezTo>
                        <a:cubicBezTo>
                          <a:pt x="104" y="75"/>
                          <a:pt x="104" y="75"/>
                          <a:pt x="104" y="75"/>
                        </a:cubicBezTo>
                        <a:cubicBezTo>
                          <a:pt x="105" y="75"/>
                          <a:pt x="105" y="75"/>
                          <a:pt x="105" y="75"/>
                        </a:cubicBezTo>
                        <a:cubicBezTo>
                          <a:pt x="105" y="75"/>
                          <a:pt x="105" y="75"/>
                          <a:pt x="105" y="75"/>
                        </a:cubicBezTo>
                        <a:cubicBezTo>
                          <a:pt x="106" y="75"/>
                          <a:pt x="106" y="75"/>
                          <a:pt x="106" y="75"/>
                        </a:cubicBezTo>
                        <a:cubicBezTo>
                          <a:pt x="106" y="75"/>
                          <a:pt x="106" y="75"/>
                          <a:pt x="106" y="75"/>
                        </a:cubicBezTo>
                        <a:cubicBezTo>
                          <a:pt x="107" y="75"/>
                          <a:pt x="107" y="75"/>
                          <a:pt x="107" y="75"/>
                        </a:cubicBezTo>
                        <a:cubicBezTo>
                          <a:pt x="107" y="73"/>
                          <a:pt x="107" y="73"/>
                          <a:pt x="107" y="73"/>
                        </a:cubicBezTo>
                        <a:cubicBezTo>
                          <a:pt x="107" y="72"/>
                          <a:pt x="107" y="72"/>
                          <a:pt x="107" y="72"/>
                        </a:cubicBezTo>
                        <a:cubicBezTo>
                          <a:pt x="107" y="72"/>
                          <a:pt x="107" y="72"/>
                          <a:pt x="107" y="72"/>
                        </a:cubicBezTo>
                        <a:lnTo>
                          <a:pt x="107" y="71"/>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9" name="Freeform 358">
                    <a:extLst>
                      <a:ext uri="{FF2B5EF4-FFF2-40B4-BE49-F238E27FC236}">
                        <a16:creationId xmlns="" xmlns:a16="http://schemas.microsoft.com/office/drawing/2014/main" id="{026A9B4D-2936-4A20-A13A-1A1F5337BAC9}"/>
                      </a:ext>
                    </a:extLst>
                  </p:cNvPr>
                  <p:cNvSpPr>
                    <a:spLocks/>
                  </p:cNvSpPr>
                  <p:nvPr/>
                </p:nvSpPr>
                <p:spPr bwMode="auto">
                  <a:xfrm>
                    <a:off x="5665899" y="3175437"/>
                    <a:ext cx="550465" cy="623860"/>
                  </a:xfrm>
                  <a:custGeom>
                    <a:avLst/>
                    <a:gdLst>
                      <a:gd name="T0" fmla="*/ 102 w 105"/>
                      <a:gd name="T1" fmla="*/ 23 h 119"/>
                      <a:gd name="T2" fmla="*/ 97 w 105"/>
                      <a:gd name="T3" fmla="*/ 21 h 119"/>
                      <a:gd name="T4" fmla="*/ 92 w 105"/>
                      <a:gd name="T5" fmla="*/ 22 h 119"/>
                      <a:gd name="T6" fmla="*/ 88 w 105"/>
                      <a:gd name="T7" fmla="*/ 21 h 119"/>
                      <a:gd name="T8" fmla="*/ 85 w 105"/>
                      <a:gd name="T9" fmla="*/ 20 h 119"/>
                      <a:gd name="T10" fmla="*/ 79 w 105"/>
                      <a:gd name="T11" fmla="*/ 24 h 119"/>
                      <a:gd name="T12" fmla="*/ 77 w 105"/>
                      <a:gd name="T13" fmla="*/ 23 h 119"/>
                      <a:gd name="T14" fmla="*/ 72 w 105"/>
                      <a:gd name="T15" fmla="*/ 21 h 119"/>
                      <a:gd name="T16" fmla="*/ 68 w 105"/>
                      <a:gd name="T17" fmla="*/ 19 h 119"/>
                      <a:gd name="T18" fmla="*/ 67 w 105"/>
                      <a:gd name="T19" fmla="*/ 21 h 119"/>
                      <a:gd name="T20" fmla="*/ 64 w 105"/>
                      <a:gd name="T21" fmla="*/ 17 h 119"/>
                      <a:gd name="T22" fmla="*/ 63 w 105"/>
                      <a:gd name="T23" fmla="*/ 15 h 119"/>
                      <a:gd name="T24" fmla="*/ 52 w 105"/>
                      <a:gd name="T25" fmla="*/ 14 h 119"/>
                      <a:gd name="T26" fmla="*/ 47 w 105"/>
                      <a:gd name="T27" fmla="*/ 16 h 119"/>
                      <a:gd name="T28" fmla="*/ 41 w 105"/>
                      <a:gd name="T29" fmla="*/ 13 h 119"/>
                      <a:gd name="T30" fmla="*/ 35 w 105"/>
                      <a:gd name="T31" fmla="*/ 11 h 119"/>
                      <a:gd name="T32" fmla="*/ 33 w 105"/>
                      <a:gd name="T33" fmla="*/ 2 h 119"/>
                      <a:gd name="T34" fmla="*/ 28 w 105"/>
                      <a:gd name="T35" fmla="*/ 7 h 119"/>
                      <a:gd name="T36" fmla="*/ 1 w 105"/>
                      <a:gd name="T37" fmla="*/ 11 h 119"/>
                      <a:gd name="T38" fmla="*/ 2 w 105"/>
                      <a:gd name="T39" fmla="*/ 16 h 119"/>
                      <a:gd name="T40" fmla="*/ 2 w 105"/>
                      <a:gd name="T41" fmla="*/ 21 h 119"/>
                      <a:gd name="T42" fmla="*/ 3 w 105"/>
                      <a:gd name="T43" fmla="*/ 29 h 119"/>
                      <a:gd name="T44" fmla="*/ 4 w 105"/>
                      <a:gd name="T45" fmla="*/ 33 h 119"/>
                      <a:gd name="T46" fmla="*/ 5 w 105"/>
                      <a:gd name="T47" fmla="*/ 35 h 119"/>
                      <a:gd name="T48" fmla="*/ 6 w 105"/>
                      <a:gd name="T49" fmla="*/ 37 h 119"/>
                      <a:gd name="T50" fmla="*/ 6 w 105"/>
                      <a:gd name="T51" fmla="*/ 41 h 119"/>
                      <a:gd name="T52" fmla="*/ 7 w 105"/>
                      <a:gd name="T53" fmla="*/ 46 h 119"/>
                      <a:gd name="T54" fmla="*/ 7 w 105"/>
                      <a:gd name="T55" fmla="*/ 50 h 119"/>
                      <a:gd name="T56" fmla="*/ 8 w 105"/>
                      <a:gd name="T57" fmla="*/ 51 h 119"/>
                      <a:gd name="T58" fmla="*/ 7 w 105"/>
                      <a:gd name="T59" fmla="*/ 54 h 119"/>
                      <a:gd name="T60" fmla="*/ 8 w 105"/>
                      <a:gd name="T61" fmla="*/ 58 h 119"/>
                      <a:gd name="T62" fmla="*/ 9 w 105"/>
                      <a:gd name="T63" fmla="*/ 60 h 119"/>
                      <a:gd name="T64" fmla="*/ 11 w 105"/>
                      <a:gd name="T65" fmla="*/ 66 h 119"/>
                      <a:gd name="T66" fmla="*/ 11 w 105"/>
                      <a:gd name="T67" fmla="*/ 69 h 119"/>
                      <a:gd name="T68" fmla="*/ 10 w 105"/>
                      <a:gd name="T69" fmla="*/ 74 h 119"/>
                      <a:gd name="T70" fmla="*/ 7 w 105"/>
                      <a:gd name="T71" fmla="*/ 76 h 119"/>
                      <a:gd name="T72" fmla="*/ 10 w 105"/>
                      <a:gd name="T73" fmla="*/ 81 h 119"/>
                      <a:gd name="T74" fmla="*/ 13 w 105"/>
                      <a:gd name="T75" fmla="*/ 83 h 119"/>
                      <a:gd name="T76" fmla="*/ 90 w 105"/>
                      <a:gd name="T77" fmla="*/ 113 h 119"/>
                      <a:gd name="T78" fmla="*/ 89 w 105"/>
                      <a:gd name="T79" fmla="*/ 109 h 119"/>
                      <a:gd name="T80" fmla="*/ 88 w 105"/>
                      <a:gd name="T81" fmla="*/ 107 h 119"/>
                      <a:gd name="T82" fmla="*/ 87 w 105"/>
                      <a:gd name="T83" fmla="*/ 105 h 119"/>
                      <a:gd name="T84" fmla="*/ 83 w 105"/>
                      <a:gd name="T85" fmla="*/ 104 h 119"/>
                      <a:gd name="T86" fmla="*/ 74 w 105"/>
                      <a:gd name="T87" fmla="*/ 97 h 119"/>
                      <a:gd name="T88" fmla="*/ 68 w 105"/>
                      <a:gd name="T89" fmla="*/ 94 h 119"/>
                      <a:gd name="T90" fmla="*/ 66 w 105"/>
                      <a:gd name="T91" fmla="*/ 90 h 119"/>
                      <a:gd name="T92" fmla="*/ 65 w 105"/>
                      <a:gd name="T93" fmla="*/ 85 h 119"/>
                      <a:gd name="T94" fmla="*/ 65 w 105"/>
                      <a:gd name="T95" fmla="*/ 82 h 119"/>
                      <a:gd name="T96" fmla="*/ 67 w 105"/>
                      <a:gd name="T97" fmla="*/ 78 h 119"/>
                      <a:gd name="T98" fmla="*/ 64 w 105"/>
                      <a:gd name="T99" fmla="*/ 75 h 119"/>
                      <a:gd name="T100" fmla="*/ 65 w 105"/>
                      <a:gd name="T101" fmla="*/ 69 h 119"/>
                      <a:gd name="T102" fmla="*/ 68 w 105"/>
                      <a:gd name="T103" fmla="*/ 67 h 119"/>
                      <a:gd name="T104" fmla="*/ 69 w 105"/>
                      <a:gd name="T105" fmla="*/ 66 h 119"/>
                      <a:gd name="T106" fmla="*/ 70 w 105"/>
                      <a:gd name="T107" fmla="*/ 53 h 119"/>
                      <a:gd name="T108" fmla="*/ 71 w 105"/>
                      <a:gd name="T109" fmla="*/ 53 h 119"/>
                      <a:gd name="T110" fmla="*/ 72 w 105"/>
                      <a:gd name="T111" fmla="*/ 51 h 119"/>
                      <a:gd name="T112" fmla="*/ 75 w 105"/>
                      <a:gd name="T113" fmla="*/ 48 h 119"/>
                      <a:gd name="T114" fmla="*/ 79 w 105"/>
                      <a:gd name="T115" fmla="*/ 44 h 119"/>
                      <a:gd name="T116" fmla="*/ 89 w 105"/>
                      <a:gd name="T117" fmla="*/ 32 h 119"/>
                      <a:gd name="T118" fmla="*/ 104 w 105"/>
                      <a:gd name="T119" fmla="*/ 2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5" h="119">
                        <a:moveTo>
                          <a:pt x="105" y="23"/>
                        </a:moveTo>
                        <a:cubicBezTo>
                          <a:pt x="104" y="23"/>
                          <a:pt x="104" y="23"/>
                          <a:pt x="104" y="23"/>
                        </a:cubicBezTo>
                        <a:cubicBezTo>
                          <a:pt x="104" y="23"/>
                          <a:pt x="104" y="23"/>
                          <a:pt x="104" y="23"/>
                        </a:cubicBezTo>
                        <a:cubicBezTo>
                          <a:pt x="103" y="23"/>
                          <a:pt x="103" y="23"/>
                          <a:pt x="103" y="23"/>
                        </a:cubicBezTo>
                        <a:cubicBezTo>
                          <a:pt x="103" y="23"/>
                          <a:pt x="103" y="23"/>
                          <a:pt x="103" y="23"/>
                        </a:cubicBezTo>
                        <a:cubicBezTo>
                          <a:pt x="103" y="23"/>
                          <a:pt x="103" y="23"/>
                          <a:pt x="103" y="23"/>
                        </a:cubicBezTo>
                        <a:cubicBezTo>
                          <a:pt x="103" y="22"/>
                          <a:pt x="103" y="22"/>
                          <a:pt x="103" y="22"/>
                        </a:cubicBezTo>
                        <a:cubicBezTo>
                          <a:pt x="103" y="23"/>
                          <a:pt x="103" y="23"/>
                          <a:pt x="103" y="23"/>
                        </a:cubicBezTo>
                        <a:cubicBezTo>
                          <a:pt x="102" y="23"/>
                          <a:pt x="102" y="23"/>
                          <a:pt x="102" y="23"/>
                        </a:cubicBezTo>
                        <a:cubicBezTo>
                          <a:pt x="101" y="23"/>
                          <a:pt x="101" y="23"/>
                          <a:pt x="101" y="23"/>
                        </a:cubicBezTo>
                        <a:cubicBezTo>
                          <a:pt x="101" y="23"/>
                          <a:pt x="101" y="23"/>
                          <a:pt x="101" y="23"/>
                        </a:cubicBezTo>
                        <a:cubicBezTo>
                          <a:pt x="100" y="23"/>
                          <a:pt x="100" y="23"/>
                          <a:pt x="100" y="23"/>
                        </a:cubicBezTo>
                        <a:cubicBezTo>
                          <a:pt x="100" y="23"/>
                          <a:pt x="100" y="23"/>
                          <a:pt x="100" y="23"/>
                        </a:cubicBezTo>
                        <a:cubicBezTo>
                          <a:pt x="99" y="23"/>
                          <a:pt x="99" y="23"/>
                          <a:pt x="99" y="23"/>
                        </a:cubicBezTo>
                        <a:cubicBezTo>
                          <a:pt x="99" y="21"/>
                          <a:pt x="99" y="21"/>
                          <a:pt x="99" y="21"/>
                        </a:cubicBezTo>
                        <a:cubicBezTo>
                          <a:pt x="98" y="21"/>
                          <a:pt x="98" y="21"/>
                          <a:pt x="98" y="21"/>
                        </a:cubicBezTo>
                        <a:cubicBezTo>
                          <a:pt x="98" y="21"/>
                          <a:pt x="98" y="21"/>
                          <a:pt x="98" y="21"/>
                        </a:cubicBezTo>
                        <a:cubicBezTo>
                          <a:pt x="97" y="21"/>
                          <a:pt x="97" y="21"/>
                          <a:pt x="97" y="21"/>
                        </a:cubicBezTo>
                        <a:cubicBezTo>
                          <a:pt x="93" y="22"/>
                          <a:pt x="93" y="22"/>
                          <a:pt x="93" y="22"/>
                        </a:cubicBezTo>
                        <a:cubicBezTo>
                          <a:pt x="93" y="22"/>
                          <a:pt x="93" y="22"/>
                          <a:pt x="93" y="22"/>
                        </a:cubicBezTo>
                        <a:cubicBezTo>
                          <a:pt x="93" y="22"/>
                          <a:pt x="93" y="22"/>
                          <a:pt x="93" y="22"/>
                        </a:cubicBezTo>
                        <a:cubicBezTo>
                          <a:pt x="93" y="22"/>
                          <a:pt x="93" y="22"/>
                          <a:pt x="93" y="22"/>
                        </a:cubicBezTo>
                        <a:cubicBezTo>
                          <a:pt x="93" y="22"/>
                          <a:pt x="93" y="22"/>
                          <a:pt x="93" y="22"/>
                        </a:cubicBezTo>
                        <a:cubicBezTo>
                          <a:pt x="92" y="22"/>
                          <a:pt x="92" y="22"/>
                          <a:pt x="92" y="22"/>
                        </a:cubicBezTo>
                        <a:cubicBezTo>
                          <a:pt x="92" y="22"/>
                          <a:pt x="92" y="22"/>
                          <a:pt x="92" y="22"/>
                        </a:cubicBezTo>
                        <a:cubicBezTo>
                          <a:pt x="92" y="22"/>
                          <a:pt x="92" y="22"/>
                          <a:pt x="92" y="22"/>
                        </a:cubicBezTo>
                        <a:cubicBezTo>
                          <a:pt x="92" y="22"/>
                          <a:pt x="92" y="22"/>
                          <a:pt x="92" y="22"/>
                        </a:cubicBezTo>
                        <a:cubicBezTo>
                          <a:pt x="91" y="22"/>
                          <a:pt x="91" y="22"/>
                          <a:pt x="91" y="22"/>
                        </a:cubicBezTo>
                        <a:cubicBezTo>
                          <a:pt x="91" y="22"/>
                          <a:pt x="91" y="22"/>
                          <a:pt x="91" y="22"/>
                        </a:cubicBezTo>
                        <a:cubicBezTo>
                          <a:pt x="90" y="22"/>
                          <a:pt x="90" y="22"/>
                          <a:pt x="90" y="22"/>
                        </a:cubicBezTo>
                        <a:cubicBezTo>
                          <a:pt x="89" y="22"/>
                          <a:pt x="89" y="22"/>
                          <a:pt x="89" y="22"/>
                        </a:cubicBezTo>
                        <a:cubicBezTo>
                          <a:pt x="89" y="22"/>
                          <a:pt x="89" y="22"/>
                          <a:pt x="89" y="22"/>
                        </a:cubicBezTo>
                        <a:cubicBezTo>
                          <a:pt x="88" y="22"/>
                          <a:pt x="88" y="22"/>
                          <a:pt x="88" y="22"/>
                        </a:cubicBezTo>
                        <a:cubicBezTo>
                          <a:pt x="88" y="21"/>
                          <a:pt x="88" y="21"/>
                          <a:pt x="88" y="21"/>
                        </a:cubicBezTo>
                        <a:cubicBezTo>
                          <a:pt x="88" y="21"/>
                          <a:pt x="88" y="21"/>
                          <a:pt x="88" y="21"/>
                        </a:cubicBezTo>
                        <a:cubicBezTo>
                          <a:pt x="88" y="21"/>
                          <a:pt x="88" y="21"/>
                          <a:pt x="88" y="21"/>
                        </a:cubicBezTo>
                        <a:cubicBezTo>
                          <a:pt x="88" y="21"/>
                          <a:pt x="88" y="21"/>
                          <a:pt x="88" y="21"/>
                        </a:cubicBezTo>
                        <a:cubicBezTo>
                          <a:pt x="88" y="21"/>
                          <a:pt x="88" y="21"/>
                          <a:pt x="88" y="21"/>
                        </a:cubicBezTo>
                        <a:cubicBezTo>
                          <a:pt x="88" y="20"/>
                          <a:pt x="88" y="20"/>
                          <a:pt x="88" y="20"/>
                        </a:cubicBezTo>
                        <a:cubicBezTo>
                          <a:pt x="88" y="20"/>
                          <a:pt x="88" y="20"/>
                          <a:pt x="88" y="20"/>
                        </a:cubicBezTo>
                        <a:cubicBezTo>
                          <a:pt x="88" y="20"/>
                          <a:pt x="88" y="20"/>
                          <a:pt x="88" y="20"/>
                        </a:cubicBezTo>
                        <a:cubicBezTo>
                          <a:pt x="88" y="20"/>
                          <a:pt x="88" y="20"/>
                          <a:pt x="88" y="20"/>
                        </a:cubicBezTo>
                        <a:cubicBezTo>
                          <a:pt x="87" y="19"/>
                          <a:pt x="87" y="19"/>
                          <a:pt x="87" y="19"/>
                        </a:cubicBezTo>
                        <a:cubicBezTo>
                          <a:pt x="87" y="20"/>
                          <a:pt x="87" y="20"/>
                          <a:pt x="87" y="20"/>
                        </a:cubicBezTo>
                        <a:cubicBezTo>
                          <a:pt x="85" y="20"/>
                          <a:pt x="85" y="20"/>
                          <a:pt x="85" y="20"/>
                        </a:cubicBezTo>
                        <a:cubicBezTo>
                          <a:pt x="85" y="21"/>
                          <a:pt x="85" y="21"/>
                          <a:pt x="85" y="21"/>
                        </a:cubicBezTo>
                        <a:cubicBezTo>
                          <a:pt x="85" y="21"/>
                          <a:pt x="85" y="21"/>
                          <a:pt x="85" y="21"/>
                        </a:cubicBezTo>
                        <a:cubicBezTo>
                          <a:pt x="83" y="22"/>
                          <a:pt x="83" y="22"/>
                          <a:pt x="83" y="22"/>
                        </a:cubicBezTo>
                        <a:cubicBezTo>
                          <a:pt x="83" y="23"/>
                          <a:pt x="83" y="23"/>
                          <a:pt x="83" y="23"/>
                        </a:cubicBezTo>
                        <a:cubicBezTo>
                          <a:pt x="82" y="23"/>
                          <a:pt x="82" y="23"/>
                          <a:pt x="82" y="23"/>
                        </a:cubicBezTo>
                        <a:cubicBezTo>
                          <a:pt x="81" y="24"/>
                          <a:pt x="81" y="24"/>
                          <a:pt x="81" y="24"/>
                        </a:cubicBezTo>
                        <a:cubicBezTo>
                          <a:pt x="80" y="24"/>
                          <a:pt x="80" y="24"/>
                          <a:pt x="80" y="24"/>
                        </a:cubicBezTo>
                        <a:cubicBezTo>
                          <a:pt x="80" y="24"/>
                          <a:pt x="80" y="24"/>
                          <a:pt x="80" y="24"/>
                        </a:cubicBezTo>
                        <a:cubicBezTo>
                          <a:pt x="79" y="24"/>
                          <a:pt x="79" y="24"/>
                          <a:pt x="79" y="24"/>
                        </a:cubicBezTo>
                        <a:cubicBezTo>
                          <a:pt x="79" y="24"/>
                          <a:pt x="79" y="24"/>
                          <a:pt x="79" y="24"/>
                        </a:cubicBezTo>
                        <a:cubicBezTo>
                          <a:pt x="78" y="24"/>
                          <a:pt x="78" y="24"/>
                          <a:pt x="78" y="24"/>
                        </a:cubicBezTo>
                        <a:cubicBezTo>
                          <a:pt x="78" y="24"/>
                          <a:pt x="78" y="24"/>
                          <a:pt x="78" y="24"/>
                        </a:cubicBezTo>
                        <a:cubicBezTo>
                          <a:pt x="78" y="24"/>
                          <a:pt x="78" y="24"/>
                          <a:pt x="78" y="24"/>
                        </a:cubicBezTo>
                        <a:cubicBezTo>
                          <a:pt x="78" y="23"/>
                          <a:pt x="78" y="23"/>
                          <a:pt x="78" y="23"/>
                        </a:cubicBezTo>
                        <a:cubicBezTo>
                          <a:pt x="78" y="23"/>
                          <a:pt x="78" y="23"/>
                          <a:pt x="78" y="23"/>
                        </a:cubicBezTo>
                        <a:cubicBezTo>
                          <a:pt x="78" y="23"/>
                          <a:pt x="78" y="23"/>
                          <a:pt x="78" y="23"/>
                        </a:cubicBezTo>
                        <a:cubicBezTo>
                          <a:pt x="78" y="23"/>
                          <a:pt x="78" y="23"/>
                          <a:pt x="78" y="23"/>
                        </a:cubicBezTo>
                        <a:cubicBezTo>
                          <a:pt x="77" y="23"/>
                          <a:pt x="77" y="23"/>
                          <a:pt x="77" y="23"/>
                        </a:cubicBezTo>
                        <a:cubicBezTo>
                          <a:pt x="76" y="23"/>
                          <a:pt x="76" y="23"/>
                          <a:pt x="76" y="23"/>
                        </a:cubicBezTo>
                        <a:cubicBezTo>
                          <a:pt x="76" y="23"/>
                          <a:pt x="76" y="23"/>
                          <a:pt x="76" y="23"/>
                        </a:cubicBezTo>
                        <a:cubicBezTo>
                          <a:pt x="76" y="22"/>
                          <a:pt x="76" y="22"/>
                          <a:pt x="76" y="22"/>
                        </a:cubicBezTo>
                        <a:cubicBezTo>
                          <a:pt x="76" y="22"/>
                          <a:pt x="76" y="22"/>
                          <a:pt x="76" y="22"/>
                        </a:cubicBezTo>
                        <a:cubicBezTo>
                          <a:pt x="75" y="21"/>
                          <a:pt x="75" y="21"/>
                          <a:pt x="75" y="21"/>
                        </a:cubicBezTo>
                        <a:cubicBezTo>
                          <a:pt x="75" y="21"/>
                          <a:pt x="75" y="21"/>
                          <a:pt x="75" y="21"/>
                        </a:cubicBezTo>
                        <a:cubicBezTo>
                          <a:pt x="74" y="21"/>
                          <a:pt x="74" y="21"/>
                          <a:pt x="74" y="21"/>
                        </a:cubicBezTo>
                        <a:cubicBezTo>
                          <a:pt x="73" y="21"/>
                          <a:pt x="73" y="21"/>
                          <a:pt x="73" y="21"/>
                        </a:cubicBezTo>
                        <a:cubicBezTo>
                          <a:pt x="72" y="21"/>
                          <a:pt x="72" y="21"/>
                          <a:pt x="72" y="21"/>
                        </a:cubicBezTo>
                        <a:cubicBezTo>
                          <a:pt x="72" y="20"/>
                          <a:pt x="72" y="20"/>
                          <a:pt x="72" y="20"/>
                        </a:cubicBezTo>
                        <a:cubicBezTo>
                          <a:pt x="72" y="20"/>
                          <a:pt x="72" y="20"/>
                          <a:pt x="72" y="20"/>
                        </a:cubicBezTo>
                        <a:cubicBezTo>
                          <a:pt x="72" y="20"/>
                          <a:pt x="72" y="20"/>
                          <a:pt x="72" y="20"/>
                        </a:cubicBezTo>
                        <a:cubicBezTo>
                          <a:pt x="71" y="19"/>
                          <a:pt x="71" y="19"/>
                          <a:pt x="71" y="19"/>
                        </a:cubicBezTo>
                        <a:cubicBezTo>
                          <a:pt x="71" y="19"/>
                          <a:pt x="71" y="19"/>
                          <a:pt x="71" y="19"/>
                        </a:cubicBezTo>
                        <a:cubicBezTo>
                          <a:pt x="71" y="18"/>
                          <a:pt x="71" y="18"/>
                          <a:pt x="71" y="18"/>
                        </a:cubicBezTo>
                        <a:cubicBezTo>
                          <a:pt x="70" y="18"/>
                          <a:pt x="70" y="18"/>
                          <a:pt x="70" y="18"/>
                        </a:cubicBezTo>
                        <a:cubicBezTo>
                          <a:pt x="68" y="19"/>
                          <a:pt x="68" y="19"/>
                          <a:pt x="68" y="19"/>
                        </a:cubicBezTo>
                        <a:cubicBezTo>
                          <a:pt x="68" y="19"/>
                          <a:pt x="68" y="19"/>
                          <a:pt x="68" y="19"/>
                        </a:cubicBezTo>
                        <a:cubicBezTo>
                          <a:pt x="68" y="19"/>
                          <a:pt x="68" y="19"/>
                          <a:pt x="68" y="19"/>
                        </a:cubicBezTo>
                        <a:cubicBezTo>
                          <a:pt x="68" y="20"/>
                          <a:pt x="68" y="20"/>
                          <a:pt x="68" y="20"/>
                        </a:cubicBezTo>
                        <a:cubicBezTo>
                          <a:pt x="68" y="20"/>
                          <a:pt x="68" y="20"/>
                          <a:pt x="68" y="20"/>
                        </a:cubicBezTo>
                        <a:cubicBezTo>
                          <a:pt x="68" y="21"/>
                          <a:pt x="68" y="21"/>
                          <a:pt x="68" y="21"/>
                        </a:cubicBezTo>
                        <a:cubicBezTo>
                          <a:pt x="68" y="21"/>
                          <a:pt x="68" y="21"/>
                          <a:pt x="68" y="21"/>
                        </a:cubicBezTo>
                        <a:cubicBezTo>
                          <a:pt x="67" y="21"/>
                          <a:pt x="67" y="21"/>
                          <a:pt x="67" y="21"/>
                        </a:cubicBezTo>
                        <a:cubicBezTo>
                          <a:pt x="67" y="21"/>
                          <a:pt x="67" y="21"/>
                          <a:pt x="67" y="21"/>
                        </a:cubicBezTo>
                        <a:cubicBezTo>
                          <a:pt x="67" y="21"/>
                          <a:pt x="67" y="21"/>
                          <a:pt x="67" y="21"/>
                        </a:cubicBezTo>
                        <a:cubicBezTo>
                          <a:pt x="67" y="21"/>
                          <a:pt x="67" y="21"/>
                          <a:pt x="67" y="21"/>
                        </a:cubicBezTo>
                        <a:cubicBezTo>
                          <a:pt x="66" y="20"/>
                          <a:pt x="66" y="20"/>
                          <a:pt x="66" y="20"/>
                        </a:cubicBezTo>
                        <a:cubicBezTo>
                          <a:pt x="66" y="19"/>
                          <a:pt x="66" y="19"/>
                          <a:pt x="66" y="19"/>
                        </a:cubicBezTo>
                        <a:cubicBezTo>
                          <a:pt x="65" y="19"/>
                          <a:pt x="65" y="19"/>
                          <a:pt x="65" y="19"/>
                        </a:cubicBezTo>
                        <a:cubicBezTo>
                          <a:pt x="65" y="19"/>
                          <a:pt x="65" y="19"/>
                          <a:pt x="65" y="19"/>
                        </a:cubicBezTo>
                        <a:cubicBezTo>
                          <a:pt x="65" y="18"/>
                          <a:pt x="65" y="18"/>
                          <a:pt x="65" y="18"/>
                        </a:cubicBezTo>
                        <a:cubicBezTo>
                          <a:pt x="65" y="17"/>
                          <a:pt x="65" y="17"/>
                          <a:pt x="65" y="17"/>
                        </a:cubicBezTo>
                        <a:cubicBezTo>
                          <a:pt x="65" y="17"/>
                          <a:pt x="65" y="17"/>
                          <a:pt x="65" y="17"/>
                        </a:cubicBezTo>
                        <a:cubicBezTo>
                          <a:pt x="64" y="17"/>
                          <a:pt x="64" y="17"/>
                          <a:pt x="64" y="17"/>
                        </a:cubicBezTo>
                        <a:cubicBezTo>
                          <a:pt x="64" y="17"/>
                          <a:pt x="64" y="17"/>
                          <a:pt x="64" y="17"/>
                        </a:cubicBezTo>
                        <a:cubicBezTo>
                          <a:pt x="63" y="17"/>
                          <a:pt x="63" y="17"/>
                          <a:pt x="63" y="17"/>
                        </a:cubicBezTo>
                        <a:cubicBezTo>
                          <a:pt x="62" y="17"/>
                          <a:pt x="62" y="17"/>
                          <a:pt x="62" y="17"/>
                        </a:cubicBezTo>
                        <a:cubicBezTo>
                          <a:pt x="62" y="17"/>
                          <a:pt x="62" y="17"/>
                          <a:pt x="62" y="17"/>
                        </a:cubicBezTo>
                        <a:cubicBezTo>
                          <a:pt x="62" y="17"/>
                          <a:pt x="62" y="17"/>
                          <a:pt x="62" y="17"/>
                        </a:cubicBezTo>
                        <a:cubicBezTo>
                          <a:pt x="62" y="16"/>
                          <a:pt x="62" y="16"/>
                          <a:pt x="62" y="16"/>
                        </a:cubicBezTo>
                        <a:cubicBezTo>
                          <a:pt x="62" y="16"/>
                          <a:pt x="62" y="16"/>
                          <a:pt x="62" y="16"/>
                        </a:cubicBezTo>
                        <a:cubicBezTo>
                          <a:pt x="63" y="16"/>
                          <a:pt x="63" y="16"/>
                          <a:pt x="63" y="16"/>
                        </a:cubicBezTo>
                        <a:cubicBezTo>
                          <a:pt x="63" y="16"/>
                          <a:pt x="63" y="16"/>
                          <a:pt x="63" y="16"/>
                        </a:cubicBezTo>
                        <a:cubicBezTo>
                          <a:pt x="63" y="15"/>
                          <a:pt x="63" y="15"/>
                          <a:pt x="63" y="15"/>
                        </a:cubicBezTo>
                        <a:cubicBezTo>
                          <a:pt x="63" y="15"/>
                          <a:pt x="63" y="15"/>
                          <a:pt x="63" y="15"/>
                        </a:cubicBezTo>
                        <a:cubicBezTo>
                          <a:pt x="62" y="15"/>
                          <a:pt x="62" y="15"/>
                          <a:pt x="62" y="15"/>
                        </a:cubicBezTo>
                        <a:cubicBezTo>
                          <a:pt x="59" y="14"/>
                          <a:pt x="59" y="14"/>
                          <a:pt x="59" y="14"/>
                        </a:cubicBezTo>
                        <a:cubicBezTo>
                          <a:pt x="58" y="14"/>
                          <a:pt x="58" y="14"/>
                          <a:pt x="58" y="14"/>
                        </a:cubicBezTo>
                        <a:cubicBezTo>
                          <a:pt x="58" y="14"/>
                          <a:pt x="58" y="14"/>
                          <a:pt x="58" y="14"/>
                        </a:cubicBezTo>
                        <a:cubicBezTo>
                          <a:pt x="57" y="14"/>
                          <a:pt x="56" y="14"/>
                          <a:pt x="54" y="14"/>
                        </a:cubicBezTo>
                        <a:cubicBezTo>
                          <a:pt x="53" y="14"/>
                          <a:pt x="53" y="14"/>
                          <a:pt x="53" y="14"/>
                        </a:cubicBezTo>
                        <a:cubicBezTo>
                          <a:pt x="52" y="14"/>
                          <a:pt x="52" y="14"/>
                          <a:pt x="52" y="14"/>
                        </a:cubicBezTo>
                        <a:cubicBezTo>
                          <a:pt x="52" y="14"/>
                          <a:pt x="52" y="14"/>
                          <a:pt x="52" y="14"/>
                        </a:cubicBezTo>
                        <a:cubicBezTo>
                          <a:pt x="52" y="15"/>
                          <a:pt x="52" y="15"/>
                          <a:pt x="52" y="15"/>
                        </a:cubicBezTo>
                        <a:cubicBezTo>
                          <a:pt x="52" y="15"/>
                          <a:pt x="52" y="15"/>
                          <a:pt x="52" y="15"/>
                        </a:cubicBezTo>
                        <a:cubicBezTo>
                          <a:pt x="52" y="15"/>
                          <a:pt x="52" y="15"/>
                          <a:pt x="52" y="15"/>
                        </a:cubicBezTo>
                        <a:cubicBezTo>
                          <a:pt x="51" y="16"/>
                          <a:pt x="51" y="16"/>
                          <a:pt x="51" y="16"/>
                        </a:cubicBezTo>
                        <a:cubicBezTo>
                          <a:pt x="50" y="16"/>
                          <a:pt x="50" y="16"/>
                          <a:pt x="50" y="16"/>
                        </a:cubicBezTo>
                        <a:cubicBezTo>
                          <a:pt x="50" y="16"/>
                          <a:pt x="50" y="16"/>
                          <a:pt x="50" y="16"/>
                        </a:cubicBezTo>
                        <a:cubicBezTo>
                          <a:pt x="50" y="16"/>
                          <a:pt x="50" y="16"/>
                          <a:pt x="50" y="16"/>
                        </a:cubicBezTo>
                        <a:cubicBezTo>
                          <a:pt x="48" y="16"/>
                          <a:pt x="48" y="16"/>
                          <a:pt x="48" y="16"/>
                        </a:cubicBezTo>
                        <a:cubicBezTo>
                          <a:pt x="47" y="16"/>
                          <a:pt x="47" y="16"/>
                          <a:pt x="47" y="16"/>
                        </a:cubicBezTo>
                        <a:cubicBezTo>
                          <a:pt x="47" y="16"/>
                          <a:pt x="47" y="16"/>
                          <a:pt x="47" y="16"/>
                        </a:cubicBezTo>
                        <a:cubicBezTo>
                          <a:pt x="46" y="14"/>
                          <a:pt x="46" y="14"/>
                          <a:pt x="46" y="14"/>
                        </a:cubicBezTo>
                        <a:cubicBezTo>
                          <a:pt x="46" y="14"/>
                          <a:pt x="46" y="14"/>
                          <a:pt x="46" y="14"/>
                        </a:cubicBezTo>
                        <a:cubicBezTo>
                          <a:pt x="44" y="14"/>
                          <a:pt x="43" y="14"/>
                          <a:pt x="41" y="14"/>
                        </a:cubicBezTo>
                        <a:cubicBezTo>
                          <a:pt x="41" y="14"/>
                          <a:pt x="41" y="14"/>
                          <a:pt x="41" y="14"/>
                        </a:cubicBezTo>
                        <a:cubicBezTo>
                          <a:pt x="41" y="14"/>
                          <a:pt x="41" y="14"/>
                          <a:pt x="41" y="14"/>
                        </a:cubicBezTo>
                        <a:cubicBezTo>
                          <a:pt x="41" y="13"/>
                          <a:pt x="41" y="13"/>
                          <a:pt x="41" y="13"/>
                        </a:cubicBezTo>
                        <a:cubicBezTo>
                          <a:pt x="41" y="13"/>
                          <a:pt x="41" y="13"/>
                          <a:pt x="41" y="13"/>
                        </a:cubicBezTo>
                        <a:cubicBezTo>
                          <a:pt x="41" y="13"/>
                          <a:pt x="41" y="13"/>
                          <a:pt x="41" y="13"/>
                        </a:cubicBezTo>
                        <a:cubicBezTo>
                          <a:pt x="40" y="13"/>
                          <a:pt x="40" y="13"/>
                          <a:pt x="40" y="13"/>
                        </a:cubicBezTo>
                        <a:cubicBezTo>
                          <a:pt x="40" y="13"/>
                          <a:pt x="40" y="13"/>
                          <a:pt x="40" y="13"/>
                        </a:cubicBezTo>
                        <a:cubicBezTo>
                          <a:pt x="40" y="13"/>
                          <a:pt x="40" y="13"/>
                          <a:pt x="40" y="13"/>
                        </a:cubicBezTo>
                        <a:cubicBezTo>
                          <a:pt x="40" y="13"/>
                          <a:pt x="40" y="13"/>
                          <a:pt x="40" y="13"/>
                        </a:cubicBezTo>
                        <a:cubicBezTo>
                          <a:pt x="38" y="13"/>
                          <a:pt x="38" y="13"/>
                          <a:pt x="38" y="13"/>
                        </a:cubicBezTo>
                        <a:cubicBezTo>
                          <a:pt x="37" y="13"/>
                          <a:pt x="37" y="13"/>
                          <a:pt x="37" y="13"/>
                        </a:cubicBezTo>
                        <a:cubicBezTo>
                          <a:pt x="36" y="13"/>
                          <a:pt x="36" y="13"/>
                          <a:pt x="36" y="13"/>
                        </a:cubicBezTo>
                        <a:cubicBezTo>
                          <a:pt x="35" y="12"/>
                          <a:pt x="35" y="12"/>
                          <a:pt x="35" y="12"/>
                        </a:cubicBezTo>
                        <a:cubicBezTo>
                          <a:pt x="35" y="11"/>
                          <a:pt x="35" y="11"/>
                          <a:pt x="35" y="11"/>
                        </a:cubicBezTo>
                        <a:cubicBezTo>
                          <a:pt x="34" y="11"/>
                          <a:pt x="34" y="11"/>
                          <a:pt x="34" y="11"/>
                        </a:cubicBezTo>
                        <a:cubicBezTo>
                          <a:pt x="34" y="11"/>
                          <a:pt x="34" y="11"/>
                          <a:pt x="34" y="11"/>
                        </a:cubicBezTo>
                        <a:cubicBezTo>
                          <a:pt x="34" y="10"/>
                          <a:pt x="34" y="10"/>
                          <a:pt x="34" y="10"/>
                        </a:cubicBezTo>
                        <a:cubicBezTo>
                          <a:pt x="34" y="10"/>
                          <a:pt x="34" y="9"/>
                          <a:pt x="34" y="9"/>
                        </a:cubicBezTo>
                        <a:cubicBezTo>
                          <a:pt x="34" y="7"/>
                          <a:pt x="33" y="6"/>
                          <a:pt x="33" y="5"/>
                        </a:cubicBezTo>
                        <a:cubicBezTo>
                          <a:pt x="33" y="4"/>
                          <a:pt x="33" y="4"/>
                          <a:pt x="33" y="4"/>
                        </a:cubicBezTo>
                        <a:cubicBezTo>
                          <a:pt x="33" y="4"/>
                          <a:pt x="33" y="4"/>
                          <a:pt x="33" y="4"/>
                        </a:cubicBezTo>
                        <a:cubicBezTo>
                          <a:pt x="33" y="3"/>
                          <a:pt x="33" y="3"/>
                          <a:pt x="33" y="3"/>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1" y="0"/>
                          <a:pt x="31" y="0"/>
                          <a:pt x="31" y="0"/>
                        </a:cubicBezTo>
                        <a:cubicBezTo>
                          <a:pt x="30" y="0"/>
                          <a:pt x="30" y="0"/>
                          <a:pt x="30" y="0"/>
                        </a:cubicBezTo>
                        <a:cubicBezTo>
                          <a:pt x="29" y="0"/>
                          <a:pt x="29" y="0"/>
                          <a:pt x="29" y="0"/>
                        </a:cubicBezTo>
                        <a:cubicBezTo>
                          <a:pt x="28" y="0"/>
                          <a:pt x="28" y="0"/>
                          <a:pt x="28" y="0"/>
                        </a:cubicBezTo>
                        <a:cubicBezTo>
                          <a:pt x="28" y="2"/>
                          <a:pt x="28" y="5"/>
                          <a:pt x="28" y="7"/>
                        </a:cubicBezTo>
                        <a:cubicBezTo>
                          <a:pt x="28" y="7"/>
                          <a:pt x="28" y="7"/>
                          <a:pt x="28" y="7"/>
                        </a:cubicBezTo>
                        <a:cubicBezTo>
                          <a:pt x="28" y="8"/>
                          <a:pt x="28" y="8"/>
                          <a:pt x="28" y="8"/>
                        </a:cubicBezTo>
                        <a:cubicBezTo>
                          <a:pt x="28" y="8"/>
                          <a:pt x="28" y="8"/>
                          <a:pt x="28" y="8"/>
                        </a:cubicBezTo>
                        <a:cubicBezTo>
                          <a:pt x="19" y="8"/>
                          <a:pt x="9" y="8"/>
                          <a:pt x="0" y="9"/>
                        </a:cubicBezTo>
                        <a:cubicBezTo>
                          <a:pt x="0" y="9"/>
                          <a:pt x="0" y="9"/>
                          <a:pt x="0" y="9"/>
                        </a:cubicBezTo>
                        <a:cubicBezTo>
                          <a:pt x="0" y="9"/>
                          <a:pt x="0" y="9"/>
                          <a:pt x="0" y="9"/>
                        </a:cubicBezTo>
                        <a:cubicBezTo>
                          <a:pt x="0" y="10"/>
                          <a:pt x="0" y="10"/>
                          <a:pt x="0" y="10"/>
                        </a:cubicBezTo>
                        <a:cubicBezTo>
                          <a:pt x="1" y="10"/>
                          <a:pt x="1" y="10"/>
                          <a:pt x="1" y="10"/>
                        </a:cubicBezTo>
                        <a:cubicBezTo>
                          <a:pt x="1" y="11"/>
                          <a:pt x="1" y="11"/>
                          <a:pt x="1" y="11"/>
                        </a:cubicBezTo>
                        <a:cubicBezTo>
                          <a:pt x="1" y="11"/>
                          <a:pt x="1" y="11"/>
                          <a:pt x="1" y="11"/>
                        </a:cubicBezTo>
                        <a:cubicBezTo>
                          <a:pt x="1" y="11"/>
                          <a:pt x="1" y="11"/>
                          <a:pt x="1" y="11"/>
                        </a:cubicBezTo>
                        <a:cubicBezTo>
                          <a:pt x="1" y="12"/>
                          <a:pt x="1" y="12"/>
                          <a:pt x="1" y="12"/>
                        </a:cubicBezTo>
                        <a:cubicBezTo>
                          <a:pt x="1" y="13"/>
                          <a:pt x="1" y="13"/>
                          <a:pt x="1" y="13"/>
                        </a:cubicBezTo>
                        <a:cubicBezTo>
                          <a:pt x="2" y="13"/>
                          <a:pt x="2" y="13"/>
                          <a:pt x="2" y="13"/>
                        </a:cubicBezTo>
                        <a:cubicBezTo>
                          <a:pt x="2" y="14"/>
                          <a:pt x="2" y="14"/>
                          <a:pt x="2" y="14"/>
                        </a:cubicBezTo>
                        <a:cubicBezTo>
                          <a:pt x="2" y="15"/>
                          <a:pt x="2" y="15"/>
                          <a:pt x="2" y="15"/>
                        </a:cubicBezTo>
                        <a:cubicBezTo>
                          <a:pt x="2" y="16"/>
                          <a:pt x="2" y="16"/>
                          <a:pt x="2" y="16"/>
                        </a:cubicBezTo>
                        <a:cubicBezTo>
                          <a:pt x="2" y="16"/>
                          <a:pt x="2" y="16"/>
                          <a:pt x="2" y="16"/>
                        </a:cubicBezTo>
                        <a:cubicBezTo>
                          <a:pt x="2" y="17"/>
                          <a:pt x="2" y="17"/>
                          <a:pt x="2" y="17"/>
                        </a:cubicBezTo>
                        <a:cubicBezTo>
                          <a:pt x="1" y="18"/>
                          <a:pt x="1" y="18"/>
                          <a:pt x="1" y="18"/>
                        </a:cubicBezTo>
                        <a:cubicBezTo>
                          <a:pt x="2" y="19"/>
                          <a:pt x="2" y="19"/>
                          <a:pt x="2" y="19"/>
                        </a:cubicBezTo>
                        <a:cubicBezTo>
                          <a:pt x="2" y="20"/>
                          <a:pt x="2" y="20"/>
                          <a:pt x="2"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2"/>
                          <a:pt x="2" y="22"/>
                          <a:pt x="2" y="22"/>
                        </a:cubicBezTo>
                        <a:cubicBezTo>
                          <a:pt x="2" y="23"/>
                          <a:pt x="2" y="23"/>
                          <a:pt x="2" y="23"/>
                        </a:cubicBezTo>
                        <a:cubicBezTo>
                          <a:pt x="2" y="23"/>
                          <a:pt x="2" y="23"/>
                          <a:pt x="2" y="23"/>
                        </a:cubicBezTo>
                        <a:cubicBezTo>
                          <a:pt x="2" y="24"/>
                          <a:pt x="2" y="24"/>
                          <a:pt x="2" y="24"/>
                        </a:cubicBezTo>
                        <a:cubicBezTo>
                          <a:pt x="2" y="25"/>
                          <a:pt x="2" y="25"/>
                          <a:pt x="2" y="25"/>
                        </a:cubicBezTo>
                        <a:cubicBezTo>
                          <a:pt x="2" y="26"/>
                          <a:pt x="2" y="26"/>
                          <a:pt x="2" y="26"/>
                        </a:cubicBezTo>
                        <a:cubicBezTo>
                          <a:pt x="2" y="27"/>
                          <a:pt x="2" y="27"/>
                          <a:pt x="2" y="27"/>
                        </a:cubicBezTo>
                        <a:cubicBezTo>
                          <a:pt x="3" y="28"/>
                          <a:pt x="3" y="28"/>
                          <a:pt x="3" y="28"/>
                        </a:cubicBezTo>
                        <a:cubicBezTo>
                          <a:pt x="3" y="29"/>
                          <a:pt x="3" y="29"/>
                          <a:pt x="3" y="29"/>
                        </a:cubicBezTo>
                        <a:cubicBezTo>
                          <a:pt x="3" y="30"/>
                          <a:pt x="3" y="30"/>
                          <a:pt x="3" y="30"/>
                        </a:cubicBezTo>
                        <a:cubicBezTo>
                          <a:pt x="4" y="30"/>
                          <a:pt x="4" y="30"/>
                          <a:pt x="4" y="30"/>
                        </a:cubicBezTo>
                        <a:cubicBezTo>
                          <a:pt x="4" y="31"/>
                          <a:pt x="4" y="31"/>
                          <a:pt x="4" y="31"/>
                        </a:cubicBezTo>
                        <a:cubicBezTo>
                          <a:pt x="4" y="31"/>
                          <a:pt x="4" y="31"/>
                          <a:pt x="4" y="31"/>
                        </a:cubicBezTo>
                        <a:cubicBezTo>
                          <a:pt x="4" y="32"/>
                          <a:pt x="4" y="32"/>
                          <a:pt x="4" y="32"/>
                        </a:cubicBezTo>
                        <a:cubicBezTo>
                          <a:pt x="4" y="32"/>
                          <a:pt x="4" y="32"/>
                          <a:pt x="4" y="32"/>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3"/>
                          <a:pt x="5" y="33"/>
                          <a:pt x="5" y="33"/>
                        </a:cubicBezTo>
                        <a:cubicBezTo>
                          <a:pt x="5" y="33"/>
                          <a:pt x="5" y="33"/>
                          <a:pt x="5" y="33"/>
                        </a:cubicBezTo>
                        <a:cubicBezTo>
                          <a:pt x="5" y="34"/>
                          <a:pt x="5" y="34"/>
                          <a:pt x="5" y="34"/>
                        </a:cubicBezTo>
                        <a:cubicBezTo>
                          <a:pt x="5" y="35"/>
                          <a:pt x="5" y="35"/>
                          <a:pt x="5" y="35"/>
                        </a:cubicBezTo>
                        <a:cubicBezTo>
                          <a:pt x="5" y="35"/>
                          <a:pt x="5" y="35"/>
                          <a:pt x="5" y="35"/>
                        </a:cubicBezTo>
                        <a:cubicBezTo>
                          <a:pt x="5" y="35"/>
                          <a:pt x="5" y="35"/>
                          <a:pt x="5" y="35"/>
                        </a:cubicBezTo>
                        <a:cubicBezTo>
                          <a:pt x="6" y="36"/>
                          <a:pt x="6" y="36"/>
                          <a:pt x="6" y="36"/>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8"/>
                          <a:pt x="6" y="38"/>
                          <a:pt x="6" y="38"/>
                        </a:cubicBezTo>
                        <a:cubicBezTo>
                          <a:pt x="6" y="38"/>
                          <a:pt x="6" y="38"/>
                          <a:pt x="6" y="38"/>
                        </a:cubicBezTo>
                        <a:cubicBezTo>
                          <a:pt x="6" y="39"/>
                          <a:pt x="6" y="39"/>
                          <a:pt x="6" y="39"/>
                        </a:cubicBezTo>
                        <a:cubicBezTo>
                          <a:pt x="6" y="39"/>
                          <a:pt x="6" y="39"/>
                          <a:pt x="6" y="39"/>
                        </a:cubicBezTo>
                        <a:cubicBezTo>
                          <a:pt x="6" y="39"/>
                          <a:pt x="6" y="39"/>
                          <a:pt x="6" y="39"/>
                        </a:cubicBezTo>
                        <a:cubicBezTo>
                          <a:pt x="6" y="40"/>
                          <a:pt x="6" y="40"/>
                          <a:pt x="6" y="40"/>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4"/>
                          <a:pt x="6" y="44"/>
                          <a:pt x="6" y="44"/>
                        </a:cubicBezTo>
                        <a:cubicBezTo>
                          <a:pt x="6" y="44"/>
                          <a:pt x="6" y="44"/>
                          <a:pt x="6" y="44"/>
                        </a:cubicBezTo>
                        <a:cubicBezTo>
                          <a:pt x="7" y="45"/>
                          <a:pt x="7" y="45"/>
                          <a:pt x="7" y="45"/>
                        </a:cubicBezTo>
                        <a:cubicBezTo>
                          <a:pt x="7" y="46"/>
                          <a:pt x="7" y="46"/>
                          <a:pt x="7" y="46"/>
                        </a:cubicBezTo>
                        <a:cubicBezTo>
                          <a:pt x="7" y="46"/>
                          <a:pt x="7" y="46"/>
                          <a:pt x="7" y="46"/>
                        </a:cubicBezTo>
                        <a:cubicBezTo>
                          <a:pt x="7" y="46"/>
                          <a:pt x="7" y="46"/>
                          <a:pt x="7" y="46"/>
                        </a:cubicBezTo>
                        <a:cubicBezTo>
                          <a:pt x="7" y="46"/>
                          <a:pt x="7" y="46"/>
                          <a:pt x="7" y="46"/>
                        </a:cubicBezTo>
                        <a:cubicBezTo>
                          <a:pt x="7" y="46"/>
                          <a:pt x="7" y="46"/>
                          <a:pt x="7" y="46"/>
                        </a:cubicBezTo>
                        <a:cubicBezTo>
                          <a:pt x="7" y="47"/>
                          <a:pt x="7" y="47"/>
                          <a:pt x="7" y="47"/>
                        </a:cubicBezTo>
                        <a:cubicBezTo>
                          <a:pt x="7" y="48"/>
                          <a:pt x="7" y="48"/>
                          <a:pt x="7" y="48"/>
                        </a:cubicBezTo>
                        <a:cubicBezTo>
                          <a:pt x="7" y="49"/>
                          <a:pt x="7" y="49"/>
                          <a:pt x="7" y="49"/>
                        </a:cubicBezTo>
                        <a:cubicBezTo>
                          <a:pt x="7" y="49"/>
                          <a:pt x="7" y="49"/>
                          <a:pt x="7" y="49"/>
                        </a:cubicBezTo>
                        <a:cubicBezTo>
                          <a:pt x="7" y="49"/>
                          <a:pt x="7" y="49"/>
                          <a:pt x="7" y="49"/>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8" y="50"/>
                          <a:pt x="8" y="50"/>
                          <a:pt x="8" y="50"/>
                        </a:cubicBezTo>
                        <a:cubicBezTo>
                          <a:pt x="8" y="50"/>
                          <a:pt x="8" y="50"/>
                          <a:pt x="8" y="50"/>
                        </a:cubicBezTo>
                        <a:cubicBezTo>
                          <a:pt x="8" y="51"/>
                          <a:pt x="8" y="51"/>
                          <a:pt x="8" y="51"/>
                        </a:cubicBezTo>
                        <a:cubicBezTo>
                          <a:pt x="8" y="51"/>
                          <a:pt x="8" y="51"/>
                          <a:pt x="8" y="51"/>
                        </a:cubicBezTo>
                        <a:cubicBezTo>
                          <a:pt x="8" y="51"/>
                          <a:pt x="8" y="51"/>
                          <a:pt x="8" y="51"/>
                        </a:cubicBezTo>
                        <a:cubicBezTo>
                          <a:pt x="8" y="51"/>
                          <a:pt x="8" y="51"/>
                          <a:pt x="8" y="51"/>
                        </a:cubicBezTo>
                        <a:cubicBezTo>
                          <a:pt x="7" y="51"/>
                          <a:pt x="7" y="51"/>
                          <a:pt x="7" y="51"/>
                        </a:cubicBezTo>
                        <a:cubicBezTo>
                          <a:pt x="7" y="52"/>
                          <a:pt x="7" y="52"/>
                          <a:pt x="7" y="52"/>
                        </a:cubicBezTo>
                        <a:cubicBezTo>
                          <a:pt x="7" y="52"/>
                          <a:pt x="7" y="52"/>
                          <a:pt x="7" y="52"/>
                        </a:cubicBezTo>
                        <a:cubicBezTo>
                          <a:pt x="7" y="53"/>
                          <a:pt x="7" y="53"/>
                          <a:pt x="7" y="53"/>
                        </a:cubicBezTo>
                        <a:cubicBezTo>
                          <a:pt x="7" y="53"/>
                          <a:pt x="7" y="53"/>
                          <a:pt x="7" y="53"/>
                        </a:cubicBezTo>
                        <a:cubicBezTo>
                          <a:pt x="7" y="53"/>
                          <a:pt x="7" y="53"/>
                          <a:pt x="7" y="53"/>
                        </a:cubicBezTo>
                        <a:cubicBezTo>
                          <a:pt x="7" y="53"/>
                          <a:pt x="7" y="53"/>
                          <a:pt x="7" y="53"/>
                        </a:cubicBezTo>
                        <a:cubicBezTo>
                          <a:pt x="7" y="54"/>
                          <a:pt x="7" y="54"/>
                          <a:pt x="7" y="54"/>
                        </a:cubicBezTo>
                        <a:cubicBezTo>
                          <a:pt x="8" y="54"/>
                          <a:pt x="8" y="54"/>
                          <a:pt x="8" y="54"/>
                        </a:cubicBezTo>
                        <a:cubicBezTo>
                          <a:pt x="8" y="55"/>
                          <a:pt x="8" y="55"/>
                          <a:pt x="8" y="55"/>
                        </a:cubicBezTo>
                        <a:cubicBezTo>
                          <a:pt x="8" y="55"/>
                          <a:pt x="8" y="55"/>
                          <a:pt x="8" y="55"/>
                        </a:cubicBezTo>
                        <a:cubicBezTo>
                          <a:pt x="7" y="56"/>
                          <a:pt x="7" y="56"/>
                          <a:pt x="7" y="56"/>
                        </a:cubicBezTo>
                        <a:cubicBezTo>
                          <a:pt x="7" y="56"/>
                          <a:pt x="7" y="56"/>
                          <a:pt x="7" y="56"/>
                        </a:cubicBezTo>
                        <a:cubicBezTo>
                          <a:pt x="8" y="57"/>
                          <a:pt x="8" y="57"/>
                          <a:pt x="8" y="57"/>
                        </a:cubicBezTo>
                        <a:cubicBezTo>
                          <a:pt x="8" y="57"/>
                          <a:pt x="8" y="57"/>
                          <a:pt x="8" y="57"/>
                        </a:cubicBezTo>
                        <a:cubicBezTo>
                          <a:pt x="8" y="58"/>
                          <a:pt x="8" y="58"/>
                          <a:pt x="8" y="58"/>
                        </a:cubicBezTo>
                        <a:cubicBezTo>
                          <a:pt x="8" y="58"/>
                          <a:pt x="8" y="58"/>
                          <a:pt x="8" y="58"/>
                        </a:cubicBezTo>
                        <a:cubicBezTo>
                          <a:pt x="8" y="59"/>
                          <a:pt x="8" y="59"/>
                          <a:pt x="8" y="59"/>
                        </a:cubicBezTo>
                        <a:cubicBezTo>
                          <a:pt x="8" y="59"/>
                          <a:pt x="8" y="59"/>
                          <a:pt x="8" y="59"/>
                        </a:cubicBezTo>
                        <a:cubicBezTo>
                          <a:pt x="8" y="59"/>
                          <a:pt x="8" y="59"/>
                          <a:pt x="8" y="59"/>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10" y="62"/>
                          <a:pt x="10" y="62"/>
                          <a:pt x="10" y="62"/>
                        </a:cubicBezTo>
                        <a:cubicBezTo>
                          <a:pt x="10" y="62"/>
                          <a:pt x="10" y="62"/>
                          <a:pt x="10" y="62"/>
                        </a:cubicBezTo>
                        <a:cubicBezTo>
                          <a:pt x="10" y="63"/>
                          <a:pt x="10" y="63"/>
                          <a:pt x="10" y="63"/>
                        </a:cubicBezTo>
                        <a:cubicBezTo>
                          <a:pt x="10" y="63"/>
                          <a:pt x="10" y="63"/>
                          <a:pt x="10" y="63"/>
                        </a:cubicBezTo>
                        <a:cubicBezTo>
                          <a:pt x="10" y="64"/>
                          <a:pt x="10" y="64"/>
                          <a:pt x="10" y="64"/>
                        </a:cubicBezTo>
                        <a:cubicBezTo>
                          <a:pt x="11" y="65"/>
                          <a:pt x="11" y="65"/>
                          <a:pt x="11" y="65"/>
                        </a:cubicBezTo>
                        <a:cubicBezTo>
                          <a:pt x="11" y="65"/>
                          <a:pt x="11" y="65"/>
                          <a:pt x="11" y="65"/>
                        </a:cubicBezTo>
                        <a:cubicBezTo>
                          <a:pt x="11" y="65"/>
                          <a:pt x="11" y="65"/>
                          <a:pt x="11" y="65"/>
                        </a:cubicBezTo>
                        <a:cubicBezTo>
                          <a:pt x="11" y="66"/>
                          <a:pt x="11" y="66"/>
                          <a:pt x="11" y="66"/>
                        </a:cubicBezTo>
                        <a:cubicBezTo>
                          <a:pt x="11" y="66"/>
                          <a:pt x="11" y="66"/>
                          <a:pt x="11" y="66"/>
                        </a:cubicBezTo>
                        <a:cubicBezTo>
                          <a:pt x="11" y="66"/>
                          <a:pt x="11" y="66"/>
                          <a:pt x="11" y="66"/>
                        </a:cubicBezTo>
                        <a:cubicBezTo>
                          <a:pt x="11" y="66"/>
                          <a:pt x="11" y="66"/>
                          <a:pt x="11" y="66"/>
                        </a:cubicBezTo>
                        <a:cubicBezTo>
                          <a:pt x="11" y="66"/>
                          <a:pt x="11" y="66"/>
                          <a:pt x="11" y="66"/>
                        </a:cubicBezTo>
                        <a:cubicBezTo>
                          <a:pt x="11" y="67"/>
                          <a:pt x="11" y="67"/>
                          <a:pt x="11" y="67"/>
                        </a:cubicBezTo>
                        <a:cubicBezTo>
                          <a:pt x="11" y="67"/>
                          <a:pt x="11" y="67"/>
                          <a:pt x="11" y="67"/>
                        </a:cubicBezTo>
                        <a:cubicBezTo>
                          <a:pt x="11" y="68"/>
                          <a:pt x="11" y="68"/>
                          <a:pt x="11" y="68"/>
                        </a:cubicBezTo>
                        <a:cubicBezTo>
                          <a:pt x="11" y="68"/>
                          <a:pt x="11" y="68"/>
                          <a:pt x="11" y="68"/>
                        </a:cubicBezTo>
                        <a:cubicBezTo>
                          <a:pt x="11" y="69"/>
                          <a:pt x="11" y="69"/>
                          <a:pt x="11" y="69"/>
                        </a:cubicBezTo>
                        <a:cubicBezTo>
                          <a:pt x="11" y="70"/>
                          <a:pt x="11" y="70"/>
                          <a:pt x="11" y="70"/>
                        </a:cubicBezTo>
                        <a:cubicBezTo>
                          <a:pt x="11" y="71"/>
                          <a:pt x="11" y="71"/>
                          <a:pt x="11" y="71"/>
                        </a:cubicBezTo>
                        <a:cubicBezTo>
                          <a:pt x="11" y="71"/>
                          <a:pt x="11" y="71"/>
                          <a:pt x="11" y="71"/>
                        </a:cubicBezTo>
                        <a:cubicBezTo>
                          <a:pt x="11" y="71"/>
                          <a:pt x="11" y="71"/>
                          <a:pt x="11" y="71"/>
                        </a:cubicBezTo>
                        <a:cubicBezTo>
                          <a:pt x="11" y="71"/>
                          <a:pt x="11" y="71"/>
                          <a:pt x="11" y="71"/>
                        </a:cubicBezTo>
                        <a:cubicBezTo>
                          <a:pt x="11" y="72"/>
                          <a:pt x="11" y="72"/>
                          <a:pt x="11" y="72"/>
                        </a:cubicBezTo>
                        <a:cubicBezTo>
                          <a:pt x="11" y="72"/>
                          <a:pt x="11" y="72"/>
                          <a:pt x="11" y="72"/>
                        </a:cubicBezTo>
                        <a:cubicBezTo>
                          <a:pt x="11" y="73"/>
                          <a:pt x="11" y="73"/>
                          <a:pt x="11" y="73"/>
                        </a:cubicBezTo>
                        <a:cubicBezTo>
                          <a:pt x="10" y="74"/>
                          <a:pt x="10" y="74"/>
                          <a:pt x="10" y="74"/>
                        </a:cubicBezTo>
                        <a:cubicBezTo>
                          <a:pt x="10" y="74"/>
                          <a:pt x="10" y="74"/>
                          <a:pt x="10" y="74"/>
                        </a:cubicBezTo>
                        <a:cubicBezTo>
                          <a:pt x="10" y="74"/>
                          <a:pt x="10" y="74"/>
                          <a:pt x="10" y="74"/>
                        </a:cubicBezTo>
                        <a:cubicBezTo>
                          <a:pt x="10" y="74"/>
                          <a:pt x="10" y="74"/>
                          <a:pt x="10" y="74"/>
                        </a:cubicBezTo>
                        <a:cubicBezTo>
                          <a:pt x="10" y="75"/>
                          <a:pt x="10" y="75"/>
                          <a:pt x="10" y="75"/>
                        </a:cubicBezTo>
                        <a:cubicBezTo>
                          <a:pt x="9" y="75"/>
                          <a:pt x="9" y="75"/>
                          <a:pt x="9" y="75"/>
                        </a:cubicBezTo>
                        <a:cubicBezTo>
                          <a:pt x="8" y="75"/>
                          <a:pt x="8" y="75"/>
                          <a:pt x="8" y="75"/>
                        </a:cubicBezTo>
                        <a:cubicBezTo>
                          <a:pt x="8" y="76"/>
                          <a:pt x="8" y="76"/>
                          <a:pt x="8" y="76"/>
                        </a:cubicBezTo>
                        <a:cubicBezTo>
                          <a:pt x="8" y="76"/>
                          <a:pt x="8" y="76"/>
                          <a:pt x="8" y="76"/>
                        </a:cubicBezTo>
                        <a:cubicBezTo>
                          <a:pt x="7" y="76"/>
                          <a:pt x="7" y="76"/>
                          <a:pt x="7" y="76"/>
                        </a:cubicBezTo>
                        <a:cubicBezTo>
                          <a:pt x="7" y="76"/>
                          <a:pt x="7" y="76"/>
                          <a:pt x="7" y="76"/>
                        </a:cubicBezTo>
                        <a:cubicBezTo>
                          <a:pt x="7" y="77"/>
                          <a:pt x="7" y="77"/>
                          <a:pt x="7" y="77"/>
                        </a:cubicBezTo>
                        <a:cubicBezTo>
                          <a:pt x="7" y="77"/>
                          <a:pt x="7" y="77"/>
                          <a:pt x="7" y="77"/>
                        </a:cubicBezTo>
                        <a:cubicBezTo>
                          <a:pt x="8" y="78"/>
                          <a:pt x="8" y="78"/>
                          <a:pt x="8" y="78"/>
                        </a:cubicBezTo>
                        <a:cubicBezTo>
                          <a:pt x="8" y="79"/>
                          <a:pt x="8" y="79"/>
                          <a:pt x="8" y="79"/>
                        </a:cubicBezTo>
                        <a:cubicBezTo>
                          <a:pt x="9" y="79"/>
                          <a:pt x="9" y="79"/>
                          <a:pt x="9" y="79"/>
                        </a:cubicBezTo>
                        <a:cubicBezTo>
                          <a:pt x="9" y="80"/>
                          <a:pt x="9" y="80"/>
                          <a:pt x="9" y="80"/>
                        </a:cubicBezTo>
                        <a:cubicBezTo>
                          <a:pt x="9" y="81"/>
                          <a:pt x="9" y="81"/>
                          <a:pt x="9" y="81"/>
                        </a:cubicBezTo>
                        <a:cubicBezTo>
                          <a:pt x="10" y="81"/>
                          <a:pt x="10" y="81"/>
                          <a:pt x="10" y="81"/>
                        </a:cubicBezTo>
                        <a:cubicBezTo>
                          <a:pt x="11" y="81"/>
                          <a:pt x="11" y="81"/>
                          <a:pt x="11" y="81"/>
                        </a:cubicBezTo>
                        <a:cubicBezTo>
                          <a:pt x="11" y="81"/>
                          <a:pt x="11" y="81"/>
                          <a:pt x="11" y="81"/>
                        </a:cubicBezTo>
                        <a:cubicBezTo>
                          <a:pt x="12" y="82"/>
                          <a:pt x="12" y="82"/>
                          <a:pt x="12" y="82"/>
                        </a:cubicBezTo>
                        <a:cubicBezTo>
                          <a:pt x="12" y="82"/>
                          <a:pt x="12" y="82"/>
                          <a:pt x="12" y="82"/>
                        </a:cubicBezTo>
                        <a:cubicBezTo>
                          <a:pt x="12" y="82"/>
                          <a:pt x="12" y="82"/>
                          <a:pt x="12" y="82"/>
                        </a:cubicBezTo>
                        <a:cubicBezTo>
                          <a:pt x="13" y="82"/>
                          <a:pt x="13" y="82"/>
                          <a:pt x="13" y="82"/>
                        </a:cubicBezTo>
                        <a:cubicBezTo>
                          <a:pt x="13" y="83"/>
                          <a:pt x="13" y="83"/>
                          <a:pt x="13" y="83"/>
                        </a:cubicBezTo>
                        <a:cubicBezTo>
                          <a:pt x="13" y="83"/>
                          <a:pt x="13" y="83"/>
                          <a:pt x="13" y="83"/>
                        </a:cubicBezTo>
                        <a:cubicBezTo>
                          <a:pt x="13" y="83"/>
                          <a:pt x="13" y="83"/>
                          <a:pt x="13" y="83"/>
                        </a:cubicBezTo>
                        <a:cubicBezTo>
                          <a:pt x="13" y="83"/>
                          <a:pt x="13" y="83"/>
                          <a:pt x="13" y="83"/>
                        </a:cubicBezTo>
                        <a:cubicBezTo>
                          <a:pt x="13" y="95"/>
                          <a:pt x="14" y="107"/>
                          <a:pt x="14" y="119"/>
                        </a:cubicBezTo>
                        <a:cubicBezTo>
                          <a:pt x="39" y="118"/>
                          <a:pt x="65" y="117"/>
                          <a:pt x="90" y="115"/>
                        </a:cubicBezTo>
                        <a:cubicBezTo>
                          <a:pt x="90" y="115"/>
                          <a:pt x="90" y="115"/>
                          <a:pt x="90" y="115"/>
                        </a:cubicBezTo>
                        <a:cubicBezTo>
                          <a:pt x="90" y="114"/>
                          <a:pt x="90" y="114"/>
                          <a:pt x="90" y="114"/>
                        </a:cubicBezTo>
                        <a:cubicBezTo>
                          <a:pt x="90" y="114"/>
                          <a:pt x="90" y="114"/>
                          <a:pt x="90" y="114"/>
                        </a:cubicBezTo>
                        <a:cubicBezTo>
                          <a:pt x="90" y="114"/>
                          <a:pt x="90" y="114"/>
                          <a:pt x="90" y="114"/>
                        </a:cubicBezTo>
                        <a:cubicBezTo>
                          <a:pt x="90" y="113"/>
                          <a:pt x="90" y="113"/>
                          <a:pt x="90" y="113"/>
                        </a:cubicBezTo>
                        <a:cubicBezTo>
                          <a:pt x="90" y="113"/>
                          <a:pt x="90" y="113"/>
                          <a:pt x="90" y="113"/>
                        </a:cubicBezTo>
                        <a:cubicBezTo>
                          <a:pt x="90" y="112"/>
                          <a:pt x="90" y="112"/>
                          <a:pt x="90" y="112"/>
                        </a:cubicBezTo>
                        <a:cubicBezTo>
                          <a:pt x="89" y="112"/>
                          <a:pt x="89" y="112"/>
                          <a:pt x="89" y="112"/>
                        </a:cubicBezTo>
                        <a:cubicBezTo>
                          <a:pt x="89" y="112"/>
                          <a:pt x="89" y="112"/>
                          <a:pt x="89" y="112"/>
                        </a:cubicBezTo>
                        <a:cubicBezTo>
                          <a:pt x="89" y="111"/>
                          <a:pt x="89" y="111"/>
                          <a:pt x="89" y="111"/>
                        </a:cubicBezTo>
                        <a:cubicBezTo>
                          <a:pt x="89" y="110"/>
                          <a:pt x="89" y="110"/>
                          <a:pt x="89" y="110"/>
                        </a:cubicBezTo>
                        <a:cubicBezTo>
                          <a:pt x="89" y="110"/>
                          <a:pt x="89" y="110"/>
                          <a:pt x="89" y="110"/>
                        </a:cubicBezTo>
                        <a:cubicBezTo>
                          <a:pt x="89" y="110"/>
                          <a:pt x="89" y="110"/>
                          <a:pt x="89" y="110"/>
                        </a:cubicBezTo>
                        <a:cubicBezTo>
                          <a:pt x="89" y="110"/>
                          <a:pt x="89" y="110"/>
                          <a:pt x="89" y="110"/>
                        </a:cubicBezTo>
                        <a:cubicBezTo>
                          <a:pt x="89" y="109"/>
                          <a:pt x="89" y="109"/>
                          <a:pt x="89" y="109"/>
                        </a:cubicBezTo>
                        <a:cubicBezTo>
                          <a:pt x="89" y="109"/>
                          <a:pt x="89" y="109"/>
                          <a:pt x="89" y="109"/>
                        </a:cubicBezTo>
                        <a:cubicBezTo>
                          <a:pt x="89" y="109"/>
                          <a:pt x="89" y="109"/>
                          <a:pt x="89" y="109"/>
                        </a:cubicBezTo>
                        <a:cubicBezTo>
                          <a:pt x="89" y="109"/>
                          <a:pt x="89" y="109"/>
                          <a:pt x="89" y="109"/>
                        </a:cubicBezTo>
                        <a:cubicBezTo>
                          <a:pt x="89" y="109"/>
                          <a:pt x="89" y="109"/>
                          <a:pt x="89" y="109"/>
                        </a:cubicBezTo>
                        <a:cubicBezTo>
                          <a:pt x="89" y="108"/>
                          <a:pt x="89" y="108"/>
                          <a:pt x="89" y="108"/>
                        </a:cubicBezTo>
                        <a:cubicBezTo>
                          <a:pt x="89" y="108"/>
                          <a:pt x="89" y="108"/>
                          <a:pt x="89" y="108"/>
                        </a:cubicBezTo>
                        <a:cubicBezTo>
                          <a:pt x="89" y="107"/>
                          <a:pt x="89" y="107"/>
                          <a:pt x="89" y="107"/>
                        </a:cubicBezTo>
                        <a:cubicBezTo>
                          <a:pt x="88" y="107"/>
                          <a:pt x="88" y="107"/>
                          <a:pt x="88" y="107"/>
                        </a:cubicBezTo>
                        <a:cubicBezTo>
                          <a:pt x="88" y="107"/>
                          <a:pt x="88" y="107"/>
                          <a:pt x="88" y="107"/>
                        </a:cubicBezTo>
                        <a:cubicBezTo>
                          <a:pt x="88" y="107"/>
                          <a:pt x="88" y="107"/>
                          <a:pt x="88" y="107"/>
                        </a:cubicBezTo>
                        <a:cubicBezTo>
                          <a:pt x="88" y="106"/>
                          <a:pt x="88" y="106"/>
                          <a:pt x="88" y="106"/>
                        </a:cubicBezTo>
                        <a:cubicBezTo>
                          <a:pt x="87" y="106"/>
                          <a:pt x="87" y="106"/>
                          <a:pt x="87" y="106"/>
                        </a:cubicBezTo>
                        <a:cubicBezTo>
                          <a:pt x="87" y="106"/>
                          <a:pt x="87" y="106"/>
                          <a:pt x="87" y="106"/>
                        </a:cubicBezTo>
                        <a:cubicBezTo>
                          <a:pt x="87" y="106"/>
                          <a:pt x="87" y="106"/>
                          <a:pt x="87" y="106"/>
                        </a:cubicBezTo>
                        <a:cubicBezTo>
                          <a:pt x="87" y="105"/>
                          <a:pt x="87" y="105"/>
                          <a:pt x="87" y="105"/>
                        </a:cubicBezTo>
                        <a:cubicBezTo>
                          <a:pt x="87" y="105"/>
                          <a:pt x="87" y="105"/>
                          <a:pt x="87" y="105"/>
                        </a:cubicBezTo>
                        <a:cubicBezTo>
                          <a:pt x="87" y="105"/>
                          <a:pt x="87" y="105"/>
                          <a:pt x="87" y="105"/>
                        </a:cubicBezTo>
                        <a:cubicBezTo>
                          <a:pt x="87" y="105"/>
                          <a:pt x="87" y="105"/>
                          <a:pt x="87" y="105"/>
                        </a:cubicBezTo>
                        <a:cubicBezTo>
                          <a:pt x="87" y="105"/>
                          <a:pt x="87" y="105"/>
                          <a:pt x="87" y="105"/>
                        </a:cubicBezTo>
                        <a:cubicBezTo>
                          <a:pt x="86" y="105"/>
                          <a:pt x="86" y="105"/>
                          <a:pt x="86" y="105"/>
                        </a:cubicBezTo>
                        <a:cubicBezTo>
                          <a:pt x="86" y="105"/>
                          <a:pt x="86" y="105"/>
                          <a:pt x="86" y="105"/>
                        </a:cubicBezTo>
                        <a:cubicBezTo>
                          <a:pt x="86" y="105"/>
                          <a:pt x="86" y="105"/>
                          <a:pt x="86" y="105"/>
                        </a:cubicBezTo>
                        <a:cubicBezTo>
                          <a:pt x="86" y="105"/>
                          <a:pt x="86" y="105"/>
                          <a:pt x="86" y="105"/>
                        </a:cubicBezTo>
                        <a:cubicBezTo>
                          <a:pt x="85" y="104"/>
                          <a:pt x="85" y="104"/>
                          <a:pt x="85" y="104"/>
                        </a:cubicBezTo>
                        <a:cubicBezTo>
                          <a:pt x="85" y="104"/>
                          <a:pt x="85" y="104"/>
                          <a:pt x="85" y="104"/>
                        </a:cubicBezTo>
                        <a:cubicBezTo>
                          <a:pt x="83" y="104"/>
                          <a:pt x="83" y="104"/>
                          <a:pt x="83" y="104"/>
                        </a:cubicBezTo>
                        <a:cubicBezTo>
                          <a:pt x="83" y="104"/>
                          <a:pt x="83" y="104"/>
                          <a:pt x="83" y="104"/>
                        </a:cubicBezTo>
                        <a:cubicBezTo>
                          <a:pt x="83" y="104"/>
                          <a:pt x="83" y="104"/>
                          <a:pt x="83" y="104"/>
                        </a:cubicBezTo>
                        <a:cubicBezTo>
                          <a:pt x="81" y="103"/>
                          <a:pt x="81" y="103"/>
                          <a:pt x="81" y="103"/>
                        </a:cubicBezTo>
                        <a:cubicBezTo>
                          <a:pt x="80" y="102"/>
                          <a:pt x="80" y="102"/>
                          <a:pt x="80" y="102"/>
                        </a:cubicBezTo>
                        <a:cubicBezTo>
                          <a:pt x="80" y="102"/>
                          <a:pt x="80" y="102"/>
                          <a:pt x="80" y="102"/>
                        </a:cubicBezTo>
                        <a:cubicBezTo>
                          <a:pt x="79" y="100"/>
                          <a:pt x="79" y="100"/>
                          <a:pt x="79" y="100"/>
                        </a:cubicBezTo>
                        <a:cubicBezTo>
                          <a:pt x="78" y="99"/>
                          <a:pt x="78" y="99"/>
                          <a:pt x="78" y="99"/>
                        </a:cubicBezTo>
                        <a:cubicBezTo>
                          <a:pt x="76" y="97"/>
                          <a:pt x="76" y="97"/>
                          <a:pt x="76" y="97"/>
                        </a:cubicBezTo>
                        <a:cubicBezTo>
                          <a:pt x="75" y="97"/>
                          <a:pt x="75" y="97"/>
                          <a:pt x="75" y="97"/>
                        </a:cubicBezTo>
                        <a:cubicBezTo>
                          <a:pt x="74" y="97"/>
                          <a:pt x="74" y="97"/>
                          <a:pt x="74" y="97"/>
                        </a:cubicBezTo>
                        <a:cubicBezTo>
                          <a:pt x="73" y="97"/>
                          <a:pt x="73" y="97"/>
                          <a:pt x="73" y="97"/>
                        </a:cubicBezTo>
                        <a:cubicBezTo>
                          <a:pt x="73" y="97"/>
                          <a:pt x="73" y="97"/>
                          <a:pt x="73" y="97"/>
                        </a:cubicBezTo>
                        <a:cubicBezTo>
                          <a:pt x="73" y="96"/>
                          <a:pt x="73" y="96"/>
                          <a:pt x="73" y="96"/>
                        </a:cubicBezTo>
                        <a:cubicBezTo>
                          <a:pt x="73" y="96"/>
                          <a:pt x="73" y="96"/>
                          <a:pt x="73" y="96"/>
                        </a:cubicBezTo>
                        <a:cubicBezTo>
                          <a:pt x="72" y="95"/>
                          <a:pt x="72" y="95"/>
                          <a:pt x="72" y="95"/>
                        </a:cubicBezTo>
                        <a:cubicBezTo>
                          <a:pt x="72" y="95"/>
                          <a:pt x="72" y="95"/>
                          <a:pt x="72" y="95"/>
                        </a:cubicBezTo>
                        <a:cubicBezTo>
                          <a:pt x="71" y="95"/>
                          <a:pt x="71" y="95"/>
                          <a:pt x="71" y="95"/>
                        </a:cubicBezTo>
                        <a:cubicBezTo>
                          <a:pt x="69" y="94"/>
                          <a:pt x="69" y="94"/>
                          <a:pt x="69" y="94"/>
                        </a:cubicBezTo>
                        <a:cubicBezTo>
                          <a:pt x="68" y="94"/>
                          <a:pt x="68" y="94"/>
                          <a:pt x="68" y="94"/>
                        </a:cubicBezTo>
                        <a:cubicBezTo>
                          <a:pt x="68" y="94"/>
                          <a:pt x="68" y="94"/>
                          <a:pt x="68" y="94"/>
                        </a:cubicBezTo>
                        <a:cubicBezTo>
                          <a:pt x="68" y="94"/>
                          <a:pt x="68" y="94"/>
                          <a:pt x="68" y="94"/>
                        </a:cubicBezTo>
                        <a:cubicBezTo>
                          <a:pt x="68" y="94"/>
                          <a:pt x="68" y="94"/>
                          <a:pt x="68" y="94"/>
                        </a:cubicBezTo>
                        <a:cubicBezTo>
                          <a:pt x="68" y="93"/>
                          <a:pt x="68" y="93"/>
                          <a:pt x="68" y="93"/>
                        </a:cubicBezTo>
                        <a:cubicBezTo>
                          <a:pt x="67" y="92"/>
                          <a:pt x="67" y="92"/>
                          <a:pt x="67" y="92"/>
                        </a:cubicBezTo>
                        <a:cubicBezTo>
                          <a:pt x="66" y="92"/>
                          <a:pt x="66" y="92"/>
                          <a:pt x="66" y="92"/>
                        </a:cubicBezTo>
                        <a:cubicBezTo>
                          <a:pt x="65" y="92"/>
                          <a:pt x="65" y="92"/>
                          <a:pt x="65" y="92"/>
                        </a:cubicBezTo>
                        <a:cubicBezTo>
                          <a:pt x="66" y="90"/>
                          <a:pt x="66" y="90"/>
                          <a:pt x="66" y="90"/>
                        </a:cubicBezTo>
                        <a:cubicBezTo>
                          <a:pt x="66" y="90"/>
                          <a:pt x="66" y="90"/>
                          <a:pt x="66" y="90"/>
                        </a:cubicBezTo>
                        <a:cubicBezTo>
                          <a:pt x="66" y="89"/>
                          <a:pt x="66" y="89"/>
                          <a:pt x="66" y="89"/>
                        </a:cubicBezTo>
                        <a:cubicBezTo>
                          <a:pt x="66" y="89"/>
                          <a:pt x="66" y="89"/>
                          <a:pt x="66" y="89"/>
                        </a:cubicBezTo>
                        <a:cubicBezTo>
                          <a:pt x="66" y="89"/>
                          <a:pt x="66" y="89"/>
                          <a:pt x="66" y="89"/>
                        </a:cubicBezTo>
                        <a:cubicBezTo>
                          <a:pt x="66" y="88"/>
                          <a:pt x="66" y="88"/>
                          <a:pt x="66" y="88"/>
                        </a:cubicBezTo>
                        <a:cubicBezTo>
                          <a:pt x="66" y="88"/>
                          <a:pt x="66" y="88"/>
                          <a:pt x="66" y="88"/>
                        </a:cubicBezTo>
                        <a:cubicBezTo>
                          <a:pt x="66" y="87"/>
                          <a:pt x="66" y="87"/>
                          <a:pt x="66" y="87"/>
                        </a:cubicBezTo>
                        <a:cubicBezTo>
                          <a:pt x="66" y="86"/>
                          <a:pt x="66" y="86"/>
                          <a:pt x="66" y="86"/>
                        </a:cubicBezTo>
                        <a:cubicBezTo>
                          <a:pt x="65" y="86"/>
                          <a:pt x="65" y="86"/>
                          <a:pt x="65" y="86"/>
                        </a:cubicBezTo>
                        <a:cubicBezTo>
                          <a:pt x="65" y="85"/>
                          <a:pt x="65" y="85"/>
                          <a:pt x="65" y="85"/>
                        </a:cubicBezTo>
                        <a:cubicBezTo>
                          <a:pt x="65" y="85"/>
                          <a:pt x="65" y="85"/>
                          <a:pt x="65" y="85"/>
                        </a:cubicBezTo>
                        <a:cubicBezTo>
                          <a:pt x="66" y="85"/>
                          <a:pt x="66" y="85"/>
                          <a:pt x="66" y="85"/>
                        </a:cubicBezTo>
                        <a:cubicBezTo>
                          <a:pt x="66" y="85"/>
                          <a:pt x="66" y="85"/>
                          <a:pt x="66" y="85"/>
                        </a:cubicBezTo>
                        <a:cubicBezTo>
                          <a:pt x="66" y="84"/>
                          <a:pt x="66" y="84"/>
                          <a:pt x="66" y="84"/>
                        </a:cubicBezTo>
                        <a:cubicBezTo>
                          <a:pt x="66" y="84"/>
                          <a:pt x="66" y="84"/>
                          <a:pt x="66" y="84"/>
                        </a:cubicBezTo>
                        <a:cubicBezTo>
                          <a:pt x="65" y="83"/>
                          <a:pt x="65" y="83"/>
                          <a:pt x="65" y="83"/>
                        </a:cubicBezTo>
                        <a:cubicBezTo>
                          <a:pt x="65" y="83"/>
                          <a:pt x="65" y="83"/>
                          <a:pt x="65" y="83"/>
                        </a:cubicBezTo>
                        <a:cubicBezTo>
                          <a:pt x="65" y="83"/>
                          <a:pt x="65" y="83"/>
                          <a:pt x="65" y="83"/>
                        </a:cubicBezTo>
                        <a:cubicBezTo>
                          <a:pt x="65" y="82"/>
                          <a:pt x="65" y="82"/>
                          <a:pt x="65" y="82"/>
                        </a:cubicBezTo>
                        <a:cubicBezTo>
                          <a:pt x="65" y="81"/>
                          <a:pt x="65" y="81"/>
                          <a:pt x="65" y="81"/>
                        </a:cubicBezTo>
                        <a:cubicBezTo>
                          <a:pt x="65" y="81"/>
                          <a:pt x="65" y="81"/>
                          <a:pt x="65" y="81"/>
                        </a:cubicBezTo>
                        <a:cubicBezTo>
                          <a:pt x="66" y="81"/>
                          <a:pt x="66" y="81"/>
                          <a:pt x="66" y="81"/>
                        </a:cubicBezTo>
                        <a:cubicBezTo>
                          <a:pt x="66" y="80"/>
                          <a:pt x="66" y="80"/>
                          <a:pt x="66" y="80"/>
                        </a:cubicBezTo>
                        <a:cubicBezTo>
                          <a:pt x="66" y="80"/>
                          <a:pt x="66" y="80"/>
                          <a:pt x="66" y="80"/>
                        </a:cubicBezTo>
                        <a:cubicBezTo>
                          <a:pt x="66" y="80"/>
                          <a:pt x="66" y="80"/>
                          <a:pt x="66" y="80"/>
                        </a:cubicBezTo>
                        <a:cubicBezTo>
                          <a:pt x="66" y="80"/>
                          <a:pt x="66" y="79"/>
                          <a:pt x="66" y="79"/>
                        </a:cubicBezTo>
                        <a:cubicBezTo>
                          <a:pt x="67" y="78"/>
                          <a:pt x="67" y="78"/>
                          <a:pt x="67" y="78"/>
                        </a:cubicBezTo>
                        <a:cubicBezTo>
                          <a:pt x="67" y="78"/>
                          <a:pt x="67" y="78"/>
                          <a:pt x="67" y="78"/>
                        </a:cubicBezTo>
                        <a:cubicBezTo>
                          <a:pt x="67" y="78"/>
                          <a:pt x="67" y="78"/>
                          <a:pt x="67" y="78"/>
                        </a:cubicBezTo>
                        <a:cubicBezTo>
                          <a:pt x="66" y="77"/>
                          <a:pt x="66" y="77"/>
                          <a:pt x="66" y="77"/>
                        </a:cubicBezTo>
                        <a:cubicBezTo>
                          <a:pt x="66" y="77"/>
                          <a:pt x="66" y="77"/>
                          <a:pt x="66" y="77"/>
                        </a:cubicBezTo>
                        <a:cubicBezTo>
                          <a:pt x="66" y="77"/>
                          <a:pt x="66" y="77"/>
                          <a:pt x="66" y="77"/>
                        </a:cubicBezTo>
                        <a:cubicBezTo>
                          <a:pt x="66" y="76"/>
                          <a:pt x="66" y="76"/>
                          <a:pt x="66" y="76"/>
                        </a:cubicBezTo>
                        <a:cubicBezTo>
                          <a:pt x="65" y="76"/>
                          <a:pt x="65" y="76"/>
                          <a:pt x="65" y="76"/>
                        </a:cubicBezTo>
                        <a:cubicBezTo>
                          <a:pt x="65" y="75"/>
                          <a:pt x="65" y="75"/>
                          <a:pt x="65" y="75"/>
                        </a:cubicBezTo>
                        <a:cubicBezTo>
                          <a:pt x="65" y="75"/>
                          <a:pt x="65" y="75"/>
                          <a:pt x="65" y="75"/>
                        </a:cubicBezTo>
                        <a:cubicBezTo>
                          <a:pt x="64" y="75"/>
                          <a:pt x="64" y="75"/>
                          <a:pt x="64" y="75"/>
                        </a:cubicBezTo>
                        <a:cubicBezTo>
                          <a:pt x="63" y="75"/>
                          <a:pt x="63" y="75"/>
                          <a:pt x="63" y="75"/>
                        </a:cubicBezTo>
                        <a:cubicBezTo>
                          <a:pt x="63" y="75"/>
                          <a:pt x="63" y="75"/>
                          <a:pt x="63" y="75"/>
                        </a:cubicBezTo>
                        <a:cubicBezTo>
                          <a:pt x="63" y="73"/>
                          <a:pt x="63" y="73"/>
                          <a:pt x="63" y="73"/>
                        </a:cubicBezTo>
                        <a:cubicBezTo>
                          <a:pt x="63" y="73"/>
                          <a:pt x="63" y="73"/>
                          <a:pt x="63" y="73"/>
                        </a:cubicBezTo>
                        <a:cubicBezTo>
                          <a:pt x="63" y="72"/>
                          <a:pt x="63" y="72"/>
                          <a:pt x="63" y="72"/>
                        </a:cubicBezTo>
                        <a:cubicBezTo>
                          <a:pt x="64" y="71"/>
                          <a:pt x="64" y="71"/>
                          <a:pt x="64" y="71"/>
                        </a:cubicBezTo>
                        <a:cubicBezTo>
                          <a:pt x="65" y="71"/>
                          <a:pt x="65" y="71"/>
                          <a:pt x="65" y="71"/>
                        </a:cubicBezTo>
                        <a:cubicBezTo>
                          <a:pt x="65" y="70"/>
                          <a:pt x="65" y="70"/>
                          <a:pt x="65" y="70"/>
                        </a:cubicBezTo>
                        <a:cubicBezTo>
                          <a:pt x="65" y="69"/>
                          <a:pt x="65" y="69"/>
                          <a:pt x="65" y="69"/>
                        </a:cubicBezTo>
                        <a:cubicBezTo>
                          <a:pt x="65" y="68"/>
                          <a:pt x="65" y="68"/>
                          <a:pt x="65" y="68"/>
                        </a:cubicBezTo>
                        <a:cubicBezTo>
                          <a:pt x="66" y="68"/>
                          <a:pt x="66" y="68"/>
                          <a:pt x="66" y="68"/>
                        </a:cubicBezTo>
                        <a:cubicBezTo>
                          <a:pt x="66" y="68"/>
                          <a:pt x="66" y="68"/>
                          <a:pt x="66" y="68"/>
                        </a:cubicBezTo>
                        <a:cubicBezTo>
                          <a:pt x="67" y="67"/>
                          <a:pt x="67" y="67"/>
                          <a:pt x="67" y="67"/>
                        </a:cubicBezTo>
                        <a:cubicBezTo>
                          <a:pt x="67" y="67"/>
                          <a:pt x="67" y="67"/>
                          <a:pt x="67" y="67"/>
                        </a:cubicBezTo>
                        <a:cubicBezTo>
                          <a:pt x="67" y="67"/>
                          <a:pt x="67" y="67"/>
                          <a:pt x="67" y="67"/>
                        </a:cubicBezTo>
                        <a:cubicBezTo>
                          <a:pt x="67" y="67"/>
                          <a:pt x="67" y="67"/>
                          <a:pt x="67" y="67"/>
                        </a:cubicBezTo>
                        <a:cubicBezTo>
                          <a:pt x="68" y="67"/>
                          <a:pt x="68" y="67"/>
                          <a:pt x="68" y="67"/>
                        </a:cubicBezTo>
                        <a:cubicBezTo>
                          <a:pt x="68" y="67"/>
                          <a:pt x="68" y="67"/>
                          <a:pt x="68" y="67"/>
                        </a:cubicBezTo>
                        <a:cubicBezTo>
                          <a:pt x="68" y="67"/>
                          <a:pt x="68" y="67"/>
                          <a:pt x="68" y="67"/>
                        </a:cubicBezTo>
                        <a:cubicBezTo>
                          <a:pt x="68" y="67"/>
                          <a:pt x="68" y="67"/>
                          <a:pt x="68" y="67"/>
                        </a:cubicBezTo>
                        <a:cubicBezTo>
                          <a:pt x="68" y="67"/>
                          <a:pt x="68" y="67"/>
                          <a:pt x="68" y="67"/>
                        </a:cubicBezTo>
                        <a:cubicBezTo>
                          <a:pt x="68" y="67"/>
                          <a:pt x="68" y="67"/>
                          <a:pt x="68" y="67"/>
                        </a:cubicBezTo>
                        <a:cubicBezTo>
                          <a:pt x="68" y="66"/>
                          <a:pt x="68" y="66"/>
                          <a:pt x="68" y="66"/>
                        </a:cubicBezTo>
                        <a:cubicBezTo>
                          <a:pt x="69" y="66"/>
                          <a:pt x="69" y="66"/>
                          <a:pt x="69" y="66"/>
                        </a:cubicBezTo>
                        <a:cubicBezTo>
                          <a:pt x="69" y="66"/>
                          <a:pt x="69" y="66"/>
                          <a:pt x="69" y="66"/>
                        </a:cubicBezTo>
                        <a:cubicBezTo>
                          <a:pt x="69" y="66"/>
                          <a:pt x="69" y="66"/>
                          <a:pt x="69" y="66"/>
                        </a:cubicBezTo>
                        <a:cubicBezTo>
                          <a:pt x="69" y="66"/>
                          <a:pt x="69" y="66"/>
                          <a:pt x="69" y="66"/>
                        </a:cubicBezTo>
                        <a:cubicBezTo>
                          <a:pt x="70" y="66"/>
                          <a:pt x="70" y="66"/>
                          <a:pt x="70" y="66"/>
                        </a:cubicBezTo>
                        <a:cubicBezTo>
                          <a:pt x="70" y="66"/>
                          <a:pt x="70" y="66"/>
                          <a:pt x="70" y="66"/>
                        </a:cubicBezTo>
                        <a:cubicBezTo>
                          <a:pt x="70" y="65"/>
                          <a:pt x="70" y="65"/>
                          <a:pt x="70" y="65"/>
                        </a:cubicBezTo>
                        <a:cubicBezTo>
                          <a:pt x="70" y="65"/>
                          <a:pt x="70" y="65"/>
                          <a:pt x="70" y="65"/>
                        </a:cubicBezTo>
                        <a:cubicBezTo>
                          <a:pt x="70" y="65"/>
                          <a:pt x="70" y="65"/>
                          <a:pt x="70" y="65"/>
                        </a:cubicBezTo>
                        <a:cubicBezTo>
                          <a:pt x="71" y="65"/>
                          <a:pt x="71" y="65"/>
                          <a:pt x="71" y="65"/>
                        </a:cubicBezTo>
                        <a:cubicBezTo>
                          <a:pt x="71" y="65"/>
                          <a:pt x="71" y="65"/>
                          <a:pt x="71" y="65"/>
                        </a:cubicBezTo>
                        <a:cubicBezTo>
                          <a:pt x="71" y="64"/>
                          <a:pt x="71" y="64"/>
                          <a:pt x="71" y="64"/>
                        </a:cubicBezTo>
                        <a:cubicBezTo>
                          <a:pt x="71" y="61"/>
                          <a:pt x="70" y="57"/>
                          <a:pt x="70" y="53"/>
                        </a:cubicBezTo>
                        <a:cubicBezTo>
                          <a:pt x="70" y="53"/>
                          <a:pt x="70" y="53"/>
                          <a:pt x="70" y="53"/>
                        </a:cubicBezTo>
                        <a:cubicBezTo>
                          <a:pt x="70" y="53"/>
                          <a:pt x="70" y="53"/>
                          <a:pt x="70" y="53"/>
                        </a:cubicBezTo>
                        <a:cubicBezTo>
                          <a:pt x="70" y="53"/>
                          <a:pt x="70" y="53"/>
                          <a:pt x="70" y="53"/>
                        </a:cubicBezTo>
                        <a:cubicBezTo>
                          <a:pt x="71" y="53"/>
                          <a:pt x="71" y="53"/>
                          <a:pt x="71" y="53"/>
                        </a:cubicBezTo>
                        <a:cubicBezTo>
                          <a:pt x="71" y="53"/>
                          <a:pt x="71" y="53"/>
                          <a:pt x="71" y="53"/>
                        </a:cubicBezTo>
                        <a:cubicBezTo>
                          <a:pt x="71" y="53"/>
                          <a:pt x="71" y="53"/>
                          <a:pt x="71" y="53"/>
                        </a:cubicBezTo>
                        <a:cubicBezTo>
                          <a:pt x="71" y="53"/>
                          <a:pt x="71" y="53"/>
                          <a:pt x="71" y="53"/>
                        </a:cubicBezTo>
                        <a:cubicBezTo>
                          <a:pt x="71" y="53"/>
                          <a:pt x="71" y="53"/>
                          <a:pt x="71" y="53"/>
                        </a:cubicBezTo>
                        <a:cubicBezTo>
                          <a:pt x="71" y="53"/>
                          <a:pt x="71" y="53"/>
                          <a:pt x="71" y="53"/>
                        </a:cubicBezTo>
                        <a:cubicBezTo>
                          <a:pt x="71" y="52"/>
                          <a:pt x="71" y="52"/>
                          <a:pt x="71" y="52"/>
                        </a:cubicBezTo>
                        <a:cubicBezTo>
                          <a:pt x="71" y="52"/>
                          <a:pt x="71" y="52"/>
                          <a:pt x="71" y="52"/>
                        </a:cubicBezTo>
                        <a:cubicBezTo>
                          <a:pt x="71" y="52"/>
                          <a:pt x="71" y="52"/>
                          <a:pt x="71" y="52"/>
                        </a:cubicBezTo>
                        <a:cubicBezTo>
                          <a:pt x="71" y="52"/>
                          <a:pt x="71" y="52"/>
                          <a:pt x="71" y="52"/>
                        </a:cubicBezTo>
                        <a:cubicBezTo>
                          <a:pt x="71" y="52"/>
                          <a:pt x="71" y="52"/>
                          <a:pt x="71" y="52"/>
                        </a:cubicBezTo>
                        <a:cubicBezTo>
                          <a:pt x="72" y="52"/>
                          <a:pt x="72" y="52"/>
                          <a:pt x="72" y="52"/>
                        </a:cubicBezTo>
                        <a:cubicBezTo>
                          <a:pt x="72" y="52"/>
                          <a:pt x="72" y="52"/>
                          <a:pt x="72" y="52"/>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3" y="50"/>
                          <a:pt x="73" y="50"/>
                          <a:pt x="73" y="50"/>
                        </a:cubicBezTo>
                        <a:cubicBezTo>
                          <a:pt x="72" y="50"/>
                          <a:pt x="72" y="50"/>
                          <a:pt x="72" y="50"/>
                        </a:cubicBezTo>
                        <a:cubicBezTo>
                          <a:pt x="73" y="50"/>
                          <a:pt x="73" y="50"/>
                          <a:pt x="73" y="50"/>
                        </a:cubicBezTo>
                        <a:cubicBezTo>
                          <a:pt x="73" y="49"/>
                          <a:pt x="73" y="49"/>
                          <a:pt x="73" y="49"/>
                        </a:cubicBezTo>
                        <a:cubicBezTo>
                          <a:pt x="75" y="48"/>
                          <a:pt x="75" y="48"/>
                          <a:pt x="75" y="48"/>
                        </a:cubicBezTo>
                        <a:cubicBezTo>
                          <a:pt x="75" y="47"/>
                          <a:pt x="75" y="47"/>
                          <a:pt x="75" y="47"/>
                        </a:cubicBezTo>
                        <a:cubicBezTo>
                          <a:pt x="76" y="47"/>
                          <a:pt x="76" y="47"/>
                          <a:pt x="76" y="47"/>
                        </a:cubicBezTo>
                        <a:cubicBezTo>
                          <a:pt x="77" y="46"/>
                          <a:pt x="77" y="46"/>
                          <a:pt x="77" y="46"/>
                        </a:cubicBezTo>
                        <a:cubicBezTo>
                          <a:pt x="77" y="46"/>
                          <a:pt x="77" y="46"/>
                          <a:pt x="77" y="46"/>
                        </a:cubicBezTo>
                        <a:cubicBezTo>
                          <a:pt x="78" y="45"/>
                          <a:pt x="78" y="45"/>
                          <a:pt x="78" y="45"/>
                        </a:cubicBezTo>
                        <a:cubicBezTo>
                          <a:pt x="78" y="45"/>
                          <a:pt x="78" y="45"/>
                          <a:pt x="78" y="45"/>
                        </a:cubicBezTo>
                        <a:cubicBezTo>
                          <a:pt x="79" y="45"/>
                          <a:pt x="79" y="45"/>
                          <a:pt x="79" y="45"/>
                        </a:cubicBezTo>
                        <a:cubicBezTo>
                          <a:pt x="79" y="44"/>
                          <a:pt x="79" y="44"/>
                          <a:pt x="79" y="44"/>
                        </a:cubicBezTo>
                        <a:cubicBezTo>
                          <a:pt x="79" y="44"/>
                          <a:pt x="79" y="44"/>
                          <a:pt x="79" y="44"/>
                        </a:cubicBezTo>
                        <a:cubicBezTo>
                          <a:pt x="79" y="44"/>
                          <a:pt x="79" y="44"/>
                          <a:pt x="79" y="44"/>
                        </a:cubicBezTo>
                        <a:cubicBezTo>
                          <a:pt x="79" y="44"/>
                          <a:pt x="79" y="44"/>
                          <a:pt x="79" y="44"/>
                        </a:cubicBezTo>
                        <a:cubicBezTo>
                          <a:pt x="79" y="44"/>
                          <a:pt x="79" y="44"/>
                          <a:pt x="79" y="44"/>
                        </a:cubicBezTo>
                        <a:cubicBezTo>
                          <a:pt x="79" y="44"/>
                          <a:pt x="79" y="44"/>
                          <a:pt x="79" y="44"/>
                        </a:cubicBezTo>
                        <a:cubicBezTo>
                          <a:pt x="79" y="43"/>
                          <a:pt x="79" y="43"/>
                          <a:pt x="79" y="43"/>
                        </a:cubicBezTo>
                        <a:cubicBezTo>
                          <a:pt x="80" y="43"/>
                          <a:pt x="80" y="43"/>
                          <a:pt x="80" y="43"/>
                        </a:cubicBezTo>
                        <a:cubicBezTo>
                          <a:pt x="82" y="40"/>
                          <a:pt x="85" y="37"/>
                          <a:pt x="87" y="35"/>
                        </a:cubicBezTo>
                        <a:cubicBezTo>
                          <a:pt x="87" y="34"/>
                          <a:pt x="87" y="34"/>
                          <a:pt x="87" y="34"/>
                        </a:cubicBezTo>
                        <a:cubicBezTo>
                          <a:pt x="89" y="32"/>
                          <a:pt x="89" y="32"/>
                          <a:pt x="89" y="32"/>
                        </a:cubicBezTo>
                        <a:cubicBezTo>
                          <a:pt x="93" y="30"/>
                          <a:pt x="93" y="30"/>
                          <a:pt x="93" y="30"/>
                        </a:cubicBezTo>
                        <a:cubicBezTo>
                          <a:pt x="95" y="29"/>
                          <a:pt x="95" y="29"/>
                          <a:pt x="95" y="29"/>
                        </a:cubicBezTo>
                        <a:cubicBezTo>
                          <a:pt x="95" y="29"/>
                          <a:pt x="95" y="29"/>
                          <a:pt x="95" y="29"/>
                        </a:cubicBezTo>
                        <a:cubicBezTo>
                          <a:pt x="96" y="29"/>
                          <a:pt x="96" y="29"/>
                          <a:pt x="96" y="29"/>
                        </a:cubicBezTo>
                        <a:cubicBezTo>
                          <a:pt x="96" y="28"/>
                          <a:pt x="96" y="28"/>
                          <a:pt x="96" y="28"/>
                        </a:cubicBezTo>
                        <a:cubicBezTo>
                          <a:pt x="99" y="27"/>
                          <a:pt x="99" y="27"/>
                          <a:pt x="99" y="27"/>
                        </a:cubicBezTo>
                        <a:cubicBezTo>
                          <a:pt x="103" y="24"/>
                          <a:pt x="103" y="24"/>
                          <a:pt x="103" y="24"/>
                        </a:cubicBezTo>
                        <a:cubicBezTo>
                          <a:pt x="103" y="24"/>
                          <a:pt x="103" y="24"/>
                          <a:pt x="103" y="24"/>
                        </a:cubicBezTo>
                        <a:cubicBezTo>
                          <a:pt x="104" y="23"/>
                          <a:pt x="104" y="23"/>
                          <a:pt x="104" y="23"/>
                        </a:cubicBezTo>
                        <a:cubicBezTo>
                          <a:pt x="104" y="23"/>
                          <a:pt x="104" y="23"/>
                          <a:pt x="104" y="23"/>
                        </a:cubicBezTo>
                        <a:cubicBezTo>
                          <a:pt x="104" y="23"/>
                          <a:pt x="104" y="23"/>
                          <a:pt x="104" y="23"/>
                        </a:cubicBezTo>
                        <a:cubicBezTo>
                          <a:pt x="105" y="23"/>
                          <a:pt x="105" y="23"/>
                          <a:pt x="105" y="23"/>
                        </a:cubicBezTo>
                        <a:cubicBezTo>
                          <a:pt x="105" y="23"/>
                          <a:pt x="105" y="23"/>
                          <a:pt x="105" y="23"/>
                        </a:cubicBezTo>
                        <a:cubicBezTo>
                          <a:pt x="105" y="23"/>
                          <a:pt x="105" y="23"/>
                          <a:pt x="105" y="23"/>
                        </a:cubicBezTo>
                        <a:cubicBezTo>
                          <a:pt x="105" y="23"/>
                          <a:pt x="105" y="23"/>
                          <a:pt x="105" y="23"/>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0" name="Freeform 359">
                    <a:extLst>
                      <a:ext uri="{FF2B5EF4-FFF2-40B4-BE49-F238E27FC236}">
                        <a16:creationId xmlns="" xmlns:a16="http://schemas.microsoft.com/office/drawing/2014/main" id="{BBFB0DC0-E90F-4C38-8F9D-05BE23D13CD5}"/>
                      </a:ext>
                    </a:extLst>
                  </p:cNvPr>
                  <p:cNvSpPr>
                    <a:spLocks noEditPoints="1"/>
                  </p:cNvSpPr>
                  <p:nvPr/>
                </p:nvSpPr>
                <p:spPr bwMode="auto">
                  <a:xfrm>
                    <a:off x="6169181" y="3264560"/>
                    <a:ext cx="644830" cy="660557"/>
                  </a:xfrm>
                  <a:custGeom>
                    <a:avLst/>
                    <a:gdLst>
                      <a:gd name="T0" fmla="*/ 26 w 123"/>
                      <a:gd name="T1" fmla="*/ 23 h 126"/>
                      <a:gd name="T2" fmla="*/ 32 w 123"/>
                      <a:gd name="T3" fmla="*/ 18 h 126"/>
                      <a:gd name="T4" fmla="*/ 30 w 123"/>
                      <a:gd name="T5" fmla="*/ 14 h 126"/>
                      <a:gd name="T6" fmla="*/ 15 w 123"/>
                      <a:gd name="T7" fmla="*/ 8 h 126"/>
                      <a:gd name="T8" fmla="*/ 24 w 123"/>
                      <a:gd name="T9" fmla="*/ 1 h 126"/>
                      <a:gd name="T10" fmla="*/ 64 w 123"/>
                      <a:gd name="T11" fmla="*/ 41 h 126"/>
                      <a:gd name="T12" fmla="*/ 78 w 123"/>
                      <a:gd name="T13" fmla="*/ 39 h 126"/>
                      <a:gd name="T14" fmla="*/ 83 w 123"/>
                      <a:gd name="T15" fmla="*/ 37 h 126"/>
                      <a:gd name="T16" fmla="*/ 91 w 123"/>
                      <a:gd name="T17" fmla="*/ 37 h 126"/>
                      <a:gd name="T18" fmla="*/ 90 w 123"/>
                      <a:gd name="T19" fmla="*/ 34 h 126"/>
                      <a:gd name="T20" fmla="*/ 88 w 123"/>
                      <a:gd name="T21" fmla="*/ 30 h 126"/>
                      <a:gd name="T22" fmla="*/ 80 w 123"/>
                      <a:gd name="T23" fmla="*/ 28 h 126"/>
                      <a:gd name="T24" fmla="*/ 76 w 123"/>
                      <a:gd name="T25" fmla="*/ 23 h 126"/>
                      <a:gd name="T26" fmla="*/ 53 w 123"/>
                      <a:gd name="T27" fmla="*/ 33 h 126"/>
                      <a:gd name="T28" fmla="*/ 47 w 123"/>
                      <a:gd name="T29" fmla="*/ 31 h 126"/>
                      <a:gd name="T30" fmla="*/ 39 w 123"/>
                      <a:gd name="T31" fmla="*/ 27 h 126"/>
                      <a:gd name="T32" fmla="*/ 29 w 123"/>
                      <a:gd name="T33" fmla="*/ 27 h 126"/>
                      <a:gd name="T34" fmla="*/ 27 w 123"/>
                      <a:gd name="T35" fmla="*/ 28 h 126"/>
                      <a:gd name="T36" fmla="*/ 24 w 123"/>
                      <a:gd name="T37" fmla="*/ 22 h 126"/>
                      <a:gd name="T38" fmla="*/ 9 w 123"/>
                      <a:gd name="T39" fmla="*/ 30 h 126"/>
                      <a:gd name="T40" fmla="*/ 2 w 123"/>
                      <a:gd name="T41" fmla="*/ 36 h 126"/>
                      <a:gd name="T42" fmla="*/ 25 w 123"/>
                      <a:gd name="T43" fmla="*/ 44 h 126"/>
                      <a:gd name="T44" fmla="*/ 30 w 123"/>
                      <a:gd name="T45" fmla="*/ 44 h 126"/>
                      <a:gd name="T46" fmla="*/ 34 w 123"/>
                      <a:gd name="T47" fmla="*/ 47 h 126"/>
                      <a:gd name="T48" fmla="*/ 38 w 123"/>
                      <a:gd name="T49" fmla="*/ 49 h 126"/>
                      <a:gd name="T50" fmla="*/ 39 w 123"/>
                      <a:gd name="T51" fmla="*/ 53 h 126"/>
                      <a:gd name="T52" fmla="*/ 40 w 123"/>
                      <a:gd name="T53" fmla="*/ 56 h 126"/>
                      <a:gd name="T54" fmla="*/ 42 w 123"/>
                      <a:gd name="T55" fmla="*/ 61 h 126"/>
                      <a:gd name="T56" fmla="*/ 49 w 123"/>
                      <a:gd name="T57" fmla="*/ 45 h 126"/>
                      <a:gd name="T58" fmla="*/ 52 w 123"/>
                      <a:gd name="T59" fmla="*/ 47 h 126"/>
                      <a:gd name="T60" fmla="*/ 56 w 123"/>
                      <a:gd name="T61" fmla="*/ 46 h 126"/>
                      <a:gd name="T62" fmla="*/ 55 w 123"/>
                      <a:gd name="T63" fmla="*/ 49 h 126"/>
                      <a:gd name="T64" fmla="*/ 58 w 123"/>
                      <a:gd name="T65" fmla="*/ 45 h 126"/>
                      <a:gd name="T66" fmla="*/ 95 w 123"/>
                      <a:gd name="T67" fmla="*/ 37 h 126"/>
                      <a:gd name="T68" fmla="*/ 95 w 123"/>
                      <a:gd name="T69" fmla="*/ 35 h 126"/>
                      <a:gd name="T70" fmla="*/ 86 w 123"/>
                      <a:gd name="T71" fmla="*/ 38 h 126"/>
                      <a:gd name="T72" fmla="*/ 53 w 123"/>
                      <a:gd name="T73" fmla="*/ 32 h 126"/>
                      <a:gd name="T74" fmla="*/ 114 w 123"/>
                      <a:gd name="T75" fmla="*/ 111 h 126"/>
                      <a:gd name="T76" fmla="*/ 65 w 123"/>
                      <a:gd name="T77" fmla="*/ 57 h 126"/>
                      <a:gd name="T78" fmla="*/ 114 w 123"/>
                      <a:gd name="T79" fmla="*/ 73 h 126"/>
                      <a:gd name="T80" fmla="*/ 106 w 123"/>
                      <a:gd name="T81" fmla="*/ 78 h 126"/>
                      <a:gd name="T82" fmla="*/ 98 w 123"/>
                      <a:gd name="T83" fmla="*/ 79 h 126"/>
                      <a:gd name="T84" fmla="*/ 103 w 123"/>
                      <a:gd name="T85" fmla="*/ 73 h 126"/>
                      <a:gd name="T86" fmla="*/ 105 w 123"/>
                      <a:gd name="T87" fmla="*/ 60 h 126"/>
                      <a:gd name="T88" fmla="*/ 102 w 123"/>
                      <a:gd name="T89" fmla="*/ 54 h 126"/>
                      <a:gd name="T90" fmla="*/ 102 w 123"/>
                      <a:gd name="T91" fmla="*/ 52 h 126"/>
                      <a:gd name="T92" fmla="*/ 91 w 123"/>
                      <a:gd name="T93" fmla="*/ 47 h 126"/>
                      <a:gd name="T94" fmla="*/ 78 w 123"/>
                      <a:gd name="T95" fmla="*/ 43 h 126"/>
                      <a:gd name="T96" fmla="*/ 74 w 123"/>
                      <a:gd name="T97" fmla="*/ 59 h 126"/>
                      <a:gd name="T98" fmla="*/ 72 w 123"/>
                      <a:gd name="T99" fmla="*/ 60 h 126"/>
                      <a:gd name="T100" fmla="*/ 71 w 123"/>
                      <a:gd name="T101" fmla="*/ 60 h 126"/>
                      <a:gd name="T102" fmla="*/ 68 w 123"/>
                      <a:gd name="T103" fmla="*/ 61 h 126"/>
                      <a:gd name="T104" fmla="*/ 65 w 123"/>
                      <a:gd name="T105" fmla="*/ 66 h 126"/>
                      <a:gd name="T106" fmla="*/ 61 w 123"/>
                      <a:gd name="T107" fmla="*/ 80 h 126"/>
                      <a:gd name="T108" fmla="*/ 66 w 123"/>
                      <a:gd name="T109" fmla="*/ 96 h 126"/>
                      <a:gd name="T110" fmla="*/ 62 w 123"/>
                      <a:gd name="T111" fmla="*/ 125 h 126"/>
                      <a:gd name="T112" fmla="*/ 112 w 123"/>
                      <a:gd name="T113" fmla="*/ 117 h 126"/>
                      <a:gd name="T114" fmla="*/ 114 w 123"/>
                      <a:gd name="T115" fmla="*/ 112 h 126"/>
                      <a:gd name="T116" fmla="*/ 122 w 123"/>
                      <a:gd name="T117" fmla="*/ 94 h 126"/>
                      <a:gd name="T118" fmla="*/ 70 w 123"/>
                      <a:gd name="T119" fmla="*/ 44 h 126"/>
                      <a:gd name="T120" fmla="*/ 85 w 123"/>
                      <a:gd name="T121" fmla="*/ 41 h 126"/>
                      <a:gd name="T122" fmla="*/ 71 w 123"/>
                      <a:gd name="T123" fmla="*/ 4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3" h="126">
                        <a:moveTo>
                          <a:pt x="24" y="20"/>
                        </a:moveTo>
                        <a:cubicBezTo>
                          <a:pt x="24" y="21"/>
                          <a:pt x="24" y="21"/>
                          <a:pt x="24" y="21"/>
                        </a:cubicBezTo>
                        <a:cubicBezTo>
                          <a:pt x="24" y="21"/>
                          <a:pt x="24" y="21"/>
                          <a:pt x="24" y="21"/>
                        </a:cubicBezTo>
                        <a:cubicBezTo>
                          <a:pt x="24" y="22"/>
                          <a:pt x="24" y="22"/>
                          <a:pt x="24" y="22"/>
                        </a:cubicBezTo>
                        <a:cubicBezTo>
                          <a:pt x="26" y="22"/>
                          <a:pt x="26" y="22"/>
                          <a:pt x="26" y="22"/>
                        </a:cubicBezTo>
                        <a:cubicBezTo>
                          <a:pt x="26" y="22"/>
                          <a:pt x="26" y="22"/>
                          <a:pt x="26" y="22"/>
                        </a:cubicBezTo>
                        <a:cubicBezTo>
                          <a:pt x="26" y="22"/>
                          <a:pt x="26" y="22"/>
                          <a:pt x="26" y="22"/>
                        </a:cubicBezTo>
                        <a:cubicBezTo>
                          <a:pt x="26" y="22"/>
                          <a:pt x="26" y="22"/>
                          <a:pt x="26" y="22"/>
                        </a:cubicBezTo>
                        <a:cubicBezTo>
                          <a:pt x="27" y="22"/>
                          <a:pt x="27" y="22"/>
                          <a:pt x="27" y="22"/>
                        </a:cubicBezTo>
                        <a:cubicBezTo>
                          <a:pt x="27" y="22"/>
                          <a:pt x="27" y="22"/>
                          <a:pt x="27" y="22"/>
                        </a:cubicBezTo>
                        <a:cubicBezTo>
                          <a:pt x="27" y="21"/>
                          <a:pt x="27" y="21"/>
                          <a:pt x="27" y="21"/>
                        </a:cubicBezTo>
                        <a:cubicBezTo>
                          <a:pt x="27" y="21"/>
                          <a:pt x="27" y="21"/>
                          <a:pt x="27" y="21"/>
                        </a:cubicBezTo>
                        <a:cubicBezTo>
                          <a:pt x="26" y="21"/>
                          <a:pt x="26" y="21"/>
                          <a:pt x="26" y="21"/>
                        </a:cubicBezTo>
                        <a:cubicBezTo>
                          <a:pt x="26" y="21"/>
                          <a:pt x="26" y="21"/>
                          <a:pt x="26" y="21"/>
                        </a:cubicBezTo>
                        <a:cubicBezTo>
                          <a:pt x="27" y="21"/>
                          <a:pt x="27" y="21"/>
                          <a:pt x="27" y="21"/>
                        </a:cubicBezTo>
                        <a:cubicBezTo>
                          <a:pt x="27" y="20"/>
                          <a:pt x="27" y="20"/>
                          <a:pt x="27" y="20"/>
                        </a:cubicBezTo>
                        <a:cubicBezTo>
                          <a:pt x="27" y="20"/>
                          <a:pt x="27" y="20"/>
                          <a:pt x="27" y="20"/>
                        </a:cubicBezTo>
                        <a:cubicBezTo>
                          <a:pt x="27" y="21"/>
                          <a:pt x="27" y="21"/>
                          <a:pt x="27" y="21"/>
                        </a:cubicBezTo>
                        <a:cubicBezTo>
                          <a:pt x="27" y="21"/>
                          <a:pt x="27" y="21"/>
                          <a:pt x="27" y="21"/>
                        </a:cubicBezTo>
                        <a:cubicBezTo>
                          <a:pt x="27" y="22"/>
                          <a:pt x="27" y="22"/>
                          <a:pt x="27" y="22"/>
                        </a:cubicBezTo>
                        <a:cubicBezTo>
                          <a:pt x="27" y="22"/>
                          <a:pt x="27" y="22"/>
                          <a:pt x="27" y="22"/>
                        </a:cubicBezTo>
                        <a:cubicBezTo>
                          <a:pt x="27" y="22"/>
                          <a:pt x="27" y="22"/>
                          <a:pt x="27" y="22"/>
                        </a:cubicBezTo>
                        <a:cubicBezTo>
                          <a:pt x="26" y="23"/>
                          <a:pt x="26" y="23"/>
                          <a:pt x="26" y="23"/>
                        </a:cubicBezTo>
                        <a:cubicBezTo>
                          <a:pt x="26" y="23"/>
                          <a:pt x="26" y="23"/>
                          <a:pt x="26" y="23"/>
                        </a:cubicBezTo>
                        <a:cubicBezTo>
                          <a:pt x="26" y="23"/>
                          <a:pt x="26" y="23"/>
                          <a:pt x="26" y="23"/>
                        </a:cubicBezTo>
                        <a:cubicBezTo>
                          <a:pt x="26" y="23"/>
                          <a:pt x="26" y="23"/>
                          <a:pt x="26" y="23"/>
                        </a:cubicBezTo>
                        <a:cubicBezTo>
                          <a:pt x="27" y="24"/>
                          <a:pt x="27" y="24"/>
                          <a:pt x="27" y="24"/>
                        </a:cubicBezTo>
                        <a:cubicBezTo>
                          <a:pt x="27" y="24"/>
                          <a:pt x="27" y="24"/>
                          <a:pt x="27" y="24"/>
                        </a:cubicBezTo>
                        <a:cubicBezTo>
                          <a:pt x="28" y="24"/>
                          <a:pt x="28" y="24"/>
                          <a:pt x="28" y="24"/>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1" y="19"/>
                          <a:pt x="31" y="19"/>
                          <a:pt x="31" y="19"/>
                        </a:cubicBezTo>
                        <a:cubicBezTo>
                          <a:pt x="31" y="18"/>
                          <a:pt x="31" y="18"/>
                          <a:pt x="31" y="18"/>
                        </a:cubicBezTo>
                        <a:cubicBezTo>
                          <a:pt x="31" y="18"/>
                          <a:pt x="31" y="18"/>
                          <a:pt x="31" y="18"/>
                        </a:cubicBezTo>
                        <a:cubicBezTo>
                          <a:pt x="31" y="18"/>
                          <a:pt x="31" y="18"/>
                          <a:pt x="31" y="18"/>
                        </a:cubicBezTo>
                        <a:cubicBezTo>
                          <a:pt x="32" y="18"/>
                          <a:pt x="32" y="18"/>
                          <a:pt x="32" y="18"/>
                        </a:cubicBezTo>
                        <a:cubicBezTo>
                          <a:pt x="32" y="18"/>
                          <a:pt x="32" y="18"/>
                          <a:pt x="32" y="18"/>
                        </a:cubicBezTo>
                        <a:cubicBezTo>
                          <a:pt x="32" y="17"/>
                          <a:pt x="32" y="17"/>
                          <a:pt x="32" y="17"/>
                        </a:cubicBezTo>
                        <a:cubicBezTo>
                          <a:pt x="32" y="17"/>
                          <a:pt x="32" y="17"/>
                          <a:pt x="32" y="17"/>
                        </a:cubicBezTo>
                        <a:cubicBezTo>
                          <a:pt x="33" y="16"/>
                          <a:pt x="33" y="16"/>
                          <a:pt x="33" y="16"/>
                        </a:cubicBezTo>
                        <a:cubicBezTo>
                          <a:pt x="33" y="16"/>
                          <a:pt x="33" y="16"/>
                          <a:pt x="33" y="16"/>
                        </a:cubicBezTo>
                        <a:cubicBezTo>
                          <a:pt x="32" y="16"/>
                          <a:pt x="32" y="16"/>
                          <a:pt x="32" y="16"/>
                        </a:cubicBezTo>
                        <a:cubicBezTo>
                          <a:pt x="32" y="16"/>
                          <a:pt x="32" y="16"/>
                          <a:pt x="32" y="16"/>
                        </a:cubicBezTo>
                        <a:cubicBezTo>
                          <a:pt x="32" y="16"/>
                          <a:pt x="32" y="16"/>
                          <a:pt x="32" y="16"/>
                        </a:cubicBezTo>
                        <a:cubicBezTo>
                          <a:pt x="32" y="16"/>
                          <a:pt x="32" y="16"/>
                          <a:pt x="32" y="16"/>
                        </a:cubicBezTo>
                        <a:cubicBezTo>
                          <a:pt x="33" y="16"/>
                          <a:pt x="33" y="16"/>
                          <a:pt x="33" y="16"/>
                        </a:cubicBezTo>
                        <a:cubicBezTo>
                          <a:pt x="34" y="15"/>
                          <a:pt x="34" y="15"/>
                          <a:pt x="34" y="15"/>
                        </a:cubicBezTo>
                        <a:cubicBezTo>
                          <a:pt x="34" y="15"/>
                          <a:pt x="34" y="15"/>
                          <a:pt x="34" y="15"/>
                        </a:cubicBezTo>
                        <a:cubicBezTo>
                          <a:pt x="34" y="15"/>
                          <a:pt x="34" y="15"/>
                          <a:pt x="34" y="15"/>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4"/>
                          <a:pt x="36" y="14"/>
                          <a:pt x="36" y="14"/>
                        </a:cubicBezTo>
                        <a:cubicBezTo>
                          <a:pt x="35" y="14"/>
                          <a:pt x="35" y="14"/>
                          <a:pt x="35" y="14"/>
                        </a:cubicBezTo>
                        <a:cubicBezTo>
                          <a:pt x="35" y="14"/>
                          <a:pt x="35" y="14"/>
                          <a:pt x="35" y="14"/>
                        </a:cubicBezTo>
                        <a:cubicBezTo>
                          <a:pt x="35" y="14"/>
                          <a:pt x="35" y="14"/>
                          <a:pt x="35" y="14"/>
                        </a:cubicBezTo>
                        <a:cubicBezTo>
                          <a:pt x="34" y="14"/>
                          <a:pt x="34" y="14"/>
                          <a:pt x="34" y="14"/>
                        </a:cubicBezTo>
                        <a:cubicBezTo>
                          <a:pt x="31" y="14"/>
                          <a:pt x="31" y="14"/>
                          <a:pt x="31" y="14"/>
                        </a:cubicBezTo>
                        <a:cubicBezTo>
                          <a:pt x="30" y="14"/>
                          <a:pt x="30" y="14"/>
                          <a:pt x="30" y="14"/>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8" y="15"/>
                          <a:pt x="28" y="15"/>
                          <a:pt x="28" y="15"/>
                        </a:cubicBezTo>
                        <a:cubicBezTo>
                          <a:pt x="28" y="15"/>
                          <a:pt x="28" y="15"/>
                          <a:pt x="28" y="15"/>
                        </a:cubicBezTo>
                        <a:cubicBezTo>
                          <a:pt x="28" y="15"/>
                          <a:pt x="28" y="15"/>
                          <a:pt x="28" y="15"/>
                        </a:cubicBezTo>
                        <a:cubicBezTo>
                          <a:pt x="28" y="16"/>
                          <a:pt x="28" y="16"/>
                          <a:pt x="28" y="16"/>
                        </a:cubicBezTo>
                        <a:cubicBezTo>
                          <a:pt x="27" y="16"/>
                          <a:pt x="27" y="16"/>
                          <a:pt x="27" y="16"/>
                        </a:cubicBezTo>
                        <a:cubicBezTo>
                          <a:pt x="26" y="17"/>
                          <a:pt x="26" y="17"/>
                          <a:pt x="26" y="17"/>
                        </a:cubicBezTo>
                        <a:cubicBezTo>
                          <a:pt x="25" y="19"/>
                          <a:pt x="25" y="19"/>
                          <a:pt x="25" y="19"/>
                        </a:cubicBezTo>
                        <a:cubicBezTo>
                          <a:pt x="25" y="19"/>
                          <a:pt x="25" y="19"/>
                          <a:pt x="25" y="19"/>
                        </a:cubicBezTo>
                        <a:cubicBezTo>
                          <a:pt x="24" y="19"/>
                          <a:pt x="24" y="19"/>
                          <a:pt x="24" y="19"/>
                        </a:cubicBezTo>
                        <a:cubicBezTo>
                          <a:pt x="24" y="20"/>
                          <a:pt x="24" y="20"/>
                          <a:pt x="24" y="20"/>
                        </a:cubicBezTo>
                        <a:close/>
                        <a:moveTo>
                          <a:pt x="15" y="7"/>
                        </a:moveTo>
                        <a:cubicBezTo>
                          <a:pt x="15" y="7"/>
                          <a:pt x="15" y="7"/>
                          <a:pt x="15" y="7"/>
                        </a:cubicBezTo>
                        <a:cubicBezTo>
                          <a:pt x="15" y="7"/>
                          <a:pt x="15" y="7"/>
                          <a:pt x="15" y="7"/>
                        </a:cubicBezTo>
                        <a:cubicBezTo>
                          <a:pt x="15" y="7"/>
                          <a:pt x="15" y="7"/>
                          <a:pt x="15" y="7"/>
                        </a:cubicBezTo>
                        <a:cubicBezTo>
                          <a:pt x="15" y="7"/>
                          <a:pt x="15" y="7"/>
                          <a:pt x="15" y="7"/>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6" y="8"/>
                          <a:pt x="16" y="8"/>
                          <a:pt x="16" y="8"/>
                        </a:cubicBezTo>
                        <a:cubicBezTo>
                          <a:pt x="18" y="7"/>
                          <a:pt x="18" y="7"/>
                          <a:pt x="18" y="7"/>
                        </a:cubicBezTo>
                        <a:cubicBezTo>
                          <a:pt x="19" y="7"/>
                          <a:pt x="19" y="7"/>
                          <a:pt x="19" y="7"/>
                        </a:cubicBezTo>
                        <a:cubicBezTo>
                          <a:pt x="19" y="7"/>
                          <a:pt x="19" y="7"/>
                          <a:pt x="19" y="7"/>
                        </a:cubicBezTo>
                        <a:cubicBezTo>
                          <a:pt x="17" y="7"/>
                          <a:pt x="17" y="7"/>
                          <a:pt x="17" y="7"/>
                        </a:cubicBezTo>
                        <a:cubicBezTo>
                          <a:pt x="18" y="7"/>
                          <a:pt x="18" y="7"/>
                          <a:pt x="18" y="7"/>
                        </a:cubicBezTo>
                        <a:cubicBezTo>
                          <a:pt x="18" y="6"/>
                          <a:pt x="18" y="6"/>
                          <a:pt x="18" y="6"/>
                        </a:cubicBezTo>
                        <a:cubicBezTo>
                          <a:pt x="18" y="6"/>
                          <a:pt x="18" y="6"/>
                          <a:pt x="18" y="6"/>
                        </a:cubicBezTo>
                        <a:cubicBezTo>
                          <a:pt x="21" y="4"/>
                          <a:pt x="21" y="4"/>
                          <a:pt x="21" y="4"/>
                        </a:cubicBezTo>
                        <a:cubicBezTo>
                          <a:pt x="22" y="4"/>
                          <a:pt x="22" y="4"/>
                          <a:pt x="22" y="4"/>
                        </a:cubicBezTo>
                        <a:cubicBezTo>
                          <a:pt x="23" y="3"/>
                          <a:pt x="23" y="3"/>
                          <a:pt x="23" y="3"/>
                        </a:cubicBezTo>
                        <a:cubicBezTo>
                          <a:pt x="23" y="3"/>
                          <a:pt x="23" y="3"/>
                          <a:pt x="23" y="3"/>
                        </a:cubicBezTo>
                        <a:cubicBezTo>
                          <a:pt x="23" y="3"/>
                          <a:pt x="23" y="3"/>
                          <a:pt x="23" y="3"/>
                        </a:cubicBezTo>
                        <a:cubicBezTo>
                          <a:pt x="22" y="2"/>
                          <a:pt x="22" y="2"/>
                          <a:pt x="22" y="2"/>
                        </a:cubicBezTo>
                        <a:cubicBezTo>
                          <a:pt x="22" y="2"/>
                          <a:pt x="22" y="2"/>
                          <a:pt x="22" y="2"/>
                        </a:cubicBezTo>
                        <a:cubicBezTo>
                          <a:pt x="23" y="2"/>
                          <a:pt x="23" y="2"/>
                          <a:pt x="23" y="2"/>
                        </a:cubicBezTo>
                        <a:cubicBezTo>
                          <a:pt x="24" y="1"/>
                          <a:pt x="24" y="1"/>
                          <a:pt x="24" y="1"/>
                        </a:cubicBezTo>
                        <a:cubicBezTo>
                          <a:pt x="24" y="1"/>
                          <a:pt x="24" y="1"/>
                          <a:pt x="24" y="1"/>
                        </a:cubicBezTo>
                        <a:cubicBezTo>
                          <a:pt x="24" y="1"/>
                          <a:pt x="24" y="1"/>
                          <a:pt x="24" y="1"/>
                        </a:cubicBezTo>
                        <a:cubicBezTo>
                          <a:pt x="24" y="0"/>
                          <a:pt x="24" y="0"/>
                          <a:pt x="24" y="0"/>
                        </a:cubicBezTo>
                        <a:cubicBezTo>
                          <a:pt x="24" y="0"/>
                          <a:pt x="24" y="0"/>
                          <a:pt x="24" y="0"/>
                        </a:cubicBezTo>
                        <a:cubicBezTo>
                          <a:pt x="24" y="1"/>
                          <a:pt x="24" y="1"/>
                          <a:pt x="24" y="1"/>
                        </a:cubicBezTo>
                        <a:cubicBezTo>
                          <a:pt x="24" y="1"/>
                          <a:pt x="24" y="1"/>
                          <a:pt x="24" y="1"/>
                        </a:cubicBezTo>
                        <a:cubicBezTo>
                          <a:pt x="24" y="1"/>
                          <a:pt x="24" y="1"/>
                          <a:pt x="24" y="1"/>
                        </a:cubicBezTo>
                        <a:cubicBezTo>
                          <a:pt x="24" y="1"/>
                          <a:pt x="24" y="1"/>
                          <a:pt x="24" y="1"/>
                        </a:cubicBezTo>
                        <a:cubicBezTo>
                          <a:pt x="24" y="0"/>
                          <a:pt x="24" y="0"/>
                          <a:pt x="24" y="0"/>
                        </a:cubicBezTo>
                        <a:cubicBezTo>
                          <a:pt x="24" y="0"/>
                          <a:pt x="24" y="0"/>
                          <a:pt x="24"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1" y="2"/>
                          <a:pt x="21" y="2"/>
                          <a:pt x="21" y="2"/>
                        </a:cubicBezTo>
                        <a:cubicBezTo>
                          <a:pt x="21" y="2"/>
                          <a:pt x="21" y="2"/>
                          <a:pt x="21" y="2"/>
                        </a:cubicBezTo>
                        <a:cubicBezTo>
                          <a:pt x="21" y="2"/>
                          <a:pt x="21" y="2"/>
                          <a:pt x="21" y="2"/>
                        </a:cubicBezTo>
                        <a:cubicBezTo>
                          <a:pt x="20" y="3"/>
                          <a:pt x="20" y="3"/>
                          <a:pt x="20" y="3"/>
                        </a:cubicBezTo>
                        <a:cubicBezTo>
                          <a:pt x="19" y="3"/>
                          <a:pt x="19" y="3"/>
                          <a:pt x="19" y="3"/>
                        </a:cubicBezTo>
                        <a:cubicBezTo>
                          <a:pt x="19" y="3"/>
                          <a:pt x="19" y="3"/>
                          <a:pt x="19" y="3"/>
                        </a:cubicBezTo>
                        <a:cubicBezTo>
                          <a:pt x="19" y="4"/>
                          <a:pt x="19" y="4"/>
                          <a:pt x="19" y="4"/>
                        </a:cubicBezTo>
                        <a:cubicBezTo>
                          <a:pt x="18" y="4"/>
                          <a:pt x="18" y="4"/>
                          <a:pt x="18" y="4"/>
                        </a:cubicBezTo>
                        <a:cubicBezTo>
                          <a:pt x="18" y="4"/>
                          <a:pt x="18" y="4"/>
                          <a:pt x="18" y="4"/>
                        </a:cubicBezTo>
                        <a:cubicBezTo>
                          <a:pt x="18" y="4"/>
                          <a:pt x="18" y="4"/>
                          <a:pt x="18" y="4"/>
                        </a:cubicBezTo>
                        <a:cubicBezTo>
                          <a:pt x="17" y="4"/>
                          <a:pt x="17" y="4"/>
                          <a:pt x="17" y="4"/>
                        </a:cubicBezTo>
                        <a:cubicBezTo>
                          <a:pt x="16" y="6"/>
                          <a:pt x="16" y="6"/>
                          <a:pt x="16" y="6"/>
                        </a:cubicBezTo>
                        <a:cubicBezTo>
                          <a:pt x="14" y="7"/>
                          <a:pt x="14" y="7"/>
                          <a:pt x="14" y="7"/>
                        </a:cubicBezTo>
                        <a:cubicBezTo>
                          <a:pt x="15" y="7"/>
                          <a:pt x="15" y="7"/>
                          <a:pt x="15" y="7"/>
                        </a:cubicBezTo>
                        <a:close/>
                        <a:moveTo>
                          <a:pt x="63" y="41"/>
                        </a:moveTo>
                        <a:cubicBezTo>
                          <a:pt x="64" y="41"/>
                          <a:pt x="64" y="41"/>
                          <a:pt x="64" y="41"/>
                        </a:cubicBezTo>
                        <a:cubicBezTo>
                          <a:pt x="64" y="42"/>
                          <a:pt x="64" y="42"/>
                          <a:pt x="64" y="42"/>
                        </a:cubicBezTo>
                        <a:cubicBezTo>
                          <a:pt x="64" y="41"/>
                          <a:pt x="64" y="41"/>
                          <a:pt x="64" y="41"/>
                        </a:cubicBezTo>
                        <a:cubicBezTo>
                          <a:pt x="64" y="41"/>
                          <a:pt x="64" y="41"/>
                          <a:pt x="64" y="41"/>
                        </a:cubicBezTo>
                        <a:cubicBezTo>
                          <a:pt x="65" y="41"/>
                          <a:pt x="65" y="41"/>
                          <a:pt x="65" y="41"/>
                        </a:cubicBezTo>
                        <a:cubicBezTo>
                          <a:pt x="66" y="40"/>
                          <a:pt x="66" y="40"/>
                          <a:pt x="66" y="40"/>
                        </a:cubicBezTo>
                        <a:cubicBezTo>
                          <a:pt x="68" y="40"/>
                          <a:pt x="68" y="40"/>
                          <a:pt x="68" y="40"/>
                        </a:cubicBezTo>
                        <a:cubicBezTo>
                          <a:pt x="68" y="40"/>
                          <a:pt x="68" y="40"/>
                          <a:pt x="68" y="40"/>
                        </a:cubicBezTo>
                        <a:cubicBezTo>
                          <a:pt x="68" y="40"/>
                          <a:pt x="68" y="40"/>
                          <a:pt x="68" y="40"/>
                        </a:cubicBezTo>
                        <a:cubicBezTo>
                          <a:pt x="68" y="39"/>
                          <a:pt x="68" y="39"/>
                          <a:pt x="68" y="39"/>
                        </a:cubicBezTo>
                        <a:cubicBezTo>
                          <a:pt x="69" y="38"/>
                          <a:pt x="69" y="38"/>
                          <a:pt x="69" y="38"/>
                        </a:cubicBezTo>
                        <a:cubicBezTo>
                          <a:pt x="70" y="37"/>
                          <a:pt x="70" y="37"/>
                          <a:pt x="70" y="37"/>
                        </a:cubicBezTo>
                        <a:cubicBezTo>
                          <a:pt x="71" y="37"/>
                          <a:pt x="71" y="37"/>
                          <a:pt x="71" y="37"/>
                        </a:cubicBezTo>
                        <a:cubicBezTo>
                          <a:pt x="71" y="37"/>
                          <a:pt x="71" y="37"/>
                          <a:pt x="71" y="37"/>
                        </a:cubicBezTo>
                        <a:cubicBezTo>
                          <a:pt x="71" y="37"/>
                          <a:pt x="71" y="37"/>
                          <a:pt x="71" y="37"/>
                        </a:cubicBezTo>
                        <a:cubicBezTo>
                          <a:pt x="71" y="37"/>
                          <a:pt x="71" y="37"/>
                          <a:pt x="71" y="37"/>
                        </a:cubicBezTo>
                        <a:cubicBezTo>
                          <a:pt x="72" y="37"/>
                          <a:pt x="72" y="37"/>
                          <a:pt x="72" y="37"/>
                        </a:cubicBezTo>
                        <a:cubicBezTo>
                          <a:pt x="72" y="37"/>
                          <a:pt x="72" y="37"/>
                          <a:pt x="72" y="37"/>
                        </a:cubicBezTo>
                        <a:cubicBezTo>
                          <a:pt x="72" y="37"/>
                          <a:pt x="72" y="37"/>
                          <a:pt x="72" y="37"/>
                        </a:cubicBezTo>
                        <a:cubicBezTo>
                          <a:pt x="72" y="37"/>
                          <a:pt x="72" y="37"/>
                          <a:pt x="72" y="37"/>
                        </a:cubicBezTo>
                        <a:cubicBezTo>
                          <a:pt x="72" y="37"/>
                          <a:pt x="72" y="37"/>
                          <a:pt x="72" y="37"/>
                        </a:cubicBezTo>
                        <a:cubicBezTo>
                          <a:pt x="73" y="38"/>
                          <a:pt x="73" y="38"/>
                          <a:pt x="73" y="38"/>
                        </a:cubicBezTo>
                        <a:cubicBezTo>
                          <a:pt x="73" y="38"/>
                          <a:pt x="73" y="38"/>
                          <a:pt x="73" y="38"/>
                        </a:cubicBezTo>
                        <a:cubicBezTo>
                          <a:pt x="74" y="37"/>
                          <a:pt x="74" y="37"/>
                          <a:pt x="74" y="37"/>
                        </a:cubicBezTo>
                        <a:cubicBezTo>
                          <a:pt x="75" y="38"/>
                          <a:pt x="75" y="38"/>
                          <a:pt x="75" y="38"/>
                        </a:cubicBezTo>
                        <a:cubicBezTo>
                          <a:pt x="75" y="38"/>
                          <a:pt x="75" y="38"/>
                          <a:pt x="75" y="38"/>
                        </a:cubicBezTo>
                        <a:cubicBezTo>
                          <a:pt x="77" y="38"/>
                          <a:pt x="77" y="38"/>
                          <a:pt x="77" y="38"/>
                        </a:cubicBezTo>
                        <a:cubicBezTo>
                          <a:pt x="77" y="38"/>
                          <a:pt x="77" y="38"/>
                          <a:pt x="77" y="38"/>
                        </a:cubicBezTo>
                        <a:cubicBezTo>
                          <a:pt x="78" y="39"/>
                          <a:pt x="78" y="39"/>
                          <a:pt x="78" y="39"/>
                        </a:cubicBezTo>
                        <a:cubicBezTo>
                          <a:pt x="78" y="39"/>
                          <a:pt x="78" y="39"/>
                          <a:pt x="78" y="39"/>
                        </a:cubicBezTo>
                        <a:cubicBezTo>
                          <a:pt x="78" y="39"/>
                          <a:pt x="78" y="39"/>
                          <a:pt x="78" y="39"/>
                        </a:cubicBezTo>
                        <a:cubicBezTo>
                          <a:pt x="78" y="40"/>
                          <a:pt x="78" y="40"/>
                          <a:pt x="78" y="40"/>
                        </a:cubicBezTo>
                        <a:cubicBezTo>
                          <a:pt x="78" y="40"/>
                          <a:pt x="78" y="40"/>
                          <a:pt x="78" y="40"/>
                        </a:cubicBezTo>
                        <a:cubicBezTo>
                          <a:pt x="79" y="40"/>
                          <a:pt x="79" y="40"/>
                          <a:pt x="79" y="40"/>
                        </a:cubicBezTo>
                        <a:cubicBezTo>
                          <a:pt x="79" y="40"/>
                          <a:pt x="79" y="40"/>
                          <a:pt x="79" y="40"/>
                        </a:cubicBezTo>
                        <a:cubicBezTo>
                          <a:pt x="79" y="40"/>
                          <a:pt x="79" y="40"/>
                          <a:pt x="79" y="40"/>
                        </a:cubicBezTo>
                        <a:cubicBezTo>
                          <a:pt x="80" y="40"/>
                          <a:pt x="80" y="40"/>
                          <a:pt x="80" y="40"/>
                        </a:cubicBezTo>
                        <a:cubicBezTo>
                          <a:pt x="80" y="41"/>
                          <a:pt x="80" y="41"/>
                          <a:pt x="80" y="41"/>
                        </a:cubicBezTo>
                        <a:cubicBezTo>
                          <a:pt x="81" y="41"/>
                          <a:pt x="81" y="41"/>
                          <a:pt x="81" y="41"/>
                        </a:cubicBezTo>
                        <a:cubicBezTo>
                          <a:pt x="81" y="41"/>
                          <a:pt x="81" y="41"/>
                          <a:pt x="81" y="41"/>
                        </a:cubicBezTo>
                        <a:cubicBezTo>
                          <a:pt x="82" y="41"/>
                          <a:pt x="82" y="41"/>
                          <a:pt x="82" y="41"/>
                        </a:cubicBezTo>
                        <a:cubicBezTo>
                          <a:pt x="81" y="40"/>
                          <a:pt x="81" y="40"/>
                          <a:pt x="81" y="40"/>
                        </a:cubicBezTo>
                        <a:cubicBezTo>
                          <a:pt x="81" y="40"/>
                          <a:pt x="81" y="40"/>
                          <a:pt x="81" y="40"/>
                        </a:cubicBezTo>
                        <a:cubicBezTo>
                          <a:pt x="81" y="40"/>
                          <a:pt x="81" y="40"/>
                          <a:pt x="81" y="40"/>
                        </a:cubicBezTo>
                        <a:cubicBezTo>
                          <a:pt x="81" y="39"/>
                          <a:pt x="81" y="39"/>
                          <a:pt x="81" y="39"/>
                        </a:cubicBezTo>
                        <a:cubicBezTo>
                          <a:pt x="81" y="39"/>
                          <a:pt x="81" y="39"/>
                          <a:pt x="81" y="39"/>
                        </a:cubicBezTo>
                        <a:cubicBezTo>
                          <a:pt x="81" y="39"/>
                          <a:pt x="81" y="39"/>
                          <a:pt x="81" y="39"/>
                        </a:cubicBezTo>
                        <a:cubicBezTo>
                          <a:pt x="81" y="39"/>
                          <a:pt x="81" y="39"/>
                          <a:pt x="81" y="39"/>
                        </a:cubicBezTo>
                        <a:cubicBezTo>
                          <a:pt x="81" y="39"/>
                          <a:pt x="81" y="39"/>
                          <a:pt x="81" y="39"/>
                        </a:cubicBezTo>
                        <a:cubicBezTo>
                          <a:pt x="81" y="38"/>
                          <a:pt x="81" y="38"/>
                          <a:pt x="81" y="38"/>
                        </a:cubicBezTo>
                        <a:cubicBezTo>
                          <a:pt x="81" y="38"/>
                          <a:pt x="81" y="38"/>
                          <a:pt x="81" y="38"/>
                        </a:cubicBezTo>
                        <a:cubicBezTo>
                          <a:pt x="81" y="38"/>
                          <a:pt x="81" y="38"/>
                          <a:pt x="81" y="38"/>
                        </a:cubicBezTo>
                        <a:cubicBezTo>
                          <a:pt x="81" y="37"/>
                          <a:pt x="81" y="37"/>
                          <a:pt x="81" y="37"/>
                        </a:cubicBezTo>
                        <a:cubicBezTo>
                          <a:pt x="82" y="37"/>
                          <a:pt x="82" y="37"/>
                          <a:pt x="82" y="37"/>
                        </a:cubicBezTo>
                        <a:cubicBezTo>
                          <a:pt x="82" y="37"/>
                          <a:pt x="82" y="37"/>
                          <a:pt x="82" y="37"/>
                        </a:cubicBezTo>
                        <a:cubicBezTo>
                          <a:pt x="83" y="37"/>
                          <a:pt x="83" y="37"/>
                          <a:pt x="83" y="37"/>
                        </a:cubicBezTo>
                        <a:cubicBezTo>
                          <a:pt x="83" y="37"/>
                          <a:pt x="83" y="37"/>
                          <a:pt x="83" y="37"/>
                        </a:cubicBezTo>
                        <a:cubicBezTo>
                          <a:pt x="83" y="37"/>
                          <a:pt x="83" y="37"/>
                          <a:pt x="83" y="37"/>
                        </a:cubicBezTo>
                        <a:cubicBezTo>
                          <a:pt x="83" y="37"/>
                          <a:pt x="83" y="37"/>
                          <a:pt x="83" y="37"/>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5" y="38"/>
                          <a:pt x="85" y="38"/>
                          <a:pt x="85" y="38"/>
                        </a:cubicBezTo>
                        <a:cubicBezTo>
                          <a:pt x="85" y="37"/>
                          <a:pt x="85" y="37"/>
                          <a:pt x="85" y="37"/>
                        </a:cubicBezTo>
                        <a:cubicBezTo>
                          <a:pt x="85" y="37"/>
                          <a:pt x="85" y="37"/>
                          <a:pt x="85" y="37"/>
                        </a:cubicBezTo>
                        <a:cubicBezTo>
                          <a:pt x="85" y="37"/>
                          <a:pt x="85" y="37"/>
                          <a:pt x="85" y="37"/>
                        </a:cubicBezTo>
                        <a:cubicBezTo>
                          <a:pt x="86" y="37"/>
                          <a:pt x="86" y="37"/>
                          <a:pt x="86" y="37"/>
                        </a:cubicBezTo>
                        <a:cubicBezTo>
                          <a:pt x="86" y="38"/>
                          <a:pt x="86" y="38"/>
                          <a:pt x="86" y="38"/>
                        </a:cubicBezTo>
                        <a:cubicBezTo>
                          <a:pt x="86" y="37"/>
                          <a:pt x="86" y="37"/>
                          <a:pt x="86" y="37"/>
                        </a:cubicBezTo>
                        <a:cubicBezTo>
                          <a:pt x="86" y="37"/>
                          <a:pt x="86" y="37"/>
                          <a:pt x="86" y="37"/>
                        </a:cubicBezTo>
                        <a:cubicBezTo>
                          <a:pt x="86" y="37"/>
                          <a:pt x="86" y="37"/>
                          <a:pt x="86" y="37"/>
                        </a:cubicBezTo>
                        <a:cubicBezTo>
                          <a:pt x="86" y="37"/>
                          <a:pt x="86" y="37"/>
                          <a:pt x="86" y="37"/>
                        </a:cubicBezTo>
                        <a:cubicBezTo>
                          <a:pt x="87" y="37"/>
                          <a:pt x="87" y="37"/>
                          <a:pt x="87" y="37"/>
                        </a:cubicBezTo>
                        <a:cubicBezTo>
                          <a:pt x="87" y="37"/>
                          <a:pt x="87" y="37"/>
                          <a:pt x="87" y="37"/>
                        </a:cubicBezTo>
                        <a:cubicBezTo>
                          <a:pt x="87" y="37"/>
                          <a:pt x="87" y="37"/>
                          <a:pt x="87" y="37"/>
                        </a:cubicBezTo>
                        <a:cubicBezTo>
                          <a:pt x="88" y="37"/>
                          <a:pt x="88" y="37"/>
                          <a:pt x="88" y="37"/>
                        </a:cubicBezTo>
                        <a:cubicBezTo>
                          <a:pt x="91" y="37"/>
                          <a:pt x="91" y="37"/>
                          <a:pt x="91" y="37"/>
                        </a:cubicBezTo>
                        <a:cubicBezTo>
                          <a:pt x="91" y="37"/>
                          <a:pt x="91" y="37"/>
                          <a:pt x="91" y="37"/>
                        </a:cubicBezTo>
                        <a:cubicBezTo>
                          <a:pt x="91" y="37"/>
                          <a:pt x="91" y="37"/>
                          <a:pt x="91" y="37"/>
                        </a:cubicBezTo>
                        <a:cubicBezTo>
                          <a:pt x="91" y="37"/>
                          <a:pt x="91" y="37"/>
                          <a:pt x="91" y="37"/>
                        </a:cubicBezTo>
                        <a:cubicBezTo>
                          <a:pt x="91" y="37"/>
                          <a:pt x="91" y="37"/>
                          <a:pt x="91" y="37"/>
                        </a:cubicBezTo>
                        <a:cubicBezTo>
                          <a:pt x="92" y="37"/>
                          <a:pt x="92" y="37"/>
                          <a:pt x="92" y="37"/>
                        </a:cubicBezTo>
                        <a:cubicBezTo>
                          <a:pt x="92" y="37"/>
                          <a:pt x="92" y="37"/>
                          <a:pt x="92" y="37"/>
                        </a:cubicBezTo>
                        <a:cubicBezTo>
                          <a:pt x="92" y="37"/>
                          <a:pt x="92" y="37"/>
                          <a:pt x="92" y="37"/>
                        </a:cubicBezTo>
                        <a:cubicBezTo>
                          <a:pt x="92" y="37"/>
                          <a:pt x="92" y="37"/>
                          <a:pt x="92" y="37"/>
                        </a:cubicBezTo>
                        <a:cubicBezTo>
                          <a:pt x="92" y="37"/>
                          <a:pt x="92" y="37"/>
                          <a:pt x="92" y="37"/>
                        </a:cubicBezTo>
                        <a:cubicBezTo>
                          <a:pt x="93" y="36"/>
                          <a:pt x="93" y="36"/>
                          <a:pt x="93" y="36"/>
                        </a:cubicBezTo>
                        <a:cubicBezTo>
                          <a:pt x="92" y="36"/>
                          <a:pt x="92" y="36"/>
                          <a:pt x="92" y="36"/>
                        </a:cubicBezTo>
                        <a:cubicBezTo>
                          <a:pt x="92" y="36"/>
                          <a:pt x="92" y="36"/>
                          <a:pt x="92" y="36"/>
                        </a:cubicBezTo>
                        <a:cubicBezTo>
                          <a:pt x="92" y="36"/>
                          <a:pt x="92" y="36"/>
                          <a:pt x="92" y="36"/>
                        </a:cubicBezTo>
                        <a:cubicBezTo>
                          <a:pt x="92" y="36"/>
                          <a:pt x="92" y="36"/>
                          <a:pt x="92" y="36"/>
                        </a:cubicBezTo>
                        <a:cubicBezTo>
                          <a:pt x="91" y="36"/>
                          <a:pt x="91" y="36"/>
                          <a:pt x="91" y="36"/>
                        </a:cubicBezTo>
                        <a:cubicBezTo>
                          <a:pt x="91" y="36"/>
                          <a:pt x="91" y="36"/>
                          <a:pt x="91" y="36"/>
                        </a:cubicBezTo>
                        <a:cubicBezTo>
                          <a:pt x="91" y="36"/>
                          <a:pt x="91" y="36"/>
                          <a:pt x="91" y="36"/>
                        </a:cubicBezTo>
                        <a:cubicBezTo>
                          <a:pt x="91" y="35"/>
                          <a:pt x="91" y="35"/>
                          <a:pt x="91" y="35"/>
                        </a:cubicBezTo>
                        <a:cubicBezTo>
                          <a:pt x="90" y="35"/>
                          <a:pt x="90" y="35"/>
                          <a:pt x="90" y="35"/>
                        </a:cubicBezTo>
                        <a:cubicBezTo>
                          <a:pt x="90" y="35"/>
                          <a:pt x="90" y="35"/>
                          <a:pt x="90" y="35"/>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89" y="34"/>
                          <a:pt x="89" y="34"/>
                          <a:pt x="89" y="34"/>
                        </a:cubicBezTo>
                        <a:cubicBezTo>
                          <a:pt x="89" y="34"/>
                          <a:pt x="89" y="34"/>
                          <a:pt x="89" y="34"/>
                        </a:cubicBezTo>
                        <a:cubicBezTo>
                          <a:pt x="89" y="34"/>
                          <a:pt x="89" y="34"/>
                          <a:pt x="89" y="34"/>
                        </a:cubicBezTo>
                        <a:cubicBezTo>
                          <a:pt x="89" y="34"/>
                          <a:pt x="89" y="34"/>
                          <a:pt x="89" y="34"/>
                        </a:cubicBezTo>
                        <a:cubicBezTo>
                          <a:pt x="89" y="33"/>
                          <a:pt x="89" y="33"/>
                          <a:pt x="89" y="33"/>
                        </a:cubicBezTo>
                        <a:cubicBezTo>
                          <a:pt x="89" y="33"/>
                          <a:pt x="89" y="33"/>
                          <a:pt x="89" y="33"/>
                        </a:cubicBezTo>
                        <a:cubicBezTo>
                          <a:pt x="88" y="33"/>
                          <a:pt x="88" y="33"/>
                          <a:pt x="88" y="33"/>
                        </a:cubicBezTo>
                        <a:cubicBezTo>
                          <a:pt x="88" y="33"/>
                          <a:pt x="88" y="33"/>
                          <a:pt x="88" y="33"/>
                        </a:cubicBezTo>
                        <a:cubicBezTo>
                          <a:pt x="88" y="33"/>
                          <a:pt x="88" y="33"/>
                          <a:pt x="88" y="33"/>
                        </a:cubicBezTo>
                        <a:cubicBezTo>
                          <a:pt x="88" y="34"/>
                          <a:pt x="88" y="34"/>
                          <a:pt x="88" y="34"/>
                        </a:cubicBezTo>
                        <a:cubicBezTo>
                          <a:pt x="87" y="33"/>
                          <a:pt x="87" y="33"/>
                          <a:pt x="87" y="33"/>
                        </a:cubicBezTo>
                        <a:cubicBezTo>
                          <a:pt x="87" y="33"/>
                          <a:pt x="87" y="33"/>
                          <a:pt x="87" y="33"/>
                        </a:cubicBezTo>
                        <a:cubicBezTo>
                          <a:pt x="87" y="33"/>
                          <a:pt x="87" y="33"/>
                          <a:pt x="87" y="33"/>
                        </a:cubicBezTo>
                        <a:cubicBezTo>
                          <a:pt x="87" y="33"/>
                          <a:pt x="87" y="33"/>
                          <a:pt x="87" y="33"/>
                        </a:cubicBezTo>
                        <a:cubicBezTo>
                          <a:pt x="87" y="32"/>
                          <a:pt x="87" y="32"/>
                          <a:pt x="87" y="32"/>
                        </a:cubicBezTo>
                        <a:cubicBezTo>
                          <a:pt x="88" y="32"/>
                          <a:pt x="88" y="32"/>
                          <a:pt x="88" y="32"/>
                        </a:cubicBezTo>
                        <a:cubicBezTo>
                          <a:pt x="88" y="32"/>
                          <a:pt x="88" y="32"/>
                          <a:pt x="88" y="32"/>
                        </a:cubicBezTo>
                        <a:cubicBezTo>
                          <a:pt x="87" y="31"/>
                          <a:pt x="87" y="31"/>
                          <a:pt x="87" y="31"/>
                        </a:cubicBezTo>
                        <a:cubicBezTo>
                          <a:pt x="87" y="31"/>
                          <a:pt x="87" y="31"/>
                          <a:pt x="87" y="31"/>
                        </a:cubicBezTo>
                        <a:cubicBezTo>
                          <a:pt x="87" y="30"/>
                          <a:pt x="87" y="30"/>
                          <a:pt x="87"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9" y="30"/>
                          <a:pt x="89" y="30"/>
                          <a:pt x="89" y="30"/>
                        </a:cubicBezTo>
                        <a:cubicBezTo>
                          <a:pt x="89" y="30"/>
                          <a:pt x="89" y="30"/>
                          <a:pt x="89" y="30"/>
                        </a:cubicBezTo>
                        <a:cubicBezTo>
                          <a:pt x="88" y="29"/>
                          <a:pt x="88" y="29"/>
                          <a:pt x="88" y="29"/>
                        </a:cubicBezTo>
                        <a:cubicBezTo>
                          <a:pt x="88" y="29"/>
                          <a:pt x="88" y="29"/>
                          <a:pt x="88" y="29"/>
                        </a:cubicBezTo>
                        <a:cubicBezTo>
                          <a:pt x="88" y="28"/>
                          <a:pt x="88" y="28"/>
                          <a:pt x="88" y="28"/>
                        </a:cubicBezTo>
                        <a:cubicBezTo>
                          <a:pt x="88" y="26"/>
                          <a:pt x="88" y="26"/>
                          <a:pt x="88" y="26"/>
                        </a:cubicBezTo>
                        <a:cubicBezTo>
                          <a:pt x="87" y="26"/>
                          <a:pt x="87" y="26"/>
                          <a:pt x="87" y="26"/>
                        </a:cubicBezTo>
                        <a:cubicBezTo>
                          <a:pt x="87" y="26"/>
                          <a:pt x="87" y="26"/>
                          <a:pt x="87" y="26"/>
                        </a:cubicBezTo>
                        <a:cubicBezTo>
                          <a:pt x="86" y="27"/>
                          <a:pt x="86" y="27"/>
                          <a:pt x="86" y="27"/>
                        </a:cubicBezTo>
                        <a:cubicBezTo>
                          <a:pt x="85" y="27"/>
                          <a:pt x="85" y="27"/>
                          <a:pt x="85" y="27"/>
                        </a:cubicBezTo>
                        <a:cubicBezTo>
                          <a:pt x="85" y="27"/>
                          <a:pt x="85" y="27"/>
                          <a:pt x="85" y="27"/>
                        </a:cubicBezTo>
                        <a:cubicBezTo>
                          <a:pt x="84" y="27"/>
                          <a:pt x="84" y="27"/>
                          <a:pt x="84" y="27"/>
                        </a:cubicBezTo>
                        <a:cubicBezTo>
                          <a:pt x="84" y="27"/>
                          <a:pt x="84" y="27"/>
                          <a:pt x="84" y="27"/>
                        </a:cubicBezTo>
                        <a:cubicBezTo>
                          <a:pt x="83" y="28"/>
                          <a:pt x="83" y="28"/>
                          <a:pt x="83" y="28"/>
                        </a:cubicBezTo>
                        <a:cubicBezTo>
                          <a:pt x="83" y="28"/>
                          <a:pt x="83" y="28"/>
                          <a:pt x="83" y="28"/>
                        </a:cubicBezTo>
                        <a:cubicBezTo>
                          <a:pt x="83" y="28"/>
                          <a:pt x="83" y="28"/>
                          <a:pt x="83" y="28"/>
                        </a:cubicBezTo>
                        <a:cubicBezTo>
                          <a:pt x="83" y="28"/>
                          <a:pt x="83" y="28"/>
                          <a:pt x="83" y="28"/>
                        </a:cubicBezTo>
                        <a:cubicBezTo>
                          <a:pt x="83" y="29"/>
                          <a:pt x="83" y="29"/>
                          <a:pt x="83" y="29"/>
                        </a:cubicBezTo>
                        <a:cubicBezTo>
                          <a:pt x="82" y="29"/>
                          <a:pt x="82" y="29"/>
                          <a:pt x="82" y="29"/>
                        </a:cubicBezTo>
                        <a:cubicBezTo>
                          <a:pt x="82" y="29"/>
                          <a:pt x="82" y="29"/>
                          <a:pt x="82" y="29"/>
                        </a:cubicBezTo>
                        <a:cubicBezTo>
                          <a:pt x="81" y="29"/>
                          <a:pt x="81" y="29"/>
                          <a:pt x="81" y="29"/>
                        </a:cubicBezTo>
                        <a:cubicBezTo>
                          <a:pt x="81" y="29"/>
                          <a:pt x="81" y="29"/>
                          <a:pt x="81" y="29"/>
                        </a:cubicBezTo>
                        <a:cubicBezTo>
                          <a:pt x="81" y="28"/>
                          <a:pt x="81" y="28"/>
                          <a:pt x="81" y="28"/>
                        </a:cubicBezTo>
                        <a:cubicBezTo>
                          <a:pt x="80" y="28"/>
                          <a:pt x="80" y="28"/>
                          <a:pt x="80" y="28"/>
                        </a:cubicBezTo>
                        <a:cubicBezTo>
                          <a:pt x="80" y="28"/>
                          <a:pt x="80" y="28"/>
                          <a:pt x="80" y="28"/>
                        </a:cubicBezTo>
                        <a:cubicBezTo>
                          <a:pt x="80" y="28"/>
                          <a:pt x="80" y="28"/>
                          <a:pt x="80" y="28"/>
                        </a:cubicBezTo>
                        <a:cubicBezTo>
                          <a:pt x="79" y="29"/>
                          <a:pt x="79" y="29"/>
                          <a:pt x="79" y="29"/>
                        </a:cubicBezTo>
                        <a:cubicBezTo>
                          <a:pt x="79" y="29"/>
                          <a:pt x="79" y="29"/>
                          <a:pt x="79" y="29"/>
                        </a:cubicBezTo>
                        <a:cubicBezTo>
                          <a:pt x="78" y="29"/>
                          <a:pt x="78" y="29"/>
                          <a:pt x="78" y="29"/>
                        </a:cubicBezTo>
                        <a:cubicBezTo>
                          <a:pt x="78" y="29"/>
                          <a:pt x="78" y="29"/>
                          <a:pt x="78" y="29"/>
                        </a:cubicBezTo>
                        <a:cubicBezTo>
                          <a:pt x="78" y="29"/>
                          <a:pt x="78" y="29"/>
                          <a:pt x="78" y="29"/>
                        </a:cubicBezTo>
                        <a:cubicBezTo>
                          <a:pt x="77" y="29"/>
                          <a:pt x="77" y="29"/>
                          <a:pt x="77" y="29"/>
                        </a:cubicBezTo>
                        <a:cubicBezTo>
                          <a:pt x="77" y="29"/>
                          <a:pt x="77" y="29"/>
                          <a:pt x="77" y="29"/>
                        </a:cubicBezTo>
                        <a:cubicBezTo>
                          <a:pt x="77" y="28"/>
                          <a:pt x="77" y="28"/>
                          <a:pt x="77" y="28"/>
                        </a:cubicBezTo>
                        <a:cubicBezTo>
                          <a:pt x="76" y="28"/>
                          <a:pt x="76" y="28"/>
                          <a:pt x="76" y="28"/>
                        </a:cubicBezTo>
                        <a:cubicBezTo>
                          <a:pt x="76" y="28"/>
                          <a:pt x="76" y="28"/>
                          <a:pt x="76" y="28"/>
                        </a:cubicBezTo>
                        <a:cubicBezTo>
                          <a:pt x="76" y="29"/>
                          <a:pt x="76" y="29"/>
                          <a:pt x="76" y="29"/>
                        </a:cubicBezTo>
                        <a:cubicBezTo>
                          <a:pt x="76" y="29"/>
                          <a:pt x="76" y="29"/>
                          <a:pt x="76" y="29"/>
                        </a:cubicBezTo>
                        <a:cubicBezTo>
                          <a:pt x="75" y="29"/>
                          <a:pt x="75" y="29"/>
                          <a:pt x="75" y="29"/>
                        </a:cubicBezTo>
                        <a:cubicBezTo>
                          <a:pt x="75" y="29"/>
                          <a:pt x="75" y="29"/>
                          <a:pt x="75" y="29"/>
                        </a:cubicBezTo>
                        <a:cubicBezTo>
                          <a:pt x="75" y="28"/>
                          <a:pt x="75" y="28"/>
                          <a:pt x="75" y="28"/>
                        </a:cubicBezTo>
                        <a:cubicBezTo>
                          <a:pt x="75" y="28"/>
                          <a:pt x="75" y="28"/>
                          <a:pt x="75" y="28"/>
                        </a:cubicBezTo>
                        <a:cubicBezTo>
                          <a:pt x="75" y="28"/>
                          <a:pt x="75" y="28"/>
                          <a:pt x="75" y="28"/>
                        </a:cubicBezTo>
                        <a:cubicBezTo>
                          <a:pt x="75" y="27"/>
                          <a:pt x="75" y="27"/>
                          <a:pt x="75" y="27"/>
                        </a:cubicBezTo>
                        <a:cubicBezTo>
                          <a:pt x="75" y="27"/>
                          <a:pt x="75" y="27"/>
                          <a:pt x="75" y="27"/>
                        </a:cubicBezTo>
                        <a:cubicBezTo>
                          <a:pt x="75" y="24"/>
                          <a:pt x="75" y="24"/>
                          <a:pt x="75" y="24"/>
                        </a:cubicBezTo>
                        <a:cubicBezTo>
                          <a:pt x="75" y="24"/>
                          <a:pt x="75" y="24"/>
                          <a:pt x="75" y="24"/>
                        </a:cubicBezTo>
                        <a:cubicBezTo>
                          <a:pt x="75" y="24"/>
                          <a:pt x="75" y="24"/>
                          <a:pt x="75" y="24"/>
                        </a:cubicBezTo>
                        <a:cubicBezTo>
                          <a:pt x="75" y="23"/>
                          <a:pt x="75" y="23"/>
                          <a:pt x="75" y="23"/>
                        </a:cubicBezTo>
                        <a:cubicBezTo>
                          <a:pt x="76" y="23"/>
                          <a:pt x="76" y="23"/>
                          <a:pt x="76" y="23"/>
                        </a:cubicBezTo>
                        <a:cubicBezTo>
                          <a:pt x="76" y="23"/>
                          <a:pt x="76" y="23"/>
                          <a:pt x="76" y="23"/>
                        </a:cubicBezTo>
                        <a:cubicBezTo>
                          <a:pt x="75" y="23"/>
                          <a:pt x="75" y="23"/>
                          <a:pt x="75" y="23"/>
                        </a:cubicBezTo>
                        <a:cubicBezTo>
                          <a:pt x="75" y="23"/>
                          <a:pt x="75" y="23"/>
                          <a:pt x="75" y="23"/>
                        </a:cubicBezTo>
                        <a:cubicBezTo>
                          <a:pt x="74" y="23"/>
                          <a:pt x="74" y="23"/>
                          <a:pt x="74" y="23"/>
                        </a:cubicBezTo>
                        <a:cubicBezTo>
                          <a:pt x="73" y="23"/>
                          <a:pt x="73" y="23"/>
                          <a:pt x="73" y="23"/>
                        </a:cubicBezTo>
                        <a:cubicBezTo>
                          <a:pt x="72" y="23"/>
                          <a:pt x="72" y="23"/>
                          <a:pt x="72" y="23"/>
                        </a:cubicBezTo>
                        <a:cubicBezTo>
                          <a:pt x="71" y="24"/>
                          <a:pt x="71" y="24"/>
                          <a:pt x="71" y="24"/>
                        </a:cubicBezTo>
                        <a:cubicBezTo>
                          <a:pt x="69" y="26"/>
                          <a:pt x="69" y="26"/>
                          <a:pt x="69" y="26"/>
                        </a:cubicBezTo>
                        <a:cubicBezTo>
                          <a:pt x="68" y="26"/>
                          <a:pt x="68" y="26"/>
                          <a:pt x="68" y="26"/>
                        </a:cubicBezTo>
                        <a:cubicBezTo>
                          <a:pt x="63" y="26"/>
                          <a:pt x="63" y="26"/>
                          <a:pt x="63" y="26"/>
                        </a:cubicBezTo>
                        <a:cubicBezTo>
                          <a:pt x="63" y="26"/>
                          <a:pt x="63" y="26"/>
                          <a:pt x="63" y="26"/>
                        </a:cubicBezTo>
                        <a:cubicBezTo>
                          <a:pt x="63" y="26"/>
                          <a:pt x="63" y="26"/>
                          <a:pt x="63" y="26"/>
                        </a:cubicBezTo>
                        <a:cubicBezTo>
                          <a:pt x="62" y="26"/>
                          <a:pt x="62" y="26"/>
                          <a:pt x="62" y="26"/>
                        </a:cubicBezTo>
                        <a:cubicBezTo>
                          <a:pt x="60" y="27"/>
                          <a:pt x="60" y="27"/>
                          <a:pt x="60" y="27"/>
                        </a:cubicBezTo>
                        <a:cubicBezTo>
                          <a:pt x="60" y="27"/>
                          <a:pt x="60" y="27"/>
                          <a:pt x="60" y="27"/>
                        </a:cubicBezTo>
                        <a:cubicBezTo>
                          <a:pt x="59" y="27"/>
                          <a:pt x="59" y="27"/>
                          <a:pt x="59" y="27"/>
                        </a:cubicBezTo>
                        <a:cubicBezTo>
                          <a:pt x="58" y="28"/>
                          <a:pt x="58" y="28"/>
                          <a:pt x="58" y="28"/>
                        </a:cubicBezTo>
                        <a:cubicBezTo>
                          <a:pt x="56" y="29"/>
                          <a:pt x="56" y="29"/>
                          <a:pt x="56" y="29"/>
                        </a:cubicBezTo>
                        <a:cubicBezTo>
                          <a:pt x="56" y="30"/>
                          <a:pt x="56" y="30"/>
                          <a:pt x="56" y="30"/>
                        </a:cubicBezTo>
                        <a:cubicBezTo>
                          <a:pt x="55" y="30"/>
                          <a:pt x="55" y="30"/>
                          <a:pt x="55" y="30"/>
                        </a:cubicBezTo>
                        <a:cubicBezTo>
                          <a:pt x="55" y="30"/>
                          <a:pt x="55" y="30"/>
                          <a:pt x="55" y="30"/>
                        </a:cubicBezTo>
                        <a:cubicBezTo>
                          <a:pt x="54" y="31"/>
                          <a:pt x="54" y="31"/>
                          <a:pt x="54" y="31"/>
                        </a:cubicBezTo>
                        <a:cubicBezTo>
                          <a:pt x="54" y="31"/>
                          <a:pt x="54" y="31"/>
                          <a:pt x="54" y="31"/>
                        </a:cubicBezTo>
                        <a:cubicBezTo>
                          <a:pt x="54" y="32"/>
                          <a:pt x="54" y="32"/>
                          <a:pt x="54" y="32"/>
                        </a:cubicBezTo>
                        <a:cubicBezTo>
                          <a:pt x="53" y="33"/>
                          <a:pt x="53" y="33"/>
                          <a:pt x="53" y="33"/>
                        </a:cubicBezTo>
                        <a:cubicBezTo>
                          <a:pt x="53" y="33"/>
                          <a:pt x="53" y="33"/>
                          <a:pt x="53" y="33"/>
                        </a:cubicBezTo>
                        <a:cubicBezTo>
                          <a:pt x="53" y="33"/>
                          <a:pt x="53" y="33"/>
                          <a:pt x="53" y="33"/>
                        </a:cubicBezTo>
                        <a:cubicBezTo>
                          <a:pt x="53" y="32"/>
                          <a:pt x="53" y="32"/>
                          <a:pt x="53" y="32"/>
                        </a:cubicBezTo>
                        <a:cubicBezTo>
                          <a:pt x="53" y="32"/>
                          <a:pt x="53" y="32"/>
                          <a:pt x="53" y="32"/>
                        </a:cubicBezTo>
                        <a:cubicBezTo>
                          <a:pt x="53" y="32"/>
                          <a:pt x="53" y="32"/>
                          <a:pt x="53" y="32"/>
                        </a:cubicBezTo>
                        <a:cubicBezTo>
                          <a:pt x="52" y="32"/>
                          <a:pt x="52" y="32"/>
                          <a:pt x="52" y="32"/>
                        </a:cubicBezTo>
                        <a:cubicBezTo>
                          <a:pt x="52" y="32"/>
                          <a:pt x="52" y="32"/>
                          <a:pt x="52" y="32"/>
                        </a:cubicBezTo>
                        <a:cubicBezTo>
                          <a:pt x="52" y="32"/>
                          <a:pt x="52" y="32"/>
                          <a:pt x="52" y="32"/>
                        </a:cubicBezTo>
                        <a:cubicBezTo>
                          <a:pt x="51" y="32"/>
                          <a:pt x="51" y="32"/>
                          <a:pt x="51" y="32"/>
                        </a:cubicBezTo>
                        <a:cubicBezTo>
                          <a:pt x="51" y="32"/>
                          <a:pt x="51" y="32"/>
                          <a:pt x="51" y="32"/>
                        </a:cubicBezTo>
                        <a:cubicBezTo>
                          <a:pt x="51" y="32"/>
                          <a:pt x="51" y="32"/>
                          <a:pt x="51" y="32"/>
                        </a:cubicBezTo>
                        <a:cubicBezTo>
                          <a:pt x="50" y="33"/>
                          <a:pt x="50" y="33"/>
                          <a:pt x="50" y="33"/>
                        </a:cubicBezTo>
                        <a:cubicBezTo>
                          <a:pt x="50" y="33"/>
                          <a:pt x="50" y="33"/>
                          <a:pt x="50" y="33"/>
                        </a:cubicBezTo>
                        <a:cubicBezTo>
                          <a:pt x="50" y="33"/>
                          <a:pt x="50" y="33"/>
                          <a:pt x="50" y="33"/>
                        </a:cubicBezTo>
                        <a:cubicBezTo>
                          <a:pt x="50" y="32"/>
                          <a:pt x="50" y="32"/>
                          <a:pt x="50" y="32"/>
                        </a:cubicBezTo>
                        <a:cubicBezTo>
                          <a:pt x="49" y="32"/>
                          <a:pt x="49" y="32"/>
                          <a:pt x="49" y="32"/>
                        </a:cubicBezTo>
                        <a:cubicBezTo>
                          <a:pt x="49" y="32"/>
                          <a:pt x="49" y="32"/>
                          <a:pt x="49" y="32"/>
                        </a:cubicBezTo>
                        <a:cubicBezTo>
                          <a:pt x="49" y="32"/>
                          <a:pt x="49" y="32"/>
                          <a:pt x="49" y="32"/>
                        </a:cubicBezTo>
                        <a:cubicBezTo>
                          <a:pt x="49" y="32"/>
                          <a:pt x="49" y="32"/>
                          <a:pt x="49" y="32"/>
                        </a:cubicBezTo>
                        <a:cubicBezTo>
                          <a:pt x="49" y="32"/>
                          <a:pt x="49" y="32"/>
                          <a:pt x="49" y="32"/>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7" y="31"/>
                          <a:pt x="47" y="31"/>
                          <a:pt x="47" y="31"/>
                        </a:cubicBezTo>
                        <a:cubicBezTo>
                          <a:pt x="47" y="31"/>
                          <a:pt x="47" y="31"/>
                          <a:pt x="47" y="31"/>
                        </a:cubicBezTo>
                        <a:cubicBezTo>
                          <a:pt x="47" y="31"/>
                          <a:pt x="47" y="31"/>
                          <a:pt x="47" y="31"/>
                        </a:cubicBezTo>
                        <a:cubicBezTo>
                          <a:pt x="47" y="31"/>
                          <a:pt x="47" y="31"/>
                          <a:pt x="47" y="31"/>
                        </a:cubicBezTo>
                        <a:cubicBezTo>
                          <a:pt x="47" y="32"/>
                          <a:pt x="47" y="32"/>
                          <a:pt x="47" y="32"/>
                        </a:cubicBezTo>
                        <a:cubicBezTo>
                          <a:pt x="47" y="32"/>
                          <a:pt x="47" y="32"/>
                          <a:pt x="47" y="32"/>
                        </a:cubicBezTo>
                        <a:cubicBezTo>
                          <a:pt x="46" y="32"/>
                          <a:pt x="46" y="32"/>
                          <a:pt x="46" y="32"/>
                        </a:cubicBezTo>
                        <a:cubicBezTo>
                          <a:pt x="46" y="32"/>
                          <a:pt x="46" y="32"/>
                          <a:pt x="46" y="32"/>
                        </a:cubicBezTo>
                        <a:cubicBezTo>
                          <a:pt x="45" y="32"/>
                          <a:pt x="45" y="32"/>
                          <a:pt x="45" y="32"/>
                        </a:cubicBezTo>
                        <a:cubicBezTo>
                          <a:pt x="45" y="32"/>
                          <a:pt x="45" y="32"/>
                          <a:pt x="45" y="32"/>
                        </a:cubicBezTo>
                        <a:cubicBezTo>
                          <a:pt x="43" y="32"/>
                          <a:pt x="43" y="32"/>
                          <a:pt x="43" y="32"/>
                        </a:cubicBezTo>
                        <a:cubicBezTo>
                          <a:pt x="43" y="32"/>
                          <a:pt x="43" y="32"/>
                          <a:pt x="43" y="32"/>
                        </a:cubicBezTo>
                        <a:cubicBezTo>
                          <a:pt x="43" y="32"/>
                          <a:pt x="43" y="32"/>
                          <a:pt x="43" y="32"/>
                        </a:cubicBezTo>
                        <a:cubicBezTo>
                          <a:pt x="42" y="31"/>
                          <a:pt x="42" y="31"/>
                          <a:pt x="42" y="31"/>
                        </a:cubicBezTo>
                        <a:cubicBezTo>
                          <a:pt x="42" y="31"/>
                          <a:pt x="42" y="31"/>
                          <a:pt x="42" y="31"/>
                        </a:cubicBezTo>
                        <a:cubicBezTo>
                          <a:pt x="42" y="31"/>
                          <a:pt x="42" y="31"/>
                          <a:pt x="42" y="31"/>
                        </a:cubicBezTo>
                        <a:cubicBezTo>
                          <a:pt x="41" y="30"/>
                          <a:pt x="41" y="30"/>
                          <a:pt x="41" y="30"/>
                        </a:cubicBezTo>
                        <a:cubicBezTo>
                          <a:pt x="41" y="30"/>
                          <a:pt x="41" y="30"/>
                          <a:pt x="41" y="30"/>
                        </a:cubicBezTo>
                        <a:cubicBezTo>
                          <a:pt x="41" y="30"/>
                          <a:pt x="41" y="30"/>
                          <a:pt x="41" y="30"/>
                        </a:cubicBezTo>
                        <a:cubicBezTo>
                          <a:pt x="41" y="30"/>
                          <a:pt x="41" y="30"/>
                          <a:pt x="41" y="30"/>
                        </a:cubicBezTo>
                        <a:cubicBezTo>
                          <a:pt x="41" y="29"/>
                          <a:pt x="41" y="29"/>
                          <a:pt x="41" y="29"/>
                        </a:cubicBezTo>
                        <a:cubicBezTo>
                          <a:pt x="40" y="29"/>
                          <a:pt x="40" y="29"/>
                          <a:pt x="40" y="29"/>
                        </a:cubicBezTo>
                        <a:cubicBezTo>
                          <a:pt x="40" y="29"/>
                          <a:pt x="40" y="29"/>
                          <a:pt x="40" y="29"/>
                        </a:cubicBezTo>
                        <a:cubicBezTo>
                          <a:pt x="40" y="29"/>
                          <a:pt x="40" y="29"/>
                          <a:pt x="40" y="29"/>
                        </a:cubicBezTo>
                        <a:cubicBezTo>
                          <a:pt x="39" y="28"/>
                          <a:pt x="39" y="28"/>
                          <a:pt x="39" y="28"/>
                        </a:cubicBezTo>
                        <a:cubicBezTo>
                          <a:pt x="39" y="28"/>
                          <a:pt x="39" y="28"/>
                          <a:pt x="39" y="28"/>
                        </a:cubicBezTo>
                        <a:cubicBezTo>
                          <a:pt x="39" y="27"/>
                          <a:pt x="39" y="27"/>
                          <a:pt x="39" y="27"/>
                        </a:cubicBezTo>
                        <a:cubicBezTo>
                          <a:pt x="39" y="27"/>
                          <a:pt x="39" y="27"/>
                          <a:pt x="39" y="27"/>
                        </a:cubicBezTo>
                        <a:cubicBezTo>
                          <a:pt x="38" y="27"/>
                          <a:pt x="38" y="27"/>
                          <a:pt x="38" y="27"/>
                        </a:cubicBezTo>
                        <a:cubicBezTo>
                          <a:pt x="38" y="27"/>
                          <a:pt x="38" y="27"/>
                          <a:pt x="38" y="27"/>
                        </a:cubicBezTo>
                        <a:cubicBezTo>
                          <a:pt x="38" y="27"/>
                          <a:pt x="38" y="27"/>
                          <a:pt x="38" y="27"/>
                        </a:cubicBezTo>
                        <a:cubicBezTo>
                          <a:pt x="38" y="26"/>
                          <a:pt x="38" y="26"/>
                          <a:pt x="38" y="26"/>
                        </a:cubicBezTo>
                        <a:cubicBezTo>
                          <a:pt x="38" y="26"/>
                          <a:pt x="38" y="26"/>
                          <a:pt x="38" y="26"/>
                        </a:cubicBezTo>
                        <a:cubicBezTo>
                          <a:pt x="37" y="26"/>
                          <a:pt x="37" y="26"/>
                          <a:pt x="37" y="26"/>
                        </a:cubicBezTo>
                        <a:cubicBezTo>
                          <a:pt x="37" y="26"/>
                          <a:pt x="37" y="26"/>
                          <a:pt x="37" y="26"/>
                        </a:cubicBezTo>
                        <a:cubicBezTo>
                          <a:pt x="37" y="26"/>
                          <a:pt x="37" y="26"/>
                          <a:pt x="37" y="26"/>
                        </a:cubicBezTo>
                        <a:cubicBezTo>
                          <a:pt x="37" y="26"/>
                          <a:pt x="37" y="26"/>
                          <a:pt x="37" y="26"/>
                        </a:cubicBezTo>
                        <a:cubicBezTo>
                          <a:pt x="37" y="26"/>
                          <a:pt x="37" y="26"/>
                          <a:pt x="37" y="26"/>
                        </a:cubicBezTo>
                        <a:cubicBezTo>
                          <a:pt x="37" y="26"/>
                          <a:pt x="37" y="26"/>
                          <a:pt x="37" y="26"/>
                        </a:cubicBezTo>
                        <a:cubicBezTo>
                          <a:pt x="36" y="26"/>
                          <a:pt x="36" y="26"/>
                          <a:pt x="36" y="26"/>
                        </a:cubicBezTo>
                        <a:cubicBezTo>
                          <a:pt x="36" y="26"/>
                          <a:pt x="36" y="26"/>
                          <a:pt x="36" y="26"/>
                        </a:cubicBezTo>
                        <a:cubicBezTo>
                          <a:pt x="36" y="25"/>
                          <a:pt x="36" y="25"/>
                          <a:pt x="36" y="25"/>
                        </a:cubicBezTo>
                        <a:cubicBezTo>
                          <a:pt x="36" y="25"/>
                          <a:pt x="36" y="25"/>
                          <a:pt x="36" y="25"/>
                        </a:cubicBezTo>
                        <a:cubicBezTo>
                          <a:pt x="35" y="25"/>
                          <a:pt x="35" y="25"/>
                          <a:pt x="35" y="25"/>
                        </a:cubicBezTo>
                        <a:cubicBezTo>
                          <a:pt x="32" y="25"/>
                          <a:pt x="32" y="25"/>
                          <a:pt x="32" y="25"/>
                        </a:cubicBezTo>
                        <a:cubicBezTo>
                          <a:pt x="32" y="25"/>
                          <a:pt x="32" y="25"/>
                          <a:pt x="32" y="25"/>
                        </a:cubicBezTo>
                        <a:cubicBezTo>
                          <a:pt x="30" y="26"/>
                          <a:pt x="30" y="26"/>
                          <a:pt x="30" y="26"/>
                        </a:cubicBezTo>
                        <a:cubicBezTo>
                          <a:pt x="30" y="26"/>
                          <a:pt x="30" y="26"/>
                          <a:pt x="30" y="26"/>
                        </a:cubicBezTo>
                        <a:cubicBezTo>
                          <a:pt x="30" y="26"/>
                          <a:pt x="30" y="26"/>
                          <a:pt x="30" y="26"/>
                        </a:cubicBezTo>
                        <a:cubicBezTo>
                          <a:pt x="30" y="27"/>
                          <a:pt x="30" y="27"/>
                          <a:pt x="30" y="27"/>
                        </a:cubicBezTo>
                        <a:cubicBezTo>
                          <a:pt x="30" y="27"/>
                          <a:pt x="30" y="27"/>
                          <a:pt x="30" y="27"/>
                        </a:cubicBezTo>
                        <a:cubicBezTo>
                          <a:pt x="29" y="27"/>
                          <a:pt x="29" y="27"/>
                          <a:pt x="29" y="27"/>
                        </a:cubicBezTo>
                        <a:cubicBezTo>
                          <a:pt x="29" y="27"/>
                          <a:pt x="29" y="27"/>
                          <a:pt x="29" y="27"/>
                        </a:cubicBezTo>
                        <a:cubicBezTo>
                          <a:pt x="30" y="27"/>
                          <a:pt x="30" y="27"/>
                          <a:pt x="30" y="27"/>
                        </a:cubicBezTo>
                        <a:cubicBezTo>
                          <a:pt x="30" y="26"/>
                          <a:pt x="30" y="26"/>
                          <a:pt x="30" y="26"/>
                        </a:cubicBezTo>
                        <a:cubicBezTo>
                          <a:pt x="30" y="26"/>
                          <a:pt x="30" y="26"/>
                          <a:pt x="30" y="26"/>
                        </a:cubicBezTo>
                        <a:cubicBezTo>
                          <a:pt x="31" y="25"/>
                          <a:pt x="31" y="25"/>
                          <a:pt x="31" y="25"/>
                        </a:cubicBezTo>
                        <a:cubicBezTo>
                          <a:pt x="31" y="25"/>
                          <a:pt x="31" y="25"/>
                          <a:pt x="31" y="25"/>
                        </a:cubicBezTo>
                        <a:cubicBezTo>
                          <a:pt x="31" y="24"/>
                          <a:pt x="31" y="24"/>
                          <a:pt x="31" y="24"/>
                        </a:cubicBezTo>
                        <a:cubicBezTo>
                          <a:pt x="31" y="24"/>
                          <a:pt x="31" y="24"/>
                          <a:pt x="31" y="24"/>
                        </a:cubicBezTo>
                        <a:cubicBezTo>
                          <a:pt x="30" y="25"/>
                          <a:pt x="30" y="25"/>
                          <a:pt x="30" y="25"/>
                        </a:cubicBezTo>
                        <a:cubicBezTo>
                          <a:pt x="30" y="25"/>
                          <a:pt x="30" y="25"/>
                          <a:pt x="30" y="25"/>
                        </a:cubicBezTo>
                        <a:cubicBezTo>
                          <a:pt x="29" y="26"/>
                          <a:pt x="29" y="26"/>
                          <a:pt x="29" y="26"/>
                        </a:cubicBezTo>
                        <a:cubicBezTo>
                          <a:pt x="29" y="26"/>
                          <a:pt x="29" y="26"/>
                          <a:pt x="29" y="26"/>
                        </a:cubicBezTo>
                        <a:cubicBezTo>
                          <a:pt x="29" y="27"/>
                          <a:pt x="29" y="27"/>
                          <a:pt x="29" y="27"/>
                        </a:cubicBezTo>
                        <a:cubicBezTo>
                          <a:pt x="28" y="27"/>
                          <a:pt x="28" y="27"/>
                          <a:pt x="28" y="27"/>
                        </a:cubicBezTo>
                        <a:cubicBezTo>
                          <a:pt x="28" y="27"/>
                          <a:pt x="28" y="27"/>
                          <a:pt x="28" y="27"/>
                        </a:cubicBezTo>
                        <a:cubicBezTo>
                          <a:pt x="28" y="27"/>
                          <a:pt x="28" y="27"/>
                          <a:pt x="28" y="27"/>
                        </a:cubicBezTo>
                        <a:cubicBezTo>
                          <a:pt x="28" y="27"/>
                          <a:pt x="28" y="27"/>
                          <a:pt x="28" y="27"/>
                        </a:cubicBezTo>
                        <a:cubicBezTo>
                          <a:pt x="27" y="28"/>
                          <a:pt x="27" y="28"/>
                          <a:pt x="27" y="28"/>
                        </a:cubicBezTo>
                        <a:cubicBezTo>
                          <a:pt x="27" y="29"/>
                          <a:pt x="27" y="29"/>
                          <a:pt x="27"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6"/>
                          <a:pt x="27" y="26"/>
                          <a:pt x="27" y="26"/>
                        </a:cubicBezTo>
                        <a:cubicBezTo>
                          <a:pt x="27" y="26"/>
                          <a:pt x="27" y="26"/>
                          <a:pt x="27" y="26"/>
                        </a:cubicBezTo>
                        <a:cubicBezTo>
                          <a:pt x="27" y="26"/>
                          <a:pt x="27" y="26"/>
                          <a:pt x="27" y="26"/>
                        </a:cubicBezTo>
                        <a:cubicBezTo>
                          <a:pt x="27" y="25"/>
                          <a:pt x="27" y="25"/>
                          <a:pt x="27" y="25"/>
                        </a:cubicBezTo>
                        <a:cubicBezTo>
                          <a:pt x="27" y="25"/>
                          <a:pt x="27" y="25"/>
                          <a:pt x="27" y="25"/>
                        </a:cubicBezTo>
                        <a:cubicBezTo>
                          <a:pt x="27" y="24"/>
                          <a:pt x="27" y="24"/>
                          <a:pt x="27" y="24"/>
                        </a:cubicBezTo>
                        <a:cubicBezTo>
                          <a:pt x="27" y="24"/>
                          <a:pt x="27" y="24"/>
                          <a:pt x="27" y="24"/>
                        </a:cubicBezTo>
                        <a:cubicBezTo>
                          <a:pt x="26" y="24"/>
                          <a:pt x="26" y="24"/>
                          <a:pt x="26" y="24"/>
                        </a:cubicBezTo>
                        <a:cubicBezTo>
                          <a:pt x="26" y="23"/>
                          <a:pt x="26" y="23"/>
                          <a:pt x="26" y="23"/>
                        </a:cubicBezTo>
                        <a:cubicBezTo>
                          <a:pt x="26" y="23"/>
                          <a:pt x="26" y="23"/>
                          <a:pt x="26" y="23"/>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6" y="22"/>
                          <a:pt x="26" y="22"/>
                          <a:pt x="26" y="22"/>
                        </a:cubicBezTo>
                        <a:cubicBezTo>
                          <a:pt x="25" y="22"/>
                          <a:pt x="25" y="22"/>
                          <a:pt x="25" y="22"/>
                        </a:cubicBezTo>
                        <a:cubicBezTo>
                          <a:pt x="25" y="22"/>
                          <a:pt x="25" y="22"/>
                          <a:pt x="25" y="22"/>
                        </a:cubicBezTo>
                        <a:cubicBezTo>
                          <a:pt x="24" y="22"/>
                          <a:pt x="24" y="22"/>
                          <a:pt x="24" y="22"/>
                        </a:cubicBezTo>
                        <a:cubicBezTo>
                          <a:pt x="24" y="22"/>
                          <a:pt x="24" y="22"/>
                          <a:pt x="24" y="22"/>
                        </a:cubicBezTo>
                        <a:cubicBezTo>
                          <a:pt x="24" y="21"/>
                          <a:pt x="24" y="21"/>
                          <a:pt x="24" y="21"/>
                        </a:cubicBezTo>
                        <a:cubicBezTo>
                          <a:pt x="24" y="21"/>
                          <a:pt x="24" y="21"/>
                          <a:pt x="24" y="21"/>
                        </a:cubicBezTo>
                        <a:cubicBezTo>
                          <a:pt x="24" y="20"/>
                          <a:pt x="24" y="20"/>
                          <a:pt x="24" y="20"/>
                        </a:cubicBezTo>
                        <a:cubicBezTo>
                          <a:pt x="24" y="20"/>
                          <a:pt x="24" y="20"/>
                          <a:pt x="24" y="20"/>
                        </a:cubicBezTo>
                        <a:cubicBezTo>
                          <a:pt x="23" y="20"/>
                          <a:pt x="23" y="20"/>
                          <a:pt x="23" y="20"/>
                        </a:cubicBezTo>
                        <a:cubicBezTo>
                          <a:pt x="23" y="20"/>
                          <a:pt x="23" y="20"/>
                          <a:pt x="23" y="20"/>
                        </a:cubicBezTo>
                        <a:cubicBezTo>
                          <a:pt x="21" y="22"/>
                          <a:pt x="21" y="22"/>
                          <a:pt x="21" y="22"/>
                        </a:cubicBezTo>
                        <a:cubicBezTo>
                          <a:pt x="21" y="23"/>
                          <a:pt x="21" y="23"/>
                          <a:pt x="21" y="23"/>
                        </a:cubicBezTo>
                        <a:cubicBezTo>
                          <a:pt x="21" y="23"/>
                          <a:pt x="21" y="23"/>
                          <a:pt x="21" y="23"/>
                        </a:cubicBezTo>
                        <a:cubicBezTo>
                          <a:pt x="20" y="23"/>
                          <a:pt x="20" y="23"/>
                          <a:pt x="20" y="23"/>
                        </a:cubicBezTo>
                        <a:cubicBezTo>
                          <a:pt x="20" y="23"/>
                          <a:pt x="20" y="23"/>
                          <a:pt x="20" y="23"/>
                        </a:cubicBezTo>
                        <a:cubicBezTo>
                          <a:pt x="20" y="23"/>
                          <a:pt x="20" y="23"/>
                          <a:pt x="20" y="23"/>
                        </a:cubicBezTo>
                        <a:cubicBezTo>
                          <a:pt x="20" y="24"/>
                          <a:pt x="20" y="24"/>
                          <a:pt x="20" y="24"/>
                        </a:cubicBezTo>
                        <a:cubicBezTo>
                          <a:pt x="20" y="25"/>
                          <a:pt x="20" y="25"/>
                          <a:pt x="20" y="25"/>
                        </a:cubicBezTo>
                        <a:cubicBezTo>
                          <a:pt x="19" y="25"/>
                          <a:pt x="19" y="25"/>
                          <a:pt x="19" y="25"/>
                        </a:cubicBezTo>
                        <a:cubicBezTo>
                          <a:pt x="19" y="25"/>
                          <a:pt x="19" y="25"/>
                          <a:pt x="19" y="25"/>
                        </a:cubicBezTo>
                        <a:cubicBezTo>
                          <a:pt x="19" y="25"/>
                          <a:pt x="19" y="25"/>
                          <a:pt x="19" y="25"/>
                        </a:cubicBezTo>
                        <a:cubicBezTo>
                          <a:pt x="18" y="25"/>
                          <a:pt x="18" y="25"/>
                          <a:pt x="18" y="25"/>
                        </a:cubicBezTo>
                        <a:cubicBezTo>
                          <a:pt x="18" y="25"/>
                          <a:pt x="18" y="25"/>
                          <a:pt x="18" y="25"/>
                        </a:cubicBezTo>
                        <a:cubicBezTo>
                          <a:pt x="17" y="25"/>
                          <a:pt x="17" y="25"/>
                          <a:pt x="17" y="25"/>
                        </a:cubicBezTo>
                        <a:cubicBezTo>
                          <a:pt x="17" y="25"/>
                          <a:pt x="17" y="25"/>
                          <a:pt x="17" y="25"/>
                        </a:cubicBezTo>
                        <a:cubicBezTo>
                          <a:pt x="16" y="27"/>
                          <a:pt x="16" y="27"/>
                          <a:pt x="16" y="27"/>
                        </a:cubicBezTo>
                        <a:cubicBezTo>
                          <a:pt x="15" y="28"/>
                          <a:pt x="15" y="28"/>
                          <a:pt x="15" y="28"/>
                        </a:cubicBezTo>
                        <a:cubicBezTo>
                          <a:pt x="14" y="28"/>
                          <a:pt x="14" y="28"/>
                          <a:pt x="14" y="28"/>
                        </a:cubicBezTo>
                        <a:cubicBezTo>
                          <a:pt x="9" y="30"/>
                          <a:pt x="9" y="30"/>
                          <a:pt x="9" y="30"/>
                        </a:cubicBezTo>
                        <a:cubicBezTo>
                          <a:pt x="8" y="30"/>
                          <a:pt x="8" y="30"/>
                          <a:pt x="8" y="30"/>
                        </a:cubicBezTo>
                        <a:cubicBezTo>
                          <a:pt x="6" y="33"/>
                          <a:pt x="6" y="33"/>
                          <a:pt x="6" y="33"/>
                        </a:cubicBezTo>
                        <a:cubicBezTo>
                          <a:pt x="5" y="33"/>
                          <a:pt x="5" y="33"/>
                          <a:pt x="5" y="33"/>
                        </a:cubicBezTo>
                        <a:cubicBezTo>
                          <a:pt x="3" y="34"/>
                          <a:pt x="3" y="34"/>
                          <a:pt x="3" y="34"/>
                        </a:cubicBezTo>
                        <a:cubicBezTo>
                          <a:pt x="2" y="34"/>
                          <a:pt x="2" y="34"/>
                          <a:pt x="2" y="34"/>
                        </a:cubicBezTo>
                        <a:cubicBezTo>
                          <a:pt x="2" y="35"/>
                          <a:pt x="2" y="35"/>
                          <a:pt x="2" y="35"/>
                        </a:cubicBezTo>
                        <a:cubicBezTo>
                          <a:pt x="1" y="35"/>
                          <a:pt x="1" y="35"/>
                          <a:pt x="1" y="35"/>
                        </a:cubicBezTo>
                        <a:cubicBezTo>
                          <a:pt x="1" y="35"/>
                          <a:pt x="1" y="35"/>
                          <a:pt x="1" y="35"/>
                        </a:cubicBezTo>
                        <a:cubicBezTo>
                          <a:pt x="1" y="35"/>
                          <a:pt x="1" y="35"/>
                          <a:pt x="1" y="35"/>
                        </a:cubicBezTo>
                        <a:cubicBezTo>
                          <a:pt x="0" y="35"/>
                          <a:pt x="0" y="35"/>
                          <a:pt x="0" y="35"/>
                        </a:cubicBezTo>
                        <a:cubicBezTo>
                          <a:pt x="0" y="35"/>
                          <a:pt x="0" y="35"/>
                          <a:pt x="0" y="35"/>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3" y="36"/>
                          <a:pt x="3" y="36"/>
                          <a:pt x="3" y="36"/>
                        </a:cubicBezTo>
                        <a:cubicBezTo>
                          <a:pt x="3" y="36"/>
                          <a:pt x="3" y="36"/>
                          <a:pt x="3" y="36"/>
                        </a:cubicBezTo>
                        <a:cubicBezTo>
                          <a:pt x="3" y="36"/>
                          <a:pt x="3" y="36"/>
                          <a:pt x="3" y="36"/>
                        </a:cubicBezTo>
                        <a:cubicBezTo>
                          <a:pt x="3" y="37"/>
                          <a:pt x="3" y="37"/>
                          <a:pt x="3" y="37"/>
                        </a:cubicBezTo>
                        <a:cubicBezTo>
                          <a:pt x="3" y="37"/>
                          <a:pt x="3" y="37"/>
                          <a:pt x="3" y="37"/>
                        </a:cubicBezTo>
                        <a:cubicBezTo>
                          <a:pt x="3" y="37"/>
                          <a:pt x="3" y="37"/>
                          <a:pt x="3" y="37"/>
                        </a:cubicBezTo>
                        <a:cubicBezTo>
                          <a:pt x="3" y="37"/>
                          <a:pt x="3" y="37"/>
                          <a:pt x="3" y="37"/>
                        </a:cubicBezTo>
                        <a:cubicBezTo>
                          <a:pt x="4" y="38"/>
                          <a:pt x="4" y="39"/>
                          <a:pt x="5" y="39"/>
                        </a:cubicBezTo>
                        <a:cubicBezTo>
                          <a:pt x="5" y="40"/>
                          <a:pt x="5" y="40"/>
                          <a:pt x="5" y="40"/>
                        </a:cubicBezTo>
                        <a:cubicBezTo>
                          <a:pt x="5" y="40"/>
                          <a:pt x="5" y="40"/>
                          <a:pt x="5" y="40"/>
                        </a:cubicBezTo>
                        <a:cubicBezTo>
                          <a:pt x="5" y="40"/>
                          <a:pt x="5" y="40"/>
                          <a:pt x="5" y="40"/>
                        </a:cubicBezTo>
                        <a:cubicBezTo>
                          <a:pt x="10" y="41"/>
                          <a:pt x="15" y="42"/>
                          <a:pt x="19" y="42"/>
                        </a:cubicBezTo>
                        <a:cubicBezTo>
                          <a:pt x="21" y="43"/>
                          <a:pt x="22" y="44"/>
                          <a:pt x="23"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6" y="44"/>
                          <a:pt x="26" y="44"/>
                          <a:pt x="26" y="44"/>
                        </a:cubicBezTo>
                        <a:cubicBezTo>
                          <a:pt x="26" y="45"/>
                          <a:pt x="26" y="45"/>
                          <a:pt x="26" y="45"/>
                        </a:cubicBezTo>
                        <a:cubicBezTo>
                          <a:pt x="26" y="45"/>
                          <a:pt x="26" y="45"/>
                          <a:pt x="26" y="45"/>
                        </a:cubicBezTo>
                        <a:cubicBezTo>
                          <a:pt x="27" y="45"/>
                          <a:pt x="27" y="45"/>
                          <a:pt x="27" y="45"/>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9" y="44"/>
                          <a:pt x="29" y="44"/>
                          <a:pt x="29" y="44"/>
                        </a:cubicBezTo>
                        <a:cubicBezTo>
                          <a:pt x="29" y="44"/>
                          <a:pt x="29" y="44"/>
                          <a:pt x="29" y="44"/>
                        </a:cubicBezTo>
                        <a:cubicBezTo>
                          <a:pt x="29" y="44"/>
                          <a:pt x="29" y="44"/>
                          <a:pt x="29" y="44"/>
                        </a:cubicBezTo>
                        <a:cubicBezTo>
                          <a:pt x="29" y="44"/>
                          <a:pt x="29" y="44"/>
                          <a:pt x="29" y="44"/>
                        </a:cubicBezTo>
                        <a:cubicBezTo>
                          <a:pt x="29" y="45"/>
                          <a:pt x="29" y="45"/>
                          <a:pt x="29" y="45"/>
                        </a:cubicBezTo>
                        <a:cubicBezTo>
                          <a:pt x="30" y="45"/>
                          <a:pt x="30" y="45"/>
                          <a:pt x="30" y="45"/>
                        </a:cubicBezTo>
                        <a:cubicBezTo>
                          <a:pt x="30" y="45"/>
                          <a:pt x="30" y="45"/>
                          <a:pt x="30" y="45"/>
                        </a:cubicBezTo>
                        <a:cubicBezTo>
                          <a:pt x="30" y="44"/>
                          <a:pt x="30" y="44"/>
                          <a:pt x="30" y="44"/>
                        </a:cubicBezTo>
                        <a:cubicBezTo>
                          <a:pt x="30" y="44"/>
                          <a:pt x="30" y="44"/>
                          <a:pt x="30" y="44"/>
                        </a:cubicBezTo>
                        <a:cubicBezTo>
                          <a:pt x="30" y="44"/>
                          <a:pt x="30" y="44"/>
                          <a:pt x="30" y="44"/>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4" y="45"/>
                          <a:pt x="34" y="45"/>
                          <a:pt x="34" y="45"/>
                        </a:cubicBezTo>
                        <a:cubicBezTo>
                          <a:pt x="34" y="45"/>
                          <a:pt x="34" y="45"/>
                          <a:pt x="34" y="45"/>
                        </a:cubicBezTo>
                        <a:cubicBezTo>
                          <a:pt x="34" y="45"/>
                          <a:pt x="34" y="45"/>
                          <a:pt x="34" y="45"/>
                        </a:cubicBezTo>
                        <a:cubicBezTo>
                          <a:pt x="34" y="46"/>
                          <a:pt x="34" y="46"/>
                          <a:pt x="34" y="46"/>
                        </a:cubicBezTo>
                        <a:cubicBezTo>
                          <a:pt x="34" y="46"/>
                          <a:pt x="34" y="46"/>
                          <a:pt x="34" y="46"/>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5" y="48"/>
                          <a:pt x="35" y="48"/>
                          <a:pt x="35" y="48"/>
                        </a:cubicBezTo>
                        <a:cubicBezTo>
                          <a:pt x="35" y="48"/>
                          <a:pt x="35" y="48"/>
                          <a:pt x="35" y="48"/>
                        </a:cubicBezTo>
                        <a:cubicBezTo>
                          <a:pt x="35" y="48"/>
                          <a:pt x="35" y="48"/>
                          <a:pt x="35" y="48"/>
                        </a:cubicBezTo>
                        <a:cubicBezTo>
                          <a:pt x="35" y="48"/>
                          <a:pt x="35" y="48"/>
                          <a:pt x="35"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7" y="48"/>
                          <a:pt x="37" y="48"/>
                          <a:pt x="37" y="48"/>
                        </a:cubicBezTo>
                        <a:cubicBezTo>
                          <a:pt x="37" y="48"/>
                          <a:pt x="37" y="48"/>
                          <a:pt x="37" y="48"/>
                        </a:cubicBezTo>
                        <a:cubicBezTo>
                          <a:pt x="37" y="48"/>
                          <a:pt x="37" y="48"/>
                          <a:pt x="37" y="48"/>
                        </a:cubicBezTo>
                        <a:cubicBezTo>
                          <a:pt x="37" y="49"/>
                          <a:pt x="37" y="49"/>
                          <a:pt x="37" y="49"/>
                        </a:cubicBezTo>
                        <a:cubicBezTo>
                          <a:pt x="37" y="49"/>
                          <a:pt x="37" y="49"/>
                          <a:pt x="37" y="49"/>
                        </a:cubicBezTo>
                        <a:cubicBezTo>
                          <a:pt x="38" y="49"/>
                          <a:pt x="38" y="49"/>
                          <a:pt x="38" y="49"/>
                        </a:cubicBezTo>
                        <a:cubicBezTo>
                          <a:pt x="38" y="49"/>
                          <a:pt x="38" y="49"/>
                          <a:pt x="38" y="49"/>
                        </a:cubicBezTo>
                        <a:cubicBezTo>
                          <a:pt x="38" y="49"/>
                          <a:pt x="38" y="49"/>
                          <a:pt x="38" y="49"/>
                        </a:cubicBezTo>
                        <a:cubicBezTo>
                          <a:pt x="38" y="49"/>
                          <a:pt x="38" y="49"/>
                          <a:pt x="38" y="49"/>
                        </a:cubicBezTo>
                        <a:cubicBezTo>
                          <a:pt x="38" y="49"/>
                          <a:pt x="38" y="49"/>
                          <a:pt x="38" y="49"/>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8" y="50"/>
                          <a:pt x="38" y="50"/>
                          <a:pt x="38" y="50"/>
                        </a:cubicBezTo>
                        <a:cubicBezTo>
                          <a:pt x="39" y="50"/>
                          <a:pt x="39" y="50"/>
                          <a:pt x="39" y="50"/>
                        </a:cubicBezTo>
                        <a:cubicBezTo>
                          <a:pt x="39" y="51"/>
                          <a:pt x="39" y="51"/>
                          <a:pt x="39" y="51"/>
                        </a:cubicBezTo>
                        <a:cubicBezTo>
                          <a:pt x="39" y="51"/>
                          <a:pt x="39" y="51"/>
                          <a:pt x="39" y="51"/>
                        </a:cubicBezTo>
                        <a:cubicBezTo>
                          <a:pt x="39" y="51"/>
                          <a:pt x="39" y="51"/>
                          <a:pt x="39" y="51"/>
                        </a:cubicBezTo>
                        <a:cubicBezTo>
                          <a:pt x="39" y="51"/>
                          <a:pt x="39" y="51"/>
                          <a:pt x="39" y="51"/>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3"/>
                          <a:pt x="39" y="53"/>
                          <a:pt x="39" y="53"/>
                        </a:cubicBezTo>
                        <a:cubicBezTo>
                          <a:pt x="39" y="53"/>
                          <a:pt x="39" y="53"/>
                          <a:pt x="39" y="53"/>
                        </a:cubicBezTo>
                        <a:cubicBezTo>
                          <a:pt x="39" y="53"/>
                          <a:pt x="39" y="53"/>
                          <a:pt x="39" y="53"/>
                        </a:cubicBezTo>
                        <a:cubicBezTo>
                          <a:pt x="39" y="53"/>
                          <a:pt x="39" y="53"/>
                          <a:pt x="39" y="53"/>
                        </a:cubicBezTo>
                        <a:cubicBezTo>
                          <a:pt x="39" y="54"/>
                          <a:pt x="39" y="54"/>
                          <a:pt x="39" y="54"/>
                        </a:cubicBezTo>
                        <a:cubicBezTo>
                          <a:pt x="39" y="54"/>
                          <a:pt x="39" y="54"/>
                          <a:pt x="39" y="54"/>
                        </a:cubicBezTo>
                        <a:cubicBezTo>
                          <a:pt x="39" y="54"/>
                          <a:pt x="39" y="54"/>
                          <a:pt x="39" y="54"/>
                        </a:cubicBezTo>
                        <a:cubicBezTo>
                          <a:pt x="39" y="54"/>
                          <a:pt x="39" y="54"/>
                          <a:pt x="39" y="54"/>
                        </a:cubicBezTo>
                        <a:cubicBezTo>
                          <a:pt x="39" y="54"/>
                          <a:pt x="39" y="54"/>
                          <a:pt x="39" y="54"/>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6"/>
                          <a:pt x="38" y="56"/>
                          <a:pt x="38" y="56"/>
                        </a:cubicBezTo>
                        <a:cubicBezTo>
                          <a:pt x="38" y="56"/>
                          <a:pt x="38" y="56"/>
                          <a:pt x="38" y="56"/>
                        </a:cubicBezTo>
                        <a:cubicBezTo>
                          <a:pt x="38" y="56"/>
                          <a:pt x="38" y="56"/>
                          <a:pt x="38" y="56"/>
                        </a:cubicBezTo>
                        <a:cubicBezTo>
                          <a:pt x="38" y="56"/>
                          <a:pt x="38" y="56"/>
                          <a:pt x="38" y="56"/>
                        </a:cubicBezTo>
                        <a:cubicBezTo>
                          <a:pt x="39" y="56"/>
                          <a:pt x="39" y="56"/>
                          <a:pt x="39" y="56"/>
                        </a:cubicBezTo>
                        <a:cubicBezTo>
                          <a:pt x="39" y="56"/>
                          <a:pt x="39" y="56"/>
                          <a:pt x="39" y="56"/>
                        </a:cubicBezTo>
                        <a:cubicBezTo>
                          <a:pt x="39" y="56"/>
                          <a:pt x="39" y="56"/>
                          <a:pt x="39" y="56"/>
                        </a:cubicBezTo>
                        <a:cubicBezTo>
                          <a:pt x="39" y="56"/>
                          <a:pt x="39" y="56"/>
                          <a:pt x="39" y="56"/>
                        </a:cubicBezTo>
                        <a:cubicBezTo>
                          <a:pt x="39" y="56"/>
                          <a:pt x="39" y="56"/>
                          <a:pt x="39" y="56"/>
                        </a:cubicBezTo>
                        <a:cubicBezTo>
                          <a:pt x="39" y="56"/>
                          <a:pt x="39" y="56"/>
                          <a:pt x="39" y="56"/>
                        </a:cubicBezTo>
                        <a:cubicBezTo>
                          <a:pt x="40" y="56"/>
                          <a:pt x="40" y="56"/>
                          <a:pt x="40" y="56"/>
                        </a:cubicBezTo>
                        <a:cubicBezTo>
                          <a:pt x="40" y="56"/>
                          <a:pt x="40" y="56"/>
                          <a:pt x="40" y="56"/>
                        </a:cubicBezTo>
                        <a:cubicBezTo>
                          <a:pt x="40" y="56"/>
                          <a:pt x="40" y="56"/>
                          <a:pt x="40" y="56"/>
                        </a:cubicBezTo>
                        <a:cubicBezTo>
                          <a:pt x="40" y="56"/>
                          <a:pt x="40" y="56"/>
                          <a:pt x="40"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2" y="56"/>
                          <a:pt x="42" y="56"/>
                          <a:pt x="42" y="56"/>
                        </a:cubicBezTo>
                        <a:cubicBezTo>
                          <a:pt x="42" y="56"/>
                          <a:pt x="42" y="56"/>
                          <a:pt x="42" y="56"/>
                        </a:cubicBezTo>
                        <a:cubicBezTo>
                          <a:pt x="41" y="56"/>
                          <a:pt x="41" y="56"/>
                          <a:pt x="41" y="56"/>
                        </a:cubicBezTo>
                        <a:cubicBezTo>
                          <a:pt x="41" y="57"/>
                          <a:pt x="41" y="57"/>
                          <a:pt x="41" y="57"/>
                        </a:cubicBezTo>
                        <a:cubicBezTo>
                          <a:pt x="41" y="57"/>
                          <a:pt x="41" y="57"/>
                          <a:pt x="41" y="57"/>
                        </a:cubicBezTo>
                        <a:cubicBezTo>
                          <a:pt x="41" y="58"/>
                          <a:pt x="41" y="58"/>
                          <a:pt x="41" y="58"/>
                        </a:cubicBezTo>
                        <a:cubicBezTo>
                          <a:pt x="41" y="58"/>
                          <a:pt x="41" y="58"/>
                          <a:pt x="41" y="58"/>
                        </a:cubicBezTo>
                        <a:cubicBezTo>
                          <a:pt x="41" y="59"/>
                          <a:pt x="41" y="59"/>
                          <a:pt x="41" y="59"/>
                        </a:cubicBezTo>
                        <a:cubicBezTo>
                          <a:pt x="41" y="59"/>
                          <a:pt x="41" y="59"/>
                          <a:pt x="41" y="59"/>
                        </a:cubicBezTo>
                        <a:cubicBezTo>
                          <a:pt x="41" y="60"/>
                          <a:pt x="41" y="60"/>
                          <a:pt x="41" y="60"/>
                        </a:cubicBezTo>
                        <a:cubicBezTo>
                          <a:pt x="41" y="60"/>
                          <a:pt x="41" y="60"/>
                          <a:pt x="41" y="60"/>
                        </a:cubicBezTo>
                        <a:cubicBezTo>
                          <a:pt x="41" y="60"/>
                          <a:pt x="41" y="60"/>
                          <a:pt x="41" y="60"/>
                        </a:cubicBezTo>
                        <a:cubicBezTo>
                          <a:pt x="41" y="60"/>
                          <a:pt x="41" y="60"/>
                          <a:pt x="41" y="60"/>
                        </a:cubicBezTo>
                        <a:cubicBezTo>
                          <a:pt x="42" y="60"/>
                          <a:pt x="42" y="60"/>
                          <a:pt x="42" y="60"/>
                        </a:cubicBezTo>
                        <a:cubicBezTo>
                          <a:pt x="42" y="61"/>
                          <a:pt x="42" y="61"/>
                          <a:pt x="42" y="61"/>
                        </a:cubicBezTo>
                        <a:cubicBezTo>
                          <a:pt x="42" y="61"/>
                          <a:pt x="42" y="61"/>
                          <a:pt x="42" y="61"/>
                        </a:cubicBezTo>
                        <a:cubicBezTo>
                          <a:pt x="42" y="61"/>
                          <a:pt x="42" y="61"/>
                          <a:pt x="42" y="61"/>
                        </a:cubicBezTo>
                        <a:cubicBezTo>
                          <a:pt x="43" y="61"/>
                          <a:pt x="43" y="61"/>
                          <a:pt x="43" y="61"/>
                        </a:cubicBezTo>
                        <a:cubicBezTo>
                          <a:pt x="43" y="61"/>
                          <a:pt x="43" y="61"/>
                          <a:pt x="43" y="61"/>
                        </a:cubicBezTo>
                        <a:cubicBezTo>
                          <a:pt x="43" y="60"/>
                          <a:pt x="43" y="60"/>
                          <a:pt x="43" y="60"/>
                        </a:cubicBezTo>
                        <a:cubicBezTo>
                          <a:pt x="43" y="60"/>
                          <a:pt x="43" y="60"/>
                          <a:pt x="43" y="60"/>
                        </a:cubicBezTo>
                        <a:cubicBezTo>
                          <a:pt x="43" y="59"/>
                          <a:pt x="43" y="59"/>
                          <a:pt x="43" y="59"/>
                        </a:cubicBezTo>
                        <a:cubicBezTo>
                          <a:pt x="46" y="54"/>
                          <a:pt x="46" y="54"/>
                          <a:pt x="46" y="54"/>
                        </a:cubicBezTo>
                        <a:cubicBezTo>
                          <a:pt x="46" y="54"/>
                          <a:pt x="46" y="54"/>
                          <a:pt x="46" y="54"/>
                        </a:cubicBezTo>
                        <a:cubicBezTo>
                          <a:pt x="46" y="54"/>
                          <a:pt x="46" y="54"/>
                          <a:pt x="46" y="54"/>
                        </a:cubicBezTo>
                        <a:cubicBezTo>
                          <a:pt x="46" y="53"/>
                          <a:pt x="46" y="53"/>
                          <a:pt x="46" y="53"/>
                        </a:cubicBezTo>
                        <a:cubicBezTo>
                          <a:pt x="46" y="53"/>
                          <a:pt x="46" y="53"/>
                          <a:pt x="46" y="53"/>
                        </a:cubicBezTo>
                        <a:cubicBezTo>
                          <a:pt x="46" y="53"/>
                          <a:pt x="46" y="53"/>
                          <a:pt x="46" y="53"/>
                        </a:cubicBezTo>
                        <a:cubicBezTo>
                          <a:pt x="46" y="52"/>
                          <a:pt x="46" y="52"/>
                          <a:pt x="46" y="52"/>
                        </a:cubicBezTo>
                        <a:cubicBezTo>
                          <a:pt x="46" y="52"/>
                          <a:pt x="46" y="52"/>
                          <a:pt x="46" y="52"/>
                        </a:cubicBezTo>
                        <a:cubicBezTo>
                          <a:pt x="47" y="51"/>
                          <a:pt x="47" y="51"/>
                          <a:pt x="47" y="51"/>
                        </a:cubicBezTo>
                        <a:cubicBezTo>
                          <a:pt x="47" y="50"/>
                          <a:pt x="47" y="50"/>
                          <a:pt x="47" y="50"/>
                        </a:cubicBezTo>
                        <a:cubicBezTo>
                          <a:pt x="48" y="49"/>
                          <a:pt x="48" y="49"/>
                          <a:pt x="48" y="49"/>
                        </a:cubicBezTo>
                        <a:cubicBezTo>
                          <a:pt x="48" y="49"/>
                          <a:pt x="48" y="49"/>
                          <a:pt x="48" y="49"/>
                        </a:cubicBezTo>
                        <a:cubicBezTo>
                          <a:pt x="48" y="49"/>
                          <a:pt x="48" y="49"/>
                          <a:pt x="48" y="49"/>
                        </a:cubicBezTo>
                        <a:cubicBezTo>
                          <a:pt x="49" y="48"/>
                          <a:pt x="49" y="48"/>
                          <a:pt x="49" y="48"/>
                        </a:cubicBezTo>
                        <a:cubicBezTo>
                          <a:pt x="49" y="48"/>
                          <a:pt x="49" y="48"/>
                          <a:pt x="49" y="48"/>
                        </a:cubicBezTo>
                        <a:cubicBezTo>
                          <a:pt x="49" y="48"/>
                          <a:pt x="49" y="48"/>
                          <a:pt x="49" y="48"/>
                        </a:cubicBezTo>
                        <a:cubicBezTo>
                          <a:pt x="49" y="47"/>
                          <a:pt x="49" y="47"/>
                          <a:pt x="49" y="47"/>
                        </a:cubicBezTo>
                        <a:cubicBezTo>
                          <a:pt x="49" y="46"/>
                          <a:pt x="49" y="46"/>
                          <a:pt x="49" y="46"/>
                        </a:cubicBezTo>
                        <a:cubicBezTo>
                          <a:pt x="49" y="45"/>
                          <a:pt x="49" y="45"/>
                          <a:pt x="49" y="45"/>
                        </a:cubicBezTo>
                        <a:cubicBezTo>
                          <a:pt x="49" y="45"/>
                          <a:pt x="49" y="45"/>
                          <a:pt x="49" y="45"/>
                        </a:cubicBezTo>
                        <a:cubicBezTo>
                          <a:pt x="49" y="45"/>
                          <a:pt x="49" y="45"/>
                          <a:pt x="49" y="45"/>
                        </a:cubicBezTo>
                        <a:cubicBezTo>
                          <a:pt x="49" y="44"/>
                          <a:pt x="49" y="44"/>
                          <a:pt x="49" y="44"/>
                        </a:cubicBezTo>
                        <a:cubicBezTo>
                          <a:pt x="50" y="44"/>
                          <a:pt x="50" y="44"/>
                          <a:pt x="50" y="44"/>
                        </a:cubicBezTo>
                        <a:cubicBezTo>
                          <a:pt x="50" y="44"/>
                          <a:pt x="50" y="44"/>
                          <a:pt x="50" y="44"/>
                        </a:cubicBezTo>
                        <a:cubicBezTo>
                          <a:pt x="50" y="44"/>
                          <a:pt x="50" y="44"/>
                          <a:pt x="50" y="44"/>
                        </a:cubicBezTo>
                        <a:cubicBezTo>
                          <a:pt x="50" y="44"/>
                          <a:pt x="50" y="44"/>
                          <a:pt x="50" y="44"/>
                        </a:cubicBezTo>
                        <a:cubicBezTo>
                          <a:pt x="50" y="44"/>
                          <a:pt x="50" y="44"/>
                          <a:pt x="50" y="44"/>
                        </a:cubicBezTo>
                        <a:cubicBezTo>
                          <a:pt x="50" y="45"/>
                          <a:pt x="50" y="45"/>
                          <a:pt x="50" y="45"/>
                        </a:cubicBezTo>
                        <a:cubicBezTo>
                          <a:pt x="50" y="45"/>
                          <a:pt x="50" y="45"/>
                          <a:pt x="50" y="45"/>
                        </a:cubicBezTo>
                        <a:cubicBezTo>
                          <a:pt x="50" y="45"/>
                          <a:pt x="50" y="45"/>
                          <a:pt x="50" y="45"/>
                        </a:cubicBezTo>
                        <a:cubicBezTo>
                          <a:pt x="50" y="46"/>
                          <a:pt x="50" y="46"/>
                          <a:pt x="50" y="46"/>
                        </a:cubicBezTo>
                        <a:cubicBezTo>
                          <a:pt x="50" y="46"/>
                          <a:pt x="50" y="46"/>
                          <a:pt x="50" y="46"/>
                        </a:cubicBezTo>
                        <a:cubicBezTo>
                          <a:pt x="50" y="46"/>
                          <a:pt x="50" y="46"/>
                          <a:pt x="50" y="46"/>
                        </a:cubicBezTo>
                        <a:cubicBezTo>
                          <a:pt x="50" y="46"/>
                          <a:pt x="50" y="46"/>
                          <a:pt x="50" y="46"/>
                        </a:cubicBezTo>
                        <a:cubicBezTo>
                          <a:pt x="50" y="47"/>
                          <a:pt x="50" y="47"/>
                          <a:pt x="50" y="47"/>
                        </a:cubicBezTo>
                        <a:cubicBezTo>
                          <a:pt x="50" y="48"/>
                          <a:pt x="50" y="48"/>
                          <a:pt x="50" y="48"/>
                        </a:cubicBezTo>
                        <a:cubicBezTo>
                          <a:pt x="50" y="48"/>
                          <a:pt x="50" y="48"/>
                          <a:pt x="50" y="48"/>
                        </a:cubicBezTo>
                        <a:cubicBezTo>
                          <a:pt x="50" y="48"/>
                          <a:pt x="50" y="48"/>
                          <a:pt x="50" y="48"/>
                        </a:cubicBezTo>
                        <a:cubicBezTo>
                          <a:pt x="50" y="48"/>
                          <a:pt x="50" y="48"/>
                          <a:pt x="50" y="48"/>
                        </a:cubicBezTo>
                        <a:cubicBezTo>
                          <a:pt x="50" y="48"/>
                          <a:pt x="50" y="48"/>
                          <a:pt x="50" y="48"/>
                        </a:cubicBezTo>
                        <a:cubicBezTo>
                          <a:pt x="51" y="48"/>
                          <a:pt x="51" y="48"/>
                          <a:pt x="51" y="48"/>
                        </a:cubicBezTo>
                        <a:cubicBezTo>
                          <a:pt x="51" y="48"/>
                          <a:pt x="51" y="48"/>
                          <a:pt x="51" y="48"/>
                        </a:cubicBezTo>
                        <a:cubicBezTo>
                          <a:pt x="51" y="48"/>
                          <a:pt x="51" y="48"/>
                          <a:pt x="51" y="48"/>
                        </a:cubicBezTo>
                        <a:cubicBezTo>
                          <a:pt x="52" y="47"/>
                          <a:pt x="52" y="47"/>
                          <a:pt x="52" y="47"/>
                        </a:cubicBezTo>
                        <a:cubicBezTo>
                          <a:pt x="52" y="47"/>
                          <a:pt x="52" y="47"/>
                          <a:pt x="52" y="47"/>
                        </a:cubicBezTo>
                        <a:cubicBezTo>
                          <a:pt x="52" y="47"/>
                          <a:pt x="52" y="47"/>
                          <a:pt x="52" y="47"/>
                        </a:cubicBezTo>
                        <a:cubicBezTo>
                          <a:pt x="52" y="47"/>
                          <a:pt x="52" y="47"/>
                          <a:pt x="52" y="47"/>
                        </a:cubicBezTo>
                        <a:cubicBezTo>
                          <a:pt x="52" y="46"/>
                          <a:pt x="52" y="46"/>
                          <a:pt x="52" y="46"/>
                        </a:cubicBezTo>
                        <a:cubicBezTo>
                          <a:pt x="52" y="46"/>
                          <a:pt x="52" y="46"/>
                          <a:pt x="52" y="46"/>
                        </a:cubicBezTo>
                        <a:cubicBezTo>
                          <a:pt x="52" y="46"/>
                          <a:pt x="52" y="46"/>
                          <a:pt x="52" y="46"/>
                        </a:cubicBezTo>
                        <a:cubicBezTo>
                          <a:pt x="53" y="46"/>
                          <a:pt x="53" y="46"/>
                          <a:pt x="53" y="46"/>
                        </a:cubicBezTo>
                        <a:cubicBezTo>
                          <a:pt x="53" y="45"/>
                          <a:pt x="53" y="45"/>
                          <a:pt x="53" y="45"/>
                        </a:cubicBezTo>
                        <a:cubicBezTo>
                          <a:pt x="53" y="45"/>
                          <a:pt x="53" y="45"/>
                          <a:pt x="53" y="45"/>
                        </a:cubicBezTo>
                        <a:cubicBezTo>
                          <a:pt x="52" y="45"/>
                          <a:pt x="52" y="45"/>
                          <a:pt x="52" y="45"/>
                        </a:cubicBezTo>
                        <a:cubicBezTo>
                          <a:pt x="53" y="44"/>
                          <a:pt x="53" y="44"/>
                          <a:pt x="53" y="44"/>
                        </a:cubicBezTo>
                        <a:cubicBezTo>
                          <a:pt x="53" y="44"/>
                          <a:pt x="53" y="44"/>
                          <a:pt x="53" y="44"/>
                        </a:cubicBezTo>
                        <a:cubicBezTo>
                          <a:pt x="53" y="44"/>
                          <a:pt x="53" y="44"/>
                          <a:pt x="53" y="44"/>
                        </a:cubicBezTo>
                        <a:cubicBezTo>
                          <a:pt x="54" y="45"/>
                          <a:pt x="54" y="45"/>
                          <a:pt x="54" y="45"/>
                        </a:cubicBezTo>
                        <a:cubicBezTo>
                          <a:pt x="54" y="45"/>
                          <a:pt x="54" y="45"/>
                          <a:pt x="54" y="45"/>
                        </a:cubicBezTo>
                        <a:cubicBezTo>
                          <a:pt x="54" y="45"/>
                          <a:pt x="54" y="45"/>
                          <a:pt x="54" y="45"/>
                        </a:cubicBezTo>
                        <a:cubicBezTo>
                          <a:pt x="55" y="44"/>
                          <a:pt x="55" y="44"/>
                          <a:pt x="55" y="44"/>
                        </a:cubicBezTo>
                        <a:cubicBezTo>
                          <a:pt x="55" y="44"/>
                          <a:pt x="55" y="44"/>
                          <a:pt x="55" y="44"/>
                        </a:cubicBezTo>
                        <a:cubicBezTo>
                          <a:pt x="55" y="44"/>
                          <a:pt x="55" y="44"/>
                          <a:pt x="55" y="44"/>
                        </a:cubicBezTo>
                        <a:cubicBezTo>
                          <a:pt x="55" y="44"/>
                          <a:pt x="55" y="44"/>
                          <a:pt x="55" y="44"/>
                        </a:cubicBezTo>
                        <a:cubicBezTo>
                          <a:pt x="55" y="44"/>
                          <a:pt x="55" y="44"/>
                          <a:pt x="55" y="44"/>
                        </a:cubicBezTo>
                        <a:cubicBezTo>
                          <a:pt x="56" y="44"/>
                          <a:pt x="56" y="44"/>
                          <a:pt x="56" y="44"/>
                        </a:cubicBezTo>
                        <a:cubicBezTo>
                          <a:pt x="56" y="44"/>
                          <a:pt x="56" y="44"/>
                          <a:pt x="56" y="44"/>
                        </a:cubicBezTo>
                        <a:cubicBezTo>
                          <a:pt x="56" y="44"/>
                          <a:pt x="56" y="44"/>
                          <a:pt x="56" y="44"/>
                        </a:cubicBezTo>
                        <a:cubicBezTo>
                          <a:pt x="56" y="45"/>
                          <a:pt x="56" y="45"/>
                          <a:pt x="56" y="45"/>
                        </a:cubicBezTo>
                        <a:cubicBezTo>
                          <a:pt x="56" y="46"/>
                          <a:pt x="56" y="46"/>
                          <a:pt x="56" y="46"/>
                        </a:cubicBezTo>
                        <a:cubicBezTo>
                          <a:pt x="56" y="46"/>
                          <a:pt x="56" y="46"/>
                          <a:pt x="56" y="46"/>
                        </a:cubicBezTo>
                        <a:cubicBezTo>
                          <a:pt x="56" y="46"/>
                          <a:pt x="56" y="46"/>
                          <a:pt x="56" y="46"/>
                        </a:cubicBezTo>
                        <a:cubicBezTo>
                          <a:pt x="56" y="46"/>
                          <a:pt x="56" y="46"/>
                          <a:pt x="56" y="46"/>
                        </a:cubicBezTo>
                        <a:cubicBezTo>
                          <a:pt x="56" y="46"/>
                          <a:pt x="56" y="46"/>
                          <a:pt x="56" y="46"/>
                        </a:cubicBezTo>
                        <a:cubicBezTo>
                          <a:pt x="56" y="46"/>
                          <a:pt x="56" y="46"/>
                          <a:pt x="56"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7"/>
                          <a:pt x="55" y="47"/>
                          <a:pt x="55" y="47"/>
                        </a:cubicBezTo>
                        <a:cubicBezTo>
                          <a:pt x="55" y="47"/>
                          <a:pt x="55" y="47"/>
                          <a:pt x="55" y="47"/>
                        </a:cubicBezTo>
                        <a:cubicBezTo>
                          <a:pt x="55" y="47"/>
                          <a:pt x="55" y="47"/>
                          <a:pt x="55" y="47"/>
                        </a:cubicBezTo>
                        <a:cubicBezTo>
                          <a:pt x="55" y="47"/>
                          <a:pt x="55" y="47"/>
                          <a:pt x="55" y="47"/>
                        </a:cubicBezTo>
                        <a:cubicBezTo>
                          <a:pt x="55" y="47"/>
                          <a:pt x="55" y="47"/>
                          <a:pt x="55" y="47"/>
                        </a:cubicBezTo>
                        <a:cubicBezTo>
                          <a:pt x="55" y="47"/>
                          <a:pt x="55" y="47"/>
                          <a:pt x="55" y="47"/>
                        </a:cubicBezTo>
                        <a:cubicBezTo>
                          <a:pt x="54" y="47"/>
                          <a:pt x="54" y="47"/>
                          <a:pt x="54" y="47"/>
                        </a:cubicBezTo>
                        <a:cubicBezTo>
                          <a:pt x="54" y="48"/>
                          <a:pt x="54" y="48"/>
                          <a:pt x="54" y="48"/>
                        </a:cubicBezTo>
                        <a:cubicBezTo>
                          <a:pt x="54" y="48"/>
                          <a:pt x="54" y="48"/>
                          <a:pt x="54" y="48"/>
                        </a:cubicBezTo>
                        <a:cubicBezTo>
                          <a:pt x="54" y="49"/>
                          <a:pt x="54" y="49"/>
                          <a:pt x="54" y="49"/>
                        </a:cubicBezTo>
                        <a:cubicBezTo>
                          <a:pt x="54" y="49"/>
                          <a:pt x="54" y="49"/>
                          <a:pt x="54" y="49"/>
                        </a:cubicBezTo>
                        <a:cubicBezTo>
                          <a:pt x="55" y="49"/>
                          <a:pt x="55" y="49"/>
                          <a:pt x="55" y="49"/>
                        </a:cubicBezTo>
                        <a:cubicBezTo>
                          <a:pt x="55" y="49"/>
                          <a:pt x="55" y="49"/>
                          <a:pt x="55" y="49"/>
                        </a:cubicBezTo>
                        <a:cubicBezTo>
                          <a:pt x="55" y="49"/>
                          <a:pt x="55" y="49"/>
                          <a:pt x="55" y="49"/>
                        </a:cubicBezTo>
                        <a:cubicBezTo>
                          <a:pt x="55" y="49"/>
                          <a:pt x="55" y="49"/>
                          <a:pt x="55" y="49"/>
                        </a:cubicBezTo>
                        <a:cubicBezTo>
                          <a:pt x="56" y="49"/>
                          <a:pt x="56" y="49"/>
                          <a:pt x="56" y="49"/>
                        </a:cubicBezTo>
                        <a:cubicBezTo>
                          <a:pt x="56" y="49"/>
                          <a:pt x="56" y="49"/>
                          <a:pt x="56" y="49"/>
                        </a:cubicBezTo>
                        <a:cubicBezTo>
                          <a:pt x="55" y="49"/>
                          <a:pt x="55" y="49"/>
                          <a:pt x="55" y="49"/>
                        </a:cubicBezTo>
                        <a:cubicBezTo>
                          <a:pt x="55" y="49"/>
                          <a:pt x="55" y="49"/>
                          <a:pt x="55" y="49"/>
                        </a:cubicBezTo>
                        <a:cubicBezTo>
                          <a:pt x="55" y="49"/>
                          <a:pt x="55" y="49"/>
                          <a:pt x="55" y="49"/>
                        </a:cubicBezTo>
                        <a:cubicBezTo>
                          <a:pt x="55" y="48"/>
                          <a:pt x="55" y="48"/>
                          <a:pt x="55" y="48"/>
                        </a:cubicBezTo>
                        <a:cubicBezTo>
                          <a:pt x="55" y="48"/>
                          <a:pt x="55" y="48"/>
                          <a:pt x="55" y="48"/>
                        </a:cubicBezTo>
                        <a:cubicBezTo>
                          <a:pt x="55" y="48"/>
                          <a:pt x="55" y="48"/>
                          <a:pt x="55" y="48"/>
                        </a:cubicBezTo>
                        <a:cubicBezTo>
                          <a:pt x="55" y="48"/>
                          <a:pt x="55" y="48"/>
                          <a:pt x="55" y="48"/>
                        </a:cubicBezTo>
                        <a:cubicBezTo>
                          <a:pt x="55" y="48"/>
                          <a:pt x="55" y="48"/>
                          <a:pt x="55" y="48"/>
                        </a:cubicBezTo>
                        <a:cubicBezTo>
                          <a:pt x="56" y="48"/>
                          <a:pt x="56" y="48"/>
                          <a:pt x="56" y="48"/>
                        </a:cubicBezTo>
                        <a:cubicBezTo>
                          <a:pt x="56" y="47"/>
                          <a:pt x="56" y="47"/>
                          <a:pt x="56" y="47"/>
                        </a:cubicBezTo>
                        <a:cubicBezTo>
                          <a:pt x="56" y="47"/>
                          <a:pt x="56" y="47"/>
                          <a:pt x="56" y="47"/>
                        </a:cubicBezTo>
                        <a:cubicBezTo>
                          <a:pt x="56" y="47"/>
                          <a:pt x="56" y="47"/>
                          <a:pt x="56" y="47"/>
                        </a:cubicBezTo>
                        <a:cubicBezTo>
                          <a:pt x="56" y="47"/>
                          <a:pt x="56" y="47"/>
                          <a:pt x="56" y="47"/>
                        </a:cubicBezTo>
                        <a:cubicBezTo>
                          <a:pt x="56" y="46"/>
                          <a:pt x="56" y="46"/>
                          <a:pt x="56" y="46"/>
                        </a:cubicBezTo>
                        <a:cubicBezTo>
                          <a:pt x="56" y="46"/>
                          <a:pt x="56" y="46"/>
                          <a:pt x="56" y="46"/>
                        </a:cubicBezTo>
                        <a:cubicBezTo>
                          <a:pt x="56" y="46"/>
                          <a:pt x="56" y="46"/>
                          <a:pt x="56" y="46"/>
                        </a:cubicBezTo>
                        <a:cubicBezTo>
                          <a:pt x="57" y="46"/>
                          <a:pt x="57" y="46"/>
                          <a:pt x="57" y="46"/>
                        </a:cubicBezTo>
                        <a:cubicBezTo>
                          <a:pt x="57" y="46"/>
                          <a:pt x="57" y="46"/>
                          <a:pt x="57" y="46"/>
                        </a:cubicBezTo>
                        <a:cubicBezTo>
                          <a:pt x="57" y="46"/>
                          <a:pt x="57" y="46"/>
                          <a:pt x="57" y="46"/>
                        </a:cubicBezTo>
                        <a:cubicBezTo>
                          <a:pt x="58" y="46"/>
                          <a:pt x="58" y="46"/>
                          <a:pt x="58" y="46"/>
                        </a:cubicBezTo>
                        <a:cubicBezTo>
                          <a:pt x="58" y="45"/>
                          <a:pt x="58" y="45"/>
                          <a:pt x="58" y="45"/>
                        </a:cubicBezTo>
                        <a:cubicBezTo>
                          <a:pt x="58" y="45"/>
                          <a:pt x="58" y="45"/>
                          <a:pt x="58" y="45"/>
                        </a:cubicBezTo>
                        <a:cubicBezTo>
                          <a:pt x="58" y="45"/>
                          <a:pt x="58" y="45"/>
                          <a:pt x="58" y="45"/>
                        </a:cubicBezTo>
                        <a:cubicBezTo>
                          <a:pt x="58" y="45"/>
                          <a:pt x="58" y="45"/>
                          <a:pt x="58" y="45"/>
                        </a:cubicBezTo>
                        <a:cubicBezTo>
                          <a:pt x="59" y="45"/>
                          <a:pt x="59" y="45"/>
                          <a:pt x="59" y="45"/>
                        </a:cubicBezTo>
                        <a:cubicBezTo>
                          <a:pt x="59" y="45"/>
                          <a:pt x="59" y="45"/>
                          <a:pt x="59" y="45"/>
                        </a:cubicBezTo>
                        <a:cubicBezTo>
                          <a:pt x="59" y="45"/>
                          <a:pt x="59" y="45"/>
                          <a:pt x="59" y="45"/>
                        </a:cubicBezTo>
                        <a:cubicBezTo>
                          <a:pt x="59" y="43"/>
                          <a:pt x="59" y="43"/>
                          <a:pt x="59" y="43"/>
                        </a:cubicBezTo>
                        <a:cubicBezTo>
                          <a:pt x="59" y="42"/>
                          <a:pt x="59" y="42"/>
                          <a:pt x="59" y="42"/>
                        </a:cubicBezTo>
                        <a:cubicBezTo>
                          <a:pt x="60" y="42"/>
                          <a:pt x="60" y="42"/>
                          <a:pt x="60" y="42"/>
                        </a:cubicBezTo>
                        <a:cubicBezTo>
                          <a:pt x="62" y="41"/>
                          <a:pt x="62" y="41"/>
                          <a:pt x="62" y="41"/>
                        </a:cubicBezTo>
                        <a:lnTo>
                          <a:pt x="63" y="41"/>
                        </a:lnTo>
                        <a:close/>
                        <a:moveTo>
                          <a:pt x="93" y="37"/>
                        </a:moveTo>
                        <a:cubicBezTo>
                          <a:pt x="93" y="37"/>
                          <a:pt x="93" y="37"/>
                          <a:pt x="93" y="37"/>
                        </a:cubicBezTo>
                        <a:cubicBezTo>
                          <a:pt x="93" y="37"/>
                          <a:pt x="93" y="37"/>
                          <a:pt x="93" y="37"/>
                        </a:cubicBezTo>
                        <a:cubicBezTo>
                          <a:pt x="93" y="36"/>
                          <a:pt x="93" y="36"/>
                          <a:pt x="93" y="36"/>
                        </a:cubicBezTo>
                        <a:cubicBezTo>
                          <a:pt x="93" y="37"/>
                          <a:pt x="93" y="37"/>
                          <a:pt x="93" y="37"/>
                        </a:cubicBezTo>
                        <a:cubicBezTo>
                          <a:pt x="93" y="37"/>
                          <a:pt x="93" y="37"/>
                          <a:pt x="93" y="37"/>
                        </a:cubicBezTo>
                        <a:cubicBezTo>
                          <a:pt x="93" y="37"/>
                          <a:pt x="93" y="37"/>
                          <a:pt x="93" y="37"/>
                        </a:cubicBezTo>
                        <a:cubicBezTo>
                          <a:pt x="93" y="37"/>
                          <a:pt x="93" y="37"/>
                          <a:pt x="93" y="37"/>
                        </a:cubicBezTo>
                        <a:cubicBezTo>
                          <a:pt x="94" y="37"/>
                          <a:pt x="94" y="37"/>
                          <a:pt x="94" y="37"/>
                        </a:cubicBezTo>
                        <a:cubicBezTo>
                          <a:pt x="94" y="37"/>
                          <a:pt x="94" y="37"/>
                          <a:pt x="94" y="37"/>
                        </a:cubicBezTo>
                        <a:cubicBezTo>
                          <a:pt x="94" y="37"/>
                          <a:pt x="94" y="37"/>
                          <a:pt x="94" y="37"/>
                        </a:cubicBezTo>
                        <a:cubicBezTo>
                          <a:pt x="94" y="37"/>
                          <a:pt x="94" y="37"/>
                          <a:pt x="94" y="37"/>
                        </a:cubicBezTo>
                        <a:cubicBezTo>
                          <a:pt x="94" y="37"/>
                          <a:pt x="94" y="37"/>
                          <a:pt x="94" y="37"/>
                        </a:cubicBezTo>
                        <a:cubicBezTo>
                          <a:pt x="94" y="37"/>
                          <a:pt x="94" y="37"/>
                          <a:pt x="94" y="37"/>
                        </a:cubicBezTo>
                        <a:cubicBezTo>
                          <a:pt x="95" y="37"/>
                          <a:pt x="95" y="37"/>
                          <a:pt x="95" y="37"/>
                        </a:cubicBezTo>
                        <a:cubicBezTo>
                          <a:pt x="95" y="37"/>
                          <a:pt x="95" y="37"/>
                          <a:pt x="95" y="37"/>
                        </a:cubicBezTo>
                        <a:cubicBezTo>
                          <a:pt x="95" y="37"/>
                          <a:pt x="95" y="37"/>
                          <a:pt x="95" y="37"/>
                        </a:cubicBezTo>
                        <a:cubicBezTo>
                          <a:pt x="95" y="37"/>
                          <a:pt x="95" y="37"/>
                          <a:pt x="95" y="37"/>
                        </a:cubicBezTo>
                        <a:cubicBezTo>
                          <a:pt x="95" y="37"/>
                          <a:pt x="95" y="37"/>
                          <a:pt x="95" y="37"/>
                        </a:cubicBezTo>
                        <a:cubicBezTo>
                          <a:pt x="96" y="37"/>
                          <a:pt x="96" y="37"/>
                          <a:pt x="96" y="37"/>
                        </a:cubicBezTo>
                        <a:cubicBezTo>
                          <a:pt x="96" y="37"/>
                          <a:pt x="96" y="37"/>
                          <a:pt x="96" y="37"/>
                        </a:cubicBezTo>
                        <a:cubicBezTo>
                          <a:pt x="97" y="37"/>
                          <a:pt x="97" y="37"/>
                          <a:pt x="97" y="37"/>
                        </a:cubicBezTo>
                        <a:cubicBezTo>
                          <a:pt x="97" y="37"/>
                          <a:pt x="97" y="37"/>
                          <a:pt x="97" y="37"/>
                        </a:cubicBezTo>
                        <a:cubicBezTo>
                          <a:pt x="97" y="37"/>
                          <a:pt x="97" y="37"/>
                          <a:pt x="97" y="37"/>
                        </a:cubicBezTo>
                        <a:cubicBezTo>
                          <a:pt x="98" y="37"/>
                          <a:pt x="98" y="37"/>
                          <a:pt x="98" y="37"/>
                        </a:cubicBezTo>
                        <a:cubicBezTo>
                          <a:pt x="98" y="37"/>
                          <a:pt x="98" y="37"/>
                          <a:pt x="98" y="37"/>
                        </a:cubicBezTo>
                        <a:cubicBezTo>
                          <a:pt x="98" y="36"/>
                          <a:pt x="98" y="36"/>
                          <a:pt x="98" y="36"/>
                        </a:cubicBezTo>
                        <a:cubicBezTo>
                          <a:pt x="98" y="35"/>
                          <a:pt x="98" y="35"/>
                          <a:pt x="98" y="35"/>
                        </a:cubicBezTo>
                        <a:cubicBezTo>
                          <a:pt x="98" y="35"/>
                          <a:pt x="98" y="35"/>
                          <a:pt x="98" y="35"/>
                        </a:cubicBezTo>
                        <a:cubicBezTo>
                          <a:pt x="98" y="35"/>
                          <a:pt x="98" y="35"/>
                          <a:pt x="98" y="35"/>
                        </a:cubicBezTo>
                        <a:cubicBezTo>
                          <a:pt x="97" y="35"/>
                          <a:pt x="97" y="35"/>
                          <a:pt x="97" y="35"/>
                        </a:cubicBezTo>
                        <a:cubicBezTo>
                          <a:pt x="97" y="35"/>
                          <a:pt x="97" y="35"/>
                          <a:pt x="97" y="34"/>
                        </a:cubicBezTo>
                        <a:cubicBezTo>
                          <a:pt x="97" y="34"/>
                          <a:pt x="97" y="34"/>
                          <a:pt x="97" y="34"/>
                        </a:cubicBezTo>
                        <a:cubicBezTo>
                          <a:pt x="96" y="34"/>
                          <a:pt x="96" y="34"/>
                          <a:pt x="96" y="34"/>
                        </a:cubicBezTo>
                        <a:cubicBezTo>
                          <a:pt x="95" y="34"/>
                          <a:pt x="95" y="34"/>
                          <a:pt x="95" y="34"/>
                        </a:cubicBezTo>
                        <a:cubicBezTo>
                          <a:pt x="95" y="34"/>
                          <a:pt x="95" y="34"/>
                          <a:pt x="95" y="34"/>
                        </a:cubicBezTo>
                        <a:cubicBezTo>
                          <a:pt x="95" y="34"/>
                          <a:pt x="95" y="34"/>
                          <a:pt x="95" y="34"/>
                        </a:cubicBezTo>
                        <a:cubicBezTo>
                          <a:pt x="95" y="34"/>
                          <a:pt x="95" y="34"/>
                          <a:pt x="95" y="34"/>
                        </a:cubicBezTo>
                        <a:cubicBezTo>
                          <a:pt x="95" y="34"/>
                          <a:pt x="95" y="34"/>
                          <a:pt x="95" y="34"/>
                        </a:cubicBezTo>
                        <a:cubicBezTo>
                          <a:pt x="95" y="34"/>
                          <a:pt x="95" y="34"/>
                          <a:pt x="95" y="34"/>
                        </a:cubicBezTo>
                        <a:cubicBezTo>
                          <a:pt x="95" y="35"/>
                          <a:pt x="95" y="35"/>
                          <a:pt x="95" y="35"/>
                        </a:cubicBezTo>
                        <a:cubicBezTo>
                          <a:pt x="95" y="35"/>
                          <a:pt x="95" y="35"/>
                          <a:pt x="95" y="35"/>
                        </a:cubicBezTo>
                        <a:cubicBezTo>
                          <a:pt x="95" y="35"/>
                          <a:pt x="95" y="35"/>
                          <a:pt x="95" y="35"/>
                        </a:cubicBezTo>
                        <a:cubicBezTo>
                          <a:pt x="95" y="35"/>
                          <a:pt x="95" y="35"/>
                          <a:pt x="95" y="35"/>
                        </a:cubicBezTo>
                        <a:cubicBezTo>
                          <a:pt x="95" y="36"/>
                          <a:pt x="95" y="36"/>
                          <a:pt x="95" y="36"/>
                        </a:cubicBezTo>
                        <a:cubicBezTo>
                          <a:pt x="94" y="36"/>
                          <a:pt x="94" y="36"/>
                          <a:pt x="94" y="36"/>
                        </a:cubicBezTo>
                        <a:cubicBezTo>
                          <a:pt x="94" y="36"/>
                          <a:pt x="94" y="36"/>
                          <a:pt x="94" y="36"/>
                        </a:cubicBezTo>
                        <a:cubicBezTo>
                          <a:pt x="94" y="36"/>
                          <a:pt x="94" y="36"/>
                          <a:pt x="94" y="36"/>
                        </a:cubicBezTo>
                        <a:cubicBezTo>
                          <a:pt x="94" y="36"/>
                          <a:pt x="94" y="36"/>
                          <a:pt x="94" y="36"/>
                        </a:cubicBezTo>
                        <a:cubicBezTo>
                          <a:pt x="94" y="36"/>
                          <a:pt x="94" y="36"/>
                          <a:pt x="94" y="36"/>
                        </a:cubicBezTo>
                        <a:cubicBezTo>
                          <a:pt x="93" y="36"/>
                          <a:pt x="93" y="36"/>
                          <a:pt x="93" y="36"/>
                        </a:cubicBezTo>
                        <a:cubicBezTo>
                          <a:pt x="93" y="36"/>
                          <a:pt x="93" y="36"/>
                          <a:pt x="93" y="36"/>
                        </a:cubicBezTo>
                        <a:cubicBezTo>
                          <a:pt x="93" y="36"/>
                          <a:pt x="93" y="36"/>
                          <a:pt x="93" y="36"/>
                        </a:cubicBezTo>
                        <a:cubicBezTo>
                          <a:pt x="93" y="36"/>
                          <a:pt x="93" y="36"/>
                          <a:pt x="93" y="36"/>
                        </a:cubicBezTo>
                        <a:cubicBezTo>
                          <a:pt x="93" y="37"/>
                          <a:pt x="93" y="37"/>
                          <a:pt x="93" y="37"/>
                        </a:cubicBezTo>
                        <a:close/>
                        <a:moveTo>
                          <a:pt x="86" y="37"/>
                        </a:moveTo>
                        <a:cubicBezTo>
                          <a:pt x="85" y="37"/>
                          <a:pt x="85" y="37"/>
                          <a:pt x="85" y="37"/>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lnTo>
                          <a:pt x="86" y="37"/>
                        </a:lnTo>
                        <a:close/>
                        <a:moveTo>
                          <a:pt x="52" y="31"/>
                        </a:moveTo>
                        <a:cubicBezTo>
                          <a:pt x="52" y="31"/>
                          <a:pt x="52" y="31"/>
                          <a:pt x="52" y="31"/>
                        </a:cubicBezTo>
                        <a:cubicBezTo>
                          <a:pt x="52" y="31"/>
                          <a:pt x="52" y="31"/>
                          <a:pt x="52" y="31"/>
                        </a:cubicBezTo>
                        <a:cubicBezTo>
                          <a:pt x="52" y="32"/>
                          <a:pt x="52" y="32"/>
                          <a:pt x="52"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4" y="32"/>
                          <a:pt x="54" y="32"/>
                          <a:pt x="54" y="32"/>
                        </a:cubicBezTo>
                        <a:cubicBezTo>
                          <a:pt x="54" y="32"/>
                          <a:pt x="54" y="32"/>
                          <a:pt x="54" y="32"/>
                        </a:cubicBezTo>
                        <a:cubicBezTo>
                          <a:pt x="54" y="32"/>
                          <a:pt x="54" y="32"/>
                          <a:pt x="54" y="32"/>
                        </a:cubicBezTo>
                        <a:cubicBezTo>
                          <a:pt x="53" y="32"/>
                          <a:pt x="53" y="32"/>
                          <a:pt x="53" y="32"/>
                        </a:cubicBezTo>
                        <a:cubicBezTo>
                          <a:pt x="53" y="32"/>
                          <a:pt x="53" y="32"/>
                          <a:pt x="53" y="32"/>
                        </a:cubicBezTo>
                        <a:cubicBezTo>
                          <a:pt x="53" y="32"/>
                          <a:pt x="53" y="32"/>
                          <a:pt x="53" y="32"/>
                        </a:cubicBezTo>
                        <a:cubicBezTo>
                          <a:pt x="53" y="31"/>
                          <a:pt x="53" y="31"/>
                          <a:pt x="53" y="31"/>
                        </a:cubicBezTo>
                        <a:cubicBezTo>
                          <a:pt x="53" y="31"/>
                          <a:pt x="53" y="31"/>
                          <a:pt x="53" y="31"/>
                        </a:cubicBezTo>
                        <a:cubicBezTo>
                          <a:pt x="53" y="31"/>
                          <a:pt x="53" y="31"/>
                          <a:pt x="53" y="31"/>
                        </a:cubicBezTo>
                        <a:cubicBezTo>
                          <a:pt x="53" y="30"/>
                          <a:pt x="53" y="30"/>
                          <a:pt x="53" y="30"/>
                        </a:cubicBezTo>
                        <a:cubicBezTo>
                          <a:pt x="53" y="30"/>
                          <a:pt x="53" y="30"/>
                          <a:pt x="53" y="30"/>
                        </a:cubicBezTo>
                        <a:cubicBezTo>
                          <a:pt x="53" y="30"/>
                          <a:pt x="53" y="30"/>
                          <a:pt x="53" y="30"/>
                        </a:cubicBezTo>
                        <a:cubicBezTo>
                          <a:pt x="52" y="30"/>
                          <a:pt x="52" y="30"/>
                          <a:pt x="52" y="30"/>
                        </a:cubicBezTo>
                        <a:cubicBezTo>
                          <a:pt x="52" y="30"/>
                          <a:pt x="52" y="30"/>
                          <a:pt x="52" y="30"/>
                        </a:cubicBezTo>
                        <a:cubicBezTo>
                          <a:pt x="52" y="31"/>
                          <a:pt x="52" y="31"/>
                          <a:pt x="52" y="31"/>
                        </a:cubicBezTo>
                        <a:cubicBezTo>
                          <a:pt x="52" y="31"/>
                          <a:pt x="52" y="31"/>
                          <a:pt x="52" y="31"/>
                        </a:cubicBezTo>
                        <a:close/>
                        <a:moveTo>
                          <a:pt x="88" y="32"/>
                        </a:moveTo>
                        <a:cubicBezTo>
                          <a:pt x="88" y="32"/>
                          <a:pt x="88" y="32"/>
                          <a:pt x="88" y="32"/>
                        </a:cubicBezTo>
                        <a:cubicBezTo>
                          <a:pt x="88" y="32"/>
                          <a:pt x="88" y="32"/>
                          <a:pt x="88" y="32"/>
                        </a:cubicBezTo>
                        <a:cubicBezTo>
                          <a:pt x="89" y="32"/>
                          <a:pt x="89" y="32"/>
                          <a:pt x="89" y="32"/>
                        </a:cubicBezTo>
                        <a:cubicBezTo>
                          <a:pt x="89" y="31"/>
                          <a:pt x="89" y="31"/>
                          <a:pt x="89" y="31"/>
                        </a:cubicBezTo>
                        <a:cubicBezTo>
                          <a:pt x="88" y="31"/>
                          <a:pt x="88" y="31"/>
                          <a:pt x="88" y="31"/>
                        </a:cubicBezTo>
                        <a:cubicBezTo>
                          <a:pt x="88" y="30"/>
                          <a:pt x="88" y="30"/>
                          <a:pt x="88" y="30"/>
                        </a:cubicBezTo>
                        <a:cubicBezTo>
                          <a:pt x="88" y="30"/>
                          <a:pt x="88" y="30"/>
                          <a:pt x="88" y="30"/>
                        </a:cubicBezTo>
                        <a:cubicBezTo>
                          <a:pt x="88" y="30"/>
                          <a:pt x="88" y="30"/>
                          <a:pt x="88" y="30"/>
                        </a:cubicBezTo>
                        <a:cubicBezTo>
                          <a:pt x="87" y="31"/>
                          <a:pt x="87" y="31"/>
                          <a:pt x="87" y="31"/>
                        </a:cubicBezTo>
                        <a:cubicBezTo>
                          <a:pt x="87" y="31"/>
                          <a:pt x="87" y="31"/>
                          <a:pt x="87" y="31"/>
                        </a:cubicBezTo>
                        <a:cubicBezTo>
                          <a:pt x="87" y="31"/>
                          <a:pt x="87" y="31"/>
                          <a:pt x="87" y="31"/>
                        </a:cubicBezTo>
                        <a:lnTo>
                          <a:pt x="88" y="32"/>
                        </a:lnTo>
                        <a:close/>
                        <a:moveTo>
                          <a:pt x="115" y="110"/>
                        </a:moveTo>
                        <a:cubicBezTo>
                          <a:pt x="114" y="110"/>
                          <a:pt x="114" y="110"/>
                          <a:pt x="114" y="110"/>
                        </a:cubicBezTo>
                        <a:cubicBezTo>
                          <a:pt x="114" y="111"/>
                          <a:pt x="114" y="111"/>
                          <a:pt x="114" y="111"/>
                        </a:cubicBezTo>
                        <a:cubicBezTo>
                          <a:pt x="114" y="112"/>
                          <a:pt x="114" y="112"/>
                          <a:pt x="114" y="112"/>
                        </a:cubicBezTo>
                        <a:cubicBezTo>
                          <a:pt x="115" y="112"/>
                          <a:pt x="115" y="112"/>
                          <a:pt x="115" y="112"/>
                        </a:cubicBezTo>
                        <a:cubicBezTo>
                          <a:pt x="115" y="112"/>
                          <a:pt x="115" y="112"/>
                          <a:pt x="115" y="112"/>
                        </a:cubicBezTo>
                        <a:cubicBezTo>
                          <a:pt x="115" y="111"/>
                          <a:pt x="115" y="111"/>
                          <a:pt x="115" y="111"/>
                        </a:cubicBezTo>
                        <a:lnTo>
                          <a:pt x="115" y="110"/>
                        </a:lnTo>
                        <a:close/>
                        <a:moveTo>
                          <a:pt x="64" y="60"/>
                        </a:moveTo>
                        <a:cubicBezTo>
                          <a:pt x="64" y="60"/>
                          <a:pt x="64" y="60"/>
                          <a:pt x="64" y="60"/>
                        </a:cubicBezTo>
                        <a:cubicBezTo>
                          <a:pt x="64" y="59"/>
                          <a:pt x="64" y="59"/>
                          <a:pt x="64" y="59"/>
                        </a:cubicBezTo>
                        <a:cubicBezTo>
                          <a:pt x="64" y="60"/>
                          <a:pt x="64" y="60"/>
                          <a:pt x="64" y="60"/>
                        </a:cubicBezTo>
                        <a:cubicBezTo>
                          <a:pt x="64" y="60"/>
                          <a:pt x="64" y="60"/>
                          <a:pt x="64" y="60"/>
                        </a:cubicBezTo>
                        <a:cubicBezTo>
                          <a:pt x="64" y="60"/>
                          <a:pt x="64" y="60"/>
                          <a:pt x="64" y="60"/>
                        </a:cubicBezTo>
                        <a:cubicBezTo>
                          <a:pt x="64" y="60"/>
                          <a:pt x="64" y="60"/>
                          <a:pt x="64" y="60"/>
                        </a:cubicBezTo>
                        <a:cubicBezTo>
                          <a:pt x="64" y="61"/>
                          <a:pt x="64" y="61"/>
                          <a:pt x="64" y="61"/>
                        </a:cubicBezTo>
                        <a:cubicBezTo>
                          <a:pt x="64" y="60"/>
                          <a:pt x="64" y="60"/>
                          <a:pt x="64" y="60"/>
                        </a:cubicBezTo>
                        <a:cubicBezTo>
                          <a:pt x="64" y="60"/>
                          <a:pt x="64" y="60"/>
                          <a:pt x="64" y="60"/>
                        </a:cubicBezTo>
                        <a:cubicBezTo>
                          <a:pt x="65" y="60"/>
                          <a:pt x="65" y="60"/>
                          <a:pt x="65" y="60"/>
                        </a:cubicBezTo>
                        <a:cubicBezTo>
                          <a:pt x="64" y="60"/>
                          <a:pt x="64" y="60"/>
                          <a:pt x="64" y="60"/>
                        </a:cubicBezTo>
                        <a:close/>
                        <a:moveTo>
                          <a:pt x="65" y="59"/>
                        </a:moveTo>
                        <a:cubicBezTo>
                          <a:pt x="66" y="59"/>
                          <a:pt x="66" y="59"/>
                          <a:pt x="66" y="59"/>
                        </a:cubicBezTo>
                        <a:cubicBezTo>
                          <a:pt x="66" y="58"/>
                          <a:pt x="66" y="58"/>
                          <a:pt x="66" y="58"/>
                        </a:cubicBezTo>
                        <a:cubicBezTo>
                          <a:pt x="66" y="58"/>
                          <a:pt x="66" y="58"/>
                          <a:pt x="66" y="58"/>
                        </a:cubicBezTo>
                        <a:cubicBezTo>
                          <a:pt x="66" y="58"/>
                          <a:pt x="66" y="58"/>
                          <a:pt x="66" y="58"/>
                        </a:cubicBezTo>
                        <a:cubicBezTo>
                          <a:pt x="66" y="58"/>
                          <a:pt x="66" y="58"/>
                          <a:pt x="66" y="58"/>
                        </a:cubicBezTo>
                        <a:cubicBezTo>
                          <a:pt x="66" y="57"/>
                          <a:pt x="66" y="57"/>
                          <a:pt x="66" y="57"/>
                        </a:cubicBezTo>
                        <a:cubicBezTo>
                          <a:pt x="65" y="57"/>
                          <a:pt x="65" y="57"/>
                          <a:pt x="65" y="57"/>
                        </a:cubicBezTo>
                        <a:cubicBezTo>
                          <a:pt x="65" y="57"/>
                          <a:pt x="65" y="57"/>
                          <a:pt x="65" y="57"/>
                        </a:cubicBezTo>
                        <a:cubicBezTo>
                          <a:pt x="65" y="57"/>
                          <a:pt x="65" y="57"/>
                          <a:pt x="65" y="57"/>
                        </a:cubicBezTo>
                        <a:cubicBezTo>
                          <a:pt x="65" y="57"/>
                          <a:pt x="65" y="57"/>
                          <a:pt x="65" y="57"/>
                        </a:cubicBezTo>
                        <a:cubicBezTo>
                          <a:pt x="65" y="57"/>
                          <a:pt x="65" y="57"/>
                          <a:pt x="65" y="57"/>
                        </a:cubicBezTo>
                        <a:cubicBezTo>
                          <a:pt x="64" y="58"/>
                          <a:pt x="64" y="58"/>
                          <a:pt x="64" y="58"/>
                        </a:cubicBezTo>
                        <a:cubicBezTo>
                          <a:pt x="65" y="59"/>
                          <a:pt x="65" y="59"/>
                          <a:pt x="65" y="59"/>
                        </a:cubicBezTo>
                        <a:close/>
                        <a:moveTo>
                          <a:pt x="123" y="94"/>
                        </a:moveTo>
                        <a:cubicBezTo>
                          <a:pt x="123" y="93"/>
                          <a:pt x="123" y="93"/>
                          <a:pt x="123" y="93"/>
                        </a:cubicBezTo>
                        <a:cubicBezTo>
                          <a:pt x="123" y="92"/>
                          <a:pt x="123" y="92"/>
                          <a:pt x="123" y="92"/>
                        </a:cubicBezTo>
                        <a:cubicBezTo>
                          <a:pt x="123" y="92"/>
                          <a:pt x="123" y="92"/>
                          <a:pt x="123" y="92"/>
                        </a:cubicBezTo>
                        <a:cubicBezTo>
                          <a:pt x="123" y="92"/>
                          <a:pt x="123" y="92"/>
                          <a:pt x="123" y="92"/>
                        </a:cubicBezTo>
                        <a:cubicBezTo>
                          <a:pt x="122" y="92"/>
                          <a:pt x="122" y="92"/>
                          <a:pt x="122" y="92"/>
                        </a:cubicBezTo>
                        <a:cubicBezTo>
                          <a:pt x="122" y="92"/>
                          <a:pt x="122" y="92"/>
                          <a:pt x="122" y="92"/>
                        </a:cubicBezTo>
                        <a:cubicBezTo>
                          <a:pt x="122" y="91"/>
                          <a:pt x="122" y="91"/>
                          <a:pt x="122" y="91"/>
                        </a:cubicBezTo>
                        <a:cubicBezTo>
                          <a:pt x="122" y="91"/>
                          <a:pt x="122" y="91"/>
                          <a:pt x="122" y="91"/>
                        </a:cubicBezTo>
                        <a:cubicBezTo>
                          <a:pt x="121" y="91"/>
                          <a:pt x="121" y="91"/>
                          <a:pt x="121" y="91"/>
                        </a:cubicBezTo>
                        <a:cubicBezTo>
                          <a:pt x="120" y="87"/>
                          <a:pt x="120" y="87"/>
                          <a:pt x="120" y="87"/>
                        </a:cubicBezTo>
                        <a:cubicBezTo>
                          <a:pt x="119" y="84"/>
                          <a:pt x="119" y="84"/>
                          <a:pt x="119" y="84"/>
                        </a:cubicBezTo>
                        <a:cubicBezTo>
                          <a:pt x="119" y="83"/>
                          <a:pt x="119" y="83"/>
                          <a:pt x="119" y="83"/>
                        </a:cubicBezTo>
                        <a:cubicBezTo>
                          <a:pt x="117" y="77"/>
                          <a:pt x="117" y="77"/>
                          <a:pt x="117" y="77"/>
                        </a:cubicBezTo>
                        <a:cubicBezTo>
                          <a:pt x="116" y="76"/>
                          <a:pt x="116" y="76"/>
                          <a:pt x="116" y="76"/>
                        </a:cubicBezTo>
                        <a:cubicBezTo>
                          <a:pt x="116" y="76"/>
                          <a:pt x="116" y="76"/>
                          <a:pt x="116" y="76"/>
                        </a:cubicBezTo>
                        <a:cubicBezTo>
                          <a:pt x="116" y="75"/>
                          <a:pt x="116" y="75"/>
                          <a:pt x="116" y="75"/>
                        </a:cubicBezTo>
                        <a:cubicBezTo>
                          <a:pt x="116" y="75"/>
                          <a:pt x="116" y="75"/>
                          <a:pt x="116" y="75"/>
                        </a:cubicBezTo>
                        <a:cubicBezTo>
                          <a:pt x="115" y="74"/>
                          <a:pt x="115" y="74"/>
                          <a:pt x="115" y="74"/>
                        </a:cubicBezTo>
                        <a:cubicBezTo>
                          <a:pt x="114" y="74"/>
                          <a:pt x="114" y="74"/>
                          <a:pt x="114" y="74"/>
                        </a:cubicBezTo>
                        <a:cubicBezTo>
                          <a:pt x="114" y="73"/>
                          <a:pt x="114" y="73"/>
                          <a:pt x="114" y="73"/>
                        </a:cubicBezTo>
                        <a:cubicBezTo>
                          <a:pt x="112" y="73"/>
                          <a:pt x="112" y="73"/>
                          <a:pt x="112" y="73"/>
                        </a:cubicBezTo>
                        <a:cubicBezTo>
                          <a:pt x="112" y="73"/>
                          <a:pt x="112" y="73"/>
                          <a:pt x="112" y="73"/>
                        </a:cubicBezTo>
                        <a:cubicBezTo>
                          <a:pt x="111" y="73"/>
                          <a:pt x="111" y="73"/>
                          <a:pt x="111" y="73"/>
                        </a:cubicBezTo>
                        <a:cubicBezTo>
                          <a:pt x="111" y="73"/>
                          <a:pt x="111" y="73"/>
                          <a:pt x="111" y="73"/>
                        </a:cubicBezTo>
                        <a:cubicBezTo>
                          <a:pt x="110" y="73"/>
                          <a:pt x="110" y="73"/>
                          <a:pt x="110" y="73"/>
                        </a:cubicBezTo>
                        <a:cubicBezTo>
                          <a:pt x="110" y="74"/>
                          <a:pt x="110" y="74"/>
                          <a:pt x="110" y="74"/>
                        </a:cubicBezTo>
                        <a:cubicBezTo>
                          <a:pt x="110" y="74"/>
                          <a:pt x="110" y="74"/>
                          <a:pt x="110" y="74"/>
                        </a:cubicBezTo>
                        <a:cubicBezTo>
                          <a:pt x="109" y="74"/>
                          <a:pt x="109" y="74"/>
                          <a:pt x="109" y="74"/>
                        </a:cubicBezTo>
                        <a:cubicBezTo>
                          <a:pt x="109" y="74"/>
                          <a:pt x="109" y="74"/>
                          <a:pt x="109" y="74"/>
                        </a:cubicBezTo>
                        <a:cubicBezTo>
                          <a:pt x="109" y="75"/>
                          <a:pt x="109" y="75"/>
                          <a:pt x="109" y="75"/>
                        </a:cubicBezTo>
                        <a:cubicBezTo>
                          <a:pt x="109" y="75"/>
                          <a:pt x="109" y="75"/>
                          <a:pt x="109" y="75"/>
                        </a:cubicBezTo>
                        <a:cubicBezTo>
                          <a:pt x="108" y="75"/>
                          <a:pt x="108" y="75"/>
                          <a:pt x="108" y="75"/>
                        </a:cubicBezTo>
                        <a:cubicBezTo>
                          <a:pt x="108" y="75"/>
                          <a:pt x="108" y="75"/>
                          <a:pt x="108" y="75"/>
                        </a:cubicBezTo>
                        <a:cubicBezTo>
                          <a:pt x="107" y="75"/>
                          <a:pt x="107" y="75"/>
                          <a:pt x="107" y="75"/>
                        </a:cubicBezTo>
                        <a:cubicBezTo>
                          <a:pt x="107" y="75"/>
                          <a:pt x="107" y="75"/>
                          <a:pt x="107" y="75"/>
                        </a:cubicBezTo>
                        <a:cubicBezTo>
                          <a:pt x="107" y="76"/>
                          <a:pt x="107" y="76"/>
                          <a:pt x="107" y="76"/>
                        </a:cubicBezTo>
                        <a:cubicBezTo>
                          <a:pt x="107" y="76"/>
                          <a:pt x="107" y="76"/>
                          <a:pt x="107" y="76"/>
                        </a:cubicBezTo>
                        <a:cubicBezTo>
                          <a:pt x="107" y="76"/>
                          <a:pt x="107" y="76"/>
                          <a:pt x="107" y="76"/>
                        </a:cubicBezTo>
                        <a:cubicBezTo>
                          <a:pt x="106" y="77"/>
                          <a:pt x="106" y="77"/>
                          <a:pt x="106" y="77"/>
                        </a:cubicBezTo>
                        <a:cubicBezTo>
                          <a:pt x="106" y="77"/>
                          <a:pt x="106" y="77"/>
                          <a:pt x="106" y="77"/>
                        </a:cubicBezTo>
                        <a:cubicBezTo>
                          <a:pt x="106" y="77"/>
                          <a:pt x="106" y="77"/>
                          <a:pt x="106" y="77"/>
                        </a:cubicBezTo>
                        <a:cubicBezTo>
                          <a:pt x="106" y="77"/>
                          <a:pt x="106" y="77"/>
                          <a:pt x="106" y="77"/>
                        </a:cubicBezTo>
                        <a:cubicBezTo>
                          <a:pt x="107" y="77"/>
                          <a:pt x="107" y="77"/>
                          <a:pt x="107" y="77"/>
                        </a:cubicBezTo>
                        <a:cubicBezTo>
                          <a:pt x="106" y="78"/>
                          <a:pt x="106" y="78"/>
                          <a:pt x="106" y="78"/>
                        </a:cubicBezTo>
                        <a:cubicBezTo>
                          <a:pt x="106" y="78"/>
                          <a:pt x="106" y="78"/>
                          <a:pt x="106" y="78"/>
                        </a:cubicBezTo>
                        <a:cubicBezTo>
                          <a:pt x="106" y="78"/>
                          <a:pt x="106" y="78"/>
                          <a:pt x="106" y="78"/>
                        </a:cubicBezTo>
                        <a:cubicBezTo>
                          <a:pt x="106" y="79"/>
                          <a:pt x="106" y="79"/>
                          <a:pt x="106" y="79"/>
                        </a:cubicBezTo>
                        <a:cubicBezTo>
                          <a:pt x="105" y="80"/>
                          <a:pt x="105" y="80"/>
                          <a:pt x="105" y="80"/>
                        </a:cubicBezTo>
                        <a:cubicBezTo>
                          <a:pt x="105" y="81"/>
                          <a:pt x="105" y="81"/>
                          <a:pt x="105" y="81"/>
                        </a:cubicBezTo>
                        <a:cubicBezTo>
                          <a:pt x="105" y="81"/>
                          <a:pt x="105" y="81"/>
                          <a:pt x="105" y="81"/>
                        </a:cubicBezTo>
                        <a:cubicBezTo>
                          <a:pt x="105" y="81"/>
                          <a:pt x="105" y="81"/>
                          <a:pt x="105" y="81"/>
                        </a:cubicBezTo>
                        <a:cubicBezTo>
                          <a:pt x="105" y="81"/>
                          <a:pt x="105" y="81"/>
                          <a:pt x="105" y="81"/>
                        </a:cubicBezTo>
                        <a:cubicBezTo>
                          <a:pt x="105" y="81"/>
                          <a:pt x="105" y="81"/>
                          <a:pt x="105" y="81"/>
                        </a:cubicBezTo>
                        <a:cubicBezTo>
                          <a:pt x="104" y="81"/>
                          <a:pt x="104" y="81"/>
                          <a:pt x="104" y="81"/>
                        </a:cubicBezTo>
                        <a:cubicBezTo>
                          <a:pt x="104" y="81"/>
                          <a:pt x="104" y="81"/>
                          <a:pt x="104" y="81"/>
                        </a:cubicBezTo>
                        <a:cubicBezTo>
                          <a:pt x="104" y="82"/>
                          <a:pt x="104" y="82"/>
                          <a:pt x="104" y="82"/>
                        </a:cubicBezTo>
                        <a:cubicBezTo>
                          <a:pt x="103" y="83"/>
                          <a:pt x="103" y="83"/>
                          <a:pt x="103" y="83"/>
                        </a:cubicBezTo>
                        <a:cubicBezTo>
                          <a:pt x="103" y="83"/>
                          <a:pt x="103" y="83"/>
                          <a:pt x="103" y="83"/>
                        </a:cubicBezTo>
                        <a:cubicBezTo>
                          <a:pt x="102" y="83"/>
                          <a:pt x="102" y="83"/>
                          <a:pt x="102" y="83"/>
                        </a:cubicBezTo>
                        <a:cubicBezTo>
                          <a:pt x="101" y="83"/>
                          <a:pt x="101" y="83"/>
                          <a:pt x="101" y="83"/>
                        </a:cubicBezTo>
                        <a:cubicBezTo>
                          <a:pt x="101" y="83"/>
                          <a:pt x="101" y="83"/>
                          <a:pt x="101" y="83"/>
                        </a:cubicBezTo>
                        <a:cubicBezTo>
                          <a:pt x="100" y="83"/>
                          <a:pt x="100" y="83"/>
                          <a:pt x="100" y="83"/>
                        </a:cubicBezTo>
                        <a:cubicBezTo>
                          <a:pt x="99" y="83"/>
                          <a:pt x="99" y="83"/>
                          <a:pt x="99" y="83"/>
                        </a:cubicBezTo>
                        <a:cubicBezTo>
                          <a:pt x="99" y="82"/>
                          <a:pt x="99" y="82"/>
                          <a:pt x="99" y="82"/>
                        </a:cubicBezTo>
                        <a:cubicBezTo>
                          <a:pt x="99" y="82"/>
                          <a:pt x="99" y="82"/>
                          <a:pt x="99" y="82"/>
                        </a:cubicBezTo>
                        <a:cubicBezTo>
                          <a:pt x="98" y="82"/>
                          <a:pt x="98" y="82"/>
                          <a:pt x="98" y="82"/>
                        </a:cubicBezTo>
                        <a:cubicBezTo>
                          <a:pt x="98" y="81"/>
                          <a:pt x="98" y="81"/>
                          <a:pt x="98" y="81"/>
                        </a:cubicBezTo>
                        <a:cubicBezTo>
                          <a:pt x="98" y="81"/>
                          <a:pt x="98" y="81"/>
                          <a:pt x="98" y="81"/>
                        </a:cubicBezTo>
                        <a:cubicBezTo>
                          <a:pt x="98" y="80"/>
                          <a:pt x="98" y="80"/>
                          <a:pt x="98" y="80"/>
                        </a:cubicBezTo>
                        <a:cubicBezTo>
                          <a:pt x="98" y="80"/>
                          <a:pt x="98" y="80"/>
                          <a:pt x="98" y="80"/>
                        </a:cubicBezTo>
                        <a:cubicBezTo>
                          <a:pt x="98" y="79"/>
                          <a:pt x="98" y="79"/>
                          <a:pt x="98" y="79"/>
                        </a:cubicBezTo>
                        <a:cubicBezTo>
                          <a:pt x="98" y="79"/>
                          <a:pt x="98" y="79"/>
                          <a:pt x="98" y="79"/>
                        </a:cubicBezTo>
                        <a:cubicBezTo>
                          <a:pt x="99" y="79"/>
                          <a:pt x="99" y="79"/>
                          <a:pt x="99" y="79"/>
                        </a:cubicBezTo>
                        <a:cubicBezTo>
                          <a:pt x="99" y="79"/>
                          <a:pt x="99" y="79"/>
                          <a:pt x="99" y="79"/>
                        </a:cubicBezTo>
                        <a:cubicBezTo>
                          <a:pt x="98" y="79"/>
                          <a:pt x="98" y="79"/>
                          <a:pt x="98" y="79"/>
                        </a:cubicBezTo>
                        <a:cubicBezTo>
                          <a:pt x="99" y="77"/>
                          <a:pt x="99" y="77"/>
                          <a:pt x="99" y="77"/>
                        </a:cubicBezTo>
                        <a:cubicBezTo>
                          <a:pt x="99" y="76"/>
                          <a:pt x="99" y="76"/>
                          <a:pt x="99" y="76"/>
                        </a:cubicBezTo>
                        <a:cubicBezTo>
                          <a:pt x="99" y="76"/>
                          <a:pt x="99" y="76"/>
                          <a:pt x="99" y="76"/>
                        </a:cubicBezTo>
                        <a:cubicBezTo>
                          <a:pt x="100" y="76"/>
                          <a:pt x="100" y="76"/>
                          <a:pt x="100" y="76"/>
                        </a:cubicBezTo>
                        <a:cubicBezTo>
                          <a:pt x="100" y="76"/>
                          <a:pt x="100" y="76"/>
                          <a:pt x="100" y="76"/>
                        </a:cubicBezTo>
                        <a:cubicBezTo>
                          <a:pt x="100" y="76"/>
                          <a:pt x="100" y="76"/>
                          <a:pt x="100" y="76"/>
                        </a:cubicBezTo>
                        <a:cubicBezTo>
                          <a:pt x="100" y="76"/>
                          <a:pt x="100" y="76"/>
                          <a:pt x="100" y="76"/>
                        </a:cubicBezTo>
                        <a:cubicBezTo>
                          <a:pt x="100" y="76"/>
                          <a:pt x="100" y="76"/>
                          <a:pt x="100" y="76"/>
                        </a:cubicBezTo>
                        <a:cubicBezTo>
                          <a:pt x="101" y="76"/>
                          <a:pt x="101" y="76"/>
                          <a:pt x="101" y="76"/>
                        </a:cubicBezTo>
                        <a:cubicBezTo>
                          <a:pt x="101" y="76"/>
                          <a:pt x="101" y="76"/>
                          <a:pt x="101" y="76"/>
                        </a:cubicBezTo>
                        <a:cubicBezTo>
                          <a:pt x="101" y="76"/>
                          <a:pt x="101" y="76"/>
                          <a:pt x="101" y="76"/>
                        </a:cubicBezTo>
                        <a:cubicBezTo>
                          <a:pt x="101" y="76"/>
                          <a:pt x="101" y="76"/>
                          <a:pt x="101" y="76"/>
                        </a:cubicBezTo>
                        <a:cubicBezTo>
                          <a:pt x="101" y="76"/>
                          <a:pt x="101" y="76"/>
                          <a:pt x="101" y="76"/>
                        </a:cubicBezTo>
                        <a:cubicBezTo>
                          <a:pt x="101" y="75"/>
                          <a:pt x="101" y="75"/>
                          <a:pt x="101" y="75"/>
                        </a:cubicBezTo>
                        <a:cubicBezTo>
                          <a:pt x="101" y="75"/>
                          <a:pt x="101" y="75"/>
                          <a:pt x="101" y="75"/>
                        </a:cubicBezTo>
                        <a:cubicBezTo>
                          <a:pt x="102" y="75"/>
                          <a:pt x="102" y="75"/>
                          <a:pt x="102" y="75"/>
                        </a:cubicBezTo>
                        <a:cubicBezTo>
                          <a:pt x="102" y="74"/>
                          <a:pt x="102" y="74"/>
                          <a:pt x="102" y="74"/>
                        </a:cubicBezTo>
                        <a:cubicBezTo>
                          <a:pt x="102" y="74"/>
                          <a:pt x="102" y="74"/>
                          <a:pt x="102" y="74"/>
                        </a:cubicBezTo>
                        <a:cubicBezTo>
                          <a:pt x="102" y="74"/>
                          <a:pt x="102" y="74"/>
                          <a:pt x="102" y="74"/>
                        </a:cubicBezTo>
                        <a:cubicBezTo>
                          <a:pt x="102" y="74"/>
                          <a:pt x="102" y="74"/>
                          <a:pt x="102" y="74"/>
                        </a:cubicBezTo>
                        <a:cubicBezTo>
                          <a:pt x="102" y="74"/>
                          <a:pt x="102" y="74"/>
                          <a:pt x="102" y="74"/>
                        </a:cubicBezTo>
                        <a:cubicBezTo>
                          <a:pt x="103" y="74"/>
                          <a:pt x="103" y="74"/>
                          <a:pt x="103" y="74"/>
                        </a:cubicBezTo>
                        <a:cubicBezTo>
                          <a:pt x="103" y="73"/>
                          <a:pt x="103" y="73"/>
                          <a:pt x="103" y="73"/>
                        </a:cubicBezTo>
                        <a:cubicBezTo>
                          <a:pt x="103" y="73"/>
                          <a:pt x="103" y="73"/>
                          <a:pt x="103" y="73"/>
                        </a:cubicBezTo>
                        <a:cubicBezTo>
                          <a:pt x="103" y="72"/>
                          <a:pt x="103" y="72"/>
                          <a:pt x="103" y="72"/>
                        </a:cubicBezTo>
                        <a:cubicBezTo>
                          <a:pt x="103" y="71"/>
                          <a:pt x="103" y="71"/>
                          <a:pt x="103" y="71"/>
                        </a:cubicBezTo>
                        <a:cubicBezTo>
                          <a:pt x="103" y="70"/>
                          <a:pt x="103" y="70"/>
                          <a:pt x="103" y="70"/>
                        </a:cubicBezTo>
                        <a:cubicBezTo>
                          <a:pt x="103" y="70"/>
                          <a:pt x="103" y="70"/>
                          <a:pt x="103" y="70"/>
                        </a:cubicBezTo>
                        <a:cubicBezTo>
                          <a:pt x="103" y="70"/>
                          <a:pt x="103" y="70"/>
                          <a:pt x="103" y="70"/>
                        </a:cubicBezTo>
                        <a:cubicBezTo>
                          <a:pt x="104" y="70"/>
                          <a:pt x="104" y="70"/>
                          <a:pt x="104" y="70"/>
                        </a:cubicBezTo>
                        <a:cubicBezTo>
                          <a:pt x="104" y="70"/>
                          <a:pt x="104" y="70"/>
                          <a:pt x="104" y="70"/>
                        </a:cubicBezTo>
                        <a:cubicBezTo>
                          <a:pt x="104" y="70"/>
                          <a:pt x="104" y="70"/>
                          <a:pt x="104" y="70"/>
                        </a:cubicBezTo>
                        <a:cubicBezTo>
                          <a:pt x="104" y="70"/>
                          <a:pt x="104" y="70"/>
                          <a:pt x="104" y="70"/>
                        </a:cubicBezTo>
                        <a:cubicBezTo>
                          <a:pt x="104" y="70"/>
                          <a:pt x="104" y="70"/>
                          <a:pt x="104" y="70"/>
                        </a:cubicBezTo>
                        <a:cubicBezTo>
                          <a:pt x="104" y="69"/>
                          <a:pt x="104" y="69"/>
                          <a:pt x="104" y="69"/>
                        </a:cubicBezTo>
                        <a:cubicBezTo>
                          <a:pt x="104" y="69"/>
                          <a:pt x="104" y="69"/>
                          <a:pt x="104" y="69"/>
                        </a:cubicBezTo>
                        <a:cubicBezTo>
                          <a:pt x="105" y="69"/>
                          <a:pt x="105" y="69"/>
                          <a:pt x="105" y="69"/>
                        </a:cubicBezTo>
                        <a:cubicBezTo>
                          <a:pt x="105" y="69"/>
                          <a:pt x="105" y="69"/>
                          <a:pt x="105" y="69"/>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7"/>
                          <a:pt x="105" y="67"/>
                          <a:pt x="105" y="67"/>
                        </a:cubicBezTo>
                        <a:cubicBezTo>
                          <a:pt x="105" y="63"/>
                          <a:pt x="105" y="63"/>
                          <a:pt x="105" y="63"/>
                        </a:cubicBezTo>
                        <a:cubicBezTo>
                          <a:pt x="105" y="62"/>
                          <a:pt x="105" y="62"/>
                          <a:pt x="105" y="62"/>
                        </a:cubicBezTo>
                        <a:cubicBezTo>
                          <a:pt x="105" y="61"/>
                          <a:pt x="105" y="61"/>
                          <a:pt x="105" y="61"/>
                        </a:cubicBezTo>
                        <a:cubicBezTo>
                          <a:pt x="105" y="61"/>
                          <a:pt x="105" y="61"/>
                          <a:pt x="105" y="61"/>
                        </a:cubicBezTo>
                        <a:cubicBezTo>
                          <a:pt x="105" y="61"/>
                          <a:pt x="105" y="61"/>
                          <a:pt x="105" y="61"/>
                        </a:cubicBezTo>
                        <a:cubicBezTo>
                          <a:pt x="105" y="60"/>
                          <a:pt x="105" y="60"/>
                          <a:pt x="105" y="60"/>
                        </a:cubicBezTo>
                        <a:cubicBezTo>
                          <a:pt x="104" y="59"/>
                          <a:pt x="104" y="59"/>
                          <a:pt x="104" y="59"/>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7"/>
                          <a:pt x="104" y="57"/>
                          <a:pt x="104" y="57"/>
                        </a:cubicBezTo>
                        <a:cubicBezTo>
                          <a:pt x="104" y="57"/>
                          <a:pt x="104" y="57"/>
                          <a:pt x="104" y="57"/>
                        </a:cubicBezTo>
                        <a:cubicBezTo>
                          <a:pt x="104" y="57"/>
                          <a:pt x="104" y="57"/>
                          <a:pt x="104" y="57"/>
                        </a:cubicBezTo>
                        <a:cubicBezTo>
                          <a:pt x="103" y="57"/>
                          <a:pt x="103" y="57"/>
                          <a:pt x="103" y="57"/>
                        </a:cubicBezTo>
                        <a:cubicBezTo>
                          <a:pt x="103" y="57"/>
                          <a:pt x="103" y="57"/>
                          <a:pt x="103" y="57"/>
                        </a:cubicBezTo>
                        <a:cubicBezTo>
                          <a:pt x="103" y="57"/>
                          <a:pt x="103" y="57"/>
                          <a:pt x="103" y="57"/>
                        </a:cubicBezTo>
                        <a:cubicBezTo>
                          <a:pt x="102" y="57"/>
                          <a:pt x="102" y="57"/>
                          <a:pt x="102" y="57"/>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4"/>
                          <a:pt x="102" y="54"/>
                          <a:pt x="102" y="54"/>
                        </a:cubicBezTo>
                        <a:cubicBezTo>
                          <a:pt x="102" y="54"/>
                          <a:pt x="102" y="54"/>
                          <a:pt x="102" y="54"/>
                        </a:cubicBezTo>
                        <a:cubicBezTo>
                          <a:pt x="102" y="54"/>
                          <a:pt x="102" y="54"/>
                          <a:pt x="102" y="54"/>
                        </a:cubicBezTo>
                        <a:cubicBezTo>
                          <a:pt x="102" y="54"/>
                          <a:pt x="102" y="54"/>
                          <a:pt x="102"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4" y="54"/>
                          <a:pt x="104" y="54"/>
                          <a:pt x="104" y="54"/>
                        </a:cubicBezTo>
                        <a:cubicBezTo>
                          <a:pt x="104" y="54"/>
                          <a:pt x="104" y="54"/>
                          <a:pt x="104" y="54"/>
                        </a:cubicBezTo>
                        <a:cubicBezTo>
                          <a:pt x="104" y="54"/>
                          <a:pt x="104" y="54"/>
                          <a:pt x="104" y="54"/>
                        </a:cubicBezTo>
                        <a:cubicBezTo>
                          <a:pt x="103" y="54"/>
                          <a:pt x="103" y="54"/>
                          <a:pt x="103" y="54"/>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2" y="52"/>
                          <a:pt x="102" y="52"/>
                          <a:pt x="102" y="52"/>
                        </a:cubicBezTo>
                        <a:cubicBezTo>
                          <a:pt x="102" y="52"/>
                          <a:pt x="102" y="52"/>
                          <a:pt x="102" y="52"/>
                        </a:cubicBezTo>
                        <a:cubicBezTo>
                          <a:pt x="102" y="51"/>
                          <a:pt x="102" y="51"/>
                          <a:pt x="102" y="51"/>
                        </a:cubicBezTo>
                        <a:cubicBezTo>
                          <a:pt x="102" y="51"/>
                          <a:pt x="102" y="51"/>
                          <a:pt x="102" y="51"/>
                        </a:cubicBezTo>
                        <a:cubicBezTo>
                          <a:pt x="102" y="50"/>
                          <a:pt x="102" y="50"/>
                          <a:pt x="102" y="50"/>
                        </a:cubicBezTo>
                        <a:cubicBezTo>
                          <a:pt x="101" y="50"/>
                          <a:pt x="101" y="50"/>
                          <a:pt x="101" y="50"/>
                        </a:cubicBezTo>
                        <a:cubicBezTo>
                          <a:pt x="102" y="50"/>
                          <a:pt x="102" y="50"/>
                          <a:pt x="102" y="50"/>
                        </a:cubicBezTo>
                        <a:cubicBezTo>
                          <a:pt x="102" y="50"/>
                          <a:pt x="102" y="50"/>
                          <a:pt x="102" y="50"/>
                        </a:cubicBezTo>
                        <a:cubicBezTo>
                          <a:pt x="101" y="49"/>
                          <a:pt x="101" y="49"/>
                          <a:pt x="101" y="49"/>
                        </a:cubicBezTo>
                        <a:cubicBezTo>
                          <a:pt x="100" y="49"/>
                          <a:pt x="100" y="49"/>
                          <a:pt x="100" y="49"/>
                        </a:cubicBezTo>
                        <a:cubicBezTo>
                          <a:pt x="100" y="48"/>
                          <a:pt x="100" y="48"/>
                          <a:pt x="100" y="48"/>
                        </a:cubicBezTo>
                        <a:cubicBezTo>
                          <a:pt x="99" y="48"/>
                          <a:pt x="99" y="48"/>
                          <a:pt x="99" y="48"/>
                        </a:cubicBezTo>
                        <a:cubicBezTo>
                          <a:pt x="99" y="48"/>
                          <a:pt x="99" y="48"/>
                          <a:pt x="99" y="48"/>
                        </a:cubicBezTo>
                        <a:cubicBezTo>
                          <a:pt x="98" y="48"/>
                          <a:pt x="98" y="48"/>
                          <a:pt x="98" y="48"/>
                        </a:cubicBezTo>
                        <a:cubicBezTo>
                          <a:pt x="98" y="48"/>
                          <a:pt x="98" y="48"/>
                          <a:pt x="98" y="48"/>
                        </a:cubicBezTo>
                        <a:cubicBezTo>
                          <a:pt x="98" y="48"/>
                          <a:pt x="98" y="48"/>
                          <a:pt x="98" y="48"/>
                        </a:cubicBezTo>
                        <a:cubicBezTo>
                          <a:pt x="97" y="48"/>
                          <a:pt x="97" y="48"/>
                          <a:pt x="97" y="48"/>
                        </a:cubicBezTo>
                        <a:cubicBezTo>
                          <a:pt x="97" y="48"/>
                          <a:pt x="97" y="48"/>
                          <a:pt x="97" y="48"/>
                        </a:cubicBezTo>
                        <a:cubicBezTo>
                          <a:pt x="97" y="48"/>
                          <a:pt x="97" y="48"/>
                          <a:pt x="97" y="48"/>
                        </a:cubicBezTo>
                        <a:cubicBezTo>
                          <a:pt x="96" y="48"/>
                          <a:pt x="96" y="48"/>
                          <a:pt x="96" y="48"/>
                        </a:cubicBezTo>
                        <a:cubicBezTo>
                          <a:pt x="96" y="48"/>
                          <a:pt x="96" y="48"/>
                          <a:pt x="96" y="48"/>
                        </a:cubicBezTo>
                        <a:cubicBezTo>
                          <a:pt x="96" y="48"/>
                          <a:pt x="96" y="48"/>
                          <a:pt x="96" y="48"/>
                        </a:cubicBezTo>
                        <a:cubicBezTo>
                          <a:pt x="95" y="48"/>
                          <a:pt x="95" y="48"/>
                          <a:pt x="95" y="48"/>
                        </a:cubicBezTo>
                        <a:cubicBezTo>
                          <a:pt x="95" y="47"/>
                          <a:pt x="95" y="47"/>
                          <a:pt x="95" y="47"/>
                        </a:cubicBezTo>
                        <a:cubicBezTo>
                          <a:pt x="95" y="47"/>
                          <a:pt x="95" y="47"/>
                          <a:pt x="95" y="47"/>
                        </a:cubicBezTo>
                        <a:cubicBezTo>
                          <a:pt x="94" y="47"/>
                          <a:pt x="94" y="47"/>
                          <a:pt x="94" y="47"/>
                        </a:cubicBezTo>
                        <a:cubicBezTo>
                          <a:pt x="93" y="46"/>
                          <a:pt x="93" y="46"/>
                          <a:pt x="93" y="46"/>
                        </a:cubicBezTo>
                        <a:cubicBezTo>
                          <a:pt x="91" y="47"/>
                          <a:pt x="91" y="47"/>
                          <a:pt x="91" y="47"/>
                        </a:cubicBezTo>
                        <a:cubicBezTo>
                          <a:pt x="91" y="47"/>
                          <a:pt x="91" y="47"/>
                          <a:pt x="91" y="47"/>
                        </a:cubicBezTo>
                        <a:cubicBezTo>
                          <a:pt x="91" y="46"/>
                          <a:pt x="91" y="46"/>
                          <a:pt x="91" y="46"/>
                        </a:cubicBezTo>
                        <a:cubicBezTo>
                          <a:pt x="90" y="46"/>
                          <a:pt x="90" y="46"/>
                          <a:pt x="90" y="46"/>
                        </a:cubicBezTo>
                        <a:cubicBezTo>
                          <a:pt x="90" y="46"/>
                          <a:pt x="90" y="46"/>
                          <a:pt x="90" y="46"/>
                        </a:cubicBezTo>
                        <a:cubicBezTo>
                          <a:pt x="90" y="45"/>
                          <a:pt x="90" y="45"/>
                          <a:pt x="90" y="45"/>
                        </a:cubicBezTo>
                        <a:cubicBezTo>
                          <a:pt x="90" y="45"/>
                          <a:pt x="90" y="45"/>
                          <a:pt x="90" y="45"/>
                        </a:cubicBezTo>
                        <a:cubicBezTo>
                          <a:pt x="89" y="45"/>
                          <a:pt x="89" y="45"/>
                          <a:pt x="89" y="45"/>
                        </a:cubicBezTo>
                        <a:cubicBezTo>
                          <a:pt x="89" y="44"/>
                          <a:pt x="89" y="44"/>
                          <a:pt x="89" y="44"/>
                        </a:cubicBezTo>
                        <a:cubicBezTo>
                          <a:pt x="88" y="44"/>
                          <a:pt x="88" y="44"/>
                          <a:pt x="88" y="44"/>
                        </a:cubicBezTo>
                        <a:cubicBezTo>
                          <a:pt x="88" y="44"/>
                          <a:pt x="88" y="44"/>
                          <a:pt x="88" y="44"/>
                        </a:cubicBezTo>
                        <a:cubicBezTo>
                          <a:pt x="87" y="44"/>
                          <a:pt x="87" y="44"/>
                          <a:pt x="87" y="44"/>
                        </a:cubicBezTo>
                        <a:cubicBezTo>
                          <a:pt x="86" y="44"/>
                          <a:pt x="86" y="44"/>
                          <a:pt x="86" y="44"/>
                        </a:cubicBezTo>
                        <a:cubicBezTo>
                          <a:pt x="85" y="44"/>
                          <a:pt x="85" y="44"/>
                          <a:pt x="85" y="44"/>
                        </a:cubicBezTo>
                        <a:cubicBezTo>
                          <a:pt x="84" y="43"/>
                          <a:pt x="84" y="43"/>
                          <a:pt x="84" y="43"/>
                        </a:cubicBezTo>
                        <a:cubicBezTo>
                          <a:pt x="82" y="42"/>
                          <a:pt x="82" y="42"/>
                          <a:pt x="82" y="42"/>
                        </a:cubicBezTo>
                        <a:cubicBezTo>
                          <a:pt x="81" y="42"/>
                          <a:pt x="81" y="42"/>
                          <a:pt x="81" y="42"/>
                        </a:cubicBezTo>
                        <a:cubicBezTo>
                          <a:pt x="81" y="42"/>
                          <a:pt x="81" y="42"/>
                          <a:pt x="81" y="42"/>
                        </a:cubicBezTo>
                        <a:cubicBezTo>
                          <a:pt x="81" y="42"/>
                          <a:pt x="81" y="42"/>
                          <a:pt x="81" y="42"/>
                        </a:cubicBezTo>
                        <a:cubicBezTo>
                          <a:pt x="81" y="42"/>
                          <a:pt x="81" y="42"/>
                          <a:pt x="81" y="42"/>
                        </a:cubicBezTo>
                        <a:cubicBezTo>
                          <a:pt x="81" y="43"/>
                          <a:pt x="81" y="43"/>
                          <a:pt x="81" y="43"/>
                        </a:cubicBezTo>
                        <a:cubicBezTo>
                          <a:pt x="80" y="43"/>
                          <a:pt x="80" y="43"/>
                          <a:pt x="80" y="43"/>
                        </a:cubicBezTo>
                        <a:cubicBezTo>
                          <a:pt x="80" y="43"/>
                          <a:pt x="80" y="43"/>
                          <a:pt x="80" y="43"/>
                        </a:cubicBezTo>
                        <a:cubicBezTo>
                          <a:pt x="78" y="43"/>
                          <a:pt x="78" y="43"/>
                          <a:pt x="78" y="43"/>
                        </a:cubicBezTo>
                        <a:cubicBezTo>
                          <a:pt x="78" y="43"/>
                          <a:pt x="78" y="43"/>
                          <a:pt x="78" y="43"/>
                        </a:cubicBezTo>
                        <a:cubicBezTo>
                          <a:pt x="78" y="43"/>
                          <a:pt x="78" y="43"/>
                          <a:pt x="78" y="43"/>
                        </a:cubicBezTo>
                        <a:cubicBezTo>
                          <a:pt x="78" y="43"/>
                          <a:pt x="78" y="43"/>
                          <a:pt x="78" y="43"/>
                        </a:cubicBezTo>
                        <a:cubicBezTo>
                          <a:pt x="79" y="44"/>
                          <a:pt x="79" y="44"/>
                          <a:pt x="79" y="44"/>
                        </a:cubicBezTo>
                        <a:cubicBezTo>
                          <a:pt x="79" y="44"/>
                          <a:pt x="79" y="44"/>
                          <a:pt x="79" y="44"/>
                        </a:cubicBezTo>
                        <a:cubicBezTo>
                          <a:pt x="78" y="44"/>
                          <a:pt x="78" y="44"/>
                          <a:pt x="78" y="44"/>
                        </a:cubicBezTo>
                        <a:cubicBezTo>
                          <a:pt x="78" y="45"/>
                          <a:pt x="78" y="45"/>
                          <a:pt x="78" y="45"/>
                        </a:cubicBezTo>
                        <a:cubicBezTo>
                          <a:pt x="77" y="46"/>
                          <a:pt x="77" y="46"/>
                          <a:pt x="77" y="46"/>
                        </a:cubicBezTo>
                        <a:cubicBezTo>
                          <a:pt x="77" y="46"/>
                          <a:pt x="77" y="46"/>
                          <a:pt x="77" y="46"/>
                        </a:cubicBezTo>
                        <a:cubicBezTo>
                          <a:pt x="77" y="47"/>
                          <a:pt x="77" y="47"/>
                          <a:pt x="77" y="47"/>
                        </a:cubicBezTo>
                        <a:cubicBezTo>
                          <a:pt x="77" y="48"/>
                          <a:pt x="77" y="48"/>
                          <a:pt x="77" y="48"/>
                        </a:cubicBezTo>
                        <a:cubicBezTo>
                          <a:pt x="77" y="48"/>
                          <a:pt x="77" y="48"/>
                          <a:pt x="77" y="48"/>
                        </a:cubicBezTo>
                        <a:cubicBezTo>
                          <a:pt x="77" y="49"/>
                          <a:pt x="77" y="49"/>
                          <a:pt x="77" y="49"/>
                        </a:cubicBezTo>
                        <a:cubicBezTo>
                          <a:pt x="78" y="49"/>
                          <a:pt x="78" y="49"/>
                          <a:pt x="78" y="49"/>
                        </a:cubicBezTo>
                        <a:cubicBezTo>
                          <a:pt x="78" y="50"/>
                          <a:pt x="78" y="50"/>
                          <a:pt x="78" y="50"/>
                        </a:cubicBezTo>
                        <a:cubicBezTo>
                          <a:pt x="78" y="50"/>
                          <a:pt x="78" y="50"/>
                          <a:pt x="78" y="50"/>
                        </a:cubicBezTo>
                        <a:cubicBezTo>
                          <a:pt x="80" y="50"/>
                          <a:pt x="80" y="50"/>
                          <a:pt x="80" y="50"/>
                        </a:cubicBezTo>
                        <a:cubicBezTo>
                          <a:pt x="80" y="50"/>
                          <a:pt x="80" y="50"/>
                          <a:pt x="80" y="50"/>
                        </a:cubicBezTo>
                        <a:cubicBezTo>
                          <a:pt x="80" y="51"/>
                          <a:pt x="80" y="51"/>
                          <a:pt x="80" y="51"/>
                        </a:cubicBezTo>
                        <a:cubicBezTo>
                          <a:pt x="79" y="51"/>
                          <a:pt x="79" y="51"/>
                          <a:pt x="79" y="51"/>
                        </a:cubicBezTo>
                        <a:cubicBezTo>
                          <a:pt x="78" y="51"/>
                          <a:pt x="78" y="51"/>
                          <a:pt x="78" y="51"/>
                        </a:cubicBezTo>
                        <a:cubicBezTo>
                          <a:pt x="77" y="51"/>
                          <a:pt x="77" y="51"/>
                          <a:pt x="77" y="51"/>
                        </a:cubicBezTo>
                        <a:cubicBezTo>
                          <a:pt x="76" y="51"/>
                          <a:pt x="76" y="51"/>
                          <a:pt x="76" y="51"/>
                        </a:cubicBezTo>
                        <a:cubicBezTo>
                          <a:pt x="74" y="53"/>
                          <a:pt x="74" y="53"/>
                          <a:pt x="74" y="53"/>
                        </a:cubicBezTo>
                        <a:cubicBezTo>
                          <a:pt x="74" y="53"/>
                          <a:pt x="74" y="53"/>
                          <a:pt x="74" y="53"/>
                        </a:cubicBezTo>
                        <a:cubicBezTo>
                          <a:pt x="74" y="54"/>
                          <a:pt x="74" y="54"/>
                          <a:pt x="74" y="54"/>
                        </a:cubicBezTo>
                        <a:cubicBezTo>
                          <a:pt x="74" y="55"/>
                          <a:pt x="74" y="55"/>
                          <a:pt x="74" y="55"/>
                        </a:cubicBezTo>
                        <a:cubicBezTo>
                          <a:pt x="74" y="57"/>
                          <a:pt x="74" y="57"/>
                          <a:pt x="74" y="57"/>
                        </a:cubicBezTo>
                        <a:cubicBezTo>
                          <a:pt x="74" y="59"/>
                          <a:pt x="74" y="59"/>
                          <a:pt x="74" y="59"/>
                        </a:cubicBezTo>
                        <a:cubicBezTo>
                          <a:pt x="74" y="61"/>
                          <a:pt x="74" y="61"/>
                          <a:pt x="74" y="61"/>
                        </a:cubicBezTo>
                        <a:cubicBezTo>
                          <a:pt x="74" y="62"/>
                          <a:pt x="74" y="62"/>
                          <a:pt x="74" y="62"/>
                        </a:cubicBezTo>
                        <a:cubicBezTo>
                          <a:pt x="73" y="64"/>
                          <a:pt x="73" y="64"/>
                          <a:pt x="73" y="64"/>
                        </a:cubicBezTo>
                        <a:cubicBezTo>
                          <a:pt x="73" y="64"/>
                          <a:pt x="73" y="64"/>
                          <a:pt x="73" y="64"/>
                        </a:cubicBezTo>
                        <a:cubicBezTo>
                          <a:pt x="73" y="64"/>
                          <a:pt x="73" y="64"/>
                          <a:pt x="73" y="64"/>
                        </a:cubicBezTo>
                        <a:cubicBezTo>
                          <a:pt x="72" y="64"/>
                          <a:pt x="72" y="64"/>
                          <a:pt x="72" y="64"/>
                        </a:cubicBezTo>
                        <a:cubicBezTo>
                          <a:pt x="72" y="64"/>
                          <a:pt x="72" y="64"/>
                          <a:pt x="72" y="64"/>
                        </a:cubicBezTo>
                        <a:cubicBezTo>
                          <a:pt x="72" y="64"/>
                          <a:pt x="72" y="64"/>
                          <a:pt x="72" y="64"/>
                        </a:cubicBezTo>
                        <a:cubicBezTo>
                          <a:pt x="73" y="64"/>
                          <a:pt x="73" y="64"/>
                          <a:pt x="73" y="64"/>
                        </a:cubicBezTo>
                        <a:cubicBezTo>
                          <a:pt x="73" y="63"/>
                          <a:pt x="73" y="63"/>
                          <a:pt x="73" y="63"/>
                        </a:cubicBezTo>
                        <a:cubicBezTo>
                          <a:pt x="73" y="63"/>
                          <a:pt x="73" y="63"/>
                          <a:pt x="73" y="63"/>
                        </a:cubicBezTo>
                        <a:cubicBezTo>
                          <a:pt x="73" y="63"/>
                          <a:pt x="73" y="63"/>
                          <a:pt x="73" y="63"/>
                        </a:cubicBezTo>
                        <a:cubicBezTo>
                          <a:pt x="73" y="62"/>
                          <a:pt x="73" y="62"/>
                          <a:pt x="73" y="62"/>
                        </a:cubicBezTo>
                        <a:cubicBezTo>
                          <a:pt x="73" y="62"/>
                          <a:pt x="73" y="62"/>
                          <a:pt x="73" y="62"/>
                        </a:cubicBezTo>
                        <a:cubicBezTo>
                          <a:pt x="73" y="61"/>
                          <a:pt x="73" y="61"/>
                          <a:pt x="73" y="61"/>
                        </a:cubicBezTo>
                        <a:cubicBezTo>
                          <a:pt x="73" y="61"/>
                          <a:pt x="73" y="61"/>
                          <a:pt x="73" y="61"/>
                        </a:cubicBezTo>
                        <a:cubicBezTo>
                          <a:pt x="73" y="61"/>
                          <a:pt x="73" y="61"/>
                          <a:pt x="73" y="61"/>
                        </a:cubicBezTo>
                        <a:cubicBezTo>
                          <a:pt x="73" y="60"/>
                          <a:pt x="73" y="60"/>
                          <a:pt x="73" y="60"/>
                        </a:cubicBezTo>
                        <a:cubicBezTo>
                          <a:pt x="73" y="60"/>
                          <a:pt x="73" y="60"/>
                          <a:pt x="73" y="60"/>
                        </a:cubicBezTo>
                        <a:cubicBezTo>
                          <a:pt x="73" y="60"/>
                          <a:pt x="73" y="60"/>
                          <a:pt x="73" y="60"/>
                        </a:cubicBezTo>
                        <a:cubicBezTo>
                          <a:pt x="73" y="60"/>
                          <a:pt x="73" y="60"/>
                          <a:pt x="73" y="60"/>
                        </a:cubicBezTo>
                        <a:cubicBezTo>
                          <a:pt x="73" y="59"/>
                          <a:pt x="73" y="59"/>
                          <a:pt x="73" y="59"/>
                        </a:cubicBezTo>
                        <a:cubicBezTo>
                          <a:pt x="73" y="59"/>
                          <a:pt x="73" y="59"/>
                          <a:pt x="73" y="59"/>
                        </a:cubicBezTo>
                        <a:cubicBezTo>
                          <a:pt x="72" y="60"/>
                          <a:pt x="72" y="60"/>
                          <a:pt x="72" y="60"/>
                        </a:cubicBezTo>
                        <a:cubicBezTo>
                          <a:pt x="72" y="60"/>
                          <a:pt x="72" y="60"/>
                          <a:pt x="72" y="60"/>
                        </a:cubicBezTo>
                        <a:cubicBezTo>
                          <a:pt x="72" y="60"/>
                          <a:pt x="72" y="60"/>
                          <a:pt x="72" y="60"/>
                        </a:cubicBezTo>
                        <a:cubicBezTo>
                          <a:pt x="72" y="61"/>
                          <a:pt x="72" y="61"/>
                          <a:pt x="72" y="61"/>
                        </a:cubicBezTo>
                        <a:cubicBezTo>
                          <a:pt x="72" y="61"/>
                          <a:pt x="72" y="61"/>
                          <a:pt x="72" y="61"/>
                        </a:cubicBezTo>
                        <a:cubicBezTo>
                          <a:pt x="72" y="61"/>
                          <a:pt x="72" y="61"/>
                          <a:pt x="72" y="61"/>
                        </a:cubicBezTo>
                        <a:cubicBezTo>
                          <a:pt x="72" y="61"/>
                          <a:pt x="72" y="61"/>
                          <a:pt x="72" y="61"/>
                        </a:cubicBezTo>
                        <a:cubicBezTo>
                          <a:pt x="72" y="61"/>
                          <a:pt x="72" y="61"/>
                          <a:pt x="72" y="61"/>
                        </a:cubicBezTo>
                        <a:cubicBezTo>
                          <a:pt x="72" y="62"/>
                          <a:pt x="72" y="62"/>
                          <a:pt x="72" y="62"/>
                        </a:cubicBezTo>
                        <a:cubicBezTo>
                          <a:pt x="72" y="62"/>
                          <a:pt x="72" y="62"/>
                          <a:pt x="72" y="62"/>
                        </a:cubicBezTo>
                        <a:cubicBezTo>
                          <a:pt x="72" y="62"/>
                          <a:pt x="72" y="62"/>
                          <a:pt x="72" y="62"/>
                        </a:cubicBezTo>
                        <a:cubicBezTo>
                          <a:pt x="72" y="62"/>
                          <a:pt x="72" y="62"/>
                          <a:pt x="72" y="62"/>
                        </a:cubicBezTo>
                        <a:cubicBezTo>
                          <a:pt x="72" y="63"/>
                          <a:pt x="72" y="63"/>
                          <a:pt x="72" y="63"/>
                        </a:cubicBezTo>
                        <a:cubicBezTo>
                          <a:pt x="72" y="63"/>
                          <a:pt x="72" y="63"/>
                          <a:pt x="72" y="63"/>
                        </a:cubicBezTo>
                        <a:cubicBezTo>
                          <a:pt x="72" y="63"/>
                          <a:pt x="72" y="63"/>
                          <a:pt x="72" y="63"/>
                        </a:cubicBezTo>
                        <a:cubicBezTo>
                          <a:pt x="72" y="64"/>
                          <a:pt x="72" y="64"/>
                          <a:pt x="72" y="64"/>
                        </a:cubicBezTo>
                        <a:cubicBezTo>
                          <a:pt x="72" y="64"/>
                          <a:pt x="72" y="64"/>
                          <a:pt x="72" y="64"/>
                        </a:cubicBezTo>
                        <a:cubicBezTo>
                          <a:pt x="72" y="64"/>
                          <a:pt x="72" y="64"/>
                          <a:pt x="72" y="64"/>
                        </a:cubicBezTo>
                        <a:cubicBezTo>
                          <a:pt x="71" y="64"/>
                          <a:pt x="71" y="64"/>
                          <a:pt x="71" y="64"/>
                        </a:cubicBezTo>
                        <a:cubicBezTo>
                          <a:pt x="71" y="63"/>
                          <a:pt x="71" y="63"/>
                          <a:pt x="71" y="63"/>
                        </a:cubicBezTo>
                        <a:cubicBezTo>
                          <a:pt x="71" y="63"/>
                          <a:pt x="71" y="63"/>
                          <a:pt x="71" y="63"/>
                        </a:cubicBezTo>
                        <a:cubicBezTo>
                          <a:pt x="71" y="62"/>
                          <a:pt x="71" y="62"/>
                          <a:pt x="71" y="62"/>
                        </a:cubicBezTo>
                        <a:cubicBezTo>
                          <a:pt x="71" y="61"/>
                          <a:pt x="71" y="61"/>
                          <a:pt x="71" y="61"/>
                        </a:cubicBezTo>
                        <a:cubicBezTo>
                          <a:pt x="71" y="60"/>
                          <a:pt x="71" y="60"/>
                          <a:pt x="71" y="60"/>
                        </a:cubicBezTo>
                        <a:cubicBezTo>
                          <a:pt x="71" y="60"/>
                          <a:pt x="71" y="60"/>
                          <a:pt x="71" y="60"/>
                        </a:cubicBezTo>
                        <a:cubicBezTo>
                          <a:pt x="71" y="60"/>
                          <a:pt x="71" y="60"/>
                          <a:pt x="71" y="60"/>
                        </a:cubicBezTo>
                        <a:cubicBezTo>
                          <a:pt x="71" y="60"/>
                          <a:pt x="71" y="60"/>
                          <a:pt x="71" y="60"/>
                        </a:cubicBezTo>
                        <a:cubicBezTo>
                          <a:pt x="71" y="60"/>
                          <a:pt x="71" y="60"/>
                          <a:pt x="71" y="60"/>
                        </a:cubicBezTo>
                        <a:cubicBezTo>
                          <a:pt x="71" y="60"/>
                          <a:pt x="71" y="60"/>
                          <a:pt x="71" y="60"/>
                        </a:cubicBezTo>
                        <a:cubicBezTo>
                          <a:pt x="71" y="59"/>
                          <a:pt x="71" y="59"/>
                          <a:pt x="71" y="59"/>
                        </a:cubicBezTo>
                        <a:cubicBezTo>
                          <a:pt x="71" y="59"/>
                          <a:pt x="71" y="59"/>
                          <a:pt x="71" y="59"/>
                        </a:cubicBezTo>
                        <a:cubicBezTo>
                          <a:pt x="71" y="59"/>
                          <a:pt x="71" y="59"/>
                          <a:pt x="71" y="59"/>
                        </a:cubicBezTo>
                        <a:cubicBezTo>
                          <a:pt x="72" y="58"/>
                          <a:pt x="72" y="58"/>
                          <a:pt x="72" y="58"/>
                        </a:cubicBezTo>
                        <a:cubicBezTo>
                          <a:pt x="71" y="58"/>
                          <a:pt x="71" y="58"/>
                          <a:pt x="71" y="58"/>
                        </a:cubicBezTo>
                        <a:cubicBezTo>
                          <a:pt x="71" y="57"/>
                          <a:pt x="71" y="57"/>
                          <a:pt x="71" y="57"/>
                        </a:cubicBezTo>
                        <a:cubicBezTo>
                          <a:pt x="71" y="57"/>
                          <a:pt x="71" y="57"/>
                          <a:pt x="71" y="57"/>
                        </a:cubicBezTo>
                        <a:cubicBezTo>
                          <a:pt x="71" y="57"/>
                          <a:pt x="71" y="57"/>
                          <a:pt x="71" y="57"/>
                        </a:cubicBezTo>
                        <a:cubicBezTo>
                          <a:pt x="71" y="56"/>
                          <a:pt x="71" y="56"/>
                          <a:pt x="71" y="56"/>
                        </a:cubicBezTo>
                        <a:cubicBezTo>
                          <a:pt x="71" y="56"/>
                          <a:pt x="71" y="56"/>
                          <a:pt x="71" y="56"/>
                        </a:cubicBezTo>
                        <a:cubicBezTo>
                          <a:pt x="72" y="56"/>
                          <a:pt x="72" y="56"/>
                          <a:pt x="72" y="56"/>
                        </a:cubicBezTo>
                        <a:cubicBezTo>
                          <a:pt x="72" y="56"/>
                          <a:pt x="72" y="56"/>
                          <a:pt x="72" y="56"/>
                        </a:cubicBezTo>
                        <a:cubicBezTo>
                          <a:pt x="72" y="55"/>
                          <a:pt x="72" y="55"/>
                          <a:pt x="72" y="55"/>
                        </a:cubicBezTo>
                        <a:cubicBezTo>
                          <a:pt x="71" y="55"/>
                          <a:pt x="71" y="55"/>
                          <a:pt x="71" y="55"/>
                        </a:cubicBezTo>
                        <a:cubicBezTo>
                          <a:pt x="71" y="56"/>
                          <a:pt x="71" y="56"/>
                          <a:pt x="71" y="56"/>
                        </a:cubicBezTo>
                        <a:cubicBezTo>
                          <a:pt x="71" y="56"/>
                          <a:pt x="71" y="56"/>
                          <a:pt x="71" y="56"/>
                        </a:cubicBezTo>
                        <a:cubicBezTo>
                          <a:pt x="71" y="56"/>
                          <a:pt x="71" y="56"/>
                          <a:pt x="71" y="56"/>
                        </a:cubicBezTo>
                        <a:cubicBezTo>
                          <a:pt x="70" y="56"/>
                          <a:pt x="70" y="56"/>
                          <a:pt x="70" y="56"/>
                        </a:cubicBezTo>
                        <a:cubicBezTo>
                          <a:pt x="70" y="56"/>
                          <a:pt x="70" y="56"/>
                          <a:pt x="70" y="56"/>
                        </a:cubicBezTo>
                        <a:cubicBezTo>
                          <a:pt x="70" y="58"/>
                          <a:pt x="70" y="58"/>
                          <a:pt x="70" y="58"/>
                        </a:cubicBezTo>
                        <a:cubicBezTo>
                          <a:pt x="70" y="58"/>
                          <a:pt x="70" y="58"/>
                          <a:pt x="70" y="58"/>
                        </a:cubicBezTo>
                        <a:cubicBezTo>
                          <a:pt x="69" y="59"/>
                          <a:pt x="69" y="59"/>
                          <a:pt x="69" y="59"/>
                        </a:cubicBezTo>
                        <a:cubicBezTo>
                          <a:pt x="69" y="59"/>
                          <a:pt x="69" y="59"/>
                          <a:pt x="69" y="59"/>
                        </a:cubicBezTo>
                        <a:cubicBezTo>
                          <a:pt x="69" y="59"/>
                          <a:pt x="69" y="59"/>
                          <a:pt x="69" y="59"/>
                        </a:cubicBezTo>
                        <a:cubicBezTo>
                          <a:pt x="68" y="61"/>
                          <a:pt x="68" y="61"/>
                          <a:pt x="68" y="61"/>
                        </a:cubicBezTo>
                        <a:cubicBezTo>
                          <a:pt x="68" y="61"/>
                          <a:pt x="68" y="61"/>
                          <a:pt x="68" y="61"/>
                        </a:cubicBezTo>
                        <a:cubicBezTo>
                          <a:pt x="68" y="61"/>
                          <a:pt x="68" y="61"/>
                          <a:pt x="68" y="61"/>
                        </a:cubicBezTo>
                        <a:cubicBezTo>
                          <a:pt x="68" y="61"/>
                          <a:pt x="68" y="61"/>
                          <a:pt x="68"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6" y="61"/>
                          <a:pt x="66" y="61"/>
                          <a:pt x="66" y="61"/>
                        </a:cubicBezTo>
                        <a:cubicBezTo>
                          <a:pt x="66" y="61"/>
                          <a:pt x="66" y="61"/>
                          <a:pt x="66" y="61"/>
                        </a:cubicBezTo>
                        <a:cubicBezTo>
                          <a:pt x="66" y="61"/>
                          <a:pt x="66" y="61"/>
                          <a:pt x="66" y="61"/>
                        </a:cubicBezTo>
                        <a:cubicBezTo>
                          <a:pt x="66" y="62"/>
                          <a:pt x="66" y="62"/>
                          <a:pt x="66" y="62"/>
                        </a:cubicBezTo>
                        <a:cubicBezTo>
                          <a:pt x="66" y="62"/>
                          <a:pt x="66" y="62"/>
                          <a:pt x="66" y="62"/>
                        </a:cubicBezTo>
                        <a:cubicBezTo>
                          <a:pt x="66" y="62"/>
                          <a:pt x="66" y="62"/>
                          <a:pt x="66" y="62"/>
                        </a:cubicBezTo>
                        <a:cubicBezTo>
                          <a:pt x="66" y="62"/>
                          <a:pt x="66" y="62"/>
                          <a:pt x="66" y="62"/>
                        </a:cubicBezTo>
                        <a:cubicBezTo>
                          <a:pt x="66" y="62"/>
                          <a:pt x="66" y="62"/>
                          <a:pt x="66" y="62"/>
                        </a:cubicBezTo>
                        <a:cubicBezTo>
                          <a:pt x="66" y="62"/>
                          <a:pt x="66" y="62"/>
                          <a:pt x="66" y="62"/>
                        </a:cubicBezTo>
                        <a:cubicBezTo>
                          <a:pt x="65" y="62"/>
                          <a:pt x="65" y="62"/>
                          <a:pt x="65" y="62"/>
                        </a:cubicBezTo>
                        <a:cubicBezTo>
                          <a:pt x="65" y="62"/>
                          <a:pt x="65" y="62"/>
                          <a:pt x="65" y="62"/>
                        </a:cubicBezTo>
                        <a:cubicBezTo>
                          <a:pt x="65" y="62"/>
                          <a:pt x="65" y="62"/>
                          <a:pt x="65" y="62"/>
                        </a:cubicBezTo>
                        <a:cubicBezTo>
                          <a:pt x="65" y="63"/>
                          <a:pt x="65" y="63"/>
                          <a:pt x="65" y="63"/>
                        </a:cubicBezTo>
                        <a:cubicBezTo>
                          <a:pt x="65" y="65"/>
                          <a:pt x="65" y="65"/>
                          <a:pt x="65" y="65"/>
                        </a:cubicBezTo>
                        <a:cubicBezTo>
                          <a:pt x="65" y="65"/>
                          <a:pt x="65" y="65"/>
                          <a:pt x="65" y="65"/>
                        </a:cubicBezTo>
                        <a:cubicBezTo>
                          <a:pt x="65" y="65"/>
                          <a:pt x="65" y="65"/>
                          <a:pt x="65" y="65"/>
                        </a:cubicBezTo>
                        <a:cubicBezTo>
                          <a:pt x="65" y="66"/>
                          <a:pt x="65" y="66"/>
                          <a:pt x="65" y="66"/>
                        </a:cubicBezTo>
                        <a:cubicBezTo>
                          <a:pt x="65" y="66"/>
                          <a:pt x="65" y="66"/>
                          <a:pt x="65" y="66"/>
                        </a:cubicBezTo>
                        <a:cubicBezTo>
                          <a:pt x="64" y="66"/>
                          <a:pt x="64" y="66"/>
                          <a:pt x="64" y="66"/>
                        </a:cubicBezTo>
                        <a:cubicBezTo>
                          <a:pt x="64" y="66"/>
                          <a:pt x="64" y="66"/>
                          <a:pt x="64" y="66"/>
                        </a:cubicBezTo>
                        <a:cubicBezTo>
                          <a:pt x="64" y="66"/>
                          <a:pt x="64" y="66"/>
                          <a:pt x="64" y="66"/>
                        </a:cubicBezTo>
                        <a:cubicBezTo>
                          <a:pt x="64" y="66"/>
                          <a:pt x="64" y="66"/>
                          <a:pt x="64" y="66"/>
                        </a:cubicBezTo>
                        <a:cubicBezTo>
                          <a:pt x="64" y="66"/>
                          <a:pt x="64" y="66"/>
                          <a:pt x="64" y="66"/>
                        </a:cubicBezTo>
                        <a:cubicBezTo>
                          <a:pt x="64" y="66"/>
                          <a:pt x="64" y="66"/>
                          <a:pt x="64" y="66"/>
                        </a:cubicBezTo>
                        <a:cubicBezTo>
                          <a:pt x="63" y="66"/>
                          <a:pt x="63" y="66"/>
                          <a:pt x="63" y="66"/>
                        </a:cubicBezTo>
                        <a:cubicBezTo>
                          <a:pt x="63" y="67"/>
                          <a:pt x="63" y="67"/>
                          <a:pt x="63" y="67"/>
                        </a:cubicBezTo>
                        <a:cubicBezTo>
                          <a:pt x="63" y="67"/>
                          <a:pt x="63" y="67"/>
                          <a:pt x="63" y="67"/>
                        </a:cubicBezTo>
                        <a:cubicBezTo>
                          <a:pt x="63" y="68"/>
                          <a:pt x="63" y="68"/>
                          <a:pt x="63" y="68"/>
                        </a:cubicBezTo>
                        <a:cubicBezTo>
                          <a:pt x="63" y="68"/>
                          <a:pt x="63" y="68"/>
                          <a:pt x="63" y="68"/>
                        </a:cubicBezTo>
                        <a:cubicBezTo>
                          <a:pt x="63" y="69"/>
                          <a:pt x="63" y="69"/>
                          <a:pt x="63" y="69"/>
                        </a:cubicBezTo>
                        <a:cubicBezTo>
                          <a:pt x="63" y="69"/>
                          <a:pt x="63" y="69"/>
                          <a:pt x="63" y="69"/>
                        </a:cubicBezTo>
                        <a:cubicBezTo>
                          <a:pt x="63" y="70"/>
                          <a:pt x="63" y="70"/>
                          <a:pt x="63" y="70"/>
                        </a:cubicBezTo>
                        <a:cubicBezTo>
                          <a:pt x="63" y="71"/>
                          <a:pt x="63" y="71"/>
                          <a:pt x="63" y="71"/>
                        </a:cubicBezTo>
                        <a:cubicBezTo>
                          <a:pt x="63" y="71"/>
                          <a:pt x="63" y="71"/>
                          <a:pt x="63" y="71"/>
                        </a:cubicBezTo>
                        <a:cubicBezTo>
                          <a:pt x="63" y="72"/>
                          <a:pt x="63" y="72"/>
                          <a:pt x="63" y="72"/>
                        </a:cubicBezTo>
                        <a:cubicBezTo>
                          <a:pt x="63" y="72"/>
                          <a:pt x="63" y="72"/>
                          <a:pt x="63" y="72"/>
                        </a:cubicBezTo>
                        <a:cubicBezTo>
                          <a:pt x="64" y="72"/>
                          <a:pt x="64" y="72"/>
                          <a:pt x="64" y="72"/>
                        </a:cubicBezTo>
                        <a:cubicBezTo>
                          <a:pt x="63" y="73"/>
                          <a:pt x="63" y="73"/>
                          <a:pt x="63" y="73"/>
                        </a:cubicBezTo>
                        <a:cubicBezTo>
                          <a:pt x="63" y="74"/>
                          <a:pt x="63" y="74"/>
                          <a:pt x="63" y="74"/>
                        </a:cubicBezTo>
                        <a:cubicBezTo>
                          <a:pt x="63" y="75"/>
                          <a:pt x="63" y="75"/>
                          <a:pt x="63" y="75"/>
                        </a:cubicBezTo>
                        <a:cubicBezTo>
                          <a:pt x="62" y="77"/>
                          <a:pt x="62" y="77"/>
                          <a:pt x="62" y="77"/>
                        </a:cubicBezTo>
                        <a:cubicBezTo>
                          <a:pt x="62" y="78"/>
                          <a:pt x="62" y="78"/>
                          <a:pt x="62" y="78"/>
                        </a:cubicBezTo>
                        <a:cubicBezTo>
                          <a:pt x="61" y="79"/>
                          <a:pt x="61" y="79"/>
                          <a:pt x="61" y="79"/>
                        </a:cubicBezTo>
                        <a:cubicBezTo>
                          <a:pt x="61" y="80"/>
                          <a:pt x="61" y="80"/>
                          <a:pt x="61" y="80"/>
                        </a:cubicBezTo>
                        <a:cubicBezTo>
                          <a:pt x="61" y="80"/>
                          <a:pt x="61" y="80"/>
                          <a:pt x="61" y="80"/>
                        </a:cubicBezTo>
                        <a:cubicBezTo>
                          <a:pt x="61" y="81"/>
                          <a:pt x="61" y="81"/>
                          <a:pt x="61" y="81"/>
                        </a:cubicBezTo>
                        <a:cubicBezTo>
                          <a:pt x="61" y="81"/>
                          <a:pt x="61" y="81"/>
                          <a:pt x="61" y="81"/>
                        </a:cubicBezTo>
                        <a:cubicBezTo>
                          <a:pt x="62" y="82"/>
                          <a:pt x="62" y="82"/>
                          <a:pt x="62" y="82"/>
                        </a:cubicBezTo>
                        <a:cubicBezTo>
                          <a:pt x="62" y="82"/>
                          <a:pt x="62" y="82"/>
                          <a:pt x="62" y="82"/>
                        </a:cubicBezTo>
                        <a:cubicBezTo>
                          <a:pt x="62" y="82"/>
                          <a:pt x="62" y="82"/>
                          <a:pt x="62" y="82"/>
                        </a:cubicBezTo>
                        <a:cubicBezTo>
                          <a:pt x="62" y="82"/>
                          <a:pt x="62" y="82"/>
                          <a:pt x="62" y="82"/>
                        </a:cubicBezTo>
                        <a:cubicBezTo>
                          <a:pt x="62" y="83"/>
                          <a:pt x="62" y="83"/>
                          <a:pt x="62" y="83"/>
                        </a:cubicBezTo>
                        <a:cubicBezTo>
                          <a:pt x="62" y="83"/>
                          <a:pt x="62" y="83"/>
                          <a:pt x="62" y="83"/>
                        </a:cubicBezTo>
                        <a:cubicBezTo>
                          <a:pt x="62" y="85"/>
                          <a:pt x="62" y="85"/>
                          <a:pt x="62" y="85"/>
                        </a:cubicBezTo>
                        <a:cubicBezTo>
                          <a:pt x="62" y="85"/>
                          <a:pt x="62" y="85"/>
                          <a:pt x="62" y="85"/>
                        </a:cubicBezTo>
                        <a:cubicBezTo>
                          <a:pt x="62" y="86"/>
                          <a:pt x="62" y="86"/>
                          <a:pt x="62" y="86"/>
                        </a:cubicBezTo>
                        <a:cubicBezTo>
                          <a:pt x="62" y="87"/>
                          <a:pt x="62" y="87"/>
                          <a:pt x="62" y="87"/>
                        </a:cubicBezTo>
                        <a:cubicBezTo>
                          <a:pt x="61" y="88"/>
                          <a:pt x="61" y="88"/>
                          <a:pt x="61" y="88"/>
                        </a:cubicBezTo>
                        <a:cubicBezTo>
                          <a:pt x="61" y="89"/>
                          <a:pt x="61" y="89"/>
                          <a:pt x="61" y="89"/>
                        </a:cubicBezTo>
                        <a:cubicBezTo>
                          <a:pt x="62" y="89"/>
                          <a:pt x="62" y="89"/>
                          <a:pt x="62" y="89"/>
                        </a:cubicBezTo>
                        <a:cubicBezTo>
                          <a:pt x="62" y="90"/>
                          <a:pt x="62" y="90"/>
                          <a:pt x="62" y="90"/>
                        </a:cubicBezTo>
                        <a:cubicBezTo>
                          <a:pt x="62" y="90"/>
                          <a:pt x="62" y="90"/>
                          <a:pt x="62" y="90"/>
                        </a:cubicBezTo>
                        <a:cubicBezTo>
                          <a:pt x="65" y="96"/>
                          <a:pt x="65" y="96"/>
                          <a:pt x="65" y="96"/>
                        </a:cubicBezTo>
                        <a:cubicBezTo>
                          <a:pt x="65" y="96"/>
                          <a:pt x="65" y="96"/>
                          <a:pt x="65" y="96"/>
                        </a:cubicBezTo>
                        <a:cubicBezTo>
                          <a:pt x="65" y="96"/>
                          <a:pt x="65" y="96"/>
                          <a:pt x="65" y="96"/>
                        </a:cubicBezTo>
                        <a:cubicBezTo>
                          <a:pt x="66" y="95"/>
                          <a:pt x="66" y="95"/>
                          <a:pt x="66" y="95"/>
                        </a:cubicBezTo>
                        <a:cubicBezTo>
                          <a:pt x="66" y="95"/>
                          <a:pt x="66" y="95"/>
                          <a:pt x="66" y="95"/>
                        </a:cubicBezTo>
                        <a:cubicBezTo>
                          <a:pt x="66" y="96"/>
                          <a:pt x="66" y="96"/>
                          <a:pt x="66" y="96"/>
                        </a:cubicBezTo>
                        <a:cubicBezTo>
                          <a:pt x="66" y="96"/>
                          <a:pt x="66" y="96"/>
                          <a:pt x="66" y="96"/>
                        </a:cubicBezTo>
                        <a:cubicBezTo>
                          <a:pt x="66" y="96"/>
                          <a:pt x="66" y="96"/>
                          <a:pt x="66" y="96"/>
                        </a:cubicBezTo>
                        <a:cubicBezTo>
                          <a:pt x="65" y="96"/>
                          <a:pt x="65" y="96"/>
                          <a:pt x="65" y="96"/>
                        </a:cubicBezTo>
                        <a:cubicBezTo>
                          <a:pt x="66" y="97"/>
                          <a:pt x="66" y="97"/>
                          <a:pt x="66" y="97"/>
                        </a:cubicBezTo>
                        <a:cubicBezTo>
                          <a:pt x="67" y="99"/>
                          <a:pt x="67" y="99"/>
                          <a:pt x="67" y="99"/>
                        </a:cubicBezTo>
                        <a:cubicBezTo>
                          <a:pt x="67" y="99"/>
                          <a:pt x="67" y="99"/>
                          <a:pt x="67" y="99"/>
                        </a:cubicBezTo>
                        <a:cubicBezTo>
                          <a:pt x="67" y="100"/>
                          <a:pt x="67" y="100"/>
                          <a:pt x="67" y="100"/>
                        </a:cubicBezTo>
                        <a:cubicBezTo>
                          <a:pt x="67" y="100"/>
                          <a:pt x="67" y="100"/>
                          <a:pt x="67" y="100"/>
                        </a:cubicBezTo>
                        <a:cubicBezTo>
                          <a:pt x="67" y="100"/>
                          <a:pt x="67" y="100"/>
                          <a:pt x="67" y="100"/>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8" y="101"/>
                          <a:pt x="68" y="101"/>
                          <a:pt x="68" y="101"/>
                        </a:cubicBezTo>
                        <a:cubicBezTo>
                          <a:pt x="68" y="106"/>
                          <a:pt x="68" y="106"/>
                          <a:pt x="68" y="106"/>
                        </a:cubicBezTo>
                        <a:cubicBezTo>
                          <a:pt x="68" y="111"/>
                          <a:pt x="68" y="111"/>
                          <a:pt x="68" y="111"/>
                        </a:cubicBezTo>
                        <a:cubicBezTo>
                          <a:pt x="68" y="113"/>
                          <a:pt x="68" y="113"/>
                          <a:pt x="68" y="113"/>
                        </a:cubicBezTo>
                        <a:cubicBezTo>
                          <a:pt x="67" y="115"/>
                          <a:pt x="67" y="115"/>
                          <a:pt x="67" y="115"/>
                        </a:cubicBezTo>
                        <a:cubicBezTo>
                          <a:pt x="66" y="118"/>
                          <a:pt x="66" y="118"/>
                          <a:pt x="66" y="118"/>
                        </a:cubicBezTo>
                        <a:cubicBezTo>
                          <a:pt x="65" y="122"/>
                          <a:pt x="65" y="122"/>
                          <a:pt x="65" y="122"/>
                        </a:cubicBezTo>
                        <a:cubicBezTo>
                          <a:pt x="64" y="123"/>
                          <a:pt x="64" y="123"/>
                          <a:pt x="64" y="123"/>
                        </a:cubicBezTo>
                        <a:cubicBezTo>
                          <a:pt x="63" y="125"/>
                          <a:pt x="63" y="125"/>
                          <a:pt x="63" y="125"/>
                        </a:cubicBezTo>
                        <a:cubicBezTo>
                          <a:pt x="62" y="125"/>
                          <a:pt x="62" y="125"/>
                          <a:pt x="62" y="125"/>
                        </a:cubicBezTo>
                        <a:cubicBezTo>
                          <a:pt x="62" y="125"/>
                          <a:pt x="62" y="125"/>
                          <a:pt x="62" y="125"/>
                        </a:cubicBezTo>
                        <a:cubicBezTo>
                          <a:pt x="62" y="126"/>
                          <a:pt x="62" y="126"/>
                          <a:pt x="62" y="126"/>
                        </a:cubicBezTo>
                        <a:cubicBezTo>
                          <a:pt x="61" y="126"/>
                          <a:pt x="61" y="126"/>
                          <a:pt x="61" y="126"/>
                        </a:cubicBezTo>
                        <a:cubicBezTo>
                          <a:pt x="71" y="125"/>
                          <a:pt x="81" y="123"/>
                          <a:pt x="91" y="122"/>
                        </a:cubicBezTo>
                        <a:cubicBezTo>
                          <a:pt x="92" y="123"/>
                          <a:pt x="92" y="123"/>
                          <a:pt x="92" y="123"/>
                        </a:cubicBezTo>
                        <a:cubicBezTo>
                          <a:pt x="92" y="123"/>
                          <a:pt x="93" y="123"/>
                          <a:pt x="94" y="123"/>
                        </a:cubicBezTo>
                        <a:cubicBezTo>
                          <a:pt x="95" y="123"/>
                          <a:pt x="96" y="123"/>
                          <a:pt x="96" y="123"/>
                        </a:cubicBezTo>
                        <a:cubicBezTo>
                          <a:pt x="98" y="122"/>
                          <a:pt x="98" y="122"/>
                          <a:pt x="98" y="122"/>
                        </a:cubicBezTo>
                        <a:cubicBezTo>
                          <a:pt x="99" y="122"/>
                          <a:pt x="99" y="122"/>
                          <a:pt x="99" y="122"/>
                        </a:cubicBezTo>
                        <a:cubicBezTo>
                          <a:pt x="100" y="122"/>
                          <a:pt x="100" y="122"/>
                          <a:pt x="100" y="122"/>
                        </a:cubicBezTo>
                        <a:cubicBezTo>
                          <a:pt x="101" y="122"/>
                          <a:pt x="101" y="122"/>
                          <a:pt x="101" y="122"/>
                        </a:cubicBezTo>
                        <a:cubicBezTo>
                          <a:pt x="103" y="121"/>
                          <a:pt x="103" y="121"/>
                          <a:pt x="103" y="121"/>
                        </a:cubicBezTo>
                        <a:cubicBezTo>
                          <a:pt x="103" y="121"/>
                          <a:pt x="104" y="121"/>
                          <a:pt x="105" y="121"/>
                        </a:cubicBezTo>
                        <a:cubicBezTo>
                          <a:pt x="106" y="121"/>
                          <a:pt x="107" y="121"/>
                          <a:pt x="109" y="120"/>
                        </a:cubicBezTo>
                        <a:cubicBezTo>
                          <a:pt x="110" y="120"/>
                          <a:pt x="110" y="120"/>
                          <a:pt x="110" y="120"/>
                        </a:cubicBezTo>
                        <a:cubicBezTo>
                          <a:pt x="111" y="120"/>
                          <a:pt x="111" y="120"/>
                          <a:pt x="111" y="120"/>
                        </a:cubicBezTo>
                        <a:cubicBezTo>
                          <a:pt x="111" y="120"/>
                          <a:pt x="111" y="120"/>
                          <a:pt x="111" y="120"/>
                        </a:cubicBezTo>
                        <a:cubicBezTo>
                          <a:pt x="111" y="119"/>
                          <a:pt x="111" y="119"/>
                          <a:pt x="111" y="119"/>
                        </a:cubicBezTo>
                        <a:cubicBezTo>
                          <a:pt x="111" y="119"/>
                          <a:pt x="111" y="119"/>
                          <a:pt x="111" y="119"/>
                        </a:cubicBezTo>
                        <a:cubicBezTo>
                          <a:pt x="111" y="119"/>
                          <a:pt x="111" y="119"/>
                          <a:pt x="111" y="119"/>
                        </a:cubicBezTo>
                        <a:cubicBezTo>
                          <a:pt x="112" y="119"/>
                          <a:pt x="112" y="119"/>
                          <a:pt x="112" y="119"/>
                        </a:cubicBezTo>
                        <a:cubicBezTo>
                          <a:pt x="112" y="119"/>
                          <a:pt x="112" y="119"/>
                          <a:pt x="112" y="119"/>
                        </a:cubicBezTo>
                        <a:cubicBezTo>
                          <a:pt x="112" y="119"/>
                          <a:pt x="112" y="119"/>
                          <a:pt x="112" y="119"/>
                        </a:cubicBezTo>
                        <a:cubicBezTo>
                          <a:pt x="112" y="118"/>
                          <a:pt x="112" y="118"/>
                          <a:pt x="112" y="118"/>
                        </a:cubicBezTo>
                        <a:cubicBezTo>
                          <a:pt x="112" y="118"/>
                          <a:pt x="112" y="118"/>
                          <a:pt x="112" y="118"/>
                        </a:cubicBezTo>
                        <a:cubicBezTo>
                          <a:pt x="112" y="117"/>
                          <a:pt x="112" y="117"/>
                          <a:pt x="112" y="117"/>
                        </a:cubicBezTo>
                        <a:cubicBezTo>
                          <a:pt x="112" y="117"/>
                          <a:pt x="112" y="117"/>
                          <a:pt x="112" y="117"/>
                        </a:cubicBezTo>
                        <a:cubicBezTo>
                          <a:pt x="113" y="117"/>
                          <a:pt x="113" y="117"/>
                          <a:pt x="113" y="117"/>
                        </a:cubicBezTo>
                        <a:cubicBezTo>
                          <a:pt x="113" y="116"/>
                          <a:pt x="113" y="116"/>
                          <a:pt x="113" y="116"/>
                        </a:cubicBezTo>
                        <a:cubicBezTo>
                          <a:pt x="113" y="116"/>
                          <a:pt x="113" y="116"/>
                          <a:pt x="113" y="116"/>
                        </a:cubicBezTo>
                        <a:cubicBezTo>
                          <a:pt x="113" y="115"/>
                          <a:pt x="113" y="115"/>
                          <a:pt x="113" y="115"/>
                        </a:cubicBezTo>
                        <a:cubicBezTo>
                          <a:pt x="114" y="115"/>
                          <a:pt x="114" y="115"/>
                          <a:pt x="114" y="115"/>
                        </a:cubicBezTo>
                        <a:cubicBezTo>
                          <a:pt x="114" y="115"/>
                          <a:pt x="114" y="115"/>
                          <a:pt x="114" y="115"/>
                        </a:cubicBezTo>
                        <a:cubicBezTo>
                          <a:pt x="114" y="115"/>
                          <a:pt x="114" y="115"/>
                          <a:pt x="114" y="115"/>
                        </a:cubicBezTo>
                        <a:cubicBezTo>
                          <a:pt x="114" y="115"/>
                          <a:pt x="114" y="115"/>
                          <a:pt x="114" y="115"/>
                        </a:cubicBezTo>
                        <a:cubicBezTo>
                          <a:pt x="113" y="115"/>
                          <a:pt x="113" y="115"/>
                          <a:pt x="113" y="115"/>
                        </a:cubicBezTo>
                        <a:cubicBezTo>
                          <a:pt x="114" y="114"/>
                          <a:pt x="114" y="114"/>
                          <a:pt x="114" y="114"/>
                        </a:cubicBezTo>
                        <a:cubicBezTo>
                          <a:pt x="114" y="114"/>
                          <a:pt x="114" y="114"/>
                          <a:pt x="114" y="114"/>
                        </a:cubicBezTo>
                        <a:cubicBezTo>
                          <a:pt x="114" y="113"/>
                          <a:pt x="114" y="113"/>
                          <a:pt x="114" y="113"/>
                        </a:cubicBezTo>
                        <a:cubicBezTo>
                          <a:pt x="114" y="113"/>
                          <a:pt x="114" y="113"/>
                          <a:pt x="114" y="113"/>
                        </a:cubicBezTo>
                        <a:cubicBezTo>
                          <a:pt x="114" y="114"/>
                          <a:pt x="114" y="114"/>
                          <a:pt x="114" y="114"/>
                        </a:cubicBezTo>
                        <a:cubicBezTo>
                          <a:pt x="115" y="114"/>
                          <a:pt x="115" y="114"/>
                          <a:pt x="115" y="114"/>
                        </a:cubicBezTo>
                        <a:cubicBezTo>
                          <a:pt x="114" y="114"/>
                          <a:pt x="114" y="114"/>
                          <a:pt x="114" y="114"/>
                        </a:cubicBezTo>
                        <a:cubicBezTo>
                          <a:pt x="114" y="113"/>
                          <a:pt x="114" y="113"/>
                          <a:pt x="114" y="113"/>
                        </a:cubicBezTo>
                        <a:cubicBezTo>
                          <a:pt x="114" y="113"/>
                          <a:pt x="114" y="113"/>
                          <a:pt x="114" y="113"/>
                        </a:cubicBezTo>
                        <a:cubicBezTo>
                          <a:pt x="114" y="113"/>
                          <a:pt x="114" y="113"/>
                          <a:pt x="114" y="113"/>
                        </a:cubicBezTo>
                        <a:cubicBezTo>
                          <a:pt x="114" y="113"/>
                          <a:pt x="114" y="113"/>
                          <a:pt x="114" y="113"/>
                        </a:cubicBezTo>
                        <a:cubicBezTo>
                          <a:pt x="114" y="113"/>
                          <a:pt x="114" y="113"/>
                          <a:pt x="114" y="113"/>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09"/>
                          <a:pt x="114" y="109"/>
                          <a:pt x="114" y="109"/>
                        </a:cubicBezTo>
                        <a:cubicBezTo>
                          <a:pt x="115" y="109"/>
                          <a:pt x="115" y="109"/>
                          <a:pt x="115" y="109"/>
                        </a:cubicBezTo>
                        <a:cubicBezTo>
                          <a:pt x="115" y="108"/>
                          <a:pt x="115" y="108"/>
                          <a:pt x="115" y="108"/>
                        </a:cubicBezTo>
                        <a:cubicBezTo>
                          <a:pt x="115" y="108"/>
                          <a:pt x="115" y="108"/>
                          <a:pt x="115" y="108"/>
                        </a:cubicBezTo>
                        <a:cubicBezTo>
                          <a:pt x="116" y="107"/>
                          <a:pt x="116" y="107"/>
                          <a:pt x="116" y="107"/>
                        </a:cubicBezTo>
                        <a:cubicBezTo>
                          <a:pt x="117" y="106"/>
                          <a:pt x="117" y="106"/>
                          <a:pt x="117" y="106"/>
                        </a:cubicBezTo>
                        <a:cubicBezTo>
                          <a:pt x="118" y="105"/>
                          <a:pt x="118" y="105"/>
                          <a:pt x="118" y="105"/>
                        </a:cubicBezTo>
                        <a:cubicBezTo>
                          <a:pt x="119" y="105"/>
                          <a:pt x="119" y="105"/>
                          <a:pt x="119" y="105"/>
                        </a:cubicBezTo>
                        <a:cubicBezTo>
                          <a:pt x="120" y="103"/>
                          <a:pt x="120" y="103"/>
                          <a:pt x="120" y="103"/>
                        </a:cubicBezTo>
                        <a:cubicBezTo>
                          <a:pt x="121" y="102"/>
                          <a:pt x="121" y="102"/>
                          <a:pt x="121" y="102"/>
                        </a:cubicBezTo>
                        <a:cubicBezTo>
                          <a:pt x="121" y="102"/>
                          <a:pt x="121" y="102"/>
                          <a:pt x="121" y="102"/>
                        </a:cubicBezTo>
                        <a:cubicBezTo>
                          <a:pt x="122" y="101"/>
                          <a:pt x="122" y="101"/>
                          <a:pt x="122" y="101"/>
                        </a:cubicBezTo>
                        <a:cubicBezTo>
                          <a:pt x="122" y="101"/>
                          <a:pt x="122" y="101"/>
                          <a:pt x="122" y="101"/>
                        </a:cubicBezTo>
                        <a:cubicBezTo>
                          <a:pt x="122" y="100"/>
                          <a:pt x="122" y="100"/>
                          <a:pt x="122" y="100"/>
                        </a:cubicBezTo>
                        <a:cubicBezTo>
                          <a:pt x="122" y="100"/>
                          <a:pt x="122" y="100"/>
                          <a:pt x="122" y="100"/>
                        </a:cubicBezTo>
                        <a:cubicBezTo>
                          <a:pt x="123" y="98"/>
                          <a:pt x="123" y="98"/>
                          <a:pt x="123" y="98"/>
                        </a:cubicBezTo>
                        <a:cubicBezTo>
                          <a:pt x="122" y="97"/>
                          <a:pt x="122" y="97"/>
                          <a:pt x="122" y="97"/>
                        </a:cubicBezTo>
                        <a:cubicBezTo>
                          <a:pt x="122" y="97"/>
                          <a:pt x="122" y="97"/>
                          <a:pt x="122" y="97"/>
                        </a:cubicBezTo>
                        <a:cubicBezTo>
                          <a:pt x="122" y="97"/>
                          <a:pt x="122" y="97"/>
                          <a:pt x="122" y="97"/>
                        </a:cubicBezTo>
                        <a:cubicBezTo>
                          <a:pt x="122" y="97"/>
                          <a:pt x="122" y="97"/>
                          <a:pt x="122" y="97"/>
                        </a:cubicBezTo>
                        <a:cubicBezTo>
                          <a:pt x="122" y="96"/>
                          <a:pt x="122" y="96"/>
                          <a:pt x="122" y="96"/>
                        </a:cubicBezTo>
                        <a:cubicBezTo>
                          <a:pt x="122" y="96"/>
                          <a:pt x="122" y="96"/>
                          <a:pt x="122" y="96"/>
                        </a:cubicBezTo>
                        <a:cubicBezTo>
                          <a:pt x="122" y="95"/>
                          <a:pt x="122" y="95"/>
                          <a:pt x="122" y="95"/>
                        </a:cubicBezTo>
                        <a:cubicBezTo>
                          <a:pt x="122" y="95"/>
                          <a:pt x="122" y="95"/>
                          <a:pt x="122" y="95"/>
                        </a:cubicBezTo>
                        <a:cubicBezTo>
                          <a:pt x="122" y="94"/>
                          <a:pt x="122" y="94"/>
                          <a:pt x="122" y="94"/>
                        </a:cubicBezTo>
                        <a:lnTo>
                          <a:pt x="123" y="94"/>
                        </a:lnTo>
                        <a:close/>
                        <a:moveTo>
                          <a:pt x="70" y="45"/>
                        </a:moveTo>
                        <a:cubicBezTo>
                          <a:pt x="70" y="45"/>
                          <a:pt x="70" y="45"/>
                          <a:pt x="70" y="45"/>
                        </a:cubicBezTo>
                        <a:cubicBezTo>
                          <a:pt x="70" y="46"/>
                          <a:pt x="70" y="46"/>
                          <a:pt x="70" y="46"/>
                        </a:cubicBezTo>
                        <a:cubicBezTo>
                          <a:pt x="70" y="46"/>
                          <a:pt x="70" y="46"/>
                          <a:pt x="70" y="46"/>
                        </a:cubicBezTo>
                        <a:cubicBezTo>
                          <a:pt x="70" y="47"/>
                          <a:pt x="70" y="47"/>
                          <a:pt x="70" y="47"/>
                        </a:cubicBezTo>
                        <a:cubicBezTo>
                          <a:pt x="69" y="47"/>
                          <a:pt x="69" y="47"/>
                          <a:pt x="69" y="47"/>
                        </a:cubicBezTo>
                        <a:cubicBezTo>
                          <a:pt x="69" y="47"/>
                          <a:pt x="69" y="47"/>
                          <a:pt x="69" y="47"/>
                        </a:cubicBezTo>
                        <a:cubicBezTo>
                          <a:pt x="70" y="48"/>
                          <a:pt x="70" y="48"/>
                          <a:pt x="70" y="48"/>
                        </a:cubicBezTo>
                        <a:cubicBezTo>
                          <a:pt x="70" y="48"/>
                          <a:pt x="70" y="48"/>
                          <a:pt x="70" y="48"/>
                        </a:cubicBezTo>
                        <a:cubicBezTo>
                          <a:pt x="71" y="48"/>
                          <a:pt x="71" y="48"/>
                          <a:pt x="71" y="48"/>
                        </a:cubicBezTo>
                        <a:cubicBezTo>
                          <a:pt x="71" y="47"/>
                          <a:pt x="71" y="47"/>
                          <a:pt x="71" y="47"/>
                        </a:cubicBezTo>
                        <a:cubicBezTo>
                          <a:pt x="71" y="47"/>
                          <a:pt x="71" y="47"/>
                          <a:pt x="71" y="47"/>
                        </a:cubicBezTo>
                        <a:cubicBezTo>
                          <a:pt x="71" y="47"/>
                          <a:pt x="71" y="47"/>
                          <a:pt x="71" y="47"/>
                        </a:cubicBezTo>
                        <a:cubicBezTo>
                          <a:pt x="71" y="46"/>
                          <a:pt x="71" y="46"/>
                          <a:pt x="71" y="46"/>
                        </a:cubicBezTo>
                        <a:cubicBezTo>
                          <a:pt x="71" y="46"/>
                          <a:pt x="71" y="46"/>
                          <a:pt x="71" y="46"/>
                        </a:cubicBezTo>
                        <a:cubicBezTo>
                          <a:pt x="71" y="45"/>
                          <a:pt x="71" y="45"/>
                          <a:pt x="71" y="45"/>
                        </a:cubicBezTo>
                        <a:cubicBezTo>
                          <a:pt x="71" y="45"/>
                          <a:pt x="71" y="45"/>
                          <a:pt x="71" y="45"/>
                        </a:cubicBezTo>
                        <a:cubicBezTo>
                          <a:pt x="71" y="45"/>
                          <a:pt x="71" y="45"/>
                          <a:pt x="71" y="45"/>
                        </a:cubicBezTo>
                        <a:cubicBezTo>
                          <a:pt x="71" y="45"/>
                          <a:pt x="71" y="45"/>
                          <a:pt x="71" y="45"/>
                        </a:cubicBezTo>
                        <a:cubicBezTo>
                          <a:pt x="71" y="45"/>
                          <a:pt x="71" y="45"/>
                          <a:pt x="71" y="45"/>
                        </a:cubicBezTo>
                        <a:cubicBezTo>
                          <a:pt x="71" y="44"/>
                          <a:pt x="71" y="44"/>
                          <a:pt x="71" y="44"/>
                        </a:cubicBezTo>
                        <a:cubicBezTo>
                          <a:pt x="71" y="44"/>
                          <a:pt x="71" y="44"/>
                          <a:pt x="71" y="44"/>
                        </a:cubicBezTo>
                        <a:cubicBezTo>
                          <a:pt x="71" y="44"/>
                          <a:pt x="71" y="44"/>
                          <a:pt x="71" y="44"/>
                        </a:cubicBezTo>
                        <a:cubicBezTo>
                          <a:pt x="71" y="44"/>
                          <a:pt x="71" y="44"/>
                          <a:pt x="71" y="44"/>
                        </a:cubicBezTo>
                        <a:cubicBezTo>
                          <a:pt x="70" y="44"/>
                          <a:pt x="70" y="44"/>
                          <a:pt x="70" y="44"/>
                        </a:cubicBezTo>
                        <a:cubicBezTo>
                          <a:pt x="70" y="44"/>
                          <a:pt x="70" y="44"/>
                          <a:pt x="70" y="44"/>
                        </a:cubicBezTo>
                        <a:cubicBezTo>
                          <a:pt x="70" y="44"/>
                          <a:pt x="70" y="44"/>
                          <a:pt x="70" y="44"/>
                        </a:cubicBezTo>
                        <a:cubicBezTo>
                          <a:pt x="70" y="45"/>
                          <a:pt x="70" y="45"/>
                          <a:pt x="70" y="45"/>
                        </a:cubicBezTo>
                        <a:cubicBezTo>
                          <a:pt x="70" y="45"/>
                          <a:pt x="70" y="45"/>
                          <a:pt x="70" y="45"/>
                        </a:cubicBezTo>
                        <a:close/>
                        <a:moveTo>
                          <a:pt x="84" y="41"/>
                        </a:moveTo>
                        <a:cubicBezTo>
                          <a:pt x="83" y="42"/>
                          <a:pt x="83" y="42"/>
                          <a:pt x="83" y="42"/>
                        </a:cubicBezTo>
                        <a:cubicBezTo>
                          <a:pt x="84" y="42"/>
                          <a:pt x="84" y="42"/>
                          <a:pt x="84" y="42"/>
                        </a:cubicBezTo>
                        <a:cubicBezTo>
                          <a:pt x="84" y="42"/>
                          <a:pt x="84" y="42"/>
                          <a:pt x="84" y="42"/>
                        </a:cubicBezTo>
                        <a:cubicBezTo>
                          <a:pt x="85" y="43"/>
                          <a:pt x="85" y="43"/>
                          <a:pt x="85" y="43"/>
                        </a:cubicBezTo>
                        <a:cubicBezTo>
                          <a:pt x="85" y="43"/>
                          <a:pt x="85" y="43"/>
                          <a:pt x="85" y="43"/>
                        </a:cubicBezTo>
                        <a:cubicBezTo>
                          <a:pt x="85" y="43"/>
                          <a:pt x="85" y="43"/>
                          <a:pt x="85" y="43"/>
                        </a:cubicBezTo>
                        <a:cubicBezTo>
                          <a:pt x="86" y="43"/>
                          <a:pt x="86" y="43"/>
                          <a:pt x="86" y="43"/>
                        </a:cubicBezTo>
                        <a:cubicBezTo>
                          <a:pt x="86" y="43"/>
                          <a:pt x="86" y="43"/>
                          <a:pt x="86" y="43"/>
                        </a:cubicBezTo>
                        <a:cubicBezTo>
                          <a:pt x="86" y="43"/>
                          <a:pt x="86" y="43"/>
                          <a:pt x="86" y="43"/>
                        </a:cubicBezTo>
                        <a:cubicBezTo>
                          <a:pt x="86" y="42"/>
                          <a:pt x="86" y="42"/>
                          <a:pt x="86" y="42"/>
                        </a:cubicBezTo>
                        <a:cubicBezTo>
                          <a:pt x="87" y="42"/>
                          <a:pt x="87" y="42"/>
                          <a:pt x="87" y="42"/>
                        </a:cubicBezTo>
                        <a:cubicBezTo>
                          <a:pt x="87" y="42"/>
                          <a:pt x="87" y="42"/>
                          <a:pt x="87" y="42"/>
                        </a:cubicBezTo>
                        <a:cubicBezTo>
                          <a:pt x="86" y="42"/>
                          <a:pt x="86" y="42"/>
                          <a:pt x="86" y="42"/>
                        </a:cubicBezTo>
                        <a:cubicBezTo>
                          <a:pt x="86" y="41"/>
                          <a:pt x="86" y="41"/>
                          <a:pt x="86" y="41"/>
                        </a:cubicBezTo>
                        <a:cubicBezTo>
                          <a:pt x="86" y="41"/>
                          <a:pt x="86" y="41"/>
                          <a:pt x="86" y="41"/>
                        </a:cubicBezTo>
                        <a:cubicBezTo>
                          <a:pt x="86" y="41"/>
                          <a:pt x="86" y="41"/>
                          <a:pt x="86" y="41"/>
                        </a:cubicBezTo>
                        <a:cubicBezTo>
                          <a:pt x="86" y="41"/>
                          <a:pt x="86" y="41"/>
                          <a:pt x="86" y="41"/>
                        </a:cubicBezTo>
                        <a:cubicBezTo>
                          <a:pt x="86" y="41"/>
                          <a:pt x="86" y="41"/>
                          <a:pt x="86" y="41"/>
                        </a:cubicBezTo>
                        <a:cubicBezTo>
                          <a:pt x="86" y="41"/>
                          <a:pt x="86" y="41"/>
                          <a:pt x="86" y="41"/>
                        </a:cubicBezTo>
                        <a:cubicBezTo>
                          <a:pt x="85" y="42"/>
                          <a:pt x="85" y="42"/>
                          <a:pt x="85" y="42"/>
                        </a:cubicBezTo>
                        <a:cubicBezTo>
                          <a:pt x="85" y="41"/>
                          <a:pt x="85" y="41"/>
                          <a:pt x="85" y="41"/>
                        </a:cubicBezTo>
                        <a:cubicBezTo>
                          <a:pt x="84" y="41"/>
                          <a:pt x="84" y="41"/>
                          <a:pt x="84" y="41"/>
                        </a:cubicBezTo>
                        <a:close/>
                        <a:moveTo>
                          <a:pt x="66" y="51"/>
                        </a:moveTo>
                        <a:cubicBezTo>
                          <a:pt x="66" y="51"/>
                          <a:pt x="66" y="51"/>
                          <a:pt x="66" y="51"/>
                        </a:cubicBezTo>
                        <a:cubicBezTo>
                          <a:pt x="66" y="51"/>
                          <a:pt x="66" y="51"/>
                          <a:pt x="66" y="51"/>
                        </a:cubicBezTo>
                        <a:cubicBezTo>
                          <a:pt x="66" y="51"/>
                          <a:pt x="66" y="51"/>
                          <a:pt x="66" y="51"/>
                        </a:cubicBezTo>
                        <a:cubicBezTo>
                          <a:pt x="67" y="52"/>
                          <a:pt x="67" y="52"/>
                          <a:pt x="67" y="52"/>
                        </a:cubicBezTo>
                        <a:cubicBezTo>
                          <a:pt x="67" y="52"/>
                          <a:pt x="67" y="52"/>
                          <a:pt x="67" y="52"/>
                        </a:cubicBezTo>
                        <a:cubicBezTo>
                          <a:pt x="67" y="52"/>
                          <a:pt x="67" y="52"/>
                          <a:pt x="67" y="52"/>
                        </a:cubicBezTo>
                        <a:cubicBezTo>
                          <a:pt x="67" y="51"/>
                          <a:pt x="67" y="51"/>
                          <a:pt x="67" y="51"/>
                        </a:cubicBezTo>
                        <a:cubicBezTo>
                          <a:pt x="67" y="51"/>
                          <a:pt x="67" y="51"/>
                          <a:pt x="67" y="51"/>
                        </a:cubicBezTo>
                        <a:lnTo>
                          <a:pt x="66" y="51"/>
                        </a:lnTo>
                        <a:close/>
                        <a:moveTo>
                          <a:pt x="71" y="44"/>
                        </a:move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0" y="43"/>
                          <a:pt x="70" y="43"/>
                          <a:pt x="70" y="43"/>
                        </a:cubicBezTo>
                        <a:cubicBezTo>
                          <a:pt x="70" y="43"/>
                          <a:pt x="70" y="43"/>
                          <a:pt x="70" y="43"/>
                        </a:cubicBezTo>
                        <a:cubicBezTo>
                          <a:pt x="70" y="43"/>
                          <a:pt x="70" y="43"/>
                          <a:pt x="70" y="43"/>
                        </a:cubicBezTo>
                        <a:cubicBezTo>
                          <a:pt x="70" y="43"/>
                          <a:pt x="70" y="43"/>
                          <a:pt x="70" y="43"/>
                        </a:cubicBezTo>
                        <a:cubicBezTo>
                          <a:pt x="71" y="43"/>
                          <a:pt x="71" y="43"/>
                          <a:pt x="71" y="43"/>
                        </a:cubicBezTo>
                        <a:cubicBezTo>
                          <a:pt x="71" y="44"/>
                          <a:pt x="71" y="44"/>
                          <a:pt x="71" y="44"/>
                        </a:cubicBezTo>
                        <a:cubicBezTo>
                          <a:pt x="71" y="44"/>
                          <a:pt x="71" y="44"/>
                          <a:pt x="71" y="44"/>
                        </a:cubicBezTo>
                        <a:cubicBezTo>
                          <a:pt x="71" y="44"/>
                          <a:pt x="71" y="44"/>
                          <a:pt x="71" y="44"/>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6" name="Freeform 365">
                    <a:extLst>
                      <a:ext uri="{FF2B5EF4-FFF2-40B4-BE49-F238E27FC236}">
                        <a16:creationId xmlns="" xmlns:a16="http://schemas.microsoft.com/office/drawing/2014/main" id="{A3921A9E-0ED9-4899-AE65-018CF4EA974F}"/>
                      </a:ext>
                    </a:extLst>
                  </p:cNvPr>
                  <p:cNvSpPr>
                    <a:spLocks/>
                  </p:cNvSpPr>
                  <p:nvPr/>
                </p:nvSpPr>
                <p:spPr bwMode="auto">
                  <a:xfrm>
                    <a:off x="5304165" y="4161031"/>
                    <a:ext cx="608132" cy="319794"/>
                  </a:xfrm>
                  <a:custGeom>
                    <a:avLst/>
                    <a:gdLst>
                      <a:gd name="T0" fmla="*/ 114 w 116"/>
                      <a:gd name="T1" fmla="*/ 17 h 61"/>
                      <a:gd name="T2" fmla="*/ 114 w 116"/>
                      <a:gd name="T3" fmla="*/ 17 h 61"/>
                      <a:gd name="T4" fmla="*/ 114 w 116"/>
                      <a:gd name="T5" fmla="*/ 16 h 61"/>
                      <a:gd name="T6" fmla="*/ 114 w 116"/>
                      <a:gd name="T7" fmla="*/ 16 h 61"/>
                      <a:gd name="T8" fmla="*/ 114 w 116"/>
                      <a:gd name="T9" fmla="*/ 16 h 61"/>
                      <a:gd name="T10" fmla="*/ 113 w 116"/>
                      <a:gd name="T11" fmla="*/ 16 h 61"/>
                      <a:gd name="T12" fmla="*/ 113 w 116"/>
                      <a:gd name="T13" fmla="*/ 16 h 61"/>
                      <a:gd name="T14" fmla="*/ 113 w 116"/>
                      <a:gd name="T15" fmla="*/ 16 h 61"/>
                      <a:gd name="T16" fmla="*/ 112 w 116"/>
                      <a:gd name="T17" fmla="*/ 16 h 61"/>
                      <a:gd name="T18" fmla="*/ 111 w 116"/>
                      <a:gd name="T19" fmla="*/ 15 h 61"/>
                      <a:gd name="T20" fmla="*/ 111 w 116"/>
                      <a:gd name="T21" fmla="*/ 15 h 61"/>
                      <a:gd name="T22" fmla="*/ 111 w 116"/>
                      <a:gd name="T23" fmla="*/ 14 h 61"/>
                      <a:gd name="T24" fmla="*/ 110 w 116"/>
                      <a:gd name="T25" fmla="*/ 13 h 61"/>
                      <a:gd name="T26" fmla="*/ 110 w 116"/>
                      <a:gd name="T27" fmla="*/ 12 h 61"/>
                      <a:gd name="T28" fmla="*/ 109 w 116"/>
                      <a:gd name="T29" fmla="*/ 12 h 61"/>
                      <a:gd name="T30" fmla="*/ 109 w 116"/>
                      <a:gd name="T31" fmla="*/ 11 h 61"/>
                      <a:gd name="T32" fmla="*/ 108 w 116"/>
                      <a:gd name="T33" fmla="*/ 11 h 61"/>
                      <a:gd name="T34" fmla="*/ 107 w 116"/>
                      <a:gd name="T35" fmla="*/ 10 h 61"/>
                      <a:gd name="T36" fmla="*/ 107 w 116"/>
                      <a:gd name="T37" fmla="*/ 9 h 61"/>
                      <a:gd name="T38" fmla="*/ 106 w 116"/>
                      <a:gd name="T39" fmla="*/ 9 h 61"/>
                      <a:gd name="T40" fmla="*/ 106 w 116"/>
                      <a:gd name="T41" fmla="*/ 8 h 61"/>
                      <a:gd name="T42" fmla="*/ 107 w 116"/>
                      <a:gd name="T43" fmla="*/ 8 h 61"/>
                      <a:gd name="T44" fmla="*/ 107 w 116"/>
                      <a:gd name="T45" fmla="*/ 8 h 61"/>
                      <a:gd name="T46" fmla="*/ 107 w 116"/>
                      <a:gd name="T47" fmla="*/ 7 h 61"/>
                      <a:gd name="T48" fmla="*/ 107 w 116"/>
                      <a:gd name="T49" fmla="*/ 7 h 61"/>
                      <a:gd name="T50" fmla="*/ 108 w 116"/>
                      <a:gd name="T51" fmla="*/ 6 h 61"/>
                      <a:gd name="T52" fmla="*/ 108 w 116"/>
                      <a:gd name="T53" fmla="*/ 6 h 61"/>
                      <a:gd name="T54" fmla="*/ 108 w 116"/>
                      <a:gd name="T55" fmla="*/ 5 h 61"/>
                      <a:gd name="T56" fmla="*/ 108 w 116"/>
                      <a:gd name="T57" fmla="*/ 5 h 61"/>
                      <a:gd name="T58" fmla="*/ 109 w 116"/>
                      <a:gd name="T59" fmla="*/ 5 h 61"/>
                      <a:gd name="T60" fmla="*/ 110 w 116"/>
                      <a:gd name="T61" fmla="*/ 4 h 61"/>
                      <a:gd name="T62" fmla="*/ 109 w 116"/>
                      <a:gd name="T63" fmla="*/ 4 h 61"/>
                      <a:gd name="T64" fmla="*/ 109 w 116"/>
                      <a:gd name="T65" fmla="*/ 4 h 61"/>
                      <a:gd name="T66" fmla="*/ 109 w 116"/>
                      <a:gd name="T67" fmla="*/ 3 h 61"/>
                      <a:gd name="T68" fmla="*/ 109 w 116"/>
                      <a:gd name="T69" fmla="*/ 3 h 61"/>
                      <a:gd name="T70" fmla="*/ 108 w 116"/>
                      <a:gd name="T71" fmla="*/ 2 h 61"/>
                      <a:gd name="T72" fmla="*/ 108 w 116"/>
                      <a:gd name="T73" fmla="*/ 2 h 61"/>
                      <a:gd name="T74" fmla="*/ 108 w 116"/>
                      <a:gd name="T75" fmla="*/ 2 h 61"/>
                      <a:gd name="T76" fmla="*/ 107 w 116"/>
                      <a:gd name="T77" fmla="*/ 2 h 61"/>
                      <a:gd name="T78" fmla="*/ 107 w 116"/>
                      <a:gd name="T79" fmla="*/ 2 h 61"/>
                      <a:gd name="T80" fmla="*/ 106 w 116"/>
                      <a:gd name="T81" fmla="*/ 2 h 61"/>
                      <a:gd name="T82" fmla="*/ 105 w 116"/>
                      <a:gd name="T83" fmla="*/ 2 h 61"/>
                      <a:gd name="T84" fmla="*/ 105 w 116"/>
                      <a:gd name="T85" fmla="*/ 2 h 61"/>
                      <a:gd name="T86" fmla="*/ 105 w 116"/>
                      <a:gd name="T87" fmla="*/ 2 h 61"/>
                      <a:gd name="T88" fmla="*/ 104 w 116"/>
                      <a:gd name="T89" fmla="*/ 1 h 61"/>
                      <a:gd name="T90" fmla="*/ 104 w 116"/>
                      <a:gd name="T91" fmla="*/ 1 h 61"/>
                      <a:gd name="T92" fmla="*/ 104 w 116"/>
                      <a:gd name="T93" fmla="*/ 1 h 61"/>
                      <a:gd name="T94" fmla="*/ 103 w 116"/>
                      <a:gd name="T95" fmla="*/ 0 h 61"/>
                      <a:gd name="T96" fmla="*/ 0 w 116"/>
                      <a:gd name="T97" fmla="*/ 60 h 61"/>
                      <a:gd name="T98" fmla="*/ 116 w 116"/>
                      <a:gd name="T99"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6" h="61">
                        <a:moveTo>
                          <a:pt x="116" y="56"/>
                        </a:moveTo>
                        <a:cubicBezTo>
                          <a:pt x="115" y="43"/>
                          <a:pt x="115" y="30"/>
                          <a:pt x="114" y="17"/>
                        </a:cubicBezTo>
                        <a:cubicBezTo>
                          <a:pt x="114" y="17"/>
                          <a:pt x="114" y="17"/>
                          <a:pt x="114" y="17"/>
                        </a:cubicBezTo>
                        <a:cubicBezTo>
                          <a:pt x="114" y="17"/>
                          <a:pt x="114" y="17"/>
                          <a:pt x="114" y="17"/>
                        </a:cubicBezTo>
                        <a:cubicBezTo>
                          <a:pt x="114" y="17"/>
                          <a:pt x="114" y="17"/>
                          <a:pt x="114" y="17"/>
                        </a:cubicBezTo>
                        <a:cubicBezTo>
                          <a:pt x="114" y="16"/>
                          <a:pt x="114" y="16"/>
                          <a:pt x="114" y="16"/>
                        </a:cubicBezTo>
                        <a:cubicBezTo>
                          <a:pt x="114" y="16"/>
                          <a:pt x="114" y="16"/>
                          <a:pt x="114" y="16"/>
                        </a:cubicBezTo>
                        <a:cubicBezTo>
                          <a:pt x="114" y="16"/>
                          <a:pt x="114" y="16"/>
                          <a:pt x="114" y="16"/>
                        </a:cubicBezTo>
                        <a:cubicBezTo>
                          <a:pt x="114" y="16"/>
                          <a:pt x="114" y="16"/>
                          <a:pt x="114" y="16"/>
                        </a:cubicBezTo>
                        <a:cubicBezTo>
                          <a:pt x="114" y="16"/>
                          <a:pt x="114" y="16"/>
                          <a:pt x="114"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1" y="15"/>
                          <a:pt x="111" y="15"/>
                          <a:pt x="111" y="15"/>
                        </a:cubicBezTo>
                        <a:cubicBezTo>
                          <a:pt x="111" y="15"/>
                          <a:pt x="111" y="15"/>
                          <a:pt x="111" y="15"/>
                        </a:cubicBezTo>
                        <a:cubicBezTo>
                          <a:pt x="111" y="15"/>
                          <a:pt x="111" y="15"/>
                          <a:pt x="111" y="15"/>
                        </a:cubicBezTo>
                        <a:cubicBezTo>
                          <a:pt x="111" y="15"/>
                          <a:pt x="111" y="15"/>
                          <a:pt x="111" y="15"/>
                        </a:cubicBezTo>
                        <a:cubicBezTo>
                          <a:pt x="111" y="14"/>
                          <a:pt x="111" y="14"/>
                          <a:pt x="111" y="14"/>
                        </a:cubicBezTo>
                        <a:cubicBezTo>
                          <a:pt x="111" y="14"/>
                          <a:pt x="111" y="14"/>
                          <a:pt x="111" y="14"/>
                        </a:cubicBezTo>
                        <a:cubicBezTo>
                          <a:pt x="110" y="14"/>
                          <a:pt x="110" y="14"/>
                          <a:pt x="110" y="14"/>
                        </a:cubicBezTo>
                        <a:cubicBezTo>
                          <a:pt x="110" y="13"/>
                          <a:pt x="110" y="13"/>
                          <a:pt x="110" y="13"/>
                        </a:cubicBezTo>
                        <a:cubicBezTo>
                          <a:pt x="109" y="12"/>
                          <a:pt x="109" y="12"/>
                          <a:pt x="109" y="12"/>
                        </a:cubicBezTo>
                        <a:cubicBezTo>
                          <a:pt x="110" y="12"/>
                          <a:pt x="110" y="12"/>
                          <a:pt x="110" y="12"/>
                        </a:cubicBezTo>
                        <a:cubicBezTo>
                          <a:pt x="109" y="12"/>
                          <a:pt x="109" y="12"/>
                          <a:pt x="109" y="12"/>
                        </a:cubicBezTo>
                        <a:cubicBezTo>
                          <a:pt x="109" y="12"/>
                          <a:pt x="109" y="12"/>
                          <a:pt x="109" y="12"/>
                        </a:cubicBezTo>
                        <a:cubicBezTo>
                          <a:pt x="109" y="11"/>
                          <a:pt x="109" y="11"/>
                          <a:pt x="109" y="11"/>
                        </a:cubicBezTo>
                        <a:cubicBezTo>
                          <a:pt x="109" y="11"/>
                          <a:pt x="109" y="11"/>
                          <a:pt x="109" y="11"/>
                        </a:cubicBezTo>
                        <a:cubicBezTo>
                          <a:pt x="108" y="11"/>
                          <a:pt x="108" y="11"/>
                          <a:pt x="108" y="11"/>
                        </a:cubicBezTo>
                        <a:cubicBezTo>
                          <a:pt x="108" y="11"/>
                          <a:pt x="108" y="11"/>
                          <a:pt x="108" y="11"/>
                        </a:cubicBezTo>
                        <a:cubicBezTo>
                          <a:pt x="108" y="10"/>
                          <a:pt x="108" y="10"/>
                          <a:pt x="108" y="10"/>
                        </a:cubicBezTo>
                        <a:cubicBezTo>
                          <a:pt x="107" y="10"/>
                          <a:pt x="107" y="10"/>
                          <a:pt x="107" y="10"/>
                        </a:cubicBezTo>
                        <a:cubicBezTo>
                          <a:pt x="107" y="10"/>
                          <a:pt x="107" y="10"/>
                          <a:pt x="107" y="10"/>
                        </a:cubicBezTo>
                        <a:cubicBezTo>
                          <a:pt x="107" y="9"/>
                          <a:pt x="107" y="9"/>
                          <a:pt x="107" y="9"/>
                        </a:cubicBezTo>
                        <a:cubicBezTo>
                          <a:pt x="107" y="9"/>
                          <a:pt x="107" y="9"/>
                          <a:pt x="107" y="9"/>
                        </a:cubicBezTo>
                        <a:cubicBezTo>
                          <a:pt x="106" y="9"/>
                          <a:pt x="106" y="9"/>
                          <a:pt x="106" y="9"/>
                        </a:cubicBezTo>
                        <a:cubicBezTo>
                          <a:pt x="106" y="9"/>
                          <a:pt x="106" y="9"/>
                          <a:pt x="106" y="9"/>
                        </a:cubicBezTo>
                        <a:cubicBezTo>
                          <a:pt x="106" y="8"/>
                          <a:pt x="106" y="8"/>
                          <a:pt x="106" y="8"/>
                        </a:cubicBezTo>
                        <a:cubicBezTo>
                          <a:pt x="106" y="8"/>
                          <a:pt x="106" y="8"/>
                          <a:pt x="106" y="8"/>
                        </a:cubicBezTo>
                        <a:cubicBezTo>
                          <a:pt x="107" y="8"/>
                          <a:pt x="107" y="8"/>
                          <a:pt x="107" y="8"/>
                        </a:cubicBezTo>
                        <a:cubicBezTo>
                          <a:pt x="107" y="8"/>
                          <a:pt x="107" y="8"/>
                          <a:pt x="107" y="8"/>
                        </a:cubicBezTo>
                        <a:cubicBezTo>
                          <a:pt x="107" y="8"/>
                          <a:pt x="107" y="8"/>
                          <a:pt x="107" y="8"/>
                        </a:cubicBezTo>
                        <a:cubicBezTo>
                          <a:pt x="107" y="8"/>
                          <a:pt x="107" y="8"/>
                          <a:pt x="107" y="8"/>
                        </a:cubicBezTo>
                        <a:cubicBezTo>
                          <a:pt x="107" y="7"/>
                          <a:pt x="107" y="7"/>
                          <a:pt x="107" y="7"/>
                        </a:cubicBezTo>
                        <a:cubicBezTo>
                          <a:pt x="107" y="7"/>
                          <a:pt x="107" y="7"/>
                          <a:pt x="107" y="7"/>
                        </a:cubicBezTo>
                        <a:cubicBezTo>
                          <a:pt x="107" y="7"/>
                          <a:pt x="107" y="7"/>
                          <a:pt x="107" y="7"/>
                        </a:cubicBezTo>
                        <a:cubicBezTo>
                          <a:pt x="108" y="6"/>
                          <a:pt x="108" y="6"/>
                          <a:pt x="108" y="6"/>
                        </a:cubicBezTo>
                        <a:cubicBezTo>
                          <a:pt x="108" y="6"/>
                          <a:pt x="108" y="6"/>
                          <a:pt x="108" y="6"/>
                        </a:cubicBezTo>
                        <a:cubicBezTo>
                          <a:pt x="108" y="6"/>
                          <a:pt x="108" y="6"/>
                          <a:pt x="108" y="6"/>
                        </a:cubicBezTo>
                        <a:cubicBezTo>
                          <a:pt x="108" y="6"/>
                          <a:pt x="108" y="6"/>
                          <a:pt x="108" y="6"/>
                        </a:cubicBezTo>
                        <a:cubicBezTo>
                          <a:pt x="108" y="5"/>
                          <a:pt x="108" y="5"/>
                          <a:pt x="108" y="5"/>
                        </a:cubicBezTo>
                        <a:cubicBezTo>
                          <a:pt x="108" y="5"/>
                          <a:pt x="108" y="5"/>
                          <a:pt x="108" y="5"/>
                        </a:cubicBezTo>
                        <a:cubicBezTo>
                          <a:pt x="108" y="5"/>
                          <a:pt x="108" y="5"/>
                          <a:pt x="108" y="5"/>
                        </a:cubicBezTo>
                        <a:cubicBezTo>
                          <a:pt x="108" y="5"/>
                          <a:pt x="108" y="5"/>
                          <a:pt x="108" y="5"/>
                        </a:cubicBezTo>
                        <a:cubicBezTo>
                          <a:pt x="109" y="5"/>
                          <a:pt x="109" y="5"/>
                          <a:pt x="109" y="5"/>
                        </a:cubicBezTo>
                        <a:cubicBezTo>
                          <a:pt x="109" y="5"/>
                          <a:pt x="109" y="5"/>
                          <a:pt x="109" y="5"/>
                        </a:cubicBezTo>
                        <a:cubicBezTo>
                          <a:pt x="110" y="5"/>
                          <a:pt x="110" y="5"/>
                          <a:pt x="110" y="5"/>
                        </a:cubicBezTo>
                        <a:cubicBezTo>
                          <a:pt x="110" y="4"/>
                          <a:pt x="110" y="4"/>
                          <a:pt x="110" y="4"/>
                        </a:cubicBezTo>
                        <a:cubicBezTo>
                          <a:pt x="110" y="4"/>
                          <a:pt x="110" y="4"/>
                          <a:pt x="110" y="4"/>
                        </a:cubicBezTo>
                        <a:cubicBezTo>
                          <a:pt x="109" y="4"/>
                          <a:pt x="109" y="4"/>
                          <a:pt x="109" y="4"/>
                        </a:cubicBezTo>
                        <a:cubicBezTo>
                          <a:pt x="109" y="4"/>
                          <a:pt x="109" y="4"/>
                          <a:pt x="109" y="4"/>
                        </a:cubicBezTo>
                        <a:cubicBezTo>
                          <a:pt x="109" y="4"/>
                          <a:pt x="109" y="4"/>
                          <a:pt x="109" y="4"/>
                        </a:cubicBezTo>
                        <a:cubicBezTo>
                          <a:pt x="109" y="3"/>
                          <a:pt x="109" y="3"/>
                          <a:pt x="109" y="3"/>
                        </a:cubicBezTo>
                        <a:cubicBezTo>
                          <a:pt x="109" y="3"/>
                          <a:pt x="109" y="3"/>
                          <a:pt x="109" y="3"/>
                        </a:cubicBezTo>
                        <a:cubicBezTo>
                          <a:pt x="109" y="3"/>
                          <a:pt x="109" y="3"/>
                          <a:pt x="109" y="3"/>
                        </a:cubicBezTo>
                        <a:cubicBezTo>
                          <a:pt x="109" y="3"/>
                          <a:pt x="109" y="3"/>
                          <a:pt x="109" y="3"/>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7" y="2"/>
                          <a:pt x="107" y="2"/>
                          <a:pt x="107" y="2"/>
                        </a:cubicBezTo>
                        <a:cubicBezTo>
                          <a:pt x="107" y="2"/>
                          <a:pt x="107" y="2"/>
                          <a:pt x="107" y="2"/>
                        </a:cubicBezTo>
                        <a:cubicBezTo>
                          <a:pt x="107" y="2"/>
                          <a:pt x="107" y="2"/>
                          <a:pt x="107" y="2"/>
                        </a:cubicBezTo>
                        <a:cubicBezTo>
                          <a:pt x="106" y="3"/>
                          <a:pt x="106" y="3"/>
                          <a:pt x="106" y="3"/>
                        </a:cubicBezTo>
                        <a:cubicBezTo>
                          <a:pt x="106" y="2"/>
                          <a:pt x="106" y="2"/>
                          <a:pt x="106" y="2"/>
                        </a:cubicBezTo>
                        <a:cubicBezTo>
                          <a:pt x="105" y="2"/>
                          <a:pt x="105" y="2"/>
                          <a:pt x="105" y="2"/>
                        </a:cubicBezTo>
                        <a:cubicBezTo>
                          <a:pt x="105" y="2"/>
                          <a:pt x="105" y="2"/>
                          <a:pt x="105" y="2"/>
                        </a:cubicBezTo>
                        <a:cubicBezTo>
                          <a:pt x="105" y="2"/>
                          <a:pt x="105" y="2"/>
                          <a:pt x="105" y="2"/>
                        </a:cubicBezTo>
                        <a:cubicBezTo>
                          <a:pt x="105" y="2"/>
                          <a:pt x="105" y="2"/>
                          <a:pt x="105" y="2"/>
                        </a:cubicBezTo>
                        <a:cubicBezTo>
                          <a:pt x="105" y="2"/>
                          <a:pt x="105" y="2"/>
                          <a:pt x="105" y="2"/>
                        </a:cubicBezTo>
                        <a:cubicBezTo>
                          <a:pt x="105" y="2"/>
                          <a:pt x="105" y="2"/>
                          <a:pt x="105" y="2"/>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3" y="0"/>
                          <a:pt x="103" y="0"/>
                          <a:pt x="103" y="0"/>
                        </a:cubicBezTo>
                        <a:cubicBezTo>
                          <a:pt x="69" y="1"/>
                          <a:pt x="35" y="2"/>
                          <a:pt x="1" y="1"/>
                        </a:cubicBezTo>
                        <a:cubicBezTo>
                          <a:pt x="0" y="21"/>
                          <a:pt x="0" y="40"/>
                          <a:pt x="0" y="60"/>
                        </a:cubicBezTo>
                        <a:cubicBezTo>
                          <a:pt x="34" y="61"/>
                          <a:pt x="69" y="60"/>
                          <a:pt x="103" y="59"/>
                        </a:cubicBezTo>
                        <a:cubicBezTo>
                          <a:pt x="107" y="59"/>
                          <a:pt x="112" y="58"/>
                          <a:pt x="116" y="58"/>
                        </a:cubicBezTo>
                        <a:lnTo>
                          <a:pt x="116" y="56"/>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7" name="Freeform 366">
                    <a:extLst>
                      <a:ext uri="{FF2B5EF4-FFF2-40B4-BE49-F238E27FC236}">
                        <a16:creationId xmlns="" xmlns:a16="http://schemas.microsoft.com/office/drawing/2014/main" id="{7911B7E4-D602-4AC6-9D7D-F769A4986389}"/>
                      </a:ext>
                    </a:extLst>
                  </p:cNvPr>
                  <p:cNvSpPr>
                    <a:spLocks/>
                  </p:cNvSpPr>
                  <p:nvPr/>
                </p:nvSpPr>
                <p:spPr bwMode="auto">
                  <a:xfrm>
                    <a:off x="5728809" y="3778327"/>
                    <a:ext cx="503282" cy="325036"/>
                  </a:xfrm>
                  <a:custGeom>
                    <a:avLst/>
                    <a:gdLst>
                      <a:gd name="T0" fmla="*/ 95 w 96"/>
                      <a:gd name="T1" fmla="*/ 25 h 62"/>
                      <a:gd name="T2" fmla="*/ 92 w 96"/>
                      <a:gd name="T3" fmla="*/ 22 h 62"/>
                      <a:gd name="T4" fmla="*/ 88 w 96"/>
                      <a:gd name="T5" fmla="*/ 20 h 62"/>
                      <a:gd name="T6" fmla="*/ 87 w 96"/>
                      <a:gd name="T7" fmla="*/ 16 h 62"/>
                      <a:gd name="T8" fmla="*/ 81 w 96"/>
                      <a:gd name="T9" fmla="*/ 14 h 62"/>
                      <a:gd name="T10" fmla="*/ 80 w 96"/>
                      <a:gd name="T11" fmla="*/ 10 h 62"/>
                      <a:gd name="T12" fmla="*/ 80 w 96"/>
                      <a:gd name="T13" fmla="*/ 4 h 62"/>
                      <a:gd name="T14" fmla="*/ 78 w 96"/>
                      <a:gd name="T15" fmla="*/ 1 h 62"/>
                      <a:gd name="T16" fmla="*/ 0 w 96"/>
                      <a:gd name="T17" fmla="*/ 4 h 62"/>
                      <a:gd name="T18" fmla="*/ 0 w 96"/>
                      <a:gd name="T19" fmla="*/ 6 h 62"/>
                      <a:gd name="T20" fmla="*/ 1 w 96"/>
                      <a:gd name="T21" fmla="*/ 8 h 62"/>
                      <a:gd name="T22" fmla="*/ 1 w 96"/>
                      <a:gd name="T23" fmla="*/ 9 h 62"/>
                      <a:gd name="T24" fmla="*/ 1 w 96"/>
                      <a:gd name="T25" fmla="*/ 10 h 62"/>
                      <a:gd name="T26" fmla="*/ 2 w 96"/>
                      <a:gd name="T27" fmla="*/ 10 h 62"/>
                      <a:gd name="T28" fmla="*/ 2 w 96"/>
                      <a:gd name="T29" fmla="*/ 11 h 62"/>
                      <a:gd name="T30" fmla="*/ 2 w 96"/>
                      <a:gd name="T31" fmla="*/ 14 h 62"/>
                      <a:gd name="T32" fmla="*/ 2 w 96"/>
                      <a:gd name="T33" fmla="*/ 14 h 62"/>
                      <a:gd name="T34" fmla="*/ 1 w 96"/>
                      <a:gd name="T35" fmla="*/ 16 h 62"/>
                      <a:gd name="T36" fmla="*/ 1 w 96"/>
                      <a:gd name="T37" fmla="*/ 17 h 62"/>
                      <a:gd name="T38" fmla="*/ 1 w 96"/>
                      <a:gd name="T39" fmla="*/ 18 h 62"/>
                      <a:gd name="T40" fmla="*/ 0 w 96"/>
                      <a:gd name="T41" fmla="*/ 19 h 62"/>
                      <a:gd name="T42" fmla="*/ 2 w 96"/>
                      <a:gd name="T43" fmla="*/ 21 h 62"/>
                      <a:gd name="T44" fmla="*/ 2 w 96"/>
                      <a:gd name="T45" fmla="*/ 22 h 62"/>
                      <a:gd name="T46" fmla="*/ 2 w 96"/>
                      <a:gd name="T47" fmla="*/ 23 h 62"/>
                      <a:gd name="T48" fmla="*/ 4 w 96"/>
                      <a:gd name="T49" fmla="*/ 24 h 62"/>
                      <a:gd name="T50" fmla="*/ 5 w 96"/>
                      <a:gd name="T51" fmla="*/ 28 h 62"/>
                      <a:gd name="T52" fmla="*/ 6 w 96"/>
                      <a:gd name="T53" fmla="*/ 31 h 62"/>
                      <a:gd name="T54" fmla="*/ 8 w 96"/>
                      <a:gd name="T55" fmla="*/ 35 h 62"/>
                      <a:gd name="T56" fmla="*/ 9 w 96"/>
                      <a:gd name="T57" fmla="*/ 38 h 62"/>
                      <a:gd name="T58" fmla="*/ 9 w 96"/>
                      <a:gd name="T59" fmla="*/ 40 h 62"/>
                      <a:gd name="T60" fmla="*/ 9 w 96"/>
                      <a:gd name="T61" fmla="*/ 43 h 62"/>
                      <a:gd name="T62" fmla="*/ 10 w 96"/>
                      <a:gd name="T63" fmla="*/ 43 h 62"/>
                      <a:gd name="T64" fmla="*/ 11 w 96"/>
                      <a:gd name="T65" fmla="*/ 44 h 62"/>
                      <a:gd name="T66" fmla="*/ 12 w 96"/>
                      <a:gd name="T67" fmla="*/ 47 h 62"/>
                      <a:gd name="T68" fmla="*/ 13 w 96"/>
                      <a:gd name="T69" fmla="*/ 50 h 62"/>
                      <a:gd name="T70" fmla="*/ 12 w 96"/>
                      <a:gd name="T71" fmla="*/ 52 h 62"/>
                      <a:gd name="T72" fmla="*/ 12 w 96"/>
                      <a:gd name="T73" fmla="*/ 53 h 62"/>
                      <a:gd name="T74" fmla="*/ 13 w 96"/>
                      <a:gd name="T75" fmla="*/ 55 h 62"/>
                      <a:gd name="T76" fmla="*/ 13 w 96"/>
                      <a:gd name="T77" fmla="*/ 58 h 62"/>
                      <a:gd name="T78" fmla="*/ 13 w 96"/>
                      <a:gd name="T79" fmla="*/ 60 h 62"/>
                      <a:gd name="T80" fmla="*/ 14 w 96"/>
                      <a:gd name="T81" fmla="*/ 61 h 62"/>
                      <a:gd name="T82" fmla="*/ 14 w 96"/>
                      <a:gd name="T83" fmla="*/ 61 h 62"/>
                      <a:gd name="T84" fmla="*/ 14 w 96"/>
                      <a:gd name="T85" fmla="*/ 61 h 62"/>
                      <a:gd name="T86" fmla="*/ 14 w 96"/>
                      <a:gd name="T87" fmla="*/ 61 h 62"/>
                      <a:gd name="T88" fmla="*/ 34 w 96"/>
                      <a:gd name="T89" fmla="*/ 61 h 62"/>
                      <a:gd name="T90" fmla="*/ 75 w 96"/>
                      <a:gd name="T91" fmla="*/ 58 h 62"/>
                      <a:gd name="T92" fmla="*/ 77 w 96"/>
                      <a:gd name="T93" fmla="*/ 59 h 62"/>
                      <a:gd name="T94" fmla="*/ 77 w 96"/>
                      <a:gd name="T95" fmla="*/ 60 h 62"/>
                      <a:gd name="T96" fmla="*/ 78 w 96"/>
                      <a:gd name="T97" fmla="*/ 61 h 62"/>
                      <a:gd name="T98" fmla="*/ 81 w 96"/>
                      <a:gd name="T99" fmla="*/ 61 h 62"/>
                      <a:gd name="T100" fmla="*/ 80 w 96"/>
                      <a:gd name="T101" fmla="*/ 58 h 62"/>
                      <a:gd name="T102" fmla="*/ 83 w 96"/>
                      <a:gd name="T103" fmla="*/ 57 h 62"/>
                      <a:gd name="T104" fmla="*/ 84 w 96"/>
                      <a:gd name="T105" fmla="*/ 52 h 62"/>
                      <a:gd name="T106" fmla="*/ 84 w 96"/>
                      <a:gd name="T107" fmla="*/ 46 h 62"/>
                      <a:gd name="T108" fmla="*/ 84 w 96"/>
                      <a:gd name="T109" fmla="*/ 42 h 62"/>
                      <a:gd name="T110" fmla="*/ 92 w 96"/>
                      <a:gd name="T111" fmla="*/ 38 h 62"/>
                      <a:gd name="T112" fmla="*/ 94 w 96"/>
                      <a:gd name="T113" fmla="*/ 36 h 62"/>
                      <a:gd name="T114" fmla="*/ 94 w 96"/>
                      <a:gd name="T115" fmla="*/ 34 h 62"/>
                      <a:gd name="T116" fmla="*/ 96 w 96"/>
                      <a:gd name="T117" fmla="*/ 3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 h="62">
                        <a:moveTo>
                          <a:pt x="96" y="27"/>
                        </a:moveTo>
                        <a:cubicBezTo>
                          <a:pt x="96" y="27"/>
                          <a:pt x="96" y="27"/>
                          <a:pt x="96" y="27"/>
                        </a:cubicBezTo>
                        <a:cubicBezTo>
                          <a:pt x="96" y="26"/>
                          <a:pt x="96" y="26"/>
                          <a:pt x="96" y="26"/>
                        </a:cubicBezTo>
                        <a:cubicBezTo>
                          <a:pt x="96" y="26"/>
                          <a:pt x="96" y="26"/>
                          <a:pt x="96" y="26"/>
                        </a:cubicBezTo>
                        <a:cubicBezTo>
                          <a:pt x="96" y="26"/>
                          <a:pt x="96" y="26"/>
                          <a:pt x="96" y="26"/>
                        </a:cubicBezTo>
                        <a:cubicBezTo>
                          <a:pt x="95" y="26"/>
                          <a:pt x="95" y="26"/>
                          <a:pt x="95" y="26"/>
                        </a:cubicBezTo>
                        <a:cubicBezTo>
                          <a:pt x="95" y="26"/>
                          <a:pt x="95" y="26"/>
                          <a:pt x="95" y="26"/>
                        </a:cubicBezTo>
                        <a:cubicBezTo>
                          <a:pt x="95" y="25"/>
                          <a:pt x="95" y="25"/>
                          <a:pt x="95" y="25"/>
                        </a:cubicBezTo>
                        <a:cubicBezTo>
                          <a:pt x="95" y="25"/>
                          <a:pt x="95" y="25"/>
                          <a:pt x="95" y="25"/>
                        </a:cubicBezTo>
                        <a:cubicBezTo>
                          <a:pt x="93" y="25"/>
                          <a:pt x="93" y="25"/>
                          <a:pt x="93" y="25"/>
                        </a:cubicBezTo>
                        <a:cubicBezTo>
                          <a:pt x="93" y="25"/>
                          <a:pt x="93" y="25"/>
                          <a:pt x="93" y="25"/>
                        </a:cubicBezTo>
                        <a:cubicBezTo>
                          <a:pt x="93" y="25"/>
                          <a:pt x="93" y="25"/>
                          <a:pt x="93" y="25"/>
                        </a:cubicBezTo>
                        <a:cubicBezTo>
                          <a:pt x="93" y="24"/>
                          <a:pt x="93" y="24"/>
                          <a:pt x="93" y="24"/>
                        </a:cubicBezTo>
                        <a:cubicBezTo>
                          <a:pt x="92" y="24"/>
                          <a:pt x="92" y="24"/>
                          <a:pt x="92" y="24"/>
                        </a:cubicBezTo>
                        <a:cubicBezTo>
                          <a:pt x="92" y="23"/>
                          <a:pt x="92" y="23"/>
                          <a:pt x="92" y="23"/>
                        </a:cubicBezTo>
                        <a:cubicBezTo>
                          <a:pt x="92" y="22"/>
                          <a:pt x="92" y="22"/>
                          <a:pt x="92" y="22"/>
                        </a:cubicBezTo>
                        <a:cubicBezTo>
                          <a:pt x="92" y="22"/>
                          <a:pt x="92" y="22"/>
                          <a:pt x="92" y="22"/>
                        </a:cubicBezTo>
                        <a:cubicBezTo>
                          <a:pt x="92" y="22"/>
                          <a:pt x="92" y="22"/>
                          <a:pt x="92" y="22"/>
                        </a:cubicBezTo>
                        <a:cubicBezTo>
                          <a:pt x="91" y="21"/>
                          <a:pt x="91" y="21"/>
                          <a:pt x="91" y="21"/>
                        </a:cubicBezTo>
                        <a:cubicBezTo>
                          <a:pt x="90" y="21"/>
                          <a:pt x="90" y="21"/>
                          <a:pt x="90" y="21"/>
                        </a:cubicBezTo>
                        <a:cubicBezTo>
                          <a:pt x="89" y="20"/>
                          <a:pt x="89" y="20"/>
                          <a:pt x="89" y="20"/>
                        </a:cubicBezTo>
                        <a:cubicBezTo>
                          <a:pt x="89" y="20"/>
                          <a:pt x="89" y="20"/>
                          <a:pt x="89" y="20"/>
                        </a:cubicBezTo>
                        <a:cubicBezTo>
                          <a:pt x="89" y="20"/>
                          <a:pt x="89" y="20"/>
                          <a:pt x="89" y="20"/>
                        </a:cubicBezTo>
                        <a:cubicBezTo>
                          <a:pt x="88" y="20"/>
                          <a:pt x="88" y="20"/>
                          <a:pt x="88" y="20"/>
                        </a:cubicBezTo>
                        <a:cubicBezTo>
                          <a:pt x="88" y="19"/>
                          <a:pt x="88" y="19"/>
                          <a:pt x="88" y="19"/>
                        </a:cubicBezTo>
                        <a:cubicBezTo>
                          <a:pt x="88" y="19"/>
                          <a:pt x="88" y="19"/>
                          <a:pt x="88" y="18"/>
                        </a:cubicBezTo>
                        <a:cubicBezTo>
                          <a:pt x="88" y="18"/>
                          <a:pt x="88" y="18"/>
                          <a:pt x="88" y="18"/>
                        </a:cubicBezTo>
                        <a:cubicBezTo>
                          <a:pt x="88" y="18"/>
                          <a:pt x="88" y="18"/>
                          <a:pt x="88" y="18"/>
                        </a:cubicBezTo>
                        <a:cubicBezTo>
                          <a:pt x="88" y="17"/>
                          <a:pt x="88" y="17"/>
                          <a:pt x="88" y="17"/>
                        </a:cubicBezTo>
                        <a:cubicBezTo>
                          <a:pt x="88" y="17"/>
                          <a:pt x="88" y="17"/>
                          <a:pt x="88" y="17"/>
                        </a:cubicBezTo>
                        <a:cubicBezTo>
                          <a:pt x="87" y="16"/>
                          <a:pt x="87" y="16"/>
                          <a:pt x="87" y="16"/>
                        </a:cubicBezTo>
                        <a:cubicBezTo>
                          <a:pt x="87" y="16"/>
                          <a:pt x="87" y="16"/>
                          <a:pt x="87" y="16"/>
                        </a:cubicBezTo>
                        <a:cubicBezTo>
                          <a:pt x="87" y="16"/>
                          <a:pt x="87" y="16"/>
                          <a:pt x="87" y="16"/>
                        </a:cubicBezTo>
                        <a:cubicBezTo>
                          <a:pt x="86" y="16"/>
                          <a:pt x="86" y="16"/>
                          <a:pt x="86" y="16"/>
                        </a:cubicBezTo>
                        <a:cubicBezTo>
                          <a:pt x="86" y="16"/>
                          <a:pt x="86" y="16"/>
                          <a:pt x="86" y="16"/>
                        </a:cubicBezTo>
                        <a:cubicBezTo>
                          <a:pt x="83" y="16"/>
                          <a:pt x="83" y="16"/>
                          <a:pt x="83" y="16"/>
                        </a:cubicBezTo>
                        <a:cubicBezTo>
                          <a:pt x="82" y="15"/>
                          <a:pt x="82" y="15"/>
                          <a:pt x="82" y="15"/>
                        </a:cubicBezTo>
                        <a:cubicBezTo>
                          <a:pt x="82" y="15"/>
                          <a:pt x="82" y="15"/>
                          <a:pt x="82" y="15"/>
                        </a:cubicBezTo>
                        <a:cubicBezTo>
                          <a:pt x="82" y="15"/>
                          <a:pt x="82" y="15"/>
                          <a:pt x="82" y="15"/>
                        </a:cubicBezTo>
                        <a:cubicBezTo>
                          <a:pt x="81" y="14"/>
                          <a:pt x="81" y="14"/>
                          <a:pt x="81" y="14"/>
                        </a:cubicBezTo>
                        <a:cubicBezTo>
                          <a:pt x="81" y="14"/>
                          <a:pt x="81" y="14"/>
                          <a:pt x="81" y="14"/>
                        </a:cubicBezTo>
                        <a:cubicBezTo>
                          <a:pt x="81" y="13"/>
                          <a:pt x="81" y="13"/>
                          <a:pt x="81" y="13"/>
                        </a:cubicBezTo>
                        <a:cubicBezTo>
                          <a:pt x="81" y="12"/>
                          <a:pt x="81" y="12"/>
                          <a:pt x="81" y="12"/>
                        </a:cubicBezTo>
                        <a:cubicBezTo>
                          <a:pt x="81" y="12"/>
                          <a:pt x="81" y="12"/>
                          <a:pt x="81" y="12"/>
                        </a:cubicBezTo>
                        <a:cubicBezTo>
                          <a:pt x="80" y="12"/>
                          <a:pt x="80" y="12"/>
                          <a:pt x="80" y="12"/>
                        </a:cubicBezTo>
                        <a:cubicBezTo>
                          <a:pt x="80" y="11"/>
                          <a:pt x="80" y="11"/>
                          <a:pt x="80" y="11"/>
                        </a:cubicBezTo>
                        <a:cubicBezTo>
                          <a:pt x="80" y="11"/>
                          <a:pt x="80" y="11"/>
                          <a:pt x="80" y="11"/>
                        </a:cubicBezTo>
                        <a:cubicBezTo>
                          <a:pt x="80" y="10"/>
                          <a:pt x="80" y="10"/>
                          <a:pt x="80" y="10"/>
                        </a:cubicBezTo>
                        <a:cubicBezTo>
                          <a:pt x="80" y="10"/>
                          <a:pt x="80" y="10"/>
                          <a:pt x="80" y="10"/>
                        </a:cubicBezTo>
                        <a:cubicBezTo>
                          <a:pt x="80" y="9"/>
                          <a:pt x="80" y="9"/>
                          <a:pt x="80" y="9"/>
                        </a:cubicBezTo>
                        <a:cubicBezTo>
                          <a:pt x="80" y="9"/>
                          <a:pt x="80" y="9"/>
                          <a:pt x="80" y="9"/>
                        </a:cubicBezTo>
                        <a:cubicBezTo>
                          <a:pt x="80" y="8"/>
                          <a:pt x="80" y="8"/>
                          <a:pt x="80" y="8"/>
                        </a:cubicBezTo>
                        <a:cubicBezTo>
                          <a:pt x="79" y="7"/>
                          <a:pt x="79" y="7"/>
                          <a:pt x="79" y="7"/>
                        </a:cubicBezTo>
                        <a:cubicBezTo>
                          <a:pt x="80" y="6"/>
                          <a:pt x="80" y="6"/>
                          <a:pt x="80" y="6"/>
                        </a:cubicBezTo>
                        <a:cubicBezTo>
                          <a:pt x="80" y="5"/>
                          <a:pt x="80" y="5"/>
                          <a:pt x="80" y="5"/>
                        </a:cubicBezTo>
                        <a:cubicBezTo>
                          <a:pt x="80" y="4"/>
                          <a:pt x="80" y="4"/>
                          <a:pt x="80" y="4"/>
                        </a:cubicBezTo>
                        <a:cubicBezTo>
                          <a:pt x="80" y="3"/>
                          <a:pt x="80" y="3"/>
                          <a:pt x="80" y="3"/>
                        </a:cubicBezTo>
                        <a:cubicBezTo>
                          <a:pt x="80" y="3"/>
                          <a:pt x="80" y="3"/>
                          <a:pt x="80" y="3"/>
                        </a:cubicBezTo>
                        <a:cubicBezTo>
                          <a:pt x="79" y="3"/>
                          <a:pt x="79" y="3"/>
                          <a:pt x="79" y="3"/>
                        </a:cubicBezTo>
                        <a:cubicBezTo>
                          <a:pt x="78" y="3"/>
                          <a:pt x="78" y="3"/>
                          <a:pt x="78" y="3"/>
                        </a:cubicBezTo>
                        <a:cubicBezTo>
                          <a:pt x="78" y="2"/>
                          <a:pt x="78" y="2"/>
                          <a:pt x="78" y="2"/>
                        </a:cubicBezTo>
                        <a:cubicBezTo>
                          <a:pt x="78" y="2"/>
                          <a:pt x="78" y="2"/>
                          <a:pt x="78" y="2"/>
                        </a:cubicBezTo>
                        <a:cubicBezTo>
                          <a:pt x="78" y="2"/>
                          <a:pt x="78" y="2"/>
                          <a:pt x="78" y="2"/>
                        </a:cubicBezTo>
                        <a:cubicBezTo>
                          <a:pt x="78" y="1"/>
                          <a:pt x="78" y="1"/>
                          <a:pt x="78" y="1"/>
                        </a:cubicBezTo>
                        <a:cubicBezTo>
                          <a:pt x="78" y="1"/>
                          <a:pt x="78" y="1"/>
                          <a:pt x="78" y="1"/>
                        </a:cubicBezTo>
                        <a:cubicBezTo>
                          <a:pt x="78" y="1"/>
                          <a:pt x="78" y="1"/>
                          <a:pt x="78" y="1"/>
                        </a:cubicBezTo>
                        <a:cubicBezTo>
                          <a:pt x="78" y="1"/>
                          <a:pt x="78" y="1"/>
                          <a:pt x="78" y="1"/>
                        </a:cubicBezTo>
                        <a:cubicBezTo>
                          <a:pt x="78" y="0"/>
                          <a:pt x="78" y="0"/>
                          <a:pt x="78" y="0"/>
                        </a:cubicBezTo>
                        <a:cubicBezTo>
                          <a:pt x="78" y="0"/>
                          <a:pt x="78" y="0"/>
                          <a:pt x="78" y="0"/>
                        </a:cubicBezTo>
                        <a:cubicBezTo>
                          <a:pt x="78" y="0"/>
                          <a:pt x="78" y="0"/>
                          <a:pt x="78" y="0"/>
                        </a:cubicBezTo>
                        <a:cubicBezTo>
                          <a:pt x="52" y="2"/>
                          <a:pt x="26" y="3"/>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1" y="20"/>
                          <a:pt x="1" y="20"/>
                          <a:pt x="1" y="20"/>
                        </a:cubicBezTo>
                        <a:cubicBezTo>
                          <a:pt x="1" y="20"/>
                          <a:pt x="1" y="20"/>
                          <a:pt x="1" y="20"/>
                        </a:cubicBezTo>
                        <a:cubicBezTo>
                          <a:pt x="1" y="21"/>
                          <a:pt x="1" y="21"/>
                          <a:pt x="1"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3" y="24"/>
                          <a:pt x="3" y="24"/>
                          <a:pt x="3" y="24"/>
                        </a:cubicBezTo>
                        <a:cubicBezTo>
                          <a:pt x="3" y="24"/>
                          <a:pt x="3" y="24"/>
                          <a:pt x="3" y="24"/>
                        </a:cubicBezTo>
                        <a:cubicBezTo>
                          <a:pt x="4" y="24"/>
                          <a:pt x="4" y="24"/>
                          <a:pt x="4" y="24"/>
                        </a:cubicBezTo>
                        <a:cubicBezTo>
                          <a:pt x="4" y="25"/>
                          <a:pt x="4" y="25"/>
                          <a:pt x="4" y="25"/>
                        </a:cubicBezTo>
                        <a:cubicBezTo>
                          <a:pt x="4" y="26"/>
                          <a:pt x="4" y="26"/>
                          <a:pt x="4" y="26"/>
                        </a:cubicBezTo>
                        <a:cubicBezTo>
                          <a:pt x="4" y="27"/>
                          <a:pt x="4" y="27"/>
                          <a:pt x="4" y="27"/>
                        </a:cubicBezTo>
                        <a:cubicBezTo>
                          <a:pt x="4" y="27"/>
                          <a:pt x="4" y="27"/>
                          <a:pt x="4" y="27"/>
                        </a:cubicBezTo>
                        <a:cubicBezTo>
                          <a:pt x="4" y="28"/>
                          <a:pt x="4" y="28"/>
                          <a:pt x="4" y="28"/>
                        </a:cubicBezTo>
                        <a:cubicBezTo>
                          <a:pt x="4" y="28"/>
                          <a:pt x="4" y="28"/>
                          <a:pt x="4" y="28"/>
                        </a:cubicBezTo>
                        <a:cubicBezTo>
                          <a:pt x="5" y="28"/>
                          <a:pt x="5" y="28"/>
                          <a:pt x="5" y="28"/>
                        </a:cubicBezTo>
                        <a:cubicBezTo>
                          <a:pt x="5" y="28"/>
                          <a:pt x="5" y="28"/>
                          <a:pt x="5" y="28"/>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1"/>
                          <a:pt x="5" y="31"/>
                          <a:pt x="5" y="31"/>
                        </a:cubicBezTo>
                        <a:cubicBezTo>
                          <a:pt x="5" y="31"/>
                          <a:pt x="5" y="31"/>
                          <a:pt x="5" y="31"/>
                        </a:cubicBezTo>
                        <a:cubicBezTo>
                          <a:pt x="6" y="31"/>
                          <a:pt x="6" y="31"/>
                          <a:pt x="6" y="31"/>
                        </a:cubicBezTo>
                        <a:cubicBezTo>
                          <a:pt x="6" y="32"/>
                          <a:pt x="6" y="32"/>
                          <a:pt x="6" y="32"/>
                        </a:cubicBezTo>
                        <a:cubicBezTo>
                          <a:pt x="6" y="32"/>
                          <a:pt x="6" y="32"/>
                          <a:pt x="6" y="32"/>
                        </a:cubicBezTo>
                        <a:cubicBezTo>
                          <a:pt x="6" y="32"/>
                          <a:pt x="6" y="32"/>
                          <a:pt x="6" y="32"/>
                        </a:cubicBezTo>
                        <a:cubicBezTo>
                          <a:pt x="6" y="33"/>
                          <a:pt x="6" y="33"/>
                          <a:pt x="6" y="33"/>
                        </a:cubicBezTo>
                        <a:cubicBezTo>
                          <a:pt x="6" y="33"/>
                          <a:pt x="6" y="33"/>
                          <a:pt x="6" y="33"/>
                        </a:cubicBezTo>
                        <a:cubicBezTo>
                          <a:pt x="7" y="34"/>
                          <a:pt x="7" y="34"/>
                          <a:pt x="7" y="34"/>
                        </a:cubicBezTo>
                        <a:cubicBezTo>
                          <a:pt x="8" y="34"/>
                          <a:pt x="8" y="34"/>
                          <a:pt x="8" y="34"/>
                        </a:cubicBezTo>
                        <a:cubicBezTo>
                          <a:pt x="8" y="35"/>
                          <a:pt x="8" y="35"/>
                          <a:pt x="8" y="35"/>
                        </a:cubicBezTo>
                        <a:cubicBezTo>
                          <a:pt x="8" y="35"/>
                          <a:pt x="8" y="35"/>
                          <a:pt x="8" y="35"/>
                        </a:cubicBezTo>
                        <a:cubicBezTo>
                          <a:pt x="8" y="36"/>
                          <a:pt x="8" y="36"/>
                          <a:pt x="8" y="36"/>
                        </a:cubicBezTo>
                        <a:cubicBezTo>
                          <a:pt x="8" y="36"/>
                          <a:pt x="8" y="36"/>
                          <a:pt x="8" y="36"/>
                        </a:cubicBezTo>
                        <a:cubicBezTo>
                          <a:pt x="8" y="36"/>
                          <a:pt x="8" y="36"/>
                          <a:pt x="8" y="36"/>
                        </a:cubicBezTo>
                        <a:cubicBezTo>
                          <a:pt x="8" y="36"/>
                          <a:pt x="8" y="36"/>
                          <a:pt x="8" y="36"/>
                        </a:cubicBezTo>
                        <a:cubicBezTo>
                          <a:pt x="8" y="37"/>
                          <a:pt x="8" y="37"/>
                          <a:pt x="8" y="37"/>
                        </a:cubicBezTo>
                        <a:cubicBezTo>
                          <a:pt x="9" y="37"/>
                          <a:pt x="9" y="37"/>
                          <a:pt x="9" y="37"/>
                        </a:cubicBezTo>
                        <a:cubicBezTo>
                          <a:pt x="9" y="38"/>
                          <a:pt x="9" y="38"/>
                          <a:pt x="9" y="38"/>
                        </a:cubicBezTo>
                        <a:cubicBezTo>
                          <a:pt x="9" y="38"/>
                          <a:pt x="9" y="38"/>
                          <a:pt x="9" y="38"/>
                        </a:cubicBezTo>
                        <a:cubicBezTo>
                          <a:pt x="9" y="39"/>
                          <a:pt x="9" y="39"/>
                          <a:pt x="9" y="39"/>
                        </a:cubicBezTo>
                        <a:cubicBezTo>
                          <a:pt x="9" y="39"/>
                          <a:pt x="9" y="39"/>
                          <a:pt x="9" y="39"/>
                        </a:cubicBezTo>
                        <a:cubicBezTo>
                          <a:pt x="9" y="39"/>
                          <a:pt x="9" y="39"/>
                          <a:pt x="9" y="39"/>
                        </a:cubicBezTo>
                        <a:cubicBezTo>
                          <a:pt x="9" y="39"/>
                          <a:pt x="9" y="39"/>
                          <a:pt x="9" y="39"/>
                        </a:cubicBezTo>
                        <a:cubicBezTo>
                          <a:pt x="9" y="40"/>
                          <a:pt x="9" y="40"/>
                          <a:pt x="9" y="40"/>
                        </a:cubicBezTo>
                        <a:cubicBezTo>
                          <a:pt x="9" y="40"/>
                          <a:pt x="9" y="40"/>
                          <a:pt x="9" y="40"/>
                        </a:cubicBezTo>
                        <a:cubicBezTo>
                          <a:pt x="9" y="40"/>
                          <a:pt x="9" y="40"/>
                          <a:pt x="9" y="40"/>
                        </a:cubicBezTo>
                        <a:cubicBezTo>
                          <a:pt x="9" y="40"/>
                          <a:pt x="9" y="40"/>
                          <a:pt x="9" y="40"/>
                        </a:cubicBezTo>
                        <a:cubicBezTo>
                          <a:pt x="9" y="41"/>
                          <a:pt x="9" y="41"/>
                          <a:pt x="9" y="41"/>
                        </a:cubicBezTo>
                        <a:cubicBezTo>
                          <a:pt x="9" y="41"/>
                          <a:pt x="9" y="41"/>
                          <a:pt x="9" y="41"/>
                        </a:cubicBezTo>
                        <a:cubicBezTo>
                          <a:pt x="9" y="42"/>
                          <a:pt x="9" y="42"/>
                          <a:pt x="9" y="42"/>
                        </a:cubicBezTo>
                        <a:cubicBezTo>
                          <a:pt x="9" y="42"/>
                          <a:pt x="9" y="42"/>
                          <a:pt x="9" y="42"/>
                        </a:cubicBezTo>
                        <a:cubicBezTo>
                          <a:pt x="9" y="42"/>
                          <a:pt x="9" y="42"/>
                          <a:pt x="9" y="42"/>
                        </a:cubicBezTo>
                        <a:cubicBezTo>
                          <a:pt x="9" y="42"/>
                          <a:pt x="9" y="42"/>
                          <a:pt x="9" y="42"/>
                        </a:cubicBezTo>
                        <a:cubicBezTo>
                          <a:pt x="9" y="43"/>
                          <a:pt x="9" y="43"/>
                          <a:pt x="9" y="43"/>
                        </a:cubicBezTo>
                        <a:cubicBezTo>
                          <a:pt x="9" y="43"/>
                          <a:pt x="9" y="43"/>
                          <a:pt x="9"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4"/>
                          <a:pt x="10" y="44"/>
                          <a:pt x="10" y="44"/>
                        </a:cubicBezTo>
                        <a:cubicBezTo>
                          <a:pt x="10" y="44"/>
                          <a:pt x="10" y="44"/>
                          <a:pt x="10" y="44"/>
                        </a:cubicBezTo>
                        <a:cubicBezTo>
                          <a:pt x="10" y="44"/>
                          <a:pt x="10" y="44"/>
                          <a:pt x="10" y="44"/>
                        </a:cubicBezTo>
                        <a:cubicBezTo>
                          <a:pt x="10" y="44"/>
                          <a:pt x="10" y="44"/>
                          <a:pt x="10" y="44"/>
                        </a:cubicBezTo>
                        <a:cubicBezTo>
                          <a:pt x="11" y="44"/>
                          <a:pt x="11" y="44"/>
                          <a:pt x="11" y="44"/>
                        </a:cubicBezTo>
                        <a:cubicBezTo>
                          <a:pt x="11" y="44"/>
                          <a:pt x="11" y="44"/>
                          <a:pt x="11" y="44"/>
                        </a:cubicBezTo>
                        <a:cubicBezTo>
                          <a:pt x="11" y="44"/>
                          <a:pt x="11" y="44"/>
                          <a:pt x="11" y="44"/>
                        </a:cubicBezTo>
                        <a:cubicBezTo>
                          <a:pt x="11" y="45"/>
                          <a:pt x="11" y="45"/>
                          <a:pt x="11" y="45"/>
                        </a:cubicBezTo>
                        <a:cubicBezTo>
                          <a:pt x="11" y="45"/>
                          <a:pt x="11" y="45"/>
                          <a:pt x="11" y="45"/>
                        </a:cubicBezTo>
                        <a:cubicBezTo>
                          <a:pt x="11" y="46"/>
                          <a:pt x="11" y="46"/>
                          <a:pt x="11" y="46"/>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2" y="48"/>
                          <a:pt x="12" y="48"/>
                          <a:pt x="12" y="48"/>
                        </a:cubicBezTo>
                        <a:cubicBezTo>
                          <a:pt x="12" y="48"/>
                          <a:pt x="12" y="48"/>
                          <a:pt x="12" y="48"/>
                        </a:cubicBezTo>
                        <a:cubicBezTo>
                          <a:pt x="12" y="48"/>
                          <a:pt x="12" y="48"/>
                          <a:pt x="12" y="48"/>
                        </a:cubicBezTo>
                        <a:cubicBezTo>
                          <a:pt x="12" y="49"/>
                          <a:pt x="12" y="49"/>
                          <a:pt x="12" y="49"/>
                        </a:cubicBezTo>
                        <a:cubicBezTo>
                          <a:pt x="12" y="49"/>
                          <a:pt x="12" y="49"/>
                          <a:pt x="12" y="49"/>
                        </a:cubicBezTo>
                        <a:cubicBezTo>
                          <a:pt x="12" y="50"/>
                          <a:pt x="12" y="50"/>
                          <a:pt x="12" y="50"/>
                        </a:cubicBezTo>
                        <a:cubicBezTo>
                          <a:pt x="13" y="50"/>
                          <a:pt x="13" y="50"/>
                          <a:pt x="13" y="50"/>
                        </a:cubicBezTo>
                        <a:cubicBezTo>
                          <a:pt x="13" y="50"/>
                          <a:pt x="13" y="50"/>
                          <a:pt x="13" y="50"/>
                        </a:cubicBezTo>
                        <a:cubicBezTo>
                          <a:pt x="12" y="50"/>
                          <a:pt x="12" y="50"/>
                          <a:pt x="12" y="50"/>
                        </a:cubicBezTo>
                        <a:cubicBezTo>
                          <a:pt x="12" y="51"/>
                          <a:pt x="12" y="51"/>
                          <a:pt x="12" y="51"/>
                        </a:cubicBezTo>
                        <a:cubicBezTo>
                          <a:pt x="13" y="51"/>
                          <a:pt x="13" y="51"/>
                          <a:pt x="13" y="51"/>
                        </a:cubicBezTo>
                        <a:cubicBezTo>
                          <a:pt x="13" y="51"/>
                          <a:pt x="13" y="51"/>
                          <a:pt x="13" y="51"/>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3" y="53"/>
                          <a:pt x="13" y="53"/>
                          <a:pt x="13" y="53"/>
                        </a:cubicBezTo>
                        <a:cubicBezTo>
                          <a:pt x="13" y="53"/>
                          <a:pt x="13" y="53"/>
                          <a:pt x="13" y="53"/>
                        </a:cubicBezTo>
                        <a:cubicBezTo>
                          <a:pt x="13" y="53"/>
                          <a:pt x="13" y="53"/>
                          <a:pt x="13" y="53"/>
                        </a:cubicBezTo>
                        <a:cubicBezTo>
                          <a:pt x="12" y="53"/>
                          <a:pt x="12" y="53"/>
                          <a:pt x="12" y="53"/>
                        </a:cubicBezTo>
                        <a:cubicBezTo>
                          <a:pt x="12" y="53"/>
                          <a:pt x="12" y="53"/>
                          <a:pt x="12" y="53"/>
                        </a:cubicBezTo>
                        <a:cubicBezTo>
                          <a:pt x="13" y="53"/>
                          <a:pt x="13" y="53"/>
                          <a:pt x="13" y="53"/>
                        </a:cubicBezTo>
                        <a:cubicBezTo>
                          <a:pt x="13" y="53"/>
                          <a:pt x="13" y="53"/>
                          <a:pt x="13" y="53"/>
                        </a:cubicBezTo>
                        <a:cubicBezTo>
                          <a:pt x="13" y="54"/>
                          <a:pt x="13" y="54"/>
                          <a:pt x="13" y="54"/>
                        </a:cubicBezTo>
                        <a:cubicBezTo>
                          <a:pt x="13" y="54"/>
                          <a:pt x="13" y="54"/>
                          <a:pt x="13" y="54"/>
                        </a:cubicBezTo>
                        <a:cubicBezTo>
                          <a:pt x="13" y="54"/>
                          <a:pt x="13" y="54"/>
                          <a:pt x="13" y="54"/>
                        </a:cubicBezTo>
                        <a:cubicBezTo>
                          <a:pt x="13" y="54"/>
                          <a:pt x="13" y="54"/>
                          <a:pt x="13" y="54"/>
                        </a:cubicBezTo>
                        <a:cubicBezTo>
                          <a:pt x="13" y="55"/>
                          <a:pt x="13" y="55"/>
                          <a:pt x="13" y="55"/>
                        </a:cubicBezTo>
                        <a:cubicBezTo>
                          <a:pt x="13" y="55"/>
                          <a:pt x="13" y="55"/>
                          <a:pt x="13" y="55"/>
                        </a:cubicBezTo>
                        <a:cubicBezTo>
                          <a:pt x="13" y="56"/>
                          <a:pt x="13" y="56"/>
                          <a:pt x="13" y="56"/>
                        </a:cubicBezTo>
                        <a:cubicBezTo>
                          <a:pt x="13" y="56"/>
                          <a:pt x="13" y="56"/>
                          <a:pt x="13" y="56"/>
                        </a:cubicBezTo>
                        <a:cubicBezTo>
                          <a:pt x="13" y="56"/>
                          <a:pt x="13" y="56"/>
                          <a:pt x="13" y="56"/>
                        </a:cubicBezTo>
                        <a:cubicBezTo>
                          <a:pt x="13" y="57"/>
                          <a:pt x="13" y="57"/>
                          <a:pt x="13" y="57"/>
                        </a:cubicBezTo>
                        <a:cubicBezTo>
                          <a:pt x="13" y="57"/>
                          <a:pt x="13" y="57"/>
                          <a:pt x="13" y="57"/>
                        </a:cubicBezTo>
                        <a:cubicBezTo>
                          <a:pt x="13" y="57"/>
                          <a:pt x="13" y="57"/>
                          <a:pt x="13" y="57"/>
                        </a:cubicBezTo>
                        <a:cubicBezTo>
                          <a:pt x="13" y="58"/>
                          <a:pt x="13" y="58"/>
                          <a:pt x="13" y="58"/>
                        </a:cubicBezTo>
                        <a:cubicBezTo>
                          <a:pt x="13" y="58"/>
                          <a:pt x="13" y="58"/>
                          <a:pt x="13" y="58"/>
                        </a:cubicBezTo>
                        <a:cubicBezTo>
                          <a:pt x="13" y="58"/>
                          <a:pt x="13" y="58"/>
                          <a:pt x="13" y="58"/>
                        </a:cubicBezTo>
                        <a:cubicBezTo>
                          <a:pt x="13" y="58"/>
                          <a:pt x="13" y="58"/>
                          <a:pt x="13" y="58"/>
                        </a:cubicBezTo>
                        <a:cubicBezTo>
                          <a:pt x="13" y="59"/>
                          <a:pt x="13" y="59"/>
                          <a:pt x="13" y="59"/>
                        </a:cubicBezTo>
                        <a:cubicBezTo>
                          <a:pt x="13" y="59"/>
                          <a:pt x="13" y="59"/>
                          <a:pt x="13" y="59"/>
                        </a:cubicBezTo>
                        <a:cubicBezTo>
                          <a:pt x="13" y="59"/>
                          <a:pt x="13" y="59"/>
                          <a:pt x="13" y="59"/>
                        </a:cubicBezTo>
                        <a:cubicBezTo>
                          <a:pt x="13" y="59"/>
                          <a:pt x="13" y="59"/>
                          <a:pt x="13" y="59"/>
                        </a:cubicBezTo>
                        <a:cubicBezTo>
                          <a:pt x="13" y="59"/>
                          <a:pt x="13" y="59"/>
                          <a:pt x="13" y="59"/>
                        </a:cubicBezTo>
                        <a:cubicBezTo>
                          <a:pt x="13" y="60"/>
                          <a:pt x="13" y="60"/>
                          <a:pt x="13" y="60"/>
                        </a:cubicBezTo>
                        <a:cubicBezTo>
                          <a:pt x="14" y="60"/>
                          <a:pt x="14" y="60"/>
                          <a:pt x="14" y="60"/>
                        </a:cubicBezTo>
                        <a:cubicBezTo>
                          <a:pt x="14" y="60"/>
                          <a:pt x="14" y="60"/>
                          <a:pt x="14" y="60"/>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21" y="61"/>
                          <a:pt x="27" y="61"/>
                          <a:pt x="34" y="61"/>
                        </a:cubicBezTo>
                        <a:cubicBezTo>
                          <a:pt x="36" y="61"/>
                          <a:pt x="38" y="61"/>
                          <a:pt x="41" y="61"/>
                        </a:cubicBezTo>
                        <a:cubicBezTo>
                          <a:pt x="43" y="60"/>
                          <a:pt x="45" y="60"/>
                          <a:pt x="48" y="60"/>
                        </a:cubicBezTo>
                        <a:cubicBezTo>
                          <a:pt x="50" y="60"/>
                          <a:pt x="52" y="60"/>
                          <a:pt x="55" y="60"/>
                        </a:cubicBezTo>
                        <a:cubicBezTo>
                          <a:pt x="60" y="59"/>
                          <a:pt x="66" y="59"/>
                          <a:pt x="72" y="58"/>
                        </a:cubicBezTo>
                        <a:cubicBezTo>
                          <a:pt x="73" y="58"/>
                          <a:pt x="73" y="58"/>
                          <a:pt x="73" y="58"/>
                        </a:cubicBezTo>
                        <a:cubicBezTo>
                          <a:pt x="75" y="58"/>
                          <a:pt x="75" y="58"/>
                          <a:pt x="75" y="58"/>
                        </a:cubicBezTo>
                        <a:cubicBezTo>
                          <a:pt x="75" y="58"/>
                          <a:pt x="75" y="58"/>
                          <a:pt x="75" y="58"/>
                        </a:cubicBezTo>
                        <a:cubicBezTo>
                          <a:pt x="75" y="58"/>
                          <a:pt x="75" y="58"/>
                          <a:pt x="75" y="58"/>
                        </a:cubicBezTo>
                        <a:cubicBezTo>
                          <a:pt x="76" y="58"/>
                          <a:pt x="76" y="58"/>
                          <a:pt x="76" y="58"/>
                        </a:cubicBezTo>
                        <a:cubicBezTo>
                          <a:pt x="76" y="58"/>
                          <a:pt x="76" y="58"/>
                          <a:pt x="76" y="58"/>
                        </a:cubicBezTo>
                        <a:cubicBezTo>
                          <a:pt x="76" y="59"/>
                          <a:pt x="76" y="59"/>
                          <a:pt x="76" y="59"/>
                        </a:cubicBezTo>
                        <a:cubicBezTo>
                          <a:pt x="76" y="59"/>
                          <a:pt x="76" y="59"/>
                          <a:pt x="76" y="59"/>
                        </a:cubicBezTo>
                        <a:cubicBezTo>
                          <a:pt x="76" y="59"/>
                          <a:pt x="76" y="59"/>
                          <a:pt x="76" y="59"/>
                        </a:cubicBezTo>
                        <a:cubicBezTo>
                          <a:pt x="76" y="59"/>
                          <a:pt x="76" y="59"/>
                          <a:pt x="76" y="59"/>
                        </a:cubicBezTo>
                        <a:cubicBezTo>
                          <a:pt x="76" y="59"/>
                          <a:pt x="76" y="59"/>
                          <a:pt x="76" y="59"/>
                        </a:cubicBezTo>
                        <a:cubicBezTo>
                          <a:pt x="77" y="59"/>
                          <a:pt x="77" y="59"/>
                          <a:pt x="77" y="59"/>
                        </a:cubicBezTo>
                        <a:cubicBezTo>
                          <a:pt x="77" y="59"/>
                          <a:pt x="77" y="59"/>
                          <a:pt x="77" y="59"/>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8" y="60"/>
                          <a:pt x="78" y="60"/>
                          <a:pt x="78" y="60"/>
                        </a:cubicBezTo>
                        <a:cubicBezTo>
                          <a:pt x="78" y="60"/>
                          <a:pt x="78" y="60"/>
                          <a:pt x="78" y="60"/>
                        </a:cubicBezTo>
                        <a:cubicBezTo>
                          <a:pt x="78" y="60"/>
                          <a:pt x="78" y="60"/>
                          <a:pt x="78" y="60"/>
                        </a:cubicBezTo>
                        <a:cubicBezTo>
                          <a:pt x="78" y="60"/>
                          <a:pt x="78" y="60"/>
                          <a:pt x="78" y="60"/>
                        </a:cubicBezTo>
                        <a:cubicBezTo>
                          <a:pt x="78" y="61"/>
                          <a:pt x="78" y="61"/>
                          <a:pt x="78" y="61"/>
                        </a:cubicBezTo>
                        <a:cubicBezTo>
                          <a:pt x="78" y="61"/>
                          <a:pt x="78" y="61"/>
                          <a:pt x="78" y="61"/>
                        </a:cubicBezTo>
                        <a:cubicBezTo>
                          <a:pt x="78" y="61"/>
                          <a:pt x="78" y="61"/>
                          <a:pt x="78" y="61"/>
                        </a:cubicBezTo>
                        <a:cubicBezTo>
                          <a:pt x="78" y="61"/>
                          <a:pt x="78" y="61"/>
                          <a:pt x="78" y="61"/>
                        </a:cubicBezTo>
                        <a:cubicBezTo>
                          <a:pt x="79" y="62"/>
                          <a:pt x="79" y="62"/>
                          <a:pt x="79" y="62"/>
                        </a:cubicBezTo>
                        <a:cubicBezTo>
                          <a:pt x="79" y="62"/>
                          <a:pt x="79" y="62"/>
                          <a:pt x="79" y="62"/>
                        </a:cubicBezTo>
                        <a:cubicBezTo>
                          <a:pt x="80" y="62"/>
                          <a:pt x="80" y="62"/>
                          <a:pt x="80" y="62"/>
                        </a:cubicBezTo>
                        <a:cubicBezTo>
                          <a:pt x="80" y="62"/>
                          <a:pt x="80" y="62"/>
                          <a:pt x="80" y="62"/>
                        </a:cubicBezTo>
                        <a:cubicBezTo>
                          <a:pt x="81" y="62"/>
                          <a:pt x="81" y="62"/>
                          <a:pt x="81" y="62"/>
                        </a:cubicBezTo>
                        <a:cubicBezTo>
                          <a:pt x="81" y="61"/>
                          <a:pt x="81" y="61"/>
                          <a:pt x="81" y="61"/>
                        </a:cubicBezTo>
                        <a:cubicBezTo>
                          <a:pt x="81" y="61"/>
                          <a:pt x="81" y="61"/>
                          <a:pt x="81" y="61"/>
                        </a:cubicBezTo>
                        <a:cubicBezTo>
                          <a:pt x="81" y="61"/>
                          <a:pt x="81" y="61"/>
                          <a:pt x="81" y="61"/>
                        </a:cubicBezTo>
                        <a:cubicBezTo>
                          <a:pt x="81" y="60"/>
                          <a:pt x="81" y="60"/>
                          <a:pt x="81" y="60"/>
                        </a:cubicBezTo>
                        <a:cubicBezTo>
                          <a:pt x="81" y="60"/>
                          <a:pt x="81" y="60"/>
                          <a:pt x="81" y="60"/>
                        </a:cubicBezTo>
                        <a:cubicBezTo>
                          <a:pt x="81" y="59"/>
                          <a:pt x="81" y="59"/>
                          <a:pt x="81" y="59"/>
                        </a:cubicBezTo>
                        <a:cubicBezTo>
                          <a:pt x="80" y="59"/>
                          <a:pt x="80" y="59"/>
                          <a:pt x="80" y="59"/>
                        </a:cubicBezTo>
                        <a:cubicBezTo>
                          <a:pt x="80" y="59"/>
                          <a:pt x="80" y="59"/>
                          <a:pt x="80" y="59"/>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1" y="57"/>
                          <a:pt x="81" y="57"/>
                          <a:pt x="81" y="57"/>
                        </a:cubicBezTo>
                        <a:cubicBezTo>
                          <a:pt x="81" y="57"/>
                          <a:pt x="81" y="57"/>
                          <a:pt x="81" y="57"/>
                        </a:cubicBezTo>
                        <a:cubicBezTo>
                          <a:pt x="82" y="57"/>
                          <a:pt x="82" y="57"/>
                          <a:pt x="82" y="57"/>
                        </a:cubicBezTo>
                        <a:cubicBezTo>
                          <a:pt x="83" y="57"/>
                          <a:pt x="83" y="57"/>
                          <a:pt x="83" y="57"/>
                        </a:cubicBezTo>
                        <a:cubicBezTo>
                          <a:pt x="83" y="56"/>
                          <a:pt x="83" y="56"/>
                          <a:pt x="83" y="56"/>
                        </a:cubicBezTo>
                        <a:cubicBezTo>
                          <a:pt x="84" y="56"/>
                          <a:pt x="84" y="56"/>
                          <a:pt x="84" y="56"/>
                        </a:cubicBezTo>
                        <a:cubicBezTo>
                          <a:pt x="84" y="55"/>
                          <a:pt x="84" y="55"/>
                          <a:pt x="84" y="55"/>
                        </a:cubicBezTo>
                        <a:cubicBezTo>
                          <a:pt x="84" y="54"/>
                          <a:pt x="84" y="54"/>
                          <a:pt x="84" y="54"/>
                        </a:cubicBezTo>
                        <a:cubicBezTo>
                          <a:pt x="84" y="54"/>
                          <a:pt x="84" y="54"/>
                          <a:pt x="84" y="54"/>
                        </a:cubicBezTo>
                        <a:cubicBezTo>
                          <a:pt x="84" y="53"/>
                          <a:pt x="84" y="53"/>
                          <a:pt x="84" y="53"/>
                        </a:cubicBezTo>
                        <a:cubicBezTo>
                          <a:pt x="84" y="53"/>
                          <a:pt x="84" y="53"/>
                          <a:pt x="84" y="53"/>
                        </a:cubicBezTo>
                        <a:cubicBezTo>
                          <a:pt x="84" y="52"/>
                          <a:pt x="84" y="52"/>
                          <a:pt x="84" y="52"/>
                        </a:cubicBezTo>
                        <a:cubicBezTo>
                          <a:pt x="85" y="52"/>
                          <a:pt x="85" y="52"/>
                          <a:pt x="85" y="52"/>
                        </a:cubicBezTo>
                        <a:cubicBezTo>
                          <a:pt x="86" y="50"/>
                          <a:pt x="86" y="50"/>
                          <a:pt x="86" y="50"/>
                        </a:cubicBezTo>
                        <a:cubicBezTo>
                          <a:pt x="86" y="49"/>
                          <a:pt x="86" y="49"/>
                          <a:pt x="86" y="49"/>
                        </a:cubicBezTo>
                        <a:cubicBezTo>
                          <a:pt x="86" y="49"/>
                          <a:pt x="86" y="49"/>
                          <a:pt x="86" y="49"/>
                        </a:cubicBezTo>
                        <a:cubicBezTo>
                          <a:pt x="86" y="48"/>
                          <a:pt x="86" y="48"/>
                          <a:pt x="86" y="48"/>
                        </a:cubicBezTo>
                        <a:cubicBezTo>
                          <a:pt x="86" y="47"/>
                          <a:pt x="86" y="47"/>
                          <a:pt x="86" y="47"/>
                        </a:cubicBezTo>
                        <a:cubicBezTo>
                          <a:pt x="85" y="46"/>
                          <a:pt x="85" y="46"/>
                          <a:pt x="85" y="46"/>
                        </a:cubicBezTo>
                        <a:cubicBezTo>
                          <a:pt x="84" y="46"/>
                          <a:pt x="84" y="46"/>
                          <a:pt x="84" y="46"/>
                        </a:cubicBezTo>
                        <a:cubicBezTo>
                          <a:pt x="84" y="46"/>
                          <a:pt x="84" y="46"/>
                          <a:pt x="84" y="46"/>
                        </a:cubicBezTo>
                        <a:cubicBezTo>
                          <a:pt x="84" y="46"/>
                          <a:pt x="84" y="46"/>
                          <a:pt x="84" y="46"/>
                        </a:cubicBezTo>
                        <a:cubicBezTo>
                          <a:pt x="84" y="45"/>
                          <a:pt x="84" y="45"/>
                          <a:pt x="84" y="45"/>
                        </a:cubicBezTo>
                        <a:cubicBezTo>
                          <a:pt x="83" y="45"/>
                          <a:pt x="83" y="45"/>
                          <a:pt x="83" y="45"/>
                        </a:cubicBezTo>
                        <a:cubicBezTo>
                          <a:pt x="83" y="44"/>
                          <a:pt x="83" y="44"/>
                          <a:pt x="83" y="44"/>
                        </a:cubicBezTo>
                        <a:cubicBezTo>
                          <a:pt x="84" y="43"/>
                          <a:pt x="84" y="43"/>
                          <a:pt x="84" y="43"/>
                        </a:cubicBezTo>
                        <a:cubicBezTo>
                          <a:pt x="84" y="43"/>
                          <a:pt x="84" y="43"/>
                          <a:pt x="84" y="43"/>
                        </a:cubicBezTo>
                        <a:cubicBezTo>
                          <a:pt x="84" y="42"/>
                          <a:pt x="84" y="42"/>
                          <a:pt x="84" y="42"/>
                        </a:cubicBezTo>
                        <a:cubicBezTo>
                          <a:pt x="84" y="41"/>
                          <a:pt x="84" y="41"/>
                          <a:pt x="84" y="41"/>
                        </a:cubicBezTo>
                        <a:cubicBezTo>
                          <a:pt x="85" y="41"/>
                          <a:pt x="85" y="41"/>
                          <a:pt x="85" y="41"/>
                        </a:cubicBezTo>
                        <a:cubicBezTo>
                          <a:pt x="89" y="40"/>
                          <a:pt x="89" y="40"/>
                          <a:pt x="89" y="40"/>
                        </a:cubicBezTo>
                        <a:cubicBezTo>
                          <a:pt x="90" y="40"/>
                          <a:pt x="90" y="40"/>
                          <a:pt x="90" y="40"/>
                        </a:cubicBezTo>
                        <a:cubicBezTo>
                          <a:pt x="90" y="39"/>
                          <a:pt x="90" y="39"/>
                          <a:pt x="90" y="39"/>
                        </a:cubicBezTo>
                        <a:cubicBezTo>
                          <a:pt x="90" y="39"/>
                          <a:pt x="90" y="39"/>
                          <a:pt x="90" y="39"/>
                        </a:cubicBezTo>
                        <a:cubicBezTo>
                          <a:pt x="91" y="38"/>
                          <a:pt x="91" y="38"/>
                          <a:pt x="91" y="38"/>
                        </a:cubicBezTo>
                        <a:cubicBezTo>
                          <a:pt x="92" y="38"/>
                          <a:pt x="92" y="38"/>
                          <a:pt x="92" y="38"/>
                        </a:cubicBezTo>
                        <a:cubicBezTo>
                          <a:pt x="93" y="38"/>
                          <a:pt x="93" y="38"/>
                          <a:pt x="93" y="38"/>
                        </a:cubicBezTo>
                        <a:cubicBezTo>
                          <a:pt x="93" y="38"/>
                          <a:pt x="93" y="38"/>
                          <a:pt x="93" y="38"/>
                        </a:cubicBezTo>
                        <a:cubicBezTo>
                          <a:pt x="93" y="37"/>
                          <a:pt x="93" y="37"/>
                          <a:pt x="93" y="37"/>
                        </a:cubicBezTo>
                        <a:cubicBezTo>
                          <a:pt x="93" y="37"/>
                          <a:pt x="93" y="37"/>
                          <a:pt x="93" y="37"/>
                        </a:cubicBezTo>
                        <a:cubicBezTo>
                          <a:pt x="94" y="37"/>
                          <a:pt x="94" y="37"/>
                          <a:pt x="94" y="37"/>
                        </a:cubicBezTo>
                        <a:cubicBezTo>
                          <a:pt x="94" y="36"/>
                          <a:pt x="94" y="36"/>
                          <a:pt x="94" y="36"/>
                        </a:cubicBezTo>
                        <a:cubicBezTo>
                          <a:pt x="94" y="36"/>
                          <a:pt x="94" y="36"/>
                          <a:pt x="94" y="36"/>
                        </a:cubicBezTo>
                        <a:cubicBezTo>
                          <a:pt x="94" y="36"/>
                          <a:pt x="94" y="36"/>
                          <a:pt x="94" y="36"/>
                        </a:cubicBezTo>
                        <a:cubicBezTo>
                          <a:pt x="94" y="36"/>
                          <a:pt x="94" y="36"/>
                          <a:pt x="94" y="36"/>
                        </a:cubicBezTo>
                        <a:cubicBezTo>
                          <a:pt x="94" y="35"/>
                          <a:pt x="94" y="35"/>
                          <a:pt x="94" y="35"/>
                        </a:cubicBezTo>
                        <a:cubicBezTo>
                          <a:pt x="94" y="35"/>
                          <a:pt x="94" y="35"/>
                          <a:pt x="94" y="35"/>
                        </a:cubicBezTo>
                        <a:cubicBezTo>
                          <a:pt x="94" y="35"/>
                          <a:pt x="94" y="35"/>
                          <a:pt x="94" y="35"/>
                        </a:cubicBezTo>
                        <a:cubicBezTo>
                          <a:pt x="94" y="35"/>
                          <a:pt x="94" y="35"/>
                          <a:pt x="94" y="35"/>
                        </a:cubicBezTo>
                        <a:cubicBezTo>
                          <a:pt x="94" y="34"/>
                          <a:pt x="94" y="34"/>
                          <a:pt x="94" y="34"/>
                        </a:cubicBezTo>
                        <a:cubicBezTo>
                          <a:pt x="94" y="34"/>
                          <a:pt x="94" y="34"/>
                          <a:pt x="94" y="34"/>
                        </a:cubicBezTo>
                        <a:cubicBezTo>
                          <a:pt x="94" y="34"/>
                          <a:pt x="94" y="34"/>
                          <a:pt x="94" y="34"/>
                        </a:cubicBezTo>
                        <a:cubicBezTo>
                          <a:pt x="95" y="33"/>
                          <a:pt x="95" y="33"/>
                          <a:pt x="95" y="33"/>
                        </a:cubicBezTo>
                        <a:cubicBezTo>
                          <a:pt x="95" y="33"/>
                          <a:pt x="95" y="33"/>
                          <a:pt x="95" y="33"/>
                        </a:cubicBezTo>
                        <a:cubicBezTo>
                          <a:pt x="95" y="32"/>
                          <a:pt x="95" y="32"/>
                          <a:pt x="95" y="32"/>
                        </a:cubicBezTo>
                        <a:cubicBezTo>
                          <a:pt x="96" y="32"/>
                          <a:pt x="96" y="32"/>
                          <a:pt x="96" y="32"/>
                        </a:cubicBezTo>
                        <a:cubicBezTo>
                          <a:pt x="96" y="32"/>
                          <a:pt x="96" y="32"/>
                          <a:pt x="96" y="32"/>
                        </a:cubicBezTo>
                        <a:cubicBezTo>
                          <a:pt x="96" y="32"/>
                          <a:pt x="96" y="32"/>
                          <a:pt x="96" y="32"/>
                        </a:cubicBezTo>
                        <a:cubicBezTo>
                          <a:pt x="96" y="31"/>
                          <a:pt x="96" y="31"/>
                          <a:pt x="96" y="31"/>
                        </a:cubicBezTo>
                        <a:cubicBezTo>
                          <a:pt x="96" y="30"/>
                          <a:pt x="96" y="30"/>
                          <a:pt x="96" y="30"/>
                        </a:cubicBezTo>
                        <a:cubicBezTo>
                          <a:pt x="96" y="29"/>
                          <a:pt x="96" y="29"/>
                          <a:pt x="96" y="29"/>
                        </a:cubicBezTo>
                        <a:cubicBezTo>
                          <a:pt x="96" y="28"/>
                          <a:pt x="96" y="28"/>
                          <a:pt x="96" y="28"/>
                        </a:cubicBezTo>
                        <a:cubicBezTo>
                          <a:pt x="96" y="28"/>
                          <a:pt x="96" y="28"/>
                          <a:pt x="96" y="28"/>
                        </a:cubicBezTo>
                        <a:lnTo>
                          <a:pt x="96" y="27"/>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8" name="Freeform 367">
                    <a:extLst>
                      <a:ext uri="{FF2B5EF4-FFF2-40B4-BE49-F238E27FC236}">
                        <a16:creationId xmlns="" xmlns:a16="http://schemas.microsoft.com/office/drawing/2014/main" id="{5ABA0034-0D65-4229-B36C-299C472911AE}"/>
                      </a:ext>
                    </a:extLst>
                  </p:cNvPr>
                  <p:cNvSpPr>
                    <a:spLocks/>
                  </p:cNvSpPr>
                  <p:nvPr/>
                </p:nvSpPr>
                <p:spPr bwMode="auto">
                  <a:xfrm>
                    <a:off x="6436549" y="3904148"/>
                    <a:ext cx="256883" cy="440372"/>
                  </a:xfrm>
                  <a:custGeom>
                    <a:avLst/>
                    <a:gdLst>
                      <a:gd name="T0" fmla="*/ 48 w 49"/>
                      <a:gd name="T1" fmla="*/ 56 h 84"/>
                      <a:gd name="T2" fmla="*/ 48 w 49"/>
                      <a:gd name="T3" fmla="*/ 54 h 84"/>
                      <a:gd name="T4" fmla="*/ 42 w 49"/>
                      <a:gd name="T5" fmla="*/ 9 h 84"/>
                      <a:gd name="T6" fmla="*/ 4 w 49"/>
                      <a:gd name="T7" fmla="*/ 7 h 84"/>
                      <a:gd name="T8" fmla="*/ 2 w 49"/>
                      <a:gd name="T9" fmla="*/ 7 h 84"/>
                      <a:gd name="T10" fmla="*/ 4 w 49"/>
                      <a:gd name="T11" fmla="*/ 53 h 84"/>
                      <a:gd name="T12" fmla="*/ 4 w 49"/>
                      <a:gd name="T13" fmla="*/ 57 h 84"/>
                      <a:gd name="T14" fmla="*/ 6 w 49"/>
                      <a:gd name="T15" fmla="*/ 59 h 84"/>
                      <a:gd name="T16" fmla="*/ 7 w 49"/>
                      <a:gd name="T17" fmla="*/ 61 h 84"/>
                      <a:gd name="T18" fmla="*/ 7 w 49"/>
                      <a:gd name="T19" fmla="*/ 65 h 84"/>
                      <a:gd name="T20" fmla="*/ 6 w 49"/>
                      <a:gd name="T21" fmla="*/ 66 h 84"/>
                      <a:gd name="T22" fmla="*/ 6 w 49"/>
                      <a:gd name="T23" fmla="*/ 67 h 84"/>
                      <a:gd name="T24" fmla="*/ 5 w 49"/>
                      <a:gd name="T25" fmla="*/ 68 h 84"/>
                      <a:gd name="T26" fmla="*/ 5 w 49"/>
                      <a:gd name="T27" fmla="*/ 69 h 84"/>
                      <a:gd name="T28" fmla="*/ 4 w 49"/>
                      <a:gd name="T29" fmla="*/ 70 h 84"/>
                      <a:gd name="T30" fmla="*/ 4 w 49"/>
                      <a:gd name="T31" fmla="*/ 72 h 84"/>
                      <a:gd name="T32" fmla="*/ 3 w 49"/>
                      <a:gd name="T33" fmla="*/ 73 h 84"/>
                      <a:gd name="T34" fmla="*/ 3 w 49"/>
                      <a:gd name="T35" fmla="*/ 73 h 84"/>
                      <a:gd name="T36" fmla="*/ 2 w 49"/>
                      <a:gd name="T37" fmla="*/ 74 h 84"/>
                      <a:gd name="T38" fmla="*/ 1 w 49"/>
                      <a:gd name="T39" fmla="*/ 75 h 84"/>
                      <a:gd name="T40" fmla="*/ 1 w 49"/>
                      <a:gd name="T41" fmla="*/ 76 h 84"/>
                      <a:gd name="T42" fmla="*/ 2 w 49"/>
                      <a:gd name="T43" fmla="*/ 77 h 84"/>
                      <a:gd name="T44" fmla="*/ 2 w 49"/>
                      <a:gd name="T45" fmla="*/ 78 h 84"/>
                      <a:gd name="T46" fmla="*/ 1 w 49"/>
                      <a:gd name="T47" fmla="*/ 79 h 84"/>
                      <a:gd name="T48" fmla="*/ 1 w 49"/>
                      <a:gd name="T49" fmla="*/ 80 h 84"/>
                      <a:gd name="T50" fmla="*/ 1 w 49"/>
                      <a:gd name="T51" fmla="*/ 82 h 84"/>
                      <a:gd name="T52" fmla="*/ 1 w 49"/>
                      <a:gd name="T53" fmla="*/ 83 h 84"/>
                      <a:gd name="T54" fmla="*/ 0 w 49"/>
                      <a:gd name="T55" fmla="*/ 83 h 84"/>
                      <a:gd name="T56" fmla="*/ 2 w 49"/>
                      <a:gd name="T57" fmla="*/ 84 h 84"/>
                      <a:gd name="T58" fmla="*/ 3 w 49"/>
                      <a:gd name="T59" fmla="*/ 81 h 84"/>
                      <a:gd name="T60" fmla="*/ 4 w 49"/>
                      <a:gd name="T61" fmla="*/ 82 h 84"/>
                      <a:gd name="T62" fmla="*/ 6 w 49"/>
                      <a:gd name="T63" fmla="*/ 81 h 84"/>
                      <a:gd name="T64" fmla="*/ 7 w 49"/>
                      <a:gd name="T65" fmla="*/ 82 h 84"/>
                      <a:gd name="T66" fmla="*/ 7 w 49"/>
                      <a:gd name="T67" fmla="*/ 80 h 84"/>
                      <a:gd name="T68" fmla="*/ 8 w 49"/>
                      <a:gd name="T69" fmla="*/ 80 h 84"/>
                      <a:gd name="T70" fmla="*/ 11 w 49"/>
                      <a:gd name="T71" fmla="*/ 80 h 84"/>
                      <a:gd name="T72" fmla="*/ 14 w 49"/>
                      <a:gd name="T73" fmla="*/ 81 h 84"/>
                      <a:gd name="T74" fmla="*/ 15 w 49"/>
                      <a:gd name="T75" fmla="*/ 82 h 84"/>
                      <a:gd name="T76" fmla="*/ 16 w 49"/>
                      <a:gd name="T77" fmla="*/ 81 h 84"/>
                      <a:gd name="T78" fmla="*/ 18 w 49"/>
                      <a:gd name="T79" fmla="*/ 79 h 84"/>
                      <a:gd name="T80" fmla="*/ 20 w 49"/>
                      <a:gd name="T81" fmla="*/ 78 h 84"/>
                      <a:gd name="T82" fmla="*/ 22 w 49"/>
                      <a:gd name="T83" fmla="*/ 80 h 84"/>
                      <a:gd name="T84" fmla="*/ 23 w 49"/>
                      <a:gd name="T85" fmla="*/ 79 h 84"/>
                      <a:gd name="T86" fmla="*/ 24 w 49"/>
                      <a:gd name="T87" fmla="*/ 76 h 84"/>
                      <a:gd name="T88" fmla="*/ 25 w 49"/>
                      <a:gd name="T89" fmla="*/ 75 h 84"/>
                      <a:gd name="T90" fmla="*/ 25 w 49"/>
                      <a:gd name="T91" fmla="*/ 74 h 84"/>
                      <a:gd name="T92" fmla="*/ 27 w 49"/>
                      <a:gd name="T93" fmla="*/ 74 h 84"/>
                      <a:gd name="T94" fmla="*/ 27 w 49"/>
                      <a:gd name="T95" fmla="*/ 73 h 84"/>
                      <a:gd name="T96" fmla="*/ 28 w 49"/>
                      <a:gd name="T97" fmla="*/ 75 h 84"/>
                      <a:gd name="T98" fmla="*/ 31 w 49"/>
                      <a:gd name="T99" fmla="*/ 76 h 84"/>
                      <a:gd name="T100" fmla="*/ 33 w 49"/>
                      <a:gd name="T101" fmla="*/ 76 h 84"/>
                      <a:gd name="T102" fmla="*/ 33 w 49"/>
                      <a:gd name="T103" fmla="*/ 72 h 84"/>
                      <a:gd name="T104" fmla="*/ 34 w 49"/>
                      <a:gd name="T105" fmla="*/ 70 h 84"/>
                      <a:gd name="T106" fmla="*/ 35 w 49"/>
                      <a:gd name="T107" fmla="*/ 70 h 84"/>
                      <a:gd name="T108" fmla="*/ 37 w 49"/>
                      <a:gd name="T109" fmla="*/ 66 h 84"/>
                      <a:gd name="T110" fmla="*/ 40 w 49"/>
                      <a:gd name="T111" fmla="*/ 64 h 84"/>
                      <a:gd name="T112" fmla="*/ 39 w 49"/>
                      <a:gd name="T113" fmla="*/ 61 h 84"/>
                      <a:gd name="T114" fmla="*/ 43 w 49"/>
                      <a:gd name="T115" fmla="*/ 61 h 84"/>
                      <a:gd name="T116" fmla="*/ 48 w 49"/>
                      <a:gd name="T117" fmla="*/ 5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 h="84">
                        <a:moveTo>
                          <a:pt x="48" y="57"/>
                        </a:moveTo>
                        <a:cubicBezTo>
                          <a:pt x="48" y="57"/>
                          <a:pt x="48" y="57"/>
                          <a:pt x="48" y="57"/>
                        </a:cubicBezTo>
                        <a:cubicBezTo>
                          <a:pt x="49" y="56"/>
                          <a:pt x="49" y="56"/>
                          <a:pt x="49" y="56"/>
                        </a:cubicBezTo>
                        <a:cubicBezTo>
                          <a:pt x="49" y="56"/>
                          <a:pt x="49" y="56"/>
                          <a:pt x="49" y="56"/>
                        </a:cubicBezTo>
                        <a:cubicBezTo>
                          <a:pt x="48" y="56"/>
                          <a:pt x="48" y="56"/>
                          <a:pt x="48" y="56"/>
                        </a:cubicBezTo>
                        <a:cubicBezTo>
                          <a:pt x="48" y="56"/>
                          <a:pt x="48" y="56"/>
                          <a:pt x="48" y="56"/>
                        </a:cubicBezTo>
                        <a:cubicBezTo>
                          <a:pt x="47" y="56"/>
                          <a:pt x="47" y="56"/>
                          <a:pt x="47" y="56"/>
                        </a:cubicBezTo>
                        <a:cubicBezTo>
                          <a:pt x="47" y="56"/>
                          <a:pt x="47" y="56"/>
                          <a:pt x="47" y="56"/>
                        </a:cubicBezTo>
                        <a:cubicBezTo>
                          <a:pt x="47" y="56"/>
                          <a:pt x="47" y="56"/>
                          <a:pt x="47" y="56"/>
                        </a:cubicBezTo>
                        <a:cubicBezTo>
                          <a:pt x="48" y="55"/>
                          <a:pt x="48" y="55"/>
                          <a:pt x="48" y="55"/>
                        </a:cubicBezTo>
                        <a:cubicBezTo>
                          <a:pt x="48" y="55"/>
                          <a:pt x="48" y="55"/>
                          <a:pt x="48" y="55"/>
                        </a:cubicBezTo>
                        <a:cubicBezTo>
                          <a:pt x="48" y="54"/>
                          <a:pt x="48" y="54"/>
                          <a:pt x="48" y="54"/>
                        </a:cubicBezTo>
                        <a:cubicBezTo>
                          <a:pt x="47" y="54"/>
                          <a:pt x="47" y="54"/>
                          <a:pt x="47" y="54"/>
                        </a:cubicBezTo>
                        <a:cubicBezTo>
                          <a:pt x="47" y="54"/>
                          <a:pt x="47" y="54"/>
                          <a:pt x="47" y="54"/>
                        </a:cubicBezTo>
                        <a:cubicBezTo>
                          <a:pt x="47" y="53"/>
                          <a:pt x="47" y="53"/>
                          <a:pt x="47" y="53"/>
                        </a:cubicBezTo>
                        <a:cubicBezTo>
                          <a:pt x="47" y="52"/>
                          <a:pt x="47" y="52"/>
                          <a:pt x="47" y="52"/>
                        </a:cubicBezTo>
                        <a:cubicBezTo>
                          <a:pt x="47" y="52"/>
                          <a:pt x="47" y="52"/>
                          <a:pt x="47" y="52"/>
                        </a:cubicBezTo>
                        <a:cubicBezTo>
                          <a:pt x="46" y="38"/>
                          <a:pt x="44" y="24"/>
                          <a:pt x="42" y="9"/>
                        </a:cubicBezTo>
                        <a:cubicBezTo>
                          <a:pt x="42" y="8"/>
                          <a:pt x="42" y="8"/>
                          <a:pt x="42" y="8"/>
                        </a:cubicBezTo>
                        <a:cubicBezTo>
                          <a:pt x="41" y="5"/>
                          <a:pt x="41" y="3"/>
                          <a:pt x="40" y="0"/>
                        </a:cubicBezTo>
                        <a:cubicBezTo>
                          <a:pt x="30" y="1"/>
                          <a:pt x="20" y="3"/>
                          <a:pt x="10" y="4"/>
                        </a:cubicBezTo>
                        <a:cubicBezTo>
                          <a:pt x="8" y="6"/>
                          <a:pt x="8" y="6"/>
                          <a:pt x="8" y="6"/>
                        </a:cubicBezTo>
                        <a:cubicBezTo>
                          <a:pt x="5" y="7"/>
                          <a:pt x="5" y="7"/>
                          <a:pt x="5" y="7"/>
                        </a:cubicBezTo>
                        <a:cubicBezTo>
                          <a:pt x="4" y="7"/>
                          <a:pt x="4" y="7"/>
                          <a:pt x="4" y="7"/>
                        </a:cubicBezTo>
                        <a:cubicBezTo>
                          <a:pt x="3" y="7"/>
                          <a:pt x="3" y="7"/>
                          <a:pt x="3" y="7"/>
                        </a:cubicBezTo>
                        <a:cubicBezTo>
                          <a:pt x="2" y="7"/>
                          <a:pt x="2" y="7"/>
                          <a:pt x="2" y="7"/>
                        </a:cubicBezTo>
                        <a:cubicBezTo>
                          <a:pt x="2" y="7"/>
                          <a:pt x="2" y="7"/>
                          <a:pt x="2" y="7"/>
                        </a:cubicBezTo>
                        <a:cubicBezTo>
                          <a:pt x="2" y="7"/>
                          <a:pt x="2" y="7"/>
                          <a:pt x="2" y="7"/>
                        </a:cubicBezTo>
                        <a:cubicBezTo>
                          <a:pt x="2" y="6"/>
                          <a:pt x="2" y="6"/>
                          <a:pt x="2" y="6"/>
                        </a:cubicBezTo>
                        <a:cubicBezTo>
                          <a:pt x="2" y="7"/>
                          <a:pt x="2" y="7"/>
                          <a:pt x="2" y="7"/>
                        </a:cubicBezTo>
                        <a:cubicBezTo>
                          <a:pt x="1" y="6"/>
                          <a:pt x="1" y="6"/>
                          <a:pt x="1" y="6"/>
                        </a:cubicBezTo>
                        <a:cubicBezTo>
                          <a:pt x="1" y="6"/>
                          <a:pt x="1" y="6"/>
                          <a:pt x="1" y="6"/>
                        </a:cubicBezTo>
                        <a:cubicBezTo>
                          <a:pt x="2" y="21"/>
                          <a:pt x="4" y="37"/>
                          <a:pt x="6" y="52"/>
                        </a:cubicBezTo>
                        <a:cubicBezTo>
                          <a:pt x="6" y="52"/>
                          <a:pt x="6" y="52"/>
                          <a:pt x="6" y="52"/>
                        </a:cubicBezTo>
                        <a:cubicBezTo>
                          <a:pt x="5" y="53"/>
                          <a:pt x="5" y="53"/>
                          <a:pt x="5" y="53"/>
                        </a:cubicBezTo>
                        <a:cubicBezTo>
                          <a:pt x="4" y="53"/>
                          <a:pt x="4" y="53"/>
                          <a:pt x="4" y="53"/>
                        </a:cubicBezTo>
                        <a:cubicBezTo>
                          <a:pt x="4" y="54"/>
                          <a:pt x="4" y="54"/>
                          <a:pt x="4" y="54"/>
                        </a:cubicBezTo>
                        <a:cubicBezTo>
                          <a:pt x="4" y="54"/>
                          <a:pt x="4" y="54"/>
                          <a:pt x="4" y="54"/>
                        </a:cubicBezTo>
                        <a:cubicBezTo>
                          <a:pt x="5" y="55"/>
                          <a:pt x="5" y="55"/>
                          <a:pt x="5" y="55"/>
                        </a:cubicBezTo>
                        <a:cubicBezTo>
                          <a:pt x="5" y="55"/>
                          <a:pt x="5" y="55"/>
                          <a:pt x="5" y="55"/>
                        </a:cubicBezTo>
                        <a:cubicBezTo>
                          <a:pt x="4" y="56"/>
                          <a:pt x="4" y="56"/>
                          <a:pt x="4" y="56"/>
                        </a:cubicBezTo>
                        <a:cubicBezTo>
                          <a:pt x="4" y="57"/>
                          <a:pt x="4" y="57"/>
                          <a:pt x="4" y="57"/>
                        </a:cubicBezTo>
                        <a:cubicBezTo>
                          <a:pt x="4" y="57"/>
                          <a:pt x="4" y="57"/>
                          <a:pt x="4" y="57"/>
                        </a:cubicBezTo>
                        <a:cubicBezTo>
                          <a:pt x="4" y="57"/>
                          <a:pt x="4" y="57"/>
                          <a:pt x="4" y="57"/>
                        </a:cubicBezTo>
                        <a:cubicBezTo>
                          <a:pt x="5" y="58"/>
                          <a:pt x="5" y="58"/>
                          <a:pt x="5" y="58"/>
                        </a:cubicBezTo>
                        <a:cubicBezTo>
                          <a:pt x="5" y="58"/>
                          <a:pt x="5" y="58"/>
                          <a:pt x="5" y="58"/>
                        </a:cubicBezTo>
                        <a:cubicBezTo>
                          <a:pt x="5" y="58"/>
                          <a:pt x="5" y="58"/>
                          <a:pt x="5" y="58"/>
                        </a:cubicBezTo>
                        <a:cubicBezTo>
                          <a:pt x="6" y="59"/>
                          <a:pt x="6" y="59"/>
                          <a:pt x="6" y="59"/>
                        </a:cubicBezTo>
                        <a:cubicBezTo>
                          <a:pt x="6" y="59"/>
                          <a:pt x="6" y="59"/>
                          <a:pt x="6" y="59"/>
                        </a:cubicBezTo>
                        <a:cubicBezTo>
                          <a:pt x="6" y="60"/>
                          <a:pt x="6" y="60"/>
                          <a:pt x="6" y="60"/>
                        </a:cubicBezTo>
                        <a:cubicBezTo>
                          <a:pt x="6" y="60"/>
                          <a:pt x="6" y="60"/>
                          <a:pt x="6" y="60"/>
                        </a:cubicBezTo>
                        <a:cubicBezTo>
                          <a:pt x="6" y="60"/>
                          <a:pt x="6" y="60"/>
                          <a:pt x="6" y="60"/>
                        </a:cubicBezTo>
                        <a:cubicBezTo>
                          <a:pt x="7" y="61"/>
                          <a:pt x="7" y="61"/>
                          <a:pt x="7" y="61"/>
                        </a:cubicBezTo>
                        <a:cubicBezTo>
                          <a:pt x="7" y="61"/>
                          <a:pt x="7" y="61"/>
                          <a:pt x="7" y="61"/>
                        </a:cubicBezTo>
                        <a:cubicBezTo>
                          <a:pt x="6" y="62"/>
                          <a:pt x="6" y="62"/>
                          <a:pt x="6" y="62"/>
                        </a:cubicBezTo>
                        <a:cubicBezTo>
                          <a:pt x="6" y="62"/>
                          <a:pt x="6" y="62"/>
                          <a:pt x="6" y="62"/>
                        </a:cubicBezTo>
                        <a:cubicBezTo>
                          <a:pt x="7" y="62"/>
                          <a:pt x="7" y="62"/>
                          <a:pt x="7" y="62"/>
                        </a:cubicBezTo>
                        <a:cubicBezTo>
                          <a:pt x="7" y="63"/>
                          <a:pt x="7" y="63"/>
                          <a:pt x="7" y="63"/>
                        </a:cubicBezTo>
                        <a:cubicBezTo>
                          <a:pt x="7" y="64"/>
                          <a:pt x="7" y="64"/>
                          <a:pt x="7" y="64"/>
                        </a:cubicBezTo>
                        <a:cubicBezTo>
                          <a:pt x="7" y="65"/>
                          <a:pt x="7" y="65"/>
                          <a:pt x="7" y="65"/>
                        </a:cubicBezTo>
                        <a:cubicBezTo>
                          <a:pt x="7" y="66"/>
                          <a:pt x="7" y="66"/>
                          <a:pt x="7" y="66"/>
                        </a:cubicBezTo>
                        <a:cubicBezTo>
                          <a:pt x="7" y="66"/>
                          <a:pt x="7" y="66"/>
                          <a:pt x="7" y="66"/>
                        </a:cubicBezTo>
                        <a:cubicBezTo>
                          <a:pt x="7" y="66"/>
                          <a:pt x="7" y="66"/>
                          <a:pt x="7" y="66"/>
                        </a:cubicBezTo>
                        <a:cubicBezTo>
                          <a:pt x="6" y="66"/>
                          <a:pt x="6" y="66"/>
                          <a:pt x="6" y="66"/>
                        </a:cubicBezTo>
                        <a:cubicBezTo>
                          <a:pt x="6" y="66"/>
                          <a:pt x="6" y="66"/>
                          <a:pt x="6" y="66"/>
                        </a:cubicBezTo>
                        <a:cubicBezTo>
                          <a:pt x="6" y="66"/>
                          <a:pt x="6" y="66"/>
                          <a:pt x="6" y="66"/>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8"/>
                          <a:pt x="6" y="68"/>
                          <a:pt x="6" y="68"/>
                        </a:cubicBezTo>
                        <a:cubicBezTo>
                          <a:pt x="5" y="68"/>
                          <a:pt x="5" y="68"/>
                          <a:pt x="5" y="68"/>
                        </a:cubicBezTo>
                        <a:cubicBezTo>
                          <a:pt x="5" y="68"/>
                          <a:pt x="5" y="68"/>
                          <a:pt x="5" y="68"/>
                        </a:cubicBezTo>
                        <a:cubicBezTo>
                          <a:pt x="5" y="68"/>
                          <a:pt x="5" y="68"/>
                          <a:pt x="5" y="68"/>
                        </a:cubicBezTo>
                        <a:cubicBezTo>
                          <a:pt x="6" y="69"/>
                          <a:pt x="6" y="69"/>
                          <a:pt x="6" y="69"/>
                        </a:cubicBezTo>
                        <a:cubicBezTo>
                          <a:pt x="6" y="69"/>
                          <a:pt x="6" y="69"/>
                          <a:pt x="6" y="69"/>
                        </a:cubicBezTo>
                        <a:cubicBezTo>
                          <a:pt x="6" y="69"/>
                          <a:pt x="6" y="69"/>
                          <a:pt x="6" y="69"/>
                        </a:cubicBezTo>
                        <a:cubicBezTo>
                          <a:pt x="6" y="69"/>
                          <a:pt x="6" y="69"/>
                          <a:pt x="6" y="69"/>
                        </a:cubicBezTo>
                        <a:cubicBezTo>
                          <a:pt x="6" y="69"/>
                          <a:pt x="6" y="69"/>
                          <a:pt x="6" y="69"/>
                        </a:cubicBezTo>
                        <a:cubicBezTo>
                          <a:pt x="5" y="69"/>
                          <a:pt x="5" y="69"/>
                          <a:pt x="5" y="69"/>
                        </a:cubicBezTo>
                        <a:cubicBezTo>
                          <a:pt x="5" y="69"/>
                          <a:pt x="5" y="69"/>
                          <a:pt x="5" y="69"/>
                        </a:cubicBezTo>
                        <a:cubicBezTo>
                          <a:pt x="5" y="70"/>
                          <a:pt x="5" y="70"/>
                          <a:pt x="5" y="70"/>
                        </a:cubicBezTo>
                        <a:cubicBezTo>
                          <a:pt x="5" y="70"/>
                          <a:pt x="5" y="70"/>
                          <a:pt x="5" y="70"/>
                        </a:cubicBezTo>
                        <a:cubicBezTo>
                          <a:pt x="5" y="70"/>
                          <a:pt x="5" y="70"/>
                          <a:pt x="5" y="70"/>
                        </a:cubicBezTo>
                        <a:cubicBezTo>
                          <a:pt x="4" y="70"/>
                          <a:pt x="4" y="70"/>
                          <a:pt x="4" y="70"/>
                        </a:cubicBezTo>
                        <a:cubicBezTo>
                          <a:pt x="4" y="70"/>
                          <a:pt x="4" y="70"/>
                          <a:pt x="4" y="70"/>
                        </a:cubicBezTo>
                        <a:cubicBezTo>
                          <a:pt x="4" y="71"/>
                          <a:pt x="4" y="71"/>
                          <a:pt x="4" y="71"/>
                        </a:cubicBezTo>
                        <a:cubicBezTo>
                          <a:pt x="4" y="71"/>
                          <a:pt x="4" y="71"/>
                          <a:pt x="4" y="71"/>
                        </a:cubicBezTo>
                        <a:cubicBezTo>
                          <a:pt x="4" y="71"/>
                          <a:pt x="4" y="71"/>
                          <a:pt x="4" y="71"/>
                        </a:cubicBezTo>
                        <a:cubicBezTo>
                          <a:pt x="4" y="72"/>
                          <a:pt x="4" y="72"/>
                          <a:pt x="4" y="72"/>
                        </a:cubicBezTo>
                        <a:cubicBezTo>
                          <a:pt x="4" y="72"/>
                          <a:pt x="4" y="72"/>
                          <a:pt x="4" y="72"/>
                        </a:cubicBezTo>
                        <a:cubicBezTo>
                          <a:pt x="4" y="72"/>
                          <a:pt x="4" y="72"/>
                          <a:pt x="4" y="72"/>
                        </a:cubicBezTo>
                        <a:cubicBezTo>
                          <a:pt x="3" y="72"/>
                          <a:pt x="3" y="72"/>
                          <a:pt x="3" y="72"/>
                        </a:cubicBezTo>
                        <a:cubicBezTo>
                          <a:pt x="3" y="72"/>
                          <a:pt x="3" y="72"/>
                          <a:pt x="3" y="72"/>
                        </a:cubicBezTo>
                        <a:cubicBezTo>
                          <a:pt x="3" y="73"/>
                          <a:pt x="3" y="73"/>
                          <a:pt x="3" y="73"/>
                        </a:cubicBezTo>
                        <a:cubicBezTo>
                          <a:pt x="3" y="73"/>
                          <a:pt x="3" y="73"/>
                          <a:pt x="3" y="73"/>
                        </a:cubicBezTo>
                        <a:cubicBezTo>
                          <a:pt x="3" y="73"/>
                          <a:pt x="3" y="73"/>
                          <a:pt x="3" y="73"/>
                        </a:cubicBezTo>
                        <a:cubicBezTo>
                          <a:pt x="3" y="73"/>
                          <a:pt x="3" y="73"/>
                          <a:pt x="3" y="73"/>
                        </a:cubicBezTo>
                        <a:cubicBezTo>
                          <a:pt x="3" y="74"/>
                          <a:pt x="3" y="74"/>
                          <a:pt x="3" y="74"/>
                        </a:cubicBezTo>
                        <a:cubicBezTo>
                          <a:pt x="3" y="74"/>
                          <a:pt x="3" y="74"/>
                          <a:pt x="3" y="74"/>
                        </a:cubicBezTo>
                        <a:cubicBezTo>
                          <a:pt x="3" y="74"/>
                          <a:pt x="3" y="74"/>
                          <a:pt x="3" y="74"/>
                        </a:cubicBezTo>
                        <a:cubicBezTo>
                          <a:pt x="3" y="73"/>
                          <a:pt x="3" y="73"/>
                          <a:pt x="3" y="73"/>
                        </a:cubicBezTo>
                        <a:cubicBezTo>
                          <a:pt x="3" y="73"/>
                          <a:pt x="3" y="73"/>
                          <a:pt x="3" y="73"/>
                        </a:cubicBezTo>
                        <a:cubicBezTo>
                          <a:pt x="3" y="73"/>
                          <a:pt x="3" y="73"/>
                          <a:pt x="3" y="73"/>
                        </a:cubicBezTo>
                        <a:cubicBezTo>
                          <a:pt x="3" y="73"/>
                          <a:pt x="3" y="73"/>
                          <a:pt x="3" y="73"/>
                        </a:cubicBezTo>
                        <a:cubicBezTo>
                          <a:pt x="2" y="73"/>
                          <a:pt x="2" y="73"/>
                          <a:pt x="2" y="73"/>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1" y="74"/>
                          <a:pt x="1" y="74"/>
                          <a:pt x="1" y="74"/>
                        </a:cubicBezTo>
                        <a:cubicBezTo>
                          <a:pt x="1" y="75"/>
                          <a:pt x="1" y="75"/>
                          <a:pt x="1" y="75"/>
                        </a:cubicBezTo>
                        <a:cubicBezTo>
                          <a:pt x="1" y="75"/>
                          <a:pt x="1" y="75"/>
                          <a:pt x="1" y="75"/>
                        </a:cubicBezTo>
                        <a:cubicBezTo>
                          <a:pt x="1" y="75"/>
                          <a:pt x="1" y="75"/>
                          <a:pt x="1"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2" y="76"/>
                          <a:pt x="2" y="76"/>
                          <a:pt x="2" y="76"/>
                        </a:cubicBezTo>
                        <a:cubicBezTo>
                          <a:pt x="2" y="77"/>
                          <a:pt x="2" y="77"/>
                          <a:pt x="2" y="77"/>
                        </a:cubicBezTo>
                        <a:cubicBezTo>
                          <a:pt x="2" y="77"/>
                          <a:pt x="2" y="77"/>
                          <a:pt x="2" y="77"/>
                        </a:cubicBezTo>
                        <a:cubicBezTo>
                          <a:pt x="2" y="77"/>
                          <a:pt x="2" y="77"/>
                          <a:pt x="2" y="77"/>
                        </a:cubicBezTo>
                        <a:cubicBezTo>
                          <a:pt x="1" y="77"/>
                          <a:pt x="1" y="77"/>
                          <a:pt x="1" y="77"/>
                        </a:cubicBezTo>
                        <a:cubicBezTo>
                          <a:pt x="1" y="77"/>
                          <a:pt x="1" y="77"/>
                          <a:pt x="1" y="77"/>
                        </a:cubicBezTo>
                        <a:cubicBezTo>
                          <a:pt x="1" y="78"/>
                          <a:pt x="1" y="78"/>
                          <a:pt x="1" y="78"/>
                        </a:cubicBezTo>
                        <a:cubicBezTo>
                          <a:pt x="1" y="78"/>
                          <a:pt x="1" y="78"/>
                          <a:pt x="1" y="78"/>
                        </a:cubicBezTo>
                        <a:cubicBezTo>
                          <a:pt x="2" y="78"/>
                          <a:pt x="2" y="78"/>
                          <a:pt x="2" y="78"/>
                        </a:cubicBezTo>
                        <a:cubicBezTo>
                          <a:pt x="2" y="78"/>
                          <a:pt x="2" y="78"/>
                          <a:pt x="2" y="78"/>
                        </a:cubicBezTo>
                        <a:cubicBezTo>
                          <a:pt x="2" y="78"/>
                          <a:pt x="2" y="78"/>
                          <a:pt x="2" y="78"/>
                        </a:cubicBezTo>
                        <a:cubicBezTo>
                          <a:pt x="1" y="78"/>
                          <a:pt x="1" y="78"/>
                          <a:pt x="1" y="78"/>
                        </a:cubicBezTo>
                        <a:cubicBezTo>
                          <a:pt x="1" y="78"/>
                          <a:pt x="1" y="78"/>
                          <a:pt x="1" y="78"/>
                        </a:cubicBezTo>
                        <a:cubicBezTo>
                          <a:pt x="1" y="79"/>
                          <a:pt x="1" y="79"/>
                          <a:pt x="1" y="79"/>
                        </a:cubicBezTo>
                        <a:cubicBezTo>
                          <a:pt x="1" y="79"/>
                          <a:pt x="1" y="79"/>
                          <a:pt x="1" y="79"/>
                        </a:cubicBezTo>
                        <a:cubicBezTo>
                          <a:pt x="1" y="79"/>
                          <a:pt x="1" y="79"/>
                          <a:pt x="1" y="79"/>
                        </a:cubicBezTo>
                        <a:cubicBezTo>
                          <a:pt x="1" y="79"/>
                          <a:pt x="1" y="79"/>
                          <a:pt x="1" y="79"/>
                        </a:cubicBezTo>
                        <a:cubicBezTo>
                          <a:pt x="1" y="80"/>
                          <a:pt x="1" y="80"/>
                          <a:pt x="1" y="80"/>
                        </a:cubicBezTo>
                        <a:cubicBezTo>
                          <a:pt x="1" y="80"/>
                          <a:pt x="1" y="80"/>
                          <a:pt x="1" y="80"/>
                        </a:cubicBezTo>
                        <a:cubicBezTo>
                          <a:pt x="1" y="80"/>
                          <a:pt x="1" y="80"/>
                          <a:pt x="1" y="80"/>
                        </a:cubicBezTo>
                        <a:cubicBezTo>
                          <a:pt x="1" y="80"/>
                          <a:pt x="1" y="80"/>
                          <a:pt x="1" y="80"/>
                        </a:cubicBezTo>
                        <a:cubicBezTo>
                          <a:pt x="1" y="80"/>
                          <a:pt x="1" y="80"/>
                          <a:pt x="1" y="80"/>
                        </a:cubicBezTo>
                        <a:cubicBezTo>
                          <a:pt x="1" y="81"/>
                          <a:pt x="1" y="81"/>
                          <a:pt x="1" y="81"/>
                        </a:cubicBezTo>
                        <a:cubicBezTo>
                          <a:pt x="1" y="81"/>
                          <a:pt x="1" y="81"/>
                          <a:pt x="1" y="81"/>
                        </a:cubicBezTo>
                        <a:cubicBezTo>
                          <a:pt x="1" y="81"/>
                          <a:pt x="1" y="81"/>
                          <a:pt x="1" y="81"/>
                        </a:cubicBezTo>
                        <a:cubicBezTo>
                          <a:pt x="1" y="82"/>
                          <a:pt x="1" y="82"/>
                          <a:pt x="1" y="82"/>
                        </a:cubicBezTo>
                        <a:cubicBezTo>
                          <a:pt x="1" y="82"/>
                          <a:pt x="1" y="82"/>
                          <a:pt x="1" y="82"/>
                        </a:cubicBezTo>
                        <a:cubicBezTo>
                          <a:pt x="1" y="82"/>
                          <a:pt x="1" y="82"/>
                          <a:pt x="1" y="82"/>
                        </a:cubicBezTo>
                        <a:cubicBezTo>
                          <a:pt x="1" y="82"/>
                          <a:pt x="1" y="82"/>
                          <a:pt x="1" y="82"/>
                        </a:cubicBezTo>
                        <a:cubicBezTo>
                          <a:pt x="0" y="82"/>
                          <a:pt x="0" y="82"/>
                          <a:pt x="0" y="82"/>
                        </a:cubicBezTo>
                        <a:cubicBezTo>
                          <a:pt x="0" y="82"/>
                          <a:pt x="0" y="82"/>
                          <a:pt x="0" y="82"/>
                        </a:cubicBezTo>
                        <a:cubicBezTo>
                          <a:pt x="1" y="83"/>
                          <a:pt x="1" y="83"/>
                          <a:pt x="1" y="83"/>
                        </a:cubicBezTo>
                        <a:cubicBezTo>
                          <a:pt x="1" y="83"/>
                          <a:pt x="1" y="83"/>
                          <a:pt x="1" y="83"/>
                        </a:cubicBezTo>
                        <a:cubicBezTo>
                          <a:pt x="1" y="83"/>
                          <a:pt x="1" y="83"/>
                          <a:pt x="1" y="83"/>
                        </a:cubicBezTo>
                        <a:cubicBezTo>
                          <a:pt x="1" y="83"/>
                          <a:pt x="1" y="83"/>
                          <a:pt x="1"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1" y="83"/>
                          <a:pt x="1" y="83"/>
                          <a:pt x="1" y="83"/>
                        </a:cubicBezTo>
                        <a:cubicBezTo>
                          <a:pt x="1" y="83"/>
                          <a:pt x="1" y="83"/>
                          <a:pt x="1" y="83"/>
                        </a:cubicBezTo>
                        <a:cubicBezTo>
                          <a:pt x="2" y="83"/>
                          <a:pt x="2" y="83"/>
                          <a:pt x="2" y="83"/>
                        </a:cubicBezTo>
                        <a:cubicBezTo>
                          <a:pt x="2" y="83"/>
                          <a:pt x="2" y="83"/>
                          <a:pt x="2" y="83"/>
                        </a:cubicBezTo>
                        <a:cubicBezTo>
                          <a:pt x="2" y="84"/>
                          <a:pt x="2" y="84"/>
                          <a:pt x="2" y="84"/>
                        </a:cubicBezTo>
                        <a:cubicBezTo>
                          <a:pt x="3" y="84"/>
                          <a:pt x="3" y="84"/>
                          <a:pt x="3" y="84"/>
                        </a:cubicBezTo>
                        <a:cubicBezTo>
                          <a:pt x="3" y="84"/>
                          <a:pt x="3" y="84"/>
                          <a:pt x="3" y="84"/>
                        </a:cubicBezTo>
                        <a:cubicBezTo>
                          <a:pt x="3" y="83"/>
                          <a:pt x="3" y="83"/>
                          <a:pt x="3" y="83"/>
                        </a:cubicBezTo>
                        <a:cubicBezTo>
                          <a:pt x="3" y="82"/>
                          <a:pt x="3" y="82"/>
                          <a:pt x="3" y="82"/>
                        </a:cubicBezTo>
                        <a:cubicBezTo>
                          <a:pt x="3" y="81"/>
                          <a:pt x="3" y="81"/>
                          <a:pt x="3" y="81"/>
                        </a:cubicBezTo>
                        <a:cubicBezTo>
                          <a:pt x="3" y="81"/>
                          <a:pt x="3" y="81"/>
                          <a:pt x="3" y="81"/>
                        </a:cubicBezTo>
                        <a:cubicBezTo>
                          <a:pt x="3" y="81"/>
                          <a:pt x="3" y="81"/>
                          <a:pt x="3" y="81"/>
                        </a:cubicBezTo>
                        <a:cubicBezTo>
                          <a:pt x="3" y="81"/>
                          <a:pt x="3" y="81"/>
                          <a:pt x="3" y="81"/>
                        </a:cubicBezTo>
                        <a:cubicBezTo>
                          <a:pt x="4" y="81"/>
                          <a:pt x="4" y="81"/>
                          <a:pt x="4" y="81"/>
                        </a:cubicBezTo>
                        <a:cubicBezTo>
                          <a:pt x="4" y="81"/>
                          <a:pt x="4" y="81"/>
                          <a:pt x="4" y="81"/>
                        </a:cubicBezTo>
                        <a:cubicBezTo>
                          <a:pt x="4" y="81"/>
                          <a:pt x="4" y="81"/>
                          <a:pt x="4" y="81"/>
                        </a:cubicBezTo>
                        <a:cubicBezTo>
                          <a:pt x="4" y="82"/>
                          <a:pt x="4" y="82"/>
                          <a:pt x="4" y="82"/>
                        </a:cubicBezTo>
                        <a:cubicBezTo>
                          <a:pt x="5" y="82"/>
                          <a:pt x="5" y="82"/>
                          <a:pt x="5" y="82"/>
                        </a:cubicBezTo>
                        <a:cubicBezTo>
                          <a:pt x="5" y="82"/>
                          <a:pt x="5" y="82"/>
                          <a:pt x="5" y="82"/>
                        </a:cubicBezTo>
                        <a:cubicBezTo>
                          <a:pt x="6" y="81"/>
                          <a:pt x="6" y="81"/>
                          <a:pt x="6" y="81"/>
                        </a:cubicBezTo>
                        <a:cubicBezTo>
                          <a:pt x="6" y="81"/>
                          <a:pt x="6" y="81"/>
                          <a:pt x="6" y="81"/>
                        </a:cubicBezTo>
                        <a:cubicBezTo>
                          <a:pt x="6" y="81"/>
                          <a:pt x="6" y="81"/>
                          <a:pt x="6" y="81"/>
                        </a:cubicBezTo>
                        <a:cubicBezTo>
                          <a:pt x="6" y="81"/>
                          <a:pt x="6" y="81"/>
                          <a:pt x="6" y="81"/>
                        </a:cubicBezTo>
                        <a:cubicBezTo>
                          <a:pt x="6" y="81"/>
                          <a:pt x="6" y="81"/>
                          <a:pt x="6" y="81"/>
                        </a:cubicBezTo>
                        <a:cubicBezTo>
                          <a:pt x="7" y="81"/>
                          <a:pt x="7" y="81"/>
                          <a:pt x="7" y="81"/>
                        </a:cubicBezTo>
                        <a:cubicBezTo>
                          <a:pt x="7" y="81"/>
                          <a:pt x="7" y="81"/>
                          <a:pt x="7" y="81"/>
                        </a:cubicBezTo>
                        <a:cubicBezTo>
                          <a:pt x="7" y="82"/>
                          <a:pt x="7" y="82"/>
                          <a:pt x="7" y="82"/>
                        </a:cubicBezTo>
                        <a:cubicBezTo>
                          <a:pt x="7" y="82"/>
                          <a:pt x="7" y="82"/>
                          <a:pt x="7" y="82"/>
                        </a:cubicBezTo>
                        <a:cubicBezTo>
                          <a:pt x="7" y="82"/>
                          <a:pt x="7" y="82"/>
                          <a:pt x="7" y="82"/>
                        </a:cubicBezTo>
                        <a:cubicBezTo>
                          <a:pt x="8" y="82"/>
                          <a:pt x="8" y="82"/>
                          <a:pt x="8" y="82"/>
                        </a:cubicBezTo>
                        <a:cubicBezTo>
                          <a:pt x="8" y="82"/>
                          <a:pt x="8" y="82"/>
                          <a:pt x="8" y="82"/>
                        </a:cubicBezTo>
                        <a:cubicBezTo>
                          <a:pt x="8" y="81"/>
                          <a:pt x="8" y="81"/>
                          <a:pt x="8" y="81"/>
                        </a:cubicBezTo>
                        <a:cubicBezTo>
                          <a:pt x="8" y="81"/>
                          <a:pt x="8" y="81"/>
                          <a:pt x="8" y="81"/>
                        </a:cubicBezTo>
                        <a:cubicBezTo>
                          <a:pt x="8" y="80"/>
                          <a:pt x="8" y="80"/>
                          <a:pt x="8" y="80"/>
                        </a:cubicBezTo>
                        <a:cubicBezTo>
                          <a:pt x="7" y="80"/>
                          <a:pt x="7" y="80"/>
                          <a:pt x="7" y="80"/>
                        </a:cubicBezTo>
                        <a:cubicBezTo>
                          <a:pt x="7" y="80"/>
                          <a:pt x="7" y="80"/>
                          <a:pt x="7" y="80"/>
                        </a:cubicBezTo>
                        <a:cubicBezTo>
                          <a:pt x="8" y="79"/>
                          <a:pt x="8" y="79"/>
                          <a:pt x="8" y="79"/>
                        </a:cubicBezTo>
                        <a:cubicBezTo>
                          <a:pt x="8" y="79"/>
                          <a:pt x="8" y="79"/>
                          <a:pt x="8" y="79"/>
                        </a:cubicBezTo>
                        <a:cubicBezTo>
                          <a:pt x="8" y="79"/>
                          <a:pt x="8" y="79"/>
                          <a:pt x="8" y="79"/>
                        </a:cubicBezTo>
                        <a:cubicBezTo>
                          <a:pt x="8" y="80"/>
                          <a:pt x="8" y="80"/>
                          <a:pt x="8" y="80"/>
                        </a:cubicBezTo>
                        <a:cubicBezTo>
                          <a:pt x="8" y="80"/>
                          <a:pt x="8" y="80"/>
                          <a:pt x="8" y="80"/>
                        </a:cubicBezTo>
                        <a:cubicBezTo>
                          <a:pt x="8" y="80"/>
                          <a:pt x="8" y="80"/>
                          <a:pt x="8" y="80"/>
                        </a:cubicBezTo>
                        <a:cubicBezTo>
                          <a:pt x="9" y="81"/>
                          <a:pt x="9" y="81"/>
                          <a:pt x="9" y="81"/>
                        </a:cubicBezTo>
                        <a:cubicBezTo>
                          <a:pt x="9" y="80"/>
                          <a:pt x="9" y="80"/>
                          <a:pt x="9" y="80"/>
                        </a:cubicBezTo>
                        <a:cubicBezTo>
                          <a:pt x="10" y="80"/>
                          <a:pt x="10" y="80"/>
                          <a:pt x="10" y="80"/>
                        </a:cubicBezTo>
                        <a:cubicBezTo>
                          <a:pt x="10" y="80"/>
                          <a:pt x="10" y="80"/>
                          <a:pt x="10" y="80"/>
                        </a:cubicBezTo>
                        <a:cubicBezTo>
                          <a:pt x="11" y="80"/>
                          <a:pt x="11" y="80"/>
                          <a:pt x="11" y="80"/>
                        </a:cubicBezTo>
                        <a:cubicBezTo>
                          <a:pt x="11" y="80"/>
                          <a:pt x="11" y="80"/>
                          <a:pt x="11" y="80"/>
                        </a:cubicBezTo>
                        <a:cubicBezTo>
                          <a:pt x="12" y="80"/>
                          <a:pt x="12" y="80"/>
                          <a:pt x="12" y="80"/>
                        </a:cubicBezTo>
                        <a:cubicBezTo>
                          <a:pt x="12" y="80"/>
                          <a:pt x="12" y="80"/>
                          <a:pt x="12" y="80"/>
                        </a:cubicBezTo>
                        <a:cubicBezTo>
                          <a:pt x="12" y="80"/>
                          <a:pt x="12" y="80"/>
                          <a:pt x="12" y="80"/>
                        </a:cubicBezTo>
                        <a:cubicBezTo>
                          <a:pt x="13" y="81"/>
                          <a:pt x="13" y="81"/>
                          <a:pt x="13" y="81"/>
                        </a:cubicBezTo>
                        <a:cubicBezTo>
                          <a:pt x="14" y="81"/>
                          <a:pt x="14" y="81"/>
                          <a:pt x="14" y="81"/>
                        </a:cubicBezTo>
                        <a:cubicBezTo>
                          <a:pt x="14" y="81"/>
                          <a:pt x="14" y="81"/>
                          <a:pt x="14" y="81"/>
                        </a:cubicBezTo>
                        <a:cubicBezTo>
                          <a:pt x="14" y="81"/>
                          <a:pt x="14" y="81"/>
                          <a:pt x="14" y="81"/>
                        </a:cubicBezTo>
                        <a:cubicBezTo>
                          <a:pt x="14" y="81"/>
                          <a:pt x="14" y="81"/>
                          <a:pt x="14" y="81"/>
                        </a:cubicBezTo>
                        <a:cubicBezTo>
                          <a:pt x="15" y="81"/>
                          <a:pt x="15" y="81"/>
                          <a:pt x="15" y="81"/>
                        </a:cubicBezTo>
                        <a:cubicBezTo>
                          <a:pt x="15" y="81"/>
                          <a:pt x="15" y="81"/>
                          <a:pt x="15" y="81"/>
                        </a:cubicBezTo>
                        <a:cubicBezTo>
                          <a:pt x="15" y="82"/>
                          <a:pt x="15" y="82"/>
                          <a:pt x="15" y="82"/>
                        </a:cubicBezTo>
                        <a:cubicBezTo>
                          <a:pt x="15" y="82"/>
                          <a:pt x="15" y="82"/>
                          <a:pt x="15" y="82"/>
                        </a:cubicBezTo>
                        <a:cubicBezTo>
                          <a:pt x="15" y="82"/>
                          <a:pt x="15" y="82"/>
                          <a:pt x="15" y="82"/>
                        </a:cubicBezTo>
                        <a:cubicBezTo>
                          <a:pt x="15" y="82"/>
                          <a:pt x="15" y="82"/>
                          <a:pt x="15" y="82"/>
                        </a:cubicBezTo>
                        <a:cubicBezTo>
                          <a:pt x="16" y="82"/>
                          <a:pt x="16" y="82"/>
                          <a:pt x="16" y="82"/>
                        </a:cubicBezTo>
                        <a:cubicBezTo>
                          <a:pt x="16" y="82"/>
                          <a:pt x="16" y="82"/>
                          <a:pt x="16" y="82"/>
                        </a:cubicBezTo>
                        <a:cubicBezTo>
                          <a:pt x="16" y="81"/>
                          <a:pt x="16" y="81"/>
                          <a:pt x="16" y="81"/>
                        </a:cubicBezTo>
                        <a:cubicBezTo>
                          <a:pt x="16" y="80"/>
                          <a:pt x="16" y="80"/>
                          <a:pt x="16" y="80"/>
                        </a:cubicBezTo>
                        <a:cubicBezTo>
                          <a:pt x="17" y="80"/>
                          <a:pt x="17" y="80"/>
                          <a:pt x="17" y="80"/>
                        </a:cubicBezTo>
                        <a:cubicBezTo>
                          <a:pt x="17" y="79"/>
                          <a:pt x="17" y="79"/>
                          <a:pt x="17" y="79"/>
                        </a:cubicBezTo>
                        <a:cubicBezTo>
                          <a:pt x="17" y="79"/>
                          <a:pt x="17" y="79"/>
                          <a:pt x="17" y="79"/>
                        </a:cubicBezTo>
                        <a:cubicBezTo>
                          <a:pt x="17" y="79"/>
                          <a:pt x="17" y="79"/>
                          <a:pt x="17" y="79"/>
                        </a:cubicBezTo>
                        <a:cubicBezTo>
                          <a:pt x="18" y="79"/>
                          <a:pt x="18" y="79"/>
                          <a:pt x="18" y="79"/>
                        </a:cubicBezTo>
                        <a:cubicBezTo>
                          <a:pt x="18" y="79"/>
                          <a:pt x="18" y="79"/>
                          <a:pt x="18" y="79"/>
                        </a:cubicBezTo>
                        <a:cubicBezTo>
                          <a:pt x="19" y="78"/>
                          <a:pt x="19" y="78"/>
                          <a:pt x="19" y="78"/>
                        </a:cubicBezTo>
                        <a:cubicBezTo>
                          <a:pt x="19" y="78"/>
                          <a:pt x="19" y="78"/>
                          <a:pt x="19" y="78"/>
                        </a:cubicBezTo>
                        <a:cubicBezTo>
                          <a:pt x="20" y="78"/>
                          <a:pt x="20" y="78"/>
                          <a:pt x="20" y="78"/>
                        </a:cubicBezTo>
                        <a:cubicBezTo>
                          <a:pt x="20" y="78"/>
                          <a:pt x="20" y="78"/>
                          <a:pt x="20" y="78"/>
                        </a:cubicBezTo>
                        <a:cubicBezTo>
                          <a:pt x="20" y="78"/>
                          <a:pt x="20" y="78"/>
                          <a:pt x="20" y="78"/>
                        </a:cubicBezTo>
                        <a:cubicBezTo>
                          <a:pt x="21" y="79"/>
                          <a:pt x="21" y="79"/>
                          <a:pt x="21" y="79"/>
                        </a:cubicBezTo>
                        <a:cubicBezTo>
                          <a:pt x="21" y="79"/>
                          <a:pt x="21" y="79"/>
                          <a:pt x="21" y="79"/>
                        </a:cubicBezTo>
                        <a:cubicBezTo>
                          <a:pt x="22" y="79"/>
                          <a:pt x="22" y="79"/>
                          <a:pt x="22" y="79"/>
                        </a:cubicBezTo>
                        <a:cubicBezTo>
                          <a:pt x="22" y="79"/>
                          <a:pt x="22" y="79"/>
                          <a:pt x="22" y="79"/>
                        </a:cubicBezTo>
                        <a:cubicBezTo>
                          <a:pt x="23" y="79"/>
                          <a:pt x="23" y="79"/>
                          <a:pt x="23" y="79"/>
                        </a:cubicBezTo>
                        <a:cubicBezTo>
                          <a:pt x="22" y="80"/>
                          <a:pt x="22" y="80"/>
                          <a:pt x="22" y="80"/>
                        </a:cubicBezTo>
                        <a:cubicBezTo>
                          <a:pt x="22" y="80"/>
                          <a:pt x="22" y="80"/>
                          <a:pt x="22" y="80"/>
                        </a:cubicBezTo>
                        <a:cubicBezTo>
                          <a:pt x="23" y="80"/>
                          <a:pt x="23" y="80"/>
                          <a:pt x="23" y="80"/>
                        </a:cubicBezTo>
                        <a:cubicBezTo>
                          <a:pt x="23" y="80"/>
                          <a:pt x="23" y="80"/>
                          <a:pt x="23" y="80"/>
                        </a:cubicBezTo>
                        <a:cubicBezTo>
                          <a:pt x="23" y="80"/>
                          <a:pt x="23" y="80"/>
                          <a:pt x="23" y="80"/>
                        </a:cubicBezTo>
                        <a:cubicBezTo>
                          <a:pt x="23" y="79"/>
                          <a:pt x="23" y="79"/>
                          <a:pt x="23" y="79"/>
                        </a:cubicBezTo>
                        <a:cubicBezTo>
                          <a:pt x="23" y="79"/>
                          <a:pt x="23" y="79"/>
                          <a:pt x="23" y="79"/>
                        </a:cubicBezTo>
                        <a:cubicBezTo>
                          <a:pt x="23" y="79"/>
                          <a:pt x="23" y="79"/>
                          <a:pt x="23" y="79"/>
                        </a:cubicBezTo>
                        <a:cubicBezTo>
                          <a:pt x="24" y="78"/>
                          <a:pt x="24" y="78"/>
                          <a:pt x="24" y="78"/>
                        </a:cubicBezTo>
                        <a:cubicBezTo>
                          <a:pt x="24" y="78"/>
                          <a:pt x="24" y="78"/>
                          <a:pt x="24" y="78"/>
                        </a:cubicBezTo>
                        <a:cubicBezTo>
                          <a:pt x="24" y="78"/>
                          <a:pt x="24" y="78"/>
                          <a:pt x="24" y="78"/>
                        </a:cubicBezTo>
                        <a:cubicBezTo>
                          <a:pt x="24" y="77"/>
                          <a:pt x="24" y="77"/>
                          <a:pt x="24" y="77"/>
                        </a:cubicBezTo>
                        <a:cubicBezTo>
                          <a:pt x="24" y="76"/>
                          <a:pt x="24" y="76"/>
                          <a:pt x="24" y="76"/>
                        </a:cubicBezTo>
                        <a:cubicBezTo>
                          <a:pt x="24" y="76"/>
                          <a:pt x="24" y="76"/>
                          <a:pt x="24" y="76"/>
                        </a:cubicBezTo>
                        <a:cubicBezTo>
                          <a:pt x="25" y="76"/>
                          <a:pt x="25" y="76"/>
                          <a:pt x="25" y="76"/>
                        </a:cubicBezTo>
                        <a:cubicBezTo>
                          <a:pt x="25" y="76"/>
                          <a:pt x="25" y="76"/>
                          <a:pt x="25" y="76"/>
                        </a:cubicBezTo>
                        <a:cubicBezTo>
                          <a:pt x="25" y="75"/>
                          <a:pt x="25" y="75"/>
                          <a:pt x="25" y="75"/>
                        </a:cubicBezTo>
                        <a:cubicBezTo>
                          <a:pt x="25" y="75"/>
                          <a:pt x="25" y="75"/>
                          <a:pt x="25" y="75"/>
                        </a:cubicBezTo>
                        <a:cubicBezTo>
                          <a:pt x="25" y="75"/>
                          <a:pt x="25" y="75"/>
                          <a:pt x="25" y="75"/>
                        </a:cubicBezTo>
                        <a:cubicBezTo>
                          <a:pt x="25" y="75"/>
                          <a:pt x="25" y="75"/>
                          <a:pt x="25" y="75"/>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6" y="75"/>
                          <a:pt x="26" y="75"/>
                          <a:pt x="26" y="75"/>
                        </a:cubicBezTo>
                        <a:cubicBezTo>
                          <a:pt x="26" y="74"/>
                          <a:pt x="26" y="74"/>
                          <a:pt x="26" y="74"/>
                        </a:cubicBezTo>
                        <a:cubicBezTo>
                          <a:pt x="27" y="74"/>
                          <a:pt x="27" y="74"/>
                          <a:pt x="27" y="74"/>
                        </a:cubicBezTo>
                        <a:cubicBezTo>
                          <a:pt x="27" y="74"/>
                          <a:pt x="27" y="74"/>
                          <a:pt x="27" y="74"/>
                        </a:cubicBezTo>
                        <a:cubicBezTo>
                          <a:pt x="27" y="74"/>
                          <a:pt x="27" y="74"/>
                          <a:pt x="27" y="74"/>
                        </a:cubicBezTo>
                        <a:cubicBezTo>
                          <a:pt x="26" y="74"/>
                          <a:pt x="26" y="74"/>
                          <a:pt x="26" y="74"/>
                        </a:cubicBezTo>
                        <a:cubicBezTo>
                          <a:pt x="26" y="73"/>
                          <a:pt x="26" y="73"/>
                          <a:pt x="26" y="73"/>
                        </a:cubicBezTo>
                        <a:cubicBezTo>
                          <a:pt x="26" y="73"/>
                          <a:pt x="26" y="73"/>
                          <a:pt x="26" y="73"/>
                        </a:cubicBezTo>
                        <a:cubicBezTo>
                          <a:pt x="26" y="73"/>
                          <a:pt x="26" y="73"/>
                          <a:pt x="26" y="73"/>
                        </a:cubicBezTo>
                        <a:cubicBezTo>
                          <a:pt x="26" y="73"/>
                          <a:pt x="26" y="73"/>
                          <a:pt x="26" y="73"/>
                        </a:cubicBezTo>
                        <a:cubicBezTo>
                          <a:pt x="27" y="73"/>
                          <a:pt x="27" y="73"/>
                          <a:pt x="27" y="73"/>
                        </a:cubicBezTo>
                        <a:cubicBezTo>
                          <a:pt x="27" y="74"/>
                          <a:pt x="27" y="74"/>
                          <a:pt x="27" y="74"/>
                        </a:cubicBezTo>
                        <a:cubicBezTo>
                          <a:pt x="28" y="74"/>
                          <a:pt x="28" y="74"/>
                          <a:pt x="28" y="74"/>
                        </a:cubicBezTo>
                        <a:cubicBezTo>
                          <a:pt x="28" y="75"/>
                          <a:pt x="28" y="75"/>
                          <a:pt x="28" y="75"/>
                        </a:cubicBezTo>
                        <a:cubicBezTo>
                          <a:pt x="28" y="75"/>
                          <a:pt x="28" y="75"/>
                          <a:pt x="28" y="75"/>
                        </a:cubicBezTo>
                        <a:cubicBezTo>
                          <a:pt x="28" y="75"/>
                          <a:pt x="28" y="75"/>
                          <a:pt x="28" y="75"/>
                        </a:cubicBezTo>
                        <a:cubicBezTo>
                          <a:pt x="28" y="75"/>
                          <a:pt x="28" y="75"/>
                          <a:pt x="28" y="75"/>
                        </a:cubicBezTo>
                        <a:cubicBezTo>
                          <a:pt x="29" y="76"/>
                          <a:pt x="29" y="76"/>
                          <a:pt x="29" y="76"/>
                        </a:cubicBezTo>
                        <a:cubicBezTo>
                          <a:pt x="29" y="76"/>
                          <a:pt x="29" y="76"/>
                          <a:pt x="29" y="76"/>
                        </a:cubicBezTo>
                        <a:cubicBezTo>
                          <a:pt x="29" y="76"/>
                          <a:pt x="29" y="76"/>
                          <a:pt x="29" y="76"/>
                        </a:cubicBezTo>
                        <a:cubicBezTo>
                          <a:pt x="30" y="76"/>
                          <a:pt x="30" y="76"/>
                          <a:pt x="30" y="76"/>
                        </a:cubicBezTo>
                        <a:cubicBezTo>
                          <a:pt x="31" y="76"/>
                          <a:pt x="31" y="76"/>
                          <a:pt x="31" y="76"/>
                        </a:cubicBezTo>
                        <a:cubicBezTo>
                          <a:pt x="31" y="76"/>
                          <a:pt x="31" y="76"/>
                          <a:pt x="31" y="76"/>
                        </a:cubicBezTo>
                        <a:cubicBezTo>
                          <a:pt x="32" y="77"/>
                          <a:pt x="32" y="77"/>
                          <a:pt x="32" y="77"/>
                        </a:cubicBezTo>
                        <a:cubicBezTo>
                          <a:pt x="32" y="76"/>
                          <a:pt x="32" y="76"/>
                          <a:pt x="32" y="76"/>
                        </a:cubicBezTo>
                        <a:cubicBezTo>
                          <a:pt x="32" y="76"/>
                          <a:pt x="32" y="76"/>
                          <a:pt x="32" y="76"/>
                        </a:cubicBezTo>
                        <a:cubicBezTo>
                          <a:pt x="32" y="76"/>
                          <a:pt x="32" y="76"/>
                          <a:pt x="32" y="76"/>
                        </a:cubicBezTo>
                        <a:cubicBezTo>
                          <a:pt x="33" y="76"/>
                          <a:pt x="33" y="76"/>
                          <a:pt x="33" y="76"/>
                        </a:cubicBezTo>
                        <a:cubicBezTo>
                          <a:pt x="33" y="76"/>
                          <a:pt x="33" y="76"/>
                          <a:pt x="33" y="76"/>
                        </a:cubicBezTo>
                        <a:cubicBezTo>
                          <a:pt x="33" y="75"/>
                          <a:pt x="33" y="75"/>
                          <a:pt x="33" y="75"/>
                        </a:cubicBezTo>
                        <a:cubicBezTo>
                          <a:pt x="33" y="75"/>
                          <a:pt x="33" y="75"/>
                          <a:pt x="33" y="75"/>
                        </a:cubicBezTo>
                        <a:cubicBezTo>
                          <a:pt x="33" y="75"/>
                          <a:pt x="33" y="75"/>
                          <a:pt x="33" y="75"/>
                        </a:cubicBezTo>
                        <a:cubicBezTo>
                          <a:pt x="33" y="75"/>
                          <a:pt x="33" y="75"/>
                          <a:pt x="33" y="75"/>
                        </a:cubicBezTo>
                        <a:cubicBezTo>
                          <a:pt x="33" y="73"/>
                          <a:pt x="33" y="73"/>
                          <a:pt x="33" y="73"/>
                        </a:cubicBezTo>
                        <a:cubicBezTo>
                          <a:pt x="33" y="72"/>
                          <a:pt x="33" y="72"/>
                          <a:pt x="33" y="72"/>
                        </a:cubicBezTo>
                        <a:cubicBezTo>
                          <a:pt x="33" y="72"/>
                          <a:pt x="33" y="72"/>
                          <a:pt x="33" y="72"/>
                        </a:cubicBezTo>
                        <a:cubicBezTo>
                          <a:pt x="34" y="71"/>
                          <a:pt x="34" y="71"/>
                          <a:pt x="34" y="71"/>
                        </a:cubicBezTo>
                        <a:cubicBezTo>
                          <a:pt x="34" y="71"/>
                          <a:pt x="34" y="71"/>
                          <a:pt x="34" y="71"/>
                        </a:cubicBezTo>
                        <a:cubicBezTo>
                          <a:pt x="34" y="71"/>
                          <a:pt x="34" y="71"/>
                          <a:pt x="34" y="71"/>
                        </a:cubicBezTo>
                        <a:cubicBezTo>
                          <a:pt x="34" y="70"/>
                          <a:pt x="34" y="70"/>
                          <a:pt x="34" y="70"/>
                        </a:cubicBezTo>
                        <a:cubicBezTo>
                          <a:pt x="34" y="70"/>
                          <a:pt x="34" y="70"/>
                          <a:pt x="34" y="70"/>
                        </a:cubicBezTo>
                        <a:cubicBezTo>
                          <a:pt x="35" y="70"/>
                          <a:pt x="35" y="70"/>
                          <a:pt x="35" y="70"/>
                        </a:cubicBezTo>
                        <a:cubicBezTo>
                          <a:pt x="35" y="70"/>
                          <a:pt x="35" y="70"/>
                          <a:pt x="35" y="70"/>
                        </a:cubicBezTo>
                        <a:cubicBezTo>
                          <a:pt x="35" y="70"/>
                          <a:pt x="35" y="70"/>
                          <a:pt x="35" y="70"/>
                        </a:cubicBezTo>
                        <a:cubicBezTo>
                          <a:pt x="35" y="70"/>
                          <a:pt x="35" y="70"/>
                          <a:pt x="35" y="70"/>
                        </a:cubicBezTo>
                        <a:cubicBezTo>
                          <a:pt x="35" y="70"/>
                          <a:pt x="35" y="70"/>
                          <a:pt x="35" y="70"/>
                        </a:cubicBezTo>
                        <a:cubicBezTo>
                          <a:pt x="35" y="70"/>
                          <a:pt x="35" y="70"/>
                          <a:pt x="35" y="70"/>
                        </a:cubicBezTo>
                        <a:cubicBezTo>
                          <a:pt x="36" y="70"/>
                          <a:pt x="36" y="70"/>
                          <a:pt x="36" y="70"/>
                        </a:cubicBezTo>
                        <a:cubicBezTo>
                          <a:pt x="36" y="70"/>
                          <a:pt x="36" y="70"/>
                          <a:pt x="36" y="70"/>
                        </a:cubicBezTo>
                        <a:cubicBezTo>
                          <a:pt x="37" y="69"/>
                          <a:pt x="37" y="69"/>
                          <a:pt x="37" y="69"/>
                        </a:cubicBezTo>
                        <a:cubicBezTo>
                          <a:pt x="37" y="69"/>
                          <a:pt x="37" y="69"/>
                          <a:pt x="37" y="69"/>
                        </a:cubicBezTo>
                        <a:cubicBezTo>
                          <a:pt x="37" y="67"/>
                          <a:pt x="37" y="67"/>
                          <a:pt x="37" y="67"/>
                        </a:cubicBezTo>
                        <a:cubicBezTo>
                          <a:pt x="37" y="66"/>
                          <a:pt x="37" y="66"/>
                          <a:pt x="37" y="66"/>
                        </a:cubicBezTo>
                        <a:cubicBezTo>
                          <a:pt x="38" y="66"/>
                          <a:pt x="38" y="66"/>
                          <a:pt x="38" y="66"/>
                        </a:cubicBezTo>
                        <a:cubicBezTo>
                          <a:pt x="38" y="66"/>
                          <a:pt x="38" y="66"/>
                          <a:pt x="38" y="66"/>
                        </a:cubicBezTo>
                        <a:cubicBezTo>
                          <a:pt x="39" y="66"/>
                          <a:pt x="39" y="66"/>
                          <a:pt x="39" y="66"/>
                        </a:cubicBezTo>
                        <a:cubicBezTo>
                          <a:pt x="39" y="65"/>
                          <a:pt x="39" y="65"/>
                          <a:pt x="39" y="65"/>
                        </a:cubicBezTo>
                        <a:cubicBezTo>
                          <a:pt x="39" y="65"/>
                          <a:pt x="39" y="65"/>
                          <a:pt x="39" y="65"/>
                        </a:cubicBezTo>
                        <a:cubicBezTo>
                          <a:pt x="40" y="64"/>
                          <a:pt x="40" y="64"/>
                          <a:pt x="40" y="64"/>
                        </a:cubicBezTo>
                        <a:cubicBezTo>
                          <a:pt x="40" y="64"/>
                          <a:pt x="40" y="64"/>
                          <a:pt x="40" y="64"/>
                        </a:cubicBezTo>
                        <a:cubicBezTo>
                          <a:pt x="40" y="64"/>
                          <a:pt x="40" y="64"/>
                          <a:pt x="40" y="64"/>
                        </a:cubicBezTo>
                        <a:cubicBezTo>
                          <a:pt x="39" y="63"/>
                          <a:pt x="39" y="63"/>
                          <a:pt x="39" y="63"/>
                        </a:cubicBezTo>
                        <a:cubicBezTo>
                          <a:pt x="39" y="62"/>
                          <a:pt x="39" y="62"/>
                          <a:pt x="39" y="62"/>
                        </a:cubicBezTo>
                        <a:cubicBezTo>
                          <a:pt x="39" y="62"/>
                          <a:pt x="39" y="62"/>
                          <a:pt x="39" y="62"/>
                        </a:cubicBezTo>
                        <a:cubicBezTo>
                          <a:pt x="39" y="61"/>
                          <a:pt x="39" y="61"/>
                          <a:pt x="39" y="61"/>
                        </a:cubicBezTo>
                        <a:cubicBezTo>
                          <a:pt x="39" y="61"/>
                          <a:pt x="39" y="61"/>
                          <a:pt x="39" y="61"/>
                        </a:cubicBezTo>
                        <a:cubicBezTo>
                          <a:pt x="39" y="61"/>
                          <a:pt x="39" y="61"/>
                          <a:pt x="39" y="61"/>
                        </a:cubicBezTo>
                        <a:cubicBezTo>
                          <a:pt x="41" y="60"/>
                          <a:pt x="41" y="60"/>
                          <a:pt x="41" y="60"/>
                        </a:cubicBezTo>
                        <a:cubicBezTo>
                          <a:pt x="42" y="60"/>
                          <a:pt x="42" y="60"/>
                          <a:pt x="42" y="60"/>
                        </a:cubicBezTo>
                        <a:cubicBezTo>
                          <a:pt x="42" y="60"/>
                          <a:pt x="42" y="60"/>
                          <a:pt x="42" y="60"/>
                        </a:cubicBezTo>
                        <a:cubicBezTo>
                          <a:pt x="43" y="61"/>
                          <a:pt x="43" y="61"/>
                          <a:pt x="43" y="61"/>
                        </a:cubicBezTo>
                        <a:cubicBezTo>
                          <a:pt x="43" y="61"/>
                          <a:pt x="43" y="61"/>
                          <a:pt x="43" y="61"/>
                        </a:cubicBezTo>
                        <a:cubicBezTo>
                          <a:pt x="44" y="61"/>
                          <a:pt x="44" y="61"/>
                          <a:pt x="44" y="61"/>
                        </a:cubicBezTo>
                        <a:cubicBezTo>
                          <a:pt x="46" y="59"/>
                          <a:pt x="46" y="59"/>
                          <a:pt x="46" y="59"/>
                        </a:cubicBezTo>
                        <a:cubicBezTo>
                          <a:pt x="47" y="58"/>
                          <a:pt x="47" y="58"/>
                          <a:pt x="47" y="58"/>
                        </a:cubicBezTo>
                        <a:cubicBezTo>
                          <a:pt x="47" y="58"/>
                          <a:pt x="47" y="58"/>
                          <a:pt x="47" y="58"/>
                        </a:cubicBezTo>
                        <a:cubicBezTo>
                          <a:pt x="48" y="58"/>
                          <a:pt x="48" y="58"/>
                          <a:pt x="48" y="58"/>
                        </a:cubicBezTo>
                        <a:cubicBezTo>
                          <a:pt x="48" y="58"/>
                          <a:pt x="48" y="58"/>
                          <a:pt x="48" y="58"/>
                        </a:cubicBezTo>
                        <a:cubicBezTo>
                          <a:pt x="48" y="57"/>
                          <a:pt x="48" y="57"/>
                          <a:pt x="48" y="57"/>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9" name="Freeform 368">
                    <a:extLst>
                      <a:ext uri="{FF2B5EF4-FFF2-40B4-BE49-F238E27FC236}">
                        <a16:creationId xmlns="" xmlns:a16="http://schemas.microsoft.com/office/drawing/2014/main" id="{FEB9515F-30EB-4EEC-BA4F-75405D82611E}"/>
                      </a:ext>
                    </a:extLst>
                  </p:cNvPr>
                  <p:cNvSpPr>
                    <a:spLocks/>
                  </p:cNvSpPr>
                  <p:nvPr/>
                </p:nvSpPr>
                <p:spPr bwMode="auto">
                  <a:xfrm>
                    <a:off x="6142968" y="3856965"/>
                    <a:ext cx="330279" cy="576677"/>
                  </a:xfrm>
                  <a:custGeom>
                    <a:avLst/>
                    <a:gdLst>
                      <a:gd name="T0" fmla="*/ 62 w 63"/>
                      <a:gd name="T1" fmla="*/ 69 h 110"/>
                      <a:gd name="T2" fmla="*/ 60 w 63"/>
                      <a:gd name="T3" fmla="*/ 66 h 110"/>
                      <a:gd name="T4" fmla="*/ 61 w 63"/>
                      <a:gd name="T5" fmla="*/ 62 h 110"/>
                      <a:gd name="T6" fmla="*/ 54 w 63"/>
                      <a:gd name="T7" fmla="*/ 9 h 110"/>
                      <a:gd name="T8" fmla="*/ 52 w 63"/>
                      <a:gd name="T9" fmla="*/ 8 h 110"/>
                      <a:gd name="T10" fmla="*/ 51 w 63"/>
                      <a:gd name="T11" fmla="*/ 3 h 110"/>
                      <a:gd name="T12" fmla="*/ 9 w 63"/>
                      <a:gd name="T13" fmla="*/ 4 h 110"/>
                      <a:gd name="T14" fmla="*/ 9 w 63"/>
                      <a:gd name="T15" fmla="*/ 4 h 110"/>
                      <a:gd name="T16" fmla="*/ 12 w 63"/>
                      <a:gd name="T17" fmla="*/ 6 h 110"/>
                      <a:gd name="T18" fmla="*/ 14 w 63"/>
                      <a:gd name="T19" fmla="*/ 10 h 110"/>
                      <a:gd name="T20" fmla="*/ 17 w 63"/>
                      <a:gd name="T21" fmla="*/ 11 h 110"/>
                      <a:gd name="T22" fmla="*/ 17 w 63"/>
                      <a:gd name="T23" fmla="*/ 17 h 110"/>
                      <a:gd name="T24" fmla="*/ 15 w 63"/>
                      <a:gd name="T25" fmla="*/ 19 h 110"/>
                      <a:gd name="T26" fmla="*/ 15 w 63"/>
                      <a:gd name="T27" fmla="*/ 21 h 110"/>
                      <a:gd name="T28" fmla="*/ 11 w 63"/>
                      <a:gd name="T29" fmla="*/ 24 h 110"/>
                      <a:gd name="T30" fmla="*/ 5 w 63"/>
                      <a:gd name="T31" fmla="*/ 28 h 110"/>
                      <a:gd name="T32" fmla="*/ 7 w 63"/>
                      <a:gd name="T33" fmla="*/ 32 h 110"/>
                      <a:gd name="T34" fmla="*/ 5 w 63"/>
                      <a:gd name="T35" fmla="*/ 38 h 110"/>
                      <a:gd name="T36" fmla="*/ 2 w 63"/>
                      <a:gd name="T37" fmla="*/ 42 h 110"/>
                      <a:gd name="T38" fmla="*/ 1 w 63"/>
                      <a:gd name="T39" fmla="*/ 44 h 110"/>
                      <a:gd name="T40" fmla="*/ 1 w 63"/>
                      <a:gd name="T41" fmla="*/ 47 h 110"/>
                      <a:gd name="T42" fmla="*/ 1 w 63"/>
                      <a:gd name="T43" fmla="*/ 55 h 110"/>
                      <a:gd name="T44" fmla="*/ 1 w 63"/>
                      <a:gd name="T45" fmla="*/ 57 h 110"/>
                      <a:gd name="T46" fmla="*/ 2 w 63"/>
                      <a:gd name="T47" fmla="*/ 59 h 110"/>
                      <a:gd name="T48" fmla="*/ 8 w 63"/>
                      <a:gd name="T49" fmla="*/ 65 h 110"/>
                      <a:gd name="T50" fmla="*/ 13 w 63"/>
                      <a:gd name="T51" fmla="*/ 70 h 110"/>
                      <a:gd name="T52" fmla="*/ 14 w 63"/>
                      <a:gd name="T53" fmla="*/ 72 h 110"/>
                      <a:gd name="T54" fmla="*/ 17 w 63"/>
                      <a:gd name="T55" fmla="*/ 75 h 110"/>
                      <a:gd name="T56" fmla="*/ 22 w 63"/>
                      <a:gd name="T57" fmla="*/ 75 h 110"/>
                      <a:gd name="T58" fmla="*/ 22 w 63"/>
                      <a:gd name="T59" fmla="*/ 78 h 110"/>
                      <a:gd name="T60" fmla="*/ 20 w 63"/>
                      <a:gd name="T61" fmla="*/ 86 h 110"/>
                      <a:gd name="T62" fmla="*/ 22 w 63"/>
                      <a:gd name="T63" fmla="*/ 89 h 110"/>
                      <a:gd name="T64" fmla="*/ 25 w 63"/>
                      <a:gd name="T65" fmla="*/ 92 h 110"/>
                      <a:gd name="T66" fmla="*/ 31 w 63"/>
                      <a:gd name="T67" fmla="*/ 94 h 110"/>
                      <a:gd name="T68" fmla="*/ 35 w 63"/>
                      <a:gd name="T69" fmla="*/ 98 h 110"/>
                      <a:gd name="T70" fmla="*/ 36 w 63"/>
                      <a:gd name="T71" fmla="*/ 101 h 110"/>
                      <a:gd name="T72" fmla="*/ 36 w 63"/>
                      <a:gd name="T73" fmla="*/ 105 h 110"/>
                      <a:gd name="T74" fmla="*/ 38 w 63"/>
                      <a:gd name="T75" fmla="*/ 109 h 110"/>
                      <a:gd name="T76" fmla="*/ 40 w 63"/>
                      <a:gd name="T77" fmla="*/ 109 h 110"/>
                      <a:gd name="T78" fmla="*/ 40 w 63"/>
                      <a:gd name="T79" fmla="*/ 109 h 110"/>
                      <a:gd name="T80" fmla="*/ 41 w 63"/>
                      <a:gd name="T81" fmla="*/ 110 h 110"/>
                      <a:gd name="T82" fmla="*/ 41 w 63"/>
                      <a:gd name="T83" fmla="*/ 109 h 110"/>
                      <a:gd name="T84" fmla="*/ 45 w 63"/>
                      <a:gd name="T85" fmla="*/ 105 h 110"/>
                      <a:gd name="T86" fmla="*/ 52 w 63"/>
                      <a:gd name="T87" fmla="*/ 105 h 110"/>
                      <a:gd name="T88" fmla="*/ 52 w 63"/>
                      <a:gd name="T89" fmla="*/ 101 h 110"/>
                      <a:gd name="T90" fmla="*/ 57 w 63"/>
                      <a:gd name="T91" fmla="*/ 97 h 110"/>
                      <a:gd name="T92" fmla="*/ 57 w 63"/>
                      <a:gd name="T93" fmla="*/ 94 h 110"/>
                      <a:gd name="T94" fmla="*/ 56 w 63"/>
                      <a:gd name="T95" fmla="*/ 92 h 110"/>
                      <a:gd name="T96" fmla="*/ 56 w 63"/>
                      <a:gd name="T97" fmla="*/ 91 h 110"/>
                      <a:gd name="T98" fmla="*/ 57 w 63"/>
                      <a:gd name="T99" fmla="*/ 89 h 110"/>
                      <a:gd name="T100" fmla="*/ 57 w 63"/>
                      <a:gd name="T101" fmla="*/ 88 h 110"/>
                      <a:gd name="T102" fmla="*/ 57 w 63"/>
                      <a:gd name="T103" fmla="*/ 86 h 110"/>
                      <a:gd name="T104" fmla="*/ 57 w 63"/>
                      <a:gd name="T105" fmla="*/ 85 h 110"/>
                      <a:gd name="T106" fmla="*/ 57 w 63"/>
                      <a:gd name="T107" fmla="*/ 84 h 110"/>
                      <a:gd name="T108" fmla="*/ 58 w 63"/>
                      <a:gd name="T109" fmla="*/ 83 h 110"/>
                      <a:gd name="T110" fmla="*/ 59 w 63"/>
                      <a:gd name="T111" fmla="*/ 83 h 110"/>
                      <a:gd name="T112" fmla="*/ 60 w 63"/>
                      <a:gd name="T113" fmla="*/ 81 h 110"/>
                      <a:gd name="T114" fmla="*/ 61 w 63"/>
                      <a:gd name="T115" fmla="*/ 79 h 110"/>
                      <a:gd name="T116" fmla="*/ 62 w 63"/>
                      <a:gd name="T117" fmla="*/ 78 h 110"/>
                      <a:gd name="T118" fmla="*/ 62 w 63"/>
                      <a:gd name="T119" fmla="*/ 76 h 110"/>
                      <a:gd name="T120" fmla="*/ 63 w 63"/>
                      <a:gd name="T121" fmla="*/ 7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 h="110">
                        <a:moveTo>
                          <a:pt x="63" y="72"/>
                        </a:moveTo>
                        <a:cubicBezTo>
                          <a:pt x="63" y="71"/>
                          <a:pt x="63" y="71"/>
                          <a:pt x="63" y="71"/>
                        </a:cubicBezTo>
                        <a:cubicBezTo>
                          <a:pt x="62" y="71"/>
                          <a:pt x="62" y="71"/>
                          <a:pt x="62" y="71"/>
                        </a:cubicBezTo>
                        <a:cubicBezTo>
                          <a:pt x="62" y="71"/>
                          <a:pt x="62" y="71"/>
                          <a:pt x="62" y="71"/>
                        </a:cubicBezTo>
                        <a:cubicBezTo>
                          <a:pt x="63" y="70"/>
                          <a:pt x="63" y="70"/>
                          <a:pt x="63" y="70"/>
                        </a:cubicBezTo>
                        <a:cubicBezTo>
                          <a:pt x="63" y="70"/>
                          <a:pt x="63" y="70"/>
                          <a:pt x="63" y="70"/>
                        </a:cubicBezTo>
                        <a:cubicBezTo>
                          <a:pt x="62" y="69"/>
                          <a:pt x="62" y="69"/>
                          <a:pt x="62" y="69"/>
                        </a:cubicBezTo>
                        <a:cubicBezTo>
                          <a:pt x="62" y="69"/>
                          <a:pt x="62" y="69"/>
                          <a:pt x="62" y="69"/>
                        </a:cubicBezTo>
                        <a:cubicBezTo>
                          <a:pt x="62" y="69"/>
                          <a:pt x="62" y="69"/>
                          <a:pt x="62" y="69"/>
                        </a:cubicBezTo>
                        <a:cubicBezTo>
                          <a:pt x="62" y="68"/>
                          <a:pt x="62" y="68"/>
                          <a:pt x="62" y="68"/>
                        </a:cubicBezTo>
                        <a:cubicBezTo>
                          <a:pt x="62" y="68"/>
                          <a:pt x="62" y="68"/>
                          <a:pt x="62" y="68"/>
                        </a:cubicBezTo>
                        <a:cubicBezTo>
                          <a:pt x="61" y="67"/>
                          <a:pt x="61" y="67"/>
                          <a:pt x="61" y="67"/>
                        </a:cubicBezTo>
                        <a:cubicBezTo>
                          <a:pt x="61" y="67"/>
                          <a:pt x="61" y="67"/>
                          <a:pt x="61" y="67"/>
                        </a:cubicBezTo>
                        <a:cubicBezTo>
                          <a:pt x="61" y="67"/>
                          <a:pt x="61" y="67"/>
                          <a:pt x="61" y="67"/>
                        </a:cubicBezTo>
                        <a:cubicBezTo>
                          <a:pt x="60" y="66"/>
                          <a:pt x="60" y="66"/>
                          <a:pt x="60" y="66"/>
                        </a:cubicBezTo>
                        <a:cubicBezTo>
                          <a:pt x="60" y="66"/>
                          <a:pt x="60" y="66"/>
                          <a:pt x="60" y="66"/>
                        </a:cubicBezTo>
                        <a:cubicBezTo>
                          <a:pt x="60" y="66"/>
                          <a:pt x="60" y="66"/>
                          <a:pt x="60" y="66"/>
                        </a:cubicBezTo>
                        <a:cubicBezTo>
                          <a:pt x="60" y="65"/>
                          <a:pt x="60" y="65"/>
                          <a:pt x="60" y="65"/>
                        </a:cubicBezTo>
                        <a:cubicBezTo>
                          <a:pt x="61" y="64"/>
                          <a:pt x="61" y="64"/>
                          <a:pt x="61" y="64"/>
                        </a:cubicBezTo>
                        <a:cubicBezTo>
                          <a:pt x="61" y="64"/>
                          <a:pt x="61" y="64"/>
                          <a:pt x="61" y="64"/>
                        </a:cubicBezTo>
                        <a:cubicBezTo>
                          <a:pt x="60" y="63"/>
                          <a:pt x="60" y="63"/>
                          <a:pt x="60" y="63"/>
                        </a:cubicBezTo>
                        <a:cubicBezTo>
                          <a:pt x="60" y="63"/>
                          <a:pt x="60" y="63"/>
                          <a:pt x="60" y="63"/>
                        </a:cubicBezTo>
                        <a:cubicBezTo>
                          <a:pt x="60" y="62"/>
                          <a:pt x="60" y="62"/>
                          <a:pt x="60" y="62"/>
                        </a:cubicBezTo>
                        <a:cubicBezTo>
                          <a:pt x="61" y="62"/>
                          <a:pt x="61" y="62"/>
                          <a:pt x="61" y="62"/>
                        </a:cubicBezTo>
                        <a:cubicBezTo>
                          <a:pt x="62" y="61"/>
                          <a:pt x="62" y="61"/>
                          <a:pt x="62" y="61"/>
                        </a:cubicBezTo>
                        <a:cubicBezTo>
                          <a:pt x="62" y="61"/>
                          <a:pt x="62" y="61"/>
                          <a:pt x="62" y="61"/>
                        </a:cubicBezTo>
                        <a:cubicBezTo>
                          <a:pt x="60" y="46"/>
                          <a:pt x="58" y="30"/>
                          <a:pt x="57" y="15"/>
                        </a:cubicBezTo>
                        <a:cubicBezTo>
                          <a:pt x="56" y="14"/>
                          <a:pt x="56" y="14"/>
                          <a:pt x="56" y="14"/>
                        </a:cubicBezTo>
                        <a:cubicBezTo>
                          <a:pt x="55" y="13"/>
                          <a:pt x="55" y="13"/>
                          <a:pt x="55" y="13"/>
                        </a:cubicBezTo>
                        <a:cubicBezTo>
                          <a:pt x="55" y="12"/>
                          <a:pt x="55" y="12"/>
                          <a:pt x="55" y="12"/>
                        </a:cubicBezTo>
                        <a:cubicBezTo>
                          <a:pt x="54" y="11"/>
                          <a:pt x="54" y="11"/>
                          <a:pt x="54" y="11"/>
                        </a:cubicBezTo>
                        <a:cubicBezTo>
                          <a:pt x="54" y="9"/>
                          <a:pt x="54" y="9"/>
                          <a:pt x="54" y="9"/>
                        </a:cubicBezTo>
                        <a:cubicBezTo>
                          <a:pt x="54" y="9"/>
                          <a:pt x="54" y="9"/>
                          <a:pt x="54" y="9"/>
                        </a:cubicBezTo>
                        <a:cubicBezTo>
                          <a:pt x="54" y="8"/>
                          <a:pt x="54" y="8"/>
                          <a:pt x="54"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1" y="6"/>
                          <a:pt x="51" y="6"/>
                          <a:pt x="51" y="6"/>
                        </a:cubicBezTo>
                        <a:cubicBezTo>
                          <a:pt x="51" y="5"/>
                          <a:pt x="51" y="5"/>
                          <a:pt x="51" y="5"/>
                        </a:cubicBezTo>
                        <a:cubicBezTo>
                          <a:pt x="51" y="4"/>
                          <a:pt x="51" y="4"/>
                          <a:pt x="51" y="4"/>
                        </a:cubicBezTo>
                        <a:cubicBezTo>
                          <a:pt x="51" y="3"/>
                          <a:pt x="51" y="3"/>
                          <a:pt x="51" y="3"/>
                        </a:cubicBezTo>
                        <a:cubicBezTo>
                          <a:pt x="51" y="3"/>
                          <a:pt x="51" y="3"/>
                          <a:pt x="51" y="3"/>
                        </a:cubicBezTo>
                        <a:cubicBezTo>
                          <a:pt x="51" y="3"/>
                          <a:pt x="51" y="3"/>
                          <a:pt x="51" y="3"/>
                        </a:cubicBezTo>
                        <a:cubicBezTo>
                          <a:pt x="51" y="2"/>
                          <a:pt x="51" y="2"/>
                          <a:pt x="51" y="2"/>
                        </a:cubicBezTo>
                        <a:cubicBezTo>
                          <a:pt x="51" y="2"/>
                          <a:pt x="51" y="2"/>
                          <a:pt x="51" y="2"/>
                        </a:cubicBezTo>
                        <a:cubicBezTo>
                          <a:pt x="51" y="0"/>
                          <a:pt x="51" y="0"/>
                          <a:pt x="51" y="0"/>
                        </a:cubicBezTo>
                        <a:cubicBezTo>
                          <a:pt x="51" y="0"/>
                          <a:pt x="51" y="0"/>
                          <a:pt x="51" y="0"/>
                        </a:cubicBezTo>
                        <a:cubicBezTo>
                          <a:pt x="37" y="2"/>
                          <a:pt x="23" y="3"/>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10" y="5"/>
                          <a:pt x="10" y="5"/>
                          <a:pt x="10" y="5"/>
                        </a:cubicBezTo>
                        <a:cubicBezTo>
                          <a:pt x="10" y="5"/>
                          <a:pt x="10" y="5"/>
                          <a:pt x="10" y="5"/>
                        </a:cubicBezTo>
                        <a:cubicBezTo>
                          <a:pt x="10" y="5"/>
                          <a:pt x="10" y="5"/>
                          <a:pt x="10" y="5"/>
                        </a:cubicBezTo>
                        <a:cubicBezTo>
                          <a:pt x="11" y="6"/>
                          <a:pt x="11" y="6"/>
                          <a:pt x="11" y="6"/>
                        </a:cubicBezTo>
                        <a:cubicBezTo>
                          <a:pt x="12" y="6"/>
                          <a:pt x="12" y="6"/>
                          <a:pt x="12" y="6"/>
                        </a:cubicBezTo>
                        <a:cubicBezTo>
                          <a:pt x="13" y="7"/>
                          <a:pt x="13" y="7"/>
                          <a:pt x="13" y="7"/>
                        </a:cubicBezTo>
                        <a:cubicBezTo>
                          <a:pt x="13" y="7"/>
                          <a:pt x="13" y="7"/>
                          <a:pt x="13" y="7"/>
                        </a:cubicBezTo>
                        <a:cubicBezTo>
                          <a:pt x="13" y="7"/>
                          <a:pt x="13" y="7"/>
                          <a:pt x="13" y="7"/>
                        </a:cubicBezTo>
                        <a:cubicBezTo>
                          <a:pt x="13" y="8"/>
                          <a:pt x="13" y="8"/>
                          <a:pt x="13" y="8"/>
                        </a:cubicBezTo>
                        <a:cubicBezTo>
                          <a:pt x="13" y="9"/>
                          <a:pt x="13" y="9"/>
                          <a:pt x="13" y="9"/>
                        </a:cubicBezTo>
                        <a:cubicBezTo>
                          <a:pt x="14" y="9"/>
                          <a:pt x="14" y="9"/>
                          <a:pt x="14" y="9"/>
                        </a:cubicBezTo>
                        <a:cubicBezTo>
                          <a:pt x="14" y="10"/>
                          <a:pt x="14" y="10"/>
                          <a:pt x="14" y="10"/>
                        </a:cubicBezTo>
                        <a:cubicBezTo>
                          <a:pt x="14" y="10"/>
                          <a:pt x="14" y="10"/>
                          <a:pt x="14" y="10"/>
                        </a:cubicBezTo>
                        <a:cubicBezTo>
                          <a:pt x="14" y="10"/>
                          <a:pt x="14" y="10"/>
                          <a:pt x="14" y="10"/>
                        </a:cubicBezTo>
                        <a:cubicBezTo>
                          <a:pt x="16" y="10"/>
                          <a:pt x="16" y="10"/>
                          <a:pt x="16" y="10"/>
                        </a:cubicBezTo>
                        <a:cubicBezTo>
                          <a:pt x="16" y="10"/>
                          <a:pt x="16" y="10"/>
                          <a:pt x="16" y="10"/>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2"/>
                          <a:pt x="17" y="12"/>
                          <a:pt x="17" y="12"/>
                        </a:cubicBezTo>
                        <a:cubicBezTo>
                          <a:pt x="17" y="12"/>
                          <a:pt x="17" y="12"/>
                          <a:pt x="17" y="12"/>
                        </a:cubicBezTo>
                        <a:cubicBezTo>
                          <a:pt x="17" y="13"/>
                          <a:pt x="17" y="13"/>
                          <a:pt x="17" y="13"/>
                        </a:cubicBezTo>
                        <a:cubicBezTo>
                          <a:pt x="17" y="13"/>
                          <a:pt x="17" y="13"/>
                          <a:pt x="17" y="13"/>
                        </a:cubicBezTo>
                        <a:cubicBezTo>
                          <a:pt x="17" y="14"/>
                          <a:pt x="17" y="14"/>
                          <a:pt x="17" y="14"/>
                        </a:cubicBezTo>
                        <a:cubicBezTo>
                          <a:pt x="17" y="15"/>
                          <a:pt x="17" y="15"/>
                          <a:pt x="17" y="15"/>
                        </a:cubicBezTo>
                        <a:cubicBezTo>
                          <a:pt x="17" y="16"/>
                          <a:pt x="17" y="16"/>
                          <a:pt x="17" y="16"/>
                        </a:cubicBezTo>
                        <a:cubicBezTo>
                          <a:pt x="17" y="17"/>
                          <a:pt x="17" y="17"/>
                          <a:pt x="17" y="17"/>
                        </a:cubicBezTo>
                        <a:cubicBezTo>
                          <a:pt x="17" y="17"/>
                          <a:pt x="17" y="17"/>
                          <a:pt x="17" y="17"/>
                        </a:cubicBezTo>
                        <a:cubicBezTo>
                          <a:pt x="17" y="17"/>
                          <a:pt x="17" y="17"/>
                          <a:pt x="17" y="17"/>
                        </a:cubicBezTo>
                        <a:cubicBezTo>
                          <a:pt x="16" y="17"/>
                          <a:pt x="16" y="17"/>
                          <a:pt x="16" y="17"/>
                        </a:cubicBezTo>
                        <a:cubicBezTo>
                          <a:pt x="16" y="18"/>
                          <a:pt x="16" y="18"/>
                          <a:pt x="16" y="18"/>
                        </a:cubicBezTo>
                        <a:cubicBezTo>
                          <a:pt x="16" y="18"/>
                          <a:pt x="16" y="18"/>
                          <a:pt x="16" y="18"/>
                        </a:cubicBezTo>
                        <a:cubicBezTo>
                          <a:pt x="15" y="19"/>
                          <a:pt x="15" y="19"/>
                          <a:pt x="15" y="19"/>
                        </a:cubicBezTo>
                        <a:cubicBezTo>
                          <a:pt x="15" y="19"/>
                          <a:pt x="15" y="19"/>
                          <a:pt x="15" y="19"/>
                        </a:cubicBezTo>
                        <a:cubicBezTo>
                          <a:pt x="15" y="19"/>
                          <a:pt x="15" y="19"/>
                          <a:pt x="15" y="19"/>
                        </a:cubicBezTo>
                        <a:cubicBezTo>
                          <a:pt x="15" y="20"/>
                          <a:pt x="15" y="20"/>
                          <a:pt x="15" y="20"/>
                        </a:cubicBezTo>
                        <a:cubicBezTo>
                          <a:pt x="15" y="20"/>
                          <a:pt x="15" y="20"/>
                          <a:pt x="15" y="20"/>
                        </a:cubicBezTo>
                        <a:cubicBezTo>
                          <a:pt x="15" y="20"/>
                          <a:pt x="15" y="20"/>
                          <a:pt x="15" y="20"/>
                        </a:cubicBezTo>
                        <a:cubicBezTo>
                          <a:pt x="15" y="20"/>
                          <a:pt x="15" y="20"/>
                          <a:pt x="15" y="20"/>
                        </a:cubicBezTo>
                        <a:cubicBezTo>
                          <a:pt x="15" y="21"/>
                          <a:pt x="15" y="21"/>
                          <a:pt x="15" y="21"/>
                        </a:cubicBezTo>
                        <a:cubicBezTo>
                          <a:pt x="15" y="21"/>
                          <a:pt x="15" y="21"/>
                          <a:pt x="15" y="21"/>
                        </a:cubicBezTo>
                        <a:cubicBezTo>
                          <a:pt x="15" y="21"/>
                          <a:pt x="15" y="21"/>
                          <a:pt x="15" y="21"/>
                        </a:cubicBezTo>
                        <a:cubicBezTo>
                          <a:pt x="15" y="21"/>
                          <a:pt x="15" y="21"/>
                          <a:pt x="15" y="21"/>
                        </a:cubicBezTo>
                        <a:cubicBezTo>
                          <a:pt x="15" y="22"/>
                          <a:pt x="15" y="22"/>
                          <a:pt x="15" y="22"/>
                        </a:cubicBezTo>
                        <a:cubicBezTo>
                          <a:pt x="14" y="22"/>
                          <a:pt x="14" y="22"/>
                          <a:pt x="14" y="22"/>
                        </a:cubicBezTo>
                        <a:cubicBezTo>
                          <a:pt x="14" y="22"/>
                          <a:pt x="14" y="22"/>
                          <a:pt x="14" y="22"/>
                        </a:cubicBezTo>
                        <a:cubicBezTo>
                          <a:pt x="14" y="23"/>
                          <a:pt x="14" y="23"/>
                          <a:pt x="14" y="23"/>
                        </a:cubicBezTo>
                        <a:cubicBezTo>
                          <a:pt x="14" y="23"/>
                          <a:pt x="14" y="23"/>
                          <a:pt x="14" y="23"/>
                        </a:cubicBezTo>
                        <a:cubicBezTo>
                          <a:pt x="13" y="23"/>
                          <a:pt x="13" y="23"/>
                          <a:pt x="13" y="23"/>
                        </a:cubicBezTo>
                        <a:cubicBezTo>
                          <a:pt x="12" y="23"/>
                          <a:pt x="12" y="23"/>
                          <a:pt x="12" y="23"/>
                        </a:cubicBezTo>
                        <a:cubicBezTo>
                          <a:pt x="11" y="24"/>
                          <a:pt x="11" y="24"/>
                          <a:pt x="11" y="24"/>
                        </a:cubicBezTo>
                        <a:cubicBezTo>
                          <a:pt x="11" y="24"/>
                          <a:pt x="11" y="24"/>
                          <a:pt x="11" y="24"/>
                        </a:cubicBezTo>
                        <a:cubicBezTo>
                          <a:pt x="11" y="25"/>
                          <a:pt x="11" y="25"/>
                          <a:pt x="11" y="25"/>
                        </a:cubicBezTo>
                        <a:cubicBezTo>
                          <a:pt x="10" y="25"/>
                          <a:pt x="10" y="25"/>
                          <a:pt x="10" y="25"/>
                        </a:cubicBezTo>
                        <a:cubicBezTo>
                          <a:pt x="6" y="26"/>
                          <a:pt x="6" y="26"/>
                          <a:pt x="6" y="26"/>
                        </a:cubicBezTo>
                        <a:cubicBezTo>
                          <a:pt x="5" y="26"/>
                          <a:pt x="5" y="26"/>
                          <a:pt x="5" y="26"/>
                        </a:cubicBezTo>
                        <a:cubicBezTo>
                          <a:pt x="5" y="27"/>
                          <a:pt x="5" y="27"/>
                          <a:pt x="5" y="27"/>
                        </a:cubicBezTo>
                        <a:cubicBezTo>
                          <a:pt x="5" y="28"/>
                          <a:pt x="5" y="28"/>
                          <a:pt x="5" y="28"/>
                        </a:cubicBezTo>
                        <a:cubicBezTo>
                          <a:pt x="5" y="28"/>
                          <a:pt x="5" y="28"/>
                          <a:pt x="5" y="28"/>
                        </a:cubicBezTo>
                        <a:cubicBezTo>
                          <a:pt x="4" y="29"/>
                          <a:pt x="4" y="29"/>
                          <a:pt x="4" y="29"/>
                        </a:cubicBezTo>
                        <a:cubicBezTo>
                          <a:pt x="4" y="30"/>
                          <a:pt x="4" y="30"/>
                          <a:pt x="4" y="30"/>
                        </a:cubicBezTo>
                        <a:cubicBezTo>
                          <a:pt x="5" y="30"/>
                          <a:pt x="5" y="30"/>
                          <a:pt x="5" y="30"/>
                        </a:cubicBezTo>
                        <a:cubicBezTo>
                          <a:pt x="5" y="31"/>
                          <a:pt x="5" y="31"/>
                          <a:pt x="5" y="31"/>
                        </a:cubicBezTo>
                        <a:cubicBezTo>
                          <a:pt x="5" y="31"/>
                          <a:pt x="5" y="31"/>
                          <a:pt x="5" y="31"/>
                        </a:cubicBezTo>
                        <a:cubicBezTo>
                          <a:pt x="5" y="31"/>
                          <a:pt x="5" y="31"/>
                          <a:pt x="5" y="31"/>
                        </a:cubicBezTo>
                        <a:cubicBezTo>
                          <a:pt x="6" y="31"/>
                          <a:pt x="6" y="31"/>
                          <a:pt x="6" y="31"/>
                        </a:cubicBezTo>
                        <a:cubicBezTo>
                          <a:pt x="7" y="32"/>
                          <a:pt x="7" y="32"/>
                          <a:pt x="7" y="32"/>
                        </a:cubicBezTo>
                        <a:cubicBezTo>
                          <a:pt x="7" y="33"/>
                          <a:pt x="7" y="33"/>
                          <a:pt x="7" y="33"/>
                        </a:cubicBezTo>
                        <a:cubicBezTo>
                          <a:pt x="7" y="34"/>
                          <a:pt x="7" y="34"/>
                          <a:pt x="7" y="34"/>
                        </a:cubicBezTo>
                        <a:cubicBezTo>
                          <a:pt x="7" y="34"/>
                          <a:pt x="7" y="34"/>
                          <a:pt x="7" y="34"/>
                        </a:cubicBezTo>
                        <a:cubicBezTo>
                          <a:pt x="7" y="35"/>
                          <a:pt x="7" y="35"/>
                          <a:pt x="7" y="35"/>
                        </a:cubicBezTo>
                        <a:cubicBezTo>
                          <a:pt x="6" y="37"/>
                          <a:pt x="6" y="37"/>
                          <a:pt x="6" y="37"/>
                        </a:cubicBezTo>
                        <a:cubicBezTo>
                          <a:pt x="5" y="37"/>
                          <a:pt x="5" y="37"/>
                          <a:pt x="5" y="37"/>
                        </a:cubicBezTo>
                        <a:cubicBezTo>
                          <a:pt x="5" y="38"/>
                          <a:pt x="5" y="38"/>
                          <a:pt x="5" y="38"/>
                        </a:cubicBezTo>
                        <a:cubicBezTo>
                          <a:pt x="5" y="38"/>
                          <a:pt x="5" y="38"/>
                          <a:pt x="5" y="38"/>
                        </a:cubicBezTo>
                        <a:cubicBezTo>
                          <a:pt x="5" y="39"/>
                          <a:pt x="5" y="39"/>
                          <a:pt x="5" y="39"/>
                        </a:cubicBezTo>
                        <a:cubicBezTo>
                          <a:pt x="5" y="39"/>
                          <a:pt x="5" y="39"/>
                          <a:pt x="5" y="39"/>
                        </a:cubicBezTo>
                        <a:cubicBezTo>
                          <a:pt x="5" y="40"/>
                          <a:pt x="5" y="40"/>
                          <a:pt x="5" y="40"/>
                        </a:cubicBezTo>
                        <a:cubicBezTo>
                          <a:pt x="5" y="41"/>
                          <a:pt x="5" y="41"/>
                          <a:pt x="5" y="41"/>
                        </a:cubicBezTo>
                        <a:cubicBezTo>
                          <a:pt x="4" y="41"/>
                          <a:pt x="4" y="41"/>
                          <a:pt x="4" y="41"/>
                        </a:cubicBezTo>
                        <a:cubicBezTo>
                          <a:pt x="4" y="42"/>
                          <a:pt x="4" y="42"/>
                          <a:pt x="4" y="42"/>
                        </a:cubicBezTo>
                        <a:cubicBezTo>
                          <a:pt x="3" y="42"/>
                          <a:pt x="3" y="42"/>
                          <a:pt x="3" y="42"/>
                        </a:cubicBezTo>
                        <a:cubicBezTo>
                          <a:pt x="2" y="42"/>
                          <a:pt x="2" y="42"/>
                          <a:pt x="2" y="42"/>
                        </a:cubicBezTo>
                        <a:cubicBezTo>
                          <a:pt x="2" y="42"/>
                          <a:pt x="2" y="42"/>
                          <a:pt x="2" y="42"/>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4"/>
                          <a:pt x="1" y="44"/>
                          <a:pt x="1" y="44"/>
                        </a:cubicBezTo>
                        <a:cubicBezTo>
                          <a:pt x="1" y="44"/>
                          <a:pt x="1" y="44"/>
                          <a:pt x="1" y="44"/>
                        </a:cubicBezTo>
                        <a:cubicBezTo>
                          <a:pt x="2" y="44"/>
                          <a:pt x="2" y="44"/>
                          <a:pt x="2" y="44"/>
                        </a:cubicBezTo>
                        <a:cubicBezTo>
                          <a:pt x="2" y="45"/>
                          <a:pt x="2" y="45"/>
                          <a:pt x="2" y="45"/>
                        </a:cubicBezTo>
                        <a:cubicBezTo>
                          <a:pt x="2" y="45"/>
                          <a:pt x="2" y="45"/>
                          <a:pt x="2" y="45"/>
                        </a:cubicBezTo>
                        <a:cubicBezTo>
                          <a:pt x="2" y="46"/>
                          <a:pt x="2" y="46"/>
                          <a:pt x="2" y="46"/>
                        </a:cubicBezTo>
                        <a:cubicBezTo>
                          <a:pt x="2" y="46"/>
                          <a:pt x="2" y="46"/>
                          <a:pt x="2" y="46"/>
                        </a:cubicBezTo>
                        <a:cubicBezTo>
                          <a:pt x="2" y="46"/>
                          <a:pt x="2" y="46"/>
                          <a:pt x="2" y="46"/>
                        </a:cubicBezTo>
                        <a:cubicBezTo>
                          <a:pt x="2" y="47"/>
                          <a:pt x="2" y="47"/>
                          <a:pt x="2" y="47"/>
                        </a:cubicBezTo>
                        <a:cubicBezTo>
                          <a:pt x="1" y="47"/>
                          <a:pt x="1" y="47"/>
                          <a:pt x="1" y="47"/>
                        </a:cubicBezTo>
                        <a:cubicBezTo>
                          <a:pt x="1" y="47"/>
                          <a:pt x="1" y="47"/>
                          <a:pt x="1" y="47"/>
                        </a:cubicBezTo>
                        <a:cubicBezTo>
                          <a:pt x="0" y="47"/>
                          <a:pt x="0" y="47"/>
                          <a:pt x="0" y="47"/>
                        </a:cubicBezTo>
                        <a:cubicBezTo>
                          <a:pt x="0" y="48"/>
                          <a:pt x="0" y="48"/>
                          <a:pt x="0" y="48"/>
                        </a:cubicBezTo>
                        <a:cubicBezTo>
                          <a:pt x="0" y="49"/>
                          <a:pt x="0" y="49"/>
                          <a:pt x="0" y="49"/>
                        </a:cubicBezTo>
                        <a:cubicBezTo>
                          <a:pt x="0" y="50"/>
                          <a:pt x="0" y="50"/>
                          <a:pt x="0" y="50"/>
                        </a:cubicBezTo>
                        <a:cubicBezTo>
                          <a:pt x="0" y="51"/>
                          <a:pt x="0" y="51"/>
                          <a:pt x="0" y="51"/>
                        </a:cubicBezTo>
                        <a:cubicBezTo>
                          <a:pt x="1" y="54"/>
                          <a:pt x="1" y="54"/>
                          <a:pt x="1" y="54"/>
                        </a:cubicBezTo>
                        <a:cubicBezTo>
                          <a:pt x="1" y="55"/>
                          <a:pt x="1" y="55"/>
                          <a:pt x="1" y="55"/>
                        </a:cubicBezTo>
                        <a:cubicBezTo>
                          <a:pt x="1" y="55"/>
                          <a:pt x="1" y="55"/>
                          <a:pt x="1" y="55"/>
                        </a:cubicBezTo>
                        <a:cubicBezTo>
                          <a:pt x="1" y="55"/>
                          <a:pt x="1" y="55"/>
                          <a:pt x="1" y="55"/>
                        </a:cubicBezTo>
                        <a:cubicBezTo>
                          <a:pt x="1" y="55"/>
                          <a:pt x="1" y="55"/>
                          <a:pt x="1" y="55"/>
                        </a:cubicBezTo>
                        <a:cubicBezTo>
                          <a:pt x="1" y="55"/>
                          <a:pt x="1" y="55"/>
                          <a:pt x="1" y="55"/>
                        </a:cubicBezTo>
                        <a:cubicBezTo>
                          <a:pt x="1" y="56"/>
                          <a:pt x="1" y="56"/>
                          <a:pt x="1" y="56"/>
                        </a:cubicBezTo>
                        <a:cubicBezTo>
                          <a:pt x="1" y="56"/>
                          <a:pt x="1" y="56"/>
                          <a:pt x="1" y="56"/>
                        </a:cubicBezTo>
                        <a:cubicBezTo>
                          <a:pt x="1" y="56"/>
                          <a:pt x="1" y="56"/>
                          <a:pt x="1" y="56"/>
                        </a:cubicBezTo>
                        <a:cubicBezTo>
                          <a:pt x="1" y="57"/>
                          <a:pt x="1" y="57"/>
                          <a:pt x="1" y="57"/>
                        </a:cubicBezTo>
                        <a:cubicBezTo>
                          <a:pt x="1" y="57"/>
                          <a:pt x="1" y="57"/>
                          <a:pt x="1" y="57"/>
                        </a:cubicBezTo>
                        <a:cubicBezTo>
                          <a:pt x="1" y="57"/>
                          <a:pt x="1" y="57"/>
                          <a:pt x="1" y="57"/>
                        </a:cubicBezTo>
                        <a:cubicBezTo>
                          <a:pt x="2" y="57"/>
                          <a:pt x="2" y="57"/>
                          <a:pt x="2" y="57"/>
                        </a:cubicBezTo>
                        <a:cubicBezTo>
                          <a:pt x="2" y="58"/>
                          <a:pt x="2" y="58"/>
                          <a:pt x="2" y="58"/>
                        </a:cubicBezTo>
                        <a:cubicBezTo>
                          <a:pt x="2" y="58"/>
                          <a:pt x="2" y="58"/>
                          <a:pt x="2" y="58"/>
                        </a:cubicBezTo>
                        <a:cubicBezTo>
                          <a:pt x="2" y="58"/>
                          <a:pt x="2" y="58"/>
                          <a:pt x="2" y="58"/>
                        </a:cubicBezTo>
                        <a:cubicBezTo>
                          <a:pt x="2" y="58"/>
                          <a:pt x="2" y="58"/>
                          <a:pt x="2" y="58"/>
                        </a:cubicBezTo>
                        <a:cubicBezTo>
                          <a:pt x="2" y="59"/>
                          <a:pt x="2" y="59"/>
                          <a:pt x="2" y="59"/>
                        </a:cubicBezTo>
                        <a:cubicBezTo>
                          <a:pt x="3" y="60"/>
                          <a:pt x="3" y="60"/>
                          <a:pt x="3" y="60"/>
                        </a:cubicBezTo>
                        <a:cubicBezTo>
                          <a:pt x="3" y="60"/>
                          <a:pt x="3" y="60"/>
                          <a:pt x="3" y="60"/>
                        </a:cubicBezTo>
                        <a:cubicBezTo>
                          <a:pt x="7" y="63"/>
                          <a:pt x="7" y="63"/>
                          <a:pt x="7" y="63"/>
                        </a:cubicBezTo>
                        <a:cubicBezTo>
                          <a:pt x="7" y="63"/>
                          <a:pt x="7" y="63"/>
                          <a:pt x="7" y="63"/>
                        </a:cubicBezTo>
                        <a:cubicBezTo>
                          <a:pt x="8" y="64"/>
                          <a:pt x="8" y="64"/>
                          <a:pt x="8" y="64"/>
                        </a:cubicBezTo>
                        <a:cubicBezTo>
                          <a:pt x="8" y="64"/>
                          <a:pt x="8" y="64"/>
                          <a:pt x="8" y="64"/>
                        </a:cubicBezTo>
                        <a:cubicBezTo>
                          <a:pt x="8" y="64"/>
                          <a:pt x="8" y="64"/>
                          <a:pt x="8" y="64"/>
                        </a:cubicBezTo>
                        <a:cubicBezTo>
                          <a:pt x="8" y="65"/>
                          <a:pt x="8" y="65"/>
                          <a:pt x="8" y="65"/>
                        </a:cubicBezTo>
                        <a:cubicBezTo>
                          <a:pt x="12" y="67"/>
                          <a:pt x="12" y="67"/>
                          <a:pt x="12" y="67"/>
                        </a:cubicBezTo>
                        <a:cubicBezTo>
                          <a:pt x="12" y="67"/>
                          <a:pt x="12" y="67"/>
                          <a:pt x="12" y="67"/>
                        </a:cubicBezTo>
                        <a:cubicBezTo>
                          <a:pt x="13" y="68"/>
                          <a:pt x="13" y="68"/>
                          <a:pt x="13" y="68"/>
                        </a:cubicBezTo>
                        <a:cubicBezTo>
                          <a:pt x="13" y="68"/>
                          <a:pt x="13" y="68"/>
                          <a:pt x="13" y="68"/>
                        </a:cubicBezTo>
                        <a:cubicBezTo>
                          <a:pt x="13" y="69"/>
                          <a:pt x="13" y="69"/>
                          <a:pt x="13" y="69"/>
                        </a:cubicBezTo>
                        <a:cubicBezTo>
                          <a:pt x="13" y="69"/>
                          <a:pt x="13" y="69"/>
                          <a:pt x="13" y="69"/>
                        </a:cubicBezTo>
                        <a:cubicBezTo>
                          <a:pt x="13" y="69"/>
                          <a:pt x="13" y="69"/>
                          <a:pt x="13" y="69"/>
                        </a:cubicBezTo>
                        <a:cubicBezTo>
                          <a:pt x="13" y="70"/>
                          <a:pt x="13" y="70"/>
                          <a:pt x="13" y="70"/>
                        </a:cubicBezTo>
                        <a:cubicBezTo>
                          <a:pt x="13" y="70"/>
                          <a:pt x="13" y="70"/>
                          <a:pt x="13" y="70"/>
                        </a:cubicBezTo>
                        <a:cubicBezTo>
                          <a:pt x="14" y="71"/>
                          <a:pt x="14" y="71"/>
                          <a:pt x="14" y="71"/>
                        </a:cubicBezTo>
                        <a:cubicBezTo>
                          <a:pt x="14" y="71"/>
                          <a:pt x="14" y="71"/>
                          <a:pt x="14" y="71"/>
                        </a:cubicBezTo>
                        <a:cubicBezTo>
                          <a:pt x="14" y="71"/>
                          <a:pt x="14" y="71"/>
                          <a:pt x="14" y="71"/>
                        </a:cubicBezTo>
                        <a:cubicBezTo>
                          <a:pt x="14" y="71"/>
                          <a:pt x="14" y="71"/>
                          <a:pt x="14" y="71"/>
                        </a:cubicBezTo>
                        <a:cubicBezTo>
                          <a:pt x="14" y="72"/>
                          <a:pt x="14" y="72"/>
                          <a:pt x="14" y="72"/>
                        </a:cubicBezTo>
                        <a:cubicBezTo>
                          <a:pt x="14" y="72"/>
                          <a:pt x="14" y="72"/>
                          <a:pt x="14" y="72"/>
                        </a:cubicBezTo>
                        <a:cubicBezTo>
                          <a:pt x="14" y="72"/>
                          <a:pt x="14" y="72"/>
                          <a:pt x="14" y="72"/>
                        </a:cubicBezTo>
                        <a:cubicBezTo>
                          <a:pt x="14" y="72"/>
                          <a:pt x="14" y="72"/>
                          <a:pt x="14" y="72"/>
                        </a:cubicBezTo>
                        <a:cubicBezTo>
                          <a:pt x="14" y="73"/>
                          <a:pt x="14" y="73"/>
                          <a:pt x="14" y="73"/>
                        </a:cubicBezTo>
                        <a:cubicBezTo>
                          <a:pt x="14" y="73"/>
                          <a:pt x="14" y="73"/>
                          <a:pt x="14" y="73"/>
                        </a:cubicBezTo>
                        <a:cubicBezTo>
                          <a:pt x="14" y="73"/>
                          <a:pt x="14" y="73"/>
                          <a:pt x="14" y="73"/>
                        </a:cubicBezTo>
                        <a:cubicBezTo>
                          <a:pt x="15" y="75"/>
                          <a:pt x="15" y="75"/>
                          <a:pt x="15" y="75"/>
                        </a:cubicBezTo>
                        <a:cubicBezTo>
                          <a:pt x="15" y="75"/>
                          <a:pt x="15" y="75"/>
                          <a:pt x="15" y="75"/>
                        </a:cubicBezTo>
                        <a:cubicBezTo>
                          <a:pt x="16" y="75"/>
                          <a:pt x="16" y="75"/>
                          <a:pt x="16" y="75"/>
                        </a:cubicBezTo>
                        <a:cubicBezTo>
                          <a:pt x="17" y="75"/>
                          <a:pt x="17" y="75"/>
                          <a:pt x="17" y="75"/>
                        </a:cubicBezTo>
                        <a:cubicBezTo>
                          <a:pt x="18" y="74"/>
                          <a:pt x="18" y="74"/>
                          <a:pt x="18" y="74"/>
                        </a:cubicBezTo>
                        <a:cubicBezTo>
                          <a:pt x="18" y="73"/>
                          <a:pt x="18" y="73"/>
                          <a:pt x="18" y="73"/>
                        </a:cubicBezTo>
                        <a:cubicBezTo>
                          <a:pt x="19" y="73"/>
                          <a:pt x="19" y="73"/>
                          <a:pt x="19" y="73"/>
                        </a:cubicBezTo>
                        <a:cubicBezTo>
                          <a:pt x="19" y="74"/>
                          <a:pt x="19" y="74"/>
                          <a:pt x="19" y="74"/>
                        </a:cubicBezTo>
                        <a:cubicBezTo>
                          <a:pt x="19" y="74"/>
                          <a:pt x="19" y="74"/>
                          <a:pt x="19" y="74"/>
                        </a:cubicBezTo>
                        <a:cubicBezTo>
                          <a:pt x="20" y="74"/>
                          <a:pt x="20" y="74"/>
                          <a:pt x="20" y="74"/>
                        </a:cubicBezTo>
                        <a:cubicBezTo>
                          <a:pt x="21" y="74"/>
                          <a:pt x="21" y="74"/>
                          <a:pt x="21" y="74"/>
                        </a:cubicBezTo>
                        <a:cubicBezTo>
                          <a:pt x="22" y="75"/>
                          <a:pt x="22" y="75"/>
                          <a:pt x="22" y="75"/>
                        </a:cubicBezTo>
                        <a:cubicBezTo>
                          <a:pt x="23" y="75"/>
                          <a:pt x="23" y="75"/>
                          <a:pt x="23" y="75"/>
                        </a:cubicBezTo>
                        <a:cubicBezTo>
                          <a:pt x="23" y="76"/>
                          <a:pt x="23" y="76"/>
                          <a:pt x="23" y="76"/>
                        </a:cubicBezTo>
                        <a:cubicBezTo>
                          <a:pt x="23" y="76"/>
                          <a:pt x="23" y="76"/>
                          <a:pt x="23" y="76"/>
                        </a:cubicBezTo>
                        <a:cubicBezTo>
                          <a:pt x="23" y="77"/>
                          <a:pt x="23" y="77"/>
                          <a:pt x="23" y="77"/>
                        </a:cubicBezTo>
                        <a:cubicBezTo>
                          <a:pt x="23" y="77"/>
                          <a:pt x="23" y="77"/>
                          <a:pt x="23" y="77"/>
                        </a:cubicBezTo>
                        <a:cubicBezTo>
                          <a:pt x="22" y="77"/>
                          <a:pt x="22" y="77"/>
                          <a:pt x="22" y="77"/>
                        </a:cubicBezTo>
                        <a:cubicBezTo>
                          <a:pt x="22" y="77"/>
                          <a:pt x="22" y="77"/>
                          <a:pt x="22" y="77"/>
                        </a:cubicBezTo>
                        <a:cubicBezTo>
                          <a:pt x="22" y="78"/>
                          <a:pt x="22" y="78"/>
                          <a:pt x="22" y="78"/>
                        </a:cubicBezTo>
                        <a:cubicBezTo>
                          <a:pt x="22" y="79"/>
                          <a:pt x="22" y="79"/>
                          <a:pt x="22" y="79"/>
                        </a:cubicBezTo>
                        <a:cubicBezTo>
                          <a:pt x="22" y="80"/>
                          <a:pt x="22" y="80"/>
                          <a:pt x="22" y="80"/>
                        </a:cubicBezTo>
                        <a:cubicBezTo>
                          <a:pt x="22" y="80"/>
                          <a:pt x="22" y="80"/>
                          <a:pt x="22" y="80"/>
                        </a:cubicBezTo>
                        <a:cubicBezTo>
                          <a:pt x="22" y="81"/>
                          <a:pt x="22" y="81"/>
                          <a:pt x="22" y="81"/>
                        </a:cubicBezTo>
                        <a:cubicBezTo>
                          <a:pt x="21" y="84"/>
                          <a:pt x="21" y="84"/>
                          <a:pt x="21" y="84"/>
                        </a:cubicBezTo>
                        <a:cubicBezTo>
                          <a:pt x="20" y="85"/>
                          <a:pt x="20" y="85"/>
                          <a:pt x="20" y="85"/>
                        </a:cubicBezTo>
                        <a:cubicBezTo>
                          <a:pt x="20" y="86"/>
                          <a:pt x="20" y="86"/>
                          <a:pt x="20" y="86"/>
                        </a:cubicBezTo>
                        <a:cubicBezTo>
                          <a:pt x="20" y="86"/>
                          <a:pt x="20" y="86"/>
                          <a:pt x="20" y="86"/>
                        </a:cubicBezTo>
                        <a:cubicBezTo>
                          <a:pt x="20" y="87"/>
                          <a:pt x="20" y="87"/>
                          <a:pt x="20" y="87"/>
                        </a:cubicBezTo>
                        <a:cubicBezTo>
                          <a:pt x="21" y="88"/>
                          <a:pt x="21" y="88"/>
                          <a:pt x="21" y="88"/>
                        </a:cubicBezTo>
                        <a:cubicBezTo>
                          <a:pt x="21" y="88"/>
                          <a:pt x="21" y="88"/>
                          <a:pt x="21" y="88"/>
                        </a:cubicBezTo>
                        <a:cubicBezTo>
                          <a:pt x="21" y="88"/>
                          <a:pt x="21" y="88"/>
                          <a:pt x="21" y="88"/>
                        </a:cubicBezTo>
                        <a:cubicBezTo>
                          <a:pt x="21" y="88"/>
                          <a:pt x="21" y="88"/>
                          <a:pt x="21" y="88"/>
                        </a:cubicBezTo>
                        <a:cubicBezTo>
                          <a:pt x="22" y="89"/>
                          <a:pt x="22" y="89"/>
                          <a:pt x="22" y="89"/>
                        </a:cubicBezTo>
                        <a:cubicBezTo>
                          <a:pt x="22" y="89"/>
                          <a:pt x="22" y="89"/>
                          <a:pt x="22" y="89"/>
                        </a:cubicBezTo>
                        <a:cubicBezTo>
                          <a:pt x="22" y="89"/>
                          <a:pt x="22" y="89"/>
                          <a:pt x="22" y="89"/>
                        </a:cubicBezTo>
                        <a:cubicBezTo>
                          <a:pt x="23" y="90"/>
                          <a:pt x="23" y="90"/>
                          <a:pt x="23" y="90"/>
                        </a:cubicBezTo>
                        <a:cubicBezTo>
                          <a:pt x="23" y="90"/>
                          <a:pt x="23" y="90"/>
                          <a:pt x="23" y="90"/>
                        </a:cubicBezTo>
                        <a:cubicBezTo>
                          <a:pt x="23" y="90"/>
                          <a:pt x="23" y="90"/>
                          <a:pt x="23" y="90"/>
                        </a:cubicBezTo>
                        <a:cubicBezTo>
                          <a:pt x="24" y="90"/>
                          <a:pt x="24" y="90"/>
                          <a:pt x="24" y="90"/>
                        </a:cubicBezTo>
                        <a:cubicBezTo>
                          <a:pt x="24" y="91"/>
                          <a:pt x="24" y="91"/>
                          <a:pt x="24" y="91"/>
                        </a:cubicBezTo>
                        <a:cubicBezTo>
                          <a:pt x="24" y="91"/>
                          <a:pt x="24" y="91"/>
                          <a:pt x="24" y="91"/>
                        </a:cubicBezTo>
                        <a:cubicBezTo>
                          <a:pt x="25" y="92"/>
                          <a:pt x="25" y="92"/>
                          <a:pt x="25" y="92"/>
                        </a:cubicBezTo>
                        <a:cubicBezTo>
                          <a:pt x="25" y="92"/>
                          <a:pt x="25" y="92"/>
                          <a:pt x="25" y="92"/>
                        </a:cubicBezTo>
                        <a:cubicBezTo>
                          <a:pt x="26" y="92"/>
                          <a:pt x="26" y="92"/>
                          <a:pt x="26" y="92"/>
                        </a:cubicBezTo>
                        <a:cubicBezTo>
                          <a:pt x="27" y="92"/>
                          <a:pt x="27" y="92"/>
                          <a:pt x="27" y="92"/>
                        </a:cubicBezTo>
                        <a:cubicBezTo>
                          <a:pt x="27" y="92"/>
                          <a:pt x="27" y="92"/>
                          <a:pt x="27" y="92"/>
                        </a:cubicBezTo>
                        <a:cubicBezTo>
                          <a:pt x="27" y="92"/>
                          <a:pt x="28" y="92"/>
                          <a:pt x="28" y="93"/>
                        </a:cubicBezTo>
                        <a:cubicBezTo>
                          <a:pt x="28" y="93"/>
                          <a:pt x="28" y="93"/>
                          <a:pt x="28" y="93"/>
                        </a:cubicBezTo>
                        <a:cubicBezTo>
                          <a:pt x="29" y="94"/>
                          <a:pt x="29" y="94"/>
                          <a:pt x="29" y="94"/>
                        </a:cubicBezTo>
                        <a:cubicBezTo>
                          <a:pt x="30" y="94"/>
                          <a:pt x="30" y="94"/>
                          <a:pt x="30" y="94"/>
                        </a:cubicBezTo>
                        <a:cubicBezTo>
                          <a:pt x="31" y="94"/>
                          <a:pt x="31" y="94"/>
                          <a:pt x="31" y="94"/>
                        </a:cubicBezTo>
                        <a:cubicBezTo>
                          <a:pt x="31" y="94"/>
                          <a:pt x="31" y="94"/>
                          <a:pt x="31" y="94"/>
                        </a:cubicBezTo>
                        <a:cubicBezTo>
                          <a:pt x="32" y="95"/>
                          <a:pt x="32" y="95"/>
                          <a:pt x="32" y="95"/>
                        </a:cubicBezTo>
                        <a:cubicBezTo>
                          <a:pt x="32" y="96"/>
                          <a:pt x="32" y="96"/>
                          <a:pt x="32" y="96"/>
                        </a:cubicBezTo>
                        <a:cubicBezTo>
                          <a:pt x="33" y="96"/>
                          <a:pt x="33" y="96"/>
                          <a:pt x="33" y="96"/>
                        </a:cubicBezTo>
                        <a:cubicBezTo>
                          <a:pt x="34" y="97"/>
                          <a:pt x="34" y="97"/>
                          <a:pt x="34" y="97"/>
                        </a:cubicBezTo>
                        <a:cubicBezTo>
                          <a:pt x="35" y="97"/>
                          <a:pt x="35" y="97"/>
                          <a:pt x="35" y="97"/>
                        </a:cubicBezTo>
                        <a:cubicBezTo>
                          <a:pt x="34" y="98"/>
                          <a:pt x="34" y="98"/>
                          <a:pt x="34" y="98"/>
                        </a:cubicBezTo>
                        <a:cubicBezTo>
                          <a:pt x="35" y="98"/>
                          <a:pt x="35" y="98"/>
                          <a:pt x="35" y="98"/>
                        </a:cubicBezTo>
                        <a:cubicBezTo>
                          <a:pt x="35" y="98"/>
                          <a:pt x="35" y="98"/>
                          <a:pt x="35" y="98"/>
                        </a:cubicBezTo>
                        <a:cubicBezTo>
                          <a:pt x="35" y="99"/>
                          <a:pt x="35" y="99"/>
                          <a:pt x="35" y="99"/>
                        </a:cubicBezTo>
                        <a:cubicBezTo>
                          <a:pt x="35" y="99"/>
                          <a:pt x="35" y="99"/>
                          <a:pt x="35" y="99"/>
                        </a:cubicBezTo>
                        <a:cubicBezTo>
                          <a:pt x="35" y="99"/>
                          <a:pt x="35" y="99"/>
                          <a:pt x="35" y="99"/>
                        </a:cubicBezTo>
                        <a:cubicBezTo>
                          <a:pt x="35" y="100"/>
                          <a:pt x="35" y="100"/>
                          <a:pt x="35" y="100"/>
                        </a:cubicBezTo>
                        <a:cubicBezTo>
                          <a:pt x="35" y="100"/>
                          <a:pt x="35" y="100"/>
                          <a:pt x="35" y="100"/>
                        </a:cubicBezTo>
                        <a:cubicBezTo>
                          <a:pt x="35" y="101"/>
                          <a:pt x="35" y="101"/>
                          <a:pt x="35" y="101"/>
                        </a:cubicBezTo>
                        <a:cubicBezTo>
                          <a:pt x="36" y="101"/>
                          <a:pt x="36" y="101"/>
                          <a:pt x="36" y="101"/>
                        </a:cubicBezTo>
                        <a:cubicBezTo>
                          <a:pt x="36" y="102"/>
                          <a:pt x="36" y="102"/>
                          <a:pt x="36" y="102"/>
                        </a:cubicBezTo>
                        <a:cubicBezTo>
                          <a:pt x="36" y="103"/>
                          <a:pt x="36" y="103"/>
                          <a:pt x="36" y="103"/>
                        </a:cubicBezTo>
                        <a:cubicBezTo>
                          <a:pt x="36" y="103"/>
                          <a:pt x="36" y="103"/>
                          <a:pt x="36" y="103"/>
                        </a:cubicBezTo>
                        <a:cubicBezTo>
                          <a:pt x="36" y="104"/>
                          <a:pt x="36" y="104"/>
                          <a:pt x="36" y="104"/>
                        </a:cubicBezTo>
                        <a:cubicBezTo>
                          <a:pt x="35" y="105"/>
                          <a:pt x="35" y="105"/>
                          <a:pt x="35" y="105"/>
                        </a:cubicBezTo>
                        <a:cubicBezTo>
                          <a:pt x="35" y="105"/>
                          <a:pt x="35" y="105"/>
                          <a:pt x="35" y="105"/>
                        </a:cubicBezTo>
                        <a:cubicBezTo>
                          <a:pt x="35" y="105"/>
                          <a:pt x="35" y="105"/>
                          <a:pt x="35" y="105"/>
                        </a:cubicBezTo>
                        <a:cubicBezTo>
                          <a:pt x="36" y="105"/>
                          <a:pt x="36" y="105"/>
                          <a:pt x="36" y="105"/>
                        </a:cubicBezTo>
                        <a:cubicBezTo>
                          <a:pt x="36" y="105"/>
                          <a:pt x="36" y="105"/>
                          <a:pt x="36" y="105"/>
                        </a:cubicBezTo>
                        <a:cubicBezTo>
                          <a:pt x="36" y="106"/>
                          <a:pt x="36" y="106"/>
                          <a:pt x="36" y="106"/>
                        </a:cubicBezTo>
                        <a:cubicBezTo>
                          <a:pt x="36" y="106"/>
                          <a:pt x="36" y="106"/>
                          <a:pt x="36" y="106"/>
                        </a:cubicBezTo>
                        <a:cubicBezTo>
                          <a:pt x="36" y="106"/>
                          <a:pt x="36" y="106"/>
                          <a:pt x="36" y="106"/>
                        </a:cubicBezTo>
                        <a:cubicBezTo>
                          <a:pt x="36" y="107"/>
                          <a:pt x="36" y="107"/>
                          <a:pt x="36" y="107"/>
                        </a:cubicBezTo>
                        <a:cubicBezTo>
                          <a:pt x="37" y="107"/>
                          <a:pt x="37" y="107"/>
                          <a:pt x="37" y="107"/>
                        </a:cubicBezTo>
                        <a:cubicBezTo>
                          <a:pt x="37" y="108"/>
                          <a:pt x="37" y="108"/>
                          <a:pt x="37" y="108"/>
                        </a:cubicBezTo>
                        <a:cubicBezTo>
                          <a:pt x="38" y="109"/>
                          <a:pt x="38" y="109"/>
                          <a:pt x="38" y="109"/>
                        </a:cubicBezTo>
                        <a:cubicBezTo>
                          <a:pt x="38" y="109"/>
                          <a:pt x="38" y="109"/>
                          <a:pt x="38" y="109"/>
                        </a:cubicBezTo>
                        <a:cubicBezTo>
                          <a:pt x="38" y="109"/>
                          <a:pt x="38" y="109"/>
                          <a:pt x="38" y="109"/>
                        </a:cubicBezTo>
                        <a:cubicBezTo>
                          <a:pt x="39" y="110"/>
                          <a:pt x="39" y="110"/>
                          <a:pt x="39" y="110"/>
                        </a:cubicBezTo>
                        <a:cubicBezTo>
                          <a:pt x="40" y="110"/>
                          <a:pt x="40" y="110"/>
                          <a:pt x="40" y="110"/>
                        </a:cubicBezTo>
                        <a:cubicBezTo>
                          <a:pt x="40" y="110"/>
                          <a:pt x="40" y="110"/>
                          <a:pt x="40" y="110"/>
                        </a:cubicBezTo>
                        <a:cubicBezTo>
                          <a:pt x="40" y="110"/>
                          <a:pt x="40" y="110"/>
                          <a:pt x="40" y="110"/>
                        </a:cubicBezTo>
                        <a:cubicBezTo>
                          <a:pt x="40" y="110"/>
                          <a:pt x="40" y="110"/>
                          <a:pt x="40" y="110"/>
                        </a:cubicBezTo>
                        <a:cubicBezTo>
                          <a:pt x="40" y="109"/>
                          <a:pt x="40" y="109"/>
                          <a:pt x="40" y="109"/>
                        </a:cubicBezTo>
                        <a:cubicBezTo>
                          <a:pt x="39" y="109"/>
                          <a:pt x="39" y="109"/>
                          <a:pt x="39" y="109"/>
                        </a:cubicBezTo>
                        <a:cubicBezTo>
                          <a:pt x="39" y="109"/>
                          <a:pt x="39" y="109"/>
                          <a:pt x="39" y="109"/>
                        </a:cubicBezTo>
                        <a:cubicBezTo>
                          <a:pt x="39" y="109"/>
                          <a:pt x="39" y="109"/>
                          <a:pt x="39" y="109"/>
                        </a:cubicBezTo>
                        <a:cubicBezTo>
                          <a:pt x="39" y="109"/>
                          <a:pt x="39" y="109"/>
                          <a:pt x="39" y="109"/>
                        </a:cubicBezTo>
                        <a:cubicBezTo>
                          <a:pt x="39" y="109"/>
                          <a:pt x="39" y="109"/>
                          <a:pt x="39" y="109"/>
                        </a:cubicBezTo>
                        <a:cubicBezTo>
                          <a:pt x="40" y="108"/>
                          <a:pt x="40" y="108"/>
                          <a:pt x="40" y="108"/>
                        </a:cubicBezTo>
                        <a:cubicBezTo>
                          <a:pt x="40" y="109"/>
                          <a:pt x="40" y="109"/>
                          <a:pt x="40" y="109"/>
                        </a:cubicBezTo>
                        <a:cubicBezTo>
                          <a:pt x="40" y="109"/>
                          <a:pt x="40" y="109"/>
                          <a:pt x="40" y="109"/>
                        </a:cubicBezTo>
                        <a:cubicBezTo>
                          <a:pt x="40" y="109"/>
                          <a:pt x="40" y="109"/>
                          <a:pt x="40" y="109"/>
                        </a:cubicBezTo>
                        <a:cubicBezTo>
                          <a:pt x="40" y="109"/>
                          <a:pt x="40" y="109"/>
                          <a:pt x="40" y="109"/>
                        </a:cubicBezTo>
                        <a:cubicBezTo>
                          <a:pt x="41" y="109"/>
                          <a:pt x="41" y="109"/>
                          <a:pt x="41" y="109"/>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2" y="110"/>
                          <a:pt x="42" y="110"/>
                          <a:pt x="42" y="110"/>
                        </a:cubicBezTo>
                        <a:cubicBezTo>
                          <a:pt x="42" y="110"/>
                          <a:pt x="42" y="110"/>
                          <a:pt x="42" y="110"/>
                        </a:cubicBezTo>
                        <a:cubicBezTo>
                          <a:pt x="42" y="110"/>
                          <a:pt x="42" y="110"/>
                          <a:pt x="42" y="110"/>
                        </a:cubicBezTo>
                        <a:cubicBezTo>
                          <a:pt x="42" y="110"/>
                          <a:pt x="42" y="110"/>
                          <a:pt x="42" y="110"/>
                        </a:cubicBezTo>
                        <a:cubicBezTo>
                          <a:pt x="41" y="109"/>
                          <a:pt x="41" y="109"/>
                          <a:pt x="41" y="109"/>
                        </a:cubicBezTo>
                        <a:cubicBezTo>
                          <a:pt x="41" y="109"/>
                          <a:pt x="41" y="109"/>
                          <a:pt x="41" y="109"/>
                        </a:cubicBezTo>
                        <a:cubicBezTo>
                          <a:pt x="41" y="108"/>
                          <a:pt x="41" y="108"/>
                          <a:pt x="41" y="108"/>
                        </a:cubicBezTo>
                        <a:cubicBezTo>
                          <a:pt x="42" y="107"/>
                          <a:pt x="42" y="107"/>
                          <a:pt x="42" y="107"/>
                        </a:cubicBezTo>
                        <a:cubicBezTo>
                          <a:pt x="42" y="106"/>
                          <a:pt x="42" y="106"/>
                          <a:pt x="42" y="106"/>
                        </a:cubicBezTo>
                        <a:cubicBezTo>
                          <a:pt x="42" y="106"/>
                          <a:pt x="42" y="106"/>
                          <a:pt x="42" y="106"/>
                        </a:cubicBezTo>
                        <a:cubicBezTo>
                          <a:pt x="43" y="106"/>
                          <a:pt x="43" y="106"/>
                          <a:pt x="43" y="106"/>
                        </a:cubicBezTo>
                        <a:cubicBezTo>
                          <a:pt x="44" y="105"/>
                          <a:pt x="44" y="105"/>
                          <a:pt x="44" y="105"/>
                        </a:cubicBezTo>
                        <a:cubicBezTo>
                          <a:pt x="44" y="105"/>
                          <a:pt x="44" y="105"/>
                          <a:pt x="44" y="105"/>
                        </a:cubicBezTo>
                        <a:cubicBezTo>
                          <a:pt x="45" y="105"/>
                          <a:pt x="45" y="105"/>
                          <a:pt x="45" y="105"/>
                        </a:cubicBezTo>
                        <a:cubicBezTo>
                          <a:pt x="49" y="107"/>
                          <a:pt x="49" y="107"/>
                          <a:pt x="49" y="107"/>
                        </a:cubicBezTo>
                        <a:cubicBezTo>
                          <a:pt x="51" y="108"/>
                          <a:pt x="51" y="108"/>
                          <a:pt x="51" y="108"/>
                        </a:cubicBezTo>
                        <a:cubicBezTo>
                          <a:pt x="51" y="108"/>
                          <a:pt x="51" y="108"/>
                          <a:pt x="51" y="108"/>
                        </a:cubicBezTo>
                        <a:cubicBezTo>
                          <a:pt x="52" y="107"/>
                          <a:pt x="52" y="107"/>
                          <a:pt x="52" y="107"/>
                        </a:cubicBezTo>
                        <a:cubicBezTo>
                          <a:pt x="52" y="107"/>
                          <a:pt x="52" y="107"/>
                          <a:pt x="52" y="107"/>
                        </a:cubicBezTo>
                        <a:cubicBezTo>
                          <a:pt x="53" y="106"/>
                          <a:pt x="53" y="106"/>
                          <a:pt x="53" y="106"/>
                        </a:cubicBezTo>
                        <a:cubicBezTo>
                          <a:pt x="52" y="106"/>
                          <a:pt x="52" y="106"/>
                          <a:pt x="52" y="106"/>
                        </a:cubicBezTo>
                        <a:cubicBezTo>
                          <a:pt x="52" y="105"/>
                          <a:pt x="52" y="105"/>
                          <a:pt x="52" y="105"/>
                        </a:cubicBezTo>
                        <a:cubicBezTo>
                          <a:pt x="52" y="104"/>
                          <a:pt x="52" y="104"/>
                          <a:pt x="52" y="104"/>
                        </a:cubicBezTo>
                        <a:cubicBezTo>
                          <a:pt x="51" y="104"/>
                          <a:pt x="51" y="104"/>
                          <a:pt x="51" y="104"/>
                        </a:cubicBezTo>
                        <a:cubicBezTo>
                          <a:pt x="51" y="103"/>
                          <a:pt x="51" y="103"/>
                          <a:pt x="51" y="103"/>
                        </a:cubicBezTo>
                        <a:cubicBezTo>
                          <a:pt x="51" y="102"/>
                          <a:pt x="51" y="102"/>
                          <a:pt x="51" y="102"/>
                        </a:cubicBezTo>
                        <a:cubicBezTo>
                          <a:pt x="51" y="101"/>
                          <a:pt x="51" y="101"/>
                          <a:pt x="51" y="101"/>
                        </a:cubicBezTo>
                        <a:cubicBezTo>
                          <a:pt x="51" y="101"/>
                          <a:pt x="51" y="101"/>
                          <a:pt x="51" y="101"/>
                        </a:cubicBezTo>
                        <a:cubicBezTo>
                          <a:pt x="52" y="101"/>
                          <a:pt x="52" y="101"/>
                          <a:pt x="52" y="101"/>
                        </a:cubicBezTo>
                        <a:cubicBezTo>
                          <a:pt x="52" y="101"/>
                          <a:pt x="52" y="101"/>
                          <a:pt x="52" y="101"/>
                        </a:cubicBezTo>
                        <a:cubicBezTo>
                          <a:pt x="52" y="101"/>
                          <a:pt x="52" y="101"/>
                          <a:pt x="52" y="101"/>
                        </a:cubicBezTo>
                        <a:cubicBezTo>
                          <a:pt x="53" y="101"/>
                          <a:pt x="53" y="101"/>
                          <a:pt x="53" y="101"/>
                        </a:cubicBezTo>
                        <a:cubicBezTo>
                          <a:pt x="53" y="100"/>
                          <a:pt x="53" y="100"/>
                          <a:pt x="53" y="100"/>
                        </a:cubicBezTo>
                        <a:cubicBezTo>
                          <a:pt x="54" y="100"/>
                          <a:pt x="54" y="100"/>
                          <a:pt x="54" y="100"/>
                        </a:cubicBezTo>
                        <a:cubicBezTo>
                          <a:pt x="57" y="99"/>
                          <a:pt x="57" y="99"/>
                          <a:pt x="57" y="99"/>
                        </a:cubicBezTo>
                        <a:cubicBezTo>
                          <a:pt x="57" y="99"/>
                          <a:pt x="57" y="99"/>
                          <a:pt x="57" y="99"/>
                        </a:cubicBezTo>
                        <a:cubicBezTo>
                          <a:pt x="57" y="98"/>
                          <a:pt x="57" y="98"/>
                          <a:pt x="57" y="98"/>
                        </a:cubicBezTo>
                        <a:cubicBezTo>
                          <a:pt x="57" y="97"/>
                          <a:pt x="57" y="97"/>
                          <a:pt x="57" y="97"/>
                        </a:cubicBezTo>
                        <a:cubicBezTo>
                          <a:pt x="56" y="97"/>
                          <a:pt x="56" y="97"/>
                          <a:pt x="56" y="97"/>
                        </a:cubicBezTo>
                        <a:cubicBezTo>
                          <a:pt x="56" y="97"/>
                          <a:pt x="56" y="97"/>
                          <a:pt x="56" y="97"/>
                        </a:cubicBezTo>
                        <a:cubicBezTo>
                          <a:pt x="56" y="96"/>
                          <a:pt x="56" y="96"/>
                          <a:pt x="56" y="96"/>
                        </a:cubicBezTo>
                        <a:cubicBezTo>
                          <a:pt x="56" y="96"/>
                          <a:pt x="56" y="96"/>
                          <a:pt x="56" y="96"/>
                        </a:cubicBezTo>
                        <a:cubicBezTo>
                          <a:pt x="56" y="95"/>
                          <a:pt x="56" y="95"/>
                          <a:pt x="56" y="95"/>
                        </a:cubicBezTo>
                        <a:cubicBezTo>
                          <a:pt x="56" y="95"/>
                          <a:pt x="56" y="95"/>
                          <a:pt x="56" y="95"/>
                        </a:cubicBezTo>
                        <a:cubicBezTo>
                          <a:pt x="56" y="95"/>
                          <a:pt x="56" y="95"/>
                          <a:pt x="56" y="95"/>
                        </a:cubicBezTo>
                        <a:cubicBezTo>
                          <a:pt x="57" y="94"/>
                          <a:pt x="57" y="94"/>
                          <a:pt x="57" y="94"/>
                        </a:cubicBezTo>
                        <a:cubicBezTo>
                          <a:pt x="57" y="94"/>
                          <a:pt x="57" y="94"/>
                          <a:pt x="57" y="94"/>
                        </a:cubicBezTo>
                        <a:cubicBezTo>
                          <a:pt x="57" y="93"/>
                          <a:pt x="57" y="93"/>
                          <a:pt x="57" y="93"/>
                        </a:cubicBezTo>
                        <a:cubicBezTo>
                          <a:pt x="57" y="93"/>
                          <a:pt x="57" y="93"/>
                          <a:pt x="57" y="93"/>
                        </a:cubicBezTo>
                        <a:cubicBezTo>
                          <a:pt x="57" y="92"/>
                          <a:pt x="57" y="92"/>
                          <a:pt x="57" y="92"/>
                        </a:cubicBezTo>
                        <a:cubicBezTo>
                          <a:pt x="57" y="92"/>
                          <a:pt x="57" y="92"/>
                          <a:pt x="57"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7" y="92"/>
                          <a:pt x="57" y="92"/>
                          <a:pt x="57" y="92"/>
                        </a:cubicBezTo>
                        <a:cubicBezTo>
                          <a:pt x="57" y="92"/>
                          <a:pt x="57" y="92"/>
                          <a:pt x="57" y="92"/>
                        </a:cubicBezTo>
                        <a:cubicBezTo>
                          <a:pt x="57" y="92"/>
                          <a:pt x="57" y="92"/>
                          <a:pt x="57" y="92"/>
                        </a:cubicBezTo>
                        <a:cubicBezTo>
                          <a:pt x="57" y="92"/>
                          <a:pt x="57" y="92"/>
                          <a:pt x="57" y="92"/>
                        </a:cubicBezTo>
                        <a:cubicBezTo>
                          <a:pt x="56" y="91"/>
                          <a:pt x="56" y="91"/>
                          <a:pt x="56" y="91"/>
                        </a:cubicBezTo>
                        <a:cubicBezTo>
                          <a:pt x="56" y="91"/>
                          <a:pt x="56" y="91"/>
                          <a:pt x="56" y="91"/>
                        </a:cubicBezTo>
                        <a:cubicBezTo>
                          <a:pt x="57" y="91"/>
                          <a:pt x="57" y="91"/>
                          <a:pt x="57" y="91"/>
                        </a:cubicBezTo>
                        <a:cubicBezTo>
                          <a:pt x="57" y="91"/>
                          <a:pt x="57" y="91"/>
                          <a:pt x="57" y="91"/>
                        </a:cubicBezTo>
                        <a:cubicBezTo>
                          <a:pt x="57" y="91"/>
                          <a:pt x="57" y="91"/>
                          <a:pt x="57" y="91"/>
                        </a:cubicBezTo>
                        <a:cubicBezTo>
                          <a:pt x="57" y="91"/>
                          <a:pt x="57" y="91"/>
                          <a:pt x="57" y="91"/>
                        </a:cubicBezTo>
                        <a:cubicBezTo>
                          <a:pt x="57" y="90"/>
                          <a:pt x="57" y="90"/>
                          <a:pt x="57" y="90"/>
                        </a:cubicBezTo>
                        <a:cubicBezTo>
                          <a:pt x="57" y="90"/>
                          <a:pt x="57" y="90"/>
                          <a:pt x="57" y="90"/>
                        </a:cubicBezTo>
                        <a:cubicBezTo>
                          <a:pt x="57" y="90"/>
                          <a:pt x="57" y="90"/>
                          <a:pt x="57" y="90"/>
                        </a:cubicBezTo>
                        <a:cubicBezTo>
                          <a:pt x="57" y="89"/>
                          <a:pt x="57" y="89"/>
                          <a:pt x="57" y="89"/>
                        </a:cubicBezTo>
                        <a:cubicBezTo>
                          <a:pt x="57" y="89"/>
                          <a:pt x="57" y="89"/>
                          <a:pt x="57" y="89"/>
                        </a:cubicBezTo>
                        <a:cubicBezTo>
                          <a:pt x="57" y="89"/>
                          <a:pt x="57" y="89"/>
                          <a:pt x="57" y="89"/>
                        </a:cubicBezTo>
                        <a:cubicBezTo>
                          <a:pt x="57" y="89"/>
                          <a:pt x="57" y="89"/>
                          <a:pt x="57" y="89"/>
                        </a:cubicBezTo>
                        <a:cubicBezTo>
                          <a:pt x="57" y="89"/>
                          <a:pt x="57" y="89"/>
                          <a:pt x="57" y="89"/>
                        </a:cubicBezTo>
                        <a:cubicBezTo>
                          <a:pt x="57" y="88"/>
                          <a:pt x="57" y="88"/>
                          <a:pt x="57" y="88"/>
                        </a:cubicBezTo>
                        <a:cubicBezTo>
                          <a:pt x="57" y="88"/>
                          <a:pt x="57" y="88"/>
                          <a:pt x="57" y="88"/>
                        </a:cubicBezTo>
                        <a:cubicBezTo>
                          <a:pt x="57" y="88"/>
                          <a:pt x="57" y="88"/>
                          <a:pt x="57" y="88"/>
                        </a:cubicBezTo>
                        <a:cubicBezTo>
                          <a:pt x="57" y="88"/>
                          <a:pt x="57" y="88"/>
                          <a:pt x="57" y="88"/>
                        </a:cubicBezTo>
                        <a:cubicBezTo>
                          <a:pt x="57" y="87"/>
                          <a:pt x="57" y="87"/>
                          <a:pt x="57" y="87"/>
                        </a:cubicBezTo>
                        <a:cubicBezTo>
                          <a:pt x="57" y="87"/>
                          <a:pt x="57" y="87"/>
                          <a:pt x="57" y="87"/>
                        </a:cubicBezTo>
                        <a:cubicBezTo>
                          <a:pt x="58" y="87"/>
                          <a:pt x="58" y="87"/>
                          <a:pt x="58" y="87"/>
                        </a:cubicBezTo>
                        <a:cubicBezTo>
                          <a:pt x="58" y="87"/>
                          <a:pt x="58" y="87"/>
                          <a:pt x="58" y="87"/>
                        </a:cubicBezTo>
                        <a:cubicBezTo>
                          <a:pt x="58" y="87"/>
                          <a:pt x="58" y="87"/>
                          <a:pt x="58" y="87"/>
                        </a:cubicBezTo>
                        <a:cubicBezTo>
                          <a:pt x="57" y="87"/>
                          <a:pt x="57" y="87"/>
                          <a:pt x="57" y="87"/>
                        </a:cubicBezTo>
                        <a:cubicBezTo>
                          <a:pt x="57" y="87"/>
                          <a:pt x="57" y="87"/>
                          <a:pt x="57" y="87"/>
                        </a:cubicBezTo>
                        <a:cubicBezTo>
                          <a:pt x="57" y="86"/>
                          <a:pt x="57" y="86"/>
                          <a:pt x="57" y="86"/>
                        </a:cubicBezTo>
                        <a:cubicBezTo>
                          <a:pt x="57" y="86"/>
                          <a:pt x="57" y="86"/>
                          <a:pt x="57" y="86"/>
                        </a:cubicBezTo>
                        <a:cubicBezTo>
                          <a:pt x="58" y="86"/>
                          <a:pt x="58" y="86"/>
                          <a:pt x="58" y="86"/>
                        </a:cubicBezTo>
                        <a:cubicBezTo>
                          <a:pt x="58" y="86"/>
                          <a:pt x="58" y="86"/>
                          <a:pt x="58" y="86"/>
                        </a:cubicBezTo>
                        <a:cubicBezTo>
                          <a:pt x="58" y="86"/>
                          <a:pt x="58" y="86"/>
                          <a:pt x="58" y="86"/>
                        </a:cubicBezTo>
                        <a:cubicBezTo>
                          <a:pt x="58" y="85"/>
                          <a:pt x="58" y="85"/>
                          <a:pt x="58" y="85"/>
                        </a:cubicBezTo>
                        <a:cubicBezTo>
                          <a:pt x="58" y="85"/>
                          <a:pt x="58" y="85"/>
                          <a:pt x="58" y="85"/>
                        </a:cubicBezTo>
                        <a:cubicBezTo>
                          <a:pt x="58" y="85"/>
                          <a:pt x="58" y="85"/>
                          <a:pt x="58" y="85"/>
                        </a:cubicBezTo>
                        <a:cubicBezTo>
                          <a:pt x="57" y="85"/>
                          <a:pt x="57" y="85"/>
                          <a:pt x="57" y="85"/>
                        </a:cubicBezTo>
                        <a:cubicBezTo>
                          <a:pt x="57" y="85"/>
                          <a:pt x="57" y="85"/>
                          <a:pt x="57" y="85"/>
                        </a:cubicBezTo>
                        <a:cubicBezTo>
                          <a:pt x="57" y="85"/>
                          <a:pt x="57" y="85"/>
                          <a:pt x="57" y="85"/>
                        </a:cubicBezTo>
                        <a:cubicBezTo>
                          <a:pt x="57" y="85"/>
                          <a:pt x="57" y="85"/>
                          <a:pt x="57" y="85"/>
                        </a:cubicBezTo>
                        <a:cubicBezTo>
                          <a:pt x="57" y="84"/>
                          <a:pt x="57" y="84"/>
                          <a:pt x="57" y="84"/>
                        </a:cubicBezTo>
                        <a:cubicBezTo>
                          <a:pt x="57" y="84"/>
                          <a:pt x="57" y="84"/>
                          <a:pt x="57" y="84"/>
                        </a:cubicBezTo>
                        <a:cubicBezTo>
                          <a:pt x="57" y="84"/>
                          <a:pt x="57" y="84"/>
                          <a:pt x="57" y="84"/>
                        </a:cubicBezTo>
                        <a:cubicBezTo>
                          <a:pt x="57" y="84"/>
                          <a:pt x="57" y="84"/>
                          <a:pt x="57" y="84"/>
                        </a:cubicBezTo>
                        <a:cubicBezTo>
                          <a:pt x="57" y="84"/>
                          <a:pt x="57" y="84"/>
                          <a:pt x="57" y="84"/>
                        </a:cubicBezTo>
                        <a:cubicBezTo>
                          <a:pt x="57" y="83"/>
                          <a:pt x="57" y="83"/>
                          <a:pt x="57"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2"/>
                          <a:pt x="58" y="82"/>
                          <a:pt x="58" y="82"/>
                        </a:cubicBezTo>
                        <a:cubicBezTo>
                          <a:pt x="59" y="82"/>
                          <a:pt x="59" y="82"/>
                          <a:pt x="59" y="82"/>
                        </a:cubicBezTo>
                        <a:cubicBezTo>
                          <a:pt x="59" y="82"/>
                          <a:pt x="59" y="82"/>
                          <a:pt x="59" y="82"/>
                        </a:cubicBezTo>
                        <a:cubicBezTo>
                          <a:pt x="59" y="82"/>
                          <a:pt x="59" y="82"/>
                          <a:pt x="59" y="82"/>
                        </a:cubicBezTo>
                        <a:cubicBezTo>
                          <a:pt x="59" y="82"/>
                          <a:pt x="59" y="82"/>
                          <a:pt x="59" y="82"/>
                        </a:cubicBezTo>
                        <a:cubicBezTo>
                          <a:pt x="59" y="83"/>
                          <a:pt x="59" y="83"/>
                          <a:pt x="59" y="83"/>
                        </a:cubicBezTo>
                        <a:cubicBezTo>
                          <a:pt x="59" y="83"/>
                          <a:pt x="59" y="83"/>
                          <a:pt x="59" y="83"/>
                        </a:cubicBezTo>
                        <a:cubicBezTo>
                          <a:pt x="59" y="83"/>
                          <a:pt x="59" y="83"/>
                          <a:pt x="59" y="83"/>
                        </a:cubicBezTo>
                        <a:cubicBezTo>
                          <a:pt x="59" y="82"/>
                          <a:pt x="59" y="82"/>
                          <a:pt x="59" y="82"/>
                        </a:cubicBezTo>
                        <a:cubicBezTo>
                          <a:pt x="59" y="82"/>
                          <a:pt x="59" y="82"/>
                          <a:pt x="59" y="82"/>
                        </a:cubicBezTo>
                        <a:cubicBezTo>
                          <a:pt x="59" y="82"/>
                          <a:pt x="59" y="82"/>
                          <a:pt x="59" y="82"/>
                        </a:cubicBezTo>
                        <a:cubicBezTo>
                          <a:pt x="59" y="82"/>
                          <a:pt x="59" y="82"/>
                          <a:pt x="59" y="82"/>
                        </a:cubicBezTo>
                        <a:cubicBezTo>
                          <a:pt x="59" y="81"/>
                          <a:pt x="59" y="81"/>
                          <a:pt x="59" y="81"/>
                        </a:cubicBezTo>
                        <a:cubicBezTo>
                          <a:pt x="59" y="81"/>
                          <a:pt x="59" y="81"/>
                          <a:pt x="59" y="81"/>
                        </a:cubicBezTo>
                        <a:cubicBezTo>
                          <a:pt x="60" y="81"/>
                          <a:pt x="60" y="81"/>
                          <a:pt x="60" y="81"/>
                        </a:cubicBezTo>
                        <a:cubicBezTo>
                          <a:pt x="60" y="81"/>
                          <a:pt x="60" y="81"/>
                          <a:pt x="60" y="81"/>
                        </a:cubicBezTo>
                        <a:cubicBezTo>
                          <a:pt x="60" y="81"/>
                          <a:pt x="60" y="81"/>
                          <a:pt x="60" y="81"/>
                        </a:cubicBezTo>
                        <a:cubicBezTo>
                          <a:pt x="60" y="80"/>
                          <a:pt x="60" y="80"/>
                          <a:pt x="60" y="80"/>
                        </a:cubicBezTo>
                        <a:cubicBezTo>
                          <a:pt x="60" y="80"/>
                          <a:pt x="60" y="80"/>
                          <a:pt x="60" y="80"/>
                        </a:cubicBezTo>
                        <a:cubicBezTo>
                          <a:pt x="60" y="80"/>
                          <a:pt x="60" y="80"/>
                          <a:pt x="60" y="80"/>
                        </a:cubicBezTo>
                        <a:cubicBezTo>
                          <a:pt x="60" y="79"/>
                          <a:pt x="60" y="79"/>
                          <a:pt x="60" y="79"/>
                        </a:cubicBezTo>
                        <a:cubicBezTo>
                          <a:pt x="60" y="79"/>
                          <a:pt x="60" y="79"/>
                          <a:pt x="60" y="79"/>
                        </a:cubicBezTo>
                        <a:cubicBezTo>
                          <a:pt x="61" y="79"/>
                          <a:pt x="61" y="79"/>
                          <a:pt x="61" y="79"/>
                        </a:cubicBezTo>
                        <a:cubicBezTo>
                          <a:pt x="61" y="79"/>
                          <a:pt x="61" y="79"/>
                          <a:pt x="61" y="79"/>
                        </a:cubicBezTo>
                        <a:cubicBezTo>
                          <a:pt x="61" y="79"/>
                          <a:pt x="61" y="79"/>
                          <a:pt x="61" y="79"/>
                        </a:cubicBezTo>
                        <a:cubicBezTo>
                          <a:pt x="61" y="78"/>
                          <a:pt x="61" y="78"/>
                          <a:pt x="61" y="78"/>
                        </a:cubicBezTo>
                        <a:cubicBezTo>
                          <a:pt x="61" y="78"/>
                          <a:pt x="61" y="78"/>
                          <a:pt x="61" y="78"/>
                        </a:cubicBezTo>
                        <a:cubicBezTo>
                          <a:pt x="62" y="78"/>
                          <a:pt x="62" y="78"/>
                          <a:pt x="62" y="78"/>
                        </a:cubicBezTo>
                        <a:cubicBezTo>
                          <a:pt x="62" y="78"/>
                          <a:pt x="62" y="78"/>
                          <a:pt x="62" y="78"/>
                        </a:cubicBezTo>
                        <a:cubicBezTo>
                          <a:pt x="62" y="78"/>
                          <a:pt x="62" y="78"/>
                          <a:pt x="62" y="78"/>
                        </a:cubicBezTo>
                        <a:cubicBezTo>
                          <a:pt x="62" y="78"/>
                          <a:pt x="62" y="78"/>
                          <a:pt x="62" y="78"/>
                        </a:cubicBezTo>
                        <a:cubicBezTo>
                          <a:pt x="62" y="78"/>
                          <a:pt x="62" y="78"/>
                          <a:pt x="62" y="78"/>
                        </a:cubicBezTo>
                        <a:cubicBezTo>
                          <a:pt x="61" y="77"/>
                          <a:pt x="61" y="77"/>
                          <a:pt x="61" y="77"/>
                        </a:cubicBezTo>
                        <a:cubicBezTo>
                          <a:pt x="61" y="77"/>
                          <a:pt x="61" y="77"/>
                          <a:pt x="61" y="77"/>
                        </a:cubicBezTo>
                        <a:cubicBezTo>
                          <a:pt x="61" y="77"/>
                          <a:pt x="61" y="77"/>
                          <a:pt x="61" y="77"/>
                        </a:cubicBezTo>
                        <a:cubicBezTo>
                          <a:pt x="62" y="77"/>
                          <a:pt x="62" y="77"/>
                          <a:pt x="62" y="77"/>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5"/>
                          <a:pt x="62" y="75"/>
                          <a:pt x="62" y="75"/>
                        </a:cubicBezTo>
                        <a:cubicBezTo>
                          <a:pt x="62" y="75"/>
                          <a:pt x="62" y="75"/>
                          <a:pt x="62" y="75"/>
                        </a:cubicBezTo>
                        <a:cubicBezTo>
                          <a:pt x="62" y="75"/>
                          <a:pt x="62" y="75"/>
                          <a:pt x="62" y="75"/>
                        </a:cubicBezTo>
                        <a:cubicBezTo>
                          <a:pt x="63" y="75"/>
                          <a:pt x="63" y="75"/>
                          <a:pt x="63" y="75"/>
                        </a:cubicBezTo>
                        <a:cubicBezTo>
                          <a:pt x="63" y="75"/>
                          <a:pt x="63" y="75"/>
                          <a:pt x="63" y="75"/>
                        </a:cubicBezTo>
                        <a:cubicBezTo>
                          <a:pt x="63" y="75"/>
                          <a:pt x="63" y="75"/>
                          <a:pt x="63" y="75"/>
                        </a:cubicBezTo>
                        <a:cubicBezTo>
                          <a:pt x="63" y="74"/>
                          <a:pt x="63" y="74"/>
                          <a:pt x="63" y="74"/>
                        </a:cubicBezTo>
                        <a:cubicBezTo>
                          <a:pt x="63" y="73"/>
                          <a:pt x="63" y="73"/>
                          <a:pt x="63" y="73"/>
                        </a:cubicBezTo>
                        <a:lnTo>
                          <a:pt x="63" y="72"/>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49" name="Group 548">
                  <a:extLst>
                    <a:ext uri="{FF2B5EF4-FFF2-40B4-BE49-F238E27FC236}">
                      <a16:creationId xmlns="" xmlns:a16="http://schemas.microsoft.com/office/drawing/2014/main" id="{E17730FC-FF68-4A3E-B774-39D99950FD6F}"/>
                    </a:ext>
                  </a:extLst>
                </p:cNvPr>
                <p:cNvGrpSpPr>
                  <a:grpSpLocks noChangeAspect="1"/>
                </p:cNvGrpSpPr>
                <p:nvPr/>
              </p:nvGrpSpPr>
              <p:grpSpPr>
                <a:xfrm>
                  <a:off x="6247516" y="3354954"/>
                  <a:ext cx="3284223" cy="2066626"/>
                  <a:chOff x="4890006" y="3967058"/>
                  <a:chExt cx="2616017" cy="1646151"/>
                </a:xfrm>
                <a:grpFill/>
              </p:grpSpPr>
              <p:sp>
                <p:nvSpPr>
                  <p:cNvPr id="423" name="Freeform 332">
                    <a:extLst>
                      <a:ext uri="{FF2B5EF4-FFF2-40B4-BE49-F238E27FC236}">
                        <a16:creationId xmlns="" xmlns:a16="http://schemas.microsoft.com/office/drawing/2014/main" id="{0DA74DF1-20BA-4E30-BFA4-0F1B1D1A49B5}"/>
                      </a:ext>
                    </a:extLst>
                  </p:cNvPr>
                  <p:cNvSpPr>
                    <a:spLocks/>
                  </p:cNvSpPr>
                  <p:nvPr/>
                </p:nvSpPr>
                <p:spPr bwMode="auto">
                  <a:xfrm>
                    <a:off x="6871678" y="3967058"/>
                    <a:ext cx="366976" cy="361734"/>
                  </a:xfrm>
                  <a:custGeom>
                    <a:avLst/>
                    <a:gdLst>
                      <a:gd name="T0" fmla="*/ 69 w 70"/>
                      <a:gd name="T1" fmla="*/ 14 h 69"/>
                      <a:gd name="T2" fmla="*/ 68 w 70"/>
                      <a:gd name="T3" fmla="*/ 14 h 69"/>
                      <a:gd name="T4" fmla="*/ 67 w 70"/>
                      <a:gd name="T5" fmla="*/ 13 h 69"/>
                      <a:gd name="T6" fmla="*/ 61 w 70"/>
                      <a:gd name="T7" fmla="*/ 13 h 69"/>
                      <a:gd name="T8" fmla="*/ 59 w 70"/>
                      <a:gd name="T9" fmla="*/ 15 h 69"/>
                      <a:gd name="T10" fmla="*/ 55 w 70"/>
                      <a:gd name="T11" fmla="*/ 16 h 69"/>
                      <a:gd name="T12" fmla="*/ 54 w 70"/>
                      <a:gd name="T13" fmla="*/ 15 h 69"/>
                      <a:gd name="T14" fmla="*/ 54 w 70"/>
                      <a:gd name="T15" fmla="*/ 15 h 69"/>
                      <a:gd name="T16" fmla="*/ 53 w 70"/>
                      <a:gd name="T17" fmla="*/ 16 h 69"/>
                      <a:gd name="T18" fmla="*/ 51 w 70"/>
                      <a:gd name="T19" fmla="*/ 19 h 69"/>
                      <a:gd name="T20" fmla="*/ 49 w 70"/>
                      <a:gd name="T21" fmla="*/ 20 h 69"/>
                      <a:gd name="T22" fmla="*/ 46 w 70"/>
                      <a:gd name="T23" fmla="*/ 23 h 69"/>
                      <a:gd name="T24" fmla="*/ 24 w 70"/>
                      <a:gd name="T25" fmla="*/ 0 h 69"/>
                      <a:gd name="T26" fmla="*/ 24 w 70"/>
                      <a:gd name="T27" fmla="*/ 4 h 69"/>
                      <a:gd name="T28" fmla="*/ 24 w 70"/>
                      <a:gd name="T29" fmla="*/ 7 h 69"/>
                      <a:gd name="T30" fmla="*/ 23 w 70"/>
                      <a:gd name="T31" fmla="*/ 13 h 69"/>
                      <a:gd name="T32" fmla="*/ 23 w 70"/>
                      <a:gd name="T33" fmla="*/ 15 h 69"/>
                      <a:gd name="T34" fmla="*/ 22 w 70"/>
                      <a:gd name="T35" fmla="*/ 18 h 69"/>
                      <a:gd name="T36" fmla="*/ 19 w 70"/>
                      <a:gd name="T37" fmla="*/ 24 h 69"/>
                      <a:gd name="T38" fmla="*/ 15 w 70"/>
                      <a:gd name="T39" fmla="*/ 27 h 69"/>
                      <a:gd name="T40" fmla="*/ 12 w 70"/>
                      <a:gd name="T41" fmla="*/ 29 h 69"/>
                      <a:gd name="T42" fmla="*/ 10 w 70"/>
                      <a:gd name="T43" fmla="*/ 34 h 69"/>
                      <a:gd name="T44" fmla="*/ 11 w 70"/>
                      <a:gd name="T45" fmla="*/ 36 h 69"/>
                      <a:gd name="T46" fmla="*/ 9 w 70"/>
                      <a:gd name="T47" fmla="*/ 37 h 69"/>
                      <a:gd name="T48" fmla="*/ 7 w 70"/>
                      <a:gd name="T49" fmla="*/ 35 h 69"/>
                      <a:gd name="T50" fmla="*/ 5 w 70"/>
                      <a:gd name="T51" fmla="*/ 41 h 69"/>
                      <a:gd name="T52" fmla="*/ 5 w 70"/>
                      <a:gd name="T53" fmla="*/ 44 h 69"/>
                      <a:gd name="T54" fmla="*/ 0 w 70"/>
                      <a:gd name="T55" fmla="*/ 49 h 69"/>
                      <a:gd name="T56" fmla="*/ 1 w 70"/>
                      <a:gd name="T57" fmla="*/ 52 h 69"/>
                      <a:gd name="T58" fmla="*/ 0 w 70"/>
                      <a:gd name="T59" fmla="*/ 53 h 69"/>
                      <a:gd name="T60" fmla="*/ 4 w 70"/>
                      <a:gd name="T61" fmla="*/ 57 h 69"/>
                      <a:gd name="T62" fmla="*/ 5 w 70"/>
                      <a:gd name="T63" fmla="*/ 58 h 69"/>
                      <a:gd name="T64" fmla="*/ 7 w 70"/>
                      <a:gd name="T65" fmla="*/ 62 h 69"/>
                      <a:gd name="T66" fmla="*/ 10 w 70"/>
                      <a:gd name="T67" fmla="*/ 63 h 69"/>
                      <a:gd name="T68" fmla="*/ 13 w 70"/>
                      <a:gd name="T69" fmla="*/ 64 h 69"/>
                      <a:gd name="T70" fmla="*/ 13 w 70"/>
                      <a:gd name="T71" fmla="*/ 66 h 69"/>
                      <a:gd name="T72" fmla="*/ 14 w 70"/>
                      <a:gd name="T73" fmla="*/ 67 h 69"/>
                      <a:gd name="T74" fmla="*/ 16 w 70"/>
                      <a:gd name="T75" fmla="*/ 68 h 69"/>
                      <a:gd name="T76" fmla="*/ 20 w 70"/>
                      <a:gd name="T77" fmla="*/ 69 h 69"/>
                      <a:gd name="T78" fmla="*/ 22 w 70"/>
                      <a:gd name="T79" fmla="*/ 67 h 69"/>
                      <a:gd name="T80" fmla="*/ 25 w 70"/>
                      <a:gd name="T81" fmla="*/ 67 h 69"/>
                      <a:gd name="T82" fmla="*/ 29 w 70"/>
                      <a:gd name="T83" fmla="*/ 66 h 69"/>
                      <a:gd name="T84" fmla="*/ 30 w 70"/>
                      <a:gd name="T85" fmla="*/ 64 h 69"/>
                      <a:gd name="T86" fmla="*/ 31 w 70"/>
                      <a:gd name="T87" fmla="*/ 63 h 69"/>
                      <a:gd name="T88" fmla="*/ 35 w 70"/>
                      <a:gd name="T89" fmla="*/ 62 h 69"/>
                      <a:gd name="T90" fmla="*/ 36 w 70"/>
                      <a:gd name="T91" fmla="*/ 62 h 69"/>
                      <a:gd name="T92" fmla="*/ 38 w 70"/>
                      <a:gd name="T93" fmla="*/ 59 h 69"/>
                      <a:gd name="T94" fmla="*/ 39 w 70"/>
                      <a:gd name="T95" fmla="*/ 57 h 69"/>
                      <a:gd name="T96" fmla="*/ 39 w 70"/>
                      <a:gd name="T97" fmla="*/ 54 h 69"/>
                      <a:gd name="T98" fmla="*/ 43 w 70"/>
                      <a:gd name="T99" fmla="*/ 44 h 69"/>
                      <a:gd name="T100" fmla="*/ 43 w 70"/>
                      <a:gd name="T101" fmla="*/ 42 h 69"/>
                      <a:gd name="T102" fmla="*/ 44 w 70"/>
                      <a:gd name="T103" fmla="*/ 39 h 69"/>
                      <a:gd name="T104" fmla="*/ 46 w 70"/>
                      <a:gd name="T105" fmla="*/ 38 h 69"/>
                      <a:gd name="T106" fmla="*/ 51 w 70"/>
                      <a:gd name="T107" fmla="*/ 39 h 69"/>
                      <a:gd name="T108" fmla="*/ 52 w 70"/>
                      <a:gd name="T109" fmla="*/ 35 h 69"/>
                      <a:gd name="T110" fmla="*/ 53 w 70"/>
                      <a:gd name="T111" fmla="*/ 32 h 69"/>
                      <a:gd name="T112" fmla="*/ 57 w 70"/>
                      <a:gd name="T113" fmla="*/ 28 h 69"/>
                      <a:gd name="T114" fmla="*/ 58 w 70"/>
                      <a:gd name="T115" fmla="*/ 27 h 69"/>
                      <a:gd name="T116" fmla="*/ 60 w 70"/>
                      <a:gd name="T117" fmla="*/ 25 h 69"/>
                      <a:gd name="T118" fmla="*/ 61 w 70"/>
                      <a:gd name="T119" fmla="*/ 21 h 69"/>
                      <a:gd name="T120" fmla="*/ 61 w 70"/>
                      <a:gd name="T121"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 h="69">
                        <a:moveTo>
                          <a:pt x="70" y="17"/>
                        </a:moveTo>
                        <a:cubicBezTo>
                          <a:pt x="70" y="17"/>
                          <a:pt x="70" y="17"/>
                          <a:pt x="70" y="17"/>
                        </a:cubicBezTo>
                        <a:cubicBezTo>
                          <a:pt x="70" y="17"/>
                          <a:pt x="70" y="17"/>
                          <a:pt x="70" y="17"/>
                        </a:cubicBezTo>
                        <a:cubicBezTo>
                          <a:pt x="70" y="16"/>
                          <a:pt x="70" y="16"/>
                          <a:pt x="70" y="16"/>
                        </a:cubicBezTo>
                        <a:cubicBezTo>
                          <a:pt x="70" y="16"/>
                          <a:pt x="70" y="16"/>
                          <a:pt x="70" y="16"/>
                        </a:cubicBezTo>
                        <a:cubicBezTo>
                          <a:pt x="70" y="16"/>
                          <a:pt x="70" y="16"/>
                          <a:pt x="70" y="16"/>
                        </a:cubicBezTo>
                        <a:cubicBezTo>
                          <a:pt x="69" y="16"/>
                          <a:pt x="69" y="16"/>
                          <a:pt x="69" y="16"/>
                        </a:cubicBezTo>
                        <a:cubicBezTo>
                          <a:pt x="69" y="15"/>
                          <a:pt x="69" y="15"/>
                          <a:pt x="69" y="15"/>
                        </a:cubicBezTo>
                        <a:cubicBezTo>
                          <a:pt x="69" y="15"/>
                          <a:pt x="69" y="15"/>
                          <a:pt x="69" y="15"/>
                        </a:cubicBezTo>
                        <a:cubicBezTo>
                          <a:pt x="69" y="15"/>
                          <a:pt x="69" y="15"/>
                          <a:pt x="69" y="15"/>
                        </a:cubicBezTo>
                        <a:cubicBezTo>
                          <a:pt x="69" y="15"/>
                          <a:pt x="69" y="15"/>
                          <a:pt x="69" y="15"/>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7" y="14"/>
                          <a:pt x="67" y="14"/>
                          <a:pt x="67" y="14"/>
                        </a:cubicBezTo>
                        <a:cubicBezTo>
                          <a:pt x="67" y="13"/>
                          <a:pt x="67" y="13"/>
                          <a:pt x="67" y="13"/>
                        </a:cubicBezTo>
                        <a:cubicBezTo>
                          <a:pt x="68" y="13"/>
                          <a:pt x="68" y="13"/>
                          <a:pt x="68" y="13"/>
                        </a:cubicBezTo>
                        <a:cubicBezTo>
                          <a:pt x="68" y="13"/>
                          <a:pt x="68" y="13"/>
                          <a:pt x="68" y="13"/>
                        </a:cubicBezTo>
                        <a:cubicBezTo>
                          <a:pt x="68" y="13"/>
                          <a:pt x="68" y="13"/>
                          <a:pt x="68" y="13"/>
                        </a:cubicBezTo>
                        <a:cubicBezTo>
                          <a:pt x="68" y="12"/>
                          <a:pt x="68" y="12"/>
                          <a:pt x="68" y="12"/>
                        </a:cubicBezTo>
                        <a:cubicBezTo>
                          <a:pt x="67" y="12"/>
                          <a:pt x="67" y="12"/>
                          <a:pt x="67" y="12"/>
                        </a:cubicBezTo>
                        <a:cubicBezTo>
                          <a:pt x="67" y="12"/>
                          <a:pt x="67" y="12"/>
                          <a:pt x="67" y="12"/>
                        </a:cubicBezTo>
                        <a:cubicBezTo>
                          <a:pt x="67" y="12"/>
                          <a:pt x="67" y="12"/>
                          <a:pt x="67" y="12"/>
                        </a:cubicBezTo>
                        <a:cubicBezTo>
                          <a:pt x="67" y="13"/>
                          <a:pt x="67" y="13"/>
                          <a:pt x="67" y="13"/>
                        </a:cubicBezTo>
                        <a:cubicBezTo>
                          <a:pt x="67" y="13"/>
                          <a:pt x="67" y="13"/>
                          <a:pt x="67" y="13"/>
                        </a:cubicBezTo>
                        <a:cubicBezTo>
                          <a:pt x="67" y="13"/>
                          <a:pt x="67" y="13"/>
                          <a:pt x="67" y="13"/>
                        </a:cubicBezTo>
                        <a:cubicBezTo>
                          <a:pt x="66" y="13"/>
                          <a:pt x="66" y="13"/>
                          <a:pt x="66" y="13"/>
                        </a:cubicBezTo>
                        <a:cubicBezTo>
                          <a:pt x="66" y="13"/>
                          <a:pt x="66" y="13"/>
                          <a:pt x="66" y="13"/>
                        </a:cubicBezTo>
                        <a:cubicBezTo>
                          <a:pt x="66" y="13"/>
                          <a:pt x="66" y="13"/>
                          <a:pt x="66" y="13"/>
                        </a:cubicBezTo>
                        <a:cubicBezTo>
                          <a:pt x="66" y="13"/>
                          <a:pt x="66" y="13"/>
                          <a:pt x="66" y="13"/>
                        </a:cubicBezTo>
                        <a:cubicBezTo>
                          <a:pt x="65" y="13"/>
                          <a:pt x="65" y="13"/>
                          <a:pt x="65" y="13"/>
                        </a:cubicBezTo>
                        <a:cubicBezTo>
                          <a:pt x="64" y="12"/>
                          <a:pt x="64" y="12"/>
                          <a:pt x="64" y="12"/>
                        </a:cubicBezTo>
                        <a:cubicBezTo>
                          <a:pt x="63" y="11"/>
                          <a:pt x="63" y="11"/>
                          <a:pt x="63" y="11"/>
                        </a:cubicBezTo>
                        <a:cubicBezTo>
                          <a:pt x="62" y="12"/>
                          <a:pt x="62" y="12"/>
                          <a:pt x="62" y="12"/>
                        </a:cubicBezTo>
                        <a:cubicBezTo>
                          <a:pt x="62" y="12"/>
                          <a:pt x="62" y="12"/>
                          <a:pt x="62" y="12"/>
                        </a:cubicBezTo>
                        <a:cubicBezTo>
                          <a:pt x="62" y="12"/>
                          <a:pt x="62" y="12"/>
                          <a:pt x="62" y="12"/>
                        </a:cubicBezTo>
                        <a:cubicBezTo>
                          <a:pt x="62" y="12"/>
                          <a:pt x="62" y="12"/>
                          <a:pt x="62" y="12"/>
                        </a:cubicBezTo>
                        <a:cubicBezTo>
                          <a:pt x="62" y="13"/>
                          <a:pt x="62" y="13"/>
                          <a:pt x="62" y="13"/>
                        </a:cubicBezTo>
                        <a:cubicBezTo>
                          <a:pt x="61" y="13"/>
                          <a:pt x="61" y="13"/>
                          <a:pt x="61" y="13"/>
                        </a:cubicBezTo>
                        <a:cubicBezTo>
                          <a:pt x="61" y="13"/>
                          <a:pt x="61" y="13"/>
                          <a:pt x="61" y="13"/>
                        </a:cubicBezTo>
                        <a:cubicBezTo>
                          <a:pt x="61" y="13"/>
                          <a:pt x="61" y="13"/>
                          <a:pt x="61" y="13"/>
                        </a:cubicBezTo>
                        <a:cubicBezTo>
                          <a:pt x="61" y="13"/>
                          <a:pt x="61" y="13"/>
                          <a:pt x="61" y="13"/>
                        </a:cubicBezTo>
                        <a:cubicBezTo>
                          <a:pt x="60" y="13"/>
                          <a:pt x="60" y="13"/>
                          <a:pt x="60" y="13"/>
                        </a:cubicBezTo>
                        <a:cubicBezTo>
                          <a:pt x="60" y="13"/>
                          <a:pt x="60" y="13"/>
                          <a:pt x="60" y="13"/>
                        </a:cubicBezTo>
                        <a:cubicBezTo>
                          <a:pt x="60" y="14"/>
                          <a:pt x="60" y="14"/>
                          <a:pt x="60" y="14"/>
                        </a:cubicBezTo>
                        <a:cubicBezTo>
                          <a:pt x="59" y="14"/>
                          <a:pt x="59" y="14"/>
                          <a:pt x="59" y="14"/>
                        </a:cubicBezTo>
                        <a:cubicBezTo>
                          <a:pt x="59" y="14"/>
                          <a:pt x="59" y="14"/>
                          <a:pt x="59" y="14"/>
                        </a:cubicBezTo>
                        <a:cubicBezTo>
                          <a:pt x="59" y="14"/>
                          <a:pt x="59" y="14"/>
                          <a:pt x="59" y="14"/>
                        </a:cubicBezTo>
                        <a:cubicBezTo>
                          <a:pt x="59" y="14"/>
                          <a:pt x="59" y="14"/>
                          <a:pt x="59" y="14"/>
                        </a:cubicBezTo>
                        <a:cubicBezTo>
                          <a:pt x="59" y="14"/>
                          <a:pt x="59" y="14"/>
                          <a:pt x="59" y="14"/>
                        </a:cubicBezTo>
                        <a:cubicBezTo>
                          <a:pt x="59" y="14"/>
                          <a:pt x="59" y="14"/>
                          <a:pt x="59" y="14"/>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6"/>
                          <a:pt x="59" y="16"/>
                          <a:pt x="59" y="16"/>
                        </a:cubicBezTo>
                        <a:cubicBezTo>
                          <a:pt x="58" y="16"/>
                          <a:pt x="58" y="16"/>
                          <a:pt x="58" y="16"/>
                        </a:cubicBezTo>
                        <a:cubicBezTo>
                          <a:pt x="57" y="16"/>
                          <a:pt x="57" y="16"/>
                          <a:pt x="57" y="16"/>
                        </a:cubicBezTo>
                        <a:cubicBezTo>
                          <a:pt x="57" y="16"/>
                          <a:pt x="57" y="16"/>
                          <a:pt x="57" y="16"/>
                        </a:cubicBezTo>
                        <a:cubicBezTo>
                          <a:pt x="56" y="16"/>
                          <a:pt x="56" y="16"/>
                          <a:pt x="56" y="16"/>
                        </a:cubicBezTo>
                        <a:cubicBezTo>
                          <a:pt x="55" y="16"/>
                          <a:pt x="55" y="16"/>
                          <a:pt x="55" y="16"/>
                        </a:cubicBezTo>
                        <a:cubicBezTo>
                          <a:pt x="55" y="16"/>
                          <a:pt x="55" y="16"/>
                          <a:pt x="55" y="16"/>
                        </a:cubicBezTo>
                        <a:cubicBezTo>
                          <a:pt x="55" y="16"/>
                          <a:pt x="55" y="16"/>
                          <a:pt x="55" y="16"/>
                        </a:cubicBezTo>
                        <a:cubicBezTo>
                          <a:pt x="55" y="16"/>
                          <a:pt x="55" y="16"/>
                          <a:pt x="55" y="16"/>
                        </a:cubicBezTo>
                        <a:cubicBezTo>
                          <a:pt x="54" y="16"/>
                          <a:pt x="54" y="16"/>
                          <a:pt x="54" y="16"/>
                        </a:cubicBezTo>
                        <a:cubicBezTo>
                          <a:pt x="54" y="16"/>
                          <a:pt x="54" y="16"/>
                          <a:pt x="54" y="16"/>
                        </a:cubicBezTo>
                        <a:cubicBezTo>
                          <a:pt x="54" y="16"/>
                          <a:pt x="54" y="16"/>
                          <a:pt x="54" y="16"/>
                        </a:cubicBezTo>
                        <a:cubicBezTo>
                          <a:pt x="54" y="16"/>
                          <a:pt x="54" y="16"/>
                          <a:pt x="54" y="16"/>
                        </a:cubicBezTo>
                        <a:cubicBezTo>
                          <a:pt x="54" y="16"/>
                          <a:pt x="54" y="16"/>
                          <a:pt x="54" y="16"/>
                        </a:cubicBezTo>
                        <a:cubicBezTo>
                          <a:pt x="54" y="16"/>
                          <a:pt x="54" y="16"/>
                          <a:pt x="54" y="16"/>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7"/>
                          <a:pt x="53" y="17"/>
                          <a:pt x="53" y="17"/>
                        </a:cubicBezTo>
                        <a:cubicBezTo>
                          <a:pt x="53" y="17"/>
                          <a:pt x="53" y="17"/>
                          <a:pt x="53" y="17"/>
                        </a:cubicBezTo>
                        <a:cubicBezTo>
                          <a:pt x="53" y="17"/>
                          <a:pt x="53" y="17"/>
                          <a:pt x="53" y="17"/>
                        </a:cubicBezTo>
                        <a:cubicBezTo>
                          <a:pt x="52" y="18"/>
                          <a:pt x="52" y="18"/>
                          <a:pt x="52" y="18"/>
                        </a:cubicBezTo>
                        <a:cubicBezTo>
                          <a:pt x="52" y="19"/>
                          <a:pt x="52" y="19"/>
                          <a:pt x="52" y="19"/>
                        </a:cubicBezTo>
                        <a:cubicBezTo>
                          <a:pt x="52" y="19"/>
                          <a:pt x="52" y="19"/>
                          <a:pt x="52" y="19"/>
                        </a:cubicBezTo>
                        <a:cubicBezTo>
                          <a:pt x="52" y="19"/>
                          <a:pt x="52" y="19"/>
                          <a:pt x="52"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0" y="18"/>
                          <a:pt x="50" y="18"/>
                          <a:pt x="50" y="18"/>
                        </a:cubicBezTo>
                        <a:cubicBezTo>
                          <a:pt x="50" y="18"/>
                          <a:pt x="50" y="18"/>
                          <a:pt x="50" y="18"/>
                        </a:cubicBezTo>
                        <a:cubicBezTo>
                          <a:pt x="50" y="18"/>
                          <a:pt x="50" y="18"/>
                          <a:pt x="50" y="18"/>
                        </a:cubicBezTo>
                        <a:cubicBezTo>
                          <a:pt x="50" y="18"/>
                          <a:pt x="50" y="18"/>
                          <a:pt x="50" y="18"/>
                        </a:cubicBezTo>
                        <a:cubicBezTo>
                          <a:pt x="49" y="19"/>
                          <a:pt x="49" y="19"/>
                          <a:pt x="49" y="19"/>
                        </a:cubicBezTo>
                        <a:cubicBezTo>
                          <a:pt x="49" y="19"/>
                          <a:pt x="49" y="19"/>
                          <a:pt x="49" y="19"/>
                        </a:cubicBezTo>
                        <a:cubicBezTo>
                          <a:pt x="49" y="19"/>
                          <a:pt x="49" y="19"/>
                          <a:pt x="49" y="19"/>
                        </a:cubicBezTo>
                        <a:cubicBezTo>
                          <a:pt x="49" y="19"/>
                          <a:pt x="49" y="19"/>
                          <a:pt x="49" y="19"/>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1"/>
                          <a:pt x="49" y="21"/>
                          <a:pt x="49" y="21"/>
                        </a:cubicBezTo>
                        <a:cubicBezTo>
                          <a:pt x="49" y="21"/>
                          <a:pt x="49" y="21"/>
                          <a:pt x="49" y="21"/>
                        </a:cubicBezTo>
                        <a:cubicBezTo>
                          <a:pt x="48" y="21"/>
                          <a:pt x="48" y="21"/>
                          <a:pt x="48" y="21"/>
                        </a:cubicBezTo>
                        <a:cubicBezTo>
                          <a:pt x="48" y="22"/>
                          <a:pt x="48" y="22"/>
                          <a:pt x="48" y="22"/>
                        </a:cubicBezTo>
                        <a:cubicBezTo>
                          <a:pt x="47" y="22"/>
                          <a:pt x="47" y="22"/>
                          <a:pt x="47" y="22"/>
                        </a:cubicBezTo>
                        <a:cubicBezTo>
                          <a:pt x="47" y="22"/>
                          <a:pt x="47" y="22"/>
                          <a:pt x="47" y="22"/>
                        </a:cubicBezTo>
                        <a:cubicBezTo>
                          <a:pt x="47" y="22"/>
                          <a:pt x="47" y="22"/>
                          <a:pt x="47" y="22"/>
                        </a:cubicBezTo>
                        <a:cubicBezTo>
                          <a:pt x="47" y="23"/>
                          <a:pt x="47" y="23"/>
                          <a:pt x="47" y="23"/>
                        </a:cubicBezTo>
                        <a:cubicBezTo>
                          <a:pt x="47" y="23"/>
                          <a:pt x="47" y="23"/>
                          <a:pt x="47" y="23"/>
                        </a:cubicBezTo>
                        <a:cubicBezTo>
                          <a:pt x="47" y="23"/>
                          <a:pt x="47" y="23"/>
                          <a:pt x="47" y="23"/>
                        </a:cubicBezTo>
                        <a:cubicBezTo>
                          <a:pt x="46" y="23"/>
                          <a:pt x="46" y="23"/>
                          <a:pt x="46" y="23"/>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3" y="15"/>
                          <a:pt x="43" y="15"/>
                          <a:pt x="43" y="15"/>
                        </a:cubicBezTo>
                        <a:cubicBezTo>
                          <a:pt x="38" y="16"/>
                          <a:pt x="33" y="17"/>
                          <a:pt x="27" y="18"/>
                        </a:cubicBezTo>
                        <a:cubicBezTo>
                          <a:pt x="26" y="12"/>
                          <a:pt x="25" y="6"/>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1"/>
                          <a:pt x="23" y="1"/>
                          <a:pt x="23" y="1"/>
                        </a:cubicBezTo>
                        <a:cubicBezTo>
                          <a:pt x="23" y="0"/>
                          <a:pt x="23" y="0"/>
                          <a:pt x="23" y="0"/>
                        </a:cubicBezTo>
                        <a:cubicBezTo>
                          <a:pt x="23" y="1"/>
                          <a:pt x="23" y="1"/>
                          <a:pt x="23" y="1"/>
                        </a:cubicBezTo>
                        <a:cubicBezTo>
                          <a:pt x="22" y="1"/>
                          <a:pt x="22" y="1"/>
                          <a:pt x="22" y="1"/>
                        </a:cubicBezTo>
                        <a:cubicBezTo>
                          <a:pt x="22" y="1"/>
                          <a:pt x="22" y="1"/>
                          <a:pt x="22" y="1"/>
                        </a:cubicBezTo>
                        <a:cubicBezTo>
                          <a:pt x="22" y="1"/>
                          <a:pt x="22" y="1"/>
                          <a:pt x="22" y="1"/>
                        </a:cubicBezTo>
                        <a:cubicBezTo>
                          <a:pt x="22" y="2"/>
                          <a:pt x="22" y="2"/>
                          <a:pt x="22" y="2"/>
                        </a:cubicBezTo>
                        <a:cubicBezTo>
                          <a:pt x="23" y="2"/>
                          <a:pt x="23" y="2"/>
                          <a:pt x="23" y="2"/>
                        </a:cubicBezTo>
                        <a:cubicBezTo>
                          <a:pt x="23" y="3"/>
                          <a:pt x="23" y="3"/>
                          <a:pt x="23" y="3"/>
                        </a:cubicBezTo>
                        <a:cubicBezTo>
                          <a:pt x="23" y="3"/>
                          <a:pt x="23" y="3"/>
                          <a:pt x="23" y="3"/>
                        </a:cubicBezTo>
                        <a:cubicBezTo>
                          <a:pt x="24" y="4"/>
                          <a:pt x="24" y="4"/>
                          <a:pt x="24" y="4"/>
                        </a:cubicBezTo>
                        <a:cubicBezTo>
                          <a:pt x="24" y="4"/>
                          <a:pt x="24" y="4"/>
                          <a:pt x="24" y="4"/>
                        </a:cubicBezTo>
                        <a:cubicBezTo>
                          <a:pt x="23" y="5"/>
                          <a:pt x="23" y="5"/>
                          <a:pt x="23" y="5"/>
                        </a:cubicBezTo>
                        <a:cubicBezTo>
                          <a:pt x="23" y="5"/>
                          <a:pt x="23" y="5"/>
                          <a:pt x="23" y="5"/>
                        </a:cubicBezTo>
                        <a:cubicBezTo>
                          <a:pt x="23" y="5"/>
                          <a:pt x="23" y="5"/>
                          <a:pt x="23" y="5"/>
                        </a:cubicBezTo>
                        <a:cubicBezTo>
                          <a:pt x="24" y="5"/>
                          <a:pt x="24" y="5"/>
                          <a:pt x="24" y="5"/>
                        </a:cubicBezTo>
                        <a:cubicBezTo>
                          <a:pt x="24" y="5"/>
                          <a:pt x="24" y="5"/>
                          <a:pt x="24" y="5"/>
                        </a:cubicBezTo>
                        <a:cubicBezTo>
                          <a:pt x="24" y="5"/>
                          <a:pt x="24" y="5"/>
                          <a:pt x="24" y="5"/>
                        </a:cubicBezTo>
                        <a:cubicBezTo>
                          <a:pt x="24" y="5"/>
                          <a:pt x="24" y="5"/>
                          <a:pt x="24" y="5"/>
                        </a:cubicBezTo>
                        <a:cubicBezTo>
                          <a:pt x="24" y="6"/>
                          <a:pt x="24" y="6"/>
                          <a:pt x="24" y="6"/>
                        </a:cubicBezTo>
                        <a:cubicBezTo>
                          <a:pt x="24" y="6"/>
                          <a:pt x="24" y="6"/>
                          <a:pt x="24" y="6"/>
                        </a:cubicBezTo>
                        <a:cubicBezTo>
                          <a:pt x="24" y="6"/>
                          <a:pt x="24" y="6"/>
                          <a:pt x="24" y="6"/>
                        </a:cubicBezTo>
                        <a:cubicBezTo>
                          <a:pt x="24" y="6"/>
                          <a:pt x="24" y="6"/>
                          <a:pt x="24" y="6"/>
                        </a:cubicBezTo>
                        <a:cubicBezTo>
                          <a:pt x="24" y="7"/>
                          <a:pt x="24" y="7"/>
                          <a:pt x="24" y="7"/>
                        </a:cubicBezTo>
                        <a:cubicBezTo>
                          <a:pt x="24" y="7"/>
                          <a:pt x="24" y="7"/>
                          <a:pt x="24" y="7"/>
                        </a:cubicBezTo>
                        <a:cubicBezTo>
                          <a:pt x="24" y="7"/>
                          <a:pt x="24" y="7"/>
                          <a:pt x="24" y="7"/>
                        </a:cubicBezTo>
                        <a:cubicBezTo>
                          <a:pt x="24" y="8"/>
                          <a:pt x="24" y="8"/>
                          <a:pt x="24" y="8"/>
                        </a:cubicBezTo>
                        <a:cubicBezTo>
                          <a:pt x="23" y="8"/>
                          <a:pt x="23" y="8"/>
                          <a:pt x="23" y="8"/>
                        </a:cubicBezTo>
                        <a:cubicBezTo>
                          <a:pt x="23" y="9"/>
                          <a:pt x="23" y="9"/>
                          <a:pt x="23" y="9"/>
                        </a:cubicBezTo>
                        <a:cubicBezTo>
                          <a:pt x="23" y="9"/>
                          <a:pt x="23" y="9"/>
                          <a:pt x="23" y="9"/>
                        </a:cubicBezTo>
                        <a:cubicBezTo>
                          <a:pt x="23" y="10"/>
                          <a:pt x="23" y="10"/>
                          <a:pt x="23" y="10"/>
                        </a:cubicBezTo>
                        <a:cubicBezTo>
                          <a:pt x="23" y="10"/>
                          <a:pt x="23" y="10"/>
                          <a:pt x="23" y="10"/>
                        </a:cubicBezTo>
                        <a:cubicBezTo>
                          <a:pt x="23" y="11"/>
                          <a:pt x="23" y="11"/>
                          <a:pt x="23" y="11"/>
                        </a:cubicBezTo>
                        <a:cubicBezTo>
                          <a:pt x="23" y="11"/>
                          <a:pt x="23" y="11"/>
                          <a:pt x="23" y="11"/>
                        </a:cubicBezTo>
                        <a:cubicBezTo>
                          <a:pt x="23" y="12"/>
                          <a:pt x="23" y="12"/>
                          <a:pt x="23" y="12"/>
                        </a:cubicBez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5"/>
                          <a:pt x="23" y="15"/>
                          <a:pt x="23" y="15"/>
                        </a:cubicBezTo>
                        <a:cubicBezTo>
                          <a:pt x="23" y="15"/>
                          <a:pt x="23" y="15"/>
                          <a:pt x="23" y="15"/>
                        </a:cubicBezTo>
                        <a:cubicBezTo>
                          <a:pt x="23" y="15"/>
                          <a:pt x="23" y="15"/>
                          <a:pt x="23" y="15"/>
                        </a:cubicBezTo>
                        <a:cubicBezTo>
                          <a:pt x="22" y="15"/>
                          <a:pt x="22" y="15"/>
                          <a:pt x="22" y="15"/>
                        </a:cubicBezTo>
                        <a:cubicBezTo>
                          <a:pt x="22" y="15"/>
                          <a:pt x="22" y="15"/>
                          <a:pt x="22" y="15"/>
                        </a:cubicBezTo>
                        <a:cubicBezTo>
                          <a:pt x="22" y="15"/>
                          <a:pt x="22" y="15"/>
                          <a:pt x="22" y="15"/>
                        </a:cubicBezTo>
                        <a:cubicBezTo>
                          <a:pt x="23" y="15"/>
                          <a:pt x="23" y="15"/>
                          <a:pt x="23" y="15"/>
                        </a:cubicBezTo>
                        <a:cubicBezTo>
                          <a:pt x="23" y="16"/>
                          <a:pt x="23" y="16"/>
                          <a:pt x="23" y="16"/>
                        </a:cubicBezTo>
                        <a:cubicBezTo>
                          <a:pt x="23" y="16"/>
                          <a:pt x="23" y="16"/>
                          <a:pt x="23" y="16"/>
                        </a:cubicBezTo>
                        <a:cubicBezTo>
                          <a:pt x="22" y="16"/>
                          <a:pt x="22" y="16"/>
                          <a:pt x="22" y="16"/>
                        </a:cubicBezTo>
                        <a:cubicBezTo>
                          <a:pt x="22" y="16"/>
                          <a:pt x="22" y="16"/>
                          <a:pt x="22" y="16"/>
                        </a:cubicBezTo>
                        <a:cubicBezTo>
                          <a:pt x="22" y="17"/>
                          <a:pt x="22" y="17"/>
                          <a:pt x="22" y="17"/>
                        </a:cubicBezTo>
                        <a:cubicBezTo>
                          <a:pt x="22" y="17"/>
                          <a:pt x="22" y="17"/>
                          <a:pt x="22" y="17"/>
                        </a:cubicBezTo>
                        <a:cubicBezTo>
                          <a:pt x="22" y="17"/>
                          <a:pt x="22" y="17"/>
                          <a:pt x="22" y="17"/>
                        </a:cubicBezTo>
                        <a:cubicBezTo>
                          <a:pt x="22" y="17"/>
                          <a:pt x="22" y="17"/>
                          <a:pt x="22" y="17"/>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3" y="19"/>
                          <a:pt x="23" y="19"/>
                          <a:pt x="23" y="19"/>
                        </a:cubicBezTo>
                        <a:cubicBezTo>
                          <a:pt x="23" y="19"/>
                          <a:pt x="23" y="19"/>
                          <a:pt x="23" y="19"/>
                        </a:cubicBezTo>
                        <a:cubicBezTo>
                          <a:pt x="22" y="19"/>
                          <a:pt x="22" y="19"/>
                          <a:pt x="22" y="19"/>
                        </a:cubicBezTo>
                        <a:cubicBezTo>
                          <a:pt x="22" y="19"/>
                          <a:pt x="22" y="19"/>
                          <a:pt x="22" y="19"/>
                        </a:cubicBezTo>
                        <a:cubicBezTo>
                          <a:pt x="22" y="20"/>
                          <a:pt x="22" y="20"/>
                          <a:pt x="22" y="20"/>
                        </a:cubicBezTo>
                        <a:cubicBezTo>
                          <a:pt x="22" y="20"/>
                          <a:pt x="22" y="20"/>
                          <a:pt x="22" y="20"/>
                        </a:cubicBezTo>
                        <a:cubicBezTo>
                          <a:pt x="22" y="20"/>
                          <a:pt x="22" y="20"/>
                          <a:pt x="22" y="20"/>
                        </a:cubicBezTo>
                        <a:cubicBezTo>
                          <a:pt x="22" y="20"/>
                          <a:pt x="22" y="20"/>
                          <a:pt x="22" y="20"/>
                        </a:cubicBezTo>
                        <a:cubicBezTo>
                          <a:pt x="22" y="21"/>
                          <a:pt x="22" y="21"/>
                          <a:pt x="22" y="21"/>
                        </a:cubicBezTo>
                        <a:cubicBezTo>
                          <a:pt x="21" y="21"/>
                          <a:pt x="21" y="21"/>
                          <a:pt x="21" y="21"/>
                        </a:cubicBezTo>
                        <a:cubicBezTo>
                          <a:pt x="20" y="23"/>
                          <a:pt x="20" y="23"/>
                          <a:pt x="20" y="23"/>
                        </a:cubicBezTo>
                        <a:cubicBezTo>
                          <a:pt x="20" y="24"/>
                          <a:pt x="20" y="24"/>
                          <a:pt x="20" y="24"/>
                        </a:cubicBezTo>
                        <a:cubicBezTo>
                          <a:pt x="19" y="24"/>
                          <a:pt x="19" y="24"/>
                          <a:pt x="19" y="24"/>
                        </a:cubicBezTo>
                        <a:cubicBezTo>
                          <a:pt x="19" y="25"/>
                          <a:pt x="19" y="25"/>
                          <a:pt x="19" y="25"/>
                        </a:cubicBezTo>
                        <a:cubicBezTo>
                          <a:pt x="19" y="25"/>
                          <a:pt x="19" y="25"/>
                          <a:pt x="19" y="25"/>
                        </a:cubicBezTo>
                        <a:cubicBezTo>
                          <a:pt x="18" y="25"/>
                          <a:pt x="18" y="25"/>
                          <a:pt x="18" y="25"/>
                        </a:cubicBezTo>
                        <a:cubicBezTo>
                          <a:pt x="18" y="26"/>
                          <a:pt x="18" y="26"/>
                          <a:pt x="18" y="26"/>
                        </a:cubicBezTo>
                        <a:cubicBezTo>
                          <a:pt x="18" y="26"/>
                          <a:pt x="18" y="26"/>
                          <a:pt x="18" y="26"/>
                        </a:cubicBezTo>
                        <a:cubicBezTo>
                          <a:pt x="18" y="26"/>
                          <a:pt x="18" y="26"/>
                          <a:pt x="18" y="26"/>
                        </a:cubicBezTo>
                        <a:cubicBezTo>
                          <a:pt x="17" y="26"/>
                          <a:pt x="17" y="26"/>
                          <a:pt x="17" y="26"/>
                        </a:cubicBezTo>
                        <a:cubicBezTo>
                          <a:pt x="17" y="26"/>
                          <a:pt x="17" y="26"/>
                          <a:pt x="17" y="26"/>
                        </a:cubicBezTo>
                        <a:cubicBezTo>
                          <a:pt x="17" y="27"/>
                          <a:pt x="17" y="27"/>
                          <a:pt x="17" y="27"/>
                        </a:cubicBezTo>
                        <a:cubicBezTo>
                          <a:pt x="16" y="27"/>
                          <a:pt x="16" y="27"/>
                          <a:pt x="16" y="27"/>
                        </a:cubicBezTo>
                        <a:cubicBezTo>
                          <a:pt x="16" y="27"/>
                          <a:pt x="16" y="27"/>
                          <a:pt x="16" y="27"/>
                        </a:cubicBezTo>
                        <a:cubicBezTo>
                          <a:pt x="15" y="27"/>
                          <a:pt x="15" y="27"/>
                          <a:pt x="15" y="27"/>
                        </a:cubicBezTo>
                        <a:cubicBezTo>
                          <a:pt x="15" y="27"/>
                          <a:pt x="15" y="27"/>
                          <a:pt x="15" y="27"/>
                        </a:cubicBezTo>
                        <a:cubicBezTo>
                          <a:pt x="15" y="26"/>
                          <a:pt x="15" y="26"/>
                          <a:pt x="15" y="26"/>
                        </a:cubicBezTo>
                        <a:cubicBezTo>
                          <a:pt x="15" y="26"/>
                          <a:pt x="15" y="26"/>
                          <a:pt x="15" y="26"/>
                        </a:cubicBezTo>
                        <a:cubicBezTo>
                          <a:pt x="14" y="26"/>
                          <a:pt x="14" y="26"/>
                          <a:pt x="14" y="26"/>
                        </a:cubicBezTo>
                        <a:cubicBezTo>
                          <a:pt x="14" y="27"/>
                          <a:pt x="14" y="27"/>
                          <a:pt x="14" y="27"/>
                        </a:cubicBezTo>
                        <a:cubicBezTo>
                          <a:pt x="13" y="28"/>
                          <a:pt x="13" y="28"/>
                          <a:pt x="13" y="28"/>
                        </a:cubicBezTo>
                        <a:cubicBezTo>
                          <a:pt x="13" y="28"/>
                          <a:pt x="13" y="28"/>
                          <a:pt x="13" y="28"/>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2" y="29"/>
                          <a:pt x="12" y="29"/>
                          <a:pt x="12" y="29"/>
                        </a:cubicBezTo>
                        <a:cubicBezTo>
                          <a:pt x="12" y="29"/>
                          <a:pt x="12" y="29"/>
                          <a:pt x="12" y="29"/>
                        </a:cubicBezTo>
                        <a:cubicBezTo>
                          <a:pt x="12" y="29"/>
                          <a:pt x="12" y="29"/>
                          <a:pt x="12" y="29"/>
                        </a:cubicBezTo>
                        <a:cubicBezTo>
                          <a:pt x="12" y="29"/>
                          <a:pt x="12" y="29"/>
                          <a:pt x="12" y="29"/>
                        </a:cubicBezTo>
                        <a:cubicBezTo>
                          <a:pt x="11" y="30"/>
                          <a:pt x="11" y="30"/>
                          <a:pt x="11" y="30"/>
                        </a:cubicBezTo>
                        <a:cubicBezTo>
                          <a:pt x="11" y="30"/>
                          <a:pt x="11" y="30"/>
                          <a:pt x="11" y="30"/>
                        </a:cubicBezTo>
                        <a:cubicBezTo>
                          <a:pt x="11" y="31"/>
                          <a:pt x="11" y="31"/>
                          <a:pt x="11" y="31"/>
                        </a:cubicBezTo>
                        <a:cubicBezTo>
                          <a:pt x="11" y="32"/>
                          <a:pt x="11" y="32"/>
                          <a:pt x="11" y="32"/>
                        </a:cubicBezTo>
                        <a:cubicBezTo>
                          <a:pt x="11" y="32"/>
                          <a:pt x="11" y="32"/>
                          <a:pt x="11" y="32"/>
                        </a:cubicBezTo>
                        <a:cubicBezTo>
                          <a:pt x="11" y="33"/>
                          <a:pt x="11" y="33"/>
                          <a:pt x="11" y="33"/>
                        </a:cubicBezTo>
                        <a:cubicBezTo>
                          <a:pt x="11" y="33"/>
                          <a:pt x="11" y="33"/>
                          <a:pt x="11" y="33"/>
                        </a:cubicBezTo>
                        <a:cubicBezTo>
                          <a:pt x="11" y="33"/>
                          <a:pt x="11" y="33"/>
                          <a:pt x="11" y="33"/>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1" y="34"/>
                          <a:pt x="11" y="34"/>
                          <a:pt x="11" y="34"/>
                        </a:cubicBezTo>
                        <a:cubicBezTo>
                          <a:pt x="11" y="35"/>
                          <a:pt x="11" y="35"/>
                          <a:pt x="11" y="35"/>
                        </a:cubicBezTo>
                        <a:cubicBezTo>
                          <a:pt x="11" y="35"/>
                          <a:pt x="11" y="35"/>
                          <a:pt x="11" y="35"/>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10" y="37"/>
                          <a:pt x="10" y="37"/>
                          <a:pt x="10" y="37"/>
                        </a:cubicBezTo>
                        <a:cubicBezTo>
                          <a:pt x="10" y="38"/>
                          <a:pt x="10" y="38"/>
                          <a:pt x="10" y="38"/>
                        </a:cubicBezTo>
                        <a:cubicBezTo>
                          <a:pt x="9" y="38"/>
                          <a:pt x="9" y="38"/>
                          <a:pt x="9" y="38"/>
                        </a:cubicBezTo>
                        <a:cubicBezTo>
                          <a:pt x="9" y="38"/>
                          <a:pt x="9" y="38"/>
                          <a:pt x="9" y="38"/>
                        </a:cubicBezTo>
                        <a:cubicBezTo>
                          <a:pt x="9" y="38"/>
                          <a:pt x="9" y="38"/>
                          <a:pt x="9" y="38"/>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6"/>
                          <a:pt x="9" y="36"/>
                          <a:pt x="9" y="36"/>
                        </a:cubicBezTo>
                        <a:cubicBezTo>
                          <a:pt x="9" y="36"/>
                          <a:pt x="9" y="36"/>
                          <a:pt x="9" y="36"/>
                        </a:cubicBezTo>
                        <a:cubicBezTo>
                          <a:pt x="9" y="36"/>
                          <a:pt x="9" y="36"/>
                          <a:pt x="9" y="36"/>
                        </a:cubicBezTo>
                        <a:cubicBezTo>
                          <a:pt x="8" y="36"/>
                          <a:pt x="8" y="36"/>
                          <a:pt x="8" y="36"/>
                        </a:cubicBezTo>
                        <a:cubicBezTo>
                          <a:pt x="8" y="36"/>
                          <a:pt x="8" y="36"/>
                          <a:pt x="8" y="36"/>
                        </a:cubicBezTo>
                        <a:cubicBezTo>
                          <a:pt x="8" y="35"/>
                          <a:pt x="8" y="35"/>
                          <a:pt x="8" y="35"/>
                        </a:cubicBezTo>
                        <a:cubicBezTo>
                          <a:pt x="7" y="35"/>
                          <a:pt x="7" y="35"/>
                          <a:pt x="7" y="35"/>
                        </a:cubicBezTo>
                        <a:cubicBezTo>
                          <a:pt x="7" y="35"/>
                          <a:pt x="7" y="35"/>
                          <a:pt x="7" y="35"/>
                        </a:cubicBezTo>
                        <a:cubicBezTo>
                          <a:pt x="7" y="36"/>
                          <a:pt x="7" y="36"/>
                          <a:pt x="7" y="36"/>
                        </a:cubicBezTo>
                        <a:cubicBezTo>
                          <a:pt x="6" y="36"/>
                          <a:pt x="6" y="36"/>
                          <a:pt x="6" y="36"/>
                        </a:cubicBezTo>
                        <a:cubicBezTo>
                          <a:pt x="6" y="37"/>
                          <a:pt x="6" y="37"/>
                          <a:pt x="6" y="37"/>
                        </a:cubicBezTo>
                        <a:cubicBezTo>
                          <a:pt x="6" y="38"/>
                          <a:pt x="6" y="38"/>
                          <a:pt x="6" y="38"/>
                        </a:cubicBezTo>
                        <a:cubicBezTo>
                          <a:pt x="6" y="39"/>
                          <a:pt x="6" y="39"/>
                          <a:pt x="6" y="39"/>
                        </a:cubicBezTo>
                        <a:cubicBezTo>
                          <a:pt x="6" y="39"/>
                          <a:pt x="6" y="39"/>
                          <a:pt x="6" y="39"/>
                        </a:cubicBezTo>
                        <a:cubicBezTo>
                          <a:pt x="6" y="39"/>
                          <a:pt x="6" y="39"/>
                          <a:pt x="6" y="39"/>
                        </a:cubicBezTo>
                        <a:cubicBezTo>
                          <a:pt x="5" y="40"/>
                          <a:pt x="5" y="40"/>
                          <a:pt x="5" y="40"/>
                        </a:cubicBezTo>
                        <a:cubicBezTo>
                          <a:pt x="5" y="40"/>
                          <a:pt x="5" y="40"/>
                          <a:pt x="5" y="40"/>
                        </a:cubicBezTo>
                        <a:cubicBezTo>
                          <a:pt x="5" y="40"/>
                          <a:pt x="5" y="40"/>
                          <a:pt x="5" y="40"/>
                        </a:cubicBezTo>
                        <a:cubicBezTo>
                          <a:pt x="5" y="41"/>
                          <a:pt x="5" y="41"/>
                          <a:pt x="5" y="41"/>
                        </a:cubicBezTo>
                        <a:cubicBezTo>
                          <a:pt x="5" y="41"/>
                          <a:pt x="5" y="41"/>
                          <a:pt x="5" y="41"/>
                        </a:cubicBezTo>
                        <a:cubicBezTo>
                          <a:pt x="5" y="41"/>
                          <a:pt x="5" y="41"/>
                          <a:pt x="5" y="41"/>
                        </a:cubicBezTo>
                        <a:cubicBezTo>
                          <a:pt x="6" y="42"/>
                          <a:pt x="6" y="42"/>
                          <a:pt x="6" y="42"/>
                        </a:cubicBezTo>
                        <a:cubicBezTo>
                          <a:pt x="6" y="42"/>
                          <a:pt x="6" y="42"/>
                          <a:pt x="6" y="42"/>
                        </a:cubicBezTo>
                        <a:cubicBezTo>
                          <a:pt x="6" y="42"/>
                          <a:pt x="6" y="42"/>
                          <a:pt x="6" y="42"/>
                        </a:cubicBezTo>
                        <a:cubicBezTo>
                          <a:pt x="6" y="43"/>
                          <a:pt x="6" y="43"/>
                          <a:pt x="6" y="43"/>
                        </a:cubicBezTo>
                        <a:cubicBezTo>
                          <a:pt x="6" y="43"/>
                          <a:pt x="6" y="43"/>
                          <a:pt x="6" y="43"/>
                        </a:cubicBezTo>
                        <a:cubicBezTo>
                          <a:pt x="6" y="43"/>
                          <a:pt x="6" y="43"/>
                          <a:pt x="6" y="43"/>
                        </a:cubicBezTo>
                        <a:cubicBezTo>
                          <a:pt x="6" y="43"/>
                          <a:pt x="6" y="43"/>
                          <a:pt x="6" y="43"/>
                        </a:cubicBezTo>
                        <a:cubicBezTo>
                          <a:pt x="6" y="44"/>
                          <a:pt x="6" y="44"/>
                          <a:pt x="6" y="44"/>
                        </a:cubicBezTo>
                        <a:cubicBezTo>
                          <a:pt x="6" y="44"/>
                          <a:pt x="6" y="44"/>
                          <a:pt x="6" y="44"/>
                        </a:cubicBezTo>
                        <a:cubicBezTo>
                          <a:pt x="5" y="44"/>
                          <a:pt x="5" y="44"/>
                          <a:pt x="5" y="44"/>
                        </a:cubicBezTo>
                        <a:cubicBezTo>
                          <a:pt x="5" y="44"/>
                          <a:pt x="5" y="44"/>
                          <a:pt x="5" y="44"/>
                        </a:cubicBezTo>
                        <a:cubicBezTo>
                          <a:pt x="5" y="44"/>
                          <a:pt x="5" y="44"/>
                          <a:pt x="5" y="44"/>
                        </a:cubicBezTo>
                        <a:cubicBezTo>
                          <a:pt x="4" y="45"/>
                          <a:pt x="4" y="45"/>
                          <a:pt x="4" y="45"/>
                        </a:cubicBezTo>
                        <a:cubicBezTo>
                          <a:pt x="4" y="47"/>
                          <a:pt x="4" y="47"/>
                          <a:pt x="4" y="47"/>
                        </a:cubicBezTo>
                        <a:cubicBezTo>
                          <a:pt x="4" y="47"/>
                          <a:pt x="4" y="47"/>
                          <a:pt x="4" y="47"/>
                        </a:cubicBezTo>
                        <a:cubicBezTo>
                          <a:pt x="4" y="47"/>
                          <a:pt x="4" y="47"/>
                          <a:pt x="4" y="47"/>
                        </a:cubicBezTo>
                        <a:cubicBezTo>
                          <a:pt x="4" y="47"/>
                          <a:pt x="4" y="47"/>
                          <a:pt x="4" y="47"/>
                        </a:cubicBezTo>
                        <a:cubicBezTo>
                          <a:pt x="3" y="48"/>
                          <a:pt x="3" y="48"/>
                          <a:pt x="3" y="48"/>
                        </a:cubicBezTo>
                        <a:cubicBezTo>
                          <a:pt x="2" y="48"/>
                          <a:pt x="2" y="48"/>
                          <a:pt x="2" y="48"/>
                        </a:cubicBezTo>
                        <a:cubicBezTo>
                          <a:pt x="1" y="49"/>
                          <a:pt x="1" y="49"/>
                          <a:pt x="1" y="49"/>
                        </a:cubicBezTo>
                        <a:cubicBezTo>
                          <a:pt x="0" y="48"/>
                          <a:pt x="0" y="48"/>
                          <a:pt x="0" y="48"/>
                        </a:cubicBezTo>
                        <a:cubicBezTo>
                          <a:pt x="0" y="48"/>
                          <a:pt x="0" y="48"/>
                          <a:pt x="0" y="48"/>
                        </a:cubicBezTo>
                        <a:cubicBezTo>
                          <a:pt x="0" y="48"/>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1" y="50"/>
                          <a:pt x="1" y="50"/>
                          <a:pt x="1" y="50"/>
                        </a:cubicBezTo>
                        <a:cubicBezTo>
                          <a:pt x="1" y="50"/>
                          <a:pt x="1" y="50"/>
                          <a:pt x="1" y="50"/>
                        </a:cubicBezTo>
                        <a:cubicBezTo>
                          <a:pt x="1" y="50"/>
                          <a:pt x="1" y="50"/>
                          <a:pt x="1" y="50"/>
                        </a:cubicBezTo>
                        <a:cubicBezTo>
                          <a:pt x="1" y="51"/>
                          <a:pt x="1" y="51"/>
                          <a:pt x="1" y="51"/>
                        </a:cubicBezTo>
                        <a:cubicBezTo>
                          <a:pt x="1" y="51"/>
                          <a:pt x="1" y="51"/>
                          <a:pt x="1" y="51"/>
                        </a:cubicBezTo>
                        <a:cubicBezTo>
                          <a:pt x="1" y="51"/>
                          <a:pt x="1" y="51"/>
                          <a:pt x="1" y="51"/>
                        </a:cubicBezTo>
                        <a:cubicBezTo>
                          <a:pt x="1" y="51"/>
                          <a:pt x="1" y="51"/>
                          <a:pt x="1" y="51"/>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3"/>
                          <a:pt x="1" y="53"/>
                          <a:pt x="1" y="53"/>
                        </a:cubicBezTo>
                        <a:cubicBezTo>
                          <a:pt x="1" y="53"/>
                          <a:pt x="1" y="53"/>
                          <a:pt x="1" y="53"/>
                        </a:cubicBezTo>
                        <a:cubicBezTo>
                          <a:pt x="1" y="53"/>
                          <a:pt x="1" y="53"/>
                          <a:pt x="1" y="53"/>
                        </a:cubicBezTo>
                        <a:cubicBezTo>
                          <a:pt x="1" y="53"/>
                          <a:pt x="1" y="53"/>
                          <a:pt x="1"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4"/>
                          <a:pt x="0" y="54"/>
                          <a:pt x="0" y="54"/>
                        </a:cubicBezTo>
                        <a:cubicBezTo>
                          <a:pt x="2" y="55"/>
                          <a:pt x="2" y="55"/>
                          <a:pt x="2" y="55"/>
                        </a:cubicBezTo>
                        <a:cubicBezTo>
                          <a:pt x="2" y="55"/>
                          <a:pt x="2" y="55"/>
                          <a:pt x="2" y="55"/>
                        </a:cubicBezTo>
                        <a:cubicBezTo>
                          <a:pt x="2" y="55"/>
                          <a:pt x="2" y="55"/>
                          <a:pt x="2" y="55"/>
                        </a:cubicBezTo>
                        <a:cubicBezTo>
                          <a:pt x="2" y="56"/>
                          <a:pt x="2" y="56"/>
                          <a:pt x="2" y="56"/>
                        </a:cubicBezTo>
                        <a:cubicBezTo>
                          <a:pt x="2" y="56"/>
                          <a:pt x="2" y="56"/>
                          <a:pt x="2" y="56"/>
                        </a:cubicBezTo>
                        <a:cubicBezTo>
                          <a:pt x="3" y="56"/>
                          <a:pt x="3" y="56"/>
                          <a:pt x="3" y="56"/>
                        </a:cubicBezTo>
                        <a:cubicBezTo>
                          <a:pt x="3" y="56"/>
                          <a:pt x="3" y="56"/>
                          <a:pt x="3" y="56"/>
                        </a:cubicBezTo>
                        <a:cubicBezTo>
                          <a:pt x="3" y="57"/>
                          <a:pt x="3" y="57"/>
                          <a:pt x="3" y="57"/>
                        </a:cubicBezTo>
                        <a:cubicBezTo>
                          <a:pt x="4" y="57"/>
                          <a:pt x="4" y="57"/>
                          <a:pt x="4" y="57"/>
                        </a:cubicBezTo>
                        <a:cubicBezTo>
                          <a:pt x="4" y="57"/>
                          <a:pt x="4" y="57"/>
                          <a:pt x="4" y="57"/>
                        </a:cubicBezTo>
                        <a:cubicBezTo>
                          <a:pt x="4" y="57"/>
                          <a:pt x="4" y="57"/>
                          <a:pt x="4" y="57"/>
                        </a:cubicBezTo>
                        <a:cubicBezTo>
                          <a:pt x="4" y="57"/>
                          <a:pt x="4" y="57"/>
                          <a:pt x="4" y="57"/>
                        </a:cubicBezTo>
                        <a:cubicBezTo>
                          <a:pt x="3" y="57"/>
                          <a:pt x="3" y="57"/>
                          <a:pt x="3" y="57"/>
                        </a:cubicBezTo>
                        <a:cubicBezTo>
                          <a:pt x="3" y="57"/>
                          <a:pt x="3" y="57"/>
                          <a:pt x="3" y="57"/>
                        </a:cubicBezTo>
                        <a:cubicBezTo>
                          <a:pt x="3" y="57"/>
                          <a:pt x="3" y="57"/>
                          <a:pt x="3" y="57"/>
                        </a:cubicBezTo>
                        <a:cubicBezTo>
                          <a:pt x="4" y="58"/>
                          <a:pt x="4" y="58"/>
                          <a:pt x="4" y="58"/>
                        </a:cubicBezTo>
                        <a:cubicBezTo>
                          <a:pt x="4" y="58"/>
                          <a:pt x="4" y="58"/>
                          <a:pt x="4" y="58"/>
                        </a:cubicBezTo>
                        <a:cubicBezTo>
                          <a:pt x="4" y="58"/>
                          <a:pt x="4" y="58"/>
                          <a:pt x="4" y="58"/>
                        </a:cubicBezTo>
                        <a:cubicBezTo>
                          <a:pt x="4" y="58"/>
                          <a:pt x="4" y="58"/>
                          <a:pt x="4" y="58"/>
                        </a:cubicBezTo>
                        <a:cubicBezTo>
                          <a:pt x="5" y="58"/>
                          <a:pt x="5" y="58"/>
                          <a:pt x="5" y="58"/>
                        </a:cubicBezTo>
                        <a:cubicBezTo>
                          <a:pt x="5" y="58"/>
                          <a:pt x="5" y="58"/>
                          <a:pt x="5" y="58"/>
                        </a:cubicBezTo>
                        <a:cubicBezTo>
                          <a:pt x="5" y="58"/>
                          <a:pt x="5" y="58"/>
                          <a:pt x="5" y="58"/>
                        </a:cubicBezTo>
                        <a:cubicBezTo>
                          <a:pt x="5" y="59"/>
                          <a:pt x="5" y="59"/>
                          <a:pt x="5" y="59"/>
                        </a:cubicBezTo>
                        <a:cubicBezTo>
                          <a:pt x="5" y="59"/>
                          <a:pt x="5" y="59"/>
                          <a:pt x="5" y="59"/>
                        </a:cubicBezTo>
                        <a:cubicBezTo>
                          <a:pt x="5" y="59"/>
                          <a:pt x="5" y="59"/>
                          <a:pt x="5" y="59"/>
                        </a:cubicBezTo>
                        <a:cubicBezTo>
                          <a:pt x="5" y="59"/>
                          <a:pt x="5" y="59"/>
                          <a:pt x="5" y="59"/>
                        </a:cubicBezTo>
                        <a:cubicBezTo>
                          <a:pt x="6" y="60"/>
                          <a:pt x="6" y="60"/>
                          <a:pt x="6" y="60"/>
                        </a:cubicBezTo>
                        <a:cubicBezTo>
                          <a:pt x="6" y="61"/>
                          <a:pt x="6" y="61"/>
                          <a:pt x="6" y="61"/>
                        </a:cubicBezTo>
                        <a:cubicBezTo>
                          <a:pt x="7" y="61"/>
                          <a:pt x="7" y="61"/>
                          <a:pt x="7" y="61"/>
                        </a:cubicBezTo>
                        <a:cubicBezTo>
                          <a:pt x="7" y="61"/>
                          <a:pt x="7" y="61"/>
                          <a:pt x="7" y="61"/>
                        </a:cubicBezTo>
                        <a:cubicBezTo>
                          <a:pt x="7" y="61"/>
                          <a:pt x="7" y="61"/>
                          <a:pt x="7" y="61"/>
                        </a:cubicBezTo>
                        <a:cubicBezTo>
                          <a:pt x="7" y="61"/>
                          <a:pt x="7" y="61"/>
                          <a:pt x="7" y="61"/>
                        </a:cubicBezTo>
                        <a:cubicBezTo>
                          <a:pt x="7" y="62"/>
                          <a:pt x="7" y="62"/>
                          <a:pt x="7" y="62"/>
                        </a:cubicBezTo>
                        <a:cubicBezTo>
                          <a:pt x="7" y="62"/>
                          <a:pt x="7" y="62"/>
                          <a:pt x="7" y="62"/>
                        </a:cubicBezTo>
                        <a:cubicBezTo>
                          <a:pt x="7" y="62"/>
                          <a:pt x="7" y="62"/>
                          <a:pt x="7" y="62"/>
                        </a:cubicBezTo>
                        <a:cubicBezTo>
                          <a:pt x="8" y="62"/>
                          <a:pt x="8" y="62"/>
                          <a:pt x="8" y="62"/>
                        </a:cubicBezTo>
                        <a:cubicBezTo>
                          <a:pt x="8" y="62"/>
                          <a:pt x="8" y="62"/>
                          <a:pt x="8" y="62"/>
                        </a:cubicBezTo>
                        <a:cubicBezTo>
                          <a:pt x="8" y="62"/>
                          <a:pt x="8" y="62"/>
                          <a:pt x="8" y="62"/>
                        </a:cubicBezTo>
                        <a:cubicBezTo>
                          <a:pt x="8" y="62"/>
                          <a:pt x="8" y="62"/>
                          <a:pt x="8" y="62"/>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10" y="63"/>
                          <a:pt x="10" y="63"/>
                          <a:pt x="10" y="63"/>
                        </a:cubicBezTo>
                        <a:cubicBezTo>
                          <a:pt x="10" y="63"/>
                          <a:pt x="10" y="63"/>
                          <a:pt x="10" y="63"/>
                        </a:cubicBezTo>
                        <a:cubicBezTo>
                          <a:pt x="10" y="63"/>
                          <a:pt x="10" y="63"/>
                          <a:pt x="10" y="63"/>
                        </a:cubicBezTo>
                        <a:cubicBezTo>
                          <a:pt x="10" y="63"/>
                          <a:pt x="10" y="63"/>
                          <a:pt x="10" y="63"/>
                        </a:cubicBezTo>
                        <a:cubicBezTo>
                          <a:pt x="10" y="63"/>
                          <a:pt x="10" y="63"/>
                          <a:pt x="10" y="63"/>
                        </a:cubicBezTo>
                        <a:cubicBezTo>
                          <a:pt x="10" y="63"/>
                          <a:pt x="10" y="63"/>
                          <a:pt x="10" y="63"/>
                        </a:cubicBezTo>
                        <a:cubicBezTo>
                          <a:pt x="10" y="64"/>
                          <a:pt x="10" y="64"/>
                          <a:pt x="10" y="64"/>
                        </a:cubicBezTo>
                        <a:cubicBezTo>
                          <a:pt x="10" y="64"/>
                          <a:pt x="10" y="64"/>
                          <a:pt x="10" y="64"/>
                        </a:cubicBezTo>
                        <a:cubicBezTo>
                          <a:pt x="10" y="64"/>
                          <a:pt x="10" y="64"/>
                          <a:pt x="10" y="64"/>
                        </a:cubicBezTo>
                        <a:cubicBezTo>
                          <a:pt x="12" y="64"/>
                          <a:pt x="12" y="64"/>
                          <a:pt x="12" y="64"/>
                        </a:cubicBezTo>
                        <a:cubicBezTo>
                          <a:pt x="12" y="64"/>
                          <a:pt x="12" y="64"/>
                          <a:pt x="12" y="64"/>
                        </a:cubicBezTo>
                        <a:cubicBezTo>
                          <a:pt x="12" y="64"/>
                          <a:pt x="12" y="64"/>
                          <a:pt x="12" y="64"/>
                        </a:cubicBezTo>
                        <a:cubicBezTo>
                          <a:pt x="12" y="64"/>
                          <a:pt x="12" y="64"/>
                          <a:pt x="12"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6"/>
                          <a:pt x="13" y="66"/>
                          <a:pt x="13" y="66"/>
                        </a:cubicBezTo>
                        <a:cubicBezTo>
                          <a:pt x="13" y="66"/>
                          <a:pt x="13" y="66"/>
                          <a:pt x="13" y="66"/>
                        </a:cubicBezTo>
                        <a:cubicBezTo>
                          <a:pt x="13" y="66"/>
                          <a:pt x="13" y="66"/>
                          <a:pt x="13" y="66"/>
                        </a:cubicBezTo>
                        <a:cubicBezTo>
                          <a:pt x="13" y="66"/>
                          <a:pt x="13" y="66"/>
                          <a:pt x="13" y="66"/>
                        </a:cubicBezTo>
                        <a:cubicBezTo>
                          <a:pt x="14" y="66"/>
                          <a:pt x="14" y="66"/>
                          <a:pt x="14" y="66"/>
                        </a:cubicBezTo>
                        <a:cubicBezTo>
                          <a:pt x="14" y="66"/>
                          <a:pt x="14" y="66"/>
                          <a:pt x="14" y="66"/>
                        </a:cubicBezTo>
                        <a:cubicBezTo>
                          <a:pt x="14" y="66"/>
                          <a:pt x="14" y="66"/>
                          <a:pt x="14" y="66"/>
                        </a:cubicBezTo>
                        <a:cubicBezTo>
                          <a:pt x="14" y="66"/>
                          <a:pt x="14" y="66"/>
                          <a:pt x="14" y="66"/>
                        </a:cubicBezTo>
                        <a:cubicBezTo>
                          <a:pt x="14" y="67"/>
                          <a:pt x="14" y="67"/>
                          <a:pt x="14" y="67"/>
                        </a:cubicBezTo>
                        <a:cubicBezTo>
                          <a:pt x="14" y="67"/>
                          <a:pt x="14" y="67"/>
                          <a:pt x="14" y="67"/>
                        </a:cubicBezTo>
                        <a:cubicBezTo>
                          <a:pt x="14" y="67"/>
                          <a:pt x="14" y="67"/>
                          <a:pt x="14" y="67"/>
                        </a:cubicBezTo>
                        <a:cubicBezTo>
                          <a:pt x="14" y="67"/>
                          <a:pt x="14" y="67"/>
                          <a:pt x="14" y="67"/>
                        </a:cubicBezTo>
                        <a:cubicBezTo>
                          <a:pt x="14" y="67"/>
                          <a:pt x="14" y="67"/>
                          <a:pt x="14" y="67"/>
                        </a:cubicBezTo>
                        <a:cubicBezTo>
                          <a:pt x="14" y="67"/>
                          <a:pt x="14" y="67"/>
                          <a:pt x="14" y="67"/>
                        </a:cubicBezTo>
                        <a:cubicBezTo>
                          <a:pt x="15" y="67"/>
                          <a:pt x="15" y="67"/>
                          <a:pt x="15" y="67"/>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6" y="68"/>
                          <a:pt x="16" y="68"/>
                          <a:pt x="16" y="68"/>
                        </a:cubicBezTo>
                        <a:cubicBezTo>
                          <a:pt x="16" y="68"/>
                          <a:pt x="16" y="68"/>
                          <a:pt x="16" y="68"/>
                        </a:cubicBezTo>
                        <a:cubicBezTo>
                          <a:pt x="16" y="68"/>
                          <a:pt x="16" y="68"/>
                          <a:pt x="16" y="68"/>
                        </a:cubicBezTo>
                        <a:cubicBezTo>
                          <a:pt x="16" y="68"/>
                          <a:pt x="16" y="68"/>
                          <a:pt x="16" y="68"/>
                        </a:cubicBezTo>
                        <a:cubicBezTo>
                          <a:pt x="16" y="68"/>
                          <a:pt x="16" y="68"/>
                          <a:pt x="16" y="68"/>
                        </a:cubicBezTo>
                        <a:cubicBezTo>
                          <a:pt x="17" y="68"/>
                          <a:pt x="17" y="68"/>
                          <a:pt x="17" y="68"/>
                        </a:cubicBezTo>
                        <a:cubicBezTo>
                          <a:pt x="17" y="68"/>
                          <a:pt x="17" y="68"/>
                          <a:pt x="17" y="68"/>
                        </a:cubicBezTo>
                        <a:cubicBezTo>
                          <a:pt x="17" y="68"/>
                          <a:pt x="17" y="68"/>
                          <a:pt x="17" y="68"/>
                        </a:cubicBezTo>
                        <a:cubicBezTo>
                          <a:pt x="17" y="68"/>
                          <a:pt x="17" y="68"/>
                          <a:pt x="17" y="68"/>
                        </a:cubicBezTo>
                        <a:cubicBezTo>
                          <a:pt x="17" y="68"/>
                          <a:pt x="17" y="68"/>
                          <a:pt x="17" y="68"/>
                        </a:cubicBezTo>
                        <a:cubicBezTo>
                          <a:pt x="17" y="69"/>
                          <a:pt x="17" y="69"/>
                          <a:pt x="17" y="69"/>
                        </a:cubicBezTo>
                        <a:cubicBezTo>
                          <a:pt x="17" y="69"/>
                          <a:pt x="17" y="69"/>
                          <a:pt x="17" y="69"/>
                        </a:cubicBezTo>
                        <a:cubicBezTo>
                          <a:pt x="17" y="69"/>
                          <a:pt x="17" y="69"/>
                          <a:pt x="17" y="69"/>
                        </a:cubicBezTo>
                        <a:cubicBezTo>
                          <a:pt x="18" y="69"/>
                          <a:pt x="18" y="69"/>
                          <a:pt x="18" y="69"/>
                        </a:cubicBezTo>
                        <a:cubicBezTo>
                          <a:pt x="18" y="69"/>
                          <a:pt x="18" y="69"/>
                          <a:pt x="18" y="69"/>
                        </a:cubicBezTo>
                        <a:cubicBezTo>
                          <a:pt x="19" y="69"/>
                          <a:pt x="19" y="69"/>
                          <a:pt x="19" y="69"/>
                        </a:cubicBezTo>
                        <a:cubicBezTo>
                          <a:pt x="20" y="69"/>
                          <a:pt x="20" y="69"/>
                          <a:pt x="20" y="69"/>
                        </a:cubicBezTo>
                        <a:cubicBezTo>
                          <a:pt x="20" y="69"/>
                          <a:pt x="20" y="69"/>
                          <a:pt x="20" y="69"/>
                        </a:cubicBezTo>
                        <a:cubicBezTo>
                          <a:pt x="20" y="69"/>
                          <a:pt x="20" y="69"/>
                          <a:pt x="20" y="69"/>
                        </a:cubicBezTo>
                        <a:cubicBezTo>
                          <a:pt x="20" y="69"/>
                          <a:pt x="20" y="69"/>
                          <a:pt x="20" y="69"/>
                        </a:cubicBezTo>
                        <a:cubicBezTo>
                          <a:pt x="21" y="68"/>
                          <a:pt x="21" y="68"/>
                          <a:pt x="21" y="68"/>
                        </a:cubicBezTo>
                        <a:cubicBezTo>
                          <a:pt x="21" y="68"/>
                          <a:pt x="21" y="68"/>
                          <a:pt x="21" y="68"/>
                        </a:cubicBezTo>
                        <a:cubicBezTo>
                          <a:pt x="21" y="68"/>
                          <a:pt x="21" y="68"/>
                          <a:pt x="21" y="68"/>
                        </a:cubicBezTo>
                        <a:cubicBezTo>
                          <a:pt x="21" y="68"/>
                          <a:pt x="21" y="68"/>
                          <a:pt x="21" y="68"/>
                        </a:cubicBezTo>
                        <a:cubicBezTo>
                          <a:pt x="22" y="68"/>
                          <a:pt x="22" y="68"/>
                          <a:pt x="22" y="68"/>
                        </a:cubicBezTo>
                        <a:cubicBezTo>
                          <a:pt x="22" y="68"/>
                          <a:pt x="22" y="68"/>
                          <a:pt x="22" y="68"/>
                        </a:cubicBezTo>
                        <a:cubicBezTo>
                          <a:pt x="22" y="67"/>
                          <a:pt x="22" y="67"/>
                          <a:pt x="22" y="67"/>
                        </a:cubicBezTo>
                        <a:cubicBezTo>
                          <a:pt x="22" y="67"/>
                          <a:pt x="22" y="67"/>
                          <a:pt x="22" y="67"/>
                        </a:cubicBezTo>
                        <a:cubicBezTo>
                          <a:pt x="22" y="67"/>
                          <a:pt x="22" y="67"/>
                          <a:pt x="22" y="67"/>
                        </a:cubicBezTo>
                        <a:cubicBezTo>
                          <a:pt x="22" y="67"/>
                          <a:pt x="22" y="67"/>
                          <a:pt x="22" y="67"/>
                        </a:cubicBezTo>
                        <a:cubicBezTo>
                          <a:pt x="22" y="67"/>
                          <a:pt x="22" y="67"/>
                          <a:pt x="22" y="67"/>
                        </a:cubicBezTo>
                        <a:cubicBezTo>
                          <a:pt x="22" y="66"/>
                          <a:pt x="22" y="66"/>
                          <a:pt x="22" y="66"/>
                        </a:cubicBezTo>
                        <a:cubicBezTo>
                          <a:pt x="22" y="66"/>
                          <a:pt x="22" y="66"/>
                          <a:pt x="22"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7"/>
                          <a:pt x="23" y="67"/>
                          <a:pt x="23" y="67"/>
                        </a:cubicBezTo>
                        <a:cubicBezTo>
                          <a:pt x="24" y="67"/>
                          <a:pt x="24" y="67"/>
                          <a:pt x="24" y="67"/>
                        </a:cubicBezTo>
                        <a:cubicBezTo>
                          <a:pt x="24" y="67"/>
                          <a:pt x="24" y="67"/>
                          <a:pt x="24" y="67"/>
                        </a:cubicBezTo>
                        <a:cubicBezTo>
                          <a:pt x="25" y="67"/>
                          <a:pt x="25" y="67"/>
                          <a:pt x="25" y="67"/>
                        </a:cubicBezTo>
                        <a:cubicBezTo>
                          <a:pt x="25" y="67"/>
                          <a:pt x="25" y="67"/>
                          <a:pt x="25" y="67"/>
                        </a:cubicBezTo>
                        <a:cubicBezTo>
                          <a:pt x="25" y="67"/>
                          <a:pt x="25" y="67"/>
                          <a:pt x="25" y="67"/>
                        </a:cubicBezTo>
                        <a:cubicBezTo>
                          <a:pt x="25" y="67"/>
                          <a:pt x="25" y="67"/>
                          <a:pt x="25" y="67"/>
                        </a:cubicBezTo>
                        <a:cubicBezTo>
                          <a:pt x="25" y="68"/>
                          <a:pt x="25" y="68"/>
                          <a:pt x="25" y="68"/>
                        </a:cubicBezTo>
                        <a:cubicBezTo>
                          <a:pt x="25" y="68"/>
                          <a:pt x="25" y="68"/>
                          <a:pt x="25" y="68"/>
                        </a:cubicBezTo>
                        <a:cubicBezTo>
                          <a:pt x="25" y="68"/>
                          <a:pt x="25" y="68"/>
                          <a:pt x="25" y="68"/>
                        </a:cubicBezTo>
                        <a:cubicBezTo>
                          <a:pt x="25" y="68"/>
                          <a:pt x="25" y="68"/>
                          <a:pt x="25" y="68"/>
                        </a:cubicBezTo>
                        <a:cubicBezTo>
                          <a:pt x="25" y="68"/>
                          <a:pt x="25" y="68"/>
                          <a:pt x="25" y="68"/>
                        </a:cubicBezTo>
                        <a:cubicBezTo>
                          <a:pt x="26" y="67"/>
                          <a:pt x="26" y="67"/>
                          <a:pt x="26" y="67"/>
                        </a:cubicBezTo>
                        <a:cubicBezTo>
                          <a:pt x="28" y="66"/>
                          <a:pt x="28" y="66"/>
                          <a:pt x="28" y="66"/>
                        </a:cubicBezTo>
                        <a:cubicBezTo>
                          <a:pt x="28" y="66"/>
                          <a:pt x="28" y="66"/>
                          <a:pt x="28" y="66"/>
                        </a:cubicBezTo>
                        <a:cubicBezTo>
                          <a:pt x="28" y="66"/>
                          <a:pt x="28" y="66"/>
                          <a:pt x="28" y="66"/>
                        </a:cubicBezTo>
                        <a:cubicBezTo>
                          <a:pt x="29" y="66"/>
                          <a:pt x="29" y="66"/>
                          <a:pt x="29" y="66"/>
                        </a:cubicBezTo>
                        <a:cubicBezTo>
                          <a:pt x="29" y="66"/>
                          <a:pt x="29" y="66"/>
                          <a:pt x="29" y="66"/>
                        </a:cubicBezTo>
                        <a:cubicBezTo>
                          <a:pt x="29" y="66"/>
                          <a:pt x="29" y="66"/>
                          <a:pt x="29" y="66"/>
                        </a:cubicBezTo>
                        <a:cubicBezTo>
                          <a:pt x="29" y="66"/>
                          <a:pt x="29" y="66"/>
                          <a:pt x="29" y="66"/>
                        </a:cubicBezTo>
                        <a:cubicBezTo>
                          <a:pt x="29" y="66"/>
                          <a:pt x="29" y="66"/>
                          <a:pt x="29" y="66"/>
                        </a:cubicBezTo>
                        <a:cubicBezTo>
                          <a:pt x="30" y="65"/>
                          <a:pt x="30" y="65"/>
                          <a:pt x="30" y="65"/>
                        </a:cubicBezTo>
                        <a:cubicBezTo>
                          <a:pt x="30" y="65"/>
                          <a:pt x="30" y="65"/>
                          <a:pt x="30" y="65"/>
                        </a:cubicBezTo>
                        <a:cubicBezTo>
                          <a:pt x="30" y="65"/>
                          <a:pt x="30" y="65"/>
                          <a:pt x="30" y="65"/>
                        </a:cubicBezTo>
                        <a:cubicBezTo>
                          <a:pt x="30" y="65"/>
                          <a:pt x="30" y="65"/>
                          <a:pt x="30" y="65"/>
                        </a:cubicBezTo>
                        <a:cubicBezTo>
                          <a:pt x="30" y="65"/>
                          <a:pt x="30" y="65"/>
                          <a:pt x="30" y="65"/>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2" y="63"/>
                          <a:pt x="32" y="63"/>
                          <a:pt x="32" y="63"/>
                        </a:cubicBezTo>
                        <a:cubicBezTo>
                          <a:pt x="32" y="63"/>
                          <a:pt x="32" y="63"/>
                          <a:pt x="32" y="63"/>
                        </a:cubicBezTo>
                        <a:cubicBezTo>
                          <a:pt x="32" y="63"/>
                          <a:pt x="32" y="63"/>
                          <a:pt x="32" y="63"/>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3" y="63"/>
                          <a:pt x="33" y="63"/>
                          <a:pt x="33" y="62"/>
                        </a:cubicBezTo>
                        <a:cubicBezTo>
                          <a:pt x="34" y="62"/>
                          <a:pt x="34" y="62"/>
                          <a:pt x="35" y="62"/>
                        </a:cubicBezTo>
                        <a:cubicBezTo>
                          <a:pt x="35" y="61"/>
                          <a:pt x="35" y="61"/>
                          <a:pt x="35" y="61"/>
                        </a:cubicBezTo>
                        <a:cubicBezTo>
                          <a:pt x="35" y="61"/>
                          <a:pt x="35" y="61"/>
                          <a:pt x="35" y="61"/>
                        </a:cubicBezTo>
                        <a:cubicBezTo>
                          <a:pt x="35" y="61"/>
                          <a:pt x="35" y="61"/>
                          <a:pt x="35" y="61"/>
                        </a:cubicBezTo>
                        <a:cubicBezTo>
                          <a:pt x="36" y="61"/>
                          <a:pt x="36" y="61"/>
                          <a:pt x="36" y="61"/>
                        </a:cubicBezTo>
                        <a:cubicBezTo>
                          <a:pt x="36" y="61"/>
                          <a:pt x="36" y="61"/>
                          <a:pt x="36" y="61"/>
                        </a:cubicBezTo>
                        <a:cubicBezTo>
                          <a:pt x="36" y="61"/>
                          <a:pt x="36" y="61"/>
                          <a:pt x="36" y="61"/>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7" y="61"/>
                          <a:pt x="37" y="61"/>
                          <a:pt x="37" y="61"/>
                        </a:cubicBezTo>
                        <a:cubicBezTo>
                          <a:pt x="38" y="60"/>
                          <a:pt x="38" y="60"/>
                          <a:pt x="38" y="60"/>
                        </a:cubicBezTo>
                        <a:cubicBezTo>
                          <a:pt x="38" y="60"/>
                          <a:pt x="38" y="60"/>
                          <a:pt x="38" y="60"/>
                        </a:cubicBezTo>
                        <a:cubicBezTo>
                          <a:pt x="38" y="60"/>
                          <a:pt x="38" y="60"/>
                          <a:pt x="38" y="60"/>
                        </a:cubicBezTo>
                        <a:cubicBezTo>
                          <a:pt x="38" y="60"/>
                          <a:pt x="38" y="60"/>
                          <a:pt x="38" y="60"/>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8"/>
                          <a:pt x="38" y="58"/>
                          <a:pt x="38" y="58"/>
                        </a:cubicBezTo>
                        <a:cubicBezTo>
                          <a:pt x="39" y="58"/>
                          <a:pt x="39" y="58"/>
                          <a:pt x="39" y="58"/>
                        </a:cubicBezTo>
                        <a:cubicBezTo>
                          <a:pt x="39" y="58"/>
                          <a:pt x="39" y="58"/>
                          <a:pt x="39" y="58"/>
                        </a:cubicBezTo>
                        <a:cubicBezTo>
                          <a:pt x="39" y="58"/>
                          <a:pt x="39" y="58"/>
                          <a:pt x="39" y="58"/>
                        </a:cubicBezTo>
                        <a:cubicBezTo>
                          <a:pt x="39" y="58"/>
                          <a:pt x="39" y="58"/>
                          <a:pt x="39" y="58"/>
                        </a:cubicBezTo>
                        <a:cubicBezTo>
                          <a:pt x="39" y="58"/>
                          <a:pt x="39" y="58"/>
                          <a:pt x="39" y="58"/>
                        </a:cubicBezTo>
                        <a:cubicBezTo>
                          <a:pt x="39" y="57"/>
                          <a:pt x="39" y="57"/>
                          <a:pt x="39" y="57"/>
                        </a:cubicBezTo>
                        <a:cubicBezTo>
                          <a:pt x="39" y="57"/>
                          <a:pt x="39" y="57"/>
                          <a:pt x="39" y="57"/>
                        </a:cubicBezTo>
                        <a:cubicBezTo>
                          <a:pt x="39" y="57"/>
                          <a:pt x="39" y="57"/>
                          <a:pt x="39"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6"/>
                          <a:pt x="38" y="55"/>
                          <a:pt x="39" y="55"/>
                        </a:cubicBezTo>
                        <a:cubicBezTo>
                          <a:pt x="39" y="54"/>
                          <a:pt x="39" y="54"/>
                          <a:pt x="39" y="54"/>
                        </a:cubicBezTo>
                        <a:cubicBezTo>
                          <a:pt x="39" y="54"/>
                          <a:pt x="39" y="54"/>
                          <a:pt x="39" y="54"/>
                        </a:cubicBezTo>
                        <a:cubicBezTo>
                          <a:pt x="39" y="54"/>
                          <a:pt x="39" y="54"/>
                          <a:pt x="39" y="54"/>
                        </a:cubicBezTo>
                        <a:cubicBezTo>
                          <a:pt x="40" y="52"/>
                          <a:pt x="40" y="51"/>
                          <a:pt x="41" y="50"/>
                        </a:cubicBezTo>
                        <a:cubicBezTo>
                          <a:pt x="41" y="49"/>
                          <a:pt x="42" y="48"/>
                          <a:pt x="42" y="48"/>
                        </a:cubicBezTo>
                        <a:cubicBezTo>
                          <a:pt x="42" y="47"/>
                          <a:pt x="42" y="47"/>
                          <a:pt x="42" y="47"/>
                        </a:cubicBezTo>
                        <a:cubicBezTo>
                          <a:pt x="42" y="47"/>
                          <a:pt x="42" y="47"/>
                          <a:pt x="42" y="47"/>
                        </a:cubicBezTo>
                        <a:cubicBezTo>
                          <a:pt x="42" y="46"/>
                          <a:pt x="42" y="46"/>
                          <a:pt x="42" y="46"/>
                        </a:cubicBezTo>
                        <a:cubicBezTo>
                          <a:pt x="42" y="46"/>
                          <a:pt x="42" y="46"/>
                          <a:pt x="42" y="46"/>
                        </a:cubicBezTo>
                        <a:cubicBezTo>
                          <a:pt x="42" y="46"/>
                          <a:pt x="42" y="46"/>
                          <a:pt x="42" y="46"/>
                        </a:cubicBezTo>
                        <a:cubicBezTo>
                          <a:pt x="42" y="46"/>
                          <a:pt x="42" y="46"/>
                          <a:pt x="42" y="46"/>
                        </a:cubicBezTo>
                        <a:cubicBezTo>
                          <a:pt x="42" y="45"/>
                          <a:pt x="42" y="45"/>
                          <a:pt x="42" y="45"/>
                        </a:cubicBezTo>
                        <a:cubicBezTo>
                          <a:pt x="43" y="45"/>
                          <a:pt x="43" y="45"/>
                          <a:pt x="43" y="45"/>
                        </a:cubicBezTo>
                        <a:cubicBezTo>
                          <a:pt x="43" y="45"/>
                          <a:pt x="43" y="45"/>
                          <a:pt x="43" y="45"/>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3"/>
                          <a:pt x="43" y="43"/>
                          <a:pt x="43" y="43"/>
                        </a:cubicBezTo>
                        <a:cubicBezTo>
                          <a:pt x="43" y="43"/>
                          <a:pt x="43" y="43"/>
                          <a:pt x="43" y="43"/>
                        </a:cubicBezTo>
                        <a:cubicBezTo>
                          <a:pt x="43" y="43"/>
                          <a:pt x="43" y="43"/>
                          <a:pt x="43" y="43"/>
                        </a:cubicBezTo>
                        <a:cubicBezTo>
                          <a:pt x="43" y="43"/>
                          <a:pt x="43" y="43"/>
                          <a:pt x="43" y="43"/>
                        </a:cubicBezTo>
                        <a:cubicBezTo>
                          <a:pt x="43" y="43"/>
                          <a:pt x="43" y="43"/>
                          <a:pt x="43" y="43"/>
                        </a:cubicBezTo>
                        <a:cubicBezTo>
                          <a:pt x="43" y="43"/>
                          <a:pt x="43" y="43"/>
                          <a:pt x="43" y="43"/>
                        </a:cubicBezTo>
                        <a:cubicBezTo>
                          <a:pt x="43" y="42"/>
                          <a:pt x="43" y="42"/>
                          <a:pt x="43" y="42"/>
                        </a:cubicBezTo>
                        <a:cubicBezTo>
                          <a:pt x="43" y="42"/>
                          <a:pt x="43" y="42"/>
                          <a:pt x="43" y="42"/>
                        </a:cubicBezTo>
                        <a:cubicBezTo>
                          <a:pt x="43" y="42"/>
                          <a:pt x="43" y="42"/>
                          <a:pt x="43" y="42"/>
                        </a:cubicBezTo>
                        <a:cubicBezTo>
                          <a:pt x="44" y="42"/>
                          <a:pt x="44" y="42"/>
                          <a:pt x="44" y="42"/>
                        </a:cubicBezTo>
                        <a:cubicBezTo>
                          <a:pt x="44" y="42"/>
                          <a:pt x="44" y="42"/>
                          <a:pt x="44" y="42"/>
                        </a:cubicBezTo>
                        <a:cubicBezTo>
                          <a:pt x="44" y="42"/>
                          <a:pt x="44" y="42"/>
                          <a:pt x="44" y="42"/>
                        </a:cubicBezTo>
                        <a:cubicBezTo>
                          <a:pt x="44" y="41"/>
                          <a:pt x="44" y="41"/>
                          <a:pt x="44" y="41"/>
                        </a:cubicBezTo>
                        <a:cubicBezTo>
                          <a:pt x="44" y="41"/>
                          <a:pt x="44" y="41"/>
                          <a:pt x="44" y="41"/>
                        </a:cubicBezTo>
                        <a:cubicBezTo>
                          <a:pt x="44" y="41"/>
                          <a:pt x="44" y="41"/>
                          <a:pt x="44" y="41"/>
                        </a:cubicBezTo>
                        <a:cubicBezTo>
                          <a:pt x="44" y="40"/>
                          <a:pt x="44" y="40"/>
                          <a:pt x="44" y="40"/>
                        </a:cubicBezTo>
                        <a:cubicBezTo>
                          <a:pt x="44" y="40"/>
                          <a:pt x="44" y="40"/>
                          <a:pt x="44" y="40"/>
                        </a:cubicBezTo>
                        <a:cubicBezTo>
                          <a:pt x="44" y="39"/>
                          <a:pt x="44" y="39"/>
                          <a:pt x="44" y="39"/>
                        </a:cubicBezTo>
                        <a:cubicBezTo>
                          <a:pt x="44" y="39"/>
                          <a:pt x="44" y="39"/>
                          <a:pt x="44" y="39"/>
                        </a:cubicBezTo>
                        <a:cubicBezTo>
                          <a:pt x="44" y="39"/>
                          <a:pt x="44" y="39"/>
                          <a:pt x="44" y="39"/>
                        </a:cubicBezTo>
                        <a:cubicBezTo>
                          <a:pt x="44" y="39"/>
                          <a:pt x="44" y="39"/>
                          <a:pt x="44" y="39"/>
                        </a:cubicBezTo>
                        <a:cubicBezTo>
                          <a:pt x="44" y="39"/>
                          <a:pt x="44" y="39"/>
                          <a:pt x="44" y="39"/>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7"/>
                          <a:pt x="44" y="37"/>
                          <a:pt x="44" y="37"/>
                        </a:cubicBezTo>
                        <a:cubicBezTo>
                          <a:pt x="45" y="37"/>
                          <a:pt x="45" y="37"/>
                          <a:pt x="45" y="37"/>
                        </a:cubicBezTo>
                        <a:cubicBezTo>
                          <a:pt x="45" y="37"/>
                          <a:pt x="45" y="37"/>
                          <a:pt x="45" y="37"/>
                        </a:cubicBezTo>
                        <a:cubicBezTo>
                          <a:pt x="46" y="37"/>
                          <a:pt x="46" y="37"/>
                          <a:pt x="46" y="37"/>
                        </a:cubicBezTo>
                        <a:cubicBezTo>
                          <a:pt x="46" y="38"/>
                          <a:pt x="46" y="38"/>
                          <a:pt x="46" y="38"/>
                        </a:cubicBezTo>
                        <a:cubicBezTo>
                          <a:pt x="46" y="38"/>
                          <a:pt x="46" y="38"/>
                          <a:pt x="46" y="38"/>
                        </a:cubicBezTo>
                        <a:cubicBezTo>
                          <a:pt x="46" y="38"/>
                          <a:pt x="46" y="38"/>
                          <a:pt x="46" y="38"/>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8" y="39"/>
                          <a:pt x="49" y="39"/>
                          <a:pt x="50" y="40"/>
                        </a:cubicBezTo>
                        <a:cubicBezTo>
                          <a:pt x="50" y="40"/>
                          <a:pt x="50" y="40"/>
                          <a:pt x="50" y="40"/>
                        </a:cubicBezTo>
                        <a:cubicBezTo>
                          <a:pt x="51" y="39"/>
                          <a:pt x="51" y="39"/>
                          <a:pt x="51" y="39"/>
                        </a:cubicBezTo>
                        <a:cubicBezTo>
                          <a:pt x="51" y="39"/>
                          <a:pt x="51" y="39"/>
                          <a:pt x="51" y="39"/>
                        </a:cubicBezTo>
                        <a:cubicBezTo>
                          <a:pt x="51" y="39"/>
                          <a:pt x="51" y="38"/>
                          <a:pt x="51" y="38"/>
                        </a:cubicBezTo>
                        <a:cubicBezTo>
                          <a:pt x="52" y="37"/>
                          <a:pt x="52" y="37"/>
                          <a:pt x="52" y="37"/>
                        </a:cubicBezTo>
                        <a:cubicBezTo>
                          <a:pt x="52" y="37"/>
                          <a:pt x="52" y="37"/>
                          <a:pt x="52" y="37"/>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5"/>
                          <a:pt x="52" y="35"/>
                          <a:pt x="52" y="35"/>
                        </a:cubicBezTo>
                        <a:cubicBezTo>
                          <a:pt x="52" y="35"/>
                          <a:pt x="52" y="35"/>
                          <a:pt x="52" y="35"/>
                        </a:cubicBezTo>
                        <a:cubicBezTo>
                          <a:pt x="52" y="35"/>
                          <a:pt x="52" y="35"/>
                          <a:pt x="52" y="35"/>
                        </a:cubicBezTo>
                        <a:cubicBezTo>
                          <a:pt x="52" y="35"/>
                          <a:pt x="52" y="35"/>
                          <a:pt x="52" y="35"/>
                        </a:cubicBezTo>
                        <a:cubicBezTo>
                          <a:pt x="52" y="35"/>
                          <a:pt x="52" y="35"/>
                          <a:pt x="52" y="35"/>
                        </a:cubicBezTo>
                        <a:cubicBezTo>
                          <a:pt x="52" y="34"/>
                          <a:pt x="52" y="34"/>
                          <a:pt x="52" y="34"/>
                        </a:cubicBezTo>
                        <a:cubicBezTo>
                          <a:pt x="52" y="34"/>
                          <a:pt x="52" y="34"/>
                          <a:pt x="52" y="34"/>
                        </a:cubicBezTo>
                        <a:cubicBezTo>
                          <a:pt x="52" y="34"/>
                          <a:pt x="52" y="34"/>
                          <a:pt x="52" y="34"/>
                        </a:cubicBezTo>
                        <a:cubicBezTo>
                          <a:pt x="52" y="34"/>
                          <a:pt x="52" y="34"/>
                          <a:pt x="52" y="34"/>
                        </a:cubicBezTo>
                        <a:cubicBezTo>
                          <a:pt x="52" y="33"/>
                          <a:pt x="52" y="33"/>
                          <a:pt x="52" y="33"/>
                        </a:cubicBezTo>
                        <a:cubicBezTo>
                          <a:pt x="52" y="33"/>
                          <a:pt x="52" y="33"/>
                          <a:pt x="52" y="33"/>
                        </a:cubicBezTo>
                        <a:cubicBezTo>
                          <a:pt x="52" y="33"/>
                          <a:pt x="52" y="33"/>
                          <a:pt x="52" y="33"/>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1"/>
                          <a:pt x="53" y="31"/>
                          <a:pt x="53" y="31"/>
                        </a:cubicBezTo>
                        <a:cubicBezTo>
                          <a:pt x="53" y="31"/>
                          <a:pt x="53" y="31"/>
                          <a:pt x="53" y="31"/>
                        </a:cubicBezTo>
                        <a:cubicBezTo>
                          <a:pt x="53" y="31"/>
                          <a:pt x="53" y="31"/>
                          <a:pt x="53" y="31"/>
                        </a:cubicBezTo>
                        <a:cubicBezTo>
                          <a:pt x="54" y="31"/>
                          <a:pt x="55" y="31"/>
                          <a:pt x="55" y="31"/>
                        </a:cubicBezTo>
                        <a:cubicBezTo>
                          <a:pt x="55" y="31"/>
                          <a:pt x="55" y="31"/>
                          <a:pt x="55" y="31"/>
                        </a:cubicBezTo>
                        <a:cubicBezTo>
                          <a:pt x="55" y="31"/>
                          <a:pt x="55" y="31"/>
                          <a:pt x="55" y="31"/>
                        </a:cubicBezTo>
                        <a:cubicBezTo>
                          <a:pt x="56" y="31"/>
                          <a:pt x="56" y="31"/>
                          <a:pt x="56" y="31"/>
                        </a:cubicBezTo>
                        <a:cubicBezTo>
                          <a:pt x="56" y="30"/>
                          <a:pt x="56" y="29"/>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7"/>
                          <a:pt x="58" y="27"/>
                          <a:pt x="58" y="27"/>
                        </a:cubicBezTo>
                        <a:cubicBezTo>
                          <a:pt x="58" y="27"/>
                          <a:pt x="58" y="27"/>
                          <a:pt x="58" y="27"/>
                        </a:cubicBezTo>
                        <a:cubicBezTo>
                          <a:pt x="58" y="27"/>
                          <a:pt x="58" y="27"/>
                          <a:pt x="58" y="27"/>
                        </a:cubicBezTo>
                        <a:cubicBezTo>
                          <a:pt x="58" y="27"/>
                          <a:pt x="58" y="27"/>
                          <a:pt x="58" y="27"/>
                        </a:cubicBezTo>
                        <a:cubicBezTo>
                          <a:pt x="59" y="27"/>
                          <a:pt x="59" y="27"/>
                          <a:pt x="59" y="27"/>
                        </a:cubicBezTo>
                        <a:cubicBezTo>
                          <a:pt x="59" y="27"/>
                          <a:pt x="59" y="27"/>
                          <a:pt x="59" y="27"/>
                        </a:cubicBezTo>
                        <a:cubicBezTo>
                          <a:pt x="59" y="27"/>
                          <a:pt x="59" y="27"/>
                          <a:pt x="59" y="27"/>
                        </a:cubicBezTo>
                        <a:cubicBezTo>
                          <a:pt x="59" y="27"/>
                          <a:pt x="59" y="27"/>
                          <a:pt x="59" y="27"/>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5"/>
                          <a:pt x="59" y="25"/>
                          <a:pt x="59" y="25"/>
                        </a:cubicBezTo>
                        <a:cubicBezTo>
                          <a:pt x="60" y="25"/>
                          <a:pt x="60" y="25"/>
                          <a:pt x="60" y="25"/>
                        </a:cubicBezTo>
                        <a:cubicBezTo>
                          <a:pt x="60" y="24"/>
                          <a:pt x="60" y="24"/>
                          <a:pt x="60" y="24"/>
                        </a:cubicBezTo>
                        <a:cubicBezTo>
                          <a:pt x="60" y="24"/>
                          <a:pt x="60" y="24"/>
                          <a:pt x="60" y="24"/>
                        </a:cubicBezTo>
                        <a:cubicBezTo>
                          <a:pt x="61" y="23"/>
                          <a:pt x="61" y="23"/>
                          <a:pt x="61" y="23"/>
                        </a:cubicBezTo>
                        <a:cubicBezTo>
                          <a:pt x="61" y="23"/>
                          <a:pt x="61" y="23"/>
                          <a:pt x="61" y="23"/>
                        </a:cubicBezTo>
                        <a:cubicBezTo>
                          <a:pt x="61" y="23"/>
                          <a:pt x="61" y="23"/>
                          <a:pt x="61" y="23"/>
                        </a:cubicBezTo>
                        <a:cubicBezTo>
                          <a:pt x="61" y="23"/>
                          <a:pt x="61" y="23"/>
                          <a:pt x="61" y="23"/>
                        </a:cubicBezTo>
                        <a:cubicBezTo>
                          <a:pt x="61" y="22"/>
                          <a:pt x="61" y="22"/>
                          <a:pt x="61" y="22"/>
                        </a:cubicBezTo>
                        <a:cubicBezTo>
                          <a:pt x="61" y="22"/>
                          <a:pt x="61" y="22"/>
                          <a:pt x="61" y="22"/>
                        </a:cubicBezTo>
                        <a:cubicBezTo>
                          <a:pt x="61" y="22"/>
                          <a:pt x="61" y="22"/>
                          <a:pt x="61" y="22"/>
                        </a:cubicBezTo>
                        <a:cubicBezTo>
                          <a:pt x="61" y="22"/>
                          <a:pt x="61" y="22"/>
                          <a:pt x="61" y="22"/>
                        </a:cubicBezTo>
                        <a:cubicBezTo>
                          <a:pt x="61" y="22"/>
                          <a:pt x="61" y="22"/>
                          <a:pt x="61" y="22"/>
                        </a:cubicBezTo>
                        <a:cubicBezTo>
                          <a:pt x="61" y="22"/>
                          <a:pt x="61" y="22"/>
                          <a:pt x="61" y="22"/>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0"/>
                          <a:pt x="61" y="20"/>
                          <a:pt x="61" y="20"/>
                        </a:cubicBezTo>
                        <a:cubicBezTo>
                          <a:pt x="61" y="20"/>
                          <a:pt x="61" y="20"/>
                          <a:pt x="61" y="20"/>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8"/>
                          <a:pt x="61" y="18"/>
                          <a:pt x="61" y="18"/>
                        </a:cubicBezTo>
                        <a:cubicBezTo>
                          <a:pt x="61" y="18"/>
                          <a:pt x="61" y="18"/>
                          <a:pt x="61" y="18"/>
                        </a:cubicBezTo>
                        <a:cubicBezTo>
                          <a:pt x="61" y="18"/>
                          <a:pt x="61" y="18"/>
                          <a:pt x="61" y="18"/>
                        </a:cubicBezTo>
                        <a:cubicBezTo>
                          <a:pt x="61" y="17"/>
                          <a:pt x="61" y="17"/>
                          <a:pt x="61" y="17"/>
                        </a:cubicBezTo>
                        <a:cubicBezTo>
                          <a:pt x="61" y="17"/>
                          <a:pt x="61" y="17"/>
                          <a:pt x="61" y="17"/>
                        </a:cubicBezTo>
                        <a:cubicBezTo>
                          <a:pt x="61" y="17"/>
                          <a:pt x="61" y="17"/>
                          <a:pt x="61" y="17"/>
                        </a:cubicBezTo>
                        <a:cubicBezTo>
                          <a:pt x="64" y="18"/>
                          <a:pt x="67" y="20"/>
                          <a:pt x="69" y="21"/>
                        </a:cubicBezTo>
                        <a:cubicBezTo>
                          <a:pt x="70" y="21"/>
                          <a:pt x="70" y="21"/>
                          <a:pt x="70" y="21"/>
                        </a:cubicBezTo>
                        <a:cubicBezTo>
                          <a:pt x="70" y="21"/>
                          <a:pt x="70" y="21"/>
                          <a:pt x="70" y="21"/>
                        </a:cubicBezTo>
                        <a:cubicBezTo>
                          <a:pt x="70" y="20"/>
                          <a:pt x="70" y="19"/>
                          <a:pt x="70" y="17"/>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6" name="Freeform 335">
                    <a:extLst>
                      <a:ext uri="{FF2B5EF4-FFF2-40B4-BE49-F238E27FC236}">
                        <a16:creationId xmlns="" xmlns:a16="http://schemas.microsoft.com/office/drawing/2014/main" id="{B39EF002-A88B-4A1B-9654-2CE8509C1504}"/>
                      </a:ext>
                    </a:extLst>
                  </p:cNvPr>
                  <p:cNvSpPr>
                    <a:spLocks noEditPoints="1"/>
                  </p:cNvSpPr>
                  <p:nvPr/>
                </p:nvSpPr>
                <p:spPr bwMode="auto">
                  <a:xfrm>
                    <a:off x="6814010" y="4056181"/>
                    <a:ext cx="650072" cy="361734"/>
                  </a:xfrm>
                  <a:custGeom>
                    <a:avLst/>
                    <a:gdLst>
                      <a:gd name="T0" fmla="*/ 118 w 124"/>
                      <a:gd name="T1" fmla="*/ 37 h 69"/>
                      <a:gd name="T2" fmla="*/ 118 w 124"/>
                      <a:gd name="T3" fmla="*/ 35 h 69"/>
                      <a:gd name="T4" fmla="*/ 120 w 124"/>
                      <a:gd name="T5" fmla="*/ 32 h 69"/>
                      <a:gd name="T6" fmla="*/ 123 w 124"/>
                      <a:gd name="T7" fmla="*/ 21 h 69"/>
                      <a:gd name="T8" fmla="*/ 117 w 124"/>
                      <a:gd name="T9" fmla="*/ 41 h 69"/>
                      <a:gd name="T10" fmla="*/ 113 w 124"/>
                      <a:gd name="T11" fmla="*/ 43 h 69"/>
                      <a:gd name="T12" fmla="*/ 109 w 124"/>
                      <a:gd name="T13" fmla="*/ 42 h 69"/>
                      <a:gd name="T14" fmla="*/ 105 w 124"/>
                      <a:gd name="T15" fmla="*/ 39 h 69"/>
                      <a:gd name="T16" fmla="*/ 98 w 124"/>
                      <a:gd name="T17" fmla="*/ 38 h 69"/>
                      <a:gd name="T18" fmla="*/ 99 w 124"/>
                      <a:gd name="T19" fmla="*/ 37 h 69"/>
                      <a:gd name="T20" fmla="*/ 103 w 124"/>
                      <a:gd name="T21" fmla="*/ 36 h 69"/>
                      <a:gd name="T22" fmla="*/ 106 w 124"/>
                      <a:gd name="T23" fmla="*/ 37 h 69"/>
                      <a:gd name="T24" fmla="*/ 112 w 124"/>
                      <a:gd name="T25" fmla="*/ 41 h 69"/>
                      <a:gd name="T26" fmla="*/ 111 w 124"/>
                      <a:gd name="T27" fmla="*/ 37 h 69"/>
                      <a:gd name="T28" fmla="*/ 103 w 124"/>
                      <a:gd name="T29" fmla="*/ 33 h 69"/>
                      <a:gd name="T30" fmla="*/ 108 w 124"/>
                      <a:gd name="T31" fmla="*/ 36 h 69"/>
                      <a:gd name="T32" fmla="*/ 109 w 124"/>
                      <a:gd name="T33" fmla="*/ 34 h 69"/>
                      <a:gd name="T34" fmla="*/ 112 w 124"/>
                      <a:gd name="T35" fmla="*/ 34 h 69"/>
                      <a:gd name="T36" fmla="*/ 109 w 124"/>
                      <a:gd name="T37" fmla="*/ 31 h 69"/>
                      <a:gd name="T38" fmla="*/ 105 w 124"/>
                      <a:gd name="T39" fmla="*/ 28 h 69"/>
                      <a:gd name="T40" fmla="*/ 102 w 124"/>
                      <a:gd name="T41" fmla="*/ 25 h 69"/>
                      <a:gd name="T42" fmla="*/ 97 w 124"/>
                      <a:gd name="T43" fmla="*/ 22 h 69"/>
                      <a:gd name="T44" fmla="*/ 98 w 124"/>
                      <a:gd name="T45" fmla="*/ 22 h 69"/>
                      <a:gd name="T46" fmla="*/ 104 w 124"/>
                      <a:gd name="T47" fmla="*/ 26 h 69"/>
                      <a:gd name="T48" fmla="*/ 108 w 124"/>
                      <a:gd name="T49" fmla="*/ 28 h 69"/>
                      <a:gd name="T50" fmla="*/ 110 w 124"/>
                      <a:gd name="T51" fmla="*/ 27 h 69"/>
                      <a:gd name="T52" fmla="*/ 110 w 124"/>
                      <a:gd name="T53" fmla="*/ 25 h 69"/>
                      <a:gd name="T54" fmla="*/ 105 w 124"/>
                      <a:gd name="T55" fmla="*/ 22 h 69"/>
                      <a:gd name="T56" fmla="*/ 102 w 124"/>
                      <a:gd name="T57" fmla="*/ 20 h 69"/>
                      <a:gd name="T58" fmla="*/ 97 w 124"/>
                      <a:gd name="T59" fmla="*/ 18 h 69"/>
                      <a:gd name="T60" fmla="*/ 93 w 124"/>
                      <a:gd name="T61" fmla="*/ 18 h 69"/>
                      <a:gd name="T62" fmla="*/ 91 w 124"/>
                      <a:gd name="T63" fmla="*/ 14 h 69"/>
                      <a:gd name="T64" fmla="*/ 93 w 124"/>
                      <a:gd name="T65" fmla="*/ 12 h 69"/>
                      <a:gd name="T66" fmla="*/ 94 w 124"/>
                      <a:gd name="T67" fmla="*/ 9 h 69"/>
                      <a:gd name="T68" fmla="*/ 93 w 124"/>
                      <a:gd name="T69" fmla="*/ 7 h 69"/>
                      <a:gd name="T70" fmla="*/ 86 w 124"/>
                      <a:gd name="T71" fmla="*/ 4 h 69"/>
                      <a:gd name="T72" fmla="*/ 81 w 124"/>
                      <a:gd name="T73" fmla="*/ 0 h 69"/>
                      <a:gd name="T74" fmla="*/ 72 w 124"/>
                      <a:gd name="T75" fmla="*/ 4 h 69"/>
                      <a:gd name="T76" fmla="*/ 71 w 124"/>
                      <a:gd name="T77" fmla="*/ 7 h 69"/>
                      <a:gd name="T78" fmla="*/ 69 w 124"/>
                      <a:gd name="T79" fmla="*/ 11 h 69"/>
                      <a:gd name="T80" fmla="*/ 66 w 124"/>
                      <a:gd name="T81" fmla="*/ 14 h 69"/>
                      <a:gd name="T82" fmla="*/ 63 w 124"/>
                      <a:gd name="T83" fmla="*/ 18 h 69"/>
                      <a:gd name="T84" fmla="*/ 58 w 124"/>
                      <a:gd name="T85" fmla="*/ 22 h 69"/>
                      <a:gd name="T86" fmla="*/ 55 w 124"/>
                      <a:gd name="T87" fmla="*/ 21 h 69"/>
                      <a:gd name="T88" fmla="*/ 54 w 124"/>
                      <a:gd name="T89" fmla="*/ 25 h 69"/>
                      <a:gd name="T90" fmla="*/ 53 w 124"/>
                      <a:gd name="T91" fmla="*/ 29 h 69"/>
                      <a:gd name="T92" fmla="*/ 50 w 124"/>
                      <a:gd name="T93" fmla="*/ 40 h 69"/>
                      <a:gd name="T94" fmla="*/ 49 w 124"/>
                      <a:gd name="T95" fmla="*/ 43 h 69"/>
                      <a:gd name="T96" fmla="*/ 47 w 124"/>
                      <a:gd name="T97" fmla="*/ 44 h 69"/>
                      <a:gd name="T98" fmla="*/ 42 w 124"/>
                      <a:gd name="T99" fmla="*/ 46 h 69"/>
                      <a:gd name="T100" fmla="*/ 41 w 124"/>
                      <a:gd name="T101" fmla="*/ 48 h 69"/>
                      <a:gd name="T102" fmla="*/ 36 w 124"/>
                      <a:gd name="T103" fmla="*/ 51 h 69"/>
                      <a:gd name="T104" fmla="*/ 33 w 124"/>
                      <a:gd name="T105" fmla="*/ 50 h 69"/>
                      <a:gd name="T106" fmla="*/ 28 w 124"/>
                      <a:gd name="T107" fmla="*/ 51 h 69"/>
                      <a:gd name="T108" fmla="*/ 25 w 124"/>
                      <a:gd name="T109" fmla="*/ 50 h 69"/>
                      <a:gd name="T110" fmla="*/ 24 w 124"/>
                      <a:gd name="T111" fmla="*/ 48 h 69"/>
                      <a:gd name="T112" fmla="*/ 14 w 124"/>
                      <a:gd name="T113" fmla="*/ 57 h 69"/>
                      <a:gd name="T114" fmla="*/ 12 w 124"/>
                      <a:gd name="T115" fmla="*/ 61 h 69"/>
                      <a:gd name="T116" fmla="*/ 8 w 124"/>
                      <a:gd name="T117" fmla="*/ 65 h 69"/>
                      <a:gd name="T118" fmla="*/ 31 w 124"/>
                      <a:gd name="T119" fmla="*/ 64 h 69"/>
                      <a:gd name="T120" fmla="*/ 119 w 124"/>
                      <a:gd name="T121" fmla="*/ 45 h 69"/>
                      <a:gd name="T122" fmla="*/ 119 w 124"/>
                      <a:gd name="T123" fmla="*/ 4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 h="69">
                        <a:moveTo>
                          <a:pt x="120" y="29"/>
                        </a:moveTo>
                        <a:cubicBezTo>
                          <a:pt x="120" y="29"/>
                          <a:pt x="120" y="29"/>
                          <a:pt x="120" y="29"/>
                        </a:cubicBezTo>
                        <a:cubicBezTo>
                          <a:pt x="121" y="27"/>
                          <a:pt x="121" y="27"/>
                          <a:pt x="121" y="27"/>
                        </a:cubicBezTo>
                        <a:cubicBezTo>
                          <a:pt x="121" y="27"/>
                          <a:pt x="121" y="27"/>
                          <a:pt x="121" y="27"/>
                        </a:cubicBezTo>
                        <a:cubicBezTo>
                          <a:pt x="121" y="27"/>
                          <a:pt x="121" y="27"/>
                          <a:pt x="121" y="27"/>
                        </a:cubicBezTo>
                        <a:cubicBezTo>
                          <a:pt x="121" y="27"/>
                          <a:pt x="121" y="27"/>
                          <a:pt x="121" y="27"/>
                        </a:cubicBezTo>
                        <a:cubicBezTo>
                          <a:pt x="120" y="28"/>
                          <a:pt x="120" y="28"/>
                          <a:pt x="120" y="28"/>
                        </a:cubicBezTo>
                        <a:cubicBezTo>
                          <a:pt x="120" y="28"/>
                          <a:pt x="120" y="28"/>
                          <a:pt x="120" y="28"/>
                        </a:cubicBezTo>
                        <a:cubicBezTo>
                          <a:pt x="120" y="29"/>
                          <a:pt x="120" y="29"/>
                          <a:pt x="120" y="29"/>
                        </a:cubicBezTo>
                        <a:cubicBezTo>
                          <a:pt x="120" y="29"/>
                          <a:pt x="120" y="29"/>
                          <a:pt x="120" y="29"/>
                        </a:cubicBezTo>
                        <a:cubicBezTo>
                          <a:pt x="120" y="29"/>
                          <a:pt x="120" y="29"/>
                          <a:pt x="120" y="29"/>
                        </a:cubicBezTo>
                        <a:close/>
                        <a:moveTo>
                          <a:pt x="118" y="35"/>
                        </a:moveTo>
                        <a:cubicBezTo>
                          <a:pt x="118" y="36"/>
                          <a:pt x="118" y="36"/>
                          <a:pt x="118" y="36"/>
                        </a:cubicBezTo>
                        <a:cubicBezTo>
                          <a:pt x="118" y="36"/>
                          <a:pt x="118" y="36"/>
                          <a:pt x="118" y="36"/>
                        </a:cubicBezTo>
                        <a:cubicBezTo>
                          <a:pt x="118" y="36"/>
                          <a:pt x="118" y="36"/>
                          <a:pt x="118" y="36"/>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9" y="36"/>
                          <a:pt x="119" y="36"/>
                          <a:pt x="119" y="36"/>
                        </a:cubicBezTo>
                        <a:cubicBezTo>
                          <a:pt x="119" y="36"/>
                          <a:pt x="119" y="36"/>
                          <a:pt x="119" y="36"/>
                        </a:cubicBezTo>
                        <a:cubicBezTo>
                          <a:pt x="119" y="36"/>
                          <a:pt x="119" y="36"/>
                          <a:pt x="119" y="36"/>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8" y="35"/>
                          <a:pt x="118" y="35"/>
                          <a:pt x="118" y="35"/>
                        </a:cubicBezTo>
                        <a:cubicBezTo>
                          <a:pt x="118" y="35"/>
                          <a:pt x="118" y="35"/>
                          <a:pt x="118" y="35"/>
                        </a:cubicBezTo>
                        <a:cubicBezTo>
                          <a:pt x="118" y="35"/>
                          <a:pt x="118" y="35"/>
                          <a:pt x="118" y="35"/>
                        </a:cubicBezTo>
                        <a:cubicBezTo>
                          <a:pt x="118" y="35"/>
                          <a:pt x="118" y="35"/>
                          <a:pt x="118" y="35"/>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5"/>
                          <a:pt x="118" y="35"/>
                          <a:pt x="118" y="35"/>
                        </a:cubicBezTo>
                        <a:close/>
                        <a:moveTo>
                          <a:pt x="120" y="31"/>
                        </a:moveTo>
                        <a:cubicBezTo>
                          <a:pt x="120" y="30"/>
                          <a:pt x="120" y="30"/>
                          <a:pt x="120" y="30"/>
                        </a:cubicBezTo>
                        <a:cubicBezTo>
                          <a:pt x="120" y="30"/>
                          <a:pt x="120" y="30"/>
                          <a:pt x="120" y="30"/>
                        </a:cubicBezTo>
                        <a:cubicBezTo>
                          <a:pt x="120" y="30"/>
                          <a:pt x="120" y="30"/>
                          <a:pt x="120" y="30"/>
                        </a:cubicBezTo>
                        <a:cubicBezTo>
                          <a:pt x="120" y="30"/>
                          <a:pt x="120" y="30"/>
                          <a:pt x="120" y="30"/>
                        </a:cubicBezTo>
                        <a:cubicBezTo>
                          <a:pt x="120" y="30"/>
                          <a:pt x="120" y="30"/>
                          <a:pt x="120" y="30"/>
                        </a:cubicBezTo>
                        <a:cubicBezTo>
                          <a:pt x="120" y="31"/>
                          <a:pt x="120" y="31"/>
                          <a:pt x="120" y="31"/>
                        </a:cubicBezTo>
                        <a:cubicBezTo>
                          <a:pt x="120" y="31"/>
                          <a:pt x="120" y="31"/>
                          <a:pt x="120" y="31"/>
                        </a:cubicBezTo>
                        <a:cubicBezTo>
                          <a:pt x="120" y="32"/>
                          <a:pt x="120" y="32"/>
                          <a:pt x="120" y="32"/>
                        </a:cubicBezTo>
                        <a:lnTo>
                          <a:pt x="120" y="31"/>
                        </a:lnTo>
                        <a:close/>
                        <a:moveTo>
                          <a:pt x="124" y="17"/>
                        </a:moveTo>
                        <a:cubicBezTo>
                          <a:pt x="124" y="18"/>
                          <a:pt x="124" y="18"/>
                          <a:pt x="124" y="18"/>
                        </a:cubicBezTo>
                        <a:cubicBezTo>
                          <a:pt x="124" y="18"/>
                          <a:pt x="124" y="18"/>
                          <a:pt x="124" y="18"/>
                        </a:cubicBezTo>
                        <a:cubicBezTo>
                          <a:pt x="124" y="19"/>
                          <a:pt x="124" y="19"/>
                          <a:pt x="124" y="19"/>
                        </a:cubicBezTo>
                        <a:cubicBezTo>
                          <a:pt x="124" y="19"/>
                          <a:pt x="124" y="19"/>
                          <a:pt x="124" y="19"/>
                        </a:cubicBezTo>
                        <a:cubicBezTo>
                          <a:pt x="123" y="19"/>
                          <a:pt x="123" y="19"/>
                          <a:pt x="123" y="19"/>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4" y="20"/>
                          <a:pt x="124" y="20"/>
                          <a:pt x="124" y="20"/>
                        </a:cubicBezTo>
                        <a:cubicBezTo>
                          <a:pt x="124" y="20"/>
                          <a:pt x="124" y="20"/>
                          <a:pt x="124" y="20"/>
                        </a:cubicBezTo>
                        <a:cubicBezTo>
                          <a:pt x="124" y="17"/>
                          <a:pt x="124" y="17"/>
                          <a:pt x="124" y="17"/>
                        </a:cubicBezTo>
                        <a:close/>
                        <a:moveTo>
                          <a:pt x="120" y="47"/>
                        </a:move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7"/>
                          <a:pt x="120" y="47"/>
                          <a:pt x="120" y="47"/>
                        </a:cubicBezTo>
                        <a:close/>
                        <a:moveTo>
                          <a:pt x="119" y="43"/>
                        </a:moveTo>
                        <a:cubicBezTo>
                          <a:pt x="118" y="41"/>
                          <a:pt x="118" y="41"/>
                          <a:pt x="118" y="41"/>
                        </a:cubicBezTo>
                        <a:cubicBezTo>
                          <a:pt x="117" y="41"/>
                          <a:pt x="117" y="41"/>
                          <a:pt x="117" y="41"/>
                        </a:cubicBezTo>
                        <a:cubicBezTo>
                          <a:pt x="117" y="41"/>
                          <a:pt x="117" y="41"/>
                          <a:pt x="117" y="41"/>
                        </a:cubicBezTo>
                        <a:cubicBezTo>
                          <a:pt x="117" y="41"/>
                          <a:pt x="117" y="41"/>
                          <a:pt x="117" y="41"/>
                        </a:cubicBezTo>
                        <a:cubicBezTo>
                          <a:pt x="116" y="41"/>
                          <a:pt x="116" y="41"/>
                          <a:pt x="116" y="41"/>
                        </a:cubicBezTo>
                        <a:cubicBezTo>
                          <a:pt x="116" y="42"/>
                          <a:pt x="116" y="42"/>
                          <a:pt x="116" y="42"/>
                        </a:cubicBezTo>
                        <a:cubicBezTo>
                          <a:pt x="115" y="41"/>
                          <a:pt x="115" y="41"/>
                          <a:pt x="115" y="41"/>
                        </a:cubicBezTo>
                        <a:cubicBezTo>
                          <a:pt x="113" y="41"/>
                          <a:pt x="113" y="41"/>
                          <a:pt x="113" y="41"/>
                        </a:cubicBezTo>
                        <a:cubicBezTo>
                          <a:pt x="113" y="41"/>
                          <a:pt x="113" y="41"/>
                          <a:pt x="113" y="41"/>
                        </a:cubicBezTo>
                        <a:cubicBezTo>
                          <a:pt x="112" y="42"/>
                          <a:pt x="112" y="42"/>
                          <a:pt x="112" y="42"/>
                        </a:cubicBezTo>
                        <a:cubicBezTo>
                          <a:pt x="112" y="42"/>
                          <a:pt x="112" y="42"/>
                          <a:pt x="112" y="42"/>
                        </a:cubicBezTo>
                        <a:cubicBezTo>
                          <a:pt x="113" y="42"/>
                          <a:pt x="113" y="42"/>
                          <a:pt x="113" y="42"/>
                        </a:cubicBezTo>
                        <a:cubicBezTo>
                          <a:pt x="113" y="42"/>
                          <a:pt x="113" y="42"/>
                          <a:pt x="113" y="42"/>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2" y="43"/>
                          <a:pt x="112" y="43"/>
                          <a:pt x="112" y="43"/>
                        </a:cubicBezTo>
                        <a:cubicBezTo>
                          <a:pt x="112" y="43"/>
                          <a:pt x="112" y="43"/>
                          <a:pt x="112" y="43"/>
                        </a:cubicBezTo>
                        <a:cubicBezTo>
                          <a:pt x="111" y="43"/>
                          <a:pt x="111" y="43"/>
                          <a:pt x="111" y="43"/>
                        </a:cubicBezTo>
                        <a:cubicBezTo>
                          <a:pt x="111" y="43"/>
                          <a:pt x="111" y="43"/>
                          <a:pt x="111" y="43"/>
                        </a:cubicBezTo>
                        <a:cubicBezTo>
                          <a:pt x="111" y="43"/>
                          <a:pt x="111" y="43"/>
                          <a:pt x="111" y="43"/>
                        </a:cubicBezTo>
                        <a:cubicBezTo>
                          <a:pt x="110" y="44"/>
                          <a:pt x="110" y="44"/>
                          <a:pt x="110" y="44"/>
                        </a:cubicBezTo>
                        <a:cubicBezTo>
                          <a:pt x="110" y="44"/>
                          <a:pt x="110" y="44"/>
                          <a:pt x="110" y="44"/>
                        </a:cubicBezTo>
                        <a:cubicBezTo>
                          <a:pt x="110" y="44"/>
                          <a:pt x="110" y="44"/>
                          <a:pt x="110" y="44"/>
                        </a:cubicBezTo>
                        <a:cubicBezTo>
                          <a:pt x="110" y="44"/>
                          <a:pt x="110" y="44"/>
                          <a:pt x="110" y="44"/>
                        </a:cubicBezTo>
                        <a:cubicBezTo>
                          <a:pt x="110" y="43"/>
                          <a:pt x="110" y="43"/>
                          <a:pt x="110" y="43"/>
                        </a:cubicBezTo>
                        <a:cubicBezTo>
                          <a:pt x="110" y="43"/>
                          <a:pt x="110" y="43"/>
                          <a:pt x="110" y="43"/>
                        </a:cubicBezTo>
                        <a:cubicBezTo>
                          <a:pt x="110" y="43"/>
                          <a:pt x="110" y="43"/>
                          <a:pt x="110" y="43"/>
                        </a:cubicBezTo>
                        <a:cubicBezTo>
                          <a:pt x="110" y="43"/>
                          <a:pt x="110" y="43"/>
                          <a:pt x="110" y="43"/>
                        </a:cubicBezTo>
                        <a:cubicBezTo>
                          <a:pt x="110" y="42"/>
                          <a:pt x="110" y="42"/>
                          <a:pt x="110" y="42"/>
                        </a:cubicBezTo>
                        <a:cubicBezTo>
                          <a:pt x="110" y="42"/>
                          <a:pt x="110" y="42"/>
                          <a:pt x="110" y="42"/>
                        </a:cubicBezTo>
                        <a:cubicBezTo>
                          <a:pt x="109" y="42"/>
                          <a:pt x="109" y="42"/>
                          <a:pt x="109" y="42"/>
                        </a:cubicBezTo>
                        <a:cubicBezTo>
                          <a:pt x="109" y="42"/>
                          <a:pt x="109" y="42"/>
                          <a:pt x="109" y="42"/>
                        </a:cubicBezTo>
                        <a:cubicBezTo>
                          <a:pt x="109" y="41"/>
                          <a:pt x="109" y="41"/>
                          <a:pt x="109" y="41"/>
                        </a:cubicBezTo>
                        <a:cubicBezTo>
                          <a:pt x="109" y="41"/>
                          <a:pt x="109" y="41"/>
                          <a:pt x="109" y="41"/>
                        </a:cubicBezTo>
                        <a:cubicBezTo>
                          <a:pt x="109" y="41"/>
                          <a:pt x="109" y="41"/>
                          <a:pt x="109"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7" y="41"/>
                          <a:pt x="107" y="41"/>
                          <a:pt x="107" y="41"/>
                        </a:cubicBezTo>
                        <a:cubicBezTo>
                          <a:pt x="107" y="41"/>
                          <a:pt x="107" y="41"/>
                          <a:pt x="107" y="41"/>
                        </a:cubicBezTo>
                        <a:cubicBezTo>
                          <a:pt x="107" y="40"/>
                          <a:pt x="107" y="40"/>
                          <a:pt x="107" y="40"/>
                        </a:cubicBezTo>
                        <a:cubicBezTo>
                          <a:pt x="107" y="40"/>
                          <a:pt x="107" y="40"/>
                          <a:pt x="107" y="40"/>
                        </a:cubicBezTo>
                        <a:cubicBezTo>
                          <a:pt x="106" y="39"/>
                          <a:pt x="106" y="39"/>
                          <a:pt x="106" y="39"/>
                        </a:cubicBezTo>
                        <a:cubicBezTo>
                          <a:pt x="106" y="38"/>
                          <a:pt x="106" y="38"/>
                          <a:pt x="106" y="38"/>
                        </a:cubicBezTo>
                        <a:cubicBezTo>
                          <a:pt x="106" y="38"/>
                          <a:pt x="106" y="38"/>
                          <a:pt x="106" y="38"/>
                        </a:cubicBezTo>
                        <a:cubicBezTo>
                          <a:pt x="106" y="39"/>
                          <a:pt x="106" y="39"/>
                          <a:pt x="106" y="39"/>
                        </a:cubicBezTo>
                        <a:cubicBezTo>
                          <a:pt x="105" y="39"/>
                          <a:pt x="105" y="39"/>
                          <a:pt x="105" y="39"/>
                        </a:cubicBezTo>
                        <a:cubicBezTo>
                          <a:pt x="105" y="39"/>
                          <a:pt x="105" y="39"/>
                          <a:pt x="105" y="39"/>
                        </a:cubicBezTo>
                        <a:cubicBezTo>
                          <a:pt x="104" y="38"/>
                          <a:pt x="104" y="38"/>
                          <a:pt x="104" y="38"/>
                        </a:cubicBezTo>
                        <a:cubicBezTo>
                          <a:pt x="104" y="38"/>
                          <a:pt x="104" y="38"/>
                          <a:pt x="104" y="38"/>
                        </a:cubicBezTo>
                        <a:cubicBezTo>
                          <a:pt x="103" y="39"/>
                          <a:pt x="103" y="39"/>
                          <a:pt x="103" y="39"/>
                        </a:cubicBezTo>
                        <a:cubicBezTo>
                          <a:pt x="102" y="38"/>
                          <a:pt x="102" y="38"/>
                          <a:pt x="102" y="38"/>
                        </a:cubicBezTo>
                        <a:cubicBezTo>
                          <a:pt x="102" y="38"/>
                          <a:pt x="102" y="38"/>
                          <a:pt x="102" y="38"/>
                        </a:cubicBezTo>
                        <a:cubicBezTo>
                          <a:pt x="101" y="38"/>
                          <a:pt x="101" y="38"/>
                          <a:pt x="101" y="38"/>
                        </a:cubicBezTo>
                        <a:cubicBezTo>
                          <a:pt x="101" y="38"/>
                          <a:pt x="101" y="38"/>
                          <a:pt x="101" y="38"/>
                        </a:cubicBezTo>
                        <a:cubicBezTo>
                          <a:pt x="101" y="38"/>
                          <a:pt x="101" y="38"/>
                          <a:pt x="101" y="38"/>
                        </a:cubicBezTo>
                        <a:cubicBezTo>
                          <a:pt x="101" y="37"/>
                          <a:pt x="101" y="37"/>
                          <a:pt x="101" y="37"/>
                        </a:cubicBezTo>
                        <a:cubicBezTo>
                          <a:pt x="100" y="37"/>
                          <a:pt x="100" y="37"/>
                          <a:pt x="100" y="37"/>
                        </a:cubicBezTo>
                        <a:cubicBezTo>
                          <a:pt x="100" y="37"/>
                          <a:pt x="100" y="37"/>
                          <a:pt x="100" y="37"/>
                        </a:cubicBezTo>
                        <a:cubicBezTo>
                          <a:pt x="100" y="38"/>
                          <a:pt x="100" y="38"/>
                          <a:pt x="100" y="38"/>
                        </a:cubicBezTo>
                        <a:cubicBezTo>
                          <a:pt x="100" y="38"/>
                          <a:pt x="100" y="38"/>
                          <a:pt x="100" y="38"/>
                        </a:cubicBezTo>
                        <a:cubicBezTo>
                          <a:pt x="100" y="38"/>
                          <a:pt x="100" y="38"/>
                          <a:pt x="100" y="38"/>
                        </a:cubicBezTo>
                        <a:cubicBezTo>
                          <a:pt x="99" y="38"/>
                          <a:pt x="99" y="38"/>
                          <a:pt x="99" y="38"/>
                        </a:cubicBezTo>
                        <a:cubicBezTo>
                          <a:pt x="99" y="38"/>
                          <a:pt x="99" y="38"/>
                          <a:pt x="99" y="38"/>
                        </a:cubicBezTo>
                        <a:cubicBezTo>
                          <a:pt x="98" y="38"/>
                          <a:pt x="98" y="38"/>
                          <a:pt x="98" y="38"/>
                        </a:cubicBezTo>
                        <a:cubicBezTo>
                          <a:pt x="97" y="38"/>
                          <a:pt x="97" y="38"/>
                          <a:pt x="97" y="38"/>
                        </a:cubicBezTo>
                        <a:cubicBezTo>
                          <a:pt x="97" y="38"/>
                          <a:pt x="97" y="38"/>
                          <a:pt x="97" y="38"/>
                        </a:cubicBezTo>
                        <a:cubicBezTo>
                          <a:pt x="97" y="38"/>
                          <a:pt x="97" y="38"/>
                          <a:pt x="97" y="38"/>
                        </a:cubicBezTo>
                        <a:cubicBezTo>
                          <a:pt x="97" y="38"/>
                          <a:pt x="97" y="38"/>
                          <a:pt x="97" y="38"/>
                        </a:cubicBezTo>
                        <a:cubicBezTo>
                          <a:pt x="96" y="38"/>
                          <a:pt x="96" y="38"/>
                          <a:pt x="96" y="38"/>
                        </a:cubicBezTo>
                        <a:cubicBezTo>
                          <a:pt x="96" y="37"/>
                          <a:pt x="96" y="37"/>
                          <a:pt x="96" y="37"/>
                        </a:cubicBezTo>
                        <a:cubicBezTo>
                          <a:pt x="97" y="37"/>
                          <a:pt x="97" y="37"/>
                          <a:pt x="97" y="37"/>
                        </a:cubicBezTo>
                        <a:cubicBezTo>
                          <a:pt x="97" y="37"/>
                          <a:pt x="97" y="37"/>
                          <a:pt x="97" y="37"/>
                        </a:cubicBezTo>
                        <a:cubicBezTo>
                          <a:pt x="97" y="37"/>
                          <a:pt x="97" y="37"/>
                          <a:pt x="97" y="37"/>
                        </a:cubicBezTo>
                        <a:cubicBezTo>
                          <a:pt x="98" y="37"/>
                          <a:pt x="98" y="37"/>
                          <a:pt x="98" y="37"/>
                        </a:cubicBezTo>
                        <a:cubicBezTo>
                          <a:pt x="98" y="37"/>
                          <a:pt x="98" y="37"/>
                          <a:pt x="98" y="37"/>
                        </a:cubicBezTo>
                        <a:cubicBezTo>
                          <a:pt x="98" y="37"/>
                          <a:pt x="98" y="37"/>
                          <a:pt x="98" y="37"/>
                        </a:cubicBezTo>
                        <a:cubicBezTo>
                          <a:pt x="98" y="37"/>
                          <a:pt x="98" y="37"/>
                          <a:pt x="98" y="37"/>
                        </a:cubicBezTo>
                        <a:cubicBezTo>
                          <a:pt x="99" y="37"/>
                          <a:pt x="99" y="37"/>
                          <a:pt x="99" y="37"/>
                        </a:cubicBezTo>
                        <a:cubicBezTo>
                          <a:pt x="99" y="37"/>
                          <a:pt x="99" y="37"/>
                          <a:pt x="99" y="37"/>
                        </a:cubicBezTo>
                        <a:cubicBezTo>
                          <a:pt x="99" y="37"/>
                          <a:pt x="99" y="37"/>
                          <a:pt x="99" y="37"/>
                        </a:cubicBezTo>
                        <a:cubicBezTo>
                          <a:pt x="99" y="37"/>
                          <a:pt x="99" y="37"/>
                          <a:pt x="99" y="37"/>
                        </a:cubicBezTo>
                        <a:cubicBezTo>
                          <a:pt x="99" y="37"/>
                          <a:pt x="99" y="37"/>
                          <a:pt x="99" y="37"/>
                        </a:cubicBezTo>
                        <a:cubicBezTo>
                          <a:pt x="100" y="37"/>
                          <a:pt x="100" y="37"/>
                          <a:pt x="100" y="37"/>
                        </a:cubicBezTo>
                        <a:cubicBezTo>
                          <a:pt x="100" y="37"/>
                          <a:pt x="100" y="37"/>
                          <a:pt x="100" y="37"/>
                        </a:cubicBezTo>
                        <a:cubicBezTo>
                          <a:pt x="100" y="38"/>
                          <a:pt x="100" y="38"/>
                          <a:pt x="100" y="38"/>
                        </a:cubicBezTo>
                        <a:cubicBezTo>
                          <a:pt x="100" y="37"/>
                          <a:pt x="100" y="37"/>
                          <a:pt x="100" y="37"/>
                        </a:cubicBezTo>
                        <a:cubicBezTo>
                          <a:pt x="100" y="37"/>
                          <a:pt x="100" y="37"/>
                          <a:pt x="100" y="37"/>
                        </a:cubicBezTo>
                        <a:cubicBezTo>
                          <a:pt x="100" y="37"/>
                          <a:pt x="100" y="37"/>
                          <a:pt x="100" y="37"/>
                        </a:cubicBezTo>
                        <a:cubicBezTo>
                          <a:pt x="101" y="37"/>
                          <a:pt x="101" y="37"/>
                          <a:pt x="101" y="37"/>
                        </a:cubicBezTo>
                        <a:cubicBezTo>
                          <a:pt x="101" y="37"/>
                          <a:pt x="101" y="37"/>
                          <a:pt x="101" y="37"/>
                        </a:cubicBezTo>
                        <a:cubicBezTo>
                          <a:pt x="101" y="37"/>
                          <a:pt x="101" y="37"/>
                          <a:pt x="101" y="37"/>
                        </a:cubicBezTo>
                        <a:cubicBezTo>
                          <a:pt x="101" y="37"/>
                          <a:pt x="101" y="37"/>
                          <a:pt x="101" y="37"/>
                        </a:cubicBezTo>
                        <a:cubicBezTo>
                          <a:pt x="102" y="38"/>
                          <a:pt x="102" y="38"/>
                          <a:pt x="102" y="38"/>
                        </a:cubicBezTo>
                        <a:cubicBezTo>
                          <a:pt x="102" y="38"/>
                          <a:pt x="102" y="38"/>
                          <a:pt x="102" y="38"/>
                        </a:cubicBezTo>
                        <a:cubicBezTo>
                          <a:pt x="102" y="38"/>
                          <a:pt x="102" y="38"/>
                          <a:pt x="102" y="38"/>
                        </a:cubicBezTo>
                        <a:cubicBezTo>
                          <a:pt x="103" y="38"/>
                          <a:pt x="103" y="38"/>
                          <a:pt x="103" y="38"/>
                        </a:cubicBezTo>
                        <a:cubicBezTo>
                          <a:pt x="103" y="37"/>
                          <a:pt x="103" y="37"/>
                          <a:pt x="103" y="37"/>
                        </a:cubicBezTo>
                        <a:cubicBezTo>
                          <a:pt x="103" y="37"/>
                          <a:pt x="103" y="37"/>
                          <a:pt x="103" y="37"/>
                        </a:cubicBezTo>
                        <a:cubicBezTo>
                          <a:pt x="103" y="37"/>
                          <a:pt x="103" y="37"/>
                          <a:pt x="103" y="37"/>
                        </a:cubicBezTo>
                        <a:cubicBezTo>
                          <a:pt x="103" y="36"/>
                          <a:pt x="103" y="36"/>
                          <a:pt x="103" y="36"/>
                        </a:cubicBezTo>
                        <a:cubicBezTo>
                          <a:pt x="103" y="36"/>
                          <a:pt x="103" y="36"/>
                          <a:pt x="103" y="36"/>
                        </a:cubicBezTo>
                        <a:cubicBezTo>
                          <a:pt x="103" y="37"/>
                          <a:pt x="103" y="37"/>
                          <a:pt x="103" y="37"/>
                        </a:cubicBezTo>
                        <a:cubicBezTo>
                          <a:pt x="103" y="37"/>
                          <a:pt x="103" y="37"/>
                          <a:pt x="103" y="37"/>
                        </a:cubicBezTo>
                        <a:cubicBezTo>
                          <a:pt x="103" y="37"/>
                          <a:pt x="103" y="37"/>
                          <a:pt x="103" y="37"/>
                        </a:cubicBezTo>
                        <a:cubicBezTo>
                          <a:pt x="103" y="37"/>
                          <a:pt x="103" y="37"/>
                          <a:pt x="103" y="37"/>
                        </a:cubicBezTo>
                        <a:cubicBezTo>
                          <a:pt x="103" y="37"/>
                          <a:pt x="103" y="37"/>
                          <a:pt x="103" y="37"/>
                        </a:cubicBezTo>
                        <a:cubicBezTo>
                          <a:pt x="104" y="38"/>
                          <a:pt x="104" y="38"/>
                          <a:pt x="104" y="38"/>
                        </a:cubicBezTo>
                        <a:cubicBezTo>
                          <a:pt x="104" y="38"/>
                          <a:pt x="104" y="38"/>
                          <a:pt x="104"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6" y="37"/>
                          <a:pt x="106" y="37"/>
                          <a:pt x="106" y="37"/>
                        </a:cubicBezTo>
                        <a:cubicBezTo>
                          <a:pt x="106" y="37"/>
                          <a:pt x="106" y="37"/>
                          <a:pt x="106" y="37"/>
                        </a:cubicBezTo>
                        <a:cubicBezTo>
                          <a:pt x="107" y="37"/>
                          <a:pt x="107" y="37"/>
                          <a:pt x="107" y="37"/>
                        </a:cubicBezTo>
                        <a:cubicBezTo>
                          <a:pt x="107" y="38"/>
                          <a:pt x="107" y="38"/>
                          <a:pt x="107" y="38"/>
                        </a:cubicBezTo>
                        <a:cubicBezTo>
                          <a:pt x="107" y="38"/>
                          <a:pt x="107" y="38"/>
                          <a:pt x="107" y="38"/>
                        </a:cubicBezTo>
                        <a:cubicBezTo>
                          <a:pt x="107" y="39"/>
                          <a:pt x="107" y="39"/>
                          <a:pt x="107" y="39"/>
                        </a:cubicBezTo>
                        <a:cubicBezTo>
                          <a:pt x="107" y="39"/>
                          <a:pt x="107" y="39"/>
                          <a:pt x="107" y="39"/>
                        </a:cubicBezTo>
                        <a:cubicBezTo>
                          <a:pt x="107" y="39"/>
                          <a:pt x="107" y="39"/>
                          <a:pt x="107" y="39"/>
                        </a:cubicBezTo>
                        <a:cubicBezTo>
                          <a:pt x="108" y="40"/>
                          <a:pt x="108" y="40"/>
                          <a:pt x="108" y="40"/>
                        </a:cubicBezTo>
                        <a:cubicBezTo>
                          <a:pt x="108" y="40"/>
                          <a:pt x="108" y="40"/>
                          <a:pt x="108" y="40"/>
                        </a:cubicBezTo>
                        <a:cubicBezTo>
                          <a:pt x="109" y="40"/>
                          <a:pt x="109" y="40"/>
                          <a:pt x="109" y="40"/>
                        </a:cubicBezTo>
                        <a:cubicBezTo>
                          <a:pt x="110" y="40"/>
                          <a:pt x="110" y="40"/>
                          <a:pt x="110" y="40"/>
                        </a:cubicBezTo>
                        <a:cubicBezTo>
                          <a:pt x="110" y="41"/>
                          <a:pt x="110" y="41"/>
                          <a:pt x="110" y="41"/>
                        </a:cubicBezTo>
                        <a:cubicBezTo>
                          <a:pt x="111" y="41"/>
                          <a:pt x="111" y="41"/>
                          <a:pt x="111" y="41"/>
                        </a:cubicBezTo>
                        <a:cubicBezTo>
                          <a:pt x="111" y="41"/>
                          <a:pt x="111" y="41"/>
                          <a:pt x="111" y="41"/>
                        </a:cubicBezTo>
                        <a:cubicBezTo>
                          <a:pt x="111" y="41"/>
                          <a:pt x="111" y="41"/>
                          <a:pt x="111" y="41"/>
                        </a:cubicBezTo>
                        <a:cubicBezTo>
                          <a:pt x="112" y="41"/>
                          <a:pt x="112" y="41"/>
                          <a:pt x="112" y="41"/>
                        </a:cubicBezTo>
                        <a:cubicBezTo>
                          <a:pt x="112" y="41"/>
                          <a:pt x="112" y="41"/>
                          <a:pt x="112" y="41"/>
                        </a:cubicBezTo>
                        <a:cubicBezTo>
                          <a:pt x="112" y="41"/>
                          <a:pt x="112" y="41"/>
                          <a:pt x="112" y="41"/>
                        </a:cubicBezTo>
                        <a:cubicBezTo>
                          <a:pt x="112" y="40"/>
                          <a:pt x="112" y="40"/>
                          <a:pt x="112" y="40"/>
                        </a:cubicBezTo>
                        <a:cubicBezTo>
                          <a:pt x="113" y="40"/>
                          <a:pt x="113" y="40"/>
                          <a:pt x="113" y="40"/>
                        </a:cubicBezTo>
                        <a:cubicBezTo>
                          <a:pt x="113" y="40"/>
                          <a:pt x="113" y="40"/>
                          <a:pt x="113" y="40"/>
                        </a:cubicBezTo>
                        <a:cubicBezTo>
                          <a:pt x="113" y="40"/>
                          <a:pt x="113" y="40"/>
                          <a:pt x="113" y="40"/>
                        </a:cubicBezTo>
                        <a:cubicBezTo>
                          <a:pt x="113" y="39"/>
                          <a:pt x="113" y="39"/>
                          <a:pt x="113" y="39"/>
                        </a:cubicBezTo>
                        <a:cubicBezTo>
                          <a:pt x="113" y="39"/>
                          <a:pt x="113" y="39"/>
                          <a:pt x="113" y="39"/>
                        </a:cubicBezTo>
                        <a:cubicBezTo>
                          <a:pt x="112" y="38"/>
                          <a:pt x="112" y="38"/>
                          <a:pt x="112" y="38"/>
                        </a:cubicBezTo>
                        <a:cubicBezTo>
                          <a:pt x="112" y="39"/>
                          <a:pt x="112" y="39"/>
                          <a:pt x="112" y="39"/>
                        </a:cubicBezTo>
                        <a:cubicBezTo>
                          <a:pt x="112" y="39"/>
                          <a:pt x="112" y="39"/>
                          <a:pt x="112" y="39"/>
                        </a:cubicBezTo>
                        <a:cubicBezTo>
                          <a:pt x="112" y="38"/>
                          <a:pt x="112" y="38"/>
                          <a:pt x="112" y="38"/>
                        </a:cubicBezTo>
                        <a:cubicBezTo>
                          <a:pt x="112" y="38"/>
                          <a:pt x="112" y="38"/>
                          <a:pt x="112" y="38"/>
                        </a:cubicBezTo>
                        <a:cubicBezTo>
                          <a:pt x="112" y="38"/>
                          <a:pt x="112" y="38"/>
                          <a:pt x="112" y="38"/>
                        </a:cubicBezTo>
                        <a:cubicBezTo>
                          <a:pt x="112" y="38"/>
                          <a:pt x="112" y="38"/>
                          <a:pt x="112" y="38"/>
                        </a:cubicBezTo>
                        <a:cubicBezTo>
                          <a:pt x="112" y="38"/>
                          <a:pt x="112" y="38"/>
                          <a:pt x="112" y="38"/>
                        </a:cubicBezTo>
                        <a:cubicBezTo>
                          <a:pt x="111" y="37"/>
                          <a:pt x="111" y="37"/>
                          <a:pt x="111" y="37"/>
                        </a:cubicBezTo>
                        <a:cubicBezTo>
                          <a:pt x="111" y="38"/>
                          <a:pt x="111" y="38"/>
                          <a:pt x="111" y="38"/>
                        </a:cubicBezTo>
                        <a:cubicBezTo>
                          <a:pt x="111" y="38"/>
                          <a:pt x="111" y="38"/>
                          <a:pt x="111" y="38"/>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0" y="36"/>
                          <a:pt x="110" y="36"/>
                          <a:pt x="110" y="36"/>
                        </a:cubicBezTo>
                        <a:cubicBezTo>
                          <a:pt x="110" y="36"/>
                          <a:pt x="110" y="36"/>
                          <a:pt x="110" y="36"/>
                        </a:cubicBezTo>
                        <a:cubicBezTo>
                          <a:pt x="110" y="37"/>
                          <a:pt x="110" y="37"/>
                          <a:pt x="110" y="37"/>
                        </a:cubicBezTo>
                        <a:cubicBezTo>
                          <a:pt x="109" y="37"/>
                          <a:pt x="109" y="37"/>
                          <a:pt x="109" y="37"/>
                        </a:cubicBezTo>
                        <a:cubicBezTo>
                          <a:pt x="109" y="37"/>
                          <a:pt x="109" y="37"/>
                          <a:pt x="109" y="37"/>
                        </a:cubicBezTo>
                        <a:cubicBezTo>
                          <a:pt x="108" y="36"/>
                          <a:pt x="108" y="36"/>
                          <a:pt x="108" y="36"/>
                        </a:cubicBezTo>
                        <a:cubicBezTo>
                          <a:pt x="107" y="36"/>
                          <a:pt x="107" y="36"/>
                          <a:pt x="107" y="36"/>
                        </a:cubicBezTo>
                        <a:cubicBezTo>
                          <a:pt x="106" y="35"/>
                          <a:pt x="106" y="35"/>
                          <a:pt x="106" y="35"/>
                        </a:cubicBezTo>
                        <a:cubicBezTo>
                          <a:pt x="105" y="34"/>
                          <a:pt x="105" y="34"/>
                          <a:pt x="105" y="34"/>
                        </a:cubicBezTo>
                        <a:cubicBezTo>
                          <a:pt x="105" y="34"/>
                          <a:pt x="105" y="34"/>
                          <a:pt x="105" y="34"/>
                        </a:cubicBezTo>
                        <a:cubicBezTo>
                          <a:pt x="104" y="34"/>
                          <a:pt x="104" y="34"/>
                          <a:pt x="104" y="34"/>
                        </a:cubicBezTo>
                        <a:cubicBezTo>
                          <a:pt x="103" y="33"/>
                          <a:pt x="103" y="33"/>
                          <a:pt x="103" y="33"/>
                        </a:cubicBezTo>
                        <a:cubicBezTo>
                          <a:pt x="103" y="33"/>
                          <a:pt x="103" y="33"/>
                          <a:pt x="103" y="33"/>
                        </a:cubicBezTo>
                        <a:cubicBezTo>
                          <a:pt x="103" y="33"/>
                          <a:pt x="103" y="33"/>
                          <a:pt x="103" y="33"/>
                        </a:cubicBezTo>
                        <a:cubicBezTo>
                          <a:pt x="103" y="33"/>
                          <a:pt x="103" y="33"/>
                          <a:pt x="103" y="33"/>
                        </a:cubicBezTo>
                        <a:cubicBezTo>
                          <a:pt x="103" y="33"/>
                          <a:pt x="103" y="33"/>
                          <a:pt x="103" y="33"/>
                        </a:cubicBezTo>
                        <a:cubicBezTo>
                          <a:pt x="103" y="32"/>
                          <a:pt x="103" y="32"/>
                          <a:pt x="103" y="32"/>
                        </a:cubicBezTo>
                        <a:cubicBezTo>
                          <a:pt x="103" y="32"/>
                          <a:pt x="103" y="32"/>
                          <a:pt x="103" y="32"/>
                        </a:cubicBezTo>
                        <a:cubicBezTo>
                          <a:pt x="103" y="32"/>
                          <a:pt x="103" y="32"/>
                          <a:pt x="103" y="32"/>
                        </a:cubicBezTo>
                        <a:cubicBezTo>
                          <a:pt x="103" y="32"/>
                          <a:pt x="103" y="32"/>
                          <a:pt x="103" y="32"/>
                        </a:cubicBezTo>
                        <a:cubicBezTo>
                          <a:pt x="104" y="33"/>
                          <a:pt x="104" y="33"/>
                          <a:pt x="104" y="33"/>
                        </a:cubicBezTo>
                        <a:cubicBezTo>
                          <a:pt x="105" y="33"/>
                          <a:pt x="105" y="33"/>
                          <a:pt x="105" y="33"/>
                        </a:cubicBezTo>
                        <a:cubicBezTo>
                          <a:pt x="105" y="34"/>
                          <a:pt x="105" y="34"/>
                          <a:pt x="105" y="34"/>
                        </a:cubicBezTo>
                        <a:cubicBezTo>
                          <a:pt x="105" y="34"/>
                          <a:pt x="105" y="34"/>
                          <a:pt x="105" y="34"/>
                        </a:cubicBezTo>
                        <a:cubicBezTo>
                          <a:pt x="106" y="34"/>
                          <a:pt x="106" y="34"/>
                          <a:pt x="106" y="34"/>
                        </a:cubicBezTo>
                        <a:cubicBezTo>
                          <a:pt x="107" y="35"/>
                          <a:pt x="107" y="35"/>
                          <a:pt x="107" y="35"/>
                        </a:cubicBezTo>
                        <a:cubicBezTo>
                          <a:pt x="107" y="35"/>
                          <a:pt x="107" y="35"/>
                          <a:pt x="107" y="35"/>
                        </a:cubicBezTo>
                        <a:cubicBezTo>
                          <a:pt x="107" y="35"/>
                          <a:pt x="107" y="35"/>
                          <a:pt x="107" y="35"/>
                        </a:cubicBezTo>
                        <a:cubicBezTo>
                          <a:pt x="107" y="35"/>
                          <a:pt x="107" y="35"/>
                          <a:pt x="107" y="35"/>
                        </a:cubicBezTo>
                        <a:cubicBezTo>
                          <a:pt x="108" y="36"/>
                          <a:pt x="108" y="36"/>
                          <a:pt x="108" y="36"/>
                        </a:cubicBezTo>
                        <a:cubicBezTo>
                          <a:pt x="108" y="36"/>
                          <a:pt x="108" y="36"/>
                          <a:pt x="108" y="36"/>
                        </a:cubicBezTo>
                        <a:cubicBezTo>
                          <a:pt x="109" y="36"/>
                          <a:pt x="109" y="36"/>
                          <a:pt x="109" y="36"/>
                        </a:cubicBezTo>
                        <a:cubicBezTo>
                          <a:pt x="109" y="36"/>
                          <a:pt x="109" y="36"/>
                          <a:pt x="109" y="36"/>
                        </a:cubicBezTo>
                        <a:cubicBezTo>
                          <a:pt x="110" y="36"/>
                          <a:pt x="110" y="36"/>
                          <a:pt x="110" y="36"/>
                        </a:cubicBezTo>
                        <a:cubicBezTo>
                          <a:pt x="110" y="35"/>
                          <a:pt x="110" y="35"/>
                          <a:pt x="110" y="35"/>
                        </a:cubicBezTo>
                        <a:cubicBezTo>
                          <a:pt x="110" y="35"/>
                          <a:pt x="110" y="35"/>
                          <a:pt x="110" y="35"/>
                        </a:cubicBezTo>
                        <a:cubicBezTo>
                          <a:pt x="110" y="35"/>
                          <a:pt x="110" y="35"/>
                          <a:pt x="110" y="35"/>
                        </a:cubicBezTo>
                        <a:cubicBezTo>
                          <a:pt x="110" y="35"/>
                          <a:pt x="110" y="35"/>
                          <a:pt x="110" y="35"/>
                        </a:cubicBezTo>
                        <a:cubicBezTo>
                          <a:pt x="110" y="35"/>
                          <a:pt x="110" y="35"/>
                          <a:pt x="110" y="35"/>
                        </a:cubicBezTo>
                        <a:cubicBezTo>
                          <a:pt x="109" y="35"/>
                          <a:pt x="109" y="35"/>
                          <a:pt x="109" y="35"/>
                        </a:cubicBezTo>
                        <a:cubicBezTo>
                          <a:pt x="109" y="35"/>
                          <a:pt x="109" y="35"/>
                          <a:pt x="109" y="35"/>
                        </a:cubicBezTo>
                        <a:cubicBezTo>
                          <a:pt x="110" y="34"/>
                          <a:pt x="110" y="34"/>
                          <a:pt x="110" y="34"/>
                        </a:cubicBezTo>
                        <a:cubicBezTo>
                          <a:pt x="110" y="34"/>
                          <a:pt x="110" y="34"/>
                          <a:pt x="110" y="34"/>
                        </a:cubicBezTo>
                        <a:cubicBezTo>
                          <a:pt x="110" y="34"/>
                          <a:pt x="110" y="34"/>
                          <a:pt x="110" y="34"/>
                        </a:cubicBezTo>
                        <a:cubicBezTo>
                          <a:pt x="109" y="34"/>
                          <a:pt x="109" y="34"/>
                          <a:pt x="109" y="34"/>
                        </a:cubicBezTo>
                        <a:cubicBezTo>
                          <a:pt x="109" y="34"/>
                          <a:pt x="109" y="34"/>
                          <a:pt x="109" y="34"/>
                        </a:cubicBezTo>
                        <a:cubicBezTo>
                          <a:pt x="109" y="34"/>
                          <a:pt x="109" y="34"/>
                          <a:pt x="109" y="34"/>
                        </a:cubicBezTo>
                        <a:cubicBezTo>
                          <a:pt x="109" y="34"/>
                          <a:pt x="109" y="34"/>
                          <a:pt x="109" y="34"/>
                        </a:cubicBezTo>
                        <a:cubicBezTo>
                          <a:pt x="109" y="34"/>
                          <a:pt x="109" y="34"/>
                          <a:pt x="109" y="34"/>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2"/>
                          <a:pt x="109" y="32"/>
                          <a:pt x="109" y="32"/>
                        </a:cubicBezTo>
                        <a:cubicBezTo>
                          <a:pt x="109" y="33"/>
                          <a:pt x="109" y="33"/>
                          <a:pt x="109" y="33"/>
                        </a:cubicBezTo>
                        <a:cubicBezTo>
                          <a:pt x="110" y="33"/>
                          <a:pt x="110" y="33"/>
                          <a:pt x="110" y="33"/>
                        </a:cubicBezTo>
                        <a:cubicBezTo>
                          <a:pt x="110" y="33"/>
                          <a:pt x="110" y="33"/>
                          <a:pt x="110" y="33"/>
                        </a:cubicBezTo>
                        <a:cubicBezTo>
                          <a:pt x="110" y="33"/>
                          <a:pt x="110" y="33"/>
                          <a:pt x="110" y="33"/>
                        </a:cubicBezTo>
                        <a:cubicBezTo>
                          <a:pt x="111" y="33"/>
                          <a:pt x="111" y="33"/>
                          <a:pt x="111" y="33"/>
                        </a:cubicBezTo>
                        <a:cubicBezTo>
                          <a:pt x="111" y="34"/>
                          <a:pt x="111" y="34"/>
                          <a:pt x="111" y="34"/>
                        </a:cubicBezTo>
                        <a:cubicBezTo>
                          <a:pt x="111" y="34"/>
                          <a:pt x="111" y="34"/>
                          <a:pt x="111" y="34"/>
                        </a:cubicBezTo>
                        <a:cubicBezTo>
                          <a:pt x="112" y="34"/>
                          <a:pt x="112" y="34"/>
                          <a:pt x="112" y="34"/>
                        </a:cubicBezTo>
                        <a:cubicBezTo>
                          <a:pt x="112" y="34"/>
                          <a:pt x="112" y="34"/>
                          <a:pt x="112" y="34"/>
                        </a:cubicBezTo>
                        <a:cubicBezTo>
                          <a:pt x="112" y="33"/>
                          <a:pt x="112" y="33"/>
                          <a:pt x="112" y="33"/>
                        </a:cubicBezTo>
                        <a:cubicBezTo>
                          <a:pt x="112" y="33"/>
                          <a:pt x="112" y="33"/>
                          <a:pt x="112" y="33"/>
                        </a:cubicBezTo>
                        <a:cubicBezTo>
                          <a:pt x="112" y="32"/>
                          <a:pt x="112" y="32"/>
                          <a:pt x="112" y="32"/>
                        </a:cubicBezTo>
                        <a:cubicBezTo>
                          <a:pt x="111" y="32"/>
                          <a:pt x="111" y="32"/>
                          <a:pt x="111" y="32"/>
                        </a:cubicBezTo>
                        <a:cubicBezTo>
                          <a:pt x="111" y="32"/>
                          <a:pt x="111" y="32"/>
                          <a:pt x="111" y="32"/>
                        </a:cubicBezTo>
                        <a:cubicBezTo>
                          <a:pt x="111" y="32"/>
                          <a:pt x="111" y="32"/>
                          <a:pt x="111" y="32"/>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0" y="31"/>
                          <a:pt x="110" y="31"/>
                          <a:pt x="110" y="31"/>
                        </a:cubicBezTo>
                        <a:cubicBezTo>
                          <a:pt x="110" y="31"/>
                          <a:pt x="110" y="31"/>
                          <a:pt x="110" y="31"/>
                        </a:cubicBezTo>
                        <a:cubicBezTo>
                          <a:pt x="109" y="31"/>
                          <a:pt x="109" y="31"/>
                          <a:pt x="109" y="31"/>
                        </a:cubicBezTo>
                        <a:cubicBezTo>
                          <a:pt x="109" y="31"/>
                          <a:pt x="109" y="31"/>
                          <a:pt x="109" y="31"/>
                        </a:cubicBezTo>
                        <a:cubicBezTo>
                          <a:pt x="109" y="30"/>
                          <a:pt x="109" y="30"/>
                          <a:pt x="109" y="30"/>
                        </a:cubicBezTo>
                        <a:cubicBezTo>
                          <a:pt x="109" y="30"/>
                          <a:pt x="109" y="30"/>
                          <a:pt x="109" y="30"/>
                        </a:cubicBezTo>
                        <a:cubicBezTo>
                          <a:pt x="110" y="30"/>
                          <a:pt x="110" y="30"/>
                          <a:pt x="110" y="30"/>
                        </a:cubicBezTo>
                        <a:cubicBezTo>
                          <a:pt x="110" y="30"/>
                          <a:pt x="110" y="30"/>
                          <a:pt x="110" y="30"/>
                        </a:cubicBezTo>
                        <a:cubicBezTo>
                          <a:pt x="110" y="30"/>
                          <a:pt x="110" y="30"/>
                          <a:pt x="110" y="30"/>
                        </a:cubicBezTo>
                        <a:cubicBezTo>
                          <a:pt x="110" y="30"/>
                          <a:pt x="110" y="30"/>
                          <a:pt x="110" y="30"/>
                        </a:cubicBezTo>
                        <a:cubicBezTo>
                          <a:pt x="109" y="30"/>
                          <a:pt x="109" y="30"/>
                          <a:pt x="109" y="30"/>
                        </a:cubicBezTo>
                        <a:cubicBezTo>
                          <a:pt x="109" y="30"/>
                          <a:pt x="109" y="30"/>
                          <a:pt x="109" y="30"/>
                        </a:cubicBezTo>
                        <a:cubicBezTo>
                          <a:pt x="108" y="29"/>
                          <a:pt x="108" y="29"/>
                          <a:pt x="108" y="29"/>
                        </a:cubicBezTo>
                        <a:cubicBezTo>
                          <a:pt x="108" y="29"/>
                          <a:pt x="108" y="29"/>
                          <a:pt x="108" y="29"/>
                        </a:cubicBezTo>
                        <a:cubicBezTo>
                          <a:pt x="108" y="29"/>
                          <a:pt x="108" y="29"/>
                          <a:pt x="108" y="29"/>
                        </a:cubicBezTo>
                        <a:cubicBezTo>
                          <a:pt x="107" y="30"/>
                          <a:pt x="107" y="30"/>
                          <a:pt x="107" y="30"/>
                        </a:cubicBezTo>
                        <a:cubicBezTo>
                          <a:pt x="106" y="29"/>
                          <a:pt x="106" y="29"/>
                          <a:pt x="106" y="29"/>
                        </a:cubicBezTo>
                        <a:cubicBezTo>
                          <a:pt x="106" y="29"/>
                          <a:pt x="106" y="29"/>
                          <a:pt x="106" y="29"/>
                        </a:cubicBezTo>
                        <a:cubicBezTo>
                          <a:pt x="106" y="29"/>
                          <a:pt x="106" y="29"/>
                          <a:pt x="106" y="29"/>
                        </a:cubicBezTo>
                        <a:cubicBezTo>
                          <a:pt x="106" y="28"/>
                          <a:pt x="106" y="28"/>
                          <a:pt x="105" y="28"/>
                        </a:cubicBezTo>
                        <a:cubicBezTo>
                          <a:pt x="105" y="28"/>
                          <a:pt x="105" y="28"/>
                          <a:pt x="105" y="28"/>
                        </a:cubicBezTo>
                        <a:cubicBezTo>
                          <a:pt x="105" y="28"/>
                          <a:pt x="105" y="28"/>
                          <a:pt x="105" y="28"/>
                        </a:cubicBezTo>
                        <a:cubicBezTo>
                          <a:pt x="105" y="27"/>
                          <a:pt x="105" y="27"/>
                          <a:pt x="105"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6"/>
                          <a:pt x="103" y="26"/>
                          <a:pt x="103" y="26"/>
                        </a:cubicBezTo>
                        <a:cubicBezTo>
                          <a:pt x="102" y="26"/>
                          <a:pt x="102" y="26"/>
                          <a:pt x="102" y="26"/>
                        </a:cubicBezTo>
                        <a:cubicBezTo>
                          <a:pt x="102" y="26"/>
                          <a:pt x="102" y="26"/>
                          <a:pt x="102" y="26"/>
                        </a:cubicBezTo>
                        <a:cubicBezTo>
                          <a:pt x="102" y="26"/>
                          <a:pt x="102" y="26"/>
                          <a:pt x="102" y="26"/>
                        </a:cubicBezTo>
                        <a:cubicBezTo>
                          <a:pt x="102" y="25"/>
                          <a:pt x="102" y="25"/>
                          <a:pt x="102" y="25"/>
                        </a:cubicBezTo>
                        <a:cubicBezTo>
                          <a:pt x="101" y="25"/>
                          <a:pt x="101" y="25"/>
                          <a:pt x="101" y="25"/>
                        </a:cubicBezTo>
                        <a:cubicBezTo>
                          <a:pt x="101" y="25"/>
                          <a:pt x="101" y="25"/>
                          <a:pt x="101" y="25"/>
                        </a:cubicBezTo>
                        <a:cubicBezTo>
                          <a:pt x="101" y="25"/>
                          <a:pt x="101" y="25"/>
                          <a:pt x="101" y="25"/>
                        </a:cubicBezTo>
                        <a:cubicBezTo>
                          <a:pt x="101" y="25"/>
                          <a:pt x="100" y="24"/>
                          <a:pt x="100" y="24"/>
                        </a:cubicBezTo>
                        <a:cubicBezTo>
                          <a:pt x="100" y="24"/>
                          <a:pt x="100" y="24"/>
                          <a:pt x="100" y="24"/>
                        </a:cubicBezTo>
                        <a:cubicBezTo>
                          <a:pt x="100" y="24"/>
                          <a:pt x="100" y="24"/>
                          <a:pt x="100" y="24"/>
                        </a:cubicBezTo>
                        <a:cubicBezTo>
                          <a:pt x="100" y="24"/>
                          <a:pt x="100" y="24"/>
                          <a:pt x="100" y="24"/>
                        </a:cubicBezTo>
                        <a:cubicBezTo>
                          <a:pt x="99" y="24"/>
                          <a:pt x="99" y="24"/>
                          <a:pt x="99" y="24"/>
                        </a:cubicBezTo>
                        <a:cubicBezTo>
                          <a:pt x="99" y="24"/>
                          <a:pt x="99" y="24"/>
                          <a:pt x="99" y="24"/>
                        </a:cubicBezTo>
                        <a:cubicBezTo>
                          <a:pt x="99" y="24"/>
                          <a:pt x="99" y="24"/>
                          <a:pt x="99" y="24"/>
                        </a:cubicBezTo>
                        <a:cubicBezTo>
                          <a:pt x="99" y="22"/>
                          <a:pt x="99" y="22"/>
                          <a:pt x="99" y="22"/>
                        </a:cubicBezTo>
                        <a:cubicBezTo>
                          <a:pt x="99" y="22"/>
                          <a:pt x="99" y="22"/>
                          <a:pt x="99" y="22"/>
                        </a:cubicBezTo>
                        <a:cubicBezTo>
                          <a:pt x="98" y="22"/>
                          <a:pt x="98" y="22"/>
                          <a:pt x="98" y="22"/>
                        </a:cubicBezTo>
                        <a:cubicBezTo>
                          <a:pt x="98" y="22"/>
                          <a:pt x="98" y="22"/>
                          <a:pt x="98" y="22"/>
                        </a:cubicBezTo>
                        <a:cubicBezTo>
                          <a:pt x="98" y="22"/>
                          <a:pt x="98" y="22"/>
                          <a:pt x="98" y="22"/>
                        </a:cubicBezTo>
                        <a:cubicBezTo>
                          <a:pt x="97" y="22"/>
                          <a:pt x="97" y="22"/>
                          <a:pt x="97" y="22"/>
                        </a:cubicBezTo>
                        <a:cubicBezTo>
                          <a:pt x="97" y="22"/>
                          <a:pt x="97" y="22"/>
                          <a:pt x="97" y="22"/>
                        </a:cubicBezTo>
                        <a:cubicBezTo>
                          <a:pt x="97" y="22"/>
                          <a:pt x="97" y="22"/>
                          <a:pt x="97" y="22"/>
                        </a:cubicBezTo>
                        <a:cubicBezTo>
                          <a:pt x="97" y="21"/>
                          <a:pt x="97" y="21"/>
                          <a:pt x="97" y="21"/>
                        </a:cubicBezTo>
                        <a:cubicBezTo>
                          <a:pt x="96" y="21"/>
                          <a:pt x="96" y="21"/>
                          <a:pt x="96" y="21"/>
                        </a:cubicBezTo>
                        <a:cubicBezTo>
                          <a:pt x="96" y="21"/>
                          <a:pt x="96" y="21"/>
                          <a:pt x="96" y="21"/>
                        </a:cubicBezTo>
                        <a:cubicBezTo>
                          <a:pt x="96" y="21"/>
                          <a:pt x="96" y="21"/>
                          <a:pt x="96" y="21"/>
                        </a:cubicBezTo>
                        <a:cubicBezTo>
                          <a:pt x="96" y="21"/>
                          <a:pt x="96" y="21"/>
                          <a:pt x="96" y="21"/>
                        </a:cubicBezTo>
                        <a:cubicBezTo>
                          <a:pt x="96" y="21"/>
                          <a:pt x="96" y="21"/>
                          <a:pt x="96" y="21"/>
                        </a:cubicBezTo>
                        <a:cubicBezTo>
                          <a:pt x="95" y="21"/>
                          <a:pt x="95" y="21"/>
                          <a:pt x="95" y="21"/>
                        </a:cubicBezTo>
                        <a:cubicBezTo>
                          <a:pt x="95" y="21"/>
                          <a:pt x="95" y="21"/>
                          <a:pt x="95" y="21"/>
                        </a:cubicBezTo>
                        <a:cubicBezTo>
                          <a:pt x="95" y="21"/>
                          <a:pt x="95" y="21"/>
                          <a:pt x="95" y="21"/>
                        </a:cubicBezTo>
                        <a:cubicBezTo>
                          <a:pt x="95" y="21"/>
                          <a:pt x="95" y="21"/>
                          <a:pt x="95" y="21"/>
                        </a:cubicBezTo>
                        <a:cubicBezTo>
                          <a:pt x="96" y="21"/>
                          <a:pt x="96" y="21"/>
                          <a:pt x="96" y="21"/>
                        </a:cubicBezTo>
                        <a:cubicBezTo>
                          <a:pt x="96" y="21"/>
                          <a:pt x="96" y="21"/>
                          <a:pt x="96" y="21"/>
                        </a:cubicBezTo>
                        <a:cubicBezTo>
                          <a:pt x="97" y="21"/>
                          <a:pt x="97" y="21"/>
                          <a:pt x="97" y="21"/>
                        </a:cubicBezTo>
                        <a:cubicBezTo>
                          <a:pt x="97" y="21"/>
                          <a:pt x="97" y="21"/>
                          <a:pt x="97" y="21"/>
                        </a:cubicBezTo>
                        <a:cubicBezTo>
                          <a:pt x="97" y="22"/>
                          <a:pt x="97" y="22"/>
                          <a:pt x="97" y="22"/>
                        </a:cubicBezTo>
                        <a:cubicBezTo>
                          <a:pt x="97" y="21"/>
                          <a:pt x="97" y="21"/>
                          <a:pt x="97" y="21"/>
                        </a:cubicBezTo>
                        <a:cubicBezTo>
                          <a:pt x="98" y="21"/>
                          <a:pt x="98" y="21"/>
                          <a:pt x="98" y="21"/>
                        </a:cubicBezTo>
                        <a:cubicBezTo>
                          <a:pt x="98" y="22"/>
                          <a:pt x="98" y="22"/>
                          <a:pt x="98" y="22"/>
                        </a:cubicBezTo>
                        <a:cubicBezTo>
                          <a:pt x="98" y="22"/>
                          <a:pt x="98" y="22"/>
                          <a:pt x="98" y="22"/>
                        </a:cubicBezTo>
                        <a:cubicBezTo>
                          <a:pt x="99" y="22"/>
                          <a:pt x="99" y="22"/>
                          <a:pt x="99" y="22"/>
                        </a:cubicBezTo>
                        <a:cubicBezTo>
                          <a:pt x="99" y="23"/>
                          <a:pt x="99" y="23"/>
                          <a:pt x="99" y="23"/>
                        </a:cubicBezTo>
                        <a:cubicBezTo>
                          <a:pt x="100" y="23"/>
                          <a:pt x="100" y="23"/>
                          <a:pt x="100" y="23"/>
                        </a:cubicBezTo>
                        <a:cubicBezTo>
                          <a:pt x="100" y="24"/>
                          <a:pt x="100" y="24"/>
                          <a:pt x="100" y="24"/>
                        </a:cubicBezTo>
                        <a:cubicBezTo>
                          <a:pt x="101" y="24"/>
                          <a:pt x="101" y="24"/>
                          <a:pt x="101" y="24"/>
                        </a:cubicBezTo>
                        <a:cubicBezTo>
                          <a:pt x="102" y="25"/>
                          <a:pt x="102" y="25"/>
                          <a:pt x="102" y="25"/>
                        </a:cubicBezTo>
                        <a:cubicBezTo>
                          <a:pt x="102" y="25"/>
                          <a:pt x="102" y="25"/>
                          <a:pt x="102" y="25"/>
                        </a:cubicBezTo>
                        <a:cubicBezTo>
                          <a:pt x="103" y="26"/>
                          <a:pt x="103" y="26"/>
                          <a:pt x="103" y="26"/>
                        </a:cubicBezTo>
                        <a:cubicBezTo>
                          <a:pt x="103" y="26"/>
                          <a:pt x="103" y="26"/>
                          <a:pt x="103" y="26"/>
                        </a:cubicBezTo>
                        <a:cubicBezTo>
                          <a:pt x="103" y="26"/>
                          <a:pt x="103" y="26"/>
                          <a:pt x="103" y="26"/>
                        </a:cubicBezTo>
                        <a:cubicBezTo>
                          <a:pt x="103" y="26"/>
                          <a:pt x="103" y="26"/>
                          <a:pt x="103"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5" y="26"/>
                          <a:pt x="105" y="26"/>
                          <a:pt x="105" y="26"/>
                        </a:cubicBezTo>
                        <a:cubicBezTo>
                          <a:pt x="105" y="27"/>
                          <a:pt x="105" y="27"/>
                          <a:pt x="105" y="27"/>
                        </a:cubicBezTo>
                        <a:cubicBezTo>
                          <a:pt x="105" y="27"/>
                          <a:pt x="105" y="27"/>
                          <a:pt x="105" y="27"/>
                        </a:cubicBezTo>
                        <a:cubicBezTo>
                          <a:pt x="105" y="27"/>
                          <a:pt x="105" y="27"/>
                          <a:pt x="105" y="27"/>
                        </a:cubicBezTo>
                        <a:cubicBezTo>
                          <a:pt x="106" y="28"/>
                          <a:pt x="106" y="28"/>
                          <a:pt x="106" y="28"/>
                        </a:cubicBezTo>
                        <a:cubicBezTo>
                          <a:pt x="106" y="28"/>
                          <a:pt x="106" y="28"/>
                          <a:pt x="106" y="28"/>
                        </a:cubicBezTo>
                        <a:cubicBezTo>
                          <a:pt x="106" y="28"/>
                          <a:pt x="106" y="28"/>
                          <a:pt x="106" y="28"/>
                        </a:cubicBezTo>
                        <a:cubicBezTo>
                          <a:pt x="107" y="28"/>
                          <a:pt x="107" y="28"/>
                          <a:pt x="107" y="28"/>
                        </a:cubicBezTo>
                        <a:cubicBezTo>
                          <a:pt x="107" y="29"/>
                          <a:pt x="107" y="29"/>
                          <a:pt x="107" y="29"/>
                        </a:cubicBezTo>
                        <a:cubicBezTo>
                          <a:pt x="107" y="29"/>
                          <a:pt x="107" y="29"/>
                          <a:pt x="107" y="29"/>
                        </a:cubicBezTo>
                        <a:cubicBezTo>
                          <a:pt x="107" y="28"/>
                          <a:pt x="107" y="28"/>
                          <a:pt x="107" y="28"/>
                        </a:cubicBezTo>
                        <a:cubicBezTo>
                          <a:pt x="107" y="28"/>
                          <a:pt x="107" y="28"/>
                          <a:pt x="107" y="28"/>
                        </a:cubicBezTo>
                        <a:cubicBezTo>
                          <a:pt x="107" y="28"/>
                          <a:pt x="107" y="28"/>
                          <a:pt x="107" y="28"/>
                        </a:cubicBezTo>
                        <a:cubicBezTo>
                          <a:pt x="107" y="28"/>
                          <a:pt x="107" y="28"/>
                          <a:pt x="107"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9"/>
                          <a:pt x="108" y="29"/>
                          <a:pt x="108" y="29"/>
                        </a:cubicBezTo>
                        <a:cubicBezTo>
                          <a:pt x="109" y="29"/>
                          <a:pt x="109" y="29"/>
                          <a:pt x="109" y="29"/>
                        </a:cubicBezTo>
                        <a:cubicBezTo>
                          <a:pt x="110" y="29"/>
                          <a:pt x="110" y="29"/>
                          <a:pt x="110" y="29"/>
                        </a:cubicBezTo>
                        <a:cubicBezTo>
                          <a:pt x="110" y="28"/>
                          <a:pt x="110" y="28"/>
                          <a:pt x="110" y="28"/>
                        </a:cubicBezTo>
                        <a:cubicBezTo>
                          <a:pt x="110" y="28"/>
                          <a:pt x="110" y="28"/>
                          <a:pt x="110" y="28"/>
                        </a:cubicBezTo>
                        <a:cubicBezTo>
                          <a:pt x="110" y="28"/>
                          <a:pt x="110" y="28"/>
                          <a:pt x="110" y="28"/>
                        </a:cubicBezTo>
                        <a:cubicBezTo>
                          <a:pt x="109" y="28"/>
                          <a:pt x="109" y="28"/>
                          <a:pt x="109" y="28"/>
                        </a:cubicBezTo>
                        <a:cubicBezTo>
                          <a:pt x="109" y="28"/>
                          <a:pt x="109" y="28"/>
                          <a:pt x="109" y="28"/>
                        </a:cubicBezTo>
                        <a:cubicBezTo>
                          <a:pt x="109" y="28"/>
                          <a:pt x="109" y="28"/>
                          <a:pt x="109" y="28"/>
                        </a:cubicBezTo>
                        <a:cubicBezTo>
                          <a:pt x="109" y="28"/>
                          <a:pt x="109" y="28"/>
                          <a:pt x="109" y="28"/>
                        </a:cubicBezTo>
                        <a:cubicBezTo>
                          <a:pt x="109" y="27"/>
                          <a:pt x="109" y="27"/>
                          <a:pt x="109" y="27"/>
                        </a:cubicBezTo>
                        <a:cubicBezTo>
                          <a:pt x="109" y="27"/>
                          <a:pt x="109" y="27"/>
                          <a:pt x="109" y="27"/>
                        </a:cubicBezTo>
                        <a:cubicBezTo>
                          <a:pt x="109" y="27"/>
                          <a:pt x="109" y="27"/>
                          <a:pt x="109" y="27"/>
                        </a:cubicBezTo>
                        <a:cubicBezTo>
                          <a:pt x="110" y="27"/>
                          <a:pt x="110" y="27"/>
                          <a:pt x="110" y="27"/>
                        </a:cubicBezTo>
                        <a:cubicBezTo>
                          <a:pt x="110" y="27"/>
                          <a:pt x="110" y="27"/>
                          <a:pt x="110" y="27"/>
                        </a:cubicBezTo>
                        <a:cubicBezTo>
                          <a:pt x="110" y="27"/>
                          <a:pt x="110" y="27"/>
                          <a:pt x="110" y="27"/>
                        </a:cubicBezTo>
                        <a:cubicBezTo>
                          <a:pt x="110" y="27"/>
                          <a:pt x="110" y="27"/>
                          <a:pt x="110" y="27"/>
                        </a:cubicBezTo>
                        <a:cubicBezTo>
                          <a:pt x="109" y="27"/>
                          <a:pt x="109" y="27"/>
                          <a:pt x="109" y="27"/>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5"/>
                          <a:pt x="109" y="25"/>
                          <a:pt x="109" y="25"/>
                        </a:cubicBezTo>
                        <a:cubicBezTo>
                          <a:pt x="109" y="25"/>
                          <a:pt x="109" y="25"/>
                          <a:pt x="109" y="25"/>
                        </a:cubicBezTo>
                        <a:cubicBezTo>
                          <a:pt x="109" y="24"/>
                          <a:pt x="109" y="24"/>
                          <a:pt x="109" y="24"/>
                        </a:cubicBezTo>
                        <a:cubicBezTo>
                          <a:pt x="109" y="24"/>
                          <a:pt x="109" y="24"/>
                          <a:pt x="109" y="24"/>
                        </a:cubicBezTo>
                        <a:cubicBezTo>
                          <a:pt x="109" y="24"/>
                          <a:pt x="109" y="24"/>
                          <a:pt x="109" y="24"/>
                        </a:cubicBezTo>
                        <a:cubicBezTo>
                          <a:pt x="110" y="25"/>
                          <a:pt x="110" y="25"/>
                          <a:pt x="110" y="25"/>
                        </a:cubicBezTo>
                        <a:cubicBezTo>
                          <a:pt x="110" y="25"/>
                          <a:pt x="110" y="25"/>
                          <a:pt x="110" y="25"/>
                        </a:cubicBezTo>
                        <a:cubicBezTo>
                          <a:pt x="110" y="24"/>
                          <a:pt x="110" y="24"/>
                          <a:pt x="110" y="24"/>
                        </a:cubicBezTo>
                        <a:cubicBezTo>
                          <a:pt x="110" y="24"/>
                          <a:pt x="110" y="24"/>
                          <a:pt x="110" y="24"/>
                        </a:cubicBezTo>
                        <a:cubicBezTo>
                          <a:pt x="110" y="23"/>
                          <a:pt x="110" y="23"/>
                          <a:pt x="110" y="23"/>
                        </a:cubicBezTo>
                        <a:cubicBezTo>
                          <a:pt x="110" y="23"/>
                          <a:pt x="110" y="23"/>
                          <a:pt x="110" y="23"/>
                        </a:cubicBezTo>
                        <a:cubicBezTo>
                          <a:pt x="109" y="23"/>
                          <a:pt x="109" y="23"/>
                          <a:pt x="109" y="23"/>
                        </a:cubicBezTo>
                        <a:cubicBezTo>
                          <a:pt x="109" y="23"/>
                          <a:pt x="109" y="23"/>
                          <a:pt x="109" y="23"/>
                        </a:cubicBezTo>
                        <a:cubicBezTo>
                          <a:pt x="107" y="22"/>
                          <a:pt x="107" y="22"/>
                          <a:pt x="107" y="22"/>
                        </a:cubicBezTo>
                        <a:cubicBezTo>
                          <a:pt x="107" y="22"/>
                          <a:pt x="107" y="22"/>
                          <a:pt x="107" y="22"/>
                        </a:cubicBezTo>
                        <a:cubicBezTo>
                          <a:pt x="107" y="22"/>
                          <a:pt x="106" y="22"/>
                          <a:pt x="106" y="22"/>
                        </a:cubicBezTo>
                        <a:cubicBezTo>
                          <a:pt x="106" y="22"/>
                          <a:pt x="106" y="22"/>
                          <a:pt x="106" y="22"/>
                        </a:cubicBezTo>
                        <a:cubicBezTo>
                          <a:pt x="106" y="22"/>
                          <a:pt x="106" y="22"/>
                          <a:pt x="106" y="22"/>
                        </a:cubicBezTo>
                        <a:cubicBezTo>
                          <a:pt x="106" y="22"/>
                          <a:pt x="106" y="22"/>
                          <a:pt x="106" y="22"/>
                        </a:cubicBezTo>
                        <a:cubicBezTo>
                          <a:pt x="106" y="22"/>
                          <a:pt x="106" y="22"/>
                          <a:pt x="106" y="22"/>
                        </a:cubicBezTo>
                        <a:cubicBezTo>
                          <a:pt x="106" y="22"/>
                          <a:pt x="106" y="22"/>
                          <a:pt x="106" y="22"/>
                        </a:cubicBezTo>
                        <a:cubicBezTo>
                          <a:pt x="105" y="22"/>
                          <a:pt x="105" y="22"/>
                          <a:pt x="105" y="22"/>
                        </a:cubicBezTo>
                        <a:cubicBezTo>
                          <a:pt x="105" y="22"/>
                          <a:pt x="105" y="22"/>
                          <a:pt x="105" y="22"/>
                        </a:cubicBezTo>
                        <a:cubicBezTo>
                          <a:pt x="105" y="22"/>
                          <a:pt x="105" y="22"/>
                          <a:pt x="105" y="22"/>
                        </a:cubicBezTo>
                        <a:cubicBezTo>
                          <a:pt x="105" y="21"/>
                          <a:pt x="105" y="21"/>
                          <a:pt x="105" y="21"/>
                        </a:cubicBezTo>
                        <a:cubicBezTo>
                          <a:pt x="105" y="21"/>
                          <a:pt x="105" y="21"/>
                          <a:pt x="105" y="21"/>
                        </a:cubicBezTo>
                        <a:cubicBezTo>
                          <a:pt x="105" y="21"/>
                          <a:pt x="105" y="21"/>
                          <a:pt x="105" y="21"/>
                        </a:cubicBezTo>
                        <a:cubicBezTo>
                          <a:pt x="105" y="21"/>
                          <a:pt x="105" y="21"/>
                          <a:pt x="105" y="21"/>
                        </a:cubicBezTo>
                        <a:cubicBezTo>
                          <a:pt x="105" y="21"/>
                          <a:pt x="105" y="21"/>
                          <a:pt x="105" y="21"/>
                        </a:cubicBezTo>
                        <a:cubicBezTo>
                          <a:pt x="104" y="21"/>
                          <a:pt x="104" y="21"/>
                          <a:pt x="104" y="21"/>
                        </a:cubicBezTo>
                        <a:cubicBezTo>
                          <a:pt x="104" y="20"/>
                          <a:pt x="104" y="20"/>
                          <a:pt x="104" y="20"/>
                        </a:cubicBezTo>
                        <a:cubicBezTo>
                          <a:pt x="104" y="20"/>
                          <a:pt x="104" y="20"/>
                          <a:pt x="104"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1" y="20"/>
                          <a:pt x="101" y="20"/>
                          <a:pt x="101" y="20"/>
                        </a:cubicBezTo>
                        <a:cubicBezTo>
                          <a:pt x="101" y="20"/>
                          <a:pt x="101" y="20"/>
                          <a:pt x="101" y="20"/>
                        </a:cubicBezTo>
                        <a:cubicBezTo>
                          <a:pt x="101" y="20"/>
                          <a:pt x="101" y="20"/>
                          <a:pt x="101" y="20"/>
                        </a:cubicBezTo>
                        <a:cubicBezTo>
                          <a:pt x="101" y="20"/>
                          <a:pt x="101" y="20"/>
                          <a:pt x="101" y="20"/>
                        </a:cubicBezTo>
                        <a:cubicBezTo>
                          <a:pt x="100" y="20"/>
                          <a:pt x="100" y="20"/>
                          <a:pt x="100" y="20"/>
                        </a:cubicBezTo>
                        <a:cubicBezTo>
                          <a:pt x="100" y="20"/>
                          <a:pt x="100" y="20"/>
                          <a:pt x="100" y="20"/>
                        </a:cubicBezTo>
                        <a:cubicBezTo>
                          <a:pt x="99" y="20"/>
                          <a:pt x="99" y="20"/>
                          <a:pt x="99" y="20"/>
                        </a:cubicBezTo>
                        <a:cubicBezTo>
                          <a:pt x="98" y="20"/>
                          <a:pt x="98" y="20"/>
                          <a:pt x="98" y="20"/>
                        </a:cubicBezTo>
                        <a:cubicBezTo>
                          <a:pt x="98" y="20"/>
                          <a:pt x="98" y="20"/>
                          <a:pt x="98" y="20"/>
                        </a:cubicBezTo>
                        <a:cubicBezTo>
                          <a:pt x="98" y="19"/>
                          <a:pt x="98" y="19"/>
                          <a:pt x="98" y="19"/>
                        </a:cubicBezTo>
                        <a:cubicBezTo>
                          <a:pt x="98" y="19"/>
                          <a:pt x="98" y="19"/>
                          <a:pt x="98" y="19"/>
                        </a:cubicBezTo>
                        <a:cubicBezTo>
                          <a:pt x="97" y="19"/>
                          <a:pt x="97" y="19"/>
                          <a:pt x="97" y="19"/>
                        </a:cubicBezTo>
                        <a:cubicBezTo>
                          <a:pt x="97" y="19"/>
                          <a:pt x="97" y="19"/>
                          <a:pt x="97" y="19"/>
                        </a:cubicBezTo>
                        <a:cubicBezTo>
                          <a:pt x="97" y="18"/>
                          <a:pt x="97" y="18"/>
                          <a:pt x="97" y="18"/>
                        </a:cubicBezTo>
                        <a:cubicBezTo>
                          <a:pt x="97" y="18"/>
                          <a:pt x="97" y="18"/>
                          <a:pt x="97" y="18"/>
                        </a:cubicBezTo>
                        <a:cubicBezTo>
                          <a:pt x="97" y="18"/>
                          <a:pt x="97" y="18"/>
                          <a:pt x="97" y="18"/>
                        </a:cubicBezTo>
                        <a:cubicBezTo>
                          <a:pt x="96" y="18"/>
                          <a:pt x="96" y="18"/>
                          <a:pt x="96" y="18"/>
                        </a:cubicBezTo>
                        <a:cubicBezTo>
                          <a:pt x="96" y="18"/>
                          <a:pt x="96" y="18"/>
                          <a:pt x="96" y="18"/>
                        </a:cubicBezTo>
                        <a:cubicBezTo>
                          <a:pt x="96" y="18"/>
                          <a:pt x="96" y="18"/>
                          <a:pt x="96" y="18"/>
                        </a:cubicBezTo>
                        <a:cubicBezTo>
                          <a:pt x="96" y="18"/>
                          <a:pt x="96" y="18"/>
                          <a:pt x="96" y="18"/>
                        </a:cubicBezTo>
                        <a:cubicBezTo>
                          <a:pt x="96" y="18"/>
                          <a:pt x="96" y="18"/>
                          <a:pt x="96" y="18"/>
                        </a:cubicBezTo>
                        <a:cubicBezTo>
                          <a:pt x="96" y="18"/>
                          <a:pt x="96" y="18"/>
                          <a:pt x="96" y="18"/>
                        </a:cubicBezTo>
                        <a:cubicBezTo>
                          <a:pt x="96" y="17"/>
                          <a:pt x="96" y="17"/>
                          <a:pt x="96" y="17"/>
                        </a:cubicBezTo>
                        <a:cubicBezTo>
                          <a:pt x="96" y="17"/>
                          <a:pt x="96" y="17"/>
                          <a:pt x="96" y="17"/>
                        </a:cubicBezTo>
                        <a:cubicBezTo>
                          <a:pt x="96" y="17"/>
                          <a:pt x="96" y="17"/>
                          <a:pt x="96" y="17"/>
                        </a:cubicBezTo>
                        <a:cubicBezTo>
                          <a:pt x="96" y="17"/>
                          <a:pt x="96" y="17"/>
                          <a:pt x="96" y="17"/>
                        </a:cubicBezTo>
                        <a:cubicBezTo>
                          <a:pt x="96" y="16"/>
                          <a:pt x="96" y="16"/>
                          <a:pt x="96" y="16"/>
                        </a:cubicBezTo>
                        <a:cubicBezTo>
                          <a:pt x="96" y="16"/>
                          <a:pt x="96" y="16"/>
                          <a:pt x="96" y="16"/>
                        </a:cubicBezTo>
                        <a:cubicBezTo>
                          <a:pt x="95" y="16"/>
                          <a:pt x="95" y="16"/>
                          <a:pt x="95" y="16"/>
                        </a:cubicBezTo>
                        <a:cubicBezTo>
                          <a:pt x="95" y="17"/>
                          <a:pt x="95" y="17"/>
                          <a:pt x="95" y="17"/>
                        </a:cubicBezTo>
                        <a:cubicBezTo>
                          <a:pt x="94" y="17"/>
                          <a:pt x="94" y="17"/>
                          <a:pt x="94" y="17"/>
                        </a:cubicBezTo>
                        <a:cubicBezTo>
                          <a:pt x="94" y="18"/>
                          <a:pt x="94" y="18"/>
                          <a:pt x="94" y="18"/>
                        </a:cubicBezTo>
                        <a:cubicBezTo>
                          <a:pt x="94" y="18"/>
                          <a:pt x="94" y="18"/>
                          <a:pt x="94" y="18"/>
                        </a:cubicBezTo>
                        <a:cubicBezTo>
                          <a:pt x="93" y="18"/>
                          <a:pt x="93" y="18"/>
                          <a:pt x="93" y="18"/>
                        </a:cubicBezTo>
                        <a:cubicBezTo>
                          <a:pt x="92" y="18"/>
                          <a:pt x="92" y="18"/>
                          <a:pt x="92" y="18"/>
                        </a:cubicBezTo>
                        <a:cubicBezTo>
                          <a:pt x="91" y="18"/>
                          <a:pt x="91" y="18"/>
                          <a:pt x="91" y="18"/>
                        </a:cubicBezTo>
                        <a:cubicBezTo>
                          <a:pt x="91" y="18"/>
                          <a:pt x="91" y="18"/>
                          <a:pt x="91" y="18"/>
                        </a:cubicBezTo>
                        <a:cubicBezTo>
                          <a:pt x="92" y="18"/>
                          <a:pt x="92" y="18"/>
                          <a:pt x="92" y="18"/>
                        </a:cubicBezTo>
                        <a:cubicBezTo>
                          <a:pt x="92" y="18"/>
                          <a:pt x="92" y="18"/>
                          <a:pt x="92" y="18"/>
                        </a:cubicBezTo>
                        <a:cubicBezTo>
                          <a:pt x="92" y="18"/>
                          <a:pt x="92" y="18"/>
                          <a:pt x="92" y="18"/>
                        </a:cubicBezTo>
                        <a:cubicBezTo>
                          <a:pt x="92" y="18"/>
                          <a:pt x="92" y="18"/>
                          <a:pt x="92" y="18"/>
                        </a:cubicBezTo>
                        <a:cubicBezTo>
                          <a:pt x="92" y="17"/>
                          <a:pt x="92" y="17"/>
                          <a:pt x="92" y="17"/>
                        </a:cubicBezTo>
                        <a:cubicBezTo>
                          <a:pt x="91" y="17"/>
                          <a:pt x="91" y="17"/>
                          <a:pt x="91" y="17"/>
                        </a:cubicBezTo>
                        <a:cubicBezTo>
                          <a:pt x="91" y="17"/>
                          <a:pt x="91" y="17"/>
                          <a:pt x="91" y="17"/>
                        </a:cubicBezTo>
                        <a:cubicBezTo>
                          <a:pt x="91" y="17"/>
                          <a:pt x="91" y="17"/>
                          <a:pt x="91" y="17"/>
                        </a:cubicBezTo>
                        <a:cubicBezTo>
                          <a:pt x="91" y="17"/>
                          <a:pt x="91" y="17"/>
                          <a:pt x="91" y="17"/>
                        </a:cubicBezTo>
                        <a:cubicBezTo>
                          <a:pt x="91" y="17"/>
                          <a:pt x="91" y="17"/>
                          <a:pt x="91" y="17"/>
                        </a:cubicBezTo>
                        <a:cubicBezTo>
                          <a:pt x="91" y="16"/>
                          <a:pt x="91" y="16"/>
                          <a:pt x="91" y="16"/>
                        </a:cubicBezTo>
                        <a:cubicBezTo>
                          <a:pt x="91" y="15"/>
                          <a:pt x="91" y="15"/>
                          <a:pt x="91" y="15"/>
                        </a:cubicBezTo>
                        <a:cubicBezTo>
                          <a:pt x="91" y="14"/>
                          <a:pt x="91" y="14"/>
                          <a:pt x="91" y="14"/>
                        </a:cubicBezTo>
                        <a:cubicBezTo>
                          <a:pt x="91" y="14"/>
                          <a:pt x="91" y="14"/>
                          <a:pt x="91" y="14"/>
                        </a:cubicBezTo>
                        <a:cubicBezTo>
                          <a:pt x="91" y="14"/>
                          <a:pt x="91" y="14"/>
                          <a:pt x="91" y="14"/>
                        </a:cubicBezTo>
                        <a:cubicBezTo>
                          <a:pt x="91" y="14"/>
                          <a:pt x="91" y="14"/>
                          <a:pt x="91" y="14"/>
                        </a:cubicBezTo>
                        <a:cubicBezTo>
                          <a:pt x="92" y="14"/>
                          <a:pt x="92" y="14"/>
                          <a:pt x="92" y="14"/>
                        </a:cubicBezTo>
                        <a:cubicBezTo>
                          <a:pt x="92" y="14"/>
                          <a:pt x="92" y="14"/>
                          <a:pt x="92" y="14"/>
                        </a:cubicBezTo>
                        <a:cubicBezTo>
                          <a:pt x="91" y="13"/>
                          <a:pt x="91" y="13"/>
                          <a:pt x="91" y="13"/>
                        </a:cubicBezTo>
                        <a:cubicBezTo>
                          <a:pt x="91" y="13"/>
                          <a:pt x="91" y="13"/>
                          <a:pt x="91" y="13"/>
                        </a:cubicBezTo>
                        <a:cubicBezTo>
                          <a:pt x="92" y="13"/>
                          <a:pt x="92" y="13"/>
                          <a:pt x="92" y="13"/>
                        </a:cubicBezTo>
                        <a:cubicBezTo>
                          <a:pt x="92" y="13"/>
                          <a:pt x="92" y="13"/>
                          <a:pt x="92" y="13"/>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3" y="12"/>
                          <a:pt x="93" y="12"/>
                          <a:pt x="93" y="12"/>
                        </a:cubicBezTo>
                        <a:cubicBezTo>
                          <a:pt x="93" y="12"/>
                          <a:pt x="93" y="12"/>
                          <a:pt x="93" y="12"/>
                        </a:cubicBezTo>
                        <a:cubicBezTo>
                          <a:pt x="93" y="12"/>
                          <a:pt x="93" y="12"/>
                          <a:pt x="93" y="12"/>
                        </a:cubicBezTo>
                        <a:cubicBezTo>
                          <a:pt x="93" y="11"/>
                          <a:pt x="93" y="11"/>
                          <a:pt x="93" y="11"/>
                        </a:cubicBezTo>
                        <a:cubicBezTo>
                          <a:pt x="93" y="11"/>
                          <a:pt x="93" y="11"/>
                          <a:pt x="93" y="11"/>
                        </a:cubicBezTo>
                        <a:cubicBezTo>
                          <a:pt x="92" y="11"/>
                          <a:pt x="92" y="11"/>
                          <a:pt x="92" y="11"/>
                        </a:cubicBezTo>
                        <a:cubicBezTo>
                          <a:pt x="93" y="11"/>
                          <a:pt x="93" y="11"/>
                          <a:pt x="93" y="11"/>
                        </a:cubicBezTo>
                        <a:cubicBezTo>
                          <a:pt x="93" y="11"/>
                          <a:pt x="93" y="11"/>
                          <a:pt x="93" y="11"/>
                        </a:cubicBezTo>
                        <a:cubicBezTo>
                          <a:pt x="93" y="11"/>
                          <a:pt x="93" y="11"/>
                          <a:pt x="93" y="11"/>
                        </a:cubicBezTo>
                        <a:cubicBezTo>
                          <a:pt x="93" y="11"/>
                          <a:pt x="93" y="11"/>
                          <a:pt x="93" y="11"/>
                        </a:cubicBezTo>
                        <a:cubicBezTo>
                          <a:pt x="93" y="11"/>
                          <a:pt x="93" y="11"/>
                          <a:pt x="93" y="11"/>
                        </a:cubicBezTo>
                        <a:cubicBezTo>
                          <a:pt x="93" y="11"/>
                          <a:pt x="93" y="11"/>
                          <a:pt x="93" y="11"/>
                        </a:cubicBezTo>
                        <a:cubicBezTo>
                          <a:pt x="93" y="10"/>
                          <a:pt x="93" y="10"/>
                          <a:pt x="93" y="10"/>
                        </a:cubicBezTo>
                        <a:cubicBezTo>
                          <a:pt x="93" y="10"/>
                          <a:pt x="93" y="10"/>
                          <a:pt x="93" y="10"/>
                        </a:cubicBezTo>
                        <a:cubicBezTo>
                          <a:pt x="94" y="10"/>
                          <a:pt x="94" y="10"/>
                          <a:pt x="94" y="10"/>
                        </a:cubicBezTo>
                        <a:cubicBezTo>
                          <a:pt x="94" y="10"/>
                          <a:pt x="94" y="10"/>
                          <a:pt x="94" y="10"/>
                        </a:cubicBezTo>
                        <a:cubicBezTo>
                          <a:pt x="94" y="10"/>
                          <a:pt x="94" y="10"/>
                          <a:pt x="94" y="10"/>
                        </a:cubicBezTo>
                        <a:cubicBezTo>
                          <a:pt x="94" y="10"/>
                          <a:pt x="94" y="10"/>
                          <a:pt x="94" y="10"/>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8"/>
                          <a:pt x="94" y="8"/>
                          <a:pt x="94" y="8"/>
                        </a:cubicBezTo>
                        <a:cubicBezTo>
                          <a:pt x="94" y="8"/>
                          <a:pt x="94" y="8"/>
                          <a:pt x="94" y="8"/>
                        </a:cubicBezTo>
                        <a:cubicBezTo>
                          <a:pt x="94" y="8"/>
                          <a:pt x="94" y="8"/>
                          <a:pt x="94" y="8"/>
                        </a:cubicBezTo>
                        <a:cubicBezTo>
                          <a:pt x="94" y="8"/>
                          <a:pt x="94" y="8"/>
                          <a:pt x="94" y="8"/>
                        </a:cubicBezTo>
                        <a:cubicBezTo>
                          <a:pt x="94" y="8"/>
                          <a:pt x="94" y="8"/>
                          <a:pt x="94" y="8"/>
                        </a:cubicBezTo>
                        <a:cubicBezTo>
                          <a:pt x="94" y="8"/>
                          <a:pt x="94" y="8"/>
                          <a:pt x="94" y="8"/>
                        </a:cubicBezTo>
                        <a:cubicBezTo>
                          <a:pt x="94" y="7"/>
                          <a:pt x="94" y="7"/>
                          <a:pt x="94" y="7"/>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2" y="6"/>
                          <a:pt x="92" y="6"/>
                          <a:pt x="92" y="6"/>
                        </a:cubicBezTo>
                        <a:cubicBezTo>
                          <a:pt x="92" y="6"/>
                          <a:pt x="92" y="6"/>
                          <a:pt x="92" y="6"/>
                        </a:cubicBezTo>
                        <a:cubicBezTo>
                          <a:pt x="92" y="6"/>
                          <a:pt x="92" y="6"/>
                          <a:pt x="92" y="6"/>
                        </a:cubicBezTo>
                        <a:cubicBezTo>
                          <a:pt x="91" y="6"/>
                          <a:pt x="91" y="6"/>
                          <a:pt x="91" y="6"/>
                        </a:cubicBezTo>
                        <a:cubicBezTo>
                          <a:pt x="91" y="6"/>
                          <a:pt x="91" y="6"/>
                          <a:pt x="91" y="6"/>
                        </a:cubicBezTo>
                        <a:cubicBezTo>
                          <a:pt x="91" y="6"/>
                          <a:pt x="91" y="6"/>
                          <a:pt x="91" y="6"/>
                        </a:cubicBezTo>
                        <a:cubicBezTo>
                          <a:pt x="90" y="5"/>
                          <a:pt x="90" y="5"/>
                          <a:pt x="90" y="5"/>
                        </a:cubicBezTo>
                        <a:cubicBezTo>
                          <a:pt x="90" y="5"/>
                          <a:pt x="90" y="5"/>
                          <a:pt x="90" y="5"/>
                        </a:cubicBezTo>
                        <a:cubicBezTo>
                          <a:pt x="90" y="5"/>
                          <a:pt x="90" y="5"/>
                          <a:pt x="90" y="5"/>
                        </a:cubicBezTo>
                        <a:cubicBezTo>
                          <a:pt x="90" y="5"/>
                          <a:pt x="90" y="5"/>
                          <a:pt x="90" y="5"/>
                        </a:cubicBezTo>
                        <a:cubicBezTo>
                          <a:pt x="89" y="4"/>
                          <a:pt x="89" y="4"/>
                          <a:pt x="89" y="4"/>
                        </a:cubicBezTo>
                        <a:cubicBezTo>
                          <a:pt x="89" y="4"/>
                          <a:pt x="89" y="4"/>
                          <a:pt x="89" y="4"/>
                        </a:cubicBezTo>
                        <a:cubicBezTo>
                          <a:pt x="88" y="4"/>
                          <a:pt x="88" y="4"/>
                          <a:pt x="88" y="4"/>
                        </a:cubicBezTo>
                        <a:cubicBezTo>
                          <a:pt x="87" y="4"/>
                          <a:pt x="87" y="4"/>
                          <a:pt x="87" y="4"/>
                        </a:cubicBezTo>
                        <a:cubicBezTo>
                          <a:pt x="87" y="4"/>
                          <a:pt x="87" y="4"/>
                          <a:pt x="87" y="4"/>
                        </a:cubicBezTo>
                        <a:cubicBezTo>
                          <a:pt x="86" y="4"/>
                          <a:pt x="86" y="4"/>
                          <a:pt x="86" y="4"/>
                        </a:cubicBezTo>
                        <a:cubicBezTo>
                          <a:pt x="86" y="4"/>
                          <a:pt x="86" y="4"/>
                          <a:pt x="86" y="4"/>
                        </a:cubicBezTo>
                        <a:cubicBezTo>
                          <a:pt x="86" y="3"/>
                          <a:pt x="86" y="3"/>
                          <a:pt x="86" y="3"/>
                        </a:cubicBezTo>
                        <a:cubicBezTo>
                          <a:pt x="85" y="3"/>
                          <a:pt x="85" y="3"/>
                          <a:pt x="85" y="3"/>
                        </a:cubicBezTo>
                        <a:cubicBezTo>
                          <a:pt x="85" y="3"/>
                          <a:pt x="85" y="3"/>
                          <a:pt x="85" y="3"/>
                        </a:cubicBezTo>
                        <a:cubicBezTo>
                          <a:pt x="86" y="2"/>
                          <a:pt x="86" y="2"/>
                          <a:pt x="86" y="2"/>
                        </a:cubicBezTo>
                        <a:cubicBezTo>
                          <a:pt x="86" y="2"/>
                          <a:pt x="86" y="2"/>
                          <a:pt x="86" y="2"/>
                        </a:cubicBezTo>
                        <a:cubicBezTo>
                          <a:pt x="86" y="2"/>
                          <a:pt x="86" y="2"/>
                          <a:pt x="86" y="2"/>
                        </a:cubicBezTo>
                        <a:cubicBezTo>
                          <a:pt x="86" y="1"/>
                          <a:pt x="86" y="1"/>
                          <a:pt x="86" y="1"/>
                        </a:cubicBezTo>
                        <a:cubicBezTo>
                          <a:pt x="85" y="1"/>
                          <a:pt x="85" y="1"/>
                          <a:pt x="85" y="1"/>
                        </a:cubicBezTo>
                        <a:cubicBezTo>
                          <a:pt x="85" y="1"/>
                          <a:pt x="85" y="1"/>
                          <a:pt x="85" y="1"/>
                        </a:cubicBezTo>
                        <a:cubicBezTo>
                          <a:pt x="85" y="1"/>
                          <a:pt x="85" y="1"/>
                          <a:pt x="85" y="1"/>
                        </a:cubicBezTo>
                        <a:cubicBezTo>
                          <a:pt x="84" y="1"/>
                          <a:pt x="84" y="1"/>
                          <a:pt x="84" y="1"/>
                        </a:cubicBezTo>
                        <a:cubicBezTo>
                          <a:pt x="84" y="0"/>
                          <a:pt x="84" y="0"/>
                          <a:pt x="84" y="0"/>
                        </a:cubicBezTo>
                        <a:cubicBezTo>
                          <a:pt x="83" y="0"/>
                          <a:pt x="83" y="0"/>
                          <a:pt x="83" y="0"/>
                        </a:cubicBezTo>
                        <a:cubicBezTo>
                          <a:pt x="83" y="0"/>
                          <a:pt x="83" y="0"/>
                          <a:pt x="83" y="0"/>
                        </a:cubicBezTo>
                        <a:cubicBezTo>
                          <a:pt x="83" y="0"/>
                          <a:pt x="83" y="0"/>
                          <a:pt x="83" y="0"/>
                        </a:cubicBezTo>
                        <a:cubicBezTo>
                          <a:pt x="82" y="0"/>
                          <a:pt x="82" y="0"/>
                          <a:pt x="82" y="0"/>
                        </a:cubicBezTo>
                        <a:cubicBezTo>
                          <a:pt x="81" y="0"/>
                          <a:pt x="81" y="0"/>
                          <a:pt x="81" y="0"/>
                        </a:cubicBezTo>
                        <a:cubicBezTo>
                          <a:pt x="81" y="2"/>
                          <a:pt x="81" y="3"/>
                          <a:pt x="81" y="4"/>
                        </a:cubicBezTo>
                        <a:cubicBezTo>
                          <a:pt x="81" y="4"/>
                          <a:pt x="81" y="4"/>
                          <a:pt x="81" y="4"/>
                        </a:cubicBezTo>
                        <a:cubicBezTo>
                          <a:pt x="80" y="4"/>
                          <a:pt x="80" y="4"/>
                          <a:pt x="80" y="4"/>
                        </a:cubicBezTo>
                        <a:cubicBezTo>
                          <a:pt x="78" y="3"/>
                          <a:pt x="75" y="1"/>
                          <a:pt x="72" y="0"/>
                        </a:cubicBezTo>
                        <a:cubicBezTo>
                          <a:pt x="72" y="0"/>
                          <a:pt x="72" y="0"/>
                          <a:pt x="72" y="0"/>
                        </a:cubicBezTo>
                        <a:cubicBezTo>
                          <a:pt x="72" y="0"/>
                          <a:pt x="72" y="0"/>
                          <a:pt x="72" y="0"/>
                        </a:cubicBezTo>
                        <a:cubicBezTo>
                          <a:pt x="72" y="1"/>
                          <a:pt x="72" y="1"/>
                          <a:pt x="72" y="1"/>
                        </a:cubicBezTo>
                        <a:cubicBezTo>
                          <a:pt x="72" y="1"/>
                          <a:pt x="72" y="1"/>
                          <a:pt x="72" y="1"/>
                        </a:cubicBezTo>
                        <a:cubicBezTo>
                          <a:pt x="72" y="1"/>
                          <a:pt x="72" y="1"/>
                          <a:pt x="72" y="1"/>
                        </a:cubicBezTo>
                        <a:cubicBezTo>
                          <a:pt x="72" y="2"/>
                          <a:pt x="72" y="2"/>
                          <a:pt x="72" y="2"/>
                        </a:cubicBezTo>
                        <a:cubicBezTo>
                          <a:pt x="72" y="2"/>
                          <a:pt x="72" y="2"/>
                          <a:pt x="72" y="2"/>
                        </a:cubicBezTo>
                        <a:cubicBezTo>
                          <a:pt x="72" y="2"/>
                          <a:pt x="72" y="2"/>
                          <a:pt x="72" y="2"/>
                        </a:cubicBezTo>
                        <a:cubicBezTo>
                          <a:pt x="72" y="2"/>
                          <a:pt x="72" y="2"/>
                          <a:pt x="72" y="2"/>
                        </a:cubicBezTo>
                        <a:cubicBezTo>
                          <a:pt x="72" y="2"/>
                          <a:pt x="72" y="2"/>
                          <a:pt x="72" y="2"/>
                        </a:cubicBezTo>
                        <a:cubicBezTo>
                          <a:pt x="72" y="3"/>
                          <a:pt x="72" y="3"/>
                          <a:pt x="72" y="3"/>
                        </a:cubicBezTo>
                        <a:cubicBezTo>
                          <a:pt x="72" y="3"/>
                          <a:pt x="72" y="3"/>
                          <a:pt x="72" y="3"/>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5"/>
                          <a:pt x="72" y="5"/>
                          <a:pt x="72" y="5"/>
                        </a:cubicBezTo>
                        <a:cubicBezTo>
                          <a:pt x="72" y="5"/>
                          <a:pt x="72" y="5"/>
                          <a:pt x="72" y="5"/>
                        </a:cubicBezTo>
                        <a:cubicBezTo>
                          <a:pt x="72" y="5"/>
                          <a:pt x="72" y="5"/>
                          <a:pt x="72" y="5"/>
                        </a:cubicBezTo>
                        <a:cubicBezTo>
                          <a:pt x="72" y="5"/>
                          <a:pt x="72" y="5"/>
                          <a:pt x="72" y="5"/>
                        </a:cubicBezTo>
                        <a:cubicBezTo>
                          <a:pt x="72" y="5"/>
                          <a:pt x="72" y="5"/>
                          <a:pt x="72" y="5"/>
                        </a:cubicBezTo>
                        <a:cubicBezTo>
                          <a:pt x="72" y="5"/>
                          <a:pt x="72" y="5"/>
                          <a:pt x="72" y="5"/>
                        </a:cubicBezTo>
                        <a:cubicBezTo>
                          <a:pt x="72" y="6"/>
                          <a:pt x="72" y="6"/>
                          <a:pt x="72" y="6"/>
                        </a:cubicBezTo>
                        <a:cubicBezTo>
                          <a:pt x="72" y="6"/>
                          <a:pt x="72" y="6"/>
                          <a:pt x="72" y="6"/>
                        </a:cubicBezTo>
                        <a:cubicBezTo>
                          <a:pt x="72" y="6"/>
                          <a:pt x="72" y="6"/>
                          <a:pt x="72" y="6"/>
                        </a:cubicBezTo>
                        <a:cubicBezTo>
                          <a:pt x="72" y="6"/>
                          <a:pt x="72" y="6"/>
                          <a:pt x="72" y="6"/>
                        </a:cubicBezTo>
                        <a:cubicBezTo>
                          <a:pt x="71" y="7"/>
                          <a:pt x="71" y="7"/>
                          <a:pt x="71" y="7"/>
                        </a:cubicBezTo>
                        <a:cubicBezTo>
                          <a:pt x="71" y="7"/>
                          <a:pt x="71" y="7"/>
                          <a:pt x="71" y="7"/>
                        </a:cubicBezTo>
                        <a:cubicBezTo>
                          <a:pt x="71" y="8"/>
                          <a:pt x="71" y="8"/>
                          <a:pt x="71" y="8"/>
                        </a:cubicBezTo>
                        <a:cubicBezTo>
                          <a:pt x="70" y="8"/>
                          <a:pt x="70" y="8"/>
                          <a:pt x="70" y="8"/>
                        </a:cubicBezTo>
                        <a:cubicBezTo>
                          <a:pt x="70" y="9"/>
                          <a:pt x="70" y="9"/>
                          <a:pt x="70" y="9"/>
                        </a:cubicBezTo>
                        <a:cubicBezTo>
                          <a:pt x="70" y="9"/>
                          <a:pt x="70" y="9"/>
                          <a:pt x="70" y="9"/>
                        </a:cubicBezTo>
                        <a:cubicBezTo>
                          <a:pt x="70" y="9"/>
                          <a:pt x="70" y="9"/>
                          <a:pt x="70" y="9"/>
                        </a:cubicBezTo>
                        <a:cubicBezTo>
                          <a:pt x="70" y="9"/>
                          <a:pt x="70" y="9"/>
                          <a:pt x="70" y="9"/>
                        </a:cubicBezTo>
                        <a:cubicBezTo>
                          <a:pt x="70" y="9"/>
                          <a:pt x="70" y="9"/>
                          <a:pt x="70" y="9"/>
                        </a:cubicBezTo>
                        <a:cubicBezTo>
                          <a:pt x="70" y="9"/>
                          <a:pt x="70" y="9"/>
                          <a:pt x="70" y="9"/>
                        </a:cubicBezTo>
                        <a:cubicBezTo>
                          <a:pt x="70" y="10"/>
                          <a:pt x="70" y="10"/>
                          <a:pt x="70" y="10"/>
                        </a:cubicBezTo>
                        <a:cubicBezTo>
                          <a:pt x="70" y="10"/>
                          <a:pt x="70" y="10"/>
                          <a:pt x="70" y="10"/>
                        </a:cubicBezTo>
                        <a:cubicBezTo>
                          <a:pt x="70" y="10"/>
                          <a:pt x="70" y="10"/>
                          <a:pt x="70" y="10"/>
                        </a:cubicBezTo>
                        <a:cubicBezTo>
                          <a:pt x="70" y="10"/>
                          <a:pt x="70" y="10"/>
                          <a:pt x="70" y="10"/>
                        </a:cubicBezTo>
                        <a:cubicBezTo>
                          <a:pt x="69" y="10"/>
                          <a:pt x="69" y="10"/>
                          <a:pt x="69" y="10"/>
                        </a:cubicBezTo>
                        <a:cubicBezTo>
                          <a:pt x="69" y="10"/>
                          <a:pt x="69" y="10"/>
                          <a:pt x="69" y="10"/>
                        </a:cubicBezTo>
                        <a:cubicBezTo>
                          <a:pt x="69" y="10"/>
                          <a:pt x="69" y="10"/>
                          <a:pt x="69" y="10"/>
                        </a:cubicBezTo>
                        <a:cubicBezTo>
                          <a:pt x="69" y="10"/>
                          <a:pt x="69" y="10"/>
                          <a:pt x="69" y="10"/>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7" y="12"/>
                          <a:pt x="67" y="13"/>
                          <a:pt x="67" y="14"/>
                        </a:cubicBezTo>
                        <a:cubicBezTo>
                          <a:pt x="66" y="14"/>
                          <a:pt x="66" y="14"/>
                          <a:pt x="66" y="14"/>
                        </a:cubicBezTo>
                        <a:cubicBezTo>
                          <a:pt x="66" y="14"/>
                          <a:pt x="66" y="14"/>
                          <a:pt x="66" y="14"/>
                        </a:cubicBezTo>
                        <a:cubicBezTo>
                          <a:pt x="66" y="14"/>
                          <a:pt x="66" y="14"/>
                          <a:pt x="66" y="14"/>
                        </a:cubicBezTo>
                        <a:cubicBezTo>
                          <a:pt x="66" y="14"/>
                          <a:pt x="65" y="14"/>
                          <a:pt x="64" y="14"/>
                        </a:cubicBezTo>
                        <a:cubicBezTo>
                          <a:pt x="64" y="14"/>
                          <a:pt x="64" y="14"/>
                          <a:pt x="64" y="14"/>
                        </a:cubicBezTo>
                        <a:cubicBezTo>
                          <a:pt x="64" y="14"/>
                          <a:pt x="64" y="14"/>
                          <a:pt x="64" y="14"/>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3" y="16"/>
                          <a:pt x="63" y="16"/>
                          <a:pt x="63" y="16"/>
                        </a:cubicBezTo>
                        <a:cubicBezTo>
                          <a:pt x="63" y="16"/>
                          <a:pt x="63" y="16"/>
                          <a:pt x="63" y="16"/>
                        </a:cubicBezTo>
                        <a:cubicBezTo>
                          <a:pt x="63" y="16"/>
                          <a:pt x="63" y="16"/>
                          <a:pt x="63" y="16"/>
                        </a:cubicBezTo>
                        <a:cubicBezTo>
                          <a:pt x="63" y="17"/>
                          <a:pt x="63" y="17"/>
                          <a:pt x="63" y="17"/>
                        </a:cubicBezTo>
                        <a:cubicBezTo>
                          <a:pt x="63" y="17"/>
                          <a:pt x="63" y="17"/>
                          <a:pt x="63" y="17"/>
                        </a:cubicBezTo>
                        <a:cubicBezTo>
                          <a:pt x="63" y="17"/>
                          <a:pt x="63" y="17"/>
                          <a:pt x="63" y="17"/>
                        </a:cubicBezTo>
                        <a:cubicBezTo>
                          <a:pt x="63" y="17"/>
                          <a:pt x="63" y="17"/>
                          <a:pt x="63" y="17"/>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20"/>
                          <a:pt x="63" y="20"/>
                          <a:pt x="63" y="20"/>
                        </a:cubicBezTo>
                        <a:cubicBezTo>
                          <a:pt x="63" y="20"/>
                          <a:pt x="63" y="20"/>
                          <a:pt x="63" y="20"/>
                        </a:cubicBezTo>
                        <a:cubicBezTo>
                          <a:pt x="62" y="21"/>
                          <a:pt x="62" y="21"/>
                          <a:pt x="62" y="21"/>
                        </a:cubicBezTo>
                        <a:cubicBezTo>
                          <a:pt x="62" y="21"/>
                          <a:pt x="62" y="22"/>
                          <a:pt x="62" y="22"/>
                        </a:cubicBezTo>
                        <a:cubicBezTo>
                          <a:pt x="62" y="22"/>
                          <a:pt x="62" y="22"/>
                          <a:pt x="62" y="22"/>
                        </a:cubicBezTo>
                        <a:cubicBezTo>
                          <a:pt x="61" y="23"/>
                          <a:pt x="61" y="23"/>
                          <a:pt x="61" y="23"/>
                        </a:cubicBezTo>
                        <a:cubicBezTo>
                          <a:pt x="61" y="23"/>
                          <a:pt x="61" y="23"/>
                          <a:pt x="61" y="23"/>
                        </a:cubicBezTo>
                        <a:cubicBezTo>
                          <a:pt x="60" y="22"/>
                          <a:pt x="59"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7" y="21"/>
                          <a:pt x="57" y="21"/>
                          <a:pt x="57" y="21"/>
                        </a:cubicBezTo>
                        <a:cubicBezTo>
                          <a:pt x="57" y="21"/>
                          <a:pt x="57" y="21"/>
                          <a:pt x="57" y="21"/>
                        </a:cubicBezTo>
                        <a:cubicBezTo>
                          <a:pt x="57" y="21"/>
                          <a:pt x="57" y="21"/>
                          <a:pt x="57" y="21"/>
                        </a:cubicBezTo>
                        <a:cubicBezTo>
                          <a:pt x="57" y="20"/>
                          <a:pt x="57" y="20"/>
                          <a:pt x="57" y="20"/>
                        </a:cubicBezTo>
                        <a:cubicBezTo>
                          <a:pt x="56" y="20"/>
                          <a:pt x="56" y="20"/>
                          <a:pt x="56" y="20"/>
                        </a:cubicBezTo>
                        <a:cubicBezTo>
                          <a:pt x="56" y="20"/>
                          <a:pt x="56" y="20"/>
                          <a:pt x="56" y="20"/>
                        </a:cubicBezTo>
                        <a:cubicBezTo>
                          <a:pt x="55" y="20"/>
                          <a:pt x="55" y="20"/>
                          <a:pt x="55" y="20"/>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5" y="23"/>
                          <a:pt x="55" y="23"/>
                          <a:pt x="55" y="23"/>
                        </a:cubicBezTo>
                        <a:cubicBezTo>
                          <a:pt x="55" y="23"/>
                          <a:pt x="55" y="23"/>
                          <a:pt x="55" y="23"/>
                        </a:cubicBezTo>
                        <a:cubicBezTo>
                          <a:pt x="55" y="24"/>
                          <a:pt x="55" y="24"/>
                          <a:pt x="55" y="24"/>
                        </a:cubicBezTo>
                        <a:cubicBezTo>
                          <a:pt x="55" y="24"/>
                          <a:pt x="55" y="24"/>
                          <a:pt x="55" y="24"/>
                        </a:cubicBezTo>
                        <a:cubicBezTo>
                          <a:pt x="55" y="24"/>
                          <a:pt x="55" y="24"/>
                          <a:pt x="55" y="24"/>
                        </a:cubicBezTo>
                        <a:cubicBezTo>
                          <a:pt x="55" y="25"/>
                          <a:pt x="55" y="25"/>
                          <a:pt x="55" y="25"/>
                        </a:cubicBezTo>
                        <a:cubicBezTo>
                          <a:pt x="55" y="25"/>
                          <a:pt x="55" y="25"/>
                          <a:pt x="55" y="25"/>
                        </a:cubicBezTo>
                        <a:cubicBezTo>
                          <a:pt x="55" y="25"/>
                          <a:pt x="55" y="25"/>
                          <a:pt x="55" y="25"/>
                        </a:cubicBezTo>
                        <a:cubicBezTo>
                          <a:pt x="54" y="25"/>
                          <a:pt x="54" y="25"/>
                          <a:pt x="54" y="25"/>
                        </a:cubicBezTo>
                        <a:cubicBezTo>
                          <a:pt x="54" y="25"/>
                          <a:pt x="54" y="25"/>
                          <a:pt x="54" y="25"/>
                        </a:cubicBezTo>
                        <a:cubicBezTo>
                          <a:pt x="54" y="25"/>
                          <a:pt x="54" y="25"/>
                          <a:pt x="54" y="25"/>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7"/>
                          <a:pt x="54" y="27"/>
                          <a:pt x="54" y="27"/>
                        </a:cubicBezTo>
                        <a:cubicBezTo>
                          <a:pt x="54" y="27"/>
                          <a:pt x="54" y="27"/>
                          <a:pt x="54" y="27"/>
                        </a:cubicBezTo>
                        <a:cubicBezTo>
                          <a:pt x="54" y="27"/>
                          <a:pt x="54" y="27"/>
                          <a:pt x="54" y="27"/>
                        </a:cubicBezTo>
                        <a:cubicBezTo>
                          <a:pt x="54" y="27"/>
                          <a:pt x="54" y="27"/>
                          <a:pt x="54" y="27"/>
                        </a:cubicBezTo>
                        <a:cubicBezTo>
                          <a:pt x="54" y="27"/>
                          <a:pt x="54" y="27"/>
                          <a:pt x="54" y="27"/>
                        </a:cubicBezTo>
                        <a:cubicBezTo>
                          <a:pt x="54" y="27"/>
                          <a:pt x="54" y="27"/>
                          <a:pt x="54" y="27"/>
                        </a:cubicBezTo>
                        <a:cubicBezTo>
                          <a:pt x="54" y="28"/>
                          <a:pt x="54" y="28"/>
                          <a:pt x="54" y="28"/>
                        </a:cubicBezTo>
                        <a:cubicBezTo>
                          <a:pt x="54" y="28"/>
                          <a:pt x="54" y="28"/>
                          <a:pt x="54" y="28"/>
                        </a:cubicBezTo>
                        <a:cubicBezTo>
                          <a:pt x="53" y="28"/>
                          <a:pt x="53" y="28"/>
                          <a:pt x="53" y="28"/>
                        </a:cubicBezTo>
                        <a:cubicBezTo>
                          <a:pt x="53" y="29"/>
                          <a:pt x="53" y="29"/>
                          <a:pt x="53" y="29"/>
                        </a:cubicBezTo>
                        <a:cubicBezTo>
                          <a:pt x="53" y="29"/>
                          <a:pt x="53" y="29"/>
                          <a:pt x="53" y="29"/>
                        </a:cubicBezTo>
                        <a:cubicBezTo>
                          <a:pt x="53" y="29"/>
                          <a:pt x="53" y="29"/>
                          <a:pt x="53" y="29"/>
                        </a:cubicBezTo>
                        <a:cubicBezTo>
                          <a:pt x="53" y="29"/>
                          <a:pt x="53" y="29"/>
                          <a:pt x="53" y="29"/>
                        </a:cubicBezTo>
                        <a:cubicBezTo>
                          <a:pt x="53" y="30"/>
                          <a:pt x="53" y="30"/>
                          <a:pt x="53" y="30"/>
                        </a:cubicBezTo>
                        <a:cubicBezTo>
                          <a:pt x="53" y="30"/>
                          <a:pt x="53" y="30"/>
                          <a:pt x="53" y="30"/>
                        </a:cubicBezTo>
                        <a:cubicBezTo>
                          <a:pt x="53" y="31"/>
                          <a:pt x="53" y="31"/>
                          <a:pt x="53" y="31"/>
                        </a:cubicBezTo>
                        <a:cubicBezTo>
                          <a:pt x="53" y="31"/>
                          <a:pt x="52" y="32"/>
                          <a:pt x="52" y="33"/>
                        </a:cubicBezTo>
                        <a:cubicBezTo>
                          <a:pt x="51" y="34"/>
                          <a:pt x="51" y="35"/>
                          <a:pt x="50" y="37"/>
                        </a:cubicBezTo>
                        <a:cubicBezTo>
                          <a:pt x="50" y="37"/>
                          <a:pt x="50" y="37"/>
                          <a:pt x="50" y="37"/>
                        </a:cubicBezTo>
                        <a:cubicBezTo>
                          <a:pt x="50" y="37"/>
                          <a:pt x="50" y="37"/>
                          <a:pt x="50" y="37"/>
                        </a:cubicBezTo>
                        <a:cubicBezTo>
                          <a:pt x="50" y="38"/>
                          <a:pt x="50" y="38"/>
                          <a:pt x="50" y="38"/>
                        </a:cubicBezTo>
                        <a:cubicBezTo>
                          <a:pt x="49" y="38"/>
                          <a:pt x="49" y="39"/>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50" y="40"/>
                          <a:pt x="50" y="40"/>
                          <a:pt x="50" y="40"/>
                        </a:cubicBezTo>
                        <a:cubicBezTo>
                          <a:pt x="50" y="40"/>
                          <a:pt x="50" y="40"/>
                          <a:pt x="50" y="40"/>
                        </a:cubicBezTo>
                        <a:cubicBezTo>
                          <a:pt x="50" y="40"/>
                          <a:pt x="50" y="40"/>
                          <a:pt x="50" y="40"/>
                        </a:cubicBezTo>
                        <a:cubicBezTo>
                          <a:pt x="50" y="41"/>
                          <a:pt x="50" y="41"/>
                          <a:pt x="50" y="41"/>
                        </a:cubicBezTo>
                        <a:cubicBezTo>
                          <a:pt x="50" y="41"/>
                          <a:pt x="50" y="41"/>
                          <a:pt x="50" y="41"/>
                        </a:cubicBezTo>
                        <a:cubicBezTo>
                          <a:pt x="50" y="41"/>
                          <a:pt x="50" y="41"/>
                          <a:pt x="50" y="41"/>
                        </a:cubicBezTo>
                        <a:cubicBezTo>
                          <a:pt x="50" y="41"/>
                          <a:pt x="50" y="41"/>
                          <a:pt x="50" y="41"/>
                        </a:cubicBezTo>
                        <a:cubicBezTo>
                          <a:pt x="50" y="41"/>
                          <a:pt x="50" y="41"/>
                          <a:pt x="50" y="41"/>
                        </a:cubicBezTo>
                        <a:cubicBezTo>
                          <a:pt x="49" y="41"/>
                          <a:pt x="49" y="41"/>
                          <a:pt x="49" y="41"/>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3"/>
                          <a:pt x="49" y="43"/>
                          <a:pt x="49" y="43"/>
                        </a:cubicBezTo>
                        <a:cubicBezTo>
                          <a:pt x="49" y="43"/>
                          <a:pt x="49" y="43"/>
                          <a:pt x="49" y="43"/>
                        </a:cubicBezTo>
                        <a:cubicBezTo>
                          <a:pt x="49" y="43"/>
                          <a:pt x="49" y="43"/>
                          <a:pt x="49" y="43"/>
                        </a:cubicBezTo>
                        <a:cubicBezTo>
                          <a:pt x="49" y="43"/>
                          <a:pt x="49" y="43"/>
                          <a:pt x="49" y="43"/>
                        </a:cubicBezTo>
                        <a:cubicBezTo>
                          <a:pt x="48" y="44"/>
                          <a:pt x="48" y="44"/>
                          <a:pt x="48" y="44"/>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4"/>
                          <a:pt x="47" y="44"/>
                          <a:pt x="47" y="44"/>
                        </a:cubicBezTo>
                        <a:cubicBezTo>
                          <a:pt x="47" y="44"/>
                          <a:pt x="47" y="44"/>
                          <a:pt x="47" y="44"/>
                        </a:cubicBezTo>
                        <a:cubicBezTo>
                          <a:pt x="47" y="44"/>
                          <a:pt x="47" y="44"/>
                          <a:pt x="47" y="44"/>
                        </a:cubicBezTo>
                        <a:cubicBezTo>
                          <a:pt x="46" y="44"/>
                          <a:pt x="46" y="44"/>
                          <a:pt x="46" y="44"/>
                        </a:cubicBezTo>
                        <a:cubicBezTo>
                          <a:pt x="46" y="44"/>
                          <a:pt x="46" y="44"/>
                          <a:pt x="46" y="44"/>
                        </a:cubicBezTo>
                        <a:cubicBezTo>
                          <a:pt x="46" y="44"/>
                          <a:pt x="46" y="44"/>
                          <a:pt x="46" y="44"/>
                        </a:cubicBezTo>
                        <a:cubicBezTo>
                          <a:pt x="46" y="45"/>
                          <a:pt x="46" y="45"/>
                          <a:pt x="46" y="45"/>
                        </a:cubicBezTo>
                        <a:cubicBezTo>
                          <a:pt x="45" y="45"/>
                          <a:pt x="45" y="45"/>
                          <a:pt x="44" y="45"/>
                        </a:cubicBezTo>
                        <a:cubicBezTo>
                          <a:pt x="44" y="46"/>
                          <a:pt x="44" y="46"/>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6"/>
                          <a:pt x="43" y="46"/>
                          <a:pt x="43" y="46"/>
                        </a:cubicBezTo>
                        <a:cubicBezTo>
                          <a:pt x="43" y="46"/>
                          <a:pt x="43" y="46"/>
                          <a:pt x="43" y="46"/>
                        </a:cubicBezTo>
                        <a:cubicBezTo>
                          <a:pt x="43" y="46"/>
                          <a:pt x="43" y="46"/>
                          <a:pt x="43"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1" y="46"/>
                          <a:pt x="41" y="46"/>
                          <a:pt x="41" y="46"/>
                        </a:cubicBezTo>
                        <a:cubicBezTo>
                          <a:pt x="41" y="46"/>
                          <a:pt x="41" y="46"/>
                          <a:pt x="41" y="46"/>
                        </a:cubicBezTo>
                        <a:cubicBezTo>
                          <a:pt x="41" y="46"/>
                          <a:pt x="41" y="46"/>
                          <a:pt x="41" y="46"/>
                        </a:cubicBezTo>
                        <a:cubicBezTo>
                          <a:pt x="41" y="46"/>
                          <a:pt x="41" y="46"/>
                          <a:pt x="41" y="46"/>
                        </a:cubicBezTo>
                        <a:cubicBezTo>
                          <a:pt x="41" y="46"/>
                          <a:pt x="41" y="46"/>
                          <a:pt x="41" y="46"/>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8"/>
                          <a:pt x="41" y="48"/>
                          <a:pt x="41" y="48"/>
                        </a:cubicBezTo>
                        <a:cubicBezTo>
                          <a:pt x="41" y="48"/>
                          <a:pt x="41" y="48"/>
                          <a:pt x="41" y="48"/>
                        </a:cubicBezTo>
                        <a:cubicBezTo>
                          <a:pt x="41" y="48"/>
                          <a:pt x="41" y="48"/>
                          <a:pt x="41" y="48"/>
                        </a:cubicBezTo>
                        <a:cubicBezTo>
                          <a:pt x="41" y="48"/>
                          <a:pt x="41" y="48"/>
                          <a:pt x="41" y="48"/>
                        </a:cubicBezTo>
                        <a:cubicBezTo>
                          <a:pt x="41" y="48"/>
                          <a:pt x="41" y="48"/>
                          <a:pt x="41" y="48"/>
                        </a:cubicBezTo>
                        <a:cubicBezTo>
                          <a:pt x="40" y="49"/>
                          <a:pt x="40" y="49"/>
                          <a:pt x="40" y="49"/>
                        </a:cubicBezTo>
                        <a:cubicBezTo>
                          <a:pt x="40" y="49"/>
                          <a:pt x="40" y="49"/>
                          <a:pt x="40" y="49"/>
                        </a:cubicBezTo>
                        <a:cubicBezTo>
                          <a:pt x="40" y="49"/>
                          <a:pt x="40" y="49"/>
                          <a:pt x="40" y="49"/>
                        </a:cubicBezTo>
                        <a:cubicBezTo>
                          <a:pt x="40" y="49"/>
                          <a:pt x="40" y="49"/>
                          <a:pt x="40" y="49"/>
                        </a:cubicBezTo>
                        <a:cubicBezTo>
                          <a:pt x="40" y="49"/>
                          <a:pt x="40" y="49"/>
                          <a:pt x="40" y="49"/>
                        </a:cubicBezTo>
                        <a:cubicBezTo>
                          <a:pt x="39" y="49"/>
                          <a:pt x="39" y="49"/>
                          <a:pt x="39" y="49"/>
                        </a:cubicBezTo>
                        <a:cubicBezTo>
                          <a:pt x="39" y="49"/>
                          <a:pt x="39" y="49"/>
                          <a:pt x="39" y="49"/>
                        </a:cubicBezTo>
                        <a:cubicBezTo>
                          <a:pt x="39" y="49"/>
                          <a:pt x="39" y="49"/>
                          <a:pt x="39" y="49"/>
                        </a:cubicBezTo>
                        <a:cubicBezTo>
                          <a:pt x="37" y="50"/>
                          <a:pt x="37" y="50"/>
                          <a:pt x="37" y="50"/>
                        </a:cubicBezTo>
                        <a:cubicBezTo>
                          <a:pt x="36" y="51"/>
                          <a:pt x="36" y="51"/>
                          <a:pt x="36" y="51"/>
                        </a:cubicBezTo>
                        <a:cubicBezTo>
                          <a:pt x="36" y="51"/>
                          <a:pt x="36" y="51"/>
                          <a:pt x="36" y="51"/>
                        </a:cubicBezTo>
                        <a:cubicBezTo>
                          <a:pt x="36" y="51"/>
                          <a:pt x="36" y="51"/>
                          <a:pt x="36" y="51"/>
                        </a:cubicBezTo>
                        <a:cubicBezTo>
                          <a:pt x="36" y="51"/>
                          <a:pt x="36" y="51"/>
                          <a:pt x="36" y="51"/>
                        </a:cubicBezTo>
                        <a:cubicBezTo>
                          <a:pt x="36" y="51"/>
                          <a:pt x="36" y="51"/>
                          <a:pt x="36" y="51"/>
                        </a:cubicBezTo>
                        <a:cubicBezTo>
                          <a:pt x="36" y="50"/>
                          <a:pt x="36" y="50"/>
                          <a:pt x="36" y="50"/>
                        </a:cubicBezTo>
                        <a:cubicBezTo>
                          <a:pt x="36" y="50"/>
                          <a:pt x="36" y="50"/>
                          <a:pt x="36" y="50"/>
                        </a:cubicBezTo>
                        <a:cubicBezTo>
                          <a:pt x="36" y="50"/>
                          <a:pt x="36" y="50"/>
                          <a:pt x="36" y="50"/>
                        </a:cubicBezTo>
                        <a:cubicBezTo>
                          <a:pt x="36" y="50"/>
                          <a:pt x="36" y="50"/>
                          <a:pt x="36" y="50"/>
                        </a:cubicBezTo>
                        <a:cubicBezTo>
                          <a:pt x="35" y="50"/>
                          <a:pt x="35" y="50"/>
                          <a:pt x="35" y="50"/>
                        </a:cubicBezTo>
                        <a:cubicBezTo>
                          <a:pt x="35" y="50"/>
                          <a:pt x="35" y="50"/>
                          <a:pt x="35" y="50"/>
                        </a:cubicBezTo>
                        <a:cubicBezTo>
                          <a:pt x="34" y="50"/>
                          <a:pt x="34" y="50"/>
                          <a:pt x="34" y="50"/>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3" y="49"/>
                          <a:pt x="33" y="49"/>
                          <a:pt x="33" y="49"/>
                        </a:cubicBezTo>
                        <a:cubicBezTo>
                          <a:pt x="33" y="49"/>
                          <a:pt x="33" y="49"/>
                          <a:pt x="33" y="49"/>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1"/>
                          <a:pt x="33" y="51"/>
                          <a:pt x="33" y="51"/>
                        </a:cubicBezTo>
                        <a:cubicBezTo>
                          <a:pt x="33" y="51"/>
                          <a:pt x="33" y="51"/>
                          <a:pt x="33" y="51"/>
                        </a:cubicBezTo>
                        <a:cubicBezTo>
                          <a:pt x="32" y="51"/>
                          <a:pt x="32" y="51"/>
                          <a:pt x="32" y="51"/>
                        </a:cubicBezTo>
                        <a:cubicBezTo>
                          <a:pt x="32" y="51"/>
                          <a:pt x="32" y="51"/>
                          <a:pt x="32" y="51"/>
                        </a:cubicBezTo>
                        <a:cubicBezTo>
                          <a:pt x="32" y="51"/>
                          <a:pt x="32" y="51"/>
                          <a:pt x="32" y="51"/>
                        </a:cubicBezTo>
                        <a:cubicBezTo>
                          <a:pt x="32" y="51"/>
                          <a:pt x="32" y="51"/>
                          <a:pt x="32" y="51"/>
                        </a:cubicBezTo>
                        <a:cubicBezTo>
                          <a:pt x="31" y="52"/>
                          <a:pt x="31" y="52"/>
                          <a:pt x="31" y="52"/>
                        </a:cubicBezTo>
                        <a:cubicBezTo>
                          <a:pt x="31" y="52"/>
                          <a:pt x="31" y="52"/>
                          <a:pt x="31" y="52"/>
                        </a:cubicBezTo>
                        <a:cubicBezTo>
                          <a:pt x="31" y="52"/>
                          <a:pt x="31" y="52"/>
                          <a:pt x="31" y="52"/>
                        </a:cubicBezTo>
                        <a:cubicBezTo>
                          <a:pt x="31" y="52"/>
                          <a:pt x="31" y="52"/>
                          <a:pt x="31" y="52"/>
                        </a:cubicBezTo>
                        <a:cubicBezTo>
                          <a:pt x="30" y="52"/>
                          <a:pt x="30" y="52"/>
                          <a:pt x="30" y="52"/>
                        </a:cubicBezTo>
                        <a:cubicBezTo>
                          <a:pt x="29" y="52"/>
                          <a:pt x="29" y="52"/>
                          <a:pt x="29" y="52"/>
                        </a:cubicBezTo>
                        <a:cubicBezTo>
                          <a:pt x="29" y="52"/>
                          <a:pt x="29" y="52"/>
                          <a:pt x="29" y="52"/>
                        </a:cubicBezTo>
                        <a:cubicBezTo>
                          <a:pt x="28" y="52"/>
                          <a:pt x="28" y="52"/>
                          <a:pt x="28" y="52"/>
                        </a:cubicBezTo>
                        <a:cubicBezTo>
                          <a:pt x="28" y="52"/>
                          <a:pt x="28" y="52"/>
                          <a:pt x="28" y="52"/>
                        </a:cubicBezTo>
                        <a:cubicBezTo>
                          <a:pt x="28" y="52"/>
                          <a:pt x="28" y="52"/>
                          <a:pt x="28" y="52"/>
                        </a:cubicBezTo>
                        <a:cubicBezTo>
                          <a:pt x="28" y="51"/>
                          <a:pt x="28" y="51"/>
                          <a:pt x="28" y="51"/>
                        </a:cubicBezTo>
                        <a:cubicBezTo>
                          <a:pt x="28" y="51"/>
                          <a:pt x="28" y="51"/>
                          <a:pt x="28" y="51"/>
                        </a:cubicBezTo>
                        <a:cubicBezTo>
                          <a:pt x="28" y="51"/>
                          <a:pt x="28" y="51"/>
                          <a:pt x="28" y="51"/>
                        </a:cubicBezTo>
                        <a:cubicBezTo>
                          <a:pt x="28" y="51"/>
                          <a:pt x="28" y="51"/>
                          <a:pt x="28" y="51"/>
                        </a:cubicBezTo>
                        <a:cubicBezTo>
                          <a:pt x="28" y="51"/>
                          <a:pt x="28" y="51"/>
                          <a:pt x="28" y="51"/>
                        </a:cubicBezTo>
                        <a:cubicBezTo>
                          <a:pt x="27" y="51"/>
                          <a:pt x="27" y="51"/>
                          <a:pt x="27" y="51"/>
                        </a:cubicBezTo>
                        <a:cubicBezTo>
                          <a:pt x="27" y="51"/>
                          <a:pt x="27" y="51"/>
                          <a:pt x="27" y="51"/>
                        </a:cubicBezTo>
                        <a:cubicBezTo>
                          <a:pt x="27" y="51"/>
                          <a:pt x="27" y="51"/>
                          <a:pt x="27" y="51"/>
                        </a:cubicBezTo>
                        <a:cubicBezTo>
                          <a:pt x="27" y="51"/>
                          <a:pt x="27" y="51"/>
                          <a:pt x="27" y="51"/>
                        </a:cubicBezTo>
                        <a:cubicBezTo>
                          <a:pt x="27" y="51"/>
                          <a:pt x="27" y="51"/>
                          <a:pt x="27"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0"/>
                          <a:pt x="26" y="50"/>
                          <a:pt x="26"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5" y="49"/>
                          <a:pt x="25" y="49"/>
                          <a:pt x="25" y="49"/>
                        </a:cubicBezTo>
                        <a:cubicBezTo>
                          <a:pt x="25" y="49"/>
                          <a:pt x="25" y="49"/>
                          <a:pt x="25" y="49"/>
                        </a:cubicBezTo>
                        <a:cubicBezTo>
                          <a:pt x="25" y="49"/>
                          <a:pt x="25" y="49"/>
                          <a:pt x="25" y="49"/>
                        </a:cubicBezTo>
                        <a:cubicBezTo>
                          <a:pt x="25" y="49"/>
                          <a:pt x="25" y="49"/>
                          <a:pt x="25" y="49"/>
                        </a:cubicBezTo>
                        <a:cubicBezTo>
                          <a:pt x="24" y="49"/>
                          <a:pt x="24" y="49"/>
                          <a:pt x="24" y="49"/>
                        </a:cubicBezTo>
                        <a:cubicBezTo>
                          <a:pt x="24" y="49"/>
                          <a:pt x="24" y="49"/>
                          <a:pt x="24" y="49"/>
                        </a:cubicBezTo>
                        <a:cubicBezTo>
                          <a:pt x="24" y="49"/>
                          <a:pt x="24" y="49"/>
                          <a:pt x="24" y="49"/>
                        </a:cubicBezTo>
                        <a:cubicBezTo>
                          <a:pt x="24" y="49"/>
                          <a:pt x="24" y="49"/>
                          <a:pt x="24" y="49"/>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2" y="49"/>
                          <a:pt x="20" y="51"/>
                          <a:pt x="18" y="53"/>
                        </a:cubicBezTo>
                        <a:cubicBezTo>
                          <a:pt x="18" y="53"/>
                          <a:pt x="18" y="53"/>
                          <a:pt x="18" y="53"/>
                        </a:cubicBezTo>
                        <a:cubicBezTo>
                          <a:pt x="17" y="54"/>
                          <a:pt x="16" y="55"/>
                          <a:pt x="15" y="56"/>
                        </a:cubicBezTo>
                        <a:cubicBezTo>
                          <a:pt x="14" y="56"/>
                          <a:pt x="14" y="56"/>
                          <a:pt x="14" y="56"/>
                        </a:cubicBezTo>
                        <a:cubicBezTo>
                          <a:pt x="14" y="57"/>
                          <a:pt x="14" y="57"/>
                          <a:pt x="14" y="57"/>
                        </a:cubicBezTo>
                        <a:cubicBezTo>
                          <a:pt x="13" y="57"/>
                          <a:pt x="13" y="57"/>
                          <a:pt x="13" y="57"/>
                        </a:cubicBezTo>
                        <a:cubicBezTo>
                          <a:pt x="14" y="57"/>
                          <a:pt x="14" y="57"/>
                          <a:pt x="14" y="57"/>
                        </a:cubicBezTo>
                        <a:cubicBezTo>
                          <a:pt x="14" y="57"/>
                          <a:pt x="14" y="57"/>
                          <a:pt x="14" y="57"/>
                        </a:cubicBezTo>
                        <a:cubicBezTo>
                          <a:pt x="14" y="58"/>
                          <a:pt x="14" y="58"/>
                          <a:pt x="14" y="58"/>
                        </a:cubicBezTo>
                        <a:cubicBezTo>
                          <a:pt x="14" y="58"/>
                          <a:pt x="14" y="58"/>
                          <a:pt x="14" y="58"/>
                        </a:cubicBezTo>
                        <a:cubicBezTo>
                          <a:pt x="14" y="58"/>
                          <a:pt x="14" y="58"/>
                          <a:pt x="14" y="58"/>
                        </a:cubicBezTo>
                        <a:cubicBezTo>
                          <a:pt x="14" y="58"/>
                          <a:pt x="14" y="58"/>
                          <a:pt x="14" y="58"/>
                        </a:cubicBezTo>
                        <a:cubicBezTo>
                          <a:pt x="14" y="58"/>
                          <a:pt x="14" y="58"/>
                          <a:pt x="14" y="58"/>
                        </a:cubicBezTo>
                        <a:cubicBezTo>
                          <a:pt x="14" y="58"/>
                          <a:pt x="14" y="58"/>
                          <a:pt x="14" y="58"/>
                        </a:cubicBezTo>
                        <a:cubicBezTo>
                          <a:pt x="13" y="58"/>
                          <a:pt x="13" y="58"/>
                          <a:pt x="13" y="58"/>
                        </a:cubicBezTo>
                        <a:cubicBezTo>
                          <a:pt x="12" y="59"/>
                          <a:pt x="12" y="59"/>
                          <a:pt x="12" y="59"/>
                        </a:cubicBezTo>
                        <a:cubicBezTo>
                          <a:pt x="12" y="60"/>
                          <a:pt x="12" y="60"/>
                          <a:pt x="12" y="60"/>
                        </a:cubicBezTo>
                        <a:cubicBezTo>
                          <a:pt x="12" y="60"/>
                          <a:pt x="12" y="60"/>
                          <a:pt x="12" y="60"/>
                        </a:cubicBezTo>
                        <a:cubicBezTo>
                          <a:pt x="12" y="60"/>
                          <a:pt x="12" y="60"/>
                          <a:pt x="12" y="60"/>
                        </a:cubicBezTo>
                        <a:cubicBezTo>
                          <a:pt x="12" y="60"/>
                          <a:pt x="12" y="60"/>
                          <a:pt x="12" y="60"/>
                        </a:cubicBezTo>
                        <a:cubicBezTo>
                          <a:pt x="12" y="60"/>
                          <a:pt x="12" y="60"/>
                          <a:pt x="12" y="60"/>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1" y="62"/>
                          <a:pt x="11" y="62"/>
                          <a:pt x="11" y="62"/>
                        </a:cubicBezTo>
                        <a:cubicBezTo>
                          <a:pt x="11" y="62"/>
                          <a:pt x="10" y="62"/>
                          <a:pt x="10" y="63"/>
                        </a:cubicBezTo>
                        <a:cubicBezTo>
                          <a:pt x="9" y="63"/>
                          <a:pt x="9" y="63"/>
                          <a:pt x="9" y="63"/>
                        </a:cubicBezTo>
                        <a:cubicBezTo>
                          <a:pt x="9" y="63"/>
                          <a:pt x="9" y="63"/>
                          <a:pt x="9" y="63"/>
                        </a:cubicBezTo>
                        <a:cubicBezTo>
                          <a:pt x="9" y="63"/>
                          <a:pt x="9" y="63"/>
                          <a:pt x="9" y="63"/>
                        </a:cubicBezTo>
                        <a:cubicBezTo>
                          <a:pt x="9" y="63"/>
                          <a:pt x="9" y="63"/>
                          <a:pt x="9" y="63"/>
                        </a:cubicBezTo>
                        <a:cubicBezTo>
                          <a:pt x="8" y="64"/>
                          <a:pt x="8" y="64"/>
                          <a:pt x="8" y="64"/>
                        </a:cubicBezTo>
                        <a:cubicBezTo>
                          <a:pt x="8" y="64"/>
                          <a:pt x="8" y="64"/>
                          <a:pt x="8" y="64"/>
                        </a:cubicBezTo>
                        <a:cubicBezTo>
                          <a:pt x="8" y="64"/>
                          <a:pt x="8" y="64"/>
                          <a:pt x="8" y="64"/>
                        </a:cubicBezTo>
                        <a:cubicBezTo>
                          <a:pt x="8" y="64"/>
                          <a:pt x="8" y="64"/>
                          <a:pt x="8" y="64"/>
                        </a:cubicBezTo>
                        <a:cubicBezTo>
                          <a:pt x="8" y="64"/>
                          <a:pt x="8" y="64"/>
                          <a:pt x="8" y="64"/>
                        </a:cubicBezTo>
                        <a:cubicBezTo>
                          <a:pt x="8" y="65"/>
                          <a:pt x="8" y="65"/>
                          <a:pt x="8" y="65"/>
                        </a:cubicBezTo>
                        <a:cubicBezTo>
                          <a:pt x="8" y="65"/>
                          <a:pt x="8" y="65"/>
                          <a:pt x="8" y="65"/>
                        </a:cubicBezTo>
                        <a:cubicBezTo>
                          <a:pt x="8" y="65"/>
                          <a:pt x="8" y="65"/>
                          <a:pt x="8" y="65"/>
                        </a:cubicBezTo>
                        <a:cubicBezTo>
                          <a:pt x="8" y="65"/>
                          <a:pt x="8" y="65"/>
                          <a:pt x="8" y="65"/>
                        </a:cubicBezTo>
                        <a:cubicBezTo>
                          <a:pt x="8" y="65"/>
                          <a:pt x="8" y="65"/>
                          <a:pt x="8" y="65"/>
                        </a:cubicBezTo>
                        <a:cubicBezTo>
                          <a:pt x="6" y="65"/>
                          <a:pt x="6" y="65"/>
                          <a:pt x="6" y="65"/>
                        </a:cubicBezTo>
                        <a:cubicBezTo>
                          <a:pt x="5" y="66"/>
                          <a:pt x="5" y="66"/>
                          <a:pt x="5" y="66"/>
                        </a:cubicBezTo>
                        <a:cubicBezTo>
                          <a:pt x="4" y="67"/>
                          <a:pt x="4" y="67"/>
                          <a:pt x="4" y="67"/>
                        </a:cubicBezTo>
                        <a:cubicBezTo>
                          <a:pt x="4" y="67"/>
                          <a:pt x="4" y="67"/>
                          <a:pt x="4" y="67"/>
                        </a:cubicBezTo>
                        <a:cubicBezTo>
                          <a:pt x="4" y="67"/>
                          <a:pt x="4" y="67"/>
                          <a:pt x="4" y="67"/>
                        </a:cubicBezTo>
                        <a:cubicBezTo>
                          <a:pt x="4" y="67"/>
                          <a:pt x="4" y="67"/>
                          <a:pt x="4" y="67"/>
                        </a:cubicBezTo>
                        <a:cubicBezTo>
                          <a:pt x="2" y="67"/>
                          <a:pt x="2" y="67"/>
                          <a:pt x="2" y="67"/>
                        </a:cubicBezTo>
                        <a:cubicBezTo>
                          <a:pt x="1" y="68"/>
                          <a:pt x="1" y="68"/>
                          <a:pt x="1" y="68"/>
                        </a:cubicBezTo>
                        <a:cubicBezTo>
                          <a:pt x="1" y="68"/>
                          <a:pt x="1" y="68"/>
                          <a:pt x="1" y="68"/>
                        </a:cubicBezTo>
                        <a:cubicBezTo>
                          <a:pt x="1" y="68"/>
                          <a:pt x="1" y="68"/>
                          <a:pt x="1" y="68"/>
                        </a:cubicBezTo>
                        <a:cubicBezTo>
                          <a:pt x="0" y="69"/>
                          <a:pt x="0" y="69"/>
                          <a:pt x="0" y="69"/>
                        </a:cubicBezTo>
                        <a:cubicBezTo>
                          <a:pt x="9" y="68"/>
                          <a:pt x="18" y="66"/>
                          <a:pt x="27" y="65"/>
                        </a:cubicBezTo>
                        <a:cubicBezTo>
                          <a:pt x="27" y="65"/>
                          <a:pt x="27" y="65"/>
                          <a:pt x="27" y="65"/>
                        </a:cubicBezTo>
                        <a:cubicBezTo>
                          <a:pt x="27" y="65"/>
                          <a:pt x="27" y="65"/>
                          <a:pt x="27" y="65"/>
                        </a:cubicBezTo>
                        <a:cubicBezTo>
                          <a:pt x="27" y="64"/>
                          <a:pt x="27" y="64"/>
                          <a:pt x="27" y="64"/>
                        </a:cubicBezTo>
                        <a:cubicBezTo>
                          <a:pt x="27" y="64"/>
                          <a:pt x="27" y="64"/>
                          <a:pt x="27" y="64"/>
                        </a:cubicBezTo>
                        <a:cubicBezTo>
                          <a:pt x="29" y="64"/>
                          <a:pt x="30" y="64"/>
                          <a:pt x="31" y="64"/>
                        </a:cubicBezTo>
                        <a:cubicBezTo>
                          <a:pt x="31" y="64"/>
                          <a:pt x="31" y="64"/>
                          <a:pt x="31" y="64"/>
                        </a:cubicBezTo>
                        <a:cubicBezTo>
                          <a:pt x="32" y="64"/>
                          <a:pt x="32" y="64"/>
                          <a:pt x="32" y="64"/>
                        </a:cubicBezTo>
                        <a:cubicBezTo>
                          <a:pt x="32" y="64"/>
                          <a:pt x="32" y="64"/>
                          <a:pt x="32" y="64"/>
                        </a:cubicBezTo>
                        <a:cubicBezTo>
                          <a:pt x="32" y="64"/>
                          <a:pt x="32" y="64"/>
                          <a:pt x="32" y="64"/>
                        </a:cubicBezTo>
                        <a:cubicBezTo>
                          <a:pt x="34" y="64"/>
                          <a:pt x="36" y="64"/>
                          <a:pt x="38" y="64"/>
                        </a:cubicBezTo>
                        <a:cubicBezTo>
                          <a:pt x="41" y="63"/>
                          <a:pt x="44" y="63"/>
                          <a:pt x="47" y="62"/>
                        </a:cubicBezTo>
                        <a:cubicBezTo>
                          <a:pt x="50" y="62"/>
                          <a:pt x="53" y="61"/>
                          <a:pt x="56" y="61"/>
                        </a:cubicBezTo>
                        <a:cubicBezTo>
                          <a:pt x="77" y="57"/>
                          <a:pt x="98" y="53"/>
                          <a:pt x="119" y="48"/>
                        </a:cubicBezTo>
                        <a:cubicBezTo>
                          <a:pt x="119" y="48"/>
                          <a:pt x="119" y="48"/>
                          <a:pt x="119" y="48"/>
                        </a:cubicBezTo>
                        <a:cubicBezTo>
                          <a:pt x="118" y="48"/>
                          <a:pt x="118" y="48"/>
                          <a:pt x="118" y="48"/>
                        </a:cubicBezTo>
                        <a:cubicBezTo>
                          <a:pt x="118" y="48"/>
                          <a:pt x="118" y="48"/>
                          <a:pt x="118" y="48"/>
                        </a:cubicBezTo>
                        <a:cubicBezTo>
                          <a:pt x="118" y="48"/>
                          <a:pt x="118" y="48"/>
                          <a:pt x="118" y="48"/>
                        </a:cubicBezTo>
                        <a:cubicBezTo>
                          <a:pt x="119" y="48"/>
                          <a:pt x="119" y="48"/>
                          <a:pt x="119" y="48"/>
                        </a:cubicBezTo>
                        <a:cubicBezTo>
                          <a:pt x="119" y="48"/>
                          <a:pt x="119" y="48"/>
                          <a:pt x="119" y="48"/>
                        </a:cubicBezTo>
                        <a:cubicBezTo>
                          <a:pt x="120" y="48"/>
                          <a:pt x="120" y="48"/>
                          <a:pt x="120" y="48"/>
                        </a:cubicBezTo>
                        <a:cubicBezTo>
                          <a:pt x="120" y="48"/>
                          <a:pt x="120" y="48"/>
                          <a:pt x="120" y="48"/>
                        </a:cubicBezTo>
                        <a:cubicBezTo>
                          <a:pt x="119" y="47"/>
                          <a:pt x="119" y="47"/>
                          <a:pt x="119" y="47"/>
                        </a:cubicBezTo>
                        <a:cubicBezTo>
                          <a:pt x="119" y="45"/>
                          <a:pt x="119" y="45"/>
                          <a:pt x="119" y="45"/>
                        </a:cubicBezTo>
                        <a:cubicBezTo>
                          <a:pt x="119" y="45"/>
                          <a:pt x="119" y="45"/>
                          <a:pt x="119" y="45"/>
                        </a:cubicBezTo>
                        <a:cubicBezTo>
                          <a:pt x="119" y="45"/>
                          <a:pt x="119" y="45"/>
                          <a:pt x="119" y="45"/>
                        </a:cubicBezTo>
                        <a:cubicBezTo>
                          <a:pt x="119" y="45"/>
                          <a:pt x="119" y="45"/>
                          <a:pt x="119" y="45"/>
                        </a:cubicBezTo>
                        <a:cubicBezTo>
                          <a:pt x="120" y="45"/>
                          <a:pt x="120" y="45"/>
                          <a:pt x="120" y="45"/>
                        </a:cubicBezTo>
                        <a:cubicBezTo>
                          <a:pt x="120" y="45"/>
                          <a:pt x="120" y="45"/>
                          <a:pt x="120" y="45"/>
                        </a:cubicBezTo>
                        <a:cubicBezTo>
                          <a:pt x="120" y="46"/>
                          <a:pt x="120" y="46"/>
                          <a:pt x="120" y="46"/>
                        </a:cubicBezTo>
                        <a:cubicBezTo>
                          <a:pt x="120" y="46"/>
                          <a:pt x="120" y="46"/>
                          <a:pt x="120" y="46"/>
                        </a:cubicBezTo>
                        <a:cubicBezTo>
                          <a:pt x="121" y="47"/>
                          <a:pt x="121" y="47"/>
                          <a:pt x="121" y="47"/>
                        </a:cubicBezTo>
                        <a:cubicBezTo>
                          <a:pt x="121" y="47"/>
                          <a:pt x="121" y="47"/>
                          <a:pt x="121" y="47"/>
                        </a:cubicBezTo>
                        <a:cubicBezTo>
                          <a:pt x="121" y="47"/>
                          <a:pt x="121" y="47"/>
                          <a:pt x="121" y="47"/>
                        </a:cubicBezTo>
                        <a:cubicBezTo>
                          <a:pt x="121" y="47"/>
                          <a:pt x="121" y="47"/>
                          <a:pt x="121" y="47"/>
                        </a:cubicBezTo>
                        <a:cubicBezTo>
                          <a:pt x="121" y="47"/>
                          <a:pt x="121" y="47"/>
                          <a:pt x="121" y="47"/>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7"/>
                          <a:pt x="121" y="47"/>
                          <a:pt x="121" y="47"/>
                        </a:cubicBezTo>
                        <a:lnTo>
                          <a:pt x="119" y="43"/>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9" name="Freeform 338">
                    <a:extLst>
                      <a:ext uri="{FF2B5EF4-FFF2-40B4-BE49-F238E27FC236}">
                        <a16:creationId xmlns="" xmlns:a16="http://schemas.microsoft.com/office/drawing/2014/main" id="{EFDBE80D-17BB-4788-BB8D-D03EC181D5CE}"/>
                      </a:ext>
                    </a:extLst>
                  </p:cNvPr>
                  <p:cNvSpPr>
                    <a:spLocks noEditPoints="1"/>
                  </p:cNvSpPr>
                  <p:nvPr/>
                </p:nvSpPr>
                <p:spPr bwMode="auto">
                  <a:xfrm>
                    <a:off x="4890006" y="4522765"/>
                    <a:ext cx="1148112" cy="1090444"/>
                  </a:xfrm>
                  <a:custGeom>
                    <a:avLst/>
                    <a:gdLst>
                      <a:gd name="T0" fmla="*/ 216 w 219"/>
                      <a:gd name="T1" fmla="*/ 98 h 208"/>
                      <a:gd name="T2" fmla="*/ 214 w 219"/>
                      <a:gd name="T3" fmla="*/ 94 h 208"/>
                      <a:gd name="T4" fmla="*/ 210 w 219"/>
                      <a:gd name="T5" fmla="*/ 87 h 208"/>
                      <a:gd name="T6" fmla="*/ 200 w 219"/>
                      <a:gd name="T7" fmla="*/ 54 h 208"/>
                      <a:gd name="T8" fmla="*/ 192 w 219"/>
                      <a:gd name="T9" fmla="*/ 51 h 208"/>
                      <a:gd name="T10" fmla="*/ 184 w 219"/>
                      <a:gd name="T11" fmla="*/ 51 h 208"/>
                      <a:gd name="T12" fmla="*/ 179 w 219"/>
                      <a:gd name="T13" fmla="*/ 51 h 208"/>
                      <a:gd name="T14" fmla="*/ 168 w 219"/>
                      <a:gd name="T15" fmla="*/ 53 h 208"/>
                      <a:gd name="T16" fmla="*/ 163 w 219"/>
                      <a:gd name="T17" fmla="*/ 52 h 208"/>
                      <a:gd name="T18" fmla="*/ 158 w 219"/>
                      <a:gd name="T19" fmla="*/ 54 h 208"/>
                      <a:gd name="T20" fmla="*/ 152 w 219"/>
                      <a:gd name="T21" fmla="*/ 52 h 208"/>
                      <a:gd name="T22" fmla="*/ 141 w 219"/>
                      <a:gd name="T23" fmla="*/ 47 h 208"/>
                      <a:gd name="T24" fmla="*/ 124 w 219"/>
                      <a:gd name="T25" fmla="*/ 45 h 208"/>
                      <a:gd name="T26" fmla="*/ 116 w 219"/>
                      <a:gd name="T27" fmla="*/ 42 h 208"/>
                      <a:gd name="T28" fmla="*/ 6 w 219"/>
                      <a:gd name="T29" fmla="*/ 92 h 208"/>
                      <a:gd name="T30" fmla="*/ 17 w 219"/>
                      <a:gd name="T31" fmla="*/ 104 h 208"/>
                      <a:gd name="T32" fmla="*/ 26 w 219"/>
                      <a:gd name="T33" fmla="*/ 112 h 208"/>
                      <a:gd name="T34" fmla="*/ 30 w 219"/>
                      <a:gd name="T35" fmla="*/ 119 h 208"/>
                      <a:gd name="T36" fmla="*/ 34 w 219"/>
                      <a:gd name="T37" fmla="*/ 132 h 208"/>
                      <a:gd name="T38" fmla="*/ 48 w 219"/>
                      <a:gd name="T39" fmla="*/ 142 h 208"/>
                      <a:gd name="T40" fmla="*/ 59 w 219"/>
                      <a:gd name="T41" fmla="*/ 144 h 208"/>
                      <a:gd name="T42" fmla="*/ 63 w 219"/>
                      <a:gd name="T43" fmla="*/ 135 h 208"/>
                      <a:gd name="T44" fmla="*/ 71 w 219"/>
                      <a:gd name="T45" fmla="*/ 130 h 208"/>
                      <a:gd name="T46" fmla="*/ 84 w 219"/>
                      <a:gd name="T47" fmla="*/ 132 h 208"/>
                      <a:gd name="T48" fmla="*/ 88 w 219"/>
                      <a:gd name="T49" fmla="*/ 135 h 208"/>
                      <a:gd name="T50" fmla="*/ 99 w 219"/>
                      <a:gd name="T51" fmla="*/ 144 h 208"/>
                      <a:gd name="T52" fmla="*/ 103 w 219"/>
                      <a:gd name="T53" fmla="*/ 154 h 208"/>
                      <a:gd name="T54" fmla="*/ 110 w 219"/>
                      <a:gd name="T55" fmla="*/ 165 h 208"/>
                      <a:gd name="T56" fmla="*/ 114 w 219"/>
                      <a:gd name="T57" fmla="*/ 171 h 208"/>
                      <a:gd name="T58" fmla="*/ 120 w 219"/>
                      <a:gd name="T59" fmla="*/ 178 h 208"/>
                      <a:gd name="T60" fmla="*/ 121 w 219"/>
                      <a:gd name="T61" fmla="*/ 186 h 208"/>
                      <a:gd name="T62" fmla="*/ 129 w 219"/>
                      <a:gd name="T63" fmla="*/ 198 h 208"/>
                      <a:gd name="T64" fmla="*/ 138 w 219"/>
                      <a:gd name="T65" fmla="*/ 201 h 208"/>
                      <a:gd name="T66" fmla="*/ 155 w 219"/>
                      <a:gd name="T67" fmla="*/ 207 h 208"/>
                      <a:gd name="T68" fmla="*/ 160 w 219"/>
                      <a:gd name="T69" fmla="*/ 204 h 208"/>
                      <a:gd name="T70" fmla="*/ 158 w 219"/>
                      <a:gd name="T71" fmla="*/ 200 h 208"/>
                      <a:gd name="T72" fmla="*/ 156 w 219"/>
                      <a:gd name="T73" fmla="*/ 195 h 208"/>
                      <a:gd name="T74" fmla="*/ 155 w 219"/>
                      <a:gd name="T75" fmla="*/ 185 h 208"/>
                      <a:gd name="T76" fmla="*/ 150 w 219"/>
                      <a:gd name="T77" fmla="*/ 180 h 208"/>
                      <a:gd name="T78" fmla="*/ 154 w 219"/>
                      <a:gd name="T79" fmla="*/ 178 h 208"/>
                      <a:gd name="T80" fmla="*/ 158 w 219"/>
                      <a:gd name="T81" fmla="*/ 173 h 208"/>
                      <a:gd name="T82" fmla="*/ 157 w 219"/>
                      <a:gd name="T83" fmla="*/ 168 h 208"/>
                      <a:gd name="T84" fmla="*/ 162 w 219"/>
                      <a:gd name="T85" fmla="*/ 164 h 208"/>
                      <a:gd name="T86" fmla="*/ 162 w 219"/>
                      <a:gd name="T87" fmla="*/ 163 h 208"/>
                      <a:gd name="T88" fmla="*/ 165 w 219"/>
                      <a:gd name="T89" fmla="*/ 157 h 208"/>
                      <a:gd name="T90" fmla="*/ 173 w 219"/>
                      <a:gd name="T91" fmla="*/ 157 h 208"/>
                      <a:gd name="T92" fmla="*/ 169 w 219"/>
                      <a:gd name="T93" fmla="*/ 152 h 208"/>
                      <a:gd name="T94" fmla="*/ 172 w 219"/>
                      <a:gd name="T95" fmla="*/ 152 h 208"/>
                      <a:gd name="T96" fmla="*/ 176 w 219"/>
                      <a:gd name="T97" fmla="*/ 152 h 208"/>
                      <a:gd name="T98" fmla="*/ 182 w 219"/>
                      <a:gd name="T99" fmla="*/ 153 h 208"/>
                      <a:gd name="T100" fmla="*/ 193 w 219"/>
                      <a:gd name="T101" fmla="*/ 142 h 208"/>
                      <a:gd name="T102" fmla="*/ 198 w 219"/>
                      <a:gd name="T103" fmla="*/ 137 h 208"/>
                      <a:gd name="T104" fmla="*/ 194 w 219"/>
                      <a:gd name="T105" fmla="*/ 131 h 208"/>
                      <a:gd name="T106" fmla="*/ 199 w 219"/>
                      <a:gd name="T107" fmla="*/ 134 h 208"/>
                      <a:gd name="T108" fmla="*/ 210 w 219"/>
                      <a:gd name="T109" fmla="*/ 132 h 208"/>
                      <a:gd name="T110" fmla="*/ 216 w 219"/>
                      <a:gd name="T111" fmla="*/ 119 h 208"/>
                      <a:gd name="T112" fmla="*/ 219 w 219"/>
                      <a:gd name="T113" fmla="*/ 106 h 208"/>
                      <a:gd name="T114" fmla="*/ 165 w 219"/>
                      <a:gd name="T115" fmla="*/ 164 h 208"/>
                      <a:gd name="T116" fmla="*/ 157 w 219"/>
                      <a:gd name="T117" fmla="*/ 191 h 208"/>
                      <a:gd name="T118" fmla="*/ 156 w 219"/>
                      <a:gd name="T119" fmla="*/ 183 h 208"/>
                      <a:gd name="T120" fmla="*/ 198 w 219"/>
                      <a:gd name="T121" fmla="*/ 139 h 208"/>
                      <a:gd name="T122" fmla="*/ 172 w 219"/>
                      <a:gd name="T123" fmla="*/ 158 h 208"/>
                      <a:gd name="T124" fmla="*/ 166 w 219"/>
                      <a:gd name="T125" fmla="*/ 16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9" h="208">
                        <a:moveTo>
                          <a:pt x="219" y="104"/>
                        </a:moveTo>
                        <a:cubicBezTo>
                          <a:pt x="219" y="104"/>
                          <a:pt x="219" y="104"/>
                          <a:pt x="219" y="104"/>
                        </a:cubicBezTo>
                        <a:cubicBezTo>
                          <a:pt x="218" y="103"/>
                          <a:pt x="218" y="103"/>
                          <a:pt x="218" y="103"/>
                        </a:cubicBezTo>
                        <a:cubicBezTo>
                          <a:pt x="218" y="103"/>
                          <a:pt x="218" y="103"/>
                          <a:pt x="218" y="103"/>
                        </a:cubicBezTo>
                        <a:cubicBezTo>
                          <a:pt x="219" y="103"/>
                          <a:pt x="219" y="103"/>
                          <a:pt x="219" y="103"/>
                        </a:cubicBezTo>
                        <a:cubicBezTo>
                          <a:pt x="219" y="102"/>
                          <a:pt x="219" y="102"/>
                          <a:pt x="219" y="102"/>
                        </a:cubicBezTo>
                        <a:cubicBezTo>
                          <a:pt x="219" y="102"/>
                          <a:pt x="219" y="102"/>
                          <a:pt x="219" y="102"/>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7" y="101"/>
                          <a:pt x="217" y="101"/>
                          <a:pt x="217" y="101"/>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99"/>
                          <a:pt x="217" y="99"/>
                          <a:pt x="217" y="99"/>
                        </a:cubicBezTo>
                        <a:cubicBezTo>
                          <a:pt x="216" y="99"/>
                          <a:pt x="216" y="99"/>
                          <a:pt x="216" y="99"/>
                        </a:cubicBezTo>
                        <a:cubicBezTo>
                          <a:pt x="216" y="99"/>
                          <a:pt x="216" y="99"/>
                          <a:pt x="216" y="99"/>
                        </a:cubicBezTo>
                        <a:cubicBezTo>
                          <a:pt x="216" y="99"/>
                          <a:pt x="216" y="99"/>
                          <a:pt x="216" y="99"/>
                        </a:cubicBezTo>
                        <a:cubicBezTo>
                          <a:pt x="216" y="99"/>
                          <a:pt x="216" y="99"/>
                          <a:pt x="216" y="99"/>
                        </a:cubicBezTo>
                        <a:cubicBezTo>
                          <a:pt x="216" y="99"/>
                          <a:pt x="216" y="99"/>
                          <a:pt x="216" y="99"/>
                        </a:cubicBezTo>
                        <a:cubicBezTo>
                          <a:pt x="216" y="98"/>
                          <a:pt x="216" y="98"/>
                          <a:pt x="216" y="98"/>
                        </a:cubicBezTo>
                        <a:cubicBezTo>
                          <a:pt x="216" y="98"/>
                          <a:pt x="216" y="98"/>
                          <a:pt x="216" y="98"/>
                        </a:cubicBezTo>
                        <a:cubicBezTo>
                          <a:pt x="216" y="98"/>
                          <a:pt x="216" y="98"/>
                          <a:pt x="216" y="98"/>
                        </a:cubicBezTo>
                        <a:cubicBezTo>
                          <a:pt x="217" y="98"/>
                          <a:pt x="217" y="98"/>
                          <a:pt x="217" y="98"/>
                        </a:cubicBezTo>
                        <a:cubicBezTo>
                          <a:pt x="217" y="98"/>
                          <a:pt x="217" y="98"/>
                          <a:pt x="217" y="98"/>
                        </a:cubicBezTo>
                        <a:cubicBezTo>
                          <a:pt x="216" y="98"/>
                          <a:pt x="216" y="98"/>
                          <a:pt x="216" y="98"/>
                        </a:cubicBezTo>
                        <a:cubicBezTo>
                          <a:pt x="216" y="98"/>
                          <a:pt x="216" y="98"/>
                          <a:pt x="216" y="98"/>
                        </a:cubicBezTo>
                        <a:cubicBezTo>
                          <a:pt x="216" y="97"/>
                          <a:pt x="216" y="97"/>
                          <a:pt x="216" y="97"/>
                        </a:cubicBezTo>
                        <a:cubicBezTo>
                          <a:pt x="216" y="97"/>
                          <a:pt x="216" y="97"/>
                          <a:pt x="216" y="97"/>
                        </a:cubicBezTo>
                        <a:cubicBezTo>
                          <a:pt x="216" y="97"/>
                          <a:pt x="216" y="97"/>
                          <a:pt x="216" y="97"/>
                        </a:cubicBezTo>
                        <a:cubicBezTo>
                          <a:pt x="216" y="97"/>
                          <a:pt x="216" y="97"/>
                          <a:pt x="216" y="97"/>
                        </a:cubicBezTo>
                        <a:cubicBezTo>
                          <a:pt x="216" y="97"/>
                          <a:pt x="216" y="97"/>
                          <a:pt x="216" y="97"/>
                        </a:cubicBezTo>
                        <a:cubicBezTo>
                          <a:pt x="216" y="96"/>
                          <a:pt x="216" y="96"/>
                          <a:pt x="216" y="96"/>
                        </a:cubicBezTo>
                        <a:cubicBezTo>
                          <a:pt x="216" y="96"/>
                          <a:pt x="216" y="96"/>
                          <a:pt x="216"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4" y="95"/>
                          <a:pt x="214" y="95"/>
                          <a:pt x="214" y="95"/>
                        </a:cubicBezTo>
                        <a:cubicBezTo>
                          <a:pt x="214" y="95"/>
                          <a:pt x="214" y="95"/>
                          <a:pt x="214" y="95"/>
                        </a:cubicBezTo>
                        <a:cubicBezTo>
                          <a:pt x="214" y="95"/>
                          <a:pt x="214" y="95"/>
                          <a:pt x="214" y="95"/>
                        </a:cubicBezTo>
                        <a:cubicBezTo>
                          <a:pt x="214" y="94"/>
                          <a:pt x="214" y="94"/>
                          <a:pt x="214" y="94"/>
                        </a:cubicBezTo>
                        <a:cubicBezTo>
                          <a:pt x="214" y="94"/>
                          <a:pt x="214" y="94"/>
                          <a:pt x="214" y="94"/>
                        </a:cubicBezTo>
                        <a:cubicBezTo>
                          <a:pt x="213" y="94"/>
                          <a:pt x="213" y="94"/>
                          <a:pt x="213" y="94"/>
                        </a:cubicBezTo>
                        <a:cubicBezTo>
                          <a:pt x="213" y="94"/>
                          <a:pt x="213" y="94"/>
                          <a:pt x="213" y="94"/>
                        </a:cubicBezTo>
                        <a:cubicBezTo>
                          <a:pt x="213" y="94"/>
                          <a:pt x="213" y="94"/>
                          <a:pt x="213" y="94"/>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2"/>
                          <a:pt x="213" y="92"/>
                          <a:pt x="213" y="92"/>
                        </a:cubicBezTo>
                        <a:cubicBezTo>
                          <a:pt x="213" y="92"/>
                          <a:pt x="213" y="92"/>
                          <a:pt x="213" y="92"/>
                        </a:cubicBezTo>
                        <a:cubicBezTo>
                          <a:pt x="214" y="92"/>
                          <a:pt x="214" y="92"/>
                          <a:pt x="214" y="92"/>
                        </a:cubicBezTo>
                        <a:cubicBezTo>
                          <a:pt x="214" y="92"/>
                          <a:pt x="214" y="92"/>
                          <a:pt x="214" y="92"/>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0"/>
                          <a:pt x="213" y="90"/>
                          <a:pt x="213" y="90"/>
                        </a:cubicBezTo>
                        <a:cubicBezTo>
                          <a:pt x="213" y="90"/>
                          <a:pt x="213" y="90"/>
                          <a:pt x="213" y="90"/>
                        </a:cubicBezTo>
                        <a:cubicBezTo>
                          <a:pt x="213" y="89"/>
                          <a:pt x="213" y="89"/>
                          <a:pt x="213" y="89"/>
                        </a:cubicBezTo>
                        <a:cubicBezTo>
                          <a:pt x="212" y="89"/>
                          <a:pt x="212" y="89"/>
                          <a:pt x="212" y="89"/>
                        </a:cubicBezTo>
                        <a:cubicBezTo>
                          <a:pt x="212" y="89"/>
                          <a:pt x="212" y="89"/>
                          <a:pt x="212" y="89"/>
                        </a:cubicBezTo>
                        <a:cubicBezTo>
                          <a:pt x="212" y="89"/>
                          <a:pt x="212" y="89"/>
                          <a:pt x="212" y="89"/>
                        </a:cubicBezTo>
                        <a:cubicBezTo>
                          <a:pt x="212" y="88"/>
                          <a:pt x="212" y="88"/>
                          <a:pt x="212" y="88"/>
                        </a:cubicBezTo>
                        <a:cubicBezTo>
                          <a:pt x="212" y="88"/>
                          <a:pt x="212" y="88"/>
                          <a:pt x="212" y="88"/>
                        </a:cubicBezTo>
                        <a:cubicBezTo>
                          <a:pt x="211" y="88"/>
                          <a:pt x="211" y="88"/>
                          <a:pt x="211" y="88"/>
                        </a:cubicBezTo>
                        <a:cubicBezTo>
                          <a:pt x="211" y="88"/>
                          <a:pt x="211" y="88"/>
                          <a:pt x="211" y="88"/>
                        </a:cubicBezTo>
                        <a:cubicBezTo>
                          <a:pt x="211" y="88"/>
                          <a:pt x="211" y="88"/>
                          <a:pt x="211" y="88"/>
                        </a:cubicBezTo>
                        <a:cubicBezTo>
                          <a:pt x="211" y="87"/>
                          <a:pt x="211" y="87"/>
                          <a:pt x="211" y="87"/>
                        </a:cubicBezTo>
                        <a:cubicBezTo>
                          <a:pt x="211" y="87"/>
                          <a:pt x="211" y="87"/>
                          <a:pt x="211" y="87"/>
                        </a:cubicBezTo>
                        <a:cubicBezTo>
                          <a:pt x="211" y="87"/>
                          <a:pt x="211" y="87"/>
                          <a:pt x="211" y="87"/>
                        </a:cubicBezTo>
                        <a:cubicBezTo>
                          <a:pt x="210" y="87"/>
                          <a:pt x="210" y="87"/>
                          <a:pt x="210" y="87"/>
                        </a:cubicBezTo>
                        <a:cubicBezTo>
                          <a:pt x="210" y="87"/>
                          <a:pt x="210" y="87"/>
                          <a:pt x="210" y="87"/>
                        </a:cubicBezTo>
                        <a:cubicBezTo>
                          <a:pt x="210" y="86"/>
                          <a:pt x="210" y="86"/>
                          <a:pt x="210" y="86"/>
                        </a:cubicBezTo>
                        <a:cubicBezTo>
                          <a:pt x="210" y="86"/>
                          <a:pt x="210" y="86"/>
                          <a:pt x="210" y="86"/>
                        </a:cubicBezTo>
                        <a:cubicBezTo>
                          <a:pt x="210" y="86"/>
                          <a:pt x="210" y="86"/>
                          <a:pt x="210" y="86"/>
                        </a:cubicBezTo>
                        <a:cubicBezTo>
                          <a:pt x="209" y="86"/>
                          <a:pt x="209" y="86"/>
                          <a:pt x="209" y="86"/>
                        </a:cubicBezTo>
                        <a:cubicBezTo>
                          <a:pt x="209" y="86"/>
                          <a:pt x="209" y="86"/>
                          <a:pt x="209" y="86"/>
                        </a:cubicBezTo>
                        <a:cubicBezTo>
                          <a:pt x="209" y="86"/>
                          <a:pt x="209" y="86"/>
                          <a:pt x="209" y="86"/>
                        </a:cubicBezTo>
                        <a:cubicBezTo>
                          <a:pt x="209" y="76"/>
                          <a:pt x="208" y="66"/>
                          <a:pt x="208" y="56"/>
                        </a:cubicBezTo>
                        <a:cubicBezTo>
                          <a:pt x="208" y="56"/>
                          <a:pt x="208" y="56"/>
                          <a:pt x="208" y="56"/>
                        </a:cubicBezTo>
                        <a:cubicBezTo>
                          <a:pt x="207" y="56"/>
                          <a:pt x="207" y="56"/>
                          <a:pt x="207" y="56"/>
                        </a:cubicBezTo>
                        <a:cubicBezTo>
                          <a:pt x="207" y="55"/>
                          <a:pt x="207" y="55"/>
                          <a:pt x="207" y="55"/>
                        </a:cubicBezTo>
                        <a:cubicBezTo>
                          <a:pt x="207" y="56"/>
                          <a:pt x="207" y="56"/>
                          <a:pt x="207" y="56"/>
                        </a:cubicBezTo>
                        <a:cubicBezTo>
                          <a:pt x="206" y="56"/>
                          <a:pt x="206" y="56"/>
                          <a:pt x="206" y="56"/>
                        </a:cubicBezTo>
                        <a:cubicBezTo>
                          <a:pt x="206" y="56"/>
                          <a:pt x="206" y="56"/>
                          <a:pt x="206" y="56"/>
                        </a:cubicBezTo>
                        <a:cubicBezTo>
                          <a:pt x="205" y="55"/>
                          <a:pt x="205" y="55"/>
                          <a:pt x="205" y="55"/>
                        </a:cubicBezTo>
                        <a:cubicBezTo>
                          <a:pt x="205" y="55"/>
                          <a:pt x="205" y="55"/>
                          <a:pt x="205" y="55"/>
                        </a:cubicBezTo>
                        <a:cubicBezTo>
                          <a:pt x="205" y="56"/>
                          <a:pt x="205" y="56"/>
                          <a:pt x="205" y="56"/>
                        </a:cubicBezTo>
                        <a:cubicBezTo>
                          <a:pt x="205" y="56"/>
                          <a:pt x="205" y="56"/>
                          <a:pt x="205" y="56"/>
                        </a:cubicBezTo>
                        <a:cubicBezTo>
                          <a:pt x="204" y="55"/>
                          <a:pt x="204" y="55"/>
                          <a:pt x="204" y="55"/>
                        </a:cubicBezTo>
                        <a:cubicBezTo>
                          <a:pt x="204" y="55"/>
                          <a:pt x="204" y="55"/>
                          <a:pt x="204" y="55"/>
                        </a:cubicBezTo>
                        <a:cubicBezTo>
                          <a:pt x="203" y="56"/>
                          <a:pt x="203" y="56"/>
                          <a:pt x="203" y="56"/>
                        </a:cubicBezTo>
                        <a:cubicBezTo>
                          <a:pt x="203" y="56"/>
                          <a:pt x="203" y="56"/>
                          <a:pt x="203" y="56"/>
                        </a:cubicBezTo>
                        <a:cubicBezTo>
                          <a:pt x="203" y="56"/>
                          <a:pt x="203" y="56"/>
                          <a:pt x="203" y="56"/>
                        </a:cubicBezTo>
                        <a:cubicBezTo>
                          <a:pt x="203" y="56"/>
                          <a:pt x="203" y="56"/>
                          <a:pt x="203" y="56"/>
                        </a:cubicBezTo>
                        <a:cubicBezTo>
                          <a:pt x="202" y="56"/>
                          <a:pt x="202" y="56"/>
                          <a:pt x="202" y="56"/>
                        </a:cubicBezTo>
                        <a:cubicBezTo>
                          <a:pt x="202" y="56"/>
                          <a:pt x="202" y="56"/>
                          <a:pt x="202" y="56"/>
                        </a:cubicBezTo>
                        <a:cubicBezTo>
                          <a:pt x="202" y="56"/>
                          <a:pt x="202" y="56"/>
                          <a:pt x="202" y="56"/>
                        </a:cubicBezTo>
                        <a:cubicBezTo>
                          <a:pt x="202" y="56"/>
                          <a:pt x="202" y="56"/>
                          <a:pt x="202" y="56"/>
                        </a:cubicBezTo>
                        <a:cubicBezTo>
                          <a:pt x="202" y="55"/>
                          <a:pt x="202" y="55"/>
                          <a:pt x="202" y="55"/>
                        </a:cubicBezTo>
                        <a:cubicBezTo>
                          <a:pt x="202" y="56"/>
                          <a:pt x="202" y="56"/>
                          <a:pt x="202" y="56"/>
                        </a:cubicBezTo>
                        <a:cubicBezTo>
                          <a:pt x="201" y="55"/>
                          <a:pt x="201" y="55"/>
                          <a:pt x="201" y="55"/>
                        </a:cubicBezTo>
                        <a:cubicBezTo>
                          <a:pt x="201" y="55"/>
                          <a:pt x="201" y="55"/>
                          <a:pt x="201" y="55"/>
                        </a:cubicBezTo>
                        <a:cubicBezTo>
                          <a:pt x="201" y="55"/>
                          <a:pt x="201" y="55"/>
                          <a:pt x="201" y="55"/>
                        </a:cubicBezTo>
                        <a:cubicBezTo>
                          <a:pt x="201" y="54"/>
                          <a:pt x="201" y="54"/>
                          <a:pt x="201" y="54"/>
                        </a:cubicBezTo>
                        <a:cubicBezTo>
                          <a:pt x="201" y="54"/>
                          <a:pt x="201" y="54"/>
                          <a:pt x="200" y="54"/>
                        </a:cubicBezTo>
                        <a:cubicBezTo>
                          <a:pt x="200" y="54"/>
                          <a:pt x="200" y="54"/>
                          <a:pt x="200" y="54"/>
                        </a:cubicBezTo>
                        <a:cubicBezTo>
                          <a:pt x="200" y="54"/>
                          <a:pt x="200" y="54"/>
                          <a:pt x="200" y="54"/>
                        </a:cubicBezTo>
                        <a:cubicBezTo>
                          <a:pt x="200" y="54"/>
                          <a:pt x="200" y="54"/>
                          <a:pt x="200" y="54"/>
                        </a:cubicBezTo>
                        <a:cubicBezTo>
                          <a:pt x="199" y="54"/>
                          <a:pt x="199" y="54"/>
                          <a:pt x="199" y="54"/>
                        </a:cubicBezTo>
                        <a:cubicBezTo>
                          <a:pt x="199" y="54"/>
                          <a:pt x="199" y="54"/>
                          <a:pt x="199" y="54"/>
                        </a:cubicBezTo>
                        <a:cubicBezTo>
                          <a:pt x="199" y="54"/>
                          <a:pt x="199" y="54"/>
                          <a:pt x="199" y="54"/>
                        </a:cubicBezTo>
                        <a:cubicBezTo>
                          <a:pt x="199" y="54"/>
                          <a:pt x="199" y="54"/>
                          <a:pt x="199" y="54"/>
                        </a:cubicBezTo>
                        <a:cubicBezTo>
                          <a:pt x="198" y="54"/>
                          <a:pt x="198" y="54"/>
                          <a:pt x="198" y="54"/>
                        </a:cubicBezTo>
                        <a:cubicBezTo>
                          <a:pt x="198" y="54"/>
                          <a:pt x="198" y="54"/>
                          <a:pt x="198" y="54"/>
                        </a:cubicBezTo>
                        <a:cubicBezTo>
                          <a:pt x="198" y="54"/>
                          <a:pt x="198" y="54"/>
                          <a:pt x="198" y="54"/>
                        </a:cubicBezTo>
                        <a:cubicBezTo>
                          <a:pt x="198" y="54"/>
                          <a:pt x="198" y="54"/>
                          <a:pt x="198"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5" y="53"/>
                          <a:pt x="195" y="53"/>
                          <a:pt x="195" y="53"/>
                        </a:cubicBezTo>
                        <a:cubicBezTo>
                          <a:pt x="194" y="53"/>
                          <a:pt x="194" y="53"/>
                          <a:pt x="194" y="53"/>
                        </a:cubicBezTo>
                        <a:cubicBezTo>
                          <a:pt x="193" y="52"/>
                          <a:pt x="193" y="52"/>
                          <a:pt x="193" y="52"/>
                        </a:cubicBezTo>
                        <a:cubicBezTo>
                          <a:pt x="193" y="52"/>
                          <a:pt x="193" y="52"/>
                          <a:pt x="193" y="52"/>
                        </a:cubicBezTo>
                        <a:cubicBezTo>
                          <a:pt x="193" y="52"/>
                          <a:pt x="193" y="52"/>
                          <a:pt x="193" y="52"/>
                        </a:cubicBezTo>
                        <a:cubicBezTo>
                          <a:pt x="193" y="51"/>
                          <a:pt x="193" y="51"/>
                          <a:pt x="193" y="51"/>
                        </a:cubicBezTo>
                        <a:cubicBezTo>
                          <a:pt x="193" y="51"/>
                          <a:pt x="193" y="51"/>
                          <a:pt x="193" y="51"/>
                        </a:cubicBezTo>
                        <a:cubicBezTo>
                          <a:pt x="193" y="51"/>
                          <a:pt x="193" y="51"/>
                          <a:pt x="193" y="51"/>
                        </a:cubicBezTo>
                        <a:cubicBezTo>
                          <a:pt x="193" y="51"/>
                          <a:pt x="193" y="51"/>
                          <a:pt x="193" y="51"/>
                        </a:cubicBezTo>
                        <a:cubicBezTo>
                          <a:pt x="193" y="51"/>
                          <a:pt x="193" y="51"/>
                          <a:pt x="193" y="51"/>
                        </a:cubicBezTo>
                        <a:cubicBezTo>
                          <a:pt x="192" y="51"/>
                          <a:pt x="192" y="51"/>
                          <a:pt x="192" y="51"/>
                        </a:cubicBezTo>
                        <a:cubicBezTo>
                          <a:pt x="192" y="51"/>
                          <a:pt x="192" y="51"/>
                          <a:pt x="192" y="51"/>
                        </a:cubicBezTo>
                        <a:cubicBezTo>
                          <a:pt x="192" y="51"/>
                          <a:pt x="192" y="51"/>
                          <a:pt x="192" y="51"/>
                        </a:cubicBezTo>
                        <a:cubicBezTo>
                          <a:pt x="192" y="51"/>
                          <a:pt x="192" y="51"/>
                          <a:pt x="192" y="51"/>
                        </a:cubicBezTo>
                        <a:cubicBezTo>
                          <a:pt x="191" y="51"/>
                          <a:pt x="191" y="51"/>
                          <a:pt x="191" y="51"/>
                        </a:cubicBezTo>
                        <a:cubicBezTo>
                          <a:pt x="191" y="50"/>
                          <a:pt x="191" y="50"/>
                          <a:pt x="191" y="50"/>
                        </a:cubicBezTo>
                        <a:cubicBezTo>
                          <a:pt x="191" y="50"/>
                          <a:pt x="191" y="50"/>
                          <a:pt x="191" y="50"/>
                        </a:cubicBezTo>
                        <a:cubicBezTo>
                          <a:pt x="190" y="50"/>
                          <a:pt x="190" y="50"/>
                          <a:pt x="190" y="50"/>
                        </a:cubicBezTo>
                        <a:cubicBezTo>
                          <a:pt x="190" y="50"/>
                          <a:pt x="190" y="50"/>
                          <a:pt x="190" y="50"/>
                        </a:cubicBezTo>
                        <a:cubicBezTo>
                          <a:pt x="190" y="50"/>
                          <a:pt x="190" y="50"/>
                          <a:pt x="190" y="50"/>
                        </a:cubicBezTo>
                        <a:cubicBezTo>
                          <a:pt x="190" y="49"/>
                          <a:pt x="190" y="49"/>
                          <a:pt x="190" y="49"/>
                        </a:cubicBezTo>
                        <a:cubicBezTo>
                          <a:pt x="190" y="49"/>
                          <a:pt x="190" y="49"/>
                          <a:pt x="190" y="49"/>
                        </a:cubicBezTo>
                        <a:cubicBezTo>
                          <a:pt x="189" y="49"/>
                          <a:pt x="189" y="49"/>
                          <a:pt x="189" y="49"/>
                        </a:cubicBezTo>
                        <a:cubicBezTo>
                          <a:pt x="188" y="49"/>
                          <a:pt x="188" y="49"/>
                          <a:pt x="188" y="49"/>
                        </a:cubicBezTo>
                        <a:cubicBezTo>
                          <a:pt x="188" y="49"/>
                          <a:pt x="188" y="49"/>
                          <a:pt x="188" y="49"/>
                        </a:cubicBezTo>
                        <a:cubicBezTo>
                          <a:pt x="188" y="49"/>
                          <a:pt x="188" y="49"/>
                          <a:pt x="188" y="49"/>
                        </a:cubicBezTo>
                        <a:cubicBezTo>
                          <a:pt x="188" y="49"/>
                          <a:pt x="188" y="49"/>
                          <a:pt x="188" y="49"/>
                        </a:cubicBezTo>
                        <a:cubicBezTo>
                          <a:pt x="188" y="50"/>
                          <a:pt x="188" y="50"/>
                          <a:pt x="188" y="50"/>
                        </a:cubicBezTo>
                        <a:cubicBezTo>
                          <a:pt x="188" y="50"/>
                          <a:pt x="188" y="50"/>
                          <a:pt x="188"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6" y="50"/>
                          <a:pt x="186" y="50"/>
                          <a:pt x="186" y="50"/>
                        </a:cubicBezTo>
                        <a:cubicBezTo>
                          <a:pt x="186" y="51"/>
                          <a:pt x="186" y="51"/>
                          <a:pt x="186" y="51"/>
                        </a:cubicBezTo>
                        <a:cubicBezTo>
                          <a:pt x="186" y="51"/>
                          <a:pt x="186" y="51"/>
                          <a:pt x="186" y="51"/>
                        </a:cubicBezTo>
                        <a:cubicBezTo>
                          <a:pt x="186" y="51"/>
                          <a:pt x="186" y="51"/>
                          <a:pt x="186" y="51"/>
                        </a:cubicBezTo>
                        <a:cubicBezTo>
                          <a:pt x="186" y="51"/>
                          <a:pt x="186" y="51"/>
                          <a:pt x="186" y="51"/>
                        </a:cubicBezTo>
                        <a:cubicBezTo>
                          <a:pt x="186" y="51"/>
                          <a:pt x="186" y="51"/>
                          <a:pt x="186" y="51"/>
                        </a:cubicBezTo>
                        <a:cubicBezTo>
                          <a:pt x="185" y="51"/>
                          <a:pt x="185" y="51"/>
                          <a:pt x="185" y="51"/>
                        </a:cubicBezTo>
                        <a:cubicBezTo>
                          <a:pt x="185" y="51"/>
                          <a:pt x="185" y="51"/>
                          <a:pt x="185"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0"/>
                          <a:pt x="184" y="50"/>
                          <a:pt x="184"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2" y="49"/>
                          <a:pt x="182" y="49"/>
                          <a:pt x="182" y="49"/>
                        </a:cubicBezTo>
                        <a:cubicBezTo>
                          <a:pt x="182" y="49"/>
                          <a:pt x="182" y="49"/>
                          <a:pt x="182" y="49"/>
                        </a:cubicBezTo>
                        <a:cubicBezTo>
                          <a:pt x="182" y="49"/>
                          <a:pt x="182" y="49"/>
                          <a:pt x="182" y="49"/>
                        </a:cubicBezTo>
                        <a:cubicBezTo>
                          <a:pt x="182" y="50"/>
                          <a:pt x="182" y="50"/>
                          <a:pt x="182" y="50"/>
                        </a:cubicBezTo>
                        <a:cubicBezTo>
                          <a:pt x="182" y="50"/>
                          <a:pt x="182" y="50"/>
                          <a:pt x="182" y="50"/>
                        </a:cubicBezTo>
                        <a:cubicBezTo>
                          <a:pt x="181" y="50"/>
                          <a:pt x="181" y="50"/>
                          <a:pt x="181" y="50"/>
                        </a:cubicBezTo>
                        <a:cubicBezTo>
                          <a:pt x="181" y="50"/>
                          <a:pt x="181" y="50"/>
                          <a:pt x="181" y="50"/>
                        </a:cubicBezTo>
                        <a:cubicBezTo>
                          <a:pt x="181" y="50"/>
                          <a:pt x="181" y="50"/>
                          <a:pt x="181" y="50"/>
                        </a:cubicBezTo>
                        <a:cubicBezTo>
                          <a:pt x="181" y="50"/>
                          <a:pt x="181" y="50"/>
                          <a:pt x="181" y="50"/>
                        </a:cubicBezTo>
                        <a:cubicBezTo>
                          <a:pt x="181" y="50"/>
                          <a:pt x="181" y="50"/>
                          <a:pt x="181" y="50"/>
                        </a:cubicBezTo>
                        <a:cubicBezTo>
                          <a:pt x="180" y="50"/>
                          <a:pt x="180" y="50"/>
                          <a:pt x="180" y="50"/>
                        </a:cubicBezTo>
                        <a:cubicBezTo>
                          <a:pt x="180" y="50"/>
                          <a:pt x="180" y="50"/>
                          <a:pt x="180" y="50"/>
                        </a:cubicBezTo>
                        <a:cubicBezTo>
                          <a:pt x="180" y="50"/>
                          <a:pt x="180" y="50"/>
                          <a:pt x="180" y="50"/>
                        </a:cubicBezTo>
                        <a:cubicBezTo>
                          <a:pt x="180" y="51"/>
                          <a:pt x="180" y="51"/>
                          <a:pt x="180"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8" y="51"/>
                          <a:pt x="178" y="51"/>
                          <a:pt x="178" y="51"/>
                        </a:cubicBezTo>
                        <a:cubicBezTo>
                          <a:pt x="178" y="51"/>
                          <a:pt x="178" y="51"/>
                          <a:pt x="178" y="51"/>
                        </a:cubicBezTo>
                        <a:cubicBezTo>
                          <a:pt x="177" y="51"/>
                          <a:pt x="177" y="51"/>
                          <a:pt x="177" y="51"/>
                        </a:cubicBezTo>
                        <a:cubicBezTo>
                          <a:pt x="177" y="51"/>
                          <a:pt x="177" y="51"/>
                          <a:pt x="177" y="51"/>
                        </a:cubicBezTo>
                        <a:cubicBezTo>
                          <a:pt x="177" y="51"/>
                          <a:pt x="177" y="51"/>
                          <a:pt x="177"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5" y="52"/>
                          <a:pt x="175" y="52"/>
                          <a:pt x="175" y="52"/>
                        </a:cubicBezTo>
                        <a:cubicBezTo>
                          <a:pt x="175" y="52"/>
                          <a:pt x="175" y="52"/>
                          <a:pt x="175" y="52"/>
                        </a:cubicBezTo>
                        <a:cubicBezTo>
                          <a:pt x="174" y="52"/>
                          <a:pt x="174" y="52"/>
                          <a:pt x="174" y="52"/>
                        </a:cubicBezTo>
                        <a:cubicBezTo>
                          <a:pt x="174" y="52"/>
                          <a:pt x="174" y="52"/>
                          <a:pt x="174" y="52"/>
                        </a:cubicBezTo>
                        <a:cubicBezTo>
                          <a:pt x="174" y="52"/>
                          <a:pt x="174" y="52"/>
                          <a:pt x="174" y="52"/>
                        </a:cubicBezTo>
                        <a:cubicBezTo>
                          <a:pt x="173" y="52"/>
                          <a:pt x="173" y="52"/>
                          <a:pt x="173" y="52"/>
                        </a:cubicBezTo>
                        <a:cubicBezTo>
                          <a:pt x="173" y="52"/>
                          <a:pt x="173" y="52"/>
                          <a:pt x="173" y="52"/>
                        </a:cubicBezTo>
                        <a:cubicBezTo>
                          <a:pt x="173" y="53"/>
                          <a:pt x="173" y="53"/>
                          <a:pt x="173" y="53"/>
                        </a:cubicBezTo>
                        <a:cubicBezTo>
                          <a:pt x="173" y="53"/>
                          <a:pt x="173" y="53"/>
                          <a:pt x="173" y="53"/>
                        </a:cubicBezTo>
                        <a:cubicBezTo>
                          <a:pt x="172" y="53"/>
                          <a:pt x="172" y="53"/>
                          <a:pt x="172" y="53"/>
                        </a:cubicBezTo>
                        <a:cubicBezTo>
                          <a:pt x="172" y="53"/>
                          <a:pt x="172" y="53"/>
                          <a:pt x="172" y="53"/>
                        </a:cubicBezTo>
                        <a:cubicBezTo>
                          <a:pt x="171" y="53"/>
                          <a:pt x="171" y="53"/>
                          <a:pt x="171" y="53"/>
                        </a:cubicBezTo>
                        <a:cubicBezTo>
                          <a:pt x="171" y="53"/>
                          <a:pt x="171" y="53"/>
                          <a:pt x="171" y="53"/>
                        </a:cubicBezTo>
                        <a:cubicBezTo>
                          <a:pt x="171" y="54"/>
                          <a:pt x="171" y="54"/>
                          <a:pt x="171" y="54"/>
                        </a:cubicBezTo>
                        <a:cubicBezTo>
                          <a:pt x="171" y="54"/>
                          <a:pt x="171" y="54"/>
                          <a:pt x="171" y="54"/>
                        </a:cubicBezTo>
                        <a:cubicBezTo>
                          <a:pt x="171" y="54"/>
                          <a:pt x="171" y="54"/>
                          <a:pt x="171" y="54"/>
                        </a:cubicBezTo>
                        <a:cubicBezTo>
                          <a:pt x="170" y="55"/>
                          <a:pt x="170" y="55"/>
                          <a:pt x="170" y="55"/>
                        </a:cubicBezTo>
                        <a:cubicBezTo>
                          <a:pt x="170" y="54"/>
                          <a:pt x="170" y="54"/>
                          <a:pt x="170" y="54"/>
                        </a:cubicBezTo>
                        <a:cubicBezTo>
                          <a:pt x="169" y="53"/>
                          <a:pt x="169" y="53"/>
                          <a:pt x="169" y="53"/>
                        </a:cubicBezTo>
                        <a:cubicBezTo>
                          <a:pt x="169" y="53"/>
                          <a:pt x="169" y="53"/>
                          <a:pt x="169" y="53"/>
                        </a:cubicBezTo>
                        <a:cubicBezTo>
                          <a:pt x="169" y="53"/>
                          <a:pt x="169" y="53"/>
                          <a:pt x="169" y="53"/>
                        </a:cubicBezTo>
                        <a:cubicBezTo>
                          <a:pt x="168" y="53"/>
                          <a:pt x="168" y="53"/>
                          <a:pt x="168" y="53"/>
                        </a:cubicBezTo>
                        <a:cubicBezTo>
                          <a:pt x="168" y="53"/>
                          <a:pt x="168" y="53"/>
                          <a:pt x="168" y="53"/>
                        </a:cubicBezTo>
                        <a:cubicBezTo>
                          <a:pt x="167" y="53"/>
                          <a:pt x="167" y="53"/>
                          <a:pt x="167" y="53"/>
                        </a:cubicBezTo>
                        <a:cubicBezTo>
                          <a:pt x="167" y="53"/>
                          <a:pt x="167" y="53"/>
                          <a:pt x="167" y="53"/>
                        </a:cubicBezTo>
                        <a:cubicBezTo>
                          <a:pt x="167" y="53"/>
                          <a:pt x="167" y="53"/>
                          <a:pt x="167" y="53"/>
                        </a:cubicBezTo>
                        <a:cubicBezTo>
                          <a:pt x="167" y="52"/>
                          <a:pt x="167" y="52"/>
                          <a:pt x="167" y="52"/>
                        </a:cubicBezTo>
                        <a:cubicBezTo>
                          <a:pt x="167" y="52"/>
                          <a:pt x="167" y="52"/>
                          <a:pt x="167" y="52"/>
                        </a:cubicBezTo>
                        <a:cubicBezTo>
                          <a:pt x="167" y="52"/>
                          <a:pt x="167" y="52"/>
                          <a:pt x="167"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1"/>
                          <a:pt x="166" y="51"/>
                          <a:pt x="166" y="51"/>
                        </a:cubicBezTo>
                        <a:cubicBezTo>
                          <a:pt x="166" y="51"/>
                          <a:pt x="166" y="51"/>
                          <a:pt x="166" y="51"/>
                        </a:cubicBezTo>
                        <a:cubicBezTo>
                          <a:pt x="166" y="51"/>
                          <a:pt x="166" y="51"/>
                          <a:pt x="166" y="51"/>
                        </a:cubicBezTo>
                        <a:cubicBezTo>
                          <a:pt x="166" y="51"/>
                          <a:pt x="166" y="51"/>
                          <a:pt x="166" y="51"/>
                        </a:cubicBezTo>
                        <a:cubicBezTo>
                          <a:pt x="166" y="51"/>
                          <a:pt x="166" y="51"/>
                          <a:pt x="166" y="51"/>
                        </a:cubicBezTo>
                        <a:cubicBezTo>
                          <a:pt x="165" y="51"/>
                          <a:pt x="165" y="51"/>
                          <a:pt x="165" y="51"/>
                        </a:cubicBezTo>
                        <a:cubicBezTo>
                          <a:pt x="165" y="51"/>
                          <a:pt x="165" y="51"/>
                          <a:pt x="165" y="51"/>
                        </a:cubicBezTo>
                        <a:cubicBezTo>
                          <a:pt x="165" y="51"/>
                          <a:pt x="165" y="51"/>
                          <a:pt x="165" y="51"/>
                        </a:cubicBezTo>
                        <a:cubicBezTo>
                          <a:pt x="165" y="51"/>
                          <a:pt x="165" y="51"/>
                          <a:pt x="165" y="51"/>
                        </a:cubicBezTo>
                        <a:cubicBezTo>
                          <a:pt x="165" y="51"/>
                          <a:pt x="165" y="51"/>
                          <a:pt x="165" y="51"/>
                        </a:cubicBezTo>
                        <a:cubicBezTo>
                          <a:pt x="165" y="52"/>
                          <a:pt x="165" y="52"/>
                          <a:pt x="165" y="52"/>
                        </a:cubicBezTo>
                        <a:cubicBezTo>
                          <a:pt x="165" y="52"/>
                          <a:pt x="165" y="52"/>
                          <a:pt x="165" y="52"/>
                        </a:cubicBezTo>
                        <a:cubicBezTo>
                          <a:pt x="165" y="52"/>
                          <a:pt x="165" y="52"/>
                          <a:pt x="165" y="52"/>
                        </a:cubicBezTo>
                        <a:cubicBezTo>
                          <a:pt x="165" y="52"/>
                          <a:pt x="165" y="52"/>
                          <a:pt x="165"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3" y="52"/>
                          <a:pt x="163" y="52"/>
                          <a:pt x="163" y="52"/>
                        </a:cubicBezTo>
                        <a:cubicBezTo>
                          <a:pt x="163" y="52"/>
                          <a:pt x="163" y="52"/>
                          <a:pt x="163" y="52"/>
                        </a:cubicBezTo>
                        <a:cubicBezTo>
                          <a:pt x="163" y="52"/>
                          <a:pt x="163" y="52"/>
                          <a:pt x="163" y="52"/>
                        </a:cubicBezTo>
                        <a:cubicBezTo>
                          <a:pt x="163" y="52"/>
                          <a:pt x="163" y="52"/>
                          <a:pt x="163" y="52"/>
                        </a:cubicBezTo>
                        <a:cubicBezTo>
                          <a:pt x="162" y="52"/>
                          <a:pt x="162" y="52"/>
                          <a:pt x="162" y="52"/>
                        </a:cubicBezTo>
                        <a:cubicBezTo>
                          <a:pt x="162" y="52"/>
                          <a:pt x="162" y="52"/>
                          <a:pt x="162" y="52"/>
                        </a:cubicBezTo>
                        <a:cubicBezTo>
                          <a:pt x="162" y="52"/>
                          <a:pt x="162" y="52"/>
                          <a:pt x="162" y="52"/>
                        </a:cubicBezTo>
                        <a:cubicBezTo>
                          <a:pt x="162" y="52"/>
                          <a:pt x="162" y="52"/>
                          <a:pt x="162" y="52"/>
                        </a:cubicBezTo>
                        <a:cubicBezTo>
                          <a:pt x="162" y="51"/>
                          <a:pt x="162" y="51"/>
                          <a:pt x="162" y="51"/>
                        </a:cubicBezTo>
                        <a:cubicBezTo>
                          <a:pt x="161" y="51"/>
                          <a:pt x="161" y="51"/>
                          <a:pt x="161" y="51"/>
                        </a:cubicBezTo>
                        <a:cubicBezTo>
                          <a:pt x="161" y="51"/>
                          <a:pt x="161" y="51"/>
                          <a:pt x="161" y="51"/>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0" y="50"/>
                          <a:pt x="160" y="50"/>
                          <a:pt x="160" y="50"/>
                        </a:cubicBezTo>
                        <a:cubicBezTo>
                          <a:pt x="160" y="50"/>
                          <a:pt x="160" y="50"/>
                          <a:pt x="160" y="50"/>
                        </a:cubicBezTo>
                        <a:cubicBezTo>
                          <a:pt x="160" y="50"/>
                          <a:pt x="160" y="50"/>
                          <a:pt x="160" y="50"/>
                        </a:cubicBezTo>
                        <a:cubicBezTo>
                          <a:pt x="160" y="50"/>
                          <a:pt x="160" y="50"/>
                          <a:pt x="160" y="50"/>
                        </a:cubicBezTo>
                        <a:cubicBezTo>
                          <a:pt x="160" y="51"/>
                          <a:pt x="160" y="51"/>
                          <a:pt x="160" y="51"/>
                        </a:cubicBezTo>
                        <a:cubicBezTo>
                          <a:pt x="160" y="51"/>
                          <a:pt x="160" y="51"/>
                          <a:pt x="160" y="51"/>
                        </a:cubicBezTo>
                        <a:cubicBezTo>
                          <a:pt x="159" y="52"/>
                          <a:pt x="159" y="52"/>
                          <a:pt x="159" y="52"/>
                        </a:cubicBezTo>
                        <a:cubicBezTo>
                          <a:pt x="159" y="52"/>
                          <a:pt x="159" y="52"/>
                          <a:pt x="159" y="52"/>
                        </a:cubicBezTo>
                        <a:cubicBezTo>
                          <a:pt x="159" y="52"/>
                          <a:pt x="159" y="52"/>
                          <a:pt x="159" y="52"/>
                        </a:cubicBezTo>
                        <a:cubicBezTo>
                          <a:pt x="158" y="52"/>
                          <a:pt x="158" y="52"/>
                          <a:pt x="158" y="52"/>
                        </a:cubicBezTo>
                        <a:cubicBezTo>
                          <a:pt x="158" y="52"/>
                          <a:pt x="158" y="52"/>
                          <a:pt x="158" y="52"/>
                        </a:cubicBezTo>
                        <a:cubicBezTo>
                          <a:pt x="158" y="52"/>
                          <a:pt x="158" y="52"/>
                          <a:pt x="158" y="52"/>
                        </a:cubicBezTo>
                        <a:cubicBezTo>
                          <a:pt x="159" y="52"/>
                          <a:pt x="159" y="52"/>
                          <a:pt x="159" y="52"/>
                        </a:cubicBezTo>
                        <a:cubicBezTo>
                          <a:pt x="159" y="53"/>
                          <a:pt x="159" y="53"/>
                          <a:pt x="159" y="53"/>
                        </a:cubicBezTo>
                        <a:cubicBezTo>
                          <a:pt x="159" y="53"/>
                          <a:pt x="159" y="53"/>
                          <a:pt x="159" y="53"/>
                        </a:cubicBezTo>
                        <a:cubicBezTo>
                          <a:pt x="158" y="53"/>
                          <a:pt x="158" y="53"/>
                          <a:pt x="158" y="53"/>
                        </a:cubicBezTo>
                        <a:cubicBezTo>
                          <a:pt x="158" y="53"/>
                          <a:pt x="158" y="53"/>
                          <a:pt x="158" y="53"/>
                        </a:cubicBezTo>
                        <a:cubicBezTo>
                          <a:pt x="158" y="54"/>
                          <a:pt x="158" y="54"/>
                          <a:pt x="158" y="54"/>
                        </a:cubicBezTo>
                        <a:cubicBezTo>
                          <a:pt x="158" y="54"/>
                          <a:pt x="158" y="54"/>
                          <a:pt x="158" y="54"/>
                        </a:cubicBezTo>
                        <a:cubicBezTo>
                          <a:pt x="158" y="55"/>
                          <a:pt x="158" y="55"/>
                          <a:pt x="158" y="55"/>
                        </a:cubicBezTo>
                        <a:cubicBezTo>
                          <a:pt x="157" y="55"/>
                          <a:pt x="157" y="55"/>
                          <a:pt x="157" y="55"/>
                        </a:cubicBezTo>
                        <a:cubicBezTo>
                          <a:pt x="157" y="54"/>
                          <a:pt x="157" y="54"/>
                          <a:pt x="157" y="54"/>
                        </a:cubicBezTo>
                        <a:cubicBezTo>
                          <a:pt x="156" y="54"/>
                          <a:pt x="156" y="54"/>
                          <a:pt x="156" y="54"/>
                        </a:cubicBezTo>
                        <a:cubicBezTo>
                          <a:pt x="156" y="53"/>
                          <a:pt x="156" y="53"/>
                          <a:pt x="156" y="53"/>
                        </a:cubicBezTo>
                        <a:cubicBezTo>
                          <a:pt x="156" y="53"/>
                          <a:pt x="156" y="53"/>
                          <a:pt x="156" y="53"/>
                        </a:cubicBezTo>
                        <a:cubicBezTo>
                          <a:pt x="156" y="53"/>
                          <a:pt x="156" y="53"/>
                          <a:pt x="156" y="53"/>
                        </a:cubicBezTo>
                        <a:cubicBezTo>
                          <a:pt x="157" y="52"/>
                          <a:pt x="157" y="52"/>
                          <a:pt x="157" y="52"/>
                        </a:cubicBezTo>
                        <a:cubicBezTo>
                          <a:pt x="157" y="52"/>
                          <a:pt x="157" y="52"/>
                          <a:pt x="157" y="52"/>
                        </a:cubicBezTo>
                        <a:cubicBezTo>
                          <a:pt x="157" y="52"/>
                          <a:pt x="157" y="52"/>
                          <a:pt x="157" y="52"/>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5" y="52"/>
                          <a:pt x="155" y="52"/>
                          <a:pt x="155" y="52"/>
                        </a:cubicBezTo>
                        <a:cubicBezTo>
                          <a:pt x="155" y="52"/>
                          <a:pt x="155" y="52"/>
                          <a:pt x="155" y="52"/>
                        </a:cubicBezTo>
                        <a:cubicBezTo>
                          <a:pt x="155" y="52"/>
                          <a:pt x="155" y="52"/>
                          <a:pt x="155"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3"/>
                          <a:pt x="154" y="53"/>
                          <a:pt x="154" y="53"/>
                        </a:cubicBezTo>
                        <a:cubicBezTo>
                          <a:pt x="153" y="53"/>
                          <a:pt x="153" y="53"/>
                          <a:pt x="153" y="53"/>
                        </a:cubicBezTo>
                        <a:cubicBezTo>
                          <a:pt x="152" y="53"/>
                          <a:pt x="152" y="53"/>
                          <a:pt x="152" y="53"/>
                        </a:cubicBezTo>
                        <a:cubicBezTo>
                          <a:pt x="152" y="53"/>
                          <a:pt x="152" y="53"/>
                          <a:pt x="152" y="53"/>
                        </a:cubicBezTo>
                        <a:cubicBezTo>
                          <a:pt x="152" y="52"/>
                          <a:pt x="152" y="52"/>
                          <a:pt x="152" y="52"/>
                        </a:cubicBezTo>
                        <a:cubicBezTo>
                          <a:pt x="152" y="52"/>
                          <a:pt x="152" y="52"/>
                          <a:pt x="152" y="52"/>
                        </a:cubicBezTo>
                        <a:cubicBezTo>
                          <a:pt x="152" y="51"/>
                          <a:pt x="152" y="51"/>
                          <a:pt x="152" y="51"/>
                        </a:cubicBezTo>
                        <a:cubicBezTo>
                          <a:pt x="152" y="51"/>
                          <a:pt x="152" y="51"/>
                          <a:pt x="152" y="51"/>
                        </a:cubicBezTo>
                        <a:cubicBezTo>
                          <a:pt x="151" y="51"/>
                          <a:pt x="151" y="51"/>
                          <a:pt x="151" y="51"/>
                        </a:cubicBezTo>
                        <a:cubicBezTo>
                          <a:pt x="150" y="51"/>
                          <a:pt x="150" y="51"/>
                          <a:pt x="150" y="51"/>
                        </a:cubicBezTo>
                        <a:cubicBezTo>
                          <a:pt x="150" y="51"/>
                          <a:pt x="150" y="51"/>
                          <a:pt x="150" y="51"/>
                        </a:cubicBezTo>
                        <a:cubicBezTo>
                          <a:pt x="150" y="51"/>
                          <a:pt x="150" y="51"/>
                          <a:pt x="150" y="51"/>
                        </a:cubicBezTo>
                        <a:cubicBezTo>
                          <a:pt x="150" y="50"/>
                          <a:pt x="150" y="50"/>
                          <a:pt x="150" y="50"/>
                        </a:cubicBezTo>
                        <a:cubicBezTo>
                          <a:pt x="150" y="50"/>
                          <a:pt x="150" y="50"/>
                          <a:pt x="150" y="50"/>
                        </a:cubicBezTo>
                        <a:cubicBezTo>
                          <a:pt x="149" y="50"/>
                          <a:pt x="149" y="50"/>
                          <a:pt x="149" y="50"/>
                        </a:cubicBezTo>
                        <a:cubicBezTo>
                          <a:pt x="148" y="50"/>
                          <a:pt x="148" y="50"/>
                          <a:pt x="148" y="50"/>
                        </a:cubicBezTo>
                        <a:cubicBezTo>
                          <a:pt x="148" y="50"/>
                          <a:pt x="148" y="50"/>
                          <a:pt x="148" y="50"/>
                        </a:cubicBezTo>
                        <a:cubicBezTo>
                          <a:pt x="146" y="52"/>
                          <a:pt x="146" y="52"/>
                          <a:pt x="146" y="52"/>
                        </a:cubicBezTo>
                        <a:cubicBezTo>
                          <a:pt x="146" y="52"/>
                          <a:pt x="146" y="52"/>
                          <a:pt x="146" y="52"/>
                        </a:cubicBezTo>
                        <a:cubicBezTo>
                          <a:pt x="145" y="52"/>
                          <a:pt x="145" y="52"/>
                          <a:pt x="145" y="52"/>
                        </a:cubicBezTo>
                        <a:cubicBezTo>
                          <a:pt x="144" y="52"/>
                          <a:pt x="144" y="52"/>
                          <a:pt x="144" y="52"/>
                        </a:cubicBezTo>
                        <a:cubicBezTo>
                          <a:pt x="144" y="52"/>
                          <a:pt x="144" y="52"/>
                          <a:pt x="144" y="52"/>
                        </a:cubicBezTo>
                        <a:cubicBezTo>
                          <a:pt x="144" y="52"/>
                          <a:pt x="144" y="52"/>
                          <a:pt x="144" y="52"/>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3" y="49"/>
                          <a:pt x="143" y="49"/>
                          <a:pt x="143" y="49"/>
                        </a:cubicBezTo>
                        <a:cubicBezTo>
                          <a:pt x="142" y="49"/>
                          <a:pt x="142" y="49"/>
                          <a:pt x="142" y="49"/>
                        </a:cubicBezTo>
                        <a:cubicBezTo>
                          <a:pt x="142" y="49"/>
                          <a:pt x="142" y="49"/>
                          <a:pt x="142" y="49"/>
                        </a:cubicBezTo>
                        <a:cubicBezTo>
                          <a:pt x="142" y="48"/>
                          <a:pt x="142" y="48"/>
                          <a:pt x="142" y="48"/>
                        </a:cubicBezTo>
                        <a:cubicBezTo>
                          <a:pt x="142" y="48"/>
                          <a:pt x="142" y="48"/>
                          <a:pt x="142" y="48"/>
                        </a:cubicBezTo>
                        <a:cubicBezTo>
                          <a:pt x="142" y="47"/>
                          <a:pt x="142" y="47"/>
                          <a:pt x="142" y="47"/>
                        </a:cubicBezTo>
                        <a:cubicBezTo>
                          <a:pt x="142" y="47"/>
                          <a:pt x="142" y="47"/>
                          <a:pt x="142" y="47"/>
                        </a:cubicBezTo>
                        <a:cubicBezTo>
                          <a:pt x="141" y="47"/>
                          <a:pt x="141" y="47"/>
                          <a:pt x="141" y="47"/>
                        </a:cubicBezTo>
                        <a:cubicBezTo>
                          <a:pt x="141" y="47"/>
                          <a:pt x="141" y="47"/>
                          <a:pt x="141" y="47"/>
                        </a:cubicBezTo>
                        <a:cubicBezTo>
                          <a:pt x="140" y="47"/>
                          <a:pt x="140" y="47"/>
                          <a:pt x="140" y="47"/>
                        </a:cubicBezTo>
                        <a:cubicBezTo>
                          <a:pt x="140" y="47"/>
                          <a:pt x="140" y="47"/>
                          <a:pt x="140" y="47"/>
                        </a:cubicBezTo>
                        <a:cubicBezTo>
                          <a:pt x="138" y="47"/>
                          <a:pt x="138" y="47"/>
                          <a:pt x="138" y="47"/>
                        </a:cubicBezTo>
                        <a:cubicBezTo>
                          <a:pt x="137" y="47"/>
                          <a:pt x="137" y="47"/>
                          <a:pt x="137" y="47"/>
                        </a:cubicBezTo>
                        <a:cubicBezTo>
                          <a:pt x="137" y="47"/>
                          <a:pt x="137" y="47"/>
                          <a:pt x="137" y="47"/>
                        </a:cubicBezTo>
                        <a:cubicBezTo>
                          <a:pt x="137" y="48"/>
                          <a:pt x="137" y="48"/>
                          <a:pt x="137" y="48"/>
                        </a:cubicBezTo>
                        <a:cubicBezTo>
                          <a:pt x="136" y="48"/>
                          <a:pt x="136" y="48"/>
                          <a:pt x="136" y="48"/>
                        </a:cubicBezTo>
                        <a:cubicBezTo>
                          <a:pt x="136" y="48"/>
                          <a:pt x="136" y="48"/>
                          <a:pt x="136" y="48"/>
                        </a:cubicBezTo>
                        <a:cubicBezTo>
                          <a:pt x="136" y="48"/>
                          <a:pt x="136" y="48"/>
                          <a:pt x="136" y="48"/>
                        </a:cubicBezTo>
                        <a:cubicBezTo>
                          <a:pt x="135" y="48"/>
                          <a:pt x="135" y="48"/>
                          <a:pt x="135" y="48"/>
                        </a:cubicBezTo>
                        <a:cubicBezTo>
                          <a:pt x="135" y="48"/>
                          <a:pt x="135" y="48"/>
                          <a:pt x="135" y="48"/>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3" y="46"/>
                          <a:pt x="133" y="46"/>
                          <a:pt x="133" y="46"/>
                        </a:cubicBezTo>
                        <a:cubicBezTo>
                          <a:pt x="133" y="46"/>
                          <a:pt x="133" y="46"/>
                          <a:pt x="133" y="46"/>
                        </a:cubicBezTo>
                        <a:cubicBezTo>
                          <a:pt x="133" y="47"/>
                          <a:pt x="133" y="47"/>
                          <a:pt x="133" y="47"/>
                        </a:cubicBezTo>
                        <a:cubicBezTo>
                          <a:pt x="131" y="47"/>
                          <a:pt x="131" y="47"/>
                          <a:pt x="131" y="47"/>
                        </a:cubicBezTo>
                        <a:cubicBezTo>
                          <a:pt x="131" y="47"/>
                          <a:pt x="131" y="47"/>
                          <a:pt x="131" y="47"/>
                        </a:cubicBezTo>
                        <a:cubicBezTo>
                          <a:pt x="129" y="47"/>
                          <a:pt x="129" y="47"/>
                          <a:pt x="129" y="47"/>
                        </a:cubicBezTo>
                        <a:cubicBezTo>
                          <a:pt x="129" y="46"/>
                          <a:pt x="129" y="46"/>
                          <a:pt x="129" y="46"/>
                        </a:cubicBezTo>
                        <a:cubicBezTo>
                          <a:pt x="128" y="46"/>
                          <a:pt x="128" y="46"/>
                          <a:pt x="128" y="46"/>
                        </a:cubicBezTo>
                        <a:cubicBezTo>
                          <a:pt x="127" y="46"/>
                          <a:pt x="127" y="46"/>
                          <a:pt x="127" y="46"/>
                        </a:cubicBezTo>
                        <a:cubicBezTo>
                          <a:pt x="127" y="46"/>
                          <a:pt x="127" y="46"/>
                          <a:pt x="127" y="46"/>
                        </a:cubicBezTo>
                        <a:cubicBezTo>
                          <a:pt x="127" y="46"/>
                          <a:pt x="127" y="46"/>
                          <a:pt x="127" y="46"/>
                        </a:cubicBezTo>
                        <a:cubicBezTo>
                          <a:pt x="126" y="46"/>
                          <a:pt x="126" y="46"/>
                          <a:pt x="126" y="46"/>
                        </a:cubicBezTo>
                        <a:cubicBezTo>
                          <a:pt x="126" y="46"/>
                          <a:pt x="126" y="46"/>
                          <a:pt x="126" y="46"/>
                        </a:cubicBezTo>
                        <a:cubicBezTo>
                          <a:pt x="126" y="46"/>
                          <a:pt x="126" y="46"/>
                          <a:pt x="126" y="46"/>
                        </a:cubicBezTo>
                        <a:cubicBezTo>
                          <a:pt x="125" y="45"/>
                          <a:pt x="125" y="45"/>
                          <a:pt x="125" y="45"/>
                        </a:cubicBezTo>
                        <a:cubicBezTo>
                          <a:pt x="124" y="46"/>
                          <a:pt x="124" y="46"/>
                          <a:pt x="124" y="46"/>
                        </a:cubicBezTo>
                        <a:cubicBezTo>
                          <a:pt x="124" y="45"/>
                          <a:pt x="124" y="45"/>
                          <a:pt x="124" y="45"/>
                        </a:cubicBezTo>
                        <a:cubicBezTo>
                          <a:pt x="124" y="45"/>
                          <a:pt x="124" y="45"/>
                          <a:pt x="124" y="45"/>
                        </a:cubicBezTo>
                        <a:cubicBezTo>
                          <a:pt x="124" y="45"/>
                          <a:pt x="124" y="45"/>
                          <a:pt x="124" y="45"/>
                        </a:cubicBezTo>
                        <a:cubicBezTo>
                          <a:pt x="124" y="44"/>
                          <a:pt x="124" y="44"/>
                          <a:pt x="124" y="44"/>
                        </a:cubicBezTo>
                        <a:cubicBezTo>
                          <a:pt x="124" y="44"/>
                          <a:pt x="124" y="44"/>
                          <a:pt x="124" y="44"/>
                        </a:cubicBezTo>
                        <a:cubicBezTo>
                          <a:pt x="124" y="43"/>
                          <a:pt x="124" y="43"/>
                          <a:pt x="124" y="43"/>
                        </a:cubicBezTo>
                        <a:cubicBezTo>
                          <a:pt x="124" y="43"/>
                          <a:pt x="124" y="43"/>
                          <a:pt x="124" y="43"/>
                        </a:cubicBezTo>
                        <a:cubicBezTo>
                          <a:pt x="123" y="43"/>
                          <a:pt x="123" y="43"/>
                          <a:pt x="123" y="43"/>
                        </a:cubicBezTo>
                        <a:cubicBezTo>
                          <a:pt x="123" y="42"/>
                          <a:pt x="123" y="42"/>
                          <a:pt x="123" y="42"/>
                        </a:cubicBezTo>
                        <a:cubicBezTo>
                          <a:pt x="123" y="42"/>
                          <a:pt x="123" y="42"/>
                          <a:pt x="123" y="42"/>
                        </a:cubicBezTo>
                        <a:cubicBezTo>
                          <a:pt x="123" y="42"/>
                          <a:pt x="123" y="42"/>
                          <a:pt x="123" y="42"/>
                        </a:cubicBezTo>
                        <a:cubicBezTo>
                          <a:pt x="122" y="42"/>
                          <a:pt x="122" y="42"/>
                          <a:pt x="122" y="42"/>
                        </a:cubicBezTo>
                        <a:cubicBezTo>
                          <a:pt x="122" y="42"/>
                          <a:pt x="122" y="42"/>
                          <a:pt x="122" y="42"/>
                        </a:cubicBezTo>
                        <a:cubicBezTo>
                          <a:pt x="122" y="42"/>
                          <a:pt x="122" y="42"/>
                          <a:pt x="122" y="42"/>
                        </a:cubicBezTo>
                        <a:cubicBezTo>
                          <a:pt x="122" y="42"/>
                          <a:pt x="122" y="42"/>
                          <a:pt x="122" y="42"/>
                        </a:cubicBezTo>
                        <a:cubicBezTo>
                          <a:pt x="122" y="41"/>
                          <a:pt x="122" y="41"/>
                          <a:pt x="122"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2"/>
                          <a:pt x="121" y="42"/>
                          <a:pt x="121" y="42"/>
                        </a:cubicBezTo>
                        <a:cubicBezTo>
                          <a:pt x="120" y="42"/>
                          <a:pt x="120" y="42"/>
                          <a:pt x="120" y="42"/>
                        </a:cubicBezTo>
                        <a:cubicBezTo>
                          <a:pt x="120" y="42"/>
                          <a:pt x="120" y="42"/>
                          <a:pt x="120" y="42"/>
                        </a:cubicBezTo>
                        <a:cubicBezTo>
                          <a:pt x="120" y="42"/>
                          <a:pt x="120" y="42"/>
                          <a:pt x="120" y="42"/>
                        </a:cubicBezTo>
                        <a:cubicBezTo>
                          <a:pt x="119" y="42"/>
                          <a:pt x="119" y="42"/>
                          <a:pt x="119" y="42"/>
                        </a:cubicBezTo>
                        <a:cubicBezTo>
                          <a:pt x="119" y="42"/>
                          <a:pt x="119" y="42"/>
                          <a:pt x="119" y="42"/>
                        </a:cubicBezTo>
                        <a:cubicBezTo>
                          <a:pt x="118" y="42"/>
                          <a:pt x="118" y="42"/>
                          <a:pt x="118" y="42"/>
                        </a:cubicBezTo>
                        <a:cubicBezTo>
                          <a:pt x="118" y="42"/>
                          <a:pt x="118" y="42"/>
                          <a:pt x="118" y="42"/>
                        </a:cubicBezTo>
                        <a:cubicBezTo>
                          <a:pt x="118" y="42"/>
                          <a:pt x="118" y="42"/>
                          <a:pt x="118" y="42"/>
                        </a:cubicBezTo>
                        <a:cubicBezTo>
                          <a:pt x="118" y="42"/>
                          <a:pt x="118" y="42"/>
                          <a:pt x="118" y="42"/>
                        </a:cubicBezTo>
                        <a:cubicBezTo>
                          <a:pt x="117" y="42"/>
                          <a:pt x="117" y="42"/>
                          <a:pt x="117" y="42"/>
                        </a:cubicBezTo>
                        <a:cubicBezTo>
                          <a:pt x="117" y="42"/>
                          <a:pt x="117" y="42"/>
                          <a:pt x="117" y="42"/>
                        </a:cubicBezTo>
                        <a:cubicBezTo>
                          <a:pt x="116" y="42"/>
                          <a:pt x="116" y="42"/>
                          <a:pt x="116" y="42"/>
                        </a:cubicBezTo>
                        <a:cubicBezTo>
                          <a:pt x="116" y="42"/>
                          <a:pt x="116" y="42"/>
                          <a:pt x="116" y="42"/>
                        </a:cubicBezTo>
                        <a:cubicBezTo>
                          <a:pt x="116" y="42"/>
                          <a:pt x="116" y="42"/>
                          <a:pt x="116" y="42"/>
                        </a:cubicBezTo>
                        <a:cubicBezTo>
                          <a:pt x="115" y="41"/>
                          <a:pt x="115" y="41"/>
                          <a:pt x="115" y="41"/>
                        </a:cubicBezTo>
                        <a:cubicBezTo>
                          <a:pt x="113" y="39"/>
                          <a:pt x="113" y="39"/>
                          <a:pt x="113" y="39"/>
                        </a:cubicBezTo>
                        <a:cubicBezTo>
                          <a:pt x="113" y="39"/>
                          <a:pt x="113" y="39"/>
                          <a:pt x="113" y="39"/>
                        </a:cubicBezTo>
                        <a:cubicBezTo>
                          <a:pt x="112" y="39"/>
                          <a:pt x="112" y="39"/>
                          <a:pt x="112" y="39"/>
                        </a:cubicBezTo>
                        <a:cubicBezTo>
                          <a:pt x="112" y="39"/>
                          <a:pt x="112" y="39"/>
                          <a:pt x="112" y="39"/>
                        </a:cubicBezTo>
                        <a:cubicBezTo>
                          <a:pt x="112" y="38"/>
                          <a:pt x="112" y="38"/>
                          <a:pt x="112" y="38"/>
                        </a:cubicBezTo>
                        <a:cubicBezTo>
                          <a:pt x="111" y="39"/>
                          <a:pt x="111" y="39"/>
                          <a:pt x="111" y="39"/>
                        </a:cubicBezTo>
                        <a:cubicBezTo>
                          <a:pt x="111" y="39"/>
                          <a:pt x="111" y="39"/>
                          <a:pt x="111" y="39"/>
                        </a:cubicBezTo>
                        <a:cubicBezTo>
                          <a:pt x="111" y="26"/>
                          <a:pt x="111" y="14"/>
                          <a:pt x="111" y="1"/>
                        </a:cubicBezTo>
                        <a:cubicBezTo>
                          <a:pt x="111" y="1"/>
                          <a:pt x="111" y="1"/>
                          <a:pt x="111" y="1"/>
                        </a:cubicBezTo>
                        <a:cubicBezTo>
                          <a:pt x="95" y="1"/>
                          <a:pt x="79" y="1"/>
                          <a:pt x="63" y="0"/>
                        </a:cubicBezTo>
                        <a:cubicBezTo>
                          <a:pt x="63" y="0"/>
                          <a:pt x="63" y="0"/>
                          <a:pt x="63" y="0"/>
                        </a:cubicBezTo>
                        <a:cubicBezTo>
                          <a:pt x="63" y="1"/>
                          <a:pt x="63" y="1"/>
                          <a:pt x="63" y="1"/>
                        </a:cubicBezTo>
                        <a:cubicBezTo>
                          <a:pt x="62" y="30"/>
                          <a:pt x="61" y="59"/>
                          <a:pt x="60" y="88"/>
                        </a:cubicBezTo>
                        <a:cubicBezTo>
                          <a:pt x="40" y="87"/>
                          <a:pt x="20" y="87"/>
                          <a:pt x="0" y="85"/>
                        </a:cubicBezTo>
                        <a:cubicBezTo>
                          <a:pt x="0" y="86"/>
                          <a:pt x="0" y="86"/>
                          <a:pt x="0" y="86"/>
                        </a:cubicBezTo>
                        <a:cubicBezTo>
                          <a:pt x="1" y="86"/>
                          <a:pt x="1" y="86"/>
                          <a:pt x="1" y="86"/>
                        </a:cubicBezTo>
                        <a:cubicBezTo>
                          <a:pt x="1" y="87"/>
                          <a:pt x="1" y="87"/>
                          <a:pt x="1" y="87"/>
                        </a:cubicBezTo>
                        <a:cubicBezTo>
                          <a:pt x="1" y="87"/>
                          <a:pt x="1" y="87"/>
                          <a:pt x="1" y="87"/>
                        </a:cubicBezTo>
                        <a:cubicBezTo>
                          <a:pt x="1" y="88"/>
                          <a:pt x="1" y="88"/>
                          <a:pt x="1" y="88"/>
                        </a:cubicBezTo>
                        <a:cubicBezTo>
                          <a:pt x="1" y="88"/>
                          <a:pt x="1" y="88"/>
                          <a:pt x="1" y="88"/>
                        </a:cubicBezTo>
                        <a:cubicBezTo>
                          <a:pt x="1" y="88"/>
                          <a:pt x="1" y="88"/>
                          <a:pt x="1" y="88"/>
                        </a:cubicBezTo>
                        <a:cubicBezTo>
                          <a:pt x="1" y="89"/>
                          <a:pt x="1" y="89"/>
                          <a:pt x="1" y="89"/>
                        </a:cubicBezTo>
                        <a:cubicBezTo>
                          <a:pt x="1" y="89"/>
                          <a:pt x="1" y="89"/>
                          <a:pt x="1" y="89"/>
                        </a:cubicBezTo>
                        <a:cubicBezTo>
                          <a:pt x="2" y="89"/>
                          <a:pt x="2" y="89"/>
                          <a:pt x="2" y="89"/>
                        </a:cubicBezTo>
                        <a:cubicBezTo>
                          <a:pt x="2" y="89"/>
                          <a:pt x="2" y="89"/>
                          <a:pt x="2" y="89"/>
                        </a:cubicBezTo>
                        <a:cubicBezTo>
                          <a:pt x="2" y="89"/>
                          <a:pt x="2" y="89"/>
                          <a:pt x="2" y="89"/>
                        </a:cubicBezTo>
                        <a:cubicBezTo>
                          <a:pt x="2" y="89"/>
                          <a:pt x="2" y="89"/>
                          <a:pt x="2" y="89"/>
                        </a:cubicBezTo>
                        <a:cubicBezTo>
                          <a:pt x="3" y="90"/>
                          <a:pt x="3" y="90"/>
                          <a:pt x="3" y="90"/>
                        </a:cubicBezTo>
                        <a:cubicBezTo>
                          <a:pt x="3" y="90"/>
                          <a:pt x="3" y="90"/>
                          <a:pt x="3" y="90"/>
                        </a:cubicBezTo>
                        <a:cubicBezTo>
                          <a:pt x="3" y="90"/>
                          <a:pt x="3" y="90"/>
                          <a:pt x="3" y="90"/>
                        </a:cubicBezTo>
                        <a:cubicBezTo>
                          <a:pt x="4" y="90"/>
                          <a:pt x="4" y="90"/>
                          <a:pt x="4" y="90"/>
                        </a:cubicBezTo>
                        <a:cubicBezTo>
                          <a:pt x="5" y="91"/>
                          <a:pt x="5" y="91"/>
                          <a:pt x="5" y="91"/>
                        </a:cubicBezTo>
                        <a:cubicBezTo>
                          <a:pt x="5" y="91"/>
                          <a:pt x="5" y="91"/>
                          <a:pt x="5" y="91"/>
                        </a:cubicBezTo>
                        <a:cubicBezTo>
                          <a:pt x="6" y="92"/>
                          <a:pt x="6" y="92"/>
                          <a:pt x="6" y="92"/>
                        </a:cubicBezTo>
                        <a:cubicBezTo>
                          <a:pt x="6" y="93"/>
                          <a:pt x="6" y="93"/>
                          <a:pt x="6" y="93"/>
                        </a:cubicBezTo>
                        <a:cubicBezTo>
                          <a:pt x="6" y="94"/>
                          <a:pt x="6" y="94"/>
                          <a:pt x="6" y="94"/>
                        </a:cubicBezTo>
                        <a:cubicBezTo>
                          <a:pt x="6" y="94"/>
                          <a:pt x="6" y="94"/>
                          <a:pt x="6" y="94"/>
                        </a:cubicBezTo>
                        <a:cubicBezTo>
                          <a:pt x="7" y="95"/>
                          <a:pt x="7" y="95"/>
                          <a:pt x="7" y="95"/>
                        </a:cubicBezTo>
                        <a:cubicBezTo>
                          <a:pt x="7" y="95"/>
                          <a:pt x="7" y="95"/>
                          <a:pt x="7" y="95"/>
                        </a:cubicBezTo>
                        <a:cubicBezTo>
                          <a:pt x="7" y="96"/>
                          <a:pt x="7" y="96"/>
                          <a:pt x="7" y="96"/>
                        </a:cubicBezTo>
                        <a:cubicBezTo>
                          <a:pt x="7" y="96"/>
                          <a:pt x="7" y="96"/>
                          <a:pt x="7" y="96"/>
                        </a:cubicBezTo>
                        <a:cubicBezTo>
                          <a:pt x="7" y="96"/>
                          <a:pt x="7" y="96"/>
                          <a:pt x="7" y="96"/>
                        </a:cubicBezTo>
                        <a:cubicBezTo>
                          <a:pt x="7" y="96"/>
                          <a:pt x="7" y="96"/>
                          <a:pt x="7" y="96"/>
                        </a:cubicBezTo>
                        <a:cubicBezTo>
                          <a:pt x="8" y="96"/>
                          <a:pt x="8" y="96"/>
                          <a:pt x="8" y="96"/>
                        </a:cubicBezTo>
                        <a:cubicBezTo>
                          <a:pt x="8" y="97"/>
                          <a:pt x="8" y="97"/>
                          <a:pt x="8" y="97"/>
                        </a:cubicBezTo>
                        <a:cubicBezTo>
                          <a:pt x="8" y="97"/>
                          <a:pt x="8" y="97"/>
                          <a:pt x="8" y="97"/>
                        </a:cubicBezTo>
                        <a:cubicBezTo>
                          <a:pt x="9" y="97"/>
                          <a:pt x="9" y="97"/>
                          <a:pt x="9" y="97"/>
                        </a:cubicBezTo>
                        <a:cubicBezTo>
                          <a:pt x="10" y="97"/>
                          <a:pt x="10" y="97"/>
                          <a:pt x="10" y="97"/>
                        </a:cubicBezTo>
                        <a:cubicBezTo>
                          <a:pt x="10" y="98"/>
                          <a:pt x="10" y="98"/>
                          <a:pt x="10" y="98"/>
                        </a:cubicBezTo>
                        <a:cubicBezTo>
                          <a:pt x="10" y="98"/>
                          <a:pt x="10" y="98"/>
                          <a:pt x="10" y="98"/>
                        </a:cubicBezTo>
                        <a:cubicBezTo>
                          <a:pt x="11" y="98"/>
                          <a:pt x="11" y="98"/>
                          <a:pt x="11" y="98"/>
                        </a:cubicBezTo>
                        <a:cubicBezTo>
                          <a:pt x="11" y="98"/>
                          <a:pt x="11" y="98"/>
                          <a:pt x="11" y="98"/>
                        </a:cubicBezTo>
                        <a:cubicBezTo>
                          <a:pt x="12" y="98"/>
                          <a:pt x="12" y="98"/>
                          <a:pt x="12" y="98"/>
                        </a:cubicBezTo>
                        <a:cubicBezTo>
                          <a:pt x="12" y="99"/>
                          <a:pt x="12" y="99"/>
                          <a:pt x="12" y="99"/>
                        </a:cubicBezTo>
                        <a:cubicBezTo>
                          <a:pt x="12" y="99"/>
                          <a:pt x="12" y="99"/>
                          <a:pt x="12" y="99"/>
                        </a:cubicBezTo>
                        <a:cubicBezTo>
                          <a:pt x="12" y="99"/>
                          <a:pt x="12" y="99"/>
                          <a:pt x="12" y="99"/>
                        </a:cubicBezTo>
                        <a:cubicBezTo>
                          <a:pt x="12" y="99"/>
                          <a:pt x="12" y="99"/>
                          <a:pt x="12" y="99"/>
                        </a:cubicBezTo>
                        <a:cubicBezTo>
                          <a:pt x="12" y="100"/>
                          <a:pt x="12" y="100"/>
                          <a:pt x="12" y="100"/>
                        </a:cubicBezTo>
                        <a:cubicBezTo>
                          <a:pt x="12" y="100"/>
                          <a:pt x="12" y="100"/>
                          <a:pt x="12" y="100"/>
                        </a:cubicBezTo>
                        <a:cubicBezTo>
                          <a:pt x="13" y="100"/>
                          <a:pt x="13" y="100"/>
                          <a:pt x="13" y="100"/>
                        </a:cubicBezTo>
                        <a:cubicBezTo>
                          <a:pt x="13" y="100"/>
                          <a:pt x="13" y="100"/>
                          <a:pt x="13" y="100"/>
                        </a:cubicBezTo>
                        <a:cubicBezTo>
                          <a:pt x="14" y="102"/>
                          <a:pt x="14" y="102"/>
                          <a:pt x="14" y="102"/>
                        </a:cubicBezTo>
                        <a:cubicBezTo>
                          <a:pt x="14" y="102"/>
                          <a:pt x="14" y="102"/>
                          <a:pt x="14" y="102"/>
                        </a:cubicBezTo>
                        <a:cubicBezTo>
                          <a:pt x="14" y="102"/>
                          <a:pt x="14" y="102"/>
                          <a:pt x="14" y="102"/>
                        </a:cubicBezTo>
                        <a:cubicBezTo>
                          <a:pt x="16" y="103"/>
                          <a:pt x="16" y="103"/>
                          <a:pt x="16" y="103"/>
                        </a:cubicBezTo>
                        <a:cubicBezTo>
                          <a:pt x="16" y="103"/>
                          <a:pt x="16" y="103"/>
                          <a:pt x="16" y="103"/>
                        </a:cubicBezTo>
                        <a:cubicBezTo>
                          <a:pt x="16" y="103"/>
                          <a:pt x="16" y="103"/>
                          <a:pt x="16" y="103"/>
                        </a:cubicBezTo>
                        <a:cubicBezTo>
                          <a:pt x="16" y="104"/>
                          <a:pt x="16" y="104"/>
                          <a:pt x="16" y="104"/>
                        </a:cubicBezTo>
                        <a:cubicBezTo>
                          <a:pt x="17" y="104"/>
                          <a:pt x="17" y="104"/>
                          <a:pt x="17" y="104"/>
                        </a:cubicBezTo>
                        <a:cubicBezTo>
                          <a:pt x="17" y="104"/>
                          <a:pt x="17" y="104"/>
                          <a:pt x="17" y="104"/>
                        </a:cubicBezTo>
                        <a:cubicBezTo>
                          <a:pt x="17" y="104"/>
                          <a:pt x="17" y="104"/>
                          <a:pt x="17" y="104"/>
                        </a:cubicBezTo>
                        <a:cubicBezTo>
                          <a:pt x="17" y="105"/>
                          <a:pt x="17" y="105"/>
                          <a:pt x="17" y="105"/>
                        </a:cubicBezTo>
                        <a:cubicBezTo>
                          <a:pt x="18" y="105"/>
                          <a:pt x="18" y="105"/>
                          <a:pt x="18" y="105"/>
                        </a:cubicBezTo>
                        <a:cubicBezTo>
                          <a:pt x="18" y="106"/>
                          <a:pt x="18" y="106"/>
                          <a:pt x="18" y="106"/>
                        </a:cubicBezTo>
                        <a:cubicBezTo>
                          <a:pt x="18" y="106"/>
                          <a:pt x="18" y="106"/>
                          <a:pt x="18" y="106"/>
                        </a:cubicBezTo>
                        <a:cubicBezTo>
                          <a:pt x="19" y="107"/>
                          <a:pt x="19" y="107"/>
                          <a:pt x="19" y="107"/>
                        </a:cubicBezTo>
                        <a:cubicBezTo>
                          <a:pt x="20" y="108"/>
                          <a:pt x="20" y="108"/>
                          <a:pt x="20" y="108"/>
                        </a:cubicBezTo>
                        <a:cubicBezTo>
                          <a:pt x="21" y="109"/>
                          <a:pt x="21" y="109"/>
                          <a:pt x="21" y="109"/>
                        </a:cubicBezTo>
                        <a:cubicBezTo>
                          <a:pt x="21" y="109"/>
                          <a:pt x="21" y="109"/>
                          <a:pt x="21" y="109"/>
                        </a:cubicBezTo>
                        <a:cubicBezTo>
                          <a:pt x="21" y="109"/>
                          <a:pt x="21" y="109"/>
                          <a:pt x="21" y="109"/>
                        </a:cubicBezTo>
                        <a:cubicBezTo>
                          <a:pt x="22" y="110"/>
                          <a:pt x="22" y="110"/>
                          <a:pt x="22" y="110"/>
                        </a:cubicBezTo>
                        <a:cubicBezTo>
                          <a:pt x="22" y="110"/>
                          <a:pt x="22" y="110"/>
                          <a:pt x="22" y="110"/>
                        </a:cubicBezTo>
                        <a:cubicBezTo>
                          <a:pt x="22" y="110"/>
                          <a:pt x="22" y="110"/>
                          <a:pt x="22"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4" y="110"/>
                          <a:pt x="24" y="110"/>
                          <a:pt x="24" y="110"/>
                        </a:cubicBezTo>
                        <a:cubicBezTo>
                          <a:pt x="24" y="110"/>
                          <a:pt x="24" y="110"/>
                          <a:pt x="24" y="110"/>
                        </a:cubicBezTo>
                        <a:cubicBezTo>
                          <a:pt x="24" y="110"/>
                          <a:pt x="24" y="110"/>
                          <a:pt x="24" y="110"/>
                        </a:cubicBezTo>
                        <a:cubicBezTo>
                          <a:pt x="24" y="110"/>
                          <a:pt x="24" y="110"/>
                          <a:pt x="24" y="110"/>
                        </a:cubicBezTo>
                        <a:cubicBezTo>
                          <a:pt x="24" y="110"/>
                          <a:pt x="24" y="110"/>
                          <a:pt x="24" y="110"/>
                        </a:cubicBezTo>
                        <a:cubicBezTo>
                          <a:pt x="24" y="111"/>
                          <a:pt x="24" y="111"/>
                          <a:pt x="24" y="111"/>
                        </a:cubicBezTo>
                        <a:cubicBezTo>
                          <a:pt x="24" y="111"/>
                          <a:pt x="24" y="111"/>
                          <a:pt x="24" y="111"/>
                        </a:cubicBezTo>
                        <a:cubicBezTo>
                          <a:pt x="24" y="111"/>
                          <a:pt x="24" y="111"/>
                          <a:pt x="24" y="111"/>
                        </a:cubicBezTo>
                        <a:cubicBezTo>
                          <a:pt x="25" y="111"/>
                          <a:pt x="25" y="111"/>
                          <a:pt x="25" y="111"/>
                        </a:cubicBezTo>
                        <a:cubicBezTo>
                          <a:pt x="25" y="111"/>
                          <a:pt x="25" y="111"/>
                          <a:pt x="25" y="111"/>
                        </a:cubicBezTo>
                        <a:cubicBezTo>
                          <a:pt x="25" y="112"/>
                          <a:pt x="25" y="112"/>
                          <a:pt x="25" y="112"/>
                        </a:cubicBezTo>
                        <a:cubicBezTo>
                          <a:pt x="26" y="112"/>
                          <a:pt x="26" y="112"/>
                          <a:pt x="26" y="112"/>
                        </a:cubicBezTo>
                        <a:cubicBezTo>
                          <a:pt x="26" y="112"/>
                          <a:pt x="26" y="112"/>
                          <a:pt x="26" y="112"/>
                        </a:cubicBezTo>
                        <a:cubicBezTo>
                          <a:pt x="26" y="112"/>
                          <a:pt x="26" y="112"/>
                          <a:pt x="26" y="112"/>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4"/>
                          <a:pt x="27" y="114"/>
                          <a:pt x="27" y="114"/>
                        </a:cubicBezTo>
                        <a:cubicBezTo>
                          <a:pt x="27" y="114"/>
                          <a:pt x="27" y="114"/>
                          <a:pt x="27" y="114"/>
                        </a:cubicBezTo>
                        <a:cubicBezTo>
                          <a:pt x="28" y="114"/>
                          <a:pt x="28" y="114"/>
                          <a:pt x="28" y="114"/>
                        </a:cubicBezTo>
                        <a:cubicBezTo>
                          <a:pt x="28" y="114"/>
                          <a:pt x="28" y="114"/>
                          <a:pt x="28" y="114"/>
                        </a:cubicBezTo>
                        <a:cubicBezTo>
                          <a:pt x="28" y="114"/>
                          <a:pt x="28" y="114"/>
                          <a:pt x="28" y="114"/>
                        </a:cubicBezTo>
                        <a:cubicBezTo>
                          <a:pt x="28" y="115"/>
                          <a:pt x="28" y="115"/>
                          <a:pt x="28" y="115"/>
                        </a:cubicBezTo>
                        <a:cubicBezTo>
                          <a:pt x="29" y="115"/>
                          <a:pt x="29" y="115"/>
                          <a:pt x="29" y="115"/>
                        </a:cubicBezTo>
                        <a:cubicBezTo>
                          <a:pt x="29" y="115"/>
                          <a:pt x="29" y="115"/>
                          <a:pt x="29" y="115"/>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7"/>
                          <a:pt x="29" y="117"/>
                          <a:pt x="29" y="117"/>
                        </a:cubicBezTo>
                        <a:cubicBezTo>
                          <a:pt x="29" y="117"/>
                          <a:pt x="29" y="117"/>
                          <a:pt x="29" y="117"/>
                        </a:cubicBezTo>
                        <a:cubicBezTo>
                          <a:pt x="29" y="117"/>
                          <a:pt x="29" y="117"/>
                          <a:pt x="29" y="117"/>
                        </a:cubicBezTo>
                        <a:cubicBezTo>
                          <a:pt x="29" y="117"/>
                          <a:pt x="29" y="117"/>
                          <a:pt x="29" y="117"/>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30" y="118"/>
                          <a:pt x="30" y="118"/>
                          <a:pt x="30" y="118"/>
                        </a:cubicBezTo>
                        <a:cubicBezTo>
                          <a:pt x="30" y="119"/>
                          <a:pt x="30" y="119"/>
                          <a:pt x="30" y="119"/>
                        </a:cubicBezTo>
                        <a:cubicBezTo>
                          <a:pt x="30" y="119"/>
                          <a:pt x="30" y="119"/>
                          <a:pt x="30" y="119"/>
                        </a:cubicBezTo>
                        <a:cubicBezTo>
                          <a:pt x="30" y="119"/>
                          <a:pt x="30" y="119"/>
                          <a:pt x="30" y="119"/>
                        </a:cubicBezTo>
                        <a:cubicBezTo>
                          <a:pt x="30" y="119"/>
                          <a:pt x="30" y="119"/>
                          <a:pt x="30" y="119"/>
                        </a:cubicBezTo>
                        <a:cubicBezTo>
                          <a:pt x="30" y="119"/>
                          <a:pt x="30" y="119"/>
                          <a:pt x="30" y="119"/>
                        </a:cubicBezTo>
                        <a:cubicBezTo>
                          <a:pt x="30" y="120"/>
                          <a:pt x="30" y="120"/>
                          <a:pt x="30" y="120"/>
                        </a:cubicBezTo>
                        <a:cubicBezTo>
                          <a:pt x="30" y="120"/>
                          <a:pt x="30" y="120"/>
                          <a:pt x="30" y="120"/>
                        </a:cubicBezTo>
                        <a:cubicBezTo>
                          <a:pt x="31" y="121"/>
                          <a:pt x="31" y="121"/>
                          <a:pt x="31" y="121"/>
                        </a:cubicBezTo>
                        <a:cubicBezTo>
                          <a:pt x="31" y="121"/>
                          <a:pt x="31" y="121"/>
                          <a:pt x="31" y="121"/>
                        </a:cubicBezTo>
                        <a:cubicBezTo>
                          <a:pt x="31" y="121"/>
                          <a:pt x="31" y="121"/>
                          <a:pt x="31" y="121"/>
                        </a:cubicBezTo>
                        <a:cubicBezTo>
                          <a:pt x="31" y="121"/>
                          <a:pt x="31" y="121"/>
                          <a:pt x="31" y="121"/>
                        </a:cubicBezTo>
                        <a:cubicBezTo>
                          <a:pt x="32" y="122"/>
                          <a:pt x="32" y="122"/>
                          <a:pt x="32" y="122"/>
                        </a:cubicBezTo>
                        <a:cubicBezTo>
                          <a:pt x="32" y="122"/>
                          <a:pt x="32" y="122"/>
                          <a:pt x="32" y="122"/>
                        </a:cubicBezTo>
                        <a:cubicBezTo>
                          <a:pt x="32" y="123"/>
                          <a:pt x="32" y="123"/>
                          <a:pt x="32" y="123"/>
                        </a:cubicBezTo>
                        <a:cubicBezTo>
                          <a:pt x="32" y="123"/>
                          <a:pt x="32" y="123"/>
                          <a:pt x="32" y="123"/>
                        </a:cubicBezTo>
                        <a:cubicBezTo>
                          <a:pt x="32" y="124"/>
                          <a:pt x="32" y="124"/>
                          <a:pt x="32" y="124"/>
                        </a:cubicBezTo>
                        <a:cubicBezTo>
                          <a:pt x="31" y="124"/>
                          <a:pt x="31" y="124"/>
                          <a:pt x="31" y="124"/>
                        </a:cubicBezTo>
                        <a:cubicBezTo>
                          <a:pt x="31" y="125"/>
                          <a:pt x="31" y="125"/>
                          <a:pt x="31" y="125"/>
                        </a:cubicBezTo>
                        <a:cubicBezTo>
                          <a:pt x="31" y="125"/>
                          <a:pt x="31" y="125"/>
                          <a:pt x="31" y="125"/>
                        </a:cubicBezTo>
                        <a:cubicBezTo>
                          <a:pt x="32" y="126"/>
                          <a:pt x="32" y="126"/>
                          <a:pt x="32" y="126"/>
                        </a:cubicBezTo>
                        <a:cubicBezTo>
                          <a:pt x="32" y="127"/>
                          <a:pt x="32" y="127"/>
                          <a:pt x="32" y="127"/>
                        </a:cubicBezTo>
                        <a:cubicBezTo>
                          <a:pt x="32" y="127"/>
                          <a:pt x="32" y="127"/>
                          <a:pt x="32" y="127"/>
                        </a:cubicBezTo>
                        <a:cubicBezTo>
                          <a:pt x="32" y="127"/>
                          <a:pt x="32" y="127"/>
                          <a:pt x="32" y="127"/>
                        </a:cubicBezTo>
                        <a:cubicBezTo>
                          <a:pt x="32" y="127"/>
                          <a:pt x="32" y="127"/>
                          <a:pt x="32" y="127"/>
                        </a:cubicBezTo>
                        <a:cubicBezTo>
                          <a:pt x="32" y="127"/>
                          <a:pt x="32" y="127"/>
                          <a:pt x="32" y="127"/>
                        </a:cubicBezTo>
                        <a:cubicBezTo>
                          <a:pt x="32" y="128"/>
                          <a:pt x="32" y="128"/>
                          <a:pt x="32" y="128"/>
                        </a:cubicBezTo>
                        <a:cubicBezTo>
                          <a:pt x="32" y="128"/>
                          <a:pt x="32" y="128"/>
                          <a:pt x="32" y="128"/>
                        </a:cubicBezTo>
                        <a:cubicBezTo>
                          <a:pt x="32" y="128"/>
                          <a:pt x="32" y="128"/>
                          <a:pt x="32" y="128"/>
                        </a:cubicBezTo>
                        <a:cubicBezTo>
                          <a:pt x="32" y="129"/>
                          <a:pt x="32" y="129"/>
                          <a:pt x="32" y="129"/>
                        </a:cubicBezTo>
                        <a:cubicBezTo>
                          <a:pt x="32" y="129"/>
                          <a:pt x="32" y="129"/>
                          <a:pt x="32" y="129"/>
                        </a:cubicBezTo>
                        <a:cubicBezTo>
                          <a:pt x="33" y="130"/>
                          <a:pt x="33" y="130"/>
                          <a:pt x="33" y="130"/>
                        </a:cubicBezTo>
                        <a:cubicBezTo>
                          <a:pt x="33" y="130"/>
                          <a:pt x="33" y="130"/>
                          <a:pt x="33" y="130"/>
                        </a:cubicBezTo>
                        <a:cubicBezTo>
                          <a:pt x="33" y="130"/>
                          <a:pt x="33" y="130"/>
                          <a:pt x="33" y="130"/>
                        </a:cubicBezTo>
                        <a:cubicBezTo>
                          <a:pt x="33" y="131"/>
                          <a:pt x="33" y="131"/>
                          <a:pt x="33" y="131"/>
                        </a:cubicBezTo>
                        <a:cubicBezTo>
                          <a:pt x="34" y="132"/>
                          <a:pt x="34" y="132"/>
                          <a:pt x="34" y="132"/>
                        </a:cubicBezTo>
                        <a:cubicBezTo>
                          <a:pt x="34" y="132"/>
                          <a:pt x="34" y="132"/>
                          <a:pt x="34" y="132"/>
                        </a:cubicBezTo>
                        <a:cubicBezTo>
                          <a:pt x="34" y="132"/>
                          <a:pt x="34" y="132"/>
                          <a:pt x="34" y="132"/>
                        </a:cubicBezTo>
                        <a:cubicBezTo>
                          <a:pt x="34" y="132"/>
                          <a:pt x="34" y="132"/>
                          <a:pt x="34" y="132"/>
                        </a:cubicBezTo>
                        <a:cubicBezTo>
                          <a:pt x="34" y="132"/>
                          <a:pt x="34" y="132"/>
                          <a:pt x="34" y="132"/>
                        </a:cubicBezTo>
                        <a:cubicBezTo>
                          <a:pt x="34" y="133"/>
                          <a:pt x="34" y="133"/>
                          <a:pt x="34" y="133"/>
                        </a:cubicBezTo>
                        <a:cubicBezTo>
                          <a:pt x="35" y="133"/>
                          <a:pt x="35" y="133"/>
                          <a:pt x="35" y="133"/>
                        </a:cubicBezTo>
                        <a:cubicBezTo>
                          <a:pt x="35" y="134"/>
                          <a:pt x="35" y="134"/>
                          <a:pt x="35" y="134"/>
                        </a:cubicBezTo>
                        <a:cubicBezTo>
                          <a:pt x="35" y="134"/>
                          <a:pt x="35" y="134"/>
                          <a:pt x="35" y="134"/>
                        </a:cubicBezTo>
                        <a:cubicBezTo>
                          <a:pt x="35" y="134"/>
                          <a:pt x="35" y="134"/>
                          <a:pt x="35" y="134"/>
                        </a:cubicBezTo>
                        <a:cubicBezTo>
                          <a:pt x="35" y="134"/>
                          <a:pt x="35" y="134"/>
                          <a:pt x="35" y="134"/>
                        </a:cubicBezTo>
                        <a:cubicBezTo>
                          <a:pt x="35" y="134"/>
                          <a:pt x="35" y="134"/>
                          <a:pt x="35" y="134"/>
                        </a:cubicBezTo>
                        <a:cubicBezTo>
                          <a:pt x="36" y="134"/>
                          <a:pt x="36" y="134"/>
                          <a:pt x="36" y="134"/>
                        </a:cubicBezTo>
                        <a:cubicBezTo>
                          <a:pt x="37" y="135"/>
                          <a:pt x="37" y="135"/>
                          <a:pt x="37" y="135"/>
                        </a:cubicBezTo>
                        <a:cubicBezTo>
                          <a:pt x="37" y="135"/>
                          <a:pt x="37" y="135"/>
                          <a:pt x="37" y="135"/>
                        </a:cubicBezTo>
                        <a:cubicBezTo>
                          <a:pt x="37" y="135"/>
                          <a:pt x="37" y="135"/>
                          <a:pt x="37" y="135"/>
                        </a:cubicBezTo>
                        <a:cubicBezTo>
                          <a:pt x="38" y="135"/>
                          <a:pt x="38" y="135"/>
                          <a:pt x="38" y="135"/>
                        </a:cubicBezTo>
                        <a:cubicBezTo>
                          <a:pt x="38" y="135"/>
                          <a:pt x="38" y="135"/>
                          <a:pt x="38" y="135"/>
                        </a:cubicBezTo>
                        <a:cubicBezTo>
                          <a:pt x="38" y="136"/>
                          <a:pt x="38" y="136"/>
                          <a:pt x="38" y="136"/>
                        </a:cubicBezTo>
                        <a:cubicBezTo>
                          <a:pt x="39" y="136"/>
                          <a:pt x="39" y="136"/>
                          <a:pt x="39" y="136"/>
                        </a:cubicBezTo>
                        <a:cubicBezTo>
                          <a:pt x="39" y="136"/>
                          <a:pt x="39" y="136"/>
                          <a:pt x="39" y="136"/>
                        </a:cubicBezTo>
                        <a:cubicBezTo>
                          <a:pt x="39" y="136"/>
                          <a:pt x="39" y="136"/>
                          <a:pt x="39" y="136"/>
                        </a:cubicBezTo>
                        <a:cubicBezTo>
                          <a:pt x="39" y="137"/>
                          <a:pt x="39" y="137"/>
                          <a:pt x="39" y="137"/>
                        </a:cubicBezTo>
                        <a:cubicBezTo>
                          <a:pt x="40" y="138"/>
                          <a:pt x="40" y="138"/>
                          <a:pt x="40" y="138"/>
                        </a:cubicBezTo>
                        <a:cubicBezTo>
                          <a:pt x="40" y="138"/>
                          <a:pt x="40" y="138"/>
                          <a:pt x="40" y="138"/>
                        </a:cubicBezTo>
                        <a:cubicBezTo>
                          <a:pt x="41" y="138"/>
                          <a:pt x="41" y="138"/>
                          <a:pt x="41" y="138"/>
                        </a:cubicBezTo>
                        <a:cubicBezTo>
                          <a:pt x="42" y="139"/>
                          <a:pt x="42" y="139"/>
                          <a:pt x="42" y="139"/>
                        </a:cubicBezTo>
                        <a:cubicBezTo>
                          <a:pt x="42" y="140"/>
                          <a:pt x="42" y="140"/>
                          <a:pt x="42" y="140"/>
                        </a:cubicBezTo>
                        <a:cubicBezTo>
                          <a:pt x="44" y="140"/>
                          <a:pt x="44" y="140"/>
                          <a:pt x="44" y="140"/>
                        </a:cubicBezTo>
                        <a:cubicBezTo>
                          <a:pt x="45" y="140"/>
                          <a:pt x="45" y="140"/>
                          <a:pt x="45" y="140"/>
                        </a:cubicBezTo>
                        <a:cubicBezTo>
                          <a:pt x="46" y="141"/>
                          <a:pt x="46" y="141"/>
                          <a:pt x="46" y="141"/>
                        </a:cubicBezTo>
                        <a:cubicBezTo>
                          <a:pt x="46" y="141"/>
                          <a:pt x="46" y="141"/>
                          <a:pt x="46" y="141"/>
                        </a:cubicBezTo>
                        <a:cubicBezTo>
                          <a:pt x="46" y="141"/>
                          <a:pt x="46" y="141"/>
                          <a:pt x="46" y="141"/>
                        </a:cubicBezTo>
                        <a:cubicBezTo>
                          <a:pt x="47" y="141"/>
                          <a:pt x="47" y="141"/>
                          <a:pt x="47" y="141"/>
                        </a:cubicBezTo>
                        <a:cubicBezTo>
                          <a:pt x="46" y="141"/>
                          <a:pt x="46" y="141"/>
                          <a:pt x="46" y="141"/>
                        </a:cubicBezTo>
                        <a:cubicBezTo>
                          <a:pt x="46" y="141"/>
                          <a:pt x="46" y="141"/>
                          <a:pt x="46" y="141"/>
                        </a:cubicBezTo>
                        <a:cubicBezTo>
                          <a:pt x="47" y="142"/>
                          <a:pt x="47" y="142"/>
                          <a:pt x="47" y="142"/>
                        </a:cubicBezTo>
                        <a:cubicBezTo>
                          <a:pt x="47" y="142"/>
                          <a:pt x="47" y="142"/>
                          <a:pt x="47" y="142"/>
                        </a:cubicBezTo>
                        <a:cubicBezTo>
                          <a:pt x="48" y="142"/>
                          <a:pt x="48" y="142"/>
                          <a:pt x="48" y="142"/>
                        </a:cubicBezTo>
                        <a:cubicBezTo>
                          <a:pt x="48" y="143"/>
                          <a:pt x="48" y="143"/>
                          <a:pt x="48"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1" y="144"/>
                          <a:pt x="51" y="144"/>
                          <a:pt x="51" y="144"/>
                        </a:cubicBezTo>
                        <a:cubicBezTo>
                          <a:pt x="51" y="144"/>
                          <a:pt x="51" y="144"/>
                          <a:pt x="51" y="144"/>
                        </a:cubicBezTo>
                        <a:cubicBezTo>
                          <a:pt x="52" y="145"/>
                          <a:pt x="52" y="145"/>
                          <a:pt x="52" y="145"/>
                        </a:cubicBezTo>
                        <a:cubicBezTo>
                          <a:pt x="52" y="145"/>
                          <a:pt x="52" y="145"/>
                          <a:pt x="52" y="145"/>
                        </a:cubicBezTo>
                        <a:cubicBezTo>
                          <a:pt x="52" y="145"/>
                          <a:pt x="52" y="145"/>
                          <a:pt x="52" y="145"/>
                        </a:cubicBezTo>
                        <a:cubicBezTo>
                          <a:pt x="53" y="146"/>
                          <a:pt x="53" y="146"/>
                          <a:pt x="53" y="146"/>
                        </a:cubicBezTo>
                        <a:cubicBezTo>
                          <a:pt x="53" y="146"/>
                          <a:pt x="53" y="146"/>
                          <a:pt x="53" y="146"/>
                        </a:cubicBezTo>
                        <a:cubicBezTo>
                          <a:pt x="53" y="146"/>
                          <a:pt x="53" y="146"/>
                          <a:pt x="53" y="146"/>
                        </a:cubicBezTo>
                        <a:cubicBezTo>
                          <a:pt x="53" y="145"/>
                          <a:pt x="53" y="145"/>
                          <a:pt x="53" y="145"/>
                        </a:cubicBezTo>
                        <a:cubicBezTo>
                          <a:pt x="54" y="145"/>
                          <a:pt x="54" y="145"/>
                          <a:pt x="54" y="145"/>
                        </a:cubicBezTo>
                        <a:cubicBezTo>
                          <a:pt x="54" y="146"/>
                          <a:pt x="54" y="146"/>
                          <a:pt x="54" y="146"/>
                        </a:cubicBezTo>
                        <a:cubicBezTo>
                          <a:pt x="54" y="146"/>
                          <a:pt x="54" y="146"/>
                          <a:pt x="54" y="146"/>
                        </a:cubicBezTo>
                        <a:cubicBezTo>
                          <a:pt x="54" y="146"/>
                          <a:pt x="54" y="146"/>
                          <a:pt x="54" y="146"/>
                        </a:cubicBezTo>
                        <a:cubicBezTo>
                          <a:pt x="54" y="146"/>
                          <a:pt x="54" y="146"/>
                          <a:pt x="54" y="146"/>
                        </a:cubicBezTo>
                        <a:cubicBezTo>
                          <a:pt x="54" y="146"/>
                          <a:pt x="54" y="146"/>
                          <a:pt x="54" y="146"/>
                        </a:cubicBezTo>
                        <a:cubicBezTo>
                          <a:pt x="55" y="146"/>
                          <a:pt x="55" y="146"/>
                          <a:pt x="55" y="146"/>
                        </a:cubicBezTo>
                        <a:cubicBezTo>
                          <a:pt x="56" y="146"/>
                          <a:pt x="56" y="146"/>
                          <a:pt x="56" y="146"/>
                        </a:cubicBezTo>
                        <a:cubicBezTo>
                          <a:pt x="57" y="147"/>
                          <a:pt x="57" y="147"/>
                          <a:pt x="57" y="147"/>
                        </a:cubicBezTo>
                        <a:cubicBezTo>
                          <a:pt x="57" y="146"/>
                          <a:pt x="57" y="146"/>
                          <a:pt x="57" y="146"/>
                        </a:cubicBezTo>
                        <a:cubicBezTo>
                          <a:pt x="58" y="146"/>
                          <a:pt x="58" y="146"/>
                          <a:pt x="58" y="146"/>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9" y="144"/>
                          <a:pt x="59" y="144"/>
                          <a:pt x="59" y="144"/>
                        </a:cubicBezTo>
                        <a:cubicBezTo>
                          <a:pt x="59" y="144"/>
                          <a:pt x="59" y="144"/>
                          <a:pt x="59" y="144"/>
                        </a:cubicBezTo>
                        <a:cubicBezTo>
                          <a:pt x="59" y="144"/>
                          <a:pt x="59" y="144"/>
                          <a:pt x="59" y="144"/>
                        </a:cubicBezTo>
                        <a:cubicBezTo>
                          <a:pt x="60" y="143"/>
                          <a:pt x="60" y="143"/>
                          <a:pt x="60" y="143"/>
                        </a:cubicBezTo>
                        <a:cubicBezTo>
                          <a:pt x="60" y="143"/>
                          <a:pt x="60" y="143"/>
                          <a:pt x="60" y="143"/>
                        </a:cubicBezTo>
                        <a:cubicBezTo>
                          <a:pt x="60" y="143"/>
                          <a:pt x="60" y="143"/>
                          <a:pt x="60" y="143"/>
                        </a:cubicBezTo>
                        <a:cubicBezTo>
                          <a:pt x="61" y="143"/>
                          <a:pt x="61" y="143"/>
                          <a:pt x="61" y="143"/>
                        </a:cubicBezTo>
                        <a:cubicBezTo>
                          <a:pt x="61" y="142"/>
                          <a:pt x="61" y="142"/>
                          <a:pt x="61" y="142"/>
                        </a:cubicBezTo>
                        <a:cubicBezTo>
                          <a:pt x="62" y="142"/>
                          <a:pt x="62" y="142"/>
                          <a:pt x="62" y="142"/>
                        </a:cubicBezTo>
                        <a:cubicBezTo>
                          <a:pt x="62" y="142"/>
                          <a:pt x="62" y="142"/>
                          <a:pt x="62" y="142"/>
                        </a:cubicBezTo>
                        <a:cubicBezTo>
                          <a:pt x="62" y="142"/>
                          <a:pt x="62" y="142"/>
                          <a:pt x="62" y="142"/>
                        </a:cubicBezTo>
                        <a:cubicBezTo>
                          <a:pt x="61" y="141"/>
                          <a:pt x="61" y="141"/>
                          <a:pt x="61" y="141"/>
                        </a:cubicBezTo>
                        <a:cubicBezTo>
                          <a:pt x="61" y="141"/>
                          <a:pt x="61" y="141"/>
                          <a:pt x="61" y="141"/>
                        </a:cubicBezTo>
                        <a:cubicBezTo>
                          <a:pt x="61" y="141"/>
                          <a:pt x="61" y="141"/>
                          <a:pt x="61" y="141"/>
                        </a:cubicBezTo>
                        <a:cubicBezTo>
                          <a:pt x="62" y="140"/>
                          <a:pt x="62" y="140"/>
                          <a:pt x="62" y="140"/>
                        </a:cubicBezTo>
                        <a:cubicBezTo>
                          <a:pt x="62" y="140"/>
                          <a:pt x="62" y="140"/>
                          <a:pt x="62" y="140"/>
                        </a:cubicBezTo>
                        <a:cubicBezTo>
                          <a:pt x="62" y="140"/>
                          <a:pt x="62" y="140"/>
                          <a:pt x="62" y="140"/>
                        </a:cubicBezTo>
                        <a:cubicBezTo>
                          <a:pt x="62" y="140"/>
                          <a:pt x="62" y="140"/>
                          <a:pt x="62" y="140"/>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3" y="139"/>
                          <a:pt x="63" y="139"/>
                          <a:pt x="63" y="139"/>
                        </a:cubicBezTo>
                        <a:cubicBezTo>
                          <a:pt x="63" y="138"/>
                          <a:pt x="63" y="138"/>
                          <a:pt x="63" y="138"/>
                        </a:cubicBezTo>
                        <a:cubicBezTo>
                          <a:pt x="62" y="138"/>
                          <a:pt x="62" y="138"/>
                          <a:pt x="62" y="138"/>
                        </a:cubicBezTo>
                        <a:cubicBezTo>
                          <a:pt x="62" y="138"/>
                          <a:pt x="62" y="138"/>
                          <a:pt x="62" y="138"/>
                        </a:cubicBezTo>
                        <a:cubicBezTo>
                          <a:pt x="62" y="138"/>
                          <a:pt x="62" y="138"/>
                          <a:pt x="62" y="138"/>
                        </a:cubicBezTo>
                        <a:cubicBezTo>
                          <a:pt x="63" y="137"/>
                          <a:pt x="63" y="137"/>
                          <a:pt x="63" y="137"/>
                        </a:cubicBezTo>
                        <a:cubicBezTo>
                          <a:pt x="63" y="137"/>
                          <a:pt x="63" y="137"/>
                          <a:pt x="63" y="137"/>
                        </a:cubicBezTo>
                        <a:cubicBezTo>
                          <a:pt x="63" y="136"/>
                          <a:pt x="63" y="136"/>
                          <a:pt x="63" y="136"/>
                        </a:cubicBezTo>
                        <a:cubicBezTo>
                          <a:pt x="63" y="136"/>
                          <a:pt x="63" y="136"/>
                          <a:pt x="63" y="136"/>
                        </a:cubicBezTo>
                        <a:cubicBezTo>
                          <a:pt x="64" y="136"/>
                          <a:pt x="64" y="136"/>
                          <a:pt x="64" y="136"/>
                        </a:cubicBezTo>
                        <a:cubicBezTo>
                          <a:pt x="63" y="135"/>
                          <a:pt x="63" y="135"/>
                          <a:pt x="63" y="135"/>
                        </a:cubicBezTo>
                        <a:cubicBezTo>
                          <a:pt x="64" y="135"/>
                          <a:pt x="64" y="135"/>
                          <a:pt x="64" y="135"/>
                        </a:cubicBezTo>
                        <a:cubicBezTo>
                          <a:pt x="64" y="135"/>
                          <a:pt x="64" y="135"/>
                          <a:pt x="64" y="135"/>
                        </a:cubicBezTo>
                        <a:cubicBezTo>
                          <a:pt x="64" y="135"/>
                          <a:pt x="64" y="135"/>
                          <a:pt x="64" y="135"/>
                        </a:cubicBezTo>
                        <a:cubicBezTo>
                          <a:pt x="64" y="135"/>
                          <a:pt x="64" y="135"/>
                          <a:pt x="64" y="135"/>
                        </a:cubicBezTo>
                        <a:cubicBezTo>
                          <a:pt x="64" y="135"/>
                          <a:pt x="64" y="135"/>
                          <a:pt x="64" y="135"/>
                        </a:cubicBezTo>
                        <a:cubicBezTo>
                          <a:pt x="64" y="134"/>
                          <a:pt x="64" y="134"/>
                          <a:pt x="64" y="134"/>
                        </a:cubicBezTo>
                        <a:cubicBezTo>
                          <a:pt x="64" y="134"/>
                          <a:pt x="64" y="134"/>
                          <a:pt x="64" y="134"/>
                        </a:cubicBezTo>
                        <a:cubicBezTo>
                          <a:pt x="64" y="134"/>
                          <a:pt x="64" y="134"/>
                          <a:pt x="64" y="134"/>
                        </a:cubicBezTo>
                        <a:cubicBezTo>
                          <a:pt x="64" y="134"/>
                          <a:pt x="64" y="134"/>
                          <a:pt x="64" y="134"/>
                        </a:cubicBezTo>
                        <a:cubicBezTo>
                          <a:pt x="64" y="134"/>
                          <a:pt x="64" y="134"/>
                          <a:pt x="64" y="134"/>
                        </a:cubicBezTo>
                        <a:cubicBezTo>
                          <a:pt x="65" y="133"/>
                          <a:pt x="65" y="133"/>
                          <a:pt x="65" y="133"/>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6" y="132"/>
                          <a:pt x="66" y="132"/>
                          <a:pt x="66" y="132"/>
                        </a:cubicBezTo>
                        <a:cubicBezTo>
                          <a:pt x="66" y="132"/>
                          <a:pt x="66" y="132"/>
                          <a:pt x="66" y="132"/>
                        </a:cubicBezTo>
                        <a:cubicBezTo>
                          <a:pt x="67" y="132"/>
                          <a:pt x="67" y="132"/>
                          <a:pt x="67" y="132"/>
                        </a:cubicBezTo>
                        <a:cubicBezTo>
                          <a:pt x="67" y="132"/>
                          <a:pt x="67" y="132"/>
                          <a:pt x="67" y="132"/>
                        </a:cubicBezTo>
                        <a:cubicBezTo>
                          <a:pt x="67" y="132"/>
                          <a:pt x="67" y="132"/>
                          <a:pt x="67" y="132"/>
                        </a:cubicBezTo>
                        <a:cubicBezTo>
                          <a:pt x="67" y="132"/>
                          <a:pt x="67" y="132"/>
                          <a:pt x="67" y="132"/>
                        </a:cubicBezTo>
                        <a:cubicBezTo>
                          <a:pt x="67" y="132"/>
                          <a:pt x="67" y="132"/>
                          <a:pt x="67" y="132"/>
                        </a:cubicBezTo>
                        <a:cubicBezTo>
                          <a:pt x="68" y="132"/>
                          <a:pt x="68" y="132"/>
                          <a:pt x="68" y="132"/>
                        </a:cubicBezTo>
                        <a:cubicBezTo>
                          <a:pt x="68" y="132"/>
                          <a:pt x="68" y="132"/>
                          <a:pt x="68" y="132"/>
                        </a:cubicBezTo>
                        <a:cubicBezTo>
                          <a:pt x="68" y="132"/>
                          <a:pt x="68" y="132"/>
                          <a:pt x="68" y="132"/>
                        </a:cubicBezTo>
                        <a:cubicBezTo>
                          <a:pt x="68" y="132"/>
                          <a:pt x="68" y="132"/>
                          <a:pt x="68" y="132"/>
                        </a:cubicBezTo>
                        <a:cubicBezTo>
                          <a:pt x="68" y="131"/>
                          <a:pt x="68" y="131"/>
                          <a:pt x="68" y="131"/>
                        </a:cubicBezTo>
                        <a:cubicBezTo>
                          <a:pt x="68" y="131"/>
                          <a:pt x="68" y="131"/>
                          <a:pt x="68" y="131"/>
                        </a:cubicBezTo>
                        <a:cubicBezTo>
                          <a:pt x="70" y="131"/>
                          <a:pt x="70" y="131"/>
                          <a:pt x="70" y="131"/>
                        </a:cubicBezTo>
                        <a:cubicBezTo>
                          <a:pt x="70" y="131"/>
                          <a:pt x="70" y="131"/>
                          <a:pt x="70" y="131"/>
                        </a:cubicBezTo>
                        <a:cubicBezTo>
                          <a:pt x="70" y="131"/>
                          <a:pt x="70" y="131"/>
                          <a:pt x="70" y="131"/>
                        </a:cubicBezTo>
                        <a:cubicBezTo>
                          <a:pt x="70" y="131"/>
                          <a:pt x="70" y="131"/>
                          <a:pt x="70" y="131"/>
                        </a:cubicBezTo>
                        <a:cubicBezTo>
                          <a:pt x="71" y="130"/>
                          <a:pt x="71" y="130"/>
                          <a:pt x="71" y="130"/>
                        </a:cubicBezTo>
                        <a:cubicBezTo>
                          <a:pt x="71" y="130"/>
                          <a:pt x="71" y="130"/>
                          <a:pt x="71" y="130"/>
                        </a:cubicBezTo>
                        <a:cubicBezTo>
                          <a:pt x="71" y="130"/>
                          <a:pt x="71" y="130"/>
                          <a:pt x="71" y="130"/>
                        </a:cubicBezTo>
                        <a:cubicBezTo>
                          <a:pt x="71" y="130"/>
                          <a:pt x="71" y="130"/>
                          <a:pt x="71" y="130"/>
                        </a:cubicBezTo>
                        <a:cubicBezTo>
                          <a:pt x="71" y="130"/>
                          <a:pt x="71" y="130"/>
                          <a:pt x="71" y="130"/>
                        </a:cubicBezTo>
                        <a:cubicBezTo>
                          <a:pt x="71" y="129"/>
                          <a:pt x="71" y="129"/>
                          <a:pt x="71" y="129"/>
                        </a:cubicBezTo>
                        <a:cubicBezTo>
                          <a:pt x="71" y="129"/>
                          <a:pt x="71" y="129"/>
                          <a:pt x="71" y="129"/>
                        </a:cubicBezTo>
                        <a:cubicBezTo>
                          <a:pt x="72" y="129"/>
                          <a:pt x="72" y="129"/>
                          <a:pt x="72" y="129"/>
                        </a:cubicBezTo>
                        <a:cubicBezTo>
                          <a:pt x="72" y="130"/>
                          <a:pt x="72" y="130"/>
                          <a:pt x="72" y="130"/>
                        </a:cubicBezTo>
                        <a:cubicBezTo>
                          <a:pt x="72" y="130"/>
                          <a:pt x="72" y="130"/>
                          <a:pt x="72" y="130"/>
                        </a:cubicBezTo>
                        <a:cubicBezTo>
                          <a:pt x="73" y="130"/>
                          <a:pt x="73" y="130"/>
                          <a:pt x="73" y="130"/>
                        </a:cubicBezTo>
                        <a:cubicBezTo>
                          <a:pt x="73" y="130"/>
                          <a:pt x="73" y="130"/>
                          <a:pt x="73" y="130"/>
                        </a:cubicBezTo>
                        <a:cubicBezTo>
                          <a:pt x="73" y="130"/>
                          <a:pt x="73" y="130"/>
                          <a:pt x="73" y="130"/>
                        </a:cubicBezTo>
                        <a:cubicBezTo>
                          <a:pt x="73" y="130"/>
                          <a:pt x="73" y="130"/>
                          <a:pt x="73" y="130"/>
                        </a:cubicBezTo>
                        <a:cubicBezTo>
                          <a:pt x="74" y="131"/>
                          <a:pt x="74" y="131"/>
                          <a:pt x="74" y="131"/>
                        </a:cubicBezTo>
                        <a:cubicBezTo>
                          <a:pt x="74" y="131"/>
                          <a:pt x="74" y="131"/>
                          <a:pt x="74" y="131"/>
                        </a:cubicBezTo>
                        <a:cubicBezTo>
                          <a:pt x="75" y="131"/>
                          <a:pt x="75" y="131"/>
                          <a:pt x="75" y="131"/>
                        </a:cubicBezTo>
                        <a:cubicBezTo>
                          <a:pt x="77" y="131"/>
                          <a:pt x="77" y="131"/>
                          <a:pt x="77" y="131"/>
                        </a:cubicBezTo>
                        <a:cubicBezTo>
                          <a:pt x="77" y="131"/>
                          <a:pt x="77" y="131"/>
                          <a:pt x="77" y="131"/>
                        </a:cubicBezTo>
                        <a:cubicBezTo>
                          <a:pt x="77" y="131"/>
                          <a:pt x="77" y="131"/>
                          <a:pt x="77" y="131"/>
                        </a:cubicBezTo>
                        <a:cubicBezTo>
                          <a:pt x="78" y="131"/>
                          <a:pt x="78" y="131"/>
                          <a:pt x="78" y="131"/>
                        </a:cubicBezTo>
                        <a:cubicBezTo>
                          <a:pt x="78" y="131"/>
                          <a:pt x="78" y="131"/>
                          <a:pt x="78" y="131"/>
                        </a:cubicBezTo>
                        <a:cubicBezTo>
                          <a:pt x="78" y="131"/>
                          <a:pt x="78" y="131"/>
                          <a:pt x="78" y="131"/>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79" y="131"/>
                          <a:pt x="79" y="131"/>
                          <a:pt x="79" y="131"/>
                        </a:cubicBezTo>
                        <a:cubicBezTo>
                          <a:pt x="79" y="131"/>
                          <a:pt x="79" y="131"/>
                          <a:pt x="79" y="131"/>
                        </a:cubicBezTo>
                        <a:cubicBezTo>
                          <a:pt x="79" y="131"/>
                          <a:pt x="79" y="131"/>
                          <a:pt x="79" y="131"/>
                        </a:cubicBezTo>
                        <a:cubicBezTo>
                          <a:pt x="80" y="131"/>
                          <a:pt x="80" y="131"/>
                          <a:pt x="80" y="131"/>
                        </a:cubicBezTo>
                        <a:cubicBezTo>
                          <a:pt x="80" y="131"/>
                          <a:pt x="80" y="131"/>
                          <a:pt x="80" y="131"/>
                        </a:cubicBezTo>
                        <a:cubicBezTo>
                          <a:pt x="80" y="131"/>
                          <a:pt x="80" y="131"/>
                          <a:pt x="80" y="131"/>
                        </a:cubicBezTo>
                        <a:cubicBezTo>
                          <a:pt x="80" y="131"/>
                          <a:pt x="80" y="131"/>
                          <a:pt x="80" y="131"/>
                        </a:cubicBezTo>
                        <a:cubicBezTo>
                          <a:pt x="80" y="131"/>
                          <a:pt x="80" y="131"/>
                          <a:pt x="80" y="131"/>
                        </a:cubicBezTo>
                        <a:cubicBezTo>
                          <a:pt x="83" y="132"/>
                          <a:pt x="83" y="132"/>
                          <a:pt x="83" y="132"/>
                        </a:cubicBezTo>
                        <a:cubicBezTo>
                          <a:pt x="84" y="132"/>
                          <a:pt x="84" y="132"/>
                          <a:pt x="84" y="132"/>
                        </a:cubicBezTo>
                        <a:cubicBezTo>
                          <a:pt x="84" y="132"/>
                          <a:pt x="84" y="132"/>
                          <a:pt x="84" y="132"/>
                        </a:cubicBezTo>
                        <a:cubicBezTo>
                          <a:pt x="84" y="131"/>
                          <a:pt x="84" y="131"/>
                          <a:pt x="84" y="131"/>
                        </a:cubicBezTo>
                        <a:cubicBezTo>
                          <a:pt x="84" y="131"/>
                          <a:pt x="84" y="131"/>
                          <a:pt x="84" y="131"/>
                        </a:cubicBezTo>
                        <a:cubicBezTo>
                          <a:pt x="85" y="131"/>
                          <a:pt x="85" y="131"/>
                          <a:pt x="85" y="131"/>
                        </a:cubicBezTo>
                        <a:cubicBezTo>
                          <a:pt x="85" y="131"/>
                          <a:pt x="85" y="131"/>
                          <a:pt x="85" y="131"/>
                        </a:cubicBezTo>
                        <a:cubicBezTo>
                          <a:pt x="85" y="131"/>
                          <a:pt x="85" y="131"/>
                          <a:pt x="85" y="131"/>
                        </a:cubicBezTo>
                        <a:cubicBezTo>
                          <a:pt x="85" y="131"/>
                          <a:pt x="85" y="131"/>
                          <a:pt x="85" y="131"/>
                        </a:cubicBezTo>
                        <a:cubicBezTo>
                          <a:pt x="85" y="131"/>
                          <a:pt x="85" y="131"/>
                          <a:pt x="85" y="131"/>
                        </a:cubicBezTo>
                        <a:cubicBezTo>
                          <a:pt x="85" y="132"/>
                          <a:pt x="85" y="132"/>
                          <a:pt x="85" y="132"/>
                        </a:cubicBezTo>
                        <a:cubicBezTo>
                          <a:pt x="85" y="132"/>
                          <a:pt x="85" y="132"/>
                          <a:pt x="85" y="132"/>
                        </a:cubicBezTo>
                        <a:cubicBezTo>
                          <a:pt x="85" y="132"/>
                          <a:pt x="85" y="132"/>
                          <a:pt x="85" y="132"/>
                        </a:cubicBezTo>
                        <a:cubicBezTo>
                          <a:pt x="85" y="132"/>
                          <a:pt x="85" y="132"/>
                          <a:pt x="85" y="132"/>
                        </a:cubicBezTo>
                        <a:cubicBezTo>
                          <a:pt x="85" y="132"/>
                          <a:pt x="85" y="132"/>
                          <a:pt x="85" y="132"/>
                        </a:cubicBezTo>
                        <a:cubicBezTo>
                          <a:pt x="86" y="131"/>
                          <a:pt x="86" y="131"/>
                          <a:pt x="86" y="131"/>
                        </a:cubicBezTo>
                        <a:cubicBezTo>
                          <a:pt x="86" y="132"/>
                          <a:pt x="86" y="132"/>
                          <a:pt x="86" y="132"/>
                        </a:cubicBezTo>
                        <a:cubicBezTo>
                          <a:pt x="86" y="132"/>
                          <a:pt x="86" y="132"/>
                          <a:pt x="86" y="132"/>
                        </a:cubicBezTo>
                        <a:cubicBezTo>
                          <a:pt x="86" y="132"/>
                          <a:pt x="86" y="132"/>
                          <a:pt x="86" y="132"/>
                        </a:cubicBezTo>
                        <a:cubicBezTo>
                          <a:pt x="86" y="132"/>
                          <a:pt x="86" y="132"/>
                          <a:pt x="86"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3"/>
                          <a:pt x="87" y="133"/>
                          <a:pt x="87" y="133"/>
                        </a:cubicBezTo>
                        <a:cubicBezTo>
                          <a:pt x="87" y="133"/>
                          <a:pt x="87" y="133"/>
                          <a:pt x="87" y="133"/>
                        </a:cubicBezTo>
                        <a:cubicBezTo>
                          <a:pt x="88" y="134"/>
                          <a:pt x="88" y="134"/>
                          <a:pt x="88" y="134"/>
                        </a:cubicBezTo>
                        <a:cubicBezTo>
                          <a:pt x="88" y="134"/>
                          <a:pt x="88" y="134"/>
                          <a:pt x="88" y="134"/>
                        </a:cubicBezTo>
                        <a:cubicBezTo>
                          <a:pt x="88" y="134"/>
                          <a:pt x="88" y="134"/>
                          <a:pt x="88" y="134"/>
                        </a:cubicBezTo>
                        <a:cubicBezTo>
                          <a:pt x="88" y="134"/>
                          <a:pt x="88" y="134"/>
                          <a:pt x="88" y="134"/>
                        </a:cubicBezTo>
                        <a:cubicBezTo>
                          <a:pt x="89" y="134"/>
                          <a:pt x="89" y="134"/>
                          <a:pt x="89" y="134"/>
                        </a:cubicBezTo>
                        <a:cubicBezTo>
                          <a:pt x="89" y="134"/>
                          <a:pt x="89" y="134"/>
                          <a:pt x="89" y="134"/>
                        </a:cubicBezTo>
                        <a:cubicBezTo>
                          <a:pt x="89" y="135"/>
                          <a:pt x="89" y="135"/>
                          <a:pt x="89" y="135"/>
                        </a:cubicBezTo>
                        <a:cubicBezTo>
                          <a:pt x="88" y="135"/>
                          <a:pt x="88" y="135"/>
                          <a:pt x="88" y="135"/>
                        </a:cubicBezTo>
                        <a:cubicBezTo>
                          <a:pt x="88" y="135"/>
                          <a:pt x="88" y="135"/>
                          <a:pt x="88" y="135"/>
                        </a:cubicBezTo>
                        <a:cubicBezTo>
                          <a:pt x="89" y="135"/>
                          <a:pt x="89" y="135"/>
                          <a:pt x="89" y="135"/>
                        </a:cubicBezTo>
                        <a:cubicBezTo>
                          <a:pt x="89" y="135"/>
                          <a:pt x="89" y="135"/>
                          <a:pt x="89" y="135"/>
                        </a:cubicBezTo>
                        <a:cubicBezTo>
                          <a:pt x="89" y="135"/>
                          <a:pt x="89" y="135"/>
                          <a:pt x="89" y="135"/>
                        </a:cubicBezTo>
                        <a:cubicBezTo>
                          <a:pt x="90" y="135"/>
                          <a:pt x="90" y="135"/>
                          <a:pt x="90" y="135"/>
                        </a:cubicBezTo>
                        <a:cubicBezTo>
                          <a:pt x="90" y="135"/>
                          <a:pt x="90" y="135"/>
                          <a:pt x="90" y="135"/>
                        </a:cubicBezTo>
                        <a:cubicBezTo>
                          <a:pt x="90" y="136"/>
                          <a:pt x="90" y="136"/>
                          <a:pt x="90" y="136"/>
                        </a:cubicBezTo>
                        <a:cubicBezTo>
                          <a:pt x="90" y="136"/>
                          <a:pt x="90" y="136"/>
                          <a:pt x="90" y="136"/>
                        </a:cubicBezTo>
                        <a:cubicBezTo>
                          <a:pt x="90" y="136"/>
                          <a:pt x="90" y="136"/>
                          <a:pt x="90" y="136"/>
                        </a:cubicBezTo>
                        <a:cubicBezTo>
                          <a:pt x="90" y="137"/>
                          <a:pt x="90" y="137"/>
                          <a:pt x="90" y="137"/>
                        </a:cubicBezTo>
                        <a:cubicBezTo>
                          <a:pt x="90" y="137"/>
                          <a:pt x="90" y="137"/>
                          <a:pt x="90" y="137"/>
                        </a:cubicBezTo>
                        <a:cubicBezTo>
                          <a:pt x="91" y="137"/>
                          <a:pt x="91" y="137"/>
                          <a:pt x="91" y="137"/>
                        </a:cubicBezTo>
                        <a:cubicBezTo>
                          <a:pt x="91" y="137"/>
                          <a:pt x="91" y="137"/>
                          <a:pt x="91" y="137"/>
                        </a:cubicBezTo>
                        <a:cubicBezTo>
                          <a:pt x="91" y="137"/>
                          <a:pt x="91" y="137"/>
                          <a:pt x="91" y="137"/>
                        </a:cubicBezTo>
                        <a:cubicBezTo>
                          <a:pt x="91" y="137"/>
                          <a:pt x="91" y="137"/>
                          <a:pt x="91" y="137"/>
                        </a:cubicBezTo>
                        <a:cubicBezTo>
                          <a:pt x="93" y="138"/>
                          <a:pt x="93" y="138"/>
                          <a:pt x="93" y="138"/>
                        </a:cubicBezTo>
                        <a:cubicBezTo>
                          <a:pt x="93" y="138"/>
                          <a:pt x="93" y="138"/>
                          <a:pt x="93" y="138"/>
                        </a:cubicBezTo>
                        <a:cubicBezTo>
                          <a:pt x="93" y="138"/>
                          <a:pt x="93" y="138"/>
                          <a:pt x="93" y="138"/>
                        </a:cubicBezTo>
                        <a:cubicBezTo>
                          <a:pt x="93" y="139"/>
                          <a:pt x="93" y="139"/>
                          <a:pt x="93" y="139"/>
                        </a:cubicBezTo>
                        <a:cubicBezTo>
                          <a:pt x="93" y="139"/>
                          <a:pt x="93" y="139"/>
                          <a:pt x="93" y="139"/>
                        </a:cubicBezTo>
                        <a:cubicBezTo>
                          <a:pt x="93" y="139"/>
                          <a:pt x="93" y="139"/>
                          <a:pt x="93" y="139"/>
                        </a:cubicBezTo>
                        <a:cubicBezTo>
                          <a:pt x="94" y="140"/>
                          <a:pt x="94" y="140"/>
                          <a:pt x="94" y="140"/>
                        </a:cubicBezTo>
                        <a:cubicBezTo>
                          <a:pt x="94" y="140"/>
                          <a:pt x="94" y="140"/>
                          <a:pt x="94" y="140"/>
                        </a:cubicBezTo>
                        <a:cubicBezTo>
                          <a:pt x="94" y="140"/>
                          <a:pt x="94" y="140"/>
                          <a:pt x="94" y="140"/>
                        </a:cubicBezTo>
                        <a:cubicBezTo>
                          <a:pt x="95" y="140"/>
                          <a:pt x="95" y="140"/>
                          <a:pt x="95" y="140"/>
                        </a:cubicBezTo>
                        <a:cubicBezTo>
                          <a:pt x="96" y="141"/>
                          <a:pt x="96" y="141"/>
                          <a:pt x="96" y="141"/>
                        </a:cubicBezTo>
                        <a:cubicBezTo>
                          <a:pt x="96" y="141"/>
                          <a:pt x="96" y="141"/>
                          <a:pt x="96" y="141"/>
                        </a:cubicBezTo>
                        <a:cubicBezTo>
                          <a:pt x="96" y="141"/>
                          <a:pt x="96" y="141"/>
                          <a:pt x="96" y="141"/>
                        </a:cubicBezTo>
                        <a:cubicBezTo>
                          <a:pt x="97" y="142"/>
                          <a:pt x="97" y="142"/>
                          <a:pt x="97" y="142"/>
                        </a:cubicBezTo>
                        <a:cubicBezTo>
                          <a:pt x="97" y="142"/>
                          <a:pt x="97" y="142"/>
                          <a:pt x="97" y="142"/>
                        </a:cubicBezTo>
                        <a:cubicBezTo>
                          <a:pt x="97" y="142"/>
                          <a:pt x="97" y="142"/>
                          <a:pt x="97" y="142"/>
                        </a:cubicBezTo>
                        <a:cubicBezTo>
                          <a:pt x="98" y="143"/>
                          <a:pt x="98" y="143"/>
                          <a:pt x="98" y="143"/>
                        </a:cubicBezTo>
                        <a:cubicBezTo>
                          <a:pt x="98" y="143"/>
                          <a:pt x="98" y="143"/>
                          <a:pt x="98" y="143"/>
                        </a:cubicBezTo>
                        <a:cubicBezTo>
                          <a:pt x="98" y="144"/>
                          <a:pt x="98" y="144"/>
                          <a:pt x="98" y="144"/>
                        </a:cubicBezTo>
                        <a:cubicBezTo>
                          <a:pt x="99" y="144"/>
                          <a:pt x="99" y="144"/>
                          <a:pt x="99" y="144"/>
                        </a:cubicBezTo>
                        <a:cubicBezTo>
                          <a:pt x="99" y="144"/>
                          <a:pt x="99" y="144"/>
                          <a:pt x="99" y="144"/>
                        </a:cubicBezTo>
                        <a:cubicBezTo>
                          <a:pt x="99" y="145"/>
                          <a:pt x="99" y="145"/>
                          <a:pt x="99" y="145"/>
                        </a:cubicBezTo>
                        <a:cubicBezTo>
                          <a:pt x="99" y="145"/>
                          <a:pt x="99" y="145"/>
                          <a:pt x="99" y="145"/>
                        </a:cubicBezTo>
                        <a:cubicBezTo>
                          <a:pt x="99" y="145"/>
                          <a:pt x="99" y="145"/>
                          <a:pt x="99" y="145"/>
                        </a:cubicBezTo>
                        <a:cubicBezTo>
                          <a:pt x="99" y="145"/>
                          <a:pt x="99" y="145"/>
                          <a:pt x="99" y="145"/>
                        </a:cubicBezTo>
                        <a:cubicBezTo>
                          <a:pt x="99" y="145"/>
                          <a:pt x="99" y="145"/>
                          <a:pt x="99" y="145"/>
                        </a:cubicBezTo>
                        <a:cubicBezTo>
                          <a:pt x="100" y="146"/>
                          <a:pt x="100" y="146"/>
                          <a:pt x="100" y="146"/>
                        </a:cubicBezTo>
                        <a:cubicBezTo>
                          <a:pt x="100" y="147"/>
                          <a:pt x="100" y="147"/>
                          <a:pt x="100" y="147"/>
                        </a:cubicBezTo>
                        <a:cubicBezTo>
                          <a:pt x="100" y="147"/>
                          <a:pt x="100" y="147"/>
                          <a:pt x="100" y="147"/>
                        </a:cubicBezTo>
                        <a:cubicBezTo>
                          <a:pt x="100" y="148"/>
                          <a:pt x="100" y="148"/>
                          <a:pt x="100" y="148"/>
                        </a:cubicBezTo>
                        <a:cubicBezTo>
                          <a:pt x="100" y="148"/>
                          <a:pt x="100" y="148"/>
                          <a:pt x="100" y="148"/>
                        </a:cubicBezTo>
                        <a:cubicBezTo>
                          <a:pt x="100" y="148"/>
                          <a:pt x="100" y="148"/>
                          <a:pt x="100" y="148"/>
                        </a:cubicBezTo>
                        <a:cubicBezTo>
                          <a:pt x="100" y="148"/>
                          <a:pt x="100" y="148"/>
                          <a:pt x="100" y="148"/>
                        </a:cubicBezTo>
                        <a:cubicBezTo>
                          <a:pt x="100" y="148"/>
                          <a:pt x="100" y="148"/>
                          <a:pt x="100" y="148"/>
                        </a:cubicBezTo>
                        <a:cubicBezTo>
                          <a:pt x="100" y="149"/>
                          <a:pt x="100" y="149"/>
                          <a:pt x="100" y="149"/>
                        </a:cubicBezTo>
                        <a:cubicBezTo>
                          <a:pt x="100" y="149"/>
                          <a:pt x="100" y="149"/>
                          <a:pt x="100" y="149"/>
                        </a:cubicBezTo>
                        <a:cubicBezTo>
                          <a:pt x="101" y="149"/>
                          <a:pt x="101" y="149"/>
                          <a:pt x="101" y="149"/>
                        </a:cubicBezTo>
                        <a:cubicBezTo>
                          <a:pt x="101" y="149"/>
                          <a:pt x="101" y="149"/>
                          <a:pt x="101" y="149"/>
                        </a:cubicBezTo>
                        <a:cubicBezTo>
                          <a:pt x="101" y="149"/>
                          <a:pt x="101" y="149"/>
                          <a:pt x="101" y="149"/>
                        </a:cubicBezTo>
                        <a:cubicBezTo>
                          <a:pt x="101" y="149"/>
                          <a:pt x="101" y="149"/>
                          <a:pt x="101" y="149"/>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2" y="150"/>
                          <a:pt x="102" y="150"/>
                          <a:pt x="102" y="150"/>
                        </a:cubicBezTo>
                        <a:cubicBezTo>
                          <a:pt x="102" y="150"/>
                          <a:pt x="102" y="150"/>
                          <a:pt x="102" y="150"/>
                        </a:cubicBezTo>
                        <a:cubicBezTo>
                          <a:pt x="102" y="151"/>
                          <a:pt x="102" y="151"/>
                          <a:pt x="102" y="151"/>
                        </a:cubicBezTo>
                        <a:cubicBezTo>
                          <a:pt x="102" y="151"/>
                          <a:pt x="102" y="151"/>
                          <a:pt x="102" y="151"/>
                        </a:cubicBezTo>
                        <a:cubicBezTo>
                          <a:pt x="102" y="151"/>
                          <a:pt x="102" y="151"/>
                          <a:pt x="102" y="151"/>
                        </a:cubicBezTo>
                        <a:cubicBezTo>
                          <a:pt x="102" y="153"/>
                          <a:pt x="102" y="153"/>
                          <a:pt x="102" y="153"/>
                        </a:cubicBezTo>
                        <a:cubicBezTo>
                          <a:pt x="103" y="153"/>
                          <a:pt x="103" y="153"/>
                          <a:pt x="103" y="153"/>
                        </a:cubicBezTo>
                        <a:cubicBezTo>
                          <a:pt x="103" y="154"/>
                          <a:pt x="103" y="154"/>
                          <a:pt x="103" y="154"/>
                        </a:cubicBezTo>
                        <a:cubicBezTo>
                          <a:pt x="103" y="154"/>
                          <a:pt x="103" y="154"/>
                          <a:pt x="103" y="154"/>
                        </a:cubicBezTo>
                        <a:cubicBezTo>
                          <a:pt x="103" y="154"/>
                          <a:pt x="103" y="154"/>
                          <a:pt x="103" y="154"/>
                        </a:cubicBezTo>
                        <a:cubicBezTo>
                          <a:pt x="104" y="155"/>
                          <a:pt x="104" y="155"/>
                          <a:pt x="104" y="155"/>
                        </a:cubicBezTo>
                        <a:cubicBezTo>
                          <a:pt x="104" y="155"/>
                          <a:pt x="104" y="155"/>
                          <a:pt x="104" y="155"/>
                        </a:cubicBezTo>
                        <a:cubicBezTo>
                          <a:pt x="104" y="155"/>
                          <a:pt x="104" y="155"/>
                          <a:pt x="104" y="155"/>
                        </a:cubicBezTo>
                        <a:cubicBezTo>
                          <a:pt x="104" y="155"/>
                          <a:pt x="104" y="155"/>
                          <a:pt x="104" y="155"/>
                        </a:cubicBezTo>
                        <a:cubicBezTo>
                          <a:pt x="104" y="156"/>
                          <a:pt x="104" y="156"/>
                          <a:pt x="104" y="156"/>
                        </a:cubicBezTo>
                        <a:cubicBezTo>
                          <a:pt x="104" y="156"/>
                          <a:pt x="104" y="156"/>
                          <a:pt x="104" y="156"/>
                        </a:cubicBezTo>
                        <a:cubicBezTo>
                          <a:pt x="105" y="156"/>
                          <a:pt x="105" y="156"/>
                          <a:pt x="105" y="156"/>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8"/>
                          <a:pt x="105" y="158"/>
                          <a:pt x="105" y="158"/>
                        </a:cubicBezTo>
                        <a:cubicBezTo>
                          <a:pt x="105" y="158"/>
                          <a:pt x="105" y="158"/>
                          <a:pt x="105" y="158"/>
                        </a:cubicBezTo>
                        <a:cubicBezTo>
                          <a:pt x="105" y="159"/>
                          <a:pt x="105" y="159"/>
                          <a:pt x="105" y="159"/>
                        </a:cubicBezTo>
                        <a:cubicBezTo>
                          <a:pt x="106" y="160"/>
                          <a:pt x="106" y="160"/>
                          <a:pt x="106" y="160"/>
                        </a:cubicBezTo>
                        <a:cubicBezTo>
                          <a:pt x="106" y="160"/>
                          <a:pt x="106" y="160"/>
                          <a:pt x="106" y="160"/>
                        </a:cubicBezTo>
                        <a:cubicBezTo>
                          <a:pt x="106" y="160"/>
                          <a:pt x="106" y="160"/>
                          <a:pt x="106" y="160"/>
                        </a:cubicBezTo>
                        <a:cubicBezTo>
                          <a:pt x="106" y="161"/>
                          <a:pt x="106" y="161"/>
                          <a:pt x="106" y="161"/>
                        </a:cubicBezTo>
                        <a:cubicBezTo>
                          <a:pt x="106" y="161"/>
                          <a:pt x="106" y="161"/>
                          <a:pt x="106" y="161"/>
                        </a:cubicBezTo>
                        <a:cubicBezTo>
                          <a:pt x="106" y="161"/>
                          <a:pt x="106" y="161"/>
                          <a:pt x="106" y="161"/>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8" y="163"/>
                          <a:pt x="108" y="163"/>
                          <a:pt x="108" y="163"/>
                        </a:cubicBezTo>
                        <a:cubicBezTo>
                          <a:pt x="108" y="163"/>
                          <a:pt x="108" y="163"/>
                          <a:pt x="108" y="163"/>
                        </a:cubicBezTo>
                        <a:cubicBezTo>
                          <a:pt x="109" y="163"/>
                          <a:pt x="109" y="163"/>
                          <a:pt x="109" y="163"/>
                        </a:cubicBezTo>
                        <a:cubicBezTo>
                          <a:pt x="110" y="164"/>
                          <a:pt x="110" y="164"/>
                          <a:pt x="110" y="164"/>
                        </a:cubicBezTo>
                        <a:cubicBezTo>
                          <a:pt x="110" y="164"/>
                          <a:pt x="110" y="164"/>
                          <a:pt x="110" y="164"/>
                        </a:cubicBezTo>
                        <a:cubicBezTo>
                          <a:pt x="110" y="164"/>
                          <a:pt x="110" y="164"/>
                          <a:pt x="110" y="164"/>
                        </a:cubicBezTo>
                        <a:cubicBezTo>
                          <a:pt x="110" y="165"/>
                          <a:pt x="110" y="165"/>
                          <a:pt x="110" y="165"/>
                        </a:cubicBezTo>
                        <a:cubicBezTo>
                          <a:pt x="110" y="165"/>
                          <a:pt x="110" y="165"/>
                          <a:pt x="110" y="165"/>
                        </a:cubicBezTo>
                        <a:cubicBezTo>
                          <a:pt x="110" y="165"/>
                          <a:pt x="110" y="165"/>
                          <a:pt x="110" y="165"/>
                        </a:cubicBezTo>
                        <a:cubicBezTo>
                          <a:pt x="111" y="165"/>
                          <a:pt x="111" y="165"/>
                          <a:pt x="111" y="165"/>
                        </a:cubicBezTo>
                        <a:cubicBezTo>
                          <a:pt x="111" y="165"/>
                          <a:pt x="111" y="165"/>
                          <a:pt x="111" y="165"/>
                        </a:cubicBezTo>
                        <a:cubicBezTo>
                          <a:pt x="111" y="165"/>
                          <a:pt x="111" y="165"/>
                          <a:pt x="111" y="165"/>
                        </a:cubicBezTo>
                        <a:cubicBezTo>
                          <a:pt x="111" y="165"/>
                          <a:pt x="111" y="165"/>
                          <a:pt x="111" y="165"/>
                        </a:cubicBezTo>
                        <a:cubicBezTo>
                          <a:pt x="111" y="166"/>
                          <a:pt x="111" y="166"/>
                          <a:pt x="111" y="166"/>
                        </a:cubicBezTo>
                        <a:cubicBezTo>
                          <a:pt x="111" y="166"/>
                          <a:pt x="111" y="166"/>
                          <a:pt x="111" y="166"/>
                        </a:cubicBezTo>
                        <a:cubicBezTo>
                          <a:pt x="111" y="166"/>
                          <a:pt x="111" y="166"/>
                          <a:pt x="111" y="166"/>
                        </a:cubicBezTo>
                        <a:cubicBezTo>
                          <a:pt x="111" y="167"/>
                          <a:pt x="111" y="167"/>
                          <a:pt x="111" y="167"/>
                        </a:cubicBezTo>
                        <a:cubicBezTo>
                          <a:pt x="111" y="167"/>
                          <a:pt x="111" y="167"/>
                          <a:pt x="111" y="167"/>
                        </a:cubicBezTo>
                        <a:cubicBezTo>
                          <a:pt x="112" y="167"/>
                          <a:pt x="112" y="167"/>
                          <a:pt x="112" y="167"/>
                        </a:cubicBezTo>
                        <a:cubicBezTo>
                          <a:pt x="112" y="167"/>
                          <a:pt x="112" y="167"/>
                          <a:pt x="112" y="167"/>
                        </a:cubicBezTo>
                        <a:cubicBezTo>
                          <a:pt x="112" y="167"/>
                          <a:pt x="112" y="167"/>
                          <a:pt x="112" y="167"/>
                        </a:cubicBezTo>
                        <a:cubicBezTo>
                          <a:pt x="112" y="168"/>
                          <a:pt x="112" y="168"/>
                          <a:pt x="112" y="168"/>
                        </a:cubicBezTo>
                        <a:cubicBezTo>
                          <a:pt x="112" y="168"/>
                          <a:pt x="112" y="168"/>
                          <a:pt x="112" y="168"/>
                        </a:cubicBezTo>
                        <a:cubicBezTo>
                          <a:pt x="113" y="168"/>
                          <a:pt x="113" y="168"/>
                          <a:pt x="113" y="168"/>
                        </a:cubicBezTo>
                        <a:cubicBezTo>
                          <a:pt x="113" y="168"/>
                          <a:pt x="113" y="168"/>
                          <a:pt x="113" y="168"/>
                        </a:cubicBezTo>
                        <a:cubicBezTo>
                          <a:pt x="113" y="168"/>
                          <a:pt x="113" y="168"/>
                          <a:pt x="113" y="168"/>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70"/>
                          <a:pt x="113" y="170"/>
                          <a:pt x="113" y="170"/>
                        </a:cubicBezTo>
                        <a:cubicBezTo>
                          <a:pt x="113" y="170"/>
                          <a:pt x="113" y="170"/>
                          <a:pt x="113" y="170"/>
                        </a:cubicBezTo>
                        <a:cubicBezTo>
                          <a:pt x="113" y="170"/>
                          <a:pt x="113" y="170"/>
                          <a:pt x="113" y="170"/>
                        </a:cubicBezTo>
                        <a:cubicBezTo>
                          <a:pt x="113" y="170"/>
                          <a:pt x="113" y="170"/>
                          <a:pt x="113" y="170"/>
                        </a:cubicBezTo>
                        <a:cubicBezTo>
                          <a:pt x="113" y="170"/>
                          <a:pt x="113" y="170"/>
                          <a:pt x="113" y="170"/>
                        </a:cubicBezTo>
                        <a:cubicBezTo>
                          <a:pt x="114" y="171"/>
                          <a:pt x="114" y="171"/>
                          <a:pt x="114" y="171"/>
                        </a:cubicBezTo>
                        <a:cubicBezTo>
                          <a:pt x="114" y="171"/>
                          <a:pt x="114" y="171"/>
                          <a:pt x="114" y="171"/>
                        </a:cubicBezTo>
                        <a:cubicBezTo>
                          <a:pt x="114" y="171"/>
                          <a:pt x="114" y="171"/>
                          <a:pt x="114" y="171"/>
                        </a:cubicBezTo>
                        <a:cubicBezTo>
                          <a:pt x="114" y="171"/>
                          <a:pt x="114" y="171"/>
                          <a:pt x="114" y="171"/>
                        </a:cubicBezTo>
                        <a:cubicBezTo>
                          <a:pt x="114" y="171"/>
                          <a:pt x="114" y="171"/>
                          <a:pt x="114" y="171"/>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6" y="173"/>
                          <a:pt x="116" y="173"/>
                          <a:pt x="116" y="173"/>
                        </a:cubicBezTo>
                        <a:cubicBezTo>
                          <a:pt x="116" y="173"/>
                          <a:pt x="116" y="173"/>
                          <a:pt x="116" y="173"/>
                        </a:cubicBezTo>
                        <a:cubicBezTo>
                          <a:pt x="116" y="173"/>
                          <a:pt x="116" y="173"/>
                          <a:pt x="116" y="173"/>
                        </a:cubicBezTo>
                        <a:cubicBezTo>
                          <a:pt x="117" y="173"/>
                          <a:pt x="117" y="173"/>
                          <a:pt x="117" y="173"/>
                        </a:cubicBezTo>
                        <a:cubicBezTo>
                          <a:pt x="117" y="173"/>
                          <a:pt x="117" y="173"/>
                          <a:pt x="117" y="173"/>
                        </a:cubicBezTo>
                        <a:cubicBezTo>
                          <a:pt x="117" y="174"/>
                          <a:pt x="117" y="174"/>
                          <a:pt x="117" y="174"/>
                        </a:cubicBezTo>
                        <a:cubicBezTo>
                          <a:pt x="117" y="174"/>
                          <a:pt x="117" y="174"/>
                          <a:pt x="117" y="174"/>
                        </a:cubicBezTo>
                        <a:cubicBezTo>
                          <a:pt x="117" y="174"/>
                          <a:pt x="117" y="174"/>
                          <a:pt x="117" y="174"/>
                        </a:cubicBezTo>
                        <a:cubicBezTo>
                          <a:pt x="117" y="173"/>
                          <a:pt x="117" y="173"/>
                          <a:pt x="117" y="173"/>
                        </a:cubicBezTo>
                        <a:cubicBezTo>
                          <a:pt x="118" y="173"/>
                          <a:pt x="118" y="173"/>
                          <a:pt x="118" y="173"/>
                        </a:cubicBezTo>
                        <a:cubicBezTo>
                          <a:pt x="118" y="173"/>
                          <a:pt x="118" y="173"/>
                          <a:pt x="118" y="173"/>
                        </a:cubicBezTo>
                        <a:cubicBezTo>
                          <a:pt x="118" y="174"/>
                          <a:pt x="118" y="174"/>
                          <a:pt x="118" y="174"/>
                        </a:cubicBezTo>
                        <a:cubicBezTo>
                          <a:pt x="118" y="174"/>
                          <a:pt x="118" y="174"/>
                          <a:pt x="118" y="174"/>
                        </a:cubicBezTo>
                        <a:cubicBezTo>
                          <a:pt x="118" y="174"/>
                          <a:pt x="118" y="174"/>
                          <a:pt x="118" y="174"/>
                        </a:cubicBezTo>
                        <a:cubicBezTo>
                          <a:pt x="119" y="174"/>
                          <a:pt x="119" y="174"/>
                          <a:pt x="119" y="174"/>
                        </a:cubicBezTo>
                        <a:cubicBezTo>
                          <a:pt x="119" y="174"/>
                          <a:pt x="119" y="174"/>
                          <a:pt x="119" y="174"/>
                        </a:cubicBezTo>
                        <a:cubicBezTo>
                          <a:pt x="119" y="175"/>
                          <a:pt x="119" y="175"/>
                          <a:pt x="119" y="175"/>
                        </a:cubicBezTo>
                        <a:cubicBezTo>
                          <a:pt x="119" y="176"/>
                          <a:pt x="119" y="176"/>
                          <a:pt x="119" y="176"/>
                        </a:cubicBezTo>
                        <a:cubicBezTo>
                          <a:pt x="119" y="176"/>
                          <a:pt x="119" y="176"/>
                          <a:pt x="119" y="176"/>
                        </a:cubicBezTo>
                        <a:cubicBezTo>
                          <a:pt x="119" y="176"/>
                          <a:pt x="119" y="176"/>
                          <a:pt x="119" y="176"/>
                        </a:cubicBezTo>
                        <a:cubicBezTo>
                          <a:pt x="119" y="176"/>
                          <a:pt x="119" y="176"/>
                          <a:pt x="119" y="176"/>
                        </a:cubicBezTo>
                        <a:cubicBezTo>
                          <a:pt x="120" y="176"/>
                          <a:pt x="120" y="176"/>
                          <a:pt x="120" y="176"/>
                        </a:cubicBezTo>
                        <a:cubicBezTo>
                          <a:pt x="120" y="176"/>
                          <a:pt x="120" y="176"/>
                          <a:pt x="120" y="176"/>
                        </a:cubicBezTo>
                        <a:cubicBezTo>
                          <a:pt x="120" y="177"/>
                          <a:pt x="120" y="177"/>
                          <a:pt x="120" y="177"/>
                        </a:cubicBezTo>
                        <a:cubicBezTo>
                          <a:pt x="120" y="177"/>
                          <a:pt x="120" y="177"/>
                          <a:pt x="120" y="177"/>
                        </a:cubicBezTo>
                        <a:cubicBezTo>
                          <a:pt x="120" y="177"/>
                          <a:pt x="120" y="177"/>
                          <a:pt x="120" y="177"/>
                        </a:cubicBezTo>
                        <a:cubicBezTo>
                          <a:pt x="120" y="178"/>
                          <a:pt x="120" y="178"/>
                          <a:pt x="120" y="178"/>
                        </a:cubicBezTo>
                        <a:cubicBezTo>
                          <a:pt x="120" y="178"/>
                          <a:pt x="120" y="178"/>
                          <a:pt x="120" y="178"/>
                        </a:cubicBezTo>
                        <a:cubicBezTo>
                          <a:pt x="120" y="178"/>
                          <a:pt x="120" y="178"/>
                          <a:pt x="120" y="178"/>
                        </a:cubicBezTo>
                        <a:cubicBezTo>
                          <a:pt x="120" y="179"/>
                          <a:pt x="120" y="179"/>
                          <a:pt x="120" y="179"/>
                        </a:cubicBezTo>
                        <a:cubicBezTo>
                          <a:pt x="120" y="179"/>
                          <a:pt x="120" y="179"/>
                          <a:pt x="120" y="179"/>
                        </a:cubicBezTo>
                        <a:cubicBezTo>
                          <a:pt x="120" y="179"/>
                          <a:pt x="120" y="179"/>
                          <a:pt x="120" y="179"/>
                        </a:cubicBezTo>
                        <a:cubicBezTo>
                          <a:pt x="119" y="179"/>
                          <a:pt x="119" y="179"/>
                          <a:pt x="119" y="179"/>
                        </a:cubicBezTo>
                        <a:cubicBezTo>
                          <a:pt x="119" y="180"/>
                          <a:pt x="119" y="180"/>
                          <a:pt x="119" y="180"/>
                        </a:cubicBezTo>
                        <a:cubicBezTo>
                          <a:pt x="119" y="180"/>
                          <a:pt x="119" y="180"/>
                          <a:pt x="119"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1"/>
                          <a:pt x="120" y="181"/>
                          <a:pt x="120" y="181"/>
                        </a:cubicBezTo>
                        <a:cubicBezTo>
                          <a:pt x="120" y="181"/>
                          <a:pt x="120" y="181"/>
                          <a:pt x="120" y="181"/>
                        </a:cubicBezTo>
                        <a:cubicBezTo>
                          <a:pt x="120" y="181"/>
                          <a:pt x="120" y="181"/>
                          <a:pt x="120" y="181"/>
                        </a:cubicBezTo>
                        <a:cubicBezTo>
                          <a:pt x="121" y="181"/>
                          <a:pt x="121" y="181"/>
                          <a:pt x="121" y="181"/>
                        </a:cubicBezTo>
                        <a:cubicBezTo>
                          <a:pt x="121" y="182"/>
                          <a:pt x="121" y="182"/>
                          <a:pt x="121" y="182"/>
                        </a:cubicBezTo>
                        <a:cubicBezTo>
                          <a:pt x="121" y="182"/>
                          <a:pt x="121" y="182"/>
                          <a:pt x="121" y="182"/>
                        </a:cubicBezTo>
                        <a:cubicBezTo>
                          <a:pt x="120" y="183"/>
                          <a:pt x="120" y="183"/>
                          <a:pt x="120" y="183"/>
                        </a:cubicBezTo>
                        <a:cubicBezTo>
                          <a:pt x="120" y="183"/>
                          <a:pt x="120" y="183"/>
                          <a:pt x="120" y="183"/>
                        </a:cubicBezTo>
                        <a:cubicBezTo>
                          <a:pt x="120" y="184"/>
                          <a:pt x="120" y="184"/>
                          <a:pt x="120" y="184"/>
                        </a:cubicBezTo>
                        <a:cubicBezTo>
                          <a:pt x="120" y="184"/>
                          <a:pt x="120" y="184"/>
                          <a:pt x="120" y="184"/>
                        </a:cubicBezTo>
                        <a:cubicBezTo>
                          <a:pt x="120" y="184"/>
                          <a:pt x="120" y="184"/>
                          <a:pt x="120" y="184"/>
                        </a:cubicBezTo>
                        <a:cubicBezTo>
                          <a:pt x="121" y="184"/>
                          <a:pt x="121" y="184"/>
                          <a:pt x="121" y="184"/>
                        </a:cubicBezTo>
                        <a:cubicBezTo>
                          <a:pt x="120" y="184"/>
                          <a:pt x="120" y="184"/>
                          <a:pt x="120" y="184"/>
                        </a:cubicBezTo>
                        <a:cubicBezTo>
                          <a:pt x="120" y="185"/>
                          <a:pt x="120" y="185"/>
                          <a:pt x="120" y="185"/>
                        </a:cubicBezTo>
                        <a:cubicBezTo>
                          <a:pt x="120" y="185"/>
                          <a:pt x="120" y="185"/>
                          <a:pt x="120" y="185"/>
                        </a:cubicBezTo>
                        <a:cubicBezTo>
                          <a:pt x="121" y="185"/>
                          <a:pt x="121" y="185"/>
                          <a:pt x="121" y="185"/>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7"/>
                          <a:pt x="121" y="187"/>
                          <a:pt x="121" y="187"/>
                        </a:cubicBezTo>
                        <a:cubicBezTo>
                          <a:pt x="122" y="187"/>
                          <a:pt x="122" y="187"/>
                          <a:pt x="122" y="187"/>
                        </a:cubicBezTo>
                        <a:cubicBezTo>
                          <a:pt x="122" y="187"/>
                          <a:pt x="122" y="187"/>
                          <a:pt x="122" y="187"/>
                        </a:cubicBezTo>
                        <a:cubicBezTo>
                          <a:pt x="123" y="188"/>
                          <a:pt x="123" y="188"/>
                          <a:pt x="123" y="188"/>
                        </a:cubicBezTo>
                        <a:cubicBezTo>
                          <a:pt x="123" y="188"/>
                          <a:pt x="123" y="188"/>
                          <a:pt x="123" y="188"/>
                        </a:cubicBezTo>
                        <a:cubicBezTo>
                          <a:pt x="123" y="189"/>
                          <a:pt x="123" y="189"/>
                          <a:pt x="123" y="189"/>
                        </a:cubicBezTo>
                        <a:cubicBezTo>
                          <a:pt x="124" y="189"/>
                          <a:pt x="124" y="189"/>
                          <a:pt x="124" y="189"/>
                        </a:cubicBezTo>
                        <a:cubicBezTo>
                          <a:pt x="124" y="189"/>
                          <a:pt x="124" y="189"/>
                          <a:pt x="124" y="189"/>
                        </a:cubicBezTo>
                        <a:cubicBezTo>
                          <a:pt x="124" y="190"/>
                          <a:pt x="124" y="190"/>
                          <a:pt x="124" y="190"/>
                        </a:cubicBezTo>
                        <a:cubicBezTo>
                          <a:pt x="124" y="191"/>
                          <a:pt x="124" y="191"/>
                          <a:pt x="124" y="191"/>
                        </a:cubicBezTo>
                        <a:cubicBezTo>
                          <a:pt x="125" y="193"/>
                          <a:pt x="125" y="193"/>
                          <a:pt x="125" y="193"/>
                        </a:cubicBezTo>
                        <a:cubicBezTo>
                          <a:pt x="125" y="193"/>
                          <a:pt x="125" y="193"/>
                          <a:pt x="125" y="193"/>
                        </a:cubicBezTo>
                        <a:cubicBezTo>
                          <a:pt x="125" y="194"/>
                          <a:pt x="125" y="194"/>
                          <a:pt x="125" y="194"/>
                        </a:cubicBezTo>
                        <a:cubicBezTo>
                          <a:pt x="125" y="195"/>
                          <a:pt x="125" y="195"/>
                          <a:pt x="125" y="195"/>
                        </a:cubicBezTo>
                        <a:cubicBezTo>
                          <a:pt x="126" y="195"/>
                          <a:pt x="126" y="195"/>
                          <a:pt x="126" y="195"/>
                        </a:cubicBezTo>
                        <a:cubicBezTo>
                          <a:pt x="126" y="195"/>
                          <a:pt x="126" y="195"/>
                          <a:pt x="126" y="195"/>
                        </a:cubicBezTo>
                        <a:cubicBezTo>
                          <a:pt x="126" y="195"/>
                          <a:pt x="126" y="195"/>
                          <a:pt x="126" y="195"/>
                        </a:cubicBezTo>
                        <a:cubicBezTo>
                          <a:pt x="127" y="196"/>
                          <a:pt x="127" y="196"/>
                          <a:pt x="127" y="196"/>
                        </a:cubicBezTo>
                        <a:cubicBezTo>
                          <a:pt x="127" y="196"/>
                          <a:pt x="127" y="196"/>
                          <a:pt x="127" y="196"/>
                        </a:cubicBezTo>
                        <a:cubicBezTo>
                          <a:pt x="127" y="196"/>
                          <a:pt x="127" y="196"/>
                          <a:pt x="127" y="196"/>
                        </a:cubicBezTo>
                        <a:cubicBezTo>
                          <a:pt x="127" y="197"/>
                          <a:pt x="127" y="197"/>
                          <a:pt x="127" y="197"/>
                        </a:cubicBezTo>
                        <a:cubicBezTo>
                          <a:pt x="126" y="197"/>
                          <a:pt x="126" y="197"/>
                          <a:pt x="126" y="197"/>
                        </a:cubicBezTo>
                        <a:cubicBezTo>
                          <a:pt x="126" y="197"/>
                          <a:pt x="126" y="197"/>
                          <a:pt x="126" y="197"/>
                        </a:cubicBezTo>
                        <a:cubicBezTo>
                          <a:pt x="127" y="197"/>
                          <a:pt x="127" y="197"/>
                          <a:pt x="127" y="197"/>
                        </a:cubicBezTo>
                        <a:cubicBezTo>
                          <a:pt x="127" y="197"/>
                          <a:pt x="127" y="197"/>
                          <a:pt x="127" y="197"/>
                        </a:cubicBezTo>
                        <a:cubicBezTo>
                          <a:pt x="127" y="197"/>
                          <a:pt x="127" y="197"/>
                          <a:pt x="127" y="197"/>
                        </a:cubicBezTo>
                        <a:cubicBezTo>
                          <a:pt x="128" y="197"/>
                          <a:pt x="128" y="197"/>
                          <a:pt x="128" y="197"/>
                        </a:cubicBezTo>
                        <a:cubicBezTo>
                          <a:pt x="128" y="197"/>
                          <a:pt x="128" y="197"/>
                          <a:pt x="128" y="197"/>
                        </a:cubicBezTo>
                        <a:cubicBezTo>
                          <a:pt x="128" y="198"/>
                          <a:pt x="128" y="198"/>
                          <a:pt x="128" y="198"/>
                        </a:cubicBezTo>
                        <a:cubicBezTo>
                          <a:pt x="128" y="198"/>
                          <a:pt x="128" y="198"/>
                          <a:pt x="128" y="198"/>
                        </a:cubicBezTo>
                        <a:cubicBezTo>
                          <a:pt x="128" y="198"/>
                          <a:pt x="128" y="198"/>
                          <a:pt x="128" y="198"/>
                        </a:cubicBezTo>
                        <a:cubicBezTo>
                          <a:pt x="129" y="198"/>
                          <a:pt x="129" y="198"/>
                          <a:pt x="129" y="198"/>
                        </a:cubicBezTo>
                        <a:cubicBezTo>
                          <a:pt x="129" y="198"/>
                          <a:pt x="129" y="198"/>
                          <a:pt x="129" y="198"/>
                        </a:cubicBezTo>
                        <a:cubicBezTo>
                          <a:pt x="129" y="198"/>
                          <a:pt x="129" y="198"/>
                          <a:pt x="129" y="198"/>
                        </a:cubicBezTo>
                        <a:cubicBezTo>
                          <a:pt x="129" y="198"/>
                          <a:pt x="129" y="198"/>
                          <a:pt x="129" y="198"/>
                        </a:cubicBezTo>
                        <a:cubicBezTo>
                          <a:pt x="130" y="198"/>
                          <a:pt x="130" y="198"/>
                          <a:pt x="130" y="198"/>
                        </a:cubicBezTo>
                        <a:cubicBezTo>
                          <a:pt x="130" y="198"/>
                          <a:pt x="130" y="198"/>
                          <a:pt x="130"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2" y="198"/>
                          <a:pt x="132" y="198"/>
                          <a:pt x="132" y="198"/>
                        </a:cubicBezTo>
                        <a:cubicBezTo>
                          <a:pt x="132" y="198"/>
                          <a:pt x="132" y="198"/>
                          <a:pt x="132" y="198"/>
                        </a:cubicBezTo>
                        <a:cubicBezTo>
                          <a:pt x="132" y="198"/>
                          <a:pt x="132" y="198"/>
                          <a:pt x="132" y="198"/>
                        </a:cubicBezTo>
                        <a:cubicBezTo>
                          <a:pt x="132" y="198"/>
                          <a:pt x="132" y="198"/>
                          <a:pt x="132" y="198"/>
                        </a:cubicBezTo>
                        <a:cubicBezTo>
                          <a:pt x="132" y="198"/>
                          <a:pt x="132" y="198"/>
                          <a:pt x="132" y="198"/>
                        </a:cubicBezTo>
                        <a:cubicBezTo>
                          <a:pt x="133" y="199"/>
                          <a:pt x="133" y="199"/>
                          <a:pt x="133" y="199"/>
                        </a:cubicBezTo>
                        <a:cubicBezTo>
                          <a:pt x="133" y="199"/>
                          <a:pt x="133" y="199"/>
                          <a:pt x="133" y="199"/>
                        </a:cubicBezTo>
                        <a:cubicBezTo>
                          <a:pt x="133" y="199"/>
                          <a:pt x="133" y="199"/>
                          <a:pt x="133" y="199"/>
                        </a:cubicBezTo>
                        <a:cubicBezTo>
                          <a:pt x="133" y="199"/>
                          <a:pt x="133" y="199"/>
                          <a:pt x="133" y="199"/>
                        </a:cubicBezTo>
                        <a:cubicBezTo>
                          <a:pt x="133" y="199"/>
                          <a:pt x="133" y="199"/>
                          <a:pt x="133" y="199"/>
                        </a:cubicBezTo>
                        <a:cubicBezTo>
                          <a:pt x="134" y="199"/>
                          <a:pt x="134" y="199"/>
                          <a:pt x="134" y="199"/>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1"/>
                          <a:pt x="134" y="201"/>
                          <a:pt x="134" y="201"/>
                        </a:cubicBezTo>
                        <a:cubicBezTo>
                          <a:pt x="135" y="201"/>
                          <a:pt x="135" y="201"/>
                          <a:pt x="135" y="201"/>
                        </a:cubicBezTo>
                        <a:cubicBezTo>
                          <a:pt x="136" y="200"/>
                          <a:pt x="136" y="200"/>
                          <a:pt x="136" y="200"/>
                        </a:cubicBezTo>
                        <a:cubicBezTo>
                          <a:pt x="136" y="200"/>
                          <a:pt x="136" y="200"/>
                          <a:pt x="136" y="200"/>
                        </a:cubicBezTo>
                        <a:cubicBezTo>
                          <a:pt x="137" y="201"/>
                          <a:pt x="137" y="201"/>
                          <a:pt x="137" y="201"/>
                        </a:cubicBezTo>
                        <a:cubicBezTo>
                          <a:pt x="137" y="201"/>
                          <a:pt x="137" y="201"/>
                          <a:pt x="137" y="201"/>
                        </a:cubicBezTo>
                        <a:cubicBezTo>
                          <a:pt x="138" y="201"/>
                          <a:pt x="138" y="201"/>
                          <a:pt x="138" y="201"/>
                        </a:cubicBezTo>
                        <a:cubicBezTo>
                          <a:pt x="138" y="201"/>
                          <a:pt x="138" y="201"/>
                          <a:pt x="138" y="201"/>
                        </a:cubicBezTo>
                        <a:cubicBezTo>
                          <a:pt x="138" y="201"/>
                          <a:pt x="138" y="201"/>
                          <a:pt x="138" y="201"/>
                        </a:cubicBezTo>
                        <a:cubicBezTo>
                          <a:pt x="139" y="201"/>
                          <a:pt x="139" y="201"/>
                          <a:pt x="139" y="201"/>
                        </a:cubicBezTo>
                        <a:cubicBezTo>
                          <a:pt x="139" y="201"/>
                          <a:pt x="139" y="201"/>
                          <a:pt x="139" y="201"/>
                        </a:cubicBezTo>
                        <a:cubicBezTo>
                          <a:pt x="139" y="202"/>
                          <a:pt x="139" y="202"/>
                          <a:pt x="139" y="202"/>
                        </a:cubicBezTo>
                        <a:cubicBezTo>
                          <a:pt x="139" y="202"/>
                          <a:pt x="139" y="202"/>
                          <a:pt x="139" y="202"/>
                        </a:cubicBezTo>
                        <a:cubicBezTo>
                          <a:pt x="140" y="202"/>
                          <a:pt x="140" y="202"/>
                          <a:pt x="140" y="202"/>
                        </a:cubicBezTo>
                        <a:cubicBezTo>
                          <a:pt x="140" y="202"/>
                          <a:pt x="140" y="202"/>
                          <a:pt x="140" y="202"/>
                        </a:cubicBezTo>
                        <a:cubicBezTo>
                          <a:pt x="140" y="202"/>
                          <a:pt x="140" y="202"/>
                          <a:pt x="140" y="202"/>
                        </a:cubicBezTo>
                        <a:cubicBezTo>
                          <a:pt x="141" y="203"/>
                          <a:pt x="141" y="203"/>
                          <a:pt x="141" y="203"/>
                        </a:cubicBezTo>
                        <a:cubicBezTo>
                          <a:pt x="141" y="203"/>
                          <a:pt x="141" y="203"/>
                          <a:pt x="141" y="203"/>
                        </a:cubicBezTo>
                        <a:cubicBezTo>
                          <a:pt x="142" y="204"/>
                          <a:pt x="142" y="204"/>
                          <a:pt x="142" y="204"/>
                        </a:cubicBezTo>
                        <a:cubicBezTo>
                          <a:pt x="143" y="204"/>
                          <a:pt x="143" y="204"/>
                          <a:pt x="143" y="204"/>
                        </a:cubicBezTo>
                        <a:cubicBezTo>
                          <a:pt x="143" y="204"/>
                          <a:pt x="143" y="204"/>
                          <a:pt x="143" y="204"/>
                        </a:cubicBezTo>
                        <a:cubicBezTo>
                          <a:pt x="144" y="204"/>
                          <a:pt x="144" y="204"/>
                          <a:pt x="144" y="204"/>
                        </a:cubicBezTo>
                        <a:cubicBezTo>
                          <a:pt x="145" y="204"/>
                          <a:pt x="145" y="204"/>
                          <a:pt x="145" y="204"/>
                        </a:cubicBezTo>
                        <a:cubicBezTo>
                          <a:pt x="145" y="204"/>
                          <a:pt x="145" y="204"/>
                          <a:pt x="145" y="204"/>
                        </a:cubicBezTo>
                        <a:cubicBezTo>
                          <a:pt x="145" y="204"/>
                          <a:pt x="145" y="204"/>
                          <a:pt x="145" y="204"/>
                        </a:cubicBezTo>
                        <a:cubicBezTo>
                          <a:pt x="145" y="204"/>
                          <a:pt x="145" y="204"/>
                          <a:pt x="145" y="204"/>
                        </a:cubicBezTo>
                        <a:cubicBezTo>
                          <a:pt x="146" y="204"/>
                          <a:pt x="146" y="204"/>
                          <a:pt x="146" y="204"/>
                        </a:cubicBezTo>
                        <a:cubicBezTo>
                          <a:pt x="146" y="204"/>
                          <a:pt x="146" y="204"/>
                          <a:pt x="146" y="204"/>
                        </a:cubicBezTo>
                        <a:cubicBezTo>
                          <a:pt x="147" y="204"/>
                          <a:pt x="147" y="204"/>
                          <a:pt x="147" y="204"/>
                        </a:cubicBezTo>
                        <a:cubicBezTo>
                          <a:pt x="148" y="204"/>
                          <a:pt x="148" y="204"/>
                          <a:pt x="148" y="204"/>
                        </a:cubicBezTo>
                        <a:cubicBezTo>
                          <a:pt x="149" y="204"/>
                          <a:pt x="149" y="204"/>
                          <a:pt x="149" y="204"/>
                        </a:cubicBezTo>
                        <a:cubicBezTo>
                          <a:pt x="150" y="204"/>
                          <a:pt x="150" y="204"/>
                          <a:pt x="150" y="204"/>
                        </a:cubicBezTo>
                        <a:cubicBezTo>
                          <a:pt x="150" y="204"/>
                          <a:pt x="150" y="204"/>
                          <a:pt x="150" y="204"/>
                        </a:cubicBezTo>
                        <a:cubicBezTo>
                          <a:pt x="150" y="204"/>
                          <a:pt x="150" y="204"/>
                          <a:pt x="150" y="204"/>
                        </a:cubicBezTo>
                        <a:cubicBezTo>
                          <a:pt x="152" y="204"/>
                          <a:pt x="152" y="204"/>
                          <a:pt x="152" y="204"/>
                        </a:cubicBezTo>
                        <a:cubicBezTo>
                          <a:pt x="152" y="204"/>
                          <a:pt x="152" y="204"/>
                          <a:pt x="152" y="204"/>
                        </a:cubicBezTo>
                        <a:cubicBezTo>
                          <a:pt x="152" y="205"/>
                          <a:pt x="152" y="205"/>
                          <a:pt x="152" y="205"/>
                        </a:cubicBezTo>
                        <a:cubicBezTo>
                          <a:pt x="153" y="205"/>
                          <a:pt x="153" y="205"/>
                          <a:pt x="153" y="205"/>
                        </a:cubicBezTo>
                        <a:cubicBezTo>
                          <a:pt x="153" y="205"/>
                          <a:pt x="153" y="205"/>
                          <a:pt x="153" y="205"/>
                        </a:cubicBezTo>
                        <a:cubicBezTo>
                          <a:pt x="153" y="205"/>
                          <a:pt x="153" y="205"/>
                          <a:pt x="153" y="205"/>
                        </a:cubicBezTo>
                        <a:cubicBezTo>
                          <a:pt x="153" y="206"/>
                          <a:pt x="153" y="206"/>
                          <a:pt x="153" y="206"/>
                        </a:cubicBezTo>
                        <a:cubicBezTo>
                          <a:pt x="154" y="206"/>
                          <a:pt x="154" y="206"/>
                          <a:pt x="154" y="206"/>
                        </a:cubicBezTo>
                        <a:cubicBezTo>
                          <a:pt x="154" y="207"/>
                          <a:pt x="154" y="207"/>
                          <a:pt x="154" y="207"/>
                        </a:cubicBezTo>
                        <a:cubicBezTo>
                          <a:pt x="155" y="207"/>
                          <a:pt x="155" y="207"/>
                          <a:pt x="155" y="207"/>
                        </a:cubicBezTo>
                        <a:cubicBezTo>
                          <a:pt x="155" y="207"/>
                          <a:pt x="155" y="207"/>
                          <a:pt x="155" y="207"/>
                        </a:cubicBezTo>
                        <a:cubicBezTo>
                          <a:pt x="155" y="207"/>
                          <a:pt x="155" y="207"/>
                          <a:pt x="155" y="207"/>
                        </a:cubicBezTo>
                        <a:cubicBezTo>
                          <a:pt x="156" y="207"/>
                          <a:pt x="156" y="207"/>
                          <a:pt x="156" y="207"/>
                        </a:cubicBezTo>
                        <a:cubicBezTo>
                          <a:pt x="156" y="207"/>
                          <a:pt x="156" y="207"/>
                          <a:pt x="156" y="207"/>
                        </a:cubicBezTo>
                        <a:cubicBezTo>
                          <a:pt x="156" y="207"/>
                          <a:pt x="156" y="207"/>
                          <a:pt x="156" y="207"/>
                        </a:cubicBezTo>
                        <a:cubicBezTo>
                          <a:pt x="156" y="208"/>
                          <a:pt x="156" y="208"/>
                          <a:pt x="156"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8" y="208"/>
                          <a:pt x="158" y="208"/>
                          <a:pt x="158" y="208"/>
                        </a:cubicBezTo>
                        <a:cubicBezTo>
                          <a:pt x="158" y="207"/>
                          <a:pt x="158" y="207"/>
                          <a:pt x="158" y="207"/>
                        </a:cubicBezTo>
                        <a:cubicBezTo>
                          <a:pt x="157" y="207"/>
                          <a:pt x="157" y="207"/>
                          <a:pt x="157" y="207"/>
                        </a:cubicBezTo>
                        <a:cubicBezTo>
                          <a:pt x="157" y="207"/>
                          <a:pt x="157" y="207"/>
                          <a:pt x="157" y="207"/>
                        </a:cubicBezTo>
                        <a:cubicBezTo>
                          <a:pt x="157" y="206"/>
                          <a:pt x="157" y="206"/>
                          <a:pt x="157" y="206"/>
                        </a:cubicBezTo>
                        <a:cubicBezTo>
                          <a:pt x="158" y="206"/>
                          <a:pt x="158" y="206"/>
                          <a:pt x="158" y="206"/>
                        </a:cubicBezTo>
                        <a:cubicBezTo>
                          <a:pt x="158" y="206"/>
                          <a:pt x="158" y="206"/>
                          <a:pt x="158" y="206"/>
                        </a:cubicBezTo>
                        <a:cubicBezTo>
                          <a:pt x="159" y="206"/>
                          <a:pt x="159" y="206"/>
                          <a:pt x="159" y="206"/>
                        </a:cubicBezTo>
                        <a:cubicBezTo>
                          <a:pt x="159" y="206"/>
                          <a:pt x="159" y="206"/>
                          <a:pt x="159" y="206"/>
                        </a:cubicBezTo>
                        <a:cubicBezTo>
                          <a:pt x="159" y="206"/>
                          <a:pt x="159" y="206"/>
                          <a:pt x="159" y="206"/>
                        </a:cubicBezTo>
                        <a:cubicBezTo>
                          <a:pt x="159" y="206"/>
                          <a:pt x="159" y="206"/>
                          <a:pt x="159" y="206"/>
                        </a:cubicBezTo>
                        <a:cubicBezTo>
                          <a:pt x="160" y="206"/>
                          <a:pt x="160" y="206"/>
                          <a:pt x="160" y="206"/>
                        </a:cubicBezTo>
                        <a:cubicBezTo>
                          <a:pt x="161" y="205"/>
                          <a:pt x="161" y="205"/>
                          <a:pt x="161" y="205"/>
                        </a:cubicBezTo>
                        <a:cubicBezTo>
                          <a:pt x="161" y="205"/>
                          <a:pt x="161" y="205"/>
                          <a:pt x="161" y="205"/>
                        </a:cubicBezTo>
                        <a:cubicBezTo>
                          <a:pt x="161" y="205"/>
                          <a:pt x="161" y="204"/>
                          <a:pt x="161" y="204"/>
                        </a:cubicBezTo>
                        <a:cubicBezTo>
                          <a:pt x="161" y="203"/>
                          <a:pt x="161" y="203"/>
                          <a:pt x="161" y="203"/>
                        </a:cubicBezTo>
                        <a:cubicBezTo>
                          <a:pt x="161" y="203"/>
                          <a:pt x="161" y="203"/>
                          <a:pt x="161" y="203"/>
                        </a:cubicBezTo>
                        <a:cubicBezTo>
                          <a:pt x="161" y="203"/>
                          <a:pt x="161" y="203"/>
                          <a:pt x="161" y="203"/>
                        </a:cubicBezTo>
                        <a:cubicBezTo>
                          <a:pt x="160" y="204"/>
                          <a:pt x="160" y="204"/>
                          <a:pt x="160" y="204"/>
                        </a:cubicBezTo>
                        <a:cubicBezTo>
                          <a:pt x="160" y="204"/>
                          <a:pt x="160" y="204"/>
                          <a:pt x="160" y="204"/>
                        </a:cubicBezTo>
                        <a:cubicBezTo>
                          <a:pt x="160" y="204"/>
                          <a:pt x="160" y="204"/>
                          <a:pt x="160" y="204"/>
                        </a:cubicBezTo>
                        <a:cubicBezTo>
                          <a:pt x="160" y="205"/>
                          <a:pt x="160" y="205"/>
                          <a:pt x="160" y="205"/>
                        </a:cubicBezTo>
                        <a:cubicBezTo>
                          <a:pt x="160" y="205"/>
                          <a:pt x="160" y="205"/>
                          <a:pt x="160" y="205"/>
                        </a:cubicBezTo>
                        <a:cubicBezTo>
                          <a:pt x="160" y="205"/>
                          <a:pt x="160" y="205"/>
                          <a:pt x="160" y="205"/>
                        </a:cubicBezTo>
                        <a:cubicBezTo>
                          <a:pt x="160" y="205"/>
                          <a:pt x="160" y="205"/>
                          <a:pt x="160" y="205"/>
                        </a:cubicBezTo>
                        <a:cubicBezTo>
                          <a:pt x="160" y="205"/>
                          <a:pt x="160" y="205"/>
                          <a:pt x="160" y="205"/>
                        </a:cubicBezTo>
                        <a:cubicBezTo>
                          <a:pt x="159" y="205"/>
                          <a:pt x="159" y="205"/>
                          <a:pt x="159" y="205"/>
                        </a:cubicBezTo>
                        <a:cubicBezTo>
                          <a:pt x="159" y="205"/>
                          <a:pt x="159" y="205"/>
                          <a:pt x="159" y="205"/>
                        </a:cubicBezTo>
                        <a:cubicBezTo>
                          <a:pt x="159" y="205"/>
                          <a:pt x="159" y="205"/>
                          <a:pt x="159" y="205"/>
                        </a:cubicBezTo>
                        <a:cubicBezTo>
                          <a:pt x="159" y="205"/>
                          <a:pt x="159" y="205"/>
                          <a:pt x="159" y="205"/>
                        </a:cubicBezTo>
                        <a:cubicBezTo>
                          <a:pt x="159" y="205"/>
                          <a:pt x="159" y="205"/>
                          <a:pt x="159" y="205"/>
                        </a:cubicBezTo>
                        <a:cubicBezTo>
                          <a:pt x="159" y="204"/>
                          <a:pt x="159" y="204"/>
                          <a:pt x="159" y="204"/>
                        </a:cubicBezTo>
                        <a:cubicBezTo>
                          <a:pt x="159" y="204"/>
                          <a:pt x="159" y="204"/>
                          <a:pt x="159" y="204"/>
                        </a:cubicBezTo>
                        <a:cubicBezTo>
                          <a:pt x="159" y="203"/>
                          <a:pt x="159" y="203"/>
                          <a:pt x="159" y="203"/>
                        </a:cubicBezTo>
                        <a:cubicBezTo>
                          <a:pt x="159" y="204"/>
                          <a:pt x="159" y="204"/>
                          <a:pt x="159" y="204"/>
                        </a:cubicBezTo>
                        <a:cubicBezTo>
                          <a:pt x="160" y="204"/>
                          <a:pt x="160" y="204"/>
                          <a:pt x="160" y="204"/>
                        </a:cubicBezTo>
                        <a:cubicBezTo>
                          <a:pt x="160" y="203"/>
                          <a:pt x="160" y="203"/>
                          <a:pt x="160" y="203"/>
                        </a:cubicBezTo>
                        <a:cubicBezTo>
                          <a:pt x="160" y="203"/>
                          <a:pt x="160" y="203"/>
                          <a:pt x="160" y="203"/>
                        </a:cubicBezTo>
                        <a:cubicBezTo>
                          <a:pt x="160" y="203"/>
                          <a:pt x="160" y="203"/>
                          <a:pt x="160" y="203"/>
                        </a:cubicBezTo>
                        <a:cubicBezTo>
                          <a:pt x="159" y="203"/>
                          <a:pt x="159" y="203"/>
                          <a:pt x="159" y="203"/>
                        </a:cubicBezTo>
                        <a:cubicBezTo>
                          <a:pt x="159" y="203"/>
                          <a:pt x="159" y="203"/>
                          <a:pt x="159" y="203"/>
                        </a:cubicBezTo>
                        <a:cubicBezTo>
                          <a:pt x="159" y="203"/>
                          <a:pt x="159" y="203"/>
                          <a:pt x="159" y="203"/>
                        </a:cubicBezTo>
                        <a:cubicBezTo>
                          <a:pt x="159" y="203"/>
                          <a:pt x="159" y="203"/>
                          <a:pt x="159" y="203"/>
                        </a:cubicBezTo>
                        <a:cubicBezTo>
                          <a:pt x="158" y="203"/>
                          <a:pt x="158" y="203"/>
                          <a:pt x="158" y="203"/>
                        </a:cubicBezTo>
                        <a:cubicBezTo>
                          <a:pt x="158" y="203"/>
                          <a:pt x="158" y="203"/>
                          <a:pt x="158" y="203"/>
                        </a:cubicBezTo>
                        <a:cubicBezTo>
                          <a:pt x="158" y="202"/>
                          <a:pt x="158" y="202"/>
                          <a:pt x="158" y="202"/>
                        </a:cubicBezTo>
                        <a:cubicBezTo>
                          <a:pt x="158" y="202"/>
                          <a:pt x="158" y="202"/>
                          <a:pt x="158" y="202"/>
                        </a:cubicBezTo>
                        <a:cubicBezTo>
                          <a:pt x="158" y="201"/>
                          <a:pt x="158" y="201"/>
                          <a:pt x="158" y="201"/>
                        </a:cubicBezTo>
                        <a:cubicBezTo>
                          <a:pt x="158" y="201"/>
                          <a:pt x="158" y="201"/>
                          <a:pt x="158" y="201"/>
                        </a:cubicBezTo>
                        <a:cubicBezTo>
                          <a:pt x="158" y="201"/>
                          <a:pt x="158" y="201"/>
                          <a:pt x="158" y="201"/>
                        </a:cubicBezTo>
                        <a:cubicBezTo>
                          <a:pt x="158" y="200"/>
                          <a:pt x="158" y="200"/>
                          <a:pt x="158" y="200"/>
                        </a:cubicBezTo>
                        <a:cubicBezTo>
                          <a:pt x="158" y="200"/>
                          <a:pt x="158" y="200"/>
                          <a:pt x="158" y="200"/>
                        </a:cubicBezTo>
                        <a:cubicBezTo>
                          <a:pt x="158" y="200"/>
                          <a:pt x="158" y="200"/>
                          <a:pt x="158" y="200"/>
                        </a:cubicBezTo>
                        <a:cubicBezTo>
                          <a:pt x="158" y="200"/>
                          <a:pt x="158" y="200"/>
                          <a:pt x="158" y="200"/>
                        </a:cubicBezTo>
                        <a:cubicBezTo>
                          <a:pt x="158" y="200"/>
                          <a:pt x="158" y="200"/>
                          <a:pt x="158" y="200"/>
                        </a:cubicBezTo>
                        <a:cubicBezTo>
                          <a:pt x="158" y="199"/>
                          <a:pt x="158" y="199"/>
                          <a:pt x="158" y="199"/>
                        </a:cubicBezTo>
                        <a:cubicBezTo>
                          <a:pt x="158" y="199"/>
                          <a:pt x="158" y="199"/>
                          <a:pt x="158" y="199"/>
                        </a:cubicBezTo>
                        <a:cubicBezTo>
                          <a:pt x="158" y="199"/>
                          <a:pt x="158" y="199"/>
                          <a:pt x="158" y="199"/>
                        </a:cubicBezTo>
                        <a:cubicBezTo>
                          <a:pt x="157" y="199"/>
                          <a:pt x="157" y="199"/>
                          <a:pt x="157" y="199"/>
                        </a:cubicBezTo>
                        <a:cubicBezTo>
                          <a:pt x="157" y="199"/>
                          <a:pt x="157" y="199"/>
                          <a:pt x="157" y="199"/>
                        </a:cubicBezTo>
                        <a:cubicBezTo>
                          <a:pt x="157" y="199"/>
                          <a:pt x="157" y="199"/>
                          <a:pt x="157" y="199"/>
                        </a:cubicBezTo>
                        <a:cubicBezTo>
                          <a:pt x="157" y="199"/>
                          <a:pt x="157" y="199"/>
                          <a:pt x="157" y="199"/>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6" y="198"/>
                          <a:pt x="156" y="198"/>
                          <a:pt x="156" y="198"/>
                        </a:cubicBezTo>
                        <a:cubicBezTo>
                          <a:pt x="156" y="198"/>
                          <a:pt x="156" y="198"/>
                          <a:pt x="156" y="198"/>
                        </a:cubicBezTo>
                        <a:cubicBezTo>
                          <a:pt x="156" y="197"/>
                          <a:pt x="156" y="197"/>
                          <a:pt x="156" y="197"/>
                        </a:cubicBezTo>
                        <a:cubicBezTo>
                          <a:pt x="156" y="197"/>
                          <a:pt x="156" y="197"/>
                          <a:pt x="156" y="197"/>
                        </a:cubicBezTo>
                        <a:cubicBezTo>
                          <a:pt x="156" y="197"/>
                          <a:pt x="156" y="197"/>
                          <a:pt x="156" y="197"/>
                        </a:cubicBezTo>
                        <a:cubicBezTo>
                          <a:pt x="156" y="197"/>
                          <a:pt x="156" y="197"/>
                          <a:pt x="156" y="197"/>
                        </a:cubicBezTo>
                        <a:cubicBezTo>
                          <a:pt x="156" y="197"/>
                          <a:pt x="156" y="197"/>
                          <a:pt x="156" y="197"/>
                        </a:cubicBezTo>
                        <a:cubicBezTo>
                          <a:pt x="155" y="197"/>
                          <a:pt x="155" y="197"/>
                          <a:pt x="155" y="197"/>
                        </a:cubicBezTo>
                        <a:cubicBezTo>
                          <a:pt x="156" y="196"/>
                          <a:pt x="156" y="196"/>
                          <a:pt x="156" y="196"/>
                        </a:cubicBezTo>
                        <a:cubicBezTo>
                          <a:pt x="156" y="196"/>
                          <a:pt x="156" y="196"/>
                          <a:pt x="156" y="196"/>
                        </a:cubicBezTo>
                        <a:cubicBezTo>
                          <a:pt x="156" y="196"/>
                          <a:pt x="156" y="196"/>
                          <a:pt x="156" y="196"/>
                        </a:cubicBezTo>
                        <a:cubicBezTo>
                          <a:pt x="156" y="195"/>
                          <a:pt x="156" y="195"/>
                          <a:pt x="156" y="195"/>
                        </a:cubicBezTo>
                        <a:cubicBezTo>
                          <a:pt x="155" y="195"/>
                          <a:pt x="155" y="195"/>
                          <a:pt x="155"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4"/>
                          <a:pt x="156" y="194"/>
                          <a:pt x="156" y="194"/>
                        </a:cubicBezTo>
                        <a:cubicBezTo>
                          <a:pt x="155" y="193"/>
                          <a:pt x="155" y="193"/>
                          <a:pt x="155" y="193"/>
                        </a:cubicBezTo>
                        <a:cubicBezTo>
                          <a:pt x="155" y="192"/>
                          <a:pt x="155" y="192"/>
                          <a:pt x="155" y="192"/>
                        </a:cubicBezTo>
                        <a:cubicBezTo>
                          <a:pt x="155" y="191"/>
                          <a:pt x="155" y="191"/>
                          <a:pt x="155" y="191"/>
                        </a:cubicBezTo>
                        <a:cubicBezTo>
                          <a:pt x="155" y="190"/>
                          <a:pt x="155" y="190"/>
                          <a:pt x="155" y="190"/>
                        </a:cubicBezTo>
                        <a:cubicBezTo>
                          <a:pt x="155" y="189"/>
                          <a:pt x="155" y="189"/>
                          <a:pt x="155" y="189"/>
                        </a:cubicBezTo>
                        <a:cubicBezTo>
                          <a:pt x="154" y="189"/>
                          <a:pt x="154" y="189"/>
                          <a:pt x="154" y="189"/>
                        </a:cubicBezTo>
                        <a:cubicBezTo>
                          <a:pt x="154" y="189"/>
                          <a:pt x="154" y="189"/>
                          <a:pt x="154" y="189"/>
                        </a:cubicBezTo>
                        <a:cubicBezTo>
                          <a:pt x="154" y="189"/>
                          <a:pt x="154" y="189"/>
                          <a:pt x="154" y="189"/>
                        </a:cubicBezTo>
                        <a:cubicBezTo>
                          <a:pt x="154" y="189"/>
                          <a:pt x="154" y="189"/>
                          <a:pt x="154" y="189"/>
                        </a:cubicBezTo>
                        <a:cubicBezTo>
                          <a:pt x="153" y="189"/>
                          <a:pt x="153" y="189"/>
                          <a:pt x="153" y="189"/>
                        </a:cubicBezTo>
                        <a:cubicBezTo>
                          <a:pt x="153" y="189"/>
                          <a:pt x="153" y="189"/>
                          <a:pt x="153" y="189"/>
                        </a:cubicBezTo>
                        <a:cubicBezTo>
                          <a:pt x="153" y="188"/>
                          <a:pt x="153" y="188"/>
                          <a:pt x="153" y="188"/>
                        </a:cubicBezTo>
                        <a:cubicBezTo>
                          <a:pt x="153" y="188"/>
                          <a:pt x="153" y="188"/>
                          <a:pt x="153" y="188"/>
                        </a:cubicBezTo>
                        <a:cubicBezTo>
                          <a:pt x="153" y="188"/>
                          <a:pt x="153" y="188"/>
                          <a:pt x="153" y="188"/>
                        </a:cubicBezTo>
                        <a:cubicBezTo>
                          <a:pt x="154" y="187"/>
                          <a:pt x="154" y="187"/>
                          <a:pt x="154" y="187"/>
                        </a:cubicBezTo>
                        <a:cubicBezTo>
                          <a:pt x="154" y="187"/>
                          <a:pt x="154" y="187"/>
                          <a:pt x="154" y="187"/>
                        </a:cubicBezTo>
                        <a:cubicBezTo>
                          <a:pt x="155" y="188"/>
                          <a:pt x="155" y="188"/>
                          <a:pt x="155" y="188"/>
                        </a:cubicBezTo>
                        <a:cubicBezTo>
                          <a:pt x="155" y="188"/>
                          <a:pt x="155" y="188"/>
                          <a:pt x="155" y="188"/>
                        </a:cubicBezTo>
                        <a:cubicBezTo>
                          <a:pt x="155" y="188"/>
                          <a:pt x="155" y="188"/>
                          <a:pt x="155" y="188"/>
                        </a:cubicBezTo>
                        <a:cubicBezTo>
                          <a:pt x="154" y="187"/>
                          <a:pt x="154" y="187"/>
                          <a:pt x="154" y="187"/>
                        </a:cubicBezTo>
                        <a:cubicBezTo>
                          <a:pt x="154" y="187"/>
                          <a:pt x="154" y="187"/>
                          <a:pt x="154" y="187"/>
                        </a:cubicBezTo>
                        <a:cubicBezTo>
                          <a:pt x="153" y="187"/>
                          <a:pt x="153" y="187"/>
                          <a:pt x="153" y="187"/>
                        </a:cubicBezTo>
                        <a:cubicBezTo>
                          <a:pt x="153" y="186"/>
                          <a:pt x="153" y="186"/>
                          <a:pt x="153" y="186"/>
                        </a:cubicBezTo>
                        <a:cubicBezTo>
                          <a:pt x="153" y="186"/>
                          <a:pt x="153" y="186"/>
                          <a:pt x="153" y="186"/>
                        </a:cubicBezTo>
                        <a:cubicBezTo>
                          <a:pt x="153" y="185"/>
                          <a:pt x="153" y="185"/>
                          <a:pt x="153" y="185"/>
                        </a:cubicBezTo>
                        <a:cubicBezTo>
                          <a:pt x="153" y="185"/>
                          <a:pt x="153" y="185"/>
                          <a:pt x="153" y="185"/>
                        </a:cubicBezTo>
                        <a:cubicBezTo>
                          <a:pt x="154" y="185"/>
                          <a:pt x="154" y="185"/>
                          <a:pt x="154" y="185"/>
                        </a:cubicBezTo>
                        <a:cubicBezTo>
                          <a:pt x="155" y="185"/>
                          <a:pt x="155" y="185"/>
                          <a:pt x="155" y="185"/>
                        </a:cubicBezTo>
                        <a:cubicBezTo>
                          <a:pt x="155" y="185"/>
                          <a:pt x="155" y="185"/>
                          <a:pt x="155" y="185"/>
                        </a:cubicBezTo>
                        <a:cubicBezTo>
                          <a:pt x="154" y="184"/>
                          <a:pt x="154" y="184"/>
                          <a:pt x="154" y="184"/>
                        </a:cubicBezTo>
                        <a:cubicBezTo>
                          <a:pt x="155" y="184"/>
                          <a:pt x="155" y="184"/>
                          <a:pt x="155" y="184"/>
                        </a:cubicBezTo>
                        <a:cubicBezTo>
                          <a:pt x="155" y="184"/>
                          <a:pt x="155" y="184"/>
                          <a:pt x="155" y="184"/>
                        </a:cubicBezTo>
                        <a:cubicBezTo>
                          <a:pt x="154" y="183"/>
                          <a:pt x="154" y="183"/>
                          <a:pt x="154" y="183"/>
                        </a:cubicBezTo>
                        <a:cubicBezTo>
                          <a:pt x="154" y="183"/>
                          <a:pt x="154" y="183"/>
                          <a:pt x="154" y="183"/>
                        </a:cubicBezTo>
                        <a:cubicBezTo>
                          <a:pt x="155" y="183"/>
                          <a:pt x="155" y="183"/>
                          <a:pt x="155" y="183"/>
                        </a:cubicBezTo>
                        <a:cubicBezTo>
                          <a:pt x="155" y="183"/>
                          <a:pt x="155" y="183"/>
                          <a:pt x="155" y="183"/>
                        </a:cubicBezTo>
                        <a:cubicBezTo>
                          <a:pt x="155" y="183"/>
                          <a:pt x="155" y="183"/>
                          <a:pt x="155" y="183"/>
                        </a:cubicBezTo>
                        <a:cubicBezTo>
                          <a:pt x="155" y="183"/>
                          <a:pt x="155" y="183"/>
                          <a:pt x="155" y="183"/>
                        </a:cubicBezTo>
                        <a:cubicBezTo>
                          <a:pt x="155" y="183"/>
                          <a:pt x="155" y="183"/>
                          <a:pt x="155" y="183"/>
                        </a:cubicBezTo>
                        <a:cubicBezTo>
                          <a:pt x="155" y="182"/>
                          <a:pt x="155" y="182"/>
                          <a:pt x="155" y="182"/>
                        </a:cubicBezTo>
                        <a:cubicBezTo>
                          <a:pt x="155" y="182"/>
                          <a:pt x="155" y="182"/>
                          <a:pt x="155" y="182"/>
                        </a:cubicBezTo>
                        <a:cubicBezTo>
                          <a:pt x="155" y="182"/>
                          <a:pt x="155" y="182"/>
                          <a:pt x="155" y="182"/>
                        </a:cubicBezTo>
                        <a:cubicBezTo>
                          <a:pt x="155" y="182"/>
                          <a:pt x="155" y="182"/>
                          <a:pt x="155" y="182"/>
                        </a:cubicBezTo>
                        <a:cubicBezTo>
                          <a:pt x="155" y="181"/>
                          <a:pt x="155" y="181"/>
                          <a:pt x="155" y="181"/>
                        </a:cubicBezTo>
                        <a:cubicBezTo>
                          <a:pt x="155" y="181"/>
                          <a:pt x="155" y="181"/>
                          <a:pt x="155" y="181"/>
                        </a:cubicBezTo>
                        <a:cubicBezTo>
                          <a:pt x="155" y="181"/>
                          <a:pt x="155" y="181"/>
                          <a:pt x="155" y="181"/>
                        </a:cubicBezTo>
                        <a:cubicBezTo>
                          <a:pt x="155" y="181"/>
                          <a:pt x="155" y="181"/>
                          <a:pt x="155" y="181"/>
                        </a:cubicBezTo>
                        <a:cubicBezTo>
                          <a:pt x="156" y="181"/>
                          <a:pt x="156" y="181"/>
                          <a:pt x="156" y="181"/>
                        </a:cubicBezTo>
                        <a:cubicBezTo>
                          <a:pt x="156" y="180"/>
                          <a:pt x="156" y="180"/>
                          <a:pt x="156" y="180"/>
                        </a:cubicBezTo>
                        <a:cubicBezTo>
                          <a:pt x="155" y="180"/>
                          <a:pt x="155" y="180"/>
                          <a:pt x="155" y="180"/>
                        </a:cubicBezTo>
                        <a:cubicBezTo>
                          <a:pt x="155" y="180"/>
                          <a:pt x="155" y="180"/>
                          <a:pt x="155" y="180"/>
                        </a:cubicBezTo>
                        <a:cubicBezTo>
                          <a:pt x="154" y="181"/>
                          <a:pt x="154" y="181"/>
                          <a:pt x="154" y="181"/>
                        </a:cubicBezTo>
                        <a:cubicBezTo>
                          <a:pt x="154" y="181"/>
                          <a:pt x="154" y="181"/>
                          <a:pt x="154" y="181"/>
                        </a:cubicBezTo>
                        <a:cubicBezTo>
                          <a:pt x="153" y="181"/>
                          <a:pt x="153" y="181"/>
                          <a:pt x="153" y="181"/>
                        </a:cubicBezTo>
                        <a:cubicBezTo>
                          <a:pt x="153" y="181"/>
                          <a:pt x="153" y="181"/>
                          <a:pt x="153" y="181"/>
                        </a:cubicBezTo>
                        <a:cubicBezTo>
                          <a:pt x="152" y="181"/>
                          <a:pt x="152" y="181"/>
                          <a:pt x="152" y="181"/>
                        </a:cubicBezTo>
                        <a:cubicBezTo>
                          <a:pt x="152" y="180"/>
                          <a:pt x="152" y="180"/>
                          <a:pt x="152" y="180"/>
                        </a:cubicBezTo>
                        <a:cubicBezTo>
                          <a:pt x="151" y="180"/>
                          <a:pt x="151" y="180"/>
                          <a:pt x="151" y="180"/>
                        </a:cubicBezTo>
                        <a:cubicBezTo>
                          <a:pt x="151" y="180"/>
                          <a:pt x="151" y="180"/>
                          <a:pt x="151" y="180"/>
                        </a:cubicBezTo>
                        <a:cubicBezTo>
                          <a:pt x="151" y="180"/>
                          <a:pt x="151" y="180"/>
                          <a:pt x="151" y="180"/>
                        </a:cubicBezTo>
                        <a:cubicBezTo>
                          <a:pt x="150" y="180"/>
                          <a:pt x="150" y="180"/>
                          <a:pt x="150" y="180"/>
                        </a:cubicBezTo>
                        <a:cubicBezTo>
                          <a:pt x="149" y="180"/>
                          <a:pt x="149" y="180"/>
                          <a:pt x="149" y="180"/>
                        </a:cubicBezTo>
                        <a:cubicBezTo>
                          <a:pt x="150" y="180"/>
                          <a:pt x="150" y="180"/>
                          <a:pt x="150" y="180"/>
                        </a:cubicBezTo>
                        <a:cubicBezTo>
                          <a:pt x="150" y="180"/>
                          <a:pt x="150" y="180"/>
                          <a:pt x="150" y="180"/>
                        </a:cubicBezTo>
                        <a:cubicBezTo>
                          <a:pt x="151" y="180"/>
                          <a:pt x="151" y="180"/>
                          <a:pt x="151" y="180"/>
                        </a:cubicBezTo>
                        <a:cubicBezTo>
                          <a:pt x="151" y="180"/>
                          <a:pt x="151" y="180"/>
                          <a:pt x="151" y="180"/>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8"/>
                          <a:pt x="151" y="178"/>
                          <a:pt x="151" y="178"/>
                        </a:cubicBezTo>
                        <a:cubicBezTo>
                          <a:pt x="150" y="178"/>
                          <a:pt x="150" y="178"/>
                          <a:pt x="150" y="178"/>
                        </a:cubicBezTo>
                        <a:cubicBezTo>
                          <a:pt x="150" y="178"/>
                          <a:pt x="150" y="178"/>
                          <a:pt x="150" y="178"/>
                        </a:cubicBezTo>
                        <a:cubicBezTo>
                          <a:pt x="150" y="177"/>
                          <a:pt x="150" y="177"/>
                          <a:pt x="150" y="177"/>
                        </a:cubicBezTo>
                        <a:cubicBezTo>
                          <a:pt x="149" y="177"/>
                          <a:pt x="149" y="177"/>
                          <a:pt x="149" y="177"/>
                        </a:cubicBezTo>
                        <a:cubicBezTo>
                          <a:pt x="149" y="176"/>
                          <a:pt x="149" y="176"/>
                          <a:pt x="149" y="176"/>
                        </a:cubicBezTo>
                        <a:cubicBezTo>
                          <a:pt x="150" y="177"/>
                          <a:pt x="150" y="177"/>
                          <a:pt x="150" y="177"/>
                        </a:cubicBezTo>
                        <a:cubicBezTo>
                          <a:pt x="150" y="177"/>
                          <a:pt x="150" y="177"/>
                          <a:pt x="150" y="177"/>
                        </a:cubicBezTo>
                        <a:cubicBezTo>
                          <a:pt x="152" y="179"/>
                          <a:pt x="152" y="179"/>
                          <a:pt x="152" y="179"/>
                        </a:cubicBezTo>
                        <a:cubicBezTo>
                          <a:pt x="152" y="179"/>
                          <a:pt x="152" y="179"/>
                          <a:pt x="152" y="179"/>
                        </a:cubicBezTo>
                        <a:cubicBezTo>
                          <a:pt x="152" y="180"/>
                          <a:pt x="152" y="180"/>
                          <a:pt x="152" y="180"/>
                        </a:cubicBezTo>
                        <a:cubicBezTo>
                          <a:pt x="152" y="180"/>
                          <a:pt x="152" y="180"/>
                          <a:pt x="152" y="180"/>
                        </a:cubicBezTo>
                        <a:cubicBezTo>
                          <a:pt x="152" y="180"/>
                          <a:pt x="152" y="180"/>
                          <a:pt x="152" y="180"/>
                        </a:cubicBezTo>
                        <a:cubicBezTo>
                          <a:pt x="152" y="180"/>
                          <a:pt x="152" y="180"/>
                          <a:pt x="152" y="180"/>
                        </a:cubicBezTo>
                        <a:cubicBezTo>
                          <a:pt x="152" y="180"/>
                          <a:pt x="152" y="180"/>
                          <a:pt x="152" y="180"/>
                        </a:cubicBezTo>
                        <a:cubicBezTo>
                          <a:pt x="153" y="179"/>
                          <a:pt x="153" y="179"/>
                          <a:pt x="153" y="179"/>
                        </a:cubicBezTo>
                        <a:cubicBezTo>
                          <a:pt x="152" y="179"/>
                          <a:pt x="152" y="179"/>
                          <a:pt x="152" y="179"/>
                        </a:cubicBezTo>
                        <a:cubicBezTo>
                          <a:pt x="153" y="179"/>
                          <a:pt x="153" y="179"/>
                          <a:pt x="153" y="179"/>
                        </a:cubicBezTo>
                        <a:cubicBezTo>
                          <a:pt x="153" y="179"/>
                          <a:pt x="153" y="179"/>
                          <a:pt x="153" y="179"/>
                        </a:cubicBezTo>
                        <a:cubicBezTo>
                          <a:pt x="153" y="179"/>
                          <a:pt x="153" y="179"/>
                          <a:pt x="153" y="179"/>
                        </a:cubicBezTo>
                        <a:cubicBezTo>
                          <a:pt x="153" y="179"/>
                          <a:pt x="153" y="179"/>
                          <a:pt x="153" y="179"/>
                        </a:cubicBezTo>
                        <a:cubicBezTo>
                          <a:pt x="153" y="179"/>
                          <a:pt x="153" y="179"/>
                          <a:pt x="153" y="179"/>
                        </a:cubicBezTo>
                        <a:cubicBezTo>
                          <a:pt x="154" y="179"/>
                          <a:pt x="154" y="179"/>
                          <a:pt x="154" y="179"/>
                        </a:cubicBezTo>
                        <a:cubicBezTo>
                          <a:pt x="153" y="178"/>
                          <a:pt x="153" y="178"/>
                          <a:pt x="153" y="178"/>
                        </a:cubicBezTo>
                        <a:cubicBezTo>
                          <a:pt x="154" y="178"/>
                          <a:pt x="154" y="178"/>
                          <a:pt x="154" y="178"/>
                        </a:cubicBezTo>
                        <a:cubicBezTo>
                          <a:pt x="154" y="178"/>
                          <a:pt x="154" y="178"/>
                          <a:pt x="154" y="178"/>
                        </a:cubicBezTo>
                        <a:cubicBezTo>
                          <a:pt x="154" y="178"/>
                          <a:pt x="154" y="178"/>
                          <a:pt x="154" y="178"/>
                        </a:cubicBezTo>
                        <a:cubicBezTo>
                          <a:pt x="154" y="178"/>
                          <a:pt x="154" y="178"/>
                          <a:pt x="154" y="178"/>
                        </a:cubicBezTo>
                        <a:cubicBezTo>
                          <a:pt x="154" y="178"/>
                          <a:pt x="154" y="178"/>
                          <a:pt x="154" y="178"/>
                        </a:cubicBezTo>
                        <a:cubicBezTo>
                          <a:pt x="154" y="179"/>
                          <a:pt x="154" y="179"/>
                          <a:pt x="154"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80"/>
                          <a:pt x="154" y="180"/>
                          <a:pt x="154" y="180"/>
                        </a:cubicBezTo>
                        <a:cubicBezTo>
                          <a:pt x="154" y="180"/>
                          <a:pt x="154" y="180"/>
                          <a:pt x="154" y="180"/>
                        </a:cubicBezTo>
                        <a:cubicBezTo>
                          <a:pt x="154" y="180"/>
                          <a:pt x="154" y="180"/>
                          <a:pt x="154" y="180"/>
                        </a:cubicBezTo>
                        <a:cubicBezTo>
                          <a:pt x="154" y="180"/>
                          <a:pt x="154" y="180"/>
                          <a:pt x="154" y="180"/>
                        </a:cubicBezTo>
                        <a:cubicBezTo>
                          <a:pt x="156" y="179"/>
                          <a:pt x="156" y="179"/>
                          <a:pt x="156" y="179"/>
                        </a:cubicBezTo>
                        <a:cubicBezTo>
                          <a:pt x="156" y="179"/>
                          <a:pt x="156" y="179"/>
                          <a:pt x="156" y="179"/>
                        </a:cubicBezTo>
                        <a:cubicBezTo>
                          <a:pt x="156" y="178"/>
                          <a:pt x="156" y="178"/>
                          <a:pt x="156" y="178"/>
                        </a:cubicBezTo>
                        <a:cubicBezTo>
                          <a:pt x="156" y="176"/>
                          <a:pt x="156" y="176"/>
                          <a:pt x="156" y="176"/>
                        </a:cubicBezTo>
                        <a:cubicBezTo>
                          <a:pt x="157" y="176"/>
                          <a:pt x="157" y="176"/>
                          <a:pt x="157" y="176"/>
                        </a:cubicBezTo>
                        <a:cubicBezTo>
                          <a:pt x="157" y="176"/>
                          <a:pt x="157" y="176"/>
                          <a:pt x="157" y="176"/>
                        </a:cubicBezTo>
                        <a:cubicBezTo>
                          <a:pt x="157" y="176"/>
                          <a:pt x="157" y="176"/>
                          <a:pt x="157" y="176"/>
                        </a:cubicBezTo>
                        <a:cubicBezTo>
                          <a:pt x="157" y="175"/>
                          <a:pt x="157" y="175"/>
                          <a:pt x="157" y="175"/>
                        </a:cubicBezTo>
                        <a:cubicBezTo>
                          <a:pt x="158" y="174"/>
                          <a:pt x="158" y="174"/>
                          <a:pt x="158" y="174"/>
                        </a:cubicBezTo>
                        <a:cubicBezTo>
                          <a:pt x="158" y="174"/>
                          <a:pt x="158" y="174"/>
                          <a:pt x="158" y="174"/>
                        </a:cubicBezTo>
                        <a:cubicBezTo>
                          <a:pt x="158" y="173"/>
                          <a:pt x="158" y="173"/>
                          <a:pt x="158" y="173"/>
                        </a:cubicBezTo>
                        <a:cubicBezTo>
                          <a:pt x="158" y="173"/>
                          <a:pt x="158" y="173"/>
                          <a:pt x="158" y="173"/>
                        </a:cubicBezTo>
                        <a:cubicBezTo>
                          <a:pt x="158" y="173"/>
                          <a:pt x="158" y="173"/>
                          <a:pt x="158" y="173"/>
                        </a:cubicBezTo>
                        <a:cubicBezTo>
                          <a:pt x="158" y="172"/>
                          <a:pt x="158" y="172"/>
                          <a:pt x="158" y="172"/>
                        </a:cubicBezTo>
                        <a:cubicBezTo>
                          <a:pt x="158" y="172"/>
                          <a:pt x="158" y="172"/>
                          <a:pt x="158" y="172"/>
                        </a:cubicBezTo>
                        <a:cubicBezTo>
                          <a:pt x="158" y="172"/>
                          <a:pt x="158" y="172"/>
                          <a:pt x="158" y="172"/>
                        </a:cubicBezTo>
                        <a:cubicBezTo>
                          <a:pt x="158" y="172"/>
                          <a:pt x="158" y="172"/>
                          <a:pt x="158" y="172"/>
                        </a:cubicBezTo>
                        <a:cubicBezTo>
                          <a:pt x="157" y="171"/>
                          <a:pt x="157" y="171"/>
                          <a:pt x="157" y="171"/>
                        </a:cubicBezTo>
                        <a:cubicBezTo>
                          <a:pt x="156" y="171"/>
                          <a:pt x="156" y="171"/>
                          <a:pt x="156" y="171"/>
                        </a:cubicBezTo>
                        <a:cubicBezTo>
                          <a:pt x="156" y="170"/>
                          <a:pt x="156" y="170"/>
                          <a:pt x="156" y="170"/>
                        </a:cubicBezTo>
                        <a:cubicBezTo>
                          <a:pt x="156" y="170"/>
                          <a:pt x="156" y="170"/>
                          <a:pt x="156" y="170"/>
                        </a:cubicBezTo>
                        <a:cubicBezTo>
                          <a:pt x="156" y="169"/>
                          <a:pt x="156" y="169"/>
                          <a:pt x="156" y="169"/>
                        </a:cubicBezTo>
                        <a:cubicBezTo>
                          <a:pt x="156" y="169"/>
                          <a:pt x="156" y="169"/>
                          <a:pt x="156" y="169"/>
                        </a:cubicBezTo>
                        <a:cubicBezTo>
                          <a:pt x="156" y="169"/>
                          <a:pt x="156" y="169"/>
                          <a:pt x="156" y="169"/>
                        </a:cubicBezTo>
                        <a:cubicBezTo>
                          <a:pt x="156" y="169"/>
                          <a:pt x="156" y="169"/>
                          <a:pt x="156" y="169"/>
                        </a:cubicBezTo>
                        <a:cubicBezTo>
                          <a:pt x="155" y="169"/>
                          <a:pt x="155" y="169"/>
                          <a:pt x="155" y="169"/>
                        </a:cubicBezTo>
                        <a:cubicBezTo>
                          <a:pt x="155" y="169"/>
                          <a:pt x="155" y="169"/>
                          <a:pt x="155" y="169"/>
                        </a:cubicBezTo>
                        <a:cubicBezTo>
                          <a:pt x="155" y="169"/>
                          <a:pt x="155" y="169"/>
                          <a:pt x="155" y="169"/>
                        </a:cubicBezTo>
                        <a:cubicBezTo>
                          <a:pt x="154" y="169"/>
                          <a:pt x="154" y="169"/>
                          <a:pt x="154" y="169"/>
                        </a:cubicBezTo>
                        <a:cubicBezTo>
                          <a:pt x="154" y="169"/>
                          <a:pt x="154" y="169"/>
                          <a:pt x="154" y="169"/>
                        </a:cubicBezTo>
                        <a:cubicBezTo>
                          <a:pt x="154" y="168"/>
                          <a:pt x="154" y="168"/>
                          <a:pt x="154" y="168"/>
                        </a:cubicBezTo>
                        <a:cubicBezTo>
                          <a:pt x="154" y="168"/>
                          <a:pt x="154" y="168"/>
                          <a:pt x="154" y="168"/>
                        </a:cubicBezTo>
                        <a:cubicBezTo>
                          <a:pt x="154" y="168"/>
                          <a:pt x="154" y="168"/>
                          <a:pt x="154" y="168"/>
                        </a:cubicBezTo>
                        <a:cubicBezTo>
                          <a:pt x="154" y="168"/>
                          <a:pt x="154" y="168"/>
                          <a:pt x="154" y="168"/>
                        </a:cubicBezTo>
                        <a:cubicBezTo>
                          <a:pt x="154" y="168"/>
                          <a:pt x="154" y="168"/>
                          <a:pt x="154" y="168"/>
                        </a:cubicBezTo>
                        <a:cubicBezTo>
                          <a:pt x="154" y="169"/>
                          <a:pt x="154" y="169"/>
                          <a:pt x="154" y="169"/>
                        </a:cubicBezTo>
                        <a:cubicBezTo>
                          <a:pt x="154" y="169"/>
                          <a:pt x="154" y="169"/>
                          <a:pt x="154" y="169"/>
                        </a:cubicBezTo>
                        <a:cubicBezTo>
                          <a:pt x="154" y="169"/>
                          <a:pt x="154" y="169"/>
                          <a:pt x="154" y="169"/>
                        </a:cubicBezTo>
                        <a:cubicBezTo>
                          <a:pt x="154" y="169"/>
                          <a:pt x="154" y="169"/>
                          <a:pt x="154" y="169"/>
                        </a:cubicBezTo>
                        <a:cubicBezTo>
                          <a:pt x="155" y="169"/>
                          <a:pt x="155" y="169"/>
                          <a:pt x="155" y="169"/>
                        </a:cubicBezTo>
                        <a:cubicBezTo>
                          <a:pt x="155" y="169"/>
                          <a:pt x="155" y="169"/>
                          <a:pt x="155" y="169"/>
                        </a:cubicBezTo>
                        <a:cubicBezTo>
                          <a:pt x="155" y="168"/>
                          <a:pt x="155" y="168"/>
                          <a:pt x="155" y="168"/>
                        </a:cubicBezTo>
                        <a:cubicBezTo>
                          <a:pt x="155" y="168"/>
                          <a:pt x="155" y="168"/>
                          <a:pt x="155" y="168"/>
                        </a:cubicBezTo>
                        <a:cubicBezTo>
                          <a:pt x="155" y="168"/>
                          <a:pt x="155" y="168"/>
                          <a:pt x="155" y="168"/>
                        </a:cubicBezTo>
                        <a:cubicBezTo>
                          <a:pt x="156" y="168"/>
                          <a:pt x="156" y="168"/>
                          <a:pt x="156" y="168"/>
                        </a:cubicBezTo>
                        <a:cubicBezTo>
                          <a:pt x="157" y="168"/>
                          <a:pt x="157" y="168"/>
                          <a:pt x="157" y="168"/>
                        </a:cubicBezTo>
                        <a:cubicBezTo>
                          <a:pt x="157" y="168"/>
                          <a:pt x="157" y="168"/>
                          <a:pt x="157" y="168"/>
                        </a:cubicBezTo>
                        <a:cubicBezTo>
                          <a:pt x="157" y="168"/>
                          <a:pt x="157" y="168"/>
                          <a:pt x="157" y="168"/>
                        </a:cubicBezTo>
                        <a:cubicBezTo>
                          <a:pt x="157" y="169"/>
                          <a:pt x="157" y="169"/>
                          <a:pt x="157" y="169"/>
                        </a:cubicBezTo>
                        <a:cubicBezTo>
                          <a:pt x="156" y="169"/>
                          <a:pt x="156" y="169"/>
                          <a:pt x="156" y="169"/>
                        </a:cubicBezTo>
                        <a:cubicBezTo>
                          <a:pt x="157" y="169"/>
                          <a:pt x="157" y="169"/>
                          <a:pt x="157" y="169"/>
                        </a:cubicBezTo>
                        <a:cubicBezTo>
                          <a:pt x="158" y="168"/>
                          <a:pt x="158" y="168"/>
                          <a:pt x="158" y="168"/>
                        </a:cubicBezTo>
                        <a:cubicBezTo>
                          <a:pt x="158" y="168"/>
                          <a:pt x="158" y="168"/>
                          <a:pt x="158" y="168"/>
                        </a:cubicBezTo>
                        <a:cubicBezTo>
                          <a:pt x="158" y="168"/>
                          <a:pt x="158" y="168"/>
                          <a:pt x="158" y="168"/>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61" y="167"/>
                          <a:pt x="161" y="167"/>
                          <a:pt x="161" y="167"/>
                        </a:cubicBezTo>
                        <a:cubicBezTo>
                          <a:pt x="161" y="166"/>
                          <a:pt x="161" y="166"/>
                          <a:pt x="161" y="166"/>
                        </a:cubicBezTo>
                        <a:cubicBezTo>
                          <a:pt x="161" y="166"/>
                          <a:pt x="161" y="166"/>
                          <a:pt x="161" y="166"/>
                        </a:cubicBezTo>
                        <a:cubicBezTo>
                          <a:pt x="161" y="166"/>
                          <a:pt x="161" y="166"/>
                          <a:pt x="161" y="166"/>
                        </a:cubicBezTo>
                        <a:cubicBezTo>
                          <a:pt x="161" y="166"/>
                          <a:pt x="161" y="166"/>
                          <a:pt x="161" y="166"/>
                        </a:cubicBezTo>
                        <a:cubicBezTo>
                          <a:pt x="162" y="166"/>
                          <a:pt x="162" y="166"/>
                          <a:pt x="162" y="166"/>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4"/>
                          <a:pt x="162" y="164"/>
                          <a:pt x="162" y="164"/>
                        </a:cubicBezTo>
                        <a:cubicBezTo>
                          <a:pt x="162" y="164"/>
                          <a:pt x="162" y="164"/>
                          <a:pt x="162" y="164"/>
                        </a:cubicBezTo>
                        <a:cubicBezTo>
                          <a:pt x="162" y="163"/>
                          <a:pt x="162" y="163"/>
                          <a:pt x="162" y="163"/>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1" y="164"/>
                          <a:pt x="161" y="164"/>
                          <a:pt x="161" y="164"/>
                        </a:cubicBezTo>
                        <a:cubicBezTo>
                          <a:pt x="161" y="165"/>
                          <a:pt x="161" y="165"/>
                          <a:pt x="161" y="165"/>
                        </a:cubicBezTo>
                        <a:cubicBezTo>
                          <a:pt x="161" y="165"/>
                          <a:pt x="161" y="165"/>
                          <a:pt x="161" y="165"/>
                        </a:cubicBezTo>
                        <a:cubicBezTo>
                          <a:pt x="160" y="165"/>
                          <a:pt x="160" y="165"/>
                          <a:pt x="160" y="165"/>
                        </a:cubicBezTo>
                        <a:cubicBezTo>
                          <a:pt x="160" y="166"/>
                          <a:pt x="160" y="166"/>
                          <a:pt x="160" y="166"/>
                        </a:cubicBezTo>
                        <a:cubicBezTo>
                          <a:pt x="160" y="166"/>
                          <a:pt x="160" y="166"/>
                          <a:pt x="160" y="166"/>
                        </a:cubicBezTo>
                        <a:cubicBezTo>
                          <a:pt x="160" y="166"/>
                          <a:pt x="160" y="166"/>
                          <a:pt x="160" y="166"/>
                        </a:cubicBezTo>
                        <a:cubicBezTo>
                          <a:pt x="160" y="166"/>
                          <a:pt x="160" y="166"/>
                          <a:pt x="160" y="166"/>
                        </a:cubicBezTo>
                        <a:cubicBezTo>
                          <a:pt x="160" y="165"/>
                          <a:pt x="160" y="165"/>
                          <a:pt x="160" y="165"/>
                        </a:cubicBezTo>
                        <a:cubicBezTo>
                          <a:pt x="160" y="165"/>
                          <a:pt x="160" y="165"/>
                          <a:pt x="160" y="165"/>
                        </a:cubicBezTo>
                        <a:cubicBezTo>
                          <a:pt x="160" y="165"/>
                          <a:pt x="160" y="165"/>
                          <a:pt x="160" y="165"/>
                        </a:cubicBezTo>
                        <a:cubicBezTo>
                          <a:pt x="160" y="165"/>
                          <a:pt x="160" y="165"/>
                          <a:pt x="160" y="165"/>
                        </a:cubicBezTo>
                        <a:cubicBezTo>
                          <a:pt x="159" y="165"/>
                          <a:pt x="159" y="165"/>
                          <a:pt x="159" y="165"/>
                        </a:cubicBezTo>
                        <a:cubicBezTo>
                          <a:pt x="159" y="165"/>
                          <a:pt x="159" y="165"/>
                          <a:pt x="159" y="165"/>
                        </a:cubicBezTo>
                        <a:cubicBezTo>
                          <a:pt x="159" y="164"/>
                          <a:pt x="159" y="164"/>
                          <a:pt x="159" y="164"/>
                        </a:cubicBezTo>
                        <a:cubicBezTo>
                          <a:pt x="159" y="164"/>
                          <a:pt x="159" y="164"/>
                          <a:pt x="159" y="164"/>
                        </a:cubicBezTo>
                        <a:cubicBezTo>
                          <a:pt x="160" y="163"/>
                          <a:pt x="160" y="163"/>
                          <a:pt x="160" y="163"/>
                        </a:cubicBezTo>
                        <a:cubicBezTo>
                          <a:pt x="160" y="163"/>
                          <a:pt x="160" y="163"/>
                          <a:pt x="160" y="163"/>
                        </a:cubicBezTo>
                        <a:cubicBezTo>
                          <a:pt x="159" y="163"/>
                          <a:pt x="159" y="163"/>
                          <a:pt x="159" y="163"/>
                        </a:cubicBezTo>
                        <a:cubicBezTo>
                          <a:pt x="159" y="163"/>
                          <a:pt x="159" y="163"/>
                          <a:pt x="159" y="163"/>
                        </a:cubicBezTo>
                        <a:cubicBezTo>
                          <a:pt x="160" y="163"/>
                          <a:pt x="160" y="163"/>
                          <a:pt x="160" y="163"/>
                        </a:cubicBezTo>
                        <a:cubicBezTo>
                          <a:pt x="160" y="163"/>
                          <a:pt x="160" y="163"/>
                          <a:pt x="160" y="163"/>
                        </a:cubicBezTo>
                        <a:cubicBezTo>
                          <a:pt x="160" y="163"/>
                          <a:pt x="160" y="163"/>
                          <a:pt x="160" y="163"/>
                        </a:cubicBezTo>
                        <a:cubicBezTo>
                          <a:pt x="160" y="163"/>
                          <a:pt x="160" y="163"/>
                          <a:pt x="160" y="163"/>
                        </a:cubicBezTo>
                        <a:cubicBezTo>
                          <a:pt x="160" y="163"/>
                          <a:pt x="160" y="163"/>
                          <a:pt x="160" y="163"/>
                        </a:cubicBezTo>
                        <a:cubicBezTo>
                          <a:pt x="161" y="163"/>
                          <a:pt x="161" y="163"/>
                          <a:pt x="161" y="163"/>
                        </a:cubicBezTo>
                        <a:cubicBezTo>
                          <a:pt x="161" y="163"/>
                          <a:pt x="161" y="163"/>
                          <a:pt x="161" y="163"/>
                        </a:cubicBezTo>
                        <a:cubicBezTo>
                          <a:pt x="162" y="162"/>
                          <a:pt x="162" y="162"/>
                          <a:pt x="162" y="162"/>
                        </a:cubicBezTo>
                        <a:cubicBezTo>
                          <a:pt x="162" y="162"/>
                          <a:pt x="162" y="162"/>
                          <a:pt x="162" y="162"/>
                        </a:cubicBezTo>
                        <a:cubicBezTo>
                          <a:pt x="162" y="162"/>
                          <a:pt x="162" y="162"/>
                          <a:pt x="162" y="162"/>
                        </a:cubicBezTo>
                        <a:cubicBezTo>
                          <a:pt x="162" y="162"/>
                          <a:pt x="162" y="162"/>
                          <a:pt x="162" y="162"/>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3" y="163"/>
                          <a:pt x="163" y="163"/>
                          <a:pt x="163" y="163"/>
                        </a:cubicBezTo>
                        <a:cubicBezTo>
                          <a:pt x="163" y="163"/>
                          <a:pt x="163" y="163"/>
                          <a:pt x="163" y="163"/>
                        </a:cubicBezTo>
                        <a:cubicBezTo>
                          <a:pt x="163" y="163"/>
                          <a:pt x="163" y="163"/>
                          <a:pt x="163" y="163"/>
                        </a:cubicBezTo>
                        <a:cubicBezTo>
                          <a:pt x="163" y="162"/>
                          <a:pt x="163" y="162"/>
                          <a:pt x="163" y="162"/>
                        </a:cubicBezTo>
                        <a:cubicBezTo>
                          <a:pt x="163" y="162"/>
                          <a:pt x="163" y="162"/>
                          <a:pt x="163" y="162"/>
                        </a:cubicBezTo>
                        <a:cubicBezTo>
                          <a:pt x="163" y="162"/>
                          <a:pt x="163" y="162"/>
                          <a:pt x="163" y="162"/>
                        </a:cubicBezTo>
                        <a:cubicBezTo>
                          <a:pt x="163" y="162"/>
                          <a:pt x="163" y="162"/>
                          <a:pt x="163" y="162"/>
                        </a:cubicBezTo>
                        <a:cubicBezTo>
                          <a:pt x="164" y="161"/>
                          <a:pt x="164" y="161"/>
                          <a:pt x="164" y="161"/>
                        </a:cubicBezTo>
                        <a:cubicBezTo>
                          <a:pt x="164" y="161"/>
                          <a:pt x="164" y="161"/>
                          <a:pt x="164" y="161"/>
                        </a:cubicBezTo>
                        <a:cubicBezTo>
                          <a:pt x="164" y="161"/>
                          <a:pt x="164" y="161"/>
                          <a:pt x="164" y="161"/>
                        </a:cubicBezTo>
                        <a:cubicBezTo>
                          <a:pt x="164" y="161"/>
                          <a:pt x="164" y="161"/>
                          <a:pt x="164" y="161"/>
                        </a:cubicBezTo>
                        <a:cubicBezTo>
                          <a:pt x="164" y="161"/>
                          <a:pt x="164" y="161"/>
                          <a:pt x="164" y="161"/>
                        </a:cubicBezTo>
                        <a:cubicBezTo>
                          <a:pt x="164" y="162"/>
                          <a:pt x="164" y="162"/>
                          <a:pt x="164" y="162"/>
                        </a:cubicBezTo>
                        <a:cubicBezTo>
                          <a:pt x="164" y="162"/>
                          <a:pt x="164" y="162"/>
                          <a:pt x="164" y="162"/>
                        </a:cubicBezTo>
                        <a:cubicBezTo>
                          <a:pt x="164" y="162"/>
                          <a:pt x="164" y="162"/>
                          <a:pt x="164" y="162"/>
                        </a:cubicBezTo>
                        <a:cubicBezTo>
                          <a:pt x="164" y="163"/>
                          <a:pt x="164" y="163"/>
                          <a:pt x="164" y="163"/>
                        </a:cubicBezTo>
                        <a:cubicBezTo>
                          <a:pt x="163" y="163"/>
                          <a:pt x="163" y="163"/>
                          <a:pt x="163" y="163"/>
                        </a:cubicBezTo>
                        <a:cubicBezTo>
                          <a:pt x="164" y="163"/>
                          <a:pt x="164" y="163"/>
                          <a:pt x="164" y="163"/>
                        </a:cubicBezTo>
                        <a:cubicBezTo>
                          <a:pt x="164" y="163"/>
                          <a:pt x="164" y="163"/>
                          <a:pt x="164" y="163"/>
                        </a:cubicBezTo>
                        <a:cubicBezTo>
                          <a:pt x="165" y="163"/>
                          <a:pt x="165" y="163"/>
                          <a:pt x="165" y="163"/>
                        </a:cubicBezTo>
                        <a:cubicBezTo>
                          <a:pt x="165" y="162"/>
                          <a:pt x="165" y="162"/>
                          <a:pt x="165" y="162"/>
                        </a:cubicBezTo>
                        <a:cubicBezTo>
                          <a:pt x="165" y="162"/>
                          <a:pt x="165" y="162"/>
                          <a:pt x="165" y="162"/>
                        </a:cubicBezTo>
                        <a:cubicBezTo>
                          <a:pt x="166" y="161"/>
                          <a:pt x="166" y="161"/>
                          <a:pt x="166" y="161"/>
                        </a:cubicBezTo>
                        <a:cubicBezTo>
                          <a:pt x="166" y="161"/>
                          <a:pt x="166" y="161"/>
                          <a:pt x="166" y="161"/>
                        </a:cubicBezTo>
                        <a:cubicBezTo>
                          <a:pt x="166" y="160"/>
                          <a:pt x="166" y="160"/>
                          <a:pt x="166" y="160"/>
                        </a:cubicBezTo>
                        <a:cubicBezTo>
                          <a:pt x="166" y="160"/>
                          <a:pt x="166" y="160"/>
                          <a:pt x="166" y="160"/>
                        </a:cubicBezTo>
                        <a:cubicBezTo>
                          <a:pt x="166" y="160"/>
                          <a:pt x="166" y="160"/>
                          <a:pt x="166" y="160"/>
                        </a:cubicBezTo>
                        <a:cubicBezTo>
                          <a:pt x="166" y="159"/>
                          <a:pt x="166" y="159"/>
                          <a:pt x="166" y="159"/>
                        </a:cubicBezTo>
                        <a:cubicBezTo>
                          <a:pt x="166" y="159"/>
                          <a:pt x="166" y="159"/>
                          <a:pt x="166" y="159"/>
                        </a:cubicBezTo>
                        <a:cubicBezTo>
                          <a:pt x="165" y="158"/>
                          <a:pt x="165" y="158"/>
                          <a:pt x="165" y="158"/>
                        </a:cubicBezTo>
                        <a:cubicBezTo>
                          <a:pt x="165" y="158"/>
                          <a:pt x="165" y="158"/>
                          <a:pt x="165" y="158"/>
                        </a:cubicBezTo>
                        <a:cubicBezTo>
                          <a:pt x="165" y="157"/>
                          <a:pt x="165" y="157"/>
                          <a:pt x="165" y="157"/>
                        </a:cubicBezTo>
                        <a:cubicBezTo>
                          <a:pt x="166" y="157"/>
                          <a:pt x="166" y="157"/>
                          <a:pt x="166" y="157"/>
                        </a:cubicBezTo>
                        <a:cubicBezTo>
                          <a:pt x="166" y="158"/>
                          <a:pt x="166" y="158"/>
                          <a:pt x="166" y="158"/>
                        </a:cubicBezTo>
                        <a:cubicBezTo>
                          <a:pt x="166" y="158"/>
                          <a:pt x="166" y="158"/>
                          <a:pt x="166" y="158"/>
                        </a:cubicBezTo>
                        <a:cubicBezTo>
                          <a:pt x="166" y="158"/>
                          <a:pt x="166" y="158"/>
                          <a:pt x="166" y="158"/>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6"/>
                          <a:pt x="166" y="156"/>
                          <a:pt x="166" y="156"/>
                        </a:cubicBezTo>
                        <a:cubicBezTo>
                          <a:pt x="166" y="156"/>
                          <a:pt x="166" y="156"/>
                          <a:pt x="166" y="156"/>
                        </a:cubicBezTo>
                        <a:cubicBezTo>
                          <a:pt x="166" y="156"/>
                          <a:pt x="166" y="156"/>
                          <a:pt x="166" y="156"/>
                        </a:cubicBezTo>
                        <a:cubicBezTo>
                          <a:pt x="166" y="157"/>
                          <a:pt x="166" y="157"/>
                          <a:pt x="166" y="157"/>
                        </a:cubicBezTo>
                        <a:cubicBezTo>
                          <a:pt x="166" y="157"/>
                          <a:pt x="166" y="157"/>
                          <a:pt x="166" y="157"/>
                        </a:cubicBezTo>
                        <a:cubicBezTo>
                          <a:pt x="167" y="157"/>
                          <a:pt x="167" y="157"/>
                          <a:pt x="167" y="157"/>
                        </a:cubicBezTo>
                        <a:cubicBezTo>
                          <a:pt x="167" y="157"/>
                          <a:pt x="167" y="157"/>
                          <a:pt x="167" y="157"/>
                        </a:cubicBezTo>
                        <a:cubicBezTo>
                          <a:pt x="167" y="157"/>
                          <a:pt x="167" y="157"/>
                          <a:pt x="167" y="157"/>
                        </a:cubicBezTo>
                        <a:cubicBezTo>
                          <a:pt x="167" y="157"/>
                          <a:pt x="167" y="157"/>
                          <a:pt x="167" y="157"/>
                        </a:cubicBezTo>
                        <a:cubicBezTo>
                          <a:pt x="167" y="158"/>
                          <a:pt x="167" y="158"/>
                          <a:pt x="167" y="158"/>
                        </a:cubicBezTo>
                        <a:cubicBezTo>
                          <a:pt x="167" y="158"/>
                          <a:pt x="167" y="158"/>
                          <a:pt x="167" y="158"/>
                        </a:cubicBezTo>
                        <a:cubicBezTo>
                          <a:pt x="167" y="158"/>
                          <a:pt x="167" y="158"/>
                          <a:pt x="167" y="158"/>
                        </a:cubicBezTo>
                        <a:cubicBezTo>
                          <a:pt x="167" y="158"/>
                          <a:pt x="167" y="158"/>
                          <a:pt x="167" y="158"/>
                        </a:cubicBezTo>
                        <a:cubicBezTo>
                          <a:pt x="167" y="158"/>
                          <a:pt x="167" y="158"/>
                          <a:pt x="167" y="158"/>
                        </a:cubicBezTo>
                        <a:cubicBezTo>
                          <a:pt x="167" y="159"/>
                          <a:pt x="167" y="159"/>
                          <a:pt x="167" y="159"/>
                        </a:cubicBezTo>
                        <a:cubicBezTo>
                          <a:pt x="168" y="159"/>
                          <a:pt x="168" y="159"/>
                          <a:pt x="168" y="159"/>
                        </a:cubicBezTo>
                        <a:cubicBezTo>
                          <a:pt x="168" y="159"/>
                          <a:pt x="168" y="159"/>
                          <a:pt x="168" y="159"/>
                        </a:cubicBezTo>
                        <a:cubicBezTo>
                          <a:pt x="168" y="159"/>
                          <a:pt x="168" y="159"/>
                          <a:pt x="168" y="159"/>
                        </a:cubicBezTo>
                        <a:cubicBezTo>
                          <a:pt x="168" y="159"/>
                          <a:pt x="168" y="159"/>
                          <a:pt x="168" y="159"/>
                        </a:cubicBezTo>
                        <a:cubicBezTo>
                          <a:pt x="170" y="158"/>
                          <a:pt x="170" y="158"/>
                          <a:pt x="170" y="158"/>
                        </a:cubicBezTo>
                        <a:cubicBezTo>
                          <a:pt x="170" y="158"/>
                          <a:pt x="170" y="158"/>
                          <a:pt x="170" y="158"/>
                        </a:cubicBezTo>
                        <a:cubicBezTo>
                          <a:pt x="171" y="158"/>
                          <a:pt x="171" y="158"/>
                          <a:pt x="171" y="158"/>
                        </a:cubicBezTo>
                        <a:cubicBezTo>
                          <a:pt x="171" y="158"/>
                          <a:pt x="171" y="158"/>
                          <a:pt x="171" y="158"/>
                        </a:cubicBezTo>
                        <a:cubicBezTo>
                          <a:pt x="173" y="157"/>
                          <a:pt x="173" y="157"/>
                          <a:pt x="173" y="157"/>
                        </a:cubicBezTo>
                        <a:cubicBezTo>
                          <a:pt x="173" y="157"/>
                          <a:pt x="173" y="157"/>
                          <a:pt x="173" y="157"/>
                        </a:cubicBezTo>
                        <a:cubicBezTo>
                          <a:pt x="172" y="156"/>
                          <a:pt x="172" y="156"/>
                          <a:pt x="172" y="156"/>
                        </a:cubicBezTo>
                        <a:cubicBezTo>
                          <a:pt x="171" y="156"/>
                          <a:pt x="171" y="156"/>
                          <a:pt x="171" y="156"/>
                        </a:cubicBezTo>
                        <a:cubicBezTo>
                          <a:pt x="171" y="156"/>
                          <a:pt x="171" y="156"/>
                          <a:pt x="171" y="156"/>
                        </a:cubicBezTo>
                        <a:cubicBezTo>
                          <a:pt x="171" y="156"/>
                          <a:pt x="171" y="156"/>
                          <a:pt x="171" y="156"/>
                        </a:cubicBezTo>
                        <a:cubicBezTo>
                          <a:pt x="170" y="156"/>
                          <a:pt x="170" y="156"/>
                          <a:pt x="170" y="156"/>
                        </a:cubicBezTo>
                        <a:cubicBezTo>
                          <a:pt x="170" y="156"/>
                          <a:pt x="170" y="156"/>
                          <a:pt x="170" y="156"/>
                        </a:cubicBezTo>
                        <a:cubicBezTo>
                          <a:pt x="170" y="156"/>
                          <a:pt x="170" y="156"/>
                          <a:pt x="170" y="156"/>
                        </a:cubicBezTo>
                        <a:cubicBezTo>
                          <a:pt x="170" y="156"/>
                          <a:pt x="170" y="156"/>
                          <a:pt x="170" y="156"/>
                        </a:cubicBezTo>
                        <a:cubicBezTo>
                          <a:pt x="171" y="156"/>
                          <a:pt x="171" y="156"/>
                          <a:pt x="171" y="156"/>
                        </a:cubicBezTo>
                        <a:cubicBezTo>
                          <a:pt x="171" y="155"/>
                          <a:pt x="171" y="155"/>
                          <a:pt x="171" y="155"/>
                        </a:cubicBezTo>
                        <a:cubicBezTo>
                          <a:pt x="171" y="155"/>
                          <a:pt x="171" y="155"/>
                          <a:pt x="171" y="155"/>
                        </a:cubicBezTo>
                        <a:cubicBezTo>
                          <a:pt x="171" y="155"/>
                          <a:pt x="171" y="155"/>
                          <a:pt x="171" y="155"/>
                        </a:cubicBezTo>
                        <a:cubicBezTo>
                          <a:pt x="171" y="155"/>
                          <a:pt x="171" y="155"/>
                          <a:pt x="171" y="155"/>
                        </a:cubicBezTo>
                        <a:cubicBezTo>
                          <a:pt x="170" y="155"/>
                          <a:pt x="170" y="155"/>
                          <a:pt x="170" y="155"/>
                        </a:cubicBezTo>
                        <a:cubicBezTo>
                          <a:pt x="170" y="154"/>
                          <a:pt x="170" y="154"/>
                          <a:pt x="170" y="154"/>
                        </a:cubicBezTo>
                        <a:cubicBezTo>
                          <a:pt x="169" y="154"/>
                          <a:pt x="169" y="154"/>
                          <a:pt x="169" y="154"/>
                        </a:cubicBezTo>
                        <a:cubicBezTo>
                          <a:pt x="169" y="154"/>
                          <a:pt x="169" y="154"/>
                          <a:pt x="169" y="154"/>
                        </a:cubicBezTo>
                        <a:cubicBezTo>
                          <a:pt x="169" y="155"/>
                          <a:pt x="169" y="155"/>
                          <a:pt x="169" y="155"/>
                        </a:cubicBezTo>
                        <a:cubicBezTo>
                          <a:pt x="169" y="154"/>
                          <a:pt x="169" y="154"/>
                          <a:pt x="169" y="154"/>
                        </a:cubicBezTo>
                        <a:cubicBezTo>
                          <a:pt x="169" y="154"/>
                          <a:pt x="169" y="154"/>
                          <a:pt x="169" y="154"/>
                        </a:cubicBezTo>
                        <a:cubicBezTo>
                          <a:pt x="169" y="154"/>
                          <a:pt x="169" y="154"/>
                          <a:pt x="169" y="154"/>
                        </a:cubicBezTo>
                        <a:cubicBezTo>
                          <a:pt x="169" y="154"/>
                          <a:pt x="169" y="154"/>
                          <a:pt x="169" y="154"/>
                        </a:cubicBezTo>
                        <a:cubicBezTo>
                          <a:pt x="169" y="153"/>
                          <a:pt x="169" y="153"/>
                          <a:pt x="169" y="153"/>
                        </a:cubicBezTo>
                        <a:cubicBezTo>
                          <a:pt x="169" y="153"/>
                          <a:pt x="169" y="153"/>
                          <a:pt x="169" y="153"/>
                        </a:cubicBezTo>
                        <a:cubicBezTo>
                          <a:pt x="168" y="153"/>
                          <a:pt x="168" y="153"/>
                          <a:pt x="168" y="153"/>
                        </a:cubicBezTo>
                        <a:cubicBezTo>
                          <a:pt x="168" y="152"/>
                          <a:pt x="168" y="152"/>
                          <a:pt x="168" y="152"/>
                        </a:cubicBezTo>
                        <a:cubicBezTo>
                          <a:pt x="168" y="152"/>
                          <a:pt x="168" y="152"/>
                          <a:pt x="168" y="152"/>
                        </a:cubicBezTo>
                        <a:cubicBezTo>
                          <a:pt x="168" y="151"/>
                          <a:pt x="168" y="151"/>
                          <a:pt x="168" y="151"/>
                        </a:cubicBezTo>
                        <a:cubicBezTo>
                          <a:pt x="168" y="152"/>
                          <a:pt x="168" y="152"/>
                          <a:pt x="168" y="152"/>
                        </a:cubicBezTo>
                        <a:cubicBezTo>
                          <a:pt x="168" y="152"/>
                          <a:pt x="168" y="152"/>
                          <a:pt x="168" y="152"/>
                        </a:cubicBezTo>
                        <a:cubicBezTo>
                          <a:pt x="169" y="152"/>
                          <a:pt x="169" y="152"/>
                          <a:pt x="169" y="152"/>
                        </a:cubicBezTo>
                        <a:cubicBezTo>
                          <a:pt x="169" y="152"/>
                          <a:pt x="169" y="152"/>
                          <a:pt x="169" y="152"/>
                        </a:cubicBezTo>
                        <a:cubicBezTo>
                          <a:pt x="169" y="151"/>
                          <a:pt x="169" y="151"/>
                          <a:pt x="169" y="151"/>
                        </a:cubicBezTo>
                        <a:cubicBezTo>
                          <a:pt x="169" y="152"/>
                          <a:pt x="169" y="152"/>
                          <a:pt x="169" y="152"/>
                        </a:cubicBezTo>
                        <a:cubicBezTo>
                          <a:pt x="169" y="152"/>
                          <a:pt x="169" y="152"/>
                          <a:pt x="169" y="152"/>
                        </a:cubicBezTo>
                        <a:cubicBezTo>
                          <a:pt x="170" y="152"/>
                          <a:pt x="170" y="152"/>
                          <a:pt x="170" y="152"/>
                        </a:cubicBezTo>
                        <a:cubicBezTo>
                          <a:pt x="170" y="152"/>
                          <a:pt x="170" y="152"/>
                          <a:pt x="170" y="152"/>
                        </a:cubicBezTo>
                        <a:cubicBezTo>
                          <a:pt x="170" y="152"/>
                          <a:pt x="170" y="152"/>
                          <a:pt x="170" y="152"/>
                        </a:cubicBezTo>
                        <a:cubicBezTo>
                          <a:pt x="170" y="152"/>
                          <a:pt x="170" y="152"/>
                          <a:pt x="170" y="152"/>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1" y="153"/>
                          <a:pt x="171" y="153"/>
                          <a:pt x="171" y="153"/>
                        </a:cubicBezTo>
                        <a:cubicBezTo>
                          <a:pt x="171" y="153"/>
                          <a:pt x="171" y="153"/>
                          <a:pt x="171" y="153"/>
                        </a:cubicBezTo>
                        <a:cubicBezTo>
                          <a:pt x="171" y="153"/>
                          <a:pt x="171" y="153"/>
                          <a:pt x="171" y="153"/>
                        </a:cubicBezTo>
                        <a:cubicBezTo>
                          <a:pt x="171" y="154"/>
                          <a:pt x="171" y="154"/>
                          <a:pt x="171" y="154"/>
                        </a:cubicBezTo>
                        <a:cubicBezTo>
                          <a:pt x="172" y="153"/>
                          <a:pt x="172" y="153"/>
                          <a:pt x="172" y="153"/>
                        </a:cubicBezTo>
                        <a:cubicBezTo>
                          <a:pt x="172" y="153"/>
                          <a:pt x="172" y="153"/>
                          <a:pt x="172" y="153"/>
                        </a:cubicBezTo>
                        <a:cubicBezTo>
                          <a:pt x="172" y="154"/>
                          <a:pt x="172" y="154"/>
                          <a:pt x="172" y="154"/>
                        </a:cubicBezTo>
                        <a:cubicBezTo>
                          <a:pt x="172" y="154"/>
                          <a:pt x="172" y="154"/>
                          <a:pt x="172" y="154"/>
                        </a:cubicBezTo>
                        <a:cubicBezTo>
                          <a:pt x="171" y="154"/>
                          <a:pt x="171" y="154"/>
                          <a:pt x="171" y="154"/>
                        </a:cubicBezTo>
                        <a:cubicBezTo>
                          <a:pt x="171" y="154"/>
                          <a:pt x="171" y="154"/>
                          <a:pt x="171" y="154"/>
                        </a:cubicBezTo>
                        <a:cubicBezTo>
                          <a:pt x="171" y="154"/>
                          <a:pt x="171" y="154"/>
                          <a:pt x="171" y="154"/>
                        </a:cubicBezTo>
                        <a:cubicBezTo>
                          <a:pt x="172" y="154"/>
                          <a:pt x="172" y="154"/>
                          <a:pt x="172" y="154"/>
                        </a:cubicBezTo>
                        <a:cubicBezTo>
                          <a:pt x="173" y="153"/>
                          <a:pt x="173" y="153"/>
                          <a:pt x="173" y="153"/>
                        </a:cubicBezTo>
                        <a:cubicBezTo>
                          <a:pt x="172" y="153"/>
                          <a:pt x="172" y="153"/>
                          <a:pt x="172" y="153"/>
                        </a:cubicBezTo>
                        <a:cubicBezTo>
                          <a:pt x="172" y="153"/>
                          <a:pt x="172" y="153"/>
                          <a:pt x="172" y="153"/>
                        </a:cubicBezTo>
                        <a:cubicBezTo>
                          <a:pt x="172" y="153"/>
                          <a:pt x="172" y="153"/>
                          <a:pt x="172" y="153"/>
                        </a:cubicBezTo>
                        <a:cubicBezTo>
                          <a:pt x="172" y="153"/>
                          <a:pt x="172" y="153"/>
                          <a:pt x="172" y="153"/>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3" y="152"/>
                          <a:pt x="173" y="152"/>
                          <a:pt x="173" y="152"/>
                        </a:cubicBezTo>
                        <a:cubicBezTo>
                          <a:pt x="172" y="151"/>
                          <a:pt x="172" y="151"/>
                          <a:pt x="172" y="151"/>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3" y="151"/>
                          <a:pt x="173" y="151"/>
                          <a:pt x="173" y="151"/>
                        </a:cubicBezTo>
                        <a:cubicBezTo>
                          <a:pt x="173" y="152"/>
                          <a:pt x="173" y="152"/>
                          <a:pt x="173" y="152"/>
                        </a:cubicBezTo>
                        <a:cubicBezTo>
                          <a:pt x="173" y="152"/>
                          <a:pt x="173" y="152"/>
                          <a:pt x="173" y="152"/>
                        </a:cubicBezTo>
                        <a:cubicBezTo>
                          <a:pt x="173" y="152"/>
                          <a:pt x="173" y="152"/>
                          <a:pt x="173" y="152"/>
                        </a:cubicBezTo>
                        <a:cubicBezTo>
                          <a:pt x="173" y="152"/>
                          <a:pt x="173" y="152"/>
                          <a:pt x="173" y="152"/>
                        </a:cubicBezTo>
                        <a:cubicBezTo>
                          <a:pt x="173" y="153"/>
                          <a:pt x="173" y="153"/>
                          <a:pt x="173" y="153"/>
                        </a:cubicBezTo>
                        <a:cubicBezTo>
                          <a:pt x="173" y="153"/>
                          <a:pt x="173" y="153"/>
                          <a:pt x="173" y="153"/>
                        </a:cubicBezTo>
                        <a:cubicBezTo>
                          <a:pt x="173" y="153"/>
                          <a:pt x="173" y="153"/>
                          <a:pt x="173" y="153"/>
                        </a:cubicBezTo>
                        <a:cubicBezTo>
                          <a:pt x="173" y="153"/>
                          <a:pt x="173" y="153"/>
                          <a:pt x="173" y="153"/>
                        </a:cubicBezTo>
                        <a:cubicBezTo>
                          <a:pt x="174" y="153"/>
                          <a:pt x="174" y="153"/>
                          <a:pt x="174" y="153"/>
                        </a:cubicBezTo>
                        <a:cubicBezTo>
                          <a:pt x="174" y="153"/>
                          <a:pt x="174" y="153"/>
                          <a:pt x="174" y="153"/>
                        </a:cubicBezTo>
                        <a:cubicBezTo>
                          <a:pt x="175" y="152"/>
                          <a:pt x="175" y="152"/>
                          <a:pt x="175" y="152"/>
                        </a:cubicBezTo>
                        <a:cubicBezTo>
                          <a:pt x="175" y="152"/>
                          <a:pt x="175" y="152"/>
                          <a:pt x="175" y="152"/>
                        </a:cubicBezTo>
                        <a:cubicBezTo>
                          <a:pt x="175" y="152"/>
                          <a:pt x="175" y="152"/>
                          <a:pt x="175" y="152"/>
                        </a:cubicBezTo>
                        <a:cubicBezTo>
                          <a:pt x="175" y="152"/>
                          <a:pt x="175" y="152"/>
                          <a:pt x="175" y="152"/>
                        </a:cubicBezTo>
                        <a:cubicBezTo>
                          <a:pt x="175" y="152"/>
                          <a:pt x="175" y="152"/>
                          <a:pt x="175" y="152"/>
                        </a:cubicBezTo>
                        <a:cubicBezTo>
                          <a:pt x="176" y="152"/>
                          <a:pt x="176" y="152"/>
                          <a:pt x="176" y="152"/>
                        </a:cubicBezTo>
                        <a:cubicBezTo>
                          <a:pt x="176" y="152"/>
                          <a:pt x="176" y="152"/>
                          <a:pt x="176" y="152"/>
                        </a:cubicBezTo>
                        <a:cubicBezTo>
                          <a:pt x="176" y="152"/>
                          <a:pt x="176" y="152"/>
                          <a:pt x="176" y="152"/>
                        </a:cubicBezTo>
                        <a:cubicBezTo>
                          <a:pt x="176" y="152"/>
                          <a:pt x="176" y="152"/>
                          <a:pt x="176" y="152"/>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7" y="153"/>
                          <a:pt x="177" y="153"/>
                          <a:pt x="177" y="153"/>
                        </a:cubicBezTo>
                        <a:cubicBezTo>
                          <a:pt x="177" y="153"/>
                          <a:pt x="177" y="153"/>
                          <a:pt x="177" y="153"/>
                        </a:cubicBezTo>
                        <a:cubicBezTo>
                          <a:pt x="177" y="153"/>
                          <a:pt x="177" y="153"/>
                          <a:pt x="177" y="153"/>
                        </a:cubicBezTo>
                        <a:cubicBezTo>
                          <a:pt x="177" y="153"/>
                          <a:pt x="177" y="153"/>
                          <a:pt x="177" y="153"/>
                        </a:cubicBezTo>
                        <a:cubicBezTo>
                          <a:pt x="177" y="153"/>
                          <a:pt x="177" y="153"/>
                          <a:pt x="177" y="153"/>
                        </a:cubicBezTo>
                        <a:cubicBezTo>
                          <a:pt x="176" y="153"/>
                          <a:pt x="176" y="153"/>
                          <a:pt x="176" y="153"/>
                        </a:cubicBezTo>
                        <a:cubicBezTo>
                          <a:pt x="176" y="154"/>
                          <a:pt x="176" y="154"/>
                          <a:pt x="176" y="154"/>
                        </a:cubicBezTo>
                        <a:cubicBezTo>
                          <a:pt x="176" y="154"/>
                          <a:pt x="176" y="154"/>
                          <a:pt x="176" y="154"/>
                        </a:cubicBezTo>
                        <a:cubicBezTo>
                          <a:pt x="176" y="154"/>
                          <a:pt x="176" y="154"/>
                          <a:pt x="176" y="154"/>
                        </a:cubicBezTo>
                        <a:cubicBezTo>
                          <a:pt x="177" y="154"/>
                          <a:pt x="177" y="154"/>
                          <a:pt x="177" y="154"/>
                        </a:cubicBezTo>
                        <a:cubicBezTo>
                          <a:pt x="178" y="153"/>
                          <a:pt x="178" y="153"/>
                          <a:pt x="178" y="153"/>
                        </a:cubicBezTo>
                        <a:cubicBezTo>
                          <a:pt x="178" y="153"/>
                          <a:pt x="178" y="153"/>
                          <a:pt x="178" y="153"/>
                        </a:cubicBezTo>
                        <a:cubicBezTo>
                          <a:pt x="178" y="153"/>
                          <a:pt x="178" y="153"/>
                          <a:pt x="178" y="153"/>
                        </a:cubicBezTo>
                        <a:cubicBezTo>
                          <a:pt x="179" y="153"/>
                          <a:pt x="179" y="153"/>
                          <a:pt x="179" y="153"/>
                        </a:cubicBezTo>
                        <a:cubicBezTo>
                          <a:pt x="179" y="153"/>
                          <a:pt x="179" y="153"/>
                          <a:pt x="179" y="153"/>
                        </a:cubicBezTo>
                        <a:cubicBezTo>
                          <a:pt x="180" y="153"/>
                          <a:pt x="180" y="153"/>
                          <a:pt x="180" y="153"/>
                        </a:cubicBezTo>
                        <a:cubicBezTo>
                          <a:pt x="180" y="153"/>
                          <a:pt x="180" y="153"/>
                          <a:pt x="180" y="153"/>
                        </a:cubicBezTo>
                        <a:cubicBezTo>
                          <a:pt x="180" y="153"/>
                          <a:pt x="180" y="153"/>
                          <a:pt x="180" y="153"/>
                        </a:cubicBezTo>
                        <a:cubicBezTo>
                          <a:pt x="179" y="153"/>
                          <a:pt x="179" y="153"/>
                          <a:pt x="179" y="153"/>
                        </a:cubicBezTo>
                        <a:cubicBezTo>
                          <a:pt x="179" y="154"/>
                          <a:pt x="179" y="154"/>
                          <a:pt x="179" y="154"/>
                        </a:cubicBezTo>
                        <a:cubicBezTo>
                          <a:pt x="177" y="155"/>
                          <a:pt x="177" y="155"/>
                          <a:pt x="177" y="155"/>
                        </a:cubicBezTo>
                        <a:cubicBezTo>
                          <a:pt x="176" y="155"/>
                          <a:pt x="176" y="155"/>
                          <a:pt x="176" y="155"/>
                        </a:cubicBezTo>
                        <a:cubicBezTo>
                          <a:pt x="176" y="156"/>
                          <a:pt x="176" y="156"/>
                          <a:pt x="176" y="156"/>
                        </a:cubicBezTo>
                        <a:cubicBezTo>
                          <a:pt x="176" y="156"/>
                          <a:pt x="176" y="156"/>
                          <a:pt x="176" y="156"/>
                        </a:cubicBezTo>
                        <a:cubicBezTo>
                          <a:pt x="177" y="155"/>
                          <a:pt x="177" y="155"/>
                          <a:pt x="177" y="155"/>
                        </a:cubicBezTo>
                        <a:cubicBezTo>
                          <a:pt x="178" y="154"/>
                          <a:pt x="178" y="154"/>
                          <a:pt x="178" y="154"/>
                        </a:cubicBezTo>
                        <a:cubicBezTo>
                          <a:pt x="179" y="154"/>
                          <a:pt x="179" y="154"/>
                          <a:pt x="179" y="154"/>
                        </a:cubicBezTo>
                        <a:cubicBezTo>
                          <a:pt x="181" y="153"/>
                          <a:pt x="181" y="153"/>
                          <a:pt x="181" y="153"/>
                        </a:cubicBezTo>
                        <a:cubicBezTo>
                          <a:pt x="182" y="153"/>
                          <a:pt x="182" y="153"/>
                          <a:pt x="182" y="153"/>
                        </a:cubicBezTo>
                        <a:cubicBezTo>
                          <a:pt x="184" y="151"/>
                          <a:pt x="184" y="151"/>
                          <a:pt x="184" y="151"/>
                        </a:cubicBezTo>
                        <a:cubicBezTo>
                          <a:pt x="184" y="151"/>
                          <a:pt x="184" y="151"/>
                          <a:pt x="184" y="151"/>
                        </a:cubicBezTo>
                        <a:cubicBezTo>
                          <a:pt x="183" y="151"/>
                          <a:pt x="183" y="151"/>
                          <a:pt x="183" y="151"/>
                        </a:cubicBezTo>
                        <a:cubicBezTo>
                          <a:pt x="181" y="153"/>
                          <a:pt x="181" y="153"/>
                          <a:pt x="181" y="153"/>
                        </a:cubicBezTo>
                        <a:cubicBezTo>
                          <a:pt x="181" y="153"/>
                          <a:pt x="181" y="153"/>
                          <a:pt x="181"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2"/>
                          <a:pt x="180" y="152"/>
                          <a:pt x="180" y="152"/>
                        </a:cubicBezTo>
                        <a:cubicBezTo>
                          <a:pt x="180" y="152"/>
                          <a:pt x="180" y="152"/>
                          <a:pt x="180" y="152"/>
                        </a:cubicBezTo>
                        <a:cubicBezTo>
                          <a:pt x="180" y="152"/>
                          <a:pt x="180" y="152"/>
                          <a:pt x="180" y="152"/>
                        </a:cubicBezTo>
                        <a:cubicBezTo>
                          <a:pt x="180" y="152"/>
                          <a:pt x="180" y="152"/>
                          <a:pt x="180" y="152"/>
                        </a:cubicBezTo>
                        <a:cubicBezTo>
                          <a:pt x="182" y="151"/>
                          <a:pt x="182" y="151"/>
                          <a:pt x="182" y="151"/>
                        </a:cubicBezTo>
                        <a:cubicBezTo>
                          <a:pt x="183" y="151"/>
                          <a:pt x="183" y="151"/>
                          <a:pt x="183" y="151"/>
                        </a:cubicBezTo>
                        <a:cubicBezTo>
                          <a:pt x="184" y="151"/>
                          <a:pt x="184" y="151"/>
                          <a:pt x="184" y="151"/>
                        </a:cubicBezTo>
                        <a:cubicBezTo>
                          <a:pt x="185" y="151"/>
                          <a:pt x="185" y="151"/>
                          <a:pt x="185" y="151"/>
                        </a:cubicBezTo>
                        <a:cubicBezTo>
                          <a:pt x="185" y="150"/>
                          <a:pt x="185" y="150"/>
                          <a:pt x="185" y="150"/>
                        </a:cubicBezTo>
                        <a:cubicBezTo>
                          <a:pt x="186" y="150"/>
                          <a:pt x="186" y="150"/>
                          <a:pt x="186" y="150"/>
                        </a:cubicBezTo>
                        <a:cubicBezTo>
                          <a:pt x="188" y="149"/>
                          <a:pt x="188" y="149"/>
                          <a:pt x="188" y="149"/>
                        </a:cubicBezTo>
                        <a:cubicBezTo>
                          <a:pt x="189" y="148"/>
                          <a:pt x="189" y="148"/>
                          <a:pt x="189" y="148"/>
                        </a:cubicBezTo>
                        <a:cubicBezTo>
                          <a:pt x="189" y="148"/>
                          <a:pt x="189" y="148"/>
                          <a:pt x="189" y="148"/>
                        </a:cubicBezTo>
                        <a:cubicBezTo>
                          <a:pt x="190" y="148"/>
                          <a:pt x="190" y="148"/>
                          <a:pt x="190" y="148"/>
                        </a:cubicBezTo>
                        <a:cubicBezTo>
                          <a:pt x="190" y="148"/>
                          <a:pt x="190" y="148"/>
                          <a:pt x="190" y="148"/>
                        </a:cubicBezTo>
                        <a:cubicBezTo>
                          <a:pt x="191" y="147"/>
                          <a:pt x="191" y="147"/>
                          <a:pt x="191" y="147"/>
                        </a:cubicBezTo>
                        <a:cubicBezTo>
                          <a:pt x="192" y="146"/>
                          <a:pt x="192" y="146"/>
                          <a:pt x="192" y="146"/>
                        </a:cubicBezTo>
                        <a:cubicBezTo>
                          <a:pt x="192" y="145"/>
                          <a:pt x="192" y="145"/>
                          <a:pt x="192" y="145"/>
                        </a:cubicBezTo>
                        <a:cubicBezTo>
                          <a:pt x="193" y="144"/>
                          <a:pt x="193" y="144"/>
                          <a:pt x="193" y="144"/>
                        </a:cubicBezTo>
                        <a:cubicBezTo>
                          <a:pt x="194" y="144"/>
                          <a:pt x="194" y="144"/>
                          <a:pt x="194" y="144"/>
                        </a:cubicBezTo>
                        <a:cubicBezTo>
                          <a:pt x="194" y="144"/>
                          <a:pt x="194" y="144"/>
                          <a:pt x="194" y="144"/>
                        </a:cubicBezTo>
                        <a:cubicBezTo>
                          <a:pt x="194" y="143"/>
                          <a:pt x="194" y="143"/>
                          <a:pt x="194" y="143"/>
                        </a:cubicBezTo>
                        <a:cubicBezTo>
                          <a:pt x="193" y="143"/>
                          <a:pt x="193" y="143"/>
                          <a:pt x="193" y="143"/>
                        </a:cubicBezTo>
                        <a:cubicBezTo>
                          <a:pt x="193" y="142"/>
                          <a:pt x="193" y="142"/>
                          <a:pt x="193" y="142"/>
                        </a:cubicBezTo>
                        <a:cubicBezTo>
                          <a:pt x="193" y="142"/>
                          <a:pt x="193" y="142"/>
                          <a:pt x="193" y="142"/>
                        </a:cubicBezTo>
                        <a:cubicBezTo>
                          <a:pt x="193" y="141"/>
                          <a:pt x="193" y="141"/>
                          <a:pt x="193" y="141"/>
                        </a:cubicBezTo>
                        <a:cubicBezTo>
                          <a:pt x="193" y="141"/>
                          <a:pt x="193" y="141"/>
                          <a:pt x="193" y="141"/>
                        </a:cubicBezTo>
                        <a:cubicBezTo>
                          <a:pt x="193" y="141"/>
                          <a:pt x="193" y="141"/>
                          <a:pt x="193" y="141"/>
                        </a:cubicBezTo>
                        <a:cubicBezTo>
                          <a:pt x="194" y="141"/>
                          <a:pt x="194" y="141"/>
                          <a:pt x="194" y="141"/>
                        </a:cubicBezTo>
                        <a:cubicBezTo>
                          <a:pt x="194" y="141"/>
                          <a:pt x="194" y="141"/>
                          <a:pt x="194" y="141"/>
                        </a:cubicBezTo>
                        <a:cubicBezTo>
                          <a:pt x="194" y="142"/>
                          <a:pt x="194" y="142"/>
                          <a:pt x="194" y="142"/>
                        </a:cubicBezTo>
                        <a:cubicBezTo>
                          <a:pt x="195" y="141"/>
                          <a:pt x="195" y="141"/>
                          <a:pt x="195" y="141"/>
                        </a:cubicBezTo>
                        <a:cubicBezTo>
                          <a:pt x="195" y="141"/>
                          <a:pt x="195" y="141"/>
                          <a:pt x="195" y="141"/>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8" y="139"/>
                          <a:pt x="198" y="139"/>
                          <a:pt x="198" y="139"/>
                        </a:cubicBezTo>
                        <a:cubicBezTo>
                          <a:pt x="198" y="138"/>
                          <a:pt x="198" y="138"/>
                          <a:pt x="198" y="138"/>
                        </a:cubicBezTo>
                        <a:cubicBezTo>
                          <a:pt x="198" y="138"/>
                          <a:pt x="198" y="138"/>
                          <a:pt x="198" y="138"/>
                        </a:cubicBezTo>
                        <a:cubicBezTo>
                          <a:pt x="198" y="138"/>
                          <a:pt x="198" y="138"/>
                          <a:pt x="198" y="138"/>
                        </a:cubicBezTo>
                        <a:cubicBezTo>
                          <a:pt x="198" y="138"/>
                          <a:pt x="198" y="138"/>
                          <a:pt x="198"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8" y="137"/>
                          <a:pt x="198" y="137"/>
                          <a:pt x="198" y="137"/>
                        </a:cubicBezTo>
                        <a:cubicBezTo>
                          <a:pt x="198" y="137"/>
                          <a:pt x="198" y="137"/>
                          <a:pt x="198" y="137"/>
                        </a:cubicBezTo>
                        <a:cubicBezTo>
                          <a:pt x="198" y="137"/>
                          <a:pt x="198" y="137"/>
                          <a:pt x="198" y="137"/>
                        </a:cubicBezTo>
                        <a:cubicBezTo>
                          <a:pt x="197" y="136"/>
                          <a:pt x="197" y="136"/>
                          <a:pt x="197" y="136"/>
                        </a:cubicBezTo>
                        <a:cubicBezTo>
                          <a:pt x="197" y="136"/>
                          <a:pt x="197" y="136"/>
                          <a:pt x="197" y="136"/>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6"/>
                          <a:pt x="197" y="136"/>
                          <a:pt x="197" y="136"/>
                        </a:cubicBezTo>
                        <a:cubicBezTo>
                          <a:pt x="196" y="136"/>
                          <a:pt x="196" y="136"/>
                          <a:pt x="196" y="136"/>
                        </a:cubicBezTo>
                        <a:cubicBezTo>
                          <a:pt x="196" y="136"/>
                          <a:pt x="196" y="136"/>
                          <a:pt x="196" y="136"/>
                        </a:cubicBezTo>
                        <a:cubicBezTo>
                          <a:pt x="197" y="136"/>
                          <a:pt x="197" y="136"/>
                          <a:pt x="197" y="136"/>
                        </a:cubicBezTo>
                        <a:cubicBezTo>
                          <a:pt x="197" y="136"/>
                          <a:pt x="197" y="136"/>
                          <a:pt x="197" y="136"/>
                        </a:cubicBezTo>
                        <a:cubicBezTo>
                          <a:pt x="197" y="136"/>
                          <a:pt x="197" y="136"/>
                          <a:pt x="197" y="136"/>
                        </a:cubicBezTo>
                        <a:cubicBezTo>
                          <a:pt x="197" y="136"/>
                          <a:pt x="197" y="136"/>
                          <a:pt x="197" y="136"/>
                        </a:cubicBezTo>
                        <a:cubicBezTo>
                          <a:pt x="197" y="135"/>
                          <a:pt x="197" y="135"/>
                          <a:pt x="197" y="135"/>
                        </a:cubicBezTo>
                        <a:cubicBezTo>
                          <a:pt x="196" y="135"/>
                          <a:pt x="196" y="135"/>
                          <a:pt x="196" y="135"/>
                        </a:cubicBezTo>
                        <a:cubicBezTo>
                          <a:pt x="195" y="135"/>
                          <a:pt x="195" y="135"/>
                          <a:pt x="195" y="135"/>
                        </a:cubicBezTo>
                        <a:cubicBezTo>
                          <a:pt x="195" y="134"/>
                          <a:pt x="195" y="134"/>
                          <a:pt x="195" y="134"/>
                        </a:cubicBezTo>
                        <a:cubicBezTo>
                          <a:pt x="196" y="134"/>
                          <a:pt x="196" y="134"/>
                          <a:pt x="196" y="134"/>
                        </a:cubicBezTo>
                        <a:cubicBezTo>
                          <a:pt x="196" y="134"/>
                          <a:pt x="196" y="134"/>
                          <a:pt x="196" y="134"/>
                        </a:cubicBezTo>
                        <a:cubicBezTo>
                          <a:pt x="196" y="133"/>
                          <a:pt x="196" y="133"/>
                          <a:pt x="196" y="133"/>
                        </a:cubicBezTo>
                        <a:cubicBezTo>
                          <a:pt x="195" y="133"/>
                          <a:pt x="195" y="133"/>
                          <a:pt x="195" y="133"/>
                        </a:cubicBezTo>
                        <a:cubicBezTo>
                          <a:pt x="195" y="133"/>
                          <a:pt x="195" y="133"/>
                          <a:pt x="195" y="133"/>
                        </a:cubicBezTo>
                        <a:cubicBezTo>
                          <a:pt x="195" y="132"/>
                          <a:pt x="195" y="132"/>
                          <a:pt x="195" y="132"/>
                        </a:cubicBezTo>
                        <a:cubicBezTo>
                          <a:pt x="196" y="132"/>
                          <a:pt x="196" y="132"/>
                          <a:pt x="196" y="132"/>
                        </a:cubicBezTo>
                        <a:cubicBezTo>
                          <a:pt x="196" y="132"/>
                          <a:pt x="196" y="132"/>
                          <a:pt x="196" y="132"/>
                        </a:cubicBezTo>
                        <a:cubicBezTo>
                          <a:pt x="195" y="132"/>
                          <a:pt x="195" y="132"/>
                          <a:pt x="195" y="132"/>
                        </a:cubicBezTo>
                        <a:cubicBezTo>
                          <a:pt x="195" y="132"/>
                          <a:pt x="195" y="132"/>
                          <a:pt x="195" y="132"/>
                        </a:cubicBezTo>
                        <a:cubicBezTo>
                          <a:pt x="195" y="131"/>
                          <a:pt x="195" y="131"/>
                          <a:pt x="195" y="131"/>
                        </a:cubicBezTo>
                        <a:cubicBezTo>
                          <a:pt x="195" y="131"/>
                          <a:pt x="195" y="131"/>
                          <a:pt x="195" y="131"/>
                        </a:cubicBezTo>
                        <a:cubicBezTo>
                          <a:pt x="194" y="131"/>
                          <a:pt x="194" y="131"/>
                          <a:pt x="194" y="131"/>
                        </a:cubicBezTo>
                        <a:cubicBezTo>
                          <a:pt x="195" y="131"/>
                          <a:pt x="195" y="131"/>
                          <a:pt x="195" y="131"/>
                        </a:cubicBezTo>
                        <a:cubicBezTo>
                          <a:pt x="195" y="131"/>
                          <a:pt x="195" y="131"/>
                          <a:pt x="195" y="131"/>
                        </a:cubicBezTo>
                        <a:cubicBezTo>
                          <a:pt x="195" y="131"/>
                          <a:pt x="195" y="131"/>
                          <a:pt x="195" y="131"/>
                        </a:cubicBezTo>
                        <a:cubicBezTo>
                          <a:pt x="195" y="131"/>
                          <a:pt x="195" y="131"/>
                          <a:pt x="195" y="131"/>
                        </a:cubicBezTo>
                        <a:cubicBezTo>
                          <a:pt x="196" y="131"/>
                          <a:pt x="196" y="131"/>
                          <a:pt x="196" y="131"/>
                        </a:cubicBezTo>
                        <a:cubicBezTo>
                          <a:pt x="196" y="131"/>
                          <a:pt x="196" y="131"/>
                          <a:pt x="196" y="131"/>
                        </a:cubicBezTo>
                        <a:cubicBezTo>
                          <a:pt x="196" y="132"/>
                          <a:pt x="196" y="132"/>
                          <a:pt x="196" y="132"/>
                        </a:cubicBezTo>
                        <a:cubicBezTo>
                          <a:pt x="197" y="132"/>
                          <a:pt x="197" y="132"/>
                          <a:pt x="197" y="132"/>
                        </a:cubicBezTo>
                        <a:cubicBezTo>
                          <a:pt x="197" y="132"/>
                          <a:pt x="197" y="132"/>
                          <a:pt x="197" y="132"/>
                        </a:cubicBezTo>
                        <a:cubicBezTo>
                          <a:pt x="197" y="132"/>
                          <a:pt x="197" y="132"/>
                          <a:pt x="197" y="132"/>
                        </a:cubicBezTo>
                        <a:cubicBezTo>
                          <a:pt x="197" y="132"/>
                          <a:pt x="197" y="132"/>
                          <a:pt x="197" y="132"/>
                        </a:cubicBezTo>
                        <a:cubicBezTo>
                          <a:pt x="198" y="132"/>
                          <a:pt x="198" y="132"/>
                          <a:pt x="198" y="132"/>
                        </a:cubicBezTo>
                        <a:cubicBezTo>
                          <a:pt x="198" y="132"/>
                          <a:pt x="198" y="132"/>
                          <a:pt x="198" y="132"/>
                        </a:cubicBezTo>
                        <a:cubicBezTo>
                          <a:pt x="198" y="131"/>
                          <a:pt x="198" y="131"/>
                          <a:pt x="198" y="131"/>
                        </a:cubicBezTo>
                        <a:cubicBezTo>
                          <a:pt x="198" y="130"/>
                          <a:pt x="198" y="130"/>
                          <a:pt x="198" y="130"/>
                        </a:cubicBezTo>
                        <a:cubicBezTo>
                          <a:pt x="198" y="130"/>
                          <a:pt x="198" y="130"/>
                          <a:pt x="198" y="130"/>
                        </a:cubicBezTo>
                        <a:cubicBezTo>
                          <a:pt x="199" y="130"/>
                          <a:pt x="199" y="130"/>
                          <a:pt x="199" y="130"/>
                        </a:cubicBezTo>
                        <a:cubicBezTo>
                          <a:pt x="199" y="130"/>
                          <a:pt x="199" y="130"/>
                          <a:pt x="199" y="130"/>
                        </a:cubicBezTo>
                        <a:cubicBezTo>
                          <a:pt x="199" y="130"/>
                          <a:pt x="199" y="130"/>
                          <a:pt x="199" y="130"/>
                        </a:cubicBezTo>
                        <a:cubicBezTo>
                          <a:pt x="200" y="130"/>
                          <a:pt x="200" y="130"/>
                          <a:pt x="200" y="130"/>
                        </a:cubicBezTo>
                        <a:cubicBezTo>
                          <a:pt x="200" y="130"/>
                          <a:pt x="200" y="130"/>
                          <a:pt x="200" y="130"/>
                        </a:cubicBezTo>
                        <a:cubicBezTo>
                          <a:pt x="200" y="130"/>
                          <a:pt x="200" y="130"/>
                          <a:pt x="200" y="130"/>
                        </a:cubicBezTo>
                        <a:cubicBezTo>
                          <a:pt x="200" y="130"/>
                          <a:pt x="200" y="130"/>
                          <a:pt x="200" y="130"/>
                        </a:cubicBezTo>
                        <a:cubicBezTo>
                          <a:pt x="200" y="130"/>
                          <a:pt x="200" y="130"/>
                          <a:pt x="200" y="130"/>
                        </a:cubicBezTo>
                        <a:cubicBezTo>
                          <a:pt x="201" y="130"/>
                          <a:pt x="201" y="130"/>
                          <a:pt x="201" y="130"/>
                        </a:cubicBezTo>
                        <a:cubicBezTo>
                          <a:pt x="201" y="131"/>
                          <a:pt x="201" y="131"/>
                          <a:pt x="201" y="131"/>
                        </a:cubicBezTo>
                        <a:cubicBezTo>
                          <a:pt x="201" y="131"/>
                          <a:pt x="201" y="131"/>
                          <a:pt x="201" y="131"/>
                        </a:cubicBezTo>
                        <a:cubicBezTo>
                          <a:pt x="201" y="131"/>
                          <a:pt x="201" y="131"/>
                          <a:pt x="201" y="131"/>
                        </a:cubicBezTo>
                        <a:cubicBezTo>
                          <a:pt x="201" y="132"/>
                          <a:pt x="201" y="132"/>
                          <a:pt x="201" y="132"/>
                        </a:cubicBezTo>
                        <a:cubicBezTo>
                          <a:pt x="200" y="133"/>
                          <a:pt x="200" y="133"/>
                          <a:pt x="200" y="133"/>
                        </a:cubicBezTo>
                        <a:cubicBezTo>
                          <a:pt x="200" y="134"/>
                          <a:pt x="200" y="134"/>
                          <a:pt x="200" y="134"/>
                        </a:cubicBezTo>
                        <a:cubicBezTo>
                          <a:pt x="200" y="134"/>
                          <a:pt x="200" y="134"/>
                          <a:pt x="200" y="134"/>
                        </a:cubicBezTo>
                        <a:cubicBezTo>
                          <a:pt x="200" y="134"/>
                          <a:pt x="200" y="134"/>
                          <a:pt x="200" y="134"/>
                        </a:cubicBezTo>
                        <a:cubicBezTo>
                          <a:pt x="200" y="134"/>
                          <a:pt x="200" y="134"/>
                          <a:pt x="200" y="134"/>
                        </a:cubicBezTo>
                        <a:cubicBezTo>
                          <a:pt x="199" y="134"/>
                          <a:pt x="199" y="134"/>
                          <a:pt x="199" y="134"/>
                        </a:cubicBezTo>
                        <a:cubicBezTo>
                          <a:pt x="199" y="134"/>
                          <a:pt x="199" y="134"/>
                          <a:pt x="199" y="134"/>
                        </a:cubicBezTo>
                        <a:cubicBezTo>
                          <a:pt x="199" y="135"/>
                          <a:pt x="199" y="135"/>
                          <a:pt x="199" y="135"/>
                        </a:cubicBezTo>
                        <a:cubicBezTo>
                          <a:pt x="200" y="135"/>
                          <a:pt x="200" y="135"/>
                          <a:pt x="200" y="135"/>
                        </a:cubicBezTo>
                        <a:cubicBezTo>
                          <a:pt x="200" y="135"/>
                          <a:pt x="200" y="135"/>
                          <a:pt x="200" y="135"/>
                        </a:cubicBezTo>
                        <a:cubicBezTo>
                          <a:pt x="201" y="134"/>
                          <a:pt x="201" y="134"/>
                          <a:pt x="201" y="134"/>
                        </a:cubicBezTo>
                        <a:cubicBezTo>
                          <a:pt x="202" y="134"/>
                          <a:pt x="202" y="134"/>
                          <a:pt x="202" y="134"/>
                        </a:cubicBezTo>
                        <a:cubicBezTo>
                          <a:pt x="203" y="134"/>
                          <a:pt x="203" y="134"/>
                          <a:pt x="203" y="134"/>
                        </a:cubicBezTo>
                        <a:cubicBezTo>
                          <a:pt x="203" y="134"/>
                          <a:pt x="203" y="134"/>
                          <a:pt x="203"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5"/>
                          <a:pt x="204" y="135"/>
                          <a:pt x="204" y="135"/>
                        </a:cubicBezTo>
                        <a:cubicBezTo>
                          <a:pt x="203" y="135"/>
                          <a:pt x="203" y="135"/>
                          <a:pt x="203" y="135"/>
                        </a:cubicBezTo>
                        <a:cubicBezTo>
                          <a:pt x="203" y="135"/>
                          <a:pt x="203" y="135"/>
                          <a:pt x="203" y="135"/>
                        </a:cubicBezTo>
                        <a:cubicBezTo>
                          <a:pt x="203" y="135"/>
                          <a:pt x="203" y="135"/>
                          <a:pt x="203" y="135"/>
                        </a:cubicBezTo>
                        <a:cubicBezTo>
                          <a:pt x="202" y="135"/>
                          <a:pt x="202" y="135"/>
                          <a:pt x="202" y="135"/>
                        </a:cubicBezTo>
                        <a:cubicBezTo>
                          <a:pt x="202" y="135"/>
                          <a:pt x="202" y="135"/>
                          <a:pt x="202" y="135"/>
                        </a:cubicBezTo>
                        <a:cubicBezTo>
                          <a:pt x="202" y="135"/>
                          <a:pt x="202" y="135"/>
                          <a:pt x="202" y="135"/>
                        </a:cubicBezTo>
                        <a:cubicBezTo>
                          <a:pt x="202" y="136"/>
                          <a:pt x="202" y="136"/>
                          <a:pt x="202" y="136"/>
                        </a:cubicBezTo>
                        <a:cubicBezTo>
                          <a:pt x="201" y="136"/>
                          <a:pt x="201" y="136"/>
                          <a:pt x="201" y="136"/>
                        </a:cubicBezTo>
                        <a:cubicBezTo>
                          <a:pt x="201" y="136"/>
                          <a:pt x="201" y="136"/>
                          <a:pt x="201" y="136"/>
                        </a:cubicBezTo>
                        <a:cubicBezTo>
                          <a:pt x="200" y="137"/>
                          <a:pt x="200" y="137"/>
                          <a:pt x="200" y="137"/>
                        </a:cubicBezTo>
                        <a:cubicBezTo>
                          <a:pt x="199" y="138"/>
                          <a:pt x="199" y="138"/>
                          <a:pt x="199" y="138"/>
                        </a:cubicBezTo>
                        <a:cubicBezTo>
                          <a:pt x="200" y="138"/>
                          <a:pt x="200" y="138"/>
                          <a:pt x="200" y="138"/>
                        </a:cubicBezTo>
                        <a:cubicBezTo>
                          <a:pt x="200" y="138"/>
                          <a:pt x="200" y="138"/>
                          <a:pt x="200" y="138"/>
                        </a:cubicBezTo>
                        <a:cubicBezTo>
                          <a:pt x="200" y="138"/>
                          <a:pt x="200" y="138"/>
                          <a:pt x="200" y="138"/>
                        </a:cubicBezTo>
                        <a:cubicBezTo>
                          <a:pt x="201" y="137"/>
                          <a:pt x="201" y="137"/>
                          <a:pt x="201" y="137"/>
                        </a:cubicBezTo>
                        <a:cubicBezTo>
                          <a:pt x="202" y="136"/>
                          <a:pt x="202" y="136"/>
                          <a:pt x="202" y="136"/>
                        </a:cubicBezTo>
                        <a:cubicBezTo>
                          <a:pt x="207" y="133"/>
                          <a:pt x="207" y="133"/>
                          <a:pt x="207" y="133"/>
                        </a:cubicBezTo>
                        <a:cubicBezTo>
                          <a:pt x="209" y="132"/>
                          <a:pt x="209" y="132"/>
                          <a:pt x="209" y="132"/>
                        </a:cubicBezTo>
                        <a:cubicBezTo>
                          <a:pt x="210" y="132"/>
                          <a:pt x="210" y="132"/>
                          <a:pt x="210" y="132"/>
                        </a:cubicBezTo>
                        <a:cubicBezTo>
                          <a:pt x="211" y="131"/>
                          <a:pt x="211" y="131"/>
                          <a:pt x="211" y="131"/>
                        </a:cubicBezTo>
                        <a:cubicBezTo>
                          <a:pt x="212" y="131"/>
                          <a:pt x="212" y="131"/>
                          <a:pt x="212" y="131"/>
                        </a:cubicBezTo>
                        <a:cubicBezTo>
                          <a:pt x="212" y="131"/>
                          <a:pt x="212" y="131"/>
                          <a:pt x="212" y="131"/>
                        </a:cubicBezTo>
                        <a:cubicBezTo>
                          <a:pt x="214" y="131"/>
                          <a:pt x="214" y="131"/>
                          <a:pt x="214" y="131"/>
                        </a:cubicBezTo>
                        <a:cubicBezTo>
                          <a:pt x="214" y="131"/>
                          <a:pt x="214" y="131"/>
                          <a:pt x="214" y="131"/>
                        </a:cubicBezTo>
                        <a:cubicBezTo>
                          <a:pt x="215" y="131"/>
                          <a:pt x="215" y="131"/>
                          <a:pt x="215" y="131"/>
                        </a:cubicBezTo>
                        <a:cubicBezTo>
                          <a:pt x="215" y="131"/>
                          <a:pt x="215" y="131"/>
                          <a:pt x="215" y="131"/>
                        </a:cubicBezTo>
                        <a:cubicBezTo>
                          <a:pt x="215" y="130"/>
                          <a:pt x="215" y="130"/>
                          <a:pt x="215" y="130"/>
                        </a:cubicBezTo>
                        <a:cubicBezTo>
                          <a:pt x="214" y="129"/>
                          <a:pt x="214" y="129"/>
                          <a:pt x="214" y="129"/>
                        </a:cubicBezTo>
                        <a:cubicBezTo>
                          <a:pt x="213" y="129"/>
                          <a:pt x="213" y="129"/>
                          <a:pt x="213" y="129"/>
                        </a:cubicBezTo>
                        <a:cubicBezTo>
                          <a:pt x="214" y="127"/>
                          <a:pt x="214" y="127"/>
                          <a:pt x="214" y="127"/>
                        </a:cubicBezTo>
                        <a:cubicBezTo>
                          <a:pt x="215" y="126"/>
                          <a:pt x="215" y="126"/>
                          <a:pt x="215" y="126"/>
                        </a:cubicBezTo>
                        <a:cubicBezTo>
                          <a:pt x="215" y="125"/>
                          <a:pt x="215" y="125"/>
                          <a:pt x="215" y="125"/>
                        </a:cubicBezTo>
                        <a:cubicBezTo>
                          <a:pt x="215" y="125"/>
                          <a:pt x="215" y="125"/>
                          <a:pt x="215" y="125"/>
                        </a:cubicBezTo>
                        <a:cubicBezTo>
                          <a:pt x="215" y="125"/>
                          <a:pt x="215" y="125"/>
                          <a:pt x="215" y="125"/>
                        </a:cubicBezTo>
                        <a:cubicBezTo>
                          <a:pt x="215" y="125"/>
                          <a:pt x="215" y="125"/>
                          <a:pt x="215" y="125"/>
                        </a:cubicBezTo>
                        <a:cubicBezTo>
                          <a:pt x="216" y="125"/>
                          <a:pt x="216" y="125"/>
                          <a:pt x="216" y="125"/>
                        </a:cubicBezTo>
                        <a:cubicBezTo>
                          <a:pt x="216" y="125"/>
                          <a:pt x="216" y="125"/>
                          <a:pt x="216" y="125"/>
                        </a:cubicBezTo>
                        <a:cubicBezTo>
                          <a:pt x="216" y="124"/>
                          <a:pt x="216" y="124"/>
                          <a:pt x="216" y="124"/>
                        </a:cubicBezTo>
                        <a:cubicBezTo>
                          <a:pt x="217" y="123"/>
                          <a:pt x="217" y="123"/>
                          <a:pt x="217" y="123"/>
                        </a:cubicBezTo>
                        <a:cubicBezTo>
                          <a:pt x="217" y="123"/>
                          <a:pt x="217" y="123"/>
                          <a:pt x="217" y="123"/>
                        </a:cubicBezTo>
                        <a:cubicBezTo>
                          <a:pt x="217" y="123"/>
                          <a:pt x="217" y="123"/>
                          <a:pt x="217" y="123"/>
                        </a:cubicBezTo>
                        <a:cubicBezTo>
                          <a:pt x="217" y="122"/>
                          <a:pt x="217" y="122"/>
                          <a:pt x="217" y="122"/>
                        </a:cubicBezTo>
                        <a:cubicBezTo>
                          <a:pt x="217" y="122"/>
                          <a:pt x="217" y="122"/>
                          <a:pt x="217" y="122"/>
                        </a:cubicBezTo>
                        <a:cubicBezTo>
                          <a:pt x="217" y="121"/>
                          <a:pt x="217" y="121"/>
                          <a:pt x="217" y="121"/>
                        </a:cubicBezTo>
                        <a:cubicBezTo>
                          <a:pt x="217" y="121"/>
                          <a:pt x="217" y="121"/>
                          <a:pt x="217" y="121"/>
                        </a:cubicBezTo>
                        <a:cubicBezTo>
                          <a:pt x="217" y="121"/>
                          <a:pt x="217" y="121"/>
                          <a:pt x="217" y="121"/>
                        </a:cubicBezTo>
                        <a:cubicBezTo>
                          <a:pt x="217" y="121"/>
                          <a:pt x="217" y="121"/>
                          <a:pt x="217" y="121"/>
                        </a:cubicBezTo>
                        <a:cubicBezTo>
                          <a:pt x="217" y="120"/>
                          <a:pt x="217" y="120"/>
                          <a:pt x="217" y="120"/>
                        </a:cubicBezTo>
                        <a:cubicBezTo>
                          <a:pt x="217" y="120"/>
                          <a:pt x="217" y="120"/>
                          <a:pt x="217" y="120"/>
                        </a:cubicBezTo>
                        <a:cubicBezTo>
                          <a:pt x="217" y="120"/>
                          <a:pt x="217" y="120"/>
                          <a:pt x="217" y="120"/>
                        </a:cubicBezTo>
                        <a:cubicBezTo>
                          <a:pt x="217" y="120"/>
                          <a:pt x="217" y="120"/>
                          <a:pt x="217" y="120"/>
                        </a:cubicBezTo>
                        <a:cubicBezTo>
                          <a:pt x="217" y="119"/>
                          <a:pt x="217" y="119"/>
                          <a:pt x="217" y="119"/>
                        </a:cubicBezTo>
                        <a:cubicBezTo>
                          <a:pt x="217" y="119"/>
                          <a:pt x="217" y="119"/>
                          <a:pt x="217" y="119"/>
                        </a:cubicBezTo>
                        <a:cubicBezTo>
                          <a:pt x="216" y="119"/>
                          <a:pt x="216" y="119"/>
                          <a:pt x="216" y="119"/>
                        </a:cubicBezTo>
                        <a:cubicBezTo>
                          <a:pt x="216" y="118"/>
                          <a:pt x="216" y="118"/>
                          <a:pt x="216" y="118"/>
                        </a:cubicBezTo>
                        <a:cubicBezTo>
                          <a:pt x="216" y="118"/>
                          <a:pt x="216" y="118"/>
                          <a:pt x="216" y="118"/>
                        </a:cubicBezTo>
                        <a:cubicBezTo>
                          <a:pt x="216" y="117"/>
                          <a:pt x="216" y="117"/>
                          <a:pt x="216" y="117"/>
                        </a:cubicBezTo>
                        <a:cubicBezTo>
                          <a:pt x="216" y="117"/>
                          <a:pt x="216" y="117"/>
                          <a:pt x="216" y="117"/>
                        </a:cubicBezTo>
                        <a:cubicBezTo>
                          <a:pt x="216" y="117"/>
                          <a:pt x="216" y="117"/>
                          <a:pt x="216" y="117"/>
                        </a:cubicBezTo>
                        <a:cubicBezTo>
                          <a:pt x="217" y="116"/>
                          <a:pt x="217" y="116"/>
                          <a:pt x="217" y="116"/>
                        </a:cubicBezTo>
                        <a:cubicBezTo>
                          <a:pt x="217" y="116"/>
                          <a:pt x="217" y="116"/>
                          <a:pt x="217" y="116"/>
                        </a:cubicBezTo>
                        <a:cubicBezTo>
                          <a:pt x="217" y="115"/>
                          <a:pt x="217" y="115"/>
                          <a:pt x="217" y="115"/>
                        </a:cubicBezTo>
                        <a:cubicBezTo>
                          <a:pt x="217" y="115"/>
                          <a:pt x="217" y="115"/>
                          <a:pt x="217" y="115"/>
                        </a:cubicBezTo>
                        <a:cubicBezTo>
                          <a:pt x="216" y="115"/>
                          <a:pt x="216" y="115"/>
                          <a:pt x="216" y="115"/>
                        </a:cubicBezTo>
                        <a:cubicBezTo>
                          <a:pt x="216" y="115"/>
                          <a:pt x="216" y="115"/>
                          <a:pt x="216" y="115"/>
                        </a:cubicBezTo>
                        <a:cubicBezTo>
                          <a:pt x="216" y="114"/>
                          <a:pt x="216" y="114"/>
                          <a:pt x="216" y="114"/>
                        </a:cubicBezTo>
                        <a:cubicBezTo>
                          <a:pt x="216" y="114"/>
                          <a:pt x="216" y="114"/>
                          <a:pt x="216" y="114"/>
                        </a:cubicBezTo>
                        <a:cubicBezTo>
                          <a:pt x="216" y="114"/>
                          <a:pt x="216" y="114"/>
                          <a:pt x="216" y="114"/>
                        </a:cubicBezTo>
                        <a:cubicBezTo>
                          <a:pt x="216" y="114"/>
                          <a:pt x="216" y="114"/>
                          <a:pt x="216" y="114"/>
                        </a:cubicBezTo>
                        <a:cubicBezTo>
                          <a:pt x="216" y="114"/>
                          <a:pt x="216" y="114"/>
                          <a:pt x="216" y="114"/>
                        </a:cubicBezTo>
                        <a:cubicBezTo>
                          <a:pt x="216" y="113"/>
                          <a:pt x="216" y="113"/>
                          <a:pt x="216" y="113"/>
                        </a:cubicBezTo>
                        <a:cubicBezTo>
                          <a:pt x="217" y="113"/>
                          <a:pt x="217" y="113"/>
                          <a:pt x="217" y="113"/>
                        </a:cubicBezTo>
                        <a:cubicBezTo>
                          <a:pt x="217" y="113"/>
                          <a:pt x="217" y="113"/>
                          <a:pt x="217" y="113"/>
                        </a:cubicBezTo>
                        <a:cubicBezTo>
                          <a:pt x="217" y="113"/>
                          <a:pt x="217" y="113"/>
                          <a:pt x="217" y="113"/>
                        </a:cubicBezTo>
                        <a:cubicBezTo>
                          <a:pt x="217" y="112"/>
                          <a:pt x="217" y="112"/>
                          <a:pt x="217" y="112"/>
                        </a:cubicBezTo>
                        <a:cubicBezTo>
                          <a:pt x="217" y="111"/>
                          <a:pt x="217" y="111"/>
                          <a:pt x="217" y="111"/>
                        </a:cubicBezTo>
                        <a:cubicBezTo>
                          <a:pt x="218" y="111"/>
                          <a:pt x="218" y="111"/>
                          <a:pt x="218" y="111"/>
                        </a:cubicBezTo>
                        <a:cubicBezTo>
                          <a:pt x="218" y="111"/>
                          <a:pt x="218" y="111"/>
                          <a:pt x="218" y="111"/>
                        </a:cubicBezTo>
                        <a:cubicBezTo>
                          <a:pt x="218" y="110"/>
                          <a:pt x="218" y="110"/>
                          <a:pt x="218" y="110"/>
                        </a:cubicBezTo>
                        <a:cubicBezTo>
                          <a:pt x="218" y="109"/>
                          <a:pt x="218" y="109"/>
                          <a:pt x="218" y="109"/>
                        </a:cubicBezTo>
                        <a:cubicBezTo>
                          <a:pt x="219" y="108"/>
                          <a:pt x="219" y="108"/>
                          <a:pt x="219" y="108"/>
                        </a:cubicBezTo>
                        <a:cubicBezTo>
                          <a:pt x="219" y="108"/>
                          <a:pt x="219" y="108"/>
                          <a:pt x="219" y="108"/>
                        </a:cubicBezTo>
                        <a:cubicBezTo>
                          <a:pt x="219" y="108"/>
                          <a:pt x="219" y="108"/>
                          <a:pt x="219" y="108"/>
                        </a:cubicBezTo>
                        <a:cubicBezTo>
                          <a:pt x="219" y="108"/>
                          <a:pt x="219" y="108"/>
                          <a:pt x="219" y="108"/>
                        </a:cubicBezTo>
                        <a:cubicBezTo>
                          <a:pt x="218" y="107"/>
                          <a:pt x="218" y="107"/>
                          <a:pt x="218" y="107"/>
                        </a:cubicBezTo>
                        <a:cubicBezTo>
                          <a:pt x="218" y="107"/>
                          <a:pt x="218" y="107"/>
                          <a:pt x="218" y="107"/>
                        </a:cubicBezTo>
                        <a:cubicBezTo>
                          <a:pt x="218" y="107"/>
                          <a:pt x="218" y="107"/>
                          <a:pt x="218" y="107"/>
                        </a:cubicBezTo>
                        <a:cubicBezTo>
                          <a:pt x="219" y="107"/>
                          <a:pt x="219" y="107"/>
                          <a:pt x="219" y="107"/>
                        </a:cubicBezTo>
                        <a:cubicBezTo>
                          <a:pt x="219" y="106"/>
                          <a:pt x="219" y="106"/>
                          <a:pt x="219" y="106"/>
                        </a:cubicBezTo>
                        <a:cubicBezTo>
                          <a:pt x="219" y="106"/>
                          <a:pt x="219" y="106"/>
                          <a:pt x="219" y="106"/>
                        </a:cubicBezTo>
                        <a:cubicBezTo>
                          <a:pt x="219" y="106"/>
                          <a:pt x="219" y="106"/>
                          <a:pt x="219" y="106"/>
                        </a:cubicBezTo>
                        <a:cubicBezTo>
                          <a:pt x="219" y="106"/>
                          <a:pt x="219" y="106"/>
                          <a:pt x="219" y="106"/>
                        </a:cubicBezTo>
                        <a:cubicBezTo>
                          <a:pt x="219" y="106"/>
                          <a:pt x="219" y="106"/>
                          <a:pt x="219" y="106"/>
                        </a:cubicBezTo>
                        <a:cubicBezTo>
                          <a:pt x="218" y="105"/>
                          <a:pt x="218" y="105"/>
                          <a:pt x="218" y="105"/>
                        </a:cubicBezTo>
                        <a:cubicBezTo>
                          <a:pt x="218" y="105"/>
                          <a:pt x="218" y="105"/>
                          <a:pt x="218" y="105"/>
                        </a:cubicBezTo>
                        <a:cubicBezTo>
                          <a:pt x="218" y="105"/>
                          <a:pt x="218" y="105"/>
                          <a:pt x="218" y="105"/>
                        </a:cubicBezTo>
                        <a:cubicBezTo>
                          <a:pt x="219" y="105"/>
                          <a:pt x="219" y="105"/>
                          <a:pt x="219" y="105"/>
                        </a:cubicBezTo>
                        <a:cubicBezTo>
                          <a:pt x="219" y="104"/>
                          <a:pt x="219" y="104"/>
                          <a:pt x="219" y="104"/>
                        </a:cubicBezTo>
                        <a:cubicBezTo>
                          <a:pt x="219" y="104"/>
                          <a:pt x="219" y="104"/>
                          <a:pt x="219" y="104"/>
                        </a:cubicBezTo>
                        <a:cubicBezTo>
                          <a:pt x="219" y="104"/>
                          <a:pt x="219" y="104"/>
                          <a:pt x="219" y="104"/>
                        </a:cubicBezTo>
                        <a:close/>
                        <a:moveTo>
                          <a:pt x="165" y="163"/>
                        </a:moveTo>
                        <a:cubicBezTo>
                          <a:pt x="165" y="163"/>
                          <a:pt x="165" y="163"/>
                          <a:pt x="165" y="163"/>
                        </a:cubicBezTo>
                        <a:cubicBezTo>
                          <a:pt x="165" y="163"/>
                          <a:pt x="165" y="163"/>
                          <a:pt x="165" y="163"/>
                        </a:cubicBezTo>
                        <a:cubicBezTo>
                          <a:pt x="164" y="163"/>
                          <a:pt x="164" y="163"/>
                          <a:pt x="164" y="163"/>
                        </a:cubicBezTo>
                        <a:cubicBezTo>
                          <a:pt x="164" y="164"/>
                          <a:pt x="164" y="164"/>
                          <a:pt x="164" y="164"/>
                        </a:cubicBezTo>
                        <a:cubicBezTo>
                          <a:pt x="164" y="164"/>
                          <a:pt x="164" y="164"/>
                          <a:pt x="164" y="164"/>
                        </a:cubicBezTo>
                        <a:cubicBezTo>
                          <a:pt x="164" y="164"/>
                          <a:pt x="164" y="164"/>
                          <a:pt x="164" y="164"/>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7"/>
                          <a:pt x="163" y="167"/>
                          <a:pt x="163" y="167"/>
                        </a:cubicBezTo>
                        <a:cubicBezTo>
                          <a:pt x="162" y="168"/>
                          <a:pt x="162" y="168"/>
                          <a:pt x="162" y="168"/>
                        </a:cubicBezTo>
                        <a:cubicBezTo>
                          <a:pt x="162" y="168"/>
                          <a:pt x="162" y="168"/>
                          <a:pt x="162" y="168"/>
                        </a:cubicBezTo>
                        <a:cubicBezTo>
                          <a:pt x="162" y="169"/>
                          <a:pt x="162" y="169"/>
                          <a:pt x="162" y="169"/>
                        </a:cubicBezTo>
                        <a:cubicBezTo>
                          <a:pt x="162" y="168"/>
                          <a:pt x="162" y="168"/>
                          <a:pt x="162" y="168"/>
                        </a:cubicBezTo>
                        <a:cubicBezTo>
                          <a:pt x="162" y="168"/>
                          <a:pt x="162" y="168"/>
                          <a:pt x="162" y="168"/>
                        </a:cubicBezTo>
                        <a:cubicBezTo>
                          <a:pt x="163" y="167"/>
                          <a:pt x="163" y="167"/>
                          <a:pt x="163" y="167"/>
                        </a:cubicBezTo>
                        <a:cubicBezTo>
                          <a:pt x="164" y="166"/>
                          <a:pt x="164" y="166"/>
                          <a:pt x="164" y="166"/>
                        </a:cubicBezTo>
                        <a:cubicBezTo>
                          <a:pt x="165" y="164"/>
                          <a:pt x="165" y="164"/>
                          <a:pt x="165" y="164"/>
                        </a:cubicBezTo>
                        <a:cubicBezTo>
                          <a:pt x="165" y="164"/>
                          <a:pt x="165" y="164"/>
                          <a:pt x="165" y="164"/>
                        </a:cubicBezTo>
                        <a:cubicBezTo>
                          <a:pt x="165" y="164"/>
                          <a:pt x="165" y="164"/>
                          <a:pt x="165" y="164"/>
                        </a:cubicBezTo>
                        <a:cubicBezTo>
                          <a:pt x="165" y="163"/>
                          <a:pt x="165" y="163"/>
                          <a:pt x="165" y="163"/>
                        </a:cubicBezTo>
                        <a:cubicBezTo>
                          <a:pt x="165" y="163"/>
                          <a:pt x="165" y="163"/>
                          <a:pt x="165" y="163"/>
                        </a:cubicBezTo>
                        <a:close/>
                        <a:moveTo>
                          <a:pt x="161" y="169"/>
                        </a:moveTo>
                        <a:cubicBezTo>
                          <a:pt x="161" y="169"/>
                          <a:pt x="161" y="169"/>
                          <a:pt x="161" y="169"/>
                        </a:cubicBezTo>
                        <a:cubicBezTo>
                          <a:pt x="161" y="170"/>
                          <a:pt x="161" y="170"/>
                          <a:pt x="161" y="170"/>
                        </a:cubicBezTo>
                        <a:cubicBezTo>
                          <a:pt x="161" y="170"/>
                          <a:pt x="161" y="170"/>
                          <a:pt x="161" y="170"/>
                        </a:cubicBezTo>
                        <a:cubicBezTo>
                          <a:pt x="160" y="171"/>
                          <a:pt x="160" y="171"/>
                          <a:pt x="160" y="171"/>
                        </a:cubicBezTo>
                        <a:cubicBezTo>
                          <a:pt x="159" y="173"/>
                          <a:pt x="159" y="173"/>
                          <a:pt x="159" y="173"/>
                        </a:cubicBezTo>
                        <a:cubicBezTo>
                          <a:pt x="159" y="173"/>
                          <a:pt x="159" y="173"/>
                          <a:pt x="159" y="173"/>
                        </a:cubicBezTo>
                        <a:cubicBezTo>
                          <a:pt x="159" y="173"/>
                          <a:pt x="159" y="173"/>
                          <a:pt x="159" y="173"/>
                        </a:cubicBezTo>
                        <a:cubicBezTo>
                          <a:pt x="159" y="173"/>
                          <a:pt x="159" y="173"/>
                          <a:pt x="159" y="173"/>
                        </a:cubicBezTo>
                        <a:cubicBezTo>
                          <a:pt x="158" y="173"/>
                          <a:pt x="158" y="173"/>
                          <a:pt x="158" y="173"/>
                        </a:cubicBezTo>
                        <a:cubicBezTo>
                          <a:pt x="158" y="173"/>
                          <a:pt x="158" y="173"/>
                          <a:pt x="158" y="173"/>
                        </a:cubicBezTo>
                        <a:cubicBezTo>
                          <a:pt x="159" y="173"/>
                          <a:pt x="159" y="173"/>
                          <a:pt x="159" y="173"/>
                        </a:cubicBezTo>
                        <a:cubicBezTo>
                          <a:pt x="159" y="173"/>
                          <a:pt x="159" y="173"/>
                          <a:pt x="159" y="173"/>
                        </a:cubicBezTo>
                        <a:cubicBezTo>
                          <a:pt x="158" y="174"/>
                          <a:pt x="158" y="174"/>
                          <a:pt x="158" y="174"/>
                        </a:cubicBezTo>
                        <a:cubicBezTo>
                          <a:pt x="158" y="174"/>
                          <a:pt x="158" y="174"/>
                          <a:pt x="158" y="174"/>
                        </a:cubicBezTo>
                        <a:cubicBezTo>
                          <a:pt x="158" y="175"/>
                          <a:pt x="158" y="175"/>
                          <a:pt x="157" y="176"/>
                        </a:cubicBezTo>
                        <a:cubicBezTo>
                          <a:pt x="157" y="176"/>
                          <a:pt x="157" y="176"/>
                          <a:pt x="157" y="176"/>
                        </a:cubicBezTo>
                        <a:cubicBezTo>
                          <a:pt x="157" y="177"/>
                          <a:pt x="157" y="177"/>
                          <a:pt x="157" y="177"/>
                        </a:cubicBezTo>
                        <a:cubicBezTo>
                          <a:pt x="156" y="179"/>
                          <a:pt x="156" y="179"/>
                          <a:pt x="156" y="179"/>
                        </a:cubicBezTo>
                        <a:cubicBezTo>
                          <a:pt x="156" y="181"/>
                          <a:pt x="156" y="181"/>
                          <a:pt x="156" y="181"/>
                        </a:cubicBezTo>
                        <a:cubicBezTo>
                          <a:pt x="156" y="181"/>
                          <a:pt x="156" y="181"/>
                          <a:pt x="156" y="181"/>
                        </a:cubicBezTo>
                        <a:cubicBezTo>
                          <a:pt x="156" y="181"/>
                          <a:pt x="156" y="181"/>
                          <a:pt x="156" y="181"/>
                        </a:cubicBezTo>
                        <a:cubicBezTo>
                          <a:pt x="157" y="181"/>
                          <a:pt x="157" y="181"/>
                          <a:pt x="157" y="181"/>
                        </a:cubicBezTo>
                        <a:cubicBezTo>
                          <a:pt x="157" y="181"/>
                          <a:pt x="157" y="181"/>
                          <a:pt x="157" y="181"/>
                        </a:cubicBezTo>
                        <a:cubicBezTo>
                          <a:pt x="157" y="180"/>
                          <a:pt x="157" y="180"/>
                          <a:pt x="157" y="180"/>
                        </a:cubicBezTo>
                        <a:cubicBezTo>
                          <a:pt x="157" y="178"/>
                          <a:pt x="157" y="178"/>
                          <a:pt x="157" y="178"/>
                        </a:cubicBezTo>
                        <a:cubicBezTo>
                          <a:pt x="158" y="176"/>
                          <a:pt x="158" y="176"/>
                          <a:pt x="158" y="176"/>
                        </a:cubicBezTo>
                        <a:cubicBezTo>
                          <a:pt x="160" y="173"/>
                          <a:pt x="160" y="173"/>
                          <a:pt x="160" y="173"/>
                        </a:cubicBezTo>
                        <a:cubicBezTo>
                          <a:pt x="162" y="169"/>
                          <a:pt x="162" y="169"/>
                          <a:pt x="162" y="169"/>
                        </a:cubicBezTo>
                        <a:cubicBezTo>
                          <a:pt x="162" y="169"/>
                          <a:pt x="162" y="169"/>
                          <a:pt x="162" y="169"/>
                        </a:cubicBezTo>
                        <a:cubicBezTo>
                          <a:pt x="162" y="169"/>
                          <a:pt x="162" y="169"/>
                          <a:pt x="162" y="169"/>
                        </a:cubicBezTo>
                        <a:lnTo>
                          <a:pt x="161" y="169"/>
                        </a:lnTo>
                        <a:close/>
                        <a:moveTo>
                          <a:pt x="157" y="191"/>
                        </a:moveTo>
                        <a:cubicBezTo>
                          <a:pt x="157" y="192"/>
                          <a:pt x="157" y="192"/>
                          <a:pt x="157" y="192"/>
                        </a:cubicBezTo>
                        <a:cubicBezTo>
                          <a:pt x="158" y="193"/>
                          <a:pt x="158" y="193"/>
                          <a:pt x="158" y="193"/>
                        </a:cubicBezTo>
                        <a:cubicBezTo>
                          <a:pt x="158" y="193"/>
                          <a:pt x="158" y="193"/>
                          <a:pt x="158" y="193"/>
                        </a:cubicBezTo>
                        <a:cubicBezTo>
                          <a:pt x="158" y="193"/>
                          <a:pt x="158" y="193"/>
                          <a:pt x="158" y="193"/>
                        </a:cubicBezTo>
                        <a:cubicBezTo>
                          <a:pt x="158" y="194"/>
                          <a:pt x="158" y="194"/>
                          <a:pt x="158" y="194"/>
                        </a:cubicBezTo>
                        <a:cubicBezTo>
                          <a:pt x="158" y="195"/>
                          <a:pt x="158" y="195"/>
                          <a:pt x="158" y="195"/>
                        </a:cubicBezTo>
                        <a:cubicBezTo>
                          <a:pt x="159" y="195"/>
                          <a:pt x="159" y="195"/>
                          <a:pt x="159" y="195"/>
                        </a:cubicBezTo>
                        <a:cubicBezTo>
                          <a:pt x="159" y="196"/>
                          <a:pt x="159" y="196"/>
                          <a:pt x="159" y="196"/>
                        </a:cubicBezTo>
                        <a:cubicBezTo>
                          <a:pt x="159" y="197"/>
                          <a:pt x="159" y="197"/>
                          <a:pt x="159" y="197"/>
                        </a:cubicBezTo>
                        <a:cubicBezTo>
                          <a:pt x="159" y="198"/>
                          <a:pt x="159" y="198"/>
                          <a:pt x="159" y="198"/>
                        </a:cubicBezTo>
                        <a:cubicBezTo>
                          <a:pt x="159" y="198"/>
                          <a:pt x="159" y="198"/>
                          <a:pt x="159" y="198"/>
                        </a:cubicBezTo>
                        <a:cubicBezTo>
                          <a:pt x="160" y="199"/>
                          <a:pt x="160" y="199"/>
                          <a:pt x="160" y="199"/>
                        </a:cubicBezTo>
                        <a:cubicBezTo>
                          <a:pt x="160" y="202"/>
                          <a:pt x="160" y="202"/>
                          <a:pt x="160" y="202"/>
                        </a:cubicBezTo>
                        <a:cubicBezTo>
                          <a:pt x="160" y="202"/>
                          <a:pt x="160" y="202"/>
                          <a:pt x="160" y="202"/>
                        </a:cubicBezTo>
                        <a:cubicBezTo>
                          <a:pt x="161" y="203"/>
                          <a:pt x="161" y="203"/>
                          <a:pt x="161" y="203"/>
                        </a:cubicBezTo>
                        <a:cubicBezTo>
                          <a:pt x="161" y="203"/>
                          <a:pt x="161" y="203"/>
                          <a:pt x="161" y="203"/>
                        </a:cubicBezTo>
                        <a:cubicBezTo>
                          <a:pt x="161" y="202"/>
                          <a:pt x="161" y="202"/>
                          <a:pt x="161" y="202"/>
                        </a:cubicBezTo>
                        <a:cubicBezTo>
                          <a:pt x="161" y="201"/>
                          <a:pt x="161" y="201"/>
                          <a:pt x="161" y="201"/>
                        </a:cubicBezTo>
                        <a:cubicBezTo>
                          <a:pt x="160" y="201"/>
                          <a:pt x="160" y="201"/>
                          <a:pt x="160" y="201"/>
                        </a:cubicBezTo>
                        <a:cubicBezTo>
                          <a:pt x="160" y="200"/>
                          <a:pt x="160" y="200"/>
                          <a:pt x="160" y="200"/>
                        </a:cubicBezTo>
                        <a:cubicBezTo>
                          <a:pt x="160" y="199"/>
                          <a:pt x="160" y="199"/>
                          <a:pt x="160" y="199"/>
                        </a:cubicBezTo>
                        <a:cubicBezTo>
                          <a:pt x="160" y="199"/>
                          <a:pt x="160" y="199"/>
                          <a:pt x="160" y="199"/>
                        </a:cubicBezTo>
                        <a:cubicBezTo>
                          <a:pt x="160" y="198"/>
                          <a:pt x="160" y="198"/>
                          <a:pt x="160" y="198"/>
                        </a:cubicBezTo>
                        <a:cubicBezTo>
                          <a:pt x="159" y="197"/>
                          <a:pt x="159" y="197"/>
                          <a:pt x="159" y="197"/>
                        </a:cubicBezTo>
                        <a:cubicBezTo>
                          <a:pt x="159" y="197"/>
                          <a:pt x="159" y="197"/>
                          <a:pt x="159" y="197"/>
                        </a:cubicBezTo>
                        <a:cubicBezTo>
                          <a:pt x="159" y="196"/>
                          <a:pt x="159" y="196"/>
                          <a:pt x="159" y="196"/>
                        </a:cubicBezTo>
                        <a:cubicBezTo>
                          <a:pt x="159" y="196"/>
                          <a:pt x="159" y="196"/>
                          <a:pt x="159" y="196"/>
                        </a:cubicBezTo>
                        <a:cubicBezTo>
                          <a:pt x="157" y="190"/>
                          <a:pt x="157" y="190"/>
                          <a:pt x="157" y="190"/>
                        </a:cubicBezTo>
                        <a:cubicBezTo>
                          <a:pt x="157" y="187"/>
                          <a:pt x="157" y="187"/>
                          <a:pt x="157" y="187"/>
                        </a:cubicBezTo>
                        <a:cubicBezTo>
                          <a:pt x="156" y="182"/>
                          <a:pt x="156" y="182"/>
                          <a:pt x="156" y="182"/>
                        </a:cubicBezTo>
                        <a:cubicBezTo>
                          <a:pt x="156" y="181"/>
                          <a:pt x="156" y="181"/>
                          <a:pt x="156" y="181"/>
                        </a:cubicBezTo>
                        <a:cubicBezTo>
                          <a:pt x="156" y="182"/>
                          <a:pt x="156" y="182"/>
                          <a:pt x="156" y="182"/>
                        </a:cubicBezTo>
                        <a:cubicBezTo>
                          <a:pt x="156" y="183"/>
                          <a:pt x="156" y="183"/>
                          <a:pt x="156" y="183"/>
                        </a:cubicBezTo>
                        <a:cubicBezTo>
                          <a:pt x="156" y="183"/>
                          <a:pt x="156" y="183"/>
                          <a:pt x="156" y="183"/>
                        </a:cubicBezTo>
                        <a:cubicBezTo>
                          <a:pt x="156" y="183"/>
                          <a:pt x="156" y="183"/>
                          <a:pt x="156" y="183"/>
                        </a:cubicBezTo>
                        <a:cubicBezTo>
                          <a:pt x="156" y="184"/>
                          <a:pt x="156" y="184"/>
                          <a:pt x="156" y="184"/>
                        </a:cubicBezTo>
                        <a:cubicBezTo>
                          <a:pt x="156" y="184"/>
                          <a:pt x="156" y="184"/>
                          <a:pt x="156" y="184"/>
                        </a:cubicBezTo>
                        <a:cubicBezTo>
                          <a:pt x="156" y="185"/>
                          <a:pt x="156" y="185"/>
                          <a:pt x="156" y="185"/>
                        </a:cubicBezTo>
                        <a:cubicBezTo>
                          <a:pt x="156" y="186"/>
                          <a:pt x="156" y="186"/>
                          <a:pt x="156" y="186"/>
                        </a:cubicBezTo>
                        <a:cubicBezTo>
                          <a:pt x="156" y="187"/>
                          <a:pt x="156" y="187"/>
                          <a:pt x="156" y="187"/>
                        </a:cubicBezTo>
                        <a:cubicBezTo>
                          <a:pt x="156" y="188"/>
                          <a:pt x="156" y="188"/>
                          <a:pt x="156" y="188"/>
                        </a:cubicBezTo>
                        <a:cubicBezTo>
                          <a:pt x="156" y="189"/>
                          <a:pt x="156" y="189"/>
                          <a:pt x="156" y="189"/>
                        </a:cubicBezTo>
                        <a:cubicBezTo>
                          <a:pt x="157" y="189"/>
                          <a:pt x="157" y="189"/>
                          <a:pt x="157" y="189"/>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1"/>
                          <a:pt x="157" y="191"/>
                          <a:pt x="157" y="191"/>
                        </a:cubicBezTo>
                        <a:cubicBezTo>
                          <a:pt x="157" y="191"/>
                          <a:pt x="157" y="191"/>
                          <a:pt x="157" y="191"/>
                        </a:cubicBezTo>
                        <a:cubicBezTo>
                          <a:pt x="157" y="191"/>
                          <a:pt x="157" y="191"/>
                          <a:pt x="157" y="191"/>
                        </a:cubicBezTo>
                        <a:close/>
                        <a:moveTo>
                          <a:pt x="199" y="138"/>
                        </a:move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9"/>
                          <a:pt x="199" y="139"/>
                          <a:pt x="199" y="139"/>
                        </a:cubicBezTo>
                        <a:cubicBezTo>
                          <a:pt x="199" y="139"/>
                          <a:pt x="199" y="139"/>
                          <a:pt x="199" y="139"/>
                        </a:cubicBezTo>
                        <a:cubicBezTo>
                          <a:pt x="199" y="139"/>
                          <a:pt x="199" y="139"/>
                          <a:pt x="199" y="139"/>
                        </a:cubicBezTo>
                        <a:cubicBezTo>
                          <a:pt x="199" y="139"/>
                          <a:pt x="199" y="139"/>
                          <a:pt x="199" y="139"/>
                        </a:cubicBezTo>
                        <a:cubicBezTo>
                          <a:pt x="198" y="139"/>
                          <a:pt x="198" y="139"/>
                          <a:pt x="198" y="139"/>
                        </a:cubicBezTo>
                        <a:cubicBezTo>
                          <a:pt x="198" y="139"/>
                          <a:pt x="198" y="139"/>
                          <a:pt x="198" y="139"/>
                        </a:cubicBezTo>
                        <a:cubicBezTo>
                          <a:pt x="198" y="139"/>
                          <a:pt x="198" y="139"/>
                          <a:pt x="198" y="139"/>
                        </a:cubicBezTo>
                        <a:cubicBezTo>
                          <a:pt x="197" y="140"/>
                          <a:pt x="197" y="140"/>
                          <a:pt x="197" y="140"/>
                        </a:cubicBezTo>
                        <a:cubicBezTo>
                          <a:pt x="197" y="140"/>
                          <a:pt x="197" y="140"/>
                          <a:pt x="197" y="140"/>
                        </a:cubicBezTo>
                        <a:cubicBezTo>
                          <a:pt x="197" y="140"/>
                          <a:pt x="197" y="140"/>
                          <a:pt x="197" y="140"/>
                        </a:cubicBezTo>
                        <a:cubicBezTo>
                          <a:pt x="197" y="141"/>
                          <a:pt x="197" y="141"/>
                          <a:pt x="197" y="141"/>
                        </a:cubicBezTo>
                        <a:cubicBezTo>
                          <a:pt x="197" y="141"/>
                          <a:pt x="197" y="141"/>
                          <a:pt x="197" y="141"/>
                        </a:cubicBezTo>
                        <a:cubicBezTo>
                          <a:pt x="195" y="142"/>
                          <a:pt x="195" y="142"/>
                          <a:pt x="195" y="142"/>
                        </a:cubicBezTo>
                        <a:cubicBezTo>
                          <a:pt x="195" y="143"/>
                          <a:pt x="195" y="143"/>
                          <a:pt x="195" y="143"/>
                        </a:cubicBezTo>
                        <a:cubicBezTo>
                          <a:pt x="194" y="143"/>
                          <a:pt x="194" y="143"/>
                          <a:pt x="194" y="143"/>
                        </a:cubicBezTo>
                        <a:cubicBezTo>
                          <a:pt x="194" y="143"/>
                          <a:pt x="194" y="143"/>
                          <a:pt x="194" y="143"/>
                        </a:cubicBezTo>
                        <a:cubicBezTo>
                          <a:pt x="194" y="143"/>
                          <a:pt x="194" y="143"/>
                          <a:pt x="194" y="143"/>
                        </a:cubicBezTo>
                        <a:cubicBezTo>
                          <a:pt x="195" y="143"/>
                          <a:pt x="195" y="143"/>
                          <a:pt x="195" y="143"/>
                        </a:cubicBezTo>
                        <a:cubicBezTo>
                          <a:pt x="197" y="141"/>
                          <a:pt x="197" y="141"/>
                          <a:pt x="197" y="141"/>
                        </a:cubicBezTo>
                        <a:cubicBezTo>
                          <a:pt x="198" y="141"/>
                          <a:pt x="198" y="141"/>
                          <a:pt x="198" y="141"/>
                        </a:cubicBezTo>
                        <a:cubicBezTo>
                          <a:pt x="201" y="138"/>
                          <a:pt x="201" y="138"/>
                          <a:pt x="201" y="138"/>
                        </a:cubicBezTo>
                        <a:cubicBezTo>
                          <a:pt x="199" y="138"/>
                          <a:pt x="199" y="138"/>
                          <a:pt x="199" y="138"/>
                        </a:cubicBezTo>
                        <a:close/>
                        <a:moveTo>
                          <a:pt x="175" y="156"/>
                        </a:moveTo>
                        <a:cubicBezTo>
                          <a:pt x="174" y="156"/>
                          <a:pt x="174" y="156"/>
                          <a:pt x="174" y="156"/>
                        </a:cubicBezTo>
                        <a:cubicBezTo>
                          <a:pt x="173" y="157"/>
                          <a:pt x="173" y="157"/>
                          <a:pt x="173" y="157"/>
                        </a:cubicBezTo>
                        <a:cubicBezTo>
                          <a:pt x="173" y="158"/>
                          <a:pt x="173" y="158"/>
                          <a:pt x="173" y="158"/>
                        </a:cubicBezTo>
                        <a:cubicBezTo>
                          <a:pt x="174" y="157"/>
                          <a:pt x="174" y="157"/>
                          <a:pt x="174" y="157"/>
                        </a:cubicBezTo>
                        <a:cubicBezTo>
                          <a:pt x="174" y="157"/>
                          <a:pt x="174" y="157"/>
                          <a:pt x="174" y="157"/>
                        </a:cubicBezTo>
                        <a:cubicBezTo>
                          <a:pt x="174" y="157"/>
                          <a:pt x="174" y="157"/>
                          <a:pt x="174" y="157"/>
                        </a:cubicBezTo>
                        <a:cubicBezTo>
                          <a:pt x="175" y="157"/>
                          <a:pt x="175" y="157"/>
                          <a:pt x="175" y="157"/>
                        </a:cubicBezTo>
                        <a:cubicBezTo>
                          <a:pt x="175" y="157"/>
                          <a:pt x="175" y="157"/>
                          <a:pt x="175" y="157"/>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lose/>
                        <a:moveTo>
                          <a:pt x="173" y="158"/>
                        </a:move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9"/>
                          <a:pt x="172" y="159"/>
                          <a:pt x="172" y="159"/>
                        </a:cubicBezTo>
                        <a:cubicBezTo>
                          <a:pt x="172" y="159"/>
                          <a:pt x="172" y="159"/>
                          <a:pt x="172" y="159"/>
                        </a:cubicBezTo>
                        <a:cubicBezTo>
                          <a:pt x="171" y="159"/>
                          <a:pt x="171" y="159"/>
                          <a:pt x="171" y="159"/>
                        </a:cubicBezTo>
                        <a:cubicBezTo>
                          <a:pt x="171" y="159"/>
                          <a:pt x="171" y="159"/>
                          <a:pt x="171" y="159"/>
                        </a:cubicBezTo>
                        <a:cubicBezTo>
                          <a:pt x="171" y="159"/>
                          <a:pt x="171" y="159"/>
                          <a:pt x="171" y="159"/>
                        </a:cubicBezTo>
                        <a:cubicBezTo>
                          <a:pt x="170" y="159"/>
                          <a:pt x="170" y="159"/>
                          <a:pt x="170" y="159"/>
                        </a:cubicBezTo>
                        <a:cubicBezTo>
                          <a:pt x="169" y="160"/>
                          <a:pt x="169" y="160"/>
                          <a:pt x="169" y="160"/>
                        </a:cubicBezTo>
                        <a:cubicBezTo>
                          <a:pt x="169" y="160"/>
                          <a:pt x="169" y="160"/>
                          <a:pt x="169" y="160"/>
                        </a:cubicBezTo>
                        <a:cubicBezTo>
                          <a:pt x="169" y="160"/>
                          <a:pt x="169" y="160"/>
                          <a:pt x="169" y="160"/>
                        </a:cubicBezTo>
                        <a:cubicBezTo>
                          <a:pt x="168" y="161"/>
                          <a:pt x="168" y="161"/>
                          <a:pt x="168" y="161"/>
                        </a:cubicBezTo>
                        <a:cubicBezTo>
                          <a:pt x="168" y="161"/>
                          <a:pt x="168" y="161"/>
                          <a:pt x="168" y="161"/>
                        </a:cubicBezTo>
                        <a:cubicBezTo>
                          <a:pt x="168" y="161"/>
                          <a:pt x="168" y="161"/>
                          <a:pt x="168" y="161"/>
                        </a:cubicBezTo>
                        <a:cubicBezTo>
                          <a:pt x="167" y="161"/>
                          <a:pt x="167" y="161"/>
                          <a:pt x="167" y="161"/>
                        </a:cubicBezTo>
                        <a:cubicBezTo>
                          <a:pt x="167" y="162"/>
                          <a:pt x="167" y="162"/>
                          <a:pt x="167" y="162"/>
                        </a:cubicBezTo>
                        <a:cubicBezTo>
                          <a:pt x="167" y="162"/>
                          <a:pt x="167" y="162"/>
                          <a:pt x="167" y="162"/>
                        </a:cubicBezTo>
                        <a:cubicBezTo>
                          <a:pt x="166" y="162"/>
                          <a:pt x="166" y="162"/>
                          <a:pt x="166" y="162"/>
                        </a:cubicBezTo>
                        <a:cubicBezTo>
                          <a:pt x="166" y="162"/>
                          <a:pt x="166" y="162"/>
                          <a:pt x="166" y="162"/>
                        </a:cubicBezTo>
                        <a:cubicBezTo>
                          <a:pt x="166" y="162"/>
                          <a:pt x="166" y="162"/>
                          <a:pt x="166" y="162"/>
                        </a:cubicBezTo>
                        <a:cubicBezTo>
                          <a:pt x="166" y="162"/>
                          <a:pt x="166" y="162"/>
                          <a:pt x="166" y="162"/>
                        </a:cubicBezTo>
                        <a:cubicBezTo>
                          <a:pt x="166" y="163"/>
                          <a:pt x="166" y="163"/>
                          <a:pt x="166" y="163"/>
                        </a:cubicBezTo>
                        <a:cubicBezTo>
                          <a:pt x="166" y="163"/>
                          <a:pt x="166" y="163"/>
                          <a:pt x="166" y="163"/>
                        </a:cubicBezTo>
                        <a:cubicBezTo>
                          <a:pt x="166" y="163"/>
                          <a:pt x="166" y="163"/>
                          <a:pt x="166" y="163"/>
                        </a:cubicBezTo>
                        <a:cubicBezTo>
                          <a:pt x="166" y="163"/>
                          <a:pt x="166" y="163"/>
                          <a:pt x="166" y="163"/>
                        </a:cubicBezTo>
                        <a:cubicBezTo>
                          <a:pt x="166" y="164"/>
                          <a:pt x="166" y="164"/>
                          <a:pt x="166" y="164"/>
                        </a:cubicBezTo>
                        <a:cubicBezTo>
                          <a:pt x="165" y="164"/>
                          <a:pt x="165" y="164"/>
                          <a:pt x="165" y="164"/>
                        </a:cubicBezTo>
                        <a:cubicBezTo>
                          <a:pt x="165" y="164"/>
                          <a:pt x="165" y="164"/>
                          <a:pt x="165" y="164"/>
                        </a:cubicBezTo>
                        <a:cubicBezTo>
                          <a:pt x="165" y="164"/>
                          <a:pt x="165" y="164"/>
                          <a:pt x="165" y="164"/>
                        </a:cubicBezTo>
                        <a:cubicBezTo>
                          <a:pt x="166" y="164"/>
                          <a:pt x="166" y="164"/>
                          <a:pt x="166" y="164"/>
                        </a:cubicBezTo>
                        <a:cubicBezTo>
                          <a:pt x="166" y="164"/>
                          <a:pt x="166" y="164"/>
                          <a:pt x="166" y="164"/>
                        </a:cubicBezTo>
                        <a:cubicBezTo>
                          <a:pt x="166" y="163"/>
                          <a:pt x="166" y="163"/>
                          <a:pt x="166" y="163"/>
                        </a:cubicBezTo>
                        <a:cubicBezTo>
                          <a:pt x="167" y="162"/>
                          <a:pt x="167" y="162"/>
                          <a:pt x="167" y="162"/>
                        </a:cubicBezTo>
                        <a:cubicBezTo>
                          <a:pt x="168" y="162"/>
                          <a:pt x="168" y="162"/>
                          <a:pt x="168" y="162"/>
                        </a:cubicBezTo>
                        <a:cubicBezTo>
                          <a:pt x="169" y="161"/>
                          <a:pt x="169" y="161"/>
                          <a:pt x="169" y="161"/>
                        </a:cubicBezTo>
                        <a:cubicBezTo>
                          <a:pt x="170" y="160"/>
                          <a:pt x="170" y="160"/>
                          <a:pt x="170" y="160"/>
                        </a:cubicBezTo>
                        <a:cubicBezTo>
                          <a:pt x="171" y="160"/>
                          <a:pt x="171" y="160"/>
                          <a:pt x="171" y="160"/>
                        </a:cubicBezTo>
                        <a:cubicBezTo>
                          <a:pt x="171" y="160"/>
                          <a:pt x="171" y="160"/>
                          <a:pt x="171" y="160"/>
                        </a:cubicBezTo>
                        <a:cubicBezTo>
                          <a:pt x="172" y="159"/>
                          <a:pt x="172" y="159"/>
                          <a:pt x="172" y="159"/>
                        </a:cubicBezTo>
                        <a:cubicBezTo>
                          <a:pt x="172" y="159"/>
                          <a:pt x="172" y="159"/>
                          <a:pt x="172" y="159"/>
                        </a:cubicBezTo>
                        <a:cubicBezTo>
                          <a:pt x="173" y="159"/>
                          <a:pt x="173" y="159"/>
                          <a:pt x="173" y="159"/>
                        </a:cubicBezTo>
                        <a:cubicBezTo>
                          <a:pt x="173" y="159"/>
                          <a:pt x="173" y="159"/>
                          <a:pt x="173" y="159"/>
                        </a:cubicBezTo>
                        <a:cubicBezTo>
                          <a:pt x="173" y="158"/>
                          <a:pt x="173" y="158"/>
                          <a:pt x="173" y="158"/>
                        </a:cubicBezTo>
                        <a:cubicBezTo>
                          <a:pt x="173" y="158"/>
                          <a:pt x="173" y="158"/>
                          <a:pt x="173" y="15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0" name="Freeform 339">
                    <a:extLst>
                      <a:ext uri="{FF2B5EF4-FFF2-40B4-BE49-F238E27FC236}">
                        <a16:creationId xmlns="" xmlns:a16="http://schemas.microsoft.com/office/drawing/2014/main" id="{69690662-5455-4B84-ACE0-D47DFAF23B6A}"/>
                      </a:ext>
                    </a:extLst>
                  </p:cNvPr>
                  <p:cNvSpPr>
                    <a:spLocks/>
                  </p:cNvSpPr>
                  <p:nvPr/>
                </p:nvSpPr>
                <p:spPr bwMode="auto">
                  <a:xfrm>
                    <a:off x="6284516" y="4391702"/>
                    <a:ext cx="692013" cy="256883"/>
                  </a:xfrm>
                  <a:custGeom>
                    <a:avLst/>
                    <a:gdLst>
                      <a:gd name="T0" fmla="*/ 132 w 132"/>
                      <a:gd name="T1" fmla="*/ 3 h 49"/>
                      <a:gd name="T2" fmla="*/ 128 w 132"/>
                      <a:gd name="T3" fmla="*/ 0 h 49"/>
                      <a:gd name="T4" fmla="*/ 100 w 132"/>
                      <a:gd name="T5" fmla="*/ 6 h 49"/>
                      <a:gd name="T6" fmla="*/ 57 w 132"/>
                      <a:gd name="T7" fmla="*/ 10 h 49"/>
                      <a:gd name="T8" fmla="*/ 35 w 132"/>
                      <a:gd name="T9" fmla="*/ 12 h 49"/>
                      <a:gd name="T10" fmla="*/ 33 w 132"/>
                      <a:gd name="T11" fmla="*/ 13 h 49"/>
                      <a:gd name="T12" fmla="*/ 11 w 132"/>
                      <a:gd name="T13" fmla="*/ 19 h 49"/>
                      <a:gd name="T14" fmla="*/ 9 w 132"/>
                      <a:gd name="T15" fmla="*/ 18 h 49"/>
                      <a:gd name="T16" fmla="*/ 10 w 132"/>
                      <a:gd name="T17" fmla="*/ 21 h 49"/>
                      <a:gd name="T18" fmla="*/ 9 w 132"/>
                      <a:gd name="T19" fmla="*/ 22 h 49"/>
                      <a:gd name="T20" fmla="*/ 8 w 132"/>
                      <a:gd name="T21" fmla="*/ 23 h 49"/>
                      <a:gd name="T22" fmla="*/ 8 w 132"/>
                      <a:gd name="T23" fmla="*/ 26 h 49"/>
                      <a:gd name="T24" fmla="*/ 8 w 132"/>
                      <a:gd name="T25" fmla="*/ 30 h 49"/>
                      <a:gd name="T26" fmla="*/ 7 w 132"/>
                      <a:gd name="T27" fmla="*/ 31 h 49"/>
                      <a:gd name="T28" fmla="*/ 5 w 132"/>
                      <a:gd name="T29" fmla="*/ 35 h 49"/>
                      <a:gd name="T30" fmla="*/ 5 w 132"/>
                      <a:gd name="T31" fmla="*/ 37 h 49"/>
                      <a:gd name="T32" fmla="*/ 4 w 132"/>
                      <a:gd name="T33" fmla="*/ 38 h 49"/>
                      <a:gd name="T34" fmla="*/ 2 w 132"/>
                      <a:gd name="T35" fmla="*/ 42 h 49"/>
                      <a:gd name="T36" fmla="*/ 3 w 132"/>
                      <a:gd name="T37" fmla="*/ 46 h 49"/>
                      <a:gd name="T38" fmla="*/ 1 w 132"/>
                      <a:gd name="T39" fmla="*/ 47 h 49"/>
                      <a:gd name="T40" fmla="*/ 34 w 132"/>
                      <a:gd name="T41" fmla="*/ 45 h 49"/>
                      <a:gd name="T42" fmla="*/ 95 w 132"/>
                      <a:gd name="T43" fmla="*/ 33 h 49"/>
                      <a:gd name="T44" fmla="*/ 96 w 132"/>
                      <a:gd name="T45" fmla="*/ 32 h 49"/>
                      <a:gd name="T46" fmla="*/ 98 w 132"/>
                      <a:gd name="T47" fmla="*/ 32 h 49"/>
                      <a:gd name="T48" fmla="*/ 99 w 132"/>
                      <a:gd name="T49" fmla="*/ 31 h 49"/>
                      <a:gd name="T50" fmla="*/ 99 w 132"/>
                      <a:gd name="T51" fmla="*/ 29 h 49"/>
                      <a:gd name="T52" fmla="*/ 99 w 132"/>
                      <a:gd name="T53" fmla="*/ 29 h 49"/>
                      <a:gd name="T54" fmla="*/ 100 w 132"/>
                      <a:gd name="T55" fmla="*/ 27 h 49"/>
                      <a:gd name="T56" fmla="*/ 102 w 132"/>
                      <a:gd name="T57" fmla="*/ 26 h 49"/>
                      <a:gd name="T58" fmla="*/ 104 w 132"/>
                      <a:gd name="T59" fmla="*/ 25 h 49"/>
                      <a:gd name="T60" fmla="*/ 105 w 132"/>
                      <a:gd name="T61" fmla="*/ 25 h 49"/>
                      <a:gd name="T62" fmla="*/ 106 w 132"/>
                      <a:gd name="T63" fmla="*/ 25 h 49"/>
                      <a:gd name="T64" fmla="*/ 107 w 132"/>
                      <a:gd name="T65" fmla="*/ 24 h 49"/>
                      <a:gd name="T66" fmla="*/ 109 w 132"/>
                      <a:gd name="T67" fmla="*/ 22 h 49"/>
                      <a:gd name="T68" fmla="*/ 110 w 132"/>
                      <a:gd name="T69" fmla="*/ 21 h 49"/>
                      <a:gd name="T70" fmla="*/ 111 w 132"/>
                      <a:gd name="T71" fmla="*/ 20 h 49"/>
                      <a:gd name="T72" fmla="*/ 114 w 132"/>
                      <a:gd name="T73" fmla="*/ 19 h 49"/>
                      <a:gd name="T74" fmla="*/ 115 w 132"/>
                      <a:gd name="T75" fmla="*/ 18 h 49"/>
                      <a:gd name="T76" fmla="*/ 115 w 132"/>
                      <a:gd name="T77" fmla="*/ 17 h 49"/>
                      <a:gd name="T78" fmla="*/ 115 w 132"/>
                      <a:gd name="T79" fmla="*/ 16 h 49"/>
                      <a:gd name="T80" fmla="*/ 116 w 132"/>
                      <a:gd name="T81" fmla="*/ 16 h 49"/>
                      <a:gd name="T82" fmla="*/ 117 w 132"/>
                      <a:gd name="T83" fmla="*/ 15 h 49"/>
                      <a:gd name="T84" fmla="*/ 118 w 132"/>
                      <a:gd name="T85" fmla="*/ 14 h 49"/>
                      <a:gd name="T86" fmla="*/ 120 w 132"/>
                      <a:gd name="T87" fmla="*/ 13 h 49"/>
                      <a:gd name="T88" fmla="*/ 120 w 132"/>
                      <a:gd name="T89" fmla="*/ 14 h 49"/>
                      <a:gd name="T90" fmla="*/ 120 w 132"/>
                      <a:gd name="T91" fmla="*/ 15 h 49"/>
                      <a:gd name="T92" fmla="*/ 122 w 132"/>
                      <a:gd name="T93" fmla="*/ 14 h 49"/>
                      <a:gd name="T94" fmla="*/ 123 w 132"/>
                      <a:gd name="T95" fmla="*/ 11 h 49"/>
                      <a:gd name="T96" fmla="*/ 125 w 132"/>
                      <a:gd name="T97" fmla="*/ 10 h 49"/>
                      <a:gd name="T98" fmla="*/ 126 w 132"/>
                      <a:gd name="T99" fmla="*/ 10 h 49"/>
                      <a:gd name="T100" fmla="*/ 126 w 132"/>
                      <a:gd name="T101" fmla="*/ 10 h 49"/>
                      <a:gd name="T102" fmla="*/ 127 w 132"/>
                      <a:gd name="T103" fmla="*/ 11 h 49"/>
                      <a:gd name="T104" fmla="*/ 128 w 132"/>
                      <a:gd name="T105" fmla="*/ 10 h 49"/>
                      <a:gd name="T106" fmla="*/ 131 w 132"/>
                      <a:gd name="T107" fmla="*/ 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2" h="49">
                        <a:moveTo>
                          <a:pt x="132" y="5"/>
                        </a:moveTo>
                        <a:cubicBezTo>
                          <a:pt x="132" y="5"/>
                          <a:pt x="132" y="5"/>
                          <a:pt x="132" y="5"/>
                        </a:cubicBezTo>
                        <a:cubicBezTo>
                          <a:pt x="132" y="4"/>
                          <a:pt x="132" y="4"/>
                          <a:pt x="132" y="4"/>
                        </a:cubicBezTo>
                        <a:cubicBezTo>
                          <a:pt x="132" y="4"/>
                          <a:pt x="132" y="4"/>
                          <a:pt x="132" y="4"/>
                        </a:cubicBezTo>
                        <a:cubicBezTo>
                          <a:pt x="132" y="4"/>
                          <a:pt x="132" y="4"/>
                          <a:pt x="132" y="4"/>
                        </a:cubicBezTo>
                        <a:cubicBezTo>
                          <a:pt x="132" y="4"/>
                          <a:pt x="132" y="4"/>
                          <a:pt x="132" y="4"/>
                        </a:cubicBezTo>
                        <a:cubicBezTo>
                          <a:pt x="132" y="3"/>
                          <a:pt x="132" y="3"/>
                          <a:pt x="132" y="3"/>
                        </a:cubicBezTo>
                        <a:cubicBezTo>
                          <a:pt x="132" y="2"/>
                          <a:pt x="132" y="2"/>
                          <a:pt x="132" y="2"/>
                        </a:cubicBezTo>
                        <a:cubicBezTo>
                          <a:pt x="132" y="2"/>
                          <a:pt x="132" y="2"/>
                          <a:pt x="132" y="2"/>
                        </a:cubicBezTo>
                        <a:cubicBezTo>
                          <a:pt x="132" y="2"/>
                          <a:pt x="132" y="2"/>
                          <a:pt x="132" y="2"/>
                        </a:cubicBezTo>
                        <a:cubicBezTo>
                          <a:pt x="132" y="2"/>
                          <a:pt x="132" y="2"/>
                          <a:pt x="132" y="2"/>
                        </a:cubicBezTo>
                        <a:cubicBezTo>
                          <a:pt x="132" y="1"/>
                          <a:pt x="132" y="1"/>
                          <a:pt x="132" y="1"/>
                        </a:cubicBezTo>
                        <a:cubicBezTo>
                          <a:pt x="132" y="0"/>
                          <a:pt x="132" y="0"/>
                          <a:pt x="132" y="0"/>
                        </a:cubicBezTo>
                        <a:cubicBezTo>
                          <a:pt x="131" y="0"/>
                          <a:pt x="130" y="0"/>
                          <a:pt x="128" y="0"/>
                        </a:cubicBezTo>
                        <a:cubicBezTo>
                          <a:pt x="128" y="0"/>
                          <a:pt x="128" y="0"/>
                          <a:pt x="128" y="0"/>
                        </a:cubicBezTo>
                        <a:cubicBezTo>
                          <a:pt x="128" y="1"/>
                          <a:pt x="128" y="1"/>
                          <a:pt x="128" y="1"/>
                        </a:cubicBezTo>
                        <a:cubicBezTo>
                          <a:pt x="128" y="1"/>
                          <a:pt x="128" y="1"/>
                          <a:pt x="128" y="1"/>
                        </a:cubicBezTo>
                        <a:cubicBezTo>
                          <a:pt x="128" y="1"/>
                          <a:pt x="128" y="1"/>
                          <a:pt x="128" y="1"/>
                        </a:cubicBezTo>
                        <a:cubicBezTo>
                          <a:pt x="119" y="2"/>
                          <a:pt x="110" y="4"/>
                          <a:pt x="101" y="5"/>
                        </a:cubicBezTo>
                        <a:cubicBezTo>
                          <a:pt x="101" y="5"/>
                          <a:pt x="101" y="5"/>
                          <a:pt x="101" y="5"/>
                        </a:cubicBezTo>
                        <a:cubicBezTo>
                          <a:pt x="100" y="6"/>
                          <a:pt x="100" y="6"/>
                          <a:pt x="100" y="6"/>
                        </a:cubicBezTo>
                        <a:cubicBezTo>
                          <a:pt x="93" y="6"/>
                          <a:pt x="86" y="7"/>
                          <a:pt x="78" y="8"/>
                        </a:cubicBezTo>
                        <a:cubicBezTo>
                          <a:pt x="74" y="9"/>
                          <a:pt x="74" y="9"/>
                          <a:pt x="74" y="9"/>
                        </a:cubicBezTo>
                        <a:cubicBezTo>
                          <a:pt x="70" y="9"/>
                          <a:pt x="67" y="9"/>
                          <a:pt x="64" y="10"/>
                        </a:cubicBezTo>
                        <a:cubicBezTo>
                          <a:pt x="61" y="10"/>
                          <a:pt x="61" y="10"/>
                          <a:pt x="61" y="10"/>
                        </a:cubicBezTo>
                        <a:cubicBezTo>
                          <a:pt x="60" y="10"/>
                          <a:pt x="59" y="10"/>
                          <a:pt x="57" y="10"/>
                        </a:cubicBezTo>
                        <a:cubicBezTo>
                          <a:pt x="57" y="10"/>
                          <a:pt x="57" y="10"/>
                          <a:pt x="57" y="10"/>
                        </a:cubicBezTo>
                        <a:cubicBezTo>
                          <a:pt x="57" y="10"/>
                          <a:pt x="57" y="10"/>
                          <a:pt x="57" y="10"/>
                        </a:cubicBezTo>
                        <a:cubicBezTo>
                          <a:pt x="56" y="10"/>
                          <a:pt x="56" y="10"/>
                          <a:pt x="56" y="10"/>
                        </a:cubicBezTo>
                        <a:cubicBezTo>
                          <a:pt x="49" y="11"/>
                          <a:pt x="43" y="12"/>
                          <a:pt x="36" y="13"/>
                        </a:cubicBezTo>
                        <a:cubicBezTo>
                          <a:pt x="36" y="13"/>
                          <a:pt x="36" y="13"/>
                          <a:pt x="36" y="13"/>
                        </a:cubicBezTo>
                        <a:cubicBezTo>
                          <a:pt x="36" y="13"/>
                          <a:pt x="36" y="13"/>
                          <a:pt x="36" y="13"/>
                        </a:cubicBezTo>
                        <a:cubicBezTo>
                          <a:pt x="36" y="13"/>
                          <a:pt x="36" y="13"/>
                          <a:pt x="36" y="13"/>
                        </a:cubicBezTo>
                        <a:cubicBezTo>
                          <a:pt x="36" y="12"/>
                          <a:pt x="36" y="12"/>
                          <a:pt x="36" y="12"/>
                        </a:cubicBezTo>
                        <a:cubicBezTo>
                          <a:pt x="35" y="12"/>
                          <a:pt x="35" y="12"/>
                          <a:pt x="35" y="12"/>
                        </a:cubicBezTo>
                        <a:cubicBezTo>
                          <a:pt x="35" y="12"/>
                          <a:pt x="35" y="12"/>
                          <a:pt x="35" y="12"/>
                        </a:cubicBezTo>
                        <a:cubicBezTo>
                          <a:pt x="34" y="12"/>
                          <a:pt x="33" y="12"/>
                          <a:pt x="32" y="12"/>
                        </a:cubicBezTo>
                        <a:cubicBezTo>
                          <a:pt x="32" y="12"/>
                          <a:pt x="32" y="12"/>
                          <a:pt x="32" y="12"/>
                        </a:cubicBezTo>
                        <a:cubicBezTo>
                          <a:pt x="32" y="12"/>
                          <a:pt x="32" y="12"/>
                          <a:pt x="32" y="12"/>
                        </a:cubicBezTo>
                        <a:cubicBezTo>
                          <a:pt x="32" y="12"/>
                          <a:pt x="32" y="12"/>
                          <a:pt x="32" y="12"/>
                        </a:cubicBezTo>
                        <a:cubicBezTo>
                          <a:pt x="32" y="13"/>
                          <a:pt x="32" y="13"/>
                          <a:pt x="32" y="13"/>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26" y="17"/>
                          <a:pt x="19" y="17"/>
                          <a:pt x="11" y="18"/>
                        </a:cubicBezTo>
                        <a:cubicBezTo>
                          <a:pt x="11" y="18"/>
                          <a:pt x="11" y="18"/>
                          <a:pt x="11" y="18"/>
                        </a:cubicBezTo>
                        <a:cubicBezTo>
                          <a:pt x="11" y="19"/>
                          <a:pt x="11" y="19"/>
                          <a:pt x="11" y="19"/>
                        </a:cubicBezTo>
                        <a:cubicBezTo>
                          <a:pt x="11" y="19"/>
                          <a:pt x="11" y="19"/>
                          <a:pt x="11" y="19"/>
                        </a:cubicBezTo>
                        <a:cubicBezTo>
                          <a:pt x="11" y="19"/>
                          <a:pt x="11" y="19"/>
                          <a:pt x="11" y="19"/>
                        </a:cubicBezTo>
                        <a:cubicBezTo>
                          <a:pt x="10" y="19"/>
                          <a:pt x="10" y="19"/>
                          <a:pt x="10" y="19"/>
                        </a:cubicBezTo>
                        <a:cubicBezTo>
                          <a:pt x="10" y="19"/>
                          <a:pt x="10" y="19"/>
                          <a:pt x="10" y="19"/>
                        </a:cubicBezTo>
                        <a:cubicBezTo>
                          <a:pt x="10" y="18"/>
                          <a:pt x="10" y="18"/>
                          <a:pt x="10" y="18"/>
                        </a:cubicBezTo>
                        <a:cubicBezTo>
                          <a:pt x="10" y="18"/>
                          <a:pt x="10" y="18"/>
                          <a:pt x="10"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10" y="20"/>
                          <a:pt x="10" y="20"/>
                          <a:pt x="10" y="20"/>
                        </a:cubicBezTo>
                        <a:cubicBezTo>
                          <a:pt x="10" y="21"/>
                          <a:pt x="10" y="21"/>
                          <a:pt x="10" y="21"/>
                        </a:cubicBezTo>
                        <a:cubicBezTo>
                          <a:pt x="10" y="21"/>
                          <a:pt x="10" y="21"/>
                          <a:pt x="10" y="21"/>
                        </a:cubicBezTo>
                        <a:cubicBezTo>
                          <a:pt x="9" y="21"/>
                          <a:pt x="9" y="21"/>
                          <a:pt x="9" y="21"/>
                        </a:cubicBezTo>
                        <a:cubicBezTo>
                          <a:pt x="9" y="21"/>
                          <a:pt x="9" y="21"/>
                          <a:pt x="9" y="21"/>
                        </a:cubicBezTo>
                        <a:cubicBezTo>
                          <a:pt x="9" y="21"/>
                          <a:pt x="9" y="21"/>
                          <a:pt x="9" y="21"/>
                        </a:cubicBezTo>
                        <a:cubicBezTo>
                          <a:pt x="8" y="21"/>
                          <a:pt x="8" y="21"/>
                          <a:pt x="8" y="21"/>
                        </a:cubicBezTo>
                        <a:cubicBezTo>
                          <a:pt x="8" y="22"/>
                          <a:pt x="8" y="22"/>
                          <a:pt x="8" y="22"/>
                        </a:cubicBezTo>
                        <a:cubicBezTo>
                          <a:pt x="9" y="22"/>
                          <a:pt x="9" y="22"/>
                          <a:pt x="9" y="22"/>
                        </a:cubicBezTo>
                        <a:cubicBezTo>
                          <a:pt x="9" y="22"/>
                          <a:pt x="9" y="22"/>
                          <a:pt x="9" y="22"/>
                        </a:cubicBezTo>
                        <a:cubicBezTo>
                          <a:pt x="9" y="23"/>
                          <a:pt x="9" y="23"/>
                          <a:pt x="9" y="23"/>
                        </a:cubicBezTo>
                        <a:cubicBezTo>
                          <a:pt x="10" y="23"/>
                          <a:pt x="10" y="23"/>
                          <a:pt x="10" y="23"/>
                        </a:cubicBezTo>
                        <a:cubicBezTo>
                          <a:pt x="10" y="23"/>
                          <a:pt x="10" y="23"/>
                          <a:pt x="10" y="23"/>
                        </a:cubicBezTo>
                        <a:cubicBezTo>
                          <a:pt x="9" y="23"/>
                          <a:pt x="9" y="23"/>
                          <a:pt x="9" y="23"/>
                        </a:cubicBezTo>
                        <a:cubicBezTo>
                          <a:pt x="9" y="23"/>
                          <a:pt x="9" y="23"/>
                          <a:pt x="9" y="23"/>
                        </a:cubicBezTo>
                        <a:cubicBezTo>
                          <a:pt x="8" y="23"/>
                          <a:pt x="8" y="23"/>
                          <a:pt x="8" y="23"/>
                        </a:cubicBezTo>
                        <a:cubicBezTo>
                          <a:pt x="8" y="23"/>
                          <a:pt x="8" y="23"/>
                          <a:pt x="8" y="23"/>
                        </a:cubicBezTo>
                        <a:cubicBezTo>
                          <a:pt x="8" y="25"/>
                          <a:pt x="8" y="25"/>
                          <a:pt x="8" y="25"/>
                        </a:cubicBezTo>
                        <a:cubicBezTo>
                          <a:pt x="9" y="25"/>
                          <a:pt x="9" y="25"/>
                          <a:pt x="9" y="25"/>
                        </a:cubicBezTo>
                        <a:cubicBezTo>
                          <a:pt x="9" y="26"/>
                          <a:pt x="9" y="26"/>
                          <a:pt x="9" y="26"/>
                        </a:cubicBezTo>
                        <a:cubicBezTo>
                          <a:pt x="9" y="26"/>
                          <a:pt x="9" y="26"/>
                          <a:pt x="9" y="26"/>
                        </a:cubicBezTo>
                        <a:cubicBezTo>
                          <a:pt x="8" y="26"/>
                          <a:pt x="8" y="26"/>
                          <a:pt x="8" y="26"/>
                        </a:cubicBezTo>
                        <a:cubicBezTo>
                          <a:pt x="8" y="26"/>
                          <a:pt x="8" y="26"/>
                          <a:pt x="8" y="26"/>
                        </a:cubicBezTo>
                        <a:cubicBezTo>
                          <a:pt x="8" y="26"/>
                          <a:pt x="8" y="26"/>
                          <a:pt x="8" y="26"/>
                        </a:cubicBezTo>
                        <a:cubicBezTo>
                          <a:pt x="8" y="27"/>
                          <a:pt x="8" y="27"/>
                          <a:pt x="8" y="27"/>
                        </a:cubicBezTo>
                        <a:cubicBezTo>
                          <a:pt x="8" y="28"/>
                          <a:pt x="8" y="28"/>
                          <a:pt x="8" y="28"/>
                        </a:cubicBezTo>
                        <a:cubicBezTo>
                          <a:pt x="8" y="28"/>
                          <a:pt x="8" y="28"/>
                          <a:pt x="7" y="28"/>
                        </a:cubicBezTo>
                        <a:cubicBezTo>
                          <a:pt x="8" y="29"/>
                          <a:pt x="8" y="29"/>
                          <a:pt x="8" y="29"/>
                        </a:cubicBezTo>
                        <a:cubicBezTo>
                          <a:pt x="8" y="29"/>
                          <a:pt x="8" y="29"/>
                          <a:pt x="8" y="29"/>
                        </a:cubicBezTo>
                        <a:cubicBezTo>
                          <a:pt x="9" y="30"/>
                          <a:pt x="9" y="30"/>
                          <a:pt x="9" y="30"/>
                        </a:cubicBezTo>
                        <a:cubicBezTo>
                          <a:pt x="8" y="30"/>
                          <a:pt x="8" y="30"/>
                          <a:pt x="8" y="30"/>
                        </a:cubicBezTo>
                        <a:cubicBezTo>
                          <a:pt x="8" y="30"/>
                          <a:pt x="8" y="30"/>
                          <a:pt x="8" y="30"/>
                        </a:cubicBezTo>
                        <a:cubicBezTo>
                          <a:pt x="8" y="30"/>
                          <a:pt x="8" y="30"/>
                          <a:pt x="8" y="30"/>
                        </a:cubicBezTo>
                        <a:cubicBezTo>
                          <a:pt x="7" y="30"/>
                          <a:pt x="7" y="30"/>
                          <a:pt x="7" y="30"/>
                        </a:cubicBezTo>
                        <a:cubicBezTo>
                          <a:pt x="7" y="30"/>
                          <a:pt x="7" y="30"/>
                          <a:pt x="7" y="30"/>
                        </a:cubicBezTo>
                        <a:cubicBezTo>
                          <a:pt x="7" y="30"/>
                          <a:pt x="7" y="30"/>
                          <a:pt x="7" y="30"/>
                        </a:cubicBezTo>
                        <a:cubicBezTo>
                          <a:pt x="7" y="31"/>
                          <a:pt x="7" y="31"/>
                          <a:pt x="7" y="31"/>
                        </a:cubicBezTo>
                        <a:cubicBezTo>
                          <a:pt x="7" y="31"/>
                          <a:pt x="7" y="31"/>
                          <a:pt x="7" y="31"/>
                        </a:cubicBezTo>
                        <a:cubicBezTo>
                          <a:pt x="8" y="31"/>
                          <a:pt x="8" y="31"/>
                          <a:pt x="8" y="31"/>
                        </a:cubicBezTo>
                        <a:cubicBezTo>
                          <a:pt x="8" y="31"/>
                          <a:pt x="8" y="31"/>
                          <a:pt x="8" y="31"/>
                        </a:cubicBezTo>
                        <a:cubicBezTo>
                          <a:pt x="7" y="32"/>
                          <a:pt x="7" y="32"/>
                          <a:pt x="7" y="32"/>
                        </a:cubicBezTo>
                        <a:cubicBezTo>
                          <a:pt x="5" y="34"/>
                          <a:pt x="5" y="34"/>
                          <a:pt x="5" y="34"/>
                        </a:cubicBezTo>
                        <a:cubicBezTo>
                          <a:pt x="4" y="34"/>
                          <a:pt x="4" y="34"/>
                          <a:pt x="4" y="34"/>
                        </a:cubicBezTo>
                        <a:cubicBezTo>
                          <a:pt x="4" y="34"/>
                          <a:pt x="4" y="34"/>
                          <a:pt x="4" y="34"/>
                        </a:cubicBezTo>
                        <a:cubicBezTo>
                          <a:pt x="5" y="35"/>
                          <a:pt x="5" y="35"/>
                          <a:pt x="5" y="35"/>
                        </a:cubicBezTo>
                        <a:cubicBezTo>
                          <a:pt x="5" y="35"/>
                          <a:pt x="5" y="35"/>
                          <a:pt x="5" y="35"/>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5" y="37"/>
                          <a:pt x="5" y="37"/>
                          <a:pt x="5" y="37"/>
                        </a:cubicBezTo>
                        <a:cubicBezTo>
                          <a:pt x="5" y="37"/>
                          <a:pt x="5" y="37"/>
                          <a:pt x="5" y="37"/>
                        </a:cubicBezTo>
                        <a:cubicBezTo>
                          <a:pt x="5" y="38"/>
                          <a:pt x="5" y="38"/>
                          <a:pt x="5" y="38"/>
                        </a:cubicBezTo>
                        <a:cubicBezTo>
                          <a:pt x="5" y="38"/>
                          <a:pt x="5" y="38"/>
                          <a:pt x="5" y="38"/>
                        </a:cubicBezTo>
                        <a:cubicBezTo>
                          <a:pt x="4" y="38"/>
                          <a:pt x="4" y="38"/>
                          <a:pt x="4" y="38"/>
                        </a:cubicBezTo>
                        <a:cubicBezTo>
                          <a:pt x="4" y="38"/>
                          <a:pt x="4" y="38"/>
                          <a:pt x="4" y="38"/>
                        </a:cubicBezTo>
                        <a:cubicBezTo>
                          <a:pt x="4" y="38"/>
                          <a:pt x="4" y="38"/>
                          <a:pt x="4" y="38"/>
                        </a:cubicBezTo>
                        <a:cubicBezTo>
                          <a:pt x="4" y="38"/>
                          <a:pt x="4" y="38"/>
                          <a:pt x="4" y="38"/>
                        </a:cubicBezTo>
                        <a:cubicBezTo>
                          <a:pt x="4" y="39"/>
                          <a:pt x="4" y="39"/>
                          <a:pt x="4" y="39"/>
                        </a:cubicBezTo>
                        <a:cubicBezTo>
                          <a:pt x="4" y="39"/>
                          <a:pt x="4" y="39"/>
                          <a:pt x="4" y="39"/>
                        </a:cubicBezTo>
                        <a:cubicBezTo>
                          <a:pt x="4" y="40"/>
                          <a:pt x="4" y="40"/>
                          <a:pt x="4" y="40"/>
                        </a:cubicBezTo>
                        <a:cubicBezTo>
                          <a:pt x="3" y="40"/>
                          <a:pt x="3" y="40"/>
                          <a:pt x="3" y="40"/>
                        </a:cubicBezTo>
                        <a:cubicBezTo>
                          <a:pt x="3" y="41"/>
                          <a:pt x="3" y="41"/>
                          <a:pt x="3" y="41"/>
                        </a:cubicBezTo>
                        <a:cubicBezTo>
                          <a:pt x="2" y="41"/>
                          <a:pt x="2" y="41"/>
                          <a:pt x="2" y="41"/>
                        </a:cubicBezTo>
                        <a:cubicBezTo>
                          <a:pt x="2" y="42"/>
                          <a:pt x="2" y="42"/>
                          <a:pt x="2" y="42"/>
                        </a:cubicBezTo>
                        <a:cubicBezTo>
                          <a:pt x="2" y="42"/>
                          <a:pt x="2" y="42"/>
                          <a:pt x="2" y="42"/>
                        </a:cubicBezTo>
                        <a:cubicBezTo>
                          <a:pt x="3" y="43"/>
                          <a:pt x="3" y="43"/>
                          <a:pt x="3" y="43"/>
                        </a:cubicBezTo>
                        <a:cubicBezTo>
                          <a:pt x="3" y="44"/>
                          <a:pt x="3" y="44"/>
                          <a:pt x="3" y="44"/>
                        </a:cubicBezTo>
                        <a:cubicBezTo>
                          <a:pt x="3" y="45"/>
                          <a:pt x="3" y="45"/>
                          <a:pt x="3" y="45"/>
                        </a:cubicBezTo>
                        <a:cubicBezTo>
                          <a:pt x="3" y="45"/>
                          <a:pt x="3" y="45"/>
                          <a:pt x="3" y="45"/>
                        </a:cubicBezTo>
                        <a:cubicBezTo>
                          <a:pt x="3" y="46"/>
                          <a:pt x="3" y="46"/>
                          <a:pt x="3" y="46"/>
                        </a:cubicBezTo>
                        <a:cubicBezTo>
                          <a:pt x="3" y="46"/>
                          <a:pt x="3" y="46"/>
                          <a:pt x="3" y="46"/>
                        </a:cubicBezTo>
                        <a:cubicBezTo>
                          <a:pt x="2" y="46"/>
                          <a:pt x="2" y="46"/>
                          <a:pt x="2" y="46"/>
                        </a:cubicBezTo>
                        <a:cubicBezTo>
                          <a:pt x="2" y="46"/>
                          <a:pt x="2" y="46"/>
                          <a:pt x="2" y="46"/>
                        </a:cubicBezTo>
                        <a:cubicBezTo>
                          <a:pt x="2" y="46"/>
                          <a:pt x="2" y="46"/>
                          <a:pt x="2" y="46"/>
                        </a:cubicBezTo>
                        <a:cubicBezTo>
                          <a:pt x="2" y="47"/>
                          <a:pt x="2" y="47"/>
                          <a:pt x="2" y="47"/>
                        </a:cubicBezTo>
                        <a:cubicBezTo>
                          <a:pt x="2" y="47"/>
                          <a:pt x="2" y="47"/>
                          <a:pt x="2" y="47"/>
                        </a:cubicBezTo>
                        <a:cubicBezTo>
                          <a:pt x="1" y="47"/>
                          <a:pt x="1" y="47"/>
                          <a:pt x="1" y="47"/>
                        </a:cubicBezTo>
                        <a:cubicBezTo>
                          <a:pt x="1" y="47"/>
                          <a:pt x="1" y="47"/>
                          <a:pt x="1" y="47"/>
                        </a:cubicBezTo>
                        <a:cubicBezTo>
                          <a:pt x="1" y="48"/>
                          <a:pt x="1" y="48"/>
                          <a:pt x="1" y="48"/>
                        </a:cubicBezTo>
                        <a:cubicBezTo>
                          <a:pt x="0" y="48"/>
                          <a:pt x="0" y="48"/>
                          <a:pt x="0" y="48"/>
                        </a:cubicBezTo>
                        <a:cubicBezTo>
                          <a:pt x="0" y="48"/>
                          <a:pt x="0" y="48"/>
                          <a:pt x="0" y="48"/>
                        </a:cubicBezTo>
                        <a:cubicBezTo>
                          <a:pt x="0" y="48"/>
                          <a:pt x="0" y="48"/>
                          <a:pt x="0" y="48"/>
                        </a:cubicBezTo>
                        <a:cubicBezTo>
                          <a:pt x="0" y="49"/>
                          <a:pt x="0" y="49"/>
                          <a:pt x="0" y="49"/>
                        </a:cubicBezTo>
                        <a:cubicBezTo>
                          <a:pt x="11" y="48"/>
                          <a:pt x="23" y="46"/>
                          <a:pt x="34" y="45"/>
                        </a:cubicBezTo>
                        <a:cubicBezTo>
                          <a:pt x="34" y="45"/>
                          <a:pt x="34" y="45"/>
                          <a:pt x="34" y="45"/>
                        </a:cubicBezTo>
                        <a:cubicBezTo>
                          <a:pt x="37" y="45"/>
                          <a:pt x="41" y="44"/>
                          <a:pt x="45" y="44"/>
                        </a:cubicBezTo>
                        <a:cubicBezTo>
                          <a:pt x="49" y="44"/>
                          <a:pt x="53" y="43"/>
                          <a:pt x="57" y="43"/>
                        </a:cubicBezTo>
                        <a:cubicBezTo>
                          <a:pt x="64" y="42"/>
                          <a:pt x="70" y="41"/>
                          <a:pt x="77" y="40"/>
                        </a:cubicBezTo>
                        <a:cubicBezTo>
                          <a:pt x="83" y="40"/>
                          <a:pt x="89" y="38"/>
                          <a:pt x="95" y="38"/>
                        </a:cubicBezTo>
                        <a:cubicBezTo>
                          <a:pt x="95" y="36"/>
                          <a:pt x="95" y="35"/>
                          <a:pt x="95" y="33"/>
                        </a:cubicBezTo>
                        <a:cubicBezTo>
                          <a:pt x="95" y="33"/>
                          <a:pt x="95" y="33"/>
                          <a:pt x="95" y="33"/>
                        </a:cubicBezTo>
                        <a:cubicBezTo>
                          <a:pt x="95" y="33"/>
                          <a:pt x="95" y="33"/>
                          <a:pt x="95" y="33"/>
                        </a:cubicBezTo>
                        <a:cubicBezTo>
                          <a:pt x="95" y="33"/>
                          <a:pt x="95" y="33"/>
                          <a:pt x="95" y="33"/>
                        </a:cubicBezTo>
                        <a:cubicBezTo>
                          <a:pt x="95" y="33"/>
                          <a:pt x="95" y="33"/>
                          <a:pt x="95" y="33"/>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7" y="32"/>
                          <a:pt x="97" y="32"/>
                          <a:pt x="97" y="32"/>
                        </a:cubicBezTo>
                        <a:cubicBezTo>
                          <a:pt x="97" y="32"/>
                          <a:pt x="97" y="32"/>
                          <a:pt x="97" y="32"/>
                        </a:cubicBezTo>
                        <a:cubicBezTo>
                          <a:pt x="97" y="32"/>
                          <a:pt x="97" y="32"/>
                          <a:pt x="97" y="32"/>
                        </a:cubicBezTo>
                        <a:cubicBezTo>
                          <a:pt x="98" y="32"/>
                          <a:pt x="98" y="32"/>
                          <a:pt x="98" y="32"/>
                        </a:cubicBezTo>
                        <a:cubicBezTo>
                          <a:pt x="98" y="32"/>
                          <a:pt x="98" y="32"/>
                          <a:pt x="98" y="32"/>
                        </a:cubicBezTo>
                        <a:cubicBezTo>
                          <a:pt x="98" y="32"/>
                          <a:pt x="98" y="32"/>
                          <a:pt x="98" y="32"/>
                        </a:cubicBezTo>
                        <a:cubicBezTo>
                          <a:pt x="98" y="32"/>
                          <a:pt x="98" y="32"/>
                          <a:pt x="98" y="32"/>
                        </a:cubicBezTo>
                        <a:cubicBezTo>
                          <a:pt x="98" y="32"/>
                          <a:pt x="98" y="32"/>
                          <a:pt x="98" y="32"/>
                        </a:cubicBezTo>
                        <a:cubicBezTo>
                          <a:pt x="99" y="31"/>
                          <a:pt x="99" y="31"/>
                          <a:pt x="99" y="31"/>
                        </a:cubicBezTo>
                        <a:cubicBezTo>
                          <a:pt x="99" y="31"/>
                          <a:pt x="99" y="31"/>
                          <a:pt x="99" y="31"/>
                        </a:cubicBezTo>
                        <a:cubicBezTo>
                          <a:pt x="99" y="31"/>
                          <a:pt x="99" y="31"/>
                          <a:pt x="99" y="31"/>
                        </a:cubicBezTo>
                        <a:cubicBezTo>
                          <a:pt x="99" y="30"/>
                          <a:pt x="99" y="30"/>
                          <a:pt x="99" y="30"/>
                        </a:cubicBezTo>
                        <a:cubicBezTo>
                          <a:pt x="99" y="30"/>
                          <a:pt x="99" y="30"/>
                          <a:pt x="99" y="30"/>
                        </a:cubicBezTo>
                        <a:cubicBezTo>
                          <a:pt x="99" y="30"/>
                          <a:pt x="99" y="30"/>
                          <a:pt x="99" y="30"/>
                        </a:cubicBezTo>
                        <a:cubicBezTo>
                          <a:pt x="99" y="30"/>
                          <a:pt x="99" y="30"/>
                          <a:pt x="99" y="30"/>
                        </a:cubicBezTo>
                        <a:cubicBezTo>
                          <a:pt x="99" y="30"/>
                          <a:pt x="99" y="30"/>
                          <a:pt x="99" y="30"/>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8"/>
                          <a:pt x="99" y="28"/>
                          <a:pt x="99" y="28"/>
                        </a:cubicBezTo>
                        <a:cubicBezTo>
                          <a:pt x="99" y="28"/>
                          <a:pt x="99" y="28"/>
                          <a:pt x="99" y="28"/>
                        </a:cubicBezTo>
                        <a:cubicBezTo>
                          <a:pt x="100" y="28"/>
                          <a:pt x="100" y="28"/>
                          <a:pt x="100" y="28"/>
                        </a:cubicBezTo>
                        <a:cubicBezTo>
                          <a:pt x="100" y="28"/>
                          <a:pt x="100" y="28"/>
                          <a:pt x="100" y="28"/>
                        </a:cubicBezTo>
                        <a:cubicBezTo>
                          <a:pt x="100" y="28"/>
                          <a:pt x="100" y="28"/>
                          <a:pt x="100" y="28"/>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1" y="27"/>
                          <a:pt x="101" y="27"/>
                          <a:pt x="101" y="27"/>
                        </a:cubicBezTo>
                        <a:cubicBezTo>
                          <a:pt x="101" y="26"/>
                          <a:pt x="101" y="26"/>
                          <a:pt x="101"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3" y="25"/>
                          <a:pt x="103" y="25"/>
                          <a:pt x="103" y="25"/>
                        </a:cubicBezTo>
                        <a:cubicBezTo>
                          <a:pt x="103" y="25"/>
                          <a:pt x="103" y="25"/>
                          <a:pt x="103" y="25"/>
                        </a:cubicBezTo>
                        <a:cubicBezTo>
                          <a:pt x="103" y="25"/>
                          <a:pt x="103" y="25"/>
                          <a:pt x="103"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6" y="25"/>
                          <a:pt x="106" y="25"/>
                          <a:pt x="106" y="25"/>
                        </a:cubicBezTo>
                        <a:cubicBezTo>
                          <a:pt x="106" y="25"/>
                          <a:pt x="106" y="25"/>
                          <a:pt x="106" y="25"/>
                        </a:cubicBezTo>
                        <a:cubicBezTo>
                          <a:pt x="106" y="25"/>
                          <a:pt x="106" y="25"/>
                          <a:pt x="106" y="25"/>
                        </a:cubicBezTo>
                        <a:cubicBezTo>
                          <a:pt x="107" y="25"/>
                          <a:pt x="107" y="25"/>
                          <a:pt x="107" y="25"/>
                        </a:cubicBezTo>
                        <a:cubicBezTo>
                          <a:pt x="107" y="25"/>
                          <a:pt x="107" y="25"/>
                          <a:pt x="107" y="25"/>
                        </a:cubicBezTo>
                        <a:cubicBezTo>
                          <a:pt x="107" y="24"/>
                          <a:pt x="107" y="24"/>
                          <a:pt x="107" y="24"/>
                        </a:cubicBezTo>
                        <a:cubicBezTo>
                          <a:pt x="107" y="24"/>
                          <a:pt x="107" y="24"/>
                          <a:pt x="107" y="24"/>
                        </a:cubicBezTo>
                        <a:cubicBezTo>
                          <a:pt x="107" y="24"/>
                          <a:pt x="107" y="24"/>
                          <a:pt x="107" y="24"/>
                        </a:cubicBezTo>
                        <a:cubicBezTo>
                          <a:pt x="107" y="24"/>
                          <a:pt x="107" y="24"/>
                          <a:pt x="107" y="24"/>
                        </a:cubicBezTo>
                        <a:cubicBezTo>
                          <a:pt x="108" y="24"/>
                          <a:pt x="108" y="24"/>
                          <a:pt x="108" y="24"/>
                        </a:cubicBezTo>
                        <a:cubicBezTo>
                          <a:pt x="108" y="23"/>
                          <a:pt x="108" y="23"/>
                          <a:pt x="108" y="23"/>
                        </a:cubicBezTo>
                        <a:cubicBezTo>
                          <a:pt x="109" y="23"/>
                          <a:pt x="109" y="23"/>
                          <a:pt x="109" y="23"/>
                        </a:cubicBezTo>
                        <a:cubicBezTo>
                          <a:pt x="109" y="23"/>
                          <a:pt x="109" y="23"/>
                          <a:pt x="109" y="23"/>
                        </a:cubicBezTo>
                        <a:cubicBezTo>
                          <a:pt x="109" y="22"/>
                          <a:pt x="109" y="22"/>
                          <a:pt x="109" y="22"/>
                        </a:cubicBezTo>
                        <a:cubicBezTo>
                          <a:pt x="109" y="22"/>
                          <a:pt x="109" y="22"/>
                          <a:pt x="109" y="22"/>
                        </a:cubicBezTo>
                        <a:cubicBezTo>
                          <a:pt x="109" y="22"/>
                          <a:pt x="109" y="22"/>
                          <a:pt x="109" y="22"/>
                        </a:cubicBezTo>
                        <a:cubicBezTo>
                          <a:pt x="109" y="22"/>
                          <a:pt x="109" y="22"/>
                          <a:pt x="109" y="22"/>
                        </a:cubicBezTo>
                        <a:cubicBezTo>
                          <a:pt x="109" y="22"/>
                          <a:pt x="109" y="22"/>
                          <a:pt x="109" y="22"/>
                        </a:cubicBezTo>
                        <a:cubicBezTo>
                          <a:pt x="110" y="22"/>
                          <a:pt x="110" y="22"/>
                          <a:pt x="110" y="22"/>
                        </a:cubicBezTo>
                        <a:cubicBezTo>
                          <a:pt x="110" y="22"/>
                          <a:pt x="110" y="22"/>
                          <a:pt x="110" y="22"/>
                        </a:cubicBezTo>
                        <a:cubicBezTo>
                          <a:pt x="110" y="22"/>
                          <a:pt x="110" y="22"/>
                          <a:pt x="110" y="22"/>
                        </a:cubicBezTo>
                        <a:cubicBezTo>
                          <a:pt x="110" y="21"/>
                          <a:pt x="110" y="21"/>
                          <a:pt x="110" y="21"/>
                        </a:cubicBezTo>
                        <a:cubicBezTo>
                          <a:pt x="110" y="21"/>
                          <a:pt x="110" y="21"/>
                          <a:pt x="110" y="21"/>
                        </a:cubicBezTo>
                        <a:cubicBezTo>
                          <a:pt x="110" y="21"/>
                          <a:pt x="110" y="21"/>
                          <a:pt x="110" y="21"/>
                        </a:cubicBezTo>
                        <a:cubicBezTo>
                          <a:pt x="110" y="21"/>
                          <a:pt x="110" y="21"/>
                          <a:pt x="110" y="21"/>
                        </a:cubicBezTo>
                        <a:cubicBezTo>
                          <a:pt x="111" y="21"/>
                          <a:pt x="111" y="21"/>
                          <a:pt x="111" y="21"/>
                        </a:cubicBezTo>
                        <a:cubicBezTo>
                          <a:pt x="111" y="21"/>
                          <a:pt x="111" y="21"/>
                          <a:pt x="111" y="21"/>
                        </a:cubicBezTo>
                        <a:cubicBezTo>
                          <a:pt x="111" y="20"/>
                          <a:pt x="111" y="20"/>
                          <a:pt x="111" y="20"/>
                        </a:cubicBezTo>
                        <a:cubicBezTo>
                          <a:pt x="111" y="20"/>
                          <a:pt x="111" y="20"/>
                          <a:pt x="111" y="20"/>
                        </a:cubicBezTo>
                        <a:cubicBezTo>
                          <a:pt x="111" y="20"/>
                          <a:pt x="111" y="20"/>
                          <a:pt x="111" y="20"/>
                        </a:cubicBezTo>
                        <a:cubicBezTo>
                          <a:pt x="112" y="20"/>
                          <a:pt x="112" y="20"/>
                          <a:pt x="112" y="20"/>
                        </a:cubicBezTo>
                        <a:cubicBezTo>
                          <a:pt x="113" y="19"/>
                          <a:pt x="113" y="19"/>
                          <a:pt x="113" y="19"/>
                        </a:cubicBezTo>
                        <a:cubicBezTo>
                          <a:pt x="113" y="19"/>
                          <a:pt x="113" y="19"/>
                          <a:pt x="113" y="19"/>
                        </a:cubicBezTo>
                        <a:cubicBezTo>
                          <a:pt x="113" y="19"/>
                          <a:pt x="113" y="19"/>
                          <a:pt x="113" y="19"/>
                        </a:cubicBezTo>
                        <a:cubicBezTo>
                          <a:pt x="113" y="19"/>
                          <a:pt x="113" y="19"/>
                          <a:pt x="113" y="19"/>
                        </a:cubicBezTo>
                        <a:cubicBezTo>
                          <a:pt x="114" y="19"/>
                          <a:pt x="114" y="19"/>
                          <a:pt x="114" y="19"/>
                        </a:cubicBezTo>
                        <a:cubicBezTo>
                          <a:pt x="114" y="19"/>
                          <a:pt x="114" y="19"/>
                          <a:pt x="114" y="19"/>
                        </a:cubicBezTo>
                        <a:cubicBezTo>
                          <a:pt x="114" y="19"/>
                          <a:pt x="114" y="19"/>
                          <a:pt x="114" y="19"/>
                        </a:cubicBezTo>
                        <a:cubicBezTo>
                          <a:pt x="114" y="19"/>
                          <a:pt x="114" y="19"/>
                          <a:pt x="114" y="19"/>
                        </a:cubicBezTo>
                        <a:cubicBezTo>
                          <a:pt x="115" y="19"/>
                          <a:pt x="115" y="19"/>
                          <a:pt x="115" y="19"/>
                        </a:cubicBezTo>
                        <a:cubicBezTo>
                          <a:pt x="115" y="18"/>
                          <a:pt x="115" y="18"/>
                          <a:pt x="115" y="18"/>
                        </a:cubicBezTo>
                        <a:cubicBezTo>
                          <a:pt x="115" y="18"/>
                          <a:pt x="115" y="18"/>
                          <a:pt x="115" y="18"/>
                        </a:cubicBezTo>
                        <a:cubicBezTo>
                          <a:pt x="115" y="18"/>
                          <a:pt x="115" y="18"/>
                          <a:pt x="115" y="18"/>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7" y="16"/>
                          <a:pt x="117" y="16"/>
                          <a:pt x="117" y="16"/>
                        </a:cubicBezTo>
                        <a:cubicBezTo>
                          <a:pt x="117" y="16"/>
                          <a:pt x="117" y="16"/>
                          <a:pt x="117" y="16"/>
                        </a:cubicBezTo>
                        <a:cubicBezTo>
                          <a:pt x="117" y="16"/>
                          <a:pt x="117" y="16"/>
                          <a:pt x="117" y="16"/>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8" y="14"/>
                          <a:pt x="118" y="14"/>
                          <a:pt x="118" y="14"/>
                        </a:cubicBezTo>
                        <a:cubicBezTo>
                          <a:pt x="118" y="14"/>
                          <a:pt x="118" y="14"/>
                          <a:pt x="118" y="14"/>
                        </a:cubicBezTo>
                        <a:cubicBezTo>
                          <a:pt x="119" y="13"/>
                          <a:pt x="119" y="13"/>
                          <a:pt x="119" y="13"/>
                        </a:cubicBezTo>
                        <a:cubicBezTo>
                          <a:pt x="119" y="13"/>
                          <a:pt x="119" y="13"/>
                          <a:pt x="119" y="13"/>
                        </a:cubicBezTo>
                        <a:cubicBezTo>
                          <a:pt x="119" y="13"/>
                          <a:pt x="119" y="13"/>
                          <a:pt x="119" y="13"/>
                        </a:cubicBezTo>
                        <a:cubicBezTo>
                          <a:pt x="119" y="13"/>
                          <a:pt x="119" y="13"/>
                          <a:pt x="119" y="13"/>
                        </a:cubicBezTo>
                        <a:cubicBezTo>
                          <a:pt x="120" y="13"/>
                          <a:pt x="120" y="13"/>
                          <a:pt x="120" y="13"/>
                        </a:cubicBezTo>
                        <a:cubicBezTo>
                          <a:pt x="120" y="13"/>
                          <a:pt x="120" y="13"/>
                          <a:pt x="120" y="13"/>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1" y="15"/>
                          <a:pt x="121" y="15"/>
                          <a:pt x="121" y="15"/>
                        </a:cubicBezTo>
                        <a:cubicBezTo>
                          <a:pt x="121" y="14"/>
                          <a:pt x="121" y="14"/>
                          <a:pt x="121" y="14"/>
                        </a:cubicBezTo>
                        <a:cubicBezTo>
                          <a:pt x="121" y="14"/>
                          <a:pt x="121" y="14"/>
                          <a:pt x="121" y="14"/>
                        </a:cubicBezTo>
                        <a:cubicBezTo>
                          <a:pt x="121" y="14"/>
                          <a:pt x="121" y="14"/>
                          <a:pt x="121" y="14"/>
                        </a:cubicBezTo>
                        <a:cubicBezTo>
                          <a:pt x="121" y="14"/>
                          <a:pt x="121" y="14"/>
                          <a:pt x="121" y="14"/>
                        </a:cubicBezTo>
                        <a:cubicBezTo>
                          <a:pt x="122" y="14"/>
                          <a:pt x="122" y="14"/>
                          <a:pt x="122" y="14"/>
                        </a:cubicBezTo>
                        <a:cubicBezTo>
                          <a:pt x="122" y="13"/>
                          <a:pt x="122" y="13"/>
                          <a:pt x="122" y="13"/>
                        </a:cubicBezTo>
                        <a:cubicBezTo>
                          <a:pt x="122" y="13"/>
                          <a:pt x="122" y="13"/>
                          <a:pt x="122" y="13"/>
                        </a:cubicBezTo>
                        <a:cubicBezTo>
                          <a:pt x="122" y="13"/>
                          <a:pt x="122" y="13"/>
                          <a:pt x="122" y="13"/>
                        </a:cubicBezTo>
                        <a:cubicBezTo>
                          <a:pt x="122" y="12"/>
                          <a:pt x="122" y="12"/>
                          <a:pt x="122" y="12"/>
                        </a:cubicBezTo>
                        <a:cubicBezTo>
                          <a:pt x="123" y="12"/>
                          <a:pt x="123" y="12"/>
                          <a:pt x="123" y="12"/>
                        </a:cubicBezTo>
                        <a:cubicBezTo>
                          <a:pt x="123" y="12"/>
                          <a:pt x="123" y="12"/>
                          <a:pt x="123" y="12"/>
                        </a:cubicBezTo>
                        <a:cubicBezTo>
                          <a:pt x="123" y="11"/>
                          <a:pt x="123" y="11"/>
                          <a:pt x="123" y="11"/>
                        </a:cubicBezTo>
                        <a:cubicBezTo>
                          <a:pt x="123" y="11"/>
                          <a:pt x="123" y="11"/>
                          <a:pt x="123" y="11"/>
                        </a:cubicBezTo>
                        <a:cubicBezTo>
                          <a:pt x="124" y="11"/>
                          <a:pt x="124" y="11"/>
                          <a:pt x="124" y="11"/>
                        </a:cubicBezTo>
                        <a:cubicBezTo>
                          <a:pt x="124" y="11"/>
                          <a:pt x="124" y="11"/>
                          <a:pt x="124" y="11"/>
                        </a:cubicBezTo>
                        <a:cubicBezTo>
                          <a:pt x="124" y="11"/>
                          <a:pt x="124" y="11"/>
                          <a:pt x="124" y="11"/>
                        </a:cubicBezTo>
                        <a:cubicBezTo>
                          <a:pt x="124" y="11"/>
                          <a:pt x="124" y="11"/>
                          <a:pt x="124" y="11"/>
                        </a:cubicBezTo>
                        <a:cubicBezTo>
                          <a:pt x="125" y="11"/>
                          <a:pt x="125" y="11"/>
                          <a:pt x="125" y="11"/>
                        </a:cubicBezTo>
                        <a:cubicBezTo>
                          <a:pt x="125" y="10"/>
                          <a:pt x="125" y="10"/>
                          <a:pt x="125" y="10"/>
                        </a:cubicBezTo>
                        <a:cubicBezTo>
                          <a:pt x="125" y="10"/>
                          <a:pt x="125" y="10"/>
                          <a:pt x="125" y="10"/>
                        </a:cubicBezTo>
                        <a:cubicBezTo>
                          <a:pt x="125" y="10"/>
                          <a:pt x="125" y="10"/>
                          <a:pt x="125" y="10"/>
                        </a:cubicBezTo>
                        <a:cubicBezTo>
                          <a:pt x="125" y="10"/>
                          <a:pt x="125" y="10"/>
                          <a:pt x="125" y="10"/>
                        </a:cubicBezTo>
                        <a:cubicBezTo>
                          <a:pt x="125" y="10"/>
                          <a:pt x="125" y="10"/>
                          <a:pt x="125"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1"/>
                          <a:pt x="126" y="11"/>
                          <a:pt x="126" y="11"/>
                        </a:cubicBezTo>
                        <a:cubicBezTo>
                          <a:pt x="126" y="11"/>
                          <a:pt x="126" y="11"/>
                          <a:pt x="126" y="11"/>
                        </a:cubicBezTo>
                        <a:cubicBezTo>
                          <a:pt x="126" y="11"/>
                          <a:pt x="126" y="11"/>
                          <a:pt x="126"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8" y="11"/>
                          <a:pt x="128" y="11"/>
                          <a:pt x="128" y="11"/>
                        </a:cubicBezTo>
                        <a:cubicBezTo>
                          <a:pt x="128" y="10"/>
                          <a:pt x="128" y="10"/>
                          <a:pt x="128" y="10"/>
                        </a:cubicBezTo>
                        <a:cubicBezTo>
                          <a:pt x="128" y="10"/>
                          <a:pt x="128" y="10"/>
                          <a:pt x="128" y="10"/>
                        </a:cubicBezTo>
                        <a:cubicBezTo>
                          <a:pt x="128" y="10"/>
                          <a:pt x="128" y="10"/>
                          <a:pt x="128" y="10"/>
                        </a:cubicBezTo>
                        <a:cubicBezTo>
                          <a:pt x="128" y="10"/>
                          <a:pt x="128" y="10"/>
                          <a:pt x="128" y="10"/>
                        </a:cubicBezTo>
                        <a:cubicBezTo>
                          <a:pt x="129" y="7"/>
                          <a:pt x="129" y="7"/>
                          <a:pt x="129" y="7"/>
                        </a:cubicBezTo>
                        <a:cubicBezTo>
                          <a:pt x="129" y="7"/>
                          <a:pt x="129" y="7"/>
                          <a:pt x="129" y="7"/>
                        </a:cubicBezTo>
                        <a:cubicBezTo>
                          <a:pt x="130" y="6"/>
                          <a:pt x="130" y="6"/>
                          <a:pt x="130" y="6"/>
                        </a:cubicBezTo>
                        <a:cubicBezTo>
                          <a:pt x="131" y="5"/>
                          <a:pt x="131" y="5"/>
                          <a:pt x="131" y="5"/>
                        </a:cubicBezTo>
                        <a:cubicBezTo>
                          <a:pt x="131" y="5"/>
                          <a:pt x="131" y="5"/>
                          <a:pt x="131" y="5"/>
                        </a:cubicBezTo>
                        <a:cubicBezTo>
                          <a:pt x="131" y="5"/>
                          <a:pt x="131" y="5"/>
                          <a:pt x="131" y="5"/>
                        </a:cubicBezTo>
                        <a:cubicBezTo>
                          <a:pt x="132" y="5"/>
                          <a:pt x="132" y="5"/>
                          <a:pt x="132" y="5"/>
                        </a:cubicBezTo>
                        <a:cubicBezTo>
                          <a:pt x="132" y="5"/>
                          <a:pt x="132" y="5"/>
                          <a:pt x="132" y="5"/>
                        </a:cubicBezTo>
                        <a:cubicBezTo>
                          <a:pt x="132" y="5"/>
                          <a:pt x="132" y="5"/>
                          <a:pt x="132" y="5"/>
                        </a:cubicBezTo>
                        <a:cubicBezTo>
                          <a:pt x="132" y="5"/>
                          <a:pt x="132" y="5"/>
                          <a:pt x="132" y="5"/>
                        </a:cubicBezTo>
                        <a:cubicBezTo>
                          <a:pt x="132" y="5"/>
                          <a:pt x="132" y="5"/>
                          <a:pt x="132" y="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2" name="Freeform 341">
                    <a:extLst>
                      <a:ext uri="{FF2B5EF4-FFF2-40B4-BE49-F238E27FC236}">
                        <a16:creationId xmlns="" xmlns:a16="http://schemas.microsoft.com/office/drawing/2014/main" id="{CB5B97AE-7969-44D4-A43D-C2184D9856CA}"/>
                      </a:ext>
                    </a:extLst>
                  </p:cNvPr>
                  <p:cNvSpPr>
                    <a:spLocks noEditPoints="1"/>
                  </p:cNvSpPr>
                  <p:nvPr/>
                </p:nvSpPr>
                <p:spPr bwMode="auto">
                  <a:xfrm>
                    <a:off x="6871678" y="4528007"/>
                    <a:ext cx="414159" cy="314551"/>
                  </a:xfrm>
                  <a:custGeom>
                    <a:avLst/>
                    <a:gdLst>
                      <a:gd name="T0" fmla="*/ 57 w 79"/>
                      <a:gd name="T1" fmla="*/ 3 h 60"/>
                      <a:gd name="T2" fmla="*/ 37 w 79"/>
                      <a:gd name="T3" fmla="*/ 1 h 60"/>
                      <a:gd name="T4" fmla="*/ 35 w 79"/>
                      <a:gd name="T5" fmla="*/ 2 h 60"/>
                      <a:gd name="T6" fmla="*/ 35 w 79"/>
                      <a:gd name="T7" fmla="*/ 1 h 60"/>
                      <a:gd name="T8" fmla="*/ 14 w 79"/>
                      <a:gd name="T9" fmla="*/ 3 h 60"/>
                      <a:gd name="T10" fmla="*/ 13 w 79"/>
                      <a:gd name="T11" fmla="*/ 4 h 60"/>
                      <a:gd name="T12" fmla="*/ 10 w 79"/>
                      <a:gd name="T13" fmla="*/ 5 h 60"/>
                      <a:gd name="T14" fmla="*/ 9 w 79"/>
                      <a:gd name="T15" fmla="*/ 6 h 60"/>
                      <a:gd name="T16" fmla="*/ 2 w 79"/>
                      <a:gd name="T17" fmla="*/ 9 h 60"/>
                      <a:gd name="T18" fmla="*/ 1 w 79"/>
                      <a:gd name="T19" fmla="*/ 11 h 60"/>
                      <a:gd name="T20" fmla="*/ 0 w 79"/>
                      <a:gd name="T21" fmla="*/ 13 h 60"/>
                      <a:gd name="T22" fmla="*/ 3 w 79"/>
                      <a:gd name="T23" fmla="*/ 17 h 60"/>
                      <a:gd name="T24" fmla="*/ 8 w 79"/>
                      <a:gd name="T25" fmla="*/ 19 h 60"/>
                      <a:gd name="T26" fmla="*/ 12 w 79"/>
                      <a:gd name="T27" fmla="*/ 24 h 60"/>
                      <a:gd name="T28" fmla="*/ 14 w 79"/>
                      <a:gd name="T29" fmla="*/ 27 h 60"/>
                      <a:gd name="T30" fmla="*/ 19 w 79"/>
                      <a:gd name="T31" fmla="*/ 29 h 60"/>
                      <a:gd name="T32" fmla="*/ 23 w 79"/>
                      <a:gd name="T33" fmla="*/ 33 h 60"/>
                      <a:gd name="T34" fmla="*/ 26 w 79"/>
                      <a:gd name="T35" fmla="*/ 36 h 60"/>
                      <a:gd name="T36" fmla="*/ 28 w 79"/>
                      <a:gd name="T37" fmla="*/ 38 h 60"/>
                      <a:gd name="T38" fmla="*/ 29 w 79"/>
                      <a:gd name="T39" fmla="*/ 40 h 60"/>
                      <a:gd name="T40" fmla="*/ 34 w 79"/>
                      <a:gd name="T41" fmla="*/ 42 h 60"/>
                      <a:gd name="T42" fmla="*/ 36 w 79"/>
                      <a:gd name="T43" fmla="*/ 46 h 60"/>
                      <a:gd name="T44" fmla="*/ 37 w 79"/>
                      <a:gd name="T45" fmla="*/ 49 h 60"/>
                      <a:gd name="T46" fmla="*/ 38 w 79"/>
                      <a:gd name="T47" fmla="*/ 51 h 60"/>
                      <a:gd name="T48" fmla="*/ 40 w 79"/>
                      <a:gd name="T49" fmla="*/ 51 h 60"/>
                      <a:gd name="T50" fmla="*/ 43 w 79"/>
                      <a:gd name="T51" fmla="*/ 55 h 60"/>
                      <a:gd name="T52" fmla="*/ 43 w 79"/>
                      <a:gd name="T53" fmla="*/ 58 h 60"/>
                      <a:gd name="T54" fmla="*/ 44 w 79"/>
                      <a:gd name="T55" fmla="*/ 59 h 60"/>
                      <a:gd name="T56" fmla="*/ 48 w 79"/>
                      <a:gd name="T57" fmla="*/ 60 h 60"/>
                      <a:gd name="T58" fmla="*/ 49 w 79"/>
                      <a:gd name="T59" fmla="*/ 56 h 60"/>
                      <a:gd name="T60" fmla="*/ 50 w 79"/>
                      <a:gd name="T61" fmla="*/ 55 h 60"/>
                      <a:gd name="T62" fmla="*/ 48 w 79"/>
                      <a:gd name="T63" fmla="*/ 53 h 60"/>
                      <a:gd name="T64" fmla="*/ 47 w 79"/>
                      <a:gd name="T65" fmla="*/ 50 h 60"/>
                      <a:gd name="T66" fmla="*/ 49 w 79"/>
                      <a:gd name="T67" fmla="*/ 53 h 60"/>
                      <a:gd name="T68" fmla="*/ 50 w 79"/>
                      <a:gd name="T69" fmla="*/ 51 h 60"/>
                      <a:gd name="T70" fmla="*/ 50 w 79"/>
                      <a:gd name="T71" fmla="*/ 53 h 60"/>
                      <a:gd name="T72" fmla="*/ 53 w 79"/>
                      <a:gd name="T73" fmla="*/ 53 h 60"/>
                      <a:gd name="T74" fmla="*/ 54 w 79"/>
                      <a:gd name="T75" fmla="*/ 52 h 60"/>
                      <a:gd name="T76" fmla="*/ 52 w 79"/>
                      <a:gd name="T77" fmla="*/ 53 h 60"/>
                      <a:gd name="T78" fmla="*/ 52 w 79"/>
                      <a:gd name="T79" fmla="*/ 50 h 60"/>
                      <a:gd name="T80" fmla="*/ 50 w 79"/>
                      <a:gd name="T81" fmla="*/ 50 h 60"/>
                      <a:gd name="T82" fmla="*/ 51 w 79"/>
                      <a:gd name="T83" fmla="*/ 49 h 60"/>
                      <a:gd name="T84" fmla="*/ 54 w 79"/>
                      <a:gd name="T85" fmla="*/ 50 h 60"/>
                      <a:gd name="T86" fmla="*/ 55 w 79"/>
                      <a:gd name="T87" fmla="*/ 49 h 60"/>
                      <a:gd name="T88" fmla="*/ 57 w 79"/>
                      <a:gd name="T89" fmla="*/ 47 h 60"/>
                      <a:gd name="T90" fmla="*/ 59 w 79"/>
                      <a:gd name="T91" fmla="*/ 47 h 60"/>
                      <a:gd name="T92" fmla="*/ 61 w 79"/>
                      <a:gd name="T93" fmla="*/ 45 h 60"/>
                      <a:gd name="T94" fmla="*/ 61 w 79"/>
                      <a:gd name="T95" fmla="*/ 43 h 60"/>
                      <a:gd name="T96" fmla="*/ 60 w 79"/>
                      <a:gd name="T97" fmla="*/ 42 h 60"/>
                      <a:gd name="T98" fmla="*/ 61 w 79"/>
                      <a:gd name="T99" fmla="*/ 42 h 60"/>
                      <a:gd name="T100" fmla="*/ 64 w 79"/>
                      <a:gd name="T101" fmla="*/ 41 h 60"/>
                      <a:gd name="T102" fmla="*/ 66 w 79"/>
                      <a:gd name="T103" fmla="*/ 39 h 60"/>
                      <a:gd name="T104" fmla="*/ 66 w 79"/>
                      <a:gd name="T105" fmla="*/ 37 h 60"/>
                      <a:gd name="T106" fmla="*/ 68 w 79"/>
                      <a:gd name="T107" fmla="*/ 37 h 60"/>
                      <a:gd name="T108" fmla="*/ 69 w 79"/>
                      <a:gd name="T109" fmla="*/ 34 h 60"/>
                      <a:gd name="T110" fmla="*/ 70 w 79"/>
                      <a:gd name="T111" fmla="*/ 34 h 60"/>
                      <a:gd name="T112" fmla="*/ 71 w 79"/>
                      <a:gd name="T113" fmla="*/ 33 h 60"/>
                      <a:gd name="T114" fmla="*/ 69 w 79"/>
                      <a:gd name="T115" fmla="*/ 31 h 60"/>
                      <a:gd name="T116" fmla="*/ 69 w 79"/>
                      <a:gd name="T117" fmla="*/ 30 h 60"/>
                      <a:gd name="T118" fmla="*/ 71 w 79"/>
                      <a:gd name="T119" fmla="*/ 32 h 60"/>
                      <a:gd name="T120" fmla="*/ 79 w 79"/>
                      <a:gd name="T121" fmla="*/ 18 h 60"/>
                      <a:gd name="T122" fmla="*/ 69 w 79"/>
                      <a:gd name="T123" fmla="*/ 3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 h="60">
                        <a:moveTo>
                          <a:pt x="78" y="18"/>
                        </a:moveTo>
                        <a:cubicBezTo>
                          <a:pt x="78" y="18"/>
                          <a:pt x="78" y="18"/>
                          <a:pt x="78" y="18"/>
                        </a:cubicBezTo>
                        <a:cubicBezTo>
                          <a:pt x="78" y="18"/>
                          <a:pt x="78" y="18"/>
                          <a:pt x="78" y="18"/>
                        </a:cubicBezTo>
                        <a:cubicBezTo>
                          <a:pt x="78" y="18"/>
                          <a:pt x="78" y="18"/>
                          <a:pt x="78" y="18"/>
                        </a:cubicBezTo>
                        <a:cubicBezTo>
                          <a:pt x="78" y="18"/>
                          <a:pt x="78" y="18"/>
                          <a:pt x="78" y="18"/>
                        </a:cubicBezTo>
                        <a:cubicBezTo>
                          <a:pt x="78" y="17"/>
                          <a:pt x="78" y="17"/>
                          <a:pt x="78" y="17"/>
                        </a:cubicBezTo>
                        <a:cubicBezTo>
                          <a:pt x="78" y="17"/>
                          <a:pt x="78" y="17"/>
                          <a:pt x="78" y="17"/>
                        </a:cubicBezTo>
                        <a:cubicBezTo>
                          <a:pt x="72" y="13"/>
                          <a:pt x="65" y="8"/>
                          <a:pt x="58" y="3"/>
                        </a:cubicBezTo>
                        <a:cubicBezTo>
                          <a:pt x="58" y="3"/>
                          <a:pt x="58" y="3"/>
                          <a:pt x="58" y="3"/>
                        </a:cubicBezTo>
                        <a:cubicBezTo>
                          <a:pt x="57" y="3"/>
                          <a:pt x="57" y="3"/>
                          <a:pt x="57" y="3"/>
                        </a:cubicBezTo>
                        <a:cubicBezTo>
                          <a:pt x="51" y="4"/>
                          <a:pt x="46" y="5"/>
                          <a:pt x="40" y="6"/>
                        </a:cubicBezTo>
                        <a:cubicBezTo>
                          <a:pt x="40" y="6"/>
                          <a:pt x="40" y="6"/>
                          <a:pt x="40" y="6"/>
                        </a:cubicBezTo>
                        <a:cubicBezTo>
                          <a:pt x="40" y="6"/>
                          <a:pt x="40" y="6"/>
                          <a:pt x="40" y="6"/>
                        </a:cubicBezTo>
                        <a:cubicBezTo>
                          <a:pt x="40" y="6"/>
                          <a:pt x="40" y="6"/>
                          <a:pt x="40" y="6"/>
                        </a:cubicBezTo>
                        <a:cubicBezTo>
                          <a:pt x="40" y="6"/>
                          <a:pt x="40" y="6"/>
                          <a:pt x="40" y="6"/>
                        </a:cubicBezTo>
                        <a:cubicBezTo>
                          <a:pt x="39" y="4"/>
                          <a:pt x="39" y="4"/>
                          <a:pt x="39" y="4"/>
                        </a:cubicBezTo>
                        <a:cubicBezTo>
                          <a:pt x="39" y="3"/>
                          <a:pt x="39" y="3"/>
                          <a:pt x="39" y="3"/>
                        </a:cubicBezTo>
                        <a:cubicBezTo>
                          <a:pt x="39" y="3"/>
                          <a:pt x="39" y="3"/>
                          <a:pt x="39" y="3"/>
                        </a:cubicBezTo>
                        <a:cubicBezTo>
                          <a:pt x="38" y="3"/>
                          <a:pt x="38" y="2"/>
                          <a:pt x="37" y="1"/>
                        </a:cubicBezTo>
                        <a:cubicBezTo>
                          <a:pt x="37" y="1"/>
                          <a:pt x="37" y="1"/>
                          <a:pt x="37" y="1"/>
                        </a:cubicBezTo>
                        <a:cubicBezTo>
                          <a:pt x="37" y="1"/>
                          <a:pt x="37" y="1"/>
                          <a:pt x="37" y="1"/>
                        </a:cubicBezTo>
                        <a:cubicBezTo>
                          <a:pt x="37" y="1"/>
                          <a:pt x="37" y="1"/>
                          <a:pt x="37" y="1"/>
                        </a:cubicBezTo>
                        <a:cubicBezTo>
                          <a:pt x="36" y="1"/>
                          <a:pt x="36" y="1"/>
                          <a:pt x="36" y="1"/>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0"/>
                          <a:pt x="35" y="0"/>
                          <a:pt x="35" y="0"/>
                        </a:cubicBezTo>
                        <a:cubicBezTo>
                          <a:pt x="35" y="0"/>
                          <a:pt x="35" y="0"/>
                          <a:pt x="35" y="0"/>
                        </a:cubicBezTo>
                        <a:cubicBezTo>
                          <a:pt x="34" y="0"/>
                          <a:pt x="34" y="0"/>
                          <a:pt x="34" y="0"/>
                        </a:cubicBezTo>
                        <a:cubicBezTo>
                          <a:pt x="34" y="0"/>
                          <a:pt x="34" y="0"/>
                          <a:pt x="34" y="0"/>
                        </a:cubicBezTo>
                        <a:cubicBezTo>
                          <a:pt x="28" y="1"/>
                          <a:pt x="21" y="2"/>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4"/>
                          <a:pt x="13" y="4"/>
                          <a:pt x="13" y="4"/>
                        </a:cubicBezTo>
                        <a:cubicBezTo>
                          <a:pt x="13" y="4"/>
                          <a:pt x="13" y="4"/>
                          <a:pt x="13"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0" y="5"/>
                          <a:pt x="10" y="5"/>
                          <a:pt x="10" y="5"/>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3" y="9"/>
                          <a:pt x="3" y="9"/>
                          <a:pt x="3" y="9"/>
                        </a:cubicBezTo>
                        <a:cubicBezTo>
                          <a:pt x="2" y="9"/>
                          <a:pt x="2" y="9"/>
                          <a:pt x="2" y="9"/>
                        </a:cubicBezTo>
                        <a:cubicBezTo>
                          <a:pt x="2" y="9"/>
                          <a:pt x="2" y="9"/>
                          <a:pt x="2"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5"/>
                          <a:pt x="0" y="15"/>
                          <a:pt x="0" y="15"/>
                        </a:cubicBezTo>
                        <a:cubicBezTo>
                          <a:pt x="0" y="15"/>
                          <a:pt x="0" y="15"/>
                          <a:pt x="0"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7"/>
                          <a:pt x="3" y="17"/>
                          <a:pt x="3" y="17"/>
                        </a:cubicBezTo>
                        <a:cubicBezTo>
                          <a:pt x="4" y="17"/>
                          <a:pt x="4" y="17"/>
                          <a:pt x="4" y="17"/>
                        </a:cubicBezTo>
                        <a:cubicBezTo>
                          <a:pt x="4" y="17"/>
                          <a:pt x="4" y="17"/>
                          <a:pt x="4" y="17"/>
                        </a:cubicBezTo>
                        <a:cubicBezTo>
                          <a:pt x="4" y="18"/>
                          <a:pt x="4" y="18"/>
                          <a:pt x="4" y="18"/>
                        </a:cubicBezTo>
                        <a:cubicBezTo>
                          <a:pt x="5" y="18"/>
                          <a:pt x="5" y="18"/>
                          <a:pt x="5" y="18"/>
                        </a:cubicBezTo>
                        <a:cubicBezTo>
                          <a:pt x="5" y="18"/>
                          <a:pt x="5" y="18"/>
                          <a:pt x="5" y="18"/>
                        </a:cubicBezTo>
                        <a:cubicBezTo>
                          <a:pt x="6" y="18"/>
                          <a:pt x="6" y="18"/>
                          <a:pt x="6" y="18"/>
                        </a:cubicBezTo>
                        <a:cubicBezTo>
                          <a:pt x="6" y="18"/>
                          <a:pt x="6" y="18"/>
                          <a:pt x="6" y="18"/>
                        </a:cubicBezTo>
                        <a:cubicBezTo>
                          <a:pt x="7" y="18"/>
                          <a:pt x="7" y="18"/>
                          <a:pt x="7" y="18"/>
                        </a:cubicBezTo>
                        <a:cubicBezTo>
                          <a:pt x="8" y="18"/>
                          <a:pt x="8" y="18"/>
                          <a:pt x="8" y="18"/>
                        </a:cubicBezTo>
                        <a:cubicBezTo>
                          <a:pt x="8" y="19"/>
                          <a:pt x="8" y="19"/>
                          <a:pt x="8" y="19"/>
                        </a:cubicBezTo>
                        <a:cubicBezTo>
                          <a:pt x="9" y="19"/>
                          <a:pt x="9" y="19"/>
                          <a:pt x="9" y="19"/>
                        </a:cubicBezTo>
                        <a:cubicBezTo>
                          <a:pt x="9" y="20"/>
                          <a:pt x="9" y="20"/>
                          <a:pt x="9" y="20"/>
                        </a:cubicBezTo>
                        <a:cubicBezTo>
                          <a:pt x="9" y="20"/>
                          <a:pt x="9" y="20"/>
                          <a:pt x="9" y="20"/>
                        </a:cubicBezTo>
                        <a:cubicBezTo>
                          <a:pt x="10" y="21"/>
                          <a:pt x="10" y="21"/>
                          <a:pt x="10" y="21"/>
                        </a:cubicBezTo>
                        <a:cubicBezTo>
                          <a:pt x="10" y="22"/>
                          <a:pt x="10" y="22"/>
                          <a:pt x="10" y="22"/>
                        </a:cubicBezTo>
                        <a:cubicBezTo>
                          <a:pt x="11" y="23"/>
                          <a:pt x="11" y="23"/>
                          <a:pt x="11" y="23"/>
                        </a:cubicBezTo>
                        <a:cubicBezTo>
                          <a:pt x="11" y="24"/>
                          <a:pt x="11" y="24"/>
                          <a:pt x="11" y="24"/>
                        </a:cubicBezTo>
                        <a:cubicBezTo>
                          <a:pt x="11" y="24"/>
                          <a:pt x="11" y="24"/>
                          <a:pt x="11" y="24"/>
                        </a:cubicBezTo>
                        <a:cubicBezTo>
                          <a:pt x="12" y="24"/>
                          <a:pt x="12" y="24"/>
                          <a:pt x="12" y="24"/>
                        </a:cubicBezTo>
                        <a:cubicBezTo>
                          <a:pt x="12" y="24"/>
                          <a:pt x="12" y="24"/>
                          <a:pt x="12" y="24"/>
                        </a:cubicBezTo>
                        <a:cubicBezTo>
                          <a:pt x="12" y="24"/>
                          <a:pt x="12" y="24"/>
                          <a:pt x="12" y="24"/>
                        </a:cubicBezTo>
                        <a:cubicBezTo>
                          <a:pt x="12" y="24"/>
                          <a:pt x="12" y="24"/>
                          <a:pt x="12" y="24"/>
                        </a:cubicBezTo>
                        <a:cubicBezTo>
                          <a:pt x="13" y="25"/>
                          <a:pt x="13" y="25"/>
                          <a:pt x="13" y="25"/>
                        </a:cubicBezTo>
                        <a:cubicBezTo>
                          <a:pt x="13" y="25"/>
                          <a:pt x="13" y="25"/>
                          <a:pt x="13" y="25"/>
                        </a:cubicBezTo>
                        <a:cubicBezTo>
                          <a:pt x="13" y="25"/>
                          <a:pt x="13" y="25"/>
                          <a:pt x="13" y="25"/>
                        </a:cubicBezTo>
                        <a:cubicBezTo>
                          <a:pt x="13" y="26"/>
                          <a:pt x="13" y="26"/>
                          <a:pt x="13" y="26"/>
                        </a:cubicBezTo>
                        <a:cubicBezTo>
                          <a:pt x="14" y="26"/>
                          <a:pt x="14" y="26"/>
                          <a:pt x="14" y="26"/>
                        </a:cubicBezTo>
                        <a:cubicBezTo>
                          <a:pt x="14" y="26"/>
                          <a:pt x="14" y="26"/>
                          <a:pt x="14" y="26"/>
                        </a:cubicBezTo>
                        <a:cubicBezTo>
                          <a:pt x="14" y="27"/>
                          <a:pt x="14" y="27"/>
                          <a:pt x="14" y="27"/>
                        </a:cubicBezTo>
                        <a:cubicBezTo>
                          <a:pt x="14" y="27"/>
                          <a:pt x="14" y="27"/>
                          <a:pt x="14" y="27"/>
                        </a:cubicBezTo>
                        <a:cubicBezTo>
                          <a:pt x="15" y="27"/>
                          <a:pt x="15" y="27"/>
                          <a:pt x="15" y="27"/>
                        </a:cubicBezTo>
                        <a:cubicBezTo>
                          <a:pt x="15" y="27"/>
                          <a:pt x="15" y="27"/>
                          <a:pt x="15" y="27"/>
                        </a:cubicBezTo>
                        <a:cubicBezTo>
                          <a:pt x="15" y="27"/>
                          <a:pt x="15" y="27"/>
                          <a:pt x="15" y="27"/>
                        </a:cubicBezTo>
                        <a:cubicBezTo>
                          <a:pt x="15" y="28"/>
                          <a:pt x="15" y="28"/>
                          <a:pt x="15" y="28"/>
                        </a:cubicBezTo>
                        <a:cubicBezTo>
                          <a:pt x="16" y="28"/>
                          <a:pt x="16" y="28"/>
                          <a:pt x="16" y="28"/>
                        </a:cubicBezTo>
                        <a:cubicBezTo>
                          <a:pt x="16" y="28"/>
                          <a:pt x="16" y="28"/>
                          <a:pt x="16" y="28"/>
                        </a:cubicBezTo>
                        <a:cubicBezTo>
                          <a:pt x="17" y="29"/>
                          <a:pt x="17" y="29"/>
                          <a:pt x="17" y="29"/>
                        </a:cubicBezTo>
                        <a:cubicBezTo>
                          <a:pt x="17" y="29"/>
                          <a:pt x="17" y="29"/>
                          <a:pt x="17" y="29"/>
                        </a:cubicBezTo>
                        <a:cubicBezTo>
                          <a:pt x="18" y="29"/>
                          <a:pt x="18" y="29"/>
                          <a:pt x="18" y="29"/>
                        </a:cubicBezTo>
                        <a:cubicBezTo>
                          <a:pt x="19" y="29"/>
                          <a:pt x="19" y="29"/>
                          <a:pt x="19" y="29"/>
                        </a:cubicBezTo>
                        <a:cubicBezTo>
                          <a:pt x="20" y="30"/>
                          <a:pt x="20" y="30"/>
                          <a:pt x="20" y="30"/>
                        </a:cubicBezTo>
                        <a:cubicBezTo>
                          <a:pt x="20" y="30"/>
                          <a:pt x="20" y="30"/>
                          <a:pt x="20" y="30"/>
                        </a:cubicBezTo>
                        <a:cubicBezTo>
                          <a:pt x="20" y="31"/>
                          <a:pt x="20" y="31"/>
                          <a:pt x="20" y="31"/>
                        </a:cubicBezTo>
                        <a:cubicBezTo>
                          <a:pt x="21" y="32"/>
                          <a:pt x="21" y="32"/>
                          <a:pt x="21" y="32"/>
                        </a:cubicBezTo>
                        <a:cubicBezTo>
                          <a:pt x="21" y="32"/>
                          <a:pt x="21" y="32"/>
                          <a:pt x="21" y="32"/>
                        </a:cubicBezTo>
                        <a:cubicBezTo>
                          <a:pt x="21" y="33"/>
                          <a:pt x="21" y="33"/>
                          <a:pt x="21" y="33"/>
                        </a:cubicBezTo>
                        <a:cubicBezTo>
                          <a:pt x="22" y="33"/>
                          <a:pt x="22" y="33"/>
                          <a:pt x="22" y="33"/>
                        </a:cubicBezTo>
                        <a:cubicBezTo>
                          <a:pt x="22" y="33"/>
                          <a:pt x="22" y="33"/>
                          <a:pt x="22" y="33"/>
                        </a:cubicBezTo>
                        <a:cubicBezTo>
                          <a:pt x="23" y="33"/>
                          <a:pt x="23" y="33"/>
                          <a:pt x="23" y="33"/>
                        </a:cubicBezTo>
                        <a:cubicBezTo>
                          <a:pt x="23" y="33"/>
                          <a:pt x="23" y="33"/>
                          <a:pt x="23" y="33"/>
                        </a:cubicBezTo>
                        <a:cubicBezTo>
                          <a:pt x="24" y="33"/>
                          <a:pt x="24" y="33"/>
                          <a:pt x="24" y="33"/>
                        </a:cubicBezTo>
                        <a:cubicBezTo>
                          <a:pt x="24" y="34"/>
                          <a:pt x="24" y="34"/>
                          <a:pt x="24" y="34"/>
                        </a:cubicBezTo>
                        <a:cubicBezTo>
                          <a:pt x="25" y="34"/>
                          <a:pt x="25" y="34"/>
                          <a:pt x="25" y="34"/>
                        </a:cubicBezTo>
                        <a:cubicBezTo>
                          <a:pt x="25" y="35"/>
                          <a:pt x="25" y="35"/>
                          <a:pt x="25" y="35"/>
                        </a:cubicBezTo>
                        <a:cubicBezTo>
                          <a:pt x="26" y="35"/>
                          <a:pt x="26" y="35"/>
                          <a:pt x="26" y="35"/>
                        </a:cubicBezTo>
                        <a:cubicBezTo>
                          <a:pt x="26" y="35"/>
                          <a:pt x="26" y="35"/>
                          <a:pt x="26" y="35"/>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6" y="37"/>
                          <a:pt x="26" y="37"/>
                          <a:pt x="26" y="37"/>
                        </a:cubicBezTo>
                        <a:cubicBezTo>
                          <a:pt x="26" y="37"/>
                          <a:pt x="26" y="37"/>
                          <a:pt x="26" y="37"/>
                        </a:cubicBezTo>
                        <a:cubicBezTo>
                          <a:pt x="26" y="37"/>
                          <a:pt x="26" y="37"/>
                          <a:pt x="26" y="37"/>
                        </a:cubicBezTo>
                        <a:cubicBezTo>
                          <a:pt x="27" y="38"/>
                          <a:pt x="27" y="38"/>
                          <a:pt x="27" y="38"/>
                        </a:cubicBezTo>
                        <a:cubicBezTo>
                          <a:pt x="27" y="38"/>
                          <a:pt x="27" y="38"/>
                          <a:pt x="27" y="38"/>
                        </a:cubicBezTo>
                        <a:cubicBezTo>
                          <a:pt x="27" y="38"/>
                          <a:pt x="27" y="38"/>
                          <a:pt x="27"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9"/>
                          <a:pt x="28" y="39"/>
                          <a:pt x="28" y="39"/>
                        </a:cubicBezTo>
                        <a:cubicBezTo>
                          <a:pt x="28" y="39"/>
                          <a:pt x="28" y="39"/>
                          <a:pt x="28" y="39"/>
                        </a:cubicBezTo>
                        <a:cubicBezTo>
                          <a:pt x="28" y="39"/>
                          <a:pt x="28" y="39"/>
                          <a:pt x="28" y="39"/>
                        </a:cubicBezTo>
                        <a:cubicBezTo>
                          <a:pt x="29" y="39"/>
                          <a:pt x="29" y="39"/>
                          <a:pt x="29" y="39"/>
                        </a:cubicBezTo>
                        <a:cubicBezTo>
                          <a:pt x="29" y="40"/>
                          <a:pt x="29" y="40"/>
                          <a:pt x="29" y="40"/>
                        </a:cubicBezTo>
                        <a:cubicBezTo>
                          <a:pt x="29" y="39"/>
                          <a:pt x="29" y="39"/>
                          <a:pt x="29" y="39"/>
                        </a:cubicBezTo>
                        <a:cubicBezTo>
                          <a:pt x="30" y="40"/>
                          <a:pt x="30" y="40"/>
                          <a:pt x="30" y="40"/>
                        </a:cubicBezTo>
                        <a:cubicBezTo>
                          <a:pt x="30" y="40"/>
                          <a:pt x="30" y="40"/>
                          <a:pt x="30" y="40"/>
                        </a:cubicBezTo>
                        <a:cubicBezTo>
                          <a:pt x="30" y="41"/>
                          <a:pt x="30" y="41"/>
                          <a:pt x="30" y="41"/>
                        </a:cubicBezTo>
                        <a:cubicBezTo>
                          <a:pt x="31" y="41"/>
                          <a:pt x="31" y="41"/>
                          <a:pt x="31" y="41"/>
                        </a:cubicBezTo>
                        <a:cubicBezTo>
                          <a:pt x="32" y="41"/>
                          <a:pt x="32" y="41"/>
                          <a:pt x="32" y="41"/>
                        </a:cubicBezTo>
                        <a:cubicBezTo>
                          <a:pt x="33" y="42"/>
                          <a:pt x="33" y="42"/>
                          <a:pt x="33" y="42"/>
                        </a:cubicBezTo>
                        <a:cubicBezTo>
                          <a:pt x="33" y="42"/>
                          <a:pt x="33" y="42"/>
                          <a:pt x="33" y="42"/>
                        </a:cubicBezTo>
                        <a:cubicBezTo>
                          <a:pt x="34" y="42"/>
                          <a:pt x="34" y="42"/>
                          <a:pt x="34" y="42"/>
                        </a:cubicBezTo>
                        <a:cubicBezTo>
                          <a:pt x="34" y="42"/>
                          <a:pt x="34" y="42"/>
                          <a:pt x="34" y="42"/>
                        </a:cubicBezTo>
                        <a:cubicBezTo>
                          <a:pt x="34" y="42"/>
                          <a:pt x="34" y="42"/>
                          <a:pt x="34" y="42"/>
                        </a:cubicBezTo>
                        <a:cubicBezTo>
                          <a:pt x="34" y="42"/>
                          <a:pt x="34" y="42"/>
                          <a:pt x="34" y="42"/>
                        </a:cubicBezTo>
                        <a:cubicBezTo>
                          <a:pt x="35" y="43"/>
                          <a:pt x="35" y="43"/>
                          <a:pt x="35" y="43"/>
                        </a:cubicBezTo>
                        <a:cubicBezTo>
                          <a:pt x="35" y="43"/>
                          <a:pt x="35" y="43"/>
                          <a:pt x="35" y="43"/>
                        </a:cubicBezTo>
                        <a:cubicBezTo>
                          <a:pt x="35" y="44"/>
                          <a:pt x="35" y="44"/>
                          <a:pt x="35" y="44"/>
                        </a:cubicBezTo>
                        <a:cubicBezTo>
                          <a:pt x="35" y="44"/>
                          <a:pt x="35" y="44"/>
                          <a:pt x="35" y="44"/>
                        </a:cubicBezTo>
                        <a:cubicBezTo>
                          <a:pt x="35" y="44"/>
                          <a:pt x="35" y="44"/>
                          <a:pt x="35" y="44"/>
                        </a:cubicBezTo>
                        <a:cubicBezTo>
                          <a:pt x="36" y="46"/>
                          <a:pt x="36" y="46"/>
                          <a:pt x="36" y="46"/>
                        </a:cubicBezTo>
                        <a:cubicBezTo>
                          <a:pt x="36" y="46"/>
                          <a:pt x="36" y="46"/>
                          <a:pt x="36" y="46"/>
                        </a:cubicBezTo>
                        <a:cubicBezTo>
                          <a:pt x="36" y="46"/>
                          <a:pt x="36" y="46"/>
                          <a:pt x="36" y="46"/>
                        </a:cubicBezTo>
                        <a:cubicBezTo>
                          <a:pt x="36" y="47"/>
                          <a:pt x="36" y="47"/>
                          <a:pt x="36" y="47"/>
                        </a:cubicBezTo>
                        <a:cubicBezTo>
                          <a:pt x="37" y="47"/>
                          <a:pt x="37" y="47"/>
                          <a:pt x="37" y="47"/>
                        </a:cubicBezTo>
                        <a:cubicBezTo>
                          <a:pt x="37" y="47"/>
                          <a:pt x="37" y="47"/>
                          <a:pt x="37" y="47"/>
                        </a:cubicBezTo>
                        <a:cubicBezTo>
                          <a:pt x="37" y="48"/>
                          <a:pt x="37" y="48"/>
                          <a:pt x="37" y="48"/>
                        </a:cubicBezTo>
                        <a:cubicBezTo>
                          <a:pt x="37" y="48"/>
                          <a:pt x="37" y="48"/>
                          <a:pt x="37" y="48"/>
                        </a:cubicBezTo>
                        <a:cubicBezTo>
                          <a:pt x="37" y="48"/>
                          <a:pt x="37" y="48"/>
                          <a:pt x="37" y="48"/>
                        </a:cubicBezTo>
                        <a:cubicBezTo>
                          <a:pt x="37" y="48"/>
                          <a:pt x="37" y="48"/>
                          <a:pt x="37" y="48"/>
                        </a:cubicBezTo>
                        <a:cubicBezTo>
                          <a:pt x="37" y="48"/>
                          <a:pt x="37" y="48"/>
                          <a:pt x="37" y="48"/>
                        </a:cubicBezTo>
                        <a:cubicBezTo>
                          <a:pt x="37" y="48"/>
                          <a:pt x="37" y="48"/>
                          <a:pt x="37" y="48"/>
                        </a:cubicBezTo>
                        <a:cubicBezTo>
                          <a:pt x="37" y="49"/>
                          <a:pt x="37" y="49"/>
                          <a:pt x="37" y="49"/>
                        </a:cubicBezTo>
                        <a:cubicBezTo>
                          <a:pt x="37" y="49"/>
                          <a:pt x="37" y="49"/>
                          <a:pt x="37" y="49"/>
                        </a:cubicBezTo>
                        <a:cubicBezTo>
                          <a:pt x="37" y="49"/>
                          <a:pt x="37" y="49"/>
                          <a:pt x="37" y="49"/>
                        </a:cubicBezTo>
                        <a:cubicBezTo>
                          <a:pt x="37" y="49"/>
                          <a:pt x="37" y="49"/>
                          <a:pt x="37" y="49"/>
                        </a:cubicBezTo>
                        <a:cubicBezTo>
                          <a:pt x="37" y="49"/>
                          <a:pt x="37" y="49"/>
                          <a:pt x="37" y="49"/>
                        </a:cubicBezTo>
                        <a:cubicBezTo>
                          <a:pt x="37" y="50"/>
                          <a:pt x="37" y="50"/>
                          <a:pt x="37" y="50"/>
                        </a:cubicBezTo>
                        <a:cubicBezTo>
                          <a:pt x="37" y="50"/>
                          <a:pt x="37" y="50"/>
                          <a:pt x="37" y="50"/>
                        </a:cubicBezTo>
                        <a:cubicBezTo>
                          <a:pt x="38" y="50"/>
                          <a:pt x="38" y="50"/>
                          <a:pt x="38" y="50"/>
                        </a:cubicBezTo>
                        <a:cubicBezTo>
                          <a:pt x="38" y="50"/>
                          <a:pt x="38" y="50"/>
                          <a:pt x="38" y="50"/>
                        </a:cubicBezTo>
                        <a:cubicBezTo>
                          <a:pt x="38" y="50"/>
                          <a:pt x="38" y="50"/>
                          <a:pt x="38" y="50"/>
                        </a:cubicBezTo>
                        <a:cubicBezTo>
                          <a:pt x="38" y="51"/>
                          <a:pt x="38" y="51"/>
                          <a:pt x="38" y="51"/>
                        </a:cubicBezTo>
                        <a:cubicBezTo>
                          <a:pt x="39" y="51"/>
                          <a:pt x="39" y="51"/>
                          <a:pt x="39" y="51"/>
                        </a:cubicBezTo>
                        <a:cubicBezTo>
                          <a:pt x="39" y="51"/>
                          <a:pt x="39" y="51"/>
                          <a:pt x="39" y="51"/>
                        </a:cubicBezTo>
                        <a:cubicBezTo>
                          <a:pt x="39" y="51"/>
                          <a:pt x="39" y="51"/>
                          <a:pt x="39" y="51"/>
                        </a:cubicBezTo>
                        <a:cubicBezTo>
                          <a:pt x="39" y="51"/>
                          <a:pt x="39" y="51"/>
                          <a:pt x="39" y="51"/>
                        </a:cubicBezTo>
                        <a:cubicBezTo>
                          <a:pt x="40" y="51"/>
                          <a:pt x="40" y="51"/>
                          <a:pt x="40" y="51"/>
                        </a:cubicBezTo>
                        <a:cubicBezTo>
                          <a:pt x="40" y="51"/>
                          <a:pt x="40" y="51"/>
                          <a:pt x="40" y="51"/>
                        </a:cubicBezTo>
                        <a:cubicBezTo>
                          <a:pt x="40" y="51"/>
                          <a:pt x="40" y="51"/>
                          <a:pt x="40" y="51"/>
                        </a:cubicBezTo>
                        <a:cubicBezTo>
                          <a:pt x="40" y="51"/>
                          <a:pt x="40" y="51"/>
                          <a:pt x="40" y="51"/>
                        </a:cubicBezTo>
                        <a:cubicBezTo>
                          <a:pt x="40" y="51"/>
                          <a:pt x="40" y="51"/>
                          <a:pt x="40" y="51"/>
                        </a:cubicBezTo>
                        <a:cubicBezTo>
                          <a:pt x="40" y="51"/>
                          <a:pt x="40" y="51"/>
                          <a:pt x="40" y="51"/>
                        </a:cubicBezTo>
                        <a:cubicBezTo>
                          <a:pt x="40" y="52"/>
                          <a:pt x="40" y="52"/>
                          <a:pt x="40" y="52"/>
                        </a:cubicBezTo>
                        <a:cubicBezTo>
                          <a:pt x="41" y="52"/>
                          <a:pt x="41" y="52"/>
                          <a:pt x="41" y="52"/>
                        </a:cubicBezTo>
                        <a:cubicBezTo>
                          <a:pt x="41" y="52"/>
                          <a:pt x="41" y="52"/>
                          <a:pt x="41" y="52"/>
                        </a:cubicBezTo>
                        <a:cubicBezTo>
                          <a:pt x="41" y="52"/>
                          <a:pt x="41" y="52"/>
                          <a:pt x="41" y="52"/>
                        </a:cubicBezTo>
                        <a:cubicBezTo>
                          <a:pt x="41" y="52"/>
                          <a:pt x="41" y="52"/>
                          <a:pt x="41" y="52"/>
                        </a:cubicBezTo>
                        <a:cubicBezTo>
                          <a:pt x="41" y="53"/>
                          <a:pt x="41" y="53"/>
                          <a:pt x="41" y="53"/>
                        </a:cubicBezTo>
                        <a:cubicBezTo>
                          <a:pt x="42" y="54"/>
                          <a:pt x="42" y="54"/>
                          <a:pt x="42" y="54"/>
                        </a:cubicBezTo>
                        <a:cubicBezTo>
                          <a:pt x="42" y="54"/>
                          <a:pt x="42" y="54"/>
                          <a:pt x="42" y="54"/>
                        </a:cubicBezTo>
                        <a:cubicBezTo>
                          <a:pt x="43" y="55"/>
                          <a:pt x="43" y="55"/>
                          <a:pt x="43" y="55"/>
                        </a:cubicBezTo>
                        <a:cubicBezTo>
                          <a:pt x="43" y="55"/>
                          <a:pt x="43" y="55"/>
                          <a:pt x="43" y="55"/>
                        </a:cubicBezTo>
                        <a:cubicBezTo>
                          <a:pt x="43" y="55"/>
                          <a:pt x="43" y="55"/>
                          <a:pt x="43" y="55"/>
                        </a:cubicBezTo>
                        <a:cubicBezTo>
                          <a:pt x="43" y="56"/>
                          <a:pt x="43" y="56"/>
                          <a:pt x="43" y="56"/>
                        </a:cubicBezTo>
                        <a:cubicBezTo>
                          <a:pt x="43" y="56"/>
                          <a:pt x="43" y="56"/>
                          <a:pt x="43" y="56"/>
                        </a:cubicBezTo>
                        <a:cubicBezTo>
                          <a:pt x="43" y="56"/>
                          <a:pt x="43" y="56"/>
                          <a:pt x="43" y="56"/>
                        </a:cubicBezTo>
                        <a:cubicBezTo>
                          <a:pt x="43" y="56"/>
                          <a:pt x="43" y="56"/>
                          <a:pt x="43" y="56"/>
                        </a:cubicBezTo>
                        <a:cubicBezTo>
                          <a:pt x="43" y="57"/>
                          <a:pt x="43" y="57"/>
                          <a:pt x="43" y="57"/>
                        </a:cubicBezTo>
                        <a:cubicBezTo>
                          <a:pt x="43" y="57"/>
                          <a:pt x="43" y="57"/>
                          <a:pt x="43" y="57"/>
                        </a:cubicBezTo>
                        <a:cubicBezTo>
                          <a:pt x="43" y="57"/>
                          <a:pt x="43" y="57"/>
                          <a:pt x="43" y="57"/>
                        </a:cubicBezTo>
                        <a:cubicBezTo>
                          <a:pt x="43" y="57"/>
                          <a:pt x="43" y="57"/>
                          <a:pt x="43" y="57"/>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9"/>
                          <a:pt x="43" y="59"/>
                          <a:pt x="43" y="59"/>
                        </a:cubicBezTo>
                        <a:cubicBezTo>
                          <a:pt x="44" y="59"/>
                          <a:pt x="44" y="59"/>
                          <a:pt x="44" y="59"/>
                        </a:cubicBezTo>
                        <a:cubicBezTo>
                          <a:pt x="44" y="59"/>
                          <a:pt x="44" y="59"/>
                          <a:pt x="44" y="59"/>
                        </a:cubicBezTo>
                        <a:cubicBezTo>
                          <a:pt x="44" y="59"/>
                          <a:pt x="44" y="59"/>
                          <a:pt x="44" y="59"/>
                        </a:cubicBezTo>
                        <a:cubicBezTo>
                          <a:pt x="44" y="59"/>
                          <a:pt x="44" y="59"/>
                          <a:pt x="44" y="59"/>
                        </a:cubicBezTo>
                        <a:cubicBezTo>
                          <a:pt x="45" y="59"/>
                          <a:pt x="45" y="59"/>
                          <a:pt x="45" y="59"/>
                        </a:cubicBezTo>
                        <a:cubicBezTo>
                          <a:pt x="46" y="59"/>
                          <a:pt x="46" y="59"/>
                          <a:pt x="46" y="59"/>
                        </a:cubicBezTo>
                        <a:cubicBezTo>
                          <a:pt x="46" y="59"/>
                          <a:pt x="46" y="59"/>
                          <a:pt x="46" y="59"/>
                        </a:cubicBezTo>
                        <a:cubicBezTo>
                          <a:pt x="47" y="59"/>
                          <a:pt x="47" y="59"/>
                          <a:pt x="47" y="59"/>
                        </a:cubicBezTo>
                        <a:cubicBezTo>
                          <a:pt x="47" y="60"/>
                          <a:pt x="47" y="60"/>
                          <a:pt x="47" y="60"/>
                        </a:cubicBezTo>
                        <a:cubicBezTo>
                          <a:pt x="47" y="60"/>
                          <a:pt x="47" y="60"/>
                          <a:pt x="47" y="60"/>
                        </a:cubicBezTo>
                        <a:cubicBezTo>
                          <a:pt x="47" y="60"/>
                          <a:pt x="47" y="60"/>
                          <a:pt x="47" y="60"/>
                        </a:cubicBezTo>
                        <a:cubicBezTo>
                          <a:pt x="48" y="60"/>
                          <a:pt x="48" y="60"/>
                          <a:pt x="48" y="60"/>
                        </a:cubicBezTo>
                        <a:cubicBezTo>
                          <a:pt x="48" y="60"/>
                          <a:pt x="48" y="60"/>
                          <a:pt x="48" y="60"/>
                        </a:cubicBezTo>
                        <a:cubicBezTo>
                          <a:pt x="48" y="60"/>
                          <a:pt x="48" y="60"/>
                          <a:pt x="48" y="60"/>
                        </a:cubicBezTo>
                        <a:cubicBezTo>
                          <a:pt x="47" y="59"/>
                          <a:pt x="47" y="59"/>
                          <a:pt x="47" y="59"/>
                        </a:cubicBezTo>
                        <a:cubicBezTo>
                          <a:pt x="47" y="59"/>
                          <a:pt x="47" y="59"/>
                          <a:pt x="47" y="59"/>
                        </a:cubicBezTo>
                        <a:cubicBezTo>
                          <a:pt x="48" y="59"/>
                          <a:pt x="48" y="59"/>
                          <a:pt x="48" y="59"/>
                        </a:cubicBezTo>
                        <a:cubicBezTo>
                          <a:pt x="48" y="58"/>
                          <a:pt x="48" y="58"/>
                          <a:pt x="48" y="58"/>
                        </a:cubicBezTo>
                        <a:cubicBezTo>
                          <a:pt x="48" y="58"/>
                          <a:pt x="48" y="58"/>
                          <a:pt x="48" y="58"/>
                        </a:cubicBezTo>
                        <a:cubicBezTo>
                          <a:pt x="48" y="57"/>
                          <a:pt x="48" y="57"/>
                          <a:pt x="48" y="57"/>
                        </a:cubicBezTo>
                        <a:cubicBezTo>
                          <a:pt x="48" y="57"/>
                          <a:pt x="48" y="57"/>
                          <a:pt x="48" y="57"/>
                        </a:cubicBezTo>
                        <a:cubicBezTo>
                          <a:pt x="49" y="57"/>
                          <a:pt x="49" y="57"/>
                          <a:pt x="49" y="57"/>
                        </a:cubicBezTo>
                        <a:cubicBezTo>
                          <a:pt x="49" y="56"/>
                          <a:pt x="49" y="56"/>
                          <a:pt x="49" y="56"/>
                        </a:cubicBezTo>
                        <a:cubicBezTo>
                          <a:pt x="49" y="56"/>
                          <a:pt x="49" y="56"/>
                          <a:pt x="49" y="56"/>
                        </a:cubicBezTo>
                        <a:cubicBezTo>
                          <a:pt x="49" y="56"/>
                          <a:pt x="49" y="56"/>
                          <a:pt x="49" y="56"/>
                        </a:cubicBezTo>
                        <a:cubicBezTo>
                          <a:pt x="49" y="56"/>
                          <a:pt x="49" y="56"/>
                          <a:pt x="49" y="56"/>
                        </a:cubicBezTo>
                        <a:cubicBezTo>
                          <a:pt x="49" y="55"/>
                          <a:pt x="49" y="55"/>
                          <a:pt x="49" y="55"/>
                        </a:cubicBezTo>
                        <a:cubicBezTo>
                          <a:pt x="49" y="56"/>
                          <a:pt x="49" y="56"/>
                          <a:pt x="49" y="56"/>
                        </a:cubicBezTo>
                        <a:cubicBezTo>
                          <a:pt x="49" y="57"/>
                          <a:pt x="49" y="57"/>
                          <a:pt x="49" y="57"/>
                        </a:cubicBezTo>
                        <a:cubicBezTo>
                          <a:pt x="49" y="58"/>
                          <a:pt x="49" y="58"/>
                          <a:pt x="49" y="58"/>
                        </a:cubicBezTo>
                        <a:cubicBezTo>
                          <a:pt x="50" y="57"/>
                          <a:pt x="50" y="57"/>
                          <a:pt x="50" y="57"/>
                        </a:cubicBezTo>
                        <a:cubicBezTo>
                          <a:pt x="50" y="56"/>
                          <a:pt x="50" y="56"/>
                          <a:pt x="50" y="56"/>
                        </a:cubicBezTo>
                        <a:cubicBezTo>
                          <a:pt x="50" y="56"/>
                          <a:pt x="50" y="56"/>
                          <a:pt x="50" y="56"/>
                        </a:cubicBezTo>
                        <a:cubicBezTo>
                          <a:pt x="50" y="55"/>
                          <a:pt x="50" y="55"/>
                          <a:pt x="50" y="55"/>
                        </a:cubicBezTo>
                        <a:cubicBezTo>
                          <a:pt x="50" y="55"/>
                          <a:pt x="50" y="55"/>
                          <a:pt x="50" y="55"/>
                        </a:cubicBezTo>
                        <a:cubicBezTo>
                          <a:pt x="50" y="55"/>
                          <a:pt x="50" y="55"/>
                          <a:pt x="50" y="55"/>
                        </a:cubicBezTo>
                        <a:cubicBezTo>
                          <a:pt x="50" y="55"/>
                          <a:pt x="50" y="55"/>
                          <a:pt x="50" y="55"/>
                        </a:cubicBezTo>
                        <a:cubicBezTo>
                          <a:pt x="50" y="55"/>
                          <a:pt x="50" y="55"/>
                          <a:pt x="50" y="55"/>
                        </a:cubicBezTo>
                        <a:cubicBezTo>
                          <a:pt x="49" y="55"/>
                          <a:pt x="49" y="55"/>
                          <a:pt x="49" y="55"/>
                        </a:cubicBezTo>
                        <a:cubicBezTo>
                          <a:pt x="49" y="54"/>
                          <a:pt x="49" y="54"/>
                          <a:pt x="49" y="54"/>
                        </a:cubicBezTo>
                        <a:cubicBezTo>
                          <a:pt x="48" y="54"/>
                          <a:pt x="48" y="54"/>
                          <a:pt x="48" y="54"/>
                        </a:cubicBezTo>
                        <a:cubicBezTo>
                          <a:pt x="48" y="54"/>
                          <a:pt x="48" y="54"/>
                          <a:pt x="48" y="54"/>
                        </a:cubicBezTo>
                        <a:cubicBezTo>
                          <a:pt x="48" y="54"/>
                          <a:pt x="48" y="54"/>
                          <a:pt x="48" y="54"/>
                        </a:cubicBezTo>
                        <a:cubicBezTo>
                          <a:pt x="48" y="53"/>
                          <a:pt x="48" y="53"/>
                          <a:pt x="48" y="53"/>
                        </a:cubicBezTo>
                        <a:cubicBezTo>
                          <a:pt x="48" y="53"/>
                          <a:pt x="48" y="53"/>
                          <a:pt x="48" y="53"/>
                        </a:cubicBezTo>
                        <a:cubicBezTo>
                          <a:pt x="48" y="52"/>
                          <a:pt x="48" y="52"/>
                          <a:pt x="48" y="52"/>
                        </a:cubicBezTo>
                        <a:cubicBezTo>
                          <a:pt x="47" y="51"/>
                          <a:pt x="47" y="51"/>
                          <a:pt x="47" y="51"/>
                        </a:cubicBezTo>
                        <a:cubicBezTo>
                          <a:pt x="47" y="51"/>
                          <a:pt x="47" y="51"/>
                          <a:pt x="47" y="51"/>
                        </a:cubicBezTo>
                        <a:cubicBezTo>
                          <a:pt x="47" y="51"/>
                          <a:pt x="47" y="51"/>
                          <a:pt x="47" y="51"/>
                        </a:cubicBezTo>
                        <a:cubicBezTo>
                          <a:pt x="47" y="51"/>
                          <a:pt x="47" y="51"/>
                          <a:pt x="47" y="51"/>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8" y="51"/>
                          <a:pt x="48" y="51"/>
                          <a:pt x="48" y="51"/>
                        </a:cubicBezTo>
                        <a:cubicBezTo>
                          <a:pt x="48" y="51"/>
                          <a:pt x="48" y="51"/>
                          <a:pt x="48" y="51"/>
                        </a:cubicBezTo>
                        <a:cubicBezTo>
                          <a:pt x="48" y="51"/>
                          <a:pt x="48" y="51"/>
                          <a:pt x="48" y="51"/>
                        </a:cubicBezTo>
                        <a:cubicBezTo>
                          <a:pt x="48" y="51"/>
                          <a:pt x="48" y="51"/>
                          <a:pt x="48" y="51"/>
                        </a:cubicBezTo>
                        <a:cubicBezTo>
                          <a:pt x="48" y="51"/>
                          <a:pt x="48" y="51"/>
                          <a:pt x="48" y="51"/>
                        </a:cubicBezTo>
                        <a:cubicBezTo>
                          <a:pt x="48" y="52"/>
                          <a:pt x="48" y="52"/>
                          <a:pt x="48" y="52"/>
                        </a:cubicBezTo>
                        <a:cubicBezTo>
                          <a:pt x="49" y="53"/>
                          <a:pt x="49" y="53"/>
                          <a:pt x="49" y="53"/>
                        </a:cubicBezTo>
                        <a:cubicBezTo>
                          <a:pt x="50" y="54"/>
                          <a:pt x="50" y="54"/>
                          <a:pt x="50" y="54"/>
                        </a:cubicBezTo>
                        <a:cubicBezTo>
                          <a:pt x="50" y="54"/>
                          <a:pt x="50" y="54"/>
                          <a:pt x="50" y="54"/>
                        </a:cubicBezTo>
                        <a:cubicBezTo>
                          <a:pt x="50" y="54"/>
                          <a:pt x="50" y="54"/>
                          <a:pt x="50" y="54"/>
                        </a:cubicBezTo>
                        <a:cubicBezTo>
                          <a:pt x="50" y="54"/>
                          <a:pt x="50" y="54"/>
                          <a:pt x="50" y="54"/>
                        </a:cubicBezTo>
                        <a:cubicBezTo>
                          <a:pt x="50" y="53"/>
                          <a:pt x="50" y="53"/>
                          <a:pt x="50" y="53"/>
                        </a:cubicBezTo>
                        <a:cubicBezTo>
                          <a:pt x="50" y="53"/>
                          <a:pt x="50" y="53"/>
                          <a:pt x="50" y="53"/>
                        </a:cubicBezTo>
                        <a:cubicBezTo>
                          <a:pt x="50" y="53"/>
                          <a:pt x="50" y="53"/>
                          <a:pt x="50" y="53"/>
                        </a:cubicBezTo>
                        <a:cubicBezTo>
                          <a:pt x="50" y="52"/>
                          <a:pt x="50" y="52"/>
                          <a:pt x="50" y="52"/>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3"/>
                          <a:pt x="50" y="53"/>
                          <a:pt x="50" y="53"/>
                        </a:cubicBezTo>
                        <a:cubicBezTo>
                          <a:pt x="50" y="53"/>
                          <a:pt x="50" y="53"/>
                          <a:pt x="50" y="53"/>
                        </a:cubicBezTo>
                        <a:cubicBezTo>
                          <a:pt x="51" y="52"/>
                          <a:pt x="51" y="52"/>
                          <a:pt x="51" y="52"/>
                        </a:cubicBezTo>
                        <a:cubicBezTo>
                          <a:pt x="51" y="54"/>
                          <a:pt x="51" y="54"/>
                          <a:pt x="51" y="54"/>
                        </a:cubicBezTo>
                        <a:cubicBezTo>
                          <a:pt x="51" y="54"/>
                          <a:pt x="51" y="54"/>
                          <a:pt x="51" y="54"/>
                        </a:cubicBezTo>
                        <a:cubicBezTo>
                          <a:pt x="51" y="55"/>
                          <a:pt x="51" y="55"/>
                          <a:pt x="51" y="55"/>
                        </a:cubicBezTo>
                        <a:cubicBezTo>
                          <a:pt x="51" y="55"/>
                          <a:pt x="51" y="55"/>
                          <a:pt x="51" y="55"/>
                        </a:cubicBezTo>
                        <a:cubicBezTo>
                          <a:pt x="52" y="54"/>
                          <a:pt x="52" y="54"/>
                          <a:pt x="52" y="54"/>
                        </a:cubicBezTo>
                        <a:cubicBezTo>
                          <a:pt x="52" y="54"/>
                          <a:pt x="52" y="54"/>
                          <a:pt x="52" y="54"/>
                        </a:cubicBezTo>
                        <a:cubicBezTo>
                          <a:pt x="52" y="54"/>
                          <a:pt x="52" y="54"/>
                          <a:pt x="52" y="54"/>
                        </a:cubicBezTo>
                        <a:cubicBezTo>
                          <a:pt x="52" y="54"/>
                          <a:pt x="52" y="54"/>
                          <a:pt x="52" y="54"/>
                        </a:cubicBezTo>
                        <a:cubicBezTo>
                          <a:pt x="53" y="53"/>
                          <a:pt x="53" y="53"/>
                          <a:pt x="53" y="53"/>
                        </a:cubicBezTo>
                        <a:cubicBezTo>
                          <a:pt x="54" y="53"/>
                          <a:pt x="54" y="53"/>
                          <a:pt x="54" y="53"/>
                        </a:cubicBezTo>
                        <a:cubicBezTo>
                          <a:pt x="53" y="53"/>
                          <a:pt x="53" y="53"/>
                          <a:pt x="53" y="53"/>
                        </a:cubicBezTo>
                        <a:cubicBezTo>
                          <a:pt x="53" y="53"/>
                          <a:pt x="53" y="53"/>
                          <a:pt x="53" y="53"/>
                        </a:cubicBezTo>
                        <a:cubicBezTo>
                          <a:pt x="53" y="53"/>
                          <a:pt x="53" y="53"/>
                          <a:pt x="53" y="53"/>
                        </a:cubicBezTo>
                        <a:cubicBezTo>
                          <a:pt x="53" y="52"/>
                          <a:pt x="53" y="52"/>
                          <a:pt x="53" y="52"/>
                        </a:cubicBezTo>
                        <a:cubicBezTo>
                          <a:pt x="53" y="52"/>
                          <a:pt x="53" y="52"/>
                          <a:pt x="53" y="52"/>
                        </a:cubicBezTo>
                        <a:cubicBezTo>
                          <a:pt x="53" y="52"/>
                          <a:pt x="53" y="52"/>
                          <a:pt x="53" y="52"/>
                        </a:cubicBezTo>
                        <a:cubicBezTo>
                          <a:pt x="54" y="52"/>
                          <a:pt x="54" y="52"/>
                          <a:pt x="54" y="52"/>
                        </a:cubicBezTo>
                        <a:cubicBezTo>
                          <a:pt x="54" y="52"/>
                          <a:pt x="54" y="52"/>
                          <a:pt x="54" y="52"/>
                        </a:cubicBezTo>
                        <a:cubicBezTo>
                          <a:pt x="54" y="52"/>
                          <a:pt x="54" y="52"/>
                          <a:pt x="54" y="52"/>
                        </a:cubicBezTo>
                        <a:cubicBezTo>
                          <a:pt x="54" y="51"/>
                          <a:pt x="54" y="51"/>
                          <a:pt x="54" y="51"/>
                        </a:cubicBezTo>
                        <a:cubicBezTo>
                          <a:pt x="54" y="51"/>
                          <a:pt x="54" y="51"/>
                          <a:pt x="54" y="51"/>
                        </a:cubicBezTo>
                        <a:cubicBezTo>
                          <a:pt x="54" y="51"/>
                          <a:pt x="54" y="51"/>
                          <a:pt x="54" y="51"/>
                        </a:cubicBezTo>
                        <a:cubicBezTo>
                          <a:pt x="54" y="52"/>
                          <a:pt x="54" y="52"/>
                          <a:pt x="54" y="52"/>
                        </a:cubicBezTo>
                        <a:cubicBezTo>
                          <a:pt x="53" y="52"/>
                          <a:pt x="53" y="52"/>
                          <a:pt x="53" y="52"/>
                        </a:cubicBezTo>
                        <a:cubicBezTo>
                          <a:pt x="53" y="52"/>
                          <a:pt x="53" y="52"/>
                          <a:pt x="53" y="52"/>
                        </a:cubicBezTo>
                        <a:cubicBezTo>
                          <a:pt x="53" y="52"/>
                          <a:pt x="53" y="52"/>
                          <a:pt x="53" y="52"/>
                        </a:cubicBezTo>
                        <a:cubicBezTo>
                          <a:pt x="52" y="53"/>
                          <a:pt x="52" y="53"/>
                          <a:pt x="52" y="53"/>
                        </a:cubicBezTo>
                        <a:cubicBezTo>
                          <a:pt x="52" y="53"/>
                          <a:pt x="52" y="53"/>
                          <a:pt x="52" y="53"/>
                        </a:cubicBezTo>
                        <a:cubicBezTo>
                          <a:pt x="52" y="53"/>
                          <a:pt x="52" y="53"/>
                          <a:pt x="52" y="53"/>
                        </a:cubicBezTo>
                        <a:cubicBezTo>
                          <a:pt x="52" y="52"/>
                          <a:pt x="52" y="52"/>
                          <a:pt x="52" y="52"/>
                        </a:cubicBezTo>
                        <a:cubicBezTo>
                          <a:pt x="53" y="52"/>
                          <a:pt x="53" y="52"/>
                          <a:pt x="53" y="52"/>
                        </a:cubicBezTo>
                        <a:cubicBezTo>
                          <a:pt x="53" y="51"/>
                          <a:pt x="53" y="51"/>
                          <a:pt x="53" y="51"/>
                        </a:cubicBezTo>
                        <a:cubicBezTo>
                          <a:pt x="53" y="51"/>
                          <a:pt x="53" y="51"/>
                          <a:pt x="53" y="51"/>
                        </a:cubicBezTo>
                        <a:cubicBezTo>
                          <a:pt x="53" y="51"/>
                          <a:pt x="53" y="51"/>
                          <a:pt x="53" y="51"/>
                        </a:cubicBezTo>
                        <a:cubicBezTo>
                          <a:pt x="53" y="51"/>
                          <a:pt x="53" y="51"/>
                          <a:pt x="53" y="51"/>
                        </a:cubicBezTo>
                        <a:cubicBezTo>
                          <a:pt x="51" y="51"/>
                          <a:pt x="51" y="51"/>
                          <a:pt x="51" y="51"/>
                        </a:cubicBezTo>
                        <a:cubicBezTo>
                          <a:pt x="51" y="51"/>
                          <a:pt x="51" y="51"/>
                          <a:pt x="51" y="51"/>
                        </a:cubicBezTo>
                        <a:cubicBezTo>
                          <a:pt x="52" y="50"/>
                          <a:pt x="52" y="50"/>
                          <a:pt x="52" y="50"/>
                        </a:cubicBezTo>
                        <a:cubicBezTo>
                          <a:pt x="52" y="50"/>
                          <a:pt x="52" y="50"/>
                          <a:pt x="52" y="50"/>
                        </a:cubicBezTo>
                        <a:cubicBezTo>
                          <a:pt x="53" y="50"/>
                          <a:pt x="53" y="50"/>
                          <a:pt x="53" y="50"/>
                        </a:cubicBezTo>
                        <a:cubicBezTo>
                          <a:pt x="53" y="50"/>
                          <a:pt x="53" y="50"/>
                          <a:pt x="53" y="50"/>
                        </a:cubicBezTo>
                        <a:cubicBezTo>
                          <a:pt x="53" y="50"/>
                          <a:pt x="53" y="50"/>
                          <a:pt x="53" y="50"/>
                        </a:cubicBezTo>
                        <a:cubicBezTo>
                          <a:pt x="52" y="50"/>
                          <a:pt x="52" y="50"/>
                          <a:pt x="52" y="50"/>
                        </a:cubicBezTo>
                        <a:cubicBezTo>
                          <a:pt x="52" y="50"/>
                          <a:pt x="52" y="50"/>
                          <a:pt x="52" y="50"/>
                        </a:cubicBezTo>
                        <a:cubicBezTo>
                          <a:pt x="52" y="50"/>
                          <a:pt x="52" y="50"/>
                          <a:pt x="52" y="50"/>
                        </a:cubicBezTo>
                        <a:cubicBezTo>
                          <a:pt x="51" y="50"/>
                          <a:pt x="51" y="50"/>
                          <a:pt x="51" y="50"/>
                        </a:cubicBezTo>
                        <a:cubicBezTo>
                          <a:pt x="51" y="50"/>
                          <a:pt x="51" y="50"/>
                          <a:pt x="51" y="50"/>
                        </a:cubicBezTo>
                        <a:cubicBezTo>
                          <a:pt x="50" y="50"/>
                          <a:pt x="50" y="50"/>
                          <a:pt x="50" y="50"/>
                        </a:cubicBezTo>
                        <a:cubicBezTo>
                          <a:pt x="50" y="50"/>
                          <a:pt x="50" y="50"/>
                          <a:pt x="50" y="50"/>
                        </a:cubicBezTo>
                        <a:cubicBezTo>
                          <a:pt x="49" y="50"/>
                          <a:pt x="49" y="50"/>
                          <a:pt x="49" y="50"/>
                        </a:cubicBezTo>
                        <a:cubicBezTo>
                          <a:pt x="50" y="50"/>
                          <a:pt x="50" y="50"/>
                          <a:pt x="50" y="50"/>
                        </a:cubicBezTo>
                        <a:cubicBezTo>
                          <a:pt x="50" y="50"/>
                          <a:pt x="50" y="50"/>
                          <a:pt x="50" y="50"/>
                        </a:cubicBezTo>
                        <a:cubicBezTo>
                          <a:pt x="50" y="50"/>
                          <a:pt x="50" y="50"/>
                          <a:pt x="50" y="50"/>
                        </a:cubicBezTo>
                        <a:cubicBezTo>
                          <a:pt x="51" y="50"/>
                          <a:pt x="51" y="50"/>
                          <a:pt x="51" y="50"/>
                        </a:cubicBezTo>
                        <a:cubicBezTo>
                          <a:pt x="52" y="49"/>
                          <a:pt x="52" y="49"/>
                          <a:pt x="52" y="49"/>
                        </a:cubicBezTo>
                        <a:cubicBezTo>
                          <a:pt x="52" y="49"/>
                          <a:pt x="52" y="49"/>
                          <a:pt x="52" y="49"/>
                        </a:cubicBezTo>
                        <a:cubicBezTo>
                          <a:pt x="52" y="49"/>
                          <a:pt x="52" y="49"/>
                          <a:pt x="52" y="49"/>
                        </a:cubicBezTo>
                        <a:cubicBezTo>
                          <a:pt x="51" y="49"/>
                          <a:pt x="51" y="49"/>
                          <a:pt x="51" y="49"/>
                        </a:cubicBezTo>
                        <a:cubicBezTo>
                          <a:pt x="51" y="49"/>
                          <a:pt x="51" y="49"/>
                          <a:pt x="51" y="49"/>
                        </a:cubicBezTo>
                        <a:cubicBezTo>
                          <a:pt x="52" y="49"/>
                          <a:pt x="52" y="49"/>
                          <a:pt x="52" y="49"/>
                        </a:cubicBezTo>
                        <a:cubicBezTo>
                          <a:pt x="52" y="49"/>
                          <a:pt x="52" y="49"/>
                          <a:pt x="52" y="49"/>
                        </a:cubicBezTo>
                        <a:cubicBezTo>
                          <a:pt x="52" y="49"/>
                          <a:pt x="52" y="49"/>
                          <a:pt x="52" y="49"/>
                        </a:cubicBezTo>
                        <a:cubicBezTo>
                          <a:pt x="53" y="49"/>
                          <a:pt x="53" y="49"/>
                          <a:pt x="53" y="49"/>
                        </a:cubicBezTo>
                        <a:cubicBezTo>
                          <a:pt x="53" y="49"/>
                          <a:pt x="53" y="49"/>
                          <a:pt x="53" y="49"/>
                        </a:cubicBezTo>
                        <a:cubicBezTo>
                          <a:pt x="53" y="49"/>
                          <a:pt x="53" y="49"/>
                          <a:pt x="53" y="49"/>
                        </a:cubicBezTo>
                        <a:cubicBezTo>
                          <a:pt x="53" y="49"/>
                          <a:pt x="53" y="49"/>
                          <a:pt x="53" y="49"/>
                        </a:cubicBezTo>
                        <a:cubicBezTo>
                          <a:pt x="54" y="50"/>
                          <a:pt x="54" y="50"/>
                          <a:pt x="54" y="50"/>
                        </a:cubicBezTo>
                        <a:cubicBezTo>
                          <a:pt x="54" y="50"/>
                          <a:pt x="54" y="50"/>
                          <a:pt x="54" y="50"/>
                        </a:cubicBezTo>
                        <a:cubicBezTo>
                          <a:pt x="54" y="50"/>
                          <a:pt x="54" y="50"/>
                          <a:pt x="54" y="50"/>
                        </a:cubicBezTo>
                        <a:cubicBezTo>
                          <a:pt x="54" y="50"/>
                          <a:pt x="54" y="50"/>
                          <a:pt x="54" y="50"/>
                        </a:cubicBezTo>
                        <a:cubicBezTo>
                          <a:pt x="54" y="50"/>
                          <a:pt x="54" y="50"/>
                          <a:pt x="54" y="50"/>
                        </a:cubicBezTo>
                        <a:cubicBezTo>
                          <a:pt x="55" y="49"/>
                          <a:pt x="55" y="49"/>
                          <a:pt x="55" y="49"/>
                        </a:cubicBezTo>
                        <a:cubicBezTo>
                          <a:pt x="55" y="49"/>
                          <a:pt x="55" y="49"/>
                          <a:pt x="55" y="49"/>
                        </a:cubicBezTo>
                        <a:cubicBezTo>
                          <a:pt x="54" y="49"/>
                          <a:pt x="54" y="49"/>
                          <a:pt x="54"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6" y="49"/>
                          <a:pt x="56" y="49"/>
                          <a:pt x="56" y="49"/>
                        </a:cubicBezTo>
                        <a:cubicBezTo>
                          <a:pt x="57" y="48"/>
                          <a:pt x="57" y="48"/>
                          <a:pt x="57" y="48"/>
                        </a:cubicBezTo>
                        <a:cubicBezTo>
                          <a:pt x="57" y="48"/>
                          <a:pt x="57" y="48"/>
                          <a:pt x="57" y="48"/>
                        </a:cubicBezTo>
                        <a:cubicBezTo>
                          <a:pt x="57" y="48"/>
                          <a:pt x="57" y="48"/>
                          <a:pt x="57" y="48"/>
                        </a:cubicBezTo>
                        <a:cubicBezTo>
                          <a:pt x="57" y="48"/>
                          <a:pt x="57" y="48"/>
                          <a:pt x="57" y="48"/>
                        </a:cubicBezTo>
                        <a:cubicBezTo>
                          <a:pt x="57" y="47"/>
                          <a:pt x="57" y="47"/>
                          <a:pt x="57" y="47"/>
                        </a:cubicBezTo>
                        <a:cubicBezTo>
                          <a:pt x="57" y="47"/>
                          <a:pt x="57" y="47"/>
                          <a:pt x="57" y="47"/>
                        </a:cubicBezTo>
                        <a:cubicBezTo>
                          <a:pt x="57" y="47"/>
                          <a:pt x="57" y="47"/>
                          <a:pt x="57" y="47"/>
                        </a:cubicBezTo>
                        <a:cubicBezTo>
                          <a:pt x="56" y="47"/>
                          <a:pt x="56" y="47"/>
                          <a:pt x="56" y="47"/>
                        </a:cubicBezTo>
                        <a:cubicBezTo>
                          <a:pt x="56" y="47"/>
                          <a:pt x="56" y="47"/>
                          <a:pt x="56" y="47"/>
                        </a:cubicBezTo>
                        <a:cubicBezTo>
                          <a:pt x="56" y="47"/>
                          <a:pt x="56" y="47"/>
                          <a:pt x="56" y="47"/>
                        </a:cubicBezTo>
                        <a:cubicBezTo>
                          <a:pt x="56" y="47"/>
                          <a:pt x="56" y="47"/>
                          <a:pt x="56" y="47"/>
                        </a:cubicBezTo>
                        <a:cubicBezTo>
                          <a:pt x="57" y="47"/>
                          <a:pt x="57" y="47"/>
                          <a:pt x="57" y="47"/>
                        </a:cubicBezTo>
                        <a:cubicBezTo>
                          <a:pt x="57" y="47"/>
                          <a:pt x="57" y="47"/>
                          <a:pt x="57" y="47"/>
                        </a:cubicBezTo>
                        <a:cubicBezTo>
                          <a:pt x="58" y="47"/>
                          <a:pt x="58" y="47"/>
                          <a:pt x="58" y="47"/>
                        </a:cubicBezTo>
                        <a:cubicBezTo>
                          <a:pt x="58" y="47"/>
                          <a:pt x="58" y="47"/>
                          <a:pt x="58" y="47"/>
                        </a:cubicBezTo>
                        <a:cubicBezTo>
                          <a:pt x="58" y="47"/>
                          <a:pt x="58" y="47"/>
                          <a:pt x="58" y="47"/>
                        </a:cubicBezTo>
                        <a:cubicBezTo>
                          <a:pt x="59" y="47"/>
                          <a:pt x="59" y="47"/>
                          <a:pt x="59" y="47"/>
                        </a:cubicBezTo>
                        <a:cubicBezTo>
                          <a:pt x="59" y="46"/>
                          <a:pt x="59" y="46"/>
                          <a:pt x="59" y="46"/>
                        </a:cubicBezTo>
                        <a:cubicBezTo>
                          <a:pt x="60" y="46"/>
                          <a:pt x="60" y="46"/>
                          <a:pt x="60" y="46"/>
                        </a:cubicBezTo>
                        <a:cubicBezTo>
                          <a:pt x="60" y="46"/>
                          <a:pt x="60" y="46"/>
                          <a:pt x="60" y="46"/>
                        </a:cubicBezTo>
                        <a:cubicBezTo>
                          <a:pt x="60" y="46"/>
                          <a:pt x="60" y="46"/>
                          <a:pt x="60" y="46"/>
                        </a:cubicBezTo>
                        <a:cubicBezTo>
                          <a:pt x="60" y="46"/>
                          <a:pt x="60" y="46"/>
                          <a:pt x="60" y="46"/>
                        </a:cubicBezTo>
                        <a:cubicBezTo>
                          <a:pt x="60" y="45"/>
                          <a:pt x="60" y="45"/>
                          <a:pt x="60" y="45"/>
                        </a:cubicBezTo>
                        <a:cubicBezTo>
                          <a:pt x="60" y="45"/>
                          <a:pt x="60" y="45"/>
                          <a:pt x="60" y="45"/>
                        </a:cubicBezTo>
                        <a:cubicBezTo>
                          <a:pt x="60" y="45"/>
                          <a:pt x="60" y="45"/>
                          <a:pt x="60" y="45"/>
                        </a:cubicBezTo>
                        <a:cubicBezTo>
                          <a:pt x="60" y="45"/>
                          <a:pt x="60" y="45"/>
                          <a:pt x="60" y="45"/>
                        </a:cubicBezTo>
                        <a:cubicBezTo>
                          <a:pt x="61" y="45"/>
                          <a:pt x="61" y="45"/>
                          <a:pt x="61" y="45"/>
                        </a:cubicBezTo>
                        <a:cubicBezTo>
                          <a:pt x="61" y="45"/>
                          <a:pt x="61" y="45"/>
                          <a:pt x="61" y="45"/>
                        </a:cubicBezTo>
                        <a:cubicBezTo>
                          <a:pt x="62" y="44"/>
                          <a:pt x="62" y="44"/>
                          <a:pt x="62" y="44"/>
                        </a:cubicBezTo>
                        <a:cubicBezTo>
                          <a:pt x="62" y="44"/>
                          <a:pt x="62" y="44"/>
                          <a:pt x="62" y="44"/>
                        </a:cubicBezTo>
                        <a:cubicBezTo>
                          <a:pt x="62" y="43"/>
                          <a:pt x="62" y="43"/>
                          <a:pt x="62" y="43"/>
                        </a:cubicBezTo>
                        <a:cubicBezTo>
                          <a:pt x="62" y="43"/>
                          <a:pt x="62" y="43"/>
                          <a:pt x="62" y="43"/>
                        </a:cubicBezTo>
                        <a:cubicBezTo>
                          <a:pt x="62" y="43"/>
                          <a:pt x="62" y="43"/>
                          <a:pt x="62" y="43"/>
                        </a:cubicBezTo>
                        <a:cubicBezTo>
                          <a:pt x="62" y="43"/>
                          <a:pt x="62" y="43"/>
                          <a:pt x="62" y="43"/>
                        </a:cubicBezTo>
                        <a:cubicBezTo>
                          <a:pt x="61" y="43"/>
                          <a:pt x="61" y="43"/>
                          <a:pt x="61" y="43"/>
                        </a:cubicBezTo>
                        <a:cubicBezTo>
                          <a:pt x="61" y="43"/>
                          <a:pt x="61" y="43"/>
                          <a:pt x="61" y="43"/>
                        </a:cubicBezTo>
                        <a:cubicBezTo>
                          <a:pt x="61" y="43"/>
                          <a:pt x="61" y="43"/>
                          <a:pt x="61" y="43"/>
                        </a:cubicBezTo>
                        <a:cubicBezTo>
                          <a:pt x="61" y="43"/>
                          <a:pt x="61" y="43"/>
                          <a:pt x="61" y="43"/>
                        </a:cubicBezTo>
                        <a:cubicBezTo>
                          <a:pt x="60" y="43"/>
                          <a:pt x="60" y="43"/>
                          <a:pt x="60" y="43"/>
                        </a:cubicBezTo>
                        <a:cubicBezTo>
                          <a:pt x="60" y="43"/>
                          <a:pt x="60" y="43"/>
                          <a:pt x="60" y="43"/>
                        </a:cubicBezTo>
                        <a:cubicBezTo>
                          <a:pt x="60" y="42"/>
                          <a:pt x="60" y="42"/>
                          <a:pt x="60" y="42"/>
                        </a:cubicBezTo>
                        <a:cubicBezTo>
                          <a:pt x="60" y="43"/>
                          <a:pt x="60" y="43"/>
                          <a:pt x="60" y="43"/>
                        </a:cubicBezTo>
                        <a:cubicBezTo>
                          <a:pt x="60" y="43"/>
                          <a:pt x="60" y="43"/>
                          <a:pt x="60" y="43"/>
                        </a:cubicBezTo>
                        <a:cubicBezTo>
                          <a:pt x="61" y="43"/>
                          <a:pt x="61" y="43"/>
                          <a:pt x="61" y="43"/>
                        </a:cubicBezTo>
                        <a:cubicBezTo>
                          <a:pt x="61" y="42"/>
                          <a:pt x="61" y="42"/>
                          <a:pt x="61" y="42"/>
                        </a:cubicBezTo>
                        <a:cubicBezTo>
                          <a:pt x="61" y="42"/>
                          <a:pt x="61" y="42"/>
                          <a:pt x="61" y="42"/>
                        </a:cubicBezTo>
                        <a:cubicBezTo>
                          <a:pt x="60" y="42"/>
                          <a:pt x="60" y="42"/>
                          <a:pt x="60" y="42"/>
                        </a:cubicBezTo>
                        <a:cubicBezTo>
                          <a:pt x="60" y="41"/>
                          <a:pt x="60" y="41"/>
                          <a:pt x="60" y="41"/>
                        </a:cubicBezTo>
                        <a:cubicBezTo>
                          <a:pt x="60" y="41"/>
                          <a:pt x="60" y="41"/>
                          <a:pt x="60" y="41"/>
                        </a:cubicBezTo>
                        <a:cubicBezTo>
                          <a:pt x="61" y="42"/>
                          <a:pt x="61" y="42"/>
                          <a:pt x="61" y="42"/>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2"/>
                          <a:pt x="61" y="42"/>
                          <a:pt x="61" y="42"/>
                        </a:cubicBezTo>
                        <a:cubicBezTo>
                          <a:pt x="61" y="42"/>
                          <a:pt x="61" y="42"/>
                          <a:pt x="61" y="42"/>
                        </a:cubicBezTo>
                        <a:cubicBezTo>
                          <a:pt x="61" y="42"/>
                          <a:pt x="61" y="42"/>
                          <a:pt x="61" y="42"/>
                        </a:cubicBezTo>
                        <a:cubicBezTo>
                          <a:pt x="61" y="42"/>
                          <a:pt x="61" y="42"/>
                          <a:pt x="61" y="42"/>
                        </a:cubicBezTo>
                        <a:cubicBezTo>
                          <a:pt x="62" y="43"/>
                          <a:pt x="62" y="43"/>
                          <a:pt x="62" y="43"/>
                        </a:cubicBezTo>
                        <a:cubicBezTo>
                          <a:pt x="62" y="43"/>
                          <a:pt x="62" y="43"/>
                          <a:pt x="62" y="43"/>
                        </a:cubicBezTo>
                        <a:cubicBezTo>
                          <a:pt x="62" y="43"/>
                          <a:pt x="62" y="43"/>
                          <a:pt x="62" y="43"/>
                        </a:cubicBezTo>
                        <a:cubicBezTo>
                          <a:pt x="62" y="43"/>
                          <a:pt x="62" y="43"/>
                          <a:pt x="62" y="43"/>
                        </a:cubicBezTo>
                        <a:cubicBezTo>
                          <a:pt x="63" y="42"/>
                          <a:pt x="63" y="42"/>
                          <a:pt x="63" y="42"/>
                        </a:cubicBezTo>
                        <a:cubicBezTo>
                          <a:pt x="64" y="42"/>
                          <a:pt x="64" y="42"/>
                          <a:pt x="64" y="42"/>
                        </a:cubicBezTo>
                        <a:cubicBezTo>
                          <a:pt x="64" y="41"/>
                          <a:pt x="64" y="41"/>
                          <a:pt x="64" y="41"/>
                        </a:cubicBezTo>
                        <a:cubicBezTo>
                          <a:pt x="64" y="41"/>
                          <a:pt x="64" y="41"/>
                          <a:pt x="64" y="41"/>
                        </a:cubicBezTo>
                        <a:cubicBezTo>
                          <a:pt x="64" y="40"/>
                          <a:pt x="64" y="40"/>
                          <a:pt x="64"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6" y="39"/>
                          <a:pt x="66" y="39"/>
                          <a:pt x="66" y="39"/>
                        </a:cubicBezTo>
                        <a:cubicBezTo>
                          <a:pt x="66" y="39"/>
                          <a:pt x="66" y="39"/>
                          <a:pt x="66" y="39"/>
                        </a:cubicBezTo>
                        <a:cubicBezTo>
                          <a:pt x="66" y="39"/>
                          <a:pt x="66" y="39"/>
                          <a:pt x="66" y="39"/>
                        </a:cubicBezTo>
                        <a:cubicBezTo>
                          <a:pt x="66" y="39"/>
                          <a:pt x="66" y="39"/>
                          <a:pt x="66" y="39"/>
                        </a:cubicBezTo>
                        <a:cubicBezTo>
                          <a:pt x="66" y="39"/>
                          <a:pt x="66" y="39"/>
                          <a:pt x="66" y="39"/>
                        </a:cubicBezTo>
                        <a:cubicBezTo>
                          <a:pt x="65" y="39"/>
                          <a:pt x="65" y="39"/>
                          <a:pt x="65" y="39"/>
                        </a:cubicBezTo>
                        <a:cubicBezTo>
                          <a:pt x="65" y="39"/>
                          <a:pt x="65" y="39"/>
                          <a:pt x="65" y="39"/>
                        </a:cubicBezTo>
                        <a:cubicBezTo>
                          <a:pt x="65" y="39"/>
                          <a:pt x="65" y="39"/>
                          <a:pt x="65" y="39"/>
                        </a:cubicBezTo>
                        <a:cubicBezTo>
                          <a:pt x="65" y="39"/>
                          <a:pt x="65" y="39"/>
                          <a:pt x="65" y="39"/>
                        </a:cubicBezTo>
                        <a:cubicBezTo>
                          <a:pt x="65" y="38"/>
                          <a:pt x="65" y="38"/>
                          <a:pt x="65" y="38"/>
                        </a:cubicBezTo>
                        <a:cubicBezTo>
                          <a:pt x="65" y="37"/>
                          <a:pt x="65" y="37"/>
                          <a:pt x="65" y="37"/>
                        </a:cubicBezTo>
                        <a:cubicBezTo>
                          <a:pt x="65" y="37"/>
                          <a:pt x="65" y="37"/>
                          <a:pt x="65" y="37"/>
                        </a:cubicBezTo>
                        <a:cubicBezTo>
                          <a:pt x="66" y="37"/>
                          <a:pt x="66" y="37"/>
                          <a:pt x="66" y="37"/>
                        </a:cubicBezTo>
                        <a:cubicBezTo>
                          <a:pt x="66" y="37"/>
                          <a:pt x="66" y="37"/>
                          <a:pt x="66" y="37"/>
                        </a:cubicBezTo>
                        <a:cubicBezTo>
                          <a:pt x="66" y="36"/>
                          <a:pt x="66" y="36"/>
                          <a:pt x="66" y="36"/>
                        </a:cubicBezTo>
                        <a:cubicBezTo>
                          <a:pt x="67" y="37"/>
                          <a:pt x="67" y="37"/>
                          <a:pt x="67" y="37"/>
                        </a:cubicBezTo>
                        <a:cubicBezTo>
                          <a:pt x="67" y="37"/>
                          <a:pt x="67" y="37"/>
                          <a:pt x="67" y="37"/>
                        </a:cubicBezTo>
                        <a:cubicBezTo>
                          <a:pt x="67" y="37"/>
                          <a:pt x="67" y="37"/>
                          <a:pt x="67" y="37"/>
                        </a:cubicBezTo>
                        <a:cubicBezTo>
                          <a:pt x="67" y="37"/>
                          <a:pt x="67" y="37"/>
                          <a:pt x="67" y="37"/>
                        </a:cubicBezTo>
                        <a:cubicBezTo>
                          <a:pt x="67" y="37"/>
                          <a:pt x="67" y="37"/>
                          <a:pt x="67" y="37"/>
                        </a:cubicBezTo>
                        <a:cubicBezTo>
                          <a:pt x="67" y="37"/>
                          <a:pt x="67" y="37"/>
                          <a:pt x="67" y="37"/>
                        </a:cubicBezTo>
                        <a:cubicBezTo>
                          <a:pt x="68" y="37"/>
                          <a:pt x="68" y="37"/>
                          <a:pt x="68" y="37"/>
                        </a:cubicBezTo>
                        <a:cubicBezTo>
                          <a:pt x="68" y="37"/>
                          <a:pt x="68" y="37"/>
                          <a:pt x="68" y="37"/>
                        </a:cubicBezTo>
                        <a:cubicBezTo>
                          <a:pt x="69" y="36"/>
                          <a:pt x="69" y="36"/>
                          <a:pt x="69" y="36"/>
                        </a:cubicBezTo>
                        <a:cubicBezTo>
                          <a:pt x="69" y="36"/>
                          <a:pt x="69" y="36"/>
                          <a:pt x="69" y="36"/>
                        </a:cubicBezTo>
                        <a:cubicBezTo>
                          <a:pt x="69" y="36"/>
                          <a:pt x="69" y="36"/>
                          <a:pt x="69" y="36"/>
                        </a:cubicBezTo>
                        <a:cubicBezTo>
                          <a:pt x="69" y="36"/>
                          <a:pt x="69" y="36"/>
                          <a:pt x="69" y="36"/>
                        </a:cubicBezTo>
                        <a:cubicBezTo>
                          <a:pt x="69" y="35"/>
                          <a:pt x="69" y="35"/>
                          <a:pt x="69" y="35"/>
                        </a:cubicBezTo>
                        <a:cubicBezTo>
                          <a:pt x="70" y="35"/>
                          <a:pt x="70" y="35"/>
                          <a:pt x="70" y="35"/>
                        </a:cubicBezTo>
                        <a:cubicBezTo>
                          <a:pt x="70" y="34"/>
                          <a:pt x="70" y="34"/>
                          <a:pt x="70" y="34"/>
                        </a:cubicBezTo>
                        <a:cubicBezTo>
                          <a:pt x="70" y="34"/>
                          <a:pt x="70" y="34"/>
                          <a:pt x="70" y="34"/>
                        </a:cubicBezTo>
                        <a:cubicBezTo>
                          <a:pt x="69" y="34"/>
                          <a:pt x="69" y="34"/>
                          <a:pt x="69" y="34"/>
                        </a:cubicBezTo>
                        <a:cubicBezTo>
                          <a:pt x="69" y="34"/>
                          <a:pt x="69" y="34"/>
                          <a:pt x="69" y="34"/>
                        </a:cubicBezTo>
                        <a:cubicBezTo>
                          <a:pt x="69" y="34"/>
                          <a:pt x="69" y="34"/>
                          <a:pt x="69" y="34"/>
                        </a:cubicBezTo>
                        <a:cubicBezTo>
                          <a:pt x="69" y="34"/>
                          <a:pt x="69" y="34"/>
                          <a:pt x="69"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3"/>
                          <a:pt x="70" y="33"/>
                          <a:pt x="70" y="33"/>
                        </a:cubicBezTo>
                        <a:cubicBezTo>
                          <a:pt x="70" y="33"/>
                          <a:pt x="70" y="33"/>
                          <a:pt x="70" y="33"/>
                        </a:cubicBezTo>
                        <a:cubicBezTo>
                          <a:pt x="70" y="33"/>
                          <a:pt x="70" y="33"/>
                          <a:pt x="70" y="33"/>
                        </a:cubicBezTo>
                        <a:cubicBezTo>
                          <a:pt x="70" y="33"/>
                          <a:pt x="70" y="33"/>
                          <a:pt x="70" y="33"/>
                        </a:cubicBezTo>
                        <a:cubicBezTo>
                          <a:pt x="70" y="33"/>
                          <a:pt x="70" y="33"/>
                          <a:pt x="70" y="33"/>
                        </a:cubicBezTo>
                        <a:cubicBezTo>
                          <a:pt x="71" y="34"/>
                          <a:pt x="71" y="34"/>
                          <a:pt x="71" y="34"/>
                        </a:cubicBezTo>
                        <a:cubicBezTo>
                          <a:pt x="71" y="33"/>
                          <a:pt x="71" y="33"/>
                          <a:pt x="71" y="33"/>
                        </a:cubicBezTo>
                        <a:cubicBezTo>
                          <a:pt x="71" y="33"/>
                          <a:pt x="71" y="33"/>
                          <a:pt x="71" y="33"/>
                        </a:cubicBezTo>
                        <a:cubicBezTo>
                          <a:pt x="71" y="33"/>
                          <a:pt x="71" y="33"/>
                          <a:pt x="71" y="33"/>
                        </a:cubicBezTo>
                        <a:cubicBezTo>
                          <a:pt x="71" y="33"/>
                          <a:pt x="71" y="33"/>
                          <a:pt x="71" y="33"/>
                        </a:cubicBezTo>
                        <a:cubicBezTo>
                          <a:pt x="71" y="33"/>
                          <a:pt x="71" y="33"/>
                          <a:pt x="71" y="33"/>
                        </a:cubicBezTo>
                        <a:cubicBezTo>
                          <a:pt x="71" y="33"/>
                          <a:pt x="71" y="33"/>
                          <a:pt x="71" y="33"/>
                        </a:cubicBezTo>
                        <a:cubicBezTo>
                          <a:pt x="71" y="32"/>
                          <a:pt x="71" y="32"/>
                          <a:pt x="71" y="32"/>
                        </a:cubicBezTo>
                        <a:cubicBezTo>
                          <a:pt x="71" y="32"/>
                          <a:pt x="71" y="32"/>
                          <a:pt x="71" y="32"/>
                        </a:cubicBezTo>
                        <a:cubicBezTo>
                          <a:pt x="71" y="32"/>
                          <a:pt x="71" y="32"/>
                          <a:pt x="71" y="32"/>
                        </a:cubicBezTo>
                        <a:cubicBezTo>
                          <a:pt x="71" y="32"/>
                          <a:pt x="71" y="32"/>
                          <a:pt x="71" y="32"/>
                        </a:cubicBezTo>
                        <a:cubicBezTo>
                          <a:pt x="70" y="32"/>
                          <a:pt x="70" y="32"/>
                          <a:pt x="70" y="32"/>
                        </a:cubicBezTo>
                        <a:cubicBezTo>
                          <a:pt x="70" y="31"/>
                          <a:pt x="70" y="31"/>
                          <a:pt x="70" y="31"/>
                        </a:cubicBezTo>
                        <a:cubicBezTo>
                          <a:pt x="69" y="31"/>
                          <a:pt x="69" y="31"/>
                          <a:pt x="69" y="31"/>
                        </a:cubicBezTo>
                        <a:cubicBezTo>
                          <a:pt x="69" y="31"/>
                          <a:pt x="69" y="31"/>
                          <a:pt x="69" y="31"/>
                        </a:cubicBezTo>
                        <a:cubicBezTo>
                          <a:pt x="69" y="30"/>
                          <a:pt x="69" y="30"/>
                          <a:pt x="69" y="30"/>
                        </a:cubicBezTo>
                        <a:cubicBezTo>
                          <a:pt x="69" y="30"/>
                          <a:pt x="69" y="30"/>
                          <a:pt x="69" y="30"/>
                        </a:cubicBezTo>
                        <a:cubicBezTo>
                          <a:pt x="69" y="30"/>
                          <a:pt x="69" y="30"/>
                          <a:pt x="69" y="30"/>
                        </a:cubicBezTo>
                        <a:cubicBezTo>
                          <a:pt x="70" y="28"/>
                          <a:pt x="70" y="28"/>
                          <a:pt x="70" y="28"/>
                        </a:cubicBezTo>
                        <a:cubicBezTo>
                          <a:pt x="70" y="28"/>
                          <a:pt x="70" y="28"/>
                          <a:pt x="70" y="28"/>
                        </a:cubicBezTo>
                        <a:cubicBezTo>
                          <a:pt x="70" y="28"/>
                          <a:pt x="70" y="28"/>
                          <a:pt x="70" y="28"/>
                        </a:cubicBezTo>
                        <a:cubicBezTo>
                          <a:pt x="70" y="28"/>
                          <a:pt x="70" y="28"/>
                          <a:pt x="70" y="28"/>
                        </a:cubicBezTo>
                        <a:cubicBezTo>
                          <a:pt x="70" y="28"/>
                          <a:pt x="70" y="28"/>
                          <a:pt x="70" y="28"/>
                        </a:cubicBezTo>
                        <a:cubicBezTo>
                          <a:pt x="70" y="29"/>
                          <a:pt x="70" y="29"/>
                          <a:pt x="70" y="29"/>
                        </a:cubicBezTo>
                        <a:cubicBezTo>
                          <a:pt x="69" y="30"/>
                          <a:pt x="69" y="30"/>
                          <a:pt x="69" y="30"/>
                        </a:cubicBezTo>
                        <a:cubicBezTo>
                          <a:pt x="69" y="30"/>
                          <a:pt x="69" y="30"/>
                          <a:pt x="69" y="30"/>
                        </a:cubicBezTo>
                        <a:cubicBezTo>
                          <a:pt x="69" y="31"/>
                          <a:pt x="69" y="31"/>
                          <a:pt x="69" y="31"/>
                        </a:cubicBezTo>
                        <a:cubicBezTo>
                          <a:pt x="70" y="30"/>
                          <a:pt x="70" y="30"/>
                          <a:pt x="70" y="30"/>
                        </a:cubicBezTo>
                        <a:cubicBezTo>
                          <a:pt x="70" y="31"/>
                          <a:pt x="70" y="31"/>
                          <a:pt x="70" y="31"/>
                        </a:cubicBezTo>
                        <a:cubicBezTo>
                          <a:pt x="71" y="31"/>
                          <a:pt x="71" y="31"/>
                          <a:pt x="71" y="31"/>
                        </a:cubicBezTo>
                        <a:cubicBezTo>
                          <a:pt x="71" y="31"/>
                          <a:pt x="71" y="31"/>
                          <a:pt x="71" y="31"/>
                        </a:cubicBezTo>
                        <a:cubicBezTo>
                          <a:pt x="71" y="32"/>
                          <a:pt x="71" y="32"/>
                          <a:pt x="71" y="32"/>
                        </a:cubicBezTo>
                        <a:cubicBezTo>
                          <a:pt x="71" y="32"/>
                          <a:pt x="71" y="32"/>
                          <a:pt x="71" y="32"/>
                        </a:cubicBezTo>
                        <a:cubicBezTo>
                          <a:pt x="71" y="32"/>
                          <a:pt x="71" y="32"/>
                          <a:pt x="71" y="32"/>
                        </a:cubicBezTo>
                        <a:cubicBezTo>
                          <a:pt x="71" y="32"/>
                          <a:pt x="71" y="32"/>
                          <a:pt x="71" y="32"/>
                        </a:cubicBezTo>
                        <a:cubicBezTo>
                          <a:pt x="71" y="29"/>
                          <a:pt x="71" y="29"/>
                          <a:pt x="71" y="29"/>
                        </a:cubicBezTo>
                        <a:cubicBezTo>
                          <a:pt x="71" y="29"/>
                          <a:pt x="71" y="29"/>
                          <a:pt x="71" y="29"/>
                        </a:cubicBezTo>
                        <a:cubicBezTo>
                          <a:pt x="71" y="29"/>
                          <a:pt x="71" y="29"/>
                          <a:pt x="71" y="29"/>
                        </a:cubicBezTo>
                        <a:cubicBezTo>
                          <a:pt x="71" y="28"/>
                          <a:pt x="71" y="28"/>
                          <a:pt x="71" y="28"/>
                        </a:cubicBezTo>
                        <a:cubicBezTo>
                          <a:pt x="72" y="26"/>
                          <a:pt x="73" y="25"/>
                          <a:pt x="73" y="23"/>
                        </a:cubicBezTo>
                        <a:cubicBezTo>
                          <a:pt x="74" y="22"/>
                          <a:pt x="74" y="22"/>
                          <a:pt x="74" y="22"/>
                        </a:cubicBezTo>
                        <a:cubicBezTo>
                          <a:pt x="76" y="20"/>
                          <a:pt x="76" y="20"/>
                          <a:pt x="76" y="20"/>
                        </a:cubicBezTo>
                        <a:cubicBezTo>
                          <a:pt x="77" y="19"/>
                          <a:pt x="77" y="19"/>
                          <a:pt x="77" y="19"/>
                        </a:cubicBezTo>
                        <a:cubicBezTo>
                          <a:pt x="78" y="18"/>
                          <a:pt x="78" y="18"/>
                          <a:pt x="78" y="18"/>
                        </a:cubicBezTo>
                        <a:cubicBezTo>
                          <a:pt x="79" y="18"/>
                          <a:pt x="79" y="18"/>
                          <a:pt x="79" y="18"/>
                        </a:cubicBezTo>
                        <a:lnTo>
                          <a:pt x="78" y="18"/>
                        </a:lnTo>
                        <a:close/>
                        <a:moveTo>
                          <a:pt x="69" y="35"/>
                        </a:moveTo>
                        <a:cubicBezTo>
                          <a:pt x="69" y="36"/>
                          <a:pt x="69" y="36"/>
                          <a:pt x="69" y="36"/>
                        </a:cubicBezTo>
                        <a:cubicBezTo>
                          <a:pt x="69" y="36"/>
                          <a:pt x="69" y="36"/>
                          <a:pt x="69" y="36"/>
                        </a:cubicBezTo>
                        <a:cubicBezTo>
                          <a:pt x="69" y="36"/>
                          <a:pt x="69" y="36"/>
                          <a:pt x="69" y="36"/>
                        </a:cubicBezTo>
                        <a:cubicBezTo>
                          <a:pt x="69" y="37"/>
                          <a:pt x="69" y="37"/>
                          <a:pt x="69" y="37"/>
                        </a:cubicBezTo>
                        <a:cubicBezTo>
                          <a:pt x="69" y="37"/>
                          <a:pt x="69" y="37"/>
                          <a:pt x="69" y="37"/>
                        </a:cubicBezTo>
                        <a:cubicBezTo>
                          <a:pt x="69" y="36"/>
                          <a:pt x="69" y="36"/>
                          <a:pt x="69" y="36"/>
                        </a:cubicBezTo>
                        <a:cubicBezTo>
                          <a:pt x="69" y="36"/>
                          <a:pt x="69" y="36"/>
                          <a:pt x="69" y="36"/>
                        </a:cubicBezTo>
                        <a:cubicBezTo>
                          <a:pt x="69" y="35"/>
                          <a:pt x="69" y="35"/>
                          <a:pt x="69" y="35"/>
                        </a:cubicBezTo>
                        <a:cubicBezTo>
                          <a:pt x="69" y="35"/>
                          <a:pt x="69" y="35"/>
                          <a:pt x="69" y="35"/>
                        </a:cubicBezTo>
                        <a:cubicBezTo>
                          <a:pt x="69" y="35"/>
                          <a:pt x="69" y="35"/>
                          <a:pt x="69" y="3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8" name="Freeform 347">
                    <a:extLst>
                      <a:ext uri="{FF2B5EF4-FFF2-40B4-BE49-F238E27FC236}">
                        <a16:creationId xmlns="" xmlns:a16="http://schemas.microsoft.com/office/drawing/2014/main" id="{65D0E7EB-7608-459B-8DEC-99CDBDCE6CA0}"/>
                      </a:ext>
                    </a:extLst>
                  </p:cNvPr>
                  <p:cNvSpPr>
                    <a:spLocks noEditPoints="1"/>
                  </p:cNvSpPr>
                  <p:nvPr/>
                </p:nvSpPr>
                <p:spPr bwMode="auto">
                  <a:xfrm>
                    <a:off x="6782555" y="4307822"/>
                    <a:ext cx="723468" cy="314551"/>
                  </a:xfrm>
                  <a:custGeom>
                    <a:avLst/>
                    <a:gdLst>
                      <a:gd name="T0" fmla="*/ 120 w 138"/>
                      <a:gd name="T1" fmla="*/ 38 h 60"/>
                      <a:gd name="T2" fmla="*/ 125 w 138"/>
                      <a:gd name="T3" fmla="*/ 0 h 60"/>
                      <a:gd name="T4" fmla="*/ 106 w 138"/>
                      <a:gd name="T5" fmla="*/ 51 h 60"/>
                      <a:gd name="T6" fmla="*/ 132 w 138"/>
                      <a:gd name="T7" fmla="*/ 11 h 60"/>
                      <a:gd name="T8" fmla="*/ 125 w 138"/>
                      <a:gd name="T9" fmla="*/ 38 h 60"/>
                      <a:gd name="T10" fmla="*/ 134 w 138"/>
                      <a:gd name="T11" fmla="*/ 25 h 60"/>
                      <a:gd name="T12" fmla="*/ 138 w 138"/>
                      <a:gd name="T13" fmla="*/ 19 h 60"/>
                      <a:gd name="T14" fmla="*/ 135 w 138"/>
                      <a:gd name="T15" fmla="*/ 25 h 60"/>
                      <a:gd name="T16" fmla="*/ 135 w 138"/>
                      <a:gd name="T17" fmla="*/ 11 h 60"/>
                      <a:gd name="T18" fmla="*/ 129 w 138"/>
                      <a:gd name="T19" fmla="*/ 4 h 60"/>
                      <a:gd name="T20" fmla="*/ 132 w 138"/>
                      <a:gd name="T21" fmla="*/ 10 h 60"/>
                      <a:gd name="T22" fmla="*/ 133 w 138"/>
                      <a:gd name="T23" fmla="*/ 18 h 60"/>
                      <a:gd name="T24" fmla="*/ 132 w 138"/>
                      <a:gd name="T25" fmla="*/ 13 h 60"/>
                      <a:gd name="T26" fmla="*/ 130 w 138"/>
                      <a:gd name="T27" fmla="*/ 12 h 60"/>
                      <a:gd name="T28" fmla="*/ 127 w 138"/>
                      <a:gd name="T29" fmla="*/ 17 h 60"/>
                      <a:gd name="T30" fmla="*/ 127 w 138"/>
                      <a:gd name="T31" fmla="*/ 14 h 60"/>
                      <a:gd name="T32" fmla="*/ 122 w 138"/>
                      <a:gd name="T33" fmla="*/ 13 h 60"/>
                      <a:gd name="T34" fmla="*/ 116 w 138"/>
                      <a:gd name="T35" fmla="*/ 12 h 60"/>
                      <a:gd name="T36" fmla="*/ 115 w 138"/>
                      <a:gd name="T37" fmla="*/ 10 h 60"/>
                      <a:gd name="T38" fmla="*/ 121 w 138"/>
                      <a:gd name="T39" fmla="*/ 10 h 60"/>
                      <a:gd name="T40" fmla="*/ 122 w 138"/>
                      <a:gd name="T41" fmla="*/ 8 h 60"/>
                      <a:gd name="T42" fmla="*/ 125 w 138"/>
                      <a:gd name="T43" fmla="*/ 7 h 60"/>
                      <a:gd name="T44" fmla="*/ 126 w 138"/>
                      <a:gd name="T45" fmla="*/ 7 h 60"/>
                      <a:gd name="T46" fmla="*/ 128 w 138"/>
                      <a:gd name="T47" fmla="*/ 6 h 60"/>
                      <a:gd name="T48" fmla="*/ 127 w 138"/>
                      <a:gd name="T49" fmla="*/ 4 h 60"/>
                      <a:gd name="T50" fmla="*/ 62 w 138"/>
                      <a:gd name="T51" fmla="*/ 13 h 60"/>
                      <a:gd name="T52" fmla="*/ 37 w 138"/>
                      <a:gd name="T53" fmla="*/ 21 h 60"/>
                      <a:gd name="T54" fmla="*/ 31 w 138"/>
                      <a:gd name="T55" fmla="*/ 27 h 60"/>
                      <a:gd name="T56" fmla="*/ 28 w 138"/>
                      <a:gd name="T57" fmla="*/ 28 h 60"/>
                      <a:gd name="T58" fmla="*/ 25 w 138"/>
                      <a:gd name="T59" fmla="*/ 30 h 60"/>
                      <a:gd name="T60" fmla="*/ 21 w 138"/>
                      <a:gd name="T61" fmla="*/ 32 h 60"/>
                      <a:gd name="T62" fmla="*/ 20 w 138"/>
                      <a:gd name="T63" fmla="*/ 34 h 60"/>
                      <a:gd name="T64" fmla="*/ 15 w 138"/>
                      <a:gd name="T65" fmla="*/ 38 h 60"/>
                      <a:gd name="T66" fmla="*/ 10 w 138"/>
                      <a:gd name="T67" fmla="*/ 41 h 60"/>
                      <a:gd name="T68" fmla="*/ 6 w 138"/>
                      <a:gd name="T69" fmla="*/ 43 h 60"/>
                      <a:gd name="T70" fmla="*/ 4 w 138"/>
                      <a:gd name="T71" fmla="*/ 47 h 60"/>
                      <a:gd name="T72" fmla="*/ 0 w 138"/>
                      <a:gd name="T73" fmla="*/ 54 h 60"/>
                      <a:gd name="T74" fmla="*/ 29 w 138"/>
                      <a:gd name="T75" fmla="*/ 46 h 60"/>
                      <a:gd name="T76" fmla="*/ 51 w 138"/>
                      <a:gd name="T77" fmla="*/ 42 h 60"/>
                      <a:gd name="T78" fmla="*/ 54 w 138"/>
                      <a:gd name="T79" fmla="*/ 43 h 60"/>
                      <a:gd name="T80" fmla="*/ 98 w 138"/>
                      <a:gd name="T81" fmla="*/ 58 h 60"/>
                      <a:gd name="T82" fmla="*/ 104 w 138"/>
                      <a:gd name="T83" fmla="*/ 52 h 60"/>
                      <a:gd name="T84" fmla="*/ 112 w 138"/>
                      <a:gd name="T85" fmla="*/ 44 h 60"/>
                      <a:gd name="T86" fmla="*/ 111 w 138"/>
                      <a:gd name="T87" fmla="*/ 40 h 60"/>
                      <a:gd name="T88" fmla="*/ 112 w 138"/>
                      <a:gd name="T89" fmla="*/ 43 h 60"/>
                      <a:gd name="T90" fmla="*/ 115 w 138"/>
                      <a:gd name="T91" fmla="*/ 38 h 60"/>
                      <a:gd name="T92" fmla="*/ 122 w 138"/>
                      <a:gd name="T93" fmla="*/ 37 h 60"/>
                      <a:gd name="T94" fmla="*/ 126 w 138"/>
                      <a:gd name="T95" fmla="*/ 34 h 60"/>
                      <a:gd name="T96" fmla="*/ 128 w 138"/>
                      <a:gd name="T97" fmla="*/ 31 h 60"/>
                      <a:gd name="T98" fmla="*/ 125 w 138"/>
                      <a:gd name="T99" fmla="*/ 31 h 60"/>
                      <a:gd name="T100" fmla="*/ 123 w 138"/>
                      <a:gd name="T101" fmla="*/ 32 h 60"/>
                      <a:gd name="T102" fmla="*/ 118 w 138"/>
                      <a:gd name="T103" fmla="*/ 33 h 60"/>
                      <a:gd name="T104" fmla="*/ 122 w 138"/>
                      <a:gd name="T105" fmla="*/ 30 h 60"/>
                      <a:gd name="T106" fmla="*/ 122 w 138"/>
                      <a:gd name="T107" fmla="*/ 28 h 60"/>
                      <a:gd name="T108" fmla="*/ 116 w 138"/>
                      <a:gd name="T109" fmla="*/ 24 h 60"/>
                      <a:gd name="T110" fmla="*/ 120 w 138"/>
                      <a:gd name="T111" fmla="*/ 24 h 60"/>
                      <a:gd name="T112" fmla="*/ 120 w 138"/>
                      <a:gd name="T113" fmla="*/ 21 h 60"/>
                      <a:gd name="T114" fmla="*/ 123 w 138"/>
                      <a:gd name="T115" fmla="*/ 24 h 60"/>
                      <a:gd name="T116" fmla="*/ 124 w 138"/>
                      <a:gd name="T117" fmla="*/ 24 h 60"/>
                      <a:gd name="T118" fmla="*/ 128 w 138"/>
                      <a:gd name="T119" fmla="*/ 23 h 60"/>
                      <a:gd name="T120" fmla="*/ 130 w 138"/>
                      <a:gd name="T121" fmla="*/ 20 h 60"/>
                      <a:gd name="T122" fmla="*/ 131 w 138"/>
                      <a:gd name="T123" fmla="*/ 2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8" h="60">
                        <a:moveTo>
                          <a:pt x="112" y="43"/>
                        </a:moveTo>
                        <a:cubicBezTo>
                          <a:pt x="111" y="44"/>
                          <a:pt x="111" y="44"/>
                          <a:pt x="111" y="44"/>
                        </a:cubicBezTo>
                        <a:cubicBezTo>
                          <a:pt x="111" y="44"/>
                          <a:pt x="111" y="44"/>
                          <a:pt x="111" y="44"/>
                        </a:cubicBezTo>
                        <a:cubicBezTo>
                          <a:pt x="111" y="44"/>
                          <a:pt x="111" y="44"/>
                          <a:pt x="111" y="44"/>
                        </a:cubicBezTo>
                        <a:cubicBezTo>
                          <a:pt x="109" y="46"/>
                          <a:pt x="109" y="46"/>
                          <a:pt x="109" y="46"/>
                        </a:cubicBezTo>
                        <a:cubicBezTo>
                          <a:pt x="109" y="47"/>
                          <a:pt x="109" y="47"/>
                          <a:pt x="109" y="47"/>
                        </a:cubicBezTo>
                        <a:cubicBezTo>
                          <a:pt x="108" y="47"/>
                          <a:pt x="108" y="47"/>
                          <a:pt x="108" y="47"/>
                        </a:cubicBezTo>
                        <a:cubicBezTo>
                          <a:pt x="109" y="47"/>
                          <a:pt x="109" y="47"/>
                          <a:pt x="109" y="47"/>
                        </a:cubicBezTo>
                        <a:cubicBezTo>
                          <a:pt x="110" y="45"/>
                          <a:pt x="110" y="45"/>
                          <a:pt x="110" y="45"/>
                        </a:cubicBezTo>
                        <a:cubicBezTo>
                          <a:pt x="110" y="45"/>
                          <a:pt x="110" y="45"/>
                          <a:pt x="110" y="45"/>
                        </a:cubicBezTo>
                        <a:cubicBezTo>
                          <a:pt x="111" y="45"/>
                          <a:pt x="111" y="45"/>
                          <a:pt x="111" y="45"/>
                        </a:cubicBezTo>
                        <a:cubicBezTo>
                          <a:pt x="112" y="44"/>
                          <a:pt x="112" y="44"/>
                          <a:pt x="112" y="44"/>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lose/>
                        <a:moveTo>
                          <a:pt x="121" y="38"/>
                        </a:moveTo>
                        <a:cubicBezTo>
                          <a:pt x="119" y="38"/>
                          <a:pt x="119" y="38"/>
                          <a:pt x="119" y="38"/>
                        </a:cubicBezTo>
                        <a:cubicBezTo>
                          <a:pt x="116" y="39"/>
                          <a:pt x="116" y="39"/>
                          <a:pt x="116" y="39"/>
                        </a:cubicBezTo>
                        <a:cubicBezTo>
                          <a:pt x="116" y="40"/>
                          <a:pt x="116" y="40"/>
                          <a:pt x="116" y="40"/>
                        </a:cubicBezTo>
                        <a:cubicBezTo>
                          <a:pt x="116" y="40"/>
                          <a:pt x="116" y="40"/>
                          <a:pt x="116" y="40"/>
                        </a:cubicBezTo>
                        <a:cubicBezTo>
                          <a:pt x="120" y="38"/>
                          <a:pt x="120" y="38"/>
                          <a:pt x="120" y="38"/>
                        </a:cubicBezTo>
                        <a:cubicBezTo>
                          <a:pt x="120" y="38"/>
                          <a:pt x="120" y="38"/>
                          <a:pt x="120" y="38"/>
                        </a:cubicBezTo>
                        <a:cubicBezTo>
                          <a:pt x="122" y="38"/>
                          <a:pt x="122" y="38"/>
                          <a:pt x="122" y="38"/>
                        </a:cubicBezTo>
                        <a:cubicBezTo>
                          <a:pt x="122" y="38"/>
                          <a:pt x="122" y="38"/>
                          <a:pt x="122" y="38"/>
                        </a:cubicBezTo>
                        <a:lnTo>
                          <a:pt x="121" y="38"/>
                        </a:lnTo>
                        <a:close/>
                        <a:moveTo>
                          <a:pt x="126" y="0"/>
                        </a:moveTo>
                        <a:cubicBezTo>
                          <a:pt x="126" y="1"/>
                          <a:pt x="126" y="1"/>
                          <a:pt x="126" y="1"/>
                        </a:cubicBezTo>
                        <a:cubicBezTo>
                          <a:pt x="126" y="1"/>
                          <a:pt x="126" y="1"/>
                          <a:pt x="126" y="1"/>
                        </a:cubicBezTo>
                        <a:cubicBezTo>
                          <a:pt x="126" y="1"/>
                          <a:pt x="126" y="1"/>
                          <a:pt x="126" y="1"/>
                        </a:cubicBezTo>
                        <a:cubicBezTo>
                          <a:pt x="127" y="1"/>
                          <a:pt x="127" y="1"/>
                          <a:pt x="127" y="1"/>
                        </a:cubicBezTo>
                        <a:cubicBezTo>
                          <a:pt x="127" y="1"/>
                          <a:pt x="127" y="1"/>
                          <a:pt x="127" y="1"/>
                        </a:cubicBezTo>
                        <a:cubicBezTo>
                          <a:pt x="127" y="1"/>
                          <a:pt x="127" y="1"/>
                          <a:pt x="127" y="1"/>
                        </a:cubicBezTo>
                        <a:cubicBezTo>
                          <a:pt x="127" y="1"/>
                          <a:pt x="127" y="1"/>
                          <a:pt x="127" y="1"/>
                        </a:cubicBezTo>
                        <a:cubicBezTo>
                          <a:pt x="127" y="0"/>
                          <a:pt x="127" y="0"/>
                          <a:pt x="127" y="0"/>
                        </a:cubicBezTo>
                        <a:cubicBezTo>
                          <a:pt x="127" y="0"/>
                          <a:pt x="127" y="0"/>
                          <a:pt x="127" y="0"/>
                        </a:cubicBezTo>
                        <a:cubicBezTo>
                          <a:pt x="126" y="0"/>
                          <a:pt x="126" y="0"/>
                          <a:pt x="126" y="0"/>
                        </a:cubicBezTo>
                        <a:cubicBezTo>
                          <a:pt x="126" y="0"/>
                          <a:pt x="126" y="0"/>
                          <a:pt x="126" y="0"/>
                        </a:cubicBezTo>
                        <a:cubicBezTo>
                          <a:pt x="126" y="0"/>
                          <a:pt x="126" y="0"/>
                          <a:pt x="126" y="0"/>
                        </a:cubicBezTo>
                        <a:cubicBezTo>
                          <a:pt x="126" y="0"/>
                          <a:pt x="126" y="0"/>
                          <a:pt x="126" y="0"/>
                        </a:cubicBezTo>
                        <a:cubicBezTo>
                          <a:pt x="126" y="0"/>
                          <a:pt x="126" y="0"/>
                          <a:pt x="126" y="0"/>
                        </a:cubicBezTo>
                        <a:cubicBezTo>
                          <a:pt x="126" y="0"/>
                          <a:pt x="126" y="0"/>
                          <a:pt x="126" y="0"/>
                        </a:cubicBezTo>
                        <a:cubicBezTo>
                          <a:pt x="125" y="0"/>
                          <a:pt x="125" y="0"/>
                          <a:pt x="125" y="0"/>
                        </a:cubicBezTo>
                        <a:cubicBezTo>
                          <a:pt x="125" y="0"/>
                          <a:pt x="125" y="0"/>
                          <a:pt x="125" y="0"/>
                        </a:cubicBezTo>
                        <a:cubicBezTo>
                          <a:pt x="125" y="0"/>
                          <a:pt x="125" y="0"/>
                          <a:pt x="125" y="0"/>
                        </a:cubicBezTo>
                        <a:lnTo>
                          <a:pt x="126" y="0"/>
                        </a:lnTo>
                        <a:close/>
                        <a:moveTo>
                          <a:pt x="124" y="38"/>
                        </a:moveTo>
                        <a:cubicBezTo>
                          <a:pt x="124" y="38"/>
                          <a:pt x="124" y="38"/>
                          <a:pt x="124"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4" y="38"/>
                          <a:pt x="124" y="38"/>
                          <a:pt x="124" y="38"/>
                        </a:cubicBezTo>
                        <a:cubicBezTo>
                          <a:pt x="124" y="38"/>
                          <a:pt x="124" y="38"/>
                          <a:pt x="124" y="38"/>
                        </a:cubicBezTo>
                        <a:cubicBezTo>
                          <a:pt x="124" y="38"/>
                          <a:pt x="124" y="38"/>
                          <a:pt x="124" y="38"/>
                        </a:cubicBezTo>
                        <a:cubicBezTo>
                          <a:pt x="125" y="38"/>
                          <a:pt x="125" y="38"/>
                          <a:pt x="125" y="38"/>
                        </a:cubicBezTo>
                        <a:cubicBezTo>
                          <a:pt x="125" y="38"/>
                          <a:pt x="125" y="38"/>
                          <a:pt x="125" y="38"/>
                        </a:cubicBezTo>
                        <a:lnTo>
                          <a:pt x="124" y="38"/>
                        </a:lnTo>
                        <a:close/>
                        <a:moveTo>
                          <a:pt x="106" y="52"/>
                        </a:moveTo>
                        <a:cubicBezTo>
                          <a:pt x="106" y="52"/>
                          <a:pt x="106" y="52"/>
                          <a:pt x="106" y="52"/>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2"/>
                          <a:pt x="106" y="52"/>
                          <a:pt x="106" y="52"/>
                        </a:cubicBezTo>
                        <a:cubicBezTo>
                          <a:pt x="106" y="52"/>
                          <a:pt x="106" y="52"/>
                          <a:pt x="106" y="52"/>
                        </a:cubicBezTo>
                        <a:cubicBezTo>
                          <a:pt x="106" y="52"/>
                          <a:pt x="106" y="52"/>
                          <a:pt x="106" y="52"/>
                        </a:cubicBezTo>
                        <a:cubicBezTo>
                          <a:pt x="106" y="51"/>
                          <a:pt x="106" y="51"/>
                          <a:pt x="106" y="51"/>
                        </a:cubicBezTo>
                        <a:cubicBezTo>
                          <a:pt x="106" y="51"/>
                          <a:pt x="106" y="51"/>
                          <a:pt x="106" y="51"/>
                        </a:cubicBezTo>
                        <a:lnTo>
                          <a:pt x="106" y="52"/>
                        </a:lnTo>
                        <a:close/>
                        <a:moveTo>
                          <a:pt x="105" y="57"/>
                        </a:moveTo>
                        <a:cubicBezTo>
                          <a:pt x="105" y="57"/>
                          <a:pt x="105" y="57"/>
                          <a:pt x="105" y="57"/>
                        </a:cubicBezTo>
                        <a:cubicBezTo>
                          <a:pt x="105" y="57"/>
                          <a:pt x="105" y="57"/>
                          <a:pt x="105" y="57"/>
                        </a:cubicBezTo>
                        <a:cubicBezTo>
                          <a:pt x="104" y="57"/>
                          <a:pt x="104" y="57"/>
                          <a:pt x="104" y="57"/>
                        </a:cubicBezTo>
                        <a:cubicBezTo>
                          <a:pt x="104" y="58"/>
                          <a:pt x="104" y="58"/>
                          <a:pt x="104" y="58"/>
                        </a:cubicBezTo>
                        <a:cubicBezTo>
                          <a:pt x="104" y="58"/>
                          <a:pt x="104" y="58"/>
                          <a:pt x="104"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7"/>
                          <a:pt x="105" y="57"/>
                          <a:pt x="105" y="57"/>
                        </a:cubicBezTo>
                        <a:cubicBezTo>
                          <a:pt x="105" y="57"/>
                          <a:pt x="105" y="57"/>
                          <a:pt x="105" y="57"/>
                        </a:cubicBezTo>
                        <a:close/>
                        <a:moveTo>
                          <a:pt x="133" y="11"/>
                        </a:moveTo>
                        <a:cubicBezTo>
                          <a:pt x="133" y="11"/>
                          <a:pt x="133" y="11"/>
                          <a:pt x="133" y="11"/>
                        </a:cubicBezTo>
                        <a:cubicBezTo>
                          <a:pt x="133" y="11"/>
                          <a:pt x="133" y="11"/>
                          <a:pt x="133" y="11"/>
                        </a:cubicBezTo>
                        <a:cubicBezTo>
                          <a:pt x="133" y="11"/>
                          <a:pt x="133" y="11"/>
                          <a:pt x="133" y="11"/>
                        </a:cubicBezTo>
                        <a:cubicBezTo>
                          <a:pt x="133" y="11"/>
                          <a:pt x="133" y="11"/>
                          <a:pt x="133"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3" y="12"/>
                          <a:pt x="133" y="12"/>
                          <a:pt x="133" y="12"/>
                        </a:cubicBezTo>
                        <a:cubicBezTo>
                          <a:pt x="133" y="12"/>
                          <a:pt x="133" y="12"/>
                          <a:pt x="133" y="12"/>
                        </a:cubicBezTo>
                        <a:cubicBezTo>
                          <a:pt x="133" y="12"/>
                          <a:pt x="133" y="12"/>
                          <a:pt x="133" y="12"/>
                        </a:cubicBezTo>
                        <a:cubicBezTo>
                          <a:pt x="133" y="13"/>
                          <a:pt x="133" y="13"/>
                          <a:pt x="133" y="13"/>
                        </a:cubicBezTo>
                        <a:cubicBezTo>
                          <a:pt x="134" y="13"/>
                          <a:pt x="134" y="13"/>
                          <a:pt x="134" y="13"/>
                        </a:cubicBezTo>
                        <a:cubicBezTo>
                          <a:pt x="134" y="13"/>
                          <a:pt x="134" y="13"/>
                          <a:pt x="134" y="13"/>
                        </a:cubicBezTo>
                        <a:cubicBezTo>
                          <a:pt x="134" y="12"/>
                          <a:pt x="134" y="12"/>
                          <a:pt x="134" y="12"/>
                        </a:cubicBezTo>
                        <a:cubicBezTo>
                          <a:pt x="134" y="12"/>
                          <a:pt x="134" y="12"/>
                          <a:pt x="134" y="12"/>
                        </a:cubicBezTo>
                        <a:cubicBezTo>
                          <a:pt x="134" y="12"/>
                          <a:pt x="134" y="12"/>
                          <a:pt x="134" y="12"/>
                        </a:cubicBezTo>
                        <a:lnTo>
                          <a:pt x="133" y="11"/>
                        </a:lnTo>
                        <a:close/>
                        <a:moveTo>
                          <a:pt x="128" y="32"/>
                        </a:moveTo>
                        <a:cubicBezTo>
                          <a:pt x="128" y="32"/>
                          <a:pt x="128" y="32"/>
                          <a:pt x="128" y="32"/>
                        </a:cubicBezTo>
                        <a:cubicBezTo>
                          <a:pt x="128" y="32"/>
                          <a:pt x="128" y="32"/>
                          <a:pt x="128" y="32"/>
                        </a:cubicBezTo>
                        <a:cubicBezTo>
                          <a:pt x="128" y="32"/>
                          <a:pt x="128" y="32"/>
                          <a:pt x="128" y="32"/>
                        </a:cubicBezTo>
                        <a:cubicBezTo>
                          <a:pt x="127" y="33"/>
                          <a:pt x="127" y="33"/>
                          <a:pt x="127" y="33"/>
                        </a:cubicBezTo>
                        <a:cubicBezTo>
                          <a:pt x="126" y="35"/>
                          <a:pt x="126" y="35"/>
                          <a:pt x="126" y="35"/>
                        </a:cubicBezTo>
                        <a:cubicBezTo>
                          <a:pt x="125" y="38"/>
                          <a:pt x="125" y="38"/>
                          <a:pt x="125" y="38"/>
                        </a:cubicBezTo>
                        <a:cubicBezTo>
                          <a:pt x="125" y="39"/>
                          <a:pt x="125" y="39"/>
                          <a:pt x="125" y="39"/>
                        </a:cubicBezTo>
                        <a:cubicBezTo>
                          <a:pt x="125" y="39"/>
                          <a:pt x="125" y="39"/>
                          <a:pt x="125" y="39"/>
                        </a:cubicBezTo>
                        <a:cubicBezTo>
                          <a:pt x="125" y="39"/>
                          <a:pt x="125" y="39"/>
                          <a:pt x="125" y="39"/>
                        </a:cubicBezTo>
                        <a:cubicBezTo>
                          <a:pt x="126" y="35"/>
                          <a:pt x="126" y="35"/>
                          <a:pt x="126" y="35"/>
                        </a:cubicBezTo>
                        <a:cubicBezTo>
                          <a:pt x="127" y="34"/>
                          <a:pt x="127" y="34"/>
                          <a:pt x="127" y="34"/>
                        </a:cubicBezTo>
                        <a:cubicBezTo>
                          <a:pt x="127" y="34"/>
                          <a:pt x="127" y="34"/>
                          <a:pt x="127" y="34"/>
                        </a:cubicBezTo>
                        <a:cubicBezTo>
                          <a:pt x="128" y="33"/>
                          <a:pt x="128" y="33"/>
                          <a:pt x="128" y="33"/>
                        </a:cubicBezTo>
                        <a:cubicBezTo>
                          <a:pt x="128" y="32"/>
                          <a:pt x="128" y="32"/>
                          <a:pt x="128" y="32"/>
                        </a:cubicBezTo>
                        <a:cubicBezTo>
                          <a:pt x="128" y="32"/>
                          <a:pt x="128" y="32"/>
                          <a:pt x="128" y="32"/>
                        </a:cubicBezTo>
                        <a:cubicBezTo>
                          <a:pt x="129" y="31"/>
                          <a:pt x="129" y="31"/>
                          <a:pt x="129" y="31"/>
                        </a:cubicBezTo>
                        <a:cubicBezTo>
                          <a:pt x="128" y="32"/>
                          <a:pt x="128" y="32"/>
                          <a:pt x="128" y="32"/>
                        </a:cubicBezTo>
                        <a:close/>
                        <a:moveTo>
                          <a:pt x="133" y="26"/>
                        </a:moveTo>
                        <a:cubicBezTo>
                          <a:pt x="132" y="27"/>
                          <a:pt x="132" y="27"/>
                          <a:pt x="132" y="27"/>
                        </a:cubicBezTo>
                        <a:cubicBezTo>
                          <a:pt x="132" y="27"/>
                          <a:pt x="132" y="27"/>
                          <a:pt x="132" y="27"/>
                        </a:cubicBezTo>
                        <a:cubicBezTo>
                          <a:pt x="131" y="27"/>
                          <a:pt x="131" y="27"/>
                          <a:pt x="131" y="27"/>
                        </a:cubicBezTo>
                        <a:cubicBezTo>
                          <a:pt x="131" y="28"/>
                          <a:pt x="131" y="28"/>
                          <a:pt x="131" y="28"/>
                        </a:cubicBezTo>
                        <a:cubicBezTo>
                          <a:pt x="131" y="28"/>
                          <a:pt x="131" y="28"/>
                          <a:pt x="131" y="28"/>
                        </a:cubicBezTo>
                        <a:cubicBezTo>
                          <a:pt x="131" y="28"/>
                          <a:pt x="131" y="28"/>
                          <a:pt x="131" y="28"/>
                        </a:cubicBezTo>
                        <a:cubicBezTo>
                          <a:pt x="132" y="27"/>
                          <a:pt x="132" y="27"/>
                          <a:pt x="132" y="27"/>
                        </a:cubicBezTo>
                        <a:cubicBezTo>
                          <a:pt x="134" y="26"/>
                          <a:pt x="134" y="26"/>
                          <a:pt x="134" y="26"/>
                        </a:cubicBezTo>
                        <a:cubicBezTo>
                          <a:pt x="134" y="26"/>
                          <a:pt x="134" y="26"/>
                          <a:pt x="134" y="26"/>
                        </a:cubicBezTo>
                        <a:cubicBezTo>
                          <a:pt x="134" y="25"/>
                          <a:pt x="134" y="25"/>
                          <a:pt x="134" y="25"/>
                        </a:cubicBezTo>
                        <a:cubicBezTo>
                          <a:pt x="134" y="25"/>
                          <a:pt x="134" y="25"/>
                          <a:pt x="134" y="25"/>
                        </a:cubicBezTo>
                        <a:cubicBezTo>
                          <a:pt x="134" y="25"/>
                          <a:pt x="134" y="25"/>
                          <a:pt x="134" y="25"/>
                        </a:cubicBezTo>
                        <a:cubicBezTo>
                          <a:pt x="134" y="25"/>
                          <a:pt x="134" y="25"/>
                          <a:pt x="134" y="25"/>
                        </a:cubicBezTo>
                        <a:lnTo>
                          <a:pt x="133" y="26"/>
                        </a:lnTo>
                        <a:close/>
                        <a:moveTo>
                          <a:pt x="138" y="18"/>
                        </a:moveTo>
                        <a:cubicBezTo>
                          <a:pt x="138" y="17"/>
                          <a:pt x="138" y="17"/>
                          <a:pt x="138" y="17"/>
                        </a:cubicBezTo>
                        <a:cubicBezTo>
                          <a:pt x="137" y="16"/>
                          <a:pt x="137" y="16"/>
                          <a:pt x="137" y="16"/>
                        </a:cubicBezTo>
                        <a:cubicBezTo>
                          <a:pt x="137" y="15"/>
                          <a:pt x="137" y="15"/>
                          <a:pt x="137" y="15"/>
                        </a:cubicBezTo>
                        <a:cubicBezTo>
                          <a:pt x="137" y="15"/>
                          <a:pt x="137" y="14"/>
                          <a:pt x="137" y="14"/>
                        </a:cubicBezTo>
                        <a:cubicBezTo>
                          <a:pt x="136" y="14"/>
                          <a:pt x="136" y="14"/>
                          <a:pt x="136" y="14"/>
                        </a:cubicBezTo>
                        <a:cubicBezTo>
                          <a:pt x="136" y="13"/>
                          <a:pt x="136" y="13"/>
                          <a:pt x="136" y="13"/>
                        </a:cubicBezTo>
                        <a:cubicBezTo>
                          <a:pt x="136" y="13"/>
                          <a:pt x="136" y="13"/>
                          <a:pt x="136" y="13"/>
                        </a:cubicBezTo>
                        <a:cubicBezTo>
                          <a:pt x="136" y="13"/>
                          <a:pt x="136" y="13"/>
                          <a:pt x="136" y="13"/>
                        </a:cubicBezTo>
                        <a:cubicBezTo>
                          <a:pt x="136" y="14"/>
                          <a:pt x="136" y="14"/>
                          <a:pt x="136" y="14"/>
                        </a:cubicBezTo>
                        <a:cubicBezTo>
                          <a:pt x="136" y="14"/>
                          <a:pt x="136" y="14"/>
                          <a:pt x="136" y="14"/>
                        </a:cubicBezTo>
                        <a:cubicBezTo>
                          <a:pt x="136" y="15"/>
                          <a:pt x="136" y="15"/>
                          <a:pt x="136" y="15"/>
                        </a:cubicBezTo>
                        <a:cubicBezTo>
                          <a:pt x="137" y="16"/>
                          <a:pt x="137" y="16"/>
                          <a:pt x="137" y="16"/>
                        </a:cubicBezTo>
                        <a:cubicBezTo>
                          <a:pt x="137" y="17"/>
                          <a:pt x="137" y="17"/>
                          <a:pt x="137" y="17"/>
                        </a:cubicBezTo>
                        <a:cubicBezTo>
                          <a:pt x="138" y="17"/>
                          <a:pt x="138" y="17"/>
                          <a:pt x="138" y="17"/>
                        </a:cubicBezTo>
                        <a:cubicBezTo>
                          <a:pt x="138" y="17"/>
                          <a:pt x="138" y="17"/>
                          <a:pt x="138" y="17"/>
                        </a:cubicBezTo>
                        <a:cubicBezTo>
                          <a:pt x="137" y="18"/>
                          <a:pt x="137" y="18"/>
                          <a:pt x="137" y="18"/>
                        </a:cubicBezTo>
                        <a:cubicBezTo>
                          <a:pt x="137" y="18"/>
                          <a:pt x="137" y="18"/>
                          <a:pt x="137" y="18"/>
                        </a:cubicBezTo>
                        <a:cubicBezTo>
                          <a:pt x="137" y="18"/>
                          <a:pt x="137" y="18"/>
                          <a:pt x="137" y="18"/>
                        </a:cubicBezTo>
                        <a:cubicBezTo>
                          <a:pt x="138" y="19"/>
                          <a:pt x="138" y="19"/>
                          <a:pt x="138" y="19"/>
                        </a:cubicBezTo>
                        <a:cubicBezTo>
                          <a:pt x="138" y="19"/>
                          <a:pt x="138" y="19"/>
                          <a:pt x="138" y="19"/>
                        </a:cubicBezTo>
                        <a:cubicBezTo>
                          <a:pt x="138" y="19"/>
                          <a:pt x="138" y="19"/>
                          <a:pt x="138" y="19"/>
                        </a:cubicBezTo>
                        <a:cubicBezTo>
                          <a:pt x="138" y="20"/>
                          <a:pt x="138" y="20"/>
                          <a:pt x="138" y="20"/>
                        </a:cubicBezTo>
                        <a:cubicBezTo>
                          <a:pt x="138" y="21"/>
                          <a:pt x="138" y="21"/>
                          <a:pt x="138" y="21"/>
                        </a:cubicBezTo>
                        <a:cubicBezTo>
                          <a:pt x="138" y="22"/>
                          <a:pt x="138" y="22"/>
                          <a:pt x="138" y="22"/>
                        </a:cubicBezTo>
                        <a:cubicBezTo>
                          <a:pt x="138" y="22"/>
                          <a:pt x="138" y="22"/>
                          <a:pt x="138" y="22"/>
                        </a:cubicBezTo>
                        <a:cubicBezTo>
                          <a:pt x="138" y="22"/>
                          <a:pt x="138" y="22"/>
                          <a:pt x="138" y="22"/>
                        </a:cubicBezTo>
                        <a:cubicBezTo>
                          <a:pt x="138" y="23"/>
                          <a:pt x="138" y="23"/>
                          <a:pt x="138" y="23"/>
                        </a:cubicBezTo>
                        <a:cubicBezTo>
                          <a:pt x="137" y="23"/>
                          <a:pt x="137" y="23"/>
                          <a:pt x="137" y="23"/>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5" y="24"/>
                          <a:pt x="135" y="24"/>
                          <a:pt x="135" y="24"/>
                        </a:cubicBezTo>
                        <a:cubicBezTo>
                          <a:pt x="135" y="24"/>
                          <a:pt x="135" y="24"/>
                          <a:pt x="135" y="24"/>
                        </a:cubicBezTo>
                        <a:cubicBezTo>
                          <a:pt x="135" y="24"/>
                          <a:pt x="135" y="24"/>
                          <a:pt x="135" y="24"/>
                        </a:cubicBezTo>
                        <a:cubicBezTo>
                          <a:pt x="135" y="24"/>
                          <a:pt x="135" y="24"/>
                          <a:pt x="135" y="24"/>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6" y="25"/>
                          <a:pt x="136" y="25"/>
                          <a:pt x="136" y="25"/>
                        </a:cubicBezTo>
                        <a:cubicBezTo>
                          <a:pt x="136" y="24"/>
                          <a:pt x="136" y="24"/>
                          <a:pt x="136" y="24"/>
                        </a:cubicBezTo>
                        <a:cubicBezTo>
                          <a:pt x="137" y="24"/>
                          <a:pt x="137" y="24"/>
                          <a:pt x="137" y="24"/>
                        </a:cubicBezTo>
                        <a:cubicBezTo>
                          <a:pt x="137" y="24"/>
                          <a:pt x="137" y="24"/>
                          <a:pt x="137" y="24"/>
                        </a:cubicBezTo>
                        <a:cubicBezTo>
                          <a:pt x="138" y="24"/>
                          <a:pt x="138" y="24"/>
                          <a:pt x="138" y="24"/>
                        </a:cubicBezTo>
                        <a:cubicBezTo>
                          <a:pt x="138" y="24"/>
                          <a:pt x="138" y="24"/>
                          <a:pt x="138" y="24"/>
                        </a:cubicBezTo>
                        <a:cubicBezTo>
                          <a:pt x="138" y="23"/>
                          <a:pt x="138" y="23"/>
                          <a:pt x="138" y="23"/>
                        </a:cubicBezTo>
                        <a:cubicBezTo>
                          <a:pt x="138" y="23"/>
                          <a:pt x="138" y="23"/>
                          <a:pt x="138" y="23"/>
                        </a:cubicBezTo>
                        <a:cubicBezTo>
                          <a:pt x="138" y="21"/>
                          <a:pt x="138" y="21"/>
                          <a:pt x="138" y="21"/>
                        </a:cubicBezTo>
                        <a:lnTo>
                          <a:pt x="138" y="18"/>
                        </a:lnTo>
                        <a:close/>
                        <a:moveTo>
                          <a:pt x="135" y="13"/>
                        </a:moveTo>
                        <a:cubicBezTo>
                          <a:pt x="135" y="13"/>
                          <a:pt x="135" y="13"/>
                          <a:pt x="135" y="13"/>
                        </a:cubicBezTo>
                        <a:cubicBezTo>
                          <a:pt x="135" y="13"/>
                          <a:pt x="135" y="13"/>
                          <a:pt x="135" y="13"/>
                        </a:cubicBezTo>
                        <a:cubicBezTo>
                          <a:pt x="136" y="13"/>
                          <a:pt x="136" y="13"/>
                          <a:pt x="136" y="13"/>
                        </a:cubicBezTo>
                        <a:cubicBezTo>
                          <a:pt x="136" y="13"/>
                          <a:pt x="136" y="13"/>
                          <a:pt x="136" y="13"/>
                        </a:cubicBezTo>
                        <a:cubicBezTo>
                          <a:pt x="135" y="12"/>
                          <a:pt x="135" y="12"/>
                          <a:pt x="135" y="12"/>
                        </a:cubicBezTo>
                        <a:cubicBezTo>
                          <a:pt x="135" y="11"/>
                          <a:pt x="135" y="11"/>
                          <a:pt x="135" y="11"/>
                        </a:cubicBezTo>
                        <a:cubicBezTo>
                          <a:pt x="131" y="7"/>
                          <a:pt x="131" y="7"/>
                          <a:pt x="131" y="7"/>
                        </a:cubicBezTo>
                        <a:cubicBezTo>
                          <a:pt x="130" y="5"/>
                          <a:pt x="130" y="5"/>
                          <a:pt x="130" y="5"/>
                        </a:cubicBezTo>
                        <a:cubicBezTo>
                          <a:pt x="130" y="4"/>
                          <a:pt x="130" y="4"/>
                          <a:pt x="130" y="4"/>
                        </a:cubicBezTo>
                        <a:cubicBezTo>
                          <a:pt x="129" y="4"/>
                          <a:pt x="129" y="4"/>
                          <a:pt x="129" y="4"/>
                        </a:cubicBezTo>
                        <a:cubicBezTo>
                          <a:pt x="129" y="4"/>
                          <a:pt x="129" y="4"/>
                          <a:pt x="129" y="4"/>
                        </a:cubicBezTo>
                        <a:cubicBezTo>
                          <a:pt x="129" y="3"/>
                          <a:pt x="129" y="3"/>
                          <a:pt x="129" y="3"/>
                        </a:cubicBezTo>
                        <a:cubicBezTo>
                          <a:pt x="129" y="3"/>
                          <a:pt x="129" y="3"/>
                          <a:pt x="129" y="3"/>
                        </a:cubicBezTo>
                        <a:cubicBezTo>
                          <a:pt x="128" y="2"/>
                          <a:pt x="128" y="1"/>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8" y="1"/>
                          <a:pt x="128" y="1"/>
                          <a:pt x="128" y="1"/>
                        </a:cubicBezTo>
                        <a:cubicBezTo>
                          <a:pt x="128" y="2"/>
                          <a:pt x="128" y="2"/>
                          <a:pt x="128" y="2"/>
                        </a:cubicBezTo>
                        <a:cubicBezTo>
                          <a:pt x="128" y="2"/>
                          <a:pt x="128" y="2"/>
                          <a:pt x="128" y="2"/>
                        </a:cubicBezTo>
                        <a:cubicBezTo>
                          <a:pt x="128" y="2"/>
                          <a:pt x="128" y="2"/>
                          <a:pt x="128" y="2"/>
                        </a:cubicBezTo>
                        <a:cubicBezTo>
                          <a:pt x="128" y="2"/>
                          <a:pt x="128" y="2"/>
                          <a:pt x="128" y="2"/>
                        </a:cubicBezTo>
                        <a:cubicBezTo>
                          <a:pt x="129" y="4"/>
                          <a:pt x="129" y="4"/>
                          <a:pt x="129" y="4"/>
                        </a:cubicBezTo>
                        <a:cubicBezTo>
                          <a:pt x="129" y="4"/>
                          <a:pt x="129" y="4"/>
                          <a:pt x="129" y="4"/>
                        </a:cubicBezTo>
                        <a:cubicBezTo>
                          <a:pt x="129" y="4"/>
                          <a:pt x="129" y="4"/>
                          <a:pt x="129" y="4"/>
                        </a:cubicBezTo>
                        <a:cubicBezTo>
                          <a:pt x="129" y="4"/>
                          <a:pt x="129" y="4"/>
                          <a:pt x="129" y="4"/>
                        </a:cubicBezTo>
                        <a:cubicBezTo>
                          <a:pt x="129" y="4"/>
                          <a:pt x="129" y="4"/>
                          <a:pt x="129" y="4"/>
                        </a:cubicBezTo>
                        <a:cubicBezTo>
                          <a:pt x="129" y="4"/>
                          <a:pt x="129" y="4"/>
                          <a:pt x="129" y="4"/>
                        </a:cubicBezTo>
                        <a:cubicBezTo>
                          <a:pt x="129" y="5"/>
                          <a:pt x="129" y="5"/>
                          <a:pt x="129" y="5"/>
                        </a:cubicBezTo>
                        <a:cubicBezTo>
                          <a:pt x="130" y="5"/>
                          <a:pt x="130" y="5"/>
                          <a:pt x="130" y="5"/>
                        </a:cubicBezTo>
                        <a:cubicBezTo>
                          <a:pt x="130" y="6"/>
                          <a:pt x="130" y="6"/>
                          <a:pt x="130" y="6"/>
                        </a:cubicBezTo>
                        <a:cubicBezTo>
                          <a:pt x="131" y="6"/>
                          <a:pt x="131" y="6"/>
                          <a:pt x="131" y="6"/>
                        </a:cubicBezTo>
                        <a:cubicBezTo>
                          <a:pt x="131" y="7"/>
                          <a:pt x="131" y="7"/>
                          <a:pt x="131" y="7"/>
                        </a:cubicBezTo>
                        <a:cubicBezTo>
                          <a:pt x="131" y="7"/>
                          <a:pt x="131" y="7"/>
                          <a:pt x="131" y="7"/>
                        </a:cubicBezTo>
                        <a:cubicBezTo>
                          <a:pt x="131" y="8"/>
                          <a:pt x="131" y="8"/>
                          <a:pt x="131" y="8"/>
                        </a:cubicBezTo>
                        <a:cubicBezTo>
                          <a:pt x="131" y="8"/>
                          <a:pt x="131" y="8"/>
                          <a:pt x="131" y="8"/>
                        </a:cubicBezTo>
                        <a:cubicBezTo>
                          <a:pt x="131" y="8"/>
                          <a:pt x="131" y="8"/>
                          <a:pt x="131" y="8"/>
                        </a:cubicBezTo>
                        <a:cubicBezTo>
                          <a:pt x="131" y="9"/>
                          <a:pt x="131" y="9"/>
                          <a:pt x="131" y="9"/>
                        </a:cubicBezTo>
                        <a:cubicBezTo>
                          <a:pt x="132" y="9"/>
                          <a:pt x="132" y="9"/>
                          <a:pt x="132" y="9"/>
                        </a:cubicBezTo>
                        <a:cubicBezTo>
                          <a:pt x="132" y="8"/>
                          <a:pt x="132" y="8"/>
                          <a:pt x="132" y="8"/>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10"/>
                          <a:pt x="132" y="10"/>
                          <a:pt x="132" y="10"/>
                        </a:cubicBezTo>
                        <a:cubicBezTo>
                          <a:pt x="132" y="10"/>
                          <a:pt x="132" y="10"/>
                          <a:pt x="132" y="10"/>
                        </a:cubicBezTo>
                        <a:cubicBezTo>
                          <a:pt x="132" y="10"/>
                          <a:pt x="132" y="10"/>
                          <a:pt x="132" y="10"/>
                        </a:cubicBezTo>
                        <a:cubicBezTo>
                          <a:pt x="132" y="9"/>
                          <a:pt x="132" y="9"/>
                          <a:pt x="132" y="9"/>
                        </a:cubicBezTo>
                        <a:cubicBezTo>
                          <a:pt x="134" y="11"/>
                          <a:pt x="134" y="11"/>
                          <a:pt x="134" y="11"/>
                        </a:cubicBezTo>
                        <a:cubicBezTo>
                          <a:pt x="134" y="11"/>
                          <a:pt x="134" y="11"/>
                          <a:pt x="134" y="11"/>
                        </a:cubicBezTo>
                        <a:cubicBezTo>
                          <a:pt x="134" y="12"/>
                          <a:pt x="134" y="12"/>
                          <a:pt x="134" y="12"/>
                        </a:cubicBezTo>
                        <a:cubicBezTo>
                          <a:pt x="135" y="12"/>
                          <a:pt x="135" y="12"/>
                          <a:pt x="135" y="12"/>
                        </a:cubicBezTo>
                        <a:cubicBezTo>
                          <a:pt x="135" y="12"/>
                          <a:pt x="135" y="12"/>
                          <a:pt x="135" y="12"/>
                        </a:cubicBezTo>
                        <a:cubicBezTo>
                          <a:pt x="135" y="12"/>
                          <a:pt x="135" y="12"/>
                          <a:pt x="135" y="12"/>
                        </a:cubicBezTo>
                        <a:lnTo>
                          <a:pt x="135" y="13"/>
                        </a:lnTo>
                        <a:close/>
                        <a:moveTo>
                          <a:pt x="131" y="18"/>
                        </a:moveTo>
                        <a:cubicBezTo>
                          <a:pt x="131" y="18"/>
                          <a:pt x="131" y="18"/>
                          <a:pt x="131" y="18"/>
                        </a:cubicBezTo>
                        <a:cubicBezTo>
                          <a:pt x="131" y="18"/>
                          <a:pt x="131" y="18"/>
                          <a:pt x="131"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3" y="18"/>
                          <a:pt x="133" y="18"/>
                          <a:pt x="133" y="18"/>
                        </a:cubicBezTo>
                        <a:cubicBezTo>
                          <a:pt x="133" y="18"/>
                          <a:pt x="133" y="18"/>
                          <a:pt x="133" y="18"/>
                        </a:cubicBezTo>
                        <a:cubicBezTo>
                          <a:pt x="133" y="18"/>
                          <a:pt x="133" y="18"/>
                          <a:pt x="133" y="18"/>
                        </a:cubicBezTo>
                        <a:cubicBezTo>
                          <a:pt x="132" y="17"/>
                          <a:pt x="132" y="17"/>
                          <a:pt x="132"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2" y="16"/>
                          <a:pt x="132" y="16"/>
                          <a:pt x="132" y="16"/>
                        </a:cubicBezTo>
                        <a:cubicBezTo>
                          <a:pt x="132" y="16"/>
                          <a:pt x="132" y="16"/>
                          <a:pt x="132" y="16"/>
                        </a:cubicBezTo>
                        <a:cubicBezTo>
                          <a:pt x="132" y="16"/>
                          <a:pt x="132" y="16"/>
                          <a:pt x="132" y="16"/>
                        </a:cubicBezTo>
                        <a:cubicBezTo>
                          <a:pt x="133" y="15"/>
                          <a:pt x="133" y="15"/>
                          <a:pt x="133" y="15"/>
                        </a:cubicBezTo>
                        <a:cubicBezTo>
                          <a:pt x="133" y="15"/>
                          <a:pt x="133" y="15"/>
                          <a:pt x="133" y="15"/>
                        </a:cubicBezTo>
                        <a:cubicBezTo>
                          <a:pt x="133" y="15"/>
                          <a:pt x="133" y="15"/>
                          <a:pt x="133" y="15"/>
                        </a:cubicBezTo>
                        <a:cubicBezTo>
                          <a:pt x="133" y="15"/>
                          <a:pt x="133" y="15"/>
                          <a:pt x="133" y="15"/>
                        </a:cubicBezTo>
                        <a:cubicBezTo>
                          <a:pt x="133" y="15"/>
                          <a:pt x="133" y="15"/>
                          <a:pt x="133" y="15"/>
                        </a:cubicBezTo>
                        <a:cubicBezTo>
                          <a:pt x="132" y="14"/>
                          <a:pt x="132" y="14"/>
                          <a:pt x="132" y="14"/>
                        </a:cubicBezTo>
                        <a:cubicBezTo>
                          <a:pt x="132" y="14"/>
                          <a:pt x="132" y="14"/>
                          <a:pt x="132" y="14"/>
                        </a:cubicBezTo>
                        <a:cubicBezTo>
                          <a:pt x="132" y="14"/>
                          <a:pt x="132" y="14"/>
                          <a:pt x="132" y="14"/>
                        </a:cubicBezTo>
                        <a:cubicBezTo>
                          <a:pt x="132" y="14"/>
                          <a:pt x="132" y="14"/>
                          <a:pt x="132" y="14"/>
                        </a:cubicBezTo>
                        <a:cubicBezTo>
                          <a:pt x="133" y="13"/>
                          <a:pt x="133" y="13"/>
                          <a:pt x="133" y="13"/>
                        </a:cubicBezTo>
                        <a:cubicBezTo>
                          <a:pt x="132" y="13"/>
                          <a:pt x="132" y="13"/>
                          <a:pt x="132" y="13"/>
                        </a:cubicBezTo>
                        <a:cubicBezTo>
                          <a:pt x="132" y="13"/>
                          <a:pt x="132" y="13"/>
                          <a:pt x="132" y="13"/>
                        </a:cubicBezTo>
                        <a:cubicBezTo>
                          <a:pt x="132" y="12"/>
                          <a:pt x="132" y="12"/>
                          <a:pt x="132" y="12"/>
                        </a:cubicBezTo>
                        <a:cubicBezTo>
                          <a:pt x="132" y="12"/>
                          <a:pt x="132" y="12"/>
                          <a:pt x="132" y="12"/>
                        </a:cubicBezTo>
                        <a:cubicBezTo>
                          <a:pt x="131" y="11"/>
                          <a:pt x="131" y="11"/>
                          <a:pt x="131" y="11"/>
                        </a:cubicBezTo>
                        <a:cubicBezTo>
                          <a:pt x="130" y="11"/>
                          <a:pt x="130" y="11"/>
                          <a:pt x="130" y="11"/>
                        </a:cubicBezTo>
                        <a:cubicBezTo>
                          <a:pt x="130" y="10"/>
                          <a:pt x="130" y="10"/>
                          <a:pt x="130" y="10"/>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2"/>
                          <a:pt x="130" y="12"/>
                          <a:pt x="130" y="12"/>
                        </a:cubicBezTo>
                        <a:cubicBezTo>
                          <a:pt x="130" y="12"/>
                          <a:pt x="130" y="12"/>
                          <a:pt x="130" y="12"/>
                        </a:cubicBezTo>
                        <a:cubicBezTo>
                          <a:pt x="129" y="11"/>
                          <a:pt x="129" y="11"/>
                          <a:pt x="129" y="11"/>
                        </a:cubicBezTo>
                        <a:cubicBezTo>
                          <a:pt x="129" y="11"/>
                          <a:pt x="129" y="11"/>
                          <a:pt x="129" y="11"/>
                        </a:cubicBezTo>
                        <a:cubicBezTo>
                          <a:pt x="129" y="12"/>
                          <a:pt x="129" y="12"/>
                          <a:pt x="129" y="12"/>
                        </a:cubicBezTo>
                        <a:cubicBezTo>
                          <a:pt x="129" y="12"/>
                          <a:pt x="129" y="12"/>
                          <a:pt x="129"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29" y="12"/>
                          <a:pt x="129" y="12"/>
                          <a:pt x="129" y="12"/>
                        </a:cubicBezTo>
                        <a:cubicBezTo>
                          <a:pt x="129" y="12"/>
                          <a:pt x="129" y="12"/>
                          <a:pt x="129" y="12"/>
                        </a:cubicBezTo>
                        <a:cubicBezTo>
                          <a:pt x="129" y="12"/>
                          <a:pt x="129" y="12"/>
                          <a:pt x="129" y="12"/>
                        </a:cubicBezTo>
                        <a:cubicBezTo>
                          <a:pt x="129" y="12"/>
                          <a:pt x="129" y="12"/>
                          <a:pt x="129" y="12"/>
                        </a:cubicBezTo>
                        <a:cubicBezTo>
                          <a:pt x="129" y="12"/>
                          <a:pt x="129" y="12"/>
                          <a:pt x="129" y="12"/>
                        </a:cubicBezTo>
                        <a:cubicBezTo>
                          <a:pt x="128" y="13"/>
                          <a:pt x="128" y="13"/>
                          <a:pt x="128" y="13"/>
                        </a:cubicBezTo>
                        <a:cubicBezTo>
                          <a:pt x="128" y="13"/>
                          <a:pt x="128" y="13"/>
                          <a:pt x="128" y="13"/>
                        </a:cubicBezTo>
                        <a:cubicBezTo>
                          <a:pt x="129" y="15"/>
                          <a:pt x="129" y="15"/>
                          <a:pt x="129" y="15"/>
                        </a:cubicBezTo>
                        <a:cubicBezTo>
                          <a:pt x="129" y="16"/>
                          <a:pt x="129" y="16"/>
                          <a:pt x="129" y="16"/>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7" y="17"/>
                          <a:pt x="127" y="17"/>
                          <a:pt x="127" y="17"/>
                        </a:cubicBezTo>
                        <a:cubicBezTo>
                          <a:pt x="127" y="17"/>
                          <a:pt x="127" y="17"/>
                          <a:pt x="127" y="17"/>
                        </a:cubicBezTo>
                        <a:cubicBezTo>
                          <a:pt x="126" y="17"/>
                          <a:pt x="126" y="17"/>
                          <a:pt x="126" y="17"/>
                        </a:cubicBezTo>
                        <a:cubicBezTo>
                          <a:pt x="127" y="17"/>
                          <a:pt x="127" y="17"/>
                          <a:pt x="127" y="17"/>
                        </a:cubicBezTo>
                        <a:cubicBezTo>
                          <a:pt x="127" y="17"/>
                          <a:pt x="127" y="17"/>
                          <a:pt x="127" y="17"/>
                        </a:cubicBezTo>
                        <a:cubicBezTo>
                          <a:pt x="128" y="17"/>
                          <a:pt x="128" y="17"/>
                          <a:pt x="128" y="17"/>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5"/>
                          <a:pt x="128" y="15"/>
                          <a:pt x="128"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6" y="15"/>
                          <a:pt x="126" y="15"/>
                          <a:pt x="126" y="15"/>
                        </a:cubicBezTo>
                        <a:cubicBezTo>
                          <a:pt x="127" y="15"/>
                          <a:pt x="127" y="15"/>
                          <a:pt x="127" y="15"/>
                        </a:cubicBezTo>
                        <a:cubicBezTo>
                          <a:pt x="127" y="15"/>
                          <a:pt x="127" y="15"/>
                          <a:pt x="127" y="15"/>
                        </a:cubicBezTo>
                        <a:cubicBezTo>
                          <a:pt x="127" y="15"/>
                          <a:pt x="127" y="15"/>
                          <a:pt x="127" y="15"/>
                        </a:cubicBezTo>
                        <a:cubicBezTo>
                          <a:pt x="127" y="14"/>
                          <a:pt x="127" y="14"/>
                          <a:pt x="127" y="14"/>
                        </a:cubicBezTo>
                        <a:cubicBezTo>
                          <a:pt x="127" y="14"/>
                          <a:pt x="127" y="14"/>
                          <a:pt x="127" y="14"/>
                        </a:cubicBezTo>
                        <a:cubicBezTo>
                          <a:pt x="127" y="14"/>
                          <a:pt x="127" y="14"/>
                          <a:pt x="127" y="14"/>
                        </a:cubicBezTo>
                        <a:cubicBezTo>
                          <a:pt x="127" y="13"/>
                          <a:pt x="127" y="13"/>
                          <a:pt x="127" y="13"/>
                        </a:cubicBezTo>
                        <a:cubicBezTo>
                          <a:pt x="127" y="13"/>
                          <a:pt x="127" y="13"/>
                          <a:pt x="127" y="13"/>
                        </a:cubicBezTo>
                        <a:cubicBezTo>
                          <a:pt x="127" y="13"/>
                          <a:pt x="127" y="13"/>
                          <a:pt x="127" y="13"/>
                        </a:cubicBezTo>
                        <a:cubicBezTo>
                          <a:pt x="127" y="12"/>
                          <a:pt x="127" y="12"/>
                          <a:pt x="127" y="12"/>
                        </a:cubicBezTo>
                        <a:cubicBezTo>
                          <a:pt x="127" y="12"/>
                          <a:pt x="127" y="12"/>
                          <a:pt x="127" y="12"/>
                        </a:cubicBezTo>
                        <a:cubicBezTo>
                          <a:pt x="127" y="12"/>
                          <a:pt x="127" y="12"/>
                          <a:pt x="127" y="12"/>
                        </a:cubicBezTo>
                        <a:cubicBezTo>
                          <a:pt x="127" y="12"/>
                          <a:pt x="127" y="12"/>
                          <a:pt x="127" y="12"/>
                        </a:cubicBezTo>
                        <a:cubicBezTo>
                          <a:pt x="127" y="12"/>
                          <a:pt x="127" y="12"/>
                          <a:pt x="127" y="12"/>
                        </a:cubicBezTo>
                        <a:cubicBezTo>
                          <a:pt x="127" y="11"/>
                          <a:pt x="127" y="11"/>
                          <a:pt x="127" y="11"/>
                        </a:cubicBezTo>
                        <a:cubicBezTo>
                          <a:pt x="127" y="12"/>
                          <a:pt x="127" y="12"/>
                          <a:pt x="127" y="12"/>
                        </a:cubicBezTo>
                        <a:cubicBezTo>
                          <a:pt x="127" y="11"/>
                          <a:pt x="127" y="11"/>
                          <a:pt x="127" y="11"/>
                        </a:cubicBezTo>
                        <a:cubicBezTo>
                          <a:pt x="127" y="11"/>
                          <a:pt x="127" y="11"/>
                          <a:pt x="127" y="11"/>
                        </a:cubicBezTo>
                        <a:cubicBezTo>
                          <a:pt x="126" y="11"/>
                          <a:pt x="126" y="11"/>
                          <a:pt x="126" y="11"/>
                        </a:cubicBezTo>
                        <a:cubicBezTo>
                          <a:pt x="126" y="11"/>
                          <a:pt x="126" y="11"/>
                          <a:pt x="126" y="11"/>
                        </a:cubicBezTo>
                        <a:cubicBezTo>
                          <a:pt x="124" y="11"/>
                          <a:pt x="124" y="11"/>
                          <a:pt x="124" y="11"/>
                        </a:cubicBezTo>
                        <a:cubicBezTo>
                          <a:pt x="123" y="12"/>
                          <a:pt x="123" y="12"/>
                          <a:pt x="123" y="12"/>
                        </a:cubicBezTo>
                        <a:cubicBezTo>
                          <a:pt x="123" y="12"/>
                          <a:pt x="123" y="12"/>
                          <a:pt x="123" y="12"/>
                        </a:cubicBezTo>
                        <a:cubicBezTo>
                          <a:pt x="123" y="13"/>
                          <a:pt x="123" y="13"/>
                          <a:pt x="123" y="13"/>
                        </a:cubicBezTo>
                        <a:cubicBezTo>
                          <a:pt x="123" y="13"/>
                          <a:pt x="123" y="13"/>
                          <a:pt x="123" y="13"/>
                        </a:cubicBezTo>
                        <a:cubicBezTo>
                          <a:pt x="124" y="13"/>
                          <a:pt x="124" y="13"/>
                          <a:pt x="124" y="13"/>
                        </a:cubicBezTo>
                        <a:cubicBezTo>
                          <a:pt x="123" y="13"/>
                          <a:pt x="123" y="13"/>
                          <a:pt x="123" y="13"/>
                        </a:cubicBezTo>
                        <a:cubicBezTo>
                          <a:pt x="123" y="13"/>
                          <a:pt x="123" y="13"/>
                          <a:pt x="123"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2"/>
                          <a:pt x="122" y="12"/>
                          <a:pt x="122" y="12"/>
                        </a:cubicBezTo>
                        <a:cubicBezTo>
                          <a:pt x="121" y="12"/>
                          <a:pt x="121" y="12"/>
                          <a:pt x="121" y="12"/>
                        </a:cubicBezTo>
                        <a:cubicBezTo>
                          <a:pt x="120" y="13"/>
                          <a:pt x="120" y="13"/>
                          <a:pt x="120" y="13"/>
                        </a:cubicBezTo>
                        <a:cubicBezTo>
                          <a:pt x="119" y="13"/>
                          <a:pt x="119" y="13"/>
                          <a:pt x="119" y="13"/>
                        </a:cubicBezTo>
                        <a:cubicBezTo>
                          <a:pt x="119" y="14"/>
                          <a:pt x="119" y="14"/>
                          <a:pt x="119" y="14"/>
                        </a:cubicBezTo>
                        <a:cubicBezTo>
                          <a:pt x="119" y="14"/>
                          <a:pt x="119" y="14"/>
                          <a:pt x="119" y="14"/>
                        </a:cubicBezTo>
                        <a:cubicBezTo>
                          <a:pt x="118" y="14"/>
                          <a:pt x="118" y="14"/>
                          <a:pt x="118" y="14"/>
                        </a:cubicBezTo>
                        <a:cubicBezTo>
                          <a:pt x="116" y="14"/>
                          <a:pt x="116" y="14"/>
                          <a:pt x="116" y="14"/>
                        </a:cubicBezTo>
                        <a:cubicBezTo>
                          <a:pt x="116" y="14"/>
                          <a:pt x="116" y="14"/>
                          <a:pt x="116" y="14"/>
                        </a:cubicBezTo>
                        <a:cubicBezTo>
                          <a:pt x="117" y="13"/>
                          <a:pt x="117" y="13"/>
                          <a:pt x="117" y="13"/>
                        </a:cubicBezTo>
                        <a:cubicBezTo>
                          <a:pt x="117" y="13"/>
                          <a:pt x="117" y="13"/>
                          <a:pt x="117" y="13"/>
                        </a:cubicBezTo>
                        <a:cubicBezTo>
                          <a:pt x="116" y="13"/>
                          <a:pt x="116" y="13"/>
                          <a:pt x="116" y="13"/>
                        </a:cubicBezTo>
                        <a:cubicBezTo>
                          <a:pt x="116" y="13"/>
                          <a:pt x="116" y="13"/>
                          <a:pt x="116" y="13"/>
                        </a:cubicBezTo>
                        <a:cubicBezTo>
                          <a:pt x="116" y="12"/>
                          <a:pt x="116" y="12"/>
                          <a:pt x="116" y="12"/>
                        </a:cubicBezTo>
                        <a:cubicBezTo>
                          <a:pt x="116" y="12"/>
                          <a:pt x="116" y="12"/>
                          <a:pt x="116" y="12"/>
                        </a:cubicBezTo>
                        <a:cubicBezTo>
                          <a:pt x="116" y="12"/>
                          <a:pt x="116" y="12"/>
                          <a:pt x="116" y="12"/>
                        </a:cubicBezTo>
                        <a:cubicBezTo>
                          <a:pt x="116" y="12"/>
                          <a:pt x="116" y="12"/>
                          <a:pt x="116" y="12"/>
                        </a:cubicBezTo>
                        <a:cubicBezTo>
                          <a:pt x="116" y="12"/>
                          <a:pt x="116" y="12"/>
                          <a:pt x="116" y="12"/>
                        </a:cubicBezTo>
                        <a:cubicBezTo>
                          <a:pt x="116" y="11"/>
                          <a:pt x="116" y="11"/>
                          <a:pt x="116" y="11"/>
                        </a:cubicBezTo>
                        <a:cubicBezTo>
                          <a:pt x="115" y="11"/>
                          <a:pt x="115" y="11"/>
                          <a:pt x="115" y="11"/>
                        </a:cubicBezTo>
                        <a:cubicBezTo>
                          <a:pt x="115" y="11"/>
                          <a:pt x="115" y="11"/>
                          <a:pt x="115" y="11"/>
                        </a:cubicBezTo>
                        <a:cubicBezTo>
                          <a:pt x="115" y="9"/>
                          <a:pt x="115" y="9"/>
                          <a:pt x="115" y="9"/>
                        </a:cubicBezTo>
                        <a:cubicBezTo>
                          <a:pt x="115" y="9"/>
                          <a:pt x="115" y="9"/>
                          <a:pt x="115" y="9"/>
                        </a:cubicBezTo>
                        <a:cubicBezTo>
                          <a:pt x="115" y="9"/>
                          <a:pt x="115" y="9"/>
                          <a:pt x="115" y="9"/>
                        </a:cubicBezTo>
                        <a:cubicBezTo>
                          <a:pt x="115" y="8"/>
                          <a:pt x="115" y="8"/>
                          <a:pt x="115" y="8"/>
                        </a:cubicBezTo>
                        <a:cubicBezTo>
                          <a:pt x="115" y="8"/>
                          <a:pt x="115" y="8"/>
                          <a:pt x="115" y="8"/>
                        </a:cubicBezTo>
                        <a:cubicBezTo>
                          <a:pt x="115" y="8"/>
                          <a:pt x="115" y="8"/>
                          <a:pt x="115" y="8"/>
                        </a:cubicBezTo>
                        <a:cubicBezTo>
                          <a:pt x="115" y="8"/>
                          <a:pt x="115" y="8"/>
                          <a:pt x="115" y="8"/>
                        </a:cubicBezTo>
                        <a:cubicBezTo>
                          <a:pt x="115" y="7"/>
                          <a:pt x="115" y="7"/>
                          <a:pt x="115" y="7"/>
                        </a:cubicBezTo>
                        <a:cubicBezTo>
                          <a:pt x="115" y="7"/>
                          <a:pt x="115" y="7"/>
                          <a:pt x="115" y="7"/>
                        </a:cubicBezTo>
                        <a:cubicBezTo>
                          <a:pt x="115" y="7"/>
                          <a:pt x="115" y="7"/>
                          <a:pt x="115" y="7"/>
                        </a:cubicBezTo>
                        <a:cubicBezTo>
                          <a:pt x="115" y="7"/>
                          <a:pt x="115" y="7"/>
                          <a:pt x="115" y="7"/>
                        </a:cubicBezTo>
                        <a:cubicBezTo>
                          <a:pt x="115" y="7"/>
                          <a:pt x="115" y="7"/>
                          <a:pt x="115" y="7"/>
                        </a:cubicBezTo>
                        <a:cubicBezTo>
                          <a:pt x="116" y="7"/>
                          <a:pt x="116" y="7"/>
                          <a:pt x="116" y="7"/>
                        </a:cubicBezTo>
                        <a:cubicBezTo>
                          <a:pt x="116" y="8"/>
                          <a:pt x="116" y="8"/>
                          <a:pt x="116" y="8"/>
                        </a:cubicBezTo>
                        <a:cubicBezTo>
                          <a:pt x="116" y="8"/>
                          <a:pt x="116" y="8"/>
                          <a:pt x="116" y="8"/>
                        </a:cubicBezTo>
                        <a:cubicBezTo>
                          <a:pt x="115" y="8"/>
                          <a:pt x="115" y="8"/>
                          <a:pt x="115" y="8"/>
                        </a:cubicBezTo>
                        <a:cubicBezTo>
                          <a:pt x="115" y="9"/>
                          <a:pt x="115" y="9"/>
                          <a:pt x="115" y="9"/>
                        </a:cubicBezTo>
                        <a:cubicBezTo>
                          <a:pt x="115" y="10"/>
                          <a:pt x="115" y="10"/>
                          <a:pt x="115" y="10"/>
                        </a:cubicBezTo>
                        <a:cubicBezTo>
                          <a:pt x="116" y="10"/>
                          <a:pt x="116" y="10"/>
                          <a:pt x="116" y="10"/>
                        </a:cubicBezTo>
                        <a:cubicBezTo>
                          <a:pt x="116" y="11"/>
                          <a:pt x="116" y="11"/>
                          <a:pt x="116" y="11"/>
                        </a:cubicBezTo>
                        <a:cubicBezTo>
                          <a:pt x="117" y="12"/>
                          <a:pt x="117" y="12"/>
                          <a:pt x="117" y="12"/>
                        </a:cubicBezTo>
                        <a:cubicBezTo>
                          <a:pt x="117" y="12"/>
                          <a:pt x="117" y="12"/>
                          <a:pt x="117" y="12"/>
                        </a:cubicBezTo>
                        <a:cubicBezTo>
                          <a:pt x="117" y="12"/>
                          <a:pt x="117" y="12"/>
                          <a:pt x="117" y="12"/>
                        </a:cubicBezTo>
                        <a:cubicBezTo>
                          <a:pt x="117" y="12"/>
                          <a:pt x="117" y="12"/>
                          <a:pt x="117" y="12"/>
                        </a:cubicBezTo>
                        <a:cubicBezTo>
                          <a:pt x="118" y="12"/>
                          <a:pt x="118" y="12"/>
                          <a:pt x="118" y="12"/>
                        </a:cubicBezTo>
                        <a:cubicBezTo>
                          <a:pt x="118" y="12"/>
                          <a:pt x="118" y="12"/>
                          <a:pt x="118" y="12"/>
                        </a:cubicBezTo>
                        <a:cubicBezTo>
                          <a:pt x="118" y="12"/>
                          <a:pt x="118" y="12"/>
                          <a:pt x="118" y="12"/>
                        </a:cubicBezTo>
                        <a:cubicBezTo>
                          <a:pt x="119" y="12"/>
                          <a:pt x="119" y="12"/>
                          <a:pt x="119" y="12"/>
                        </a:cubicBezTo>
                        <a:cubicBezTo>
                          <a:pt x="119" y="12"/>
                          <a:pt x="119" y="12"/>
                          <a:pt x="119" y="12"/>
                        </a:cubicBezTo>
                        <a:cubicBezTo>
                          <a:pt x="120" y="12"/>
                          <a:pt x="120" y="12"/>
                          <a:pt x="120" y="12"/>
                        </a:cubicBezTo>
                        <a:cubicBezTo>
                          <a:pt x="120" y="12"/>
                          <a:pt x="120" y="12"/>
                          <a:pt x="120" y="12"/>
                        </a:cubicBezTo>
                        <a:cubicBezTo>
                          <a:pt x="120" y="11"/>
                          <a:pt x="120" y="11"/>
                          <a:pt x="120" y="11"/>
                        </a:cubicBezTo>
                        <a:cubicBezTo>
                          <a:pt x="121" y="11"/>
                          <a:pt x="121" y="11"/>
                          <a:pt x="121" y="11"/>
                        </a:cubicBezTo>
                        <a:cubicBezTo>
                          <a:pt x="121" y="11"/>
                          <a:pt x="121" y="11"/>
                          <a:pt x="121" y="11"/>
                        </a:cubicBezTo>
                        <a:cubicBezTo>
                          <a:pt x="120" y="11"/>
                          <a:pt x="120" y="11"/>
                          <a:pt x="120" y="11"/>
                        </a:cubicBezTo>
                        <a:cubicBezTo>
                          <a:pt x="120" y="11"/>
                          <a:pt x="120" y="11"/>
                          <a:pt x="120" y="11"/>
                        </a:cubicBezTo>
                        <a:cubicBezTo>
                          <a:pt x="121" y="10"/>
                          <a:pt x="121" y="10"/>
                          <a:pt x="121" y="10"/>
                        </a:cubicBezTo>
                        <a:cubicBezTo>
                          <a:pt x="122" y="10"/>
                          <a:pt x="122" y="10"/>
                          <a:pt x="122" y="10"/>
                        </a:cubicBezTo>
                        <a:cubicBezTo>
                          <a:pt x="122" y="10"/>
                          <a:pt x="122" y="10"/>
                          <a:pt x="122" y="10"/>
                        </a:cubicBezTo>
                        <a:cubicBezTo>
                          <a:pt x="122" y="10"/>
                          <a:pt x="122" y="10"/>
                          <a:pt x="122" y="10"/>
                        </a:cubicBezTo>
                        <a:cubicBezTo>
                          <a:pt x="121" y="10"/>
                          <a:pt x="121" y="10"/>
                          <a:pt x="121" y="10"/>
                        </a:cubicBezTo>
                        <a:cubicBezTo>
                          <a:pt x="121" y="9"/>
                          <a:pt x="121" y="9"/>
                          <a:pt x="121" y="9"/>
                        </a:cubicBezTo>
                        <a:cubicBezTo>
                          <a:pt x="121" y="9"/>
                          <a:pt x="121" y="9"/>
                          <a:pt x="121" y="9"/>
                        </a:cubicBezTo>
                        <a:cubicBezTo>
                          <a:pt x="121" y="9"/>
                          <a:pt x="121" y="9"/>
                          <a:pt x="121" y="9"/>
                        </a:cubicBezTo>
                        <a:cubicBezTo>
                          <a:pt x="120" y="9"/>
                          <a:pt x="120" y="9"/>
                          <a:pt x="120" y="9"/>
                        </a:cubicBezTo>
                        <a:cubicBezTo>
                          <a:pt x="120" y="9"/>
                          <a:pt x="120" y="9"/>
                          <a:pt x="120" y="9"/>
                        </a:cubicBezTo>
                        <a:cubicBezTo>
                          <a:pt x="120" y="9"/>
                          <a:pt x="120" y="9"/>
                          <a:pt x="120" y="9"/>
                        </a:cubicBezTo>
                        <a:cubicBezTo>
                          <a:pt x="119" y="8"/>
                          <a:pt x="119" y="8"/>
                          <a:pt x="119" y="8"/>
                        </a:cubicBezTo>
                        <a:cubicBezTo>
                          <a:pt x="120" y="8"/>
                          <a:pt x="120" y="8"/>
                          <a:pt x="120" y="8"/>
                        </a:cubicBezTo>
                        <a:cubicBezTo>
                          <a:pt x="120" y="9"/>
                          <a:pt x="120" y="9"/>
                          <a:pt x="120" y="9"/>
                        </a:cubicBezTo>
                        <a:cubicBezTo>
                          <a:pt x="120" y="9"/>
                          <a:pt x="120" y="9"/>
                          <a:pt x="120" y="9"/>
                        </a:cubicBezTo>
                        <a:cubicBezTo>
                          <a:pt x="121" y="9"/>
                          <a:pt x="121" y="9"/>
                          <a:pt x="121" y="9"/>
                        </a:cubicBezTo>
                        <a:cubicBezTo>
                          <a:pt x="121" y="9"/>
                          <a:pt x="121" y="9"/>
                          <a:pt x="121" y="9"/>
                        </a:cubicBezTo>
                        <a:cubicBezTo>
                          <a:pt x="121" y="9"/>
                          <a:pt x="121" y="9"/>
                          <a:pt x="121" y="9"/>
                        </a:cubicBezTo>
                        <a:cubicBezTo>
                          <a:pt x="123" y="9"/>
                          <a:pt x="123" y="9"/>
                          <a:pt x="123" y="9"/>
                        </a:cubicBezTo>
                        <a:cubicBezTo>
                          <a:pt x="124" y="9"/>
                          <a:pt x="124" y="9"/>
                          <a:pt x="124" y="9"/>
                        </a:cubicBezTo>
                        <a:cubicBezTo>
                          <a:pt x="124" y="9"/>
                          <a:pt x="124" y="9"/>
                          <a:pt x="124" y="9"/>
                        </a:cubicBezTo>
                        <a:cubicBezTo>
                          <a:pt x="124" y="9"/>
                          <a:pt x="124" y="9"/>
                          <a:pt x="124" y="9"/>
                        </a:cubicBezTo>
                        <a:cubicBezTo>
                          <a:pt x="124" y="9"/>
                          <a:pt x="124" y="9"/>
                          <a:pt x="124" y="9"/>
                        </a:cubicBezTo>
                        <a:cubicBezTo>
                          <a:pt x="123" y="8"/>
                          <a:pt x="123" y="8"/>
                          <a:pt x="123" y="8"/>
                        </a:cubicBezTo>
                        <a:cubicBezTo>
                          <a:pt x="123" y="8"/>
                          <a:pt x="123" y="8"/>
                          <a:pt x="123" y="8"/>
                        </a:cubicBezTo>
                        <a:cubicBezTo>
                          <a:pt x="123" y="8"/>
                          <a:pt x="123" y="8"/>
                          <a:pt x="123" y="8"/>
                        </a:cubicBezTo>
                        <a:cubicBezTo>
                          <a:pt x="122" y="8"/>
                          <a:pt x="122" y="8"/>
                          <a:pt x="122" y="8"/>
                        </a:cubicBezTo>
                        <a:cubicBezTo>
                          <a:pt x="122" y="8"/>
                          <a:pt x="122" y="8"/>
                          <a:pt x="122" y="8"/>
                        </a:cubicBezTo>
                        <a:cubicBezTo>
                          <a:pt x="122" y="8"/>
                          <a:pt x="122" y="8"/>
                          <a:pt x="122" y="8"/>
                        </a:cubicBezTo>
                        <a:cubicBezTo>
                          <a:pt x="122" y="8"/>
                          <a:pt x="122" y="8"/>
                          <a:pt x="122" y="8"/>
                        </a:cubicBezTo>
                        <a:cubicBezTo>
                          <a:pt x="122" y="8"/>
                          <a:pt x="122" y="8"/>
                          <a:pt x="122" y="8"/>
                        </a:cubicBezTo>
                        <a:cubicBezTo>
                          <a:pt x="122" y="8"/>
                          <a:pt x="122" y="8"/>
                          <a:pt x="122" y="8"/>
                        </a:cubicBezTo>
                        <a:cubicBezTo>
                          <a:pt x="123" y="8"/>
                          <a:pt x="123" y="8"/>
                          <a:pt x="123" y="8"/>
                        </a:cubicBezTo>
                        <a:cubicBezTo>
                          <a:pt x="123" y="8"/>
                          <a:pt x="123" y="8"/>
                          <a:pt x="123" y="8"/>
                        </a:cubicBezTo>
                        <a:cubicBezTo>
                          <a:pt x="123" y="8"/>
                          <a:pt x="123" y="8"/>
                          <a:pt x="123" y="8"/>
                        </a:cubicBezTo>
                        <a:cubicBezTo>
                          <a:pt x="124" y="8"/>
                          <a:pt x="124" y="8"/>
                          <a:pt x="124" y="8"/>
                        </a:cubicBezTo>
                        <a:cubicBezTo>
                          <a:pt x="124" y="9"/>
                          <a:pt x="124" y="9"/>
                          <a:pt x="124" y="9"/>
                        </a:cubicBezTo>
                        <a:cubicBezTo>
                          <a:pt x="124" y="9"/>
                          <a:pt x="124" y="9"/>
                          <a:pt x="124" y="9"/>
                        </a:cubicBezTo>
                        <a:cubicBezTo>
                          <a:pt x="124" y="9"/>
                          <a:pt x="124" y="9"/>
                          <a:pt x="124" y="9"/>
                        </a:cubicBezTo>
                        <a:cubicBezTo>
                          <a:pt x="125" y="9"/>
                          <a:pt x="125" y="9"/>
                          <a:pt x="125" y="9"/>
                        </a:cubicBezTo>
                        <a:cubicBezTo>
                          <a:pt x="125" y="8"/>
                          <a:pt x="125" y="8"/>
                          <a:pt x="125" y="8"/>
                        </a:cubicBezTo>
                        <a:cubicBezTo>
                          <a:pt x="125" y="8"/>
                          <a:pt x="125" y="8"/>
                          <a:pt x="125" y="8"/>
                        </a:cubicBezTo>
                        <a:cubicBezTo>
                          <a:pt x="125" y="8"/>
                          <a:pt x="125" y="8"/>
                          <a:pt x="125" y="8"/>
                        </a:cubicBezTo>
                        <a:cubicBezTo>
                          <a:pt x="125" y="8"/>
                          <a:pt x="125" y="8"/>
                          <a:pt x="125" y="8"/>
                        </a:cubicBezTo>
                        <a:cubicBezTo>
                          <a:pt x="125" y="8"/>
                          <a:pt x="125" y="8"/>
                          <a:pt x="125" y="8"/>
                        </a:cubicBezTo>
                        <a:cubicBezTo>
                          <a:pt x="126" y="8"/>
                          <a:pt x="126" y="8"/>
                          <a:pt x="126" y="8"/>
                        </a:cubicBezTo>
                        <a:cubicBezTo>
                          <a:pt x="126" y="8"/>
                          <a:pt x="126" y="8"/>
                          <a:pt x="126" y="8"/>
                        </a:cubicBezTo>
                        <a:cubicBezTo>
                          <a:pt x="126" y="8"/>
                          <a:pt x="126" y="8"/>
                          <a:pt x="126" y="8"/>
                        </a:cubicBezTo>
                        <a:cubicBezTo>
                          <a:pt x="125" y="7"/>
                          <a:pt x="125" y="7"/>
                          <a:pt x="125" y="7"/>
                        </a:cubicBezTo>
                        <a:cubicBezTo>
                          <a:pt x="125" y="7"/>
                          <a:pt x="125" y="7"/>
                          <a:pt x="125" y="7"/>
                        </a:cubicBezTo>
                        <a:cubicBezTo>
                          <a:pt x="125" y="7"/>
                          <a:pt x="125" y="7"/>
                          <a:pt x="125" y="7"/>
                        </a:cubicBezTo>
                        <a:cubicBezTo>
                          <a:pt x="125" y="7"/>
                          <a:pt x="125" y="7"/>
                          <a:pt x="125" y="7"/>
                        </a:cubicBezTo>
                        <a:cubicBezTo>
                          <a:pt x="124" y="6"/>
                          <a:pt x="124" y="6"/>
                          <a:pt x="124" y="6"/>
                        </a:cubicBezTo>
                        <a:cubicBezTo>
                          <a:pt x="124" y="6"/>
                          <a:pt x="124" y="6"/>
                          <a:pt x="124" y="6"/>
                        </a:cubicBezTo>
                        <a:cubicBezTo>
                          <a:pt x="124" y="6"/>
                          <a:pt x="124" y="6"/>
                          <a:pt x="124" y="6"/>
                        </a:cubicBezTo>
                        <a:cubicBezTo>
                          <a:pt x="123" y="6"/>
                          <a:pt x="123" y="6"/>
                          <a:pt x="123" y="6"/>
                        </a:cubicBezTo>
                        <a:cubicBezTo>
                          <a:pt x="123" y="6"/>
                          <a:pt x="123" y="6"/>
                          <a:pt x="123" y="6"/>
                        </a:cubicBezTo>
                        <a:cubicBezTo>
                          <a:pt x="123" y="6"/>
                          <a:pt x="123" y="6"/>
                          <a:pt x="123" y="6"/>
                        </a:cubicBezTo>
                        <a:cubicBezTo>
                          <a:pt x="123" y="6"/>
                          <a:pt x="123" y="6"/>
                          <a:pt x="123" y="6"/>
                        </a:cubicBezTo>
                        <a:cubicBezTo>
                          <a:pt x="123" y="5"/>
                          <a:pt x="123" y="5"/>
                          <a:pt x="123" y="5"/>
                        </a:cubicBezTo>
                        <a:cubicBezTo>
                          <a:pt x="123" y="5"/>
                          <a:pt x="123" y="5"/>
                          <a:pt x="123" y="5"/>
                        </a:cubicBezTo>
                        <a:cubicBezTo>
                          <a:pt x="123" y="5"/>
                          <a:pt x="123" y="5"/>
                          <a:pt x="123" y="5"/>
                        </a:cubicBezTo>
                        <a:cubicBezTo>
                          <a:pt x="123" y="5"/>
                          <a:pt x="123" y="5"/>
                          <a:pt x="123" y="5"/>
                        </a:cubicBezTo>
                        <a:cubicBezTo>
                          <a:pt x="123" y="5"/>
                          <a:pt x="123" y="5"/>
                          <a:pt x="123" y="5"/>
                        </a:cubicBezTo>
                        <a:cubicBezTo>
                          <a:pt x="123" y="6"/>
                          <a:pt x="123" y="6"/>
                          <a:pt x="123" y="6"/>
                        </a:cubicBezTo>
                        <a:cubicBezTo>
                          <a:pt x="124" y="6"/>
                          <a:pt x="124" y="6"/>
                          <a:pt x="124" y="6"/>
                        </a:cubicBezTo>
                        <a:cubicBezTo>
                          <a:pt x="124" y="6"/>
                          <a:pt x="124" y="6"/>
                          <a:pt x="124" y="6"/>
                        </a:cubicBezTo>
                        <a:cubicBezTo>
                          <a:pt x="125" y="6"/>
                          <a:pt x="125" y="6"/>
                          <a:pt x="125" y="6"/>
                        </a:cubicBezTo>
                        <a:cubicBezTo>
                          <a:pt x="125" y="6"/>
                          <a:pt x="125" y="6"/>
                          <a:pt x="125" y="6"/>
                        </a:cubicBezTo>
                        <a:cubicBezTo>
                          <a:pt x="125" y="6"/>
                          <a:pt x="125" y="6"/>
                          <a:pt x="125" y="6"/>
                        </a:cubicBezTo>
                        <a:cubicBezTo>
                          <a:pt x="125" y="6"/>
                          <a:pt x="125" y="6"/>
                          <a:pt x="125" y="6"/>
                        </a:cubicBezTo>
                        <a:cubicBezTo>
                          <a:pt x="125" y="6"/>
                          <a:pt x="125" y="6"/>
                          <a:pt x="125" y="6"/>
                        </a:cubicBezTo>
                        <a:cubicBezTo>
                          <a:pt x="126" y="7"/>
                          <a:pt x="126" y="7"/>
                          <a:pt x="126" y="7"/>
                        </a:cubicBezTo>
                        <a:cubicBezTo>
                          <a:pt x="126" y="7"/>
                          <a:pt x="126" y="7"/>
                          <a:pt x="126" y="7"/>
                        </a:cubicBezTo>
                        <a:cubicBezTo>
                          <a:pt x="127" y="7"/>
                          <a:pt x="127" y="7"/>
                          <a:pt x="127" y="7"/>
                        </a:cubicBezTo>
                        <a:cubicBezTo>
                          <a:pt x="127" y="7"/>
                          <a:pt x="127" y="7"/>
                          <a:pt x="127" y="7"/>
                        </a:cubicBezTo>
                        <a:cubicBezTo>
                          <a:pt x="128" y="7"/>
                          <a:pt x="128" y="7"/>
                          <a:pt x="128" y="7"/>
                        </a:cubicBezTo>
                        <a:cubicBezTo>
                          <a:pt x="128" y="7"/>
                          <a:pt x="128" y="7"/>
                          <a:pt x="128" y="7"/>
                        </a:cubicBezTo>
                        <a:cubicBezTo>
                          <a:pt x="128" y="7"/>
                          <a:pt x="128" y="7"/>
                          <a:pt x="128" y="7"/>
                        </a:cubicBezTo>
                        <a:cubicBezTo>
                          <a:pt x="128" y="7"/>
                          <a:pt x="128" y="7"/>
                          <a:pt x="128" y="7"/>
                        </a:cubicBezTo>
                        <a:cubicBezTo>
                          <a:pt x="127" y="7"/>
                          <a:pt x="127" y="7"/>
                          <a:pt x="127" y="7"/>
                        </a:cubicBezTo>
                        <a:cubicBezTo>
                          <a:pt x="127" y="6"/>
                          <a:pt x="127" y="6"/>
                          <a:pt x="127" y="6"/>
                        </a:cubicBezTo>
                        <a:cubicBezTo>
                          <a:pt x="127" y="6"/>
                          <a:pt x="127" y="6"/>
                          <a:pt x="127" y="6"/>
                        </a:cubicBezTo>
                        <a:cubicBezTo>
                          <a:pt x="127" y="6"/>
                          <a:pt x="127" y="6"/>
                          <a:pt x="127" y="6"/>
                        </a:cubicBezTo>
                        <a:cubicBezTo>
                          <a:pt x="127" y="5"/>
                          <a:pt x="127" y="5"/>
                          <a:pt x="127" y="5"/>
                        </a:cubicBezTo>
                        <a:cubicBezTo>
                          <a:pt x="127" y="5"/>
                          <a:pt x="127" y="5"/>
                          <a:pt x="127" y="5"/>
                        </a:cubicBezTo>
                        <a:cubicBezTo>
                          <a:pt x="126" y="5"/>
                          <a:pt x="126" y="5"/>
                          <a:pt x="126" y="5"/>
                        </a:cubicBezTo>
                        <a:cubicBezTo>
                          <a:pt x="126" y="5"/>
                          <a:pt x="126" y="5"/>
                          <a:pt x="126" y="5"/>
                        </a:cubicBezTo>
                        <a:cubicBezTo>
                          <a:pt x="126" y="5"/>
                          <a:pt x="126" y="5"/>
                          <a:pt x="126" y="5"/>
                        </a:cubicBezTo>
                        <a:cubicBezTo>
                          <a:pt x="127" y="5"/>
                          <a:pt x="127" y="5"/>
                          <a:pt x="127" y="5"/>
                        </a:cubicBezTo>
                        <a:cubicBezTo>
                          <a:pt x="127" y="5"/>
                          <a:pt x="127" y="5"/>
                          <a:pt x="127" y="5"/>
                        </a:cubicBezTo>
                        <a:cubicBezTo>
                          <a:pt x="127" y="5"/>
                          <a:pt x="127" y="5"/>
                          <a:pt x="127" y="5"/>
                        </a:cubicBezTo>
                        <a:cubicBezTo>
                          <a:pt x="127" y="5"/>
                          <a:pt x="127" y="5"/>
                          <a:pt x="127" y="5"/>
                        </a:cubicBezTo>
                        <a:cubicBezTo>
                          <a:pt x="127" y="5"/>
                          <a:pt x="127" y="5"/>
                          <a:pt x="127" y="5"/>
                        </a:cubicBezTo>
                        <a:cubicBezTo>
                          <a:pt x="128" y="6"/>
                          <a:pt x="128" y="6"/>
                          <a:pt x="128" y="6"/>
                        </a:cubicBezTo>
                        <a:cubicBezTo>
                          <a:pt x="128" y="6"/>
                          <a:pt x="128" y="6"/>
                          <a:pt x="128" y="6"/>
                        </a:cubicBezTo>
                        <a:cubicBezTo>
                          <a:pt x="128" y="6"/>
                          <a:pt x="128" y="6"/>
                          <a:pt x="128" y="6"/>
                        </a:cubicBezTo>
                        <a:cubicBezTo>
                          <a:pt x="128" y="6"/>
                          <a:pt x="128" y="6"/>
                          <a:pt x="128" y="6"/>
                        </a:cubicBezTo>
                        <a:cubicBezTo>
                          <a:pt x="128" y="6"/>
                          <a:pt x="128" y="6"/>
                          <a:pt x="128" y="6"/>
                        </a:cubicBezTo>
                        <a:cubicBezTo>
                          <a:pt x="128" y="6"/>
                          <a:pt x="128" y="6"/>
                          <a:pt x="128" y="6"/>
                        </a:cubicBezTo>
                        <a:cubicBezTo>
                          <a:pt x="129" y="7"/>
                          <a:pt x="129" y="7"/>
                          <a:pt x="129" y="7"/>
                        </a:cubicBezTo>
                        <a:cubicBezTo>
                          <a:pt x="129" y="7"/>
                          <a:pt x="129" y="7"/>
                          <a:pt x="129" y="7"/>
                        </a:cubicBezTo>
                        <a:cubicBezTo>
                          <a:pt x="129" y="7"/>
                          <a:pt x="129" y="7"/>
                          <a:pt x="129" y="7"/>
                        </a:cubicBezTo>
                        <a:cubicBezTo>
                          <a:pt x="129" y="7"/>
                          <a:pt x="129" y="7"/>
                          <a:pt x="129" y="7"/>
                        </a:cubicBezTo>
                        <a:cubicBezTo>
                          <a:pt x="129" y="7"/>
                          <a:pt x="129" y="7"/>
                          <a:pt x="129" y="7"/>
                        </a:cubicBezTo>
                        <a:cubicBezTo>
                          <a:pt x="129" y="8"/>
                          <a:pt x="129" y="8"/>
                          <a:pt x="129" y="8"/>
                        </a:cubicBezTo>
                        <a:cubicBezTo>
                          <a:pt x="129" y="8"/>
                          <a:pt x="129" y="8"/>
                          <a:pt x="129" y="8"/>
                        </a:cubicBezTo>
                        <a:cubicBezTo>
                          <a:pt x="130" y="8"/>
                          <a:pt x="130" y="8"/>
                          <a:pt x="130" y="8"/>
                        </a:cubicBezTo>
                        <a:cubicBezTo>
                          <a:pt x="130" y="8"/>
                          <a:pt x="130" y="8"/>
                          <a:pt x="130" y="8"/>
                        </a:cubicBezTo>
                        <a:cubicBezTo>
                          <a:pt x="130" y="8"/>
                          <a:pt x="130" y="8"/>
                          <a:pt x="130" y="8"/>
                        </a:cubicBezTo>
                        <a:cubicBezTo>
                          <a:pt x="130" y="8"/>
                          <a:pt x="130" y="8"/>
                          <a:pt x="130" y="8"/>
                        </a:cubicBezTo>
                        <a:cubicBezTo>
                          <a:pt x="130" y="8"/>
                          <a:pt x="130" y="8"/>
                          <a:pt x="130" y="8"/>
                        </a:cubicBezTo>
                        <a:cubicBezTo>
                          <a:pt x="130" y="8"/>
                          <a:pt x="130" y="8"/>
                          <a:pt x="130" y="8"/>
                        </a:cubicBezTo>
                        <a:cubicBezTo>
                          <a:pt x="130" y="7"/>
                          <a:pt x="130" y="7"/>
                          <a:pt x="130" y="7"/>
                        </a:cubicBezTo>
                        <a:cubicBezTo>
                          <a:pt x="130" y="7"/>
                          <a:pt x="130" y="7"/>
                          <a:pt x="130" y="7"/>
                        </a:cubicBezTo>
                        <a:cubicBezTo>
                          <a:pt x="128" y="5"/>
                          <a:pt x="128" y="5"/>
                          <a:pt x="128" y="5"/>
                        </a:cubicBezTo>
                        <a:cubicBezTo>
                          <a:pt x="128" y="5"/>
                          <a:pt x="128" y="5"/>
                          <a:pt x="128" y="5"/>
                        </a:cubicBezTo>
                        <a:cubicBezTo>
                          <a:pt x="128" y="4"/>
                          <a:pt x="128" y="4"/>
                          <a:pt x="128" y="4"/>
                        </a:cubicBezTo>
                        <a:cubicBezTo>
                          <a:pt x="127" y="4"/>
                          <a:pt x="127" y="4"/>
                          <a:pt x="127" y="4"/>
                        </a:cubicBezTo>
                        <a:cubicBezTo>
                          <a:pt x="127" y="4"/>
                          <a:pt x="127" y="4"/>
                          <a:pt x="127" y="4"/>
                        </a:cubicBezTo>
                        <a:cubicBezTo>
                          <a:pt x="127" y="3"/>
                          <a:pt x="127" y="3"/>
                          <a:pt x="127" y="3"/>
                        </a:cubicBezTo>
                        <a:cubicBezTo>
                          <a:pt x="127" y="2"/>
                          <a:pt x="127" y="2"/>
                          <a:pt x="127" y="2"/>
                        </a:cubicBezTo>
                        <a:cubicBezTo>
                          <a:pt x="127" y="2"/>
                          <a:pt x="127" y="2"/>
                          <a:pt x="127" y="2"/>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6" y="3"/>
                          <a:pt x="126" y="3"/>
                          <a:pt x="126" y="3"/>
                        </a:cubicBezTo>
                        <a:cubicBezTo>
                          <a:pt x="126" y="2"/>
                          <a:pt x="126" y="2"/>
                          <a:pt x="126" y="2"/>
                        </a:cubicBezTo>
                        <a:cubicBezTo>
                          <a:pt x="126" y="2"/>
                          <a:pt x="126" y="2"/>
                          <a:pt x="126" y="2"/>
                        </a:cubicBezTo>
                        <a:cubicBezTo>
                          <a:pt x="126" y="2"/>
                          <a:pt x="126" y="2"/>
                          <a:pt x="126" y="2"/>
                        </a:cubicBezTo>
                        <a:cubicBezTo>
                          <a:pt x="125" y="2"/>
                          <a:pt x="125" y="2"/>
                          <a:pt x="125" y="2"/>
                        </a:cubicBezTo>
                        <a:cubicBezTo>
                          <a:pt x="125" y="2"/>
                          <a:pt x="125" y="2"/>
                          <a:pt x="125" y="2"/>
                        </a:cubicBezTo>
                        <a:cubicBezTo>
                          <a:pt x="125" y="1"/>
                          <a:pt x="125" y="1"/>
                          <a:pt x="125" y="1"/>
                        </a:cubicBezTo>
                        <a:cubicBezTo>
                          <a:pt x="125" y="1"/>
                          <a:pt x="125" y="1"/>
                          <a:pt x="125" y="1"/>
                        </a:cubicBezTo>
                        <a:cubicBezTo>
                          <a:pt x="125" y="0"/>
                          <a:pt x="125" y="0"/>
                          <a:pt x="125" y="0"/>
                        </a:cubicBezTo>
                        <a:cubicBezTo>
                          <a:pt x="125" y="0"/>
                          <a:pt x="125" y="0"/>
                          <a:pt x="125" y="0"/>
                        </a:cubicBezTo>
                        <a:cubicBezTo>
                          <a:pt x="125" y="0"/>
                          <a:pt x="125" y="0"/>
                          <a:pt x="125" y="0"/>
                        </a:cubicBezTo>
                        <a:cubicBezTo>
                          <a:pt x="104" y="5"/>
                          <a:pt x="83" y="9"/>
                          <a:pt x="62" y="13"/>
                        </a:cubicBezTo>
                        <a:cubicBezTo>
                          <a:pt x="59" y="13"/>
                          <a:pt x="56" y="14"/>
                          <a:pt x="53" y="14"/>
                        </a:cubicBezTo>
                        <a:cubicBezTo>
                          <a:pt x="50" y="15"/>
                          <a:pt x="47" y="15"/>
                          <a:pt x="44" y="16"/>
                        </a:cubicBezTo>
                        <a:cubicBezTo>
                          <a:pt x="42" y="16"/>
                          <a:pt x="40" y="16"/>
                          <a:pt x="38" y="16"/>
                        </a:cubicBezTo>
                        <a:cubicBezTo>
                          <a:pt x="38" y="16"/>
                          <a:pt x="38" y="16"/>
                          <a:pt x="38" y="16"/>
                        </a:cubicBezTo>
                        <a:cubicBezTo>
                          <a:pt x="38" y="16"/>
                          <a:pt x="38" y="16"/>
                          <a:pt x="38" y="16"/>
                        </a:cubicBezTo>
                        <a:cubicBezTo>
                          <a:pt x="37" y="16"/>
                          <a:pt x="37" y="16"/>
                          <a:pt x="37" y="16"/>
                        </a:cubicBezTo>
                        <a:cubicBezTo>
                          <a:pt x="37" y="16"/>
                          <a:pt x="37" y="16"/>
                          <a:pt x="37" y="16"/>
                        </a:cubicBezTo>
                        <a:cubicBezTo>
                          <a:pt x="37" y="17"/>
                          <a:pt x="37" y="17"/>
                          <a:pt x="37" y="17"/>
                        </a:cubicBezTo>
                        <a:cubicBezTo>
                          <a:pt x="37" y="18"/>
                          <a:pt x="37" y="18"/>
                          <a:pt x="37" y="18"/>
                        </a:cubicBezTo>
                        <a:cubicBezTo>
                          <a:pt x="37" y="18"/>
                          <a:pt x="37" y="18"/>
                          <a:pt x="37" y="18"/>
                        </a:cubicBezTo>
                        <a:cubicBezTo>
                          <a:pt x="37" y="18"/>
                          <a:pt x="37" y="18"/>
                          <a:pt x="37" y="18"/>
                        </a:cubicBezTo>
                        <a:cubicBezTo>
                          <a:pt x="37" y="18"/>
                          <a:pt x="37" y="18"/>
                          <a:pt x="37" y="18"/>
                        </a:cubicBezTo>
                        <a:cubicBezTo>
                          <a:pt x="37" y="19"/>
                          <a:pt x="37" y="19"/>
                          <a:pt x="37" y="19"/>
                        </a:cubicBezTo>
                        <a:cubicBezTo>
                          <a:pt x="37" y="20"/>
                          <a:pt x="37" y="20"/>
                          <a:pt x="37" y="20"/>
                        </a:cubicBezTo>
                        <a:cubicBezTo>
                          <a:pt x="37" y="20"/>
                          <a:pt x="37" y="20"/>
                          <a:pt x="37" y="20"/>
                        </a:cubicBezTo>
                        <a:cubicBezTo>
                          <a:pt x="37" y="20"/>
                          <a:pt x="37" y="20"/>
                          <a:pt x="37" y="20"/>
                        </a:cubicBezTo>
                        <a:cubicBezTo>
                          <a:pt x="37" y="20"/>
                          <a:pt x="37" y="20"/>
                          <a:pt x="37" y="20"/>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6" y="21"/>
                          <a:pt x="36" y="21"/>
                          <a:pt x="36" y="21"/>
                        </a:cubicBezTo>
                        <a:cubicBezTo>
                          <a:pt x="36" y="21"/>
                          <a:pt x="36" y="21"/>
                          <a:pt x="36" y="21"/>
                        </a:cubicBezTo>
                        <a:cubicBezTo>
                          <a:pt x="36" y="21"/>
                          <a:pt x="36" y="21"/>
                          <a:pt x="36" y="21"/>
                        </a:cubicBezTo>
                        <a:cubicBezTo>
                          <a:pt x="35" y="22"/>
                          <a:pt x="35" y="22"/>
                          <a:pt x="35" y="22"/>
                        </a:cubicBezTo>
                        <a:cubicBezTo>
                          <a:pt x="34" y="23"/>
                          <a:pt x="34" y="23"/>
                          <a:pt x="34" y="23"/>
                        </a:cubicBezTo>
                        <a:cubicBezTo>
                          <a:pt x="34" y="23"/>
                          <a:pt x="34" y="23"/>
                          <a:pt x="34" y="23"/>
                        </a:cubicBezTo>
                        <a:cubicBezTo>
                          <a:pt x="33" y="26"/>
                          <a:pt x="33" y="26"/>
                          <a:pt x="33" y="26"/>
                        </a:cubicBezTo>
                        <a:cubicBezTo>
                          <a:pt x="33" y="26"/>
                          <a:pt x="33" y="26"/>
                          <a:pt x="33" y="26"/>
                        </a:cubicBezTo>
                        <a:cubicBezTo>
                          <a:pt x="33" y="26"/>
                          <a:pt x="33" y="26"/>
                          <a:pt x="33" y="26"/>
                        </a:cubicBezTo>
                        <a:cubicBezTo>
                          <a:pt x="33" y="26"/>
                          <a:pt x="33" y="26"/>
                          <a:pt x="33" y="26"/>
                        </a:cubicBezTo>
                        <a:cubicBezTo>
                          <a:pt x="33" y="27"/>
                          <a:pt x="33" y="27"/>
                          <a:pt x="33"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1" y="27"/>
                          <a:pt x="31" y="27"/>
                          <a:pt x="31" y="27"/>
                        </a:cubicBezTo>
                        <a:cubicBezTo>
                          <a:pt x="31" y="27"/>
                          <a:pt x="31" y="27"/>
                          <a:pt x="31" y="27"/>
                        </a:cubicBezTo>
                        <a:cubicBezTo>
                          <a:pt x="31" y="27"/>
                          <a:pt x="31" y="27"/>
                          <a:pt x="31" y="27"/>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7"/>
                          <a:pt x="30" y="27"/>
                          <a:pt x="30" y="27"/>
                        </a:cubicBezTo>
                        <a:cubicBezTo>
                          <a:pt x="29" y="27"/>
                          <a:pt x="29"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8" y="27"/>
                          <a:pt x="28" y="27"/>
                        </a:cubicBezTo>
                        <a:cubicBezTo>
                          <a:pt x="28" y="28"/>
                          <a:pt x="28" y="28"/>
                          <a:pt x="28" y="28"/>
                        </a:cubicBezTo>
                        <a:cubicBezTo>
                          <a:pt x="28" y="28"/>
                          <a:pt x="28" y="28"/>
                          <a:pt x="28" y="28"/>
                        </a:cubicBezTo>
                        <a:cubicBezTo>
                          <a:pt x="27" y="28"/>
                          <a:pt x="27" y="28"/>
                          <a:pt x="27" y="28"/>
                        </a:cubicBezTo>
                        <a:cubicBezTo>
                          <a:pt x="27" y="29"/>
                          <a:pt x="27" y="29"/>
                          <a:pt x="27" y="29"/>
                        </a:cubicBezTo>
                        <a:cubicBezTo>
                          <a:pt x="27" y="29"/>
                          <a:pt x="27" y="29"/>
                          <a:pt x="27" y="29"/>
                        </a:cubicBezTo>
                        <a:cubicBezTo>
                          <a:pt x="27" y="29"/>
                          <a:pt x="27" y="29"/>
                          <a:pt x="27" y="29"/>
                        </a:cubicBezTo>
                        <a:cubicBezTo>
                          <a:pt x="27" y="30"/>
                          <a:pt x="27" y="30"/>
                          <a:pt x="27" y="30"/>
                        </a:cubicBezTo>
                        <a:cubicBezTo>
                          <a:pt x="26" y="30"/>
                          <a:pt x="26" y="30"/>
                          <a:pt x="26" y="30"/>
                        </a:cubicBezTo>
                        <a:cubicBezTo>
                          <a:pt x="26" y="30"/>
                          <a:pt x="26" y="30"/>
                          <a:pt x="26" y="30"/>
                        </a:cubicBezTo>
                        <a:cubicBezTo>
                          <a:pt x="26" y="30"/>
                          <a:pt x="26" y="30"/>
                          <a:pt x="26" y="30"/>
                        </a:cubicBezTo>
                        <a:cubicBezTo>
                          <a:pt x="26" y="30"/>
                          <a:pt x="26" y="30"/>
                          <a:pt x="26" y="30"/>
                        </a:cubicBezTo>
                        <a:cubicBezTo>
                          <a:pt x="26" y="31"/>
                          <a:pt x="26" y="31"/>
                          <a:pt x="26"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29"/>
                          <a:pt x="25" y="29"/>
                          <a:pt x="25" y="29"/>
                        </a:cubicBezTo>
                        <a:cubicBezTo>
                          <a:pt x="25" y="29"/>
                          <a:pt x="25" y="29"/>
                          <a:pt x="25" y="29"/>
                        </a:cubicBezTo>
                        <a:cubicBezTo>
                          <a:pt x="24" y="29"/>
                          <a:pt x="24" y="29"/>
                          <a:pt x="24" y="29"/>
                        </a:cubicBezTo>
                        <a:cubicBezTo>
                          <a:pt x="24" y="29"/>
                          <a:pt x="24" y="29"/>
                          <a:pt x="24" y="29"/>
                        </a:cubicBezTo>
                        <a:cubicBezTo>
                          <a:pt x="24" y="29"/>
                          <a:pt x="24" y="29"/>
                          <a:pt x="24" y="29"/>
                        </a:cubicBezTo>
                        <a:cubicBezTo>
                          <a:pt x="24" y="29"/>
                          <a:pt x="24" y="29"/>
                          <a:pt x="24" y="29"/>
                        </a:cubicBezTo>
                        <a:cubicBezTo>
                          <a:pt x="23" y="30"/>
                          <a:pt x="23" y="30"/>
                          <a:pt x="23" y="30"/>
                        </a:cubicBezTo>
                        <a:cubicBezTo>
                          <a:pt x="23" y="30"/>
                          <a:pt x="23" y="30"/>
                          <a:pt x="23" y="30"/>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2"/>
                          <a:pt x="22" y="32"/>
                          <a:pt x="22" y="32"/>
                        </a:cubicBezTo>
                        <a:cubicBezTo>
                          <a:pt x="22" y="32"/>
                          <a:pt x="22" y="32"/>
                          <a:pt x="22" y="32"/>
                        </a:cubicBezTo>
                        <a:cubicBezTo>
                          <a:pt x="22" y="32"/>
                          <a:pt x="22" y="32"/>
                          <a:pt x="22"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4"/>
                          <a:pt x="20" y="34"/>
                          <a:pt x="20" y="34"/>
                        </a:cubicBezTo>
                        <a:cubicBezTo>
                          <a:pt x="20" y="34"/>
                          <a:pt x="20" y="34"/>
                          <a:pt x="20" y="34"/>
                        </a:cubicBezTo>
                        <a:cubicBezTo>
                          <a:pt x="20" y="34"/>
                          <a:pt x="20" y="34"/>
                          <a:pt x="20" y="34"/>
                        </a:cubicBezTo>
                        <a:cubicBezTo>
                          <a:pt x="20" y="35"/>
                          <a:pt x="20" y="35"/>
                          <a:pt x="20" y="35"/>
                        </a:cubicBezTo>
                        <a:cubicBezTo>
                          <a:pt x="19" y="35"/>
                          <a:pt x="19" y="35"/>
                          <a:pt x="19" y="35"/>
                        </a:cubicBezTo>
                        <a:cubicBezTo>
                          <a:pt x="19" y="35"/>
                          <a:pt x="19" y="35"/>
                          <a:pt x="19" y="35"/>
                        </a:cubicBezTo>
                        <a:cubicBezTo>
                          <a:pt x="19" y="35"/>
                          <a:pt x="19" y="35"/>
                          <a:pt x="19" y="35"/>
                        </a:cubicBezTo>
                        <a:cubicBezTo>
                          <a:pt x="19" y="35"/>
                          <a:pt x="19" y="35"/>
                          <a:pt x="19" y="35"/>
                        </a:cubicBezTo>
                        <a:cubicBezTo>
                          <a:pt x="18" y="35"/>
                          <a:pt x="18" y="35"/>
                          <a:pt x="18" y="35"/>
                        </a:cubicBezTo>
                        <a:cubicBezTo>
                          <a:pt x="18" y="35"/>
                          <a:pt x="18" y="35"/>
                          <a:pt x="18" y="35"/>
                        </a:cubicBezTo>
                        <a:cubicBezTo>
                          <a:pt x="18" y="35"/>
                          <a:pt x="18" y="35"/>
                          <a:pt x="18" y="35"/>
                        </a:cubicBezTo>
                        <a:cubicBezTo>
                          <a:pt x="18" y="35"/>
                          <a:pt x="18" y="35"/>
                          <a:pt x="18" y="35"/>
                        </a:cubicBezTo>
                        <a:cubicBezTo>
                          <a:pt x="17" y="36"/>
                          <a:pt x="17" y="36"/>
                          <a:pt x="17" y="36"/>
                        </a:cubicBezTo>
                        <a:cubicBezTo>
                          <a:pt x="16" y="36"/>
                          <a:pt x="16" y="36"/>
                          <a:pt x="16" y="36"/>
                        </a:cubicBezTo>
                        <a:cubicBezTo>
                          <a:pt x="16" y="36"/>
                          <a:pt x="16" y="36"/>
                          <a:pt x="16" y="36"/>
                        </a:cubicBezTo>
                        <a:cubicBezTo>
                          <a:pt x="16" y="36"/>
                          <a:pt x="16" y="36"/>
                          <a:pt x="16" y="36"/>
                        </a:cubicBezTo>
                        <a:cubicBezTo>
                          <a:pt x="16" y="37"/>
                          <a:pt x="16" y="37"/>
                          <a:pt x="16" y="37"/>
                        </a:cubicBezTo>
                        <a:cubicBezTo>
                          <a:pt x="16" y="37"/>
                          <a:pt x="16" y="37"/>
                          <a:pt x="16" y="37"/>
                        </a:cubicBezTo>
                        <a:cubicBezTo>
                          <a:pt x="15" y="37"/>
                          <a:pt x="15" y="37"/>
                          <a:pt x="15" y="37"/>
                        </a:cubicBezTo>
                        <a:cubicBezTo>
                          <a:pt x="15" y="37"/>
                          <a:pt x="15" y="37"/>
                          <a:pt x="15" y="37"/>
                        </a:cubicBezTo>
                        <a:cubicBezTo>
                          <a:pt x="15" y="37"/>
                          <a:pt x="15" y="37"/>
                          <a:pt x="15" y="37"/>
                        </a:cubicBezTo>
                        <a:cubicBezTo>
                          <a:pt x="15" y="37"/>
                          <a:pt x="15" y="37"/>
                          <a:pt x="15" y="37"/>
                        </a:cubicBezTo>
                        <a:cubicBezTo>
                          <a:pt x="15" y="38"/>
                          <a:pt x="15" y="38"/>
                          <a:pt x="15" y="38"/>
                        </a:cubicBezTo>
                        <a:cubicBezTo>
                          <a:pt x="15" y="38"/>
                          <a:pt x="15" y="38"/>
                          <a:pt x="15" y="38"/>
                        </a:cubicBezTo>
                        <a:cubicBezTo>
                          <a:pt x="15" y="38"/>
                          <a:pt x="15" y="38"/>
                          <a:pt x="15" y="38"/>
                        </a:cubicBezTo>
                        <a:cubicBezTo>
                          <a:pt x="14" y="38"/>
                          <a:pt x="14" y="38"/>
                          <a:pt x="14" y="38"/>
                        </a:cubicBezTo>
                        <a:cubicBezTo>
                          <a:pt x="14" y="38"/>
                          <a:pt x="14" y="38"/>
                          <a:pt x="14" y="38"/>
                        </a:cubicBezTo>
                        <a:cubicBezTo>
                          <a:pt x="14" y="38"/>
                          <a:pt x="14" y="38"/>
                          <a:pt x="14" y="38"/>
                        </a:cubicBezTo>
                        <a:cubicBezTo>
                          <a:pt x="14" y="38"/>
                          <a:pt x="14" y="38"/>
                          <a:pt x="14" y="38"/>
                        </a:cubicBezTo>
                        <a:cubicBezTo>
                          <a:pt x="14" y="38"/>
                          <a:pt x="14" y="38"/>
                          <a:pt x="14" y="38"/>
                        </a:cubicBezTo>
                        <a:cubicBezTo>
                          <a:pt x="14" y="39"/>
                          <a:pt x="14" y="39"/>
                          <a:pt x="14" y="39"/>
                        </a:cubicBezTo>
                        <a:cubicBezTo>
                          <a:pt x="14" y="39"/>
                          <a:pt x="14" y="39"/>
                          <a:pt x="14" y="39"/>
                        </a:cubicBezTo>
                        <a:cubicBezTo>
                          <a:pt x="13" y="39"/>
                          <a:pt x="13" y="39"/>
                          <a:pt x="13" y="39"/>
                        </a:cubicBezTo>
                        <a:cubicBezTo>
                          <a:pt x="13" y="40"/>
                          <a:pt x="13" y="40"/>
                          <a:pt x="13" y="40"/>
                        </a:cubicBezTo>
                        <a:cubicBezTo>
                          <a:pt x="12" y="40"/>
                          <a:pt x="12" y="40"/>
                          <a:pt x="12" y="40"/>
                        </a:cubicBezTo>
                        <a:cubicBezTo>
                          <a:pt x="12" y="40"/>
                          <a:pt x="12" y="40"/>
                          <a:pt x="12" y="40"/>
                        </a:cubicBezTo>
                        <a:cubicBezTo>
                          <a:pt x="12" y="40"/>
                          <a:pt x="12" y="40"/>
                          <a:pt x="12" y="40"/>
                        </a:cubicBezTo>
                        <a:cubicBezTo>
                          <a:pt x="12" y="40"/>
                          <a:pt x="12" y="40"/>
                          <a:pt x="12" y="40"/>
                        </a:cubicBezTo>
                        <a:cubicBezTo>
                          <a:pt x="12" y="41"/>
                          <a:pt x="12" y="41"/>
                          <a:pt x="12" y="41"/>
                        </a:cubicBezTo>
                        <a:cubicBezTo>
                          <a:pt x="12" y="41"/>
                          <a:pt x="12" y="41"/>
                          <a:pt x="12" y="41"/>
                        </a:cubicBezTo>
                        <a:cubicBezTo>
                          <a:pt x="11" y="41"/>
                          <a:pt x="11" y="41"/>
                          <a:pt x="11" y="41"/>
                        </a:cubicBezTo>
                        <a:cubicBezTo>
                          <a:pt x="11" y="41"/>
                          <a:pt x="11" y="41"/>
                          <a:pt x="11" y="41"/>
                        </a:cubicBezTo>
                        <a:cubicBezTo>
                          <a:pt x="11" y="41"/>
                          <a:pt x="11" y="41"/>
                          <a:pt x="11"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8" y="41"/>
                          <a:pt x="8" y="41"/>
                          <a:pt x="8" y="41"/>
                        </a:cubicBezTo>
                        <a:cubicBezTo>
                          <a:pt x="8" y="41"/>
                          <a:pt x="8" y="41"/>
                          <a:pt x="8" y="41"/>
                        </a:cubicBezTo>
                        <a:cubicBezTo>
                          <a:pt x="8" y="41"/>
                          <a:pt x="8" y="41"/>
                          <a:pt x="8" y="41"/>
                        </a:cubicBezTo>
                        <a:cubicBezTo>
                          <a:pt x="7" y="42"/>
                          <a:pt x="7" y="42"/>
                          <a:pt x="7" y="42"/>
                        </a:cubicBezTo>
                        <a:cubicBezTo>
                          <a:pt x="7" y="42"/>
                          <a:pt x="7" y="42"/>
                          <a:pt x="7" y="42"/>
                        </a:cubicBezTo>
                        <a:cubicBezTo>
                          <a:pt x="7" y="42"/>
                          <a:pt x="7" y="42"/>
                          <a:pt x="7" y="42"/>
                        </a:cubicBezTo>
                        <a:cubicBezTo>
                          <a:pt x="7" y="42"/>
                          <a:pt x="7" y="42"/>
                          <a:pt x="7" y="42"/>
                        </a:cubicBezTo>
                        <a:cubicBezTo>
                          <a:pt x="7" y="42"/>
                          <a:pt x="7" y="42"/>
                          <a:pt x="7" y="42"/>
                        </a:cubicBezTo>
                        <a:cubicBezTo>
                          <a:pt x="6" y="42"/>
                          <a:pt x="6" y="42"/>
                          <a:pt x="6" y="42"/>
                        </a:cubicBezTo>
                        <a:cubicBezTo>
                          <a:pt x="6" y="43"/>
                          <a:pt x="6" y="43"/>
                          <a:pt x="6" y="43"/>
                        </a:cubicBezTo>
                        <a:cubicBezTo>
                          <a:pt x="6" y="43"/>
                          <a:pt x="6" y="43"/>
                          <a:pt x="6" y="43"/>
                        </a:cubicBezTo>
                        <a:cubicBezTo>
                          <a:pt x="6" y="43"/>
                          <a:pt x="6" y="43"/>
                          <a:pt x="6" y="43"/>
                        </a:cubicBezTo>
                        <a:cubicBezTo>
                          <a:pt x="5" y="43"/>
                          <a:pt x="5" y="43"/>
                          <a:pt x="5" y="43"/>
                        </a:cubicBezTo>
                        <a:cubicBezTo>
                          <a:pt x="5" y="43"/>
                          <a:pt x="5" y="43"/>
                          <a:pt x="5" y="43"/>
                        </a:cubicBezTo>
                        <a:cubicBezTo>
                          <a:pt x="5" y="44"/>
                          <a:pt x="5" y="44"/>
                          <a:pt x="5" y="44"/>
                        </a:cubicBezTo>
                        <a:cubicBezTo>
                          <a:pt x="5" y="44"/>
                          <a:pt x="5" y="44"/>
                          <a:pt x="5" y="44"/>
                        </a:cubicBezTo>
                        <a:cubicBezTo>
                          <a:pt x="5" y="44"/>
                          <a:pt x="5" y="44"/>
                          <a:pt x="5" y="44"/>
                        </a:cubicBezTo>
                        <a:cubicBezTo>
                          <a:pt x="4" y="44"/>
                          <a:pt x="4" y="44"/>
                          <a:pt x="4" y="44"/>
                        </a:cubicBezTo>
                        <a:cubicBezTo>
                          <a:pt x="4" y="44"/>
                          <a:pt x="4" y="44"/>
                          <a:pt x="4" y="44"/>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6"/>
                          <a:pt x="4" y="46"/>
                          <a:pt x="4" y="46"/>
                        </a:cubicBezTo>
                        <a:cubicBezTo>
                          <a:pt x="4" y="46"/>
                          <a:pt x="4" y="46"/>
                          <a:pt x="4" y="46"/>
                        </a:cubicBezTo>
                        <a:cubicBezTo>
                          <a:pt x="4" y="46"/>
                          <a:pt x="4" y="46"/>
                          <a:pt x="4" y="46"/>
                        </a:cubicBezTo>
                        <a:cubicBezTo>
                          <a:pt x="4" y="46"/>
                          <a:pt x="4" y="46"/>
                          <a:pt x="4" y="46"/>
                        </a:cubicBezTo>
                        <a:cubicBezTo>
                          <a:pt x="4" y="46"/>
                          <a:pt x="4" y="46"/>
                          <a:pt x="4" y="46"/>
                        </a:cubicBezTo>
                        <a:cubicBezTo>
                          <a:pt x="4" y="47"/>
                          <a:pt x="4" y="47"/>
                          <a:pt x="4" y="47"/>
                        </a:cubicBezTo>
                        <a:cubicBezTo>
                          <a:pt x="4" y="47"/>
                          <a:pt x="4" y="47"/>
                          <a:pt x="4" y="47"/>
                        </a:cubicBezTo>
                        <a:cubicBezTo>
                          <a:pt x="4" y="47"/>
                          <a:pt x="4" y="47"/>
                          <a:pt x="4"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2" y="48"/>
                          <a:pt x="2" y="48"/>
                          <a:pt x="2" y="48"/>
                        </a:cubicBezTo>
                        <a:cubicBezTo>
                          <a:pt x="2" y="48"/>
                          <a:pt x="2" y="48"/>
                          <a:pt x="2" y="48"/>
                        </a:cubicBezTo>
                        <a:cubicBezTo>
                          <a:pt x="2" y="48"/>
                          <a:pt x="2" y="48"/>
                          <a:pt x="2"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51"/>
                          <a:pt x="0" y="52"/>
                          <a:pt x="0" y="54"/>
                        </a:cubicBezTo>
                        <a:cubicBezTo>
                          <a:pt x="7" y="53"/>
                          <a:pt x="13" y="52"/>
                          <a:pt x="20" y="51"/>
                        </a:cubicBezTo>
                        <a:cubicBezTo>
                          <a:pt x="24" y="48"/>
                          <a:pt x="24" y="48"/>
                          <a:pt x="24"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6" y="48"/>
                          <a:pt x="26" y="48"/>
                          <a:pt x="26" y="48"/>
                        </a:cubicBezTo>
                        <a:cubicBezTo>
                          <a:pt x="26" y="48"/>
                          <a:pt x="26" y="48"/>
                          <a:pt x="26" y="48"/>
                        </a:cubicBezTo>
                        <a:cubicBezTo>
                          <a:pt x="26" y="48"/>
                          <a:pt x="26" y="48"/>
                          <a:pt x="26" y="48"/>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7" y="47"/>
                          <a:pt x="27" y="47"/>
                          <a:pt x="27" y="47"/>
                        </a:cubicBezTo>
                        <a:cubicBezTo>
                          <a:pt x="27" y="47"/>
                          <a:pt x="27" y="47"/>
                          <a:pt x="27" y="47"/>
                        </a:cubicBezTo>
                        <a:cubicBezTo>
                          <a:pt x="27" y="47"/>
                          <a:pt x="27" y="47"/>
                          <a:pt x="27" y="47"/>
                        </a:cubicBezTo>
                        <a:cubicBezTo>
                          <a:pt x="28" y="46"/>
                          <a:pt x="28" y="46"/>
                          <a:pt x="28" y="46"/>
                        </a:cubicBezTo>
                        <a:cubicBezTo>
                          <a:pt x="28" y="46"/>
                          <a:pt x="28" y="46"/>
                          <a:pt x="28"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30" y="46"/>
                          <a:pt x="30" y="46"/>
                          <a:pt x="30" y="46"/>
                        </a:cubicBezTo>
                        <a:cubicBezTo>
                          <a:pt x="30" y="46"/>
                          <a:pt x="30" y="46"/>
                          <a:pt x="30" y="46"/>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8" y="44"/>
                          <a:pt x="45" y="43"/>
                          <a:pt x="51" y="42"/>
                        </a:cubicBezTo>
                        <a:cubicBezTo>
                          <a:pt x="51" y="42"/>
                          <a:pt x="51" y="42"/>
                          <a:pt x="51" y="42"/>
                        </a:cubicBezTo>
                        <a:cubicBezTo>
                          <a:pt x="52" y="42"/>
                          <a:pt x="52" y="42"/>
                          <a:pt x="52" y="42"/>
                        </a:cubicBezTo>
                        <a:cubicBezTo>
                          <a:pt x="52" y="42"/>
                          <a:pt x="52" y="42"/>
                          <a:pt x="52" y="42"/>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3" y="43"/>
                          <a:pt x="53" y="43"/>
                          <a:pt x="53" y="43"/>
                        </a:cubicBezTo>
                        <a:cubicBezTo>
                          <a:pt x="54" y="43"/>
                          <a:pt x="54" y="43"/>
                          <a:pt x="54" y="43"/>
                        </a:cubicBezTo>
                        <a:cubicBezTo>
                          <a:pt x="54" y="43"/>
                          <a:pt x="54" y="43"/>
                          <a:pt x="54" y="43"/>
                        </a:cubicBezTo>
                        <a:cubicBezTo>
                          <a:pt x="54" y="43"/>
                          <a:pt x="54" y="43"/>
                          <a:pt x="54" y="43"/>
                        </a:cubicBezTo>
                        <a:cubicBezTo>
                          <a:pt x="54" y="43"/>
                          <a:pt x="54" y="43"/>
                          <a:pt x="54" y="43"/>
                        </a:cubicBezTo>
                        <a:cubicBezTo>
                          <a:pt x="55" y="44"/>
                          <a:pt x="55" y="45"/>
                          <a:pt x="56" y="45"/>
                        </a:cubicBezTo>
                        <a:cubicBezTo>
                          <a:pt x="56" y="45"/>
                          <a:pt x="56" y="45"/>
                          <a:pt x="56" y="45"/>
                        </a:cubicBezTo>
                        <a:cubicBezTo>
                          <a:pt x="56" y="46"/>
                          <a:pt x="56" y="46"/>
                          <a:pt x="56" y="46"/>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63" y="47"/>
                          <a:pt x="68" y="46"/>
                          <a:pt x="74" y="45"/>
                        </a:cubicBezTo>
                        <a:cubicBezTo>
                          <a:pt x="75" y="45"/>
                          <a:pt x="75" y="45"/>
                          <a:pt x="75" y="45"/>
                        </a:cubicBezTo>
                        <a:cubicBezTo>
                          <a:pt x="75" y="45"/>
                          <a:pt x="75" y="45"/>
                          <a:pt x="75" y="45"/>
                        </a:cubicBezTo>
                        <a:cubicBezTo>
                          <a:pt x="82" y="50"/>
                          <a:pt x="89" y="55"/>
                          <a:pt x="95" y="59"/>
                        </a:cubicBezTo>
                        <a:cubicBezTo>
                          <a:pt x="95" y="59"/>
                          <a:pt x="95" y="59"/>
                          <a:pt x="95" y="59"/>
                        </a:cubicBezTo>
                        <a:cubicBezTo>
                          <a:pt x="96" y="59"/>
                          <a:pt x="96" y="59"/>
                          <a:pt x="96" y="59"/>
                        </a:cubicBezTo>
                        <a:cubicBezTo>
                          <a:pt x="96" y="59"/>
                          <a:pt x="96" y="59"/>
                          <a:pt x="96" y="59"/>
                        </a:cubicBezTo>
                        <a:cubicBezTo>
                          <a:pt x="96" y="59"/>
                          <a:pt x="96" y="59"/>
                          <a:pt x="96" y="59"/>
                        </a:cubicBezTo>
                        <a:cubicBezTo>
                          <a:pt x="96" y="60"/>
                          <a:pt x="96" y="60"/>
                          <a:pt x="96" y="60"/>
                        </a:cubicBezTo>
                        <a:cubicBezTo>
                          <a:pt x="97" y="59"/>
                          <a:pt x="97" y="59"/>
                          <a:pt x="97" y="59"/>
                        </a:cubicBezTo>
                        <a:cubicBezTo>
                          <a:pt x="98" y="58"/>
                          <a:pt x="98" y="58"/>
                          <a:pt x="98" y="58"/>
                        </a:cubicBezTo>
                        <a:cubicBezTo>
                          <a:pt x="98" y="58"/>
                          <a:pt x="98" y="58"/>
                          <a:pt x="98" y="58"/>
                        </a:cubicBezTo>
                        <a:cubicBezTo>
                          <a:pt x="98" y="58"/>
                          <a:pt x="98" y="58"/>
                          <a:pt x="98" y="58"/>
                        </a:cubicBezTo>
                        <a:cubicBezTo>
                          <a:pt x="98" y="57"/>
                          <a:pt x="98" y="57"/>
                          <a:pt x="98" y="57"/>
                        </a:cubicBezTo>
                        <a:cubicBezTo>
                          <a:pt x="99" y="58"/>
                          <a:pt x="99" y="58"/>
                          <a:pt x="99" y="58"/>
                        </a:cubicBezTo>
                        <a:cubicBezTo>
                          <a:pt x="99" y="58"/>
                          <a:pt x="99" y="58"/>
                          <a:pt x="99" y="58"/>
                        </a:cubicBezTo>
                        <a:cubicBezTo>
                          <a:pt x="99" y="58"/>
                          <a:pt x="99" y="58"/>
                          <a:pt x="99" y="58"/>
                        </a:cubicBezTo>
                        <a:cubicBezTo>
                          <a:pt x="99" y="58"/>
                          <a:pt x="99" y="58"/>
                          <a:pt x="99" y="58"/>
                        </a:cubicBezTo>
                        <a:cubicBezTo>
                          <a:pt x="100" y="58"/>
                          <a:pt x="100" y="58"/>
                          <a:pt x="100" y="58"/>
                        </a:cubicBezTo>
                        <a:cubicBezTo>
                          <a:pt x="101" y="58"/>
                          <a:pt x="101" y="58"/>
                          <a:pt x="101" y="58"/>
                        </a:cubicBezTo>
                        <a:cubicBezTo>
                          <a:pt x="101" y="58"/>
                          <a:pt x="101" y="58"/>
                          <a:pt x="101" y="58"/>
                        </a:cubicBezTo>
                        <a:cubicBezTo>
                          <a:pt x="102" y="57"/>
                          <a:pt x="102" y="57"/>
                          <a:pt x="102" y="57"/>
                        </a:cubicBezTo>
                        <a:cubicBezTo>
                          <a:pt x="102" y="57"/>
                          <a:pt x="102" y="57"/>
                          <a:pt x="102" y="57"/>
                        </a:cubicBezTo>
                        <a:cubicBezTo>
                          <a:pt x="104" y="58"/>
                          <a:pt x="104" y="58"/>
                          <a:pt x="104" y="58"/>
                        </a:cubicBezTo>
                        <a:cubicBezTo>
                          <a:pt x="104" y="58"/>
                          <a:pt x="104" y="58"/>
                          <a:pt x="104" y="58"/>
                        </a:cubicBezTo>
                        <a:cubicBezTo>
                          <a:pt x="104" y="57"/>
                          <a:pt x="104" y="57"/>
                          <a:pt x="104" y="57"/>
                        </a:cubicBezTo>
                        <a:cubicBezTo>
                          <a:pt x="104" y="57"/>
                          <a:pt x="104" y="57"/>
                          <a:pt x="104" y="57"/>
                        </a:cubicBezTo>
                        <a:cubicBezTo>
                          <a:pt x="105" y="56"/>
                          <a:pt x="105" y="56"/>
                          <a:pt x="105" y="56"/>
                        </a:cubicBezTo>
                        <a:cubicBezTo>
                          <a:pt x="105" y="55"/>
                          <a:pt x="105" y="55"/>
                          <a:pt x="105" y="55"/>
                        </a:cubicBezTo>
                        <a:cubicBezTo>
                          <a:pt x="105" y="55"/>
                          <a:pt x="105" y="55"/>
                          <a:pt x="105" y="55"/>
                        </a:cubicBezTo>
                        <a:cubicBezTo>
                          <a:pt x="105" y="55"/>
                          <a:pt x="105" y="55"/>
                          <a:pt x="105" y="55"/>
                        </a:cubicBezTo>
                        <a:cubicBezTo>
                          <a:pt x="105" y="54"/>
                          <a:pt x="105" y="54"/>
                          <a:pt x="105" y="54"/>
                        </a:cubicBezTo>
                        <a:cubicBezTo>
                          <a:pt x="105" y="54"/>
                          <a:pt x="105" y="54"/>
                          <a:pt x="105" y="54"/>
                        </a:cubicBezTo>
                        <a:cubicBezTo>
                          <a:pt x="104" y="53"/>
                          <a:pt x="104" y="53"/>
                          <a:pt x="104" y="53"/>
                        </a:cubicBezTo>
                        <a:cubicBezTo>
                          <a:pt x="104" y="52"/>
                          <a:pt x="104" y="52"/>
                          <a:pt x="104" y="52"/>
                        </a:cubicBezTo>
                        <a:cubicBezTo>
                          <a:pt x="104" y="52"/>
                          <a:pt x="104" y="52"/>
                          <a:pt x="104" y="52"/>
                        </a:cubicBezTo>
                        <a:cubicBezTo>
                          <a:pt x="104" y="52"/>
                          <a:pt x="104" y="52"/>
                          <a:pt x="104" y="52"/>
                        </a:cubicBezTo>
                        <a:cubicBezTo>
                          <a:pt x="104" y="52"/>
                          <a:pt x="104" y="52"/>
                          <a:pt x="104" y="52"/>
                        </a:cubicBezTo>
                        <a:cubicBezTo>
                          <a:pt x="105" y="53"/>
                          <a:pt x="105" y="53"/>
                          <a:pt x="105" y="53"/>
                        </a:cubicBezTo>
                        <a:cubicBezTo>
                          <a:pt x="105" y="54"/>
                          <a:pt x="105" y="54"/>
                          <a:pt x="105" y="54"/>
                        </a:cubicBezTo>
                        <a:cubicBezTo>
                          <a:pt x="105" y="55"/>
                          <a:pt x="105" y="55"/>
                          <a:pt x="105" y="55"/>
                        </a:cubicBezTo>
                        <a:cubicBezTo>
                          <a:pt x="105" y="56"/>
                          <a:pt x="105" y="56"/>
                          <a:pt x="105" y="56"/>
                        </a:cubicBezTo>
                        <a:cubicBezTo>
                          <a:pt x="105" y="56"/>
                          <a:pt x="105" y="56"/>
                          <a:pt x="105" y="56"/>
                        </a:cubicBezTo>
                        <a:cubicBezTo>
                          <a:pt x="105" y="56"/>
                          <a:pt x="105" y="56"/>
                          <a:pt x="105" y="56"/>
                        </a:cubicBezTo>
                        <a:cubicBezTo>
                          <a:pt x="105" y="56"/>
                          <a:pt x="105" y="56"/>
                          <a:pt x="105" y="56"/>
                        </a:cubicBezTo>
                        <a:cubicBezTo>
                          <a:pt x="105" y="57"/>
                          <a:pt x="105" y="57"/>
                          <a:pt x="105" y="57"/>
                        </a:cubicBezTo>
                        <a:cubicBezTo>
                          <a:pt x="106" y="56"/>
                          <a:pt x="106" y="56"/>
                          <a:pt x="106" y="56"/>
                        </a:cubicBezTo>
                        <a:cubicBezTo>
                          <a:pt x="106" y="55"/>
                          <a:pt x="106" y="55"/>
                          <a:pt x="106" y="55"/>
                        </a:cubicBezTo>
                        <a:cubicBezTo>
                          <a:pt x="106" y="53"/>
                          <a:pt x="106" y="53"/>
                          <a:pt x="106" y="53"/>
                        </a:cubicBezTo>
                        <a:cubicBezTo>
                          <a:pt x="106" y="52"/>
                          <a:pt x="106" y="52"/>
                          <a:pt x="106" y="52"/>
                        </a:cubicBezTo>
                        <a:cubicBezTo>
                          <a:pt x="106" y="52"/>
                          <a:pt x="106" y="52"/>
                          <a:pt x="106" y="52"/>
                        </a:cubicBezTo>
                        <a:cubicBezTo>
                          <a:pt x="106" y="51"/>
                          <a:pt x="106" y="51"/>
                          <a:pt x="106" y="51"/>
                        </a:cubicBezTo>
                        <a:cubicBezTo>
                          <a:pt x="106" y="51"/>
                          <a:pt x="106" y="51"/>
                          <a:pt x="106" y="51"/>
                        </a:cubicBezTo>
                        <a:cubicBezTo>
                          <a:pt x="107" y="50"/>
                          <a:pt x="107" y="50"/>
                          <a:pt x="107" y="50"/>
                        </a:cubicBezTo>
                        <a:cubicBezTo>
                          <a:pt x="107" y="48"/>
                          <a:pt x="107" y="48"/>
                          <a:pt x="107" y="48"/>
                        </a:cubicBezTo>
                        <a:cubicBezTo>
                          <a:pt x="108" y="47"/>
                          <a:pt x="108" y="47"/>
                          <a:pt x="108" y="47"/>
                        </a:cubicBezTo>
                        <a:cubicBezTo>
                          <a:pt x="110" y="45"/>
                          <a:pt x="110" y="45"/>
                          <a:pt x="110" y="45"/>
                        </a:cubicBezTo>
                        <a:cubicBezTo>
                          <a:pt x="111" y="44"/>
                          <a:pt x="111" y="44"/>
                          <a:pt x="111" y="44"/>
                        </a:cubicBezTo>
                        <a:cubicBezTo>
                          <a:pt x="112" y="44"/>
                          <a:pt x="112" y="44"/>
                          <a:pt x="112" y="44"/>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1" y="43"/>
                          <a:pt x="111" y="43"/>
                          <a:pt x="111" y="43"/>
                        </a:cubicBezTo>
                        <a:cubicBezTo>
                          <a:pt x="111" y="43"/>
                          <a:pt x="111" y="43"/>
                          <a:pt x="111" y="43"/>
                        </a:cubicBezTo>
                        <a:cubicBezTo>
                          <a:pt x="111" y="42"/>
                          <a:pt x="111" y="42"/>
                          <a:pt x="111" y="42"/>
                        </a:cubicBezTo>
                        <a:cubicBezTo>
                          <a:pt x="111" y="42"/>
                          <a:pt x="111" y="42"/>
                          <a:pt x="111" y="42"/>
                        </a:cubicBezTo>
                        <a:cubicBezTo>
                          <a:pt x="111" y="42"/>
                          <a:pt x="111" y="42"/>
                          <a:pt x="111" y="42"/>
                        </a:cubicBezTo>
                        <a:cubicBezTo>
                          <a:pt x="110" y="42"/>
                          <a:pt x="110" y="42"/>
                          <a:pt x="110" y="42"/>
                        </a:cubicBezTo>
                        <a:cubicBezTo>
                          <a:pt x="110" y="42"/>
                          <a:pt x="110" y="42"/>
                          <a:pt x="110" y="42"/>
                        </a:cubicBezTo>
                        <a:cubicBezTo>
                          <a:pt x="111" y="42"/>
                          <a:pt x="111" y="42"/>
                          <a:pt x="111" y="42"/>
                        </a:cubicBezTo>
                        <a:cubicBezTo>
                          <a:pt x="111" y="42"/>
                          <a:pt x="111" y="42"/>
                          <a:pt x="111" y="42"/>
                        </a:cubicBezTo>
                        <a:cubicBezTo>
                          <a:pt x="111" y="42"/>
                          <a:pt x="111" y="42"/>
                          <a:pt x="111" y="42"/>
                        </a:cubicBezTo>
                        <a:cubicBezTo>
                          <a:pt x="111" y="42"/>
                          <a:pt x="111" y="42"/>
                          <a:pt x="111" y="42"/>
                        </a:cubicBezTo>
                        <a:cubicBezTo>
                          <a:pt x="111" y="42"/>
                          <a:pt x="111" y="42"/>
                          <a:pt x="111" y="42"/>
                        </a:cubicBezTo>
                        <a:cubicBezTo>
                          <a:pt x="111" y="41"/>
                          <a:pt x="111" y="41"/>
                          <a:pt x="111" y="41"/>
                        </a:cubicBezTo>
                        <a:cubicBezTo>
                          <a:pt x="111" y="41"/>
                          <a:pt x="111" y="41"/>
                          <a:pt x="111" y="41"/>
                        </a:cubicBezTo>
                        <a:cubicBezTo>
                          <a:pt x="111" y="41"/>
                          <a:pt x="111" y="41"/>
                          <a:pt x="111" y="41"/>
                        </a:cubicBezTo>
                        <a:cubicBezTo>
                          <a:pt x="111" y="40"/>
                          <a:pt x="111" y="40"/>
                          <a:pt x="111" y="40"/>
                        </a:cubicBezTo>
                        <a:cubicBezTo>
                          <a:pt x="111" y="40"/>
                          <a:pt x="111" y="40"/>
                          <a:pt x="111" y="40"/>
                        </a:cubicBezTo>
                        <a:cubicBezTo>
                          <a:pt x="111" y="40"/>
                          <a:pt x="111" y="40"/>
                          <a:pt x="111" y="40"/>
                        </a:cubicBezTo>
                        <a:cubicBezTo>
                          <a:pt x="110" y="40"/>
                          <a:pt x="110" y="40"/>
                          <a:pt x="110" y="40"/>
                        </a:cubicBezTo>
                        <a:cubicBezTo>
                          <a:pt x="110" y="39"/>
                          <a:pt x="110" y="39"/>
                          <a:pt x="110" y="39"/>
                        </a:cubicBezTo>
                        <a:cubicBezTo>
                          <a:pt x="110" y="39"/>
                          <a:pt x="110" y="39"/>
                          <a:pt x="110" y="39"/>
                        </a:cubicBezTo>
                        <a:cubicBezTo>
                          <a:pt x="110" y="39"/>
                          <a:pt x="110" y="39"/>
                          <a:pt x="110" y="39"/>
                        </a:cubicBezTo>
                        <a:cubicBezTo>
                          <a:pt x="111" y="39"/>
                          <a:pt x="111" y="39"/>
                          <a:pt x="111" y="39"/>
                        </a:cubicBezTo>
                        <a:cubicBezTo>
                          <a:pt x="111" y="39"/>
                          <a:pt x="111" y="39"/>
                          <a:pt x="111" y="39"/>
                        </a:cubicBezTo>
                        <a:cubicBezTo>
                          <a:pt x="111" y="39"/>
                          <a:pt x="111" y="39"/>
                          <a:pt x="111" y="39"/>
                        </a:cubicBezTo>
                        <a:cubicBezTo>
                          <a:pt x="111" y="40"/>
                          <a:pt x="111" y="40"/>
                          <a:pt x="111" y="40"/>
                        </a:cubicBezTo>
                        <a:cubicBezTo>
                          <a:pt x="111" y="40"/>
                          <a:pt x="111" y="40"/>
                          <a:pt x="111" y="40"/>
                        </a:cubicBezTo>
                        <a:cubicBezTo>
                          <a:pt x="111" y="40"/>
                          <a:pt x="111" y="40"/>
                          <a:pt x="111" y="40"/>
                        </a:cubicBezTo>
                        <a:cubicBezTo>
                          <a:pt x="111" y="40"/>
                          <a:pt x="111" y="40"/>
                          <a:pt x="111" y="40"/>
                        </a:cubicBezTo>
                        <a:cubicBezTo>
                          <a:pt x="111" y="40"/>
                          <a:pt x="111" y="40"/>
                          <a:pt x="111" y="40"/>
                        </a:cubicBezTo>
                        <a:cubicBezTo>
                          <a:pt x="112" y="41"/>
                          <a:pt x="112" y="41"/>
                          <a:pt x="112" y="41"/>
                        </a:cubicBezTo>
                        <a:cubicBezTo>
                          <a:pt x="112" y="41"/>
                          <a:pt x="112" y="41"/>
                          <a:pt x="112" y="41"/>
                        </a:cubicBezTo>
                        <a:cubicBezTo>
                          <a:pt x="112" y="41"/>
                          <a:pt x="112" y="41"/>
                          <a:pt x="112" y="41"/>
                        </a:cubicBezTo>
                        <a:cubicBezTo>
                          <a:pt x="111" y="42"/>
                          <a:pt x="111" y="42"/>
                          <a:pt x="111" y="42"/>
                        </a:cubicBezTo>
                        <a:cubicBezTo>
                          <a:pt x="111" y="42"/>
                          <a:pt x="111" y="42"/>
                          <a:pt x="111" y="42"/>
                        </a:cubicBezTo>
                        <a:cubicBezTo>
                          <a:pt x="112" y="42"/>
                          <a:pt x="112" y="42"/>
                          <a:pt x="112" y="42"/>
                        </a:cubicBezTo>
                        <a:cubicBezTo>
                          <a:pt x="112" y="42"/>
                          <a:pt x="112" y="42"/>
                          <a:pt x="112" y="42"/>
                        </a:cubicBezTo>
                        <a:cubicBezTo>
                          <a:pt x="112" y="42"/>
                          <a:pt x="112" y="42"/>
                          <a:pt x="112" y="42"/>
                        </a:cubicBezTo>
                        <a:cubicBezTo>
                          <a:pt x="112" y="43"/>
                          <a:pt x="112" y="43"/>
                          <a:pt x="112" y="43"/>
                        </a:cubicBezTo>
                        <a:cubicBezTo>
                          <a:pt x="113" y="42"/>
                          <a:pt x="113" y="42"/>
                          <a:pt x="113" y="42"/>
                        </a:cubicBezTo>
                        <a:cubicBezTo>
                          <a:pt x="113" y="42"/>
                          <a:pt x="113" y="42"/>
                          <a:pt x="113" y="42"/>
                        </a:cubicBezTo>
                        <a:cubicBezTo>
                          <a:pt x="113" y="42"/>
                          <a:pt x="113" y="42"/>
                          <a:pt x="113" y="42"/>
                        </a:cubicBezTo>
                        <a:cubicBezTo>
                          <a:pt x="114" y="42"/>
                          <a:pt x="114" y="42"/>
                          <a:pt x="114" y="42"/>
                        </a:cubicBezTo>
                        <a:cubicBezTo>
                          <a:pt x="114" y="40"/>
                          <a:pt x="114" y="40"/>
                          <a:pt x="114" y="40"/>
                        </a:cubicBezTo>
                        <a:cubicBezTo>
                          <a:pt x="115" y="40"/>
                          <a:pt x="115" y="40"/>
                          <a:pt x="115" y="40"/>
                        </a:cubicBezTo>
                        <a:cubicBezTo>
                          <a:pt x="115" y="40"/>
                          <a:pt x="115" y="40"/>
                          <a:pt x="115" y="40"/>
                        </a:cubicBezTo>
                        <a:cubicBezTo>
                          <a:pt x="114" y="40"/>
                          <a:pt x="114" y="40"/>
                          <a:pt x="114" y="40"/>
                        </a:cubicBezTo>
                        <a:cubicBezTo>
                          <a:pt x="114" y="39"/>
                          <a:pt x="114" y="39"/>
                          <a:pt x="114" y="39"/>
                        </a:cubicBezTo>
                        <a:cubicBezTo>
                          <a:pt x="115" y="39"/>
                          <a:pt x="115" y="39"/>
                          <a:pt x="115" y="39"/>
                        </a:cubicBezTo>
                        <a:cubicBezTo>
                          <a:pt x="115" y="40"/>
                          <a:pt x="115" y="40"/>
                          <a:pt x="115" y="40"/>
                        </a:cubicBezTo>
                        <a:cubicBezTo>
                          <a:pt x="115" y="40"/>
                          <a:pt x="115" y="40"/>
                          <a:pt x="115" y="40"/>
                        </a:cubicBezTo>
                        <a:cubicBezTo>
                          <a:pt x="115" y="40"/>
                          <a:pt x="115" y="40"/>
                          <a:pt x="115" y="40"/>
                        </a:cubicBezTo>
                        <a:cubicBezTo>
                          <a:pt x="115" y="40"/>
                          <a:pt x="115" y="40"/>
                          <a:pt x="115" y="40"/>
                        </a:cubicBezTo>
                        <a:cubicBezTo>
                          <a:pt x="115" y="39"/>
                          <a:pt x="115" y="39"/>
                          <a:pt x="115" y="39"/>
                        </a:cubicBezTo>
                        <a:cubicBezTo>
                          <a:pt x="115" y="39"/>
                          <a:pt x="115" y="39"/>
                          <a:pt x="115" y="39"/>
                        </a:cubicBezTo>
                        <a:cubicBezTo>
                          <a:pt x="115" y="39"/>
                          <a:pt x="115" y="39"/>
                          <a:pt x="115" y="39"/>
                        </a:cubicBezTo>
                        <a:cubicBezTo>
                          <a:pt x="115" y="39"/>
                          <a:pt x="115" y="39"/>
                          <a:pt x="115" y="39"/>
                        </a:cubicBezTo>
                        <a:cubicBezTo>
                          <a:pt x="115" y="38"/>
                          <a:pt x="115" y="38"/>
                          <a:pt x="115" y="38"/>
                        </a:cubicBezTo>
                        <a:cubicBezTo>
                          <a:pt x="115" y="38"/>
                          <a:pt x="115" y="38"/>
                          <a:pt x="115" y="38"/>
                        </a:cubicBezTo>
                        <a:cubicBezTo>
                          <a:pt x="115" y="38"/>
                          <a:pt x="115" y="38"/>
                          <a:pt x="115" y="38"/>
                        </a:cubicBezTo>
                        <a:cubicBezTo>
                          <a:pt x="115" y="38"/>
                          <a:pt x="115" y="38"/>
                          <a:pt x="115" y="38"/>
                        </a:cubicBezTo>
                        <a:cubicBezTo>
                          <a:pt x="115" y="38"/>
                          <a:pt x="115" y="38"/>
                          <a:pt x="115" y="38"/>
                        </a:cubicBezTo>
                        <a:cubicBezTo>
                          <a:pt x="116" y="39"/>
                          <a:pt x="116" y="39"/>
                          <a:pt x="116" y="39"/>
                        </a:cubicBezTo>
                        <a:cubicBezTo>
                          <a:pt x="116" y="39"/>
                          <a:pt x="116" y="39"/>
                          <a:pt x="116" y="39"/>
                        </a:cubicBezTo>
                        <a:cubicBezTo>
                          <a:pt x="116" y="39"/>
                          <a:pt x="116" y="39"/>
                          <a:pt x="116" y="39"/>
                        </a:cubicBezTo>
                        <a:cubicBezTo>
                          <a:pt x="116" y="40"/>
                          <a:pt x="116" y="40"/>
                          <a:pt x="116" y="40"/>
                        </a:cubicBezTo>
                        <a:cubicBezTo>
                          <a:pt x="116" y="39"/>
                          <a:pt x="116" y="39"/>
                          <a:pt x="116" y="39"/>
                        </a:cubicBezTo>
                        <a:cubicBezTo>
                          <a:pt x="116" y="39"/>
                          <a:pt x="116" y="39"/>
                          <a:pt x="116" y="39"/>
                        </a:cubicBezTo>
                        <a:cubicBezTo>
                          <a:pt x="118" y="38"/>
                          <a:pt x="118" y="38"/>
                          <a:pt x="118" y="38"/>
                        </a:cubicBezTo>
                        <a:cubicBezTo>
                          <a:pt x="119" y="38"/>
                          <a:pt x="119" y="38"/>
                          <a:pt x="119" y="38"/>
                        </a:cubicBezTo>
                        <a:cubicBezTo>
                          <a:pt x="122" y="37"/>
                          <a:pt x="122" y="37"/>
                          <a:pt x="122" y="37"/>
                        </a:cubicBezTo>
                        <a:cubicBezTo>
                          <a:pt x="122" y="37"/>
                          <a:pt x="122" y="37"/>
                          <a:pt x="122"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6"/>
                          <a:pt x="121" y="36"/>
                          <a:pt x="121" y="36"/>
                        </a:cubicBezTo>
                        <a:cubicBezTo>
                          <a:pt x="121" y="36"/>
                          <a:pt x="121" y="36"/>
                          <a:pt x="121" y="36"/>
                        </a:cubicBezTo>
                        <a:cubicBezTo>
                          <a:pt x="122" y="36"/>
                          <a:pt x="122" y="36"/>
                          <a:pt x="122" y="36"/>
                        </a:cubicBezTo>
                        <a:cubicBezTo>
                          <a:pt x="122" y="36"/>
                          <a:pt x="122" y="36"/>
                          <a:pt x="122" y="36"/>
                        </a:cubicBezTo>
                        <a:cubicBezTo>
                          <a:pt x="122" y="36"/>
                          <a:pt x="122" y="36"/>
                          <a:pt x="122" y="36"/>
                        </a:cubicBezTo>
                        <a:cubicBezTo>
                          <a:pt x="122" y="37"/>
                          <a:pt x="122" y="37"/>
                          <a:pt x="122" y="37"/>
                        </a:cubicBezTo>
                        <a:cubicBezTo>
                          <a:pt x="122" y="37"/>
                          <a:pt x="122" y="37"/>
                          <a:pt x="122" y="37"/>
                        </a:cubicBezTo>
                        <a:cubicBezTo>
                          <a:pt x="123" y="37"/>
                          <a:pt x="123" y="37"/>
                          <a:pt x="123" y="37"/>
                        </a:cubicBezTo>
                        <a:cubicBezTo>
                          <a:pt x="123" y="37"/>
                          <a:pt x="123" y="37"/>
                          <a:pt x="123" y="37"/>
                        </a:cubicBezTo>
                        <a:cubicBezTo>
                          <a:pt x="123" y="35"/>
                          <a:pt x="123" y="35"/>
                          <a:pt x="123" y="35"/>
                        </a:cubicBezTo>
                        <a:cubicBezTo>
                          <a:pt x="123" y="35"/>
                          <a:pt x="123" y="35"/>
                          <a:pt x="123" y="35"/>
                        </a:cubicBezTo>
                        <a:cubicBezTo>
                          <a:pt x="123" y="36"/>
                          <a:pt x="123" y="36"/>
                          <a:pt x="123" y="36"/>
                        </a:cubicBezTo>
                        <a:cubicBezTo>
                          <a:pt x="124" y="36"/>
                          <a:pt x="124" y="36"/>
                          <a:pt x="124" y="36"/>
                        </a:cubicBezTo>
                        <a:cubicBezTo>
                          <a:pt x="123" y="36"/>
                          <a:pt x="123" y="36"/>
                          <a:pt x="123" y="36"/>
                        </a:cubicBezTo>
                        <a:cubicBezTo>
                          <a:pt x="123" y="36"/>
                          <a:pt x="123" y="36"/>
                          <a:pt x="123" y="36"/>
                        </a:cubicBezTo>
                        <a:cubicBezTo>
                          <a:pt x="124" y="37"/>
                          <a:pt x="124" y="37"/>
                          <a:pt x="124" y="37"/>
                        </a:cubicBezTo>
                        <a:cubicBezTo>
                          <a:pt x="124" y="37"/>
                          <a:pt x="124" y="37"/>
                          <a:pt x="124" y="37"/>
                        </a:cubicBezTo>
                        <a:cubicBezTo>
                          <a:pt x="125" y="37"/>
                          <a:pt x="125" y="37"/>
                          <a:pt x="125" y="37"/>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5"/>
                          <a:pt x="125" y="35"/>
                          <a:pt x="125" y="35"/>
                        </a:cubicBezTo>
                        <a:cubicBezTo>
                          <a:pt x="125" y="35"/>
                          <a:pt x="125" y="35"/>
                          <a:pt x="125" y="35"/>
                        </a:cubicBezTo>
                        <a:cubicBezTo>
                          <a:pt x="125" y="35"/>
                          <a:pt x="125" y="35"/>
                          <a:pt x="125" y="35"/>
                        </a:cubicBezTo>
                        <a:cubicBezTo>
                          <a:pt x="126" y="34"/>
                          <a:pt x="126" y="34"/>
                          <a:pt x="126" y="34"/>
                        </a:cubicBezTo>
                        <a:cubicBezTo>
                          <a:pt x="126" y="34"/>
                          <a:pt x="126" y="34"/>
                          <a:pt x="126" y="34"/>
                        </a:cubicBezTo>
                        <a:cubicBezTo>
                          <a:pt x="126" y="34"/>
                          <a:pt x="126" y="34"/>
                          <a:pt x="126" y="34"/>
                        </a:cubicBezTo>
                        <a:cubicBezTo>
                          <a:pt x="126" y="34"/>
                          <a:pt x="126" y="34"/>
                          <a:pt x="126" y="34"/>
                        </a:cubicBezTo>
                        <a:cubicBezTo>
                          <a:pt x="126" y="33"/>
                          <a:pt x="126" y="33"/>
                          <a:pt x="126" y="33"/>
                        </a:cubicBezTo>
                        <a:cubicBezTo>
                          <a:pt x="126" y="33"/>
                          <a:pt x="126" y="33"/>
                          <a:pt x="126" y="33"/>
                        </a:cubicBezTo>
                        <a:cubicBezTo>
                          <a:pt x="126" y="33"/>
                          <a:pt x="126" y="33"/>
                          <a:pt x="126" y="33"/>
                        </a:cubicBezTo>
                        <a:cubicBezTo>
                          <a:pt x="126" y="33"/>
                          <a:pt x="126" y="33"/>
                          <a:pt x="126" y="33"/>
                        </a:cubicBezTo>
                        <a:cubicBezTo>
                          <a:pt x="126" y="34"/>
                          <a:pt x="126" y="34"/>
                          <a:pt x="126" y="34"/>
                        </a:cubicBezTo>
                        <a:cubicBezTo>
                          <a:pt x="126" y="34"/>
                          <a:pt x="126" y="34"/>
                          <a:pt x="126" y="34"/>
                        </a:cubicBezTo>
                        <a:cubicBezTo>
                          <a:pt x="127" y="33"/>
                          <a:pt x="127" y="33"/>
                          <a:pt x="127" y="33"/>
                        </a:cubicBezTo>
                        <a:cubicBezTo>
                          <a:pt x="127" y="33"/>
                          <a:pt x="127" y="33"/>
                          <a:pt x="127" y="33"/>
                        </a:cubicBezTo>
                        <a:cubicBezTo>
                          <a:pt x="127" y="33"/>
                          <a:pt x="127" y="33"/>
                          <a:pt x="127" y="33"/>
                        </a:cubicBezTo>
                        <a:cubicBezTo>
                          <a:pt x="127" y="33"/>
                          <a:pt x="127" y="33"/>
                          <a:pt x="127" y="33"/>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1"/>
                          <a:pt x="127" y="31"/>
                          <a:pt x="127" y="31"/>
                        </a:cubicBezTo>
                        <a:cubicBezTo>
                          <a:pt x="128" y="31"/>
                          <a:pt x="128" y="31"/>
                          <a:pt x="128" y="31"/>
                        </a:cubicBezTo>
                        <a:cubicBezTo>
                          <a:pt x="128" y="31"/>
                          <a:pt x="128" y="31"/>
                          <a:pt x="128" y="31"/>
                        </a:cubicBezTo>
                        <a:cubicBezTo>
                          <a:pt x="127" y="31"/>
                          <a:pt x="127" y="31"/>
                          <a:pt x="127" y="31"/>
                        </a:cubicBezTo>
                        <a:cubicBezTo>
                          <a:pt x="127" y="31"/>
                          <a:pt x="127" y="31"/>
                          <a:pt x="127" y="31"/>
                        </a:cubicBezTo>
                        <a:cubicBezTo>
                          <a:pt x="126" y="30"/>
                          <a:pt x="126" y="30"/>
                          <a:pt x="126" y="30"/>
                        </a:cubicBezTo>
                        <a:cubicBezTo>
                          <a:pt x="126" y="30"/>
                          <a:pt x="126" y="30"/>
                          <a:pt x="126" y="30"/>
                        </a:cubicBezTo>
                        <a:cubicBezTo>
                          <a:pt x="126" y="31"/>
                          <a:pt x="126" y="31"/>
                          <a:pt x="126" y="31"/>
                        </a:cubicBezTo>
                        <a:cubicBezTo>
                          <a:pt x="127" y="31"/>
                          <a:pt x="127" y="31"/>
                          <a:pt x="127" y="31"/>
                        </a:cubicBezTo>
                        <a:cubicBezTo>
                          <a:pt x="127" y="31"/>
                          <a:pt x="127" y="31"/>
                          <a:pt x="127" y="31"/>
                        </a:cubicBezTo>
                        <a:cubicBezTo>
                          <a:pt x="126" y="31"/>
                          <a:pt x="126" y="31"/>
                          <a:pt x="126" y="31"/>
                        </a:cubicBezTo>
                        <a:cubicBezTo>
                          <a:pt x="126" y="31"/>
                          <a:pt x="126" y="31"/>
                          <a:pt x="126" y="31"/>
                        </a:cubicBezTo>
                        <a:cubicBezTo>
                          <a:pt x="126" y="32"/>
                          <a:pt x="126" y="32"/>
                          <a:pt x="126" y="32"/>
                        </a:cubicBezTo>
                        <a:cubicBezTo>
                          <a:pt x="126" y="32"/>
                          <a:pt x="126" y="32"/>
                          <a:pt x="126" y="32"/>
                        </a:cubicBezTo>
                        <a:cubicBezTo>
                          <a:pt x="126" y="32"/>
                          <a:pt x="126" y="32"/>
                          <a:pt x="126" y="32"/>
                        </a:cubicBezTo>
                        <a:cubicBezTo>
                          <a:pt x="125" y="32"/>
                          <a:pt x="125" y="32"/>
                          <a:pt x="125" y="32"/>
                        </a:cubicBezTo>
                        <a:cubicBezTo>
                          <a:pt x="125" y="32"/>
                          <a:pt x="125" y="32"/>
                          <a:pt x="125" y="32"/>
                        </a:cubicBezTo>
                        <a:cubicBezTo>
                          <a:pt x="125" y="32"/>
                          <a:pt x="125" y="32"/>
                          <a:pt x="125" y="32"/>
                        </a:cubicBezTo>
                        <a:cubicBezTo>
                          <a:pt x="125" y="32"/>
                          <a:pt x="125" y="32"/>
                          <a:pt x="125" y="32"/>
                        </a:cubicBezTo>
                        <a:cubicBezTo>
                          <a:pt x="124" y="32"/>
                          <a:pt x="124" y="32"/>
                          <a:pt x="124" y="32"/>
                        </a:cubicBezTo>
                        <a:cubicBezTo>
                          <a:pt x="124" y="32"/>
                          <a:pt x="124" y="32"/>
                          <a:pt x="124" y="32"/>
                        </a:cubicBezTo>
                        <a:cubicBezTo>
                          <a:pt x="124" y="32"/>
                          <a:pt x="124" y="32"/>
                          <a:pt x="124" y="32"/>
                        </a:cubicBezTo>
                        <a:cubicBezTo>
                          <a:pt x="125" y="32"/>
                          <a:pt x="125" y="32"/>
                          <a:pt x="125" y="32"/>
                        </a:cubicBezTo>
                        <a:cubicBezTo>
                          <a:pt x="125" y="32"/>
                          <a:pt x="125" y="32"/>
                          <a:pt x="125" y="32"/>
                        </a:cubicBezTo>
                        <a:cubicBezTo>
                          <a:pt x="125" y="31"/>
                          <a:pt x="125" y="31"/>
                          <a:pt x="125" y="31"/>
                        </a:cubicBezTo>
                        <a:cubicBezTo>
                          <a:pt x="125" y="31"/>
                          <a:pt x="125" y="31"/>
                          <a:pt x="125" y="31"/>
                        </a:cubicBezTo>
                        <a:cubicBezTo>
                          <a:pt x="125" y="31"/>
                          <a:pt x="125" y="31"/>
                          <a:pt x="125" y="31"/>
                        </a:cubicBezTo>
                        <a:cubicBezTo>
                          <a:pt x="125" y="31"/>
                          <a:pt x="125" y="31"/>
                          <a:pt x="125" y="31"/>
                        </a:cubicBezTo>
                        <a:cubicBezTo>
                          <a:pt x="125" y="31"/>
                          <a:pt x="125" y="31"/>
                          <a:pt x="125" y="31"/>
                        </a:cubicBezTo>
                        <a:cubicBezTo>
                          <a:pt x="125" y="30"/>
                          <a:pt x="125" y="30"/>
                          <a:pt x="125" y="30"/>
                        </a:cubicBezTo>
                        <a:cubicBezTo>
                          <a:pt x="125" y="30"/>
                          <a:pt x="125" y="30"/>
                          <a:pt x="125" y="30"/>
                        </a:cubicBezTo>
                        <a:cubicBezTo>
                          <a:pt x="125" y="30"/>
                          <a:pt x="125" y="30"/>
                          <a:pt x="125" y="30"/>
                        </a:cubicBezTo>
                        <a:cubicBezTo>
                          <a:pt x="124" y="30"/>
                          <a:pt x="124" y="30"/>
                          <a:pt x="124" y="30"/>
                        </a:cubicBezTo>
                        <a:cubicBezTo>
                          <a:pt x="124" y="30"/>
                          <a:pt x="124" y="30"/>
                          <a:pt x="124" y="30"/>
                        </a:cubicBezTo>
                        <a:cubicBezTo>
                          <a:pt x="124" y="30"/>
                          <a:pt x="124" y="30"/>
                          <a:pt x="124" y="30"/>
                        </a:cubicBezTo>
                        <a:cubicBezTo>
                          <a:pt x="124" y="30"/>
                          <a:pt x="124" y="30"/>
                          <a:pt x="124" y="30"/>
                        </a:cubicBezTo>
                        <a:cubicBezTo>
                          <a:pt x="124" y="30"/>
                          <a:pt x="124" y="30"/>
                          <a:pt x="124" y="30"/>
                        </a:cubicBezTo>
                        <a:cubicBezTo>
                          <a:pt x="124" y="31"/>
                          <a:pt x="124" y="31"/>
                          <a:pt x="124" y="31"/>
                        </a:cubicBezTo>
                        <a:cubicBezTo>
                          <a:pt x="124" y="31"/>
                          <a:pt x="124" y="31"/>
                          <a:pt x="124" y="31"/>
                        </a:cubicBezTo>
                        <a:cubicBezTo>
                          <a:pt x="124" y="31"/>
                          <a:pt x="124" y="31"/>
                          <a:pt x="124" y="31"/>
                        </a:cubicBezTo>
                        <a:cubicBezTo>
                          <a:pt x="124" y="32"/>
                          <a:pt x="124" y="32"/>
                          <a:pt x="124" y="32"/>
                        </a:cubicBezTo>
                        <a:cubicBezTo>
                          <a:pt x="124" y="32"/>
                          <a:pt x="124" y="32"/>
                          <a:pt x="124" y="32"/>
                        </a:cubicBezTo>
                        <a:cubicBezTo>
                          <a:pt x="124" y="32"/>
                          <a:pt x="124" y="32"/>
                          <a:pt x="124" y="32"/>
                        </a:cubicBezTo>
                        <a:cubicBezTo>
                          <a:pt x="124" y="31"/>
                          <a:pt x="124" y="31"/>
                          <a:pt x="124" y="31"/>
                        </a:cubicBezTo>
                        <a:cubicBezTo>
                          <a:pt x="123" y="31"/>
                          <a:pt x="123" y="31"/>
                          <a:pt x="123" y="31"/>
                        </a:cubicBezTo>
                        <a:cubicBezTo>
                          <a:pt x="123" y="32"/>
                          <a:pt x="123" y="32"/>
                          <a:pt x="123" y="32"/>
                        </a:cubicBezTo>
                        <a:cubicBezTo>
                          <a:pt x="123" y="32"/>
                          <a:pt x="123" y="32"/>
                          <a:pt x="123" y="32"/>
                        </a:cubicBezTo>
                        <a:cubicBezTo>
                          <a:pt x="123" y="32"/>
                          <a:pt x="123" y="32"/>
                          <a:pt x="123" y="32"/>
                        </a:cubicBezTo>
                        <a:cubicBezTo>
                          <a:pt x="123" y="32"/>
                          <a:pt x="123" y="32"/>
                          <a:pt x="123" y="32"/>
                        </a:cubicBezTo>
                        <a:cubicBezTo>
                          <a:pt x="123" y="33"/>
                          <a:pt x="123" y="33"/>
                          <a:pt x="123" y="33"/>
                        </a:cubicBezTo>
                        <a:cubicBezTo>
                          <a:pt x="123" y="33"/>
                          <a:pt x="123" y="33"/>
                          <a:pt x="123" y="33"/>
                        </a:cubicBezTo>
                        <a:cubicBezTo>
                          <a:pt x="123" y="33"/>
                          <a:pt x="123" y="33"/>
                          <a:pt x="123" y="33"/>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1" y="32"/>
                          <a:pt x="121" y="32"/>
                          <a:pt x="121" y="32"/>
                        </a:cubicBezTo>
                        <a:cubicBezTo>
                          <a:pt x="121" y="33"/>
                          <a:pt x="121" y="33"/>
                          <a:pt x="121" y="33"/>
                        </a:cubicBezTo>
                        <a:cubicBezTo>
                          <a:pt x="121" y="33"/>
                          <a:pt x="121" y="33"/>
                          <a:pt x="121" y="33"/>
                        </a:cubicBezTo>
                        <a:cubicBezTo>
                          <a:pt x="121" y="33"/>
                          <a:pt x="121" y="33"/>
                          <a:pt x="121" y="33"/>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19" y="33"/>
                          <a:pt x="119" y="33"/>
                          <a:pt x="119" y="33"/>
                        </a:cubicBezTo>
                        <a:cubicBezTo>
                          <a:pt x="118" y="33"/>
                          <a:pt x="118" y="33"/>
                          <a:pt x="118" y="33"/>
                        </a:cubicBezTo>
                        <a:cubicBezTo>
                          <a:pt x="118" y="33"/>
                          <a:pt x="118" y="33"/>
                          <a:pt x="118" y="33"/>
                        </a:cubicBezTo>
                        <a:cubicBezTo>
                          <a:pt x="117" y="33"/>
                          <a:pt x="117" y="33"/>
                          <a:pt x="117" y="33"/>
                        </a:cubicBezTo>
                        <a:cubicBezTo>
                          <a:pt x="116" y="33"/>
                          <a:pt x="116" y="33"/>
                          <a:pt x="116" y="33"/>
                        </a:cubicBezTo>
                        <a:cubicBezTo>
                          <a:pt x="116" y="32"/>
                          <a:pt x="116" y="32"/>
                          <a:pt x="116" y="32"/>
                        </a:cubicBezTo>
                        <a:cubicBezTo>
                          <a:pt x="115" y="32"/>
                          <a:pt x="115" y="32"/>
                          <a:pt x="115" y="32"/>
                        </a:cubicBezTo>
                        <a:cubicBezTo>
                          <a:pt x="115" y="31"/>
                          <a:pt x="115" y="31"/>
                          <a:pt x="115" y="31"/>
                        </a:cubicBezTo>
                        <a:cubicBezTo>
                          <a:pt x="115" y="31"/>
                          <a:pt x="115" y="31"/>
                          <a:pt x="115" y="31"/>
                        </a:cubicBezTo>
                        <a:cubicBezTo>
                          <a:pt x="114" y="30"/>
                          <a:pt x="114" y="30"/>
                          <a:pt x="114" y="30"/>
                        </a:cubicBezTo>
                        <a:cubicBezTo>
                          <a:pt x="115" y="30"/>
                          <a:pt x="115" y="30"/>
                          <a:pt x="115" y="30"/>
                        </a:cubicBezTo>
                        <a:cubicBezTo>
                          <a:pt x="116" y="31"/>
                          <a:pt x="116" y="31"/>
                          <a:pt x="116" y="31"/>
                        </a:cubicBezTo>
                        <a:cubicBezTo>
                          <a:pt x="116" y="31"/>
                          <a:pt x="116" y="31"/>
                          <a:pt x="116" y="31"/>
                        </a:cubicBezTo>
                        <a:cubicBezTo>
                          <a:pt x="117" y="32"/>
                          <a:pt x="117" y="32"/>
                          <a:pt x="117" y="32"/>
                        </a:cubicBezTo>
                        <a:cubicBezTo>
                          <a:pt x="117" y="32"/>
                          <a:pt x="117" y="32"/>
                          <a:pt x="117" y="32"/>
                        </a:cubicBezTo>
                        <a:cubicBezTo>
                          <a:pt x="118" y="32"/>
                          <a:pt x="118" y="32"/>
                          <a:pt x="118" y="32"/>
                        </a:cubicBezTo>
                        <a:cubicBezTo>
                          <a:pt x="118" y="33"/>
                          <a:pt x="118" y="33"/>
                          <a:pt x="118" y="33"/>
                        </a:cubicBezTo>
                        <a:cubicBezTo>
                          <a:pt x="119" y="33"/>
                          <a:pt x="119" y="33"/>
                          <a:pt x="119" y="33"/>
                        </a:cubicBezTo>
                        <a:cubicBezTo>
                          <a:pt x="120" y="32"/>
                          <a:pt x="120" y="32"/>
                          <a:pt x="120" y="32"/>
                        </a:cubicBezTo>
                        <a:cubicBezTo>
                          <a:pt x="120" y="32"/>
                          <a:pt x="120" y="32"/>
                          <a:pt x="120" y="32"/>
                        </a:cubicBezTo>
                        <a:cubicBezTo>
                          <a:pt x="120" y="32"/>
                          <a:pt x="120" y="32"/>
                          <a:pt x="120" y="32"/>
                        </a:cubicBezTo>
                        <a:cubicBezTo>
                          <a:pt x="121" y="31"/>
                          <a:pt x="121" y="31"/>
                          <a:pt x="121" y="31"/>
                        </a:cubicBezTo>
                        <a:cubicBezTo>
                          <a:pt x="121" y="31"/>
                          <a:pt x="121" y="31"/>
                          <a:pt x="121" y="31"/>
                        </a:cubicBezTo>
                        <a:cubicBezTo>
                          <a:pt x="122" y="30"/>
                          <a:pt x="122" y="30"/>
                          <a:pt x="122" y="30"/>
                        </a:cubicBezTo>
                        <a:cubicBezTo>
                          <a:pt x="122" y="30"/>
                          <a:pt x="122" y="30"/>
                          <a:pt x="122" y="30"/>
                        </a:cubicBezTo>
                        <a:cubicBezTo>
                          <a:pt x="122" y="30"/>
                          <a:pt x="122" y="30"/>
                          <a:pt x="122" y="30"/>
                        </a:cubicBezTo>
                        <a:cubicBezTo>
                          <a:pt x="122" y="29"/>
                          <a:pt x="122" y="29"/>
                          <a:pt x="122" y="29"/>
                        </a:cubicBezTo>
                        <a:cubicBezTo>
                          <a:pt x="122" y="29"/>
                          <a:pt x="122" y="29"/>
                          <a:pt x="122" y="29"/>
                        </a:cubicBezTo>
                        <a:cubicBezTo>
                          <a:pt x="122" y="28"/>
                          <a:pt x="122" y="28"/>
                          <a:pt x="122" y="28"/>
                        </a:cubicBezTo>
                        <a:cubicBezTo>
                          <a:pt x="122" y="28"/>
                          <a:pt x="122" y="28"/>
                          <a:pt x="122" y="28"/>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1" y="29"/>
                          <a:pt x="121" y="29"/>
                          <a:pt x="121" y="29"/>
                        </a:cubicBezTo>
                        <a:cubicBezTo>
                          <a:pt x="121" y="29"/>
                          <a:pt x="121" y="29"/>
                          <a:pt x="121" y="29"/>
                        </a:cubicBezTo>
                        <a:cubicBezTo>
                          <a:pt x="121" y="29"/>
                          <a:pt x="121" y="29"/>
                          <a:pt x="121" y="29"/>
                        </a:cubicBezTo>
                        <a:cubicBezTo>
                          <a:pt x="120" y="29"/>
                          <a:pt x="120" y="29"/>
                          <a:pt x="120" y="29"/>
                        </a:cubicBezTo>
                        <a:cubicBezTo>
                          <a:pt x="120" y="28"/>
                          <a:pt x="120" y="28"/>
                          <a:pt x="120" y="28"/>
                        </a:cubicBezTo>
                        <a:cubicBezTo>
                          <a:pt x="121" y="28"/>
                          <a:pt x="121" y="28"/>
                          <a:pt x="121" y="28"/>
                        </a:cubicBezTo>
                        <a:cubicBezTo>
                          <a:pt x="121" y="28"/>
                          <a:pt x="121" y="28"/>
                          <a:pt x="121" y="28"/>
                        </a:cubicBezTo>
                        <a:cubicBezTo>
                          <a:pt x="121" y="28"/>
                          <a:pt x="121" y="28"/>
                          <a:pt x="121" y="28"/>
                        </a:cubicBezTo>
                        <a:cubicBezTo>
                          <a:pt x="121" y="28"/>
                          <a:pt x="121" y="28"/>
                          <a:pt x="121" y="28"/>
                        </a:cubicBezTo>
                        <a:cubicBezTo>
                          <a:pt x="121" y="28"/>
                          <a:pt x="121" y="28"/>
                          <a:pt x="121" y="28"/>
                        </a:cubicBezTo>
                        <a:cubicBezTo>
                          <a:pt x="122" y="28"/>
                          <a:pt x="122" y="28"/>
                          <a:pt x="122" y="28"/>
                        </a:cubicBezTo>
                        <a:cubicBezTo>
                          <a:pt x="122" y="28"/>
                          <a:pt x="122" y="28"/>
                          <a:pt x="122" y="28"/>
                        </a:cubicBezTo>
                        <a:cubicBezTo>
                          <a:pt x="122" y="28"/>
                          <a:pt x="122" y="28"/>
                          <a:pt x="122" y="28"/>
                        </a:cubicBezTo>
                        <a:cubicBezTo>
                          <a:pt x="122" y="28"/>
                          <a:pt x="122" y="28"/>
                          <a:pt x="122" y="28"/>
                        </a:cubicBezTo>
                        <a:cubicBezTo>
                          <a:pt x="123" y="27"/>
                          <a:pt x="123" y="27"/>
                          <a:pt x="123" y="27"/>
                        </a:cubicBezTo>
                        <a:cubicBezTo>
                          <a:pt x="122" y="27"/>
                          <a:pt x="122" y="27"/>
                          <a:pt x="122" y="27"/>
                        </a:cubicBezTo>
                        <a:cubicBezTo>
                          <a:pt x="122" y="27"/>
                          <a:pt x="122" y="27"/>
                          <a:pt x="122" y="27"/>
                        </a:cubicBezTo>
                        <a:cubicBezTo>
                          <a:pt x="122" y="27"/>
                          <a:pt x="122" y="27"/>
                          <a:pt x="122" y="27"/>
                        </a:cubicBezTo>
                        <a:cubicBezTo>
                          <a:pt x="122" y="27"/>
                          <a:pt x="122" y="27"/>
                          <a:pt x="122" y="27"/>
                        </a:cubicBezTo>
                        <a:cubicBezTo>
                          <a:pt x="123" y="27"/>
                          <a:pt x="123" y="27"/>
                          <a:pt x="123" y="27"/>
                        </a:cubicBezTo>
                        <a:cubicBezTo>
                          <a:pt x="123" y="27"/>
                          <a:pt x="123" y="27"/>
                          <a:pt x="123" y="27"/>
                        </a:cubicBezTo>
                        <a:cubicBezTo>
                          <a:pt x="123" y="27"/>
                          <a:pt x="123" y="27"/>
                          <a:pt x="123" y="27"/>
                        </a:cubicBezTo>
                        <a:cubicBezTo>
                          <a:pt x="123" y="26"/>
                          <a:pt x="123" y="26"/>
                          <a:pt x="123" y="26"/>
                        </a:cubicBezTo>
                        <a:cubicBezTo>
                          <a:pt x="123" y="26"/>
                          <a:pt x="123" y="26"/>
                          <a:pt x="123" y="26"/>
                        </a:cubicBezTo>
                        <a:cubicBezTo>
                          <a:pt x="123" y="26"/>
                          <a:pt x="123" y="26"/>
                          <a:pt x="123" y="26"/>
                        </a:cubicBezTo>
                        <a:cubicBezTo>
                          <a:pt x="123" y="26"/>
                          <a:pt x="123" y="26"/>
                          <a:pt x="123" y="26"/>
                        </a:cubicBezTo>
                        <a:cubicBezTo>
                          <a:pt x="123" y="26"/>
                          <a:pt x="123" y="26"/>
                          <a:pt x="123" y="26"/>
                        </a:cubicBezTo>
                        <a:cubicBezTo>
                          <a:pt x="123" y="25"/>
                          <a:pt x="123" y="25"/>
                          <a:pt x="123" y="25"/>
                        </a:cubicBezTo>
                        <a:cubicBezTo>
                          <a:pt x="122" y="25"/>
                          <a:pt x="122" y="25"/>
                          <a:pt x="122" y="25"/>
                        </a:cubicBezTo>
                        <a:cubicBezTo>
                          <a:pt x="121" y="25"/>
                          <a:pt x="121" y="25"/>
                          <a:pt x="121"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6" y="24"/>
                          <a:pt x="116" y="24"/>
                          <a:pt x="116" y="24"/>
                        </a:cubicBezTo>
                        <a:cubicBezTo>
                          <a:pt x="116" y="24"/>
                          <a:pt x="116" y="24"/>
                          <a:pt x="116" y="24"/>
                        </a:cubicBezTo>
                        <a:cubicBezTo>
                          <a:pt x="115" y="24"/>
                          <a:pt x="115" y="24"/>
                          <a:pt x="115" y="24"/>
                        </a:cubicBezTo>
                        <a:cubicBezTo>
                          <a:pt x="115" y="25"/>
                          <a:pt x="115" y="25"/>
                          <a:pt x="115" y="25"/>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3" y="24"/>
                          <a:pt x="113" y="24"/>
                          <a:pt x="113" y="24"/>
                        </a:cubicBezTo>
                        <a:cubicBezTo>
                          <a:pt x="113" y="23"/>
                          <a:pt x="113" y="23"/>
                          <a:pt x="113" y="23"/>
                        </a:cubicBezTo>
                        <a:cubicBezTo>
                          <a:pt x="114" y="23"/>
                          <a:pt x="114" y="23"/>
                          <a:pt x="114" y="23"/>
                        </a:cubicBezTo>
                        <a:cubicBezTo>
                          <a:pt x="114" y="24"/>
                          <a:pt x="114" y="24"/>
                          <a:pt x="114" y="24"/>
                        </a:cubicBezTo>
                        <a:cubicBezTo>
                          <a:pt x="115" y="24"/>
                          <a:pt x="115" y="24"/>
                          <a:pt x="115" y="24"/>
                        </a:cubicBezTo>
                        <a:cubicBezTo>
                          <a:pt x="116" y="24"/>
                          <a:pt x="116" y="24"/>
                          <a:pt x="116" y="24"/>
                        </a:cubicBezTo>
                        <a:cubicBezTo>
                          <a:pt x="116" y="24"/>
                          <a:pt x="116" y="24"/>
                          <a:pt x="116" y="24"/>
                        </a:cubicBezTo>
                        <a:cubicBezTo>
                          <a:pt x="117" y="24"/>
                          <a:pt x="117" y="24"/>
                          <a:pt x="117" y="24"/>
                        </a:cubicBezTo>
                        <a:cubicBezTo>
                          <a:pt x="117" y="24"/>
                          <a:pt x="117" y="24"/>
                          <a:pt x="117" y="24"/>
                        </a:cubicBezTo>
                        <a:cubicBezTo>
                          <a:pt x="118" y="24"/>
                          <a:pt x="118" y="24"/>
                          <a:pt x="118" y="24"/>
                        </a:cubicBezTo>
                        <a:cubicBezTo>
                          <a:pt x="118" y="24"/>
                          <a:pt x="118" y="24"/>
                          <a:pt x="118" y="24"/>
                        </a:cubicBezTo>
                        <a:cubicBezTo>
                          <a:pt x="119" y="24"/>
                          <a:pt x="119" y="24"/>
                          <a:pt x="119" y="24"/>
                        </a:cubicBezTo>
                        <a:cubicBezTo>
                          <a:pt x="119" y="24"/>
                          <a:pt x="119" y="24"/>
                          <a:pt x="119" y="24"/>
                        </a:cubicBezTo>
                        <a:cubicBezTo>
                          <a:pt x="119" y="24"/>
                          <a:pt x="119" y="24"/>
                          <a:pt x="119" y="24"/>
                        </a:cubicBezTo>
                        <a:cubicBezTo>
                          <a:pt x="119" y="24"/>
                          <a:pt x="119" y="24"/>
                          <a:pt x="119" y="24"/>
                        </a:cubicBezTo>
                        <a:cubicBezTo>
                          <a:pt x="120" y="24"/>
                          <a:pt x="120" y="24"/>
                          <a:pt x="120" y="24"/>
                        </a:cubicBezTo>
                        <a:cubicBezTo>
                          <a:pt x="120" y="24"/>
                          <a:pt x="120" y="24"/>
                          <a:pt x="120" y="24"/>
                        </a:cubicBezTo>
                        <a:cubicBezTo>
                          <a:pt x="120" y="24"/>
                          <a:pt x="120" y="24"/>
                          <a:pt x="120" y="24"/>
                        </a:cubicBezTo>
                        <a:cubicBezTo>
                          <a:pt x="120" y="24"/>
                          <a:pt x="120" y="24"/>
                          <a:pt x="120" y="24"/>
                        </a:cubicBezTo>
                        <a:cubicBezTo>
                          <a:pt x="121" y="24"/>
                          <a:pt x="121" y="24"/>
                          <a:pt x="121" y="24"/>
                        </a:cubicBezTo>
                        <a:cubicBezTo>
                          <a:pt x="121" y="24"/>
                          <a:pt x="121" y="24"/>
                          <a:pt x="121" y="24"/>
                        </a:cubicBezTo>
                        <a:cubicBezTo>
                          <a:pt x="121" y="24"/>
                          <a:pt x="121" y="24"/>
                          <a:pt x="121" y="24"/>
                        </a:cubicBezTo>
                        <a:cubicBezTo>
                          <a:pt x="121" y="24"/>
                          <a:pt x="121" y="24"/>
                          <a:pt x="121" y="24"/>
                        </a:cubicBezTo>
                        <a:cubicBezTo>
                          <a:pt x="121" y="24"/>
                          <a:pt x="121" y="24"/>
                          <a:pt x="121" y="24"/>
                        </a:cubicBezTo>
                        <a:cubicBezTo>
                          <a:pt x="120" y="24"/>
                          <a:pt x="120" y="24"/>
                          <a:pt x="120" y="24"/>
                        </a:cubicBezTo>
                        <a:cubicBezTo>
                          <a:pt x="120" y="24"/>
                          <a:pt x="120" y="24"/>
                          <a:pt x="120" y="24"/>
                        </a:cubicBezTo>
                        <a:cubicBezTo>
                          <a:pt x="120" y="23"/>
                          <a:pt x="120" y="23"/>
                          <a:pt x="120" y="23"/>
                        </a:cubicBezTo>
                        <a:cubicBezTo>
                          <a:pt x="120" y="23"/>
                          <a:pt x="120" y="23"/>
                          <a:pt x="120" y="23"/>
                        </a:cubicBezTo>
                        <a:cubicBezTo>
                          <a:pt x="121" y="23"/>
                          <a:pt x="121" y="23"/>
                          <a:pt x="121" y="23"/>
                        </a:cubicBezTo>
                        <a:cubicBezTo>
                          <a:pt x="121" y="23"/>
                          <a:pt x="121" y="23"/>
                          <a:pt x="121" y="23"/>
                        </a:cubicBezTo>
                        <a:cubicBezTo>
                          <a:pt x="120" y="23"/>
                          <a:pt x="120" y="23"/>
                          <a:pt x="120" y="23"/>
                        </a:cubicBezTo>
                        <a:cubicBezTo>
                          <a:pt x="120" y="23"/>
                          <a:pt x="120" y="23"/>
                          <a:pt x="120" y="23"/>
                        </a:cubicBezTo>
                        <a:cubicBezTo>
                          <a:pt x="120" y="23"/>
                          <a:pt x="120" y="23"/>
                          <a:pt x="120" y="23"/>
                        </a:cubicBezTo>
                        <a:cubicBezTo>
                          <a:pt x="120" y="23"/>
                          <a:pt x="120" y="23"/>
                          <a:pt x="120" y="23"/>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19" y="22"/>
                          <a:pt x="119" y="22"/>
                          <a:pt x="119" y="22"/>
                        </a:cubicBezTo>
                        <a:cubicBezTo>
                          <a:pt x="120" y="21"/>
                          <a:pt x="120" y="21"/>
                          <a:pt x="120" y="21"/>
                        </a:cubicBezTo>
                        <a:cubicBezTo>
                          <a:pt x="120" y="21"/>
                          <a:pt x="120" y="21"/>
                          <a:pt x="120" y="21"/>
                        </a:cubicBezTo>
                        <a:cubicBezTo>
                          <a:pt x="121" y="21"/>
                          <a:pt x="121" y="21"/>
                          <a:pt x="121" y="21"/>
                        </a:cubicBezTo>
                        <a:cubicBezTo>
                          <a:pt x="121" y="21"/>
                          <a:pt x="121" y="21"/>
                          <a:pt x="121" y="21"/>
                        </a:cubicBezTo>
                        <a:cubicBezTo>
                          <a:pt x="122" y="21"/>
                          <a:pt x="122" y="21"/>
                          <a:pt x="122" y="21"/>
                        </a:cubicBezTo>
                        <a:cubicBezTo>
                          <a:pt x="122" y="21"/>
                          <a:pt x="122" y="21"/>
                          <a:pt x="122" y="21"/>
                        </a:cubicBezTo>
                        <a:cubicBezTo>
                          <a:pt x="122" y="21"/>
                          <a:pt x="122" y="21"/>
                          <a:pt x="122" y="21"/>
                        </a:cubicBezTo>
                        <a:cubicBezTo>
                          <a:pt x="122" y="22"/>
                          <a:pt x="122" y="22"/>
                          <a:pt x="122" y="22"/>
                        </a:cubicBezTo>
                        <a:cubicBezTo>
                          <a:pt x="121" y="22"/>
                          <a:pt x="121" y="22"/>
                          <a:pt x="121" y="22"/>
                        </a:cubicBezTo>
                        <a:cubicBezTo>
                          <a:pt x="121" y="22"/>
                          <a:pt x="121" y="22"/>
                          <a:pt x="121" y="22"/>
                        </a:cubicBezTo>
                        <a:cubicBezTo>
                          <a:pt x="121" y="22"/>
                          <a:pt x="121" y="22"/>
                          <a:pt x="121" y="22"/>
                        </a:cubicBezTo>
                        <a:cubicBezTo>
                          <a:pt x="121" y="22"/>
                          <a:pt x="121" y="22"/>
                          <a:pt x="121" y="22"/>
                        </a:cubicBezTo>
                        <a:cubicBezTo>
                          <a:pt x="121" y="23"/>
                          <a:pt x="121" y="23"/>
                          <a:pt x="121" y="23"/>
                        </a:cubicBezTo>
                        <a:cubicBezTo>
                          <a:pt x="121" y="23"/>
                          <a:pt x="121" y="23"/>
                          <a:pt x="121" y="23"/>
                        </a:cubicBezTo>
                        <a:cubicBezTo>
                          <a:pt x="121" y="23"/>
                          <a:pt x="121" y="23"/>
                          <a:pt x="121" y="23"/>
                        </a:cubicBezTo>
                        <a:cubicBezTo>
                          <a:pt x="121" y="23"/>
                          <a:pt x="121" y="23"/>
                          <a:pt x="121" y="23"/>
                        </a:cubicBezTo>
                        <a:cubicBezTo>
                          <a:pt x="122" y="23"/>
                          <a:pt x="122" y="23"/>
                          <a:pt x="122" y="23"/>
                        </a:cubicBezTo>
                        <a:cubicBezTo>
                          <a:pt x="122" y="23"/>
                          <a:pt x="122" y="23"/>
                          <a:pt x="122" y="23"/>
                        </a:cubicBezTo>
                        <a:cubicBezTo>
                          <a:pt x="122" y="23"/>
                          <a:pt x="122" y="23"/>
                          <a:pt x="122" y="23"/>
                        </a:cubicBezTo>
                        <a:cubicBezTo>
                          <a:pt x="122" y="23"/>
                          <a:pt x="122" y="23"/>
                          <a:pt x="122" y="23"/>
                        </a:cubicBezTo>
                        <a:cubicBezTo>
                          <a:pt x="122" y="23"/>
                          <a:pt x="122" y="23"/>
                          <a:pt x="122" y="23"/>
                        </a:cubicBezTo>
                        <a:cubicBezTo>
                          <a:pt x="122" y="24"/>
                          <a:pt x="122" y="24"/>
                          <a:pt x="122" y="24"/>
                        </a:cubicBezTo>
                        <a:cubicBezTo>
                          <a:pt x="122" y="24"/>
                          <a:pt x="122" y="24"/>
                          <a:pt x="122" y="24"/>
                        </a:cubicBezTo>
                        <a:cubicBezTo>
                          <a:pt x="123" y="24"/>
                          <a:pt x="123" y="24"/>
                          <a:pt x="123" y="24"/>
                        </a:cubicBezTo>
                        <a:cubicBezTo>
                          <a:pt x="123" y="24"/>
                          <a:pt x="123" y="24"/>
                          <a:pt x="123" y="24"/>
                        </a:cubicBezTo>
                        <a:cubicBezTo>
                          <a:pt x="123" y="24"/>
                          <a:pt x="123" y="24"/>
                          <a:pt x="123" y="24"/>
                        </a:cubicBezTo>
                        <a:cubicBezTo>
                          <a:pt x="123" y="24"/>
                          <a:pt x="123" y="24"/>
                          <a:pt x="123" y="24"/>
                        </a:cubicBezTo>
                        <a:cubicBezTo>
                          <a:pt x="122" y="24"/>
                          <a:pt x="122" y="24"/>
                          <a:pt x="122" y="24"/>
                        </a:cubicBezTo>
                        <a:cubicBezTo>
                          <a:pt x="122" y="24"/>
                          <a:pt x="122" y="24"/>
                          <a:pt x="122" y="24"/>
                        </a:cubicBezTo>
                        <a:cubicBezTo>
                          <a:pt x="123" y="23"/>
                          <a:pt x="123" y="23"/>
                          <a:pt x="123" y="23"/>
                        </a:cubicBezTo>
                        <a:cubicBezTo>
                          <a:pt x="123" y="23"/>
                          <a:pt x="123" y="23"/>
                          <a:pt x="123" y="23"/>
                        </a:cubicBezTo>
                        <a:cubicBezTo>
                          <a:pt x="123" y="23"/>
                          <a:pt x="123" y="23"/>
                          <a:pt x="123" y="23"/>
                        </a:cubicBezTo>
                        <a:cubicBezTo>
                          <a:pt x="123" y="23"/>
                          <a:pt x="123" y="23"/>
                          <a:pt x="123" y="23"/>
                        </a:cubicBezTo>
                        <a:cubicBezTo>
                          <a:pt x="123" y="22"/>
                          <a:pt x="123" y="22"/>
                          <a:pt x="123" y="22"/>
                        </a:cubicBezTo>
                        <a:cubicBezTo>
                          <a:pt x="123" y="22"/>
                          <a:pt x="123" y="22"/>
                          <a:pt x="123" y="22"/>
                        </a:cubicBezTo>
                        <a:cubicBezTo>
                          <a:pt x="123" y="22"/>
                          <a:pt x="123" y="22"/>
                          <a:pt x="123" y="22"/>
                        </a:cubicBezTo>
                        <a:cubicBezTo>
                          <a:pt x="124" y="23"/>
                          <a:pt x="124" y="23"/>
                          <a:pt x="124" y="23"/>
                        </a:cubicBezTo>
                        <a:cubicBezTo>
                          <a:pt x="124" y="23"/>
                          <a:pt x="124" y="23"/>
                          <a:pt x="124" y="23"/>
                        </a:cubicBezTo>
                        <a:cubicBezTo>
                          <a:pt x="124" y="24"/>
                          <a:pt x="124" y="24"/>
                          <a:pt x="124" y="24"/>
                        </a:cubicBezTo>
                        <a:cubicBezTo>
                          <a:pt x="124" y="24"/>
                          <a:pt x="124" y="24"/>
                          <a:pt x="124" y="24"/>
                        </a:cubicBezTo>
                        <a:cubicBezTo>
                          <a:pt x="124" y="24"/>
                          <a:pt x="124" y="24"/>
                          <a:pt x="124" y="24"/>
                        </a:cubicBezTo>
                        <a:cubicBezTo>
                          <a:pt x="123" y="24"/>
                          <a:pt x="123" y="24"/>
                          <a:pt x="123"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5" y="24"/>
                          <a:pt x="125" y="24"/>
                          <a:pt x="125" y="24"/>
                        </a:cubicBezTo>
                        <a:cubicBezTo>
                          <a:pt x="125" y="24"/>
                          <a:pt x="125" y="24"/>
                          <a:pt x="125" y="24"/>
                        </a:cubicBezTo>
                        <a:cubicBezTo>
                          <a:pt x="124" y="24"/>
                          <a:pt x="124" y="24"/>
                          <a:pt x="124" y="24"/>
                        </a:cubicBezTo>
                        <a:cubicBezTo>
                          <a:pt x="124" y="24"/>
                          <a:pt x="124" y="24"/>
                          <a:pt x="124" y="24"/>
                        </a:cubicBezTo>
                        <a:cubicBezTo>
                          <a:pt x="124" y="23"/>
                          <a:pt x="124" y="23"/>
                          <a:pt x="124" y="23"/>
                        </a:cubicBezTo>
                        <a:cubicBezTo>
                          <a:pt x="124" y="23"/>
                          <a:pt x="124" y="23"/>
                          <a:pt x="124" y="23"/>
                        </a:cubicBezTo>
                        <a:cubicBezTo>
                          <a:pt x="124" y="23"/>
                          <a:pt x="124" y="23"/>
                          <a:pt x="124" y="23"/>
                        </a:cubicBezTo>
                        <a:cubicBezTo>
                          <a:pt x="125" y="23"/>
                          <a:pt x="125" y="23"/>
                          <a:pt x="125" y="23"/>
                        </a:cubicBezTo>
                        <a:cubicBezTo>
                          <a:pt x="125" y="23"/>
                          <a:pt x="125" y="23"/>
                          <a:pt x="125" y="23"/>
                        </a:cubicBezTo>
                        <a:cubicBezTo>
                          <a:pt x="125" y="24"/>
                          <a:pt x="125" y="24"/>
                          <a:pt x="125" y="24"/>
                        </a:cubicBezTo>
                        <a:cubicBezTo>
                          <a:pt x="126" y="24"/>
                          <a:pt x="126" y="24"/>
                          <a:pt x="126" y="24"/>
                        </a:cubicBezTo>
                        <a:cubicBezTo>
                          <a:pt x="126" y="24"/>
                          <a:pt x="126" y="24"/>
                          <a:pt x="126" y="24"/>
                        </a:cubicBezTo>
                        <a:cubicBezTo>
                          <a:pt x="126" y="24"/>
                          <a:pt x="126" y="24"/>
                          <a:pt x="126" y="24"/>
                        </a:cubicBezTo>
                        <a:cubicBezTo>
                          <a:pt x="126" y="23"/>
                          <a:pt x="126" y="23"/>
                          <a:pt x="126" y="23"/>
                        </a:cubicBezTo>
                        <a:cubicBezTo>
                          <a:pt x="126" y="23"/>
                          <a:pt x="126" y="23"/>
                          <a:pt x="126" y="23"/>
                        </a:cubicBezTo>
                        <a:cubicBezTo>
                          <a:pt x="126" y="23"/>
                          <a:pt x="126" y="23"/>
                          <a:pt x="126" y="23"/>
                        </a:cubicBezTo>
                        <a:cubicBezTo>
                          <a:pt x="126" y="24"/>
                          <a:pt x="126" y="24"/>
                          <a:pt x="126" y="24"/>
                        </a:cubicBezTo>
                        <a:cubicBezTo>
                          <a:pt x="127" y="24"/>
                          <a:pt x="127" y="24"/>
                          <a:pt x="127" y="24"/>
                        </a:cubicBezTo>
                        <a:cubicBezTo>
                          <a:pt x="128" y="24"/>
                          <a:pt x="128" y="24"/>
                          <a:pt x="128" y="24"/>
                        </a:cubicBezTo>
                        <a:cubicBezTo>
                          <a:pt x="128" y="23"/>
                          <a:pt x="128" y="23"/>
                          <a:pt x="128" y="23"/>
                        </a:cubicBezTo>
                        <a:cubicBezTo>
                          <a:pt x="128" y="23"/>
                          <a:pt x="128" y="23"/>
                          <a:pt x="128" y="23"/>
                        </a:cubicBezTo>
                        <a:cubicBezTo>
                          <a:pt x="128" y="23"/>
                          <a:pt x="128" y="23"/>
                          <a:pt x="128" y="23"/>
                        </a:cubicBezTo>
                        <a:cubicBezTo>
                          <a:pt x="129" y="23"/>
                          <a:pt x="129" y="23"/>
                          <a:pt x="129" y="23"/>
                        </a:cubicBezTo>
                        <a:cubicBezTo>
                          <a:pt x="129" y="23"/>
                          <a:pt x="129" y="23"/>
                          <a:pt x="129" y="23"/>
                        </a:cubicBezTo>
                        <a:cubicBezTo>
                          <a:pt x="129" y="22"/>
                          <a:pt x="129" y="22"/>
                          <a:pt x="129" y="22"/>
                        </a:cubicBezTo>
                        <a:cubicBezTo>
                          <a:pt x="129" y="22"/>
                          <a:pt x="129" y="22"/>
                          <a:pt x="129" y="22"/>
                        </a:cubicBezTo>
                        <a:cubicBezTo>
                          <a:pt x="129" y="22"/>
                          <a:pt x="129" y="22"/>
                          <a:pt x="129" y="22"/>
                        </a:cubicBezTo>
                        <a:cubicBezTo>
                          <a:pt x="129" y="21"/>
                          <a:pt x="129" y="21"/>
                          <a:pt x="129" y="21"/>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1"/>
                          <a:pt x="129" y="21"/>
                          <a:pt x="129" y="21"/>
                        </a:cubicBezTo>
                        <a:cubicBezTo>
                          <a:pt x="129" y="21"/>
                          <a:pt x="129" y="21"/>
                          <a:pt x="129" y="21"/>
                        </a:cubicBezTo>
                        <a:cubicBezTo>
                          <a:pt x="130" y="21"/>
                          <a:pt x="130" y="21"/>
                          <a:pt x="130" y="21"/>
                        </a:cubicBezTo>
                        <a:cubicBezTo>
                          <a:pt x="130" y="21"/>
                          <a:pt x="130" y="21"/>
                          <a:pt x="130" y="21"/>
                        </a:cubicBezTo>
                        <a:cubicBezTo>
                          <a:pt x="129" y="21"/>
                          <a:pt x="129" y="21"/>
                          <a:pt x="129" y="21"/>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19"/>
                          <a:pt x="130" y="19"/>
                          <a:pt x="130" y="19"/>
                        </a:cubicBezTo>
                        <a:cubicBezTo>
                          <a:pt x="130" y="19"/>
                          <a:pt x="130" y="19"/>
                          <a:pt x="130" y="19"/>
                        </a:cubicBezTo>
                        <a:cubicBezTo>
                          <a:pt x="131" y="18"/>
                          <a:pt x="131" y="18"/>
                          <a:pt x="131" y="18"/>
                        </a:cubicBezTo>
                        <a:cubicBezTo>
                          <a:pt x="131" y="18"/>
                          <a:pt x="131" y="18"/>
                          <a:pt x="131" y="18"/>
                        </a:cubicBezTo>
                        <a:cubicBezTo>
                          <a:pt x="131" y="18"/>
                          <a:pt x="131" y="18"/>
                          <a:pt x="131" y="18"/>
                        </a:cubicBezTo>
                        <a:cubicBezTo>
                          <a:pt x="131" y="17"/>
                          <a:pt x="131" y="17"/>
                          <a:pt x="131" y="17"/>
                        </a:cubicBezTo>
                        <a:cubicBezTo>
                          <a:pt x="131" y="17"/>
                          <a:pt x="131" y="17"/>
                          <a:pt x="131" y="17"/>
                        </a:cubicBezTo>
                        <a:lnTo>
                          <a:pt x="131" y="18"/>
                        </a:lnTo>
                        <a:close/>
                        <a:moveTo>
                          <a:pt x="130" y="28"/>
                        </a:moveTo>
                        <a:cubicBezTo>
                          <a:pt x="130" y="29"/>
                          <a:pt x="130" y="29"/>
                          <a:pt x="130" y="29"/>
                        </a:cubicBezTo>
                        <a:cubicBezTo>
                          <a:pt x="130" y="29"/>
                          <a:pt x="130" y="29"/>
                          <a:pt x="130" y="29"/>
                        </a:cubicBezTo>
                        <a:cubicBezTo>
                          <a:pt x="130" y="29"/>
                          <a:pt x="130" y="29"/>
                          <a:pt x="130" y="29"/>
                        </a:cubicBezTo>
                        <a:cubicBezTo>
                          <a:pt x="130" y="29"/>
                          <a:pt x="130" y="29"/>
                          <a:pt x="130" y="29"/>
                        </a:cubicBezTo>
                        <a:cubicBezTo>
                          <a:pt x="130" y="29"/>
                          <a:pt x="130" y="29"/>
                          <a:pt x="130" y="29"/>
                        </a:cubicBezTo>
                        <a:cubicBezTo>
                          <a:pt x="130" y="29"/>
                          <a:pt x="130" y="29"/>
                          <a:pt x="130" y="29"/>
                        </a:cubicBezTo>
                        <a:cubicBezTo>
                          <a:pt x="129" y="30"/>
                          <a:pt x="129" y="30"/>
                          <a:pt x="129" y="30"/>
                        </a:cubicBezTo>
                        <a:cubicBezTo>
                          <a:pt x="129" y="30"/>
                          <a:pt x="129" y="30"/>
                          <a:pt x="129" y="30"/>
                        </a:cubicBezTo>
                        <a:cubicBezTo>
                          <a:pt x="129" y="30"/>
                          <a:pt x="129" y="30"/>
                          <a:pt x="129" y="30"/>
                        </a:cubicBezTo>
                        <a:cubicBezTo>
                          <a:pt x="130" y="30"/>
                          <a:pt x="130" y="30"/>
                          <a:pt x="130" y="30"/>
                        </a:cubicBezTo>
                        <a:cubicBezTo>
                          <a:pt x="131" y="29"/>
                          <a:pt x="131" y="29"/>
                          <a:pt x="131" y="29"/>
                        </a:cubicBezTo>
                        <a:cubicBezTo>
                          <a:pt x="131" y="29"/>
                          <a:pt x="131" y="29"/>
                          <a:pt x="131" y="29"/>
                        </a:cubicBezTo>
                        <a:cubicBezTo>
                          <a:pt x="131" y="29"/>
                          <a:pt x="131" y="29"/>
                          <a:pt x="131" y="29"/>
                        </a:cubicBezTo>
                        <a:cubicBezTo>
                          <a:pt x="131" y="29"/>
                          <a:pt x="131" y="29"/>
                          <a:pt x="131" y="29"/>
                        </a:cubicBezTo>
                        <a:cubicBezTo>
                          <a:pt x="131" y="29"/>
                          <a:pt x="131" y="29"/>
                          <a:pt x="131" y="29"/>
                        </a:cubicBezTo>
                        <a:cubicBezTo>
                          <a:pt x="130" y="28"/>
                          <a:pt x="130" y="28"/>
                          <a:pt x="130" y="2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0" name="Freeform 349">
                    <a:extLst>
                      <a:ext uri="{FF2B5EF4-FFF2-40B4-BE49-F238E27FC236}">
                        <a16:creationId xmlns="" xmlns:a16="http://schemas.microsoft.com/office/drawing/2014/main" id="{FE5DC509-3DBB-4ADB-B974-ECBE5DBE61E3}"/>
                      </a:ext>
                    </a:extLst>
                  </p:cNvPr>
                  <p:cNvSpPr>
                    <a:spLocks/>
                  </p:cNvSpPr>
                  <p:nvPr/>
                </p:nvSpPr>
                <p:spPr bwMode="auto">
                  <a:xfrm>
                    <a:off x="5220285" y="4465097"/>
                    <a:ext cx="718225" cy="346006"/>
                  </a:xfrm>
                  <a:custGeom>
                    <a:avLst/>
                    <a:gdLst>
                      <a:gd name="T0" fmla="*/ 1 w 137"/>
                      <a:gd name="T1" fmla="*/ 2 h 66"/>
                      <a:gd name="T2" fmla="*/ 49 w 137"/>
                      <a:gd name="T3" fmla="*/ 49 h 66"/>
                      <a:gd name="T4" fmla="*/ 53 w 137"/>
                      <a:gd name="T5" fmla="*/ 53 h 66"/>
                      <a:gd name="T6" fmla="*/ 55 w 137"/>
                      <a:gd name="T7" fmla="*/ 53 h 66"/>
                      <a:gd name="T8" fmla="*/ 57 w 137"/>
                      <a:gd name="T9" fmla="*/ 53 h 66"/>
                      <a:gd name="T10" fmla="*/ 58 w 137"/>
                      <a:gd name="T11" fmla="*/ 52 h 66"/>
                      <a:gd name="T12" fmla="*/ 59 w 137"/>
                      <a:gd name="T13" fmla="*/ 53 h 66"/>
                      <a:gd name="T14" fmla="*/ 61 w 137"/>
                      <a:gd name="T15" fmla="*/ 54 h 66"/>
                      <a:gd name="T16" fmla="*/ 61 w 137"/>
                      <a:gd name="T17" fmla="*/ 56 h 66"/>
                      <a:gd name="T18" fmla="*/ 64 w 137"/>
                      <a:gd name="T19" fmla="*/ 57 h 66"/>
                      <a:gd name="T20" fmla="*/ 68 w 137"/>
                      <a:gd name="T21" fmla="*/ 58 h 66"/>
                      <a:gd name="T22" fmla="*/ 71 w 137"/>
                      <a:gd name="T23" fmla="*/ 58 h 66"/>
                      <a:gd name="T24" fmla="*/ 73 w 137"/>
                      <a:gd name="T25" fmla="*/ 59 h 66"/>
                      <a:gd name="T26" fmla="*/ 75 w 137"/>
                      <a:gd name="T27" fmla="*/ 58 h 66"/>
                      <a:gd name="T28" fmla="*/ 79 w 137"/>
                      <a:gd name="T29" fmla="*/ 58 h 66"/>
                      <a:gd name="T30" fmla="*/ 81 w 137"/>
                      <a:gd name="T31" fmla="*/ 61 h 66"/>
                      <a:gd name="T32" fmla="*/ 81 w 137"/>
                      <a:gd name="T33" fmla="*/ 62 h 66"/>
                      <a:gd name="T34" fmla="*/ 81 w 137"/>
                      <a:gd name="T35" fmla="*/ 63 h 66"/>
                      <a:gd name="T36" fmla="*/ 86 w 137"/>
                      <a:gd name="T37" fmla="*/ 61 h 66"/>
                      <a:gd name="T38" fmla="*/ 88 w 137"/>
                      <a:gd name="T39" fmla="*/ 62 h 66"/>
                      <a:gd name="T40" fmla="*/ 89 w 137"/>
                      <a:gd name="T41" fmla="*/ 64 h 66"/>
                      <a:gd name="T42" fmla="*/ 91 w 137"/>
                      <a:gd name="T43" fmla="*/ 63 h 66"/>
                      <a:gd name="T44" fmla="*/ 92 w 137"/>
                      <a:gd name="T45" fmla="*/ 63 h 66"/>
                      <a:gd name="T46" fmla="*/ 93 w 137"/>
                      <a:gd name="T47" fmla="*/ 62 h 66"/>
                      <a:gd name="T48" fmla="*/ 94 w 137"/>
                      <a:gd name="T49" fmla="*/ 63 h 66"/>
                      <a:gd name="T50" fmla="*/ 94 w 137"/>
                      <a:gd name="T51" fmla="*/ 66 h 66"/>
                      <a:gd name="T52" fmla="*/ 96 w 137"/>
                      <a:gd name="T53" fmla="*/ 64 h 66"/>
                      <a:gd name="T54" fmla="*/ 96 w 137"/>
                      <a:gd name="T55" fmla="*/ 63 h 66"/>
                      <a:gd name="T56" fmla="*/ 97 w 137"/>
                      <a:gd name="T57" fmla="*/ 61 h 66"/>
                      <a:gd name="T58" fmla="*/ 98 w 137"/>
                      <a:gd name="T59" fmla="*/ 61 h 66"/>
                      <a:gd name="T60" fmla="*/ 99 w 137"/>
                      <a:gd name="T61" fmla="*/ 62 h 66"/>
                      <a:gd name="T62" fmla="*/ 100 w 137"/>
                      <a:gd name="T63" fmla="*/ 63 h 66"/>
                      <a:gd name="T64" fmla="*/ 101 w 137"/>
                      <a:gd name="T65" fmla="*/ 63 h 66"/>
                      <a:gd name="T66" fmla="*/ 102 w 137"/>
                      <a:gd name="T67" fmla="*/ 63 h 66"/>
                      <a:gd name="T68" fmla="*/ 103 w 137"/>
                      <a:gd name="T69" fmla="*/ 62 h 66"/>
                      <a:gd name="T70" fmla="*/ 103 w 137"/>
                      <a:gd name="T71" fmla="*/ 63 h 66"/>
                      <a:gd name="T72" fmla="*/ 104 w 137"/>
                      <a:gd name="T73" fmla="*/ 63 h 66"/>
                      <a:gd name="T74" fmla="*/ 105 w 137"/>
                      <a:gd name="T75" fmla="*/ 64 h 66"/>
                      <a:gd name="T76" fmla="*/ 108 w 137"/>
                      <a:gd name="T77" fmla="*/ 65 h 66"/>
                      <a:gd name="T78" fmla="*/ 109 w 137"/>
                      <a:gd name="T79" fmla="*/ 64 h 66"/>
                      <a:gd name="T80" fmla="*/ 111 w 137"/>
                      <a:gd name="T81" fmla="*/ 63 h 66"/>
                      <a:gd name="T82" fmla="*/ 113 w 137"/>
                      <a:gd name="T83" fmla="*/ 62 h 66"/>
                      <a:gd name="T84" fmla="*/ 114 w 137"/>
                      <a:gd name="T85" fmla="*/ 62 h 66"/>
                      <a:gd name="T86" fmla="*/ 116 w 137"/>
                      <a:gd name="T87" fmla="*/ 62 h 66"/>
                      <a:gd name="T88" fmla="*/ 116 w 137"/>
                      <a:gd name="T89" fmla="*/ 62 h 66"/>
                      <a:gd name="T90" fmla="*/ 118 w 137"/>
                      <a:gd name="T91" fmla="*/ 61 h 66"/>
                      <a:gd name="T92" fmla="*/ 119 w 137"/>
                      <a:gd name="T93" fmla="*/ 60 h 66"/>
                      <a:gd name="T94" fmla="*/ 120 w 137"/>
                      <a:gd name="T95" fmla="*/ 61 h 66"/>
                      <a:gd name="T96" fmla="*/ 121 w 137"/>
                      <a:gd name="T97" fmla="*/ 62 h 66"/>
                      <a:gd name="T98" fmla="*/ 121 w 137"/>
                      <a:gd name="T99" fmla="*/ 62 h 66"/>
                      <a:gd name="T100" fmla="*/ 123 w 137"/>
                      <a:gd name="T101" fmla="*/ 62 h 66"/>
                      <a:gd name="T102" fmla="*/ 124 w 137"/>
                      <a:gd name="T103" fmla="*/ 61 h 66"/>
                      <a:gd name="T104" fmla="*/ 125 w 137"/>
                      <a:gd name="T105" fmla="*/ 61 h 66"/>
                      <a:gd name="T106" fmla="*/ 127 w 137"/>
                      <a:gd name="T107" fmla="*/ 60 h 66"/>
                      <a:gd name="T108" fmla="*/ 128 w 137"/>
                      <a:gd name="T109" fmla="*/ 61 h 66"/>
                      <a:gd name="T110" fmla="*/ 130 w 137"/>
                      <a:gd name="T111" fmla="*/ 62 h 66"/>
                      <a:gd name="T112" fmla="*/ 130 w 137"/>
                      <a:gd name="T113" fmla="*/ 63 h 66"/>
                      <a:gd name="T114" fmla="*/ 133 w 137"/>
                      <a:gd name="T115" fmla="*/ 64 h 66"/>
                      <a:gd name="T116" fmla="*/ 134 w 137"/>
                      <a:gd name="T117" fmla="*/ 65 h 66"/>
                      <a:gd name="T118" fmla="*/ 135 w 137"/>
                      <a:gd name="T119" fmla="*/ 65 h 66"/>
                      <a:gd name="T120" fmla="*/ 137 w 137"/>
                      <a:gd name="T121" fmla="*/ 6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7" h="66">
                        <a:moveTo>
                          <a:pt x="137" y="61"/>
                        </a:moveTo>
                        <a:cubicBezTo>
                          <a:pt x="137" y="51"/>
                          <a:pt x="137" y="41"/>
                          <a:pt x="137" y="32"/>
                        </a:cubicBezTo>
                        <a:cubicBezTo>
                          <a:pt x="135" y="24"/>
                          <a:pt x="134" y="17"/>
                          <a:pt x="133" y="10"/>
                        </a:cubicBezTo>
                        <a:cubicBezTo>
                          <a:pt x="132" y="7"/>
                          <a:pt x="132" y="3"/>
                          <a:pt x="132" y="0"/>
                        </a:cubicBezTo>
                        <a:cubicBezTo>
                          <a:pt x="98" y="2"/>
                          <a:pt x="63" y="3"/>
                          <a:pt x="28" y="2"/>
                        </a:cubicBezTo>
                        <a:cubicBezTo>
                          <a:pt x="19" y="2"/>
                          <a:pt x="10" y="2"/>
                          <a:pt x="1" y="2"/>
                        </a:cubicBezTo>
                        <a:cubicBezTo>
                          <a:pt x="1" y="5"/>
                          <a:pt x="1" y="8"/>
                          <a:pt x="0" y="11"/>
                        </a:cubicBezTo>
                        <a:cubicBezTo>
                          <a:pt x="16" y="12"/>
                          <a:pt x="32" y="12"/>
                          <a:pt x="48" y="12"/>
                        </a:cubicBezTo>
                        <a:cubicBezTo>
                          <a:pt x="48" y="12"/>
                          <a:pt x="48" y="12"/>
                          <a:pt x="48" y="12"/>
                        </a:cubicBezTo>
                        <a:cubicBezTo>
                          <a:pt x="48" y="25"/>
                          <a:pt x="48" y="37"/>
                          <a:pt x="48" y="50"/>
                        </a:cubicBezTo>
                        <a:cubicBezTo>
                          <a:pt x="48" y="50"/>
                          <a:pt x="48" y="50"/>
                          <a:pt x="48" y="50"/>
                        </a:cubicBezTo>
                        <a:cubicBezTo>
                          <a:pt x="49" y="49"/>
                          <a:pt x="49" y="49"/>
                          <a:pt x="49" y="49"/>
                        </a:cubicBezTo>
                        <a:cubicBezTo>
                          <a:pt x="49" y="50"/>
                          <a:pt x="49" y="50"/>
                          <a:pt x="49" y="50"/>
                        </a:cubicBezTo>
                        <a:cubicBezTo>
                          <a:pt x="49" y="50"/>
                          <a:pt x="49" y="50"/>
                          <a:pt x="49" y="50"/>
                        </a:cubicBezTo>
                        <a:cubicBezTo>
                          <a:pt x="50" y="50"/>
                          <a:pt x="50" y="50"/>
                          <a:pt x="50" y="50"/>
                        </a:cubicBezTo>
                        <a:cubicBezTo>
                          <a:pt x="50" y="50"/>
                          <a:pt x="50" y="50"/>
                          <a:pt x="50" y="50"/>
                        </a:cubicBezTo>
                        <a:cubicBezTo>
                          <a:pt x="52" y="52"/>
                          <a:pt x="52" y="52"/>
                          <a:pt x="52" y="52"/>
                        </a:cubicBezTo>
                        <a:cubicBezTo>
                          <a:pt x="53" y="53"/>
                          <a:pt x="53" y="53"/>
                          <a:pt x="53" y="53"/>
                        </a:cubicBezTo>
                        <a:cubicBezTo>
                          <a:pt x="53" y="53"/>
                          <a:pt x="53" y="53"/>
                          <a:pt x="53" y="53"/>
                        </a:cubicBezTo>
                        <a:cubicBezTo>
                          <a:pt x="53" y="53"/>
                          <a:pt x="53" y="53"/>
                          <a:pt x="53" y="53"/>
                        </a:cubicBezTo>
                        <a:cubicBezTo>
                          <a:pt x="54" y="53"/>
                          <a:pt x="54" y="53"/>
                          <a:pt x="54" y="53"/>
                        </a:cubicBezTo>
                        <a:cubicBezTo>
                          <a:pt x="54" y="53"/>
                          <a:pt x="54" y="53"/>
                          <a:pt x="54" y="53"/>
                        </a:cubicBezTo>
                        <a:cubicBezTo>
                          <a:pt x="55" y="53"/>
                          <a:pt x="55" y="53"/>
                          <a:pt x="55" y="53"/>
                        </a:cubicBezTo>
                        <a:cubicBezTo>
                          <a:pt x="55" y="53"/>
                          <a:pt x="55" y="53"/>
                          <a:pt x="55" y="53"/>
                        </a:cubicBezTo>
                        <a:cubicBezTo>
                          <a:pt x="55" y="53"/>
                          <a:pt x="55" y="53"/>
                          <a:pt x="55" y="53"/>
                        </a:cubicBezTo>
                        <a:cubicBezTo>
                          <a:pt x="55" y="53"/>
                          <a:pt x="55" y="53"/>
                          <a:pt x="55" y="53"/>
                        </a:cubicBezTo>
                        <a:cubicBezTo>
                          <a:pt x="56" y="53"/>
                          <a:pt x="56" y="53"/>
                          <a:pt x="56" y="53"/>
                        </a:cubicBezTo>
                        <a:cubicBezTo>
                          <a:pt x="56" y="53"/>
                          <a:pt x="56" y="53"/>
                          <a:pt x="56" y="53"/>
                        </a:cubicBezTo>
                        <a:cubicBezTo>
                          <a:pt x="57" y="53"/>
                          <a:pt x="57" y="53"/>
                          <a:pt x="57" y="53"/>
                        </a:cubicBezTo>
                        <a:cubicBezTo>
                          <a:pt x="57" y="53"/>
                          <a:pt x="57" y="53"/>
                          <a:pt x="57" y="53"/>
                        </a:cubicBezTo>
                        <a:cubicBezTo>
                          <a:pt x="57" y="53"/>
                          <a:pt x="57" y="53"/>
                          <a:pt x="57"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9" y="53"/>
                          <a:pt x="59" y="53"/>
                          <a:pt x="59" y="53"/>
                        </a:cubicBezTo>
                        <a:cubicBezTo>
                          <a:pt x="59" y="53"/>
                          <a:pt x="59" y="53"/>
                          <a:pt x="59" y="53"/>
                        </a:cubicBezTo>
                        <a:cubicBezTo>
                          <a:pt x="59" y="53"/>
                          <a:pt x="59" y="53"/>
                          <a:pt x="59" y="53"/>
                        </a:cubicBezTo>
                        <a:cubicBezTo>
                          <a:pt x="59" y="53"/>
                          <a:pt x="59" y="53"/>
                          <a:pt x="59" y="53"/>
                        </a:cubicBezTo>
                        <a:cubicBezTo>
                          <a:pt x="60" y="53"/>
                          <a:pt x="60" y="53"/>
                          <a:pt x="60" y="53"/>
                        </a:cubicBezTo>
                        <a:cubicBezTo>
                          <a:pt x="60" y="53"/>
                          <a:pt x="60" y="53"/>
                          <a:pt x="60" y="53"/>
                        </a:cubicBezTo>
                        <a:cubicBezTo>
                          <a:pt x="60" y="53"/>
                          <a:pt x="60" y="53"/>
                          <a:pt x="60" y="53"/>
                        </a:cubicBezTo>
                        <a:cubicBezTo>
                          <a:pt x="60" y="54"/>
                          <a:pt x="60" y="54"/>
                          <a:pt x="60" y="54"/>
                        </a:cubicBezTo>
                        <a:cubicBezTo>
                          <a:pt x="61" y="54"/>
                          <a:pt x="61" y="54"/>
                          <a:pt x="61" y="54"/>
                        </a:cubicBezTo>
                        <a:cubicBezTo>
                          <a:pt x="61" y="54"/>
                          <a:pt x="61" y="54"/>
                          <a:pt x="61" y="54"/>
                        </a:cubicBezTo>
                        <a:cubicBezTo>
                          <a:pt x="61" y="55"/>
                          <a:pt x="61" y="55"/>
                          <a:pt x="61" y="55"/>
                        </a:cubicBezTo>
                        <a:cubicBezTo>
                          <a:pt x="61" y="55"/>
                          <a:pt x="61" y="55"/>
                          <a:pt x="61" y="55"/>
                        </a:cubicBezTo>
                        <a:cubicBezTo>
                          <a:pt x="61" y="56"/>
                          <a:pt x="61" y="56"/>
                          <a:pt x="61" y="56"/>
                        </a:cubicBezTo>
                        <a:cubicBezTo>
                          <a:pt x="61" y="56"/>
                          <a:pt x="61" y="56"/>
                          <a:pt x="61" y="56"/>
                        </a:cubicBezTo>
                        <a:cubicBezTo>
                          <a:pt x="61" y="56"/>
                          <a:pt x="61" y="56"/>
                          <a:pt x="61" y="56"/>
                        </a:cubicBezTo>
                        <a:cubicBezTo>
                          <a:pt x="61" y="57"/>
                          <a:pt x="61" y="57"/>
                          <a:pt x="61" y="57"/>
                        </a:cubicBezTo>
                        <a:cubicBezTo>
                          <a:pt x="62" y="56"/>
                          <a:pt x="62" y="56"/>
                          <a:pt x="62" y="56"/>
                        </a:cubicBezTo>
                        <a:cubicBezTo>
                          <a:pt x="63" y="57"/>
                          <a:pt x="63" y="57"/>
                          <a:pt x="63" y="57"/>
                        </a:cubicBezTo>
                        <a:cubicBezTo>
                          <a:pt x="63" y="57"/>
                          <a:pt x="63" y="57"/>
                          <a:pt x="63" y="57"/>
                        </a:cubicBezTo>
                        <a:cubicBezTo>
                          <a:pt x="63" y="57"/>
                          <a:pt x="63" y="57"/>
                          <a:pt x="63" y="57"/>
                        </a:cubicBezTo>
                        <a:cubicBezTo>
                          <a:pt x="64" y="57"/>
                          <a:pt x="64" y="57"/>
                          <a:pt x="64" y="57"/>
                        </a:cubicBezTo>
                        <a:cubicBezTo>
                          <a:pt x="64" y="57"/>
                          <a:pt x="64" y="57"/>
                          <a:pt x="64" y="57"/>
                        </a:cubicBezTo>
                        <a:cubicBezTo>
                          <a:pt x="64" y="57"/>
                          <a:pt x="64" y="57"/>
                          <a:pt x="64" y="57"/>
                        </a:cubicBezTo>
                        <a:cubicBezTo>
                          <a:pt x="65" y="57"/>
                          <a:pt x="65" y="57"/>
                          <a:pt x="65" y="57"/>
                        </a:cubicBezTo>
                        <a:cubicBezTo>
                          <a:pt x="66" y="57"/>
                          <a:pt x="66" y="57"/>
                          <a:pt x="66" y="57"/>
                        </a:cubicBezTo>
                        <a:cubicBezTo>
                          <a:pt x="66" y="58"/>
                          <a:pt x="66" y="58"/>
                          <a:pt x="66" y="58"/>
                        </a:cubicBezTo>
                        <a:cubicBezTo>
                          <a:pt x="68" y="58"/>
                          <a:pt x="68" y="58"/>
                          <a:pt x="68" y="58"/>
                        </a:cubicBezTo>
                        <a:cubicBezTo>
                          <a:pt x="68" y="58"/>
                          <a:pt x="68" y="58"/>
                          <a:pt x="68" y="58"/>
                        </a:cubicBezTo>
                        <a:cubicBezTo>
                          <a:pt x="70" y="58"/>
                          <a:pt x="70" y="58"/>
                          <a:pt x="70" y="58"/>
                        </a:cubicBezTo>
                        <a:cubicBezTo>
                          <a:pt x="70" y="57"/>
                          <a:pt x="70" y="57"/>
                          <a:pt x="70" y="57"/>
                        </a:cubicBezTo>
                        <a:cubicBezTo>
                          <a:pt x="70" y="57"/>
                          <a:pt x="70" y="57"/>
                          <a:pt x="70" y="57"/>
                        </a:cubicBezTo>
                        <a:cubicBezTo>
                          <a:pt x="71" y="58"/>
                          <a:pt x="71" y="58"/>
                          <a:pt x="71" y="58"/>
                        </a:cubicBezTo>
                        <a:cubicBezTo>
                          <a:pt x="71" y="58"/>
                          <a:pt x="71" y="58"/>
                          <a:pt x="71" y="58"/>
                        </a:cubicBezTo>
                        <a:cubicBezTo>
                          <a:pt x="71" y="58"/>
                          <a:pt x="71" y="58"/>
                          <a:pt x="71" y="58"/>
                        </a:cubicBezTo>
                        <a:cubicBezTo>
                          <a:pt x="71" y="58"/>
                          <a:pt x="71" y="58"/>
                          <a:pt x="71" y="58"/>
                        </a:cubicBezTo>
                        <a:cubicBezTo>
                          <a:pt x="71" y="58"/>
                          <a:pt x="71" y="58"/>
                          <a:pt x="71" y="58"/>
                        </a:cubicBezTo>
                        <a:cubicBezTo>
                          <a:pt x="72" y="59"/>
                          <a:pt x="72" y="59"/>
                          <a:pt x="72" y="59"/>
                        </a:cubicBezTo>
                        <a:cubicBezTo>
                          <a:pt x="72" y="59"/>
                          <a:pt x="72" y="59"/>
                          <a:pt x="72" y="59"/>
                        </a:cubicBezTo>
                        <a:cubicBezTo>
                          <a:pt x="73" y="59"/>
                          <a:pt x="73" y="59"/>
                          <a:pt x="73" y="59"/>
                        </a:cubicBezTo>
                        <a:cubicBezTo>
                          <a:pt x="73" y="59"/>
                          <a:pt x="73" y="59"/>
                          <a:pt x="73" y="59"/>
                        </a:cubicBezTo>
                        <a:cubicBezTo>
                          <a:pt x="73" y="59"/>
                          <a:pt x="73" y="59"/>
                          <a:pt x="73" y="59"/>
                        </a:cubicBezTo>
                        <a:cubicBezTo>
                          <a:pt x="74" y="59"/>
                          <a:pt x="74" y="59"/>
                          <a:pt x="74" y="59"/>
                        </a:cubicBezTo>
                        <a:cubicBezTo>
                          <a:pt x="74" y="58"/>
                          <a:pt x="74" y="58"/>
                          <a:pt x="74" y="58"/>
                        </a:cubicBezTo>
                        <a:cubicBezTo>
                          <a:pt x="74" y="58"/>
                          <a:pt x="74" y="58"/>
                          <a:pt x="74" y="58"/>
                        </a:cubicBezTo>
                        <a:cubicBezTo>
                          <a:pt x="75" y="58"/>
                          <a:pt x="75" y="58"/>
                          <a:pt x="75" y="58"/>
                        </a:cubicBezTo>
                        <a:cubicBezTo>
                          <a:pt x="77" y="58"/>
                          <a:pt x="77" y="58"/>
                          <a:pt x="77" y="58"/>
                        </a:cubicBezTo>
                        <a:cubicBezTo>
                          <a:pt x="77" y="58"/>
                          <a:pt x="77" y="58"/>
                          <a:pt x="77" y="58"/>
                        </a:cubicBezTo>
                        <a:cubicBezTo>
                          <a:pt x="78" y="58"/>
                          <a:pt x="78" y="58"/>
                          <a:pt x="78" y="58"/>
                        </a:cubicBezTo>
                        <a:cubicBezTo>
                          <a:pt x="78" y="58"/>
                          <a:pt x="78" y="58"/>
                          <a:pt x="78" y="58"/>
                        </a:cubicBezTo>
                        <a:cubicBezTo>
                          <a:pt x="79" y="58"/>
                          <a:pt x="79" y="58"/>
                          <a:pt x="79" y="58"/>
                        </a:cubicBezTo>
                        <a:cubicBezTo>
                          <a:pt x="79" y="58"/>
                          <a:pt x="79" y="58"/>
                          <a:pt x="79" y="58"/>
                        </a:cubicBezTo>
                        <a:cubicBezTo>
                          <a:pt x="79" y="59"/>
                          <a:pt x="79" y="59"/>
                          <a:pt x="79" y="59"/>
                        </a:cubicBezTo>
                        <a:cubicBezTo>
                          <a:pt x="79" y="59"/>
                          <a:pt x="79" y="59"/>
                          <a:pt x="79" y="59"/>
                        </a:cubicBezTo>
                        <a:cubicBezTo>
                          <a:pt x="79" y="60"/>
                          <a:pt x="79" y="60"/>
                          <a:pt x="79" y="60"/>
                        </a:cubicBezTo>
                        <a:cubicBezTo>
                          <a:pt x="79" y="60"/>
                          <a:pt x="79" y="60"/>
                          <a:pt x="79" y="60"/>
                        </a:cubicBezTo>
                        <a:cubicBezTo>
                          <a:pt x="80" y="60"/>
                          <a:pt x="80" y="60"/>
                          <a:pt x="80" y="60"/>
                        </a:cubicBezTo>
                        <a:cubicBezTo>
                          <a:pt x="81" y="61"/>
                          <a:pt x="81" y="61"/>
                          <a:pt x="81" y="61"/>
                        </a:cubicBezTo>
                        <a:cubicBezTo>
                          <a:pt x="81" y="61"/>
                          <a:pt x="81" y="61"/>
                          <a:pt x="81" y="61"/>
                        </a:cubicBezTo>
                        <a:cubicBezTo>
                          <a:pt x="81" y="61"/>
                          <a:pt x="81" y="61"/>
                          <a:pt x="81" y="61"/>
                        </a:cubicBezTo>
                        <a:cubicBezTo>
                          <a:pt x="81" y="61"/>
                          <a:pt x="81" y="61"/>
                          <a:pt x="81" y="61"/>
                        </a:cubicBezTo>
                        <a:cubicBezTo>
                          <a:pt x="81" y="61"/>
                          <a:pt x="81" y="61"/>
                          <a:pt x="81" y="61"/>
                        </a:cubicBezTo>
                        <a:cubicBezTo>
                          <a:pt x="81" y="61"/>
                          <a:pt x="81" y="61"/>
                          <a:pt x="81" y="61"/>
                        </a:cubicBezTo>
                        <a:cubicBezTo>
                          <a:pt x="81" y="62"/>
                          <a:pt x="81" y="62"/>
                          <a:pt x="81" y="62"/>
                        </a:cubicBezTo>
                        <a:cubicBezTo>
                          <a:pt x="81" y="62"/>
                          <a:pt x="81" y="62"/>
                          <a:pt x="81" y="62"/>
                        </a:cubicBezTo>
                        <a:cubicBezTo>
                          <a:pt x="81" y="62"/>
                          <a:pt x="81" y="62"/>
                          <a:pt x="81" y="62"/>
                        </a:cubicBezTo>
                        <a:cubicBezTo>
                          <a:pt x="81" y="62"/>
                          <a:pt x="81" y="62"/>
                          <a:pt x="81" y="62"/>
                        </a:cubicBezTo>
                        <a:cubicBezTo>
                          <a:pt x="81" y="63"/>
                          <a:pt x="81" y="63"/>
                          <a:pt x="81" y="63"/>
                        </a:cubicBezTo>
                        <a:cubicBezTo>
                          <a:pt x="81" y="63"/>
                          <a:pt x="81" y="63"/>
                          <a:pt x="81" y="63"/>
                        </a:cubicBezTo>
                        <a:cubicBezTo>
                          <a:pt x="81" y="63"/>
                          <a:pt x="81" y="63"/>
                          <a:pt x="81" y="63"/>
                        </a:cubicBezTo>
                        <a:cubicBezTo>
                          <a:pt x="82" y="63"/>
                          <a:pt x="82" y="63"/>
                          <a:pt x="82" y="63"/>
                        </a:cubicBezTo>
                        <a:cubicBezTo>
                          <a:pt x="83" y="63"/>
                          <a:pt x="83" y="63"/>
                          <a:pt x="83" y="63"/>
                        </a:cubicBezTo>
                        <a:cubicBezTo>
                          <a:pt x="83" y="63"/>
                          <a:pt x="83" y="63"/>
                          <a:pt x="83" y="63"/>
                        </a:cubicBezTo>
                        <a:cubicBezTo>
                          <a:pt x="85" y="61"/>
                          <a:pt x="85" y="61"/>
                          <a:pt x="85" y="61"/>
                        </a:cubicBezTo>
                        <a:cubicBezTo>
                          <a:pt x="85" y="61"/>
                          <a:pt x="85" y="61"/>
                          <a:pt x="85" y="61"/>
                        </a:cubicBezTo>
                        <a:cubicBezTo>
                          <a:pt x="86" y="61"/>
                          <a:pt x="86" y="61"/>
                          <a:pt x="86" y="61"/>
                        </a:cubicBezTo>
                        <a:cubicBezTo>
                          <a:pt x="87" y="61"/>
                          <a:pt x="87" y="61"/>
                          <a:pt x="87" y="61"/>
                        </a:cubicBezTo>
                        <a:cubicBezTo>
                          <a:pt x="87" y="61"/>
                          <a:pt x="87" y="61"/>
                          <a:pt x="87" y="61"/>
                        </a:cubicBezTo>
                        <a:cubicBezTo>
                          <a:pt x="87" y="62"/>
                          <a:pt x="87" y="62"/>
                          <a:pt x="87" y="62"/>
                        </a:cubicBezTo>
                        <a:cubicBezTo>
                          <a:pt x="87" y="62"/>
                          <a:pt x="87" y="62"/>
                          <a:pt x="87" y="62"/>
                        </a:cubicBezTo>
                        <a:cubicBezTo>
                          <a:pt x="87" y="62"/>
                          <a:pt x="87" y="62"/>
                          <a:pt x="87" y="62"/>
                        </a:cubicBezTo>
                        <a:cubicBezTo>
                          <a:pt x="88" y="62"/>
                          <a:pt x="88" y="62"/>
                          <a:pt x="88" y="62"/>
                        </a:cubicBezTo>
                        <a:cubicBezTo>
                          <a:pt x="89" y="62"/>
                          <a:pt x="89" y="62"/>
                          <a:pt x="89" y="62"/>
                        </a:cubicBezTo>
                        <a:cubicBezTo>
                          <a:pt x="89" y="62"/>
                          <a:pt x="89" y="62"/>
                          <a:pt x="89" y="62"/>
                        </a:cubicBezTo>
                        <a:cubicBezTo>
                          <a:pt x="89" y="63"/>
                          <a:pt x="89" y="63"/>
                          <a:pt x="89" y="63"/>
                        </a:cubicBezTo>
                        <a:cubicBezTo>
                          <a:pt x="89" y="63"/>
                          <a:pt x="89" y="63"/>
                          <a:pt x="89" y="63"/>
                        </a:cubicBezTo>
                        <a:cubicBezTo>
                          <a:pt x="89" y="64"/>
                          <a:pt x="89" y="64"/>
                          <a:pt x="89" y="64"/>
                        </a:cubicBezTo>
                        <a:cubicBezTo>
                          <a:pt x="89" y="64"/>
                          <a:pt x="89" y="64"/>
                          <a:pt x="89" y="64"/>
                        </a:cubicBezTo>
                        <a:cubicBezTo>
                          <a:pt x="90" y="64"/>
                          <a:pt x="90" y="64"/>
                          <a:pt x="90" y="64"/>
                        </a:cubicBezTo>
                        <a:cubicBezTo>
                          <a:pt x="91" y="64"/>
                          <a:pt x="91" y="64"/>
                          <a:pt x="91" y="64"/>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2" y="63"/>
                          <a:pt x="92" y="63"/>
                          <a:pt x="92" y="63"/>
                        </a:cubicBezTo>
                        <a:cubicBezTo>
                          <a:pt x="92" y="63"/>
                          <a:pt x="92" y="63"/>
                          <a:pt x="92" y="63"/>
                        </a:cubicBezTo>
                        <a:cubicBezTo>
                          <a:pt x="92" y="63"/>
                          <a:pt x="92" y="63"/>
                          <a:pt x="92" y="63"/>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4" y="63"/>
                          <a:pt x="94" y="63"/>
                          <a:pt x="94" y="63"/>
                        </a:cubicBezTo>
                        <a:cubicBezTo>
                          <a:pt x="94" y="63"/>
                          <a:pt x="94" y="63"/>
                          <a:pt x="94" y="63"/>
                        </a:cubicBezTo>
                        <a:cubicBezTo>
                          <a:pt x="94" y="63"/>
                          <a:pt x="94" y="63"/>
                          <a:pt x="94" y="63"/>
                        </a:cubicBezTo>
                        <a:cubicBezTo>
                          <a:pt x="93" y="64"/>
                          <a:pt x="93" y="64"/>
                          <a:pt x="93" y="64"/>
                        </a:cubicBezTo>
                        <a:cubicBezTo>
                          <a:pt x="93" y="64"/>
                          <a:pt x="93" y="64"/>
                          <a:pt x="93" y="64"/>
                        </a:cubicBezTo>
                        <a:cubicBezTo>
                          <a:pt x="93" y="64"/>
                          <a:pt x="93" y="64"/>
                          <a:pt x="93" y="64"/>
                        </a:cubicBezTo>
                        <a:cubicBezTo>
                          <a:pt x="93" y="65"/>
                          <a:pt x="93" y="65"/>
                          <a:pt x="93" y="65"/>
                        </a:cubicBezTo>
                        <a:cubicBezTo>
                          <a:pt x="94" y="65"/>
                          <a:pt x="94" y="65"/>
                          <a:pt x="94" y="65"/>
                        </a:cubicBezTo>
                        <a:cubicBezTo>
                          <a:pt x="94" y="66"/>
                          <a:pt x="94" y="66"/>
                          <a:pt x="94" y="66"/>
                        </a:cubicBezTo>
                        <a:cubicBezTo>
                          <a:pt x="95" y="66"/>
                          <a:pt x="95" y="66"/>
                          <a:pt x="95" y="66"/>
                        </a:cubicBezTo>
                        <a:cubicBezTo>
                          <a:pt x="95" y="65"/>
                          <a:pt x="95" y="65"/>
                          <a:pt x="95" y="65"/>
                        </a:cubicBezTo>
                        <a:cubicBezTo>
                          <a:pt x="95" y="65"/>
                          <a:pt x="95" y="65"/>
                          <a:pt x="95" y="65"/>
                        </a:cubicBezTo>
                        <a:cubicBezTo>
                          <a:pt x="95" y="64"/>
                          <a:pt x="95" y="64"/>
                          <a:pt x="95" y="64"/>
                        </a:cubicBezTo>
                        <a:cubicBezTo>
                          <a:pt x="95" y="64"/>
                          <a:pt x="95" y="64"/>
                          <a:pt x="95" y="64"/>
                        </a:cubicBezTo>
                        <a:cubicBezTo>
                          <a:pt x="96" y="64"/>
                          <a:pt x="96" y="64"/>
                          <a:pt x="96" y="64"/>
                        </a:cubicBezTo>
                        <a:cubicBezTo>
                          <a:pt x="96" y="64"/>
                          <a:pt x="96" y="64"/>
                          <a:pt x="96" y="64"/>
                        </a:cubicBezTo>
                        <a:cubicBezTo>
                          <a:pt x="96" y="63"/>
                          <a:pt x="96" y="63"/>
                          <a:pt x="96" y="63"/>
                        </a:cubicBezTo>
                        <a:cubicBezTo>
                          <a:pt x="95" y="63"/>
                          <a:pt x="95" y="63"/>
                          <a:pt x="95" y="63"/>
                        </a:cubicBezTo>
                        <a:cubicBezTo>
                          <a:pt x="95" y="63"/>
                          <a:pt x="95" y="63"/>
                          <a:pt x="95" y="63"/>
                        </a:cubicBezTo>
                        <a:cubicBezTo>
                          <a:pt x="95" y="63"/>
                          <a:pt x="95" y="63"/>
                          <a:pt x="95" y="63"/>
                        </a:cubicBezTo>
                        <a:cubicBezTo>
                          <a:pt x="96" y="63"/>
                          <a:pt x="96" y="63"/>
                          <a:pt x="96" y="63"/>
                        </a:cubicBezTo>
                        <a:cubicBezTo>
                          <a:pt x="96" y="63"/>
                          <a:pt x="96" y="63"/>
                          <a:pt x="96" y="63"/>
                        </a:cubicBezTo>
                        <a:cubicBezTo>
                          <a:pt x="96" y="63"/>
                          <a:pt x="96" y="63"/>
                          <a:pt x="96" y="63"/>
                        </a:cubicBezTo>
                        <a:cubicBezTo>
                          <a:pt x="97" y="62"/>
                          <a:pt x="97" y="62"/>
                          <a:pt x="97" y="62"/>
                        </a:cubicBezTo>
                        <a:cubicBezTo>
                          <a:pt x="97" y="62"/>
                          <a:pt x="97" y="62"/>
                          <a:pt x="97" y="62"/>
                        </a:cubicBezTo>
                        <a:cubicBezTo>
                          <a:pt x="97" y="61"/>
                          <a:pt x="97" y="61"/>
                          <a:pt x="97" y="61"/>
                        </a:cubicBezTo>
                        <a:cubicBezTo>
                          <a:pt x="97" y="61"/>
                          <a:pt x="97" y="61"/>
                          <a:pt x="97" y="61"/>
                        </a:cubicBezTo>
                        <a:cubicBezTo>
                          <a:pt x="97" y="61"/>
                          <a:pt x="97" y="61"/>
                          <a:pt x="97" y="61"/>
                        </a:cubicBezTo>
                        <a:cubicBezTo>
                          <a:pt x="97" y="61"/>
                          <a:pt x="97" y="61"/>
                          <a:pt x="97"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9" y="62"/>
                          <a:pt x="99" y="62"/>
                          <a:pt x="99" y="62"/>
                        </a:cubicBezTo>
                        <a:cubicBezTo>
                          <a:pt x="99" y="63"/>
                          <a:pt x="99" y="63"/>
                          <a:pt x="99" y="63"/>
                        </a:cubicBezTo>
                        <a:cubicBezTo>
                          <a:pt x="99" y="63"/>
                          <a:pt x="99" y="63"/>
                          <a:pt x="99" y="63"/>
                        </a:cubicBezTo>
                        <a:cubicBezTo>
                          <a:pt x="99" y="63"/>
                          <a:pt x="99" y="63"/>
                          <a:pt x="99" y="63"/>
                        </a:cubicBezTo>
                        <a:cubicBezTo>
                          <a:pt x="99" y="63"/>
                          <a:pt x="99" y="63"/>
                          <a:pt x="99" y="63"/>
                        </a:cubicBezTo>
                        <a:cubicBezTo>
                          <a:pt x="100" y="63"/>
                          <a:pt x="100" y="63"/>
                          <a:pt x="100" y="63"/>
                        </a:cubicBezTo>
                        <a:cubicBezTo>
                          <a:pt x="100" y="63"/>
                          <a:pt x="100" y="63"/>
                          <a:pt x="100" y="63"/>
                        </a:cubicBezTo>
                        <a:cubicBezTo>
                          <a:pt x="100" y="63"/>
                          <a:pt x="100" y="63"/>
                          <a:pt x="100" y="63"/>
                        </a:cubicBezTo>
                        <a:cubicBezTo>
                          <a:pt x="100" y="63"/>
                          <a:pt x="100" y="63"/>
                          <a:pt x="100"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2" y="63"/>
                          <a:pt x="102" y="63"/>
                          <a:pt x="102" y="63"/>
                        </a:cubicBezTo>
                        <a:cubicBezTo>
                          <a:pt x="102" y="63"/>
                          <a:pt x="102" y="63"/>
                          <a:pt x="102" y="63"/>
                        </a:cubicBezTo>
                        <a:cubicBezTo>
                          <a:pt x="102" y="63"/>
                          <a:pt x="102" y="63"/>
                          <a:pt x="102" y="63"/>
                        </a:cubicBezTo>
                        <a:cubicBezTo>
                          <a:pt x="102" y="63"/>
                          <a:pt x="102" y="63"/>
                          <a:pt x="102" y="63"/>
                        </a:cubicBezTo>
                        <a:cubicBezTo>
                          <a:pt x="102" y="62"/>
                          <a:pt x="102" y="62"/>
                          <a:pt x="102" y="62"/>
                        </a:cubicBezTo>
                        <a:cubicBezTo>
                          <a:pt x="102" y="62"/>
                          <a:pt x="102" y="62"/>
                          <a:pt x="102" y="62"/>
                        </a:cubicBezTo>
                        <a:cubicBezTo>
                          <a:pt x="102" y="62"/>
                          <a:pt x="102" y="62"/>
                          <a:pt x="102" y="62"/>
                        </a:cubicBezTo>
                        <a:cubicBezTo>
                          <a:pt x="102" y="62"/>
                          <a:pt x="102" y="62"/>
                          <a:pt x="102" y="62"/>
                        </a:cubicBezTo>
                        <a:cubicBezTo>
                          <a:pt x="102" y="62"/>
                          <a:pt x="102" y="62"/>
                          <a:pt x="102" y="62"/>
                        </a:cubicBezTo>
                        <a:cubicBezTo>
                          <a:pt x="103" y="62"/>
                          <a:pt x="103" y="62"/>
                          <a:pt x="103" y="62"/>
                        </a:cubicBezTo>
                        <a:cubicBezTo>
                          <a:pt x="103" y="62"/>
                          <a:pt x="103" y="62"/>
                          <a:pt x="103" y="62"/>
                        </a:cubicBezTo>
                        <a:cubicBezTo>
                          <a:pt x="103" y="62"/>
                          <a:pt x="103" y="62"/>
                          <a:pt x="103" y="62"/>
                        </a:cubicBezTo>
                        <a:cubicBezTo>
                          <a:pt x="103" y="62"/>
                          <a:pt x="103" y="62"/>
                          <a:pt x="103" y="62"/>
                        </a:cubicBezTo>
                        <a:cubicBezTo>
                          <a:pt x="103" y="62"/>
                          <a:pt x="103" y="62"/>
                          <a:pt x="103" y="62"/>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4" y="63"/>
                          <a:pt x="104" y="63"/>
                          <a:pt x="104" y="63"/>
                        </a:cubicBezTo>
                        <a:cubicBezTo>
                          <a:pt x="104" y="63"/>
                          <a:pt x="104" y="63"/>
                          <a:pt x="104" y="63"/>
                        </a:cubicBezTo>
                        <a:cubicBezTo>
                          <a:pt x="104" y="63"/>
                          <a:pt x="104" y="63"/>
                          <a:pt x="104" y="63"/>
                        </a:cubicBezTo>
                        <a:cubicBezTo>
                          <a:pt x="104" y="64"/>
                          <a:pt x="104" y="64"/>
                          <a:pt x="104" y="64"/>
                        </a:cubicBezTo>
                        <a:cubicBezTo>
                          <a:pt x="104" y="64"/>
                          <a:pt x="104" y="64"/>
                          <a:pt x="104" y="64"/>
                        </a:cubicBezTo>
                        <a:cubicBezTo>
                          <a:pt x="104" y="64"/>
                          <a:pt x="104" y="64"/>
                          <a:pt x="104" y="64"/>
                        </a:cubicBezTo>
                        <a:cubicBezTo>
                          <a:pt x="105" y="64"/>
                          <a:pt x="105" y="64"/>
                          <a:pt x="105" y="64"/>
                        </a:cubicBezTo>
                        <a:cubicBezTo>
                          <a:pt x="105" y="64"/>
                          <a:pt x="105" y="64"/>
                          <a:pt x="105" y="64"/>
                        </a:cubicBezTo>
                        <a:cubicBezTo>
                          <a:pt x="106" y="64"/>
                          <a:pt x="106" y="64"/>
                          <a:pt x="106" y="64"/>
                        </a:cubicBezTo>
                        <a:cubicBezTo>
                          <a:pt x="106" y="64"/>
                          <a:pt x="106" y="64"/>
                          <a:pt x="106" y="64"/>
                        </a:cubicBezTo>
                        <a:cubicBezTo>
                          <a:pt x="106" y="64"/>
                          <a:pt x="106" y="64"/>
                          <a:pt x="106" y="64"/>
                        </a:cubicBezTo>
                        <a:cubicBezTo>
                          <a:pt x="107" y="65"/>
                          <a:pt x="107" y="65"/>
                          <a:pt x="107" y="65"/>
                        </a:cubicBezTo>
                        <a:cubicBezTo>
                          <a:pt x="107" y="66"/>
                          <a:pt x="107" y="66"/>
                          <a:pt x="107" y="66"/>
                        </a:cubicBezTo>
                        <a:cubicBezTo>
                          <a:pt x="108" y="65"/>
                          <a:pt x="108" y="65"/>
                          <a:pt x="108" y="65"/>
                        </a:cubicBezTo>
                        <a:cubicBezTo>
                          <a:pt x="108" y="65"/>
                          <a:pt x="108" y="65"/>
                          <a:pt x="108" y="65"/>
                        </a:cubicBezTo>
                        <a:cubicBezTo>
                          <a:pt x="108" y="65"/>
                          <a:pt x="108" y="65"/>
                          <a:pt x="108" y="65"/>
                        </a:cubicBezTo>
                        <a:cubicBezTo>
                          <a:pt x="108" y="64"/>
                          <a:pt x="108" y="64"/>
                          <a:pt x="108" y="64"/>
                        </a:cubicBezTo>
                        <a:cubicBezTo>
                          <a:pt x="108" y="64"/>
                          <a:pt x="108" y="64"/>
                          <a:pt x="108" y="64"/>
                        </a:cubicBezTo>
                        <a:cubicBezTo>
                          <a:pt x="109" y="64"/>
                          <a:pt x="109" y="64"/>
                          <a:pt x="109" y="64"/>
                        </a:cubicBezTo>
                        <a:cubicBezTo>
                          <a:pt x="109" y="64"/>
                          <a:pt x="109" y="64"/>
                          <a:pt x="109" y="64"/>
                        </a:cubicBezTo>
                        <a:cubicBezTo>
                          <a:pt x="110" y="64"/>
                          <a:pt x="110" y="64"/>
                          <a:pt x="110" y="64"/>
                        </a:cubicBezTo>
                        <a:cubicBezTo>
                          <a:pt x="110" y="64"/>
                          <a:pt x="110" y="64"/>
                          <a:pt x="110" y="64"/>
                        </a:cubicBezTo>
                        <a:cubicBezTo>
                          <a:pt x="110" y="63"/>
                          <a:pt x="110" y="63"/>
                          <a:pt x="110" y="63"/>
                        </a:cubicBezTo>
                        <a:cubicBezTo>
                          <a:pt x="110" y="63"/>
                          <a:pt x="110" y="63"/>
                          <a:pt x="110" y="63"/>
                        </a:cubicBezTo>
                        <a:cubicBezTo>
                          <a:pt x="111" y="63"/>
                          <a:pt x="111" y="63"/>
                          <a:pt x="111" y="63"/>
                        </a:cubicBezTo>
                        <a:cubicBezTo>
                          <a:pt x="111" y="63"/>
                          <a:pt x="111" y="63"/>
                          <a:pt x="111" y="63"/>
                        </a:cubicBezTo>
                        <a:cubicBezTo>
                          <a:pt x="111" y="63"/>
                          <a:pt x="111" y="63"/>
                          <a:pt x="111" y="63"/>
                        </a:cubicBezTo>
                        <a:cubicBezTo>
                          <a:pt x="112" y="63"/>
                          <a:pt x="112" y="63"/>
                          <a:pt x="112" y="63"/>
                        </a:cubicBezTo>
                        <a:cubicBezTo>
                          <a:pt x="112" y="63"/>
                          <a:pt x="112" y="63"/>
                          <a:pt x="112" y="63"/>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4" y="62"/>
                          <a:pt x="114" y="62"/>
                          <a:pt x="114" y="62"/>
                        </a:cubicBezTo>
                        <a:cubicBezTo>
                          <a:pt x="114" y="62"/>
                          <a:pt x="114" y="62"/>
                          <a:pt x="114" y="62"/>
                        </a:cubicBezTo>
                        <a:cubicBezTo>
                          <a:pt x="114" y="62"/>
                          <a:pt x="114" y="62"/>
                          <a:pt x="114" y="62"/>
                        </a:cubicBezTo>
                        <a:cubicBezTo>
                          <a:pt x="115" y="62"/>
                          <a:pt x="115" y="62"/>
                          <a:pt x="115" y="62"/>
                        </a:cubicBezTo>
                        <a:cubicBezTo>
                          <a:pt x="115" y="62"/>
                          <a:pt x="115" y="62"/>
                          <a:pt x="115"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7" y="62"/>
                          <a:pt x="117" y="62"/>
                          <a:pt x="117" y="62"/>
                        </a:cubicBezTo>
                        <a:cubicBezTo>
                          <a:pt x="117" y="61"/>
                          <a:pt x="117" y="61"/>
                          <a:pt x="117" y="61"/>
                        </a:cubicBezTo>
                        <a:cubicBezTo>
                          <a:pt x="117" y="61"/>
                          <a:pt x="117" y="61"/>
                          <a:pt x="117" y="61"/>
                        </a:cubicBezTo>
                        <a:cubicBezTo>
                          <a:pt x="117" y="61"/>
                          <a:pt x="117" y="61"/>
                          <a:pt x="117" y="61"/>
                        </a:cubicBezTo>
                        <a:cubicBezTo>
                          <a:pt x="118" y="61"/>
                          <a:pt x="118" y="61"/>
                          <a:pt x="118" y="61"/>
                        </a:cubicBezTo>
                        <a:cubicBezTo>
                          <a:pt x="118" y="61"/>
                          <a:pt x="118" y="61"/>
                          <a:pt x="118" y="61"/>
                        </a:cubicBezTo>
                        <a:cubicBezTo>
                          <a:pt x="118" y="61"/>
                          <a:pt x="118" y="61"/>
                          <a:pt x="118" y="61"/>
                        </a:cubicBezTo>
                        <a:cubicBezTo>
                          <a:pt x="118" y="61"/>
                          <a:pt x="118" y="61"/>
                          <a:pt x="118" y="61"/>
                        </a:cubicBezTo>
                        <a:cubicBezTo>
                          <a:pt x="118" y="61"/>
                          <a:pt x="118" y="61"/>
                          <a:pt x="118" y="61"/>
                        </a:cubicBezTo>
                        <a:cubicBezTo>
                          <a:pt x="119" y="61"/>
                          <a:pt x="119" y="61"/>
                          <a:pt x="119" y="61"/>
                        </a:cubicBezTo>
                        <a:cubicBezTo>
                          <a:pt x="119" y="61"/>
                          <a:pt x="119" y="61"/>
                          <a:pt x="119" y="61"/>
                        </a:cubicBezTo>
                        <a:cubicBezTo>
                          <a:pt x="119" y="60"/>
                          <a:pt x="119" y="60"/>
                          <a:pt x="119" y="60"/>
                        </a:cubicBezTo>
                        <a:cubicBezTo>
                          <a:pt x="119" y="60"/>
                          <a:pt x="119" y="60"/>
                          <a:pt x="119" y="60"/>
                        </a:cubicBezTo>
                        <a:cubicBezTo>
                          <a:pt x="119" y="60"/>
                          <a:pt x="119" y="60"/>
                          <a:pt x="119" y="60"/>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1" y="61"/>
                          <a:pt x="121" y="61"/>
                          <a:pt x="121" y="61"/>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2" y="62"/>
                          <a:pt x="122" y="62"/>
                          <a:pt x="122" y="62"/>
                        </a:cubicBezTo>
                        <a:cubicBezTo>
                          <a:pt x="122" y="62"/>
                          <a:pt x="122" y="62"/>
                          <a:pt x="122" y="62"/>
                        </a:cubicBezTo>
                        <a:cubicBezTo>
                          <a:pt x="123" y="62"/>
                          <a:pt x="123" y="62"/>
                          <a:pt x="123" y="62"/>
                        </a:cubicBezTo>
                        <a:cubicBezTo>
                          <a:pt x="123" y="62"/>
                          <a:pt x="123" y="62"/>
                          <a:pt x="123" y="62"/>
                        </a:cubicBezTo>
                        <a:cubicBezTo>
                          <a:pt x="123" y="62"/>
                          <a:pt x="123" y="62"/>
                          <a:pt x="123" y="62"/>
                        </a:cubicBezTo>
                        <a:cubicBezTo>
                          <a:pt x="123" y="62"/>
                          <a:pt x="123" y="62"/>
                          <a:pt x="123" y="62"/>
                        </a:cubicBezTo>
                        <a:cubicBezTo>
                          <a:pt x="123" y="62"/>
                          <a:pt x="123" y="62"/>
                          <a:pt x="123" y="62"/>
                        </a:cubicBezTo>
                        <a:cubicBezTo>
                          <a:pt x="123" y="61"/>
                          <a:pt x="123" y="61"/>
                          <a:pt x="123"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5" y="61"/>
                          <a:pt x="125" y="61"/>
                          <a:pt x="125" y="61"/>
                        </a:cubicBezTo>
                        <a:cubicBezTo>
                          <a:pt x="125" y="61"/>
                          <a:pt x="125" y="61"/>
                          <a:pt x="125" y="61"/>
                        </a:cubicBezTo>
                        <a:cubicBezTo>
                          <a:pt x="125" y="60"/>
                          <a:pt x="125" y="60"/>
                          <a:pt x="125" y="60"/>
                        </a:cubicBezTo>
                        <a:cubicBezTo>
                          <a:pt x="125" y="60"/>
                          <a:pt x="125" y="60"/>
                          <a:pt x="125" y="60"/>
                        </a:cubicBezTo>
                        <a:cubicBezTo>
                          <a:pt x="125" y="60"/>
                          <a:pt x="125" y="60"/>
                          <a:pt x="125" y="60"/>
                        </a:cubicBezTo>
                        <a:cubicBezTo>
                          <a:pt x="125" y="60"/>
                          <a:pt x="125" y="60"/>
                          <a:pt x="125" y="60"/>
                        </a:cubicBezTo>
                        <a:cubicBezTo>
                          <a:pt x="126" y="60"/>
                          <a:pt x="126" y="60"/>
                          <a:pt x="126" y="60"/>
                        </a:cubicBezTo>
                        <a:cubicBezTo>
                          <a:pt x="127" y="60"/>
                          <a:pt x="127" y="60"/>
                          <a:pt x="127" y="60"/>
                        </a:cubicBezTo>
                        <a:cubicBezTo>
                          <a:pt x="127" y="60"/>
                          <a:pt x="127" y="60"/>
                          <a:pt x="127" y="60"/>
                        </a:cubicBezTo>
                        <a:cubicBezTo>
                          <a:pt x="127" y="61"/>
                          <a:pt x="127" y="61"/>
                          <a:pt x="127" y="61"/>
                        </a:cubicBezTo>
                        <a:cubicBezTo>
                          <a:pt x="127" y="61"/>
                          <a:pt x="127" y="61"/>
                          <a:pt x="127" y="61"/>
                        </a:cubicBezTo>
                        <a:cubicBezTo>
                          <a:pt x="127" y="61"/>
                          <a:pt x="127" y="61"/>
                          <a:pt x="127" y="61"/>
                        </a:cubicBezTo>
                        <a:cubicBezTo>
                          <a:pt x="128" y="61"/>
                          <a:pt x="128" y="61"/>
                          <a:pt x="128" y="61"/>
                        </a:cubicBezTo>
                        <a:cubicBezTo>
                          <a:pt x="128" y="61"/>
                          <a:pt x="128" y="61"/>
                          <a:pt x="128" y="61"/>
                        </a:cubicBezTo>
                        <a:cubicBezTo>
                          <a:pt x="128" y="62"/>
                          <a:pt x="128" y="62"/>
                          <a:pt x="128" y="62"/>
                        </a:cubicBezTo>
                        <a:cubicBezTo>
                          <a:pt x="129" y="62"/>
                          <a:pt x="129" y="62"/>
                          <a:pt x="129" y="62"/>
                        </a:cubicBezTo>
                        <a:cubicBezTo>
                          <a:pt x="129" y="62"/>
                          <a:pt x="129" y="62"/>
                          <a:pt x="129" y="62"/>
                        </a:cubicBezTo>
                        <a:cubicBezTo>
                          <a:pt x="129" y="62"/>
                          <a:pt x="129" y="62"/>
                          <a:pt x="129" y="62"/>
                        </a:cubicBezTo>
                        <a:cubicBezTo>
                          <a:pt x="129" y="62"/>
                          <a:pt x="129" y="62"/>
                          <a:pt x="129" y="62"/>
                        </a:cubicBezTo>
                        <a:cubicBezTo>
                          <a:pt x="130" y="62"/>
                          <a:pt x="130" y="62"/>
                          <a:pt x="130" y="62"/>
                        </a:cubicBezTo>
                        <a:cubicBezTo>
                          <a:pt x="130" y="62"/>
                          <a:pt x="130" y="62"/>
                          <a:pt x="130" y="62"/>
                        </a:cubicBezTo>
                        <a:cubicBezTo>
                          <a:pt x="130" y="62"/>
                          <a:pt x="130" y="62"/>
                          <a:pt x="130" y="62"/>
                        </a:cubicBezTo>
                        <a:cubicBezTo>
                          <a:pt x="130" y="62"/>
                          <a:pt x="130" y="62"/>
                          <a:pt x="130" y="62"/>
                        </a:cubicBezTo>
                        <a:cubicBezTo>
                          <a:pt x="130" y="62"/>
                          <a:pt x="130" y="62"/>
                          <a:pt x="130" y="62"/>
                        </a:cubicBezTo>
                        <a:cubicBezTo>
                          <a:pt x="130" y="63"/>
                          <a:pt x="130" y="63"/>
                          <a:pt x="130" y="63"/>
                        </a:cubicBezTo>
                        <a:cubicBezTo>
                          <a:pt x="130" y="63"/>
                          <a:pt x="130" y="63"/>
                          <a:pt x="130" y="63"/>
                        </a:cubicBezTo>
                        <a:cubicBezTo>
                          <a:pt x="130" y="63"/>
                          <a:pt x="130" y="63"/>
                          <a:pt x="130" y="63"/>
                        </a:cubicBezTo>
                        <a:cubicBezTo>
                          <a:pt x="131" y="64"/>
                          <a:pt x="131" y="64"/>
                          <a:pt x="131" y="64"/>
                        </a:cubicBezTo>
                        <a:cubicBezTo>
                          <a:pt x="132" y="64"/>
                          <a:pt x="132" y="64"/>
                          <a:pt x="132" y="64"/>
                        </a:cubicBezTo>
                        <a:cubicBezTo>
                          <a:pt x="133" y="64"/>
                          <a:pt x="133" y="64"/>
                          <a:pt x="133" y="64"/>
                        </a:cubicBezTo>
                        <a:cubicBezTo>
                          <a:pt x="133" y="64"/>
                          <a:pt x="133" y="64"/>
                          <a:pt x="133" y="64"/>
                        </a:cubicBezTo>
                        <a:cubicBezTo>
                          <a:pt x="133" y="64"/>
                          <a:pt x="133" y="64"/>
                          <a:pt x="133" y="64"/>
                        </a:cubicBezTo>
                        <a:cubicBezTo>
                          <a:pt x="133" y="64"/>
                          <a:pt x="133" y="64"/>
                          <a:pt x="133" y="64"/>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5" y="65"/>
                          <a:pt x="135" y="65"/>
                          <a:pt x="135" y="65"/>
                        </a:cubicBezTo>
                        <a:cubicBezTo>
                          <a:pt x="135" y="65"/>
                          <a:pt x="135" y="65"/>
                          <a:pt x="135" y="65"/>
                        </a:cubicBezTo>
                        <a:cubicBezTo>
                          <a:pt x="135" y="65"/>
                          <a:pt x="135" y="65"/>
                          <a:pt x="135" y="65"/>
                        </a:cubicBezTo>
                        <a:cubicBezTo>
                          <a:pt x="135" y="65"/>
                          <a:pt x="135" y="65"/>
                          <a:pt x="135" y="65"/>
                        </a:cubicBezTo>
                        <a:cubicBezTo>
                          <a:pt x="136" y="65"/>
                          <a:pt x="136" y="65"/>
                          <a:pt x="136" y="65"/>
                        </a:cubicBezTo>
                        <a:cubicBezTo>
                          <a:pt x="136" y="65"/>
                          <a:pt x="136" y="65"/>
                          <a:pt x="136" y="65"/>
                        </a:cubicBezTo>
                        <a:cubicBezTo>
                          <a:pt x="136" y="65"/>
                          <a:pt x="136" y="65"/>
                          <a:pt x="136" y="65"/>
                        </a:cubicBezTo>
                        <a:cubicBezTo>
                          <a:pt x="136" y="65"/>
                          <a:pt x="136" y="65"/>
                          <a:pt x="136" y="65"/>
                        </a:cubicBezTo>
                        <a:cubicBezTo>
                          <a:pt x="137" y="65"/>
                          <a:pt x="137" y="65"/>
                          <a:pt x="137" y="65"/>
                        </a:cubicBezTo>
                        <a:cubicBezTo>
                          <a:pt x="137" y="65"/>
                          <a:pt x="137" y="65"/>
                          <a:pt x="137" y="65"/>
                        </a:cubicBezTo>
                        <a:cubicBezTo>
                          <a:pt x="137" y="65"/>
                          <a:pt x="137" y="65"/>
                          <a:pt x="137" y="65"/>
                        </a:cubicBezTo>
                        <a:cubicBezTo>
                          <a:pt x="137" y="65"/>
                          <a:pt x="137" y="65"/>
                          <a:pt x="137" y="65"/>
                        </a:cubicBezTo>
                        <a:cubicBezTo>
                          <a:pt x="137" y="65"/>
                          <a:pt x="137" y="65"/>
                          <a:pt x="137" y="65"/>
                        </a:cubicBezTo>
                        <a:lnTo>
                          <a:pt x="137" y="61"/>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8" name="Freeform 357">
                    <a:extLst>
                      <a:ext uri="{FF2B5EF4-FFF2-40B4-BE49-F238E27FC236}">
                        <a16:creationId xmlns="" xmlns:a16="http://schemas.microsoft.com/office/drawing/2014/main" id="{4E1C6C48-415F-4D40-957F-1357F0A46D61}"/>
                      </a:ext>
                    </a:extLst>
                  </p:cNvPr>
                  <p:cNvSpPr>
                    <a:spLocks noEditPoints="1"/>
                  </p:cNvSpPr>
                  <p:nvPr/>
                </p:nvSpPr>
                <p:spPr bwMode="auto">
                  <a:xfrm>
                    <a:off x="6200636" y="4627615"/>
                    <a:ext cx="293581" cy="503282"/>
                  </a:xfrm>
                  <a:custGeom>
                    <a:avLst/>
                    <a:gdLst>
                      <a:gd name="T0" fmla="*/ 45 w 56"/>
                      <a:gd name="T1" fmla="*/ 94 h 96"/>
                      <a:gd name="T2" fmla="*/ 45 w 56"/>
                      <a:gd name="T3" fmla="*/ 94 h 96"/>
                      <a:gd name="T4" fmla="*/ 45 w 56"/>
                      <a:gd name="T5" fmla="*/ 95 h 96"/>
                      <a:gd name="T6" fmla="*/ 45 w 56"/>
                      <a:gd name="T7" fmla="*/ 93 h 96"/>
                      <a:gd name="T8" fmla="*/ 51 w 56"/>
                      <a:gd name="T9" fmla="*/ 61 h 96"/>
                      <a:gd name="T10" fmla="*/ 16 w 56"/>
                      <a:gd name="T11" fmla="*/ 4 h 96"/>
                      <a:gd name="T12" fmla="*/ 14 w 56"/>
                      <a:gd name="T13" fmla="*/ 7 h 96"/>
                      <a:gd name="T14" fmla="*/ 13 w 56"/>
                      <a:gd name="T15" fmla="*/ 9 h 96"/>
                      <a:gd name="T16" fmla="*/ 12 w 56"/>
                      <a:gd name="T17" fmla="*/ 14 h 96"/>
                      <a:gd name="T18" fmla="*/ 10 w 56"/>
                      <a:gd name="T19" fmla="*/ 16 h 96"/>
                      <a:gd name="T20" fmla="*/ 10 w 56"/>
                      <a:gd name="T21" fmla="*/ 17 h 96"/>
                      <a:gd name="T22" fmla="*/ 9 w 56"/>
                      <a:gd name="T23" fmla="*/ 18 h 96"/>
                      <a:gd name="T24" fmla="*/ 7 w 56"/>
                      <a:gd name="T25" fmla="*/ 21 h 96"/>
                      <a:gd name="T26" fmla="*/ 7 w 56"/>
                      <a:gd name="T27" fmla="*/ 23 h 96"/>
                      <a:gd name="T28" fmla="*/ 6 w 56"/>
                      <a:gd name="T29" fmla="*/ 25 h 96"/>
                      <a:gd name="T30" fmla="*/ 6 w 56"/>
                      <a:gd name="T31" fmla="*/ 28 h 96"/>
                      <a:gd name="T32" fmla="*/ 5 w 56"/>
                      <a:gd name="T33" fmla="*/ 29 h 96"/>
                      <a:gd name="T34" fmla="*/ 4 w 56"/>
                      <a:gd name="T35" fmla="*/ 31 h 96"/>
                      <a:gd name="T36" fmla="*/ 3 w 56"/>
                      <a:gd name="T37" fmla="*/ 33 h 96"/>
                      <a:gd name="T38" fmla="*/ 5 w 56"/>
                      <a:gd name="T39" fmla="*/ 35 h 96"/>
                      <a:gd name="T40" fmla="*/ 5 w 56"/>
                      <a:gd name="T41" fmla="*/ 38 h 96"/>
                      <a:gd name="T42" fmla="*/ 6 w 56"/>
                      <a:gd name="T43" fmla="*/ 40 h 96"/>
                      <a:gd name="T44" fmla="*/ 6 w 56"/>
                      <a:gd name="T45" fmla="*/ 44 h 96"/>
                      <a:gd name="T46" fmla="*/ 7 w 56"/>
                      <a:gd name="T47" fmla="*/ 46 h 96"/>
                      <a:gd name="T48" fmla="*/ 6 w 56"/>
                      <a:gd name="T49" fmla="*/ 48 h 96"/>
                      <a:gd name="T50" fmla="*/ 6 w 56"/>
                      <a:gd name="T51" fmla="*/ 50 h 96"/>
                      <a:gd name="T52" fmla="*/ 7 w 56"/>
                      <a:gd name="T53" fmla="*/ 52 h 96"/>
                      <a:gd name="T54" fmla="*/ 7 w 56"/>
                      <a:gd name="T55" fmla="*/ 54 h 96"/>
                      <a:gd name="T56" fmla="*/ 10 w 56"/>
                      <a:gd name="T57" fmla="*/ 56 h 96"/>
                      <a:gd name="T58" fmla="*/ 10 w 56"/>
                      <a:gd name="T59" fmla="*/ 58 h 96"/>
                      <a:gd name="T60" fmla="*/ 8 w 56"/>
                      <a:gd name="T61" fmla="*/ 61 h 96"/>
                      <a:gd name="T62" fmla="*/ 7 w 56"/>
                      <a:gd name="T63" fmla="*/ 63 h 96"/>
                      <a:gd name="T64" fmla="*/ 4 w 56"/>
                      <a:gd name="T65" fmla="*/ 66 h 96"/>
                      <a:gd name="T66" fmla="*/ 3 w 56"/>
                      <a:gd name="T67" fmla="*/ 71 h 96"/>
                      <a:gd name="T68" fmla="*/ 2 w 56"/>
                      <a:gd name="T69" fmla="*/ 74 h 96"/>
                      <a:gd name="T70" fmla="*/ 2 w 56"/>
                      <a:gd name="T71" fmla="*/ 77 h 96"/>
                      <a:gd name="T72" fmla="*/ 0 w 56"/>
                      <a:gd name="T73" fmla="*/ 78 h 96"/>
                      <a:gd name="T74" fmla="*/ 1 w 56"/>
                      <a:gd name="T75" fmla="*/ 79 h 96"/>
                      <a:gd name="T76" fmla="*/ 0 w 56"/>
                      <a:gd name="T77" fmla="*/ 83 h 96"/>
                      <a:gd name="T78" fmla="*/ 31 w 56"/>
                      <a:gd name="T79" fmla="*/ 84 h 96"/>
                      <a:gd name="T80" fmla="*/ 32 w 56"/>
                      <a:gd name="T81" fmla="*/ 87 h 96"/>
                      <a:gd name="T82" fmla="*/ 33 w 56"/>
                      <a:gd name="T83" fmla="*/ 90 h 96"/>
                      <a:gd name="T84" fmla="*/ 35 w 56"/>
                      <a:gd name="T85" fmla="*/ 92 h 96"/>
                      <a:gd name="T86" fmla="*/ 37 w 56"/>
                      <a:gd name="T87" fmla="*/ 95 h 96"/>
                      <a:gd name="T88" fmla="*/ 38 w 56"/>
                      <a:gd name="T89" fmla="*/ 95 h 96"/>
                      <a:gd name="T90" fmla="*/ 39 w 56"/>
                      <a:gd name="T91" fmla="*/ 95 h 96"/>
                      <a:gd name="T92" fmla="*/ 40 w 56"/>
                      <a:gd name="T93" fmla="*/ 93 h 96"/>
                      <a:gd name="T94" fmla="*/ 40 w 56"/>
                      <a:gd name="T95" fmla="*/ 92 h 96"/>
                      <a:gd name="T96" fmla="*/ 41 w 56"/>
                      <a:gd name="T97" fmla="*/ 92 h 96"/>
                      <a:gd name="T98" fmla="*/ 45 w 56"/>
                      <a:gd name="T99" fmla="*/ 91 h 96"/>
                      <a:gd name="T100" fmla="*/ 48 w 56"/>
                      <a:gd name="T101" fmla="*/ 90 h 96"/>
                      <a:gd name="T102" fmla="*/ 50 w 56"/>
                      <a:gd name="T103" fmla="*/ 91 h 96"/>
                      <a:gd name="T104" fmla="*/ 53 w 56"/>
                      <a:gd name="T105" fmla="*/ 90 h 96"/>
                      <a:gd name="T106" fmla="*/ 55 w 56"/>
                      <a:gd name="T107" fmla="*/ 91 h 96"/>
                      <a:gd name="T108" fmla="*/ 56 w 56"/>
                      <a:gd name="T109" fmla="*/ 90 h 96"/>
                      <a:gd name="T110" fmla="*/ 52 w 56"/>
                      <a:gd name="T111" fmla="*/ 93 h 96"/>
                      <a:gd name="T112" fmla="*/ 54 w 56"/>
                      <a:gd name="T113" fmla="*/ 9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6" h="96">
                        <a:moveTo>
                          <a:pt x="47" y="94"/>
                        </a:moveTo>
                        <a:cubicBezTo>
                          <a:pt x="47" y="94"/>
                          <a:pt x="47" y="94"/>
                          <a:pt x="47" y="94"/>
                        </a:cubicBezTo>
                        <a:cubicBezTo>
                          <a:pt x="47" y="94"/>
                          <a:pt x="47" y="94"/>
                          <a:pt x="47" y="94"/>
                        </a:cubicBezTo>
                        <a:cubicBezTo>
                          <a:pt x="47" y="94"/>
                          <a:pt x="47" y="94"/>
                          <a:pt x="47" y="94"/>
                        </a:cubicBezTo>
                        <a:cubicBezTo>
                          <a:pt x="47" y="94"/>
                          <a:pt x="47" y="94"/>
                          <a:pt x="47" y="94"/>
                        </a:cubicBezTo>
                        <a:close/>
                        <a:moveTo>
                          <a:pt x="45" y="93"/>
                        </a:moveTo>
                        <a:cubicBezTo>
                          <a:pt x="45" y="94"/>
                          <a:pt x="45" y="94"/>
                          <a:pt x="45" y="94"/>
                        </a:cubicBezTo>
                        <a:cubicBezTo>
                          <a:pt x="44" y="94"/>
                          <a:pt x="44" y="94"/>
                          <a:pt x="44" y="94"/>
                        </a:cubicBezTo>
                        <a:cubicBezTo>
                          <a:pt x="44" y="94"/>
                          <a:pt x="44" y="94"/>
                          <a:pt x="44" y="94"/>
                        </a:cubicBezTo>
                        <a:cubicBezTo>
                          <a:pt x="44" y="94"/>
                          <a:pt x="44" y="94"/>
                          <a:pt x="44" y="94"/>
                        </a:cubicBezTo>
                        <a:cubicBezTo>
                          <a:pt x="44" y="94"/>
                          <a:pt x="44" y="94"/>
                          <a:pt x="44" y="94"/>
                        </a:cubicBezTo>
                        <a:cubicBezTo>
                          <a:pt x="44" y="94"/>
                          <a:pt x="44" y="94"/>
                          <a:pt x="44" y="94"/>
                        </a:cubicBezTo>
                        <a:cubicBezTo>
                          <a:pt x="44" y="94"/>
                          <a:pt x="44" y="94"/>
                          <a:pt x="44" y="94"/>
                        </a:cubicBezTo>
                        <a:cubicBezTo>
                          <a:pt x="45" y="94"/>
                          <a:pt x="45" y="94"/>
                          <a:pt x="45" y="94"/>
                        </a:cubicBezTo>
                        <a:cubicBezTo>
                          <a:pt x="45" y="94"/>
                          <a:pt x="45" y="94"/>
                          <a:pt x="45" y="94"/>
                        </a:cubicBezTo>
                        <a:cubicBezTo>
                          <a:pt x="45" y="94"/>
                          <a:pt x="45" y="94"/>
                          <a:pt x="45" y="94"/>
                        </a:cubicBezTo>
                        <a:cubicBezTo>
                          <a:pt x="45" y="94"/>
                          <a:pt x="45" y="94"/>
                          <a:pt x="45" y="94"/>
                        </a:cubicBezTo>
                        <a:cubicBezTo>
                          <a:pt x="44" y="95"/>
                          <a:pt x="44" y="95"/>
                          <a:pt x="44" y="95"/>
                        </a:cubicBezTo>
                        <a:cubicBezTo>
                          <a:pt x="45" y="95"/>
                          <a:pt x="45" y="95"/>
                          <a:pt x="45" y="95"/>
                        </a:cubicBezTo>
                        <a:cubicBezTo>
                          <a:pt x="45" y="95"/>
                          <a:pt x="45" y="95"/>
                          <a:pt x="45" y="95"/>
                        </a:cubicBezTo>
                        <a:cubicBezTo>
                          <a:pt x="45" y="95"/>
                          <a:pt x="45" y="95"/>
                          <a:pt x="45" y="95"/>
                        </a:cubicBezTo>
                        <a:cubicBezTo>
                          <a:pt x="45" y="95"/>
                          <a:pt x="45" y="95"/>
                          <a:pt x="45" y="95"/>
                        </a:cubicBezTo>
                        <a:cubicBezTo>
                          <a:pt x="45" y="94"/>
                          <a:pt x="45" y="94"/>
                          <a:pt x="45" y="94"/>
                        </a:cubicBezTo>
                        <a:cubicBezTo>
                          <a:pt x="45" y="94"/>
                          <a:pt x="45" y="94"/>
                          <a:pt x="45" y="94"/>
                        </a:cubicBezTo>
                        <a:cubicBezTo>
                          <a:pt x="45" y="94"/>
                          <a:pt x="45" y="94"/>
                          <a:pt x="45" y="94"/>
                        </a:cubicBezTo>
                        <a:cubicBezTo>
                          <a:pt x="45" y="94"/>
                          <a:pt x="45" y="94"/>
                          <a:pt x="45" y="94"/>
                        </a:cubicBezTo>
                        <a:cubicBezTo>
                          <a:pt x="45" y="94"/>
                          <a:pt x="45" y="94"/>
                          <a:pt x="45" y="94"/>
                        </a:cubicBezTo>
                        <a:cubicBezTo>
                          <a:pt x="45" y="93"/>
                          <a:pt x="45" y="93"/>
                          <a:pt x="45" y="93"/>
                        </a:cubicBezTo>
                        <a:close/>
                        <a:moveTo>
                          <a:pt x="54" y="93"/>
                        </a:moveTo>
                        <a:cubicBezTo>
                          <a:pt x="55" y="93"/>
                          <a:pt x="55" y="93"/>
                          <a:pt x="55" y="93"/>
                        </a:cubicBezTo>
                        <a:cubicBezTo>
                          <a:pt x="56" y="93"/>
                          <a:pt x="56" y="93"/>
                          <a:pt x="56" y="93"/>
                        </a:cubicBezTo>
                        <a:cubicBezTo>
                          <a:pt x="56" y="93"/>
                          <a:pt x="56" y="93"/>
                          <a:pt x="56" y="93"/>
                        </a:cubicBezTo>
                        <a:cubicBezTo>
                          <a:pt x="54" y="93"/>
                          <a:pt x="54" y="93"/>
                          <a:pt x="54" y="93"/>
                        </a:cubicBezTo>
                        <a:close/>
                        <a:moveTo>
                          <a:pt x="56" y="88"/>
                        </a:moveTo>
                        <a:cubicBezTo>
                          <a:pt x="54" y="79"/>
                          <a:pt x="53" y="70"/>
                          <a:pt x="51" y="61"/>
                        </a:cubicBezTo>
                        <a:cubicBezTo>
                          <a:pt x="52" y="41"/>
                          <a:pt x="52" y="22"/>
                          <a:pt x="52" y="2"/>
                        </a:cubicBezTo>
                        <a:cubicBezTo>
                          <a:pt x="52" y="2"/>
                          <a:pt x="52" y="2"/>
                          <a:pt x="52" y="2"/>
                        </a:cubicBezTo>
                        <a:cubicBezTo>
                          <a:pt x="51" y="2"/>
                          <a:pt x="51" y="2"/>
                          <a:pt x="51" y="2"/>
                        </a:cubicBezTo>
                        <a:cubicBezTo>
                          <a:pt x="51" y="1"/>
                          <a:pt x="51" y="1"/>
                          <a:pt x="51" y="1"/>
                        </a:cubicBezTo>
                        <a:cubicBezTo>
                          <a:pt x="50" y="1"/>
                          <a:pt x="50" y="1"/>
                          <a:pt x="50" y="1"/>
                        </a:cubicBezTo>
                        <a:cubicBezTo>
                          <a:pt x="50" y="0"/>
                          <a:pt x="50" y="0"/>
                          <a:pt x="50" y="0"/>
                        </a:cubicBezTo>
                        <a:cubicBezTo>
                          <a:pt x="39" y="1"/>
                          <a:pt x="27" y="3"/>
                          <a:pt x="16" y="4"/>
                        </a:cubicBezTo>
                        <a:cubicBezTo>
                          <a:pt x="16" y="4"/>
                          <a:pt x="16" y="4"/>
                          <a:pt x="16" y="4"/>
                        </a:cubicBezTo>
                        <a:cubicBezTo>
                          <a:pt x="17" y="4"/>
                          <a:pt x="17" y="4"/>
                          <a:pt x="17" y="4"/>
                        </a:cubicBezTo>
                        <a:cubicBezTo>
                          <a:pt x="17" y="5"/>
                          <a:pt x="17" y="5"/>
                          <a:pt x="17" y="5"/>
                        </a:cubicBezTo>
                        <a:cubicBezTo>
                          <a:pt x="16" y="6"/>
                          <a:pt x="16" y="6"/>
                          <a:pt x="16" y="6"/>
                        </a:cubicBezTo>
                        <a:cubicBezTo>
                          <a:pt x="16" y="6"/>
                          <a:pt x="16" y="6"/>
                          <a:pt x="16" y="6"/>
                        </a:cubicBezTo>
                        <a:cubicBezTo>
                          <a:pt x="14" y="7"/>
                          <a:pt x="14" y="7"/>
                          <a:pt x="14" y="7"/>
                        </a:cubicBezTo>
                        <a:cubicBezTo>
                          <a:pt x="14" y="7"/>
                          <a:pt x="14" y="7"/>
                          <a:pt x="14" y="7"/>
                        </a:cubicBezTo>
                        <a:cubicBezTo>
                          <a:pt x="14" y="8"/>
                          <a:pt x="14" y="8"/>
                          <a:pt x="14" y="8"/>
                        </a:cubicBezTo>
                        <a:cubicBezTo>
                          <a:pt x="14" y="8"/>
                          <a:pt x="14" y="8"/>
                          <a:pt x="14" y="8"/>
                        </a:cubicBezTo>
                        <a:cubicBezTo>
                          <a:pt x="14" y="8"/>
                          <a:pt x="14" y="8"/>
                          <a:pt x="14" y="8"/>
                        </a:cubicBezTo>
                        <a:cubicBezTo>
                          <a:pt x="14" y="9"/>
                          <a:pt x="14" y="9"/>
                          <a:pt x="14" y="9"/>
                        </a:cubicBezTo>
                        <a:cubicBezTo>
                          <a:pt x="14" y="9"/>
                          <a:pt x="14" y="9"/>
                          <a:pt x="14" y="9"/>
                        </a:cubicBezTo>
                        <a:cubicBezTo>
                          <a:pt x="13" y="9"/>
                          <a:pt x="13" y="9"/>
                          <a:pt x="13" y="9"/>
                        </a:cubicBezTo>
                        <a:cubicBezTo>
                          <a:pt x="13" y="9"/>
                          <a:pt x="13" y="9"/>
                          <a:pt x="13" y="9"/>
                        </a:cubicBezTo>
                        <a:cubicBezTo>
                          <a:pt x="13" y="9"/>
                          <a:pt x="13" y="9"/>
                          <a:pt x="13" y="9"/>
                        </a:cubicBezTo>
                        <a:cubicBezTo>
                          <a:pt x="12" y="9"/>
                          <a:pt x="12" y="9"/>
                          <a:pt x="12" y="9"/>
                        </a:cubicBezTo>
                        <a:cubicBezTo>
                          <a:pt x="12" y="9"/>
                          <a:pt x="12" y="9"/>
                          <a:pt x="12" y="9"/>
                        </a:cubicBezTo>
                        <a:cubicBezTo>
                          <a:pt x="12" y="10"/>
                          <a:pt x="12" y="10"/>
                          <a:pt x="12" y="10"/>
                        </a:cubicBezTo>
                        <a:cubicBezTo>
                          <a:pt x="12" y="11"/>
                          <a:pt x="12" y="11"/>
                          <a:pt x="12" y="11"/>
                        </a:cubicBezTo>
                        <a:cubicBezTo>
                          <a:pt x="12" y="12"/>
                          <a:pt x="12" y="12"/>
                          <a:pt x="12" y="12"/>
                        </a:cubicBezTo>
                        <a:cubicBezTo>
                          <a:pt x="12" y="14"/>
                          <a:pt x="12" y="14"/>
                          <a:pt x="12" y="14"/>
                        </a:cubicBezTo>
                        <a:cubicBezTo>
                          <a:pt x="12" y="14"/>
                          <a:pt x="12" y="14"/>
                          <a:pt x="12" y="14"/>
                        </a:cubicBezTo>
                        <a:cubicBezTo>
                          <a:pt x="12" y="15"/>
                          <a:pt x="12" y="15"/>
                          <a:pt x="12" y="15"/>
                        </a:cubicBezTo>
                        <a:cubicBezTo>
                          <a:pt x="12" y="16"/>
                          <a:pt x="12" y="16"/>
                          <a:pt x="12" y="16"/>
                        </a:cubicBezTo>
                        <a:cubicBezTo>
                          <a:pt x="11" y="16"/>
                          <a:pt x="11" y="16"/>
                          <a:pt x="11" y="16"/>
                        </a:cubicBezTo>
                        <a:cubicBezTo>
                          <a:pt x="11" y="16"/>
                          <a:pt x="11" y="16"/>
                          <a:pt x="11"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7"/>
                          <a:pt x="10" y="17"/>
                          <a:pt x="10" y="17"/>
                        </a:cubicBezTo>
                        <a:cubicBezTo>
                          <a:pt x="10" y="17"/>
                          <a:pt x="10" y="17"/>
                          <a:pt x="10" y="17"/>
                        </a:cubicBezTo>
                        <a:cubicBezTo>
                          <a:pt x="10" y="17"/>
                          <a:pt x="10" y="17"/>
                          <a:pt x="10" y="17"/>
                        </a:cubicBezTo>
                        <a:cubicBezTo>
                          <a:pt x="10" y="17"/>
                          <a:pt x="10" y="17"/>
                          <a:pt x="10" y="17"/>
                        </a:cubicBezTo>
                        <a:cubicBezTo>
                          <a:pt x="10" y="18"/>
                          <a:pt x="10" y="18"/>
                          <a:pt x="10" y="18"/>
                        </a:cubicBezTo>
                        <a:cubicBezTo>
                          <a:pt x="10" y="18"/>
                          <a:pt x="10" y="18"/>
                          <a:pt x="10" y="18"/>
                        </a:cubicBezTo>
                        <a:cubicBezTo>
                          <a:pt x="10" y="18"/>
                          <a:pt x="10" y="18"/>
                          <a:pt x="10" y="18"/>
                        </a:cubicBezTo>
                        <a:cubicBezTo>
                          <a:pt x="10" y="18"/>
                          <a:pt x="10" y="18"/>
                          <a:pt x="10" y="18"/>
                        </a:cubicBezTo>
                        <a:cubicBezTo>
                          <a:pt x="9" y="18"/>
                          <a:pt x="9" y="18"/>
                          <a:pt x="9" y="18"/>
                        </a:cubicBezTo>
                        <a:cubicBezTo>
                          <a:pt x="9" y="18"/>
                          <a:pt x="9" y="18"/>
                          <a:pt x="9" y="18"/>
                        </a:cubicBezTo>
                        <a:cubicBezTo>
                          <a:pt x="9" y="18"/>
                          <a:pt x="9" y="18"/>
                          <a:pt x="9" y="18"/>
                        </a:cubicBezTo>
                        <a:cubicBezTo>
                          <a:pt x="9" y="18"/>
                          <a:pt x="9" y="18"/>
                          <a:pt x="9" y="18"/>
                        </a:cubicBezTo>
                        <a:cubicBezTo>
                          <a:pt x="8" y="20"/>
                          <a:pt x="8" y="20"/>
                          <a:pt x="8" y="20"/>
                        </a:cubicBezTo>
                        <a:cubicBezTo>
                          <a:pt x="8" y="20"/>
                          <a:pt x="8" y="20"/>
                          <a:pt x="8" y="20"/>
                        </a:cubicBezTo>
                        <a:cubicBezTo>
                          <a:pt x="8" y="20"/>
                          <a:pt x="8" y="20"/>
                          <a:pt x="8" y="20"/>
                        </a:cubicBezTo>
                        <a:cubicBezTo>
                          <a:pt x="7" y="21"/>
                          <a:pt x="7" y="21"/>
                          <a:pt x="7" y="21"/>
                        </a:cubicBezTo>
                        <a:cubicBezTo>
                          <a:pt x="7" y="21"/>
                          <a:pt x="7" y="21"/>
                          <a:pt x="7" y="21"/>
                        </a:cubicBezTo>
                        <a:cubicBezTo>
                          <a:pt x="7" y="21"/>
                          <a:pt x="7" y="21"/>
                          <a:pt x="7" y="21"/>
                        </a:cubicBezTo>
                        <a:cubicBezTo>
                          <a:pt x="8" y="22"/>
                          <a:pt x="8" y="22"/>
                          <a:pt x="8" y="22"/>
                        </a:cubicBezTo>
                        <a:cubicBezTo>
                          <a:pt x="8" y="23"/>
                          <a:pt x="8" y="23"/>
                          <a:pt x="8" y="23"/>
                        </a:cubicBezTo>
                        <a:cubicBezTo>
                          <a:pt x="8" y="23"/>
                          <a:pt x="8" y="23"/>
                          <a:pt x="8" y="23"/>
                        </a:cubicBezTo>
                        <a:cubicBezTo>
                          <a:pt x="8" y="23"/>
                          <a:pt x="8" y="23"/>
                          <a:pt x="8" y="23"/>
                        </a:cubicBezTo>
                        <a:cubicBezTo>
                          <a:pt x="8" y="23"/>
                          <a:pt x="8" y="23"/>
                          <a:pt x="8" y="23"/>
                        </a:cubicBezTo>
                        <a:cubicBezTo>
                          <a:pt x="7" y="23"/>
                          <a:pt x="7" y="23"/>
                          <a:pt x="7" y="23"/>
                        </a:cubicBezTo>
                        <a:cubicBezTo>
                          <a:pt x="7" y="23"/>
                          <a:pt x="7" y="23"/>
                          <a:pt x="7" y="23"/>
                        </a:cubicBezTo>
                        <a:cubicBezTo>
                          <a:pt x="7" y="23"/>
                          <a:pt x="6" y="24"/>
                          <a:pt x="6" y="24"/>
                        </a:cubicBezTo>
                        <a:cubicBezTo>
                          <a:pt x="5" y="24"/>
                          <a:pt x="5" y="24"/>
                          <a:pt x="5" y="24"/>
                        </a:cubicBezTo>
                        <a:cubicBezTo>
                          <a:pt x="5" y="24"/>
                          <a:pt x="5" y="24"/>
                          <a:pt x="5" y="24"/>
                        </a:cubicBezTo>
                        <a:cubicBezTo>
                          <a:pt x="5" y="24"/>
                          <a:pt x="5" y="24"/>
                          <a:pt x="5" y="24"/>
                        </a:cubicBezTo>
                        <a:cubicBezTo>
                          <a:pt x="5" y="25"/>
                          <a:pt x="5" y="25"/>
                          <a:pt x="5" y="25"/>
                        </a:cubicBezTo>
                        <a:cubicBezTo>
                          <a:pt x="6" y="25"/>
                          <a:pt x="6" y="25"/>
                          <a:pt x="6" y="25"/>
                        </a:cubicBezTo>
                        <a:cubicBezTo>
                          <a:pt x="6" y="25"/>
                          <a:pt x="6" y="25"/>
                          <a:pt x="6" y="25"/>
                        </a:cubicBezTo>
                        <a:cubicBezTo>
                          <a:pt x="6" y="25"/>
                          <a:pt x="6" y="25"/>
                          <a:pt x="6" y="25"/>
                        </a:cubicBezTo>
                        <a:cubicBezTo>
                          <a:pt x="6" y="26"/>
                          <a:pt x="6" y="26"/>
                          <a:pt x="6" y="26"/>
                        </a:cubicBezTo>
                        <a:cubicBezTo>
                          <a:pt x="6" y="26"/>
                          <a:pt x="6" y="26"/>
                          <a:pt x="6" y="26"/>
                        </a:cubicBezTo>
                        <a:cubicBezTo>
                          <a:pt x="6" y="27"/>
                          <a:pt x="6" y="27"/>
                          <a:pt x="6" y="27"/>
                        </a:cubicBezTo>
                        <a:cubicBezTo>
                          <a:pt x="6" y="27"/>
                          <a:pt x="6" y="27"/>
                          <a:pt x="6" y="27"/>
                        </a:cubicBezTo>
                        <a:cubicBezTo>
                          <a:pt x="6" y="28"/>
                          <a:pt x="6" y="28"/>
                          <a:pt x="6" y="28"/>
                        </a:cubicBezTo>
                        <a:cubicBezTo>
                          <a:pt x="6" y="28"/>
                          <a:pt x="6" y="28"/>
                          <a:pt x="6" y="28"/>
                        </a:cubicBezTo>
                        <a:cubicBezTo>
                          <a:pt x="6" y="28"/>
                          <a:pt x="6" y="28"/>
                          <a:pt x="6"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4" y="29"/>
                          <a:pt x="4" y="29"/>
                          <a:pt x="4" y="29"/>
                        </a:cubicBezTo>
                        <a:cubicBezTo>
                          <a:pt x="4" y="30"/>
                          <a:pt x="4" y="30"/>
                          <a:pt x="4" y="30"/>
                        </a:cubicBezTo>
                        <a:cubicBezTo>
                          <a:pt x="4" y="30"/>
                          <a:pt x="4" y="30"/>
                          <a:pt x="4" y="30"/>
                        </a:cubicBezTo>
                        <a:cubicBezTo>
                          <a:pt x="3" y="30"/>
                          <a:pt x="3" y="30"/>
                          <a:pt x="3" y="30"/>
                        </a:cubicBezTo>
                        <a:cubicBezTo>
                          <a:pt x="3" y="30"/>
                          <a:pt x="3" y="30"/>
                          <a:pt x="3" y="30"/>
                        </a:cubicBezTo>
                        <a:cubicBezTo>
                          <a:pt x="4" y="31"/>
                          <a:pt x="4" y="31"/>
                          <a:pt x="4" y="31"/>
                        </a:cubicBezTo>
                        <a:cubicBezTo>
                          <a:pt x="4" y="31"/>
                          <a:pt x="4" y="31"/>
                          <a:pt x="4" y="31"/>
                        </a:cubicBezTo>
                        <a:cubicBezTo>
                          <a:pt x="5" y="31"/>
                          <a:pt x="5" y="31"/>
                          <a:pt x="5" y="31"/>
                        </a:cubicBezTo>
                        <a:cubicBezTo>
                          <a:pt x="5" y="32"/>
                          <a:pt x="5" y="32"/>
                          <a:pt x="5" y="32"/>
                        </a:cubicBezTo>
                        <a:cubicBezTo>
                          <a:pt x="5" y="32"/>
                          <a:pt x="5" y="32"/>
                          <a:pt x="5" y="32"/>
                        </a:cubicBezTo>
                        <a:cubicBezTo>
                          <a:pt x="4" y="32"/>
                          <a:pt x="4" y="32"/>
                          <a:pt x="4" y="32"/>
                        </a:cubicBezTo>
                        <a:cubicBezTo>
                          <a:pt x="4" y="32"/>
                          <a:pt x="4" y="32"/>
                          <a:pt x="4" y="32"/>
                        </a:cubicBezTo>
                        <a:cubicBezTo>
                          <a:pt x="4" y="32"/>
                          <a:pt x="4" y="32"/>
                          <a:pt x="4" y="32"/>
                        </a:cubicBezTo>
                        <a:cubicBezTo>
                          <a:pt x="3" y="33"/>
                          <a:pt x="3" y="33"/>
                          <a:pt x="3" y="33"/>
                        </a:cubicBezTo>
                        <a:cubicBezTo>
                          <a:pt x="3" y="33"/>
                          <a:pt x="3" y="33"/>
                          <a:pt x="3" y="33"/>
                        </a:cubicBezTo>
                        <a:cubicBezTo>
                          <a:pt x="4" y="33"/>
                          <a:pt x="4" y="33"/>
                          <a:pt x="4" y="33"/>
                        </a:cubicBezTo>
                        <a:cubicBezTo>
                          <a:pt x="4" y="33"/>
                          <a:pt x="4" y="33"/>
                          <a:pt x="4" y="33"/>
                        </a:cubicBezTo>
                        <a:cubicBezTo>
                          <a:pt x="4" y="33"/>
                          <a:pt x="4" y="33"/>
                          <a:pt x="4" y="33"/>
                        </a:cubicBezTo>
                        <a:cubicBezTo>
                          <a:pt x="5" y="34"/>
                          <a:pt x="5" y="34"/>
                          <a:pt x="5" y="34"/>
                        </a:cubicBezTo>
                        <a:cubicBezTo>
                          <a:pt x="5" y="34"/>
                          <a:pt x="5" y="34"/>
                          <a:pt x="5" y="34"/>
                        </a:cubicBezTo>
                        <a:cubicBezTo>
                          <a:pt x="5" y="35"/>
                          <a:pt x="5" y="35"/>
                          <a:pt x="5" y="35"/>
                        </a:cubicBezTo>
                        <a:cubicBezTo>
                          <a:pt x="5" y="35"/>
                          <a:pt x="5" y="35"/>
                          <a:pt x="5" y="35"/>
                        </a:cubicBezTo>
                        <a:cubicBezTo>
                          <a:pt x="5" y="36"/>
                          <a:pt x="5" y="36"/>
                          <a:pt x="5" y="36"/>
                        </a:cubicBezTo>
                        <a:cubicBezTo>
                          <a:pt x="5" y="36"/>
                          <a:pt x="5" y="36"/>
                          <a:pt x="5" y="36"/>
                        </a:cubicBezTo>
                        <a:cubicBezTo>
                          <a:pt x="5" y="37"/>
                          <a:pt x="5" y="37"/>
                          <a:pt x="5" y="37"/>
                        </a:cubicBezTo>
                        <a:cubicBezTo>
                          <a:pt x="5" y="37"/>
                          <a:pt x="5" y="37"/>
                          <a:pt x="5" y="37"/>
                        </a:cubicBezTo>
                        <a:cubicBezTo>
                          <a:pt x="5" y="38"/>
                          <a:pt x="5" y="38"/>
                          <a:pt x="5" y="38"/>
                        </a:cubicBezTo>
                        <a:cubicBezTo>
                          <a:pt x="5" y="38"/>
                          <a:pt x="5" y="38"/>
                          <a:pt x="5" y="38"/>
                        </a:cubicBezTo>
                        <a:cubicBezTo>
                          <a:pt x="6" y="38"/>
                          <a:pt x="6" y="38"/>
                          <a:pt x="6" y="38"/>
                        </a:cubicBezTo>
                        <a:cubicBezTo>
                          <a:pt x="6" y="38"/>
                          <a:pt x="6" y="38"/>
                          <a:pt x="6" y="38"/>
                        </a:cubicBezTo>
                        <a:cubicBezTo>
                          <a:pt x="6" y="38"/>
                          <a:pt x="6" y="38"/>
                          <a:pt x="6" y="38"/>
                        </a:cubicBezTo>
                        <a:cubicBezTo>
                          <a:pt x="6" y="39"/>
                          <a:pt x="6" y="39"/>
                          <a:pt x="6" y="39"/>
                        </a:cubicBezTo>
                        <a:cubicBezTo>
                          <a:pt x="6" y="40"/>
                          <a:pt x="6" y="40"/>
                          <a:pt x="6" y="40"/>
                        </a:cubicBezTo>
                        <a:cubicBezTo>
                          <a:pt x="6" y="40"/>
                          <a:pt x="6" y="40"/>
                          <a:pt x="6" y="40"/>
                        </a:cubicBezTo>
                        <a:cubicBezTo>
                          <a:pt x="6" y="40"/>
                          <a:pt x="6" y="40"/>
                          <a:pt x="6" y="40"/>
                        </a:cubicBezTo>
                        <a:cubicBezTo>
                          <a:pt x="6" y="41"/>
                          <a:pt x="6" y="41"/>
                          <a:pt x="6" y="41"/>
                        </a:cubicBezTo>
                        <a:cubicBezTo>
                          <a:pt x="6" y="41"/>
                          <a:pt x="6" y="41"/>
                          <a:pt x="6" y="41"/>
                        </a:cubicBezTo>
                        <a:cubicBezTo>
                          <a:pt x="5" y="41"/>
                          <a:pt x="5" y="41"/>
                          <a:pt x="5" y="41"/>
                        </a:cubicBezTo>
                        <a:cubicBezTo>
                          <a:pt x="5" y="41"/>
                          <a:pt x="5" y="41"/>
                          <a:pt x="5" y="41"/>
                        </a:cubicBezTo>
                        <a:cubicBezTo>
                          <a:pt x="5" y="42"/>
                          <a:pt x="5" y="43"/>
                          <a:pt x="5" y="44"/>
                        </a:cubicBezTo>
                        <a:cubicBezTo>
                          <a:pt x="5" y="44"/>
                          <a:pt x="5" y="44"/>
                          <a:pt x="5" y="44"/>
                        </a:cubicBezTo>
                        <a:cubicBezTo>
                          <a:pt x="6" y="44"/>
                          <a:pt x="6" y="44"/>
                          <a:pt x="6" y="44"/>
                        </a:cubicBezTo>
                        <a:cubicBezTo>
                          <a:pt x="6" y="44"/>
                          <a:pt x="6" y="44"/>
                          <a:pt x="6" y="44"/>
                        </a:cubicBezTo>
                        <a:cubicBezTo>
                          <a:pt x="6" y="44"/>
                          <a:pt x="6" y="44"/>
                          <a:pt x="6" y="44"/>
                        </a:cubicBezTo>
                        <a:cubicBezTo>
                          <a:pt x="6" y="44"/>
                          <a:pt x="6" y="44"/>
                          <a:pt x="6" y="44"/>
                        </a:cubicBezTo>
                        <a:cubicBezTo>
                          <a:pt x="7" y="44"/>
                          <a:pt x="7" y="44"/>
                          <a:pt x="7" y="44"/>
                        </a:cubicBezTo>
                        <a:cubicBezTo>
                          <a:pt x="7" y="45"/>
                          <a:pt x="7" y="45"/>
                          <a:pt x="7" y="45"/>
                        </a:cubicBezTo>
                        <a:cubicBezTo>
                          <a:pt x="7" y="45"/>
                          <a:pt x="7" y="45"/>
                          <a:pt x="7" y="45"/>
                        </a:cubicBezTo>
                        <a:cubicBezTo>
                          <a:pt x="7" y="46"/>
                          <a:pt x="7" y="46"/>
                          <a:pt x="7" y="46"/>
                        </a:cubicBezTo>
                        <a:cubicBezTo>
                          <a:pt x="6" y="46"/>
                          <a:pt x="6" y="46"/>
                          <a:pt x="6" y="46"/>
                        </a:cubicBezTo>
                        <a:cubicBezTo>
                          <a:pt x="6" y="46"/>
                          <a:pt x="6" y="46"/>
                          <a:pt x="6" y="46"/>
                        </a:cubicBezTo>
                        <a:cubicBezTo>
                          <a:pt x="6" y="46"/>
                          <a:pt x="6" y="46"/>
                          <a:pt x="6" y="46"/>
                        </a:cubicBezTo>
                        <a:cubicBezTo>
                          <a:pt x="6" y="47"/>
                          <a:pt x="6" y="47"/>
                          <a:pt x="6" y="47"/>
                        </a:cubicBezTo>
                        <a:cubicBezTo>
                          <a:pt x="6" y="48"/>
                          <a:pt x="6" y="48"/>
                          <a:pt x="6" y="48"/>
                        </a:cubicBezTo>
                        <a:cubicBezTo>
                          <a:pt x="6" y="48"/>
                          <a:pt x="6" y="48"/>
                          <a:pt x="6" y="48"/>
                        </a:cubicBezTo>
                        <a:cubicBezTo>
                          <a:pt x="6" y="48"/>
                          <a:pt x="6" y="48"/>
                          <a:pt x="6" y="48"/>
                        </a:cubicBezTo>
                        <a:cubicBezTo>
                          <a:pt x="7" y="48"/>
                          <a:pt x="7" y="48"/>
                          <a:pt x="7" y="48"/>
                        </a:cubicBezTo>
                        <a:cubicBezTo>
                          <a:pt x="7" y="49"/>
                          <a:pt x="7" y="49"/>
                          <a:pt x="7" y="49"/>
                        </a:cubicBezTo>
                        <a:cubicBezTo>
                          <a:pt x="7" y="49"/>
                          <a:pt x="7" y="49"/>
                          <a:pt x="7" y="49"/>
                        </a:cubicBezTo>
                        <a:cubicBezTo>
                          <a:pt x="7" y="49"/>
                          <a:pt x="7" y="49"/>
                          <a:pt x="7" y="49"/>
                        </a:cubicBezTo>
                        <a:cubicBezTo>
                          <a:pt x="7" y="49"/>
                          <a:pt x="7" y="49"/>
                          <a:pt x="7" y="49"/>
                        </a:cubicBezTo>
                        <a:cubicBezTo>
                          <a:pt x="6" y="50"/>
                          <a:pt x="6" y="50"/>
                          <a:pt x="6" y="50"/>
                        </a:cubicBezTo>
                        <a:cubicBezTo>
                          <a:pt x="6" y="50"/>
                          <a:pt x="6" y="50"/>
                          <a:pt x="6" y="50"/>
                        </a:cubicBezTo>
                        <a:cubicBezTo>
                          <a:pt x="6" y="50"/>
                          <a:pt x="6" y="50"/>
                          <a:pt x="6" y="50"/>
                        </a:cubicBezTo>
                        <a:cubicBezTo>
                          <a:pt x="6" y="50"/>
                          <a:pt x="6" y="50"/>
                          <a:pt x="6" y="50"/>
                        </a:cubicBezTo>
                        <a:cubicBezTo>
                          <a:pt x="6" y="51"/>
                          <a:pt x="6" y="51"/>
                          <a:pt x="6" y="51"/>
                        </a:cubicBezTo>
                        <a:cubicBezTo>
                          <a:pt x="6" y="51"/>
                          <a:pt x="6" y="51"/>
                          <a:pt x="6" y="51"/>
                        </a:cubicBezTo>
                        <a:cubicBezTo>
                          <a:pt x="6" y="51"/>
                          <a:pt x="6" y="51"/>
                          <a:pt x="6" y="51"/>
                        </a:cubicBezTo>
                        <a:cubicBezTo>
                          <a:pt x="7" y="51"/>
                          <a:pt x="7" y="51"/>
                          <a:pt x="7" y="51"/>
                        </a:cubicBezTo>
                        <a:cubicBezTo>
                          <a:pt x="7" y="52"/>
                          <a:pt x="7" y="52"/>
                          <a:pt x="7" y="52"/>
                        </a:cubicBezTo>
                        <a:cubicBezTo>
                          <a:pt x="7" y="52"/>
                          <a:pt x="7" y="52"/>
                          <a:pt x="7" y="52"/>
                        </a:cubicBezTo>
                        <a:cubicBezTo>
                          <a:pt x="7" y="52"/>
                          <a:pt x="7" y="52"/>
                          <a:pt x="7" y="52"/>
                        </a:cubicBezTo>
                        <a:cubicBezTo>
                          <a:pt x="7" y="52"/>
                          <a:pt x="7" y="52"/>
                          <a:pt x="7" y="52"/>
                        </a:cubicBezTo>
                        <a:cubicBezTo>
                          <a:pt x="7" y="52"/>
                          <a:pt x="7" y="52"/>
                          <a:pt x="7" y="52"/>
                        </a:cubicBezTo>
                        <a:cubicBezTo>
                          <a:pt x="7" y="53"/>
                          <a:pt x="7" y="53"/>
                          <a:pt x="7" y="53"/>
                        </a:cubicBezTo>
                        <a:cubicBezTo>
                          <a:pt x="7" y="53"/>
                          <a:pt x="7" y="53"/>
                          <a:pt x="7" y="53"/>
                        </a:cubicBezTo>
                        <a:cubicBezTo>
                          <a:pt x="7" y="54"/>
                          <a:pt x="7" y="54"/>
                          <a:pt x="7" y="54"/>
                        </a:cubicBezTo>
                        <a:cubicBezTo>
                          <a:pt x="7" y="54"/>
                          <a:pt x="7" y="54"/>
                          <a:pt x="7" y="54"/>
                        </a:cubicBezTo>
                        <a:cubicBezTo>
                          <a:pt x="8" y="54"/>
                          <a:pt x="8" y="54"/>
                          <a:pt x="8" y="54"/>
                        </a:cubicBezTo>
                        <a:cubicBezTo>
                          <a:pt x="9" y="54"/>
                          <a:pt x="9" y="54"/>
                          <a:pt x="9" y="54"/>
                        </a:cubicBezTo>
                        <a:cubicBezTo>
                          <a:pt x="9" y="55"/>
                          <a:pt x="9" y="55"/>
                          <a:pt x="9" y="55"/>
                        </a:cubicBezTo>
                        <a:cubicBezTo>
                          <a:pt x="9" y="56"/>
                          <a:pt x="9" y="56"/>
                          <a:pt x="9" y="56"/>
                        </a:cubicBezTo>
                        <a:cubicBezTo>
                          <a:pt x="9" y="56"/>
                          <a:pt x="9" y="56"/>
                          <a:pt x="9" y="56"/>
                        </a:cubicBezTo>
                        <a:cubicBezTo>
                          <a:pt x="10" y="56"/>
                          <a:pt x="10" y="56"/>
                          <a:pt x="10" y="56"/>
                        </a:cubicBezTo>
                        <a:cubicBezTo>
                          <a:pt x="10" y="56"/>
                          <a:pt x="10" y="56"/>
                          <a:pt x="10" y="56"/>
                        </a:cubicBezTo>
                        <a:cubicBezTo>
                          <a:pt x="11" y="56"/>
                          <a:pt x="11" y="56"/>
                          <a:pt x="11" y="56"/>
                        </a:cubicBezTo>
                        <a:cubicBezTo>
                          <a:pt x="11" y="56"/>
                          <a:pt x="11" y="56"/>
                          <a:pt x="11" y="56"/>
                        </a:cubicBezTo>
                        <a:cubicBezTo>
                          <a:pt x="11" y="57"/>
                          <a:pt x="11" y="57"/>
                          <a:pt x="11" y="57"/>
                        </a:cubicBezTo>
                        <a:cubicBezTo>
                          <a:pt x="11" y="57"/>
                          <a:pt x="11" y="57"/>
                          <a:pt x="11" y="57"/>
                        </a:cubicBezTo>
                        <a:cubicBezTo>
                          <a:pt x="11" y="57"/>
                          <a:pt x="11" y="57"/>
                          <a:pt x="11" y="57"/>
                        </a:cubicBezTo>
                        <a:cubicBezTo>
                          <a:pt x="10" y="58"/>
                          <a:pt x="10" y="58"/>
                          <a:pt x="10" y="58"/>
                        </a:cubicBezTo>
                        <a:cubicBezTo>
                          <a:pt x="9" y="59"/>
                          <a:pt x="9" y="59"/>
                          <a:pt x="9" y="59"/>
                        </a:cubicBezTo>
                        <a:cubicBezTo>
                          <a:pt x="9" y="60"/>
                          <a:pt x="9" y="60"/>
                          <a:pt x="9" y="60"/>
                        </a:cubicBezTo>
                        <a:cubicBezTo>
                          <a:pt x="8" y="60"/>
                          <a:pt x="8" y="60"/>
                          <a:pt x="8" y="60"/>
                        </a:cubicBezTo>
                        <a:cubicBezTo>
                          <a:pt x="8" y="60"/>
                          <a:pt x="8" y="60"/>
                          <a:pt x="8" y="60"/>
                        </a:cubicBezTo>
                        <a:cubicBezTo>
                          <a:pt x="8" y="60"/>
                          <a:pt x="8" y="60"/>
                          <a:pt x="8" y="60"/>
                        </a:cubicBezTo>
                        <a:cubicBezTo>
                          <a:pt x="8" y="60"/>
                          <a:pt x="8" y="60"/>
                          <a:pt x="8" y="60"/>
                        </a:cubicBezTo>
                        <a:cubicBezTo>
                          <a:pt x="8" y="61"/>
                          <a:pt x="8" y="61"/>
                          <a:pt x="8" y="61"/>
                        </a:cubicBezTo>
                        <a:cubicBezTo>
                          <a:pt x="8" y="61"/>
                          <a:pt x="8" y="61"/>
                          <a:pt x="8" y="61"/>
                        </a:cubicBezTo>
                        <a:cubicBezTo>
                          <a:pt x="8" y="62"/>
                          <a:pt x="8" y="62"/>
                          <a:pt x="8" y="62"/>
                        </a:cubicBezTo>
                        <a:cubicBezTo>
                          <a:pt x="8" y="62"/>
                          <a:pt x="8" y="62"/>
                          <a:pt x="8" y="62"/>
                        </a:cubicBezTo>
                        <a:cubicBezTo>
                          <a:pt x="8" y="63"/>
                          <a:pt x="8" y="63"/>
                          <a:pt x="8" y="63"/>
                        </a:cubicBezTo>
                        <a:cubicBezTo>
                          <a:pt x="7" y="63"/>
                          <a:pt x="7" y="63"/>
                          <a:pt x="7" y="63"/>
                        </a:cubicBezTo>
                        <a:cubicBezTo>
                          <a:pt x="7" y="63"/>
                          <a:pt x="7" y="63"/>
                          <a:pt x="7" y="63"/>
                        </a:cubicBezTo>
                        <a:cubicBezTo>
                          <a:pt x="7" y="63"/>
                          <a:pt x="7" y="63"/>
                          <a:pt x="7" y="63"/>
                        </a:cubicBezTo>
                        <a:cubicBezTo>
                          <a:pt x="7" y="64"/>
                          <a:pt x="7" y="64"/>
                          <a:pt x="7" y="64"/>
                        </a:cubicBezTo>
                        <a:cubicBezTo>
                          <a:pt x="7" y="64"/>
                          <a:pt x="7" y="64"/>
                          <a:pt x="7" y="64"/>
                        </a:cubicBezTo>
                        <a:cubicBezTo>
                          <a:pt x="6" y="65"/>
                          <a:pt x="6" y="65"/>
                          <a:pt x="6" y="65"/>
                        </a:cubicBezTo>
                        <a:cubicBezTo>
                          <a:pt x="6" y="65"/>
                          <a:pt x="6" y="65"/>
                          <a:pt x="6" y="65"/>
                        </a:cubicBezTo>
                        <a:cubicBezTo>
                          <a:pt x="5" y="65"/>
                          <a:pt x="5" y="65"/>
                          <a:pt x="5" y="65"/>
                        </a:cubicBezTo>
                        <a:cubicBezTo>
                          <a:pt x="5" y="66"/>
                          <a:pt x="5" y="66"/>
                          <a:pt x="5" y="66"/>
                        </a:cubicBezTo>
                        <a:cubicBezTo>
                          <a:pt x="4" y="66"/>
                          <a:pt x="4" y="66"/>
                          <a:pt x="4" y="66"/>
                        </a:cubicBezTo>
                        <a:cubicBezTo>
                          <a:pt x="4" y="66"/>
                          <a:pt x="4" y="66"/>
                          <a:pt x="4" y="66"/>
                        </a:cubicBezTo>
                        <a:cubicBezTo>
                          <a:pt x="4" y="67"/>
                          <a:pt x="4" y="67"/>
                          <a:pt x="4" y="67"/>
                        </a:cubicBezTo>
                        <a:cubicBezTo>
                          <a:pt x="4" y="67"/>
                          <a:pt x="4" y="67"/>
                          <a:pt x="4" y="67"/>
                        </a:cubicBezTo>
                        <a:cubicBezTo>
                          <a:pt x="3" y="68"/>
                          <a:pt x="3" y="68"/>
                          <a:pt x="3" y="68"/>
                        </a:cubicBezTo>
                        <a:cubicBezTo>
                          <a:pt x="3" y="69"/>
                          <a:pt x="3" y="69"/>
                          <a:pt x="3" y="69"/>
                        </a:cubicBezTo>
                        <a:cubicBezTo>
                          <a:pt x="3" y="69"/>
                          <a:pt x="3" y="69"/>
                          <a:pt x="3" y="69"/>
                        </a:cubicBezTo>
                        <a:cubicBezTo>
                          <a:pt x="3" y="71"/>
                          <a:pt x="3" y="71"/>
                          <a:pt x="3" y="71"/>
                        </a:cubicBezTo>
                        <a:cubicBezTo>
                          <a:pt x="3" y="71"/>
                          <a:pt x="3" y="71"/>
                          <a:pt x="3" y="71"/>
                        </a:cubicBezTo>
                        <a:cubicBezTo>
                          <a:pt x="3" y="71"/>
                          <a:pt x="3" y="71"/>
                          <a:pt x="3" y="71"/>
                        </a:cubicBezTo>
                        <a:cubicBezTo>
                          <a:pt x="3" y="71"/>
                          <a:pt x="3" y="71"/>
                          <a:pt x="3" y="71"/>
                        </a:cubicBezTo>
                        <a:cubicBezTo>
                          <a:pt x="2" y="72"/>
                          <a:pt x="2" y="72"/>
                          <a:pt x="2" y="72"/>
                        </a:cubicBezTo>
                        <a:cubicBezTo>
                          <a:pt x="2" y="73"/>
                          <a:pt x="2" y="73"/>
                          <a:pt x="2" y="73"/>
                        </a:cubicBezTo>
                        <a:cubicBezTo>
                          <a:pt x="2" y="74"/>
                          <a:pt x="2" y="74"/>
                          <a:pt x="2" y="74"/>
                        </a:cubicBezTo>
                        <a:cubicBezTo>
                          <a:pt x="2" y="74"/>
                          <a:pt x="2" y="74"/>
                          <a:pt x="2" y="74"/>
                        </a:cubicBezTo>
                        <a:cubicBezTo>
                          <a:pt x="2" y="74"/>
                          <a:pt x="2" y="74"/>
                          <a:pt x="2" y="74"/>
                        </a:cubicBezTo>
                        <a:cubicBezTo>
                          <a:pt x="2" y="75"/>
                          <a:pt x="2" y="75"/>
                          <a:pt x="2" y="75"/>
                        </a:cubicBezTo>
                        <a:cubicBezTo>
                          <a:pt x="2" y="75"/>
                          <a:pt x="2" y="75"/>
                          <a:pt x="2" y="75"/>
                        </a:cubicBezTo>
                        <a:cubicBezTo>
                          <a:pt x="2" y="75"/>
                          <a:pt x="2" y="75"/>
                          <a:pt x="2" y="75"/>
                        </a:cubicBezTo>
                        <a:cubicBezTo>
                          <a:pt x="2" y="75"/>
                          <a:pt x="2" y="75"/>
                          <a:pt x="2" y="75"/>
                        </a:cubicBezTo>
                        <a:cubicBezTo>
                          <a:pt x="2" y="75"/>
                          <a:pt x="2" y="75"/>
                          <a:pt x="2" y="75"/>
                        </a:cubicBezTo>
                        <a:cubicBezTo>
                          <a:pt x="2" y="77"/>
                          <a:pt x="2" y="77"/>
                          <a:pt x="2" y="77"/>
                        </a:cubicBezTo>
                        <a:cubicBezTo>
                          <a:pt x="2" y="77"/>
                          <a:pt x="2" y="77"/>
                          <a:pt x="2" y="77"/>
                        </a:cubicBezTo>
                        <a:cubicBezTo>
                          <a:pt x="2" y="77"/>
                          <a:pt x="2" y="77"/>
                          <a:pt x="2" y="77"/>
                        </a:cubicBezTo>
                        <a:cubicBezTo>
                          <a:pt x="1" y="77"/>
                          <a:pt x="1" y="77"/>
                          <a:pt x="1" y="77"/>
                        </a:cubicBezTo>
                        <a:cubicBezTo>
                          <a:pt x="1" y="77"/>
                          <a:pt x="1" y="77"/>
                          <a:pt x="1" y="77"/>
                        </a:cubicBezTo>
                        <a:cubicBezTo>
                          <a:pt x="0" y="77"/>
                          <a:pt x="0" y="77"/>
                          <a:pt x="0" y="77"/>
                        </a:cubicBezTo>
                        <a:cubicBezTo>
                          <a:pt x="0" y="78"/>
                          <a:pt x="0" y="78"/>
                          <a:pt x="0" y="78"/>
                        </a:cubicBezTo>
                        <a:cubicBezTo>
                          <a:pt x="0" y="78"/>
                          <a:pt x="0" y="78"/>
                          <a:pt x="0" y="78"/>
                        </a:cubicBezTo>
                        <a:cubicBezTo>
                          <a:pt x="0" y="78"/>
                          <a:pt x="0" y="78"/>
                          <a:pt x="0" y="78"/>
                        </a:cubicBezTo>
                        <a:cubicBezTo>
                          <a:pt x="1" y="79"/>
                          <a:pt x="1" y="79"/>
                          <a:pt x="1" y="79"/>
                        </a:cubicBezTo>
                        <a:cubicBezTo>
                          <a:pt x="1" y="79"/>
                          <a:pt x="1" y="79"/>
                          <a:pt x="1" y="79"/>
                        </a:cubicBezTo>
                        <a:cubicBezTo>
                          <a:pt x="1" y="79"/>
                          <a:pt x="1" y="79"/>
                          <a:pt x="1" y="79"/>
                        </a:cubicBezTo>
                        <a:cubicBezTo>
                          <a:pt x="1" y="79"/>
                          <a:pt x="1" y="79"/>
                          <a:pt x="1" y="79"/>
                        </a:cubicBezTo>
                        <a:cubicBezTo>
                          <a:pt x="1" y="79"/>
                          <a:pt x="1" y="79"/>
                          <a:pt x="1" y="79"/>
                        </a:cubicBezTo>
                        <a:cubicBezTo>
                          <a:pt x="1" y="79"/>
                          <a:pt x="1" y="79"/>
                          <a:pt x="1" y="79"/>
                        </a:cubicBezTo>
                        <a:cubicBezTo>
                          <a:pt x="1" y="80"/>
                          <a:pt x="1" y="80"/>
                          <a:pt x="1" y="80"/>
                        </a:cubicBezTo>
                        <a:cubicBezTo>
                          <a:pt x="1" y="80"/>
                          <a:pt x="1" y="80"/>
                          <a:pt x="1" y="80"/>
                        </a:cubicBezTo>
                        <a:cubicBezTo>
                          <a:pt x="1" y="80"/>
                          <a:pt x="1" y="80"/>
                          <a:pt x="1" y="80"/>
                        </a:cubicBezTo>
                        <a:cubicBezTo>
                          <a:pt x="1" y="81"/>
                          <a:pt x="1" y="81"/>
                          <a:pt x="1" y="81"/>
                        </a:cubicBezTo>
                        <a:cubicBezTo>
                          <a:pt x="1" y="81"/>
                          <a:pt x="1" y="81"/>
                          <a:pt x="1" y="81"/>
                        </a:cubicBezTo>
                        <a:cubicBezTo>
                          <a:pt x="2" y="82"/>
                          <a:pt x="2" y="82"/>
                          <a:pt x="2" y="82"/>
                        </a:cubicBezTo>
                        <a:cubicBezTo>
                          <a:pt x="0" y="83"/>
                          <a:pt x="0" y="83"/>
                          <a:pt x="0" y="83"/>
                        </a:cubicBezTo>
                        <a:cubicBezTo>
                          <a:pt x="11" y="82"/>
                          <a:pt x="22" y="81"/>
                          <a:pt x="32" y="80"/>
                        </a:cubicBezTo>
                        <a:cubicBezTo>
                          <a:pt x="32" y="80"/>
                          <a:pt x="32" y="80"/>
                          <a:pt x="32" y="80"/>
                        </a:cubicBezTo>
                        <a:cubicBezTo>
                          <a:pt x="32" y="81"/>
                          <a:pt x="32" y="81"/>
                          <a:pt x="32" y="81"/>
                        </a:cubicBezTo>
                        <a:cubicBezTo>
                          <a:pt x="32" y="82"/>
                          <a:pt x="32" y="82"/>
                          <a:pt x="32" y="82"/>
                        </a:cubicBezTo>
                        <a:cubicBezTo>
                          <a:pt x="32" y="83"/>
                          <a:pt x="32" y="83"/>
                          <a:pt x="32" y="83"/>
                        </a:cubicBezTo>
                        <a:cubicBezTo>
                          <a:pt x="32" y="84"/>
                          <a:pt x="32" y="84"/>
                          <a:pt x="32" y="84"/>
                        </a:cubicBezTo>
                        <a:cubicBezTo>
                          <a:pt x="31" y="84"/>
                          <a:pt x="31" y="84"/>
                          <a:pt x="31" y="84"/>
                        </a:cubicBezTo>
                        <a:cubicBezTo>
                          <a:pt x="31" y="85"/>
                          <a:pt x="31" y="85"/>
                          <a:pt x="31" y="85"/>
                        </a:cubicBezTo>
                        <a:cubicBezTo>
                          <a:pt x="31" y="85"/>
                          <a:pt x="31" y="85"/>
                          <a:pt x="31" y="85"/>
                        </a:cubicBezTo>
                        <a:cubicBezTo>
                          <a:pt x="31" y="86"/>
                          <a:pt x="31" y="86"/>
                          <a:pt x="31" y="86"/>
                        </a:cubicBezTo>
                        <a:cubicBezTo>
                          <a:pt x="31" y="86"/>
                          <a:pt x="31" y="86"/>
                          <a:pt x="31" y="86"/>
                        </a:cubicBezTo>
                        <a:cubicBezTo>
                          <a:pt x="31" y="86"/>
                          <a:pt x="31" y="86"/>
                          <a:pt x="31" y="86"/>
                        </a:cubicBezTo>
                        <a:cubicBezTo>
                          <a:pt x="31" y="87"/>
                          <a:pt x="31" y="87"/>
                          <a:pt x="31" y="87"/>
                        </a:cubicBezTo>
                        <a:cubicBezTo>
                          <a:pt x="32" y="87"/>
                          <a:pt x="32" y="87"/>
                          <a:pt x="32" y="87"/>
                        </a:cubicBezTo>
                        <a:cubicBezTo>
                          <a:pt x="32" y="87"/>
                          <a:pt x="32" y="87"/>
                          <a:pt x="32" y="87"/>
                        </a:cubicBezTo>
                        <a:cubicBezTo>
                          <a:pt x="32" y="88"/>
                          <a:pt x="32" y="88"/>
                          <a:pt x="32" y="88"/>
                        </a:cubicBezTo>
                        <a:cubicBezTo>
                          <a:pt x="32" y="89"/>
                          <a:pt x="32" y="89"/>
                          <a:pt x="32" y="89"/>
                        </a:cubicBezTo>
                        <a:cubicBezTo>
                          <a:pt x="32" y="89"/>
                          <a:pt x="32" y="89"/>
                          <a:pt x="32" y="89"/>
                        </a:cubicBezTo>
                        <a:cubicBezTo>
                          <a:pt x="33" y="89"/>
                          <a:pt x="33" y="89"/>
                          <a:pt x="33" y="89"/>
                        </a:cubicBezTo>
                        <a:cubicBezTo>
                          <a:pt x="33" y="89"/>
                          <a:pt x="33" y="89"/>
                          <a:pt x="33" y="89"/>
                        </a:cubicBezTo>
                        <a:cubicBezTo>
                          <a:pt x="33" y="90"/>
                          <a:pt x="33" y="90"/>
                          <a:pt x="33" y="90"/>
                        </a:cubicBezTo>
                        <a:cubicBezTo>
                          <a:pt x="34" y="90"/>
                          <a:pt x="34" y="90"/>
                          <a:pt x="34" y="90"/>
                        </a:cubicBezTo>
                        <a:cubicBezTo>
                          <a:pt x="34" y="91"/>
                          <a:pt x="34" y="91"/>
                          <a:pt x="34" y="91"/>
                        </a:cubicBezTo>
                        <a:cubicBezTo>
                          <a:pt x="34" y="91"/>
                          <a:pt x="34" y="91"/>
                          <a:pt x="34" y="91"/>
                        </a:cubicBezTo>
                        <a:cubicBezTo>
                          <a:pt x="34" y="91"/>
                          <a:pt x="34" y="91"/>
                          <a:pt x="34" y="91"/>
                        </a:cubicBezTo>
                        <a:cubicBezTo>
                          <a:pt x="34" y="91"/>
                          <a:pt x="34" y="91"/>
                          <a:pt x="34" y="91"/>
                        </a:cubicBezTo>
                        <a:cubicBezTo>
                          <a:pt x="34" y="91"/>
                          <a:pt x="34" y="91"/>
                          <a:pt x="34" y="91"/>
                        </a:cubicBezTo>
                        <a:cubicBezTo>
                          <a:pt x="35" y="92"/>
                          <a:pt x="35" y="92"/>
                          <a:pt x="35" y="92"/>
                        </a:cubicBezTo>
                        <a:cubicBezTo>
                          <a:pt x="35" y="92"/>
                          <a:pt x="35" y="92"/>
                          <a:pt x="35" y="92"/>
                        </a:cubicBezTo>
                        <a:cubicBezTo>
                          <a:pt x="35" y="93"/>
                          <a:pt x="35" y="93"/>
                          <a:pt x="35" y="93"/>
                        </a:cubicBezTo>
                        <a:cubicBezTo>
                          <a:pt x="35" y="94"/>
                          <a:pt x="35" y="94"/>
                          <a:pt x="35" y="94"/>
                        </a:cubicBezTo>
                        <a:cubicBezTo>
                          <a:pt x="36" y="94"/>
                          <a:pt x="36" y="94"/>
                          <a:pt x="36" y="94"/>
                        </a:cubicBezTo>
                        <a:cubicBezTo>
                          <a:pt x="36" y="95"/>
                          <a:pt x="36" y="95"/>
                          <a:pt x="36" y="95"/>
                        </a:cubicBezTo>
                        <a:cubicBezTo>
                          <a:pt x="37" y="96"/>
                          <a:pt x="37" y="96"/>
                          <a:pt x="37" y="96"/>
                        </a:cubicBezTo>
                        <a:cubicBezTo>
                          <a:pt x="37" y="95"/>
                          <a:pt x="37" y="95"/>
                          <a:pt x="37" y="95"/>
                        </a:cubicBezTo>
                        <a:cubicBezTo>
                          <a:pt x="37" y="95"/>
                          <a:pt x="37" y="95"/>
                          <a:pt x="37" y="95"/>
                        </a:cubicBezTo>
                        <a:cubicBezTo>
                          <a:pt x="37" y="95"/>
                          <a:pt x="37" y="95"/>
                          <a:pt x="37" y="95"/>
                        </a:cubicBezTo>
                        <a:cubicBezTo>
                          <a:pt x="37" y="95"/>
                          <a:pt x="37" y="95"/>
                          <a:pt x="37" y="95"/>
                        </a:cubicBezTo>
                        <a:cubicBezTo>
                          <a:pt x="37" y="95"/>
                          <a:pt x="37" y="95"/>
                          <a:pt x="37" y="95"/>
                        </a:cubicBezTo>
                        <a:cubicBezTo>
                          <a:pt x="37" y="95"/>
                          <a:pt x="37" y="95"/>
                          <a:pt x="37"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9" y="96"/>
                          <a:pt x="39" y="96"/>
                          <a:pt x="39" y="96"/>
                        </a:cubicBezTo>
                        <a:cubicBezTo>
                          <a:pt x="39" y="95"/>
                          <a:pt x="39" y="95"/>
                          <a:pt x="39" y="95"/>
                        </a:cubicBezTo>
                        <a:cubicBezTo>
                          <a:pt x="39" y="95"/>
                          <a:pt x="39" y="95"/>
                          <a:pt x="39" y="95"/>
                        </a:cubicBezTo>
                        <a:cubicBezTo>
                          <a:pt x="39" y="95"/>
                          <a:pt x="39" y="95"/>
                          <a:pt x="39" y="95"/>
                        </a:cubicBezTo>
                        <a:cubicBezTo>
                          <a:pt x="39" y="95"/>
                          <a:pt x="39" y="95"/>
                          <a:pt x="39" y="95"/>
                        </a:cubicBezTo>
                        <a:cubicBezTo>
                          <a:pt x="39" y="94"/>
                          <a:pt x="39" y="94"/>
                          <a:pt x="39" y="94"/>
                        </a:cubicBezTo>
                        <a:cubicBezTo>
                          <a:pt x="39" y="94"/>
                          <a:pt x="39" y="94"/>
                          <a:pt x="39" y="94"/>
                        </a:cubicBezTo>
                        <a:cubicBezTo>
                          <a:pt x="39" y="94"/>
                          <a:pt x="39" y="94"/>
                          <a:pt x="39" y="94"/>
                        </a:cubicBezTo>
                        <a:cubicBezTo>
                          <a:pt x="40" y="93"/>
                          <a:pt x="40" y="93"/>
                          <a:pt x="40" y="93"/>
                        </a:cubicBezTo>
                        <a:cubicBezTo>
                          <a:pt x="41" y="93"/>
                          <a:pt x="41" y="93"/>
                          <a:pt x="41" y="93"/>
                        </a:cubicBezTo>
                        <a:cubicBezTo>
                          <a:pt x="41" y="93"/>
                          <a:pt x="41" y="93"/>
                          <a:pt x="41" y="93"/>
                        </a:cubicBezTo>
                        <a:cubicBezTo>
                          <a:pt x="41" y="92"/>
                          <a:pt x="41" y="92"/>
                          <a:pt x="41" y="92"/>
                        </a:cubicBezTo>
                        <a:cubicBezTo>
                          <a:pt x="40" y="92"/>
                          <a:pt x="40" y="92"/>
                          <a:pt x="40" y="92"/>
                        </a:cubicBezTo>
                        <a:cubicBezTo>
                          <a:pt x="40" y="92"/>
                          <a:pt x="40" y="92"/>
                          <a:pt x="40" y="92"/>
                        </a:cubicBezTo>
                        <a:cubicBezTo>
                          <a:pt x="40" y="92"/>
                          <a:pt x="40" y="92"/>
                          <a:pt x="40" y="92"/>
                        </a:cubicBezTo>
                        <a:cubicBezTo>
                          <a:pt x="40" y="92"/>
                          <a:pt x="40" y="92"/>
                          <a:pt x="40" y="92"/>
                        </a:cubicBezTo>
                        <a:cubicBezTo>
                          <a:pt x="40" y="92"/>
                          <a:pt x="40" y="92"/>
                          <a:pt x="40" y="92"/>
                        </a:cubicBezTo>
                        <a:cubicBezTo>
                          <a:pt x="40" y="92"/>
                          <a:pt x="40" y="92"/>
                          <a:pt x="40" y="92"/>
                        </a:cubicBezTo>
                        <a:cubicBezTo>
                          <a:pt x="40" y="91"/>
                          <a:pt x="40" y="91"/>
                          <a:pt x="40" y="91"/>
                        </a:cubicBezTo>
                        <a:cubicBezTo>
                          <a:pt x="41" y="92"/>
                          <a:pt x="41" y="92"/>
                          <a:pt x="41" y="92"/>
                        </a:cubicBezTo>
                        <a:cubicBezTo>
                          <a:pt x="41" y="92"/>
                          <a:pt x="41" y="92"/>
                          <a:pt x="41" y="92"/>
                        </a:cubicBezTo>
                        <a:cubicBezTo>
                          <a:pt x="42" y="92"/>
                          <a:pt x="42" y="92"/>
                          <a:pt x="42" y="92"/>
                        </a:cubicBezTo>
                        <a:cubicBezTo>
                          <a:pt x="41" y="92"/>
                          <a:pt x="41" y="92"/>
                          <a:pt x="41" y="92"/>
                        </a:cubicBezTo>
                        <a:cubicBezTo>
                          <a:pt x="41" y="92"/>
                          <a:pt x="41" y="92"/>
                          <a:pt x="41" y="92"/>
                        </a:cubicBezTo>
                        <a:cubicBezTo>
                          <a:pt x="41" y="93"/>
                          <a:pt x="41" y="93"/>
                          <a:pt x="41" y="93"/>
                        </a:cubicBezTo>
                        <a:cubicBezTo>
                          <a:pt x="42" y="93"/>
                          <a:pt x="42" y="93"/>
                          <a:pt x="42" y="93"/>
                        </a:cubicBezTo>
                        <a:cubicBezTo>
                          <a:pt x="42" y="93"/>
                          <a:pt x="42" y="93"/>
                          <a:pt x="42" y="93"/>
                        </a:cubicBezTo>
                        <a:cubicBezTo>
                          <a:pt x="43" y="92"/>
                          <a:pt x="43" y="92"/>
                          <a:pt x="43" y="92"/>
                        </a:cubicBezTo>
                        <a:cubicBezTo>
                          <a:pt x="44" y="92"/>
                          <a:pt x="44" y="92"/>
                          <a:pt x="44" y="92"/>
                        </a:cubicBezTo>
                        <a:cubicBezTo>
                          <a:pt x="45" y="91"/>
                          <a:pt x="45" y="91"/>
                          <a:pt x="45" y="91"/>
                        </a:cubicBezTo>
                        <a:cubicBezTo>
                          <a:pt x="45" y="91"/>
                          <a:pt x="45" y="91"/>
                          <a:pt x="45" y="91"/>
                        </a:cubicBezTo>
                        <a:cubicBezTo>
                          <a:pt x="46" y="91"/>
                          <a:pt x="46" y="91"/>
                          <a:pt x="46" y="91"/>
                        </a:cubicBezTo>
                        <a:cubicBezTo>
                          <a:pt x="46" y="91"/>
                          <a:pt x="46" y="91"/>
                          <a:pt x="46" y="91"/>
                        </a:cubicBezTo>
                        <a:cubicBezTo>
                          <a:pt x="46" y="91"/>
                          <a:pt x="46" y="91"/>
                          <a:pt x="46" y="91"/>
                        </a:cubicBezTo>
                        <a:cubicBezTo>
                          <a:pt x="47" y="91"/>
                          <a:pt x="47" y="91"/>
                          <a:pt x="47" y="91"/>
                        </a:cubicBezTo>
                        <a:cubicBezTo>
                          <a:pt x="48" y="90"/>
                          <a:pt x="48" y="90"/>
                          <a:pt x="48" y="90"/>
                        </a:cubicBezTo>
                        <a:cubicBezTo>
                          <a:pt x="48" y="90"/>
                          <a:pt x="48" y="90"/>
                          <a:pt x="48" y="90"/>
                        </a:cubicBezTo>
                        <a:cubicBezTo>
                          <a:pt x="46" y="90"/>
                          <a:pt x="46" y="90"/>
                          <a:pt x="46" y="90"/>
                        </a:cubicBezTo>
                        <a:cubicBezTo>
                          <a:pt x="46" y="90"/>
                          <a:pt x="46" y="90"/>
                          <a:pt x="46" y="90"/>
                        </a:cubicBezTo>
                        <a:cubicBezTo>
                          <a:pt x="46" y="90"/>
                          <a:pt x="46" y="90"/>
                          <a:pt x="46" y="90"/>
                        </a:cubicBezTo>
                        <a:cubicBezTo>
                          <a:pt x="47" y="90"/>
                          <a:pt x="47" y="90"/>
                          <a:pt x="47" y="90"/>
                        </a:cubicBezTo>
                        <a:cubicBezTo>
                          <a:pt x="47" y="90"/>
                          <a:pt x="47" y="90"/>
                          <a:pt x="47" y="90"/>
                        </a:cubicBezTo>
                        <a:cubicBezTo>
                          <a:pt x="48" y="90"/>
                          <a:pt x="48" y="90"/>
                          <a:pt x="48" y="90"/>
                        </a:cubicBezTo>
                        <a:cubicBezTo>
                          <a:pt x="50" y="91"/>
                          <a:pt x="50" y="91"/>
                          <a:pt x="50" y="91"/>
                        </a:cubicBezTo>
                        <a:cubicBezTo>
                          <a:pt x="51" y="91"/>
                          <a:pt x="51" y="91"/>
                          <a:pt x="51" y="91"/>
                        </a:cubicBezTo>
                        <a:cubicBezTo>
                          <a:pt x="52" y="91"/>
                          <a:pt x="52" y="91"/>
                          <a:pt x="52" y="91"/>
                        </a:cubicBezTo>
                        <a:cubicBezTo>
                          <a:pt x="52" y="90"/>
                          <a:pt x="52" y="90"/>
                          <a:pt x="52" y="90"/>
                        </a:cubicBezTo>
                        <a:cubicBezTo>
                          <a:pt x="53" y="90"/>
                          <a:pt x="53" y="90"/>
                          <a:pt x="53" y="90"/>
                        </a:cubicBezTo>
                        <a:cubicBezTo>
                          <a:pt x="53" y="90"/>
                          <a:pt x="53" y="90"/>
                          <a:pt x="53" y="90"/>
                        </a:cubicBezTo>
                        <a:cubicBezTo>
                          <a:pt x="53" y="90"/>
                          <a:pt x="53" y="90"/>
                          <a:pt x="53" y="90"/>
                        </a:cubicBezTo>
                        <a:cubicBezTo>
                          <a:pt x="53" y="90"/>
                          <a:pt x="53" y="90"/>
                          <a:pt x="53" y="90"/>
                        </a:cubicBezTo>
                        <a:cubicBezTo>
                          <a:pt x="53" y="91"/>
                          <a:pt x="53" y="91"/>
                          <a:pt x="53" y="91"/>
                        </a:cubicBezTo>
                        <a:cubicBezTo>
                          <a:pt x="53" y="91"/>
                          <a:pt x="53" y="91"/>
                          <a:pt x="53" y="91"/>
                        </a:cubicBezTo>
                        <a:cubicBezTo>
                          <a:pt x="53" y="91"/>
                          <a:pt x="53" y="91"/>
                          <a:pt x="53" y="91"/>
                        </a:cubicBezTo>
                        <a:cubicBezTo>
                          <a:pt x="54" y="91"/>
                          <a:pt x="54" y="91"/>
                          <a:pt x="54" y="91"/>
                        </a:cubicBezTo>
                        <a:cubicBezTo>
                          <a:pt x="54" y="91"/>
                          <a:pt x="54" y="91"/>
                          <a:pt x="54" y="91"/>
                        </a:cubicBezTo>
                        <a:cubicBezTo>
                          <a:pt x="55" y="91"/>
                          <a:pt x="55" y="91"/>
                          <a:pt x="55" y="91"/>
                        </a:cubicBezTo>
                        <a:cubicBezTo>
                          <a:pt x="55" y="91"/>
                          <a:pt x="55" y="91"/>
                          <a:pt x="55" y="91"/>
                        </a:cubicBezTo>
                        <a:cubicBezTo>
                          <a:pt x="55" y="91"/>
                          <a:pt x="55" y="91"/>
                          <a:pt x="55" y="91"/>
                        </a:cubicBezTo>
                        <a:cubicBezTo>
                          <a:pt x="55" y="91"/>
                          <a:pt x="55" y="91"/>
                          <a:pt x="55" y="91"/>
                        </a:cubicBezTo>
                        <a:cubicBezTo>
                          <a:pt x="55" y="91"/>
                          <a:pt x="55" y="91"/>
                          <a:pt x="55" y="91"/>
                        </a:cubicBezTo>
                        <a:cubicBezTo>
                          <a:pt x="55" y="91"/>
                          <a:pt x="55" y="91"/>
                          <a:pt x="55" y="91"/>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lnTo>
                          <a:pt x="56" y="88"/>
                        </a:lnTo>
                        <a:close/>
                        <a:moveTo>
                          <a:pt x="52" y="93"/>
                        </a:moveTo>
                        <a:cubicBezTo>
                          <a:pt x="52" y="93"/>
                          <a:pt x="52" y="93"/>
                          <a:pt x="52" y="93"/>
                        </a:cubicBezTo>
                        <a:cubicBezTo>
                          <a:pt x="52" y="93"/>
                          <a:pt x="52" y="93"/>
                          <a:pt x="52" y="93"/>
                        </a:cubicBezTo>
                        <a:cubicBezTo>
                          <a:pt x="51" y="93"/>
                          <a:pt x="51" y="93"/>
                          <a:pt x="51" y="93"/>
                        </a:cubicBezTo>
                        <a:cubicBezTo>
                          <a:pt x="51" y="93"/>
                          <a:pt x="51" y="93"/>
                          <a:pt x="51" y="93"/>
                        </a:cubicBezTo>
                        <a:cubicBezTo>
                          <a:pt x="50" y="93"/>
                          <a:pt x="50" y="93"/>
                          <a:pt x="50" y="93"/>
                        </a:cubicBezTo>
                        <a:cubicBezTo>
                          <a:pt x="50" y="93"/>
                          <a:pt x="50" y="93"/>
                          <a:pt x="50" y="93"/>
                        </a:cubicBezTo>
                        <a:cubicBezTo>
                          <a:pt x="54" y="93"/>
                          <a:pt x="54" y="93"/>
                          <a:pt x="54" y="93"/>
                        </a:cubicBezTo>
                        <a:cubicBezTo>
                          <a:pt x="54" y="93"/>
                          <a:pt x="54" y="93"/>
                          <a:pt x="54" y="93"/>
                        </a:cubicBezTo>
                        <a:cubicBezTo>
                          <a:pt x="54" y="93"/>
                          <a:pt x="54" y="93"/>
                          <a:pt x="54" y="93"/>
                        </a:cubicBezTo>
                        <a:cubicBezTo>
                          <a:pt x="53" y="93"/>
                          <a:pt x="53" y="93"/>
                          <a:pt x="53" y="93"/>
                        </a:cubicBezTo>
                        <a:lnTo>
                          <a:pt x="52" y="93"/>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2" name="Freeform 361">
                    <a:extLst>
                      <a:ext uri="{FF2B5EF4-FFF2-40B4-BE49-F238E27FC236}">
                        <a16:creationId xmlns="" xmlns:a16="http://schemas.microsoft.com/office/drawing/2014/main" id="{1681873F-37BD-4E4B-8FAB-FC8EC3A9107F}"/>
                      </a:ext>
                    </a:extLst>
                  </p:cNvPr>
                  <p:cNvSpPr>
                    <a:spLocks noEditPoints="1"/>
                  </p:cNvSpPr>
                  <p:nvPr/>
                </p:nvSpPr>
                <p:spPr bwMode="auto">
                  <a:xfrm>
                    <a:off x="7097107" y="3988028"/>
                    <a:ext cx="377461" cy="262126"/>
                  </a:xfrm>
                  <a:custGeom>
                    <a:avLst/>
                    <a:gdLst>
                      <a:gd name="T0" fmla="*/ 71 w 72"/>
                      <a:gd name="T1" fmla="*/ 23 h 50"/>
                      <a:gd name="T2" fmla="*/ 71 w 72"/>
                      <a:gd name="T3" fmla="*/ 22 h 50"/>
                      <a:gd name="T4" fmla="*/ 3 w 72"/>
                      <a:gd name="T5" fmla="*/ 19 h 50"/>
                      <a:gd name="T6" fmla="*/ 6 w 72"/>
                      <a:gd name="T7" fmla="*/ 15 h 50"/>
                      <a:gd name="T8" fmla="*/ 10 w 72"/>
                      <a:gd name="T9" fmla="*/ 12 h 50"/>
                      <a:gd name="T10" fmla="*/ 11 w 72"/>
                      <a:gd name="T11" fmla="*/ 11 h 50"/>
                      <a:gd name="T12" fmla="*/ 12 w 72"/>
                      <a:gd name="T13" fmla="*/ 12 h 50"/>
                      <a:gd name="T14" fmla="*/ 17 w 72"/>
                      <a:gd name="T15" fmla="*/ 9 h 50"/>
                      <a:gd name="T16" fmla="*/ 24 w 72"/>
                      <a:gd name="T17" fmla="*/ 8 h 50"/>
                      <a:gd name="T18" fmla="*/ 26 w 72"/>
                      <a:gd name="T19" fmla="*/ 10 h 50"/>
                      <a:gd name="T20" fmla="*/ 30 w 72"/>
                      <a:gd name="T21" fmla="*/ 13 h 50"/>
                      <a:gd name="T22" fmla="*/ 36 w 72"/>
                      <a:gd name="T23" fmla="*/ 18 h 50"/>
                      <a:gd name="T24" fmla="*/ 41 w 72"/>
                      <a:gd name="T25" fmla="*/ 22 h 50"/>
                      <a:gd name="T26" fmla="*/ 39 w 72"/>
                      <a:gd name="T27" fmla="*/ 25 h 50"/>
                      <a:gd name="T28" fmla="*/ 38 w 72"/>
                      <a:gd name="T29" fmla="*/ 28 h 50"/>
                      <a:gd name="T30" fmla="*/ 40 w 72"/>
                      <a:gd name="T31" fmla="*/ 28 h 50"/>
                      <a:gd name="T32" fmla="*/ 45 w 72"/>
                      <a:gd name="T33" fmla="*/ 30 h 50"/>
                      <a:gd name="T34" fmla="*/ 50 w 72"/>
                      <a:gd name="T35" fmla="*/ 32 h 50"/>
                      <a:gd name="T36" fmla="*/ 53 w 72"/>
                      <a:gd name="T37" fmla="*/ 33 h 50"/>
                      <a:gd name="T38" fmla="*/ 51 w 72"/>
                      <a:gd name="T39" fmla="*/ 29 h 50"/>
                      <a:gd name="T40" fmla="*/ 49 w 72"/>
                      <a:gd name="T41" fmla="*/ 27 h 50"/>
                      <a:gd name="T42" fmla="*/ 48 w 72"/>
                      <a:gd name="T43" fmla="*/ 23 h 50"/>
                      <a:gd name="T44" fmla="*/ 47 w 72"/>
                      <a:gd name="T45" fmla="*/ 18 h 50"/>
                      <a:gd name="T46" fmla="*/ 46 w 72"/>
                      <a:gd name="T47" fmla="*/ 15 h 50"/>
                      <a:gd name="T48" fmla="*/ 47 w 72"/>
                      <a:gd name="T49" fmla="*/ 15 h 50"/>
                      <a:gd name="T50" fmla="*/ 46 w 72"/>
                      <a:gd name="T51" fmla="*/ 13 h 50"/>
                      <a:gd name="T52" fmla="*/ 46 w 72"/>
                      <a:gd name="T53" fmla="*/ 12 h 50"/>
                      <a:gd name="T54" fmla="*/ 48 w 72"/>
                      <a:gd name="T55" fmla="*/ 10 h 50"/>
                      <a:gd name="T56" fmla="*/ 49 w 72"/>
                      <a:gd name="T57" fmla="*/ 9 h 50"/>
                      <a:gd name="T58" fmla="*/ 52 w 72"/>
                      <a:gd name="T59" fmla="*/ 6 h 50"/>
                      <a:gd name="T60" fmla="*/ 53 w 72"/>
                      <a:gd name="T61" fmla="*/ 5 h 50"/>
                      <a:gd name="T62" fmla="*/ 53 w 72"/>
                      <a:gd name="T63" fmla="*/ 7 h 50"/>
                      <a:gd name="T64" fmla="*/ 51 w 72"/>
                      <a:gd name="T65" fmla="*/ 9 h 50"/>
                      <a:gd name="T66" fmla="*/ 52 w 72"/>
                      <a:gd name="T67" fmla="*/ 12 h 50"/>
                      <a:gd name="T68" fmla="*/ 51 w 72"/>
                      <a:gd name="T69" fmla="*/ 15 h 50"/>
                      <a:gd name="T70" fmla="*/ 50 w 72"/>
                      <a:gd name="T71" fmla="*/ 17 h 50"/>
                      <a:gd name="T72" fmla="*/ 53 w 72"/>
                      <a:gd name="T73" fmla="*/ 17 h 50"/>
                      <a:gd name="T74" fmla="*/ 52 w 72"/>
                      <a:gd name="T75" fmla="*/ 18 h 50"/>
                      <a:gd name="T76" fmla="*/ 51 w 72"/>
                      <a:gd name="T77" fmla="*/ 20 h 50"/>
                      <a:gd name="T78" fmla="*/ 53 w 72"/>
                      <a:gd name="T79" fmla="*/ 21 h 50"/>
                      <a:gd name="T80" fmla="*/ 56 w 72"/>
                      <a:gd name="T81" fmla="*/ 21 h 50"/>
                      <a:gd name="T82" fmla="*/ 53 w 72"/>
                      <a:gd name="T83" fmla="*/ 22 h 50"/>
                      <a:gd name="T84" fmla="*/ 54 w 72"/>
                      <a:gd name="T85" fmla="*/ 23 h 50"/>
                      <a:gd name="T86" fmla="*/ 53 w 72"/>
                      <a:gd name="T87" fmla="*/ 26 h 50"/>
                      <a:gd name="T88" fmla="*/ 58 w 72"/>
                      <a:gd name="T89" fmla="*/ 28 h 50"/>
                      <a:gd name="T90" fmla="*/ 59 w 72"/>
                      <a:gd name="T91" fmla="*/ 27 h 50"/>
                      <a:gd name="T92" fmla="*/ 60 w 72"/>
                      <a:gd name="T93" fmla="*/ 29 h 50"/>
                      <a:gd name="T94" fmla="*/ 61 w 72"/>
                      <a:gd name="T95" fmla="*/ 30 h 50"/>
                      <a:gd name="T96" fmla="*/ 62 w 72"/>
                      <a:gd name="T97" fmla="*/ 32 h 50"/>
                      <a:gd name="T98" fmla="*/ 61 w 72"/>
                      <a:gd name="T99" fmla="*/ 34 h 50"/>
                      <a:gd name="T100" fmla="*/ 65 w 72"/>
                      <a:gd name="T101" fmla="*/ 35 h 50"/>
                      <a:gd name="T102" fmla="*/ 63 w 72"/>
                      <a:gd name="T103" fmla="*/ 38 h 50"/>
                      <a:gd name="T104" fmla="*/ 62 w 72"/>
                      <a:gd name="T105" fmla="*/ 42 h 50"/>
                      <a:gd name="T106" fmla="*/ 62 w 72"/>
                      <a:gd name="T107" fmla="*/ 45 h 50"/>
                      <a:gd name="T108" fmla="*/ 63 w 72"/>
                      <a:gd name="T109" fmla="*/ 48 h 50"/>
                      <a:gd name="T110" fmla="*/ 64 w 72"/>
                      <a:gd name="T111" fmla="*/ 43 h 50"/>
                      <a:gd name="T112" fmla="*/ 68 w 72"/>
                      <a:gd name="T113" fmla="*/ 33 h 50"/>
                      <a:gd name="T114" fmla="*/ 69 w 72"/>
                      <a:gd name="T115" fmla="*/ 29 h 50"/>
                      <a:gd name="T116" fmla="*/ 59 w 72"/>
                      <a:gd name="T117" fmla="*/ 33 h 50"/>
                      <a:gd name="T118" fmla="*/ 59 w 72"/>
                      <a:gd name="T119" fmla="*/ 34 h 50"/>
                      <a:gd name="T120" fmla="*/ 71 w 72"/>
                      <a:gd name="T121" fmla="*/ 2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 h="50">
                        <a:moveTo>
                          <a:pt x="58" y="30"/>
                        </a:moveTo>
                        <a:cubicBezTo>
                          <a:pt x="58" y="30"/>
                          <a:pt x="58" y="30"/>
                          <a:pt x="58" y="30"/>
                        </a:cubicBezTo>
                        <a:cubicBezTo>
                          <a:pt x="57" y="30"/>
                          <a:pt x="57" y="30"/>
                          <a:pt x="57" y="30"/>
                        </a:cubicBezTo>
                        <a:cubicBezTo>
                          <a:pt x="57" y="30"/>
                          <a:pt x="57" y="30"/>
                          <a:pt x="57" y="30"/>
                        </a:cubicBezTo>
                        <a:cubicBezTo>
                          <a:pt x="57" y="30"/>
                          <a:pt x="57" y="30"/>
                          <a:pt x="57" y="30"/>
                        </a:cubicBezTo>
                        <a:cubicBezTo>
                          <a:pt x="57" y="31"/>
                          <a:pt x="57" y="31"/>
                          <a:pt x="57" y="31"/>
                        </a:cubicBezTo>
                        <a:cubicBezTo>
                          <a:pt x="57" y="31"/>
                          <a:pt x="57" y="31"/>
                          <a:pt x="57" y="31"/>
                        </a:cubicBezTo>
                        <a:cubicBezTo>
                          <a:pt x="58" y="31"/>
                          <a:pt x="58" y="31"/>
                          <a:pt x="58" y="31"/>
                        </a:cubicBezTo>
                        <a:cubicBezTo>
                          <a:pt x="58" y="31"/>
                          <a:pt x="58" y="31"/>
                          <a:pt x="58" y="31"/>
                        </a:cubicBezTo>
                        <a:cubicBezTo>
                          <a:pt x="58" y="30"/>
                          <a:pt x="58" y="30"/>
                          <a:pt x="58" y="30"/>
                        </a:cubicBezTo>
                        <a:close/>
                        <a:moveTo>
                          <a:pt x="70" y="26"/>
                        </a:moveTo>
                        <a:cubicBezTo>
                          <a:pt x="71" y="26"/>
                          <a:pt x="71" y="26"/>
                          <a:pt x="71" y="26"/>
                        </a:cubicBezTo>
                        <a:cubicBezTo>
                          <a:pt x="71" y="26"/>
                          <a:pt x="71" y="26"/>
                          <a:pt x="71" y="26"/>
                        </a:cubicBezTo>
                        <a:cubicBezTo>
                          <a:pt x="71" y="25"/>
                          <a:pt x="71" y="25"/>
                          <a:pt x="71" y="25"/>
                        </a:cubicBezTo>
                        <a:cubicBezTo>
                          <a:pt x="71" y="25"/>
                          <a:pt x="71" y="25"/>
                          <a:pt x="71" y="25"/>
                        </a:cubicBezTo>
                        <a:cubicBezTo>
                          <a:pt x="71" y="24"/>
                          <a:pt x="71" y="24"/>
                          <a:pt x="71" y="24"/>
                        </a:cubicBezTo>
                        <a:cubicBezTo>
                          <a:pt x="71" y="24"/>
                          <a:pt x="71" y="24"/>
                          <a:pt x="71" y="24"/>
                        </a:cubicBezTo>
                        <a:cubicBezTo>
                          <a:pt x="71" y="24"/>
                          <a:pt x="71" y="24"/>
                          <a:pt x="71" y="24"/>
                        </a:cubicBezTo>
                        <a:cubicBezTo>
                          <a:pt x="71" y="23"/>
                          <a:pt x="71" y="23"/>
                          <a:pt x="71" y="23"/>
                        </a:cubicBezTo>
                        <a:cubicBezTo>
                          <a:pt x="71" y="23"/>
                          <a:pt x="71" y="23"/>
                          <a:pt x="71" y="23"/>
                        </a:cubicBezTo>
                        <a:cubicBezTo>
                          <a:pt x="71" y="24"/>
                          <a:pt x="71" y="24"/>
                          <a:pt x="71" y="24"/>
                        </a:cubicBezTo>
                        <a:cubicBezTo>
                          <a:pt x="70" y="24"/>
                          <a:pt x="70" y="24"/>
                          <a:pt x="70" y="24"/>
                        </a:cubicBezTo>
                        <a:cubicBezTo>
                          <a:pt x="70" y="23"/>
                          <a:pt x="70" y="23"/>
                          <a:pt x="70" y="23"/>
                        </a:cubicBezTo>
                        <a:cubicBezTo>
                          <a:pt x="71" y="23"/>
                          <a:pt x="71" y="23"/>
                          <a:pt x="71" y="23"/>
                        </a:cubicBezTo>
                        <a:cubicBezTo>
                          <a:pt x="71" y="23"/>
                          <a:pt x="71" y="23"/>
                          <a:pt x="71" y="23"/>
                        </a:cubicBezTo>
                        <a:cubicBezTo>
                          <a:pt x="71" y="23"/>
                          <a:pt x="71" y="23"/>
                          <a:pt x="71"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1" y="23"/>
                        </a:cubicBezTo>
                        <a:cubicBezTo>
                          <a:pt x="71" y="23"/>
                          <a:pt x="71" y="23"/>
                          <a:pt x="71" y="23"/>
                        </a:cubicBezTo>
                        <a:cubicBezTo>
                          <a:pt x="71" y="23"/>
                          <a:pt x="71" y="23"/>
                          <a:pt x="71" y="23"/>
                        </a:cubicBezTo>
                        <a:cubicBezTo>
                          <a:pt x="70" y="22"/>
                          <a:pt x="70" y="22"/>
                          <a:pt x="70" y="22"/>
                        </a:cubicBezTo>
                        <a:cubicBezTo>
                          <a:pt x="71" y="22"/>
                          <a:pt x="71" y="22"/>
                          <a:pt x="71" y="22"/>
                        </a:cubicBezTo>
                        <a:cubicBezTo>
                          <a:pt x="71" y="22"/>
                          <a:pt x="71" y="22"/>
                          <a:pt x="71" y="22"/>
                        </a:cubicBezTo>
                        <a:cubicBezTo>
                          <a:pt x="71" y="22"/>
                          <a:pt x="71" y="22"/>
                          <a:pt x="71" y="22"/>
                        </a:cubicBezTo>
                        <a:cubicBezTo>
                          <a:pt x="71" y="22"/>
                          <a:pt x="71" y="22"/>
                          <a:pt x="71" y="22"/>
                        </a:cubicBezTo>
                        <a:cubicBezTo>
                          <a:pt x="69" y="22"/>
                          <a:pt x="67" y="23"/>
                          <a:pt x="65" y="23"/>
                        </a:cubicBezTo>
                        <a:cubicBezTo>
                          <a:pt x="64" y="23"/>
                          <a:pt x="63" y="23"/>
                          <a:pt x="63" y="23"/>
                        </a:cubicBezTo>
                        <a:cubicBezTo>
                          <a:pt x="62" y="24"/>
                          <a:pt x="62" y="24"/>
                          <a:pt x="62" y="24"/>
                        </a:cubicBezTo>
                        <a:cubicBezTo>
                          <a:pt x="61" y="23"/>
                          <a:pt x="61" y="23"/>
                          <a:pt x="61" y="23"/>
                        </a:cubicBezTo>
                        <a:cubicBezTo>
                          <a:pt x="61" y="22"/>
                          <a:pt x="61" y="22"/>
                          <a:pt x="61" y="22"/>
                        </a:cubicBezTo>
                        <a:cubicBezTo>
                          <a:pt x="60" y="19"/>
                          <a:pt x="60" y="16"/>
                          <a:pt x="59" y="14"/>
                        </a:cubicBezTo>
                        <a:cubicBezTo>
                          <a:pt x="58" y="12"/>
                          <a:pt x="58" y="10"/>
                          <a:pt x="57" y="8"/>
                        </a:cubicBezTo>
                        <a:cubicBezTo>
                          <a:pt x="57" y="7"/>
                          <a:pt x="57" y="7"/>
                          <a:pt x="57" y="7"/>
                        </a:cubicBezTo>
                        <a:cubicBezTo>
                          <a:pt x="56" y="6"/>
                          <a:pt x="56" y="5"/>
                          <a:pt x="56" y="4"/>
                        </a:cubicBezTo>
                        <a:cubicBezTo>
                          <a:pt x="56" y="3"/>
                          <a:pt x="56" y="3"/>
                          <a:pt x="56" y="3"/>
                        </a:cubicBezTo>
                        <a:cubicBezTo>
                          <a:pt x="55" y="1"/>
                          <a:pt x="55" y="1"/>
                          <a:pt x="55" y="1"/>
                        </a:cubicBezTo>
                        <a:cubicBezTo>
                          <a:pt x="55" y="0"/>
                          <a:pt x="55" y="0"/>
                          <a:pt x="55" y="0"/>
                        </a:cubicBezTo>
                        <a:cubicBezTo>
                          <a:pt x="37" y="4"/>
                          <a:pt x="18" y="8"/>
                          <a:pt x="0" y="1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19"/>
                          <a:pt x="3" y="19"/>
                          <a:pt x="3" y="19"/>
                        </a:cubicBezTo>
                        <a:cubicBezTo>
                          <a:pt x="4" y="19"/>
                          <a:pt x="4" y="19"/>
                          <a:pt x="4" y="19"/>
                        </a:cubicBezTo>
                        <a:cubicBezTo>
                          <a:pt x="4" y="19"/>
                          <a:pt x="4" y="19"/>
                          <a:pt x="4" y="19"/>
                        </a:cubicBezTo>
                        <a:cubicBezTo>
                          <a:pt x="4" y="19"/>
                          <a:pt x="4" y="19"/>
                          <a:pt x="4" y="19"/>
                        </a:cubicBezTo>
                        <a:cubicBezTo>
                          <a:pt x="4" y="18"/>
                          <a:pt x="4" y="18"/>
                          <a:pt x="4" y="18"/>
                        </a:cubicBezTo>
                        <a:cubicBezTo>
                          <a:pt x="4" y="18"/>
                          <a:pt x="4" y="18"/>
                          <a:pt x="4" y="18"/>
                        </a:cubicBezTo>
                        <a:cubicBezTo>
                          <a:pt x="4" y="18"/>
                          <a:pt x="4" y="18"/>
                          <a:pt x="4" y="18"/>
                        </a:cubicBezTo>
                        <a:cubicBezTo>
                          <a:pt x="5" y="18"/>
                          <a:pt x="5" y="18"/>
                          <a:pt x="5" y="18"/>
                        </a:cubicBezTo>
                        <a:cubicBezTo>
                          <a:pt x="5" y="17"/>
                          <a:pt x="5" y="17"/>
                          <a:pt x="5" y="17"/>
                        </a:cubicBezTo>
                        <a:cubicBezTo>
                          <a:pt x="6" y="17"/>
                          <a:pt x="6" y="17"/>
                          <a:pt x="6" y="17"/>
                        </a:cubicBezTo>
                        <a:cubicBezTo>
                          <a:pt x="6" y="17"/>
                          <a:pt x="6" y="17"/>
                          <a:pt x="6" y="17"/>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6" y="15"/>
                          <a:pt x="6" y="15"/>
                          <a:pt x="6" y="15"/>
                        </a:cubicBezTo>
                        <a:cubicBezTo>
                          <a:pt x="7" y="14"/>
                          <a:pt x="7" y="14"/>
                          <a:pt x="7" y="14"/>
                        </a:cubicBezTo>
                        <a:cubicBezTo>
                          <a:pt x="7" y="14"/>
                          <a:pt x="7" y="14"/>
                          <a:pt x="7" y="14"/>
                        </a:cubicBezTo>
                        <a:cubicBezTo>
                          <a:pt x="7" y="14"/>
                          <a:pt x="7" y="14"/>
                          <a:pt x="7" y="14"/>
                        </a:cubicBezTo>
                        <a:cubicBezTo>
                          <a:pt x="7" y="14"/>
                          <a:pt x="7" y="14"/>
                          <a:pt x="7" y="14"/>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9" y="15"/>
                          <a:pt x="9" y="15"/>
                          <a:pt x="9" y="15"/>
                        </a:cubicBezTo>
                        <a:cubicBezTo>
                          <a:pt x="9" y="15"/>
                          <a:pt x="9" y="15"/>
                          <a:pt x="9" y="15"/>
                        </a:cubicBezTo>
                        <a:cubicBezTo>
                          <a:pt x="9" y="15"/>
                          <a:pt x="9" y="15"/>
                          <a:pt x="9" y="15"/>
                        </a:cubicBezTo>
                        <a:cubicBezTo>
                          <a:pt x="9" y="14"/>
                          <a:pt x="9" y="14"/>
                          <a:pt x="9" y="14"/>
                        </a:cubicBezTo>
                        <a:cubicBezTo>
                          <a:pt x="10" y="13"/>
                          <a:pt x="10" y="13"/>
                          <a:pt x="10" y="13"/>
                        </a:cubicBezTo>
                        <a:cubicBezTo>
                          <a:pt x="10" y="13"/>
                          <a:pt x="10" y="13"/>
                          <a:pt x="10" y="13"/>
                        </a:cubicBezTo>
                        <a:cubicBezTo>
                          <a:pt x="10" y="13"/>
                          <a:pt x="10" y="13"/>
                          <a:pt x="10" y="13"/>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3" y="12"/>
                          <a:pt x="13" y="12"/>
                          <a:pt x="13" y="12"/>
                        </a:cubicBezTo>
                        <a:cubicBezTo>
                          <a:pt x="14" y="12"/>
                          <a:pt x="14" y="12"/>
                          <a:pt x="14" y="12"/>
                        </a:cubicBezTo>
                        <a:cubicBezTo>
                          <a:pt x="14" y="12"/>
                          <a:pt x="14" y="12"/>
                          <a:pt x="14" y="12"/>
                        </a:cubicBezTo>
                        <a:cubicBezTo>
                          <a:pt x="15" y="12"/>
                          <a:pt x="15" y="12"/>
                          <a:pt x="15" y="12"/>
                        </a:cubicBezTo>
                        <a:cubicBezTo>
                          <a:pt x="16" y="12"/>
                          <a:pt x="16" y="12"/>
                          <a:pt x="16" y="12"/>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7" y="10"/>
                          <a:pt x="17" y="10"/>
                          <a:pt x="17" y="10"/>
                        </a:cubicBezTo>
                        <a:cubicBezTo>
                          <a:pt x="17" y="9"/>
                          <a:pt x="17" y="9"/>
                          <a:pt x="17" y="9"/>
                        </a:cubicBezTo>
                        <a:cubicBezTo>
                          <a:pt x="17" y="9"/>
                          <a:pt x="17" y="9"/>
                          <a:pt x="17" y="9"/>
                        </a:cubicBezTo>
                        <a:cubicBezTo>
                          <a:pt x="18" y="9"/>
                          <a:pt x="18" y="9"/>
                          <a:pt x="18" y="9"/>
                        </a:cubicBezTo>
                        <a:cubicBezTo>
                          <a:pt x="18" y="9"/>
                          <a:pt x="18" y="9"/>
                          <a:pt x="18" y="9"/>
                        </a:cubicBezTo>
                        <a:cubicBezTo>
                          <a:pt x="18" y="9"/>
                          <a:pt x="18" y="9"/>
                          <a:pt x="18" y="9"/>
                        </a:cubicBezTo>
                        <a:cubicBezTo>
                          <a:pt x="18" y="9"/>
                          <a:pt x="18" y="9"/>
                          <a:pt x="18" y="9"/>
                        </a:cubicBezTo>
                        <a:cubicBezTo>
                          <a:pt x="19" y="9"/>
                          <a:pt x="19" y="9"/>
                          <a:pt x="19" y="9"/>
                        </a:cubicBezTo>
                        <a:cubicBezTo>
                          <a:pt x="19" y="8"/>
                          <a:pt x="19" y="8"/>
                          <a:pt x="19" y="8"/>
                        </a:cubicBezTo>
                        <a:cubicBezTo>
                          <a:pt x="19" y="8"/>
                          <a:pt x="19" y="8"/>
                          <a:pt x="19" y="8"/>
                        </a:cubicBezTo>
                        <a:cubicBezTo>
                          <a:pt x="19" y="8"/>
                          <a:pt x="19" y="8"/>
                          <a:pt x="19" y="8"/>
                        </a:cubicBezTo>
                        <a:cubicBezTo>
                          <a:pt x="19" y="8"/>
                          <a:pt x="19" y="8"/>
                          <a:pt x="19" y="8"/>
                        </a:cubicBezTo>
                        <a:cubicBezTo>
                          <a:pt x="20" y="7"/>
                          <a:pt x="20" y="7"/>
                          <a:pt x="20" y="7"/>
                        </a:cubicBezTo>
                        <a:cubicBezTo>
                          <a:pt x="21" y="8"/>
                          <a:pt x="21" y="8"/>
                          <a:pt x="21" y="8"/>
                        </a:cubicBezTo>
                        <a:cubicBezTo>
                          <a:pt x="22" y="9"/>
                          <a:pt x="22" y="9"/>
                          <a:pt x="22" y="9"/>
                        </a:cubicBezTo>
                        <a:cubicBezTo>
                          <a:pt x="23" y="9"/>
                          <a:pt x="23" y="9"/>
                          <a:pt x="23" y="9"/>
                        </a:cubicBezTo>
                        <a:cubicBezTo>
                          <a:pt x="23" y="9"/>
                          <a:pt x="23" y="9"/>
                          <a:pt x="23" y="9"/>
                        </a:cubicBezTo>
                        <a:cubicBezTo>
                          <a:pt x="23" y="9"/>
                          <a:pt x="23" y="9"/>
                          <a:pt x="23" y="9"/>
                        </a:cubicBezTo>
                        <a:cubicBezTo>
                          <a:pt x="23" y="9"/>
                          <a:pt x="23" y="9"/>
                          <a:pt x="23" y="9"/>
                        </a:cubicBezTo>
                        <a:cubicBezTo>
                          <a:pt x="24" y="9"/>
                          <a:pt x="24" y="9"/>
                          <a:pt x="24" y="9"/>
                        </a:cubicBezTo>
                        <a:cubicBezTo>
                          <a:pt x="24" y="9"/>
                          <a:pt x="24" y="9"/>
                          <a:pt x="24" y="9"/>
                        </a:cubicBezTo>
                        <a:cubicBezTo>
                          <a:pt x="24" y="9"/>
                          <a:pt x="24" y="9"/>
                          <a:pt x="24" y="9"/>
                        </a:cubicBezTo>
                        <a:cubicBezTo>
                          <a:pt x="24" y="8"/>
                          <a:pt x="24" y="8"/>
                          <a:pt x="24" y="8"/>
                        </a:cubicBezTo>
                        <a:cubicBezTo>
                          <a:pt x="24" y="8"/>
                          <a:pt x="24" y="8"/>
                          <a:pt x="24" y="8"/>
                        </a:cubicBezTo>
                        <a:cubicBezTo>
                          <a:pt x="24" y="8"/>
                          <a:pt x="24" y="8"/>
                          <a:pt x="24" y="8"/>
                        </a:cubicBezTo>
                        <a:cubicBezTo>
                          <a:pt x="25" y="8"/>
                          <a:pt x="25" y="8"/>
                          <a:pt x="25" y="8"/>
                        </a:cubicBezTo>
                        <a:cubicBezTo>
                          <a:pt x="25" y="9"/>
                          <a:pt x="25" y="9"/>
                          <a:pt x="25" y="9"/>
                        </a:cubicBezTo>
                        <a:cubicBezTo>
                          <a:pt x="25" y="9"/>
                          <a:pt x="25" y="9"/>
                          <a:pt x="25" y="9"/>
                        </a:cubicBezTo>
                        <a:cubicBezTo>
                          <a:pt x="25" y="9"/>
                          <a:pt x="25" y="9"/>
                          <a:pt x="25" y="9"/>
                        </a:cubicBezTo>
                        <a:cubicBezTo>
                          <a:pt x="24" y="9"/>
                          <a:pt x="24" y="9"/>
                          <a:pt x="24" y="9"/>
                        </a:cubicBezTo>
                        <a:cubicBezTo>
                          <a:pt x="24" y="10"/>
                          <a:pt x="24" y="10"/>
                          <a:pt x="24"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1"/>
                          <a:pt x="26" y="11"/>
                          <a:pt x="26" y="11"/>
                        </a:cubicBezTo>
                        <a:cubicBezTo>
                          <a:pt x="26" y="11"/>
                          <a:pt x="26" y="11"/>
                          <a:pt x="26" y="11"/>
                        </a:cubicBezTo>
                        <a:cubicBezTo>
                          <a:pt x="26" y="11"/>
                          <a:pt x="26" y="11"/>
                          <a:pt x="26" y="11"/>
                        </a:cubicBezTo>
                        <a:cubicBezTo>
                          <a:pt x="26" y="11"/>
                          <a:pt x="26" y="11"/>
                          <a:pt x="26" y="11"/>
                        </a:cubicBezTo>
                        <a:cubicBezTo>
                          <a:pt x="26" y="12"/>
                          <a:pt x="26" y="12"/>
                          <a:pt x="26" y="12"/>
                        </a:cubicBezTo>
                        <a:cubicBezTo>
                          <a:pt x="27" y="12"/>
                          <a:pt x="27" y="12"/>
                          <a:pt x="27" y="12"/>
                        </a:cubicBezTo>
                        <a:cubicBezTo>
                          <a:pt x="27" y="12"/>
                          <a:pt x="27" y="12"/>
                          <a:pt x="27" y="12"/>
                        </a:cubicBezTo>
                        <a:cubicBezTo>
                          <a:pt x="27" y="12"/>
                          <a:pt x="27" y="12"/>
                          <a:pt x="27" y="12"/>
                        </a:cubicBezTo>
                        <a:cubicBezTo>
                          <a:pt x="27" y="13"/>
                          <a:pt x="27" y="13"/>
                          <a:pt x="27" y="13"/>
                        </a:cubicBezTo>
                        <a:cubicBezTo>
                          <a:pt x="27" y="13"/>
                          <a:pt x="27" y="13"/>
                          <a:pt x="27" y="13"/>
                        </a:cubicBezTo>
                        <a:cubicBezTo>
                          <a:pt x="27" y="13"/>
                          <a:pt x="27" y="13"/>
                          <a:pt x="27" y="13"/>
                        </a:cubicBezTo>
                        <a:cubicBezTo>
                          <a:pt x="28" y="13"/>
                          <a:pt x="28" y="13"/>
                          <a:pt x="28" y="13"/>
                        </a:cubicBezTo>
                        <a:cubicBezTo>
                          <a:pt x="29" y="13"/>
                          <a:pt x="29" y="13"/>
                          <a:pt x="29" y="13"/>
                        </a:cubicBezTo>
                        <a:cubicBezTo>
                          <a:pt x="29" y="13"/>
                          <a:pt x="29" y="13"/>
                          <a:pt x="29" y="13"/>
                        </a:cubicBezTo>
                        <a:cubicBezTo>
                          <a:pt x="29" y="13"/>
                          <a:pt x="29" y="13"/>
                          <a:pt x="29" y="13"/>
                        </a:cubicBezTo>
                        <a:cubicBezTo>
                          <a:pt x="30" y="13"/>
                          <a:pt x="30" y="13"/>
                          <a:pt x="30" y="13"/>
                        </a:cubicBezTo>
                        <a:cubicBezTo>
                          <a:pt x="30" y="14"/>
                          <a:pt x="30" y="14"/>
                          <a:pt x="30" y="14"/>
                        </a:cubicBezTo>
                        <a:cubicBezTo>
                          <a:pt x="31" y="14"/>
                          <a:pt x="31" y="14"/>
                          <a:pt x="31" y="14"/>
                        </a:cubicBezTo>
                        <a:cubicBezTo>
                          <a:pt x="31" y="14"/>
                          <a:pt x="31" y="14"/>
                          <a:pt x="31" y="14"/>
                        </a:cubicBezTo>
                        <a:cubicBezTo>
                          <a:pt x="31" y="14"/>
                          <a:pt x="31" y="14"/>
                          <a:pt x="31" y="14"/>
                        </a:cubicBezTo>
                        <a:cubicBezTo>
                          <a:pt x="32" y="14"/>
                          <a:pt x="32" y="14"/>
                          <a:pt x="32" y="14"/>
                        </a:cubicBezTo>
                        <a:cubicBezTo>
                          <a:pt x="32" y="15"/>
                          <a:pt x="32" y="15"/>
                          <a:pt x="32" y="15"/>
                        </a:cubicBezTo>
                        <a:cubicBezTo>
                          <a:pt x="32" y="15"/>
                          <a:pt x="32" y="15"/>
                          <a:pt x="32" y="15"/>
                        </a:cubicBezTo>
                        <a:cubicBezTo>
                          <a:pt x="32" y="15"/>
                          <a:pt x="32" y="15"/>
                          <a:pt x="32" y="15"/>
                        </a:cubicBezTo>
                        <a:cubicBezTo>
                          <a:pt x="31" y="16"/>
                          <a:pt x="31" y="16"/>
                          <a:pt x="31" y="16"/>
                        </a:cubicBezTo>
                        <a:cubicBezTo>
                          <a:pt x="31" y="16"/>
                          <a:pt x="31" y="16"/>
                          <a:pt x="31" y="16"/>
                        </a:cubicBezTo>
                        <a:cubicBezTo>
                          <a:pt x="32" y="16"/>
                          <a:pt x="32" y="16"/>
                          <a:pt x="32" y="16"/>
                        </a:cubicBezTo>
                        <a:cubicBezTo>
                          <a:pt x="32" y="17"/>
                          <a:pt x="32" y="17"/>
                          <a:pt x="32" y="17"/>
                        </a:cubicBezTo>
                        <a:cubicBezTo>
                          <a:pt x="32" y="17"/>
                          <a:pt x="32" y="17"/>
                          <a:pt x="32" y="17"/>
                        </a:cubicBezTo>
                        <a:cubicBezTo>
                          <a:pt x="33" y="17"/>
                          <a:pt x="33" y="17"/>
                          <a:pt x="33" y="17"/>
                        </a:cubicBezTo>
                        <a:cubicBezTo>
                          <a:pt x="33" y="17"/>
                          <a:pt x="33" y="17"/>
                          <a:pt x="33" y="17"/>
                        </a:cubicBezTo>
                        <a:cubicBezTo>
                          <a:pt x="34" y="17"/>
                          <a:pt x="34" y="17"/>
                          <a:pt x="34" y="17"/>
                        </a:cubicBezTo>
                        <a:cubicBezTo>
                          <a:pt x="35" y="17"/>
                          <a:pt x="35" y="17"/>
                          <a:pt x="35" y="17"/>
                        </a:cubicBezTo>
                        <a:cubicBezTo>
                          <a:pt x="35" y="17"/>
                          <a:pt x="35" y="17"/>
                          <a:pt x="35" y="17"/>
                        </a:cubicBezTo>
                        <a:cubicBezTo>
                          <a:pt x="36" y="18"/>
                          <a:pt x="36" y="18"/>
                          <a:pt x="36" y="18"/>
                        </a:cubicBezTo>
                        <a:cubicBezTo>
                          <a:pt x="36" y="18"/>
                          <a:pt x="36" y="18"/>
                          <a:pt x="36" y="18"/>
                        </a:cubicBezTo>
                        <a:cubicBezTo>
                          <a:pt x="36" y="18"/>
                          <a:pt x="36" y="18"/>
                          <a:pt x="36" y="18"/>
                        </a:cubicBezTo>
                        <a:cubicBezTo>
                          <a:pt x="36" y="18"/>
                          <a:pt x="36" y="18"/>
                          <a:pt x="36" y="18"/>
                        </a:cubicBezTo>
                        <a:cubicBezTo>
                          <a:pt x="37" y="19"/>
                          <a:pt x="37" y="19"/>
                          <a:pt x="37" y="19"/>
                        </a:cubicBezTo>
                        <a:cubicBezTo>
                          <a:pt x="37" y="19"/>
                          <a:pt x="37" y="19"/>
                          <a:pt x="37" y="19"/>
                        </a:cubicBezTo>
                        <a:cubicBezTo>
                          <a:pt x="37" y="19"/>
                          <a:pt x="37" y="19"/>
                          <a:pt x="37" y="19"/>
                        </a:cubicBezTo>
                        <a:cubicBezTo>
                          <a:pt x="38" y="19"/>
                          <a:pt x="38" y="19"/>
                          <a:pt x="38" y="19"/>
                        </a:cubicBezTo>
                        <a:cubicBezTo>
                          <a:pt x="38" y="19"/>
                          <a:pt x="38" y="19"/>
                          <a:pt x="38" y="19"/>
                        </a:cubicBezTo>
                        <a:cubicBezTo>
                          <a:pt x="38" y="19"/>
                          <a:pt x="38" y="19"/>
                          <a:pt x="38" y="19"/>
                        </a:cubicBezTo>
                        <a:cubicBezTo>
                          <a:pt x="39" y="19"/>
                          <a:pt x="39" y="18"/>
                          <a:pt x="39" y="18"/>
                        </a:cubicBezTo>
                        <a:cubicBezTo>
                          <a:pt x="40" y="18"/>
                          <a:pt x="41" y="19"/>
                          <a:pt x="42" y="19"/>
                        </a:cubicBezTo>
                        <a:cubicBezTo>
                          <a:pt x="41" y="20"/>
                          <a:pt x="41" y="21"/>
                          <a:pt x="40" y="21"/>
                        </a:cubicBezTo>
                        <a:cubicBezTo>
                          <a:pt x="40" y="21"/>
                          <a:pt x="40" y="21"/>
                          <a:pt x="40" y="21"/>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1" y="22"/>
                          <a:pt x="41" y="22"/>
                          <a:pt x="41" y="22"/>
                        </a:cubicBezTo>
                        <a:cubicBezTo>
                          <a:pt x="41" y="22"/>
                          <a:pt x="41" y="22"/>
                          <a:pt x="41" y="22"/>
                        </a:cubicBezTo>
                        <a:cubicBezTo>
                          <a:pt x="41" y="22"/>
                          <a:pt x="41" y="22"/>
                          <a:pt x="41" y="22"/>
                        </a:cubicBezTo>
                        <a:cubicBezTo>
                          <a:pt x="40" y="23"/>
                          <a:pt x="40" y="23"/>
                          <a:pt x="40" y="23"/>
                        </a:cubicBezTo>
                        <a:cubicBezTo>
                          <a:pt x="40" y="23"/>
                          <a:pt x="40" y="23"/>
                          <a:pt x="40" y="23"/>
                        </a:cubicBezTo>
                        <a:cubicBezTo>
                          <a:pt x="40" y="23"/>
                          <a:pt x="40" y="23"/>
                          <a:pt x="40" y="23"/>
                        </a:cubicBezTo>
                        <a:cubicBezTo>
                          <a:pt x="40" y="23"/>
                          <a:pt x="40" y="23"/>
                          <a:pt x="40"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0" y="23"/>
                          <a:pt x="40" y="23"/>
                          <a:pt x="40" y="23"/>
                        </a:cubicBezTo>
                        <a:cubicBezTo>
                          <a:pt x="40" y="23"/>
                          <a:pt x="40" y="23"/>
                          <a:pt x="40" y="23"/>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39" y="25"/>
                          <a:pt x="39" y="25"/>
                          <a:pt x="39" y="25"/>
                        </a:cubicBezTo>
                        <a:cubicBezTo>
                          <a:pt x="39" y="25"/>
                          <a:pt x="39" y="25"/>
                          <a:pt x="39" y="25"/>
                        </a:cubicBezTo>
                        <a:cubicBezTo>
                          <a:pt x="39" y="25"/>
                          <a:pt x="39" y="25"/>
                          <a:pt x="39" y="25"/>
                        </a:cubicBezTo>
                        <a:cubicBezTo>
                          <a:pt x="39" y="25"/>
                          <a:pt x="39" y="25"/>
                          <a:pt x="39" y="25"/>
                        </a:cubicBezTo>
                        <a:cubicBezTo>
                          <a:pt x="39" y="25"/>
                          <a:pt x="39" y="25"/>
                          <a:pt x="39" y="25"/>
                        </a:cubicBezTo>
                        <a:cubicBezTo>
                          <a:pt x="39" y="25"/>
                          <a:pt x="39" y="25"/>
                          <a:pt x="39" y="25"/>
                        </a:cubicBezTo>
                        <a:cubicBezTo>
                          <a:pt x="39" y="26"/>
                          <a:pt x="39" y="26"/>
                          <a:pt x="39" y="26"/>
                        </a:cubicBezTo>
                        <a:cubicBezTo>
                          <a:pt x="39" y="26"/>
                          <a:pt x="39" y="26"/>
                          <a:pt x="39" y="26"/>
                        </a:cubicBezTo>
                        <a:cubicBezTo>
                          <a:pt x="39" y="26"/>
                          <a:pt x="39" y="26"/>
                          <a:pt x="39" y="26"/>
                        </a:cubicBezTo>
                        <a:cubicBezTo>
                          <a:pt x="39" y="26"/>
                          <a:pt x="38" y="26"/>
                          <a:pt x="38" y="26"/>
                        </a:cubicBezTo>
                        <a:cubicBezTo>
                          <a:pt x="38" y="26"/>
                          <a:pt x="38" y="26"/>
                          <a:pt x="38" y="26"/>
                        </a:cubicBezTo>
                        <a:cubicBezTo>
                          <a:pt x="39" y="26"/>
                          <a:pt x="39" y="26"/>
                          <a:pt x="39" y="26"/>
                        </a:cubicBezTo>
                        <a:cubicBezTo>
                          <a:pt x="39" y="26"/>
                          <a:pt x="39" y="26"/>
                          <a:pt x="39" y="26"/>
                        </a:cubicBezTo>
                        <a:cubicBezTo>
                          <a:pt x="39" y="26"/>
                          <a:pt x="39" y="26"/>
                          <a:pt x="39" y="26"/>
                        </a:cubicBezTo>
                        <a:cubicBezTo>
                          <a:pt x="39" y="27"/>
                          <a:pt x="39" y="27"/>
                          <a:pt x="39" y="27"/>
                        </a:cubicBezTo>
                        <a:cubicBezTo>
                          <a:pt x="38" y="27"/>
                          <a:pt x="38" y="27"/>
                          <a:pt x="38" y="27"/>
                        </a:cubicBezTo>
                        <a:cubicBezTo>
                          <a:pt x="38" y="27"/>
                          <a:pt x="38" y="27"/>
                          <a:pt x="38" y="27"/>
                        </a:cubicBezTo>
                        <a:cubicBezTo>
                          <a:pt x="38" y="27"/>
                          <a:pt x="38" y="27"/>
                          <a:pt x="38" y="27"/>
                        </a:cubicBezTo>
                        <a:cubicBezTo>
                          <a:pt x="38" y="27"/>
                          <a:pt x="38" y="27"/>
                          <a:pt x="38" y="27"/>
                        </a:cubicBezTo>
                        <a:cubicBezTo>
                          <a:pt x="38" y="28"/>
                          <a:pt x="38" y="28"/>
                          <a:pt x="38" y="28"/>
                        </a:cubicBezTo>
                        <a:cubicBezTo>
                          <a:pt x="38" y="28"/>
                          <a:pt x="38" y="28"/>
                          <a:pt x="38" y="28"/>
                        </a:cubicBezTo>
                        <a:cubicBezTo>
                          <a:pt x="38" y="28"/>
                          <a:pt x="38" y="28"/>
                          <a:pt x="38" y="28"/>
                        </a:cubicBezTo>
                        <a:cubicBezTo>
                          <a:pt x="38" y="29"/>
                          <a:pt x="38" y="29"/>
                          <a:pt x="38" y="29"/>
                        </a:cubicBezTo>
                        <a:cubicBezTo>
                          <a:pt x="38" y="29"/>
                          <a:pt x="38" y="29"/>
                          <a:pt x="38" y="29"/>
                        </a:cubicBezTo>
                        <a:cubicBezTo>
                          <a:pt x="38" y="30"/>
                          <a:pt x="38" y="30"/>
                          <a:pt x="38" y="30"/>
                        </a:cubicBezTo>
                        <a:cubicBezTo>
                          <a:pt x="39" y="30"/>
                          <a:pt x="39" y="30"/>
                          <a:pt x="39" y="30"/>
                        </a:cubicBezTo>
                        <a:cubicBezTo>
                          <a:pt x="39" y="30"/>
                          <a:pt x="39" y="30"/>
                          <a:pt x="39" y="30"/>
                        </a:cubicBezTo>
                        <a:cubicBezTo>
                          <a:pt x="40" y="30"/>
                          <a:pt x="40" y="30"/>
                          <a:pt x="40" y="30"/>
                        </a:cubicBezTo>
                        <a:cubicBezTo>
                          <a:pt x="40" y="30"/>
                          <a:pt x="40" y="30"/>
                          <a:pt x="40" y="30"/>
                        </a:cubicBezTo>
                        <a:cubicBezTo>
                          <a:pt x="40" y="30"/>
                          <a:pt x="40" y="30"/>
                          <a:pt x="40" y="30"/>
                        </a:cubicBezTo>
                        <a:cubicBezTo>
                          <a:pt x="40" y="29"/>
                          <a:pt x="40" y="29"/>
                          <a:pt x="40" y="29"/>
                        </a:cubicBezTo>
                        <a:cubicBezTo>
                          <a:pt x="40" y="29"/>
                          <a:pt x="40" y="29"/>
                          <a:pt x="40" y="29"/>
                        </a:cubicBezTo>
                        <a:cubicBezTo>
                          <a:pt x="40" y="29"/>
                          <a:pt x="40" y="29"/>
                          <a:pt x="40" y="29"/>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9"/>
                          <a:pt x="40" y="29"/>
                          <a:pt x="40" y="29"/>
                        </a:cubicBezTo>
                        <a:cubicBezTo>
                          <a:pt x="41" y="29"/>
                          <a:pt x="41" y="29"/>
                          <a:pt x="41" y="29"/>
                        </a:cubicBezTo>
                        <a:cubicBezTo>
                          <a:pt x="41" y="29"/>
                          <a:pt x="41" y="29"/>
                          <a:pt x="41" y="29"/>
                        </a:cubicBezTo>
                        <a:cubicBezTo>
                          <a:pt x="41" y="29"/>
                          <a:pt x="41" y="29"/>
                          <a:pt x="41" y="29"/>
                        </a:cubicBezTo>
                        <a:cubicBezTo>
                          <a:pt x="41" y="29"/>
                          <a:pt x="41" y="29"/>
                          <a:pt x="41" y="29"/>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2" y="28"/>
                          <a:pt x="42" y="28"/>
                          <a:pt x="42" y="28"/>
                        </a:cubicBezTo>
                        <a:cubicBezTo>
                          <a:pt x="42" y="28"/>
                          <a:pt x="42" y="29"/>
                          <a:pt x="43" y="30"/>
                        </a:cubicBezTo>
                        <a:cubicBezTo>
                          <a:pt x="43" y="30"/>
                          <a:pt x="43" y="30"/>
                          <a:pt x="43" y="30"/>
                        </a:cubicBezTo>
                        <a:cubicBezTo>
                          <a:pt x="43" y="30"/>
                          <a:pt x="43" y="30"/>
                          <a:pt x="43" y="30"/>
                        </a:cubicBezTo>
                        <a:cubicBezTo>
                          <a:pt x="44" y="30"/>
                          <a:pt x="44" y="30"/>
                          <a:pt x="44" y="30"/>
                        </a:cubicBezTo>
                        <a:cubicBezTo>
                          <a:pt x="44" y="31"/>
                          <a:pt x="44" y="31"/>
                          <a:pt x="44" y="31"/>
                        </a:cubicBezTo>
                        <a:cubicBezTo>
                          <a:pt x="44" y="31"/>
                          <a:pt x="44" y="31"/>
                          <a:pt x="45" y="31"/>
                        </a:cubicBezTo>
                        <a:cubicBezTo>
                          <a:pt x="45" y="31"/>
                          <a:pt x="45" y="31"/>
                          <a:pt x="45" y="31"/>
                        </a:cubicBezTo>
                        <a:cubicBezTo>
                          <a:pt x="45" y="30"/>
                          <a:pt x="45" y="30"/>
                          <a:pt x="45" y="30"/>
                        </a:cubicBezTo>
                        <a:cubicBezTo>
                          <a:pt x="45" y="30"/>
                          <a:pt x="45" y="30"/>
                          <a:pt x="45" y="30"/>
                        </a:cubicBezTo>
                        <a:cubicBezTo>
                          <a:pt x="45" y="29"/>
                          <a:pt x="45" y="29"/>
                          <a:pt x="45" y="29"/>
                        </a:cubicBezTo>
                        <a:cubicBezTo>
                          <a:pt x="44" y="29"/>
                          <a:pt x="44" y="29"/>
                          <a:pt x="44" y="29"/>
                        </a:cubicBezTo>
                        <a:cubicBezTo>
                          <a:pt x="45" y="29"/>
                          <a:pt x="45" y="29"/>
                          <a:pt x="45" y="29"/>
                        </a:cubicBezTo>
                        <a:cubicBezTo>
                          <a:pt x="45" y="29"/>
                          <a:pt x="45" y="29"/>
                          <a:pt x="45" y="29"/>
                        </a:cubicBezTo>
                        <a:cubicBezTo>
                          <a:pt x="45" y="30"/>
                          <a:pt x="45" y="30"/>
                          <a:pt x="45" y="30"/>
                        </a:cubicBezTo>
                        <a:cubicBezTo>
                          <a:pt x="45" y="30"/>
                          <a:pt x="45" y="30"/>
                          <a:pt x="45" y="30"/>
                        </a:cubicBezTo>
                        <a:cubicBezTo>
                          <a:pt x="46" y="31"/>
                          <a:pt x="46" y="31"/>
                          <a:pt x="46" y="31"/>
                        </a:cubicBezTo>
                        <a:cubicBezTo>
                          <a:pt x="46" y="31"/>
                          <a:pt x="46" y="31"/>
                          <a:pt x="46" y="31"/>
                        </a:cubicBezTo>
                        <a:cubicBezTo>
                          <a:pt x="46" y="31"/>
                          <a:pt x="46" y="31"/>
                          <a:pt x="46" y="31"/>
                        </a:cubicBezTo>
                        <a:cubicBezTo>
                          <a:pt x="46" y="31"/>
                          <a:pt x="46" y="31"/>
                          <a:pt x="46" y="31"/>
                        </a:cubicBezTo>
                        <a:cubicBezTo>
                          <a:pt x="47" y="32"/>
                          <a:pt x="47" y="32"/>
                          <a:pt x="47" y="32"/>
                        </a:cubicBezTo>
                        <a:cubicBezTo>
                          <a:pt x="47" y="31"/>
                          <a:pt x="47" y="31"/>
                          <a:pt x="47" y="31"/>
                        </a:cubicBezTo>
                        <a:cubicBezTo>
                          <a:pt x="48" y="31"/>
                          <a:pt x="48" y="31"/>
                          <a:pt x="48" y="31"/>
                        </a:cubicBezTo>
                        <a:cubicBezTo>
                          <a:pt x="48" y="31"/>
                          <a:pt x="48" y="31"/>
                          <a:pt x="48" y="31"/>
                        </a:cubicBezTo>
                        <a:cubicBezTo>
                          <a:pt x="49" y="31"/>
                          <a:pt x="49" y="31"/>
                          <a:pt x="49" y="31"/>
                        </a:cubicBezTo>
                        <a:cubicBezTo>
                          <a:pt x="49" y="31"/>
                          <a:pt x="49" y="31"/>
                          <a:pt x="49" y="31"/>
                        </a:cubicBezTo>
                        <a:cubicBezTo>
                          <a:pt x="50" y="31"/>
                          <a:pt x="50" y="31"/>
                          <a:pt x="50" y="31"/>
                        </a:cubicBezTo>
                        <a:cubicBezTo>
                          <a:pt x="50" y="32"/>
                          <a:pt x="50" y="32"/>
                          <a:pt x="50" y="32"/>
                        </a:cubicBezTo>
                        <a:cubicBezTo>
                          <a:pt x="50" y="32"/>
                          <a:pt x="50" y="32"/>
                          <a:pt x="50" y="32"/>
                        </a:cubicBezTo>
                        <a:cubicBezTo>
                          <a:pt x="50" y="32"/>
                          <a:pt x="50" y="32"/>
                          <a:pt x="50" y="32"/>
                        </a:cubicBezTo>
                        <a:cubicBezTo>
                          <a:pt x="50" y="33"/>
                          <a:pt x="50" y="33"/>
                          <a:pt x="50" y="33"/>
                        </a:cubicBezTo>
                        <a:cubicBezTo>
                          <a:pt x="51" y="33"/>
                          <a:pt x="51" y="33"/>
                          <a:pt x="51" y="33"/>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1"/>
                          <a:pt x="51" y="31"/>
                          <a:pt x="51" y="31"/>
                        </a:cubicBezTo>
                        <a:cubicBezTo>
                          <a:pt x="51" y="31"/>
                          <a:pt x="51" y="31"/>
                          <a:pt x="51" y="31"/>
                        </a:cubicBezTo>
                        <a:cubicBezTo>
                          <a:pt x="51" y="31"/>
                          <a:pt x="51" y="31"/>
                          <a:pt x="51" y="31"/>
                        </a:cubicBezTo>
                        <a:cubicBezTo>
                          <a:pt x="52" y="31"/>
                          <a:pt x="52" y="31"/>
                          <a:pt x="52" y="31"/>
                        </a:cubicBezTo>
                        <a:cubicBezTo>
                          <a:pt x="52" y="32"/>
                          <a:pt x="52" y="32"/>
                          <a:pt x="52" y="32"/>
                        </a:cubicBezTo>
                        <a:cubicBezTo>
                          <a:pt x="52" y="32"/>
                          <a:pt x="52" y="32"/>
                          <a:pt x="52" y="32"/>
                        </a:cubicBezTo>
                        <a:cubicBezTo>
                          <a:pt x="52" y="33"/>
                          <a:pt x="52" y="33"/>
                          <a:pt x="52" y="33"/>
                        </a:cubicBezTo>
                        <a:cubicBezTo>
                          <a:pt x="53" y="33"/>
                          <a:pt x="53" y="33"/>
                          <a:pt x="53" y="33"/>
                        </a:cubicBezTo>
                        <a:cubicBezTo>
                          <a:pt x="53" y="33"/>
                          <a:pt x="53" y="33"/>
                          <a:pt x="53" y="33"/>
                        </a:cubicBezTo>
                        <a:cubicBezTo>
                          <a:pt x="54" y="34"/>
                          <a:pt x="54" y="34"/>
                          <a:pt x="54" y="34"/>
                        </a:cubicBezTo>
                        <a:cubicBezTo>
                          <a:pt x="54" y="34"/>
                          <a:pt x="54" y="34"/>
                          <a:pt x="54" y="34"/>
                        </a:cubicBezTo>
                        <a:cubicBezTo>
                          <a:pt x="54" y="33"/>
                          <a:pt x="54" y="33"/>
                          <a:pt x="54" y="33"/>
                        </a:cubicBezTo>
                        <a:cubicBezTo>
                          <a:pt x="54" y="33"/>
                          <a:pt x="54" y="33"/>
                          <a:pt x="54" y="33"/>
                        </a:cubicBezTo>
                        <a:cubicBezTo>
                          <a:pt x="54" y="33"/>
                          <a:pt x="54" y="33"/>
                          <a:pt x="54" y="33"/>
                        </a:cubicBezTo>
                        <a:cubicBezTo>
                          <a:pt x="53" y="32"/>
                          <a:pt x="53" y="32"/>
                          <a:pt x="53" y="32"/>
                        </a:cubicBezTo>
                        <a:cubicBezTo>
                          <a:pt x="53" y="32"/>
                          <a:pt x="53" y="32"/>
                          <a:pt x="53" y="32"/>
                        </a:cubicBezTo>
                        <a:cubicBezTo>
                          <a:pt x="54" y="32"/>
                          <a:pt x="54" y="32"/>
                          <a:pt x="54" y="32"/>
                        </a:cubicBezTo>
                        <a:cubicBezTo>
                          <a:pt x="53" y="31"/>
                          <a:pt x="53" y="31"/>
                          <a:pt x="53" y="31"/>
                        </a:cubicBezTo>
                        <a:cubicBezTo>
                          <a:pt x="53" y="31"/>
                          <a:pt x="53" y="31"/>
                          <a:pt x="52" y="30"/>
                        </a:cubicBezTo>
                        <a:cubicBezTo>
                          <a:pt x="52" y="30"/>
                          <a:pt x="52" y="30"/>
                          <a:pt x="52" y="30"/>
                        </a:cubicBezTo>
                        <a:cubicBezTo>
                          <a:pt x="52" y="30"/>
                          <a:pt x="52" y="30"/>
                          <a:pt x="52" y="30"/>
                        </a:cubicBezTo>
                        <a:cubicBezTo>
                          <a:pt x="52" y="30"/>
                          <a:pt x="52" y="30"/>
                          <a:pt x="52" y="30"/>
                        </a:cubicBezTo>
                        <a:cubicBezTo>
                          <a:pt x="52" y="29"/>
                          <a:pt x="52" y="29"/>
                          <a:pt x="52" y="29"/>
                        </a:cubicBezTo>
                        <a:cubicBezTo>
                          <a:pt x="52" y="29"/>
                          <a:pt x="52" y="29"/>
                          <a:pt x="52" y="29"/>
                        </a:cubicBezTo>
                        <a:cubicBezTo>
                          <a:pt x="52" y="29"/>
                          <a:pt x="52" y="29"/>
                          <a:pt x="52" y="29"/>
                        </a:cubicBezTo>
                        <a:cubicBezTo>
                          <a:pt x="52" y="29"/>
                          <a:pt x="52" y="29"/>
                          <a:pt x="52" y="29"/>
                        </a:cubicBezTo>
                        <a:cubicBezTo>
                          <a:pt x="51" y="29"/>
                          <a:pt x="51" y="29"/>
                          <a:pt x="51" y="29"/>
                        </a:cubicBezTo>
                        <a:cubicBezTo>
                          <a:pt x="51" y="29"/>
                          <a:pt x="51" y="29"/>
                          <a:pt x="51" y="29"/>
                        </a:cubicBezTo>
                        <a:cubicBezTo>
                          <a:pt x="51" y="29"/>
                          <a:pt x="51" y="29"/>
                          <a:pt x="51" y="29"/>
                        </a:cubicBezTo>
                        <a:cubicBezTo>
                          <a:pt x="50" y="29"/>
                          <a:pt x="50" y="29"/>
                          <a:pt x="50" y="29"/>
                        </a:cubicBezTo>
                        <a:cubicBezTo>
                          <a:pt x="50" y="29"/>
                          <a:pt x="50" y="29"/>
                          <a:pt x="50" y="29"/>
                        </a:cubicBezTo>
                        <a:cubicBezTo>
                          <a:pt x="50" y="28"/>
                          <a:pt x="50" y="28"/>
                          <a:pt x="50" y="28"/>
                        </a:cubicBezTo>
                        <a:cubicBezTo>
                          <a:pt x="50" y="28"/>
                          <a:pt x="50" y="28"/>
                          <a:pt x="50" y="28"/>
                        </a:cubicBezTo>
                        <a:cubicBezTo>
                          <a:pt x="50" y="28"/>
                          <a:pt x="50" y="28"/>
                          <a:pt x="50" y="28"/>
                        </a:cubicBezTo>
                        <a:cubicBezTo>
                          <a:pt x="48" y="28"/>
                          <a:pt x="48" y="28"/>
                          <a:pt x="48" y="28"/>
                        </a:cubicBezTo>
                        <a:cubicBezTo>
                          <a:pt x="48" y="27"/>
                          <a:pt x="48" y="27"/>
                          <a:pt x="47" y="27"/>
                        </a:cubicBezTo>
                        <a:cubicBezTo>
                          <a:pt x="47" y="26"/>
                          <a:pt x="47" y="26"/>
                          <a:pt x="47" y="26"/>
                        </a:cubicBezTo>
                        <a:cubicBezTo>
                          <a:pt x="47" y="26"/>
                          <a:pt x="47" y="26"/>
                          <a:pt x="47" y="26"/>
                        </a:cubicBezTo>
                        <a:cubicBezTo>
                          <a:pt x="47" y="26"/>
                          <a:pt x="47" y="25"/>
                          <a:pt x="46" y="25"/>
                        </a:cubicBezTo>
                        <a:cubicBezTo>
                          <a:pt x="46" y="25"/>
                          <a:pt x="46" y="25"/>
                          <a:pt x="46" y="25"/>
                        </a:cubicBezTo>
                        <a:cubicBezTo>
                          <a:pt x="46" y="23"/>
                          <a:pt x="46" y="23"/>
                          <a:pt x="46" y="23"/>
                        </a:cubicBezTo>
                        <a:cubicBezTo>
                          <a:pt x="46" y="23"/>
                          <a:pt x="46" y="23"/>
                          <a:pt x="46" y="23"/>
                        </a:cubicBezTo>
                        <a:cubicBezTo>
                          <a:pt x="46" y="23"/>
                          <a:pt x="46" y="23"/>
                          <a:pt x="46" y="23"/>
                        </a:cubicBezTo>
                        <a:cubicBezTo>
                          <a:pt x="46" y="23"/>
                          <a:pt x="46" y="23"/>
                          <a:pt x="46" y="23"/>
                        </a:cubicBezTo>
                        <a:cubicBezTo>
                          <a:pt x="46" y="23"/>
                          <a:pt x="46" y="23"/>
                          <a:pt x="46" y="23"/>
                        </a:cubicBezTo>
                        <a:cubicBezTo>
                          <a:pt x="47" y="26"/>
                          <a:pt x="47" y="26"/>
                          <a:pt x="47" y="26"/>
                        </a:cubicBezTo>
                        <a:cubicBezTo>
                          <a:pt x="47" y="26"/>
                          <a:pt x="47" y="26"/>
                          <a:pt x="47" y="26"/>
                        </a:cubicBezTo>
                        <a:cubicBezTo>
                          <a:pt x="48" y="27"/>
                          <a:pt x="48" y="27"/>
                          <a:pt x="48" y="27"/>
                        </a:cubicBezTo>
                        <a:cubicBezTo>
                          <a:pt x="49" y="27"/>
                          <a:pt x="49" y="27"/>
                          <a:pt x="49" y="27"/>
                        </a:cubicBezTo>
                        <a:cubicBezTo>
                          <a:pt x="49" y="27"/>
                          <a:pt x="49" y="27"/>
                          <a:pt x="49" y="27"/>
                        </a:cubicBezTo>
                        <a:cubicBezTo>
                          <a:pt x="50" y="27"/>
                          <a:pt x="50" y="27"/>
                          <a:pt x="50" y="27"/>
                        </a:cubicBezTo>
                        <a:cubicBezTo>
                          <a:pt x="50" y="27"/>
                          <a:pt x="50" y="27"/>
                          <a:pt x="50" y="27"/>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0" y="29"/>
                          <a:pt x="50" y="29"/>
                          <a:pt x="50" y="29"/>
                        </a:cubicBezTo>
                        <a:cubicBezTo>
                          <a:pt x="51" y="29"/>
                          <a:pt x="51" y="29"/>
                          <a:pt x="51" y="29"/>
                        </a:cubicBezTo>
                        <a:cubicBezTo>
                          <a:pt x="51" y="29"/>
                          <a:pt x="51" y="29"/>
                          <a:pt x="51" y="29"/>
                        </a:cubicBezTo>
                        <a:cubicBezTo>
                          <a:pt x="52" y="28"/>
                          <a:pt x="52" y="28"/>
                          <a:pt x="52" y="28"/>
                        </a:cubicBezTo>
                        <a:cubicBezTo>
                          <a:pt x="52" y="27"/>
                          <a:pt x="52" y="27"/>
                          <a:pt x="52" y="27"/>
                        </a:cubicBezTo>
                        <a:cubicBezTo>
                          <a:pt x="51" y="27"/>
                          <a:pt x="51" y="27"/>
                          <a:pt x="51" y="27"/>
                        </a:cubicBezTo>
                        <a:cubicBezTo>
                          <a:pt x="51" y="27"/>
                          <a:pt x="51" y="27"/>
                          <a:pt x="51" y="26"/>
                        </a:cubicBezTo>
                        <a:cubicBezTo>
                          <a:pt x="49" y="26"/>
                          <a:pt x="49" y="26"/>
                          <a:pt x="49" y="26"/>
                        </a:cubicBezTo>
                        <a:cubicBezTo>
                          <a:pt x="49" y="25"/>
                          <a:pt x="49" y="25"/>
                          <a:pt x="49" y="25"/>
                        </a:cubicBezTo>
                        <a:cubicBezTo>
                          <a:pt x="49" y="24"/>
                          <a:pt x="49" y="24"/>
                          <a:pt x="49" y="24"/>
                        </a:cubicBezTo>
                        <a:cubicBezTo>
                          <a:pt x="49" y="23"/>
                          <a:pt x="49" y="23"/>
                          <a:pt x="49" y="23"/>
                        </a:cubicBezTo>
                        <a:cubicBezTo>
                          <a:pt x="48" y="23"/>
                          <a:pt x="48" y="23"/>
                          <a:pt x="48" y="23"/>
                        </a:cubicBezTo>
                        <a:cubicBezTo>
                          <a:pt x="48" y="22"/>
                          <a:pt x="48" y="22"/>
                          <a:pt x="48" y="22"/>
                        </a:cubicBezTo>
                        <a:cubicBezTo>
                          <a:pt x="48" y="22"/>
                          <a:pt x="48" y="22"/>
                          <a:pt x="48" y="22"/>
                        </a:cubicBezTo>
                        <a:cubicBezTo>
                          <a:pt x="48" y="21"/>
                          <a:pt x="48" y="21"/>
                          <a:pt x="48" y="21"/>
                        </a:cubicBezTo>
                        <a:cubicBezTo>
                          <a:pt x="48" y="21"/>
                          <a:pt x="48" y="21"/>
                          <a:pt x="48" y="21"/>
                        </a:cubicBezTo>
                        <a:cubicBezTo>
                          <a:pt x="48" y="21"/>
                          <a:pt x="48" y="21"/>
                          <a:pt x="48" y="21"/>
                        </a:cubicBezTo>
                        <a:cubicBezTo>
                          <a:pt x="47" y="20"/>
                          <a:pt x="47" y="20"/>
                          <a:pt x="47" y="20"/>
                        </a:cubicBezTo>
                        <a:cubicBezTo>
                          <a:pt x="48" y="20"/>
                          <a:pt x="48" y="20"/>
                          <a:pt x="48" y="20"/>
                        </a:cubicBezTo>
                        <a:cubicBezTo>
                          <a:pt x="48" y="20"/>
                          <a:pt x="48" y="20"/>
                          <a:pt x="48" y="20"/>
                        </a:cubicBezTo>
                        <a:cubicBezTo>
                          <a:pt x="48" y="19"/>
                          <a:pt x="48" y="19"/>
                          <a:pt x="48" y="19"/>
                        </a:cubicBezTo>
                        <a:cubicBezTo>
                          <a:pt x="48" y="19"/>
                          <a:pt x="48" y="19"/>
                          <a:pt x="48" y="19"/>
                        </a:cubicBezTo>
                        <a:cubicBezTo>
                          <a:pt x="48" y="19"/>
                          <a:pt x="48" y="19"/>
                          <a:pt x="48" y="19"/>
                        </a:cubicBezTo>
                        <a:cubicBezTo>
                          <a:pt x="48" y="19"/>
                          <a:pt x="48" y="19"/>
                          <a:pt x="48" y="19"/>
                        </a:cubicBezTo>
                        <a:cubicBezTo>
                          <a:pt x="47" y="19"/>
                          <a:pt x="47" y="19"/>
                          <a:pt x="47" y="19"/>
                        </a:cubicBezTo>
                        <a:cubicBezTo>
                          <a:pt x="47" y="19"/>
                          <a:pt x="47" y="19"/>
                          <a:pt x="47" y="19"/>
                        </a:cubicBezTo>
                        <a:cubicBezTo>
                          <a:pt x="47" y="19"/>
                          <a:pt x="47" y="19"/>
                          <a:pt x="47" y="19"/>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8" y="18"/>
                          <a:pt x="48" y="18"/>
                          <a:pt x="48" y="18"/>
                        </a:cubicBezTo>
                        <a:cubicBezTo>
                          <a:pt x="48" y="18"/>
                          <a:pt x="48" y="18"/>
                          <a:pt x="48" y="18"/>
                        </a:cubicBezTo>
                        <a:cubicBezTo>
                          <a:pt x="48" y="18"/>
                          <a:pt x="48" y="18"/>
                          <a:pt x="48" y="18"/>
                        </a:cubicBezTo>
                        <a:cubicBezTo>
                          <a:pt x="47" y="18"/>
                          <a:pt x="47" y="18"/>
                          <a:pt x="47" y="18"/>
                        </a:cubicBezTo>
                        <a:cubicBezTo>
                          <a:pt x="47" y="17"/>
                          <a:pt x="47" y="17"/>
                          <a:pt x="47" y="17"/>
                        </a:cubicBezTo>
                        <a:cubicBezTo>
                          <a:pt x="47" y="17"/>
                          <a:pt x="47" y="17"/>
                          <a:pt x="47" y="17"/>
                        </a:cubicBezTo>
                        <a:cubicBezTo>
                          <a:pt x="46" y="17"/>
                          <a:pt x="46" y="17"/>
                          <a:pt x="46" y="17"/>
                        </a:cubicBezTo>
                        <a:cubicBezTo>
                          <a:pt x="47" y="17"/>
                          <a:pt x="47" y="17"/>
                          <a:pt x="47" y="17"/>
                        </a:cubicBezTo>
                        <a:cubicBezTo>
                          <a:pt x="47" y="17"/>
                          <a:pt x="47" y="17"/>
                          <a:pt x="47"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6"/>
                          <a:pt x="48" y="16"/>
                          <a:pt x="48" y="16"/>
                        </a:cubicBezTo>
                        <a:cubicBezTo>
                          <a:pt x="48" y="16"/>
                          <a:pt x="48" y="16"/>
                          <a:pt x="48" y="16"/>
                        </a:cubicBezTo>
                        <a:cubicBezTo>
                          <a:pt x="47" y="16"/>
                          <a:pt x="47" y="16"/>
                          <a:pt x="47" y="16"/>
                        </a:cubicBezTo>
                        <a:cubicBezTo>
                          <a:pt x="47" y="16"/>
                          <a:pt x="47" y="16"/>
                          <a:pt x="47" y="16"/>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7" y="15"/>
                          <a:pt x="47" y="15"/>
                          <a:pt x="47" y="15"/>
                        </a:cubicBezTo>
                        <a:cubicBezTo>
                          <a:pt x="47" y="16"/>
                          <a:pt x="47" y="16"/>
                          <a:pt x="47" y="16"/>
                        </a:cubicBezTo>
                        <a:cubicBezTo>
                          <a:pt x="48" y="16"/>
                          <a:pt x="48" y="16"/>
                          <a:pt x="48" y="16"/>
                        </a:cubicBezTo>
                        <a:cubicBezTo>
                          <a:pt x="48" y="16"/>
                          <a:pt x="48" y="16"/>
                          <a:pt x="48" y="16"/>
                        </a:cubicBezTo>
                        <a:cubicBezTo>
                          <a:pt x="48" y="16"/>
                          <a:pt x="48" y="16"/>
                          <a:pt x="48" y="16"/>
                        </a:cubicBezTo>
                        <a:cubicBezTo>
                          <a:pt x="48" y="16"/>
                          <a:pt x="48" y="16"/>
                          <a:pt x="48" y="16"/>
                        </a:cubicBezTo>
                        <a:cubicBezTo>
                          <a:pt x="48" y="15"/>
                          <a:pt x="48" y="15"/>
                          <a:pt x="48" y="15"/>
                        </a:cubicBezTo>
                        <a:cubicBezTo>
                          <a:pt x="49" y="15"/>
                          <a:pt x="49" y="15"/>
                          <a:pt x="49" y="15"/>
                        </a:cubicBezTo>
                        <a:cubicBezTo>
                          <a:pt x="49" y="15"/>
                          <a:pt x="49" y="15"/>
                          <a:pt x="49" y="15"/>
                        </a:cubicBezTo>
                        <a:cubicBezTo>
                          <a:pt x="48" y="15"/>
                          <a:pt x="48" y="15"/>
                          <a:pt x="48" y="15"/>
                        </a:cubicBezTo>
                        <a:cubicBezTo>
                          <a:pt x="48" y="15"/>
                          <a:pt x="48" y="15"/>
                          <a:pt x="48" y="15"/>
                        </a:cubicBezTo>
                        <a:cubicBezTo>
                          <a:pt x="47" y="15"/>
                          <a:pt x="47" y="15"/>
                          <a:pt x="47" y="15"/>
                        </a:cubicBezTo>
                        <a:cubicBezTo>
                          <a:pt x="47" y="15"/>
                          <a:pt x="47" y="15"/>
                          <a:pt x="47" y="15"/>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3"/>
                          <a:pt x="48" y="13"/>
                          <a:pt x="48" y="13"/>
                        </a:cubicBezTo>
                        <a:cubicBezTo>
                          <a:pt x="48" y="13"/>
                          <a:pt x="48" y="13"/>
                          <a:pt x="48" y="13"/>
                        </a:cubicBezTo>
                        <a:cubicBezTo>
                          <a:pt x="47" y="13"/>
                          <a:pt x="47" y="13"/>
                          <a:pt x="47" y="13"/>
                        </a:cubicBezTo>
                        <a:cubicBezTo>
                          <a:pt x="47" y="13"/>
                          <a:pt x="47" y="13"/>
                          <a:pt x="47" y="13"/>
                        </a:cubicBezTo>
                        <a:cubicBezTo>
                          <a:pt x="47" y="13"/>
                          <a:pt x="47" y="13"/>
                          <a:pt x="47" y="13"/>
                        </a:cubicBezTo>
                        <a:cubicBezTo>
                          <a:pt x="47" y="13"/>
                          <a:pt x="47" y="13"/>
                          <a:pt x="47" y="13"/>
                        </a:cubicBezTo>
                        <a:cubicBezTo>
                          <a:pt x="46" y="13"/>
                          <a:pt x="46" y="13"/>
                          <a:pt x="46" y="13"/>
                        </a:cubicBezTo>
                        <a:cubicBezTo>
                          <a:pt x="46" y="12"/>
                          <a:pt x="46" y="12"/>
                          <a:pt x="46" y="12"/>
                        </a:cubicBezTo>
                        <a:cubicBezTo>
                          <a:pt x="46" y="12"/>
                          <a:pt x="46" y="12"/>
                          <a:pt x="46" y="12"/>
                        </a:cubicBezTo>
                        <a:cubicBezTo>
                          <a:pt x="46" y="12"/>
                          <a:pt x="46" y="12"/>
                          <a:pt x="46" y="12"/>
                        </a:cubicBezTo>
                        <a:cubicBezTo>
                          <a:pt x="46" y="12"/>
                          <a:pt x="46" y="12"/>
                          <a:pt x="46" y="12"/>
                        </a:cubicBezTo>
                        <a:cubicBezTo>
                          <a:pt x="45" y="12"/>
                          <a:pt x="45" y="12"/>
                          <a:pt x="45" y="12"/>
                        </a:cubicBezTo>
                        <a:cubicBezTo>
                          <a:pt x="45" y="12"/>
                          <a:pt x="45" y="12"/>
                          <a:pt x="45" y="12"/>
                        </a:cubicBezTo>
                        <a:cubicBezTo>
                          <a:pt x="45" y="11"/>
                          <a:pt x="45" y="11"/>
                          <a:pt x="45" y="11"/>
                        </a:cubicBezTo>
                        <a:cubicBezTo>
                          <a:pt x="45" y="11"/>
                          <a:pt x="45" y="11"/>
                          <a:pt x="45" y="11"/>
                        </a:cubicBezTo>
                        <a:cubicBezTo>
                          <a:pt x="45" y="11"/>
                          <a:pt x="45" y="11"/>
                          <a:pt x="45" y="11"/>
                        </a:cubicBezTo>
                        <a:cubicBezTo>
                          <a:pt x="45" y="11"/>
                          <a:pt x="45" y="11"/>
                          <a:pt x="45" y="11"/>
                        </a:cubicBezTo>
                        <a:cubicBezTo>
                          <a:pt x="44" y="11"/>
                          <a:pt x="44" y="11"/>
                          <a:pt x="44" y="11"/>
                        </a:cubicBezTo>
                        <a:cubicBezTo>
                          <a:pt x="44" y="11"/>
                          <a:pt x="44" y="11"/>
                          <a:pt x="44" y="11"/>
                        </a:cubicBezTo>
                        <a:cubicBezTo>
                          <a:pt x="45" y="11"/>
                          <a:pt x="45" y="11"/>
                          <a:pt x="45" y="11"/>
                        </a:cubicBezTo>
                        <a:cubicBezTo>
                          <a:pt x="45" y="11"/>
                          <a:pt x="45" y="11"/>
                          <a:pt x="45" y="11"/>
                        </a:cubicBezTo>
                        <a:cubicBezTo>
                          <a:pt x="45" y="11"/>
                          <a:pt x="45" y="11"/>
                          <a:pt x="45" y="11"/>
                        </a:cubicBezTo>
                        <a:cubicBezTo>
                          <a:pt x="45" y="11"/>
                          <a:pt x="45" y="11"/>
                          <a:pt x="45" y="11"/>
                        </a:cubicBezTo>
                        <a:cubicBezTo>
                          <a:pt x="46" y="11"/>
                          <a:pt x="46" y="11"/>
                          <a:pt x="46" y="11"/>
                        </a:cubicBezTo>
                        <a:cubicBezTo>
                          <a:pt x="46" y="11"/>
                          <a:pt x="46" y="11"/>
                          <a:pt x="46" y="11"/>
                        </a:cubicBezTo>
                        <a:cubicBezTo>
                          <a:pt x="46" y="12"/>
                          <a:pt x="46" y="12"/>
                          <a:pt x="46" y="12"/>
                        </a:cubicBezTo>
                        <a:cubicBezTo>
                          <a:pt x="46" y="12"/>
                          <a:pt x="46" y="12"/>
                          <a:pt x="46"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8" y="11"/>
                          <a:pt x="48" y="11"/>
                          <a:pt x="48" y="11"/>
                        </a:cubicBezTo>
                        <a:cubicBezTo>
                          <a:pt x="48" y="11"/>
                          <a:pt x="48" y="11"/>
                          <a:pt x="48" y="11"/>
                        </a:cubicBezTo>
                        <a:cubicBezTo>
                          <a:pt x="47" y="11"/>
                          <a:pt x="47" y="11"/>
                          <a:pt x="47" y="11"/>
                        </a:cubicBezTo>
                        <a:cubicBezTo>
                          <a:pt x="47" y="11"/>
                          <a:pt x="47" y="11"/>
                          <a:pt x="47" y="11"/>
                        </a:cubicBezTo>
                        <a:cubicBezTo>
                          <a:pt x="47" y="10"/>
                          <a:pt x="47" y="10"/>
                          <a:pt x="47" y="10"/>
                        </a:cubicBezTo>
                        <a:cubicBezTo>
                          <a:pt x="46" y="10"/>
                          <a:pt x="46" y="10"/>
                          <a:pt x="46" y="10"/>
                        </a:cubicBezTo>
                        <a:cubicBezTo>
                          <a:pt x="47" y="10"/>
                          <a:pt x="47" y="10"/>
                          <a:pt x="47" y="10"/>
                        </a:cubicBezTo>
                        <a:cubicBezTo>
                          <a:pt x="47" y="10"/>
                          <a:pt x="47" y="10"/>
                          <a:pt x="47" y="10"/>
                        </a:cubicBezTo>
                        <a:cubicBezTo>
                          <a:pt x="47" y="10"/>
                          <a:pt x="47" y="10"/>
                          <a:pt x="47" y="10"/>
                        </a:cubicBezTo>
                        <a:cubicBezTo>
                          <a:pt x="47" y="11"/>
                          <a:pt x="47" y="11"/>
                          <a:pt x="47" y="11"/>
                        </a:cubicBezTo>
                        <a:cubicBezTo>
                          <a:pt x="48" y="11"/>
                          <a:pt x="48" y="11"/>
                          <a:pt x="48" y="11"/>
                        </a:cubicBezTo>
                        <a:cubicBezTo>
                          <a:pt x="48" y="10"/>
                          <a:pt x="48" y="10"/>
                          <a:pt x="48" y="10"/>
                        </a:cubicBezTo>
                        <a:cubicBezTo>
                          <a:pt x="48" y="10"/>
                          <a:pt x="48" y="10"/>
                          <a:pt x="48" y="10"/>
                        </a:cubicBezTo>
                        <a:cubicBezTo>
                          <a:pt x="47" y="10"/>
                          <a:pt x="47" y="10"/>
                          <a:pt x="47" y="10"/>
                        </a:cubicBezTo>
                        <a:cubicBezTo>
                          <a:pt x="47" y="10"/>
                          <a:pt x="47" y="10"/>
                          <a:pt x="47" y="10"/>
                        </a:cubicBezTo>
                        <a:cubicBezTo>
                          <a:pt x="47" y="9"/>
                          <a:pt x="47" y="9"/>
                          <a:pt x="47"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8"/>
                          <a:pt x="48" y="8"/>
                          <a:pt x="48" y="8"/>
                        </a:cubicBezTo>
                        <a:cubicBezTo>
                          <a:pt x="48" y="8"/>
                          <a:pt x="48" y="8"/>
                          <a:pt x="48" y="8"/>
                        </a:cubicBezTo>
                        <a:cubicBezTo>
                          <a:pt x="47" y="8"/>
                          <a:pt x="47" y="8"/>
                          <a:pt x="47" y="8"/>
                        </a:cubicBezTo>
                        <a:cubicBezTo>
                          <a:pt x="47" y="8"/>
                          <a:pt x="47" y="8"/>
                          <a:pt x="47" y="8"/>
                        </a:cubicBezTo>
                        <a:cubicBezTo>
                          <a:pt x="48" y="7"/>
                          <a:pt x="48" y="7"/>
                          <a:pt x="48" y="7"/>
                        </a:cubicBezTo>
                        <a:cubicBezTo>
                          <a:pt x="48" y="8"/>
                          <a:pt x="48" y="8"/>
                          <a:pt x="48" y="8"/>
                        </a:cubicBezTo>
                        <a:cubicBezTo>
                          <a:pt x="49" y="8"/>
                          <a:pt x="49" y="8"/>
                          <a:pt x="49" y="8"/>
                        </a:cubicBezTo>
                        <a:cubicBezTo>
                          <a:pt x="49" y="9"/>
                          <a:pt x="49" y="9"/>
                          <a:pt x="49" y="9"/>
                        </a:cubicBezTo>
                        <a:cubicBezTo>
                          <a:pt x="50" y="9"/>
                          <a:pt x="50" y="9"/>
                          <a:pt x="50" y="9"/>
                        </a:cubicBezTo>
                        <a:cubicBezTo>
                          <a:pt x="50" y="8"/>
                          <a:pt x="50" y="8"/>
                          <a:pt x="50" y="8"/>
                        </a:cubicBezTo>
                        <a:cubicBezTo>
                          <a:pt x="50" y="8"/>
                          <a:pt x="50" y="8"/>
                          <a:pt x="50" y="8"/>
                        </a:cubicBezTo>
                        <a:cubicBezTo>
                          <a:pt x="49" y="8"/>
                          <a:pt x="49" y="8"/>
                          <a:pt x="49" y="8"/>
                        </a:cubicBezTo>
                        <a:cubicBezTo>
                          <a:pt x="49" y="8"/>
                          <a:pt x="49" y="8"/>
                          <a:pt x="49" y="8"/>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50" y="6"/>
                          <a:pt x="50" y="6"/>
                          <a:pt x="50" y="6"/>
                        </a:cubicBezTo>
                        <a:cubicBezTo>
                          <a:pt x="50" y="6"/>
                          <a:pt x="50" y="6"/>
                          <a:pt x="50" y="6"/>
                        </a:cubicBezTo>
                        <a:cubicBezTo>
                          <a:pt x="50" y="7"/>
                          <a:pt x="50" y="7"/>
                          <a:pt x="50" y="7"/>
                        </a:cubicBezTo>
                        <a:cubicBezTo>
                          <a:pt x="50" y="7"/>
                          <a:pt x="50" y="7"/>
                          <a:pt x="50" y="7"/>
                        </a:cubicBezTo>
                        <a:cubicBezTo>
                          <a:pt x="50" y="8"/>
                          <a:pt x="50" y="8"/>
                          <a:pt x="50" y="8"/>
                        </a:cubicBezTo>
                        <a:cubicBezTo>
                          <a:pt x="50" y="8"/>
                          <a:pt x="50" y="8"/>
                          <a:pt x="50" y="8"/>
                        </a:cubicBezTo>
                        <a:cubicBezTo>
                          <a:pt x="50" y="8"/>
                          <a:pt x="50" y="8"/>
                          <a:pt x="50" y="8"/>
                        </a:cubicBezTo>
                        <a:cubicBezTo>
                          <a:pt x="51" y="7"/>
                          <a:pt x="51" y="7"/>
                          <a:pt x="51" y="7"/>
                        </a:cubicBezTo>
                        <a:cubicBezTo>
                          <a:pt x="52" y="6"/>
                          <a:pt x="52" y="6"/>
                          <a:pt x="52" y="6"/>
                        </a:cubicBezTo>
                        <a:cubicBezTo>
                          <a:pt x="52" y="6"/>
                          <a:pt x="52" y="6"/>
                          <a:pt x="52" y="6"/>
                        </a:cubicBezTo>
                        <a:cubicBezTo>
                          <a:pt x="52" y="5"/>
                          <a:pt x="52" y="5"/>
                          <a:pt x="52" y="5"/>
                        </a:cubicBezTo>
                        <a:cubicBezTo>
                          <a:pt x="52" y="5"/>
                          <a:pt x="52" y="5"/>
                          <a:pt x="52" y="5"/>
                        </a:cubicBezTo>
                        <a:cubicBezTo>
                          <a:pt x="51" y="5"/>
                          <a:pt x="51" y="5"/>
                          <a:pt x="51" y="5"/>
                        </a:cubicBezTo>
                        <a:cubicBezTo>
                          <a:pt x="51" y="5"/>
                          <a:pt x="51" y="5"/>
                          <a:pt x="51" y="5"/>
                        </a:cubicBezTo>
                        <a:cubicBezTo>
                          <a:pt x="51" y="4"/>
                          <a:pt x="51" y="4"/>
                          <a:pt x="51" y="4"/>
                        </a:cubicBezTo>
                        <a:cubicBezTo>
                          <a:pt x="51" y="4"/>
                          <a:pt x="51" y="4"/>
                          <a:pt x="51" y="4"/>
                        </a:cubicBezTo>
                        <a:cubicBezTo>
                          <a:pt x="51" y="4"/>
                          <a:pt x="51" y="4"/>
                          <a:pt x="51" y="4"/>
                        </a:cubicBezTo>
                        <a:cubicBezTo>
                          <a:pt x="52" y="4"/>
                          <a:pt x="52" y="4"/>
                          <a:pt x="52" y="4"/>
                        </a:cubicBezTo>
                        <a:cubicBezTo>
                          <a:pt x="52" y="4"/>
                          <a:pt x="52" y="4"/>
                          <a:pt x="52" y="4"/>
                        </a:cubicBezTo>
                        <a:cubicBezTo>
                          <a:pt x="53" y="3"/>
                          <a:pt x="53" y="3"/>
                          <a:pt x="53" y="3"/>
                        </a:cubicBezTo>
                        <a:cubicBezTo>
                          <a:pt x="53" y="3"/>
                          <a:pt x="53" y="3"/>
                          <a:pt x="53" y="3"/>
                        </a:cubicBezTo>
                        <a:cubicBezTo>
                          <a:pt x="53" y="3"/>
                          <a:pt x="53" y="3"/>
                          <a:pt x="53" y="3"/>
                        </a:cubicBezTo>
                        <a:cubicBezTo>
                          <a:pt x="53" y="2"/>
                          <a:pt x="53" y="2"/>
                          <a:pt x="53" y="2"/>
                        </a:cubicBezTo>
                        <a:cubicBezTo>
                          <a:pt x="53" y="3"/>
                          <a:pt x="53" y="3"/>
                          <a:pt x="53" y="3"/>
                        </a:cubicBezTo>
                        <a:cubicBezTo>
                          <a:pt x="53" y="4"/>
                          <a:pt x="53" y="4"/>
                          <a:pt x="53" y="4"/>
                        </a:cubicBezTo>
                        <a:cubicBezTo>
                          <a:pt x="53" y="4"/>
                          <a:pt x="53" y="4"/>
                          <a:pt x="53" y="4"/>
                        </a:cubicBezTo>
                        <a:cubicBezTo>
                          <a:pt x="53" y="5"/>
                          <a:pt x="53" y="5"/>
                          <a:pt x="53" y="5"/>
                        </a:cubicBezTo>
                        <a:cubicBezTo>
                          <a:pt x="53" y="5"/>
                          <a:pt x="53" y="5"/>
                          <a:pt x="53" y="5"/>
                        </a:cubicBezTo>
                        <a:cubicBezTo>
                          <a:pt x="53" y="6"/>
                          <a:pt x="53" y="6"/>
                          <a:pt x="53" y="6"/>
                        </a:cubicBezTo>
                        <a:cubicBezTo>
                          <a:pt x="53" y="5"/>
                          <a:pt x="53" y="5"/>
                          <a:pt x="53" y="5"/>
                        </a:cubicBezTo>
                        <a:cubicBezTo>
                          <a:pt x="54" y="4"/>
                          <a:pt x="54" y="4"/>
                          <a:pt x="54" y="4"/>
                        </a:cubicBezTo>
                        <a:cubicBezTo>
                          <a:pt x="54" y="3"/>
                          <a:pt x="54" y="3"/>
                          <a:pt x="54" y="3"/>
                        </a:cubicBezTo>
                        <a:cubicBezTo>
                          <a:pt x="54" y="3"/>
                          <a:pt x="54" y="3"/>
                          <a:pt x="54" y="3"/>
                        </a:cubicBezTo>
                        <a:cubicBezTo>
                          <a:pt x="54" y="3"/>
                          <a:pt x="54" y="3"/>
                          <a:pt x="54" y="3"/>
                        </a:cubicBezTo>
                        <a:cubicBezTo>
                          <a:pt x="55" y="2"/>
                          <a:pt x="55" y="2"/>
                          <a:pt x="55" y="2"/>
                        </a:cubicBezTo>
                        <a:cubicBezTo>
                          <a:pt x="55" y="3"/>
                          <a:pt x="55" y="3"/>
                          <a:pt x="55" y="3"/>
                        </a:cubicBezTo>
                        <a:cubicBezTo>
                          <a:pt x="55" y="3"/>
                          <a:pt x="55" y="3"/>
                          <a:pt x="55" y="3"/>
                        </a:cubicBezTo>
                        <a:cubicBezTo>
                          <a:pt x="54" y="4"/>
                          <a:pt x="54" y="4"/>
                          <a:pt x="54" y="4"/>
                        </a:cubicBezTo>
                        <a:cubicBezTo>
                          <a:pt x="54" y="4"/>
                          <a:pt x="54" y="4"/>
                          <a:pt x="54" y="4"/>
                        </a:cubicBezTo>
                        <a:cubicBezTo>
                          <a:pt x="54" y="4"/>
                          <a:pt x="54" y="4"/>
                          <a:pt x="54" y="4"/>
                        </a:cubicBezTo>
                        <a:cubicBezTo>
                          <a:pt x="55" y="5"/>
                          <a:pt x="55" y="5"/>
                          <a:pt x="55" y="5"/>
                        </a:cubicBezTo>
                        <a:cubicBezTo>
                          <a:pt x="55" y="5"/>
                          <a:pt x="55" y="5"/>
                          <a:pt x="55" y="5"/>
                        </a:cubicBezTo>
                        <a:cubicBezTo>
                          <a:pt x="55" y="5"/>
                          <a:pt x="55" y="5"/>
                          <a:pt x="55" y="5"/>
                        </a:cubicBezTo>
                        <a:cubicBezTo>
                          <a:pt x="55" y="5"/>
                          <a:pt x="55" y="5"/>
                          <a:pt x="55" y="5"/>
                        </a:cubicBezTo>
                        <a:cubicBezTo>
                          <a:pt x="54" y="5"/>
                          <a:pt x="54" y="5"/>
                          <a:pt x="54" y="5"/>
                        </a:cubicBezTo>
                        <a:cubicBezTo>
                          <a:pt x="54" y="5"/>
                          <a:pt x="54" y="5"/>
                          <a:pt x="54" y="5"/>
                        </a:cubicBezTo>
                        <a:cubicBezTo>
                          <a:pt x="53" y="5"/>
                          <a:pt x="53" y="5"/>
                          <a:pt x="53" y="5"/>
                        </a:cubicBezTo>
                        <a:cubicBezTo>
                          <a:pt x="53" y="6"/>
                          <a:pt x="53" y="6"/>
                          <a:pt x="53" y="6"/>
                        </a:cubicBezTo>
                        <a:cubicBezTo>
                          <a:pt x="53" y="6"/>
                          <a:pt x="53" y="6"/>
                          <a:pt x="53" y="6"/>
                        </a:cubicBezTo>
                        <a:cubicBezTo>
                          <a:pt x="53" y="7"/>
                          <a:pt x="53" y="7"/>
                          <a:pt x="53" y="7"/>
                        </a:cubicBezTo>
                        <a:cubicBezTo>
                          <a:pt x="53" y="7"/>
                          <a:pt x="53" y="7"/>
                          <a:pt x="53" y="7"/>
                        </a:cubicBezTo>
                        <a:cubicBezTo>
                          <a:pt x="55" y="7"/>
                          <a:pt x="55" y="7"/>
                          <a:pt x="55" y="7"/>
                        </a:cubicBezTo>
                        <a:cubicBezTo>
                          <a:pt x="55" y="7"/>
                          <a:pt x="55" y="7"/>
                          <a:pt x="55" y="7"/>
                        </a:cubicBezTo>
                        <a:cubicBezTo>
                          <a:pt x="56" y="7"/>
                          <a:pt x="56" y="7"/>
                          <a:pt x="56" y="7"/>
                        </a:cubicBezTo>
                        <a:cubicBezTo>
                          <a:pt x="55" y="7"/>
                          <a:pt x="55" y="7"/>
                          <a:pt x="55" y="7"/>
                        </a:cubicBezTo>
                        <a:cubicBezTo>
                          <a:pt x="55" y="7"/>
                          <a:pt x="55" y="7"/>
                          <a:pt x="55" y="7"/>
                        </a:cubicBezTo>
                        <a:cubicBezTo>
                          <a:pt x="54" y="7"/>
                          <a:pt x="54" y="7"/>
                          <a:pt x="54" y="7"/>
                        </a:cubicBezTo>
                        <a:cubicBezTo>
                          <a:pt x="53" y="7"/>
                          <a:pt x="53" y="7"/>
                          <a:pt x="53" y="7"/>
                        </a:cubicBezTo>
                        <a:cubicBezTo>
                          <a:pt x="53" y="7"/>
                          <a:pt x="53" y="7"/>
                          <a:pt x="53" y="7"/>
                        </a:cubicBezTo>
                        <a:cubicBezTo>
                          <a:pt x="52" y="7"/>
                          <a:pt x="52" y="7"/>
                          <a:pt x="52" y="7"/>
                        </a:cubicBezTo>
                        <a:cubicBezTo>
                          <a:pt x="52" y="7"/>
                          <a:pt x="52" y="7"/>
                          <a:pt x="52" y="7"/>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9"/>
                          <a:pt x="51" y="9"/>
                          <a:pt x="51" y="9"/>
                        </a:cubicBezTo>
                        <a:cubicBezTo>
                          <a:pt x="51" y="9"/>
                          <a:pt x="51" y="9"/>
                          <a:pt x="51" y="9"/>
                        </a:cubicBezTo>
                        <a:cubicBezTo>
                          <a:pt x="51" y="9"/>
                          <a:pt x="51" y="9"/>
                          <a:pt x="51" y="9"/>
                        </a:cubicBezTo>
                        <a:cubicBezTo>
                          <a:pt x="51" y="9"/>
                          <a:pt x="51" y="9"/>
                          <a:pt x="51" y="9"/>
                        </a:cubicBezTo>
                        <a:cubicBezTo>
                          <a:pt x="50" y="10"/>
                          <a:pt x="50" y="10"/>
                          <a:pt x="50" y="10"/>
                        </a:cubicBezTo>
                        <a:cubicBezTo>
                          <a:pt x="50" y="11"/>
                          <a:pt x="50" y="11"/>
                          <a:pt x="50" y="11"/>
                        </a:cubicBezTo>
                        <a:cubicBezTo>
                          <a:pt x="50" y="11"/>
                          <a:pt x="50" y="11"/>
                          <a:pt x="50" y="11"/>
                        </a:cubicBezTo>
                        <a:cubicBezTo>
                          <a:pt x="50" y="12"/>
                          <a:pt x="50" y="12"/>
                          <a:pt x="50" y="12"/>
                        </a:cubicBezTo>
                        <a:cubicBezTo>
                          <a:pt x="50" y="12"/>
                          <a:pt x="50" y="12"/>
                          <a:pt x="50" y="12"/>
                        </a:cubicBezTo>
                        <a:cubicBezTo>
                          <a:pt x="50" y="13"/>
                          <a:pt x="50" y="13"/>
                          <a:pt x="50" y="13"/>
                        </a:cubicBezTo>
                        <a:cubicBezTo>
                          <a:pt x="51" y="13"/>
                          <a:pt x="51" y="13"/>
                          <a:pt x="51" y="13"/>
                        </a:cubicBezTo>
                        <a:cubicBezTo>
                          <a:pt x="51" y="13"/>
                          <a:pt x="51" y="13"/>
                          <a:pt x="51" y="13"/>
                        </a:cubicBezTo>
                        <a:cubicBezTo>
                          <a:pt x="51" y="13"/>
                          <a:pt x="51" y="13"/>
                          <a:pt x="51" y="13"/>
                        </a:cubicBezTo>
                        <a:cubicBezTo>
                          <a:pt x="51" y="14"/>
                          <a:pt x="51" y="14"/>
                          <a:pt x="51" y="14"/>
                        </a:cubicBezTo>
                        <a:cubicBezTo>
                          <a:pt x="51" y="14"/>
                          <a:pt x="51" y="14"/>
                          <a:pt x="51" y="14"/>
                        </a:cubicBezTo>
                        <a:cubicBezTo>
                          <a:pt x="51" y="15"/>
                          <a:pt x="51" y="15"/>
                          <a:pt x="51" y="15"/>
                        </a:cubicBezTo>
                        <a:cubicBezTo>
                          <a:pt x="51" y="15"/>
                          <a:pt x="51" y="15"/>
                          <a:pt x="51" y="15"/>
                        </a:cubicBezTo>
                        <a:cubicBezTo>
                          <a:pt x="52" y="15"/>
                          <a:pt x="52" y="15"/>
                          <a:pt x="52" y="15"/>
                        </a:cubicBezTo>
                        <a:cubicBezTo>
                          <a:pt x="52" y="14"/>
                          <a:pt x="51" y="14"/>
                          <a:pt x="51" y="14"/>
                        </a:cubicBezTo>
                        <a:cubicBezTo>
                          <a:pt x="51" y="13"/>
                          <a:pt x="51" y="13"/>
                          <a:pt x="51" y="13"/>
                        </a:cubicBezTo>
                        <a:cubicBezTo>
                          <a:pt x="52" y="13"/>
                          <a:pt x="52" y="13"/>
                          <a:pt x="52" y="13"/>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3" y="12"/>
                          <a:pt x="53" y="12"/>
                          <a:pt x="53" y="12"/>
                        </a:cubicBezTo>
                        <a:cubicBezTo>
                          <a:pt x="53" y="12"/>
                          <a:pt x="53" y="12"/>
                          <a:pt x="53" y="12"/>
                        </a:cubicBezTo>
                        <a:cubicBezTo>
                          <a:pt x="53" y="12"/>
                          <a:pt x="53" y="12"/>
                          <a:pt x="53" y="12"/>
                        </a:cubicBezTo>
                        <a:cubicBezTo>
                          <a:pt x="53" y="12"/>
                          <a:pt x="53" y="12"/>
                          <a:pt x="53" y="12"/>
                        </a:cubicBezTo>
                        <a:cubicBezTo>
                          <a:pt x="53" y="13"/>
                          <a:pt x="53" y="13"/>
                          <a:pt x="53" y="13"/>
                        </a:cubicBezTo>
                        <a:cubicBezTo>
                          <a:pt x="52" y="13"/>
                          <a:pt x="52" y="13"/>
                          <a:pt x="52" y="13"/>
                        </a:cubicBezTo>
                        <a:cubicBezTo>
                          <a:pt x="52" y="13"/>
                          <a:pt x="52" y="13"/>
                          <a:pt x="52" y="13"/>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5"/>
                          <a:pt x="52" y="15"/>
                          <a:pt x="52" y="15"/>
                        </a:cubicBezTo>
                        <a:cubicBezTo>
                          <a:pt x="52" y="15"/>
                          <a:pt x="52" y="15"/>
                          <a:pt x="52" y="15"/>
                        </a:cubicBezTo>
                        <a:cubicBezTo>
                          <a:pt x="52" y="15"/>
                          <a:pt x="52" y="15"/>
                          <a:pt x="52" y="15"/>
                        </a:cubicBezTo>
                        <a:cubicBezTo>
                          <a:pt x="52" y="15"/>
                          <a:pt x="52" y="15"/>
                          <a:pt x="52" y="15"/>
                        </a:cubicBezTo>
                        <a:cubicBezTo>
                          <a:pt x="51" y="15"/>
                          <a:pt x="51" y="15"/>
                          <a:pt x="51" y="15"/>
                        </a:cubicBezTo>
                        <a:cubicBezTo>
                          <a:pt x="51" y="15"/>
                          <a:pt x="51" y="15"/>
                          <a:pt x="51"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6"/>
                          <a:pt x="50" y="16"/>
                          <a:pt x="50" y="16"/>
                        </a:cubicBezTo>
                        <a:cubicBezTo>
                          <a:pt x="50" y="16"/>
                          <a:pt x="50" y="16"/>
                          <a:pt x="50" y="16"/>
                        </a:cubicBezTo>
                        <a:cubicBezTo>
                          <a:pt x="50" y="16"/>
                          <a:pt x="50" y="16"/>
                          <a:pt x="50" y="16"/>
                        </a:cubicBezTo>
                        <a:cubicBezTo>
                          <a:pt x="50" y="17"/>
                          <a:pt x="50" y="17"/>
                          <a:pt x="50" y="17"/>
                        </a:cubicBezTo>
                        <a:cubicBezTo>
                          <a:pt x="50" y="19"/>
                          <a:pt x="50" y="19"/>
                          <a:pt x="50" y="19"/>
                        </a:cubicBezTo>
                        <a:cubicBezTo>
                          <a:pt x="50" y="18"/>
                          <a:pt x="50" y="18"/>
                          <a:pt x="50" y="18"/>
                        </a:cubicBezTo>
                        <a:cubicBezTo>
                          <a:pt x="50" y="18"/>
                          <a:pt x="50" y="18"/>
                          <a:pt x="50" y="18"/>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7"/>
                          <a:pt x="51" y="17"/>
                          <a:pt x="51" y="17"/>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2" y="16"/>
                          <a:pt x="52" y="16"/>
                          <a:pt x="52" y="16"/>
                        </a:cubicBezTo>
                        <a:cubicBezTo>
                          <a:pt x="52" y="16"/>
                          <a:pt x="52" y="16"/>
                          <a:pt x="52" y="16"/>
                        </a:cubicBezTo>
                        <a:cubicBezTo>
                          <a:pt x="52" y="16"/>
                          <a:pt x="52" y="16"/>
                          <a:pt x="52" y="16"/>
                        </a:cubicBezTo>
                        <a:cubicBezTo>
                          <a:pt x="52" y="17"/>
                          <a:pt x="52" y="17"/>
                          <a:pt x="52" y="17"/>
                        </a:cubicBezTo>
                        <a:cubicBezTo>
                          <a:pt x="52" y="17"/>
                          <a:pt x="52" y="17"/>
                          <a:pt x="52" y="17"/>
                        </a:cubicBezTo>
                        <a:cubicBezTo>
                          <a:pt x="53" y="17"/>
                          <a:pt x="53" y="17"/>
                          <a:pt x="53" y="17"/>
                        </a:cubicBezTo>
                        <a:cubicBezTo>
                          <a:pt x="53" y="17"/>
                          <a:pt x="53" y="17"/>
                          <a:pt x="53" y="17"/>
                        </a:cubicBezTo>
                        <a:cubicBezTo>
                          <a:pt x="53" y="16"/>
                          <a:pt x="53" y="16"/>
                          <a:pt x="53" y="16"/>
                        </a:cubicBezTo>
                        <a:cubicBezTo>
                          <a:pt x="53" y="16"/>
                          <a:pt x="53" y="16"/>
                          <a:pt x="53" y="16"/>
                        </a:cubicBezTo>
                        <a:cubicBezTo>
                          <a:pt x="53" y="16"/>
                          <a:pt x="53" y="16"/>
                          <a:pt x="53" y="16"/>
                        </a:cubicBezTo>
                        <a:cubicBezTo>
                          <a:pt x="53" y="16"/>
                          <a:pt x="53" y="16"/>
                          <a:pt x="53" y="16"/>
                        </a:cubicBezTo>
                        <a:cubicBezTo>
                          <a:pt x="53" y="17"/>
                          <a:pt x="53" y="17"/>
                          <a:pt x="53" y="17"/>
                        </a:cubicBezTo>
                        <a:cubicBezTo>
                          <a:pt x="53" y="17"/>
                          <a:pt x="53" y="17"/>
                          <a:pt x="53" y="17"/>
                        </a:cubicBezTo>
                        <a:cubicBezTo>
                          <a:pt x="54" y="17"/>
                          <a:pt x="54" y="17"/>
                          <a:pt x="54" y="17"/>
                        </a:cubicBezTo>
                        <a:cubicBezTo>
                          <a:pt x="53" y="17"/>
                          <a:pt x="53" y="17"/>
                          <a:pt x="53" y="17"/>
                        </a:cubicBezTo>
                        <a:cubicBezTo>
                          <a:pt x="53" y="17"/>
                          <a:pt x="53" y="17"/>
                          <a:pt x="53" y="17"/>
                        </a:cubicBezTo>
                        <a:cubicBezTo>
                          <a:pt x="53" y="18"/>
                          <a:pt x="53" y="18"/>
                          <a:pt x="53" y="18"/>
                        </a:cubicBezTo>
                        <a:cubicBezTo>
                          <a:pt x="53" y="18"/>
                          <a:pt x="53" y="18"/>
                          <a:pt x="53" y="18"/>
                        </a:cubicBezTo>
                        <a:cubicBezTo>
                          <a:pt x="53" y="19"/>
                          <a:pt x="53" y="19"/>
                          <a:pt x="53" y="19"/>
                        </a:cubicBezTo>
                        <a:cubicBezTo>
                          <a:pt x="53" y="19"/>
                          <a:pt x="53" y="19"/>
                          <a:pt x="53" y="19"/>
                        </a:cubicBezTo>
                        <a:cubicBezTo>
                          <a:pt x="54" y="18"/>
                          <a:pt x="54" y="18"/>
                          <a:pt x="54" y="18"/>
                        </a:cubicBezTo>
                        <a:cubicBezTo>
                          <a:pt x="54" y="18"/>
                          <a:pt x="54" y="18"/>
                          <a:pt x="54" y="18"/>
                        </a:cubicBezTo>
                        <a:cubicBezTo>
                          <a:pt x="54" y="18"/>
                          <a:pt x="54" y="18"/>
                          <a:pt x="54" y="18"/>
                        </a:cubicBezTo>
                        <a:cubicBezTo>
                          <a:pt x="54" y="19"/>
                          <a:pt x="54" y="19"/>
                          <a:pt x="54" y="19"/>
                        </a:cubicBezTo>
                        <a:cubicBezTo>
                          <a:pt x="54" y="19"/>
                          <a:pt x="54" y="19"/>
                          <a:pt x="54" y="19"/>
                        </a:cubicBezTo>
                        <a:cubicBezTo>
                          <a:pt x="54" y="19"/>
                          <a:pt x="53" y="19"/>
                          <a:pt x="53" y="19"/>
                        </a:cubicBezTo>
                        <a:cubicBezTo>
                          <a:pt x="53" y="19"/>
                          <a:pt x="53" y="19"/>
                          <a:pt x="53" y="19"/>
                        </a:cubicBezTo>
                        <a:cubicBezTo>
                          <a:pt x="53" y="19"/>
                          <a:pt x="53" y="19"/>
                          <a:pt x="53"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9"/>
                          <a:pt x="51" y="19"/>
                          <a:pt x="51" y="19"/>
                        </a:cubicBezTo>
                        <a:cubicBezTo>
                          <a:pt x="51" y="19"/>
                          <a:pt x="51" y="19"/>
                          <a:pt x="51" y="19"/>
                        </a:cubicBezTo>
                        <a:cubicBezTo>
                          <a:pt x="51" y="19"/>
                          <a:pt x="51" y="19"/>
                          <a:pt x="51" y="19"/>
                        </a:cubicBezTo>
                        <a:cubicBezTo>
                          <a:pt x="51" y="20"/>
                          <a:pt x="51" y="20"/>
                          <a:pt x="51" y="20"/>
                        </a:cubicBezTo>
                        <a:cubicBezTo>
                          <a:pt x="51" y="21"/>
                          <a:pt x="51" y="21"/>
                          <a:pt x="51" y="21"/>
                        </a:cubicBezTo>
                        <a:cubicBezTo>
                          <a:pt x="51" y="21"/>
                          <a:pt x="51" y="21"/>
                          <a:pt x="51" y="21"/>
                        </a:cubicBezTo>
                        <a:cubicBezTo>
                          <a:pt x="51" y="21"/>
                          <a:pt x="51" y="21"/>
                          <a:pt x="51" y="21"/>
                        </a:cubicBezTo>
                        <a:cubicBezTo>
                          <a:pt x="51" y="22"/>
                          <a:pt x="51" y="22"/>
                          <a:pt x="51" y="22"/>
                        </a:cubicBezTo>
                        <a:cubicBezTo>
                          <a:pt x="51" y="22"/>
                          <a:pt x="51" y="22"/>
                          <a:pt x="51" y="22"/>
                        </a:cubicBezTo>
                        <a:cubicBezTo>
                          <a:pt x="51" y="21"/>
                          <a:pt x="51" y="21"/>
                          <a:pt x="51" y="21"/>
                        </a:cubicBezTo>
                        <a:cubicBezTo>
                          <a:pt x="51" y="21"/>
                          <a:pt x="51" y="21"/>
                          <a:pt x="51" y="21"/>
                        </a:cubicBezTo>
                        <a:cubicBezTo>
                          <a:pt x="51" y="21"/>
                          <a:pt x="51" y="21"/>
                          <a:pt x="51" y="21"/>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2" y="21"/>
                          <a:pt x="52" y="21"/>
                          <a:pt x="52" y="21"/>
                        </a:cubicBezTo>
                        <a:cubicBezTo>
                          <a:pt x="52" y="21"/>
                          <a:pt x="52" y="21"/>
                          <a:pt x="52" y="21"/>
                        </a:cubicBezTo>
                        <a:cubicBezTo>
                          <a:pt x="52" y="20"/>
                          <a:pt x="52" y="20"/>
                          <a:pt x="52" y="20"/>
                        </a:cubicBezTo>
                        <a:cubicBezTo>
                          <a:pt x="52" y="20"/>
                          <a:pt x="52" y="20"/>
                          <a:pt x="52" y="20"/>
                        </a:cubicBezTo>
                        <a:cubicBezTo>
                          <a:pt x="52" y="20"/>
                          <a:pt x="52" y="20"/>
                          <a:pt x="52" y="20"/>
                        </a:cubicBezTo>
                        <a:cubicBezTo>
                          <a:pt x="53" y="20"/>
                          <a:pt x="53" y="20"/>
                          <a:pt x="53" y="20"/>
                        </a:cubicBezTo>
                        <a:cubicBezTo>
                          <a:pt x="52" y="20"/>
                          <a:pt x="52" y="20"/>
                          <a:pt x="52" y="20"/>
                        </a:cubicBezTo>
                        <a:cubicBezTo>
                          <a:pt x="52" y="21"/>
                          <a:pt x="52" y="21"/>
                          <a:pt x="52" y="21"/>
                        </a:cubicBezTo>
                        <a:cubicBezTo>
                          <a:pt x="53" y="21"/>
                          <a:pt x="53" y="21"/>
                          <a:pt x="53" y="21"/>
                        </a:cubicBezTo>
                        <a:cubicBezTo>
                          <a:pt x="53" y="21"/>
                          <a:pt x="53" y="21"/>
                          <a:pt x="53" y="21"/>
                        </a:cubicBezTo>
                        <a:cubicBezTo>
                          <a:pt x="53" y="21"/>
                          <a:pt x="53" y="21"/>
                          <a:pt x="53" y="21"/>
                        </a:cubicBezTo>
                        <a:cubicBezTo>
                          <a:pt x="53" y="21"/>
                          <a:pt x="53" y="21"/>
                          <a:pt x="53" y="21"/>
                        </a:cubicBezTo>
                        <a:cubicBezTo>
                          <a:pt x="53" y="21"/>
                          <a:pt x="53" y="21"/>
                          <a:pt x="53" y="21"/>
                        </a:cubicBezTo>
                        <a:cubicBezTo>
                          <a:pt x="53" y="20"/>
                          <a:pt x="53" y="20"/>
                          <a:pt x="53" y="20"/>
                        </a:cubicBezTo>
                        <a:cubicBezTo>
                          <a:pt x="53" y="20"/>
                          <a:pt x="53" y="20"/>
                          <a:pt x="53" y="20"/>
                        </a:cubicBezTo>
                        <a:cubicBezTo>
                          <a:pt x="53" y="20"/>
                          <a:pt x="53" y="20"/>
                          <a:pt x="53" y="20"/>
                        </a:cubicBezTo>
                        <a:cubicBezTo>
                          <a:pt x="54" y="20"/>
                          <a:pt x="54" y="20"/>
                          <a:pt x="54" y="20"/>
                        </a:cubicBezTo>
                        <a:cubicBezTo>
                          <a:pt x="53" y="21"/>
                          <a:pt x="53" y="21"/>
                          <a:pt x="53" y="21"/>
                        </a:cubicBezTo>
                        <a:cubicBezTo>
                          <a:pt x="53" y="21"/>
                          <a:pt x="53" y="21"/>
                          <a:pt x="53" y="21"/>
                        </a:cubicBezTo>
                        <a:cubicBezTo>
                          <a:pt x="54" y="21"/>
                          <a:pt x="54" y="21"/>
                          <a:pt x="54" y="21"/>
                        </a:cubicBezTo>
                        <a:cubicBezTo>
                          <a:pt x="54" y="21"/>
                          <a:pt x="54" y="21"/>
                          <a:pt x="54" y="21"/>
                        </a:cubicBezTo>
                        <a:cubicBezTo>
                          <a:pt x="54" y="21"/>
                          <a:pt x="54" y="21"/>
                          <a:pt x="54" y="21"/>
                        </a:cubicBezTo>
                        <a:cubicBezTo>
                          <a:pt x="54" y="21"/>
                          <a:pt x="54" y="21"/>
                          <a:pt x="54" y="21"/>
                        </a:cubicBezTo>
                        <a:cubicBezTo>
                          <a:pt x="55" y="21"/>
                          <a:pt x="55" y="21"/>
                          <a:pt x="55"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5" y="21"/>
                          <a:pt x="55" y="21"/>
                          <a:pt x="55" y="21"/>
                        </a:cubicBezTo>
                        <a:cubicBezTo>
                          <a:pt x="55" y="21"/>
                          <a:pt x="55" y="21"/>
                          <a:pt x="55" y="21"/>
                        </a:cubicBezTo>
                        <a:cubicBezTo>
                          <a:pt x="55" y="22"/>
                          <a:pt x="55" y="22"/>
                          <a:pt x="55" y="22"/>
                        </a:cubicBezTo>
                        <a:cubicBezTo>
                          <a:pt x="55" y="22"/>
                          <a:pt x="55" y="22"/>
                          <a:pt x="55" y="22"/>
                        </a:cubicBezTo>
                        <a:cubicBezTo>
                          <a:pt x="56" y="22"/>
                          <a:pt x="56" y="22"/>
                          <a:pt x="56" y="22"/>
                        </a:cubicBezTo>
                        <a:cubicBezTo>
                          <a:pt x="56" y="22"/>
                          <a:pt x="56" y="22"/>
                          <a:pt x="56" y="22"/>
                        </a:cubicBezTo>
                        <a:cubicBezTo>
                          <a:pt x="56" y="22"/>
                          <a:pt x="56" y="22"/>
                          <a:pt x="56" y="22"/>
                        </a:cubicBezTo>
                        <a:cubicBezTo>
                          <a:pt x="56" y="21"/>
                          <a:pt x="56" y="21"/>
                          <a:pt x="56" y="21"/>
                        </a:cubicBezTo>
                        <a:cubicBezTo>
                          <a:pt x="57" y="21"/>
                          <a:pt x="57" y="21"/>
                          <a:pt x="57" y="21"/>
                        </a:cubicBezTo>
                        <a:cubicBezTo>
                          <a:pt x="57" y="21"/>
                          <a:pt x="57" y="21"/>
                          <a:pt x="57" y="21"/>
                        </a:cubicBezTo>
                        <a:cubicBezTo>
                          <a:pt x="57" y="21"/>
                          <a:pt x="57" y="21"/>
                          <a:pt x="57" y="21"/>
                        </a:cubicBezTo>
                        <a:cubicBezTo>
                          <a:pt x="57" y="21"/>
                          <a:pt x="57" y="21"/>
                          <a:pt x="57" y="21"/>
                        </a:cubicBezTo>
                        <a:cubicBezTo>
                          <a:pt x="57" y="21"/>
                          <a:pt x="57" y="21"/>
                          <a:pt x="57" y="21"/>
                        </a:cubicBezTo>
                        <a:cubicBezTo>
                          <a:pt x="57" y="22"/>
                          <a:pt x="57" y="22"/>
                          <a:pt x="57" y="22"/>
                        </a:cubicBezTo>
                        <a:cubicBezTo>
                          <a:pt x="57" y="22"/>
                          <a:pt x="57" y="22"/>
                          <a:pt x="57" y="22"/>
                        </a:cubicBezTo>
                        <a:cubicBezTo>
                          <a:pt x="57" y="22"/>
                          <a:pt x="57" y="22"/>
                          <a:pt x="57" y="22"/>
                        </a:cubicBezTo>
                        <a:cubicBezTo>
                          <a:pt x="56" y="23"/>
                          <a:pt x="56" y="23"/>
                          <a:pt x="56" y="23"/>
                        </a:cubicBezTo>
                        <a:cubicBezTo>
                          <a:pt x="56" y="23"/>
                          <a:pt x="56" y="23"/>
                          <a:pt x="56" y="23"/>
                        </a:cubicBezTo>
                        <a:cubicBezTo>
                          <a:pt x="55" y="22"/>
                          <a:pt x="55" y="22"/>
                          <a:pt x="55" y="22"/>
                        </a:cubicBezTo>
                        <a:cubicBezTo>
                          <a:pt x="55" y="23"/>
                          <a:pt x="55" y="23"/>
                          <a:pt x="55" y="23"/>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3" y="22"/>
                          <a:pt x="53" y="22"/>
                          <a:pt x="53" y="22"/>
                        </a:cubicBezTo>
                        <a:cubicBezTo>
                          <a:pt x="53" y="22"/>
                          <a:pt x="53" y="22"/>
                          <a:pt x="53" y="22"/>
                        </a:cubicBezTo>
                        <a:cubicBezTo>
                          <a:pt x="53" y="22"/>
                          <a:pt x="53" y="22"/>
                          <a:pt x="53" y="22"/>
                        </a:cubicBezTo>
                        <a:cubicBezTo>
                          <a:pt x="52" y="22"/>
                          <a:pt x="52" y="22"/>
                          <a:pt x="52" y="22"/>
                        </a:cubicBezTo>
                        <a:cubicBezTo>
                          <a:pt x="52" y="23"/>
                          <a:pt x="52" y="23"/>
                          <a:pt x="52" y="23"/>
                        </a:cubicBezTo>
                        <a:cubicBezTo>
                          <a:pt x="52" y="23"/>
                          <a:pt x="52" y="23"/>
                          <a:pt x="52" y="23"/>
                        </a:cubicBezTo>
                        <a:cubicBezTo>
                          <a:pt x="53" y="23"/>
                          <a:pt x="53" y="23"/>
                          <a:pt x="53" y="23"/>
                        </a:cubicBezTo>
                        <a:cubicBezTo>
                          <a:pt x="53" y="23"/>
                          <a:pt x="53" y="23"/>
                          <a:pt x="53" y="23"/>
                        </a:cubicBezTo>
                        <a:cubicBezTo>
                          <a:pt x="52" y="23"/>
                          <a:pt x="52" y="23"/>
                          <a:pt x="52" y="23"/>
                        </a:cubicBezTo>
                        <a:cubicBezTo>
                          <a:pt x="52" y="24"/>
                          <a:pt x="52" y="24"/>
                          <a:pt x="52" y="24"/>
                        </a:cubicBezTo>
                        <a:cubicBezTo>
                          <a:pt x="52" y="24"/>
                          <a:pt x="52" y="24"/>
                          <a:pt x="52" y="24"/>
                        </a:cubicBezTo>
                        <a:cubicBezTo>
                          <a:pt x="53" y="24"/>
                          <a:pt x="53" y="24"/>
                          <a:pt x="53" y="24"/>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4"/>
                          <a:pt x="54" y="24"/>
                          <a:pt x="54" y="24"/>
                        </a:cubicBezTo>
                        <a:cubicBezTo>
                          <a:pt x="54" y="24"/>
                          <a:pt x="54" y="24"/>
                          <a:pt x="54" y="24"/>
                        </a:cubicBezTo>
                        <a:cubicBezTo>
                          <a:pt x="53" y="24"/>
                          <a:pt x="53" y="24"/>
                          <a:pt x="53" y="24"/>
                        </a:cubicBezTo>
                        <a:cubicBezTo>
                          <a:pt x="53" y="24"/>
                          <a:pt x="53" y="24"/>
                          <a:pt x="53" y="24"/>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2" y="25"/>
                          <a:pt x="52" y="25"/>
                          <a:pt x="52" y="25"/>
                        </a:cubicBezTo>
                        <a:cubicBezTo>
                          <a:pt x="52" y="25"/>
                          <a:pt x="52" y="25"/>
                          <a:pt x="52" y="25"/>
                        </a:cubicBezTo>
                        <a:cubicBezTo>
                          <a:pt x="52" y="25"/>
                          <a:pt x="52" y="25"/>
                          <a:pt x="52" y="25"/>
                        </a:cubicBezTo>
                        <a:cubicBezTo>
                          <a:pt x="52" y="25"/>
                          <a:pt x="52" y="25"/>
                          <a:pt x="52" y="25"/>
                        </a:cubicBezTo>
                        <a:cubicBezTo>
                          <a:pt x="52" y="26"/>
                          <a:pt x="52" y="26"/>
                          <a:pt x="52" y="26"/>
                        </a:cubicBezTo>
                        <a:cubicBezTo>
                          <a:pt x="53" y="26"/>
                          <a:pt x="53" y="26"/>
                          <a:pt x="53" y="26"/>
                        </a:cubicBezTo>
                        <a:cubicBezTo>
                          <a:pt x="53" y="26"/>
                          <a:pt x="53" y="26"/>
                          <a:pt x="53" y="26"/>
                        </a:cubicBezTo>
                        <a:cubicBezTo>
                          <a:pt x="53" y="26"/>
                          <a:pt x="53" y="26"/>
                          <a:pt x="53" y="26"/>
                        </a:cubicBezTo>
                        <a:cubicBezTo>
                          <a:pt x="53" y="26"/>
                          <a:pt x="53" y="26"/>
                          <a:pt x="53" y="26"/>
                        </a:cubicBezTo>
                        <a:cubicBezTo>
                          <a:pt x="53" y="27"/>
                          <a:pt x="53" y="27"/>
                          <a:pt x="53" y="27"/>
                        </a:cubicBezTo>
                        <a:cubicBezTo>
                          <a:pt x="54" y="27"/>
                          <a:pt x="54" y="27"/>
                          <a:pt x="54" y="28"/>
                        </a:cubicBezTo>
                        <a:cubicBezTo>
                          <a:pt x="54" y="28"/>
                          <a:pt x="54" y="28"/>
                          <a:pt x="54" y="28"/>
                        </a:cubicBezTo>
                        <a:cubicBezTo>
                          <a:pt x="54" y="28"/>
                          <a:pt x="54" y="28"/>
                          <a:pt x="54" y="28"/>
                        </a:cubicBezTo>
                        <a:cubicBezTo>
                          <a:pt x="54" y="28"/>
                          <a:pt x="54" y="28"/>
                          <a:pt x="54" y="28"/>
                        </a:cubicBezTo>
                        <a:cubicBezTo>
                          <a:pt x="54" y="27"/>
                          <a:pt x="54" y="27"/>
                          <a:pt x="54" y="27"/>
                        </a:cubicBezTo>
                        <a:cubicBezTo>
                          <a:pt x="54" y="27"/>
                          <a:pt x="54" y="27"/>
                          <a:pt x="54" y="27"/>
                        </a:cubicBezTo>
                        <a:cubicBezTo>
                          <a:pt x="54" y="27"/>
                          <a:pt x="54" y="27"/>
                          <a:pt x="54" y="27"/>
                        </a:cubicBezTo>
                        <a:cubicBezTo>
                          <a:pt x="56" y="28"/>
                          <a:pt x="56" y="28"/>
                          <a:pt x="56" y="28"/>
                        </a:cubicBezTo>
                        <a:cubicBezTo>
                          <a:pt x="56" y="28"/>
                          <a:pt x="56" y="28"/>
                          <a:pt x="56" y="28"/>
                        </a:cubicBezTo>
                        <a:cubicBezTo>
                          <a:pt x="56" y="28"/>
                          <a:pt x="56" y="28"/>
                          <a:pt x="56" y="28"/>
                        </a:cubicBezTo>
                        <a:cubicBezTo>
                          <a:pt x="56" y="28"/>
                          <a:pt x="56" y="28"/>
                          <a:pt x="56" y="28"/>
                        </a:cubicBezTo>
                        <a:cubicBezTo>
                          <a:pt x="57" y="28"/>
                          <a:pt x="57" y="28"/>
                          <a:pt x="57" y="28"/>
                        </a:cubicBezTo>
                        <a:cubicBezTo>
                          <a:pt x="57" y="29"/>
                          <a:pt x="57" y="29"/>
                          <a:pt x="57" y="29"/>
                        </a:cubicBezTo>
                        <a:cubicBezTo>
                          <a:pt x="57" y="29"/>
                          <a:pt x="57" y="29"/>
                          <a:pt x="57" y="29"/>
                        </a:cubicBezTo>
                        <a:cubicBezTo>
                          <a:pt x="58" y="29"/>
                          <a:pt x="58" y="29"/>
                          <a:pt x="58" y="29"/>
                        </a:cubicBezTo>
                        <a:cubicBezTo>
                          <a:pt x="58" y="28"/>
                          <a:pt x="58" y="28"/>
                          <a:pt x="58" y="28"/>
                        </a:cubicBezTo>
                        <a:cubicBezTo>
                          <a:pt x="58" y="28"/>
                          <a:pt x="58" y="28"/>
                          <a:pt x="58" y="28"/>
                        </a:cubicBezTo>
                        <a:cubicBezTo>
                          <a:pt x="57" y="28"/>
                          <a:pt x="57" y="28"/>
                          <a:pt x="57" y="28"/>
                        </a:cubicBezTo>
                        <a:cubicBezTo>
                          <a:pt x="57" y="28"/>
                          <a:pt x="57" y="28"/>
                          <a:pt x="57" y="28"/>
                        </a:cubicBezTo>
                        <a:cubicBezTo>
                          <a:pt x="57" y="28"/>
                          <a:pt x="57" y="28"/>
                          <a:pt x="57" y="28"/>
                        </a:cubicBezTo>
                        <a:cubicBezTo>
                          <a:pt x="57" y="27"/>
                          <a:pt x="57" y="27"/>
                          <a:pt x="57" y="27"/>
                        </a:cubicBezTo>
                        <a:cubicBezTo>
                          <a:pt x="58" y="26"/>
                          <a:pt x="58" y="26"/>
                          <a:pt x="58" y="26"/>
                        </a:cubicBezTo>
                        <a:cubicBezTo>
                          <a:pt x="58" y="26"/>
                          <a:pt x="58" y="26"/>
                          <a:pt x="58" y="26"/>
                        </a:cubicBezTo>
                        <a:cubicBezTo>
                          <a:pt x="58" y="27"/>
                          <a:pt x="58" y="27"/>
                          <a:pt x="58" y="27"/>
                        </a:cubicBezTo>
                        <a:cubicBezTo>
                          <a:pt x="58" y="27"/>
                          <a:pt x="58" y="27"/>
                          <a:pt x="58" y="27"/>
                        </a:cubicBezTo>
                        <a:cubicBezTo>
                          <a:pt x="58" y="27"/>
                          <a:pt x="58" y="27"/>
                          <a:pt x="58" y="27"/>
                        </a:cubicBezTo>
                        <a:cubicBezTo>
                          <a:pt x="58" y="27"/>
                          <a:pt x="58" y="27"/>
                          <a:pt x="58" y="27"/>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9"/>
                          <a:pt x="58" y="29"/>
                          <a:pt x="58" y="29"/>
                        </a:cubicBezTo>
                        <a:cubicBezTo>
                          <a:pt x="59" y="28"/>
                          <a:pt x="59" y="28"/>
                          <a:pt x="59" y="28"/>
                        </a:cubicBezTo>
                        <a:cubicBezTo>
                          <a:pt x="59" y="27"/>
                          <a:pt x="59" y="27"/>
                          <a:pt x="59" y="27"/>
                        </a:cubicBezTo>
                        <a:cubicBezTo>
                          <a:pt x="59" y="27"/>
                          <a:pt x="59" y="27"/>
                          <a:pt x="59" y="27"/>
                        </a:cubicBezTo>
                        <a:cubicBezTo>
                          <a:pt x="59" y="26"/>
                          <a:pt x="59" y="26"/>
                          <a:pt x="59" y="26"/>
                        </a:cubicBezTo>
                        <a:cubicBezTo>
                          <a:pt x="59" y="26"/>
                          <a:pt x="59" y="26"/>
                          <a:pt x="59" y="26"/>
                        </a:cubicBezTo>
                        <a:cubicBezTo>
                          <a:pt x="59" y="25"/>
                          <a:pt x="59" y="25"/>
                          <a:pt x="59" y="25"/>
                        </a:cubicBezTo>
                        <a:cubicBezTo>
                          <a:pt x="59" y="25"/>
                          <a:pt x="59" y="25"/>
                          <a:pt x="59" y="25"/>
                        </a:cubicBezTo>
                        <a:cubicBezTo>
                          <a:pt x="59" y="25"/>
                          <a:pt x="59" y="25"/>
                          <a:pt x="59" y="25"/>
                        </a:cubicBezTo>
                        <a:cubicBezTo>
                          <a:pt x="60" y="25"/>
                          <a:pt x="60" y="25"/>
                          <a:pt x="60" y="25"/>
                        </a:cubicBezTo>
                        <a:cubicBezTo>
                          <a:pt x="60" y="25"/>
                          <a:pt x="60" y="25"/>
                          <a:pt x="60" y="25"/>
                        </a:cubicBezTo>
                        <a:cubicBezTo>
                          <a:pt x="60" y="25"/>
                          <a:pt x="60" y="25"/>
                          <a:pt x="60" y="25"/>
                        </a:cubicBezTo>
                        <a:cubicBezTo>
                          <a:pt x="60" y="26"/>
                          <a:pt x="60" y="26"/>
                          <a:pt x="60" y="26"/>
                        </a:cubicBezTo>
                        <a:cubicBezTo>
                          <a:pt x="60" y="26"/>
                          <a:pt x="60" y="26"/>
                          <a:pt x="60" y="26"/>
                        </a:cubicBezTo>
                        <a:cubicBezTo>
                          <a:pt x="59" y="27"/>
                          <a:pt x="59" y="27"/>
                          <a:pt x="59" y="27"/>
                        </a:cubicBezTo>
                        <a:cubicBezTo>
                          <a:pt x="59" y="27"/>
                          <a:pt x="59" y="27"/>
                          <a:pt x="59" y="27"/>
                        </a:cubicBezTo>
                        <a:cubicBezTo>
                          <a:pt x="59" y="28"/>
                          <a:pt x="59" y="28"/>
                          <a:pt x="59" y="28"/>
                        </a:cubicBezTo>
                        <a:cubicBezTo>
                          <a:pt x="59" y="28"/>
                          <a:pt x="59" y="28"/>
                          <a:pt x="59" y="28"/>
                        </a:cubicBezTo>
                        <a:cubicBezTo>
                          <a:pt x="60" y="28"/>
                          <a:pt x="60" y="28"/>
                          <a:pt x="60" y="28"/>
                        </a:cubicBezTo>
                        <a:cubicBezTo>
                          <a:pt x="60" y="28"/>
                          <a:pt x="60" y="28"/>
                          <a:pt x="60" y="28"/>
                        </a:cubicBezTo>
                        <a:cubicBezTo>
                          <a:pt x="61" y="28"/>
                          <a:pt x="61" y="28"/>
                          <a:pt x="61" y="28"/>
                        </a:cubicBezTo>
                        <a:cubicBezTo>
                          <a:pt x="60" y="29"/>
                          <a:pt x="60" y="29"/>
                          <a:pt x="60" y="29"/>
                        </a:cubicBezTo>
                        <a:cubicBezTo>
                          <a:pt x="60" y="29"/>
                          <a:pt x="60" y="29"/>
                          <a:pt x="60" y="29"/>
                        </a:cubicBezTo>
                        <a:cubicBezTo>
                          <a:pt x="59" y="29"/>
                          <a:pt x="59" y="29"/>
                          <a:pt x="59" y="29"/>
                        </a:cubicBezTo>
                        <a:cubicBezTo>
                          <a:pt x="59" y="30"/>
                          <a:pt x="59" y="30"/>
                          <a:pt x="59" y="30"/>
                        </a:cubicBezTo>
                        <a:cubicBezTo>
                          <a:pt x="59" y="31"/>
                          <a:pt x="59" y="31"/>
                          <a:pt x="59" y="31"/>
                        </a:cubicBezTo>
                        <a:cubicBezTo>
                          <a:pt x="59" y="31"/>
                          <a:pt x="59" y="31"/>
                          <a:pt x="59" y="31"/>
                        </a:cubicBezTo>
                        <a:cubicBezTo>
                          <a:pt x="59" y="31"/>
                          <a:pt x="59" y="31"/>
                          <a:pt x="59" y="31"/>
                        </a:cubicBezTo>
                        <a:cubicBezTo>
                          <a:pt x="60" y="31"/>
                          <a:pt x="60" y="31"/>
                          <a:pt x="60" y="31"/>
                        </a:cubicBezTo>
                        <a:cubicBezTo>
                          <a:pt x="60" y="31"/>
                          <a:pt x="60" y="31"/>
                          <a:pt x="60" y="31"/>
                        </a:cubicBezTo>
                        <a:cubicBezTo>
                          <a:pt x="60" y="30"/>
                          <a:pt x="60" y="30"/>
                          <a:pt x="60" y="30"/>
                        </a:cubicBezTo>
                        <a:cubicBezTo>
                          <a:pt x="60" y="30"/>
                          <a:pt x="60" y="30"/>
                          <a:pt x="60" y="30"/>
                        </a:cubicBezTo>
                        <a:cubicBezTo>
                          <a:pt x="60" y="30"/>
                          <a:pt x="60" y="30"/>
                          <a:pt x="60" y="30"/>
                        </a:cubicBezTo>
                        <a:cubicBezTo>
                          <a:pt x="61" y="30"/>
                          <a:pt x="61" y="30"/>
                          <a:pt x="61" y="30"/>
                        </a:cubicBezTo>
                        <a:cubicBezTo>
                          <a:pt x="61" y="30"/>
                          <a:pt x="61" y="30"/>
                          <a:pt x="61" y="30"/>
                        </a:cubicBezTo>
                        <a:cubicBezTo>
                          <a:pt x="61" y="30"/>
                          <a:pt x="61" y="30"/>
                          <a:pt x="61" y="30"/>
                        </a:cubicBezTo>
                        <a:cubicBezTo>
                          <a:pt x="61" y="30"/>
                          <a:pt x="61" y="30"/>
                          <a:pt x="61" y="30"/>
                        </a:cubicBezTo>
                        <a:cubicBezTo>
                          <a:pt x="62" y="30"/>
                          <a:pt x="62" y="30"/>
                          <a:pt x="62" y="30"/>
                        </a:cubicBezTo>
                        <a:cubicBezTo>
                          <a:pt x="62" y="30"/>
                          <a:pt x="62" y="30"/>
                          <a:pt x="62" y="30"/>
                        </a:cubicBezTo>
                        <a:cubicBezTo>
                          <a:pt x="62" y="30"/>
                          <a:pt x="62" y="30"/>
                          <a:pt x="62" y="30"/>
                        </a:cubicBezTo>
                        <a:cubicBezTo>
                          <a:pt x="61" y="30"/>
                          <a:pt x="61" y="30"/>
                          <a:pt x="61" y="30"/>
                        </a:cubicBezTo>
                        <a:cubicBezTo>
                          <a:pt x="61" y="30"/>
                          <a:pt x="61" y="30"/>
                          <a:pt x="61" y="30"/>
                        </a:cubicBezTo>
                        <a:cubicBezTo>
                          <a:pt x="61" y="30"/>
                          <a:pt x="61" y="30"/>
                          <a:pt x="61" y="30"/>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2" y="31"/>
                          <a:pt x="62" y="31"/>
                          <a:pt x="62" y="31"/>
                        </a:cubicBezTo>
                        <a:cubicBezTo>
                          <a:pt x="62" y="31"/>
                          <a:pt x="62" y="31"/>
                          <a:pt x="62" y="31"/>
                        </a:cubicBezTo>
                        <a:cubicBezTo>
                          <a:pt x="62" y="31"/>
                          <a:pt x="62" y="31"/>
                          <a:pt x="62" y="31"/>
                        </a:cubicBezTo>
                        <a:cubicBezTo>
                          <a:pt x="62" y="30"/>
                          <a:pt x="62" y="30"/>
                          <a:pt x="62" y="30"/>
                        </a:cubicBezTo>
                        <a:cubicBezTo>
                          <a:pt x="62" y="30"/>
                          <a:pt x="62" y="30"/>
                          <a:pt x="62" y="30"/>
                        </a:cubicBezTo>
                        <a:cubicBezTo>
                          <a:pt x="62" y="31"/>
                          <a:pt x="62" y="31"/>
                          <a:pt x="62" y="31"/>
                        </a:cubicBezTo>
                        <a:cubicBezTo>
                          <a:pt x="62" y="32"/>
                          <a:pt x="62" y="32"/>
                          <a:pt x="62" y="32"/>
                        </a:cubicBezTo>
                        <a:cubicBezTo>
                          <a:pt x="62" y="32"/>
                          <a:pt x="62" y="32"/>
                          <a:pt x="62" y="32"/>
                        </a:cubicBezTo>
                        <a:cubicBezTo>
                          <a:pt x="62" y="32"/>
                          <a:pt x="62" y="32"/>
                          <a:pt x="62" y="32"/>
                        </a:cubicBezTo>
                        <a:cubicBezTo>
                          <a:pt x="61" y="32"/>
                          <a:pt x="61" y="32"/>
                          <a:pt x="61" y="32"/>
                        </a:cubicBezTo>
                        <a:cubicBezTo>
                          <a:pt x="61" y="32"/>
                          <a:pt x="61" y="32"/>
                          <a:pt x="61" y="32"/>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2" y="34"/>
                          <a:pt x="62" y="34"/>
                          <a:pt x="62" y="34"/>
                        </a:cubicBezTo>
                        <a:cubicBezTo>
                          <a:pt x="62" y="33"/>
                          <a:pt x="62" y="33"/>
                          <a:pt x="62" y="33"/>
                        </a:cubicBezTo>
                        <a:cubicBezTo>
                          <a:pt x="62" y="33"/>
                          <a:pt x="62" y="33"/>
                          <a:pt x="62" y="33"/>
                        </a:cubicBezTo>
                        <a:cubicBezTo>
                          <a:pt x="63" y="33"/>
                          <a:pt x="63" y="33"/>
                          <a:pt x="63" y="33"/>
                        </a:cubicBezTo>
                        <a:cubicBezTo>
                          <a:pt x="64" y="33"/>
                          <a:pt x="64" y="33"/>
                          <a:pt x="64" y="33"/>
                        </a:cubicBezTo>
                        <a:cubicBezTo>
                          <a:pt x="64" y="33"/>
                          <a:pt x="64" y="33"/>
                          <a:pt x="64" y="33"/>
                        </a:cubicBezTo>
                        <a:cubicBezTo>
                          <a:pt x="65" y="33"/>
                          <a:pt x="65" y="33"/>
                          <a:pt x="65" y="33"/>
                        </a:cubicBezTo>
                        <a:cubicBezTo>
                          <a:pt x="65" y="33"/>
                          <a:pt x="65" y="33"/>
                          <a:pt x="65" y="33"/>
                        </a:cubicBezTo>
                        <a:cubicBezTo>
                          <a:pt x="64" y="33"/>
                          <a:pt x="64" y="33"/>
                          <a:pt x="64" y="33"/>
                        </a:cubicBezTo>
                        <a:cubicBezTo>
                          <a:pt x="64" y="34"/>
                          <a:pt x="64" y="34"/>
                          <a:pt x="64" y="34"/>
                        </a:cubicBezTo>
                        <a:cubicBezTo>
                          <a:pt x="64" y="34"/>
                          <a:pt x="64" y="34"/>
                          <a:pt x="64" y="34"/>
                        </a:cubicBezTo>
                        <a:cubicBezTo>
                          <a:pt x="63" y="34"/>
                          <a:pt x="63" y="34"/>
                          <a:pt x="63" y="34"/>
                        </a:cubicBezTo>
                        <a:cubicBezTo>
                          <a:pt x="63" y="34"/>
                          <a:pt x="63" y="34"/>
                          <a:pt x="63" y="34"/>
                        </a:cubicBezTo>
                        <a:cubicBezTo>
                          <a:pt x="64" y="34"/>
                          <a:pt x="64" y="34"/>
                          <a:pt x="64" y="34"/>
                        </a:cubicBezTo>
                        <a:cubicBezTo>
                          <a:pt x="64" y="34"/>
                          <a:pt x="64" y="34"/>
                          <a:pt x="64" y="34"/>
                        </a:cubicBezTo>
                        <a:cubicBezTo>
                          <a:pt x="64" y="34"/>
                          <a:pt x="64" y="34"/>
                          <a:pt x="64" y="34"/>
                        </a:cubicBezTo>
                        <a:cubicBezTo>
                          <a:pt x="65" y="35"/>
                          <a:pt x="65" y="35"/>
                          <a:pt x="65" y="35"/>
                        </a:cubicBezTo>
                        <a:cubicBezTo>
                          <a:pt x="64" y="35"/>
                          <a:pt x="64" y="35"/>
                          <a:pt x="64" y="35"/>
                        </a:cubicBezTo>
                        <a:cubicBezTo>
                          <a:pt x="64" y="35"/>
                          <a:pt x="64" y="35"/>
                          <a:pt x="64" y="35"/>
                        </a:cubicBezTo>
                        <a:cubicBezTo>
                          <a:pt x="65" y="35"/>
                          <a:pt x="65" y="35"/>
                          <a:pt x="65" y="35"/>
                        </a:cubicBezTo>
                        <a:cubicBezTo>
                          <a:pt x="65" y="35"/>
                          <a:pt x="65" y="35"/>
                          <a:pt x="65" y="35"/>
                        </a:cubicBezTo>
                        <a:cubicBezTo>
                          <a:pt x="65" y="35"/>
                          <a:pt x="65" y="35"/>
                          <a:pt x="65" y="35"/>
                        </a:cubicBezTo>
                        <a:cubicBezTo>
                          <a:pt x="64" y="35"/>
                          <a:pt x="64" y="35"/>
                          <a:pt x="64" y="35"/>
                        </a:cubicBezTo>
                        <a:cubicBezTo>
                          <a:pt x="64" y="35"/>
                          <a:pt x="64" y="35"/>
                          <a:pt x="64" y="35"/>
                        </a:cubicBezTo>
                        <a:cubicBezTo>
                          <a:pt x="64" y="36"/>
                          <a:pt x="64" y="36"/>
                          <a:pt x="64" y="36"/>
                        </a:cubicBezTo>
                        <a:cubicBezTo>
                          <a:pt x="64" y="36"/>
                          <a:pt x="64" y="36"/>
                          <a:pt x="64" y="36"/>
                        </a:cubicBezTo>
                        <a:cubicBezTo>
                          <a:pt x="64" y="36"/>
                          <a:pt x="64" y="36"/>
                          <a:pt x="64" y="36"/>
                        </a:cubicBezTo>
                        <a:cubicBezTo>
                          <a:pt x="64" y="36"/>
                          <a:pt x="64" y="36"/>
                          <a:pt x="64" y="36"/>
                        </a:cubicBezTo>
                        <a:cubicBezTo>
                          <a:pt x="64" y="36"/>
                          <a:pt x="64" y="36"/>
                          <a:pt x="64" y="36"/>
                        </a:cubicBezTo>
                        <a:cubicBezTo>
                          <a:pt x="63" y="36"/>
                          <a:pt x="63" y="36"/>
                          <a:pt x="63" y="36"/>
                        </a:cubicBezTo>
                        <a:cubicBezTo>
                          <a:pt x="63" y="36"/>
                          <a:pt x="63" y="36"/>
                          <a:pt x="63" y="36"/>
                        </a:cubicBezTo>
                        <a:cubicBezTo>
                          <a:pt x="63" y="36"/>
                          <a:pt x="63" y="36"/>
                          <a:pt x="63" y="36"/>
                        </a:cubicBezTo>
                        <a:cubicBezTo>
                          <a:pt x="63" y="37"/>
                          <a:pt x="63" y="37"/>
                          <a:pt x="63" y="37"/>
                        </a:cubicBezTo>
                        <a:cubicBezTo>
                          <a:pt x="63" y="37"/>
                          <a:pt x="63" y="37"/>
                          <a:pt x="63" y="37"/>
                        </a:cubicBezTo>
                        <a:cubicBezTo>
                          <a:pt x="63" y="37"/>
                          <a:pt x="63" y="37"/>
                          <a:pt x="63" y="37"/>
                        </a:cubicBezTo>
                        <a:cubicBezTo>
                          <a:pt x="63" y="37"/>
                          <a:pt x="63" y="37"/>
                          <a:pt x="63" y="37"/>
                        </a:cubicBezTo>
                        <a:cubicBezTo>
                          <a:pt x="63" y="38"/>
                          <a:pt x="63" y="38"/>
                          <a:pt x="63" y="38"/>
                        </a:cubicBezTo>
                        <a:cubicBezTo>
                          <a:pt x="63" y="38"/>
                          <a:pt x="63" y="38"/>
                          <a:pt x="63" y="38"/>
                        </a:cubicBezTo>
                        <a:cubicBezTo>
                          <a:pt x="63" y="38"/>
                          <a:pt x="63" y="38"/>
                          <a:pt x="63" y="38"/>
                        </a:cubicBezTo>
                        <a:cubicBezTo>
                          <a:pt x="63" y="38"/>
                          <a:pt x="63" y="38"/>
                          <a:pt x="63" y="38"/>
                        </a:cubicBezTo>
                        <a:cubicBezTo>
                          <a:pt x="63" y="39"/>
                          <a:pt x="63" y="39"/>
                          <a:pt x="63" y="39"/>
                        </a:cubicBezTo>
                        <a:cubicBezTo>
                          <a:pt x="63" y="39"/>
                          <a:pt x="63" y="39"/>
                          <a:pt x="63" y="39"/>
                        </a:cubicBezTo>
                        <a:cubicBezTo>
                          <a:pt x="63" y="39"/>
                          <a:pt x="63" y="39"/>
                          <a:pt x="63" y="39"/>
                        </a:cubicBezTo>
                        <a:cubicBezTo>
                          <a:pt x="63" y="39"/>
                          <a:pt x="63" y="39"/>
                          <a:pt x="63" y="39"/>
                        </a:cubicBezTo>
                        <a:cubicBezTo>
                          <a:pt x="62" y="39"/>
                          <a:pt x="62" y="39"/>
                          <a:pt x="62" y="39"/>
                        </a:cubicBezTo>
                        <a:cubicBezTo>
                          <a:pt x="62" y="39"/>
                          <a:pt x="62" y="39"/>
                          <a:pt x="62" y="39"/>
                        </a:cubicBezTo>
                        <a:cubicBezTo>
                          <a:pt x="62" y="40"/>
                          <a:pt x="62" y="40"/>
                          <a:pt x="62" y="40"/>
                        </a:cubicBezTo>
                        <a:cubicBezTo>
                          <a:pt x="62" y="40"/>
                          <a:pt x="62" y="40"/>
                          <a:pt x="62" y="40"/>
                        </a:cubicBezTo>
                        <a:cubicBezTo>
                          <a:pt x="62" y="40"/>
                          <a:pt x="62" y="40"/>
                          <a:pt x="62" y="40"/>
                        </a:cubicBezTo>
                        <a:cubicBezTo>
                          <a:pt x="62" y="40"/>
                          <a:pt x="62" y="40"/>
                          <a:pt x="62" y="40"/>
                        </a:cubicBezTo>
                        <a:cubicBezTo>
                          <a:pt x="62" y="41"/>
                          <a:pt x="62" y="41"/>
                          <a:pt x="62" y="41"/>
                        </a:cubicBezTo>
                        <a:cubicBezTo>
                          <a:pt x="62" y="41"/>
                          <a:pt x="62" y="41"/>
                          <a:pt x="62" y="41"/>
                        </a:cubicBezTo>
                        <a:cubicBezTo>
                          <a:pt x="62" y="41"/>
                          <a:pt x="62" y="41"/>
                          <a:pt x="62" y="41"/>
                        </a:cubicBezTo>
                        <a:cubicBezTo>
                          <a:pt x="62" y="41"/>
                          <a:pt x="62" y="41"/>
                          <a:pt x="62" y="41"/>
                        </a:cubicBezTo>
                        <a:cubicBezTo>
                          <a:pt x="62" y="41"/>
                          <a:pt x="62" y="41"/>
                          <a:pt x="62" y="41"/>
                        </a:cubicBezTo>
                        <a:cubicBezTo>
                          <a:pt x="62" y="41"/>
                          <a:pt x="62" y="41"/>
                          <a:pt x="62" y="41"/>
                        </a:cubicBezTo>
                        <a:cubicBezTo>
                          <a:pt x="62" y="42"/>
                          <a:pt x="62" y="42"/>
                          <a:pt x="62" y="42"/>
                        </a:cubicBezTo>
                        <a:cubicBezTo>
                          <a:pt x="62" y="42"/>
                          <a:pt x="62" y="42"/>
                          <a:pt x="62" y="42"/>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5"/>
                          <a:pt x="62" y="45"/>
                          <a:pt x="62" y="45"/>
                        </a:cubicBezTo>
                        <a:cubicBezTo>
                          <a:pt x="62" y="45"/>
                          <a:pt x="62" y="45"/>
                          <a:pt x="62" y="45"/>
                        </a:cubicBezTo>
                        <a:cubicBezTo>
                          <a:pt x="62" y="45"/>
                          <a:pt x="62" y="45"/>
                          <a:pt x="62" y="45"/>
                        </a:cubicBezTo>
                        <a:cubicBezTo>
                          <a:pt x="62" y="45"/>
                          <a:pt x="62" y="45"/>
                          <a:pt x="62" y="45"/>
                        </a:cubicBezTo>
                        <a:cubicBezTo>
                          <a:pt x="62" y="46"/>
                          <a:pt x="62" y="46"/>
                          <a:pt x="62" y="46"/>
                        </a:cubicBezTo>
                        <a:cubicBezTo>
                          <a:pt x="62" y="47"/>
                          <a:pt x="62" y="47"/>
                          <a:pt x="62" y="47"/>
                        </a:cubicBezTo>
                        <a:cubicBezTo>
                          <a:pt x="62" y="46"/>
                          <a:pt x="62" y="46"/>
                          <a:pt x="62" y="46"/>
                        </a:cubicBezTo>
                        <a:cubicBezTo>
                          <a:pt x="62" y="46"/>
                          <a:pt x="62" y="46"/>
                          <a:pt x="62" y="46"/>
                        </a:cubicBezTo>
                        <a:cubicBezTo>
                          <a:pt x="62" y="46"/>
                          <a:pt x="62" y="46"/>
                          <a:pt x="62" y="46"/>
                        </a:cubicBezTo>
                        <a:cubicBezTo>
                          <a:pt x="62" y="47"/>
                          <a:pt x="62" y="47"/>
                          <a:pt x="62" y="47"/>
                        </a:cubicBezTo>
                        <a:cubicBezTo>
                          <a:pt x="62" y="47"/>
                          <a:pt x="62" y="47"/>
                          <a:pt x="62" y="47"/>
                        </a:cubicBezTo>
                        <a:cubicBezTo>
                          <a:pt x="62" y="48"/>
                          <a:pt x="62" y="48"/>
                          <a:pt x="62" y="48"/>
                        </a:cubicBezTo>
                        <a:cubicBezTo>
                          <a:pt x="62" y="48"/>
                          <a:pt x="62" y="48"/>
                          <a:pt x="62" y="48"/>
                        </a:cubicBezTo>
                        <a:cubicBezTo>
                          <a:pt x="62" y="48"/>
                          <a:pt x="62" y="48"/>
                          <a:pt x="62" y="48"/>
                        </a:cubicBezTo>
                        <a:cubicBezTo>
                          <a:pt x="62" y="48"/>
                          <a:pt x="62" y="48"/>
                          <a:pt x="62" y="48"/>
                        </a:cubicBezTo>
                        <a:cubicBezTo>
                          <a:pt x="62" y="49"/>
                          <a:pt x="62" y="49"/>
                          <a:pt x="62" y="49"/>
                        </a:cubicBezTo>
                        <a:cubicBezTo>
                          <a:pt x="63" y="49"/>
                          <a:pt x="63" y="49"/>
                          <a:pt x="63" y="49"/>
                        </a:cubicBezTo>
                        <a:cubicBezTo>
                          <a:pt x="63" y="50"/>
                          <a:pt x="63" y="50"/>
                          <a:pt x="63" y="50"/>
                        </a:cubicBezTo>
                        <a:cubicBezTo>
                          <a:pt x="63" y="50"/>
                          <a:pt x="63" y="50"/>
                          <a:pt x="63" y="50"/>
                        </a:cubicBezTo>
                        <a:cubicBezTo>
                          <a:pt x="64" y="50"/>
                          <a:pt x="64" y="50"/>
                          <a:pt x="64" y="50"/>
                        </a:cubicBezTo>
                        <a:cubicBezTo>
                          <a:pt x="64" y="49"/>
                          <a:pt x="64" y="49"/>
                          <a:pt x="64" y="49"/>
                        </a:cubicBezTo>
                        <a:cubicBezTo>
                          <a:pt x="63" y="49"/>
                          <a:pt x="63" y="49"/>
                          <a:pt x="63" y="49"/>
                        </a:cubicBezTo>
                        <a:cubicBezTo>
                          <a:pt x="63" y="48"/>
                          <a:pt x="63" y="48"/>
                          <a:pt x="63" y="48"/>
                        </a:cubicBezTo>
                        <a:cubicBezTo>
                          <a:pt x="63" y="48"/>
                          <a:pt x="63" y="48"/>
                          <a:pt x="63" y="48"/>
                        </a:cubicBezTo>
                        <a:cubicBezTo>
                          <a:pt x="63" y="47"/>
                          <a:pt x="63" y="47"/>
                          <a:pt x="63" y="47"/>
                        </a:cubicBezTo>
                        <a:cubicBezTo>
                          <a:pt x="63" y="46"/>
                          <a:pt x="63" y="46"/>
                          <a:pt x="63" y="46"/>
                        </a:cubicBezTo>
                        <a:cubicBezTo>
                          <a:pt x="63" y="45"/>
                          <a:pt x="63" y="45"/>
                          <a:pt x="63" y="45"/>
                        </a:cubicBezTo>
                        <a:cubicBezTo>
                          <a:pt x="64" y="45"/>
                          <a:pt x="64" y="45"/>
                          <a:pt x="64"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5" y="44"/>
                          <a:pt x="65" y="44"/>
                          <a:pt x="65" y="44"/>
                        </a:cubicBezTo>
                        <a:cubicBezTo>
                          <a:pt x="65" y="44"/>
                          <a:pt x="65" y="44"/>
                          <a:pt x="65"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5" y="42"/>
                          <a:pt x="65" y="42"/>
                          <a:pt x="65" y="42"/>
                        </a:cubicBezTo>
                        <a:cubicBezTo>
                          <a:pt x="65" y="42"/>
                          <a:pt x="65" y="42"/>
                          <a:pt x="65" y="42"/>
                        </a:cubicBezTo>
                        <a:cubicBezTo>
                          <a:pt x="65" y="42"/>
                          <a:pt x="65" y="42"/>
                          <a:pt x="65" y="42"/>
                        </a:cubicBezTo>
                        <a:cubicBezTo>
                          <a:pt x="65" y="41"/>
                          <a:pt x="65" y="41"/>
                          <a:pt x="65" y="41"/>
                        </a:cubicBezTo>
                        <a:cubicBezTo>
                          <a:pt x="65" y="41"/>
                          <a:pt x="65" y="41"/>
                          <a:pt x="65" y="41"/>
                        </a:cubicBezTo>
                        <a:cubicBezTo>
                          <a:pt x="65" y="40"/>
                          <a:pt x="65" y="40"/>
                          <a:pt x="65" y="40"/>
                        </a:cubicBezTo>
                        <a:cubicBezTo>
                          <a:pt x="65" y="40"/>
                          <a:pt x="66" y="39"/>
                          <a:pt x="66" y="38"/>
                        </a:cubicBezTo>
                        <a:cubicBezTo>
                          <a:pt x="66" y="38"/>
                          <a:pt x="66" y="38"/>
                          <a:pt x="66" y="38"/>
                        </a:cubicBezTo>
                        <a:cubicBezTo>
                          <a:pt x="67" y="37"/>
                          <a:pt x="67" y="37"/>
                          <a:pt x="67" y="37"/>
                        </a:cubicBezTo>
                        <a:cubicBezTo>
                          <a:pt x="67" y="36"/>
                          <a:pt x="67" y="36"/>
                          <a:pt x="67" y="36"/>
                        </a:cubicBezTo>
                        <a:cubicBezTo>
                          <a:pt x="67" y="35"/>
                          <a:pt x="67" y="35"/>
                          <a:pt x="67" y="35"/>
                        </a:cubicBezTo>
                        <a:cubicBezTo>
                          <a:pt x="67" y="35"/>
                          <a:pt x="67" y="35"/>
                          <a:pt x="67" y="35"/>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2"/>
                          <a:pt x="68" y="32"/>
                          <a:pt x="68" y="32"/>
                        </a:cubicBezTo>
                        <a:cubicBezTo>
                          <a:pt x="68" y="32"/>
                          <a:pt x="68" y="32"/>
                          <a:pt x="68" y="32"/>
                        </a:cubicBezTo>
                        <a:cubicBezTo>
                          <a:pt x="68" y="32"/>
                          <a:pt x="68" y="32"/>
                          <a:pt x="68" y="32"/>
                        </a:cubicBezTo>
                        <a:cubicBezTo>
                          <a:pt x="68" y="32"/>
                          <a:pt x="68" y="32"/>
                          <a:pt x="68" y="32"/>
                        </a:cubicBezTo>
                        <a:cubicBezTo>
                          <a:pt x="68" y="31"/>
                          <a:pt x="68" y="31"/>
                          <a:pt x="68" y="31"/>
                        </a:cubicBezTo>
                        <a:cubicBezTo>
                          <a:pt x="68" y="31"/>
                          <a:pt x="68" y="31"/>
                          <a:pt x="68" y="31"/>
                        </a:cubicBezTo>
                        <a:cubicBezTo>
                          <a:pt x="68" y="31"/>
                          <a:pt x="68" y="31"/>
                          <a:pt x="68" y="31"/>
                        </a:cubicBezTo>
                        <a:cubicBezTo>
                          <a:pt x="68" y="31"/>
                          <a:pt x="68" y="31"/>
                          <a:pt x="68" y="31"/>
                        </a:cubicBezTo>
                        <a:cubicBezTo>
                          <a:pt x="68" y="30"/>
                          <a:pt x="68" y="30"/>
                          <a:pt x="68" y="30"/>
                        </a:cubicBezTo>
                        <a:cubicBezTo>
                          <a:pt x="68" y="30"/>
                          <a:pt x="68" y="30"/>
                          <a:pt x="68" y="30"/>
                        </a:cubicBezTo>
                        <a:cubicBezTo>
                          <a:pt x="68" y="29"/>
                          <a:pt x="68" y="29"/>
                          <a:pt x="68" y="29"/>
                        </a:cubicBezTo>
                        <a:cubicBezTo>
                          <a:pt x="69" y="29"/>
                          <a:pt x="69" y="29"/>
                          <a:pt x="69" y="29"/>
                        </a:cubicBezTo>
                        <a:cubicBezTo>
                          <a:pt x="69" y="29"/>
                          <a:pt x="69" y="29"/>
                          <a:pt x="69" y="29"/>
                        </a:cubicBezTo>
                        <a:cubicBezTo>
                          <a:pt x="69" y="29"/>
                          <a:pt x="69" y="29"/>
                          <a:pt x="69" y="29"/>
                        </a:cubicBezTo>
                        <a:cubicBezTo>
                          <a:pt x="69" y="29"/>
                          <a:pt x="69" y="29"/>
                          <a:pt x="69" y="29"/>
                        </a:cubicBezTo>
                        <a:cubicBezTo>
                          <a:pt x="69" y="29"/>
                          <a:pt x="69" y="29"/>
                          <a:pt x="69" y="29"/>
                        </a:cubicBezTo>
                        <a:cubicBezTo>
                          <a:pt x="69" y="29"/>
                          <a:pt x="69" y="29"/>
                          <a:pt x="69" y="29"/>
                        </a:cubicBezTo>
                        <a:cubicBezTo>
                          <a:pt x="69" y="28"/>
                          <a:pt x="69" y="28"/>
                          <a:pt x="69" y="28"/>
                        </a:cubicBezTo>
                        <a:cubicBezTo>
                          <a:pt x="69" y="28"/>
                          <a:pt x="69" y="28"/>
                          <a:pt x="69" y="28"/>
                        </a:cubicBezTo>
                        <a:cubicBezTo>
                          <a:pt x="69" y="28"/>
                          <a:pt x="69" y="28"/>
                          <a:pt x="69" y="28"/>
                        </a:cubicBezTo>
                        <a:cubicBezTo>
                          <a:pt x="69" y="27"/>
                          <a:pt x="69" y="27"/>
                          <a:pt x="69" y="27"/>
                        </a:cubicBezTo>
                        <a:cubicBezTo>
                          <a:pt x="70" y="26"/>
                          <a:pt x="70" y="26"/>
                          <a:pt x="70" y="26"/>
                        </a:cubicBezTo>
                        <a:cubicBezTo>
                          <a:pt x="70" y="26"/>
                          <a:pt x="70" y="26"/>
                          <a:pt x="70" y="26"/>
                        </a:cubicBezTo>
                        <a:cubicBezTo>
                          <a:pt x="70" y="26"/>
                          <a:pt x="70" y="26"/>
                          <a:pt x="70" y="26"/>
                        </a:cubicBezTo>
                        <a:cubicBezTo>
                          <a:pt x="70" y="26"/>
                          <a:pt x="70" y="26"/>
                          <a:pt x="70" y="26"/>
                        </a:cubicBezTo>
                        <a:close/>
                        <a:moveTo>
                          <a:pt x="59" y="33"/>
                        </a:moveTo>
                        <a:cubicBezTo>
                          <a:pt x="59" y="33"/>
                          <a:pt x="59" y="33"/>
                          <a:pt x="59" y="33"/>
                        </a:cubicBezTo>
                        <a:cubicBezTo>
                          <a:pt x="59" y="33"/>
                          <a:pt x="59" y="33"/>
                          <a:pt x="59" y="33"/>
                        </a:cubicBezTo>
                        <a:cubicBezTo>
                          <a:pt x="59" y="33"/>
                          <a:pt x="59" y="33"/>
                          <a:pt x="59" y="33"/>
                        </a:cubicBezTo>
                        <a:cubicBezTo>
                          <a:pt x="58" y="33"/>
                          <a:pt x="58" y="33"/>
                          <a:pt x="58" y="33"/>
                        </a:cubicBezTo>
                        <a:cubicBezTo>
                          <a:pt x="58" y="33"/>
                          <a:pt x="58" y="33"/>
                          <a:pt x="58" y="33"/>
                        </a:cubicBezTo>
                        <a:cubicBezTo>
                          <a:pt x="58" y="33"/>
                          <a:pt x="58" y="33"/>
                          <a:pt x="58" y="33"/>
                        </a:cubicBezTo>
                        <a:cubicBezTo>
                          <a:pt x="59" y="33"/>
                          <a:pt x="59" y="33"/>
                          <a:pt x="59" y="33"/>
                        </a:cubicBezTo>
                        <a:cubicBezTo>
                          <a:pt x="59" y="33"/>
                          <a:pt x="59" y="33"/>
                          <a:pt x="59" y="33"/>
                        </a:cubicBezTo>
                        <a:cubicBezTo>
                          <a:pt x="59" y="34"/>
                          <a:pt x="59" y="34"/>
                          <a:pt x="59" y="34"/>
                        </a:cubicBezTo>
                        <a:cubicBezTo>
                          <a:pt x="59" y="34"/>
                          <a:pt x="59" y="34"/>
                          <a:pt x="59" y="34"/>
                        </a:cubicBezTo>
                        <a:cubicBezTo>
                          <a:pt x="58" y="34"/>
                          <a:pt x="58" y="34"/>
                          <a:pt x="58" y="34"/>
                        </a:cubicBezTo>
                        <a:cubicBezTo>
                          <a:pt x="58" y="34"/>
                          <a:pt x="58" y="34"/>
                          <a:pt x="58" y="34"/>
                        </a:cubicBezTo>
                        <a:cubicBezTo>
                          <a:pt x="58" y="34"/>
                          <a:pt x="58" y="34"/>
                          <a:pt x="58" y="34"/>
                        </a:cubicBezTo>
                        <a:cubicBezTo>
                          <a:pt x="58" y="34"/>
                          <a:pt x="58" y="34"/>
                          <a:pt x="58" y="34"/>
                        </a:cubicBezTo>
                        <a:cubicBezTo>
                          <a:pt x="59" y="35"/>
                          <a:pt x="59" y="35"/>
                          <a:pt x="59" y="35"/>
                        </a:cubicBezTo>
                        <a:cubicBezTo>
                          <a:pt x="59" y="34"/>
                          <a:pt x="59" y="34"/>
                          <a:pt x="59" y="34"/>
                        </a:cubicBezTo>
                        <a:cubicBezTo>
                          <a:pt x="59" y="34"/>
                          <a:pt x="59" y="34"/>
                          <a:pt x="59" y="34"/>
                        </a:cubicBezTo>
                        <a:cubicBezTo>
                          <a:pt x="59" y="34"/>
                          <a:pt x="59" y="34"/>
                          <a:pt x="59" y="34"/>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3"/>
                          <a:pt x="59" y="33"/>
                          <a:pt x="59" y="33"/>
                        </a:cubicBezTo>
                        <a:close/>
                        <a:moveTo>
                          <a:pt x="72" y="22"/>
                        </a:moveTo>
                        <a:cubicBezTo>
                          <a:pt x="71" y="21"/>
                          <a:pt x="71" y="21"/>
                          <a:pt x="71" y="21"/>
                        </a:cubicBezTo>
                        <a:cubicBezTo>
                          <a:pt x="71" y="21"/>
                          <a:pt x="71" y="21"/>
                          <a:pt x="71" y="21"/>
                        </a:cubicBezTo>
                        <a:cubicBezTo>
                          <a:pt x="71" y="22"/>
                          <a:pt x="71" y="22"/>
                          <a:pt x="71" y="22"/>
                        </a:cubicBezTo>
                        <a:cubicBezTo>
                          <a:pt x="71" y="22"/>
                          <a:pt x="71" y="22"/>
                          <a:pt x="71" y="22"/>
                        </a:cubicBezTo>
                        <a:cubicBezTo>
                          <a:pt x="71" y="23"/>
                          <a:pt x="71" y="23"/>
                          <a:pt x="71" y="23"/>
                        </a:cubicBezTo>
                        <a:cubicBezTo>
                          <a:pt x="71" y="24"/>
                          <a:pt x="71" y="24"/>
                          <a:pt x="71" y="24"/>
                        </a:cubicBezTo>
                        <a:cubicBezTo>
                          <a:pt x="72" y="23"/>
                          <a:pt x="72" y="23"/>
                          <a:pt x="72" y="23"/>
                        </a:cubicBezTo>
                        <a:cubicBezTo>
                          <a:pt x="72" y="23"/>
                          <a:pt x="72" y="23"/>
                          <a:pt x="72" y="23"/>
                        </a:cubicBezTo>
                        <a:lnTo>
                          <a:pt x="72" y="22"/>
                        </a:lnTo>
                        <a:close/>
                        <a:moveTo>
                          <a:pt x="71" y="25"/>
                        </a:moveTo>
                        <a:cubicBezTo>
                          <a:pt x="71" y="27"/>
                          <a:pt x="71" y="27"/>
                          <a:pt x="71" y="27"/>
                        </a:cubicBezTo>
                        <a:cubicBezTo>
                          <a:pt x="71" y="27"/>
                          <a:pt x="71" y="27"/>
                          <a:pt x="71" y="27"/>
                        </a:cubicBezTo>
                        <a:cubicBezTo>
                          <a:pt x="71" y="28"/>
                          <a:pt x="71" y="28"/>
                          <a:pt x="71" y="28"/>
                        </a:cubicBezTo>
                        <a:cubicBezTo>
                          <a:pt x="71" y="29"/>
                          <a:pt x="71" y="29"/>
                          <a:pt x="71" y="29"/>
                        </a:cubicBezTo>
                        <a:cubicBezTo>
                          <a:pt x="71" y="29"/>
                          <a:pt x="71" y="29"/>
                          <a:pt x="71" y="29"/>
                        </a:cubicBezTo>
                        <a:cubicBezTo>
                          <a:pt x="70" y="29"/>
                          <a:pt x="70" y="29"/>
                          <a:pt x="70" y="29"/>
                        </a:cubicBezTo>
                        <a:cubicBezTo>
                          <a:pt x="70" y="30"/>
                          <a:pt x="70" y="30"/>
                          <a:pt x="70" y="30"/>
                        </a:cubicBezTo>
                        <a:cubicBezTo>
                          <a:pt x="70" y="30"/>
                          <a:pt x="70" y="30"/>
                          <a:pt x="70" y="30"/>
                        </a:cubicBezTo>
                        <a:cubicBezTo>
                          <a:pt x="70" y="30"/>
                          <a:pt x="70" y="30"/>
                          <a:pt x="70" y="30"/>
                        </a:cubicBezTo>
                        <a:cubicBezTo>
                          <a:pt x="70" y="30"/>
                          <a:pt x="70" y="30"/>
                          <a:pt x="70" y="30"/>
                        </a:cubicBezTo>
                        <a:cubicBezTo>
                          <a:pt x="70" y="30"/>
                          <a:pt x="70" y="30"/>
                          <a:pt x="70" y="30"/>
                        </a:cubicBezTo>
                        <a:cubicBezTo>
                          <a:pt x="71" y="29"/>
                          <a:pt x="71" y="29"/>
                          <a:pt x="71" y="29"/>
                        </a:cubicBezTo>
                        <a:cubicBezTo>
                          <a:pt x="71" y="28"/>
                          <a:pt x="71" y="28"/>
                          <a:pt x="71" y="28"/>
                        </a:cubicBezTo>
                        <a:cubicBezTo>
                          <a:pt x="71" y="26"/>
                          <a:pt x="71" y="26"/>
                          <a:pt x="71" y="26"/>
                        </a:cubicBezTo>
                        <a:cubicBezTo>
                          <a:pt x="71" y="25"/>
                          <a:pt x="71" y="25"/>
                          <a:pt x="71" y="25"/>
                        </a:cubicBezTo>
                        <a:cubicBezTo>
                          <a:pt x="71" y="25"/>
                          <a:pt x="71" y="25"/>
                          <a:pt x="71" y="25"/>
                        </a:cubicBezTo>
                        <a:cubicBezTo>
                          <a:pt x="71" y="25"/>
                          <a:pt x="71" y="25"/>
                          <a:pt x="71" y="2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4" name="Freeform 363">
                    <a:extLst>
                      <a:ext uri="{FF2B5EF4-FFF2-40B4-BE49-F238E27FC236}">
                        <a16:creationId xmlns="" xmlns:a16="http://schemas.microsoft.com/office/drawing/2014/main" id="{1C0CF642-F554-4532-8F3D-417BE7629529}"/>
                      </a:ext>
                    </a:extLst>
                  </p:cNvPr>
                  <p:cNvSpPr>
                    <a:spLocks noEditPoints="1"/>
                  </p:cNvSpPr>
                  <p:nvPr/>
                </p:nvSpPr>
                <p:spPr bwMode="auto">
                  <a:xfrm>
                    <a:off x="5980450" y="4853044"/>
                    <a:ext cx="482312" cy="403674"/>
                  </a:xfrm>
                  <a:custGeom>
                    <a:avLst/>
                    <a:gdLst>
                      <a:gd name="T0" fmla="*/ 84 w 92"/>
                      <a:gd name="T1" fmla="*/ 57 h 77"/>
                      <a:gd name="T2" fmla="*/ 42 w 92"/>
                      <a:gd name="T3" fmla="*/ 69 h 77"/>
                      <a:gd name="T4" fmla="*/ 90 w 92"/>
                      <a:gd name="T5" fmla="*/ 62 h 77"/>
                      <a:gd name="T6" fmla="*/ 83 w 92"/>
                      <a:gd name="T7" fmla="*/ 55 h 77"/>
                      <a:gd name="T8" fmla="*/ 85 w 92"/>
                      <a:gd name="T9" fmla="*/ 54 h 77"/>
                      <a:gd name="T10" fmla="*/ 83 w 92"/>
                      <a:gd name="T11" fmla="*/ 54 h 77"/>
                      <a:gd name="T12" fmla="*/ 73 w 92"/>
                      <a:gd name="T13" fmla="*/ 67 h 77"/>
                      <a:gd name="T14" fmla="*/ 82 w 92"/>
                      <a:gd name="T15" fmla="*/ 60 h 77"/>
                      <a:gd name="T16" fmla="*/ 61 w 92"/>
                      <a:gd name="T17" fmla="*/ 76 h 77"/>
                      <a:gd name="T18" fmla="*/ 89 w 92"/>
                      <a:gd name="T19" fmla="*/ 71 h 77"/>
                      <a:gd name="T20" fmla="*/ 87 w 92"/>
                      <a:gd name="T21" fmla="*/ 69 h 77"/>
                      <a:gd name="T22" fmla="*/ 83 w 92"/>
                      <a:gd name="T23" fmla="*/ 68 h 77"/>
                      <a:gd name="T24" fmla="*/ 81 w 92"/>
                      <a:gd name="T25" fmla="*/ 67 h 77"/>
                      <a:gd name="T26" fmla="*/ 76 w 92"/>
                      <a:gd name="T27" fmla="*/ 64 h 77"/>
                      <a:gd name="T28" fmla="*/ 80 w 92"/>
                      <a:gd name="T29" fmla="*/ 62 h 77"/>
                      <a:gd name="T30" fmla="*/ 81 w 92"/>
                      <a:gd name="T31" fmla="*/ 59 h 77"/>
                      <a:gd name="T32" fmla="*/ 83 w 92"/>
                      <a:gd name="T33" fmla="*/ 58 h 77"/>
                      <a:gd name="T34" fmla="*/ 82 w 92"/>
                      <a:gd name="T35" fmla="*/ 57 h 77"/>
                      <a:gd name="T36" fmla="*/ 81 w 92"/>
                      <a:gd name="T37" fmla="*/ 55 h 77"/>
                      <a:gd name="T38" fmla="*/ 79 w 92"/>
                      <a:gd name="T39" fmla="*/ 57 h 77"/>
                      <a:gd name="T40" fmla="*/ 75 w 92"/>
                      <a:gd name="T41" fmla="*/ 56 h 77"/>
                      <a:gd name="T42" fmla="*/ 77 w 92"/>
                      <a:gd name="T43" fmla="*/ 54 h 77"/>
                      <a:gd name="T44" fmla="*/ 74 w 92"/>
                      <a:gd name="T45" fmla="*/ 55 h 77"/>
                      <a:gd name="T46" fmla="*/ 67 w 92"/>
                      <a:gd name="T47" fmla="*/ 50 h 77"/>
                      <a:gd name="T48" fmla="*/ 76 w 92"/>
                      <a:gd name="T49" fmla="*/ 53 h 77"/>
                      <a:gd name="T50" fmla="*/ 77 w 92"/>
                      <a:gd name="T51" fmla="*/ 50 h 77"/>
                      <a:gd name="T52" fmla="*/ 74 w 92"/>
                      <a:gd name="T53" fmla="*/ 40 h 77"/>
                      <a:gd name="T54" fmla="*/ 44 w 92"/>
                      <a:gd name="T55" fmla="*/ 34 h 77"/>
                      <a:gd name="T56" fmla="*/ 48 w 92"/>
                      <a:gd name="T57" fmla="*/ 22 h 77"/>
                      <a:gd name="T58" fmla="*/ 52 w 92"/>
                      <a:gd name="T59" fmla="*/ 13 h 77"/>
                      <a:gd name="T60" fmla="*/ 49 w 92"/>
                      <a:gd name="T61" fmla="*/ 6 h 77"/>
                      <a:gd name="T62" fmla="*/ 1 w 92"/>
                      <a:gd name="T63" fmla="*/ 23 h 77"/>
                      <a:gd name="T64" fmla="*/ 5 w 92"/>
                      <a:gd name="T65" fmla="*/ 28 h 77"/>
                      <a:gd name="T66" fmla="*/ 7 w 92"/>
                      <a:gd name="T67" fmla="*/ 32 h 77"/>
                      <a:gd name="T68" fmla="*/ 8 w 92"/>
                      <a:gd name="T69" fmla="*/ 35 h 77"/>
                      <a:gd name="T70" fmla="*/ 10 w 92"/>
                      <a:gd name="T71" fmla="*/ 38 h 77"/>
                      <a:gd name="T72" fmla="*/ 10 w 92"/>
                      <a:gd name="T73" fmla="*/ 44 h 77"/>
                      <a:gd name="T74" fmla="*/ 9 w 92"/>
                      <a:gd name="T75" fmla="*/ 53 h 77"/>
                      <a:gd name="T76" fmla="*/ 8 w 92"/>
                      <a:gd name="T77" fmla="*/ 62 h 77"/>
                      <a:gd name="T78" fmla="*/ 20 w 92"/>
                      <a:gd name="T79" fmla="*/ 66 h 77"/>
                      <a:gd name="T80" fmla="*/ 37 w 92"/>
                      <a:gd name="T81" fmla="*/ 67 h 77"/>
                      <a:gd name="T82" fmla="*/ 36 w 92"/>
                      <a:gd name="T83" fmla="*/ 65 h 77"/>
                      <a:gd name="T84" fmla="*/ 41 w 92"/>
                      <a:gd name="T85" fmla="*/ 64 h 77"/>
                      <a:gd name="T86" fmla="*/ 46 w 92"/>
                      <a:gd name="T87" fmla="*/ 68 h 77"/>
                      <a:gd name="T88" fmla="*/ 51 w 92"/>
                      <a:gd name="T89" fmla="*/ 66 h 77"/>
                      <a:gd name="T90" fmla="*/ 54 w 92"/>
                      <a:gd name="T91" fmla="*/ 72 h 77"/>
                      <a:gd name="T92" fmla="*/ 50 w 92"/>
                      <a:gd name="T93" fmla="*/ 72 h 77"/>
                      <a:gd name="T94" fmla="*/ 58 w 92"/>
                      <a:gd name="T95" fmla="*/ 75 h 77"/>
                      <a:gd name="T96" fmla="*/ 62 w 92"/>
                      <a:gd name="T97" fmla="*/ 74 h 77"/>
                      <a:gd name="T98" fmla="*/ 63 w 92"/>
                      <a:gd name="T99" fmla="*/ 71 h 77"/>
                      <a:gd name="T100" fmla="*/ 67 w 92"/>
                      <a:gd name="T101" fmla="*/ 71 h 77"/>
                      <a:gd name="T102" fmla="*/ 69 w 92"/>
                      <a:gd name="T103" fmla="*/ 74 h 77"/>
                      <a:gd name="T104" fmla="*/ 72 w 92"/>
                      <a:gd name="T105" fmla="*/ 70 h 77"/>
                      <a:gd name="T106" fmla="*/ 69 w 92"/>
                      <a:gd name="T107" fmla="*/ 67 h 77"/>
                      <a:gd name="T108" fmla="*/ 75 w 92"/>
                      <a:gd name="T109" fmla="*/ 67 h 77"/>
                      <a:gd name="T110" fmla="*/ 77 w 92"/>
                      <a:gd name="T111" fmla="*/ 68 h 77"/>
                      <a:gd name="T112" fmla="*/ 81 w 92"/>
                      <a:gd name="T113" fmla="*/ 71 h 77"/>
                      <a:gd name="T114" fmla="*/ 85 w 92"/>
                      <a:gd name="T115" fmla="*/ 72 h 77"/>
                      <a:gd name="T116" fmla="*/ 84 w 92"/>
                      <a:gd name="T117" fmla="*/ 77 h 77"/>
                      <a:gd name="T118" fmla="*/ 88 w 92"/>
                      <a:gd name="T119" fmla="*/ 73 h 77"/>
                      <a:gd name="T120" fmla="*/ 91 w 92"/>
                      <a:gd name="T121" fmla="*/ 55 h 77"/>
                      <a:gd name="T122" fmla="*/ 91 w 92"/>
                      <a:gd name="T123" fmla="*/ 60 h 77"/>
                      <a:gd name="T124" fmla="*/ 65 w 92"/>
                      <a:gd name="T125" fmla="*/ 7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 h="77">
                        <a:moveTo>
                          <a:pt x="85" y="57"/>
                        </a:moveTo>
                        <a:cubicBezTo>
                          <a:pt x="85" y="57"/>
                          <a:pt x="85" y="57"/>
                          <a:pt x="85" y="57"/>
                        </a:cubicBezTo>
                        <a:cubicBezTo>
                          <a:pt x="85" y="57"/>
                          <a:pt x="85" y="57"/>
                          <a:pt x="85" y="57"/>
                        </a:cubicBezTo>
                        <a:cubicBezTo>
                          <a:pt x="85" y="57"/>
                          <a:pt x="85" y="57"/>
                          <a:pt x="85" y="57"/>
                        </a:cubicBezTo>
                        <a:cubicBezTo>
                          <a:pt x="85" y="57"/>
                          <a:pt x="85" y="57"/>
                          <a:pt x="85"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lnTo>
                          <a:pt x="85" y="57"/>
                        </a:lnTo>
                        <a:close/>
                        <a:moveTo>
                          <a:pt x="84" y="57"/>
                        </a:moveTo>
                        <a:cubicBezTo>
                          <a:pt x="84" y="57"/>
                          <a:pt x="84" y="57"/>
                          <a:pt x="84" y="57"/>
                        </a:cubicBezTo>
                        <a:cubicBezTo>
                          <a:pt x="84" y="56"/>
                          <a:pt x="84" y="56"/>
                          <a:pt x="84" y="56"/>
                        </a:cubicBezTo>
                        <a:cubicBezTo>
                          <a:pt x="84" y="56"/>
                          <a:pt x="84" y="56"/>
                          <a:pt x="84" y="56"/>
                        </a:cubicBezTo>
                        <a:cubicBezTo>
                          <a:pt x="84" y="56"/>
                          <a:pt x="84" y="56"/>
                          <a:pt x="84" y="56"/>
                        </a:cubicBezTo>
                        <a:cubicBezTo>
                          <a:pt x="84" y="57"/>
                          <a:pt x="84" y="57"/>
                          <a:pt x="84" y="57"/>
                        </a:cubicBezTo>
                        <a:cubicBezTo>
                          <a:pt x="84" y="57"/>
                          <a:pt x="84" y="57"/>
                          <a:pt x="84" y="57"/>
                        </a:cubicBezTo>
                        <a:cubicBezTo>
                          <a:pt x="83" y="57"/>
                          <a:pt x="83" y="57"/>
                          <a:pt x="83" y="57"/>
                        </a:cubicBezTo>
                        <a:cubicBezTo>
                          <a:pt x="83" y="57"/>
                          <a:pt x="83" y="57"/>
                          <a:pt x="83" y="57"/>
                        </a:cubicBezTo>
                        <a:cubicBezTo>
                          <a:pt x="83" y="57"/>
                          <a:pt x="83" y="57"/>
                          <a:pt x="83" y="57"/>
                        </a:cubicBezTo>
                        <a:cubicBezTo>
                          <a:pt x="83" y="57"/>
                          <a:pt x="83" y="57"/>
                          <a:pt x="83" y="57"/>
                        </a:cubicBezTo>
                        <a:lnTo>
                          <a:pt x="84" y="57"/>
                        </a:lnTo>
                        <a:close/>
                        <a:moveTo>
                          <a:pt x="43" y="67"/>
                        </a:moveTo>
                        <a:cubicBezTo>
                          <a:pt x="43" y="67"/>
                          <a:pt x="43" y="67"/>
                          <a:pt x="43" y="67"/>
                        </a:cubicBezTo>
                        <a:cubicBezTo>
                          <a:pt x="42" y="67"/>
                          <a:pt x="42" y="67"/>
                          <a:pt x="42" y="67"/>
                        </a:cubicBezTo>
                        <a:cubicBezTo>
                          <a:pt x="42" y="67"/>
                          <a:pt x="42" y="67"/>
                          <a:pt x="42" y="67"/>
                        </a:cubicBezTo>
                        <a:cubicBezTo>
                          <a:pt x="42" y="67"/>
                          <a:pt x="42" y="67"/>
                          <a:pt x="42" y="67"/>
                        </a:cubicBezTo>
                        <a:cubicBezTo>
                          <a:pt x="41" y="67"/>
                          <a:pt x="41" y="67"/>
                          <a:pt x="41" y="67"/>
                        </a:cubicBezTo>
                        <a:cubicBezTo>
                          <a:pt x="41" y="67"/>
                          <a:pt x="41" y="67"/>
                          <a:pt x="41" y="67"/>
                        </a:cubicBezTo>
                        <a:cubicBezTo>
                          <a:pt x="40" y="66"/>
                          <a:pt x="40" y="66"/>
                          <a:pt x="40" y="66"/>
                        </a:cubicBezTo>
                        <a:cubicBezTo>
                          <a:pt x="40" y="66"/>
                          <a:pt x="40" y="66"/>
                          <a:pt x="40" y="66"/>
                        </a:cubicBezTo>
                        <a:cubicBezTo>
                          <a:pt x="40" y="66"/>
                          <a:pt x="40" y="66"/>
                          <a:pt x="40" y="66"/>
                        </a:cubicBezTo>
                        <a:cubicBezTo>
                          <a:pt x="39" y="67"/>
                          <a:pt x="39" y="67"/>
                          <a:pt x="39" y="67"/>
                        </a:cubicBezTo>
                        <a:cubicBezTo>
                          <a:pt x="39" y="67"/>
                          <a:pt x="39" y="67"/>
                          <a:pt x="39" y="67"/>
                        </a:cubicBezTo>
                        <a:cubicBezTo>
                          <a:pt x="39" y="67"/>
                          <a:pt x="39" y="67"/>
                          <a:pt x="39" y="67"/>
                        </a:cubicBezTo>
                        <a:cubicBezTo>
                          <a:pt x="39" y="67"/>
                          <a:pt x="39" y="67"/>
                          <a:pt x="39" y="67"/>
                        </a:cubicBezTo>
                        <a:cubicBezTo>
                          <a:pt x="38" y="67"/>
                          <a:pt x="38" y="67"/>
                          <a:pt x="38" y="67"/>
                        </a:cubicBezTo>
                        <a:cubicBezTo>
                          <a:pt x="38" y="68"/>
                          <a:pt x="38" y="68"/>
                          <a:pt x="38" y="68"/>
                        </a:cubicBezTo>
                        <a:cubicBezTo>
                          <a:pt x="38" y="68"/>
                          <a:pt x="38" y="68"/>
                          <a:pt x="38" y="68"/>
                        </a:cubicBezTo>
                        <a:cubicBezTo>
                          <a:pt x="38" y="68"/>
                          <a:pt x="38" y="68"/>
                          <a:pt x="38" y="68"/>
                        </a:cubicBezTo>
                        <a:cubicBezTo>
                          <a:pt x="40" y="69"/>
                          <a:pt x="40" y="69"/>
                          <a:pt x="40" y="69"/>
                        </a:cubicBezTo>
                        <a:cubicBezTo>
                          <a:pt x="40" y="69"/>
                          <a:pt x="40" y="69"/>
                          <a:pt x="40" y="69"/>
                        </a:cubicBezTo>
                        <a:cubicBezTo>
                          <a:pt x="40" y="69"/>
                          <a:pt x="40" y="69"/>
                          <a:pt x="40" y="69"/>
                        </a:cubicBezTo>
                        <a:cubicBezTo>
                          <a:pt x="41" y="69"/>
                          <a:pt x="41" y="69"/>
                          <a:pt x="41"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8"/>
                          <a:pt x="42" y="68"/>
                          <a:pt x="42" y="68"/>
                        </a:cubicBezTo>
                        <a:cubicBezTo>
                          <a:pt x="43" y="68"/>
                          <a:pt x="43" y="68"/>
                          <a:pt x="43" y="68"/>
                        </a:cubicBezTo>
                        <a:cubicBezTo>
                          <a:pt x="43" y="68"/>
                          <a:pt x="43" y="68"/>
                          <a:pt x="43" y="68"/>
                        </a:cubicBezTo>
                        <a:cubicBezTo>
                          <a:pt x="43" y="68"/>
                          <a:pt x="43" y="68"/>
                          <a:pt x="43" y="68"/>
                        </a:cubicBezTo>
                        <a:cubicBezTo>
                          <a:pt x="43" y="67"/>
                          <a:pt x="43" y="67"/>
                          <a:pt x="43" y="67"/>
                        </a:cubicBezTo>
                        <a:close/>
                        <a:moveTo>
                          <a:pt x="81" y="53"/>
                        </a:moveTo>
                        <a:cubicBezTo>
                          <a:pt x="81" y="53"/>
                          <a:pt x="81" y="53"/>
                          <a:pt x="81" y="53"/>
                        </a:cubicBezTo>
                        <a:cubicBezTo>
                          <a:pt x="81" y="53"/>
                          <a:pt x="81" y="53"/>
                          <a:pt x="81" y="53"/>
                        </a:cubicBezTo>
                        <a:cubicBezTo>
                          <a:pt x="81" y="53"/>
                          <a:pt x="81" y="53"/>
                          <a:pt x="81" y="53"/>
                        </a:cubicBezTo>
                        <a:cubicBezTo>
                          <a:pt x="81" y="53"/>
                          <a:pt x="81" y="53"/>
                          <a:pt x="81" y="53"/>
                        </a:cubicBezTo>
                        <a:close/>
                        <a:moveTo>
                          <a:pt x="84" y="60"/>
                        </a:moveTo>
                        <a:cubicBezTo>
                          <a:pt x="84" y="59"/>
                          <a:pt x="84" y="59"/>
                          <a:pt x="84" y="59"/>
                        </a:cubicBezTo>
                        <a:cubicBezTo>
                          <a:pt x="84" y="59"/>
                          <a:pt x="84" y="59"/>
                          <a:pt x="84" y="59"/>
                        </a:cubicBezTo>
                        <a:cubicBezTo>
                          <a:pt x="84" y="60"/>
                          <a:pt x="84" y="60"/>
                          <a:pt x="84" y="60"/>
                        </a:cubicBezTo>
                        <a:cubicBezTo>
                          <a:pt x="84" y="60"/>
                          <a:pt x="84" y="60"/>
                          <a:pt x="84" y="60"/>
                        </a:cubicBezTo>
                        <a:cubicBezTo>
                          <a:pt x="83" y="60"/>
                          <a:pt x="83" y="60"/>
                          <a:pt x="83" y="60"/>
                        </a:cubicBezTo>
                        <a:cubicBezTo>
                          <a:pt x="83" y="60"/>
                          <a:pt x="83" y="60"/>
                          <a:pt x="83" y="60"/>
                        </a:cubicBezTo>
                        <a:cubicBezTo>
                          <a:pt x="84" y="60"/>
                          <a:pt x="84" y="60"/>
                          <a:pt x="84" y="60"/>
                        </a:cubicBezTo>
                        <a:close/>
                        <a:moveTo>
                          <a:pt x="90" y="62"/>
                        </a:moveTo>
                        <a:cubicBezTo>
                          <a:pt x="90" y="62"/>
                          <a:pt x="90" y="62"/>
                          <a:pt x="90" y="62"/>
                        </a:cubicBezTo>
                        <a:cubicBezTo>
                          <a:pt x="90" y="62"/>
                          <a:pt x="90" y="62"/>
                          <a:pt x="90" y="62"/>
                        </a:cubicBezTo>
                        <a:cubicBezTo>
                          <a:pt x="90" y="62"/>
                          <a:pt x="90" y="62"/>
                          <a:pt x="90" y="62"/>
                        </a:cubicBezTo>
                        <a:cubicBezTo>
                          <a:pt x="90" y="62"/>
                          <a:pt x="90" y="62"/>
                          <a:pt x="90" y="62"/>
                        </a:cubicBezTo>
                        <a:close/>
                        <a:moveTo>
                          <a:pt x="57" y="76"/>
                        </a:moveTo>
                        <a:cubicBezTo>
                          <a:pt x="58" y="77"/>
                          <a:pt x="58" y="77"/>
                          <a:pt x="58" y="77"/>
                        </a:cubicBezTo>
                        <a:cubicBezTo>
                          <a:pt x="58" y="77"/>
                          <a:pt x="58" y="77"/>
                          <a:pt x="58" y="77"/>
                        </a:cubicBezTo>
                        <a:cubicBezTo>
                          <a:pt x="58" y="77"/>
                          <a:pt x="58" y="77"/>
                          <a:pt x="58" y="77"/>
                        </a:cubicBezTo>
                        <a:lnTo>
                          <a:pt x="57" y="76"/>
                        </a:lnTo>
                        <a:close/>
                        <a:moveTo>
                          <a:pt x="88" y="65"/>
                        </a:moveTo>
                        <a:cubicBezTo>
                          <a:pt x="88" y="64"/>
                          <a:pt x="88" y="64"/>
                          <a:pt x="88" y="64"/>
                        </a:cubicBezTo>
                        <a:cubicBezTo>
                          <a:pt x="89" y="64"/>
                          <a:pt x="89" y="64"/>
                          <a:pt x="89" y="64"/>
                        </a:cubicBezTo>
                        <a:cubicBezTo>
                          <a:pt x="88" y="64"/>
                          <a:pt x="88" y="64"/>
                          <a:pt x="88" y="64"/>
                        </a:cubicBezTo>
                        <a:cubicBezTo>
                          <a:pt x="88" y="64"/>
                          <a:pt x="88" y="64"/>
                          <a:pt x="88" y="64"/>
                        </a:cubicBezTo>
                        <a:cubicBezTo>
                          <a:pt x="88" y="65"/>
                          <a:pt x="88" y="65"/>
                          <a:pt x="88" y="65"/>
                        </a:cubicBezTo>
                        <a:cubicBezTo>
                          <a:pt x="88" y="65"/>
                          <a:pt x="88" y="65"/>
                          <a:pt x="88" y="65"/>
                        </a:cubicBezTo>
                        <a:close/>
                        <a:moveTo>
                          <a:pt x="86" y="66"/>
                        </a:moveTo>
                        <a:cubicBezTo>
                          <a:pt x="87" y="66"/>
                          <a:pt x="87" y="66"/>
                          <a:pt x="87" y="66"/>
                        </a:cubicBezTo>
                        <a:cubicBezTo>
                          <a:pt x="87" y="65"/>
                          <a:pt x="87" y="65"/>
                          <a:pt x="87" y="65"/>
                        </a:cubicBezTo>
                        <a:cubicBezTo>
                          <a:pt x="87" y="65"/>
                          <a:pt x="87" y="65"/>
                          <a:pt x="87" y="65"/>
                        </a:cubicBezTo>
                        <a:cubicBezTo>
                          <a:pt x="87" y="65"/>
                          <a:pt x="87" y="65"/>
                          <a:pt x="87" y="65"/>
                        </a:cubicBezTo>
                        <a:cubicBezTo>
                          <a:pt x="87" y="65"/>
                          <a:pt x="87" y="65"/>
                          <a:pt x="87" y="65"/>
                        </a:cubicBezTo>
                        <a:cubicBezTo>
                          <a:pt x="87" y="65"/>
                          <a:pt x="87" y="65"/>
                          <a:pt x="87" y="65"/>
                        </a:cubicBezTo>
                        <a:cubicBezTo>
                          <a:pt x="87" y="65"/>
                          <a:pt x="87" y="65"/>
                          <a:pt x="87" y="65"/>
                        </a:cubicBezTo>
                        <a:cubicBezTo>
                          <a:pt x="86" y="66"/>
                          <a:pt x="86" y="66"/>
                          <a:pt x="86" y="66"/>
                        </a:cubicBezTo>
                        <a:cubicBezTo>
                          <a:pt x="86" y="66"/>
                          <a:pt x="86" y="66"/>
                          <a:pt x="86" y="66"/>
                        </a:cubicBezTo>
                        <a:cubicBezTo>
                          <a:pt x="86" y="66"/>
                          <a:pt x="86" y="66"/>
                          <a:pt x="86" y="66"/>
                        </a:cubicBezTo>
                        <a:close/>
                        <a:moveTo>
                          <a:pt x="83" y="55"/>
                        </a:moveTo>
                        <a:cubicBezTo>
                          <a:pt x="83" y="55"/>
                          <a:pt x="83" y="55"/>
                          <a:pt x="83" y="55"/>
                        </a:cubicBezTo>
                        <a:cubicBezTo>
                          <a:pt x="83" y="55"/>
                          <a:pt x="83" y="55"/>
                          <a:pt x="83" y="55"/>
                        </a:cubicBezTo>
                        <a:cubicBezTo>
                          <a:pt x="83" y="55"/>
                          <a:pt x="83" y="55"/>
                          <a:pt x="83" y="55"/>
                        </a:cubicBezTo>
                        <a:cubicBezTo>
                          <a:pt x="83" y="55"/>
                          <a:pt x="83" y="55"/>
                          <a:pt x="83" y="55"/>
                        </a:cubicBezTo>
                        <a:cubicBezTo>
                          <a:pt x="83" y="55"/>
                          <a:pt x="83" y="55"/>
                          <a:pt x="83" y="55"/>
                        </a:cubicBezTo>
                        <a:cubicBezTo>
                          <a:pt x="84" y="55"/>
                          <a:pt x="84" y="55"/>
                          <a:pt x="84" y="55"/>
                        </a:cubicBezTo>
                        <a:cubicBezTo>
                          <a:pt x="84" y="55"/>
                          <a:pt x="84" y="55"/>
                          <a:pt x="84" y="55"/>
                        </a:cubicBezTo>
                        <a:cubicBezTo>
                          <a:pt x="84" y="55"/>
                          <a:pt x="84" y="55"/>
                          <a:pt x="84" y="55"/>
                        </a:cubicBezTo>
                        <a:cubicBezTo>
                          <a:pt x="84" y="55"/>
                          <a:pt x="84" y="55"/>
                          <a:pt x="84" y="55"/>
                        </a:cubicBezTo>
                        <a:cubicBezTo>
                          <a:pt x="84" y="55"/>
                          <a:pt x="84" y="55"/>
                          <a:pt x="84" y="55"/>
                        </a:cubicBezTo>
                        <a:cubicBezTo>
                          <a:pt x="84" y="54"/>
                          <a:pt x="84" y="54"/>
                          <a:pt x="84" y="54"/>
                        </a:cubicBezTo>
                        <a:cubicBezTo>
                          <a:pt x="84" y="54"/>
                          <a:pt x="84" y="54"/>
                          <a:pt x="84" y="54"/>
                        </a:cubicBezTo>
                        <a:cubicBezTo>
                          <a:pt x="84" y="54"/>
                          <a:pt x="84" y="54"/>
                          <a:pt x="84" y="54"/>
                        </a:cubicBezTo>
                        <a:cubicBezTo>
                          <a:pt x="84" y="54"/>
                          <a:pt x="84" y="54"/>
                          <a:pt x="84" y="54"/>
                        </a:cubicBezTo>
                        <a:cubicBezTo>
                          <a:pt x="84" y="54"/>
                          <a:pt x="84" y="54"/>
                          <a:pt x="84" y="54"/>
                        </a:cubicBezTo>
                        <a:cubicBezTo>
                          <a:pt x="84" y="55"/>
                          <a:pt x="84" y="55"/>
                          <a:pt x="84" y="55"/>
                        </a:cubicBezTo>
                        <a:cubicBezTo>
                          <a:pt x="84" y="55"/>
                          <a:pt x="84" y="55"/>
                          <a:pt x="84" y="55"/>
                        </a:cubicBezTo>
                        <a:cubicBezTo>
                          <a:pt x="85" y="55"/>
                          <a:pt x="85" y="55"/>
                          <a:pt x="85" y="55"/>
                        </a:cubicBezTo>
                        <a:cubicBezTo>
                          <a:pt x="85" y="55"/>
                          <a:pt x="85" y="55"/>
                          <a:pt x="85" y="55"/>
                        </a:cubicBezTo>
                        <a:cubicBezTo>
                          <a:pt x="85" y="55"/>
                          <a:pt x="85" y="55"/>
                          <a:pt x="85" y="55"/>
                        </a:cubicBezTo>
                        <a:cubicBezTo>
                          <a:pt x="85" y="55"/>
                          <a:pt x="85" y="55"/>
                          <a:pt x="85" y="55"/>
                        </a:cubicBezTo>
                        <a:cubicBezTo>
                          <a:pt x="85" y="55"/>
                          <a:pt x="85" y="55"/>
                          <a:pt x="85" y="55"/>
                        </a:cubicBezTo>
                        <a:cubicBezTo>
                          <a:pt x="85" y="54"/>
                          <a:pt x="85" y="54"/>
                          <a:pt x="85" y="54"/>
                        </a:cubicBezTo>
                        <a:cubicBezTo>
                          <a:pt x="85" y="54"/>
                          <a:pt x="85" y="54"/>
                          <a:pt x="85" y="54"/>
                        </a:cubicBezTo>
                        <a:cubicBezTo>
                          <a:pt x="85" y="54"/>
                          <a:pt x="85" y="54"/>
                          <a:pt x="85" y="54"/>
                        </a:cubicBezTo>
                        <a:cubicBezTo>
                          <a:pt x="85" y="54"/>
                          <a:pt x="85" y="54"/>
                          <a:pt x="85" y="54"/>
                        </a:cubicBezTo>
                        <a:cubicBezTo>
                          <a:pt x="85" y="54"/>
                          <a:pt x="85" y="54"/>
                          <a:pt x="85" y="54"/>
                        </a:cubicBezTo>
                        <a:cubicBezTo>
                          <a:pt x="85" y="54"/>
                          <a:pt x="85" y="54"/>
                          <a:pt x="85" y="54"/>
                        </a:cubicBezTo>
                        <a:cubicBezTo>
                          <a:pt x="85" y="55"/>
                          <a:pt x="85" y="55"/>
                          <a:pt x="85" y="55"/>
                        </a:cubicBezTo>
                        <a:cubicBezTo>
                          <a:pt x="85" y="54"/>
                          <a:pt x="85" y="54"/>
                          <a:pt x="85" y="54"/>
                        </a:cubicBezTo>
                        <a:cubicBezTo>
                          <a:pt x="85" y="54"/>
                          <a:pt x="85" y="54"/>
                          <a:pt x="85" y="54"/>
                        </a:cubicBezTo>
                        <a:cubicBezTo>
                          <a:pt x="85" y="54"/>
                          <a:pt x="85" y="54"/>
                          <a:pt x="85" y="54"/>
                        </a:cubicBezTo>
                        <a:cubicBezTo>
                          <a:pt x="84" y="54"/>
                          <a:pt x="84" y="54"/>
                          <a:pt x="84" y="54"/>
                        </a:cubicBezTo>
                        <a:cubicBezTo>
                          <a:pt x="84" y="54"/>
                          <a:pt x="84" y="54"/>
                          <a:pt x="84" y="54"/>
                        </a:cubicBezTo>
                        <a:cubicBezTo>
                          <a:pt x="84" y="53"/>
                          <a:pt x="84" y="53"/>
                          <a:pt x="84" y="53"/>
                        </a:cubicBezTo>
                        <a:cubicBezTo>
                          <a:pt x="85" y="53"/>
                          <a:pt x="85" y="53"/>
                          <a:pt x="85" y="53"/>
                        </a:cubicBezTo>
                        <a:cubicBezTo>
                          <a:pt x="85" y="53"/>
                          <a:pt x="85" y="53"/>
                          <a:pt x="85" y="53"/>
                        </a:cubicBezTo>
                        <a:cubicBezTo>
                          <a:pt x="85" y="52"/>
                          <a:pt x="85" y="52"/>
                          <a:pt x="85" y="52"/>
                        </a:cubicBezTo>
                        <a:cubicBezTo>
                          <a:pt x="85" y="52"/>
                          <a:pt x="85" y="52"/>
                          <a:pt x="85" y="52"/>
                        </a:cubicBezTo>
                        <a:cubicBezTo>
                          <a:pt x="85" y="52"/>
                          <a:pt x="85" y="52"/>
                          <a:pt x="85" y="52"/>
                        </a:cubicBezTo>
                        <a:cubicBezTo>
                          <a:pt x="85" y="53"/>
                          <a:pt x="85" y="53"/>
                          <a:pt x="85" y="53"/>
                        </a:cubicBezTo>
                        <a:cubicBezTo>
                          <a:pt x="84" y="53"/>
                          <a:pt x="84" y="53"/>
                          <a:pt x="84" y="53"/>
                        </a:cubicBezTo>
                        <a:cubicBezTo>
                          <a:pt x="84" y="53"/>
                          <a:pt x="84" y="53"/>
                          <a:pt x="84" y="53"/>
                        </a:cubicBezTo>
                        <a:cubicBezTo>
                          <a:pt x="84" y="54"/>
                          <a:pt x="84" y="54"/>
                          <a:pt x="84" y="54"/>
                        </a:cubicBezTo>
                        <a:cubicBezTo>
                          <a:pt x="84" y="54"/>
                          <a:pt x="84" y="54"/>
                          <a:pt x="84" y="54"/>
                        </a:cubicBezTo>
                        <a:cubicBezTo>
                          <a:pt x="84" y="54"/>
                          <a:pt x="84" y="54"/>
                          <a:pt x="84" y="54"/>
                        </a:cubicBezTo>
                        <a:cubicBezTo>
                          <a:pt x="84" y="54"/>
                          <a:pt x="84" y="54"/>
                          <a:pt x="84" y="54"/>
                        </a:cubicBezTo>
                        <a:cubicBezTo>
                          <a:pt x="83" y="54"/>
                          <a:pt x="83" y="54"/>
                          <a:pt x="83" y="54"/>
                        </a:cubicBezTo>
                        <a:cubicBezTo>
                          <a:pt x="83" y="54"/>
                          <a:pt x="83" y="54"/>
                          <a:pt x="83" y="54"/>
                        </a:cubicBezTo>
                        <a:cubicBezTo>
                          <a:pt x="83" y="54"/>
                          <a:pt x="83" y="54"/>
                          <a:pt x="83" y="54"/>
                        </a:cubicBezTo>
                        <a:cubicBezTo>
                          <a:pt x="83" y="54"/>
                          <a:pt x="83" y="54"/>
                          <a:pt x="83" y="54"/>
                        </a:cubicBezTo>
                        <a:cubicBezTo>
                          <a:pt x="83" y="55"/>
                          <a:pt x="83" y="55"/>
                          <a:pt x="83" y="55"/>
                        </a:cubicBezTo>
                        <a:cubicBezTo>
                          <a:pt x="83" y="55"/>
                          <a:pt x="83" y="55"/>
                          <a:pt x="83" y="55"/>
                        </a:cubicBezTo>
                        <a:cubicBezTo>
                          <a:pt x="83" y="55"/>
                          <a:pt x="83" y="55"/>
                          <a:pt x="83" y="55"/>
                        </a:cubicBezTo>
                        <a:close/>
                        <a:moveTo>
                          <a:pt x="72" y="67"/>
                        </a:move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8"/>
                          <a:pt x="72" y="68"/>
                          <a:pt x="72" y="68"/>
                        </a:cubicBezTo>
                        <a:cubicBezTo>
                          <a:pt x="72" y="68"/>
                          <a:pt x="72" y="68"/>
                          <a:pt x="72" y="68"/>
                        </a:cubicBezTo>
                        <a:cubicBezTo>
                          <a:pt x="73" y="68"/>
                          <a:pt x="73" y="68"/>
                          <a:pt x="73" y="68"/>
                        </a:cubicBezTo>
                        <a:cubicBezTo>
                          <a:pt x="73" y="68"/>
                          <a:pt x="73" y="68"/>
                          <a:pt x="73" y="68"/>
                        </a:cubicBezTo>
                        <a:cubicBezTo>
                          <a:pt x="73" y="68"/>
                          <a:pt x="73" y="68"/>
                          <a:pt x="73" y="68"/>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2" y="67"/>
                          <a:pt x="72" y="67"/>
                          <a:pt x="72" y="67"/>
                        </a:cubicBezTo>
                        <a:cubicBezTo>
                          <a:pt x="72" y="67"/>
                          <a:pt x="72" y="67"/>
                          <a:pt x="72" y="67"/>
                        </a:cubicBezTo>
                        <a:cubicBezTo>
                          <a:pt x="72" y="67"/>
                          <a:pt x="72" y="67"/>
                          <a:pt x="72" y="67"/>
                        </a:cubicBezTo>
                        <a:close/>
                        <a:moveTo>
                          <a:pt x="82" y="60"/>
                        </a:moveTo>
                        <a:cubicBezTo>
                          <a:pt x="82" y="60"/>
                          <a:pt x="82" y="60"/>
                          <a:pt x="82" y="60"/>
                        </a:cubicBezTo>
                        <a:cubicBezTo>
                          <a:pt x="81" y="60"/>
                          <a:pt x="81" y="60"/>
                          <a:pt x="81" y="60"/>
                        </a:cubicBezTo>
                        <a:cubicBezTo>
                          <a:pt x="81" y="60"/>
                          <a:pt x="81" y="60"/>
                          <a:pt x="81" y="60"/>
                        </a:cubicBezTo>
                        <a:cubicBezTo>
                          <a:pt x="81" y="60"/>
                          <a:pt x="81" y="60"/>
                          <a:pt x="81" y="60"/>
                        </a:cubicBezTo>
                        <a:cubicBezTo>
                          <a:pt x="81" y="60"/>
                          <a:pt x="81" y="60"/>
                          <a:pt x="81" y="60"/>
                        </a:cubicBezTo>
                        <a:cubicBezTo>
                          <a:pt x="81" y="60"/>
                          <a:pt x="81" y="60"/>
                          <a:pt x="81" y="60"/>
                        </a:cubicBezTo>
                        <a:cubicBezTo>
                          <a:pt x="81" y="60"/>
                          <a:pt x="81" y="60"/>
                          <a:pt x="81" y="60"/>
                        </a:cubicBezTo>
                        <a:cubicBezTo>
                          <a:pt x="81" y="61"/>
                          <a:pt x="81" y="61"/>
                          <a:pt x="81" y="61"/>
                        </a:cubicBezTo>
                        <a:cubicBezTo>
                          <a:pt x="81" y="61"/>
                          <a:pt x="81" y="61"/>
                          <a:pt x="81" y="61"/>
                        </a:cubicBezTo>
                        <a:cubicBezTo>
                          <a:pt x="81" y="61"/>
                          <a:pt x="81" y="61"/>
                          <a:pt x="81" y="61"/>
                        </a:cubicBezTo>
                        <a:cubicBezTo>
                          <a:pt x="81" y="60"/>
                          <a:pt x="81" y="60"/>
                          <a:pt x="81" y="60"/>
                        </a:cubicBezTo>
                        <a:cubicBezTo>
                          <a:pt x="81" y="61"/>
                          <a:pt x="81" y="61"/>
                          <a:pt x="81" y="61"/>
                        </a:cubicBezTo>
                        <a:cubicBezTo>
                          <a:pt x="81" y="61"/>
                          <a:pt x="81" y="61"/>
                          <a:pt x="81" y="61"/>
                        </a:cubicBezTo>
                        <a:cubicBezTo>
                          <a:pt x="82" y="61"/>
                          <a:pt x="82" y="61"/>
                          <a:pt x="82" y="61"/>
                        </a:cubicBezTo>
                        <a:cubicBezTo>
                          <a:pt x="82" y="61"/>
                          <a:pt x="82" y="61"/>
                          <a:pt x="82" y="61"/>
                        </a:cubicBezTo>
                        <a:cubicBezTo>
                          <a:pt x="82" y="61"/>
                          <a:pt x="82" y="61"/>
                          <a:pt x="82" y="61"/>
                        </a:cubicBezTo>
                        <a:lnTo>
                          <a:pt x="82" y="60"/>
                        </a:lnTo>
                        <a:close/>
                        <a:moveTo>
                          <a:pt x="62" y="76"/>
                        </a:move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1" y="76"/>
                          <a:pt x="61" y="76"/>
                          <a:pt x="61" y="76"/>
                        </a:cubicBezTo>
                        <a:cubicBezTo>
                          <a:pt x="61" y="76"/>
                          <a:pt x="61" y="76"/>
                          <a:pt x="61" y="76"/>
                        </a:cubicBezTo>
                        <a:cubicBezTo>
                          <a:pt x="61" y="76"/>
                          <a:pt x="61" y="76"/>
                          <a:pt x="61" y="76"/>
                        </a:cubicBezTo>
                        <a:cubicBezTo>
                          <a:pt x="61" y="76"/>
                          <a:pt x="61" y="76"/>
                          <a:pt x="61" y="76"/>
                        </a:cubicBezTo>
                        <a:cubicBezTo>
                          <a:pt x="61" y="76"/>
                          <a:pt x="61" y="76"/>
                          <a:pt x="61" y="76"/>
                        </a:cubicBezTo>
                        <a:cubicBezTo>
                          <a:pt x="60" y="77"/>
                          <a:pt x="60" y="77"/>
                          <a:pt x="60" y="77"/>
                        </a:cubicBezTo>
                        <a:cubicBezTo>
                          <a:pt x="60" y="77"/>
                          <a:pt x="60" y="77"/>
                          <a:pt x="60" y="77"/>
                        </a:cubicBezTo>
                        <a:cubicBezTo>
                          <a:pt x="61" y="77"/>
                          <a:pt x="61" y="77"/>
                          <a:pt x="61" y="77"/>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lose/>
                        <a:moveTo>
                          <a:pt x="89" y="71"/>
                        </a:moveTo>
                        <a:cubicBezTo>
                          <a:pt x="89" y="71"/>
                          <a:pt x="89" y="71"/>
                          <a:pt x="89" y="71"/>
                        </a:cubicBezTo>
                        <a:cubicBezTo>
                          <a:pt x="89" y="71"/>
                          <a:pt x="89" y="71"/>
                          <a:pt x="89" y="71"/>
                        </a:cubicBezTo>
                        <a:cubicBezTo>
                          <a:pt x="89" y="71"/>
                          <a:pt x="89" y="71"/>
                          <a:pt x="89"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89" y="71"/>
                          <a:pt x="89" y="71"/>
                          <a:pt x="89" y="71"/>
                        </a:cubicBezTo>
                        <a:cubicBezTo>
                          <a:pt x="89" y="71"/>
                          <a:pt x="89" y="71"/>
                          <a:pt x="89" y="71"/>
                        </a:cubicBezTo>
                        <a:cubicBezTo>
                          <a:pt x="89" y="71"/>
                          <a:pt x="89" y="71"/>
                          <a:pt x="89" y="71"/>
                        </a:cubicBezTo>
                        <a:cubicBezTo>
                          <a:pt x="89" y="71"/>
                          <a:pt x="89" y="71"/>
                          <a:pt x="89" y="71"/>
                        </a:cubicBezTo>
                        <a:cubicBezTo>
                          <a:pt x="89" y="71"/>
                          <a:pt x="89" y="71"/>
                          <a:pt x="89" y="71"/>
                        </a:cubicBezTo>
                        <a:cubicBezTo>
                          <a:pt x="89" y="71"/>
                          <a:pt x="89" y="71"/>
                          <a:pt x="89" y="71"/>
                        </a:cubicBezTo>
                        <a:cubicBezTo>
                          <a:pt x="88" y="71"/>
                          <a:pt x="88" y="71"/>
                          <a:pt x="88" y="71"/>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69"/>
                          <a:pt x="88" y="69"/>
                          <a:pt x="88" y="69"/>
                        </a:cubicBezTo>
                        <a:cubicBezTo>
                          <a:pt x="88" y="69"/>
                          <a:pt x="88" y="69"/>
                          <a:pt x="88"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8"/>
                          <a:pt x="87" y="68"/>
                          <a:pt x="87" y="68"/>
                        </a:cubicBezTo>
                        <a:cubicBezTo>
                          <a:pt x="87" y="68"/>
                          <a:pt x="87" y="68"/>
                          <a:pt x="87" y="68"/>
                        </a:cubicBezTo>
                        <a:cubicBezTo>
                          <a:pt x="87" y="68"/>
                          <a:pt x="87" y="68"/>
                          <a:pt x="87" y="68"/>
                        </a:cubicBezTo>
                        <a:cubicBezTo>
                          <a:pt x="86" y="68"/>
                          <a:pt x="86" y="68"/>
                          <a:pt x="86" y="68"/>
                        </a:cubicBezTo>
                        <a:cubicBezTo>
                          <a:pt x="86" y="68"/>
                          <a:pt x="86" y="68"/>
                          <a:pt x="86" y="68"/>
                        </a:cubicBezTo>
                        <a:cubicBezTo>
                          <a:pt x="86" y="68"/>
                          <a:pt x="86" y="68"/>
                          <a:pt x="86" y="68"/>
                        </a:cubicBezTo>
                        <a:cubicBezTo>
                          <a:pt x="86" y="68"/>
                          <a:pt x="86" y="68"/>
                          <a:pt x="86" y="68"/>
                        </a:cubicBezTo>
                        <a:cubicBezTo>
                          <a:pt x="86" y="69"/>
                          <a:pt x="86" y="69"/>
                          <a:pt x="86" y="69"/>
                        </a:cubicBezTo>
                        <a:cubicBezTo>
                          <a:pt x="86" y="69"/>
                          <a:pt x="86" y="69"/>
                          <a:pt x="86" y="69"/>
                        </a:cubicBezTo>
                        <a:cubicBezTo>
                          <a:pt x="86" y="69"/>
                          <a:pt x="86" y="69"/>
                          <a:pt x="86" y="69"/>
                        </a:cubicBezTo>
                        <a:cubicBezTo>
                          <a:pt x="86" y="69"/>
                          <a:pt x="86" y="69"/>
                          <a:pt x="86" y="69"/>
                        </a:cubicBezTo>
                        <a:cubicBezTo>
                          <a:pt x="85" y="69"/>
                          <a:pt x="85" y="69"/>
                          <a:pt x="85" y="69"/>
                        </a:cubicBezTo>
                        <a:cubicBezTo>
                          <a:pt x="85" y="68"/>
                          <a:pt x="85" y="68"/>
                          <a:pt x="85" y="68"/>
                        </a:cubicBezTo>
                        <a:cubicBezTo>
                          <a:pt x="85" y="68"/>
                          <a:pt x="85" y="68"/>
                          <a:pt x="85" y="68"/>
                        </a:cubicBezTo>
                        <a:cubicBezTo>
                          <a:pt x="85" y="68"/>
                          <a:pt x="85" y="68"/>
                          <a:pt x="85" y="68"/>
                        </a:cubicBezTo>
                        <a:cubicBezTo>
                          <a:pt x="85" y="68"/>
                          <a:pt x="85" y="68"/>
                          <a:pt x="85" y="68"/>
                        </a:cubicBezTo>
                        <a:cubicBezTo>
                          <a:pt x="85" y="68"/>
                          <a:pt x="85" y="68"/>
                          <a:pt x="85" y="68"/>
                        </a:cubicBezTo>
                        <a:cubicBezTo>
                          <a:pt x="84" y="68"/>
                          <a:pt x="84" y="68"/>
                          <a:pt x="84" y="68"/>
                        </a:cubicBezTo>
                        <a:cubicBezTo>
                          <a:pt x="84" y="69"/>
                          <a:pt x="84" y="69"/>
                          <a:pt x="84" y="69"/>
                        </a:cubicBezTo>
                        <a:cubicBezTo>
                          <a:pt x="84" y="69"/>
                          <a:pt x="84" y="69"/>
                          <a:pt x="84" y="69"/>
                        </a:cubicBezTo>
                        <a:cubicBezTo>
                          <a:pt x="84" y="69"/>
                          <a:pt x="84" y="69"/>
                          <a:pt x="84" y="69"/>
                        </a:cubicBezTo>
                        <a:cubicBezTo>
                          <a:pt x="84" y="68"/>
                          <a:pt x="84" y="68"/>
                          <a:pt x="84" y="68"/>
                        </a:cubicBezTo>
                        <a:cubicBezTo>
                          <a:pt x="83" y="68"/>
                          <a:pt x="83" y="68"/>
                          <a:pt x="83" y="68"/>
                        </a:cubicBezTo>
                        <a:cubicBezTo>
                          <a:pt x="83" y="68"/>
                          <a:pt x="83" y="68"/>
                          <a:pt x="83" y="68"/>
                        </a:cubicBezTo>
                        <a:cubicBezTo>
                          <a:pt x="83" y="68"/>
                          <a:pt x="83" y="68"/>
                          <a:pt x="83" y="68"/>
                        </a:cubicBezTo>
                        <a:cubicBezTo>
                          <a:pt x="83" y="68"/>
                          <a:pt x="83" y="68"/>
                          <a:pt x="83" y="68"/>
                        </a:cubicBezTo>
                        <a:cubicBezTo>
                          <a:pt x="84" y="68"/>
                          <a:pt x="84" y="68"/>
                          <a:pt x="84" y="68"/>
                        </a:cubicBezTo>
                        <a:cubicBezTo>
                          <a:pt x="84" y="68"/>
                          <a:pt x="84" y="68"/>
                          <a:pt x="84" y="68"/>
                        </a:cubicBezTo>
                        <a:cubicBezTo>
                          <a:pt x="84" y="68"/>
                          <a:pt x="84" y="68"/>
                          <a:pt x="84" y="68"/>
                        </a:cubicBezTo>
                        <a:cubicBezTo>
                          <a:pt x="84" y="68"/>
                          <a:pt x="84" y="68"/>
                          <a:pt x="84" y="68"/>
                        </a:cubicBezTo>
                        <a:cubicBezTo>
                          <a:pt x="84" y="68"/>
                          <a:pt x="84" y="68"/>
                          <a:pt x="84" y="68"/>
                        </a:cubicBezTo>
                        <a:cubicBezTo>
                          <a:pt x="84" y="68"/>
                          <a:pt x="84" y="68"/>
                          <a:pt x="84"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2" y="68"/>
                          <a:pt x="82" y="68"/>
                          <a:pt x="82" y="68"/>
                        </a:cubicBezTo>
                        <a:cubicBezTo>
                          <a:pt x="82" y="68"/>
                          <a:pt x="82" y="68"/>
                          <a:pt x="82" y="68"/>
                        </a:cubicBezTo>
                        <a:cubicBezTo>
                          <a:pt x="81" y="68"/>
                          <a:pt x="81" y="68"/>
                          <a:pt x="81" y="68"/>
                        </a:cubicBezTo>
                        <a:cubicBezTo>
                          <a:pt x="81" y="68"/>
                          <a:pt x="81" y="68"/>
                          <a:pt x="81" y="68"/>
                        </a:cubicBezTo>
                        <a:cubicBezTo>
                          <a:pt x="81" y="68"/>
                          <a:pt x="81" y="68"/>
                          <a:pt x="81" y="68"/>
                        </a:cubicBezTo>
                        <a:cubicBezTo>
                          <a:pt x="80" y="68"/>
                          <a:pt x="80" y="68"/>
                          <a:pt x="80" y="68"/>
                        </a:cubicBezTo>
                        <a:cubicBezTo>
                          <a:pt x="81" y="68"/>
                          <a:pt x="81" y="68"/>
                          <a:pt x="81" y="68"/>
                        </a:cubicBezTo>
                        <a:cubicBezTo>
                          <a:pt x="81" y="68"/>
                          <a:pt x="81" y="68"/>
                          <a:pt x="81" y="68"/>
                        </a:cubicBezTo>
                        <a:cubicBezTo>
                          <a:pt x="81" y="67"/>
                          <a:pt x="81" y="67"/>
                          <a:pt x="81" y="67"/>
                        </a:cubicBezTo>
                        <a:cubicBezTo>
                          <a:pt x="81" y="67"/>
                          <a:pt x="81" y="67"/>
                          <a:pt x="81" y="67"/>
                        </a:cubicBezTo>
                        <a:cubicBezTo>
                          <a:pt x="81" y="67"/>
                          <a:pt x="81" y="67"/>
                          <a:pt x="81" y="67"/>
                        </a:cubicBezTo>
                        <a:cubicBezTo>
                          <a:pt x="81" y="67"/>
                          <a:pt x="81" y="67"/>
                          <a:pt x="81" y="67"/>
                        </a:cubicBezTo>
                        <a:cubicBezTo>
                          <a:pt x="81" y="67"/>
                          <a:pt x="81" y="67"/>
                          <a:pt x="81" y="67"/>
                        </a:cubicBezTo>
                        <a:cubicBezTo>
                          <a:pt x="81" y="67"/>
                          <a:pt x="81" y="67"/>
                          <a:pt x="81" y="67"/>
                        </a:cubicBezTo>
                        <a:cubicBezTo>
                          <a:pt x="81" y="66"/>
                          <a:pt x="81" y="66"/>
                          <a:pt x="81" y="66"/>
                        </a:cubicBezTo>
                        <a:cubicBezTo>
                          <a:pt x="80" y="66"/>
                          <a:pt x="80" y="66"/>
                          <a:pt x="80" y="66"/>
                        </a:cubicBezTo>
                        <a:cubicBezTo>
                          <a:pt x="80" y="66"/>
                          <a:pt x="80" y="66"/>
                          <a:pt x="80" y="66"/>
                        </a:cubicBezTo>
                        <a:cubicBezTo>
                          <a:pt x="80" y="66"/>
                          <a:pt x="80" y="66"/>
                          <a:pt x="80" y="66"/>
                        </a:cubicBezTo>
                        <a:cubicBezTo>
                          <a:pt x="80" y="66"/>
                          <a:pt x="80" y="66"/>
                          <a:pt x="80" y="66"/>
                        </a:cubicBezTo>
                        <a:cubicBezTo>
                          <a:pt x="80" y="66"/>
                          <a:pt x="80" y="66"/>
                          <a:pt x="80" y="66"/>
                        </a:cubicBezTo>
                        <a:cubicBezTo>
                          <a:pt x="80" y="66"/>
                          <a:pt x="80" y="66"/>
                          <a:pt x="80" y="66"/>
                        </a:cubicBezTo>
                        <a:cubicBezTo>
                          <a:pt x="79" y="66"/>
                          <a:pt x="79" y="66"/>
                          <a:pt x="79" y="66"/>
                        </a:cubicBezTo>
                        <a:cubicBezTo>
                          <a:pt x="79" y="66"/>
                          <a:pt x="79" y="66"/>
                          <a:pt x="79" y="66"/>
                        </a:cubicBezTo>
                        <a:cubicBezTo>
                          <a:pt x="79" y="66"/>
                          <a:pt x="79" y="66"/>
                          <a:pt x="79" y="66"/>
                        </a:cubicBezTo>
                        <a:cubicBezTo>
                          <a:pt x="78" y="66"/>
                          <a:pt x="78" y="66"/>
                          <a:pt x="78" y="66"/>
                        </a:cubicBezTo>
                        <a:cubicBezTo>
                          <a:pt x="78" y="66"/>
                          <a:pt x="78" y="66"/>
                          <a:pt x="78" y="66"/>
                        </a:cubicBezTo>
                        <a:cubicBezTo>
                          <a:pt x="78" y="65"/>
                          <a:pt x="78" y="65"/>
                          <a:pt x="78" y="65"/>
                        </a:cubicBezTo>
                        <a:cubicBezTo>
                          <a:pt x="78" y="65"/>
                          <a:pt x="78" y="65"/>
                          <a:pt x="78" y="65"/>
                        </a:cubicBezTo>
                        <a:cubicBezTo>
                          <a:pt x="78" y="65"/>
                          <a:pt x="78" y="65"/>
                          <a:pt x="78" y="65"/>
                        </a:cubicBezTo>
                        <a:cubicBezTo>
                          <a:pt x="77" y="64"/>
                          <a:pt x="77" y="64"/>
                          <a:pt x="77" y="64"/>
                        </a:cubicBezTo>
                        <a:cubicBezTo>
                          <a:pt x="77" y="64"/>
                          <a:pt x="77" y="64"/>
                          <a:pt x="77" y="64"/>
                        </a:cubicBezTo>
                        <a:cubicBezTo>
                          <a:pt x="77" y="64"/>
                          <a:pt x="77" y="64"/>
                          <a:pt x="77" y="64"/>
                        </a:cubicBezTo>
                        <a:cubicBezTo>
                          <a:pt x="77" y="64"/>
                          <a:pt x="77" y="64"/>
                          <a:pt x="77" y="64"/>
                        </a:cubicBezTo>
                        <a:cubicBezTo>
                          <a:pt x="77" y="64"/>
                          <a:pt x="77" y="64"/>
                          <a:pt x="77" y="64"/>
                        </a:cubicBezTo>
                        <a:cubicBezTo>
                          <a:pt x="77" y="64"/>
                          <a:pt x="77" y="64"/>
                          <a:pt x="77" y="64"/>
                        </a:cubicBezTo>
                        <a:cubicBezTo>
                          <a:pt x="76" y="64"/>
                          <a:pt x="76" y="64"/>
                          <a:pt x="76" y="64"/>
                        </a:cubicBezTo>
                        <a:cubicBezTo>
                          <a:pt x="77" y="63"/>
                          <a:pt x="77" y="63"/>
                          <a:pt x="77" y="63"/>
                        </a:cubicBezTo>
                        <a:cubicBezTo>
                          <a:pt x="78" y="64"/>
                          <a:pt x="78" y="64"/>
                          <a:pt x="78" y="64"/>
                        </a:cubicBezTo>
                        <a:cubicBezTo>
                          <a:pt x="79" y="64"/>
                          <a:pt x="79" y="64"/>
                          <a:pt x="79" y="64"/>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7" y="62"/>
                          <a:pt x="77" y="62"/>
                          <a:pt x="77" y="62"/>
                        </a:cubicBezTo>
                        <a:cubicBezTo>
                          <a:pt x="77" y="62"/>
                          <a:pt x="77" y="62"/>
                          <a:pt x="77" y="62"/>
                        </a:cubicBezTo>
                        <a:cubicBezTo>
                          <a:pt x="78" y="62"/>
                          <a:pt x="78" y="62"/>
                          <a:pt x="78" y="62"/>
                        </a:cubicBezTo>
                        <a:cubicBezTo>
                          <a:pt x="79" y="63"/>
                          <a:pt x="79" y="63"/>
                          <a:pt x="79" y="63"/>
                        </a:cubicBezTo>
                        <a:cubicBezTo>
                          <a:pt x="79" y="63"/>
                          <a:pt x="79" y="63"/>
                          <a:pt x="79" y="63"/>
                        </a:cubicBezTo>
                        <a:cubicBezTo>
                          <a:pt x="80" y="63"/>
                          <a:pt x="80" y="63"/>
                          <a:pt x="80" y="63"/>
                        </a:cubicBezTo>
                        <a:cubicBezTo>
                          <a:pt x="80" y="63"/>
                          <a:pt x="80" y="63"/>
                          <a:pt x="80" y="63"/>
                        </a:cubicBezTo>
                        <a:cubicBezTo>
                          <a:pt x="80" y="63"/>
                          <a:pt x="80" y="63"/>
                          <a:pt x="80" y="63"/>
                        </a:cubicBezTo>
                        <a:cubicBezTo>
                          <a:pt x="81" y="63"/>
                          <a:pt x="81" y="63"/>
                          <a:pt x="81" y="63"/>
                        </a:cubicBezTo>
                        <a:cubicBezTo>
                          <a:pt x="81" y="63"/>
                          <a:pt x="81" y="63"/>
                          <a:pt x="81" y="63"/>
                        </a:cubicBezTo>
                        <a:cubicBezTo>
                          <a:pt x="81" y="63"/>
                          <a:pt x="81" y="63"/>
                          <a:pt x="81" y="63"/>
                        </a:cubicBezTo>
                        <a:cubicBezTo>
                          <a:pt x="81" y="63"/>
                          <a:pt x="81" y="63"/>
                          <a:pt x="81" y="63"/>
                        </a:cubicBezTo>
                        <a:cubicBezTo>
                          <a:pt x="80" y="63"/>
                          <a:pt x="80" y="63"/>
                          <a:pt x="80" y="63"/>
                        </a:cubicBezTo>
                        <a:cubicBezTo>
                          <a:pt x="80" y="62"/>
                          <a:pt x="80" y="62"/>
                          <a:pt x="80" y="62"/>
                        </a:cubicBezTo>
                        <a:cubicBezTo>
                          <a:pt x="80" y="62"/>
                          <a:pt x="80" y="62"/>
                          <a:pt x="80" y="62"/>
                        </a:cubicBezTo>
                        <a:cubicBezTo>
                          <a:pt x="80" y="62"/>
                          <a:pt x="80" y="62"/>
                          <a:pt x="80" y="62"/>
                        </a:cubicBezTo>
                        <a:cubicBezTo>
                          <a:pt x="80" y="62"/>
                          <a:pt x="80" y="62"/>
                          <a:pt x="80" y="62"/>
                        </a:cubicBezTo>
                        <a:cubicBezTo>
                          <a:pt x="81" y="62"/>
                          <a:pt x="81" y="62"/>
                          <a:pt x="81" y="62"/>
                        </a:cubicBezTo>
                        <a:cubicBezTo>
                          <a:pt x="80" y="62"/>
                          <a:pt x="80" y="62"/>
                          <a:pt x="80" y="62"/>
                        </a:cubicBezTo>
                        <a:cubicBezTo>
                          <a:pt x="80" y="62"/>
                          <a:pt x="80" y="62"/>
                          <a:pt x="80" y="62"/>
                        </a:cubicBezTo>
                        <a:cubicBezTo>
                          <a:pt x="80" y="62"/>
                          <a:pt x="80" y="62"/>
                          <a:pt x="80" y="62"/>
                        </a:cubicBezTo>
                        <a:cubicBezTo>
                          <a:pt x="79" y="62"/>
                          <a:pt x="79" y="62"/>
                          <a:pt x="79" y="62"/>
                        </a:cubicBezTo>
                        <a:cubicBezTo>
                          <a:pt x="79" y="62"/>
                          <a:pt x="79" y="62"/>
                          <a:pt x="79" y="62"/>
                        </a:cubicBezTo>
                        <a:cubicBezTo>
                          <a:pt x="79" y="62"/>
                          <a:pt x="79" y="62"/>
                          <a:pt x="79" y="62"/>
                        </a:cubicBezTo>
                        <a:cubicBezTo>
                          <a:pt x="79" y="61"/>
                          <a:pt x="79" y="61"/>
                          <a:pt x="79" y="61"/>
                        </a:cubicBezTo>
                        <a:cubicBezTo>
                          <a:pt x="79" y="61"/>
                          <a:pt x="79" y="61"/>
                          <a:pt x="79" y="61"/>
                        </a:cubicBezTo>
                        <a:cubicBezTo>
                          <a:pt x="79" y="61"/>
                          <a:pt x="79" y="61"/>
                          <a:pt x="79" y="61"/>
                        </a:cubicBezTo>
                        <a:cubicBezTo>
                          <a:pt x="80" y="61"/>
                          <a:pt x="80" y="61"/>
                          <a:pt x="80" y="61"/>
                        </a:cubicBezTo>
                        <a:cubicBezTo>
                          <a:pt x="80" y="61"/>
                          <a:pt x="80" y="61"/>
                          <a:pt x="80" y="61"/>
                        </a:cubicBezTo>
                        <a:cubicBezTo>
                          <a:pt x="80" y="61"/>
                          <a:pt x="80" y="61"/>
                          <a:pt x="80" y="61"/>
                        </a:cubicBezTo>
                        <a:cubicBezTo>
                          <a:pt x="80" y="61"/>
                          <a:pt x="80" y="61"/>
                          <a:pt x="80" y="61"/>
                        </a:cubicBezTo>
                        <a:cubicBezTo>
                          <a:pt x="80" y="60"/>
                          <a:pt x="80" y="60"/>
                          <a:pt x="80" y="60"/>
                        </a:cubicBezTo>
                        <a:cubicBezTo>
                          <a:pt x="80" y="60"/>
                          <a:pt x="80" y="60"/>
                          <a:pt x="80" y="60"/>
                        </a:cubicBezTo>
                        <a:cubicBezTo>
                          <a:pt x="81" y="60"/>
                          <a:pt x="81" y="60"/>
                          <a:pt x="81" y="60"/>
                        </a:cubicBezTo>
                        <a:cubicBezTo>
                          <a:pt x="81" y="60"/>
                          <a:pt x="81" y="60"/>
                          <a:pt x="81" y="60"/>
                        </a:cubicBezTo>
                        <a:cubicBezTo>
                          <a:pt x="81" y="59"/>
                          <a:pt x="81" y="59"/>
                          <a:pt x="81" y="59"/>
                        </a:cubicBezTo>
                        <a:cubicBezTo>
                          <a:pt x="81" y="59"/>
                          <a:pt x="81" y="59"/>
                          <a:pt x="81" y="59"/>
                        </a:cubicBezTo>
                        <a:cubicBezTo>
                          <a:pt x="81" y="59"/>
                          <a:pt x="81" y="59"/>
                          <a:pt x="81" y="59"/>
                        </a:cubicBezTo>
                        <a:cubicBezTo>
                          <a:pt x="81" y="59"/>
                          <a:pt x="81" y="59"/>
                          <a:pt x="81" y="59"/>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1"/>
                          <a:pt x="82" y="61"/>
                          <a:pt x="82" y="61"/>
                        </a:cubicBezTo>
                        <a:cubicBezTo>
                          <a:pt x="82" y="60"/>
                          <a:pt x="82" y="60"/>
                          <a:pt x="82" y="60"/>
                        </a:cubicBezTo>
                        <a:cubicBezTo>
                          <a:pt x="82" y="60"/>
                          <a:pt x="82" y="60"/>
                          <a:pt x="82" y="60"/>
                        </a:cubicBezTo>
                        <a:cubicBezTo>
                          <a:pt x="82" y="60"/>
                          <a:pt x="82" y="60"/>
                          <a:pt x="82" y="60"/>
                        </a:cubicBezTo>
                        <a:cubicBezTo>
                          <a:pt x="83" y="60"/>
                          <a:pt x="83" y="60"/>
                          <a:pt x="83" y="60"/>
                        </a:cubicBezTo>
                        <a:cubicBezTo>
                          <a:pt x="83" y="60"/>
                          <a:pt x="83" y="60"/>
                          <a:pt x="83" y="60"/>
                        </a:cubicBezTo>
                        <a:cubicBezTo>
                          <a:pt x="83" y="60"/>
                          <a:pt x="83" y="60"/>
                          <a:pt x="83" y="60"/>
                        </a:cubicBezTo>
                        <a:cubicBezTo>
                          <a:pt x="83" y="60"/>
                          <a:pt x="83" y="60"/>
                          <a:pt x="83" y="60"/>
                        </a:cubicBezTo>
                        <a:cubicBezTo>
                          <a:pt x="83" y="60"/>
                          <a:pt x="83" y="60"/>
                          <a:pt x="83" y="60"/>
                        </a:cubicBezTo>
                        <a:cubicBezTo>
                          <a:pt x="83" y="59"/>
                          <a:pt x="83" y="59"/>
                          <a:pt x="83" y="59"/>
                        </a:cubicBezTo>
                        <a:cubicBezTo>
                          <a:pt x="82" y="59"/>
                          <a:pt x="82" y="59"/>
                          <a:pt x="82"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8"/>
                          <a:pt x="83" y="58"/>
                          <a:pt x="83" y="58"/>
                        </a:cubicBezTo>
                        <a:cubicBezTo>
                          <a:pt x="83" y="58"/>
                          <a:pt x="83" y="58"/>
                          <a:pt x="83" y="58"/>
                        </a:cubicBezTo>
                        <a:cubicBezTo>
                          <a:pt x="83" y="58"/>
                          <a:pt x="83" y="58"/>
                          <a:pt x="83" y="58"/>
                        </a:cubicBezTo>
                        <a:cubicBezTo>
                          <a:pt x="83" y="58"/>
                          <a:pt x="83" y="58"/>
                          <a:pt x="83" y="58"/>
                        </a:cubicBezTo>
                        <a:cubicBezTo>
                          <a:pt x="83" y="58"/>
                          <a:pt x="83" y="58"/>
                          <a:pt x="83"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3" y="58"/>
                          <a:pt x="83" y="58"/>
                          <a:pt x="83" y="58"/>
                        </a:cubicBezTo>
                        <a:cubicBezTo>
                          <a:pt x="82" y="58"/>
                          <a:pt x="82" y="58"/>
                          <a:pt x="82" y="58"/>
                        </a:cubicBezTo>
                        <a:cubicBezTo>
                          <a:pt x="82" y="57"/>
                          <a:pt x="82" y="57"/>
                          <a:pt x="82" y="57"/>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1" y="57"/>
                          <a:pt x="81" y="57"/>
                          <a:pt x="81" y="57"/>
                        </a:cubicBezTo>
                        <a:cubicBezTo>
                          <a:pt x="81" y="57"/>
                          <a:pt x="81" y="57"/>
                          <a:pt x="81" y="57"/>
                        </a:cubicBezTo>
                        <a:cubicBezTo>
                          <a:pt x="82" y="57"/>
                          <a:pt x="82" y="57"/>
                          <a:pt x="82" y="57"/>
                        </a:cubicBezTo>
                        <a:cubicBezTo>
                          <a:pt x="82" y="57"/>
                          <a:pt x="82" y="57"/>
                          <a:pt x="82" y="57"/>
                        </a:cubicBezTo>
                        <a:cubicBezTo>
                          <a:pt x="82" y="57"/>
                          <a:pt x="82" y="57"/>
                          <a:pt x="82" y="57"/>
                        </a:cubicBezTo>
                        <a:cubicBezTo>
                          <a:pt x="82" y="57"/>
                          <a:pt x="82" y="57"/>
                          <a:pt x="82" y="57"/>
                        </a:cubicBezTo>
                        <a:cubicBezTo>
                          <a:pt x="82" y="57"/>
                          <a:pt x="82" y="57"/>
                          <a:pt x="82" y="57"/>
                        </a:cubicBezTo>
                        <a:cubicBezTo>
                          <a:pt x="82" y="56"/>
                          <a:pt x="82" y="56"/>
                          <a:pt x="82" y="56"/>
                        </a:cubicBezTo>
                        <a:cubicBezTo>
                          <a:pt x="81" y="57"/>
                          <a:pt x="81" y="57"/>
                          <a:pt x="81" y="57"/>
                        </a:cubicBezTo>
                        <a:cubicBezTo>
                          <a:pt x="81" y="57"/>
                          <a:pt x="81" y="57"/>
                          <a:pt x="81" y="57"/>
                        </a:cubicBezTo>
                        <a:cubicBezTo>
                          <a:pt x="81" y="57"/>
                          <a:pt x="81" y="57"/>
                          <a:pt x="81" y="57"/>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5"/>
                          <a:pt x="81" y="55"/>
                          <a:pt x="81"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6"/>
                          <a:pt x="80" y="56"/>
                          <a:pt x="80" y="56"/>
                        </a:cubicBezTo>
                        <a:cubicBezTo>
                          <a:pt x="80" y="56"/>
                          <a:pt x="80" y="56"/>
                          <a:pt x="80" y="56"/>
                        </a:cubicBezTo>
                        <a:cubicBezTo>
                          <a:pt x="80" y="56"/>
                          <a:pt x="80" y="56"/>
                          <a:pt x="80" y="56"/>
                        </a:cubicBezTo>
                        <a:cubicBezTo>
                          <a:pt x="79" y="56"/>
                          <a:pt x="79" y="56"/>
                          <a:pt x="79" y="56"/>
                        </a:cubicBezTo>
                        <a:cubicBezTo>
                          <a:pt x="79" y="56"/>
                          <a:pt x="79" y="56"/>
                          <a:pt x="79" y="56"/>
                        </a:cubicBezTo>
                        <a:cubicBezTo>
                          <a:pt x="79" y="56"/>
                          <a:pt x="79" y="56"/>
                          <a:pt x="79" y="56"/>
                        </a:cubicBezTo>
                        <a:cubicBezTo>
                          <a:pt x="79" y="56"/>
                          <a:pt x="79" y="56"/>
                          <a:pt x="79" y="56"/>
                        </a:cubicBezTo>
                        <a:cubicBezTo>
                          <a:pt x="79" y="57"/>
                          <a:pt x="79" y="57"/>
                          <a:pt x="79" y="57"/>
                        </a:cubicBezTo>
                        <a:cubicBezTo>
                          <a:pt x="79" y="58"/>
                          <a:pt x="79" y="58"/>
                          <a:pt x="79" y="58"/>
                        </a:cubicBezTo>
                        <a:cubicBezTo>
                          <a:pt x="79" y="58"/>
                          <a:pt x="79" y="58"/>
                          <a:pt x="79" y="58"/>
                        </a:cubicBezTo>
                        <a:cubicBezTo>
                          <a:pt x="79" y="58"/>
                          <a:pt x="79" y="58"/>
                          <a:pt x="79" y="58"/>
                        </a:cubicBezTo>
                        <a:cubicBezTo>
                          <a:pt x="78" y="59"/>
                          <a:pt x="78" y="59"/>
                          <a:pt x="78" y="59"/>
                        </a:cubicBezTo>
                        <a:cubicBezTo>
                          <a:pt x="78" y="59"/>
                          <a:pt x="78" y="59"/>
                          <a:pt x="78" y="59"/>
                        </a:cubicBezTo>
                        <a:cubicBezTo>
                          <a:pt x="78" y="59"/>
                          <a:pt x="78" y="59"/>
                          <a:pt x="78" y="59"/>
                        </a:cubicBezTo>
                        <a:cubicBezTo>
                          <a:pt x="77" y="59"/>
                          <a:pt x="77" y="59"/>
                          <a:pt x="77" y="59"/>
                        </a:cubicBezTo>
                        <a:cubicBezTo>
                          <a:pt x="77" y="58"/>
                          <a:pt x="77" y="58"/>
                          <a:pt x="77" y="58"/>
                        </a:cubicBezTo>
                        <a:cubicBezTo>
                          <a:pt x="76" y="58"/>
                          <a:pt x="76" y="58"/>
                          <a:pt x="76" y="58"/>
                        </a:cubicBezTo>
                        <a:cubicBezTo>
                          <a:pt x="76" y="58"/>
                          <a:pt x="76" y="58"/>
                          <a:pt x="76" y="58"/>
                        </a:cubicBezTo>
                        <a:cubicBezTo>
                          <a:pt x="77" y="57"/>
                          <a:pt x="77" y="57"/>
                          <a:pt x="77" y="57"/>
                        </a:cubicBezTo>
                        <a:cubicBezTo>
                          <a:pt x="77" y="57"/>
                          <a:pt x="77" y="57"/>
                          <a:pt x="77" y="57"/>
                        </a:cubicBezTo>
                        <a:cubicBezTo>
                          <a:pt x="77" y="57"/>
                          <a:pt x="77" y="57"/>
                          <a:pt x="77" y="57"/>
                        </a:cubicBezTo>
                        <a:cubicBezTo>
                          <a:pt x="76" y="58"/>
                          <a:pt x="76" y="58"/>
                          <a:pt x="76" y="58"/>
                        </a:cubicBezTo>
                        <a:cubicBezTo>
                          <a:pt x="76" y="58"/>
                          <a:pt x="76" y="58"/>
                          <a:pt x="76" y="58"/>
                        </a:cubicBezTo>
                        <a:cubicBezTo>
                          <a:pt x="75" y="58"/>
                          <a:pt x="75" y="58"/>
                          <a:pt x="75" y="58"/>
                        </a:cubicBezTo>
                        <a:cubicBezTo>
                          <a:pt x="75" y="58"/>
                          <a:pt x="75" y="58"/>
                          <a:pt x="75" y="58"/>
                        </a:cubicBezTo>
                        <a:cubicBezTo>
                          <a:pt x="75" y="57"/>
                          <a:pt x="75" y="57"/>
                          <a:pt x="75" y="57"/>
                        </a:cubicBezTo>
                        <a:cubicBezTo>
                          <a:pt x="75" y="57"/>
                          <a:pt x="75" y="57"/>
                          <a:pt x="75" y="57"/>
                        </a:cubicBezTo>
                        <a:cubicBezTo>
                          <a:pt x="74" y="57"/>
                          <a:pt x="74" y="57"/>
                          <a:pt x="74" y="57"/>
                        </a:cubicBezTo>
                        <a:cubicBezTo>
                          <a:pt x="74" y="56"/>
                          <a:pt x="74" y="56"/>
                          <a:pt x="74" y="56"/>
                        </a:cubicBezTo>
                        <a:cubicBezTo>
                          <a:pt x="74" y="56"/>
                          <a:pt x="74" y="56"/>
                          <a:pt x="74" y="56"/>
                        </a:cubicBezTo>
                        <a:cubicBezTo>
                          <a:pt x="75" y="56"/>
                          <a:pt x="75" y="56"/>
                          <a:pt x="75" y="56"/>
                        </a:cubicBezTo>
                        <a:cubicBezTo>
                          <a:pt x="75" y="56"/>
                          <a:pt x="75" y="56"/>
                          <a:pt x="75" y="56"/>
                        </a:cubicBezTo>
                        <a:cubicBezTo>
                          <a:pt x="75" y="56"/>
                          <a:pt x="75" y="56"/>
                          <a:pt x="75" y="56"/>
                        </a:cubicBezTo>
                        <a:cubicBezTo>
                          <a:pt x="76" y="56"/>
                          <a:pt x="76" y="56"/>
                          <a:pt x="76" y="56"/>
                        </a:cubicBezTo>
                        <a:cubicBezTo>
                          <a:pt x="76" y="56"/>
                          <a:pt x="76" y="56"/>
                          <a:pt x="76" y="56"/>
                        </a:cubicBezTo>
                        <a:cubicBezTo>
                          <a:pt x="76" y="56"/>
                          <a:pt x="76" y="56"/>
                          <a:pt x="76" y="56"/>
                        </a:cubicBezTo>
                        <a:cubicBezTo>
                          <a:pt x="76" y="56"/>
                          <a:pt x="76" y="56"/>
                          <a:pt x="76" y="56"/>
                        </a:cubicBezTo>
                        <a:cubicBezTo>
                          <a:pt x="76" y="55"/>
                          <a:pt x="76" y="55"/>
                          <a:pt x="76" y="55"/>
                        </a:cubicBezTo>
                        <a:cubicBezTo>
                          <a:pt x="76" y="55"/>
                          <a:pt x="76" y="55"/>
                          <a:pt x="76" y="55"/>
                        </a:cubicBezTo>
                        <a:cubicBezTo>
                          <a:pt x="76" y="55"/>
                          <a:pt x="76" y="55"/>
                          <a:pt x="76" y="55"/>
                        </a:cubicBezTo>
                        <a:cubicBezTo>
                          <a:pt x="77" y="55"/>
                          <a:pt x="77" y="55"/>
                          <a:pt x="77" y="55"/>
                        </a:cubicBezTo>
                        <a:cubicBezTo>
                          <a:pt x="77" y="54"/>
                          <a:pt x="77" y="54"/>
                          <a:pt x="77" y="54"/>
                        </a:cubicBezTo>
                        <a:cubicBezTo>
                          <a:pt x="77" y="54"/>
                          <a:pt x="77" y="54"/>
                          <a:pt x="77" y="54"/>
                        </a:cubicBezTo>
                        <a:cubicBezTo>
                          <a:pt x="77" y="54"/>
                          <a:pt x="77" y="54"/>
                          <a:pt x="77" y="54"/>
                        </a:cubicBezTo>
                        <a:cubicBezTo>
                          <a:pt x="78" y="54"/>
                          <a:pt x="78" y="54"/>
                          <a:pt x="78" y="54"/>
                        </a:cubicBezTo>
                        <a:cubicBezTo>
                          <a:pt x="77" y="54"/>
                          <a:pt x="77" y="54"/>
                          <a:pt x="77" y="54"/>
                        </a:cubicBezTo>
                        <a:cubicBezTo>
                          <a:pt x="77" y="53"/>
                          <a:pt x="77" y="53"/>
                          <a:pt x="77" y="53"/>
                        </a:cubicBezTo>
                        <a:cubicBezTo>
                          <a:pt x="77" y="53"/>
                          <a:pt x="77" y="53"/>
                          <a:pt x="77" y="53"/>
                        </a:cubicBezTo>
                        <a:cubicBezTo>
                          <a:pt x="76" y="53"/>
                          <a:pt x="76" y="53"/>
                          <a:pt x="76" y="53"/>
                        </a:cubicBezTo>
                        <a:cubicBezTo>
                          <a:pt x="76" y="53"/>
                          <a:pt x="76" y="53"/>
                          <a:pt x="76" y="53"/>
                        </a:cubicBezTo>
                        <a:cubicBezTo>
                          <a:pt x="76" y="54"/>
                          <a:pt x="76" y="54"/>
                          <a:pt x="76" y="54"/>
                        </a:cubicBezTo>
                        <a:cubicBezTo>
                          <a:pt x="77" y="54"/>
                          <a:pt x="77" y="54"/>
                          <a:pt x="77" y="54"/>
                        </a:cubicBezTo>
                        <a:cubicBezTo>
                          <a:pt x="77" y="54"/>
                          <a:pt x="77" y="54"/>
                          <a:pt x="77" y="54"/>
                        </a:cubicBezTo>
                        <a:cubicBezTo>
                          <a:pt x="77" y="53"/>
                          <a:pt x="77" y="53"/>
                          <a:pt x="77" y="53"/>
                        </a:cubicBezTo>
                        <a:cubicBezTo>
                          <a:pt x="77" y="53"/>
                          <a:pt x="77" y="53"/>
                          <a:pt x="77" y="53"/>
                        </a:cubicBezTo>
                        <a:cubicBezTo>
                          <a:pt x="77" y="53"/>
                          <a:pt x="77" y="53"/>
                          <a:pt x="77" y="53"/>
                        </a:cubicBezTo>
                        <a:cubicBezTo>
                          <a:pt x="77" y="54"/>
                          <a:pt x="77" y="54"/>
                          <a:pt x="77" y="54"/>
                        </a:cubicBezTo>
                        <a:cubicBezTo>
                          <a:pt x="77" y="54"/>
                          <a:pt x="77" y="54"/>
                          <a:pt x="77" y="54"/>
                        </a:cubicBezTo>
                        <a:cubicBezTo>
                          <a:pt x="77" y="54"/>
                          <a:pt x="77" y="54"/>
                          <a:pt x="77" y="54"/>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5"/>
                          <a:pt x="76" y="55"/>
                          <a:pt x="76" y="55"/>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3"/>
                          <a:pt x="76" y="53"/>
                          <a:pt x="76" y="53"/>
                        </a:cubicBezTo>
                        <a:cubicBezTo>
                          <a:pt x="76" y="53"/>
                          <a:pt x="76" y="53"/>
                          <a:pt x="76" y="53"/>
                        </a:cubicBezTo>
                        <a:cubicBezTo>
                          <a:pt x="76" y="53"/>
                          <a:pt x="76" y="53"/>
                          <a:pt x="76" y="53"/>
                        </a:cubicBezTo>
                        <a:cubicBezTo>
                          <a:pt x="76" y="53"/>
                          <a:pt x="76" y="53"/>
                          <a:pt x="76" y="53"/>
                        </a:cubicBezTo>
                        <a:cubicBezTo>
                          <a:pt x="76" y="54"/>
                          <a:pt x="76" y="54"/>
                          <a:pt x="76" y="54"/>
                        </a:cubicBezTo>
                        <a:cubicBezTo>
                          <a:pt x="75" y="54"/>
                          <a:pt x="75" y="54"/>
                          <a:pt x="75" y="54"/>
                        </a:cubicBezTo>
                        <a:cubicBezTo>
                          <a:pt x="75" y="54"/>
                          <a:pt x="75" y="54"/>
                          <a:pt x="75" y="54"/>
                        </a:cubicBezTo>
                        <a:cubicBezTo>
                          <a:pt x="75" y="55"/>
                          <a:pt x="75" y="55"/>
                          <a:pt x="75" y="55"/>
                        </a:cubicBezTo>
                        <a:cubicBezTo>
                          <a:pt x="75" y="55"/>
                          <a:pt x="75" y="55"/>
                          <a:pt x="75" y="55"/>
                        </a:cubicBezTo>
                        <a:cubicBezTo>
                          <a:pt x="75" y="55"/>
                          <a:pt x="75" y="55"/>
                          <a:pt x="75" y="55"/>
                        </a:cubicBezTo>
                        <a:cubicBezTo>
                          <a:pt x="75" y="55"/>
                          <a:pt x="75" y="55"/>
                          <a:pt x="75" y="55"/>
                        </a:cubicBezTo>
                        <a:cubicBezTo>
                          <a:pt x="74" y="55"/>
                          <a:pt x="74" y="55"/>
                          <a:pt x="74" y="55"/>
                        </a:cubicBezTo>
                        <a:cubicBezTo>
                          <a:pt x="74" y="54"/>
                          <a:pt x="74" y="54"/>
                          <a:pt x="74" y="54"/>
                        </a:cubicBezTo>
                        <a:cubicBezTo>
                          <a:pt x="74" y="54"/>
                          <a:pt x="74" y="54"/>
                          <a:pt x="74" y="54"/>
                        </a:cubicBezTo>
                        <a:cubicBezTo>
                          <a:pt x="74" y="54"/>
                          <a:pt x="74" y="54"/>
                          <a:pt x="74" y="54"/>
                        </a:cubicBezTo>
                        <a:cubicBezTo>
                          <a:pt x="74" y="54"/>
                          <a:pt x="74" y="54"/>
                          <a:pt x="74" y="54"/>
                        </a:cubicBezTo>
                        <a:cubicBezTo>
                          <a:pt x="73" y="54"/>
                          <a:pt x="73" y="54"/>
                          <a:pt x="73" y="54"/>
                        </a:cubicBezTo>
                        <a:cubicBezTo>
                          <a:pt x="73" y="54"/>
                          <a:pt x="73" y="54"/>
                          <a:pt x="73" y="54"/>
                        </a:cubicBezTo>
                        <a:cubicBezTo>
                          <a:pt x="73" y="55"/>
                          <a:pt x="73" y="55"/>
                          <a:pt x="73" y="55"/>
                        </a:cubicBezTo>
                        <a:cubicBezTo>
                          <a:pt x="72" y="56"/>
                          <a:pt x="72" y="56"/>
                          <a:pt x="72" y="56"/>
                        </a:cubicBezTo>
                        <a:cubicBezTo>
                          <a:pt x="71" y="56"/>
                          <a:pt x="71" y="56"/>
                          <a:pt x="71" y="56"/>
                        </a:cubicBezTo>
                        <a:cubicBezTo>
                          <a:pt x="71" y="56"/>
                          <a:pt x="71" y="56"/>
                          <a:pt x="71" y="56"/>
                        </a:cubicBezTo>
                        <a:cubicBezTo>
                          <a:pt x="70" y="56"/>
                          <a:pt x="70" y="56"/>
                          <a:pt x="70" y="56"/>
                        </a:cubicBezTo>
                        <a:cubicBezTo>
                          <a:pt x="69" y="57"/>
                          <a:pt x="69" y="57"/>
                          <a:pt x="69" y="57"/>
                        </a:cubicBezTo>
                        <a:cubicBezTo>
                          <a:pt x="69" y="57"/>
                          <a:pt x="69" y="57"/>
                          <a:pt x="69" y="57"/>
                        </a:cubicBezTo>
                        <a:cubicBezTo>
                          <a:pt x="68" y="57"/>
                          <a:pt x="68" y="57"/>
                          <a:pt x="68" y="57"/>
                        </a:cubicBezTo>
                        <a:cubicBezTo>
                          <a:pt x="67" y="56"/>
                          <a:pt x="67" y="56"/>
                          <a:pt x="67" y="56"/>
                        </a:cubicBezTo>
                        <a:cubicBezTo>
                          <a:pt x="66" y="56"/>
                          <a:pt x="66" y="56"/>
                          <a:pt x="66" y="56"/>
                        </a:cubicBezTo>
                        <a:cubicBezTo>
                          <a:pt x="65" y="56"/>
                          <a:pt x="65" y="56"/>
                          <a:pt x="65" y="56"/>
                        </a:cubicBezTo>
                        <a:cubicBezTo>
                          <a:pt x="65" y="55"/>
                          <a:pt x="65" y="55"/>
                          <a:pt x="65" y="55"/>
                        </a:cubicBezTo>
                        <a:cubicBezTo>
                          <a:pt x="64" y="55"/>
                          <a:pt x="64" y="55"/>
                          <a:pt x="64" y="55"/>
                        </a:cubicBezTo>
                        <a:cubicBezTo>
                          <a:pt x="64" y="54"/>
                          <a:pt x="64" y="54"/>
                          <a:pt x="64" y="54"/>
                        </a:cubicBezTo>
                        <a:cubicBezTo>
                          <a:pt x="65" y="53"/>
                          <a:pt x="65" y="53"/>
                          <a:pt x="65" y="53"/>
                        </a:cubicBezTo>
                        <a:cubicBezTo>
                          <a:pt x="66" y="52"/>
                          <a:pt x="66" y="52"/>
                          <a:pt x="66" y="52"/>
                        </a:cubicBezTo>
                        <a:cubicBezTo>
                          <a:pt x="66" y="51"/>
                          <a:pt x="66" y="51"/>
                          <a:pt x="66" y="51"/>
                        </a:cubicBezTo>
                        <a:cubicBezTo>
                          <a:pt x="67" y="50"/>
                          <a:pt x="67" y="50"/>
                          <a:pt x="67" y="50"/>
                        </a:cubicBezTo>
                        <a:cubicBezTo>
                          <a:pt x="67" y="50"/>
                          <a:pt x="67" y="50"/>
                          <a:pt x="67" y="50"/>
                        </a:cubicBezTo>
                        <a:cubicBezTo>
                          <a:pt x="67" y="50"/>
                          <a:pt x="67" y="50"/>
                          <a:pt x="67" y="50"/>
                        </a:cubicBezTo>
                        <a:cubicBezTo>
                          <a:pt x="68" y="50"/>
                          <a:pt x="68" y="50"/>
                          <a:pt x="68" y="50"/>
                        </a:cubicBezTo>
                        <a:cubicBezTo>
                          <a:pt x="69" y="50"/>
                          <a:pt x="69" y="50"/>
                          <a:pt x="69" y="50"/>
                        </a:cubicBezTo>
                        <a:cubicBezTo>
                          <a:pt x="69" y="50"/>
                          <a:pt x="69" y="50"/>
                          <a:pt x="69" y="50"/>
                        </a:cubicBezTo>
                        <a:cubicBezTo>
                          <a:pt x="70" y="50"/>
                          <a:pt x="70" y="50"/>
                          <a:pt x="70" y="50"/>
                        </a:cubicBezTo>
                        <a:cubicBezTo>
                          <a:pt x="71" y="51"/>
                          <a:pt x="71" y="51"/>
                          <a:pt x="71" y="51"/>
                        </a:cubicBezTo>
                        <a:cubicBezTo>
                          <a:pt x="71" y="51"/>
                          <a:pt x="71" y="51"/>
                          <a:pt x="71" y="51"/>
                        </a:cubicBezTo>
                        <a:cubicBezTo>
                          <a:pt x="71" y="51"/>
                          <a:pt x="71" y="51"/>
                          <a:pt x="71" y="51"/>
                        </a:cubicBezTo>
                        <a:cubicBezTo>
                          <a:pt x="72" y="52"/>
                          <a:pt x="72" y="52"/>
                          <a:pt x="72" y="52"/>
                        </a:cubicBezTo>
                        <a:cubicBezTo>
                          <a:pt x="72" y="52"/>
                          <a:pt x="72" y="52"/>
                          <a:pt x="72" y="52"/>
                        </a:cubicBezTo>
                        <a:cubicBezTo>
                          <a:pt x="73" y="52"/>
                          <a:pt x="73" y="52"/>
                          <a:pt x="73" y="52"/>
                        </a:cubicBezTo>
                        <a:cubicBezTo>
                          <a:pt x="73" y="52"/>
                          <a:pt x="73" y="52"/>
                          <a:pt x="73" y="52"/>
                        </a:cubicBezTo>
                        <a:cubicBezTo>
                          <a:pt x="73" y="52"/>
                          <a:pt x="73" y="52"/>
                          <a:pt x="73" y="52"/>
                        </a:cubicBezTo>
                        <a:cubicBezTo>
                          <a:pt x="73" y="52"/>
                          <a:pt x="73" y="52"/>
                          <a:pt x="73" y="52"/>
                        </a:cubicBezTo>
                        <a:cubicBezTo>
                          <a:pt x="74" y="52"/>
                          <a:pt x="74" y="52"/>
                          <a:pt x="74" y="52"/>
                        </a:cubicBezTo>
                        <a:cubicBezTo>
                          <a:pt x="74" y="52"/>
                          <a:pt x="74" y="52"/>
                          <a:pt x="74" y="52"/>
                        </a:cubicBezTo>
                        <a:cubicBezTo>
                          <a:pt x="75" y="52"/>
                          <a:pt x="75" y="52"/>
                          <a:pt x="75" y="52"/>
                        </a:cubicBezTo>
                        <a:cubicBezTo>
                          <a:pt x="75" y="52"/>
                          <a:pt x="75" y="52"/>
                          <a:pt x="75" y="52"/>
                        </a:cubicBezTo>
                        <a:cubicBezTo>
                          <a:pt x="75" y="52"/>
                          <a:pt x="75" y="52"/>
                          <a:pt x="75" y="52"/>
                        </a:cubicBezTo>
                        <a:cubicBezTo>
                          <a:pt x="76" y="52"/>
                          <a:pt x="76" y="52"/>
                          <a:pt x="76" y="52"/>
                        </a:cubicBezTo>
                        <a:cubicBezTo>
                          <a:pt x="76" y="52"/>
                          <a:pt x="76" y="52"/>
                          <a:pt x="76" y="52"/>
                        </a:cubicBezTo>
                        <a:cubicBezTo>
                          <a:pt x="76" y="53"/>
                          <a:pt x="76" y="53"/>
                          <a:pt x="76" y="53"/>
                        </a:cubicBezTo>
                        <a:cubicBezTo>
                          <a:pt x="76" y="53"/>
                          <a:pt x="76" y="53"/>
                          <a:pt x="76" y="53"/>
                        </a:cubicBezTo>
                        <a:cubicBezTo>
                          <a:pt x="76" y="53"/>
                          <a:pt x="76" y="53"/>
                          <a:pt x="76" y="53"/>
                        </a:cubicBezTo>
                        <a:cubicBezTo>
                          <a:pt x="76" y="53"/>
                          <a:pt x="76" y="53"/>
                          <a:pt x="76" y="53"/>
                        </a:cubicBezTo>
                        <a:cubicBezTo>
                          <a:pt x="76" y="53"/>
                          <a:pt x="76" y="53"/>
                          <a:pt x="76" y="53"/>
                        </a:cubicBezTo>
                        <a:cubicBezTo>
                          <a:pt x="76" y="53"/>
                          <a:pt x="76" y="53"/>
                          <a:pt x="76" y="53"/>
                        </a:cubicBezTo>
                        <a:cubicBezTo>
                          <a:pt x="77" y="53"/>
                          <a:pt x="77" y="53"/>
                          <a:pt x="77" y="53"/>
                        </a:cubicBezTo>
                        <a:cubicBezTo>
                          <a:pt x="77" y="53"/>
                          <a:pt x="77" y="53"/>
                          <a:pt x="77" y="53"/>
                        </a:cubicBezTo>
                        <a:cubicBezTo>
                          <a:pt x="77" y="53"/>
                          <a:pt x="77" y="53"/>
                          <a:pt x="77"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9" y="53"/>
                          <a:pt x="79" y="53"/>
                          <a:pt x="79" y="53"/>
                        </a:cubicBezTo>
                        <a:cubicBezTo>
                          <a:pt x="79" y="53"/>
                          <a:pt x="79" y="53"/>
                          <a:pt x="79" y="53"/>
                        </a:cubicBezTo>
                        <a:cubicBezTo>
                          <a:pt x="79" y="52"/>
                          <a:pt x="79" y="52"/>
                          <a:pt x="79" y="52"/>
                        </a:cubicBezTo>
                        <a:cubicBezTo>
                          <a:pt x="79" y="52"/>
                          <a:pt x="79" y="52"/>
                          <a:pt x="79" y="52"/>
                        </a:cubicBezTo>
                        <a:cubicBezTo>
                          <a:pt x="79" y="52"/>
                          <a:pt x="79" y="52"/>
                          <a:pt x="79" y="52"/>
                        </a:cubicBezTo>
                        <a:cubicBezTo>
                          <a:pt x="79" y="52"/>
                          <a:pt x="79" y="52"/>
                          <a:pt x="79" y="52"/>
                        </a:cubicBezTo>
                        <a:cubicBezTo>
                          <a:pt x="79" y="52"/>
                          <a:pt x="79" y="52"/>
                          <a:pt x="79" y="52"/>
                        </a:cubicBezTo>
                        <a:cubicBezTo>
                          <a:pt x="79" y="53"/>
                          <a:pt x="79" y="53"/>
                          <a:pt x="79" y="53"/>
                        </a:cubicBezTo>
                        <a:cubicBezTo>
                          <a:pt x="78" y="52"/>
                          <a:pt x="78" y="52"/>
                          <a:pt x="78" y="52"/>
                        </a:cubicBezTo>
                        <a:cubicBezTo>
                          <a:pt x="78" y="51"/>
                          <a:pt x="78" y="51"/>
                          <a:pt x="78" y="51"/>
                        </a:cubicBezTo>
                        <a:cubicBezTo>
                          <a:pt x="77" y="51"/>
                          <a:pt x="77" y="51"/>
                          <a:pt x="77" y="51"/>
                        </a:cubicBezTo>
                        <a:cubicBezTo>
                          <a:pt x="77" y="50"/>
                          <a:pt x="77" y="50"/>
                          <a:pt x="77" y="50"/>
                        </a:cubicBezTo>
                        <a:cubicBezTo>
                          <a:pt x="77" y="49"/>
                          <a:pt x="77" y="49"/>
                          <a:pt x="77" y="49"/>
                        </a:cubicBezTo>
                        <a:cubicBezTo>
                          <a:pt x="77" y="49"/>
                          <a:pt x="77" y="49"/>
                          <a:pt x="77" y="49"/>
                        </a:cubicBezTo>
                        <a:cubicBezTo>
                          <a:pt x="76" y="48"/>
                          <a:pt x="76" y="48"/>
                          <a:pt x="76" y="48"/>
                        </a:cubicBezTo>
                        <a:cubicBezTo>
                          <a:pt x="76" y="48"/>
                          <a:pt x="76" y="48"/>
                          <a:pt x="76" y="48"/>
                        </a:cubicBezTo>
                        <a:cubicBezTo>
                          <a:pt x="76" y="48"/>
                          <a:pt x="76" y="48"/>
                          <a:pt x="76" y="48"/>
                        </a:cubicBezTo>
                        <a:cubicBezTo>
                          <a:pt x="76" y="48"/>
                          <a:pt x="76" y="48"/>
                          <a:pt x="76" y="48"/>
                        </a:cubicBezTo>
                        <a:cubicBezTo>
                          <a:pt x="76" y="48"/>
                          <a:pt x="76" y="48"/>
                          <a:pt x="76" y="48"/>
                        </a:cubicBezTo>
                        <a:cubicBezTo>
                          <a:pt x="76" y="47"/>
                          <a:pt x="76" y="47"/>
                          <a:pt x="76" y="47"/>
                        </a:cubicBezTo>
                        <a:cubicBezTo>
                          <a:pt x="75" y="47"/>
                          <a:pt x="75" y="47"/>
                          <a:pt x="75" y="47"/>
                        </a:cubicBezTo>
                        <a:cubicBezTo>
                          <a:pt x="75" y="46"/>
                          <a:pt x="75" y="46"/>
                          <a:pt x="75" y="46"/>
                        </a:cubicBezTo>
                        <a:cubicBezTo>
                          <a:pt x="75" y="46"/>
                          <a:pt x="75" y="46"/>
                          <a:pt x="75" y="46"/>
                        </a:cubicBezTo>
                        <a:cubicBezTo>
                          <a:pt x="74" y="46"/>
                          <a:pt x="74" y="46"/>
                          <a:pt x="74" y="46"/>
                        </a:cubicBezTo>
                        <a:cubicBezTo>
                          <a:pt x="74" y="46"/>
                          <a:pt x="74" y="46"/>
                          <a:pt x="74" y="46"/>
                        </a:cubicBezTo>
                        <a:cubicBezTo>
                          <a:pt x="74" y="45"/>
                          <a:pt x="74" y="45"/>
                          <a:pt x="74" y="45"/>
                        </a:cubicBezTo>
                        <a:cubicBezTo>
                          <a:pt x="74" y="44"/>
                          <a:pt x="74" y="44"/>
                          <a:pt x="74" y="44"/>
                        </a:cubicBezTo>
                        <a:cubicBezTo>
                          <a:pt x="74" y="44"/>
                          <a:pt x="74" y="44"/>
                          <a:pt x="74" y="44"/>
                        </a:cubicBezTo>
                        <a:cubicBezTo>
                          <a:pt x="73" y="44"/>
                          <a:pt x="73" y="44"/>
                          <a:pt x="73" y="44"/>
                        </a:cubicBezTo>
                        <a:cubicBezTo>
                          <a:pt x="73" y="43"/>
                          <a:pt x="73" y="43"/>
                          <a:pt x="73" y="43"/>
                        </a:cubicBezTo>
                        <a:cubicBezTo>
                          <a:pt x="73" y="43"/>
                          <a:pt x="73" y="43"/>
                          <a:pt x="73" y="43"/>
                        </a:cubicBezTo>
                        <a:cubicBezTo>
                          <a:pt x="73" y="43"/>
                          <a:pt x="73" y="43"/>
                          <a:pt x="73" y="43"/>
                        </a:cubicBezTo>
                        <a:cubicBezTo>
                          <a:pt x="73" y="42"/>
                          <a:pt x="73" y="42"/>
                          <a:pt x="73" y="42"/>
                        </a:cubicBezTo>
                        <a:cubicBezTo>
                          <a:pt x="73" y="42"/>
                          <a:pt x="73" y="42"/>
                          <a:pt x="73" y="42"/>
                        </a:cubicBezTo>
                        <a:cubicBezTo>
                          <a:pt x="73" y="41"/>
                          <a:pt x="73" y="41"/>
                          <a:pt x="73" y="41"/>
                        </a:cubicBezTo>
                        <a:cubicBezTo>
                          <a:pt x="74" y="41"/>
                          <a:pt x="74" y="41"/>
                          <a:pt x="74" y="41"/>
                        </a:cubicBezTo>
                        <a:cubicBezTo>
                          <a:pt x="74" y="40"/>
                          <a:pt x="74" y="40"/>
                          <a:pt x="74" y="40"/>
                        </a:cubicBezTo>
                        <a:cubicBezTo>
                          <a:pt x="74" y="39"/>
                          <a:pt x="74" y="39"/>
                          <a:pt x="74" y="39"/>
                        </a:cubicBezTo>
                        <a:cubicBezTo>
                          <a:pt x="74" y="38"/>
                          <a:pt x="74" y="38"/>
                          <a:pt x="74" y="38"/>
                        </a:cubicBezTo>
                        <a:cubicBezTo>
                          <a:pt x="74" y="37"/>
                          <a:pt x="74" y="37"/>
                          <a:pt x="74" y="37"/>
                        </a:cubicBezTo>
                        <a:cubicBezTo>
                          <a:pt x="74" y="37"/>
                          <a:pt x="74" y="37"/>
                          <a:pt x="74" y="37"/>
                        </a:cubicBezTo>
                        <a:cubicBezTo>
                          <a:pt x="64" y="38"/>
                          <a:pt x="53" y="39"/>
                          <a:pt x="42" y="40"/>
                        </a:cubicBezTo>
                        <a:cubicBezTo>
                          <a:pt x="44" y="39"/>
                          <a:pt x="44" y="39"/>
                          <a:pt x="44" y="39"/>
                        </a:cubicBezTo>
                        <a:cubicBezTo>
                          <a:pt x="43" y="38"/>
                          <a:pt x="43" y="38"/>
                          <a:pt x="43" y="38"/>
                        </a:cubicBezTo>
                        <a:cubicBezTo>
                          <a:pt x="43" y="38"/>
                          <a:pt x="43" y="38"/>
                          <a:pt x="43" y="38"/>
                        </a:cubicBezTo>
                        <a:cubicBezTo>
                          <a:pt x="43" y="37"/>
                          <a:pt x="43" y="37"/>
                          <a:pt x="43" y="37"/>
                        </a:cubicBezTo>
                        <a:cubicBezTo>
                          <a:pt x="43" y="37"/>
                          <a:pt x="43" y="37"/>
                          <a:pt x="43" y="37"/>
                        </a:cubicBezTo>
                        <a:cubicBezTo>
                          <a:pt x="43" y="37"/>
                          <a:pt x="43" y="37"/>
                          <a:pt x="43" y="37"/>
                        </a:cubicBezTo>
                        <a:cubicBezTo>
                          <a:pt x="43" y="36"/>
                          <a:pt x="43" y="36"/>
                          <a:pt x="43" y="36"/>
                        </a:cubicBezTo>
                        <a:cubicBezTo>
                          <a:pt x="43" y="36"/>
                          <a:pt x="43" y="36"/>
                          <a:pt x="43" y="36"/>
                        </a:cubicBezTo>
                        <a:cubicBezTo>
                          <a:pt x="43" y="36"/>
                          <a:pt x="43" y="36"/>
                          <a:pt x="43" y="36"/>
                        </a:cubicBezTo>
                        <a:cubicBezTo>
                          <a:pt x="43" y="36"/>
                          <a:pt x="43" y="36"/>
                          <a:pt x="43" y="36"/>
                        </a:cubicBezTo>
                        <a:cubicBezTo>
                          <a:pt x="43" y="36"/>
                          <a:pt x="43" y="36"/>
                          <a:pt x="43" y="36"/>
                        </a:cubicBezTo>
                        <a:cubicBezTo>
                          <a:pt x="43" y="36"/>
                          <a:pt x="43" y="36"/>
                          <a:pt x="43" y="36"/>
                        </a:cubicBezTo>
                        <a:cubicBezTo>
                          <a:pt x="42" y="35"/>
                          <a:pt x="42" y="35"/>
                          <a:pt x="42" y="35"/>
                        </a:cubicBezTo>
                        <a:cubicBezTo>
                          <a:pt x="42" y="35"/>
                          <a:pt x="42" y="35"/>
                          <a:pt x="42" y="35"/>
                        </a:cubicBezTo>
                        <a:cubicBezTo>
                          <a:pt x="42" y="35"/>
                          <a:pt x="42" y="35"/>
                          <a:pt x="42" y="35"/>
                        </a:cubicBezTo>
                        <a:cubicBezTo>
                          <a:pt x="42" y="34"/>
                          <a:pt x="42" y="34"/>
                          <a:pt x="42" y="34"/>
                        </a:cubicBezTo>
                        <a:cubicBezTo>
                          <a:pt x="43" y="34"/>
                          <a:pt x="43" y="34"/>
                          <a:pt x="43" y="34"/>
                        </a:cubicBezTo>
                        <a:cubicBezTo>
                          <a:pt x="43" y="34"/>
                          <a:pt x="43" y="34"/>
                          <a:pt x="43" y="34"/>
                        </a:cubicBezTo>
                        <a:cubicBezTo>
                          <a:pt x="44" y="34"/>
                          <a:pt x="44" y="34"/>
                          <a:pt x="44" y="34"/>
                        </a:cubicBezTo>
                        <a:cubicBezTo>
                          <a:pt x="44" y="34"/>
                          <a:pt x="44" y="34"/>
                          <a:pt x="44" y="34"/>
                        </a:cubicBezTo>
                        <a:cubicBezTo>
                          <a:pt x="44" y="34"/>
                          <a:pt x="44" y="34"/>
                          <a:pt x="44" y="34"/>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1"/>
                          <a:pt x="44" y="31"/>
                          <a:pt x="44" y="31"/>
                        </a:cubicBezTo>
                        <a:cubicBezTo>
                          <a:pt x="44" y="31"/>
                          <a:pt x="44" y="31"/>
                          <a:pt x="44" y="31"/>
                        </a:cubicBezTo>
                        <a:cubicBezTo>
                          <a:pt x="44" y="31"/>
                          <a:pt x="44" y="31"/>
                          <a:pt x="44" y="31"/>
                        </a:cubicBezTo>
                        <a:cubicBezTo>
                          <a:pt x="44" y="30"/>
                          <a:pt x="44" y="30"/>
                          <a:pt x="44" y="30"/>
                        </a:cubicBezTo>
                        <a:cubicBezTo>
                          <a:pt x="44" y="29"/>
                          <a:pt x="44" y="29"/>
                          <a:pt x="44" y="29"/>
                        </a:cubicBezTo>
                        <a:cubicBezTo>
                          <a:pt x="45" y="28"/>
                          <a:pt x="45" y="28"/>
                          <a:pt x="45" y="28"/>
                        </a:cubicBezTo>
                        <a:cubicBezTo>
                          <a:pt x="45" y="28"/>
                          <a:pt x="45" y="28"/>
                          <a:pt x="45" y="28"/>
                        </a:cubicBezTo>
                        <a:cubicBezTo>
                          <a:pt x="45" y="28"/>
                          <a:pt x="45" y="28"/>
                          <a:pt x="45" y="28"/>
                        </a:cubicBezTo>
                        <a:cubicBezTo>
                          <a:pt x="45" y="28"/>
                          <a:pt x="45" y="28"/>
                          <a:pt x="45" y="28"/>
                        </a:cubicBezTo>
                        <a:cubicBezTo>
                          <a:pt x="45" y="26"/>
                          <a:pt x="45" y="26"/>
                          <a:pt x="45" y="26"/>
                        </a:cubicBezTo>
                        <a:cubicBezTo>
                          <a:pt x="45" y="26"/>
                          <a:pt x="45" y="26"/>
                          <a:pt x="45" y="26"/>
                        </a:cubicBezTo>
                        <a:cubicBezTo>
                          <a:pt x="45" y="25"/>
                          <a:pt x="45" y="25"/>
                          <a:pt x="45" y="25"/>
                        </a:cubicBezTo>
                        <a:cubicBezTo>
                          <a:pt x="46" y="24"/>
                          <a:pt x="46" y="24"/>
                          <a:pt x="46" y="24"/>
                        </a:cubicBezTo>
                        <a:cubicBezTo>
                          <a:pt x="46" y="24"/>
                          <a:pt x="46" y="24"/>
                          <a:pt x="46" y="24"/>
                        </a:cubicBezTo>
                        <a:cubicBezTo>
                          <a:pt x="46" y="23"/>
                          <a:pt x="46" y="23"/>
                          <a:pt x="46" y="23"/>
                        </a:cubicBezTo>
                        <a:cubicBezTo>
                          <a:pt x="46" y="23"/>
                          <a:pt x="46" y="23"/>
                          <a:pt x="46" y="23"/>
                        </a:cubicBezTo>
                        <a:cubicBezTo>
                          <a:pt x="47" y="23"/>
                          <a:pt x="47" y="23"/>
                          <a:pt x="47" y="23"/>
                        </a:cubicBezTo>
                        <a:cubicBezTo>
                          <a:pt x="47" y="22"/>
                          <a:pt x="47" y="22"/>
                          <a:pt x="47" y="22"/>
                        </a:cubicBezTo>
                        <a:cubicBezTo>
                          <a:pt x="48" y="22"/>
                          <a:pt x="48" y="22"/>
                          <a:pt x="48" y="22"/>
                        </a:cubicBezTo>
                        <a:cubicBezTo>
                          <a:pt x="48" y="22"/>
                          <a:pt x="48" y="22"/>
                          <a:pt x="48" y="22"/>
                        </a:cubicBezTo>
                        <a:cubicBezTo>
                          <a:pt x="49" y="21"/>
                          <a:pt x="49" y="21"/>
                          <a:pt x="49" y="21"/>
                        </a:cubicBezTo>
                        <a:cubicBezTo>
                          <a:pt x="49" y="21"/>
                          <a:pt x="49" y="21"/>
                          <a:pt x="49" y="21"/>
                        </a:cubicBezTo>
                        <a:cubicBezTo>
                          <a:pt x="49" y="20"/>
                          <a:pt x="49" y="20"/>
                          <a:pt x="49" y="20"/>
                        </a:cubicBezTo>
                        <a:cubicBezTo>
                          <a:pt x="49" y="20"/>
                          <a:pt x="49" y="20"/>
                          <a:pt x="49" y="20"/>
                        </a:cubicBezTo>
                        <a:cubicBezTo>
                          <a:pt x="49" y="20"/>
                          <a:pt x="49" y="20"/>
                          <a:pt x="49" y="20"/>
                        </a:cubicBezTo>
                        <a:cubicBezTo>
                          <a:pt x="50" y="20"/>
                          <a:pt x="50" y="20"/>
                          <a:pt x="50" y="20"/>
                        </a:cubicBezTo>
                        <a:cubicBezTo>
                          <a:pt x="50" y="19"/>
                          <a:pt x="50" y="19"/>
                          <a:pt x="50" y="19"/>
                        </a:cubicBezTo>
                        <a:cubicBezTo>
                          <a:pt x="50" y="19"/>
                          <a:pt x="50" y="19"/>
                          <a:pt x="50" y="19"/>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6"/>
                          <a:pt x="51" y="16"/>
                          <a:pt x="51" y="16"/>
                        </a:cubicBezTo>
                        <a:cubicBezTo>
                          <a:pt x="52" y="15"/>
                          <a:pt x="52" y="15"/>
                          <a:pt x="52" y="15"/>
                        </a:cubicBezTo>
                        <a:cubicBezTo>
                          <a:pt x="53" y="14"/>
                          <a:pt x="53" y="14"/>
                          <a:pt x="53" y="14"/>
                        </a:cubicBezTo>
                        <a:cubicBezTo>
                          <a:pt x="53" y="14"/>
                          <a:pt x="53" y="14"/>
                          <a:pt x="53" y="14"/>
                        </a:cubicBezTo>
                        <a:cubicBezTo>
                          <a:pt x="53" y="14"/>
                          <a:pt x="53" y="14"/>
                          <a:pt x="53" y="14"/>
                        </a:cubicBezTo>
                        <a:cubicBezTo>
                          <a:pt x="53" y="13"/>
                          <a:pt x="53" y="13"/>
                          <a:pt x="53" y="13"/>
                        </a:cubicBezTo>
                        <a:cubicBezTo>
                          <a:pt x="53" y="13"/>
                          <a:pt x="53" y="13"/>
                          <a:pt x="53" y="13"/>
                        </a:cubicBezTo>
                        <a:cubicBezTo>
                          <a:pt x="52" y="13"/>
                          <a:pt x="52" y="13"/>
                          <a:pt x="52" y="13"/>
                        </a:cubicBezTo>
                        <a:cubicBezTo>
                          <a:pt x="52" y="13"/>
                          <a:pt x="52" y="13"/>
                          <a:pt x="52" y="13"/>
                        </a:cubicBezTo>
                        <a:cubicBezTo>
                          <a:pt x="51" y="13"/>
                          <a:pt x="51" y="13"/>
                          <a:pt x="51" y="13"/>
                        </a:cubicBezTo>
                        <a:cubicBezTo>
                          <a:pt x="51" y="13"/>
                          <a:pt x="51" y="13"/>
                          <a:pt x="51" y="13"/>
                        </a:cubicBezTo>
                        <a:cubicBezTo>
                          <a:pt x="51" y="12"/>
                          <a:pt x="51" y="12"/>
                          <a:pt x="51" y="12"/>
                        </a:cubicBezTo>
                        <a:cubicBezTo>
                          <a:pt x="51" y="11"/>
                          <a:pt x="51" y="11"/>
                          <a:pt x="51" y="11"/>
                        </a:cubicBezTo>
                        <a:cubicBezTo>
                          <a:pt x="50" y="11"/>
                          <a:pt x="50" y="11"/>
                          <a:pt x="50" y="11"/>
                        </a:cubicBezTo>
                        <a:cubicBezTo>
                          <a:pt x="49" y="11"/>
                          <a:pt x="49" y="11"/>
                          <a:pt x="49" y="11"/>
                        </a:cubicBezTo>
                        <a:cubicBezTo>
                          <a:pt x="49" y="11"/>
                          <a:pt x="49" y="11"/>
                          <a:pt x="49" y="11"/>
                        </a:cubicBezTo>
                        <a:cubicBezTo>
                          <a:pt x="49" y="10"/>
                          <a:pt x="49" y="10"/>
                          <a:pt x="49" y="10"/>
                        </a:cubicBezTo>
                        <a:cubicBezTo>
                          <a:pt x="49" y="10"/>
                          <a:pt x="49" y="10"/>
                          <a:pt x="49" y="10"/>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8"/>
                          <a:pt x="49" y="8"/>
                          <a:pt x="49" y="8"/>
                        </a:cubicBezTo>
                        <a:cubicBezTo>
                          <a:pt x="48" y="8"/>
                          <a:pt x="48" y="8"/>
                          <a:pt x="48" y="8"/>
                        </a:cubicBezTo>
                        <a:cubicBezTo>
                          <a:pt x="48" y="8"/>
                          <a:pt x="48" y="8"/>
                          <a:pt x="48" y="8"/>
                        </a:cubicBezTo>
                        <a:cubicBezTo>
                          <a:pt x="48" y="8"/>
                          <a:pt x="48" y="8"/>
                          <a:pt x="48" y="8"/>
                        </a:cubicBezTo>
                        <a:cubicBezTo>
                          <a:pt x="48" y="7"/>
                          <a:pt x="48" y="7"/>
                          <a:pt x="48" y="7"/>
                        </a:cubicBezTo>
                        <a:cubicBezTo>
                          <a:pt x="48" y="7"/>
                          <a:pt x="48" y="7"/>
                          <a:pt x="48" y="7"/>
                        </a:cubicBezTo>
                        <a:cubicBezTo>
                          <a:pt x="48" y="7"/>
                          <a:pt x="48" y="7"/>
                          <a:pt x="48" y="7"/>
                        </a:cubicBezTo>
                        <a:cubicBezTo>
                          <a:pt x="48" y="7"/>
                          <a:pt x="48" y="7"/>
                          <a:pt x="48" y="7"/>
                        </a:cubicBezTo>
                        <a:cubicBezTo>
                          <a:pt x="49" y="6"/>
                          <a:pt x="49" y="6"/>
                          <a:pt x="49" y="6"/>
                        </a:cubicBezTo>
                        <a:cubicBezTo>
                          <a:pt x="49" y="6"/>
                          <a:pt x="49" y="6"/>
                          <a:pt x="49" y="6"/>
                        </a:cubicBezTo>
                        <a:cubicBezTo>
                          <a:pt x="49" y="6"/>
                          <a:pt x="49" y="6"/>
                          <a:pt x="49" y="6"/>
                        </a:cubicBezTo>
                        <a:cubicBezTo>
                          <a:pt x="49" y="6"/>
                          <a:pt x="49" y="6"/>
                          <a:pt x="49" y="6"/>
                        </a:cubicBezTo>
                        <a:cubicBezTo>
                          <a:pt x="49" y="5"/>
                          <a:pt x="49" y="5"/>
                          <a:pt x="49" y="5"/>
                        </a:cubicBezTo>
                        <a:cubicBezTo>
                          <a:pt x="48" y="5"/>
                          <a:pt x="48" y="5"/>
                          <a:pt x="48" y="5"/>
                        </a:cubicBezTo>
                        <a:cubicBezTo>
                          <a:pt x="48" y="5"/>
                          <a:pt x="48" y="5"/>
                          <a:pt x="48" y="5"/>
                        </a:cubicBezTo>
                        <a:cubicBezTo>
                          <a:pt x="48" y="5"/>
                          <a:pt x="48" y="5"/>
                          <a:pt x="48" y="5"/>
                        </a:cubicBezTo>
                        <a:cubicBezTo>
                          <a:pt x="48" y="4"/>
                          <a:pt x="48" y="4"/>
                          <a:pt x="48" y="4"/>
                        </a:cubicBezTo>
                        <a:cubicBezTo>
                          <a:pt x="48" y="3"/>
                          <a:pt x="48" y="3"/>
                          <a:pt x="48" y="3"/>
                        </a:cubicBezTo>
                        <a:cubicBezTo>
                          <a:pt x="48" y="3"/>
                          <a:pt x="48" y="3"/>
                          <a:pt x="48" y="3"/>
                        </a:cubicBezTo>
                        <a:cubicBezTo>
                          <a:pt x="48" y="3"/>
                          <a:pt x="48" y="3"/>
                          <a:pt x="48" y="3"/>
                        </a:cubicBezTo>
                        <a:cubicBezTo>
                          <a:pt x="49" y="3"/>
                          <a:pt x="49" y="3"/>
                          <a:pt x="49" y="3"/>
                        </a:cubicBezTo>
                        <a:cubicBezTo>
                          <a:pt x="49" y="2"/>
                          <a:pt x="49" y="2"/>
                          <a:pt x="49" y="2"/>
                        </a:cubicBezTo>
                        <a:cubicBezTo>
                          <a:pt x="49" y="2"/>
                          <a:pt x="49" y="2"/>
                          <a:pt x="49" y="2"/>
                        </a:cubicBezTo>
                        <a:cubicBezTo>
                          <a:pt x="49" y="1"/>
                          <a:pt x="49" y="1"/>
                          <a:pt x="49" y="1"/>
                        </a:cubicBezTo>
                        <a:cubicBezTo>
                          <a:pt x="48" y="1"/>
                          <a:pt x="48" y="1"/>
                          <a:pt x="48" y="1"/>
                        </a:cubicBezTo>
                        <a:cubicBezTo>
                          <a:pt x="48" y="1"/>
                          <a:pt x="48" y="1"/>
                          <a:pt x="48" y="1"/>
                        </a:cubicBezTo>
                        <a:cubicBezTo>
                          <a:pt x="48" y="1"/>
                          <a:pt x="48" y="1"/>
                          <a:pt x="48" y="1"/>
                        </a:cubicBezTo>
                        <a:cubicBezTo>
                          <a:pt x="48" y="1"/>
                          <a:pt x="48" y="1"/>
                          <a:pt x="48" y="1"/>
                        </a:cubicBezTo>
                        <a:cubicBezTo>
                          <a:pt x="47" y="1"/>
                          <a:pt x="47" y="1"/>
                          <a:pt x="47" y="1"/>
                        </a:cubicBezTo>
                        <a:cubicBezTo>
                          <a:pt x="47" y="1"/>
                          <a:pt x="47" y="1"/>
                          <a:pt x="47" y="1"/>
                        </a:cubicBezTo>
                        <a:cubicBezTo>
                          <a:pt x="47" y="0"/>
                          <a:pt x="47" y="0"/>
                          <a:pt x="47" y="0"/>
                        </a:cubicBezTo>
                        <a:cubicBezTo>
                          <a:pt x="47" y="0"/>
                          <a:pt x="47" y="0"/>
                          <a:pt x="47" y="0"/>
                        </a:cubicBezTo>
                        <a:cubicBezTo>
                          <a:pt x="32" y="1"/>
                          <a:pt x="16" y="3"/>
                          <a:pt x="0" y="3"/>
                        </a:cubicBezTo>
                        <a:cubicBezTo>
                          <a:pt x="1" y="10"/>
                          <a:pt x="1" y="17"/>
                          <a:pt x="1" y="23"/>
                        </a:cubicBezTo>
                        <a:cubicBezTo>
                          <a:pt x="1" y="23"/>
                          <a:pt x="1" y="23"/>
                          <a:pt x="1" y="23"/>
                        </a:cubicBezTo>
                        <a:cubicBezTo>
                          <a:pt x="1" y="23"/>
                          <a:pt x="1" y="23"/>
                          <a:pt x="1"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4" y="25"/>
                          <a:pt x="4" y="25"/>
                          <a:pt x="4" y="25"/>
                        </a:cubicBezTo>
                        <a:cubicBezTo>
                          <a:pt x="4" y="25"/>
                          <a:pt x="4" y="25"/>
                          <a:pt x="4" y="25"/>
                        </a:cubicBezTo>
                        <a:cubicBezTo>
                          <a:pt x="4" y="26"/>
                          <a:pt x="4" y="26"/>
                          <a:pt x="4" y="26"/>
                        </a:cubicBezTo>
                        <a:cubicBezTo>
                          <a:pt x="4" y="26"/>
                          <a:pt x="4" y="26"/>
                          <a:pt x="4" y="26"/>
                        </a:cubicBezTo>
                        <a:cubicBezTo>
                          <a:pt x="4" y="26"/>
                          <a:pt x="4" y="26"/>
                          <a:pt x="4" y="26"/>
                        </a:cubicBezTo>
                        <a:cubicBezTo>
                          <a:pt x="5" y="26"/>
                          <a:pt x="5" y="26"/>
                          <a:pt x="5" y="26"/>
                        </a:cubicBezTo>
                        <a:cubicBezTo>
                          <a:pt x="5" y="27"/>
                          <a:pt x="5" y="27"/>
                          <a:pt x="5" y="27"/>
                        </a:cubicBezTo>
                        <a:cubicBezTo>
                          <a:pt x="5" y="27"/>
                          <a:pt x="5" y="27"/>
                          <a:pt x="5"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6" y="29"/>
                          <a:pt x="6" y="29"/>
                          <a:pt x="6" y="29"/>
                        </a:cubicBezTo>
                        <a:cubicBezTo>
                          <a:pt x="6" y="29"/>
                          <a:pt x="6" y="29"/>
                          <a:pt x="6" y="29"/>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0"/>
                          <a:pt x="5" y="30"/>
                          <a:pt x="5" y="30"/>
                        </a:cubicBezTo>
                        <a:cubicBezTo>
                          <a:pt x="5" y="30"/>
                          <a:pt x="5" y="30"/>
                          <a:pt x="5" y="30"/>
                        </a:cubicBezTo>
                        <a:cubicBezTo>
                          <a:pt x="5" y="30"/>
                          <a:pt x="5" y="30"/>
                          <a:pt x="5" y="30"/>
                        </a:cubicBezTo>
                        <a:cubicBezTo>
                          <a:pt x="5" y="31"/>
                          <a:pt x="5" y="31"/>
                          <a:pt x="5" y="31"/>
                        </a:cubicBezTo>
                        <a:cubicBezTo>
                          <a:pt x="5" y="31"/>
                          <a:pt x="5" y="31"/>
                          <a:pt x="5" y="31"/>
                        </a:cubicBezTo>
                        <a:cubicBezTo>
                          <a:pt x="5" y="31"/>
                          <a:pt x="5" y="31"/>
                          <a:pt x="5" y="31"/>
                        </a:cubicBezTo>
                        <a:cubicBezTo>
                          <a:pt x="6" y="31"/>
                          <a:pt x="6" y="31"/>
                          <a:pt x="6" y="31"/>
                        </a:cubicBezTo>
                        <a:cubicBezTo>
                          <a:pt x="6" y="31"/>
                          <a:pt x="6" y="31"/>
                          <a:pt x="6" y="31"/>
                        </a:cubicBezTo>
                        <a:cubicBezTo>
                          <a:pt x="6" y="32"/>
                          <a:pt x="6" y="32"/>
                          <a:pt x="6" y="32"/>
                        </a:cubicBezTo>
                        <a:cubicBezTo>
                          <a:pt x="6" y="32"/>
                          <a:pt x="6" y="32"/>
                          <a:pt x="6" y="32"/>
                        </a:cubicBezTo>
                        <a:cubicBezTo>
                          <a:pt x="6" y="32"/>
                          <a:pt x="6" y="32"/>
                          <a:pt x="6"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3"/>
                          <a:pt x="8" y="33"/>
                          <a:pt x="8" y="33"/>
                        </a:cubicBezTo>
                        <a:cubicBezTo>
                          <a:pt x="8" y="33"/>
                          <a:pt x="8" y="33"/>
                          <a:pt x="8" y="33"/>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5"/>
                          <a:pt x="8" y="35"/>
                          <a:pt x="8" y="35"/>
                        </a:cubicBezTo>
                        <a:cubicBezTo>
                          <a:pt x="8" y="35"/>
                          <a:pt x="8" y="35"/>
                          <a:pt x="8" y="35"/>
                        </a:cubicBezTo>
                        <a:cubicBezTo>
                          <a:pt x="9" y="35"/>
                          <a:pt x="9" y="35"/>
                          <a:pt x="9" y="35"/>
                        </a:cubicBezTo>
                        <a:cubicBezTo>
                          <a:pt x="9" y="35"/>
                          <a:pt x="9" y="35"/>
                          <a:pt x="9" y="35"/>
                        </a:cubicBezTo>
                        <a:cubicBezTo>
                          <a:pt x="8" y="35"/>
                          <a:pt x="8" y="35"/>
                          <a:pt x="8" y="35"/>
                        </a:cubicBezTo>
                        <a:cubicBezTo>
                          <a:pt x="8" y="35"/>
                          <a:pt x="8" y="35"/>
                          <a:pt x="8" y="35"/>
                        </a:cubicBezTo>
                        <a:cubicBezTo>
                          <a:pt x="8" y="35"/>
                          <a:pt x="8" y="35"/>
                          <a:pt x="8" y="35"/>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9" y="36"/>
                          <a:pt x="9" y="36"/>
                          <a:pt x="9" y="36"/>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8"/>
                          <a:pt x="9" y="38"/>
                          <a:pt x="9"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1" y="39"/>
                          <a:pt x="11" y="39"/>
                          <a:pt x="11" y="39"/>
                        </a:cubicBezTo>
                        <a:cubicBezTo>
                          <a:pt x="11" y="39"/>
                          <a:pt x="11" y="39"/>
                          <a:pt x="11" y="39"/>
                        </a:cubicBezTo>
                        <a:cubicBezTo>
                          <a:pt x="11" y="40"/>
                          <a:pt x="11" y="40"/>
                          <a:pt x="11" y="40"/>
                        </a:cubicBezTo>
                        <a:cubicBezTo>
                          <a:pt x="10" y="40"/>
                          <a:pt x="10" y="40"/>
                          <a:pt x="10" y="40"/>
                        </a:cubicBezTo>
                        <a:cubicBezTo>
                          <a:pt x="10" y="40"/>
                          <a:pt x="10" y="40"/>
                          <a:pt x="10" y="40"/>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2"/>
                          <a:pt x="11" y="42"/>
                          <a:pt x="11" y="42"/>
                        </a:cubicBezTo>
                        <a:cubicBezTo>
                          <a:pt x="10" y="42"/>
                          <a:pt x="10" y="42"/>
                          <a:pt x="10" y="42"/>
                        </a:cubicBezTo>
                        <a:cubicBezTo>
                          <a:pt x="10" y="42"/>
                          <a:pt x="10" y="42"/>
                          <a:pt x="10" y="42"/>
                        </a:cubicBezTo>
                        <a:cubicBezTo>
                          <a:pt x="10" y="42"/>
                          <a:pt x="10" y="42"/>
                          <a:pt x="10" y="42"/>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4"/>
                          <a:pt x="11" y="44"/>
                          <a:pt x="11" y="44"/>
                        </a:cubicBezTo>
                        <a:cubicBezTo>
                          <a:pt x="10" y="44"/>
                          <a:pt x="10" y="44"/>
                          <a:pt x="10" y="44"/>
                        </a:cubicBezTo>
                        <a:cubicBezTo>
                          <a:pt x="10" y="44"/>
                          <a:pt x="10" y="44"/>
                          <a:pt x="10" y="44"/>
                        </a:cubicBezTo>
                        <a:cubicBezTo>
                          <a:pt x="10" y="44"/>
                          <a:pt x="10" y="44"/>
                          <a:pt x="10" y="44"/>
                        </a:cubicBezTo>
                        <a:cubicBezTo>
                          <a:pt x="11" y="45"/>
                          <a:pt x="11" y="45"/>
                          <a:pt x="11" y="45"/>
                        </a:cubicBezTo>
                        <a:cubicBezTo>
                          <a:pt x="11" y="45"/>
                          <a:pt x="11" y="45"/>
                          <a:pt x="11" y="45"/>
                        </a:cubicBezTo>
                        <a:cubicBezTo>
                          <a:pt x="11" y="45"/>
                          <a:pt x="11" y="45"/>
                          <a:pt x="11" y="45"/>
                        </a:cubicBezTo>
                        <a:cubicBezTo>
                          <a:pt x="11" y="45"/>
                          <a:pt x="11" y="45"/>
                          <a:pt x="11" y="45"/>
                        </a:cubicBezTo>
                        <a:cubicBezTo>
                          <a:pt x="10" y="46"/>
                          <a:pt x="10" y="46"/>
                          <a:pt x="10" y="46"/>
                        </a:cubicBezTo>
                        <a:cubicBezTo>
                          <a:pt x="10" y="47"/>
                          <a:pt x="10" y="47"/>
                          <a:pt x="10" y="47"/>
                        </a:cubicBezTo>
                        <a:cubicBezTo>
                          <a:pt x="10" y="48"/>
                          <a:pt x="10" y="48"/>
                          <a:pt x="10" y="48"/>
                        </a:cubicBezTo>
                        <a:cubicBezTo>
                          <a:pt x="10" y="48"/>
                          <a:pt x="10" y="48"/>
                          <a:pt x="10" y="48"/>
                        </a:cubicBezTo>
                        <a:cubicBezTo>
                          <a:pt x="9" y="48"/>
                          <a:pt x="9" y="48"/>
                          <a:pt x="9" y="48"/>
                        </a:cubicBezTo>
                        <a:cubicBezTo>
                          <a:pt x="9" y="49"/>
                          <a:pt x="9" y="49"/>
                          <a:pt x="9" y="49"/>
                        </a:cubicBezTo>
                        <a:cubicBezTo>
                          <a:pt x="9" y="50"/>
                          <a:pt x="9" y="50"/>
                          <a:pt x="9" y="50"/>
                        </a:cubicBezTo>
                        <a:cubicBezTo>
                          <a:pt x="9" y="50"/>
                          <a:pt x="9" y="50"/>
                          <a:pt x="9" y="50"/>
                        </a:cubicBezTo>
                        <a:cubicBezTo>
                          <a:pt x="9" y="50"/>
                          <a:pt x="9" y="50"/>
                          <a:pt x="9" y="50"/>
                        </a:cubicBezTo>
                        <a:cubicBezTo>
                          <a:pt x="8" y="50"/>
                          <a:pt x="8" y="50"/>
                          <a:pt x="8" y="50"/>
                        </a:cubicBezTo>
                        <a:cubicBezTo>
                          <a:pt x="8" y="51"/>
                          <a:pt x="8" y="51"/>
                          <a:pt x="8" y="51"/>
                        </a:cubicBezTo>
                        <a:cubicBezTo>
                          <a:pt x="8" y="51"/>
                          <a:pt x="8" y="51"/>
                          <a:pt x="8" y="51"/>
                        </a:cubicBezTo>
                        <a:cubicBezTo>
                          <a:pt x="8" y="51"/>
                          <a:pt x="8" y="51"/>
                          <a:pt x="8" y="51"/>
                        </a:cubicBezTo>
                        <a:cubicBezTo>
                          <a:pt x="8" y="51"/>
                          <a:pt x="8" y="51"/>
                          <a:pt x="8" y="51"/>
                        </a:cubicBezTo>
                        <a:cubicBezTo>
                          <a:pt x="8" y="51"/>
                          <a:pt x="8" y="51"/>
                          <a:pt x="8" y="51"/>
                        </a:cubicBezTo>
                        <a:cubicBezTo>
                          <a:pt x="8" y="52"/>
                          <a:pt x="8" y="52"/>
                          <a:pt x="8" y="52"/>
                        </a:cubicBezTo>
                        <a:cubicBezTo>
                          <a:pt x="8" y="52"/>
                          <a:pt x="8" y="52"/>
                          <a:pt x="8" y="52"/>
                        </a:cubicBezTo>
                        <a:cubicBezTo>
                          <a:pt x="9" y="52"/>
                          <a:pt x="9" y="52"/>
                          <a:pt x="9" y="52"/>
                        </a:cubicBezTo>
                        <a:cubicBezTo>
                          <a:pt x="9" y="52"/>
                          <a:pt x="9" y="52"/>
                          <a:pt x="9" y="52"/>
                        </a:cubicBezTo>
                        <a:cubicBezTo>
                          <a:pt x="9" y="53"/>
                          <a:pt x="9" y="53"/>
                          <a:pt x="9" y="53"/>
                        </a:cubicBezTo>
                        <a:cubicBezTo>
                          <a:pt x="9" y="53"/>
                          <a:pt x="9" y="53"/>
                          <a:pt x="9" y="53"/>
                        </a:cubicBezTo>
                        <a:cubicBezTo>
                          <a:pt x="8" y="54"/>
                          <a:pt x="8" y="54"/>
                          <a:pt x="8" y="54"/>
                        </a:cubicBezTo>
                        <a:cubicBezTo>
                          <a:pt x="8" y="54"/>
                          <a:pt x="8" y="54"/>
                          <a:pt x="8" y="54"/>
                        </a:cubicBezTo>
                        <a:cubicBezTo>
                          <a:pt x="8" y="54"/>
                          <a:pt x="8" y="54"/>
                          <a:pt x="8" y="54"/>
                        </a:cubicBezTo>
                        <a:cubicBezTo>
                          <a:pt x="8" y="55"/>
                          <a:pt x="8" y="55"/>
                          <a:pt x="8" y="55"/>
                        </a:cubicBezTo>
                        <a:cubicBezTo>
                          <a:pt x="8" y="55"/>
                          <a:pt x="8" y="55"/>
                          <a:pt x="8" y="55"/>
                        </a:cubicBezTo>
                        <a:cubicBezTo>
                          <a:pt x="8" y="56"/>
                          <a:pt x="8" y="56"/>
                          <a:pt x="8" y="56"/>
                        </a:cubicBezTo>
                        <a:cubicBezTo>
                          <a:pt x="9" y="56"/>
                          <a:pt x="9" y="56"/>
                          <a:pt x="9" y="56"/>
                        </a:cubicBezTo>
                        <a:cubicBezTo>
                          <a:pt x="9" y="56"/>
                          <a:pt x="9" y="56"/>
                          <a:pt x="9" y="56"/>
                        </a:cubicBezTo>
                        <a:cubicBezTo>
                          <a:pt x="9" y="57"/>
                          <a:pt x="9" y="57"/>
                          <a:pt x="9" y="57"/>
                        </a:cubicBezTo>
                        <a:cubicBezTo>
                          <a:pt x="9" y="57"/>
                          <a:pt x="9" y="57"/>
                          <a:pt x="9" y="57"/>
                        </a:cubicBezTo>
                        <a:cubicBezTo>
                          <a:pt x="9" y="57"/>
                          <a:pt x="9" y="57"/>
                          <a:pt x="9" y="57"/>
                        </a:cubicBezTo>
                        <a:cubicBezTo>
                          <a:pt x="9" y="57"/>
                          <a:pt x="9" y="57"/>
                          <a:pt x="9" y="57"/>
                        </a:cubicBezTo>
                        <a:cubicBezTo>
                          <a:pt x="9" y="58"/>
                          <a:pt x="9" y="58"/>
                          <a:pt x="9" y="58"/>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60"/>
                          <a:pt x="9" y="60"/>
                          <a:pt x="9" y="60"/>
                        </a:cubicBezTo>
                        <a:cubicBezTo>
                          <a:pt x="9" y="60"/>
                          <a:pt x="9" y="60"/>
                          <a:pt x="9" y="60"/>
                        </a:cubicBezTo>
                        <a:cubicBezTo>
                          <a:pt x="9" y="60"/>
                          <a:pt x="9" y="60"/>
                          <a:pt x="9" y="60"/>
                        </a:cubicBezTo>
                        <a:cubicBezTo>
                          <a:pt x="8" y="61"/>
                          <a:pt x="8" y="61"/>
                          <a:pt x="8" y="61"/>
                        </a:cubicBezTo>
                        <a:cubicBezTo>
                          <a:pt x="8" y="62"/>
                          <a:pt x="8" y="62"/>
                          <a:pt x="8" y="62"/>
                        </a:cubicBezTo>
                        <a:cubicBezTo>
                          <a:pt x="8" y="62"/>
                          <a:pt x="8" y="62"/>
                          <a:pt x="8" y="62"/>
                        </a:cubicBezTo>
                        <a:cubicBezTo>
                          <a:pt x="8" y="62"/>
                          <a:pt x="8" y="62"/>
                          <a:pt x="8" y="62"/>
                        </a:cubicBezTo>
                        <a:cubicBezTo>
                          <a:pt x="8" y="62"/>
                          <a:pt x="8" y="62"/>
                          <a:pt x="8" y="62"/>
                        </a:cubicBezTo>
                        <a:cubicBezTo>
                          <a:pt x="8" y="62"/>
                          <a:pt x="8" y="62"/>
                          <a:pt x="8" y="62"/>
                        </a:cubicBezTo>
                        <a:cubicBezTo>
                          <a:pt x="8" y="63"/>
                          <a:pt x="8" y="64"/>
                          <a:pt x="8" y="64"/>
                        </a:cubicBezTo>
                        <a:cubicBezTo>
                          <a:pt x="7" y="65"/>
                          <a:pt x="7" y="65"/>
                          <a:pt x="7" y="65"/>
                        </a:cubicBezTo>
                        <a:cubicBezTo>
                          <a:pt x="7" y="65"/>
                          <a:pt x="7" y="65"/>
                          <a:pt x="7" y="65"/>
                        </a:cubicBezTo>
                        <a:cubicBezTo>
                          <a:pt x="6" y="65"/>
                          <a:pt x="6" y="65"/>
                          <a:pt x="6" y="65"/>
                        </a:cubicBezTo>
                        <a:cubicBezTo>
                          <a:pt x="6" y="66"/>
                          <a:pt x="6" y="66"/>
                          <a:pt x="6" y="66"/>
                        </a:cubicBezTo>
                        <a:cubicBezTo>
                          <a:pt x="7" y="67"/>
                          <a:pt x="7" y="67"/>
                          <a:pt x="7" y="67"/>
                        </a:cubicBezTo>
                        <a:cubicBezTo>
                          <a:pt x="7" y="67"/>
                          <a:pt x="7" y="67"/>
                          <a:pt x="7" y="67"/>
                        </a:cubicBezTo>
                        <a:cubicBezTo>
                          <a:pt x="7" y="67"/>
                          <a:pt x="7" y="67"/>
                          <a:pt x="7" y="67"/>
                        </a:cubicBezTo>
                        <a:cubicBezTo>
                          <a:pt x="8" y="67"/>
                          <a:pt x="8" y="67"/>
                          <a:pt x="8" y="67"/>
                        </a:cubicBezTo>
                        <a:cubicBezTo>
                          <a:pt x="8" y="67"/>
                          <a:pt x="8" y="67"/>
                          <a:pt x="8" y="67"/>
                        </a:cubicBezTo>
                        <a:cubicBezTo>
                          <a:pt x="8" y="67"/>
                          <a:pt x="8" y="67"/>
                          <a:pt x="8" y="67"/>
                        </a:cubicBezTo>
                        <a:cubicBezTo>
                          <a:pt x="9" y="67"/>
                          <a:pt x="9" y="67"/>
                          <a:pt x="9" y="67"/>
                        </a:cubicBezTo>
                        <a:cubicBezTo>
                          <a:pt x="9" y="67"/>
                          <a:pt x="10" y="66"/>
                          <a:pt x="11" y="66"/>
                        </a:cubicBezTo>
                        <a:cubicBezTo>
                          <a:pt x="12" y="66"/>
                          <a:pt x="12" y="66"/>
                          <a:pt x="12" y="66"/>
                        </a:cubicBezTo>
                        <a:cubicBezTo>
                          <a:pt x="13" y="66"/>
                          <a:pt x="13" y="66"/>
                          <a:pt x="13" y="66"/>
                        </a:cubicBezTo>
                        <a:cubicBezTo>
                          <a:pt x="14" y="66"/>
                          <a:pt x="14" y="66"/>
                          <a:pt x="14" y="66"/>
                        </a:cubicBezTo>
                        <a:cubicBezTo>
                          <a:pt x="14" y="66"/>
                          <a:pt x="14" y="66"/>
                          <a:pt x="14" y="66"/>
                        </a:cubicBezTo>
                        <a:cubicBezTo>
                          <a:pt x="15" y="66"/>
                          <a:pt x="15" y="66"/>
                          <a:pt x="15" y="66"/>
                        </a:cubicBezTo>
                        <a:cubicBezTo>
                          <a:pt x="16" y="66"/>
                          <a:pt x="16" y="66"/>
                          <a:pt x="16" y="66"/>
                        </a:cubicBezTo>
                        <a:cubicBezTo>
                          <a:pt x="16" y="66"/>
                          <a:pt x="16" y="66"/>
                          <a:pt x="16" y="66"/>
                        </a:cubicBezTo>
                        <a:cubicBezTo>
                          <a:pt x="17" y="65"/>
                          <a:pt x="17" y="65"/>
                          <a:pt x="17" y="65"/>
                        </a:cubicBezTo>
                        <a:cubicBezTo>
                          <a:pt x="18" y="65"/>
                          <a:pt x="18" y="65"/>
                          <a:pt x="18" y="65"/>
                        </a:cubicBezTo>
                        <a:cubicBezTo>
                          <a:pt x="20" y="66"/>
                          <a:pt x="20" y="66"/>
                          <a:pt x="20" y="66"/>
                        </a:cubicBezTo>
                        <a:cubicBezTo>
                          <a:pt x="21" y="66"/>
                          <a:pt x="21" y="66"/>
                          <a:pt x="21" y="66"/>
                        </a:cubicBezTo>
                        <a:cubicBezTo>
                          <a:pt x="23" y="67"/>
                          <a:pt x="23" y="67"/>
                          <a:pt x="23" y="67"/>
                        </a:cubicBezTo>
                        <a:cubicBezTo>
                          <a:pt x="24" y="67"/>
                          <a:pt x="24" y="67"/>
                          <a:pt x="25" y="68"/>
                        </a:cubicBezTo>
                        <a:cubicBezTo>
                          <a:pt x="27" y="68"/>
                          <a:pt x="27" y="68"/>
                          <a:pt x="27" y="68"/>
                        </a:cubicBezTo>
                        <a:cubicBezTo>
                          <a:pt x="29" y="69"/>
                          <a:pt x="29" y="69"/>
                          <a:pt x="29" y="69"/>
                        </a:cubicBezTo>
                        <a:cubicBezTo>
                          <a:pt x="30" y="69"/>
                          <a:pt x="30" y="69"/>
                          <a:pt x="30" y="69"/>
                        </a:cubicBezTo>
                        <a:cubicBezTo>
                          <a:pt x="30" y="69"/>
                          <a:pt x="30" y="69"/>
                          <a:pt x="30" y="69"/>
                        </a:cubicBezTo>
                        <a:cubicBezTo>
                          <a:pt x="31" y="69"/>
                          <a:pt x="31" y="69"/>
                          <a:pt x="31" y="69"/>
                        </a:cubicBezTo>
                        <a:cubicBezTo>
                          <a:pt x="33" y="69"/>
                          <a:pt x="33" y="69"/>
                          <a:pt x="33" y="69"/>
                        </a:cubicBezTo>
                        <a:cubicBezTo>
                          <a:pt x="34" y="69"/>
                          <a:pt x="34" y="69"/>
                          <a:pt x="34" y="69"/>
                        </a:cubicBezTo>
                        <a:cubicBezTo>
                          <a:pt x="35" y="69"/>
                          <a:pt x="35" y="69"/>
                          <a:pt x="35" y="69"/>
                        </a:cubicBezTo>
                        <a:cubicBezTo>
                          <a:pt x="36" y="68"/>
                          <a:pt x="36" y="68"/>
                          <a:pt x="36" y="68"/>
                        </a:cubicBezTo>
                        <a:cubicBezTo>
                          <a:pt x="36" y="68"/>
                          <a:pt x="36" y="68"/>
                          <a:pt x="36" y="68"/>
                        </a:cubicBezTo>
                        <a:cubicBezTo>
                          <a:pt x="37" y="68"/>
                          <a:pt x="37" y="68"/>
                          <a:pt x="37" y="68"/>
                        </a:cubicBezTo>
                        <a:cubicBezTo>
                          <a:pt x="37" y="68"/>
                          <a:pt x="37" y="68"/>
                          <a:pt x="37" y="68"/>
                        </a:cubicBezTo>
                        <a:cubicBezTo>
                          <a:pt x="38" y="67"/>
                          <a:pt x="38" y="67"/>
                          <a:pt x="38" y="67"/>
                        </a:cubicBezTo>
                        <a:cubicBezTo>
                          <a:pt x="37" y="67"/>
                          <a:pt x="37" y="67"/>
                          <a:pt x="37" y="67"/>
                        </a:cubicBezTo>
                        <a:cubicBezTo>
                          <a:pt x="37" y="67"/>
                          <a:pt x="37" y="67"/>
                          <a:pt x="37" y="67"/>
                        </a:cubicBezTo>
                        <a:cubicBezTo>
                          <a:pt x="38" y="67"/>
                          <a:pt x="38" y="67"/>
                          <a:pt x="38" y="67"/>
                        </a:cubicBezTo>
                        <a:cubicBezTo>
                          <a:pt x="38" y="67"/>
                          <a:pt x="38" y="67"/>
                          <a:pt x="38" y="67"/>
                        </a:cubicBezTo>
                        <a:cubicBezTo>
                          <a:pt x="38" y="67"/>
                          <a:pt x="38" y="67"/>
                          <a:pt x="38" y="67"/>
                        </a:cubicBezTo>
                        <a:cubicBezTo>
                          <a:pt x="37" y="67"/>
                          <a:pt x="37" y="67"/>
                          <a:pt x="37" y="67"/>
                        </a:cubicBezTo>
                        <a:cubicBezTo>
                          <a:pt x="37" y="67"/>
                          <a:pt x="37" y="67"/>
                          <a:pt x="37" y="67"/>
                        </a:cubicBezTo>
                        <a:cubicBezTo>
                          <a:pt x="37" y="67"/>
                          <a:pt x="37" y="67"/>
                          <a:pt x="37" y="67"/>
                        </a:cubicBezTo>
                        <a:cubicBezTo>
                          <a:pt x="37" y="67"/>
                          <a:pt x="37" y="67"/>
                          <a:pt x="37" y="67"/>
                        </a:cubicBezTo>
                        <a:cubicBezTo>
                          <a:pt x="37" y="67"/>
                          <a:pt x="37" y="67"/>
                          <a:pt x="37" y="67"/>
                        </a:cubicBezTo>
                        <a:cubicBezTo>
                          <a:pt x="36" y="66"/>
                          <a:pt x="36" y="66"/>
                          <a:pt x="36" y="66"/>
                        </a:cubicBezTo>
                        <a:cubicBezTo>
                          <a:pt x="36" y="66"/>
                          <a:pt x="36" y="66"/>
                          <a:pt x="36" y="66"/>
                        </a:cubicBezTo>
                        <a:cubicBezTo>
                          <a:pt x="37" y="65"/>
                          <a:pt x="37" y="65"/>
                          <a:pt x="37" y="65"/>
                        </a:cubicBezTo>
                        <a:cubicBezTo>
                          <a:pt x="37" y="65"/>
                          <a:pt x="37" y="65"/>
                          <a:pt x="37" y="65"/>
                        </a:cubicBezTo>
                        <a:cubicBezTo>
                          <a:pt x="36" y="65"/>
                          <a:pt x="36" y="65"/>
                          <a:pt x="36" y="65"/>
                        </a:cubicBezTo>
                        <a:cubicBezTo>
                          <a:pt x="36" y="65"/>
                          <a:pt x="36" y="65"/>
                          <a:pt x="36" y="65"/>
                        </a:cubicBezTo>
                        <a:cubicBezTo>
                          <a:pt x="36" y="66"/>
                          <a:pt x="36" y="66"/>
                          <a:pt x="36" y="66"/>
                        </a:cubicBezTo>
                        <a:cubicBezTo>
                          <a:pt x="36" y="66"/>
                          <a:pt x="36" y="66"/>
                          <a:pt x="36" y="66"/>
                        </a:cubicBezTo>
                        <a:cubicBezTo>
                          <a:pt x="35" y="66"/>
                          <a:pt x="35" y="66"/>
                          <a:pt x="35" y="66"/>
                        </a:cubicBezTo>
                        <a:cubicBezTo>
                          <a:pt x="35" y="66"/>
                          <a:pt x="35" y="66"/>
                          <a:pt x="35" y="66"/>
                        </a:cubicBezTo>
                        <a:cubicBezTo>
                          <a:pt x="35" y="65"/>
                          <a:pt x="35" y="65"/>
                          <a:pt x="35" y="65"/>
                        </a:cubicBezTo>
                        <a:cubicBezTo>
                          <a:pt x="35" y="65"/>
                          <a:pt x="35" y="65"/>
                          <a:pt x="35" y="65"/>
                        </a:cubicBezTo>
                        <a:cubicBezTo>
                          <a:pt x="35" y="64"/>
                          <a:pt x="35" y="64"/>
                          <a:pt x="35" y="64"/>
                        </a:cubicBezTo>
                        <a:cubicBezTo>
                          <a:pt x="35" y="65"/>
                          <a:pt x="35" y="65"/>
                          <a:pt x="35" y="65"/>
                        </a:cubicBezTo>
                        <a:cubicBezTo>
                          <a:pt x="35" y="65"/>
                          <a:pt x="35" y="65"/>
                          <a:pt x="35" y="65"/>
                        </a:cubicBezTo>
                        <a:cubicBezTo>
                          <a:pt x="35" y="65"/>
                          <a:pt x="35" y="65"/>
                          <a:pt x="35" y="65"/>
                        </a:cubicBezTo>
                        <a:cubicBezTo>
                          <a:pt x="36" y="64"/>
                          <a:pt x="36" y="64"/>
                          <a:pt x="36" y="64"/>
                        </a:cubicBezTo>
                        <a:cubicBezTo>
                          <a:pt x="36" y="64"/>
                          <a:pt x="36" y="64"/>
                          <a:pt x="36" y="64"/>
                        </a:cubicBezTo>
                        <a:cubicBezTo>
                          <a:pt x="36" y="64"/>
                          <a:pt x="36" y="64"/>
                          <a:pt x="36" y="64"/>
                        </a:cubicBezTo>
                        <a:cubicBezTo>
                          <a:pt x="36" y="65"/>
                          <a:pt x="36" y="65"/>
                          <a:pt x="36" y="65"/>
                        </a:cubicBezTo>
                        <a:cubicBezTo>
                          <a:pt x="36" y="65"/>
                          <a:pt x="36" y="65"/>
                          <a:pt x="36" y="65"/>
                        </a:cubicBezTo>
                        <a:cubicBezTo>
                          <a:pt x="36" y="65"/>
                          <a:pt x="36" y="65"/>
                          <a:pt x="36" y="65"/>
                        </a:cubicBezTo>
                        <a:cubicBezTo>
                          <a:pt x="36" y="65"/>
                          <a:pt x="36" y="65"/>
                          <a:pt x="36" y="65"/>
                        </a:cubicBezTo>
                        <a:cubicBezTo>
                          <a:pt x="36" y="65"/>
                          <a:pt x="36" y="65"/>
                          <a:pt x="36" y="65"/>
                        </a:cubicBezTo>
                        <a:cubicBezTo>
                          <a:pt x="37" y="64"/>
                          <a:pt x="37" y="64"/>
                          <a:pt x="37" y="64"/>
                        </a:cubicBezTo>
                        <a:cubicBezTo>
                          <a:pt x="37" y="64"/>
                          <a:pt x="37" y="64"/>
                          <a:pt x="37" y="64"/>
                        </a:cubicBezTo>
                        <a:cubicBezTo>
                          <a:pt x="38" y="64"/>
                          <a:pt x="38" y="64"/>
                          <a:pt x="38" y="64"/>
                        </a:cubicBezTo>
                        <a:cubicBezTo>
                          <a:pt x="38" y="63"/>
                          <a:pt x="38" y="63"/>
                          <a:pt x="38" y="63"/>
                        </a:cubicBezTo>
                        <a:cubicBezTo>
                          <a:pt x="39" y="63"/>
                          <a:pt x="39" y="63"/>
                          <a:pt x="39" y="63"/>
                        </a:cubicBezTo>
                        <a:cubicBezTo>
                          <a:pt x="38" y="63"/>
                          <a:pt x="38" y="63"/>
                          <a:pt x="38" y="63"/>
                        </a:cubicBezTo>
                        <a:cubicBezTo>
                          <a:pt x="38" y="63"/>
                          <a:pt x="38" y="63"/>
                          <a:pt x="38" y="63"/>
                        </a:cubicBezTo>
                        <a:cubicBezTo>
                          <a:pt x="39" y="63"/>
                          <a:pt x="39" y="63"/>
                          <a:pt x="39" y="63"/>
                        </a:cubicBezTo>
                        <a:cubicBezTo>
                          <a:pt x="39" y="63"/>
                          <a:pt x="39" y="63"/>
                          <a:pt x="39" y="63"/>
                        </a:cubicBezTo>
                        <a:cubicBezTo>
                          <a:pt x="39" y="63"/>
                          <a:pt x="39" y="63"/>
                          <a:pt x="39" y="63"/>
                        </a:cubicBezTo>
                        <a:cubicBezTo>
                          <a:pt x="39" y="63"/>
                          <a:pt x="39" y="63"/>
                          <a:pt x="39" y="63"/>
                        </a:cubicBezTo>
                        <a:cubicBezTo>
                          <a:pt x="40" y="63"/>
                          <a:pt x="40" y="63"/>
                          <a:pt x="40" y="63"/>
                        </a:cubicBezTo>
                        <a:cubicBezTo>
                          <a:pt x="40" y="63"/>
                          <a:pt x="40" y="63"/>
                          <a:pt x="40" y="63"/>
                        </a:cubicBezTo>
                        <a:cubicBezTo>
                          <a:pt x="41" y="63"/>
                          <a:pt x="41" y="63"/>
                          <a:pt x="41" y="63"/>
                        </a:cubicBezTo>
                        <a:cubicBezTo>
                          <a:pt x="41" y="63"/>
                          <a:pt x="41" y="63"/>
                          <a:pt x="41" y="63"/>
                        </a:cubicBezTo>
                        <a:cubicBezTo>
                          <a:pt x="41" y="63"/>
                          <a:pt x="41" y="63"/>
                          <a:pt x="41" y="63"/>
                        </a:cubicBezTo>
                        <a:cubicBezTo>
                          <a:pt x="41" y="63"/>
                          <a:pt x="41" y="63"/>
                          <a:pt x="41" y="63"/>
                        </a:cubicBezTo>
                        <a:cubicBezTo>
                          <a:pt x="41" y="64"/>
                          <a:pt x="41" y="64"/>
                          <a:pt x="41" y="64"/>
                        </a:cubicBezTo>
                        <a:cubicBezTo>
                          <a:pt x="41" y="64"/>
                          <a:pt x="41" y="64"/>
                          <a:pt x="41" y="64"/>
                        </a:cubicBezTo>
                        <a:cubicBezTo>
                          <a:pt x="41" y="63"/>
                          <a:pt x="41" y="63"/>
                          <a:pt x="41" y="63"/>
                        </a:cubicBezTo>
                        <a:cubicBezTo>
                          <a:pt x="41" y="63"/>
                          <a:pt x="41" y="63"/>
                          <a:pt x="41" y="63"/>
                        </a:cubicBezTo>
                        <a:cubicBezTo>
                          <a:pt x="41" y="63"/>
                          <a:pt x="41" y="63"/>
                          <a:pt x="41" y="63"/>
                        </a:cubicBezTo>
                        <a:cubicBezTo>
                          <a:pt x="40" y="64"/>
                          <a:pt x="40" y="64"/>
                          <a:pt x="40" y="64"/>
                        </a:cubicBezTo>
                        <a:cubicBezTo>
                          <a:pt x="40" y="64"/>
                          <a:pt x="40" y="64"/>
                          <a:pt x="40" y="64"/>
                        </a:cubicBezTo>
                        <a:cubicBezTo>
                          <a:pt x="41" y="64"/>
                          <a:pt x="41" y="64"/>
                          <a:pt x="41" y="64"/>
                        </a:cubicBezTo>
                        <a:cubicBezTo>
                          <a:pt x="41" y="64"/>
                          <a:pt x="41" y="64"/>
                          <a:pt x="41" y="64"/>
                        </a:cubicBezTo>
                        <a:cubicBezTo>
                          <a:pt x="41" y="65"/>
                          <a:pt x="41" y="65"/>
                          <a:pt x="41" y="65"/>
                        </a:cubicBezTo>
                        <a:cubicBezTo>
                          <a:pt x="41" y="65"/>
                          <a:pt x="41" y="65"/>
                          <a:pt x="41" y="65"/>
                        </a:cubicBezTo>
                        <a:cubicBezTo>
                          <a:pt x="41" y="65"/>
                          <a:pt x="41" y="65"/>
                          <a:pt x="41" y="65"/>
                        </a:cubicBezTo>
                        <a:cubicBezTo>
                          <a:pt x="42" y="64"/>
                          <a:pt x="42" y="64"/>
                          <a:pt x="42" y="64"/>
                        </a:cubicBezTo>
                        <a:cubicBezTo>
                          <a:pt x="42" y="64"/>
                          <a:pt x="42" y="64"/>
                          <a:pt x="42" y="64"/>
                        </a:cubicBezTo>
                        <a:cubicBezTo>
                          <a:pt x="44" y="64"/>
                          <a:pt x="44" y="64"/>
                          <a:pt x="44" y="64"/>
                        </a:cubicBezTo>
                        <a:cubicBezTo>
                          <a:pt x="44" y="64"/>
                          <a:pt x="44" y="64"/>
                          <a:pt x="44" y="64"/>
                        </a:cubicBezTo>
                        <a:cubicBezTo>
                          <a:pt x="44" y="64"/>
                          <a:pt x="44" y="64"/>
                          <a:pt x="44" y="64"/>
                        </a:cubicBezTo>
                        <a:cubicBezTo>
                          <a:pt x="45" y="64"/>
                          <a:pt x="45" y="64"/>
                          <a:pt x="45" y="64"/>
                        </a:cubicBezTo>
                        <a:cubicBezTo>
                          <a:pt x="45" y="65"/>
                          <a:pt x="45" y="65"/>
                          <a:pt x="45" y="65"/>
                        </a:cubicBezTo>
                        <a:cubicBezTo>
                          <a:pt x="45" y="66"/>
                          <a:pt x="45" y="66"/>
                          <a:pt x="45" y="66"/>
                        </a:cubicBezTo>
                        <a:cubicBezTo>
                          <a:pt x="45" y="66"/>
                          <a:pt x="45" y="66"/>
                          <a:pt x="45" y="66"/>
                        </a:cubicBezTo>
                        <a:cubicBezTo>
                          <a:pt x="45" y="66"/>
                          <a:pt x="45" y="66"/>
                          <a:pt x="45" y="66"/>
                        </a:cubicBezTo>
                        <a:cubicBezTo>
                          <a:pt x="45" y="66"/>
                          <a:pt x="45" y="66"/>
                          <a:pt x="45" y="66"/>
                        </a:cubicBezTo>
                        <a:cubicBezTo>
                          <a:pt x="45" y="66"/>
                          <a:pt x="45" y="66"/>
                          <a:pt x="45" y="66"/>
                        </a:cubicBezTo>
                        <a:cubicBezTo>
                          <a:pt x="46" y="66"/>
                          <a:pt x="46" y="66"/>
                          <a:pt x="46" y="66"/>
                        </a:cubicBezTo>
                        <a:cubicBezTo>
                          <a:pt x="46" y="66"/>
                          <a:pt x="46" y="66"/>
                          <a:pt x="46" y="66"/>
                        </a:cubicBezTo>
                        <a:cubicBezTo>
                          <a:pt x="46" y="66"/>
                          <a:pt x="46" y="66"/>
                          <a:pt x="46" y="66"/>
                        </a:cubicBezTo>
                        <a:cubicBezTo>
                          <a:pt x="46" y="66"/>
                          <a:pt x="46" y="66"/>
                          <a:pt x="46" y="66"/>
                        </a:cubicBezTo>
                        <a:cubicBezTo>
                          <a:pt x="46" y="67"/>
                          <a:pt x="46" y="67"/>
                          <a:pt x="46" y="67"/>
                        </a:cubicBezTo>
                        <a:cubicBezTo>
                          <a:pt x="46" y="67"/>
                          <a:pt x="46" y="67"/>
                          <a:pt x="46" y="67"/>
                        </a:cubicBezTo>
                        <a:cubicBezTo>
                          <a:pt x="46" y="67"/>
                          <a:pt x="46" y="67"/>
                          <a:pt x="46" y="67"/>
                        </a:cubicBezTo>
                        <a:cubicBezTo>
                          <a:pt x="46" y="67"/>
                          <a:pt x="46" y="67"/>
                          <a:pt x="46" y="67"/>
                        </a:cubicBezTo>
                        <a:cubicBezTo>
                          <a:pt x="46" y="68"/>
                          <a:pt x="46" y="68"/>
                          <a:pt x="46" y="68"/>
                        </a:cubicBezTo>
                        <a:cubicBezTo>
                          <a:pt x="46" y="68"/>
                          <a:pt x="46" y="68"/>
                          <a:pt x="46" y="68"/>
                        </a:cubicBezTo>
                        <a:cubicBezTo>
                          <a:pt x="47" y="68"/>
                          <a:pt x="47" y="68"/>
                          <a:pt x="47" y="68"/>
                        </a:cubicBezTo>
                        <a:cubicBezTo>
                          <a:pt x="47" y="68"/>
                          <a:pt x="47" y="68"/>
                          <a:pt x="47" y="68"/>
                        </a:cubicBezTo>
                        <a:cubicBezTo>
                          <a:pt x="48" y="68"/>
                          <a:pt x="48" y="68"/>
                          <a:pt x="48" y="68"/>
                        </a:cubicBezTo>
                        <a:cubicBezTo>
                          <a:pt x="48" y="67"/>
                          <a:pt x="48" y="67"/>
                          <a:pt x="48" y="67"/>
                        </a:cubicBezTo>
                        <a:cubicBezTo>
                          <a:pt x="49" y="68"/>
                          <a:pt x="49" y="68"/>
                          <a:pt x="49" y="68"/>
                        </a:cubicBezTo>
                        <a:cubicBezTo>
                          <a:pt x="49" y="68"/>
                          <a:pt x="49" y="68"/>
                          <a:pt x="49" y="68"/>
                        </a:cubicBezTo>
                        <a:cubicBezTo>
                          <a:pt x="48" y="68"/>
                          <a:pt x="48" y="68"/>
                          <a:pt x="48" y="68"/>
                        </a:cubicBezTo>
                        <a:cubicBezTo>
                          <a:pt x="48" y="68"/>
                          <a:pt x="48" y="68"/>
                          <a:pt x="48" y="68"/>
                        </a:cubicBezTo>
                        <a:cubicBezTo>
                          <a:pt x="48" y="68"/>
                          <a:pt x="48" y="68"/>
                          <a:pt x="48" y="68"/>
                        </a:cubicBezTo>
                        <a:cubicBezTo>
                          <a:pt x="49" y="68"/>
                          <a:pt x="49" y="68"/>
                          <a:pt x="49" y="68"/>
                        </a:cubicBezTo>
                        <a:cubicBezTo>
                          <a:pt x="49" y="68"/>
                          <a:pt x="49" y="68"/>
                          <a:pt x="49" y="68"/>
                        </a:cubicBezTo>
                        <a:cubicBezTo>
                          <a:pt x="49" y="68"/>
                          <a:pt x="49" y="68"/>
                          <a:pt x="49" y="68"/>
                        </a:cubicBezTo>
                        <a:cubicBezTo>
                          <a:pt x="50" y="69"/>
                          <a:pt x="50" y="69"/>
                          <a:pt x="50" y="69"/>
                        </a:cubicBezTo>
                        <a:cubicBezTo>
                          <a:pt x="51" y="69"/>
                          <a:pt x="51" y="69"/>
                          <a:pt x="51" y="69"/>
                        </a:cubicBezTo>
                        <a:cubicBezTo>
                          <a:pt x="51" y="69"/>
                          <a:pt x="51" y="69"/>
                          <a:pt x="51" y="69"/>
                        </a:cubicBezTo>
                        <a:cubicBezTo>
                          <a:pt x="51" y="68"/>
                          <a:pt x="51" y="68"/>
                          <a:pt x="51" y="68"/>
                        </a:cubicBezTo>
                        <a:cubicBezTo>
                          <a:pt x="51" y="68"/>
                          <a:pt x="51" y="68"/>
                          <a:pt x="51" y="68"/>
                        </a:cubicBezTo>
                        <a:cubicBezTo>
                          <a:pt x="51" y="68"/>
                          <a:pt x="51" y="68"/>
                          <a:pt x="51" y="68"/>
                        </a:cubicBezTo>
                        <a:cubicBezTo>
                          <a:pt x="51" y="68"/>
                          <a:pt x="51" y="68"/>
                          <a:pt x="51" y="68"/>
                        </a:cubicBezTo>
                        <a:cubicBezTo>
                          <a:pt x="51" y="68"/>
                          <a:pt x="51" y="68"/>
                          <a:pt x="51" y="68"/>
                        </a:cubicBezTo>
                        <a:cubicBezTo>
                          <a:pt x="51" y="67"/>
                          <a:pt x="51" y="67"/>
                          <a:pt x="51" y="67"/>
                        </a:cubicBezTo>
                        <a:cubicBezTo>
                          <a:pt x="51" y="67"/>
                          <a:pt x="51" y="67"/>
                          <a:pt x="51" y="67"/>
                        </a:cubicBezTo>
                        <a:cubicBezTo>
                          <a:pt x="51" y="67"/>
                          <a:pt x="51" y="67"/>
                          <a:pt x="51" y="67"/>
                        </a:cubicBezTo>
                        <a:cubicBezTo>
                          <a:pt x="51" y="66"/>
                          <a:pt x="51" y="66"/>
                          <a:pt x="51" y="66"/>
                        </a:cubicBezTo>
                        <a:cubicBezTo>
                          <a:pt x="51" y="66"/>
                          <a:pt x="51" y="66"/>
                          <a:pt x="51" y="66"/>
                        </a:cubicBezTo>
                        <a:cubicBezTo>
                          <a:pt x="52" y="66"/>
                          <a:pt x="52" y="66"/>
                          <a:pt x="52" y="66"/>
                        </a:cubicBezTo>
                        <a:cubicBezTo>
                          <a:pt x="52" y="66"/>
                          <a:pt x="52" y="66"/>
                          <a:pt x="52" y="66"/>
                        </a:cubicBezTo>
                        <a:cubicBezTo>
                          <a:pt x="52" y="67"/>
                          <a:pt x="52" y="67"/>
                          <a:pt x="52" y="67"/>
                        </a:cubicBezTo>
                        <a:cubicBezTo>
                          <a:pt x="52" y="67"/>
                          <a:pt x="52" y="67"/>
                          <a:pt x="52" y="67"/>
                        </a:cubicBezTo>
                        <a:cubicBezTo>
                          <a:pt x="52" y="67"/>
                          <a:pt x="52" y="67"/>
                          <a:pt x="52" y="67"/>
                        </a:cubicBezTo>
                        <a:cubicBezTo>
                          <a:pt x="51" y="67"/>
                          <a:pt x="51" y="67"/>
                          <a:pt x="51" y="67"/>
                        </a:cubicBezTo>
                        <a:cubicBezTo>
                          <a:pt x="51" y="68"/>
                          <a:pt x="51" y="68"/>
                          <a:pt x="51" y="68"/>
                        </a:cubicBezTo>
                        <a:cubicBezTo>
                          <a:pt x="51" y="68"/>
                          <a:pt x="51" y="68"/>
                          <a:pt x="51" y="68"/>
                        </a:cubicBezTo>
                        <a:cubicBezTo>
                          <a:pt x="51" y="69"/>
                          <a:pt x="51" y="69"/>
                          <a:pt x="51" y="69"/>
                        </a:cubicBezTo>
                        <a:cubicBezTo>
                          <a:pt x="51" y="69"/>
                          <a:pt x="51" y="69"/>
                          <a:pt x="51" y="69"/>
                        </a:cubicBezTo>
                        <a:cubicBezTo>
                          <a:pt x="52" y="69"/>
                          <a:pt x="52" y="69"/>
                          <a:pt x="52" y="69"/>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3" y="71"/>
                          <a:pt x="53" y="71"/>
                          <a:pt x="53" y="71"/>
                        </a:cubicBezTo>
                        <a:cubicBezTo>
                          <a:pt x="54" y="71"/>
                          <a:pt x="54" y="71"/>
                          <a:pt x="54" y="71"/>
                        </a:cubicBezTo>
                        <a:cubicBezTo>
                          <a:pt x="54" y="72"/>
                          <a:pt x="54" y="72"/>
                          <a:pt x="54" y="72"/>
                        </a:cubicBezTo>
                        <a:cubicBezTo>
                          <a:pt x="54" y="72"/>
                          <a:pt x="54" y="72"/>
                          <a:pt x="54" y="72"/>
                        </a:cubicBezTo>
                        <a:cubicBezTo>
                          <a:pt x="54" y="72"/>
                          <a:pt x="54" y="72"/>
                          <a:pt x="54" y="72"/>
                        </a:cubicBezTo>
                        <a:cubicBezTo>
                          <a:pt x="54" y="72"/>
                          <a:pt x="54" y="72"/>
                          <a:pt x="54" y="72"/>
                        </a:cubicBezTo>
                        <a:cubicBezTo>
                          <a:pt x="54" y="73"/>
                          <a:pt x="54" y="73"/>
                          <a:pt x="54" y="73"/>
                        </a:cubicBezTo>
                        <a:cubicBezTo>
                          <a:pt x="54" y="73"/>
                          <a:pt x="54" y="73"/>
                          <a:pt x="54" y="73"/>
                        </a:cubicBezTo>
                        <a:cubicBezTo>
                          <a:pt x="54" y="73"/>
                          <a:pt x="54" y="73"/>
                          <a:pt x="54" y="73"/>
                        </a:cubicBezTo>
                        <a:cubicBezTo>
                          <a:pt x="54" y="73"/>
                          <a:pt x="54" y="73"/>
                          <a:pt x="54" y="73"/>
                        </a:cubicBezTo>
                        <a:cubicBezTo>
                          <a:pt x="53" y="73"/>
                          <a:pt x="53" y="73"/>
                          <a:pt x="53" y="73"/>
                        </a:cubicBezTo>
                        <a:cubicBezTo>
                          <a:pt x="53" y="73"/>
                          <a:pt x="53" y="73"/>
                          <a:pt x="53" y="73"/>
                        </a:cubicBezTo>
                        <a:cubicBezTo>
                          <a:pt x="53" y="73"/>
                          <a:pt x="53" y="73"/>
                          <a:pt x="53" y="73"/>
                        </a:cubicBezTo>
                        <a:cubicBezTo>
                          <a:pt x="53" y="73"/>
                          <a:pt x="53" y="73"/>
                          <a:pt x="53" y="73"/>
                        </a:cubicBezTo>
                        <a:cubicBezTo>
                          <a:pt x="53" y="73"/>
                          <a:pt x="53" y="73"/>
                          <a:pt x="53" y="73"/>
                        </a:cubicBezTo>
                        <a:cubicBezTo>
                          <a:pt x="53" y="72"/>
                          <a:pt x="53" y="72"/>
                          <a:pt x="53" y="72"/>
                        </a:cubicBezTo>
                        <a:cubicBezTo>
                          <a:pt x="53" y="72"/>
                          <a:pt x="53" y="72"/>
                          <a:pt x="53" y="72"/>
                        </a:cubicBezTo>
                        <a:cubicBezTo>
                          <a:pt x="53" y="71"/>
                          <a:pt x="53" y="71"/>
                          <a:pt x="53" y="71"/>
                        </a:cubicBezTo>
                        <a:cubicBezTo>
                          <a:pt x="53" y="72"/>
                          <a:pt x="53" y="72"/>
                          <a:pt x="53" y="72"/>
                        </a:cubicBezTo>
                        <a:cubicBezTo>
                          <a:pt x="52" y="71"/>
                          <a:pt x="52" y="71"/>
                          <a:pt x="52" y="71"/>
                        </a:cubicBezTo>
                        <a:cubicBezTo>
                          <a:pt x="52" y="71"/>
                          <a:pt x="52" y="71"/>
                          <a:pt x="52" y="71"/>
                        </a:cubicBezTo>
                        <a:cubicBezTo>
                          <a:pt x="52" y="71"/>
                          <a:pt x="52" y="71"/>
                          <a:pt x="52" y="71"/>
                        </a:cubicBezTo>
                        <a:cubicBezTo>
                          <a:pt x="52" y="71"/>
                          <a:pt x="52" y="71"/>
                          <a:pt x="52" y="71"/>
                        </a:cubicBezTo>
                        <a:cubicBezTo>
                          <a:pt x="51" y="71"/>
                          <a:pt x="51" y="71"/>
                          <a:pt x="51" y="71"/>
                        </a:cubicBezTo>
                        <a:cubicBezTo>
                          <a:pt x="51" y="71"/>
                          <a:pt x="51" y="71"/>
                          <a:pt x="51" y="71"/>
                        </a:cubicBezTo>
                        <a:cubicBezTo>
                          <a:pt x="51" y="72"/>
                          <a:pt x="51" y="72"/>
                          <a:pt x="51" y="72"/>
                        </a:cubicBezTo>
                        <a:cubicBezTo>
                          <a:pt x="51" y="72"/>
                          <a:pt x="51" y="72"/>
                          <a:pt x="51" y="72"/>
                        </a:cubicBezTo>
                        <a:cubicBezTo>
                          <a:pt x="51" y="72"/>
                          <a:pt x="51" y="72"/>
                          <a:pt x="51" y="72"/>
                        </a:cubicBezTo>
                        <a:cubicBezTo>
                          <a:pt x="50" y="72"/>
                          <a:pt x="50" y="72"/>
                          <a:pt x="50" y="72"/>
                        </a:cubicBezTo>
                        <a:cubicBezTo>
                          <a:pt x="50" y="72"/>
                          <a:pt x="50" y="72"/>
                          <a:pt x="50" y="72"/>
                        </a:cubicBezTo>
                        <a:cubicBezTo>
                          <a:pt x="50" y="72"/>
                          <a:pt x="50" y="72"/>
                          <a:pt x="50" y="72"/>
                        </a:cubicBezTo>
                        <a:cubicBezTo>
                          <a:pt x="51" y="73"/>
                          <a:pt x="51" y="73"/>
                          <a:pt x="51" y="73"/>
                        </a:cubicBezTo>
                        <a:cubicBezTo>
                          <a:pt x="52" y="73"/>
                          <a:pt x="52" y="73"/>
                          <a:pt x="52" y="73"/>
                        </a:cubicBezTo>
                        <a:cubicBezTo>
                          <a:pt x="54" y="74"/>
                          <a:pt x="54" y="74"/>
                          <a:pt x="54" y="74"/>
                        </a:cubicBezTo>
                        <a:cubicBezTo>
                          <a:pt x="54" y="74"/>
                          <a:pt x="54" y="74"/>
                          <a:pt x="54"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6" y="73"/>
                          <a:pt x="56" y="73"/>
                          <a:pt x="56" y="73"/>
                        </a:cubicBezTo>
                        <a:cubicBezTo>
                          <a:pt x="56" y="73"/>
                          <a:pt x="56" y="73"/>
                          <a:pt x="56" y="73"/>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7" y="74"/>
                          <a:pt x="57" y="74"/>
                          <a:pt x="57" y="74"/>
                        </a:cubicBezTo>
                        <a:cubicBezTo>
                          <a:pt x="57" y="74"/>
                          <a:pt x="57" y="74"/>
                          <a:pt x="57" y="74"/>
                        </a:cubicBezTo>
                        <a:cubicBezTo>
                          <a:pt x="58" y="75"/>
                          <a:pt x="58" y="75"/>
                          <a:pt x="58" y="75"/>
                        </a:cubicBezTo>
                        <a:cubicBezTo>
                          <a:pt x="58" y="75"/>
                          <a:pt x="58" y="75"/>
                          <a:pt x="58" y="75"/>
                        </a:cubicBezTo>
                        <a:cubicBezTo>
                          <a:pt x="58" y="75"/>
                          <a:pt x="58" y="75"/>
                          <a:pt x="58" y="75"/>
                        </a:cubicBezTo>
                        <a:cubicBezTo>
                          <a:pt x="58" y="75"/>
                          <a:pt x="58" y="75"/>
                          <a:pt x="58" y="75"/>
                        </a:cubicBezTo>
                        <a:cubicBezTo>
                          <a:pt x="58" y="75"/>
                          <a:pt x="58" y="75"/>
                          <a:pt x="58" y="75"/>
                        </a:cubicBezTo>
                        <a:cubicBezTo>
                          <a:pt x="59" y="74"/>
                          <a:pt x="59" y="74"/>
                          <a:pt x="59" y="74"/>
                        </a:cubicBezTo>
                        <a:cubicBezTo>
                          <a:pt x="59" y="74"/>
                          <a:pt x="59" y="74"/>
                          <a:pt x="59" y="74"/>
                        </a:cubicBezTo>
                        <a:cubicBezTo>
                          <a:pt x="59" y="74"/>
                          <a:pt x="59" y="74"/>
                          <a:pt x="59" y="74"/>
                        </a:cubicBezTo>
                        <a:cubicBezTo>
                          <a:pt x="59" y="74"/>
                          <a:pt x="59" y="74"/>
                          <a:pt x="59" y="74"/>
                        </a:cubicBezTo>
                        <a:cubicBezTo>
                          <a:pt x="59" y="74"/>
                          <a:pt x="59" y="74"/>
                          <a:pt x="59" y="74"/>
                        </a:cubicBezTo>
                        <a:cubicBezTo>
                          <a:pt x="60" y="74"/>
                          <a:pt x="60" y="74"/>
                          <a:pt x="60" y="74"/>
                        </a:cubicBezTo>
                        <a:cubicBezTo>
                          <a:pt x="60" y="74"/>
                          <a:pt x="60" y="74"/>
                          <a:pt x="60" y="74"/>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2" y="75"/>
                          <a:pt x="62" y="75"/>
                          <a:pt x="62" y="75"/>
                        </a:cubicBezTo>
                        <a:cubicBezTo>
                          <a:pt x="62" y="74"/>
                          <a:pt x="62" y="74"/>
                          <a:pt x="62" y="74"/>
                        </a:cubicBezTo>
                        <a:cubicBezTo>
                          <a:pt x="62" y="74"/>
                          <a:pt x="62" y="74"/>
                          <a:pt x="62" y="74"/>
                        </a:cubicBezTo>
                        <a:cubicBezTo>
                          <a:pt x="62" y="74"/>
                          <a:pt x="62" y="74"/>
                          <a:pt x="62" y="74"/>
                        </a:cubicBezTo>
                        <a:cubicBezTo>
                          <a:pt x="62" y="74"/>
                          <a:pt x="62" y="74"/>
                          <a:pt x="62" y="74"/>
                        </a:cubicBezTo>
                        <a:cubicBezTo>
                          <a:pt x="62" y="74"/>
                          <a:pt x="62" y="74"/>
                          <a:pt x="62" y="74"/>
                        </a:cubicBezTo>
                        <a:cubicBezTo>
                          <a:pt x="62" y="74"/>
                          <a:pt x="62" y="74"/>
                          <a:pt x="62" y="74"/>
                        </a:cubicBezTo>
                        <a:cubicBezTo>
                          <a:pt x="62" y="75"/>
                          <a:pt x="62" y="75"/>
                          <a:pt x="62" y="75"/>
                        </a:cubicBezTo>
                        <a:cubicBezTo>
                          <a:pt x="62" y="74"/>
                          <a:pt x="62" y="74"/>
                          <a:pt x="62" y="74"/>
                        </a:cubicBezTo>
                        <a:cubicBezTo>
                          <a:pt x="62" y="73"/>
                          <a:pt x="62" y="73"/>
                          <a:pt x="62" y="73"/>
                        </a:cubicBezTo>
                        <a:cubicBezTo>
                          <a:pt x="62" y="73"/>
                          <a:pt x="62" y="73"/>
                          <a:pt x="62" y="73"/>
                        </a:cubicBezTo>
                        <a:cubicBezTo>
                          <a:pt x="62" y="73"/>
                          <a:pt x="62" y="73"/>
                          <a:pt x="62" y="73"/>
                        </a:cubicBezTo>
                        <a:cubicBezTo>
                          <a:pt x="62" y="73"/>
                          <a:pt x="62" y="73"/>
                          <a:pt x="62" y="73"/>
                        </a:cubicBezTo>
                        <a:cubicBezTo>
                          <a:pt x="63" y="73"/>
                          <a:pt x="63" y="73"/>
                          <a:pt x="63" y="73"/>
                        </a:cubicBezTo>
                        <a:cubicBezTo>
                          <a:pt x="63" y="73"/>
                          <a:pt x="63" y="73"/>
                          <a:pt x="63" y="73"/>
                        </a:cubicBezTo>
                        <a:cubicBezTo>
                          <a:pt x="63" y="73"/>
                          <a:pt x="63" y="73"/>
                          <a:pt x="63" y="73"/>
                        </a:cubicBezTo>
                        <a:cubicBezTo>
                          <a:pt x="63" y="73"/>
                          <a:pt x="63" y="73"/>
                          <a:pt x="63" y="73"/>
                        </a:cubicBezTo>
                        <a:cubicBezTo>
                          <a:pt x="63" y="73"/>
                          <a:pt x="63" y="73"/>
                          <a:pt x="63" y="73"/>
                        </a:cubicBezTo>
                        <a:cubicBezTo>
                          <a:pt x="63" y="72"/>
                          <a:pt x="63" y="72"/>
                          <a:pt x="63" y="72"/>
                        </a:cubicBezTo>
                        <a:cubicBezTo>
                          <a:pt x="63" y="72"/>
                          <a:pt x="63" y="72"/>
                          <a:pt x="63" y="72"/>
                        </a:cubicBezTo>
                        <a:cubicBezTo>
                          <a:pt x="63" y="72"/>
                          <a:pt x="63" y="72"/>
                          <a:pt x="63" y="72"/>
                        </a:cubicBezTo>
                        <a:cubicBezTo>
                          <a:pt x="63" y="72"/>
                          <a:pt x="63" y="72"/>
                          <a:pt x="63" y="72"/>
                        </a:cubicBezTo>
                        <a:cubicBezTo>
                          <a:pt x="63" y="72"/>
                          <a:pt x="63" y="72"/>
                          <a:pt x="63" y="72"/>
                        </a:cubicBezTo>
                        <a:cubicBezTo>
                          <a:pt x="63" y="72"/>
                          <a:pt x="63" y="72"/>
                          <a:pt x="63" y="72"/>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4" y="71"/>
                          <a:pt x="64" y="71"/>
                          <a:pt x="64" y="71"/>
                        </a:cubicBezTo>
                        <a:cubicBezTo>
                          <a:pt x="64" y="71"/>
                          <a:pt x="64" y="71"/>
                          <a:pt x="64" y="71"/>
                        </a:cubicBezTo>
                        <a:cubicBezTo>
                          <a:pt x="64" y="71"/>
                          <a:pt x="64" y="71"/>
                          <a:pt x="64" y="71"/>
                        </a:cubicBezTo>
                        <a:cubicBezTo>
                          <a:pt x="65" y="71"/>
                          <a:pt x="65" y="71"/>
                          <a:pt x="65" y="71"/>
                        </a:cubicBezTo>
                        <a:cubicBezTo>
                          <a:pt x="65" y="71"/>
                          <a:pt x="65" y="71"/>
                          <a:pt x="65" y="71"/>
                        </a:cubicBezTo>
                        <a:cubicBezTo>
                          <a:pt x="65" y="71"/>
                          <a:pt x="65" y="71"/>
                          <a:pt x="65" y="71"/>
                        </a:cubicBezTo>
                        <a:cubicBezTo>
                          <a:pt x="65" y="71"/>
                          <a:pt x="65" y="71"/>
                          <a:pt x="65" y="71"/>
                        </a:cubicBezTo>
                        <a:cubicBezTo>
                          <a:pt x="65" y="70"/>
                          <a:pt x="65" y="70"/>
                          <a:pt x="65" y="70"/>
                        </a:cubicBezTo>
                        <a:cubicBezTo>
                          <a:pt x="65" y="70"/>
                          <a:pt x="65" y="70"/>
                          <a:pt x="65" y="70"/>
                        </a:cubicBezTo>
                        <a:cubicBezTo>
                          <a:pt x="65" y="70"/>
                          <a:pt x="65" y="70"/>
                          <a:pt x="65" y="70"/>
                        </a:cubicBezTo>
                        <a:cubicBezTo>
                          <a:pt x="66" y="70"/>
                          <a:pt x="66" y="70"/>
                          <a:pt x="66" y="70"/>
                        </a:cubicBezTo>
                        <a:cubicBezTo>
                          <a:pt x="66" y="70"/>
                          <a:pt x="66" y="70"/>
                          <a:pt x="66" y="70"/>
                        </a:cubicBezTo>
                        <a:cubicBezTo>
                          <a:pt x="66" y="70"/>
                          <a:pt x="66" y="70"/>
                          <a:pt x="66" y="70"/>
                        </a:cubicBezTo>
                        <a:cubicBezTo>
                          <a:pt x="66" y="71"/>
                          <a:pt x="66" y="71"/>
                          <a:pt x="66" y="71"/>
                        </a:cubicBezTo>
                        <a:cubicBezTo>
                          <a:pt x="66" y="71"/>
                          <a:pt x="66" y="71"/>
                          <a:pt x="66" y="71"/>
                        </a:cubicBezTo>
                        <a:cubicBezTo>
                          <a:pt x="66" y="72"/>
                          <a:pt x="66" y="72"/>
                          <a:pt x="66" y="72"/>
                        </a:cubicBezTo>
                        <a:cubicBezTo>
                          <a:pt x="67" y="72"/>
                          <a:pt x="67" y="72"/>
                          <a:pt x="67" y="72"/>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8" y="72"/>
                          <a:pt x="68" y="72"/>
                          <a:pt x="68" y="72"/>
                        </a:cubicBezTo>
                        <a:cubicBezTo>
                          <a:pt x="68" y="72"/>
                          <a:pt x="68" y="72"/>
                          <a:pt x="68" y="72"/>
                        </a:cubicBezTo>
                        <a:cubicBezTo>
                          <a:pt x="68" y="72"/>
                          <a:pt x="68" y="72"/>
                          <a:pt x="68" y="72"/>
                        </a:cubicBezTo>
                        <a:cubicBezTo>
                          <a:pt x="68" y="72"/>
                          <a:pt x="68" y="72"/>
                          <a:pt x="68" y="72"/>
                        </a:cubicBezTo>
                        <a:cubicBezTo>
                          <a:pt x="68" y="72"/>
                          <a:pt x="68" y="72"/>
                          <a:pt x="68" y="72"/>
                        </a:cubicBezTo>
                        <a:cubicBezTo>
                          <a:pt x="68" y="71"/>
                          <a:pt x="68" y="71"/>
                          <a:pt x="68" y="71"/>
                        </a:cubicBezTo>
                        <a:cubicBezTo>
                          <a:pt x="69" y="71"/>
                          <a:pt x="69" y="71"/>
                          <a:pt x="69" y="71"/>
                        </a:cubicBezTo>
                        <a:cubicBezTo>
                          <a:pt x="69" y="72"/>
                          <a:pt x="69" y="72"/>
                          <a:pt x="69" y="72"/>
                        </a:cubicBezTo>
                        <a:cubicBezTo>
                          <a:pt x="69" y="72"/>
                          <a:pt x="69" y="72"/>
                          <a:pt x="69" y="72"/>
                        </a:cubicBezTo>
                        <a:cubicBezTo>
                          <a:pt x="69" y="72"/>
                          <a:pt x="69" y="72"/>
                          <a:pt x="69" y="72"/>
                        </a:cubicBezTo>
                        <a:cubicBezTo>
                          <a:pt x="69" y="72"/>
                          <a:pt x="69" y="72"/>
                          <a:pt x="69" y="72"/>
                        </a:cubicBezTo>
                        <a:cubicBezTo>
                          <a:pt x="69" y="73"/>
                          <a:pt x="69" y="73"/>
                          <a:pt x="69" y="73"/>
                        </a:cubicBezTo>
                        <a:cubicBezTo>
                          <a:pt x="69" y="73"/>
                          <a:pt x="69" y="73"/>
                          <a:pt x="69" y="73"/>
                        </a:cubicBezTo>
                        <a:cubicBezTo>
                          <a:pt x="69" y="73"/>
                          <a:pt x="69" y="73"/>
                          <a:pt x="69" y="73"/>
                        </a:cubicBezTo>
                        <a:cubicBezTo>
                          <a:pt x="69" y="73"/>
                          <a:pt x="69" y="73"/>
                          <a:pt x="69" y="73"/>
                        </a:cubicBezTo>
                        <a:cubicBezTo>
                          <a:pt x="69" y="73"/>
                          <a:pt x="69" y="73"/>
                          <a:pt x="69" y="73"/>
                        </a:cubicBezTo>
                        <a:cubicBezTo>
                          <a:pt x="69" y="74"/>
                          <a:pt x="69" y="74"/>
                          <a:pt x="69" y="74"/>
                        </a:cubicBezTo>
                        <a:cubicBezTo>
                          <a:pt x="69" y="74"/>
                          <a:pt x="69" y="74"/>
                          <a:pt x="69" y="74"/>
                        </a:cubicBezTo>
                        <a:cubicBezTo>
                          <a:pt x="69" y="74"/>
                          <a:pt x="69" y="74"/>
                          <a:pt x="69" y="74"/>
                        </a:cubicBezTo>
                        <a:cubicBezTo>
                          <a:pt x="69" y="74"/>
                          <a:pt x="69" y="74"/>
                          <a:pt x="69" y="74"/>
                        </a:cubicBezTo>
                        <a:cubicBezTo>
                          <a:pt x="69" y="75"/>
                          <a:pt x="69" y="75"/>
                          <a:pt x="69" y="75"/>
                        </a:cubicBezTo>
                        <a:cubicBezTo>
                          <a:pt x="69" y="75"/>
                          <a:pt x="69" y="75"/>
                          <a:pt x="69" y="75"/>
                        </a:cubicBezTo>
                        <a:cubicBezTo>
                          <a:pt x="69" y="75"/>
                          <a:pt x="69" y="75"/>
                          <a:pt x="69" y="75"/>
                        </a:cubicBezTo>
                        <a:cubicBezTo>
                          <a:pt x="69" y="75"/>
                          <a:pt x="69" y="75"/>
                          <a:pt x="69" y="75"/>
                        </a:cubicBezTo>
                        <a:cubicBezTo>
                          <a:pt x="70" y="75"/>
                          <a:pt x="70" y="75"/>
                          <a:pt x="70" y="75"/>
                        </a:cubicBezTo>
                        <a:cubicBezTo>
                          <a:pt x="71" y="74"/>
                          <a:pt x="71" y="74"/>
                          <a:pt x="71" y="74"/>
                        </a:cubicBezTo>
                        <a:cubicBezTo>
                          <a:pt x="71" y="74"/>
                          <a:pt x="71" y="74"/>
                          <a:pt x="71" y="74"/>
                        </a:cubicBezTo>
                        <a:cubicBezTo>
                          <a:pt x="71" y="74"/>
                          <a:pt x="71" y="74"/>
                          <a:pt x="71" y="74"/>
                        </a:cubicBezTo>
                        <a:cubicBezTo>
                          <a:pt x="71" y="73"/>
                          <a:pt x="71" y="73"/>
                          <a:pt x="71" y="73"/>
                        </a:cubicBezTo>
                        <a:cubicBezTo>
                          <a:pt x="72" y="73"/>
                          <a:pt x="72" y="73"/>
                          <a:pt x="72" y="73"/>
                        </a:cubicBezTo>
                        <a:cubicBezTo>
                          <a:pt x="72" y="73"/>
                          <a:pt x="72" y="73"/>
                          <a:pt x="72" y="73"/>
                        </a:cubicBezTo>
                        <a:cubicBezTo>
                          <a:pt x="72" y="72"/>
                          <a:pt x="72" y="72"/>
                          <a:pt x="72" y="72"/>
                        </a:cubicBezTo>
                        <a:cubicBezTo>
                          <a:pt x="72" y="72"/>
                          <a:pt x="72" y="72"/>
                          <a:pt x="72" y="72"/>
                        </a:cubicBezTo>
                        <a:cubicBezTo>
                          <a:pt x="72" y="72"/>
                          <a:pt x="72" y="72"/>
                          <a:pt x="72" y="72"/>
                        </a:cubicBezTo>
                        <a:cubicBezTo>
                          <a:pt x="71" y="72"/>
                          <a:pt x="71" y="72"/>
                          <a:pt x="71" y="72"/>
                        </a:cubicBezTo>
                        <a:cubicBezTo>
                          <a:pt x="71" y="71"/>
                          <a:pt x="71" y="71"/>
                          <a:pt x="71" y="71"/>
                        </a:cubicBezTo>
                        <a:cubicBezTo>
                          <a:pt x="72" y="71"/>
                          <a:pt x="72" y="71"/>
                          <a:pt x="72" y="71"/>
                        </a:cubicBezTo>
                        <a:cubicBezTo>
                          <a:pt x="72" y="71"/>
                          <a:pt x="72" y="71"/>
                          <a:pt x="72" y="71"/>
                        </a:cubicBezTo>
                        <a:cubicBezTo>
                          <a:pt x="72" y="70"/>
                          <a:pt x="72" y="70"/>
                          <a:pt x="72" y="70"/>
                        </a:cubicBezTo>
                        <a:cubicBezTo>
                          <a:pt x="72" y="70"/>
                          <a:pt x="72" y="70"/>
                          <a:pt x="72" y="70"/>
                        </a:cubicBezTo>
                        <a:cubicBezTo>
                          <a:pt x="72" y="71"/>
                          <a:pt x="72" y="71"/>
                          <a:pt x="72" y="71"/>
                        </a:cubicBezTo>
                        <a:cubicBezTo>
                          <a:pt x="73" y="71"/>
                          <a:pt x="73" y="71"/>
                          <a:pt x="73" y="71"/>
                        </a:cubicBezTo>
                        <a:cubicBezTo>
                          <a:pt x="73" y="70"/>
                          <a:pt x="73" y="70"/>
                          <a:pt x="73" y="70"/>
                        </a:cubicBezTo>
                        <a:cubicBezTo>
                          <a:pt x="72" y="70"/>
                          <a:pt x="72" y="70"/>
                          <a:pt x="72" y="70"/>
                        </a:cubicBezTo>
                        <a:cubicBezTo>
                          <a:pt x="72" y="70"/>
                          <a:pt x="72" y="70"/>
                          <a:pt x="72" y="70"/>
                        </a:cubicBezTo>
                        <a:cubicBezTo>
                          <a:pt x="72" y="70"/>
                          <a:pt x="72" y="70"/>
                          <a:pt x="72" y="70"/>
                        </a:cubicBezTo>
                        <a:cubicBezTo>
                          <a:pt x="72" y="69"/>
                          <a:pt x="72" y="69"/>
                          <a:pt x="72" y="69"/>
                        </a:cubicBezTo>
                        <a:cubicBezTo>
                          <a:pt x="72" y="69"/>
                          <a:pt x="72" y="69"/>
                          <a:pt x="72" y="69"/>
                        </a:cubicBezTo>
                        <a:cubicBezTo>
                          <a:pt x="72" y="70"/>
                          <a:pt x="72" y="70"/>
                          <a:pt x="72" y="70"/>
                        </a:cubicBezTo>
                        <a:cubicBezTo>
                          <a:pt x="72" y="70"/>
                          <a:pt x="72" y="70"/>
                          <a:pt x="72" y="70"/>
                        </a:cubicBezTo>
                        <a:cubicBezTo>
                          <a:pt x="72" y="70"/>
                          <a:pt x="72" y="70"/>
                          <a:pt x="72" y="70"/>
                        </a:cubicBezTo>
                        <a:cubicBezTo>
                          <a:pt x="72" y="69"/>
                          <a:pt x="72" y="69"/>
                          <a:pt x="72" y="69"/>
                        </a:cubicBezTo>
                        <a:cubicBezTo>
                          <a:pt x="72" y="69"/>
                          <a:pt x="72" y="69"/>
                          <a:pt x="72" y="69"/>
                        </a:cubicBezTo>
                        <a:cubicBezTo>
                          <a:pt x="72" y="69"/>
                          <a:pt x="72" y="69"/>
                          <a:pt x="72" y="69"/>
                        </a:cubicBezTo>
                        <a:cubicBezTo>
                          <a:pt x="72" y="69"/>
                          <a:pt x="72" y="69"/>
                          <a:pt x="72" y="69"/>
                        </a:cubicBezTo>
                        <a:cubicBezTo>
                          <a:pt x="72" y="69"/>
                          <a:pt x="72" y="69"/>
                          <a:pt x="72" y="69"/>
                        </a:cubicBezTo>
                        <a:cubicBezTo>
                          <a:pt x="72" y="68"/>
                          <a:pt x="72" y="68"/>
                          <a:pt x="72" y="68"/>
                        </a:cubicBezTo>
                        <a:cubicBezTo>
                          <a:pt x="72" y="68"/>
                          <a:pt x="72" y="68"/>
                          <a:pt x="72" y="68"/>
                        </a:cubicBezTo>
                        <a:cubicBezTo>
                          <a:pt x="72" y="68"/>
                          <a:pt x="72" y="68"/>
                          <a:pt x="72" y="68"/>
                        </a:cubicBezTo>
                        <a:cubicBezTo>
                          <a:pt x="72" y="68"/>
                          <a:pt x="72" y="68"/>
                          <a:pt x="72" y="68"/>
                        </a:cubicBezTo>
                        <a:cubicBezTo>
                          <a:pt x="72" y="68"/>
                          <a:pt x="72" y="68"/>
                          <a:pt x="72" y="68"/>
                        </a:cubicBezTo>
                        <a:cubicBezTo>
                          <a:pt x="71" y="67"/>
                          <a:pt x="71" y="67"/>
                          <a:pt x="71" y="67"/>
                        </a:cubicBezTo>
                        <a:cubicBezTo>
                          <a:pt x="71" y="67"/>
                          <a:pt x="71" y="67"/>
                          <a:pt x="71" y="67"/>
                        </a:cubicBezTo>
                        <a:cubicBezTo>
                          <a:pt x="71" y="67"/>
                          <a:pt x="71" y="67"/>
                          <a:pt x="71" y="67"/>
                        </a:cubicBezTo>
                        <a:cubicBezTo>
                          <a:pt x="70" y="67"/>
                          <a:pt x="70" y="67"/>
                          <a:pt x="70" y="67"/>
                        </a:cubicBezTo>
                        <a:cubicBezTo>
                          <a:pt x="70" y="67"/>
                          <a:pt x="70" y="67"/>
                          <a:pt x="70" y="67"/>
                        </a:cubicBezTo>
                        <a:cubicBezTo>
                          <a:pt x="69" y="67"/>
                          <a:pt x="69" y="67"/>
                          <a:pt x="69" y="67"/>
                        </a:cubicBezTo>
                        <a:cubicBezTo>
                          <a:pt x="69" y="67"/>
                          <a:pt x="69" y="67"/>
                          <a:pt x="69" y="67"/>
                        </a:cubicBezTo>
                        <a:cubicBezTo>
                          <a:pt x="69" y="67"/>
                          <a:pt x="69" y="67"/>
                          <a:pt x="69" y="67"/>
                        </a:cubicBezTo>
                        <a:cubicBezTo>
                          <a:pt x="69" y="67"/>
                          <a:pt x="69" y="67"/>
                          <a:pt x="69" y="67"/>
                        </a:cubicBezTo>
                        <a:cubicBezTo>
                          <a:pt x="69" y="67"/>
                          <a:pt x="69" y="67"/>
                          <a:pt x="69" y="67"/>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5"/>
                          <a:pt x="69" y="65"/>
                          <a:pt x="69" y="65"/>
                        </a:cubicBezTo>
                        <a:cubicBezTo>
                          <a:pt x="70" y="66"/>
                          <a:pt x="70" y="66"/>
                          <a:pt x="70" y="66"/>
                        </a:cubicBezTo>
                        <a:cubicBezTo>
                          <a:pt x="70" y="66"/>
                          <a:pt x="70" y="66"/>
                          <a:pt x="70" y="66"/>
                        </a:cubicBezTo>
                        <a:cubicBezTo>
                          <a:pt x="70" y="66"/>
                          <a:pt x="70" y="66"/>
                          <a:pt x="70" y="66"/>
                        </a:cubicBezTo>
                        <a:cubicBezTo>
                          <a:pt x="71" y="66"/>
                          <a:pt x="71" y="66"/>
                          <a:pt x="71" y="66"/>
                        </a:cubicBezTo>
                        <a:cubicBezTo>
                          <a:pt x="70" y="66"/>
                          <a:pt x="70" y="66"/>
                          <a:pt x="70" y="66"/>
                        </a:cubicBezTo>
                        <a:cubicBezTo>
                          <a:pt x="70" y="66"/>
                          <a:pt x="70" y="66"/>
                          <a:pt x="70" y="66"/>
                        </a:cubicBezTo>
                        <a:cubicBezTo>
                          <a:pt x="71" y="66"/>
                          <a:pt x="71" y="66"/>
                          <a:pt x="71" y="66"/>
                        </a:cubicBezTo>
                        <a:cubicBezTo>
                          <a:pt x="71" y="66"/>
                          <a:pt x="71" y="66"/>
                          <a:pt x="71" y="66"/>
                        </a:cubicBezTo>
                        <a:cubicBezTo>
                          <a:pt x="71" y="66"/>
                          <a:pt x="71" y="66"/>
                          <a:pt x="71" y="66"/>
                        </a:cubicBezTo>
                        <a:cubicBezTo>
                          <a:pt x="73" y="67"/>
                          <a:pt x="73" y="67"/>
                          <a:pt x="73" y="67"/>
                        </a:cubicBezTo>
                        <a:cubicBezTo>
                          <a:pt x="74" y="67"/>
                          <a:pt x="74" y="67"/>
                          <a:pt x="74" y="67"/>
                        </a:cubicBezTo>
                        <a:cubicBezTo>
                          <a:pt x="74" y="67"/>
                          <a:pt x="74" y="67"/>
                          <a:pt x="74" y="67"/>
                        </a:cubicBezTo>
                        <a:cubicBezTo>
                          <a:pt x="75" y="67"/>
                          <a:pt x="75" y="67"/>
                          <a:pt x="75" y="67"/>
                        </a:cubicBezTo>
                        <a:cubicBezTo>
                          <a:pt x="75" y="67"/>
                          <a:pt x="75" y="67"/>
                          <a:pt x="75" y="67"/>
                        </a:cubicBezTo>
                        <a:cubicBezTo>
                          <a:pt x="75" y="67"/>
                          <a:pt x="75" y="67"/>
                          <a:pt x="75" y="67"/>
                        </a:cubicBezTo>
                        <a:cubicBezTo>
                          <a:pt x="75" y="67"/>
                          <a:pt x="75" y="67"/>
                          <a:pt x="75" y="67"/>
                        </a:cubicBezTo>
                        <a:cubicBezTo>
                          <a:pt x="75" y="67"/>
                          <a:pt x="75" y="67"/>
                          <a:pt x="75" y="67"/>
                        </a:cubicBezTo>
                        <a:cubicBezTo>
                          <a:pt x="75" y="67"/>
                          <a:pt x="75" y="67"/>
                          <a:pt x="75"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7" y="68"/>
                          <a:pt x="77" y="68"/>
                          <a:pt x="77" y="68"/>
                        </a:cubicBezTo>
                        <a:cubicBezTo>
                          <a:pt x="77" y="68"/>
                          <a:pt x="77" y="68"/>
                          <a:pt x="77" y="68"/>
                        </a:cubicBezTo>
                        <a:cubicBezTo>
                          <a:pt x="77" y="68"/>
                          <a:pt x="77" y="68"/>
                          <a:pt x="77" y="68"/>
                        </a:cubicBezTo>
                        <a:cubicBezTo>
                          <a:pt x="77" y="68"/>
                          <a:pt x="77" y="68"/>
                          <a:pt x="77" y="68"/>
                        </a:cubicBezTo>
                        <a:cubicBezTo>
                          <a:pt x="76" y="68"/>
                          <a:pt x="76" y="68"/>
                          <a:pt x="76" y="68"/>
                        </a:cubicBezTo>
                        <a:cubicBezTo>
                          <a:pt x="77" y="69"/>
                          <a:pt x="77" y="69"/>
                          <a:pt x="77" y="69"/>
                        </a:cubicBezTo>
                        <a:cubicBezTo>
                          <a:pt x="77" y="68"/>
                          <a:pt x="77" y="68"/>
                          <a:pt x="77" y="68"/>
                        </a:cubicBezTo>
                        <a:cubicBezTo>
                          <a:pt x="77" y="68"/>
                          <a:pt x="77" y="68"/>
                          <a:pt x="77" y="68"/>
                        </a:cubicBezTo>
                        <a:cubicBezTo>
                          <a:pt x="77" y="68"/>
                          <a:pt x="77" y="68"/>
                          <a:pt x="77" y="68"/>
                        </a:cubicBezTo>
                        <a:cubicBezTo>
                          <a:pt x="77" y="68"/>
                          <a:pt x="77" y="68"/>
                          <a:pt x="77" y="68"/>
                        </a:cubicBezTo>
                        <a:cubicBezTo>
                          <a:pt x="77" y="68"/>
                          <a:pt x="77" y="68"/>
                          <a:pt x="77" y="68"/>
                        </a:cubicBezTo>
                        <a:cubicBezTo>
                          <a:pt x="77" y="68"/>
                          <a:pt x="77" y="68"/>
                          <a:pt x="77" y="68"/>
                        </a:cubicBezTo>
                        <a:cubicBezTo>
                          <a:pt x="77" y="69"/>
                          <a:pt x="77" y="69"/>
                          <a:pt x="77" y="69"/>
                        </a:cubicBezTo>
                        <a:cubicBezTo>
                          <a:pt x="77" y="69"/>
                          <a:pt x="77" y="69"/>
                          <a:pt x="77" y="69"/>
                        </a:cubicBezTo>
                        <a:cubicBezTo>
                          <a:pt x="77" y="69"/>
                          <a:pt x="77" y="69"/>
                          <a:pt x="77" y="69"/>
                        </a:cubicBezTo>
                        <a:cubicBezTo>
                          <a:pt x="77" y="69"/>
                          <a:pt x="77" y="69"/>
                          <a:pt x="77" y="69"/>
                        </a:cubicBezTo>
                        <a:cubicBezTo>
                          <a:pt x="76" y="70"/>
                          <a:pt x="76" y="70"/>
                          <a:pt x="76" y="70"/>
                        </a:cubicBezTo>
                        <a:cubicBezTo>
                          <a:pt x="76" y="70"/>
                          <a:pt x="76" y="70"/>
                          <a:pt x="76" y="70"/>
                        </a:cubicBezTo>
                        <a:cubicBezTo>
                          <a:pt x="76" y="70"/>
                          <a:pt x="76" y="70"/>
                          <a:pt x="76" y="70"/>
                        </a:cubicBezTo>
                        <a:cubicBezTo>
                          <a:pt x="77" y="70"/>
                          <a:pt x="77" y="70"/>
                          <a:pt x="77" y="70"/>
                        </a:cubicBezTo>
                        <a:cubicBezTo>
                          <a:pt x="78" y="70"/>
                          <a:pt x="78" y="70"/>
                          <a:pt x="78" y="70"/>
                        </a:cubicBezTo>
                        <a:cubicBezTo>
                          <a:pt x="79" y="70"/>
                          <a:pt x="79" y="70"/>
                          <a:pt x="79" y="70"/>
                        </a:cubicBezTo>
                        <a:cubicBezTo>
                          <a:pt x="79" y="70"/>
                          <a:pt x="79" y="70"/>
                          <a:pt x="79" y="70"/>
                        </a:cubicBezTo>
                        <a:cubicBezTo>
                          <a:pt x="79" y="70"/>
                          <a:pt x="79" y="70"/>
                          <a:pt x="79" y="70"/>
                        </a:cubicBezTo>
                        <a:cubicBezTo>
                          <a:pt x="79" y="70"/>
                          <a:pt x="79" y="70"/>
                          <a:pt x="79" y="70"/>
                        </a:cubicBezTo>
                        <a:cubicBezTo>
                          <a:pt x="79" y="70"/>
                          <a:pt x="79" y="70"/>
                          <a:pt x="79" y="70"/>
                        </a:cubicBezTo>
                        <a:cubicBezTo>
                          <a:pt x="80" y="71"/>
                          <a:pt x="80" y="71"/>
                          <a:pt x="80" y="71"/>
                        </a:cubicBezTo>
                        <a:cubicBezTo>
                          <a:pt x="80" y="71"/>
                          <a:pt x="80" y="71"/>
                          <a:pt x="80" y="71"/>
                        </a:cubicBezTo>
                        <a:cubicBezTo>
                          <a:pt x="81" y="71"/>
                          <a:pt x="81" y="71"/>
                          <a:pt x="81" y="71"/>
                        </a:cubicBezTo>
                        <a:cubicBezTo>
                          <a:pt x="82" y="71"/>
                          <a:pt x="82" y="71"/>
                          <a:pt x="82" y="71"/>
                        </a:cubicBezTo>
                        <a:cubicBezTo>
                          <a:pt x="81" y="71"/>
                          <a:pt x="81" y="71"/>
                          <a:pt x="81" y="71"/>
                        </a:cubicBezTo>
                        <a:cubicBezTo>
                          <a:pt x="82" y="70"/>
                          <a:pt x="82" y="70"/>
                          <a:pt x="82" y="70"/>
                        </a:cubicBezTo>
                        <a:cubicBezTo>
                          <a:pt x="82" y="70"/>
                          <a:pt x="82" y="70"/>
                          <a:pt x="82" y="70"/>
                        </a:cubicBezTo>
                        <a:cubicBezTo>
                          <a:pt x="82" y="71"/>
                          <a:pt x="82" y="71"/>
                          <a:pt x="82" y="71"/>
                        </a:cubicBezTo>
                        <a:cubicBezTo>
                          <a:pt x="82" y="71"/>
                          <a:pt x="82" y="71"/>
                          <a:pt x="82" y="71"/>
                        </a:cubicBezTo>
                        <a:cubicBezTo>
                          <a:pt x="82" y="71"/>
                          <a:pt x="82" y="71"/>
                          <a:pt x="82" y="71"/>
                        </a:cubicBezTo>
                        <a:cubicBezTo>
                          <a:pt x="83" y="72"/>
                          <a:pt x="83" y="72"/>
                          <a:pt x="83" y="72"/>
                        </a:cubicBezTo>
                        <a:cubicBezTo>
                          <a:pt x="83" y="72"/>
                          <a:pt x="83" y="72"/>
                          <a:pt x="83" y="72"/>
                        </a:cubicBezTo>
                        <a:cubicBezTo>
                          <a:pt x="83" y="73"/>
                          <a:pt x="83" y="73"/>
                          <a:pt x="83" y="73"/>
                        </a:cubicBezTo>
                        <a:cubicBezTo>
                          <a:pt x="83" y="73"/>
                          <a:pt x="83" y="73"/>
                          <a:pt x="83" y="73"/>
                        </a:cubicBezTo>
                        <a:cubicBezTo>
                          <a:pt x="83" y="73"/>
                          <a:pt x="83" y="73"/>
                          <a:pt x="83" y="73"/>
                        </a:cubicBezTo>
                        <a:cubicBezTo>
                          <a:pt x="84" y="73"/>
                          <a:pt x="84" y="73"/>
                          <a:pt x="84" y="73"/>
                        </a:cubicBezTo>
                        <a:cubicBezTo>
                          <a:pt x="84" y="74"/>
                          <a:pt x="84" y="74"/>
                          <a:pt x="84" y="74"/>
                        </a:cubicBezTo>
                        <a:cubicBezTo>
                          <a:pt x="84" y="73"/>
                          <a:pt x="84" y="73"/>
                          <a:pt x="84" y="73"/>
                        </a:cubicBezTo>
                        <a:cubicBezTo>
                          <a:pt x="85" y="73"/>
                          <a:pt x="85" y="73"/>
                          <a:pt x="85" y="73"/>
                        </a:cubicBezTo>
                        <a:cubicBezTo>
                          <a:pt x="85" y="73"/>
                          <a:pt x="85" y="73"/>
                          <a:pt x="85" y="73"/>
                        </a:cubicBezTo>
                        <a:cubicBezTo>
                          <a:pt x="85" y="73"/>
                          <a:pt x="85" y="73"/>
                          <a:pt x="85" y="73"/>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3"/>
                          <a:pt x="85" y="73"/>
                          <a:pt x="85" y="73"/>
                        </a:cubicBezTo>
                        <a:cubicBezTo>
                          <a:pt x="85" y="73"/>
                          <a:pt x="85" y="73"/>
                          <a:pt x="85" y="73"/>
                        </a:cubicBezTo>
                        <a:cubicBezTo>
                          <a:pt x="85" y="73"/>
                          <a:pt x="85" y="73"/>
                          <a:pt x="85" y="73"/>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3"/>
                          <a:pt x="85" y="73"/>
                          <a:pt x="85" y="73"/>
                        </a:cubicBezTo>
                        <a:cubicBezTo>
                          <a:pt x="85" y="73"/>
                          <a:pt x="85" y="73"/>
                          <a:pt x="85" y="73"/>
                        </a:cubicBezTo>
                        <a:cubicBezTo>
                          <a:pt x="85" y="74"/>
                          <a:pt x="85" y="74"/>
                          <a:pt x="85" y="74"/>
                        </a:cubicBezTo>
                        <a:cubicBezTo>
                          <a:pt x="85" y="74"/>
                          <a:pt x="85" y="74"/>
                          <a:pt x="85" y="74"/>
                        </a:cubicBezTo>
                        <a:cubicBezTo>
                          <a:pt x="85" y="74"/>
                          <a:pt x="85" y="74"/>
                          <a:pt x="85" y="74"/>
                        </a:cubicBezTo>
                        <a:cubicBezTo>
                          <a:pt x="84" y="74"/>
                          <a:pt x="84" y="74"/>
                          <a:pt x="84" y="74"/>
                        </a:cubicBezTo>
                        <a:cubicBezTo>
                          <a:pt x="84" y="74"/>
                          <a:pt x="84" y="74"/>
                          <a:pt x="84" y="74"/>
                        </a:cubicBezTo>
                        <a:cubicBezTo>
                          <a:pt x="84" y="74"/>
                          <a:pt x="84" y="74"/>
                          <a:pt x="84" y="74"/>
                        </a:cubicBezTo>
                        <a:cubicBezTo>
                          <a:pt x="84" y="75"/>
                          <a:pt x="84" y="75"/>
                          <a:pt x="84" y="75"/>
                        </a:cubicBezTo>
                        <a:cubicBezTo>
                          <a:pt x="84" y="75"/>
                          <a:pt x="84" y="75"/>
                          <a:pt x="84" y="75"/>
                        </a:cubicBezTo>
                        <a:cubicBezTo>
                          <a:pt x="84" y="75"/>
                          <a:pt x="84" y="75"/>
                          <a:pt x="84" y="75"/>
                        </a:cubicBezTo>
                        <a:cubicBezTo>
                          <a:pt x="84" y="76"/>
                          <a:pt x="84" y="76"/>
                          <a:pt x="84" y="76"/>
                        </a:cubicBezTo>
                        <a:cubicBezTo>
                          <a:pt x="84" y="76"/>
                          <a:pt x="84" y="76"/>
                          <a:pt x="84" y="76"/>
                        </a:cubicBezTo>
                        <a:cubicBezTo>
                          <a:pt x="84" y="76"/>
                          <a:pt x="84" y="76"/>
                          <a:pt x="84" y="76"/>
                        </a:cubicBezTo>
                        <a:cubicBezTo>
                          <a:pt x="84" y="76"/>
                          <a:pt x="84" y="76"/>
                          <a:pt x="84" y="76"/>
                        </a:cubicBezTo>
                        <a:cubicBezTo>
                          <a:pt x="84" y="77"/>
                          <a:pt x="84" y="77"/>
                          <a:pt x="84" y="77"/>
                        </a:cubicBezTo>
                        <a:cubicBezTo>
                          <a:pt x="84" y="77"/>
                          <a:pt x="84" y="77"/>
                          <a:pt x="84" y="77"/>
                        </a:cubicBezTo>
                        <a:cubicBezTo>
                          <a:pt x="84" y="76"/>
                          <a:pt x="84" y="76"/>
                          <a:pt x="84" y="76"/>
                        </a:cubicBezTo>
                        <a:cubicBezTo>
                          <a:pt x="85" y="75"/>
                          <a:pt x="85" y="75"/>
                          <a:pt x="85" y="75"/>
                        </a:cubicBezTo>
                        <a:cubicBezTo>
                          <a:pt x="85" y="75"/>
                          <a:pt x="85" y="75"/>
                          <a:pt x="85" y="75"/>
                        </a:cubicBezTo>
                        <a:cubicBezTo>
                          <a:pt x="85" y="75"/>
                          <a:pt x="85" y="75"/>
                          <a:pt x="85" y="75"/>
                        </a:cubicBezTo>
                        <a:cubicBezTo>
                          <a:pt x="85" y="74"/>
                          <a:pt x="85" y="74"/>
                          <a:pt x="85" y="74"/>
                        </a:cubicBezTo>
                        <a:cubicBezTo>
                          <a:pt x="85" y="74"/>
                          <a:pt x="85" y="74"/>
                          <a:pt x="85" y="74"/>
                        </a:cubicBezTo>
                        <a:cubicBezTo>
                          <a:pt x="86" y="74"/>
                          <a:pt x="86" y="74"/>
                          <a:pt x="86" y="74"/>
                        </a:cubicBezTo>
                        <a:cubicBezTo>
                          <a:pt x="86" y="74"/>
                          <a:pt x="86" y="74"/>
                          <a:pt x="86" y="74"/>
                        </a:cubicBezTo>
                        <a:cubicBezTo>
                          <a:pt x="86" y="74"/>
                          <a:pt x="86" y="74"/>
                          <a:pt x="86" y="74"/>
                        </a:cubicBezTo>
                        <a:cubicBezTo>
                          <a:pt x="86" y="74"/>
                          <a:pt x="86" y="74"/>
                          <a:pt x="86" y="74"/>
                        </a:cubicBezTo>
                        <a:cubicBezTo>
                          <a:pt x="86" y="73"/>
                          <a:pt x="86" y="73"/>
                          <a:pt x="86" y="73"/>
                        </a:cubicBezTo>
                        <a:cubicBezTo>
                          <a:pt x="86" y="73"/>
                          <a:pt x="86" y="73"/>
                          <a:pt x="86" y="73"/>
                        </a:cubicBezTo>
                        <a:cubicBezTo>
                          <a:pt x="86" y="73"/>
                          <a:pt x="86" y="73"/>
                          <a:pt x="86" y="73"/>
                        </a:cubicBezTo>
                        <a:cubicBezTo>
                          <a:pt x="86" y="73"/>
                          <a:pt x="86" y="73"/>
                          <a:pt x="86" y="73"/>
                        </a:cubicBezTo>
                        <a:cubicBezTo>
                          <a:pt x="86" y="73"/>
                          <a:pt x="86" y="73"/>
                          <a:pt x="86" y="73"/>
                        </a:cubicBezTo>
                        <a:cubicBezTo>
                          <a:pt x="86" y="73"/>
                          <a:pt x="86" y="73"/>
                          <a:pt x="86" y="73"/>
                        </a:cubicBezTo>
                        <a:cubicBezTo>
                          <a:pt x="87" y="74"/>
                          <a:pt x="87" y="74"/>
                          <a:pt x="87" y="74"/>
                        </a:cubicBezTo>
                        <a:cubicBezTo>
                          <a:pt x="87" y="74"/>
                          <a:pt x="87" y="74"/>
                          <a:pt x="87" y="74"/>
                        </a:cubicBezTo>
                        <a:cubicBezTo>
                          <a:pt x="87" y="74"/>
                          <a:pt x="87" y="74"/>
                          <a:pt x="87" y="74"/>
                        </a:cubicBezTo>
                        <a:cubicBezTo>
                          <a:pt x="88" y="75"/>
                          <a:pt x="88" y="75"/>
                          <a:pt x="88" y="75"/>
                        </a:cubicBezTo>
                        <a:cubicBezTo>
                          <a:pt x="88" y="75"/>
                          <a:pt x="88" y="75"/>
                          <a:pt x="88" y="75"/>
                        </a:cubicBezTo>
                        <a:cubicBezTo>
                          <a:pt x="88" y="75"/>
                          <a:pt x="88" y="75"/>
                          <a:pt x="88" y="75"/>
                        </a:cubicBezTo>
                        <a:cubicBezTo>
                          <a:pt x="88" y="74"/>
                          <a:pt x="88" y="74"/>
                          <a:pt x="88" y="74"/>
                        </a:cubicBezTo>
                        <a:cubicBezTo>
                          <a:pt x="88" y="74"/>
                          <a:pt x="88" y="74"/>
                          <a:pt x="88" y="74"/>
                        </a:cubicBezTo>
                        <a:cubicBezTo>
                          <a:pt x="88" y="73"/>
                          <a:pt x="88" y="73"/>
                          <a:pt x="88" y="73"/>
                        </a:cubicBezTo>
                        <a:cubicBezTo>
                          <a:pt x="88" y="73"/>
                          <a:pt x="88" y="73"/>
                          <a:pt x="88" y="73"/>
                        </a:cubicBezTo>
                        <a:cubicBezTo>
                          <a:pt x="88" y="73"/>
                          <a:pt x="88" y="73"/>
                          <a:pt x="88"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2"/>
                          <a:pt x="89" y="72"/>
                          <a:pt x="89" y="72"/>
                        </a:cubicBezTo>
                        <a:cubicBezTo>
                          <a:pt x="89" y="73"/>
                          <a:pt x="89" y="73"/>
                          <a:pt x="89" y="73"/>
                        </a:cubicBezTo>
                        <a:cubicBezTo>
                          <a:pt x="89" y="73"/>
                          <a:pt x="89" y="73"/>
                          <a:pt x="89" y="73"/>
                        </a:cubicBezTo>
                        <a:cubicBezTo>
                          <a:pt x="89" y="73"/>
                          <a:pt x="89" y="73"/>
                          <a:pt x="89" y="73"/>
                        </a:cubicBezTo>
                        <a:cubicBezTo>
                          <a:pt x="89" y="73"/>
                          <a:pt x="89" y="73"/>
                          <a:pt x="89" y="73"/>
                        </a:cubicBezTo>
                        <a:cubicBezTo>
                          <a:pt x="90" y="72"/>
                          <a:pt x="90" y="72"/>
                          <a:pt x="90" y="72"/>
                        </a:cubicBezTo>
                        <a:cubicBezTo>
                          <a:pt x="89" y="72"/>
                          <a:pt x="89" y="72"/>
                          <a:pt x="89" y="72"/>
                        </a:cubicBezTo>
                        <a:cubicBezTo>
                          <a:pt x="89" y="72"/>
                          <a:pt x="89" y="72"/>
                          <a:pt x="89" y="72"/>
                        </a:cubicBezTo>
                        <a:cubicBezTo>
                          <a:pt x="89" y="72"/>
                          <a:pt x="89" y="72"/>
                          <a:pt x="89" y="72"/>
                        </a:cubicBezTo>
                        <a:cubicBezTo>
                          <a:pt x="89" y="71"/>
                          <a:pt x="89" y="71"/>
                          <a:pt x="89" y="71"/>
                        </a:cubicBezTo>
                        <a:cubicBezTo>
                          <a:pt x="89" y="71"/>
                          <a:pt x="89" y="71"/>
                          <a:pt x="89" y="71"/>
                        </a:cubicBezTo>
                        <a:cubicBezTo>
                          <a:pt x="89" y="71"/>
                          <a:pt x="89" y="71"/>
                          <a:pt x="89" y="71"/>
                        </a:cubicBezTo>
                        <a:cubicBezTo>
                          <a:pt x="89" y="71"/>
                          <a:pt x="89" y="71"/>
                          <a:pt x="89" y="71"/>
                        </a:cubicBezTo>
                        <a:close/>
                        <a:moveTo>
                          <a:pt x="92" y="55"/>
                        </a:moveTo>
                        <a:cubicBezTo>
                          <a:pt x="91" y="55"/>
                          <a:pt x="91" y="55"/>
                          <a:pt x="91" y="55"/>
                        </a:cubicBezTo>
                        <a:cubicBezTo>
                          <a:pt x="91" y="55"/>
                          <a:pt x="91" y="55"/>
                          <a:pt x="91" y="55"/>
                        </a:cubicBezTo>
                        <a:cubicBezTo>
                          <a:pt x="91" y="54"/>
                          <a:pt x="91" y="54"/>
                          <a:pt x="91" y="54"/>
                        </a:cubicBezTo>
                        <a:cubicBezTo>
                          <a:pt x="91" y="54"/>
                          <a:pt x="91" y="54"/>
                          <a:pt x="91" y="54"/>
                        </a:cubicBezTo>
                        <a:cubicBezTo>
                          <a:pt x="91" y="54"/>
                          <a:pt x="91" y="54"/>
                          <a:pt x="91" y="54"/>
                        </a:cubicBezTo>
                        <a:cubicBezTo>
                          <a:pt x="91" y="54"/>
                          <a:pt x="91" y="54"/>
                          <a:pt x="91" y="54"/>
                        </a:cubicBezTo>
                        <a:cubicBezTo>
                          <a:pt x="91" y="55"/>
                          <a:pt x="91" y="55"/>
                          <a:pt x="91" y="55"/>
                        </a:cubicBezTo>
                        <a:cubicBezTo>
                          <a:pt x="91" y="55"/>
                          <a:pt x="91" y="55"/>
                          <a:pt x="91" y="55"/>
                        </a:cubicBezTo>
                        <a:cubicBezTo>
                          <a:pt x="91" y="55"/>
                          <a:pt x="91" y="55"/>
                          <a:pt x="91" y="55"/>
                        </a:cubicBezTo>
                        <a:cubicBezTo>
                          <a:pt x="91" y="56"/>
                          <a:pt x="91" y="56"/>
                          <a:pt x="91" y="56"/>
                        </a:cubicBezTo>
                        <a:cubicBezTo>
                          <a:pt x="92" y="56"/>
                          <a:pt x="92" y="56"/>
                          <a:pt x="92" y="56"/>
                        </a:cubicBezTo>
                        <a:cubicBezTo>
                          <a:pt x="92" y="56"/>
                          <a:pt x="92" y="56"/>
                          <a:pt x="92" y="56"/>
                        </a:cubicBezTo>
                        <a:cubicBezTo>
                          <a:pt x="92" y="57"/>
                          <a:pt x="92" y="57"/>
                          <a:pt x="92" y="57"/>
                        </a:cubicBezTo>
                        <a:cubicBezTo>
                          <a:pt x="92" y="58"/>
                          <a:pt x="92" y="58"/>
                          <a:pt x="92" y="58"/>
                        </a:cubicBezTo>
                        <a:cubicBezTo>
                          <a:pt x="92" y="58"/>
                          <a:pt x="92" y="58"/>
                          <a:pt x="92" y="58"/>
                        </a:cubicBezTo>
                        <a:cubicBezTo>
                          <a:pt x="91" y="59"/>
                          <a:pt x="91" y="59"/>
                          <a:pt x="91" y="59"/>
                        </a:cubicBezTo>
                        <a:cubicBezTo>
                          <a:pt x="91" y="59"/>
                          <a:pt x="91" y="59"/>
                          <a:pt x="91" y="59"/>
                        </a:cubicBezTo>
                        <a:cubicBezTo>
                          <a:pt x="91" y="59"/>
                          <a:pt x="91" y="59"/>
                          <a:pt x="91" y="59"/>
                        </a:cubicBezTo>
                        <a:cubicBezTo>
                          <a:pt x="91" y="59"/>
                          <a:pt x="91" y="59"/>
                          <a:pt x="91" y="59"/>
                        </a:cubicBezTo>
                        <a:cubicBezTo>
                          <a:pt x="91" y="60"/>
                          <a:pt x="91" y="60"/>
                          <a:pt x="91" y="60"/>
                        </a:cubicBezTo>
                        <a:cubicBezTo>
                          <a:pt x="92" y="59"/>
                          <a:pt x="92" y="59"/>
                          <a:pt x="92" y="59"/>
                        </a:cubicBezTo>
                        <a:cubicBezTo>
                          <a:pt x="92" y="58"/>
                          <a:pt x="92" y="58"/>
                          <a:pt x="92" y="58"/>
                        </a:cubicBezTo>
                        <a:cubicBezTo>
                          <a:pt x="92" y="57"/>
                          <a:pt x="92" y="57"/>
                          <a:pt x="92" y="57"/>
                        </a:cubicBezTo>
                        <a:lnTo>
                          <a:pt x="92" y="55"/>
                        </a:lnTo>
                        <a:close/>
                        <a:moveTo>
                          <a:pt x="90" y="61"/>
                        </a:moveTo>
                        <a:cubicBezTo>
                          <a:pt x="91" y="60"/>
                          <a:pt x="91" y="60"/>
                          <a:pt x="91" y="60"/>
                        </a:cubicBezTo>
                        <a:cubicBezTo>
                          <a:pt x="91" y="60"/>
                          <a:pt x="91" y="60"/>
                          <a:pt x="91" y="60"/>
                        </a:cubicBezTo>
                        <a:cubicBezTo>
                          <a:pt x="90" y="62"/>
                          <a:pt x="90" y="62"/>
                          <a:pt x="90" y="62"/>
                        </a:cubicBezTo>
                        <a:lnTo>
                          <a:pt x="90" y="61"/>
                        </a:lnTo>
                        <a:close/>
                        <a:moveTo>
                          <a:pt x="74" y="71"/>
                        </a:moveTo>
                        <a:cubicBezTo>
                          <a:pt x="74" y="71"/>
                          <a:pt x="74" y="71"/>
                          <a:pt x="74" y="71"/>
                        </a:cubicBezTo>
                        <a:cubicBezTo>
                          <a:pt x="74" y="71"/>
                          <a:pt x="74" y="71"/>
                          <a:pt x="74" y="71"/>
                        </a:cubicBezTo>
                        <a:cubicBezTo>
                          <a:pt x="74" y="71"/>
                          <a:pt x="74" y="71"/>
                          <a:pt x="74" y="71"/>
                        </a:cubicBezTo>
                        <a:cubicBezTo>
                          <a:pt x="74" y="71"/>
                          <a:pt x="74" y="71"/>
                          <a:pt x="74" y="71"/>
                        </a:cubicBezTo>
                        <a:cubicBezTo>
                          <a:pt x="74" y="71"/>
                          <a:pt x="74" y="71"/>
                          <a:pt x="74" y="71"/>
                        </a:cubicBezTo>
                        <a:cubicBezTo>
                          <a:pt x="74" y="71"/>
                          <a:pt x="74" y="71"/>
                          <a:pt x="74" y="71"/>
                        </a:cubicBezTo>
                        <a:close/>
                        <a:moveTo>
                          <a:pt x="66" y="76"/>
                        </a:moveTo>
                        <a:cubicBezTo>
                          <a:pt x="66" y="76"/>
                          <a:pt x="66" y="76"/>
                          <a:pt x="66" y="76"/>
                        </a:cubicBezTo>
                        <a:cubicBezTo>
                          <a:pt x="66" y="76"/>
                          <a:pt x="66" y="76"/>
                          <a:pt x="66" y="76"/>
                        </a:cubicBezTo>
                        <a:cubicBezTo>
                          <a:pt x="65" y="75"/>
                          <a:pt x="65" y="75"/>
                          <a:pt x="65" y="75"/>
                        </a:cubicBezTo>
                        <a:cubicBezTo>
                          <a:pt x="65" y="76"/>
                          <a:pt x="65" y="76"/>
                          <a:pt x="65" y="76"/>
                        </a:cubicBezTo>
                        <a:cubicBezTo>
                          <a:pt x="65" y="76"/>
                          <a:pt x="65" y="76"/>
                          <a:pt x="65" y="76"/>
                        </a:cubicBezTo>
                        <a:cubicBezTo>
                          <a:pt x="66" y="76"/>
                          <a:pt x="66" y="76"/>
                          <a:pt x="66" y="76"/>
                        </a:cubicBezTo>
                        <a:cubicBezTo>
                          <a:pt x="66" y="76"/>
                          <a:pt x="66" y="76"/>
                          <a:pt x="66" y="76"/>
                        </a:cubicBezTo>
                        <a:cubicBezTo>
                          <a:pt x="66" y="76"/>
                          <a:pt x="66" y="76"/>
                          <a:pt x="66" y="76"/>
                        </a:cubicBezTo>
                        <a:close/>
                        <a:moveTo>
                          <a:pt x="65" y="72"/>
                        </a:moveTo>
                        <a:cubicBezTo>
                          <a:pt x="66" y="72"/>
                          <a:pt x="66" y="72"/>
                          <a:pt x="66" y="72"/>
                        </a:cubicBezTo>
                        <a:cubicBezTo>
                          <a:pt x="66" y="72"/>
                          <a:pt x="66" y="72"/>
                          <a:pt x="66" y="72"/>
                        </a:cubicBezTo>
                        <a:cubicBezTo>
                          <a:pt x="66" y="72"/>
                          <a:pt x="66" y="72"/>
                          <a:pt x="66" y="72"/>
                        </a:cubicBezTo>
                        <a:cubicBezTo>
                          <a:pt x="65" y="72"/>
                          <a:pt x="65" y="72"/>
                          <a:pt x="65" y="72"/>
                        </a:cubicBezTo>
                        <a:cubicBezTo>
                          <a:pt x="65" y="72"/>
                          <a:pt x="65" y="72"/>
                          <a:pt x="65" y="72"/>
                        </a:cubicBezTo>
                        <a:cubicBezTo>
                          <a:pt x="65" y="73"/>
                          <a:pt x="65" y="73"/>
                          <a:pt x="65" y="73"/>
                        </a:cubicBezTo>
                        <a:cubicBezTo>
                          <a:pt x="65" y="72"/>
                          <a:pt x="65" y="72"/>
                          <a:pt x="65" y="72"/>
                        </a:cubicBezTo>
                        <a:close/>
                        <a:moveTo>
                          <a:pt x="74" y="71"/>
                        </a:moveTo>
                        <a:cubicBezTo>
                          <a:pt x="74" y="71"/>
                          <a:pt x="74" y="71"/>
                          <a:pt x="74" y="71"/>
                        </a:cubicBezTo>
                        <a:cubicBezTo>
                          <a:pt x="73" y="71"/>
                          <a:pt x="73" y="71"/>
                          <a:pt x="73" y="71"/>
                        </a:cubicBezTo>
                        <a:cubicBezTo>
                          <a:pt x="73" y="71"/>
                          <a:pt x="73" y="71"/>
                          <a:pt x="73" y="71"/>
                        </a:cubicBezTo>
                        <a:cubicBezTo>
                          <a:pt x="73" y="72"/>
                          <a:pt x="73" y="72"/>
                          <a:pt x="73" y="72"/>
                        </a:cubicBezTo>
                        <a:cubicBezTo>
                          <a:pt x="73" y="72"/>
                          <a:pt x="73" y="72"/>
                          <a:pt x="73" y="72"/>
                        </a:cubicBezTo>
                        <a:cubicBezTo>
                          <a:pt x="73" y="72"/>
                          <a:pt x="73" y="72"/>
                          <a:pt x="73" y="72"/>
                        </a:cubicBezTo>
                        <a:cubicBezTo>
                          <a:pt x="73" y="72"/>
                          <a:pt x="73" y="72"/>
                          <a:pt x="73" y="72"/>
                        </a:cubicBezTo>
                        <a:cubicBezTo>
                          <a:pt x="73" y="72"/>
                          <a:pt x="73" y="72"/>
                          <a:pt x="73" y="72"/>
                        </a:cubicBezTo>
                        <a:cubicBezTo>
                          <a:pt x="74" y="71"/>
                          <a:pt x="74" y="71"/>
                          <a:pt x="74" y="71"/>
                        </a:cubicBezTo>
                        <a:cubicBezTo>
                          <a:pt x="74" y="71"/>
                          <a:pt x="74" y="71"/>
                          <a:pt x="74" y="71"/>
                        </a:cubicBezTo>
                        <a:close/>
                        <a:moveTo>
                          <a:pt x="68" y="75"/>
                        </a:moveTo>
                        <a:cubicBezTo>
                          <a:pt x="68" y="75"/>
                          <a:pt x="68" y="75"/>
                          <a:pt x="68" y="75"/>
                        </a:cubicBezTo>
                        <a:cubicBezTo>
                          <a:pt x="68" y="75"/>
                          <a:pt x="68" y="75"/>
                          <a:pt x="68" y="75"/>
                        </a:cubicBezTo>
                        <a:cubicBezTo>
                          <a:pt x="68" y="75"/>
                          <a:pt x="68" y="75"/>
                          <a:pt x="68" y="75"/>
                        </a:cubicBezTo>
                        <a:cubicBezTo>
                          <a:pt x="67" y="76"/>
                          <a:pt x="67" y="76"/>
                          <a:pt x="67" y="76"/>
                        </a:cubicBezTo>
                        <a:cubicBezTo>
                          <a:pt x="69" y="75"/>
                          <a:pt x="69" y="75"/>
                          <a:pt x="69" y="75"/>
                        </a:cubicBezTo>
                        <a:cubicBezTo>
                          <a:pt x="68" y="75"/>
                          <a:pt x="68" y="75"/>
                          <a:pt x="68" y="7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5" name="Freeform 364">
                    <a:extLst>
                      <a:ext uri="{FF2B5EF4-FFF2-40B4-BE49-F238E27FC236}">
                        <a16:creationId xmlns="" xmlns:a16="http://schemas.microsoft.com/office/drawing/2014/main" id="{415DCB7D-9432-4566-BFEF-A0164526A3DE}"/>
                      </a:ext>
                    </a:extLst>
                  </p:cNvPr>
                  <p:cNvSpPr>
                    <a:spLocks noEditPoints="1"/>
                  </p:cNvSpPr>
                  <p:nvPr/>
                </p:nvSpPr>
                <p:spPr bwMode="auto">
                  <a:xfrm>
                    <a:off x="6331699" y="4171516"/>
                    <a:ext cx="602890" cy="314551"/>
                  </a:xfrm>
                  <a:custGeom>
                    <a:avLst/>
                    <a:gdLst>
                      <a:gd name="T0" fmla="*/ 0 w 115"/>
                      <a:gd name="T1" fmla="*/ 59 h 60"/>
                      <a:gd name="T2" fmla="*/ 113 w 115"/>
                      <a:gd name="T3" fmla="*/ 24 h 60"/>
                      <a:gd name="T4" fmla="*/ 112 w 115"/>
                      <a:gd name="T5" fmla="*/ 24 h 60"/>
                      <a:gd name="T6" fmla="*/ 110 w 115"/>
                      <a:gd name="T7" fmla="*/ 22 h 60"/>
                      <a:gd name="T8" fmla="*/ 108 w 115"/>
                      <a:gd name="T9" fmla="*/ 19 h 60"/>
                      <a:gd name="T10" fmla="*/ 106 w 115"/>
                      <a:gd name="T11" fmla="*/ 18 h 60"/>
                      <a:gd name="T12" fmla="*/ 105 w 115"/>
                      <a:gd name="T13" fmla="*/ 17 h 60"/>
                      <a:gd name="T14" fmla="*/ 103 w 115"/>
                      <a:gd name="T15" fmla="*/ 14 h 60"/>
                      <a:gd name="T16" fmla="*/ 104 w 115"/>
                      <a:gd name="T17" fmla="*/ 13 h 60"/>
                      <a:gd name="T18" fmla="*/ 104 w 115"/>
                      <a:gd name="T19" fmla="*/ 12 h 60"/>
                      <a:gd name="T20" fmla="*/ 103 w 115"/>
                      <a:gd name="T21" fmla="*/ 10 h 60"/>
                      <a:gd name="T22" fmla="*/ 98 w 115"/>
                      <a:gd name="T23" fmla="*/ 5 h 60"/>
                      <a:gd name="T24" fmla="*/ 95 w 115"/>
                      <a:gd name="T25" fmla="*/ 5 h 60"/>
                      <a:gd name="T26" fmla="*/ 94 w 115"/>
                      <a:gd name="T27" fmla="*/ 7 h 60"/>
                      <a:gd name="T28" fmla="*/ 91 w 115"/>
                      <a:gd name="T29" fmla="*/ 7 h 60"/>
                      <a:gd name="T30" fmla="*/ 88 w 115"/>
                      <a:gd name="T31" fmla="*/ 6 h 60"/>
                      <a:gd name="T32" fmla="*/ 84 w 115"/>
                      <a:gd name="T33" fmla="*/ 7 h 60"/>
                      <a:gd name="T34" fmla="*/ 78 w 115"/>
                      <a:gd name="T35" fmla="*/ 5 h 60"/>
                      <a:gd name="T36" fmla="*/ 76 w 115"/>
                      <a:gd name="T37" fmla="*/ 3 h 60"/>
                      <a:gd name="T38" fmla="*/ 74 w 115"/>
                      <a:gd name="T39" fmla="*/ 1 h 60"/>
                      <a:gd name="T40" fmla="*/ 69 w 115"/>
                      <a:gd name="T41" fmla="*/ 0 h 60"/>
                      <a:gd name="T42" fmla="*/ 68 w 115"/>
                      <a:gd name="T43" fmla="*/ 3 h 60"/>
                      <a:gd name="T44" fmla="*/ 69 w 115"/>
                      <a:gd name="T45" fmla="*/ 5 h 60"/>
                      <a:gd name="T46" fmla="*/ 64 w 115"/>
                      <a:gd name="T47" fmla="*/ 10 h 60"/>
                      <a:gd name="T48" fmla="*/ 59 w 115"/>
                      <a:gd name="T49" fmla="*/ 11 h 60"/>
                      <a:gd name="T50" fmla="*/ 58 w 115"/>
                      <a:gd name="T51" fmla="*/ 15 h 60"/>
                      <a:gd name="T52" fmla="*/ 55 w 115"/>
                      <a:gd name="T53" fmla="*/ 19 h 60"/>
                      <a:gd name="T54" fmla="*/ 54 w 115"/>
                      <a:gd name="T55" fmla="*/ 20 h 60"/>
                      <a:gd name="T56" fmla="*/ 53 w 115"/>
                      <a:gd name="T57" fmla="*/ 25 h 60"/>
                      <a:gd name="T58" fmla="*/ 49 w 115"/>
                      <a:gd name="T59" fmla="*/ 25 h 60"/>
                      <a:gd name="T60" fmla="*/ 46 w 115"/>
                      <a:gd name="T61" fmla="*/ 22 h 60"/>
                      <a:gd name="T62" fmla="*/ 46 w 115"/>
                      <a:gd name="T63" fmla="*/ 24 h 60"/>
                      <a:gd name="T64" fmla="*/ 45 w 115"/>
                      <a:gd name="T65" fmla="*/ 24 h 60"/>
                      <a:gd name="T66" fmla="*/ 44 w 115"/>
                      <a:gd name="T67" fmla="*/ 27 h 60"/>
                      <a:gd name="T68" fmla="*/ 43 w 115"/>
                      <a:gd name="T69" fmla="*/ 28 h 60"/>
                      <a:gd name="T70" fmla="*/ 39 w 115"/>
                      <a:gd name="T71" fmla="*/ 27 h 60"/>
                      <a:gd name="T72" fmla="*/ 36 w 115"/>
                      <a:gd name="T73" fmla="*/ 31 h 60"/>
                      <a:gd name="T74" fmla="*/ 34 w 115"/>
                      <a:gd name="T75" fmla="*/ 30 h 60"/>
                      <a:gd name="T76" fmla="*/ 30 w 115"/>
                      <a:gd name="T77" fmla="*/ 29 h 60"/>
                      <a:gd name="T78" fmla="*/ 28 w 115"/>
                      <a:gd name="T79" fmla="*/ 28 h 60"/>
                      <a:gd name="T80" fmla="*/ 27 w 115"/>
                      <a:gd name="T81" fmla="*/ 31 h 60"/>
                      <a:gd name="T82" fmla="*/ 25 w 115"/>
                      <a:gd name="T83" fmla="*/ 31 h 60"/>
                      <a:gd name="T84" fmla="*/ 23 w 115"/>
                      <a:gd name="T85" fmla="*/ 30 h 60"/>
                      <a:gd name="T86" fmla="*/ 21 w 115"/>
                      <a:gd name="T87" fmla="*/ 33 h 60"/>
                      <a:gd name="T88" fmla="*/ 20 w 115"/>
                      <a:gd name="T89" fmla="*/ 37 h 60"/>
                      <a:gd name="T90" fmla="*/ 16 w 115"/>
                      <a:gd name="T91" fmla="*/ 41 h 60"/>
                      <a:gd name="T92" fmla="*/ 16 w 115"/>
                      <a:gd name="T93" fmla="*/ 45 h 60"/>
                      <a:gd name="T94" fmla="*/ 8 w 115"/>
                      <a:gd name="T95" fmla="*/ 45 h 60"/>
                      <a:gd name="T96" fmla="*/ 6 w 115"/>
                      <a:gd name="T97" fmla="*/ 50 h 60"/>
                      <a:gd name="T98" fmla="*/ 6 w 115"/>
                      <a:gd name="T99" fmla="*/ 53 h 60"/>
                      <a:gd name="T100" fmla="*/ 4 w 115"/>
                      <a:gd name="T101" fmla="*/ 58 h 60"/>
                      <a:gd name="T102" fmla="*/ 2 w 115"/>
                      <a:gd name="T103" fmla="*/ 60 h 60"/>
                      <a:gd name="T104" fmla="*/ 23 w 115"/>
                      <a:gd name="T105" fmla="*/ 54 h 60"/>
                      <a:gd name="T106" fmla="*/ 48 w 115"/>
                      <a:gd name="T107" fmla="*/ 52 h 60"/>
                      <a:gd name="T108" fmla="*/ 93 w 115"/>
                      <a:gd name="T109" fmla="*/ 46 h 60"/>
                      <a:gd name="T110" fmla="*/ 100 w 115"/>
                      <a:gd name="T111" fmla="*/ 43 h 60"/>
                      <a:gd name="T112" fmla="*/ 100 w 115"/>
                      <a:gd name="T113" fmla="*/ 42 h 60"/>
                      <a:gd name="T114" fmla="*/ 104 w 115"/>
                      <a:gd name="T115" fmla="*/ 39 h 60"/>
                      <a:gd name="T116" fmla="*/ 104 w 115"/>
                      <a:gd name="T117" fmla="*/ 37 h 60"/>
                      <a:gd name="T118" fmla="*/ 106 w 115"/>
                      <a:gd name="T119" fmla="*/ 3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 h="60">
                        <a:moveTo>
                          <a:pt x="0" y="59"/>
                        </a:moveTo>
                        <a:cubicBezTo>
                          <a:pt x="0" y="59"/>
                          <a:pt x="0" y="59"/>
                          <a:pt x="0" y="59"/>
                        </a:cubicBezTo>
                        <a:cubicBezTo>
                          <a:pt x="0" y="60"/>
                          <a:pt x="0" y="60"/>
                          <a:pt x="0" y="60"/>
                        </a:cubicBezTo>
                        <a:cubicBezTo>
                          <a:pt x="0" y="60"/>
                          <a:pt x="0" y="60"/>
                          <a:pt x="0" y="60"/>
                        </a:cubicBezTo>
                        <a:cubicBezTo>
                          <a:pt x="0" y="60"/>
                          <a:pt x="0" y="60"/>
                          <a:pt x="0" y="60"/>
                        </a:cubicBezTo>
                        <a:cubicBezTo>
                          <a:pt x="1" y="60"/>
                          <a:pt x="1" y="60"/>
                          <a:pt x="1" y="60"/>
                        </a:cubicBezTo>
                        <a:cubicBezTo>
                          <a:pt x="1" y="60"/>
                          <a:pt x="1" y="60"/>
                          <a:pt x="1" y="60"/>
                        </a:cubicBezTo>
                        <a:cubicBezTo>
                          <a:pt x="1" y="59"/>
                          <a:pt x="1" y="59"/>
                          <a:pt x="1" y="59"/>
                        </a:cubicBezTo>
                        <a:lnTo>
                          <a:pt x="0" y="59"/>
                        </a:lnTo>
                        <a:close/>
                        <a:moveTo>
                          <a:pt x="115" y="25"/>
                        </a:moveTo>
                        <a:cubicBezTo>
                          <a:pt x="115" y="25"/>
                          <a:pt x="115" y="25"/>
                          <a:pt x="115" y="25"/>
                        </a:cubicBezTo>
                        <a:cubicBezTo>
                          <a:pt x="115" y="25"/>
                          <a:pt x="115" y="25"/>
                          <a:pt x="115" y="25"/>
                        </a:cubicBezTo>
                        <a:cubicBezTo>
                          <a:pt x="115" y="25"/>
                          <a:pt x="115" y="25"/>
                          <a:pt x="115" y="25"/>
                        </a:cubicBezTo>
                        <a:cubicBezTo>
                          <a:pt x="113" y="25"/>
                          <a:pt x="113" y="25"/>
                          <a:pt x="113" y="25"/>
                        </a:cubicBezTo>
                        <a:cubicBezTo>
                          <a:pt x="113" y="25"/>
                          <a:pt x="113" y="25"/>
                          <a:pt x="113" y="25"/>
                        </a:cubicBezTo>
                        <a:cubicBezTo>
                          <a:pt x="113" y="25"/>
                          <a:pt x="113" y="25"/>
                          <a:pt x="113" y="25"/>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2" y="24"/>
                          <a:pt x="112" y="24"/>
                          <a:pt x="112" y="24"/>
                        </a:cubicBezTo>
                        <a:cubicBezTo>
                          <a:pt x="112" y="24"/>
                          <a:pt x="112" y="24"/>
                          <a:pt x="112" y="24"/>
                        </a:cubicBezTo>
                        <a:cubicBezTo>
                          <a:pt x="112" y="24"/>
                          <a:pt x="112" y="24"/>
                          <a:pt x="112" y="24"/>
                        </a:cubicBezTo>
                        <a:cubicBezTo>
                          <a:pt x="112" y="24"/>
                          <a:pt x="112" y="24"/>
                          <a:pt x="112" y="24"/>
                        </a:cubicBezTo>
                        <a:cubicBezTo>
                          <a:pt x="112" y="24"/>
                          <a:pt x="112" y="24"/>
                          <a:pt x="112" y="24"/>
                        </a:cubicBezTo>
                        <a:cubicBezTo>
                          <a:pt x="111" y="23"/>
                          <a:pt x="111" y="23"/>
                          <a:pt x="111" y="23"/>
                        </a:cubicBezTo>
                        <a:cubicBezTo>
                          <a:pt x="111" y="23"/>
                          <a:pt x="111" y="23"/>
                          <a:pt x="111" y="23"/>
                        </a:cubicBezTo>
                        <a:cubicBezTo>
                          <a:pt x="111" y="23"/>
                          <a:pt x="111" y="23"/>
                          <a:pt x="111" y="23"/>
                        </a:cubicBezTo>
                        <a:cubicBezTo>
                          <a:pt x="111" y="23"/>
                          <a:pt x="111" y="23"/>
                          <a:pt x="111" y="23"/>
                        </a:cubicBezTo>
                        <a:cubicBezTo>
                          <a:pt x="110" y="23"/>
                          <a:pt x="110" y="23"/>
                          <a:pt x="110" y="23"/>
                        </a:cubicBezTo>
                        <a:cubicBezTo>
                          <a:pt x="110" y="23"/>
                          <a:pt x="110" y="23"/>
                          <a:pt x="110" y="23"/>
                        </a:cubicBezTo>
                        <a:cubicBezTo>
                          <a:pt x="110" y="23"/>
                          <a:pt x="110" y="23"/>
                          <a:pt x="110" y="23"/>
                        </a:cubicBezTo>
                        <a:cubicBezTo>
                          <a:pt x="110" y="22"/>
                          <a:pt x="110" y="22"/>
                          <a:pt x="110" y="22"/>
                        </a:cubicBezTo>
                        <a:cubicBezTo>
                          <a:pt x="110" y="22"/>
                          <a:pt x="110" y="22"/>
                          <a:pt x="110" y="22"/>
                        </a:cubicBezTo>
                        <a:cubicBezTo>
                          <a:pt x="110" y="22"/>
                          <a:pt x="110" y="22"/>
                          <a:pt x="110" y="22"/>
                        </a:cubicBezTo>
                        <a:cubicBezTo>
                          <a:pt x="110" y="22"/>
                          <a:pt x="110" y="22"/>
                          <a:pt x="110" y="22"/>
                        </a:cubicBezTo>
                        <a:cubicBezTo>
                          <a:pt x="109" y="22"/>
                          <a:pt x="109" y="22"/>
                          <a:pt x="109" y="22"/>
                        </a:cubicBezTo>
                        <a:cubicBezTo>
                          <a:pt x="109" y="21"/>
                          <a:pt x="109" y="21"/>
                          <a:pt x="109" y="21"/>
                        </a:cubicBezTo>
                        <a:cubicBezTo>
                          <a:pt x="108" y="20"/>
                          <a:pt x="108" y="20"/>
                          <a:pt x="108" y="20"/>
                        </a:cubicBezTo>
                        <a:cubicBezTo>
                          <a:pt x="108" y="20"/>
                          <a:pt x="108" y="20"/>
                          <a:pt x="108" y="20"/>
                        </a:cubicBezTo>
                        <a:cubicBezTo>
                          <a:pt x="108" y="20"/>
                          <a:pt x="108" y="20"/>
                          <a:pt x="108" y="20"/>
                        </a:cubicBezTo>
                        <a:cubicBezTo>
                          <a:pt x="108" y="20"/>
                          <a:pt x="108" y="20"/>
                          <a:pt x="108" y="20"/>
                        </a:cubicBezTo>
                        <a:cubicBezTo>
                          <a:pt x="108" y="19"/>
                          <a:pt x="108" y="19"/>
                          <a:pt x="108" y="19"/>
                        </a:cubicBezTo>
                        <a:cubicBezTo>
                          <a:pt x="108" y="19"/>
                          <a:pt x="108" y="19"/>
                          <a:pt x="108" y="19"/>
                        </a:cubicBezTo>
                        <a:cubicBezTo>
                          <a:pt x="108" y="19"/>
                          <a:pt x="108" y="19"/>
                          <a:pt x="108" y="19"/>
                        </a:cubicBezTo>
                        <a:cubicBezTo>
                          <a:pt x="107" y="19"/>
                          <a:pt x="107" y="19"/>
                          <a:pt x="107" y="19"/>
                        </a:cubicBezTo>
                        <a:cubicBezTo>
                          <a:pt x="107" y="19"/>
                          <a:pt x="107" y="19"/>
                          <a:pt x="107" y="19"/>
                        </a:cubicBezTo>
                        <a:cubicBezTo>
                          <a:pt x="107" y="19"/>
                          <a:pt x="107" y="19"/>
                          <a:pt x="107" y="19"/>
                        </a:cubicBezTo>
                        <a:cubicBezTo>
                          <a:pt x="107" y="19"/>
                          <a:pt x="107" y="19"/>
                          <a:pt x="107" y="19"/>
                        </a:cubicBezTo>
                        <a:cubicBezTo>
                          <a:pt x="106" y="18"/>
                          <a:pt x="106" y="18"/>
                          <a:pt x="106" y="18"/>
                        </a:cubicBezTo>
                        <a:cubicBezTo>
                          <a:pt x="106" y="18"/>
                          <a:pt x="106" y="18"/>
                          <a:pt x="106" y="18"/>
                        </a:cubicBezTo>
                        <a:cubicBezTo>
                          <a:pt x="106" y="18"/>
                          <a:pt x="106" y="18"/>
                          <a:pt x="106" y="18"/>
                        </a:cubicBezTo>
                        <a:cubicBezTo>
                          <a:pt x="107" y="18"/>
                          <a:pt x="107" y="18"/>
                          <a:pt x="107" y="18"/>
                        </a:cubicBezTo>
                        <a:cubicBezTo>
                          <a:pt x="107" y="18"/>
                          <a:pt x="107" y="18"/>
                          <a:pt x="107" y="18"/>
                        </a:cubicBezTo>
                        <a:cubicBezTo>
                          <a:pt x="107" y="18"/>
                          <a:pt x="107" y="18"/>
                          <a:pt x="107" y="18"/>
                        </a:cubicBezTo>
                        <a:cubicBezTo>
                          <a:pt x="107" y="18"/>
                          <a:pt x="107" y="18"/>
                          <a:pt x="107" y="18"/>
                        </a:cubicBezTo>
                        <a:cubicBezTo>
                          <a:pt x="106" y="18"/>
                          <a:pt x="106" y="18"/>
                          <a:pt x="106" y="18"/>
                        </a:cubicBezTo>
                        <a:cubicBezTo>
                          <a:pt x="106" y="17"/>
                          <a:pt x="106" y="17"/>
                          <a:pt x="106" y="17"/>
                        </a:cubicBezTo>
                        <a:cubicBezTo>
                          <a:pt x="106" y="17"/>
                          <a:pt x="106" y="17"/>
                          <a:pt x="106" y="17"/>
                        </a:cubicBezTo>
                        <a:cubicBezTo>
                          <a:pt x="105" y="17"/>
                          <a:pt x="105" y="17"/>
                          <a:pt x="105" y="17"/>
                        </a:cubicBezTo>
                        <a:cubicBezTo>
                          <a:pt x="105" y="17"/>
                          <a:pt x="105" y="17"/>
                          <a:pt x="105" y="17"/>
                        </a:cubicBezTo>
                        <a:cubicBezTo>
                          <a:pt x="105" y="16"/>
                          <a:pt x="105" y="16"/>
                          <a:pt x="105" y="16"/>
                        </a:cubicBezTo>
                        <a:cubicBezTo>
                          <a:pt x="105" y="16"/>
                          <a:pt x="105" y="16"/>
                          <a:pt x="105" y="16"/>
                        </a:cubicBezTo>
                        <a:cubicBezTo>
                          <a:pt x="105" y="16"/>
                          <a:pt x="105" y="16"/>
                          <a:pt x="105" y="16"/>
                        </a:cubicBezTo>
                        <a:cubicBezTo>
                          <a:pt x="103" y="15"/>
                          <a:pt x="103" y="15"/>
                          <a:pt x="103" y="15"/>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4" y="14"/>
                          <a:pt x="104" y="14"/>
                          <a:pt x="104" y="14"/>
                        </a:cubicBezTo>
                        <a:cubicBezTo>
                          <a:pt x="104" y="14"/>
                          <a:pt x="104" y="14"/>
                          <a:pt x="104" y="14"/>
                        </a:cubicBezTo>
                        <a:cubicBezTo>
                          <a:pt x="104" y="14"/>
                          <a:pt x="104" y="14"/>
                          <a:pt x="104" y="14"/>
                        </a:cubicBezTo>
                        <a:cubicBezTo>
                          <a:pt x="104" y="14"/>
                          <a:pt x="104" y="14"/>
                          <a:pt x="104" y="14"/>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2"/>
                          <a:pt x="104" y="12"/>
                          <a:pt x="104" y="12"/>
                        </a:cubicBezTo>
                        <a:cubicBezTo>
                          <a:pt x="104" y="12"/>
                          <a:pt x="104" y="12"/>
                          <a:pt x="104" y="12"/>
                        </a:cubicBezTo>
                        <a:cubicBezTo>
                          <a:pt x="104" y="12"/>
                          <a:pt x="104" y="12"/>
                          <a:pt x="104" y="12"/>
                        </a:cubicBezTo>
                        <a:cubicBezTo>
                          <a:pt x="104" y="12"/>
                          <a:pt x="104" y="12"/>
                          <a:pt x="104" y="12"/>
                        </a:cubicBezTo>
                        <a:cubicBezTo>
                          <a:pt x="104" y="11"/>
                          <a:pt x="104" y="11"/>
                          <a:pt x="104" y="11"/>
                        </a:cubicBezTo>
                        <a:cubicBezTo>
                          <a:pt x="104" y="11"/>
                          <a:pt x="104" y="11"/>
                          <a:pt x="104" y="11"/>
                        </a:cubicBezTo>
                        <a:cubicBezTo>
                          <a:pt x="104" y="11"/>
                          <a:pt x="104" y="11"/>
                          <a:pt x="104" y="11"/>
                        </a:cubicBezTo>
                        <a:cubicBezTo>
                          <a:pt x="103" y="10"/>
                          <a:pt x="103" y="10"/>
                          <a:pt x="103" y="10"/>
                        </a:cubicBezTo>
                        <a:cubicBezTo>
                          <a:pt x="103" y="10"/>
                          <a:pt x="103" y="10"/>
                          <a:pt x="103" y="10"/>
                        </a:cubicBezTo>
                        <a:cubicBezTo>
                          <a:pt x="103" y="10"/>
                          <a:pt x="103" y="10"/>
                          <a:pt x="103" y="10"/>
                        </a:cubicBezTo>
                        <a:cubicBezTo>
                          <a:pt x="103" y="10"/>
                          <a:pt x="103" y="10"/>
                          <a:pt x="103" y="10"/>
                        </a:cubicBezTo>
                        <a:cubicBezTo>
                          <a:pt x="103" y="10"/>
                          <a:pt x="103" y="10"/>
                          <a:pt x="103" y="10"/>
                        </a:cubicBezTo>
                        <a:cubicBezTo>
                          <a:pt x="103" y="9"/>
                          <a:pt x="103" y="9"/>
                          <a:pt x="103" y="9"/>
                        </a:cubicBezTo>
                        <a:cubicBezTo>
                          <a:pt x="103" y="9"/>
                          <a:pt x="103" y="9"/>
                          <a:pt x="103" y="9"/>
                        </a:cubicBezTo>
                        <a:cubicBezTo>
                          <a:pt x="103" y="8"/>
                          <a:pt x="103" y="8"/>
                          <a:pt x="103" y="8"/>
                        </a:cubicBezTo>
                        <a:cubicBezTo>
                          <a:pt x="101" y="7"/>
                          <a:pt x="101" y="7"/>
                          <a:pt x="101" y="7"/>
                        </a:cubicBezTo>
                        <a:cubicBezTo>
                          <a:pt x="101" y="7"/>
                          <a:pt x="101" y="7"/>
                          <a:pt x="101" y="7"/>
                        </a:cubicBezTo>
                        <a:cubicBezTo>
                          <a:pt x="100" y="7"/>
                          <a:pt x="100" y="7"/>
                          <a:pt x="100" y="7"/>
                        </a:cubicBezTo>
                        <a:cubicBezTo>
                          <a:pt x="99" y="7"/>
                          <a:pt x="99" y="7"/>
                          <a:pt x="99" y="7"/>
                        </a:cubicBezTo>
                        <a:cubicBezTo>
                          <a:pt x="99" y="6"/>
                          <a:pt x="99" y="6"/>
                          <a:pt x="99" y="6"/>
                        </a:cubicBezTo>
                        <a:cubicBezTo>
                          <a:pt x="98" y="5"/>
                          <a:pt x="98" y="5"/>
                          <a:pt x="98" y="5"/>
                        </a:cubicBezTo>
                        <a:cubicBezTo>
                          <a:pt x="98" y="4"/>
                          <a:pt x="98" y="4"/>
                          <a:pt x="98" y="4"/>
                        </a:cubicBezTo>
                        <a:cubicBezTo>
                          <a:pt x="98" y="4"/>
                          <a:pt x="98" y="4"/>
                          <a:pt x="98" y="4"/>
                        </a:cubicBezTo>
                        <a:cubicBezTo>
                          <a:pt x="98" y="4"/>
                          <a:pt x="98" y="4"/>
                          <a:pt x="98" y="4"/>
                        </a:cubicBezTo>
                        <a:cubicBezTo>
                          <a:pt x="98" y="4"/>
                          <a:pt x="98" y="4"/>
                          <a:pt x="98" y="4"/>
                        </a:cubicBezTo>
                        <a:cubicBezTo>
                          <a:pt x="97" y="4"/>
                          <a:pt x="97" y="4"/>
                          <a:pt x="97" y="4"/>
                        </a:cubicBezTo>
                        <a:cubicBezTo>
                          <a:pt x="96" y="4"/>
                          <a:pt x="96" y="4"/>
                          <a:pt x="96" y="4"/>
                        </a:cubicBezTo>
                        <a:cubicBezTo>
                          <a:pt x="96" y="5"/>
                          <a:pt x="96" y="5"/>
                          <a:pt x="96" y="5"/>
                        </a:cubicBezTo>
                        <a:cubicBezTo>
                          <a:pt x="96" y="5"/>
                          <a:pt x="96" y="5"/>
                          <a:pt x="96" y="5"/>
                        </a:cubicBezTo>
                        <a:cubicBezTo>
                          <a:pt x="95" y="5"/>
                          <a:pt x="95" y="5"/>
                          <a:pt x="95" y="5"/>
                        </a:cubicBezTo>
                        <a:cubicBezTo>
                          <a:pt x="95" y="5"/>
                          <a:pt x="95" y="5"/>
                          <a:pt x="95" y="5"/>
                        </a:cubicBezTo>
                        <a:cubicBezTo>
                          <a:pt x="95" y="5"/>
                          <a:pt x="95" y="5"/>
                          <a:pt x="95" y="5"/>
                        </a:cubicBezTo>
                        <a:cubicBezTo>
                          <a:pt x="95" y="6"/>
                          <a:pt x="95" y="6"/>
                          <a:pt x="95" y="6"/>
                        </a:cubicBezTo>
                        <a:cubicBezTo>
                          <a:pt x="95" y="6"/>
                          <a:pt x="95" y="6"/>
                          <a:pt x="95" y="6"/>
                        </a:cubicBezTo>
                        <a:cubicBezTo>
                          <a:pt x="95" y="6"/>
                          <a:pt x="95" y="6"/>
                          <a:pt x="95" y="6"/>
                        </a:cubicBezTo>
                        <a:cubicBezTo>
                          <a:pt x="94" y="6"/>
                          <a:pt x="94" y="6"/>
                          <a:pt x="94" y="6"/>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2" y="7"/>
                          <a:pt x="92" y="7"/>
                          <a:pt x="92" y="7"/>
                        </a:cubicBezTo>
                        <a:cubicBezTo>
                          <a:pt x="92" y="8"/>
                          <a:pt x="92" y="8"/>
                          <a:pt x="92" y="8"/>
                        </a:cubicBezTo>
                        <a:cubicBezTo>
                          <a:pt x="92" y="7"/>
                          <a:pt x="92" y="7"/>
                          <a:pt x="92" y="7"/>
                        </a:cubicBezTo>
                        <a:cubicBezTo>
                          <a:pt x="92" y="7"/>
                          <a:pt x="92" y="7"/>
                          <a:pt x="92" y="7"/>
                        </a:cubicBezTo>
                        <a:cubicBezTo>
                          <a:pt x="91" y="7"/>
                          <a:pt x="91" y="7"/>
                          <a:pt x="91" y="7"/>
                        </a:cubicBezTo>
                        <a:cubicBezTo>
                          <a:pt x="91" y="7"/>
                          <a:pt x="91" y="7"/>
                          <a:pt x="91" y="7"/>
                        </a:cubicBezTo>
                        <a:cubicBezTo>
                          <a:pt x="91" y="7"/>
                          <a:pt x="91" y="7"/>
                          <a:pt x="91" y="7"/>
                        </a:cubicBezTo>
                        <a:cubicBezTo>
                          <a:pt x="90" y="6"/>
                          <a:pt x="90" y="6"/>
                          <a:pt x="90" y="6"/>
                        </a:cubicBezTo>
                        <a:cubicBezTo>
                          <a:pt x="90" y="6"/>
                          <a:pt x="90" y="6"/>
                          <a:pt x="90" y="6"/>
                        </a:cubicBezTo>
                        <a:cubicBezTo>
                          <a:pt x="89" y="6"/>
                          <a:pt x="89" y="6"/>
                          <a:pt x="89" y="6"/>
                        </a:cubicBezTo>
                        <a:cubicBezTo>
                          <a:pt x="89" y="6"/>
                          <a:pt x="89" y="6"/>
                          <a:pt x="89" y="6"/>
                        </a:cubicBezTo>
                        <a:cubicBezTo>
                          <a:pt x="89" y="6"/>
                          <a:pt x="89" y="6"/>
                          <a:pt x="89" y="6"/>
                        </a:cubicBezTo>
                        <a:cubicBezTo>
                          <a:pt x="89" y="6"/>
                          <a:pt x="89" y="6"/>
                          <a:pt x="89" y="6"/>
                        </a:cubicBezTo>
                        <a:cubicBezTo>
                          <a:pt x="88" y="6"/>
                          <a:pt x="88" y="6"/>
                          <a:pt x="88" y="6"/>
                        </a:cubicBezTo>
                        <a:cubicBezTo>
                          <a:pt x="88" y="6"/>
                          <a:pt x="88" y="6"/>
                          <a:pt x="88" y="6"/>
                        </a:cubicBezTo>
                        <a:cubicBezTo>
                          <a:pt x="87" y="7"/>
                          <a:pt x="87" y="7"/>
                          <a:pt x="87" y="7"/>
                        </a:cubicBezTo>
                        <a:cubicBezTo>
                          <a:pt x="87" y="7"/>
                          <a:pt x="87" y="7"/>
                          <a:pt x="87" y="7"/>
                        </a:cubicBezTo>
                        <a:cubicBezTo>
                          <a:pt x="87" y="7"/>
                          <a:pt x="87" y="7"/>
                          <a:pt x="87" y="7"/>
                        </a:cubicBezTo>
                        <a:cubicBezTo>
                          <a:pt x="87" y="7"/>
                          <a:pt x="87" y="7"/>
                          <a:pt x="87" y="7"/>
                        </a:cubicBezTo>
                        <a:cubicBezTo>
                          <a:pt x="87" y="8"/>
                          <a:pt x="87" y="8"/>
                          <a:pt x="87" y="8"/>
                        </a:cubicBezTo>
                        <a:cubicBezTo>
                          <a:pt x="86" y="8"/>
                          <a:pt x="86" y="8"/>
                          <a:pt x="86" y="8"/>
                        </a:cubicBezTo>
                        <a:cubicBezTo>
                          <a:pt x="86" y="8"/>
                          <a:pt x="86" y="8"/>
                          <a:pt x="86" y="8"/>
                        </a:cubicBezTo>
                        <a:cubicBezTo>
                          <a:pt x="85" y="7"/>
                          <a:pt x="85" y="7"/>
                          <a:pt x="85" y="7"/>
                        </a:cubicBezTo>
                        <a:cubicBezTo>
                          <a:pt x="84" y="7"/>
                          <a:pt x="84" y="7"/>
                          <a:pt x="84" y="7"/>
                        </a:cubicBezTo>
                        <a:cubicBezTo>
                          <a:pt x="83" y="6"/>
                          <a:pt x="83" y="6"/>
                          <a:pt x="83" y="6"/>
                        </a:cubicBezTo>
                        <a:cubicBezTo>
                          <a:pt x="83" y="6"/>
                          <a:pt x="83" y="6"/>
                          <a:pt x="83" y="6"/>
                        </a:cubicBezTo>
                        <a:cubicBezTo>
                          <a:pt x="83" y="6"/>
                          <a:pt x="83" y="6"/>
                          <a:pt x="83" y="6"/>
                        </a:cubicBezTo>
                        <a:cubicBezTo>
                          <a:pt x="82" y="6"/>
                          <a:pt x="82" y="6"/>
                          <a:pt x="82" y="6"/>
                        </a:cubicBezTo>
                        <a:cubicBezTo>
                          <a:pt x="82" y="5"/>
                          <a:pt x="82" y="5"/>
                          <a:pt x="82" y="5"/>
                        </a:cubicBezTo>
                        <a:cubicBezTo>
                          <a:pt x="81" y="5"/>
                          <a:pt x="81" y="5"/>
                          <a:pt x="81" y="5"/>
                        </a:cubicBezTo>
                        <a:cubicBezTo>
                          <a:pt x="80" y="6"/>
                          <a:pt x="80" y="6"/>
                          <a:pt x="80" y="6"/>
                        </a:cubicBezTo>
                        <a:cubicBezTo>
                          <a:pt x="80" y="6"/>
                          <a:pt x="80" y="6"/>
                          <a:pt x="80" y="6"/>
                        </a:cubicBezTo>
                        <a:cubicBezTo>
                          <a:pt x="78" y="5"/>
                          <a:pt x="78" y="5"/>
                          <a:pt x="78" y="5"/>
                        </a:cubicBezTo>
                        <a:cubicBezTo>
                          <a:pt x="77" y="5"/>
                          <a:pt x="77" y="5"/>
                          <a:pt x="77" y="5"/>
                        </a:cubicBezTo>
                        <a:cubicBezTo>
                          <a:pt x="77" y="5"/>
                          <a:pt x="77" y="5"/>
                          <a:pt x="77" y="5"/>
                        </a:cubicBezTo>
                        <a:cubicBezTo>
                          <a:pt x="77" y="4"/>
                          <a:pt x="77" y="4"/>
                          <a:pt x="77" y="4"/>
                        </a:cubicBezTo>
                        <a:cubicBezTo>
                          <a:pt x="77" y="4"/>
                          <a:pt x="77" y="4"/>
                          <a:pt x="77" y="4"/>
                        </a:cubicBezTo>
                        <a:cubicBezTo>
                          <a:pt x="77" y="4"/>
                          <a:pt x="77" y="4"/>
                          <a:pt x="77" y="4"/>
                        </a:cubicBezTo>
                        <a:cubicBezTo>
                          <a:pt x="77" y="3"/>
                          <a:pt x="77" y="3"/>
                          <a:pt x="77" y="3"/>
                        </a:cubicBezTo>
                        <a:cubicBezTo>
                          <a:pt x="76" y="3"/>
                          <a:pt x="76" y="3"/>
                          <a:pt x="76" y="3"/>
                        </a:cubicBezTo>
                        <a:cubicBezTo>
                          <a:pt x="76" y="3"/>
                          <a:pt x="76" y="3"/>
                          <a:pt x="76" y="3"/>
                        </a:cubicBezTo>
                        <a:cubicBezTo>
                          <a:pt x="76" y="3"/>
                          <a:pt x="76" y="3"/>
                          <a:pt x="76" y="3"/>
                        </a:cubicBezTo>
                        <a:cubicBezTo>
                          <a:pt x="76" y="3"/>
                          <a:pt x="76" y="3"/>
                          <a:pt x="76" y="3"/>
                        </a:cubicBezTo>
                        <a:cubicBezTo>
                          <a:pt x="76" y="2"/>
                          <a:pt x="76" y="2"/>
                          <a:pt x="76" y="2"/>
                        </a:cubicBezTo>
                        <a:cubicBezTo>
                          <a:pt x="76" y="2"/>
                          <a:pt x="76" y="2"/>
                          <a:pt x="76" y="2"/>
                        </a:cubicBezTo>
                        <a:cubicBezTo>
                          <a:pt x="75" y="2"/>
                          <a:pt x="75" y="2"/>
                          <a:pt x="75" y="2"/>
                        </a:cubicBezTo>
                        <a:cubicBezTo>
                          <a:pt x="75" y="1"/>
                          <a:pt x="75" y="1"/>
                          <a:pt x="75" y="1"/>
                        </a:cubicBezTo>
                        <a:cubicBezTo>
                          <a:pt x="74" y="1"/>
                          <a:pt x="74" y="1"/>
                          <a:pt x="74" y="1"/>
                        </a:cubicBezTo>
                        <a:cubicBezTo>
                          <a:pt x="74" y="1"/>
                          <a:pt x="74" y="1"/>
                          <a:pt x="74" y="1"/>
                        </a:cubicBezTo>
                        <a:cubicBezTo>
                          <a:pt x="74" y="1"/>
                          <a:pt x="74" y="1"/>
                          <a:pt x="74" y="1"/>
                        </a:cubicBezTo>
                        <a:cubicBezTo>
                          <a:pt x="74" y="1"/>
                          <a:pt x="74" y="1"/>
                          <a:pt x="74" y="1"/>
                        </a:cubicBezTo>
                        <a:cubicBezTo>
                          <a:pt x="73" y="1"/>
                          <a:pt x="73" y="1"/>
                          <a:pt x="73" y="1"/>
                        </a:cubicBezTo>
                        <a:cubicBezTo>
                          <a:pt x="73" y="0"/>
                          <a:pt x="73" y="0"/>
                          <a:pt x="73" y="0"/>
                        </a:cubicBezTo>
                        <a:cubicBezTo>
                          <a:pt x="73" y="0"/>
                          <a:pt x="73" y="0"/>
                          <a:pt x="73" y="0"/>
                        </a:cubicBezTo>
                        <a:cubicBezTo>
                          <a:pt x="72" y="0"/>
                          <a:pt x="72" y="0"/>
                          <a:pt x="72" y="0"/>
                        </a:cubicBezTo>
                        <a:cubicBezTo>
                          <a:pt x="71" y="1"/>
                          <a:pt x="71" y="1"/>
                          <a:pt x="71" y="1"/>
                        </a:cubicBezTo>
                        <a:cubicBezTo>
                          <a:pt x="70" y="1"/>
                          <a:pt x="70" y="1"/>
                          <a:pt x="70" y="1"/>
                        </a:cubicBezTo>
                        <a:cubicBezTo>
                          <a:pt x="69" y="1"/>
                          <a:pt x="69" y="1"/>
                          <a:pt x="69" y="1"/>
                        </a:cubicBezTo>
                        <a:cubicBezTo>
                          <a:pt x="69" y="0"/>
                          <a:pt x="69" y="0"/>
                          <a:pt x="69" y="0"/>
                        </a:cubicBezTo>
                        <a:cubicBezTo>
                          <a:pt x="69" y="0"/>
                          <a:pt x="69" y="0"/>
                          <a:pt x="69" y="0"/>
                        </a:cubicBezTo>
                        <a:cubicBezTo>
                          <a:pt x="69" y="0"/>
                          <a:pt x="69" y="0"/>
                          <a:pt x="69" y="0"/>
                        </a:cubicBezTo>
                        <a:cubicBezTo>
                          <a:pt x="69" y="0"/>
                          <a:pt x="69" y="0"/>
                          <a:pt x="69" y="0"/>
                        </a:cubicBezTo>
                        <a:cubicBezTo>
                          <a:pt x="68" y="0"/>
                          <a:pt x="68" y="0"/>
                          <a:pt x="68" y="0"/>
                        </a:cubicBezTo>
                        <a:cubicBezTo>
                          <a:pt x="68" y="0"/>
                          <a:pt x="68" y="0"/>
                          <a:pt x="68" y="0"/>
                        </a:cubicBezTo>
                        <a:cubicBezTo>
                          <a:pt x="68" y="1"/>
                          <a:pt x="68" y="1"/>
                          <a:pt x="68" y="1"/>
                        </a:cubicBezTo>
                        <a:cubicBezTo>
                          <a:pt x="68" y="1"/>
                          <a:pt x="67" y="1"/>
                          <a:pt x="67" y="2"/>
                        </a:cubicBezTo>
                        <a:cubicBezTo>
                          <a:pt x="67" y="3"/>
                          <a:pt x="67" y="3"/>
                          <a:pt x="67" y="3"/>
                        </a:cubicBezTo>
                        <a:cubicBezTo>
                          <a:pt x="67" y="3"/>
                          <a:pt x="67" y="3"/>
                          <a:pt x="67" y="3"/>
                        </a:cubicBezTo>
                        <a:cubicBezTo>
                          <a:pt x="68" y="3"/>
                          <a:pt x="68" y="3"/>
                          <a:pt x="68" y="3"/>
                        </a:cubicBezTo>
                        <a:cubicBezTo>
                          <a:pt x="68" y="4"/>
                          <a:pt x="68" y="4"/>
                          <a:pt x="68" y="4"/>
                        </a:cubicBezTo>
                        <a:cubicBezTo>
                          <a:pt x="68" y="4"/>
                          <a:pt x="68" y="4"/>
                          <a:pt x="68" y="4"/>
                        </a:cubicBezTo>
                        <a:cubicBezTo>
                          <a:pt x="67" y="5"/>
                          <a:pt x="67" y="5"/>
                          <a:pt x="67" y="5"/>
                        </a:cubicBezTo>
                        <a:cubicBezTo>
                          <a:pt x="67" y="5"/>
                          <a:pt x="67" y="5"/>
                          <a:pt x="67" y="5"/>
                        </a:cubicBezTo>
                        <a:cubicBezTo>
                          <a:pt x="67" y="5"/>
                          <a:pt x="67" y="5"/>
                          <a:pt x="67" y="5"/>
                        </a:cubicBezTo>
                        <a:cubicBezTo>
                          <a:pt x="68" y="5"/>
                          <a:pt x="68" y="5"/>
                          <a:pt x="68" y="5"/>
                        </a:cubicBezTo>
                        <a:cubicBezTo>
                          <a:pt x="68" y="5"/>
                          <a:pt x="68" y="5"/>
                          <a:pt x="68" y="5"/>
                        </a:cubicBezTo>
                        <a:cubicBezTo>
                          <a:pt x="69" y="5"/>
                          <a:pt x="69" y="5"/>
                          <a:pt x="69" y="5"/>
                        </a:cubicBezTo>
                        <a:cubicBezTo>
                          <a:pt x="69" y="5"/>
                          <a:pt x="69" y="5"/>
                          <a:pt x="69" y="5"/>
                        </a:cubicBezTo>
                        <a:cubicBezTo>
                          <a:pt x="68" y="6"/>
                          <a:pt x="68" y="6"/>
                          <a:pt x="68" y="6"/>
                        </a:cubicBezTo>
                        <a:cubicBezTo>
                          <a:pt x="68" y="6"/>
                          <a:pt x="68" y="6"/>
                          <a:pt x="68" y="6"/>
                        </a:cubicBezTo>
                        <a:cubicBezTo>
                          <a:pt x="68" y="6"/>
                          <a:pt x="68" y="6"/>
                          <a:pt x="68" y="6"/>
                        </a:cubicBezTo>
                        <a:cubicBezTo>
                          <a:pt x="68" y="7"/>
                          <a:pt x="68" y="7"/>
                          <a:pt x="68" y="7"/>
                        </a:cubicBezTo>
                        <a:cubicBezTo>
                          <a:pt x="68" y="7"/>
                          <a:pt x="68" y="7"/>
                          <a:pt x="68" y="7"/>
                        </a:cubicBezTo>
                        <a:cubicBezTo>
                          <a:pt x="67" y="7"/>
                          <a:pt x="67" y="7"/>
                          <a:pt x="67" y="7"/>
                        </a:cubicBezTo>
                        <a:cubicBezTo>
                          <a:pt x="67" y="7"/>
                          <a:pt x="67" y="7"/>
                          <a:pt x="67" y="7"/>
                        </a:cubicBezTo>
                        <a:cubicBezTo>
                          <a:pt x="66" y="8"/>
                          <a:pt x="66" y="8"/>
                          <a:pt x="66" y="8"/>
                        </a:cubicBezTo>
                        <a:cubicBezTo>
                          <a:pt x="64" y="10"/>
                          <a:pt x="64" y="10"/>
                          <a:pt x="64" y="10"/>
                        </a:cubicBezTo>
                        <a:cubicBezTo>
                          <a:pt x="63" y="10"/>
                          <a:pt x="63" y="10"/>
                          <a:pt x="63" y="10"/>
                        </a:cubicBezTo>
                        <a:cubicBezTo>
                          <a:pt x="63" y="10"/>
                          <a:pt x="63" y="10"/>
                          <a:pt x="63" y="10"/>
                        </a:cubicBezTo>
                        <a:cubicBezTo>
                          <a:pt x="62" y="9"/>
                          <a:pt x="62" y="9"/>
                          <a:pt x="62" y="9"/>
                        </a:cubicBezTo>
                        <a:cubicBezTo>
                          <a:pt x="62" y="9"/>
                          <a:pt x="62" y="9"/>
                          <a:pt x="62" y="9"/>
                        </a:cubicBezTo>
                        <a:cubicBezTo>
                          <a:pt x="61" y="9"/>
                          <a:pt x="61" y="9"/>
                          <a:pt x="61" y="9"/>
                        </a:cubicBezTo>
                        <a:cubicBezTo>
                          <a:pt x="59" y="10"/>
                          <a:pt x="59" y="10"/>
                          <a:pt x="59" y="10"/>
                        </a:cubicBezTo>
                        <a:cubicBezTo>
                          <a:pt x="59" y="10"/>
                          <a:pt x="59" y="10"/>
                          <a:pt x="59" y="10"/>
                        </a:cubicBezTo>
                        <a:cubicBezTo>
                          <a:pt x="59" y="10"/>
                          <a:pt x="59" y="10"/>
                          <a:pt x="59" y="10"/>
                        </a:cubicBezTo>
                        <a:cubicBezTo>
                          <a:pt x="59" y="11"/>
                          <a:pt x="59" y="11"/>
                          <a:pt x="59" y="11"/>
                        </a:cubicBezTo>
                        <a:cubicBezTo>
                          <a:pt x="59" y="11"/>
                          <a:pt x="59" y="11"/>
                          <a:pt x="59" y="11"/>
                        </a:cubicBezTo>
                        <a:cubicBezTo>
                          <a:pt x="59" y="12"/>
                          <a:pt x="59" y="12"/>
                          <a:pt x="59" y="12"/>
                        </a:cubicBezTo>
                        <a:cubicBezTo>
                          <a:pt x="60" y="13"/>
                          <a:pt x="60" y="13"/>
                          <a:pt x="60" y="13"/>
                        </a:cubicBezTo>
                        <a:cubicBezTo>
                          <a:pt x="60" y="13"/>
                          <a:pt x="60" y="13"/>
                          <a:pt x="60" y="13"/>
                        </a:cubicBezTo>
                        <a:cubicBezTo>
                          <a:pt x="60" y="13"/>
                          <a:pt x="60" y="13"/>
                          <a:pt x="60" y="13"/>
                        </a:cubicBezTo>
                        <a:cubicBezTo>
                          <a:pt x="59" y="14"/>
                          <a:pt x="59" y="14"/>
                          <a:pt x="59" y="14"/>
                        </a:cubicBezTo>
                        <a:cubicBezTo>
                          <a:pt x="59" y="14"/>
                          <a:pt x="59" y="14"/>
                          <a:pt x="59" y="14"/>
                        </a:cubicBezTo>
                        <a:cubicBezTo>
                          <a:pt x="59" y="15"/>
                          <a:pt x="59" y="15"/>
                          <a:pt x="59" y="15"/>
                        </a:cubicBezTo>
                        <a:cubicBezTo>
                          <a:pt x="58" y="15"/>
                          <a:pt x="58" y="15"/>
                          <a:pt x="58" y="15"/>
                        </a:cubicBezTo>
                        <a:cubicBezTo>
                          <a:pt x="58" y="15"/>
                          <a:pt x="58" y="15"/>
                          <a:pt x="58" y="15"/>
                        </a:cubicBezTo>
                        <a:cubicBezTo>
                          <a:pt x="57" y="15"/>
                          <a:pt x="57" y="15"/>
                          <a:pt x="57" y="15"/>
                        </a:cubicBezTo>
                        <a:cubicBezTo>
                          <a:pt x="57" y="16"/>
                          <a:pt x="57" y="16"/>
                          <a:pt x="57" y="16"/>
                        </a:cubicBezTo>
                        <a:cubicBezTo>
                          <a:pt x="57" y="18"/>
                          <a:pt x="57" y="18"/>
                          <a:pt x="57" y="18"/>
                        </a:cubicBezTo>
                        <a:cubicBezTo>
                          <a:pt x="57" y="18"/>
                          <a:pt x="57" y="18"/>
                          <a:pt x="57" y="18"/>
                        </a:cubicBezTo>
                        <a:cubicBezTo>
                          <a:pt x="56" y="19"/>
                          <a:pt x="56" y="19"/>
                          <a:pt x="56" y="19"/>
                        </a:cubicBezTo>
                        <a:cubicBezTo>
                          <a:pt x="56" y="19"/>
                          <a:pt x="56" y="19"/>
                          <a:pt x="56"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4" y="19"/>
                          <a:pt x="54" y="19"/>
                          <a:pt x="54" y="19"/>
                        </a:cubicBezTo>
                        <a:cubicBezTo>
                          <a:pt x="54" y="19"/>
                          <a:pt x="54" y="19"/>
                          <a:pt x="54" y="19"/>
                        </a:cubicBezTo>
                        <a:cubicBezTo>
                          <a:pt x="54" y="20"/>
                          <a:pt x="54" y="20"/>
                          <a:pt x="54" y="20"/>
                        </a:cubicBezTo>
                        <a:cubicBezTo>
                          <a:pt x="54" y="20"/>
                          <a:pt x="54" y="20"/>
                          <a:pt x="54" y="20"/>
                        </a:cubicBezTo>
                        <a:cubicBezTo>
                          <a:pt x="54" y="20"/>
                          <a:pt x="54" y="20"/>
                          <a:pt x="54" y="20"/>
                        </a:cubicBezTo>
                        <a:cubicBezTo>
                          <a:pt x="53" y="21"/>
                          <a:pt x="53" y="21"/>
                          <a:pt x="53" y="21"/>
                        </a:cubicBezTo>
                        <a:cubicBezTo>
                          <a:pt x="53" y="21"/>
                          <a:pt x="53" y="21"/>
                          <a:pt x="53" y="21"/>
                        </a:cubicBezTo>
                        <a:cubicBezTo>
                          <a:pt x="53" y="22"/>
                          <a:pt x="53" y="22"/>
                          <a:pt x="53" y="22"/>
                        </a:cubicBezTo>
                        <a:cubicBezTo>
                          <a:pt x="53" y="24"/>
                          <a:pt x="53" y="24"/>
                          <a:pt x="53" y="24"/>
                        </a:cubicBezTo>
                        <a:cubicBezTo>
                          <a:pt x="53" y="24"/>
                          <a:pt x="53" y="24"/>
                          <a:pt x="53" y="24"/>
                        </a:cubicBezTo>
                        <a:cubicBezTo>
                          <a:pt x="53" y="24"/>
                          <a:pt x="53" y="24"/>
                          <a:pt x="53" y="24"/>
                        </a:cubicBezTo>
                        <a:cubicBezTo>
                          <a:pt x="53" y="24"/>
                          <a:pt x="53" y="24"/>
                          <a:pt x="53" y="24"/>
                        </a:cubicBezTo>
                        <a:cubicBezTo>
                          <a:pt x="53" y="25"/>
                          <a:pt x="53" y="25"/>
                          <a:pt x="53" y="25"/>
                        </a:cubicBezTo>
                        <a:cubicBezTo>
                          <a:pt x="53" y="25"/>
                          <a:pt x="53" y="25"/>
                          <a:pt x="53" y="25"/>
                        </a:cubicBezTo>
                        <a:cubicBezTo>
                          <a:pt x="52" y="25"/>
                          <a:pt x="52" y="25"/>
                          <a:pt x="52" y="25"/>
                        </a:cubicBezTo>
                        <a:cubicBezTo>
                          <a:pt x="52" y="25"/>
                          <a:pt x="52" y="25"/>
                          <a:pt x="52" y="25"/>
                        </a:cubicBezTo>
                        <a:cubicBezTo>
                          <a:pt x="52" y="25"/>
                          <a:pt x="52" y="25"/>
                          <a:pt x="52" y="25"/>
                        </a:cubicBezTo>
                        <a:cubicBezTo>
                          <a:pt x="52" y="26"/>
                          <a:pt x="52" y="26"/>
                          <a:pt x="52" y="26"/>
                        </a:cubicBezTo>
                        <a:cubicBezTo>
                          <a:pt x="51" y="25"/>
                          <a:pt x="51" y="25"/>
                          <a:pt x="51" y="25"/>
                        </a:cubicBezTo>
                        <a:cubicBezTo>
                          <a:pt x="51" y="25"/>
                          <a:pt x="51" y="25"/>
                          <a:pt x="51" y="25"/>
                        </a:cubicBezTo>
                        <a:cubicBezTo>
                          <a:pt x="50" y="25"/>
                          <a:pt x="50" y="25"/>
                          <a:pt x="50" y="25"/>
                        </a:cubicBezTo>
                        <a:cubicBezTo>
                          <a:pt x="49" y="25"/>
                          <a:pt x="49" y="25"/>
                          <a:pt x="49" y="25"/>
                        </a:cubicBezTo>
                        <a:cubicBezTo>
                          <a:pt x="49" y="25"/>
                          <a:pt x="49" y="25"/>
                          <a:pt x="49" y="25"/>
                        </a:cubicBezTo>
                        <a:cubicBezTo>
                          <a:pt x="49" y="25"/>
                          <a:pt x="49" y="25"/>
                          <a:pt x="49" y="25"/>
                        </a:cubicBezTo>
                        <a:cubicBezTo>
                          <a:pt x="48" y="24"/>
                          <a:pt x="48" y="24"/>
                          <a:pt x="48" y="24"/>
                        </a:cubicBezTo>
                        <a:cubicBezTo>
                          <a:pt x="48" y="24"/>
                          <a:pt x="48" y="24"/>
                          <a:pt x="48" y="24"/>
                        </a:cubicBezTo>
                        <a:cubicBezTo>
                          <a:pt x="48" y="24"/>
                          <a:pt x="48" y="24"/>
                          <a:pt x="48" y="24"/>
                        </a:cubicBezTo>
                        <a:cubicBezTo>
                          <a:pt x="48" y="24"/>
                          <a:pt x="48" y="24"/>
                          <a:pt x="48" y="24"/>
                        </a:cubicBezTo>
                        <a:cubicBezTo>
                          <a:pt x="48" y="23"/>
                          <a:pt x="48" y="23"/>
                          <a:pt x="48" y="23"/>
                        </a:cubicBezTo>
                        <a:cubicBezTo>
                          <a:pt x="47" y="23"/>
                          <a:pt x="47" y="23"/>
                          <a:pt x="47" y="23"/>
                        </a:cubicBezTo>
                        <a:cubicBezTo>
                          <a:pt x="47" y="22"/>
                          <a:pt x="47" y="22"/>
                          <a:pt x="47" y="22"/>
                        </a:cubicBezTo>
                        <a:cubicBezTo>
                          <a:pt x="46" y="22"/>
                          <a:pt x="46" y="22"/>
                          <a:pt x="46" y="22"/>
                        </a:cubicBezTo>
                        <a:cubicBezTo>
                          <a:pt x="46" y="22"/>
                          <a:pt x="46" y="22"/>
                          <a:pt x="46" y="22"/>
                        </a:cubicBezTo>
                        <a:cubicBezTo>
                          <a:pt x="46" y="22"/>
                          <a:pt x="46" y="22"/>
                          <a:pt x="46" y="22"/>
                        </a:cubicBezTo>
                        <a:cubicBezTo>
                          <a:pt x="46" y="22"/>
                          <a:pt x="46" y="22"/>
                          <a:pt x="46" y="22"/>
                        </a:cubicBezTo>
                        <a:cubicBezTo>
                          <a:pt x="46" y="23"/>
                          <a:pt x="46" y="23"/>
                          <a:pt x="46" y="23"/>
                        </a:cubicBezTo>
                        <a:cubicBezTo>
                          <a:pt x="47" y="23"/>
                          <a:pt x="47" y="23"/>
                          <a:pt x="47" y="23"/>
                        </a:cubicBezTo>
                        <a:cubicBezTo>
                          <a:pt x="47" y="23"/>
                          <a:pt x="47" y="23"/>
                          <a:pt x="47" y="23"/>
                        </a:cubicBezTo>
                        <a:cubicBezTo>
                          <a:pt x="47" y="23"/>
                          <a:pt x="47" y="23"/>
                          <a:pt x="47" y="23"/>
                        </a:cubicBezTo>
                        <a:cubicBezTo>
                          <a:pt x="46" y="23"/>
                          <a:pt x="46" y="23"/>
                          <a:pt x="46" y="23"/>
                        </a:cubicBezTo>
                        <a:cubicBezTo>
                          <a:pt x="46" y="24"/>
                          <a:pt x="46" y="24"/>
                          <a:pt x="46" y="24"/>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4"/>
                          <a:pt x="45" y="24"/>
                          <a:pt x="45" y="24"/>
                        </a:cubicBezTo>
                        <a:cubicBezTo>
                          <a:pt x="45" y="24"/>
                          <a:pt x="45" y="24"/>
                          <a:pt x="45" y="24"/>
                        </a:cubicBezTo>
                        <a:cubicBezTo>
                          <a:pt x="45" y="24"/>
                          <a:pt x="45" y="24"/>
                          <a:pt x="45" y="24"/>
                        </a:cubicBezTo>
                        <a:cubicBezTo>
                          <a:pt x="45" y="24"/>
                          <a:pt x="45" y="24"/>
                          <a:pt x="45" y="24"/>
                        </a:cubicBezTo>
                        <a:cubicBezTo>
                          <a:pt x="45" y="25"/>
                          <a:pt x="45" y="25"/>
                          <a:pt x="45" y="25"/>
                        </a:cubicBezTo>
                        <a:cubicBezTo>
                          <a:pt x="45" y="25"/>
                          <a:pt x="45" y="25"/>
                          <a:pt x="45" y="25"/>
                        </a:cubicBezTo>
                        <a:cubicBezTo>
                          <a:pt x="44" y="25"/>
                          <a:pt x="44" y="25"/>
                          <a:pt x="44" y="25"/>
                        </a:cubicBezTo>
                        <a:cubicBezTo>
                          <a:pt x="44" y="25"/>
                          <a:pt x="44" y="25"/>
                          <a:pt x="44" y="25"/>
                        </a:cubicBezTo>
                        <a:cubicBezTo>
                          <a:pt x="44" y="26"/>
                          <a:pt x="44" y="26"/>
                          <a:pt x="44" y="26"/>
                        </a:cubicBezTo>
                        <a:cubicBezTo>
                          <a:pt x="44" y="27"/>
                          <a:pt x="44" y="27"/>
                          <a:pt x="44" y="27"/>
                        </a:cubicBezTo>
                        <a:cubicBezTo>
                          <a:pt x="44" y="27"/>
                          <a:pt x="44" y="27"/>
                          <a:pt x="44" y="27"/>
                        </a:cubicBezTo>
                        <a:cubicBezTo>
                          <a:pt x="44" y="27"/>
                          <a:pt x="44" y="27"/>
                          <a:pt x="44" y="27"/>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2" y="29"/>
                          <a:pt x="42" y="29"/>
                          <a:pt x="42" y="29"/>
                        </a:cubicBezTo>
                        <a:cubicBezTo>
                          <a:pt x="42" y="29"/>
                          <a:pt x="42" y="29"/>
                          <a:pt x="42" y="29"/>
                        </a:cubicBezTo>
                        <a:cubicBezTo>
                          <a:pt x="43" y="28"/>
                          <a:pt x="43" y="28"/>
                          <a:pt x="43" y="28"/>
                        </a:cubicBezTo>
                        <a:cubicBezTo>
                          <a:pt x="42" y="28"/>
                          <a:pt x="42" y="28"/>
                          <a:pt x="42" y="28"/>
                        </a:cubicBezTo>
                        <a:cubicBezTo>
                          <a:pt x="42" y="28"/>
                          <a:pt x="42" y="28"/>
                          <a:pt x="42" y="28"/>
                        </a:cubicBezTo>
                        <a:cubicBezTo>
                          <a:pt x="41" y="28"/>
                          <a:pt x="41" y="28"/>
                          <a:pt x="41" y="28"/>
                        </a:cubicBezTo>
                        <a:cubicBezTo>
                          <a:pt x="41" y="28"/>
                          <a:pt x="41" y="28"/>
                          <a:pt x="41" y="28"/>
                        </a:cubicBezTo>
                        <a:cubicBezTo>
                          <a:pt x="40" y="27"/>
                          <a:pt x="40" y="27"/>
                          <a:pt x="40" y="27"/>
                        </a:cubicBezTo>
                        <a:cubicBezTo>
                          <a:pt x="40" y="27"/>
                          <a:pt x="40" y="27"/>
                          <a:pt x="40" y="27"/>
                        </a:cubicBezTo>
                        <a:cubicBezTo>
                          <a:pt x="40" y="27"/>
                          <a:pt x="40" y="27"/>
                          <a:pt x="40" y="27"/>
                        </a:cubicBezTo>
                        <a:cubicBezTo>
                          <a:pt x="39" y="27"/>
                          <a:pt x="39" y="27"/>
                          <a:pt x="39" y="27"/>
                        </a:cubicBezTo>
                        <a:cubicBezTo>
                          <a:pt x="39" y="27"/>
                          <a:pt x="39" y="27"/>
                          <a:pt x="39" y="27"/>
                        </a:cubicBezTo>
                        <a:cubicBezTo>
                          <a:pt x="38" y="28"/>
                          <a:pt x="38" y="28"/>
                          <a:pt x="38" y="28"/>
                        </a:cubicBezTo>
                        <a:cubicBezTo>
                          <a:pt x="38" y="28"/>
                          <a:pt x="38" y="28"/>
                          <a:pt x="38" y="28"/>
                        </a:cubicBezTo>
                        <a:cubicBezTo>
                          <a:pt x="37" y="28"/>
                          <a:pt x="37" y="28"/>
                          <a:pt x="37" y="28"/>
                        </a:cubicBezTo>
                        <a:cubicBezTo>
                          <a:pt x="37" y="28"/>
                          <a:pt x="37" y="28"/>
                          <a:pt x="37" y="28"/>
                        </a:cubicBezTo>
                        <a:cubicBezTo>
                          <a:pt x="37" y="28"/>
                          <a:pt x="37" y="28"/>
                          <a:pt x="37" y="28"/>
                        </a:cubicBezTo>
                        <a:cubicBezTo>
                          <a:pt x="37" y="29"/>
                          <a:pt x="37" y="29"/>
                          <a:pt x="37" y="29"/>
                        </a:cubicBezTo>
                        <a:cubicBezTo>
                          <a:pt x="36" y="29"/>
                          <a:pt x="36" y="29"/>
                          <a:pt x="36" y="29"/>
                        </a:cubicBezTo>
                        <a:cubicBezTo>
                          <a:pt x="36" y="30"/>
                          <a:pt x="36" y="30"/>
                          <a:pt x="36" y="30"/>
                        </a:cubicBezTo>
                        <a:cubicBezTo>
                          <a:pt x="36" y="31"/>
                          <a:pt x="36" y="31"/>
                          <a:pt x="36" y="31"/>
                        </a:cubicBezTo>
                        <a:cubicBezTo>
                          <a:pt x="36" y="31"/>
                          <a:pt x="36" y="31"/>
                          <a:pt x="36" y="31"/>
                        </a:cubicBezTo>
                        <a:cubicBezTo>
                          <a:pt x="35" y="31"/>
                          <a:pt x="35" y="31"/>
                          <a:pt x="35" y="31"/>
                        </a:cubicBezTo>
                        <a:cubicBezTo>
                          <a:pt x="35" y="31"/>
                          <a:pt x="35" y="31"/>
                          <a:pt x="35" y="31"/>
                        </a:cubicBezTo>
                        <a:cubicBezTo>
                          <a:pt x="35" y="31"/>
                          <a:pt x="35" y="31"/>
                          <a:pt x="35" y="31"/>
                        </a:cubicBezTo>
                        <a:cubicBezTo>
                          <a:pt x="35" y="31"/>
                          <a:pt x="35" y="31"/>
                          <a:pt x="35" y="31"/>
                        </a:cubicBezTo>
                        <a:cubicBezTo>
                          <a:pt x="35" y="30"/>
                          <a:pt x="35" y="30"/>
                          <a:pt x="35" y="30"/>
                        </a:cubicBezTo>
                        <a:cubicBezTo>
                          <a:pt x="35" y="30"/>
                          <a:pt x="35" y="30"/>
                          <a:pt x="35" y="30"/>
                        </a:cubicBezTo>
                        <a:cubicBezTo>
                          <a:pt x="34" y="30"/>
                          <a:pt x="34" y="30"/>
                          <a:pt x="34" y="30"/>
                        </a:cubicBezTo>
                        <a:cubicBezTo>
                          <a:pt x="34" y="30"/>
                          <a:pt x="34" y="30"/>
                          <a:pt x="34" y="30"/>
                        </a:cubicBezTo>
                        <a:cubicBezTo>
                          <a:pt x="34" y="30"/>
                          <a:pt x="34" y="30"/>
                          <a:pt x="34" y="30"/>
                        </a:cubicBezTo>
                        <a:cubicBezTo>
                          <a:pt x="34" y="30"/>
                          <a:pt x="34" y="30"/>
                          <a:pt x="34" y="30"/>
                        </a:cubicBezTo>
                        <a:cubicBezTo>
                          <a:pt x="33" y="30"/>
                          <a:pt x="33" y="30"/>
                          <a:pt x="33" y="30"/>
                        </a:cubicBezTo>
                        <a:cubicBezTo>
                          <a:pt x="32" y="29"/>
                          <a:pt x="32" y="29"/>
                          <a:pt x="32" y="29"/>
                        </a:cubicBezTo>
                        <a:cubicBezTo>
                          <a:pt x="32" y="29"/>
                          <a:pt x="32" y="29"/>
                          <a:pt x="32" y="29"/>
                        </a:cubicBezTo>
                        <a:cubicBezTo>
                          <a:pt x="32" y="29"/>
                          <a:pt x="32" y="29"/>
                          <a:pt x="32" y="29"/>
                        </a:cubicBezTo>
                        <a:cubicBezTo>
                          <a:pt x="31" y="29"/>
                          <a:pt x="31" y="29"/>
                          <a:pt x="31" y="29"/>
                        </a:cubicBezTo>
                        <a:cubicBezTo>
                          <a:pt x="31" y="29"/>
                          <a:pt x="31" y="29"/>
                          <a:pt x="31" y="29"/>
                        </a:cubicBezTo>
                        <a:cubicBezTo>
                          <a:pt x="30" y="29"/>
                          <a:pt x="30" y="29"/>
                          <a:pt x="30" y="29"/>
                        </a:cubicBezTo>
                        <a:cubicBezTo>
                          <a:pt x="30" y="29"/>
                          <a:pt x="30" y="29"/>
                          <a:pt x="30" y="29"/>
                        </a:cubicBezTo>
                        <a:cubicBezTo>
                          <a:pt x="29" y="29"/>
                          <a:pt x="29" y="29"/>
                          <a:pt x="29" y="29"/>
                        </a:cubicBezTo>
                        <a:cubicBezTo>
                          <a:pt x="29" y="30"/>
                          <a:pt x="29" y="30"/>
                          <a:pt x="29" y="30"/>
                        </a:cubicBezTo>
                        <a:cubicBezTo>
                          <a:pt x="28" y="29"/>
                          <a:pt x="28" y="29"/>
                          <a:pt x="28" y="29"/>
                        </a:cubicBezTo>
                        <a:cubicBezTo>
                          <a:pt x="28" y="29"/>
                          <a:pt x="28" y="29"/>
                          <a:pt x="28" y="29"/>
                        </a:cubicBezTo>
                        <a:cubicBezTo>
                          <a:pt x="28" y="29"/>
                          <a:pt x="28" y="29"/>
                          <a:pt x="28" y="29"/>
                        </a:cubicBezTo>
                        <a:cubicBezTo>
                          <a:pt x="28" y="28"/>
                          <a:pt x="28" y="28"/>
                          <a:pt x="28" y="28"/>
                        </a:cubicBezTo>
                        <a:cubicBezTo>
                          <a:pt x="28" y="28"/>
                          <a:pt x="28" y="28"/>
                          <a:pt x="28" y="28"/>
                        </a:cubicBezTo>
                        <a:cubicBezTo>
                          <a:pt x="28" y="28"/>
                          <a:pt x="28" y="28"/>
                          <a:pt x="28" y="28"/>
                        </a:cubicBezTo>
                        <a:cubicBezTo>
                          <a:pt x="27" y="29"/>
                          <a:pt x="27" y="29"/>
                          <a:pt x="27" y="29"/>
                        </a:cubicBezTo>
                        <a:cubicBezTo>
                          <a:pt x="27" y="29"/>
                          <a:pt x="27" y="29"/>
                          <a:pt x="27" y="29"/>
                        </a:cubicBezTo>
                        <a:cubicBezTo>
                          <a:pt x="28" y="29"/>
                          <a:pt x="28" y="29"/>
                          <a:pt x="28" y="29"/>
                        </a:cubicBezTo>
                        <a:cubicBezTo>
                          <a:pt x="28" y="30"/>
                          <a:pt x="28" y="30"/>
                          <a:pt x="28" y="30"/>
                        </a:cubicBezTo>
                        <a:cubicBezTo>
                          <a:pt x="28" y="30"/>
                          <a:pt x="28" y="30"/>
                          <a:pt x="28" y="30"/>
                        </a:cubicBezTo>
                        <a:cubicBezTo>
                          <a:pt x="28" y="31"/>
                          <a:pt x="28" y="31"/>
                          <a:pt x="28" y="31"/>
                        </a:cubicBezTo>
                        <a:cubicBezTo>
                          <a:pt x="28" y="31"/>
                          <a:pt x="28" y="31"/>
                          <a:pt x="28" y="31"/>
                        </a:cubicBezTo>
                        <a:cubicBezTo>
                          <a:pt x="27" y="31"/>
                          <a:pt x="27" y="31"/>
                          <a:pt x="27" y="31"/>
                        </a:cubicBezTo>
                        <a:cubicBezTo>
                          <a:pt x="27" y="31"/>
                          <a:pt x="27" y="31"/>
                          <a:pt x="27" y="31"/>
                        </a:cubicBezTo>
                        <a:cubicBezTo>
                          <a:pt x="27" y="31"/>
                          <a:pt x="27" y="31"/>
                          <a:pt x="27" y="31"/>
                        </a:cubicBezTo>
                        <a:cubicBezTo>
                          <a:pt x="27" y="30"/>
                          <a:pt x="27" y="30"/>
                          <a:pt x="27" y="30"/>
                        </a:cubicBezTo>
                        <a:cubicBezTo>
                          <a:pt x="27" y="30"/>
                          <a:pt x="27" y="30"/>
                          <a:pt x="27"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5" y="31"/>
                          <a:pt x="25" y="31"/>
                          <a:pt x="25" y="31"/>
                        </a:cubicBezTo>
                        <a:cubicBezTo>
                          <a:pt x="25" y="31"/>
                          <a:pt x="25" y="31"/>
                          <a:pt x="25" y="31"/>
                        </a:cubicBezTo>
                        <a:cubicBezTo>
                          <a:pt x="24" y="31"/>
                          <a:pt x="24" y="31"/>
                          <a:pt x="24" y="31"/>
                        </a:cubicBezTo>
                        <a:cubicBezTo>
                          <a:pt x="24" y="30"/>
                          <a:pt x="24" y="30"/>
                          <a:pt x="24" y="30"/>
                        </a:cubicBezTo>
                        <a:cubicBezTo>
                          <a:pt x="24" y="30"/>
                          <a:pt x="24" y="30"/>
                          <a:pt x="24" y="30"/>
                        </a:cubicBezTo>
                        <a:cubicBezTo>
                          <a:pt x="24" y="30"/>
                          <a:pt x="24" y="30"/>
                          <a:pt x="24" y="30"/>
                        </a:cubicBezTo>
                        <a:cubicBezTo>
                          <a:pt x="23" y="30"/>
                          <a:pt x="23" y="30"/>
                          <a:pt x="23" y="30"/>
                        </a:cubicBezTo>
                        <a:cubicBezTo>
                          <a:pt x="23" y="30"/>
                          <a:pt x="23" y="30"/>
                          <a:pt x="23" y="30"/>
                        </a:cubicBezTo>
                        <a:cubicBezTo>
                          <a:pt x="23" y="30"/>
                          <a:pt x="23" y="30"/>
                          <a:pt x="23" y="30"/>
                        </a:cubicBezTo>
                        <a:cubicBezTo>
                          <a:pt x="23" y="30"/>
                          <a:pt x="23" y="30"/>
                          <a:pt x="23" y="30"/>
                        </a:cubicBezTo>
                        <a:cubicBezTo>
                          <a:pt x="23" y="31"/>
                          <a:pt x="23" y="31"/>
                          <a:pt x="23" y="31"/>
                        </a:cubicBezTo>
                        <a:cubicBezTo>
                          <a:pt x="23" y="32"/>
                          <a:pt x="23" y="32"/>
                          <a:pt x="23" y="32"/>
                        </a:cubicBezTo>
                        <a:cubicBezTo>
                          <a:pt x="23" y="33"/>
                          <a:pt x="23" y="33"/>
                          <a:pt x="23" y="33"/>
                        </a:cubicBezTo>
                        <a:cubicBezTo>
                          <a:pt x="23" y="33"/>
                          <a:pt x="23" y="33"/>
                          <a:pt x="23" y="33"/>
                        </a:cubicBezTo>
                        <a:cubicBezTo>
                          <a:pt x="22" y="33"/>
                          <a:pt x="22" y="33"/>
                          <a:pt x="22" y="33"/>
                        </a:cubicBezTo>
                        <a:cubicBezTo>
                          <a:pt x="22" y="32"/>
                          <a:pt x="22" y="32"/>
                          <a:pt x="22" y="32"/>
                        </a:cubicBezTo>
                        <a:cubicBezTo>
                          <a:pt x="22" y="32"/>
                          <a:pt x="22" y="32"/>
                          <a:pt x="22" y="32"/>
                        </a:cubicBezTo>
                        <a:cubicBezTo>
                          <a:pt x="21" y="32"/>
                          <a:pt x="21" y="32"/>
                          <a:pt x="21" y="32"/>
                        </a:cubicBezTo>
                        <a:cubicBezTo>
                          <a:pt x="21" y="33"/>
                          <a:pt x="21" y="33"/>
                          <a:pt x="21" y="33"/>
                        </a:cubicBezTo>
                        <a:cubicBezTo>
                          <a:pt x="21" y="33"/>
                          <a:pt x="21" y="33"/>
                          <a:pt x="21" y="33"/>
                        </a:cubicBezTo>
                        <a:cubicBezTo>
                          <a:pt x="21" y="34"/>
                          <a:pt x="21" y="34"/>
                          <a:pt x="21" y="34"/>
                        </a:cubicBezTo>
                        <a:cubicBezTo>
                          <a:pt x="21" y="34"/>
                          <a:pt x="21" y="34"/>
                          <a:pt x="21" y="34"/>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7"/>
                          <a:pt x="20" y="37"/>
                          <a:pt x="20" y="37"/>
                        </a:cubicBezTo>
                        <a:cubicBezTo>
                          <a:pt x="20" y="37"/>
                          <a:pt x="20" y="37"/>
                          <a:pt x="20" y="37"/>
                        </a:cubicBezTo>
                        <a:cubicBezTo>
                          <a:pt x="21" y="37"/>
                          <a:pt x="21" y="37"/>
                          <a:pt x="21" y="37"/>
                        </a:cubicBezTo>
                        <a:cubicBezTo>
                          <a:pt x="21" y="38"/>
                          <a:pt x="21" y="38"/>
                          <a:pt x="21" y="38"/>
                        </a:cubicBezTo>
                        <a:cubicBezTo>
                          <a:pt x="21" y="39"/>
                          <a:pt x="21" y="39"/>
                          <a:pt x="21" y="39"/>
                        </a:cubicBezTo>
                        <a:cubicBezTo>
                          <a:pt x="21" y="39"/>
                          <a:pt x="21" y="39"/>
                          <a:pt x="21" y="39"/>
                        </a:cubicBezTo>
                        <a:cubicBezTo>
                          <a:pt x="18" y="40"/>
                          <a:pt x="18" y="40"/>
                          <a:pt x="18" y="40"/>
                        </a:cubicBezTo>
                        <a:cubicBezTo>
                          <a:pt x="17" y="40"/>
                          <a:pt x="17" y="40"/>
                          <a:pt x="17" y="40"/>
                        </a:cubicBezTo>
                        <a:cubicBezTo>
                          <a:pt x="17" y="41"/>
                          <a:pt x="17" y="41"/>
                          <a:pt x="17" y="41"/>
                        </a:cubicBezTo>
                        <a:cubicBezTo>
                          <a:pt x="16" y="41"/>
                          <a:pt x="16" y="41"/>
                          <a:pt x="16" y="41"/>
                        </a:cubicBezTo>
                        <a:cubicBezTo>
                          <a:pt x="16" y="41"/>
                          <a:pt x="16" y="41"/>
                          <a:pt x="16" y="41"/>
                        </a:cubicBezTo>
                        <a:cubicBezTo>
                          <a:pt x="16" y="41"/>
                          <a:pt x="16" y="41"/>
                          <a:pt x="16" y="41"/>
                        </a:cubicBezTo>
                        <a:cubicBezTo>
                          <a:pt x="15" y="41"/>
                          <a:pt x="15" y="41"/>
                          <a:pt x="15" y="41"/>
                        </a:cubicBezTo>
                        <a:cubicBezTo>
                          <a:pt x="15" y="41"/>
                          <a:pt x="15" y="41"/>
                          <a:pt x="15" y="41"/>
                        </a:cubicBezTo>
                        <a:cubicBezTo>
                          <a:pt x="15" y="42"/>
                          <a:pt x="15" y="42"/>
                          <a:pt x="15" y="42"/>
                        </a:cubicBezTo>
                        <a:cubicBezTo>
                          <a:pt x="15" y="43"/>
                          <a:pt x="15" y="43"/>
                          <a:pt x="15" y="43"/>
                        </a:cubicBezTo>
                        <a:cubicBezTo>
                          <a:pt x="15" y="44"/>
                          <a:pt x="15" y="44"/>
                          <a:pt x="15" y="44"/>
                        </a:cubicBezTo>
                        <a:cubicBezTo>
                          <a:pt x="16" y="44"/>
                          <a:pt x="16" y="44"/>
                          <a:pt x="16" y="44"/>
                        </a:cubicBezTo>
                        <a:cubicBezTo>
                          <a:pt x="16" y="45"/>
                          <a:pt x="16" y="45"/>
                          <a:pt x="16" y="45"/>
                        </a:cubicBezTo>
                        <a:cubicBezTo>
                          <a:pt x="16" y="46"/>
                          <a:pt x="16" y="46"/>
                          <a:pt x="16" y="46"/>
                        </a:cubicBezTo>
                        <a:cubicBezTo>
                          <a:pt x="17" y="46"/>
                          <a:pt x="17" y="46"/>
                          <a:pt x="17" y="46"/>
                        </a:cubicBezTo>
                        <a:cubicBezTo>
                          <a:pt x="16" y="47"/>
                          <a:pt x="16" y="47"/>
                          <a:pt x="16" y="47"/>
                        </a:cubicBezTo>
                        <a:cubicBezTo>
                          <a:pt x="16" y="47"/>
                          <a:pt x="16" y="47"/>
                          <a:pt x="16" y="47"/>
                        </a:cubicBezTo>
                        <a:cubicBezTo>
                          <a:pt x="15" y="48"/>
                          <a:pt x="15" y="48"/>
                          <a:pt x="15" y="48"/>
                        </a:cubicBezTo>
                        <a:cubicBezTo>
                          <a:pt x="15" y="48"/>
                          <a:pt x="15" y="48"/>
                          <a:pt x="15" y="48"/>
                        </a:cubicBezTo>
                        <a:cubicBezTo>
                          <a:pt x="13" y="47"/>
                          <a:pt x="13" y="47"/>
                          <a:pt x="13" y="47"/>
                        </a:cubicBezTo>
                        <a:cubicBezTo>
                          <a:pt x="9" y="45"/>
                          <a:pt x="9" y="45"/>
                          <a:pt x="9" y="45"/>
                        </a:cubicBezTo>
                        <a:cubicBezTo>
                          <a:pt x="8" y="45"/>
                          <a:pt x="8" y="45"/>
                          <a:pt x="8" y="45"/>
                        </a:cubicBezTo>
                        <a:cubicBezTo>
                          <a:pt x="8" y="45"/>
                          <a:pt x="8" y="45"/>
                          <a:pt x="8" y="45"/>
                        </a:cubicBezTo>
                        <a:cubicBezTo>
                          <a:pt x="7" y="46"/>
                          <a:pt x="7" y="46"/>
                          <a:pt x="7" y="46"/>
                        </a:cubicBezTo>
                        <a:cubicBezTo>
                          <a:pt x="6" y="46"/>
                          <a:pt x="6" y="46"/>
                          <a:pt x="6" y="46"/>
                        </a:cubicBezTo>
                        <a:cubicBezTo>
                          <a:pt x="6" y="46"/>
                          <a:pt x="6" y="46"/>
                          <a:pt x="6" y="46"/>
                        </a:cubicBezTo>
                        <a:cubicBezTo>
                          <a:pt x="6" y="47"/>
                          <a:pt x="6" y="47"/>
                          <a:pt x="6" y="47"/>
                        </a:cubicBezTo>
                        <a:cubicBezTo>
                          <a:pt x="5" y="48"/>
                          <a:pt x="5" y="48"/>
                          <a:pt x="5" y="48"/>
                        </a:cubicBezTo>
                        <a:cubicBezTo>
                          <a:pt x="5" y="49"/>
                          <a:pt x="5" y="49"/>
                          <a:pt x="5" y="49"/>
                        </a:cubicBezTo>
                        <a:cubicBezTo>
                          <a:pt x="5" y="49"/>
                          <a:pt x="5" y="49"/>
                          <a:pt x="5" y="49"/>
                        </a:cubicBezTo>
                        <a:cubicBezTo>
                          <a:pt x="6" y="50"/>
                          <a:pt x="6" y="50"/>
                          <a:pt x="6" y="50"/>
                        </a:cubicBezTo>
                        <a:cubicBezTo>
                          <a:pt x="6" y="50"/>
                          <a:pt x="6" y="50"/>
                          <a:pt x="6" y="50"/>
                        </a:cubicBezTo>
                        <a:cubicBezTo>
                          <a:pt x="6" y="51"/>
                          <a:pt x="6" y="51"/>
                          <a:pt x="6" y="51"/>
                        </a:cubicBezTo>
                        <a:cubicBezTo>
                          <a:pt x="6" y="51"/>
                          <a:pt x="6" y="51"/>
                          <a:pt x="6" y="51"/>
                        </a:cubicBezTo>
                        <a:cubicBezTo>
                          <a:pt x="6" y="52"/>
                          <a:pt x="6" y="52"/>
                          <a:pt x="6" y="52"/>
                        </a:cubicBezTo>
                        <a:cubicBezTo>
                          <a:pt x="6" y="52"/>
                          <a:pt x="6" y="52"/>
                          <a:pt x="6" y="52"/>
                        </a:cubicBezTo>
                        <a:cubicBezTo>
                          <a:pt x="6" y="52"/>
                          <a:pt x="6" y="52"/>
                          <a:pt x="6" y="52"/>
                        </a:cubicBezTo>
                        <a:cubicBezTo>
                          <a:pt x="6" y="53"/>
                          <a:pt x="6" y="53"/>
                          <a:pt x="6" y="53"/>
                        </a:cubicBezTo>
                        <a:cubicBezTo>
                          <a:pt x="6" y="53"/>
                          <a:pt x="6" y="53"/>
                          <a:pt x="6" y="53"/>
                        </a:cubicBezTo>
                        <a:cubicBezTo>
                          <a:pt x="6" y="53"/>
                          <a:pt x="6" y="53"/>
                          <a:pt x="6" y="53"/>
                        </a:cubicBezTo>
                        <a:cubicBezTo>
                          <a:pt x="6" y="53"/>
                          <a:pt x="6" y="53"/>
                          <a:pt x="6" y="53"/>
                        </a:cubicBezTo>
                        <a:cubicBezTo>
                          <a:pt x="6" y="54"/>
                          <a:pt x="6" y="54"/>
                          <a:pt x="6" y="54"/>
                        </a:cubicBezTo>
                        <a:cubicBezTo>
                          <a:pt x="6" y="55"/>
                          <a:pt x="6" y="55"/>
                          <a:pt x="6" y="55"/>
                        </a:cubicBezTo>
                        <a:cubicBezTo>
                          <a:pt x="6" y="55"/>
                          <a:pt x="6" y="55"/>
                          <a:pt x="6" y="55"/>
                        </a:cubicBezTo>
                        <a:cubicBezTo>
                          <a:pt x="6" y="56"/>
                          <a:pt x="6" y="56"/>
                          <a:pt x="6" y="56"/>
                        </a:cubicBezTo>
                        <a:cubicBezTo>
                          <a:pt x="6" y="58"/>
                          <a:pt x="6" y="58"/>
                          <a:pt x="6" y="58"/>
                        </a:cubicBezTo>
                        <a:cubicBezTo>
                          <a:pt x="5" y="58"/>
                          <a:pt x="5" y="58"/>
                          <a:pt x="5" y="58"/>
                        </a:cubicBezTo>
                        <a:cubicBezTo>
                          <a:pt x="5" y="58"/>
                          <a:pt x="5" y="58"/>
                          <a:pt x="5" y="58"/>
                        </a:cubicBezTo>
                        <a:cubicBezTo>
                          <a:pt x="4" y="58"/>
                          <a:pt x="4" y="58"/>
                          <a:pt x="4" y="58"/>
                        </a:cubicBezTo>
                        <a:cubicBezTo>
                          <a:pt x="4" y="58"/>
                          <a:pt x="4" y="58"/>
                          <a:pt x="4" y="58"/>
                        </a:cubicBezTo>
                        <a:cubicBezTo>
                          <a:pt x="3" y="58"/>
                          <a:pt x="3" y="58"/>
                          <a:pt x="3" y="58"/>
                        </a:cubicBezTo>
                        <a:cubicBezTo>
                          <a:pt x="3" y="57"/>
                          <a:pt x="3" y="57"/>
                          <a:pt x="3" y="57"/>
                        </a:cubicBezTo>
                        <a:cubicBezTo>
                          <a:pt x="3" y="57"/>
                          <a:pt x="3" y="57"/>
                          <a:pt x="3" y="57"/>
                        </a:cubicBezTo>
                        <a:cubicBezTo>
                          <a:pt x="3" y="58"/>
                          <a:pt x="3" y="58"/>
                          <a:pt x="3" y="58"/>
                        </a:cubicBezTo>
                        <a:cubicBezTo>
                          <a:pt x="3" y="58"/>
                          <a:pt x="3" y="58"/>
                          <a:pt x="3" y="58"/>
                        </a:cubicBezTo>
                        <a:cubicBezTo>
                          <a:pt x="3" y="59"/>
                          <a:pt x="3" y="59"/>
                          <a:pt x="3" y="59"/>
                        </a:cubicBezTo>
                        <a:cubicBezTo>
                          <a:pt x="3" y="59"/>
                          <a:pt x="3" y="59"/>
                          <a:pt x="3" y="59"/>
                        </a:cubicBezTo>
                        <a:cubicBezTo>
                          <a:pt x="2" y="60"/>
                          <a:pt x="2" y="60"/>
                          <a:pt x="2" y="60"/>
                        </a:cubicBezTo>
                        <a:cubicBezTo>
                          <a:pt x="2" y="60"/>
                          <a:pt x="2" y="60"/>
                          <a:pt x="2" y="60"/>
                        </a:cubicBezTo>
                        <a:cubicBezTo>
                          <a:pt x="5" y="60"/>
                          <a:pt x="24" y="58"/>
                          <a:pt x="24" y="57"/>
                        </a:cubicBezTo>
                        <a:cubicBezTo>
                          <a:pt x="24" y="57"/>
                          <a:pt x="24" y="57"/>
                          <a:pt x="24" y="57"/>
                        </a:cubicBezTo>
                        <a:cubicBezTo>
                          <a:pt x="24" y="56"/>
                          <a:pt x="24" y="56"/>
                          <a:pt x="24" y="56"/>
                        </a:cubicBezTo>
                        <a:cubicBezTo>
                          <a:pt x="24" y="55"/>
                          <a:pt x="24" y="55"/>
                          <a:pt x="24" y="55"/>
                        </a:cubicBezTo>
                        <a:cubicBezTo>
                          <a:pt x="23" y="55"/>
                          <a:pt x="23" y="55"/>
                          <a:pt x="23" y="55"/>
                        </a:cubicBezTo>
                        <a:cubicBezTo>
                          <a:pt x="23" y="54"/>
                          <a:pt x="23" y="54"/>
                          <a:pt x="23" y="54"/>
                        </a:cubicBezTo>
                        <a:cubicBezTo>
                          <a:pt x="23" y="54"/>
                          <a:pt x="23" y="54"/>
                          <a:pt x="23" y="54"/>
                        </a:cubicBezTo>
                        <a:cubicBezTo>
                          <a:pt x="23" y="54"/>
                          <a:pt x="23" y="54"/>
                          <a:pt x="23" y="54"/>
                        </a:cubicBezTo>
                        <a:cubicBezTo>
                          <a:pt x="23" y="54"/>
                          <a:pt x="23" y="54"/>
                          <a:pt x="23" y="54"/>
                        </a:cubicBezTo>
                        <a:cubicBezTo>
                          <a:pt x="24" y="54"/>
                          <a:pt x="25" y="54"/>
                          <a:pt x="26" y="54"/>
                        </a:cubicBezTo>
                        <a:cubicBezTo>
                          <a:pt x="27" y="54"/>
                          <a:pt x="27" y="54"/>
                          <a:pt x="27" y="54"/>
                        </a:cubicBezTo>
                        <a:cubicBezTo>
                          <a:pt x="27" y="55"/>
                          <a:pt x="27" y="55"/>
                          <a:pt x="27" y="55"/>
                        </a:cubicBezTo>
                        <a:cubicBezTo>
                          <a:pt x="27" y="55"/>
                          <a:pt x="27" y="55"/>
                          <a:pt x="27" y="55"/>
                        </a:cubicBezTo>
                        <a:cubicBezTo>
                          <a:pt x="27" y="55"/>
                          <a:pt x="27" y="55"/>
                          <a:pt x="27" y="55"/>
                        </a:cubicBezTo>
                        <a:cubicBezTo>
                          <a:pt x="27" y="55"/>
                          <a:pt x="27" y="55"/>
                          <a:pt x="27" y="55"/>
                        </a:cubicBezTo>
                        <a:cubicBezTo>
                          <a:pt x="31" y="54"/>
                          <a:pt x="34" y="54"/>
                          <a:pt x="38" y="53"/>
                        </a:cubicBezTo>
                        <a:cubicBezTo>
                          <a:pt x="41" y="53"/>
                          <a:pt x="45" y="53"/>
                          <a:pt x="48" y="52"/>
                        </a:cubicBezTo>
                        <a:cubicBezTo>
                          <a:pt x="48" y="52"/>
                          <a:pt x="48" y="52"/>
                          <a:pt x="48" y="52"/>
                        </a:cubicBezTo>
                        <a:cubicBezTo>
                          <a:pt x="48" y="52"/>
                          <a:pt x="48" y="52"/>
                          <a:pt x="48" y="52"/>
                        </a:cubicBezTo>
                        <a:cubicBezTo>
                          <a:pt x="50" y="52"/>
                          <a:pt x="53" y="52"/>
                          <a:pt x="55" y="52"/>
                        </a:cubicBezTo>
                        <a:cubicBezTo>
                          <a:pt x="60" y="51"/>
                          <a:pt x="64" y="51"/>
                          <a:pt x="69" y="50"/>
                        </a:cubicBezTo>
                        <a:cubicBezTo>
                          <a:pt x="74" y="49"/>
                          <a:pt x="78" y="49"/>
                          <a:pt x="82" y="49"/>
                        </a:cubicBezTo>
                        <a:cubicBezTo>
                          <a:pt x="85" y="48"/>
                          <a:pt x="89" y="49"/>
                          <a:pt x="92" y="47"/>
                        </a:cubicBezTo>
                        <a:cubicBezTo>
                          <a:pt x="92" y="47"/>
                          <a:pt x="92" y="47"/>
                          <a:pt x="92" y="47"/>
                        </a:cubicBezTo>
                        <a:cubicBezTo>
                          <a:pt x="93" y="46"/>
                          <a:pt x="93" y="46"/>
                          <a:pt x="93" y="46"/>
                        </a:cubicBezTo>
                        <a:cubicBezTo>
                          <a:pt x="93" y="46"/>
                          <a:pt x="93" y="46"/>
                          <a:pt x="93" y="46"/>
                        </a:cubicBezTo>
                        <a:cubicBezTo>
                          <a:pt x="93" y="46"/>
                          <a:pt x="93" y="46"/>
                          <a:pt x="93" y="46"/>
                        </a:cubicBezTo>
                        <a:cubicBezTo>
                          <a:pt x="94" y="45"/>
                          <a:pt x="94" y="45"/>
                          <a:pt x="94" y="45"/>
                        </a:cubicBezTo>
                        <a:cubicBezTo>
                          <a:pt x="96" y="45"/>
                          <a:pt x="96" y="45"/>
                          <a:pt x="96" y="45"/>
                        </a:cubicBezTo>
                        <a:cubicBezTo>
                          <a:pt x="96" y="45"/>
                          <a:pt x="96" y="45"/>
                          <a:pt x="96" y="45"/>
                        </a:cubicBezTo>
                        <a:cubicBezTo>
                          <a:pt x="96" y="45"/>
                          <a:pt x="96" y="45"/>
                          <a:pt x="96" y="45"/>
                        </a:cubicBezTo>
                        <a:cubicBezTo>
                          <a:pt x="96" y="45"/>
                          <a:pt x="96" y="45"/>
                          <a:pt x="96" y="45"/>
                        </a:cubicBezTo>
                        <a:cubicBezTo>
                          <a:pt x="97" y="44"/>
                          <a:pt x="97" y="44"/>
                          <a:pt x="97" y="44"/>
                        </a:cubicBezTo>
                        <a:cubicBezTo>
                          <a:pt x="98" y="43"/>
                          <a:pt x="98" y="43"/>
                          <a:pt x="98" y="43"/>
                        </a:cubicBezTo>
                        <a:cubicBezTo>
                          <a:pt x="100" y="43"/>
                          <a:pt x="100" y="43"/>
                          <a:pt x="100" y="43"/>
                        </a:cubicBezTo>
                        <a:cubicBezTo>
                          <a:pt x="100" y="43"/>
                          <a:pt x="100" y="43"/>
                          <a:pt x="100" y="43"/>
                        </a:cubicBezTo>
                        <a:cubicBezTo>
                          <a:pt x="100" y="43"/>
                          <a:pt x="100" y="43"/>
                          <a:pt x="100" y="43"/>
                        </a:cubicBezTo>
                        <a:cubicBezTo>
                          <a:pt x="100" y="43"/>
                          <a:pt x="100" y="43"/>
                          <a:pt x="100" y="43"/>
                        </a:cubicBezTo>
                        <a:cubicBezTo>
                          <a:pt x="100" y="43"/>
                          <a:pt x="100" y="43"/>
                          <a:pt x="100" y="43"/>
                        </a:cubicBezTo>
                        <a:cubicBezTo>
                          <a:pt x="100" y="42"/>
                          <a:pt x="100" y="42"/>
                          <a:pt x="100" y="42"/>
                        </a:cubicBezTo>
                        <a:cubicBezTo>
                          <a:pt x="100" y="42"/>
                          <a:pt x="100" y="42"/>
                          <a:pt x="100" y="42"/>
                        </a:cubicBezTo>
                        <a:cubicBezTo>
                          <a:pt x="100" y="42"/>
                          <a:pt x="100" y="42"/>
                          <a:pt x="100" y="42"/>
                        </a:cubicBezTo>
                        <a:cubicBezTo>
                          <a:pt x="100" y="42"/>
                          <a:pt x="100" y="42"/>
                          <a:pt x="100" y="42"/>
                        </a:cubicBezTo>
                        <a:cubicBezTo>
                          <a:pt x="100" y="42"/>
                          <a:pt x="100" y="42"/>
                          <a:pt x="100" y="42"/>
                        </a:cubicBezTo>
                        <a:cubicBezTo>
                          <a:pt x="101" y="41"/>
                          <a:pt x="101" y="41"/>
                          <a:pt x="101" y="41"/>
                        </a:cubicBezTo>
                        <a:cubicBezTo>
                          <a:pt x="101" y="41"/>
                          <a:pt x="101" y="41"/>
                          <a:pt x="101" y="41"/>
                        </a:cubicBezTo>
                        <a:cubicBezTo>
                          <a:pt x="101" y="41"/>
                          <a:pt x="101" y="41"/>
                          <a:pt x="101" y="41"/>
                        </a:cubicBezTo>
                        <a:cubicBezTo>
                          <a:pt x="101" y="41"/>
                          <a:pt x="101" y="41"/>
                          <a:pt x="101" y="41"/>
                        </a:cubicBezTo>
                        <a:cubicBezTo>
                          <a:pt x="102" y="41"/>
                          <a:pt x="102" y="41"/>
                          <a:pt x="102" y="41"/>
                        </a:cubicBezTo>
                        <a:cubicBezTo>
                          <a:pt x="102" y="40"/>
                          <a:pt x="103" y="40"/>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8"/>
                          <a:pt x="104" y="38"/>
                          <a:pt x="104" y="38"/>
                        </a:cubicBezTo>
                        <a:cubicBezTo>
                          <a:pt x="104" y="38"/>
                          <a:pt x="104" y="38"/>
                          <a:pt x="104" y="38"/>
                        </a:cubicBezTo>
                        <a:cubicBezTo>
                          <a:pt x="104" y="38"/>
                          <a:pt x="104" y="38"/>
                          <a:pt x="104" y="38"/>
                        </a:cubicBezTo>
                        <a:cubicBezTo>
                          <a:pt x="104" y="38"/>
                          <a:pt x="104" y="38"/>
                          <a:pt x="104" y="38"/>
                        </a:cubicBezTo>
                        <a:cubicBezTo>
                          <a:pt x="104" y="38"/>
                          <a:pt x="104" y="38"/>
                          <a:pt x="104" y="38"/>
                        </a:cubicBezTo>
                        <a:cubicBezTo>
                          <a:pt x="104" y="37"/>
                          <a:pt x="104" y="37"/>
                          <a:pt x="104" y="37"/>
                        </a:cubicBezTo>
                        <a:cubicBezTo>
                          <a:pt x="105" y="36"/>
                          <a:pt x="105" y="36"/>
                          <a:pt x="105"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5"/>
                          <a:pt x="106" y="35"/>
                          <a:pt x="106" y="35"/>
                        </a:cubicBezTo>
                        <a:cubicBezTo>
                          <a:pt x="106" y="35"/>
                          <a:pt x="106" y="35"/>
                          <a:pt x="106" y="35"/>
                        </a:cubicBezTo>
                        <a:cubicBezTo>
                          <a:pt x="105" y="35"/>
                          <a:pt x="105" y="35"/>
                          <a:pt x="105" y="35"/>
                        </a:cubicBezTo>
                        <a:cubicBezTo>
                          <a:pt x="106" y="35"/>
                          <a:pt x="106" y="35"/>
                          <a:pt x="106" y="35"/>
                        </a:cubicBezTo>
                        <a:cubicBezTo>
                          <a:pt x="106" y="34"/>
                          <a:pt x="106" y="34"/>
                          <a:pt x="106" y="34"/>
                        </a:cubicBezTo>
                        <a:cubicBezTo>
                          <a:pt x="107" y="34"/>
                          <a:pt x="107" y="34"/>
                          <a:pt x="107" y="34"/>
                        </a:cubicBezTo>
                        <a:cubicBezTo>
                          <a:pt x="108" y="33"/>
                          <a:pt x="109" y="32"/>
                          <a:pt x="110" y="31"/>
                        </a:cubicBezTo>
                        <a:cubicBezTo>
                          <a:pt x="112" y="29"/>
                          <a:pt x="115" y="26"/>
                          <a:pt x="115" y="2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2" name="Freeform 371">
                    <a:extLst>
                      <a:ext uri="{FF2B5EF4-FFF2-40B4-BE49-F238E27FC236}">
                        <a16:creationId xmlns="" xmlns:a16="http://schemas.microsoft.com/office/drawing/2014/main" id="{EE72E7B6-3B7A-4AEA-B61D-4490BF280583}"/>
                      </a:ext>
                    </a:extLst>
                  </p:cNvPr>
                  <p:cNvSpPr>
                    <a:spLocks noEditPoints="1"/>
                  </p:cNvSpPr>
                  <p:nvPr/>
                </p:nvSpPr>
                <p:spPr bwMode="auto">
                  <a:xfrm>
                    <a:off x="6677705" y="4575190"/>
                    <a:ext cx="450857" cy="450857"/>
                  </a:xfrm>
                  <a:custGeom>
                    <a:avLst/>
                    <a:gdLst>
                      <a:gd name="T0" fmla="*/ 79 w 86"/>
                      <a:gd name="T1" fmla="*/ 74 h 86"/>
                      <a:gd name="T2" fmla="*/ 79 w 86"/>
                      <a:gd name="T3" fmla="*/ 76 h 86"/>
                      <a:gd name="T4" fmla="*/ 81 w 86"/>
                      <a:gd name="T5" fmla="*/ 64 h 86"/>
                      <a:gd name="T6" fmla="*/ 85 w 86"/>
                      <a:gd name="T7" fmla="*/ 51 h 86"/>
                      <a:gd name="T8" fmla="*/ 81 w 86"/>
                      <a:gd name="T9" fmla="*/ 50 h 86"/>
                      <a:gd name="T10" fmla="*/ 80 w 86"/>
                      <a:gd name="T11" fmla="*/ 48 h 86"/>
                      <a:gd name="T12" fmla="*/ 78 w 86"/>
                      <a:gd name="T13" fmla="*/ 44 h 86"/>
                      <a:gd name="T14" fmla="*/ 77 w 86"/>
                      <a:gd name="T15" fmla="*/ 42 h 86"/>
                      <a:gd name="T16" fmla="*/ 74 w 86"/>
                      <a:gd name="T17" fmla="*/ 40 h 86"/>
                      <a:gd name="T18" fmla="*/ 74 w 86"/>
                      <a:gd name="T19" fmla="*/ 38 h 86"/>
                      <a:gd name="T20" fmla="*/ 71 w 86"/>
                      <a:gd name="T21" fmla="*/ 33 h 86"/>
                      <a:gd name="T22" fmla="*/ 66 w 86"/>
                      <a:gd name="T23" fmla="*/ 30 h 86"/>
                      <a:gd name="T24" fmla="*/ 65 w 86"/>
                      <a:gd name="T25" fmla="*/ 29 h 86"/>
                      <a:gd name="T26" fmla="*/ 63 w 86"/>
                      <a:gd name="T27" fmla="*/ 27 h 86"/>
                      <a:gd name="T28" fmla="*/ 59 w 86"/>
                      <a:gd name="T29" fmla="*/ 24 h 86"/>
                      <a:gd name="T30" fmla="*/ 54 w 86"/>
                      <a:gd name="T31" fmla="*/ 20 h 86"/>
                      <a:gd name="T32" fmla="*/ 50 w 86"/>
                      <a:gd name="T33" fmla="*/ 17 h 86"/>
                      <a:gd name="T34" fmla="*/ 47 w 86"/>
                      <a:gd name="T35" fmla="*/ 13 h 86"/>
                      <a:gd name="T36" fmla="*/ 42 w 86"/>
                      <a:gd name="T37" fmla="*/ 9 h 86"/>
                      <a:gd name="T38" fmla="*/ 37 w 86"/>
                      <a:gd name="T39" fmla="*/ 6 h 86"/>
                      <a:gd name="T40" fmla="*/ 38 w 86"/>
                      <a:gd name="T41" fmla="*/ 3 h 86"/>
                      <a:gd name="T42" fmla="*/ 39 w 86"/>
                      <a:gd name="T43" fmla="*/ 0 h 86"/>
                      <a:gd name="T44" fmla="*/ 12 w 86"/>
                      <a:gd name="T45" fmla="*/ 44 h 86"/>
                      <a:gd name="T46" fmla="*/ 13 w 86"/>
                      <a:gd name="T47" fmla="*/ 48 h 86"/>
                      <a:gd name="T48" fmla="*/ 16 w 86"/>
                      <a:gd name="T49" fmla="*/ 52 h 86"/>
                      <a:gd name="T50" fmla="*/ 17 w 86"/>
                      <a:gd name="T51" fmla="*/ 55 h 86"/>
                      <a:gd name="T52" fmla="*/ 18 w 86"/>
                      <a:gd name="T53" fmla="*/ 57 h 86"/>
                      <a:gd name="T54" fmla="*/ 17 w 86"/>
                      <a:gd name="T55" fmla="*/ 58 h 86"/>
                      <a:gd name="T56" fmla="*/ 16 w 86"/>
                      <a:gd name="T57" fmla="*/ 61 h 86"/>
                      <a:gd name="T58" fmla="*/ 16 w 86"/>
                      <a:gd name="T59" fmla="*/ 66 h 86"/>
                      <a:gd name="T60" fmla="*/ 18 w 86"/>
                      <a:gd name="T61" fmla="*/ 71 h 86"/>
                      <a:gd name="T62" fmla="*/ 18 w 86"/>
                      <a:gd name="T63" fmla="*/ 77 h 86"/>
                      <a:gd name="T64" fmla="*/ 20 w 86"/>
                      <a:gd name="T65" fmla="*/ 81 h 86"/>
                      <a:gd name="T66" fmla="*/ 22 w 86"/>
                      <a:gd name="T67" fmla="*/ 84 h 86"/>
                      <a:gd name="T68" fmla="*/ 67 w 86"/>
                      <a:gd name="T69" fmla="*/ 83 h 86"/>
                      <a:gd name="T70" fmla="*/ 68 w 86"/>
                      <a:gd name="T71" fmla="*/ 85 h 86"/>
                      <a:gd name="T72" fmla="*/ 70 w 86"/>
                      <a:gd name="T73" fmla="*/ 86 h 86"/>
                      <a:gd name="T74" fmla="*/ 71 w 86"/>
                      <a:gd name="T75" fmla="*/ 85 h 86"/>
                      <a:gd name="T76" fmla="*/ 70 w 86"/>
                      <a:gd name="T77" fmla="*/ 80 h 86"/>
                      <a:gd name="T78" fmla="*/ 70 w 86"/>
                      <a:gd name="T79" fmla="*/ 78 h 86"/>
                      <a:gd name="T80" fmla="*/ 71 w 86"/>
                      <a:gd name="T81" fmla="*/ 77 h 86"/>
                      <a:gd name="T82" fmla="*/ 72 w 86"/>
                      <a:gd name="T83" fmla="*/ 77 h 86"/>
                      <a:gd name="T84" fmla="*/ 76 w 86"/>
                      <a:gd name="T85" fmla="*/ 78 h 86"/>
                      <a:gd name="T86" fmla="*/ 79 w 86"/>
                      <a:gd name="T87" fmla="*/ 78 h 86"/>
                      <a:gd name="T88" fmla="*/ 78 w 86"/>
                      <a:gd name="T89" fmla="*/ 75 h 86"/>
                      <a:gd name="T90" fmla="*/ 78 w 86"/>
                      <a:gd name="T91" fmla="*/ 74 h 86"/>
                      <a:gd name="T92" fmla="*/ 79 w 86"/>
                      <a:gd name="T93" fmla="*/ 71 h 86"/>
                      <a:gd name="T94" fmla="*/ 79 w 86"/>
                      <a:gd name="T95" fmla="*/ 70 h 86"/>
                      <a:gd name="T96" fmla="*/ 78 w 86"/>
                      <a:gd name="T97" fmla="*/ 68 h 86"/>
                      <a:gd name="T98" fmla="*/ 81 w 86"/>
                      <a:gd name="T99" fmla="*/ 67 h 86"/>
                      <a:gd name="T100" fmla="*/ 77 w 86"/>
                      <a:gd name="T101" fmla="*/ 65 h 86"/>
                      <a:gd name="T102" fmla="*/ 79 w 86"/>
                      <a:gd name="T103" fmla="*/ 62 h 86"/>
                      <a:gd name="T104" fmla="*/ 81 w 86"/>
                      <a:gd name="T105" fmla="*/ 58 h 86"/>
                      <a:gd name="T106" fmla="*/ 82 w 86"/>
                      <a:gd name="T107" fmla="*/ 57 h 86"/>
                      <a:gd name="T108" fmla="*/ 81 w 86"/>
                      <a:gd name="T109" fmla="*/ 55 h 86"/>
                      <a:gd name="T110" fmla="*/ 83 w 86"/>
                      <a:gd name="T111" fmla="*/ 54 h 86"/>
                      <a:gd name="T112" fmla="*/ 84 w 86"/>
                      <a:gd name="T113" fmla="*/ 52 h 86"/>
                      <a:gd name="T114" fmla="*/ 82 w 86"/>
                      <a:gd name="T115" fmla="*/ 58 h 86"/>
                      <a:gd name="T116" fmla="*/ 82 w 86"/>
                      <a:gd name="T117" fmla="*/ 6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6" h="86">
                        <a:moveTo>
                          <a:pt x="79" y="76"/>
                        </a:moveTo>
                        <a:cubicBezTo>
                          <a:pt x="79" y="76"/>
                          <a:pt x="79" y="76"/>
                          <a:pt x="79" y="76"/>
                        </a:cubicBezTo>
                        <a:cubicBezTo>
                          <a:pt x="80" y="75"/>
                          <a:pt x="80" y="75"/>
                          <a:pt x="80" y="75"/>
                        </a:cubicBezTo>
                        <a:cubicBezTo>
                          <a:pt x="80" y="75"/>
                          <a:pt x="80" y="75"/>
                          <a:pt x="80" y="75"/>
                        </a:cubicBezTo>
                        <a:cubicBezTo>
                          <a:pt x="80" y="74"/>
                          <a:pt x="80" y="74"/>
                          <a:pt x="80" y="74"/>
                        </a:cubicBezTo>
                        <a:cubicBezTo>
                          <a:pt x="80" y="73"/>
                          <a:pt x="80" y="73"/>
                          <a:pt x="80" y="73"/>
                        </a:cubicBezTo>
                        <a:cubicBezTo>
                          <a:pt x="80" y="73"/>
                          <a:pt x="80" y="73"/>
                          <a:pt x="80" y="73"/>
                        </a:cubicBezTo>
                        <a:cubicBezTo>
                          <a:pt x="79" y="73"/>
                          <a:pt x="79" y="73"/>
                          <a:pt x="79" y="73"/>
                        </a:cubicBezTo>
                        <a:cubicBezTo>
                          <a:pt x="79" y="73"/>
                          <a:pt x="79" y="73"/>
                          <a:pt x="79" y="73"/>
                        </a:cubicBezTo>
                        <a:cubicBezTo>
                          <a:pt x="79" y="73"/>
                          <a:pt x="79" y="73"/>
                          <a:pt x="79" y="73"/>
                        </a:cubicBezTo>
                        <a:cubicBezTo>
                          <a:pt x="79" y="74"/>
                          <a:pt x="79" y="74"/>
                          <a:pt x="79" y="74"/>
                        </a:cubicBezTo>
                        <a:cubicBezTo>
                          <a:pt x="79" y="75"/>
                          <a:pt x="79" y="75"/>
                          <a:pt x="79" y="75"/>
                        </a:cubicBezTo>
                        <a:cubicBezTo>
                          <a:pt x="79" y="75"/>
                          <a:pt x="79" y="75"/>
                          <a:pt x="79" y="75"/>
                        </a:cubicBezTo>
                        <a:cubicBezTo>
                          <a:pt x="79" y="75"/>
                          <a:pt x="79" y="75"/>
                          <a:pt x="79" y="75"/>
                        </a:cubicBezTo>
                        <a:cubicBezTo>
                          <a:pt x="79" y="75"/>
                          <a:pt x="79" y="75"/>
                          <a:pt x="79" y="75"/>
                        </a:cubicBezTo>
                        <a:cubicBezTo>
                          <a:pt x="79" y="75"/>
                          <a:pt x="79" y="75"/>
                          <a:pt x="79" y="75"/>
                        </a:cubicBezTo>
                        <a:cubicBezTo>
                          <a:pt x="79" y="76"/>
                          <a:pt x="79" y="76"/>
                          <a:pt x="79" y="76"/>
                        </a:cubicBezTo>
                        <a:cubicBezTo>
                          <a:pt x="79" y="77"/>
                          <a:pt x="79" y="77"/>
                          <a:pt x="79" y="77"/>
                        </a:cubicBezTo>
                        <a:cubicBezTo>
                          <a:pt x="80" y="77"/>
                          <a:pt x="80" y="77"/>
                          <a:pt x="80" y="77"/>
                        </a:cubicBezTo>
                        <a:cubicBezTo>
                          <a:pt x="80" y="77"/>
                          <a:pt x="80" y="77"/>
                          <a:pt x="80" y="77"/>
                        </a:cubicBezTo>
                        <a:cubicBezTo>
                          <a:pt x="80" y="77"/>
                          <a:pt x="80" y="77"/>
                          <a:pt x="80" y="77"/>
                        </a:cubicBezTo>
                        <a:lnTo>
                          <a:pt x="79" y="76"/>
                        </a:lnTo>
                        <a:close/>
                        <a:moveTo>
                          <a:pt x="81" y="61"/>
                        </a:moveTo>
                        <a:cubicBezTo>
                          <a:pt x="81" y="61"/>
                          <a:pt x="81" y="61"/>
                          <a:pt x="81" y="61"/>
                        </a:cubicBezTo>
                        <a:cubicBezTo>
                          <a:pt x="81" y="61"/>
                          <a:pt x="81" y="61"/>
                          <a:pt x="81" y="61"/>
                        </a:cubicBezTo>
                        <a:cubicBezTo>
                          <a:pt x="80" y="62"/>
                          <a:pt x="80" y="62"/>
                          <a:pt x="80" y="62"/>
                        </a:cubicBezTo>
                        <a:cubicBezTo>
                          <a:pt x="80" y="62"/>
                          <a:pt x="80" y="62"/>
                          <a:pt x="80" y="62"/>
                        </a:cubicBezTo>
                        <a:cubicBezTo>
                          <a:pt x="80" y="63"/>
                          <a:pt x="80" y="63"/>
                          <a:pt x="80" y="63"/>
                        </a:cubicBezTo>
                        <a:cubicBezTo>
                          <a:pt x="80" y="63"/>
                          <a:pt x="80" y="63"/>
                          <a:pt x="80" y="63"/>
                        </a:cubicBezTo>
                        <a:cubicBezTo>
                          <a:pt x="80" y="64"/>
                          <a:pt x="80" y="64"/>
                          <a:pt x="80" y="64"/>
                        </a:cubicBezTo>
                        <a:cubicBezTo>
                          <a:pt x="80" y="64"/>
                          <a:pt x="80" y="64"/>
                          <a:pt x="80" y="64"/>
                        </a:cubicBezTo>
                        <a:cubicBezTo>
                          <a:pt x="80" y="64"/>
                          <a:pt x="80" y="64"/>
                          <a:pt x="80" y="64"/>
                        </a:cubicBezTo>
                        <a:cubicBezTo>
                          <a:pt x="81" y="64"/>
                          <a:pt x="81" y="64"/>
                          <a:pt x="81" y="64"/>
                        </a:cubicBezTo>
                        <a:cubicBezTo>
                          <a:pt x="81" y="63"/>
                          <a:pt x="81" y="63"/>
                          <a:pt x="81" y="63"/>
                        </a:cubicBezTo>
                        <a:cubicBezTo>
                          <a:pt x="81" y="63"/>
                          <a:pt x="81" y="63"/>
                          <a:pt x="81" y="63"/>
                        </a:cubicBezTo>
                        <a:cubicBezTo>
                          <a:pt x="81" y="62"/>
                          <a:pt x="81" y="62"/>
                          <a:pt x="81" y="62"/>
                        </a:cubicBezTo>
                        <a:cubicBezTo>
                          <a:pt x="82" y="62"/>
                          <a:pt x="82" y="62"/>
                          <a:pt x="82" y="62"/>
                        </a:cubicBezTo>
                        <a:cubicBezTo>
                          <a:pt x="82" y="61"/>
                          <a:pt x="82" y="61"/>
                          <a:pt x="82" y="61"/>
                        </a:cubicBezTo>
                        <a:cubicBezTo>
                          <a:pt x="81" y="61"/>
                          <a:pt x="81" y="61"/>
                          <a:pt x="81" y="61"/>
                        </a:cubicBezTo>
                        <a:close/>
                        <a:moveTo>
                          <a:pt x="85" y="51"/>
                        </a:moveTo>
                        <a:cubicBezTo>
                          <a:pt x="85" y="51"/>
                          <a:pt x="85" y="51"/>
                          <a:pt x="85" y="51"/>
                        </a:cubicBezTo>
                        <a:cubicBezTo>
                          <a:pt x="85" y="51"/>
                          <a:pt x="85" y="51"/>
                          <a:pt x="85" y="51"/>
                        </a:cubicBezTo>
                        <a:cubicBezTo>
                          <a:pt x="85" y="51"/>
                          <a:pt x="85" y="51"/>
                          <a:pt x="85" y="51"/>
                        </a:cubicBezTo>
                        <a:cubicBezTo>
                          <a:pt x="85" y="51"/>
                          <a:pt x="85" y="51"/>
                          <a:pt x="85" y="51"/>
                        </a:cubicBezTo>
                        <a:cubicBezTo>
                          <a:pt x="85" y="51"/>
                          <a:pt x="85" y="51"/>
                          <a:pt x="85" y="51"/>
                        </a:cubicBezTo>
                        <a:cubicBezTo>
                          <a:pt x="84" y="51"/>
                          <a:pt x="84" y="51"/>
                          <a:pt x="84" y="51"/>
                        </a:cubicBezTo>
                        <a:cubicBezTo>
                          <a:pt x="84" y="51"/>
                          <a:pt x="84" y="51"/>
                          <a:pt x="84" y="51"/>
                        </a:cubicBezTo>
                        <a:cubicBezTo>
                          <a:pt x="84" y="51"/>
                          <a:pt x="84" y="51"/>
                          <a:pt x="84" y="51"/>
                        </a:cubicBezTo>
                        <a:cubicBezTo>
                          <a:pt x="84" y="50"/>
                          <a:pt x="84" y="50"/>
                          <a:pt x="84" y="50"/>
                        </a:cubicBezTo>
                        <a:cubicBezTo>
                          <a:pt x="83" y="50"/>
                          <a:pt x="83" y="50"/>
                          <a:pt x="83" y="50"/>
                        </a:cubicBezTo>
                        <a:cubicBezTo>
                          <a:pt x="83" y="50"/>
                          <a:pt x="83" y="50"/>
                          <a:pt x="83" y="50"/>
                        </a:cubicBezTo>
                        <a:cubicBezTo>
                          <a:pt x="82" y="50"/>
                          <a:pt x="82" y="50"/>
                          <a:pt x="82" y="50"/>
                        </a:cubicBezTo>
                        <a:cubicBezTo>
                          <a:pt x="81" y="50"/>
                          <a:pt x="81" y="50"/>
                          <a:pt x="81" y="50"/>
                        </a:cubicBezTo>
                        <a:cubicBezTo>
                          <a:pt x="81" y="50"/>
                          <a:pt x="81" y="50"/>
                          <a:pt x="81" y="50"/>
                        </a:cubicBezTo>
                        <a:cubicBezTo>
                          <a:pt x="81" y="50"/>
                          <a:pt x="81" y="50"/>
                          <a:pt x="81" y="50"/>
                        </a:cubicBezTo>
                        <a:cubicBezTo>
                          <a:pt x="81" y="50"/>
                          <a:pt x="81" y="50"/>
                          <a:pt x="81" y="50"/>
                        </a:cubicBezTo>
                        <a:cubicBezTo>
                          <a:pt x="80" y="50"/>
                          <a:pt x="80" y="50"/>
                          <a:pt x="80" y="50"/>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8"/>
                          <a:pt x="80" y="48"/>
                          <a:pt x="80" y="48"/>
                        </a:cubicBezTo>
                        <a:cubicBezTo>
                          <a:pt x="80" y="48"/>
                          <a:pt x="80" y="48"/>
                          <a:pt x="80" y="48"/>
                        </a:cubicBezTo>
                        <a:cubicBezTo>
                          <a:pt x="80" y="48"/>
                          <a:pt x="80" y="48"/>
                          <a:pt x="80" y="48"/>
                        </a:cubicBezTo>
                        <a:cubicBezTo>
                          <a:pt x="80" y="48"/>
                          <a:pt x="80" y="48"/>
                          <a:pt x="80" y="48"/>
                        </a:cubicBezTo>
                        <a:cubicBezTo>
                          <a:pt x="80" y="47"/>
                          <a:pt x="80" y="47"/>
                          <a:pt x="80" y="47"/>
                        </a:cubicBezTo>
                        <a:cubicBezTo>
                          <a:pt x="80" y="47"/>
                          <a:pt x="80" y="47"/>
                          <a:pt x="80" y="47"/>
                        </a:cubicBezTo>
                        <a:cubicBezTo>
                          <a:pt x="80" y="47"/>
                          <a:pt x="80" y="47"/>
                          <a:pt x="80" y="47"/>
                        </a:cubicBezTo>
                        <a:cubicBezTo>
                          <a:pt x="80" y="47"/>
                          <a:pt x="80" y="47"/>
                          <a:pt x="80" y="47"/>
                        </a:cubicBezTo>
                        <a:cubicBezTo>
                          <a:pt x="80" y="46"/>
                          <a:pt x="80" y="46"/>
                          <a:pt x="80" y="46"/>
                        </a:cubicBezTo>
                        <a:cubicBezTo>
                          <a:pt x="80" y="46"/>
                          <a:pt x="80" y="46"/>
                          <a:pt x="80" y="46"/>
                        </a:cubicBezTo>
                        <a:cubicBezTo>
                          <a:pt x="80" y="46"/>
                          <a:pt x="80" y="46"/>
                          <a:pt x="80" y="46"/>
                        </a:cubicBezTo>
                        <a:cubicBezTo>
                          <a:pt x="79" y="45"/>
                          <a:pt x="79" y="45"/>
                          <a:pt x="79" y="45"/>
                        </a:cubicBezTo>
                        <a:cubicBezTo>
                          <a:pt x="79" y="45"/>
                          <a:pt x="79" y="45"/>
                          <a:pt x="79" y="45"/>
                        </a:cubicBezTo>
                        <a:cubicBezTo>
                          <a:pt x="78" y="44"/>
                          <a:pt x="78" y="44"/>
                          <a:pt x="78" y="44"/>
                        </a:cubicBezTo>
                        <a:cubicBezTo>
                          <a:pt x="78" y="43"/>
                          <a:pt x="78" y="43"/>
                          <a:pt x="78" y="43"/>
                        </a:cubicBezTo>
                        <a:cubicBezTo>
                          <a:pt x="78" y="43"/>
                          <a:pt x="78" y="43"/>
                          <a:pt x="78" y="43"/>
                        </a:cubicBezTo>
                        <a:cubicBezTo>
                          <a:pt x="78" y="43"/>
                          <a:pt x="78" y="43"/>
                          <a:pt x="78" y="43"/>
                        </a:cubicBezTo>
                        <a:cubicBezTo>
                          <a:pt x="78" y="43"/>
                          <a:pt x="78" y="43"/>
                          <a:pt x="78" y="43"/>
                        </a:cubicBezTo>
                        <a:cubicBezTo>
                          <a:pt x="77" y="43"/>
                          <a:pt x="77" y="43"/>
                          <a:pt x="77" y="43"/>
                        </a:cubicBezTo>
                        <a:cubicBezTo>
                          <a:pt x="77" y="42"/>
                          <a:pt x="77" y="42"/>
                          <a:pt x="77" y="42"/>
                        </a:cubicBezTo>
                        <a:cubicBezTo>
                          <a:pt x="77" y="42"/>
                          <a:pt x="77" y="42"/>
                          <a:pt x="77" y="42"/>
                        </a:cubicBezTo>
                        <a:cubicBezTo>
                          <a:pt x="77" y="42"/>
                          <a:pt x="77" y="42"/>
                          <a:pt x="77" y="42"/>
                        </a:cubicBezTo>
                        <a:cubicBezTo>
                          <a:pt x="77" y="42"/>
                          <a:pt x="77" y="42"/>
                          <a:pt x="77" y="42"/>
                        </a:cubicBezTo>
                        <a:cubicBezTo>
                          <a:pt x="77" y="42"/>
                          <a:pt x="77" y="42"/>
                          <a:pt x="77" y="42"/>
                        </a:cubicBezTo>
                        <a:cubicBezTo>
                          <a:pt x="77" y="42"/>
                          <a:pt x="77" y="42"/>
                          <a:pt x="77" y="42"/>
                        </a:cubicBezTo>
                        <a:cubicBezTo>
                          <a:pt x="76" y="42"/>
                          <a:pt x="76" y="42"/>
                          <a:pt x="76" y="42"/>
                        </a:cubicBezTo>
                        <a:cubicBezTo>
                          <a:pt x="76" y="42"/>
                          <a:pt x="76" y="42"/>
                          <a:pt x="76" y="42"/>
                        </a:cubicBezTo>
                        <a:cubicBezTo>
                          <a:pt x="76" y="42"/>
                          <a:pt x="76" y="42"/>
                          <a:pt x="76" y="42"/>
                        </a:cubicBezTo>
                        <a:cubicBezTo>
                          <a:pt x="76" y="42"/>
                          <a:pt x="76" y="42"/>
                          <a:pt x="76" y="42"/>
                        </a:cubicBezTo>
                        <a:cubicBezTo>
                          <a:pt x="75" y="42"/>
                          <a:pt x="75" y="42"/>
                          <a:pt x="75" y="42"/>
                        </a:cubicBezTo>
                        <a:cubicBezTo>
                          <a:pt x="75" y="41"/>
                          <a:pt x="75" y="41"/>
                          <a:pt x="75" y="41"/>
                        </a:cubicBezTo>
                        <a:cubicBezTo>
                          <a:pt x="75" y="41"/>
                          <a:pt x="75" y="41"/>
                          <a:pt x="75" y="41"/>
                        </a:cubicBezTo>
                        <a:cubicBezTo>
                          <a:pt x="75" y="41"/>
                          <a:pt x="75" y="41"/>
                          <a:pt x="75" y="41"/>
                        </a:cubicBezTo>
                        <a:cubicBezTo>
                          <a:pt x="74" y="41"/>
                          <a:pt x="74" y="41"/>
                          <a:pt x="74" y="41"/>
                        </a:cubicBezTo>
                        <a:cubicBezTo>
                          <a:pt x="74" y="41"/>
                          <a:pt x="74" y="41"/>
                          <a:pt x="74" y="41"/>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39"/>
                          <a:pt x="74" y="39"/>
                          <a:pt x="74" y="39"/>
                        </a:cubicBezTo>
                        <a:cubicBezTo>
                          <a:pt x="74" y="39"/>
                          <a:pt x="74" y="39"/>
                          <a:pt x="74" y="39"/>
                        </a:cubicBezTo>
                        <a:cubicBezTo>
                          <a:pt x="74" y="39"/>
                          <a:pt x="74" y="39"/>
                          <a:pt x="74" y="39"/>
                        </a:cubicBezTo>
                        <a:cubicBezTo>
                          <a:pt x="74" y="39"/>
                          <a:pt x="74" y="39"/>
                          <a:pt x="74" y="39"/>
                        </a:cubicBezTo>
                        <a:cubicBezTo>
                          <a:pt x="74" y="39"/>
                          <a:pt x="74" y="39"/>
                          <a:pt x="74" y="39"/>
                        </a:cubicBezTo>
                        <a:cubicBezTo>
                          <a:pt x="74" y="39"/>
                          <a:pt x="74" y="39"/>
                          <a:pt x="74" y="39"/>
                        </a:cubicBezTo>
                        <a:cubicBezTo>
                          <a:pt x="74" y="38"/>
                          <a:pt x="74" y="38"/>
                          <a:pt x="74" y="38"/>
                        </a:cubicBezTo>
                        <a:cubicBezTo>
                          <a:pt x="74" y="38"/>
                          <a:pt x="74" y="38"/>
                          <a:pt x="74" y="38"/>
                        </a:cubicBezTo>
                        <a:cubicBezTo>
                          <a:pt x="73" y="38"/>
                          <a:pt x="73" y="38"/>
                          <a:pt x="73" y="38"/>
                        </a:cubicBezTo>
                        <a:cubicBezTo>
                          <a:pt x="73" y="37"/>
                          <a:pt x="73" y="37"/>
                          <a:pt x="73" y="37"/>
                        </a:cubicBezTo>
                        <a:cubicBezTo>
                          <a:pt x="73" y="37"/>
                          <a:pt x="73" y="37"/>
                          <a:pt x="73" y="37"/>
                        </a:cubicBezTo>
                        <a:cubicBezTo>
                          <a:pt x="73" y="37"/>
                          <a:pt x="73" y="37"/>
                          <a:pt x="73" y="37"/>
                        </a:cubicBezTo>
                        <a:cubicBezTo>
                          <a:pt x="72" y="35"/>
                          <a:pt x="72" y="35"/>
                          <a:pt x="72" y="35"/>
                        </a:cubicBezTo>
                        <a:cubicBezTo>
                          <a:pt x="72" y="35"/>
                          <a:pt x="72" y="35"/>
                          <a:pt x="72" y="35"/>
                        </a:cubicBezTo>
                        <a:cubicBezTo>
                          <a:pt x="72" y="35"/>
                          <a:pt x="72" y="35"/>
                          <a:pt x="72" y="35"/>
                        </a:cubicBezTo>
                        <a:cubicBezTo>
                          <a:pt x="72" y="34"/>
                          <a:pt x="72" y="34"/>
                          <a:pt x="72" y="34"/>
                        </a:cubicBezTo>
                        <a:cubicBezTo>
                          <a:pt x="72" y="34"/>
                          <a:pt x="72" y="34"/>
                          <a:pt x="72" y="34"/>
                        </a:cubicBezTo>
                        <a:cubicBezTo>
                          <a:pt x="71" y="33"/>
                          <a:pt x="71" y="33"/>
                          <a:pt x="71" y="33"/>
                        </a:cubicBezTo>
                        <a:cubicBezTo>
                          <a:pt x="71" y="33"/>
                          <a:pt x="71" y="33"/>
                          <a:pt x="71" y="33"/>
                        </a:cubicBezTo>
                        <a:cubicBezTo>
                          <a:pt x="71" y="33"/>
                          <a:pt x="71" y="33"/>
                          <a:pt x="71" y="33"/>
                        </a:cubicBezTo>
                        <a:cubicBezTo>
                          <a:pt x="71" y="33"/>
                          <a:pt x="71" y="33"/>
                          <a:pt x="71" y="33"/>
                        </a:cubicBezTo>
                        <a:cubicBezTo>
                          <a:pt x="70" y="33"/>
                          <a:pt x="70" y="33"/>
                          <a:pt x="70" y="33"/>
                        </a:cubicBezTo>
                        <a:cubicBezTo>
                          <a:pt x="70" y="33"/>
                          <a:pt x="70" y="33"/>
                          <a:pt x="70" y="33"/>
                        </a:cubicBezTo>
                        <a:cubicBezTo>
                          <a:pt x="69" y="32"/>
                          <a:pt x="69" y="32"/>
                          <a:pt x="69" y="32"/>
                        </a:cubicBezTo>
                        <a:cubicBezTo>
                          <a:pt x="68" y="32"/>
                          <a:pt x="68" y="32"/>
                          <a:pt x="68" y="32"/>
                        </a:cubicBezTo>
                        <a:cubicBezTo>
                          <a:pt x="67" y="32"/>
                          <a:pt x="67" y="32"/>
                          <a:pt x="67" y="32"/>
                        </a:cubicBezTo>
                        <a:cubicBezTo>
                          <a:pt x="67" y="31"/>
                          <a:pt x="67" y="31"/>
                          <a:pt x="67" y="31"/>
                        </a:cubicBezTo>
                        <a:cubicBezTo>
                          <a:pt x="67" y="31"/>
                          <a:pt x="67" y="31"/>
                          <a:pt x="67" y="31"/>
                        </a:cubicBezTo>
                        <a:cubicBezTo>
                          <a:pt x="66" y="30"/>
                          <a:pt x="66" y="30"/>
                          <a:pt x="66" y="30"/>
                        </a:cubicBezTo>
                        <a:cubicBezTo>
                          <a:pt x="66" y="31"/>
                          <a:pt x="66" y="31"/>
                          <a:pt x="66" y="31"/>
                        </a:cubicBezTo>
                        <a:cubicBezTo>
                          <a:pt x="66" y="30"/>
                          <a:pt x="66" y="30"/>
                          <a:pt x="66" y="30"/>
                        </a:cubicBezTo>
                        <a:cubicBezTo>
                          <a:pt x="65" y="30"/>
                          <a:pt x="65" y="30"/>
                          <a:pt x="65" y="30"/>
                        </a:cubicBezTo>
                        <a:cubicBezTo>
                          <a:pt x="65" y="30"/>
                          <a:pt x="65" y="30"/>
                          <a:pt x="65" y="30"/>
                        </a:cubicBezTo>
                        <a:cubicBezTo>
                          <a:pt x="65" y="30"/>
                          <a:pt x="65" y="30"/>
                          <a:pt x="65" y="30"/>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4" y="29"/>
                          <a:pt x="64" y="29"/>
                          <a:pt x="64" y="29"/>
                        </a:cubicBezTo>
                        <a:cubicBezTo>
                          <a:pt x="64" y="29"/>
                          <a:pt x="64" y="29"/>
                          <a:pt x="64" y="29"/>
                        </a:cubicBezTo>
                        <a:cubicBezTo>
                          <a:pt x="64" y="29"/>
                          <a:pt x="64" y="29"/>
                          <a:pt x="64" y="29"/>
                        </a:cubicBezTo>
                        <a:cubicBezTo>
                          <a:pt x="63" y="28"/>
                          <a:pt x="63" y="28"/>
                          <a:pt x="63" y="28"/>
                        </a:cubicBezTo>
                        <a:cubicBezTo>
                          <a:pt x="63" y="28"/>
                          <a:pt x="63" y="28"/>
                          <a:pt x="63" y="28"/>
                        </a:cubicBezTo>
                        <a:cubicBezTo>
                          <a:pt x="63" y="28"/>
                          <a:pt x="63" y="28"/>
                          <a:pt x="63" y="28"/>
                        </a:cubicBezTo>
                        <a:cubicBezTo>
                          <a:pt x="63" y="27"/>
                          <a:pt x="63" y="27"/>
                          <a:pt x="63" y="27"/>
                        </a:cubicBezTo>
                        <a:cubicBezTo>
                          <a:pt x="63" y="27"/>
                          <a:pt x="63" y="27"/>
                          <a:pt x="63" y="27"/>
                        </a:cubicBezTo>
                        <a:cubicBezTo>
                          <a:pt x="63" y="27"/>
                          <a:pt x="63" y="27"/>
                          <a:pt x="63" y="27"/>
                        </a:cubicBezTo>
                        <a:cubicBezTo>
                          <a:pt x="63" y="27"/>
                          <a:pt x="63" y="27"/>
                          <a:pt x="63" y="27"/>
                        </a:cubicBezTo>
                        <a:cubicBezTo>
                          <a:pt x="63" y="27"/>
                          <a:pt x="63" y="27"/>
                          <a:pt x="63" y="27"/>
                        </a:cubicBezTo>
                        <a:cubicBezTo>
                          <a:pt x="63" y="26"/>
                          <a:pt x="63" y="26"/>
                          <a:pt x="63" y="26"/>
                        </a:cubicBezTo>
                        <a:cubicBezTo>
                          <a:pt x="63" y="26"/>
                          <a:pt x="63" y="26"/>
                          <a:pt x="63" y="26"/>
                        </a:cubicBezTo>
                        <a:cubicBezTo>
                          <a:pt x="62" y="26"/>
                          <a:pt x="62" y="26"/>
                          <a:pt x="62" y="26"/>
                        </a:cubicBezTo>
                        <a:cubicBezTo>
                          <a:pt x="62" y="25"/>
                          <a:pt x="62" y="25"/>
                          <a:pt x="62" y="25"/>
                        </a:cubicBezTo>
                        <a:cubicBezTo>
                          <a:pt x="61" y="25"/>
                          <a:pt x="61" y="25"/>
                          <a:pt x="61" y="25"/>
                        </a:cubicBezTo>
                        <a:cubicBezTo>
                          <a:pt x="61" y="24"/>
                          <a:pt x="61" y="24"/>
                          <a:pt x="61" y="24"/>
                        </a:cubicBezTo>
                        <a:cubicBezTo>
                          <a:pt x="60" y="24"/>
                          <a:pt x="60" y="24"/>
                          <a:pt x="60" y="24"/>
                        </a:cubicBezTo>
                        <a:cubicBezTo>
                          <a:pt x="60" y="24"/>
                          <a:pt x="60" y="24"/>
                          <a:pt x="60" y="24"/>
                        </a:cubicBezTo>
                        <a:cubicBezTo>
                          <a:pt x="59" y="24"/>
                          <a:pt x="59" y="24"/>
                          <a:pt x="59" y="24"/>
                        </a:cubicBezTo>
                        <a:cubicBezTo>
                          <a:pt x="59" y="24"/>
                          <a:pt x="59" y="24"/>
                          <a:pt x="59" y="24"/>
                        </a:cubicBezTo>
                        <a:cubicBezTo>
                          <a:pt x="58" y="24"/>
                          <a:pt x="58" y="24"/>
                          <a:pt x="58" y="24"/>
                        </a:cubicBezTo>
                        <a:cubicBezTo>
                          <a:pt x="58" y="23"/>
                          <a:pt x="58" y="23"/>
                          <a:pt x="58" y="23"/>
                        </a:cubicBezTo>
                        <a:cubicBezTo>
                          <a:pt x="58" y="23"/>
                          <a:pt x="58" y="23"/>
                          <a:pt x="58" y="23"/>
                        </a:cubicBezTo>
                        <a:cubicBezTo>
                          <a:pt x="57" y="22"/>
                          <a:pt x="57" y="22"/>
                          <a:pt x="57" y="22"/>
                        </a:cubicBezTo>
                        <a:cubicBezTo>
                          <a:pt x="57" y="21"/>
                          <a:pt x="57" y="21"/>
                          <a:pt x="57" y="21"/>
                        </a:cubicBezTo>
                        <a:cubicBezTo>
                          <a:pt x="57" y="21"/>
                          <a:pt x="57" y="21"/>
                          <a:pt x="57" y="21"/>
                        </a:cubicBezTo>
                        <a:cubicBezTo>
                          <a:pt x="56" y="20"/>
                          <a:pt x="56" y="20"/>
                          <a:pt x="56" y="20"/>
                        </a:cubicBezTo>
                        <a:cubicBezTo>
                          <a:pt x="55" y="20"/>
                          <a:pt x="55" y="20"/>
                          <a:pt x="55" y="20"/>
                        </a:cubicBezTo>
                        <a:cubicBezTo>
                          <a:pt x="54" y="20"/>
                          <a:pt x="54" y="20"/>
                          <a:pt x="54" y="20"/>
                        </a:cubicBezTo>
                        <a:cubicBezTo>
                          <a:pt x="54" y="20"/>
                          <a:pt x="54" y="20"/>
                          <a:pt x="54" y="20"/>
                        </a:cubicBezTo>
                        <a:cubicBezTo>
                          <a:pt x="53" y="19"/>
                          <a:pt x="53" y="19"/>
                          <a:pt x="53" y="19"/>
                        </a:cubicBezTo>
                        <a:cubicBezTo>
                          <a:pt x="53" y="19"/>
                          <a:pt x="53" y="19"/>
                          <a:pt x="53" y="19"/>
                        </a:cubicBezTo>
                        <a:cubicBezTo>
                          <a:pt x="52" y="19"/>
                          <a:pt x="52" y="19"/>
                          <a:pt x="52" y="19"/>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7"/>
                          <a:pt x="51" y="17"/>
                          <a:pt x="51" y="17"/>
                        </a:cubicBezTo>
                        <a:cubicBezTo>
                          <a:pt x="51" y="17"/>
                          <a:pt x="51" y="17"/>
                          <a:pt x="51" y="17"/>
                        </a:cubicBezTo>
                        <a:cubicBezTo>
                          <a:pt x="50" y="17"/>
                          <a:pt x="50" y="17"/>
                          <a:pt x="50" y="17"/>
                        </a:cubicBezTo>
                        <a:cubicBezTo>
                          <a:pt x="50" y="16"/>
                          <a:pt x="50" y="16"/>
                          <a:pt x="50" y="16"/>
                        </a:cubicBezTo>
                        <a:cubicBezTo>
                          <a:pt x="50" y="16"/>
                          <a:pt x="50" y="16"/>
                          <a:pt x="50" y="16"/>
                        </a:cubicBezTo>
                        <a:cubicBezTo>
                          <a:pt x="50" y="16"/>
                          <a:pt x="50" y="16"/>
                          <a:pt x="50" y="16"/>
                        </a:cubicBezTo>
                        <a:cubicBezTo>
                          <a:pt x="49" y="15"/>
                          <a:pt x="49" y="15"/>
                          <a:pt x="49" y="15"/>
                        </a:cubicBezTo>
                        <a:cubicBezTo>
                          <a:pt x="49" y="15"/>
                          <a:pt x="49" y="15"/>
                          <a:pt x="49" y="15"/>
                        </a:cubicBezTo>
                        <a:cubicBezTo>
                          <a:pt x="49" y="15"/>
                          <a:pt x="49" y="15"/>
                          <a:pt x="49" y="15"/>
                        </a:cubicBezTo>
                        <a:cubicBezTo>
                          <a:pt x="49" y="15"/>
                          <a:pt x="49" y="15"/>
                          <a:pt x="49" y="15"/>
                        </a:cubicBezTo>
                        <a:cubicBezTo>
                          <a:pt x="48" y="15"/>
                          <a:pt x="48" y="15"/>
                          <a:pt x="48" y="15"/>
                        </a:cubicBezTo>
                        <a:cubicBezTo>
                          <a:pt x="48" y="15"/>
                          <a:pt x="48" y="15"/>
                          <a:pt x="48" y="15"/>
                        </a:cubicBezTo>
                        <a:cubicBezTo>
                          <a:pt x="48" y="14"/>
                          <a:pt x="48" y="14"/>
                          <a:pt x="48" y="14"/>
                        </a:cubicBezTo>
                        <a:cubicBezTo>
                          <a:pt x="47" y="13"/>
                          <a:pt x="47" y="13"/>
                          <a:pt x="47" y="13"/>
                        </a:cubicBezTo>
                        <a:cubicBezTo>
                          <a:pt x="47" y="12"/>
                          <a:pt x="47" y="12"/>
                          <a:pt x="47" y="12"/>
                        </a:cubicBezTo>
                        <a:cubicBezTo>
                          <a:pt x="46" y="11"/>
                          <a:pt x="46" y="11"/>
                          <a:pt x="46" y="11"/>
                        </a:cubicBezTo>
                        <a:cubicBezTo>
                          <a:pt x="46" y="11"/>
                          <a:pt x="46" y="11"/>
                          <a:pt x="46" y="11"/>
                        </a:cubicBezTo>
                        <a:cubicBezTo>
                          <a:pt x="46" y="10"/>
                          <a:pt x="46" y="10"/>
                          <a:pt x="46" y="10"/>
                        </a:cubicBezTo>
                        <a:cubicBezTo>
                          <a:pt x="45" y="10"/>
                          <a:pt x="45" y="10"/>
                          <a:pt x="45" y="10"/>
                        </a:cubicBezTo>
                        <a:cubicBezTo>
                          <a:pt x="45" y="9"/>
                          <a:pt x="45" y="9"/>
                          <a:pt x="45" y="9"/>
                        </a:cubicBezTo>
                        <a:cubicBezTo>
                          <a:pt x="44" y="9"/>
                          <a:pt x="44" y="9"/>
                          <a:pt x="44" y="9"/>
                        </a:cubicBezTo>
                        <a:cubicBezTo>
                          <a:pt x="43" y="9"/>
                          <a:pt x="43" y="9"/>
                          <a:pt x="43" y="9"/>
                        </a:cubicBezTo>
                        <a:cubicBezTo>
                          <a:pt x="43" y="9"/>
                          <a:pt x="43" y="9"/>
                          <a:pt x="43" y="9"/>
                        </a:cubicBezTo>
                        <a:cubicBezTo>
                          <a:pt x="42" y="9"/>
                          <a:pt x="42" y="9"/>
                          <a:pt x="42" y="9"/>
                        </a:cubicBezTo>
                        <a:cubicBezTo>
                          <a:pt x="42" y="9"/>
                          <a:pt x="42" y="9"/>
                          <a:pt x="42" y="9"/>
                        </a:cubicBezTo>
                        <a:cubicBezTo>
                          <a:pt x="41" y="9"/>
                          <a:pt x="41" y="9"/>
                          <a:pt x="41" y="9"/>
                        </a:cubicBezTo>
                        <a:cubicBezTo>
                          <a:pt x="41" y="8"/>
                          <a:pt x="41" y="8"/>
                          <a:pt x="41" y="8"/>
                        </a:cubicBezTo>
                        <a:cubicBezTo>
                          <a:pt x="41" y="8"/>
                          <a:pt x="41" y="8"/>
                          <a:pt x="41" y="8"/>
                        </a:cubicBezTo>
                        <a:cubicBezTo>
                          <a:pt x="40" y="8"/>
                          <a:pt x="40" y="8"/>
                          <a:pt x="40" y="8"/>
                        </a:cubicBezTo>
                        <a:cubicBezTo>
                          <a:pt x="40" y="7"/>
                          <a:pt x="40" y="7"/>
                          <a:pt x="40" y="7"/>
                        </a:cubicBezTo>
                        <a:cubicBezTo>
                          <a:pt x="40" y="7"/>
                          <a:pt x="40" y="7"/>
                          <a:pt x="40" y="7"/>
                        </a:cubicBezTo>
                        <a:cubicBezTo>
                          <a:pt x="40" y="7"/>
                          <a:pt x="40" y="7"/>
                          <a:pt x="40" y="7"/>
                        </a:cubicBezTo>
                        <a:cubicBezTo>
                          <a:pt x="39" y="7"/>
                          <a:pt x="39" y="7"/>
                          <a:pt x="39" y="7"/>
                        </a:cubicBezTo>
                        <a:cubicBezTo>
                          <a:pt x="39" y="7"/>
                          <a:pt x="39" y="7"/>
                          <a:pt x="39" y="7"/>
                        </a:cubicBezTo>
                        <a:cubicBezTo>
                          <a:pt x="37" y="6"/>
                          <a:pt x="37" y="6"/>
                          <a:pt x="37" y="6"/>
                        </a:cubicBezTo>
                        <a:cubicBezTo>
                          <a:pt x="37" y="6"/>
                          <a:pt x="37" y="6"/>
                          <a:pt x="37" y="6"/>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3"/>
                          <a:pt x="37" y="3"/>
                          <a:pt x="37" y="3"/>
                        </a:cubicBezTo>
                        <a:cubicBezTo>
                          <a:pt x="37" y="3"/>
                          <a:pt x="37" y="3"/>
                          <a:pt x="37" y="3"/>
                        </a:cubicBezTo>
                        <a:cubicBezTo>
                          <a:pt x="38" y="3"/>
                          <a:pt x="38" y="3"/>
                          <a:pt x="38" y="3"/>
                        </a:cubicBezTo>
                        <a:cubicBezTo>
                          <a:pt x="38" y="3"/>
                          <a:pt x="38" y="3"/>
                          <a:pt x="38" y="3"/>
                        </a:cubicBezTo>
                        <a:cubicBezTo>
                          <a:pt x="38" y="2"/>
                          <a:pt x="38" y="2"/>
                          <a:pt x="38" y="2"/>
                        </a:cubicBezTo>
                        <a:cubicBezTo>
                          <a:pt x="38" y="2"/>
                          <a:pt x="38" y="2"/>
                          <a:pt x="38" y="2"/>
                        </a:cubicBezTo>
                        <a:cubicBezTo>
                          <a:pt x="38" y="2"/>
                          <a:pt x="38" y="2"/>
                          <a:pt x="38" y="2"/>
                        </a:cubicBezTo>
                        <a:cubicBezTo>
                          <a:pt x="39" y="1"/>
                          <a:pt x="39" y="1"/>
                          <a:pt x="39" y="1"/>
                        </a:cubicBezTo>
                        <a:cubicBezTo>
                          <a:pt x="39" y="1"/>
                          <a:pt x="39" y="1"/>
                          <a:pt x="39" y="1"/>
                        </a:cubicBezTo>
                        <a:cubicBezTo>
                          <a:pt x="39" y="1"/>
                          <a:pt x="39" y="1"/>
                          <a:pt x="39" y="1"/>
                        </a:cubicBezTo>
                        <a:cubicBezTo>
                          <a:pt x="39" y="0"/>
                          <a:pt x="39" y="0"/>
                          <a:pt x="39" y="0"/>
                        </a:cubicBezTo>
                        <a:cubicBezTo>
                          <a:pt x="39" y="0"/>
                          <a:pt x="39" y="0"/>
                          <a:pt x="39" y="0"/>
                        </a:cubicBezTo>
                        <a:cubicBezTo>
                          <a:pt x="40" y="0"/>
                          <a:pt x="40" y="0"/>
                          <a:pt x="40" y="0"/>
                        </a:cubicBezTo>
                        <a:cubicBezTo>
                          <a:pt x="39" y="0"/>
                          <a:pt x="39" y="0"/>
                          <a:pt x="39" y="0"/>
                        </a:cubicBezTo>
                        <a:cubicBezTo>
                          <a:pt x="39" y="0"/>
                          <a:pt x="39" y="0"/>
                          <a:pt x="39" y="0"/>
                        </a:cubicBezTo>
                        <a:cubicBezTo>
                          <a:pt x="33" y="1"/>
                          <a:pt x="27" y="2"/>
                          <a:pt x="20" y="3"/>
                        </a:cubicBezTo>
                        <a:cubicBezTo>
                          <a:pt x="14" y="3"/>
                          <a:pt x="8" y="5"/>
                          <a:pt x="2" y="5"/>
                        </a:cubicBezTo>
                        <a:cubicBezTo>
                          <a:pt x="0" y="6"/>
                          <a:pt x="0" y="6"/>
                          <a:pt x="0" y="6"/>
                        </a:cubicBezTo>
                        <a:cubicBezTo>
                          <a:pt x="0" y="6"/>
                          <a:pt x="0" y="6"/>
                          <a:pt x="0" y="6"/>
                        </a:cubicBezTo>
                        <a:cubicBezTo>
                          <a:pt x="0" y="6"/>
                          <a:pt x="0" y="6"/>
                          <a:pt x="0" y="6"/>
                        </a:cubicBezTo>
                        <a:cubicBezTo>
                          <a:pt x="1" y="8"/>
                          <a:pt x="1" y="9"/>
                          <a:pt x="1" y="10"/>
                        </a:cubicBezTo>
                        <a:cubicBezTo>
                          <a:pt x="4" y="19"/>
                          <a:pt x="7" y="28"/>
                          <a:pt x="10" y="37"/>
                        </a:cubicBezTo>
                        <a:cubicBezTo>
                          <a:pt x="10" y="39"/>
                          <a:pt x="10" y="39"/>
                          <a:pt x="10" y="39"/>
                        </a:cubicBezTo>
                        <a:cubicBezTo>
                          <a:pt x="11" y="40"/>
                          <a:pt x="11" y="42"/>
                          <a:pt x="12" y="44"/>
                        </a:cubicBezTo>
                        <a:cubicBezTo>
                          <a:pt x="12" y="44"/>
                          <a:pt x="12" y="44"/>
                          <a:pt x="12" y="44"/>
                        </a:cubicBezTo>
                        <a:cubicBezTo>
                          <a:pt x="12" y="46"/>
                          <a:pt x="12" y="46"/>
                          <a:pt x="12" y="46"/>
                        </a:cubicBezTo>
                        <a:cubicBezTo>
                          <a:pt x="12" y="46"/>
                          <a:pt x="12" y="46"/>
                          <a:pt x="12" y="46"/>
                        </a:cubicBezTo>
                        <a:cubicBezTo>
                          <a:pt x="13" y="46"/>
                          <a:pt x="13" y="46"/>
                          <a:pt x="13"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4" y="48"/>
                          <a:pt x="14" y="48"/>
                          <a:pt x="14" y="48"/>
                        </a:cubicBezTo>
                        <a:cubicBezTo>
                          <a:pt x="14" y="49"/>
                          <a:pt x="14" y="49"/>
                          <a:pt x="14" y="49"/>
                        </a:cubicBezTo>
                        <a:cubicBezTo>
                          <a:pt x="14" y="49"/>
                          <a:pt x="14" y="49"/>
                          <a:pt x="14" y="49"/>
                        </a:cubicBezTo>
                        <a:cubicBezTo>
                          <a:pt x="14" y="49"/>
                          <a:pt x="14" y="49"/>
                          <a:pt x="14" y="49"/>
                        </a:cubicBezTo>
                        <a:cubicBezTo>
                          <a:pt x="14" y="50"/>
                          <a:pt x="14" y="50"/>
                          <a:pt x="14" y="50"/>
                        </a:cubicBezTo>
                        <a:cubicBezTo>
                          <a:pt x="14" y="50"/>
                          <a:pt x="14" y="50"/>
                          <a:pt x="14" y="50"/>
                        </a:cubicBezTo>
                        <a:cubicBezTo>
                          <a:pt x="14" y="50"/>
                          <a:pt x="14" y="50"/>
                          <a:pt x="14" y="50"/>
                        </a:cubicBezTo>
                        <a:cubicBezTo>
                          <a:pt x="15" y="50"/>
                          <a:pt x="15" y="50"/>
                          <a:pt x="15" y="50"/>
                        </a:cubicBezTo>
                        <a:cubicBezTo>
                          <a:pt x="15" y="50"/>
                          <a:pt x="15" y="50"/>
                          <a:pt x="15" y="50"/>
                        </a:cubicBezTo>
                        <a:cubicBezTo>
                          <a:pt x="16" y="51"/>
                          <a:pt x="16" y="51"/>
                          <a:pt x="16" y="51"/>
                        </a:cubicBezTo>
                        <a:cubicBezTo>
                          <a:pt x="16" y="52"/>
                          <a:pt x="16" y="52"/>
                          <a:pt x="16" y="52"/>
                        </a:cubicBezTo>
                        <a:cubicBezTo>
                          <a:pt x="16" y="52"/>
                          <a:pt x="16" y="52"/>
                          <a:pt x="16" y="52"/>
                        </a:cubicBezTo>
                        <a:cubicBezTo>
                          <a:pt x="16" y="53"/>
                          <a:pt x="16" y="53"/>
                          <a:pt x="16" y="53"/>
                        </a:cubicBezTo>
                        <a:cubicBezTo>
                          <a:pt x="16" y="53"/>
                          <a:pt x="16" y="53"/>
                          <a:pt x="16" y="53"/>
                        </a:cubicBezTo>
                        <a:cubicBezTo>
                          <a:pt x="17" y="53"/>
                          <a:pt x="17" y="53"/>
                          <a:pt x="17" y="53"/>
                        </a:cubicBezTo>
                        <a:cubicBezTo>
                          <a:pt x="17" y="53"/>
                          <a:pt x="17" y="53"/>
                          <a:pt x="17" y="53"/>
                        </a:cubicBezTo>
                        <a:cubicBezTo>
                          <a:pt x="17" y="54"/>
                          <a:pt x="17" y="54"/>
                          <a:pt x="17" y="54"/>
                        </a:cubicBezTo>
                        <a:cubicBezTo>
                          <a:pt x="17" y="54"/>
                          <a:pt x="17" y="54"/>
                          <a:pt x="17" y="54"/>
                        </a:cubicBezTo>
                        <a:cubicBezTo>
                          <a:pt x="17" y="54"/>
                          <a:pt x="17" y="54"/>
                          <a:pt x="17" y="54"/>
                        </a:cubicBezTo>
                        <a:cubicBezTo>
                          <a:pt x="17" y="54"/>
                          <a:pt x="17" y="54"/>
                          <a:pt x="17" y="54"/>
                        </a:cubicBezTo>
                        <a:cubicBezTo>
                          <a:pt x="17" y="55"/>
                          <a:pt x="17" y="55"/>
                          <a:pt x="17" y="55"/>
                        </a:cubicBezTo>
                        <a:cubicBezTo>
                          <a:pt x="17" y="55"/>
                          <a:pt x="17" y="55"/>
                          <a:pt x="17" y="55"/>
                        </a:cubicBezTo>
                        <a:cubicBezTo>
                          <a:pt x="17" y="55"/>
                          <a:pt x="17" y="55"/>
                          <a:pt x="17" y="55"/>
                        </a:cubicBezTo>
                        <a:cubicBezTo>
                          <a:pt x="17" y="56"/>
                          <a:pt x="17" y="56"/>
                          <a:pt x="17"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8"/>
                          <a:pt x="18" y="58"/>
                          <a:pt x="18" y="58"/>
                        </a:cubicBezTo>
                        <a:cubicBezTo>
                          <a:pt x="18" y="57"/>
                          <a:pt x="18" y="57"/>
                          <a:pt x="18" y="57"/>
                        </a:cubicBezTo>
                        <a:cubicBezTo>
                          <a:pt x="17" y="58"/>
                          <a:pt x="17" y="58"/>
                          <a:pt x="17" y="58"/>
                        </a:cubicBezTo>
                        <a:cubicBezTo>
                          <a:pt x="17" y="58"/>
                          <a:pt x="17" y="58"/>
                          <a:pt x="17" y="58"/>
                        </a:cubicBezTo>
                        <a:cubicBezTo>
                          <a:pt x="18" y="58"/>
                          <a:pt x="18" y="58"/>
                          <a:pt x="18"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9"/>
                          <a:pt x="17" y="59"/>
                          <a:pt x="17" y="59"/>
                        </a:cubicBezTo>
                        <a:cubicBezTo>
                          <a:pt x="16" y="59"/>
                          <a:pt x="16" y="59"/>
                          <a:pt x="16" y="59"/>
                        </a:cubicBezTo>
                        <a:cubicBezTo>
                          <a:pt x="16" y="59"/>
                          <a:pt x="16" y="59"/>
                          <a:pt x="16" y="59"/>
                        </a:cubicBezTo>
                        <a:cubicBezTo>
                          <a:pt x="16" y="60"/>
                          <a:pt x="16" y="60"/>
                          <a:pt x="16" y="60"/>
                        </a:cubicBezTo>
                        <a:cubicBezTo>
                          <a:pt x="16" y="60"/>
                          <a:pt x="16" y="60"/>
                          <a:pt x="16" y="60"/>
                        </a:cubicBezTo>
                        <a:cubicBezTo>
                          <a:pt x="16" y="61"/>
                          <a:pt x="16" y="61"/>
                          <a:pt x="16" y="61"/>
                        </a:cubicBezTo>
                        <a:cubicBezTo>
                          <a:pt x="16" y="61"/>
                          <a:pt x="16" y="61"/>
                          <a:pt x="16" y="61"/>
                        </a:cubicBezTo>
                        <a:cubicBezTo>
                          <a:pt x="16" y="61"/>
                          <a:pt x="16" y="61"/>
                          <a:pt x="16" y="61"/>
                        </a:cubicBezTo>
                        <a:cubicBezTo>
                          <a:pt x="16" y="62"/>
                          <a:pt x="16" y="62"/>
                          <a:pt x="16" y="62"/>
                        </a:cubicBezTo>
                        <a:cubicBezTo>
                          <a:pt x="16" y="62"/>
                          <a:pt x="16" y="62"/>
                          <a:pt x="16" y="62"/>
                        </a:cubicBezTo>
                        <a:cubicBezTo>
                          <a:pt x="16" y="62"/>
                          <a:pt x="16" y="62"/>
                          <a:pt x="16" y="62"/>
                        </a:cubicBezTo>
                        <a:cubicBezTo>
                          <a:pt x="16" y="62"/>
                          <a:pt x="16" y="62"/>
                          <a:pt x="16" y="62"/>
                        </a:cubicBezTo>
                        <a:cubicBezTo>
                          <a:pt x="16" y="63"/>
                          <a:pt x="16" y="63"/>
                          <a:pt x="16" y="63"/>
                        </a:cubicBezTo>
                        <a:cubicBezTo>
                          <a:pt x="16" y="64"/>
                          <a:pt x="16" y="64"/>
                          <a:pt x="16" y="64"/>
                        </a:cubicBezTo>
                        <a:cubicBezTo>
                          <a:pt x="16" y="65"/>
                          <a:pt x="16" y="65"/>
                          <a:pt x="16" y="65"/>
                        </a:cubicBezTo>
                        <a:cubicBezTo>
                          <a:pt x="16" y="65"/>
                          <a:pt x="16" y="65"/>
                          <a:pt x="16" y="65"/>
                        </a:cubicBezTo>
                        <a:cubicBezTo>
                          <a:pt x="16" y="65"/>
                          <a:pt x="16" y="65"/>
                          <a:pt x="16" y="65"/>
                        </a:cubicBezTo>
                        <a:cubicBezTo>
                          <a:pt x="16" y="65"/>
                          <a:pt x="16" y="65"/>
                          <a:pt x="16" y="65"/>
                        </a:cubicBezTo>
                        <a:cubicBezTo>
                          <a:pt x="16" y="66"/>
                          <a:pt x="16" y="66"/>
                          <a:pt x="16" y="66"/>
                        </a:cubicBezTo>
                        <a:cubicBezTo>
                          <a:pt x="16" y="66"/>
                          <a:pt x="16" y="66"/>
                          <a:pt x="16" y="66"/>
                        </a:cubicBezTo>
                        <a:cubicBezTo>
                          <a:pt x="16" y="68"/>
                          <a:pt x="16" y="68"/>
                          <a:pt x="16" y="68"/>
                        </a:cubicBezTo>
                        <a:cubicBezTo>
                          <a:pt x="17" y="68"/>
                          <a:pt x="17" y="68"/>
                          <a:pt x="17" y="68"/>
                        </a:cubicBezTo>
                        <a:cubicBezTo>
                          <a:pt x="17" y="69"/>
                          <a:pt x="17" y="69"/>
                          <a:pt x="17" y="69"/>
                        </a:cubicBezTo>
                        <a:cubicBezTo>
                          <a:pt x="18" y="69"/>
                          <a:pt x="18" y="69"/>
                          <a:pt x="18" y="69"/>
                        </a:cubicBezTo>
                        <a:cubicBezTo>
                          <a:pt x="18" y="70"/>
                          <a:pt x="18" y="70"/>
                          <a:pt x="18" y="70"/>
                        </a:cubicBezTo>
                        <a:cubicBezTo>
                          <a:pt x="18" y="70"/>
                          <a:pt x="18" y="70"/>
                          <a:pt x="18" y="70"/>
                        </a:cubicBezTo>
                        <a:cubicBezTo>
                          <a:pt x="18" y="70"/>
                          <a:pt x="18" y="70"/>
                          <a:pt x="18" y="70"/>
                        </a:cubicBezTo>
                        <a:cubicBezTo>
                          <a:pt x="18" y="71"/>
                          <a:pt x="18" y="71"/>
                          <a:pt x="18" y="71"/>
                        </a:cubicBezTo>
                        <a:cubicBezTo>
                          <a:pt x="18" y="71"/>
                          <a:pt x="18" y="71"/>
                          <a:pt x="18" y="71"/>
                        </a:cubicBezTo>
                        <a:cubicBezTo>
                          <a:pt x="18" y="71"/>
                          <a:pt x="18" y="71"/>
                          <a:pt x="18" y="71"/>
                        </a:cubicBezTo>
                        <a:cubicBezTo>
                          <a:pt x="18" y="72"/>
                          <a:pt x="18" y="72"/>
                          <a:pt x="18" y="72"/>
                        </a:cubicBezTo>
                        <a:cubicBezTo>
                          <a:pt x="18" y="72"/>
                          <a:pt x="18" y="72"/>
                          <a:pt x="18" y="72"/>
                        </a:cubicBezTo>
                        <a:cubicBezTo>
                          <a:pt x="18" y="73"/>
                          <a:pt x="18" y="73"/>
                          <a:pt x="18" y="73"/>
                        </a:cubicBezTo>
                        <a:cubicBezTo>
                          <a:pt x="18" y="73"/>
                          <a:pt x="18" y="73"/>
                          <a:pt x="18" y="73"/>
                        </a:cubicBezTo>
                        <a:cubicBezTo>
                          <a:pt x="18" y="74"/>
                          <a:pt x="18" y="74"/>
                          <a:pt x="18" y="74"/>
                        </a:cubicBezTo>
                        <a:cubicBezTo>
                          <a:pt x="18" y="75"/>
                          <a:pt x="18" y="75"/>
                          <a:pt x="18" y="75"/>
                        </a:cubicBezTo>
                        <a:cubicBezTo>
                          <a:pt x="18" y="76"/>
                          <a:pt x="18" y="76"/>
                          <a:pt x="18" y="76"/>
                        </a:cubicBezTo>
                        <a:cubicBezTo>
                          <a:pt x="18" y="76"/>
                          <a:pt x="18" y="76"/>
                          <a:pt x="18" y="76"/>
                        </a:cubicBezTo>
                        <a:cubicBezTo>
                          <a:pt x="18" y="76"/>
                          <a:pt x="18" y="76"/>
                          <a:pt x="18" y="76"/>
                        </a:cubicBezTo>
                        <a:cubicBezTo>
                          <a:pt x="18" y="76"/>
                          <a:pt x="18" y="76"/>
                          <a:pt x="18" y="76"/>
                        </a:cubicBezTo>
                        <a:cubicBezTo>
                          <a:pt x="18" y="77"/>
                          <a:pt x="18" y="77"/>
                          <a:pt x="18" y="77"/>
                        </a:cubicBezTo>
                        <a:cubicBezTo>
                          <a:pt x="18" y="77"/>
                          <a:pt x="18" y="77"/>
                          <a:pt x="18" y="77"/>
                        </a:cubicBezTo>
                        <a:cubicBezTo>
                          <a:pt x="18" y="78"/>
                          <a:pt x="18" y="78"/>
                          <a:pt x="18" y="78"/>
                        </a:cubicBezTo>
                        <a:cubicBezTo>
                          <a:pt x="18" y="78"/>
                          <a:pt x="18" y="78"/>
                          <a:pt x="18" y="78"/>
                        </a:cubicBezTo>
                        <a:cubicBezTo>
                          <a:pt x="18" y="78"/>
                          <a:pt x="18" y="78"/>
                          <a:pt x="18" y="78"/>
                        </a:cubicBezTo>
                        <a:cubicBezTo>
                          <a:pt x="19" y="78"/>
                          <a:pt x="19" y="78"/>
                          <a:pt x="19" y="78"/>
                        </a:cubicBezTo>
                        <a:cubicBezTo>
                          <a:pt x="19" y="79"/>
                          <a:pt x="19" y="79"/>
                          <a:pt x="19" y="79"/>
                        </a:cubicBezTo>
                        <a:cubicBezTo>
                          <a:pt x="20" y="79"/>
                          <a:pt x="20" y="79"/>
                          <a:pt x="20" y="79"/>
                        </a:cubicBezTo>
                        <a:cubicBezTo>
                          <a:pt x="20" y="80"/>
                          <a:pt x="20" y="80"/>
                          <a:pt x="20" y="80"/>
                        </a:cubicBezTo>
                        <a:cubicBezTo>
                          <a:pt x="20" y="81"/>
                          <a:pt x="20" y="81"/>
                          <a:pt x="20" y="81"/>
                        </a:cubicBezTo>
                        <a:cubicBezTo>
                          <a:pt x="20" y="81"/>
                          <a:pt x="20" y="81"/>
                          <a:pt x="20" y="81"/>
                        </a:cubicBezTo>
                        <a:cubicBezTo>
                          <a:pt x="20" y="81"/>
                          <a:pt x="20" y="81"/>
                          <a:pt x="20" y="81"/>
                        </a:cubicBezTo>
                        <a:cubicBezTo>
                          <a:pt x="20" y="81"/>
                          <a:pt x="20" y="81"/>
                          <a:pt x="20" y="81"/>
                        </a:cubicBezTo>
                        <a:cubicBezTo>
                          <a:pt x="20" y="81"/>
                          <a:pt x="20" y="81"/>
                          <a:pt x="20" y="81"/>
                        </a:cubicBezTo>
                        <a:cubicBezTo>
                          <a:pt x="20" y="81"/>
                          <a:pt x="20" y="81"/>
                          <a:pt x="20" y="81"/>
                        </a:cubicBezTo>
                        <a:cubicBezTo>
                          <a:pt x="20" y="82"/>
                          <a:pt x="20" y="82"/>
                          <a:pt x="20" y="82"/>
                        </a:cubicBezTo>
                        <a:cubicBezTo>
                          <a:pt x="20" y="82"/>
                          <a:pt x="20" y="82"/>
                          <a:pt x="20" y="82"/>
                        </a:cubicBezTo>
                        <a:cubicBezTo>
                          <a:pt x="21" y="82"/>
                          <a:pt x="21" y="82"/>
                          <a:pt x="21" y="82"/>
                        </a:cubicBezTo>
                        <a:cubicBezTo>
                          <a:pt x="21" y="82"/>
                          <a:pt x="21" y="82"/>
                          <a:pt x="21" y="82"/>
                        </a:cubicBezTo>
                        <a:cubicBezTo>
                          <a:pt x="21" y="83"/>
                          <a:pt x="21" y="83"/>
                          <a:pt x="21" y="83"/>
                        </a:cubicBezTo>
                        <a:cubicBezTo>
                          <a:pt x="21" y="83"/>
                          <a:pt x="21" y="83"/>
                          <a:pt x="21" y="83"/>
                        </a:cubicBezTo>
                        <a:cubicBezTo>
                          <a:pt x="21" y="83"/>
                          <a:pt x="21" y="83"/>
                          <a:pt x="21" y="83"/>
                        </a:cubicBezTo>
                        <a:cubicBezTo>
                          <a:pt x="22" y="84"/>
                          <a:pt x="22" y="84"/>
                          <a:pt x="22" y="84"/>
                        </a:cubicBezTo>
                        <a:cubicBezTo>
                          <a:pt x="22" y="84"/>
                          <a:pt x="22" y="84"/>
                          <a:pt x="22" y="84"/>
                        </a:cubicBezTo>
                        <a:cubicBezTo>
                          <a:pt x="22" y="86"/>
                          <a:pt x="22" y="86"/>
                          <a:pt x="22" y="86"/>
                        </a:cubicBezTo>
                        <a:cubicBezTo>
                          <a:pt x="23" y="86"/>
                          <a:pt x="23" y="86"/>
                          <a:pt x="23" y="86"/>
                        </a:cubicBezTo>
                        <a:cubicBezTo>
                          <a:pt x="23" y="86"/>
                          <a:pt x="23" y="86"/>
                          <a:pt x="23" y="86"/>
                        </a:cubicBezTo>
                        <a:cubicBezTo>
                          <a:pt x="38" y="85"/>
                          <a:pt x="52" y="84"/>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6"/>
                          <a:pt x="68" y="86"/>
                          <a:pt x="68" y="86"/>
                        </a:cubicBezTo>
                        <a:cubicBezTo>
                          <a:pt x="69" y="86"/>
                          <a:pt x="69" y="86"/>
                          <a:pt x="69" y="86"/>
                        </a:cubicBezTo>
                        <a:cubicBezTo>
                          <a:pt x="69" y="86"/>
                          <a:pt x="69" y="86"/>
                          <a:pt x="69" y="86"/>
                        </a:cubicBezTo>
                        <a:cubicBezTo>
                          <a:pt x="69" y="86"/>
                          <a:pt x="69" y="86"/>
                          <a:pt x="69" y="86"/>
                        </a:cubicBezTo>
                        <a:cubicBezTo>
                          <a:pt x="69" y="86"/>
                          <a:pt x="69" y="86"/>
                          <a:pt x="69" y="86"/>
                        </a:cubicBezTo>
                        <a:cubicBezTo>
                          <a:pt x="69" y="86"/>
                          <a:pt x="69" y="86"/>
                          <a:pt x="69" y="86"/>
                        </a:cubicBezTo>
                        <a:cubicBezTo>
                          <a:pt x="70" y="86"/>
                          <a:pt x="70" y="86"/>
                          <a:pt x="70" y="86"/>
                        </a:cubicBezTo>
                        <a:cubicBezTo>
                          <a:pt x="70" y="86"/>
                          <a:pt x="70" y="86"/>
                          <a:pt x="70" y="86"/>
                        </a:cubicBezTo>
                        <a:cubicBezTo>
                          <a:pt x="70" y="86"/>
                          <a:pt x="70" y="86"/>
                          <a:pt x="70" y="86"/>
                        </a:cubicBezTo>
                        <a:cubicBezTo>
                          <a:pt x="70" y="86"/>
                          <a:pt x="70" y="86"/>
                          <a:pt x="70" y="86"/>
                        </a:cubicBezTo>
                        <a:cubicBezTo>
                          <a:pt x="70" y="86"/>
                          <a:pt x="70" y="86"/>
                          <a:pt x="70" y="86"/>
                        </a:cubicBezTo>
                        <a:cubicBezTo>
                          <a:pt x="71" y="86"/>
                          <a:pt x="71" y="86"/>
                          <a:pt x="71" y="86"/>
                        </a:cubicBezTo>
                        <a:cubicBezTo>
                          <a:pt x="71" y="86"/>
                          <a:pt x="71" y="86"/>
                          <a:pt x="71" y="86"/>
                        </a:cubicBezTo>
                        <a:cubicBezTo>
                          <a:pt x="71" y="86"/>
                          <a:pt x="71" y="86"/>
                          <a:pt x="71" y="86"/>
                        </a:cubicBezTo>
                        <a:cubicBezTo>
                          <a:pt x="71" y="86"/>
                          <a:pt x="71" y="86"/>
                          <a:pt x="71" y="86"/>
                        </a:cubicBezTo>
                        <a:cubicBezTo>
                          <a:pt x="71" y="85"/>
                          <a:pt x="71" y="85"/>
                          <a:pt x="71" y="85"/>
                        </a:cubicBezTo>
                        <a:cubicBezTo>
                          <a:pt x="71" y="85"/>
                          <a:pt x="71" y="85"/>
                          <a:pt x="71" y="85"/>
                        </a:cubicBezTo>
                        <a:cubicBezTo>
                          <a:pt x="71" y="85"/>
                          <a:pt x="71" y="85"/>
                          <a:pt x="71" y="85"/>
                        </a:cubicBezTo>
                        <a:cubicBezTo>
                          <a:pt x="71" y="85"/>
                          <a:pt x="71" y="85"/>
                          <a:pt x="71" y="85"/>
                        </a:cubicBezTo>
                        <a:cubicBezTo>
                          <a:pt x="71" y="83"/>
                          <a:pt x="71" y="83"/>
                          <a:pt x="71" y="83"/>
                        </a:cubicBezTo>
                        <a:cubicBezTo>
                          <a:pt x="71" y="82"/>
                          <a:pt x="71" y="82"/>
                          <a:pt x="71" y="82"/>
                        </a:cubicBezTo>
                        <a:cubicBezTo>
                          <a:pt x="71" y="82"/>
                          <a:pt x="71" y="82"/>
                          <a:pt x="71" y="82"/>
                        </a:cubicBezTo>
                        <a:cubicBezTo>
                          <a:pt x="71" y="82"/>
                          <a:pt x="71" y="82"/>
                          <a:pt x="71" y="82"/>
                        </a:cubicBezTo>
                        <a:cubicBezTo>
                          <a:pt x="71" y="81"/>
                          <a:pt x="71" y="81"/>
                          <a:pt x="71" y="81"/>
                        </a:cubicBezTo>
                        <a:cubicBezTo>
                          <a:pt x="71" y="81"/>
                          <a:pt x="71" y="81"/>
                          <a:pt x="71" y="81"/>
                        </a:cubicBezTo>
                        <a:cubicBezTo>
                          <a:pt x="70" y="81"/>
                          <a:pt x="70" y="81"/>
                          <a:pt x="70" y="81"/>
                        </a:cubicBezTo>
                        <a:cubicBezTo>
                          <a:pt x="70" y="81"/>
                          <a:pt x="70" y="81"/>
                          <a:pt x="70" y="81"/>
                        </a:cubicBezTo>
                        <a:cubicBezTo>
                          <a:pt x="70" y="81"/>
                          <a:pt x="70" y="81"/>
                          <a:pt x="70" y="81"/>
                        </a:cubicBezTo>
                        <a:cubicBezTo>
                          <a:pt x="70" y="80"/>
                          <a:pt x="70" y="80"/>
                          <a:pt x="70" y="80"/>
                        </a:cubicBezTo>
                        <a:cubicBezTo>
                          <a:pt x="70" y="80"/>
                          <a:pt x="70" y="80"/>
                          <a:pt x="70" y="80"/>
                        </a:cubicBezTo>
                        <a:cubicBezTo>
                          <a:pt x="70" y="80"/>
                          <a:pt x="70" y="80"/>
                          <a:pt x="70" y="80"/>
                        </a:cubicBezTo>
                        <a:cubicBezTo>
                          <a:pt x="70" y="80"/>
                          <a:pt x="70" y="80"/>
                          <a:pt x="70" y="80"/>
                        </a:cubicBezTo>
                        <a:cubicBezTo>
                          <a:pt x="70" y="80"/>
                          <a:pt x="70" y="80"/>
                          <a:pt x="70" y="80"/>
                        </a:cubicBezTo>
                        <a:cubicBezTo>
                          <a:pt x="70" y="79"/>
                          <a:pt x="70" y="79"/>
                          <a:pt x="70" y="79"/>
                        </a:cubicBezTo>
                        <a:cubicBezTo>
                          <a:pt x="70" y="79"/>
                          <a:pt x="70" y="79"/>
                          <a:pt x="70" y="79"/>
                        </a:cubicBezTo>
                        <a:cubicBezTo>
                          <a:pt x="70" y="79"/>
                          <a:pt x="70" y="79"/>
                          <a:pt x="70" y="79"/>
                        </a:cubicBezTo>
                        <a:cubicBezTo>
                          <a:pt x="70" y="79"/>
                          <a:pt x="70" y="79"/>
                          <a:pt x="70" y="79"/>
                        </a:cubicBezTo>
                        <a:cubicBezTo>
                          <a:pt x="70" y="79"/>
                          <a:pt x="70" y="79"/>
                          <a:pt x="70" y="79"/>
                        </a:cubicBezTo>
                        <a:cubicBezTo>
                          <a:pt x="70" y="79"/>
                          <a:pt x="70" y="79"/>
                          <a:pt x="70" y="79"/>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1" y="78"/>
                          <a:pt x="71" y="78"/>
                          <a:pt x="71" y="78"/>
                        </a:cubicBezTo>
                        <a:cubicBezTo>
                          <a:pt x="71" y="78"/>
                          <a:pt x="71" y="78"/>
                          <a:pt x="71" y="78"/>
                        </a:cubicBezTo>
                        <a:cubicBezTo>
                          <a:pt x="71" y="78"/>
                          <a:pt x="71" y="78"/>
                          <a:pt x="71" y="78"/>
                        </a:cubicBezTo>
                        <a:cubicBezTo>
                          <a:pt x="71" y="78"/>
                          <a:pt x="71" y="78"/>
                          <a:pt x="71" y="78"/>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2" y="77"/>
                          <a:pt x="72" y="77"/>
                          <a:pt x="72" y="77"/>
                        </a:cubicBezTo>
                        <a:cubicBezTo>
                          <a:pt x="72" y="77"/>
                          <a:pt x="72" y="77"/>
                          <a:pt x="72" y="77"/>
                        </a:cubicBezTo>
                        <a:cubicBezTo>
                          <a:pt x="72" y="77"/>
                          <a:pt x="72" y="77"/>
                          <a:pt x="72" y="77"/>
                        </a:cubicBezTo>
                        <a:cubicBezTo>
                          <a:pt x="72" y="77"/>
                          <a:pt x="72" y="77"/>
                          <a:pt x="72" y="77"/>
                        </a:cubicBezTo>
                        <a:cubicBezTo>
                          <a:pt x="72" y="77"/>
                          <a:pt x="72" y="77"/>
                          <a:pt x="72" y="77"/>
                        </a:cubicBezTo>
                        <a:cubicBezTo>
                          <a:pt x="73" y="77"/>
                          <a:pt x="73" y="77"/>
                          <a:pt x="73" y="77"/>
                        </a:cubicBezTo>
                        <a:cubicBezTo>
                          <a:pt x="74" y="78"/>
                          <a:pt x="74" y="78"/>
                          <a:pt x="74" y="78"/>
                        </a:cubicBezTo>
                        <a:cubicBezTo>
                          <a:pt x="74" y="77"/>
                          <a:pt x="74" y="77"/>
                          <a:pt x="74" y="77"/>
                        </a:cubicBezTo>
                        <a:cubicBezTo>
                          <a:pt x="74" y="77"/>
                          <a:pt x="74" y="77"/>
                          <a:pt x="74" y="77"/>
                        </a:cubicBezTo>
                        <a:cubicBezTo>
                          <a:pt x="75" y="77"/>
                          <a:pt x="75" y="77"/>
                          <a:pt x="75" y="77"/>
                        </a:cubicBezTo>
                        <a:cubicBezTo>
                          <a:pt x="75" y="78"/>
                          <a:pt x="75" y="78"/>
                          <a:pt x="75" y="78"/>
                        </a:cubicBezTo>
                        <a:cubicBezTo>
                          <a:pt x="75" y="78"/>
                          <a:pt x="75" y="78"/>
                          <a:pt x="75" y="78"/>
                        </a:cubicBezTo>
                        <a:cubicBezTo>
                          <a:pt x="75" y="78"/>
                          <a:pt x="75" y="78"/>
                          <a:pt x="75" y="78"/>
                        </a:cubicBezTo>
                        <a:cubicBezTo>
                          <a:pt x="75" y="78"/>
                          <a:pt x="75" y="78"/>
                          <a:pt x="75" y="78"/>
                        </a:cubicBezTo>
                        <a:cubicBezTo>
                          <a:pt x="76" y="78"/>
                          <a:pt x="76" y="78"/>
                          <a:pt x="76" y="78"/>
                        </a:cubicBezTo>
                        <a:cubicBezTo>
                          <a:pt x="76" y="78"/>
                          <a:pt x="76" y="78"/>
                          <a:pt x="76" y="78"/>
                        </a:cubicBezTo>
                        <a:cubicBezTo>
                          <a:pt x="77" y="78"/>
                          <a:pt x="77" y="78"/>
                          <a:pt x="77" y="78"/>
                        </a:cubicBezTo>
                        <a:cubicBezTo>
                          <a:pt x="77" y="78"/>
                          <a:pt x="77" y="78"/>
                          <a:pt x="77" y="78"/>
                        </a:cubicBezTo>
                        <a:cubicBezTo>
                          <a:pt x="77" y="78"/>
                          <a:pt x="77" y="78"/>
                          <a:pt x="77" y="78"/>
                        </a:cubicBezTo>
                        <a:cubicBezTo>
                          <a:pt x="77" y="78"/>
                          <a:pt x="77" y="78"/>
                          <a:pt x="77" y="78"/>
                        </a:cubicBezTo>
                        <a:cubicBezTo>
                          <a:pt x="78" y="78"/>
                          <a:pt x="78" y="78"/>
                          <a:pt x="78" y="78"/>
                        </a:cubicBezTo>
                        <a:cubicBezTo>
                          <a:pt x="78" y="78"/>
                          <a:pt x="78" y="78"/>
                          <a:pt x="78" y="78"/>
                        </a:cubicBezTo>
                        <a:cubicBezTo>
                          <a:pt x="79" y="78"/>
                          <a:pt x="79" y="78"/>
                          <a:pt x="79" y="78"/>
                        </a:cubicBezTo>
                        <a:cubicBezTo>
                          <a:pt x="79" y="78"/>
                          <a:pt x="79" y="78"/>
                          <a:pt x="79" y="78"/>
                        </a:cubicBezTo>
                        <a:cubicBezTo>
                          <a:pt x="79" y="78"/>
                          <a:pt x="79" y="78"/>
                          <a:pt x="79" y="78"/>
                        </a:cubicBezTo>
                        <a:cubicBezTo>
                          <a:pt x="79" y="78"/>
                          <a:pt x="79" y="78"/>
                          <a:pt x="79" y="78"/>
                        </a:cubicBezTo>
                        <a:cubicBezTo>
                          <a:pt x="79" y="78"/>
                          <a:pt x="79" y="78"/>
                          <a:pt x="79" y="78"/>
                        </a:cubicBezTo>
                        <a:cubicBezTo>
                          <a:pt x="79" y="77"/>
                          <a:pt x="79" y="77"/>
                          <a:pt x="79" y="77"/>
                        </a:cubicBezTo>
                        <a:cubicBezTo>
                          <a:pt x="79" y="77"/>
                          <a:pt x="79" y="77"/>
                          <a:pt x="79" y="77"/>
                        </a:cubicBezTo>
                        <a:cubicBezTo>
                          <a:pt x="79" y="76"/>
                          <a:pt x="79" y="76"/>
                          <a:pt x="79" y="76"/>
                        </a:cubicBezTo>
                        <a:cubicBezTo>
                          <a:pt x="79" y="76"/>
                          <a:pt x="79" y="76"/>
                          <a:pt x="79" y="76"/>
                        </a:cubicBezTo>
                        <a:cubicBezTo>
                          <a:pt x="78" y="76"/>
                          <a:pt x="78" y="76"/>
                          <a:pt x="78" y="76"/>
                        </a:cubicBezTo>
                        <a:cubicBezTo>
                          <a:pt x="78" y="76"/>
                          <a:pt x="78" y="76"/>
                          <a:pt x="78" y="76"/>
                        </a:cubicBezTo>
                        <a:cubicBezTo>
                          <a:pt x="78" y="76"/>
                          <a:pt x="78" y="76"/>
                          <a:pt x="78" y="76"/>
                        </a:cubicBezTo>
                        <a:cubicBezTo>
                          <a:pt x="78" y="75"/>
                          <a:pt x="78" y="75"/>
                          <a:pt x="78" y="75"/>
                        </a:cubicBezTo>
                        <a:cubicBezTo>
                          <a:pt x="78" y="75"/>
                          <a:pt x="78" y="75"/>
                          <a:pt x="78" y="75"/>
                        </a:cubicBezTo>
                        <a:cubicBezTo>
                          <a:pt x="78" y="75"/>
                          <a:pt x="78" y="75"/>
                          <a:pt x="78" y="75"/>
                        </a:cubicBezTo>
                        <a:cubicBezTo>
                          <a:pt x="78" y="75"/>
                          <a:pt x="78" y="75"/>
                          <a:pt x="78" y="75"/>
                        </a:cubicBezTo>
                        <a:cubicBezTo>
                          <a:pt x="78" y="75"/>
                          <a:pt x="78" y="75"/>
                          <a:pt x="78" y="75"/>
                        </a:cubicBezTo>
                        <a:cubicBezTo>
                          <a:pt x="78" y="75"/>
                          <a:pt x="78" y="75"/>
                          <a:pt x="78" y="75"/>
                        </a:cubicBezTo>
                        <a:cubicBezTo>
                          <a:pt x="79" y="75"/>
                          <a:pt x="79" y="75"/>
                          <a:pt x="79" y="75"/>
                        </a:cubicBezTo>
                        <a:cubicBezTo>
                          <a:pt x="79" y="75"/>
                          <a:pt x="79" y="75"/>
                          <a:pt x="79" y="75"/>
                        </a:cubicBezTo>
                        <a:cubicBezTo>
                          <a:pt x="79" y="75"/>
                          <a:pt x="79" y="75"/>
                          <a:pt x="79" y="75"/>
                        </a:cubicBezTo>
                        <a:cubicBezTo>
                          <a:pt x="78" y="75"/>
                          <a:pt x="78" y="75"/>
                          <a:pt x="78" y="75"/>
                        </a:cubicBezTo>
                        <a:cubicBezTo>
                          <a:pt x="78" y="75"/>
                          <a:pt x="78" y="75"/>
                          <a:pt x="78" y="75"/>
                        </a:cubicBezTo>
                        <a:cubicBezTo>
                          <a:pt x="78" y="74"/>
                          <a:pt x="78" y="74"/>
                          <a:pt x="78" y="74"/>
                        </a:cubicBezTo>
                        <a:cubicBezTo>
                          <a:pt x="78" y="74"/>
                          <a:pt x="78" y="74"/>
                          <a:pt x="78" y="74"/>
                        </a:cubicBezTo>
                        <a:cubicBezTo>
                          <a:pt x="78" y="74"/>
                          <a:pt x="78" y="74"/>
                          <a:pt x="78" y="74"/>
                        </a:cubicBezTo>
                        <a:cubicBezTo>
                          <a:pt x="78" y="74"/>
                          <a:pt x="78" y="74"/>
                          <a:pt x="78" y="74"/>
                        </a:cubicBezTo>
                        <a:cubicBezTo>
                          <a:pt x="79" y="73"/>
                          <a:pt x="79" y="73"/>
                          <a:pt x="79" y="73"/>
                        </a:cubicBezTo>
                        <a:cubicBezTo>
                          <a:pt x="79" y="73"/>
                          <a:pt x="79" y="73"/>
                          <a:pt x="79" y="73"/>
                        </a:cubicBezTo>
                        <a:cubicBezTo>
                          <a:pt x="79" y="73"/>
                          <a:pt x="79" y="73"/>
                          <a:pt x="79" y="73"/>
                        </a:cubicBezTo>
                        <a:cubicBezTo>
                          <a:pt x="78" y="73"/>
                          <a:pt x="78" y="73"/>
                          <a:pt x="78" y="73"/>
                        </a:cubicBezTo>
                        <a:cubicBezTo>
                          <a:pt x="78" y="73"/>
                          <a:pt x="78" y="73"/>
                          <a:pt x="78" y="73"/>
                        </a:cubicBezTo>
                        <a:cubicBezTo>
                          <a:pt x="78" y="73"/>
                          <a:pt x="78" y="73"/>
                          <a:pt x="78" y="73"/>
                        </a:cubicBezTo>
                        <a:cubicBezTo>
                          <a:pt x="79" y="72"/>
                          <a:pt x="79" y="72"/>
                          <a:pt x="79" y="72"/>
                        </a:cubicBezTo>
                        <a:cubicBezTo>
                          <a:pt x="79" y="72"/>
                          <a:pt x="79" y="72"/>
                          <a:pt x="79" y="72"/>
                        </a:cubicBezTo>
                        <a:cubicBezTo>
                          <a:pt x="79" y="72"/>
                          <a:pt x="79" y="72"/>
                          <a:pt x="79" y="72"/>
                        </a:cubicBezTo>
                        <a:cubicBezTo>
                          <a:pt x="79" y="71"/>
                          <a:pt x="79" y="71"/>
                          <a:pt x="79" y="71"/>
                        </a:cubicBezTo>
                        <a:cubicBezTo>
                          <a:pt x="78" y="71"/>
                          <a:pt x="78" y="71"/>
                          <a:pt x="78" y="71"/>
                        </a:cubicBezTo>
                        <a:cubicBezTo>
                          <a:pt x="78" y="70"/>
                          <a:pt x="78" y="70"/>
                          <a:pt x="78" y="70"/>
                        </a:cubicBezTo>
                        <a:cubicBezTo>
                          <a:pt x="78" y="71"/>
                          <a:pt x="78" y="71"/>
                          <a:pt x="78" y="71"/>
                        </a:cubicBezTo>
                        <a:cubicBezTo>
                          <a:pt x="78" y="71"/>
                          <a:pt x="78" y="71"/>
                          <a:pt x="78" y="71"/>
                        </a:cubicBezTo>
                        <a:cubicBezTo>
                          <a:pt x="79" y="71"/>
                          <a:pt x="79" y="71"/>
                          <a:pt x="79" y="71"/>
                        </a:cubicBezTo>
                        <a:cubicBezTo>
                          <a:pt x="79" y="72"/>
                          <a:pt x="79" y="72"/>
                          <a:pt x="79" y="72"/>
                        </a:cubicBezTo>
                        <a:cubicBezTo>
                          <a:pt x="79" y="72"/>
                          <a:pt x="79" y="72"/>
                          <a:pt x="79" y="72"/>
                        </a:cubicBezTo>
                        <a:cubicBezTo>
                          <a:pt x="79" y="70"/>
                          <a:pt x="79" y="70"/>
                          <a:pt x="79" y="70"/>
                        </a:cubicBezTo>
                        <a:cubicBezTo>
                          <a:pt x="79" y="70"/>
                          <a:pt x="79" y="70"/>
                          <a:pt x="79" y="70"/>
                        </a:cubicBezTo>
                        <a:cubicBezTo>
                          <a:pt x="79" y="70"/>
                          <a:pt x="79" y="70"/>
                          <a:pt x="79" y="70"/>
                        </a:cubicBezTo>
                        <a:cubicBezTo>
                          <a:pt x="79" y="70"/>
                          <a:pt x="79" y="70"/>
                          <a:pt x="79" y="70"/>
                        </a:cubicBezTo>
                        <a:cubicBezTo>
                          <a:pt x="79" y="71"/>
                          <a:pt x="79" y="71"/>
                          <a:pt x="79" y="71"/>
                        </a:cubicBezTo>
                        <a:cubicBezTo>
                          <a:pt x="79" y="71"/>
                          <a:pt x="79" y="71"/>
                          <a:pt x="79" y="71"/>
                        </a:cubicBezTo>
                        <a:cubicBezTo>
                          <a:pt x="78" y="70"/>
                          <a:pt x="78" y="70"/>
                          <a:pt x="78" y="70"/>
                        </a:cubicBezTo>
                        <a:cubicBezTo>
                          <a:pt x="78" y="70"/>
                          <a:pt x="78" y="70"/>
                          <a:pt x="78" y="70"/>
                        </a:cubicBezTo>
                        <a:cubicBezTo>
                          <a:pt x="78" y="70"/>
                          <a:pt x="78" y="70"/>
                          <a:pt x="78" y="70"/>
                        </a:cubicBezTo>
                        <a:cubicBezTo>
                          <a:pt x="78" y="70"/>
                          <a:pt x="78" y="70"/>
                          <a:pt x="78" y="70"/>
                        </a:cubicBezTo>
                        <a:cubicBezTo>
                          <a:pt x="78" y="70"/>
                          <a:pt x="78" y="70"/>
                          <a:pt x="78" y="70"/>
                        </a:cubicBezTo>
                        <a:cubicBezTo>
                          <a:pt x="78" y="70"/>
                          <a:pt x="78" y="70"/>
                          <a:pt x="78" y="70"/>
                        </a:cubicBezTo>
                        <a:cubicBezTo>
                          <a:pt x="78" y="69"/>
                          <a:pt x="78" y="69"/>
                          <a:pt x="78" y="69"/>
                        </a:cubicBezTo>
                        <a:cubicBezTo>
                          <a:pt x="78" y="68"/>
                          <a:pt x="78" y="68"/>
                          <a:pt x="78" y="68"/>
                        </a:cubicBezTo>
                        <a:cubicBezTo>
                          <a:pt x="78" y="68"/>
                          <a:pt x="78" y="68"/>
                          <a:pt x="78" y="68"/>
                        </a:cubicBezTo>
                        <a:cubicBezTo>
                          <a:pt x="78" y="68"/>
                          <a:pt x="78" y="68"/>
                          <a:pt x="78" y="68"/>
                        </a:cubicBezTo>
                        <a:cubicBezTo>
                          <a:pt x="79" y="68"/>
                          <a:pt x="79" y="68"/>
                          <a:pt x="79" y="68"/>
                        </a:cubicBezTo>
                        <a:cubicBezTo>
                          <a:pt x="79" y="68"/>
                          <a:pt x="79" y="68"/>
                          <a:pt x="79" y="68"/>
                        </a:cubicBezTo>
                        <a:cubicBezTo>
                          <a:pt x="79" y="69"/>
                          <a:pt x="79" y="69"/>
                          <a:pt x="79" y="69"/>
                        </a:cubicBezTo>
                        <a:cubicBezTo>
                          <a:pt x="79" y="69"/>
                          <a:pt x="79" y="69"/>
                          <a:pt x="79" y="69"/>
                        </a:cubicBezTo>
                        <a:cubicBezTo>
                          <a:pt x="79" y="69"/>
                          <a:pt x="79" y="69"/>
                          <a:pt x="79" y="69"/>
                        </a:cubicBezTo>
                        <a:cubicBezTo>
                          <a:pt x="79" y="69"/>
                          <a:pt x="79" y="69"/>
                          <a:pt x="79" y="69"/>
                        </a:cubicBezTo>
                        <a:cubicBezTo>
                          <a:pt x="80" y="69"/>
                          <a:pt x="80" y="69"/>
                          <a:pt x="80" y="69"/>
                        </a:cubicBezTo>
                        <a:cubicBezTo>
                          <a:pt x="80" y="68"/>
                          <a:pt x="80" y="68"/>
                          <a:pt x="80" y="68"/>
                        </a:cubicBezTo>
                        <a:cubicBezTo>
                          <a:pt x="80" y="67"/>
                          <a:pt x="80" y="67"/>
                          <a:pt x="80" y="67"/>
                        </a:cubicBezTo>
                        <a:cubicBezTo>
                          <a:pt x="81" y="67"/>
                          <a:pt x="81" y="67"/>
                          <a:pt x="81" y="67"/>
                        </a:cubicBezTo>
                        <a:cubicBezTo>
                          <a:pt x="81" y="67"/>
                          <a:pt x="81" y="67"/>
                          <a:pt x="81" y="67"/>
                        </a:cubicBezTo>
                        <a:cubicBezTo>
                          <a:pt x="81" y="67"/>
                          <a:pt x="81" y="67"/>
                          <a:pt x="81" y="67"/>
                        </a:cubicBezTo>
                        <a:cubicBezTo>
                          <a:pt x="81" y="66"/>
                          <a:pt x="81" y="66"/>
                          <a:pt x="81" y="66"/>
                        </a:cubicBezTo>
                        <a:cubicBezTo>
                          <a:pt x="81" y="66"/>
                          <a:pt x="81" y="66"/>
                          <a:pt x="81" y="66"/>
                        </a:cubicBezTo>
                        <a:cubicBezTo>
                          <a:pt x="80" y="66"/>
                          <a:pt x="80" y="66"/>
                          <a:pt x="80" y="66"/>
                        </a:cubicBezTo>
                        <a:cubicBezTo>
                          <a:pt x="80" y="66"/>
                          <a:pt x="80" y="66"/>
                          <a:pt x="80" y="66"/>
                        </a:cubicBezTo>
                        <a:cubicBezTo>
                          <a:pt x="79" y="66"/>
                          <a:pt x="79" y="66"/>
                          <a:pt x="79" y="66"/>
                        </a:cubicBezTo>
                        <a:cubicBezTo>
                          <a:pt x="78" y="66"/>
                          <a:pt x="78" y="66"/>
                          <a:pt x="78" y="66"/>
                        </a:cubicBezTo>
                        <a:cubicBezTo>
                          <a:pt x="77" y="65"/>
                          <a:pt x="77" y="65"/>
                          <a:pt x="77" y="65"/>
                        </a:cubicBezTo>
                        <a:cubicBezTo>
                          <a:pt x="77" y="65"/>
                          <a:pt x="77" y="65"/>
                          <a:pt x="77" y="65"/>
                        </a:cubicBezTo>
                        <a:cubicBezTo>
                          <a:pt x="77" y="65"/>
                          <a:pt x="77" y="65"/>
                          <a:pt x="77" y="65"/>
                        </a:cubicBezTo>
                        <a:cubicBezTo>
                          <a:pt x="77" y="65"/>
                          <a:pt x="77" y="65"/>
                          <a:pt x="77" y="65"/>
                        </a:cubicBezTo>
                        <a:cubicBezTo>
                          <a:pt x="78" y="65"/>
                          <a:pt x="78" y="65"/>
                          <a:pt x="78" y="65"/>
                        </a:cubicBezTo>
                        <a:cubicBezTo>
                          <a:pt x="78" y="65"/>
                          <a:pt x="78" y="65"/>
                          <a:pt x="78" y="65"/>
                        </a:cubicBezTo>
                        <a:cubicBezTo>
                          <a:pt x="80" y="65"/>
                          <a:pt x="80" y="65"/>
                          <a:pt x="80" y="65"/>
                        </a:cubicBezTo>
                        <a:cubicBezTo>
                          <a:pt x="80" y="65"/>
                          <a:pt x="80" y="65"/>
                          <a:pt x="80" y="65"/>
                        </a:cubicBezTo>
                        <a:cubicBezTo>
                          <a:pt x="80" y="65"/>
                          <a:pt x="80" y="65"/>
                          <a:pt x="80" y="65"/>
                        </a:cubicBezTo>
                        <a:cubicBezTo>
                          <a:pt x="79" y="64"/>
                          <a:pt x="79" y="64"/>
                          <a:pt x="79" y="64"/>
                        </a:cubicBezTo>
                        <a:cubicBezTo>
                          <a:pt x="79" y="63"/>
                          <a:pt x="79" y="63"/>
                          <a:pt x="79" y="63"/>
                        </a:cubicBezTo>
                        <a:cubicBezTo>
                          <a:pt x="79" y="63"/>
                          <a:pt x="79" y="63"/>
                          <a:pt x="79" y="63"/>
                        </a:cubicBezTo>
                        <a:cubicBezTo>
                          <a:pt x="79" y="62"/>
                          <a:pt x="79" y="62"/>
                          <a:pt x="79" y="62"/>
                        </a:cubicBezTo>
                        <a:cubicBezTo>
                          <a:pt x="79" y="62"/>
                          <a:pt x="79" y="62"/>
                          <a:pt x="79" y="62"/>
                        </a:cubicBezTo>
                        <a:cubicBezTo>
                          <a:pt x="79" y="62"/>
                          <a:pt x="79" y="62"/>
                          <a:pt x="79" y="62"/>
                        </a:cubicBezTo>
                        <a:cubicBezTo>
                          <a:pt x="79" y="62"/>
                          <a:pt x="79" y="62"/>
                          <a:pt x="79" y="62"/>
                        </a:cubicBezTo>
                        <a:cubicBezTo>
                          <a:pt x="79" y="61"/>
                          <a:pt x="79" y="61"/>
                          <a:pt x="79" y="61"/>
                        </a:cubicBezTo>
                        <a:cubicBezTo>
                          <a:pt x="79" y="61"/>
                          <a:pt x="79" y="61"/>
                          <a:pt x="79" y="61"/>
                        </a:cubicBezTo>
                        <a:cubicBezTo>
                          <a:pt x="79" y="61"/>
                          <a:pt x="79" y="61"/>
                          <a:pt x="79" y="61"/>
                        </a:cubicBezTo>
                        <a:cubicBezTo>
                          <a:pt x="79" y="61"/>
                          <a:pt x="79" y="61"/>
                          <a:pt x="79" y="61"/>
                        </a:cubicBezTo>
                        <a:cubicBezTo>
                          <a:pt x="80" y="59"/>
                          <a:pt x="80" y="59"/>
                          <a:pt x="80" y="59"/>
                        </a:cubicBezTo>
                        <a:cubicBezTo>
                          <a:pt x="80" y="59"/>
                          <a:pt x="80" y="59"/>
                          <a:pt x="80" y="59"/>
                        </a:cubicBezTo>
                        <a:cubicBezTo>
                          <a:pt x="80" y="59"/>
                          <a:pt x="80" y="59"/>
                          <a:pt x="80" y="59"/>
                        </a:cubicBezTo>
                        <a:cubicBezTo>
                          <a:pt x="81" y="58"/>
                          <a:pt x="81" y="58"/>
                          <a:pt x="81" y="58"/>
                        </a:cubicBezTo>
                        <a:cubicBezTo>
                          <a:pt x="81" y="58"/>
                          <a:pt x="81" y="58"/>
                          <a:pt x="81" y="58"/>
                        </a:cubicBezTo>
                        <a:cubicBezTo>
                          <a:pt x="80" y="57"/>
                          <a:pt x="80" y="57"/>
                          <a:pt x="80" y="57"/>
                        </a:cubicBezTo>
                        <a:cubicBezTo>
                          <a:pt x="80" y="57"/>
                          <a:pt x="80" y="57"/>
                          <a:pt x="80" y="57"/>
                        </a:cubicBezTo>
                        <a:cubicBezTo>
                          <a:pt x="79" y="57"/>
                          <a:pt x="79" y="57"/>
                          <a:pt x="79" y="57"/>
                        </a:cubicBezTo>
                        <a:cubicBezTo>
                          <a:pt x="79" y="57"/>
                          <a:pt x="79" y="57"/>
                          <a:pt x="79" y="57"/>
                        </a:cubicBezTo>
                        <a:cubicBezTo>
                          <a:pt x="79" y="57"/>
                          <a:pt x="79" y="57"/>
                          <a:pt x="79" y="57"/>
                        </a:cubicBezTo>
                        <a:cubicBezTo>
                          <a:pt x="80" y="57"/>
                          <a:pt x="80" y="57"/>
                          <a:pt x="80" y="57"/>
                        </a:cubicBezTo>
                        <a:cubicBezTo>
                          <a:pt x="80" y="57"/>
                          <a:pt x="80" y="57"/>
                          <a:pt x="80" y="57"/>
                        </a:cubicBezTo>
                        <a:cubicBezTo>
                          <a:pt x="80" y="57"/>
                          <a:pt x="80" y="57"/>
                          <a:pt x="80" y="57"/>
                        </a:cubicBezTo>
                        <a:cubicBezTo>
                          <a:pt x="80" y="57"/>
                          <a:pt x="80" y="57"/>
                          <a:pt x="80" y="57"/>
                        </a:cubicBezTo>
                        <a:cubicBezTo>
                          <a:pt x="81" y="57"/>
                          <a:pt x="81" y="57"/>
                          <a:pt x="81" y="57"/>
                        </a:cubicBezTo>
                        <a:cubicBezTo>
                          <a:pt x="82" y="57"/>
                          <a:pt x="82" y="57"/>
                          <a:pt x="82" y="57"/>
                        </a:cubicBezTo>
                        <a:cubicBezTo>
                          <a:pt x="82" y="57"/>
                          <a:pt x="82" y="57"/>
                          <a:pt x="82" y="57"/>
                        </a:cubicBezTo>
                        <a:cubicBezTo>
                          <a:pt x="82" y="57"/>
                          <a:pt x="82" y="57"/>
                          <a:pt x="82" y="57"/>
                        </a:cubicBezTo>
                        <a:cubicBezTo>
                          <a:pt x="83" y="56"/>
                          <a:pt x="83" y="56"/>
                          <a:pt x="83" y="56"/>
                        </a:cubicBezTo>
                        <a:cubicBezTo>
                          <a:pt x="83" y="55"/>
                          <a:pt x="83" y="55"/>
                          <a:pt x="83" y="55"/>
                        </a:cubicBezTo>
                        <a:cubicBezTo>
                          <a:pt x="83" y="55"/>
                          <a:pt x="83" y="55"/>
                          <a:pt x="83" y="55"/>
                        </a:cubicBezTo>
                        <a:cubicBezTo>
                          <a:pt x="83" y="55"/>
                          <a:pt x="83" y="55"/>
                          <a:pt x="83" y="55"/>
                        </a:cubicBezTo>
                        <a:cubicBezTo>
                          <a:pt x="83" y="55"/>
                          <a:pt x="83" y="55"/>
                          <a:pt x="83" y="55"/>
                        </a:cubicBezTo>
                        <a:cubicBezTo>
                          <a:pt x="82" y="55"/>
                          <a:pt x="82" y="55"/>
                          <a:pt x="82" y="55"/>
                        </a:cubicBezTo>
                        <a:cubicBezTo>
                          <a:pt x="82" y="55"/>
                          <a:pt x="82" y="55"/>
                          <a:pt x="82" y="55"/>
                        </a:cubicBezTo>
                        <a:cubicBezTo>
                          <a:pt x="81" y="55"/>
                          <a:pt x="81" y="55"/>
                          <a:pt x="81" y="55"/>
                        </a:cubicBezTo>
                        <a:cubicBezTo>
                          <a:pt x="81" y="55"/>
                          <a:pt x="81" y="55"/>
                          <a:pt x="81" y="55"/>
                        </a:cubicBezTo>
                        <a:cubicBezTo>
                          <a:pt x="82" y="54"/>
                          <a:pt x="82" y="54"/>
                          <a:pt x="82" y="54"/>
                        </a:cubicBezTo>
                        <a:cubicBezTo>
                          <a:pt x="82" y="54"/>
                          <a:pt x="82" y="54"/>
                          <a:pt x="82" y="54"/>
                        </a:cubicBezTo>
                        <a:cubicBezTo>
                          <a:pt x="81" y="54"/>
                          <a:pt x="81" y="54"/>
                          <a:pt x="81" y="54"/>
                        </a:cubicBezTo>
                        <a:cubicBezTo>
                          <a:pt x="81" y="54"/>
                          <a:pt x="81" y="54"/>
                          <a:pt x="81" y="54"/>
                        </a:cubicBezTo>
                        <a:cubicBezTo>
                          <a:pt x="81" y="54"/>
                          <a:pt x="81" y="54"/>
                          <a:pt x="81" y="54"/>
                        </a:cubicBezTo>
                        <a:cubicBezTo>
                          <a:pt x="82" y="54"/>
                          <a:pt x="82" y="54"/>
                          <a:pt x="82" y="54"/>
                        </a:cubicBezTo>
                        <a:cubicBezTo>
                          <a:pt x="82" y="54"/>
                          <a:pt x="82" y="54"/>
                          <a:pt x="82" y="54"/>
                        </a:cubicBezTo>
                        <a:cubicBezTo>
                          <a:pt x="82" y="54"/>
                          <a:pt x="82" y="54"/>
                          <a:pt x="82" y="54"/>
                        </a:cubicBezTo>
                        <a:cubicBezTo>
                          <a:pt x="82" y="54"/>
                          <a:pt x="82" y="54"/>
                          <a:pt x="82" y="54"/>
                        </a:cubicBezTo>
                        <a:cubicBezTo>
                          <a:pt x="82" y="54"/>
                          <a:pt x="82" y="54"/>
                          <a:pt x="82" y="54"/>
                        </a:cubicBezTo>
                        <a:cubicBezTo>
                          <a:pt x="83" y="54"/>
                          <a:pt x="83" y="54"/>
                          <a:pt x="83" y="54"/>
                        </a:cubicBezTo>
                        <a:cubicBezTo>
                          <a:pt x="83" y="54"/>
                          <a:pt x="83" y="54"/>
                          <a:pt x="83" y="54"/>
                        </a:cubicBezTo>
                        <a:cubicBezTo>
                          <a:pt x="84" y="54"/>
                          <a:pt x="84" y="54"/>
                          <a:pt x="84" y="54"/>
                        </a:cubicBezTo>
                        <a:cubicBezTo>
                          <a:pt x="84" y="54"/>
                          <a:pt x="84" y="54"/>
                          <a:pt x="84" y="54"/>
                        </a:cubicBezTo>
                        <a:cubicBezTo>
                          <a:pt x="85" y="53"/>
                          <a:pt x="85" y="53"/>
                          <a:pt x="85" y="53"/>
                        </a:cubicBezTo>
                        <a:cubicBezTo>
                          <a:pt x="84" y="53"/>
                          <a:pt x="84" y="53"/>
                          <a:pt x="84" y="53"/>
                        </a:cubicBezTo>
                        <a:cubicBezTo>
                          <a:pt x="84" y="53"/>
                          <a:pt x="84" y="53"/>
                          <a:pt x="84" y="53"/>
                        </a:cubicBezTo>
                        <a:cubicBezTo>
                          <a:pt x="84" y="53"/>
                          <a:pt x="84" y="53"/>
                          <a:pt x="84" y="53"/>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5" y="52"/>
                          <a:pt x="85" y="52"/>
                          <a:pt x="85" y="52"/>
                        </a:cubicBezTo>
                        <a:cubicBezTo>
                          <a:pt x="85" y="52"/>
                          <a:pt x="85" y="52"/>
                          <a:pt x="85" y="52"/>
                        </a:cubicBezTo>
                        <a:cubicBezTo>
                          <a:pt x="85" y="52"/>
                          <a:pt x="85" y="52"/>
                          <a:pt x="85" y="52"/>
                        </a:cubicBezTo>
                        <a:cubicBezTo>
                          <a:pt x="86" y="51"/>
                          <a:pt x="86" y="51"/>
                          <a:pt x="86" y="51"/>
                        </a:cubicBezTo>
                        <a:lnTo>
                          <a:pt x="85" y="51"/>
                        </a:lnTo>
                        <a:close/>
                        <a:moveTo>
                          <a:pt x="82" y="58"/>
                        </a:moveTo>
                        <a:cubicBezTo>
                          <a:pt x="82" y="58"/>
                          <a:pt x="82" y="58"/>
                          <a:pt x="82" y="58"/>
                        </a:cubicBezTo>
                        <a:cubicBezTo>
                          <a:pt x="82" y="58"/>
                          <a:pt x="82" y="58"/>
                          <a:pt x="82" y="58"/>
                        </a:cubicBezTo>
                        <a:cubicBezTo>
                          <a:pt x="82" y="58"/>
                          <a:pt x="82" y="58"/>
                          <a:pt x="82" y="58"/>
                        </a:cubicBezTo>
                        <a:cubicBezTo>
                          <a:pt x="81" y="58"/>
                          <a:pt x="81" y="58"/>
                          <a:pt x="81" y="58"/>
                        </a:cubicBezTo>
                        <a:cubicBezTo>
                          <a:pt x="81" y="59"/>
                          <a:pt x="81" y="59"/>
                          <a:pt x="81" y="59"/>
                        </a:cubicBezTo>
                        <a:cubicBezTo>
                          <a:pt x="81" y="59"/>
                          <a:pt x="81" y="59"/>
                          <a:pt x="81" y="59"/>
                        </a:cubicBezTo>
                        <a:cubicBezTo>
                          <a:pt x="81" y="60"/>
                          <a:pt x="81" y="60"/>
                          <a:pt x="81"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59"/>
                          <a:pt x="82" y="59"/>
                          <a:pt x="82" y="59"/>
                        </a:cubicBezTo>
                        <a:cubicBezTo>
                          <a:pt x="82" y="59"/>
                          <a:pt x="82" y="59"/>
                          <a:pt x="82" y="59"/>
                        </a:cubicBezTo>
                        <a:lnTo>
                          <a:pt x="82" y="58"/>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3" name="Freeform 372">
                    <a:extLst>
                      <a:ext uri="{FF2B5EF4-FFF2-40B4-BE49-F238E27FC236}">
                        <a16:creationId xmlns="" xmlns:a16="http://schemas.microsoft.com/office/drawing/2014/main" id="{7BEE22F7-84F1-4606-8D4F-D6B9BD85940D}"/>
                      </a:ext>
                    </a:extLst>
                  </p:cNvPr>
                  <p:cNvSpPr>
                    <a:spLocks noEditPoints="1"/>
                  </p:cNvSpPr>
                  <p:nvPr/>
                </p:nvSpPr>
                <p:spPr bwMode="auto">
                  <a:xfrm>
                    <a:off x="6557127" y="4978864"/>
                    <a:ext cx="744438" cy="634345"/>
                  </a:xfrm>
                  <a:custGeom>
                    <a:avLst/>
                    <a:gdLst>
                      <a:gd name="T0" fmla="*/ 105 w 142"/>
                      <a:gd name="T1" fmla="*/ 82 h 121"/>
                      <a:gd name="T2" fmla="*/ 104 w 142"/>
                      <a:gd name="T3" fmla="*/ 84 h 121"/>
                      <a:gd name="T4" fmla="*/ 118 w 142"/>
                      <a:gd name="T5" fmla="*/ 94 h 121"/>
                      <a:gd name="T6" fmla="*/ 118 w 142"/>
                      <a:gd name="T7" fmla="*/ 119 h 121"/>
                      <a:gd name="T8" fmla="*/ 44 w 142"/>
                      <a:gd name="T9" fmla="*/ 30 h 121"/>
                      <a:gd name="T10" fmla="*/ 46 w 142"/>
                      <a:gd name="T11" fmla="*/ 31 h 121"/>
                      <a:gd name="T12" fmla="*/ 136 w 142"/>
                      <a:gd name="T13" fmla="*/ 64 h 121"/>
                      <a:gd name="T14" fmla="*/ 93 w 142"/>
                      <a:gd name="T15" fmla="*/ 67 h 121"/>
                      <a:gd name="T16" fmla="*/ 119 w 142"/>
                      <a:gd name="T17" fmla="*/ 94 h 121"/>
                      <a:gd name="T18" fmla="*/ 7 w 142"/>
                      <a:gd name="T19" fmla="*/ 22 h 121"/>
                      <a:gd name="T20" fmla="*/ 123 w 142"/>
                      <a:gd name="T21" fmla="*/ 39 h 121"/>
                      <a:gd name="T22" fmla="*/ 137 w 142"/>
                      <a:gd name="T23" fmla="*/ 104 h 121"/>
                      <a:gd name="T24" fmla="*/ 139 w 142"/>
                      <a:gd name="T25" fmla="*/ 98 h 121"/>
                      <a:gd name="T26" fmla="*/ 141 w 142"/>
                      <a:gd name="T27" fmla="*/ 80 h 121"/>
                      <a:gd name="T28" fmla="*/ 134 w 142"/>
                      <a:gd name="T29" fmla="*/ 64 h 121"/>
                      <a:gd name="T30" fmla="*/ 121 w 142"/>
                      <a:gd name="T31" fmla="*/ 39 h 121"/>
                      <a:gd name="T32" fmla="*/ 125 w 142"/>
                      <a:gd name="T33" fmla="*/ 45 h 121"/>
                      <a:gd name="T34" fmla="*/ 109 w 142"/>
                      <a:gd name="T35" fmla="*/ 17 h 121"/>
                      <a:gd name="T36" fmla="*/ 103 w 142"/>
                      <a:gd name="T37" fmla="*/ 3 h 121"/>
                      <a:gd name="T38" fmla="*/ 97 w 142"/>
                      <a:gd name="T39" fmla="*/ 0 h 121"/>
                      <a:gd name="T40" fmla="*/ 93 w 142"/>
                      <a:gd name="T41" fmla="*/ 3 h 121"/>
                      <a:gd name="T42" fmla="*/ 91 w 142"/>
                      <a:gd name="T43" fmla="*/ 8 h 121"/>
                      <a:gd name="T44" fmla="*/ 0 w 142"/>
                      <a:gd name="T45" fmla="*/ 12 h 121"/>
                      <a:gd name="T46" fmla="*/ 5 w 142"/>
                      <a:gd name="T47" fmla="*/ 20 h 121"/>
                      <a:gd name="T48" fmla="*/ 8 w 142"/>
                      <a:gd name="T49" fmla="*/ 19 h 121"/>
                      <a:gd name="T50" fmla="*/ 11 w 142"/>
                      <a:gd name="T51" fmla="*/ 17 h 121"/>
                      <a:gd name="T52" fmla="*/ 15 w 142"/>
                      <a:gd name="T53" fmla="*/ 19 h 121"/>
                      <a:gd name="T54" fmla="*/ 24 w 142"/>
                      <a:gd name="T55" fmla="*/ 17 h 121"/>
                      <a:gd name="T56" fmla="*/ 23 w 142"/>
                      <a:gd name="T57" fmla="*/ 18 h 121"/>
                      <a:gd name="T58" fmla="*/ 31 w 142"/>
                      <a:gd name="T59" fmla="*/ 20 h 121"/>
                      <a:gd name="T60" fmla="*/ 35 w 142"/>
                      <a:gd name="T61" fmla="*/ 22 h 121"/>
                      <a:gd name="T62" fmla="*/ 38 w 142"/>
                      <a:gd name="T63" fmla="*/ 24 h 121"/>
                      <a:gd name="T64" fmla="*/ 41 w 142"/>
                      <a:gd name="T65" fmla="*/ 30 h 121"/>
                      <a:gd name="T66" fmla="*/ 49 w 142"/>
                      <a:gd name="T67" fmla="*/ 28 h 121"/>
                      <a:gd name="T68" fmla="*/ 56 w 142"/>
                      <a:gd name="T69" fmla="*/ 22 h 121"/>
                      <a:gd name="T70" fmla="*/ 59 w 142"/>
                      <a:gd name="T71" fmla="*/ 20 h 121"/>
                      <a:gd name="T72" fmla="*/ 73 w 142"/>
                      <a:gd name="T73" fmla="*/ 26 h 121"/>
                      <a:gd name="T74" fmla="*/ 81 w 142"/>
                      <a:gd name="T75" fmla="*/ 34 h 121"/>
                      <a:gd name="T76" fmla="*/ 88 w 142"/>
                      <a:gd name="T77" fmla="*/ 39 h 121"/>
                      <a:gd name="T78" fmla="*/ 89 w 142"/>
                      <a:gd name="T79" fmla="*/ 48 h 121"/>
                      <a:gd name="T80" fmla="*/ 90 w 142"/>
                      <a:gd name="T81" fmla="*/ 61 h 121"/>
                      <a:gd name="T82" fmla="*/ 92 w 142"/>
                      <a:gd name="T83" fmla="*/ 58 h 121"/>
                      <a:gd name="T84" fmla="*/ 94 w 142"/>
                      <a:gd name="T85" fmla="*/ 59 h 121"/>
                      <a:gd name="T86" fmla="*/ 93 w 142"/>
                      <a:gd name="T87" fmla="*/ 64 h 121"/>
                      <a:gd name="T88" fmla="*/ 92 w 142"/>
                      <a:gd name="T89" fmla="*/ 66 h 121"/>
                      <a:gd name="T90" fmla="*/ 100 w 142"/>
                      <a:gd name="T91" fmla="*/ 76 h 121"/>
                      <a:gd name="T92" fmla="*/ 101 w 142"/>
                      <a:gd name="T93" fmla="*/ 74 h 121"/>
                      <a:gd name="T94" fmla="*/ 105 w 142"/>
                      <a:gd name="T95" fmla="*/ 80 h 121"/>
                      <a:gd name="T96" fmla="*/ 108 w 142"/>
                      <a:gd name="T97" fmla="*/ 82 h 121"/>
                      <a:gd name="T98" fmla="*/ 111 w 142"/>
                      <a:gd name="T99" fmla="*/ 87 h 121"/>
                      <a:gd name="T100" fmla="*/ 114 w 142"/>
                      <a:gd name="T101" fmla="*/ 93 h 121"/>
                      <a:gd name="T102" fmla="*/ 121 w 142"/>
                      <a:gd name="T103" fmla="*/ 95 h 121"/>
                      <a:gd name="T104" fmla="*/ 130 w 142"/>
                      <a:gd name="T105" fmla="*/ 104 h 121"/>
                      <a:gd name="T106" fmla="*/ 132 w 142"/>
                      <a:gd name="T107" fmla="*/ 105 h 121"/>
                      <a:gd name="T108" fmla="*/ 136 w 142"/>
                      <a:gd name="T109" fmla="*/ 103 h 121"/>
                      <a:gd name="T110" fmla="*/ 141 w 142"/>
                      <a:gd name="T111" fmla="*/ 99 h 121"/>
                      <a:gd name="T112" fmla="*/ 140 w 142"/>
                      <a:gd name="T113" fmla="*/ 103 h 121"/>
                      <a:gd name="T114" fmla="*/ 139 w 142"/>
                      <a:gd name="T115" fmla="*/ 106 h 121"/>
                      <a:gd name="T116" fmla="*/ 122 w 142"/>
                      <a:gd name="T117" fmla="*/ 117 h 121"/>
                      <a:gd name="T118" fmla="*/ 124 w 142"/>
                      <a:gd name="T119" fmla="*/ 117 h 121"/>
                      <a:gd name="T120" fmla="*/ 121 w 142"/>
                      <a:gd name="T121" fmla="*/ 118 h 121"/>
                      <a:gd name="T122" fmla="*/ 129 w 142"/>
                      <a:gd name="T123" fmla="*/ 11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2" h="121">
                        <a:moveTo>
                          <a:pt x="102" y="80"/>
                        </a:moveTo>
                        <a:cubicBezTo>
                          <a:pt x="102" y="80"/>
                          <a:pt x="102" y="80"/>
                          <a:pt x="102" y="80"/>
                        </a:cubicBezTo>
                        <a:cubicBezTo>
                          <a:pt x="102" y="80"/>
                          <a:pt x="102" y="80"/>
                          <a:pt x="102" y="80"/>
                        </a:cubicBezTo>
                        <a:cubicBezTo>
                          <a:pt x="102" y="80"/>
                          <a:pt x="102" y="80"/>
                          <a:pt x="102" y="80"/>
                        </a:cubicBezTo>
                        <a:cubicBezTo>
                          <a:pt x="102" y="80"/>
                          <a:pt x="102" y="80"/>
                          <a:pt x="102" y="80"/>
                        </a:cubicBezTo>
                        <a:cubicBezTo>
                          <a:pt x="102" y="81"/>
                          <a:pt x="102" y="81"/>
                          <a:pt x="102" y="81"/>
                        </a:cubicBezTo>
                        <a:cubicBezTo>
                          <a:pt x="102" y="81"/>
                          <a:pt x="102" y="81"/>
                          <a:pt x="102" y="81"/>
                        </a:cubicBezTo>
                        <a:cubicBezTo>
                          <a:pt x="103" y="81"/>
                          <a:pt x="103" y="81"/>
                          <a:pt x="103" y="81"/>
                        </a:cubicBezTo>
                        <a:cubicBezTo>
                          <a:pt x="103" y="81"/>
                          <a:pt x="103" y="81"/>
                          <a:pt x="103" y="81"/>
                        </a:cubicBezTo>
                        <a:lnTo>
                          <a:pt x="102" y="80"/>
                        </a:lnTo>
                        <a:close/>
                        <a:moveTo>
                          <a:pt x="111" y="120"/>
                        </a:moveTo>
                        <a:cubicBezTo>
                          <a:pt x="111" y="120"/>
                          <a:pt x="111" y="120"/>
                          <a:pt x="111" y="120"/>
                        </a:cubicBezTo>
                        <a:cubicBezTo>
                          <a:pt x="111" y="120"/>
                          <a:pt x="111" y="120"/>
                          <a:pt x="111" y="120"/>
                        </a:cubicBezTo>
                        <a:cubicBezTo>
                          <a:pt x="110" y="120"/>
                          <a:pt x="110" y="120"/>
                          <a:pt x="110" y="120"/>
                        </a:cubicBezTo>
                        <a:cubicBezTo>
                          <a:pt x="111" y="120"/>
                          <a:pt x="111" y="120"/>
                          <a:pt x="111" y="120"/>
                        </a:cubicBezTo>
                        <a:cubicBezTo>
                          <a:pt x="111" y="120"/>
                          <a:pt x="111" y="120"/>
                          <a:pt x="111" y="120"/>
                        </a:cubicBezTo>
                        <a:cubicBezTo>
                          <a:pt x="111" y="120"/>
                          <a:pt x="111" y="120"/>
                          <a:pt x="111" y="120"/>
                        </a:cubicBezTo>
                        <a:cubicBezTo>
                          <a:pt x="111" y="120"/>
                          <a:pt x="111" y="120"/>
                          <a:pt x="111" y="120"/>
                        </a:cubicBezTo>
                        <a:cubicBezTo>
                          <a:pt x="111" y="120"/>
                          <a:pt x="111" y="120"/>
                          <a:pt x="111" y="120"/>
                        </a:cubicBezTo>
                        <a:cubicBezTo>
                          <a:pt x="111" y="121"/>
                          <a:pt x="111" y="121"/>
                          <a:pt x="111" y="121"/>
                        </a:cubicBezTo>
                        <a:cubicBezTo>
                          <a:pt x="111" y="120"/>
                          <a:pt x="111" y="120"/>
                          <a:pt x="111" y="120"/>
                        </a:cubicBezTo>
                        <a:cubicBezTo>
                          <a:pt x="111" y="120"/>
                          <a:pt x="111" y="120"/>
                          <a:pt x="111" y="120"/>
                        </a:cubicBezTo>
                        <a:close/>
                        <a:moveTo>
                          <a:pt x="104" y="80"/>
                        </a:moveTo>
                        <a:cubicBezTo>
                          <a:pt x="104" y="80"/>
                          <a:pt x="104" y="80"/>
                          <a:pt x="104" y="80"/>
                        </a:cubicBezTo>
                        <a:cubicBezTo>
                          <a:pt x="104" y="80"/>
                          <a:pt x="104" y="80"/>
                          <a:pt x="104" y="80"/>
                        </a:cubicBezTo>
                        <a:cubicBezTo>
                          <a:pt x="103" y="80"/>
                          <a:pt x="103" y="80"/>
                          <a:pt x="103" y="80"/>
                        </a:cubicBezTo>
                        <a:cubicBezTo>
                          <a:pt x="104" y="80"/>
                          <a:pt x="104" y="80"/>
                          <a:pt x="104" y="80"/>
                        </a:cubicBezTo>
                        <a:cubicBezTo>
                          <a:pt x="104" y="81"/>
                          <a:pt x="104" y="81"/>
                          <a:pt x="104" y="81"/>
                        </a:cubicBezTo>
                        <a:cubicBezTo>
                          <a:pt x="104" y="81"/>
                          <a:pt x="104" y="81"/>
                          <a:pt x="104" y="81"/>
                        </a:cubicBezTo>
                        <a:cubicBezTo>
                          <a:pt x="104" y="82"/>
                          <a:pt x="104" y="82"/>
                          <a:pt x="104" y="82"/>
                        </a:cubicBezTo>
                        <a:cubicBezTo>
                          <a:pt x="105" y="82"/>
                          <a:pt x="105" y="82"/>
                          <a:pt x="105" y="82"/>
                        </a:cubicBezTo>
                        <a:cubicBezTo>
                          <a:pt x="105" y="83"/>
                          <a:pt x="105" y="83"/>
                          <a:pt x="105" y="83"/>
                        </a:cubicBezTo>
                        <a:cubicBezTo>
                          <a:pt x="105" y="83"/>
                          <a:pt x="105" y="83"/>
                          <a:pt x="105" y="83"/>
                        </a:cubicBezTo>
                        <a:cubicBezTo>
                          <a:pt x="106" y="83"/>
                          <a:pt x="106" y="83"/>
                          <a:pt x="106" y="83"/>
                        </a:cubicBezTo>
                        <a:cubicBezTo>
                          <a:pt x="106" y="83"/>
                          <a:pt x="106" y="83"/>
                          <a:pt x="106" y="83"/>
                        </a:cubicBezTo>
                        <a:cubicBezTo>
                          <a:pt x="105" y="82"/>
                          <a:pt x="105" y="82"/>
                          <a:pt x="105" y="82"/>
                        </a:cubicBezTo>
                        <a:cubicBezTo>
                          <a:pt x="105" y="82"/>
                          <a:pt x="105" y="82"/>
                          <a:pt x="105" y="82"/>
                        </a:cubicBezTo>
                        <a:cubicBezTo>
                          <a:pt x="105" y="81"/>
                          <a:pt x="105" y="81"/>
                          <a:pt x="105" y="81"/>
                        </a:cubicBezTo>
                        <a:cubicBezTo>
                          <a:pt x="104" y="81"/>
                          <a:pt x="104" y="81"/>
                          <a:pt x="104" y="81"/>
                        </a:cubicBezTo>
                        <a:cubicBezTo>
                          <a:pt x="105" y="80"/>
                          <a:pt x="105" y="80"/>
                          <a:pt x="105" y="80"/>
                        </a:cubicBezTo>
                        <a:lnTo>
                          <a:pt x="104" y="80"/>
                        </a:lnTo>
                        <a:close/>
                        <a:moveTo>
                          <a:pt x="115" y="94"/>
                        </a:move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5" y="94"/>
                          <a:pt x="115" y="94"/>
                          <a:pt x="115" y="94"/>
                        </a:cubicBezTo>
                        <a:cubicBezTo>
                          <a:pt x="115" y="94"/>
                          <a:pt x="115" y="94"/>
                          <a:pt x="115" y="94"/>
                        </a:cubicBezTo>
                        <a:cubicBezTo>
                          <a:pt x="115" y="94"/>
                          <a:pt x="115" y="94"/>
                          <a:pt x="115" y="94"/>
                        </a:cubicBezTo>
                        <a:cubicBezTo>
                          <a:pt x="115" y="94"/>
                          <a:pt x="115" y="94"/>
                          <a:pt x="115" y="94"/>
                        </a:cubicBezTo>
                        <a:close/>
                        <a:moveTo>
                          <a:pt x="106" y="84"/>
                        </a:moveTo>
                        <a:cubicBezTo>
                          <a:pt x="105" y="84"/>
                          <a:pt x="105" y="84"/>
                          <a:pt x="105" y="84"/>
                        </a:cubicBezTo>
                        <a:cubicBezTo>
                          <a:pt x="105" y="84"/>
                          <a:pt x="105" y="84"/>
                          <a:pt x="105" y="84"/>
                        </a:cubicBezTo>
                        <a:cubicBezTo>
                          <a:pt x="105" y="84"/>
                          <a:pt x="105" y="84"/>
                          <a:pt x="105" y="84"/>
                        </a:cubicBezTo>
                        <a:cubicBezTo>
                          <a:pt x="104" y="84"/>
                          <a:pt x="104" y="84"/>
                          <a:pt x="104" y="84"/>
                        </a:cubicBezTo>
                        <a:cubicBezTo>
                          <a:pt x="104" y="84"/>
                          <a:pt x="104" y="84"/>
                          <a:pt x="104" y="84"/>
                        </a:cubicBezTo>
                        <a:cubicBezTo>
                          <a:pt x="104" y="83"/>
                          <a:pt x="104" y="83"/>
                          <a:pt x="104" y="83"/>
                        </a:cubicBezTo>
                        <a:cubicBezTo>
                          <a:pt x="104" y="83"/>
                          <a:pt x="104" y="83"/>
                          <a:pt x="104" y="83"/>
                        </a:cubicBezTo>
                        <a:cubicBezTo>
                          <a:pt x="104" y="83"/>
                          <a:pt x="104" y="83"/>
                          <a:pt x="104" y="83"/>
                        </a:cubicBezTo>
                        <a:cubicBezTo>
                          <a:pt x="103" y="83"/>
                          <a:pt x="103" y="83"/>
                          <a:pt x="103" y="83"/>
                        </a:cubicBezTo>
                        <a:cubicBezTo>
                          <a:pt x="103" y="83"/>
                          <a:pt x="103" y="83"/>
                          <a:pt x="103" y="83"/>
                        </a:cubicBezTo>
                        <a:cubicBezTo>
                          <a:pt x="103" y="83"/>
                          <a:pt x="103" y="83"/>
                          <a:pt x="103" y="83"/>
                        </a:cubicBezTo>
                        <a:cubicBezTo>
                          <a:pt x="104" y="84"/>
                          <a:pt x="104" y="84"/>
                          <a:pt x="104" y="84"/>
                        </a:cubicBezTo>
                        <a:cubicBezTo>
                          <a:pt x="104" y="84"/>
                          <a:pt x="104" y="84"/>
                          <a:pt x="104" y="84"/>
                        </a:cubicBezTo>
                        <a:cubicBezTo>
                          <a:pt x="104" y="84"/>
                          <a:pt x="104" y="84"/>
                          <a:pt x="104" y="84"/>
                        </a:cubicBezTo>
                        <a:cubicBezTo>
                          <a:pt x="104" y="84"/>
                          <a:pt x="104" y="84"/>
                          <a:pt x="104" y="84"/>
                        </a:cubicBezTo>
                        <a:cubicBezTo>
                          <a:pt x="105" y="85"/>
                          <a:pt x="105" y="85"/>
                          <a:pt x="105" y="85"/>
                        </a:cubicBezTo>
                        <a:cubicBezTo>
                          <a:pt x="106" y="85"/>
                          <a:pt x="106" y="85"/>
                          <a:pt x="106" y="85"/>
                        </a:cubicBezTo>
                        <a:cubicBezTo>
                          <a:pt x="106" y="85"/>
                          <a:pt x="106" y="85"/>
                          <a:pt x="106" y="85"/>
                        </a:cubicBezTo>
                        <a:cubicBezTo>
                          <a:pt x="106" y="84"/>
                          <a:pt x="106" y="84"/>
                          <a:pt x="106" y="84"/>
                        </a:cubicBezTo>
                        <a:cubicBezTo>
                          <a:pt x="107" y="84"/>
                          <a:pt x="107" y="84"/>
                          <a:pt x="107" y="84"/>
                        </a:cubicBezTo>
                        <a:cubicBezTo>
                          <a:pt x="106" y="84"/>
                          <a:pt x="106" y="84"/>
                          <a:pt x="106" y="84"/>
                        </a:cubicBezTo>
                        <a:close/>
                        <a:moveTo>
                          <a:pt x="111" y="121"/>
                        </a:moveTo>
                        <a:cubicBezTo>
                          <a:pt x="111" y="121"/>
                          <a:pt x="111" y="121"/>
                          <a:pt x="111" y="121"/>
                        </a:cubicBezTo>
                        <a:cubicBezTo>
                          <a:pt x="111" y="121"/>
                          <a:pt x="111" y="121"/>
                          <a:pt x="111" y="121"/>
                        </a:cubicBezTo>
                        <a:cubicBezTo>
                          <a:pt x="111" y="121"/>
                          <a:pt x="111" y="121"/>
                          <a:pt x="111" y="121"/>
                        </a:cubicBezTo>
                        <a:cubicBezTo>
                          <a:pt x="111" y="121"/>
                          <a:pt x="111" y="121"/>
                          <a:pt x="111" y="121"/>
                        </a:cubicBezTo>
                        <a:close/>
                        <a:moveTo>
                          <a:pt x="118" y="94"/>
                        </a:move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7" y="94"/>
                          <a:pt x="117" y="94"/>
                          <a:pt x="117" y="94"/>
                        </a:cubicBezTo>
                        <a:cubicBezTo>
                          <a:pt x="117" y="94"/>
                          <a:pt x="117" y="94"/>
                          <a:pt x="117"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lose/>
                        <a:moveTo>
                          <a:pt x="118" y="119"/>
                        </a:moveTo>
                        <a:cubicBezTo>
                          <a:pt x="118" y="119"/>
                          <a:pt x="118" y="119"/>
                          <a:pt x="118" y="119"/>
                        </a:cubicBezTo>
                        <a:cubicBezTo>
                          <a:pt x="118" y="119"/>
                          <a:pt x="118" y="119"/>
                          <a:pt x="118" y="119"/>
                        </a:cubicBezTo>
                        <a:cubicBezTo>
                          <a:pt x="117" y="119"/>
                          <a:pt x="117" y="119"/>
                          <a:pt x="117" y="119"/>
                        </a:cubicBezTo>
                        <a:cubicBezTo>
                          <a:pt x="117" y="120"/>
                          <a:pt x="117" y="120"/>
                          <a:pt x="117" y="120"/>
                        </a:cubicBezTo>
                        <a:cubicBezTo>
                          <a:pt x="117" y="120"/>
                          <a:pt x="117" y="120"/>
                          <a:pt x="117" y="120"/>
                        </a:cubicBezTo>
                        <a:cubicBezTo>
                          <a:pt x="117" y="120"/>
                          <a:pt x="117" y="120"/>
                          <a:pt x="117" y="120"/>
                        </a:cubicBezTo>
                        <a:cubicBezTo>
                          <a:pt x="117" y="120"/>
                          <a:pt x="117" y="120"/>
                          <a:pt x="117" y="120"/>
                        </a:cubicBezTo>
                        <a:cubicBezTo>
                          <a:pt x="116" y="120"/>
                          <a:pt x="116" y="120"/>
                          <a:pt x="116" y="120"/>
                        </a:cubicBezTo>
                        <a:cubicBezTo>
                          <a:pt x="116" y="120"/>
                          <a:pt x="116" y="120"/>
                          <a:pt x="116" y="120"/>
                        </a:cubicBezTo>
                        <a:cubicBezTo>
                          <a:pt x="117" y="120"/>
                          <a:pt x="117" y="120"/>
                          <a:pt x="117" y="120"/>
                        </a:cubicBezTo>
                        <a:cubicBezTo>
                          <a:pt x="117" y="120"/>
                          <a:pt x="117" y="120"/>
                          <a:pt x="117" y="120"/>
                        </a:cubicBezTo>
                        <a:cubicBezTo>
                          <a:pt x="117" y="120"/>
                          <a:pt x="117" y="120"/>
                          <a:pt x="117" y="120"/>
                        </a:cubicBezTo>
                        <a:cubicBezTo>
                          <a:pt x="117" y="120"/>
                          <a:pt x="117" y="120"/>
                          <a:pt x="117" y="120"/>
                        </a:cubicBezTo>
                        <a:cubicBezTo>
                          <a:pt x="117" y="119"/>
                          <a:pt x="117" y="119"/>
                          <a:pt x="117" y="119"/>
                        </a:cubicBezTo>
                        <a:cubicBezTo>
                          <a:pt x="118" y="120"/>
                          <a:pt x="118" y="120"/>
                          <a:pt x="118" y="120"/>
                        </a:cubicBezTo>
                        <a:cubicBezTo>
                          <a:pt x="118" y="120"/>
                          <a:pt x="118" y="120"/>
                          <a:pt x="118" y="120"/>
                        </a:cubicBezTo>
                        <a:cubicBezTo>
                          <a:pt x="118" y="119"/>
                          <a:pt x="118" y="119"/>
                          <a:pt x="118" y="119"/>
                        </a:cubicBezTo>
                        <a:cubicBezTo>
                          <a:pt x="118" y="119"/>
                          <a:pt x="118" y="119"/>
                          <a:pt x="118" y="119"/>
                        </a:cubicBezTo>
                        <a:cubicBezTo>
                          <a:pt x="118" y="120"/>
                          <a:pt x="118" y="120"/>
                          <a:pt x="118" y="120"/>
                        </a:cubicBezTo>
                        <a:cubicBezTo>
                          <a:pt x="118" y="120"/>
                          <a:pt x="118" y="120"/>
                          <a:pt x="118" y="120"/>
                        </a:cubicBezTo>
                        <a:cubicBezTo>
                          <a:pt x="118" y="120"/>
                          <a:pt x="118" y="120"/>
                          <a:pt x="118" y="120"/>
                        </a:cubicBezTo>
                        <a:cubicBezTo>
                          <a:pt x="118" y="120"/>
                          <a:pt x="118" y="120"/>
                          <a:pt x="118" y="120"/>
                        </a:cubicBezTo>
                        <a:cubicBezTo>
                          <a:pt x="118" y="119"/>
                          <a:pt x="118" y="119"/>
                          <a:pt x="118" y="119"/>
                        </a:cubicBezTo>
                        <a:close/>
                        <a:moveTo>
                          <a:pt x="119" y="119"/>
                        </a:moveTo>
                        <a:cubicBezTo>
                          <a:pt x="119" y="119"/>
                          <a:pt x="119" y="119"/>
                          <a:pt x="119"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20"/>
                          <a:pt x="118" y="120"/>
                          <a:pt x="118" y="120"/>
                        </a:cubicBezTo>
                        <a:cubicBezTo>
                          <a:pt x="118" y="120"/>
                          <a:pt x="118" y="120"/>
                          <a:pt x="118" y="120"/>
                        </a:cubicBezTo>
                        <a:cubicBezTo>
                          <a:pt x="119" y="119"/>
                          <a:pt x="119" y="119"/>
                          <a:pt x="119" y="119"/>
                        </a:cubicBezTo>
                        <a:cubicBezTo>
                          <a:pt x="119" y="119"/>
                          <a:pt x="119" y="119"/>
                          <a:pt x="119" y="119"/>
                        </a:cubicBezTo>
                        <a:close/>
                        <a:moveTo>
                          <a:pt x="117" y="93"/>
                        </a:moveTo>
                        <a:cubicBezTo>
                          <a:pt x="117" y="93"/>
                          <a:pt x="117" y="93"/>
                          <a:pt x="117" y="93"/>
                        </a:cubicBezTo>
                        <a:cubicBezTo>
                          <a:pt x="117" y="93"/>
                          <a:pt x="117" y="93"/>
                          <a:pt x="117" y="93"/>
                        </a:cubicBezTo>
                        <a:cubicBezTo>
                          <a:pt x="117" y="93"/>
                          <a:pt x="117" y="93"/>
                          <a:pt x="117" y="93"/>
                        </a:cubicBezTo>
                        <a:cubicBezTo>
                          <a:pt x="117" y="93"/>
                          <a:pt x="117" y="93"/>
                          <a:pt x="117" y="93"/>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3"/>
                          <a:pt x="117" y="93"/>
                          <a:pt x="117" y="93"/>
                        </a:cubicBezTo>
                        <a:cubicBezTo>
                          <a:pt x="117" y="93"/>
                          <a:pt x="117" y="93"/>
                          <a:pt x="117" y="93"/>
                        </a:cubicBezTo>
                        <a:cubicBezTo>
                          <a:pt x="117" y="93"/>
                          <a:pt x="117" y="93"/>
                          <a:pt x="117" y="93"/>
                        </a:cubicBezTo>
                        <a:cubicBezTo>
                          <a:pt x="117" y="93"/>
                          <a:pt x="117" y="93"/>
                          <a:pt x="117" y="93"/>
                        </a:cubicBezTo>
                        <a:close/>
                        <a:moveTo>
                          <a:pt x="81" y="35"/>
                        </a:move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lose/>
                        <a:moveTo>
                          <a:pt x="45" y="30"/>
                        </a:moveTo>
                        <a:cubicBezTo>
                          <a:pt x="45" y="30"/>
                          <a:pt x="45" y="30"/>
                          <a:pt x="45" y="30"/>
                        </a:cubicBezTo>
                        <a:cubicBezTo>
                          <a:pt x="45" y="30"/>
                          <a:pt x="45" y="30"/>
                          <a:pt x="45" y="30"/>
                        </a:cubicBezTo>
                        <a:cubicBezTo>
                          <a:pt x="45" y="30"/>
                          <a:pt x="45" y="30"/>
                          <a:pt x="45" y="30"/>
                        </a:cubicBezTo>
                        <a:cubicBezTo>
                          <a:pt x="45" y="30"/>
                          <a:pt x="45" y="30"/>
                          <a:pt x="45"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4" y="30"/>
                          <a:pt x="44" y="30"/>
                          <a:pt x="44" y="30"/>
                        </a:cubicBezTo>
                        <a:cubicBezTo>
                          <a:pt x="44" y="30"/>
                          <a:pt x="44" y="30"/>
                          <a:pt x="44" y="30"/>
                        </a:cubicBezTo>
                        <a:cubicBezTo>
                          <a:pt x="44" y="30"/>
                          <a:pt x="44" y="30"/>
                          <a:pt x="44" y="30"/>
                        </a:cubicBezTo>
                        <a:cubicBezTo>
                          <a:pt x="44" y="30"/>
                          <a:pt x="44" y="30"/>
                          <a:pt x="44" y="30"/>
                        </a:cubicBezTo>
                        <a:cubicBezTo>
                          <a:pt x="44" y="31"/>
                          <a:pt x="44" y="31"/>
                          <a:pt x="44" y="31"/>
                        </a:cubicBezTo>
                        <a:cubicBezTo>
                          <a:pt x="44" y="31"/>
                          <a:pt x="44" y="31"/>
                          <a:pt x="44" y="31"/>
                        </a:cubicBezTo>
                        <a:cubicBezTo>
                          <a:pt x="45" y="31"/>
                          <a:pt x="45" y="31"/>
                          <a:pt x="45" y="31"/>
                        </a:cubicBezTo>
                        <a:cubicBezTo>
                          <a:pt x="45" y="31"/>
                          <a:pt x="45" y="31"/>
                          <a:pt x="45" y="31"/>
                        </a:cubicBezTo>
                        <a:cubicBezTo>
                          <a:pt x="45" y="30"/>
                          <a:pt x="45" y="30"/>
                          <a:pt x="45" y="30"/>
                        </a:cubicBezTo>
                        <a:cubicBezTo>
                          <a:pt x="45" y="30"/>
                          <a:pt x="45" y="30"/>
                          <a:pt x="45" y="30"/>
                        </a:cubicBezTo>
                        <a:cubicBezTo>
                          <a:pt x="45" y="30"/>
                          <a:pt x="45" y="30"/>
                          <a:pt x="45" y="30"/>
                        </a:cubicBezTo>
                        <a:cubicBezTo>
                          <a:pt x="45" y="30"/>
                          <a:pt x="45" y="30"/>
                          <a:pt x="45" y="30"/>
                        </a:cubicBezTo>
                        <a:close/>
                        <a:moveTo>
                          <a:pt x="53" y="26"/>
                        </a:moveTo>
                        <a:cubicBezTo>
                          <a:pt x="53" y="26"/>
                          <a:pt x="53" y="26"/>
                          <a:pt x="53" y="26"/>
                        </a:cubicBezTo>
                        <a:cubicBezTo>
                          <a:pt x="52" y="27"/>
                          <a:pt x="52" y="27"/>
                          <a:pt x="52" y="27"/>
                        </a:cubicBezTo>
                        <a:cubicBezTo>
                          <a:pt x="52" y="27"/>
                          <a:pt x="52" y="27"/>
                          <a:pt x="52" y="27"/>
                        </a:cubicBezTo>
                        <a:cubicBezTo>
                          <a:pt x="53" y="27"/>
                          <a:pt x="53" y="27"/>
                          <a:pt x="53" y="27"/>
                        </a:cubicBezTo>
                        <a:cubicBezTo>
                          <a:pt x="53" y="26"/>
                          <a:pt x="53" y="26"/>
                          <a:pt x="53" y="26"/>
                        </a:cubicBezTo>
                        <a:cubicBezTo>
                          <a:pt x="53" y="26"/>
                          <a:pt x="53" y="26"/>
                          <a:pt x="53" y="26"/>
                        </a:cubicBezTo>
                        <a:cubicBezTo>
                          <a:pt x="53" y="26"/>
                          <a:pt x="53" y="26"/>
                          <a:pt x="53" y="26"/>
                        </a:cubicBezTo>
                        <a:close/>
                        <a:moveTo>
                          <a:pt x="51" y="27"/>
                        </a:moveTo>
                        <a:cubicBezTo>
                          <a:pt x="51" y="28"/>
                          <a:pt x="51" y="28"/>
                          <a:pt x="51" y="28"/>
                        </a:cubicBezTo>
                        <a:cubicBezTo>
                          <a:pt x="51" y="28"/>
                          <a:pt x="51" y="28"/>
                          <a:pt x="51" y="28"/>
                        </a:cubicBezTo>
                        <a:cubicBezTo>
                          <a:pt x="51" y="28"/>
                          <a:pt x="51" y="28"/>
                          <a:pt x="51" y="28"/>
                        </a:cubicBezTo>
                        <a:cubicBezTo>
                          <a:pt x="51" y="28"/>
                          <a:pt x="51" y="28"/>
                          <a:pt x="51" y="28"/>
                        </a:cubicBezTo>
                        <a:cubicBezTo>
                          <a:pt x="51" y="28"/>
                          <a:pt x="51" y="28"/>
                          <a:pt x="51" y="28"/>
                        </a:cubicBezTo>
                        <a:cubicBezTo>
                          <a:pt x="51" y="28"/>
                          <a:pt x="51" y="28"/>
                          <a:pt x="51" y="28"/>
                        </a:cubicBezTo>
                        <a:cubicBezTo>
                          <a:pt x="50" y="28"/>
                          <a:pt x="50" y="28"/>
                          <a:pt x="50" y="28"/>
                        </a:cubicBezTo>
                        <a:cubicBezTo>
                          <a:pt x="50" y="28"/>
                          <a:pt x="50" y="28"/>
                          <a:pt x="50" y="28"/>
                        </a:cubicBezTo>
                        <a:cubicBezTo>
                          <a:pt x="50" y="28"/>
                          <a:pt x="50" y="28"/>
                          <a:pt x="50" y="28"/>
                        </a:cubicBezTo>
                        <a:cubicBezTo>
                          <a:pt x="50" y="28"/>
                          <a:pt x="50" y="28"/>
                          <a:pt x="50" y="28"/>
                        </a:cubicBezTo>
                        <a:cubicBezTo>
                          <a:pt x="47" y="31"/>
                          <a:pt x="47" y="31"/>
                          <a:pt x="47" y="31"/>
                        </a:cubicBezTo>
                        <a:cubicBezTo>
                          <a:pt x="46" y="31"/>
                          <a:pt x="46" y="31"/>
                          <a:pt x="46" y="31"/>
                        </a:cubicBezTo>
                        <a:cubicBezTo>
                          <a:pt x="46" y="31"/>
                          <a:pt x="46" y="31"/>
                          <a:pt x="46" y="31"/>
                        </a:cubicBezTo>
                        <a:cubicBezTo>
                          <a:pt x="45" y="31"/>
                          <a:pt x="45" y="31"/>
                          <a:pt x="45" y="31"/>
                        </a:cubicBezTo>
                        <a:cubicBezTo>
                          <a:pt x="45" y="31"/>
                          <a:pt x="45" y="31"/>
                          <a:pt x="45" y="31"/>
                        </a:cubicBezTo>
                        <a:cubicBezTo>
                          <a:pt x="46" y="31"/>
                          <a:pt x="46" y="31"/>
                          <a:pt x="46" y="31"/>
                        </a:cubicBezTo>
                        <a:cubicBezTo>
                          <a:pt x="46" y="31"/>
                          <a:pt x="46" y="31"/>
                          <a:pt x="46" y="31"/>
                        </a:cubicBezTo>
                        <a:cubicBezTo>
                          <a:pt x="47" y="31"/>
                          <a:pt x="47" y="31"/>
                          <a:pt x="47" y="31"/>
                        </a:cubicBezTo>
                        <a:cubicBezTo>
                          <a:pt x="47" y="31"/>
                          <a:pt x="47" y="31"/>
                          <a:pt x="47" y="31"/>
                        </a:cubicBezTo>
                        <a:cubicBezTo>
                          <a:pt x="48" y="30"/>
                          <a:pt x="48" y="30"/>
                          <a:pt x="48" y="30"/>
                        </a:cubicBezTo>
                        <a:cubicBezTo>
                          <a:pt x="49" y="30"/>
                          <a:pt x="49" y="30"/>
                          <a:pt x="49" y="30"/>
                        </a:cubicBezTo>
                        <a:cubicBezTo>
                          <a:pt x="50" y="29"/>
                          <a:pt x="50" y="29"/>
                          <a:pt x="50" y="29"/>
                        </a:cubicBezTo>
                        <a:cubicBezTo>
                          <a:pt x="51" y="28"/>
                          <a:pt x="51" y="28"/>
                          <a:pt x="51" y="28"/>
                        </a:cubicBezTo>
                        <a:cubicBezTo>
                          <a:pt x="51" y="28"/>
                          <a:pt x="51" y="28"/>
                          <a:pt x="51" y="28"/>
                        </a:cubicBezTo>
                        <a:cubicBezTo>
                          <a:pt x="51" y="28"/>
                          <a:pt x="51" y="28"/>
                          <a:pt x="51" y="28"/>
                        </a:cubicBezTo>
                        <a:cubicBezTo>
                          <a:pt x="51" y="27"/>
                          <a:pt x="51" y="27"/>
                          <a:pt x="51" y="27"/>
                        </a:cubicBezTo>
                        <a:cubicBezTo>
                          <a:pt x="52" y="27"/>
                          <a:pt x="52" y="27"/>
                          <a:pt x="52" y="27"/>
                        </a:cubicBezTo>
                        <a:cubicBezTo>
                          <a:pt x="52" y="27"/>
                          <a:pt x="52" y="27"/>
                          <a:pt x="52" y="27"/>
                        </a:cubicBezTo>
                        <a:lnTo>
                          <a:pt x="51" y="27"/>
                        </a:lnTo>
                        <a:close/>
                        <a:moveTo>
                          <a:pt x="130" y="54"/>
                        </a:moveTo>
                        <a:cubicBezTo>
                          <a:pt x="131" y="55"/>
                          <a:pt x="131" y="55"/>
                          <a:pt x="131" y="55"/>
                        </a:cubicBezTo>
                        <a:cubicBezTo>
                          <a:pt x="131" y="55"/>
                          <a:pt x="131" y="55"/>
                          <a:pt x="131" y="55"/>
                        </a:cubicBezTo>
                        <a:cubicBezTo>
                          <a:pt x="131" y="55"/>
                          <a:pt x="131" y="55"/>
                          <a:pt x="131" y="55"/>
                        </a:cubicBezTo>
                        <a:cubicBezTo>
                          <a:pt x="131" y="55"/>
                          <a:pt x="131" y="55"/>
                          <a:pt x="131" y="55"/>
                        </a:cubicBezTo>
                        <a:cubicBezTo>
                          <a:pt x="131" y="56"/>
                          <a:pt x="131" y="56"/>
                          <a:pt x="131" y="56"/>
                        </a:cubicBezTo>
                        <a:cubicBezTo>
                          <a:pt x="131" y="56"/>
                          <a:pt x="131" y="56"/>
                          <a:pt x="131" y="56"/>
                        </a:cubicBezTo>
                        <a:cubicBezTo>
                          <a:pt x="131" y="56"/>
                          <a:pt x="131" y="56"/>
                          <a:pt x="131" y="56"/>
                        </a:cubicBezTo>
                        <a:cubicBezTo>
                          <a:pt x="132" y="57"/>
                          <a:pt x="132" y="57"/>
                          <a:pt x="132" y="57"/>
                        </a:cubicBezTo>
                        <a:cubicBezTo>
                          <a:pt x="133" y="60"/>
                          <a:pt x="133" y="60"/>
                          <a:pt x="133" y="60"/>
                        </a:cubicBezTo>
                        <a:cubicBezTo>
                          <a:pt x="133" y="60"/>
                          <a:pt x="133" y="60"/>
                          <a:pt x="133" y="60"/>
                        </a:cubicBezTo>
                        <a:cubicBezTo>
                          <a:pt x="133" y="60"/>
                          <a:pt x="133" y="60"/>
                          <a:pt x="133" y="60"/>
                        </a:cubicBezTo>
                        <a:cubicBezTo>
                          <a:pt x="133" y="60"/>
                          <a:pt x="133" y="60"/>
                          <a:pt x="133" y="60"/>
                        </a:cubicBezTo>
                        <a:cubicBezTo>
                          <a:pt x="134" y="61"/>
                          <a:pt x="134" y="61"/>
                          <a:pt x="134" y="61"/>
                        </a:cubicBezTo>
                        <a:cubicBezTo>
                          <a:pt x="134" y="61"/>
                          <a:pt x="134" y="61"/>
                          <a:pt x="134" y="61"/>
                        </a:cubicBezTo>
                        <a:cubicBezTo>
                          <a:pt x="134" y="61"/>
                          <a:pt x="134" y="61"/>
                          <a:pt x="134" y="61"/>
                        </a:cubicBezTo>
                        <a:cubicBezTo>
                          <a:pt x="135" y="63"/>
                          <a:pt x="135" y="63"/>
                          <a:pt x="135" y="63"/>
                        </a:cubicBezTo>
                        <a:cubicBezTo>
                          <a:pt x="136" y="64"/>
                          <a:pt x="136" y="64"/>
                          <a:pt x="136" y="64"/>
                        </a:cubicBezTo>
                        <a:cubicBezTo>
                          <a:pt x="136" y="64"/>
                          <a:pt x="136" y="64"/>
                          <a:pt x="136" y="64"/>
                        </a:cubicBezTo>
                        <a:cubicBezTo>
                          <a:pt x="136" y="65"/>
                          <a:pt x="136" y="65"/>
                          <a:pt x="136" y="65"/>
                        </a:cubicBezTo>
                        <a:cubicBezTo>
                          <a:pt x="136" y="64"/>
                          <a:pt x="136" y="64"/>
                          <a:pt x="136" y="64"/>
                        </a:cubicBezTo>
                        <a:cubicBezTo>
                          <a:pt x="132" y="57"/>
                          <a:pt x="132" y="57"/>
                          <a:pt x="132" y="57"/>
                        </a:cubicBezTo>
                        <a:cubicBezTo>
                          <a:pt x="132" y="57"/>
                          <a:pt x="132" y="57"/>
                          <a:pt x="132" y="57"/>
                        </a:cubicBezTo>
                        <a:cubicBezTo>
                          <a:pt x="132" y="56"/>
                          <a:pt x="132" y="56"/>
                          <a:pt x="132" y="56"/>
                        </a:cubicBezTo>
                        <a:cubicBezTo>
                          <a:pt x="132" y="56"/>
                          <a:pt x="132" y="56"/>
                          <a:pt x="132" y="56"/>
                        </a:cubicBezTo>
                        <a:cubicBezTo>
                          <a:pt x="131" y="55"/>
                          <a:pt x="131" y="55"/>
                          <a:pt x="131" y="55"/>
                        </a:cubicBezTo>
                        <a:cubicBezTo>
                          <a:pt x="130" y="54"/>
                          <a:pt x="130" y="54"/>
                          <a:pt x="130" y="54"/>
                        </a:cubicBezTo>
                        <a:cubicBezTo>
                          <a:pt x="130" y="53"/>
                          <a:pt x="130" y="53"/>
                          <a:pt x="130" y="53"/>
                        </a:cubicBezTo>
                        <a:cubicBezTo>
                          <a:pt x="130" y="53"/>
                          <a:pt x="130" y="53"/>
                          <a:pt x="130" y="53"/>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3"/>
                          <a:pt x="129" y="53"/>
                          <a:pt x="129" y="53"/>
                        </a:cubicBezTo>
                        <a:lnTo>
                          <a:pt x="130" y="54"/>
                        </a:lnTo>
                        <a:close/>
                        <a:moveTo>
                          <a:pt x="102" y="78"/>
                        </a:moveTo>
                        <a:cubicBezTo>
                          <a:pt x="101" y="78"/>
                          <a:pt x="101" y="78"/>
                          <a:pt x="101" y="78"/>
                        </a:cubicBezTo>
                        <a:cubicBezTo>
                          <a:pt x="101" y="78"/>
                          <a:pt x="101" y="78"/>
                          <a:pt x="101" y="78"/>
                        </a:cubicBezTo>
                        <a:cubicBezTo>
                          <a:pt x="101" y="78"/>
                          <a:pt x="101" y="78"/>
                          <a:pt x="101" y="78"/>
                        </a:cubicBezTo>
                        <a:cubicBezTo>
                          <a:pt x="101" y="78"/>
                          <a:pt x="101" y="78"/>
                          <a:pt x="101" y="78"/>
                        </a:cubicBezTo>
                        <a:cubicBezTo>
                          <a:pt x="101" y="78"/>
                          <a:pt x="101" y="78"/>
                          <a:pt x="101" y="78"/>
                        </a:cubicBezTo>
                        <a:cubicBezTo>
                          <a:pt x="102" y="79"/>
                          <a:pt x="102" y="79"/>
                          <a:pt x="102" y="79"/>
                        </a:cubicBezTo>
                        <a:cubicBezTo>
                          <a:pt x="102" y="80"/>
                          <a:pt x="102" y="80"/>
                          <a:pt x="102" y="80"/>
                        </a:cubicBezTo>
                        <a:cubicBezTo>
                          <a:pt x="102" y="79"/>
                          <a:pt x="102" y="79"/>
                          <a:pt x="102" y="79"/>
                        </a:cubicBezTo>
                        <a:cubicBezTo>
                          <a:pt x="102" y="79"/>
                          <a:pt x="102" y="79"/>
                          <a:pt x="102" y="79"/>
                        </a:cubicBezTo>
                        <a:lnTo>
                          <a:pt x="102" y="78"/>
                        </a:lnTo>
                        <a:close/>
                        <a:moveTo>
                          <a:pt x="93" y="68"/>
                        </a:moveTo>
                        <a:cubicBezTo>
                          <a:pt x="93" y="67"/>
                          <a:pt x="93" y="67"/>
                          <a:pt x="93" y="67"/>
                        </a:cubicBezTo>
                        <a:cubicBezTo>
                          <a:pt x="93" y="67"/>
                          <a:pt x="93" y="67"/>
                          <a:pt x="93" y="67"/>
                        </a:cubicBezTo>
                        <a:cubicBezTo>
                          <a:pt x="92" y="67"/>
                          <a:pt x="92" y="67"/>
                          <a:pt x="92" y="67"/>
                        </a:cubicBezTo>
                        <a:cubicBezTo>
                          <a:pt x="92" y="67"/>
                          <a:pt x="92" y="67"/>
                          <a:pt x="92" y="67"/>
                        </a:cubicBezTo>
                        <a:cubicBezTo>
                          <a:pt x="93" y="67"/>
                          <a:pt x="93" y="67"/>
                          <a:pt x="93" y="67"/>
                        </a:cubicBezTo>
                        <a:cubicBezTo>
                          <a:pt x="93" y="68"/>
                          <a:pt x="93" y="68"/>
                          <a:pt x="93" y="68"/>
                        </a:cubicBezTo>
                        <a:cubicBezTo>
                          <a:pt x="93" y="68"/>
                          <a:pt x="93" y="68"/>
                          <a:pt x="93" y="68"/>
                        </a:cubicBezTo>
                        <a:cubicBezTo>
                          <a:pt x="94" y="69"/>
                          <a:pt x="94" y="69"/>
                          <a:pt x="94" y="69"/>
                        </a:cubicBezTo>
                        <a:cubicBezTo>
                          <a:pt x="94" y="69"/>
                          <a:pt x="94" y="69"/>
                          <a:pt x="94" y="69"/>
                        </a:cubicBezTo>
                        <a:cubicBezTo>
                          <a:pt x="94" y="69"/>
                          <a:pt x="94" y="69"/>
                          <a:pt x="94" y="69"/>
                        </a:cubicBezTo>
                        <a:lnTo>
                          <a:pt x="93" y="68"/>
                        </a:lnTo>
                        <a:close/>
                        <a:moveTo>
                          <a:pt x="88" y="41"/>
                        </a:move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lose/>
                        <a:moveTo>
                          <a:pt x="120" y="95"/>
                        </a:moveTo>
                        <a:cubicBezTo>
                          <a:pt x="120" y="95"/>
                          <a:pt x="120" y="95"/>
                          <a:pt x="120" y="95"/>
                        </a:cubicBezTo>
                        <a:cubicBezTo>
                          <a:pt x="120" y="95"/>
                          <a:pt x="120" y="95"/>
                          <a:pt x="120" y="95"/>
                        </a:cubicBezTo>
                        <a:cubicBezTo>
                          <a:pt x="120" y="95"/>
                          <a:pt x="120" y="95"/>
                          <a:pt x="120" y="95"/>
                        </a:cubicBezTo>
                        <a:cubicBezTo>
                          <a:pt x="120" y="95"/>
                          <a:pt x="120" y="95"/>
                          <a:pt x="120" y="95"/>
                        </a:cubicBezTo>
                        <a:cubicBezTo>
                          <a:pt x="120" y="95"/>
                          <a:pt x="120" y="95"/>
                          <a:pt x="120" y="95"/>
                        </a:cubicBezTo>
                        <a:cubicBezTo>
                          <a:pt x="120" y="95"/>
                          <a:pt x="120" y="95"/>
                          <a:pt x="120" y="95"/>
                        </a:cubicBezTo>
                        <a:cubicBezTo>
                          <a:pt x="120" y="94"/>
                          <a:pt x="120" y="94"/>
                          <a:pt x="120" y="94"/>
                        </a:cubicBezTo>
                        <a:cubicBezTo>
                          <a:pt x="120" y="94"/>
                          <a:pt x="120" y="94"/>
                          <a:pt x="120" y="94"/>
                        </a:cubicBezTo>
                        <a:cubicBezTo>
                          <a:pt x="120" y="94"/>
                          <a:pt x="120" y="94"/>
                          <a:pt x="120" y="94"/>
                        </a:cubicBezTo>
                        <a:cubicBezTo>
                          <a:pt x="120" y="94"/>
                          <a:pt x="120" y="94"/>
                          <a:pt x="120"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5"/>
                          <a:pt x="119" y="95"/>
                          <a:pt x="119" y="95"/>
                        </a:cubicBezTo>
                        <a:cubicBezTo>
                          <a:pt x="119" y="95"/>
                          <a:pt x="119" y="95"/>
                          <a:pt x="119" y="95"/>
                        </a:cubicBezTo>
                        <a:cubicBezTo>
                          <a:pt x="119" y="95"/>
                          <a:pt x="119" y="95"/>
                          <a:pt x="119" y="95"/>
                        </a:cubicBezTo>
                        <a:cubicBezTo>
                          <a:pt x="119" y="95"/>
                          <a:pt x="119" y="95"/>
                          <a:pt x="119" y="95"/>
                        </a:cubicBezTo>
                        <a:cubicBezTo>
                          <a:pt x="120" y="95"/>
                          <a:pt x="120" y="95"/>
                          <a:pt x="120" y="95"/>
                        </a:cubicBezTo>
                        <a:close/>
                        <a:moveTo>
                          <a:pt x="88" y="42"/>
                        </a:moveTo>
                        <a:cubicBezTo>
                          <a:pt x="88" y="42"/>
                          <a:pt x="88" y="42"/>
                          <a:pt x="88" y="42"/>
                        </a:cubicBezTo>
                        <a:cubicBezTo>
                          <a:pt x="88" y="42"/>
                          <a:pt x="88" y="42"/>
                          <a:pt x="88" y="42"/>
                        </a:cubicBezTo>
                        <a:cubicBezTo>
                          <a:pt x="88" y="42"/>
                          <a:pt x="88" y="42"/>
                          <a:pt x="88" y="42"/>
                        </a:cubicBezTo>
                        <a:cubicBezTo>
                          <a:pt x="88" y="42"/>
                          <a:pt x="88" y="42"/>
                          <a:pt x="88" y="42"/>
                        </a:cubicBezTo>
                        <a:cubicBezTo>
                          <a:pt x="89" y="42"/>
                          <a:pt x="89" y="42"/>
                          <a:pt x="89" y="42"/>
                        </a:cubicBezTo>
                        <a:cubicBezTo>
                          <a:pt x="89" y="42"/>
                          <a:pt x="89" y="42"/>
                          <a:pt x="89" y="42"/>
                        </a:cubicBezTo>
                        <a:cubicBezTo>
                          <a:pt x="89" y="42"/>
                          <a:pt x="89" y="42"/>
                          <a:pt x="89" y="42"/>
                        </a:cubicBezTo>
                        <a:cubicBezTo>
                          <a:pt x="89" y="42"/>
                          <a:pt x="89" y="42"/>
                          <a:pt x="89" y="42"/>
                        </a:cubicBezTo>
                        <a:cubicBezTo>
                          <a:pt x="89" y="42"/>
                          <a:pt x="89" y="42"/>
                          <a:pt x="89" y="42"/>
                        </a:cubicBezTo>
                        <a:cubicBezTo>
                          <a:pt x="89" y="42"/>
                          <a:pt x="89" y="42"/>
                          <a:pt x="89" y="42"/>
                        </a:cubicBezTo>
                        <a:cubicBezTo>
                          <a:pt x="88" y="42"/>
                          <a:pt x="88" y="42"/>
                          <a:pt x="88" y="42"/>
                        </a:cubicBezTo>
                        <a:cubicBezTo>
                          <a:pt x="88" y="42"/>
                          <a:pt x="88" y="42"/>
                          <a:pt x="88" y="42"/>
                        </a:cubicBezTo>
                        <a:cubicBezTo>
                          <a:pt x="88" y="42"/>
                          <a:pt x="88" y="42"/>
                          <a:pt x="88" y="42"/>
                        </a:cubicBezTo>
                        <a:cubicBezTo>
                          <a:pt x="88" y="42"/>
                          <a:pt x="88" y="42"/>
                          <a:pt x="88" y="42"/>
                        </a:cubicBezTo>
                        <a:cubicBezTo>
                          <a:pt x="88" y="42"/>
                          <a:pt x="88" y="42"/>
                          <a:pt x="88" y="42"/>
                        </a:cubicBezTo>
                        <a:cubicBezTo>
                          <a:pt x="88" y="42"/>
                          <a:pt x="88" y="42"/>
                          <a:pt x="88" y="42"/>
                        </a:cubicBezTo>
                        <a:close/>
                        <a:moveTo>
                          <a:pt x="17" y="19"/>
                        </a:moveTo>
                        <a:cubicBezTo>
                          <a:pt x="16" y="19"/>
                          <a:pt x="16" y="19"/>
                          <a:pt x="16" y="19"/>
                        </a:cubicBezTo>
                        <a:cubicBezTo>
                          <a:pt x="16" y="19"/>
                          <a:pt x="16" y="19"/>
                          <a:pt x="16" y="19"/>
                        </a:cubicBezTo>
                        <a:cubicBezTo>
                          <a:pt x="16" y="19"/>
                          <a:pt x="16" y="19"/>
                          <a:pt x="16" y="19"/>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2" y="20"/>
                          <a:pt x="12" y="20"/>
                          <a:pt x="12" y="20"/>
                        </a:cubicBezTo>
                        <a:cubicBezTo>
                          <a:pt x="11" y="20"/>
                          <a:pt x="11" y="20"/>
                          <a:pt x="11" y="20"/>
                        </a:cubicBezTo>
                        <a:cubicBezTo>
                          <a:pt x="10" y="21"/>
                          <a:pt x="10" y="21"/>
                          <a:pt x="10" y="21"/>
                        </a:cubicBezTo>
                        <a:cubicBezTo>
                          <a:pt x="8" y="21"/>
                          <a:pt x="8" y="21"/>
                          <a:pt x="8" y="21"/>
                        </a:cubicBezTo>
                        <a:cubicBezTo>
                          <a:pt x="7" y="22"/>
                          <a:pt x="7" y="22"/>
                          <a:pt x="7" y="22"/>
                        </a:cubicBezTo>
                        <a:cubicBezTo>
                          <a:pt x="6" y="22"/>
                          <a:pt x="6" y="22"/>
                          <a:pt x="6" y="22"/>
                        </a:cubicBezTo>
                        <a:cubicBezTo>
                          <a:pt x="7" y="22"/>
                          <a:pt x="7" y="22"/>
                          <a:pt x="7" y="22"/>
                        </a:cubicBezTo>
                        <a:cubicBezTo>
                          <a:pt x="11" y="21"/>
                          <a:pt x="15" y="20"/>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8" y="19"/>
                          <a:pt x="18" y="19"/>
                          <a:pt x="18" y="19"/>
                        </a:cubicBezTo>
                        <a:lnTo>
                          <a:pt x="17" y="19"/>
                        </a:lnTo>
                        <a:close/>
                        <a:moveTo>
                          <a:pt x="135" y="111"/>
                        </a:moveTo>
                        <a:cubicBezTo>
                          <a:pt x="135" y="111"/>
                          <a:pt x="135" y="111"/>
                          <a:pt x="135" y="111"/>
                        </a:cubicBezTo>
                        <a:cubicBezTo>
                          <a:pt x="134" y="111"/>
                          <a:pt x="134" y="111"/>
                          <a:pt x="134" y="111"/>
                        </a:cubicBezTo>
                        <a:cubicBezTo>
                          <a:pt x="134" y="111"/>
                          <a:pt x="134" y="111"/>
                          <a:pt x="134" y="111"/>
                        </a:cubicBezTo>
                        <a:cubicBezTo>
                          <a:pt x="134" y="111"/>
                          <a:pt x="134" y="111"/>
                          <a:pt x="134" y="111"/>
                        </a:cubicBezTo>
                        <a:cubicBezTo>
                          <a:pt x="135" y="111"/>
                          <a:pt x="135" y="111"/>
                          <a:pt x="135" y="111"/>
                        </a:cubicBezTo>
                        <a:cubicBezTo>
                          <a:pt x="135" y="111"/>
                          <a:pt x="135" y="111"/>
                          <a:pt x="135" y="111"/>
                        </a:cubicBezTo>
                        <a:cubicBezTo>
                          <a:pt x="135" y="110"/>
                          <a:pt x="135" y="110"/>
                          <a:pt x="135" y="110"/>
                        </a:cubicBezTo>
                        <a:cubicBezTo>
                          <a:pt x="135" y="110"/>
                          <a:pt x="135" y="110"/>
                          <a:pt x="135" y="110"/>
                        </a:cubicBezTo>
                        <a:lnTo>
                          <a:pt x="135" y="111"/>
                        </a:lnTo>
                        <a:close/>
                        <a:moveTo>
                          <a:pt x="125" y="46"/>
                        </a:moveTo>
                        <a:cubicBezTo>
                          <a:pt x="125" y="47"/>
                          <a:pt x="125" y="47"/>
                          <a:pt x="125" y="47"/>
                        </a:cubicBezTo>
                        <a:cubicBezTo>
                          <a:pt x="125" y="47"/>
                          <a:pt x="125" y="47"/>
                          <a:pt x="125" y="47"/>
                        </a:cubicBezTo>
                        <a:cubicBezTo>
                          <a:pt x="125" y="47"/>
                          <a:pt x="125" y="47"/>
                          <a:pt x="125" y="47"/>
                        </a:cubicBezTo>
                        <a:cubicBezTo>
                          <a:pt x="125" y="47"/>
                          <a:pt x="125" y="47"/>
                          <a:pt x="125" y="47"/>
                        </a:cubicBezTo>
                        <a:cubicBezTo>
                          <a:pt x="125" y="46"/>
                          <a:pt x="125" y="46"/>
                          <a:pt x="125" y="46"/>
                        </a:cubicBezTo>
                        <a:close/>
                        <a:moveTo>
                          <a:pt x="124" y="40"/>
                        </a:moveTo>
                        <a:cubicBezTo>
                          <a:pt x="124" y="39"/>
                          <a:pt x="124" y="39"/>
                          <a:pt x="124" y="39"/>
                        </a:cubicBezTo>
                        <a:cubicBezTo>
                          <a:pt x="124" y="39"/>
                          <a:pt x="124" y="39"/>
                          <a:pt x="124" y="39"/>
                        </a:cubicBezTo>
                        <a:cubicBezTo>
                          <a:pt x="123" y="39"/>
                          <a:pt x="123" y="39"/>
                          <a:pt x="123" y="39"/>
                        </a:cubicBezTo>
                        <a:cubicBezTo>
                          <a:pt x="123" y="39"/>
                          <a:pt x="123" y="39"/>
                          <a:pt x="123" y="39"/>
                        </a:cubicBezTo>
                        <a:cubicBezTo>
                          <a:pt x="123" y="39"/>
                          <a:pt x="123" y="39"/>
                          <a:pt x="123" y="39"/>
                        </a:cubicBezTo>
                        <a:cubicBezTo>
                          <a:pt x="122" y="40"/>
                          <a:pt x="122" y="40"/>
                          <a:pt x="122" y="40"/>
                        </a:cubicBezTo>
                        <a:cubicBezTo>
                          <a:pt x="122" y="40"/>
                          <a:pt x="122" y="40"/>
                          <a:pt x="122" y="40"/>
                        </a:cubicBezTo>
                        <a:cubicBezTo>
                          <a:pt x="122" y="40"/>
                          <a:pt x="122" y="40"/>
                          <a:pt x="122" y="40"/>
                        </a:cubicBezTo>
                        <a:cubicBezTo>
                          <a:pt x="122" y="40"/>
                          <a:pt x="122" y="40"/>
                          <a:pt x="122" y="40"/>
                        </a:cubicBezTo>
                        <a:cubicBezTo>
                          <a:pt x="122" y="41"/>
                          <a:pt x="122" y="41"/>
                          <a:pt x="122" y="41"/>
                        </a:cubicBezTo>
                        <a:cubicBezTo>
                          <a:pt x="122" y="41"/>
                          <a:pt x="122" y="41"/>
                          <a:pt x="122" y="41"/>
                        </a:cubicBezTo>
                        <a:cubicBezTo>
                          <a:pt x="122" y="42"/>
                          <a:pt x="122" y="42"/>
                          <a:pt x="122" y="42"/>
                        </a:cubicBezTo>
                        <a:cubicBezTo>
                          <a:pt x="123" y="43"/>
                          <a:pt x="123" y="43"/>
                          <a:pt x="123" y="43"/>
                        </a:cubicBezTo>
                        <a:cubicBezTo>
                          <a:pt x="123" y="43"/>
                          <a:pt x="123" y="43"/>
                          <a:pt x="123" y="43"/>
                        </a:cubicBezTo>
                        <a:cubicBezTo>
                          <a:pt x="123" y="44"/>
                          <a:pt x="123" y="44"/>
                          <a:pt x="123" y="44"/>
                        </a:cubicBezTo>
                        <a:cubicBezTo>
                          <a:pt x="124" y="45"/>
                          <a:pt x="124" y="45"/>
                          <a:pt x="124" y="45"/>
                        </a:cubicBezTo>
                        <a:cubicBezTo>
                          <a:pt x="124" y="46"/>
                          <a:pt x="124" y="46"/>
                          <a:pt x="124" y="46"/>
                        </a:cubicBezTo>
                        <a:cubicBezTo>
                          <a:pt x="124" y="46"/>
                          <a:pt x="124" y="46"/>
                          <a:pt x="124" y="46"/>
                        </a:cubicBezTo>
                        <a:cubicBezTo>
                          <a:pt x="124" y="45"/>
                          <a:pt x="124" y="45"/>
                          <a:pt x="124" y="45"/>
                        </a:cubicBezTo>
                        <a:cubicBezTo>
                          <a:pt x="124" y="45"/>
                          <a:pt x="124" y="45"/>
                          <a:pt x="124" y="45"/>
                        </a:cubicBezTo>
                        <a:cubicBezTo>
                          <a:pt x="124" y="45"/>
                          <a:pt x="124" y="45"/>
                          <a:pt x="124" y="45"/>
                        </a:cubicBezTo>
                        <a:cubicBezTo>
                          <a:pt x="124" y="44"/>
                          <a:pt x="124" y="44"/>
                          <a:pt x="124" y="44"/>
                        </a:cubicBezTo>
                        <a:cubicBezTo>
                          <a:pt x="124" y="42"/>
                          <a:pt x="124" y="42"/>
                          <a:pt x="124" y="42"/>
                        </a:cubicBezTo>
                        <a:cubicBezTo>
                          <a:pt x="124" y="41"/>
                          <a:pt x="124" y="41"/>
                          <a:pt x="124" y="41"/>
                        </a:cubicBezTo>
                        <a:lnTo>
                          <a:pt x="124" y="40"/>
                        </a:lnTo>
                        <a:close/>
                        <a:moveTo>
                          <a:pt x="136" y="103"/>
                        </a:moveTo>
                        <a:cubicBezTo>
                          <a:pt x="136" y="103"/>
                          <a:pt x="136" y="103"/>
                          <a:pt x="136" y="103"/>
                        </a:cubicBezTo>
                        <a:cubicBezTo>
                          <a:pt x="136" y="103"/>
                          <a:pt x="136" y="103"/>
                          <a:pt x="136"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4"/>
                          <a:pt x="137" y="104"/>
                          <a:pt x="137" y="104"/>
                        </a:cubicBezTo>
                        <a:cubicBezTo>
                          <a:pt x="138" y="103"/>
                          <a:pt x="138" y="103"/>
                          <a:pt x="138" y="103"/>
                        </a:cubicBezTo>
                        <a:cubicBezTo>
                          <a:pt x="138" y="103"/>
                          <a:pt x="138" y="103"/>
                          <a:pt x="138" y="103"/>
                        </a:cubicBezTo>
                        <a:cubicBezTo>
                          <a:pt x="138" y="103"/>
                          <a:pt x="138" y="103"/>
                          <a:pt x="138" y="103"/>
                        </a:cubicBezTo>
                        <a:cubicBezTo>
                          <a:pt x="138" y="104"/>
                          <a:pt x="138" y="104"/>
                          <a:pt x="138" y="104"/>
                        </a:cubicBezTo>
                        <a:cubicBezTo>
                          <a:pt x="138" y="104"/>
                          <a:pt x="138" y="104"/>
                          <a:pt x="138" y="104"/>
                        </a:cubicBezTo>
                        <a:cubicBezTo>
                          <a:pt x="138" y="103"/>
                          <a:pt x="138" y="103"/>
                          <a:pt x="138" y="103"/>
                        </a:cubicBezTo>
                        <a:cubicBezTo>
                          <a:pt x="138" y="103"/>
                          <a:pt x="138" y="103"/>
                          <a:pt x="138" y="103"/>
                        </a:cubicBezTo>
                        <a:cubicBezTo>
                          <a:pt x="138" y="103"/>
                          <a:pt x="138" y="103"/>
                          <a:pt x="138" y="103"/>
                        </a:cubicBezTo>
                        <a:cubicBezTo>
                          <a:pt x="137" y="103"/>
                          <a:pt x="137" y="103"/>
                          <a:pt x="137" y="103"/>
                        </a:cubicBezTo>
                        <a:cubicBezTo>
                          <a:pt x="138" y="103"/>
                          <a:pt x="138" y="103"/>
                          <a:pt x="138" y="103"/>
                        </a:cubicBezTo>
                        <a:cubicBezTo>
                          <a:pt x="138" y="103"/>
                          <a:pt x="138" y="103"/>
                          <a:pt x="138" y="103"/>
                        </a:cubicBezTo>
                        <a:cubicBezTo>
                          <a:pt x="138" y="103"/>
                          <a:pt x="138" y="103"/>
                          <a:pt x="138" y="103"/>
                        </a:cubicBezTo>
                        <a:cubicBezTo>
                          <a:pt x="138" y="103"/>
                          <a:pt x="138" y="103"/>
                          <a:pt x="138" y="103"/>
                        </a:cubicBezTo>
                        <a:cubicBezTo>
                          <a:pt x="138" y="103"/>
                          <a:pt x="138" y="103"/>
                          <a:pt x="138" y="103"/>
                        </a:cubicBezTo>
                        <a:cubicBezTo>
                          <a:pt x="139" y="103"/>
                          <a:pt x="139" y="103"/>
                          <a:pt x="139" y="103"/>
                        </a:cubicBezTo>
                        <a:cubicBezTo>
                          <a:pt x="139" y="103"/>
                          <a:pt x="139" y="103"/>
                          <a:pt x="139" y="103"/>
                        </a:cubicBezTo>
                        <a:cubicBezTo>
                          <a:pt x="139" y="103"/>
                          <a:pt x="139" y="103"/>
                          <a:pt x="139" y="103"/>
                        </a:cubicBezTo>
                        <a:cubicBezTo>
                          <a:pt x="139" y="103"/>
                          <a:pt x="139" y="103"/>
                          <a:pt x="139" y="103"/>
                        </a:cubicBezTo>
                        <a:cubicBezTo>
                          <a:pt x="139" y="103"/>
                          <a:pt x="139" y="103"/>
                          <a:pt x="139" y="103"/>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1"/>
                          <a:pt x="139" y="101"/>
                          <a:pt x="139" y="101"/>
                        </a:cubicBezTo>
                        <a:cubicBezTo>
                          <a:pt x="139" y="100"/>
                          <a:pt x="139" y="100"/>
                          <a:pt x="139" y="100"/>
                        </a:cubicBezTo>
                        <a:cubicBezTo>
                          <a:pt x="140" y="100"/>
                          <a:pt x="140" y="100"/>
                          <a:pt x="140" y="100"/>
                        </a:cubicBezTo>
                        <a:cubicBezTo>
                          <a:pt x="140" y="99"/>
                          <a:pt x="140" y="99"/>
                          <a:pt x="140" y="99"/>
                        </a:cubicBezTo>
                        <a:cubicBezTo>
                          <a:pt x="140" y="99"/>
                          <a:pt x="140" y="99"/>
                          <a:pt x="140" y="99"/>
                        </a:cubicBezTo>
                        <a:cubicBezTo>
                          <a:pt x="140" y="99"/>
                          <a:pt x="140" y="99"/>
                          <a:pt x="140" y="99"/>
                        </a:cubicBezTo>
                        <a:cubicBezTo>
                          <a:pt x="139" y="99"/>
                          <a:pt x="139" y="99"/>
                          <a:pt x="139" y="99"/>
                        </a:cubicBezTo>
                        <a:cubicBezTo>
                          <a:pt x="140" y="99"/>
                          <a:pt x="140" y="99"/>
                          <a:pt x="140" y="99"/>
                        </a:cubicBezTo>
                        <a:cubicBezTo>
                          <a:pt x="140" y="98"/>
                          <a:pt x="140" y="98"/>
                          <a:pt x="140" y="98"/>
                        </a:cubicBezTo>
                        <a:cubicBezTo>
                          <a:pt x="140" y="98"/>
                          <a:pt x="140" y="98"/>
                          <a:pt x="140" y="98"/>
                        </a:cubicBezTo>
                        <a:cubicBezTo>
                          <a:pt x="139" y="98"/>
                          <a:pt x="139" y="98"/>
                          <a:pt x="139" y="98"/>
                        </a:cubicBezTo>
                        <a:cubicBezTo>
                          <a:pt x="139" y="98"/>
                          <a:pt x="139" y="98"/>
                          <a:pt x="139" y="98"/>
                        </a:cubicBezTo>
                        <a:cubicBezTo>
                          <a:pt x="139" y="98"/>
                          <a:pt x="139" y="98"/>
                          <a:pt x="139" y="98"/>
                        </a:cubicBezTo>
                        <a:cubicBezTo>
                          <a:pt x="139" y="97"/>
                          <a:pt x="139" y="97"/>
                          <a:pt x="139" y="97"/>
                        </a:cubicBezTo>
                        <a:cubicBezTo>
                          <a:pt x="139" y="97"/>
                          <a:pt x="139" y="97"/>
                          <a:pt x="139" y="97"/>
                        </a:cubicBezTo>
                        <a:cubicBezTo>
                          <a:pt x="139" y="97"/>
                          <a:pt x="139" y="97"/>
                          <a:pt x="139" y="97"/>
                        </a:cubicBezTo>
                        <a:cubicBezTo>
                          <a:pt x="139" y="96"/>
                          <a:pt x="139" y="96"/>
                          <a:pt x="139" y="96"/>
                        </a:cubicBezTo>
                        <a:cubicBezTo>
                          <a:pt x="139" y="95"/>
                          <a:pt x="139" y="95"/>
                          <a:pt x="139" y="95"/>
                        </a:cubicBezTo>
                        <a:cubicBezTo>
                          <a:pt x="139" y="95"/>
                          <a:pt x="139" y="95"/>
                          <a:pt x="139" y="95"/>
                        </a:cubicBezTo>
                        <a:cubicBezTo>
                          <a:pt x="140" y="94"/>
                          <a:pt x="140" y="94"/>
                          <a:pt x="140" y="94"/>
                        </a:cubicBezTo>
                        <a:cubicBezTo>
                          <a:pt x="140" y="93"/>
                          <a:pt x="140" y="93"/>
                          <a:pt x="140" y="93"/>
                        </a:cubicBezTo>
                        <a:cubicBezTo>
                          <a:pt x="140" y="93"/>
                          <a:pt x="140" y="93"/>
                          <a:pt x="140" y="93"/>
                        </a:cubicBezTo>
                        <a:cubicBezTo>
                          <a:pt x="140" y="93"/>
                          <a:pt x="140" y="93"/>
                          <a:pt x="140" y="93"/>
                        </a:cubicBezTo>
                        <a:cubicBezTo>
                          <a:pt x="140" y="93"/>
                          <a:pt x="140" y="93"/>
                          <a:pt x="140" y="93"/>
                        </a:cubicBezTo>
                        <a:cubicBezTo>
                          <a:pt x="140" y="92"/>
                          <a:pt x="140" y="92"/>
                          <a:pt x="140" y="92"/>
                        </a:cubicBezTo>
                        <a:cubicBezTo>
                          <a:pt x="140" y="92"/>
                          <a:pt x="140" y="92"/>
                          <a:pt x="140" y="92"/>
                        </a:cubicBezTo>
                        <a:cubicBezTo>
                          <a:pt x="141" y="92"/>
                          <a:pt x="141" y="92"/>
                          <a:pt x="141" y="92"/>
                        </a:cubicBezTo>
                        <a:cubicBezTo>
                          <a:pt x="141" y="92"/>
                          <a:pt x="141" y="92"/>
                          <a:pt x="141" y="92"/>
                        </a:cubicBezTo>
                        <a:cubicBezTo>
                          <a:pt x="141" y="91"/>
                          <a:pt x="141" y="91"/>
                          <a:pt x="141" y="91"/>
                        </a:cubicBezTo>
                        <a:cubicBezTo>
                          <a:pt x="141" y="91"/>
                          <a:pt x="141" y="91"/>
                          <a:pt x="141" y="91"/>
                        </a:cubicBezTo>
                        <a:cubicBezTo>
                          <a:pt x="141" y="90"/>
                          <a:pt x="141" y="90"/>
                          <a:pt x="141" y="90"/>
                        </a:cubicBezTo>
                        <a:cubicBezTo>
                          <a:pt x="141" y="89"/>
                          <a:pt x="141" y="89"/>
                          <a:pt x="141" y="89"/>
                        </a:cubicBezTo>
                        <a:cubicBezTo>
                          <a:pt x="141" y="89"/>
                          <a:pt x="141" y="89"/>
                          <a:pt x="141" y="89"/>
                        </a:cubicBezTo>
                        <a:cubicBezTo>
                          <a:pt x="141" y="89"/>
                          <a:pt x="141" y="89"/>
                          <a:pt x="141" y="89"/>
                        </a:cubicBezTo>
                        <a:cubicBezTo>
                          <a:pt x="142" y="90"/>
                          <a:pt x="142" y="90"/>
                          <a:pt x="142" y="90"/>
                        </a:cubicBezTo>
                        <a:cubicBezTo>
                          <a:pt x="142" y="91"/>
                          <a:pt x="142" y="91"/>
                          <a:pt x="142" y="91"/>
                        </a:cubicBezTo>
                        <a:cubicBezTo>
                          <a:pt x="142" y="91"/>
                          <a:pt x="142" y="91"/>
                          <a:pt x="142" y="91"/>
                        </a:cubicBezTo>
                        <a:cubicBezTo>
                          <a:pt x="142" y="91"/>
                          <a:pt x="142" y="91"/>
                          <a:pt x="142" y="91"/>
                        </a:cubicBezTo>
                        <a:cubicBezTo>
                          <a:pt x="141" y="86"/>
                          <a:pt x="141" y="86"/>
                          <a:pt x="141" y="86"/>
                        </a:cubicBezTo>
                        <a:cubicBezTo>
                          <a:pt x="141" y="85"/>
                          <a:pt x="141" y="85"/>
                          <a:pt x="141" y="85"/>
                        </a:cubicBezTo>
                        <a:cubicBezTo>
                          <a:pt x="141" y="85"/>
                          <a:pt x="141" y="85"/>
                          <a:pt x="141" y="85"/>
                        </a:cubicBezTo>
                        <a:cubicBezTo>
                          <a:pt x="141" y="85"/>
                          <a:pt x="141" y="85"/>
                          <a:pt x="141" y="85"/>
                        </a:cubicBezTo>
                        <a:cubicBezTo>
                          <a:pt x="141" y="84"/>
                          <a:pt x="141" y="84"/>
                          <a:pt x="141" y="84"/>
                        </a:cubicBezTo>
                        <a:cubicBezTo>
                          <a:pt x="141" y="81"/>
                          <a:pt x="141" y="81"/>
                          <a:pt x="141" y="81"/>
                        </a:cubicBezTo>
                        <a:cubicBezTo>
                          <a:pt x="141" y="81"/>
                          <a:pt x="141" y="81"/>
                          <a:pt x="141" y="81"/>
                        </a:cubicBezTo>
                        <a:cubicBezTo>
                          <a:pt x="141" y="81"/>
                          <a:pt x="141" y="81"/>
                          <a:pt x="141" y="81"/>
                        </a:cubicBezTo>
                        <a:cubicBezTo>
                          <a:pt x="141" y="80"/>
                          <a:pt x="141" y="80"/>
                          <a:pt x="141" y="80"/>
                        </a:cubicBezTo>
                        <a:cubicBezTo>
                          <a:pt x="141" y="80"/>
                          <a:pt x="141" y="80"/>
                          <a:pt x="141" y="80"/>
                        </a:cubicBezTo>
                        <a:cubicBezTo>
                          <a:pt x="141" y="79"/>
                          <a:pt x="141" y="79"/>
                          <a:pt x="141" y="79"/>
                        </a:cubicBezTo>
                        <a:cubicBezTo>
                          <a:pt x="141" y="79"/>
                          <a:pt x="141" y="79"/>
                          <a:pt x="141" y="79"/>
                        </a:cubicBezTo>
                        <a:cubicBezTo>
                          <a:pt x="140" y="76"/>
                          <a:pt x="140" y="76"/>
                          <a:pt x="140" y="76"/>
                        </a:cubicBezTo>
                        <a:cubicBezTo>
                          <a:pt x="141" y="76"/>
                          <a:pt x="141" y="76"/>
                          <a:pt x="141" y="76"/>
                        </a:cubicBezTo>
                        <a:cubicBezTo>
                          <a:pt x="141" y="75"/>
                          <a:pt x="141" y="75"/>
                          <a:pt x="141" y="75"/>
                        </a:cubicBezTo>
                        <a:cubicBezTo>
                          <a:pt x="140" y="73"/>
                          <a:pt x="140" y="73"/>
                          <a:pt x="140" y="73"/>
                        </a:cubicBezTo>
                        <a:cubicBezTo>
                          <a:pt x="140" y="72"/>
                          <a:pt x="140" y="72"/>
                          <a:pt x="140" y="72"/>
                        </a:cubicBezTo>
                        <a:cubicBezTo>
                          <a:pt x="140" y="72"/>
                          <a:pt x="140" y="72"/>
                          <a:pt x="140" y="72"/>
                        </a:cubicBezTo>
                        <a:cubicBezTo>
                          <a:pt x="140" y="72"/>
                          <a:pt x="140" y="72"/>
                          <a:pt x="140" y="72"/>
                        </a:cubicBezTo>
                        <a:cubicBezTo>
                          <a:pt x="140" y="72"/>
                          <a:pt x="140" y="72"/>
                          <a:pt x="140" y="72"/>
                        </a:cubicBezTo>
                        <a:cubicBezTo>
                          <a:pt x="140" y="71"/>
                          <a:pt x="140" y="71"/>
                          <a:pt x="140" y="71"/>
                        </a:cubicBezTo>
                        <a:cubicBezTo>
                          <a:pt x="139" y="69"/>
                          <a:pt x="139" y="69"/>
                          <a:pt x="139" y="69"/>
                        </a:cubicBezTo>
                        <a:cubicBezTo>
                          <a:pt x="139" y="69"/>
                          <a:pt x="139" y="69"/>
                          <a:pt x="139" y="69"/>
                        </a:cubicBezTo>
                        <a:cubicBezTo>
                          <a:pt x="139" y="69"/>
                          <a:pt x="139" y="69"/>
                          <a:pt x="139" y="69"/>
                        </a:cubicBezTo>
                        <a:cubicBezTo>
                          <a:pt x="138" y="69"/>
                          <a:pt x="138" y="69"/>
                          <a:pt x="138" y="69"/>
                        </a:cubicBezTo>
                        <a:cubicBezTo>
                          <a:pt x="138" y="69"/>
                          <a:pt x="138" y="69"/>
                          <a:pt x="138" y="69"/>
                        </a:cubicBezTo>
                        <a:cubicBezTo>
                          <a:pt x="138" y="69"/>
                          <a:pt x="138" y="69"/>
                          <a:pt x="138" y="69"/>
                        </a:cubicBezTo>
                        <a:cubicBezTo>
                          <a:pt x="138" y="69"/>
                          <a:pt x="138" y="69"/>
                          <a:pt x="138" y="69"/>
                        </a:cubicBezTo>
                        <a:cubicBezTo>
                          <a:pt x="138" y="69"/>
                          <a:pt x="138" y="69"/>
                          <a:pt x="138" y="69"/>
                        </a:cubicBezTo>
                        <a:cubicBezTo>
                          <a:pt x="139" y="69"/>
                          <a:pt x="139" y="69"/>
                          <a:pt x="139" y="69"/>
                        </a:cubicBezTo>
                        <a:cubicBezTo>
                          <a:pt x="139" y="68"/>
                          <a:pt x="139" y="68"/>
                          <a:pt x="139" y="68"/>
                        </a:cubicBezTo>
                        <a:cubicBezTo>
                          <a:pt x="139" y="68"/>
                          <a:pt x="139" y="68"/>
                          <a:pt x="139" y="68"/>
                        </a:cubicBezTo>
                        <a:cubicBezTo>
                          <a:pt x="138" y="68"/>
                          <a:pt x="138" y="68"/>
                          <a:pt x="138" y="68"/>
                        </a:cubicBezTo>
                        <a:cubicBezTo>
                          <a:pt x="138" y="67"/>
                          <a:pt x="138" y="67"/>
                          <a:pt x="138" y="67"/>
                        </a:cubicBezTo>
                        <a:cubicBezTo>
                          <a:pt x="137" y="66"/>
                          <a:pt x="137" y="66"/>
                          <a:pt x="137" y="66"/>
                        </a:cubicBezTo>
                        <a:cubicBezTo>
                          <a:pt x="137" y="66"/>
                          <a:pt x="137" y="66"/>
                          <a:pt x="137" y="66"/>
                        </a:cubicBezTo>
                        <a:cubicBezTo>
                          <a:pt x="137" y="65"/>
                          <a:pt x="137" y="65"/>
                          <a:pt x="137" y="65"/>
                        </a:cubicBezTo>
                        <a:cubicBezTo>
                          <a:pt x="136" y="65"/>
                          <a:pt x="136" y="65"/>
                          <a:pt x="136" y="65"/>
                        </a:cubicBezTo>
                        <a:cubicBezTo>
                          <a:pt x="136" y="65"/>
                          <a:pt x="136" y="65"/>
                          <a:pt x="136" y="65"/>
                        </a:cubicBezTo>
                        <a:cubicBezTo>
                          <a:pt x="135" y="64"/>
                          <a:pt x="135" y="64"/>
                          <a:pt x="135" y="64"/>
                        </a:cubicBezTo>
                        <a:cubicBezTo>
                          <a:pt x="135" y="64"/>
                          <a:pt x="135" y="64"/>
                          <a:pt x="135" y="64"/>
                        </a:cubicBezTo>
                        <a:cubicBezTo>
                          <a:pt x="135" y="64"/>
                          <a:pt x="135" y="64"/>
                          <a:pt x="135" y="64"/>
                        </a:cubicBezTo>
                        <a:cubicBezTo>
                          <a:pt x="135" y="64"/>
                          <a:pt x="135" y="64"/>
                          <a:pt x="135"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5" y="64"/>
                          <a:pt x="135" y="64"/>
                          <a:pt x="135" y="64"/>
                        </a:cubicBezTo>
                        <a:cubicBezTo>
                          <a:pt x="135" y="64"/>
                          <a:pt x="135" y="64"/>
                          <a:pt x="135" y="64"/>
                        </a:cubicBezTo>
                        <a:cubicBezTo>
                          <a:pt x="136" y="64"/>
                          <a:pt x="136" y="64"/>
                          <a:pt x="136" y="64"/>
                        </a:cubicBezTo>
                        <a:cubicBezTo>
                          <a:pt x="136" y="65"/>
                          <a:pt x="136" y="65"/>
                          <a:pt x="136" y="65"/>
                        </a:cubicBezTo>
                        <a:cubicBezTo>
                          <a:pt x="136" y="64"/>
                          <a:pt x="136" y="64"/>
                          <a:pt x="136" y="64"/>
                        </a:cubicBezTo>
                        <a:cubicBezTo>
                          <a:pt x="132" y="59"/>
                          <a:pt x="132" y="59"/>
                          <a:pt x="132" y="59"/>
                        </a:cubicBezTo>
                        <a:cubicBezTo>
                          <a:pt x="131" y="56"/>
                          <a:pt x="131" y="56"/>
                          <a:pt x="131" y="56"/>
                        </a:cubicBezTo>
                        <a:cubicBezTo>
                          <a:pt x="128" y="52"/>
                          <a:pt x="126" y="48"/>
                          <a:pt x="123" y="45"/>
                        </a:cubicBezTo>
                        <a:cubicBezTo>
                          <a:pt x="123" y="44"/>
                          <a:pt x="123" y="44"/>
                          <a:pt x="123" y="44"/>
                        </a:cubicBezTo>
                        <a:cubicBezTo>
                          <a:pt x="122" y="43"/>
                          <a:pt x="122" y="43"/>
                          <a:pt x="122" y="43"/>
                        </a:cubicBezTo>
                        <a:cubicBezTo>
                          <a:pt x="122" y="42"/>
                          <a:pt x="122" y="42"/>
                          <a:pt x="122" y="42"/>
                        </a:cubicBezTo>
                        <a:cubicBezTo>
                          <a:pt x="122" y="42"/>
                          <a:pt x="122" y="42"/>
                          <a:pt x="122" y="42"/>
                        </a:cubicBezTo>
                        <a:cubicBezTo>
                          <a:pt x="121" y="40"/>
                          <a:pt x="121" y="40"/>
                          <a:pt x="121" y="40"/>
                        </a:cubicBezTo>
                        <a:cubicBezTo>
                          <a:pt x="121" y="39"/>
                          <a:pt x="121" y="39"/>
                          <a:pt x="121" y="39"/>
                        </a:cubicBezTo>
                        <a:cubicBezTo>
                          <a:pt x="121" y="39"/>
                          <a:pt x="121" y="39"/>
                          <a:pt x="121" y="39"/>
                        </a:cubicBezTo>
                        <a:cubicBezTo>
                          <a:pt x="120" y="38"/>
                          <a:pt x="120" y="38"/>
                          <a:pt x="120" y="38"/>
                        </a:cubicBezTo>
                        <a:cubicBezTo>
                          <a:pt x="120" y="38"/>
                          <a:pt x="120" y="38"/>
                          <a:pt x="120" y="38"/>
                        </a:cubicBezTo>
                        <a:cubicBezTo>
                          <a:pt x="120" y="38"/>
                          <a:pt x="120" y="38"/>
                          <a:pt x="120" y="38"/>
                        </a:cubicBezTo>
                        <a:cubicBezTo>
                          <a:pt x="120" y="37"/>
                          <a:pt x="120" y="37"/>
                          <a:pt x="120" y="37"/>
                        </a:cubicBezTo>
                        <a:cubicBezTo>
                          <a:pt x="119" y="36"/>
                          <a:pt x="119" y="36"/>
                          <a:pt x="119" y="36"/>
                        </a:cubicBezTo>
                        <a:cubicBezTo>
                          <a:pt x="120" y="36"/>
                          <a:pt x="120" y="36"/>
                          <a:pt x="120" y="36"/>
                        </a:cubicBezTo>
                        <a:cubicBezTo>
                          <a:pt x="120" y="36"/>
                          <a:pt x="120" y="36"/>
                          <a:pt x="120" y="36"/>
                        </a:cubicBezTo>
                        <a:cubicBezTo>
                          <a:pt x="121" y="36"/>
                          <a:pt x="121" y="36"/>
                          <a:pt x="121" y="36"/>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8"/>
                          <a:pt x="121" y="38"/>
                          <a:pt x="121" y="38"/>
                        </a:cubicBezTo>
                        <a:cubicBezTo>
                          <a:pt x="121" y="38"/>
                          <a:pt x="121" y="38"/>
                          <a:pt x="121" y="38"/>
                        </a:cubicBezTo>
                        <a:cubicBezTo>
                          <a:pt x="121" y="38"/>
                          <a:pt x="121" y="38"/>
                          <a:pt x="121" y="38"/>
                        </a:cubicBezTo>
                        <a:cubicBezTo>
                          <a:pt x="121" y="39"/>
                          <a:pt x="121" y="39"/>
                          <a:pt x="121" y="39"/>
                        </a:cubicBezTo>
                        <a:cubicBezTo>
                          <a:pt x="121" y="39"/>
                          <a:pt x="121" y="39"/>
                          <a:pt x="121" y="39"/>
                        </a:cubicBezTo>
                        <a:cubicBezTo>
                          <a:pt x="122" y="39"/>
                          <a:pt x="122" y="39"/>
                          <a:pt x="122" y="39"/>
                        </a:cubicBezTo>
                        <a:cubicBezTo>
                          <a:pt x="123" y="39"/>
                          <a:pt x="123" y="39"/>
                          <a:pt x="123" y="39"/>
                        </a:cubicBezTo>
                        <a:cubicBezTo>
                          <a:pt x="123" y="39"/>
                          <a:pt x="123" y="39"/>
                          <a:pt x="123" y="39"/>
                        </a:cubicBezTo>
                        <a:cubicBezTo>
                          <a:pt x="123" y="39"/>
                          <a:pt x="123" y="39"/>
                          <a:pt x="123" y="39"/>
                        </a:cubicBezTo>
                        <a:cubicBezTo>
                          <a:pt x="123" y="39"/>
                          <a:pt x="123" y="39"/>
                          <a:pt x="123" y="39"/>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4" y="38"/>
                          <a:pt x="124" y="38"/>
                          <a:pt x="124" y="38"/>
                        </a:cubicBezTo>
                        <a:cubicBezTo>
                          <a:pt x="124" y="38"/>
                          <a:pt x="124" y="38"/>
                          <a:pt x="124" y="38"/>
                        </a:cubicBezTo>
                        <a:cubicBezTo>
                          <a:pt x="124" y="39"/>
                          <a:pt x="124" y="39"/>
                          <a:pt x="124" y="39"/>
                        </a:cubicBezTo>
                        <a:cubicBezTo>
                          <a:pt x="124" y="39"/>
                          <a:pt x="124" y="39"/>
                          <a:pt x="124" y="39"/>
                        </a:cubicBezTo>
                        <a:cubicBezTo>
                          <a:pt x="124" y="40"/>
                          <a:pt x="124" y="40"/>
                          <a:pt x="124" y="40"/>
                        </a:cubicBezTo>
                        <a:cubicBezTo>
                          <a:pt x="125" y="40"/>
                          <a:pt x="125" y="40"/>
                          <a:pt x="125" y="40"/>
                        </a:cubicBezTo>
                        <a:cubicBezTo>
                          <a:pt x="124" y="43"/>
                          <a:pt x="124" y="43"/>
                          <a:pt x="124" y="43"/>
                        </a:cubicBezTo>
                        <a:cubicBezTo>
                          <a:pt x="125" y="46"/>
                          <a:pt x="125" y="46"/>
                          <a:pt x="125" y="46"/>
                        </a:cubicBezTo>
                        <a:cubicBezTo>
                          <a:pt x="125" y="47"/>
                          <a:pt x="125" y="47"/>
                          <a:pt x="125" y="47"/>
                        </a:cubicBezTo>
                        <a:cubicBezTo>
                          <a:pt x="126" y="48"/>
                          <a:pt x="126" y="48"/>
                          <a:pt x="126" y="48"/>
                        </a:cubicBezTo>
                        <a:cubicBezTo>
                          <a:pt x="127" y="50"/>
                          <a:pt x="127" y="50"/>
                          <a:pt x="127" y="50"/>
                        </a:cubicBezTo>
                        <a:cubicBezTo>
                          <a:pt x="128" y="51"/>
                          <a:pt x="128" y="51"/>
                          <a:pt x="128" y="51"/>
                        </a:cubicBezTo>
                        <a:cubicBezTo>
                          <a:pt x="128" y="51"/>
                          <a:pt x="128" y="51"/>
                          <a:pt x="128" y="51"/>
                        </a:cubicBezTo>
                        <a:cubicBezTo>
                          <a:pt x="128" y="51"/>
                          <a:pt x="128" y="51"/>
                          <a:pt x="128" y="51"/>
                        </a:cubicBezTo>
                        <a:cubicBezTo>
                          <a:pt x="129" y="51"/>
                          <a:pt x="129" y="51"/>
                          <a:pt x="129" y="51"/>
                        </a:cubicBezTo>
                        <a:cubicBezTo>
                          <a:pt x="129" y="52"/>
                          <a:pt x="129" y="52"/>
                          <a:pt x="129" y="52"/>
                        </a:cubicBezTo>
                        <a:cubicBezTo>
                          <a:pt x="129" y="51"/>
                          <a:pt x="129" y="51"/>
                          <a:pt x="129" y="51"/>
                        </a:cubicBezTo>
                        <a:cubicBezTo>
                          <a:pt x="127" y="50"/>
                          <a:pt x="127" y="50"/>
                          <a:pt x="127" y="50"/>
                        </a:cubicBezTo>
                        <a:cubicBezTo>
                          <a:pt x="127" y="49"/>
                          <a:pt x="127" y="49"/>
                          <a:pt x="127" y="49"/>
                        </a:cubicBezTo>
                        <a:cubicBezTo>
                          <a:pt x="127" y="48"/>
                          <a:pt x="127" y="48"/>
                          <a:pt x="127" y="48"/>
                        </a:cubicBezTo>
                        <a:cubicBezTo>
                          <a:pt x="126" y="48"/>
                          <a:pt x="126" y="48"/>
                          <a:pt x="126" y="48"/>
                        </a:cubicBezTo>
                        <a:cubicBezTo>
                          <a:pt x="126" y="46"/>
                          <a:pt x="126" y="46"/>
                          <a:pt x="126" y="46"/>
                        </a:cubicBezTo>
                        <a:cubicBezTo>
                          <a:pt x="125" y="45"/>
                          <a:pt x="125" y="45"/>
                          <a:pt x="125" y="45"/>
                        </a:cubicBezTo>
                        <a:cubicBezTo>
                          <a:pt x="125" y="45"/>
                          <a:pt x="125" y="45"/>
                          <a:pt x="125" y="45"/>
                        </a:cubicBezTo>
                        <a:cubicBezTo>
                          <a:pt x="125" y="45"/>
                          <a:pt x="125" y="45"/>
                          <a:pt x="125" y="45"/>
                        </a:cubicBezTo>
                        <a:cubicBezTo>
                          <a:pt x="125" y="44"/>
                          <a:pt x="125" y="44"/>
                          <a:pt x="125" y="44"/>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6" y="41"/>
                          <a:pt x="126" y="41"/>
                          <a:pt x="126" y="41"/>
                        </a:cubicBezTo>
                        <a:cubicBezTo>
                          <a:pt x="126" y="41"/>
                          <a:pt x="126" y="41"/>
                          <a:pt x="126" y="41"/>
                        </a:cubicBezTo>
                        <a:cubicBezTo>
                          <a:pt x="125" y="40"/>
                          <a:pt x="125" y="40"/>
                          <a:pt x="125" y="40"/>
                        </a:cubicBezTo>
                        <a:cubicBezTo>
                          <a:pt x="125" y="39"/>
                          <a:pt x="125" y="39"/>
                          <a:pt x="125" y="39"/>
                        </a:cubicBezTo>
                        <a:cubicBezTo>
                          <a:pt x="123" y="38"/>
                          <a:pt x="123" y="38"/>
                          <a:pt x="123" y="38"/>
                        </a:cubicBezTo>
                        <a:cubicBezTo>
                          <a:pt x="122" y="37"/>
                          <a:pt x="122" y="37"/>
                          <a:pt x="122" y="37"/>
                        </a:cubicBezTo>
                        <a:cubicBezTo>
                          <a:pt x="121" y="35"/>
                          <a:pt x="121" y="35"/>
                          <a:pt x="121" y="35"/>
                        </a:cubicBezTo>
                        <a:cubicBezTo>
                          <a:pt x="118" y="32"/>
                          <a:pt x="118" y="32"/>
                          <a:pt x="118" y="32"/>
                        </a:cubicBezTo>
                        <a:cubicBezTo>
                          <a:pt x="118" y="31"/>
                          <a:pt x="118" y="31"/>
                          <a:pt x="118" y="31"/>
                        </a:cubicBezTo>
                        <a:cubicBezTo>
                          <a:pt x="118" y="31"/>
                          <a:pt x="118" y="31"/>
                          <a:pt x="118" y="31"/>
                        </a:cubicBezTo>
                        <a:cubicBezTo>
                          <a:pt x="117" y="31"/>
                          <a:pt x="117" y="31"/>
                          <a:pt x="117" y="31"/>
                        </a:cubicBezTo>
                        <a:cubicBezTo>
                          <a:pt x="117" y="31"/>
                          <a:pt x="117" y="31"/>
                          <a:pt x="117" y="31"/>
                        </a:cubicBezTo>
                        <a:cubicBezTo>
                          <a:pt x="117" y="30"/>
                          <a:pt x="117" y="30"/>
                          <a:pt x="117" y="30"/>
                        </a:cubicBezTo>
                        <a:cubicBezTo>
                          <a:pt x="117" y="30"/>
                          <a:pt x="117" y="30"/>
                          <a:pt x="117" y="30"/>
                        </a:cubicBezTo>
                        <a:cubicBezTo>
                          <a:pt x="116" y="29"/>
                          <a:pt x="116" y="29"/>
                          <a:pt x="116" y="29"/>
                        </a:cubicBezTo>
                        <a:cubicBezTo>
                          <a:pt x="115" y="28"/>
                          <a:pt x="114" y="27"/>
                          <a:pt x="114" y="25"/>
                        </a:cubicBezTo>
                        <a:cubicBezTo>
                          <a:pt x="112" y="23"/>
                          <a:pt x="112" y="23"/>
                          <a:pt x="112" y="23"/>
                        </a:cubicBezTo>
                        <a:cubicBezTo>
                          <a:pt x="111" y="21"/>
                          <a:pt x="111" y="21"/>
                          <a:pt x="111" y="21"/>
                        </a:cubicBezTo>
                        <a:cubicBezTo>
                          <a:pt x="111" y="21"/>
                          <a:pt x="111" y="21"/>
                          <a:pt x="111" y="21"/>
                        </a:cubicBezTo>
                        <a:cubicBezTo>
                          <a:pt x="111" y="21"/>
                          <a:pt x="111" y="21"/>
                          <a:pt x="111" y="21"/>
                        </a:cubicBezTo>
                        <a:cubicBezTo>
                          <a:pt x="110" y="20"/>
                          <a:pt x="110" y="20"/>
                          <a:pt x="110" y="20"/>
                        </a:cubicBezTo>
                        <a:cubicBezTo>
                          <a:pt x="110" y="19"/>
                          <a:pt x="110" y="19"/>
                          <a:pt x="110" y="19"/>
                        </a:cubicBezTo>
                        <a:cubicBezTo>
                          <a:pt x="109" y="19"/>
                          <a:pt x="109" y="19"/>
                          <a:pt x="109" y="19"/>
                        </a:cubicBezTo>
                        <a:cubicBezTo>
                          <a:pt x="109" y="18"/>
                          <a:pt x="109" y="18"/>
                          <a:pt x="109" y="18"/>
                        </a:cubicBezTo>
                        <a:cubicBezTo>
                          <a:pt x="109" y="18"/>
                          <a:pt x="109" y="18"/>
                          <a:pt x="109" y="18"/>
                        </a:cubicBezTo>
                        <a:cubicBezTo>
                          <a:pt x="109" y="17"/>
                          <a:pt x="109" y="17"/>
                          <a:pt x="109" y="17"/>
                        </a:cubicBezTo>
                        <a:cubicBezTo>
                          <a:pt x="109" y="17"/>
                          <a:pt x="109" y="17"/>
                          <a:pt x="109" y="17"/>
                        </a:cubicBezTo>
                        <a:cubicBezTo>
                          <a:pt x="108" y="16"/>
                          <a:pt x="108" y="16"/>
                          <a:pt x="108" y="16"/>
                        </a:cubicBezTo>
                        <a:cubicBezTo>
                          <a:pt x="108" y="16"/>
                          <a:pt x="108" y="16"/>
                          <a:pt x="108" y="16"/>
                        </a:cubicBezTo>
                        <a:cubicBezTo>
                          <a:pt x="108" y="16"/>
                          <a:pt x="108" y="16"/>
                          <a:pt x="108" y="16"/>
                        </a:cubicBezTo>
                        <a:cubicBezTo>
                          <a:pt x="108" y="16"/>
                          <a:pt x="108" y="16"/>
                          <a:pt x="108" y="16"/>
                        </a:cubicBezTo>
                        <a:cubicBezTo>
                          <a:pt x="108" y="16"/>
                          <a:pt x="108" y="16"/>
                          <a:pt x="108" y="16"/>
                        </a:cubicBezTo>
                        <a:cubicBezTo>
                          <a:pt x="108" y="15"/>
                          <a:pt x="108" y="15"/>
                          <a:pt x="108" y="15"/>
                        </a:cubicBezTo>
                        <a:cubicBezTo>
                          <a:pt x="107" y="13"/>
                          <a:pt x="107" y="13"/>
                          <a:pt x="107" y="13"/>
                        </a:cubicBezTo>
                        <a:cubicBezTo>
                          <a:pt x="106" y="11"/>
                          <a:pt x="106" y="11"/>
                          <a:pt x="106" y="11"/>
                        </a:cubicBezTo>
                        <a:cubicBezTo>
                          <a:pt x="106" y="10"/>
                          <a:pt x="106" y="10"/>
                          <a:pt x="106" y="10"/>
                        </a:cubicBezTo>
                        <a:cubicBezTo>
                          <a:pt x="105" y="8"/>
                          <a:pt x="105" y="8"/>
                          <a:pt x="105" y="8"/>
                        </a:cubicBezTo>
                        <a:cubicBezTo>
                          <a:pt x="105" y="8"/>
                          <a:pt x="105" y="8"/>
                          <a:pt x="105" y="8"/>
                        </a:cubicBezTo>
                        <a:cubicBezTo>
                          <a:pt x="105" y="7"/>
                          <a:pt x="105" y="7"/>
                          <a:pt x="105" y="7"/>
                        </a:cubicBezTo>
                        <a:cubicBezTo>
                          <a:pt x="105" y="7"/>
                          <a:pt x="105" y="7"/>
                          <a:pt x="105" y="7"/>
                        </a:cubicBezTo>
                        <a:cubicBezTo>
                          <a:pt x="105" y="6"/>
                          <a:pt x="105" y="6"/>
                          <a:pt x="105" y="6"/>
                        </a:cubicBezTo>
                        <a:cubicBezTo>
                          <a:pt x="105" y="6"/>
                          <a:pt x="105" y="6"/>
                          <a:pt x="105" y="6"/>
                        </a:cubicBezTo>
                        <a:cubicBezTo>
                          <a:pt x="104" y="6"/>
                          <a:pt x="104" y="6"/>
                          <a:pt x="104" y="6"/>
                        </a:cubicBezTo>
                        <a:cubicBezTo>
                          <a:pt x="104" y="6"/>
                          <a:pt x="104" y="6"/>
                          <a:pt x="104" y="6"/>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3" y="5"/>
                          <a:pt x="103" y="5"/>
                          <a:pt x="103" y="5"/>
                        </a:cubicBezTo>
                        <a:cubicBezTo>
                          <a:pt x="103" y="4"/>
                          <a:pt x="103" y="4"/>
                          <a:pt x="103" y="4"/>
                        </a:cubicBezTo>
                        <a:cubicBezTo>
                          <a:pt x="103" y="4"/>
                          <a:pt x="103" y="4"/>
                          <a:pt x="103" y="4"/>
                        </a:cubicBezTo>
                        <a:cubicBezTo>
                          <a:pt x="103" y="4"/>
                          <a:pt x="103" y="4"/>
                          <a:pt x="103" y="4"/>
                        </a:cubicBezTo>
                        <a:cubicBezTo>
                          <a:pt x="102" y="4"/>
                          <a:pt x="102" y="4"/>
                          <a:pt x="102" y="4"/>
                        </a:cubicBezTo>
                        <a:cubicBezTo>
                          <a:pt x="102" y="4"/>
                          <a:pt x="102" y="4"/>
                          <a:pt x="102" y="4"/>
                        </a:cubicBezTo>
                        <a:cubicBezTo>
                          <a:pt x="102" y="3"/>
                          <a:pt x="102" y="3"/>
                          <a:pt x="102" y="3"/>
                        </a:cubicBezTo>
                        <a:cubicBezTo>
                          <a:pt x="102" y="3"/>
                          <a:pt x="102" y="3"/>
                          <a:pt x="102" y="3"/>
                        </a:cubicBezTo>
                        <a:cubicBezTo>
                          <a:pt x="102" y="3"/>
                          <a:pt x="102" y="3"/>
                          <a:pt x="102" y="3"/>
                        </a:cubicBezTo>
                        <a:cubicBezTo>
                          <a:pt x="102" y="2"/>
                          <a:pt x="102" y="2"/>
                          <a:pt x="102" y="2"/>
                        </a:cubicBezTo>
                        <a:cubicBezTo>
                          <a:pt x="103" y="3"/>
                          <a:pt x="103" y="3"/>
                          <a:pt x="103" y="3"/>
                        </a:cubicBezTo>
                        <a:cubicBezTo>
                          <a:pt x="103" y="3"/>
                          <a:pt x="103" y="3"/>
                          <a:pt x="103" y="3"/>
                        </a:cubicBezTo>
                        <a:cubicBezTo>
                          <a:pt x="103" y="3"/>
                          <a:pt x="103" y="3"/>
                          <a:pt x="103" y="3"/>
                        </a:cubicBezTo>
                        <a:cubicBezTo>
                          <a:pt x="103" y="3"/>
                          <a:pt x="103" y="3"/>
                          <a:pt x="103" y="3"/>
                        </a:cubicBezTo>
                        <a:cubicBezTo>
                          <a:pt x="103" y="3"/>
                          <a:pt x="103" y="3"/>
                          <a:pt x="103" y="3"/>
                        </a:cubicBezTo>
                        <a:cubicBezTo>
                          <a:pt x="103" y="4"/>
                          <a:pt x="103" y="4"/>
                          <a:pt x="103" y="4"/>
                        </a:cubicBezTo>
                        <a:cubicBezTo>
                          <a:pt x="103" y="4"/>
                          <a:pt x="103" y="4"/>
                          <a:pt x="103" y="4"/>
                        </a:cubicBezTo>
                        <a:cubicBezTo>
                          <a:pt x="104" y="4"/>
                          <a:pt x="104" y="4"/>
                          <a:pt x="104" y="4"/>
                        </a:cubicBezTo>
                        <a:cubicBezTo>
                          <a:pt x="103" y="4"/>
                          <a:pt x="103" y="4"/>
                          <a:pt x="103" y="4"/>
                        </a:cubicBezTo>
                        <a:cubicBezTo>
                          <a:pt x="103" y="2"/>
                          <a:pt x="103" y="2"/>
                          <a:pt x="103" y="2"/>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2" y="1"/>
                          <a:pt x="102" y="1"/>
                          <a:pt x="102" y="1"/>
                        </a:cubicBezTo>
                        <a:cubicBezTo>
                          <a:pt x="102" y="1"/>
                          <a:pt x="102" y="1"/>
                          <a:pt x="102" y="1"/>
                        </a:cubicBezTo>
                        <a:cubicBezTo>
                          <a:pt x="102" y="1"/>
                          <a:pt x="102" y="1"/>
                          <a:pt x="102" y="1"/>
                        </a:cubicBezTo>
                        <a:cubicBezTo>
                          <a:pt x="102" y="1"/>
                          <a:pt x="102" y="1"/>
                          <a:pt x="102" y="1"/>
                        </a:cubicBezTo>
                        <a:cubicBezTo>
                          <a:pt x="102" y="1"/>
                          <a:pt x="102" y="1"/>
                          <a:pt x="102" y="1"/>
                        </a:cubicBezTo>
                        <a:cubicBezTo>
                          <a:pt x="101" y="1"/>
                          <a:pt x="101" y="1"/>
                          <a:pt x="101" y="1"/>
                        </a:cubicBezTo>
                        <a:cubicBezTo>
                          <a:pt x="101" y="1"/>
                          <a:pt x="101" y="1"/>
                          <a:pt x="101" y="1"/>
                        </a:cubicBezTo>
                        <a:cubicBezTo>
                          <a:pt x="100" y="1"/>
                          <a:pt x="100" y="1"/>
                          <a:pt x="100" y="1"/>
                        </a:cubicBezTo>
                        <a:cubicBezTo>
                          <a:pt x="100" y="1"/>
                          <a:pt x="100" y="1"/>
                          <a:pt x="100" y="1"/>
                        </a:cubicBezTo>
                        <a:cubicBezTo>
                          <a:pt x="100" y="1"/>
                          <a:pt x="100" y="1"/>
                          <a:pt x="100" y="1"/>
                        </a:cubicBezTo>
                        <a:cubicBezTo>
                          <a:pt x="100" y="1"/>
                          <a:pt x="100" y="1"/>
                          <a:pt x="100" y="1"/>
                        </a:cubicBezTo>
                        <a:cubicBezTo>
                          <a:pt x="99" y="1"/>
                          <a:pt x="99" y="1"/>
                          <a:pt x="99" y="1"/>
                        </a:cubicBezTo>
                        <a:cubicBezTo>
                          <a:pt x="99" y="1"/>
                          <a:pt x="99" y="1"/>
                          <a:pt x="99" y="1"/>
                        </a:cubicBezTo>
                        <a:cubicBezTo>
                          <a:pt x="98" y="1"/>
                          <a:pt x="98" y="1"/>
                          <a:pt x="98" y="1"/>
                        </a:cubicBezTo>
                        <a:cubicBezTo>
                          <a:pt x="98" y="1"/>
                          <a:pt x="98" y="1"/>
                          <a:pt x="98" y="1"/>
                        </a:cubicBezTo>
                        <a:cubicBezTo>
                          <a:pt x="98" y="1"/>
                          <a:pt x="98" y="1"/>
                          <a:pt x="98" y="1"/>
                        </a:cubicBezTo>
                        <a:cubicBezTo>
                          <a:pt x="98" y="1"/>
                          <a:pt x="98" y="1"/>
                          <a:pt x="98" y="1"/>
                        </a:cubicBezTo>
                        <a:cubicBezTo>
                          <a:pt x="98" y="0"/>
                          <a:pt x="98" y="0"/>
                          <a:pt x="98" y="0"/>
                        </a:cubicBezTo>
                        <a:cubicBezTo>
                          <a:pt x="97" y="0"/>
                          <a:pt x="97" y="0"/>
                          <a:pt x="97" y="0"/>
                        </a:cubicBezTo>
                        <a:cubicBezTo>
                          <a:pt x="97" y="0"/>
                          <a:pt x="97" y="0"/>
                          <a:pt x="97" y="0"/>
                        </a:cubicBezTo>
                        <a:cubicBezTo>
                          <a:pt x="97" y="1"/>
                          <a:pt x="97" y="1"/>
                          <a:pt x="97" y="1"/>
                        </a:cubicBezTo>
                        <a:cubicBezTo>
                          <a:pt x="96" y="0"/>
                          <a:pt x="96" y="0"/>
                          <a:pt x="96" y="0"/>
                        </a:cubicBezTo>
                        <a:cubicBezTo>
                          <a:pt x="95" y="0"/>
                          <a:pt x="95" y="0"/>
                          <a:pt x="95" y="0"/>
                        </a:cubicBezTo>
                        <a:cubicBezTo>
                          <a:pt x="95" y="0"/>
                          <a:pt x="95" y="0"/>
                          <a:pt x="95" y="0"/>
                        </a:cubicBezTo>
                        <a:cubicBezTo>
                          <a:pt x="95" y="0"/>
                          <a:pt x="95" y="0"/>
                          <a:pt x="95" y="0"/>
                        </a:cubicBezTo>
                        <a:cubicBezTo>
                          <a:pt x="95" y="0"/>
                          <a:pt x="95" y="0"/>
                          <a:pt x="95" y="0"/>
                        </a:cubicBezTo>
                        <a:cubicBezTo>
                          <a:pt x="95" y="0"/>
                          <a:pt x="95" y="0"/>
                          <a:pt x="95"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1"/>
                          <a:pt x="94" y="1"/>
                          <a:pt x="94" y="1"/>
                        </a:cubicBezTo>
                        <a:cubicBezTo>
                          <a:pt x="94" y="1"/>
                          <a:pt x="94" y="1"/>
                          <a:pt x="94" y="1"/>
                        </a:cubicBezTo>
                        <a:cubicBezTo>
                          <a:pt x="94" y="1"/>
                          <a:pt x="94" y="1"/>
                          <a:pt x="94" y="1"/>
                        </a:cubicBezTo>
                        <a:cubicBezTo>
                          <a:pt x="94" y="1"/>
                          <a:pt x="94" y="1"/>
                          <a:pt x="94"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2"/>
                          <a:pt x="93" y="2"/>
                          <a:pt x="93" y="2"/>
                        </a:cubicBezTo>
                        <a:cubicBezTo>
                          <a:pt x="93" y="2"/>
                          <a:pt x="93" y="2"/>
                          <a:pt x="93" y="2"/>
                        </a:cubicBezTo>
                        <a:cubicBezTo>
                          <a:pt x="93" y="2"/>
                          <a:pt x="93" y="2"/>
                          <a:pt x="93" y="2"/>
                        </a:cubicBezTo>
                        <a:cubicBezTo>
                          <a:pt x="93" y="2"/>
                          <a:pt x="93" y="2"/>
                          <a:pt x="93" y="2"/>
                        </a:cubicBezTo>
                        <a:cubicBezTo>
                          <a:pt x="93" y="2"/>
                          <a:pt x="93" y="2"/>
                          <a:pt x="93" y="2"/>
                        </a:cubicBezTo>
                        <a:cubicBezTo>
                          <a:pt x="93" y="2"/>
                          <a:pt x="93" y="2"/>
                          <a:pt x="93" y="2"/>
                        </a:cubicBezTo>
                        <a:cubicBezTo>
                          <a:pt x="93" y="3"/>
                          <a:pt x="93" y="3"/>
                          <a:pt x="93" y="3"/>
                        </a:cubicBezTo>
                        <a:cubicBezTo>
                          <a:pt x="93" y="3"/>
                          <a:pt x="93" y="3"/>
                          <a:pt x="93" y="3"/>
                        </a:cubicBezTo>
                        <a:cubicBezTo>
                          <a:pt x="93" y="3"/>
                          <a:pt x="93" y="3"/>
                          <a:pt x="93" y="3"/>
                        </a:cubicBezTo>
                        <a:cubicBezTo>
                          <a:pt x="93"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4" y="4"/>
                          <a:pt x="94" y="4"/>
                          <a:pt x="94" y="4"/>
                        </a:cubicBezTo>
                        <a:cubicBezTo>
                          <a:pt x="94" y="4"/>
                          <a:pt x="94" y="4"/>
                          <a:pt x="94" y="4"/>
                        </a:cubicBezTo>
                        <a:cubicBezTo>
                          <a:pt x="94" y="5"/>
                          <a:pt x="94" y="5"/>
                          <a:pt x="94" y="5"/>
                        </a:cubicBezTo>
                        <a:cubicBezTo>
                          <a:pt x="94" y="5"/>
                          <a:pt x="94" y="5"/>
                          <a:pt x="94" y="5"/>
                        </a:cubicBezTo>
                        <a:cubicBezTo>
                          <a:pt x="94" y="5"/>
                          <a:pt x="94" y="5"/>
                          <a:pt x="94" y="5"/>
                        </a:cubicBezTo>
                        <a:cubicBezTo>
                          <a:pt x="94" y="6"/>
                          <a:pt x="94" y="6"/>
                          <a:pt x="94" y="6"/>
                        </a:cubicBezTo>
                        <a:cubicBezTo>
                          <a:pt x="94" y="8"/>
                          <a:pt x="94" y="8"/>
                          <a:pt x="94" y="8"/>
                        </a:cubicBezTo>
                        <a:cubicBezTo>
                          <a:pt x="94" y="8"/>
                          <a:pt x="94" y="8"/>
                          <a:pt x="94" y="8"/>
                        </a:cubicBezTo>
                        <a:cubicBezTo>
                          <a:pt x="94" y="8"/>
                          <a:pt x="94" y="8"/>
                          <a:pt x="94" y="8"/>
                        </a:cubicBezTo>
                        <a:cubicBezTo>
                          <a:pt x="94" y="8"/>
                          <a:pt x="94" y="8"/>
                          <a:pt x="94" y="8"/>
                        </a:cubicBezTo>
                        <a:cubicBezTo>
                          <a:pt x="94" y="9"/>
                          <a:pt x="94" y="9"/>
                          <a:pt x="94" y="9"/>
                        </a:cubicBezTo>
                        <a:cubicBezTo>
                          <a:pt x="94" y="9"/>
                          <a:pt x="94" y="9"/>
                          <a:pt x="94" y="9"/>
                        </a:cubicBezTo>
                        <a:cubicBezTo>
                          <a:pt x="94" y="9"/>
                          <a:pt x="94" y="9"/>
                          <a:pt x="94" y="9"/>
                        </a:cubicBezTo>
                        <a:cubicBezTo>
                          <a:pt x="94" y="9"/>
                          <a:pt x="94" y="9"/>
                          <a:pt x="94" y="9"/>
                        </a:cubicBezTo>
                        <a:cubicBezTo>
                          <a:pt x="93" y="9"/>
                          <a:pt x="93" y="9"/>
                          <a:pt x="93" y="9"/>
                        </a:cubicBezTo>
                        <a:cubicBezTo>
                          <a:pt x="93" y="9"/>
                          <a:pt x="93" y="9"/>
                          <a:pt x="93" y="9"/>
                        </a:cubicBezTo>
                        <a:cubicBezTo>
                          <a:pt x="93" y="9"/>
                          <a:pt x="93" y="9"/>
                          <a:pt x="93" y="9"/>
                        </a:cubicBezTo>
                        <a:cubicBezTo>
                          <a:pt x="93" y="9"/>
                          <a:pt x="93" y="9"/>
                          <a:pt x="93" y="9"/>
                        </a:cubicBezTo>
                        <a:cubicBezTo>
                          <a:pt x="93" y="9"/>
                          <a:pt x="93" y="9"/>
                          <a:pt x="93" y="9"/>
                        </a:cubicBezTo>
                        <a:cubicBezTo>
                          <a:pt x="92" y="9"/>
                          <a:pt x="92" y="9"/>
                          <a:pt x="92" y="9"/>
                        </a:cubicBezTo>
                        <a:cubicBezTo>
                          <a:pt x="92" y="9"/>
                          <a:pt x="92" y="9"/>
                          <a:pt x="92" y="9"/>
                        </a:cubicBezTo>
                        <a:cubicBezTo>
                          <a:pt x="92" y="9"/>
                          <a:pt x="92" y="9"/>
                          <a:pt x="92" y="9"/>
                        </a:cubicBezTo>
                        <a:cubicBezTo>
                          <a:pt x="92" y="9"/>
                          <a:pt x="92" y="9"/>
                          <a:pt x="92" y="9"/>
                        </a:cubicBezTo>
                        <a:cubicBezTo>
                          <a:pt x="92" y="9"/>
                          <a:pt x="92" y="9"/>
                          <a:pt x="92" y="9"/>
                        </a:cubicBezTo>
                        <a:cubicBezTo>
                          <a:pt x="91" y="9"/>
                          <a:pt x="91" y="9"/>
                          <a:pt x="91" y="9"/>
                        </a:cubicBezTo>
                        <a:cubicBezTo>
                          <a:pt x="91" y="8"/>
                          <a:pt x="91" y="8"/>
                          <a:pt x="91" y="8"/>
                        </a:cubicBezTo>
                        <a:cubicBezTo>
                          <a:pt x="91" y="8"/>
                          <a:pt x="91" y="8"/>
                          <a:pt x="91" y="8"/>
                        </a:cubicBezTo>
                        <a:cubicBezTo>
                          <a:pt x="91" y="8"/>
                          <a:pt x="91" y="8"/>
                          <a:pt x="91" y="8"/>
                        </a:cubicBezTo>
                        <a:cubicBezTo>
                          <a:pt x="91" y="8"/>
                          <a:pt x="91" y="8"/>
                          <a:pt x="91" y="8"/>
                        </a:cubicBezTo>
                        <a:cubicBezTo>
                          <a:pt x="91" y="8"/>
                          <a:pt x="91" y="8"/>
                          <a:pt x="91" y="8"/>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75" y="7"/>
                          <a:pt x="61" y="8"/>
                          <a:pt x="46" y="9"/>
                        </a:cubicBezTo>
                        <a:cubicBezTo>
                          <a:pt x="46" y="9"/>
                          <a:pt x="46" y="9"/>
                          <a:pt x="46" y="9"/>
                        </a:cubicBezTo>
                        <a:cubicBezTo>
                          <a:pt x="45" y="9"/>
                          <a:pt x="45" y="9"/>
                          <a:pt x="45" y="9"/>
                        </a:cubicBezTo>
                        <a:cubicBezTo>
                          <a:pt x="45" y="7"/>
                          <a:pt x="45" y="7"/>
                          <a:pt x="45" y="7"/>
                        </a:cubicBezTo>
                        <a:cubicBezTo>
                          <a:pt x="45" y="7"/>
                          <a:pt x="45" y="7"/>
                          <a:pt x="45" y="7"/>
                        </a:cubicBezTo>
                        <a:cubicBezTo>
                          <a:pt x="44" y="6"/>
                          <a:pt x="44" y="6"/>
                          <a:pt x="44" y="6"/>
                        </a:cubicBezTo>
                        <a:cubicBezTo>
                          <a:pt x="44" y="6"/>
                          <a:pt x="44" y="6"/>
                          <a:pt x="44" y="6"/>
                        </a:cubicBezTo>
                        <a:cubicBezTo>
                          <a:pt x="44" y="6"/>
                          <a:pt x="44" y="6"/>
                          <a:pt x="44" y="6"/>
                        </a:cubicBezTo>
                        <a:cubicBezTo>
                          <a:pt x="44" y="5"/>
                          <a:pt x="44" y="5"/>
                          <a:pt x="44" y="5"/>
                        </a:cubicBezTo>
                        <a:cubicBezTo>
                          <a:pt x="44" y="5"/>
                          <a:pt x="44" y="5"/>
                          <a:pt x="44" y="5"/>
                        </a:cubicBezTo>
                        <a:cubicBezTo>
                          <a:pt x="43" y="5"/>
                          <a:pt x="43" y="5"/>
                          <a:pt x="43" y="5"/>
                        </a:cubicBezTo>
                        <a:cubicBezTo>
                          <a:pt x="43" y="5"/>
                          <a:pt x="43" y="5"/>
                          <a:pt x="43" y="5"/>
                        </a:cubicBezTo>
                        <a:cubicBezTo>
                          <a:pt x="43" y="4"/>
                          <a:pt x="43" y="4"/>
                          <a:pt x="43" y="4"/>
                        </a:cubicBezTo>
                        <a:cubicBezTo>
                          <a:pt x="43" y="4"/>
                          <a:pt x="43" y="4"/>
                          <a:pt x="43" y="4"/>
                        </a:cubicBezTo>
                        <a:cubicBezTo>
                          <a:pt x="43" y="4"/>
                          <a:pt x="43" y="4"/>
                          <a:pt x="43" y="4"/>
                        </a:cubicBezTo>
                        <a:cubicBezTo>
                          <a:pt x="29" y="6"/>
                          <a:pt x="14" y="8"/>
                          <a:pt x="0" y="9"/>
                        </a:cubicBezTo>
                        <a:cubicBezTo>
                          <a:pt x="0" y="10"/>
                          <a:pt x="0" y="10"/>
                          <a:pt x="0" y="10"/>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1" y="13"/>
                          <a:pt x="1" y="13"/>
                          <a:pt x="1" y="13"/>
                        </a:cubicBezTo>
                        <a:cubicBezTo>
                          <a:pt x="1" y="14"/>
                          <a:pt x="1" y="14"/>
                          <a:pt x="1" y="14"/>
                        </a:cubicBezTo>
                        <a:cubicBezTo>
                          <a:pt x="2" y="14"/>
                          <a:pt x="2" y="14"/>
                          <a:pt x="2" y="14"/>
                        </a:cubicBezTo>
                        <a:cubicBezTo>
                          <a:pt x="2" y="14"/>
                          <a:pt x="2" y="14"/>
                          <a:pt x="2" y="14"/>
                        </a:cubicBezTo>
                        <a:cubicBezTo>
                          <a:pt x="2" y="15"/>
                          <a:pt x="2" y="15"/>
                          <a:pt x="2" y="15"/>
                        </a:cubicBezTo>
                        <a:cubicBezTo>
                          <a:pt x="4" y="15"/>
                          <a:pt x="4" y="15"/>
                          <a:pt x="4" y="15"/>
                        </a:cubicBezTo>
                        <a:cubicBezTo>
                          <a:pt x="4" y="15"/>
                          <a:pt x="4" y="15"/>
                          <a:pt x="4" y="15"/>
                        </a:cubicBezTo>
                        <a:cubicBezTo>
                          <a:pt x="4" y="15"/>
                          <a:pt x="4" y="15"/>
                          <a:pt x="4" y="15"/>
                        </a:cubicBezTo>
                        <a:cubicBezTo>
                          <a:pt x="4" y="16"/>
                          <a:pt x="4" y="16"/>
                          <a:pt x="4" y="16"/>
                        </a:cubicBezTo>
                        <a:cubicBezTo>
                          <a:pt x="4" y="16"/>
                          <a:pt x="4" y="16"/>
                          <a:pt x="4" y="16"/>
                        </a:cubicBezTo>
                        <a:cubicBezTo>
                          <a:pt x="4" y="17"/>
                          <a:pt x="4" y="17"/>
                          <a:pt x="4" y="17"/>
                        </a:cubicBezTo>
                        <a:cubicBezTo>
                          <a:pt x="4" y="17"/>
                          <a:pt x="4" y="17"/>
                          <a:pt x="4" y="17"/>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5" y="19"/>
                          <a:pt x="5" y="19"/>
                          <a:pt x="5" y="19"/>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1"/>
                          <a:pt x="5" y="21"/>
                          <a:pt x="5" y="21"/>
                        </a:cubicBezTo>
                        <a:cubicBezTo>
                          <a:pt x="4" y="21"/>
                          <a:pt x="4" y="21"/>
                          <a:pt x="4" y="21"/>
                        </a:cubicBezTo>
                        <a:cubicBezTo>
                          <a:pt x="4" y="21"/>
                          <a:pt x="4" y="21"/>
                          <a:pt x="4" y="21"/>
                        </a:cubicBezTo>
                        <a:cubicBezTo>
                          <a:pt x="4" y="21"/>
                          <a:pt x="4" y="21"/>
                          <a:pt x="4" y="21"/>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3" y="22"/>
                          <a:pt x="3" y="22"/>
                          <a:pt x="3" y="22"/>
                        </a:cubicBezTo>
                        <a:cubicBezTo>
                          <a:pt x="4" y="22"/>
                          <a:pt x="4" y="22"/>
                          <a:pt x="4" y="22"/>
                        </a:cubicBezTo>
                        <a:cubicBezTo>
                          <a:pt x="4" y="22"/>
                          <a:pt x="4" y="22"/>
                          <a:pt x="4" y="22"/>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4" y="23"/>
                          <a:pt x="4" y="23"/>
                          <a:pt x="4" y="23"/>
                        </a:cubicBezTo>
                        <a:cubicBezTo>
                          <a:pt x="6" y="22"/>
                          <a:pt x="6" y="22"/>
                          <a:pt x="6" y="22"/>
                        </a:cubicBezTo>
                        <a:cubicBezTo>
                          <a:pt x="6" y="22"/>
                          <a:pt x="6" y="22"/>
                          <a:pt x="6" y="22"/>
                        </a:cubicBezTo>
                        <a:cubicBezTo>
                          <a:pt x="6" y="22"/>
                          <a:pt x="6" y="22"/>
                          <a:pt x="6" y="22"/>
                        </a:cubicBezTo>
                        <a:cubicBezTo>
                          <a:pt x="6" y="21"/>
                          <a:pt x="6" y="21"/>
                          <a:pt x="6" y="21"/>
                        </a:cubicBezTo>
                        <a:cubicBezTo>
                          <a:pt x="7" y="21"/>
                          <a:pt x="7" y="21"/>
                          <a:pt x="7" y="21"/>
                        </a:cubicBezTo>
                        <a:cubicBezTo>
                          <a:pt x="7" y="21"/>
                          <a:pt x="7" y="21"/>
                          <a:pt x="7" y="21"/>
                        </a:cubicBezTo>
                        <a:cubicBezTo>
                          <a:pt x="7" y="21"/>
                          <a:pt x="7" y="21"/>
                          <a:pt x="7" y="21"/>
                        </a:cubicBezTo>
                        <a:cubicBezTo>
                          <a:pt x="7" y="21"/>
                          <a:pt x="7" y="21"/>
                          <a:pt x="7" y="21"/>
                        </a:cubicBezTo>
                        <a:cubicBezTo>
                          <a:pt x="7" y="20"/>
                          <a:pt x="7" y="20"/>
                          <a:pt x="7" y="20"/>
                        </a:cubicBezTo>
                        <a:cubicBezTo>
                          <a:pt x="7" y="20"/>
                          <a:pt x="7" y="20"/>
                          <a:pt x="7" y="20"/>
                        </a:cubicBezTo>
                        <a:cubicBezTo>
                          <a:pt x="8" y="20"/>
                          <a:pt x="8" y="20"/>
                          <a:pt x="8" y="20"/>
                        </a:cubicBezTo>
                        <a:cubicBezTo>
                          <a:pt x="8" y="20"/>
                          <a:pt x="8" y="20"/>
                          <a:pt x="8" y="20"/>
                        </a:cubicBezTo>
                        <a:cubicBezTo>
                          <a:pt x="8" y="19"/>
                          <a:pt x="8" y="19"/>
                          <a:pt x="8" y="19"/>
                        </a:cubicBezTo>
                        <a:cubicBezTo>
                          <a:pt x="8" y="20"/>
                          <a:pt x="8" y="20"/>
                          <a:pt x="8" y="20"/>
                        </a:cubicBezTo>
                        <a:cubicBezTo>
                          <a:pt x="8" y="20"/>
                          <a:pt x="8" y="20"/>
                          <a:pt x="8" y="20"/>
                        </a:cubicBezTo>
                        <a:cubicBezTo>
                          <a:pt x="8" y="20"/>
                          <a:pt x="8" y="20"/>
                          <a:pt x="8" y="20"/>
                        </a:cubicBezTo>
                        <a:cubicBezTo>
                          <a:pt x="8" y="20"/>
                          <a:pt x="8" y="20"/>
                          <a:pt x="8" y="20"/>
                        </a:cubicBezTo>
                        <a:cubicBezTo>
                          <a:pt x="8" y="19"/>
                          <a:pt x="8" y="19"/>
                          <a:pt x="8" y="19"/>
                        </a:cubicBezTo>
                        <a:cubicBezTo>
                          <a:pt x="9" y="19"/>
                          <a:pt x="9" y="19"/>
                          <a:pt x="9" y="19"/>
                        </a:cubicBezTo>
                        <a:cubicBezTo>
                          <a:pt x="8" y="18"/>
                          <a:pt x="8" y="18"/>
                          <a:pt x="8" y="18"/>
                        </a:cubicBezTo>
                        <a:cubicBezTo>
                          <a:pt x="8" y="18"/>
                          <a:pt x="8" y="18"/>
                          <a:pt x="8" y="18"/>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7"/>
                          <a:pt x="9" y="17"/>
                          <a:pt x="9" y="17"/>
                        </a:cubicBezTo>
                        <a:cubicBezTo>
                          <a:pt x="9" y="18"/>
                          <a:pt x="9" y="18"/>
                          <a:pt x="9" y="18"/>
                        </a:cubicBezTo>
                        <a:cubicBezTo>
                          <a:pt x="9" y="18"/>
                          <a:pt x="9" y="18"/>
                          <a:pt x="9" y="18"/>
                        </a:cubicBezTo>
                        <a:cubicBezTo>
                          <a:pt x="9" y="18"/>
                          <a:pt x="9" y="18"/>
                          <a:pt x="9" y="18"/>
                        </a:cubicBezTo>
                        <a:cubicBezTo>
                          <a:pt x="9" y="18"/>
                          <a:pt x="9" y="18"/>
                          <a:pt x="9" y="18"/>
                        </a:cubicBezTo>
                        <a:cubicBezTo>
                          <a:pt x="10" y="18"/>
                          <a:pt x="10" y="18"/>
                          <a:pt x="10" y="18"/>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8"/>
                          <a:pt x="10" y="18"/>
                          <a:pt x="10" y="18"/>
                        </a:cubicBezTo>
                        <a:cubicBezTo>
                          <a:pt x="10" y="18"/>
                          <a:pt x="10" y="18"/>
                          <a:pt x="10" y="18"/>
                        </a:cubicBezTo>
                        <a:cubicBezTo>
                          <a:pt x="10" y="17"/>
                          <a:pt x="10" y="17"/>
                          <a:pt x="10" y="17"/>
                        </a:cubicBezTo>
                        <a:cubicBezTo>
                          <a:pt x="11" y="16"/>
                          <a:pt x="11" y="16"/>
                          <a:pt x="11" y="16"/>
                        </a:cubicBezTo>
                        <a:cubicBezTo>
                          <a:pt x="11" y="16"/>
                          <a:pt x="11" y="16"/>
                          <a:pt x="11" y="16"/>
                        </a:cubicBezTo>
                        <a:cubicBezTo>
                          <a:pt x="10" y="16"/>
                          <a:pt x="10" y="16"/>
                          <a:pt x="10" y="16"/>
                        </a:cubicBezTo>
                        <a:cubicBezTo>
                          <a:pt x="11" y="16"/>
                          <a:pt x="11" y="16"/>
                          <a:pt x="11" y="16"/>
                        </a:cubicBezTo>
                        <a:cubicBezTo>
                          <a:pt x="11" y="17"/>
                          <a:pt x="11" y="17"/>
                          <a:pt x="11" y="17"/>
                        </a:cubicBezTo>
                        <a:cubicBezTo>
                          <a:pt x="11" y="17"/>
                          <a:pt x="11" y="17"/>
                          <a:pt x="11" y="17"/>
                        </a:cubicBezTo>
                        <a:cubicBezTo>
                          <a:pt x="11" y="17"/>
                          <a:pt x="11" y="17"/>
                          <a:pt x="11" y="17"/>
                        </a:cubicBezTo>
                        <a:cubicBezTo>
                          <a:pt x="12" y="17"/>
                          <a:pt x="12" y="17"/>
                          <a:pt x="12" y="17"/>
                        </a:cubicBezTo>
                        <a:cubicBezTo>
                          <a:pt x="12" y="17"/>
                          <a:pt x="12" y="17"/>
                          <a:pt x="12" y="17"/>
                        </a:cubicBezTo>
                        <a:cubicBezTo>
                          <a:pt x="12" y="17"/>
                          <a:pt x="12" y="17"/>
                          <a:pt x="12" y="17"/>
                        </a:cubicBezTo>
                        <a:cubicBezTo>
                          <a:pt x="11" y="17"/>
                          <a:pt x="11" y="17"/>
                          <a:pt x="11" y="17"/>
                        </a:cubicBezTo>
                        <a:cubicBezTo>
                          <a:pt x="11" y="17"/>
                          <a:pt x="11" y="17"/>
                          <a:pt x="11" y="17"/>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2" y="18"/>
                          <a:pt x="12" y="18"/>
                          <a:pt x="12" y="18"/>
                        </a:cubicBezTo>
                        <a:cubicBezTo>
                          <a:pt x="12" y="18"/>
                          <a:pt x="12" y="18"/>
                          <a:pt x="12" y="18"/>
                        </a:cubicBezTo>
                        <a:cubicBezTo>
                          <a:pt x="12" y="18"/>
                          <a:pt x="12" y="18"/>
                          <a:pt x="12" y="18"/>
                        </a:cubicBezTo>
                        <a:cubicBezTo>
                          <a:pt x="12" y="18"/>
                          <a:pt x="12" y="18"/>
                          <a:pt x="12" y="18"/>
                        </a:cubicBezTo>
                        <a:cubicBezTo>
                          <a:pt x="13" y="19"/>
                          <a:pt x="13" y="19"/>
                          <a:pt x="13" y="19"/>
                        </a:cubicBezTo>
                        <a:cubicBezTo>
                          <a:pt x="13" y="19"/>
                          <a:pt x="13" y="19"/>
                          <a:pt x="13" y="19"/>
                        </a:cubicBezTo>
                        <a:cubicBezTo>
                          <a:pt x="13" y="19"/>
                          <a:pt x="13" y="19"/>
                          <a:pt x="13" y="19"/>
                        </a:cubicBezTo>
                        <a:cubicBezTo>
                          <a:pt x="13" y="19"/>
                          <a:pt x="13" y="19"/>
                          <a:pt x="13" y="19"/>
                        </a:cubicBezTo>
                        <a:cubicBezTo>
                          <a:pt x="12" y="19"/>
                          <a:pt x="12" y="19"/>
                          <a:pt x="12" y="19"/>
                        </a:cubicBezTo>
                        <a:cubicBezTo>
                          <a:pt x="12" y="19"/>
                          <a:pt x="12" y="19"/>
                          <a:pt x="12" y="19"/>
                        </a:cubicBezTo>
                        <a:cubicBezTo>
                          <a:pt x="11" y="20"/>
                          <a:pt x="11" y="20"/>
                          <a:pt x="11" y="20"/>
                        </a:cubicBezTo>
                        <a:cubicBezTo>
                          <a:pt x="11" y="20"/>
                          <a:pt x="11" y="20"/>
                          <a:pt x="11" y="20"/>
                        </a:cubicBezTo>
                        <a:cubicBezTo>
                          <a:pt x="10" y="20"/>
                          <a:pt x="10" y="20"/>
                          <a:pt x="10" y="20"/>
                        </a:cubicBezTo>
                        <a:cubicBezTo>
                          <a:pt x="9" y="20"/>
                          <a:pt x="9" y="20"/>
                          <a:pt x="9" y="20"/>
                        </a:cubicBezTo>
                        <a:cubicBezTo>
                          <a:pt x="8" y="21"/>
                          <a:pt x="8" y="21"/>
                          <a:pt x="8" y="21"/>
                        </a:cubicBezTo>
                        <a:cubicBezTo>
                          <a:pt x="8" y="21"/>
                          <a:pt x="8" y="21"/>
                          <a:pt x="8" y="21"/>
                        </a:cubicBezTo>
                        <a:cubicBezTo>
                          <a:pt x="8" y="21"/>
                          <a:pt x="8" y="21"/>
                          <a:pt x="8" y="21"/>
                        </a:cubicBezTo>
                        <a:cubicBezTo>
                          <a:pt x="8" y="21"/>
                          <a:pt x="8" y="21"/>
                          <a:pt x="8" y="21"/>
                        </a:cubicBezTo>
                        <a:cubicBezTo>
                          <a:pt x="9" y="21"/>
                          <a:pt x="9" y="21"/>
                          <a:pt x="9" y="21"/>
                        </a:cubicBezTo>
                        <a:cubicBezTo>
                          <a:pt x="11" y="20"/>
                          <a:pt x="11" y="20"/>
                          <a:pt x="11" y="20"/>
                        </a:cubicBezTo>
                        <a:cubicBezTo>
                          <a:pt x="13" y="20"/>
                          <a:pt x="13" y="20"/>
                          <a:pt x="13" y="20"/>
                        </a:cubicBezTo>
                        <a:cubicBezTo>
                          <a:pt x="14" y="19"/>
                          <a:pt x="14" y="19"/>
                          <a:pt x="14" y="19"/>
                        </a:cubicBezTo>
                        <a:cubicBezTo>
                          <a:pt x="15" y="19"/>
                          <a:pt x="15" y="19"/>
                          <a:pt x="15" y="19"/>
                        </a:cubicBezTo>
                        <a:cubicBezTo>
                          <a:pt x="15" y="19"/>
                          <a:pt x="15" y="19"/>
                          <a:pt x="15" y="19"/>
                        </a:cubicBezTo>
                        <a:cubicBezTo>
                          <a:pt x="15" y="19"/>
                          <a:pt x="15" y="19"/>
                          <a:pt x="15" y="19"/>
                        </a:cubicBezTo>
                        <a:cubicBezTo>
                          <a:pt x="17" y="19"/>
                          <a:pt x="17" y="19"/>
                          <a:pt x="17" y="19"/>
                        </a:cubicBezTo>
                        <a:cubicBezTo>
                          <a:pt x="18" y="19"/>
                          <a:pt x="18" y="19"/>
                          <a:pt x="18" y="19"/>
                        </a:cubicBezTo>
                        <a:cubicBezTo>
                          <a:pt x="18" y="19"/>
                          <a:pt x="18" y="19"/>
                          <a:pt x="18" y="19"/>
                        </a:cubicBezTo>
                        <a:cubicBezTo>
                          <a:pt x="18" y="18"/>
                          <a:pt x="18" y="18"/>
                          <a:pt x="18" y="18"/>
                        </a:cubicBezTo>
                        <a:cubicBezTo>
                          <a:pt x="18" y="18"/>
                          <a:pt x="18" y="18"/>
                          <a:pt x="18" y="18"/>
                        </a:cubicBezTo>
                        <a:cubicBezTo>
                          <a:pt x="18" y="18"/>
                          <a:pt x="18" y="18"/>
                          <a:pt x="18"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20" y="17"/>
                          <a:pt x="20" y="17"/>
                          <a:pt x="20" y="17"/>
                        </a:cubicBezTo>
                        <a:cubicBezTo>
                          <a:pt x="20" y="17"/>
                          <a:pt x="20" y="17"/>
                          <a:pt x="20" y="17"/>
                        </a:cubicBezTo>
                        <a:cubicBezTo>
                          <a:pt x="20" y="17"/>
                          <a:pt x="20" y="17"/>
                          <a:pt x="20" y="17"/>
                        </a:cubicBezTo>
                        <a:cubicBezTo>
                          <a:pt x="20" y="17"/>
                          <a:pt x="20" y="17"/>
                          <a:pt x="20" y="17"/>
                        </a:cubicBezTo>
                        <a:cubicBezTo>
                          <a:pt x="20" y="16"/>
                          <a:pt x="20" y="16"/>
                          <a:pt x="20" y="16"/>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1" y="16"/>
                          <a:pt x="21" y="16"/>
                          <a:pt x="21" y="16"/>
                        </a:cubicBezTo>
                        <a:cubicBezTo>
                          <a:pt x="21" y="17"/>
                          <a:pt x="21" y="17"/>
                          <a:pt x="21" y="17"/>
                        </a:cubicBezTo>
                        <a:cubicBezTo>
                          <a:pt x="20" y="17"/>
                          <a:pt x="20" y="17"/>
                          <a:pt x="20" y="17"/>
                        </a:cubicBezTo>
                        <a:cubicBezTo>
                          <a:pt x="21" y="18"/>
                          <a:pt x="21" y="18"/>
                          <a:pt x="21" y="18"/>
                        </a:cubicBezTo>
                        <a:cubicBezTo>
                          <a:pt x="21" y="18"/>
                          <a:pt x="21" y="18"/>
                          <a:pt x="21" y="18"/>
                        </a:cubicBezTo>
                        <a:cubicBezTo>
                          <a:pt x="21" y="17"/>
                          <a:pt x="21" y="17"/>
                          <a:pt x="21" y="17"/>
                        </a:cubicBezTo>
                        <a:cubicBezTo>
                          <a:pt x="21" y="17"/>
                          <a:pt x="21" y="17"/>
                          <a:pt x="21" y="17"/>
                        </a:cubicBezTo>
                        <a:cubicBezTo>
                          <a:pt x="22" y="17"/>
                          <a:pt x="22" y="17"/>
                          <a:pt x="22" y="17"/>
                        </a:cubicBezTo>
                        <a:cubicBezTo>
                          <a:pt x="22" y="17"/>
                          <a:pt x="22" y="17"/>
                          <a:pt x="22" y="17"/>
                        </a:cubicBezTo>
                        <a:cubicBezTo>
                          <a:pt x="23" y="17"/>
                          <a:pt x="23" y="17"/>
                          <a:pt x="23" y="17"/>
                        </a:cubicBezTo>
                        <a:cubicBezTo>
                          <a:pt x="23" y="17"/>
                          <a:pt x="23" y="17"/>
                          <a:pt x="23" y="17"/>
                        </a:cubicBezTo>
                        <a:cubicBezTo>
                          <a:pt x="24" y="17"/>
                          <a:pt x="24" y="17"/>
                          <a:pt x="24" y="17"/>
                        </a:cubicBezTo>
                        <a:cubicBezTo>
                          <a:pt x="24" y="17"/>
                          <a:pt x="24" y="17"/>
                          <a:pt x="24" y="17"/>
                        </a:cubicBezTo>
                        <a:cubicBezTo>
                          <a:pt x="24" y="16"/>
                          <a:pt x="24" y="16"/>
                          <a:pt x="24" y="16"/>
                        </a:cubicBezTo>
                        <a:cubicBezTo>
                          <a:pt x="25" y="17"/>
                          <a:pt x="25" y="17"/>
                          <a:pt x="25" y="17"/>
                        </a:cubicBezTo>
                        <a:cubicBezTo>
                          <a:pt x="25" y="17"/>
                          <a:pt x="25" y="17"/>
                          <a:pt x="25" y="17"/>
                        </a:cubicBezTo>
                        <a:cubicBezTo>
                          <a:pt x="25" y="17"/>
                          <a:pt x="25" y="17"/>
                          <a:pt x="25" y="17"/>
                        </a:cubicBezTo>
                        <a:cubicBezTo>
                          <a:pt x="25" y="17"/>
                          <a:pt x="25" y="17"/>
                          <a:pt x="25" y="17"/>
                        </a:cubicBezTo>
                        <a:cubicBezTo>
                          <a:pt x="26" y="17"/>
                          <a:pt x="26" y="17"/>
                          <a:pt x="26" y="17"/>
                        </a:cubicBezTo>
                        <a:cubicBezTo>
                          <a:pt x="25" y="17"/>
                          <a:pt x="25" y="17"/>
                          <a:pt x="25" y="17"/>
                        </a:cubicBezTo>
                        <a:cubicBezTo>
                          <a:pt x="25" y="17"/>
                          <a:pt x="25" y="17"/>
                          <a:pt x="25" y="17"/>
                        </a:cubicBezTo>
                        <a:cubicBezTo>
                          <a:pt x="25" y="17"/>
                          <a:pt x="25" y="17"/>
                          <a:pt x="25" y="17"/>
                        </a:cubicBezTo>
                        <a:cubicBezTo>
                          <a:pt x="26" y="18"/>
                          <a:pt x="26" y="18"/>
                          <a:pt x="26" y="18"/>
                        </a:cubicBezTo>
                        <a:cubicBezTo>
                          <a:pt x="26" y="18"/>
                          <a:pt x="26" y="18"/>
                          <a:pt x="26" y="18"/>
                        </a:cubicBezTo>
                        <a:cubicBezTo>
                          <a:pt x="26" y="18"/>
                          <a:pt x="26" y="18"/>
                          <a:pt x="26" y="18"/>
                        </a:cubicBezTo>
                        <a:cubicBezTo>
                          <a:pt x="26" y="18"/>
                          <a:pt x="26" y="18"/>
                          <a:pt x="26" y="18"/>
                        </a:cubicBezTo>
                        <a:cubicBezTo>
                          <a:pt x="26" y="19"/>
                          <a:pt x="26" y="19"/>
                          <a:pt x="26" y="19"/>
                        </a:cubicBezTo>
                        <a:cubicBezTo>
                          <a:pt x="26" y="18"/>
                          <a:pt x="26" y="18"/>
                          <a:pt x="26" y="18"/>
                        </a:cubicBezTo>
                        <a:cubicBezTo>
                          <a:pt x="26" y="18"/>
                          <a:pt x="26" y="18"/>
                          <a:pt x="26" y="18"/>
                        </a:cubicBezTo>
                        <a:cubicBezTo>
                          <a:pt x="25" y="18"/>
                          <a:pt x="25" y="18"/>
                          <a:pt x="25"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2" y="18"/>
                          <a:pt x="22" y="18"/>
                          <a:pt x="22" y="18"/>
                        </a:cubicBezTo>
                        <a:cubicBezTo>
                          <a:pt x="22" y="19"/>
                          <a:pt x="22" y="19"/>
                          <a:pt x="22" y="19"/>
                        </a:cubicBezTo>
                        <a:cubicBezTo>
                          <a:pt x="22" y="19"/>
                          <a:pt x="22" y="19"/>
                          <a:pt x="22" y="19"/>
                        </a:cubicBezTo>
                        <a:cubicBezTo>
                          <a:pt x="21" y="19"/>
                          <a:pt x="21" y="19"/>
                          <a:pt x="21" y="19"/>
                        </a:cubicBezTo>
                        <a:cubicBezTo>
                          <a:pt x="20" y="19"/>
                          <a:pt x="20" y="19"/>
                          <a:pt x="20" y="19"/>
                        </a:cubicBezTo>
                        <a:cubicBezTo>
                          <a:pt x="19" y="19"/>
                          <a:pt x="19" y="19"/>
                          <a:pt x="19" y="19"/>
                        </a:cubicBezTo>
                        <a:cubicBezTo>
                          <a:pt x="19" y="19"/>
                          <a:pt x="19" y="19"/>
                          <a:pt x="19" y="19"/>
                        </a:cubicBezTo>
                        <a:cubicBezTo>
                          <a:pt x="19" y="19"/>
                          <a:pt x="19" y="19"/>
                          <a:pt x="19" y="19"/>
                        </a:cubicBezTo>
                        <a:cubicBezTo>
                          <a:pt x="19" y="19"/>
                          <a:pt x="19" y="19"/>
                          <a:pt x="19" y="19"/>
                        </a:cubicBezTo>
                        <a:cubicBezTo>
                          <a:pt x="20" y="19"/>
                          <a:pt x="20" y="19"/>
                          <a:pt x="20" y="19"/>
                        </a:cubicBezTo>
                        <a:cubicBezTo>
                          <a:pt x="22" y="19"/>
                          <a:pt x="22" y="19"/>
                          <a:pt x="22" y="19"/>
                        </a:cubicBezTo>
                        <a:cubicBezTo>
                          <a:pt x="25" y="19"/>
                          <a:pt x="25" y="19"/>
                          <a:pt x="25" y="19"/>
                        </a:cubicBezTo>
                        <a:cubicBezTo>
                          <a:pt x="27" y="20"/>
                          <a:pt x="27" y="20"/>
                          <a:pt x="27" y="20"/>
                        </a:cubicBezTo>
                        <a:cubicBezTo>
                          <a:pt x="29" y="21"/>
                          <a:pt x="29" y="21"/>
                          <a:pt x="29" y="21"/>
                        </a:cubicBezTo>
                        <a:cubicBezTo>
                          <a:pt x="31" y="21"/>
                          <a:pt x="31" y="21"/>
                          <a:pt x="31" y="21"/>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4" y="22"/>
                          <a:pt x="34" y="22"/>
                          <a:pt x="34" y="22"/>
                        </a:cubicBezTo>
                        <a:cubicBezTo>
                          <a:pt x="33" y="22"/>
                          <a:pt x="33" y="22"/>
                          <a:pt x="33" y="22"/>
                        </a:cubicBezTo>
                        <a:cubicBezTo>
                          <a:pt x="33" y="22"/>
                          <a:pt x="33" y="22"/>
                          <a:pt x="33" y="22"/>
                        </a:cubicBezTo>
                        <a:cubicBezTo>
                          <a:pt x="33" y="21"/>
                          <a:pt x="33" y="21"/>
                          <a:pt x="33" y="21"/>
                        </a:cubicBezTo>
                        <a:cubicBezTo>
                          <a:pt x="33" y="21"/>
                          <a:pt x="33" y="21"/>
                          <a:pt x="33" y="21"/>
                        </a:cubicBezTo>
                        <a:cubicBezTo>
                          <a:pt x="33" y="21"/>
                          <a:pt x="33" y="21"/>
                          <a:pt x="33" y="21"/>
                        </a:cubicBezTo>
                        <a:cubicBezTo>
                          <a:pt x="32" y="21"/>
                          <a:pt x="32" y="21"/>
                          <a:pt x="32" y="21"/>
                        </a:cubicBezTo>
                        <a:cubicBezTo>
                          <a:pt x="32" y="20"/>
                          <a:pt x="32" y="20"/>
                          <a:pt x="32" y="20"/>
                        </a:cubicBezTo>
                        <a:cubicBezTo>
                          <a:pt x="32" y="20"/>
                          <a:pt x="32" y="20"/>
                          <a:pt x="32" y="20"/>
                        </a:cubicBezTo>
                        <a:cubicBezTo>
                          <a:pt x="32" y="21"/>
                          <a:pt x="32" y="21"/>
                          <a:pt x="32"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19"/>
                          <a:pt x="32" y="19"/>
                          <a:pt x="32" y="19"/>
                        </a:cubicBezTo>
                        <a:cubicBezTo>
                          <a:pt x="32" y="19"/>
                          <a:pt x="32" y="19"/>
                          <a:pt x="32" y="19"/>
                        </a:cubicBezTo>
                        <a:cubicBezTo>
                          <a:pt x="32" y="19"/>
                          <a:pt x="32" y="19"/>
                          <a:pt x="32" y="19"/>
                        </a:cubicBezTo>
                        <a:cubicBezTo>
                          <a:pt x="33" y="19"/>
                          <a:pt x="33" y="19"/>
                          <a:pt x="33" y="19"/>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20"/>
                          <a:pt x="34" y="20"/>
                          <a:pt x="34" y="20"/>
                        </a:cubicBezTo>
                        <a:cubicBezTo>
                          <a:pt x="35" y="19"/>
                          <a:pt x="35" y="19"/>
                          <a:pt x="35" y="19"/>
                        </a:cubicBezTo>
                        <a:cubicBezTo>
                          <a:pt x="35" y="19"/>
                          <a:pt x="35" y="19"/>
                          <a:pt x="35" y="19"/>
                        </a:cubicBezTo>
                        <a:cubicBezTo>
                          <a:pt x="35" y="18"/>
                          <a:pt x="35" y="18"/>
                          <a:pt x="35" y="18"/>
                        </a:cubicBezTo>
                        <a:cubicBezTo>
                          <a:pt x="35" y="18"/>
                          <a:pt x="35" y="18"/>
                          <a:pt x="35" y="18"/>
                        </a:cubicBezTo>
                        <a:cubicBezTo>
                          <a:pt x="35" y="19"/>
                          <a:pt x="35" y="19"/>
                          <a:pt x="35" y="19"/>
                        </a:cubicBezTo>
                        <a:cubicBezTo>
                          <a:pt x="36" y="19"/>
                          <a:pt x="36" y="19"/>
                          <a:pt x="36" y="19"/>
                        </a:cubicBezTo>
                        <a:cubicBezTo>
                          <a:pt x="35" y="19"/>
                          <a:pt x="35" y="19"/>
                          <a:pt x="35" y="19"/>
                        </a:cubicBezTo>
                        <a:cubicBezTo>
                          <a:pt x="35" y="20"/>
                          <a:pt x="35" y="20"/>
                          <a:pt x="35" y="20"/>
                        </a:cubicBezTo>
                        <a:cubicBezTo>
                          <a:pt x="34" y="20"/>
                          <a:pt x="34" y="20"/>
                          <a:pt x="34" y="20"/>
                        </a:cubicBezTo>
                        <a:cubicBezTo>
                          <a:pt x="34" y="20"/>
                          <a:pt x="34" y="20"/>
                          <a:pt x="34" y="20"/>
                        </a:cubicBezTo>
                        <a:cubicBezTo>
                          <a:pt x="34" y="21"/>
                          <a:pt x="34" y="21"/>
                          <a:pt x="34" y="21"/>
                        </a:cubicBezTo>
                        <a:cubicBezTo>
                          <a:pt x="33" y="21"/>
                          <a:pt x="33" y="21"/>
                          <a:pt x="33" y="21"/>
                        </a:cubicBezTo>
                        <a:cubicBezTo>
                          <a:pt x="33" y="21"/>
                          <a:pt x="33" y="21"/>
                          <a:pt x="33" y="21"/>
                        </a:cubicBezTo>
                        <a:cubicBezTo>
                          <a:pt x="33" y="21"/>
                          <a:pt x="33" y="21"/>
                          <a:pt x="33" y="21"/>
                        </a:cubicBezTo>
                        <a:cubicBezTo>
                          <a:pt x="34" y="22"/>
                          <a:pt x="34" y="22"/>
                          <a:pt x="34" y="22"/>
                        </a:cubicBezTo>
                        <a:cubicBezTo>
                          <a:pt x="34" y="22"/>
                          <a:pt x="34" y="22"/>
                          <a:pt x="34" y="22"/>
                        </a:cubicBezTo>
                        <a:cubicBezTo>
                          <a:pt x="34" y="22"/>
                          <a:pt x="34" y="22"/>
                          <a:pt x="34" y="22"/>
                        </a:cubicBezTo>
                        <a:cubicBezTo>
                          <a:pt x="35" y="22"/>
                          <a:pt x="35" y="22"/>
                          <a:pt x="35" y="22"/>
                        </a:cubicBezTo>
                        <a:cubicBezTo>
                          <a:pt x="35" y="22"/>
                          <a:pt x="35" y="22"/>
                          <a:pt x="35" y="22"/>
                        </a:cubicBezTo>
                        <a:cubicBezTo>
                          <a:pt x="35" y="22"/>
                          <a:pt x="35" y="22"/>
                          <a:pt x="35"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3"/>
                          <a:pt x="37" y="23"/>
                          <a:pt x="37" y="23"/>
                        </a:cubicBezTo>
                        <a:cubicBezTo>
                          <a:pt x="37" y="22"/>
                          <a:pt x="37" y="22"/>
                          <a:pt x="37" y="22"/>
                        </a:cubicBezTo>
                        <a:cubicBezTo>
                          <a:pt x="37" y="23"/>
                          <a:pt x="37" y="23"/>
                          <a:pt x="37" y="23"/>
                        </a:cubicBezTo>
                        <a:cubicBezTo>
                          <a:pt x="37" y="23"/>
                          <a:pt x="37" y="23"/>
                          <a:pt x="37" y="23"/>
                        </a:cubicBezTo>
                        <a:cubicBezTo>
                          <a:pt x="38" y="24"/>
                          <a:pt x="38" y="24"/>
                          <a:pt x="38" y="24"/>
                        </a:cubicBezTo>
                        <a:cubicBezTo>
                          <a:pt x="38" y="24"/>
                          <a:pt x="38" y="24"/>
                          <a:pt x="38" y="24"/>
                        </a:cubicBezTo>
                        <a:cubicBezTo>
                          <a:pt x="38" y="24"/>
                          <a:pt x="38" y="24"/>
                          <a:pt x="38" y="24"/>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9" y="23"/>
                          <a:pt x="39" y="23"/>
                          <a:pt x="39" y="23"/>
                        </a:cubicBezTo>
                        <a:cubicBezTo>
                          <a:pt x="39" y="23"/>
                          <a:pt x="39" y="23"/>
                          <a:pt x="39" y="23"/>
                        </a:cubicBezTo>
                        <a:cubicBezTo>
                          <a:pt x="39" y="23"/>
                          <a:pt x="39" y="23"/>
                          <a:pt x="39" y="23"/>
                        </a:cubicBezTo>
                        <a:cubicBezTo>
                          <a:pt x="39" y="23"/>
                          <a:pt x="39" y="23"/>
                          <a:pt x="39" y="23"/>
                        </a:cubicBezTo>
                        <a:cubicBezTo>
                          <a:pt x="39" y="24"/>
                          <a:pt x="39" y="24"/>
                          <a:pt x="39" y="24"/>
                        </a:cubicBezTo>
                        <a:cubicBezTo>
                          <a:pt x="39" y="24"/>
                          <a:pt x="39" y="24"/>
                          <a:pt x="39" y="24"/>
                        </a:cubicBezTo>
                        <a:cubicBezTo>
                          <a:pt x="39" y="24"/>
                          <a:pt x="39" y="24"/>
                          <a:pt x="39" y="24"/>
                        </a:cubicBezTo>
                        <a:cubicBezTo>
                          <a:pt x="38" y="24"/>
                          <a:pt x="38" y="24"/>
                          <a:pt x="38" y="24"/>
                        </a:cubicBezTo>
                        <a:cubicBezTo>
                          <a:pt x="38" y="24"/>
                          <a:pt x="38" y="24"/>
                          <a:pt x="38" y="24"/>
                        </a:cubicBezTo>
                        <a:cubicBezTo>
                          <a:pt x="37" y="23"/>
                          <a:pt x="37" y="23"/>
                          <a:pt x="37" y="23"/>
                        </a:cubicBezTo>
                        <a:cubicBezTo>
                          <a:pt x="37" y="23"/>
                          <a:pt x="37" y="23"/>
                          <a:pt x="37" y="23"/>
                        </a:cubicBezTo>
                        <a:cubicBezTo>
                          <a:pt x="36" y="23"/>
                          <a:pt x="36" y="23"/>
                          <a:pt x="36" y="23"/>
                        </a:cubicBezTo>
                        <a:cubicBezTo>
                          <a:pt x="35" y="23"/>
                          <a:pt x="35" y="23"/>
                          <a:pt x="35" y="23"/>
                        </a:cubicBezTo>
                        <a:cubicBezTo>
                          <a:pt x="35" y="22"/>
                          <a:pt x="35" y="22"/>
                          <a:pt x="35" y="22"/>
                        </a:cubicBezTo>
                        <a:cubicBezTo>
                          <a:pt x="34" y="22"/>
                          <a:pt x="34" y="22"/>
                          <a:pt x="34" y="22"/>
                        </a:cubicBezTo>
                        <a:cubicBezTo>
                          <a:pt x="34" y="22"/>
                          <a:pt x="34" y="22"/>
                          <a:pt x="34" y="22"/>
                        </a:cubicBezTo>
                        <a:cubicBezTo>
                          <a:pt x="34" y="22"/>
                          <a:pt x="34" y="22"/>
                          <a:pt x="34" y="22"/>
                        </a:cubicBezTo>
                        <a:cubicBezTo>
                          <a:pt x="35" y="23"/>
                          <a:pt x="35" y="23"/>
                          <a:pt x="35" y="23"/>
                        </a:cubicBezTo>
                        <a:cubicBezTo>
                          <a:pt x="35" y="23"/>
                          <a:pt x="35" y="23"/>
                          <a:pt x="35" y="23"/>
                        </a:cubicBezTo>
                        <a:cubicBezTo>
                          <a:pt x="38" y="25"/>
                          <a:pt x="38" y="25"/>
                          <a:pt x="38" y="25"/>
                        </a:cubicBezTo>
                        <a:cubicBezTo>
                          <a:pt x="37" y="25"/>
                          <a:pt x="37" y="25"/>
                          <a:pt x="37" y="25"/>
                        </a:cubicBezTo>
                        <a:cubicBezTo>
                          <a:pt x="37" y="25"/>
                          <a:pt x="37" y="25"/>
                          <a:pt x="37" y="25"/>
                        </a:cubicBezTo>
                        <a:cubicBezTo>
                          <a:pt x="37" y="24"/>
                          <a:pt x="37" y="24"/>
                          <a:pt x="37" y="24"/>
                        </a:cubicBezTo>
                        <a:cubicBezTo>
                          <a:pt x="36" y="24"/>
                          <a:pt x="36" y="24"/>
                          <a:pt x="36" y="24"/>
                        </a:cubicBezTo>
                        <a:cubicBezTo>
                          <a:pt x="36" y="24"/>
                          <a:pt x="36" y="24"/>
                          <a:pt x="36" y="24"/>
                        </a:cubicBezTo>
                        <a:cubicBezTo>
                          <a:pt x="36" y="24"/>
                          <a:pt x="36" y="24"/>
                          <a:pt x="36" y="24"/>
                        </a:cubicBezTo>
                        <a:cubicBezTo>
                          <a:pt x="36" y="24"/>
                          <a:pt x="36" y="24"/>
                          <a:pt x="36" y="24"/>
                        </a:cubicBezTo>
                        <a:cubicBezTo>
                          <a:pt x="36" y="24"/>
                          <a:pt x="36" y="24"/>
                          <a:pt x="36" y="24"/>
                        </a:cubicBezTo>
                        <a:cubicBezTo>
                          <a:pt x="37" y="25"/>
                          <a:pt x="37" y="25"/>
                          <a:pt x="37" y="25"/>
                        </a:cubicBezTo>
                        <a:cubicBezTo>
                          <a:pt x="37" y="25"/>
                          <a:pt x="37" y="25"/>
                          <a:pt x="37" y="25"/>
                        </a:cubicBezTo>
                        <a:cubicBezTo>
                          <a:pt x="39" y="26"/>
                          <a:pt x="39" y="26"/>
                          <a:pt x="39" y="26"/>
                        </a:cubicBezTo>
                        <a:cubicBezTo>
                          <a:pt x="39" y="26"/>
                          <a:pt x="39" y="26"/>
                          <a:pt x="39" y="26"/>
                        </a:cubicBezTo>
                        <a:cubicBezTo>
                          <a:pt x="40" y="26"/>
                          <a:pt x="40" y="26"/>
                          <a:pt x="40" y="26"/>
                        </a:cubicBezTo>
                        <a:cubicBezTo>
                          <a:pt x="40" y="26"/>
                          <a:pt x="40" y="26"/>
                          <a:pt x="40" y="26"/>
                        </a:cubicBezTo>
                        <a:cubicBezTo>
                          <a:pt x="40" y="27"/>
                          <a:pt x="40" y="27"/>
                          <a:pt x="40" y="27"/>
                        </a:cubicBezTo>
                        <a:cubicBezTo>
                          <a:pt x="40" y="27"/>
                          <a:pt x="40" y="27"/>
                          <a:pt x="40" y="27"/>
                        </a:cubicBezTo>
                        <a:cubicBezTo>
                          <a:pt x="41" y="28"/>
                          <a:pt x="41" y="28"/>
                          <a:pt x="41" y="28"/>
                        </a:cubicBezTo>
                        <a:cubicBezTo>
                          <a:pt x="41" y="28"/>
                          <a:pt x="41" y="28"/>
                          <a:pt x="41" y="28"/>
                        </a:cubicBezTo>
                        <a:cubicBezTo>
                          <a:pt x="41" y="29"/>
                          <a:pt x="41" y="29"/>
                          <a:pt x="41" y="29"/>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0" y="29"/>
                          <a:pt x="40" y="29"/>
                          <a:pt x="40" y="29"/>
                        </a:cubicBezTo>
                        <a:cubicBezTo>
                          <a:pt x="40" y="29"/>
                          <a:pt x="40" y="29"/>
                          <a:pt x="40" y="29"/>
                        </a:cubicBezTo>
                        <a:cubicBezTo>
                          <a:pt x="40" y="29"/>
                          <a:pt x="40" y="29"/>
                          <a:pt x="40" y="29"/>
                        </a:cubicBezTo>
                        <a:cubicBezTo>
                          <a:pt x="40" y="28"/>
                          <a:pt x="40" y="28"/>
                          <a:pt x="40" y="28"/>
                        </a:cubicBezTo>
                        <a:cubicBezTo>
                          <a:pt x="39" y="27"/>
                          <a:pt x="39" y="27"/>
                          <a:pt x="39" y="27"/>
                        </a:cubicBezTo>
                        <a:cubicBezTo>
                          <a:pt x="39" y="27"/>
                          <a:pt x="39" y="27"/>
                          <a:pt x="39" y="27"/>
                        </a:cubicBezTo>
                        <a:cubicBezTo>
                          <a:pt x="39" y="27"/>
                          <a:pt x="39" y="27"/>
                          <a:pt x="39" y="27"/>
                        </a:cubicBezTo>
                        <a:cubicBezTo>
                          <a:pt x="39" y="28"/>
                          <a:pt x="39" y="28"/>
                          <a:pt x="39" y="28"/>
                        </a:cubicBezTo>
                        <a:cubicBezTo>
                          <a:pt x="40" y="30"/>
                          <a:pt x="40" y="30"/>
                          <a:pt x="40" y="30"/>
                        </a:cubicBezTo>
                        <a:cubicBezTo>
                          <a:pt x="40" y="30"/>
                          <a:pt x="40" y="30"/>
                          <a:pt x="40" y="30"/>
                        </a:cubicBezTo>
                        <a:cubicBezTo>
                          <a:pt x="40" y="30"/>
                          <a:pt x="40" y="30"/>
                          <a:pt x="40" y="30"/>
                        </a:cubicBezTo>
                        <a:cubicBezTo>
                          <a:pt x="41" y="30"/>
                          <a:pt x="41" y="30"/>
                          <a:pt x="41" y="30"/>
                        </a:cubicBezTo>
                        <a:cubicBezTo>
                          <a:pt x="41" y="30"/>
                          <a:pt x="41" y="30"/>
                          <a:pt x="41" y="30"/>
                        </a:cubicBezTo>
                        <a:cubicBezTo>
                          <a:pt x="42" y="30"/>
                          <a:pt x="42" y="30"/>
                          <a:pt x="42" y="30"/>
                        </a:cubicBezTo>
                        <a:cubicBezTo>
                          <a:pt x="42" y="30"/>
                          <a:pt x="42" y="30"/>
                          <a:pt x="42" y="30"/>
                        </a:cubicBezTo>
                        <a:cubicBezTo>
                          <a:pt x="43" y="30"/>
                          <a:pt x="43" y="30"/>
                          <a:pt x="43" y="30"/>
                        </a:cubicBezTo>
                        <a:cubicBezTo>
                          <a:pt x="44" y="29"/>
                          <a:pt x="44" y="29"/>
                          <a:pt x="44" y="29"/>
                        </a:cubicBezTo>
                        <a:cubicBezTo>
                          <a:pt x="45" y="29"/>
                          <a:pt x="45" y="29"/>
                          <a:pt x="45" y="29"/>
                        </a:cubicBezTo>
                        <a:cubicBezTo>
                          <a:pt x="46" y="29"/>
                          <a:pt x="46" y="29"/>
                          <a:pt x="46" y="29"/>
                        </a:cubicBezTo>
                        <a:cubicBezTo>
                          <a:pt x="47" y="29"/>
                          <a:pt x="47" y="29"/>
                          <a:pt x="47" y="29"/>
                        </a:cubicBezTo>
                        <a:cubicBezTo>
                          <a:pt x="47" y="28"/>
                          <a:pt x="47" y="28"/>
                          <a:pt x="47" y="28"/>
                        </a:cubicBezTo>
                        <a:cubicBezTo>
                          <a:pt x="47" y="28"/>
                          <a:pt x="47" y="28"/>
                          <a:pt x="47" y="28"/>
                        </a:cubicBezTo>
                        <a:cubicBezTo>
                          <a:pt x="48" y="27"/>
                          <a:pt x="48" y="27"/>
                          <a:pt x="48" y="27"/>
                        </a:cubicBezTo>
                        <a:cubicBezTo>
                          <a:pt x="48" y="27"/>
                          <a:pt x="48" y="27"/>
                          <a:pt x="48" y="27"/>
                        </a:cubicBezTo>
                        <a:cubicBezTo>
                          <a:pt x="48" y="27"/>
                          <a:pt x="48" y="27"/>
                          <a:pt x="48" y="27"/>
                        </a:cubicBezTo>
                        <a:cubicBezTo>
                          <a:pt x="48" y="27"/>
                          <a:pt x="48" y="27"/>
                          <a:pt x="48" y="27"/>
                        </a:cubicBezTo>
                        <a:cubicBezTo>
                          <a:pt x="48" y="27"/>
                          <a:pt x="48" y="27"/>
                          <a:pt x="48" y="27"/>
                        </a:cubicBezTo>
                        <a:cubicBezTo>
                          <a:pt x="49" y="27"/>
                          <a:pt x="49" y="27"/>
                          <a:pt x="49" y="27"/>
                        </a:cubicBezTo>
                        <a:cubicBezTo>
                          <a:pt x="48" y="28"/>
                          <a:pt x="48" y="28"/>
                          <a:pt x="48" y="28"/>
                        </a:cubicBezTo>
                        <a:cubicBezTo>
                          <a:pt x="48" y="28"/>
                          <a:pt x="48" y="28"/>
                          <a:pt x="48" y="28"/>
                        </a:cubicBezTo>
                        <a:cubicBezTo>
                          <a:pt x="48" y="28"/>
                          <a:pt x="48" y="28"/>
                          <a:pt x="48" y="28"/>
                        </a:cubicBezTo>
                        <a:cubicBezTo>
                          <a:pt x="49" y="28"/>
                          <a:pt x="49" y="28"/>
                          <a:pt x="49" y="28"/>
                        </a:cubicBezTo>
                        <a:cubicBezTo>
                          <a:pt x="49" y="28"/>
                          <a:pt x="49" y="28"/>
                          <a:pt x="49" y="28"/>
                        </a:cubicBezTo>
                        <a:cubicBezTo>
                          <a:pt x="49" y="28"/>
                          <a:pt x="49" y="28"/>
                          <a:pt x="49" y="28"/>
                        </a:cubicBezTo>
                        <a:cubicBezTo>
                          <a:pt x="49" y="28"/>
                          <a:pt x="49" y="28"/>
                          <a:pt x="49" y="28"/>
                        </a:cubicBezTo>
                        <a:cubicBezTo>
                          <a:pt x="50" y="27"/>
                          <a:pt x="50" y="27"/>
                          <a:pt x="50" y="27"/>
                        </a:cubicBezTo>
                        <a:cubicBezTo>
                          <a:pt x="50" y="27"/>
                          <a:pt x="50" y="27"/>
                          <a:pt x="50" y="27"/>
                        </a:cubicBezTo>
                        <a:cubicBezTo>
                          <a:pt x="50" y="27"/>
                          <a:pt x="50" y="27"/>
                          <a:pt x="50" y="27"/>
                        </a:cubicBezTo>
                        <a:cubicBezTo>
                          <a:pt x="51" y="27"/>
                          <a:pt x="51" y="27"/>
                          <a:pt x="51" y="27"/>
                        </a:cubicBezTo>
                        <a:cubicBezTo>
                          <a:pt x="51" y="27"/>
                          <a:pt x="51" y="27"/>
                          <a:pt x="51" y="27"/>
                        </a:cubicBezTo>
                        <a:cubicBezTo>
                          <a:pt x="52" y="26"/>
                          <a:pt x="52" y="26"/>
                          <a:pt x="52" y="26"/>
                        </a:cubicBezTo>
                        <a:cubicBezTo>
                          <a:pt x="52" y="25"/>
                          <a:pt x="52" y="25"/>
                          <a:pt x="52" y="25"/>
                        </a:cubicBezTo>
                        <a:cubicBezTo>
                          <a:pt x="53" y="25"/>
                          <a:pt x="53" y="25"/>
                          <a:pt x="53" y="25"/>
                        </a:cubicBezTo>
                        <a:cubicBezTo>
                          <a:pt x="53" y="24"/>
                          <a:pt x="53" y="24"/>
                          <a:pt x="53" y="24"/>
                        </a:cubicBezTo>
                        <a:cubicBezTo>
                          <a:pt x="54" y="24"/>
                          <a:pt x="54" y="24"/>
                          <a:pt x="54" y="24"/>
                        </a:cubicBezTo>
                        <a:cubicBezTo>
                          <a:pt x="54" y="24"/>
                          <a:pt x="54" y="24"/>
                          <a:pt x="54" y="24"/>
                        </a:cubicBezTo>
                        <a:cubicBezTo>
                          <a:pt x="55" y="24"/>
                          <a:pt x="55" y="24"/>
                          <a:pt x="55" y="24"/>
                        </a:cubicBezTo>
                        <a:cubicBezTo>
                          <a:pt x="55" y="24"/>
                          <a:pt x="55" y="24"/>
                          <a:pt x="55" y="24"/>
                        </a:cubicBezTo>
                        <a:cubicBezTo>
                          <a:pt x="55" y="24"/>
                          <a:pt x="55" y="24"/>
                          <a:pt x="55" y="24"/>
                        </a:cubicBezTo>
                        <a:cubicBezTo>
                          <a:pt x="56" y="24"/>
                          <a:pt x="56" y="24"/>
                          <a:pt x="56" y="24"/>
                        </a:cubicBezTo>
                        <a:cubicBezTo>
                          <a:pt x="57" y="24"/>
                          <a:pt x="57" y="24"/>
                          <a:pt x="57" y="24"/>
                        </a:cubicBezTo>
                        <a:cubicBezTo>
                          <a:pt x="57" y="24"/>
                          <a:pt x="57" y="24"/>
                          <a:pt x="57" y="24"/>
                        </a:cubicBezTo>
                        <a:cubicBezTo>
                          <a:pt x="57" y="24"/>
                          <a:pt x="57" y="24"/>
                          <a:pt x="57" y="24"/>
                        </a:cubicBezTo>
                        <a:cubicBezTo>
                          <a:pt x="56" y="24"/>
                          <a:pt x="56" y="24"/>
                          <a:pt x="56" y="24"/>
                        </a:cubicBezTo>
                        <a:cubicBezTo>
                          <a:pt x="57" y="24"/>
                          <a:pt x="57" y="24"/>
                          <a:pt x="57" y="24"/>
                        </a:cubicBezTo>
                        <a:cubicBezTo>
                          <a:pt x="57" y="23"/>
                          <a:pt x="57" y="23"/>
                          <a:pt x="57" y="23"/>
                        </a:cubicBezTo>
                        <a:cubicBezTo>
                          <a:pt x="57" y="23"/>
                          <a:pt x="57" y="23"/>
                          <a:pt x="57" y="23"/>
                        </a:cubicBezTo>
                        <a:cubicBezTo>
                          <a:pt x="56" y="23"/>
                          <a:pt x="56" y="23"/>
                          <a:pt x="56" y="23"/>
                        </a:cubicBezTo>
                        <a:cubicBezTo>
                          <a:pt x="55" y="23"/>
                          <a:pt x="55" y="23"/>
                          <a:pt x="55" y="23"/>
                        </a:cubicBezTo>
                        <a:cubicBezTo>
                          <a:pt x="55" y="23"/>
                          <a:pt x="55" y="23"/>
                          <a:pt x="55" y="23"/>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6" y="22"/>
                          <a:pt x="56" y="22"/>
                          <a:pt x="56" y="22"/>
                        </a:cubicBezTo>
                        <a:cubicBezTo>
                          <a:pt x="56" y="22"/>
                          <a:pt x="56" y="22"/>
                          <a:pt x="56" y="22"/>
                        </a:cubicBezTo>
                        <a:cubicBezTo>
                          <a:pt x="57" y="22"/>
                          <a:pt x="57" y="22"/>
                          <a:pt x="57" y="22"/>
                        </a:cubicBezTo>
                        <a:cubicBezTo>
                          <a:pt x="57" y="22"/>
                          <a:pt x="57" y="22"/>
                          <a:pt x="57" y="22"/>
                        </a:cubicBezTo>
                        <a:cubicBezTo>
                          <a:pt x="57" y="22"/>
                          <a:pt x="57" y="22"/>
                          <a:pt x="57"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7" y="21"/>
                          <a:pt x="57" y="21"/>
                          <a:pt x="57" y="21"/>
                        </a:cubicBezTo>
                        <a:cubicBezTo>
                          <a:pt x="57" y="20"/>
                          <a:pt x="57" y="20"/>
                          <a:pt x="57"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9" y="20"/>
                          <a:pt x="59" y="20"/>
                          <a:pt x="59" y="20"/>
                        </a:cubicBezTo>
                        <a:cubicBezTo>
                          <a:pt x="59" y="19"/>
                          <a:pt x="59" y="19"/>
                          <a:pt x="59" y="19"/>
                        </a:cubicBezTo>
                        <a:cubicBezTo>
                          <a:pt x="59" y="19"/>
                          <a:pt x="59" y="19"/>
                          <a:pt x="59" y="19"/>
                        </a:cubicBezTo>
                        <a:cubicBezTo>
                          <a:pt x="59" y="19"/>
                          <a:pt x="59" y="19"/>
                          <a:pt x="59" y="19"/>
                        </a:cubicBezTo>
                        <a:cubicBezTo>
                          <a:pt x="59" y="19"/>
                          <a:pt x="59" y="19"/>
                          <a:pt x="59" y="19"/>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60" y="20"/>
                          <a:pt x="60" y="20"/>
                          <a:pt x="60" y="20"/>
                        </a:cubicBezTo>
                        <a:cubicBezTo>
                          <a:pt x="61" y="19"/>
                          <a:pt x="61" y="19"/>
                          <a:pt x="61" y="19"/>
                        </a:cubicBezTo>
                        <a:cubicBezTo>
                          <a:pt x="61" y="19"/>
                          <a:pt x="61" y="19"/>
                          <a:pt x="61" y="19"/>
                        </a:cubicBezTo>
                        <a:cubicBezTo>
                          <a:pt x="62" y="19"/>
                          <a:pt x="62" y="19"/>
                          <a:pt x="62" y="19"/>
                        </a:cubicBezTo>
                        <a:cubicBezTo>
                          <a:pt x="63" y="20"/>
                          <a:pt x="63" y="20"/>
                          <a:pt x="63" y="20"/>
                        </a:cubicBezTo>
                        <a:cubicBezTo>
                          <a:pt x="65" y="21"/>
                          <a:pt x="65" y="21"/>
                          <a:pt x="65" y="21"/>
                        </a:cubicBezTo>
                        <a:cubicBezTo>
                          <a:pt x="66" y="21"/>
                          <a:pt x="66" y="21"/>
                          <a:pt x="66" y="21"/>
                        </a:cubicBezTo>
                        <a:cubicBezTo>
                          <a:pt x="66" y="21"/>
                          <a:pt x="66" y="21"/>
                          <a:pt x="66" y="21"/>
                        </a:cubicBezTo>
                        <a:cubicBezTo>
                          <a:pt x="66" y="21"/>
                          <a:pt x="66" y="21"/>
                          <a:pt x="66" y="21"/>
                        </a:cubicBezTo>
                        <a:cubicBezTo>
                          <a:pt x="67" y="21"/>
                          <a:pt x="67" y="21"/>
                          <a:pt x="67" y="21"/>
                        </a:cubicBezTo>
                        <a:cubicBezTo>
                          <a:pt x="67" y="21"/>
                          <a:pt x="67" y="21"/>
                          <a:pt x="67" y="21"/>
                        </a:cubicBezTo>
                        <a:cubicBezTo>
                          <a:pt x="67" y="21"/>
                          <a:pt x="67" y="21"/>
                          <a:pt x="67" y="21"/>
                        </a:cubicBezTo>
                        <a:cubicBezTo>
                          <a:pt x="68" y="22"/>
                          <a:pt x="68" y="22"/>
                          <a:pt x="68" y="22"/>
                        </a:cubicBezTo>
                        <a:cubicBezTo>
                          <a:pt x="68" y="22"/>
                          <a:pt x="68" y="22"/>
                          <a:pt x="68" y="22"/>
                        </a:cubicBezTo>
                        <a:cubicBezTo>
                          <a:pt x="68" y="22"/>
                          <a:pt x="68" y="22"/>
                          <a:pt x="68" y="22"/>
                        </a:cubicBezTo>
                        <a:cubicBezTo>
                          <a:pt x="69" y="23"/>
                          <a:pt x="69" y="23"/>
                          <a:pt x="69" y="23"/>
                        </a:cubicBezTo>
                        <a:cubicBezTo>
                          <a:pt x="69" y="23"/>
                          <a:pt x="69" y="23"/>
                          <a:pt x="69" y="23"/>
                        </a:cubicBezTo>
                        <a:cubicBezTo>
                          <a:pt x="69" y="23"/>
                          <a:pt x="69" y="23"/>
                          <a:pt x="69" y="23"/>
                        </a:cubicBezTo>
                        <a:cubicBezTo>
                          <a:pt x="70" y="23"/>
                          <a:pt x="70" y="23"/>
                          <a:pt x="70" y="23"/>
                        </a:cubicBezTo>
                        <a:cubicBezTo>
                          <a:pt x="70" y="23"/>
                          <a:pt x="70" y="23"/>
                          <a:pt x="70" y="23"/>
                        </a:cubicBezTo>
                        <a:cubicBezTo>
                          <a:pt x="70" y="24"/>
                          <a:pt x="70" y="24"/>
                          <a:pt x="70" y="24"/>
                        </a:cubicBezTo>
                        <a:cubicBezTo>
                          <a:pt x="70" y="24"/>
                          <a:pt x="70" y="24"/>
                          <a:pt x="70" y="24"/>
                        </a:cubicBezTo>
                        <a:cubicBezTo>
                          <a:pt x="70" y="24"/>
                          <a:pt x="70" y="24"/>
                          <a:pt x="70" y="24"/>
                        </a:cubicBezTo>
                        <a:cubicBezTo>
                          <a:pt x="70" y="24"/>
                          <a:pt x="70" y="24"/>
                          <a:pt x="70" y="24"/>
                        </a:cubicBezTo>
                        <a:cubicBezTo>
                          <a:pt x="71" y="25"/>
                          <a:pt x="71" y="25"/>
                          <a:pt x="71" y="25"/>
                        </a:cubicBezTo>
                        <a:cubicBezTo>
                          <a:pt x="71" y="25"/>
                          <a:pt x="71" y="25"/>
                          <a:pt x="71" y="25"/>
                        </a:cubicBezTo>
                        <a:cubicBezTo>
                          <a:pt x="71" y="25"/>
                          <a:pt x="71" y="25"/>
                          <a:pt x="71" y="25"/>
                        </a:cubicBezTo>
                        <a:cubicBezTo>
                          <a:pt x="72" y="25"/>
                          <a:pt x="72" y="25"/>
                          <a:pt x="72" y="25"/>
                        </a:cubicBezTo>
                        <a:cubicBezTo>
                          <a:pt x="72" y="26"/>
                          <a:pt x="72" y="26"/>
                          <a:pt x="72" y="26"/>
                        </a:cubicBezTo>
                        <a:cubicBezTo>
                          <a:pt x="72" y="26"/>
                          <a:pt x="72" y="26"/>
                          <a:pt x="72" y="26"/>
                        </a:cubicBezTo>
                        <a:cubicBezTo>
                          <a:pt x="72" y="26"/>
                          <a:pt x="72" y="26"/>
                          <a:pt x="72" y="26"/>
                        </a:cubicBezTo>
                        <a:cubicBezTo>
                          <a:pt x="73" y="26"/>
                          <a:pt x="73" y="26"/>
                          <a:pt x="73" y="26"/>
                        </a:cubicBezTo>
                        <a:cubicBezTo>
                          <a:pt x="73" y="26"/>
                          <a:pt x="73" y="26"/>
                          <a:pt x="73" y="26"/>
                        </a:cubicBezTo>
                        <a:cubicBezTo>
                          <a:pt x="73" y="26"/>
                          <a:pt x="73" y="26"/>
                          <a:pt x="73" y="26"/>
                        </a:cubicBezTo>
                        <a:cubicBezTo>
                          <a:pt x="74" y="26"/>
                          <a:pt x="74" y="26"/>
                          <a:pt x="74" y="26"/>
                        </a:cubicBezTo>
                        <a:cubicBezTo>
                          <a:pt x="74" y="27"/>
                          <a:pt x="74" y="27"/>
                          <a:pt x="74" y="27"/>
                        </a:cubicBezTo>
                        <a:cubicBezTo>
                          <a:pt x="74" y="27"/>
                          <a:pt x="74" y="27"/>
                          <a:pt x="74" y="27"/>
                        </a:cubicBezTo>
                        <a:cubicBezTo>
                          <a:pt x="74" y="27"/>
                          <a:pt x="74" y="27"/>
                          <a:pt x="74" y="27"/>
                        </a:cubicBezTo>
                        <a:cubicBezTo>
                          <a:pt x="74" y="28"/>
                          <a:pt x="74" y="28"/>
                          <a:pt x="74" y="28"/>
                        </a:cubicBezTo>
                        <a:cubicBezTo>
                          <a:pt x="74" y="28"/>
                          <a:pt x="74" y="28"/>
                          <a:pt x="74" y="28"/>
                        </a:cubicBezTo>
                        <a:cubicBezTo>
                          <a:pt x="74" y="28"/>
                          <a:pt x="74" y="28"/>
                          <a:pt x="74" y="28"/>
                        </a:cubicBezTo>
                        <a:cubicBezTo>
                          <a:pt x="74" y="28"/>
                          <a:pt x="74" y="28"/>
                          <a:pt x="74" y="28"/>
                        </a:cubicBezTo>
                        <a:cubicBezTo>
                          <a:pt x="74" y="29"/>
                          <a:pt x="74" y="29"/>
                          <a:pt x="74" y="29"/>
                        </a:cubicBezTo>
                        <a:cubicBezTo>
                          <a:pt x="74" y="29"/>
                          <a:pt x="74" y="29"/>
                          <a:pt x="74" y="29"/>
                        </a:cubicBezTo>
                        <a:cubicBezTo>
                          <a:pt x="75" y="29"/>
                          <a:pt x="75" y="29"/>
                          <a:pt x="75" y="29"/>
                        </a:cubicBezTo>
                        <a:cubicBezTo>
                          <a:pt x="75" y="29"/>
                          <a:pt x="75" y="29"/>
                          <a:pt x="75" y="29"/>
                        </a:cubicBezTo>
                        <a:cubicBezTo>
                          <a:pt x="76" y="30"/>
                          <a:pt x="76" y="30"/>
                          <a:pt x="76" y="30"/>
                        </a:cubicBezTo>
                        <a:cubicBezTo>
                          <a:pt x="76" y="30"/>
                          <a:pt x="76" y="30"/>
                          <a:pt x="76" y="30"/>
                        </a:cubicBezTo>
                        <a:cubicBezTo>
                          <a:pt x="77" y="30"/>
                          <a:pt x="77" y="30"/>
                          <a:pt x="77" y="30"/>
                        </a:cubicBezTo>
                        <a:cubicBezTo>
                          <a:pt x="77" y="30"/>
                          <a:pt x="77" y="30"/>
                          <a:pt x="77" y="30"/>
                        </a:cubicBezTo>
                        <a:cubicBezTo>
                          <a:pt x="77" y="30"/>
                          <a:pt x="77" y="30"/>
                          <a:pt x="77" y="30"/>
                        </a:cubicBezTo>
                        <a:cubicBezTo>
                          <a:pt x="78" y="31"/>
                          <a:pt x="78" y="31"/>
                          <a:pt x="78" y="31"/>
                        </a:cubicBezTo>
                        <a:cubicBezTo>
                          <a:pt x="78" y="32"/>
                          <a:pt x="78" y="32"/>
                          <a:pt x="78" y="32"/>
                        </a:cubicBezTo>
                        <a:cubicBezTo>
                          <a:pt x="78" y="32"/>
                          <a:pt x="78" y="32"/>
                          <a:pt x="78" y="32"/>
                        </a:cubicBezTo>
                        <a:cubicBezTo>
                          <a:pt x="78" y="32"/>
                          <a:pt x="78" y="32"/>
                          <a:pt x="78" y="32"/>
                        </a:cubicBezTo>
                        <a:cubicBezTo>
                          <a:pt x="79" y="32"/>
                          <a:pt x="79" y="32"/>
                          <a:pt x="79" y="32"/>
                        </a:cubicBezTo>
                        <a:cubicBezTo>
                          <a:pt x="79" y="32"/>
                          <a:pt x="79" y="32"/>
                          <a:pt x="79" y="32"/>
                        </a:cubicBezTo>
                        <a:cubicBezTo>
                          <a:pt x="79" y="32"/>
                          <a:pt x="79" y="32"/>
                          <a:pt x="79" y="32"/>
                        </a:cubicBezTo>
                        <a:cubicBezTo>
                          <a:pt x="79" y="33"/>
                          <a:pt x="79" y="33"/>
                          <a:pt x="79" y="33"/>
                        </a:cubicBezTo>
                        <a:cubicBezTo>
                          <a:pt x="79" y="33"/>
                          <a:pt x="79" y="33"/>
                          <a:pt x="79"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4"/>
                          <a:pt x="80" y="34"/>
                          <a:pt x="80" y="34"/>
                        </a:cubicBezTo>
                        <a:cubicBezTo>
                          <a:pt x="80" y="34"/>
                          <a:pt x="80" y="34"/>
                          <a:pt x="80" y="34"/>
                        </a:cubicBezTo>
                        <a:cubicBezTo>
                          <a:pt x="80" y="34"/>
                          <a:pt x="80" y="34"/>
                          <a:pt x="80" y="34"/>
                        </a:cubicBezTo>
                        <a:cubicBezTo>
                          <a:pt x="81" y="34"/>
                          <a:pt x="81" y="34"/>
                          <a:pt x="81" y="34"/>
                        </a:cubicBezTo>
                        <a:cubicBezTo>
                          <a:pt x="81" y="34"/>
                          <a:pt x="81" y="34"/>
                          <a:pt x="81" y="34"/>
                        </a:cubicBezTo>
                        <a:cubicBezTo>
                          <a:pt x="81" y="34"/>
                          <a:pt x="81" y="34"/>
                          <a:pt x="81" y="34"/>
                        </a:cubicBezTo>
                        <a:cubicBezTo>
                          <a:pt x="81" y="34"/>
                          <a:pt x="81" y="34"/>
                          <a:pt x="81" y="34"/>
                        </a:cubicBezTo>
                        <a:cubicBezTo>
                          <a:pt x="81" y="34"/>
                          <a:pt x="81" y="34"/>
                          <a:pt x="81" y="34"/>
                        </a:cubicBezTo>
                        <a:cubicBezTo>
                          <a:pt x="82" y="34"/>
                          <a:pt x="82" y="34"/>
                          <a:pt x="82" y="34"/>
                        </a:cubicBezTo>
                        <a:cubicBezTo>
                          <a:pt x="82" y="34"/>
                          <a:pt x="82" y="34"/>
                          <a:pt x="82" y="34"/>
                        </a:cubicBezTo>
                        <a:cubicBezTo>
                          <a:pt x="82" y="34"/>
                          <a:pt x="82" y="34"/>
                          <a:pt x="82" y="34"/>
                        </a:cubicBezTo>
                        <a:cubicBezTo>
                          <a:pt x="82" y="34"/>
                          <a:pt x="82" y="34"/>
                          <a:pt x="82" y="34"/>
                        </a:cubicBezTo>
                        <a:cubicBezTo>
                          <a:pt x="83" y="34"/>
                          <a:pt x="83" y="34"/>
                          <a:pt x="83" y="34"/>
                        </a:cubicBezTo>
                        <a:cubicBezTo>
                          <a:pt x="83" y="34"/>
                          <a:pt x="83" y="34"/>
                          <a:pt x="83" y="34"/>
                        </a:cubicBezTo>
                        <a:cubicBezTo>
                          <a:pt x="83" y="34"/>
                          <a:pt x="83" y="34"/>
                          <a:pt x="83" y="34"/>
                        </a:cubicBezTo>
                        <a:cubicBezTo>
                          <a:pt x="84" y="34"/>
                          <a:pt x="84" y="34"/>
                          <a:pt x="84" y="34"/>
                        </a:cubicBezTo>
                        <a:cubicBezTo>
                          <a:pt x="84" y="34"/>
                          <a:pt x="84" y="34"/>
                          <a:pt x="84" y="34"/>
                        </a:cubicBezTo>
                        <a:cubicBezTo>
                          <a:pt x="84" y="34"/>
                          <a:pt x="84" y="34"/>
                          <a:pt x="84" y="34"/>
                        </a:cubicBezTo>
                        <a:cubicBezTo>
                          <a:pt x="84" y="34"/>
                          <a:pt x="84" y="34"/>
                          <a:pt x="84"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5"/>
                          <a:pt x="85" y="35"/>
                          <a:pt x="85" y="35"/>
                        </a:cubicBezTo>
                        <a:cubicBezTo>
                          <a:pt x="86" y="35"/>
                          <a:pt x="86" y="35"/>
                          <a:pt x="86" y="35"/>
                        </a:cubicBezTo>
                        <a:cubicBezTo>
                          <a:pt x="85" y="35"/>
                          <a:pt x="85" y="35"/>
                          <a:pt x="85" y="35"/>
                        </a:cubicBezTo>
                        <a:cubicBezTo>
                          <a:pt x="86" y="35"/>
                          <a:pt x="86" y="35"/>
                          <a:pt x="86" y="35"/>
                        </a:cubicBezTo>
                        <a:cubicBezTo>
                          <a:pt x="86" y="36"/>
                          <a:pt x="86" y="36"/>
                          <a:pt x="86" y="36"/>
                        </a:cubicBezTo>
                        <a:cubicBezTo>
                          <a:pt x="86" y="36"/>
                          <a:pt x="86" y="36"/>
                          <a:pt x="86" y="36"/>
                        </a:cubicBezTo>
                        <a:cubicBezTo>
                          <a:pt x="86" y="36"/>
                          <a:pt x="86" y="36"/>
                          <a:pt x="86" y="36"/>
                        </a:cubicBezTo>
                        <a:cubicBezTo>
                          <a:pt x="86" y="37"/>
                          <a:pt x="86" y="37"/>
                          <a:pt x="86" y="37"/>
                        </a:cubicBezTo>
                        <a:cubicBezTo>
                          <a:pt x="86" y="37"/>
                          <a:pt x="86" y="37"/>
                          <a:pt x="86" y="37"/>
                        </a:cubicBezTo>
                        <a:cubicBezTo>
                          <a:pt x="86" y="37"/>
                          <a:pt x="86" y="37"/>
                          <a:pt x="86" y="37"/>
                        </a:cubicBezTo>
                        <a:cubicBezTo>
                          <a:pt x="87" y="37"/>
                          <a:pt x="87" y="37"/>
                          <a:pt x="87" y="37"/>
                        </a:cubicBezTo>
                        <a:cubicBezTo>
                          <a:pt x="87" y="37"/>
                          <a:pt x="87" y="37"/>
                          <a:pt x="87" y="37"/>
                        </a:cubicBezTo>
                        <a:cubicBezTo>
                          <a:pt x="87" y="37"/>
                          <a:pt x="87" y="37"/>
                          <a:pt x="87" y="37"/>
                        </a:cubicBezTo>
                        <a:cubicBezTo>
                          <a:pt x="87" y="38"/>
                          <a:pt x="87" y="38"/>
                          <a:pt x="87" y="38"/>
                        </a:cubicBezTo>
                        <a:cubicBezTo>
                          <a:pt x="88" y="39"/>
                          <a:pt x="88" y="39"/>
                          <a:pt x="88" y="39"/>
                        </a:cubicBezTo>
                        <a:cubicBezTo>
                          <a:pt x="88" y="39"/>
                          <a:pt x="88" y="39"/>
                          <a:pt x="88" y="39"/>
                        </a:cubicBezTo>
                        <a:cubicBezTo>
                          <a:pt x="88" y="39"/>
                          <a:pt x="88" y="39"/>
                          <a:pt x="88" y="39"/>
                        </a:cubicBezTo>
                        <a:cubicBezTo>
                          <a:pt x="88" y="39"/>
                          <a:pt x="88" y="39"/>
                          <a:pt x="88" y="39"/>
                        </a:cubicBezTo>
                        <a:cubicBezTo>
                          <a:pt x="89" y="39"/>
                          <a:pt x="89" y="39"/>
                          <a:pt x="89" y="39"/>
                        </a:cubicBezTo>
                        <a:cubicBezTo>
                          <a:pt x="89" y="39"/>
                          <a:pt x="89" y="39"/>
                          <a:pt x="89" y="39"/>
                        </a:cubicBezTo>
                        <a:cubicBezTo>
                          <a:pt x="89" y="39"/>
                          <a:pt x="89" y="39"/>
                          <a:pt x="89" y="39"/>
                        </a:cubicBezTo>
                        <a:cubicBezTo>
                          <a:pt x="89" y="40"/>
                          <a:pt x="89" y="40"/>
                          <a:pt x="89" y="40"/>
                        </a:cubicBezTo>
                        <a:cubicBezTo>
                          <a:pt x="89" y="40"/>
                          <a:pt x="89" y="40"/>
                          <a:pt x="89" y="40"/>
                        </a:cubicBezTo>
                        <a:cubicBezTo>
                          <a:pt x="89" y="41"/>
                          <a:pt x="89" y="41"/>
                          <a:pt x="89" y="41"/>
                        </a:cubicBezTo>
                        <a:cubicBezTo>
                          <a:pt x="89" y="40"/>
                          <a:pt x="89" y="40"/>
                          <a:pt x="89" y="40"/>
                        </a:cubicBezTo>
                        <a:cubicBezTo>
                          <a:pt x="88" y="40"/>
                          <a:pt x="88" y="40"/>
                          <a:pt x="88" y="40"/>
                        </a:cubicBezTo>
                        <a:cubicBezTo>
                          <a:pt x="88" y="41"/>
                          <a:pt x="88" y="41"/>
                          <a:pt x="88" y="41"/>
                        </a:cubicBezTo>
                        <a:cubicBezTo>
                          <a:pt x="88" y="41"/>
                          <a:pt x="88" y="41"/>
                          <a:pt x="88" y="41"/>
                        </a:cubicBezTo>
                        <a:cubicBezTo>
                          <a:pt x="89" y="41"/>
                          <a:pt x="89" y="41"/>
                          <a:pt x="89" y="41"/>
                        </a:cubicBezTo>
                        <a:cubicBezTo>
                          <a:pt x="89" y="41"/>
                          <a:pt x="89" y="41"/>
                          <a:pt x="89" y="41"/>
                        </a:cubicBezTo>
                        <a:cubicBezTo>
                          <a:pt x="89" y="41"/>
                          <a:pt x="89" y="41"/>
                          <a:pt x="89" y="41"/>
                        </a:cubicBezTo>
                        <a:cubicBezTo>
                          <a:pt x="89" y="41"/>
                          <a:pt x="89" y="41"/>
                          <a:pt x="89" y="41"/>
                        </a:cubicBezTo>
                        <a:cubicBezTo>
                          <a:pt x="89" y="41"/>
                          <a:pt x="89" y="41"/>
                          <a:pt x="89" y="41"/>
                        </a:cubicBezTo>
                        <a:cubicBezTo>
                          <a:pt x="89" y="42"/>
                          <a:pt x="89" y="42"/>
                          <a:pt x="89" y="42"/>
                        </a:cubicBezTo>
                        <a:cubicBezTo>
                          <a:pt x="89" y="42"/>
                          <a:pt x="89" y="42"/>
                          <a:pt x="89" y="42"/>
                        </a:cubicBezTo>
                        <a:cubicBezTo>
                          <a:pt x="89" y="42"/>
                          <a:pt x="89" y="42"/>
                          <a:pt x="89" y="42"/>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4"/>
                          <a:pt x="89" y="44"/>
                          <a:pt x="89" y="44"/>
                        </a:cubicBezTo>
                        <a:cubicBezTo>
                          <a:pt x="90" y="46"/>
                          <a:pt x="90" y="46"/>
                          <a:pt x="90" y="46"/>
                        </a:cubicBezTo>
                        <a:cubicBezTo>
                          <a:pt x="89" y="46"/>
                          <a:pt x="89" y="46"/>
                          <a:pt x="89" y="46"/>
                        </a:cubicBezTo>
                        <a:cubicBezTo>
                          <a:pt x="89" y="46"/>
                          <a:pt x="89" y="46"/>
                          <a:pt x="89" y="46"/>
                        </a:cubicBezTo>
                        <a:cubicBezTo>
                          <a:pt x="90" y="47"/>
                          <a:pt x="90" y="47"/>
                          <a:pt x="90" y="47"/>
                        </a:cubicBezTo>
                        <a:cubicBezTo>
                          <a:pt x="89" y="48"/>
                          <a:pt x="89" y="48"/>
                          <a:pt x="89" y="48"/>
                        </a:cubicBezTo>
                        <a:cubicBezTo>
                          <a:pt x="89" y="48"/>
                          <a:pt x="89" y="48"/>
                          <a:pt x="89" y="48"/>
                        </a:cubicBezTo>
                        <a:cubicBezTo>
                          <a:pt x="89" y="48"/>
                          <a:pt x="89" y="48"/>
                          <a:pt x="89" y="48"/>
                        </a:cubicBezTo>
                        <a:cubicBezTo>
                          <a:pt x="89" y="49"/>
                          <a:pt x="89" y="49"/>
                          <a:pt x="89" y="49"/>
                        </a:cubicBezTo>
                        <a:cubicBezTo>
                          <a:pt x="89" y="50"/>
                          <a:pt x="89" y="50"/>
                          <a:pt x="89" y="50"/>
                        </a:cubicBezTo>
                        <a:cubicBezTo>
                          <a:pt x="89" y="50"/>
                          <a:pt x="89" y="50"/>
                          <a:pt x="89" y="50"/>
                        </a:cubicBezTo>
                        <a:cubicBezTo>
                          <a:pt x="89" y="50"/>
                          <a:pt x="89" y="50"/>
                          <a:pt x="89" y="50"/>
                        </a:cubicBezTo>
                        <a:cubicBezTo>
                          <a:pt x="89" y="50"/>
                          <a:pt x="89" y="50"/>
                          <a:pt x="89" y="50"/>
                        </a:cubicBezTo>
                        <a:cubicBezTo>
                          <a:pt x="89" y="50"/>
                          <a:pt x="89" y="50"/>
                          <a:pt x="89" y="50"/>
                        </a:cubicBezTo>
                        <a:cubicBezTo>
                          <a:pt x="89" y="51"/>
                          <a:pt x="89" y="51"/>
                          <a:pt x="89" y="51"/>
                        </a:cubicBezTo>
                        <a:cubicBezTo>
                          <a:pt x="89" y="51"/>
                          <a:pt x="89" y="51"/>
                          <a:pt x="89" y="51"/>
                        </a:cubicBezTo>
                        <a:cubicBezTo>
                          <a:pt x="89" y="52"/>
                          <a:pt x="89" y="52"/>
                          <a:pt x="89" y="52"/>
                        </a:cubicBezTo>
                        <a:cubicBezTo>
                          <a:pt x="89" y="52"/>
                          <a:pt x="89" y="52"/>
                          <a:pt x="89" y="52"/>
                        </a:cubicBezTo>
                        <a:cubicBezTo>
                          <a:pt x="88" y="52"/>
                          <a:pt x="88" y="52"/>
                          <a:pt x="88" y="52"/>
                        </a:cubicBezTo>
                        <a:cubicBezTo>
                          <a:pt x="88" y="52"/>
                          <a:pt x="88" y="52"/>
                          <a:pt x="88" y="52"/>
                        </a:cubicBezTo>
                        <a:cubicBezTo>
                          <a:pt x="88" y="53"/>
                          <a:pt x="88" y="53"/>
                          <a:pt x="88" y="53"/>
                        </a:cubicBezTo>
                        <a:cubicBezTo>
                          <a:pt x="88" y="53"/>
                          <a:pt x="88" y="53"/>
                          <a:pt x="88" y="53"/>
                        </a:cubicBezTo>
                        <a:cubicBezTo>
                          <a:pt x="88" y="53"/>
                          <a:pt x="88" y="53"/>
                          <a:pt x="88" y="53"/>
                        </a:cubicBezTo>
                        <a:cubicBezTo>
                          <a:pt x="88" y="54"/>
                          <a:pt x="88" y="54"/>
                          <a:pt x="88" y="54"/>
                        </a:cubicBezTo>
                        <a:cubicBezTo>
                          <a:pt x="89" y="54"/>
                          <a:pt x="89" y="54"/>
                          <a:pt x="89" y="54"/>
                        </a:cubicBezTo>
                        <a:cubicBezTo>
                          <a:pt x="89" y="54"/>
                          <a:pt x="89" y="54"/>
                          <a:pt x="89" y="54"/>
                        </a:cubicBezTo>
                        <a:cubicBezTo>
                          <a:pt x="89" y="54"/>
                          <a:pt x="89" y="54"/>
                          <a:pt x="89" y="54"/>
                        </a:cubicBezTo>
                        <a:cubicBezTo>
                          <a:pt x="89" y="55"/>
                          <a:pt x="89" y="55"/>
                          <a:pt x="89" y="55"/>
                        </a:cubicBezTo>
                        <a:cubicBezTo>
                          <a:pt x="89" y="55"/>
                          <a:pt x="89" y="55"/>
                          <a:pt x="89" y="55"/>
                        </a:cubicBezTo>
                        <a:cubicBezTo>
                          <a:pt x="89" y="57"/>
                          <a:pt x="89" y="57"/>
                          <a:pt x="89" y="57"/>
                        </a:cubicBezTo>
                        <a:cubicBezTo>
                          <a:pt x="88" y="59"/>
                          <a:pt x="88" y="59"/>
                          <a:pt x="88" y="59"/>
                        </a:cubicBezTo>
                        <a:cubicBezTo>
                          <a:pt x="88" y="58"/>
                          <a:pt x="88" y="58"/>
                          <a:pt x="88" y="58"/>
                        </a:cubicBezTo>
                        <a:cubicBezTo>
                          <a:pt x="88" y="58"/>
                          <a:pt x="88" y="58"/>
                          <a:pt x="88" y="58"/>
                        </a:cubicBezTo>
                        <a:cubicBezTo>
                          <a:pt x="88" y="58"/>
                          <a:pt x="88" y="58"/>
                          <a:pt x="88" y="58"/>
                        </a:cubicBezTo>
                        <a:cubicBezTo>
                          <a:pt x="88" y="57"/>
                          <a:pt x="88" y="57"/>
                          <a:pt x="88" y="57"/>
                        </a:cubicBezTo>
                        <a:cubicBezTo>
                          <a:pt x="88" y="58"/>
                          <a:pt x="88" y="58"/>
                          <a:pt x="88" y="58"/>
                        </a:cubicBezTo>
                        <a:cubicBezTo>
                          <a:pt x="88" y="58"/>
                          <a:pt x="88" y="58"/>
                          <a:pt x="88" y="58"/>
                        </a:cubicBezTo>
                        <a:cubicBezTo>
                          <a:pt x="88" y="58"/>
                          <a:pt x="88" y="58"/>
                          <a:pt x="88" y="58"/>
                        </a:cubicBezTo>
                        <a:cubicBezTo>
                          <a:pt x="88" y="59"/>
                          <a:pt x="88" y="59"/>
                          <a:pt x="88" y="59"/>
                        </a:cubicBezTo>
                        <a:cubicBezTo>
                          <a:pt x="88" y="59"/>
                          <a:pt x="88" y="59"/>
                          <a:pt x="88" y="59"/>
                        </a:cubicBezTo>
                        <a:cubicBezTo>
                          <a:pt x="88" y="60"/>
                          <a:pt x="88" y="60"/>
                          <a:pt x="88" y="60"/>
                        </a:cubicBezTo>
                        <a:cubicBezTo>
                          <a:pt x="88" y="60"/>
                          <a:pt x="88" y="60"/>
                          <a:pt x="88" y="60"/>
                        </a:cubicBezTo>
                        <a:cubicBezTo>
                          <a:pt x="89" y="60"/>
                          <a:pt x="89" y="60"/>
                          <a:pt x="89" y="60"/>
                        </a:cubicBezTo>
                        <a:cubicBezTo>
                          <a:pt x="90" y="61"/>
                          <a:pt x="90" y="61"/>
                          <a:pt x="90" y="61"/>
                        </a:cubicBezTo>
                        <a:cubicBezTo>
                          <a:pt x="90" y="62"/>
                          <a:pt x="90" y="62"/>
                          <a:pt x="90" y="62"/>
                        </a:cubicBezTo>
                        <a:cubicBezTo>
                          <a:pt x="90" y="62"/>
                          <a:pt x="90" y="62"/>
                          <a:pt x="90" y="62"/>
                        </a:cubicBezTo>
                        <a:cubicBezTo>
                          <a:pt x="91" y="62"/>
                          <a:pt x="91" y="62"/>
                          <a:pt x="91" y="62"/>
                        </a:cubicBezTo>
                        <a:cubicBezTo>
                          <a:pt x="91" y="63"/>
                          <a:pt x="91" y="63"/>
                          <a:pt x="91" y="63"/>
                        </a:cubicBezTo>
                        <a:cubicBezTo>
                          <a:pt x="91" y="63"/>
                          <a:pt x="91" y="63"/>
                          <a:pt x="91" y="63"/>
                        </a:cubicBezTo>
                        <a:cubicBezTo>
                          <a:pt x="91" y="62"/>
                          <a:pt x="91" y="62"/>
                          <a:pt x="91" y="62"/>
                        </a:cubicBezTo>
                        <a:cubicBezTo>
                          <a:pt x="91" y="62"/>
                          <a:pt x="91" y="62"/>
                          <a:pt x="91" y="62"/>
                        </a:cubicBezTo>
                        <a:cubicBezTo>
                          <a:pt x="90" y="61"/>
                          <a:pt x="90" y="61"/>
                          <a:pt x="90" y="61"/>
                        </a:cubicBezTo>
                        <a:cubicBezTo>
                          <a:pt x="90" y="61"/>
                          <a:pt x="90" y="61"/>
                          <a:pt x="90" y="61"/>
                        </a:cubicBezTo>
                        <a:cubicBezTo>
                          <a:pt x="89" y="60"/>
                          <a:pt x="89" y="60"/>
                          <a:pt x="89" y="60"/>
                        </a:cubicBezTo>
                        <a:cubicBezTo>
                          <a:pt x="89" y="60"/>
                          <a:pt x="89" y="60"/>
                          <a:pt x="89" y="60"/>
                        </a:cubicBezTo>
                        <a:cubicBezTo>
                          <a:pt x="89" y="60"/>
                          <a:pt x="89" y="60"/>
                          <a:pt x="89" y="60"/>
                        </a:cubicBezTo>
                        <a:cubicBezTo>
                          <a:pt x="89" y="60"/>
                          <a:pt x="89" y="60"/>
                          <a:pt x="89" y="60"/>
                        </a:cubicBezTo>
                        <a:cubicBezTo>
                          <a:pt x="90" y="60"/>
                          <a:pt x="90" y="60"/>
                          <a:pt x="90" y="60"/>
                        </a:cubicBezTo>
                        <a:cubicBezTo>
                          <a:pt x="90" y="61"/>
                          <a:pt x="90" y="61"/>
                          <a:pt x="90" y="61"/>
                        </a:cubicBezTo>
                        <a:cubicBezTo>
                          <a:pt x="91" y="61"/>
                          <a:pt x="91" y="61"/>
                          <a:pt x="91" y="61"/>
                        </a:cubicBezTo>
                        <a:cubicBezTo>
                          <a:pt x="91" y="61"/>
                          <a:pt x="91" y="61"/>
                          <a:pt x="91" y="61"/>
                        </a:cubicBezTo>
                        <a:cubicBezTo>
                          <a:pt x="91" y="61"/>
                          <a:pt x="91" y="61"/>
                          <a:pt x="91" y="61"/>
                        </a:cubicBezTo>
                        <a:cubicBezTo>
                          <a:pt x="91" y="61"/>
                          <a:pt x="91" y="61"/>
                          <a:pt x="91" y="61"/>
                        </a:cubicBezTo>
                        <a:cubicBezTo>
                          <a:pt x="91" y="62"/>
                          <a:pt x="91" y="62"/>
                          <a:pt x="91" y="62"/>
                        </a:cubicBezTo>
                        <a:cubicBezTo>
                          <a:pt x="91" y="62"/>
                          <a:pt x="91" y="62"/>
                          <a:pt x="91" y="62"/>
                        </a:cubicBezTo>
                        <a:cubicBezTo>
                          <a:pt x="92" y="62"/>
                          <a:pt x="92" y="62"/>
                          <a:pt x="92" y="62"/>
                        </a:cubicBezTo>
                        <a:cubicBezTo>
                          <a:pt x="92" y="62"/>
                          <a:pt x="92" y="62"/>
                          <a:pt x="92" y="62"/>
                        </a:cubicBezTo>
                        <a:cubicBezTo>
                          <a:pt x="92" y="62"/>
                          <a:pt x="92" y="62"/>
                          <a:pt x="92" y="62"/>
                        </a:cubicBezTo>
                        <a:cubicBezTo>
                          <a:pt x="92" y="62"/>
                          <a:pt x="92" y="62"/>
                          <a:pt x="92" y="62"/>
                        </a:cubicBezTo>
                        <a:cubicBezTo>
                          <a:pt x="92" y="61"/>
                          <a:pt x="92" y="61"/>
                          <a:pt x="92" y="61"/>
                        </a:cubicBezTo>
                        <a:cubicBezTo>
                          <a:pt x="92" y="61"/>
                          <a:pt x="92" y="61"/>
                          <a:pt x="92" y="61"/>
                        </a:cubicBezTo>
                        <a:cubicBezTo>
                          <a:pt x="92" y="61"/>
                          <a:pt x="92" y="61"/>
                          <a:pt x="92" y="61"/>
                        </a:cubicBezTo>
                        <a:cubicBezTo>
                          <a:pt x="92" y="60"/>
                          <a:pt x="92" y="60"/>
                          <a:pt x="92" y="60"/>
                        </a:cubicBezTo>
                        <a:cubicBezTo>
                          <a:pt x="92" y="60"/>
                          <a:pt x="92" y="60"/>
                          <a:pt x="92" y="60"/>
                        </a:cubicBezTo>
                        <a:cubicBezTo>
                          <a:pt x="92" y="60"/>
                          <a:pt x="92" y="60"/>
                          <a:pt x="92" y="60"/>
                        </a:cubicBezTo>
                        <a:cubicBezTo>
                          <a:pt x="93" y="60"/>
                          <a:pt x="93" y="60"/>
                          <a:pt x="93" y="60"/>
                        </a:cubicBezTo>
                        <a:cubicBezTo>
                          <a:pt x="93" y="59"/>
                          <a:pt x="93" y="59"/>
                          <a:pt x="93" y="59"/>
                        </a:cubicBezTo>
                        <a:cubicBezTo>
                          <a:pt x="93" y="59"/>
                          <a:pt x="93" y="59"/>
                          <a:pt x="93" y="59"/>
                        </a:cubicBezTo>
                        <a:cubicBezTo>
                          <a:pt x="92" y="59"/>
                          <a:pt x="92" y="59"/>
                          <a:pt x="92" y="59"/>
                        </a:cubicBezTo>
                        <a:cubicBezTo>
                          <a:pt x="92" y="58"/>
                          <a:pt x="92" y="58"/>
                          <a:pt x="92" y="58"/>
                        </a:cubicBezTo>
                        <a:cubicBezTo>
                          <a:pt x="93" y="58"/>
                          <a:pt x="93" y="58"/>
                          <a:pt x="93" y="58"/>
                        </a:cubicBezTo>
                        <a:cubicBezTo>
                          <a:pt x="93" y="58"/>
                          <a:pt x="93" y="58"/>
                          <a:pt x="93" y="58"/>
                        </a:cubicBezTo>
                        <a:cubicBezTo>
                          <a:pt x="92" y="58"/>
                          <a:pt x="92" y="58"/>
                          <a:pt x="92" y="58"/>
                        </a:cubicBezTo>
                        <a:cubicBezTo>
                          <a:pt x="92" y="58"/>
                          <a:pt x="92" y="58"/>
                          <a:pt x="92" y="58"/>
                        </a:cubicBezTo>
                        <a:cubicBezTo>
                          <a:pt x="91" y="58"/>
                          <a:pt x="91" y="58"/>
                          <a:pt x="91" y="58"/>
                        </a:cubicBezTo>
                        <a:cubicBezTo>
                          <a:pt x="90" y="58"/>
                          <a:pt x="90" y="58"/>
                          <a:pt x="90" y="58"/>
                        </a:cubicBezTo>
                        <a:cubicBezTo>
                          <a:pt x="90" y="57"/>
                          <a:pt x="90" y="57"/>
                          <a:pt x="90" y="57"/>
                        </a:cubicBezTo>
                        <a:cubicBezTo>
                          <a:pt x="91" y="57"/>
                          <a:pt x="91" y="57"/>
                          <a:pt x="91" y="57"/>
                        </a:cubicBezTo>
                        <a:cubicBezTo>
                          <a:pt x="91" y="57"/>
                          <a:pt x="91" y="57"/>
                          <a:pt x="91" y="57"/>
                        </a:cubicBezTo>
                        <a:cubicBezTo>
                          <a:pt x="91" y="57"/>
                          <a:pt x="91" y="57"/>
                          <a:pt x="91" y="57"/>
                        </a:cubicBezTo>
                        <a:cubicBezTo>
                          <a:pt x="91" y="57"/>
                          <a:pt x="91" y="57"/>
                          <a:pt x="91" y="57"/>
                        </a:cubicBezTo>
                        <a:cubicBezTo>
                          <a:pt x="91" y="57"/>
                          <a:pt x="91" y="57"/>
                          <a:pt x="91" y="57"/>
                        </a:cubicBezTo>
                        <a:cubicBezTo>
                          <a:pt x="91" y="56"/>
                          <a:pt x="91" y="56"/>
                          <a:pt x="91" y="56"/>
                        </a:cubicBezTo>
                        <a:cubicBezTo>
                          <a:pt x="91" y="56"/>
                          <a:pt x="91" y="56"/>
                          <a:pt x="91" y="56"/>
                        </a:cubicBezTo>
                        <a:cubicBezTo>
                          <a:pt x="91" y="56"/>
                          <a:pt x="91" y="56"/>
                          <a:pt x="91" y="56"/>
                        </a:cubicBezTo>
                        <a:cubicBezTo>
                          <a:pt x="91" y="56"/>
                          <a:pt x="91" y="56"/>
                          <a:pt x="91" y="56"/>
                        </a:cubicBezTo>
                        <a:cubicBezTo>
                          <a:pt x="91" y="56"/>
                          <a:pt x="91" y="56"/>
                          <a:pt x="91" y="56"/>
                        </a:cubicBezTo>
                        <a:cubicBezTo>
                          <a:pt x="90" y="56"/>
                          <a:pt x="90" y="56"/>
                          <a:pt x="90" y="56"/>
                        </a:cubicBezTo>
                        <a:cubicBezTo>
                          <a:pt x="90" y="55"/>
                          <a:pt x="90" y="55"/>
                          <a:pt x="90" y="55"/>
                        </a:cubicBezTo>
                        <a:cubicBezTo>
                          <a:pt x="91" y="56"/>
                          <a:pt x="91" y="56"/>
                          <a:pt x="91" y="56"/>
                        </a:cubicBezTo>
                        <a:cubicBezTo>
                          <a:pt x="91" y="56"/>
                          <a:pt x="91" y="56"/>
                          <a:pt x="91" y="56"/>
                        </a:cubicBezTo>
                        <a:cubicBezTo>
                          <a:pt x="91" y="56"/>
                          <a:pt x="91" y="56"/>
                          <a:pt x="91" y="56"/>
                        </a:cubicBezTo>
                        <a:cubicBezTo>
                          <a:pt x="91" y="56"/>
                          <a:pt x="91" y="56"/>
                          <a:pt x="91" y="56"/>
                        </a:cubicBezTo>
                        <a:cubicBezTo>
                          <a:pt x="91" y="56"/>
                          <a:pt x="91" y="56"/>
                          <a:pt x="91" y="56"/>
                        </a:cubicBezTo>
                        <a:cubicBezTo>
                          <a:pt x="92" y="56"/>
                          <a:pt x="92" y="56"/>
                          <a:pt x="92" y="56"/>
                        </a:cubicBezTo>
                        <a:cubicBezTo>
                          <a:pt x="92" y="56"/>
                          <a:pt x="92" y="56"/>
                          <a:pt x="92" y="56"/>
                        </a:cubicBezTo>
                        <a:cubicBezTo>
                          <a:pt x="92" y="56"/>
                          <a:pt x="92" y="56"/>
                          <a:pt x="92" y="56"/>
                        </a:cubicBezTo>
                        <a:cubicBezTo>
                          <a:pt x="92" y="56"/>
                          <a:pt x="92" y="56"/>
                          <a:pt x="92" y="56"/>
                        </a:cubicBezTo>
                        <a:cubicBezTo>
                          <a:pt x="92" y="57"/>
                          <a:pt x="92" y="57"/>
                          <a:pt x="92" y="57"/>
                        </a:cubicBezTo>
                        <a:cubicBezTo>
                          <a:pt x="92" y="57"/>
                          <a:pt x="92" y="57"/>
                          <a:pt x="92" y="57"/>
                        </a:cubicBezTo>
                        <a:cubicBezTo>
                          <a:pt x="93" y="57"/>
                          <a:pt x="93" y="57"/>
                          <a:pt x="93" y="57"/>
                        </a:cubicBezTo>
                        <a:cubicBezTo>
                          <a:pt x="93" y="57"/>
                          <a:pt x="93" y="57"/>
                          <a:pt x="93" y="57"/>
                        </a:cubicBezTo>
                        <a:cubicBezTo>
                          <a:pt x="93" y="57"/>
                          <a:pt x="93" y="57"/>
                          <a:pt x="93" y="57"/>
                        </a:cubicBezTo>
                        <a:cubicBezTo>
                          <a:pt x="93" y="58"/>
                          <a:pt x="93" y="58"/>
                          <a:pt x="93" y="58"/>
                        </a:cubicBezTo>
                        <a:cubicBezTo>
                          <a:pt x="94" y="59"/>
                          <a:pt x="94" y="59"/>
                          <a:pt x="94" y="59"/>
                        </a:cubicBezTo>
                        <a:cubicBezTo>
                          <a:pt x="94" y="59"/>
                          <a:pt x="94" y="59"/>
                          <a:pt x="94" y="59"/>
                        </a:cubicBezTo>
                        <a:cubicBezTo>
                          <a:pt x="94" y="59"/>
                          <a:pt x="94" y="59"/>
                          <a:pt x="94" y="59"/>
                        </a:cubicBezTo>
                        <a:cubicBezTo>
                          <a:pt x="95" y="59"/>
                          <a:pt x="95" y="59"/>
                          <a:pt x="95" y="59"/>
                        </a:cubicBezTo>
                        <a:cubicBezTo>
                          <a:pt x="95" y="59"/>
                          <a:pt x="95" y="59"/>
                          <a:pt x="95" y="59"/>
                        </a:cubicBezTo>
                        <a:cubicBezTo>
                          <a:pt x="95" y="59"/>
                          <a:pt x="95" y="59"/>
                          <a:pt x="95" y="59"/>
                        </a:cubicBezTo>
                        <a:cubicBezTo>
                          <a:pt x="94" y="58"/>
                          <a:pt x="94" y="58"/>
                          <a:pt x="94" y="58"/>
                        </a:cubicBezTo>
                        <a:cubicBezTo>
                          <a:pt x="94" y="58"/>
                          <a:pt x="94" y="58"/>
                          <a:pt x="94" y="58"/>
                        </a:cubicBezTo>
                        <a:cubicBezTo>
                          <a:pt x="94" y="57"/>
                          <a:pt x="94" y="57"/>
                          <a:pt x="94" y="57"/>
                        </a:cubicBezTo>
                        <a:cubicBezTo>
                          <a:pt x="94" y="57"/>
                          <a:pt x="94" y="57"/>
                          <a:pt x="94" y="57"/>
                        </a:cubicBezTo>
                        <a:cubicBezTo>
                          <a:pt x="95" y="57"/>
                          <a:pt x="95" y="57"/>
                          <a:pt x="95" y="57"/>
                        </a:cubicBezTo>
                        <a:cubicBezTo>
                          <a:pt x="95" y="57"/>
                          <a:pt x="95" y="57"/>
                          <a:pt x="95" y="57"/>
                        </a:cubicBezTo>
                        <a:cubicBezTo>
                          <a:pt x="95" y="57"/>
                          <a:pt x="95" y="57"/>
                          <a:pt x="95" y="57"/>
                        </a:cubicBezTo>
                        <a:cubicBezTo>
                          <a:pt x="96" y="58"/>
                          <a:pt x="96" y="58"/>
                          <a:pt x="96" y="58"/>
                        </a:cubicBezTo>
                        <a:cubicBezTo>
                          <a:pt x="96" y="58"/>
                          <a:pt x="96" y="58"/>
                          <a:pt x="96" y="58"/>
                        </a:cubicBezTo>
                        <a:cubicBezTo>
                          <a:pt x="96" y="59"/>
                          <a:pt x="96" y="59"/>
                          <a:pt x="96" y="59"/>
                        </a:cubicBezTo>
                        <a:cubicBezTo>
                          <a:pt x="96" y="59"/>
                          <a:pt x="96" y="59"/>
                          <a:pt x="96" y="59"/>
                        </a:cubicBezTo>
                        <a:cubicBezTo>
                          <a:pt x="96" y="60"/>
                          <a:pt x="96" y="60"/>
                          <a:pt x="96" y="60"/>
                        </a:cubicBezTo>
                        <a:cubicBezTo>
                          <a:pt x="96" y="60"/>
                          <a:pt x="96" y="60"/>
                          <a:pt x="96" y="60"/>
                        </a:cubicBezTo>
                        <a:cubicBezTo>
                          <a:pt x="95" y="61"/>
                          <a:pt x="95" y="61"/>
                          <a:pt x="95" y="61"/>
                        </a:cubicBezTo>
                        <a:cubicBezTo>
                          <a:pt x="95" y="61"/>
                          <a:pt x="95" y="61"/>
                          <a:pt x="95" y="61"/>
                        </a:cubicBezTo>
                        <a:cubicBezTo>
                          <a:pt x="95" y="61"/>
                          <a:pt x="95" y="61"/>
                          <a:pt x="95" y="61"/>
                        </a:cubicBezTo>
                        <a:cubicBezTo>
                          <a:pt x="95" y="61"/>
                          <a:pt x="95" y="61"/>
                          <a:pt x="95" y="61"/>
                        </a:cubicBezTo>
                        <a:cubicBezTo>
                          <a:pt x="95" y="61"/>
                          <a:pt x="95" y="61"/>
                          <a:pt x="95" y="61"/>
                        </a:cubicBezTo>
                        <a:cubicBezTo>
                          <a:pt x="95" y="62"/>
                          <a:pt x="95" y="62"/>
                          <a:pt x="95" y="62"/>
                        </a:cubicBezTo>
                        <a:cubicBezTo>
                          <a:pt x="94" y="62"/>
                          <a:pt x="94" y="62"/>
                          <a:pt x="94" y="62"/>
                        </a:cubicBezTo>
                        <a:cubicBezTo>
                          <a:pt x="94" y="62"/>
                          <a:pt x="94" y="62"/>
                          <a:pt x="94" y="62"/>
                        </a:cubicBezTo>
                        <a:cubicBezTo>
                          <a:pt x="94" y="62"/>
                          <a:pt x="94" y="62"/>
                          <a:pt x="94" y="62"/>
                        </a:cubicBezTo>
                        <a:cubicBezTo>
                          <a:pt x="94" y="63"/>
                          <a:pt x="94" y="63"/>
                          <a:pt x="94" y="63"/>
                        </a:cubicBezTo>
                        <a:cubicBezTo>
                          <a:pt x="94" y="63"/>
                          <a:pt x="94" y="63"/>
                          <a:pt x="94" y="63"/>
                        </a:cubicBezTo>
                        <a:cubicBezTo>
                          <a:pt x="94" y="64"/>
                          <a:pt x="94" y="64"/>
                          <a:pt x="94" y="64"/>
                        </a:cubicBezTo>
                        <a:cubicBezTo>
                          <a:pt x="93" y="64"/>
                          <a:pt x="93" y="64"/>
                          <a:pt x="93" y="64"/>
                        </a:cubicBezTo>
                        <a:cubicBezTo>
                          <a:pt x="93" y="64"/>
                          <a:pt x="93" y="64"/>
                          <a:pt x="93" y="64"/>
                        </a:cubicBezTo>
                        <a:cubicBezTo>
                          <a:pt x="94" y="64"/>
                          <a:pt x="94" y="64"/>
                          <a:pt x="94" y="64"/>
                        </a:cubicBezTo>
                        <a:cubicBezTo>
                          <a:pt x="93" y="64"/>
                          <a:pt x="93" y="64"/>
                          <a:pt x="93" y="64"/>
                        </a:cubicBezTo>
                        <a:cubicBezTo>
                          <a:pt x="93" y="64"/>
                          <a:pt x="93" y="64"/>
                          <a:pt x="93" y="64"/>
                        </a:cubicBezTo>
                        <a:cubicBezTo>
                          <a:pt x="93" y="64"/>
                          <a:pt x="93" y="64"/>
                          <a:pt x="93" y="64"/>
                        </a:cubicBezTo>
                        <a:cubicBezTo>
                          <a:pt x="93" y="64"/>
                          <a:pt x="93" y="64"/>
                          <a:pt x="93" y="64"/>
                        </a:cubicBezTo>
                        <a:cubicBezTo>
                          <a:pt x="93" y="64"/>
                          <a:pt x="93" y="64"/>
                          <a:pt x="93" y="64"/>
                        </a:cubicBezTo>
                        <a:cubicBezTo>
                          <a:pt x="93" y="64"/>
                          <a:pt x="93" y="64"/>
                          <a:pt x="93" y="64"/>
                        </a:cubicBezTo>
                        <a:cubicBezTo>
                          <a:pt x="93" y="65"/>
                          <a:pt x="93" y="65"/>
                          <a:pt x="93" y="65"/>
                        </a:cubicBezTo>
                        <a:cubicBezTo>
                          <a:pt x="93" y="64"/>
                          <a:pt x="93" y="64"/>
                          <a:pt x="93" y="64"/>
                        </a:cubicBezTo>
                        <a:cubicBezTo>
                          <a:pt x="93" y="64"/>
                          <a:pt x="93" y="64"/>
                          <a:pt x="93" y="64"/>
                        </a:cubicBezTo>
                        <a:cubicBezTo>
                          <a:pt x="94" y="64"/>
                          <a:pt x="94" y="64"/>
                          <a:pt x="94" y="64"/>
                        </a:cubicBezTo>
                        <a:cubicBezTo>
                          <a:pt x="94" y="64"/>
                          <a:pt x="94" y="64"/>
                          <a:pt x="94" y="64"/>
                        </a:cubicBezTo>
                        <a:cubicBezTo>
                          <a:pt x="94" y="64"/>
                          <a:pt x="94" y="64"/>
                          <a:pt x="94" y="64"/>
                        </a:cubicBezTo>
                        <a:cubicBezTo>
                          <a:pt x="94" y="65"/>
                          <a:pt x="94" y="65"/>
                          <a:pt x="94" y="65"/>
                        </a:cubicBezTo>
                        <a:cubicBezTo>
                          <a:pt x="93" y="65"/>
                          <a:pt x="93" y="65"/>
                          <a:pt x="93" y="65"/>
                        </a:cubicBezTo>
                        <a:cubicBezTo>
                          <a:pt x="93" y="65"/>
                          <a:pt x="93" y="65"/>
                          <a:pt x="93" y="65"/>
                        </a:cubicBezTo>
                        <a:cubicBezTo>
                          <a:pt x="93" y="65"/>
                          <a:pt x="93" y="65"/>
                          <a:pt x="93" y="65"/>
                        </a:cubicBezTo>
                        <a:cubicBezTo>
                          <a:pt x="93" y="65"/>
                          <a:pt x="93" y="65"/>
                          <a:pt x="93" y="65"/>
                        </a:cubicBezTo>
                        <a:cubicBezTo>
                          <a:pt x="94" y="65"/>
                          <a:pt x="94" y="65"/>
                          <a:pt x="94" y="65"/>
                        </a:cubicBezTo>
                        <a:cubicBezTo>
                          <a:pt x="94" y="65"/>
                          <a:pt x="94" y="65"/>
                          <a:pt x="94" y="65"/>
                        </a:cubicBezTo>
                        <a:cubicBezTo>
                          <a:pt x="93" y="65"/>
                          <a:pt x="93" y="65"/>
                          <a:pt x="93" y="65"/>
                        </a:cubicBezTo>
                        <a:cubicBezTo>
                          <a:pt x="93" y="65"/>
                          <a:pt x="93" y="65"/>
                          <a:pt x="93" y="65"/>
                        </a:cubicBezTo>
                        <a:cubicBezTo>
                          <a:pt x="92" y="65"/>
                          <a:pt x="92" y="65"/>
                          <a:pt x="92" y="65"/>
                        </a:cubicBezTo>
                        <a:cubicBezTo>
                          <a:pt x="92" y="66"/>
                          <a:pt x="92" y="66"/>
                          <a:pt x="92" y="66"/>
                        </a:cubicBezTo>
                        <a:cubicBezTo>
                          <a:pt x="92" y="66"/>
                          <a:pt x="92" y="66"/>
                          <a:pt x="92" y="66"/>
                        </a:cubicBezTo>
                        <a:cubicBezTo>
                          <a:pt x="92" y="66"/>
                          <a:pt x="92" y="66"/>
                          <a:pt x="92"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2" y="66"/>
                          <a:pt x="92" y="66"/>
                          <a:pt x="92" y="66"/>
                        </a:cubicBezTo>
                        <a:cubicBezTo>
                          <a:pt x="92" y="66"/>
                          <a:pt x="92" y="66"/>
                          <a:pt x="92" y="66"/>
                        </a:cubicBezTo>
                        <a:cubicBezTo>
                          <a:pt x="92" y="66"/>
                          <a:pt x="92" y="66"/>
                          <a:pt x="92" y="66"/>
                        </a:cubicBezTo>
                        <a:cubicBezTo>
                          <a:pt x="92" y="66"/>
                          <a:pt x="92" y="66"/>
                          <a:pt x="92" y="66"/>
                        </a:cubicBezTo>
                        <a:cubicBezTo>
                          <a:pt x="91" y="65"/>
                          <a:pt x="91" y="65"/>
                          <a:pt x="91" y="65"/>
                        </a:cubicBezTo>
                        <a:cubicBezTo>
                          <a:pt x="91" y="65"/>
                          <a:pt x="91" y="65"/>
                          <a:pt x="91" y="65"/>
                        </a:cubicBezTo>
                        <a:cubicBezTo>
                          <a:pt x="91" y="66"/>
                          <a:pt x="91" y="66"/>
                          <a:pt x="91" y="66"/>
                        </a:cubicBezTo>
                        <a:cubicBezTo>
                          <a:pt x="92" y="66"/>
                          <a:pt x="92" y="66"/>
                          <a:pt x="92" y="66"/>
                        </a:cubicBezTo>
                        <a:cubicBezTo>
                          <a:pt x="92" y="67"/>
                          <a:pt x="92" y="67"/>
                          <a:pt x="92" y="67"/>
                        </a:cubicBezTo>
                        <a:cubicBezTo>
                          <a:pt x="92" y="67"/>
                          <a:pt x="92" y="67"/>
                          <a:pt x="92" y="67"/>
                        </a:cubicBezTo>
                        <a:cubicBezTo>
                          <a:pt x="93" y="67"/>
                          <a:pt x="93" y="67"/>
                          <a:pt x="93" y="67"/>
                        </a:cubicBezTo>
                        <a:cubicBezTo>
                          <a:pt x="94" y="67"/>
                          <a:pt x="94" y="67"/>
                          <a:pt x="94" y="67"/>
                        </a:cubicBezTo>
                        <a:cubicBezTo>
                          <a:pt x="94" y="67"/>
                          <a:pt x="94" y="67"/>
                          <a:pt x="94" y="67"/>
                        </a:cubicBezTo>
                        <a:cubicBezTo>
                          <a:pt x="94" y="67"/>
                          <a:pt x="94" y="67"/>
                          <a:pt x="94" y="67"/>
                        </a:cubicBezTo>
                        <a:cubicBezTo>
                          <a:pt x="95" y="68"/>
                          <a:pt x="95" y="68"/>
                          <a:pt x="95" y="68"/>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70"/>
                          <a:pt x="95" y="70"/>
                          <a:pt x="95" y="70"/>
                        </a:cubicBezTo>
                        <a:cubicBezTo>
                          <a:pt x="95" y="70"/>
                          <a:pt x="95" y="70"/>
                          <a:pt x="95" y="70"/>
                        </a:cubicBezTo>
                        <a:cubicBezTo>
                          <a:pt x="96" y="70"/>
                          <a:pt x="96" y="70"/>
                          <a:pt x="96" y="70"/>
                        </a:cubicBezTo>
                        <a:cubicBezTo>
                          <a:pt x="96" y="71"/>
                          <a:pt x="96" y="71"/>
                          <a:pt x="96" y="71"/>
                        </a:cubicBezTo>
                        <a:cubicBezTo>
                          <a:pt x="96" y="71"/>
                          <a:pt x="96" y="71"/>
                          <a:pt x="96" y="71"/>
                        </a:cubicBezTo>
                        <a:cubicBezTo>
                          <a:pt x="96" y="70"/>
                          <a:pt x="96" y="70"/>
                          <a:pt x="96" y="70"/>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7" y="72"/>
                          <a:pt x="97" y="72"/>
                          <a:pt x="97" y="72"/>
                        </a:cubicBezTo>
                        <a:cubicBezTo>
                          <a:pt x="97" y="73"/>
                          <a:pt x="97" y="73"/>
                          <a:pt x="97" y="73"/>
                        </a:cubicBezTo>
                        <a:cubicBezTo>
                          <a:pt x="99" y="76"/>
                          <a:pt x="99" y="76"/>
                          <a:pt x="99" y="76"/>
                        </a:cubicBezTo>
                        <a:cubicBezTo>
                          <a:pt x="99" y="76"/>
                          <a:pt x="99" y="76"/>
                          <a:pt x="99" y="76"/>
                        </a:cubicBezTo>
                        <a:cubicBezTo>
                          <a:pt x="99" y="76"/>
                          <a:pt x="99" y="76"/>
                          <a:pt x="99" y="76"/>
                        </a:cubicBezTo>
                        <a:cubicBezTo>
                          <a:pt x="99" y="76"/>
                          <a:pt x="99" y="76"/>
                          <a:pt x="99" y="76"/>
                        </a:cubicBezTo>
                        <a:cubicBezTo>
                          <a:pt x="100" y="76"/>
                          <a:pt x="100" y="76"/>
                          <a:pt x="100" y="76"/>
                        </a:cubicBezTo>
                        <a:cubicBezTo>
                          <a:pt x="100" y="76"/>
                          <a:pt x="100" y="76"/>
                          <a:pt x="100" y="76"/>
                        </a:cubicBezTo>
                        <a:cubicBezTo>
                          <a:pt x="99" y="75"/>
                          <a:pt x="99" y="75"/>
                          <a:pt x="99" y="75"/>
                        </a:cubicBezTo>
                        <a:cubicBezTo>
                          <a:pt x="99" y="75"/>
                          <a:pt x="99" y="75"/>
                          <a:pt x="99" y="75"/>
                        </a:cubicBezTo>
                        <a:cubicBezTo>
                          <a:pt x="100" y="76"/>
                          <a:pt x="100" y="76"/>
                          <a:pt x="100" y="76"/>
                        </a:cubicBezTo>
                        <a:cubicBezTo>
                          <a:pt x="100" y="77"/>
                          <a:pt x="100" y="77"/>
                          <a:pt x="100" y="77"/>
                        </a:cubicBezTo>
                        <a:cubicBezTo>
                          <a:pt x="101" y="77"/>
                          <a:pt x="101" y="77"/>
                          <a:pt x="101" y="77"/>
                        </a:cubicBezTo>
                        <a:cubicBezTo>
                          <a:pt x="101" y="77"/>
                          <a:pt x="101" y="77"/>
                          <a:pt x="101" y="77"/>
                        </a:cubicBezTo>
                        <a:cubicBezTo>
                          <a:pt x="101" y="77"/>
                          <a:pt x="101" y="77"/>
                          <a:pt x="101" y="77"/>
                        </a:cubicBezTo>
                        <a:cubicBezTo>
                          <a:pt x="102" y="77"/>
                          <a:pt x="102" y="77"/>
                          <a:pt x="102" y="77"/>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7"/>
                          <a:pt x="103" y="77"/>
                          <a:pt x="103" y="77"/>
                        </a:cubicBezTo>
                        <a:cubicBezTo>
                          <a:pt x="103" y="77"/>
                          <a:pt x="103" y="77"/>
                          <a:pt x="103" y="77"/>
                        </a:cubicBezTo>
                        <a:cubicBezTo>
                          <a:pt x="103" y="77"/>
                          <a:pt x="103" y="77"/>
                          <a:pt x="103" y="77"/>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6"/>
                          <a:pt x="103" y="76"/>
                          <a:pt x="103" y="76"/>
                        </a:cubicBezTo>
                        <a:cubicBezTo>
                          <a:pt x="103" y="76"/>
                          <a:pt x="103" y="76"/>
                          <a:pt x="103" y="76"/>
                        </a:cubicBezTo>
                        <a:cubicBezTo>
                          <a:pt x="103" y="76"/>
                          <a:pt x="103" y="76"/>
                          <a:pt x="103" y="76"/>
                        </a:cubicBezTo>
                        <a:cubicBezTo>
                          <a:pt x="102" y="76"/>
                          <a:pt x="102" y="76"/>
                          <a:pt x="102" y="76"/>
                        </a:cubicBezTo>
                        <a:cubicBezTo>
                          <a:pt x="102" y="75"/>
                          <a:pt x="102" y="75"/>
                          <a:pt x="102" y="75"/>
                        </a:cubicBezTo>
                        <a:cubicBezTo>
                          <a:pt x="102" y="75"/>
                          <a:pt x="102" y="75"/>
                          <a:pt x="102" y="75"/>
                        </a:cubicBezTo>
                        <a:cubicBezTo>
                          <a:pt x="102" y="75"/>
                          <a:pt x="102" y="75"/>
                          <a:pt x="102" y="75"/>
                        </a:cubicBezTo>
                        <a:cubicBezTo>
                          <a:pt x="102" y="75"/>
                          <a:pt x="102" y="75"/>
                          <a:pt x="102" y="75"/>
                        </a:cubicBezTo>
                        <a:cubicBezTo>
                          <a:pt x="101" y="74"/>
                          <a:pt x="101" y="74"/>
                          <a:pt x="101" y="74"/>
                        </a:cubicBezTo>
                        <a:cubicBezTo>
                          <a:pt x="101" y="74"/>
                          <a:pt x="101" y="74"/>
                          <a:pt x="101" y="74"/>
                        </a:cubicBezTo>
                        <a:cubicBezTo>
                          <a:pt x="101" y="74"/>
                          <a:pt x="101" y="74"/>
                          <a:pt x="101" y="74"/>
                        </a:cubicBezTo>
                        <a:cubicBezTo>
                          <a:pt x="101" y="74"/>
                          <a:pt x="101" y="74"/>
                          <a:pt x="101" y="74"/>
                        </a:cubicBezTo>
                        <a:cubicBezTo>
                          <a:pt x="101" y="74"/>
                          <a:pt x="101" y="74"/>
                          <a:pt x="101" y="74"/>
                        </a:cubicBezTo>
                        <a:cubicBezTo>
                          <a:pt x="102" y="75"/>
                          <a:pt x="102" y="75"/>
                          <a:pt x="102" y="75"/>
                        </a:cubicBezTo>
                        <a:cubicBezTo>
                          <a:pt x="102" y="75"/>
                          <a:pt x="102" y="75"/>
                          <a:pt x="102" y="75"/>
                        </a:cubicBezTo>
                        <a:cubicBezTo>
                          <a:pt x="102" y="75"/>
                          <a:pt x="102" y="75"/>
                          <a:pt x="102" y="75"/>
                        </a:cubicBezTo>
                        <a:cubicBezTo>
                          <a:pt x="102" y="74"/>
                          <a:pt x="102" y="74"/>
                          <a:pt x="102" y="74"/>
                        </a:cubicBezTo>
                        <a:cubicBezTo>
                          <a:pt x="102" y="75"/>
                          <a:pt x="102" y="75"/>
                          <a:pt x="102" y="75"/>
                        </a:cubicBezTo>
                        <a:cubicBezTo>
                          <a:pt x="103" y="75"/>
                          <a:pt x="103" y="75"/>
                          <a:pt x="103" y="75"/>
                        </a:cubicBezTo>
                        <a:cubicBezTo>
                          <a:pt x="103" y="75"/>
                          <a:pt x="103" y="75"/>
                          <a:pt x="103" y="75"/>
                        </a:cubicBezTo>
                        <a:cubicBezTo>
                          <a:pt x="103" y="75"/>
                          <a:pt x="103" y="75"/>
                          <a:pt x="103" y="75"/>
                        </a:cubicBezTo>
                        <a:cubicBezTo>
                          <a:pt x="103" y="75"/>
                          <a:pt x="103" y="75"/>
                          <a:pt x="103" y="75"/>
                        </a:cubicBezTo>
                        <a:cubicBezTo>
                          <a:pt x="103" y="75"/>
                          <a:pt x="103" y="75"/>
                          <a:pt x="103" y="75"/>
                        </a:cubicBezTo>
                        <a:cubicBezTo>
                          <a:pt x="104" y="75"/>
                          <a:pt x="104" y="75"/>
                          <a:pt x="104" y="75"/>
                        </a:cubicBezTo>
                        <a:cubicBezTo>
                          <a:pt x="104" y="74"/>
                          <a:pt x="104" y="74"/>
                          <a:pt x="104" y="74"/>
                        </a:cubicBezTo>
                        <a:cubicBezTo>
                          <a:pt x="104" y="75"/>
                          <a:pt x="104" y="75"/>
                          <a:pt x="104" y="75"/>
                        </a:cubicBezTo>
                        <a:cubicBezTo>
                          <a:pt x="104" y="74"/>
                          <a:pt x="104" y="74"/>
                          <a:pt x="104" y="74"/>
                        </a:cubicBezTo>
                        <a:cubicBezTo>
                          <a:pt x="105" y="74"/>
                          <a:pt x="105" y="74"/>
                          <a:pt x="105" y="74"/>
                        </a:cubicBezTo>
                        <a:cubicBezTo>
                          <a:pt x="105" y="74"/>
                          <a:pt x="105" y="74"/>
                          <a:pt x="105" y="74"/>
                        </a:cubicBezTo>
                        <a:cubicBezTo>
                          <a:pt x="106" y="74"/>
                          <a:pt x="106" y="74"/>
                          <a:pt x="106" y="74"/>
                        </a:cubicBezTo>
                        <a:cubicBezTo>
                          <a:pt x="106" y="73"/>
                          <a:pt x="106" y="73"/>
                          <a:pt x="106" y="73"/>
                        </a:cubicBezTo>
                        <a:cubicBezTo>
                          <a:pt x="106" y="74"/>
                          <a:pt x="106" y="74"/>
                          <a:pt x="106" y="74"/>
                        </a:cubicBezTo>
                        <a:cubicBezTo>
                          <a:pt x="106" y="74"/>
                          <a:pt x="106" y="74"/>
                          <a:pt x="106" y="74"/>
                        </a:cubicBezTo>
                        <a:cubicBezTo>
                          <a:pt x="105" y="74"/>
                          <a:pt x="105" y="74"/>
                          <a:pt x="105" y="74"/>
                        </a:cubicBezTo>
                        <a:cubicBezTo>
                          <a:pt x="105" y="74"/>
                          <a:pt x="105" y="74"/>
                          <a:pt x="105" y="74"/>
                        </a:cubicBezTo>
                        <a:cubicBezTo>
                          <a:pt x="104" y="75"/>
                          <a:pt x="104" y="75"/>
                          <a:pt x="104" y="75"/>
                        </a:cubicBezTo>
                        <a:cubicBezTo>
                          <a:pt x="104" y="75"/>
                          <a:pt x="104" y="75"/>
                          <a:pt x="104" y="75"/>
                        </a:cubicBezTo>
                        <a:cubicBezTo>
                          <a:pt x="104" y="76"/>
                          <a:pt x="104" y="76"/>
                          <a:pt x="104" y="76"/>
                        </a:cubicBezTo>
                        <a:cubicBezTo>
                          <a:pt x="104" y="76"/>
                          <a:pt x="104" y="76"/>
                          <a:pt x="104" y="76"/>
                        </a:cubicBezTo>
                        <a:cubicBezTo>
                          <a:pt x="105" y="76"/>
                          <a:pt x="105" y="76"/>
                          <a:pt x="105" y="76"/>
                        </a:cubicBezTo>
                        <a:cubicBezTo>
                          <a:pt x="105" y="76"/>
                          <a:pt x="105" y="76"/>
                          <a:pt x="105" y="76"/>
                        </a:cubicBezTo>
                        <a:cubicBezTo>
                          <a:pt x="105" y="77"/>
                          <a:pt x="105" y="77"/>
                          <a:pt x="105" y="77"/>
                        </a:cubicBezTo>
                        <a:cubicBezTo>
                          <a:pt x="105" y="77"/>
                          <a:pt x="105" y="77"/>
                          <a:pt x="105" y="77"/>
                        </a:cubicBezTo>
                        <a:cubicBezTo>
                          <a:pt x="105" y="79"/>
                          <a:pt x="105" y="79"/>
                          <a:pt x="105" y="79"/>
                        </a:cubicBezTo>
                        <a:cubicBezTo>
                          <a:pt x="105" y="80"/>
                          <a:pt x="105" y="80"/>
                          <a:pt x="105" y="80"/>
                        </a:cubicBezTo>
                        <a:cubicBezTo>
                          <a:pt x="105" y="80"/>
                          <a:pt x="105" y="80"/>
                          <a:pt x="105" y="80"/>
                        </a:cubicBezTo>
                        <a:cubicBezTo>
                          <a:pt x="106" y="81"/>
                          <a:pt x="106" y="81"/>
                          <a:pt x="106" y="81"/>
                        </a:cubicBezTo>
                        <a:cubicBezTo>
                          <a:pt x="106" y="81"/>
                          <a:pt x="106" y="81"/>
                          <a:pt x="106" y="81"/>
                        </a:cubicBezTo>
                        <a:cubicBezTo>
                          <a:pt x="106" y="81"/>
                          <a:pt x="106" y="81"/>
                          <a:pt x="106" y="81"/>
                        </a:cubicBezTo>
                        <a:cubicBezTo>
                          <a:pt x="106" y="82"/>
                          <a:pt x="106" y="82"/>
                          <a:pt x="106" y="82"/>
                        </a:cubicBezTo>
                        <a:cubicBezTo>
                          <a:pt x="106" y="82"/>
                          <a:pt x="106" y="82"/>
                          <a:pt x="106" y="82"/>
                        </a:cubicBezTo>
                        <a:cubicBezTo>
                          <a:pt x="106" y="82"/>
                          <a:pt x="106" y="82"/>
                          <a:pt x="106" y="82"/>
                        </a:cubicBezTo>
                        <a:cubicBezTo>
                          <a:pt x="106" y="83"/>
                          <a:pt x="106" y="83"/>
                          <a:pt x="106" y="83"/>
                        </a:cubicBezTo>
                        <a:cubicBezTo>
                          <a:pt x="106" y="83"/>
                          <a:pt x="106" y="83"/>
                          <a:pt x="106" y="83"/>
                        </a:cubicBezTo>
                        <a:cubicBezTo>
                          <a:pt x="107" y="82"/>
                          <a:pt x="107" y="82"/>
                          <a:pt x="107" y="82"/>
                        </a:cubicBezTo>
                        <a:cubicBezTo>
                          <a:pt x="107" y="82"/>
                          <a:pt x="107" y="82"/>
                          <a:pt x="107" y="82"/>
                        </a:cubicBezTo>
                        <a:cubicBezTo>
                          <a:pt x="107" y="82"/>
                          <a:pt x="107" y="82"/>
                          <a:pt x="107" y="82"/>
                        </a:cubicBezTo>
                        <a:cubicBezTo>
                          <a:pt x="107" y="82"/>
                          <a:pt x="107" y="82"/>
                          <a:pt x="107" y="82"/>
                        </a:cubicBezTo>
                        <a:cubicBezTo>
                          <a:pt x="108" y="82"/>
                          <a:pt x="108" y="82"/>
                          <a:pt x="108" y="82"/>
                        </a:cubicBezTo>
                        <a:cubicBezTo>
                          <a:pt x="108" y="82"/>
                          <a:pt x="108" y="82"/>
                          <a:pt x="108" y="82"/>
                        </a:cubicBezTo>
                        <a:cubicBezTo>
                          <a:pt x="108" y="82"/>
                          <a:pt x="108" y="82"/>
                          <a:pt x="108" y="82"/>
                        </a:cubicBezTo>
                        <a:cubicBezTo>
                          <a:pt x="108" y="80"/>
                          <a:pt x="108" y="80"/>
                          <a:pt x="108" y="80"/>
                        </a:cubicBezTo>
                        <a:cubicBezTo>
                          <a:pt x="108" y="80"/>
                          <a:pt x="108" y="80"/>
                          <a:pt x="108" y="80"/>
                        </a:cubicBezTo>
                        <a:cubicBezTo>
                          <a:pt x="109" y="79"/>
                          <a:pt x="109" y="79"/>
                          <a:pt x="109" y="79"/>
                        </a:cubicBezTo>
                        <a:cubicBezTo>
                          <a:pt x="109" y="79"/>
                          <a:pt x="109" y="79"/>
                          <a:pt x="109" y="79"/>
                        </a:cubicBezTo>
                        <a:cubicBezTo>
                          <a:pt x="109" y="79"/>
                          <a:pt x="109" y="79"/>
                          <a:pt x="109" y="79"/>
                        </a:cubicBezTo>
                        <a:cubicBezTo>
                          <a:pt x="109" y="79"/>
                          <a:pt x="109" y="79"/>
                          <a:pt x="109" y="79"/>
                        </a:cubicBezTo>
                        <a:cubicBezTo>
                          <a:pt x="110" y="78"/>
                          <a:pt x="110" y="78"/>
                          <a:pt x="110" y="78"/>
                        </a:cubicBezTo>
                        <a:cubicBezTo>
                          <a:pt x="110" y="78"/>
                          <a:pt x="110" y="78"/>
                          <a:pt x="110" y="78"/>
                        </a:cubicBezTo>
                        <a:cubicBezTo>
                          <a:pt x="110" y="78"/>
                          <a:pt x="110" y="78"/>
                          <a:pt x="110" y="78"/>
                        </a:cubicBezTo>
                        <a:cubicBezTo>
                          <a:pt x="110" y="79"/>
                          <a:pt x="110" y="79"/>
                          <a:pt x="110" y="79"/>
                        </a:cubicBezTo>
                        <a:cubicBezTo>
                          <a:pt x="110" y="79"/>
                          <a:pt x="110" y="79"/>
                          <a:pt x="110" y="79"/>
                        </a:cubicBezTo>
                        <a:cubicBezTo>
                          <a:pt x="110" y="79"/>
                          <a:pt x="110" y="79"/>
                          <a:pt x="110" y="79"/>
                        </a:cubicBezTo>
                        <a:cubicBezTo>
                          <a:pt x="110" y="79"/>
                          <a:pt x="110" y="79"/>
                          <a:pt x="110" y="79"/>
                        </a:cubicBezTo>
                        <a:cubicBezTo>
                          <a:pt x="109" y="79"/>
                          <a:pt x="109" y="79"/>
                          <a:pt x="109" y="79"/>
                        </a:cubicBezTo>
                        <a:cubicBezTo>
                          <a:pt x="109" y="79"/>
                          <a:pt x="109" y="79"/>
                          <a:pt x="109" y="79"/>
                        </a:cubicBezTo>
                        <a:cubicBezTo>
                          <a:pt x="109" y="79"/>
                          <a:pt x="109" y="79"/>
                          <a:pt x="109" y="79"/>
                        </a:cubicBezTo>
                        <a:cubicBezTo>
                          <a:pt x="109" y="80"/>
                          <a:pt x="109" y="80"/>
                          <a:pt x="109" y="80"/>
                        </a:cubicBezTo>
                        <a:cubicBezTo>
                          <a:pt x="108" y="81"/>
                          <a:pt x="108" y="81"/>
                          <a:pt x="108" y="81"/>
                        </a:cubicBezTo>
                        <a:cubicBezTo>
                          <a:pt x="109" y="81"/>
                          <a:pt x="109" y="81"/>
                          <a:pt x="109" y="81"/>
                        </a:cubicBezTo>
                        <a:cubicBezTo>
                          <a:pt x="108" y="82"/>
                          <a:pt x="108" y="82"/>
                          <a:pt x="108" y="82"/>
                        </a:cubicBezTo>
                        <a:cubicBezTo>
                          <a:pt x="108" y="82"/>
                          <a:pt x="108" y="82"/>
                          <a:pt x="108" y="82"/>
                        </a:cubicBezTo>
                        <a:cubicBezTo>
                          <a:pt x="108" y="83"/>
                          <a:pt x="108" y="83"/>
                          <a:pt x="108"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4"/>
                          <a:pt x="107" y="84"/>
                          <a:pt x="107" y="84"/>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8" y="84"/>
                          <a:pt x="108" y="84"/>
                          <a:pt x="108" y="84"/>
                        </a:cubicBezTo>
                        <a:cubicBezTo>
                          <a:pt x="109" y="84"/>
                          <a:pt x="109" y="84"/>
                          <a:pt x="109" y="84"/>
                        </a:cubicBezTo>
                        <a:cubicBezTo>
                          <a:pt x="109" y="84"/>
                          <a:pt x="109" y="84"/>
                          <a:pt x="109" y="84"/>
                        </a:cubicBezTo>
                        <a:cubicBezTo>
                          <a:pt x="109" y="84"/>
                          <a:pt x="109" y="84"/>
                          <a:pt x="109" y="84"/>
                        </a:cubicBezTo>
                        <a:cubicBezTo>
                          <a:pt x="109" y="84"/>
                          <a:pt x="109" y="84"/>
                          <a:pt x="109" y="84"/>
                        </a:cubicBezTo>
                        <a:cubicBezTo>
                          <a:pt x="109" y="84"/>
                          <a:pt x="109" y="84"/>
                          <a:pt x="109" y="84"/>
                        </a:cubicBezTo>
                        <a:cubicBezTo>
                          <a:pt x="109" y="83"/>
                          <a:pt x="109" y="83"/>
                          <a:pt x="109" y="83"/>
                        </a:cubicBezTo>
                        <a:cubicBezTo>
                          <a:pt x="109" y="83"/>
                          <a:pt x="109" y="83"/>
                          <a:pt x="109" y="83"/>
                        </a:cubicBezTo>
                        <a:cubicBezTo>
                          <a:pt x="109" y="83"/>
                          <a:pt x="109" y="83"/>
                          <a:pt x="109" y="83"/>
                        </a:cubicBezTo>
                        <a:cubicBezTo>
                          <a:pt x="109" y="83"/>
                          <a:pt x="109" y="83"/>
                          <a:pt x="109" y="83"/>
                        </a:cubicBezTo>
                        <a:cubicBezTo>
                          <a:pt x="110" y="84"/>
                          <a:pt x="110" y="84"/>
                          <a:pt x="110" y="84"/>
                        </a:cubicBezTo>
                        <a:cubicBezTo>
                          <a:pt x="110" y="84"/>
                          <a:pt x="110" y="84"/>
                          <a:pt x="110" y="84"/>
                        </a:cubicBezTo>
                        <a:cubicBezTo>
                          <a:pt x="110" y="84"/>
                          <a:pt x="110" y="84"/>
                          <a:pt x="110" y="84"/>
                        </a:cubicBezTo>
                        <a:cubicBezTo>
                          <a:pt x="110" y="85"/>
                          <a:pt x="110" y="85"/>
                          <a:pt x="110" y="85"/>
                        </a:cubicBezTo>
                        <a:cubicBezTo>
                          <a:pt x="110" y="85"/>
                          <a:pt x="110" y="85"/>
                          <a:pt x="110" y="85"/>
                        </a:cubicBezTo>
                        <a:cubicBezTo>
                          <a:pt x="110" y="85"/>
                          <a:pt x="110" y="85"/>
                          <a:pt x="110" y="85"/>
                        </a:cubicBezTo>
                        <a:cubicBezTo>
                          <a:pt x="110" y="85"/>
                          <a:pt x="110" y="85"/>
                          <a:pt x="110" y="85"/>
                        </a:cubicBezTo>
                        <a:cubicBezTo>
                          <a:pt x="110" y="86"/>
                          <a:pt x="110" y="86"/>
                          <a:pt x="110" y="86"/>
                        </a:cubicBezTo>
                        <a:cubicBezTo>
                          <a:pt x="111" y="86"/>
                          <a:pt x="111" y="86"/>
                          <a:pt x="111" y="86"/>
                        </a:cubicBezTo>
                        <a:cubicBezTo>
                          <a:pt x="111" y="87"/>
                          <a:pt x="111" y="87"/>
                          <a:pt x="111" y="87"/>
                        </a:cubicBezTo>
                        <a:cubicBezTo>
                          <a:pt x="111" y="87"/>
                          <a:pt x="111" y="87"/>
                          <a:pt x="111" y="87"/>
                        </a:cubicBezTo>
                        <a:cubicBezTo>
                          <a:pt x="111" y="87"/>
                          <a:pt x="111" y="87"/>
                          <a:pt x="111" y="87"/>
                        </a:cubicBezTo>
                        <a:cubicBezTo>
                          <a:pt x="111" y="89"/>
                          <a:pt x="111" y="89"/>
                          <a:pt x="111" y="89"/>
                        </a:cubicBezTo>
                        <a:cubicBezTo>
                          <a:pt x="112" y="90"/>
                          <a:pt x="112" y="90"/>
                          <a:pt x="112" y="90"/>
                        </a:cubicBezTo>
                        <a:cubicBezTo>
                          <a:pt x="112" y="90"/>
                          <a:pt x="112" y="90"/>
                          <a:pt x="112" y="90"/>
                        </a:cubicBezTo>
                        <a:cubicBezTo>
                          <a:pt x="112" y="90"/>
                          <a:pt x="112" y="90"/>
                          <a:pt x="112" y="90"/>
                        </a:cubicBezTo>
                        <a:cubicBezTo>
                          <a:pt x="112" y="90"/>
                          <a:pt x="112" y="90"/>
                          <a:pt x="112" y="90"/>
                        </a:cubicBezTo>
                        <a:cubicBezTo>
                          <a:pt x="112" y="90"/>
                          <a:pt x="112" y="90"/>
                          <a:pt x="112" y="90"/>
                        </a:cubicBezTo>
                        <a:cubicBezTo>
                          <a:pt x="112" y="89"/>
                          <a:pt x="112" y="89"/>
                          <a:pt x="112" y="89"/>
                        </a:cubicBezTo>
                        <a:cubicBezTo>
                          <a:pt x="112" y="91"/>
                          <a:pt x="112" y="91"/>
                          <a:pt x="112" y="91"/>
                        </a:cubicBezTo>
                        <a:cubicBezTo>
                          <a:pt x="113" y="91"/>
                          <a:pt x="113" y="91"/>
                          <a:pt x="113" y="91"/>
                        </a:cubicBezTo>
                        <a:cubicBezTo>
                          <a:pt x="113" y="91"/>
                          <a:pt x="113" y="91"/>
                          <a:pt x="113" y="91"/>
                        </a:cubicBezTo>
                        <a:cubicBezTo>
                          <a:pt x="113" y="92"/>
                          <a:pt x="113" y="92"/>
                          <a:pt x="113" y="92"/>
                        </a:cubicBezTo>
                        <a:cubicBezTo>
                          <a:pt x="113" y="92"/>
                          <a:pt x="113" y="92"/>
                          <a:pt x="113" y="92"/>
                        </a:cubicBezTo>
                        <a:cubicBezTo>
                          <a:pt x="113" y="92"/>
                          <a:pt x="113" y="92"/>
                          <a:pt x="113" y="92"/>
                        </a:cubicBezTo>
                        <a:cubicBezTo>
                          <a:pt x="114" y="92"/>
                          <a:pt x="114" y="92"/>
                          <a:pt x="114" y="92"/>
                        </a:cubicBezTo>
                        <a:cubicBezTo>
                          <a:pt x="114" y="92"/>
                          <a:pt x="114" y="92"/>
                          <a:pt x="114" y="92"/>
                        </a:cubicBezTo>
                        <a:cubicBezTo>
                          <a:pt x="114" y="92"/>
                          <a:pt x="114" y="92"/>
                          <a:pt x="114" y="92"/>
                        </a:cubicBezTo>
                        <a:cubicBezTo>
                          <a:pt x="114" y="92"/>
                          <a:pt x="114" y="92"/>
                          <a:pt x="114" y="92"/>
                        </a:cubicBezTo>
                        <a:cubicBezTo>
                          <a:pt x="114" y="92"/>
                          <a:pt x="114" y="92"/>
                          <a:pt x="114" y="92"/>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3" y="93"/>
                          <a:pt x="113" y="93"/>
                          <a:pt x="113" y="93"/>
                        </a:cubicBezTo>
                        <a:cubicBezTo>
                          <a:pt x="113" y="93"/>
                          <a:pt x="113" y="93"/>
                          <a:pt x="113" y="93"/>
                        </a:cubicBezTo>
                        <a:cubicBezTo>
                          <a:pt x="113" y="93"/>
                          <a:pt x="113" y="93"/>
                          <a:pt x="113" y="93"/>
                        </a:cubicBezTo>
                        <a:cubicBezTo>
                          <a:pt x="113" y="93"/>
                          <a:pt x="113" y="93"/>
                          <a:pt x="113" y="93"/>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7" y="93"/>
                          <a:pt x="117" y="93"/>
                          <a:pt x="117" y="93"/>
                        </a:cubicBezTo>
                        <a:cubicBezTo>
                          <a:pt x="117" y="93"/>
                          <a:pt x="117" y="93"/>
                          <a:pt x="117" y="93"/>
                        </a:cubicBezTo>
                        <a:cubicBezTo>
                          <a:pt x="117" y="93"/>
                          <a:pt x="117" y="93"/>
                          <a:pt x="117" y="93"/>
                        </a:cubicBezTo>
                        <a:cubicBezTo>
                          <a:pt x="117" y="93"/>
                          <a:pt x="117" y="93"/>
                          <a:pt x="117" y="93"/>
                        </a:cubicBezTo>
                        <a:cubicBezTo>
                          <a:pt x="118" y="93"/>
                          <a:pt x="118" y="93"/>
                          <a:pt x="118" y="93"/>
                        </a:cubicBezTo>
                        <a:cubicBezTo>
                          <a:pt x="118" y="93"/>
                          <a:pt x="118" y="93"/>
                          <a:pt x="118" y="93"/>
                        </a:cubicBezTo>
                        <a:cubicBezTo>
                          <a:pt x="118" y="93"/>
                          <a:pt x="118" y="93"/>
                          <a:pt x="118" y="93"/>
                        </a:cubicBezTo>
                        <a:cubicBezTo>
                          <a:pt x="118" y="93"/>
                          <a:pt x="118" y="93"/>
                          <a:pt x="118" y="93"/>
                        </a:cubicBezTo>
                        <a:cubicBezTo>
                          <a:pt x="119" y="94"/>
                          <a:pt x="119" y="94"/>
                          <a:pt x="119" y="94"/>
                        </a:cubicBezTo>
                        <a:cubicBezTo>
                          <a:pt x="119" y="94"/>
                          <a:pt x="119" y="94"/>
                          <a:pt x="119" y="94"/>
                        </a:cubicBezTo>
                        <a:cubicBezTo>
                          <a:pt x="119" y="94"/>
                          <a:pt x="119" y="94"/>
                          <a:pt x="119" y="94"/>
                        </a:cubicBezTo>
                        <a:cubicBezTo>
                          <a:pt x="120" y="94"/>
                          <a:pt x="120" y="94"/>
                          <a:pt x="120" y="94"/>
                        </a:cubicBezTo>
                        <a:cubicBezTo>
                          <a:pt x="120" y="94"/>
                          <a:pt x="120" y="94"/>
                          <a:pt x="120" y="94"/>
                        </a:cubicBezTo>
                        <a:cubicBezTo>
                          <a:pt x="121" y="94"/>
                          <a:pt x="121" y="94"/>
                          <a:pt x="121" y="94"/>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2" y="96"/>
                          <a:pt x="122" y="96"/>
                          <a:pt x="122" y="96"/>
                        </a:cubicBezTo>
                        <a:cubicBezTo>
                          <a:pt x="122" y="97"/>
                          <a:pt x="122" y="97"/>
                          <a:pt x="122" y="97"/>
                        </a:cubicBezTo>
                        <a:cubicBezTo>
                          <a:pt x="122" y="97"/>
                          <a:pt x="122" y="97"/>
                          <a:pt x="122" y="97"/>
                        </a:cubicBezTo>
                        <a:cubicBezTo>
                          <a:pt x="122" y="97"/>
                          <a:pt x="122" y="97"/>
                          <a:pt x="122" y="97"/>
                        </a:cubicBezTo>
                        <a:cubicBezTo>
                          <a:pt x="122" y="97"/>
                          <a:pt x="122" y="97"/>
                          <a:pt x="122" y="97"/>
                        </a:cubicBezTo>
                        <a:cubicBezTo>
                          <a:pt x="123" y="98"/>
                          <a:pt x="123" y="98"/>
                          <a:pt x="123" y="98"/>
                        </a:cubicBezTo>
                        <a:cubicBezTo>
                          <a:pt x="123" y="99"/>
                          <a:pt x="123" y="99"/>
                          <a:pt x="123" y="99"/>
                        </a:cubicBezTo>
                        <a:cubicBezTo>
                          <a:pt x="123" y="99"/>
                          <a:pt x="123" y="99"/>
                          <a:pt x="123"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100"/>
                          <a:pt x="124" y="100"/>
                          <a:pt x="124" y="100"/>
                        </a:cubicBezTo>
                        <a:cubicBezTo>
                          <a:pt x="125" y="100"/>
                          <a:pt x="125" y="100"/>
                          <a:pt x="125" y="100"/>
                        </a:cubicBezTo>
                        <a:cubicBezTo>
                          <a:pt x="125" y="101"/>
                          <a:pt x="125" y="101"/>
                          <a:pt x="125" y="101"/>
                        </a:cubicBezTo>
                        <a:cubicBezTo>
                          <a:pt x="125" y="101"/>
                          <a:pt x="125" y="101"/>
                          <a:pt x="125" y="101"/>
                        </a:cubicBezTo>
                        <a:cubicBezTo>
                          <a:pt x="125" y="102"/>
                          <a:pt x="125" y="102"/>
                          <a:pt x="125" y="102"/>
                        </a:cubicBezTo>
                        <a:cubicBezTo>
                          <a:pt x="125" y="102"/>
                          <a:pt x="125" y="102"/>
                          <a:pt x="125" y="102"/>
                        </a:cubicBezTo>
                        <a:cubicBezTo>
                          <a:pt x="126" y="102"/>
                          <a:pt x="126" y="102"/>
                          <a:pt x="126" y="102"/>
                        </a:cubicBezTo>
                        <a:cubicBezTo>
                          <a:pt x="126" y="102"/>
                          <a:pt x="126" y="102"/>
                          <a:pt x="126" y="102"/>
                        </a:cubicBezTo>
                        <a:cubicBezTo>
                          <a:pt x="127" y="102"/>
                          <a:pt x="127" y="102"/>
                          <a:pt x="127" y="102"/>
                        </a:cubicBezTo>
                        <a:cubicBezTo>
                          <a:pt x="127" y="102"/>
                          <a:pt x="127" y="102"/>
                          <a:pt x="127" y="102"/>
                        </a:cubicBezTo>
                        <a:cubicBezTo>
                          <a:pt x="128" y="103"/>
                          <a:pt x="128" y="103"/>
                          <a:pt x="128" y="103"/>
                        </a:cubicBezTo>
                        <a:cubicBezTo>
                          <a:pt x="128" y="103"/>
                          <a:pt x="128" y="103"/>
                          <a:pt x="128" y="103"/>
                        </a:cubicBezTo>
                        <a:cubicBezTo>
                          <a:pt x="129" y="103"/>
                          <a:pt x="129" y="103"/>
                          <a:pt x="129" y="103"/>
                        </a:cubicBezTo>
                        <a:cubicBezTo>
                          <a:pt x="130" y="104"/>
                          <a:pt x="130" y="104"/>
                          <a:pt x="130" y="104"/>
                        </a:cubicBezTo>
                        <a:cubicBezTo>
                          <a:pt x="130" y="104"/>
                          <a:pt x="130" y="104"/>
                          <a:pt x="130" y="104"/>
                        </a:cubicBezTo>
                        <a:cubicBezTo>
                          <a:pt x="130" y="104"/>
                          <a:pt x="130" y="104"/>
                          <a:pt x="130" y="104"/>
                        </a:cubicBezTo>
                        <a:cubicBezTo>
                          <a:pt x="130" y="105"/>
                          <a:pt x="130" y="105"/>
                          <a:pt x="130" y="105"/>
                        </a:cubicBezTo>
                        <a:cubicBezTo>
                          <a:pt x="129" y="105"/>
                          <a:pt x="129" y="105"/>
                          <a:pt x="129" y="105"/>
                        </a:cubicBezTo>
                        <a:cubicBezTo>
                          <a:pt x="129" y="105"/>
                          <a:pt x="129" y="105"/>
                          <a:pt x="129" y="105"/>
                        </a:cubicBezTo>
                        <a:cubicBezTo>
                          <a:pt x="128" y="105"/>
                          <a:pt x="128" y="105"/>
                          <a:pt x="128" y="105"/>
                        </a:cubicBezTo>
                        <a:cubicBezTo>
                          <a:pt x="128" y="105"/>
                          <a:pt x="128" y="105"/>
                          <a:pt x="128" y="105"/>
                        </a:cubicBezTo>
                        <a:cubicBezTo>
                          <a:pt x="129" y="105"/>
                          <a:pt x="129" y="105"/>
                          <a:pt x="129" y="105"/>
                        </a:cubicBezTo>
                        <a:cubicBezTo>
                          <a:pt x="129" y="105"/>
                          <a:pt x="129" y="105"/>
                          <a:pt x="129" y="105"/>
                        </a:cubicBezTo>
                        <a:cubicBezTo>
                          <a:pt x="129" y="104"/>
                          <a:pt x="129" y="104"/>
                          <a:pt x="129" y="104"/>
                        </a:cubicBezTo>
                        <a:cubicBezTo>
                          <a:pt x="129" y="104"/>
                          <a:pt x="129" y="104"/>
                          <a:pt x="129" y="104"/>
                        </a:cubicBezTo>
                        <a:cubicBezTo>
                          <a:pt x="127" y="104"/>
                          <a:pt x="127" y="104"/>
                          <a:pt x="127" y="104"/>
                        </a:cubicBezTo>
                        <a:cubicBezTo>
                          <a:pt x="127" y="104"/>
                          <a:pt x="127" y="104"/>
                          <a:pt x="127" y="104"/>
                        </a:cubicBezTo>
                        <a:cubicBezTo>
                          <a:pt x="127" y="104"/>
                          <a:pt x="127" y="104"/>
                          <a:pt x="127" y="104"/>
                        </a:cubicBezTo>
                        <a:cubicBezTo>
                          <a:pt x="127" y="103"/>
                          <a:pt x="127" y="103"/>
                          <a:pt x="127"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5" y="104"/>
                          <a:pt x="125" y="104"/>
                          <a:pt x="125" y="104"/>
                        </a:cubicBezTo>
                        <a:cubicBezTo>
                          <a:pt x="125" y="104"/>
                          <a:pt x="125" y="104"/>
                          <a:pt x="125" y="104"/>
                        </a:cubicBezTo>
                        <a:cubicBezTo>
                          <a:pt x="125" y="105"/>
                          <a:pt x="125" y="105"/>
                          <a:pt x="125" y="105"/>
                        </a:cubicBezTo>
                        <a:cubicBezTo>
                          <a:pt x="126" y="106"/>
                          <a:pt x="126" y="106"/>
                          <a:pt x="126" y="106"/>
                        </a:cubicBezTo>
                        <a:cubicBezTo>
                          <a:pt x="126" y="106"/>
                          <a:pt x="126" y="106"/>
                          <a:pt x="126" y="106"/>
                        </a:cubicBezTo>
                        <a:cubicBezTo>
                          <a:pt x="127" y="107"/>
                          <a:pt x="127" y="107"/>
                          <a:pt x="127" y="107"/>
                        </a:cubicBezTo>
                        <a:cubicBezTo>
                          <a:pt x="127" y="107"/>
                          <a:pt x="127" y="107"/>
                          <a:pt x="127" y="107"/>
                        </a:cubicBezTo>
                        <a:cubicBezTo>
                          <a:pt x="128" y="106"/>
                          <a:pt x="128" y="106"/>
                          <a:pt x="128" y="106"/>
                        </a:cubicBezTo>
                        <a:cubicBezTo>
                          <a:pt x="129" y="106"/>
                          <a:pt x="129" y="106"/>
                          <a:pt x="129" y="106"/>
                        </a:cubicBezTo>
                        <a:cubicBezTo>
                          <a:pt x="129" y="106"/>
                          <a:pt x="129" y="106"/>
                          <a:pt x="129" y="106"/>
                        </a:cubicBezTo>
                        <a:cubicBezTo>
                          <a:pt x="130" y="106"/>
                          <a:pt x="130" y="106"/>
                          <a:pt x="130" y="106"/>
                        </a:cubicBezTo>
                        <a:cubicBezTo>
                          <a:pt x="130" y="106"/>
                          <a:pt x="130" y="106"/>
                          <a:pt x="130" y="106"/>
                        </a:cubicBezTo>
                        <a:cubicBezTo>
                          <a:pt x="131" y="105"/>
                          <a:pt x="131" y="105"/>
                          <a:pt x="131" y="105"/>
                        </a:cubicBezTo>
                        <a:cubicBezTo>
                          <a:pt x="131" y="105"/>
                          <a:pt x="131" y="105"/>
                          <a:pt x="131" y="105"/>
                        </a:cubicBezTo>
                        <a:cubicBezTo>
                          <a:pt x="131" y="105"/>
                          <a:pt x="131" y="105"/>
                          <a:pt x="131"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4" y="105"/>
                          <a:pt x="134" y="105"/>
                          <a:pt x="134" y="105"/>
                        </a:cubicBezTo>
                        <a:cubicBezTo>
                          <a:pt x="134" y="105"/>
                          <a:pt x="134" y="105"/>
                          <a:pt x="134" y="105"/>
                        </a:cubicBezTo>
                        <a:cubicBezTo>
                          <a:pt x="134" y="105"/>
                          <a:pt x="134" y="105"/>
                          <a:pt x="134" y="105"/>
                        </a:cubicBezTo>
                        <a:cubicBezTo>
                          <a:pt x="134" y="105"/>
                          <a:pt x="134" y="105"/>
                          <a:pt x="134" y="105"/>
                        </a:cubicBezTo>
                        <a:cubicBezTo>
                          <a:pt x="135" y="105"/>
                          <a:pt x="135" y="105"/>
                          <a:pt x="135" y="105"/>
                        </a:cubicBezTo>
                        <a:cubicBezTo>
                          <a:pt x="135" y="105"/>
                          <a:pt x="135" y="105"/>
                          <a:pt x="135" y="105"/>
                        </a:cubicBezTo>
                        <a:cubicBezTo>
                          <a:pt x="135" y="105"/>
                          <a:pt x="135" y="105"/>
                          <a:pt x="135" y="105"/>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6" y="104"/>
                          <a:pt x="136" y="104"/>
                          <a:pt x="136" y="104"/>
                        </a:cubicBezTo>
                        <a:cubicBezTo>
                          <a:pt x="136" y="104"/>
                          <a:pt x="136" y="104"/>
                          <a:pt x="136" y="104"/>
                        </a:cubicBezTo>
                        <a:lnTo>
                          <a:pt x="136" y="103"/>
                        </a:lnTo>
                        <a:close/>
                        <a:moveTo>
                          <a:pt x="126" y="103"/>
                        </a:moveTo>
                        <a:cubicBezTo>
                          <a:pt x="126" y="103"/>
                          <a:pt x="126" y="103"/>
                          <a:pt x="126" y="103"/>
                        </a:cubicBezTo>
                        <a:cubicBezTo>
                          <a:pt x="126" y="103"/>
                          <a:pt x="126" y="103"/>
                          <a:pt x="126" y="103"/>
                        </a:cubicBezTo>
                        <a:cubicBezTo>
                          <a:pt x="126" y="103"/>
                          <a:pt x="126" y="103"/>
                          <a:pt x="126"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lose/>
                        <a:moveTo>
                          <a:pt x="127" y="104"/>
                        </a:moveTo>
                        <a:cubicBezTo>
                          <a:pt x="127" y="104"/>
                          <a:pt x="127" y="104"/>
                          <a:pt x="127" y="104"/>
                        </a:cubicBezTo>
                        <a:cubicBezTo>
                          <a:pt x="127" y="104"/>
                          <a:pt x="127" y="104"/>
                          <a:pt x="127" y="104"/>
                        </a:cubicBezTo>
                        <a:cubicBezTo>
                          <a:pt x="127" y="104"/>
                          <a:pt x="127" y="104"/>
                          <a:pt x="127" y="104"/>
                        </a:cubicBezTo>
                        <a:cubicBezTo>
                          <a:pt x="128" y="103"/>
                          <a:pt x="128" y="103"/>
                          <a:pt x="128" y="103"/>
                        </a:cubicBezTo>
                        <a:cubicBezTo>
                          <a:pt x="128" y="103"/>
                          <a:pt x="128" y="103"/>
                          <a:pt x="128"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7" y="104"/>
                          <a:pt x="127" y="104"/>
                          <a:pt x="127" y="104"/>
                        </a:cubicBezTo>
                        <a:close/>
                        <a:moveTo>
                          <a:pt x="136" y="109"/>
                        </a:moveTo>
                        <a:cubicBezTo>
                          <a:pt x="136" y="109"/>
                          <a:pt x="136" y="109"/>
                          <a:pt x="136" y="109"/>
                        </a:cubicBezTo>
                        <a:cubicBezTo>
                          <a:pt x="136" y="110"/>
                          <a:pt x="136" y="110"/>
                          <a:pt x="136" y="110"/>
                        </a:cubicBezTo>
                        <a:cubicBezTo>
                          <a:pt x="136" y="110"/>
                          <a:pt x="136" y="110"/>
                          <a:pt x="136" y="110"/>
                        </a:cubicBezTo>
                        <a:cubicBezTo>
                          <a:pt x="136" y="109"/>
                          <a:pt x="136" y="109"/>
                          <a:pt x="136" y="109"/>
                        </a:cubicBezTo>
                        <a:cubicBezTo>
                          <a:pt x="136" y="109"/>
                          <a:pt x="136" y="109"/>
                          <a:pt x="136" y="109"/>
                        </a:cubicBezTo>
                        <a:cubicBezTo>
                          <a:pt x="136" y="109"/>
                          <a:pt x="136" y="109"/>
                          <a:pt x="136" y="109"/>
                        </a:cubicBezTo>
                        <a:close/>
                        <a:moveTo>
                          <a:pt x="142" y="97"/>
                        </a:moveTo>
                        <a:cubicBezTo>
                          <a:pt x="142" y="97"/>
                          <a:pt x="142" y="97"/>
                          <a:pt x="142" y="97"/>
                        </a:cubicBezTo>
                        <a:cubicBezTo>
                          <a:pt x="142" y="98"/>
                          <a:pt x="142" y="98"/>
                          <a:pt x="142" y="98"/>
                        </a:cubicBezTo>
                        <a:cubicBezTo>
                          <a:pt x="141" y="98"/>
                          <a:pt x="141" y="98"/>
                          <a:pt x="141" y="98"/>
                        </a:cubicBezTo>
                        <a:cubicBezTo>
                          <a:pt x="141" y="99"/>
                          <a:pt x="141" y="99"/>
                          <a:pt x="141" y="99"/>
                        </a:cubicBezTo>
                        <a:cubicBezTo>
                          <a:pt x="141" y="99"/>
                          <a:pt x="141" y="99"/>
                          <a:pt x="141" y="99"/>
                        </a:cubicBezTo>
                        <a:cubicBezTo>
                          <a:pt x="141" y="99"/>
                          <a:pt x="141" y="99"/>
                          <a:pt x="141" y="99"/>
                        </a:cubicBezTo>
                        <a:cubicBezTo>
                          <a:pt x="141" y="99"/>
                          <a:pt x="141" y="99"/>
                          <a:pt x="141" y="99"/>
                        </a:cubicBezTo>
                        <a:cubicBezTo>
                          <a:pt x="142" y="98"/>
                          <a:pt x="142" y="98"/>
                          <a:pt x="142" y="98"/>
                        </a:cubicBezTo>
                        <a:cubicBezTo>
                          <a:pt x="142" y="98"/>
                          <a:pt x="142" y="98"/>
                          <a:pt x="142" y="98"/>
                        </a:cubicBezTo>
                        <a:cubicBezTo>
                          <a:pt x="142" y="98"/>
                          <a:pt x="142" y="98"/>
                          <a:pt x="142" y="98"/>
                        </a:cubicBezTo>
                        <a:cubicBezTo>
                          <a:pt x="142" y="97"/>
                          <a:pt x="142" y="97"/>
                          <a:pt x="142" y="97"/>
                        </a:cubicBezTo>
                        <a:cubicBezTo>
                          <a:pt x="142" y="97"/>
                          <a:pt x="142" y="97"/>
                          <a:pt x="142" y="97"/>
                        </a:cubicBezTo>
                        <a:cubicBezTo>
                          <a:pt x="142" y="97"/>
                          <a:pt x="142" y="97"/>
                          <a:pt x="142" y="97"/>
                        </a:cubicBezTo>
                        <a:cubicBezTo>
                          <a:pt x="142" y="97"/>
                          <a:pt x="142" y="97"/>
                          <a:pt x="142" y="97"/>
                        </a:cubicBezTo>
                        <a:close/>
                        <a:moveTo>
                          <a:pt x="141" y="93"/>
                        </a:moveTo>
                        <a:cubicBezTo>
                          <a:pt x="141" y="93"/>
                          <a:pt x="141" y="93"/>
                          <a:pt x="141" y="93"/>
                        </a:cubicBezTo>
                        <a:cubicBezTo>
                          <a:pt x="141" y="93"/>
                          <a:pt x="141" y="93"/>
                          <a:pt x="141" y="93"/>
                        </a:cubicBezTo>
                        <a:cubicBezTo>
                          <a:pt x="141" y="93"/>
                          <a:pt x="141" y="93"/>
                          <a:pt x="141" y="93"/>
                        </a:cubicBezTo>
                        <a:cubicBezTo>
                          <a:pt x="141" y="93"/>
                          <a:pt x="141" y="93"/>
                          <a:pt x="141" y="93"/>
                        </a:cubicBezTo>
                        <a:cubicBezTo>
                          <a:pt x="142" y="93"/>
                          <a:pt x="142" y="93"/>
                          <a:pt x="142" y="93"/>
                        </a:cubicBezTo>
                        <a:cubicBezTo>
                          <a:pt x="142" y="93"/>
                          <a:pt x="142" y="93"/>
                          <a:pt x="142" y="93"/>
                        </a:cubicBezTo>
                        <a:cubicBezTo>
                          <a:pt x="142" y="92"/>
                          <a:pt x="142" y="92"/>
                          <a:pt x="142" y="92"/>
                        </a:cubicBezTo>
                        <a:cubicBezTo>
                          <a:pt x="141" y="92"/>
                          <a:pt x="141" y="92"/>
                          <a:pt x="141" y="92"/>
                        </a:cubicBezTo>
                        <a:cubicBezTo>
                          <a:pt x="141" y="92"/>
                          <a:pt x="141" y="92"/>
                          <a:pt x="141" y="92"/>
                        </a:cubicBezTo>
                        <a:cubicBezTo>
                          <a:pt x="141" y="92"/>
                          <a:pt x="141" y="92"/>
                          <a:pt x="141" y="92"/>
                        </a:cubicBezTo>
                        <a:cubicBezTo>
                          <a:pt x="141" y="93"/>
                          <a:pt x="141" y="93"/>
                          <a:pt x="141" y="93"/>
                        </a:cubicBezTo>
                        <a:cubicBezTo>
                          <a:pt x="141" y="93"/>
                          <a:pt x="141" y="93"/>
                          <a:pt x="141" y="93"/>
                        </a:cubicBezTo>
                        <a:cubicBezTo>
                          <a:pt x="141" y="93"/>
                          <a:pt x="141" y="93"/>
                          <a:pt x="141" y="93"/>
                        </a:cubicBezTo>
                        <a:cubicBezTo>
                          <a:pt x="141" y="93"/>
                          <a:pt x="141" y="93"/>
                          <a:pt x="141" y="93"/>
                        </a:cubicBezTo>
                        <a:cubicBezTo>
                          <a:pt x="141" y="93"/>
                          <a:pt x="141" y="93"/>
                          <a:pt x="141" y="93"/>
                        </a:cubicBezTo>
                        <a:close/>
                        <a:moveTo>
                          <a:pt x="141" y="100"/>
                        </a:moveTo>
                        <a:cubicBezTo>
                          <a:pt x="140" y="101"/>
                          <a:pt x="140" y="101"/>
                          <a:pt x="140" y="101"/>
                        </a:cubicBezTo>
                        <a:cubicBezTo>
                          <a:pt x="140" y="101"/>
                          <a:pt x="140" y="101"/>
                          <a:pt x="140" y="101"/>
                        </a:cubicBezTo>
                        <a:cubicBezTo>
                          <a:pt x="139" y="101"/>
                          <a:pt x="139" y="101"/>
                          <a:pt x="139" y="101"/>
                        </a:cubicBezTo>
                        <a:cubicBezTo>
                          <a:pt x="139" y="101"/>
                          <a:pt x="139" y="101"/>
                          <a:pt x="139" y="101"/>
                        </a:cubicBezTo>
                        <a:cubicBezTo>
                          <a:pt x="139" y="102"/>
                          <a:pt x="139" y="102"/>
                          <a:pt x="139" y="102"/>
                        </a:cubicBezTo>
                        <a:cubicBezTo>
                          <a:pt x="140" y="102"/>
                          <a:pt x="140" y="102"/>
                          <a:pt x="140" y="102"/>
                        </a:cubicBezTo>
                        <a:cubicBezTo>
                          <a:pt x="140" y="102"/>
                          <a:pt x="140" y="102"/>
                          <a:pt x="140" y="102"/>
                        </a:cubicBezTo>
                        <a:cubicBezTo>
                          <a:pt x="140" y="102"/>
                          <a:pt x="140" y="102"/>
                          <a:pt x="140" y="102"/>
                        </a:cubicBezTo>
                        <a:cubicBezTo>
                          <a:pt x="140" y="103"/>
                          <a:pt x="140" y="103"/>
                          <a:pt x="140" y="103"/>
                        </a:cubicBezTo>
                        <a:cubicBezTo>
                          <a:pt x="139" y="103"/>
                          <a:pt x="139" y="103"/>
                          <a:pt x="139" y="103"/>
                        </a:cubicBezTo>
                        <a:cubicBezTo>
                          <a:pt x="139" y="104"/>
                          <a:pt x="139" y="104"/>
                          <a:pt x="139" y="104"/>
                        </a:cubicBezTo>
                        <a:cubicBezTo>
                          <a:pt x="138" y="104"/>
                          <a:pt x="138" y="104"/>
                          <a:pt x="138" y="104"/>
                        </a:cubicBezTo>
                        <a:cubicBezTo>
                          <a:pt x="138" y="105"/>
                          <a:pt x="138" y="105"/>
                          <a:pt x="138" y="105"/>
                        </a:cubicBezTo>
                        <a:cubicBezTo>
                          <a:pt x="138" y="104"/>
                          <a:pt x="138" y="104"/>
                          <a:pt x="138" y="104"/>
                        </a:cubicBezTo>
                        <a:cubicBezTo>
                          <a:pt x="139" y="104"/>
                          <a:pt x="139" y="104"/>
                          <a:pt x="139" y="104"/>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8" y="105"/>
                          <a:pt x="138" y="105"/>
                          <a:pt x="138" y="105"/>
                        </a:cubicBezTo>
                        <a:cubicBezTo>
                          <a:pt x="138" y="106"/>
                          <a:pt x="138" y="106"/>
                          <a:pt x="138" y="106"/>
                        </a:cubicBezTo>
                        <a:cubicBezTo>
                          <a:pt x="138" y="106"/>
                          <a:pt x="138" y="106"/>
                          <a:pt x="138" y="106"/>
                        </a:cubicBezTo>
                        <a:cubicBezTo>
                          <a:pt x="138" y="106"/>
                          <a:pt x="138" y="106"/>
                          <a:pt x="138" y="106"/>
                        </a:cubicBezTo>
                        <a:cubicBezTo>
                          <a:pt x="138" y="107"/>
                          <a:pt x="138" y="107"/>
                          <a:pt x="138" y="107"/>
                        </a:cubicBezTo>
                        <a:cubicBezTo>
                          <a:pt x="138" y="107"/>
                          <a:pt x="138" y="107"/>
                          <a:pt x="138" y="107"/>
                        </a:cubicBezTo>
                        <a:cubicBezTo>
                          <a:pt x="137" y="107"/>
                          <a:pt x="137" y="107"/>
                          <a:pt x="137" y="107"/>
                        </a:cubicBezTo>
                        <a:cubicBezTo>
                          <a:pt x="137" y="107"/>
                          <a:pt x="137" y="107"/>
                          <a:pt x="137" y="107"/>
                        </a:cubicBezTo>
                        <a:cubicBezTo>
                          <a:pt x="137" y="107"/>
                          <a:pt x="137" y="107"/>
                          <a:pt x="137" y="107"/>
                        </a:cubicBezTo>
                        <a:cubicBezTo>
                          <a:pt x="137" y="108"/>
                          <a:pt x="137" y="108"/>
                          <a:pt x="137" y="108"/>
                        </a:cubicBezTo>
                        <a:cubicBezTo>
                          <a:pt x="137" y="108"/>
                          <a:pt x="137" y="108"/>
                          <a:pt x="137" y="108"/>
                        </a:cubicBezTo>
                        <a:cubicBezTo>
                          <a:pt x="137" y="108"/>
                          <a:pt x="137" y="108"/>
                          <a:pt x="137" y="108"/>
                        </a:cubicBezTo>
                        <a:cubicBezTo>
                          <a:pt x="136" y="108"/>
                          <a:pt x="136" y="108"/>
                          <a:pt x="136" y="108"/>
                        </a:cubicBezTo>
                        <a:cubicBezTo>
                          <a:pt x="137" y="109"/>
                          <a:pt x="137" y="109"/>
                          <a:pt x="137" y="109"/>
                        </a:cubicBezTo>
                        <a:cubicBezTo>
                          <a:pt x="137" y="109"/>
                          <a:pt x="137" y="109"/>
                          <a:pt x="137" y="109"/>
                        </a:cubicBezTo>
                        <a:cubicBezTo>
                          <a:pt x="137" y="108"/>
                          <a:pt x="137" y="108"/>
                          <a:pt x="137" y="108"/>
                        </a:cubicBezTo>
                        <a:cubicBezTo>
                          <a:pt x="138" y="107"/>
                          <a:pt x="138" y="107"/>
                          <a:pt x="138" y="107"/>
                        </a:cubicBezTo>
                        <a:cubicBezTo>
                          <a:pt x="138" y="107"/>
                          <a:pt x="138" y="107"/>
                          <a:pt x="138" y="107"/>
                        </a:cubicBezTo>
                        <a:cubicBezTo>
                          <a:pt x="138" y="106"/>
                          <a:pt x="138" y="106"/>
                          <a:pt x="138" y="106"/>
                        </a:cubicBezTo>
                        <a:cubicBezTo>
                          <a:pt x="138" y="106"/>
                          <a:pt x="138" y="106"/>
                          <a:pt x="138" y="106"/>
                        </a:cubicBezTo>
                        <a:cubicBezTo>
                          <a:pt x="138" y="106"/>
                          <a:pt x="138" y="106"/>
                          <a:pt x="138" y="106"/>
                        </a:cubicBezTo>
                        <a:cubicBezTo>
                          <a:pt x="139" y="106"/>
                          <a:pt x="139" y="106"/>
                          <a:pt x="139" y="106"/>
                        </a:cubicBezTo>
                        <a:cubicBezTo>
                          <a:pt x="139" y="106"/>
                          <a:pt x="139" y="106"/>
                          <a:pt x="139" y="106"/>
                        </a:cubicBezTo>
                        <a:cubicBezTo>
                          <a:pt x="140" y="104"/>
                          <a:pt x="140" y="104"/>
                          <a:pt x="140" y="104"/>
                        </a:cubicBezTo>
                        <a:cubicBezTo>
                          <a:pt x="140" y="104"/>
                          <a:pt x="140" y="104"/>
                          <a:pt x="140" y="104"/>
                        </a:cubicBezTo>
                        <a:cubicBezTo>
                          <a:pt x="140" y="103"/>
                          <a:pt x="140" y="103"/>
                          <a:pt x="140" y="103"/>
                        </a:cubicBezTo>
                        <a:cubicBezTo>
                          <a:pt x="140" y="103"/>
                          <a:pt x="140" y="103"/>
                          <a:pt x="140" y="103"/>
                        </a:cubicBezTo>
                        <a:cubicBezTo>
                          <a:pt x="140" y="102"/>
                          <a:pt x="140" y="102"/>
                          <a:pt x="140" y="102"/>
                        </a:cubicBezTo>
                        <a:cubicBezTo>
                          <a:pt x="141" y="101"/>
                          <a:pt x="141" y="101"/>
                          <a:pt x="141" y="101"/>
                        </a:cubicBezTo>
                        <a:cubicBezTo>
                          <a:pt x="141" y="101"/>
                          <a:pt x="141" y="101"/>
                          <a:pt x="141" y="101"/>
                        </a:cubicBezTo>
                        <a:cubicBezTo>
                          <a:pt x="141" y="101"/>
                          <a:pt x="141" y="101"/>
                          <a:pt x="141" y="101"/>
                        </a:cubicBezTo>
                        <a:cubicBezTo>
                          <a:pt x="141" y="101"/>
                          <a:pt x="141" y="101"/>
                          <a:pt x="141" y="101"/>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lose/>
                        <a:moveTo>
                          <a:pt x="122" y="116"/>
                        </a:moveTo>
                        <a:cubicBezTo>
                          <a:pt x="122" y="116"/>
                          <a:pt x="122" y="116"/>
                          <a:pt x="122" y="116"/>
                        </a:cubicBezTo>
                        <a:cubicBezTo>
                          <a:pt x="122" y="116"/>
                          <a:pt x="122" y="116"/>
                          <a:pt x="122" y="116"/>
                        </a:cubicBezTo>
                        <a:cubicBezTo>
                          <a:pt x="122" y="116"/>
                          <a:pt x="122" y="116"/>
                          <a:pt x="122" y="116"/>
                        </a:cubicBezTo>
                        <a:cubicBezTo>
                          <a:pt x="121" y="116"/>
                          <a:pt x="121" y="116"/>
                          <a:pt x="121" y="116"/>
                        </a:cubicBezTo>
                        <a:cubicBezTo>
                          <a:pt x="121" y="116"/>
                          <a:pt x="121" y="116"/>
                          <a:pt x="121" y="116"/>
                        </a:cubicBezTo>
                        <a:cubicBezTo>
                          <a:pt x="121" y="116"/>
                          <a:pt x="121" y="116"/>
                          <a:pt x="121" y="116"/>
                        </a:cubicBezTo>
                        <a:cubicBezTo>
                          <a:pt x="121" y="116"/>
                          <a:pt x="121" y="116"/>
                          <a:pt x="121" y="116"/>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lnTo>
                          <a:pt x="122" y="116"/>
                        </a:lnTo>
                        <a:close/>
                        <a:moveTo>
                          <a:pt x="122" y="116"/>
                        </a:moveTo>
                        <a:cubicBezTo>
                          <a:pt x="122" y="116"/>
                          <a:pt x="122" y="116"/>
                          <a:pt x="122" y="116"/>
                        </a:cubicBezTo>
                        <a:cubicBezTo>
                          <a:pt x="122" y="116"/>
                          <a:pt x="122" y="116"/>
                          <a:pt x="122" y="116"/>
                        </a:cubicBezTo>
                        <a:cubicBezTo>
                          <a:pt x="122" y="116"/>
                          <a:pt x="122" y="116"/>
                          <a:pt x="122" y="116"/>
                        </a:cubicBezTo>
                        <a:cubicBezTo>
                          <a:pt x="122" y="117"/>
                          <a:pt x="122" y="117"/>
                          <a:pt x="122" y="117"/>
                        </a:cubicBezTo>
                        <a:cubicBezTo>
                          <a:pt x="122" y="117"/>
                          <a:pt x="122" y="117"/>
                          <a:pt x="122" y="117"/>
                        </a:cubicBezTo>
                        <a:cubicBezTo>
                          <a:pt x="122" y="117"/>
                          <a:pt x="122" y="117"/>
                          <a:pt x="122" y="117"/>
                        </a:cubicBezTo>
                        <a:cubicBezTo>
                          <a:pt x="123" y="117"/>
                          <a:pt x="123" y="117"/>
                          <a:pt x="123" y="117"/>
                        </a:cubicBezTo>
                        <a:cubicBezTo>
                          <a:pt x="123" y="117"/>
                          <a:pt x="123" y="117"/>
                          <a:pt x="123" y="117"/>
                        </a:cubicBezTo>
                        <a:cubicBezTo>
                          <a:pt x="123" y="117"/>
                          <a:pt x="123" y="117"/>
                          <a:pt x="123" y="117"/>
                        </a:cubicBezTo>
                        <a:cubicBezTo>
                          <a:pt x="123" y="117"/>
                          <a:pt x="123" y="117"/>
                          <a:pt x="123" y="117"/>
                        </a:cubicBezTo>
                        <a:cubicBezTo>
                          <a:pt x="123" y="117"/>
                          <a:pt x="123" y="117"/>
                          <a:pt x="123" y="117"/>
                        </a:cubicBezTo>
                        <a:lnTo>
                          <a:pt x="122" y="116"/>
                        </a:lnTo>
                        <a:close/>
                        <a:moveTo>
                          <a:pt x="133" y="112"/>
                        </a:moveTo>
                        <a:cubicBezTo>
                          <a:pt x="133" y="112"/>
                          <a:pt x="133" y="112"/>
                          <a:pt x="133" y="112"/>
                        </a:cubicBezTo>
                        <a:cubicBezTo>
                          <a:pt x="133" y="112"/>
                          <a:pt x="133" y="112"/>
                          <a:pt x="133" y="112"/>
                        </a:cubicBezTo>
                        <a:cubicBezTo>
                          <a:pt x="133" y="111"/>
                          <a:pt x="133" y="111"/>
                          <a:pt x="133" y="111"/>
                        </a:cubicBezTo>
                        <a:cubicBezTo>
                          <a:pt x="133" y="111"/>
                          <a:pt x="133" y="111"/>
                          <a:pt x="133" y="111"/>
                        </a:cubicBezTo>
                        <a:cubicBezTo>
                          <a:pt x="133" y="112"/>
                          <a:pt x="133" y="112"/>
                          <a:pt x="133" y="112"/>
                        </a:cubicBezTo>
                        <a:cubicBezTo>
                          <a:pt x="133" y="112"/>
                          <a:pt x="133" y="112"/>
                          <a:pt x="133" y="112"/>
                        </a:cubicBezTo>
                        <a:cubicBezTo>
                          <a:pt x="133" y="112"/>
                          <a:pt x="133" y="112"/>
                          <a:pt x="133" y="112"/>
                        </a:cubicBezTo>
                        <a:cubicBezTo>
                          <a:pt x="133" y="112"/>
                          <a:pt x="133" y="112"/>
                          <a:pt x="133" y="112"/>
                        </a:cubicBezTo>
                        <a:cubicBezTo>
                          <a:pt x="134" y="112"/>
                          <a:pt x="134" y="112"/>
                          <a:pt x="134" y="112"/>
                        </a:cubicBezTo>
                        <a:cubicBezTo>
                          <a:pt x="134" y="112"/>
                          <a:pt x="134" y="112"/>
                          <a:pt x="134" y="112"/>
                        </a:cubicBezTo>
                        <a:cubicBezTo>
                          <a:pt x="134" y="112"/>
                          <a:pt x="134" y="112"/>
                          <a:pt x="134" y="112"/>
                        </a:cubicBezTo>
                        <a:cubicBezTo>
                          <a:pt x="134" y="112"/>
                          <a:pt x="134" y="112"/>
                          <a:pt x="134" y="112"/>
                        </a:cubicBezTo>
                        <a:lnTo>
                          <a:pt x="133" y="112"/>
                        </a:lnTo>
                        <a:close/>
                        <a:moveTo>
                          <a:pt x="123" y="115"/>
                        </a:moveTo>
                        <a:cubicBezTo>
                          <a:pt x="123" y="115"/>
                          <a:pt x="123" y="115"/>
                          <a:pt x="123" y="115"/>
                        </a:cubicBezTo>
                        <a:cubicBezTo>
                          <a:pt x="123" y="115"/>
                          <a:pt x="123" y="115"/>
                          <a:pt x="123" y="115"/>
                        </a:cubicBezTo>
                        <a:cubicBezTo>
                          <a:pt x="123" y="115"/>
                          <a:pt x="123" y="115"/>
                          <a:pt x="123" y="115"/>
                        </a:cubicBezTo>
                        <a:cubicBezTo>
                          <a:pt x="123" y="115"/>
                          <a:pt x="123" y="115"/>
                          <a:pt x="123" y="115"/>
                        </a:cubicBezTo>
                        <a:cubicBezTo>
                          <a:pt x="124" y="117"/>
                          <a:pt x="124" y="117"/>
                          <a:pt x="124" y="117"/>
                        </a:cubicBezTo>
                        <a:cubicBezTo>
                          <a:pt x="124" y="117"/>
                          <a:pt x="124" y="117"/>
                          <a:pt x="124" y="117"/>
                        </a:cubicBezTo>
                        <a:cubicBezTo>
                          <a:pt x="124" y="117"/>
                          <a:pt x="124" y="117"/>
                          <a:pt x="124" y="117"/>
                        </a:cubicBezTo>
                        <a:cubicBezTo>
                          <a:pt x="124" y="116"/>
                          <a:pt x="124" y="116"/>
                          <a:pt x="124" y="116"/>
                        </a:cubicBezTo>
                        <a:lnTo>
                          <a:pt x="123" y="115"/>
                        </a:lnTo>
                        <a:close/>
                        <a:moveTo>
                          <a:pt x="121" y="117"/>
                        </a:move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6"/>
                          <a:pt x="121" y="116"/>
                          <a:pt x="121" y="116"/>
                        </a:cubicBezTo>
                        <a:cubicBezTo>
                          <a:pt x="120" y="116"/>
                          <a:pt x="120" y="116"/>
                          <a:pt x="120" y="116"/>
                        </a:cubicBezTo>
                        <a:cubicBezTo>
                          <a:pt x="120" y="117"/>
                          <a:pt x="120" y="117"/>
                          <a:pt x="120"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8"/>
                          <a:pt x="121" y="118"/>
                          <a:pt x="121" y="118"/>
                        </a:cubicBezTo>
                        <a:cubicBezTo>
                          <a:pt x="121" y="118"/>
                          <a:pt x="121" y="118"/>
                          <a:pt x="121" y="118"/>
                        </a:cubicBezTo>
                        <a:cubicBezTo>
                          <a:pt x="121" y="118"/>
                          <a:pt x="121" y="118"/>
                          <a:pt x="121" y="118"/>
                        </a:cubicBezTo>
                        <a:cubicBezTo>
                          <a:pt x="121" y="117"/>
                          <a:pt x="121" y="117"/>
                          <a:pt x="121" y="117"/>
                        </a:cubicBezTo>
                        <a:cubicBezTo>
                          <a:pt x="120" y="117"/>
                          <a:pt x="120" y="117"/>
                          <a:pt x="120" y="117"/>
                        </a:cubicBezTo>
                        <a:cubicBezTo>
                          <a:pt x="120" y="117"/>
                          <a:pt x="120" y="117"/>
                          <a:pt x="120" y="117"/>
                        </a:cubicBezTo>
                        <a:cubicBezTo>
                          <a:pt x="120" y="118"/>
                          <a:pt x="120" y="118"/>
                          <a:pt x="120" y="118"/>
                        </a:cubicBezTo>
                        <a:cubicBezTo>
                          <a:pt x="121" y="118"/>
                          <a:pt x="121" y="118"/>
                          <a:pt x="121" y="118"/>
                        </a:cubicBezTo>
                        <a:cubicBezTo>
                          <a:pt x="121" y="118"/>
                          <a:pt x="121" y="118"/>
                          <a:pt x="121" y="118"/>
                        </a:cubicBezTo>
                        <a:cubicBezTo>
                          <a:pt x="121" y="118"/>
                          <a:pt x="121" y="118"/>
                          <a:pt x="121" y="118"/>
                        </a:cubicBezTo>
                        <a:cubicBezTo>
                          <a:pt x="121" y="118"/>
                          <a:pt x="121" y="118"/>
                          <a:pt x="121" y="118"/>
                        </a:cubicBezTo>
                        <a:cubicBezTo>
                          <a:pt x="120" y="118"/>
                          <a:pt x="120" y="118"/>
                          <a:pt x="120" y="118"/>
                        </a:cubicBezTo>
                        <a:cubicBezTo>
                          <a:pt x="120" y="118"/>
                          <a:pt x="120" y="118"/>
                          <a:pt x="120" y="118"/>
                        </a:cubicBezTo>
                        <a:cubicBezTo>
                          <a:pt x="120" y="118"/>
                          <a:pt x="120" y="118"/>
                          <a:pt x="120" y="118"/>
                        </a:cubicBezTo>
                        <a:cubicBezTo>
                          <a:pt x="120" y="118"/>
                          <a:pt x="120" y="118"/>
                          <a:pt x="120" y="118"/>
                        </a:cubicBezTo>
                        <a:cubicBezTo>
                          <a:pt x="119" y="119"/>
                          <a:pt x="119" y="119"/>
                          <a:pt x="119" y="119"/>
                        </a:cubicBezTo>
                        <a:cubicBezTo>
                          <a:pt x="119" y="119"/>
                          <a:pt x="119" y="119"/>
                          <a:pt x="119" y="119"/>
                        </a:cubicBezTo>
                        <a:cubicBezTo>
                          <a:pt x="121" y="118"/>
                          <a:pt x="121" y="118"/>
                          <a:pt x="121" y="118"/>
                        </a:cubicBezTo>
                        <a:cubicBezTo>
                          <a:pt x="121" y="118"/>
                          <a:pt x="121" y="118"/>
                          <a:pt x="121" y="118"/>
                        </a:cubicBezTo>
                        <a:cubicBezTo>
                          <a:pt x="122" y="118"/>
                          <a:pt x="122" y="118"/>
                          <a:pt x="122" y="118"/>
                        </a:cubicBezTo>
                        <a:cubicBezTo>
                          <a:pt x="122" y="117"/>
                          <a:pt x="122" y="117"/>
                          <a:pt x="122" y="117"/>
                        </a:cubicBezTo>
                        <a:lnTo>
                          <a:pt x="121" y="117"/>
                        </a:lnTo>
                        <a:close/>
                        <a:moveTo>
                          <a:pt x="123" y="117"/>
                        </a:moveTo>
                        <a:cubicBezTo>
                          <a:pt x="123" y="117"/>
                          <a:pt x="123" y="117"/>
                          <a:pt x="123" y="117"/>
                        </a:cubicBezTo>
                        <a:cubicBezTo>
                          <a:pt x="123" y="117"/>
                          <a:pt x="123" y="117"/>
                          <a:pt x="123" y="117"/>
                        </a:cubicBezTo>
                        <a:cubicBezTo>
                          <a:pt x="123" y="117"/>
                          <a:pt x="123" y="117"/>
                          <a:pt x="123" y="117"/>
                        </a:cubicBezTo>
                        <a:cubicBezTo>
                          <a:pt x="123" y="117"/>
                          <a:pt x="123" y="117"/>
                          <a:pt x="123" y="117"/>
                        </a:cubicBezTo>
                        <a:close/>
                        <a:moveTo>
                          <a:pt x="124" y="116"/>
                        </a:moveTo>
                        <a:cubicBezTo>
                          <a:pt x="124" y="116"/>
                          <a:pt x="124" y="116"/>
                          <a:pt x="124" y="116"/>
                        </a:cubicBezTo>
                        <a:cubicBezTo>
                          <a:pt x="124" y="116"/>
                          <a:pt x="124" y="116"/>
                          <a:pt x="124" y="116"/>
                        </a:cubicBezTo>
                        <a:cubicBezTo>
                          <a:pt x="124" y="116"/>
                          <a:pt x="124" y="116"/>
                          <a:pt x="124" y="116"/>
                        </a:cubicBezTo>
                        <a:cubicBezTo>
                          <a:pt x="124" y="116"/>
                          <a:pt x="124" y="116"/>
                          <a:pt x="124" y="116"/>
                        </a:cubicBezTo>
                        <a:cubicBezTo>
                          <a:pt x="125" y="116"/>
                          <a:pt x="125" y="116"/>
                          <a:pt x="125" y="116"/>
                        </a:cubicBezTo>
                        <a:cubicBezTo>
                          <a:pt x="125" y="116"/>
                          <a:pt x="125" y="116"/>
                          <a:pt x="125" y="116"/>
                        </a:cubicBezTo>
                        <a:cubicBezTo>
                          <a:pt x="125" y="116"/>
                          <a:pt x="125" y="116"/>
                          <a:pt x="125" y="116"/>
                        </a:cubicBezTo>
                        <a:cubicBezTo>
                          <a:pt x="125" y="116"/>
                          <a:pt x="125" y="116"/>
                          <a:pt x="125" y="116"/>
                        </a:cubicBezTo>
                        <a:lnTo>
                          <a:pt x="124" y="116"/>
                        </a:lnTo>
                        <a:close/>
                        <a:moveTo>
                          <a:pt x="131" y="113"/>
                        </a:moveTo>
                        <a:cubicBezTo>
                          <a:pt x="130" y="114"/>
                          <a:pt x="130" y="114"/>
                          <a:pt x="130" y="114"/>
                        </a:cubicBezTo>
                        <a:cubicBezTo>
                          <a:pt x="131" y="114"/>
                          <a:pt x="131" y="114"/>
                          <a:pt x="131" y="114"/>
                        </a:cubicBezTo>
                        <a:cubicBezTo>
                          <a:pt x="131" y="113"/>
                          <a:pt x="131" y="113"/>
                          <a:pt x="131" y="113"/>
                        </a:cubicBezTo>
                        <a:cubicBezTo>
                          <a:pt x="131" y="113"/>
                          <a:pt x="131" y="113"/>
                          <a:pt x="131" y="113"/>
                        </a:cubicBezTo>
                        <a:cubicBezTo>
                          <a:pt x="131" y="113"/>
                          <a:pt x="131" y="113"/>
                          <a:pt x="131" y="113"/>
                        </a:cubicBezTo>
                        <a:cubicBezTo>
                          <a:pt x="131" y="113"/>
                          <a:pt x="131" y="113"/>
                          <a:pt x="131" y="113"/>
                        </a:cubicBezTo>
                        <a:cubicBezTo>
                          <a:pt x="131" y="113"/>
                          <a:pt x="131" y="113"/>
                          <a:pt x="131" y="113"/>
                        </a:cubicBezTo>
                        <a:close/>
                        <a:moveTo>
                          <a:pt x="129" y="114"/>
                        </a:moveTo>
                        <a:cubicBezTo>
                          <a:pt x="128" y="115"/>
                          <a:pt x="128" y="115"/>
                          <a:pt x="128" y="115"/>
                        </a:cubicBezTo>
                        <a:cubicBezTo>
                          <a:pt x="128" y="115"/>
                          <a:pt x="128" y="115"/>
                          <a:pt x="128" y="115"/>
                        </a:cubicBezTo>
                        <a:cubicBezTo>
                          <a:pt x="128" y="115"/>
                          <a:pt x="128" y="115"/>
                          <a:pt x="128" y="115"/>
                        </a:cubicBezTo>
                        <a:cubicBezTo>
                          <a:pt x="129" y="115"/>
                          <a:pt x="129" y="115"/>
                          <a:pt x="129" y="115"/>
                        </a:cubicBezTo>
                        <a:cubicBezTo>
                          <a:pt x="129" y="115"/>
                          <a:pt x="129" y="115"/>
                          <a:pt x="129" y="115"/>
                        </a:cubicBezTo>
                        <a:cubicBezTo>
                          <a:pt x="129" y="115"/>
                          <a:pt x="129" y="115"/>
                          <a:pt x="129" y="115"/>
                        </a:cubicBezTo>
                        <a:cubicBezTo>
                          <a:pt x="129" y="115"/>
                          <a:pt x="129" y="115"/>
                          <a:pt x="129" y="115"/>
                        </a:cubicBezTo>
                        <a:cubicBezTo>
                          <a:pt x="129" y="115"/>
                          <a:pt x="129" y="115"/>
                          <a:pt x="129" y="115"/>
                        </a:cubicBezTo>
                        <a:cubicBezTo>
                          <a:pt x="129" y="114"/>
                          <a:pt x="129" y="114"/>
                          <a:pt x="129" y="114"/>
                        </a:cubicBezTo>
                        <a:cubicBezTo>
                          <a:pt x="129" y="114"/>
                          <a:pt x="129" y="114"/>
                          <a:pt x="129" y="114"/>
                        </a:cubicBezTo>
                        <a:cubicBezTo>
                          <a:pt x="129" y="114"/>
                          <a:pt x="129" y="114"/>
                          <a:pt x="129" y="114"/>
                        </a:cubicBezTo>
                        <a:close/>
                        <a:moveTo>
                          <a:pt x="126" y="116"/>
                        </a:moveTo>
                        <a:cubicBezTo>
                          <a:pt x="126" y="116"/>
                          <a:pt x="126" y="116"/>
                          <a:pt x="126" y="116"/>
                        </a:cubicBezTo>
                        <a:cubicBezTo>
                          <a:pt x="126" y="116"/>
                          <a:pt x="126" y="116"/>
                          <a:pt x="126" y="116"/>
                        </a:cubicBezTo>
                        <a:cubicBezTo>
                          <a:pt x="126" y="116"/>
                          <a:pt x="126" y="116"/>
                          <a:pt x="126" y="116"/>
                        </a:cubicBezTo>
                        <a:cubicBezTo>
                          <a:pt x="126" y="116"/>
                          <a:pt x="126" y="116"/>
                          <a:pt x="126" y="116"/>
                        </a:cubicBezTo>
                        <a:cubicBezTo>
                          <a:pt x="126" y="116"/>
                          <a:pt x="126" y="116"/>
                          <a:pt x="126" y="116"/>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4" name="Freeform 373">
                    <a:extLst>
                      <a:ext uri="{FF2B5EF4-FFF2-40B4-BE49-F238E27FC236}">
                        <a16:creationId xmlns="" xmlns:a16="http://schemas.microsoft.com/office/drawing/2014/main" id="{48AEEF40-ADAF-4677-BCC9-C91846BED096}"/>
                      </a:ext>
                    </a:extLst>
                  </p:cNvPr>
                  <p:cNvSpPr>
                    <a:spLocks/>
                  </p:cNvSpPr>
                  <p:nvPr/>
                </p:nvSpPr>
                <p:spPr bwMode="auto">
                  <a:xfrm>
                    <a:off x="7385445" y="3972300"/>
                    <a:ext cx="83880" cy="141548"/>
                  </a:xfrm>
                  <a:custGeom>
                    <a:avLst/>
                    <a:gdLst>
                      <a:gd name="T0" fmla="*/ 16 w 16"/>
                      <a:gd name="T1" fmla="*/ 23 h 27"/>
                      <a:gd name="T2" fmla="*/ 15 w 16"/>
                      <a:gd name="T3" fmla="*/ 22 h 27"/>
                      <a:gd name="T4" fmla="*/ 15 w 16"/>
                      <a:gd name="T5" fmla="*/ 22 h 27"/>
                      <a:gd name="T6" fmla="*/ 15 w 16"/>
                      <a:gd name="T7" fmla="*/ 23 h 27"/>
                      <a:gd name="T8" fmla="*/ 15 w 16"/>
                      <a:gd name="T9" fmla="*/ 22 h 27"/>
                      <a:gd name="T10" fmla="*/ 13 w 16"/>
                      <a:gd name="T11" fmla="*/ 23 h 27"/>
                      <a:gd name="T12" fmla="*/ 14 w 16"/>
                      <a:gd name="T13" fmla="*/ 23 h 27"/>
                      <a:gd name="T14" fmla="*/ 14 w 16"/>
                      <a:gd name="T15" fmla="*/ 22 h 27"/>
                      <a:gd name="T16" fmla="*/ 15 w 16"/>
                      <a:gd name="T17" fmla="*/ 21 h 27"/>
                      <a:gd name="T18" fmla="*/ 14 w 16"/>
                      <a:gd name="T19" fmla="*/ 21 h 27"/>
                      <a:gd name="T20" fmla="*/ 14 w 16"/>
                      <a:gd name="T21" fmla="*/ 21 h 27"/>
                      <a:gd name="T22" fmla="*/ 14 w 16"/>
                      <a:gd name="T23" fmla="*/ 21 h 27"/>
                      <a:gd name="T24" fmla="*/ 15 w 16"/>
                      <a:gd name="T25" fmla="*/ 20 h 27"/>
                      <a:gd name="T26" fmla="*/ 15 w 16"/>
                      <a:gd name="T27" fmla="*/ 21 h 27"/>
                      <a:gd name="T28" fmla="*/ 14 w 16"/>
                      <a:gd name="T29" fmla="*/ 18 h 27"/>
                      <a:gd name="T30" fmla="*/ 14 w 16"/>
                      <a:gd name="T31" fmla="*/ 18 h 27"/>
                      <a:gd name="T32" fmla="*/ 13 w 16"/>
                      <a:gd name="T33" fmla="*/ 18 h 27"/>
                      <a:gd name="T34" fmla="*/ 10 w 16"/>
                      <a:gd name="T35" fmla="*/ 16 h 27"/>
                      <a:gd name="T36" fmla="*/ 10 w 16"/>
                      <a:gd name="T37" fmla="*/ 15 h 27"/>
                      <a:gd name="T38" fmla="*/ 9 w 16"/>
                      <a:gd name="T39" fmla="*/ 14 h 27"/>
                      <a:gd name="T40" fmla="*/ 8 w 16"/>
                      <a:gd name="T41" fmla="*/ 13 h 27"/>
                      <a:gd name="T42" fmla="*/ 8 w 16"/>
                      <a:gd name="T43" fmla="*/ 12 h 27"/>
                      <a:gd name="T44" fmla="*/ 7 w 16"/>
                      <a:gd name="T45" fmla="*/ 10 h 27"/>
                      <a:gd name="T46" fmla="*/ 6 w 16"/>
                      <a:gd name="T47" fmla="*/ 9 h 27"/>
                      <a:gd name="T48" fmla="*/ 6 w 16"/>
                      <a:gd name="T49" fmla="*/ 9 h 27"/>
                      <a:gd name="T50" fmla="*/ 4 w 16"/>
                      <a:gd name="T51" fmla="*/ 7 h 27"/>
                      <a:gd name="T52" fmla="*/ 4 w 16"/>
                      <a:gd name="T53" fmla="*/ 6 h 27"/>
                      <a:gd name="T54" fmla="*/ 4 w 16"/>
                      <a:gd name="T55" fmla="*/ 5 h 27"/>
                      <a:gd name="T56" fmla="*/ 3 w 16"/>
                      <a:gd name="T57" fmla="*/ 4 h 27"/>
                      <a:gd name="T58" fmla="*/ 3 w 16"/>
                      <a:gd name="T59" fmla="*/ 3 h 27"/>
                      <a:gd name="T60" fmla="*/ 4 w 16"/>
                      <a:gd name="T61" fmla="*/ 3 h 27"/>
                      <a:gd name="T62" fmla="*/ 4 w 16"/>
                      <a:gd name="T63" fmla="*/ 1 h 27"/>
                      <a:gd name="T64" fmla="*/ 5 w 16"/>
                      <a:gd name="T65" fmla="*/ 0 h 27"/>
                      <a:gd name="T66" fmla="*/ 4 w 16"/>
                      <a:gd name="T67" fmla="*/ 0 h 27"/>
                      <a:gd name="T68" fmla="*/ 2 w 16"/>
                      <a:gd name="T69" fmla="*/ 0 h 27"/>
                      <a:gd name="T70" fmla="*/ 1 w 16"/>
                      <a:gd name="T71" fmla="*/ 1 h 27"/>
                      <a:gd name="T72" fmla="*/ 0 w 16"/>
                      <a:gd name="T73" fmla="*/ 3 h 27"/>
                      <a:gd name="T74" fmla="*/ 0 w 16"/>
                      <a:gd name="T75" fmla="*/ 3 h 27"/>
                      <a:gd name="T76" fmla="*/ 1 w 16"/>
                      <a:gd name="T77" fmla="*/ 7 h 27"/>
                      <a:gd name="T78" fmla="*/ 4 w 16"/>
                      <a:gd name="T79" fmla="*/ 17 h 27"/>
                      <a:gd name="T80" fmla="*/ 7 w 16"/>
                      <a:gd name="T81" fmla="*/ 27 h 27"/>
                      <a:gd name="T82" fmla="*/ 16 w 16"/>
                      <a:gd name="T83" fmla="*/ 25 h 27"/>
                      <a:gd name="T84" fmla="*/ 16 w 16"/>
                      <a:gd name="T85" fmla="*/ 24 h 27"/>
                      <a:gd name="T86" fmla="*/ 16 w 16"/>
                      <a:gd name="T87"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 h="27">
                        <a:moveTo>
                          <a:pt x="16" y="24"/>
                        </a:moveTo>
                        <a:cubicBezTo>
                          <a:pt x="16" y="23"/>
                          <a:pt x="16" y="23"/>
                          <a:pt x="16" y="23"/>
                        </a:cubicBezTo>
                        <a:cubicBezTo>
                          <a:pt x="16" y="23"/>
                          <a:pt x="16" y="23"/>
                          <a:pt x="16" y="23"/>
                        </a:cubicBezTo>
                        <a:cubicBezTo>
                          <a:pt x="16" y="22"/>
                          <a:pt x="16" y="22"/>
                          <a:pt x="16" y="22"/>
                        </a:cubicBezTo>
                        <a:cubicBezTo>
                          <a:pt x="16" y="22"/>
                          <a:pt x="16" y="22"/>
                          <a:pt x="16" y="22"/>
                        </a:cubicBezTo>
                        <a:cubicBezTo>
                          <a:pt x="15" y="22"/>
                          <a:pt x="15" y="22"/>
                          <a:pt x="15" y="22"/>
                        </a:cubicBezTo>
                        <a:cubicBezTo>
                          <a:pt x="15" y="21"/>
                          <a:pt x="15" y="21"/>
                          <a:pt x="15" y="21"/>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2"/>
                          <a:pt x="15" y="22"/>
                          <a:pt x="15" y="22"/>
                        </a:cubicBezTo>
                        <a:cubicBezTo>
                          <a:pt x="15" y="22"/>
                          <a:pt x="15" y="22"/>
                          <a:pt x="15" y="22"/>
                        </a:cubicBezTo>
                        <a:cubicBezTo>
                          <a:pt x="15" y="22"/>
                          <a:pt x="15" y="22"/>
                          <a:pt x="15" y="22"/>
                        </a:cubicBezTo>
                        <a:cubicBezTo>
                          <a:pt x="14" y="22"/>
                          <a:pt x="14" y="22"/>
                          <a:pt x="14" y="22"/>
                        </a:cubicBezTo>
                        <a:cubicBezTo>
                          <a:pt x="14" y="23"/>
                          <a:pt x="14" y="23"/>
                          <a:pt x="14" y="23"/>
                        </a:cubicBezTo>
                        <a:cubicBezTo>
                          <a:pt x="13" y="23"/>
                          <a:pt x="13" y="23"/>
                          <a:pt x="13" y="23"/>
                        </a:cubicBezTo>
                        <a:cubicBezTo>
                          <a:pt x="14" y="23"/>
                          <a:pt x="14" y="23"/>
                          <a:pt x="14" y="23"/>
                        </a:cubicBezTo>
                        <a:cubicBezTo>
                          <a:pt x="14" y="23"/>
                          <a:pt x="14" y="23"/>
                          <a:pt x="14" y="23"/>
                        </a:cubicBezTo>
                        <a:cubicBezTo>
                          <a:pt x="14" y="23"/>
                          <a:pt x="14" y="23"/>
                          <a:pt x="14" y="23"/>
                        </a:cubicBezTo>
                        <a:cubicBezTo>
                          <a:pt x="14" y="22"/>
                          <a:pt x="14" y="22"/>
                          <a:pt x="14" y="22"/>
                        </a:cubicBezTo>
                        <a:cubicBezTo>
                          <a:pt x="13" y="22"/>
                          <a:pt x="13" y="22"/>
                          <a:pt x="13" y="22"/>
                        </a:cubicBezTo>
                        <a:cubicBezTo>
                          <a:pt x="14" y="22"/>
                          <a:pt x="14" y="22"/>
                          <a:pt x="14" y="22"/>
                        </a:cubicBezTo>
                        <a:cubicBezTo>
                          <a:pt x="15" y="22"/>
                          <a:pt x="15" y="22"/>
                          <a:pt x="15" y="22"/>
                        </a:cubicBezTo>
                        <a:cubicBezTo>
                          <a:pt x="15" y="21"/>
                          <a:pt x="15" y="21"/>
                          <a:pt x="15" y="21"/>
                        </a:cubicBezTo>
                        <a:cubicBezTo>
                          <a:pt x="15" y="21"/>
                          <a:pt x="15" y="21"/>
                          <a:pt x="15"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0"/>
                          <a:pt x="14" y="20"/>
                          <a:pt x="14" y="20"/>
                        </a:cubicBezTo>
                        <a:cubicBezTo>
                          <a:pt x="14" y="20"/>
                          <a:pt x="14" y="20"/>
                          <a:pt x="14" y="20"/>
                        </a:cubicBezTo>
                        <a:cubicBezTo>
                          <a:pt x="15" y="20"/>
                          <a:pt x="15" y="20"/>
                          <a:pt x="15" y="20"/>
                        </a:cubicBezTo>
                        <a:cubicBezTo>
                          <a:pt x="15" y="20"/>
                          <a:pt x="15" y="20"/>
                          <a:pt x="15" y="20"/>
                        </a:cubicBezTo>
                        <a:cubicBezTo>
                          <a:pt x="15" y="21"/>
                          <a:pt x="15" y="21"/>
                          <a:pt x="15" y="21"/>
                        </a:cubicBezTo>
                        <a:cubicBezTo>
                          <a:pt x="15" y="21"/>
                          <a:pt x="15" y="21"/>
                          <a:pt x="15" y="21"/>
                        </a:cubicBezTo>
                        <a:cubicBezTo>
                          <a:pt x="15" y="20"/>
                          <a:pt x="15" y="20"/>
                          <a:pt x="15" y="20"/>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3" y="18"/>
                          <a:pt x="13" y="18"/>
                          <a:pt x="13" y="18"/>
                        </a:cubicBezTo>
                        <a:cubicBezTo>
                          <a:pt x="13" y="18"/>
                          <a:pt x="13" y="18"/>
                          <a:pt x="13" y="18"/>
                        </a:cubicBezTo>
                        <a:cubicBezTo>
                          <a:pt x="12" y="17"/>
                          <a:pt x="12" y="17"/>
                          <a:pt x="12" y="17"/>
                        </a:cubicBezTo>
                        <a:cubicBezTo>
                          <a:pt x="11" y="17"/>
                          <a:pt x="11" y="17"/>
                          <a:pt x="11" y="17"/>
                        </a:cubicBezTo>
                        <a:cubicBezTo>
                          <a:pt x="10" y="16"/>
                          <a:pt x="10" y="16"/>
                          <a:pt x="10" y="16"/>
                        </a:cubicBezTo>
                        <a:cubicBezTo>
                          <a:pt x="10" y="16"/>
                          <a:pt x="10" y="16"/>
                          <a:pt x="10" y="16"/>
                        </a:cubicBezTo>
                        <a:cubicBezTo>
                          <a:pt x="10" y="16"/>
                          <a:pt x="10" y="16"/>
                          <a:pt x="10" y="16"/>
                        </a:cubicBezTo>
                        <a:cubicBezTo>
                          <a:pt x="10" y="15"/>
                          <a:pt x="10" y="15"/>
                          <a:pt x="10" y="15"/>
                        </a:cubicBezTo>
                        <a:cubicBezTo>
                          <a:pt x="9" y="15"/>
                          <a:pt x="9" y="15"/>
                          <a:pt x="9" y="15"/>
                        </a:cubicBezTo>
                        <a:cubicBezTo>
                          <a:pt x="9" y="14"/>
                          <a:pt x="9" y="14"/>
                          <a:pt x="9" y="14"/>
                        </a:cubicBezTo>
                        <a:cubicBezTo>
                          <a:pt x="9" y="14"/>
                          <a:pt x="9" y="14"/>
                          <a:pt x="9" y="14"/>
                        </a:cubicBezTo>
                        <a:cubicBezTo>
                          <a:pt x="8" y="14"/>
                          <a:pt x="8" y="14"/>
                          <a:pt x="8" y="14"/>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8" y="11"/>
                        </a:cubicBezTo>
                        <a:cubicBezTo>
                          <a:pt x="8" y="10"/>
                          <a:pt x="8" y="10"/>
                          <a:pt x="8" y="10"/>
                        </a:cubicBezTo>
                        <a:cubicBezTo>
                          <a:pt x="7" y="10"/>
                          <a:pt x="7" y="10"/>
                          <a:pt x="7" y="10"/>
                        </a:cubicBezTo>
                        <a:cubicBezTo>
                          <a:pt x="7" y="10"/>
                          <a:pt x="7" y="10"/>
                          <a:pt x="7" y="10"/>
                        </a:cubicBezTo>
                        <a:cubicBezTo>
                          <a:pt x="7" y="9"/>
                          <a:pt x="7" y="9"/>
                          <a:pt x="7" y="9"/>
                        </a:cubicBezTo>
                        <a:cubicBezTo>
                          <a:pt x="6" y="9"/>
                          <a:pt x="6" y="9"/>
                          <a:pt x="6" y="9"/>
                        </a:cubicBezTo>
                        <a:cubicBezTo>
                          <a:pt x="6" y="9"/>
                          <a:pt x="6" y="9"/>
                          <a:pt x="6" y="9"/>
                        </a:cubicBezTo>
                        <a:cubicBezTo>
                          <a:pt x="6" y="9"/>
                          <a:pt x="6" y="9"/>
                          <a:pt x="6" y="9"/>
                        </a:cubicBezTo>
                        <a:cubicBezTo>
                          <a:pt x="6" y="9"/>
                          <a:pt x="6" y="9"/>
                          <a:pt x="6" y="9"/>
                        </a:cubicBezTo>
                        <a:cubicBezTo>
                          <a:pt x="5" y="8"/>
                          <a:pt x="5" y="8"/>
                          <a:pt x="5" y="8"/>
                        </a:cubicBezTo>
                        <a:cubicBezTo>
                          <a:pt x="5" y="8"/>
                          <a:pt x="5" y="8"/>
                          <a:pt x="4" y="7"/>
                        </a:cubicBezTo>
                        <a:cubicBezTo>
                          <a:pt x="4" y="7"/>
                          <a:pt x="4" y="7"/>
                          <a:pt x="4" y="7"/>
                        </a:cubicBezTo>
                        <a:cubicBezTo>
                          <a:pt x="4" y="7"/>
                          <a:pt x="4" y="7"/>
                          <a:pt x="4" y="7"/>
                        </a:cubicBezTo>
                        <a:cubicBezTo>
                          <a:pt x="4" y="6"/>
                          <a:pt x="4" y="6"/>
                          <a:pt x="4" y="6"/>
                        </a:cubicBezTo>
                        <a:cubicBezTo>
                          <a:pt x="4" y="6"/>
                          <a:pt x="4" y="6"/>
                          <a:pt x="4" y="6"/>
                        </a:cubicBezTo>
                        <a:cubicBezTo>
                          <a:pt x="4" y="5"/>
                          <a:pt x="4" y="5"/>
                          <a:pt x="4" y="5"/>
                        </a:cubicBezTo>
                        <a:cubicBezTo>
                          <a:pt x="4" y="5"/>
                          <a:pt x="4" y="5"/>
                          <a:pt x="4" y="5"/>
                        </a:cubicBezTo>
                        <a:cubicBezTo>
                          <a:pt x="4" y="5"/>
                          <a:pt x="4" y="5"/>
                          <a:pt x="4" y="5"/>
                        </a:cubicBezTo>
                        <a:cubicBezTo>
                          <a:pt x="4" y="5"/>
                          <a:pt x="4" y="5"/>
                          <a:pt x="4" y="5"/>
                        </a:cubicBezTo>
                        <a:cubicBezTo>
                          <a:pt x="3" y="4"/>
                          <a:pt x="3" y="4"/>
                          <a:pt x="3" y="4"/>
                        </a:cubicBezTo>
                        <a:cubicBezTo>
                          <a:pt x="3" y="4"/>
                          <a:pt x="3" y="4"/>
                          <a:pt x="3" y="4"/>
                        </a:cubicBezTo>
                        <a:cubicBezTo>
                          <a:pt x="3" y="4"/>
                          <a:pt x="3" y="4"/>
                          <a:pt x="3" y="4"/>
                        </a:cubicBezTo>
                        <a:cubicBezTo>
                          <a:pt x="3" y="4"/>
                          <a:pt x="3" y="4"/>
                          <a:pt x="3" y="4"/>
                        </a:cubicBezTo>
                        <a:cubicBezTo>
                          <a:pt x="3" y="3"/>
                          <a:pt x="3" y="3"/>
                          <a:pt x="3" y="3"/>
                        </a:cubicBezTo>
                        <a:cubicBezTo>
                          <a:pt x="3" y="3"/>
                          <a:pt x="3" y="3"/>
                          <a:pt x="3" y="3"/>
                        </a:cubicBezTo>
                        <a:cubicBezTo>
                          <a:pt x="4" y="3"/>
                          <a:pt x="4" y="3"/>
                          <a:pt x="4" y="3"/>
                        </a:cubicBezTo>
                        <a:cubicBezTo>
                          <a:pt x="4" y="3"/>
                          <a:pt x="4" y="3"/>
                          <a:pt x="4" y="3"/>
                        </a:cubicBezTo>
                        <a:cubicBezTo>
                          <a:pt x="4" y="2"/>
                          <a:pt x="4" y="2"/>
                          <a:pt x="4" y="2"/>
                        </a:cubicBezTo>
                        <a:cubicBezTo>
                          <a:pt x="4" y="2"/>
                          <a:pt x="4" y="2"/>
                          <a:pt x="4" y="2"/>
                        </a:cubicBezTo>
                        <a:cubicBezTo>
                          <a:pt x="4" y="1"/>
                          <a:pt x="4" y="1"/>
                          <a:pt x="4" y="1"/>
                        </a:cubicBezTo>
                        <a:cubicBezTo>
                          <a:pt x="4" y="0"/>
                          <a:pt x="4" y="0"/>
                          <a:pt x="4" y="0"/>
                        </a:cubicBezTo>
                        <a:cubicBezTo>
                          <a:pt x="5" y="0"/>
                          <a:pt x="5" y="0"/>
                          <a:pt x="5" y="0"/>
                        </a:cubicBezTo>
                        <a:cubicBezTo>
                          <a:pt x="5" y="0"/>
                          <a:pt x="5" y="0"/>
                          <a:pt x="5" y="0"/>
                        </a:cubicBezTo>
                        <a:cubicBezTo>
                          <a:pt x="5" y="0"/>
                          <a:pt x="5" y="0"/>
                          <a:pt x="5" y="0"/>
                        </a:cubicBezTo>
                        <a:cubicBezTo>
                          <a:pt x="5" y="0"/>
                          <a:pt x="4" y="0"/>
                          <a:pt x="4" y="0"/>
                        </a:cubicBezTo>
                        <a:cubicBezTo>
                          <a:pt x="4" y="0"/>
                          <a:pt x="4" y="0"/>
                          <a:pt x="4" y="0"/>
                        </a:cubicBezTo>
                        <a:cubicBezTo>
                          <a:pt x="3" y="0"/>
                          <a:pt x="3" y="0"/>
                          <a:pt x="3" y="0"/>
                        </a:cubicBezTo>
                        <a:cubicBezTo>
                          <a:pt x="3" y="0"/>
                          <a:pt x="3" y="0"/>
                          <a:pt x="3" y="0"/>
                        </a:cubicBezTo>
                        <a:cubicBezTo>
                          <a:pt x="2" y="0"/>
                          <a:pt x="2" y="0"/>
                          <a:pt x="2" y="0"/>
                        </a:cubicBezTo>
                        <a:cubicBezTo>
                          <a:pt x="2" y="0"/>
                          <a:pt x="2" y="0"/>
                          <a:pt x="1" y="0"/>
                        </a:cubicBezTo>
                        <a:cubicBezTo>
                          <a:pt x="1" y="1"/>
                          <a:pt x="1" y="1"/>
                          <a:pt x="1" y="1"/>
                        </a:cubicBezTo>
                        <a:cubicBezTo>
                          <a:pt x="1" y="1"/>
                          <a:pt x="1" y="1"/>
                          <a:pt x="1" y="1"/>
                        </a:cubicBezTo>
                        <a:cubicBezTo>
                          <a:pt x="0" y="1"/>
                          <a:pt x="0" y="1"/>
                          <a:pt x="0" y="1"/>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1" y="6"/>
                          <a:pt x="1" y="6"/>
                          <a:pt x="1" y="6"/>
                        </a:cubicBezTo>
                        <a:cubicBezTo>
                          <a:pt x="1" y="7"/>
                          <a:pt x="1" y="7"/>
                          <a:pt x="1" y="7"/>
                        </a:cubicBezTo>
                        <a:cubicBezTo>
                          <a:pt x="1" y="8"/>
                          <a:pt x="1" y="9"/>
                          <a:pt x="2" y="10"/>
                        </a:cubicBezTo>
                        <a:cubicBezTo>
                          <a:pt x="2" y="11"/>
                          <a:pt x="2" y="11"/>
                          <a:pt x="2" y="11"/>
                        </a:cubicBezTo>
                        <a:cubicBezTo>
                          <a:pt x="3" y="13"/>
                          <a:pt x="3" y="15"/>
                          <a:pt x="4" y="17"/>
                        </a:cubicBezTo>
                        <a:cubicBezTo>
                          <a:pt x="5" y="19"/>
                          <a:pt x="5" y="22"/>
                          <a:pt x="6" y="25"/>
                        </a:cubicBezTo>
                        <a:cubicBezTo>
                          <a:pt x="6" y="26"/>
                          <a:pt x="6" y="26"/>
                          <a:pt x="6" y="26"/>
                        </a:cubicBezTo>
                        <a:cubicBezTo>
                          <a:pt x="7" y="27"/>
                          <a:pt x="7" y="27"/>
                          <a:pt x="7" y="27"/>
                        </a:cubicBezTo>
                        <a:cubicBezTo>
                          <a:pt x="8" y="26"/>
                          <a:pt x="8" y="26"/>
                          <a:pt x="8" y="26"/>
                        </a:cubicBezTo>
                        <a:cubicBezTo>
                          <a:pt x="8" y="26"/>
                          <a:pt x="9" y="26"/>
                          <a:pt x="10" y="26"/>
                        </a:cubicBezTo>
                        <a:cubicBezTo>
                          <a:pt x="12" y="26"/>
                          <a:pt x="14" y="25"/>
                          <a:pt x="16" y="25"/>
                        </a:cubicBezTo>
                        <a:cubicBezTo>
                          <a:pt x="16" y="24"/>
                          <a:pt x="16" y="24"/>
                          <a:pt x="16" y="24"/>
                        </a:cubicBezTo>
                        <a:cubicBezTo>
                          <a:pt x="16" y="24"/>
                          <a:pt x="16" y="24"/>
                          <a:pt x="16" y="24"/>
                        </a:cubicBezTo>
                        <a:cubicBezTo>
                          <a:pt x="16" y="24"/>
                          <a:pt x="16" y="24"/>
                          <a:pt x="16" y="24"/>
                        </a:cubicBezTo>
                        <a:cubicBezTo>
                          <a:pt x="16" y="24"/>
                          <a:pt x="16" y="24"/>
                          <a:pt x="16" y="24"/>
                        </a:cubicBezTo>
                        <a:cubicBezTo>
                          <a:pt x="16" y="25"/>
                          <a:pt x="16" y="25"/>
                          <a:pt x="16" y="25"/>
                        </a:cubicBezTo>
                        <a:cubicBezTo>
                          <a:pt x="16" y="24"/>
                          <a:pt x="16" y="24"/>
                          <a:pt x="16" y="24"/>
                        </a:cubicBezTo>
                        <a:cubicBezTo>
                          <a:pt x="16" y="24"/>
                          <a:pt x="16" y="24"/>
                          <a:pt x="16" y="24"/>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8" name="Freeform 377">
                    <a:extLst>
                      <a:ext uri="{FF2B5EF4-FFF2-40B4-BE49-F238E27FC236}">
                        <a16:creationId xmlns="" xmlns:a16="http://schemas.microsoft.com/office/drawing/2014/main" id="{02F43E58-19CF-4A86-BF16-2CBA0BF94632}"/>
                      </a:ext>
                    </a:extLst>
                  </p:cNvPr>
                  <p:cNvSpPr>
                    <a:spLocks/>
                  </p:cNvSpPr>
                  <p:nvPr/>
                </p:nvSpPr>
                <p:spPr bwMode="auto">
                  <a:xfrm>
                    <a:off x="5917540" y="4491310"/>
                    <a:ext cx="414159" cy="377461"/>
                  </a:xfrm>
                  <a:custGeom>
                    <a:avLst/>
                    <a:gdLst>
                      <a:gd name="T0" fmla="*/ 77 w 79"/>
                      <a:gd name="T1" fmla="*/ 9 h 72"/>
                      <a:gd name="T2" fmla="*/ 67 w 79"/>
                      <a:gd name="T3" fmla="*/ 10 h 72"/>
                      <a:gd name="T4" fmla="*/ 68 w 79"/>
                      <a:gd name="T5" fmla="*/ 8 h 72"/>
                      <a:gd name="T6" fmla="*/ 68 w 79"/>
                      <a:gd name="T7" fmla="*/ 8 h 72"/>
                      <a:gd name="T8" fmla="*/ 69 w 79"/>
                      <a:gd name="T9" fmla="*/ 7 h 72"/>
                      <a:gd name="T10" fmla="*/ 69 w 79"/>
                      <a:gd name="T11" fmla="*/ 7 h 72"/>
                      <a:gd name="T12" fmla="*/ 70 w 79"/>
                      <a:gd name="T13" fmla="*/ 6 h 72"/>
                      <a:gd name="T14" fmla="*/ 71 w 79"/>
                      <a:gd name="T15" fmla="*/ 6 h 72"/>
                      <a:gd name="T16" fmla="*/ 71 w 79"/>
                      <a:gd name="T17" fmla="*/ 5 h 72"/>
                      <a:gd name="T18" fmla="*/ 71 w 79"/>
                      <a:gd name="T19" fmla="*/ 4 h 72"/>
                      <a:gd name="T20" fmla="*/ 72 w 79"/>
                      <a:gd name="T21" fmla="*/ 4 h 72"/>
                      <a:gd name="T22" fmla="*/ 72 w 79"/>
                      <a:gd name="T23" fmla="*/ 3 h 72"/>
                      <a:gd name="T24" fmla="*/ 71 w 79"/>
                      <a:gd name="T25" fmla="*/ 2 h 72"/>
                      <a:gd name="T26" fmla="*/ 70 w 79"/>
                      <a:gd name="T27" fmla="*/ 2 h 72"/>
                      <a:gd name="T28" fmla="*/ 70 w 79"/>
                      <a:gd name="T29" fmla="*/ 1 h 72"/>
                      <a:gd name="T30" fmla="*/ 70 w 79"/>
                      <a:gd name="T31" fmla="*/ 0 h 72"/>
                      <a:gd name="T32" fmla="*/ 4 w 79"/>
                      <a:gd name="T33" fmla="*/ 60 h 72"/>
                      <a:gd name="T34" fmla="*/ 6 w 79"/>
                      <a:gd name="T35" fmla="*/ 62 h 72"/>
                      <a:gd name="T36" fmla="*/ 6 w 79"/>
                      <a:gd name="T37" fmla="*/ 62 h 72"/>
                      <a:gd name="T38" fmla="*/ 8 w 79"/>
                      <a:gd name="T39" fmla="*/ 61 h 72"/>
                      <a:gd name="T40" fmla="*/ 9 w 79"/>
                      <a:gd name="T41" fmla="*/ 61 h 72"/>
                      <a:gd name="T42" fmla="*/ 11 w 79"/>
                      <a:gd name="T43" fmla="*/ 62 h 72"/>
                      <a:gd name="T44" fmla="*/ 59 w 79"/>
                      <a:gd name="T45" fmla="*/ 69 h 72"/>
                      <a:gd name="T46" fmla="*/ 60 w 79"/>
                      <a:gd name="T47" fmla="*/ 66 h 72"/>
                      <a:gd name="T48" fmla="*/ 60 w 79"/>
                      <a:gd name="T49" fmla="*/ 64 h 72"/>
                      <a:gd name="T50" fmla="*/ 59 w 79"/>
                      <a:gd name="T51" fmla="*/ 63 h 72"/>
                      <a:gd name="T52" fmla="*/ 59 w 79"/>
                      <a:gd name="T53" fmla="*/ 60 h 72"/>
                      <a:gd name="T54" fmla="*/ 57 w 79"/>
                      <a:gd name="T55" fmla="*/ 59 h 72"/>
                      <a:gd name="T56" fmla="*/ 59 w 79"/>
                      <a:gd name="T57" fmla="*/ 58 h 72"/>
                      <a:gd name="T58" fmla="*/ 57 w 79"/>
                      <a:gd name="T59" fmla="*/ 56 h 72"/>
                      <a:gd name="T60" fmla="*/ 59 w 79"/>
                      <a:gd name="T61" fmla="*/ 55 h 72"/>
                      <a:gd name="T62" fmla="*/ 60 w 79"/>
                      <a:gd name="T63" fmla="*/ 54 h 72"/>
                      <a:gd name="T64" fmla="*/ 60 w 79"/>
                      <a:gd name="T65" fmla="*/ 52 h 72"/>
                      <a:gd name="T66" fmla="*/ 59 w 79"/>
                      <a:gd name="T67" fmla="*/ 51 h 72"/>
                      <a:gd name="T68" fmla="*/ 61 w 79"/>
                      <a:gd name="T69" fmla="*/ 49 h 72"/>
                      <a:gd name="T70" fmla="*/ 62 w 79"/>
                      <a:gd name="T71" fmla="*/ 49 h 72"/>
                      <a:gd name="T72" fmla="*/ 62 w 79"/>
                      <a:gd name="T73" fmla="*/ 46 h 72"/>
                      <a:gd name="T74" fmla="*/ 63 w 79"/>
                      <a:gd name="T75" fmla="*/ 44 h 72"/>
                      <a:gd name="T76" fmla="*/ 64 w 79"/>
                      <a:gd name="T77" fmla="*/ 44 h 72"/>
                      <a:gd name="T78" fmla="*/ 64 w 79"/>
                      <a:gd name="T79" fmla="*/ 42 h 72"/>
                      <a:gd name="T80" fmla="*/ 64 w 79"/>
                      <a:gd name="T81" fmla="*/ 42 h 72"/>
                      <a:gd name="T82" fmla="*/ 66 w 79"/>
                      <a:gd name="T83" fmla="*/ 40 h 72"/>
                      <a:gd name="T84" fmla="*/ 66 w 79"/>
                      <a:gd name="T85" fmla="*/ 35 h 72"/>
                      <a:gd name="T86" fmla="*/ 68 w 79"/>
                      <a:gd name="T87" fmla="*/ 35 h 72"/>
                      <a:gd name="T88" fmla="*/ 68 w 79"/>
                      <a:gd name="T89" fmla="*/ 33 h 72"/>
                      <a:gd name="T90" fmla="*/ 71 w 79"/>
                      <a:gd name="T91" fmla="*/ 30 h 72"/>
                      <a:gd name="T92" fmla="*/ 71 w 79"/>
                      <a:gd name="T93" fmla="*/ 29 h 72"/>
                      <a:gd name="T94" fmla="*/ 72 w 79"/>
                      <a:gd name="T95" fmla="*/ 27 h 72"/>
                      <a:gd name="T96" fmla="*/ 73 w 79"/>
                      <a:gd name="T97" fmla="*/ 26 h 72"/>
                      <a:gd name="T98" fmla="*/ 72 w 79"/>
                      <a:gd name="T99" fmla="*/ 23 h 72"/>
                      <a:gd name="T100" fmla="*/ 74 w 79"/>
                      <a:gd name="T101" fmla="*/ 20 h 72"/>
                      <a:gd name="T102" fmla="*/ 74 w 79"/>
                      <a:gd name="T103" fmla="*/ 19 h 72"/>
                      <a:gd name="T104" fmla="*/ 75 w 79"/>
                      <a:gd name="T105" fmla="*/ 18 h 72"/>
                      <a:gd name="T106" fmla="*/ 75 w 79"/>
                      <a:gd name="T107" fmla="*/ 16 h 72"/>
                      <a:gd name="T108" fmla="*/ 77 w 79"/>
                      <a:gd name="T109" fmla="*/ 13 h 72"/>
                      <a:gd name="T110" fmla="*/ 77 w 79"/>
                      <a:gd name="T111" fmla="*/ 11 h 72"/>
                      <a:gd name="T112" fmla="*/ 78 w 79"/>
                      <a:gd name="T113" fmla="*/ 1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 h="72">
                        <a:moveTo>
                          <a:pt x="78" y="10"/>
                        </a:moveTo>
                        <a:cubicBezTo>
                          <a:pt x="78" y="10"/>
                          <a:pt x="78" y="10"/>
                          <a:pt x="78" y="10"/>
                        </a:cubicBezTo>
                        <a:cubicBezTo>
                          <a:pt x="77" y="9"/>
                          <a:pt x="77" y="9"/>
                          <a:pt x="77" y="9"/>
                        </a:cubicBezTo>
                        <a:cubicBezTo>
                          <a:pt x="78" y="9"/>
                          <a:pt x="78" y="9"/>
                          <a:pt x="78" y="9"/>
                        </a:cubicBezTo>
                        <a:cubicBezTo>
                          <a:pt x="77" y="9"/>
                          <a:pt x="77" y="9"/>
                          <a:pt x="77" y="9"/>
                        </a:cubicBezTo>
                        <a:cubicBezTo>
                          <a:pt x="77" y="9"/>
                          <a:pt x="77" y="9"/>
                          <a:pt x="77" y="9"/>
                        </a:cubicBezTo>
                        <a:cubicBezTo>
                          <a:pt x="77" y="9"/>
                          <a:pt x="77" y="9"/>
                          <a:pt x="77" y="9"/>
                        </a:cubicBezTo>
                        <a:cubicBezTo>
                          <a:pt x="74" y="10"/>
                          <a:pt x="71" y="10"/>
                          <a:pt x="67" y="10"/>
                        </a:cubicBezTo>
                        <a:cubicBezTo>
                          <a:pt x="67" y="10"/>
                          <a:pt x="67" y="10"/>
                          <a:pt x="67" y="10"/>
                        </a:cubicBezTo>
                        <a:cubicBezTo>
                          <a:pt x="67" y="10"/>
                          <a:pt x="67" y="10"/>
                          <a:pt x="67" y="10"/>
                        </a:cubicBezTo>
                        <a:cubicBezTo>
                          <a:pt x="67" y="10"/>
                          <a:pt x="67" y="10"/>
                          <a:pt x="67" y="10"/>
                        </a:cubicBezTo>
                        <a:cubicBezTo>
                          <a:pt x="67" y="10"/>
                          <a:pt x="67" y="10"/>
                          <a:pt x="67" y="10"/>
                        </a:cubicBezTo>
                        <a:cubicBezTo>
                          <a:pt x="68" y="9"/>
                          <a:pt x="68" y="9"/>
                          <a:pt x="68" y="9"/>
                        </a:cubicBezTo>
                        <a:cubicBezTo>
                          <a:pt x="68" y="9"/>
                          <a:pt x="68" y="9"/>
                          <a:pt x="68" y="9"/>
                        </a:cubicBezTo>
                        <a:cubicBezTo>
                          <a:pt x="68" y="8"/>
                          <a:pt x="68" y="8"/>
                          <a:pt x="68" y="8"/>
                        </a:cubicBezTo>
                        <a:cubicBezTo>
                          <a:pt x="68" y="8"/>
                          <a:pt x="68" y="8"/>
                          <a:pt x="68" y="8"/>
                        </a:cubicBezTo>
                        <a:cubicBezTo>
                          <a:pt x="68" y="8"/>
                          <a:pt x="68" y="8"/>
                          <a:pt x="68" y="8"/>
                        </a:cubicBezTo>
                        <a:cubicBezTo>
                          <a:pt x="68" y="8"/>
                          <a:pt x="68" y="8"/>
                          <a:pt x="68" y="8"/>
                        </a:cubicBezTo>
                        <a:cubicBezTo>
                          <a:pt x="68" y="8"/>
                          <a:pt x="68" y="8"/>
                          <a:pt x="68" y="8"/>
                        </a:cubicBezTo>
                        <a:cubicBezTo>
                          <a:pt x="68" y="8"/>
                          <a:pt x="68" y="8"/>
                          <a:pt x="68" y="8"/>
                        </a:cubicBezTo>
                        <a:cubicBezTo>
                          <a:pt x="69" y="8"/>
                          <a:pt x="69" y="8"/>
                          <a:pt x="69" y="8"/>
                        </a:cubicBezTo>
                        <a:cubicBezTo>
                          <a:pt x="69" y="8"/>
                          <a:pt x="69" y="8"/>
                          <a:pt x="69" y="8"/>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6"/>
                          <a:pt x="69" y="6"/>
                          <a:pt x="69" y="6"/>
                        </a:cubicBezTo>
                        <a:cubicBezTo>
                          <a:pt x="69" y="6"/>
                          <a:pt x="69" y="6"/>
                          <a:pt x="69" y="6"/>
                        </a:cubicBezTo>
                        <a:cubicBezTo>
                          <a:pt x="70" y="6"/>
                          <a:pt x="70" y="6"/>
                          <a:pt x="70" y="6"/>
                        </a:cubicBezTo>
                        <a:cubicBezTo>
                          <a:pt x="70" y="6"/>
                          <a:pt x="70" y="6"/>
                          <a:pt x="70" y="6"/>
                        </a:cubicBezTo>
                        <a:cubicBezTo>
                          <a:pt x="70" y="6"/>
                          <a:pt x="70" y="6"/>
                          <a:pt x="70" y="6"/>
                        </a:cubicBezTo>
                        <a:cubicBezTo>
                          <a:pt x="71" y="6"/>
                          <a:pt x="71" y="6"/>
                          <a:pt x="71" y="6"/>
                        </a:cubicBezTo>
                        <a:cubicBezTo>
                          <a:pt x="71" y="6"/>
                          <a:pt x="71" y="6"/>
                          <a:pt x="71" y="6"/>
                        </a:cubicBezTo>
                        <a:cubicBezTo>
                          <a:pt x="71" y="6"/>
                          <a:pt x="71" y="6"/>
                          <a:pt x="71" y="6"/>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4"/>
                          <a:pt x="71" y="4"/>
                          <a:pt x="71"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1" y="3"/>
                          <a:pt x="71" y="3"/>
                          <a:pt x="71" y="3"/>
                        </a:cubicBezTo>
                        <a:cubicBezTo>
                          <a:pt x="71" y="3"/>
                          <a:pt x="71" y="3"/>
                          <a:pt x="71" y="3"/>
                        </a:cubicBezTo>
                        <a:cubicBezTo>
                          <a:pt x="72" y="3"/>
                          <a:pt x="72" y="3"/>
                          <a:pt x="72" y="3"/>
                        </a:cubicBezTo>
                        <a:cubicBezTo>
                          <a:pt x="72" y="3"/>
                          <a:pt x="72" y="3"/>
                          <a:pt x="72" y="3"/>
                        </a:cubicBezTo>
                        <a:cubicBezTo>
                          <a:pt x="72" y="3"/>
                          <a:pt x="72" y="3"/>
                          <a:pt x="72" y="3"/>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0" y="2"/>
                          <a:pt x="70" y="2"/>
                          <a:pt x="70" y="2"/>
                        </a:cubicBezTo>
                        <a:cubicBezTo>
                          <a:pt x="70" y="2"/>
                          <a:pt x="70" y="2"/>
                          <a:pt x="70" y="2"/>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0"/>
                          <a:pt x="70" y="0"/>
                          <a:pt x="70" y="0"/>
                        </a:cubicBezTo>
                        <a:cubicBezTo>
                          <a:pt x="70" y="0"/>
                          <a:pt x="70" y="0"/>
                          <a:pt x="70" y="0"/>
                        </a:cubicBezTo>
                        <a:cubicBezTo>
                          <a:pt x="70" y="0"/>
                          <a:pt x="70" y="0"/>
                          <a:pt x="70" y="0"/>
                        </a:cubicBezTo>
                        <a:cubicBezTo>
                          <a:pt x="70" y="0"/>
                          <a:pt x="70" y="0"/>
                          <a:pt x="70" y="0"/>
                        </a:cubicBezTo>
                        <a:cubicBezTo>
                          <a:pt x="46" y="2"/>
                          <a:pt x="23" y="4"/>
                          <a:pt x="0" y="5"/>
                        </a:cubicBezTo>
                        <a:cubicBezTo>
                          <a:pt x="1" y="12"/>
                          <a:pt x="2" y="19"/>
                          <a:pt x="4" y="27"/>
                        </a:cubicBezTo>
                        <a:cubicBezTo>
                          <a:pt x="4" y="38"/>
                          <a:pt x="4" y="49"/>
                          <a:pt x="4" y="60"/>
                        </a:cubicBezTo>
                        <a:cubicBezTo>
                          <a:pt x="5" y="60"/>
                          <a:pt x="5" y="60"/>
                          <a:pt x="5" y="60"/>
                        </a:cubicBezTo>
                        <a:cubicBezTo>
                          <a:pt x="5" y="61"/>
                          <a:pt x="5" y="61"/>
                          <a:pt x="5" y="61"/>
                        </a:cubicBezTo>
                        <a:cubicBezTo>
                          <a:pt x="5" y="61"/>
                          <a:pt x="5" y="61"/>
                          <a:pt x="5" y="61"/>
                        </a:cubicBezTo>
                        <a:cubicBezTo>
                          <a:pt x="5" y="61"/>
                          <a:pt x="5" y="61"/>
                          <a:pt x="5" y="61"/>
                        </a:cubicBezTo>
                        <a:cubicBezTo>
                          <a:pt x="6" y="62"/>
                          <a:pt x="6" y="62"/>
                          <a:pt x="6" y="62"/>
                        </a:cubicBezTo>
                        <a:cubicBezTo>
                          <a:pt x="6" y="61"/>
                          <a:pt x="6" y="61"/>
                          <a:pt x="6" y="61"/>
                        </a:cubicBezTo>
                        <a:cubicBezTo>
                          <a:pt x="6" y="62"/>
                          <a:pt x="6" y="62"/>
                          <a:pt x="6" y="62"/>
                        </a:cubicBezTo>
                        <a:cubicBezTo>
                          <a:pt x="6" y="62"/>
                          <a:pt x="6" y="62"/>
                          <a:pt x="6" y="62"/>
                        </a:cubicBezTo>
                        <a:cubicBezTo>
                          <a:pt x="6" y="62"/>
                          <a:pt x="6" y="62"/>
                          <a:pt x="6" y="62"/>
                        </a:cubicBezTo>
                        <a:cubicBezTo>
                          <a:pt x="6" y="62"/>
                          <a:pt x="6" y="62"/>
                          <a:pt x="6" y="62"/>
                        </a:cubicBezTo>
                        <a:cubicBezTo>
                          <a:pt x="7" y="62"/>
                          <a:pt x="7" y="62"/>
                          <a:pt x="7" y="62"/>
                        </a:cubicBezTo>
                        <a:cubicBezTo>
                          <a:pt x="7" y="62"/>
                          <a:pt x="7" y="62"/>
                          <a:pt x="7" y="62"/>
                        </a:cubicBezTo>
                        <a:cubicBezTo>
                          <a:pt x="7" y="62"/>
                          <a:pt x="7" y="62"/>
                          <a:pt x="7" y="62"/>
                        </a:cubicBezTo>
                        <a:cubicBezTo>
                          <a:pt x="7" y="62"/>
                          <a:pt x="7" y="62"/>
                          <a:pt x="7" y="62"/>
                        </a:cubicBezTo>
                        <a:cubicBezTo>
                          <a:pt x="8" y="61"/>
                          <a:pt x="8" y="61"/>
                          <a:pt x="8" y="61"/>
                        </a:cubicBezTo>
                        <a:cubicBezTo>
                          <a:pt x="8" y="61"/>
                          <a:pt x="8" y="61"/>
                          <a:pt x="8" y="61"/>
                        </a:cubicBezTo>
                        <a:cubicBezTo>
                          <a:pt x="9" y="62"/>
                          <a:pt x="9" y="62"/>
                          <a:pt x="9" y="62"/>
                        </a:cubicBezTo>
                        <a:cubicBezTo>
                          <a:pt x="9" y="62"/>
                          <a:pt x="9" y="62"/>
                          <a:pt x="9" y="62"/>
                        </a:cubicBezTo>
                        <a:cubicBezTo>
                          <a:pt x="9" y="61"/>
                          <a:pt x="9" y="61"/>
                          <a:pt x="9" y="61"/>
                        </a:cubicBezTo>
                        <a:cubicBezTo>
                          <a:pt x="9" y="61"/>
                          <a:pt x="9" y="61"/>
                          <a:pt x="9" y="61"/>
                        </a:cubicBezTo>
                        <a:cubicBezTo>
                          <a:pt x="10" y="62"/>
                          <a:pt x="10" y="62"/>
                          <a:pt x="10" y="62"/>
                        </a:cubicBezTo>
                        <a:cubicBezTo>
                          <a:pt x="10" y="62"/>
                          <a:pt x="10" y="62"/>
                          <a:pt x="10" y="62"/>
                        </a:cubicBezTo>
                        <a:cubicBezTo>
                          <a:pt x="11" y="62"/>
                          <a:pt x="11" y="62"/>
                          <a:pt x="11" y="62"/>
                        </a:cubicBezTo>
                        <a:cubicBezTo>
                          <a:pt x="11" y="61"/>
                          <a:pt x="11" y="61"/>
                          <a:pt x="11" y="61"/>
                        </a:cubicBezTo>
                        <a:cubicBezTo>
                          <a:pt x="11" y="62"/>
                          <a:pt x="11" y="62"/>
                          <a:pt x="11" y="62"/>
                        </a:cubicBezTo>
                        <a:cubicBezTo>
                          <a:pt x="12" y="62"/>
                          <a:pt x="12" y="62"/>
                          <a:pt x="12" y="62"/>
                        </a:cubicBezTo>
                        <a:cubicBezTo>
                          <a:pt x="12" y="62"/>
                          <a:pt x="12" y="62"/>
                          <a:pt x="12" y="62"/>
                        </a:cubicBezTo>
                        <a:cubicBezTo>
                          <a:pt x="12" y="65"/>
                          <a:pt x="12" y="69"/>
                          <a:pt x="12" y="72"/>
                        </a:cubicBezTo>
                        <a:cubicBezTo>
                          <a:pt x="28" y="72"/>
                          <a:pt x="44" y="70"/>
                          <a:pt x="59" y="69"/>
                        </a:cubicBezTo>
                        <a:cubicBezTo>
                          <a:pt x="59" y="69"/>
                          <a:pt x="59" y="69"/>
                          <a:pt x="59" y="69"/>
                        </a:cubicBezTo>
                        <a:cubicBezTo>
                          <a:pt x="59" y="67"/>
                          <a:pt x="59" y="67"/>
                          <a:pt x="59" y="67"/>
                        </a:cubicBezTo>
                        <a:cubicBezTo>
                          <a:pt x="59" y="67"/>
                          <a:pt x="59" y="67"/>
                          <a:pt x="59" y="67"/>
                        </a:cubicBezTo>
                        <a:cubicBezTo>
                          <a:pt x="60" y="67"/>
                          <a:pt x="60" y="67"/>
                          <a:pt x="60" y="67"/>
                        </a:cubicBezTo>
                        <a:cubicBezTo>
                          <a:pt x="60" y="67"/>
                          <a:pt x="60" y="67"/>
                          <a:pt x="60" y="67"/>
                        </a:cubicBezTo>
                        <a:cubicBezTo>
                          <a:pt x="60" y="66"/>
                          <a:pt x="60" y="66"/>
                          <a:pt x="60" y="66"/>
                        </a:cubicBezTo>
                        <a:cubicBezTo>
                          <a:pt x="60" y="66"/>
                          <a:pt x="60" y="66"/>
                          <a:pt x="60" y="66"/>
                        </a:cubicBezTo>
                        <a:cubicBezTo>
                          <a:pt x="60" y="66"/>
                          <a:pt x="60" y="66"/>
                          <a:pt x="60" y="66"/>
                        </a:cubicBezTo>
                        <a:cubicBezTo>
                          <a:pt x="60" y="65"/>
                          <a:pt x="60" y="65"/>
                          <a:pt x="60" y="65"/>
                        </a:cubicBezTo>
                        <a:cubicBezTo>
                          <a:pt x="60" y="64"/>
                          <a:pt x="60" y="64"/>
                          <a:pt x="60" y="64"/>
                        </a:cubicBezTo>
                        <a:cubicBezTo>
                          <a:pt x="60" y="64"/>
                          <a:pt x="60" y="64"/>
                          <a:pt x="60" y="64"/>
                        </a:cubicBezTo>
                        <a:cubicBezTo>
                          <a:pt x="60" y="64"/>
                          <a:pt x="60" y="64"/>
                          <a:pt x="60" y="64"/>
                        </a:cubicBezTo>
                        <a:cubicBezTo>
                          <a:pt x="59" y="64"/>
                          <a:pt x="59" y="64"/>
                          <a:pt x="59" y="64"/>
                        </a:cubicBezTo>
                        <a:cubicBezTo>
                          <a:pt x="59" y="64"/>
                          <a:pt x="59" y="64"/>
                          <a:pt x="59" y="64"/>
                        </a:cubicBezTo>
                        <a:cubicBezTo>
                          <a:pt x="59" y="63"/>
                          <a:pt x="59" y="63"/>
                          <a:pt x="59" y="63"/>
                        </a:cubicBezTo>
                        <a:cubicBezTo>
                          <a:pt x="59" y="63"/>
                          <a:pt x="59" y="63"/>
                          <a:pt x="59" y="63"/>
                        </a:cubicBezTo>
                        <a:cubicBezTo>
                          <a:pt x="59" y="62"/>
                          <a:pt x="59" y="62"/>
                          <a:pt x="59" y="62"/>
                        </a:cubicBezTo>
                        <a:cubicBezTo>
                          <a:pt x="59" y="62"/>
                          <a:pt x="59" y="62"/>
                          <a:pt x="59" y="62"/>
                        </a:cubicBezTo>
                        <a:cubicBezTo>
                          <a:pt x="59" y="61"/>
                          <a:pt x="59" y="61"/>
                          <a:pt x="59" y="61"/>
                        </a:cubicBezTo>
                        <a:cubicBezTo>
                          <a:pt x="59" y="61"/>
                          <a:pt x="59" y="61"/>
                          <a:pt x="59" y="61"/>
                        </a:cubicBezTo>
                        <a:cubicBezTo>
                          <a:pt x="59" y="60"/>
                          <a:pt x="59" y="60"/>
                          <a:pt x="59" y="60"/>
                        </a:cubicBezTo>
                        <a:cubicBezTo>
                          <a:pt x="59" y="60"/>
                          <a:pt x="59" y="60"/>
                          <a:pt x="59" y="60"/>
                        </a:cubicBezTo>
                        <a:cubicBezTo>
                          <a:pt x="58" y="59"/>
                          <a:pt x="58" y="59"/>
                          <a:pt x="58" y="59"/>
                        </a:cubicBezTo>
                        <a:cubicBezTo>
                          <a:pt x="58" y="59"/>
                          <a:pt x="58" y="59"/>
                          <a:pt x="58" y="59"/>
                        </a:cubicBezTo>
                        <a:cubicBezTo>
                          <a:pt x="58" y="59"/>
                          <a:pt x="58" y="59"/>
                          <a:pt x="58" y="59"/>
                        </a:cubicBezTo>
                        <a:cubicBezTo>
                          <a:pt x="57" y="59"/>
                          <a:pt x="57" y="59"/>
                          <a:pt x="57" y="59"/>
                        </a:cubicBezTo>
                        <a:cubicBezTo>
                          <a:pt x="57" y="59"/>
                          <a:pt x="57" y="59"/>
                          <a:pt x="57" y="59"/>
                        </a:cubicBezTo>
                        <a:cubicBezTo>
                          <a:pt x="58" y="58"/>
                          <a:pt x="58" y="58"/>
                          <a:pt x="58" y="58"/>
                        </a:cubicBezTo>
                        <a:cubicBezTo>
                          <a:pt x="58" y="58"/>
                          <a:pt x="58" y="58"/>
                          <a:pt x="58" y="58"/>
                        </a:cubicBezTo>
                        <a:cubicBezTo>
                          <a:pt x="58" y="58"/>
                          <a:pt x="58" y="58"/>
                          <a:pt x="58" y="58"/>
                        </a:cubicBezTo>
                        <a:cubicBezTo>
                          <a:pt x="59" y="58"/>
                          <a:pt x="59" y="58"/>
                          <a:pt x="59" y="58"/>
                        </a:cubicBezTo>
                        <a:cubicBezTo>
                          <a:pt x="59" y="58"/>
                          <a:pt x="59" y="58"/>
                          <a:pt x="59" y="58"/>
                        </a:cubicBezTo>
                        <a:cubicBezTo>
                          <a:pt x="59" y="57"/>
                          <a:pt x="59" y="57"/>
                          <a:pt x="59" y="57"/>
                        </a:cubicBezTo>
                        <a:cubicBezTo>
                          <a:pt x="58" y="57"/>
                          <a:pt x="58" y="57"/>
                          <a:pt x="58" y="57"/>
                        </a:cubicBezTo>
                        <a:cubicBezTo>
                          <a:pt x="58" y="57"/>
                          <a:pt x="58" y="57"/>
                          <a:pt x="58" y="57"/>
                        </a:cubicBezTo>
                        <a:cubicBezTo>
                          <a:pt x="57" y="56"/>
                          <a:pt x="57" y="56"/>
                          <a:pt x="57" y="56"/>
                        </a:cubicBezTo>
                        <a:cubicBezTo>
                          <a:pt x="57" y="56"/>
                          <a:pt x="57" y="56"/>
                          <a:pt x="57" y="56"/>
                        </a:cubicBezTo>
                        <a:cubicBezTo>
                          <a:pt x="58" y="56"/>
                          <a:pt x="58" y="56"/>
                          <a:pt x="58" y="56"/>
                        </a:cubicBezTo>
                        <a:cubicBezTo>
                          <a:pt x="58" y="56"/>
                          <a:pt x="58" y="56"/>
                          <a:pt x="58" y="56"/>
                        </a:cubicBezTo>
                        <a:cubicBezTo>
                          <a:pt x="58" y="55"/>
                          <a:pt x="58" y="55"/>
                          <a:pt x="58" y="55"/>
                        </a:cubicBezTo>
                        <a:cubicBezTo>
                          <a:pt x="59" y="55"/>
                          <a:pt x="59" y="55"/>
                          <a:pt x="59" y="55"/>
                        </a:cubicBezTo>
                        <a:cubicBezTo>
                          <a:pt x="59" y="55"/>
                          <a:pt x="59" y="55"/>
                          <a:pt x="59" y="55"/>
                        </a:cubicBezTo>
                        <a:cubicBezTo>
                          <a:pt x="59" y="54"/>
                          <a:pt x="59" y="54"/>
                          <a:pt x="59" y="54"/>
                        </a:cubicBezTo>
                        <a:cubicBezTo>
                          <a:pt x="59" y="54"/>
                          <a:pt x="59" y="54"/>
                          <a:pt x="59" y="54"/>
                        </a:cubicBezTo>
                        <a:cubicBezTo>
                          <a:pt x="59" y="54"/>
                          <a:pt x="59" y="54"/>
                          <a:pt x="59" y="54"/>
                        </a:cubicBezTo>
                        <a:cubicBezTo>
                          <a:pt x="60" y="54"/>
                          <a:pt x="60" y="54"/>
                          <a:pt x="60" y="54"/>
                        </a:cubicBezTo>
                        <a:cubicBezTo>
                          <a:pt x="60" y="54"/>
                          <a:pt x="60" y="54"/>
                          <a:pt x="60" y="54"/>
                        </a:cubicBezTo>
                        <a:cubicBezTo>
                          <a:pt x="60" y="54"/>
                          <a:pt x="60" y="54"/>
                          <a:pt x="60" y="54"/>
                        </a:cubicBezTo>
                        <a:cubicBezTo>
                          <a:pt x="60" y="53"/>
                          <a:pt x="60" y="53"/>
                          <a:pt x="60" y="53"/>
                        </a:cubicBezTo>
                        <a:cubicBezTo>
                          <a:pt x="60" y="53"/>
                          <a:pt x="60" y="53"/>
                          <a:pt x="60" y="53"/>
                        </a:cubicBezTo>
                        <a:cubicBezTo>
                          <a:pt x="60" y="52"/>
                          <a:pt x="60" y="52"/>
                          <a:pt x="60" y="52"/>
                        </a:cubicBezTo>
                        <a:cubicBezTo>
                          <a:pt x="60" y="52"/>
                          <a:pt x="60" y="52"/>
                          <a:pt x="60" y="52"/>
                        </a:cubicBezTo>
                        <a:cubicBezTo>
                          <a:pt x="60" y="51"/>
                          <a:pt x="60" y="51"/>
                          <a:pt x="60" y="51"/>
                        </a:cubicBezTo>
                        <a:cubicBezTo>
                          <a:pt x="60" y="51"/>
                          <a:pt x="60" y="51"/>
                          <a:pt x="60" y="51"/>
                        </a:cubicBezTo>
                        <a:cubicBezTo>
                          <a:pt x="60" y="51"/>
                          <a:pt x="60" y="51"/>
                          <a:pt x="60" y="51"/>
                        </a:cubicBezTo>
                        <a:cubicBezTo>
                          <a:pt x="59" y="51"/>
                          <a:pt x="59" y="51"/>
                          <a:pt x="59" y="51"/>
                        </a:cubicBezTo>
                        <a:cubicBezTo>
                          <a:pt x="59" y="50"/>
                          <a:pt x="59" y="50"/>
                          <a:pt x="59" y="50"/>
                        </a:cubicBezTo>
                        <a:cubicBezTo>
                          <a:pt x="59" y="50"/>
                          <a:pt x="59" y="50"/>
                          <a:pt x="59" y="50"/>
                        </a:cubicBezTo>
                        <a:cubicBezTo>
                          <a:pt x="59" y="50"/>
                          <a:pt x="59" y="50"/>
                          <a:pt x="59" y="50"/>
                        </a:cubicBezTo>
                        <a:cubicBezTo>
                          <a:pt x="60" y="50"/>
                          <a:pt x="60" y="50"/>
                          <a:pt x="60" y="50"/>
                        </a:cubicBezTo>
                        <a:cubicBezTo>
                          <a:pt x="60" y="50"/>
                          <a:pt x="61" y="49"/>
                          <a:pt x="61" y="49"/>
                        </a:cubicBezTo>
                        <a:cubicBezTo>
                          <a:pt x="61" y="49"/>
                          <a:pt x="61" y="49"/>
                          <a:pt x="61" y="49"/>
                        </a:cubicBezTo>
                        <a:cubicBezTo>
                          <a:pt x="62" y="49"/>
                          <a:pt x="62" y="49"/>
                          <a:pt x="62" y="49"/>
                        </a:cubicBezTo>
                        <a:cubicBezTo>
                          <a:pt x="62" y="49"/>
                          <a:pt x="62" y="49"/>
                          <a:pt x="62" y="49"/>
                        </a:cubicBezTo>
                        <a:cubicBezTo>
                          <a:pt x="62" y="49"/>
                          <a:pt x="62" y="49"/>
                          <a:pt x="62" y="49"/>
                        </a:cubicBezTo>
                        <a:cubicBezTo>
                          <a:pt x="62" y="49"/>
                          <a:pt x="62" y="49"/>
                          <a:pt x="62" y="49"/>
                        </a:cubicBezTo>
                        <a:cubicBezTo>
                          <a:pt x="62" y="48"/>
                          <a:pt x="62" y="48"/>
                          <a:pt x="62" y="48"/>
                        </a:cubicBezTo>
                        <a:cubicBezTo>
                          <a:pt x="61" y="47"/>
                          <a:pt x="61" y="47"/>
                          <a:pt x="61" y="47"/>
                        </a:cubicBezTo>
                        <a:cubicBezTo>
                          <a:pt x="61" y="47"/>
                          <a:pt x="61" y="47"/>
                          <a:pt x="61" y="47"/>
                        </a:cubicBezTo>
                        <a:cubicBezTo>
                          <a:pt x="61" y="47"/>
                          <a:pt x="61" y="47"/>
                          <a:pt x="61" y="47"/>
                        </a:cubicBezTo>
                        <a:cubicBezTo>
                          <a:pt x="62" y="46"/>
                          <a:pt x="62" y="46"/>
                          <a:pt x="62" y="46"/>
                        </a:cubicBezTo>
                        <a:cubicBezTo>
                          <a:pt x="62" y="46"/>
                          <a:pt x="62" y="46"/>
                          <a:pt x="62" y="46"/>
                        </a:cubicBezTo>
                        <a:cubicBezTo>
                          <a:pt x="62" y="46"/>
                          <a:pt x="62" y="46"/>
                          <a:pt x="62" y="46"/>
                        </a:cubicBezTo>
                        <a:cubicBezTo>
                          <a:pt x="63" y="44"/>
                          <a:pt x="63" y="44"/>
                          <a:pt x="63" y="44"/>
                        </a:cubicBezTo>
                        <a:cubicBezTo>
                          <a:pt x="63" y="44"/>
                          <a:pt x="63" y="44"/>
                          <a:pt x="63" y="44"/>
                        </a:cubicBezTo>
                        <a:cubicBezTo>
                          <a:pt x="63" y="44"/>
                          <a:pt x="63" y="44"/>
                          <a:pt x="63" y="44"/>
                        </a:cubicBezTo>
                        <a:cubicBezTo>
                          <a:pt x="63" y="44"/>
                          <a:pt x="63" y="44"/>
                          <a:pt x="63"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2"/>
                          <a:pt x="64" y="42"/>
                          <a:pt x="64" y="42"/>
                        </a:cubicBezTo>
                        <a:cubicBezTo>
                          <a:pt x="64" y="42"/>
                          <a:pt x="64" y="42"/>
                          <a:pt x="64" y="42"/>
                        </a:cubicBezTo>
                        <a:cubicBezTo>
                          <a:pt x="64" y="42"/>
                          <a:pt x="64" y="42"/>
                          <a:pt x="64" y="42"/>
                        </a:cubicBezTo>
                        <a:cubicBezTo>
                          <a:pt x="64" y="42"/>
                          <a:pt x="64" y="42"/>
                          <a:pt x="64" y="42"/>
                        </a:cubicBezTo>
                        <a:cubicBezTo>
                          <a:pt x="64" y="42"/>
                          <a:pt x="64" y="42"/>
                          <a:pt x="64" y="42"/>
                        </a:cubicBezTo>
                        <a:cubicBezTo>
                          <a:pt x="64" y="42"/>
                          <a:pt x="64" y="42"/>
                          <a:pt x="64" y="42"/>
                        </a:cubicBezTo>
                        <a:cubicBezTo>
                          <a:pt x="65" y="42"/>
                          <a:pt x="65" y="42"/>
                          <a:pt x="65" y="42"/>
                        </a:cubicBezTo>
                        <a:cubicBezTo>
                          <a:pt x="65" y="42"/>
                          <a:pt x="65" y="42"/>
                          <a:pt x="65" y="42"/>
                        </a:cubicBezTo>
                        <a:cubicBezTo>
                          <a:pt x="66" y="42"/>
                          <a:pt x="66" y="42"/>
                          <a:pt x="66" y="42"/>
                        </a:cubicBezTo>
                        <a:cubicBezTo>
                          <a:pt x="66" y="41"/>
                          <a:pt x="66" y="41"/>
                          <a:pt x="66" y="41"/>
                        </a:cubicBezTo>
                        <a:cubicBezTo>
                          <a:pt x="66" y="40"/>
                          <a:pt x="66" y="40"/>
                          <a:pt x="66" y="40"/>
                        </a:cubicBezTo>
                        <a:cubicBezTo>
                          <a:pt x="66" y="40"/>
                          <a:pt x="66" y="40"/>
                          <a:pt x="66" y="40"/>
                        </a:cubicBezTo>
                        <a:cubicBezTo>
                          <a:pt x="66" y="38"/>
                          <a:pt x="66" y="38"/>
                          <a:pt x="66" y="38"/>
                        </a:cubicBezTo>
                        <a:cubicBezTo>
                          <a:pt x="66" y="37"/>
                          <a:pt x="66" y="37"/>
                          <a:pt x="66" y="37"/>
                        </a:cubicBezTo>
                        <a:cubicBezTo>
                          <a:pt x="66" y="36"/>
                          <a:pt x="66" y="36"/>
                          <a:pt x="66" y="36"/>
                        </a:cubicBezTo>
                        <a:cubicBezTo>
                          <a:pt x="66" y="35"/>
                          <a:pt x="66" y="35"/>
                          <a:pt x="66" y="35"/>
                        </a:cubicBezTo>
                        <a:cubicBezTo>
                          <a:pt x="66" y="35"/>
                          <a:pt x="66" y="35"/>
                          <a:pt x="66" y="35"/>
                        </a:cubicBezTo>
                        <a:cubicBezTo>
                          <a:pt x="67" y="35"/>
                          <a:pt x="67" y="35"/>
                          <a:pt x="67" y="35"/>
                        </a:cubicBezTo>
                        <a:cubicBezTo>
                          <a:pt x="67" y="35"/>
                          <a:pt x="67" y="35"/>
                          <a:pt x="67" y="35"/>
                        </a:cubicBezTo>
                        <a:cubicBezTo>
                          <a:pt x="67" y="35"/>
                          <a:pt x="67" y="35"/>
                          <a:pt x="67" y="35"/>
                        </a:cubicBezTo>
                        <a:cubicBezTo>
                          <a:pt x="68" y="35"/>
                          <a:pt x="68" y="35"/>
                          <a:pt x="68" y="35"/>
                        </a:cubicBezTo>
                        <a:cubicBezTo>
                          <a:pt x="68" y="35"/>
                          <a:pt x="68" y="35"/>
                          <a:pt x="68" y="35"/>
                        </a:cubicBezTo>
                        <a:cubicBezTo>
                          <a:pt x="68" y="34"/>
                          <a:pt x="68" y="34"/>
                          <a:pt x="68" y="34"/>
                        </a:cubicBezTo>
                        <a:cubicBezTo>
                          <a:pt x="68" y="34"/>
                          <a:pt x="68" y="34"/>
                          <a:pt x="68" y="34"/>
                        </a:cubicBezTo>
                        <a:cubicBezTo>
                          <a:pt x="68" y="34"/>
                          <a:pt x="68" y="34"/>
                          <a:pt x="68" y="34"/>
                        </a:cubicBezTo>
                        <a:cubicBezTo>
                          <a:pt x="68" y="33"/>
                          <a:pt x="68" y="33"/>
                          <a:pt x="68" y="33"/>
                        </a:cubicBezTo>
                        <a:cubicBezTo>
                          <a:pt x="68" y="33"/>
                          <a:pt x="68" y="33"/>
                          <a:pt x="68" y="33"/>
                        </a:cubicBezTo>
                        <a:cubicBezTo>
                          <a:pt x="70" y="32"/>
                          <a:pt x="70" y="32"/>
                          <a:pt x="70" y="32"/>
                        </a:cubicBezTo>
                        <a:cubicBezTo>
                          <a:pt x="70" y="32"/>
                          <a:pt x="70" y="32"/>
                          <a:pt x="70" y="32"/>
                        </a:cubicBezTo>
                        <a:cubicBezTo>
                          <a:pt x="71" y="31"/>
                          <a:pt x="71" y="31"/>
                          <a:pt x="71" y="31"/>
                        </a:cubicBezTo>
                        <a:cubicBezTo>
                          <a:pt x="71" y="30"/>
                          <a:pt x="71" y="30"/>
                          <a:pt x="71" y="30"/>
                        </a:cubicBezTo>
                        <a:cubicBezTo>
                          <a:pt x="70" y="30"/>
                          <a:pt x="70" y="30"/>
                          <a:pt x="70" y="30"/>
                        </a:cubicBezTo>
                        <a:cubicBezTo>
                          <a:pt x="70" y="29"/>
                          <a:pt x="70" y="29"/>
                          <a:pt x="70" y="29"/>
                        </a:cubicBezTo>
                        <a:cubicBezTo>
                          <a:pt x="70" y="29"/>
                          <a:pt x="70" y="29"/>
                          <a:pt x="70" y="29"/>
                        </a:cubicBezTo>
                        <a:cubicBezTo>
                          <a:pt x="70" y="29"/>
                          <a:pt x="70" y="29"/>
                          <a:pt x="70" y="29"/>
                        </a:cubicBezTo>
                        <a:cubicBezTo>
                          <a:pt x="71" y="29"/>
                          <a:pt x="71" y="29"/>
                          <a:pt x="71" y="29"/>
                        </a:cubicBezTo>
                        <a:cubicBezTo>
                          <a:pt x="71" y="28"/>
                          <a:pt x="71" y="28"/>
                          <a:pt x="71" y="28"/>
                        </a:cubicBezTo>
                        <a:cubicBezTo>
                          <a:pt x="71" y="28"/>
                          <a:pt x="71" y="28"/>
                          <a:pt x="71" y="28"/>
                        </a:cubicBezTo>
                        <a:cubicBezTo>
                          <a:pt x="72" y="28"/>
                          <a:pt x="72" y="28"/>
                          <a:pt x="72" y="28"/>
                        </a:cubicBezTo>
                        <a:cubicBezTo>
                          <a:pt x="72" y="28"/>
                          <a:pt x="72" y="28"/>
                          <a:pt x="72" y="28"/>
                        </a:cubicBezTo>
                        <a:cubicBezTo>
                          <a:pt x="72" y="27"/>
                          <a:pt x="72" y="27"/>
                          <a:pt x="72" y="27"/>
                        </a:cubicBezTo>
                        <a:cubicBezTo>
                          <a:pt x="72" y="27"/>
                          <a:pt x="72" y="27"/>
                          <a:pt x="72" y="27"/>
                        </a:cubicBezTo>
                        <a:cubicBezTo>
                          <a:pt x="72" y="27"/>
                          <a:pt x="72" y="27"/>
                          <a:pt x="72" y="27"/>
                        </a:cubicBezTo>
                        <a:cubicBezTo>
                          <a:pt x="73" y="27"/>
                          <a:pt x="73" y="27"/>
                          <a:pt x="73" y="27"/>
                        </a:cubicBezTo>
                        <a:cubicBezTo>
                          <a:pt x="73" y="27"/>
                          <a:pt x="73" y="27"/>
                          <a:pt x="73" y="27"/>
                        </a:cubicBezTo>
                        <a:cubicBezTo>
                          <a:pt x="73" y="26"/>
                          <a:pt x="73" y="26"/>
                          <a:pt x="73" y="26"/>
                        </a:cubicBezTo>
                        <a:cubicBezTo>
                          <a:pt x="73" y="26"/>
                          <a:pt x="73" y="26"/>
                          <a:pt x="73" y="26"/>
                        </a:cubicBezTo>
                        <a:cubicBezTo>
                          <a:pt x="73" y="25"/>
                          <a:pt x="73" y="25"/>
                          <a:pt x="73" y="25"/>
                        </a:cubicBezTo>
                        <a:cubicBezTo>
                          <a:pt x="73" y="24"/>
                          <a:pt x="73" y="24"/>
                          <a:pt x="73" y="24"/>
                        </a:cubicBezTo>
                        <a:cubicBezTo>
                          <a:pt x="72" y="23"/>
                          <a:pt x="72" y="23"/>
                          <a:pt x="72" y="23"/>
                        </a:cubicBezTo>
                        <a:cubicBezTo>
                          <a:pt x="72" y="23"/>
                          <a:pt x="72" y="23"/>
                          <a:pt x="72" y="23"/>
                        </a:cubicBezTo>
                        <a:cubicBezTo>
                          <a:pt x="72" y="22"/>
                          <a:pt x="72" y="22"/>
                          <a:pt x="72" y="22"/>
                        </a:cubicBezTo>
                        <a:cubicBezTo>
                          <a:pt x="73" y="22"/>
                          <a:pt x="73" y="22"/>
                          <a:pt x="73" y="22"/>
                        </a:cubicBezTo>
                        <a:cubicBezTo>
                          <a:pt x="73" y="21"/>
                          <a:pt x="73" y="21"/>
                          <a:pt x="73" y="21"/>
                        </a:cubicBezTo>
                        <a:cubicBezTo>
                          <a:pt x="74" y="21"/>
                          <a:pt x="74" y="21"/>
                          <a:pt x="74" y="21"/>
                        </a:cubicBezTo>
                        <a:cubicBezTo>
                          <a:pt x="74" y="20"/>
                          <a:pt x="74" y="20"/>
                          <a:pt x="74" y="20"/>
                        </a:cubicBezTo>
                        <a:cubicBezTo>
                          <a:pt x="74" y="20"/>
                          <a:pt x="74" y="20"/>
                          <a:pt x="74" y="20"/>
                        </a:cubicBezTo>
                        <a:cubicBezTo>
                          <a:pt x="74" y="19"/>
                          <a:pt x="74" y="19"/>
                          <a:pt x="74" y="19"/>
                        </a:cubicBezTo>
                        <a:cubicBezTo>
                          <a:pt x="74" y="19"/>
                          <a:pt x="74" y="19"/>
                          <a:pt x="74" y="19"/>
                        </a:cubicBezTo>
                        <a:cubicBezTo>
                          <a:pt x="74" y="19"/>
                          <a:pt x="74" y="19"/>
                          <a:pt x="74" y="19"/>
                        </a:cubicBezTo>
                        <a:cubicBezTo>
                          <a:pt x="74" y="19"/>
                          <a:pt x="74" y="19"/>
                          <a:pt x="74" y="19"/>
                        </a:cubicBezTo>
                        <a:cubicBezTo>
                          <a:pt x="75" y="19"/>
                          <a:pt x="75" y="19"/>
                          <a:pt x="75" y="19"/>
                        </a:cubicBezTo>
                        <a:cubicBezTo>
                          <a:pt x="75" y="19"/>
                          <a:pt x="75" y="19"/>
                          <a:pt x="75" y="19"/>
                        </a:cubicBezTo>
                        <a:cubicBezTo>
                          <a:pt x="75" y="18"/>
                          <a:pt x="75" y="18"/>
                          <a:pt x="75" y="18"/>
                        </a:cubicBezTo>
                        <a:cubicBezTo>
                          <a:pt x="75" y="18"/>
                          <a:pt x="75" y="18"/>
                          <a:pt x="75" y="18"/>
                        </a:cubicBezTo>
                        <a:cubicBezTo>
                          <a:pt x="75" y="18"/>
                          <a:pt x="75" y="18"/>
                          <a:pt x="75" y="18"/>
                        </a:cubicBezTo>
                        <a:cubicBezTo>
                          <a:pt x="75" y="17"/>
                          <a:pt x="75" y="17"/>
                          <a:pt x="75" y="17"/>
                        </a:cubicBezTo>
                        <a:cubicBezTo>
                          <a:pt x="75" y="17"/>
                          <a:pt x="75" y="17"/>
                          <a:pt x="75" y="17"/>
                        </a:cubicBezTo>
                        <a:cubicBezTo>
                          <a:pt x="75" y="17"/>
                          <a:pt x="75" y="17"/>
                          <a:pt x="75" y="17"/>
                        </a:cubicBezTo>
                        <a:cubicBezTo>
                          <a:pt x="75" y="17"/>
                          <a:pt x="75" y="17"/>
                          <a:pt x="75" y="17"/>
                        </a:cubicBezTo>
                        <a:cubicBezTo>
                          <a:pt x="75" y="16"/>
                          <a:pt x="75" y="16"/>
                          <a:pt x="75" y="16"/>
                        </a:cubicBezTo>
                        <a:cubicBezTo>
                          <a:pt x="75" y="16"/>
                          <a:pt x="75" y="16"/>
                          <a:pt x="75" y="16"/>
                        </a:cubicBezTo>
                        <a:cubicBezTo>
                          <a:pt x="74" y="15"/>
                          <a:pt x="74" y="15"/>
                          <a:pt x="74" y="15"/>
                        </a:cubicBezTo>
                        <a:cubicBezTo>
                          <a:pt x="74" y="15"/>
                          <a:pt x="74" y="15"/>
                          <a:pt x="74" y="15"/>
                        </a:cubicBezTo>
                        <a:cubicBezTo>
                          <a:pt x="75" y="15"/>
                          <a:pt x="75" y="15"/>
                          <a:pt x="75" y="15"/>
                        </a:cubicBezTo>
                        <a:cubicBezTo>
                          <a:pt x="77" y="13"/>
                          <a:pt x="77" y="13"/>
                          <a:pt x="77" y="13"/>
                        </a:cubicBezTo>
                        <a:cubicBezTo>
                          <a:pt x="78" y="12"/>
                          <a:pt x="78" y="12"/>
                          <a:pt x="78" y="12"/>
                        </a:cubicBezTo>
                        <a:cubicBezTo>
                          <a:pt x="78" y="12"/>
                          <a:pt x="78" y="12"/>
                          <a:pt x="78" y="12"/>
                        </a:cubicBezTo>
                        <a:cubicBezTo>
                          <a:pt x="77" y="12"/>
                          <a:pt x="77" y="12"/>
                          <a:pt x="77" y="12"/>
                        </a:cubicBezTo>
                        <a:cubicBezTo>
                          <a:pt x="77" y="12"/>
                          <a:pt x="77" y="12"/>
                          <a:pt x="77" y="12"/>
                        </a:cubicBezTo>
                        <a:cubicBezTo>
                          <a:pt x="77" y="11"/>
                          <a:pt x="77" y="11"/>
                          <a:pt x="77" y="11"/>
                        </a:cubicBezTo>
                        <a:cubicBezTo>
                          <a:pt x="77" y="11"/>
                          <a:pt x="77" y="11"/>
                          <a:pt x="77" y="11"/>
                        </a:cubicBezTo>
                        <a:cubicBezTo>
                          <a:pt x="77" y="11"/>
                          <a:pt x="77" y="11"/>
                          <a:pt x="77" y="11"/>
                        </a:cubicBezTo>
                        <a:cubicBezTo>
                          <a:pt x="78" y="11"/>
                          <a:pt x="78" y="11"/>
                          <a:pt x="78" y="11"/>
                        </a:cubicBezTo>
                        <a:cubicBezTo>
                          <a:pt x="78" y="11"/>
                          <a:pt x="78" y="11"/>
                          <a:pt x="78" y="11"/>
                        </a:cubicBezTo>
                        <a:cubicBezTo>
                          <a:pt x="78" y="11"/>
                          <a:pt x="78" y="11"/>
                          <a:pt x="78" y="11"/>
                        </a:cubicBezTo>
                        <a:cubicBezTo>
                          <a:pt x="79" y="11"/>
                          <a:pt x="79" y="11"/>
                          <a:pt x="79" y="11"/>
                        </a:cubicBezTo>
                        <a:lnTo>
                          <a:pt x="78" y="10"/>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1" name="Freeform 380">
                    <a:extLst>
                      <a:ext uri="{FF2B5EF4-FFF2-40B4-BE49-F238E27FC236}">
                        <a16:creationId xmlns="" xmlns:a16="http://schemas.microsoft.com/office/drawing/2014/main" id="{D9CD10CD-5EE4-4C1F-9009-CE08A05A7815}"/>
                      </a:ext>
                    </a:extLst>
                  </p:cNvPr>
                  <p:cNvSpPr>
                    <a:spLocks noEditPoints="1"/>
                  </p:cNvSpPr>
                  <p:nvPr/>
                </p:nvSpPr>
                <p:spPr bwMode="auto">
                  <a:xfrm>
                    <a:off x="6462762" y="4606645"/>
                    <a:ext cx="319794" cy="508524"/>
                  </a:xfrm>
                  <a:custGeom>
                    <a:avLst/>
                    <a:gdLst>
                      <a:gd name="T0" fmla="*/ 10 w 61"/>
                      <a:gd name="T1" fmla="*/ 96 h 97"/>
                      <a:gd name="T2" fmla="*/ 11 w 61"/>
                      <a:gd name="T3" fmla="*/ 96 h 97"/>
                      <a:gd name="T4" fmla="*/ 61 w 61"/>
                      <a:gd name="T5" fmla="*/ 74 h 97"/>
                      <a:gd name="T6" fmla="*/ 59 w 61"/>
                      <a:gd name="T7" fmla="*/ 72 h 97"/>
                      <a:gd name="T8" fmla="*/ 59 w 61"/>
                      <a:gd name="T9" fmla="*/ 70 h 97"/>
                      <a:gd name="T10" fmla="*/ 59 w 61"/>
                      <a:gd name="T11" fmla="*/ 67 h 97"/>
                      <a:gd name="T12" fmla="*/ 59 w 61"/>
                      <a:gd name="T13" fmla="*/ 65 h 97"/>
                      <a:gd name="T14" fmla="*/ 59 w 61"/>
                      <a:gd name="T15" fmla="*/ 63 h 97"/>
                      <a:gd name="T16" fmla="*/ 57 w 61"/>
                      <a:gd name="T17" fmla="*/ 60 h 97"/>
                      <a:gd name="T18" fmla="*/ 57 w 61"/>
                      <a:gd name="T19" fmla="*/ 58 h 97"/>
                      <a:gd name="T20" fmla="*/ 57 w 61"/>
                      <a:gd name="T21" fmla="*/ 56 h 97"/>
                      <a:gd name="T22" fmla="*/ 57 w 61"/>
                      <a:gd name="T23" fmla="*/ 54 h 97"/>
                      <a:gd name="T24" fmla="*/ 58 w 61"/>
                      <a:gd name="T25" fmla="*/ 52 h 97"/>
                      <a:gd name="T26" fmla="*/ 58 w 61"/>
                      <a:gd name="T27" fmla="*/ 52 h 97"/>
                      <a:gd name="T28" fmla="*/ 59 w 61"/>
                      <a:gd name="T29" fmla="*/ 51 h 97"/>
                      <a:gd name="T30" fmla="*/ 59 w 61"/>
                      <a:gd name="T31" fmla="*/ 51 h 97"/>
                      <a:gd name="T32" fmla="*/ 59 w 61"/>
                      <a:gd name="T33" fmla="*/ 50 h 97"/>
                      <a:gd name="T34" fmla="*/ 58 w 61"/>
                      <a:gd name="T35" fmla="*/ 49 h 97"/>
                      <a:gd name="T36" fmla="*/ 58 w 61"/>
                      <a:gd name="T37" fmla="*/ 47 h 97"/>
                      <a:gd name="T38" fmla="*/ 57 w 61"/>
                      <a:gd name="T39" fmla="*/ 46 h 97"/>
                      <a:gd name="T40" fmla="*/ 55 w 61"/>
                      <a:gd name="T41" fmla="*/ 44 h 97"/>
                      <a:gd name="T42" fmla="*/ 55 w 61"/>
                      <a:gd name="T43" fmla="*/ 42 h 97"/>
                      <a:gd name="T44" fmla="*/ 54 w 61"/>
                      <a:gd name="T45" fmla="*/ 41 h 97"/>
                      <a:gd name="T46" fmla="*/ 53 w 61"/>
                      <a:gd name="T47" fmla="*/ 40 h 97"/>
                      <a:gd name="T48" fmla="*/ 51 w 61"/>
                      <a:gd name="T49" fmla="*/ 31 h 97"/>
                      <a:gd name="T50" fmla="*/ 23 w 61"/>
                      <a:gd name="T51" fmla="*/ 2 h 97"/>
                      <a:gd name="T52" fmla="*/ 1 w 61"/>
                      <a:gd name="T53" fmla="*/ 5 h 97"/>
                      <a:gd name="T54" fmla="*/ 6 w 61"/>
                      <a:gd name="T55" fmla="*/ 94 h 97"/>
                      <a:gd name="T56" fmla="*/ 7 w 61"/>
                      <a:gd name="T57" fmla="*/ 94 h 97"/>
                      <a:gd name="T58" fmla="*/ 7 w 61"/>
                      <a:gd name="T59" fmla="*/ 93 h 97"/>
                      <a:gd name="T60" fmla="*/ 9 w 61"/>
                      <a:gd name="T61" fmla="*/ 94 h 97"/>
                      <a:gd name="T62" fmla="*/ 10 w 61"/>
                      <a:gd name="T63" fmla="*/ 94 h 97"/>
                      <a:gd name="T64" fmla="*/ 11 w 61"/>
                      <a:gd name="T65" fmla="*/ 93 h 97"/>
                      <a:gd name="T66" fmla="*/ 11 w 61"/>
                      <a:gd name="T67" fmla="*/ 90 h 97"/>
                      <a:gd name="T68" fmla="*/ 11 w 61"/>
                      <a:gd name="T69" fmla="*/ 89 h 97"/>
                      <a:gd name="T70" fmla="*/ 11 w 61"/>
                      <a:gd name="T71" fmla="*/ 88 h 97"/>
                      <a:gd name="T72" fmla="*/ 11 w 61"/>
                      <a:gd name="T73" fmla="*/ 87 h 97"/>
                      <a:gd name="T74" fmla="*/ 12 w 61"/>
                      <a:gd name="T75" fmla="*/ 87 h 97"/>
                      <a:gd name="T76" fmla="*/ 12 w 61"/>
                      <a:gd name="T77" fmla="*/ 87 h 97"/>
                      <a:gd name="T78" fmla="*/ 14 w 61"/>
                      <a:gd name="T79" fmla="*/ 90 h 97"/>
                      <a:gd name="T80" fmla="*/ 13 w 61"/>
                      <a:gd name="T81" fmla="*/ 91 h 97"/>
                      <a:gd name="T82" fmla="*/ 14 w 61"/>
                      <a:gd name="T83" fmla="*/ 92 h 97"/>
                      <a:gd name="T84" fmla="*/ 15 w 61"/>
                      <a:gd name="T85" fmla="*/ 93 h 97"/>
                      <a:gd name="T86" fmla="*/ 15 w 61"/>
                      <a:gd name="T87" fmla="*/ 92 h 97"/>
                      <a:gd name="T88" fmla="*/ 15 w 61"/>
                      <a:gd name="T89" fmla="*/ 93 h 97"/>
                      <a:gd name="T90" fmla="*/ 16 w 61"/>
                      <a:gd name="T91" fmla="*/ 95 h 97"/>
                      <a:gd name="T92" fmla="*/ 14 w 61"/>
                      <a:gd name="T93" fmla="*/ 95 h 97"/>
                      <a:gd name="T94" fmla="*/ 12 w 61"/>
                      <a:gd name="T95" fmla="*/ 96 h 97"/>
                      <a:gd name="T96" fmla="*/ 20 w 61"/>
                      <a:gd name="T97" fmla="*/ 94 h 97"/>
                      <a:gd name="T98" fmla="*/ 19 w 61"/>
                      <a:gd name="T99" fmla="*/ 94 h 97"/>
                      <a:gd name="T100" fmla="*/ 19 w 61"/>
                      <a:gd name="T101" fmla="*/ 93 h 97"/>
                      <a:gd name="T102" fmla="*/ 20 w 61"/>
                      <a:gd name="T103" fmla="*/ 94 h 97"/>
                      <a:gd name="T104" fmla="*/ 21 w 61"/>
                      <a:gd name="T105" fmla="*/ 93 h 97"/>
                      <a:gd name="T106" fmla="*/ 22 w 61"/>
                      <a:gd name="T107" fmla="*/ 91 h 97"/>
                      <a:gd name="T108" fmla="*/ 22 w 61"/>
                      <a:gd name="T109" fmla="*/ 90 h 97"/>
                      <a:gd name="T110" fmla="*/ 22 w 61"/>
                      <a:gd name="T111" fmla="*/ 90 h 97"/>
                      <a:gd name="T112" fmla="*/ 22 w 61"/>
                      <a:gd name="T113" fmla="*/ 88 h 97"/>
                      <a:gd name="T114" fmla="*/ 22 w 61"/>
                      <a:gd name="T115" fmla="*/ 86 h 97"/>
                      <a:gd name="T116" fmla="*/ 19 w 61"/>
                      <a:gd name="T117" fmla="*/ 85 h 97"/>
                      <a:gd name="T118" fmla="*/ 18 w 61"/>
                      <a:gd name="T119" fmla="*/ 83 h 97"/>
                      <a:gd name="T120" fmla="*/ 18 w 61"/>
                      <a:gd name="T121" fmla="*/ 82 h 97"/>
                      <a:gd name="T122" fmla="*/ 61 w 61"/>
                      <a:gd name="T123" fmla="*/ 7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 h="97">
                        <a:moveTo>
                          <a:pt x="11" y="95"/>
                        </a:moveTo>
                        <a:cubicBezTo>
                          <a:pt x="11" y="96"/>
                          <a:pt x="11" y="96"/>
                          <a:pt x="11" y="96"/>
                        </a:cubicBezTo>
                        <a:cubicBezTo>
                          <a:pt x="11" y="96"/>
                          <a:pt x="11" y="96"/>
                          <a:pt x="11" y="96"/>
                        </a:cubicBezTo>
                        <a:cubicBezTo>
                          <a:pt x="11" y="96"/>
                          <a:pt x="11" y="96"/>
                          <a:pt x="11" y="96"/>
                        </a:cubicBezTo>
                        <a:cubicBezTo>
                          <a:pt x="10" y="96"/>
                          <a:pt x="10" y="96"/>
                          <a:pt x="10" y="96"/>
                        </a:cubicBezTo>
                        <a:cubicBezTo>
                          <a:pt x="9" y="96"/>
                          <a:pt x="9" y="96"/>
                          <a:pt x="9" y="96"/>
                        </a:cubicBezTo>
                        <a:cubicBezTo>
                          <a:pt x="8" y="96"/>
                          <a:pt x="8" y="96"/>
                          <a:pt x="8" y="96"/>
                        </a:cubicBezTo>
                        <a:cubicBezTo>
                          <a:pt x="8" y="97"/>
                          <a:pt x="8" y="97"/>
                          <a:pt x="8" y="97"/>
                        </a:cubicBezTo>
                        <a:cubicBezTo>
                          <a:pt x="11" y="96"/>
                          <a:pt x="11" y="96"/>
                          <a:pt x="11" y="96"/>
                        </a:cubicBezTo>
                        <a:cubicBezTo>
                          <a:pt x="11" y="96"/>
                          <a:pt x="11" y="96"/>
                          <a:pt x="11" y="96"/>
                        </a:cubicBezTo>
                        <a:cubicBezTo>
                          <a:pt x="12" y="96"/>
                          <a:pt x="12" y="96"/>
                          <a:pt x="12" y="96"/>
                        </a:cubicBezTo>
                        <a:cubicBezTo>
                          <a:pt x="12" y="96"/>
                          <a:pt x="12" y="96"/>
                          <a:pt x="12" y="96"/>
                        </a:cubicBezTo>
                        <a:lnTo>
                          <a:pt x="11" y="95"/>
                        </a:lnTo>
                        <a:close/>
                        <a:moveTo>
                          <a:pt x="61" y="75"/>
                        </a:moveTo>
                        <a:cubicBezTo>
                          <a:pt x="61" y="74"/>
                          <a:pt x="61" y="74"/>
                          <a:pt x="61" y="74"/>
                        </a:cubicBezTo>
                        <a:cubicBezTo>
                          <a:pt x="61" y="73"/>
                          <a:pt x="61" y="73"/>
                          <a:pt x="61" y="73"/>
                        </a:cubicBezTo>
                        <a:cubicBezTo>
                          <a:pt x="60" y="73"/>
                          <a:pt x="60" y="73"/>
                          <a:pt x="60" y="73"/>
                        </a:cubicBezTo>
                        <a:cubicBezTo>
                          <a:pt x="60" y="72"/>
                          <a:pt x="60" y="72"/>
                          <a:pt x="60" y="72"/>
                        </a:cubicBezTo>
                        <a:cubicBezTo>
                          <a:pt x="59" y="72"/>
                          <a:pt x="59" y="72"/>
                          <a:pt x="59" y="72"/>
                        </a:cubicBezTo>
                        <a:cubicBezTo>
                          <a:pt x="59" y="72"/>
                          <a:pt x="59" y="72"/>
                          <a:pt x="59" y="72"/>
                        </a:cubicBezTo>
                        <a:cubicBezTo>
                          <a:pt x="59" y="72"/>
                          <a:pt x="59" y="72"/>
                          <a:pt x="59" y="72"/>
                        </a:cubicBezTo>
                        <a:cubicBezTo>
                          <a:pt x="59" y="71"/>
                          <a:pt x="59" y="71"/>
                          <a:pt x="59" y="71"/>
                        </a:cubicBezTo>
                        <a:cubicBezTo>
                          <a:pt x="59" y="71"/>
                          <a:pt x="59" y="71"/>
                          <a:pt x="59" y="71"/>
                        </a:cubicBezTo>
                        <a:cubicBezTo>
                          <a:pt x="59" y="70"/>
                          <a:pt x="59" y="70"/>
                          <a:pt x="59" y="70"/>
                        </a:cubicBezTo>
                        <a:cubicBezTo>
                          <a:pt x="59" y="70"/>
                          <a:pt x="59" y="70"/>
                          <a:pt x="59" y="70"/>
                        </a:cubicBezTo>
                        <a:cubicBezTo>
                          <a:pt x="59" y="70"/>
                          <a:pt x="59" y="70"/>
                          <a:pt x="59" y="70"/>
                        </a:cubicBezTo>
                        <a:cubicBezTo>
                          <a:pt x="59" y="70"/>
                          <a:pt x="59" y="70"/>
                          <a:pt x="59" y="70"/>
                        </a:cubicBezTo>
                        <a:cubicBezTo>
                          <a:pt x="59" y="69"/>
                          <a:pt x="59" y="69"/>
                          <a:pt x="59" y="69"/>
                        </a:cubicBezTo>
                        <a:cubicBezTo>
                          <a:pt x="59" y="68"/>
                          <a:pt x="59" y="68"/>
                          <a:pt x="59" y="68"/>
                        </a:cubicBezTo>
                        <a:cubicBezTo>
                          <a:pt x="59" y="67"/>
                          <a:pt x="59" y="67"/>
                          <a:pt x="59" y="67"/>
                        </a:cubicBezTo>
                        <a:cubicBezTo>
                          <a:pt x="59" y="67"/>
                          <a:pt x="59" y="67"/>
                          <a:pt x="59" y="67"/>
                        </a:cubicBezTo>
                        <a:cubicBezTo>
                          <a:pt x="59" y="66"/>
                          <a:pt x="59" y="66"/>
                          <a:pt x="59" y="66"/>
                        </a:cubicBezTo>
                        <a:cubicBezTo>
                          <a:pt x="59" y="66"/>
                          <a:pt x="59" y="66"/>
                          <a:pt x="59" y="66"/>
                        </a:cubicBezTo>
                        <a:cubicBezTo>
                          <a:pt x="59" y="65"/>
                          <a:pt x="59" y="65"/>
                          <a:pt x="59" y="65"/>
                        </a:cubicBezTo>
                        <a:cubicBezTo>
                          <a:pt x="59" y="65"/>
                          <a:pt x="59" y="65"/>
                          <a:pt x="59" y="65"/>
                        </a:cubicBezTo>
                        <a:cubicBezTo>
                          <a:pt x="59" y="65"/>
                          <a:pt x="59" y="65"/>
                          <a:pt x="59" y="65"/>
                        </a:cubicBezTo>
                        <a:cubicBezTo>
                          <a:pt x="59" y="64"/>
                          <a:pt x="59" y="64"/>
                          <a:pt x="59" y="64"/>
                        </a:cubicBezTo>
                        <a:cubicBezTo>
                          <a:pt x="59" y="64"/>
                          <a:pt x="59" y="64"/>
                          <a:pt x="59" y="64"/>
                        </a:cubicBezTo>
                        <a:cubicBezTo>
                          <a:pt x="59" y="64"/>
                          <a:pt x="59" y="64"/>
                          <a:pt x="59" y="64"/>
                        </a:cubicBezTo>
                        <a:cubicBezTo>
                          <a:pt x="59" y="63"/>
                          <a:pt x="59" y="63"/>
                          <a:pt x="59" y="63"/>
                        </a:cubicBezTo>
                        <a:cubicBezTo>
                          <a:pt x="58" y="63"/>
                          <a:pt x="58" y="63"/>
                          <a:pt x="58" y="63"/>
                        </a:cubicBezTo>
                        <a:cubicBezTo>
                          <a:pt x="58" y="62"/>
                          <a:pt x="58" y="62"/>
                          <a:pt x="58" y="62"/>
                        </a:cubicBezTo>
                        <a:cubicBezTo>
                          <a:pt x="57" y="62"/>
                          <a:pt x="57" y="62"/>
                          <a:pt x="57" y="62"/>
                        </a:cubicBezTo>
                        <a:cubicBezTo>
                          <a:pt x="57" y="60"/>
                          <a:pt x="57" y="60"/>
                          <a:pt x="57" y="60"/>
                        </a:cubicBezTo>
                        <a:cubicBezTo>
                          <a:pt x="57" y="60"/>
                          <a:pt x="57" y="60"/>
                          <a:pt x="57" y="60"/>
                        </a:cubicBezTo>
                        <a:cubicBezTo>
                          <a:pt x="57" y="59"/>
                          <a:pt x="57" y="59"/>
                          <a:pt x="57" y="59"/>
                        </a:cubicBezTo>
                        <a:cubicBezTo>
                          <a:pt x="57" y="59"/>
                          <a:pt x="57" y="59"/>
                          <a:pt x="57" y="59"/>
                        </a:cubicBezTo>
                        <a:cubicBezTo>
                          <a:pt x="57" y="59"/>
                          <a:pt x="57" y="59"/>
                          <a:pt x="57" y="59"/>
                        </a:cubicBezTo>
                        <a:cubicBezTo>
                          <a:pt x="57" y="59"/>
                          <a:pt x="57" y="59"/>
                          <a:pt x="57" y="59"/>
                        </a:cubicBezTo>
                        <a:cubicBezTo>
                          <a:pt x="57" y="58"/>
                          <a:pt x="57" y="58"/>
                          <a:pt x="57" y="58"/>
                        </a:cubicBezTo>
                        <a:cubicBezTo>
                          <a:pt x="57" y="57"/>
                          <a:pt x="57" y="57"/>
                          <a:pt x="57" y="57"/>
                        </a:cubicBezTo>
                        <a:cubicBezTo>
                          <a:pt x="57" y="56"/>
                          <a:pt x="57" y="56"/>
                          <a:pt x="57" y="56"/>
                        </a:cubicBezTo>
                        <a:cubicBezTo>
                          <a:pt x="57" y="56"/>
                          <a:pt x="57" y="56"/>
                          <a:pt x="57" y="56"/>
                        </a:cubicBezTo>
                        <a:cubicBezTo>
                          <a:pt x="57" y="56"/>
                          <a:pt x="57" y="56"/>
                          <a:pt x="57" y="56"/>
                        </a:cubicBezTo>
                        <a:cubicBezTo>
                          <a:pt x="57" y="56"/>
                          <a:pt x="57" y="56"/>
                          <a:pt x="57" y="56"/>
                        </a:cubicBezTo>
                        <a:cubicBezTo>
                          <a:pt x="57" y="55"/>
                          <a:pt x="57" y="55"/>
                          <a:pt x="57" y="55"/>
                        </a:cubicBezTo>
                        <a:cubicBezTo>
                          <a:pt x="57" y="55"/>
                          <a:pt x="57" y="55"/>
                          <a:pt x="57" y="55"/>
                        </a:cubicBezTo>
                        <a:cubicBezTo>
                          <a:pt x="57" y="55"/>
                          <a:pt x="57" y="55"/>
                          <a:pt x="57" y="55"/>
                        </a:cubicBezTo>
                        <a:cubicBezTo>
                          <a:pt x="57" y="54"/>
                          <a:pt x="57" y="54"/>
                          <a:pt x="57" y="54"/>
                        </a:cubicBezTo>
                        <a:cubicBezTo>
                          <a:pt x="57" y="54"/>
                          <a:pt x="57" y="54"/>
                          <a:pt x="57" y="54"/>
                        </a:cubicBezTo>
                        <a:cubicBezTo>
                          <a:pt x="57" y="53"/>
                          <a:pt x="57" y="53"/>
                          <a:pt x="57" y="53"/>
                        </a:cubicBezTo>
                        <a:cubicBezTo>
                          <a:pt x="57" y="53"/>
                          <a:pt x="57" y="53"/>
                          <a:pt x="57"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8" y="52"/>
                          <a:pt x="58" y="52"/>
                          <a:pt x="58" y="52"/>
                        </a:cubicBezTo>
                        <a:cubicBezTo>
                          <a:pt x="58" y="52"/>
                          <a:pt x="58" y="52"/>
                          <a:pt x="58" y="52"/>
                        </a:cubicBezTo>
                        <a:cubicBezTo>
                          <a:pt x="59" y="51"/>
                          <a:pt x="59" y="51"/>
                          <a:pt x="59" y="51"/>
                        </a:cubicBezTo>
                        <a:cubicBezTo>
                          <a:pt x="59" y="52"/>
                          <a:pt x="59" y="52"/>
                          <a:pt x="59" y="52"/>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0"/>
                          <a:pt x="59" y="50"/>
                          <a:pt x="59" y="50"/>
                        </a:cubicBezTo>
                        <a:cubicBezTo>
                          <a:pt x="59" y="50"/>
                          <a:pt x="59" y="50"/>
                          <a:pt x="59" y="50"/>
                        </a:cubicBezTo>
                        <a:cubicBezTo>
                          <a:pt x="59" y="50"/>
                          <a:pt x="59" y="50"/>
                          <a:pt x="59" y="50"/>
                        </a:cubicBezTo>
                        <a:cubicBezTo>
                          <a:pt x="59" y="50"/>
                          <a:pt x="59" y="50"/>
                          <a:pt x="59" y="50"/>
                        </a:cubicBezTo>
                        <a:cubicBezTo>
                          <a:pt x="59" y="50"/>
                          <a:pt x="59" y="50"/>
                          <a:pt x="59" y="50"/>
                        </a:cubicBezTo>
                        <a:cubicBezTo>
                          <a:pt x="59" y="50"/>
                          <a:pt x="59" y="50"/>
                          <a:pt x="59" y="50"/>
                        </a:cubicBezTo>
                        <a:cubicBezTo>
                          <a:pt x="58" y="50"/>
                          <a:pt x="58" y="50"/>
                          <a:pt x="58" y="50"/>
                        </a:cubicBezTo>
                        <a:cubicBezTo>
                          <a:pt x="58" y="49"/>
                          <a:pt x="58" y="49"/>
                          <a:pt x="58" y="49"/>
                        </a:cubicBezTo>
                        <a:cubicBezTo>
                          <a:pt x="58" y="49"/>
                          <a:pt x="58" y="49"/>
                          <a:pt x="58" y="49"/>
                        </a:cubicBezTo>
                        <a:cubicBezTo>
                          <a:pt x="58" y="49"/>
                          <a:pt x="58" y="49"/>
                          <a:pt x="58" y="49"/>
                        </a:cubicBezTo>
                        <a:cubicBezTo>
                          <a:pt x="58" y="48"/>
                          <a:pt x="58" y="48"/>
                          <a:pt x="58" y="48"/>
                        </a:cubicBezTo>
                        <a:cubicBezTo>
                          <a:pt x="58" y="48"/>
                          <a:pt x="58" y="48"/>
                          <a:pt x="58" y="48"/>
                        </a:cubicBezTo>
                        <a:cubicBezTo>
                          <a:pt x="58" y="48"/>
                          <a:pt x="58" y="48"/>
                          <a:pt x="58" y="48"/>
                        </a:cubicBezTo>
                        <a:cubicBezTo>
                          <a:pt x="58" y="48"/>
                          <a:pt x="58" y="48"/>
                          <a:pt x="58" y="48"/>
                        </a:cubicBezTo>
                        <a:cubicBezTo>
                          <a:pt x="58" y="47"/>
                          <a:pt x="58" y="47"/>
                          <a:pt x="58" y="47"/>
                        </a:cubicBezTo>
                        <a:cubicBezTo>
                          <a:pt x="58" y="47"/>
                          <a:pt x="58" y="47"/>
                          <a:pt x="58" y="47"/>
                        </a:cubicBezTo>
                        <a:cubicBezTo>
                          <a:pt x="57" y="47"/>
                          <a:pt x="57" y="47"/>
                          <a:pt x="57" y="47"/>
                        </a:cubicBezTo>
                        <a:cubicBezTo>
                          <a:pt x="57" y="47"/>
                          <a:pt x="57" y="47"/>
                          <a:pt x="57" y="47"/>
                        </a:cubicBezTo>
                        <a:cubicBezTo>
                          <a:pt x="57" y="46"/>
                          <a:pt x="57" y="46"/>
                          <a:pt x="57" y="46"/>
                        </a:cubicBezTo>
                        <a:cubicBezTo>
                          <a:pt x="57" y="46"/>
                          <a:pt x="57" y="46"/>
                          <a:pt x="57" y="46"/>
                        </a:cubicBezTo>
                        <a:cubicBezTo>
                          <a:pt x="57" y="45"/>
                          <a:pt x="57" y="45"/>
                          <a:pt x="57" y="45"/>
                        </a:cubicBezTo>
                        <a:cubicBezTo>
                          <a:pt x="56" y="44"/>
                          <a:pt x="56" y="44"/>
                          <a:pt x="56" y="44"/>
                        </a:cubicBezTo>
                        <a:cubicBezTo>
                          <a:pt x="56" y="44"/>
                          <a:pt x="56" y="44"/>
                          <a:pt x="56" y="44"/>
                        </a:cubicBezTo>
                        <a:cubicBezTo>
                          <a:pt x="55" y="44"/>
                          <a:pt x="55" y="44"/>
                          <a:pt x="55" y="44"/>
                        </a:cubicBezTo>
                        <a:cubicBezTo>
                          <a:pt x="55" y="44"/>
                          <a:pt x="55" y="44"/>
                          <a:pt x="55" y="44"/>
                        </a:cubicBezTo>
                        <a:cubicBezTo>
                          <a:pt x="55" y="44"/>
                          <a:pt x="55" y="44"/>
                          <a:pt x="55" y="44"/>
                        </a:cubicBezTo>
                        <a:cubicBezTo>
                          <a:pt x="55" y="43"/>
                          <a:pt x="55" y="43"/>
                          <a:pt x="55" y="43"/>
                        </a:cubicBezTo>
                        <a:cubicBezTo>
                          <a:pt x="55" y="43"/>
                          <a:pt x="55" y="43"/>
                          <a:pt x="55" y="43"/>
                        </a:cubicBezTo>
                        <a:cubicBezTo>
                          <a:pt x="55" y="43"/>
                          <a:pt x="55" y="43"/>
                          <a:pt x="55" y="43"/>
                        </a:cubicBezTo>
                        <a:cubicBezTo>
                          <a:pt x="55" y="42"/>
                          <a:pt x="55" y="42"/>
                          <a:pt x="55" y="42"/>
                        </a:cubicBezTo>
                        <a:cubicBezTo>
                          <a:pt x="54" y="42"/>
                          <a:pt x="54" y="42"/>
                          <a:pt x="54" y="42"/>
                        </a:cubicBezTo>
                        <a:cubicBezTo>
                          <a:pt x="54" y="42"/>
                          <a:pt x="54" y="42"/>
                          <a:pt x="54" y="42"/>
                        </a:cubicBezTo>
                        <a:cubicBezTo>
                          <a:pt x="54" y="41"/>
                          <a:pt x="54" y="41"/>
                          <a:pt x="54" y="41"/>
                        </a:cubicBezTo>
                        <a:cubicBezTo>
                          <a:pt x="54" y="41"/>
                          <a:pt x="54" y="41"/>
                          <a:pt x="54" y="41"/>
                        </a:cubicBezTo>
                        <a:cubicBezTo>
                          <a:pt x="54" y="41"/>
                          <a:pt x="54" y="41"/>
                          <a:pt x="54" y="41"/>
                        </a:cubicBezTo>
                        <a:cubicBezTo>
                          <a:pt x="54" y="41"/>
                          <a:pt x="54" y="41"/>
                          <a:pt x="54" y="41"/>
                        </a:cubicBezTo>
                        <a:cubicBezTo>
                          <a:pt x="54" y="41"/>
                          <a:pt x="54" y="41"/>
                          <a:pt x="54" y="41"/>
                        </a:cubicBezTo>
                        <a:cubicBezTo>
                          <a:pt x="54" y="40"/>
                          <a:pt x="54" y="40"/>
                          <a:pt x="54" y="40"/>
                        </a:cubicBezTo>
                        <a:cubicBezTo>
                          <a:pt x="54" y="40"/>
                          <a:pt x="54" y="40"/>
                          <a:pt x="54" y="40"/>
                        </a:cubicBezTo>
                        <a:cubicBezTo>
                          <a:pt x="53" y="40"/>
                          <a:pt x="53" y="40"/>
                          <a:pt x="53" y="40"/>
                        </a:cubicBezTo>
                        <a:cubicBezTo>
                          <a:pt x="53" y="40"/>
                          <a:pt x="53" y="40"/>
                          <a:pt x="53" y="40"/>
                        </a:cubicBezTo>
                        <a:cubicBezTo>
                          <a:pt x="53" y="38"/>
                          <a:pt x="53" y="38"/>
                          <a:pt x="53" y="38"/>
                        </a:cubicBezTo>
                        <a:cubicBezTo>
                          <a:pt x="53" y="38"/>
                          <a:pt x="53" y="38"/>
                          <a:pt x="53" y="38"/>
                        </a:cubicBezTo>
                        <a:cubicBezTo>
                          <a:pt x="52" y="36"/>
                          <a:pt x="52" y="34"/>
                          <a:pt x="51" y="33"/>
                        </a:cubicBezTo>
                        <a:cubicBezTo>
                          <a:pt x="51" y="31"/>
                          <a:pt x="51" y="31"/>
                          <a:pt x="51" y="31"/>
                        </a:cubicBezTo>
                        <a:cubicBezTo>
                          <a:pt x="48" y="22"/>
                          <a:pt x="45" y="13"/>
                          <a:pt x="42" y="4"/>
                        </a:cubicBezTo>
                        <a:cubicBezTo>
                          <a:pt x="42" y="3"/>
                          <a:pt x="42" y="2"/>
                          <a:pt x="41" y="0"/>
                        </a:cubicBezTo>
                        <a:cubicBezTo>
                          <a:pt x="41" y="0"/>
                          <a:pt x="41" y="0"/>
                          <a:pt x="41" y="0"/>
                        </a:cubicBezTo>
                        <a:cubicBezTo>
                          <a:pt x="41" y="0"/>
                          <a:pt x="41" y="0"/>
                          <a:pt x="41" y="0"/>
                        </a:cubicBezTo>
                        <a:cubicBezTo>
                          <a:pt x="35" y="0"/>
                          <a:pt x="29" y="1"/>
                          <a:pt x="23" y="2"/>
                        </a:cubicBezTo>
                        <a:cubicBezTo>
                          <a:pt x="19" y="2"/>
                          <a:pt x="15" y="3"/>
                          <a:pt x="11" y="3"/>
                        </a:cubicBezTo>
                        <a:cubicBezTo>
                          <a:pt x="7" y="3"/>
                          <a:pt x="3" y="4"/>
                          <a:pt x="0" y="4"/>
                        </a:cubicBezTo>
                        <a:cubicBezTo>
                          <a:pt x="0" y="4"/>
                          <a:pt x="0" y="4"/>
                          <a:pt x="0" y="4"/>
                        </a:cubicBezTo>
                        <a:cubicBezTo>
                          <a:pt x="0" y="5"/>
                          <a:pt x="0" y="5"/>
                          <a:pt x="0" y="5"/>
                        </a:cubicBezTo>
                        <a:cubicBezTo>
                          <a:pt x="1" y="5"/>
                          <a:pt x="1" y="5"/>
                          <a:pt x="1" y="5"/>
                        </a:cubicBezTo>
                        <a:cubicBezTo>
                          <a:pt x="1" y="6"/>
                          <a:pt x="1" y="6"/>
                          <a:pt x="1" y="6"/>
                        </a:cubicBezTo>
                        <a:cubicBezTo>
                          <a:pt x="2" y="6"/>
                          <a:pt x="2" y="6"/>
                          <a:pt x="2" y="6"/>
                        </a:cubicBezTo>
                        <a:cubicBezTo>
                          <a:pt x="2" y="6"/>
                          <a:pt x="2" y="6"/>
                          <a:pt x="2" y="6"/>
                        </a:cubicBezTo>
                        <a:cubicBezTo>
                          <a:pt x="2" y="26"/>
                          <a:pt x="2" y="45"/>
                          <a:pt x="1" y="65"/>
                        </a:cubicBezTo>
                        <a:cubicBezTo>
                          <a:pt x="3" y="75"/>
                          <a:pt x="4" y="84"/>
                          <a:pt x="6" y="94"/>
                        </a:cubicBezTo>
                        <a:cubicBezTo>
                          <a:pt x="6" y="94"/>
                          <a:pt x="6" y="94"/>
                          <a:pt x="6" y="94"/>
                        </a:cubicBezTo>
                        <a:cubicBezTo>
                          <a:pt x="6" y="94"/>
                          <a:pt x="6" y="94"/>
                          <a:pt x="6" y="94"/>
                        </a:cubicBezTo>
                        <a:cubicBezTo>
                          <a:pt x="7" y="93"/>
                          <a:pt x="7" y="93"/>
                          <a:pt x="7" y="93"/>
                        </a:cubicBezTo>
                        <a:cubicBezTo>
                          <a:pt x="7" y="93"/>
                          <a:pt x="7" y="93"/>
                          <a:pt x="7" y="93"/>
                        </a:cubicBezTo>
                        <a:cubicBezTo>
                          <a:pt x="7" y="94"/>
                          <a:pt x="7" y="94"/>
                          <a:pt x="7" y="94"/>
                        </a:cubicBezTo>
                        <a:cubicBezTo>
                          <a:pt x="7" y="94"/>
                          <a:pt x="7" y="94"/>
                          <a:pt x="7" y="94"/>
                        </a:cubicBezTo>
                        <a:cubicBezTo>
                          <a:pt x="7" y="94"/>
                          <a:pt x="7" y="94"/>
                          <a:pt x="7" y="94"/>
                        </a:cubicBezTo>
                        <a:cubicBezTo>
                          <a:pt x="7" y="94"/>
                          <a:pt x="7" y="94"/>
                          <a:pt x="7" y="94"/>
                        </a:cubicBezTo>
                        <a:cubicBezTo>
                          <a:pt x="7" y="94"/>
                          <a:pt x="7" y="94"/>
                          <a:pt x="7" y="94"/>
                        </a:cubicBezTo>
                        <a:cubicBezTo>
                          <a:pt x="7" y="93"/>
                          <a:pt x="7" y="93"/>
                          <a:pt x="7" y="93"/>
                        </a:cubicBezTo>
                        <a:cubicBezTo>
                          <a:pt x="8" y="94"/>
                          <a:pt x="8" y="94"/>
                          <a:pt x="8" y="94"/>
                        </a:cubicBezTo>
                        <a:cubicBezTo>
                          <a:pt x="9" y="94"/>
                          <a:pt x="9" y="94"/>
                          <a:pt x="9" y="94"/>
                        </a:cubicBezTo>
                        <a:cubicBezTo>
                          <a:pt x="9" y="94"/>
                          <a:pt x="9" y="94"/>
                          <a:pt x="9" y="94"/>
                        </a:cubicBezTo>
                        <a:cubicBezTo>
                          <a:pt x="9" y="94"/>
                          <a:pt x="9" y="94"/>
                          <a:pt x="9" y="94"/>
                        </a:cubicBezTo>
                        <a:cubicBezTo>
                          <a:pt x="9" y="94"/>
                          <a:pt x="9" y="94"/>
                          <a:pt x="9" y="94"/>
                        </a:cubicBezTo>
                        <a:cubicBezTo>
                          <a:pt x="10" y="94"/>
                          <a:pt x="10" y="94"/>
                          <a:pt x="10" y="94"/>
                        </a:cubicBezTo>
                        <a:cubicBezTo>
                          <a:pt x="10" y="94"/>
                          <a:pt x="10" y="94"/>
                          <a:pt x="10" y="94"/>
                        </a:cubicBezTo>
                        <a:cubicBezTo>
                          <a:pt x="10" y="94"/>
                          <a:pt x="10" y="94"/>
                          <a:pt x="10" y="94"/>
                        </a:cubicBezTo>
                        <a:cubicBezTo>
                          <a:pt x="10" y="94"/>
                          <a:pt x="10" y="94"/>
                          <a:pt x="10" y="94"/>
                        </a:cubicBezTo>
                        <a:cubicBezTo>
                          <a:pt x="10" y="94"/>
                          <a:pt x="10" y="94"/>
                          <a:pt x="10" y="94"/>
                        </a:cubicBezTo>
                        <a:cubicBezTo>
                          <a:pt x="10" y="95"/>
                          <a:pt x="10" y="95"/>
                          <a:pt x="10" y="95"/>
                        </a:cubicBezTo>
                        <a:cubicBezTo>
                          <a:pt x="10" y="95"/>
                          <a:pt x="10" y="95"/>
                          <a:pt x="10" y="95"/>
                        </a:cubicBezTo>
                        <a:cubicBezTo>
                          <a:pt x="11" y="94"/>
                          <a:pt x="11" y="94"/>
                          <a:pt x="11" y="94"/>
                        </a:cubicBezTo>
                        <a:cubicBezTo>
                          <a:pt x="11" y="94"/>
                          <a:pt x="11" y="94"/>
                          <a:pt x="11" y="94"/>
                        </a:cubicBezTo>
                        <a:cubicBezTo>
                          <a:pt x="11" y="93"/>
                          <a:pt x="11" y="93"/>
                          <a:pt x="11" y="93"/>
                        </a:cubicBezTo>
                        <a:cubicBezTo>
                          <a:pt x="11" y="92"/>
                          <a:pt x="11" y="92"/>
                          <a:pt x="11" y="92"/>
                        </a:cubicBezTo>
                        <a:cubicBezTo>
                          <a:pt x="11" y="92"/>
                          <a:pt x="11" y="92"/>
                          <a:pt x="11" y="92"/>
                        </a:cubicBezTo>
                        <a:cubicBezTo>
                          <a:pt x="11" y="91"/>
                          <a:pt x="11" y="91"/>
                          <a:pt x="11" y="91"/>
                        </a:cubicBezTo>
                        <a:cubicBezTo>
                          <a:pt x="11" y="91"/>
                          <a:pt x="11" y="91"/>
                          <a:pt x="11" y="91"/>
                        </a:cubicBezTo>
                        <a:cubicBezTo>
                          <a:pt x="11" y="90"/>
                          <a:pt x="11" y="90"/>
                          <a:pt x="11" y="90"/>
                        </a:cubicBezTo>
                        <a:cubicBezTo>
                          <a:pt x="11" y="90"/>
                          <a:pt x="11" y="90"/>
                          <a:pt x="11" y="90"/>
                        </a:cubicBezTo>
                        <a:cubicBezTo>
                          <a:pt x="11" y="90"/>
                          <a:pt x="11" y="90"/>
                          <a:pt x="11" y="90"/>
                        </a:cubicBezTo>
                        <a:cubicBezTo>
                          <a:pt x="11" y="90"/>
                          <a:pt x="11" y="90"/>
                          <a:pt x="11" y="90"/>
                        </a:cubicBezTo>
                        <a:cubicBezTo>
                          <a:pt x="11" y="90"/>
                          <a:pt x="11" y="90"/>
                          <a:pt x="11" y="90"/>
                        </a:cubicBezTo>
                        <a:cubicBezTo>
                          <a:pt x="11" y="89"/>
                          <a:pt x="11" y="89"/>
                          <a:pt x="11" y="89"/>
                        </a:cubicBezTo>
                        <a:cubicBezTo>
                          <a:pt x="11" y="89"/>
                          <a:pt x="11" y="89"/>
                          <a:pt x="11" y="89"/>
                        </a:cubicBezTo>
                        <a:cubicBezTo>
                          <a:pt x="11" y="89"/>
                          <a:pt x="11" y="89"/>
                          <a:pt x="11" y="89"/>
                        </a:cubicBezTo>
                        <a:cubicBezTo>
                          <a:pt x="11" y="89"/>
                          <a:pt x="11" y="89"/>
                          <a:pt x="11" y="89"/>
                        </a:cubicBezTo>
                        <a:cubicBezTo>
                          <a:pt x="11" y="88"/>
                          <a:pt x="11" y="88"/>
                          <a:pt x="11" y="88"/>
                        </a:cubicBezTo>
                        <a:cubicBezTo>
                          <a:pt x="11" y="88"/>
                          <a:pt x="11" y="88"/>
                          <a:pt x="11" y="88"/>
                        </a:cubicBezTo>
                        <a:cubicBezTo>
                          <a:pt x="11" y="88"/>
                          <a:pt x="11" y="88"/>
                          <a:pt x="11" y="88"/>
                        </a:cubicBezTo>
                        <a:cubicBezTo>
                          <a:pt x="11" y="88"/>
                          <a:pt x="11" y="88"/>
                          <a:pt x="11" y="88"/>
                        </a:cubicBezTo>
                        <a:cubicBezTo>
                          <a:pt x="11" y="87"/>
                          <a:pt x="11" y="87"/>
                          <a:pt x="11" y="87"/>
                        </a:cubicBezTo>
                        <a:cubicBezTo>
                          <a:pt x="11" y="87"/>
                          <a:pt x="11" y="87"/>
                          <a:pt x="11" y="87"/>
                        </a:cubicBezTo>
                        <a:cubicBezTo>
                          <a:pt x="11" y="87"/>
                          <a:pt x="11" y="87"/>
                          <a:pt x="11" y="87"/>
                        </a:cubicBezTo>
                        <a:cubicBezTo>
                          <a:pt x="11" y="87"/>
                          <a:pt x="11" y="87"/>
                          <a:pt x="11" y="87"/>
                        </a:cubicBezTo>
                        <a:cubicBezTo>
                          <a:pt x="11" y="86"/>
                          <a:pt x="11" y="86"/>
                          <a:pt x="11" y="86"/>
                        </a:cubicBezTo>
                        <a:cubicBezTo>
                          <a:pt x="12" y="86"/>
                          <a:pt x="12" y="86"/>
                          <a:pt x="12" y="86"/>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3" y="87"/>
                          <a:pt x="13" y="87"/>
                          <a:pt x="13" y="87"/>
                        </a:cubicBezTo>
                        <a:cubicBezTo>
                          <a:pt x="13" y="88"/>
                          <a:pt x="13" y="88"/>
                          <a:pt x="13" y="88"/>
                        </a:cubicBezTo>
                        <a:cubicBezTo>
                          <a:pt x="14" y="89"/>
                          <a:pt x="14" y="89"/>
                          <a:pt x="14" y="89"/>
                        </a:cubicBezTo>
                        <a:cubicBezTo>
                          <a:pt x="14" y="89"/>
                          <a:pt x="14" y="89"/>
                          <a:pt x="14" y="89"/>
                        </a:cubicBezTo>
                        <a:cubicBezTo>
                          <a:pt x="14" y="90"/>
                          <a:pt x="14" y="90"/>
                          <a:pt x="14" y="90"/>
                        </a:cubicBezTo>
                        <a:cubicBezTo>
                          <a:pt x="14" y="90"/>
                          <a:pt x="14" y="90"/>
                          <a:pt x="14" y="90"/>
                        </a:cubicBezTo>
                        <a:cubicBezTo>
                          <a:pt x="13" y="90"/>
                          <a:pt x="13" y="90"/>
                          <a:pt x="13" y="90"/>
                        </a:cubicBezTo>
                        <a:cubicBezTo>
                          <a:pt x="13" y="91"/>
                          <a:pt x="13" y="91"/>
                          <a:pt x="13" y="91"/>
                        </a:cubicBezTo>
                        <a:cubicBezTo>
                          <a:pt x="13" y="91"/>
                          <a:pt x="13" y="91"/>
                          <a:pt x="13" y="91"/>
                        </a:cubicBezTo>
                        <a:cubicBezTo>
                          <a:pt x="13" y="91"/>
                          <a:pt x="13" y="91"/>
                          <a:pt x="13" y="91"/>
                        </a:cubicBezTo>
                        <a:cubicBezTo>
                          <a:pt x="14" y="91"/>
                          <a:pt x="14" y="91"/>
                          <a:pt x="14" y="91"/>
                        </a:cubicBezTo>
                        <a:cubicBezTo>
                          <a:pt x="14" y="92"/>
                          <a:pt x="14" y="92"/>
                          <a:pt x="14" y="92"/>
                        </a:cubicBezTo>
                        <a:cubicBezTo>
                          <a:pt x="14" y="92"/>
                          <a:pt x="14" y="92"/>
                          <a:pt x="14" y="92"/>
                        </a:cubicBezTo>
                        <a:cubicBezTo>
                          <a:pt x="14" y="92"/>
                          <a:pt x="14" y="92"/>
                          <a:pt x="14" y="92"/>
                        </a:cubicBezTo>
                        <a:cubicBezTo>
                          <a:pt x="14" y="92"/>
                          <a:pt x="14" y="92"/>
                          <a:pt x="14" y="92"/>
                        </a:cubicBezTo>
                        <a:cubicBezTo>
                          <a:pt x="14" y="92"/>
                          <a:pt x="14" y="92"/>
                          <a:pt x="14" y="92"/>
                        </a:cubicBezTo>
                        <a:cubicBezTo>
                          <a:pt x="14" y="93"/>
                          <a:pt x="14" y="93"/>
                          <a:pt x="14" y="93"/>
                        </a:cubicBezTo>
                        <a:cubicBezTo>
                          <a:pt x="14" y="93"/>
                          <a:pt x="14" y="93"/>
                          <a:pt x="14" y="93"/>
                        </a:cubicBezTo>
                        <a:cubicBezTo>
                          <a:pt x="14" y="93"/>
                          <a:pt x="14" y="93"/>
                          <a:pt x="14" y="93"/>
                        </a:cubicBezTo>
                        <a:cubicBezTo>
                          <a:pt x="15" y="93"/>
                          <a:pt x="15" y="93"/>
                          <a:pt x="15" y="93"/>
                        </a:cubicBezTo>
                        <a:cubicBezTo>
                          <a:pt x="15" y="93"/>
                          <a:pt x="15" y="93"/>
                          <a:pt x="15" y="93"/>
                        </a:cubicBezTo>
                        <a:cubicBezTo>
                          <a:pt x="15" y="93"/>
                          <a:pt x="15" y="93"/>
                          <a:pt x="15" y="93"/>
                        </a:cubicBezTo>
                        <a:cubicBezTo>
                          <a:pt x="15" y="93"/>
                          <a:pt x="15" y="93"/>
                          <a:pt x="15" y="93"/>
                        </a:cubicBezTo>
                        <a:cubicBezTo>
                          <a:pt x="15" y="93"/>
                          <a:pt x="15" y="93"/>
                          <a:pt x="15" y="93"/>
                        </a:cubicBezTo>
                        <a:cubicBezTo>
                          <a:pt x="15" y="92"/>
                          <a:pt x="15" y="92"/>
                          <a:pt x="15" y="92"/>
                        </a:cubicBezTo>
                        <a:cubicBezTo>
                          <a:pt x="15" y="92"/>
                          <a:pt x="15" y="92"/>
                          <a:pt x="15" y="92"/>
                        </a:cubicBezTo>
                        <a:cubicBezTo>
                          <a:pt x="15" y="92"/>
                          <a:pt x="15" y="92"/>
                          <a:pt x="15" y="92"/>
                        </a:cubicBezTo>
                        <a:cubicBezTo>
                          <a:pt x="16" y="92"/>
                          <a:pt x="16" y="92"/>
                          <a:pt x="16" y="92"/>
                        </a:cubicBezTo>
                        <a:cubicBezTo>
                          <a:pt x="16" y="93"/>
                          <a:pt x="16" y="93"/>
                          <a:pt x="16" y="93"/>
                        </a:cubicBezTo>
                        <a:cubicBezTo>
                          <a:pt x="15" y="93"/>
                          <a:pt x="15" y="93"/>
                          <a:pt x="15" y="93"/>
                        </a:cubicBezTo>
                        <a:cubicBezTo>
                          <a:pt x="15" y="93"/>
                          <a:pt x="15" y="93"/>
                          <a:pt x="15" y="93"/>
                        </a:cubicBezTo>
                        <a:cubicBezTo>
                          <a:pt x="16" y="93"/>
                          <a:pt x="16" y="93"/>
                          <a:pt x="16" y="93"/>
                        </a:cubicBezTo>
                        <a:cubicBezTo>
                          <a:pt x="16" y="94"/>
                          <a:pt x="16" y="94"/>
                          <a:pt x="16" y="94"/>
                        </a:cubicBezTo>
                        <a:cubicBezTo>
                          <a:pt x="17" y="95"/>
                          <a:pt x="17" y="95"/>
                          <a:pt x="17" y="95"/>
                        </a:cubicBezTo>
                        <a:cubicBezTo>
                          <a:pt x="16" y="95"/>
                          <a:pt x="16" y="95"/>
                          <a:pt x="16" y="95"/>
                        </a:cubicBezTo>
                        <a:cubicBezTo>
                          <a:pt x="16" y="95"/>
                          <a:pt x="16" y="95"/>
                          <a:pt x="16" y="95"/>
                        </a:cubicBezTo>
                        <a:cubicBezTo>
                          <a:pt x="15" y="96"/>
                          <a:pt x="15" y="96"/>
                          <a:pt x="15" y="96"/>
                        </a:cubicBezTo>
                        <a:cubicBezTo>
                          <a:pt x="14" y="96"/>
                          <a:pt x="14" y="96"/>
                          <a:pt x="14" y="96"/>
                        </a:cubicBezTo>
                        <a:cubicBezTo>
                          <a:pt x="14" y="95"/>
                          <a:pt x="14" y="95"/>
                          <a:pt x="14" y="95"/>
                        </a:cubicBezTo>
                        <a:cubicBezTo>
                          <a:pt x="14" y="95"/>
                          <a:pt x="14" y="95"/>
                          <a:pt x="14" y="95"/>
                        </a:cubicBezTo>
                        <a:cubicBezTo>
                          <a:pt x="14" y="96"/>
                          <a:pt x="14" y="96"/>
                          <a:pt x="14" y="96"/>
                        </a:cubicBezTo>
                        <a:cubicBezTo>
                          <a:pt x="14" y="96"/>
                          <a:pt x="14" y="96"/>
                          <a:pt x="14" y="96"/>
                        </a:cubicBezTo>
                        <a:cubicBezTo>
                          <a:pt x="13" y="96"/>
                          <a:pt x="13" y="96"/>
                          <a:pt x="13" y="96"/>
                        </a:cubicBezTo>
                        <a:cubicBezTo>
                          <a:pt x="13" y="96"/>
                          <a:pt x="13" y="96"/>
                          <a:pt x="13" y="96"/>
                        </a:cubicBezTo>
                        <a:cubicBezTo>
                          <a:pt x="12" y="96"/>
                          <a:pt x="12" y="96"/>
                          <a:pt x="12" y="96"/>
                        </a:cubicBezTo>
                        <a:cubicBezTo>
                          <a:pt x="13" y="96"/>
                          <a:pt x="13" y="96"/>
                          <a:pt x="13" y="96"/>
                        </a:cubicBezTo>
                        <a:cubicBezTo>
                          <a:pt x="14" y="96"/>
                          <a:pt x="14" y="96"/>
                          <a:pt x="14" y="96"/>
                        </a:cubicBezTo>
                        <a:cubicBezTo>
                          <a:pt x="16" y="96"/>
                          <a:pt x="16" y="96"/>
                          <a:pt x="16" y="96"/>
                        </a:cubicBezTo>
                        <a:cubicBezTo>
                          <a:pt x="19" y="95"/>
                          <a:pt x="19" y="95"/>
                          <a:pt x="19" y="95"/>
                        </a:cubicBezTo>
                        <a:cubicBezTo>
                          <a:pt x="20" y="94"/>
                          <a:pt x="20" y="94"/>
                          <a:pt x="20" y="94"/>
                        </a:cubicBezTo>
                        <a:cubicBezTo>
                          <a:pt x="20" y="94"/>
                          <a:pt x="20" y="94"/>
                          <a:pt x="20" y="94"/>
                        </a:cubicBezTo>
                        <a:cubicBezTo>
                          <a:pt x="20" y="94"/>
                          <a:pt x="20" y="94"/>
                          <a:pt x="20" y="94"/>
                        </a:cubicBezTo>
                        <a:cubicBezTo>
                          <a:pt x="20" y="94"/>
                          <a:pt x="20" y="94"/>
                          <a:pt x="20" y="94"/>
                        </a:cubicBezTo>
                        <a:cubicBezTo>
                          <a:pt x="20" y="94"/>
                          <a:pt x="20" y="94"/>
                          <a:pt x="20" y="94"/>
                        </a:cubicBezTo>
                        <a:cubicBezTo>
                          <a:pt x="19" y="94"/>
                          <a:pt x="19" y="94"/>
                          <a:pt x="19" y="94"/>
                        </a:cubicBezTo>
                        <a:cubicBezTo>
                          <a:pt x="19" y="94"/>
                          <a:pt x="19" y="94"/>
                          <a:pt x="19" y="94"/>
                        </a:cubicBezTo>
                        <a:cubicBezTo>
                          <a:pt x="19" y="93"/>
                          <a:pt x="19" y="93"/>
                          <a:pt x="19" y="93"/>
                        </a:cubicBezTo>
                        <a:cubicBezTo>
                          <a:pt x="19" y="93"/>
                          <a:pt x="19" y="93"/>
                          <a:pt x="19" y="93"/>
                        </a:cubicBezTo>
                        <a:cubicBezTo>
                          <a:pt x="19" y="93"/>
                          <a:pt x="19" y="93"/>
                          <a:pt x="19" y="93"/>
                        </a:cubicBezTo>
                        <a:cubicBezTo>
                          <a:pt x="19" y="93"/>
                          <a:pt x="19" y="93"/>
                          <a:pt x="19" y="93"/>
                        </a:cubicBezTo>
                        <a:cubicBezTo>
                          <a:pt x="19" y="93"/>
                          <a:pt x="19" y="93"/>
                          <a:pt x="19" y="93"/>
                        </a:cubicBezTo>
                        <a:cubicBezTo>
                          <a:pt x="20" y="93"/>
                          <a:pt x="20" y="93"/>
                          <a:pt x="20" y="93"/>
                        </a:cubicBezTo>
                        <a:cubicBezTo>
                          <a:pt x="20" y="93"/>
                          <a:pt x="20" y="93"/>
                          <a:pt x="20" y="93"/>
                        </a:cubicBezTo>
                        <a:cubicBezTo>
                          <a:pt x="20" y="93"/>
                          <a:pt x="20" y="93"/>
                          <a:pt x="20" y="93"/>
                        </a:cubicBezTo>
                        <a:cubicBezTo>
                          <a:pt x="20" y="94"/>
                          <a:pt x="20" y="94"/>
                          <a:pt x="20" y="94"/>
                        </a:cubicBezTo>
                        <a:cubicBezTo>
                          <a:pt x="20" y="94"/>
                          <a:pt x="20" y="94"/>
                          <a:pt x="20" y="94"/>
                        </a:cubicBezTo>
                        <a:cubicBezTo>
                          <a:pt x="21" y="93"/>
                          <a:pt x="21" y="93"/>
                          <a:pt x="21" y="93"/>
                        </a:cubicBezTo>
                        <a:cubicBezTo>
                          <a:pt x="21" y="93"/>
                          <a:pt x="21" y="93"/>
                          <a:pt x="21" y="93"/>
                        </a:cubicBezTo>
                        <a:cubicBezTo>
                          <a:pt x="21" y="93"/>
                          <a:pt x="21" y="93"/>
                          <a:pt x="21" y="93"/>
                        </a:cubicBezTo>
                        <a:cubicBezTo>
                          <a:pt x="21" y="93"/>
                          <a:pt x="21" y="93"/>
                          <a:pt x="21" y="93"/>
                        </a:cubicBezTo>
                        <a:cubicBezTo>
                          <a:pt x="21" y="93"/>
                          <a:pt x="21" y="93"/>
                          <a:pt x="21" y="93"/>
                        </a:cubicBezTo>
                        <a:cubicBezTo>
                          <a:pt x="22" y="92"/>
                          <a:pt x="22" y="92"/>
                          <a:pt x="22" y="92"/>
                        </a:cubicBezTo>
                        <a:cubicBezTo>
                          <a:pt x="22" y="92"/>
                          <a:pt x="22" y="92"/>
                          <a:pt x="22" y="92"/>
                        </a:cubicBezTo>
                        <a:cubicBezTo>
                          <a:pt x="22" y="92"/>
                          <a:pt x="22" y="92"/>
                          <a:pt x="22" y="92"/>
                        </a:cubicBezTo>
                        <a:cubicBezTo>
                          <a:pt x="22" y="91"/>
                          <a:pt x="22" y="91"/>
                          <a:pt x="22" y="91"/>
                        </a:cubicBezTo>
                        <a:cubicBezTo>
                          <a:pt x="22" y="91"/>
                          <a:pt x="22" y="91"/>
                          <a:pt x="22" y="91"/>
                        </a:cubicBezTo>
                        <a:cubicBezTo>
                          <a:pt x="23" y="91"/>
                          <a:pt x="23" y="91"/>
                          <a:pt x="23" y="91"/>
                        </a:cubicBezTo>
                        <a:cubicBezTo>
                          <a:pt x="22" y="91"/>
                          <a:pt x="22" y="91"/>
                          <a:pt x="22" y="91"/>
                        </a:cubicBezTo>
                        <a:cubicBezTo>
                          <a:pt x="22" y="91"/>
                          <a:pt x="22" y="91"/>
                          <a:pt x="22" y="91"/>
                        </a:cubicBezTo>
                        <a:cubicBezTo>
                          <a:pt x="22" y="90"/>
                          <a:pt x="22" y="90"/>
                          <a:pt x="22" y="90"/>
                        </a:cubicBezTo>
                        <a:cubicBezTo>
                          <a:pt x="22" y="90"/>
                          <a:pt x="22" y="90"/>
                          <a:pt x="22" y="90"/>
                        </a:cubicBezTo>
                        <a:cubicBezTo>
                          <a:pt x="22" y="90"/>
                          <a:pt x="22" y="90"/>
                          <a:pt x="22" y="90"/>
                        </a:cubicBezTo>
                        <a:cubicBezTo>
                          <a:pt x="22" y="90"/>
                          <a:pt x="22" y="90"/>
                          <a:pt x="22" y="90"/>
                        </a:cubicBezTo>
                        <a:cubicBezTo>
                          <a:pt x="22" y="90"/>
                          <a:pt x="22" y="90"/>
                          <a:pt x="22" y="90"/>
                        </a:cubicBezTo>
                        <a:cubicBezTo>
                          <a:pt x="22" y="90"/>
                          <a:pt x="22" y="90"/>
                          <a:pt x="22" y="90"/>
                        </a:cubicBezTo>
                        <a:cubicBezTo>
                          <a:pt x="22" y="89"/>
                          <a:pt x="22" y="89"/>
                          <a:pt x="22" y="89"/>
                        </a:cubicBezTo>
                        <a:cubicBezTo>
                          <a:pt x="22" y="89"/>
                          <a:pt x="22" y="89"/>
                          <a:pt x="22" y="89"/>
                        </a:cubicBezTo>
                        <a:cubicBezTo>
                          <a:pt x="22" y="89"/>
                          <a:pt x="22" y="89"/>
                          <a:pt x="22" y="89"/>
                        </a:cubicBezTo>
                        <a:cubicBezTo>
                          <a:pt x="22" y="89"/>
                          <a:pt x="22" y="89"/>
                          <a:pt x="22" y="89"/>
                        </a:cubicBezTo>
                        <a:cubicBezTo>
                          <a:pt x="22" y="88"/>
                          <a:pt x="22" y="88"/>
                          <a:pt x="22" y="88"/>
                        </a:cubicBezTo>
                        <a:cubicBezTo>
                          <a:pt x="22" y="88"/>
                          <a:pt x="22" y="88"/>
                          <a:pt x="22" y="88"/>
                        </a:cubicBezTo>
                        <a:cubicBezTo>
                          <a:pt x="22" y="87"/>
                          <a:pt x="22" y="87"/>
                          <a:pt x="22" y="87"/>
                        </a:cubicBezTo>
                        <a:cubicBezTo>
                          <a:pt x="22" y="87"/>
                          <a:pt x="22" y="87"/>
                          <a:pt x="22" y="87"/>
                        </a:cubicBezTo>
                        <a:cubicBezTo>
                          <a:pt x="22" y="86"/>
                          <a:pt x="22" y="86"/>
                          <a:pt x="22" y="86"/>
                        </a:cubicBezTo>
                        <a:cubicBezTo>
                          <a:pt x="22" y="86"/>
                          <a:pt x="22" y="86"/>
                          <a:pt x="22" y="86"/>
                        </a:cubicBezTo>
                        <a:cubicBezTo>
                          <a:pt x="22" y="86"/>
                          <a:pt x="22" y="86"/>
                          <a:pt x="22" y="86"/>
                        </a:cubicBezTo>
                        <a:cubicBezTo>
                          <a:pt x="20" y="86"/>
                          <a:pt x="20" y="86"/>
                          <a:pt x="20" y="86"/>
                        </a:cubicBezTo>
                        <a:cubicBezTo>
                          <a:pt x="20" y="85"/>
                          <a:pt x="20" y="85"/>
                          <a:pt x="20" y="85"/>
                        </a:cubicBezTo>
                        <a:cubicBezTo>
                          <a:pt x="20" y="85"/>
                          <a:pt x="20" y="85"/>
                          <a:pt x="20" y="85"/>
                        </a:cubicBezTo>
                        <a:cubicBezTo>
                          <a:pt x="19" y="85"/>
                          <a:pt x="19" y="85"/>
                          <a:pt x="19" y="85"/>
                        </a:cubicBezTo>
                        <a:cubicBezTo>
                          <a:pt x="19" y="84"/>
                          <a:pt x="19" y="84"/>
                          <a:pt x="19" y="84"/>
                        </a:cubicBezTo>
                        <a:cubicBezTo>
                          <a:pt x="18" y="84"/>
                          <a:pt x="18" y="84"/>
                          <a:pt x="18" y="84"/>
                        </a:cubicBezTo>
                        <a:cubicBezTo>
                          <a:pt x="18" y="84"/>
                          <a:pt x="18" y="84"/>
                          <a:pt x="18" y="84"/>
                        </a:cubicBezTo>
                        <a:cubicBezTo>
                          <a:pt x="18" y="83"/>
                          <a:pt x="18" y="83"/>
                          <a:pt x="18" y="83"/>
                        </a:cubicBezTo>
                        <a:cubicBezTo>
                          <a:pt x="18" y="83"/>
                          <a:pt x="18" y="83"/>
                          <a:pt x="18" y="83"/>
                        </a:cubicBezTo>
                        <a:cubicBezTo>
                          <a:pt x="18" y="83"/>
                          <a:pt x="18" y="83"/>
                          <a:pt x="18" y="83"/>
                        </a:cubicBezTo>
                        <a:cubicBezTo>
                          <a:pt x="18" y="83"/>
                          <a:pt x="18" y="83"/>
                          <a:pt x="18" y="83"/>
                        </a:cubicBezTo>
                        <a:cubicBezTo>
                          <a:pt x="18" y="83"/>
                          <a:pt x="18" y="83"/>
                          <a:pt x="18" y="83"/>
                        </a:cubicBezTo>
                        <a:cubicBezTo>
                          <a:pt x="18" y="83"/>
                          <a:pt x="18" y="83"/>
                          <a:pt x="18" y="83"/>
                        </a:cubicBezTo>
                        <a:cubicBezTo>
                          <a:pt x="18" y="82"/>
                          <a:pt x="18" y="82"/>
                          <a:pt x="18" y="82"/>
                        </a:cubicBezTo>
                        <a:cubicBezTo>
                          <a:pt x="18" y="82"/>
                          <a:pt x="18" y="82"/>
                          <a:pt x="18" y="82"/>
                        </a:cubicBezTo>
                        <a:cubicBezTo>
                          <a:pt x="18" y="81"/>
                          <a:pt x="18" y="81"/>
                          <a:pt x="18" y="81"/>
                        </a:cubicBezTo>
                        <a:cubicBezTo>
                          <a:pt x="18" y="80"/>
                          <a:pt x="18" y="80"/>
                          <a:pt x="18" y="80"/>
                        </a:cubicBezTo>
                        <a:cubicBezTo>
                          <a:pt x="32" y="79"/>
                          <a:pt x="47" y="77"/>
                          <a:pt x="61" y="75"/>
                        </a:cubicBezTo>
                        <a:cubicBezTo>
                          <a:pt x="61" y="75"/>
                          <a:pt x="61" y="75"/>
                          <a:pt x="61" y="75"/>
                        </a:cubicBezTo>
                        <a:cubicBezTo>
                          <a:pt x="61" y="75"/>
                          <a:pt x="61" y="75"/>
                          <a:pt x="61" y="75"/>
                        </a:cubicBezTo>
                        <a:cubicBezTo>
                          <a:pt x="61" y="75"/>
                          <a:pt x="61" y="75"/>
                          <a:pt x="61" y="7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48" name="Group 547">
                  <a:extLst>
                    <a:ext uri="{FF2B5EF4-FFF2-40B4-BE49-F238E27FC236}">
                      <a16:creationId xmlns="" xmlns:a16="http://schemas.microsoft.com/office/drawing/2014/main" id="{083291A7-1E84-4198-B6A2-22177563C774}"/>
                    </a:ext>
                  </a:extLst>
                </p:cNvPr>
                <p:cNvGrpSpPr>
                  <a:grpSpLocks noChangeAspect="1"/>
                </p:cNvGrpSpPr>
                <p:nvPr/>
              </p:nvGrpSpPr>
              <p:grpSpPr>
                <a:xfrm>
                  <a:off x="4575787" y="2203171"/>
                  <a:ext cx="2198259" cy="2487848"/>
                  <a:chOff x="3558406" y="3049617"/>
                  <a:chExt cx="1751002" cy="1981672"/>
                </a:xfrm>
                <a:grpFill/>
              </p:grpSpPr>
              <p:sp>
                <p:nvSpPr>
                  <p:cNvPr id="421" name="Freeform 330">
                    <a:extLst>
                      <a:ext uri="{FF2B5EF4-FFF2-40B4-BE49-F238E27FC236}">
                        <a16:creationId xmlns="" xmlns:a16="http://schemas.microsoft.com/office/drawing/2014/main" id="{B8610A95-64F3-4F77-AEC6-88E0ED9B3A2B}"/>
                      </a:ext>
                    </a:extLst>
                  </p:cNvPr>
                  <p:cNvSpPr>
                    <a:spLocks/>
                  </p:cNvSpPr>
                  <p:nvPr/>
                </p:nvSpPr>
                <p:spPr bwMode="auto">
                  <a:xfrm>
                    <a:off x="4606910" y="3605324"/>
                    <a:ext cx="560950" cy="456099"/>
                  </a:xfrm>
                  <a:custGeom>
                    <a:avLst/>
                    <a:gdLst>
                      <a:gd name="T0" fmla="*/ 106 w 107"/>
                      <a:gd name="T1" fmla="*/ 7 h 87"/>
                      <a:gd name="T2" fmla="*/ 8 w 107"/>
                      <a:gd name="T3" fmla="*/ 0 h 87"/>
                      <a:gd name="T4" fmla="*/ 0 w 107"/>
                      <a:gd name="T5" fmla="*/ 79 h 87"/>
                      <a:gd name="T6" fmla="*/ 0 w 107"/>
                      <a:gd name="T7" fmla="*/ 79 h 87"/>
                      <a:gd name="T8" fmla="*/ 0 w 107"/>
                      <a:gd name="T9" fmla="*/ 79 h 87"/>
                      <a:gd name="T10" fmla="*/ 0 w 107"/>
                      <a:gd name="T11" fmla="*/ 79 h 87"/>
                      <a:gd name="T12" fmla="*/ 0 w 107"/>
                      <a:gd name="T13" fmla="*/ 79 h 87"/>
                      <a:gd name="T14" fmla="*/ 0 w 107"/>
                      <a:gd name="T15" fmla="*/ 79 h 87"/>
                      <a:gd name="T16" fmla="*/ 0 w 107"/>
                      <a:gd name="T17" fmla="*/ 79 h 87"/>
                      <a:gd name="T18" fmla="*/ 93 w 107"/>
                      <a:gd name="T19" fmla="*/ 86 h 87"/>
                      <a:gd name="T20" fmla="*/ 104 w 107"/>
                      <a:gd name="T21" fmla="*/ 87 h 87"/>
                      <a:gd name="T22" fmla="*/ 107 w 107"/>
                      <a:gd name="T23" fmla="*/ 7 h 87"/>
                      <a:gd name="T24" fmla="*/ 106 w 107"/>
                      <a:gd name="T25" fmla="*/ 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87">
                        <a:moveTo>
                          <a:pt x="106" y="7"/>
                        </a:moveTo>
                        <a:cubicBezTo>
                          <a:pt x="73" y="6"/>
                          <a:pt x="40" y="3"/>
                          <a:pt x="8" y="0"/>
                        </a:cubicBezTo>
                        <a:cubicBezTo>
                          <a:pt x="5" y="27"/>
                          <a:pt x="2" y="53"/>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31" y="83"/>
                          <a:pt x="62" y="85"/>
                          <a:pt x="93" y="86"/>
                        </a:cubicBezTo>
                        <a:cubicBezTo>
                          <a:pt x="97" y="86"/>
                          <a:pt x="100" y="86"/>
                          <a:pt x="104" y="87"/>
                        </a:cubicBezTo>
                        <a:cubicBezTo>
                          <a:pt x="105" y="60"/>
                          <a:pt x="106" y="34"/>
                          <a:pt x="107" y="7"/>
                        </a:cubicBezTo>
                        <a:lnTo>
                          <a:pt x="106" y="7"/>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8" name="Freeform 337">
                    <a:extLst>
                      <a:ext uri="{FF2B5EF4-FFF2-40B4-BE49-F238E27FC236}">
                        <a16:creationId xmlns="" xmlns:a16="http://schemas.microsoft.com/office/drawing/2014/main" id="{C0FC56F0-F194-4250-8F52-52654A9B7BFF}"/>
                      </a:ext>
                    </a:extLst>
                  </p:cNvPr>
                  <p:cNvSpPr>
                    <a:spLocks noEditPoints="1"/>
                  </p:cNvSpPr>
                  <p:nvPr/>
                </p:nvSpPr>
                <p:spPr bwMode="auto">
                  <a:xfrm>
                    <a:off x="4318571" y="3893663"/>
                    <a:ext cx="440372" cy="550465"/>
                  </a:xfrm>
                  <a:custGeom>
                    <a:avLst/>
                    <a:gdLst>
                      <a:gd name="T0" fmla="*/ 38 w 84"/>
                      <a:gd name="T1" fmla="*/ 22 h 105"/>
                      <a:gd name="T2" fmla="*/ 37 w 84"/>
                      <a:gd name="T3" fmla="*/ 21 h 105"/>
                      <a:gd name="T4" fmla="*/ 37 w 84"/>
                      <a:gd name="T5" fmla="*/ 22 h 105"/>
                      <a:gd name="T6" fmla="*/ 37 w 84"/>
                      <a:gd name="T7" fmla="*/ 23 h 105"/>
                      <a:gd name="T8" fmla="*/ 38 w 84"/>
                      <a:gd name="T9" fmla="*/ 24 h 105"/>
                      <a:gd name="T10" fmla="*/ 32 w 84"/>
                      <a:gd name="T11" fmla="*/ 21 h 105"/>
                      <a:gd name="T12" fmla="*/ 33 w 84"/>
                      <a:gd name="T13" fmla="*/ 22 h 105"/>
                      <a:gd name="T14" fmla="*/ 36 w 84"/>
                      <a:gd name="T15" fmla="*/ 19 h 105"/>
                      <a:gd name="T16" fmla="*/ 35 w 84"/>
                      <a:gd name="T17" fmla="*/ 19 h 105"/>
                      <a:gd name="T18" fmla="*/ 83 w 84"/>
                      <a:gd name="T19" fmla="*/ 27 h 105"/>
                      <a:gd name="T20" fmla="*/ 84 w 84"/>
                      <a:gd name="T21" fmla="*/ 27 h 105"/>
                      <a:gd name="T22" fmla="*/ 39 w 84"/>
                      <a:gd name="T23" fmla="*/ 25 h 105"/>
                      <a:gd name="T24" fmla="*/ 38 w 84"/>
                      <a:gd name="T25" fmla="*/ 26 h 105"/>
                      <a:gd name="T26" fmla="*/ 35 w 84"/>
                      <a:gd name="T27" fmla="*/ 29 h 105"/>
                      <a:gd name="T28" fmla="*/ 34 w 84"/>
                      <a:gd name="T29" fmla="*/ 27 h 105"/>
                      <a:gd name="T30" fmla="*/ 33 w 84"/>
                      <a:gd name="T31" fmla="*/ 26 h 105"/>
                      <a:gd name="T32" fmla="*/ 33 w 84"/>
                      <a:gd name="T33" fmla="*/ 23 h 105"/>
                      <a:gd name="T34" fmla="*/ 32 w 84"/>
                      <a:gd name="T35" fmla="*/ 25 h 105"/>
                      <a:gd name="T36" fmla="*/ 31 w 84"/>
                      <a:gd name="T37" fmla="*/ 24 h 105"/>
                      <a:gd name="T38" fmla="*/ 31 w 84"/>
                      <a:gd name="T39" fmla="*/ 23 h 105"/>
                      <a:gd name="T40" fmla="*/ 30 w 84"/>
                      <a:gd name="T41" fmla="*/ 22 h 105"/>
                      <a:gd name="T42" fmla="*/ 29 w 84"/>
                      <a:gd name="T43" fmla="*/ 21 h 105"/>
                      <a:gd name="T44" fmla="*/ 29 w 84"/>
                      <a:gd name="T45" fmla="*/ 20 h 105"/>
                      <a:gd name="T46" fmla="*/ 29 w 84"/>
                      <a:gd name="T47" fmla="*/ 19 h 105"/>
                      <a:gd name="T48" fmla="*/ 29 w 84"/>
                      <a:gd name="T49" fmla="*/ 18 h 105"/>
                      <a:gd name="T50" fmla="*/ 28 w 84"/>
                      <a:gd name="T51" fmla="*/ 15 h 105"/>
                      <a:gd name="T52" fmla="*/ 26 w 84"/>
                      <a:gd name="T53" fmla="*/ 16 h 105"/>
                      <a:gd name="T54" fmla="*/ 27 w 84"/>
                      <a:gd name="T55" fmla="*/ 15 h 105"/>
                      <a:gd name="T56" fmla="*/ 26 w 84"/>
                      <a:gd name="T57" fmla="*/ 11 h 105"/>
                      <a:gd name="T58" fmla="*/ 27 w 84"/>
                      <a:gd name="T59" fmla="*/ 11 h 105"/>
                      <a:gd name="T60" fmla="*/ 27 w 84"/>
                      <a:gd name="T61" fmla="*/ 10 h 105"/>
                      <a:gd name="T62" fmla="*/ 27 w 84"/>
                      <a:gd name="T63" fmla="*/ 9 h 105"/>
                      <a:gd name="T64" fmla="*/ 29 w 84"/>
                      <a:gd name="T65" fmla="*/ 9 h 105"/>
                      <a:gd name="T66" fmla="*/ 30 w 84"/>
                      <a:gd name="T67" fmla="*/ 8 h 105"/>
                      <a:gd name="T68" fmla="*/ 31 w 84"/>
                      <a:gd name="T69" fmla="*/ 9 h 105"/>
                      <a:gd name="T70" fmla="*/ 31 w 84"/>
                      <a:gd name="T71" fmla="*/ 10 h 105"/>
                      <a:gd name="T72" fmla="*/ 31 w 84"/>
                      <a:gd name="T73" fmla="*/ 11 h 105"/>
                      <a:gd name="T74" fmla="*/ 31 w 84"/>
                      <a:gd name="T75" fmla="*/ 12 h 105"/>
                      <a:gd name="T76" fmla="*/ 33 w 84"/>
                      <a:gd name="T77" fmla="*/ 14 h 105"/>
                      <a:gd name="T78" fmla="*/ 34 w 84"/>
                      <a:gd name="T79" fmla="*/ 14 h 105"/>
                      <a:gd name="T80" fmla="*/ 34 w 84"/>
                      <a:gd name="T81" fmla="*/ 16 h 105"/>
                      <a:gd name="T82" fmla="*/ 34 w 84"/>
                      <a:gd name="T83" fmla="*/ 17 h 105"/>
                      <a:gd name="T84" fmla="*/ 35 w 84"/>
                      <a:gd name="T85" fmla="*/ 18 h 105"/>
                      <a:gd name="T86" fmla="*/ 36 w 84"/>
                      <a:gd name="T87" fmla="*/ 16 h 105"/>
                      <a:gd name="T88" fmla="*/ 36 w 84"/>
                      <a:gd name="T89" fmla="*/ 15 h 105"/>
                      <a:gd name="T90" fmla="*/ 35 w 84"/>
                      <a:gd name="T91" fmla="*/ 14 h 105"/>
                      <a:gd name="T92" fmla="*/ 36 w 84"/>
                      <a:gd name="T93" fmla="*/ 13 h 105"/>
                      <a:gd name="T94" fmla="*/ 37 w 84"/>
                      <a:gd name="T95" fmla="*/ 13 h 105"/>
                      <a:gd name="T96" fmla="*/ 37 w 84"/>
                      <a:gd name="T97" fmla="*/ 14 h 105"/>
                      <a:gd name="T98" fmla="*/ 38 w 84"/>
                      <a:gd name="T99" fmla="*/ 15 h 105"/>
                      <a:gd name="T100" fmla="*/ 40 w 84"/>
                      <a:gd name="T101" fmla="*/ 15 h 105"/>
                      <a:gd name="T102" fmla="*/ 39 w 84"/>
                      <a:gd name="T103" fmla="*/ 16 h 105"/>
                      <a:gd name="T104" fmla="*/ 37 w 84"/>
                      <a:gd name="T105" fmla="*/ 17 h 105"/>
                      <a:gd name="T106" fmla="*/ 38 w 84"/>
                      <a:gd name="T107" fmla="*/ 20 h 105"/>
                      <a:gd name="T108" fmla="*/ 39 w 84"/>
                      <a:gd name="T109" fmla="*/ 21 h 105"/>
                      <a:gd name="T110" fmla="*/ 41 w 84"/>
                      <a:gd name="T111" fmla="*/ 2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4" h="105">
                        <a:moveTo>
                          <a:pt x="38" y="23"/>
                        </a:moveTo>
                        <a:cubicBezTo>
                          <a:pt x="38" y="23"/>
                          <a:pt x="38" y="23"/>
                          <a:pt x="38" y="23"/>
                        </a:cubicBezTo>
                        <a:cubicBezTo>
                          <a:pt x="38" y="23"/>
                          <a:pt x="38" y="23"/>
                          <a:pt x="38" y="23"/>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1"/>
                          <a:pt x="38" y="21"/>
                          <a:pt x="38"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3"/>
                          <a:pt x="37" y="23"/>
                          <a:pt x="37" y="23"/>
                        </a:cubicBezTo>
                        <a:cubicBezTo>
                          <a:pt x="37" y="23"/>
                          <a:pt x="37" y="23"/>
                          <a:pt x="37" y="23"/>
                        </a:cubicBezTo>
                        <a:cubicBezTo>
                          <a:pt x="37" y="23"/>
                          <a:pt x="37" y="23"/>
                          <a:pt x="37" y="23"/>
                        </a:cubicBezTo>
                        <a:cubicBezTo>
                          <a:pt x="37" y="23"/>
                          <a:pt x="37" y="23"/>
                          <a:pt x="37" y="23"/>
                        </a:cubicBezTo>
                        <a:cubicBezTo>
                          <a:pt x="37" y="25"/>
                          <a:pt x="37" y="25"/>
                          <a:pt x="37" y="25"/>
                        </a:cubicBezTo>
                        <a:cubicBezTo>
                          <a:pt x="37" y="25"/>
                          <a:pt x="37" y="25"/>
                          <a:pt x="37" y="25"/>
                        </a:cubicBezTo>
                        <a:cubicBezTo>
                          <a:pt x="38" y="25"/>
                          <a:pt x="38" y="25"/>
                          <a:pt x="38" y="25"/>
                        </a:cubicBezTo>
                        <a:cubicBezTo>
                          <a:pt x="38" y="25"/>
                          <a:pt x="38" y="25"/>
                          <a:pt x="38" y="25"/>
                        </a:cubicBezTo>
                        <a:cubicBezTo>
                          <a:pt x="38" y="25"/>
                          <a:pt x="38" y="25"/>
                          <a:pt x="38" y="25"/>
                        </a:cubicBezTo>
                        <a:cubicBezTo>
                          <a:pt x="38" y="25"/>
                          <a:pt x="38" y="25"/>
                          <a:pt x="38" y="25"/>
                        </a:cubicBezTo>
                        <a:cubicBezTo>
                          <a:pt x="38" y="24"/>
                          <a:pt x="38" y="24"/>
                          <a:pt x="38" y="24"/>
                        </a:cubicBezTo>
                        <a:cubicBezTo>
                          <a:pt x="38" y="24"/>
                          <a:pt x="38" y="24"/>
                          <a:pt x="38" y="24"/>
                        </a:cubicBezTo>
                        <a:cubicBezTo>
                          <a:pt x="38" y="24"/>
                          <a:pt x="38" y="24"/>
                          <a:pt x="38" y="24"/>
                        </a:cubicBezTo>
                        <a:cubicBezTo>
                          <a:pt x="38" y="24"/>
                          <a:pt x="38" y="24"/>
                          <a:pt x="38" y="24"/>
                        </a:cubicBezTo>
                        <a:lnTo>
                          <a:pt x="38" y="23"/>
                        </a:lnTo>
                        <a:close/>
                        <a:moveTo>
                          <a:pt x="33" y="21"/>
                        </a:moveTo>
                        <a:cubicBezTo>
                          <a:pt x="33" y="21"/>
                          <a:pt x="33" y="21"/>
                          <a:pt x="33" y="21"/>
                        </a:cubicBezTo>
                        <a:cubicBezTo>
                          <a:pt x="33" y="21"/>
                          <a:pt x="33" y="21"/>
                          <a:pt x="33" y="21"/>
                        </a:cubicBezTo>
                        <a:cubicBezTo>
                          <a:pt x="32" y="21"/>
                          <a:pt x="32" y="21"/>
                          <a:pt x="32" y="21"/>
                        </a:cubicBezTo>
                        <a:cubicBezTo>
                          <a:pt x="32" y="21"/>
                          <a:pt x="32" y="21"/>
                          <a:pt x="32" y="21"/>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lnTo>
                          <a:pt x="33" y="21"/>
                        </a:lnTo>
                        <a:close/>
                        <a:moveTo>
                          <a:pt x="36" y="19"/>
                        </a:move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20"/>
                          <a:pt x="36" y="20"/>
                          <a:pt x="36" y="20"/>
                        </a:cubicBezTo>
                        <a:cubicBezTo>
                          <a:pt x="36" y="20"/>
                          <a:pt x="36" y="20"/>
                          <a:pt x="36" y="20"/>
                        </a:cubicBezTo>
                        <a:cubicBezTo>
                          <a:pt x="36" y="20"/>
                          <a:pt x="36" y="20"/>
                          <a:pt x="36" y="20"/>
                        </a:cubicBezTo>
                        <a:cubicBezTo>
                          <a:pt x="36" y="19"/>
                          <a:pt x="36" y="19"/>
                          <a:pt x="36" y="19"/>
                        </a:cubicBezTo>
                        <a:cubicBezTo>
                          <a:pt x="36" y="19"/>
                          <a:pt x="36" y="19"/>
                          <a:pt x="36" y="19"/>
                        </a:cubicBezTo>
                        <a:close/>
                        <a:moveTo>
                          <a:pt x="83" y="27"/>
                        </a:moveTo>
                        <a:cubicBezTo>
                          <a:pt x="73" y="26"/>
                          <a:pt x="64" y="25"/>
                          <a:pt x="55" y="24"/>
                        </a:cubicBezTo>
                        <a:cubicBezTo>
                          <a:pt x="55" y="24"/>
                          <a:pt x="55" y="24"/>
                          <a:pt x="55" y="24"/>
                        </a:cubicBezTo>
                        <a:cubicBezTo>
                          <a:pt x="55" y="24"/>
                          <a:pt x="55" y="24"/>
                          <a:pt x="55" y="24"/>
                        </a:cubicBezTo>
                        <a:cubicBezTo>
                          <a:pt x="55" y="18"/>
                          <a:pt x="56" y="11"/>
                          <a:pt x="57" y="5"/>
                        </a:cubicBezTo>
                        <a:cubicBezTo>
                          <a:pt x="42" y="3"/>
                          <a:pt x="27" y="2"/>
                          <a:pt x="13" y="0"/>
                        </a:cubicBezTo>
                        <a:cubicBezTo>
                          <a:pt x="8" y="32"/>
                          <a:pt x="4" y="65"/>
                          <a:pt x="0" y="97"/>
                        </a:cubicBezTo>
                        <a:cubicBezTo>
                          <a:pt x="26" y="101"/>
                          <a:pt x="52" y="103"/>
                          <a:pt x="78" y="105"/>
                        </a:cubicBezTo>
                        <a:cubicBezTo>
                          <a:pt x="80" y="79"/>
                          <a:pt x="82" y="53"/>
                          <a:pt x="84" y="27"/>
                        </a:cubicBezTo>
                        <a:lnTo>
                          <a:pt x="83" y="27"/>
                        </a:lnTo>
                        <a:close/>
                        <a:moveTo>
                          <a:pt x="41" y="24"/>
                        </a:moveTo>
                        <a:cubicBezTo>
                          <a:pt x="41" y="24"/>
                          <a:pt x="41" y="24"/>
                          <a:pt x="41" y="24"/>
                        </a:cubicBezTo>
                        <a:cubicBezTo>
                          <a:pt x="41" y="24"/>
                          <a:pt x="41" y="24"/>
                          <a:pt x="41" y="24"/>
                        </a:cubicBezTo>
                        <a:cubicBezTo>
                          <a:pt x="40" y="25"/>
                          <a:pt x="40" y="25"/>
                          <a:pt x="40" y="25"/>
                        </a:cubicBezTo>
                        <a:cubicBezTo>
                          <a:pt x="40" y="25"/>
                          <a:pt x="40" y="25"/>
                          <a:pt x="40" y="25"/>
                        </a:cubicBezTo>
                        <a:cubicBezTo>
                          <a:pt x="40" y="25"/>
                          <a:pt x="40" y="25"/>
                          <a:pt x="40" y="25"/>
                        </a:cubicBezTo>
                        <a:cubicBezTo>
                          <a:pt x="39" y="25"/>
                          <a:pt x="39" y="25"/>
                          <a:pt x="39" y="25"/>
                        </a:cubicBezTo>
                        <a:cubicBezTo>
                          <a:pt x="39" y="25"/>
                          <a:pt x="39" y="25"/>
                          <a:pt x="39" y="25"/>
                        </a:cubicBezTo>
                        <a:cubicBezTo>
                          <a:pt x="39" y="25"/>
                          <a:pt x="39" y="25"/>
                          <a:pt x="39" y="25"/>
                        </a:cubicBezTo>
                        <a:cubicBezTo>
                          <a:pt x="39" y="25"/>
                          <a:pt x="39" y="25"/>
                          <a:pt x="39" y="25"/>
                        </a:cubicBezTo>
                        <a:cubicBezTo>
                          <a:pt x="38" y="25"/>
                          <a:pt x="38" y="25"/>
                          <a:pt x="38" y="25"/>
                        </a:cubicBezTo>
                        <a:cubicBezTo>
                          <a:pt x="38" y="25"/>
                          <a:pt x="38" y="25"/>
                          <a:pt x="38" y="25"/>
                        </a:cubicBezTo>
                        <a:cubicBezTo>
                          <a:pt x="38" y="26"/>
                          <a:pt x="38" y="26"/>
                          <a:pt x="38" y="26"/>
                        </a:cubicBezTo>
                        <a:cubicBezTo>
                          <a:pt x="38" y="26"/>
                          <a:pt x="38" y="26"/>
                          <a:pt x="38" y="26"/>
                        </a:cubicBezTo>
                        <a:cubicBezTo>
                          <a:pt x="38" y="26"/>
                          <a:pt x="38" y="26"/>
                          <a:pt x="38" y="26"/>
                        </a:cubicBezTo>
                        <a:cubicBezTo>
                          <a:pt x="38" y="26"/>
                          <a:pt x="38" y="26"/>
                          <a:pt x="38" y="26"/>
                        </a:cubicBezTo>
                        <a:cubicBezTo>
                          <a:pt x="38" y="26"/>
                          <a:pt x="38" y="26"/>
                          <a:pt x="38" y="26"/>
                        </a:cubicBezTo>
                        <a:cubicBezTo>
                          <a:pt x="38" y="27"/>
                          <a:pt x="38" y="27"/>
                          <a:pt x="38" y="27"/>
                        </a:cubicBezTo>
                        <a:cubicBezTo>
                          <a:pt x="37" y="27"/>
                          <a:pt x="37" y="27"/>
                          <a:pt x="37" y="27"/>
                        </a:cubicBezTo>
                        <a:cubicBezTo>
                          <a:pt x="36" y="28"/>
                          <a:pt x="36" y="28"/>
                          <a:pt x="36" y="28"/>
                        </a:cubicBezTo>
                        <a:cubicBezTo>
                          <a:pt x="36" y="28"/>
                          <a:pt x="36" y="28"/>
                          <a:pt x="36" y="28"/>
                        </a:cubicBezTo>
                        <a:cubicBezTo>
                          <a:pt x="35" y="28"/>
                          <a:pt x="35" y="28"/>
                          <a:pt x="35" y="28"/>
                        </a:cubicBezTo>
                        <a:cubicBezTo>
                          <a:pt x="35" y="29"/>
                          <a:pt x="35" y="29"/>
                          <a:pt x="35" y="29"/>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7"/>
                          <a:pt x="34" y="27"/>
                          <a:pt x="34" y="27"/>
                        </a:cubicBezTo>
                        <a:cubicBezTo>
                          <a:pt x="34" y="27"/>
                          <a:pt x="34" y="27"/>
                          <a:pt x="34" y="27"/>
                        </a:cubicBezTo>
                        <a:cubicBezTo>
                          <a:pt x="34" y="27"/>
                          <a:pt x="34" y="27"/>
                          <a:pt x="34" y="27"/>
                        </a:cubicBezTo>
                        <a:cubicBezTo>
                          <a:pt x="34" y="27"/>
                          <a:pt x="34" y="27"/>
                          <a:pt x="34" y="27"/>
                        </a:cubicBezTo>
                        <a:cubicBezTo>
                          <a:pt x="34" y="27"/>
                          <a:pt x="34" y="27"/>
                          <a:pt x="34" y="27"/>
                        </a:cubicBezTo>
                        <a:cubicBezTo>
                          <a:pt x="34" y="27"/>
                          <a:pt x="34" y="27"/>
                          <a:pt x="34" y="27"/>
                        </a:cubicBezTo>
                        <a:cubicBezTo>
                          <a:pt x="33" y="26"/>
                          <a:pt x="33" y="26"/>
                          <a:pt x="33" y="26"/>
                        </a:cubicBezTo>
                        <a:cubicBezTo>
                          <a:pt x="33" y="26"/>
                          <a:pt x="33" y="26"/>
                          <a:pt x="33" y="26"/>
                        </a:cubicBezTo>
                        <a:cubicBezTo>
                          <a:pt x="33" y="26"/>
                          <a:pt x="33" y="26"/>
                          <a:pt x="33" y="26"/>
                        </a:cubicBezTo>
                        <a:cubicBezTo>
                          <a:pt x="34" y="25"/>
                          <a:pt x="34" y="25"/>
                          <a:pt x="34" y="25"/>
                        </a:cubicBezTo>
                        <a:cubicBezTo>
                          <a:pt x="34" y="25"/>
                          <a:pt x="34" y="25"/>
                          <a:pt x="34" y="25"/>
                        </a:cubicBezTo>
                        <a:cubicBezTo>
                          <a:pt x="33" y="25"/>
                          <a:pt x="33" y="25"/>
                          <a:pt x="33" y="25"/>
                        </a:cubicBezTo>
                        <a:cubicBezTo>
                          <a:pt x="33" y="24"/>
                          <a:pt x="33" y="24"/>
                          <a:pt x="33" y="24"/>
                        </a:cubicBezTo>
                        <a:cubicBezTo>
                          <a:pt x="33" y="24"/>
                          <a:pt x="33" y="24"/>
                          <a:pt x="33" y="24"/>
                        </a:cubicBezTo>
                        <a:cubicBezTo>
                          <a:pt x="33" y="23"/>
                          <a:pt x="33" y="23"/>
                          <a:pt x="33" y="23"/>
                        </a:cubicBezTo>
                        <a:cubicBezTo>
                          <a:pt x="33" y="23"/>
                          <a:pt x="33" y="23"/>
                          <a:pt x="33" y="23"/>
                        </a:cubicBezTo>
                        <a:cubicBezTo>
                          <a:pt x="33" y="23"/>
                          <a:pt x="33" y="23"/>
                          <a:pt x="33" y="23"/>
                        </a:cubicBezTo>
                        <a:cubicBezTo>
                          <a:pt x="33" y="24"/>
                          <a:pt x="33" y="24"/>
                          <a:pt x="33" y="24"/>
                        </a:cubicBezTo>
                        <a:cubicBezTo>
                          <a:pt x="33" y="24"/>
                          <a:pt x="33" y="24"/>
                          <a:pt x="33" y="24"/>
                        </a:cubicBezTo>
                        <a:cubicBezTo>
                          <a:pt x="33" y="24"/>
                          <a:pt x="33" y="24"/>
                          <a:pt x="33" y="24"/>
                        </a:cubicBezTo>
                        <a:cubicBezTo>
                          <a:pt x="33" y="24"/>
                          <a:pt x="33" y="24"/>
                          <a:pt x="33" y="24"/>
                        </a:cubicBezTo>
                        <a:cubicBezTo>
                          <a:pt x="32" y="24"/>
                          <a:pt x="32" y="24"/>
                          <a:pt x="32" y="24"/>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0" y="23"/>
                          <a:pt x="30" y="23"/>
                          <a:pt x="30" y="23"/>
                        </a:cubicBezTo>
                        <a:cubicBezTo>
                          <a:pt x="30" y="23"/>
                          <a:pt x="30" y="23"/>
                          <a:pt x="30" y="23"/>
                        </a:cubicBezTo>
                        <a:cubicBezTo>
                          <a:pt x="30" y="23"/>
                          <a:pt x="30" y="23"/>
                          <a:pt x="30" y="23"/>
                        </a:cubicBezTo>
                        <a:cubicBezTo>
                          <a:pt x="30" y="23"/>
                          <a:pt x="30" y="23"/>
                          <a:pt x="30" y="23"/>
                        </a:cubicBezTo>
                        <a:cubicBezTo>
                          <a:pt x="30" y="22"/>
                          <a:pt x="30" y="22"/>
                          <a:pt x="30" y="22"/>
                        </a:cubicBezTo>
                        <a:cubicBezTo>
                          <a:pt x="30" y="22"/>
                          <a:pt x="30" y="22"/>
                          <a:pt x="30" y="22"/>
                        </a:cubicBezTo>
                        <a:cubicBezTo>
                          <a:pt x="30" y="22"/>
                          <a:pt x="30" y="22"/>
                          <a:pt x="30"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7"/>
                          <a:pt x="29" y="17"/>
                          <a:pt x="29" y="17"/>
                        </a:cubicBezTo>
                        <a:cubicBezTo>
                          <a:pt x="29" y="17"/>
                          <a:pt x="29" y="17"/>
                          <a:pt x="29" y="17"/>
                        </a:cubicBezTo>
                        <a:cubicBezTo>
                          <a:pt x="29" y="16"/>
                          <a:pt x="29" y="16"/>
                          <a:pt x="29" y="16"/>
                        </a:cubicBezTo>
                        <a:cubicBezTo>
                          <a:pt x="29" y="16"/>
                          <a:pt x="29" y="16"/>
                          <a:pt x="29" y="16"/>
                        </a:cubicBezTo>
                        <a:cubicBezTo>
                          <a:pt x="28" y="16"/>
                          <a:pt x="28" y="16"/>
                          <a:pt x="28" y="16"/>
                        </a:cubicBezTo>
                        <a:cubicBezTo>
                          <a:pt x="28" y="15"/>
                          <a:pt x="28" y="15"/>
                          <a:pt x="28" y="15"/>
                        </a:cubicBezTo>
                        <a:cubicBezTo>
                          <a:pt x="28" y="15"/>
                          <a:pt x="28" y="15"/>
                          <a:pt x="28" y="15"/>
                        </a:cubicBezTo>
                        <a:cubicBezTo>
                          <a:pt x="27" y="15"/>
                          <a:pt x="27" y="15"/>
                          <a:pt x="27" y="15"/>
                        </a:cubicBezTo>
                        <a:cubicBezTo>
                          <a:pt x="27" y="15"/>
                          <a:pt x="27" y="15"/>
                          <a:pt x="27" y="15"/>
                        </a:cubicBezTo>
                        <a:cubicBezTo>
                          <a:pt x="27" y="15"/>
                          <a:pt x="27" y="15"/>
                          <a:pt x="27" y="15"/>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6" y="16"/>
                          <a:pt x="26" y="16"/>
                          <a:pt x="26" y="16"/>
                        </a:cubicBezTo>
                        <a:cubicBezTo>
                          <a:pt x="26" y="16"/>
                          <a:pt x="26" y="16"/>
                          <a:pt x="26" y="16"/>
                        </a:cubicBezTo>
                        <a:cubicBezTo>
                          <a:pt x="26" y="15"/>
                          <a:pt x="26" y="15"/>
                          <a:pt x="26" y="15"/>
                        </a:cubicBezTo>
                        <a:cubicBezTo>
                          <a:pt x="26" y="15"/>
                          <a:pt x="26" y="15"/>
                          <a:pt x="26" y="15"/>
                        </a:cubicBezTo>
                        <a:cubicBezTo>
                          <a:pt x="26" y="15"/>
                          <a:pt x="26" y="15"/>
                          <a:pt x="26"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4"/>
                          <a:pt x="27" y="14"/>
                          <a:pt x="27" y="14"/>
                        </a:cubicBezTo>
                        <a:cubicBezTo>
                          <a:pt x="27" y="13"/>
                          <a:pt x="27" y="13"/>
                          <a:pt x="27" y="13"/>
                        </a:cubicBezTo>
                        <a:cubicBezTo>
                          <a:pt x="27" y="12"/>
                          <a:pt x="27" y="12"/>
                          <a:pt x="27" y="12"/>
                        </a:cubicBezTo>
                        <a:cubicBezTo>
                          <a:pt x="26" y="11"/>
                          <a:pt x="26" y="11"/>
                          <a:pt x="26" y="11"/>
                        </a:cubicBezTo>
                        <a:cubicBezTo>
                          <a:pt x="26" y="11"/>
                          <a:pt x="26" y="11"/>
                          <a:pt x="26"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9" y="9"/>
                          <a:pt x="29" y="9"/>
                          <a:pt x="29" y="9"/>
                        </a:cubicBezTo>
                        <a:cubicBezTo>
                          <a:pt x="30" y="9"/>
                          <a:pt x="30" y="9"/>
                          <a:pt x="30" y="9"/>
                        </a:cubicBezTo>
                        <a:cubicBezTo>
                          <a:pt x="30" y="9"/>
                          <a:pt x="30" y="9"/>
                          <a:pt x="30" y="9"/>
                        </a:cubicBezTo>
                        <a:cubicBezTo>
                          <a:pt x="30" y="9"/>
                          <a:pt x="30" y="9"/>
                          <a:pt x="30" y="9"/>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1" y="8"/>
                          <a:pt x="31" y="8"/>
                          <a:pt x="31" y="8"/>
                        </a:cubicBezTo>
                        <a:cubicBezTo>
                          <a:pt x="31" y="8"/>
                          <a:pt x="31" y="8"/>
                          <a:pt x="31" y="8"/>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3"/>
                          <a:pt x="31" y="13"/>
                          <a:pt x="31" y="13"/>
                        </a:cubicBezTo>
                        <a:cubicBezTo>
                          <a:pt x="31" y="13"/>
                          <a:pt x="31" y="13"/>
                          <a:pt x="31" y="13"/>
                        </a:cubicBezTo>
                        <a:cubicBezTo>
                          <a:pt x="32" y="13"/>
                          <a:pt x="32" y="13"/>
                          <a:pt x="32" y="13"/>
                        </a:cubicBezTo>
                        <a:cubicBezTo>
                          <a:pt x="32" y="13"/>
                          <a:pt x="32" y="13"/>
                          <a:pt x="32" y="13"/>
                        </a:cubicBezTo>
                        <a:cubicBezTo>
                          <a:pt x="32" y="14"/>
                          <a:pt x="32" y="14"/>
                          <a:pt x="32" y="14"/>
                        </a:cubicBezTo>
                        <a:cubicBezTo>
                          <a:pt x="33" y="14"/>
                          <a:pt x="33" y="14"/>
                          <a:pt x="33" y="14"/>
                        </a:cubicBezTo>
                        <a:cubicBezTo>
                          <a:pt x="33" y="14"/>
                          <a:pt x="33" y="14"/>
                          <a:pt x="33" y="14"/>
                        </a:cubicBezTo>
                        <a:cubicBezTo>
                          <a:pt x="33" y="14"/>
                          <a:pt x="33" y="14"/>
                          <a:pt x="33" y="14"/>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4"/>
                          <a:pt x="33" y="14"/>
                          <a:pt x="33"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5"/>
                          <a:pt x="34" y="15"/>
                          <a:pt x="34" y="15"/>
                        </a:cubicBezTo>
                        <a:cubicBezTo>
                          <a:pt x="34" y="15"/>
                          <a:pt x="34" y="15"/>
                          <a:pt x="34" y="15"/>
                        </a:cubicBezTo>
                        <a:cubicBezTo>
                          <a:pt x="34" y="15"/>
                          <a:pt x="34" y="15"/>
                          <a:pt x="34" y="15"/>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8"/>
                          <a:pt x="34" y="18"/>
                          <a:pt x="34" y="18"/>
                        </a:cubicBezTo>
                        <a:cubicBezTo>
                          <a:pt x="34" y="18"/>
                          <a:pt x="34" y="18"/>
                          <a:pt x="34" y="18"/>
                        </a:cubicBezTo>
                        <a:cubicBezTo>
                          <a:pt x="34" y="18"/>
                          <a:pt x="34" y="18"/>
                          <a:pt x="34"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7"/>
                          <a:pt x="36" y="17"/>
                          <a:pt x="36" y="17"/>
                        </a:cubicBezTo>
                        <a:cubicBezTo>
                          <a:pt x="36" y="17"/>
                          <a:pt x="36" y="17"/>
                          <a:pt x="36" y="17"/>
                        </a:cubicBezTo>
                        <a:cubicBezTo>
                          <a:pt x="36" y="16"/>
                          <a:pt x="36" y="16"/>
                          <a:pt x="36" y="16"/>
                        </a:cubicBezTo>
                        <a:cubicBezTo>
                          <a:pt x="36" y="16"/>
                          <a:pt x="36" y="16"/>
                          <a:pt x="36" y="16"/>
                        </a:cubicBezTo>
                        <a:cubicBezTo>
                          <a:pt x="35" y="16"/>
                          <a:pt x="35" y="16"/>
                          <a:pt x="35" y="16"/>
                        </a:cubicBezTo>
                        <a:cubicBezTo>
                          <a:pt x="35" y="16"/>
                          <a:pt x="35" y="16"/>
                          <a:pt x="35" y="16"/>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4"/>
                          <a:pt x="36" y="14"/>
                          <a:pt x="36" y="14"/>
                        </a:cubicBezTo>
                        <a:cubicBezTo>
                          <a:pt x="35" y="14"/>
                          <a:pt x="35" y="14"/>
                          <a:pt x="35" y="14"/>
                        </a:cubicBezTo>
                        <a:cubicBezTo>
                          <a:pt x="35" y="14"/>
                          <a:pt x="35" y="14"/>
                          <a:pt x="35" y="14"/>
                        </a:cubicBezTo>
                        <a:cubicBezTo>
                          <a:pt x="35" y="14"/>
                          <a:pt x="35" y="14"/>
                          <a:pt x="35" y="14"/>
                        </a:cubicBezTo>
                        <a:cubicBezTo>
                          <a:pt x="35" y="14"/>
                          <a:pt x="35" y="14"/>
                          <a:pt x="35" y="14"/>
                        </a:cubicBezTo>
                        <a:cubicBezTo>
                          <a:pt x="35" y="13"/>
                          <a:pt x="35" y="13"/>
                          <a:pt x="35" y="13"/>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4"/>
                          <a:pt x="36" y="14"/>
                          <a:pt x="36" y="14"/>
                        </a:cubicBezTo>
                        <a:cubicBezTo>
                          <a:pt x="37" y="14"/>
                          <a:pt x="37" y="14"/>
                          <a:pt x="37" y="14"/>
                        </a:cubicBezTo>
                        <a:cubicBezTo>
                          <a:pt x="37" y="14"/>
                          <a:pt x="37" y="14"/>
                          <a:pt x="37" y="14"/>
                        </a:cubicBezTo>
                        <a:cubicBezTo>
                          <a:pt x="37" y="13"/>
                          <a:pt x="37" y="13"/>
                          <a:pt x="37" y="13"/>
                        </a:cubicBezTo>
                        <a:cubicBezTo>
                          <a:pt x="37" y="13"/>
                          <a:pt x="37" y="13"/>
                          <a:pt x="37" y="13"/>
                        </a:cubicBezTo>
                        <a:cubicBezTo>
                          <a:pt x="37" y="13"/>
                          <a:pt x="37" y="13"/>
                          <a:pt x="37" y="13"/>
                        </a:cubicBezTo>
                        <a:cubicBezTo>
                          <a:pt x="37" y="13"/>
                          <a:pt x="37" y="13"/>
                          <a:pt x="37" y="13"/>
                        </a:cubicBezTo>
                        <a:cubicBezTo>
                          <a:pt x="37" y="13"/>
                          <a:pt x="37" y="13"/>
                          <a:pt x="37" y="13"/>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9" y="15"/>
                          <a:pt x="39" y="15"/>
                          <a:pt x="39" y="15"/>
                        </a:cubicBezTo>
                        <a:cubicBezTo>
                          <a:pt x="39" y="15"/>
                          <a:pt x="39" y="15"/>
                          <a:pt x="39" y="15"/>
                        </a:cubicBezTo>
                        <a:cubicBezTo>
                          <a:pt x="39" y="15"/>
                          <a:pt x="39" y="15"/>
                          <a:pt x="39" y="15"/>
                        </a:cubicBezTo>
                        <a:cubicBezTo>
                          <a:pt x="39" y="15"/>
                          <a:pt x="39" y="15"/>
                          <a:pt x="39" y="15"/>
                        </a:cubicBezTo>
                        <a:cubicBezTo>
                          <a:pt x="40" y="15"/>
                          <a:pt x="40" y="15"/>
                          <a:pt x="40" y="15"/>
                        </a:cubicBezTo>
                        <a:cubicBezTo>
                          <a:pt x="40" y="15"/>
                          <a:pt x="40" y="15"/>
                          <a:pt x="40" y="15"/>
                        </a:cubicBezTo>
                        <a:cubicBezTo>
                          <a:pt x="41" y="15"/>
                          <a:pt x="41" y="15"/>
                          <a:pt x="41" y="15"/>
                        </a:cubicBezTo>
                        <a:cubicBezTo>
                          <a:pt x="40" y="16"/>
                          <a:pt x="40" y="16"/>
                          <a:pt x="40" y="16"/>
                        </a:cubicBezTo>
                        <a:cubicBezTo>
                          <a:pt x="40" y="16"/>
                          <a:pt x="40" y="16"/>
                          <a:pt x="40"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8" y="16"/>
                          <a:pt x="38" y="16"/>
                          <a:pt x="38" y="16"/>
                        </a:cubicBezTo>
                        <a:cubicBezTo>
                          <a:pt x="37" y="16"/>
                          <a:pt x="37" y="16"/>
                          <a:pt x="37" y="16"/>
                        </a:cubicBezTo>
                        <a:cubicBezTo>
                          <a:pt x="37" y="16"/>
                          <a:pt x="37" y="16"/>
                          <a:pt x="37" y="16"/>
                        </a:cubicBezTo>
                        <a:cubicBezTo>
                          <a:pt x="36" y="17"/>
                          <a:pt x="36" y="17"/>
                          <a:pt x="36" y="17"/>
                        </a:cubicBezTo>
                        <a:cubicBezTo>
                          <a:pt x="37" y="17"/>
                          <a:pt x="37" y="17"/>
                          <a:pt x="37" y="17"/>
                        </a:cubicBezTo>
                        <a:cubicBezTo>
                          <a:pt x="37" y="17"/>
                          <a:pt x="37" y="17"/>
                          <a:pt x="37" y="17"/>
                        </a:cubicBezTo>
                        <a:cubicBezTo>
                          <a:pt x="37" y="18"/>
                          <a:pt x="37" y="18"/>
                          <a:pt x="37" y="18"/>
                        </a:cubicBezTo>
                        <a:cubicBezTo>
                          <a:pt x="37" y="18"/>
                          <a:pt x="37" y="18"/>
                          <a:pt x="37" y="18"/>
                        </a:cubicBezTo>
                        <a:cubicBezTo>
                          <a:pt x="37" y="18"/>
                          <a:pt x="37" y="18"/>
                          <a:pt x="37" y="18"/>
                        </a:cubicBezTo>
                        <a:cubicBezTo>
                          <a:pt x="38" y="19"/>
                          <a:pt x="38" y="19"/>
                          <a:pt x="38" y="19"/>
                        </a:cubicBezTo>
                        <a:cubicBezTo>
                          <a:pt x="38" y="19"/>
                          <a:pt x="38" y="19"/>
                          <a:pt x="38" y="19"/>
                        </a:cubicBezTo>
                        <a:cubicBezTo>
                          <a:pt x="38" y="19"/>
                          <a:pt x="38" y="19"/>
                          <a:pt x="38" y="19"/>
                        </a:cubicBezTo>
                        <a:cubicBezTo>
                          <a:pt x="38" y="20"/>
                          <a:pt x="38" y="20"/>
                          <a:pt x="38" y="20"/>
                        </a:cubicBezTo>
                        <a:cubicBezTo>
                          <a:pt x="38" y="20"/>
                          <a:pt x="38" y="20"/>
                          <a:pt x="38" y="20"/>
                        </a:cubicBezTo>
                        <a:cubicBezTo>
                          <a:pt x="38" y="20"/>
                          <a:pt x="38" y="20"/>
                          <a:pt x="38" y="20"/>
                        </a:cubicBezTo>
                        <a:cubicBezTo>
                          <a:pt x="39" y="20"/>
                          <a:pt x="39" y="20"/>
                          <a:pt x="39" y="20"/>
                        </a:cubicBezTo>
                        <a:cubicBezTo>
                          <a:pt x="39" y="20"/>
                          <a:pt x="39" y="20"/>
                          <a:pt x="39" y="20"/>
                        </a:cubicBezTo>
                        <a:cubicBezTo>
                          <a:pt x="39" y="20"/>
                          <a:pt x="39" y="20"/>
                          <a:pt x="39" y="20"/>
                        </a:cubicBezTo>
                        <a:cubicBezTo>
                          <a:pt x="39" y="21"/>
                          <a:pt x="39" y="21"/>
                          <a:pt x="39" y="21"/>
                        </a:cubicBezTo>
                        <a:cubicBezTo>
                          <a:pt x="39" y="21"/>
                          <a:pt x="39" y="21"/>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40" y="22"/>
                          <a:pt x="40" y="22"/>
                          <a:pt x="40" y="22"/>
                        </a:cubicBezTo>
                        <a:cubicBezTo>
                          <a:pt x="40" y="22"/>
                          <a:pt x="40" y="22"/>
                          <a:pt x="40" y="22"/>
                        </a:cubicBezTo>
                        <a:cubicBezTo>
                          <a:pt x="41" y="22"/>
                          <a:pt x="41" y="22"/>
                          <a:pt x="41" y="22"/>
                        </a:cubicBezTo>
                        <a:cubicBezTo>
                          <a:pt x="41" y="23"/>
                          <a:pt x="41" y="23"/>
                          <a:pt x="41" y="23"/>
                        </a:cubicBezTo>
                        <a:cubicBezTo>
                          <a:pt x="41" y="23"/>
                          <a:pt x="41" y="23"/>
                          <a:pt x="41" y="23"/>
                        </a:cubicBezTo>
                        <a:cubicBezTo>
                          <a:pt x="41" y="23"/>
                          <a:pt x="41" y="23"/>
                          <a:pt x="41" y="23"/>
                        </a:cubicBezTo>
                        <a:cubicBezTo>
                          <a:pt x="41" y="23"/>
                          <a:pt x="41" y="23"/>
                          <a:pt x="41" y="23"/>
                        </a:cubicBezTo>
                        <a:cubicBezTo>
                          <a:pt x="41" y="24"/>
                          <a:pt x="41" y="24"/>
                          <a:pt x="41" y="24"/>
                        </a:cubicBezTo>
                        <a:cubicBezTo>
                          <a:pt x="41" y="24"/>
                          <a:pt x="41" y="24"/>
                          <a:pt x="41" y="24"/>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5" name="Freeform 344">
                    <a:extLst>
                      <a:ext uri="{FF2B5EF4-FFF2-40B4-BE49-F238E27FC236}">
                        <a16:creationId xmlns="" xmlns:a16="http://schemas.microsoft.com/office/drawing/2014/main" id="{AB334A8C-3473-48E3-89DC-382B4FBF1D51}"/>
                      </a:ext>
                    </a:extLst>
                  </p:cNvPr>
                  <p:cNvSpPr>
                    <a:spLocks noEditPoints="1"/>
                  </p:cNvSpPr>
                  <p:nvPr/>
                </p:nvSpPr>
                <p:spPr bwMode="auto">
                  <a:xfrm>
                    <a:off x="3600346" y="3327471"/>
                    <a:ext cx="655315" cy="534737"/>
                  </a:xfrm>
                  <a:custGeom>
                    <a:avLst/>
                    <a:gdLst>
                      <a:gd name="T0" fmla="*/ 122 w 125"/>
                      <a:gd name="T1" fmla="*/ 27 h 102"/>
                      <a:gd name="T2" fmla="*/ 89 w 125"/>
                      <a:gd name="T3" fmla="*/ 19 h 102"/>
                      <a:gd name="T4" fmla="*/ 74 w 125"/>
                      <a:gd name="T5" fmla="*/ 19 h 102"/>
                      <a:gd name="T6" fmla="*/ 71 w 125"/>
                      <a:gd name="T7" fmla="*/ 20 h 102"/>
                      <a:gd name="T8" fmla="*/ 67 w 125"/>
                      <a:gd name="T9" fmla="*/ 20 h 102"/>
                      <a:gd name="T10" fmla="*/ 62 w 125"/>
                      <a:gd name="T11" fmla="*/ 20 h 102"/>
                      <a:gd name="T12" fmla="*/ 59 w 125"/>
                      <a:gd name="T13" fmla="*/ 19 h 102"/>
                      <a:gd name="T14" fmla="*/ 48 w 125"/>
                      <a:gd name="T15" fmla="*/ 17 h 102"/>
                      <a:gd name="T16" fmla="*/ 40 w 125"/>
                      <a:gd name="T17" fmla="*/ 16 h 102"/>
                      <a:gd name="T18" fmla="*/ 38 w 125"/>
                      <a:gd name="T19" fmla="*/ 13 h 102"/>
                      <a:gd name="T20" fmla="*/ 38 w 125"/>
                      <a:gd name="T21" fmla="*/ 8 h 102"/>
                      <a:gd name="T22" fmla="*/ 36 w 125"/>
                      <a:gd name="T23" fmla="*/ 4 h 102"/>
                      <a:gd name="T24" fmla="*/ 33 w 125"/>
                      <a:gd name="T25" fmla="*/ 4 h 102"/>
                      <a:gd name="T26" fmla="*/ 30 w 125"/>
                      <a:gd name="T27" fmla="*/ 2 h 102"/>
                      <a:gd name="T28" fmla="*/ 28 w 125"/>
                      <a:gd name="T29" fmla="*/ 2 h 102"/>
                      <a:gd name="T30" fmla="*/ 26 w 125"/>
                      <a:gd name="T31" fmla="*/ 1 h 102"/>
                      <a:gd name="T32" fmla="*/ 25 w 125"/>
                      <a:gd name="T33" fmla="*/ 2 h 102"/>
                      <a:gd name="T34" fmla="*/ 25 w 125"/>
                      <a:gd name="T35" fmla="*/ 2 h 102"/>
                      <a:gd name="T36" fmla="*/ 24 w 125"/>
                      <a:gd name="T37" fmla="*/ 1 h 102"/>
                      <a:gd name="T38" fmla="*/ 23 w 125"/>
                      <a:gd name="T39" fmla="*/ 2 h 102"/>
                      <a:gd name="T40" fmla="*/ 22 w 125"/>
                      <a:gd name="T41" fmla="*/ 6 h 102"/>
                      <a:gd name="T42" fmla="*/ 21 w 125"/>
                      <a:gd name="T43" fmla="*/ 9 h 102"/>
                      <a:gd name="T44" fmla="*/ 21 w 125"/>
                      <a:gd name="T45" fmla="*/ 11 h 102"/>
                      <a:gd name="T46" fmla="*/ 22 w 125"/>
                      <a:gd name="T47" fmla="*/ 11 h 102"/>
                      <a:gd name="T48" fmla="*/ 21 w 125"/>
                      <a:gd name="T49" fmla="*/ 13 h 102"/>
                      <a:gd name="T50" fmla="*/ 21 w 125"/>
                      <a:gd name="T51" fmla="*/ 15 h 102"/>
                      <a:gd name="T52" fmla="*/ 20 w 125"/>
                      <a:gd name="T53" fmla="*/ 14 h 102"/>
                      <a:gd name="T54" fmla="*/ 20 w 125"/>
                      <a:gd name="T55" fmla="*/ 16 h 102"/>
                      <a:gd name="T56" fmla="*/ 19 w 125"/>
                      <a:gd name="T57" fmla="*/ 19 h 102"/>
                      <a:gd name="T58" fmla="*/ 18 w 125"/>
                      <a:gd name="T59" fmla="*/ 22 h 102"/>
                      <a:gd name="T60" fmla="*/ 17 w 125"/>
                      <a:gd name="T61" fmla="*/ 26 h 102"/>
                      <a:gd name="T62" fmla="*/ 15 w 125"/>
                      <a:gd name="T63" fmla="*/ 30 h 102"/>
                      <a:gd name="T64" fmla="*/ 15 w 125"/>
                      <a:gd name="T65" fmla="*/ 31 h 102"/>
                      <a:gd name="T66" fmla="*/ 16 w 125"/>
                      <a:gd name="T67" fmla="*/ 32 h 102"/>
                      <a:gd name="T68" fmla="*/ 14 w 125"/>
                      <a:gd name="T69" fmla="*/ 35 h 102"/>
                      <a:gd name="T70" fmla="*/ 14 w 125"/>
                      <a:gd name="T71" fmla="*/ 35 h 102"/>
                      <a:gd name="T72" fmla="*/ 12 w 125"/>
                      <a:gd name="T73" fmla="*/ 40 h 102"/>
                      <a:gd name="T74" fmla="*/ 9 w 125"/>
                      <a:gd name="T75" fmla="*/ 49 h 102"/>
                      <a:gd name="T76" fmla="*/ 11 w 125"/>
                      <a:gd name="T77" fmla="*/ 49 h 102"/>
                      <a:gd name="T78" fmla="*/ 10 w 125"/>
                      <a:gd name="T79" fmla="*/ 49 h 102"/>
                      <a:gd name="T80" fmla="*/ 7 w 125"/>
                      <a:gd name="T81" fmla="*/ 54 h 102"/>
                      <a:gd name="T82" fmla="*/ 8 w 125"/>
                      <a:gd name="T83" fmla="*/ 55 h 102"/>
                      <a:gd name="T84" fmla="*/ 7 w 125"/>
                      <a:gd name="T85" fmla="*/ 54 h 102"/>
                      <a:gd name="T86" fmla="*/ 6 w 125"/>
                      <a:gd name="T87" fmla="*/ 56 h 102"/>
                      <a:gd name="T88" fmla="*/ 3 w 125"/>
                      <a:gd name="T89" fmla="*/ 59 h 102"/>
                      <a:gd name="T90" fmla="*/ 0 w 125"/>
                      <a:gd name="T91" fmla="*/ 65 h 102"/>
                      <a:gd name="T92" fmla="*/ 1 w 125"/>
                      <a:gd name="T93" fmla="*/ 68 h 102"/>
                      <a:gd name="T94" fmla="*/ 0 w 125"/>
                      <a:gd name="T95" fmla="*/ 72 h 102"/>
                      <a:gd name="T96" fmla="*/ 0 w 125"/>
                      <a:gd name="T97" fmla="*/ 76 h 102"/>
                      <a:gd name="T98" fmla="*/ 0 w 125"/>
                      <a:gd name="T99" fmla="*/ 80 h 102"/>
                      <a:gd name="T100" fmla="*/ 111 w 125"/>
                      <a:gd name="T101" fmla="*/ 66 h 102"/>
                      <a:gd name="T102" fmla="*/ 113 w 125"/>
                      <a:gd name="T103" fmla="*/ 63 h 102"/>
                      <a:gd name="T104" fmla="*/ 114 w 125"/>
                      <a:gd name="T105" fmla="*/ 60 h 102"/>
                      <a:gd name="T106" fmla="*/ 114 w 125"/>
                      <a:gd name="T107" fmla="*/ 58 h 102"/>
                      <a:gd name="T108" fmla="*/ 113 w 125"/>
                      <a:gd name="T109" fmla="*/ 57 h 102"/>
                      <a:gd name="T110" fmla="*/ 111 w 125"/>
                      <a:gd name="T111" fmla="*/ 57 h 102"/>
                      <a:gd name="T112" fmla="*/ 111 w 125"/>
                      <a:gd name="T113" fmla="*/ 54 h 102"/>
                      <a:gd name="T114" fmla="*/ 112 w 125"/>
                      <a:gd name="T115" fmla="*/ 52 h 102"/>
                      <a:gd name="T116" fmla="*/ 116 w 125"/>
                      <a:gd name="T117" fmla="*/ 47 h 102"/>
                      <a:gd name="T118" fmla="*/ 118 w 125"/>
                      <a:gd name="T119" fmla="*/ 43 h 102"/>
                      <a:gd name="T120" fmla="*/ 121 w 125"/>
                      <a:gd name="T121" fmla="*/ 36 h 102"/>
                      <a:gd name="T122" fmla="*/ 125 w 125"/>
                      <a:gd name="T123" fmla="*/ 32 h 102"/>
                      <a:gd name="T124" fmla="*/ 30 w 125"/>
                      <a:gd name="T125" fmla="*/ 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 h="102">
                        <a:moveTo>
                          <a:pt x="125" y="31"/>
                        </a:moveTo>
                        <a:cubicBezTo>
                          <a:pt x="125" y="30"/>
                          <a:pt x="125" y="30"/>
                          <a:pt x="125" y="30"/>
                        </a:cubicBezTo>
                        <a:cubicBezTo>
                          <a:pt x="124" y="29"/>
                          <a:pt x="124" y="29"/>
                          <a:pt x="124" y="29"/>
                        </a:cubicBezTo>
                        <a:cubicBezTo>
                          <a:pt x="124" y="28"/>
                          <a:pt x="124" y="28"/>
                          <a:pt x="124" y="28"/>
                        </a:cubicBezTo>
                        <a:cubicBezTo>
                          <a:pt x="124" y="28"/>
                          <a:pt x="124" y="28"/>
                          <a:pt x="124" y="28"/>
                        </a:cubicBezTo>
                        <a:cubicBezTo>
                          <a:pt x="124" y="28"/>
                          <a:pt x="124" y="28"/>
                          <a:pt x="124" y="28"/>
                        </a:cubicBezTo>
                        <a:cubicBezTo>
                          <a:pt x="123" y="28"/>
                          <a:pt x="123" y="28"/>
                          <a:pt x="123" y="28"/>
                        </a:cubicBezTo>
                        <a:cubicBezTo>
                          <a:pt x="123" y="27"/>
                          <a:pt x="123" y="27"/>
                          <a:pt x="123" y="27"/>
                        </a:cubicBezTo>
                        <a:cubicBezTo>
                          <a:pt x="123" y="27"/>
                          <a:pt x="123" y="27"/>
                          <a:pt x="123" y="27"/>
                        </a:cubicBezTo>
                        <a:cubicBezTo>
                          <a:pt x="122" y="27"/>
                          <a:pt x="122" y="27"/>
                          <a:pt x="122" y="27"/>
                        </a:cubicBezTo>
                        <a:cubicBezTo>
                          <a:pt x="121" y="26"/>
                          <a:pt x="121" y="26"/>
                          <a:pt x="121" y="26"/>
                        </a:cubicBezTo>
                        <a:cubicBezTo>
                          <a:pt x="121" y="26"/>
                          <a:pt x="121" y="26"/>
                          <a:pt x="121" y="26"/>
                        </a:cubicBezTo>
                        <a:cubicBezTo>
                          <a:pt x="121" y="26"/>
                          <a:pt x="121" y="26"/>
                          <a:pt x="121" y="26"/>
                        </a:cubicBezTo>
                        <a:cubicBezTo>
                          <a:pt x="121" y="25"/>
                          <a:pt x="121" y="25"/>
                          <a:pt x="121" y="25"/>
                        </a:cubicBezTo>
                        <a:cubicBezTo>
                          <a:pt x="120" y="23"/>
                          <a:pt x="120" y="23"/>
                          <a:pt x="120" y="23"/>
                        </a:cubicBezTo>
                        <a:cubicBezTo>
                          <a:pt x="120" y="23"/>
                          <a:pt x="120" y="23"/>
                          <a:pt x="120" y="23"/>
                        </a:cubicBezTo>
                        <a:cubicBezTo>
                          <a:pt x="120" y="23"/>
                          <a:pt x="120" y="23"/>
                          <a:pt x="120" y="23"/>
                        </a:cubicBezTo>
                        <a:cubicBezTo>
                          <a:pt x="110" y="21"/>
                          <a:pt x="101" y="20"/>
                          <a:pt x="91" y="18"/>
                        </a:cubicBezTo>
                        <a:cubicBezTo>
                          <a:pt x="90" y="19"/>
                          <a:pt x="90" y="19"/>
                          <a:pt x="90" y="19"/>
                        </a:cubicBezTo>
                        <a:cubicBezTo>
                          <a:pt x="89" y="19"/>
                          <a:pt x="89" y="19"/>
                          <a:pt x="89" y="19"/>
                        </a:cubicBezTo>
                        <a:cubicBezTo>
                          <a:pt x="86" y="18"/>
                          <a:pt x="86" y="18"/>
                          <a:pt x="86" y="18"/>
                        </a:cubicBezTo>
                        <a:cubicBezTo>
                          <a:pt x="85" y="18"/>
                          <a:pt x="85" y="18"/>
                          <a:pt x="84" y="18"/>
                        </a:cubicBezTo>
                        <a:cubicBezTo>
                          <a:pt x="83" y="18"/>
                          <a:pt x="83" y="18"/>
                          <a:pt x="83" y="18"/>
                        </a:cubicBezTo>
                        <a:cubicBezTo>
                          <a:pt x="83" y="18"/>
                          <a:pt x="83" y="18"/>
                          <a:pt x="83" y="18"/>
                        </a:cubicBezTo>
                        <a:cubicBezTo>
                          <a:pt x="82" y="18"/>
                          <a:pt x="82" y="18"/>
                          <a:pt x="82" y="18"/>
                        </a:cubicBezTo>
                        <a:cubicBezTo>
                          <a:pt x="82" y="19"/>
                          <a:pt x="82" y="19"/>
                          <a:pt x="82" y="19"/>
                        </a:cubicBezTo>
                        <a:cubicBezTo>
                          <a:pt x="81" y="19"/>
                          <a:pt x="81" y="19"/>
                          <a:pt x="81" y="19"/>
                        </a:cubicBezTo>
                        <a:cubicBezTo>
                          <a:pt x="77" y="19"/>
                          <a:pt x="77" y="19"/>
                          <a:pt x="77" y="19"/>
                        </a:cubicBezTo>
                        <a:cubicBezTo>
                          <a:pt x="75" y="19"/>
                          <a:pt x="75" y="19"/>
                          <a:pt x="75" y="19"/>
                        </a:cubicBezTo>
                        <a:cubicBezTo>
                          <a:pt x="74" y="19"/>
                          <a:pt x="74" y="19"/>
                          <a:pt x="74" y="19"/>
                        </a:cubicBezTo>
                        <a:cubicBezTo>
                          <a:pt x="74" y="19"/>
                          <a:pt x="74" y="19"/>
                          <a:pt x="74" y="19"/>
                        </a:cubicBezTo>
                        <a:cubicBezTo>
                          <a:pt x="74" y="20"/>
                          <a:pt x="74" y="20"/>
                          <a:pt x="74" y="20"/>
                        </a:cubicBezTo>
                        <a:cubicBezTo>
                          <a:pt x="73" y="20"/>
                          <a:pt x="73" y="20"/>
                          <a:pt x="73" y="20"/>
                        </a:cubicBezTo>
                        <a:cubicBezTo>
                          <a:pt x="73" y="20"/>
                          <a:pt x="73" y="20"/>
                          <a:pt x="73" y="20"/>
                        </a:cubicBezTo>
                        <a:cubicBezTo>
                          <a:pt x="73" y="20"/>
                          <a:pt x="73" y="20"/>
                          <a:pt x="73" y="20"/>
                        </a:cubicBezTo>
                        <a:cubicBezTo>
                          <a:pt x="72" y="20"/>
                          <a:pt x="72" y="20"/>
                          <a:pt x="72" y="20"/>
                        </a:cubicBezTo>
                        <a:cubicBezTo>
                          <a:pt x="72" y="20"/>
                          <a:pt x="72" y="20"/>
                          <a:pt x="72" y="20"/>
                        </a:cubicBezTo>
                        <a:cubicBezTo>
                          <a:pt x="72" y="20"/>
                          <a:pt x="72" y="20"/>
                          <a:pt x="72" y="20"/>
                        </a:cubicBezTo>
                        <a:cubicBezTo>
                          <a:pt x="71" y="20"/>
                          <a:pt x="71" y="20"/>
                          <a:pt x="71" y="20"/>
                        </a:cubicBezTo>
                        <a:cubicBezTo>
                          <a:pt x="71" y="20"/>
                          <a:pt x="71" y="20"/>
                          <a:pt x="71" y="20"/>
                        </a:cubicBezTo>
                        <a:cubicBezTo>
                          <a:pt x="71" y="20"/>
                          <a:pt x="71" y="20"/>
                          <a:pt x="71" y="20"/>
                        </a:cubicBezTo>
                        <a:cubicBezTo>
                          <a:pt x="70" y="20"/>
                          <a:pt x="70" y="20"/>
                          <a:pt x="70" y="20"/>
                        </a:cubicBezTo>
                        <a:cubicBezTo>
                          <a:pt x="70" y="20"/>
                          <a:pt x="70" y="20"/>
                          <a:pt x="70" y="20"/>
                        </a:cubicBezTo>
                        <a:cubicBezTo>
                          <a:pt x="70" y="20"/>
                          <a:pt x="70" y="20"/>
                          <a:pt x="70" y="20"/>
                        </a:cubicBezTo>
                        <a:cubicBezTo>
                          <a:pt x="69" y="20"/>
                          <a:pt x="69" y="20"/>
                          <a:pt x="69" y="20"/>
                        </a:cubicBezTo>
                        <a:cubicBezTo>
                          <a:pt x="67" y="19"/>
                          <a:pt x="67" y="19"/>
                          <a:pt x="67" y="19"/>
                        </a:cubicBezTo>
                        <a:cubicBezTo>
                          <a:pt x="67" y="19"/>
                          <a:pt x="67" y="19"/>
                          <a:pt x="67" y="19"/>
                        </a:cubicBezTo>
                        <a:cubicBezTo>
                          <a:pt x="67" y="19"/>
                          <a:pt x="67" y="19"/>
                          <a:pt x="67" y="19"/>
                        </a:cubicBezTo>
                        <a:cubicBezTo>
                          <a:pt x="67" y="20"/>
                          <a:pt x="67" y="20"/>
                          <a:pt x="67" y="20"/>
                        </a:cubicBezTo>
                        <a:cubicBezTo>
                          <a:pt x="67" y="20"/>
                          <a:pt x="67" y="20"/>
                          <a:pt x="67" y="20"/>
                        </a:cubicBezTo>
                        <a:cubicBezTo>
                          <a:pt x="66" y="20"/>
                          <a:pt x="66" y="20"/>
                          <a:pt x="66" y="20"/>
                        </a:cubicBezTo>
                        <a:cubicBezTo>
                          <a:pt x="65" y="20"/>
                          <a:pt x="65" y="20"/>
                          <a:pt x="65" y="20"/>
                        </a:cubicBezTo>
                        <a:cubicBezTo>
                          <a:pt x="65" y="20"/>
                          <a:pt x="65" y="20"/>
                          <a:pt x="65" y="20"/>
                        </a:cubicBezTo>
                        <a:cubicBezTo>
                          <a:pt x="64" y="20"/>
                          <a:pt x="64" y="20"/>
                          <a:pt x="64" y="20"/>
                        </a:cubicBezTo>
                        <a:cubicBezTo>
                          <a:pt x="64" y="20"/>
                          <a:pt x="64" y="20"/>
                          <a:pt x="64" y="20"/>
                        </a:cubicBezTo>
                        <a:cubicBezTo>
                          <a:pt x="64" y="20"/>
                          <a:pt x="64" y="20"/>
                          <a:pt x="64" y="20"/>
                        </a:cubicBezTo>
                        <a:cubicBezTo>
                          <a:pt x="63" y="20"/>
                          <a:pt x="63" y="20"/>
                          <a:pt x="63" y="20"/>
                        </a:cubicBezTo>
                        <a:cubicBezTo>
                          <a:pt x="63" y="20"/>
                          <a:pt x="63" y="20"/>
                          <a:pt x="63"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1" y="20"/>
                          <a:pt x="61" y="20"/>
                          <a:pt x="61" y="20"/>
                        </a:cubicBezTo>
                        <a:cubicBezTo>
                          <a:pt x="61" y="20"/>
                          <a:pt x="61" y="20"/>
                          <a:pt x="61" y="20"/>
                        </a:cubicBezTo>
                        <a:cubicBezTo>
                          <a:pt x="60" y="20"/>
                          <a:pt x="60" y="20"/>
                          <a:pt x="60" y="20"/>
                        </a:cubicBezTo>
                        <a:cubicBezTo>
                          <a:pt x="60" y="20"/>
                          <a:pt x="60" y="20"/>
                          <a:pt x="60" y="20"/>
                        </a:cubicBezTo>
                        <a:cubicBezTo>
                          <a:pt x="59" y="20"/>
                          <a:pt x="59" y="20"/>
                          <a:pt x="59" y="20"/>
                        </a:cubicBezTo>
                        <a:cubicBezTo>
                          <a:pt x="59" y="19"/>
                          <a:pt x="59" y="19"/>
                          <a:pt x="59" y="19"/>
                        </a:cubicBezTo>
                        <a:cubicBezTo>
                          <a:pt x="59" y="19"/>
                          <a:pt x="59" y="19"/>
                          <a:pt x="59" y="19"/>
                        </a:cubicBezTo>
                        <a:cubicBezTo>
                          <a:pt x="59" y="19"/>
                          <a:pt x="59" y="19"/>
                          <a:pt x="59" y="19"/>
                        </a:cubicBezTo>
                        <a:cubicBezTo>
                          <a:pt x="59" y="18"/>
                          <a:pt x="59" y="18"/>
                          <a:pt x="59" y="18"/>
                        </a:cubicBezTo>
                        <a:cubicBezTo>
                          <a:pt x="58" y="18"/>
                          <a:pt x="58" y="18"/>
                          <a:pt x="58" y="18"/>
                        </a:cubicBezTo>
                        <a:cubicBezTo>
                          <a:pt x="54" y="17"/>
                          <a:pt x="54" y="17"/>
                          <a:pt x="54" y="17"/>
                        </a:cubicBezTo>
                        <a:cubicBezTo>
                          <a:pt x="52" y="17"/>
                          <a:pt x="52" y="17"/>
                          <a:pt x="52" y="17"/>
                        </a:cubicBezTo>
                        <a:cubicBezTo>
                          <a:pt x="51" y="16"/>
                          <a:pt x="51" y="16"/>
                          <a:pt x="51" y="16"/>
                        </a:cubicBezTo>
                        <a:cubicBezTo>
                          <a:pt x="51" y="16"/>
                          <a:pt x="51" y="16"/>
                          <a:pt x="51" y="16"/>
                        </a:cubicBezTo>
                        <a:cubicBezTo>
                          <a:pt x="50" y="16"/>
                          <a:pt x="50" y="16"/>
                          <a:pt x="50" y="16"/>
                        </a:cubicBezTo>
                        <a:cubicBezTo>
                          <a:pt x="49" y="17"/>
                          <a:pt x="49" y="17"/>
                          <a:pt x="49" y="17"/>
                        </a:cubicBezTo>
                        <a:cubicBezTo>
                          <a:pt x="48" y="17"/>
                          <a:pt x="48" y="17"/>
                          <a:pt x="48" y="17"/>
                        </a:cubicBezTo>
                        <a:cubicBezTo>
                          <a:pt x="46" y="18"/>
                          <a:pt x="46" y="18"/>
                          <a:pt x="46" y="18"/>
                        </a:cubicBezTo>
                        <a:cubicBezTo>
                          <a:pt x="45" y="18"/>
                          <a:pt x="45" y="18"/>
                          <a:pt x="45" y="18"/>
                        </a:cubicBezTo>
                        <a:cubicBezTo>
                          <a:pt x="44" y="18"/>
                          <a:pt x="44" y="18"/>
                          <a:pt x="44" y="18"/>
                        </a:cubicBezTo>
                        <a:cubicBezTo>
                          <a:pt x="44" y="18"/>
                          <a:pt x="44" y="18"/>
                          <a:pt x="44" y="18"/>
                        </a:cubicBezTo>
                        <a:cubicBezTo>
                          <a:pt x="43" y="17"/>
                          <a:pt x="43" y="17"/>
                          <a:pt x="43" y="17"/>
                        </a:cubicBezTo>
                        <a:cubicBezTo>
                          <a:pt x="42" y="17"/>
                          <a:pt x="42" y="17"/>
                          <a:pt x="42" y="17"/>
                        </a:cubicBezTo>
                        <a:cubicBezTo>
                          <a:pt x="41" y="17"/>
                          <a:pt x="41" y="17"/>
                          <a:pt x="41" y="17"/>
                        </a:cubicBezTo>
                        <a:cubicBezTo>
                          <a:pt x="41" y="16"/>
                          <a:pt x="41" y="16"/>
                          <a:pt x="41" y="16"/>
                        </a:cubicBezTo>
                        <a:cubicBezTo>
                          <a:pt x="40" y="16"/>
                          <a:pt x="40" y="16"/>
                          <a:pt x="40" y="16"/>
                        </a:cubicBezTo>
                        <a:cubicBezTo>
                          <a:pt x="40" y="16"/>
                          <a:pt x="40" y="16"/>
                          <a:pt x="40" y="16"/>
                        </a:cubicBezTo>
                        <a:cubicBezTo>
                          <a:pt x="40" y="16"/>
                          <a:pt x="40" y="16"/>
                          <a:pt x="40" y="16"/>
                        </a:cubicBezTo>
                        <a:cubicBezTo>
                          <a:pt x="39" y="16"/>
                          <a:pt x="39" y="16"/>
                          <a:pt x="39" y="16"/>
                        </a:cubicBezTo>
                        <a:cubicBezTo>
                          <a:pt x="38" y="15"/>
                          <a:pt x="38" y="15"/>
                          <a:pt x="38" y="15"/>
                        </a:cubicBezTo>
                        <a:cubicBezTo>
                          <a:pt x="38" y="15"/>
                          <a:pt x="38" y="15"/>
                          <a:pt x="38" y="15"/>
                        </a:cubicBezTo>
                        <a:cubicBezTo>
                          <a:pt x="38" y="15"/>
                          <a:pt x="38" y="15"/>
                          <a:pt x="38" y="15"/>
                        </a:cubicBezTo>
                        <a:cubicBezTo>
                          <a:pt x="38" y="14"/>
                          <a:pt x="38" y="14"/>
                          <a:pt x="38" y="14"/>
                        </a:cubicBezTo>
                        <a:cubicBezTo>
                          <a:pt x="38" y="14"/>
                          <a:pt x="38" y="14"/>
                          <a:pt x="38" y="14"/>
                        </a:cubicBezTo>
                        <a:cubicBezTo>
                          <a:pt x="38" y="13"/>
                          <a:pt x="38" y="13"/>
                          <a:pt x="38" y="13"/>
                        </a:cubicBezTo>
                        <a:cubicBezTo>
                          <a:pt x="38" y="13"/>
                          <a:pt x="38" y="13"/>
                          <a:pt x="38" y="13"/>
                        </a:cubicBezTo>
                        <a:cubicBezTo>
                          <a:pt x="38" y="13"/>
                          <a:pt x="38" y="13"/>
                          <a:pt x="38" y="13"/>
                        </a:cubicBezTo>
                        <a:cubicBezTo>
                          <a:pt x="38" y="12"/>
                          <a:pt x="38" y="12"/>
                          <a:pt x="38" y="12"/>
                        </a:cubicBezTo>
                        <a:cubicBezTo>
                          <a:pt x="38" y="12"/>
                          <a:pt x="38" y="12"/>
                          <a:pt x="38" y="12"/>
                        </a:cubicBezTo>
                        <a:cubicBezTo>
                          <a:pt x="38" y="12"/>
                          <a:pt x="38" y="12"/>
                          <a:pt x="38" y="12"/>
                        </a:cubicBezTo>
                        <a:cubicBezTo>
                          <a:pt x="38" y="11"/>
                          <a:pt x="38" y="11"/>
                          <a:pt x="38" y="11"/>
                        </a:cubicBezTo>
                        <a:cubicBezTo>
                          <a:pt x="38" y="11"/>
                          <a:pt x="38" y="11"/>
                          <a:pt x="38" y="11"/>
                        </a:cubicBezTo>
                        <a:cubicBezTo>
                          <a:pt x="38" y="10"/>
                          <a:pt x="38" y="10"/>
                          <a:pt x="38" y="10"/>
                        </a:cubicBezTo>
                        <a:cubicBezTo>
                          <a:pt x="38" y="10"/>
                          <a:pt x="38" y="10"/>
                          <a:pt x="38" y="10"/>
                        </a:cubicBezTo>
                        <a:cubicBezTo>
                          <a:pt x="38" y="9"/>
                          <a:pt x="38" y="9"/>
                          <a:pt x="38" y="9"/>
                        </a:cubicBezTo>
                        <a:cubicBezTo>
                          <a:pt x="38" y="8"/>
                          <a:pt x="38" y="8"/>
                          <a:pt x="38" y="8"/>
                        </a:cubicBezTo>
                        <a:cubicBezTo>
                          <a:pt x="38" y="8"/>
                          <a:pt x="38" y="8"/>
                          <a:pt x="38" y="8"/>
                        </a:cubicBezTo>
                        <a:cubicBezTo>
                          <a:pt x="38" y="8"/>
                          <a:pt x="38" y="8"/>
                          <a:pt x="38" y="8"/>
                        </a:cubicBezTo>
                        <a:cubicBezTo>
                          <a:pt x="38" y="8"/>
                          <a:pt x="38" y="8"/>
                          <a:pt x="38" y="8"/>
                        </a:cubicBezTo>
                        <a:cubicBezTo>
                          <a:pt x="38" y="7"/>
                          <a:pt x="38" y="7"/>
                          <a:pt x="38" y="7"/>
                        </a:cubicBezTo>
                        <a:cubicBezTo>
                          <a:pt x="38" y="6"/>
                          <a:pt x="38" y="6"/>
                          <a:pt x="38" y="6"/>
                        </a:cubicBezTo>
                        <a:cubicBezTo>
                          <a:pt x="37" y="6"/>
                          <a:pt x="37" y="6"/>
                          <a:pt x="37" y="6"/>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4"/>
                          <a:pt x="33" y="4"/>
                          <a:pt x="33" y="4"/>
                        </a:cubicBezTo>
                        <a:cubicBezTo>
                          <a:pt x="33" y="4"/>
                          <a:pt x="33" y="4"/>
                          <a:pt x="33" y="4"/>
                        </a:cubicBezTo>
                        <a:cubicBezTo>
                          <a:pt x="33" y="4"/>
                          <a:pt x="33" y="4"/>
                          <a:pt x="33" y="4"/>
                        </a:cubicBezTo>
                        <a:cubicBezTo>
                          <a:pt x="32" y="4"/>
                          <a:pt x="32" y="4"/>
                          <a:pt x="32" y="4"/>
                        </a:cubicBezTo>
                        <a:cubicBezTo>
                          <a:pt x="32" y="4"/>
                          <a:pt x="32" y="4"/>
                          <a:pt x="32" y="4"/>
                        </a:cubicBezTo>
                        <a:cubicBezTo>
                          <a:pt x="32" y="4"/>
                          <a:pt x="32" y="4"/>
                          <a:pt x="32" y="4"/>
                        </a:cubicBezTo>
                        <a:cubicBezTo>
                          <a:pt x="31" y="3"/>
                          <a:pt x="31" y="3"/>
                          <a:pt x="31" y="3"/>
                        </a:cubicBezTo>
                        <a:cubicBezTo>
                          <a:pt x="31" y="3"/>
                          <a:pt x="31" y="3"/>
                          <a:pt x="31" y="3"/>
                        </a:cubicBezTo>
                        <a:cubicBezTo>
                          <a:pt x="30" y="3"/>
                          <a:pt x="30" y="3"/>
                          <a:pt x="30" y="3"/>
                        </a:cubicBezTo>
                        <a:cubicBezTo>
                          <a:pt x="30" y="3"/>
                          <a:pt x="30" y="3"/>
                          <a:pt x="30" y="3"/>
                        </a:cubicBezTo>
                        <a:cubicBezTo>
                          <a:pt x="30" y="2"/>
                          <a:pt x="30" y="2"/>
                          <a:pt x="30" y="2"/>
                        </a:cubicBezTo>
                        <a:cubicBezTo>
                          <a:pt x="30" y="2"/>
                          <a:pt x="30" y="2"/>
                          <a:pt x="30" y="2"/>
                        </a:cubicBezTo>
                        <a:cubicBezTo>
                          <a:pt x="30" y="2"/>
                          <a:pt x="30" y="2"/>
                          <a:pt x="30" y="2"/>
                        </a:cubicBezTo>
                        <a:cubicBezTo>
                          <a:pt x="30" y="2"/>
                          <a:pt x="30" y="2"/>
                          <a:pt x="30" y="2"/>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8" y="2"/>
                          <a:pt x="28" y="2"/>
                          <a:pt x="28" y="2"/>
                        </a:cubicBezTo>
                        <a:cubicBezTo>
                          <a:pt x="28" y="1"/>
                          <a:pt x="28" y="1"/>
                          <a:pt x="28" y="1"/>
                        </a:cubicBezTo>
                        <a:cubicBezTo>
                          <a:pt x="28" y="1"/>
                          <a:pt x="28" y="1"/>
                          <a:pt x="28" y="1"/>
                        </a:cubicBezTo>
                        <a:cubicBezTo>
                          <a:pt x="28" y="2"/>
                          <a:pt x="28" y="2"/>
                          <a:pt x="28" y="2"/>
                        </a:cubicBezTo>
                        <a:cubicBezTo>
                          <a:pt x="28" y="2"/>
                          <a:pt x="28" y="2"/>
                          <a:pt x="28" y="2"/>
                        </a:cubicBezTo>
                        <a:cubicBezTo>
                          <a:pt x="28" y="2"/>
                          <a:pt x="28" y="2"/>
                          <a:pt x="28" y="2"/>
                        </a:cubicBezTo>
                        <a:cubicBezTo>
                          <a:pt x="27" y="2"/>
                          <a:pt x="27" y="2"/>
                          <a:pt x="27" y="2"/>
                        </a:cubicBezTo>
                        <a:cubicBezTo>
                          <a:pt x="26" y="2"/>
                          <a:pt x="26" y="2"/>
                          <a:pt x="26" y="2"/>
                        </a:cubicBezTo>
                        <a:cubicBezTo>
                          <a:pt x="26" y="2"/>
                          <a:pt x="26" y="2"/>
                          <a:pt x="26" y="2"/>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5" y="1"/>
                          <a:pt x="25" y="1"/>
                          <a:pt x="25" y="1"/>
                        </a:cubicBezTo>
                        <a:cubicBezTo>
                          <a:pt x="25" y="1"/>
                          <a:pt x="25" y="1"/>
                          <a:pt x="25" y="1"/>
                        </a:cubicBezTo>
                        <a:cubicBezTo>
                          <a:pt x="25" y="1"/>
                          <a:pt x="25" y="1"/>
                          <a:pt x="25" y="1"/>
                        </a:cubicBezTo>
                        <a:cubicBezTo>
                          <a:pt x="25" y="1"/>
                          <a:pt x="25" y="1"/>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3"/>
                          <a:pt x="25" y="3"/>
                          <a:pt x="25" y="3"/>
                        </a:cubicBezTo>
                        <a:cubicBezTo>
                          <a:pt x="25" y="3"/>
                          <a:pt x="25" y="3"/>
                          <a:pt x="25" y="3"/>
                        </a:cubicBezTo>
                        <a:cubicBezTo>
                          <a:pt x="25" y="3"/>
                          <a:pt x="25" y="3"/>
                          <a:pt x="25" y="3"/>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2"/>
                          <a:pt x="23" y="2"/>
                          <a:pt x="23" y="2"/>
                        </a:cubicBezTo>
                        <a:cubicBezTo>
                          <a:pt x="23" y="3"/>
                          <a:pt x="23" y="3"/>
                          <a:pt x="23" y="3"/>
                        </a:cubicBezTo>
                        <a:cubicBezTo>
                          <a:pt x="23" y="4"/>
                          <a:pt x="23" y="4"/>
                          <a:pt x="23" y="4"/>
                        </a:cubicBezTo>
                        <a:cubicBezTo>
                          <a:pt x="23" y="4"/>
                          <a:pt x="23" y="4"/>
                          <a:pt x="23" y="4"/>
                        </a:cubicBezTo>
                        <a:cubicBezTo>
                          <a:pt x="23" y="5"/>
                          <a:pt x="23" y="5"/>
                          <a:pt x="23" y="5"/>
                        </a:cubicBezTo>
                        <a:cubicBezTo>
                          <a:pt x="23" y="5"/>
                          <a:pt x="23" y="5"/>
                          <a:pt x="23" y="5"/>
                        </a:cubicBezTo>
                        <a:cubicBezTo>
                          <a:pt x="22" y="5"/>
                          <a:pt x="22" y="5"/>
                          <a:pt x="22" y="5"/>
                        </a:cubicBezTo>
                        <a:cubicBezTo>
                          <a:pt x="22" y="5"/>
                          <a:pt x="22" y="5"/>
                          <a:pt x="22" y="5"/>
                        </a:cubicBezTo>
                        <a:cubicBezTo>
                          <a:pt x="22" y="5"/>
                          <a:pt x="22" y="5"/>
                          <a:pt x="22" y="5"/>
                        </a:cubicBezTo>
                        <a:cubicBezTo>
                          <a:pt x="22" y="5"/>
                          <a:pt x="22" y="5"/>
                          <a:pt x="22" y="5"/>
                        </a:cubicBezTo>
                        <a:cubicBezTo>
                          <a:pt x="22" y="6"/>
                          <a:pt x="22" y="6"/>
                          <a:pt x="22" y="6"/>
                        </a:cubicBezTo>
                        <a:cubicBezTo>
                          <a:pt x="22" y="6"/>
                          <a:pt x="22" y="6"/>
                          <a:pt x="22" y="6"/>
                        </a:cubicBezTo>
                        <a:cubicBezTo>
                          <a:pt x="22" y="7"/>
                          <a:pt x="22" y="7"/>
                          <a:pt x="22" y="7"/>
                        </a:cubicBezTo>
                        <a:cubicBezTo>
                          <a:pt x="22" y="7"/>
                          <a:pt x="22" y="7"/>
                          <a:pt x="22" y="7"/>
                        </a:cubicBezTo>
                        <a:cubicBezTo>
                          <a:pt x="22" y="8"/>
                          <a:pt x="22" y="8"/>
                          <a:pt x="22" y="8"/>
                        </a:cubicBezTo>
                        <a:cubicBezTo>
                          <a:pt x="21" y="8"/>
                          <a:pt x="21" y="8"/>
                          <a:pt x="21" y="8"/>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10"/>
                          <a:pt x="21" y="10"/>
                          <a:pt x="21" y="10"/>
                        </a:cubicBezTo>
                        <a:cubicBezTo>
                          <a:pt x="21" y="10"/>
                          <a:pt x="21" y="10"/>
                          <a:pt x="21" y="10"/>
                        </a:cubicBezTo>
                        <a:cubicBezTo>
                          <a:pt x="21" y="10"/>
                          <a:pt x="21" y="10"/>
                          <a:pt x="21" y="10"/>
                        </a:cubicBezTo>
                        <a:cubicBezTo>
                          <a:pt x="21" y="10"/>
                          <a:pt x="21" y="10"/>
                          <a:pt x="21" y="10"/>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2" y="11"/>
                          <a:pt x="22" y="11"/>
                          <a:pt x="22" y="11"/>
                        </a:cubicBezTo>
                        <a:cubicBezTo>
                          <a:pt x="22" y="10"/>
                          <a:pt x="22" y="10"/>
                          <a:pt x="22" y="10"/>
                        </a:cubicBezTo>
                        <a:cubicBezTo>
                          <a:pt x="22" y="10"/>
                          <a:pt x="22" y="10"/>
                          <a:pt x="22" y="10"/>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1" y="11"/>
                          <a:pt x="21" y="11"/>
                          <a:pt x="21" y="11"/>
                        </a:cubicBezTo>
                        <a:cubicBezTo>
                          <a:pt x="21" y="11"/>
                          <a:pt x="21" y="11"/>
                          <a:pt x="21" y="11"/>
                        </a:cubicBezTo>
                        <a:cubicBezTo>
                          <a:pt x="21" y="12"/>
                          <a:pt x="21" y="12"/>
                          <a:pt x="21" y="12"/>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4"/>
                          <a:pt x="21" y="14"/>
                          <a:pt x="21" y="14"/>
                        </a:cubicBezTo>
                        <a:cubicBezTo>
                          <a:pt x="21" y="14"/>
                          <a:pt x="21" y="14"/>
                          <a:pt x="21" y="14"/>
                        </a:cubicBezTo>
                        <a:cubicBezTo>
                          <a:pt x="21" y="14"/>
                          <a:pt x="21" y="14"/>
                          <a:pt x="21" y="14"/>
                        </a:cubicBezTo>
                        <a:cubicBezTo>
                          <a:pt x="21" y="14"/>
                          <a:pt x="21" y="14"/>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0" y="14"/>
                          <a:pt x="20" y="14"/>
                          <a:pt x="20" y="14"/>
                        </a:cubicBezTo>
                        <a:cubicBezTo>
                          <a:pt x="21" y="14"/>
                          <a:pt x="21" y="14"/>
                          <a:pt x="21" y="14"/>
                        </a:cubicBezTo>
                        <a:cubicBezTo>
                          <a:pt x="21" y="13"/>
                          <a:pt x="21" y="13"/>
                          <a:pt x="21" y="13"/>
                        </a:cubicBezTo>
                        <a:cubicBezTo>
                          <a:pt x="20" y="13"/>
                          <a:pt x="20" y="13"/>
                          <a:pt x="20" y="13"/>
                        </a:cubicBezTo>
                        <a:cubicBezTo>
                          <a:pt x="20" y="14"/>
                          <a:pt x="20" y="14"/>
                          <a:pt x="20" y="14"/>
                        </a:cubicBezTo>
                        <a:cubicBezTo>
                          <a:pt x="20" y="14"/>
                          <a:pt x="20" y="14"/>
                          <a:pt x="20" y="14"/>
                        </a:cubicBezTo>
                        <a:cubicBezTo>
                          <a:pt x="20" y="15"/>
                          <a:pt x="20" y="15"/>
                          <a:pt x="20" y="15"/>
                        </a:cubicBezTo>
                        <a:cubicBezTo>
                          <a:pt x="20" y="16"/>
                          <a:pt x="20" y="16"/>
                          <a:pt x="20" y="16"/>
                        </a:cubicBezTo>
                        <a:cubicBezTo>
                          <a:pt x="20" y="16"/>
                          <a:pt x="20" y="16"/>
                          <a:pt x="20" y="16"/>
                        </a:cubicBezTo>
                        <a:cubicBezTo>
                          <a:pt x="20" y="16"/>
                          <a:pt x="20" y="16"/>
                          <a:pt x="20" y="16"/>
                        </a:cubicBezTo>
                        <a:cubicBezTo>
                          <a:pt x="20" y="17"/>
                          <a:pt x="20" y="17"/>
                          <a:pt x="20" y="17"/>
                        </a:cubicBezTo>
                        <a:cubicBezTo>
                          <a:pt x="20" y="17"/>
                          <a:pt x="20" y="17"/>
                          <a:pt x="20" y="17"/>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8"/>
                          <a:pt x="19" y="18"/>
                          <a:pt x="19" y="18"/>
                        </a:cubicBezTo>
                        <a:cubicBezTo>
                          <a:pt x="19" y="18"/>
                          <a:pt x="19" y="18"/>
                          <a:pt x="19" y="18"/>
                        </a:cubicBezTo>
                        <a:cubicBezTo>
                          <a:pt x="19" y="19"/>
                          <a:pt x="19" y="19"/>
                          <a:pt x="19" y="19"/>
                        </a:cubicBezTo>
                        <a:cubicBezTo>
                          <a:pt x="19" y="19"/>
                          <a:pt x="19" y="19"/>
                          <a:pt x="19" y="19"/>
                        </a:cubicBezTo>
                        <a:cubicBezTo>
                          <a:pt x="19" y="19"/>
                          <a:pt x="19" y="19"/>
                          <a:pt x="19" y="19"/>
                        </a:cubicBezTo>
                        <a:cubicBezTo>
                          <a:pt x="19" y="20"/>
                          <a:pt x="19" y="20"/>
                          <a:pt x="19" y="20"/>
                        </a:cubicBezTo>
                        <a:cubicBezTo>
                          <a:pt x="19" y="20"/>
                          <a:pt x="19" y="20"/>
                          <a:pt x="19" y="20"/>
                        </a:cubicBezTo>
                        <a:cubicBezTo>
                          <a:pt x="19" y="20"/>
                          <a:pt x="19" y="20"/>
                          <a:pt x="19" y="20"/>
                        </a:cubicBezTo>
                        <a:cubicBezTo>
                          <a:pt x="19" y="21"/>
                          <a:pt x="19" y="21"/>
                          <a:pt x="19" y="21"/>
                        </a:cubicBezTo>
                        <a:cubicBezTo>
                          <a:pt x="19" y="21"/>
                          <a:pt x="19" y="21"/>
                          <a:pt x="19" y="21"/>
                        </a:cubicBezTo>
                        <a:cubicBezTo>
                          <a:pt x="18" y="22"/>
                          <a:pt x="18" y="22"/>
                          <a:pt x="18" y="22"/>
                        </a:cubicBezTo>
                        <a:cubicBezTo>
                          <a:pt x="18" y="22"/>
                          <a:pt x="18" y="22"/>
                          <a:pt x="18" y="22"/>
                        </a:cubicBezTo>
                        <a:cubicBezTo>
                          <a:pt x="18" y="22"/>
                          <a:pt x="18" y="22"/>
                          <a:pt x="18" y="22"/>
                        </a:cubicBezTo>
                        <a:cubicBezTo>
                          <a:pt x="18" y="23"/>
                          <a:pt x="18" y="23"/>
                          <a:pt x="18" y="23"/>
                        </a:cubicBezTo>
                        <a:cubicBezTo>
                          <a:pt x="17" y="23"/>
                          <a:pt x="17" y="23"/>
                          <a:pt x="17" y="23"/>
                        </a:cubicBezTo>
                        <a:cubicBezTo>
                          <a:pt x="18" y="23"/>
                          <a:pt x="18" y="23"/>
                          <a:pt x="18" y="23"/>
                        </a:cubicBezTo>
                        <a:cubicBezTo>
                          <a:pt x="17" y="24"/>
                          <a:pt x="17" y="24"/>
                          <a:pt x="17" y="25"/>
                        </a:cubicBezTo>
                        <a:cubicBezTo>
                          <a:pt x="17" y="25"/>
                          <a:pt x="17" y="25"/>
                          <a:pt x="17" y="25"/>
                        </a:cubicBezTo>
                        <a:cubicBezTo>
                          <a:pt x="17" y="25"/>
                          <a:pt x="17" y="25"/>
                          <a:pt x="17" y="25"/>
                        </a:cubicBezTo>
                        <a:cubicBezTo>
                          <a:pt x="17" y="25"/>
                          <a:pt x="17" y="25"/>
                          <a:pt x="17" y="25"/>
                        </a:cubicBezTo>
                        <a:cubicBezTo>
                          <a:pt x="17" y="26"/>
                          <a:pt x="17" y="26"/>
                          <a:pt x="17" y="26"/>
                        </a:cubicBezTo>
                        <a:cubicBezTo>
                          <a:pt x="17" y="26"/>
                          <a:pt x="17" y="26"/>
                          <a:pt x="17" y="26"/>
                        </a:cubicBezTo>
                        <a:cubicBezTo>
                          <a:pt x="17" y="26"/>
                          <a:pt x="17" y="26"/>
                          <a:pt x="17" y="26"/>
                        </a:cubicBezTo>
                        <a:cubicBezTo>
                          <a:pt x="17" y="26"/>
                          <a:pt x="17" y="26"/>
                          <a:pt x="16" y="26"/>
                        </a:cubicBezTo>
                        <a:cubicBezTo>
                          <a:pt x="16" y="27"/>
                          <a:pt x="16" y="27"/>
                          <a:pt x="16" y="27"/>
                        </a:cubicBezTo>
                        <a:cubicBezTo>
                          <a:pt x="16" y="27"/>
                          <a:pt x="16" y="27"/>
                          <a:pt x="16" y="27"/>
                        </a:cubicBezTo>
                        <a:cubicBezTo>
                          <a:pt x="16" y="27"/>
                          <a:pt x="16" y="27"/>
                          <a:pt x="16" y="27"/>
                        </a:cubicBezTo>
                        <a:cubicBezTo>
                          <a:pt x="16" y="28"/>
                          <a:pt x="16" y="28"/>
                          <a:pt x="16" y="28"/>
                        </a:cubicBezTo>
                        <a:cubicBezTo>
                          <a:pt x="15" y="28"/>
                          <a:pt x="15" y="28"/>
                          <a:pt x="15" y="28"/>
                        </a:cubicBezTo>
                        <a:cubicBezTo>
                          <a:pt x="16" y="28"/>
                          <a:pt x="16" y="28"/>
                          <a:pt x="16" y="28"/>
                        </a:cubicBezTo>
                        <a:cubicBezTo>
                          <a:pt x="16" y="29"/>
                          <a:pt x="16" y="29"/>
                          <a:pt x="16" y="29"/>
                        </a:cubicBezTo>
                        <a:cubicBezTo>
                          <a:pt x="15" y="29"/>
                          <a:pt x="15" y="29"/>
                          <a:pt x="15" y="29"/>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6" y="31"/>
                          <a:pt x="16" y="31"/>
                          <a:pt x="16" y="31"/>
                        </a:cubicBezTo>
                        <a:cubicBezTo>
                          <a:pt x="16" y="31"/>
                          <a:pt x="16" y="31"/>
                          <a:pt x="16" y="31"/>
                        </a:cubicBezTo>
                        <a:cubicBezTo>
                          <a:pt x="16" y="31"/>
                          <a:pt x="16" y="31"/>
                          <a:pt x="16" y="31"/>
                        </a:cubicBezTo>
                        <a:cubicBezTo>
                          <a:pt x="16" y="32"/>
                          <a:pt x="16" y="32"/>
                          <a:pt x="16" y="32"/>
                        </a:cubicBezTo>
                        <a:cubicBezTo>
                          <a:pt x="16" y="32"/>
                          <a:pt x="16" y="32"/>
                          <a:pt x="16" y="32"/>
                        </a:cubicBezTo>
                        <a:cubicBezTo>
                          <a:pt x="16" y="32"/>
                          <a:pt x="16" y="32"/>
                          <a:pt x="16" y="32"/>
                        </a:cubicBezTo>
                        <a:cubicBezTo>
                          <a:pt x="15" y="32"/>
                          <a:pt x="15" y="32"/>
                          <a:pt x="15" y="32"/>
                        </a:cubicBezTo>
                        <a:cubicBezTo>
                          <a:pt x="15" y="32"/>
                          <a:pt x="15" y="32"/>
                          <a:pt x="15" y="32"/>
                        </a:cubicBezTo>
                        <a:cubicBezTo>
                          <a:pt x="15" y="31"/>
                          <a:pt x="15" y="31"/>
                          <a:pt x="15" y="31"/>
                        </a:cubicBezTo>
                        <a:cubicBezTo>
                          <a:pt x="15" y="31"/>
                          <a:pt x="15" y="31"/>
                          <a:pt x="15" y="31"/>
                        </a:cubicBezTo>
                        <a:cubicBezTo>
                          <a:pt x="15" y="31"/>
                          <a:pt x="15" y="31"/>
                          <a:pt x="15" y="31"/>
                        </a:cubicBezTo>
                        <a:cubicBezTo>
                          <a:pt x="15" y="31"/>
                          <a:pt x="15" y="31"/>
                          <a:pt x="15" y="31"/>
                        </a:cubicBezTo>
                        <a:cubicBezTo>
                          <a:pt x="14" y="34"/>
                          <a:pt x="14" y="34"/>
                          <a:pt x="14" y="34"/>
                        </a:cubicBezTo>
                        <a:cubicBezTo>
                          <a:pt x="14" y="34"/>
                          <a:pt x="14" y="34"/>
                          <a:pt x="14" y="34"/>
                        </a:cubicBezTo>
                        <a:cubicBezTo>
                          <a:pt x="14" y="35"/>
                          <a:pt x="14" y="35"/>
                          <a:pt x="14" y="35"/>
                        </a:cubicBezTo>
                        <a:cubicBezTo>
                          <a:pt x="14" y="35"/>
                          <a:pt x="14" y="35"/>
                          <a:pt x="14" y="35"/>
                        </a:cubicBezTo>
                        <a:cubicBezTo>
                          <a:pt x="14" y="35"/>
                          <a:pt x="14" y="35"/>
                          <a:pt x="14" y="35"/>
                        </a:cubicBezTo>
                        <a:cubicBezTo>
                          <a:pt x="15" y="35"/>
                          <a:pt x="15" y="35"/>
                          <a:pt x="15" y="35"/>
                        </a:cubicBezTo>
                        <a:cubicBezTo>
                          <a:pt x="15" y="35"/>
                          <a:pt x="15" y="35"/>
                          <a:pt x="15" y="35"/>
                        </a:cubicBezTo>
                        <a:cubicBezTo>
                          <a:pt x="15" y="36"/>
                          <a:pt x="15" y="36"/>
                          <a:pt x="15" y="36"/>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6"/>
                          <a:pt x="14" y="36"/>
                          <a:pt x="14" y="36"/>
                        </a:cubicBezTo>
                        <a:cubicBezTo>
                          <a:pt x="13" y="37"/>
                          <a:pt x="13" y="37"/>
                          <a:pt x="13" y="37"/>
                        </a:cubicBezTo>
                        <a:cubicBezTo>
                          <a:pt x="13" y="37"/>
                          <a:pt x="13" y="37"/>
                          <a:pt x="13" y="37"/>
                        </a:cubicBezTo>
                        <a:cubicBezTo>
                          <a:pt x="13" y="37"/>
                          <a:pt x="13" y="37"/>
                          <a:pt x="13" y="37"/>
                        </a:cubicBezTo>
                        <a:cubicBezTo>
                          <a:pt x="13" y="37"/>
                          <a:pt x="13" y="37"/>
                          <a:pt x="13" y="37"/>
                        </a:cubicBezTo>
                        <a:cubicBezTo>
                          <a:pt x="13" y="37"/>
                          <a:pt x="13" y="37"/>
                          <a:pt x="13" y="37"/>
                        </a:cubicBezTo>
                        <a:cubicBezTo>
                          <a:pt x="13" y="38"/>
                          <a:pt x="13" y="38"/>
                          <a:pt x="13" y="38"/>
                        </a:cubicBezTo>
                        <a:cubicBezTo>
                          <a:pt x="13" y="38"/>
                          <a:pt x="13" y="38"/>
                          <a:pt x="13" y="38"/>
                        </a:cubicBezTo>
                        <a:cubicBezTo>
                          <a:pt x="13" y="38"/>
                          <a:pt x="13" y="38"/>
                          <a:pt x="13" y="38"/>
                        </a:cubicBezTo>
                        <a:cubicBezTo>
                          <a:pt x="12" y="40"/>
                          <a:pt x="12" y="40"/>
                          <a:pt x="12" y="40"/>
                        </a:cubicBezTo>
                        <a:cubicBezTo>
                          <a:pt x="12" y="40"/>
                          <a:pt x="12" y="41"/>
                          <a:pt x="11" y="42"/>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4"/>
                          <a:pt x="11" y="45"/>
                          <a:pt x="11" y="45"/>
                        </a:cubicBezTo>
                        <a:cubicBezTo>
                          <a:pt x="10" y="48"/>
                          <a:pt x="10" y="48"/>
                          <a:pt x="10" y="48"/>
                        </a:cubicBezTo>
                        <a:cubicBezTo>
                          <a:pt x="9" y="48"/>
                          <a:pt x="9" y="48"/>
                          <a:pt x="9" y="48"/>
                        </a:cubicBezTo>
                        <a:cubicBezTo>
                          <a:pt x="9" y="49"/>
                          <a:pt x="9" y="49"/>
                          <a:pt x="9" y="49"/>
                        </a:cubicBezTo>
                        <a:cubicBezTo>
                          <a:pt x="9" y="49"/>
                          <a:pt x="9" y="49"/>
                          <a:pt x="9" y="49"/>
                        </a:cubicBezTo>
                        <a:cubicBezTo>
                          <a:pt x="9" y="49"/>
                          <a:pt x="9" y="49"/>
                          <a:pt x="9" y="49"/>
                        </a:cubicBezTo>
                        <a:cubicBezTo>
                          <a:pt x="10" y="49"/>
                          <a:pt x="10" y="49"/>
                          <a:pt x="10" y="49"/>
                        </a:cubicBezTo>
                        <a:cubicBezTo>
                          <a:pt x="10" y="48"/>
                          <a:pt x="10" y="48"/>
                          <a:pt x="10" y="48"/>
                        </a:cubicBezTo>
                        <a:cubicBezTo>
                          <a:pt x="10" y="48"/>
                          <a:pt x="10" y="48"/>
                          <a:pt x="10" y="48"/>
                        </a:cubicBezTo>
                        <a:cubicBezTo>
                          <a:pt x="10" y="48"/>
                          <a:pt x="10" y="48"/>
                          <a:pt x="10" y="48"/>
                        </a:cubicBezTo>
                        <a:cubicBezTo>
                          <a:pt x="10" y="48"/>
                          <a:pt x="10" y="48"/>
                          <a:pt x="10" y="48"/>
                        </a:cubicBezTo>
                        <a:cubicBezTo>
                          <a:pt x="11" y="49"/>
                          <a:pt x="11" y="49"/>
                          <a:pt x="11" y="49"/>
                        </a:cubicBezTo>
                        <a:cubicBezTo>
                          <a:pt x="11" y="49"/>
                          <a:pt x="11" y="49"/>
                          <a:pt x="11" y="49"/>
                        </a:cubicBezTo>
                        <a:cubicBezTo>
                          <a:pt x="11" y="49"/>
                          <a:pt x="11" y="49"/>
                          <a:pt x="11" y="49"/>
                        </a:cubicBezTo>
                        <a:cubicBezTo>
                          <a:pt x="11" y="49"/>
                          <a:pt x="11" y="49"/>
                          <a:pt x="11" y="49"/>
                        </a:cubicBezTo>
                        <a:cubicBezTo>
                          <a:pt x="10" y="49"/>
                          <a:pt x="10" y="49"/>
                          <a:pt x="10" y="49"/>
                        </a:cubicBezTo>
                        <a:cubicBezTo>
                          <a:pt x="10" y="49"/>
                          <a:pt x="10" y="49"/>
                          <a:pt x="10" y="49"/>
                        </a:cubicBezTo>
                        <a:cubicBezTo>
                          <a:pt x="10" y="48"/>
                          <a:pt x="10" y="48"/>
                          <a:pt x="10" y="48"/>
                        </a:cubicBezTo>
                        <a:cubicBezTo>
                          <a:pt x="10" y="48"/>
                          <a:pt x="10" y="48"/>
                          <a:pt x="10" y="48"/>
                        </a:cubicBezTo>
                        <a:cubicBezTo>
                          <a:pt x="10" y="48"/>
                          <a:pt x="10" y="48"/>
                          <a:pt x="10" y="48"/>
                        </a:cubicBezTo>
                        <a:cubicBezTo>
                          <a:pt x="10" y="49"/>
                          <a:pt x="10" y="49"/>
                          <a:pt x="10" y="49"/>
                        </a:cubicBezTo>
                        <a:cubicBezTo>
                          <a:pt x="10" y="49"/>
                          <a:pt x="10" y="49"/>
                          <a:pt x="10" y="49"/>
                        </a:cubicBezTo>
                        <a:cubicBezTo>
                          <a:pt x="10" y="49"/>
                          <a:pt x="10" y="49"/>
                          <a:pt x="10" y="49"/>
                        </a:cubicBezTo>
                        <a:cubicBezTo>
                          <a:pt x="10" y="49"/>
                          <a:pt x="10" y="49"/>
                          <a:pt x="10" y="49"/>
                        </a:cubicBezTo>
                        <a:cubicBezTo>
                          <a:pt x="9" y="49"/>
                          <a:pt x="9" y="49"/>
                          <a:pt x="9" y="49"/>
                        </a:cubicBezTo>
                        <a:cubicBezTo>
                          <a:pt x="9" y="50"/>
                          <a:pt x="9" y="50"/>
                          <a:pt x="9" y="50"/>
                        </a:cubicBezTo>
                        <a:cubicBezTo>
                          <a:pt x="9" y="50"/>
                          <a:pt x="9" y="50"/>
                          <a:pt x="9" y="50"/>
                        </a:cubicBezTo>
                        <a:cubicBezTo>
                          <a:pt x="9" y="50"/>
                          <a:pt x="8" y="51"/>
                          <a:pt x="8" y="51"/>
                        </a:cubicBezTo>
                        <a:cubicBezTo>
                          <a:pt x="8" y="52"/>
                          <a:pt x="8" y="52"/>
                          <a:pt x="8" y="52"/>
                        </a:cubicBezTo>
                        <a:cubicBezTo>
                          <a:pt x="6" y="54"/>
                          <a:pt x="6" y="54"/>
                          <a:pt x="6" y="54"/>
                        </a:cubicBezTo>
                        <a:cubicBezTo>
                          <a:pt x="6" y="55"/>
                          <a:pt x="6" y="55"/>
                          <a:pt x="6" y="55"/>
                        </a:cubicBezTo>
                        <a:cubicBezTo>
                          <a:pt x="6" y="55"/>
                          <a:pt x="6" y="55"/>
                          <a:pt x="6" y="55"/>
                        </a:cubicBezTo>
                        <a:cubicBezTo>
                          <a:pt x="7" y="54"/>
                          <a:pt x="7" y="54"/>
                          <a:pt x="7" y="54"/>
                        </a:cubicBezTo>
                        <a:cubicBezTo>
                          <a:pt x="7" y="54"/>
                          <a:pt x="7" y="54"/>
                          <a:pt x="7" y="54"/>
                        </a:cubicBezTo>
                        <a:cubicBezTo>
                          <a:pt x="7" y="54"/>
                          <a:pt x="7" y="54"/>
                          <a:pt x="7" y="54"/>
                        </a:cubicBezTo>
                        <a:cubicBezTo>
                          <a:pt x="7" y="54"/>
                          <a:pt x="7" y="54"/>
                          <a:pt x="7" y="54"/>
                        </a:cubicBezTo>
                        <a:cubicBezTo>
                          <a:pt x="7" y="54"/>
                          <a:pt x="7" y="54"/>
                          <a:pt x="7" y="54"/>
                        </a:cubicBezTo>
                        <a:cubicBezTo>
                          <a:pt x="8" y="54"/>
                          <a:pt x="8" y="54"/>
                          <a:pt x="8" y="54"/>
                        </a:cubicBezTo>
                        <a:cubicBezTo>
                          <a:pt x="8" y="54"/>
                          <a:pt x="8" y="54"/>
                          <a:pt x="8" y="54"/>
                        </a:cubicBezTo>
                        <a:cubicBezTo>
                          <a:pt x="8" y="54"/>
                          <a:pt x="8" y="54"/>
                          <a:pt x="8" y="54"/>
                        </a:cubicBezTo>
                        <a:cubicBezTo>
                          <a:pt x="8" y="54"/>
                          <a:pt x="8" y="54"/>
                          <a:pt x="8" y="54"/>
                        </a:cubicBezTo>
                        <a:cubicBezTo>
                          <a:pt x="8" y="54"/>
                          <a:pt x="8" y="54"/>
                          <a:pt x="8" y="54"/>
                        </a:cubicBezTo>
                        <a:cubicBezTo>
                          <a:pt x="8" y="54"/>
                          <a:pt x="8" y="55"/>
                          <a:pt x="8" y="55"/>
                        </a:cubicBezTo>
                        <a:cubicBezTo>
                          <a:pt x="8" y="55"/>
                          <a:pt x="8" y="55"/>
                          <a:pt x="8" y="55"/>
                        </a:cubicBezTo>
                        <a:cubicBezTo>
                          <a:pt x="8" y="55"/>
                          <a:pt x="8" y="55"/>
                          <a:pt x="8" y="55"/>
                        </a:cubicBezTo>
                        <a:cubicBezTo>
                          <a:pt x="8" y="55"/>
                          <a:pt x="8" y="55"/>
                          <a:pt x="8" y="55"/>
                        </a:cubicBezTo>
                        <a:cubicBezTo>
                          <a:pt x="8" y="55"/>
                          <a:pt x="8" y="55"/>
                          <a:pt x="8" y="55"/>
                        </a:cubicBezTo>
                        <a:cubicBezTo>
                          <a:pt x="8" y="55"/>
                          <a:pt x="8" y="55"/>
                          <a:pt x="8" y="55"/>
                        </a:cubicBezTo>
                        <a:cubicBezTo>
                          <a:pt x="7" y="55"/>
                          <a:pt x="7" y="55"/>
                          <a:pt x="7" y="55"/>
                        </a:cubicBezTo>
                        <a:cubicBezTo>
                          <a:pt x="7" y="55"/>
                          <a:pt x="7" y="55"/>
                          <a:pt x="7" y="55"/>
                        </a:cubicBezTo>
                        <a:cubicBezTo>
                          <a:pt x="7" y="55"/>
                          <a:pt x="7" y="55"/>
                          <a:pt x="7" y="55"/>
                        </a:cubicBezTo>
                        <a:cubicBezTo>
                          <a:pt x="8" y="54"/>
                          <a:pt x="8" y="54"/>
                          <a:pt x="8" y="54"/>
                        </a:cubicBezTo>
                        <a:cubicBezTo>
                          <a:pt x="8" y="54"/>
                          <a:pt x="8" y="54"/>
                          <a:pt x="8" y="54"/>
                        </a:cubicBezTo>
                        <a:cubicBezTo>
                          <a:pt x="7" y="54"/>
                          <a:pt x="7" y="54"/>
                          <a:pt x="7" y="54"/>
                        </a:cubicBezTo>
                        <a:cubicBezTo>
                          <a:pt x="7" y="54"/>
                          <a:pt x="7" y="54"/>
                          <a:pt x="7" y="54"/>
                        </a:cubicBezTo>
                        <a:cubicBezTo>
                          <a:pt x="7" y="55"/>
                          <a:pt x="7" y="55"/>
                          <a:pt x="7" y="55"/>
                        </a:cubicBezTo>
                        <a:cubicBezTo>
                          <a:pt x="6" y="55"/>
                          <a:pt x="6" y="55"/>
                          <a:pt x="6" y="55"/>
                        </a:cubicBezTo>
                        <a:cubicBezTo>
                          <a:pt x="6" y="55"/>
                          <a:pt x="6" y="55"/>
                          <a:pt x="6" y="55"/>
                        </a:cubicBezTo>
                        <a:cubicBezTo>
                          <a:pt x="6" y="55"/>
                          <a:pt x="6" y="55"/>
                          <a:pt x="6" y="55"/>
                        </a:cubicBezTo>
                        <a:cubicBezTo>
                          <a:pt x="6" y="55"/>
                          <a:pt x="6" y="55"/>
                          <a:pt x="6" y="55"/>
                        </a:cubicBezTo>
                        <a:cubicBezTo>
                          <a:pt x="6" y="56"/>
                          <a:pt x="6" y="56"/>
                          <a:pt x="6" y="56"/>
                        </a:cubicBezTo>
                        <a:cubicBezTo>
                          <a:pt x="6" y="56"/>
                          <a:pt x="6" y="56"/>
                          <a:pt x="6" y="56"/>
                        </a:cubicBezTo>
                        <a:cubicBezTo>
                          <a:pt x="6" y="56"/>
                          <a:pt x="6" y="56"/>
                          <a:pt x="6" y="56"/>
                        </a:cubicBezTo>
                        <a:cubicBezTo>
                          <a:pt x="6" y="56"/>
                          <a:pt x="6" y="56"/>
                          <a:pt x="6" y="56"/>
                        </a:cubicBezTo>
                        <a:cubicBezTo>
                          <a:pt x="6" y="55"/>
                          <a:pt x="6" y="55"/>
                          <a:pt x="6" y="55"/>
                        </a:cubicBezTo>
                        <a:cubicBezTo>
                          <a:pt x="6" y="55"/>
                          <a:pt x="6" y="55"/>
                          <a:pt x="6" y="55"/>
                        </a:cubicBezTo>
                        <a:cubicBezTo>
                          <a:pt x="5" y="55"/>
                          <a:pt x="5" y="55"/>
                          <a:pt x="5" y="55"/>
                        </a:cubicBezTo>
                        <a:cubicBezTo>
                          <a:pt x="5" y="55"/>
                          <a:pt x="5" y="55"/>
                          <a:pt x="5" y="55"/>
                        </a:cubicBezTo>
                        <a:cubicBezTo>
                          <a:pt x="5" y="55"/>
                          <a:pt x="5" y="55"/>
                          <a:pt x="5" y="55"/>
                        </a:cubicBezTo>
                        <a:cubicBezTo>
                          <a:pt x="5" y="55"/>
                          <a:pt x="5" y="55"/>
                          <a:pt x="5" y="55"/>
                        </a:cubicBezTo>
                        <a:cubicBezTo>
                          <a:pt x="4" y="56"/>
                          <a:pt x="4" y="56"/>
                          <a:pt x="4" y="56"/>
                        </a:cubicBezTo>
                        <a:cubicBezTo>
                          <a:pt x="5" y="56"/>
                          <a:pt x="5" y="56"/>
                          <a:pt x="5" y="56"/>
                        </a:cubicBezTo>
                        <a:cubicBezTo>
                          <a:pt x="4" y="57"/>
                          <a:pt x="4" y="57"/>
                          <a:pt x="4" y="57"/>
                        </a:cubicBezTo>
                        <a:cubicBezTo>
                          <a:pt x="3" y="59"/>
                          <a:pt x="3" y="59"/>
                          <a:pt x="3" y="59"/>
                        </a:cubicBezTo>
                        <a:cubicBezTo>
                          <a:pt x="3" y="59"/>
                          <a:pt x="3" y="59"/>
                          <a:pt x="3" y="59"/>
                        </a:cubicBezTo>
                        <a:cubicBezTo>
                          <a:pt x="3" y="59"/>
                          <a:pt x="3" y="59"/>
                          <a:pt x="3" y="59"/>
                        </a:cubicBezTo>
                        <a:cubicBezTo>
                          <a:pt x="3" y="60"/>
                          <a:pt x="3" y="60"/>
                          <a:pt x="3" y="60"/>
                        </a:cubicBezTo>
                        <a:cubicBezTo>
                          <a:pt x="3" y="61"/>
                          <a:pt x="3" y="61"/>
                          <a:pt x="3" y="61"/>
                        </a:cubicBezTo>
                        <a:cubicBezTo>
                          <a:pt x="3" y="61"/>
                          <a:pt x="3" y="61"/>
                          <a:pt x="3" y="61"/>
                        </a:cubicBezTo>
                        <a:cubicBezTo>
                          <a:pt x="2" y="61"/>
                          <a:pt x="2" y="61"/>
                          <a:pt x="2" y="62"/>
                        </a:cubicBezTo>
                        <a:cubicBezTo>
                          <a:pt x="2" y="63"/>
                          <a:pt x="2" y="63"/>
                          <a:pt x="2" y="63"/>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6"/>
                          <a:pt x="0" y="66"/>
                          <a:pt x="0" y="66"/>
                        </a:cubicBezTo>
                        <a:cubicBezTo>
                          <a:pt x="0" y="67"/>
                          <a:pt x="0" y="67"/>
                          <a:pt x="0"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9"/>
                          <a:pt x="1" y="69"/>
                          <a:pt x="1" y="69"/>
                        </a:cubicBezTo>
                        <a:cubicBezTo>
                          <a:pt x="1" y="69"/>
                          <a:pt x="1" y="69"/>
                          <a:pt x="1" y="69"/>
                        </a:cubicBezTo>
                        <a:cubicBezTo>
                          <a:pt x="1" y="70"/>
                          <a:pt x="1" y="70"/>
                          <a:pt x="1" y="70"/>
                        </a:cubicBezTo>
                        <a:cubicBezTo>
                          <a:pt x="1" y="70"/>
                          <a:pt x="1" y="70"/>
                          <a:pt x="1" y="70"/>
                        </a:cubicBezTo>
                        <a:cubicBezTo>
                          <a:pt x="1" y="70"/>
                          <a:pt x="1" y="70"/>
                          <a:pt x="1" y="70"/>
                        </a:cubicBezTo>
                        <a:cubicBezTo>
                          <a:pt x="1" y="71"/>
                          <a:pt x="1" y="71"/>
                          <a:pt x="1" y="71"/>
                        </a:cubicBezTo>
                        <a:cubicBezTo>
                          <a:pt x="1" y="72"/>
                          <a:pt x="1" y="72"/>
                          <a:pt x="1"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4"/>
                          <a:pt x="0" y="74"/>
                          <a:pt x="0" y="74"/>
                        </a:cubicBezTo>
                        <a:cubicBezTo>
                          <a:pt x="0" y="74"/>
                          <a:pt x="0" y="74"/>
                          <a:pt x="0" y="74"/>
                        </a:cubicBezTo>
                        <a:cubicBezTo>
                          <a:pt x="0" y="75"/>
                          <a:pt x="0" y="75"/>
                          <a:pt x="0" y="75"/>
                        </a:cubicBezTo>
                        <a:cubicBezTo>
                          <a:pt x="0" y="75"/>
                          <a:pt x="0" y="75"/>
                          <a:pt x="0" y="75"/>
                        </a:cubicBezTo>
                        <a:cubicBezTo>
                          <a:pt x="0" y="75"/>
                          <a:pt x="0" y="75"/>
                          <a:pt x="0" y="75"/>
                        </a:cubicBezTo>
                        <a:cubicBezTo>
                          <a:pt x="0" y="75"/>
                          <a:pt x="0" y="75"/>
                          <a:pt x="0" y="75"/>
                        </a:cubicBezTo>
                        <a:cubicBezTo>
                          <a:pt x="0" y="76"/>
                          <a:pt x="0" y="76"/>
                          <a:pt x="0" y="76"/>
                        </a:cubicBezTo>
                        <a:cubicBezTo>
                          <a:pt x="0" y="76"/>
                          <a:pt x="0" y="76"/>
                          <a:pt x="0" y="76"/>
                        </a:cubicBezTo>
                        <a:cubicBezTo>
                          <a:pt x="0" y="77"/>
                          <a:pt x="0" y="77"/>
                          <a:pt x="0" y="77"/>
                        </a:cubicBezTo>
                        <a:cubicBezTo>
                          <a:pt x="0" y="77"/>
                          <a:pt x="0" y="77"/>
                          <a:pt x="0" y="77"/>
                        </a:cubicBezTo>
                        <a:cubicBezTo>
                          <a:pt x="0" y="77"/>
                          <a:pt x="0" y="77"/>
                          <a:pt x="0" y="77"/>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80"/>
                          <a:pt x="0" y="80"/>
                          <a:pt x="0" y="80"/>
                        </a:cubicBezTo>
                        <a:cubicBezTo>
                          <a:pt x="1" y="81"/>
                          <a:pt x="1" y="81"/>
                          <a:pt x="1" y="81"/>
                        </a:cubicBezTo>
                        <a:cubicBezTo>
                          <a:pt x="1" y="81"/>
                          <a:pt x="1" y="81"/>
                          <a:pt x="1" y="81"/>
                        </a:cubicBezTo>
                        <a:cubicBezTo>
                          <a:pt x="1" y="81"/>
                          <a:pt x="1" y="81"/>
                          <a:pt x="1" y="81"/>
                        </a:cubicBezTo>
                        <a:cubicBezTo>
                          <a:pt x="1" y="81"/>
                          <a:pt x="1" y="81"/>
                          <a:pt x="1" y="81"/>
                        </a:cubicBezTo>
                        <a:cubicBezTo>
                          <a:pt x="1" y="82"/>
                          <a:pt x="1" y="82"/>
                          <a:pt x="1" y="82"/>
                        </a:cubicBezTo>
                        <a:cubicBezTo>
                          <a:pt x="1" y="82"/>
                          <a:pt x="1" y="82"/>
                          <a:pt x="1" y="82"/>
                        </a:cubicBezTo>
                        <a:cubicBezTo>
                          <a:pt x="32" y="89"/>
                          <a:pt x="63" y="95"/>
                          <a:pt x="94" y="100"/>
                        </a:cubicBezTo>
                        <a:cubicBezTo>
                          <a:pt x="98" y="100"/>
                          <a:pt x="102" y="101"/>
                          <a:pt x="106" y="102"/>
                        </a:cubicBezTo>
                        <a:cubicBezTo>
                          <a:pt x="108" y="90"/>
                          <a:pt x="110" y="78"/>
                          <a:pt x="111" y="66"/>
                        </a:cubicBezTo>
                        <a:cubicBezTo>
                          <a:pt x="111" y="66"/>
                          <a:pt x="111" y="66"/>
                          <a:pt x="111" y="66"/>
                        </a:cubicBezTo>
                        <a:cubicBezTo>
                          <a:pt x="111" y="66"/>
                          <a:pt x="111" y="66"/>
                          <a:pt x="111" y="66"/>
                        </a:cubicBezTo>
                        <a:cubicBezTo>
                          <a:pt x="111" y="66"/>
                          <a:pt x="111" y="66"/>
                          <a:pt x="111" y="66"/>
                        </a:cubicBezTo>
                        <a:cubicBezTo>
                          <a:pt x="111" y="66"/>
                          <a:pt x="111" y="66"/>
                          <a:pt x="111" y="66"/>
                        </a:cubicBezTo>
                        <a:cubicBezTo>
                          <a:pt x="112" y="65"/>
                          <a:pt x="112" y="65"/>
                          <a:pt x="112" y="65"/>
                        </a:cubicBezTo>
                        <a:cubicBezTo>
                          <a:pt x="112" y="65"/>
                          <a:pt x="112" y="65"/>
                          <a:pt x="112" y="65"/>
                        </a:cubicBezTo>
                        <a:cubicBezTo>
                          <a:pt x="112" y="65"/>
                          <a:pt x="112" y="65"/>
                          <a:pt x="112" y="65"/>
                        </a:cubicBezTo>
                        <a:cubicBezTo>
                          <a:pt x="112" y="64"/>
                          <a:pt x="112" y="64"/>
                          <a:pt x="112" y="64"/>
                        </a:cubicBezTo>
                        <a:cubicBezTo>
                          <a:pt x="113" y="64"/>
                          <a:pt x="113" y="64"/>
                          <a:pt x="113" y="64"/>
                        </a:cubicBezTo>
                        <a:cubicBezTo>
                          <a:pt x="113" y="63"/>
                          <a:pt x="113" y="63"/>
                          <a:pt x="113" y="63"/>
                        </a:cubicBezTo>
                        <a:cubicBezTo>
                          <a:pt x="113" y="63"/>
                          <a:pt x="113" y="63"/>
                          <a:pt x="113" y="63"/>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1"/>
                          <a:pt x="113" y="61"/>
                          <a:pt x="113" y="61"/>
                        </a:cubicBezTo>
                        <a:cubicBezTo>
                          <a:pt x="113" y="61"/>
                          <a:pt x="113" y="61"/>
                          <a:pt x="113" y="61"/>
                        </a:cubicBezTo>
                        <a:cubicBezTo>
                          <a:pt x="113" y="60"/>
                          <a:pt x="113" y="60"/>
                          <a:pt x="113" y="60"/>
                        </a:cubicBezTo>
                        <a:cubicBezTo>
                          <a:pt x="113" y="60"/>
                          <a:pt x="113" y="60"/>
                          <a:pt x="113"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59"/>
                          <a:pt x="114" y="59"/>
                          <a:pt x="114" y="59"/>
                        </a:cubicBezTo>
                        <a:cubicBezTo>
                          <a:pt x="114" y="59"/>
                          <a:pt x="114" y="59"/>
                          <a:pt x="114" y="59"/>
                        </a:cubicBezTo>
                        <a:cubicBezTo>
                          <a:pt x="114" y="59"/>
                          <a:pt x="114" y="59"/>
                          <a:pt x="114" y="59"/>
                        </a:cubicBezTo>
                        <a:cubicBezTo>
                          <a:pt x="114" y="59"/>
                          <a:pt x="114" y="59"/>
                          <a:pt x="114" y="59"/>
                        </a:cubicBezTo>
                        <a:cubicBezTo>
                          <a:pt x="114" y="59"/>
                          <a:pt x="114" y="59"/>
                          <a:pt x="114" y="59"/>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7"/>
                          <a:pt x="114" y="57"/>
                          <a:pt x="114" y="57"/>
                        </a:cubicBezTo>
                        <a:cubicBezTo>
                          <a:pt x="114" y="57"/>
                          <a:pt x="114" y="57"/>
                          <a:pt x="114" y="57"/>
                        </a:cubicBezTo>
                        <a:cubicBezTo>
                          <a:pt x="114" y="57"/>
                          <a:pt x="114" y="57"/>
                          <a:pt x="114" y="57"/>
                        </a:cubicBezTo>
                        <a:cubicBezTo>
                          <a:pt x="113" y="57"/>
                          <a:pt x="113" y="57"/>
                          <a:pt x="113" y="57"/>
                        </a:cubicBezTo>
                        <a:cubicBezTo>
                          <a:pt x="113" y="57"/>
                          <a:pt x="113" y="57"/>
                          <a:pt x="113" y="57"/>
                        </a:cubicBezTo>
                        <a:cubicBezTo>
                          <a:pt x="113" y="57"/>
                          <a:pt x="113" y="57"/>
                          <a:pt x="113" y="57"/>
                        </a:cubicBezTo>
                        <a:cubicBezTo>
                          <a:pt x="113" y="57"/>
                          <a:pt x="113" y="57"/>
                          <a:pt x="113" y="57"/>
                        </a:cubicBezTo>
                        <a:cubicBezTo>
                          <a:pt x="112" y="57"/>
                          <a:pt x="112" y="57"/>
                          <a:pt x="112" y="57"/>
                        </a:cubicBezTo>
                        <a:cubicBezTo>
                          <a:pt x="112" y="57"/>
                          <a:pt x="112" y="57"/>
                          <a:pt x="112" y="57"/>
                        </a:cubicBezTo>
                        <a:cubicBezTo>
                          <a:pt x="112" y="56"/>
                          <a:pt x="112" y="56"/>
                          <a:pt x="112" y="56"/>
                        </a:cubicBezTo>
                        <a:cubicBezTo>
                          <a:pt x="112" y="56"/>
                          <a:pt x="112" y="56"/>
                          <a:pt x="112" y="56"/>
                        </a:cubicBezTo>
                        <a:cubicBezTo>
                          <a:pt x="112" y="56"/>
                          <a:pt x="112" y="56"/>
                          <a:pt x="112" y="56"/>
                        </a:cubicBezTo>
                        <a:cubicBezTo>
                          <a:pt x="112" y="56"/>
                          <a:pt x="112" y="56"/>
                          <a:pt x="112" y="56"/>
                        </a:cubicBezTo>
                        <a:cubicBezTo>
                          <a:pt x="112" y="56"/>
                          <a:pt x="112" y="56"/>
                          <a:pt x="112" y="56"/>
                        </a:cubicBezTo>
                        <a:cubicBezTo>
                          <a:pt x="111" y="57"/>
                          <a:pt x="111" y="57"/>
                          <a:pt x="111" y="57"/>
                        </a:cubicBezTo>
                        <a:cubicBezTo>
                          <a:pt x="111" y="57"/>
                          <a:pt x="111" y="57"/>
                          <a:pt x="111" y="57"/>
                        </a:cubicBezTo>
                        <a:cubicBezTo>
                          <a:pt x="111" y="56"/>
                          <a:pt x="111" y="56"/>
                          <a:pt x="111" y="56"/>
                        </a:cubicBezTo>
                        <a:cubicBezTo>
                          <a:pt x="111" y="56"/>
                          <a:pt x="111" y="56"/>
                          <a:pt x="111" y="56"/>
                        </a:cubicBezTo>
                        <a:cubicBezTo>
                          <a:pt x="111" y="56"/>
                          <a:pt x="111" y="56"/>
                          <a:pt x="111" y="56"/>
                        </a:cubicBezTo>
                        <a:cubicBezTo>
                          <a:pt x="111" y="55"/>
                          <a:pt x="111" y="55"/>
                          <a:pt x="111" y="55"/>
                        </a:cubicBezTo>
                        <a:cubicBezTo>
                          <a:pt x="111" y="55"/>
                          <a:pt x="111" y="55"/>
                          <a:pt x="111" y="55"/>
                        </a:cubicBezTo>
                        <a:cubicBezTo>
                          <a:pt x="111" y="55"/>
                          <a:pt x="111" y="55"/>
                          <a:pt x="111" y="55"/>
                        </a:cubicBezTo>
                        <a:cubicBezTo>
                          <a:pt x="111" y="55"/>
                          <a:pt x="111" y="55"/>
                          <a:pt x="111" y="55"/>
                        </a:cubicBezTo>
                        <a:cubicBezTo>
                          <a:pt x="111" y="54"/>
                          <a:pt x="111" y="54"/>
                          <a:pt x="111" y="54"/>
                        </a:cubicBezTo>
                        <a:cubicBezTo>
                          <a:pt x="111" y="54"/>
                          <a:pt x="111" y="54"/>
                          <a:pt x="111" y="54"/>
                        </a:cubicBezTo>
                        <a:cubicBezTo>
                          <a:pt x="111" y="54"/>
                          <a:pt x="111" y="54"/>
                          <a:pt x="111" y="54"/>
                        </a:cubicBezTo>
                        <a:cubicBezTo>
                          <a:pt x="111" y="53"/>
                          <a:pt x="111" y="53"/>
                          <a:pt x="111" y="53"/>
                        </a:cubicBezTo>
                        <a:cubicBezTo>
                          <a:pt x="111" y="53"/>
                          <a:pt x="111" y="53"/>
                          <a:pt x="111" y="53"/>
                        </a:cubicBezTo>
                        <a:cubicBezTo>
                          <a:pt x="111" y="52"/>
                          <a:pt x="111" y="52"/>
                          <a:pt x="111" y="52"/>
                        </a:cubicBezTo>
                        <a:cubicBezTo>
                          <a:pt x="111" y="52"/>
                          <a:pt x="111" y="52"/>
                          <a:pt x="111" y="52"/>
                        </a:cubicBezTo>
                        <a:cubicBezTo>
                          <a:pt x="111" y="52"/>
                          <a:pt x="111" y="52"/>
                          <a:pt x="111" y="52"/>
                        </a:cubicBezTo>
                        <a:cubicBezTo>
                          <a:pt x="111" y="52"/>
                          <a:pt x="111" y="52"/>
                          <a:pt x="111" y="52"/>
                        </a:cubicBezTo>
                        <a:cubicBezTo>
                          <a:pt x="111" y="52"/>
                          <a:pt x="111" y="52"/>
                          <a:pt x="111" y="52"/>
                        </a:cubicBezTo>
                        <a:cubicBezTo>
                          <a:pt x="112" y="52"/>
                          <a:pt x="112" y="52"/>
                          <a:pt x="112" y="52"/>
                        </a:cubicBezTo>
                        <a:cubicBezTo>
                          <a:pt x="112" y="52"/>
                          <a:pt x="112" y="52"/>
                          <a:pt x="112" y="52"/>
                        </a:cubicBezTo>
                        <a:cubicBezTo>
                          <a:pt x="112" y="52"/>
                          <a:pt x="112" y="52"/>
                          <a:pt x="112" y="52"/>
                        </a:cubicBezTo>
                        <a:cubicBezTo>
                          <a:pt x="112" y="51"/>
                          <a:pt x="112" y="51"/>
                          <a:pt x="112" y="51"/>
                        </a:cubicBezTo>
                        <a:cubicBezTo>
                          <a:pt x="112" y="51"/>
                          <a:pt x="112" y="51"/>
                          <a:pt x="112" y="51"/>
                        </a:cubicBezTo>
                        <a:cubicBezTo>
                          <a:pt x="113" y="51"/>
                          <a:pt x="113" y="51"/>
                          <a:pt x="113" y="51"/>
                        </a:cubicBezTo>
                        <a:cubicBezTo>
                          <a:pt x="113" y="50"/>
                          <a:pt x="113" y="50"/>
                          <a:pt x="113" y="50"/>
                        </a:cubicBezTo>
                        <a:cubicBezTo>
                          <a:pt x="113" y="50"/>
                          <a:pt x="113" y="50"/>
                          <a:pt x="113" y="50"/>
                        </a:cubicBezTo>
                        <a:cubicBezTo>
                          <a:pt x="114" y="49"/>
                          <a:pt x="114" y="49"/>
                          <a:pt x="114" y="49"/>
                        </a:cubicBezTo>
                        <a:cubicBezTo>
                          <a:pt x="114" y="48"/>
                          <a:pt x="114" y="48"/>
                          <a:pt x="114" y="48"/>
                        </a:cubicBezTo>
                        <a:cubicBezTo>
                          <a:pt x="114" y="48"/>
                          <a:pt x="114" y="48"/>
                          <a:pt x="114" y="48"/>
                        </a:cubicBezTo>
                        <a:cubicBezTo>
                          <a:pt x="115" y="47"/>
                          <a:pt x="115" y="47"/>
                          <a:pt x="115" y="47"/>
                        </a:cubicBezTo>
                        <a:cubicBezTo>
                          <a:pt x="116" y="47"/>
                          <a:pt x="116" y="47"/>
                          <a:pt x="116" y="47"/>
                        </a:cubicBezTo>
                        <a:cubicBezTo>
                          <a:pt x="116" y="47"/>
                          <a:pt x="116" y="47"/>
                          <a:pt x="116" y="47"/>
                        </a:cubicBezTo>
                        <a:cubicBezTo>
                          <a:pt x="116" y="47"/>
                          <a:pt x="116" y="47"/>
                          <a:pt x="116" y="47"/>
                        </a:cubicBezTo>
                        <a:cubicBezTo>
                          <a:pt x="117" y="45"/>
                          <a:pt x="117" y="45"/>
                          <a:pt x="117" y="45"/>
                        </a:cubicBezTo>
                        <a:cubicBezTo>
                          <a:pt x="117" y="45"/>
                          <a:pt x="117" y="45"/>
                          <a:pt x="117" y="45"/>
                        </a:cubicBezTo>
                        <a:cubicBezTo>
                          <a:pt x="118" y="44"/>
                          <a:pt x="118" y="44"/>
                          <a:pt x="118" y="44"/>
                        </a:cubicBezTo>
                        <a:cubicBezTo>
                          <a:pt x="118" y="43"/>
                          <a:pt x="118" y="43"/>
                          <a:pt x="118" y="43"/>
                        </a:cubicBezTo>
                        <a:cubicBezTo>
                          <a:pt x="118" y="43"/>
                          <a:pt x="118" y="43"/>
                          <a:pt x="118" y="43"/>
                        </a:cubicBezTo>
                        <a:cubicBezTo>
                          <a:pt x="118" y="43"/>
                          <a:pt x="118" y="43"/>
                          <a:pt x="118" y="43"/>
                        </a:cubicBezTo>
                        <a:cubicBezTo>
                          <a:pt x="118" y="43"/>
                          <a:pt x="118" y="43"/>
                          <a:pt x="118" y="43"/>
                        </a:cubicBezTo>
                        <a:cubicBezTo>
                          <a:pt x="118" y="43"/>
                          <a:pt x="118" y="43"/>
                          <a:pt x="118" y="43"/>
                        </a:cubicBezTo>
                        <a:cubicBezTo>
                          <a:pt x="118" y="42"/>
                          <a:pt x="118" y="42"/>
                          <a:pt x="118" y="42"/>
                        </a:cubicBezTo>
                        <a:cubicBezTo>
                          <a:pt x="118" y="42"/>
                          <a:pt x="118" y="42"/>
                          <a:pt x="118" y="42"/>
                        </a:cubicBezTo>
                        <a:cubicBezTo>
                          <a:pt x="118" y="42"/>
                          <a:pt x="118" y="42"/>
                          <a:pt x="118" y="42"/>
                        </a:cubicBezTo>
                        <a:cubicBezTo>
                          <a:pt x="120" y="40"/>
                          <a:pt x="120" y="40"/>
                          <a:pt x="120" y="40"/>
                        </a:cubicBezTo>
                        <a:cubicBezTo>
                          <a:pt x="120" y="39"/>
                          <a:pt x="120" y="39"/>
                          <a:pt x="120" y="39"/>
                        </a:cubicBezTo>
                        <a:cubicBezTo>
                          <a:pt x="121" y="38"/>
                          <a:pt x="121" y="38"/>
                          <a:pt x="121" y="38"/>
                        </a:cubicBezTo>
                        <a:cubicBezTo>
                          <a:pt x="121" y="38"/>
                          <a:pt x="121" y="38"/>
                          <a:pt x="121" y="38"/>
                        </a:cubicBezTo>
                        <a:cubicBezTo>
                          <a:pt x="121" y="38"/>
                          <a:pt x="121" y="38"/>
                          <a:pt x="121" y="38"/>
                        </a:cubicBezTo>
                        <a:cubicBezTo>
                          <a:pt x="121" y="37"/>
                          <a:pt x="121" y="37"/>
                          <a:pt x="121" y="37"/>
                        </a:cubicBezTo>
                        <a:cubicBezTo>
                          <a:pt x="121" y="36"/>
                          <a:pt x="121" y="36"/>
                          <a:pt x="121" y="36"/>
                        </a:cubicBezTo>
                        <a:cubicBezTo>
                          <a:pt x="122" y="36"/>
                          <a:pt x="122" y="36"/>
                          <a:pt x="122" y="36"/>
                        </a:cubicBezTo>
                        <a:cubicBezTo>
                          <a:pt x="122" y="35"/>
                          <a:pt x="122" y="35"/>
                          <a:pt x="122" y="35"/>
                        </a:cubicBezTo>
                        <a:cubicBezTo>
                          <a:pt x="123" y="35"/>
                          <a:pt x="123" y="35"/>
                          <a:pt x="123" y="35"/>
                        </a:cubicBezTo>
                        <a:cubicBezTo>
                          <a:pt x="123" y="34"/>
                          <a:pt x="123" y="34"/>
                          <a:pt x="123" y="34"/>
                        </a:cubicBezTo>
                        <a:cubicBezTo>
                          <a:pt x="123" y="34"/>
                          <a:pt x="123" y="34"/>
                          <a:pt x="123" y="34"/>
                        </a:cubicBezTo>
                        <a:cubicBezTo>
                          <a:pt x="124" y="33"/>
                          <a:pt x="124" y="33"/>
                          <a:pt x="124" y="33"/>
                        </a:cubicBezTo>
                        <a:cubicBezTo>
                          <a:pt x="124" y="33"/>
                          <a:pt x="124" y="33"/>
                          <a:pt x="124" y="33"/>
                        </a:cubicBezTo>
                        <a:cubicBezTo>
                          <a:pt x="124" y="33"/>
                          <a:pt x="124" y="33"/>
                          <a:pt x="124" y="33"/>
                        </a:cubicBezTo>
                        <a:cubicBezTo>
                          <a:pt x="125" y="32"/>
                          <a:pt x="125" y="32"/>
                          <a:pt x="125" y="32"/>
                        </a:cubicBezTo>
                        <a:cubicBezTo>
                          <a:pt x="125" y="32"/>
                          <a:pt x="125" y="32"/>
                          <a:pt x="125" y="32"/>
                        </a:cubicBezTo>
                        <a:cubicBezTo>
                          <a:pt x="125" y="32"/>
                          <a:pt x="125" y="32"/>
                          <a:pt x="125" y="32"/>
                        </a:cubicBezTo>
                        <a:cubicBezTo>
                          <a:pt x="125" y="31"/>
                          <a:pt x="125" y="31"/>
                          <a:pt x="125" y="31"/>
                        </a:cubicBezTo>
                        <a:close/>
                        <a:moveTo>
                          <a:pt x="30" y="2"/>
                        </a:moveTo>
                        <a:cubicBezTo>
                          <a:pt x="30" y="2"/>
                          <a:pt x="30" y="2"/>
                          <a:pt x="30" y="2"/>
                        </a:cubicBezTo>
                        <a:cubicBezTo>
                          <a:pt x="30" y="2"/>
                          <a:pt x="30" y="2"/>
                          <a:pt x="30"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lnTo>
                          <a:pt x="30" y="2"/>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5" name="Freeform 334">
                    <a:extLst>
                      <a:ext uri="{FF2B5EF4-FFF2-40B4-BE49-F238E27FC236}">
                        <a16:creationId xmlns="" xmlns:a16="http://schemas.microsoft.com/office/drawing/2014/main" id="{498DF510-5208-4AA1-A65B-4091C4291CA7}"/>
                      </a:ext>
                    </a:extLst>
                  </p:cNvPr>
                  <p:cNvSpPr>
                    <a:spLocks noEditPoints="1"/>
                  </p:cNvSpPr>
                  <p:nvPr/>
                </p:nvSpPr>
                <p:spPr bwMode="auto">
                  <a:xfrm>
                    <a:off x="3715682" y="3049617"/>
                    <a:ext cx="550465" cy="398431"/>
                  </a:xfrm>
                  <a:custGeom>
                    <a:avLst/>
                    <a:gdLst>
                      <a:gd name="T0" fmla="*/ 26 w 105"/>
                      <a:gd name="T1" fmla="*/ 1 h 76"/>
                      <a:gd name="T2" fmla="*/ 26 w 105"/>
                      <a:gd name="T3" fmla="*/ 7 h 76"/>
                      <a:gd name="T4" fmla="*/ 25 w 105"/>
                      <a:gd name="T5" fmla="*/ 7 h 76"/>
                      <a:gd name="T6" fmla="*/ 28 w 105"/>
                      <a:gd name="T7" fmla="*/ 10 h 76"/>
                      <a:gd name="T8" fmla="*/ 24 w 105"/>
                      <a:gd name="T9" fmla="*/ 11 h 76"/>
                      <a:gd name="T10" fmla="*/ 29 w 105"/>
                      <a:gd name="T11" fmla="*/ 14 h 76"/>
                      <a:gd name="T12" fmla="*/ 28 w 105"/>
                      <a:gd name="T13" fmla="*/ 22 h 76"/>
                      <a:gd name="T14" fmla="*/ 31 w 105"/>
                      <a:gd name="T15" fmla="*/ 23 h 76"/>
                      <a:gd name="T16" fmla="*/ 27 w 105"/>
                      <a:gd name="T17" fmla="*/ 17 h 76"/>
                      <a:gd name="T18" fmla="*/ 26 w 105"/>
                      <a:gd name="T19" fmla="*/ 13 h 76"/>
                      <a:gd name="T20" fmla="*/ 25 w 105"/>
                      <a:gd name="T21" fmla="*/ 12 h 76"/>
                      <a:gd name="T22" fmla="*/ 20 w 105"/>
                      <a:gd name="T23" fmla="*/ 38 h 76"/>
                      <a:gd name="T24" fmla="*/ 26 w 105"/>
                      <a:gd name="T25" fmla="*/ 30 h 76"/>
                      <a:gd name="T26" fmla="*/ 27 w 105"/>
                      <a:gd name="T27" fmla="*/ 28 h 76"/>
                      <a:gd name="T28" fmla="*/ 30 w 105"/>
                      <a:gd name="T29" fmla="*/ 8 h 76"/>
                      <a:gd name="T30" fmla="*/ 26 w 105"/>
                      <a:gd name="T31" fmla="*/ 35 h 76"/>
                      <a:gd name="T32" fmla="*/ 26 w 105"/>
                      <a:gd name="T33" fmla="*/ 35 h 76"/>
                      <a:gd name="T34" fmla="*/ 29 w 105"/>
                      <a:gd name="T35" fmla="*/ 2 h 76"/>
                      <a:gd name="T36" fmla="*/ 30 w 105"/>
                      <a:gd name="T37" fmla="*/ 7 h 76"/>
                      <a:gd name="T38" fmla="*/ 31 w 105"/>
                      <a:gd name="T39" fmla="*/ 11 h 76"/>
                      <a:gd name="T40" fmla="*/ 29 w 105"/>
                      <a:gd name="T41" fmla="*/ 12 h 76"/>
                      <a:gd name="T42" fmla="*/ 30 w 105"/>
                      <a:gd name="T43" fmla="*/ 13 h 76"/>
                      <a:gd name="T44" fmla="*/ 31 w 105"/>
                      <a:gd name="T45" fmla="*/ 17 h 76"/>
                      <a:gd name="T46" fmla="*/ 30 w 105"/>
                      <a:gd name="T47" fmla="*/ 19 h 76"/>
                      <a:gd name="T48" fmla="*/ 33 w 105"/>
                      <a:gd name="T49" fmla="*/ 23 h 76"/>
                      <a:gd name="T50" fmla="*/ 29 w 105"/>
                      <a:gd name="T51" fmla="*/ 28 h 76"/>
                      <a:gd name="T52" fmla="*/ 28 w 105"/>
                      <a:gd name="T53" fmla="*/ 32 h 76"/>
                      <a:gd name="T54" fmla="*/ 26 w 105"/>
                      <a:gd name="T55" fmla="*/ 36 h 76"/>
                      <a:gd name="T56" fmla="*/ 20 w 105"/>
                      <a:gd name="T57" fmla="*/ 38 h 76"/>
                      <a:gd name="T58" fmla="*/ 18 w 105"/>
                      <a:gd name="T59" fmla="*/ 39 h 76"/>
                      <a:gd name="T60" fmla="*/ 19 w 105"/>
                      <a:gd name="T61" fmla="*/ 37 h 76"/>
                      <a:gd name="T62" fmla="*/ 22 w 105"/>
                      <a:gd name="T63" fmla="*/ 37 h 76"/>
                      <a:gd name="T64" fmla="*/ 23 w 105"/>
                      <a:gd name="T65" fmla="*/ 34 h 76"/>
                      <a:gd name="T66" fmla="*/ 26 w 105"/>
                      <a:gd name="T67" fmla="*/ 33 h 76"/>
                      <a:gd name="T68" fmla="*/ 25 w 105"/>
                      <a:gd name="T69" fmla="*/ 29 h 76"/>
                      <a:gd name="T70" fmla="*/ 28 w 105"/>
                      <a:gd name="T71" fmla="*/ 27 h 76"/>
                      <a:gd name="T72" fmla="*/ 27 w 105"/>
                      <a:gd name="T73" fmla="*/ 25 h 76"/>
                      <a:gd name="T74" fmla="*/ 19 w 105"/>
                      <a:gd name="T75" fmla="*/ 33 h 76"/>
                      <a:gd name="T76" fmla="*/ 22 w 105"/>
                      <a:gd name="T77" fmla="*/ 27 h 76"/>
                      <a:gd name="T78" fmla="*/ 24 w 105"/>
                      <a:gd name="T79" fmla="*/ 27 h 76"/>
                      <a:gd name="T80" fmla="*/ 25 w 105"/>
                      <a:gd name="T81" fmla="*/ 20 h 76"/>
                      <a:gd name="T82" fmla="*/ 24 w 105"/>
                      <a:gd name="T83" fmla="*/ 20 h 76"/>
                      <a:gd name="T84" fmla="*/ 21 w 105"/>
                      <a:gd name="T85" fmla="*/ 17 h 76"/>
                      <a:gd name="T86" fmla="*/ 14 w 105"/>
                      <a:gd name="T87" fmla="*/ 16 h 76"/>
                      <a:gd name="T88" fmla="*/ 4 w 105"/>
                      <a:gd name="T89" fmla="*/ 10 h 76"/>
                      <a:gd name="T90" fmla="*/ 0 w 105"/>
                      <a:gd name="T91" fmla="*/ 11 h 76"/>
                      <a:gd name="T92" fmla="*/ 2 w 105"/>
                      <a:gd name="T93" fmla="*/ 22 h 76"/>
                      <a:gd name="T94" fmla="*/ 2 w 105"/>
                      <a:gd name="T95" fmla="*/ 36 h 76"/>
                      <a:gd name="T96" fmla="*/ 2 w 105"/>
                      <a:gd name="T97" fmla="*/ 36 h 76"/>
                      <a:gd name="T98" fmla="*/ 3 w 105"/>
                      <a:gd name="T99" fmla="*/ 40 h 76"/>
                      <a:gd name="T100" fmla="*/ 3 w 105"/>
                      <a:gd name="T101" fmla="*/ 43 h 76"/>
                      <a:gd name="T102" fmla="*/ 5 w 105"/>
                      <a:gd name="T103" fmla="*/ 44 h 76"/>
                      <a:gd name="T104" fmla="*/ 3 w 105"/>
                      <a:gd name="T105" fmla="*/ 48 h 76"/>
                      <a:gd name="T106" fmla="*/ 2 w 105"/>
                      <a:gd name="T107" fmla="*/ 46 h 76"/>
                      <a:gd name="T108" fmla="*/ 0 w 105"/>
                      <a:gd name="T109" fmla="*/ 52 h 76"/>
                      <a:gd name="T110" fmla="*/ 4 w 105"/>
                      <a:gd name="T111" fmla="*/ 52 h 76"/>
                      <a:gd name="T112" fmla="*/ 9 w 105"/>
                      <a:gd name="T113" fmla="*/ 55 h 76"/>
                      <a:gd name="T114" fmla="*/ 16 w 105"/>
                      <a:gd name="T115" fmla="*/ 61 h 76"/>
                      <a:gd name="T116" fmla="*/ 19 w 105"/>
                      <a:gd name="T117" fmla="*/ 69 h 76"/>
                      <a:gd name="T118" fmla="*/ 39 w 105"/>
                      <a:gd name="T119" fmla="*/ 73 h 76"/>
                      <a:gd name="T120" fmla="*/ 48 w 105"/>
                      <a:gd name="T121" fmla="*/ 73 h 76"/>
                      <a:gd name="T122" fmla="*/ 68 w 105"/>
                      <a:gd name="T123" fmla="*/ 72 h 76"/>
                      <a:gd name="T124" fmla="*/ 9 w 105"/>
                      <a:gd name="T125" fmla="*/ 5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5" h="76">
                        <a:moveTo>
                          <a:pt x="26" y="20"/>
                        </a:move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0"/>
                          <a:pt x="26" y="20"/>
                          <a:pt x="26" y="20"/>
                        </a:cubicBezTo>
                        <a:cubicBezTo>
                          <a:pt x="26" y="20"/>
                          <a:pt x="26" y="20"/>
                          <a:pt x="26" y="20"/>
                        </a:cubicBezTo>
                        <a:cubicBezTo>
                          <a:pt x="26" y="19"/>
                          <a:pt x="26" y="19"/>
                          <a:pt x="26" y="19"/>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lose/>
                        <a:moveTo>
                          <a:pt x="26" y="1"/>
                        </a:moveTo>
                        <a:cubicBezTo>
                          <a:pt x="26" y="1"/>
                          <a:pt x="26" y="1"/>
                          <a:pt x="26" y="1"/>
                        </a:cubicBezTo>
                        <a:cubicBezTo>
                          <a:pt x="26" y="1"/>
                          <a:pt x="26" y="1"/>
                          <a:pt x="26" y="1"/>
                        </a:cubicBezTo>
                        <a:cubicBezTo>
                          <a:pt x="25" y="0"/>
                          <a:pt x="25" y="0"/>
                          <a:pt x="25" y="0"/>
                        </a:cubicBezTo>
                        <a:cubicBezTo>
                          <a:pt x="25" y="1"/>
                          <a:pt x="25" y="1"/>
                          <a:pt x="25" y="1"/>
                        </a:cubicBezTo>
                        <a:cubicBezTo>
                          <a:pt x="25" y="1"/>
                          <a:pt x="25" y="1"/>
                          <a:pt x="25" y="1"/>
                        </a:cubicBezTo>
                        <a:cubicBezTo>
                          <a:pt x="26" y="1"/>
                          <a:pt x="26" y="1"/>
                          <a:pt x="26" y="1"/>
                        </a:cubicBezTo>
                        <a:close/>
                        <a:moveTo>
                          <a:pt x="24" y="8"/>
                        </a:moveTo>
                        <a:cubicBezTo>
                          <a:pt x="25" y="9"/>
                          <a:pt x="25" y="9"/>
                          <a:pt x="25" y="9"/>
                        </a:cubicBezTo>
                        <a:cubicBezTo>
                          <a:pt x="25" y="9"/>
                          <a:pt x="25" y="9"/>
                          <a:pt x="25" y="9"/>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9"/>
                          <a:pt x="25" y="9"/>
                          <a:pt x="25" y="9"/>
                        </a:cubicBezTo>
                        <a:cubicBezTo>
                          <a:pt x="25" y="9"/>
                          <a:pt x="25" y="9"/>
                          <a:pt x="25" y="9"/>
                        </a:cubicBezTo>
                        <a:cubicBezTo>
                          <a:pt x="26" y="9"/>
                          <a:pt x="26" y="9"/>
                          <a:pt x="26" y="9"/>
                        </a:cubicBezTo>
                        <a:cubicBezTo>
                          <a:pt x="26" y="9"/>
                          <a:pt x="26" y="9"/>
                          <a:pt x="26" y="9"/>
                        </a:cubicBezTo>
                        <a:cubicBezTo>
                          <a:pt x="26" y="9"/>
                          <a:pt x="26" y="9"/>
                          <a:pt x="26" y="9"/>
                        </a:cubicBezTo>
                        <a:cubicBezTo>
                          <a:pt x="26" y="9"/>
                          <a:pt x="26" y="9"/>
                          <a:pt x="26" y="9"/>
                        </a:cubicBezTo>
                        <a:cubicBezTo>
                          <a:pt x="26" y="8"/>
                          <a:pt x="26" y="8"/>
                          <a:pt x="26" y="8"/>
                        </a:cubicBezTo>
                        <a:cubicBezTo>
                          <a:pt x="26" y="8"/>
                          <a:pt x="26" y="8"/>
                          <a:pt x="26" y="8"/>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8"/>
                          <a:pt x="26" y="8"/>
                          <a:pt x="26" y="8"/>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8"/>
                          <a:pt x="28" y="8"/>
                          <a:pt x="28" y="8"/>
                        </a:cubicBezTo>
                        <a:cubicBezTo>
                          <a:pt x="28" y="8"/>
                          <a:pt x="28" y="8"/>
                          <a:pt x="28" y="8"/>
                        </a:cubicBezTo>
                        <a:cubicBezTo>
                          <a:pt x="28" y="8"/>
                          <a:pt x="28" y="8"/>
                          <a:pt x="28" y="8"/>
                        </a:cubicBezTo>
                        <a:cubicBezTo>
                          <a:pt x="27" y="7"/>
                          <a:pt x="27" y="7"/>
                          <a:pt x="27" y="7"/>
                        </a:cubicBezTo>
                        <a:cubicBezTo>
                          <a:pt x="26" y="7"/>
                          <a:pt x="26" y="7"/>
                          <a:pt x="26" y="7"/>
                        </a:cubicBezTo>
                        <a:cubicBezTo>
                          <a:pt x="26" y="7"/>
                          <a:pt x="26" y="7"/>
                          <a:pt x="26" y="7"/>
                        </a:cubicBezTo>
                        <a:cubicBezTo>
                          <a:pt x="26" y="7"/>
                          <a:pt x="26" y="7"/>
                          <a:pt x="26" y="7"/>
                        </a:cubicBezTo>
                        <a:cubicBezTo>
                          <a:pt x="25" y="7"/>
                          <a:pt x="25" y="7"/>
                          <a:pt x="25" y="7"/>
                        </a:cubicBezTo>
                        <a:cubicBezTo>
                          <a:pt x="25" y="7"/>
                          <a:pt x="25" y="7"/>
                          <a:pt x="25" y="7"/>
                        </a:cubicBezTo>
                        <a:cubicBezTo>
                          <a:pt x="25" y="7"/>
                          <a:pt x="25" y="7"/>
                          <a:pt x="25" y="7"/>
                        </a:cubicBezTo>
                        <a:cubicBezTo>
                          <a:pt x="24" y="8"/>
                          <a:pt x="24" y="8"/>
                          <a:pt x="24" y="8"/>
                        </a:cubicBezTo>
                        <a:cubicBezTo>
                          <a:pt x="24" y="8"/>
                          <a:pt x="24" y="8"/>
                          <a:pt x="24" y="8"/>
                        </a:cubicBezTo>
                        <a:cubicBezTo>
                          <a:pt x="24" y="8"/>
                          <a:pt x="24" y="8"/>
                          <a:pt x="24" y="8"/>
                        </a:cubicBezTo>
                        <a:cubicBezTo>
                          <a:pt x="24" y="8"/>
                          <a:pt x="24" y="8"/>
                          <a:pt x="24" y="8"/>
                        </a:cubicBezTo>
                        <a:close/>
                        <a:moveTo>
                          <a:pt x="28" y="10"/>
                        </a:moveTo>
                        <a:cubicBezTo>
                          <a:pt x="28" y="10"/>
                          <a:pt x="28" y="10"/>
                          <a:pt x="28" y="10"/>
                        </a:cubicBezTo>
                        <a:cubicBezTo>
                          <a:pt x="28" y="10"/>
                          <a:pt x="28" y="10"/>
                          <a:pt x="28" y="10"/>
                        </a:cubicBezTo>
                        <a:cubicBezTo>
                          <a:pt x="28" y="11"/>
                          <a:pt x="28" y="11"/>
                          <a:pt x="28" y="11"/>
                        </a:cubicBezTo>
                        <a:cubicBezTo>
                          <a:pt x="28" y="11"/>
                          <a:pt x="28" y="11"/>
                          <a:pt x="28" y="11"/>
                        </a:cubicBezTo>
                        <a:cubicBezTo>
                          <a:pt x="28" y="11"/>
                          <a:pt x="28" y="11"/>
                          <a:pt x="28" y="11"/>
                        </a:cubicBezTo>
                        <a:cubicBezTo>
                          <a:pt x="28" y="11"/>
                          <a:pt x="28" y="11"/>
                          <a:pt x="28" y="11"/>
                        </a:cubicBezTo>
                        <a:cubicBezTo>
                          <a:pt x="28" y="10"/>
                          <a:pt x="28" y="10"/>
                          <a:pt x="28"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8" y="9"/>
                          <a:pt x="28" y="9"/>
                          <a:pt x="28" y="9"/>
                        </a:cubicBezTo>
                        <a:cubicBezTo>
                          <a:pt x="28" y="9"/>
                          <a:pt x="28" y="9"/>
                          <a:pt x="28" y="9"/>
                        </a:cubicBezTo>
                        <a:cubicBezTo>
                          <a:pt x="28" y="9"/>
                          <a:pt x="28" y="9"/>
                          <a:pt x="28" y="9"/>
                        </a:cubicBezTo>
                        <a:lnTo>
                          <a:pt x="28" y="10"/>
                        </a:lnTo>
                        <a:close/>
                        <a:moveTo>
                          <a:pt x="22" y="10"/>
                        </a:moveTo>
                        <a:cubicBezTo>
                          <a:pt x="22" y="10"/>
                          <a:pt x="22" y="10"/>
                          <a:pt x="22" y="10"/>
                        </a:cubicBezTo>
                        <a:cubicBezTo>
                          <a:pt x="22" y="10"/>
                          <a:pt x="22" y="10"/>
                          <a:pt x="22" y="10"/>
                        </a:cubicBezTo>
                        <a:cubicBezTo>
                          <a:pt x="22" y="11"/>
                          <a:pt x="22" y="11"/>
                          <a:pt x="22"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5" y="10"/>
                          <a:pt x="25" y="10"/>
                          <a:pt x="25" y="10"/>
                        </a:cubicBezTo>
                        <a:cubicBezTo>
                          <a:pt x="24" y="10"/>
                          <a:pt x="24" y="10"/>
                          <a:pt x="24" y="10"/>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3" y="8"/>
                          <a:pt x="23" y="8"/>
                          <a:pt x="23" y="8"/>
                        </a:cubicBezTo>
                        <a:cubicBezTo>
                          <a:pt x="22" y="8"/>
                          <a:pt x="22" y="8"/>
                          <a:pt x="22" y="8"/>
                        </a:cubicBezTo>
                        <a:cubicBezTo>
                          <a:pt x="22" y="8"/>
                          <a:pt x="22" y="8"/>
                          <a:pt x="22" y="8"/>
                        </a:cubicBezTo>
                        <a:cubicBezTo>
                          <a:pt x="22" y="9"/>
                          <a:pt x="22" y="9"/>
                          <a:pt x="22" y="9"/>
                        </a:cubicBezTo>
                        <a:cubicBezTo>
                          <a:pt x="22" y="9"/>
                          <a:pt x="22" y="9"/>
                          <a:pt x="22" y="9"/>
                        </a:cubicBezTo>
                        <a:cubicBezTo>
                          <a:pt x="22" y="9"/>
                          <a:pt x="22" y="9"/>
                          <a:pt x="22" y="9"/>
                        </a:cubicBezTo>
                        <a:cubicBezTo>
                          <a:pt x="22" y="10"/>
                          <a:pt x="22" y="10"/>
                          <a:pt x="22" y="10"/>
                        </a:cubicBezTo>
                        <a:close/>
                        <a:moveTo>
                          <a:pt x="29" y="14"/>
                        </a:moveTo>
                        <a:cubicBezTo>
                          <a:pt x="29" y="14"/>
                          <a:pt x="29" y="14"/>
                          <a:pt x="29" y="14"/>
                        </a:cubicBezTo>
                        <a:cubicBezTo>
                          <a:pt x="29" y="14"/>
                          <a:pt x="29" y="14"/>
                          <a:pt x="29" y="14"/>
                        </a:cubicBezTo>
                        <a:cubicBezTo>
                          <a:pt x="29" y="14"/>
                          <a:pt x="29" y="14"/>
                          <a:pt x="29" y="14"/>
                        </a:cubicBezTo>
                        <a:cubicBezTo>
                          <a:pt x="28" y="14"/>
                          <a:pt x="28" y="14"/>
                          <a:pt x="28" y="14"/>
                        </a:cubicBezTo>
                        <a:cubicBezTo>
                          <a:pt x="28" y="14"/>
                          <a:pt x="28" y="14"/>
                          <a:pt x="28" y="14"/>
                        </a:cubicBezTo>
                        <a:cubicBezTo>
                          <a:pt x="26" y="16"/>
                          <a:pt x="26" y="16"/>
                          <a:pt x="26" y="16"/>
                        </a:cubicBezTo>
                        <a:cubicBezTo>
                          <a:pt x="26" y="17"/>
                          <a:pt x="26" y="17"/>
                          <a:pt x="26" y="17"/>
                        </a:cubicBezTo>
                        <a:cubicBezTo>
                          <a:pt x="26" y="17"/>
                          <a:pt x="26" y="17"/>
                          <a:pt x="26" y="17"/>
                        </a:cubicBezTo>
                        <a:cubicBezTo>
                          <a:pt x="26" y="17"/>
                          <a:pt x="26" y="17"/>
                          <a:pt x="26" y="17"/>
                        </a:cubicBezTo>
                        <a:cubicBezTo>
                          <a:pt x="26" y="18"/>
                          <a:pt x="26" y="18"/>
                          <a:pt x="26" y="18"/>
                        </a:cubicBezTo>
                        <a:cubicBezTo>
                          <a:pt x="27" y="18"/>
                          <a:pt x="27" y="18"/>
                          <a:pt x="27" y="18"/>
                        </a:cubicBezTo>
                        <a:cubicBezTo>
                          <a:pt x="27" y="18"/>
                          <a:pt x="27" y="18"/>
                          <a:pt x="27" y="18"/>
                        </a:cubicBezTo>
                        <a:cubicBezTo>
                          <a:pt x="27" y="18"/>
                          <a:pt x="27" y="18"/>
                          <a:pt x="27" y="18"/>
                        </a:cubicBezTo>
                        <a:cubicBezTo>
                          <a:pt x="27" y="19"/>
                          <a:pt x="27" y="19"/>
                          <a:pt x="27" y="19"/>
                        </a:cubicBezTo>
                        <a:cubicBezTo>
                          <a:pt x="27" y="18"/>
                          <a:pt x="27" y="18"/>
                          <a:pt x="27" y="18"/>
                        </a:cubicBezTo>
                        <a:cubicBezTo>
                          <a:pt x="28" y="18"/>
                          <a:pt x="28" y="18"/>
                          <a:pt x="28" y="18"/>
                        </a:cubicBezTo>
                        <a:cubicBezTo>
                          <a:pt x="28" y="19"/>
                          <a:pt x="28" y="19"/>
                          <a:pt x="28" y="19"/>
                        </a:cubicBezTo>
                        <a:cubicBezTo>
                          <a:pt x="28" y="19"/>
                          <a:pt x="28" y="19"/>
                          <a:pt x="28" y="19"/>
                        </a:cubicBezTo>
                        <a:cubicBezTo>
                          <a:pt x="27" y="20"/>
                          <a:pt x="27" y="20"/>
                          <a:pt x="27" y="20"/>
                        </a:cubicBezTo>
                        <a:cubicBezTo>
                          <a:pt x="27" y="21"/>
                          <a:pt x="27" y="21"/>
                          <a:pt x="27" y="21"/>
                        </a:cubicBezTo>
                        <a:cubicBezTo>
                          <a:pt x="28" y="21"/>
                          <a:pt x="28" y="21"/>
                          <a:pt x="28" y="21"/>
                        </a:cubicBezTo>
                        <a:cubicBezTo>
                          <a:pt x="28" y="21"/>
                          <a:pt x="28" y="21"/>
                          <a:pt x="28" y="21"/>
                        </a:cubicBezTo>
                        <a:cubicBezTo>
                          <a:pt x="28" y="22"/>
                          <a:pt x="28" y="22"/>
                          <a:pt x="28" y="22"/>
                        </a:cubicBezTo>
                        <a:cubicBezTo>
                          <a:pt x="28" y="22"/>
                          <a:pt x="28" y="22"/>
                          <a:pt x="28" y="22"/>
                        </a:cubicBezTo>
                        <a:cubicBezTo>
                          <a:pt x="28" y="22"/>
                          <a:pt x="28" y="22"/>
                          <a:pt x="28" y="22"/>
                        </a:cubicBezTo>
                        <a:cubicBezTo>
                          <a:pt x="28" y="22"/>
                          <a:pt x="28" y="22"/>
                          <a:pt x="28" y="22"/>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3"/>
                          <a:pt x="29" y="23"/>
                          <a:pt x="29" y="23"/>
                        </a:cubicBezTo>
                        <a:cubicBezTo>
                          <a:pt x="29" y="23"/>
                          <a:pt x="29" y="23"/>
                          <a:pt x="29" y="23"/>
                        </a:cubicBezTo>
                        <a:cubicBezTo>
                          <a:pt x="29" y="23"/>
                          <a:pt x="29" y="23"/>
                          <a:pt x="29" y="23"/>
                        </a:cubicBezTo>
                        <a:cubicBezTo>
                          <a:pt x="29" y="24"/>
                          <a:pt x="29" y="24"/>
                          <a:pt x="29" y="24"/>
                        </a:cubicBezTo>
                        <a:cubicBezTo>
                          <a:pt x="29" y="24"/>
                          <a:pt x="29" y="24"/>
                          <a:pt x="29" y="24"/>
                        </a:cubicBezTo>
                        <a:cubicBezTo>
                          <a:pt x="29" y="24"/>
                          <a:pt x="29" y="24"/>
                          <a:pt x="29"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1" y="23"/>
                          <a:pt x="31" y="23"/>
                          <a:pt x="31" y="23"/>
                        </a:cubicBezTo>
                        <a:cubicBezTo>
                          <a:pt x="31" y="23"/>
                          <a:pt x="31" y="23"/>
                          <a:pt x="31" y="23"/>
                        </a:cubicBezTo>
                        <a:cubicBezTo>
                          <a:pt x="30" y="23"/>
                          <a:pt x="30" y="23"/>
                          <a:pt x="30" y="23"/>
                        </a:cubicBezTo>
                        <a:cubicBezTo>
                          <a:pt x="30" y="22"/>
                          <a:pt x="30" y="22"/>
                          <a:pt x="30" y="22"/>
                        </a:cubicBezTo>
                        <a:cubicBezTo>
                          <a:pt x="30" y="22"/>
                          <a:pt x="30" y="22"/>
                          <a:pt x="30" y="22"/>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1"/>
                          <a:pt x="29" y="21"/>
                          <a:pt x="29" y="21"/>
                        </a:cubicBezTo>
                        <a:cubicBezTo>
                          <a:pt x="29" y="21"/>
                          <a:pt x="29" y="21"/>
                          <a:pt x="29" y="21"/>
                        </a:cubicBezTo>
                        <a:cubicBezTo>
                          <a:pt x="28" y="22"/>
                          <a:pt x="28" y="22"/>
                          <a:pt x="28" y="22"/>
                        </a:cubicBezTo>
                        <a:cubicBezTo>
                          <a:pt x="28" y="22"/>
                          <a:pt x="28" y="22"/>
                          <a:pt x="28" y="22"/>
                        </a:cubicBezTo>
                        <a:cubicBezTo>
                          <a:pt x="28" y="22"/>
                          <a:pt x="28" y="22"/>
                          <a:pt x="28" y="22"/>
                        </a:cubicBezTo>
                        <a:cubicBezTo>
                          <a:pt x="28" y="21"/>
                          <a:pt x="28" y="21"/>
                          <a:pt x="28" y="21"/>
                        </a:cubicBezTo>
                        <a:cubicBezTo>
                          <a:pt x="28" y="19"/>
                          <a:pt x="28" y="19"/>
                          <a:pt x="28" y="19"/>
                        </a:cubicBezTo>
                        <a:cubicBezTo>
                          <a:pt x="28" y="18"/>
                          <a:pt x="28" y="18"/>
                          <a:pt x="28" y="18"/>
                        </a:cubicBezTo>
                        <a:cubicBezTo>
                          <a:pt x="28" y="18"/>
                          <a:pt x="28" y="18"/>
                          <a:pt x="28" y="18"/>
                        </a:cubicBezTo>
                        <a:cubicBezTo>
                          <a:pt x="28" y="18"/>
                          <a:pt x="28" y="18"/>
                          <a:pt x="28" y="18"/>
                        </a:cubicBezTo>
                        <a:cubicBezTo>
                          <a:pt x="28" y="17"/>
                          <a:pt x="28" y="17"/>
                          <a:pt x="28" y="17"/>
                        </a:cubicBezTo>
                        <a:cubicBezTo>
                          <a:pt x="28" y="17"/>
                          <a:pt x="28" y="17"/>
                          <a:pt x="28" y="17"/>
                        </a:cubicBezTo>
                        <a:cubicBezTo>
                          <a:pt x="28" y="17"/>
                          <a:pt x="28" y="17"/>
                          <a:pt x="28"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8" y="17"/>
                          <a:pt x="28" y="17"/>
                          <a:pt x="28" y="17"/>
                        </a:cubicBezTo>
                        <a:cubicBezTo>
                          <a:pt x="28" y="16"/>
                          <a:pt x="28" y="16"/>
                          <a:pt x="28" y="16"/>
                        </a:cubicBezTo>
                        <a:cubicBezTo>
                          <a:pt x="28" y="16"/>
                          <a:pt x="28" y="16"/>
                          <a:pt x="28" y="16"/>
                        </a:cubicBezTo>
                        <a:cubicBezTo>
                          <a:pt x="28" y="16"/>
                          <a:pt x="28" y="16"/>
                          <a:pt x="28" y="16"/>
                        </a:cubicBezTo>
                        <a:cubicBezTo>
                          <a:pt x="28" y="16"/>
                          <a:pt x="28" y="16"/>
                          <a:pt x="28" y="16"/>
                        </a:cubicBezTo>
                        <a:cubicBezTo>
                          <a:pt x="28" y="16"/>
                          <a:pt x="28" y="16"/>
                          <a:pt x="28" y="16"/>
                        </a:cubicBezTo>
                        <a:cubicBezTo>
                          <a:pt x="28" y="16"/>
                          <a:pt x="28" y="16"/>
                          <a:pt x="28"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30" y="16"/>
                          <a:pt x="30" y="16"/>
                          <a:pt x="30" y="16"/>
                        </a:cubicBezTo>
                        <a:cubicBezTo>
                          <a:pt x="30" y="16"/>
                          <a:pt x="30" y="16"/>
                          <a:pt x="30" y="16"/>
                        </a:cubicBezTo>
                        <a:cubicBezTo>
                          <a:pt x="29" y="15"/>
                          <a:pt x="29" y="15"/>
                          <a:pt x="29" y="15"/>
                        </a:cubicBezTo>
                        <a:cubicBezTo>
                          <a:pt x="29" y="14"/>
                          <a:pt x="29" y="14"/>
                          <a:pt x="29" y="14"/>
                        </a:cubicBezTo>
                        <a:cubicBezTo>
                          <a:pt x="29" y="14"/>
                          <a:pt x="29" y="14"/>
                          <a:pt x="29" y="14"/>
                        </a:cubicBezTo>
                        <a:cubicBezTo>
                          <a:pt x="29" y="14"/>
                          <a:pt x="29" y="14"/>
                          <a:pt x="29" y="14"/>
                        </a:cubicBezTo>
                        <a:cubicBezTo>
                          <a:pt x="29" y="14"/>
                          <a:pt x="29" y="14"/>
                          <a:pt x="29" y="14"/>
                        </a:cubicBezTo>
                        <a:close/>
                        <a:moveTo>
                          <a:pt x="26" y="13"/>
                        </a:moveTo>
                        <a:cubicBezTo>
                          <a:pt x="26" y="13"/>
                          <a:pt x="26" y="13"/>
                          <a:pt x="26" y="13"/>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1"/>
                          <a:pt x="26" y="11"/>
                          <a:pt x="26" y="11"/>
                        </a:cubicBezTo>
                        <a:cubicBezTo>
                          <a:pt x="26" y="11"/>
                          <a:pt x="26" y="11"/>
                          <a:pt x="26" y="11"/>
                        </a:cubicBezTo>
                        <a:cubicBezTo>
                          <a:pt x="26" y="10"/>
                          <a:pt x="26" y="10"/>
                          <a:pt x="26" y="10"/>
                        </a:cubicBezTo>
                        <a:cubicBezTo>
                          <a:pt x="26" y="10"/>
                          <a:pt x="26" y="10"/>
                          <a:pt x="26" y="10"/>
                        </a:cubicBezTo>
                        <a:cubicBezTo>
                          <a:pt x="26" y="10"/>
                          <a:pt x="26" y="10"/>
                          <a:pt x="26" y="10"/>
                        </a:cubicBezTo>
                        <a:cubicBezTo>
                          <a:pt x="25" y="10"/>
                          <a:pt x="25" y="10"/>
                          <a:pt x="25" y="10"/>
                        </a:cubicBezTo>
                        <a:cubicBezTo>
                          <a:pt x="25" y="10"/>
                          <a:pt x="25" y="10"/>
                          <a:pt x="25" y="10"/>
                        </a:cubicBezTo>
                        <a:cubicBezTo>
                          <a:pt x="25" y="10"/>
                          <a:pt x="25" y="10"/>
                          <a:pt x="25" y="10"/>
                        </a:cubicBezTo>
                        <a:cubicBezTo>
                          <a:pt x="25" y="10"/>
                          <a:pt x="25" y="10"/>
                          <a:pt x="25" y="10"/>
                        </a:cubicBezTo>
                        <a:cubicBezTo>
                          <a:pt x="25" y="11"/>
                          <a:pt x="25" y="11"/>
                          <a:pt x="25" y="11"/>
                        </a:cubicBezTo>
                        <a:cubicBezTo>
                          <a:pt x="25" y="11"/>
                          <a:pt x="25" y="11"/>
                          <a:pt x="25" y="11"/>
                        </a:cubicBezTo>
                        <a:cubicBezTo>
                          <a:pt x="25" y="11"/>
                          <a:pt x="25" y="11"/>
                          <a:pt x="25" y="11"/>
                        </a:cubicBezTo>
                        <a:cubicBezTo>
                          <a:pt x="25" y="11"/>
                          <a:pt x="25" y="11"/>
                          <a:pt x="25" y="11"/>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lnTo>
                          <a:pt x="26" y="13"/>
                        </a:lnTo>
                        <a:close/>
                        <a:moveTo>
                          <a:pt x="21" y="36"/>
                        </a:move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6"/>
                          <a:pt x="20" y="36"/>
                          <a:pt x="20" y="36"/>
                        </a:cubicBezTo>
                        <a:cubicBezTo>
                          <a:pt x="20" y="36"/>
                          <a:pt x="20" y="36"/>
                          <a:pt x="20" y="36"/>
                        </a:cubicBezTo>
                        <a:cubicBezTo>
                          <a:pt x="20" y="37"/>
                          <a:pt x="20" y="37"/>
                          <a:pt x="20" y="37"/>
                        </a:cubicBezTo>
                        <a:cubicBezTo>
                          <a:pt x="20" y="37"/>
                          <a:pt x="20" y="37"/>
                          <a:pt x="20" y="37"/>
                        </a:cubicBezTo>
                        <a:cubicBezTo>
                          <a:pt x="20" y="37"/>
                          <a:pt x="20" y="37"/>
                          <a:pt x="20" y="37"/>
                        </a:cubicBezTo>
                        <a:cubicBezTo>
                          <a:pt x="20" y="37"/>
                          <a:pt x="20" y="37"/>
                          <a:pt x="20" y="37"/>
                        </a:cubicBezTo>
                        <a:cubicBezTo>
                          <a:pt x="20" y="37"/>
                          <a:pt x="20" y="37"/>
                          <a:pt x="20" y="37"/>
                        </a:cubicBezTo>
                        <a:cubicBezTo>
                          <a:pt x="20" y="38"/>
                          <a:pt x="20" y="38"/>
                          <a:pt x="20" y="38"/>
                        </a:cubicBezTo>
                        <a:cubicBezTo>
                          <a:pt x="20" y="37"/>
                          <a:pt x="20" y="37"/>
                          <a:pt x="20" y="37"/>
                        </a:cubicBezTo>
                        <a:cubicBezTo>
                          <a:pt x="21" y="37"/>
                          <a:pt x="21" y="37"/>
                          <a:pt x="21" y="37"/>
                        </a:cubicBezTo>
                        <a:cubicBezTo>
                          <a:pt x="21" y="37"/>
                          <a:pt x="21" y="37"/>
                          <a:pt x="21" y="37"/>
                        </a:cubicBezTo>
                        <a:cubicBezTo>
                          <a:pt x="21" y="36"/>
                          <a:pt x="21" y="36"/>
                          <a:pt x="21" y="36"/>
                        </a:cubicBezTo>
                        <a:cubicBezTo>
                          <a:pt x="21" y="36"/>
                          <a:pt x="21" y="36"/>
                          <a:pt x="21" y="36"/>
                        </a:cubicBezTo>
                        <a:cubicBezTo>
                          <a:pt x="21" y="36"/>
                          <a:pt x="21" y="36"/>
                          <a:pt x="21" y="36"/>
                        </a:cubicBezTo>
                        <a:close/>
                        <a:moveTo>
                          <a:pt x="23" y="38"/>
                        </a:move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9"/>
                          <a:pt x="22" y="39"/>
                          <a:pt x="22" y="39"/>
                        </a:cubicBezTo>
                        <a:cubicBezTo>
                          <a:pt x="22" y="39"/>
                          <a:pt x="22" y="39"/>
                          <a:pt x="22" y="39"/>
                        </a:cubicBezTo>
                        <a:cubicBezTo>
                          <a:pt x="22" y="39"/>
                          <a:pt x="22" y="39"/>
                          <a:pt x="22" y="39"/>
                        </a:cubicBezTo>
                        <a:cubicBezTo>
                          <a:pt x="23" y="39"/>
                          <a:pt x="23" y="39"/>
                          <a:pt x="23" y="39"/>
                        </a:cubicBezTo>
                        <a:cubicBezTo>
                          <a:pt x="23" y="39"/>
                          <a:pt x="23" y="39"/>
                          <a:pt x="23" y="39"/>
                        </a:cubicBezTo>
                        <a:cubicBezTo>
                          <a:pt x="23" y="38"/>
                          <a:pt x="23" y="38"/>
                          <a:pt x="23" y="38"/>
                        </a:cubicBezTo>
                        <a:cubicBezTo>
                          <a:pt x="23" y="38"/>
                          <a:pt x="23" y="38"/>
                          <a:pt x="23" y="38"/>
                        </a:cubicBezTo>
                        <a:cubicBezTo>
                          <a:pt x="23" y="38"/>
                          <a:pt x="23" y="38"/>
                          <a:pt x="23" y="38"/>
                        </a:cubicBezTo>
                        <a:cubicBezTo>
                          <a:pt x="23" y="38"/>
                          <a:pt x="23" y="38"/>
                          <a:pt x="23" y="38"/>
                        </a:cubicBezTo>
                        <a:close/>
                        <a:moveTo>
                          <a:pt x="26" y="30"/>
                        </a:moveTo>
                        <a:cubicBezTo>
                          <a:pt x="26" y="30"/>
                          <a:pt x="26" y="30"/>
                          <a:pt x="26" y="30"/>
                        </a:cubicBezTo>
                        <a:cubicBezTo>
                          <a:pt x="26" y="30"/>
                          <a:pt x="26" y="30"/>
                          <a:pt x="26" y="30"/>
                        </a:cubicBezTo>
                        <a:cubicBezTo>
                          <a:pt x="26" y="30"/>
                          <a:pt x="26" y="30"/>
                          <a:pt x="26" y="30"/>
                        </a:cubicBezTo>
                        <a:cubicBezTo>
                          <a:pt x="27" y="30"/>
                          <a:pt x="27" y="30"/>
                          <a:pt x="27" y="30"/>
                        </a:cubicBezTo>
                        <a:cubicBezTo>
                          <a:pt x="27" y="31"/>
                          <a:pt x="27" y="31"/>
                          <a:pt x="27" y="31"/>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6" y="28"/>
                          <a:pt x="26" y="28"/>
                          <a:pt x="26" y="28"/>
                        </a:cubicBezTo>
                        <a:cubicBezTo>
                          <a:pt x="26" y="29"/>
                          <a:pt x="26" y="29"/>
                          <a:pt x="26" y="29"/>
                        </a:cubicBezTo>
                        <a:cubicBezTo>
                          <a:pt x="26" y="29"/>
                          <a:pt x="26" y="29"/>
                          <a:pt x="26" y="29"/>
                        </a:cubicBezTo>
                        <a:cubicBezTo>
                          <a:pt x="26" y="29"/>
                          <a:pt x="26" y="29"/>
                          <a:pt x="26" y="29"/>
                        </a:cubicBezTo>
                        <a:cubicBezTo>
                          <a:pt x="26" y="29"/>
                          <a:pt x="26" y="29"/>
                          <a:pt x="26" y="29"/>
                        </a:cubicBezTo>
                        <a:cubicBezTo>
                          <a:pt x="26" y="29"/>
                          <a:pt x="26" y="29"/>
                          <a:pt x="26" y="29"/>
                        </a:cubicBezTo>
                        <a:lnTo>
                          <a:pt x="26" y="30"/>
                        </a:lnTo>
                        <a:close/>
                        <a:moveTo>
                          <a:pt x="29" y="8"/>
                        </a:moveTo>
                        <a:cubicBezTo>
                          <a:pt x="29" y="8"/>
                          <a:pt x="29" y="8"/>
                          <a:pt x="29" y="8"/>
                        </a:cubicBezTo>
                        <a:cubicBezTo>
                          <a:pt x="29" y="8"/>
                          <a:pt x="29" y="8"/>
                          <a:pt x="29" y="8"/>
                        </a:cubicBezTo>
                        <a:cubicBezTo>
                          <a:pt x="30" y="9"/>
                          <a:pt x="30" y="9"/>
                          <a:pt x="30" y="9"/>
                        </a:cubicBezTo>
                        <a:cubicBezTo>
                          <a:pt x="30" y="9"/>
                          <a:pt x="30" y="9"/>
                          <a:pt x="30" y="9"/>
                        </a:cubicBezTo>
                        <a:cubicBezTo>
                          <a:pt x="30" y="9"/>
                          <a:pt x="30" y="9"/>
                          <a:pt x="30" y="9"/>
                        </a:cubicBezTo>
                        <a:cubicBezTo>
                          <a:pt x="30" y="9"/>
                          <a:pt x="30" y="9"/>
                          <a:pt x="30" y="9"/>
                        </a:cubicBezTo>
                        <a:cubicBezTo>
                          <a:pt x="30" y="8"/>
                          <a:pt x="30" y="8"/>
                          <a:pt x="30" y="8"/>
                        </a:cubicBezTo>
                        <a:cubicBezTo>
                          <a:pt x="30" y="8"/>
                          <a:pt x="30" y="8"/>
                          <a:pt x="30" y="8"/>
                        </a:cubicBezTo>
                        <a:cubicBezTo>
                          <a:pt x="30" y="8"/>
                          <a:pt x="30" y="8"/>
                          <a:pt x="30" y="8"/>
                        </a:cubicBezTo>
                        <a:cubicBezTo>
                          <a:pt x="30" y="8"/>
                          <a:pt x="30" y="8"/>
                          <a:pt x="30" y="8"/>
                        </a:cubicBezTo>
                        <a:cubicBezTo>
                          <a:pt x="29" y="8"/>
                          <a:pt x="29" y="8"/>
                          <a:pt x="29" y="8"/>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lnTo>
                          <a:pt x="29" y="8"/>
                        </a:lnTo>
                        <a:close/>
                        <a:moveTo>
                          <a:pt x="2" y="49"/>
                        </a:moveTo>
                        <a:cubicBezTo>
                          <a:pt x="2" y="49"/>
                          <a:pt x="2" y="49"/>
                          <a:pt x="3"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9"/>
                          <a:pt x="2" y="49"/>
                          <a:pt x="2" y="49"/>
                        </a:cubicBezTo>
                        <a:cubicBezTo>
                          <a:pt x="2" y="49"/>
                          <a:pt x="2" y="49"/>
                          <a:pt x="2" y="49"/>
                        </a:cubicBezTo>
                        <a:close/>
                        <a:moveTo>
                          <a:pt x="27" y="35"/>
                        </a:moveTo>
                        <a:cubicBezTo>
                          <a:pt x="27" y="35"/>
                          <a:pt x="27" y="35"/>
                          <a:pt x="27" y="35"/>
                        </a:cubicBezTo>
                        <a:cubicBezTo>
                          <a:pt x="26" y="35"/>
                          <a:pt x="26" y="35"/>
                          <a:pt x="26" y="35"/>
                        </a:cubicBezTo>
                        <a:cubicBezTo>
                          <a:pt x="26" y="35"/>
                          <a:pt x="26" y="35"/>
                          <a:pt x="26" y="35"/>
                        </a:cubicBezTo>
                        <a:cubicBezTo>
                          <a:pt x="26" y="35"/>
                          <a:pt x="26" y="35"/>
                          <a:pt x="26" y="35"/>
                        </a:cubicBezTo>
                        <a:cubicBezTo>
                          <a:pt x="27" y="35"/>
                          <a:pt x="27" y="35"/>
                          <a:pt x="27" y="35"/>
                        </a:cubicBezTo>
                        <a:cubicBezTo>
                          <a:pt x="27" y="35"/>
                          <a:pt x="27" y="35"/>
                          <a:pt x="27" y="35"/>
                        </a:cubicBezTo>
                        <a:cubicBezTo>
                          <a:pt x="28" y="35"/>
                          <a:pt x="28" y="35"/>
                          <a:pt x="28" y="35"/>
                        </a:cubicBezTo>
                        <a:cubicBezTo>
                          <a:pt x="28" y="35"/>
                          <a:pt x="28" y="35"/>
                          <a:pt x="28" y="35"/>
                        </a:cubicBezTo>
                        <a:cubicBezTo>
                          <a:pt x="28" y="34"/>
                          <a:pt x="28" y="34"/>
                          <a:pt x="28" y="34"/>
                        </a:cubicBezTo>
                        <a:cubicBezTo>
                          <a:pt x="27" y="34"/>
                          <a:pt x="27" y="34"/>
                          <a:pt x="27" y="34"/>
                        </a:cubicBezTo>
                        <a:cubicBezTo>
                          <a:pt x="27" y="34"/>
                          <a:pt x="27" y="34"/>
                          <a:pt x="27" y="34"/>
                        </a:cubicBezTo>
                        <a:cubicBezTo>
                          <a:pt x="27" y="34"/>
                          <a:pt x="27" y="34"/>
                          <a:pt x="27" y="34"/>
                        </a:cubicBezTo>
                        <a:cubicBezTo>
                          <a:pt x="27" y="33"/>
                          <a:pt x="27" y="33"/>
                          <a:pt x="27" y="33"/>
                        </a:cubicBezTo>
                        <a:cubicBezTo>
                          <a:pt x="27" y="33"/>
                          <a:pt x="27" y="33"/>
                          <a:pt x="27" y="33"/>
                        </a:cubicBezTo>
                        <a:cubicBezTo>
                          <a:pt x="27" y="33"/>
                          <a:pt x="27" y="33"/>
                          <a:pt x="27" y="33"/>
                        </a:cubicBezTo>
                        <a:cubicBezTo>
                          <a:pt x="27" y="33"/>
                          <a:pt x="27" y="33"/>
                          <a:pt x="27" y="33"/>
                        </a:cubicBezTo>
                        <a:cubicBezTo>
                          <a:pt x="27" y="33"/>
                          <a:pt x="27" y="33"/>
                          <a:pt x="27" y="33"/>
                        </a:cubicBezTo>
                        <a:cubicBezTo>
                          <a:pt x="27" y="32"/>
                          <a:pt x="27" y="32"/>
                          <a:pt x="27" y="32"/>
                        </a:cubicBezTo>
                        <a:cubicBezTo>
                          <a:pt x="27" y="32"/>
                          <a:pt x="27" y="32"/>
                          <a:pt x="27" y="32"/>
                        </a:cubicBezTo>
                        <a:cubicBezTo>
                          <a:pt x="27" y="32"/>
                          <a:pt x="27" y="32"/>
                          <a:pt x="27" y="32"/>
                        </a:cubicBezTo>
                        <a:cubicBezTo>
                          <a:pt x="27" y="32"/>
                          <a:pt x="27" y="32"/>
                          <a:pt x="27" y="32"/>
                        </a:cubicBezTo>
                        <a:cubicBezTo>
                          <a:pt x="26" y="33"/>
                          <a:pt x="26" y="33"/>
                          <a:pt x="26" y="33"/>
                        </a:cubicBezTo>
                        <a:cubicBezTo>
                          <a:pt x="26" y="33"/>
                          <a:pt x="26" y="33"/>
                          <a:pt x="26" y="33"/>
                        </a:cubicBezTo>
                        <a:cubicBezTo>
                          <a:pt x="26" y="34"/>
                          <a:pt x="26" y="34"/>
                          <a:pt x="26" y="34"/>
                        </a:cubicBezTo>
                        <a:cubicBezTo>
                          <a:pt x="26" y="34"/>
                          <a:pt x="26" y="34"/>
                          <a:pt x="26" y="34"/>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4"/>
                          <a:pt x="26" y="34"/>
                          <a:pt x="26" y="34"/>
                        </a:cubicBezTo>
                        <a:cubicBezTo>
                          <a:pt x="26" y="34"/>
                          <a:pt x="26" y="34"/>
                          <a:pt x="26" y="34"/>
                        </a:cubicBezTo>
                        <a:cubicBezTo>
                          <a:pt x="27" y="34"/>
                          <a:pt x="27" y="34"/>
                          <a:pt x="27" y="34"/>
                        </a:cubicBezTo>
                        <a:cubicBezTo>
                          <a:pt x="27" y="34"/>
                          <a:pt x="27" y="34"/>
                          <a:pt x="27" y="34"/>
                        </a:cubicBezTo>
                        <a:cubicBezTo>
                          <a:pt x="27" y="34"/>
                          <a:pt x="27" y="34"/>
                          <a:pt x="27" y="34"/>
                        </a:cubicBezTo>
                        <a:cubicBezTo>
                          <a:pt x="27" y="34"/>
                          <a:pt x="27" y="34"/>
                          <a:pt x="27" y="34"/>
                        </a:cubicBezTo>
                        <a:cubicBezTo>
                          <a:pt x="27" y="35"/>
                          <a:pt x="27" y="35"/>
                          <a:pt x="27" y="35"/>
                        </a:cubicBezTo>
                        <a:close/>
                        <a:moveTo>
                          <a:pt x="104" y="15"/>
                        </a:moveTo>
                        <a:cubicBezTo>
                          <a:pt x="79" y="11"/>
                          <a:pt x="54" y="7"/>
                          <a:pt x="29" y="1"/>
                        </a:cubicBezTo>
                        <a:cubicBezTo>
                          <a:pt x="29" y="1"/>
                          <a:pt x="29" y="1"/>
                          <a:pt x="29" y="1"/>
                        </a:cubicBezTo>
                        <a:cubicBezTo>
                          <a:pt x="30" y="2"/>
                          <a:pt x="30" y="2"/>
                          <a:pt x="30" y="2"/>
                        </a:cubicBezTo>
                        <a:cubicBezTo>
                          <a:pt x="30" y="2"/>
                          <a:pt x="30" y="2"/>
                          <a:pt x="30" y="2"/>
                        </a:cubicBezTo>
                        <a:cubicBezTo>
                          <a:pt x="29" y="2"/>
                          <a:pt x="29" y="2"/>
                          <a:pt x="29" y="2"/>
                        </a:cubicBezTo>
                        <a:cubicBezTo>
                          <a:pt x="29" y="2"/>
                          <a:pt x="29" y="2"/>
                          <a:pt x="29" y="2"/>
                        </a:cubicBezTo>
                        <a:cubicBezTo>
                          <a:pt x="28" y="2"/>
                          <a:pt x="28" y="2"/>
                          <a:pt x="28" y="2"/>
                        </a:cubicBezTo>
                        <a:cubicBezTo>
                          <a:pt x="28" y="2"/>
                          <a:pt x="28" y="2"/>
                          <a:pt x="28" y="2"/>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4"/>
                          <a:pt x="29" y="4"/>
                          <a:pt x="29" y="4"/>
                        </a:cubicBezTo>
                        <a:cubicBezTo>
                          <a:pt x="29" y="5"/>
                          <a:pt x="29" y="5"/>
                          <a:pt x="29" y="5"/>
                        </a:cubicBezTo>
                        <a:cubicBezTo>
                          <a:pt x="29" y="5"/>
                          <a:pt x="29" y="5"/>
                          <a:pt x="29" y="5"/>
                        </a:cubicBezTo>
                        <a:cubicBezTo>
                          <a:pt x="29" y="5"/>
                          <a:pt x="29" y="5"/>
                          <a:pt x="29" y="5"/>
                        </a:cubicBezTo>
                        <a:cubicBezTo>
                          <a:pt x="29" y="6"/>
                          <a:pt x="29" y="6"/>
                          <a:pt x="29" y="6"/>
                        </a:cubicBezTo>
                        <a:cubicBezTo>
                          <a:pt x="29" y="5"/>
                          <a:pt x="29" y="5"/>
                          <a:pt x="29" y="5"/>
                        </a:cubicBezTo>
                        <a:cubicBezTo>
                          <a:pt x="30" y="6"/>
                          <a:pt x="30" y="6"/>
                          <a:pt x="30" y="6"/>
                        </a:cubicBezTo>
                        <a:cubicBezTo>
                          <a:pt x="30" y="6"/>
                          <a:pt x="30" y="6"/>
                          <a:pt x="30" y="6"/>
                        </a:cubicBezTo>
                        <a:cubicBezTo>
                          <a:pt x="30" y="6"/>
                          <a:pt x="30" y="6"/>
                          <a:pt x="30" y="6"/>
                        </a:cubicBezTo>
                        <a:cubicBezTo>
                          <a:pt x="30" y="6"/>
                          <a:pt x="30" y="6"/>
                          <a:pt x="30" y="6"/>
                        </a:cubicBezTo>
                        <a:cubicBezTo>
                          <a:pt x="30" y="7"/>
                          <a:pt x="30" y="7"/>
                          <a:pt x="30" y="7"/>
                        </a:cubicBezTo>
                        <a:cubicBezTo>
                          <a:pt x="29" y="7"/>
                          <a:pt x="29" y="7"/>
                          <a:pt x="29" y="7"/>
                        </a:cubicBezTo>
                        <a:cubicBezTo>
                          <a:pt x="29" y="7"/>
                          <a:pt x="29" y="7"/>
                          <a:pt x="29" y="7"/>
                        </a:cubicBezTo>
                        <a:cubicBezTo>
                          <a:pt x="30" y="7"/>
                          <a:pt x="30" y="7"/>
                          <a:pt x="30" y="7"/>
                        </a:cubicBezTo>
                        <a:cubicBezTo>
                          <a:pt x="30" y="7"/>
                          <a:pt x="30" y="7"/>
                          <a:pt x="30" y="7"/>
                        </a:cubicBezTo>
                        <a:cubicBezTo>
                          <a:pt x="30" y="7"/>
                          <a:pt x="30" y="7"/>
                          <a:pt x="30" y="7"/>
                        </a:cubicBezTo>
                        <a:cubicBezTo>
                          <a:pt x="30" y="7"/>
                          <a:pt x="30" y="7"/>
                          <a:pt x="30" y="7"/>
                        </a:cubicBezTo>
                        <a:cubicBezTo>
                          <a:pt x="31" y="6"/>
                          <a:pt x="31" y="6"/>
                          <a:pt x="31" y="6"/>
                        </a:cubicBezTo>
                        <a:cubicBezTo>
                          <a:pt x="31" y="6"/>
                          <a:pt x="31" y="6"/>
                          <a:pt x="31" y="6"/>
                        </a:cubicBezTo>
                        <a:cubicBezTo>
                          <a:pt x="31" y="6"/>
                          <a:pt x="31" y="6"/>
                          <a:pt x="31" y="6"/>
                        </a:cubicBezTo>
                        <a:cubicBezTo>
                          <a:pt x="31" y="7"/>
                          <a:pt x="31" y="7"/>
                          <a:pt x="31" y="7"/>
                        </a:cubicBezTo>
                        <a:cubicBezTo>
                          <a:pt x="32" y="7"/>
                          <a:pt x="32" y="7"/>
                          <a:pt x="32" y="7"/>
                        </a:cubicBezTo>
                        <a:cubicBezTo>
                          <a:pt x="32" y="7"/>
                          <a:pt x="32" y="7"/>
                          <a:pt x="32" y="7"/>
                        </a:cubicBezTo>
                        <a:cubicBezTo>
                          <a:pt x="31" y="8"/>
                          <a:pt x="31" y="8"/>
                          <a:pt x="31" y="8"/>
                        </a:cubicBezTo>
                        <a:cubicBezTo>
                          <a:pt x="31" y="8"/>
                          <a:pt x="31" y="8"/>
                          <a:pt x="31" y="8"/>
                        </a:cubicBezTo>
                        <a:cubicBezTo>
                          <a:pt x="31" y="8"/>
                          <a:pt x="31" y="8"/>
                          <a:pt x="31" y="8"/>
                        </a:cubicBezTo>
                        <a:cubicBezTo>
                          <a:pt x="31" y="8"/>
                          <a:pt x="31" y="8"/>
                          <a:pt x="31" y="8"/>
                        </a:cubicBezTo>
                        <a:cubicBezTo>
                          <a:pt x="31" y="9"/>
                          <a:pt x="31" y="9"/>
                          <a:pt x="31" y="9"/>
                        </a:cubicBezTo>
                        <a:cubicBezTo>
                          <a:pt x="31" y="9"/>
                          <a:pt x="31" y="9"/>
                          <a:pt x="31" y="9"/>
                        </a:cubicBezTo>
                        <a:cubicBezTo>
                          <a:pt x="32" y="9"/>
                          <a:pt x="32" y="9"/>
                          <a:pt x="32" y="9"/>
                        </a:cubicBezTo>
                        <a:cubicBezTo>
                          <a:pt x="32" y="9"/>
                          <a:pt x="32" y="9"/>
                          <a:pt x="32" y="9"/>
                        </a:cubicBezTo>
                        <a:cubicBezTo>
                          <a:pt x="32" y="10"/>
                          <a:pt x="32" y="10"/>
                          <a:pt x="32" y="10"/>
                        </a:cubicBezTo>
                        <a:cubicBezTo>
                          <a:pt x="32" y="10"/>
                          <a:pt x="32" y="10"/>
                          <a:pt x="32" y="10"/>
                        </a:cubicBezTo>
                        <a:cubicBezTo>
                          <a:pt x="32" y="10"/>
                          <a:pt x="32" y="10"/>
                          <a:pt x="32" y="10"/>
                        </a:cubicBezTo>
                        <a:cubicBezTo>
                          <a:pt x="32" y="11"/>
                          <a:pt x="32" y="11"/>
                          <a:pt x="32" y="11"/>
                        </a:cubicBezTo>
                        <a:cubicBezTo>
                          <a:pt x="32" y="11"/>
                          <a:pt x="32" y="11"/>
                          <a:pt x="32" y="11"/>
                        </a:cubicBezTo>
                        <a:cubicBezTo>
                          <a:pt x="31" y="11"/>
                          <a:pt x="31" y="11"/>
                          <a:pt x="31" y="11"/>
                        </a:cubicBezTo>
                        <a:cubicBezTo>
                          <a:pt x="31" y="11"/>
                          <a:pt x="31" y="11"/>
                          <a:pt x="31" y="11"/>
                        </a:cubicBezTo>
                        <a:cubicBezTo>
                          <a:pt x="31" y="10"/>
                          <a:pt x="31" y="10"/>
                          <a:pt x="31" y="10"/>
                        </a:cubicBezTo>
                        <a:cubicBezTo>
                          <a:pt x="30" y="10"/>
                          <a:pt x="30" y="10"/>
                          <a:pt x="30" y="10"/>
                        </a:cubicBezTo>
                        <a:cubicBezTo>
                          <a:pt x="30" y="10"/>
                          <a:pt x="30" y="10"/>
                          <a:pt x="30" y="10"/>
                        </a:cubicBezTo>
                        <a:cubicBezTo>
                          <a:pt x="30" y="10"/>
                          <a:pt x="30" y="10"/>
                          <a:pt x="30" y="10"/>
                        </a:cubicBezTo>
                        <a:cubicBezTo>
                          <a:pt x="31" y="11"/>
                          <a:pt x="31" y="11"/>
                          <a:pt x="31" y="11"/>
                        </a:cubicBezTo>
                        <a:cubicBezTo>
                          <a:pt x="31" y="11"/>
                          <a:pt x="31" y="11"/>
                          <a:pt x="31" y="11"/>
                        </a:cubicBezTo>
                        <a:cubicBezTo>
                          <a:pt x="31" y="11"/>
                          <a:pt x="31" y="11"/>
                          <a:pt x="31" y="11"/>
                        </a:cubicBezTo>
                        <a:cubicBezTo>
                          <a:pt x="31" y="12"/>
                          <a:pt x="31" y="12"/>
                          <a:pt x="31" y="12"/>
                        </a:cubicBezTo>
                        <a:cubicBezTo>
                          <a:pt x="31" y="12"/>
                          <a:pt x="31" y="12"/>
                          <a:pt x="31" y="12"/>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0" y="13"/>
                          <a:pt x="30" y="13"/>
                          <a:pt x="30" y="13"/>
                        </a:cubicBezTo>
                        <a:cubicBezTo>
                          <a:pt x="30" y="13"/>
                          <a:pt x="30" y="13"/>
                          <a:pt x="30" y="13"/>
                        </a:cubicBezTo>
                        <a:cubicBezTo>
                          <a:pt x="30" y="12"/>
                          <a:pt x="30" y="12"/>
                          <a:pt x="30" y="12"/>
                        </a:cubicBezTo>
                        <a:cubicBezTo>
                          <a:pt x="30" y="12"/>
                          <a:pt x="30" y="12"/>
                          <a:pt x="30" y="12"/>
                        </a:cubicBezTo>
                        <a:cubicBezTo>
                          <a:pt x="30" y="12"/>
                          <a:pt x="30" y="12"/>
                          <a:pt x="30" y="12"/>
                        </a:cubicBezTo>
                        <a:cubicBezTo>
                          <a:pt x="29" y="13"/>
                          <a:pt x="29" y="13"/>
                          <a:pt x="29" y="13"/>
                        </a:cubicBezTo>
                        <a:cubicBezTo>
                          <a:pt x="29" y="12"/>
                          <a:pt x="29" y="12"/>
                          <a:pt x="29" y="12"/>
                        </a:cubicBezTo>
                        <a:cubicBezTo>
                          <a:pt x="29" y="12"/>
                          <a:pt x="29" y="12"/>
                          <a:pt x="29" y="12"/>
                        </a:cubicBezTo>
                        <a:cubicBezTo>
                          <a:pt x="29" y="11"/>
                          <a:pt x="29" y="11"/>
                          <a:pt x="29" y="11"/>
                        </a:cubicBezTo>
                        <a:cubicBezTo>
                          <a:pt x="29" y="12"/>
                          <a:pt x="29" y="12"/>
                          <a:pt x="29" y="12"/>
                        </a:cubicBezTo>
                        <a:cubicBezTo>
                          <a:pt x="28" y="12"/>
                          <a:pt x="28" y="12"/>
                          <a:pt x="28" y="12"/>
                        </a:cubicBezTo>
                        <a:cubicBezTo>
                          <a:pt x="28" y="11"/>
                          <a:pt x="28" y="11"/>
                          <a:pt x="28" y="11"/>
                        </a:cubicBezTo>
                        <a:cubicBezTo>
                          <a:pt x="28" y="11"/>
                          <a:pt x="28" y="11"/>
                          <a:pt x="28" y="11"/>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4"/>
                          <a:pt x="28" y="14"/>
                          <a:pt x="28"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3"/>
                          <a:pt x="29" y="13"/>
                          <a:pt x="29" y="13"/>
                        </a:cubicBezTo>
                        <a:cubicBezTo>
                          <a:pt x="30" y="13"/>
                          <a:pt x="30" y="13"/>
                          <a:pt x="30" y="13"/>
                        </a:cubicBezTo>
                        <a:cubicBezTo>
                          <a:pt x="30" y="13"/>
                          <a:pt x="30" y="13"/>
                          <a:pt x="30" y="13"/>
                        </a:cubicBezTo>
                        <a:cubicBezTo>
                          <a:pt x="29" y="13"/>
                          <a:pt x="29" y="13"/>
                          <a:pt x="29" y="13"/>
                        </a:cubicBezTo>
                        <a:cubicBezTo>
                          <a:pt x="29" y="14"/>
                          <a:pt x="29" y="14"/>
                          <a:pt x="29" y="14"/>
                        </a:cubicBezTo>
                        <a:cubicBezTo>
                          <a:pt x="30" y="14"/>
                          <a:pt x="30" y="14"/>
                          <a:pt x="30" y="14"/>
                        </a:cubicBezTo>
                        <a:cubicBezTo>
                          <a:pt x="30" y="14"/>
                          <a:pt x="30" y="14"/>
                          <a:pt x="30" y="14"/>
                        </a:cubicBezTo>
                        <a:cubicBezTo>
                          <a:pt x="30" y="15"/>
                          <a:pt x="30" y="15"/>
                          <a:pt x="30" y="15"/>
                        </a:cubicBezTo>
                        <a:cubicBezTo>
                          <a:pt x="30" y="15"/>
                          <a:pt x="30" y="15"/>
                          <a:pt x="30" y="15"/>
                        </a:cubicBezTo>
                        <a:cubicBezTo>
                          <a:pt x="30" y="15"/>
                          <a:pt x="30" y="15"/>
                          <a:pt x="30" y="15"/>
                        </a:cubicBezTo>
                        <a:cubicBezTo>
                          <a:pt x="30" y="15"/>
                          <a:pt x="30" y="15"/>
                          <a:pt x="30" y="15"/>
                        </a:cubicBezTo>
                        <a:cubicBezTo>
                          <a:pt x="31" y="15"/>
                          <a:pt x="31" y="15"/>
                          <a:pt x="31" y="15"/>
                        </a:cubicBezTo>
                        <a:cubicBezTo>
                          <a:pt x="31" y="16"/>
                          <a:pt x="31" y="16"/>
                          <a:pt x="31" y="16"/>
                        </a:cubicBezTo>
                        <a:cubicBezTo>
                          <a:pt x="31" y="16"/>
                          <a:pt x="31" y="16"/>
                          <a:pt x="31" y="16"/>
                        </a:cubicBezTo>
                        <a:cubicBezTo>
                          <a:pt x="31" y="16"/>
                          <a:pt x="31" y="16"/>
                          <a:pt x="31" y="16"/>
                        </a:cubicBezTo>
                        <a:cubicBezTo>
                          <a:pt x="31" y="16"/>
                          <a:pt x="31" y="16"/>
                          <a:pt x="31" y="16"/>
                        </a:cubicBezTo>
                        <a:cubicBezTo>
                          <a:pt x="31" y="17"/>
                          <a:pt x="31" y="17"/>
                          <a:pt x="31" y="17"/>
                        </a:cubicBezTo>
                        <a:cubicBezTo>
                          <a:pt x="31" y="17"/>
                          <a:pt x="31" y="17"/>
                          <a:pt x="31" y="17"/>
                        </a:cubicBezTo>
                        <a:cubicBezTo>
                          <a:pt x="31" y="17"/>
                          <a:pt x="31" y="17"/>
                          <a:pt x="31" y="17"/>
                        </a:cubicBezTo>
                        <a:cubicBezTo>
                          <a:pt x="31" y="17"/>
                          <a:pt x="31" y="17"/>
                          <a:pt x="31" y="17"/>
                        </a:cubicBezTo>
                        <a:cubicBezTo>
                          <a:pt x="31" y="18"/>
                          <a:pt x="31" y="18"/>
                          <a:pt x="31" y="18"/>
                        </a:cubicBezTo>
                        <a:cubicBezTo>
                          <a:pt x="31" y="18"/>
                          <a:pt x="31" y="18"/>
                          <a:pt x="31" y="18"/>
                        </a:cubicBezTo>
                        <a:cubicBezTo>
                          <a:pt x="31" y="17"/>
                          <a:pt x="31" y="17"/>
                          <a:pt x="31" y="17"/>
                        </a:cubicBezTo>
                        <a:cubicBezTo>
                          <a:pt x="31" y="17"/>
                          <a:pt x="31" y="17"/>
                          <a:pt x="31" y="17"/>
                        </a:cubicBezTo>
                        <a:cubicBezTo>
                          <a:pt x="31" y="17"/>
                          <a:pt x="31" y="17"/>
                          <a:pt x="31" y="17"/>
                        </a:cubicBezTo>
                        <a:cubicBezTo>
                          <a:pt x="30" y="17"/>
                          <a:pt x="30" y="17"/>
                          <a:pt x="30" y="17"/>
                        </a:cubicBezTo>
                        <a:cubicBezTo>
                          <a:pt x="30" y="17"/>
                          <a:pt x="30" y="17"/>
                          <a:pt x="30" y="17"/>
                        </a:cubicBezTo>
                        <a:cubicBezTo>
                          <a:pt x="30" y="17"/>
                          <a:pt x="30" y="17"/>
                          <a:pt x="30" y="17"/>
                        </a:cubicBezTo>
                        <a:cubicBezTo>
                          <a:pt x="29" y="17"/>
                          <a:pt x="29" y="17"/>
                          <a:pt x="29" y="17"/>
                        </a:cubicBezTo>
                        <a:cubicBezTo>
                          <a:pt x="29" y="18"/>
                          <a:pt x="29" y="18"/>
                          <a:pt x="29" y="18"/>
                        </a:cubicBezTo>
                        <a:cubicBezTo>
                          <a:pt x="29" y="18"/>
                          <a:pt x="29" y="18"/>
                          <a:pt x="29" y="18"/>
                        </a:cubicBezTo>
                        <a:cubicBezTo>
                          <a:pt x="29" y="19"/>
                          <a:pt x="29" y="19"/>
                          <a:pt x="29" y="19"/>
                        </a:cubicBezTo>
                        <a:cubicBezTo>
                          <a:pt x="29" y="19"/>
                          <a:pt x="29" y="19"/>
                          <a:pt x="29" y="19"/>
                        </a:cubicBezTo>
                        <a:cubicBezTo>
                          <a:pt x="29" y="19"/>
                          <a:pt x="29" y="19"/>
                          <a:pt x="29" y="19"/>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0" y="20"/>
                          <a:pt x="30" y="20"/>
                          <a:pt x="30" y="20"/>
                        </a:cubicBezTo>
                        <a:cubicBezTo>
                          <a:pt x="30" y="20"/>
                          <a:pt x="30" y="20"/>
                          <a:pt x="30"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1" y="18"/>
                          <a:pt x="31" y="18"/>
                          <a:pt x="31" y="18"/>
                        </a:cubicBezTo>
                        <a:cubicBezTo>
                          <a:pt x="31" y="18"/>
                          <a:pt x="31" y="18"/>
                          <a:pt x="31" y="18"/>
                        </a:cubicBezTo>
                        <a:cubicBezTo>
                          <a:pt x="31" y="18"/>
                          <a:pt x="31" y="18"/>
                          <a:pt x="31" y="18"/>
                        </a:cubicBezTo>
                        <a:cubicBezTo>
                          <a:pt x="31" y="18"/>
                          <a:pt x="31" y="18"/>
                          <a:pt x="31" y="18"/>
                        </a:cubicBezTo>
                        <a:cubicBezTo>
                          <a:pt x="31" y="19"/>
                          <a:pt x="31" y="19"/>
                          <a:pt x="31" y="19"/>
                        </a:cubicBezTo>
                        <a:cubicBezTo>
                          <a:pt x="31" y="19"/>
                          <a:pt x="31" y="19"/>
                          <a:pt x="31" y="19"/>
                        </a:cubicBezTo>
                        <a:cubicBezTo>
                          <a:pt x="31" y="20"/>
                          <a:pt x="31" y="20"/>
                          <a:pt x="31" y="20"/>
                        </a:cubicBezTo>
                        <a:cubicBezTo>
                          <a:pt x="31" y="21"/>
                          <a:pt x="31" y="21"/>
                          <a:pt x="31" y="21"/>
                        </a:cubicBezTo>
                        <a:cubicBezTo>
                          <a:pt x="32" y="21"/>
                          <a:pt x="32" y="21"/>
                          <a:pt x="32" y="21"/>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3"/>
                          <a:pt x="33" y="23"/>
                          <a:pt x="33" y="23"/>
                        </a:cubicBezTo>
                        <a:cubicBezTo>
                          <a:pt x="33" y="23"/>
                          <a:pt x="33" y="23"/>
                          <a:pt x="33" y="23"/>
                        </a:cubicBezTo>
                        <a:cubicBezTo>
                          <a:pt x="32" y="23"/>
                          <a:pt x="32" y="23"/>
                          <a:pt x="32" y="23"/>
                        </a:cubicBezTo>
                        <a:cubicBezTo>
                          <a:pt x="32" y="23"/>
                          <a:pt x="32" y="23"/>
                          <a:pt x="32" y="23"/>
                        </a:cubicBezTo>
                        <a:cubicBezTo>
                          <a:pt x="32" y="23"/>
                          <a:pt x="32" y="23"/>
                          <a:pt x="32" y="23"/>
                        </a:cubicBezTo>
                        <a:cubicBezTo>
                          <a:pt x="32" y="23"/>
                          <a:pt x="32" y="23"/>
                          <a:pt x="32" y="23"/>
                        </a:cubicBezTo>
                        <a:cubicBezTo>
                          <a:pt x="31" y="23"/>
                          <a:pt x="31" y="23"/>
                          <a:pt x="31" y="23"/>
                        </a:cubicBezTo>
                        <a:cubicBezTo>
                          <a:pt x="31" y="23"/>
                          <a:pt x="31" y="23"/>
                          <a:pt x="31" y="23"/>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0" y="25"/>
                          <a:pt x="30" y="25"/>
                          <a:pt x="30" y="25"/>
                        </a:cubicBezTo>
                        <a:cubicBezTo>
                          <a:pt x="30" y="25"/>
                          <a:pt x="30" y="25"/>
                          <a:pt x="30" y="25"/>
                        </a:cubicBezTo>
                        <a:cubicBezTo>
                          <a:pt x="30" y="25"/>
                          <a:pt x="30" y="25"/>
                          <a:pt x="30" y="25"/>
                        </a:cubicBezTo>
                        <a:cubicBezTo>
                          <a:pt x="30" y="26"/>
                          <a:pt x="30" y="26"/>
                          <a:pt x="30" y="26"/>
                        </a:cubicBezTo>
                        <a:cubicBezTo>
                          <a:pt x="29" y="26"/>
                          <a:pt x="29" y="26"/>
                          <a:pt x="29" y="26"/>
                        </a:cubicBezTo>
                        <a:cubicBezTo>
                          <a:pt x="29" y="26"/>
                          <a:pt x="29" y="26"/>
                          <a:pt x="29" y="26"/>
                        </a:cubicBezTo>
                        <a:cubicBezTo>
                          <a:pt x="29" y="26"/>
                          <a:pt x="29" y="26"/>
                          <a:pt x="29" y="26"/>
                        </a:cubicBezTo>
                        <a:cubicBezTo>
                          <a:pt x="29" y="27"/>
                          <a:pt x="29" y="27"/>
                          <a:pt x="29" y="27"/>
                        </a:cubicBezTo>
                        <a:cubicBezTo>
                          <a:pt x="29" y="27"/>
                          <a:pt x="29" y="27"/>
                          <a:pt x="29" y="27"/>
                        </a:cubicBezTo>
                        <a:cubicBezTo>
                          <a:pt x="29" y="27"/>
                          <a:pt x="29" y="27"/>
                          <a:pt x="29" y="27"/>
                        </a:cubicBezTo>
                        <a:cubicBezTo>
                          <a:pt x="29" y="28"/>
                          <a:pt x="29" y="28"/>
                          <a:pt x="29" y="28"/>
                        </a:cubicBezTo>
                        <a:cubicBezTo>
                          <a:pt x="29" y="28"/>
                          <a:pt x="29" y="28"/>
                          <a:pt x="29" y="28"/>
                        </a:cubicBezTo>
                        <a:cubicBezTo>
                          <a:pt x="29" y="28"/>
                          <a:pt x="29" y="28"/>
                          <a:pt x="29" y="28"/>
                        </a:cubicBezTo>
                        <a:cubicBezTo>
                          <a:pt x="29" y="28"/>
                          <a:pt x="29" y="28"/>
                          <a:pt x="29" y="28"/>
                        </a:cubicBezTo>
                        <a:cubicBezTo>
                          <a:pt x="29" y="29"/>
                          <a:pt x="29" y="29"/>
                          <a:pt x="29" y="29"/>
                        </a:cubicBezTo>
                        <a:cubicBezTo>
                          <a:pt x="29" y="29"/>
                          <a:pt x="29" y="29"/>
                          <a:pt x="29"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30"/>
                          <a:pt x="28" y="30"/>
                          <a:pt x="28" y="30"/>
                        </a:cubicBezTo>
                        <a:cubicBezTo>
                          <a:pt x="29" y="30"/>
                          <a:pt x="29" y="30"/>
                          <a:pt x="29" y="30"/>
                        </a:cubicBezTo>
                        <a:cubicBezTo>
                          <a:pt x="29" y="30"/>
                          <a:pt x="29" y="30"/>
                          <a:pt x="29" y="30"/>
                        </a:cubicBezTo>
                        <a:cubicBezTo>
                          <a:pt x="29" y="30"/>
                          <a:pt x="29" y="30"/>
                          <a:pt x="29" y="30"/>
                        </a:cubicBezTo>
                        <a:cubicBezTo>
                          <a:pt x="29" y="31"/>
                          <a:pt x="29" y="31"/>
                          <a:pt x="29" y="31"/>
                        </a:cubicBezTo>
                        <a:cubicBezTo>
                          <a:pt x="29" y="31"/>
                          <a:pt x="29" y="31"/>
                          <a:pt x="29" y="31"/>
                        </a:cubicBezTo>
                        <a:cubicBezTo>
                          <a:pt x="29" y="31"/>
                          <a:pt x="29" y="31"/>
                          <a:pt x="29" y="31"/>
                        </a:cubicBezTo>
                        <a:cubicBezTo>
                          <a:pt x="29" y="31"/>
                          <a:pt x="29" y="31"/>
                          <a:pt x="29" y="31"/>
                        </a:cubicBezTo>
                        <a:cubicBezTo>
                          <a:pt x="29" y="30"/>
                          <a:pt x="29" y="30"/>
                          <a:pt x="29" y="30"/>
                        </a:cubicBezTo>
                        <a:cubicBezTo>
                          <a:pt x="28" y="30"/>
                          <a:pt x="28" y="30"/>
                          <a:pt x="28" y="30"/>
                        </a:cubicBezTo>
                        <a:cubicBezTo>
                          <a:pt x="28" y="31"/>
                          <a:pt x="28" y="31"/>
                          <a:pt x="28" y="31"/>
                        </a:cubicBezTo>
                        <a:cubicBezTo>
                          <a:pt x="28" y="31"/>
                          <a:pt x="28" y="31"/>
                          <a:pt x="28" y="31"/>
                        </a:cubicBezTo>
                        <a:cubicBezTo>
                          <a:pt x="28" y="31"/>
                          <a:pt x="28" y="31"/>
                          <a:pt x="28" y="31"/>
                        </a:cubicBezTo>
                        <a:cubicBezTo>
                          <a:pt x="28" y="32"/>
                          <a:pt x="28" y="32"/>
                          <a:pt x="28" y="32"/>
                        </a:cubicBezTo>
                        <a:cubicBezTo>
                          <a:pt x="28" y="32"/>
                          <a:pt x="28" y="32"/>
                          <a:pt x="28" y="32"/>
                        </a:cubicBezTo>
                        <a:cubicBezTo>
                          <a:pt x="28" y="32"/>
                          <a:pt x="28" y="32"/>
                          <a:pt x="28" y="32"/>
                        </a:cubicBezTo>
                        <a:cubicBezTo>
                          <a:pt x="28" y="33"/>
                          <a:pt x="28" y="33"/>
                          <a:pt x="28" y="33"/>
                        </a:cubicBezTo>
                        <a:cubicBezTo>
                          <a:pt x="28" y="34"/>
                          <a:pt x="28" y="34"/>
                          <a:pt x="28" y="34"/>
                        </a:cubicBezTo>
                        <a:cubicBezTo>
                          <a:pt x="28" y="34"/>
                          <a:pt x="28" y="34"/>
                          <a:pt x="28" y="34"/>
                        </a:cubicBezTo>
                        <a:cubicBezTo>
                          <a:pt x="28" y="34"/>
                          <a:pt x="28" y="34"/>
                          <a:pt x="28" y="34"/>
                        </a:cubicBezTo>
                        <a:cubicBezTo>
                          <a:pt x="29" y="35"/>
                          <a:pt x="29" y="35"/>
                          <a:pt x="29" y="35"/>
                        </a:cubicBezTo>
                        <a:cubicBezTo>
                          <a:pt x="28" y="35"/>
                          <a:pt x="28" y="35"/>
                          <a:pt x="28" y="35"/>
                        </a:cubicBezTo>
                        <a:cubicBezTo>
                          <a:pt x="28" y="35"/>
                          <a:pt x="28" y="35"/>
                          <a:pt x="28" y="35"/>
                        </a:cubicBezTo>
                        <a:cubicBezTo>
                          <a:pt x="28" y="36"/>
                          <a:pt x="28" y="36"/>
                          <a:pt x="28" y="36"/>
                        </a:cubicBezTo>
                        <a:cubicBezTo>
                          <a:pt x="28" y="36"/>
                          <a:pt x="28" y="36"/>
                          <a:pt x="28"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7"/>
                          <a:pt x="27" y="37"/>
                          <a:pt x="27" y="37"/>
                        </a:cubicBezTo>
                        <a:cubicBezTo>
                          <a:pt x="27" y="37"/>
                          <a:pt x="27" y="37"/>
                          <a:pt x="27" y="37"/>
                        </a:cubicBezTo>
                        <a:cubicBezTo>
                          <a:pt x="27" y="37"/>
                          <a:pt x="27" y="37"/>
                          <a:pt x="27" y="37"/>
                        </a:cubicBezTo>
                        <a:cubicBezTo>
                          <a:pt x="26" y="37"/>
                          <a:pt x="26" y="37"/>
                          <a:pt x="26" y="37"/>
                        </a:cubicBezTo>
                        <a:cubicBezTo>
                          <a:pt x="26" y="36"/>
                          <a:pt x="26" y="36"/>
                          <a:pt x="26" y="36"/>
                        </a:cubicBezTo>
                        <a:cubicBezTo>
                          <a:pt x="26" y="36"/>
                          <a:pt x="26" y="36"/>
                          <a:pt x="26" y="36"/>
                        </a:cubicBezTo>
                        <a:cubicBezTo>
                          <a:pt x="25" y="36"/>
                          <a:pt x="25" y="36"/>
                          <a:pt x="25" y="36"/>
                        </a:cubicBezTo>
                        <a:cubicBezTo>
                          <a:pt x="25" y="36"/>
                          <a:pt x="25" y="36"/>
                          <a:pt x="25" y="36"/>
                        </a:cubicBezTo>
                        <a:cubicBezTo>
                          <a:pt x="25" y="37"/>
                          <a:pt x="25" y="37"/>
                          <a:pt x="25" y="37"/>
                        </a:cubicBezTo>
                        <a:cubicBezTo>
                          <a:pt x="24" y="38"/>
                          <a:pt x="24" y="38"/>
                          <a:pt x="24" y="38"/>
                        </a:cubicBezTo>
                        <a:cubicBezTo>
                          <a:pt x="23" y="39"/>
                          <a:pt x="23" y="39"/>
                          <a:pt x="23" y="39"/>
                        </a:cubicBezTo>
                        <a:cubicBezTo>
                          <a:pt x="22" y="39"/>
                          <a:pt x="22" y="39"/>
                          <a:pt x="22" y="39"/>
                        </a:cubicBezTo>
                        <a:cubicBezTo>
                          <a:pt x="22" y="40"/>
                          <a:pt x="22" y="40"/>
                          <a:pt x="22" y="40"/>
                        </a:cubicBezTo>
                        <a:cubicBezTo>
                          <a:pt x="22" y="39"/>
                          <a:pt x="22" y="39"/>
                          <a:pt x="22" y="39"/>
                        </a:cubicBezTo>
                        <a:cubicBezTo>
                          <a:pt x="22" y="39"/>
                          <a:pt x="22" y="39"/>
                          <a:pt x="22" y="39"/>
                        </a:cubicBezTo>
                        <a:cubicBezTo>
                          <a:pt x="22" y="39"/>
                          <a:pt x="22" y="39"/>
                          <a:pt x="22" y="39"/>
                        </a:cubicBezTo>
                        <a:cubicBezTo>
                          <a:pt x="21" y="39"/>
                          <a:pt x="21" y="39"/>
                          <a:pt x="21" y="39"/>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9"/>
                          <a:pt x="20" y="39"/>
                          <a:pt x="20" y="39"/>
                        </a:cubicBezTo>
                        <a:cubicBezTo>
                          <a:pt x="20" y="39"/>
                          <a:pt x="20" y="39"/>
                          <a:pt x="20" y="39"/>
                        </a:cubicBezTo>
                        <a:cubicBezTo>
                          <a:pt x="19" y="39"/>
                          <a:pt x="19" y="39"/>
                          <a:pt x="19" y="39"/>
                        </a:cubicBezTo>
                        <a:cubicBezTo>
                          <a:pt x="19" y="39"/>
                          <a:pt x="19" y="39"/>
                          <a:pt x="19" y="39"/>
                        </a:cubicBezTo>
                        <a:cubicBezTo>
                          <a:pt x="19" y="40"/>
                          <a:pt x="19" y="40"/>
                          <a:pt x="19" y="40"/>
                        </a:cubicBezTo>
                        <a:cubicBezTo>
                          <a:pt x="19" y="40"/>
                          <a:pt x="19" y="40"/>
                          <a:pt x="19" y="40"/>
                        </a:cubicBezTo>
                        <a:cubicBezTo>
                          <a:pt x="19" y="40"/>
                          <a:pt x="19" y="40"/>
                          <a:pt x="19" y="40"/>
                        </a:cubicBezTo>
                        <a:cubicBezTo>
                          <a:pt x="19" y="40"/>
                          <a:pt x="19" y="40"/>
                          <a:pt x="19" y="40"/>
                        </a:cubicBezTo>
                        <a:cubicBezTo>
                          <a:pt x="19" y="39"/>
                          <a:pt x="19" y="39"/>
                          <a:pt x="19" y="39"/>
                        </a:cubicBezTo>
                        <a:cubicBezTo>
                          <a:pt x="19" y="39"/>
                          <a:pt x="19" y="39"/>
                          <a:pt x="19" y="39"/>
                        </a:cubicBezTo>
                        <a:cubicBezTo>
                          <a:pt x="19" y="39"/>
                          <a:pt x="19" y="39"/>
                          <a:pt x="19" y="39"/>
                        </a:cubicBezTo>
                        <a:cubicBezTo>
                          <a:pt x="19" y="39"/>
                          <a:pt x="19" y="39"/>
                          <a:pt x="19" y="39"/>
                        </a:cubicBezTo>
                        <a:cubicBezTo>
                          <a:pt x="19" y="38"/>
                          <a:pt x="19" y="38"/>
                          <a:pt x="19" y="38"/>
                        </a:cubicBezTo>
                        <a:cubicBezTo>
                          <a:pt x="19" y="38"/>
                          <a:pt x="19" y="38"/>
                          <a:pt x="19" y="38"/>
                        </a:cubicBezTo>
                        <a:cubicBezTo>
                          <a:pt x="19" y="39"/>
                          <a:pt x="19" y="39"/>
                          <a:pt x="19" y="39"/>
                        </a:cubicBezTo>
                        <a:cubicBezTo>
                          <a:pt x="19" y="39"/>
                          <a:pt x="19" y="39"/>
                          <a:pt x="19" y="39"/>
                        </a:cubicBezTo>
                        <a:cubicBezTo>
                          <a:pt x="18" y="39"/>
                          <a:pt x="18" y="39"/>
                          <a:pt x="18" y="39"/>
                        </a:cubicBezTo>
                        <a:cubicBezTo>
                          <a:pt x="18" y="39"/>
                          <a:pt x="18" y="39"/>
                          <a:pt x="18" y="39"/>
                        </a:cubicBezTo>
                        <a:cubicBezTo>
                          <a:pt x="18" y="39"/>
                          <a:pt x="18" y="39"/>
                          <a:pt x="18" y="39"/>
                        </a:cubicBezTo>
                        <a:cubicBezTo>
                          <a:pt x="18" y="39"/>
                          <a:pt x="18" y="39"/>
                          <a:pt x="18" y="39"/>
                        </a:cubicBezTo>
                        <a:cubicBezTo>
                          <a:pt x="19" y="38"/>
                          <a:pt x="19" y="38"/>
                          <a:pt x="19" y="38"/>
                        </a:cubicBezTo>
                        <a:cubicBezTo>
                          <a:pt x="19" y="37"/>
                          <a:pt x="19" y="37"/>
                          <a:pt x="19" y="37"/>
                        </a:cubicBezTo>
                        <a:cubicBezTo>
                          <a:pt x="19" y="37"/>
                          <a:pt x="19" y="37"/>
                          <a:pt x="19" y="37"/>
                        </a:cubicBezTo>
                        <a:cubicBezTo>
                          <a:pt x="19" y="38"/>
                          <a:pt x="19" y="38"/>
                          <a:pt x="19" y="38"/>
                        </a:cubicBezTo>
                        <a:cubicBezTo>
                          <a:pt x="19" y="38"/>
                          <a:pt x="19" y="38"/>
                          <a:pt x="19" y="38"/>
                        </a:cubicBezTo>
                        <a:cubicBezTo>
                          <a:pt x="19" y="38"/>
                          <a:pt x="19" y="38"/>
                          <a:pt x="19" y="38"/>
                        </a:cubicBezTo>
                        <a:cubicBezTo>
                          <a:pt x="17" y="38"/>
                          <a:pt x="17" y="38"/>
                          <a:pt x="17" y="38"/>
                        </a:cubicBezTo>
                        <a:cubicBezTo>
                          <a:pt x="17" y="38"/>
                          <a:pt x="17" y="38"/>
                          <a:pt x="17" y="38"/>
                        </a:cubicBezTo>
                        <a:cubicBezTo>
                          <a:pt x="17" y="38"/>
                          <a:pt x="17" y="38"/>
                          <a:pt x="17"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7" y="38"/>
                          <a:pt x="17" y="38"/>
                          <a:pt x="17" y="38"/>
                        </a:cubicBezTo>
                        <a:cubicBezTo>
                          <a:pt x="17" y="38"/>
                          <a:pt x="17" y="38"/>
                          <a:pt x="17"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20" y="35"/>
                          <a:pt x="20" y="35"/>
                          <a:pt x="20" y="35"/>
                        </a:cubicBezTo>
                        <a:cubicBezTo>
                          <a:pt x="20" y="35"/>
                          <a:pt x="20" y="35"/>
                          <a:pt x="20" y="35"/>
                        </a:cubicBezTo>
                        <a:cubicBezTo>
                          <a:pt x="20" y="35"/>
                          <a:pt x="20" y="35"/>
                          <a:pt x="20" y="35"/>
                        </a:cubicBezTo>
                        <a:cubicBezTo>
                          <a:pt x="21" y="35"/>
                          <a:pt x="21" y="35"/>
                          <a:pt x="21" y="35"/>
                        </a:cubicBezTo>
                        <a:cubicBezTo>
                          <a:pt x="21" y="35"/>
                          <a:pt x="21" y="35"/>
                          <a:pt x="21" y="35"/>
                        </a:cubicBezTo>
                        <a:cubicBezTo>
                          <a:pt x="21" y="35"/>
                          <a:pt x="21" y="35"/>
                          <a:pt x="21" y="35"/>
                        </a:cubicBezTo>
                        <a:cubicBezTo>
                          <a:pt x="21" y="34"/>
                          <a:pt x="21" y="34"/>
                          <a:pt x="21" y="34"/>
                        </a:cubicBezTo>
                        <a:cubicBezTo>
                          <a:pt x="22" y="33"/>
                          <a:pt x="22" y="33"/>
                          <a:pt x="22" y="33"/>
                        </a:cubicBezTo>
                        <a:cubicBezTo>
                          <a:pt x="22" y="33"/>
                          <a:pt x="22" y="33"/>
                          <a:pt x="22" y="33"/>
                        </a:cubicBezTo>
                        <a:cubicBezTo>
                          <a:pt x="22" y="33"/>
                          <a:pt x="22" y="33"/>
                          <a:pt x="22" y="33"/>
                        </a:cubicBezTo>
                        <a:cubicBezTo>
                          <a:pt x="22" y="34"/>
                          <a:pt x="22" y="34"/>
                          <a:pt x="22" y="34"/>
                        </a:cubicBezTo>
                        <a:cubicBezTo>
                          <a:pt x="22" y="34"/>
                          <a:pt x="22" y="34"/>
                          <a:pt x="22" y="34"/>
                        </a:cubicBezTo>
                        <a:cubicBezTo>
                          <a:pt x="22" y="34"/>
                          <a:pt x="22" y="34"/>
                          <a:pt x="22" y="34"/>
                        </a:cubicBezTo>
                        <a:cubicBezTo>
                          <a:pt x="22" y="34"/>
                          <a:pt x="22" y="34"/>
                          <a:pt x="22" y="34"/>
                        </a:cubicBezTo>
                        <a:cubicBezTo>
                          <a:pt x="22" y="34"/>
                          <a:pt x="22" y="34"/>
                          <a:pt x="22" y="34"/>
                        </a:cubicBezTo>
                        <a:cubicBezTo>
                          <a:pt x="22" y="35"/>
                          <a:pt x="22" y="35"/>
                          <a:pt x="22" y="35"/>
                        </a:cubicBezTo>
                        <a:cubicBezTo>
                          <a:pt x="22" y="35"/>
                          <a:pt x="22" y="35"/>
                          <a:pt x="22" y="35"/>
                        </a:cubicBezTo>
                        <a:cubicBezTo>
                          <a:pt x="22" y="36"/>
                          <a:pt x="22" y="36"/>
                          <a:pt x="22" y="36"/>
                        </a:cubicBezTo>
                        <a:cubicBezTo>
                          <a:pt x="21" y="36"/>
                          <a:pt x="21" y="36"/>
                          <a:pt x="21" y="36"/>
                        </a:cubicBezTo>
                        <a:cubicBezTo>
                          <a:pt x="21" y="36"/>
                          <a:pt x="21" y="36"/>
                          <a:pt x="21" y="36"/>
                        </a:cubicBezTo>
                        <a:cubicBezTo>
                          <a:pt x="21" y="37"/>
                          <a:pt x="21" y="37"/>
                          <a:pt x="21" y="37"/>
                        </a:cubicBezTo>
                        <a:cubicBezTo>
                          <a:pt x="22" y="38"/>
                          <a:pt x="22" y="38"/>
                          <a:pt x="22" y="38"/>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6"/>
                          <a:pt x="22" y="36"/>
                          <a:pt x="22" y="36"/>
                        </a:cubicBezTo>
                        <a:cubicBezTo>
                          <a:pt x="22" y="36"/>
                          <a:pt x="22" y="36"/>
                          <a:pt x="22" y="36"/>
                        </a:cubicBezTo>
                        <a:cubicBezTo>
                          <a:pt x="22" y="35"/>
                          <a:pt x="22" y="35"/>
                          <a:pt x="22" y="35"/>
                        </a:cubicBezTo>
                        <a:cubicBezTo>
                          <a:pt x="23" y="35"/>
                          <a:pt x="23" y="35"/>
                          <a:pt x="23" y="35"/>
                        </a:cubicBezTo>
                        <a:cubicBezTo>
                          <a:pt x="23" y="35"/>
                          <a:pt x="23" y="35"/>
                          <a:pt x="23" y="35"/>
                        </a:cubicBezTo>
                        <a:cubicBezTo>
                          <a:pt x="23" y="35"/>
                          <a:pt x="23" y="35"/>
                          <a:pt x="23" y="35"/>
                        </a:cubicBezTo>
                        <a:cubicBezTo>
                          <a:pt x="23" y="35"/>
                          <a:pt x="23" y="35"/>
                          <a:pt x="23" y="35"/>
                        </a:cubicBezTo>
                        <a:cubicBezTo>
                          <a:pt x="23" y="35"/>
                          <a:pt x="23" y="35"/>
                          <a:pt x="23" y="35"/>
                        </a:cubicBezTo>
                        <a:cubicBezTo>
                          <a:pt x="23" y="34"/>
                          <a:pt x="23" y="34"/>
                          <a:pt x="23" y="34"/>
                        </a:cubicBezTo>
                        <a:cubicBezTo>
                          <a:pt x="23" y="34"/>
                          <a:pt x="23" y="34"/>
                          <a:pt x="23" y="34"/>
                        </a:cubicBezTo>
                        <a:cubicBezTo>
                          <a:pt x="23" y="34"/>
                          <a:pt x="23" y="34"/>
                          <a:pt x="23" y="34"/>
                        </a:cubicBezTo>
                        <a:cubicBezTo>
                          <a:pt x="23" y="34"/>
                          <a:pt x="23" y="34"/>
                          <a:pt x="23"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5"/>
                          <a:pt x="24" y="35"/>
                          <a:pt x="24" y="35"/>
                        </a:cubicBezTo>
                        <a:cubicBezTo>
                          <a:pt x="24" y="35"/>
                          <a:pt x="24" y="35"/>
                          <a:pt x="24" y="35"/>
                        </a:cubicBezTo>
                        <a:cubicBezTo>
                          <a:pt x="24" y="35"/>
                          <a:pt x="24" y="35"/>
                          <a:pt x="24" y="35"/>
                        </a:cubicBezTo>
                        <a:cubicBezTo>
                          <a:pt x="23" y="35"/>
                          <a:pt x="23" y="35"/>
                          <a:pt x="23" y="35"/>
                        </a:cubicBezTo>
                        <a:cubicBezTo>
                          <a:pt x="23" y="35"/>
                          <a:pt x="23" y="35"/>
                          <a:pt x="23" y="35"/>
                        </a:cubicBezTo>
                        <a:cubicBezTo>
                          <a:pt x="24" y="36"/>
                          <a:pt x="24" y="36"/>
                          <a:pt x="24" y="36"/>
                        </a:cubicBezTo>
                        <a:cubicBezTo>
                          <a:pt x="24" y="36"/>
                          <a:pt x="24" y="36"/>
                          <a:pt x="24" y="36"/>
                        </a:cubicBezTo>
                        <a:cubicBezTo>
                          <a:pt x="25" y="37"/>
                          <a:pt x="25" y="37"/>
                          <a:pt x="25" y="37"/>
                        </a:cubicBezTo>
                        <a:cubicBezTo>
                          <a:pt x="25" y="36"/>
                          <a:pt x="25" y="36"/>
                          <a:pt x="25" y="36"/>
                        </a:cubicBezTo>
                        <a:cubicBezTo>
                          <a:pt x="25" y="36"/>
                          <a:pt x="25" y="36"/>
                          <a:pt x="25" y="36"/>
                        </a:cubicBezTo>
                        <a:cubicBezTo>
                          <a:pt x="25" y="35"/>
                          <a:pt x="25" y="35"/>
                          <a:pt x="25" y="35"/>
                        </a:cubicBezTo>
                        <a:cubicBezTo>
                          <a:pt x="25" y="35"/>
                          <a:pt x="25" y="35"/>
                          <a:pt x="25" y="35"/>
                        </a:cubicBezTo>
                        <a:cubicBezTo>
                          <a:pt x="25" y="35"/>
                          <a:pt x="25" y="35"/>
                          <a:pt x="25" y="35"/>
                        </a:cubicBezTo>
                        <a:cubicBezTo>
                          <a:pt x="25" y="35"/>
                          <a:pt x="25" y="35"/>
                          <a:pt x="25" y="35"/>
                        </a:cubicBezTo>
                        <a:cubicBezTo>
                          <a:pt x="26" y="34"/>
                          <a:pt x="26" y="34"/>
                          <a:pt x="26" y="34"/>
                        </a:cubicBezTo>
                        <a:cubicBezTo>
                          <a:pt x="25" y="34"/>
                          <a:pt x="25" y="34"/>
                          <a:pt x="25" y="34"/>
                        </a:cubicBezTo>
                        <a:cubicBezTo>
                          <a:pt x="26" y="34"/>
                          <a:pt x="26" y="34"/>
                          <a:pt x="26" y="34"/>
                        </a:cubicBezTo>
                        <a:cubicBezTo>
                          <a:pt x="26" y="33"/>
                          <a:pt x="26" y="33"/>
                          <a:pt x="26" y="33"/>
                        </a:cubicBezTo>
                        <a:cubicBezTo>
                          <a:pt x="26" y="33"/>
                          <a:pt x="26" y="33"/>
                          <a:pt x="26" y="33"/>
                        </a:cubicBezTo>
                        <a:cubicBezTo>
                          <a:pt x="26" y="32"/>
                          <a:pt x="26" y="32"/>
                          <a:pt x="26" y="32"/>
                        </a:cubicBezTo>
                        <a:cubicBezTo>
                          <a:pt x="26" y="32"/>
                          <a:pt x="26" y="32"/>
                          <a:pt x="26" y="32"/>
                        </a:cubicBezTo>
                        <a:cubicBezTo>
                          <a:pt x="27" y="32"/>
                          <a:pt x="27" y="32"/>
                          <a:pt x="27" y="32"/>
                        </a:cubicBezTo>
                        <a:cubicBezTo>
                          <a:pt x="26" y="31"/>
                          <a:pt x="26" y="31"/>
                          <a:pt x="26" y="31"/>
                        </a:cubicBezTo>
                        <a:cubicBezTo>
                          <a:pt x="26" y="31"/>
                          <a:pt x="26" y="31"/>
                          <a:pt x="26" y="31"/>
                        </a:cubicBezTo>
                        <a:cubicBezTo>
                          <a:pt x="26" y="31"/>
                          <a:pt x="26" y="31"/>
                          <a:pt x="26" y="31"/>
                        </a:cubicBezTo>
                        <a:cubicBezTo>
                          <a:pt x="26" y="30"/>
                          <a:pt x="26" y="30"/>
                          <a:pt x="26" y="30"/>
                        </a:cubicBezTo>
                        <a:cubicBezTo>
                          <a:pt x="26" y="30"/>
                          <a:pt x="26" y="30"/>
                          <a:pt x="26" y="30"/>
                        </a:cubicBezTo>
                        <a:cubicBezTo>
                          <a:pt x="25" y="31"/>
                          <a:pt x="25" y="31"/>
                          <a:pt x="25" y="31"/>
                        </a:cubicBezTo>
                        <a:cubicBezTo>
                          <a:pt x="25" y="31"/>
                          <a:pt x="25" y="31"/>
                          <a:pt x="25" y="31"/>
                        </a:cubicBezTo>
                        <a:cubicBezTo>
                          <a:pt x="24" y="31"/>
                          <a:pt x="24" y="31"/>
                          <a:pt x="24" y="31"/>
                        </a:cubicBezTo>
                        <a:cubicBezTo>
                          <a:pt x="24" y="31"/>
                          <a:pt x="24" y="31"/>
                          <a:pt x="24" y="31"/>
                        </a:cubicBezTo>
                        <a:cubicBezTo>
                          <a:pt x="25" y="31"/>
                          <a:pt x="25" y="31"/>
                          <a:pt x="25" y="31"/>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4" y="30"/>
                          <a:pt x="24" y="30"/>
                          <a:pt x="24" y="30"/>
                        </a:cubicBezTo>
                        <a:cubicBezTo>
                          <a:pt x="24" y="29"/>
                          <a:pt x="24" y="29"/>
                          <a:pt x="24" y="29"/>
                        </a:cubicBezTo>
                        <a:cubicBezTo>
                          <a:pt x="24" y="29"/>
                          <a:pt x="24" y="29"/>
                          <a:pt x="24" y="29"/>
                        </a:cubicBezTo>
                        <a:cubicBezTo>
                          <a:pt x="25" y="29"/>
                          <a:pt x="25" y="29"/>
                          <a:pt x="25" y="29"/>
                        </a:cubicBezTo>
                        <a:cubicBezTo>
                          <a:pt x="25" y="29"/>
                          <a:pt x="25" y="29"/>
                          <a:pt x="25" y="29"/>
                        </a:cubicBezTo>
                        <a:cubicBezTo>
                          <a:pt x="25" y="28"/>
                          <a:pt x="25" y="28"/>
                          <a:pt x="25" y="28"/>
                        </a:cubicBezTo>
                        <a:cubicBezTo>
                          <a:pt x="25" y="30"/>
                          <a:pt x="25" y="30"/>
                          <a:pt x="25" y="30"/>
                        </a:cubicBezTo>
                        <a:cubicBezTo>
                          <a:pt x="25" y="30"/>
                          <a:pt x="25" y="30"/>
                          <a:pt x="25" y="30"/>
                        </a:cubicBezTo>
                        <a:cubicBezTo>
                          <a:pt x="26" y="30"/>
                          <a:pt x="26" y="30"/>
                          <a:pt x="26" y="30"/>
                        </a:cubicBezTo>
                        <a:cubicBezTo>
                          <a:pt x="26" y="30"/>
                          <a:pt x="26" y="30"/>
                          <a:pt x="26" y="30"/>
                        </a:cubicBezTo>
                        <a:cubicBezTo>
                          <a:pt x="26" y="30"/>
                          <a:pt x="26" y="30"/>
                          <a:pt x="26" y="30"/>
                        </a:cubicBezTo>
                        <a:cubicBezTo>
                          <a:pt x="26" y="28"/>
                          <a:pt x="26" y="28"/>
                          <a:pt x="26" y="28"/>
                        </a:cubicBezTo>
                        <a:cubicBezTo>
                          <a:pt x="26" y="28"/>
                          <a:pt x="26" y="28"/>
                          <a:pt x="26" y="28"/>
                        </a:cubicBezTo>
                        <a:cubicBezTo>
                          <a:pt x="26" y="27"/>
                          <a:pt x="26" y="27"/>
                          <a:pt x="26" y="27"/>
                        </a:cubicBezTo>
                        <a:cubicBezTo>
                          <a:pt x="25" y="27"/>
                          <a:pt x="25" y="27"/>
                          <a:pt x="25" y="27"/>
                        </a:cubicBezTo>
                        <a:cubicBezTo>
                          <a:pt x="25" y="27"/>
                          <a:pt x="25" y="27"/>
                          <a:pt x="25" y="27"/>
                        </a:cubicBezTo>
                        <a:cubicBezTo>
                          <a:pt x="25" y="27"/>
                          <a:pt x="25" y="27"/>
                          <a:pt x="25" y="27"/>
                        </a:cubicBezTo>
                        <a:cubicBezTo>
                          <a:pt x="26" y="27"/>
                          <a:pt x="26" y="27"/>
                          <a:pt x="26" y="27"/>
                        </a:cubicBezTo>
                        <a:cubicBezTo>
                          <a:pt x="26" y="28"/>
                          <a:pt x="26" y="28"/>
                          <a:pt x="26" y="28"/>
                        </a:cubicBezTo>
                        <a:cubicBezTo>
                          <a:pt x="26" y="28"/>
                          <a:pt x="26" y="28"/>
                          <a:pt x="26" y="28"/>
                        </a:cubicBezTo>
                        <a:cubicBezTo>
                          <a:pt x="27" y="28"/>
                          <a:pt x="27" y="28"/>
                          <a:pt x="27" y="28"/>
                        </a:cubicBezTo>
                        <a:cubicBezTo>
                          <a:pt x="27" y="27"/>
                          <a:pt x="27" y="27"/>
                          <a:pt x="27" y="27"/>
                        </a:cubicBezTo>
                        <a:cubicBezTo>
                          <a:pt x="27" y="27"/>
                          <a:pt x="27" y="27"/>
                          <a:pt x="27" y="27"/>
                        </a:cubicBezTo>
                        <a:cubicBezTo>
                          <a:pt x="27" y="27"/>
                          <a:pt x="27" y="27"/>
                          <a:pt x="27"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5"/>
                          <a:pt x="28" y="25"/>
                          <a:pt x="28" y="25"/>
                        </a:cubicBezTo>
                        <a:cubicBezTo>
                          <a:pt x="28" y="25"/>
                          <a:pt x="28" y="25"/>
                          <a:pt x="28" y="25"/>
                        </a:cubicBezTo>
                        <a:cubicBezTo>
                          <a:pt x="28" y="24"/>
                          <a:pt x="28" y="24"/>
                          <a:pt x="28" y="24"/>
                        </a:cubicBezTo>
                        <a:cubicBezTo>
                          <a:pt x="28" y="24"/>
                          <a:pt x="28" y="24"/>
                          <a:pt x="28" y="24"/>
                        </a:cubicBezTo>
                        <a:cubicBezTo>
                          <a:pt x="28" y="23"/>
                          <a:pt x="28" y="23"/>
                          <a:pt x="28" y="23"/>
                        </a:cubicBezTo>
                        <a:cubicBezTo>
                          <a:pt x="27" y="23"/>
                          <a:pt x="27" y="23"/>
                          <a:pt x="27" y="23"/>
                        </a:cubicBezTo>
                        <a:cubicBezTo>
                          <a:pt x="27" y="23"/>
                          <a:pt x="27" y="23"/>
                          <a:pt x="27" y="23"/>
                        </a:cubicBezTo>
                        <a:cubicBezTo>
                          <a:pt x="27" y="24"/>
                          <a:pt x="27" y="24"/>
                          <a:pt x="27" y="24"/>
                        </a:cubicBezTo>
                        <a:cubicBezTo>
                          <a:pt x="27" y="24"/>
                          <a:pt x="27" y="24"/>
                          <a:pt x="27" y="24"/>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6" y="25"/>
                          <a:pt x="26" y="25"/>
                          <a:pt x="26" y="25"/>
                        </a:cubicBezTo>
                        <a:cubicBezTo>
                          <a:pt x="26" y="25"/>
                          <a:pt x="26" y="25"/>
                          <a:pt x="26" y="25"/>
                        </a:cubicBezTo>
                        <a:cubicBezTo>
                          <a:pt x="24" y="27"/>
                          <a:pt x="24" y="27"/>
                          <a:pt x="24" y="27"/>
                        </a:cubicBezTo>
                        <a:cubicBezTo>
                          <a:pt x="24" y="27"/>
                          <a:pt x="24" y="27"/>
                          <a:pt x="24" y="27"/>
                        </a:cubicBezTo>
                        <a:cubicBezTo>
                          <a:pt x="24" y="28"/>
                          <a:pt x="24" y="28"/>
                          <a:pt x="24" y="28"/>
                        </a:cubicBezTo>
                        <a:cubicBezTo>
                          <a:pt x="24" y="28"/>
                          <a:pt x="24" y="28"/>
                          <a:pt x="24" y="28"/>
                        </a:cubicBezTo>
                        <a:cubicBezTo>
                          <a:pt x="24" y="28"/>
                          <a:pt x="24" y="28"/>
                          <a:pt x="24" y="28"/>
                        </a:cubicBezTo>
                        <a:cubicBezTo>
                          <a:pt x="23" y="28"/>
                          <a:pt x="23" y="28"/>
                          <a:pt x="23" y="28"/>
                        </a:cubicBezTo>
                        <a:cubicBezTo>
                          <a:pt x="22" y="28"/>
                          <a:pt x="22" y="28"/>
                          <a:pt x="22" y="28"/>
                        </a:cubicBezTo>
                        <a:cubicBezTo>
                          <a:pt x="21" y="29"/>
                          <a:pt x="21" y="29"/>
                          <a:pt x="21" y="29"/>
                        </a:cubicBezTo>
                        <a:cubicBezTo>
                          <a:pt x="21" y="29"/>
                          <a:pt x="21" y="29"/>
                          <a:pt x="21" y="29"/>
                        </a:cubicBezTo>
                        <a:cubicBezTo>
                          <a:pt x="20" y="30"/>
                          <a:pt x="20" y="30"/>
                          <a:pt x="20" y="30"/>
                        </a:cubicBezTo>
                        <a:cubicBezTo>
                          <a:pt x="19" y="31"/>
                          <a:pt x="19" y="31"/>
                          <a:pt x="19" y="31"/>
                        </a:cubicBezTo>
                        <a:cubicBezTo>
                          <a:pt x="19" y="31"/>
                          <a:pt x="19" y="31"/>
                          <a:pt x="19" y="31"/>
                        </a:cubicBezTo>
                        <a:cubicBezTo>
                          <a:pt x="18" y="32"/>
                          <a:pt x="18" y="32"/>
                          <a:pt x="18" y="32"/>
                        </a:cubicBezTo>
                        <a:cubicBezTo>
                          <a:pt x="18" y="32"/>
                          <a:pt x="18" y="32"/>
                          <a:pt x="18" y="32"/>
                        </a:cubicBezTo>
                        <a:cubicBezTo>
                          <a:pt x="18" y="32"/>
                          <a:pt x="18" y="32"/>
                          <a:pt x="18" y="32"/>
                        </a:cubicBezTo>
                        <a:cubicBezTo>
                          <a:pt x="18" y="33"/>
                          <a:pt x="18" y="33"/>
                          <a:pt x="18" y="33"/>
                        </a:cubicBezTo>
                        <a:cubicBezTo>
                          <a:pt x="19" y="33"/>
                          <a:pt x="19" y="33"/>
                          <a:pt x="19" y="33"/>
                        </a:cubicBezTo>
                        <a:cubicBezTo>
                          <a:pt x="20" y="33"/>
                          <a:pt x="20" y="33"/>
                          <a:pt x="20" y="33"/>
                        </a:cubicBezTo>
                        <a:cubicBezTo>
                          <a:pt x="21" y="32"/>
                          <a:pt x="21" y="32"/>
                          <a:pt x="21" y="32"/>
                        </a:cubicBezTo>
                        <a:cubicBezTo>
                          <a:pt x="21" y="32"/>
                          <a:pt x="21" y="32"/>
                          <a:pt x="21" y="32"/>
                        </a:cubicBezTo>
                        <a:cubicBezTo>
                          <a:pt x="22" y="32"/>
                          <a:pt x="22" y="32"/>
                          <a:pt x="22" y="32"/>
                        </a:cubicBezTo>
                        <a:cubicBezTo>
                          <a:pt x="21" y="33"/>
                          <a:pt x="21" y="33"/>
                          <a:pt x="21" y="33"/>
                        </a:cubicBezTo>
                        <a:cubicBezTo>
                          <a:pt x="21" y="33"/>
                          <a:pt x="21" y="33"/>
                          <a:pt x="21" y="33"/>
                        </a:cubicBezTo>
                        <a:cubicBezTo>
                          <a:pt x="18" y="33"/>
                          <a:pt x="18" y="33"/>
                          <a:pt x="18" y="33"/>
                        </a:cubicBezTo>
                        <a:cubicBezTo>
                          <a:pt x="17" y="33"/>
                          <a:pt x="17" y="33"/>
                          <a:pt x="17" y="33"/>
                        </a:cubicBezTo>
                        <a:cubicBezTo>
                          <a:pt x="17" y="33"/>
                          <a:pt x="17" y="33"/>
                          <a:pt x="17" y="33"/>
                        </a:cubicBezTo>
                        <a:cubicBezTo>
                          <a:pt x="17" y="33"/>
                          <a:pt x="17" y="33"/>
                          <a:pt x="17" y="33"/>
                        </a:cubicBezTo>
                        <a:cubicBezTo>
                          <a:pt x="18" y="32"/>
                          <a:pt x="18" y="32"/>
                          <a:pt x="18" y="32"/>
                        </a:cubicBezTo>
                        <a:cubicBezTo>
                          <a:pt x="18" y="31"/>
                          <a:pt x="18" y="31"/>
                          <a:pt x="18" y="31"/>
                        </a:cubicBezTo>
                        <a:cubicBezTo>
                          <a:pt x="18" y="31"/>
                          <a:pt x="18" y="31"/>
                          <a:pt x="18" y="31"/>
                        </a:cubicBezTo>
                        <a:cubicBezTo>
                          <a:pt x="19" y="31"/>
                          <a:pt x="19" y="31"/>
                          <a:pt x="19" y="31"/>
                        </a:cubicBezTo>
                        <a:cubicBezTo>
                          <a:pt x="19" y="31"/>
                          <a:pt x="19" y="31"/>
                          <a:pt x="19" y="31"/>
                        </a:cubicBezTo>
                        <a:cubicBezTo>
                          <a:pt x="20" y="29"/>
                          <a:pt x="20" y="29"/>
                          <a:pt x="20" y="29"/>
                        </a:cubicBezTo>
                        <a:cubicBezTo>
                          <a:pt x="20" y="29"/>
                          <a:pt x="20" y="29"/>
                          <a:pt x="20" y="29"/>
                        </a:cubicBezTo>
                        <a:cubicBezTo>
                          <a:pt x="21" y="28"/>
                          <a:pt x="21" y="28"/>
                          <a:pt x="21" y="28"/>
                        </a:cubicBezTo>
                        <a:cubicBezTo>
                          <a:pt x="21" y="28"/>
                          <a:pt x="21" y="28"/>
                          <a:pt x="21" y="28"/>
                        </a:cubicBezTo>
                        <a:cubicBezTo>
                          <a:pt x="22" y="28"/>
                          <a:pt x="22" y="28"/>
                          <a:pt x="22" y="28"/>
                        </a:cubicBezTo>
                        <a:cubicBezTo>
                          <a:pt x="22" y="28"/>
                          <a:pt x="22" y="28"/>
                          <a:pt x="22" y="28"/>
                        </a:cubicBezTo>
                        <a:cubicBezTo>
                          <a:pt x="22" y="27"/>
                          <a:pt x="22" y="27"/>
                          <a:pt x="22" y="27"/>
                        </a:cubicBezTo>
                        <a:cubicBezTo>
                          <a:pt x="22" y="27"/>
                          <a:pt x="22" y="27"/>
                          <a:pt x="22" y="27"/>
                        </a:cubicBezTo>
                        <a:cubicBezTo>
                          <a:pt x="22" y="27"/>
                          <a:pt x="22" y="27"/>
                          <a:pt x="22" y="27"/>
                        </a:cubicBezTo>
                        <a:cubicBezTo>
                          <a:pt x="23" y="26"/>
                          <a:pt x="23" y="26"/>
                          <a:pt x="23" y="26"/>
                        </a:cubicBezTo>
                        <a:cubicBezTo>
                          <a:pt x="23" y="26"/>
                          <a:pt x="23" y="26"/>
                          <a:pt x="23" y="26"/>
                        </a:cubicBezTo>
                        <a:cubicBezTo>
                          <a:pt x="23" y="25"/>
                          <a:pt x="23" y="25"/>
                          <a:pt x="23" y="25"/>
                        </a:cubicBezTo>
                        <a:cubicBezTo>
                          <a:pt x="23" y="25"/>
                          <a:pt x="23" y="25"/>
                          <a:pt x="23" y="25"/>
                        </a:cubicBezTo>
                        <a:cubicBezTo>
                          <a:pt x="23" y="25"/>
                          <a:pt x="23" y="25"/>
                          <a:pt x="23" y="25"/>
                        </a:cubicBezTo>
                        <a:cubicBezTo>
                          <a:pt x="23" y="24"/>
                          <a:pt x="23" y="24"/>
                          <a:pt x="23" y="24"/>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5"/>
                          <a:pt x="24" y="25"/>
                          <a:pt x="24" y="25"/>
                        </a:cubicBezTo>
                        <a:cubicBezTo>
                          <a:pt x="24" y="24"/>
                          <a:pt x="24" y="24"/>
                          <a:pt x="24" y="24"/>
                        </a:cubicBezTo>
                        <a:cubicBezTo>
                          <a:pt x="24" y="25"/>
                          <a:pt x="24" y="25"/>
                          <a:pt x="24" y="25"/>
                        </a:cubicBezTo>
                        <a:cubicBezTo>
                          <a:pt x="24" y="26"/>
                          <a:pt x="24" y="26"/>
                          <a:pt x="24" y="26"/>
                        </a:cubicBezTo>
                        <a:cubicBezTo>
                          <a:pt x="23" y="27"/>
                          <a:pt x="23" y="27"/>
                          <a:pt x="23" y="27"/>
                        </a:cubicBezTo>
                        <a:cubicBezTo>
                          <a:pt x="23" y="27"/>
                          <a:pt x="23" y="27"/>
                          <a:pt x="23" y="27"/>
                        </a:cubicBezTo>
                        <a:cubicBezTo>
                          <a:pt x="23" y="27"/>
                          <a:pt x="23" y="27"/>
                          <a:pt x="23" y="27"/>
                        </a:cubicBezTo>
                        <a:cubicBezTo>
                          <a:pt x="23" y="28"/>
                          <a:pt x="23" y="28"/>
                          <a:pt x="23" y="28"/>
                        </a:cubicBezTo>
                        <a:cubicBezTo>
                          <a:pt x="23" y="28"/>
                          <a:pt x="23" y="28"/>
                          <a:pt x="23" y="28"/>
                        </a:cubicBezTo>
                        <a:cubicBezTo>
                          <a:pt x="23" y="28"/>
                          <a:pt x="23" y="28"/>
                          <a:pt x="23" y="28"/>
                        </a:cubicBezTo>
                        <a:cubicBezTo>
                          <a:pt x="24" y="27"/>
                          <a:pt x="24" y="27"/>
                          <a:pt x="24" y="27"/>
                        </a:cubicBezTo>
                        <a:cubicBezTo>
                          <a:pt x="24" y="27"/>
                          <a:pt x="24" y="27"/>
                          <a:pt x="24" y="27"/>
                        </a:cubicBezTo>
                        <a:cubicBezTo>
                          <a:pt x="24" y="27"/>
                          <a:pt x="24" y="27"/>
                          <a:pt x="24" y="27"/>
                        </a:cubicBezTo>
                        <a:cubicBezTo>
                          <a:pt x="24" y="26"/>
                          <a:pt x="24" y="26"/>
                          <a:pt x="24" y="26"/>
                        </a:cubicBezTo>
                        <a:cubicBezTo>
                          <a:pt x="24" y="26"/>
                          <a:pt x="24" y="26"/>
                          <a:pt x="24" y="26"/>
                        </a:cubicBezTo>
                        <a:cubicBezTo>
                          <a:pt x="25" y="25"/>
                          <a:pt x="25" y="25"/>
                          <a:pt x="25" y="25"/>
                        </a:cubicBezTo>
                        <a:cubicBezTo>
                          <a:pt x="25" y="25"/>
                          <a:pt x="25" y="25"/>
                          <a:pt x="25" y="25"/>
                        </a:cubicBezTo>
                        <a:cubicBezTo>
                          <a:pt x="26" y="25"/>
                          <a:pt x="26" y="25"/>
                          <a:pt x="26" y="25"/>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cubicBezTo>
                          <a:pt x="27" y="24"/>
                          <a:pt x="27" y="24"/>
                          <a:pt x="27" y="24"/>
                        </a:cubicBezTo>
                        <a:cubicBezTo>
                          <a:pt x="26" y="23"/>
                          <a:pt x="26" y="23"/>
                          <a:pt x="26" y="23"/>
                        </a:cubicBezTo>
                        <a:cubicBezTo>
                          <a:pt x="26" y="23"/>
                          <a:pt x="26" y="23"/>
                          <a:pt x="26" y="23"/>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19"/>
                          <a:pt x="25" y="19"/>
                          <a:pt x="25" y="19"/>
                        </a:cubicBezTo>
                        <a:cubicBezTo>
                          <a:pt x="25" y="19"/>
                          <a:pt x="25" y="19"/>
                          <a:pt x="25" y="19"/>
                        </a:cubicBezTo>
                        <a:cubicBezTo>
                          <a:pt x="26" y="19"/>
                          <a:pt x="26" y="19"/>
                          <a:pt x="26" y="19"/>
                        </a:cubicBezTo>
                        <a:cubicBezTo>
                          <a:pt x="26" y="19"/>
                          <a:pt x="26" y="19"/>
                          <a:pt x="26" y="19"/>
                        </a:cubicBezTo>
                        <a:cubicBezTo>
                          <a:pt x="26" y="18"/>
                          <a:pt x="26" y="18"/>
                          <a:pt x="26" y="18"/>
                        </a:cubicBezTo>
                        <a:cubicBezTo>
                          <a:pt x="25" y="18"/>
                          <a:pt x="25" y="18"/>
                          <a:pt x="25" y="18"/>
                        </a:cubicBezTo>
                        <a:cubicBezTo>
                          <a:pt x="25" y="18"/>
                          <a:pt x="25" y="18"/>
                          <a:pt x="25" y="18"/>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20"/>
                          <a:pt x="24" y="20"/>
                          <a:pt x="24" y="20"/>
                        </a:cubicBezTo>
                        <a:cubicBezTo>
                          <a:pt x="24" y="20"/>
                          <a:pt x="24" y="20"/>
                          <a:pt x="24" y="20"/>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0"/>
                          <a:pt x="24" y="20"/>
                          <a:pt x="24" y="20"/>
                        </a:cubicBezTo>
                        <a:cubicBezTo>
                          <a:pt x="24" y="20"/>
                          <a:pt x="24" y="20"/>
                          <a:pt x="24" y="20"/>
                        </a:cubicBezTo>
                        <a:cubicBezTo>
                          <a:pt x="24" y="20"/>
                          <a:pt x="24" y="20"/>
                          <a:pt x="24" y="20"/>
                        </a:cubicBezTo>
                        <a:cubicBezTo>
                          <a:pt x="24" y="20"/>
                          <a:pt x="24" y="20"/>
                          <a:pt x="24" y="20"/>
                        </a:cubicBezTo>
                        <a:cubicBezTo>
                          <a:pt x="23" y="20"/>
                          <a:pt x="23" y="20"/>
                          <a:pt x="23" y="20"/>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2" y="19"/>
                          <a:pt x="22" y="19"/>
                          <a:pt x="22" y="19"/>
                        </a:cubicBezTo>
                        <a:cubicBezTo>
                          <a:pt x="22" y="19"/>
                          <a:pt x="22" y="19"/>
                          <a:pt x="22" y="19"/>
                        </a:cubicBezTo>
                        <a:cubicBezTo>
                          <a:pt x="22" y="20"/>
                          <a:pt x="22" y="20"/>
                          <a:pt x="22" y="20"/>
                        </a:cubicBezTo>
                        <a:cubicBezTo>
                          <a:pt x="22" y="20"/>
                          <a:pt x="22" y="20"/>
                          <a:pt x="22" y="20"/>
                        </a:cubicBezTo>
                        <a:cubicBezTo>
                          <a:pt x="22" y="20"/>
                          <a:pt x="22" y="20"/>
                          <a:pt x="22" y="20"/>
                        </a:cubicBezTo>
                        <a:cubicBezTo>
                          <a:pt x="22" y="19"/>
                          <a:pt x="22" y="19"/>
                          <a:pt x="22" y="19"/>
                        </a:cubicBezTo>
                        <a:cubicBezTo>
                          <a:pt x="22" y="19"/>
                          <a:pt x="22" y="19"/>
                          <a:pt x="22" y="19"/>
                        </a:cubicBezTo>
                        <a:cubicBezTo>
                          <a:pt x="22" y="18"/>
                          <a:pt x="22" y="18"/>
                          <a:pt x="22" y="18"/>
                        </a:cubicBezTo>
                        <a:cubicBezTo>
                          <a:pt x="21" y="18"/>
                          <a:pt x="21" y="18"/>
                          <a:pt x="21" y="18"/>
                        </a:cubicBezTo>
                        <a:cubicBezTo>
                          <a:pt x="21" y="17"/>
                          <a:pt x="21" y="17"/>
                          <a:pt x="21" y="17"/>
                        </a:cubicBezTo>
                        <a:cubicBezTo>
                          <a:pt x="21" y="17"/>
                          <a:pt x="21" y="17"/>
                          <a:pt x="21" y="17"/>
                        </a:cubicBezTo>
                        <a:cubicBezTo>
                          <a:pt x="20" y="17"/>
                          <a:pt x="20" y="17"/>
                          <a:pt x="20" y="17"/>
                        </a:cubicBezTo>
                        <a:cubicBezTo>
                          <a:pt x="21" y="17"/>
                          <a:pt x="21" y="17"/>
                          <a:pt x="21" y="17"/>
                        </a:cubicBezTo>
                        <a:cubicBezTo>
                          <a:pt x="21" y="17"/>
                          <a:pt x="21" y="17"/>
                          <a:pt x="21" y="17"/>
                        </a:cubicBezTo>
                        <a:cubicBezTo>
                          <a:pt x="21" y="17"/>
                          <a:pt x="21" y="17"/>
                          <a:pt x="21" y="17"/>
                        </a:cubicBezTo>
                        <a:cubicBezTo>
                          <a:pt x="21" y="17"/>
                          <a:pt x="21" y="17"/>
                          <a:pt x="21" y="17"/>
                        </a:cubicBezTo>
                        <a:cubicBezTo>
                          <a:pt x="20" y="17"/>
                          <a:pt x="20" y="17"/>
                          <a:pt x="20" y="17"/>
                        </a:cubicBezTo>
                        <a:cubicBezTo>
                          <a:pt x="19" y="18"/>
                          <a:pt x="19" y="18"/>
                          <a:pt x="19" y="18"/>
                        </a:cubicBezTo>
                        <a:cubicBezTo>
                          <a:pt x="19" y="18"/>
                          <a:pt x="19" y="18"/>
                          <a:pt x="19" y="18"/>
                        </a:cubicBezTo>
                        <a:cubicBezTo>
                          <a:pt x="19" y="17"/>
                          <a:pt x="19" y="17"/>
                          <a:pt x="19" y="17"/>
                        </a:cubicBezTo>
                        <a:cubicBezTo>
                          <a:pt x="18" y="17"/>
                          <a:pt x="18" y="17"/>
                          <a:pt x="18" y="17"/>
                        </a:cubicBezTo>
                        <a:cubicBezTo>
                          <a:pt x="18" y="17"/>
                          <a:pt x="18" y="17"/>
                          <a:pt x="18" y="17"/>
                        </a:cubicBezTo>
                        <a:cubicBezTo>
                          <a:pt x="17" y="17"/>
                          <a:pt x="17" y="17"/>
                          <a:pt x="17" y="17"/>
                        </a:cubicBezTo>
                        <a:cubicBezTo>
                          <a:pt x="16" y="17"/>
                          <a:pt x="16" y="17"/>
                          <a:pt x="16" y="17"/>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6" y="17"/>
                          <a:pt x="16" y="17"/>
                          <a:pt x="16" y="17"/>
                        </a:cubicBezTo>
                        <a:cubicBezTo>
                          <a:pt x="16" y="17"/>
                          <a:pt x="16" y="17"/>
                          <a:pt x="16" y="17"/>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3" y="15"/>
                          <a:pt x="13" y="15"/>
                          <a:pt x="13" y="15"/>
                        </a:cubicBezTo>
                        <a:cubicBezTo>
                          <a:pt x="13" y="15"/>
                          <a:pt x="13" y="15"/>
                          <a:pt x="13" y="15"/>
                        </a:cubicBezTo>
                        <a:cubicBezTo>
                          <a:pt x="12" y="15"/>
                          <a:pt x="12" y="15"/>
                          <a:pt x="12" y="15"/>
                        </a:cubicBezTo>
                        <a:cubicBezTo>
                          <a:pt x="12" y="15"/>
                          <a:pt x="12" y="15"/>
                          <a:pt x="12" y="15"/>
                        </a:cubicBezTo>
                        <a:cubicBezTo>
                          <a:pt x="11" y="15"/>
                          <a:pt x="11" y="15"/>
                          <a:pt x="11" y="15"/>
                        </a:cubicBezTo>
                        <a:cubicBezTo>
                          <a:pt x="11" y="15"/>
                          <a:pt x="11" y="15"/>
                          <a:pt x="11" y="15"/>
                        </a:cubicBezTo>
                        <a:cubicBezTo>
                          <a:pt x="10" y="15"/>
                          <a:pt x="10" y="15"/>
                          <a:pt x="10" y="15"/>
                        </a:cubicBezTo>
                        <a:cubicBezTo>
                          <a:pt x="10" y="15"/>
                          <a:pt x="10" y="15"/>
                          <a:pt x="10" y="15"/>
                        </a:cubicBezTo>
                        <a:cubicBezTo>
                          <a:pt x="10" y="15"/>
                          <a:pt x="10" y="15"/>
                          <a:pt x="10" y="15"/>
                        </a:cubicBezTo>
                        <a:cubicBezTo>
                          <a:pt x="9" y="14"/>
                          <a:pt x="9" y="14"/>
                          <a:pt x="9" y="14"/>
                        </a:cubicBezTo>
                        <a:cubicBezTo>
                          <a:pt x="9" y="14"/>
                          <a:pt x="9" y="14"/>
                          <a:pt x="9" y="14"/>
                        </a:cubicBezTo>
                        <a:cubicBezTo>
                          <a:pt x="8" y="13"/>
                          <a:pt x="8" y="13"/>
                          <a:pt x="8" y="13"/>
                        </a:cubicBezTo>
                        <a:cubicBezTo>
                          <a:pt x="8" y="13"/>
                          <a:pt x="8" y="13"/>
                          <a:pt x="8" y="13"/>
                        </a:cubicBezTo>
                        <a:cubicBezTo>
                          <a:pt x="7" y="13"/>
                          <a:pt x="7" y="13"/>
                          <a:pt x="7" y="13"/>
                        </a:cubicBezTo>
                        <a:cubicBezTo>
                          <a:pt x="7" y="12"/>
                          <a:pt x="7" y="12"/>
                          <a:pt x="7" y="12"/>
                        </a:cubicBezTo>
                        <a:cubicBezTo>
                          <a:pt x="6" y="12"/>
                          <a:pt x="6" y="12"/>
                          <a:pt x="6" y="12"/>
                        </a:cubicBezTo>
                        <a:cubicBezTo>
                          <a:pt x="6" y="12"/>
                          <a:pt x="6" y="12"/>
                          <a:pt x="6" y="12"/>
                        </a:cubicBezTo>
                        <a:cubicBezTo>
                          <a:pt x="6" y="12"/>
                          <a:pt x="6" y="12"/>
                          <a:pt x="6" y="12"/>
                        </a:cubicBezTo>
                        <a:cubicBezTo>
                          <a:pt x="5" y="11"/>
                          <a:pt x="5" y="11"/>
                          <a:pt x="5" y="11"/>
                        </a:cubicBezTo>
                        <a:cubicBezTo>
                          <a:pt x="5" y="11"/>
                          <a:pt x="5" y="11"/>
                          <a:pt x="5" y="11"/>
                        </a:cubicBezTo>
                        <a:cubicBezTo>
                          <a:pt x="5" y="11"/>
                          <a:pt x="5" y="11"/>
                          <a:pt x="5" y="11"/>
                        </a:cubicBezTo>
                        <a:cubicBezTo>
                          <a:pt x="4" y="10"/>
                          <a:pt x="4" y="10"/>
                          <a:pt x="4" y="10"/>
                        </a:cubicBezTo>
                        <a:cubicBezTo>
                          <a:pt x="3" y="9"/>
                          <a:pt x="3" y="9"/>
                          <a:pt x="3" y="9"/>
                        </a:cubicBezTo>
                        <a:cubicBezTo>
                          <a:pt x="3" y="9"/>
                          <a:pt x="3" y="9"/>
                          <a:pt x="3" y="9"/>
                        </a:cubicBezTo>
                        <a:cubicBezTo>
                          <a:pt x="2" y="8"/>
                          <a:pt x="2" y="8"/>
                          <a:pt x="2" y="8"/>
                        </a:cubicBezTo>
                        <a:cubicBezTo>
                          <a:pt x="2" y="9"/>
                          <a:pt x="2" y="9"/>
                          <a:pt x="2" y="9"/>
                        </a:cubicBezTo>
                        <a:cubicBezTo>
                          <a:pt x="2" y="9"/>
                          <a:pt x="2" y="9"/>
                          <a:pt x="2" y="9"/>
                        </a:cubicBezTo>
                        <a:cubicBezTo>
                          <a:pt x="2" y="8"/>
                          <a:pt x="2" y="8"/>
                          <a:pt x="2" y="8"/>
                        </a:cubicBezTo>
                        <a:cubicBezTo>
                          <a:pt x="1" y="8"/>
                          <a:pt x="1" y="8"/>
                          <a:pt x="1" y="8"/>
                        </a:cubicBezTo>
                        <a:cubicBezTo>
                          <a:pt x="1" y="8"/>
                          <a:pt x="1" y="8"/>
                          <a:pt x="1" y="8"/>
                        </a:cubicBezTo>
                        <a:cubicBezTo>
                          <a:pt x="1" y="8"/>
                          <a:pt x="1" y="8"/>
                          <a:pt x="1" y="8"/>
                        </a:cubicBezTo>
                        <a:cubicBezTo>
                          <a:pt x="0" y="8"/>
                          <a:pt x="0" y="8"/>
                          <a:pt x="0"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3"/>
                          <a:pt x="0" y="13"/>
                          <a:pt x="0" y="13"/>
                        </a:cubicBezTo>
                        <a:cubicBezTo>
                          <a:pt x="0" y="14"/>
                          <a:pt x="0" y="14"/>
                          <a:pt x="0" y="14"/>
                        </a:cubicBezTo>
                        <a:cubicBezTo>
                          <a:pt x="0" y="14"/>
                          <a:pt x="0" y="14"/>
                          <a:pt x="0" y="14"/>
                        </a:cubicBezTo>
                        <a:cubicBezTo>
                          <a:pt x="0" y="15"/>
                          <a:pt x="0" y="15"/>
                          <a:pt x="0" y="15"/>
                        </a:cubicBezTo>
                        <a:cubicBezTo>
                          <a:pt x="0" y="16"/>
                          <a:pt x="0" y="16"/>
                          <a:pt x="0" y="16"/>
                        </a:cubicBezTo>
                        <a:cubicBezTo>
                          <a:pt x="0" y="17"/>
                          <a:pt x="0" y="17"/>
                          <a:pt x="0" y="17"/>
                        </a:cubicBezTo>
                        <a:cubicBezTo>
                          <a:pt x="0" y="18"/>
                          <a:pt x="0" y="18"/>
                          <a:pt x="0" y="18"/>
                        </a:cubicBezTo>
                        <a:cubicBezTo>
                          <a:pt x="0" y="18"/>
                          <a:pt x="0" y="18"/>
                          <a:pt x="0" y="18"/>
                        </a:cubicBezTo>
                        <a:cubicBezTo>
                          <a:pt x="0" y="18"/>
                          <a:pt x="0" y="18"/>
                          <a:pt x="0" y="18"/>
                        </a:cubicBezTo>
                        <a:cubicBezTo>
                          <a:pt x="0" y="19"/>
                          <a:pt x="0" y="19"/>
                          <a:pt x="0" y="19"/>
                        </a:cubicBezTo>
                        <a:cubicBezTo>
                          <a:pt x="0" y="19"/>
                          <a:pt x="1" y="19"/>
                          <a:pt x="1" y="19"/>
                        </a:cubicBezTo>
                        <a:cubicBezTo>
                          <a:pt x="1" y="20"/>
                          <a:pt x="1" y="20"/>
                          <a:pt x="1" y="20"/>
                        </a:cubicBezTo>
                        <a:cubicBezTo>
                          <a:pt x="1" y="21"/>
                          <a:pt x="1" y="21"/>
                          <a:pt x="1" y="21"/>
                        </a:cubicBezTo>
                        <a:cubicBezTo>
                          <a:pt x="1" y="21"/>
                          <a:pt x="1" y="21"/>
                          <a:pt x="1" y="21"/>
                        </a:cubicBezTo>
                        <a:cubicBezTo>
                          <a:pt x="1" y="21"/>
                          <a:pt x="1" y="21"/>
                          <a:pt x="1" y="21"/>
                        </a:cubicBezTo>
                        <a:cubicBezTo>
                          <a:pt x="2" y="22"/>
                          <a:pt x="2" y="22"/>
                          <a:pt x="2" y="22"/>
                        </a:cubicBezTo>
                        <a:cubicBezTo>
                          <a:pt x="2" y="22"/>
                          <a:pt x="2" y="22"/>
                          <a:pt x="2" y="22"/>
                        </a:cubicBezTo>
                        <a:cubicBezTo>
                          <a:pt x="2" y="22"/>
                          <a:pt x="2" y="22"/>
                          <a:pt x="2" y="22"/>
                        </a:cubicBezTo>
                        <a:cubicBezTo>
                          <a:pt x="2" y="23"/>
                          <a:pt x="2" y="23"/>
                          <a:pt x="2" y="23"/>
                        </a:cubicBezTo>
                        <a:cubicBezTo>
                          <a:pt x="2" y="24"/>
                          <a:pt x="2" y="24"/>
                          <a:pt x="2" y="24"/>
                        </a:cubicBezTo>
                        <a:cubicBezTo>
                          <a:pt x="2" y="24"/>
                          <a:pt x="2" y="24"/>
                          <a:pt x="2" y="24"/>
                        </a:cubicBezTo>
                        <a:cubicBezTo>
                          <a:pt x="2" y="26"/>
                          <a:pt x="2" y="26"/>
                          <a:pt x="2" y="26"/>
                        </a:cubicBezTo>
                        <a:cubicBezTo>
                          <a:pt x="2" y="27"/>
                          <a:pt x="2" y="27"/>
                          <a:pt x="2" y="27"/>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1"/>
                          <a:pt x="2" y="31"/>
                          <a:pt x="2" y="31"/>
                        </a:cubicBezTo>
                        <a:cubicBezTo>
                          <a:pt x="2" y="31"/>
                          <a:pt x="2" y="31"/>
                          <a:pt x="2" y="31"/>
                        </a:cubicBezTo>
                        <a:cubicBezTo>
                          <a:pt x="2" y="32"/>
                          <a:pt x="2" y="32"/>
                          <a:pt x="2" y="32"/>
                        </a:cubicBezTo>
                        <a:cubicBezTo>
                          <a:pt x="2" y="32"/>
                          <a:pt x="2" y="32"/>
                          <a:pt x="2" y="32"/>
                        </a:cubicBezTo>
                        <a:cubicBezTo>
                          <a:pt x="2" y="33"/>
                          <a:pt x="2" y="33"/>
                          <a:pt x="2" y="33"/>
                        </a:cubicBezTo>
                        <a:cubicBezTo>
                          <a:pt x="2" y="35"/>
                          <a:pt x="2" y="35"/>
                          <a:pt x="2" y="35"/>
                        </a:cubicBezTo>
                        <a:cubicBezTo>
                          <a:pt x="2" y="35"/>
                          <a:pt x="2" y="36"/>
                          <a:pt x="2" y="36"/>
                        </a:cubicBezTo>
                        <a:cubicBezTo>
                          <a:pt x="2" y="37"/>
                          <a:pt x="2" y="37"/>
                          <a:pt x="2" y="37"/>
                        </a:cubicBezTo>
                        <a:cubicBezTo>
                          <a:pt x="2" y="38"/>
                          <a:pt x="2" y="38"/>
                          <a:pt x="2" y="38"/>
                        </a:cubicBezTo>
                        <a:cubicBezTo>
                          <a:pt x="2" y="38"/>
                          <a:pt x="2" y="38"/>
                          <a:pt x="2" y="38"/>
                        </a:cubicBezTo>
                        <a:cubicBezTo>
                          <a:pt x="2" y="38"/>
                          <a:pt x="2" y="38"/>
                          <a:pt x="2" y="38"/>
                        </a:cubicBezTo>
                        <a:cubicBezTo>
                          <a:pt x="1" y="39"/>
                          <a:pt x="1" y="39"/>
                          <a:pt x="1" y="39"/>
                        </a:cubicBezTo>
                        <a:cubicBezTo>
                          <a:pt x="2" y="39"/>
                          <a:pt x="2" y="39"/>
                          <a:pt x="2" y="39"/>
                        </a:cubicBezTo>
                        <a:cubicBezTo>
                          <a:pt x="2" y="39"/>
                          <a:pt x="2" y="39"/>
                          <a:pt x="2" y="39"/>
                        </a:cubicBezTo>
                        <a:cubicBezTo>
                          <a:pt x="2" y="38"/>
                          <a:pt x="2" y="38"/>
                          <a:pt x="2" y="38"/>
                        </a:cubicBezTo>
                        <a:cubicBezTo>
                          <a:pt x="2" y="38"/>
                          <a:pt x="2" y="38"/>
                          <a:pt x="2" y="38"/>
                        </a:cubicBezTo>
                        <a:cubicBezTo>
                          <a:pt x="2" y="38"/>
                          <a:pt x="2" y="38"/>
                          <a:pt x="2" y="38"/>
                        </a:cubicBezTo>
                        <a:cubicBezTo>
                          <a:pt x="2" y="38"/>
                          <a:pt x="2" y="38"/>
                          <a:pt x="2" y="38"/>
                        </a:cubicBezTo>
                        <a:cubicBezTo>
                          <a:pt x="2" y="39"/>
                          <a:pt x="2" y="39"/>
                          <a:pt x="2" y="39"/>
                        </a:cubicBezTo>
                        <a:cubicBezTo>
                          <a:pt x="3" y="38"/>
                          <a:pt x="3" y="38"/>
                          <a:pt x="3" y="38"/>
                        </a:cubicBezTo>
                        <a:cubicBezTo>
                          <a:pt x="2" y="38"/>
                          <a:pt x="2" y="38"/>
                          <a:pt x="2" y="38"/>
                        </a:cubicBezTo>
                        <a:cubicBezTo>
                          <a:pt x="2" y="38"/>
                          <a:pt x="2" y="38"/>
                          <a:pt x="2" y="38"/>
                        </a:cubicBezTo>
                        <a:cubicBezTo>
                          <a:pt x="2" y="38"/>
                          <a:pt x="2" y="38"/>
                          <a:pt x="2" y="38"/>
                        </a:cubicBezTo>
                        <a:cubicBezTo>
                          <a:pt x="2" y="38"/>
                          <a:pt x="2" y="38"/>
                          <a:pt x="2" y="38"/>
                        </a:cubicBezTo>
                        <a:cubicBezTo>
                          <a:pt x="2" y="38"/>
                          <a:pt x="2" y="38"/>
                          <a:pt x="2" y="38"/>
                        </a:cubicBezTo>
                        <a:cubicBezTo>
                          <a:pt x="2" y="37"/>
                          <a:pt x="2" y="37"/>
                          <a:pt x="2" y="37"/>
                        </a:cubicBezTo>
                        <a:cubicBezTo>
                          <a:pt x="2" y="37"/>
                          <a:pt x="2" y="37"/>
                          <a:pt x="2" y="37"/>
                        </a:cubicBezTo>
                        <a:cubicBezTo>
                          <a:pt x="2" y="37"/>
                          <a:pt x="2" y="37"/>
                          <a:pt x="2" y="37"/>
                        </a:cubicBezTo>
                        <a:cubicBezTo>
                          <a:pt x="2" y="37"/>
                          <a:pt x="2" y="37"/>
                          <a:pt x="2" y="37"/>
                        </a:cubicBezTo>
                        <a:cubicBezTo>
                          <a:pt x="2" y="36"/>
                          <a:pt x="2" y="36"/>
                          <a:pt x="2" y="36"/>
                        </a:cubicBezTo>
                        <a:cubicBezTo>
                          <a:pt x="3" y="36"/>
                          <a:pt x="3" y="36"/>
                          <a:pt x="3" y="36"/>
                        </a:cubicBezTo>
                        <a:cubicBezTo>
                          <a:pt x="3" y="37"/>
                          <a:pt x="3" y="37"/>
                          <a:pt x="3" y="37"/>
                        </a:cubicBezTo>
                        <a:cubicBezTo>
                          <a:pt x="3" y="37"/>
                          <a:pt x="3" y="37"/>
                          <a:pt x="3" y="37"/>
                        </a:cubicBezTo>
                        <a:cubicBezTo>
                          <a:pt x="4" y="37"/>
                          <a:pt x="4" y="37"/>
                          <a:pt x="4" y="37"/>
                        </a:cubicBezTo>
                        <a:cubicBezTo>
                          <a:pt x="4" y="37"/>
                          <a:pt x="4" y="37"/>
                          <a:pt x="4" y="37"/>
                        </a:cubicBezTo>
                        <a:cubicBezTo>
                          <a:pt x="4" y="37"/>
                          <a:pt x="4" y="37"/>
                          <a:pt x="4" y="37"/>
                        </a:cubicBezTo>
                        <a:cubicBezTo>
                          <a:pt x="4" y="38"/>
                          <a:pt x="4" y="38"/>
                          <a:pt x="4" y="38"/>
                        </a:cubicBezTo>
                        <a:cubicBezTo>
                          <a:pt x="4" y="38"/>
                          <a:pt x="4" y="38"/>
                          <a:pt x="4" y="38"/>
                        </a:cubicBezTo>
                        <a:cubicBezTo>
                          <a:pt x="5" y="38"/>
                          <a:pt x="5" y="38"/>
                          <a:pt x="5" y="38"/>
                        </a:cubicBezTo>
                        <a:cubicBezTo>
                          <a:pt x="5" y="38"/>
                          <a:pt x="5" y="38"/>
                          <a:pt x="5" y="38"/>
                        </a:cubicBezTo>
                        <a:cubicBezTo>
                          <a:pt x="5" y="38"/>
                          <a:pt x="5" y="38"/>
                          <a:pt x="5" y="38"/>
                        </a:cubicBezTo>
                        <a:cubicBezTo>
                          <a:pt x="5" y="38"/>
                          <a:pt x="5" y="38"/>
                          <a:pt x="5" y="38"/>
                        </a:cubicBezTo>
                        <a:cubicBezTo>
                          <a:pt x="5" y="38"/>
                          <a:pt x="5" y="38"/>
                          <a:pt x="5" y="38"/>
                        </a:cubicBezTo>
                        <a:cubicBezTo>
                          <a:pt x="6" y="39"/>
                          <a:pt x="6" y="39"/>
                          <a:pt x="6" y="39"/>
                        </a:cubicBezTo>
                        <a:cubicBezTo>
                          <a:pt x="6" y="39"/>
                          <a:pt x="6" y="39"/>
                          <a:pt x="6" y="39"/>
                        </a:cubicBezTo>
                        <a:cubicBezTo>
                          <a:pt x="6" y="39"/>
                          <a:pt x="6" y="39"/>
                          <a:pt x="6" y="39"/>
                        </a:cubicBezTo>
                        <a:cubicBezTo>
                          <a:pt x="7" y="39"/>
                          <a:pt x="7" y="39"/>
                          <a:pt x="7" y="39"/>
                        </a:cubicBezTo>
                        <a:cubicBezTo>
                          <a:pt x="6" y="39"/>
                          <a:pt x="6" y="39"/>
                          <a:pt x="6" y="39"/>
                        </a:cubicBezTo>
                        <a:cubicBezTo>
                          <a:pt x="4" y="39"/>
                          <a:pt x="4" y="39"/>
                          <a:pt x="4" y="39"/>
                        </a:cubicBezTo>
                        <a:cubicBezTo>
                          <a:pt x="4" y="40"/>
                          <a:pt x="4" y="40"/>
                          <a:pt x="4" y="40"/>
                        </a:cubicBezTo>
                        <a:cubicBezTo>
                          <a:pt x="4" y="40"/>
                          <a:pt x="4" y="40"/>
                          <a:pt x="4"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0"/>
                          <a:pt x="3" y="40"/>
                          <a:pt x="3" y="40"/>
                        </a:cubicBezTo>
                        <a:cubicBezTo>
                          <a:pt x="3" y="40"/>
                          <a:pt x="3" y="40"/>
                          <a:pt x="3" y="40"/>
                        </a:cubicBezTo>
                        <a:cubicBezTo>
                          <a:pt x="2" y="40"/>
                          <a:pt x="2" y="40"/>
                          <a:pt x="2" y="40"/>
                        </a:cubicBezTo>
                        <a:cubicBezTo>
                          <a:pt x="3" y="39"/>
                          <a:pt x="3" y="39"/>
                          <a:pt x="3" y="39"/>
                        </a:cubicBezTo>
                        <a:cubicBezTo>
                          <a:pt x="2" y="39"/>
                          <a:pt x="2" y="39"/>
                          <a:pt x="2" y="39"/>
                        </a:cubicBezTo>
                        <a:cubicBezTo>
                          <a:pt x="2" y="39"/>
                          <a:pt x="2" y="39"/>
                          <a:pt x="2" y="39"/>
                        </a:cubicBezTo>
                        <a:cubicBezTo>
                          <a:pt x="2" y="39"/>
                          <a:pt x="2" y="39"/>
                          <a:pt x="2" y="39"/>
                        </a:cubicBezTo>
                        <a:cubicBezTo>
                          <a:pt x="2" y="40"/>
                          <a:pt x="2" y="40"/>
                          <a:pt x="2" y="40"/>
                        </a:cubicBezTo>
                        <a:cubicBezTo>
                          <a:pt x="2" y="41"/>
                          <a:pt x="2" y="41"/>
                          <a:pt x="2" y="41"/>
                        </a:cubicBezTo>
                        <a:cubicBezTo>
                          <a:pt x="2" y="42"/>
                          <a:pt x="2" y="42"/>
                          <a:pt x="2" y="42"/>
                        </a:cubicBezTo>
                        <a:cubicBezTo>
                          <a:pt x="2" y="42"/>
                          <a:pt x="2" y="42"/>
                          <a:pt x="2" y="42"/>
                        </a:cubicBezTo>
                        <a:cubicBezTo>
                          <a:pt x="2" y="43"/>
                          <a:pt x="2" y="43"/>
                          <a:pt x="3" y="43"/>
                        </a:cubicBezTo>
                        <a:cubicBezTo>
                          <a:pt x="3" y="43"/>
                          <a:pt x="3" y="43"/>
                          <a:pt x="3" y="43"/>
                        </a:cubicBezTo>
                        <a:cubicBezTo>
                          <a:pt x="3" y="43"/>
                          <a:pt x="3" y="43"/>
                          <a:pt x="3" y="43"/>
                        </a:cubicBezTo>
                        <a:cubicBezTo>
                          <a:pt x="3" y="43"/>
                          <a:pt x="3" y="43"/>
                          <a:pt x="3" y="43"/>
                        </a:cubicBezTo>
                        <a:cubicBezTo>
                          <a:pt x="3" y="43"/>
                          <a:pt x="3" y="43"/>
                          <a:pt x="3" y="43"/>
                        </a:cubicBezTo>
                        <a:cubicBezTo>
                          <a:pt x="3" y="44"/>
                          <a:pt x="3" y="44"/>
                          <a:pt x="3" y="44"/>
                        </a:cubicBezTo>
                        <a:cubicBezTo>
                          <a:pt x="3" y="44"/>
                          <a:pt x="3" y="44"/>
                          <a:pt x="3" y="44"/>
                        </a:cubicBezTo>
                        <a:cubicBezTo>
                          <a:pt x="3" y="43"/>
                          <a:pt x="3" y="43"/>
                          <a:pt x="3" y="43"/>
                        </a:cubicBezTo>
                        <a:cubicBezTo>
                          <a:pt x="3" y="43"/>
                          <a:pt x="3" y="43"/>
                          <a:pt x="3" y="43"/>
                        </a:cubicBezTo>
                        <a:cubicBezTo>
                          <a:pt x="3" y="43"/>
                          <a:pt x="3" y="43"/>
                          <a:pt x="3" y="43"/>
                        </a:cubicBezTo>
                        <a:cubicBezTo>
                          <a:pt x="4" y="43"/>
                          <a:pt x="4" y="43"/>
                          <a:pt x="4" y="43"/>
                        </a:cubicBezTo>
                        <a:cubicBezTo>
                          <a:pt x="4" y="43"/>
                          <a:pt x="4" y="43"/>
                          <a:pt x="4" y="43"/>
                        </a:cubicBezTo>
                        <a:cubicBezTo>
                          <a:pt x="4" y="43"/>
                          <a:pt x="4" y="43"/>
                          <a:pt x="4" y="43"/>
                        </a:cubicBezTo>
                        <a:cubicBezTo>
                          <a:pt x="4" y="43"/>
                          <a:pt x="4" y="43"/>
                          <a:pt x="4" y="43"/>
                        </a:cubicBezTo>
                        <a:cubicBezTo>
                          <a:pt x="5" y="43"/>
                          <a:pt x="5" y="43"/>
                          <a:pt x="5" y="43"/>
                        </a:cubicBezTo>
                        <a:cubicBezTo>
                          <a:pt x="5" y="43"/>
                          <a:pt x="5" y="43"/>
                          <a:pt x="5" y="43"/>
                        </a:cubicBezTo>
                        <a:cubicBezTo>
                          <a:pt x="5" y="44"/>
                          <a:pt x="5" y="44"/>
                          <a:pt x="5" y="44"/>
                        </a:cubicBezTo>
                        <a:cubicBezTo>
                          <a:pt x="5" y="44"/>
                          <a:pt x="5" y="44"/>
                          <a:pt x="5" y="44"/>
                        </a:cubicBezTo>
                        <a:cubicBezTo>
                          <a:pt x="6" y="45"/>
                          <a:pt x="6" y="45"/>
                          <a:pt x="6" y="45"/>
                        </a:cubicBezTo>
                        <a:cubicBezTo>
                          <a:pt x="6" y="45"/>
                          <a:pt x="6" y="45"/>
                          <a:pt x="6" y="45"/>
                        </a:cubicBezTo>
                        <a:cubicBezTo>
                          <a:pt x="6" y="45"/>
                          <a:pt x="6" y="45"/>
                          <a:pt x="6" y="45"/>
                        </a:cubicBezTo>
                        <a:cubicBezTo>
                          <a:pt x="5" y="45"/>
                          <a:pt x="5" y="45"/>
                          <a:pt x="5" y="45"/>
                        </a:cubicBezTo>
                        <a:cubicBezTo>
                          <a:pt x="5" y="45"/>
                          <a:pt x="5" y="45"/>
                          <a:pt x="5" y="45"/>
                        </a:cubicBezTo>
                        <a:cubicBezTo>
                          <a:pt x="5" y="45"/>
                          <a:pt x="5" y="45"/>
                          <a:pt x="5" y="45"/>
                        </a:cubicBezTo>
                        <a:cubicBezTo>
                          <a:pt x="5" y="44"/>
                          <a:pt x="5" y="44"/>
                          <a:pt x="5" y="44"/>
                        </a:cubicBezTo>
                        <a:cubicBezTo>
                          <a:pt x="5" y="44"/>
                          <a:pt x="5" y="44"/>
                          <a:pt x="5" y="44"/>
                        </a:cubicBezTo>
                        <a:cubicBezTo>
                          <a:pt x="5" y="44"/>
                          <a:pt x="5" y="44"/>
                          <a:pt x="5" y="44"/>
                        </a:cubicBezTo>
                        <a:cubicBezTo>
                          <a:pt x="4" y="44"/>
                          <a:pt x="4" y="44"/>
                          <a:pt x="4" y="44"/>
                        </a:cubicBezTo>
                        <a:cubicBezTo>
                          <a:pt x="4" y="45"/>
                          <a:pt x="4" y="45"/>
                          <a:pt x="4" y="45"/>
                        </a:cubicBezTo>
                        <a:cubicBezTo>
                          <a:pt x="4" y="45"/>
                          <a:pt x="4" y="45"/>
                          <a:pt x="4" y="45"/>
                        </a:cubicBezTo>
                        <a:cubicBezTo>
                          <a:pt x="4" y="46"/>
                          <a:pt x="4" y="46"/>
                          <a:pt x="4" y="46"/>
                        </a:cubicBezTo>
                        <a:cubicBezTo>
                          <a:pt x="4" y="46"/>
                          <a:pt x="4" y="46"/>
                          <a:pt x="4" y="46"/>
                        </a:cubicBezTo>
                        <a:cubicBezTo>
                          <a:pt x="3" y="45"/>
                          <a:pt x="3" y="45"/>
                          <a:pt x="3" y="45"/>
                        </a:cubicBezTo>
                        <a:cubicBezTo>
                          <a:pt x="3" y="45"/>
                          <a:pt x="3" y="45"/>
                          <a:pt x="3" y="45"/>
                        </a:cubicBezTo>
                        <a:cubicBezTo>
                          <a:pt x="3" y="46"/>
                          <a:pt x="3" y="46"/>
                          <a:pt x="3" y="46"/>
                        </a:cubicBezTo>
                        <a:cubicBezTo>
                          <a:pt x="3" y="46"/>
                          <a:pt x="3" y="46"/>
                          <a:pt x="3" y="46"/>
                        </a:cubicBezTo>
                        <a:cubicBezTo>
                          <a:pt x="4" y="47"/>
                          <a:pt x="4" y="47"/>
                          <a:pt x="4" y="47"/>
                        </a:cubicBezTo>
                        <a:cubicBezTo>
                          <a:pt x="4" y="47"/>
                          <a:pt x="4" y="47"/>
                          <a:pt x="4" y="47"/>
                        </a:cubicBezTo>
                        <a:cubicBezTo>
                          <a:pt x="4" y="47"/>
                          <a:pt x="4" y="47"/>
                          <a:pt x="4" y="47"/>
                        </a:cubicBezTo>
                        <a:cubicBezTo>
                          <a:pt x="4" y="47"/>
                          <a:pt x="4" y="47"/>
                          <a:pt x="4" y="47"/>
                        </a:cubicBezTo>
                        <a:cubicBezTo>
                          <a:pt x="3" y="47"/>
                          <a:pt x="3" y="47"/>
                          <a:pt x="3"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4" y="49"/>
                          <a:pt x="4" y="49"/>
                          <a:pt x="4" y="49"/>
                        </a:cubicBezTo>
                        <a:cubicBezTo>
                          <a:pt x="4" y="50"/>
                          <a:pt x="4" y="50"/>
                          <a:pt x="4" y="50"/>
                        </a:cubicBezTo>
                        <a:cubicBezTo>
                          <a:pt x="4" y="50"/>
                          <a:pt x="4" y="50"/>
                          <a:pt x="4" y="50"/>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2" y="50"/>
                          <a:pt x="2" y="50"/>
                          <a:pt x="2" y="50"/>
                        </a:cubicBezTo>
                        <a:cubicBezTo>
                          <a:pt x="2" y="50"/>
                          <a:pt x="2" y="50"/>
                          <a:pt x="2" y="50"/>
                        </a:cubicBezTo>
                        <a:cubicBezTo>
                          <a:pt x="2" y="50"/>
                          <a:pt x="2" y="50"/>
                          <a:pt x="2" y="50"/>
                        </a:cubicBezTo>
                        <a:cubicBezTo>
                          <a:pt x="2" y="50"/>
                          <a:pt x="2" y="50"/>
                          <a:pt x="2" y="50"/>
                        </a:cubicBezTo>
                        <a:cubicBezTo>
                          <a:pt x="1" y="50"/>
                          <a:pt x="1" y="50"/>
                          <a:pt x="1" y="50"/>
                        </a:cubicBezTo>
                        <a:cubicBezTo>
                          <a:pt x="1" y="49"/>
                          <a:pt x="1" y="49"/>
                          <a:pt x="1" y="49"/>
                        </a:cubicBezTo>
                        <a:cubicBezTo>
                          <a:pt x="1" y="49"/>
                          <a:pt x="2" y="48"/>
                          <a:pt x="2" y="48"/>
                        </a:cubicBezTo>
                        <a:cubicBezTo>
                          <a:pt x="2" y="46"/>
                          <a:pt x="2" y="46"/>
                          <a:pt x="2" y="46"/>
                        </a:cubicBezTo>
                        <a:cubicBezTo>
                          <a:pt x="2" y="46"/>
                          <a:pt x="2" y="46"/>
                          <a:pt x="2" y="46"/>
                        </a:cubicBezTo>
                        <a:cubicBezTo>
                          <a:pt x="2" y="45"/>
                          <a:pt x="2" y="45"/>
                          <a:pt x="2" y="45"/>
                        </a:cubicBezTo>
                        <a:cubicBezTo>
                          <a:pt x="2" y="45"/>
                          <a:pt x="2" y="45"/>
                          <a:pt x="2" y="45"/>
                        </a:cubicBezTo>
                        <a:cubicBezTo>
                          <a:pt x="2" y="45"/>
                          <a:pt x="2" y="45"/>
                          <a:pt x="2" y="45"/>
                        </a:cubicBezTo>
                        <a:cubicBezTo>
                          <a:pt x="2" y="44"/>
                          <a:pt x="2" y="44"/>
                          <a:pt x="2" y="44"/>
                        </a:cubicBezTo>
                        <a:cubicBezTo>
                          <a:pt x="2" y="44"/>
                          <a:pt x="2" y="44"/>
                          <a:pt x="2" y="44"/>
                        </a:cubicBezTo>
                        <a:cubicBezTo>
                          <a:pt x="2" y="44"/>
                          <a:pt x="2" y="44"/>
                          <a:pt x="2" y="44"/>
                        </a:cubicBezTo>
                        <a:cubicBezTo>
                          <a:pt x="2" y="45"/>
                          <a:pt x="2" y="45"/>
                          <a:pt x="2" y="45"/>
                        </a:cubicBezTo>
                        <a:cubicBezTo>
                          <a:pt x="1" y="48"/>
                          <a:pt x="1" y="48"/>
                          <a:pt x="1" y="48"/>
                        </a:cubicBezTo>
                        <a:cubicBezTo>
                          <a:pt x="1" y="50"/>
                          <a:pt x="1" y="50"/>
                          <a:pt x="1" y="50"/>
                        </a:cubicBezTo>
                        <a:cubicBezTo>
                          <a:pt x="0" y="50"/>
                          <a:pt x="0" y="50"/>
                          <a:pt x="0" y="50"/>
                        </a:cubicBezTo>
                        <a:cubicBezTo>
                          <a:pt x="0" y="50"/>
                          <a:pt x="0" y="50"/>
                          <a:pt x="0" y="50"/>
                        </a:cubicBezTo>
                        <a:cubicBezTo>
                          <a:pt x="0" y="51"/>
                          <a:pt x="0" y="51"/>
                          <a:pt x="0" y="51"/>
                        </a:cubicBezTo>
                        <a:cubicBezTo>
                          <a:pt x="0" y="51"/>
                          <a:pt x="0" y="51"/>
                          <a:pt x="0" y="51"/>
                        </a:cubicBezTo>
                        <a:cubicBezTo>
                          <a:pt x="0" y="51"/>
                          <a:pt x="0" y="51"/>
                          <a:pt x="0" y="51"/>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1"/>
                          <a:pt x="0" y="51"/>
                          <a:pt x="0" y="51"/>
                        </a:cubicBezTo>
                        <a:cubicBezTo>
                          <a:pt x="1" y="51"/>
                          <a:pt x="1" y="51"/>
                          <a:pt x="1" y="51"/>
                        </a:cubicBezTo>
                        <a:cubicBezTo>
                          <a:pt x="1" y="51"/>
                          <a:pt x="1" y="51"/>
                          <a:pt x="1" y="51"/>
                        </a:cubicBezTo>
                        <a:cubicBezTo>
                          <a:pt x="1" y="51"/>
                          <a:pt x="1" y="51"/>
                          <a:pt x="1" y="51"/>
                        </a:cubicBezTo>
                        <a:cubicBezTo>
                          <a:pt x="1" y="51"/>
                          <a:pt x="1" y="51"/>
                          <a:pt x="1" y="51"/>
                        </a:cubicBezTo>
                        <a:cubicBezTo>
                          <a:pt x="1" y="51"/>
                          <a:pt x="1" y="51"/>
                          <a:pt x="1" y="51"/>
                        </a:cubicBezTo>
                        <a:cubicBezTo>
                          <a:pt x="1" y="52"/>
                          <a:pt x="1" y="52"/>
                          <a:pt x="1" y="52"/>
                        </a:cubicBezTo>
                        <a:cubicBezTo>
                          <a:pt x="2" y="52"/>
                          <a:pt x="2" y="52"/>
                          <a:pt x="2" y="52"/>
                        </a:cubicBezTo>
                        <a:cubicBezTo>
                          <a:pt x="2" y="52"/>
                          <a:pt x="2" y="52"/>
                          <a:pt x="2" y="52"/>
                        </a:cubicBezTo>
                        <a:cubicBezTo>
                          <a:pt x="2" y="52"/>
                          <a:pt x="2" y="52"/>
                          <a:pt x="2" y="52"/>
                        </a:cubicBezTo>
                        <a:cubicBezTo>
                          <a:pt x="2" y="53"/>
                          <a:pt x="2" y="53"/>
                          <a:pt x="2" y="53"/>
                        </a:cubicBezTo>
                        <a:cubicBezTo>
                          <a:pt x="2" y="53"/>
                          <a:pt x="2" y="53"/>
                          <a:pt x="2" y="53"/>
                        </a:cubicBezTo>
                        <a:cubicBezTo>
                          <a:pt x="2" y="53"/>
                          <a:pt x="2" y="53"/>
                          <a:pt x="2"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4" y="52"/>
                          <a:pt x="4" y="52"/>
                          <a:pt x="4" y="52"/>
                        </a:cubicBezTo>
                        <a:cubicBezTo>
                          <a:pt x="4" y="52"/>
                          <a:pt x="4" y="52"/>
                          <a:pt x="4" y="52"/>
                        </a:cubicBezTo>
                        <a:cubicBezTo>
                          <a:pt x="4" y="52"/>
                          <a:pt x="4" y="52"/>
                          <a:pt x="4" y="52"/>
                        </a:cubicBezTo>
                        <a:cubicBezTo>
                          <a:pt x="4" y="53"/>
                          <a:pt x="4" y="53"/>
                          <a:pt x="4" y="53"/>
                        </a:cubicBezTo>
                        <a:cubicBezTo>
                          <a:pt x="4" y="53"/>
                          <a:pt x="4" y="53"/>
                          <a:pt x="4" y="53"/>
                        </a:cubicBezTo>
                        <a:cubicBezTo>
                          <a:pt x="4" y="53"/>
                          <a:pt x="4" y="53"/>
                          <a:pt x="4" y="53"/>
                        </a:cubicBezTo>
                        <a:cubicBezTo>
                          <a:pt x="4" y="52"/>
                          <a:pt x="4" y="52"/>
                          <a:pt x="4"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8" y="53"/>
                          <a:pt x="8" y="53"/>
                          <a:pt x="8" y="53"/>
                        </a:cubicBezTo>
                        <a:cubicBezTo>
                          <a:pt x="8" y="54"/>
                          <a:pt x="8" y="54"/>
                          <a:pt x="8" y="54"/>
                        </a:cubicBezTo>
                        <a:cubicBezTo>
                          <a:pt x="9" y="54"/>
                          <a:pt x="9" y="54"/>
                          <a:pt x="9" y="54"/>
                        </a:cubicBezTo>
                        <a:cubicBezTo>
                          <a:pt x="9" y="54"/>
                          <a:pt x="9" y="54"/>
                          <a:pt x="9" y="54"/>
                        </a:cubicBezTo>
                        <a:cubicBezTo>
                          <a:pt x="9" y="55"/>
                          <a:pt x="9" y="55"/>
                          <a:pt x="9" y="55"/>
                        </a:cubicBezTo>
                        <a:cubicBezTo>
                          <a:pt x="9" y="55"/>
                          <a:pt x="9" y="55"/>
                          <a:pt x="9" y="55"/>
                        </a:cubicBezTo>
                        <a:cubicBezTo>
                          <a:pt x="10" y="56"/>
                          <a:pt x="10" y="56"/>
                          <a:pt x="10" y="56"/>
                        </a:cubicBezTo>
                        <a:cubicBezTo>
                          <a:pt x="10" y="56"/>
                          <a:pt x="10" y="56"/>
                          <a:pt x="10" y="56"/>
                        </a:cubicBezTo>
                        <a:cubicBezTo>
                          <a:pt x="10" y="57"/>
                          <a:pt x="10" y="57"/>
                          <a:pt x="10" y="57"/>
                        </a:cubicBezTo>
                        <a:cubicBezTo>
                          <a:pt x="11" y="56"/>
                          <a:pt x="11" y="56"/>
                          <a:pt x="11" y="56"/>
                        </a:cubicBezTo>
                        <a:cubicBezTo>
                          <a:pt x="11" y="56"/>
                          <a:pt x="11" y="56"/>
                          <a:pt x="11" y="56"/>
                        </a:cubicBezTo>
                        <a:cubicBezTo>
                          <a:pt x="12" y="56"/>
                          <a:pt x="12" y="56"/>
                          <a:pt x="12" y="56"/>
                        </a:cubicBezTo>
                        <a:cubicBezTo>
                          <a:pt x="12" y="56"/>
                          <a:pt x="12" y="56"/>
                          <a:pt x="12" y="56"/>
                        </a:cubicBezTo>
                        <a:cubicBezTo>
                          <a:pt x="12" y="56"/>
                          <a:pt x="12" y="56"/>
                          <a:pt x="12" y="56"/>
                        </a:cubicBezTo>
                        <a:cubicBezTo>
                          <a:pt x="12" y="56"/>
                          <a:pt x="12" y="56"/>
                          <a:pt x="12" y="56"/>
                        </a:cubicBezTo>
                        <a:cubicBezTo>
                          <a:pt x="13" y="56"/>
                          <a:pt x="13" y="56"/>
                          <a:pt x="13" y="56"/>
                        </a:cubicBezTo>
                        <a:cubicBezTo>
                          <a:pt x="13" y="56"/>
                          <a:pt x="13" y="56"/>
                          <a:pt x="13" y="56"/>
                        </a:cubicBezTo>
                        <a:cubicBezTo>
                          <a:pt x="13" y="57"/>
                          <a:pt x="13" y="57"/>
                          <a:pt x="13" y="57"/>
                        </a:cubicBezTo>
                        <a:cubicBezTo>
                          <a:pt x="14" y="57"/>
                          <a:pt x="14" y="57"/>
                          <a:pt x="14" y="57"/>
                        </a:cubicBezTo>
                        <a:cubicBezTo>
                          <a:pt x="14" y="57"/>
                          <a:pt x="14" y="57"/>
                          <a:pt x="14" y="57"/>
                        </a:cubicBezTo>
                        <a:cubicBezTo>
                          <a:pt x="14" y="57"/>
                          <a:pt x="14" y="57"/>
                          <a:pt x="14" y="57"/>
                        </a:cubicBezTo>
                        <a:cubicBezTo>
                          <a:pt x="15" y="58"/>
                          <a:pt x="15" y="58"/>
                          <a:pt x="15" y="58"/>
                        </a:cubicBezTo>
                        <a:cubicBezTo>
                          <a:pt x="15" y="58"/>
                          <a:pt x="15" y="58"/>
                          <a:pt x="15" y="58"/>
                        </a:cubicBezTo>
                        <a:cubicBezTo>
                          <a:pt x="15" y="58"/>
                          <a:pt x="15" y="58"/>
                          <a:pt x="15" y="58"/>
                        </a:cubicBezTo>
                        <a:cubicBezTo>
                          <a:pt x="15" y="59"/>
                          <a:pt x="15" y="59"/>
                          <a:pt x="15" y="59"/>
                        </a:cubicBezTo>
                        <a:cubicBezTo>
                          <a:pt x="16" y="59"/>
                          <a:pt x="16" y="59"/>
                          <a:pt x="16" y="59"/>
                        </a:cubicBezTo>
                        <a:cubicBezTo>
                          <a:pt x="16" y="60"/>
                          <a:pt x="16" y="60"/>
                          <a:pt x="16" y="60"/>
                        </a:cubicBezTo>
                        <a:cubicBezTo>
                          <a:pt x="16" y="61"/>
                          <a:pt x="16" y="61"/>
                          <a:pt x="16" y="61"/>
                        </a:cubicBezTo>
                        <a:cubicBezTo>
                          <a:pt x="16" y="61"/>
                          <a:pt x="16" y="61"/>
                          <a:pt x="16" y="61"/>
                        </a:cubicBezTo>
                        <a:cubicBezTo>
                          <a:pt x="16" y="61"/>
                          <a:pt x="16" y="61"/>
                          <a:pt x="16" y="61"/>
                        </a:cubicBezTo>
                        <a:cubicBezTo>
                          <a:pt x="16" y="61"/>
                          <a:pt x="16" y="61"/>
                          <a:pt x="16" y="61"/>
                        </a:cubicBezTo>
                        <a:cubicBezTo>
                          <a:pt x="16" y="62"/>
                          <a:pt x="16" y="62"/>
                          <a:pt x="16" y="62"/>
                        </a:cubicBezTo>
                        <a:cubicBezTo>
                          <a:pt x="16" y="63"/>
                          <a:pt x="16" y="63"/>
                          <a:pt x="16" y="63"/>
                        </a:cubicBezTo>
                        <a:cubicBezTo>
                          <a:pt x="16" y="63"/>
                          <a:pt x="16" y="63"/>
                          <a:pt x="16" y="63"/>
                        </a:cubicBezTo>
                        <a:cubicBezTo>
                          <a:pt x="16" y="64"/>
                          <a:pt x="16" y="64"/>
                          <a:pt x="16" y="64"/>
                        </a:cubicBezTo>
                        <a:cubicBezTo>
                          <a:pt x="16" y="64"/>
                          <a:pt x="16" y="64"/>
                          <a:pt x="16" y="64"/>
                        </a:cubicBezTo>
                        <a:cubicBezTo>
                          <a:pt x="16" y="65"/>
                          <a:pt x="16" y="65"/>
                          <a:pt x="16" y="65"/>
                        </a:cubicBezTo>
                        <a:cubicBezTo>
                          <a:pt x="16" y="65"/>
                          <a:pt x="16" y="65"/>
                          <a:pt x="16" y="65"/>
                        </a:cubicBezTo>
                        <a:cubicBezTo>
                          <a:pt x="16" y="65"/>
                          <a:pt x="16" y="65"/>
                          <a:pt x="16" y="65"/>
                        </a:cubicBezTo>
                        <a:cubicBezTo>
                          <a:pt x="16" y="66"/>
                          <a:pt x="16" y="66"/>
                          <a:pt x="16" y="66"/>
                        </a:cubicBezTo>
                        <a:cubicBezTo>
                          <a:pt x="16" y="66"/>
                          <a:pt x="16" y="66"/>
                          <a:pt x="16" y="66"/>
                        </a:cubicBezTo>
                        <a:cubicBezTo>
                          <a:pt x="16" y="66"/>
                          <a:pt x="16" y="66"/>
                          <a:pt x="16" y="66"/>
                        </a:cubicBezTo>
                        <a:cubicBezTo>
                          <a:pt x="16" y="67"/>
                          <a:pt x="16" y="67"/>
                          <a:pt x="16" y="67"/>
                        </a:cubicBezTo>
                        <a:cubicBezTo>
                          <a:pt x="16" y="67"/>
                          <a:pt x="16" y="67"/>
                          <a:pt x="16" y="67"/>
                        </a:cubicBezTo>
                        <a:cubicBezTo>
                          <a:pt x="16" y="68"/>
                          <a:pt x="16" y="68"/>
                          <a:pt x="16" y="68"/>
                        </a:cubicBezTo>
                        <a:cubicBezTo>
                          <a:pt x="16" y="68"/>
                          <a:pt x="16" y="68"/>
                          <a:pt x="16" y="68"/>
                        </a:cubicBezTo>
                        <a:cubicBezTo>
                          <a:pt x="16" y="68"/>
                          <a:pt x="16" y="68"/>
                          <a:pt x="16" y="68"/>
                        </a:cubicBezTo>
                        <a:cubicBezTo>
                          <a:pt x="17" y="69"/>
                          <a:pt x="17" y="69"/>
                          <a:pt x="17" y="69"/>
                        </a:cubicBezTo>
                        <a:cubicBezTo>
                          <a:pt x="18" y="69"/>
                          <a:pt x="18" y="69"/>
                          <a:pt x="18" y="69"/>
                        </a:cubicBezTo>
                        <a:cubicBezTo>
                          <a:pt x="18" y="69"/>
                          <a:pt x="18" y="69"/>
                          <a:pt x="18" y="69"/>
                        </a:cubicBezTo>
                        <a:cubicBezTo>
                          <a:pt x="18" y="69"/>
                          <a:pt x="18" y="69"/>
                          <a:pt x="18" y="69"/>
                        </a:cubicBezTo>
                        <a:cubicBezTo>
                          <a:pt x="19" y="69"/>
                          <a:pt x="19" y="69"/>
                          <a:pt x="19" y="69"/>
                        </a:cubicBezTo>
                        <a:cubicBezTo>
                          <a:pt x="19" y="70"/>
                          <a:pt x="19" y="70"/>
                          <a:pt x="19" y="70"/>
                        </a:cubicBezTo>
                        <a:cubicBezTo>
                          <a:pt x="20" y="70"/>
                          <a:pt x="20" y="70"/>
                          <a:pt x="20" y="70"/>
                        </a:cubicBezTo>
                        <a:cubicBezTo>
                          <a:pt x="21" y="70"/>
                          <a:pt x="21" y="70"/>
                          <a:pt x="21" y="70"/>
                        </a:cubicBezTo>
                        <a:cubicBezTo>
                          <a:pt x="22" y="71"/>
                          <a:pt x="22" y="71"/>
                          <a:pt x="22" y="71"/>
                        </a:cubicBezTo>
                        <a:cubicBezTo>
                          <a:pt x="22" y="71"/>
                          <a:pt x="22" y="71"/>
                          <a:pt x="22" y="71"/>
                        </a:cubicBezTo>
                        <a:cubicBezTo>
                          <a:pt x="23" y="71"/>
                          <a:pt x="23" y="71"/>
                          <a:pt x="23" y="71"/>
                        </a:cubicBezTo>
                        <a:cubicBezTo>
                          <a:pt x="24" y="71"/>
                          <a:pt x="24" y="71"/>
                          <a:pt x="24" y="71"/>
                        </a:cubicBezTo>
                        <a:cubicBezTo>
                          <a:pt x="26" y="70"/>
                          <a:pt x="26" y="70"/>
                          <a:pt x="26" y="70"/>
                        </a:cubicBezTo>
                        <a:cubicBezTo>
                          <a:pt x="27" y="70"/>
                          <a:pt x="27" y="70"/>
                          <a:pt x="27" y="70"/>
                        </a:cubicBezTo>
                        <a:cubicBezTo>
                          <a:pt x="28" y="69"/>
                          <a:pt x="28" y="69"/>
                          <a:pt x="28" y="69"/>
                        </a:cubicBezTo>
                        <a:cubicBezTo>
                          <a:pt x="29" y="69"/>
                          <a:pt x="29" y="69"/>
                          <a:pt x="29" y="69"/>
                        </a:cubicBezTo>
                        <a:cubicBezTo>
                          <a:pt x="29" y="69"/>
                          <a:pt x="29" y="69"/>
                          <a:pt x="29" y="69"/>
                        </a:cubicBezTo>
                        <a:cubicBezTo>
                          <a:pt x="30" y="70"/>
                          <a:pt x="30" y="70"/>
                          <a:pt x="30" y="70"/>
                        </a:cubicBezTo>
                        <a:cubicBezTo>
                          <a:pt x="32" y="70"/>
                          <a:pt x="32" y="70"/>
                          <a:pt x="32" y="70"/>
                        </a:cubicBezTo>
                        <a:cubicBezTo>
                          <a:pt x="36" y="71"/>
                          <a:pt x="36" y="71"/>
                          <a:pt x="36" y="71"/>
                        </a:cubicBezTo>
                        <a:cubicBezTo>
                          <a:pt x="37" y="71"/>
                          <a:pt x="37" y="71"/>
                          <a:pt x="37" y="71"/>
                        </a:cubicBezTo>
                        <a:cubicBezTo>
                          <a:pt x="37" y="72"/>
                          <a:pt x="37" y="72"/>
                          <a:pt x="37" y="72"/>
                        </a:cubicBezTo>
                        <a:cubicBezTo>
                          <a:pt x="37" y="72"/>
                          <a:pt x="37" y="72"/>
                          <a:pt x="37" y="72"/>
                        </a:cubicBezTo>
                        <a:cubicBezTo>
                          <a:pt x="37" y="72"/>
                          <a:pt x="37" y="72"/>
                          <a:pt x="37" y="72"/>
                        </a:cubicBezTo>
                        <a:cubicBezTo>
                          <a:pt x="37" y="73"/>
                          <a:pt x="37" y="73"/>
                          <a:pt x="37" y="73"/>
                        </a:cubicBezTo>
                        <a:cubicBezTo>
                          <a:pt x="38" y="73"/>
                          <a:pt x="38" y="73"/>
                          <a:pt x="38" y="73"/>
                        </a:cubicBezTo>
                        <a:cubicBezTo>
                          <a:pt x="38" y="73"/>
                          <a:pt x="38" y="73"/>
                          <a:pt x="38" y="73"/>
                        </a:cubicBezTo>
                        <a:cubicBezTo>
                          <a:pt x="39" y="73"/>
                          <a:pt x="39" y="73"/>
                          <a:pt x="39" y="73"/>
                        </a:cubicBezTo>
                        <a:cubicBezTo>
                          <a:pt x="39" y="73"/>
                          <a:pt x="39" y="73"/>
                          <a:pt x="39" y="73"/>
                        </a:cubicBezTo>
                        <a:cubicBezTo>
                          <a:pt x="40" y="73"/>
                          <a:pt x="40" y="73"/>
                          <a:pt x="40" y="73"/>
                        </a:cubicBezTo>
                        <a:cubicBezTo>
                          <a:pt x="40" y="73"/>
                          <a:pt x="40" y="73"/>
                          <a:pt x="40" y="73"/>
                        </a:cubicBezTo>
                        <a:cubicBezTo>
                          <a:pt x="40" y="73"/>
                          <a:pt x="40" y="73"/>
                          <a:pt x="40" y="73"/>
                        </a:cubicBezTo>
                        <a:cubicBezTo>
                          <a:pt x="40" y="73"/>
                          <a:pt x="40" y="73"/>
                          <a:pt x="40" y="73"/>
                        </a:cubicBezTo>
                        <a:cubicBezTo>
                          <a:pt x="40" y="73"/>
                          <a:pt x="40" y="73"/>
                          <a:pt x="40" y="73"/>
                        </a:cubicBezTo>
                        <a:cubicBezTo>
                          <a:pt x="41" y="73"/>
                          <a:pt x="41" y="73"/>
                          <a:pt x="41" y="73"/>
                        </a:cubicBezTo>
                        <a:cubicBezTo>
                          <a:pt x="41" y="73"/>
                          <a:pt x="41" y="73"/>
                          <a:pt x="41" y="73"/>
                        </a:cubicBezTo>
                        <a:cubicBezTo>
                          <a:pt x="42" y="73"/>
                          <a:pt x="42" y="73"/>
                          <a:pt x="42" y="73"/>
                        </a:cubicBezTo>
                        <a:cubicBezTo>
                          <a:pt x="42" y="73"/>
                          <a:pt x="42" y="73"/>
                          <a:pt x="42" y="73"/>
                        </a:cubicBezTo>
                        <a:cubicBezTo>
                          <a:pt x="42" y="73"/>
                          <a:pt x="42" y="73"/>
                          <a:pt x="42" y="73"/>
                        </a:cubicBezTo>
                        <a:cubicBezTo>
                          <a:pt x="43" y="73"/>
                          <a:pt x="43" y="73"/>
                          <a:pt x="43" y="73"/>
                        </a:cubicBezTo>
                        <a:cubicBezTo>
                          <a:pt x="43" y="73"/>
                          <a:pt x="43" y="73"/>
                          <a:pt x="43" y="73"/>
                        </a:cubicBezTo>
                        <a:cubicBezTo>
                          <a:pt x="44" y="73"/>
                          <a:pt x="44" y="73"/>
                          <a:pt x="44" y="73"/>
                        </a:cubicBezTo>
                        <a:cubicBezTo>
                          <a:pt x="45" y="73"/>
                          <a:pt x="45" y="73"/>
                          <a:pt x="45" y="73"/>
                        </a:cubicBezTo>
                        <a:cubicBezTo>
                          <a:pt x="45" y="73"/>
                          <a:pt x="45" y="73"/>
                          <a:pt x="45" y="73"/>
                        </a:cubicBezTo>
                        <a:cubicBezTo>
                          <a:pt x="45" y="72"/>
                          <a:pt x="45" y="72"/>
                          <a:pt x="45" y="72"/>
                        </a:cubicBezTo>
                        <a:cubicBezTo>
                          <a:pt x="45" y="72"/>
                          <a:pt x="45" y="72"/>
                          <a:pt x="45" y="72"/>
                        </a:cubicBezTo>
                        <a:cubicBezTo>
                          <a:pt x="45" y="72"/>
                          <a:pt x="45" y="72"/>
                          <a:pt x="45" y="72"/>
                        </a:cubicBezTo>
                        <a:cubicBezTo>
                          <a:pt x="47" y="73"/>
                          <a:pt x="47" y="73"/>
                          <a:pt x="47" y="73"/>
                        </a:cubicBezTo>
                        <a:cubicBezTo>
                          <a:pt x="48" y="73"/>
                          <a:pt x="48" y="73"/>
                          <a:pt x="48" y="73"/>
                        </a:cubicBezTo>
                        <a:cubicBezTo>
                          <a:pt x="48" y="73"/>
                          <a:pt x="48" y="73"/>
                          <a:pt x="48" y="73"/>
                        </a:cubicBezTo>
                        <a:cubicBezTo>
                          <a:pt x="48" y="73"/>
                          <a:pt x="48" y="73"/>
                          <a:pt x="48" y="73"/>
                        </a:cubicBezTo>
                        <a:cubicBezTo>
                          <a:pt x="49" y="73"/>
                          <a:pt x="49" y="73"/>
                          <a:pt x="49" y="73"/>
                        </a:cubicBezTo>
                        <a:cubicBezTo>
                          <a:pt x="49" y="73"/>
                          <a:pt x="49" y="73"/>
                          <a:pt x="49" y="73"/>
                        </a:cubicBezTo>
                        <a:cubicBezTo>
                          <a:pt x="49" y="73"/>
                          <a:pt x="49" y="73"/>
                          <a:pt x="49" y="73"/>
                        </a:cubicBezTo>
                        <a:cubicBezTo>
                          <a:pt x="50" y="73"/>
                          <a:pt x="50" y="73"/>
                          <a:pt x="50" y="73"/>
                        </a:cubicBezTo>
                        <a:cubicBezTo>
                          <a:pt x="50" y="73"/>
                          <a:pt x="50" y="73"/>
                          <a:pt x="50" y="73"/>
                        </a:cubicBezTo>
                        <a:cubicBezTo>
                          <a:pt x="50" y="73"/>
                          <a:pt x="50" y="73"/>
                          <a:pt x="50" y="73"/>
                        </a:cubicBezTo>
                        <a:cubicBezTo>
                          <a:pt x="51" y="73"/>
                          <a:pt x="51" y="73"/>
                          <a:pt x="51" y="73"/>
                        </a:cubicBezTo>
                        <a:cubicBezTo>
                          <a:pt x="51" y="73"/>
                          <a:pt x="51" y="73"/>
                          <a:pt x="51" y="73"/>
                        </a:cubicBezTo>
                        <a:cubicBezTo>
                          <a:pt x="51" y="73"/>
                          <a:pt x="51" y="73"/>
                          <a:pt x="51" y="73"/>
                        </a:cubicBezTo>
                        <a:cubicBezTo>
                          <a:pt x="52" y="73"/>
                          <a:pt x="52" y="73"/>
                          <a:pt x="52" y="73"/>
                        </a:cubicBezTo>
                        <a:cubicBezTo>
                          <a:pt x="52" y="72"/>
                          <a:pt x="52" y="72"/>
                          <a:pt x="52" y="72"/>
                        </a:cubicBezTo>
                        <a:cubicBezTo>
                          <a:pt x="52" y="72"/>
                          <a:pt x="52" y="72"/>
                          <a:pt x="52" y="72"/>
                        </a:cubicBezTo>
                        <a:cubicBezTo>
                          <a:pt x="53" y="72"/>
                          <a:pt x="53" y="72"/>
                          <a:pt x="53" y="72"/>
                        </a:cubicBezTo>
                        <a:cubicBezTo>
                          <a:pt x="55" y="72"/>
                          <a:pt x="55" y="72"/>
                          <a:pt x="55" y="72"/>
                        </a:cubicBezTo>
                        <a:cubicBezTo>
                          <a:pt x="59" y="72"/>
                          <a:pt x="59" y="72"/>
                          <a:pt x="59" y="72"/>
                        </a:cubicBezTo>
                        <a:cubicBezTo>
                          <a:pt x="60" y="72"/>
                          <a:pt x="60" y="72"/>
                          <a:pt x="60" y="72"/>
                        </a:cubicBezTo>
                        <a:cubicBezTo>
                          <a:pt x="60" y="71"/>
                          <a:pt x="60" y="71"/>
                          <a:pt x="60" y="71"/>
                        </a:cubicBezTo>
                        <a:cubicBezTo>
                          <a:pt x="61" y="71"/>
                          <a:pt x="61" y="71"/>
                          <a:pt x="61" y="71"/>
                        </a:cubicBezTo>
                        <a:cubicBezTo>
                          <a:pt x="61" y="71"/>
                          <a:pt x="61" y="71"/>
                          <a:pt x="61" y="71"/>
                        </a:cubicBezTo>
                        <a:cubicBezTo>
                          <a:pt x="62" y="71"/>
                          <a:pt x="62" y="71"/>
                          <a:pt x="62" y="71"/>
                        </a:cubicBezTo>
                        <a:cubicBezTo>
                          <a:pt x="63" y="71"/>
                          <a:pt x="63" y="71"/>
                          <a:pt x="64" y="71"/>
                        </a:cubicBezTo>
                        <a:cubicBezTo>
                          <a:pt x="67" y="72"/>
                          <a:pt x="67" y="72"/>
                          <a:pt x="67" y="72"/>
                        </a:cubicBezTo>
                        <a:cubicBezTo>
                          <a:pt x="68" y="72"/>
                          <a:pt x="68" y="72"/>
                          <a:pt x="68" y="72"/>
                        </a:cubicBezTo>
                        <a:cubicBezTo>
                          <a:pt x="69" y="71"/>
                          <a:pt x="69" y="71"/>
                          <a:pt x="69" y="71"/>
                        </a:cubicBezTo>
                        <a:cubicBezTo>
                          <a:pt x="79" y="73"/>
                          <a:pt x="88" y="74"/>
                          <a:pt x="98" y="76"/>
                        </a:cubicBezTo>
                        <a:cubicBezTo>
                          <a:pt x="98" y="75"/>
                          <a:pt x="98" y="75"/>
                          <a:pt x="98" y="75"/>
                        </a:cubicBezTo>
                        <a:cubicBezTo>
                          <a:pt x="97" y="74"/>
                          <a:pt x="97" y="74"/>
                          <a:pt x="97" y="74"/>
                        </a:cubicBezTo>
                        <a:cubicBezTo>
                          <a:pt x="97" y="74"/>
                          <a:pt x="97" y="74"/>
                          <a:pt x="97" y="74"/>
                        </a:cubicBezTo>
                        <a:cubicBezTo>
                          <a:pt x="98" y="73"/>
                          <a:pt x="98" y="73"/>
                          <a:pt x="98" y="73"/>
                        </a:cubicBezTo>
                        <a:cubicBezTo>
                          <a:pt x="98" y="73"/>
                          <a:pt x="98" y="73"/>
                          <a:pt x="98" y="73"/>
                        </a:cubicBezTo>
                        <a:cubicBezTo>
                          <a:pt x="98" y="72"/>
                          <a:pt x="98" y="72"/>
                          <a:pt x="98" y="72"/>
                        </a:cubicBezTo>
                        <a:cubicBezTo>
                          <a:pt x="98" y="72"/>
                          <a:pt x="98" y="72"/>
                          <a:pt x="98" y="72"/>
                        </a:cubicBezTo>
                        <a:cubicBezTo>
                          <a:pt x="98" y="71"/>
                          <a:pt x="98" y="71"/>
                          <a:pt x="98" y="71"/>
                        </a:cubicBezTo>
                        <a:cubicBezTo>
                          <a:pt x="98" y="70"/>
                          <a:pt x="98" y="70"/>
                          <a:pt x="98" y="70"/>
                        </a:cubicBezTo>
                        <a:cubicBezTo>
                          <a:pt x="98" y="70"/>
                          <a:pt x="98" y="70"/>
                          <a:pt x="98" y="70"/>
                        </a:cubicBezTo>
                        <a:cubicBezTo>
                          <a:pt x="98" y="69"/>
                          <a:pt x="98" y="69"/>
                          <a:pt x="98" y="69"/>
                        </a:cubicBezTo>
                        <a:cubicBezTo>
                          <a:pt x="97" y="68"/>
                          <a:pt x="97" y="68"/>
                          <a:pt x="97" y="68"/>
                        </a:cubicBezTo>
                        <a:cubicBezTo>
                          <a:pt x="97" y="68"/>
                          <a:pt x="97" y="68"/>
                          <a:pt x="97" y="68"/>
                        </a:cubicBezTo>
                        <a:cubicBezTo>
                          <a:pt x="97" y="68"/>
                          <a:pt x="97" y="68"/>
                          <a:pt x="97" y="68"/>
                        </a:cubicBezTo>
                        <a:cubicBezTo>
                          <a:pt x="97" y="67"/>
                          <a:pt x="97" y="67"/>
                          <a:pt x="97" y="67"/>
                        </a:cubicBezTo>
                        <a:cubicBezTo>
                          <a:pt x="97" y="66"/>
                          <a:pt x="97" y="66"/>
                          <a:pt x="97" y="66"/>
                        </a:cubicBezTo>
                        <a:cubicBezTo>
                          <a:pt x="99" y="56"/>
                          <a:pt x="101" y="45"/>
                          <a:pt x="102" y="34"/>
                        </a:cubicBezTo>
                        <a:cubicBezTo>
                          <a:pt x="104" y="28"/>
                          <a:pt x="104" y="22"/>
                          <a:pt x="105" y="15"/>
                        </a:cubicBezTo>
                        <a:lnTo>
                          <a:pt x="104" y="15"/>
                        </a:lnTo>
                        <a:close/>
                        <a:moveTo>
                          <a:pt x="9" y="56"/>
                        </a:moveTo>
                        <a:cubicBezTo>
                          <a:pt x="9" y="56"/>
                          <a:pt x="9" y="56"/>
                          <a:pt x="9" y="56"/>
                        </a:cubicBezTo>
                        <a:cubicBezTo>
                          <a:pt x="9" y="55"/>
                          <a:pt x="9" y="55"/>
                          <a:pt x="9" y="55"/>
                        </a:cubicBezTo>
                        <a:cubicBezTo>
                          <a:pt x="9" y="55"/>
                          <a:pt x="9" y="55"/>
                          <a:pt x="9" y="55"/>
                        </a:cubicBezTo>
                        <a:cubicBezTo>
                          <a:pt x="9" y="55"/>
                          <a:pt x="9" y="55"/>
                          <a:pt x="9" y="55"/>
                        </a:cubicBezTo>
                        <a:cubicBezTo>
                          <a:pt x="9" y="55"/>
                          <a:pt x="9" y="55"/>
                          <a:pt x="9" y="55"/>
                        </a:cubicBezTo>
                        <a:cubicBezTo>
                          <a:pt x="9" y="55"/>
                          <a:pt x="9" y="55"/>
                          <a:pt x="9" y="55"/>
                        </a:cubicBezTo>
                        <a:cubicBezTo>
                          <a:pt x="9" y="56"/>
                          <a:pt x="9" y="56"/>
                          <a:pt x="9" y="56"/>
                        </a:cubicBezTo>
                        <a:cubicBezTo>
                          <a:pt x="9" y="56"/>
                          <a:pt x="9" y="56"/>
                          <a:pt x="9" y="56"/>
                        </a:cubicBezTo>
                        <a:cubicBezTo>
                          <a:pt x="9" y="56"/>
                          <a:pt x="9" y="56"/>
                          <a:pt x="9" y="56"/>
                        </a:cubicBezTo>
                        <a:cubicBezTo>
                          <a:pt x="9" y="56"/>
                          <a:pt x="9" y="56"/>
                          <a:pt x="9" y="56"/>
                        </a:cubicBezTo>
                        <a:cubicBezTo>
                          <a:pt x="10" y="56"/>
                          <a:pt x="10" y="56"/>
                          <a:pt x="10" y="56"/>
                        </a:cubicBezTo>
                        <a:cubicBezTo>
                          <a:pt x="10" y="56"/>
                          <a:pt x="10" y="56"/>
                          <a:pt x="10" y="56"/>
                        </a:cubicBezTo>
                        <a:cubicBezTo>
                          <a:pt x="10" y="56"/>
                          <a:pt x="10" y="56"/>
                          <a:pt x="10" y="56"/>
                        </a:cubicBezTo>
                        <a:lnTo>
                          <a:pt x="9" y="56"/>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9" name="Freeform 348">
                    <a:extLst>
                      <a:ext uri="{FF2B5EF4-FFF2-40B4-BE49-F238E27FC236}">
                        <a16:creationId xmlns="" xmlns:a16="http://schemas.microsoft.com/office/drawing/2014/main" id="{AE660436-6397-4DDB-B5D5-405E1427735D}"/>
                      </a:ext>
                    </a:extLst>
                  </p:cNvPr>
                  <p:cNvSpPr>
                    <a:spLocks/>
                  </p:cNvSpPr>
                  <p:nvPr/>
                </p:nvSpPr>
                <p:spPr bwMode="auto">
                  <a:xfrm>
                    <a:off x="4680305" y="4444127"/>
                    <a:ext cx="545222" cy="587162"/>
                  </a:xfrm>
                  <a:custGeom>
                    <a:avLst/>
                    <a:gdLst>
                      <a:gd name="T0" fmla="*/ 101 w 104"/>
                      <a:gd name="T1" fmla="*/ 6 h 112"/>
                      <a:gd name="T2" fmla="*/ 9 w 104"/>
                      <a:gd name="T3" fmla="*/ 0 h 112"/>
                      <a:gd name="T4" fmla="*/ 1 w 104"/>
                      <a:gd name="T5" fmla="*/ 100 h 112"/>
                      <a:gd name="T6" fmla="*/ 0 w 104"/>
                      <a:gd name="T7" fmla="*/ 110 h 112"/>
                      <a:gd name="T8" fmla="*/ 0 w 104"/>
                      <a:gd name="T9" fmla="*/ 111 h 112"/>
                      <a:gd name="T10" fmla="*/ 0 w 104"/>
                      <a:gd name="T11" fmla="*/ 111 h 112"/>
                      <a:gd name="T12" fmla="*/ 0 w 104"/>
                      <a:gd name="T13" fmla="*/ 111 h 112"/>
                      <a:gd name="T14" fmla="*/ 0 w 104"/>
                      <a:gd name="T15" fmla="*/ 111 h 112"/>
                      <a:gd name="T16" fmla="*/ 0 w 104"/>
                      <a:gd name="T17" fmla="*/ 111 h 112"/>
                      <a:gd name="T18" fmla="*/ 0 w 104"/>
                      <a:gd name="T19" fmla="*/ 111 h 112"/>
                      <a:gd name="T20" fmla="*/ 0 w 104"/>
                      <a:gd name="T21" fmla="*/ 111 h 112"/>
                      <a:gd name="T22" fmla="*/ 0 w 104"/>
                      <a:gd name="T23" fmla="*/ 111 h 112"/>
                      <a:gd name="T24" fmla="*/ 0 w 104"/>
                      <a:gd name="T25" fmla="*/ 111 h 112"/>
                      <a:gd name="T26" fmla="*/ 0 w 104"/>
                      <a:gd name="T27" fmla="*/ 111 h 112"/>
                      <a:gd name="T28" fmla="*/ 0 w 104"/>
                      <a:gd name="T29" fmla="*/ 111 h 112"/>
                      <a:gd name="T30" fmla="*/ 0 w 104"/>
                      <a:gd name="T31" fmla="*/ 111 h 112"/>
                      <a:gd name="T32" fmla="*/ 0 w 104"/>
                      <a:gd name="T33" fmla="*/ 111 h 112"/>
                      <a:gd name="T34" fmla="*/ 0 w 104"/>
                      <a:gd name="T35" fmla="*/ 111 h 112"/>
                      <a:gd name="T36" fmla="*/ 0 w 104"/>
                      <a:gd name="T37" fmla="*/ 111 h 112"/>
                      <a:gd name="T38" fmla="*/ 0 w 104"/>
                      <a:gd name="T39" fmla="*/ 111 h 112"/>
                      <a:gd name="T40" fmla="*/ 0 w 104"/>
                      <a:gd name="T41" fmla="*/ 111 h 112"/>
                      <a:gd name="T42" fmla="*/ 0 w 104"/>
                      <a:gd name="T43" fmla="*/ 111 h 112"/>
                      <a:gd name="T44" fmla="*/ 0 w 104"/>
                      <a:gd name="T45" fmla="*/ 111 h 112"/>
                      <a:gd name="T46" fmla="*/ 0 w 104"/>
                      <a:gd name="T47" fmla="*/ 111 h 112"/>
                      <a:gd name="T48" fmla="*/ 0 w 104"/>
                      <a:gd name="T49" fmla="*/ 111 h 112"/>
                      <a:gd name="T50" fmla="*/ 0 w 104"/>
                      <a:gd name="T51" fmla="*/ 111 h 112"/>
                      <a:gd name="T52" fmla="*/ 0 w 104"/>
                      <a:gd name="T53" fmla="*/ 111 h 112"/>
                      <a:gd name="T54" fmla="*/ 0 w 104"/>
                      <a:gd name="T55" fmla="*/ 111 h 112"/>
                      <a:gd name="T56" fmla="*/ 0 w 104"/>
                      <a:gd name="T57" fmla="*/ 111 h 112"/>
                      <a:gd name="T58" fmla="*/ 0 w 104"/>
                      <a:gd name="T59" fmla="*/ 111 h 112"/>
                      <a:gd name="T60" fmla="*/ 0 w 104"/>
                      <a:gd name="T61" fmla="*/ 111 h 112"/>
                      <a:gd name="T62" fmla="*/ 0 w 104"/>
                      <a:gd name="T63" fmla="*/ 111 h 112"/>
                      <a:gd name="T64" fmla="*/ 14 w 104"/>
                      <a:gd name="T65" fmla="*/ 112 h 112"/>
                      <a:gd name="T66" fmla="*/ 14 w 104"/>
                      <a:gd name="T67" fmla="*/ 103 h 112"/>
                      <a:gd name="T68" fmla="*/ 43 w 104"/>
                      <a:gd name="T69" fmla="*/ 105 h 112"/>
                      <a:gd name="T70" fmla="*/ 43 w 104"/>
                      <a:gd name="T71" fmla="*/ 105 h 112"/>
                      <a:gd name="T72" fmla="*/ 42 w 104"/>
                      <a:gd name="T73" fmla="*/ 104 h 112"/>
                      <a:gd name="T74" fmla="*/ 42 w 104"/>
                      <a:gd name="T75" fmla="*/ 104 h 112"/>
                      <a:gd name="T76" fmla="*/ 42 w 104"/>
                      <a:gd name="T77" fmla="*/ 104 h 112"/>
                      <a:gd name="T78" fmla="*/ 42 w 104"/>
                      <a:gd name="T79" fmla="*/ 104 h 112"/>
                      <a:gd name="T80" fmla="*/ 41 w 104"/>
                      <a:gd name="T81" fmla="*/ 104 h 112"/>
                      <a:gd name="T82" fmla="*/ 41 w 104"/>
                      <a:gd name="T83" fmla="*/ 104 h 112"/>
                      <a:gd name="T84" fmla="*/ 41 w 104"/>
                      <a:gd name="T85" fmla="*/ 103 h 112"/>
                      <a:gd name="T86" fmla="*/ 41 w 104"/>
                      <a:gd name="T87" fmla="*/ 103 h 112"/>
                      <a:gd name="T88" fmla="*/ 41 w 104"/>
                      <a:gd name="T89" fmla="*/ 103 h 112"/>
                      <a:gd name="T90" fmla="*/ 41 w 104"/>
                      <a:gd name="T91" fmla="*/ 102 h 112"/>
                      <a:gd name="T92" fmla="*/ 41 w 104"/>
                      <a:gd name="T93" fmla="*/ 102 h 112"/>
                      <a:gd name="T94" fmla="*/ 41 w 104"/>
                      <a:gd name="T95" fmla="*/ 101 h 112"/>
                      <a:gd name="T96" fmla="*/ 40 w 104"/>
                      <a:gd name="T97" fmla="*/ 101 h 112"/>
                      <a:gd name="T98" fmla="*/ 40 w 104"/>
                      <a:gd name="T99" fmla="*/ 100 h 112"/>
                      <a:gd name="T100" fmla="*/ 100 w 104"/>
                      <a:gd name="T101" fmla="*/ 103 h 112"/>
                      <a:gd name="T102" fmla="*/ 103 w 104"/>
                      <a:gd name="T103" fmla="*/ 16 h 112"/>
                      <a:gd name="T104" fmla="*/ 103 w 104"/>
                      <a:gd name="T105" fmla="*/ 15 h 112"/>
                      <a:gd name="T106" fmla="*/ 103 w 104"/>
                      <a:gd name="T107" fmla="*/ 15 h 112"/>
                      <a:gd name="T108" fmla="*/ 104 w 104"/>
                      <a:gd name="T109" fmla="*/ 6 h 112"/>
                      <a:gd name="T110" fmla="*/ 101 w 104"/>
                      <a:gd name="T111" fmla="*/ 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4" h="112">
                        <a:moveTo>
                          <a:pt x="101" y="6"/>
                        </a:moveTo>
                        <a:cubicBezTo>
                          <a:pt x="70" y="5"/>
                          <a:pt x="40" y="3"/>
                          <a:pt x="9" y="0"/>
                        </a:cubicBezTo>
                        <a:cubicBezTo>
                          <a:pt x="6" y="33"/>
                          <a:pt x="4" y="67"/>
                          <a:pt x="1" y="100"/>
                        </a:cubicBezTo>
                        <a:cubicBezTo>
                          <a:pt x="1" y="103"/>
                          <a:pt x="0" y="107"/>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5" y="111"/>
                          <a:pt x="9" y="111"/>
                          <a:pt x="14" y="112"/>
                        </a:cubicBezTo>
                        <a:cubicBezTo>
                          <a:pt x="14" y="109"/>
                          <a:pt x="14" y="106"/>
                          <a:pt x="14" y="103"/>
                        </a:cubicBezTo>
                        <a:cubicBezTo>
                          <a:pt x="24" y="104"/>
                          <a:pt x="33" y="104"/>
                          <a:pt x="43" y="105"/>
                        </a:cubicBezTo>
                        <a:cubicBezTo>
                          <a:pt x="43" y="105"/>
                          <a:pt x="43" y="105"/>
                          <a:pt x="43" y="105"/>
                        </a:cubicBezTo>
                        <a:cubicBezTo>
                          <a:pt x="42" y="104"/>
                          <a:pt x="42" y="104"/>
                          <a:pt x="42" y="104"/>
                        </a:cubicBezTo>
                        <a:cubicBezTo>
                          <a:pt x="42" y="104"/>
                          <a:pt x="42" y="104"/>
                          <a:pt x="42" y="104"/>
                        </a:cubicBezTo>
                        <a:cubicBezTo>
                          <a:pt x="42" y="104"/>
                          <a:pt x="42" y="104"/>
                          <a:pt x="42" y="104"/>
                        </a:cubicBezTo>
                        <a:cubicBezTo>
                          <a:pt x="42" y="104"/>
                          <a:pt x="42" y="104"/>
                          <a:pt x="42" y="104"/>
                        </a:cubicBezTo>
                        <a:cubicBezTo>
                          <a:pt x="41" y="104"/>
                          <a:pt x="41" y="104"/>
                          <a:pt x="41" y="104"/>
                        </a:cubicBezTo>
                        <a:cubicBezTo>
                          <a:pt x="41" y="104"/>
                          <a:pt x="41" y="104"/>
                          <a:pt x="41" y="104"/>
                        </a:cubicBezTo>
                        <a:cubicBezTo>
                          <a:pt x="41" y="103"/>
                          <a:pt x="41" y="103"/>
                          <a:pt x="41" y="103"/>
                        </a:cubicBezTo>
                        <a:cubicBezTo>
                          <a:pt x="41" y="103"/>
                          <a:pt x="41" y="103"/>
                          <a:pt x="41" y="103"/>
                        </a:cubicBezTo>
                        <a:cubicBezTo>
                          <a:pt x="41" y="103"/>
                          <a:pt x="41" y="103"/>
                          <a:pt x="41" y="103"/>
                        </a:cubicBezTo>
                        <a:cubicBezTo>
                          <a:pt x="41" y="102"/>
                          <a:pt x="41" y="102"/>
                          <a:pt x="41" y="102"/>
                        </a:cubicBezTo>
                        <a:cubicBezTo>
                          <a:pt x="41" y="102"/>
                          <a:pt x="41" y="102"/>
                          <a:pt x="41" y="102"/>
                        </a:cubicBezTo>
                        <a:cubicBezTo>
                          <a:pt x="41" y="101"/>
                          <a:pt x="41" y="101"/>
                          <a:pt x="41" y="101"/>
                        </a:cubicBezTo>
                        <a:cubicBezTo>
                          <a:pt x="40" y="101"/>
                          <a:pt x="40" y="101"/>
                          <a:pt x="40" y="101"/>
                        </a:cubicBezTo>
                        <a:cubicBezTo>
                          <a:pt x="40" y="100"/>
                          <a:pt x="40" y="100"/>
                          <a:pt x="40" y="100"/>
                        </a:cubicBezTo>
                        <a:cubicBezTo>
                          <a:pt x="60" y="102"/>
                          <a:pt x="80" y="102"/>
                          <a:pt x="100" y="103"/>
                        </a:cubicBezTo>
                        <a:cubicBezTo>
                          <a:pt x="101" y="74"/>
                          <a:pt x="102" y="45"/>
                          <a:pt x="103" y="16"/>
                        </a:cubicBezTo>
                        <a:cubicBezTo>
                          <a:pt x="103" y="15"/>
                          <a:pt x="103" y="15"/>
                          <a:pt x="103" y="15"/>
                        </a:cubicBezTo>
                        <a:cubicBezTo>
                          <a:pt x="103" y="15"/>
                          <a:pt x="103" y="15"/>
                          <a:pt x="103" y="15"/>
                        </a:cubicBezTo>
                        <a:cubicBezTo>
                          <a:pt x="104" y="12"/>
                          <a:pt x="104" y="9"/>
                          <a:pt x="104" y="6"/>
                        </a:cubicBezTo>
                        <a:lnTo>
                          <a:pt x="101" y="6"/>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4" name="Freeform 353">
                    <a:extLst>
                      <a:ext uri="{FF2B5EF4-FFF2-40B4-BE49-F238E27FC236}">
                        <a16:creationId xmlns="" xmlns:a16="http://schemas.microsoft.com/office/drawing/2014/main" id="{25F37115-40D3-4211-A419-C01B2DF03226}"/>
                      </a:ext>
                    </a:extLst>
                  </p:cNvPr>
                  <p:cNvSpPr>
                    <a:spLocks/>
                  </p:cNvSpPr>
                  <p:nvPr/>
                </p:nvSpPr>
                <p:spPr bwMode="auto">
                  <a:xfrm>
                    <a:off x="3872957" y="3820267"/>
                    <a:ext cx="513767" cy="781135"/>
                  </a:xfrm>
                  <a:custGeom>
                    <a:avLst/>
                    <a:gdLst>
                      <a:gd name="T0" fmla="*/ 11 w 98"/>
                      <a:gd name="T1" fmla="*/ 0 h 149"/>
                      <a:gd name="T2" fmla="*/ 24 w 98"/>
                      <a:gd name="T3" fmla="*/ 89 h 149"/>
                      <a:gd name="T4" fmla="*/ 71 w 98"/>
                      <a:gd name="T5" fmla="*/ 149 h 149"/>
                      <a:gd name="T6" fmla="*/ 71 w 98"/>
                      <a:gd name="T7" fmla="*/ 148 h 149"/>
                      <a:gd name="T8" fmla="*/ 71 w 98"/>
                      <a:gd name="T9" fmla="*/ 147 h 149"/>
                      <a:gd name="T10" fmla="*/ 71 w 98"/>
                      <a:gd name="T11" fmla="*/ 147 h 149"/>
                      <a:gd name="T12" fmla="*/ 71 w 98"/>
                      <a:gd name="T13" fmla="*/ 146 h 149"/>
                      <a:gd name="T14" fmla="*/ 71 w 98"/>
                      <a:gd name="T15" fmla="*/ 146 h 149"/>
                      <a:gd name="T16" fmla="*/ 72 w 98"/>
                      <a:gd name="T17" fmla="*/ 146 h 149"/>
                      <a:gd name="T18" fmla="*/ 72 w 98"/>
                      <a:gd name="T19" fmla="*/ 145 h 149"/>
                      <a:gd name="T20" fmla="*/ 72 w 98"/>
                      <a:gd name="T21" fmla="*/ 144 h 149"/>
                      <a:gd name="T22" fmla="*/ 72 w 98"/>
                      <a:gd name="T23" fmla="*/ 143 h 149"/>
                      <a:gd name="T24" fmla="*/ 72 w 98"/>
                      <a:gd name="T25" fmla="*/ 142 h 149"/>
                      <a:gd name="T26" fmla="*/ 72 w 98"/>
                      <a:gd name="T27" fmla="*/ 140 h 149"/>
                      <a:gd name="T28" fmla="*/ 72 w 98"/>
                      <a:gd name="T29" fmla="*/ 138 h 149"/>
                      <a:gd name="T30" fmla="*/ 72 w 98"/>
                      <a:gd name="T31" fmla="*/ 137 h 149"/>
                      <a:gd name="T32" fmla="*/ 72 w 98"/>
                      <a:gd name="T33" fmla="*/ 135 h 149"/>
                      <a:gd name="T34" fmla="*/ 72 w 98"/>
                      <a:gd name="T35" fmla="*/ 134 h 149"/>
                      <a:gd name="T36" fmla="*/ 72 w 98"/>
                      <a:gd name="T37" fmla="*/ 132 h 149"/>
                      <a:gd name="T38" fmla="*/ 73 w 98"/>
                      <a:gd name="T39" fmla="*/ 132 h 149"/>
                      <a:gd name="T40" fmla="*/ 72 w 98"/>
                      <a:gd name="T41" fmla="*/ 131 h 149"/>
                      <a:gd name="T42" fmla="*/ 72 w 98"/>
                      <a:gd name="T43" fmla="*/ 130 h 149"/>
                      <a:gd name="T44" fmla="*/ 72 w 98"/>
                      <a:gd name="T45" fmla="*/ 129 h 149"/>
                      <a:gd name="T46" fmla="*/ 72 w 98"/>
                      <a:gd name="T47" fmla="*/ 129 h 149"/>
                      <a:gd name="T48" fmla="*/ 72 w 98"/>
                      <a:gd name="T49" fmla="*/ 128 h 149"/>
                      <a:gd name="T50" fmla="*/ 72 w 98"/>
                      <a:gd name="T51" fmla="*/ 127 h 149"/>
                      <a:gd name="T52" fmla="*/ 72 w 98"/>
                      <a:gd name="T53" fmla="*/ 127 h 149"/>
                      <a:gd name="T54" fmla="*/ 73 w 98"/>
                      <a:gd name="T55" fmla="*/ 127 h 149"/>
                      <a:gd name="T56" fmla="*/ 74 w 98"/>
                      <a:gd name="T57" fmla="*/ 127 h 149"/>
                      <a:gd name="T58" fmla="*/ 75 w 98"/>
                      <a:gd name="T59" fmla="*/ 127 h 149"/>
                      <a:gd name="T60" fmla="*/ 75 w 98"/>
                      <a:gd name="T61" fmla="*/ 127 h 149"/>
                      <a:gd name="T62" fmla="*/ 76 w 98"/>
                      <a:gd name="T63" fmla="*/ 127 h 149"/>
                      <a:gd name="T64" fmla="*/ 76 w 98"/>
                      <a:gd name="T65" fmla="*/ 127 h 149"/>
                      <a:gd name="T66" fmla="*/ 77 w 98"/>
                      <a:gd name="T67" fmla="*/ 127 h 149"/>
                      <a:gd name="T68" fmla="*/ 77 w 98"/>
                      <a:gd name="T69" fmla="*/ 127 h 149"/>
                      <a:gd name="T70" fmla="*/ 77 w 98"/>
                      <a:gd name="T71" fmla="*/ 127 h 149"/>
                      <a:gd name="T72" fmla="*/ 78 w 98"/>
                      <a:gd name="T73" fmla="*/ 127 h 149"/>
                      <a:gd name="T74" fmla="*/ 78 w 98"/>
                      <a:gd name="T75" fmla="*/ 127 h 149"/>
                      <a:gd name="T76" fmla="*/ 78 w 98"/>
                      <a:gd name="T77" fmla="*/ 127 h 149"/>
                      <a:gd name="T78" fmla="*/ 78 w 98"/>
                      <a:gd name="T79" fmla="*/ 127 h 149"/>
                      <a:gd name="T80" fmla="*/ 78 w 98"/>
                      <a:gd name="T81" fmla="*/ 128 h 149"/>
                      <a:gd name="T82" fmla="*/ 79 w 98"/>
                      <a:gd name="T83" fmla="*/ 129 h 149"/>
                      <a:gd name="T84" fmla="*/ 79 w 98"/>
                      <a:gd name="T85" fmla="*/ 129 h 149"/>
                      <a:gd name="T86" fmla="*/ 80 w 98"/>
                      <a:gd name="T87" fmla="*/ 130 h 149"/>
                      <a:gd name="T88" fmla="*/ 81 w 98"/>
                      <a:gd name="T89" fmla="*/ 130 h 149"/>
                      <a:gd name="T90" fmla="*/ 82 w 98"/>
                      <a:gd name="T91" fmla="*/ 128 h 149"/>
                      <a:gd name="T92" fmla="*/ 83 w 98"/>
                      <a:gd name="T93" fmla="*/ 127 h 149"/>
                      <a:gd name="T94" fmla="*/ 96 w 98"/>
                      <a:gd name="T95" fmla="*/ 30 h 149"/>
                      <a:gd name="T96" fmla="*/ 95 w 98"/>
                      <a:gd name="T97" fmla="*/ 1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 h="149">
                        <a:moveTo>
                          <a:pt x="95" y="13"/>
                        </a:moveTo>
                        <a:cubicBezTo>
                          <a:pt x="67" y="10"/>
                          <a:pt x="39" y="5"/>
                          <a:pt x="11" y="0"/>
                        </a:cubicBezTo>
                        <a:cubicBezTo>
                          <a:pt x="7" y="20"/>
                          <a:pt x="3" y="39"/>
                          <a:pt x="0" y="58"/>
                        </a:cubicBezTo>
                        <a:cubicBezTo>
                          <a:pt x="8" y="69"/>
                          <a:pt x="16" y="79"/>
                          <a:pt x="24" y="89"/>
                        </a:cubicBezTo>
                        <a:cubicBezTo>
                          <a:pt x="30" y="97"/>
                          <a:pt x="37" y="105"/>
                          <a:pt x="43" y="114"/>
                        </a:cubicBezTo>
                        <a:cubicBezTo>
                          <a:pt x="52" y="125"/>
                          <a:pt x="61" y="137"/>
                          <a:pt x="71" y="149"/>
                        </a:cubicBezTo>
                        <a:cubicBezTo>
                          <a:pt x="71" y="149"/>
                          <a:pt x="71" y="149"/>
                          <a:pt x="71" y="149"/>
                        </a:cubicBezTo>
                        <a:cubicBezTo>
                          <a:pt x="71" y="148"/>
                          <a:pt x="71" y="148"/>
                          <a:pt x="71" y="148"/>
                        </a:cubicBezTo>
                        <a:cubicBezTo>
                          <a:pt x="71" y="147"/>
                          <a:pt x="71" y="147"/>
                          <a:pt x="71" y="147"/>
                        </a:cubicBezTo>
                        <a:cubicBezTo>
                          <a:pt x="71" y="147"/>
                          <a:pt x="71" y="147"/>
                          <a:pt x="71" y="147"/>
                        </a:cubicBezTo>
                        <a:cubicBezTo>
                          <a:pt x="71" y="147"/>
                          <a:pt x="71" y="147"/>
                          <a:pt x="71" y="147"/>
                        </a:cubicBezTo>
                        <a:cubicBezTo>
                          <a:pt x="71" y="147"/>
                          <a:pt x="71" y="147"/>
                          <a:pt x="71" y="147"/>
                        </a:cubicBezTo>
                        <a:cubicBezTo>
                          <a:pt x="71" y="146"/>
                          <a:pt x="71" y="146"/>
                          <a:pt x="71" y="146"/>
                        </a:cubicBezTo>
                        <a:cubicBezTo>
                          <a:pt x="71" y="146"/>
                          <a:pt x="71" y="146"/>
                          <a:pt x="71" y="146"/>
                        </a:cubicBezTo>
                        <a:cubicBezTo>
                          <a:pt x="71" y="146"/>
                          <a:pt x="71" y="146"/>
                          <a:pt x="71" y="146"/>
                        </a:cubicBezTo>
                        <a:cubicBezTo>
                          <a:pt x="71" y="146"/>
                          <a:pt x="71" y="146"/>
                          <a:pt x="71" y="146"/>
                        </a:cubicBezTo>
                        <a:cubicBezTo>
                          <a:pt x="72" y="146"/>
                          <a:pt x="72" y="146"/>
                          <a:pt x="72" y="146"/>
                        </a:cubicBezTo>
                        <a:cubicBezTo>
                          <a:pt x="72" y="146"/>
                          <a:pt x="72" y="146"/>
                          <a:pt x="72" y="146"/>
                        </a:cubicBezTo>
                        <a:cubicBezTo>
                          <a:pt x="72" y="146"/>
                          <a:pt x="72" y="146"/>
                          <a:pt x="72" y="146"/>
                        </a:cubicBezTo>
                        <a:cubicBezTo>
                          <a:pt x="72" y="145"/>
                          <a:pt x="72" y="145"/>
                          <a:pt x="72" y="145"/>
                        </a:cubicBezTo>
                        <a:cubicBezTo>
                          <a:pt x="72" y="145"/>
                          <a:pt x="72" y="145"/>
                          <a:pt x="72" y="145"/>
                        </a:cubicBezTo>
                        <a:cubicBezTo>
                          <a:pt x="72" y="144"/>
                          <a:pt x="72" y="144"/>
                          <a:pt x="72" y="144"/>
                        </a:cubicBezTo>
                        <a:cubicBezTo>
                          <a:pt x="72" y="143"/>
                          <a:pt x="72" y="143"/>
                          <a:pt x="72" y="143"/>
                        </a:cubicBezTo>
                        <a:cubicBezTo>
                          <a:pt x="72" y="143"/>
                          <a:pt x="72" y="143"/>
                          <a:pt x="72" y="143"/>
                        </a:cubicBezTo>
                        <a:cubicBezTo>
                          <a:pt x="72" y="142"/>
                          <a:pt x="72" y="142"/>
                          <a:pt x="72" y="142"/>
                        </a:cubicBezTo>
                        <a:cubicBezTo>
                          <a:pt x="72" y="142"/>
                          <a:pt x="72" y="142"/>
                          <a:pt x="72" y="142"/>
                        </a:cubicBezTo>
                        <a:cubicBezTo>
                          <a:pt x="72" y="141"/>
                          <a:pt x="72" y="141"/>
                          <a:pt x="72" y="141"/>
                        </a:cubicBezTo>
                        <a:cubicBezTo>
                          <a:pt x="72" y="140"/>
                          <a:pt x="72" y="140"/>
                          <a:pt x="72" y="140"/>
                        </a:cubicBezTo>
                        <a:cubicBezTo>
                          <a:pt x="72" y="139"/>
                          <a:pt x="72" y="139"/>
                          <a:pt x="72" y="139"/>
                        </a:cubicBezTo>
                        <a:cubicBezTo>
                          <a:pt x="72" y="138"/>
                          <a:pt x="72" y="138"/>
                          <a:pt x="72" y="138"/>
                        </a:cubicBezTo>
                        <a:cubicBezTo>
                          <a:pt x="72" y="137"/>
                          <a:pt x="72" y="137"/>
                          <a:pt x="72" y="137"/>
                        </a:cubicBezTo>
                        <a:cubicBezTo>
                          <a:pt x="72" y="137"/>
                          <a:pt x="72" y="137"/>
                          <a:pt x="72" y="137"/>
                        </a:cubicBezTo>
                        <a:cubicBezTo>
                          <a:pt x="72" y="136"/>
                          <a:pt x="72" y="136"/>
                          <a:pt x="72" y="136"/>
                        </a:cubicBezTo>
                        <a:cubicBezTo>
                          <a:pt x="72" y="135"/>
                          <a:pt x="72" y="135"/>
                          <a:pt x="72" y="135"/>
                        </a:cubicBezTo>
                        <a:cubicBezTo>
                          <a:pt x="72" y="134"/>
                          <a:pt x="72" y="134"/>
                          <a:pt x="72" y="134"/>
                        </a:cubicBezTo>
                        <a:cubicBezTo>
                          <a:pt x="72" y="134"/>
                          <a:pt x="72" y="134"/>
                          <a:pt x="72" y="134"/>
                        </a:cubicBezTo>
                        <a:cubicBezTo>
                          <a:pt x="72" y="133"/>
                          <a:pt x="72" y="133"/>
                          <a:pt x="72" y="133"/>
                        </a:cubicBezTo>
                        <a:cubicBezTo>
                          <a:pt x="72" y="132"/>
                          <a:pt x="72" y="132"/>
                          <a:pt x="72" y="132"/>
                        </a:cubicBezTo>
                        <a:cubicBezTo>
                          <a:pt x="72" y="132"/>
                          <a:pt x="72" y="132"/>
                          <a:pt x="72" y="132"/>
                        </a:cubicBezTo>
                        <a:cubicBezTo>
                          <a:pt x="73" y="132"/>
                          <a:pt x="73" y="132"/>
                          <a:pt x="73" y="132"/>
                        </a:cubicBezTo>
                        <a:cubicBezTo>
                          <a:pt x="72" y="132"/>
                          <a:pt x="72" y="132"/>
                          <a:pt x="72" y="132"/>
                        </a:cubicBezTo>
                        <a:cubicBezTo>
                          <a:pt x="72" y="131"/>
                          <a:pt x="72" y="131"/>
                          <a:pt x="72" y="131"/>
                        </a:cubicBezTo>
                        <a:cubicBezTo>
                          <a:pt x="72" y="131"/>
                          <a:pt x="72" y="131"/>
                          <a:pt x="72" y="131"/>
                        </a:cubicBezTo>
                        <a:cubicBezTo>
                          <a:pt x="72" y="130"/>
                          <a:pt x="72" y="130"/>
                          <a:pt x="72" y="130"/>
                        </a:cubicBezTo>
                        <a:cubicBezTo>
                          <a:pt x="72" y="130"/>
                          <a:pt x="72" y="130"/>
                          <a:pt x="72" y="130"/>
                        </a:cubicBezTo>
                        <a:cubicBezTo>
                          <a:pt x="72" y="129"/>
                          <a:pt x="72" y="129"/>
                          <a:pt x="72" y="129"/>
                        </a:cubicBezTo>
                        <a:cubicBezTo>
                          <a:pt x="72" y="129"/>
                          <a:pt x="72" y="129"/>
                          <a:pt x="72" y="129"/>
                        </a:cubicBezTo>
                        <a:cubicBezTo>
                          <a:pt x="72" y="129"/>
                          <a:pt x="72" y="129"/>
                          <a:pt x="72" y="129"/>
                        </a:cubicBezTo>
                        <a:cubicBezTo>
                          <a:pt x="72" y="128"/>
                          <a:pt x="72" y="128"/>
                          <a:pt x="72" y="128"/>
                        </a:cubicBezTo>
                        <a:cubicBezTo>
                          <a:pt x="72" y="128"/>
                          <a:pt x="72" y="128"/>
                          <a:pt x="72" y="128"/>
                        </a:cubicBezTo>
                        <a:cubicBezTo>
                          <a:pt x="72" y="128"/>
                          <a:pt x="72" y="128"/>
                          <a:pt x="72" y="128"/>
                        </a:cubicBezTo>
                        <a:cubicBezTo>
                          <a:pt x="72" y="127"/>
                          <a:pt x="72" y="127"/>
                          <a:pt x="72" y="127"/>
                        </a:cubicBezTo>
                        <a:cubicBezTo>
                          <a:pt x="72" y="127"/>
                          <a:pt x="72" y="127"/>
                          <a:pt x="72" y="127"/>
                        </a:cubicBezTo>
                        <a:cubicBezTo>
                          <a:pt x="72" y="127"/>
                          <a:pt x="72" y="127"/>
                          <a:pt x="72" y="127"/>
                        </a:cubicBezTo>
                        <a:cubicBezTo>
                          <a:pt x="72" y="127"/>
                          <a:pt x="72" y="127"/>
                          <a:pt x="72" y="127"/>
                        </a:cubicBezTo>
                        <a:cubicBezTo>
                          <a:pt x="73" y="127"/>
                          <a:pt x="73" y="127"/>
                          <a:pt x="73" y="127"/>
                        </a:cubicBezTo>
                        <a:cubicBezTo>
                          <a:pt x="73" y="127"/>
                          <a:pt x="73" y="127"/>
                          <a:pt x="73" y="127"/>
                        </a:cubicBezTo>
                        <a:cubicBezTo>
                          <a:pt x="74" y="127"/>
                          <a:pt x="74" y="127"/>
                          <a:pt x="74" y="127"/>
                        </a:cubicBezTo>
                        <a:cubicBezTo>
                          <a:pt x="75" y="127"/>
                          <a:pt x="75" y="127"/>
                          <a:pt x="75" y="127"/>
                        </a:cubicBezTo>
                        <a:cubicBezTo>
                          <a:pt x="75" y="127"/>
                          <a:pt x="75" y="127"/>
                          <a:pt x="75" y="127"/>
                        </a:cubicBezTo>
                        <a:cubicBezTo>
                          <a:pt x="75" y="127"/>
                          <a:pt x="75" y="127"/>
                          <a:pt x="75" y="127"/>
                        </a:cubicBezTo>
                        <a:cubicBezTo>
                          <a:pt x="75" y="127"/>
                          <a:pt x="75" y="127"/>
                          <a:pt x="75" y="127"/>
                        </a:cubicBezTo>
                        <a:cubicBezTo>
                          <a:pt x="76" y="127"/>
                          <a:pt x="76" y="127"/>
                          <a:pt x="76" y="127"/>
                        </a:cubicBezTo>
                        <a:cubicBezTo>
                          <a:pt x="76" y="127"/>
                          <a:pt x="76" y="127"/>
                          <a:pt x="76" y="127"/>
                        </a:cubicBezTo>
                        <a:cubicBezTo>
                          <a:pt x="76" y="127"/>
                          <a:pt x="76" y="127"/>
                          <a:pt x="76" y="127"/>
                        </a:cubicBezTo>
                        <a:cubicBezTo>
                          <a:pt x="76" y="127"/>
                          <a:pt x="76" y="127"/>
                          <a:pt x="76" y="127"/>
                        </a:cubicBezTo>
                        <a:cubicBezTo>
                          <a:pt x="76" y="127"/>
                          <a:pt x="76" y="127"/>
                          <a:pt x="76"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8"/>
                          <a:pt x="78" y="128"/>
                          <a:pt x="78" y="128"/>
                        </a:cubicBezTo>
                        <a:cubicBezTo>
                          <a:pt x="78" y="128"/>
                          <a:pt x="78" y="128"/>
                          <a:pt x="78" y="128"/>
                        </a:cubicBezTo>
                        <a:cubicBezTo>
                          <a:pt x="79" y="128"/>
                          <a:pt x="79" y="128"/>
                          <a:pt x="79" y="128"/>
                        </a:cubicBezTo>
                        <a:cubicBezTo>
                          <a:pt x="79" y="129"/>
                          <a:pt x="79" y="129"/>
                          <a:pt x="79" y="129"/>
                        </a:cubicBezTo>
                        <a:cubicBezTo>
                          <a:pt x="79" y="129"/>
                          <a:pt x="79" y="129"/>
                          <a:pt x="79" y="129"/>
                        </a:cubicBezTo>
                        <a:cubicBezTo>
                          <a:pt x="79" y="129"/>
                          <a:pt x="79" y="129"/>
                          <a:pt x="79" y="129"/>
                        </a:cubicBezTo>
                        <a:cubicBezTo>
                          <a:pt x="79" y="130"/>
                          <a:pt x="79" y="130"/>
                          <a:pt x="79" y="130"/>
                        </a:cubicBezTo>
                        <a:cubicBezTo>
                          <a:pt x="80" y="130"/>
                          <a:pt x="80" y="130"/>
                          <a:pt x="80" y="130"/>
                        </a:cubicBezTo>
                        <a:cubicBezTo>
                          <a:pt x="80" y="130"/>
                          <a:pt x="80" y="130"/>
                          <a:pt x="80" y="130"/>
                        </a:cubicBezTo>
                        <a:cubicBezTo>
                          <a:pt x="81" y="130"/>
                          <a:pt x="81" y="130"/>
                          <a:pt x="81" y="130"/>
                        </a:cubicBezTo>
                        <a:cubicBezTo>
                          <a:pt x="81" y="130"/>
                          <a:pt x="81" y="130"/>
                          <a:pt x="81" y="130"/>
                        </a:cubicBezTo>
                        <a:cubicBezTo>
                          <a:pt x="82" y="129"/>
                          <a:pt x="82" y="128"/>
                          <a:pt x="82" y="128"/>
                        </a:cubicBezTo>
                        <a:cubicBezTo>
                          <a:pt x="83" y="127"/>
                          <a:pt x="83" y="127"/>
                          <a:pt x="83" y="127"/>
                        </a:cubicBezTo>
                        <a:cubicBezTo>
                          <a:pt x="83" y="127"/>
                          <a:pt x="83" y="127"/>
                          <a:pt x="83" y="127"/>
                        </a:cubicBezTo>
                        <a:cubicBezTo>
                          <a:pt x="83" y="126"/>
                          <a:pt x="83" y="126"/>
                          <a:pt x="83" y="126"/>
                        </a:cubicBezTo>
                        <a:cubicBezTo>
                          <a:pt x="87" y="94"/>
                          <a:pt x="91" y="62"/>
                          <a:pt x="96" y="30"/>
                        </a:cubicBezTo>
                        <a:cubicBezTo>
                          <a:pt x="96" y="24"/>
                          <a:pt x="97" y="19"/>
                          <a:pt x="98" y="14"/>
                        </a:cubicBezTo>
                        <a:lnTo>
                          <a:pt x="95" y="13"/>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6" name="Freeform 355">
                    <a:extLst>
                      <a:ext uri="{FF2B5EF4-FFF2-40B4-BE49-F238E27FC236}">
                        <a16:creationId xmlns="" xmlns:a16="http://schemas.microsoft.com/office/drawing/2014/main" id="{114D8651-C049-4707-8E9E-4AC5BAA18B08}"/>
                      </a:ext>
                    </a:extLst>
                  </p:cNvPr>
                  <p:cNvSpPr>
                    <a:spLocks/>
                  </p:cNvSpPr>
                  <p:nvPr/>
                </p:nvSpPr>
                <p:spPr bwMode="auto">
                  <a:xfrm>
                    <a:off x="4323814" y="3138740"/>
                    <a:ext cx="859773" cy="519009"/>
                  </a:xfrm>
                  <a:custGeom>
                    <a:avLst/>
                    <a:gdLst>
                      <a:gd name="T0" fmla="*/ 1 w 164"/>
                      <a:gd name="T1" fmla="*/ 23 h 99"/>
                      <a:gd name="T2" fmla="*/ 2 w 164"/>
                      <a:gd name="T3" fmla="*/ 25 h 99"/>
                      <a:gd name="T4" fmla="*/ 3 w 164"/>
                      <a:gd name="T5" fmla="*/ 28 h 99"/>
                      <a:gd name="T6" fmla="*/ 3 w 164"/>
                      <a:gd name="T7" fmla="*/ 30 h 99"/>
                      <a:gd name="T8" fmla="*/ 4 w 164"/>
                      <a:gd name="T9" fmla="*/ 32 h 99"/>
                      <a:gd name="T10" fmla="*/ 3 w 164"/>
                      <a:gd name="T11" fmla="*/ 32 h 99"/>
                      <a:gd name="T12" fmla="*/ 6 w 164"/>
                      <a:gd name="T13" fmla="*/ 36 h 99"/>
                      <a:gd name="T14" fmla="*/ 8 w 164"/>
                      <a:gd name="T15" fmla="*/ 38 h 99"/>
                      <a:gd name="T16" fmla="*/ 10 w 164"/>
                      <a:gd name="T17" fmla="*/ 42 h 99"/>
                      <a:gd name="T18" fmla="*/ 12 w 164"/>
                      <a:gd name="T19" fmla="*/ 44 h 99"/>
                      <a:gd name="T20" fmla="*/ 12 w 164"/>
                      <a:gd name="T21" fmla="*/ 46 h 99"/>
                      <a:gd name="T22" fmla="*/ 14 w 164"/>
                      <a:gd name="T23" fmla="*/ 48 h 99"/>
                      <a:gd name="T24" fmla="*/ 15 w 164"/>
                      <a:gd name="T25" fmla="*/ 48 h 99"/>
                      <a:gd name="T26" fmla="*/ 15 w 164"/>
                      <a:gd name="T27" fmla="*/ 50 h 99"/>
                      <a:gd name="T28" fmla="*/ 18 w 164"/>
                      <a:gd name="T29" fmla="*/ 51 h 99"/>
                      <a:gd name="T30" fmla="*/ 20 w 164"/>
                      <a:gd name="T31" fmla="*/ 51 h 99"/>
                      <a:gd name="T32" fmla="*/ 19 w 164"/>
                      <a:gd name="T33" fmla="*/ 53 h 99"/>
                      <a:gd name="T34" fmla="*/ 18 w 164"/>
                      <a:gd name="T35" fmla="*/ 54 h 99"/>
                      <a:gd name="T36" fmla="*/ 18 w 164"/>
                      <a:gd name="T37" fmla="*/ 55 h 99"/>
                      <a:gd name="T38" fmla="*/ 17 w 164"/>
                      <a:gd name="T39" fmla="*/ 57 h 99"/>
                      <a:gd name="T40" fmla="*/ 17 w 164"/>
                      <a:gd name="T41" fmla="*/ 59 h 99"/>
                      <a:gd name="T42" fmla="*/ 16 w 164"/>
                      <a:gd name="T43" fmla="*/ 60 h 99"/>
                      <a:gd name="T44" fmla="*/ 16 w 164"/>
                      <a:gd name="T45" fmla="*/ 62 h 99"/>
                      <a:gd name="T46" fmla="*/ 17 w 164"/>
                      <a:gd name="T47" fmla="*/ 64 h 99"/>
                      <a:gd name="T48" fmla="*/ 17 w 164"/>
                      <a:gd name="T49" fmla="*/ 66 h 99"/>
                      <a:gd name="T50" fmla="*/ 15 w 164"/>
                      <a:gd name="T51" fmla="*/ 67 h 99"/>
                      <a:gd name="T52" fmla="*/ 14 w 164"/>
                      <a:gd name="T53" fmla="*/ 68 h 99"/>
                      <a:gd name="T54" fmla="*/ 15 w 164"/>
                      <a:gd name="T55" fmla="*/ 70 h 99"/>
                      <a:gd name="T56" fmla="*/ 14 w 164"/>
                      <a:gd name="T57" fmla="*/ 72 h 99"/>
                      <a:gd name="T58" fmla="*/ 15 w 164"/>
                      <a:gd name="T59" fmla="*/ 73 h 99"/>
                      <a:gd name="T60" fmla="*/ 17 w 164"/>
                      <a:gd name="T61" fmla="*/ 74 h 99"/>
                      <a:gd name="T62" fmla="*/ 19 w 164"/>
                      <a:gd name="T63" fmla="*/ 73 h 99"/>
                      <a:gd name="T64" fmla="*/ 21 w 164"/>
                      <a:gd name="T65" fmla="*/ 72 h 99"/>
                      <a:gd name="T66" fmla="*/ 22 w 164"/>
                      <a:gd name="T67" fmla="*/ 71 h 99"/>
                      <a:gd name="T68" fmla="*/ 23 w 164"/>
                      <a:gd name="T69" fmla="*/ 71 h 99"/>
                      <a:gd name="T70" fmla="*/ 24 w 164"/>
                      <a:gd name="T71" fmla="*/ 73 h 99"/>
                      <a:gd name="T72" fmla="*/ 25 w 164"/>
                      <a:gd name="T73" fmla="*/ 75 h 99"/>
                      <a:gd name="T74" fmla="*/ 24 w 164"/>
                      <a:gd name="T75" fmla="*/ 77 h 99"/>
                      <a:gd name="T76" fmla="*/ 25 w 164"/>
                      <a:gd name="T77" fmla="*/ 79 h 99"/>
                      <a:gd name="T78" fmla="*/ 26 w 164"/>
                      <a:gd name="T79" fmla="*/ 81 h 99"/>
                      <a:gd name="T80" fmla="*/ 27 w 164"/>
                      <a:gd name="T81" fmla="*/ 83 h 99"/>
                      <a:gd name="T82" fmla="*/ 28 w 164"/>
                      <a:gd name="T83" fmla="*/ 86 h 99"/>
                      <a:gd name="T84" fmla="*/ 27 w 164"/>
                      <a:gd name="T85" fmla="*/ 87 h 99"/>
                      <a:gd name="T86" fmla="*/ 29 w 164"/>
                      <a:gd name="T87" fmla="*/ 90 h 99"/>
                      <a:gd name="T88" fmla="*/ 31 w 164"/>
                      <a:gd name="T89" fmla="*/ 90 h 99"/>
                      <a:gd name="T90" fmla="*/ 32 w 164"/>
                      <a:gd name="T91" fmla="*/ 92 h 99"/>
                      <a:gd name="T92" fmla="*/ 32 w 164"/>
                      <a:gd name="T93" fmla="*/ 94 h 99"/>
                      <a:gd name="T94" fmla="*/ 33 w 164"/>
                      <a:gd name="T95" fmla="*/ 95 h 99"/>
                      <a:gd name="T96" fmla="*/ 33 w 164"/>
                      <a:gd name="T97" fmla="*/ 97 h 99"/>
                      <a:gd name="T98" fmla="*/ 35 w 164"/>
                      <a:gd name="T99" fmla="*/ 99 h 99"/>
                      <a:gd name="T100" fmla="*/ 36 w 164"/>
                      <a:gd name="T101" fmla="*/ 97 h 99"/>
                      <a:gd name="T102" fmla="*/ 40 w 164"/>
                      <a:gd name="T103" fmla="*/ 97 h 99"/>
                      <a:gd name="T104" fmla="*/ 42 w 164"/>
                      <a:gd name="T105" fmla="*/ 97 h 99"/>
                      <a:gd name="T106" fmla="*/ 44 w 164"/>
                      <a:gd name="T107" fmla="*/ 96 h 99"/>
                      <a:gd name="T108" fmla="*/ 48 w 164"/>
                      <a:gd name="T109" fmla="*/ 97 h 99"/>
                      <a:gd name="T110" fmla="*/ 50 w 164"/>
                      <a:gd name="T111" fmla="*/ 97 h 99"/>
                      <a:gd name="T112" fmla="*/ 54 w 164"/>
                      <a:gd name="T113" fmla="*/ 97 h 99"/>
                      <a:gd name="T114" fmla="*/ 54 w 164"/>
                      <a:gd name="T115" fmla="*/ 97 h 99"/>
                      <a:gd name="T116" fmla="*/ 55 w 164"/>
                      <a:gd name="T117" fmla="*/ 96 h 99"/>
                      <a:gd name="T118" fmla="*/ 55 w 164"/>
                      <a:gd name="T119" fmla="*/ 95 h 99"/>
                      <a:gd name="T120" fmla="*/ 57 w 164"/>
                      <a:gd name="T121" fmla="*/ 94 h 99"/>
                      <a:gd name="T122" fmla="*/ 58 w 164"/>
                      <a:gd name="T123" fmla="*/ 96 h 99"/>
                      <a:gd name="T124" fmla="*/ 60 w 164"/>
                      <a:gd name="T12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4" h="99">
                        <a:moveTo>
                          <a:pt x="162" y="15"/>
                        </a:moveTo>
                        <a:cubicBezTo>
                          <a:pt x="129" y="14"/>
                          <a:pt x="97" y="11"/>
                          <a:pt x="64" y="8"/>
                        </a:cubicBezTo>
                        <a:cubicBezTo>
                          <a:pt x="44" y="6"/>
                          <a:pt x="23" y="3"/>
                          <a:pt x="3" y="0"/>
                        </a:cubicBezTo>
                        <a:cubicBezTo>
                          <a:pt x="2" y="7"/>
                          <a:pt x="1" y="14"/>
                          <a:pt x="0" y="20"/>
                        </a:cubicBezTo>
                        <a:cubicBezTo>
                          <a:pt x="0" y="20"/>
                          <a:pt x="0" y="20"/>
                          <a:pt x="0" y="20"/>
                        </a:cubicBezTo>
                        <a:cubicBezTo>
                          <a:pt x="0" y="21"/>
                          <a:pt x="0" y="21"/>
                          <a:pt x="0" y="21"/>
                        </a:cubicBezTo>
                        <a:cubicBezTo>
                          <a:pt x="0" y="21"/>
                          <a:pt x="0" y="21"/>
                          <a:pt x="0" y="21"/>
                        </a:cubicBezTo>
                        <a:cubicBezTo>
                          <a:pt x="0" y="22"/>
                          <a:pt x="0" y="22"/>
                          <a:pt x="0" y="22"/>
                        </a:cubicBezTo>
                        <a:cubicBezTo>
                          <a:pt x="1" y="22"/>
                          <a:pt x="1" y="22"/>
                          <a:pt x="1" y="22"/>
                        </a:cubicBezTo>
                        <a:cubicBezTo>
                          <a:pt x="1" y="22"/>
                          <a:pt x="1" y="22"/>
                          <a:pt x="1" y="22"/>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4"/>
                          <a:pt x="1" y="24"/>
                          <a:pt x="1" y="24"/>
                        </a:cubicBezTo>
                        <a:cubicBezTo>
                          <a:pt x="2" y="24"/>
                          <a:pt x="2" y="24"/>
                          <a:pt x="2" y="24"/>
                        </a:cubicBezTo>
                        <a:cubicBezTo>
                          <a:pt x="2" y="24"/>
                          <a:pt x="2" y="24"/>
                          <a:pt x="2" y="24"/>
                        </a:cubicBezTo>
                        <a:cubicBezTo>
                          <a:pt x="2" y="24"/>
                          <a:pt x="2" y="24"/>
                          <a:pt x="2" y="24"/>
                        </a:cubicBezTo>
                        <a:cubicBezTo>
                          <a:pt x="2" y="24"/>
                          <a:pt x="2" y="24"/>
                          <a:pt x="2" y="24"/>
                        </a:cubicBezTo>
                        <a:cubicBezTo>
                          <a:pt x="2" y="25"/>
                          <a:pt x="2" y="25"/>
                          <a:pt x="2" y="25"/>
                        </a:cubicBezTo>
                        <a:cubicBezTo>
                          <a:pt x="2" y="25"/>
                          <a:pt x="2" y="25"/>
                          <a:pt x="2" y="25"/>
                        </a:cubicBezTo>
                        <a:cubicBezTo>
                          <a:pt x="2" y="25"/>
                          <a:pt x="2" y="25"/>
                          <a:pt x="2" y="25"/>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8"/>
                          <a:pt x="3" y="28"/>
                          <a:pt x="3" y="28"/>
                        </a:cubicBezTo>
                        <a:cubicBezTo>
                          <a:pt x="3" y="28"/>
                          <a:pt x="3" y="28"/>
                          <a:pt x="3" y="28"/>
                        </a:cubicBezTo>
                        <a:cubicBezTo>
                          <a:pt x="4" y="29"/>
                          <a:pt x="4" y="29"/>
                          <a:pt x="4" y="29"/>
                        </a:cubicBezTo>
                        <a:cubicBezTo>
                          <a:pt x="4" y="29"/>
                          <a:pt x="4" y="29"/>
                          <a:pt x="4" y="29"/>
                        </a:cubicBezTo>
                        <a:cubicBezTo>
                          <a:pt x="4" y="29"/>
                          <a:pt x="4" y="29"/>
                          <a:pt x="4" y="29"/>
                        </a:cubicBezTo>
                        <a:cubicBezTo>
                          <a:pt x="4" y="29"/>
                          <a:pt x="4" y="29"/>
                          <a:pt x="4" y="29"/>
                        </a:cubicBezTo>
                        <a:cubicBezTo>
                          <a:pt x="3" y="29"/>
                          <a:pt x="3" y="29"/>
                          <a:pt x="3" y="29"/>
                        </a:cubicBezTo>
                        <a:cubicBezTo>
                          <a:pt x="3" y="29"/>
                          <a:pt x="3" y="29"/>
                          <a:pt x="3" y="29"/>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4" y="31"/>
                          <a:pt x="4" y="31"/>
                          <a:pt x="4" y="31"/>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2" y="32"/>
                          <a:pt x="2" y="32"/>
                          <a:pt x="2" y="32"/>
                        </a:cubicBezTo>
                        <a:cubicBezTo>
                          <a:pt x="2" y="32"/>
                          <a:pt x="2" y="32"/>
                          <a:pt x="2" y="32"/>
                        </a:cubicBezTo>
                        <a:cubicBezTo>
                          <a:pt x="2" y="32"/>
                          <a:pt x="2" y="32"/>
                          <a:pt x="2" y="32"/>
                        </a:cubicBezTo>
                        <a:cubicBezTo>
                          <a:pt x="3" y="32"/>
                          <a:pt x="3" y="32"/>
                          <a:pt x="3" y="32"/>
                        </a:cubicBezTo>
                        <a:cubicBezTo>
                          <a:pt x="3" y="33"/>
                          <a:pt x="3" y="33"/>
                          <a:pt x="3" y="33"/>
                        </a:cubicBezTo>
                        <a:cubicBezTo>
                          <a:pt x="3" y="33"/>
                          <a:pt x="3" y="33"/>
                          <a:pt x="3" y="33"/>
                        </a:cubicBezTo>
                        <a:cubicBezTo>
                          <a:pt x="4" y="34"/>
                          <a:pt x="4" y="34"/>
                          <a:pt x="4" y="34"/>
                        </a:cubicBezTo>
                        <a:cubicBezTo>
                          <a:pt x="4" y="34"/>
                          <a:pt x="4" y="34"/>
                          <a:pt x="4" y="34"/>
                        </a:cubicBezTo>
                        <a:cubicBezTo>
                          <a:pt x="5" y="34"/>
                          <a:pt x="5" y="34"/>
                          <a:pt x="5" y="34"/>
                        </a:cubicBezTo>
                        <a:cubicBezTo>
                          <a:pt x="5" y="35"/>
                          <a:pt x="5" y="35"/>
                          <a:pt x="5" y="35"/>
                        </a:cubicBezTo>
                        <a:cubicBezTo>
                          <a:pt x="5" y="35"/>
                          <a:pt x="5" y="35"/>
                          <a:pt x="5" y="35"/>
                        </a:cubicBezTo>
                        <a:cubicBezTo>
                          <a:pt x="5" y="35"/>
                          <a:pt x="5" y="35"/>
                          <a:pt x="5" y="35"/>
                        </a:cubicBezTo>
                        <a:cubicBezTo>
                          <a:pt x="5" y="35"/>
                          <a:pt x="5" y="35"/>
                          <a:pt x="5" y="35"/>
                        </a:cubicBezTo>
                        <a:cubicBezTo>
                          <a:pt x="5" y="35"/>
                          <a:pt x="5" y="35"/>
                          <a:pt x="5" y="35"/>
                        </a:cubicBezTo>
                        <a:cubicBezTo>
                          <a:pt x="5" y="36"/>
                          <a:pt x="5" y="36"/>
                          <a:pt x="5" y="36"/>
                        </a:cubicBezTo>
                        <a:cubicBezTo>
                          <a:pt x="6" y="36"/>
                          <a:pt x="6" y="36"/>
                          <a:pt x="6" y="36"/>
                        </a:cubicBezTo>
                        <a:cubicBezTo>
                          <a:pt x="7" y="36"/>
                          <a:pt x="7" y="36"/>
                          <a:pt x="7" y="36"/>
                        </a:cubicBezTo>
                        <a:cubicBezTo>
                          <a:pt x="7" y="37"/>
                          <a:pt x="7" y="37"/>
                          <a:pt x="7" y="37"/>
                        </a:cubicBezTo>
                        <a:cubicBezTo>
                          <a:pt x="7" y="37"/>
                          <a:pt x="7" y="37"/>
                          <a:pt x="7" y="37"/>
                        </a:cubicBezTo>
                        <a:cubicBezTo>
                          <a:pt x="8" y="37"/>
                          <a:pt x="8" y="37"/>
                          <a:pt x="8" y="37"/>
                        </a:cubicBezTo>
                        <a:cubicBezTo>
                          <a:pt x="8" y="37"/>
                          <a:pt x="8" y="37"/>
                          <a:pt x="8" y="37"/>
                        </a:cubicBezTo>
                        <a:cubicBezTo>
                          <a:pt x="8" y="37"/>
                          <a:pt x="8" y="37"/>
                          <a:pt x="8" y="37"/>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9"/>
                          <a:pt x="8" y="39"/>
                          <a:pt x="8" y="39"/>
                        </a:cubicBezTo>
                        <a:cubicBezTo>
                          <a:pt x="8" y="39"/>
                          <a:pt x="8" y="39"/>
                          <a:pt x="8" y="39"/>
                        </a:cubicBezTo>
                        <a:cubicBezTo>
                          <a:pt x="9" y="39"/>
                          <a:pt x="9" y="39"/>
                          <a:pt x="9" y="39"/>
                        </a:cubicBezTo>
                        <a:cubicBezTo>
                          <a:pt x="9" y="39"/>
                          <a:pt x="9" y="39"/>
                          <a:pt x="9" y="39"/>
                        </a:cubicBezTo>
                        <a:cubicBezTo>
                          <a:pt x="9" y="40"/>
                          <a:pt x="9" y="40"/>
                          <a:pt x="9" y="40"/>
                        </a:cubicBezTo>
                        <a:cubicBezTo>
                          <a:pt x="9" y="40"/>
                          <a:pt x="9" y="40"/>
                          <a:pt x="9" y="40"/>
                        </a:cubicBezTo>
                        <a:cubicBezTo>
                          <a:pt x="10" y="42"/>
                          <a:pt x="10" y="42"/>
                          <a:pt x="10" y="42"/>
                        </a:cubicBezTo>
                        <a:cubicBezTo>
                          <a:pt x="10" y="42"/>
                          <a:pt x="10" y="42"/>
                          <a:pt x="10" y="42"/>
                        </a:cubicBezTo>
                        <a:cubicBezTo>
                          <a:pt x="10" y="42"/>
                          <a:pt x="10" y="42"/>
                          <a:pt x="10" y="42"/>
                        </a:cubicBezTo>
                        <a:cubicBezTo>
                          <a:pt x="10" y="42"/>
                          <a:pt x="10" y="42"/>
                          <a:pt x="10" y="42"/>
                        </a:cubicBezTo>
                        <a:cubicBezTo>
                          <a:pt x="10" y="43"/>
                          <a:pt x="10" y="43"/>
                          <a:pt x="10" y="43"/>
                        </a:cubicBezTo>
                        <a:cubicBezTo>
                          <a:pt x="10" y="43"/>
                          <a:pt x="10" y="43"/>
                          <a:pt x="10"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6"/>
                          <a:pt x="12" y="46"/>
                          <a:pt x="12" y="46"/>
                        </a:cubicBezTo>
                        <a:cubicBezTo>
                          <a:pt x="12" y="46"/>
                          <a:pt x="12" y="46"/>
                          <a:pt x="12" y="46"/>
                        </a:cubicBezTo>
                        <a:cubicBezTo>
                          <a:pt x="12" y="46"/>
                          <a:pt x="12" y="46"/>
                          <a:pt x="12" y="46"/>
                        </a:cubicBezTo>
                        <a:cubicBezTo>
                          <a:pt x="12" y="46"/>
                          <a:pt x="12" y="46"/>
                          <a:pt x="12"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4" y="47"/>
                          <a:pt x="14" y="47"/>
                          <a:pt x="14" y="47"/>
                        </a:cubicBezTo>
                        <a:cubicBezTo>
                          <a:pt x="14" y="47"/>
                          <a:pt x="14" y="47"/>
                          <a:pt x="14" y="47"/>
                        </a:cubicBezTo>
                        <a:cubicBezTo>
                          <a:pt x="14" y="48"/>
                          <a:pt x="14" y="48"/>
                          <a:pt x="14" y="48"/>
                        </a:cubicBezTo>
                        <a:cubicBezTo>
                          <a:pt x="14" y="48"/>
                          <a:pt x="14" y="48"/>
                          <a:pt x="14" y="48"/>
                        </a:cubicBezTo>
                        <a:cubicBezTo>
                          <a:pt x="14" y="48"/>
                          <a:pt x="14" y="48"/>
                          <a:pt x="14" y="48"/>
                        </a:cubicBezTo>
                        <a:cubicBezTo>
                          <a:pt x="14" y="48"/>
                          <a:pt x="14" y="48"/>
                          <a:pt x="14" y="48"/>
                        </a:cubicBezTo>
                        <a:cubicBezTo>
                          <a:pt x="14" y="48"/>
                          <a:pt x="14" y="48"/>
                          <a:pt x="14" y="48"/>
                        </a:cubicBezTo>
                        <a:cubicBezTo>
                          <a:pt x="14" y="49"/>
                          <a:pt x="14" y="49"/>
                          <a:pt x="14" y="49"/>
                        </a:cubicBezTo>
                        <a:cubicBezTo>
                          <a:pt x="14" y="49"/>
                          <a:pt x="14" y="49"/>
                          <a:pt x="14" y="49"/>
                        </a:cubicBezTo>
                        <a:cubicBezTo>
                          <a:pt x="14" y="49"/>
                          <a:pt x="14" y="49"/>
                          <a:pt x="14" y="49"/>
                        </a:cubicBezTo>
                        <a:cubicBezTo>
                          <a:pt x="14" y="49"/>
                          <a:pt x="14" y="49"/>
                          <a:pt x="14" y="49"/>
                        </a:cubicBezTo>
                        <a:cubicBezTo>
                          <a:pt x="14" y="49"/>
                          <a:pt x="14" y="49"/>
                          <a:pt x="14" y="49"/>
                        </a:cubicBezTo>
                        <a:cubicBezTo>
                          <a:pt x="14" y="49"/>
                          <a:pt x="14" y="49"/>
                          <a:pt x="14" y="49"/>
                        </a:cubicBezTo>
                        <a:cubicBezTo>
                          <a:pt x="14" y="48"/>
                          <a:pt x="14" y="48"/>
                          <a:pt x="14" y="48"/>
                        </a:cubicBezTo>
                        <a:cubicBezTo>
                          <a:pt x="15" y="48"/>
                          <a:pt x="15" y="48"/>
                          <a:pt x="15" y="48"/>
                        </a:cubicBezTo>
                        <a:cubicBezTo>
                          <a:pt x="15" y="48"/>
                          <a:pt x="15" y="48"/>
                          <a:pt x="15" y="48"/>
                        </a:cubicBezTo>
                        <a:cubicBezTo>
                          <a:pt x="15" y="48"/>
                          <a:pt x="15" y="48"/>
                          <a:pt x="15" y="48"/>
                        </a:cubicBezTo>
                        <a:cubicBezTo>
                          <a:pt x="15" y="48"/>
                          <a:pt x="15" y="48"/>
                          <a:pt x="15" y="48"/>
                        </a:cubicBezTo>
                        <a:cubicBezTo>
                          <a:pt x="15" y="48"/>
                          <a:pt x="15" y="48"/>
                          <a:pt x="15" y="48"/>
                        </a:cubicBezTo>
                        <a:cubicBezTo>
                          <a:pt x="15" y="48"/>
                          <a:pt x="15" y="48"/>
                          <a:pt x="15" y="48"/>
                        </a:cubicBezTo>
                        <a:cubicBezTo>
                          <a:pt x="15" y="49"/>
                          <a:pt x="15" y="49"/>
                          <a:pt x="15" y="49"/>
                        </a:cubicBezTo>
                        <a:cubicBezTo>
                          <a:pt x="16" y="49"/>
                          <a:pt x="16" y="49"/>
                          <a:pt x="16" y="49"/>
                        </a:cubicBezTo>
                        <a:cubicBezTo>
                          <a:pt x="16" y="49"/>
                          <a:pt x="16" y="49"/>
                          <a:pt x="16" y="49"/>
                        </a:cubicBezTo>
                        <a:cubicBezTo>
                          <a:pt x="16" y="49"/>
                          <a:pt x="16" y="49"/>
                          <a:pt x="16" y="49"/>
                        </a:cubicBezTo>
                        <a:cubicBezTo>
                          <a:pt x="16" y="49"/>
                          <a:pt x="16" y="49"/>
                          <a:pt x="16" y="49"/>
                        </a:cubicBezTo>
                        <a:cubicBezTo>
                          <a:pt x="15" y="49"/>
                          <a:pt x="15" y="49"/>
                          <a:pt x="15" y="49"/>
                        </a:cubicBezTo>
                        <a:cubicBezTo>
                          <a:pt x="15" y="49"/>
                          <a:pt x="15" y="49"/>
                          <a:pt x="15" y="49"/>
                        </a:cubicBezTo>
                        <a:cubicBezTo>
                          <a:pt x="15" y="50"/>
                          <a:pt x="15" y="50"/>
                          <a:pt x="15" y="50"/>
                        </a:cubicBezTo>
                        <a:cubicBezTo>
                          <a:pt x="15" y="50"/>
                          <a:pt x="15" y="50"/>
                          <a:pt x="15" y="50"/>
                        </a:cubicBezTo>
                        <a:cubicBezTo>
                          <a:pt x="15" y="50"/>
                          <a:pt x="15" y="50"/>
                          <a:pt x="15" y="50"/>
                        </a:cubicBezTo>
                        <a:cubicBezTo>
                          <a:pt x="15" y="50"/>
                          <a:pt x="15" y="50"/>
                          <a:pt x="15" y="50"/>
                        </a:cubicBezTo>
                        <a:cubicBezTo>
                          <a:pt x="16" y="50"/>
                          <a:pt x="16" y="50"/>
                          <a:pt x="16" y="50"/>
                        </a:cubicBezTo>
                        <a:cubicBezTo>
                          <a:pt x="16" y="50"/>
                          <a:pt x="16" y="50"/>
                          <a:pt x="16" y="50"/>
                        </a:cubicBezTo>
                        <a:cubicBezTo>
                          <a:pt x="16" y="50"/>
                          <a:pt x="16" y="50"/>
                          <a:pt x="16" y="50"/>
                        </a:cubicBezTo>
                        <a:cubicBezTo>
                          <a:pt x="16" y="51"/>
                          <a:pt x="16" y="51"/>
                          <a:pt x="16" y="51"/>
                        </a:cubicBezTo>
                        <a:cubicBezTo>
                          <a:pt x="16" y="51"/>
                          <a:pt x="16" y="51"/>
                          <a:pt x="16" y="51"/>
                        </a:cubicBezTo>
                        <a:cubicBezTo>
                          <a:pt x="17" y="50"/>
                          <a:pt x="17" y="50"/>
                          <a:pt x="17" y="50"/>
                        </a:cubicBezTo>
                        <a:cubicBezTo>
                          <a:pt x="17" y="50"/>
                          <a:pt x="17" y="50"/>
                          <a:pt x="17" y="50"/>
                        </a:cubicBezTo>
                        <a:cubicBezTo>
                          <a:pt x="17" y="50"/>
                          <a:pt x="17" y="50"/>
                          <a:pt x="17" y="50"/>
                        </a:cubicBezTo>
                        <a:cubicBezTo>
                          <a:pt x="17" y="50"/>
                          <a:pt x="17" y="50"/>
                          <a:pt x="17" y="50"/>
                        </a:cubicBezTo>
                        <a:cubicBezTo>
                          <a:pt x="17" y="51"/>
                          <a:pt x="17" y="51"/>
                          <a:pt x="17" y="51"/>
                        </a:cubicBezTo>
                        <a:cubicBezTo>
                          <a:pt x="17" y="51"/>
                          <a:pt x="17" y="51"/>
                          <a:pt x="17" y="51"/>
                        </a:cubicBezTo>
                        <a:cubicBezTo>
                          <a:pt x="18" y="51"/>
                          <a:pt x="18" y="51"/>
                          <a:pt x="18" y="51"/>
                        </a:cubicBezTo>
                        <a:cubicBezTo>
                          <a:pt x="18" y="51"/>
                          <a:pt x="18" y="51"/>
                          <a:pt x="18" y="51"/>
                        </a:cubicBezTo>
                        <a:cubicBezTo>
                          <a:pt x="18" y="50"/>
                          <a:pt x="18" y="50"/>
                          <a:pt x="18" y="50"/>
                        </a:cubicBezTo>
                        <a:cubicBezTo>
                          <a:pt x="18" y="50"/>
                          <a:pt x="18" y="50"/>
                          <a:pt x="18" y="50"/>
                        </a:cubicBezTo>
                        <a:cubicBezTo>
                          <a:pt x="18" y="50"/>
                          <a:pt x="18" y="50"/>
                          <a:pt x="18" y="50"/>
                        </a:cubicBezTo>
                        <a:cubicBezTo>
                          <a:pt x="19" y="50"/>
                          <a:pt x="19" y="50"/>
                          <a:pt x="19" y="50"/>
                        </a:cubicBezTo>
                        <a:cubicBezTo>
                          <a:pt x="19" y="50"/>
                          <a:pt x="19" y="50"/>
                          <a:pt x="19" y="50"/>
                        </a:cubicBezTo>
                        <a:cubicBezTo>
                          <a:pt x="19" y="50"/>
                          <a:pt x="19" y="50"/>
                          <a:pt x="19" y="50"/>
                        </a:cubicBezTo>
                        <a:cubicBezTo>
                          <a:pt x="19" y="50"/>
                          <a:pt x="19" y="50"/>
                          <a:pt x="19" y="50"/>
                        </a:cubicBezTo>
                        <a:cubicBezTo>
                          <a:pt x="20" y="50"/>
                          <a:pt x="20" y="50"/>
                          <a:pt x="20" y="50"/>
                        </a:cubicBezTo>
                        <a:cubicBezTo>
                          <a:pt x="20" y="51"/>
                          <a:pt x="20" y="51"/>
                          <a:pt x="20" y="51"/>
                        </a:cubicBezTo>
                        <a:cubicBezTo>
                          <a:pt x="20" y="51"/>
                          <a:pt x="20" y="51"/>
                          <a:pt x="20" y="51"/>
                        </a:cubicBezTo>
                        <a:cubicBezTo>
                          <a:pt x="20" y="51"/>
                          <a:pt x="20" y="51"/>
                          <a:pt x="20" y="51"/>
                        </a:cubicBezTo>
                        <a:cubicBezTo>
                          <a:pt x="20" y="51"/>
                          <a:pt x="20" y="51"/>
                          <a:pt x="20" y="51"/>
                        </a:cubicBezTo>
                        <a:cubicBezTo>
                          <a:pt x="19" y="51"/>
                          <a:pt x="19" y="51"/>
                          <a:pt x="19" y="51"/>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5"/>
                          <a:pt x="18" y="55"/>
                          <a:pt x="18" y="55"/>
                        </a:cubicBezTo>
                        <a:cubicBezTo>
                          <a:pt x="18" y="55"/>
                          <a:pt x="18" y="55"/>
                          <a:pt x="18" y="55"/>
                        </a:cubicBezTo>
                        <a:cubicBezTo>
                          <a:pt x="18" y="55"/>
                          <a:pt x="18" y="55"/>
                          <a:pt x="18" y="55"/>
                        </a:cubicBezTo>
                        <a:cubicBezTo>
                          <a:pt x="18" y="55"/>
                          <a:pt x="18" y="55"/>
                          <a:pt x="18" y="55"/>
                        </a:cubicBezTo>
                        <a:cubicBezTo>
                          <a:pt x="18" y="56"/>
                          <a:pt x="18" y="56"/>
                          <a:pt x="18" y="56"/>
                        </a:cubicBezTo>
                        <a:cubicBezTo>
                          <a:pt x="18" y="56"/>
                          <a:pt x="18" y="56"/>
                          <a:pt x="18" y="56"/>
                        </a:cubicBezTo>
                        <a:cubicBezTo>
                          <a:pt x="18" y="56"/>
                          <a:pt x="18" y="56"/>
                          <a:pt x="18" y="56"/>
                        </a:cubicBezTo>
                        <a:cubicBezTo>
                          <a:pt x="18" y="56"/>
                          <a:pt x="18" y="56"/>
                          <a:pt x="18" y="56"/>
                        </a:cubicBezTo>
                        <a:cubicBezTo>
                          <a:pt x="18" y="57"/>
                          <a:pt x="18" y="57"/>
                          <a:pt x="18" y="57"/>
                        </a:cubicBezTo>
                        <a:cubicBezTo>
                          <a:pt x="18" y="57"/>
                          <a:pt x="18" y="57"/>
                          <a:pt x="18" y="57"/>
                        </a:cubicBezTo>
                        <a:cubicBezTo>
                          <a:pt x="18" y="57"/>
                          <a:pt x="18" y="57"/>
                          <a:pt x="18" y="57"/>
                        </a:cubicBezTo>
                        <a:cubicBezTo>
                          <a:pt x="18" y="57"/>
                          <a:pt x="18" y="57"/>
                          <a:pt x="18" y="57"/>
                        </a:cubicBezTo>
                        <a:cubicBezTo>
                          <a:pt x="17" y="57"/>
                          <a:pt x="17" y="57"/>
                          <a:pt x="17" y="57"/>
                        </a:cubicBezTo>
                        <a:cubicBezTo>
                          <a:pt x="17" y="57"/>
                          <a:pt x="17" y="57"/>
                          <a:pt x="17" y="57"/>
                        </a:cubicBezTo>
                        <a:cubicBezTo>
                          <a:pt x="17" y="57"/>
                          <a:pt x="17" y="57"/>
                          <a:pt x="17" y="57"/>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9"/>
                          <a:pt x="17" y="59"/>
                          <a:pt x="17" y="59"/>
                        </a:cubicBezTo>
                        <a:cubicBezTo>
                          <a:pt x="17" y="59"/>
                          <a:pt x="17" y="59"/>
                          <a:pt x="17" y="59"/>
                        </a:cubicBezTo>
                        <a:cubicBezTo>
                          <a:pt x="17" y="59"/>
                          <a:pt x="17" y="59"/>
                          <a:pt x="17" y="59"/>
                        </a:cubicBezTo>
                        <a:cubicBezTo>
                          <a:pt x="17" y="59"/>
                          <a:pt x="17" y="59"/>
                          <a:pt x="17" y="59"/>
                        </a:cubicBezTo>
                        <a:cubicBezTo>
                          <a:pt x="17" y="59"/>
                          <a:pt x="17" y="59"/>
                          <a:pt x="17" y="59"/>
                        </a:cubicBezTo>
                        <a:cubicBezTo>
                          <a:pt x="17" y="60"/>
                          <a:pt x="17" y="60"/>
                          <a:pt x="17" y="60"/>
                        </a:cubicBezTo>
                        <a:cubicBezTo>
                          <a:pt x="17" y="60"/>
                          <a:pt x="17" y="60"/>
                          <a:pt x="17" y="60"/>
                        </a:cubicBezTo>
                        <a:cubicBezTo>
                          <a:pt x="17" y="60"/>
                          <a:pt x="17" y="60"/>
                          <a:pt x="17" y="60"/>
                        </a:cubicBezTo>
                        <a:cubicBezTo>
                          <a:pt x="17" y="60"/>
                          <a:pt x="17" y="60"/>
                          <a:pt x="17" y="60"/>
                        </a:cubicBezTo>
                        <a:cubicBezTo>
                          <a:pt x="17" y="60"/>
                          <a:pt x="17" y="60"/>
                          <a:pt x="17" y="60"/>
                        </a:cubicBezTo>
                        <a:cubicBezTo>
                          <a:pt x="17" y="60"/>
                          <a:pt x="17" y="60"/>
                          <a:pt x="17"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1"/>
                          <a:pt x="16" y="61"/>
                          <a:pt x="16" y="61"/>
                        </a:cubicBezTo>
                        <a:cubicBezTo>
                          <a:pt x="16" y="61"/>
                          <a:pt x="16" y="61"/>
                          <a:pt x="16" y="61"/>
                        </a:cubicBezTo>
                        <a:cubicBezTo>
                          <a:pt x="16" y="61"/>
                          <a:pt x="16" y="61"/>
                          <a:pt x="16" y="61"/>
                        </a:cubicBezTo>
                        <a:cubicBezTo>
                          <a:pt x="16" y="61"/>
                          <a:pt x="16" y="61"/>
                          <a:pt x="16" y="61"/>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4"/>
                          <a:pt x="16" y="64"/>
                          <a:pt x="16" y="64"/>
                        </a:cubicBezTo>
                        <a:cubicBezTo>
                          <a:pt x="16" y="64"/>
                          <a:pt x="16" y="64"/>
                          <a:pt x="16" y="64"/>
                        </a:cubicBezTo>
                        <a:cubicBezTo>
                          <a:pt x="17" y="64"/>
                          <a:pt x="17" y="64"/>
                          <a:pt x="17" y="64"/>
                        </a:cubicBezTo>
                        <a:cubicBezTo>
                          <a:pt x="17" y="64"/>
                          <a:pt x="17" y="64"/>
                          <a:pt x="17" y="64"/>
                        </a:cubicBezTo>
                        <a:cubicBezTo>
                          <a:pt x="17" y="64"/>
                          <a:pt x="17" y="64"/>
                          <a:pt x="17" y="64"/>
                        </a:cubicBezTo>
                        <a:cubicBezTo>
                          <a:pt x="17" y="64"/>
                          <a:pt x="17" y="64"/>
                          <a:pt x="17" y="64"/>
                        </a:cubicBezTo>
                        <a:cubicBezTo>
                          <a:pt x="17" y="64"/>
                          <a:pt x="17" y="64"/>
                          <a:pt x="17" y="64"/>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7" y="66"/>
                          <a:pt x="17" y="66"/>
                          <a:pt x="17" y="66"/>
                        </a:cubicBezTo>
                        <a:cubicBezTo>
                          <a:pt x="17" y="66"/>
                          <a:pt x="17" y="66"/>
                          <a:pt x="17" y="66"/>
                        </a:cubicBezTo>
                        <a:cubicBezTo>
                          <a:pt x="17" y="66"/>
                          <a:pt x="17" y="66"/>
                          <a:pt x="17" y="66"/>
                        </a:cubicBezTo>
                        <a:cubicBezTo>
                          <a:pt x="17" y="66"/>
                          <a:pt x="17" y="66"/>
                          <a:pt x="17" y="66"/>
                        </a:cubicBezTo>
                        <a:cubicBezTo>
                          <a:pt x="16" y="66"/>
                          <a:pt x="16" y="66"/>
                          <a:pt x="16" y="66"/>
                        </a:cubicBezTo>
                        <a:cubicBezTo>
                          <a:pt x="16" y="67"/>
                          <a:pt x="16" y="67"/>
                          <a:pt x="16" y="67"/>
                        </a:cubicBezTo>
                        <a:cubicBezTo>
                          <a:pt x="16" y="67"/>
                          <a:pt x="16" y="67"/>
                          <a:pt x="16" y="67"/>
                        </a:cubicBezTo>
                        <a:cubicBezTo>
                          <a:pt x="16" y="67"/>
                          <a:pt x="16" y="67"/>
                          <a:pt x="16"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4" y="67"/>
                          <a:pt x="14" y="67"/>
                          <a:pt x="14" y="67"/>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9"/>
                          <a:pt x="14" y="69"/>
                          <a:pt x="14" y="69"/>
                        </a:cubicBezTo>
                        <a:cubicBezTo>
                          <a:pt x="14" y="69"/>
                          <a:pt x="14" y="69"/>
                          <a:pt x="14" y="69"/>
                        </a:cubicBezTo>
                        <a:cubicBezTo>
                          <a:pt x="14" y="69"/>
                          <a:pt x="14" y="69"/>
                          <a:pt x="14" y="69"/>
                        </a:cubicBezTo>
                        <a:cubicBezTo>
                          <a:pt x="15" y="69"/>
                          <a:pt x="15" y="69"/>
                          <a:pt x="15" y="69"/>
                        </a:cubicBezTo>
                        <a:cubicBezTo>
                          <a:pt x="15" y="69"/>
                          <a:pt x="15" y="69"/>
                          <a:pt x="15" y="69"/>
                        </a:cubicBezTo>
                        <a:cubicBezTo>
                          <a:pt x="15" y="69"/>
                          <a:pt x="15" y="69"/>
                          <a:pt x="15" y="69"/>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4" y="70"/>
                          <a:pt x="14" y="70"/>
                          <a:pt x="14" y="70"/>
                        </a:cubicBezTo>
                        <a:cubicBezTo>
                          <a:pt x="14" y="70"/>
                          <a:pt x="14" y="70"/>
                          <a:pt x="14" y="70"/>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5" y="72"/>
                          <a:pt x="15" y="72"/>
                          <a:pt x="15" y="72"/>
                        </a:cubicBezTo>
                        <a:cubicBezTo>
                          <a:pt x="15" y="72"/>
                          <a:pt x="15" y="72"/>
                          <a:pt x="15" y="72"/>
                        </a:cubicBezTo>
                        <a:cubicBezTo>
                          <a:pt x="15" y="73"/>
                          <a:pt x="15" y="73"/>
                          <a:pt x="15" y="73"/>
                        </a:cubicBezTo>
                        <a:cubicBezTo>
                          <a:pt x="15" y="73"/>
                          <a:pt x="15" y="73"/>
                          <a:pt x="15" y="73"/>
                        </a:cubicBezTo>
                        <a:cubicBezTo>
                          <a:pt x="15" y="73"/>
                          <a:pt x="15" y="73"/>
                          <a:pt x="15" y="73"/>
                        </a:cubicBezTo>
                        <a:cubicBezTo>
                          <a:pt x="15" y="73"/>
                          <a:pt x="15" y="73"/>
                          <a:pt x="15" y="73"/>
                        </a:cubicBezTo>
                        <a:cubicBezTo>
                          <a:pt x="15" y="73"/>
                          <a:pt x="15" y="73"/>
                          <a:pt x="15" y="73"/>
                        </a:cubicBezTo>
                        <a:cubicBezTo>
                          <a:pt x="16" y="73"/>
                          <a:pt x="16" y="73"/>
                          <a:pt x="16" y="73"/>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7" y="74"/>
                          <a:pt x="17" y="74"/>
                          <a:pt x="17" y="74"/>
                        </a:cubicBezTo>
                        <a:cubicBezTo>
                          <a:pt x="17" y="74"/>
                          <a:pt x="17" y="74"/>
                          <a:pt x="17" y="74"/>
                        </a:cubicBezTo>
                        <a:cubicBezTo>
                          <a:pt x="17" y="74"/>
                          <a:pt x="17" y="74"/>
                          <a:pt x="17" y="74"/>
                        </a:cubicBezTo>
                        <a:cubicBezTo>
                          <a:pt x="17" y="74"/>
                          <a:pt x="17" y="74"/>
                          <a:pt x="17" y="74"/>
                        </a:cubicBezTo>
                        <a:cubicBezTo>
                          <a:pt x="17" y="74"/>
                          <a:pt x="17" y="74"/>
                          <a:pt x="17" y="74"/>
                        </a:cubicBezTo>
                        <a:cubicBezTo>
                          <a:pt x="17" y="74"/>
                          <a:pt x="17" y="74"/>
                          <a:pt x="17" y="74"/>
                        </a:cubicBezTo>
                        <a:cubicBezTo>
                          <a:pt x="18" y="74"/>
                          <a:pt x="18" y="74"/>
                          <a:pt x="18" y="74"/>
                        </a:cubicBezTo>
                        <a:cubicBezTo>
                          <a:pt x="18" y="74"/>
                          <a:pt x="18" y="74"/>
                          <a:pt x="18" y="74"/>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9" y="73"/>
                          <a:pt x="19" y="73"/>
                          <a:pt x="19" y="73"/>
                        </a:cubicBezTo>
                        <a:cubicBezTo>
                          <a:pt x="19" y="73"/>
                          <a:pt x="19" y="73"/>
                          <a:pt x="19" y="73"/>
                        </a:cubicBezTo>
                        <a:cubicBezTo>
                          <a:pt x="19" y="73"/>
                          <a:pt x="19" y="73"/>
                          <a:pt x="19" y="73"/>
                        </a:cubicBezTo>
                        <a:cubicBezTo>
                          <a:pt x="19" y="73"/>
                          <a:pt x="19" y="73"/>
                          <a:pt x="19" y="73"/>
                        </a:cubicBezTo>
                        <a:cubicBezTo>
                          <a:pt x="20" y="73"/>
                          <a:pt x="20" y="73"/>
                          <a:pt x="20" y="73"/>
                        </a:cubicBezTo>
                        <a:cubicBezTo>
                          <a:pt x="20" y="73"/>
                          <a:pt x="20" y="73"/>
                          <a:pt x="20" y="73"/>
                        </a:cubicBezTo>
                        <a:cubicBezTo>
                          <a:pt x="20" y="73"/>
                          <a:pt x="20" y="73"/>
                          <a:pt x="20" y="73"/>
                        </a:cubicBezTo>
                        <a:cubicBezTo>
                          <a:pt x="20" y="73"/>
                          <a:pt x="20" y="73"/>
                          <a:pt x="20" y="73"/>
                        </a:cubicBezTo>
                        <a:cubicBezTo>
                          <a:pt x="20" y="73"/>
                          <a:pt x="20" y="73"/>
                          <a:pt x="20" y="73"/>
                        </a:cubicBezTo>
                        <a:cubicBezTo>
                          <a:pt x="20" y="72"/>
                          <a:pt x="20" y="72"/>
                          <a:pt x="20" y="72"/>
                        </a:cubicBezTo>
                        <a:cubicBezTo>
                          <a:pt x="20" y="72"/>
                          <a:pt x="20" y="72"/>
                          <a:pt x="20" y="72"/>
                        </a:cubicBezTo>
                        <a:cubicBezTo>
                          <a:pt x="20" y="72"/>
                          <a:pt x="20" y="72"/>
                          <a:pt x="20" y="72"/>
                        </a:cubicBezTo>
                        <a:cubicBezTo>
                          <a:pt x="20" y="72"/>
                          <a:pt x="20" y="72"/>
                          <a:pt x="20" y="72"/>
                        </a:cubicBezTo>
                        <a:cubicBezTo>
                          <a:pt x="20" y="72"/>
                          <a:pt x="20" y="72"/>
                          <a:pt x="20" y="72"/>
                        </a:cubicBezTo>
                        <a:cubicBezTo>
                          <a:pt x="21" y="72"/>
                          <a:pt x="21" y="72"/>
                          <a:pt x="21" y="72"/>
                        </a:cubicBezTo>
                        <a:cubicBezTo>
                          <a:pt x="21" y="72"/>
                          <a:pt x="21" y="72"/>
                          <a:pt x="21" y="72"/>
                        </a:cubicBezTo>
                        <a:cubicBezTo>
                          <a:pt x="21" y="72"/>
                          <a:pt x="21" y="72"/>
                          <a:pt x="21" y="72"/>
                        </a:cubicBezTo>
                        <a:cubicBezTo>
                          <a:pt x="21" y="72"/>
                          <a:pt x="21" y="72"/>
                          <a:pt x="21" y="72"/>
                        </a:cubicBezTo>
                        <a:cubicBezTo>
                          <a:pt x="21" y="72"/>
                          <a:pt x="21" y="72"/>
                          <a:pt x="21" y="72"/>
                        </a:cubicBezTo>
                        <a:cubicBezTo>
                          <a:pt x="21" y="72"/>
                          <a:pt x="21" y="72"/>
                          <a:pt x="21" y="72"/>
                        </a:cubicBezTo>
                        <a:cubicBezTo>
                          <a:pt x="21" y="71"/>
                          <a:pt x="21" y="71"/>
                          <a:pt x="21" y="71"/>
                        </a:cubicBezTo>
                        <a:cubicBezTo>
                          <a:pt x="21" y="71"/>
                          <a:pt x="21" y="71"/>
                          <a:pt x="21" y="71"/>
                        </a:cubicBezTo>
                        <a:cubicBezTo>
                          <a:pt x="21" y="71"/>
                          <a:pt x="21" y="71"/>
                          <a:pt x="21" y="71"/>
                        </a:cubicBezTo>
                        <a:cubicBezTo>
                          <a:pt x="21" y="71"/>
                          <a:pt x="21" y="71"/>
                          <a:pt x="21" y="71"/>
                        </a:cubicBezTo>
                        <a:cubicBezTo>
                          <a:pt x="22" y="71"/>
                          <a:pt x="22" y="71"/>
                          <a:pt x="22" y="71"/>
                        </a:cubicBezTo>
                        <a:cubicBezTo>
                          <a:pt x="22" y="71"/>
                          <a:pt x="22" y="71"/>
                          <a:pt x="22" y="71"/>
                        </a:cubicBezTo>
                        <a:cubicBezTo>
                          <a:pt x="22" y="71"/>
                          <a:pt x="22" y="71"/>
                          <a:pt x="22" y="71"/>
                        </a:cubicBezTo>
                        <a:cubicBezTo>
                          <a:pt x="22" y="71"/>
                          <a:pt x="22" y="71"/>
                          <a:pt x="22" y="71"/>
                        </a:cubicBezTo>
                        <a:cubicBezTo>
                          <a:pt x="21" y="71"/>
                          <a:pt x="21" y="71"/>
                          <a:pt x="21" y="71"/>
                        </a:cubicBezTo>
                        <a:cubicBezTo>
                          <a:pt x="22" y="71"/>
                          <a:pt x="22" y="71"/>
                          <a:pt x="22" y="71"/>
                        </a:cubicBezTo>
                        <a:cubicBezTo>
                          <a:pt x="22" y="71"/>
                          <a:pt x="22" y="71"/>
                          <a:pt x="22" y="71"/>
                        </a:cubicBezTo>
                        <a:cubicBezTo>
                          <a:pt x="22" y="71"/>
                          <a:pt x="22" y="71"/>
                          <a:pt x="22" y="71"/>
                        </a:cubicBezTo>
                        <a:cubicBezTo>
                          <a:pt x="22" y="70"/>
                          <a:pt x="22" y="70"/>
                          <a:pt x="22" y="70"/>
                        </a:cubicBezTo>
                        <a:cubicBezTo>
                          <a:pt x="22" y="70"/>
                          <a:pt x="22" y="70"/>
                          <a:pt x="22" y="70"/>
                        </a:cubicBezTo>
                        <a:cubicBezTo>
                          <a:pt x="22" y="70"/>
                          <a:pt x="22" y="70"/>
                          <a:pt x="22" y="70"/>
                        </a:cubicBezTo>
                        <a:cubicBezTo>
                          <a:pt x="22" y="71"/>
                          <a:pt x="22" y="71"/>
                          <a:pt x="22" y="71"/>
                        </a:cubicBezTo>
                        <a:cubicBezTo>
                          <a:pt x="22" y="71"/>
                          <a:pt x="22" y="71"/>
                          <a:pt x="22" y="71"/>
                        </a:cubicBezTo>
                        <a:cubicBezTo>
                          <a:pt x="23" y="71"/>
                          <a:pt x="23" y="71"/>
                          <a:pt x="23" y="71"/>
                        </a:cubicBezTo>
                        <a:cubicBezTo>
                          <a:pt x="23" y="71"/>
                          <a:pt x="23" y="71"/>
                          <a:pt x="23" y="71"/>
                        </a:cubicBezTo>
                        <a:cubicBezTo>
                          <a:pt x="23" y="72"/>
                          <a:pt x="23" y="72"/>
                          <a:pt x="23" y="72"/>
                        </a:cubicBezTo>
                        <a:cubicBezTo>
                          <a:pt x="23" y="72"/>
                          <a:pt x="23" y="72"/>
                          <a:pt x="23" y="72"/>
                        </a:cubicBezTo>
                        <a:cubicBezTo>
                          <a:pt x="23" y="72"/>
                          <a:pt x="23" y="72"/>
                          <a:pt x="23" y="72"/>
                        </a:cubicBezTo>
                        <a:cubicBezTo>
                          <a:pt x="23" y="72"/>
                          <a:pt x="23" y="72"/>
                          <a:pt x="23" y="72"/>
                        </a:cubicBezTo>
                        <a:cubicBezTo>
                          <a:pt x="23" y="72"/>
                          <a:pt x="23" y="72"/>
                          <a:pt x="23" y="72"/>
                        </a:cubicBezTo>
                        <a:cubicBezTo>
                          <a:pt x="24" y="72"/>
                          <a:pt x="24" y="72"/>
                          <a:pt x="24" y="72"/>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4"/>
                          <a:pt x="24" y="74"/>
                          <a:pt x="24" y="74"/>
                        </a:cubicBezTo>
                        <a:cubicBezTo>
                          <a:pt x="24" y="74"/>
                          <a:pt x="24" y="74"/>
                          <a:pt x="24" y="74"/>
                        </a:cubicBezTo>
                        <a:cubicBezTo>
                          <a:pt x="24" y="74"/>
                          <a:pt x="24" y="74"/>
                          <a:pt x="24" y="74"/>
                        </a:cubicBezTo>
                        <a:cubicBezTo>
                          <a:pt x="24" y="74"/>
                          <a:pt x="24" y="74"/>
                          <a:pt x="24" y="74"/>
                        </a:cubicBezTo>
                        <a:cubicBezTo>
                          <a:pt x="24" y="74"/>
                          <a:pt x="24" y="74"/>
                          <a:pt x="24" y="74"/>
                        </a:cubicBezTo>
                        <a:cubicBezTo>
                          <a:pt x="24" y="75"/>
                          <a:pt x="24" y="75"/>
                          <a:pt x="24" y="75"/>
                        </a:cubicBezTo>
                        <a:cubicBezTo>
                          <a:pt x="25" y="75"/>
                          <a:pt x="25" y="75"/>
                          <a:pt x="25" y="75"/>
                        </a:cubicBezTo>
                        <a:cubicBezTo>
                          <a:pt x="25" y="75"/>
                          <a:pt x="25" y="75"/>
                          <a:pt x="25" y="75"/>
                        </a:cubicBezTo>
                        <a:cubicBezTo>
                          <a:pt x="25" y="75"/>
                          <a:pt x="25" y="75"/>
                          <a:pt x="25" y="75"/>
                        </a:cubicBezTo>
                        <a:cubicBezTo>
                          <a:pt x="25" y="75"/>
                          <a:pt x="25" y="75"/>
                          <a:pt x="25" y="75"/>
                        </a:cubicBezTo>
                        <a:cubicBezTo>
                          <a:pt x="25" y="75"/>
                          <a:pt x="25" y="75"/>
                          <a:pt x="25" y="75"/>
                        </a:cubicBezTo>
                        <a:cubicBezTo>
                          <a:pt x="24" y="75"/>
                          <a:pt x="24" y="75"/>
                          <a:pt x="24" y="75"/>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7"/>
                          <a:pt x="24" y="77"/>
                          <a:pt x="24" y="77"/>
                        </a:cubicBezTo>
                        <a:cubicBezTo>
                          <a:pt x="24" y="77"/>
                          <a:pt x="24" y="77"/>
                          <a:pt x="24" y="77"/>
                        </a:cubicBezTo>
                        <a:cubicBezTo>
                          <a:pt x="25" y="77"/>
                          <a:pt x="25" y="77"/>
                          <a:pt x="25" y="77"/>
                        </a:cubicBezTo>
                        <a:cubicBezTo>
                          <a:pt x="25" y="77"/>
                          <a:pt x="25" y="77"/>
                          <a:pt x="25" y="77"/>
                        </a:cubicBezTo>
                        <a:cubicBezTo>
                          <a:pt x="25" y="77"/>
                          <a:pt x="25" y="77"/>
                          <a:pt x="25" y="77"/>
                        </a:cubicBezTo>
                        <a:cubicBezTo>
                          <a:pt x="25" y="78"/>
                          <a:pt x="25" y="78"/>
                          <a:pt x="25" y="78"/>
                        </a:cubicBezTo>
                        <a:cubicBezTo>
                          <a:pt x="25" y="78"/>
                          <a:pt x="25" y="78"/>
                          <a:pt x="25" y="78"/>
                        </a:cubicBezTo>
                        <a:cubicBezTo>
                          <a:pt x="25" y="78"/>
                          <a:pt x="25" y="78"/>
                          <a:pt x="25" y="78"/>
                        </a:cubicBezTo>
                        <a:cubicBezTo>
                          <a:pt x="25" y="78"/>
                          <a:pt x="25" y="78"/>
                          <a:pt x="25" y="78"/>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6" y="81"/>
                          <a:pt x="26" y="81"/>
                          <a:pt x="26" y="81"/>
                        </a:cubicBezTo>
                        <a:cubicBezTo>
                          <a:pt x="26" y="81"/>
                          <a:pt x="26" y="81"/>
                          <a:pt x="26" y="81"/>
                        </a:cubicBezTo>
                        <a:cubicBezTo>
                          <a:pt x="26" y="81"/>
                          <a:pt x="26" y="81"/>
                          <a:pt x="26" y="81"/>
                        </a:cubicBezTo>
                        <a:cubicBezTo>
                          <a:pt x="26" y="81"/>
                          <a:pt x="26" y="81"/>
                          <a:pt x="26" y="81"/>
                        </a:cubicBezTo>
                        <a:cubicBezTo>
                          <a:pt x="26" y="81"/>
                          <a:pt x="26" y="81"/>
                          <a:pt x="26" y="81"/>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3"/>
                          <a:pt x="26" y="83"/>
                          <a:pt x="26" y="83"/>
                        </a:cubicBezTo>
                        <a:cubicBezTo>
                          <a:pt x="26" y="83"/>
                          <a:pt x="26" y="83"/>
                          <a:pt x="26" y="83"/>
                        </a:cubicBezTo>
                        <a:cubicBezTo>
                          <a:pt x="26" y="83"/>
                          <a:pt x="26" y="83"/>
                          <a:pt x="26" y="83"/>
                        </a:cubicBezTo>
                        <a:cubicBezTo>
                          <a:pt x="27" y="83"/>
                          <a:pt x="27" y="83"/>
                          <a:pt x="27" y="83"/>
                        </a:cubicBezTo>
                        <a:cubicBezTo>
                          <a:pt x="27" y="83"/>
                          <a:pt x="27" y="83"/>
                          <a:pt x="27" y="83"/>
                        </a:cubicBezTo>
                        <a:cubicBezTo>
                          <a:pt x="27" y="83"/>
                          <a:pt x="27" y="83"/>
                          <a:pt x="27" y="83"/>
                        </a:cubicBezTo>
                        <a:cubicBezTo>
                          <a:pt x="27" y="83"/>
                          <a:pt x="27" y="83"/>
                          <a:pt x="27" y="83"/>
                        </a:cubicBezTo>
                        <a:cubicBezTo>
                          <a:pt x="27" y="83"/>
                          <a:pt x="27" y="83"/>
                          <a:pt x="27" y="83"/>
                        </a:cubicBezTo>
                        <a:cubicBezTo>
                          <a:pt x="27" y="83"/>
                          <a:pt x="27" y="83"/>
                          <a:pt x="27" y="83"/>
                        </a:cubicBezTo>
                        <a:cubicBezTo>
                          <a:pt x="28" y="84"/>
                          <a:pt x="28" y="84"/>
                          <a:pt x="28" y="84"/>
                        </a:cubicBezTo>
                        <a:cubicBezTo>
                          <a:pt x="28" y="84"/>
                          <a:pt x="28" y="84"/>
                          <a:pt x="28" y="84"/>
                        </a:cubicBezTo>
                        <a:cubicBezTo>
                          <a:pt x="28" y="85"/>
                          <a:pt x="28" y="85"/>
                          <a:pt x="28" y="85"/>
                        </a:cubicBezTo>
                        <a:cubicBezTo>
                          <a:pt x="28" y="85"/>
                          <a:pt x="28" y="85"/>
                          <a:pt x="28" y="85"/>
                        </a:cubicBezTo>
                        <a:cubicBezTo>
                          <a:pt x="28" y="85"/>
                          <a:pt x="28" y="85"/>
                          <a:pt x="28" y="85"/>
                        </a:cubicBezTo>
                        <a:cubicBezTo>
                          <a:pt x="28" y="85"/>
                          <a:pt x="28" y="85"/>
                          <a:pt x="28" y="85"/>
                        </a:cubicBezTo>
                        <a:cubicBezTo>
                          <a:pt x="28" y="86"/>
                          <a:pt x="28" y="86"/>
                          <a:pt x="28" y="86"/>
                        </a:cubicBezTo>
                        <a:cubicBezTo>
                          <a:pt x="28" y="86"/>
                          <a:pt x="28" y="86"/>
                          <a:pt x="28" y="86"/>
                        </a:cubicBezTo>
                        <a:cubicBezTo>
                          <a:pt x="28" y="86"/>
                          <a:pt x="28" y="86"/>
                          <a:pt x="28" y="86"/>
                        </a:cubicBezTo>
                        <a:cubicBezTo>
                          <a:pt x="28" y="86"/>
                          <a:pt x="28" y="86"/>
                          <a:pt x="28" y="86"/>
                        </a:cubicBezTo>
                        <a:cubicBezTo>
                          <a:pt x="28" y="86"/>
                          <a:pt x="28" y="86"/>
                          <a:pt x="28" y="86"/>
                        </a:cubicBezTo>
                        <a:cubicBezTo>
                          <a:pt x="27" y="86"/>
                          <a:pt x="27" y="86"/>
                          <a:pt x="27" y="86"/>
                        </a:cubicBezTo>
                        <a:cubicBezTo>
                          <a:pt x="27" y="86"/>
                          <a:pt x="27" y="86"/>
                          <a:pt x="27" y="86"/>
                        </a:cubicBezTo>
                        <a:cubicBezTo>
                          <a:pt x="27" y="86"/>
                          <a:pt x="27" y="86"/>
                          <a:pt x="27" y="86"/>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8"/>
                          <a:pt x="27" y="88"/>
                          <a:pt x="27" y="88"/>
                        </a:cubicBezTo>
                        <a:cubicBezTo>
                          <a:pt x="27" y="88"/>
                          <a:pt x="27" y="88"/>
                          <a:pt x="27" y="88"/>
                        </a:cubicBezTo>
                        <a:cubicBezTo>
                          <a:pt x="28" y="88"/>
                          <a:pt x="28" y="88"/>
                          <a:pt x="28" y="88"/>
                        </a:cubicBezTo>
                        <a:cubicBezTo>
                          <a:pt x="28" y="88"/>
                          <a:pt x="28" y="88"/>
                          <a:pt x="28" y="88"/>
                        </a:cubicBezTo>
                        <a:cubicBezTo>
                          <a:pt x="28" y="89"/>
                          <a:pt x="28" y="89"/>
                          <a:pt x="28" y="89"/>
                        </a:cubicBezTo>
                        <a:cubicBezTo>
                          <a:pt x="29" y="89"/>
                          <a:pt x="29" y="89"/>
                          <a:pt x="29" y="89"/>
                        </a:cubicBezTo>
                        <a:cubicBezTo>
                          <a:pt x="29" y="89"/>
                          <a:pt x="29" y="89"/>
                          <a:pt x="29" y="89"/>
                        </a:cubicBezTo>
                        <a:cubicBezTo>
                          <a:pt x="29" y="89"/>
                          <a:pt x="29" y="89"/>
                          <a:pt x="29" y="89"/>
                        </a:cubicBezTo>
                        <a:cubicBezTo>
                          <a:pt x="29" y="90"/>
                          <a:pt x="29" y="90"/>
                          <a:pt x="29" y="90"/>
                        </a:cubicBezTo>
                        <a:cubicBezTo>
                          <a:pt x="29" y="90"/>
                          <a:pt x="29" y="90"/>
                          <a:pt x="29" y="90"/>
                        </a:cubicBezTo>
                        <a:cubicBezTo>
                          <a:pt x="29" y="90"/>
                          <a:pt x="29" y="90"/>
                          <a:pt x="29" y="90"/>
                        </a:cubicBezTo>
                        <a:cubicBezTo>
                          <a:pt x="29" y="90"/>
                          <a:pt x="29" y="90"/>
                          <a:pt x="29" y="90"/>
                        </a:cubicBezTo>
                        <a:cubicBezTo>
                          <a:pt x="29" y="90"/>
                          <a:pt x="29" y="90"/>
                          <a:pt x="29" y="90"/>
                        </a:cubicBezTo>
                        <a:cubicBezTo>
                          <a:pt x="29" y="90"/>
                          <a:pt x="29" y="90"/>
                          <a:pt x="29" y="90"/>
                        </a:cubicBezTo>
                        <a:cubicBezTo>
                          <a:pt x="30" y="89"/>
                          <a:pt x="30" y="89"/>
                          <a:pt x="30" y="89"/>
                        </a:cubicBezTo>
                        <a:cubicBezTo>
                          <a:pt x="30" y="89"/>
                          <a:pt x="30" y="89"/>
                          <a:pt x="30" y="89"/>
                        </a:cubicBezTo>
                        <a:cubicBezTo>
                          <a:pt x="30" y="89"/>
                          <a:pt x="30" y="89"/>
                          <a:pt x="30" y="89"/>
                        </a:cubicBezTo>
                        <a:cubicBezTo>
                          <a:pt x="30" y="89"/>
                          <a:pt x="30" y="89"/>
                          <a:pt x="30" y="89"/>
                        </a:cubicBezTo>
                        <a:cubicBezTo>
                          <a:pt x="30" y="89"/>
                          <a:pt x="30" y="89"/>
                          <a:pt x="30" y="89"/>
                        </a:cubicBezTo>
                        <a:cubicBezTo>
                          <a:pt x="31" y="90"/>
                          <a:pt x="31" y="90"/>
                          <a:pt x="31" y="90"/>
                        </a:cubicBezTo>
                        <a:cubicBezTo>
                          <a:pt x="31" y="90"/>
                          <a:pt x="31" y="90"/>
                          <a:pt x="31" y="90"/>
                        </a:cubicBezTo>
                        <a:cubicBezTo>
                          <a:pt x="31" y="90"/>
                          <a:pt x="31" y="90"/>
                          <a:pt x="31" y="90"/>
                        </a:cubicBezTo>
                        <a:cubicBezTo>
                          <a:pt x="31" y="90"/>
                          <a:pt x="31" y="90"/>
                          <a:pt x="31" y="90"/>
                        </a:cubicBezTo>
                        <a:cubicBezTo>
                          <a:pt x="31" y="90"/>
                          <a:pt x="31" y="90"/>
                          <a:pt x="31" y="90"/>
                        </a:cubicBezTo>
                        <a:cubicBezTo>
                          <a:pt x="32" y="91"/>
                          <a:pt x="32" y="91"/>
                          <a:pt x="32" y="91"/>
                        </a:cubicBezTo>
                        <a:cubicBezTo>
                          <a:pt x="32" y="91"/>
                          <a:pt x="32" y="91"/>
                          <a:pt x="32" y="91"/>
                        </a:cubicBezTo>
                        <a:cubicBezTo>
                          <a:pt x="32" y="91"/>
                          <a:pt x="32" y="91"/>
                          <a:pt x="32" y="91"/>
                        </a:cubicBezTo>
                        <a:cubicBezTo>
                          <a:pt x="32" y="91"/>
                          <a:pt x="32" y="91"/>
                          <a:pt x="32" y="91"/>
                        </a:cubicBezTo>
                        <a:cubicBezTo>
                          <a:pt x="32" y="91"/>
                          <a:pt x="32" y="91"/>
                          <a:pt x="32" y="91"/>
                        </a:cubicBezTo>
                        <a:cubicBezTo>
                          <a:pt x="32" y="91"/>
                          <a:pt x="32" y="91"/>
                          <a:pt x="32" y="91"/>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3"/>
                          <a:pt x="32" y="93"/>
                          <a:pt x="32" y="93"/>
                        </a:cubicBezTo>
                        <a:cubicBezTo>
                          <a:pt x="32" y="93"/>
                          <a:pt x="32" y="93"/>
                          <a:pt x="32" y="93"/>
                        </a:cubicBezTo>
                        <a:cubicBezTo>
                          <a:pt x="32" y="93"/>
                          <a:pt x="32" y="93"/>
                          <a:pt x="32" y="93"/>
                        </a:cubicBezTo>
                        <a:cubicBezTo>
                          <a:pt x="33" y="93"/>
                          <a:pt x="33" y="93"/>
                          <a:pt x="33" y="93"/>
                        </a:cubicBezTo>
                        <a:cubicBezTo>
                          <a:pt x="33" y="93"/>
                          <a:pt x="33" y="93"/>
                          <a:pt x="33" y="93"/>
                        </a:cubicBezTo>
                        <a:cubicBezTo>
                          <a:pt x="32" y="93"/>
                          <a:pt x="32" y="93"/>
                          <a:pt x="32" y="93"/>
                        </a:cubicBezTo>
                        <a:cubicBezTo>
                          <a:pt x="32" y="93"/>
                          <a:pt x="32" y="93"/>
                          <a:pt x="32" y="93"/>
                        </a:cubicBezTo>
                        <a:cubicBezTo>
                          <a:pt x="32" y="93"/>
                          <a:pt x="32" y="93"/>
                          <a:pt x="32" y="93"/>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5"/>
                          <a:pt x="32" y="95"/>
                          <a:pt x="32" y="95"/>
                        </a:cubicBezTo>
                        <a:cubicBezTo>
                          <a:pt x="32" y="95"/>
                          <a:pt x="32" y="95"/>
                          <a:pt x="32" y="95"/>
                        </a:cubicBezTo>
                        <a:cubicBezTo>
                          <a:pt x="32" y="95"/>
                          <a:pt x="32" y="95"/>
                          <a:pt x="32" y="95"/>
                        </a:cubicBezTo>
                        <a:cubicBezTo>
                          <a:pt x="33" y="95"/>
                          <a:pt x="33" y="95"/>
                          <a:pt x="33" y="95"/>
                        </a:cubicBezTo>
                        <a:cubicBezTo>
                          <a:pt x="33" y="95"/>
                          <a:pt x="33" y="95"/>
                          <a:pt x="33" y="95"/>
                        </a:cubicBezTo>
                        <a:cubicBezTo>
                          <a:pt x="33" y="95"/>
                          <a:pt x="33" y="95"/>
                          <a:pt x="33" y="95"/>
                        </a:cubicBezTo>
                        <a:cubicBezTo>
                          <a:pt x="33" y="95"/>
                          <a:pt x="33" y="95"/>
                          <a:pt x="33" y="95"/>
                        </a:cubicBezTo>
                        <a:cubicBezTo>
                          <a:pt x="33" y="95"/>
                          <a:pt x="33" y="95"/>
                          <a:pt x="33" y="95"/>
                        </a:cubicBezTo>
                        <a:cubicBezTo>
                          <a:pt x="33" y="96"/>
                          <a:pt x="33" y="96"/>
                          <a:pt x="33" y="96"/>
                        </a:cubicBezTo>
                        <a:cubicBezTo>
                          <a:pt x="33" y="96"/>
                          <a:pt x="33" y="96"/>
                          <a:pt x="33" y="96"/>
                        </a:cubicBezTo>
                        <a:cubicBezTo>
                          <a:pt x="33" y="96"/>
                          <a:pt x="33" y="96"/>
                          <a:pt x="33" y="96"/>
                        </a:cubicBezTo>
                        <a:cubicBezTo>
                          <a:pt x="33" y="96"/>
                          <a:pt x="33" y="96"/>
                          <a:pt x="33" y="96"/>
                        </a:cubicBezTo>
                        <a:cubicBezTo>
                          <a:pt x="33" y="96"/>
                          <a:pt x="33" y="96"/>
                          <a:pt x="33" y="96"/>
                        </a:cubicBezTo>
                        <a:cubicBezTo>
                          <a:pt x="33" y="96"/>
                          <a:pt x="33" y="96"/>
                          <a:pt x="33" y="96"/>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4" y="98"/>
                          <a:pt x="34" y="98"/>
                          <a:pt x="34" y="98"/>
                        </a:cubicBezTo>
                        <a:cubicBezTo>
                          <a:pt x="34" y="98"/>
                          <a:pt x="34" y="98"/>
                          <a:pt x="34" y="98"/>
                        </a:cubicBezTo>
                        <a:cubicBezTo>
                          <a:pt x="34" y="98"/>
                          <a:pt x="34" y="98"/>
                          <a:pt x="34" y="98"/>
                        </a:cubicBezTo>
                        <a:cubicBezTo>
                          <a:pt x="34" y="98"/>
                          <a:pt x="34" y="98"/>
                          <a:pt x="34" y="98"/>
                        </a:cubicBezTo>
                        <a:cubicBezTo>
                          <a:pt x="34" y="98"/>
                          <a:pt x="34" y="98"/>
                          <a:pt x="34" y="98"/>
                        </a:cubicBezTo>
                        <a:cubicBezTo>
                          <a:pt x="34" y="98"/>
                          <a:pt x="34" y="98"/>
                          <a:pt x="34" y="98"/>
                        </a:cubicBezTo>
                        <a:cubicBezTo>
                          <a:pt x="35" y="99"/>
                          <a:pt x="35" y="99"/>
                          <a:pt x="35" y="99"/>
                        </a:cubicBezTo>
                        <a:cubicBezTo>
                          <a:pt x="35" y="99"/>
                          <a:pt x="35" y="99"/>
                          <a:pt x="35" y="99"/>
                        </a:cubicBezTo>
                        <a:cubicBezTo>
                          <a:pt x="35" y="99"/>
                          <a:pt x="35" y="99"/>
                          <a:pt x="35" y="99"/>
                        </a:cubicBezTo>
                        <a:cubicBezTo>
                          <a:pt x="35" y="99"/>
                          <a:pt x="35" y="99"/>
                          <a:pt x="35" y="99"/>
                        </a:cubicBezTo>
                        <a:cubicBezTo>
                          <a:pt x="35" y="99"/>
                          <a:pt x="35" y="99"/>
                          <a:pt x="35" y="99"/>
                        </a:cubicBezTo>
                        <a:cubicBezTo>
                          <a:pt x="35" y="99"/>
                          <a:pt x="35" y="99"/>
                          <a:pt x="35" y="99"/>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6" y="97"/>
                          <a:pt x="36" y="97"/>
                          <a:pt x="36" y="97"/>
                        </a:cubicBezTo>
                        <a:cubicBezTo>
                          <a:pt x="36" y="97"/>
                          <a:pt x="36" y="97"/>
                          <a:pt x="36" y="97"/>
                        </a:cubicBezTo>
                        <a:cubicBezTo>
                          <a:pt x="37" y="97"/>
                          <a:pt x="37" y="97"/>
                          <a:pt x="37" y="97"/>
                        </a:cubicBezTo>
                        <a:cubicBezTo>
                          <a:pt x="37" y="97"/>
                          <a:pt x="37" y="97"/>
                          <a:pt x="37" y="97"/>
                        </a:cubicBezTo>
                        <a:cubicBezTo>
                          <a:pt x="37" y="97"/>
                          <a:pt x="37" y="97"/>
                          <a:pt x="37" y="97"/>
                        </a:cubicBezTo>
                        <a:cubicBezTo>
                          <a:pt x="37" y="97"/>
                          <a:pt x="37" y="97"/>
                          <a:pt x="37" y="97"/>
                        </a:cubicBezTo>
                        <a:cubicBezTo>
                          <a:pt x="37" y="97"/>
                          <a:pt x="37" y="97"/>
                          <a:pt x="37" y="97"/>
                        </a:cubicBezTo>
                        <a:cubicBezTo>
                          <a:pt x="38" y="97"/>
                          <a:pt x="38" y="97"/>
                          <a:pt x="38"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2" y="98"/>
                          <a:pt x="42" y="98"/>
                          <a:pt x="42" y="98"/>
                        </a:cubicBezTo>
                        <a:cubicBezTo>
                          <a:pt x="42" y="98"/>
                          <a:pt x="42" y="98"/>
                          <a:pt x="42" y="98"/>
                        </a:cubicBezTo>
                        <a:cubicBezTo>
                          <a:pt x="42" y="98"/>
                          <a:pt x="42" y="98"/>
                          <a:pt x="42" y="98"/>
                        </a:cubicBezTo>
                        <a:cubicBezTo>
                          <a:pt x="42" y="97"/>
                          <a:pt x="42" y="97"/>
                          <a:pt x="42" y="97"/>
                        </a:cubicBezTo>
                        <a:cubicBezTo>
                          <a:pt x="42" y="97"/>
                          <a:pt x="42" y="97"/>
                          <a:pt x="42" y="97"/>
                        </a:cubicBezTo>
                        <a:cubicBezTo>
                          <a:pt x="42" y="97"/>
                          <a:pt x="42" y="97"/>
                          <a:pt x="42" y="97"/>
                        </a:cubicBezTo>
                        <a:cubicBezTo>
                          <a:pt x="42" y="96"/>
                          <a:pt x="42" y="96"/>
                          <a:pt x="42" y="96"/>
                        </a:cubicBezTo>
                        <a:cubicBezTo>
                          <a:pt x="43" y="96"/>
                          <a:pt x="43" y="96"/>
                          <a:pt x="43" y="96"/>
                        </a:cubicBezTo>
                        <a:cubicBezTo>
                          <a:pt x="43" y="96"/>
                          <a:pt x="43" y="96"/>
                          <a:pt x="43" y="96"/>
                        </a:cubicBezTo>
                        <a:cubicBezTo>
                          <a:pt x="43" y="96"/>
                          <a:pt x="43" y="96"/>
                          <a:pt x="43" y="96"/>
                        </a:cubicBezTo>
                        <a:cubicBezTo>
                          <a:pt x="43" y="96"/>
                          <a:pt x="43" y="96"/>
                          <a:pt x="43" y="96"/>
                        </a:cubicBezTo>
                        <a:cubicBezTo>
                          <a:pt x="43" y="96"/>
                          <a:pt x="43" y="96"/>
                          <a:pt x="43" y="96"/>
                        </a:cubicBezTo>
                        <a:cubicBezTo>
                          <a:pt x="43" y="96"/>
                          <a:pt x="43" y="96"/>
                          <a:pt x="43"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5" y="96"/>
                          <a:pt x="45" y="96"/>
                          <a:pt x="45" y="96"/>
                        </a:cubicBezTo>
                        <a:cubicBezTo>
                          <a:pt x="45" y="96"/>
                          <a:pt x="45" y="96"/>
                          <a:pt x="45" y="96"/>
                        </a:cubicBezTo>
                        <a:cubicBezTo>
                          <a:pt x="45" y="97"/>
                          <a:pt x="45" y="97"/>
                          <a:pt x="45" y="97"/>
                        </a:cubicBezTo>
                        <a:cubicBezTo>
                          <a:pt x="46" y="97"/>
                          <a:pt x="46" y="97"/>
                          <a:pt x="46" y="97"/>
                        </a:cubicBezTo>
                        <a:cubicBezTo>
                          <a:pt x="46" y="97"/>
                          <a:pt x="46" y="97"/>
                          <a:pt x="46" y="97"/>
                        </a:cubicBezTo>
                        <a:cubicBezTo>
                          <a:pt x="47" y="97"/>
                          <a:pt x="47" y="97"/>
                          <a:pt x="47"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9" y="97"/>
                          <a:pt x="49" y="97"/>
                          <a:pt x="49" y="97"/>
                        </a:cubicBezTo>
                        <a:cubicBezTo>
                          <a:pt x="49" y="97"/>
                          <a:pt x="49" y="97"/>
                          <a:pt x="49" y="97"/>
                        </a:cubicBezTo>
                        <a:cubicBezTo>
                          <a:pt x="49" y="97"/>
                          <a:pt x="49" y="97"/>
                          <a:pt x="49" y="97"/>
                        </a:cubicBezTo>
                        <a:cubicBezTo>
                          <a:pt x="49" y="97"/>
                          <a:pt x="49" y="97"/>
                          <a:pt x="49"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1" y="97"/>
                          <a:pt x="51" y="97"/>
                          <a:pt x="51" y="97"/>
                        </a:cubicBezTo>
                        <a:cubicBezTo>
                          <a:pt x="51" y="97"/>
                          <a:pt x="51" y="97"/>
                          <a:pt x="51" y="97"/>
                        </a:cubicBezTo>
                        <a:cubicBezTo>
                          <a:pt x="51" y="97"/>
                          <a:pt x="51" y="97"/>
                          <a:pt x="51" y="97"/>
                        </a:cubicBezTo>
                        <a:cubicBezTo>
                          <a:pt x="52" y="97"/>
                          <a:pt x="52" y="97"/>
                          <a:pt x="52" y="97"/>
                        </a:cubicBezTo>
                        <a:cubicBezTo>
                          <a:pt x="52" y="97"/>
                          <a:pt x="52" y="97"/>
                          <a:pt x="52" y="97"/>
                        </a:cubicBezTo>
                        <a:cubicBezTo>
                          <a:pt x="53" y="97"/>
                          <a:pt x="53" y="97"/>
                          <a:pt x="53" y="97"/>
                        </a:cubicBezTo>
                        <a:cubicBezTo>
                          <a:pt x="54" y="97"/>
                          <a:pt x="54" y="97"/>
                          <a:pt x="54" y="97"/>
                        </a:cubicBezTo>
                        <a:cubicBezTo>
                          <a:pt x="54" y="97"/>
                          <a:pt x="54" y="97"/>
                          <a:pt x="54" y="97"/>
                        </a:cubicBezTo>
                        <a:cubicBezTo>
                          <a:pt x="54" y="98"/>
                          <a:pt x="54" y="98"/>
                          <a:pt x="54" y="98"/>
                        </a:cubicBezTo>
                        <a:cubicBezTo>
                          <a:pt x="54" y="98"/>
                          <a:pt x="54" y="98"/>
                          <a:pt x="54" y="98"/>
                        </a:cubicBezTo>
                        <a:cubicBezTo>
                          <a:pt x="54" y="98"/>
                          <a:pt x="54" y="98"/>
                          <a:pt x="54" y="98"/>
                        </a:cubicBezTo>
                        <a:cubicBezTo>
                          <a:pt x="55" y="98"/>
                          <a:pt x="55" y="98"/>
                          <a:pt x="55" y="98"/>
                        </a:cubicBezTo>
                        <a:cubicBezTo>
                          <a:pt x="55" y="98"/>
                          <a:pt x="55" y="98"/>
                          <a:pt x="55" y="98"/>
                        </a:cubicBezTo>
                        <a:cubicBezTo>
                          <a:pt x="55" y="98"/>
                          <a:pt x="55" y="98"/>
                          <a:pt x="55" y="98"/>
                        </a:cubicBezTo>
                        <a:cubicBezTo>
                          <a:pt x="55" y="97"/>
                          <a:pt x="55" y="97"/>
                          <a:pt x="55" y="97"/>
                        </a:cubicBezTo>
                        <a:cubicBezTo>
                          <a:pt x="55" y="97"/>
                          <a:pt x="55" y="97"/>
                          <a:pt x="55" y="97"/>
                        </a:cubicBezTo>
                        <a:cubicBezTo>
                          <a:pt x="55" y="97"/>
                          <a:pt x="55" y="97"/>
                          <a:pt x="55"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6"/>
                          <a:pt x="54" y="96"/>
                          <a:pt x="54" y="96"/>
                        </a:cubicBezTo>
                        <a:cubicBezTo>
                          <a:pt x="54" y="96"/>
                          <a:pt x="54" y="96"/>
                          <a:pt x="54" y="96"/>
                        </a:cubicBezTo>
                        <a:cubicBezTo>
                          <a:pt x="54" y="96"/>
                          <a:pt x="54" y="96"/>
                          <a:pt x="54" y="96"/>
                        </a:cubicBezTo>
                        <a:cubicBezTo>
                          <a:pt x="54" y="96"/>
                          <a:pt x="54" y="96"/>
                          <a:pt x="54" y="96"/>
                        </a:cubicBezTo>
                        <a:cubicBezTo>
                          <a:pt x="54" y="96"/>
                          <a:pt x="54" y="96"/>
                          <a:pt x="54" y="96"/>
                        </a:cubicBezTo>
                        <a:cubicBezTo>
                          <a:pt x="54" y="96"/>
                          <a:pt x="54" y="96"/>
                          <a:pt x="54" y="96"/>
                        </a:cubicBezTo>
                        <a:cubicBezTo>
                          <a:pt x="55" y="96"/>
                          <a:pt x="55" y="96"/>
                          <a:pt x="55" y="96"/>
                        </a:cubicBezTo>
                        <a:cubicBezTo>
                          <a:pt x="55" y="96"/>
                          <a:pt x="55" y="96"/>
                          <a:pt x="55" y="96"/>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4"/>
                          <a:pt x="55" y="94"/>
                          <a:pt x="55" y="94"/>
                        </a:cubicBezTo>
                        <a:cubicBezTo>
                          <a:pt x="55" y="94"/>
                          <a:pt x="55" y="94"/>
                          <a:pt x="55" y="94"/>
                        </a:cubicBezTo>
                        <a:cubicBezTo>
                          <a:pt x="55" y="94"/>
                          <a:pt x="55" y="94"/>
                          <a:pt x="55" y="94"/>
                        </a:cubicBezTo>
                        <a:cubicBezTo>
                          <a:pt x="55" y="94"/>
                          <a:pt x="55" y="94"/>
                          <a:pt x="55" y="94"/>
                        </a:cubicBezTo>
                        <a:cubicBezTo>
                          <a:pt x="55" y="94"/>
                          <a:pt x="55" y="94"/>
                          <a:pt x="55" y="94"/>
                        </a:cubicBezTo>
                        <a:cubicBezTo>
                          <a:pt x="56" y="94"/>
                          <a:pt x="56" y="94"/>
                          <a:pt x="56" y="94"/>
                        </a:cubicBezTo>
                        <a:cubicBezTo>
                          <a:pt x="56" y="94"/>
                          <a:pt x="56" y="94"/>
                          <a:pt x="56" y="94"/>
                        </a:cubicBezTo>
                        <a:cubicBezTo>
                          <a:pt x="56" y="94"/>
                          <a:pt x="56" y="94"/>
                          <a:pt x="56" y="94"/>
                        </a:cubicBezTo>
                        <a:cubicBezTo>
                          <a:pt x="56" y="94"/>
                          <a:pt x="56" y="94"/>
                          <a:pt x="56" y="94"/>
                        </a:cubicBezTo>
                        <a:cubicBezTo>
                          <a:pt x="56" y="94"/>
                          <a:pt x="56" y="94"/>
                          <a:pt x="56" y="94"/>
                        </a:cubicBezTo>
                        <a:cubicBezTo>
                          <a:pt x="56" y="94"/>
                          <a:pt x="56" y="94"/>
                          <a:pt x="56" y="94"/>
                        </a:cubicBezTo>
                        <a:cubicBezTo>
                          <a:pt x="57" y="94"/>
                          <a:pt x="57" y="94"/>
                          <a:pt x="57" y="94"/>
                        </a:cubicBezTo>
                        <a:cubicBezTo>
                          <a:pt x="57" y="94"/>
                          <a:pt x="57" y="94"/>
                          <a:pt x="57" y="94"/>
                        </a:cubicBezTo>
                        <a:cubicBezTo>
                          <a:pt x="57" y="94"/>
                          <a:pt x="57" y="94"/>
                          <a:pt x="57" y="94"/>
                        </a:cubicBezTo>
                        <a:cubicBezTo>
                          <a:pt x="57" y="94"/>
                          <a:pt x="57" y="94"/>
                          <a:pt x="57" y="94"/>
                        </a:cubicBezTo>
                        <a:cubicBezTo>
                          <a:pt x="57" y="95"/>
                          <a:pt x="57" y="95"/>
                          <a:pt x="57" y="95"/>
                        </a:cubicBezTo>
                        <a:cubicBezTo>
                          <a:pt x="58" y="95"/>
                          <a:pt x="58" y="95"/>
                          <a:pt x="58" y="95"/>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7"/>
                          <a:pt x="58" y="97"/>
                          <a:pt x="58" y="97"/>
                        </a:cubicBezTo>
                        <a:cubicBezTo>
                          <a:pt x="58" y="97"/>
                          <a:pt x="58" y="97"/>
                          <a:pt x="58" y="97"/>
                        </a:cubicBezTo>
                        <a:cubicBezTo>
                          <a:pt x="58" y="97"/>
                          <a:pt x="58" y="97"/>
                          <a:pt x="58" y="97"/>
                        </a:cubicBezTo>
                        <a:cubicBezTo>
                          <a:pt x="58" y="97"/>
                          <a:pt x="58" y="97"/>
                          <a:pt x="58" y="97"/>
                        </a:cubicBezTo>
                        <a:cubicBezTo>
                          <a:pt x="58" y="97"/>
                          <a:pt x="58" y="97"/>
                          <a:pt x="58" y="97"/>
                        </a:cubicBezTo>
                        <a:cubicBezTo>
                          <a:pt x="59" y="97"/>
                          <a:pt x="59" y="97"/>
                          <a:pt x="59" y="97"/>
                        </a:cubicBezTo>
                        <a:cubicBezTo>
                          <a:pt x="59" y="97"/>
                          <a:pt x="59" y="97"/>
                          <a:pt x="59" y="97"/>
                        </a:cubicBezTo>
                        <a:cubicBezTo>
                          <a:pt x="59" y="97"/>
                          <a:pt x="59" y="97"/>
                          <a:pt x="59" y="97"/>
                        </a:cubicBezTo>
                        <a:cubicBezTo>
                          <a:pt x="59" y="98"/>
                          <a:pt x="59" y="98"/>
                          <a:pt x="59" y="98"/>
                        </a:cubicBezTo>
                        <a:cubicBezTo>
                          <a:pt x="59" y="98"/>
                          <a:pt x="59" y="98"/>
                          <a:pt x="59" y="98"/>
                        </a:cubicBezTo>
                        <a:cubicBezTo>
                          <a:pt x="59" y="98"/>
                          <a:pt x="59" y="98"/>
                          <a:pt x="59" y="98"/>
                        </a:cubicBezTo>
                        <a:cubicBezTo>
                          <a:pt x="60" y="99"/>
                          <a:pt x="60" y="99"/>
                          <a:pt x="60" y="99"/>
                        </a:cubicBezTo>
                        <a:cubicBezTo>
                          <a:pt x="60" y="99"/>
                          <a:pt x="60" y="99"/>
                          <a:pt x="60" y="99"/>
                        </a:cubicBezTo>
                        <a:cubicBezTo>
                          <a:pt x="61" y="99"/>
                          <a:pt x="61" y="99"/>
                          <a:pt x="61" y="99"/>
                        </a:cubicBezTo>
                        <a:cubicBezTo>
                          <a:pt x="61" y="96"/>
                          <a:pt x="61" y="93"/>
                          <a:pt x="62" y="89"/>
                        </a:cubicBezTo>
                        <a:cubicBezTo>
                          <a:pt x="95" y="92"/>
                          <a:pt x="128" y="95"/>
                          <a:pt x="161" y="96"/>
                        </a:cubicBezTo>
                        <a:cubicBezTo>
                          <a:pt x="161" y="96"/>
                          <a:pt x="161" y="96"/>
                          <a:pt x="161" y="96"/>
                        </a:cubicBezTo>
                        <a:cubicBezTo>
                          <a:pt x="162" y="69"/>
                          <a:pt x="163" y="42"/>
                          <a:pt x="164" y="15"/>
                        </a:cubicBezTo>
                        <a:lnTo>
                          <a:pt x="162" y="15"/>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0" name="Freeform 369">
                    <a:extLst>
                      <a:ext uri="{FF2B5EF4-FFF2-40B4-BE49-F238E27FC236}">
                        <a16:creationId xmlns="" xmlns:a16="http://schemas.microsoft.com/office/drawing/2014/main" id="{727B591D-A2D9-441A-9F8C-5CB014FDE030}"/>
                      </a:ext>
                    </a:extLst>
                  </p:cNvPr>
                  <p:cNvSpPr>
                    <a:spLocks/>
                  </p:cNvSpPr>
                  <p:nvPr/>
                </p:nvSpPr>
                <p:spPr bwMode="auto">
                  <a:xfrm>
                    <a:off x="4156053" y="3128255"/>
                    <a:ext cx="487554" cy="791620"/>
                  </a:xfrm>
                  <a:custGeom>
                    <a:avLst/>
                    <a:gdLst>
                      <a:gd name="T0" fmla="*/ 90 w 93"/>
                      <a:gd name="T1" fmla="*/ 98 h 151"/>
                      <a:gd name="T2" fmla="*/ 88 w 93"/>
                      <a:gd name="T3" fmla="*/ 96 h 151"/>
                      <a:gd name="T4" fmla="*/ 87 w 93"/>
                      <a:gd name="T5" fmla="*/ 97 h 151"/>
                      <a:gd name="T6" fmla="*/ 86 w 93"/>
                      <a:gd name="T7" fmla="*/ 99 h 151"/>
                      <a:gd name="T8" fmla="*/ 85 w 93"/>
                      <a:gd name="T9" fmla="*/ 99 h 151"/>
                      <a:gd name="T10" fmla="*/ 81 w 93"/>
                      <a:gd name="T11" fmla="*/ 99 h 151"/>
                      <a:gd name="T12" fmla="*/ 77 w 93"/>
                      <a:gd name="T13" fmla="*/ 98 h 151"/>
                      <a:gd name="T14" fmla="*/ 74 w 93"/>
                      <a:gd name="T15" fmla="*/ 99 h 151"/>
                      <a:gd name="T16" fmla="*/ 72 w 93"/>
                      <a:gd name="T17" fmla="*/ 99 h 151"/>
                      <a:gd name="T18" fmla="*/ 67 w 93"/>
                      <a:gd name="T19" fmla="*/ 100 h 151"/>
                      <a:gd name="T20" fmla="*/ 66 w 93"/>
                      <a:gd name="T21" fmla="*/ 100 h 151"/>
                      <a:gd name="T22" fmla="*/ 65 w 93"/>
                      <a:gd name="T23" fmla="*/ 97 h 151"/>
                      <a:gd name="T24" fmla="*/ 64 w 93"/>
                      <a:gd name="T25" fmla="*/ 95 h 151"/>
                      <a:gd name="T26" fmla="*/ 64 w 93"/>
                      <a:gd name="T27" fmla="*/ 94 h 151"/>
                      <a:gd name="T28" fmla="*/ 62 w 93"/>
                      <a:gd name="T29" fmla="*/ 91 h 151"/>
                      <a:gd name="T30" fmla="*/ 59 w 93"/>
                      <a:gd name="T31" fmla="*/ 90 h 151"/>
                      <a:gd name="T32" fmla="*/ 60 w 93"/>
                      <a:gd name="T33" fmla="*/ 88 h 151"/>
                      <a:gd name="T34" fmla="*/ 58 w 93"/>
                      <a:gd name="T35" fmla="*/ 85 h 151"/>
                      <a:gd name="T36" fmla="*/ 57 w 93"/>
                      <a:gd name="T37" fmla="*/ 82 h 151"/>
                      <a:gd name="T38" fmla="*/ 57 w 93"/>
                      <a:gd name="T39" fmla="*/ 79 h 151"/>
                      <a:gd name="T40" fmla="*/ 57 w 93"/>
                      <a:gd name="T41" fmla="*/ 77 h 151"/>
                      <a:gd name="T42" fmla="*/ 56 w 93"/>
                      <a:gd name="T43" fmla="*/ 75 h 151"/>
                      <a:gd name="T44" fmla="*/ 54 w 93"/>
                      <a:gd name="T45" fmla="*/ 73 h 151"/>
                      <a:gd name="T46" fmla="*/ 53 w 93"/>
                      <a:gd name="T47" fmla="*/ 74 h 151"/>
                      <a:gd name="T48" fmla="*/ 51 w 93"/>
                      <a:gd name="T49" fmla="*/ 75 h 151"/>
                      <a:gd name="T50" fmla="*/ 49 w 93"/>
                      <a:gd name="T51" fmla="*/ 76 h 151"/>
                      <a:gd name="T52" fmla="*/ 46 w 93"/>
                      <a:gd name="T53" fmla="*/ 74 h 151"/>
                      <a:gd name="T54" fmla="*/ 46 w 93"/>
                      <a:gd name="T55" fmla="*/ 72 h 151"/>
                      <a:gd name="T56" fmla="*/ 46 w 93"/>
                      <a:gd name="T57" fmla="*/ 70 h 151"/>
                      <a:gd name="T58" fmla="*/ 47 w 93"/>
                      <a:gd name="T59" fmla="*/ 69 h 151"/>
                      <a:gd name="T60" fmla="*/ 48 w 93"/>
                      <a:gd name="T61" fmla="*/ 67 h 151"/>
                      <a:gd name="T62" fmla="*/ 48 w 93"/>
                      <a:gd name="T63" fmla="*/ 64 h 151"/>
                      <a:gd name="T64" fmla="*/ 48 w 93"/>
                      <a:gd name="T65" fmla="*/ 62 h 151"/>
                      <a:gd name="T66" fmla="*/ 49 w 93"/>
                      <a:gd name="T67" fmla="*/ 60 h 151"/>
                      <a:gd name="T68" fmla="*/ 50 w 93"/>
                      <a:gd name="T69" fmla="*/ 58 h 151"/>
                      <a:gd name="T70" fmla="*/ 50 w 93"/>
                      <a:gd name="T71" fmla="*/ 56 h 151"/>
                      <a:gd name="T72" fmla="*/ 51 w 93"/>
                      <a:gd name="T73" fmla="*/ 54 h 151"/>
                      <a:gd name="T74" fmla="*/ 51 w 93"/>
                      <a:gd name="T75" fmla="*/ 52 h 151"/>
                      <a:gd name="T76" fmla="*/ 48 w 93"/>
                      <a:gd name="T77" fmla="*/ 53 h 151"/>
                      <a:gd name="T78" fmla="*/ 47 w 93"/>
                      <a:gd name="T79" fmla="*/ 51 h 151"/>
                      <a:gd name="T80" fmla="*/ 46 w 93"/>
                      <a:gd name="T81" fmla="*/ 50 h 151"/>
                      <a:gd name="T82" fmla="*/ 44 w 93"/>
                      <a:gd name="T83" fmla="*/ 47 h 151"/>
                      <a:gd name="T84" fmla="*/ 43 w 93"/>
                      <a:gd name="T85" fmla="*/ 45 h 151"/>
                      <a:gd name="T86" fmla="*/ 40 w 93"/>
                      <a:gd name="T87" fmla="*/ 40 h 151"/>
                      <a:gd name="T88" fmla="*/ 37 w 93"/>
                      <a:gd name="T89" fmla="*/ 38 h 151"/>
                      <a:gd name="T90" fmla="*/ 35 w 93"/>
                      <a:gd name="T91" fmla="*/ 34 h 151"/>
                      <a:gd name="T92" fmla="*/ 35 w 93"/>
                      <a:gd name="T93" fmla="*/ 33 h 151"/>
                      <a:gd name="T94" fmla="*/ 36 w 93"/>
                      <a:gd name="T95" fmla="*/ 31 h 151"/>
                      <a:gd name="T96" fmla="*/ 34 w 93"/>
                      <a:gd name="T97" fmla="*/ 27 h 151"/>
                      <a:gd name="T98" fmla="*/ 32 w 93"/>
                      <a:gd name="T99" fmla="*/ 24 h 151"/>
                      <a:gd name="T100" fmla="*/ 14 w 93"/>
                      <a:gd name="T101" fmla="*/ 55 h 151"/>
                      <a:gd name="T102" fmla="*/ 16 w 93"/>
                      <a:gd name="T103" fmla="*/ 65 h 151"/>
                      <a:gd name="T104" fmla="*/ 18 w 93"/>
                      <a:gd name="T105" fmla="*/ 71 h 151"/>
                      <a:gd name="T106" fmla="*/ 12 w 93"/>
                      <a:gd name="T107" fmla="*/ 80 h 151"/>
                      <a:gd name="T108" fmla="*/ 8 w 93"/>
                      <a:gd name="T109" fmla="*/ 86 h 151"/>
                      <a:gd name="T110" fmla="*/ 5 w 93"/>
                      <a:gd name="T111" fmla="*/ 91 h 151"/>
                      <a:gd name="T112" fmla="*/ 6 w 93"/>
                      <a:gd name="T113" fmla="*/ 94 h 151"/>
                      <a:gd name="T114" fmla="*/ 8 w 93"/>
                      <a:gd name="T115" fmla="*/ 96 h 151"/>
                      <a:gd name="T116" fmla="*/ 7 w 93"/>
                      <a:gd name="T117" fmla="*/ 98 h 151"/>
                      <a:gd name="T118" fmla="*/ 5 w 93"/>
                      <a:gd name="T119" fmla="*/ 10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3" h="151">
                        <a:moveTo>
                          <a:pt x="92" y="101"/>
                        </a:moveTo>
                        <a:cubicBezTo>
                          <a:pt x="92" y="101"/>
                          <a:pt x="92" y="101"/>
                          <a:pt x="92" y="101"/>
                        </a:cubicBezTo>
                        <a:cubicBezTo>
                          <a:pt x="91" y="100"/>
                          <a:pt x="91" y="100"/>
                          <a:pt x="91" y="100"/>
                        </a:cubicBezTo>
                        <a:cubicBezTo>
                          <a:pt x="91" y="100"/>
                          <a:pt x="91" y="100"/>
                          <a:pt x="91" y="100"/>
                        </a:cubicBezTo>
                        <a:cubicBezTo>
                          <a:pt x="91" y="100"/>
                          <a:pt x="91" y="100"/>
                          <a:pt x="91" y="100"/>
                        </a:cubicBezTo>
                        <a:cubicBezTo>
                          <a:pt x="91" y="99"/>
                          <a:pt x="91" y="99"/>
                          <a:pt x="91" y="99"/>
                        </a:cubicBezTo>
                        <a:cubicBezTo>
                          <a:pt x="91" y="99"/>
                          <a:pt x="91" y="99"/>
                          <a:pt x="91" y="99"/>
                        </a:cubicBezTo>
                        <a:cubicBezTo>
                          <a:pt x="91" y="99"/>
                          <a:pt x="91" y="99"/>
                          <a:pt x="91" y="99"/>
                        </a:cubicBezTo>
                        <a:cubicBezTo>
                          <a:pt x="90" y="99"/>
                          <a:pt x="90" y="99"/>
                          <a:pt x="90" y="99"/>
                        </a:cubicBezTo>
                        <a:cubicBezTo>
                          <a:pt x="90" y="99"/>
                          <a:pt x="90" y="99"/>
                          <a:pt x="90" y="99"/>
                        </a:cubicBezTo>
                        <a:cubicBezTo>
                          <a:pt x="90" y="99"/>
                          <a:pt x="90" y="99"/>
                          <a:pt x="90" y="99"/>
                        </a:cubicBezTo>
                        <a:cubicBezTo>
                          <a:pt x="90" y="99"/>
                          <a:pt x="90" y="99"/>
                          <a:pt x="90" y="99"/>
                        </a:cubicBezTo>
                        <a:cubicBezTo>
                          <a:pt x="90" y="99"/>
                          <a:pt x="90" y="99"/>
                          <a:pt x="90" y="99"/>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7"/>
                          <a:pt x="90" y="97"/>
                          <a:pt x="90" y="97"/>
                        </a:cubicBezTo>
                        <a:cubicBezTo>
                          <a:pt x="89" y="97"/>
                          <a:pt x="89" y="97"/>
                          <a:pt x="89" y="97"/>
                        </a:cubicBezTo>
                        <a:cubicBezTo>
                          <a:pt x="89" y="96"/>
                          <a:pt x="89" y="96"/>
                          <a:pt x="89" y="96"/>
                        </a:cubicBezTo>
                        <a:cubicBezTo>
                          <a:pt x="89" y="96"/>
                          <a:pt x="89" y="96"/>
                          <a:pt x="89" y="96"/>
                        </a:cubicBezTo>
                        <a:cubicBezTo>
                          <a:pt x="89" y="96"/>
                          <a:pt x="89" y="96"/>
                          <a:pt x="89" y="96"/>
                        </a:cubicBezTo>
                        <a:cubicBezTo>
                          <a:pt x="89" y="96"/>
                          <a:pt x="89" y="96"/>
                          <a:pt x="89" y="96"/>
                        </a:cubicBezTo>
                        <a:cubicBezTo>
                          <a:pt x="88" y="96"/>
                          <a:pt x="88" y="96"/>
                          <a:pt x="88" y="96"/>
                        </a:cubicBezTo>
                        <a:cubicBezTo>
                          <a:pt x="88" y="96"/>
                          <a:pt x="88" y="96"/>
                          <a:pt x="88" y="96"/>
                        </a:cubicBezTo>
                        <a:cubicBezTo>
                          <a:pt x="88" y="96"/>
                          <a:pt x="88" y="96"/>
                          <a:pt x="88" y="96"/>
                        </a:cubicBezTo>
                        <a:cubicBezTo>
                          <a:pt x="88" y="96"/>
                          <a:pt x="88" y="96"/>
                          <a:pt x="88" y="96"/>
                        </a:cubicBezTo>
                        <a:cubicBezTo>
                          <a:pt x="88" y="96"/>
                          <a:pt x="88" y="96"/>
                          <a:pt x="88" y="96"/>
                        </a:cubicBezTo>
                        <a:cubicBezTo>
                          <a:pt x="88" y="96"/>
                          <a:pt x="88" y="96"/>
                          <a:pt x="88" y="96"/>
                        </a:cubicBezTo>
                        <a:cubicBezTo>
                          <a:pt x="87" y="96"/>
                          <a:pt x="87" y="96"/>
                          <a:pt x="87" y="96"/>
                        </a:cubicBezTo>
                        <a:cubicBezTo>
                          <a:pt x="87" y="96"/>
                          <a:pt x="87" y="96"/>
                          <a:pt x="87" y="96"/>
                        </a:cubicBezTo>
                        <a:cubicBezTo>
                          <a:pt x="87" y="96"/>
                          <a:pt x="87" y="96"/>
                          <a:pt x="87" y="96"/>
                        </a:cubicBezTo>
                        <a:cubicBezTo>
                          <a:pt x="87" y="96"/>
                          <a:pt x="87" y="96"/>
                          <a:pt x="87" y="96"/>
                        </a:cubicBezTo>
                        <a:cubicBezTo>
                          <a:pt x="87" y="96"/>
                          <a:pt x="87" y="96"/>
                          <a:pt x="87" y="96"/>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8"/>
                          <a:pt x="87" y="98"/>
                          <a:pt x="87" y="98"/>
                        </a:cubicBezTo>
                        <a:cubicBezTo>
                          <a:pt x="87" y="98"/>
                          <a:pt x="87" y="98"/>
                          <a:pt x="87" y="98"/>
                        </a:cubicBezTo>
                        <a:cubicBezTo>
                          <a:pt x="86" y="98"/>
                          <a:pt x="86" y="98"/>
                          <a:pt x="86" y="98"/>
                        </a:cubicBezTo>
                        <a:cubicBezTo>
                          <a:pt x="86" y="98"/>
                          <a:pt x="86" y="98"/>
                          <a:pt x="86" y="98"/>
                        </a:cubicBezTo>
                        <a:cubicBezTo>
                          <a:pt x="86" y="98"/>
                          <a:pt x="86" y="98"/>
                          <a:pt x="86" y="98"/>
                        </a:cubicBezTo>
                        <a:cubicBezTo>
                          <a:pt x="86" y="98"/>
                          <a:pt x="86" y="98"/>
                          <a:pt x="86" y="98"/>
                        </a:cubicBezTo>
                        <a:cubicBezTo>
                          <a:pt x="86" y="98"/>
                          <a:pt x="86" y="98"/>
                          <a:pt x="86" y="98"/>
                        </a:cubicBezTo>
                        <a:cubicBezTo>
                          <a:pt x="86" y="98"/>
                          <a:pt x="86" y="98"/>
                          <a:pt x="86" y="98"/>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7" y="99"/>
                          <a:pt x="87" y="99"/>
                          <a:pt x="87" y="99"/>
                        </a:cubicBezTo>
                        <a:cubicBezTo>
                          <a:pt x="87" y="99"/>
                          <a:pt x="87" y="99"/>
                          <a:pt x="87" y="99"/>
                        </a:cubicBezTo>
                        <a:cubicBezTo>
                          <a:pt x="87" y="99"/>
                          <a:pt x="87" y="99"/>
                          <a:pt x="87" y="99"/>
                        </a:cubicBezTo>
                        <a:cubicBezTo>
                          <a:pt x="87" y="100"/>
                          <a:pt x="87" y="100"/>
                          <a:pt x="87" y="100"/>
                        </a:cubicBezTo>
                        <a:cubicBezTo>
                          <a:pt x="87" y="100"/>
                          <a:pt x="87" y="100"/>
                          <a:pt x="87" y="100"/>
                        </a:cubicBezTo>
                        <a:cubicBezTo>
                          <a:pt x="87" y="100"/>
                          <a:pt x="87" y="100"/>
                          <a:pt x="87" y="100"/>
                        </a:cubicBezTo>
                        <a:cubicBezTo>
                          <a:pt x="86" y="100"/>
                          <a:pt x="86" y="100"/>
                          <a:pt x="86" y="100"/>
                        </a:cubicBezTo>
                        <a:cubicBezTo>
                          <a:pt x="86" y="100"/>
                          <a:pt x="86" y="100"/>
                          <a:pt x="86" y="100"/>
                        </a:cubicBezTo>
                        <a:cubicBezTo>
                          <a:pt x="86" y="100"/>
                          <a:pt x="86" y="100"/>
                          <a:pt x="86" y="100"/>
                        </a:cubicBezTo>
                        <a:cubicBezTo>
                          <a:pt x="86" y="99"/>
                          <a:pt x="86" y="99"/>
                          <a:pt x="86" y="99"/>
                        </a:cubicBezTo>
                        <a:cubicBezTo>
                          <a:pt x="86" y="99"/>
                          <a:pt x="86" y="99"/>
                          <a:pt x="86" y="99"/>
                        </a:cubicBezTo>
                        <a:cubicBezTo>
                          <a:pt x="85" y="99"/>
                          <a:pt x="85" y="99"/>
                          <a:pt x="85" y="99"/>
                        </a:cubicBezTo>
                        <a:cubicBezTo>
                          <a:pt x="84" y="99"/>
                          <a:pt x="84" y="99"/>
                          <a:pt x="84" y="99"/>
                        </a:cubicBezTo>
                        <a:cubicBezTo>
                          <a:pt x="84" y="99"/>
                          <a:pt x="84" y="99"/>
                          <a:pt x="84" y="99"/>
                        </a:cubicBezTo>
                        <a:cubicBezTo>
                          <a:pt x="83" y="99"/>
                          <a:pt x="83" y="99"/>
                          <a:pt x="83" y="99"/>
                        </a:cubicBezTo>
                        <a:cubicBezTo>
                          <a:pt x="83" y="99"/>
                          <a:pt x="83" y="99"/>
                          <a:pt x="83" y="99"/>
                        </a:cubicBezTo>
                        <a:cubicBezTo>
                          <a:pt x="83" y="99"/>
                          <a:pt x="83" y="99"/>
                          <a:pt x="83"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1" y="99"/>
                          <a:pt x="81" y="99"/>
                          <a:pt x="81" y="99"/>
                        </a:cubicBezTo>
                        <a:cubicBezTo>
                          <a:pt x="81" y="99"/>
                          <a:pt x="81" y="99"/>
                          <a:pt x="81" y="99"/>
                        </a:cubicBezTo>
                        <a:cubicBezTo>
                          <a:pt x="81" y="99"/>
                          <a:pt x="81" y="99"/>
                          <a:pt x="81" y="99"/>
                        </a:cubicBezTo>
                        <a:cubicBezTo>
                          <a:pt x="81" y="99"/>
                          <a:pt x="81" y="99"/>
                          <a:pt x="81"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79" y="99"/>
                          <a:pt x="79" y="99"/>
                          <a:pt x="79" y="99"/>
                        </a:cubicBezTo>
                        <a:cubicBezTo>
                          <a:pt x="78" y="99"/>
                          <a:pt x="78" y="99"/>
                          <a:pt x="78" y="99"/>
                        </a:cubicBezTo>
                        <a:cubicBezTo>
                          <a:pt x="78" y="99"/>
                          <a:pt x="78" y="99"/>
                          <a:pt x="78" y="99"/>
                        </a:cubicBezTo>
                        <a:cubicBezTo>
                          <a:pt x="77" y="99"/>
                          <a:pt x="77" y="99"/>
                          <a:pt x="77" y="99"/>
                        </a:cubicBezTo>
                        <a:cubicBezTo>
                          <a:pt x="77" y="98"/>
                          <a:pt x="77" y="98"/>
                          <a:pt x="77" y="98"/>
                        </a:cubicBezTo>
                        <a:cubicBezTo>
                          <a:pt x="77" y="98"/>
                          <a:pt x="77" y="98"/>
                          <a:pt x="77"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5" y="98"/>
                          <a:pt x="75" y="98"/>
                          <a:pt x="75" y="98"/>
                        </a:cubicBezTo>
                        <a:cubicBezTo>
                          <a:pt x="75" y="98"/>
                          <a:pt x="75" y="98"/>
                          <a:pt x="75" y="98"/>
                        </a:cubicBezTo>
                        <a:cubicBezTo>
                          <a:pt x="75" y="98"/>
                          <a:pt x="75" y="98"/>
                          <a:pt x="75" y="98"/>
                        </a:cubicBezTo>
                        <a:cubicBezTo>
                          <a:pt x="75" y="98"/>
                          <a:pt x="75" y="98"/>
                          <a:pt x="75" y="98"/>
                        </a:cubicBezTo>
                        <a:cubicBezTo>
                          <a:pt x="75" y="98"/>
                          <a:pt x="75" y="98"/>
                          <a:pt x="75" y="98"/>
                        </a:cubicBezTo>
                        <a:cubicBezTo>
                          <a:pt x="75" y="98"/>
                          <a:pt x="75" y="98"/>
                          <a:pt x="75" y="98"/>
                        </a:cubicBezTo>
                        <a:cubicBezTo>
                          <a:pt x="74" y="98"/>
                          <a:pt x="74" y="98"/>
                          <a:pt x="74" y="98"/>
                        </a:cubicBezTo>
                        <a:cubicBezTo>
                          <a:pt x="74" y="99"/>
                          <a:pt x="74" y="99"/>
                          <a:pt x="74" y="99"/>
                        </a:cubicBezTo>
                        <a:cubicBezTo>
                          <a:pt x="74" y="99"/>
                          <a:pt x="74" y="99"/>
                          <a:pt x="74" y="99"/>
                        </a:cubicBezTo>
                        <a:cubicBezTo>
                          <a:pt x="74" y="99"/>
                          <a:pt x="74" y="99"/>
                          <a:pt x="74" y="99"/>
                        </a:cubicBezTo>
                        <a:cubicBezTo>
                          <a:pt x="74" y="100"/>
                          <a:pt x="74" y="100"/>
                          <a:pt x="74" y="100"/>
                        </a:cubicBezTo>
                        <a:cubicBezTo>
                          <a:pt x="74" y="100"/>
                          <a:pt x="74" y="100"/>
                          <a:pt x="74" y="100"/>
                        </a:cubicBezTo>
                        <a:cubicBezTo>
                          <a:pt x="74" y="100"/>
                          <a:pt x="74" y="100"/>
                          <a:pt x="74"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0" y="99"/>
                          <a:pt x="70" y="99"/>
                          <a:pt x="70" y="99"/>
                        </a:cubicBezTo>
                        <a:cubicBezTo>
                          <a:pt x="69" y="99"/>
                          <a:pt x="69" y="99"/>
                          <a:pt x="69" y="99"/>
                        </a:cubicBezTo>
                        <a:cubicBezTo>
                          <a:pt x="69" y="99"/>
                          <a:pt x="69" y="99"/>
                          <a:pt x="69" y="99"/>
                        </a:cubicBezTo>
                        <a:cubicBezTo>
                          <a:pt x="69" y="99"/>
                          <a:pt x="69" y="99"/>
                          <a:pt x="69" y="99"/>
                        </a:cubicBezTo>
                        <a:cubicBezTo>
                          <a:pt x="69" y="99"/>
                          <a:pt x="69" y="99"/>
                          <a:pt x="69" y="99"/>
                        </a:cubicBezTo>
                        <a:cubicBezTo>
                          <a:pt x="69" y="99"/>
                          <a:pt x="69" y="99"/>
                          <a:pt x="69" y="99"/>
                        </a:cubicBezTo>
                        <a:cubicBezTo>
                          <a:pt x="68" y="99"/>
                          <a:pt x="68" y="99"/>
                          <a:pt x="68" y="99"/>
                        </a:cubicBezTo>
                        <a:cubicBezTo>
                          <a:pt x="68" y="99"/>
                          <a:pt x="68" y="99"/>
                          <a:pt x="68" y="99"/>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7"/>
                          <a:pt x="65" y="97"/>
                          <a:pt x="65" y="97"/>
                        </a:cubicBezTo>
                        <a:cubicBezTo>
                          <a:pt x="65" y="97"/>
                          <a:pt x="65" y="97"/>
                          <a:pt x="65" y="97"/>
                        </a:cubicBezTo>
                        <a:cubicBezTo>
                          <a:pt x="65" y="97"/>
                          <a:pt x="65" y="97"/>
                          <a:pt x="65" y="97"/>
                        </a:cubicBezTo>
                        <a:cubicBezTo>
                          <a:pt x="65" y="97"/>
                          <a:pt x="65" y="97"/>
                          <a:pt x="65" y="97"/>
                        </a:cubicBezTo>
                        <a:cubicBezTo>
                          <a:pt x="65" y="97"/>
                          <a:pt x="65" y="97"/>
                          <a:pt x="65" y="97"/>
                        </a:cubicBezTo>
                        <a:cubicBezTo>
                          <a:pt x="64" y="97"/>
                          <a:pt x="64" y="97"/>
                          <a:pt x="64" y="97"/>
                        </a:cubicBezTo>
                        <a:cubicBezTo>
                          <a:pt x="64" y="97"/>
                          <a:pt x="64" y="97"/>
                          <a:pt x="64" y="97"/>
                        </a:cubicBezTo>
                        <a:cubicBezTo>
                          <a:pt x="64" y="97"/>
                          <a:pt x="64" y="97"/>
                          <a:pt x="64" y="97"/>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5"/>
                          <a:pt x="64" y="95"/>
                          <a:pt x="64" y="95"/>
                        </a:cubicBezTo>
                        <a:cubicBezTo>
                          <a:pt x="64" y="95"/>
                          <a:pt x="64" y="95"/>
                          <a:pt x="64" y="95"/>
                        </a:cubicBezTo>
                        <a:cubicBezTo>
                          <a:pt x="64" y="95"/>
                          <a:pt x="64" y="95"/>
                          <a:pt x="64" y="95"/>
                        </a:cubicBezTo>
                        <a:cubicBezTo>
                          <a:pt x="65" y="95"/>
                          <a:pt x="65" y="95"/>
                          <a:pt x="65" y="95"/>
                        </a:cubicBezTo>
                        <a:cubicBezTo>
                          <a:pt x="65" y="95"/>
                          <a:pt x="65" y="95"/>
                          <a:pt x="65" y="95"/>
                        </a:cubicBezTo>
                        <a:cubicBezTo>
                          <a:pt x="64" y="95"/>
                          <a:pt x="64" y="95"/>
                          <a:pt x="64" y="95"/>
                        </a:cubicBezTo>
                        <a:cubicBezTo>
                          <a:pt x="64" y="95"/>
                          <a:pt x="64" y="95"/>
                          <a:pt x="64" y="95"/>
                        </a:cubicBezTo>
                        <a:cubicBezTo>
                          <a:pt x="64" y="95"/>
                          <a:pt x="64" y="95"/>
                          <a:pt x="64" y="95"/>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3"/>
                          <a:pt x="64" y="93"/>
                          <a:pt x="64" y="93"/>
                        </a:cubicBezTo>
                        <a:cubicBezTo>
                          <a:pt x="64" y="93"/>
                          <a:pt x="64" y="93"/>
                          <a:pt x="64" y="93"/>
                        </a:cubicBezTo>
                        <a:cubicBezTo>
                          <a:pt x="64" y="93"/>
                          <a:pt x="64" y="93"/>
                          <a:pt x="64" y="93"/>
                        </a:cubicBezTo>
                        <a:cubicBezTo>
                          <a:pt x="64" y="93"/>
                          <a:pt x="64" y="93"/>
                          <a:pt x="64" y="93"/>
                        </a:cubicBezTo>
                        <a:cubicBezTo>
                          <a:pt x="64" y="93"/>
                          <a:pt x="64" y="93"/>
                          <a:pt x="64" y="93"/>
                        </a:cubicBezTo>
                        <a:cubicBezTo>
                          <a:pt x="64" y="93"/>
                          <a:pt x="64" y="93"/>
                          <a:pt x="64" y="93"/>
                        </a:cubicBezTo>
                        <a:cubicBezTo>
                          <a:pt x="63" y="92"/>
                          <a:pt x="63" y="92"/>
                          <a:pt x="63" y="92"/>
                        </a:cubicBezTo>
                        <a:cubicBezTo>
                          <a:pt x="63" y="92"/>
                          <a:pt x="63" y="92"/>
                          <a:pt x="63" y="92"/>
                        </a:cubicBezTo>
                        <a:cubicBezTo>
                          <a:pt x="63" y="92"/>
                          <a:pt x="63" y="92"/>
                          <a:pt x="63" y="92"/>
                        </a:cubicBezTo>
                        <a:cubicBezTo>
                          <a:pt x="63" y="92"/>
                          <a:pt x="63" y="92"/>
                          <a:pt x="63" y="92"/>
                        </a:cubicBezTo>
                        <a:cubicBezTo>
                          <a:pt x="63" y="92"/>
                          <a:pt x="63" y="92"/>
                          <a:pt x="63" y="92"/>
                        </a:cubicBezTo>
                        <a:cubicBezTo>
                          <a:pt x="62" y="91"/>
                          <a:pt x="62" y="91"/>
                          <a:pt x="62" y="91"/>
                        </a:cubicBezTo>
                        <a:cubicBezTo>
                          <a:pt x="62" y="91"/>
                          <a:pt x="62" y="91"/>
                          <a:pt x="62" y="91"/>
                        </a:cubicBezTo>
                        <a:cubicBezTo>
                          <a:pt x="62" y="91"/>
                          <a:pt x="62" y="91"/>
                          <a:pt x="62" y="91"/>
                        </a:cubicBezTo>
                        <a:cubicBezTo>
                          <a:pt x="62" y="91"/>
                          <a:pt x="62" y="91"/>
                          <a:pt x="62" y="91"/>
                        </a:cubicBezTo>
                        <a:cubicBezTo>
                          <a:pt x="62" y="91"/>
                          <a:pt x="62" y="91"/>
                          <a:pt x="62" y="91"/>
                        </a:cubicBezTo>
                        <a:cubicBezTo>
                          <a:pt x="61" y="92"/>
                          <a:pt x="61" y="92"/>
                          <a:pt x="61" y="92"/>
                        </a:cubicBezTo>
                        <a:cubicBezTo>
                          <a:pt x="61" y="92"/>
                          <a:pt x="61" y="92"/>
                          <a:pt x="61" y="92"/>
                        </a:cubicBezTo>
                        <a:cubicBezTo>
                          <a:pt x="61" y="92"/>
                          <a:pt x="61" y="92"/>
                          <a:pt x="61" y="92"/>
                        </a:cubicBezTo>
                        <a:cubicBezTo>
                          <a:pt x="61" y="92"/>
                          <a:pt x="61" y="92"/>
                          <a:pt x="61" y="92"/>
                        </a:cubicBezTo>
                        <a:cubicBezTo>
                          <a:pt x="61" y="92"/>
                          <a:pt x="61" y="92"/>
                          <a:pt x="61" y="92"/>
                        </a:cubicBezTo>
                        <a:cubicBezTo>
                          <a:pt x="61" y="92"/>
                          <a:pt x="61" y="92"/>
                          <a:pt x="61" y="92"/>
                        </a:cubicBezTo>
                        <a:cubicBezTo>
                          <a:pt x="61" y="91"/>
                          <a:pt x="61" y="91"/>
                          <a:pt x="61" y="91"/>
                        </a:cubicBezTo>
                        <a:cubicBezTo>
                          <a:pt x="61" y="91"/>
                          <a:pt x="61" y="91"/>
                          <a:pt x="61" y="91"/>
                        </a:cubicBezTo>
                        <a:cubicBezTo>
                          <a:pt x="61" y="91"/>
                          <a:pt x="61" y="91"/>
                          <a:pt x="61" y="91"/>
                        </a:cubicBezTo>
                        <a:cubicBezTo>
                          <a:pt x="60" y="91"/>
                          <a:pt x="60" y="91"/>
                          <a:pt x="60" y="91"/>
                        </a:cubicBezTo>
                        <a:cubicBezTo>
                          <a:pt x="60" y="90"/>
                          <a:pt x="60" y="90"/>
                          <a:pt x="60" y="90"/>
                        </a:cubicBezTo>
                        <a:cubicBezTo>
                          <a:pt x="60" y="90"/>
                          <a:pt x="60" y="90"/>
                          <a:pt x="60" y="90"/>
                        </a:cubicBezTo>
                        <a:cubicBezTo>
                          <a:pt x="59" y="90"/>
                          <a:pt x="59" y="90"/>
                          <a:pt x="59" y="90"/>
                        </a:cubicBezTo>
                        <a:cubicBezTo>
                          <a:pt x="59" y="90"/>
                          <a:pt x="59" y="90"/>
                          <a:pt x="59" y="90"/>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8"/>
                          <a:pt x="59" y="88"/>
                          <a:pt x="59" y="88"/>
                        </a:cubicBezTo>
                        <a:cubicBezTo>
                          <a:pt x="59" y="88"/>
                          <a:pt x="59" y="88"/>
                          <a:pt x="59" y="88"/>
                        </a:cubicBezTo>
                        <a:cubicBezTo>
                          <a:pt x="59" y="88"/>
                          <a:pt x="59" y="88"/>
                          <a:pt x="59" y="88"/>
                        </a:cubicBezTo>
                        <a:cubicBezTo>
                          <a:pt x="60" y="88"/>
                          <a:pt x="60" y="88"/>
                          <a:pt x="60" y="88"/>
                        </a:cubicBezTo>
                        <a:cubicBezTo>
                          <a:pt x="60" y="88"/>
                          <a:pt x="60" y="88"/>
                          <a:pt x="60" y="88"/>
                        </a:cubicBezTo>
                        <a:cubicBezTo>
                          <a:pt x="60" y="88"/>
                          <a:pt x="60" y="88"/>
                          <a:pt x="60" y="88"/>
                        </a:cubicBezTo>
                        <a:cubicBezTo>
                          <a:pt x="60" y="88"/>
                          <a:pt x="60" y="88"/>
                          <a:pt x="60" y="88"/>
                        </a:cubicBezTo>
                        <a:cubicBezTo>
                          <a:pt x="60" y="88"/>
                          <a:pt x="60" y="88"/>
                          <a:pt x="60" y="88"/>
                        </a:cubicBezTo>
                        <a:cubicBezTo>
                          <a:pt x="60" y="87"/>
                          <a:pt x="60" y="87"/>
                          <a:pt x="60" y="87"/>
                        </a:cubicBezTo>
                        <a:cubicBezTo>
                          <a:pt x="60" y="87"/>
                          <a:pt x="60" y="87"/>
                          <a:pt x="60" y="87"/>
                        </a:cubicBezTo>
                        <a:cubicBezTo>
                          <a:pt x="60" y="87"/>
                          <a:pt x="60" y="87"/>
                          <a:pt x="60" y="87"/>
                        </a:cubicBezTo>
                        <a:cubicBezTo>
                          <a:pt x="60" y="87"/>
                          <a:pt x="60" y="87"/>
                          <a:pt x="60" y="87"/>
                        </a:cubicBezTo>
                        <a:cubicBezTo>
                          <a:pt x="60" y="86"/>
                          <a:pt x="60" y="86"/>
                          <a:pt x="60" y="86"/>
                        </a:cubicBezTo>
                        <a:cubicBezTo>
                          <a:pt x="60" y="86"/>
                          <a:pt x="60" y="86"/>
                          <a:pt x="60" y="86"/>
                        </a:cubicBezTo>
                        <a:cubicBezTo>
                          <a:pt x="59" y="85"/>
                          <a:pt x="59" y="85"/>
                          <a:pt x="59" y="85"/>
                        </a:cubicBezTo>
                        <a:cubicBezTo>
                          <a:pt x="59" y="85"/>
                          <a:pt x="59" y="85"/>
                          <a:pt x="59" y="85"/>
                        </a:cubicBezTo>
                        <a:cubicBezTo>
                          <a:pt x="59" y="85"/>
                          <a:pt x="59" y="85"/>
                          <a:pt x="59" y="85"/>
                        </a:cubicBezTo>
                        <a:cubicBezTo>
                          <a:pt x="59" y="85"/>
                          <a:pt x="59" y="85"/>
                          <a:pt x="59" y="85"/>
                        </a:cubicBezTo>
                        <a:cubicBezTo>
                          <a:pt x="59" y="85"/>
                          <a:pt x="59" y="85"/>
                          <a:pt x="59" y="85"/>
                        </a:cubicBezTo>
                        <a:cubicBezTo>
                          <a:pt x="59" y="85"/>
                          <a:pt x="59" y="85"/>
                          <a:pt x="59" y="85"/>
                        </a:cubicBezTo>
                        <a:cubicBezTo>
                          <a:pt x="58" y="85"/>
                          <a:pt x="58" y="85"/>
                          <a:pt x="58" y="85"/>
                        </a:cubicBezTo>
                        <a:cubicBezTo>
                          <a:pt x="58" y="85"/>
                          <a:pt x="58" y="85"/>
                          <a:pt x="58" y="85"/>
                        </a:cubicBezTo>
                        <a:cubicBezTo>
                          <a:pt x="58" y="85"/>
                          <a:pt x="58" y="85"/>
                          <a:pt x="58" y="85"/>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7" y="82"/>
                          <a:pt x="57" y="82"/>
                          <a:pt x="57" y="82"/>
                        </a:cubicBezTo>
                        <a:cubicBezTo>
                          <a:pt x="57" y="82"/>
                          <a:pt x="57" y="82"/>
                          <a:pt x="57" y="82"/>
                        </a:cubicBezTo>
                        <a:cubicBezTo>
                          <a:pt x="57" y="82"/>
                          <a:pt x="57" y="82"/>
                          <a:pt x="57" y="82"/>
                        </a:cubicBezTo>
                        <a:cubicBezTo>
                          <a:pt x="57" y="82"/>
                          <a:pt x="57" y="82"/>
                          <a:pt x="57" y="82"/>
                        </a:cubicBezTo>
                        <a:cubicBezTo>
                          <a:pt x="57" y="82"/>
                          <a:pt x="57" y="82"/>
                          <a:pt x="57" y="82"/>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0"/>
                          <a:pt x="57" y="80"/>
                          <a:pt x="57" y="80"/>
                        </a:cubicBezTo>
                        <a:cubicBezTo>
                          <a:pt x="57" y="80"/>
                          <a:pt x="57" y="80"/>
                          <a:pt x="57" y="80"/>
                        </a:cubicBezTo>
                        <a:cubicBezTo>
                          <a:pt x="57" y="80"/>
                          <a:pt x="57" y="80"/>
                          <a:pt x="57" y="80"/>
                        </a:cubicBezTo>
                        <a:cubicBezTo>
                          <a:pt x="57" y="80"/>
                          <a:pt x="57" y="80"/>
                          <a:pt x="57" y="80"/>
                        </a:cubicBezTo>
                        <a:cubicBezTo>
                          <a:pt x="57" y="79"/>
                          <a:pt x="57" y="79"/>
                          <a:pt x="57" y="79"/>
                        </a:cubicBezTo>
                        <a:cubicBezTo>
                          <a:pt x="57" y="79"/>
                          <a:pt x="57" y="79"/>
                          <a:pt x="57" y="79"/>
                        </a:cubicBezTo>
                        <a:cubicBezTo>
                          <a:pt x="57" y="79"/>
                          <a:pt x="57" y="79"/>
                          <a:pt x="57" y="79"/>
                        </a:cubicBezTo>
                        <a:cubicBezTo>
                          <a:pt x="56" y="79"/>
                          <a:pt x="56" y="79"/>
                          <a:pt x="56" y="79"/>
                        </a:cubicBezTo>
                        <a:cubicBezTo>
                          <a:pt x="56" y="79"/>
                          <a:pt x="56" y="79"/>
                          <a:pt x="56" y="79"/>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7"/>
                          <a:pt x="56" y="77"/>
                          <a:pt x="56" y="77"/>
                        </a:cubicBezTo>
                        <a:cubicBezTo>
                          <a:pt x="57" y="77"/>
                          <a:pt x="57" y="77"/>
                          <a:pt x="57" y="77"/>
                        </a:cubicBezTo>
                        <a:cubicBezTo>
                          <a:pt x="57" y="77"/>
                          <a:pt x="57" y="77"/>
                          <a:pt x="57" y="77"/>
                        </a:cubicBezTo>
                        <a:cubicBezTo>
                          <a:pt x="57" y="77"/>
                          <a:pt x="57" y="77"/>
                          <a:pt x="57" y="77"/>
                        </a:cubicBezTo>
                        <a:cubicBezTo>
                          <a:pt x="57" y="77"/>
                          <a:pt x="57" y="77"/>
                          <a:pt x="57" y="77"/>
                        </a:cubicBezTo>
                        <a:cubicBezTo>
                          <a:pt x="57" y="77"/>
                          <a:pt x="57" y="77"/>
                          <a:pt x="57" y="77"/>
                        </a:cubicBezTo>
                        <a:cubicBezTo>
                          <a:pt x="56" y="77"/>
                          <a:pt x="56" y="77"/>
                          <a:pt x="56" y="77"/>
                        </a:cubicBezTo>
                        <a:cubicBezTo>
                          <a:pt x="56" y="76"/>
                          <a:pt x="56" y="76"/>
                          <a:pt x="56" y="76"/>
                        </a:cubicBezTo>
                        <a:cubicBezTo>
                          <a:pt x="56" y="76"/>
                          <a:pt x="56" y="76"/>
                          <a:pt x="56" y="76"/>
                        </a:cubicBezTo>
                        <a:cubicBezTo>
                          <a:pt x="56" y="76"/>
                          <a:pt x="56" y="76"/>
                          <a:pt x="56" y="76"/>
                        </a:cubicBezTo>
                        <a:cubicBezTo>
                          <a:pt x="56" y="76"/>
                          <a:pt x="56" y="76"/>
                          <a:pt x="56" y="76"/>
                        </a:cubicBezTo>
                        <a:cubicBezTo>
                          <a:pt x="56" y="76"/>
                          <a:pt x="56" y="76"/>
                          <a:pt x="56" y="76"/>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4"/>
                          <a:pt x="56" y="74"/>
                          <a:pt x="56"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5" y="73"/>
                          <a:pt x="55" y="73"/>
                          <a:pt x="55" y="73"/>
                        </a:cubicBezTo>
                        <a:cubicBezTo>
                          <a:pt x="55" y="73"/>
                          <a:pt x="55" y="73"/>
                          <a:pt x="55" y="73"/>
                        </a:cubicBezTo>
                        <a:cubicBezTo>
                          <a:pt x="54" y="73"/>
                          <a:pt x="54" y="73"/>
                          <a:pt x="54" y="73"/>
                        </a:cubicBezTo>
                        <a:cubicBezTo>
                          <a:pt x="54" y="73"/>
                          <a:pt x="54" y="73"/>
                          <a:pt x="54" y="73"/>
                        </a:cubicBezTo>
                        <a:cubicBezTo>
                          <a:pt x="54" y="72"/>
                          <a:pt x="54" y="72"/>
                          <a:pt x="54" y="72"/>
                        </a:cubicBezTo>
                        <a:cubicBezTo>
                          <a:pt x="54" y="72"/>
                          <a:pt x="54" y="72"/>
                          <a:pt x="54" y="72"/>
                        </a:cubicBezTo>
                        <a:cubicBezTo>
                          <a:pt x="54" y="72"/>
                          <a:pt x="54" y="72"/>
                          <a:pt x="54" y="72"/>
                        </a:cubicBezTo>
                        <a:cubicBezTo>
                          <a:pt x="54" y="73"/>
                          <a:pt x="54" y="73"/>
                          <a:pt x="54" y="73"/>
                        </a:cubicBezTo>
                        <a:cubicBezTo>
                          <a:pt x="54" y="73"/>
                          <a:pt x="54" y="73"/>
                          <a:pt x="54" y="73"/>
                        </a:cubicBezTo>
                        <a:cubicBezTo>
                          <a:pt x="54" y="73"/>
                          <a:pt x="54" y="73"/>
                          <a:pt x="54" y="73"/>
                        </a:cubicBezTo>
                        <a:cubicBezTo>
                          <a:pt x="53" y="73"/>
                          <a:pt x="53" y="73"/>
                          <a:pt x="53" y="73"/>
                        </a:cubicBezTo>
                        <a:cubicBezTo>
                          <a:pt x="54" y="73"/>
                          <a:pt x="54" y="73"/>
                          <a:pt x="54" y="73"/>
                        </a:cubicBezTo>
                        <a:cubicBezTo>
                          <a:pt x="54" y="73"/>
                          <a:pt x="54" y="73"/>
                          <a:pt x="54" y="73"/>
                        </a:cubicBezTo>
                        <a:cubicBezTo>
                          <a:pt x="54" y="73"/>
                          <a:pt x="54" y="73"/>
                          <a:pt x="54" y="73"/>
                        </a:cubicBezTo>
                        <a:cubicBezTo>
                          <a:pt x="54" y="73"/>
                          <a:pt x="54" y="73"/>
                          <a:pt x="54" y="73"/>
                        </a:cubicBezTo>
                        <a:cubicBezTo>
                          <a:pt x="53" y="73"/>
                          <a:pt x="53" y="73"/>
                          <a:pt x="53" y="73"/>
                        </a:cubicBezTo>
                        <a:cubicBezTo>
                          <a:pt x="53" y="73"/>
                          <a:pt x="53" y="73"/>
                          <a:pt x="53" y="73"/>
                        </a:cubicBezTo>
                        <a:cubicBezTo>
                          <a:pt x="53" y="73"/>
                          <a:pt x="53" y="73"/>
                          <a:pt x="53" y="73"/>
                        </a:cubicBezTo>
                        <a:cubicBezTo>
                          <a:pt x="53" y="73"/>
                          <a:pt x="53" y="73"/>
                          <a:pt x="53" y="73"/>
                        </a:cubicBezTo>
                        <a:cubicBezTo>
                          <a:pt x="53" y="74"/>
                          <a:pt x="53" y="74"/>
                          <a:pt x="53" y="74"/>
                        </a:cubicBezTo>
                        <a:cubicBezTo>
                          <a:pt x="53" y="74"/>
                          <a:pt x="53" y="74"/>
                          <a:pt x="53" y="74"/>
                        </a:cubicBezTo>
                        <a:cubicBezTo>
                          <a:pt x="53" y="74"/>
                          <a:pt x="53" y="74"/>
                          <a:pt x="53" y="74"/>
                        </a:cubicBezTo>
                        <a:cubicBezTo>
                          <a:pt x="53" y="74"/>
                          <a:pt x="53" y="74"/>
                          <a:pt x="53" y="74"/>
                        </a:cubicBezTo>
                        <a:cubicBezTo>
                          <a:pt x="53" y="74"/>
                          <a:pt x="53" y="74"/>
                          <a:pt x="53" y="74"/>
                        </a:cubicBezTo>
                        <a:cubicBezTo>
                          <a:pt x="53" y="74"/>
                          <a:pt x="53" y="74"/>
                          <a:pt x="53" y="74"/>
                        </a:cubicBezTo>
                        <a:cubicBezTo>
                          <a:pt x="52" y="74"/>
                          <a:pt x="52" y="74"/>
                          <a:pt x="52" y="74"/>
                        </a:cubicBezTo>
                        <a:cubicBezTo>
                          <a:pt x="52" y="74"/>
                          <a:pt x="52" y="74"/>
                          <a:pt x="52" y="74"/>
                        </a:cubicBezTo>
                        <a:cubicBezTo>
                          <a:pt x="52" y="74"/>
                          <a:pt x="52" y="74"/>
                          <a:pt x="52" y="74"/>
                        </a:cubicBezTo>
                        <a:cubicBezTo>
                          <a:pt x="52" y="74"/>
                          <a:pt x="52" y="74"/>
                          <a:pt x="52" y="74"/>
                        </a:cubicBezTo>
                        <a:cubicBezTo>
                          <a:pt x="52" y="74"/>
                          <a:pt x="52" y="74"/>
                          <a:pt x="52" y="74"/>
                        </a:cubicBezTo>
                        <a:cubicBezTo>
                          <a:pt x="52" y="75"/>
                          <a:pt x="52" y="75"/>
                          <a:pt x="52" y="75"/>
                        </a:cubicBezTo>
                        <a:cubicBezTo>
                          <a:pt x="52" y="75"/>
                          <a:pt x="52" y="75"/>
                          <a:pt x="52" y="75"/>
                        </a:cubicBezTo>
                        <a:cubicBezTo>
                          <a:pt x="52" y="75"/>
                          <a:pt x="52" y="75"/>
                          <a:pt x="52" y="75"/>
                        </a:cubicBezTo>
                        <a:cubicBezTo>
                          <a:pt x="52" y="75"/>
                          <a:pt x="52" y="75"/>
                          <a:pt x="52" y="75"/>
                        </a:cubicBezTo>
                        <a:cubicBezTo>
                          <a:pt x="52" y="75"/>
                          <a:pt x="52" y="75"/>
                          <a:pt x="52" y="75"/>
                        </a:cubicBezTo>
                        <a:cubicBezTo>
                          <a:pt x="51" y="75"/>
                          <a:pt x="51" y="75"/>
                          <a:pt x="51" y="75"/>
                        </a:cubicBezTo>
                        <a:cubicBezTo>
                          <a:pt x="51" y="75"/>
                          <a:pt x="51" y="75"/>
                          <a:pt x="51" y="75"/>
                        </a:cubicBezTo>
                        <a:cubicBezTo>
                          <a:pt x="51" y="75"/>
                          <a:pt x="51" y="75"/>
                          <a:pt x="51" y="75"/>
                        </a:cubicBezTo>
                        <a:cubicBezTo>
                          <a:pt x="51" y="75"/>
                          <a:pt x="51" y="75"/>
                          <a:pt x="51"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6"/>
                          <a:pt x="50" y="76"/>
                          <a:pt x="50" y="76"/>
                        </a:cubicBezTo>
                        <a:cubicBezTo>
                          <a:pt x="50" y="76"/>
                          <a:pt x="50" y="76"/>
                          <a:pt x="50" y="76"/>
                        </a:cubicBezTo>
                        <a:cubicBezTo>
                          <a:pt x="49" y="76"/>
                          <a:pt x="49" y="76"/>
                          <a:pt x="49" y="76"/>
                        </a:cubicBezTo>
                        <a:cubicBezTo>
                          <a:pt x="49" y="76"/>
                          <a:pt x="49" y="76"/>
                          <a:pt x="49" y="76"/>
                        </a:cubicBezTo>
                        <a:cubicBezTo>
                          <a:pt x="49" y="76"/>
                          <a:pt x="49" y="76"/>
                          <a:pt x="49" y="76"/>
                        </a:cubicBezTo>
                        <a:cubicBezTo>
                          <a:pt x="49" y="76"/>
                          <a:pt x="49" y="76"/>
                          <a:pt x="49" y="76"/>
                        </a:cubicBezTo>
                        <a:cubicBezTo>
                          <a:pt x="49" y="76"/>
                          <a:pt x="49" y="76"/>
                          <a:pt x="49" y="76"/>
                        </a:cubicBezTo>
                        <a:cubicBezTo>
                          <a:pt x="49" y="76"/>
                          <a:pt x="49" y="76"/>
                          <a:pt x="49" y="76"/>
                        </a:cubicBezTo>
                        <a:cubicBezTo>
                          <a:pt x="48" y="76"/>
                          <a:pt x="48" y="76"/>
                          <a:pt x="48" y="76"/>
                        </a:cubicBezTo>
                        <a:cubicBezTo>
                          <a:pt x="48" y="76"/>
                          <a:pt x="48" y="76"/>
                          <a:pt x="48" y="76"/>
                        </a:cubicBezTo>
                        <a:cubicBezTo>
                          <a:pt x="48" y="76"/>
                          <a:pt x="48" y="76"/>
                          <a:pt x="48" y="76"/>
                        </a:cubicBezTo>
                        <a:cubicBezTo>
                          <a:pt x="48" y="76"/>
                          <a:pt x="48" y="76"/>
                          <a:pt x="48" y="76"/>
                        </a:cubicBezTo>
                        <a:cubicBezTo>
                          <a:pt x="48" y="76"/>
                          <a:pt x="48" y="76"/>
                          <a:pt x="48" y="76"/>
                        </a:cubicBezTo>
                        <a:cubicBezTo>
                          <a:pt x="48" y="75"/>
                          <a:pt x="48" y="75"/>
                          <a:pt x="48" y="75"/>
                        </a:cubicBezTo>
                        <a:cubicBezTo>
                          <a:pt x="47" y="75"/>
                          <a:pt x="47" y="75"/>
                          <a:pt x="47" y="75"/>
                        </a:cubicBezTo>
                        <a:cubicBezTo>
                          <a:pt x="47" y="75"/>
                          <a:pt x="47" y="75"/>
                          <a:pt x="47" y="75"/>
                        </a:cubicBezTo>
                        <a:cubicBezTo>
                          <a:pt x="47" y="75"/>
                          <a:pt x="47" y="75"/>
                          <a:pt x="47" y="75"/>
                        </a:cubicBezTo>
                        <a:cubicBezTo>
                          <a:pt x="47" y="75"/>
                          <a:pt x="47" y="75"/>
                          <a:pt x="47" y="75"/>
                        </a:cubicBezTo>
                        <a:cubicBezTo>
                          <a:pt x="47" y="75"/>
                          <a:pt x="47" y="75"/>
                          <a:pt x="47" y="75"/>
                        </a:cubicBezTo>
                        <a:cubicBezTo>
                          <a:pt x="47" y="74"/>
                          <a:pt x="47" y="74"/>
                          <a:pt x="47" y="74"/>
                        </a:cubicBezTo>
                        <a:cubicBezTo>
                          <a:pt x="47" y="74"/>
                          <a:pt x="47" y="74"/>
                          <a:pt x="47"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2"/>
                          <a:pt x="46" y="72"/>
                          <a:pt x="46" y="72"/>
                        </a:cubicBezTo>
                        <a:cubicBezTo>
                          <a:pt x="46" y="72"/>
                          <a:pt x="46" y="72"/>
                          <a:pt x="46" y="72"/>
                        </a:cubicBezTo>
                        <a:cubicBezTo>
                          <a:pt x="47" y="72"/>
                          <a:pt x="47" y="72"/>
                          <a:pt x="47" y="72"/>
                        </a:cubicBezTo>
                        <a:cubicBezTo>
                          <a:pt x="47" y="72"/>
                          <a:pt x="47" y="72"/>
                          <a:pt x="47" y="72"/>
                        </a:cubicBezTo>
                        <a:cubicBezTo>
                          <a:pt x="47" y="72"/>
                          <a:pt x="47" y="72"/>
                          <a:pt x="47" y="72"/>
                        </a:cubicBezTo>
                        <a:cubicBezTo>
                          <a:pt x="47" y="72"/>
                          <a:pt x="47" y="72"/>
                          <a:pt x="47" y="72"/>
                        </a:cubicBezTo>
                        <a:cubicBezTo>
                          <a:pt x="47" y="72"/>
                          <a:pt x="47" y="72"/>
                          <a:pt x="47" y="72"/>
                        </a:cubicBezTo>
                        <a:cubicBezTo>
                          <a:pt x="47" y="72"/>
                          <a:pt x="47" y="72"/>
                          <a:pt x="47" y="72"/>
                        </a:cubicBezTo>
                        <a:cubicBezTo>
                          <a:pt x="47" y="71"/>
                          <a:pt x="47" y="71"/>
                          <a:pt x="47" y="71"/>
                        </a:cubicBezTo>
                        <a:cubicBezTo>
                          <a:pt x="47" y="71"/>
                          <a:pt x="47" y="71"/>
                          <a:pt x="47" y="71"/>
                        </a:cubicBezTo>
                        <a:cubicBezTo>
                          <a:pt x="47" y="71"/>
                          <a:pt x="47" y="71"/>
                          <a:pt x="47" y="71"/>
                        </a:cubicBezTo>
                        <a:cubicBezTo>
                          <a:pt x="46" y="71"/>
                          <a:pt x="46" y="71"/>
                          <a:pt x="46" y="71"/>
                        </a:cubicBezTo>
                        <a:cubicBezTo>
                          <a:pt x="46" y="71"/>
                          <a:pt x="46" y="71"/>
                          <a:pt x="46" y="71"/>
                        </a:cubicBezTo>
                        <a:cubicBezTo>
                          <a:pt x="46" y="71"/>
                          <a:pt x="46" y="71"/>
                          <a:pt x="46" y="71"/>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69"/>
                          <a:pt x="46" y="69"/>
                          <a:pt x="46"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8" y="69"/>
                          <a:pt x="48" y="69"/>
                          <a:pt x="48" y="69"/>
                        </a:cubicBezTo>
                        <a:cubicBezTo>
                          <a:pt x="48" y="69"/>
                          <a:pt x="48" y="69"/>
                          <a:pt x="48" y="69"/>
                        </a:cubicBezTo>
                        <a:cubicBezTo>
                          <a:pt x="48" y="69"/>
                          <a:pt x="48" y="69"/>
                          <a:pt x="48" y="69"/>
                        </a:cubicBezTo>
                        <a:cubicBezTo>
                          <a:pt x="48" y="68"/>
                          <a:pt x="48" y="68"/>
                          <a:pt x="48" y="68"/>
                        </a:cubicBezTo>
                        <a:cubicBezTo>
                          <a:pt x="49" y="68"/>
                          <a:pt x="49" y="68"/>
                          <a:pt x="49" y="68"/>
                        </a:cubicBezTo>
                        <a:cubicBezTo>
                          <a:pt x="49" y="68"/>
                          <a:pt x="49" y="68"/>
                          <a:pt x="49" y="68"/>
                        </a:cubicBezTo>
                        <a:cubicBezTo>
                          <a:pt x="49" y="68"/>
                          <a:pt x="49" y="68"/>
                          <a:pt x="49" y="68"/>
                        </a:cubicBezTo>
                        <a:cubicBezTo>
                          <a:pt x="49" y="68"/>
                          <a:pt x="49" y="68"/>
                          <a:pt x="49" y="68"/>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9" y="66"/>
                          <a:pt x="49" y="66"/>
                          <a:pt x="49" y="66"/>
                        </a:cubicBezTo>
                        <a:cubicBezTo>
                          <a:pt x="49" y="66"/>
                          <a:pt x="49" y="66"/>
                          <a:pt x="49" y="66"/>
                        </a:cubicBezTo>
                        <a:cubicBezTo>
                          <a:pt x="49" y="66"/>
                          <a:pt x="49" y="66"/>
                          <a:pt x="49" y="66"/>
                        </a:cubicBezTo>
                        <a:cubicBezTo>
                          <a:pt x="49" y="66"/>
                          <a:pt x="49" y="66"/>
                          <a:pt x="49" y="66"/>
                        </a:cubicBezTo>
                        <a:cubicBezTo>
                          <a:pt x="49" y="66"/>
                          <a:pt x="49" y="66"/>
                          <a:pt x="49" y="66"/>
                        </a:cubicBezTo>
                        <a:cubicBezTo>
                          <a:pt x="48" y="66"/>
                          <a:pt x="48" y="66"/>
                          <a:pt x="48" y="66"/>
                        </a:cubicBezTo>
                        <a:cubicBezTo>
                          <a:pt x="48" y="66"/>
                          <a:pt x="48" y="66"/>
                          <a:pt x="48" y="66"/>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3"/>
                          <a:pt x="48" y="63"/>
                          <a:pt x="48" y="63"/>
                        </a:cubicBezTo>
                        <a:cubicBezTo>
                          <a:pt x="48" y="63"/>
                          <a:pt x="48" y="63"/>
                          <a:pt x="48" y="63"/>
                        </a:cubicBezTo>
                        <a:cubicBezTo>
                          <a:pt x="48" y="63"/>
                          <a:pt x="48" y="63"/>
                          <a:pt x="48" y="63"/>
                        </a:cubicBezTo>
                        <a:cubicBezTo>
                          <a:pt x="48" y="63"/>
                          <a:pt x="48" y="63"/>
                          <a:pt x="48" y="63"/>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9" y="62"/>
                          <a:pt x="49" y="62"/>
                          <a:pt x="49" y="62"/>
                        </a:cubicBezTo>
                        <a:cubicBezTo>
                          <a:pt x="49" y="62"/>
                          <a:pt x="49" y="62"/>
                          <a:pt x="49" y="62"/>
                        </a:cubicBezTo>
                        <a:cubicBezTo>
                          <a:pt x="49" y="62"/>
                          <a:pt x="49" y="62"/>
                          <a:pt x="49" y="62"/>
                        </a:cubicBezTo>
                        <a:cubicBezTo>
                          <a:pt x="49" y="62"/>
                          <a:pt x="49" y="62"/>
                          <a:pt x="49" y="62"/>
                        </a:cubicBezTo>
                        <a:cubicBezTo>
                          <a:pt x="49" y="62"/>
                          <a:pt x="49" y="62"/>
                          <a:pt x="49" y="62"/>
                        </a:cubicBezTo>
                        <a:cubicBezTo>
                          <a:pt x="49" y="62"/>
                          <a:pt x="49" y="62"/>
                          <a:pt x="49" y="62"/>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59"/>
                          <a:pt x="49" y="59"/>
                          <a:pt x="49" y="59"/>
                        </a:cubicBezTo>
                        <a:cubicBezTo>
                          <a:pt x="49" y="59"/>
                          <a:pt x="49" y="59"/>
                          <a:pt x="49" y="59"/>
                        </a:cubicBezTo>
                        <a:cubicBezTo>
                          <a:pt x="49" y="59"/>
                          <a:pt x="49" y="59"/>
                          <a:pt x="49" y="59"/>
                        </a:cubicBezTo>
                        <a:cubicBezTo>
                          <a:pt x="50" y="59"/>
                          <a:pt x="50" y="59"/>
                          <a:pt x="50" y="59"/>
                        </a:cubicBezTo>
                        <a:cubicBezTo>
                          <a:pt x="50" y="59"/>
                          <a:pt x="50" y="59"/>
                          <a:pt x="50" y="59"/>
                        </a:cubicBezTo>
                        <a:cubicBezTo>
                          <a:pt x="50" y="59"/>
                          <a:pt x="50" y="59"/>
                          <a:pt x="50" y="59"/>
                        </a:cubicBezTo>
                        <a:cubicBezTo>
                          <a:pt x="50" y="59"/>
                          <a:pt x="50" y="59"/>
                          <a:pt x="50" y="59"/>
                        </a:cubicBezTo>
                        <a:cubicBezTo>
                          <a:pt x="50" y="58"/>
                          <a:pt x="50" y="58"/>
                          <a:pt x="50" y="58"/>
                        </a:cubicBezTo>
                        <a:cubicBezTo>
                          <a:pt x="50" y="58"/>
                          <a:pt x="50" y="58"/>
                          <a:pt x="50" y="58"/>
                        </a:cubicBezTo>
                        <a:cubicBezTo>
                          <a:pt x="50" y="58"/>
                          <a:pt x="50" y="58"/>
                          <a:pt x="50" y="58"/>
                        </a:cubicBezTo>
                        <a:cubicBezTo>
                          <a:pt x="50" y="58"/>
                          <a:pt x="50" y="58"/>
                          <a:pt x="50" y="58"/>
                        </a:cubicBezTo>
                        <a:cubicBezTo>
                          <a:pt x="50" y="57"/>
                          <a:pt x="50" y="57"/>
                          <a:pt x="50" y="57"/>
                        </a:cubicBezTo>
                        <a:cubicBezTo>
                          <a:pt x="50" y="57"/>
                          <a:pt x="50" y="57"/>
                          <a:pt x="50" y="57"/>
                        </a:cubicBezTo>
                        <a:cubicBezTo>
                          <a:pt x="50" y="57"/>
                          <a:pt x="50" y="57"/>
                          <a:pt x="50" y="57"/>
                        </a:cubicBezTo>
                        <a:cubicBezTo>
                          <a:pt x="50" y="57"/>
                          <a:pt x="50" y="57"/>
                          <a:pt x="50" y="57"/>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3"/>
                          <a:pt x="51" y="53"/>
                          <a:pt x="51" y="53"/>
                        </a:cubicBezTo>
                        <a:cubicBezTo>
                          <a:pt x="52" y="53"/>
                          <a:pt x="52" y="53"/>
                          <a:pt x="52" y="53"/>
                        </a:cubicBezTo>
                        <a:cubicBezTo>
                          <a:pt x="52" y="53"/>
                          <a:pt x="52" y="53"/>
                          <a:pt x="52" y="53"/>
                        </a:cubicBezTo>
                        <a:cubicBezTo>
                          <a:pt x="52" y="53"/>
                          <a:pt x="52" y="53"/>
                          <a:pt x="52" y="53"/>
                        </a:cubicBezTo>
                        <a:cubicBezTo>
                          <a:pt x="52" y="53"/>
                          <a:pt x="52" y="53"/>
                          <a:pt x="52" y="53"/>
                        </a:cubicBezTo>
                        <a:cubicBezTo>
                          <a:pt x="52" y="52"/>
                          <a:pt x="52" y="52"/>
                          <a:pt x="52" y="52"/>
                        </a:cubicBezTo>
                        <a:cubicBezTo>
                          <a:pt x="51" y="52"/>
                          <a:pt x="51" y="52"/>
                          <a:pt x="51" y="52"/>
                        </a:cubicBezTo>
                        <a:cubicBezTo>
                          <a:pt x="51" y="52"/>
                          <a:pt x="51" y="52"/>
                          <a:pt x="51" y="52"/>
                        </a:cubicBezTo>
                        <a:cubicBezTo>
                          <a:pt x="51" y="52"/>
                          <a:pt x="51" y="52"/>
                          <a:pt x="51" y="52"/>
                        </a:cubicBezTo>
                        <a:cubicBezTo>
                          <a:pt x="51" y="52"/>
                          <a:pt x="51" y="52"/>
                          <a:pt x="51" y="52"/>
                        </a:cubicBezTo>
                        <a:cubicBezTo>
                          <a:pt x="50" y="52"/>
                          <a:pt x="50" y="52"/>
                          <a:pt x="50" y="52"/>
                        </a:cubicBezTo>
                        <a:cubicBezTo>
                          <a:pt x="50" y="52"/>
                          <a:pt x="50" y="52"/>
                          <a:pt x="50" y="52"/>
                        </a:cubicBezTo>
                        <a:cubicBezTo>
                          <a:pt x="50" y="52"/>
                          <a:pt x="50" y="52"/>
                          <a:pt x="50" y="52"/>
                        </a:cubicBezTo>
                        <a:cubicBezTo>
                          <a:pt x="50" y="53"/>
                          <a:pt x="50" y="53"/>
                          <a:pt x="50" y="53"/>
                        </a:cubicBezTo>
                        <a:cubicBezTo>
                          <a:pt x="50" y="53"/>
                          <a:pt x="50" y="53"/>
                          <a:pt x="50" y="53"/>
                        </a:cubicBezTo>
                        <a:cubicBezTo>
                          <a:pt x="49" y="53"/>
                          <a:pt x="49" y="53"/>
                          <a:pt x="49" y="53"/>
                        </a:cubicBezTo>
                        <a:cubicBezTo>
                          <a:pt x="49" y="53"/>
                          <a:pt x="49" y="53"/>
                          <a:pt x="49" y="53"/>
                        </a:cubicBezTo>
                        <a:cubicBezTo>
                          <a:pt x="49" y="52"/>
                          <a:pt x="49" y="52"/>
                          <a:pt x="49" y="52"/>
                        </a:cubicBezTo>
                        <a:cubicBezTo>
                          <a:pt x="49" y="52"/>
                          <a:pt x="49" y="52"/>
                          <a:pt x="49" y="52"/>
                        </a:cubicBezTo>
                        <a:cubicBezTo>
                          <a:pt x="49" y="52"/>
                          <a:pt x="49" y="52"/>
                          <a:pt x="49" y="52"/>
                        </a:cubicBezTo>
                        <a:cubicBezTo>
                          <a:pt x="49" y="52"/>
                          <a:pt x="49" y="52"/>
                          <a:pt x="49" y="52"/>
                        </a:cubicBezTo>
                        <a:cubicBezTo>
                          <a:pt x="48" y="53"/>
                          <a:pt x="48" y="53"/>
                          <a:pt x="48" y="53"/>
                        </a:cubicBezTo>
                        <a:cubicBezTo>
                          <a:pt x="48" y="53"/>
                          <a:pt x="48" y="53"/>
                          <a:pt x="48" y="53"/>
                        </a:cubicBezTo>
                        <a:cubicBezTo>
                          <a:pt x="48" y="52"/>
                          <a:pt x="48" y="52"/>
                          <a:pt x="48" y="52"/>
                        </a:cubicBezTo>
                        <a:cubicBezTo>
                          <a:pt x="48" y="52"/>
                          <a:pt x="48" y="52"/>
                          <a:pt x="48" y="52"/>
                        </a:cubicBezTo>
                        <a:cubicBezTo>
                          <a:pt x="48" y="52"/>
                          <a:pt x="48" y="52"/>
                          <a:pt x="48" y="52"/>
                        </a:cubicBezTo>
                        <a:cubicBezTo>
                          <a:pt x="47" y="52"/>
                          <a:pt x="47" y="52"/>
                          <a:pt x="47" y="52"/>
                        </a:cubicBezTo>
                        <a:cubicBezTo>
                          <a:pt x="47" y="52"/>
                          <a:pt x="47" y="52"/>
                          <a:pt x="47" y="52"/>
                        </a:cubicBezTo>
                        <a:cubicBezTo>
                          <a:pt x="47" y="52"/>
                          <a:pt x="47" y="52"/>
                          <a:pt x="47" y="52"/>
                        </a:cubicBezTo>
                        <a:cubicBezTo>
                          <a:pt x="47" y="52"/>
                          <a:pt x="47" y="52"/>
                          <a:pt x="47" y="52"/>
                        </a:cubicBezTo>
                        <a:cubicBezTo>
                          <a:pt x="47" y="51"/>
                          <a:pt x="47" y="51"/>
                          <a:pt x="47" y="51"/>
                        </a:cubicBezTo>
                        <a:cubicBezTo>
                          <a:pt x="47" y="51"/>
                          <a:pt x="47" y="51"/>
                          <a:pt x="47" y="51"/>
                        </a:cubicBezTo>
                        <a:cubicBezTo>
                          <a:pt x="48" y="51"/>
                          <a:pt x="48" y="51"/>
                          <a:pt x="48" y="51"/>
                        </a:cubicBezTo>
                        <a:cubicBezTo>
                          <a:pt x="48" y="51"/>
                          <a:pt x="48" y="51"/>
                          <a:pt x="48" y="51"/>
                        </a:cubicBezTo>
                        <a:cubicBezTo>
                          <a:pt x="48" y="51"/>
                          <a:pt x="48" y="51"/>
                          <a:pt x="48" y="51"/>
                        </a:cubicBezTo>
                        <a:cubicBezTo>
                          <a:pt x="48" y="51"/>
                          <a:pt x="48" y="51"/>
                          <a:pt x="48" y="51"/>
                        </a:cubicBezTo>
                        <a:cubicBezTo>
                          <a:pt x="47" y="51"/>
                          <a:pt x="47" y="51"/>
                          <a:pt x="47" y="51"/>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6" y="50"/>
                          <a:pt x="46" y="50"/>
                          <a:pt x="46" y="50"/>
                        </a:cubicBezTo>
                        <a:cubicBezTo>
                          <a:pt x="46" y="51"/>
                          <a:pt x="46" y="51"/>
                          <a:pt x="46" y="51"/>
                        </a:cubicBezTo>
                        <a:cubicBezTo>
                          <a:pt x="46" y="51"/>
                          <a:pt x="46" y="51"/>
                          <a:pt x="46" y="51"/>
                        </a:cubicBezTo>
                        <a:cubicBezTo>
                          <a:pt x="46" y="51"/>
                          <a:pt x="46" y="51"/>
                          <a:pt x="46" y="51"/>
                        </a:cubicBezTo>
                        <a:cubicBezTo>
                          <a:pt x="46" y="51"/>
                          <a:pt x="46" y="51"/>
                          <a:pt x="46" y="51"/>
                        </a:cubicBezTo>
                        <a:cubicBezTo>
                          <a:pt x="46" y="51"/>
                          <a:pt x="46" y="51"/>
                          <a:pt x="46" y="51"/>
                        </a:cubicBezTo>
                        <a:cubicBezTo>
                          <a:pt x="46" y="51"/>
                          <a:pt x="46" y="51"/>
                          <a:pt x="46" y="51"/>
                        </a:cubicBezTo>
                        <a:cubicBezTo>
                          <a:pt x="46" y="50"/>
                          <a:pt x="46" y="50"/>
                          <a:pt x="46" y="50"/>
                        </a:cubicBezTo>
                        <a:cubicBezTo>
                          <a:pt x="46" y="50"/>
                          <a:pt x="46" y="50"/>
                          <a:pt x="46" y="50"/>
                        </a:cubicBezTo>
                        <a:cubicBezTo>
                          <a:pt x="46" y="50"/>
                          <a:pt x="46" y="50"/>
                          <a:pt x="46" y="50"/>
                        </a:cubicBezTo>
                        <a:cubicBezTo>
                          <a:pt x="46" y="50"/>
                          <a:pt x="46" y="50"/>
                          <a:pt x="46" y="50"/>
                        </a:cubicBezTo>
                        <a:cubicBezTo>
                          <a:pt x="46" y="50"/>
                          <a:pt x="46" y="50"/>
                          <a:pt x="46" y="50"/>
                        </a:cubicBezTo>
                        <a:cubicBezTo>
                          <a:pt x="46" y="49"/>
                          <a:pt x="46" y="49"/>
                          <a:pt x="46" y="49"/>
                        </a:cubicBezTo>
                        <a:cubicBezTo>
                          <a:pt x="46" y="49"/>
                          <a:pt x="46" y="49"/>
                          <a:pt x="46" y="49"/>
                        </a:cubicBezTo>
                        <a:cubicBezTo>
                          <a:pt x="45" y="49"/>
                          <a:pt x="45" y="49"/>
                          <a:pt x="45" y="49"/>
                        </a:cubicBezTo>
                        <a:cubicBezTo>
                          <a:pt x="45" y="49"/>
                          <a:pt x="45" y="49"/>
                          <a:pt x="45" y="49"/>
                        </a:cubicBezTo>
                        <a:cubicBezTo>
                          <a:pt x="45" y="49"/>
                          <a:pt x="45" y="49"/>
                          <a:pt x="45" y="49"/>
                        </a:cubicBezTo>
                        <a:cubicBezTo>
                          <a:pt x="45" y="49"/>
                          <a:pt x="45" y="49"/>
                          <a:pt x="45" y="49"/>
                        </a:cubicBezTo>
                        <a:cubicBezTo>
                          <a:pt x="45" y="48"/>
                          <a:pt x="45" y="48"/>
                          <a:pt x="45" y="48"/>
                        </a:cubicBezTo>
                        <a:cubicBezTo>
                          <a:pt x="44" y="48"/>
                          <a:pt x="44" y="48"/>
                          <a:pt x="44" y="48"/>
                        </a:cubicBezTo>
                        <a:cubicBezTo>
                          <a:pt x="44" y="48"/>
                          <a:pt x="44" y="48"/>
                          <a:pt x="44" y="48"/>
                        </a:cubicBezTo>
                        <a:cubicBezTo>
                          <a:pt x="44" y="48"/>
                          <a:pt x="44" y="48"/>
                          <a:pt x="44" y="48"/>
                        </a:cubicBezTo>
                        <a:cubicBezTo>
                          <a:pt x="44" y="48"/>
                          <a:pt x="44" y="48"/>
                          <a:pt x="44" y="48"/>
                        </a:cubicBezTo>
                        <a:cubicBezTo>
                          <a:pt x="44" y="47"/>
                          <a:pt x="44" y="47"/>
                          <a:pt x="44" y="47"/>
                        </a:cubicBezTo>
                        <a:cubicBezTo>
                          <a:pt x="44" y="47"/>
                          <a:pt x="44" y="47"/>
                          <a:pt x="44" y="47"/>
                        </a:cubicBezTo>
                        <a:cubicBezTo>
                          <a:pt x="44" y="47"/>
                          <a:pt x="44" y="47"/>
                          <a:pt x="44" y="47"/>
                        </a:cubicBezTo>
                        <a:cubicBezTo>
                          <a:pt x="44" y="47"/>
                          <a:pt x="44" y="47"/>
                          <a:pt x="44" y="47"/>
                        </a:cubicBezTo>
                        <a:cubicBezTo>
                          <a:pt x="44" y="47"/>
                          <a:pt x="44" y="47"/>
                          <a:pt x="44" y="47"/>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2" y="45"/>
                          <a:pt x="42" y="45"/>
                          <a:pt x="42" y="45"/>
                        </a:cubicBezTo>
                        <a:cubicBezTo>
                          <a:pt x="42" y="45"/>
                          <a:pt x="42" y="45"/>
                          <a:pt x="42" y="45"/>
                        </a:cubicBezTo>
                        <a:cubicBezTo>
                          <a:pt x="42" y="44"/>
                          <a:pt x="42" y="44"/>
                          <a:pt x="42" y="44"/>
                        </a:cubicBezTo>
                        <a:cubicBezTo>
                          <a:pt x="42" y="44"/>
                          <a:pt x="42" y="44"/>
                          <a:pt x="42" y="44"/>
                        </a:cubicBezTo>
                        <a:cubicBezTo>
                          <a:pt x="42" y="44"/>
                          <a:pt x="42" y="44"/>
                          <a:pt x="42" y="44"/>
                        </a:cubicBezTo>
                        <a:cubicBezTo>
                          <a:pt x="42" y="44"/>
                          <a:pt x="42" y="44"/>
                          <a:pt x="42" y="44"/>
                        </a:cubicBezTo>
                        <a:cubicBezTo>
                          <a:pt x="41" y="42"/>
                          <a:pt x="41" y="42"/>
                          <a:pt x="41" y="42"/>
                        </a:cubicBezTo>
                        <a:cubicBezTo>
                          <a:pt x="41" y="42"/>
                          <a:pt x="41" y="42"/>
                          <a:pt x="41" y="42"/>
                        </a:cubicBezTo>
                        <a:cubicBezTo>
                          <a:pt x="41" y="41"/>
                          <a:pt x="41" y="41"/>
                          <a:pt x="41" y="41"/>
                        </a:cubicBezTo>
                        <a:cubicBezTo>
                          <a:pt x="41" y="41"/>
                          <a:pt x="41" y="41"/>
                          <a:pt x="41" y="41"/>
                        </a:cubicBezTo>
                        <a:cubicBezTo>
                          <a:pt x="40" y="41"/>
                          <a:pt x="40" y="41"/>
                          <a:pt x="40" y="41"/>
                        </a:cubicBezTo>
                        <a:cubicBezTo>
                          <a:pt x="40" y="41"/>
                          <a:pt x="40" y="41"/>
                          <a:pt x="40" y="41"/>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39"/>
                          <a:pt x="40" y="39"/>
                          <a:pt x="40" y="39"/>
                        </a:cubicBezTo>
                        <a:cubicBezTo>
                          <a:pt x="40" y="39"/>
                          <a:pt x="40" y="39"/>
                          <a:pt x="40" y="39"/>
                        </a:cubicBezTo>
                        <a:cubicBezTo>
                          <a:pt x="40" y="39"/>
                          <a:pt x="40" y="39"/>
                          <a:pt x="40" y="39"/>
                        </a:cubicBezTo>
                        <a:cubicBezTo>
                          <a:pt x="39" y="39"/>
                          <a:pt x="39" y="39"/>
                          <a:pt x="39" y="39"/>
                        </a:cubicBezTo>
                        <a:cubicBezTo>
                          <a:pt x="39" y="39"/>
                          <a:pt x="39" y="39"/>
                          <a:pt x="39" y="39"/>
                        </a:cubicBezTo>
                        <a:cubicBezTo>
                          <a:pt x="39" y="38"/>
                          <a:pt x="39" y="38"/>
                          <a:pt x="39" y="38"/>
                        </a:cubicBezTo>
                        <a:cubicBezTo>
                          <a:pt x="38" y="38"/>
                          <a:pt x="38" y="38"/>
                          <a:pt x="38" y="38"/>
                        </a:cubicBezTo>
                        <a:cubicBezTo>
                          <a:pt x="37" y="38"/>
                          <a:pt x="37" y="38"/>
                          <a:pt x="37" y="38"/>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6"/>
                          <a:pt x="37" y="36"/>
                          <a:pt x="37" y="36"/>
                        </a:cubicBezTo>
                        <a:cubicBezTo>
                          <a:pt x="36" y="36"/>
                          <a:pt x="36" y="36"/>
                          <a:pt x="36" y="36"/>
                        </a:cubicBezTo>
                        <a:cubicBezTo>
                          <a:pt x="36" y="36"/>
                          <a:pt x="36" y="36"/>
                          <a:pt x="36" y="36"/>
                        </a:cubicBezTo>
                        <a:cubicBezTo>
                          <a:pt x="35" y="35"/>
                          <a:pt x="35" y="35"/>
                          <a:pt x="35" y="35"/>
                        </a:cubicBezTo>
                        <a:cubicBezTo>
                          <a:pt x="35" y="35"/>
                          <a:pt x="35" y="35"/>
                          <a:pt x="35" y="35"/>
                        </a:cubicBezTo>
                        <a:cubicBezTo>
                          <a:pt x="35" y="34"/>
                          <a:pt x="35" y="34"/>
                          <a:pt x="35" y="34"/>
                        </a:cubicBezTo>
                        <a:cubicBezTo>
                          <a:pt x="34" y="34"/>
                          <a:pt x="34" y="34"/>
                          <a:pt x="34" y="34"/>
                        </a:cubicBezTo>
                        <a:cubicBezTo>
                          <a:pt x="34" y="34"/>
                          <a:pt x="34" y="34"/>
                          <a:pt x="34" y="34"/>
                        </a:cubicBezTo>
                        <a:cubicBezTo>
                          <a:pt x="34" y="34"/>
                          <a:pt x="34" y="34"/>
                          <a:pt x="34" y="34"/>
                        </a:cubicBezTo>
                        <a:cubicBezTo>
                          <a:pt x="35" y="34"/>
                          <a:pt x="35" y="34"/>
                          <a:pt x="35" y="34"/>
                        </a:cubicBezTo>
                        <a:cubicBezTo>
                          <a:pt x="35" y="34"/>
                          <a:pt x="35" y="34"/>
                          <a:pt x="35" y="34"/>
                        </a:cubicBezTo>
                        <a:cubicBezTo>
                          <a:pt x="35" y="34"/>
                          <a:pt x="35" y="34"/>
                          <a:pt x="35" y="34"/>
                        </a:cubicBezTo>
                        <a:cubicBezTo>
                          <a:pt x="35" y="34"/>
                          <a:pt x="35" y="34"/>
                          <a:pt x="35" y="34"/>
                        </a:cubicBezTo>
                        <a:cubicBezTo>
                          <a:pt x="35" y="34"/>
                          <a:pt x="35" y="34"/>
                          <a:pt x="35" y="34"/>
                        </a:cubicBezTo>
                        <a:cubicBezTo>
                          <a:pt x="35" y="34"/>
                          <a:pt x="35" y="34"/>
                          <a:pt x="35"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3"/>
                          <a:pt x="36" y="33"/>
                          <a:pt x="36" y="33"/>
                        </a:cubicBezTo>
                        <a:cubicBezTo>
                          <a:pt x="35" y="33"/>
                          <a:pt x="35" y="33"/>
                          <a:pt x="35" y="33"/>
                        </a:cubicBezTo>
                        <a:cubicBezTo>
                          <a:pt x="35" y="33"/>
                          <a:pt x="35" y="33"/>
                          <a:pt x="35" y="33"/>
                        </a:cubicBezTo>
                        <a:cubicBezTo>
                          <a:pt x="35" y="33"/>
                          <a:pt x="35" y="33"/>
                          <a:pt x="35" y="33"/>
                        </a:cubicBezTo>
                        <a:cubicBezTo>
                          <a:pt x="35" y="33"/>
                          <a:pt x="35" y="33"/>
                          <a:pt x="35" y="33"/>
                        </a:cubicBezTo>
                        <a:cubicBezTo>
                          <a:pt x="35" y="33"/>
                          <a:pt x="35" y="33"/>
                          <a:pt x="35" y="33"/>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1"/>
                          <a:pt x="35" y="31"/>
                          <a:pt x="35" y="31"/>
                        </a:cubicBezTo>
                        <a:cubicBezTo>
                          <a:pt x="35" y="31"/>
                          <a:pt x="35" y="31"/>
                          <a:pt x="35" y="31"/>
                        </a:cubicBezTo>
                        <a:cubicBezTo>
                          <a:pt x="36" y="31"/>
                          <a:pt x="36" y="31"/>
                          <a:pt x="36" y="31"/>
                        </a:cubicBezTo>
                        <a:cubicBezTo>
                          <a:pt x="36" y="31"/>
                          <a:pt x="36" y="31"/>
                          <a:pt x="36" y="31"/>
                        </a:cubicBezTo>
                        <a:cubicBezTo>
                          <a:pt x="36" y="31"/>
                          <a:pt x="36" y="31"/>
                          <a:pt x="36" y="31"/>
                        </a:cubicBezTo>
                        <a:cubicBezTo>
                          <a:pt x="36" y="31"/>
                          <a:pt x="36" y="31"/>
                          <a:pt x="36" y="31"/>
                        </a:cubicBezTo>
                        <a:cubicBezTo>
                          <a:pt x="35" y="30"/>
                          <a:pt x="35" y="30"/>
                          <a:pt x="35" y="30"/>
                        </a:cubicBezTo>
                        <a:cubicBezTo>
                          <a:pt x="35" y="30"/>
                          <a:pt x="35" y="30"/>
                          <a:pt x="35" y="30"/>
                        </a:cubicBezTo>
                        <a:cubicBezTo>
                          <a:pt x="35" y="29"/>
                          <a:pt x="35" y="29"/>
                          <a:pt x="35" y="29"/>
                        </a:cubicBezTo>
                        <a:cubicBezTo>
                          <a:pt x="35" y="29"/>
                          <a:pt x="35" y="29"/>
                          <a:pt x="35" y="29"/>
                        </a:cubicBezTo>
                        <a:cubicBezTo>
                          <a:pt x="35" y="29"/>
                          <a:pt x="35" y="29"/>
                          <a:pt x="35" y="29"/>
                        </a:cubicBezTo>
                        <a:cubicBezTo>
                          <a:pt x="35" y="29"/>
                          <a:pt x="35" y="29"/>
                          <a:pt x="35" y="29"/>
                        </a:cubicBezTo>
                        <a:cubicBezTo>
                          <a:pt x="35" y="29"/>
                          <a:pt x="35" y="29"/>
                          <a:pt x="35" y="29"/>
                        </a:cubicBezTo>
                        <a:cubicBezTo>
                          <a:pt x="35" y="28"/>
                          <a:pt x="35" y="28"/>
                          <a:pt x="35" y="28"/>
                        </a:cubicBezTo>
                        <a:cubicBezTo>
                          <a:pt x="35" y="28"/>
                          <a:pt x="35" y="28"/>
                          <a:pt x="35" y="28"/>
                        </a:cubicBezTo>
                        <a:cubicBezTo>
                          <a:pt x="35" y="28"/>
                          <a:pt x="35" y="28"/>
                          <a:pt x="35" y="28"/>
                        </a:cubicBezTo>
                        <a:cubicBezTo>
                          <a:pt x="35" y="28"/>
                          <a:pt x="35" y="28"/>
                          <a:pt x="35" y="28"/>
                        </a:cubicBezTo>
                        <a:cubicBezTo>
                          <a:pt x="35" y="28"/>
                          <a:pt x="35" y="28"/>
                          <a:pt x="35" y="28"/>
                        </a:cubicBezTo>
                        <a:cubicBezTo>
                          <a:pt x="35" y="28"/>
                          <a:pt x="35" y="28"/>
                          <a:pt x="35" y="28"/>
                        </a:cubicBezTo>
                        <a:cubicBezTo>
                          <a:pt x="34" y="27"/>
                          <a:pt x="34" y="27"/>
                          <a:pt x="34" y="27"/>
                        </a:cubicBezTo>
                        <a:cubicBezTo>
                          <a:pt x="34" y="27"/>
                          <a:pt x="34" y="27"/>
                          <a:pt x="34" y="27"/>
                        </a:cubicBezTo>
                        <a:cubicBezTo>
                          <a:pt x="34" y="27"/>
                          <a:pt x="34" y="27"/>
                          <a:pt x="34" y="27"/>
                        </a:cubicBezTo>
                        <a:cubicBezTo>
                          <a:pt x="34" y="26"/>
                          <a:pt x="34" y="26"/>
                          <a:pt x="34" y="26"/>
                        </a:cubicBezTo>
                        <a:cubicBezTo>
                          <a:pt x="34" y="26"/>
                          <a:pt x="34" y="26"/>
                          <a:pt x="34" y="26"/>
                        </a:cubicBezTo>
                        <a:cubicBezTo>
                          <a:pt x="34" y="26"/>
                          <a:pt x="34" y="26"/>
                          <a:pt x="34" y="26"/>
                        </a:cubicBezTo>
                        <a:cubicBezTo>
                          <a:pt x="34" y="26"/>
                          <a:pt x="34" y="26"/>
                          <a:pt x="34" y="26"/>
                        </a:cubicBezTo>
                        <a:cubicBezTo>
                          <a:pt x="33" y="26"/>
                          <a:pt x="33" y="26"/>
                          <a:pt x="33" y="26"/>
                        </a:cubicBezTo>
                        <a:cubicBezTo>
                          <a:pt x="33" y="25"/>
                          <a:pt x="33" y="25"/>
                          <a:pt x="33" y="25"/>
                        </a:cubicBezTo>
                        <a:cubicBezTo>
                          <a:pt x="33" y="25"/>
                          <a:pt x="33" y="25"/>
                          <a:pt x="33" y="25"/>
                        </a:cubicBezTo>
                        <a:cubicBezTo>
                          <a:pt x="33" y="25"/>
                          <a:pt x="33" y="25"/>
                          <a:pt x="33" y="25"/>
                        </a:cubicBezTo>
                        <a:cubicBezTo>
                          <a:pt x="33" y="25"/>
                          <a:pt x="33" y="25"/>
                          <a:pt x="33" y="25"/>
                        </a:cubicBezTo>
                        <a:cubicBezTo>
                          <a:pt x="33" y="25"/>
                          <a:pt x="33" y="25"/>
                          <a:pt x="33" y="25"/>
                        </a:cubicBezTo>
                        <a:cubicBezTo>
                          <a:pt x="33" y="25"/>
                          <a:pt x="33" y="25"/>
                          <a:pt x="33" y="25"/>
                        </a:cubicBezTo>
                        <a:cubicBezTo>
                          <a:pt x="33" y="24"/>
                          <a:pt x="33" y="24"/>
                          <a:pt x="33" y="24"/>
                        </a:cubicBezTo>
                        <a:cubicBezTo>
                          <a:pt x="33" y="24"/>
                          <a:pt x="33" y="24"/>
                          <a:pt x="33" y="24"/>
                        </a:cubicBezTo>
                        <a:cubicBezTo>
                          <a:pt x="32" y="24"/>
                          <a:pt x="32" y="24"/>
                          <a:pt x="32" y="24"/>
                        </a:cubicBezTo>
                        <a:cubicBezTo>
                          <a:pt x="32" y="23"/>
                          <a:pt x="32" y="23"/>
                          <a:pt x="32" y="23"/>
                        </a:cubicBezTo>
                        <a:cubicBezTo>
                          <a:pt x="32" y="23"/>
                          <a:pt x="32" y="23"/>
                          <a:pt x="32" y="23"/>
                        </a:cubicBezTo>
                        <a:cubicBezTo>
                          <a:pt x="32" y="22"/>
                          <a:pt x="32" y="22"/>
                          <a:pt x="32" y="22"/>
                        </a:cubicBezTo>
                        <a:cubicBezTo>
                          <a:pt x="32" y="22"/>
                          <a:pt x="32" y="22"/>
                          <a:pt x="32" y="22"/>
                        </a:cubicBezTo>
                        <a:cubicBezTo>
                          <a:pt x="33" y="16"/>
                          <a:pt x="34" y="9"/>
                          <a:pt x="35" y="2"/>
                        </a:cubicBezTo>
                        <a:cubicBezTo>
                          <a:pt x="30" y="2"/>
                          <a:pt x="26" y="1"/>
                          <a:pt x="21" y="0"/>
                        </a:cubicBezTo>
                        <a:cubicBezTo>
                          <a:pt x="20" y="7"/>
                          <a:pt x="20" y="13"/>
                          <a:pt x="18" y="19"/>
                        </a:cubicBezTo>
                        <a:cubicBezTo>
                          <a:pt x="17" y="30"/>
                          <a:pt x="15" y="41"/>
                          <a:pt x="13" y="51"/>
                        </a:cubicBezTo>
                        <a:cubicBezTo>
                          <a:pt x="13" y="52"/>
                          <a:pt x="13" y="52"/>
                          <a:pt x="13" y="52"/>
                        </a:cubicBezTo>
                        <a:cubicBezTo>
                          <a:pt x="13" y="53"/>
                          <a:pt x="13" y="53"/>
                          <a:pt x="13" y="53"/>
                        </a:cubicBezTo>
                        <a:cubicBezTo>
                          <a:pt x="13" y="53"/>
                          <a:pt x="13" y="53"/>
                          <a:pt x="13" y="53"/>
                        </a:cubicBezTo>
                        <a:cubicBezTo>
                          <a:pt x="13" y="53"/>
                          <a:pt x="13" y="53"/>
                          <a:pt x="13" y="53"/>
                        </a:cubicBezTo>
                        <a:cubicBezTo>
                          <a:pt x="14" y="54"/>
                          <a:pt x="14" y="54"/>
                          <a:pt x="14" y="54"/>
                        </a:cubicBezTo>
                        <a:cubicBezTo>
                          <a:pt x="14" y="55"/>
                          <a:pt x="14" y="55"/>
                          <a:pt x="14" y="55"/>
                        </a:cubicBezTo>
                        <a:cubicBezTo>
                          <a:pt x="14" y="55"/>
                          <a:pt x="14" y="55"/>
                          <a:pt x="14" y="55"/>
                        </a:cubicBezTo>
                        <a:cubicBezTo>
                          <a:pt x="14" y="56"/>
                          <a:pt x="14" y="56"/>
                          <a:pt x="14" y="56"/>
                        </a:cubicBezTo>
                        <a:cubicBezTo>
                          <a:pt x="14" y="57"/>
                          <a:pt x="14" y="57"/>
                          <a:pt x="14" y="57"/>
                        </a:cubicBezTo>
                        <a:cubicBezTo>
                          <a:pt x="14" y="57"/>
                          <a:pt x="14" y="57"/>
                          <a:pt x="14" y="57"/>
                        </a:cubicBezTo>
                        <a:cubicBezTo>
                          <a:pt x="14" y="58"/>
                          <a:pt x="14" y="58"/>
                          <a:pt x="14" y="58"/>
                        </a:cubicBezTo>
                        <a:cubicBezTo>
                          <a:pt x="14" y="58"/>
                          <a:pt x="14" y="58"/>
                          <a:pt x="14" y="58"/>
                        </a:cubicBezTo>
                        <a:cubicBezTo>
                          <a:pt x="13" y="59"/>
                          <a:pt x="13" y="59"/>
                          <a:pt x="13" y="59"/>
                        </a:cubicBezTo>
                        <a:cubicBezTo>
                          <a:pt x="13" y="59"/>
                          <a:pt x="13" y="59"/>
                          <a:pt x="13" y="59"/>
                        </a:cubicBezTo>
                        <a:cubicBezTo>
                          <a:pt x="14" y="60"/>
                          <a:pt x="14" y="60"/>
                          <a:pt x="14" y="60"/>
                        </a:cubicBezTo>
                        <a:cubicBezTo>
                          <a:pt x="14" y="60"/>
                          <a:pt x="14" y="61"/>
                          <a:pt x="14" y="61"/>
                        </a:cubicBezTo>
                        <a:cubicBezTo>
                          <a:pt x="14" y="61"/>
                          <a:pt x="14" y="61"/>
                          <a:pt x="14" y="61"/>
                        </a:cubicBezTo>
                        <a:cubicBezTo>
                          <a:pt x="15" y="63"/>
                          <a:pt x="15" y="63"/>
                          <a:pt x="15" y="63"/>
                        </a:cubicBezTo>
                        <a:cubicBezTo>
                          <a:pt x="15" y="64"/>
                          <a:pt x="15" y="64"/>
                          <a:pt x="15" y="64"/>
                        </a:cubicBezTo>
                        <a:cubicBezTo>
                          <a:pt x="15" y="64"/>
                          <a:pt x="15" y="64"/>
                          <a:pt x="15" y="64"/>
                        </a:cubicBezTo>
                        <a:cubicBezTo>
                          <a:pt x="15" y="64"/>
                          <a:pt x="15" y="64"/>
                          <a:pt x="15" y="64"/>
                        </a:cubicBezTo>
                        <a:cubicBezTo>
                          <a:pt x="16" y="65"/>
                          <a:pt x="16" y="65"/>
                          <a:pt x="16" y="65"/>
                        </a:cubicBezTo>
                        <a:cubicBezTo>
                          <a:pt x="17" y="65"/>
                          <a:pt x="17" y="65"/>
                          <a:pt x="17" y="65"/>
                        </a:cubicBezTo>
                        <a:cubicBezTo>
                          <a:pt x="17" y="65"/>
                          <a:pt x="17" y="65"/>
                          <a:pt x="17" y="65"/>
                        </a:cubicBezTo>
                        <a:cubicBezTo>
                          <a:pt x="17" y="66"/>
                          <a:pt x="17" y="66"/>
                          <a:pt x="17" y="66"/>
                        </a:cubicBezTo>
                        <a:cubicBezTo>
                          <a:pt x="18" y="66"/>
                          <a:pt x="18" y="66"/>
                          <a:pt x="18" y="66"/>
                        </a:cubicBezTo>
                        <a:cubicBezTo>
                          <a:pt x="18" y="66"/>
                          <a:pt x="18" y="66"/>
                          <a:pt x="18" y="66"/>
                        </a:cubicBezTo>
                        <a:cubicBezTo>
                          <a:pt x="18" y="66"/>
                          <a:pt x="18" y="66"/>
                          <a:pt x="18" y="66"/>
                        </a:cubicBezTo>
                        <a:cubicBezTo>
                          <a:pt x="18" y="67"/>
                          <a:pt x="18" y="67"/>
                          <a:pt x="18" y="67"/>
                        </a:cubicBezTo>
                        <a:cubicBezTo>
                          <a:pt x="19" y="68"/>
                          <a:pt x="19" y="68"/>
                          <a:pt x="19" y="68"/>
                        </a:cubicBezTo>
                        <a:cubicBezTo>
                          <a:pt x="19" y="69"/>
                          <a:pt x="19" y="69"/>
                          <a:pt x="19" y="69"/>
                        </a:cubicBezTo>
                        <a:cubicBezTo>
                          <a:pt x="19" y="69"/>
                          <a:pt x="19" y="69"/>
                          <a:pt x="19" y="69"/>
                        </a:cubicBezTo>
                        <a:cubicBezTo>
                          <a:pt x="19" y="70"/>
                          <a:pt x="19" y="70"/>
                          <a:pt x="19" y="70"/>
                        </a:cubicBezTo>
                        <a:cubicBezTo>
                          <a:pt x="19" y="70"/>
                          <a:pt x="19" y="70"/>
                          <a:pt x="19" y="70"/>
                        </a:cubicBezTo>
                        <a:cubicBezTo>
                          <a:pt x="19" y="70"/>
                          <a:pt x="19" y="70"/>
                          <a:pt x="19" y="70"/>
                        </a:cubicBezTo>
                        <a:cubicBezTo>
                          <a:pt x="18" y="71"/>
                          <a:pt x="18" y="71"/>
                          <a:pt x="18" y="71"/>
                        </a:cubicBezTo>
                        <a:cubicBezTo>
                          <a:pt x="18" y="71"/>
                          <a:pt x="18" y="71"/>
                          <a:pt x="18" y="71"/>
                        </a:cubicBezTo>
                        <a:cubicBezTo>
                          <a:pt x="18" y="71"/>
                          <a:pt x="18" y="71"/>
                          <a:pt x="18" y="71"/>
                        </a:cubicBezTo>
                        <a:cubicBezTo>
                          <a:pt x="17" y="72"/>
                          <a:pt x="17" y="72"/>
                          <a:pt x="17" y="72"/>
                        </a:cubicBezTo>
                        <a:cubicBezTo>
                          <a:pt x="17" y="72"/>
                          <a:pt x="17" y="72"/>
                          <a:pt x="17" y="72"/>
                        </a:cubicBezTo>
                        <a:cubicBezTo>
                          <a:pt x="17" y="73"/>
                          <a:pt x="17" y="73"/>
                          <a:pt x="17" y="73"/>
                        </a:cubicBezTo>
                        <a:cubicBezTo>
                          <a:pt x="16" y="73"/>
                          <a:pt x="16" y="73"/>
                          <a:pt x="16" y="73"/>
                        </a:cubicBezTo>
                        <a:cubicBezTo>
                          <a:pt x="16" y="74"/>
                          <a:pt x="16" y="74"/>
                          <a:pt x="16" y="74"/>
                        </a:cubicBezTo>
                        <a:cubicBezTo>
                          <a:pt x="15" y="74"/>
                          <a:pt x="15" y="74"/>
                          <a:pt x="15" y="74"/>
                        </a:cubicBezTo>
                        <a:cubicBezTo>
                          <a:pt x="15" y="75"/>
                          <a:pt x="15" y="75"/>
                          <a:pt x="15" y="75"/>
                        </a:cubicBezTo>
                        <a:cubicBezTo>
                          <a:pt x="15" y="76"/>
                          <a:pt x="15" y="76"/>
                          <a:pt x="15" y="76"/>
                        </a:cubicBezTo>
                        <a:cubicBezTo>
                          <a:pt x="15" y="76"/>
                          <a:pt x="15" y="76"/>
                          <a:pt x="15" y="76"/>
                        </a:cubicBezTo>
                        <a:cubicBezTo>
                          <a:pt x="15" y="76"/>
                          <a:pt x="15" y="76"/>
                          <a:pt x="15" y="76"/>
                        </a:cubicBezTo>
                        <a:cubicBezTo>
                          <a:pt x="14" y="77"/>
                          <a:pt x="14" y="77"/>
                          <a:pt x="14" y="77"/>
                        </a:cubicBezTo>
                        <a:cubicBezTo>
                          <a:pt x="14" y="78"/>
                          <a:pt x="14" y="78"/>
                          <a:pt x="14" y="78"/>
                        </a:cubicBezTo>
                        <a:cubicBezTo>
                          <a:pt x="12" y="80"/>
                          <a:pt x="12" y="80"/>
                          <a:pt x="12" y="80"/>
                        </a:cubicBezTo>
                        <a:cubicBezTo>
                          <a:pt x="12" y="80"/>
                          <a:pt x="12" y="80"/>
                          <a:pt x="12" y="80"/>
                        </a:cubicBezTo>
                        <a:cubicBezTo>
                          <a:pt x="12" y="80"/>
                          <a:pt x="12" y="80"/>
                          <a:pt x="12" y="80"/>
                        </a:cubicBezTo>
                        <a:cubicBezTo>
                          <a:pt x="12" y="81"/>
                          <a:pt x="12" y="81"/>
                          <a:pt x="12" y="81"/>
                        </a:cubicBezTo>
                        <a:cubicBezTo>
                          <a:pt x="12" y="81"/>
                          <a:pt x="12" y="81"/>
                          <a:pt x="12" y="81"/>
                        </a:cubicBezTo>
                        <a:cubicBezTo>
                          <a:pt x="12" y="81"/>
                          <a:pt x="12" y="81"/>
                          <a:pt x="12" y="81"/>
                        </a:cubicBezTo>
                        <a:cubicBezTo>
                          <a:pt x="12" y="81"/>
                          <a:pt x="12" y="81"/>
                          <a:pt x="12" y="81"/>
                        </a:cubicBezTo>
                        <a:cubicBezTo>
                          <a:pt x="12" y="81"/>
                          <a:pt x="12" y="81"/>
                          <a:pt x="12" y="81"/>
                        </a:cubicBezTo>
                        <a:cubicBezTo>
                          <a:pt x="12" y="82"/>
                          <a:pt x="12" y="82"/>
                          <a:pt x="12" y="82"/>
                        </a:cubicBezTo>
                        <a:cubicBezTo>
                          <a:pt x="11" y="83"/>
                          <a:pt x="11" y="83"/>
                          <a:pt x="11" y="83"/>
                        </a:cubicBezTo>
                        <a:cubicBezTo>
                          <a:pt x="11" y="83"/>
                          <a:pt x="11" y="83"/>
                          <a:pt x="11" y="83"/>
                        </a:cubicBezTo>
                        <a:cubicBezTo>
                          <a:pt x="10" y="85"/>
                          <a:pt x="10" y="85"/>
                          <a:pt x="10" y="85"/>
                        </a:cubicBezTo>
                        <a:cubicBezTo>
                          <a:pt x="10" y="85"/>
                          <a:pt x="10" y="85"/>
                          <a:pt x="10" y="85"/>
                        </a:cubicBezTo>
                        <a:cubicBezTo>
                          <a:pt x="10" y="85"/>
                          <a:pt x="10" y="85"/>
                          <a:pt x="10" y="85"/>
                        </a:cubicBezTo>
                        <a:cubicBezTo>
                          <a:pt x="9" y="85"/>
                          <a:pt x="9" y="85"/>
                          <a:pt x="9" y="85"/>
                        </a:cubicBezTo>
                        <a:cubicBezTo>
                          <a:pt x="8" y="86"/>
                          <a:pt x="8" y="86"/>
                          <a:pt x="8" y="86"/>
                        </a:cubicBezTo>
                        <a:cubicBezTo>
                          <a:pt x="8" y="86"/>
                          <a:pt x="8" y="86"/>
                          <a:pt x="8" y="86"/>
                        </a:cubicBezTo>
                        <a:cubicBezTo>
                          <a:pt x="8" y="87"/>
                          <a:pt x="8" y="87"/>
                          <a:pt x="8" y="87"/>
                        </a:cubicBezTo>
                        <a:cubicBezTo>
                          <a:pt x="7" y="88"/>
                          <a:pt x="7" y="88"/>
                          <a:pt x="7" y="88"/>
                        </a:cubicBezTo>
                        <a:cubicBezTo>
                          <a:pt x="7" y="88"/>
                          <a:pt x="7" y="88"/>
                          <a:pt x="7" y="88"/>
                        </a:cubicBezTo>
                        <a:cubicBezTo>
                          <a:pt x="7" y="89"/>
                          <a:pt x="7" y="89"/>
                          <a:pt x="7" y="89"/>
                        </a:cubicBezTo>
                        <a:cubicBezTo>
                          <a:pt x="6" y="89"/>
                          <a:pt x="6" y="89"/>
                          <a:pt x="6" y="89"/>
                        </a:cubicBezTo>
                        <a:cubicBezTo>
                          <a:pt x="6" y="89"/>
                          <a:pt x="6" y="89"/>
                          <a:pt x="6" y="89"/>
                        </a:cubicBezTo>
                        <a:cubicBezTo>
                          <a:pt x="6" y="90"/>
                          <a:pt x="6" y="90"/>
                          <a:pt x="6" y="90"/>
                        </a:cubicBezTo>
                        <a:cubicBezTo>
                          <a:pt x="6" y="90"/>
                          <a:pt x="6" y="90"/>
                          <a:pt x="6" y="90"/>
                        </a:cubicBezTo>
                        <a:cubicBezTo>
                          <a:pt x="6" y="90"/>
                          <a:pt x="6" y="90"/>
                          <a:pt x="6" y="90"/>
                        </a:cubicBezTo>
                        <a:cubicBezTo>
                          <a:pt x="5" y="90"/>
                          <a:pt x="5" y="90"/>
                          <a:pt x="5" y="90"/>
                        </a:cubicBezTo>
                        <a:cubicBezTo>
                          <a:pt x="5" y="90"/>
                          <a:pt x="5" y="90"/>
                          <a:pt x="5" y="90"/>
                        </a:cubicBezTo>
                        <a:cubicBezTo>
                          <a:pt x="5" y="90"/>
                          <a:pt x="5" y="90"/>
                          <a:pt x="5" y="90"/>
                        </a:cubicBezTo>
                        <a:cubicBezTo>
                          <a:pt x="5" y="90"/>
                          <a:pt x="5" y="90"/>
                          <a:pt x="5" y="90"/>
                        </a:cubicBezTo>
                        <a:cubicBezTo>
                          <a:pt x="5" y="90"/>
                          <a:pt x="5" y="90"/>
                          <a:pt x="5" y="90"/>
                        </a:cubicBezTo>
                        <a:cubicBezTo>
                          <a:pt x="5" y="91"/>
                          <a:pt x="5" y="91"/>
                          <a:pt x="5" y="91"/>
                        </a:cubicBezTo>
                        <a:cubicBezTo>
                          <a:pt x="5" y="91"/>
                          <a:pt x="5" y="91"/>
                          <a:pt x="5" y="91"/>
                        </a:cubicBezTo>
                        <a:cubicBezTo>
                          <a:pt x="5" y="92"/>
                          <a:pt x="5" y="92"/>
                          <a:pt x="5" y="92"/>
                        </a:cubicBezTo>
                        <a:cubicBezTo>
                          <a:pt x="5" y="92"/>
                          <a:pt x="5" y="92"/>
                          <a:pt x="5" y="92"/>
                        </a:cubicBezTo>
                        <a:cubicBezTo>
                          <a:pt x="5" y="92"/>
                          <a:pt x="5" y="92"/>
                          <a:pt x="5" y="92"/>
                        </a:cubicBezTo>
                        <a:cubicBezTo>
                          <a:pt x="5" y="93"/>
                          <a:pt x="5" y="93"/>
                          <a:pt x="5" y="93"/>
                        </a:cubicBezTo>
                        <a:cubicBezTo>
                          <a:pt x="5" y="93"/>
                          <a:pt x="5" y="93"/>
                          <a:pt x="5" y="93"/>
                        </a:cubicBezTo>
                        <a:cubicBezTo>
                          <a:pt x="5" y="93"/>
                          <a:pt x="5" y="93"/>
                          <a:pt x="5" y="93"/>
                        </a:cubicBezTo>
                        <a:cubicBezTo>
                          <a:pt x="5" y="93"/>
                          <a:pt x="5" y="93"/>
                          <a:pt x="5" y="93"/>
                        </a:cubicBezTo>
                        <a:cubicBezTo>
                          <a:pt x="5" y="94"/>
                          <a:pt x="5" y="94"/>
                          <a:pt x="5" y="94"/>
                        </a:cubicBezTo>
                        <a:cubicBezTo>
                          <a:pt x="5" y="94"/>
                          <a:pt x="5" y="94"/>
                          <a:pt x="5" y="94"/>
                        </a:cubicBezTo>
                        <a:cubicBezTo>
                          <a:pt x="5" y="94"/>
                          <a:pt x="5" y="94"/>
                          <a:pt x="5" y="94"/>
                        </a:cubicBezTo>
                        <a:cubicBezTo>
                          <a:pt x="5" y="95"/>
                          <a:pt x="5" y="95"/>
                          <a:pt x="5" y="95"/>
                        </a:cubicBezTo>
                        <a:cubicBezTo>
                          <a:pt x="5" y="95"/>
                          <a:pt x="5" y="95"/>
                          <a:pt x="5" y="95"/>
                        </a:cubicBezTo>
                        <a:cubicBezTo>
                          <a:pt x="6" y="94"/>
                          <a:pt x="6" y="94"/>
                          <a:pt x="6" y="94"/>
                        </a:cubicBezTo>
                        <a:cubicBezTo>
                          <a:pt x="6" y="94"/>
                          <a:pt x="6" y="94"/>
                          <a:pt x="6" y="94"/>
                        </a:cubicBezTo>
                        <a:cubicBezTo>
                          <a:pt x="6" y="94"/>
                          <a:pt x="6" y="94"/>
                          <a:pt x="6" y="94"/>
                        </a:cubicBezTo>
                        <a:cubicBezTo>
                          <a:pt x="6" y="94"/>
                          <a:pt x="6" y="94"/>
                          <a:pt x="6" y="94"/>
                        </a:cubicBezTo>
                        <a:cubicBezTo>
                          <a:pt x="6" y="94"/>
                          <a:pt x="6" y="94"/>
                          <a:pt x="6" y="94"/>
                        </a:cubicBezTo>
                        <a:cubicBezTo>
                          <a:pt x="6" y="95"/>
                          <a:pt x="6" y="95"/>
                          <a:pt x="6" y="95"/>
                        </a:cubicBezTo>
                        <a:cubicBezTo>
                          <a:pt x="6" y="95"/>
                          <a:pt x="6" y="95"/>
                          <a:pt x="6" y="95"/>
                        </a:cubicBezTo>
                        <a:cubicBezTo>
                          <a:pt x="7" y="95"/>
                          <a:pt x="7" y="95"/>
                          <a:pt x="7" y="95"/>
                        </a:cubicBezTo>
                        <a:cubicBezTo>
                          <a:pt x="7" y="95"/>
                          <a:pt x="7" y="95"/>
                          <a:pt x="7" y="95"/>
                        </a:cubicBezTo>
                        <a:cubicBezTo>
                          <a:pt x="7" y="95"/>
                          <a:pt x="7" y="95"/>
                          <a:pt x="7" y="95"/>
                        </a:cubicBezTo>
                        <a:cubicBezTo>
                          <a:pt x="7" y="95"/>
                          <a:pt x="7" y="95"/>
                          <a:pt x="7" y="95"/>
                        </a:cubicBezTo>
                        <a:cubicBezTo>
                          <a:pt x="8" y="95"/>
                          <a:pt x="8" y="95"/>
                          <a:pt x="8" y="95"/>
                        </a:cubicBezTo>
                        <a:cubicBezTo>
                          <a:pt x="8" y="95"/>
                          <a:pt x="8" y="95"/>
                          <a:pt x="8" y="95"/>
                        </a:cubicBezTo>
                        <a:cubicBezTo>
                          <a:pt x="8" y="95"/>
                          <a:pt x="8" y="95"/>
                          <a:pt x="8" y="95"/>
                        </a:cubicBezTo>
                        <a:cubicBezTo>
                          <a:pt x="8" y="96"/>
                          <a:pt x="8" y="96"/>
                          <a:pt x="8" y="96"/>
                        </a:cubicBezTo>
                        <a:cubicBezTo>
                          <a:pt x="8" y="96"/>
                          <a:pt x="8" y="96"/>
                          <a:pt x="8" y="96"/>
                        </a:cubicBezTo>
                        <a:cubicBezTo>
                          <a:pt x="8" y="96"/>
                          <a:pt x="8" y="96"/>
                          <a:pt x="8" y="96"/>
                        </a:cubicBezTo>
                        <a:cubicBezTo>
                          <a:pt x="8" y="96"/>
                          <a:pt x="8" y="96"/>
                          <a:pt x="8" y="96"/>
                        </a:cubicBezTo>
                        <a:cubicBezTo>
                          <a:pt x="8" y="96"/>
                          <a:pt x="8" y="96"/>
                          <a:pt x="8" y="96"/>
                        </a:cubicBezTo>
                        <a:cubicBezTo>
                          <a:pt x="8" y="97"/>
                          <a:pt x="8" y="97"/>
                          <a:pt x="8" y="97"/>
                        </a:cubicBezTo>
                        <a:cubicBezTo>
                          <a:pt x="8" y="97"/>
                          <a:pt x="8" y="97"/>
                          <a:pt x="8" y="97"/>
                        </a:cubicBezTo>
                        <a:cubicBezTo>
                          <a:pt x="8" y="97"/>
                          <a:pt x="8" y="97"/>
                          <a:pt x="8" y="97"/>
                        </a:cubicBezTo>
                        <a:cubicBezTo>
                          <a:pt x="8" y="97"/>
                          <a:pt x="8" y="97"/>
                          <a:pt x="8" y="97"/>
                        </a:cubicBezTo>
                        <a:cubicBezTo>
                          <a:pt x="8" y="97"/>
                          <a:pt x="8" y="97"/>
                          <a:pt x="8" y="97"/>
                        </a:cubicBezTo>
                        <a:cubicBezTo>
                          <a:pt x="8" y="98"/>
                          <a:pt x="8" y="98"/>
                          <a:pt x="8" y="98"/>
                        </a:cubicBezTo>
                        <a:cubicBezTo>
                          <a:pt x="8" y="98"/>
                          <a:pt x="8" y="98"/>
                          <a:pt x="8" y="98"/>
                        </a:cubicBezTo>
                        <a:cubicBezTo>
                          <a:pt x="8" y="98"/>
                          <a:pt x="8" y="98"/>
                          <a:pt x="8" y="98"/>
                        </a:cubicBezTo>
                        <a:cubicBezTo>
                          <a:pt x="8" y="98"/>
                          <a:pt x="8" y="98"/>
                          <a:pt x="8" y="98"/>
                        </a:cubicBezTo>
                        <a:cubicBezTo>
                          <a:pt x="8" y="98"/>
                          <a:pt x="8" y="98"/>
                          <a:pt x="8" y="98"/>
                        </a:cubicBezTo>
                        <a:cubicBezTo>
                          <a:pt x="8" y="98"/>
                          <a:pt x="8" y="98"/>
                          <a:pt x="8" y="98"/>
                        </a:cubicBezTo>
                        <a:cubicBezTo>
                          <a:pt x="7" y="98"/>
                          <a:pt x="7" y="98"/>
                          <a:pt x="7" y="98"/>
                        </a:cubicBezTo>
                        <a:cubicBezTo>
                          <a:pt x="7" y="98"/>
                          <a:pt x="7" y="98"/>
                          <a:pt x="7" y="98"/>
                        </a:cubicBezTo>
                        <a:cubicBezTo>
                          <a:pt x="7" y="99"/>
                          <a:pt x="7" y="99"/>
                          <a:pt x="7" y="99"/>
                        </a:cubicBezTo>
                        <a:cubicBezTo>
                          <a:pt x="7" y="99"/>
                          <a:pt x="7" y="99"/>
                          <a:pt x="7" y="99"/>
                        </a:cubicBezTo>
                        <a:cubicBezTo>
                          <a:pt x="7" y="100"/>
                          <a:pt x="7" y="100"/>
                          <a:pt x="7" y="100"/>
                        </a:cubicBezTo>
                        <a:cubicBezTo>
                          <a:pt x="7" y="100"/>
                          <a:pt x="7" y="100"/>
                          <a:pt x="7" y="100"/>
                        </a:cubicBezTo>
                        <a:cubicBezTo>
                          <a:pt x="7" y="100"/>
                          <a:pt x="7" y="100"/>
                          <a:pt x="7" y="100"/>
                        </a:cubicBezTo>
                        <a:cubicBezTo>
                          <a:pt x="7" y="100"/>
                          <a:pt x="7" y="100"/>
                          <a:pt x="7" y="100"/>
                        </a:cubicBezTo>
                        <a:cubicBezTo>
                          <a:pt x="7" y="101"/>
                          <a:pt x="7" y="101"/>
                          <a:pt x="7" y="101"/>
                        </a:cubicBezTo>
                        <a:cubicBezTo>
                          <a:pt x="7" y="101"/>
                          <a:pt x="7" y="101"/>
                          <a:pt x="7" y="101"/>
                        </a:cubicBezTo>
                        <a:cubicBezTo>
                          <a:pt x="7" y="102"/>
                          <a:pt x="7" y="102"/>
                          <a:pt x="7" y="102"/>
                        </a:cubicBezTo>
                        <a:cubicBezTo>
                          <a:pt x="6" y="102"/>
                          <a:pt x="6" y="102"/>
                          <a:pt x="6" y="102"/>
                        </a:cubicBezTo>
                        <a:cubicBezTo>
                          <a:pt x="6" y="103"/>
                          <a:pt x="6" y="103"/>
                          <a:pt x="6" y="103"/>
                        </a:cubicBezTo>
                        <a:cubicBezTo>
                          <a:pt x="6" y="103"/>
                          <a:pt x="6" y="103"/>
                          <a:pt x="6" y="103"/>
                        </a:cubicBezTo>
                        <a:cubicBezTo>
                          <a:pt x="6" y="103"/>
                          <a:pt x="6" y="103"/>
                          <a:pt x="6" y="103"/>
                        </a:cubicBezTo>
                        <a:cubicBezTo>
                          <a:pt x="5" y="104"/>
                          <a:pt x="5" y="104"/>
                          <a:pt x="5" y="104"/>
                        </a:cubicBezTo>
                        <a:cubicBezTo>
                          <a:pt x="5" y="104"/>
                          <a:pt x="5" y="104"/>
                          <a:pt x="5" y="104"/>
                        </a:cubicBezTo>
                        <a:cubicBezTo>
                          <a:pt x="5" y="104"/>
                          <a:pt x="5" y="104"/>
                          <a:pt x="5" y="104"/>
                        </a:cubicBezTo>
                        <a:cubicBezTo>
                          <a:pt x="5" y="104"/>
                          <a:pt x="5" y="104"/>
                          <a:pt x="5" y="104"/>
                        </a:cubicBezTo>
                        <a:cubicBezTo>
                          <a:pt x="5" y="104"/>
                          <a:pt x="5" y="104"/>
                          <a:pt x="5" y="104"/>
                        </a:cubicBezTo>
                        <a:cubicBezTo>
                          <a:pt x="4" y="116"/>
                          <a:pt x="2" y="128"/>
                          <a:pt x="0" y="140"/>
                        </a:cubicBezTo>
                        <a:cubicBezTo>
                          <a:pt x="29" y="144"/>
                          <a:pt x="58" y="148"/>
                          <a:pt x="88" y="151"/>
                        </a:cubicBezTo>
                        <a:cubicBezTo>
                          <a:pt x="89" y="134"/>
                          <a:pt x="91" y="118"/>
                          <a:pt x="93" y="101"/>
                        </a:cubicBezTo>
                        <a:lnTo>
                          <a:pt x="92" y="101"/>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6" name="Freeform 375">
                    <a:extLst>
                      <a:ext uri="{FF2B5EF4-FFF2-40B4-BE49-F238E27FC236}">
                        <a16:creationId xmlns="" xmlns:a16="http://schemas.microsoft.com/office/drawing/2014/main" id="{62D279AF-DB1E-4D50-9D39-C5D6F8DE5081}"/>
                      </a:ext>
                    </a:extLst>
                  </p:cNvPr>
                  <p:cNvSpPr>
                    <a:spLocks/>
                  </p:cNvSpPr>
                  <p:nvPr/>
                </p:nvSpPr>
                <p:spPr bwMode="auto">
                  <a:xfrm>
                    <a:off x="4727488" y="4035211"/>
                    <a:ext cx="581920" cy="440372"/>
                  </a:xfrm>
                  <a:custGeom>
                    <a:avLst/>
                    <a:gdLst>
                      <a:gd name="T0" fmla="*/ 110 w 111"/>
                      <a:gd name="T1" fmla="*/ 5 h 84"/>
                      <a:gd name="T2" fmla="*/ 18 w 111"/>
                      <a:gd name="T3" fmla="*/ 1 h 84"/>
                      <a:gd name="T4" fmla="*/ 6 w 111"/>
                      <a:gd name="T5" fmla="*/ 0 h 84"/>
                      <a:gd name="T6" fmla="*/ 0 w 111"/>
                      <a:gd name="T7" fmla="*/ 78 h 84"/>
                      <a:gd name="T8" fmla="*/ 99 w 111"/>
                      <a:gd name="T9" fmla="*/ 84 h 84"/>
                      <a:gd name="T10" fmla="*/ 110 w 111"/>
                      <a:gd name="T11" fmla="*/ 84 h 84"/>
                      <a:gd name="T12" fmla="*/ 111 w 111"/>
                      <a:gd name="T13" fmla="*/ 5 h 84"/>
                      <a:gd name="T14" fmla="*/ 110 w 111"/>
                      <a:gd name="T15" fmla="*/ 5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84">
                        <a:moveTo>
                          <a:pt x="110" y="5"/>
                        </a:moveTo>
                        <a:cubicBezTo>
                          <a:pt x="79" y="5"/>
                          <a:pt x="49" y="3"/>
                          <a:pt x="18" y="1"/>
                        </a:cubicBezTo>
                        <a:cubicBezTo>
                          <a:pt x="14" y="1"/>
                          <a:pt x="10" y="0"/>
                          <a:pt x="6" y="0"/>
                        </a:cubicBezTo>
                        <a:cubicBezTo>
                          <a:pt x="4" y="26"/>
                          <a:pt x="2" y="52"/>
                          <a:pt x="0" y="78"/>
                        </a:cubicBezTo>
                        <a:cubicBezTo>
                          <a:pt x="33" y="81"/>
                          <a:pt x="66" y="83"/>
                          <a:pt x="99" y="84"/>
                        </a:cubicBezTo>
                        <a:cubicBezTo>
                          <a:pt x="102" y="84"/>
                          <a:pt x="106" y="84"/>
                          <a:pt x="110" y="84"/>
                        </a:cubicBezTo>
                        <a:cubicBezTo>
                          <a:pt x="110" y="58"/>
                          <a:pt x="111" y="32"/>
                          <a:pt x="111" y="5"/>
                        </a:cubicBezTo>
                        <a:lnTo>
                          <a:pt x="110" y="5"/>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7" name="Freeform 376">
                    <a:extLst>
                      <a:ext uri="{FF2B5EF4-FFF2-40B4-BE49-F238E27FC236}">
                        <a16:creationId xmlns="" xmlns:a16="http://schemas.microsoft.com/office/drawing/2014/main" id="{C170A801-6908-44D7-BD63-5A8A6CE4AE41}"/>
                      </a:ext>
                    </a:extLst>
                  </p:cNvPr>
                  <p:cNvSpPr>
                    <a:spLocks noEditPoints="1"/>
                  </p:cNvSpPr>
                  <p:nvPr/>
                </p:nvSpPr>
                <p:spPr bwMode="auto">
                  <a:xfrm>
                    <a:off x="3558406" y="3757357"/>
                    <a:ext cx="718225" cy="1074716"/>
                  </a:xfrm>
                  <a:custGeom>
                    <a:avLst/>
                    <a:gdLst>
                      <a:gd name="T0" fmla="*/ 49 w 137"/>
                      <a:gd name="T1" fmla="*/ 183 h 205"/>
                      <a:gd name="T2" fmla="*/ 39 w 137"/>
                      <a:gd name="T3" fmla="*/ 167 h 205"/>
                      <a:gd name="T4" fmla="*/ 36 w 137"/>
                      <a:gd name="T5" fmla="*/ 164 h 205"/>
                      <a:gd name="T6" fmla="*/ 47 w 137"/>
                      <a:gd name="T7" fmla="*/ 167 h 205"/>
                      <a:gd name="T8" fmla="*/ 44 w 137"/>
                      <a:gd name="T9" fmla="*/ 166 h 205"/>
                      <a:gd name="T10" fmla="*/ 49 w 137"/>
                      <a:gd name="T11" fmla="*/ 168 h 205"/>
                      <a:gd name="T12" fmla="*/ 66 w 137"/>
                      <a:gd name="T13" fmla="*/ 182 h 205"/>
                      <a:gd name="T14" fmla="*/ 63 w 137"/>
                      <a:gd name="T15" fmla="*/ 181 h 205"/>
                      <a:gd name="T16" fmla="*/ 65 w 137"/>
                      <a:gd name="T17" fmla="*/ 183 h 205"/>
                      <a:gd name="T18" fmla="*/ 135 w 137"/>
                      <a:gd name="T19" fmla="*/ 173 h 205"/>
                      <a:gd name="T20" fmla="*/ 133 w 137"/>
                      <a:gd name="T21" fmla="*/ 168 h 205"/>
                      <a:gd name="T22" fmla="*/ 9 w 137"/>
                      <a:gd name="T23" fmla="*/ 5 h 205"/>
                      <a:gd name="T24" fmla="*/ 7 w 137"/>
                      <a:gd name="T25" fmla="*/ 17 h 205"/>
                      <a:gd name="T26" fmla="*/ 6 w 137"/>
                      <a:gd name="T27" fmla="*/ 22 h 205"/>
                      <a:gd name="T28" fmla="*/ 4 w 137"/>
                      <a:gd name="T29" fmla="*/ 25 h 205"/>
                      <a:gd name="T30" fmla="*/ 0 w 137"/>
                      <a:gd name="T31" fmla="*/ 28 h 205"/>
                      <a:gd name="T32" fmla="*/ 4 w 137"/>
                      <a:gd name="T33" fmla="*/ 40 h 205"/>
                      <a:gd name="T34" fmla="*/ 4 w 137"/>
                      <a:gd name="T35" fmla="*/ 53 h 205"/>
                      <a:gd name="T36" fmla="*/ 6 w 137"/>
                      <a:gd name="T37" fmla="*/ 65 h 205"/>
                      <a:gd name="T38" fmla="*/ 11 w 137"/>
                      <a:gd name="T39" fmla="*/ 75 h 205"/>
                      <a:gd name="T40" fmla="*/ 12 w 137"/>
                      <a:gd name="T41" fmla="*/ 77 h 205"/>
                      <a:gd name="T42" fmla="*/ 12 w 137"/>
                      <a:gd name="T43" fmla="*/ 80 h 205"/>
                      <a:gd name="T44" fmla="*/ 17 w 137"/>
                      <a:gd name="T45" fmla="*/ 86 h 205"/>
                      <a:gd name="T46" fmla="*/ 18 w 137"/>
                      <a:gd name="T47" fmla="*/ 84 h 205"/>
                      <a:gd name="T48" fmla="*/ 20 w 137"/>
                      <a:gd name="T49" fmla="*/ 80 h 205"/>
                      <a:gd name="T50" fmla="*/ 27 w 137"/>
                      <a:gd name="T51" fmla="*/ 82 h 205"/>
                      <a:gd name="T52" fmla="*/ 29 w 137"/>
                      <a:gd name="T53" fmla="*/ 84 h 205"/>
                      <a:gd name="T54" fmla="*/ 34 w 137"/>
                      <a:gd name="T55" fmla="*/ 85 h 205"/>
                      <a:gd name="T56" fmla="*/ 33 w 137"/>
                      <a:gd name="T57" fmla="*/ 84 h 205"/>
                      <a:gd name="T58" fmla="*/ 29 w 137"/>
                      <a:gd name="T59" fmla="*/ 84 h 205"/>
                      <a:gd name="T60" fmla="*/ 20 w 137"/>
                      <a:gd name="T61" fmla="*/ 83 h 205"/>
                      <a:gd name="T62" fmla="*/ 20 w 137"/>
                      <a:gd name="T63" fmla="*/ 87 h 205"/>
                      <a:gd name="T64" fmla="*/ 23 w 137"/>
                      <a:gd name="T65" fmla="*/ 93 h 205"/>
                      <a:gd name="T66" fmla="*/ 20 w 137"/>
                      <a:gd name="T67" fmla="*/ 92 h 205"/>
                      <a:gd name="T68" fmla="*/ 19 w 137"/>
                      <a:gd name="T69" fmla="*/ 87 h 205"/>
                      <a:gd name="T70" fmla="*/ 16 w 137"/>
                      <a:gd name="T71" fmla="*/ 91 h 205"/>
                      <a:gd name="T72" fmla="*/ 17 w 137"/>
                      <a:gd name="T73" fmla="*/ 100 h 205"/>
                      <a:gd name="T74" fmla="*/ 22 w 137"/>
                      <a:gd name="T75" fmla="*/ 104 h 205"/>
                      <a:gd name="T76" fmla="*/ 22 w 137"/>
                      <a:gd name="T77" fmla="*/ 111 h 205"/>
                      <a:gd name="T78" fmla="*/ 21 w 137"/>
                      <a:gd name="T79" fmla="*/ 112 h 205"/>
                      <a:gd name="T80" fmla="*/ 21 w 137"/>
                      <a:gd name="T81" fmla="*/ 115 h 205"/>
                      <a:gd name="T82" fmla="*/ 24 w 137"/>
                      <a:gd name="T83" fmla="*/ 122 h 205"/>
                      <a:gd name="T84" fmla="*/ 28 w 137"/>
                      <a:gd name="T85" fmla="*/ 131 h 205"/>
                      <a:gd name="T86" fmla="*/ 34 w 137"/>
                      <a:gd name="T87" fmla="*/ 138 h 205"/>
                      <a:gd name="T88" fmla="*/ 36 w 137"/>
                      <a:gd name="T89" fmla="*/ 143 h 205"/>
                      <a:gd name="T90" fmla="*/ 35 w 137"/>
                      <a:gd name="T91" fmla="*/ 154 h 205"/>
                      <a:gd name="T92" fmla="*/ 46 w 137"/>
                      <a:gd name="T93" fmla="*/ 159 h 205"/>
                      <a:gd name="T94" fmla="*/ 50 w 137"/>
                      <a:gd name="T95" fmla="*/ 160 h 205"/>
                      <a:gd name="T96" fmla="*/ 53 w 137"/>
                      <a:gd name="T97" fmla="*/ 162 h 205"/>
                      <a:gd name="T98" fmla="*/ 55 w 137"/>
                      <a:gd name="T99" fmla="*/ 166 h 205"/>
                      <a:gd name="T100" fmla="*/ 60 w 137"/>
                      <a:gd name="T101" fmla="*/ 169 h 205"/>
                      <a:gd name="T102" fmla="*/ 64 w 137"/>
                      <a:gd name="T103" fmla="*/ 170 h 205"/>
                      <a:gd name="T104" fmla="*/ 68 w 137"/>
                      <a:gd name="T105" fmla="*/ 176 h 205"/>
                      <a:gd name="T106" fmla="*/ 70 w 137"/>
                      <a:gd name="T107" fmla="*/ 176 h 205"/>
                      <a:gd name="T108" fmla="*/ 82 w 137"/>
                      <a:gd name="T109" fmla="*/ 196 h 205"/>
                      <a:gd name="T110" fmla="*/ 83 w 137"/>
                      <a:gd name="T111" fmla="*/ 199 h 205"/>
                      <a:gd name="T112" fmla="*/ 128 w 137"/>
                      <a:gd name="T113" fmla="*/ 200 h 205"/>
                      <a:gd name="T114" fmla="*/ 128 w 137"/>
                      <a:gd name="T115" fmla="*/ 189 h 205"/>
                      <a:gd name="T116" fmla="*/ 130 w 137"/>
                      <a:gd name="T117" fmla="*/ 182 h 205"/>
                      <a:gd name="T118" fmla="*/ 62 w 137"/>
                      <a:gd name="T119" fmla="*/ 190 h 205"/>
                      <a:gd name="T120" fmla="*/ 63 w 137"/>
                      <a:gd name="T121" fmla="*/ 194 h 205"/>
                      <a:gd name="T122" fmla="*/ 70 w 137"/>
                      <a:gd name="T123" fmla="*/ 177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205">
                        <a:moveTo>
                          <a:pt x="48" y="182"/>
                        </a:moveTo>
                        <a:cubicBezTo>
                          <a:pt x="48" y="182"/>
                          <a:pt x="48" y="182"/>
                          <a:pt x="48" y="182"/>
                        </a:cubicBezTo>
                        <a:cubicBezTo>
                          <a:pt x="48" y="182"/>
                          <a:pt x="48" y="182"/>
                          <a:pt x="48" y="182"/>
                        </a:cubicBezTo>
                        <a:cubicBezTo>
                          <a:pt x="48" y="182"/>
                          <a:pt x="48" y="182"/>
                          <a:pt x="48" y="182"/>
                        </a:cubicBezTo>
                        <a:cubicBezTo>
                          <a:pt x="48" y="182"/>
                          <a:pt x="48" y="182"/>
                          <a:pt x="48"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3"/>
                          <a:pt x="47" y="183"/>
                          <a:pt x="47" y="183"/>
                        </a:cubicBezTo>
                        <a:cubicBezTo>
                          <a:pt x="47" y="183"/>
                          <a:pt x="47" y="183"/>
                          <a:pt x="47" y="183"/>
                        </a:cubicBezTo>
                        <a:cubicBezTo>
                          <a:pt x="47" y="183"/>
                          <a:pt x="47" y="183"/>
                          <a:pt x="47"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9" y="183"/>
                          <a:pt x="49" y="183"/>
                          <a:pt x="49" y="183"/>
                        </a:cubicBezTo>
                        <a:cubicBezTo>
                          <a:pt x="49" y="183"/>
                          <a:pt x="49" y="183"/>
                          <a:pt x="49" y="183"/>
                        </a:cubicBezTo>
                        <a:cubicBezTo>
                          <a:pt x="49" y="183"/>
                          <a:pt x="49" y="183"/>
                          <a:pt x="49" y="183"/>
                        </a:cubicBezTo>
                        <a:cubicBezTo>
                          <a:pt x="49" y="183"/>
                          <a:pt x="49" y="183"/>
                          <a:pt x="49" y="183"/>
                        </a:cubicBezTo>
                        <a:lnTo>
                          <a:pt x="48" y="182"/>
                        </a:lnTo>
                        <a:close/>
                        <a:moveTo>
                          <a:pt x="43" y="167"/>
                        </a:moveTo>
                        <a:cubicBezTo>
                          <a:pt x="42" y="167"/>
                          <a:pt x="42" y="167"/>
                          <a:pt x="42" y="167"/>
                        </a:cubicBezTo>
                        <a:cubicBezTo>
                          <a:pt x="42" y="167"/>
                          <a:pt x="42" y="167"/>
                          <a:pt x="42" y="167"/>
                        </a:cubicBezTo>
                        <a:cubicBezTo>
                          <a:pt x="42" y="166"/>
                          <a:pt x="42" y="166"/>
                          <a:pt x="42" y="166"/>
                        </a:cubicBezTo>
                        <a:cubicBezTo>
                          <a:pt x="42" y="166"/>
                          <a:pt x="42" y="166"/>
                          <a:pt x="42" y="166"/>
                        </a:cubicBezTo>
                        <a:cubicBezTo>
                          <a:pt x="42" y="166"/>
                          <a:pt x="42" y="166"/>
                          <a:pt x="42" y="166"/>
                        </a:cubicBezTo>
                        <a:cubicBezTo>
                          <a:pt x="42" y="166"/>
                          <a:pt x="42" y="166"/>
                          <a:pt x="42" y="166"/>
                        </a:cubicBezTo>
                        <a:cubicBezTo>
                          <a:pt x="41" y="166"/>
                          <a:pt x="41" y="166"/>
                          <a:pt x="41" y="166"/>
                        </a:cubicBezTo>
                        <a:cubicBezTo>
                          <a:pt x="41" y="166"/>
                          <a:pt x="41" y="166"/>
                          <a:pt x="41" y="166"/>
                        </a:cubicBezTo>
                        <a:cubicBezTo>
                          <a:pt x="41" y="166"/>
                          <a:pt x="41" y="166"/>
                          <a:pt x="41" y="166"/>
                        </a:cubicBezTo>
                        <a:cubicBezTo>
                          <a:pt x="40" y="166"/>
                          <a:pt x="40" y="166"/>
                          <a:pt x="40" y="166"/>
                        </a:cubicBezTo>
                        <a:cubicBezTo>
                          <a:pt x="40" y="166"/>
                          <a:pt x="40" y="166"/>
                          <a:pt x="40" y="166"/>
                        </a:cubicBezTo>
                        <a:cubicBezTo>
                          <a:pt x="40" y="166"/>
                          <a:pt x="40" y="166"/>
                          <a:pt x="40" y="166"/>
                        </a:cubicBezTo>
                        <a:cubicBezTo>
                          <a:pt x="40" y="166"/>
                          <a:pt x="40" y="166"/>
                          <a:pt x="40" y="166"/>
                        </a:cubicBezTo>
                        <a:cubicBezTo>
                          <a:pt x="39" y="166"/>
                          <a:pt x="39" y="166"/>
                          <a:pt x="39" y="166"/>
                        </a:cubicBezTo>
                        <a:cubicBezTo>
                          <a:pt x="39" y="166"/>
                          <a:pt x="39" y="166"/>
                          <a:pt x="39" y="166"/>
                        </a:cubicBezTo>
                        <a:cubicBezTo>
                          <a:pt x="39" y="166"/>
                          <a:pt x="39" y="166"/>
                          <a:pt x="39" y="166"/>
                        </a:cubicBezTo>
                        <a:cubicBezTo>
                          <a:pt x="39" y="166"/>
                          <a:pt x="39" y="166"/>
                          <a:pt x="39" y="166"/>
                        </a:cubicBezTo>
                        <a:cubicBezTo>
                          <a:pt x="38" y="166"/>
                          <a:pt x="38" y="166"/>
                          <a:pt x="38" y="166"/>
                        </a:cubicBezTo>
                        <a:cubicBezTo>
                          <a:pt x="38" y="166"/>
                          <a:pt x="38" y="166"/>
                          <a:pt x="38" y="166"/>
                        </a:cubicBezTo>
                        <a:cubicBezTo>
                          <a:pt x="39" y="166"/>
                          <a:pt x="39" y="166"/>
                          <a:pt x="39" y="166"/>
                        </a:cubicBezTo>
                        <a:cubicBezTo>
                          <a:pt x="39" y="166"/>
                          <a:pt x="39" y="166"/>
                          <a:pt x="39" y="166"/>
                        </a:cubicBezTo>
                        <a:cubicBezTo>
                          <a:pt x="39" y="166"/>
                          <a:pt x="39" y="166"/>
                          <a:pt x="39" y="166"/>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8"/>
                          <a:pt x="40" y="168"/>
                          <a:pt x="40"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1" y="168"/>
                          <a:pt x="41" y="168"/>
                          <a:pt x="41" y="168"/>
                        </a:cubicBezTo>
                        <a:cubicBezTo>
                          <a:pt x="41" y="168"/>
                          <a:pt x="41" y="168"/>
                          <a:pt x="41" y="168"/>
                        </a:cubicBezTo>
                        <a:cubicBezTo>
                          <a:pt x="41" y="168"/>
                          <a:pt x="41" y="168"/>
                          <a:pt x="41" y="168"/>
                        </a:cubicBezTo>
                        <a:cubicBezTo>
                          <a:pt x="42" y="168"/>
                          <a:pt x="42" y="168"/>
                          <a:pt x="42" y="168"/>
                        </a:cubicBezTo>
                        <a:cubicBezTo>
                          <a:pt x="42" y="168"/>
                          <a:pt x="42" y="168"/>
                          <a:pt x="42" y="168"/>
                        </a:cubicBezTo>
                        <a:cubicBezTo>
                          <a:pt x="43" y="168"/>
                          <a:pt x="43" y="168"/>
                          <a:pt x="43" y="168"/>
                        </a:cubicBezTo>
                        <a:cubicBezTo>
                          <a:pt x="43" y="167"/>
                          <a:pt x="43" y="167"/>
                          <a:pt x="43" y="167"/>
                        </a:cubicBezTo>
                        <a:cubicBezTo>
                          <a:pt x="42" y="167"/>
                          <a:pt x="42" y="167"/>
                          <a:pt x="42" y="167"/>
                        </a:cubicBezTo>
                        <a:lnTo>
                          <a:pt x="43" y="167"/>
                        </a:lnTo>
                        <a:close/>
                        <a:moveTo>
                          <a:pt x="37" y="165"/>
                        </a:moveTo>
                        <a:cubicBezTo>
                          <a:pt x="37" y="165"/>
                          <a:pt x="37" y="165"/>
                          <a:pt x="37" y="165"/>
                        </a:cubicBezTo>
                        <a:cubicBezTo>
                          <a:pt x="37" y="165"/>
                          <a:pt x="37" y="165"/>
                          <a:pt x="37" y="165"/>
                        </a:cubicBezTo>
                        <a:cubicBezTo>
                          <a:pt x="37" y="165"/>
                          <a:pt x="37" y="165"/>
                          <a:pt x="37" y="165"/>
                        </a:cubicBezTo>
                        <a:cubicBezTo>
                          <a:pt x="37" y="165"/>
                          <a:pt x="37" y="165"/>
                          <a:pt x="37" y="165"/>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6" y="164"/>
                          <a:pt x="36" y="164"/>
                          <a:pt x="36" y="164"/>
                        </a:cubicBezTo>
                        <a:cubicBezTo>
                          <a:pt x="36" y="164"/>
                          <a:pt x="36" y="164"/>
                          <a:pt x="36" y="164"/>
                        </a:cubicBezTo>
                        <a:cubicBezTo>
                          <a:pt x="36" y="164"/>
                          <a:pt x="36" y="164"/>
                          <a:pt x="36" y="164"/>
                        </a:cubicBezTo>
                        <a:cubicBezTo>
                          <a:pt x="36" y="164"/>
                          <a:pt x="36" y="164"/>
                          <a:pt x="36" y="164"/>
                        </a:cubicBezTo>
                        <a:cubicBezTo>
                          <a:pt x="35" y="164"/>
                          <a:pt x="35" y="164"/>
                          <a:pt x="35" y="164"/>
                        </a:cubicBezTo>
                        <a:cubicBezTo>
                          <a:pt x="35" y="164"/>
                          <a:pt x="35" y="164"/>
                          <a:pt x="35" y="164"/>
                        </a:cubicBezTo>
                        <a:cubicBezTo>
                          <a:pt x="35" y="165"/>
                          <a:pt x="35" y="165"/>
                          <a:pt x="35" y="165"/>
                        </a:cubicBezTo>
                        <a:cubicBezTo>
                          <a:pt x="35" y="165"/>
                          <a:pt x="35" y="165"/>
                          <a:pt x="35"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7" y="165"/>
                          <a:pt x="37" y="165"/>
                          <a:pt x="37" y="165"/>
                        </a:cubicBezTo>
                        <a:cubicBezTo>
                          <a:pt x="37" y="165"/>
                          <a:pt x="37" y="165"/>
                          <a:pt x="37" y="165"/>
                        </a:cubicBezTo>
                        <a:cubicBezTo>
                          <a:pt x="37" y="165"/>
                          <a:pt x="37" y="165"/>
                          <a:pt x="37" y="165"/>
                        </a:cubicBezTo>
                        <a:cubicBezTo>
                          <a:pt x="37" y="165"/>
                          <a:pt x="37" y="165"/>
                          <a:pt x="37" y="165"/>
                        </a:cubicBezTo>
                        <a:cubicBezTo>
                          <a:pt x="37" y="165"/>
                          <a:pt x="37" y="165"/>
                          <a:pt x="37" y="165"/>
                        </a:cubicBezTo>
                        <a:close/>
                        <a:moveTo>
                          <a:pt x="49" y="167"/>
                        </a:moveTo>
                        <a:cubicBezTo>
                          <a:pt x="49" y="167"/>
                          <a:pt x="49" y="167"/>
                          <a:pt x="49" y="167"/>
                        </a:cubicBezTo>
                        <a:cubicBezTo>
                          <a:pt x="49" y="167"/>
                          <a:pt x="49" y="167"/>
                          <a:pt x="49" y="167"/>
                        </a:cubicBezTo>
                        <a:cubicBezTo>
                          <a:pt x="49" y="167"/>
                          <a:pt x="49" y="167"/>
                          <a:pt x="49" y="167"/>
                        </a:cubicBezTo>
                        <a:cubicBezTo>
                          <a:pt x="49" y="167"/>
                          <a:pt x="49" y="167"/>
                          <a:pt x="49" y="167"/>
                        </a:cubicBezTo>
                        <a:cubicBezTo>
                          <a:pt x="48" y="167"/>
                          <a:pt x="48" y="167"/>
                          <a:pt x="48" y="167"/>
                        </a:cubicBezTo>
                        <a:cubicBezTo>
                          <a:pt x="48" y="167"/>
                          <a:pt x="48" y="167"/>
                          <a:pt x="48" y="167"/>
                        </a:cubicBezTo>
                        <a:cubicBezTo>
                          <a:pt x="48" y="167"/>
                          <a:pt x="48" y="167"/>
                          <a:pt x="48" y="167"/>
                        </a:cubicBezTo>
                        <a:cubicBezTo>
                          <a:pt x="48" y="167"/>
                          <a:pt x="48" y="167"/>
                          <a:pt x="48" y="167"/>
                        </a:cubicBezTo>
                        <a:cubicBezTo>
                          <a:pt x="47" y="167"/>
                          <a:pt x="47" y="167"/>
                          <a:pt x="47" y="167"/>
                        </a:cubicBezTo>
                        <a:cubicBezTo>
                          <a:pt x="47" y="167"/>
                          <a:pt x="47" y="167"/>
                          <a:pt x="47" y="167"/>
                        </a:cubicBezTo>
                        <a:cubicBezTo>
                          <a:pt x="47" y="167"/>
                          <a:pt x="47" y="167"/>
                          <a:pt x="47" y="167"/>
                        </a:cubicBezTo>
                        <a:cubicBezTo>
                          <a:pt x="47" y="167"/>
                          <a:pt x="47" y="167"/>
                          <a:pt x="47" y="167"/>
                        </a:cubicBezTo>
                        <a:cubicBezTo>
                          <a:pt x="47" y="167"/>
                          <a:pt x="47" y="167"/>
                          <a:pt x="47" y="167"/>
                        </a:cubicBezTo>
                        <a:cubicBezTo>
                          <a:pt x="47" y="166"/>
                          <a:pt x="47" y="166"/>
                          <a:pt x="47" y="166"/>
                        </a:cubicBezTo>
                        <a:cubicBezTo>
                          <a:pt x="47" y="166"/>
                          <a:pt x="47" y="166"/>
                          <a:pt x="47" y="166"/>
                        </a:cubicBezTo>
                        <a:cubicBezTo>
                          <a:pt x="47" y="166"/>
                          <a:pt x="47" y="166"/>
                          <a:pt x="47" y="166"/>
                        </a:cubicBezTo>
                        <a:cubicBezTo>
                          <a:pt x="46" y="166"/>
                          <a:pt x="46" y="166"/>
                          <a:pt x="46" y="166"/>
                        </a:cubicBezTo>
                        <a:cubicBezTo>
                          <a:pt x="46" y="166"/>
                          <a:pt x="46" y="166"/>
                          <a:pt x="46" y="166"/>
                        </a:cubicBezTo>
                        <a:cubicBezTo>
                          <a:pt x="46" y="166"/>
                          <a:pt x="46" y="166"/>
                          <a:pt x="46" y="166"/>
                        </a:cubicBezTo>
                        <a:cubicBezTo>
                          <a:pt x="46" y="166"/>
                          <a:pt x="46" y="166"/>
                          <a:pt x="46" y="166"/>
                        </a:cubicBezTo>
                        <a:cubicBezTo>
                          <a:pt x="46" y="166"/>
                          <a:pt x="46" y="166"/>
                          <a:pt x="46" y="166"/>
                        </a:cubicBezTo>
                        <a:cubicBezTo>
                          <a:pt x="45" y="166"/>
                          <a:pt x="45" y="166"/>
                          <a:pt x="45" y="166"/>
                        </a:cubicBezTo>
                        <a:cubicBezTo>
                          <a:pt x="45" y="166"/>
                          <a:pt x="45" y="166"/>
                          <a:pt x="45" y="166"/>
                        </a:cubicBezTo>
                        <a:cubicBezTo>
                          <a:pt x="45" y="166"/>
                          <a:pt x="45" y="166"/>
                          <a:pt x="45" y="166"/>
                        </a:cubicBezTo>
                        <a:cubicBezTo>
                          <a:pt x="44" y="165"/>
                          <a:pt x="44" y="165"/>
                          <a:pt x="44" y="165"/>
                        </a:cubicBezTo>
                        <a:cubicBezTo>
                          <a:pt x="44" y="165"/>
                          <a:pt x="44" y="165"/>
                          <a:pt x="44" y="165"/>
                        </a:cubicBezTo>
                        <a:cubicBezTo>
                          <a:pt x="44" y="165"/>
                          <a:pt x="44" y="165"/>
                          <a:pt x="44" y="165"/>
                        </a:cubicBezTo>
                        <a:cubicBezTo>
                          <a:pt x="44" y="165"/>
                          <a:pt x="44" y="165"/>
                          <a:pt x="44" y="165"/>
                        </a:cubicBezTo>
                        <a:cubicBezTo>
                          <a:pt x="44" y="165"/>
                          <a:pt x="44" y="165"/>
                          <a:pt x="44" y="165"/>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7"/>
                          <a:pt x="44" y="167"/>
                          <a:pt x="44" y="167"/>
                        </a:cubicBezTo>
                        <a:cubicBezTo>
                          <a:pt x="44" y="167"/>
                          <a:pt x="44" y="167"/>
                          <a:pt x="44" y="167"/>
                        </a:cubicBezTo>
                        <a:cubicBezTo>
                          <a:pt x="44" y="167"/>
                          <a:pt x="44" y="167"/>
                          <a:pt x="44" y="167"/>
                        </a:cubicBezTo>
                        <a:cubicBezTo>
                          <a:pt x="44" y="167"/>
                          <a:pt x="44" y="167"/>
                          <a:pt x="44" y="167"/>
                        </a:cubicBezTo>
                        <a:cubicBezTo>
                          <a:pt x="44" y="167"/>
                          <a:pt x="44" y="167"/>
                          <a:pt x="44" y="167"/>
                        </a:cubicBezTo>
                        <a:cubicBezTo>
                          <a:pt x="45" y="168"/>
                          <a:pt x="45" y="168"/>
                          <a:pt x="45" y="168"/>
                        </a:cubicBezTo>
                        <a:cubicBezTo>
                          <a:pt x="45" y="168"/>
                          <a:pt x="45" y="168"/>
                          <a:pt x="45" y="168"/>
                        </a:cubicBezTo>
                        <a:cubicBezTo>
                          <a:pt x="45" y="168"/>
                          <a:pt x="45" y="168"/>
                          <a:pt x="45" y="168"/>
                        </a:cubicBezTo>
                        <a:cubicBezTo>
                          <a:pt x="45" y="168"/>
                          <a:pt x="45" y="168"/>
                          <a:pt x="45" y="168"/>
                        </a:cubicBezTo>
                        <a:cubicBezTo>
                          <a:pt x="45" y="168"/>
                          <a:pt x="45" y="168"/>
                          <a:pt x="45" y="168"/>
                        </a:cubicBezTo>
                        <a:cubicBezTo>
                          <a:pt x="46" y="168"/>
                          <a:pt x="46" y="168"/>
                          <a:pt x="46" y="168"/>
                        </a:cubicBezTo>
                        <a:cubicBezTo>
                          <a:pt x="46" y="168"/>
                          <a:pt x="46" y="168"/>
                          <a:pt x="46" y="168"/>
                        </a:cubicBezTo>
                        <a:cubicBezTo>
                          <a:pt x="46" y="168"/>
                          <a:pt x="46" y="168"/>
                          <a:pt x="46" y="168"/>
                        </a:cubicBezTo>
                        <a:cubicBezTo>
                          <a:pt x="46" y="168"/>
                          <a:pt x="46" y="168"/>
                          <a:pt x="46" y="168"/>
                        </a:cubicBezTo>
                        <a:cubicBezTo>
                          <a:pt x="46" y="168"/>
                          <a:pt x="46" y="168"/>
                          <a:pt x="46"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8" y="168"/>
                          <a:pt x="48" y="168"/>
                          <a:pt x="48" y="168"/>
                        </a:cubicBezTo>
                        <a:cubicBezTo>
                          <a:pt x="48" y="168"/>
                          <a:pt x="48" y="168"/>
                          <a:pt x="48" y="168"/>
                        </a:cubicBezTo>
                        <a:cubicBezTo>
                          <a:pt x="48" y="168"/>
                          <a:pt x="48" y="168"/>
                          <a:pt x="48" y="168"/>
                        </a:cubicBezTo>
                        <a:cubicBezTo>
                          <a:pt x="48" y="168"/>
                          <a:pt x="48" y="168"/>
                          <a:pt x="49" y="168"/>
                        </a:cubicBezTo>
                        <a:cubicBezTo>
                          <a:pt x="49" y="168"/>
                          <a:pt x="49" y="168"/>
                          <a:pt x="49" y="168"/>
                        </a:cubicBezTo>
                        <a:cubicBezTo>
                          <a:pt x="49" y="168"/>
                          <a:pt x="49" y="168"/>
                          <a:pt x="49" y="168"/>
                        </a:cubicBezTo>
                        <a:cubicBezTo>
                          <a:pt x="49" y="168"/>
                          <a:pt x="49" y="168"/>
                          <a:pt x="49" y="168"/>
                        </a:cubicBezTo>
                        <a:cubicBezTo>
                          <a:pt x="50" y="168"/>
                          <a:pt x="50" y="168"/>
                          <a:pt x="50" y="168"/>
                        </a:cubicBezTo>
                        <a:cubicBezTo>
                          <a:pt x="50" y="167"/>
                          <a:pt x="50" y="167"/>
                          <a:pt x="50" y="167"/>
                        </a:cubicBezTo>
                        <a:cubicBezTo>
                          <a:pt x="50" y="167"/>
                          <a:pt x="50" y="167"/>
                          <a:pt x="50" y="167"/>
                        </a:cubicBezTo>
                        <a:cubicBezTo>
                          <a:pt x="50" y="167"/>
                          <a:pt x="50" y="167"/>
                          <a:pt x="50" y="167"/>
                        </a:cubicBezTo>
                        <a:cubicBezTo>
                          <a:pt x="50" y="167"/>
                          <a:pt x="50" y="167"/>
                          <a:pt x="50" y="167"/>
                        </a:cubicBezTo>
                        <a:lnTo>
                          <a:pt x="49" y="167"/>
                        </a:lnTo>
                        <a:close/>
                        <a:moveTo>
                          <a:pt x="67" y="184"/>
                        </a:moveTo>
                        <a:cubicBezTo>
                          <a:pt x="67" y="184"/>
                          <a:pt x="67" y="184"/>
                          <a:pt x="67" y="184"/>
                        </a:cubicBezTo>
                        <a:cubicBezTo>
                          <a:pt x="67" y="184"/>
                          <a:pt x="67" y="184"/>
                          <a:pt x="67" y="184"/>
                        </a:cubicBezTo>
                        <a:cubicBezTo>
                          <a:pt x="67" y="184"/>
                          <a:pt x="67" y="184"/>
                          <a:pt x="67" y="184"/>
                        </a:cubicBezTo>
                        <a:cubicBezTo>
                          <a:pt x="67" y="184"/>
                          <a:pt x="67" y="184"/>
                          <a:pt x="67" y="184"/>
                        </a:cubicBezTo>
                        <a:cubicBezTo>
                          <a:pt x="67" y="184"/>
                          <a:pt x="67" y="184"/>
                          <a:pt x="67" y="184"/>
                        </a:cubicBezTo>
                        <a:cubicBezTo>
                          <a:pt x="67" y="183"/>
                          <a:pt x="67" y="183"/>
                          <a:pt x="67" y="183"/>
                        </a:cubicBezTo>
                        <a:cubicBezTo>
                          <a:pt x="67" y="183"/>
                          <a:pt x="67" y="183"/>
                          <a:pt x="67" y="183"/>
                        </a:cubicBezTo>
                        <a:cubicBezTo>
                          <a:pt x="67" y="183"/>
                          <a:pt x="67" y="183"/>
                          <a:pt x="67" y="183"/>
                        </a:cubicBezTo>
                        <a:cubicBezTo>
                          <a:pt x="66" y="183"/>
                          <a:pt x="66" y="183"/>
                          <a:pt x="66" y="183"/>
                        </a:cubicBezTo>
                        <a:cubicBezTo>
                          <a:pt x="66" y="183"/>
                          <a:pt x="66" y="183"/>
                          <a:pt x="66" y="183"/>
                        </a:cubicBezTo>
                        <a:cubicBezTo>
                          <a:pt x="66" y="183"/>
                          <a:pt x="66" y="183"/>
                          <a:pt x="66" y="183"/>
                        </a:cubicBezTo>
                        <a:cubicBezTo>
                          <a:pt x="66" y="183"/>
                          <a:pt x="66" y="183"/>
                          <a:pt x="66" y="183"/>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1"/>
                          <a:pt x="65" y="181"/>
                          <a:pt x="65" y="181"/>
                        </a:cubicBezTo>
                        <a:cubicBezTo>
                          <a:pt x="65" y="181"/>
                          <a:pt x="65" y="181"/>
                          <a:pt x="65" y="181"/>
                        </a:cubicBezTo>
                        <a:cubicBezTo>
                          <a:pt x="65" y="181"/>
                          <a:pt x="65" y="181"/>
                          <a:pt x="65" y="181"/>
                        </a:cubicBezTo>
                        <a:cubicBezTo>
                          <a:pt x="65" y="181"/>
                          <a:pt x="65" y="181"/>
                          <a:pt x="65" y="181"/>
                        </a:cubicBezTo>
                        <a:cubicBezTo>
                          <a:pt x="65" y="181"/>
                          <a:pt x="65" y="181"/>
                          <a:pt x="65"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0"/>
                          <a:pt x="63" y="180"/>
                          <a:pt x="63" y="180"/>
                        </a:cubicBezTo>
                        <a:cubicBezTo>
                          <a:pt x="63" y="180"/>
                          <a:pt x="63" y="180"/>
                          <a:pt x="63" y="180"/>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4" y="181"/>
                          <a:pt x="64" y="181"/>
                          <a:pt x="64" y="181"/>
                        </a:cubicBezTo>
                        <a:cubicBezTo>
                          <a:pt x="64" y="181"/>
                          <a:pt x="64" y="181"/>
                          <a:pt x="64" y="181"/>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5" y="182"/>
                          <a:pt x="65" y="182"/>
                          <a:pt x="65" y="182"/>
                        </a:cubicBezTo>
                        <a:cubicBezTo>
                          <a:pt x="65" y="182"/>
                          <a:pt x="65" y="182"/>
                          <a:pt x="65" y="182"/>
                        </a:cubicBezTo>
                        <a:cubicBezTo>
                          <a:pt x="65" y="182"/>
                          <a:pt x="65" y="182"/>
                          <a:pt x="65" y="182"/>
                        </a:cubicBezTo>
                        <a:cubicBezTo>
                          <a:pt x="64" y="182"/>
                          <a:pt x="64" y="182"/>
                          <a:pt x="64" y="182"/>
                        </a:cubicBezTo>
                        <a:cubicBezTo>
                          <a:pt x="65" y="183"/>
                          <a:pt x="65" y="183"/>
                          <a:pt x="65" y="183"/>
                        </a:cubicBezTo>
                        <a:cubicBezTo>
                          <a:pt x="65" y="183"/>
                          <a:pt x="65" y="183"/>
                          <a:pt x="65" y="183"/>
                        </a:cubicBezTo>
                        <a:cubicBezTo>
                          <a:pt x="65" y="183"/>
                          <a:pt x="65" y="183"/>
                          <a:pt x="65" y="183"/>
                        </a:cubicBezTo>
                        <a:cubicBezTo>
                          <a:pt x="64" y="183"/>
                          <a:pt x="64" y="183"/>
                          <a:pt x="64" y="183"/>
                        </a:cubicBezTo>
                        <a:cubicBezTo>
                          <a:pt x="64" y="183"/>
                          <a:pt x="64" y="183"/>
                          <a:pt x="64" y="183"/>
                        </a:cubicBezTo>
                        <a:cubicBezTo>
                          <a:pt x="64" y="183"/>
                          <a:pt x="64" y="183"/>
                          <a:pt x="64" y="183"/>
                        </a:cubicBezTo>
                        <a:cubicBezTo>
                          <a:pt x="64" y="183"/>
                          <a:pt x="64" y="183"/>
                          <a:pt x="64" y="183"/>
                        </a:cubicBezTo>
                        <a:cubicBezTo>
                          <a:pt x="64" y="184"/>
                          <a:pt x="64" y="184"/>
                          <a:pt x="64" y="184"/>
                        </a:cubicBezTo>
                        <a:cubicBezTo>
                          <a:pt x="65" y="184"/>
                          <a:pt x="65" y="184"/>
                          <a:pt x="65" y="184"/>
                        </a:cubicBezTo>
                        <a:cubicBezTo>
                          <a:pt x="65" y="184"/>
                          <a:pt x="65" y="184"/>
                          <a:pt x="65" y="184"/>
                        </a:cubicBezTo>
                        <a:cubicBezTo>
                          <a:pt x="65" y="184"/>
                          <a:pt x="65" y="184"/>
                          <a:pt x="65" y="184"/>
                        </a:cubicBezTo>
                        <a:cubicBezTo>
                          <a:pt x="65" y="184"/>
                          <a:pt x="65" y="184"/>
                          <a:pt x="65" y="184"/>
                        </a:cubicBezTo>
                        <a:cubicBezTo>
                          <a:pt x="66" y="184"/>
                          <a:pt x="66" y="184"/>
                          <a:pt x="66" y="184"/>
                        </a:cubicBezTo>
                        <a:cubicBezTo>
                          <a:pt x="66" y="184"/>
                          <a:pt x="66" y="184"/>
                          <a:pt x="66" y="184"/>
                        </a:cubicBezTo>
                        <a:cubicBezTo>
                          <a:pt x="66" y="184"/>
                          <a:pt x="66" y="184"/>
                          <a:pt x="66" y="184"/>
                        </a:cubicBezTo>
                        <a:cubicBezTo>
                          <a:pt x="66" y="184"/>
                          <a:pt x="66" y="184"/>
                          <a:pt x="66" y="184"/>
                        </a:cubicBezTo>
                        <a:cubicBezTo>
                          <a:pt x="67" y="185"/>
                          <a:pt x="67" y="185"/>
                          <a:pt x="67" y="185"/>
                        </a:cubicBezTo>
                        <a:cubicBezTo>
                          <a:pt x="67" y="185"/>
                          <a:pt x="67" y="185"/>
                          <a:pt x="67" y="185"/>
                        </a:cubicBezTo>
                        <a:cubicBezTo>
                          <a:pt x="67" y="185"/>
                          <a:pt x="67" y="185"/>
                          <a:pt x="67" y="185"/>
                        </a:cubicBezTo>
                        <a:cubicBezTo>
                          <a:pt x="67" y="185"/>
                          <a:pt x="67" y="185"/>
                          <a:pt x="67" y="185"/>
                        </a:cubicBezTo>
                        <a:cubicBezTo>
                          <a:pt x="67" y="184"/>
                          <a:pt x="67" y="184"/>
                          <a:pt x="67" y="184"/>
                        </a:cubicBezTo>
                        <a:cubicBezTo>
                          <a:pt x="67" y="184"/>
                          <a:pt x="67" y="184"/>
                          <a:pt x="67" y="184"/>
                        </a:cubicBezTo>
                        <a:close/>
                        <a:moveTo>
                          <a:pt x="137" y="175"/>
                        </a:moveTo>
                        <a:cubicBezTo>
                          <a:pt x="137" y="175"/>
                          <a:pt x="137" y="175"/>
                          <a:pt x="137" y="175"/>
                        </a:cubicBezTo>
                        <a:cubicBezTo>
                          <a:pt x="137" y="174"/>
                          <a:pt x="137" y="174"/>
                          <a:pt x="137" y="174"/>
                        </a:cubicBezTo>
                        <a:cubicBezTo>
                          <a:pt x="137" y="174"/>
                          <a:pt x="137" y="174"/>
                          <a:pt x="137" y="174"/>
                        </a:cubicBezTo>
                        <a:cubicBezTo>
                          <a:pt x="136" y="174"/>
                          <a:pt x="136" y="174"/>
                          <a:pt x="136" y="174"/>
                        </a:cubicBezTo>
                        <a:cubicBezTo>
                          <a:pt x="136" y="174"/>
                          <a:pt x="136" y="174"/>
                          <a:pt x="136" y="174"/>
                        </a:cubicBezTo>
                        <a:cubicBezTo>
                          <a:pt x="135" y="173"/>
                          <a:pt x="135" y="173"/>
                          <a:pt x="135" y="173"/>
                        </a:cubicBezTo>
                        <a:cubicBezTo>
                          <a:pt x="135" y="172"/>
                          <a:pt x="135" y="172"/>
                          <a:pt x="135" y="172"/>
                        </a:cubicBezTo>
                        <a:cubicBezTo>
                          <a:pt x="135" y="172"/>
                          <a:pt x="135" y="172"/>
                          <a:pt x="135"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1"/>
                          <a:pt x="134" y="171"/>
                          <a:pt x="134" y="171"/>
                        </a:cubicBezTo>
                        <a:cubicBezTo>
                          <a:pt x="134" y="171"/>
                          <a:pt x="134" y="171"/>
                          <a:pt x="134" y="171"/>
                        </a:cubicBezTo>
                        <a:cubicBezTo>
                          <a:pt x="134" y="171"/>
                          <a:pt x="134" y="171"/>
                          <a:pt x="134" y="171"/>
                        </a:cubicBezTo>
                        <a:cubicBezTo>
                          <a:pt x="134" y="171"/>
                          <a:pt x="134" y="171"/>
                          <a:pt x="134" y="171"/>
                        </a:cubicBezTo>
                        <a:cubicBezTo>
                          <a:pt x="134" y="171"/>
                          <a:pt x="134" y="171"/>
                          <a:pt x="134" y="171"/>
                        </a:cubicBezTo>
                        <a:cubicBezTo>
                          <a:pt x="134" y="170"/>
                          <a:pt x="134" y="170"/>
                          <a:pt x="134" y="170"/>
                        </a:cubicBezTo>
                        <a:cubicBezTo>
                          <a:pt x="134" y="170"/>
                          <a:pt x="134" y="170"/>
                          <a:pt x="134" y="170"/>
                        </a:cubicBezTo>
                        <a:cubicBezTo>
                          <a:pt x="134" y="170"/>
                          <a:pt x="134" y="170"/>
                          <a:pt x="134" y="170"/>
                        </a:cubicBezTo>
                        <a:cubicBezTo>
                          <a:pt x="134" y="170"/>
                          <a:pt x="134" y="170"/>
                          <a:pt x="134" y="170"/>
                        </a:cubicBezTo>
                        <a:cubicBezTo>
                          <a:pt x="133" y="170"/>
                          <a:pt x="133" y="170"/>
                          <a:pt x="133" y="170"/>
                        </a:cubicBezTo>
                        <a:cubicBezTo>
                          <a:pt x="133" y="169"/>
                          <a:pt x="133" y="169"/>
                          <a:pt x="133" y="169"/>
                        </a:cubicBezTo>
                        <a:cubicBezTo>
                          <a:pt x="133" y="169"/>
                          <a:pt x="133" y="169"/>
                          <a:pt x="133" y="169"/>
                        </a:cubicBezTo>
                        <a:cubicBezTo>
                          <a:pt x="133" y="169"/>
                          <a:pt x="133" y="169"/>
                          <a:pt x="133" y="169"/>
                        </a:cubicBezTo>
                        <a:cubicBezTo>
                          <a:pt x="133" y="168"/>
                          <a:pt x="133" y="168"/>
                          <a:pt x="133" y="168"/>
                        </a:cubicBezTo>
                        <a:cubicBezTo>
                          <a:pt x="133" y="168"/>
                          <a:pt x="133" y="168"/>
                          <a:pt x="133" y="168"/>
                        </a:cubicBezTo>
                        <a:cubicBezTo>
                          <a:pt x="133" y="168"/>
                          <a:pt x="133" y="168"/>
                          <a:pt x="133" y="168"/>
                        </a:cubicBezTo>
                        <a:cubicBezTo>
                          <a:pt x="133" y="168"/>
                          <a:pt x="133" y="168"/>
                          <a:pt x="133" y="168"/>
                        </a:cubicBezTo>
                        <a:cubicBezTo>
                          <a:pt x="132" y="166"/>
                          <a:pt x="132" y="166"/>
                          <a:pt x="132" y="166"/>
                        </a:cubicBezTo>
                        <a:cubicBezTo>
                          <a:pt x="132" y="166"/>
                          <a:pt x="132" y="166"/>
                          <a:pt x="132" y="166"/>
                        </a:cubicBezTo>
                        <a:cubicBezTo>
                          <a:pt x="132" y="165"/>
                          <a:pt x="132" y="165"/>
                          <a:pt x="132" y="165"/>
                        </a:cubicBezTo>
                        <a:cubicBezTo>
                          <a:pt x="131" y="165"/>
                          <a:pt x="131" y="165"/>
                          <a:pt x="131" y="165"/>
                        </a:cubicBezTo>
                        <a:cubicBezTo>
                          <a:pt x="132" y="165"/>
                          <a:pt x="132" y="165"/>
                          <a:pt x="132" y="165"/>
                        </a:cubicBezTo>
                        <a:cubicBezTo>
                          <a:pt x="131" y="164"/>
                          <a:pt x="131" y="164"/>
                          <a:pt x="131" y="164"/>
                        </a:cubicBezTo>
                        <a:cubicBezTo>
                          <a:pt x="131" y="164"/>
                          <a:pt x="131" y="164"/>
                          <a:pt x="131" y="164"/>
                        </a:cubicBezTo>
                        <a:cubicBezTo>
                          <a:pt x="131" y="164"/>
                          <a:pt x="131" y="164"/>
                          <a:pt x="131" y="164"/>
                        </a:cubicBezTo>
                        <a:cubicBezTo>
                          <a:pt x="131" y="164"/>
                          <a:pt x="131" y="164"/>
                          <a:pt x="131" y="164"/>
                        </a:cubicBezTo>
                        <a:cubicBezTo>
                          <a:pt x="131" y="163"/>
                          <a:pt x="131" y="163"/>
                          <a:pt x="131" y="163"/>
                        </a:cubicBezTo>
                        <a:cubicBezTo>
                          <a:pt x="131" y="163"/>
                          <a:pt x="131" y="163"/>
                          <a:pt x="131" y="163"/>
                        </a:cubicBezTo>
                        <a:cubicBezTo>
                          <a:pt x="131" y="162"/>
                          <a:pt x="131" y="162"/>
                          <a:pt x="131" y="161"/>
                        </a:cubicBezTo>
                        <a:cubicBezTo>
                          <a:pt x="121" y="149"/>
                          <a:pt x="112" y="137"/>
                          <a:pt x="103" y="126"/>
                        </a:cubicBezTo>
                        <a:cubicBezTo>
                          <a:pt x="97" y="117"/>
                          <a:pt x="90" y="109"/>
                          <a:pt x="84" y="101"/>
                        </a:cubicBezTo>
                        <a:cubicBezTo>
                          <a:pt x="76" y="91"/>
                          <a:pt x="68" y="81"/>
                          <a:pt x="60" y="70"/>
                        </a:cubicBezTo>
                        <a:cubicBezTo>
                          <a:pt x="63" y="51"/>
                          <a:pt x="67" y="32"/>
                          <a:pt x="71" y="12"/>
                        </a:cubicBezTo>
                        <a:cubicBezTo>
                          <a:pt x="50" y="8"/>
                          <a:pt x="30" y="4"/>
                          <a:pt x="9" y="0"/>
                        </a:cubicBezTo>
                        <a:cubicBezTo>
                          <a:pt x="9" y="0"/>
                          <a:pt x="9" y="0"/>
                          <a:pt x="9" y="0"/>
                        </a:cubicBezTo>
                        <a:cubicBezTo>
                          <a:pt x="9" y="0"/>
                          <a:pt x="9" y="0"/>
                          <a:pt x="9" y="0"/>
                        </a:cubicBezTo>
                        <a:cubicBezTo>
                          <a:pt x="9" y="1"/>
                          <a:pt x="9" y="1"/>
                          <a:pt x="9" y="1"/>
                        </a:cubicBezTo>
                        <a:cubicBezTo>
                          <a:pt x="9" y="2"/>
                          <a:pt x="9" y="2"/>
                          <a:pt x="9" y="2"/>
                        </a:cubicBezTo>
                        <a:cubicBezTo>
                          <a:pt x="9" y="3"/>
                          <a:pt x="9" y="3"/>
                          <a:pt x="9" y="3"/>
                        </a:cubicBezTo>
                        <a:cubicBezTo>
                          <a:pt x="8" y="3"/>
                          <a:pt x="8" y="3"/>
                          <a:pt x="8" y="3"/>
                        </a:cubicBezTo>
                        <a:cubicBezTo>
                          <a:pt x="8" y="4"/>
                          <a:pt x="8" y="4"/>
                          <a:pt x="8" y="4"/>
                        </a:cubicBezTo>
                        <a:cubicBezTo>
                          <a:pt x="8" y="4"/>
                          <a:pt x="8" y="4"/>
                          <a:pt x="8" y="4"/>
                        </a:cubicBezTo>
                        <a:cubicBezTo>
                          <a:pt x="8" y="4"/>
                          <a:pt x="8" y="4"/>
                          <a:pt x="8" y="4"/>
                        </a:cubicBezTo>
                        <a:cubicBezTo>
                          <a:pt x="8" y="4"/>
                          <a:pt x="8" y="4"/>
                          <a:pt x="8" y="4"/>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9" y="9"/>
                          <a:pt x="9" y="9"/>
                          <a:pt x="9" y="9"/>
                        </a:cubicBezTo>
                        <a:cubicBezTo>
                          <a:pt x="9" y="10"/>
                          <a:pt x="9" y="10"/>
                          <a:pt x="9" y="10"/>
                        </a:cubicBezTo>
                        <a:cubicBezTo>
                          <a:pt x="9" y="11"/>
                          <a:pt x="9" y="11"/>
                          <a:pt x="9" y="11"/>
                        </a:cubicBezTo>
                        <a:cubicBezTo>
                          <a:pt x="9" y="12"/>
                          <a:pt x="9" y="12"/>
                          <a:pt x="9" y="12"/>
                        </a:cubicBezTo>
                        <a:cubicBezTo>
                          <a:pt x="9" y="13"/>
                          <a:pt x="9" y="13"/>
                          <a:pt x="9" y="13"/>
                        </a:cubicBezTo>
                        <a:cubicBezTo>
                          <a:pt x="8" y="14"/>
                          <a:pt x="8" y="14"/>
                          <a:pt x="8" y="14"/>
                        </a:cubicBezTo>
                        <a:cubicBezTo>
                          <a:pt x="8" y="15"/>
                          <a:pt x="8" y="15"/>
                          <a:pt x="8" y="15"/>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6" y="20"/>
                          <a:pt x="6" y="20"/>
                          <a:pt x="6" y="20"/>
                        </a:cubicBezTo>
                        <a:cubicBezTo>
                          <a:pt x="6" y="21"/>
                          <a:pt x="6" y="21"/>
                          <a:pt x="6" y="21"/>
                        </a:cubicBezTo>
                        <a:cubicBezTo>
                          <a:pt x="5" y="22"/>
                          <a:pt x="5" y="22"/>
                          <a:pt x="5" y="22"/>
                        </a:cubicBezTo>
                        <a:cubicBezTo>
                          <a:pt x="4" y="23"/>
                          <a:pt x="4" y="23"/>
                          <a:pt x="4" y="23"/>
                        </a:cubicBezTo>
                        <a:cubicBezTo>
                          <a:pt x="4" y="24"/>
                          <a:pt x="4" y="24"/>
                          <a:pt x="4" y="24"/>
                        </a:cubicBezTo>
                        <a:cubicBezTo>
                          <a:pt x="4" y="24"/>
                          <a:pt x="4" y="24"/>
                          <a:pt x="4" y="24"/>
                        </a:cubicBezTo>
                        <a:cubicBezTo>
                          <a:pt x="4" y="23"/>
                          <a:pt x="4" y="23"/>
                          <a:pt x="4" y="23"/>
                        </a:cubicBezTo>
                        <a:cubicBezTo>
                          <a:pt x="5" y="23"/>
                          <a:pt x="5" y="23"/>
                          <a:pt x="5" y="23"/>
                        </a:cubicBezTo>
                        <a:cubicBezTo>
                          <a:pt x="5" y="23"/>
                          <a:pt x="5" y="23"/>
                          <a:pt x="5" y="23"/>
                        </a:cubicBezTo>
                        <a:cubicBezTo>
                          <a:pt x="5" y="23"/>
                          <a:pt x="5" y="23"/>
                          <a:pt x="5" y="23"/>
                        </a:cubicBezTo>
                        <a:cubicBezTo>
                          <a:pt x="5" y="22"/>
                          <a:pt x="5" y="22"/>
                          <a:pt x="5" y="22"/>
                        </a:cubicBezTo>
                        <a:cubicBezTo>
                          <a:pt x="5" y="22"/>
                          <a:pt x="5" y="22"/>
                          <a:pt x="5" y="22"/>
                        </a:cubicBezTo>
                        <a:cubicBezTo>
                          <a:pt x="5" y="22"/>
                          <a:pt x="5" y="22"/>
                          <a:pt x="5" y="22"/>
                        </a:cubicBezTo>
                        <a:cubicBezTo>
                          <a:pt x="5" y="22"/>
                          <a:pt x="5" y="22"/>
                          <a:pt x="5"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6" y="23"/>
                          <a:pt x="6" y="23"/>
                          <a:pt x="6" y="23"/>
                        </a:cubicBezTo>
                        <a:cubicBezTo>
                          <a:pt x="6" y="23"/>
                          <a:pt x="6" y="23"/>
                          <a:pt x="6"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4"/>
                          <a:pt x="5" y="24"/>
                          <a:pt x="5"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3" y="25"/>
                          <a:pt x="3" y="25"/>
                          <a:pt x="3" y="25"/>
                        </a:cubicBezTo>
                        <a:cubicBezTo>
                          <a:pt x="3" y="25"/>
                          <a:pt x="3" y="25"/>
                          <a:pt x="3" y="25"/>
                        </a:cubicBezTo>
                        <a:cubicBezTo>
                          <a:pt x="3" y="25"/>
                          <a:pt x="3" y="25"/>
                          <a:pt x="3" y="25"/>
                        </a:cubicBezTo>
                        <a:cubicBezTo>
                          <a:pt x="3" y="24"/>
                          <a:pt x="3" y="24"/>
                          <a:pt x="3" y="24"/>
                        </a:cubicBezTo>
                        <a:cubicBezTo>
                          <a:pt x="4" y="24"/>
                          <a:pt x="4" y="24"/>
                          <a:pt x="4" y="24"/>
                        </a:cubicBezTo>
                        <a:cubicBezTo>
                          <a:pt x="4" y="24"/>
                          <a:pt x="4" y="24"/>
                          <a:pt x="4" y="24"/>
                        </a:cubicBezTo>
                        <a:cubicBezTo>
                          <a:pt x="3" y="24"/>
                          <a:pt x="3" y="24"/>
                          <a:pt x="3" y="24"/>
                        </a:cubicBezTo>
                        <a:cubicBezTo>
                          <a:pt x="3" y="25"/>
                          <a:pt x="3" y="25"/>
                          <a:pt x="3" y="25"/>
                        </a:cubicBezTo>
                        <a:cubicBezTo>
                          <a:pt x="3" y="25"/>
                          <a:pt x="3" y="25"/>
                          <a:pt x="3" y="25"/>
                        </a:cubicBezTo>
                        <a:cubicBezTo>
                          <a:pt x="2" y="25"/>
                          <a:pt x="2" y="25"/>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7"/>
                          <a:pt x="1" y="27"/>
                          <a:pt x="1" y="27"/>
                        </a:cubicBezTo>
                        <a:cubicBezTo>
                          <a:pt x="1" y="27"/>
                          <a:pt x="1" y="27"/>
                          <a:pt x="1" y="27"/>
                        </a:cubicBezTo>
                        <a:cubicBezTo>
                          <a:pt x="1" y="28"/>
                          <a:pt x="1" y="28"/>
                          <a:pt x="1" y="28"/>
                        </a:cubicBezTo>
                        <a:cubicBezTo>
                          <a:pt x="1" y="28"/>
                          <a:pt x="1" y="28"/>
                          <a:pt x="1" y="28"/>
                        </a:cubicBezTo>
                        <a:cubicBezTo>
                          <a:pt x="1" y="28"/>
                          <a:pt x="1" y="28"/>
                          <a:pt x="1" y="28"/>
                        </a:cubicBezTo>
                        <a:cubicBezTo>
                          <a:pt x="0" y="28"/>
                          <a:pt x="0" y="28"/>
                          <a:pt x="0" y="28"/>
                        </a:cubicBezTo>
                        <a:cubicBezTo>
                          <a:pt x="0" y="29"/>
                          <a:pt x="0" y="29"/>
                          <a:pt x="0" y="29"/>
                        </a:cubicBezTo>
                        <a:cubicBezTo>
                          <a:pt x="0" y="29"/>
                          <a:pt x="0" y="29"/>
                          <a:pt x="0" y="29"/>
                        </a:cubicBezTo>
                        <a:cubicBezTo>
                          <a:pt x="0" y="30"/>
                          <a:pt x="0" y="30"/>
                          <a:pt x="0" y="30"/>
                        </a:cubicBezTo>
                        <a:cubicBezTo>
                          <a:pt x="0" y="31"/>
                          <a:pt x="0" y="31"/>
                          <a:pt x="0" y="31"/>
                        </a:cubicBezTo>
                        <a:cubicBezTo>
                          <a:pt x="0" y="31"/>
                          <a:pt x="0" y="31"/>
                          <a:pt x="0" y="31"/>
                        </a:cubicBezTo>
                        <a:cubicBezTo>
                          <a:pt x="0" y="32"/>
                          <a:pt x="0" y="32"/>
                          <a:pt x="0" y="32"/>
                        </a:cubicBezTo>
                        <a:cubicBezTo>
                          <a:pt x="0" y="32"/>
                          <a:pt x="0" y="32"/>
                          <a:pt x="0" y="32"/>
                        </a:cubicBezTo>
                        <a:cubicBezTo>
                          <a:pt x="0" y="33"/>
                          <a:pt x="0" y="33"/>
                          <a:pt x="0" y="33"/>
                        </a:cubicBezTo>
                        <a:cubicBezTo>
                          <a:pt x="0" y="33"/>
                          <a:pt x="0" y="33"/>
                          <a:pt x="0" y="33"/>
                        </a:cubicBezTo>
                        <a:cubicBezTo>
                          <a:pt x="0" y="33"/>
                          <a:pt x="0" y="33"/>
                          <a:pt x="0" y="33"/>
                        </a:cubicBezTo>
                        <a:cubicBezTo>
                          <a:pt x="0" y="34"/>
                          <a:pt x="0" y="34"/>
                          <a:pt x="0" y="34"/>
                        </a:cubicBezTo>
                        <a:cubicBezTo>
                          <a:pt x="1" y="35"/>
                          <a:pt x="1" y="35"/>
                          <a:pt x="1" y="35"/>
                        </a:cubicBezTo>
                        <a:cubicBezTo>
                          <a:pt x="1" y="35"/>
                          <a:pt x="1" y="35"/>
                          <a:pt x="1" y="35"/>
                        </a:cubicBezTo>
                        <a:cubicBezTo>
                          <a:pt x="2" y="36"/>
                          <a:pt x="2" y="36"/>
                          <a:pt x="2" y="36"/>
                        </a:cubicBezTo>
                        <a:cubicBezTo>
                          <a:pt x="2" y="36"/>
                          <a:pt x="2" y="36"/>
                          <a:pt x="2" y="36"/>
                        </a:cubicBezTo>
                        <a:cubicBezTo>
                          <a:pt x="3" y="37"/>
                          <a:pt x="3" y="37"/>
                          <a:pt x="3" y="37"/>
                        </a:cubicBezTo>
                        <a:cubicBezTo>
                          <a:pt x="3" y="37"/>
                          <a:pt x="3" y="37"/>
                          <a:pt x="3" y="37"/>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9"/>
                          <a:pt x="3" y="39"/>
                          <a:pt x="3" y="39"/>
                        </a:cubicBezTo>
                        <a:cubicBezTo>
                          <a:pt x="4" y="39"/>
                          <a:pt x="4" y="39"/>
                          <a:pt x="4" y="39"/>
                        </a:cubicBezTo>
                        <a:cubicBezTo>
                          <a:pt x="4" y="39"/>
                          <a:pt x="4" y="39"/>
                          <a:pt x="4" y="39"/>
                        </a:cubicBezTo>
                        <a:cubicBezTo>
                          <a:pt x="4" y="39"/>
                          <a:pt x="4" y="39"/>
                          <a:pt x="4" y="39"/>
                        </a:cubicBezTo>
                        <a:cubicBezTo>
                          <a:pt x="4" y="40"/>
                          <a:pt x="4" y="40"/>
                          <a:pt x="4" y="40"/>
                        </a:cubicBezTo>
                        <a:cubicBezTo>
                          <a:pt x="4" y="41"/>
                          <a:pt x="4" y="41"/>
                          <a:pt x="4" y="41"/>
                        </a:cubicBezTo>
                        <a:cubicBezTo>
                          <a:pt x="5" y="41"/>
                          <a:pt x="5" y="41"/>
                          <a:pt x="5" y="41"/>
                        </a:cubicBezTo>
                        <a:cubicBezTo>
                          <a:pt x="5" y="42"/>
                          <a:pt x="5" y="42"/>
                          <a:pt x="5" y="42"/>
                        </a:cubicBezTo>
                        <a:cubicBezTo>
                          <a:pt x="5" y="42"/>
                          <a:pt x="5" y="42"/>
                          <a:pt x="5" y="42"/>
                        </a:cubicBezTo>
                        <a:cubicBezTo>
                          <a:pt x="5" y="43"/>
                          <a:pt x="5" y="43"/>
                          <a:pt x="5" y="43"/>
                        </a:cubicBezTo>
                        <a:cubicBezTo>
                          <a:pt x="6" y="43"/>
                          <a:pt x="6" y="43"/>
                          <a:pt x="6" y="43"/>
                        </a:cubicBezTo>
                        <a:cubicBezTo>
                          <a:pt x="6" y="44"/>
                          <a:pt x="6" y="44"/>
                          <a:pt x="6" y="44"/>
                        </a:cubicBezTo>
                        <a:cubicBezTo>
                          <a:pt x="5" y="44"/>
                          <a:pt x="5" y="44"/>
                          <a:pt x="5" y="44"/>
                        </a:cubicBezTo>
                        <a:cubicBezTo>
                          <a:pt x="5" y="45"/>
                          <a:pt x="5" y="45"/>
                          <a:pt x="5" y="45"/>
                        </a:cubicBezTo>
                        <a:cubicBezTo>
                          <a:pt x="5" y="45"/>
                          <a:pt x="5" y="45"/>
                          <a:pt x="5" y="45"/>
                        </a:cubicBezTo>
                        <a:cubicBezTo>
                          <a:pt x="5" y="45"/>
                          <a:pt x="5" y="45"/>
                          <a:pt x="5" y="45"/>
                        </a:cubicBezTo>
                        <a:cubicBezTo>
                          <a:pt x="6" y="45"/>
                          <a:pt x="6" y="45"/>
                          <a:pt x="6" y="45"/>
                        </a:cubicBezTo>
                        <a:cubicBezTo>
                          <a:pt x="6" y="45"/>
                          <a:pt x="6" y="45"/>
                          <a:pt x="6" y="45"/>
                        </a:cubicBezTo>
                        <a:cubicBezTo>
                          <a:pt x="6" y="46"/>
                          <a:pt x="6" y="46"/>
                          <a:pt x="6" y="46"/>
                        </a:cubicBezTo>
                        <a:cubicBezTo>
                          <a:pt x="6" y="46"/>
                          <a:pt x="6" y="46"/>
                          <a:pt x="6" y="46"/>
                        </a:cubicBezTo>
                        <a:cubicBezTo>
                          <a:pt x="6" y="46"/>
                          <a:pt x="6" y="46"/>
                          <a:pt x="6" y="46"/>
                        </a:cubicBezTo>
                        <a:cubicBezTo>
                          <a:pt x="6" y="46"/>
                          <a:pt x="6" y="46"/>
                          <a:pt x="6" y="46"/>
                        </a:cubicBezTo>
                        <a:cubicBezTo>
                          <a:pt x="5" y="47"/>
                          <a:pt x="5" y="47"/>
                          <a:pt x="5" y="47"/>
                        </a:cubicBezTo>
                        <a:cubicBezTo>
                          <a:pt x="6" y="48"/>
                          <a:pt x="6" y="48"/>
                          <a:pt x="6" y="48"/>
                        </a:cubicBezTo>
                        <a:cubicBezTo>
                          <a:pt x="6" y="49"/>
                          <a:pt x="6" y="49"/>
                          <a:pt x="6" y="49"/>
                        </a:cubicBezTo>
                        <a:cubicBezTo>
                          <a:pt x="5" y="49"/>
                          <a:pt x="5" y="49"/>
                          <a:pt x="5" y="49"/>
                        </a:cubicBezTo>
                        <a:cubicBezTo>
                          <a:pt x="5" y="50"/>
                          <a:pt x="5" y="50"/>
                          <a:pt x="5" y="50"/>
                        </a:cubicBezTo>
                        <a:cubicBezTo>
                          <a:pt x="4" y="50"/>
                          <a:pt x="4" y="50"/>
                          <a:pt x="4" y="50"/>
                        </a:cubicBezTo>
                        <a:cubicBezTo>
                          <a:pt x="4" y="51"/>
                          <a:pt x="4" y="51"/>
                          <a:pt x="4" y="51"/>
                        </a:cubicBezTo>
                        <a:cubicBezTo>
                          <a:pt x="4" y="52"/>
                          <a:pt x="4" y="52"/>
                          <a:pt x="4" y="52"/>
                        </a:cubicBezTo>
                        <a:cubicBezTo>
                          <a:pt x="4" y="53"/>
                          <a:pt x="4" y="53"/>
                          <a:pt x="4" y="53"/>
                        </a:cubicBezTo>
                        <a:cubicBezTo>
                          <a:pt x="4" y="53"/>
                          <a:pt x="4" y="53"/>
                          <a:pt x="4" y="53"/>
                        </a:cubicBezTo>
                        <a:cubicBezTo>
                          <a:pt x="4" y="53"/>
                          <a:pt x="4" y="53"/>
                          <a:pt x="4" y="53"/>
                        </a:cubicBezTo>
                        <a:cubicBezTo>
                          <a:pt x="4" y="54"/>
                          <a:pt x="4" y="54"/>
                          <a:pt x="4" y="54"/>
                        </a:cubicBezTo>
                        <a:cubicBezTo>
                          <a:pt x="4" y="54"/>
                          <a:pt x="4" y="54"/>
                          <a:pt x="4" y="54"/>
                        </a:cubicBezTo>
                        <a:cubicBezTo>
                          <a:pt x="4" y="55"/>
                          <a:pt x="4" y="55"/>
                          <a:pt x="4" y="55"/>
                        </a:cubicBezTo>
                        <a:cubicBezTo>
                          <a:pt x="4" y="55"/>
                          <a:pt x="4" y="55"/>
                          <a:pt x="4" y="55"/>
                        </a:cubicBezTo>
                        <a:cubicBezTo>
                          <a:pt x="4" y="56"/>
                          <a:pt x="4" y="56"/>
                          <a:pt x="4" y="56"/>
                        </a:cubicBezTo>
                        <a:cubicBezTo>
                          <a:pt x="4" y="56"/>
                          <a:pt x="4" y="56"/>
                          <a:pt x="4" y="56"/>
                        </a:cubicBezTo>
                        <a:cubicBezTo>
                          <a:pt x="5" y="57"/>
                          <a:pt x="5" y="57"/>
                          <a:pt x="5" y="57"/>
                        </a:cubicBezTo>
                        <a:cubicBezTo>
                          <a:pt x="5" y="57"/>
                          <a:pt x="5" y="57"/>
                          <a:pt x="5" y="57"/>
                        </a:cubicBezTo>
                        <a:cubicBezTo>
                          <a:pt x="5" y="58"/>
                          <a:pt x="5" y="58"/>
                          <a:pt x="5" y="58"/>
                        </a:cubicBezTo>
                        <a:cubicBezTo>
                          <a:pt x="5" y="58"/>
                          <a:pt x="5" y="58"/>
                          <a:pt x="5" y="58"/>
                        </a:cubicBezTo>
                        <a:cubicBezTo>
                          <a:pt x="5" y="59"/>
                          <a:pt x="5" y="59"/>
                          <a:pt x="5" y="59"/>
                        </a:cubicBezTo>
                        <a:cubicBezTo>
                          <a:pt x="5" y="59"/>
                          <a:pt x="5" y="59"/>
                          <a:pt x="5" y="59"/>
                        </a:cubicBezTo>
                        <a:cubicBezTo>
                          <a:pt x="4" y="59"/>
                          <a:pt x="4" y="59"/>
                          <a:pt x="4" y="59"/>
                        </a:cubicBezTo>
                        <a:cubicBezTo>
                          <a:pt x="4" y="59"/>
                          <a:pt x="4" y="59"/>
                          <a:pt x="4" y="59"/>
                        </a:cubicBezTo>
                        <a:cubicBezTo>
                          <a:pt x="4" y="60"/>
                          <a:pt x="4" y="60"/>
                          <a:pt x="4" y="60"/>
                        </a:cubicBezTo>
                        <a:cubicBezTo>
                          <a:pt x="3" y="60"/>
                          <a:pt x="3" y="60"/>
                          <a:pt x="3" y="60"/>
                        </a:cubicBezTo>
                        <a:cubicBezTo>
                          <a:pt x="4" y="60"/>
                          <a:pt x="4" y="60"/>
                          <a:pt x="4" y="60"/>
                        </a:cubicBezTo>
                        <a:cubicBezTo>
                          <a:pt x="4" y="61"/>
                          <a:pt x="4" y="61"/>
                          <a:pt x="4" y="61"/>
                        </a:cubicBezTo>
                        <a:cubicBezTo>
                          <a:pt x="4" y="61"/>
                          <a:pt x="4" y="61"/>
                          <a:pt x="4" y="61"/>
                        </a:cubicBezTo>
                        <a:cubicBezTo>
                          <a:pt x="4" y="61"/>
                          <a:pt x="4" y="61"/>
                          <a:pt x="4" y="61"/>
                        </a:cubicBezTo>
                        <a:cubicBezTo>
                          <a:pt x="4" y="62"/>
                          <a:pt x="4" y="62"/>
                          <a:pt x="4" y="62"/>
                        </a:cubicBezTo>
                        <a:cubicBezTo>
                          <a:pt x="4" y="62"/>
                          <a:pt x="4" y="62"/>
                          <a:pt x="4" y="62"/>
                        </a:cubicBezTo>
                        <a:cubicBezTo>
                          <a:pt x="5" y="63"/>
                          <a:pt x="5" y="63"/>
                          <a:pt x="5" y="63"/>
                        </a:cubicBezTo>
                        <a:cubicBezTo>
                          <a:pt x="5" y="63"/>
                          <a:pt x="5" y="63"/>
                          <a:pt x="5" y="63"/>
                        </a:cubicBezTo>
                        <a:cubicBezTo>
                          <a:pt x="5" y="64"/>
                          <a:pt x="5" y="64"/>
                          <a:pt x="5" y="64"/>
                        </a:cubicBezTo>
                        <a:cubicBezTo>
                          <a:pt x="5" y="64"/>
                          <a:pt x="5" y="64"/>
                          <a:pt x="5" y="64"/>
                        </a:cubicBezTo>
                        <a:cubicBezTo>
                          <a:pt x="6" y="64"/>
                          <a:pt x="6" y="64"/>
                          <a:pt x="6" y="64"/>
                        </a:cubicBezTo>
                        <a:cubicBezTo>
                          <a:pt x="6" y="65"/>
                          <a:pt x="6" y="65"/>
                          <a:pt x="6" y="65"/>
                        </a:cubicBezTo>
                        <a:cubicBezTo>
                          <a:pt x="6" y="65"/>
                          <a:pt x="6" y="65"/>
                          <a:pt x="6" y="65"/>
                        </a:cubicBezTo>
                        <a:cubicBezTo>
                          <a:pt x="7" y="65"/>
                          <a:pt x="7" y="65"/>
                          <a:pt x="7" y="65"/>
                        </a:cubicBezTo>
                        <a:cubicBezTo>
                          <a:pt x="7" y="66"/>
                          <a:pt x="7" y="66"/>
                          <a:pt x="7" y="66"/>
                        </a:cubicBezTo>
                        <a:cubicBezTo>
                          <a:pt x="7" y="66"/>
                          <a:pt x="7" y="66"/>
                          <a:pt x="7" y="66"/>
                        </a:cubicBezTo>
                        <a:cubicBezTo>
                          <a:pt x="7" y="67"/>
                          <a:pt x="7" y="67"/>
                          <a:pt x="7" y="67"/>
                        </a:cubicBezTo>
                        <a:cubicBezTo>
                          <a:pt x="7" y="67"/>
                          <a:pt x="7" y="67"/>
                          <a:pt x="7" y="67"/>
                        </a:cubicBezTo>
                        <a:cubicBezTo>
                          <a:pt x="8" y="68"/>
                          <a:pt x="8" y="68"/>
                          <a:pt x="8" y="68"/>
                        </a:cubicBezTo>
                        <a:cubicBezTo>
                          <a:pt x="8" y="68"/>
                          <a:pt x="8" y="68"/>
                          <a:pt x="8" y="68"/>
                        </a:cubicBezTo>
                        <a:cubicBezTo>
                          <a:pt x="8" y="68"/>
                          <a:pt x="8" y="68"/>
                          <a:pt x="8" y="68"/>
                        </a:cubicBezTo>
                        <a:cubicBezTo>
                          <a:pt x="8" y="68"/>
                          <a:pt x="8" y="68"/>
                          <a:pt x="8" y="68"/>
                        </a:cubicBezTo>
                        <a:cubicBezTo>
                          <a:pt x="8" y="69"/>
                          <a:pt x="8" y="69"/>
                          <a:pt x="8" y="69"/>
                        </a:cubicBezTo>
                        <a:cubicBezTo>
                          <a:pt x="8" y="69"/>
                          <a:pt x="8" y="69"/>
                          <a:pt x="8" y="69"/>
                        </a:cubicBezTo>
                        <a:cubicBezTo>
                          <a:pt x="8" y="69"/>
                          <a:pt x="8" y="69"/>
                          <a:pt x="8" y="69"/>
                        </a:cubicBezTo>
                        <a:cubicBezTo>
                          <a:pt x="9" y="70"/>
                          <a:pt x="9" y="70"/>
                          <a:pt x="9" y="70"/>
                        </a:cubicBezTo>
                        <a:cubicBezTo>
                          <a:pt x="9" y="70"/>
                          <a:pt x="9" y="70"/>
                          <a:pt x="9" y="70"/>
                        </a:cubicBezTo>
                        <a:cubicBezTo>
                          <a:pt x="10" y="71"/>
                          <a:pt x="10" y="71"/>
                          <a:pt x="10" y="71"/>
                        </a:cubicBezTo>
                        <a:cubicBezTo>
                          <a:pt x="11" y="72"/>
                          <a:pt x="11" y="72"/>
                          <a:pt x="11" y="72"/>
                        </a:cubicBezTo>
                        <a:cubicBezTo>
                          <a:pt x="11" y="72"/>
                          <a:pt x="11" y="72"/>
                          <a:pt x="11" y="72"/>
                        </a:cubicBezTo>
                        <a:cubicBezTo>
                          <a:pt x="11" y="72"/>
                          <a:pt x="11" y="72"/>
                          <a:pt x="11" y="72"/>
                        </a:cubicBezTo>
                        <a:cubicBezTo>
                          <a:pt x="11" y="72"/>
                          <a:pt x="11" y="72"/>
                          <a:pt x="11" y="72"/>
                        </a:cubicBezTo>
                        <a:cubicBezTo>
                          <a:pt x="11" y="73"/>
                          <a:pt x="11" y="73"/>
                          <a:pt x="11" y="73"/>
                        </a:cubicBezTo>
                        <a:cubicBezTo>
                          <a:pt x="11" y="73"/>
                          <a:pt x="11" y="73"/>
                          <a:pt x="11" y="73"/>
                        </a:cubicBezTo>
                        <a:cubicBezTo>
                          <a:pt x="11" y="73"/>
                          <a:pt x="11" y="73"/>
                          <a:pt x="11" y="73"/>
                        </a:cubicBezTo>
                        <a:cubicBezTo>
                          <a:pt x="11" y="74"/>
                          <a:pt x="11" y="74"/>
                          <a:pt x="11" y="74"/>
                        </a:cubicBezTo>
                        <a:cubicBezTo>
                          <a:pt x="11" y="74"/>
                          <a:pt x="11" y="74"/>
                          <a:pt x="11" y="74"/>
                        </a:cubicBezTo>
                        <a:cubicBezTo>
                          <a:pt x="11" y="74"/>
                          <a:pt x="11" y="74"/>
                          <a:pt x="11" y="74"/>
                        </a:cubicBezTo>
                        <a:cubicBezTo>
                          <a:pt x="11" y="75"/>
                          <a:pt x="11" y="75"/>
                          <a:pt x="11" y="75"/>
                        </a:cubicBezTo>
                        <a:cubicBezTo>
                          <a:pt x="11" y="75"/>
                          <a:pt x="11" y="75"/>
                          <a:pt x="11" y="75"/>
                        </a:cubicBezTo>
                        <a:cubicBezTo>
                          <a:pt x="11" y="75"/>
                          <a:pt x="11" y="75"/>
                          <a:pt x="11" y="75"/>
                        </a:cubicBezTo>
                        <a:cubicBezTo>
                          <a:pt x="11" y="75"/>
                          <a:pt x="11" y="75"/>
                          <a:pt x="11" y="75"/>
                        </a:cubicBezTo>
                        <a:cubicBezTo>
                          <a:pt x="12" y="75"/>
                          <a:pt x="12" y="75"/>
                          <a:pt x="12" y="75"/>
                        </a:cubicBezTo>
                        <a:cubicBezTo>
                          <a:pt x="12" y="75"/>
                          <a:pt x="12" y="75"/>
                          <a:pt x="12" y="75"/>
                        </a:cubicBezTo>
                        <a:cubicBezTo>
                          <a:pt x="12" y="75"/>
                          <a:pt x="12" y="75"/>
                          <a:pt x="12" y="75"/>
                        </a:cubicBezTo>
                        <a:cubicBezTo>
                          <a:pt x="12" y="76"/>
                          <a:pt x="12" y="76"/>
                          <a:pt x="12" y="76"/>
                        </a:cubicBezTo>
                        <a:cubicBezTo>
                          <a:pt x="12" y="76"/>
                          <a:pt x="12" y="76"/>
                          <a:pt x="12" y="76"/>
                        </a:cubicBezTo>
                        <a:cubicBezTo>
                          <a:pt x="12" y="76"/>
                          <a:pt x="12" y="76"/>
                          <a:pt x="12" y="76"/>
                        </a:cubicBezTo>
                        <a:cubicBezTo>
                          <a:pt x="12" y="76"/>
                          <a:pt x="12" y="76"/>
                          <a:pt x="12" y="76"/>
                        </a:cubicBezTo>
                        <a:cubicBezTo>
                          <a:pt x="12" y="76"/>
                          <a:pt x="12" y="76"/>
                          <a:pt x="12" y="76"/>
                        </a:cubicBezTo>
                        <a:cubicBezTo>
                          <a:pt x="12" y="77"/>
                          <a:pt x="12" y="77"/>
                          <a:pt x="12" y="77"/>
                        </a:cubicBezTo>
                        <a:cubicBezTo>
                          <a:pt x="12" y="77"/>
                          <a:pt x="12" y="77"/>
                          <a:pt x="12" y="77"/>
                        </a:cubicBezTo>
                        <a:cubicBezTo>
                          <a:pt x="13" y="77"/>
                          <a:pt x="13" y="77"/>
                          <a:pt x="13" y="77"/>
                        </a:cubicBezTo>
                        <a:cubicBezTo>
                          <a:pt x="13" y="78"/>
                          <a:pt x="13" y="78"/>
                          <a:pt x="13" y="78"/>
                        </a:cubicBezTo>
                        <a:cubicBezTo>
                          <a:pt x="13" y="79"/>
                          <a:pt x="13" y="79"/>
                          <a:pt x="13" y="79"/>
                        </a:cubicBezTo>
                        <a:cubicBezTo>
                          <a:pt x="14" y="79"/>
                          <a:pt x="14" y="79"/>
                          <a:pt x="14" y="79"/>
                        </a:cubicBezTo>
                        <a:cubicBezTo>
                          <a:pt x="14" y="80"/>
                          <a:pt x="14" y="80"/>
                          <a:pt x="14" y="80"/>
                        </a:cubicBezTo>
                        <a:cubicBezTo>
                          <a:pt x="13" y="79"/>
                          <a:pt x="13" y="79"/>
                          <a:pt x="13" y="79"/>
                        </a:cubicBezTo>
                        <a:cubicBezTo>
                          <a:pt x="13" y="79"/>
                          <a:pt x="13" y="79"/>
                          <a:pt x="13" y="79"/>
                        </a:cubicBezTo>
                        <a:cubicBezTo>
                          <a:pt x="13" y="79"/>
                          <a:pt x="13" y="79"/>
                          <a:pt x="13" y="79"/>
                        </a:cubicBezTo>
                        <a:cubicBezTo>
                          <a:pt x="13" y="78"/>
                          <a:pt x="13" y="78"/>
                          <a:pt x="13" y="78"/>
                        </a:cubicBezTo>
                        <a:cubicBezTo>
                          <a:pt x="13" y="78"/>
                          <a:pt x="13" y="78"/>
                          <a:pt x="13" y="78"/>
                        </a:cubicBezTo>
                        <a:cubicBezTo>
                          <a:pt x="12" y="77"/>
                          <a:pt x="12" y="77"/>
                          <a:pt x="12" y="77"/>
                        </a:cubicBezTo>
                        <a:cubicBezTo>
                          <a:pt x="12" y="76"/>
                          <a:pt x="12" y="76"/>
                          <a:pt x="12" y="76"/>
                        </a:cubicBezTo>
                        <a:cubicBezTo>
                          <a:pt x="12" y="76"/>
                          <a:pt x="12" y="76"/>
                          <a:pt x="12" y="76"/>
                        </a:cubicBezTo>
                        <a:cubicBezTo>
                          <a:pt x="12" y="76"/>
                          <a:pt x="12" y="76"/>
                          <a:pt x="12" y="76"/>
                        </a:cubicBezTo>
                        <a:cubicBezTo>
                          <a:pt x="12" y="77"/>
                          <a:pt x="12" y="77"/>
                          <a:pt x="12" y="77"/>
                        </a:cubicBezTo>
                        <a:cubicBezTo>
                          <a:pt x="12" y="77"/>
                          <a:pt x="12" y="77"/>
                          <a:pt x="12" y="77"/>
                        </a:cubicBezTo>
                        <a:cubicBezTo>
                          <a:pt x="12" y="77"/>
                          <a:pt x="12" y="77"/>
                          <a:pt x="12" y="77"/>
                        </a:cubicBezTo>
                        <a:cubicBezTo>
                          <a:pt x="12" y="77"/>
                          <a:pt x="12" y="77"/>
                          <a:pt x="12" y="77"/>
                        </a:cubicBezTo>
                        <a:cubicBezTo>
                          <a:pt x="12" y="77"/>
                          <a:pt x="12" y="77"/>
                          <a:pt x="12" y="77"/>
                        </a:cubicBezTo>
                        <a:cubicBezTo>
                          <a:pt x="12" y="78"/>
                          <a:pt x="12" y="78"/>
                          <a:pt x="12" y="78"/>
                        </a:cubicBezTo>
                        <a:cubicBezTo>
                          <a:pt x="12" y="78"/>
                          <a:pt x="12" y="78"/>
                          <a:pt x="12" y="78"/>
                        </a:cubicBezTo>
                        <a:cubicBezTo>
                          <a:pt x="11" y="80"/>
                          <a:pt x="11" y="80"/>
                          <a:pt x="11" y="80"/>
                        </a:cubicBezTo>
                        <a:cubicBezTo>
                          <a:pt x="10" y="81"/>
                          <a:pt x="10" y="81"/>
                          <a:pt x="10" y="81"/>
                        </a:cubicBezTo>
                        <a:cubicBezTo>
                          <a:pt x="10" y="81"/>
                          <a:pt x="10" y="81"/>
                          <a:pt x="10" y="81"/>
                        </a:cubicBezTo>
                        <a:cubicBezTo>
                          <a:pt x="10" y="81"/>
                          <a:pt x="10" y="81"/>
                          <a:pt x="10" y="81"/>
                        </a:cubicBezTo>
                        <a:cubicBezTo>
                          <a:pt x="10" y="81"/>
                          <a:pt x="10" y="81"/>
                          <a:pt x="10"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0"/>
                          <a:pt x="11" y="80"/>
                          <a:pt x="11" y="80"/>
                        </a:cubicBezTo>
                        <a:cubicBezTo>
                          <a:pt x="11" y="80"/>
                          <a:pt x="11" y="80"/>
                          <a:pt x="11"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3" y="81"/>
                          <a:pt x="13" y="81"/>
                          <a:pt x="13" y="81"/>
                        </a:cubicBezTo>
                        <a:cubicBezTo>
                          <a:pt x="13" y="81"/>
                          <a:pt x="13" y="81"/>
                          <a:pt x="13" y="81"/>
                        </a:cubicBezTo>
                        <a:cubicBezTo>
                          <a:pt x="14" y="82"/>
                          <a:pt x="14" y="82"/>
                          <a:pt x="14" y="82"/>
                        </a:cubicBezTo>
                        <a:cubicBezTo>
                          <a:pt x="14" y="82"/>
                          <a:pt x="14" y="82"/>
                          <a:pt x="14" y="82"/>
                        </a:cubicBezTo>
                        <a:cubicBezTo>
                          <a:pt x="14" y="82"/>
                          <a:pt x="14" y="82"/>
                          <a:pt x="14" y="82"/>
                        </a:cubicBezTo>
                        <a:cubicBezTo>
                          <a:pt x="14" y="83"/>
                          <a:pt x="14" y="83"/>
                          <a:pt x="14" y="83"/>
                        </a:cubicBezTo>
                        <a:cubicBezTo>
                          <a:pt x="14" y="83"/>
                          <a:pt x="14" y="83"/>
                          <a:pt x="14" y="83"/>
                        </a:cubicBezTo>
                        <a:cubicBezTo>
                          <a:pt x="14" y="83"/>
                          <a:pt x="14" y="83"/>
                          <a:pt x="14" y="83"/>
                        </a:cubicBezTo>
                        <a:cubicBezTo>
                          <a:pt x="14" y="83"/>
                          <a:pt x="14" y="83"/>
                          <a:pt x="14" y="83"/>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6" y="84"/>
                          <a:pt x="16" y="84"/>
                          <a:pt x="16" y="84"/>
                        </a:cubicBezTo>
                        <a:cubicBezTo>
                          <a:pt x="16" y="84"/>
                          <a:pt x="16" y="84"/>
                          <a:pt x="16" y="84"/>
                        </a:cubicBezTo>
                        <a:cubicBezTo>
                          <a:pt x="16" y="84"/>
                          <a:pt x="16" y="84"/>
                          <a:pt x="16" y="84"/>
                        </a:cubicBezTo>
                        <a:cubicBezTo>
                          <a:pt x="16" y="85"/>
                          <a:pt x="16" y="85"/>
                          <a:pt x="16" y="85"/>
                        </a:cubicBezTo>
                        <a:cubicBezTo>
                          <a:pt x="17" y="85"/>
                          <a:pt x="17" y="85"/>
                          <a:pt x="17" y="85"/>
                        </a:cubicBezTo>
                        <a:cubicBezTo>
                          <a:pt x="17" y="85"/>
                          <a:pt x="17" y="85"/>
                          <a:pt x="17" y="85"/>
                        </a:cubicBezTo>
                        <a:cubicBezTo>
                          <a:pt x="17" y="85"/>
                          <a:pt x="17" y="85"/>
                          <a:pt x="17" y="85"/>
                        </a:cubicBezTo>
                        <a:cubicBezTo>
                          <a:pt x="17" y="85"/>
                          <a:pt x="17" y="85"/>
                          <a:pt x="17" y="85"/>
                        </a:cubicBezTo>
                        <a:cubicBezTo>
                          <a:pt x="17" y="86"/>
                          <a:pt x="17" y="86"/>
                          <a:pt x="17" y="86"/>
                        </a:cubicBezTo>
                        <a:cubicBezTo>
                          <a:pt x="17" y="86"/>
                          <a:pt x="17" y="86"/>
                          <a:pt x="17" y="86"/>
                        </a:cubicBezTo>
                        <a:cubicBezTo>
                          <a:pt x="17" y="86"/>
                          <a:pt x="17" y="86"/>
                          <a:pt x="17" y="86"/>
                        </a:cubicBezTo>
                        <a:cubicBezTo>
                          <a:pt x="18" y="86"/>
                          <a:pt x="18" y="86"/>
                          <a:pt x="18" y="86"/>
                        </a:cubicBezTo>
                        <a:cubicBezTo>
                          <a:pt x="18" y="86"/>
                          <a:pt x="18" y="86"/>
                          <a:pt x="18" y="86"/>
                        </a:cubicBezTo>
                        <a:cubicBezTo>
                          <a:pt x="18" y="86"/>
                          <a:pt x="18" y="86"/>
                          <a:pt x="18" y="86"/>
                        </a:cubicBezTo>
                        <a:cubicBezTo>
                          <a:pt x="18" y="86"/>
                          <a:pt x="18" y="86"/>
                          <a:pt x="18" y="86"/>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4"/>
                          <a:pt x="18" y="84"/>
                          <a:pt x="18" y="84"/>
                        </a:cubicBezTo>
                        <a:cubicBezTo>
                          <a:pt x="18" y="84"/>
                          <a:pt x="18" y="84"/>
                          <a:pt x="18" y="84"/>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9" y="85"/>
                          <a:pt x="19" y="85"/>
                          <a:pt x="19" y="85"/>
                        </a:cubicBezTo>
                        <a:cubicBezTo>
                          <a:pt x="19" y="85"/>
                          <a:pt x="19" y="85"/>
                          <a:pt x="19" y="85"/>
                        </a:cubicBezTo>
                        <a:cubicBezTo>
                          <a:pt x="19" y="84"/>
                          <a:pt x="19" y="84"/>
                          <a:pt x="19" y="84"/>
                        </a:cubicBezTo>
                        <a:cubicBezTo>
                          <a:pt x="18" y="84"/>
                          <a:pt x="18" y="84"/>
                          <a:pt x="18" y="84"/>
                        </a:cubicBezTo>
                        <a:cubicBezTo>
                          <a:pt x="18" y="84"/>
                          <a:pt x="18" y="84"/>
                          <a:pt x="18" y="84"/>
                        </a:cubicBezTo>
                        <a:cubicBezTo>
                          <a:pt x="18" y="84"/>
                          <a:pt x="18" y="84"/>
                          <a:pt x="18" y="84"/>
                        </a:cubicBezTo>
                        <a:cubicBezTo>
                          <a:pt x="18" y="84"/>
                          <a:pt x="18" y="84"/>
                          <a:pt x="18" y="84"/>
                        </a:cubicBezTo>
                        <a:cubicBezTo>
                          <a:pt x="18" y="84"/>
                          <a:pt x="18" y="84"/>
                          <a:pt x="18" y="84"/>
                        </a:cubicBezTo>
                        <a:cubicBezTo>
                          <a:pt x="18" y="84"/>
                          <a:pt x="18" y="84"/>
                          <a:pt x="18" y="84"/>
                        </a:cubicBezTo>
                        <a:cubicBezTo>
                          <a:pt x="18" y="83"/>
                          <a:pt x="18" y="83"/>
                          <a:pt x="18" y="83"/>
                        </a:cubicBezTo>
                        <a:cubicBezTo>
                          <a:pt x="18" y="84"/>
                          <a:pt x="18" y="84"/>
                          <a:pt x="18" y="84"/>
                        </a:cubicBezTo>
                        <a:cubicBezTo>
                          <a:pt x="18" y="83"/>
                          <a:pt x="18" y="83"/>
                          <a:pt x="18" y="83"/>
                        </a:cubicBezTo>
                        <a:cubicBezTo>
                          <a:pt x="18" y="83"/>
                          <a:pt x="18" y="83"/>
                          <a:pt x="18" y="83"/>
                        </a:cubicBezTo>
                        <a:cubicBezTo>
                          <a:pt x="18" y="83"/>
                          <a:pt x="18" y="83"/>
                          <a:pt x="18" y="83"/>
                        </a:cubicBezTo>
                        <a:cubicBezTo>
                          <a:pt x="18" y="83"/>
                          <a:pt x="18" y="83"/>
                          <a:pt x="18" y="83"/>
                        </a:cubicBezTo>
                        <a:cubicBezTo>
                          <a:pt x="19" y="83"/>
                          <a:pt x="19" y="83"/>
                          <a:pt x="19" y="83"/>
                        </a:cubicBezTo>
                        <a:cubicBezTo>
                          <a:pt x="19" y="83"/>
                          <a:pt x="19" y="83"/>
                          <a:pt x="19" y="83"/>
                        </a:cubicBezTo>
                        <a:cubicBezTo>
                          <a:pt x="19" y="83"/>
                          <a:pt x="19" y="83"/>
                          <a:pt x="19" y="83"/>
                        </a:cubicBezTo>
                        <a:cubicBezTo>
                          <a:pt x="19" y="83"/>
                          <a:pt x="19" y="83"/>
                          <a:pt x="19" y="83"/>
                        </a:cubicBezTo>
                        <a:cubicBezTo>
                          <a:pt x="19" y="83"/>
                          <a:pt x="19" y="83"/>
                          <a:pt x="19" y="83"/>
                        </a:cubicBezTo>
                        <a:cubicBezTo>
                          <a:pt x="19" y="82"/>
                          <a:pt x="19" y="82"/>
                          <a:pt x="19" y="82"/>
                        </a:cubicBezTo>
                        <a:cubicBezTo>
                          <a:pt x="19" y="82"/>
                          <a:pt x="19" y="82"/>
                          <a:pt x="19" y="82"/>
                        </a:cubicBezTo>
                        <a:cubicBezTo>
                          <a:pt x="18" y="82"/>
                          <a:pt x="18" y="82"/>
                          <a:pt x="18" y="82"/>
                        </a:cubicBezTo>
                        <a:cubicBezTo>
                          <a:pt x="18" y="82"/>
                          <a:pt x="18" y="82"/>
                          <a:pt x="18" y="82"/>
                        </a:cubicBezTo>
                        <a:cubicBezTo>
                          <a:pt x="18" y="82"/>
                          <a:pt x="18" y="82"/>
                          <a:pt x="18" y="82"/>
                        </a:cubicBezTo>
                        <a:cubicBezTo>
                          <a:pt x="18" y="82"/>
                          <a:pt x="18" y="82"/>
                          <a:pt x="18" y="82"/>
                        </a:cubicBezTo>
                        <a:cubicBezTo>
                          <a:pt x="19" y="81"/>
                          <a:pt x="19" y="81"/>
                          <a:pt x="19" y="81"/>
                        </a:cubicBezTo>
                        <a:cubicBezTo>
                          <a:pt x="19" y="81"/>
                          <a:pt x="19" y="81"/>
                          <a:pt x="19" y="81"/>
                        </a:cubicBezTo>
                        <a:cubicBezTo>
                          <a:pt x="19" y="80"/>
                          <a:pt x="19" y="80"/>
                          <a:pt x="19" y="80"/>
                        </a:cubicBezTo>
                        <a:cubicBezTo>
                          <a:pt x="19" y="80"/>
                          <a:pt x="19" y="80"/>
                          <a:pt x="19" y="80"/>
                        </a:cubicBezTo>
                        <a:cubicBezTo>
                          <a:pt x="19" y="80"/>
                          <a:pt x="19" y="80"/>
                          <a:pt x="19" y="80"/>
                        </a:cubicBezTo>
                        <a:cubicBezTo>
                          <a:pt x="20" y="80"/>
                          <a:pt x="20" y="80"/>
                          <a:pt x="20" y="80"/>
                        </a:cubicBezTo>
                        <a:cubicBezTo>
                          <a:pt x="20" y="80"/>
                          <a:pt x="20" y="80"/>
                          <a:pt x="20" y="80"/>
                        </a:cubicBezTo>
                        <a:cubicBezTo>
                          <a:pt x="20" y="80"/>
                          <a:pt x="20" y="80"/>
                          <a:pt x="20" y="80"/>
                        </a:cubicBezTo>
                        <a:cubicBezTo>
                          <a:pt x="20" y="80"/>
                          <a:pt x="20" y="80"/>
                          <a:pt x="20" y="80"/>
                        </a:cubicBezTo>
                        <a:cubicBezTo>
                          <a:pt x="22" y="81"/>
                          <a:pt x="22" y="81"/>
                          <a:pt x="22" y="81"/>
                        </a:cubicBezTo>
                        <a:cubicBezTo>
                          <a:pt x="22" y="81"/>
                          <a:pt x="22" y="81"/>
                          <a:pt x="22" y="82"/>
                        </a:cubicBezTo>
                        <a:cubicBezTo>
                          <a:pt x="22" y="82"/>
                          <a:pt x="22" y="82"/>
                          <a:pt x="22" y="82"/>
                        </a:cubicBezTo>
                        <a:cubicBezTo>
                          <a:pt x="22" y="82"/>
                          <a:pt x="22" y="82"/>
                          <a:pt x="22" y="82"/>
                        </a:cubicBezTo>
                        <a:cubicBezTo>
                          <a:pt x="23" y="82"/>
                          <a:pt x="23" y="82"/>
                          <a:pt x="23" y="82"/>
                        </a:cubicBezTo>
                        <a:cubicBezTo>
                          <a:pt x="23" y="82"/>
                          <a:pt x="23" y="82"/>
                          <a:pt x="23" y="82"/>
                        </a:cubicBezTo>
                        <a:cubicBezTo>
                          <a:pt x="23" y="82"/>
                          <a:pt x="23" y="82"/>
                          <a:pt x="23" y="82"/>
                        </a:cubicBezTo>
                        <a:cubicBezTo>
                          <a:pt x="23" y="82"/>
                          <a:pt x="23" y="82"/>
                          <a:pt x="23" y="82"/>
                        </a:cubicBezTo>
                        <a:cubicBezTo>
                          <a:pt x="23" y="82"/>
                          <a:pt x="23" y="82"/>
                          <a:pt x="23" y="82"/>
                        </a:cubicBezTo>
                        <a:cubicBezTo>
                          <a:pt x="24" y="82"/>
                          <a:pt x="24" y="82"/>
                          <a:pt x="24" y="82"/>
                        </a:cubicBezTo>
                        <a:cubicBezTo>
                          <a:pt x="24" y="83"/>
                          <a:pt x="24" y="83"/>
                          <a:pt x="24" y="83"/>
                        </a:cubicBezTo>
                        <a:cubicBezTo>
                          <a:pt x="24" y="83"/>
                          <a:pt x="24" y="83"/>
                          <a:pt x="24" y="83"/>
                        </a:cubicBezTo>
                        <a:cubicBezTo>
                          <a:pt x="24" y="82"/>
                          <a:pt x="24" y="82"/>
                          <a:pt x="24" y="82"/>
                        </a:cubicBezTo>
                        <a:cubicBezTo>
                          <a:pt x="24" y="82"/>
                          <a:pt x="24" y="82"/>
                          <a:pt x="24" y="82"/>
                        </a:cubicBezTo>
                        <a:cubicBezTo>
                          <a:pt x="25" y="82"/>
                          <a:pt x="25" y="82"/>
                          <a:pt x="25" y="82"/>
                        </a:cubicBezTo>
                        <a:cubicBezTo>
                          <a:pt x="25" y="82"/>
                          <a:pt x="25" y="82"/>
                          <a:pt x="25" y="82"/>
                        </a:cubicBezTo>
                        <a:cubicBezTo>
                          <a:pt x="25" y="81"/>
                          <a:pt x="25" y="81"/>
                          <a:pt x="25" y="81"/>
                        </a:cubicBezTo>
                        <a:cubicBezTo>
                          <a:pt x="25" y="81"/>
                          <a:pt x="25" y="81"/>
                          <a:pt x="25" y="81"/>
                        </a:cubicBezTo>
                        <a:cubicBezTo>
                          <a:pt x="25" y="81"/>
                          <a:pt x="25" y="81"/>
                          <a:pt x="25" y="81"/>
                        </a:cubicBezTo>
                        <a:cubicBezTo>
                          <a:pt x="26" y="81"/>
                          <a:pt x="26" y="81"/>
                          <a:pt x="26" y="81"/>
                        </a:cubicBezTo>
                        <a:cubicBezTo>
                          <a:pt x="26" y="81"/>
                          <a:pt x="26" y="81"/>
                          <a:pt x="26" y="81"/>
                        </a:cubicBezTo>
                        <a:cubicBezTo>
                          <a:pt x="26" y="81"/>
                          <a:pt x="26" y="81"/>
                          <a:pt x="26" y="81"/>
                        </a:cubicBezTo>
                        <a:cubicBezTo>
                          <a:pt x="26" y="81"/>
                          <a:pt x="26" y="81"/>
                          <a:pt x="26" y="81"/>
                        </a:cubicBezTo>
                        <a:cubicBezTo>
                          <a:pt x="27" y="81"/>
                          <a:pt x="27" y="81"/>
                          <a:pt x="27" y="81"/>
                        </a:cubicBezTo>
                        <a:cubicBezTo>
                          <a:pt x="27" y="82"/>
                          <a:pt x="27" y="82"/>
                          <a:pt x="27" y="82"/>
                        </a:cubicBezTo>
                        <a:cubicBezTo>
                          <a:pt x="26" y="82"/>
                          <a:pt x="26" y="82"/>
                          <a:pt x="26" y="82"/>
                        </a:cubicBezTo>
                        <a:cubicBezTo>
                          <a:pt x="26" y="82"/>
                          <a:pt x="26" y="82"/>
                          <a:pt x="26" y="82"/>
                        </a:cubicBezTo>
                        <a:cubicBezTo>
                          <a:pt x="27" y="82"/>
                          <a:pt x="27" y="82"/>
                          <a:pt x="27" y="82"/>
                        </a:cubicBezTo>
                        <a:cubicBezTo>
                          <a:pt x="27" y="82"/>
                          <a:pt x="27" y="82"/>
                          <a:pt x="27" y="82"/>
                        </a:cubicBezTo>
                        <a:cubicBezTo>
                          <a:pt x="28" y="83"/>
                          <a:pt x="28" y="83"/>
                          <a:pt x="28" y="83"/>
                        </a:cubicBezTo>
                        <a:cubicBezTo>
                          <a:pt x="27" y="83"/>
                          <a:pt x="27" y="83"/>
                          <a:pt x="27" y="83"/>
                        </a:cubicBezTo>
                        <a:cubicBezTo>
                          <a:pt x="27" y="83"/>
                          <a:pt x="27" y="83"/>
                          <a:pt x="27" y="83"/>
                        </a:cubicBezTo>
                        <a:cubicBezTo>
                          <a:pt x="27" y="83"/>
                          <a:pt x="27" y="83"/>
                          <a:pt x="27" y="83"/>
                        </a:cubicBezTo>
                        <a:cubicBezTo>
                          <a:pt x="27" y="83"/>
                          <a:pt x="27" y="83"/>
                          <a:pt x="27" y="83"/>
                        </a:cubicBezTo>
                        <a:cubicBezTo>
                          <a:pt x="28" y="83"/>
                          <a:pt x="28" y="83"/>
                          <a:pt x="28" y="83"/>
                        </a:cubicBezTo>
                        <a:cubicBezTo>
                          <a:pt x="28" y="83"/>
                          <a:pt x="28" y="83"/>
                          <a:pt x="28" y="83"/>
                        </a:cubicBezTo>
                        <a:cubicBezTo>
                          <a:pt x="28" y="83"/>
                          <a:pt x="28" y="83"/>
                          <a:pt x="28" y="83"/>
                        </a:cubicBezTo>
                        <a:cubicBezTo>
                          <a:pt x="28" y="83"/>
                          <a:pt x="28" y="83"/>
                          <a:pt x="28" y="83"/>
                        </a:cubicBezTo>
                        <a:cubicBezTo>
                          <a:pt x="29" y="83"/>
                          <a:pt x="29" y="83"/>
                          <a:pt x="29" y="83"/>
                        </a:cubicBezTo>
                        <a:cubicBezTo>
                          <a:pt x="29" y="83"/>
                          <a:pt x="29" y="83"/>
                          <a:pt x="29" y="83"/>
                        </a:cubicBezTo>
                        <a:cubicBezTo>
                          <a:pt x="29" y="83"/>
                          <a:pt x="29" y="83"/>
                          <a:pt x="29" y="83"/>
                        </a:cubicBezTo>
                        <a:cubicBezTo>
                          <a:pt x="29" y="83"/>
                          <a:pt x="30" y="83"/>
                          <a:pt x="30" y="83"/>
                        </a:cubicBezTo>
                        <a:cubicBezTo>
                          <a:pt x="31" y="83"/>
                          <a:pt x="31" y="83"/>
                          <a:pt x="31" y="83"/>
                        </a:cubicBezTo>
                        <a:cubicBezTo>
                          <a:pt x="31" y="82"/>
                          <a:pt x="31" y="82"/>
                          <a:pt x="31" y="82"/>
                        </a:cubicBezTo>
                        <a:cubicBezTo>
                          <a:pt x="31" y="82"/>
                          <a:pt x="31" y="82"/>
                          <a:pt x="31" y="82"/>
                        </a:cubicBezTo>
                        <a:cubicBezTo>
                          <a:pt x="31" y="82"/>
                          <a:pt x="31" y="82"/>
                          <a:pt x="31" y="82"/>
                        </a:cubicBezTo>
                        <a:cubicBezTo>
                          <a:pt x="31" y="82"/>
                          <a:pt x="31" y="82"/>
                          <a:pt x="31" y="82"/>
                        </a:cubicBezTo>
                        <a:cubicBezTo>
                          <a:pt x="31" y="83"/>
                          <a:pt x="31" y="83"/>
                          <a:pt x="31" y="83"/>
                        </a:cubicBezTo>
                        <a:cubicBezTo>
                          <a:pt x="31" y="83"/>
                          <a:pt x="31" y="83"/>
                          <a:pt x="31" y="83"/>
                        </a:cubicBezTo>
                        <a:cubicBezTo>
                          <a:pt x="30" y="83"/>
                          <a:pt x="30" y="83"/>
                          <a:pt x="30" y="83"/>
                        </a:cubicBezTo>
                        <a:cubicBezTo>
                          <a:pt x="30" y="83"/>
                          <a:pt x="30" y="83"/>
                          <a:pt x="30" y="83"/>
                        </a:cubicBezTo>
                        <a:cubicBezTo>
                          <a:pt x="30" y="83"/>
                          <a:pt x="30" y="83"/>
                          <a:pt x="30" y="83"/>
                        </a:cubicBezTo>
                        <a:cubicBezTo>
                          <a:pt x="30" y="83"/>
                          <a:pt x="30" y="83"/>
                          <a:pt x="30" y="83"/>
                        </a:cubicBezTo>
                        <a:cubicBezTo>
                          <a:pt x="29" y="83"/>
                          <a:pt x="29" y="83"/>
                          <a:pt x="29" y="83"/>
                        </a:cubicBezTo>
                        <a:cubicBezTo>
                          <a:pt x="29" y="83"/>
                          <a:pt x="29" y="83"/>
                          <a:pt x="29" y="83"/>
                        </a:cubicBezTo>
                        <a:cubicBezTo>
                          <a:pt x="29" y="84"/>
                          <a:pt x="29" y="84"/>
                          <a:pt x="29" y="84"/>
                        </a:cubicBezTo>
                        <a:cubicBezTo>
                          <a:pt x="29" y="84"/>
                          <a:pt x="29" y="84"/>
                          <a:pt x="29" y="84"/>
                        </a:cubicBezTo>
                        <a:cubicBezTo>
                          <a:pt x="30" y="84"/>
                          <a:pt x="30" y="84"/>
                          <a:pt x="30" y="84"/>
                        </a:cubicBezTo>
                        <a:cubicBezTo>
                          <a:pt x="30" y="84"/>
                          <a:pt x="30" y="84"/>
                          <a:pt x="30" y="84"/>
                        </a:cubicBezTo>
                        <a:cubicBezTo>
                          <a:pt x="30" y="84"/>
                          <a:pt x="30" y="84"/>
                          <a:pt x="31" y="84"/>
                        </a:cubicBezTo>
                        <a:cubicBezTo>
                          <a:pt x="31" y="84"/>
                          <a:pt x="31" y="84"/>
                          <a:pt x="31" y="84"/>
                        </a:cubicBezTo>
                        <a:cubicBezTo>
                          <a:pt x="31" y="83"/>
                          <a:pt x="31" y="83"/>
                          <a:pt x="31" y="83"/>
                        </a:cubicBezTo>
                        <a:cubicBezTo>
                          <a:pt x="31" y="83"/>
                          <a:pt x="31" y="83"/>
                          <a:pt x="31" y="83"/>
                        </a:cubicBezTo>
                        <a:cubicBezTo>
                          <a:pt x="31" y="83"/>
                          <a:pt x="31" y="83"/>
                          <a:pt x="31" y="83"/>
                        </a:cubicBezTo>
                        <a:cubicBezTo>
                          <a:pt x="31" y="83"/>
                          <a:pt x="31" y="83"/>
                          <a:pt x="31" y="83"/>
                        </a:cubicBezTo>
                        <a:cubicBezTo>
                          <a:pt x="31" y="83"/>
                          <a:pt x="31" y="83"/>
                          <a:pt x="31"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3" y="83"/>
                          <a:pt x="33" y="83"/>
                          <a:pt x="33" y="83"/>
                        </a:cubicBezTo>
                        <a:cubicBezTo>
                          <a:pt x="33" y="83"/>
                          <a:pt x="33" y="83"/>
                          <a:pt x="33" y="83"/>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4" y="84"/>
                          <a:pt x="34" y="84"/>
                          <a:pt x="34" y="84"/>
                        </a:cubicBezTo>
                        <a:cubicBezTo>
                          <a:pt x="34" y="84"/>
                          <a:pt x="34" y="84"/>
                          <a:pt x="34" y="84"/>
                        </a:cubicBezTo>
                        <a:cubicBezTo>
                          <a:pt x="34" y="85"/>
                          <a:pt x="34" y="85"/>
                          <a:pt x="34" y="85"/>
                        </a:cubicBezTo>
                        <a:cubicBezTo>
                          <a:pt x="34" y="85"/>
                          <a:pt x="34" y="85"/>
                          <a:pt x="34" y="85"/>
                        </a:cubicBezTo>
                        <a:cubicBezTo>
                          <a:pt x="34" y="85"/>
                          <a:pt x="34" y="85"/>
                          <a:pt x="34" y="85"/>
                        </a:cubicBezTo>
                        <a:cubicBezTo>
                          <a:pt x="34" y="85"/>
                          <a:pt x="34" y="85"/>
                          <a:pt x="34" y="85"/>
                        </a:cubicBezTo>
                        <a:cubicBezTo>
                          <a:pt x="34" y="86"/>
                          <a:pt x="34" y="86"/>
                          <a:pt x="34" y="86"/>
                        </a:cubicBezTo>
                        <a:cubicBezTo>
                          <a:pt x="34" y="85"/>
                          <a:pt x="34" y="85"/>
                          <a:pt x="34" y="85"/>
                        </a:cubicBezTo>
                        <a:cubicBezTo>
                          <a:pt x="34" y="85"/>
                          <a:pt x="34" y="85"/>
                          <a:pt x="34" y="85"/>
                        </a:cubicBezTo>
                        <a:cubicBezTo>
                          <a:pt x="34" y="85"/>
                          <a:pt x="34" y="85"/>
                          <a:pt x="34" y="85"/>
                        </a:cubicBezTo>
                        <a:cubicBezTo>
                          <a:pt x="33" y="85"/>
                          <a:pt x="33" y="85"/>
                          <a:pt x="33" y="85"/>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2" y="84"/>
                          <a:pt x="32" y="84"/>
                          <a:pt x="32" y="84"/>
                        </a:cubicBezTo>
                        <a:cubicBezTo>
                          <a:pt x="32" y="84"/>
                          <a:pt x="32" y="84"/>
                          <a:pt x="32" y="84"/>
                        </a:cubicBezTo>
                        <a:cubicBezTo>
                          <a:pt x="32" y="85"/>
                          <a:pt x="32" y="85"/>
                          <a:pt x="32" y="85"/>
                        </a:cubicBezTo>
                        <a:cubicBezTo>
                          <a:pt x="32" y="85"/>
                          <a:pt x="32" y="85"/>
                          <a:pt x="32" y="85"/>
                        </a:cubicBezTo>
                        <a:cubicBezTo>
                          <a:pt x="32" y="85"/>
                          <a:pt x="32" y="85"/>
                          <a:pt x="32" y="85"/>
                        </a:cubicBezTo>
                        <a:cubicBezTo>
                          <a:pt x="32" y="85"/>
                          <a:pt x="32" y="85"/>
                          <a:pt x="32" y="85"/>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3" y="84"/>
                          <a:pt x="33" y="84"/>
                          <a:pt x="33" y="84"/>
                        </a:cubicBezTo>
                        <a:cubicBezTo>
                          <a:pt x="33" y="84"/>
                          <a:pt x="33" y="84"/>
                          <a:pt x="33" y="84"/>
                        </a:cubicBezTo>
                        <a:cubicBezTo>
                          <a:pt x="33" y="84"/>
                          <a:pt x="33" y="84"/>
                          <a:pt x="33" y="84"/>
                        </a:cubicBezTo>
                        <a:cubicBezTo>
                          <a:pt x="33" y="83"/>
                          <a:pt x="33" y="83"/>
                          <a:pt x="33"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1" y="83"/>
                          <a:pt x="31" y="83"/>
                          <a:pt x="31" y="83"/>
                        </a:cubicBezTo>
                        <a:cubicBezTo>
                          <a:pt x="31" y="83"/>
                          <a:pt x="31" y="83"/>
                          <a:pt x="31" y="83"/>
                        </a:cubicBezTo>
                        <a:cubicBezTo>
                          <a:pt x="31" y="83"/>
                          <a:pt x="31" y="83"/>
                          <a:pt x="31" y="83"/>
                        </a:cubicBezTo>
                        <a:cubicBezTo>
                          <a:pt x="31" y="84"/>
                          <a:pt x="31" y="84"/>
                          <a:pt x="31" y="84"/>
                        </a:cubicBezTo>
                        <a:cubicBezTo>
                          <a:pt x="31" y="84"/>
                          <a:pt x="31" y="84"/>
                          <a:pt x="31" y="84"/>
                        </a:cubicBezTo>
                        <a:cubicBezTo>
                          <a:pt x="31" y="84"/>
                          <a:pt x="31" y="84"/>
                          <a:pt x="31" y="84"/>
                        </a:cubicBezTo>
                        <a:cubicBezTo>
                          <a:pt x="31" y="84"/>
                          <a:pt x="31" y="84"/>
                          <a:pt x="31" y="84"/>
                        </a:cubicBezTo>
                        <a:cubicBezTo>
                          <a:pt x="31" y="84"/>
                          <a:pt x="31" y="84"/>
                          <a:pt x="31" y="84"/>
                        </a:cubicBezTo>
                        <a:cubicBezTo>
                          <a:pt x="31" y="84"/>
                          <a:pt x="31" y="84"/>
                          <a:pt x="31" y="84"/>
                        </a:cubicBezTo>
                        <a:cubicBezTo>
                          <a:pt x="30" y="84"/>
                          <a:pt x="30" y="84"/>
                          <a:pt x="30" y="84"/>
                        </a:cubicBezTo>
                        <a:cubicBezTo>
                          <a:pt x="30" y="84"/>
                          <a:pt x="30" y="84"/>
                          <a:pt x="30" y="84"/>
                        </a:cubicBezTo>
                        <a:cubicBezTo>
                          <a:pt x="30" y="84"/>
                          <a:pt x="30" y="84"/>
                          <a:pt x="30" y="84"/>
                        </a:cubicBezTo>
                        <a:cubicBezTo>
                          <a:pt x="31" y="84"/>
                          <a:pt x="31" y="84"/>
                          <a:pt x="31" y="84"/>
                        </a:cubicBezTo>
                        <a:cubicBezTo>
                          <a:pt x="31" y="84"/>
                          <a:pt x="31" y="84"/>
                          <a:pt x="31" y="84"/>
                        </a:cubicBezTo>
                        <a:cubicBezTo>
                          <a:pt x="31" y="85"/>
                          <a:pt x="31" y="85"/>
                          <a:pt x="31" y="85"/>
                        </a:cubicBezTo>
                        <a:cubicBezTo>
                          <a:pt x="30" y="85"/>
                          <a:pt x="30" y="85"/>
                          <a:pt x="30" y="85"/>
                        </a:cubicBezTo>
                        <a:cubicBezTo>
                          <a:pt x="30" y="84"/>
                          <a:pt x="30" y="84"/>
                          <a:pt x="30" y="84"/>
                        </a:cubicBezTo>
                        <a:cubicBezTo>
                          <a:pt x="30" y="84"/>
                          <a:pt x="30" y="84"/>
                          <a:pt x="30" y="84"/>
                        </a:cubicBezTo>
                        <a:cubicBezTo>
                          <a:pt x="29" y="84"/>
                          <a:pt x="29" y="84"/>
                          <a:pt x="29" y="84"/>
                        </a:cubicBezTo>
                        <a:cubicBezTo>
                          <a:pt x="28" y="84"/>
                          <a:pt x="28" y="84"/>
                          <a:pt x="28" y="84"/>
                        </a:cubicBezTo>
                        <a:cubicBezTo>
                          <a:pt x="28" y="84"/>
                          <a:pt x="28" y="84"/>
                          <a:pt x="28" y="84"/>
                        </a:cubicBezTo>
                        <a:cubicBezTo>
                          <a:pt x="28" y="83"/>
                          <a:pt x="28" y="83"/>
                          <a:pt x="28" y="83"/>
                        </a:cubicBezTo>
                        <a:cubicBezTo>
                          <a:pt x="27" y="83"/>
                          <a:pt x="27" y="83"/>
                          <a:pt x="27" y="83"/>
                        </a:cubicBezTo>
                        <a:cubicBezTo>
                          <a:pt x="26" y="83"/>
                          <a:pt x="26" y="83"/>
                          <a:pt x="26" y="83"/>
                        </a:cubicBezTo>
                        <a:cubicBezTo>
                          <a:pt x="25" y="83"/>
                          <a:pt x="25" y="83"/>
                          <a:pt x="25" y="83"/>
                        </a:cubicBezTo>
                        <a:cubicBezTo>
                          <a:pt x="25" y="83"/>
                          <a:pt x="25" y="83"/>
                          <a:pt x="25" y="83"/>
                        </a:cubicBezTo>
                        <a:cubicBezTo>
                          <a:pt x="24" y="83"/>
                          <a:pt x="24" y="83"/>
                          <a:pt x="24" y="83"/>
                        </a:cubicBezTo>
                        <a:cubicBezTo>
                          <a:pt x="24" y="83"/>
                          <a:pt x="24" y="83"/>
                          <a:pt x="24" y="83"/>
                        </a:cubicBezTo>
                        <a:cubicBezTo>
                          <a:pt x="23" y="83"/>
                          <a:pt x="23" y="83"/>
                          <a:pt x="23" y="83"/>
                        </a:cubicBezTo>
                        <a:cubicBezTo>
                          <a:pt x="23" y="82"/>
                          <a:pt x="23" y="82"/>
                          <a:pt x="23" y="82"/>
                        </a:cubicBezTo>
                        <a:cubicBezTo>
                          <a:pt x="23" y="82"/>
                          <a:pt x="23" y="82"/>
                          <a:pt x="23" y="82"/>
                        </a:cubicBezTo>
                        <a:cubicBezTo>
                          <a:pt x="23" y="82"/>
                          <a:pt x="23" y="82"/>
                          <a:pt x="23" y="82"/>
                        </a:cubicBezTo>
                        <a:cubicBezTo>
                          <a:pt x="22" y="82"/>
                          <a:pt x="22" y="82"/>
                          <a:pt x="22" y="82"/>
                        </a:cubicBezTo>
                        <a:cubicBezTo>
                          <a:pt x="22" y="82"/>
                          <a:pt x="22" y="82"/>
                          <a:pt x="22" y="82"/>
                        </a:cubicBezTo>
                        <a:cubicBezTo>
                          <a:pt x="22" y="82"/>
                          <a:pt x="22" y="82"/>
                          <a:pt x="22" y="82"/>
                        </a:cubicBezTo>
                        <a:cubicBezTo>
                          <a:pt x="22" y="82"/>
                          <a:pt x="22" y="82"/>
                          <a:pt x="22" y="82"/>
                        </a:cubicBezTo>
                        <a:cubicBezTo>
                          <a:pt x="21" y="83"/>
                          <a:pt x="21" y="83"/>
                          <a:pt x="21" y="83"/>
                        </a:cubicBezTo>
                        <a:cubicBezTo>
                          <a:pt x="21" y="83"/>
                          <a:pt x="21" y="83"/>
                          <a:pt x="21" y="83"/>
                        </a:cubicBezTo>
                        <a:cubicBezTo>
                          <a:pt x="21" y="83"/>
                          <a:pt x="21" y="83"/>
                          <a:pt x="21" y="83"/>
                        </a:cubicBezTo>
                        <a:cubicBezTo>
                          <a:pt x="21" y="83"/>
                          <a:pt x="21" y="83"/>
                          <a:pt x="21" y="83"/>
                        </a:cubicBezTo>
                        <a:cubicBezTo>
                          <a:pt x="21" y="83"/>
                          <a:pt x="21" y="83"/>
                          <a:pt x="21" y="83"/>
                        </a:cubicBezTo>
                        <a:cubicBezTo>
                          <a:pt x="20" y="82"/>
                          <a:pt x="20" y="82"/>
                          <a:pt x="20" y="82"/>
                        </a:cubicBezTo>
                        <a:cubicBezTo>
                          <a:pt x="20" y="83"/>
                          <a:pt x="20" y="83"/>
                          <a:pt x="20" y="83"/>
                        </a:cubicBezTo>
                        <a:cubicBezTo>
                          <a:pt x="20" y="83"/>
                          <a:pt x="20" y="83"/>
                          <a:pt x="20" y="83"/>
                        </a:cubicBezTo>
                        <a:cubicBezTo>
                          <a:pt x="20" y="83"/>
                          <a:pt x="20" y="83"/>
                          <a:pt x="20" y="83"/>
                        </a:cubicBezTo>
                        <a:cubicBezTo>
                          <a:pt x="20" y="83"/>
                          <a:pt x="20" y="83"/>
                          <a:pt x="20" y="83"/>
                        </a:cubicBezTo>
                        <a:cubicBezTo>
                          <a:pt x="20" y="83"/>
                          <a:pt x="20" y="83"/>
                          <a:pt x="20" y="83"/>
                        </a:cubicBezTo>
                        <a:cubicBezTo>
                          <a:pt x="19" y="83"/>
                          <a:pt x="19" y="83"/>
                          <a:pt x="19" y="83"/>
                        </a:cubicBezTo>
                        <a:cubicBezTo>
                          <a:pt x="19" y="83"/>
                          <a:pt x="19" y="83"/>
                          <a:pt x="19" y="83"/>
                        </a:cubicBezTo>
                        <a:cubicBezTo>
                          <a:pt x="19" y="84"/>
                          <a:pt x="19" y="84"/>
                          <a:pt x="19" y="84"/>
                        </a:cubicBezTo>
                        <a:cubicBezTo>
                          <a:pt x="19" y="84"/>
                          <a:pt x="19" y="84"/>
                          <a:pt x="19" y="84"/>
                        </a:cubicBezTo>
                        <a:cubicBezTo>
                          <a:pt x="20" y="84"/>
                          <a:pt x="20" y="84"/>
                          <a:pt x="20" y="84"/>
                        </a:cubicBezTo>
                        <a:cubicBezTo>
                          <a:pt x="20" y="84"/>
                          <a:pt x="20" y="84"/>
                          <a:pt x="20" y="84"/>
                        </a:cubicBezTo>
                        <a:cubicBezTo>
                          <a:pt x="20" y="84"/>
                          <a:pt x="20" y="84"/>
                          <a:pt x="20" y="84"/>
                        </a:cubicBezTo>
                        <a:cubicBezTo>
                          <a:pt x="20" y="85"/>
                          <a:pt x="20" y="85"/>
                          <a:pt x="20" y="85"/>
                        </a:cubicBezTo>
                        <a:cubicBezTo>
                          <a:pt x="20" y="85"/>
                          <a:pt x="20" y="85"/>
                          <a:pt x="20" y="85"/>
                        </a:cubicBezTo>
                        <a:cubicBezTo>
                          <a:pt x="21" y="85"/>
                          <a:pt x="21" y="85"/>
                          <a:pt x="21" y="85"/>
                        </a:cubicBezTo>
                        <a:cubicBezTo>
                          <a:pt x="21" y="85"/>
                          <a:pt x="21" y="85"/>
                          <a:pt x="21" y="85"/>
                        </a:cubicBezTo>
                        <a:cubicBezTo>
                          <a:pt x="21" y="85"/>
                          <a:pt x="21" y="85"/>
                          <a:pt x="21" y="85"/>
                        </a:cubicBezTo>
                        <a:cubicBezTo>
                          <a:pt x="21" y="85"/>
                          <a:pt x="21" y="85"/>
                          <a:pt x="21" y="85"/>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1" y="87"/>
                          <a:pt x="21" y="87"/>
                          <a:pt x="21" y="87"/>
                        </a:cubicBezTo>
                        <a:cubicBezTo>
                          <a:pt x="20" y="87"/>
                          <a:pt x="20" y="87"/>
                          <a:pt x="20" y="87"/>
                        </a:cubicBezTo>
                        <a:cubicBezTo>
                          <a:pt x="21" y="87"/>
                          <a:pt x="21" y="87"/>
                          <a:pt x="21" y="87"/>
                        </a:cubicBezTo>
                        <a:cubicBezTo>
                          <a:pt x="21" y="87"/>
                          <a:pt x="21" y="87"/>
                          <a:pt x="21" y="87"/>
                        </a:cubicBezTo>
                        <a:cubicBezTo>
                          <a:pt x="21" y="88"/>
                          <a:pt x="21" y="88"/>
                          <a:pt x="21" y="88"/>
                        </a:cubicBezTo>
                        <a:cubicBezTo>
                          <a:pt x="21" y="88"/>
                          <a:pt x="21" y="88"/>
                          <a:pt x="21" y="88"/>
                        </a:cubicBezTo>
                        <a:cubicBezTo>
                          <a:pt x="21" y="88"/>
                          <a:pt x="21" y="88"/>
                          <a:pt x="21" y="88"/>
                        </a:cubicBezTo>
                        <a:cubicBezTo>
                          <a:pt x="22" y="88"/>
                          <a:pt x="22" y="88"/>
                          <a:pt x="22" y="88"/>
                        </a:cubicBezTo>
                        <a:cubicBezTo>
                          <a:pt x="22" y="88"/>
                          <a:pt x="22" y="88"/>
                          <a:pt x="22" y="88"/>
                        </a:cubicBezTo>
                        <a:cubicBezTo>
                          <a:pt x="22" y="88"/>
                          <a:pt x="22" y="88"/>
                          <a:pt x="22" y="88"/>
                        </a:cubicBezTo>
                        <a:cubicBezTo>
                          <a:pt x="21" y="88"/>
                          <a:pt x="21" y="88"/>
                          <a:pt x="21" y="88"/>
                        </a:cubicBezTo>
                        <a:cubicBezTo>
                          <a:pt x="21" y="88"/>
                          <a:pt x="21" y="88"/>
                          <a:pt x="21" y="88"/>
                        </a:cubicBezTo>
                        <a:cubicBezTo>
                          <a:pt x="21" y="88"/>
                          <a:pt x="21" y="88"/>
                          <a:pt x="21" y="88"/>
                        </a:cubicBezTo>
                        <a:cubicBezTo>
                          <a:pt x="21" y="89"/>
                          <a:pt x="21" y="89"/>
                          <a:pt x="21" y="89"/>
                        </a:cubicBezTo>
                        <a:cubicBezTo>
                          <a:pt x="22" y="89"/>
                          <a:pt x="22" y="89"/>
                          <a:pt x="22" y="89"/>
                        </a:cubicBezTo>
                        <a:cubicBezTo>
                          <a:pt x="22" y="89"/>
                          <a:pt x="22" y="89"/>
                          <a:pt x="22" y="89"/>
                        </a:cubicBezTo>
                        <a:cubicBezTo>
                          <a:pt x="22" y="89"/>
                          <a:pt x="22" y="89"/>
                          <a:pt x="22" y="89"/>
                        </a:cubicBezTo>
                        <a:cubicBezTo>
                          <a:pt x="22" y="90"/>
                          <a:pt x="22" y="90"/>
                          <a:pt x="22" y="90"/>
                        </a:cubicBezTo>
                        <a:cubicBezTo>
                          <a:pt x="22" y="91"/>
                          <a:pt x="22" y="91"/>
                          <a:pt x="22" y="91"/>
                        </a:cubicBezTo>
                        <a:cubicBezTo>
                          <a:pt x="22" y="91"/>
                          <a:pt x="22" y="91"/>
                          <a:pt x="22" y="91"/>
                        </a:cubicBezTo>
                        <a:cubicBezTo>
                          <a:pt x="22" y="92"/>
                          <a:pt x="22" y="92"/>
                          <a:pt x="22" y="92"/>
                        </a:cubicBezTo>
                        <a:cubicBezTo>
                          <a:pt x="22" y="93"/>
                          <a:pt x="22" y="93"/>
                          <a:pt x="22" y="93"/>
                        </a:cubicBezTo>
                        <a:cubicBezTo>
                          <a:pt x="23" y="93"/>
                          <a:pt x="23" y="93"/>
                          <a:pt x="23" y="93"/>
                        </a:cubicBezTo>
                        <a:cubicBezTo>
                          <a:pt x="23" y="93"/>
                          <a:pt x="23" y="93"/>
                          <a:pt x="23" y="93"/>
                        </a:cubicBezTo>
                        <a:cubicBezTo>
                          <a:pt x="23" y="93"/>
                          <a:pt x="23" y="93"/>
                          <a:pt x="23" y="93"/>
                        </a:cubicBezTo>
                        <a:cubicBezTo>
                          <a:pt x="23" y="93"/>
                          <a:pt x="23" y="93"/>
                          <a:pt x="23" y="93"/>
                        </a:cubicBezTo>
                        <a:cubicBezTo>
                          <a:pt x="23" y="93"/>
                          <a:pt x="23" y="93"/>
                          <a:pt x="23" y="93"/>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2" y="94"/>
                          <a:pt x="22" y="94"/>
                          <a:pt x="22" y="94"/>
                        </a:cubicBezTo>
                        <a:cubicBezTo>
                          <a:pt x="22" y="94"/>
                          <a:pt x="22" y="94"/>
                          <a:pt x="22" y="94"/>
                        </a:cubicBezTo>
                        <a:cubicBezTo>
                          <a:pt x="22" y="93"/>
                          <a:pt x="22" y="93"/>
                          <a:pt x="22" y="93"/>
                        </a:cubicBezTo>
                        <a:cubicBezTo>
                          <a:pt x="22" y="93"/>
                          <a:pt x="22" y="93"/>
                          <a:pt x="22" y="93"/>
                        </a:cubicBezTo>
                        <a:cubicBezTo>
                          <a:pt x="22" y="93"/>
                          <a:pt x="22" y="93"/>
                          <a:pt x="22" y="93"/>
                        </a:cubicBezTo>
                        <a:cubicBezTo>
                          <a:pt x="22" y="93"/>
                          <a:pt x="22" y="93"/>
                          <a:pt x="22" y="93"/>
                        </a:cubicBezTo>
                        <a:cubicBezTo>
                          <a:pt x="21" y="93"/>
                          <a:pt x="21" y="93"/>
                          <a:pt x="21" y="93"/>
                        </a:cubicBezTo>
                        <a:cubicBezTo>
                          <a:pt x="21" y="93"/>
                          <a:pt x="21" y="93"/>
                          <a:pt x="21" y="93"/>
                        </a:cubicBezTo>
                        <a:cubicBezTo>
                          <a:pt x="21" y="93"/>
                          <a:pt x="21" y="93"/>
                          <a:pt x="21" y="93"/>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0" y="92"/>
                          <a:pt x="20" y="92"/>
                          <a:pt x="20" y="92"/>
                        </a:cubicBezTo>
                        <a:cubicBezTo>
                          <a:pt x="20" y="92"/>
                          <a:pt x="20" y="92"/>
                          <a:pt x="20" y="92"/>
                        </a:cubicBezTo>
                        <a:cubicBezTo>
                          <a:pt x="20" y="91"/>
                          <a:pt x="20" y="91"/>
                          <a:pt x="20" y="91"/>
                        </a:cubicBezTo>
                        <a:cubicBezTo>
                          <a:pt x="20" y="91"/>
                          <a:pt x="20" y="91"/>
                          <a:pt x="20" y="91"/>
                        </a:cubicBezTo>
                        <a:cubicBezTo>
                          <a:pt x="20" y="91"/>
                          <a:pt x="20" y="91"/>
                          <a:pt x="20" y="91"/>
                        </a:cubicBezTo>
                        <a:cubicBezTo>
                          <a:pt x="20" y="91"/>
                          <a:pt x="20" y="91"/>
                          <a:pt x="20" y="91"/>
                        </a:cubicBezTo>
                        <a:cubicBezTo>
                          <a:pt x="19" y="91"/>
                          <a:pt x="19" y="91"/>
                          <a:pt x="19" y="91"/>
                        </a:cubicBezTo>
                        <a:cubicBezTo>
                          <a:pt x="19" y="91"/>
                          <a:pt x="19" y="91"/>
                          <a:pt x="19" y="91"/>
                        </a:cubicBezTo>
                        <a:cubicBezTo>
                          <a:pt x="19" y="91"/>
                          <a:pt x="19" y="91"/>
                          <a:pt x="19" y="91"/>
                        </a:cubicBezTo>
                        <a:cubicBezTo>
                          <a:pt x="19" y="91"/>
                          <a:pt x="19" y="91"/>
                          <a:pt x="19" y="91"/>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89"/>
                          <a:pt x="19" y="89"/>
                          <a:pt x="19" y="89"/>
                        </a:cubicBezTo>
                        <a:cubicBezTo>
                          <a:pt x="19" y="89"/>
                          <a:pt x="19" y="89"/>
                          <a:pt x="19" y="89"/>
                        </a:cubicBezTo>
                        <a:cubicBezTo>
                          <a:pt x="19" y="89"/>
                          <a:pt x="19" y="89"/>
                          <a:pt x="19" y="89"/>
                        </a:cubicBezTo>
                        <a:cubicBezTo>
                          <a:pt x="19" y="89"/>
                          <a:pt x="19" y="89"/>
                          <a:pt x="19" y="89"/>
                        </a:cubicBezTo>
                        <a:cubicBezTo>
                          <a:pt x="19" y="89"/>
                          <a:pt x="19" y="89"/>
                          <a:pt x="19" y="89"/>
                        </a:cubicBezTo>
                        <a:cubicBezTo>
                          <a:pt x="19" y="88"/>
                          <a:pt x="19" y="88"/>
                          <a:pt x="19" y="88"/>
                        </a:cubicBezTo>
                        <a:cubicBezTo>
                          <a:pt x="19" y="88"/>
                          <a:pt x="19" y="88"/>
                          <a:pt x="19" y="88"/>
                        </a:cubicBezTo>
                        <a:cubicBezTo>
                          <a:pt x="19" y="88"/>
                          <a:pt x="19" y="88"/>
                          <a:pt x="19" y="88"/>
                        </a:cubicBezTo>
                        <a:cubicBezTo>
                          <a:pt x="19" y="88"/>
                          <a:pt x="19" y="88"/>
                          <a:pt x="19" y="88"/>
                        </a:cubicBezTo>
                        <a:cubicBezTo>
                          <a:pt x="19" y="88"/>
                          <a:pt x="19" y="88"/>
                          <a:pt x="19" y="88"/>
                        </a:cubicBezTo>
                        <a:cubicBezTo>
                          <a:pt x="19" y="88"/>
                          <a:pt x="19" y="88"/>
                          <a:pt x="19" y="88"/>
                        </a:cubicBezTo>
                        <a:cubicBezTo>
                          <a:pt x="19" y="87"/>
                          <a:pt x="19" y="87"/>
                          <a:pt x="19" y="87"/>
                        </a:cubicBezTo>
                        <a:cubicBezTo>
                          <a:pt x="19" y="87"/>
                          <a:pt x="19" y="87"/>
                          <a:pt x="19" y="87"/>
                        </a:cubicBezTo>
                        <a:cubicBezTo>
                          <a:pt x="19" y="87"/>
                          <a:pt x="19" y="87"/>
                          <a:pt x="19" y="87"/>
                        </a:cubicBezTo>
                        <a:cubicBezTo>
                          <a:pt x="19" y="87"/>
                          <a:pt x="19" y="87"/>
                          <a:pt x="19" y="87"/>
                        </a:cubicBezTo>
                        <a:cubicBezTo>
                          <a:pt x="19" y="87"/>
                          <a:pt x="19" y="87"/>
                          <a:pt x="19" y="87"/>
                        </a:cubicBezTo>
                        <a:cubicBezTo>
                          <a:pt x="19" y="87"/>
                          <a:pt x="19" y="87"/>
                          <a:pt x="19" y="87"/>
                        </a:cubicBezTo>
                        <a:cubicBezTo>
                          <a:pt x="19" y="86"/>
                          <a:pt x="19" y="86"/>
                          <a:pt x="19" y="86"/>
                        </a:cubicBezTo>
                        <a:cubicBezTo>
                          <a:pt x="19" y="86"/>
                          <a:pt x="19" y="86"/>
                          <a:pt x="19" y="86"/>
                        </a:cubicBezTo>
                        <a:cubicBezTo>
                          <a:pt x="19" y="86"/>
                          <a:pt x="19" y="86"/>
                          <a:pt x="19" y="86"/>
                        </a:cubicBezTo>
                        <a:cubicBezTo>
                          <a:pt x="18" y="86"/>
                          <a:pt x="18" y="86"/>
                          <a:pt x="18" y="86"/>
                        </a:cubicBezTo>
                        <a:cubicBezTo>
                          <a:pt x="18" y="86"/>
                          <a:pt x="18" y="86"/>
                          <a:pt x="18" y="86"/>
                        </a:cubicBezTo>
                        <a:cubicBezTo>
                          <a:pt x="18" y="86"/>
                          <a:pt x="18" y="86"/>
                          <a:pt x="18" y="86"/>
                        </a:cubicBezTo>
                        <a:cubicBezTo>
                          <a:pt x="17" y="86"/>
                          <a:pt x="17" y="86"/>
                          <a:pt x="17" y="86"/>
                        </a:cubicBezTo>
                        <a:cubicBezTo>
                          <a:pt x="17" y="86"/>
                          <a:pt x="17" y="86"/>
                          <a:pt x="17" y="86"/>
                        </a:cubicBezTo>
                        <a:cubicBezTo>
                          <a:pt x="17" y="86"/>
                          <a:pt x="17" y="86"/>
                          <a:pt x="17" y="86"/>
                        </a:cubicBezTo>
                        <a:cubicBezTo>
                          <a:pt x="17" y="87"/>
                          <a:pt x="17" y="87"/>
                          <a:pt x="17" y="87"/>
                        </a:cubicBezTo>
                        <a:cubicBezTo>
                          <a:pt x="17" y="88"/>
                          <a:pt x="17" y="88"/>
                          <a:pt x="17" y="88"/>
                        </a:cubicBezTo>
                        <a:cubicBezTo>
                          <a:pt x="17" y="88"/>
                          <a:pt x="17" y="88"/>
                          <a:pt x="17" y="88"/>
                        </a:cubicBezTo>
                        <a:cubicBezTo>
                          <a:pt x="17" y="89"/>
                          <a:pt x="17" y="89"/>
                          <a:pt x="17" y="89"/>
                        </a:cubicBezTo>
                        <a:cubicBezTo>
                          <a:pt x="17" y="89"/>
                          <a:pt x="17" y="89"/>
                          <a:pt x="17" y="89"/>
                        </a:cubicBezTo>
                        <a:cubicBezTo>
                          <a:pt x="17" y="90"/>
                          <a:pt x="17" y="90"/>
                          <a:pt x="17" y="90"/>
                        </a:cubicBezTo>
                        <a:cubicBezTo>
                          <a:pt x="17" y="90"/>
                          <a:pt x="17" y="90"/>
                          <a:pt x="17" y="90"/>
                        </a:cubicBezTo>
                        <a:cubicBezTo>
                          <a:pt x="17" y="90"/>
                          <a:pt x="17" y="90"/>
                          <a:pt x="17" y="90"/>
                        </a:cubicBezTo>
                        <a:cubicBezTo>
                          <a:pt x="16" y="90"/>
                          <a:pt x="16" y="90"/>
                          <a:pt x="16" y="90"/>
                        </a:cubicBezTo>
                        <a:cubicBezTo>
                          <a:pt x="16" y="90"/>
                          <a:pt x="16" y="90"/>
                          <a:pt x="16" y="90"/>
                        </a:cubicBezTo>
                        <a:cubicBezTo>
                          <a:pt x="16" y="90"/>
                          <a:pt x="16" y="90"/>
                          <a:pt x="16" y="90"/>
                        </a:cubicBezTo>
                        <a:cubicBezTo>
                          <a:pt x="16" y="90"/>
                          <a:pt x="16" y="90"/>
                          <a:pt x="16" y="90"/>
                        </a:cubicBezTo>
                        <a:cubicBezTo>
                          <a:pt x="16" y="91"/>
                          <a:pt x="16" y="91"/>
                          <a:pt x="16" y="91"/>
                        </a:cubicBezTo>
                        <a:cubicBezTo>
                          <a:pt x="16" y="91"/>
                          <a:pt x="16" y="91"/>
                          <a:pt x="16" y="91"/>
                        </a:cubicBezTo>
                        <a:cubicBezTo>
                          <a:pt x="16" y="91"/>
                          <a:pt x="16" y="91"/>
                          <a:pt x="16" y="91"/>
                        </a:cubicBezTo>
                        <a:cubicBezTo>
                          <a:pt x="16" y="92"/>
                          <a:pt x="16" y="92"/>
                          <a:pt x="16" y="92"/>
                        </a:cubicBezTo>
                        <a:cubicBezTo>
                          <a:pt x="16" y="92"/>
                          <a:pt x="16" y="92"/>
                          <a:pt x="16" y="92"/>
                        </a:cubicBezTo>
                        <a:cubicBezTo>
                          <a:pt x="16" y="92"/>
                          <a:pt x="16" y="92"/>
                          <a:pt x="16" y="92"/>
                        </a:cubicBezTo>
                        <a:cubicBezTo>
                          <a:pt x="16" y="92"/>
                          <a:pt x="16" y="92"/>
                          <a:pt x="16" y="92"/>
                        </a:cubicBezTo>
                        <a:cubicBezTo>
                          <a:pt x="16" y="92"/>
                          <a:pt x="16" y="92"/>
                          <a:pt x="16" y="92"/>
                        </a:cubicBezTo>
                        <a:cubicBezTo>
                          <a:pt x="17" y="92"/>
                          <a:pt x="17" y="92"/>
                          <a:pt x="17" y="92"/>
                        </a:cubicBezTo>
                        <a:cubicBezTo>
                          <a:pt x="17" y="92"/>
                          <a:pt x="17" y="92"/>
                          <a:pt x="17" y="92"/>
                        </a:cubicBezTo>
                        <a:cubicBezTo>
                          <a:pt x="17" y="92"/>
                          <a:pt x="17" y="92"/>
                          <a:pt x="17" y="92"/>
                        </a:cubicBezTo>
                        <a:cubicBezTo>
                          <a:pt x="17" y="92"/>
                          <a:pt x="17" y="92"/>
                          <a:pt x="17" y="92"/>
                        </a:cubicBezTo>
                        <a:cubicBezTo>
                          <a:pt x="17" y="93"/>
                          <a:pt x="17" y="93"/>
                          <a:pt x="17" y="93"/>
                        </a:cubicBezTo>
                        <a:cubicBezTo>
                          <a:pt x="17" y="94"/>
                          <a:pt x="17" y="94"/>
                          <a:pt x="17" y="94"/>
                        </a:cubicBezTo>
                        <a:cubicBezTo>
                          <a:pt x="17" y="95"/>
                          <a:pt x="17" y="95"/>
                          <a:pt x="17" y="95"/>
                        </a:cubicBezTo>
                        <a:cubicBezTo>
                          <a:pt x="17" y="95"/>
                          <a:pt x="17" y="95"/>
                          <a:pt x="17" y="95"/>
                        </a:cubicBezTo>
                        <a:cubicBezTo>
                          <a:pt x="17" y="95"/>
                          <a:pt x="17" y="95"/>
                          <a:pt x="17" y="95"/>
                        </a:cubicBezTo>
                        <a:cubicBezTo>
                          <a:pt x="17" y="95"/>
                          <a:pt x="17" y="96"/>
                          <a:pt x="17" y="97"/>
                        </a:cubicBezTo>
                        <a:cubicBezTo>
                          <a:pt x="17" y="97"/>
                          <a:pt x="17" y="97"/>
                          <a:pt x="17" y="97"/>
                        </a:cubicBezTo>
                        <a:cubicBezTo>
                          <a:pt x="17" y="97"/>
                          <a:pt x="17" y="97"/>
                          <a:pt x="17" y="97"/>
                        </a:cubicBezTo>
                        <a:cubicBezTo>
                          <a:pt x="17" y="97"/>
                          <a:pt x="17" y="97"/>
                          <a:pt x="17" y="97"/>
                        </a:cubicBezTo>
                        <a:cubicBezTo>
                          <a:pt x="17" y="98"/>
                          <a:pt x="17" y="98"/>
                          <a:pt x="17" y="98"/>
                        </a:cubicBezTo>
                        <a:cubicBezTo>
                          <a:pt x="17" y="98"/>
                          <a:pt x="17" y="98"/>
                          <a:pt x="17" y="98"/>
                        </a:cubicBezTo>
                        <a:cubicBezTo>
                          <a:pt x="17" y="98"/>
                          <a:pt x="17" y="98"/>
                          <a:pt x="17" y="98"/>
                        </a:cubicBezTo>
                        <a:cubicBezTo>
                          <a:pt x="17" y="98"/>
                          <a:pt x="17" y="98"/>
                          <a:pt x="17" y="98"/>
                        </a:cubicBezTo>
                        <a:cubicBezTo>
                          <a:pt x="17" y="99"/>
                          <a:pt x="17" y="99"/>
                          <a:pt x="17" y="99"/>
                        </a:cubicBezTo>
                        <a:cubicBezTo>
                          <a:pt x="17" y="99"/>
                          <a:pt x="17" y="99"/>
                          <a:pt x="17" y="99"/>
                        </a:cubicBezTo>
                        <a:cubicBezTo>
                          <a:pt x="17" y="99"/>
                          <a:pt x="17" y="99"/>
                          <a:pt x="17" y="99"/>
                        </a:cubicBezTo>
                        <a:cubicBezTo>
                          <a:pt x="17" y="99"/>
                          <a:pt x="17" y="99"/>
                          <a:pt x="17" y="99"/>
                        </a:cubicBezTo>
                        <a:cubicBezTo>
                          <a:pt x="17" y="100"/>
                          <a:pt x="17" y="100"/>
                          <a:pt x="17" y="100"/>
                        </a:cubicBezTo>
                        <a:cubicBezTo>
                          <a:pt x="17" y="100"/>
                          <a:pt x="17" y="100"/>
                          <a:pt x="17" y="100"/>
                        </a:cubicBezTo>
                        <a:cubicBezTo>
                          <a:pt x="18" y="100"/>
                          <a:pt x="18" y="100"/>
                          <a:pt x="18" y="100"/>
                        </a:cubicBezTo>
                        <a:cubicBezTo>
                          <a:pt x="18" y="100"/>
                          <a:pt x="18" y="100"/>
                          <a:pt x="18" y="100"/>
                        </a:cubicBezTo>
                        <a:cubicBezTo>
                          <a:pt x="18" y="100"/>
                          <a:pt x="18" y="100"/>
                          <a:pt x="18" y="100"/>
                        </a:cubicBezTo>
                        <a:cubicBezTo>
                          <a:pt x="18" y="100"/>
                          <a:pt x="18" y="100"/>
                          <a:pt x="18" y="100"/>
                        </a:cubicBezTo>
                        <a:cubicBezTo>
                          <a:pt x="18" y="100"/>
                          <a:pt x="18" y="100"/>
                          <a:pt x="18" y="100"/>
                        </a:cubicBezTo>
                        <a:cubicBezTo>
                          <a:pt x="18" y="101"/>
                          <a:pt x="18" y="101"/>
                          <a:pt x="18" y="101"/>
                        </a:cubicBezTo>
                        <a:cubicBezTo>
                          <a:pt x="18" y="101"/>
                          <a:pt x="18" y="101"/>
                          <a:pt x="18" y="101"/>
                        </a:cubicBezTo>
                        <a:cubicBezTo>
                          <a:pt x="19" y="102"/>
                          <a:pt x="19" y="102"/>
                          <a:pt x="19" y="102"/>
                        </a:cubicBezTo>
                        <a:cubicBezTo>
                          <a:pt x="19" y="102"/>
                          <a:pt x="19" y="102"/>
                          <a:pt x="19" y="102"/>
                        </a:cubicBezTo>
                        <a:cubicBezTo>
                          <a:pt x="19" y="102"/>
                          <a:pt x="19" y="102"/>
                          <a:pt x="19" y="102"/>
                        </a:cubicBezTo>
                        <a:cubicBezTo>
                          <a:pt x="19" y="103"/>
                          <a:pt x="19" y="103"/>
                          <a:pt x="19" y="103"/>
                        </a:cubicBezTo>
                        <a:cubicBezTo>
                          <a:pt x="20" y="103"/>
                          <a:pt x="20" y="103"/>
                          <a:pt x="20" y="103"/>
                        </a:cubicBezTo>
                        <a:cubicBezTo>
                          <a:pt x="20" y="103"/>
                          <a:pt x="20" y="103"/>
                          <a:pt x="20" y="103"/>
                        </a:cubicBezTo>
                        <a:cubicBezTo>
                          <a:pt x="20" y="103"/>
                          <a:pt x="20" y="103"/>
                          <a:pt x="20" y="103"/>
                        </a:cubicBezTo>
                        <a:cubicBezTo>
                          <a:pt x="20" y="103"/>
                          <a:pt x="20" y="103"/>
                          <a:pt x="20" y="103"/>
                        </a:cubicBezTo>
                        <a:cubicBezTo>
                          <a:pt x="20" y="104"/>
                          <a:pt x="20" y="104"/>
                          <a:pt x="20"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2" y="104"/>
                          <a:pt x="22" y="104"/>
                          <a:pt x="22" y="104"/>
                        </a:cubicBezTo>
                        <a:cubicBezTo>
                          <a:pt x="22" y="104"/>
                          <a:pt x="22" y="104"/>
                          <a:pt x="22" y="104"/>
                        </a:cubicBezTo>
                        <a:cubicBezTo>
                          <a:pt x="22" y="104"/>
                          <a:pt x="22" y="104"/>
                          <a:pt x="22" y="104"/>
                        </a:cubicBezTo>
                        <a:cubicBezTo>
                          <a:pt x="22" y="104"/>
                          <a:pt x="22" y="104"/>
                          <a:pt x="22" y="104"/>
                        </a:cubicBezTo>
                        <a:cubicBezTo>
                          <a:pt x="22" y="104"/>
                          <a:pt x="22" y="104"/>
                          <a:pt x="22" y="104"/>
                        </a:cubicBezTo>
                        <a:cubicBezTo>
                          <a:pt x="23" y="104"/>
                          <a:pt x="23" y="104"/>
                          <a:pt x="23" y="104"/>
                        </a:cubicBezTo>
                        <a:cubicBezTo>
                          <a:pt x="23" y="104"/>
                          <a:pt x="23" y="104"/>
                          <a:pt x="23" y="104"/>
                        </a:cubicBezTo>
                        <a:cubicBezTo>
                          <a:pt x="23" y="104"/>
                          <a:pt x="23" y="104"/>
                          <a:pt x="23" y="104"/>
                        </a:cubicBezTo>
                        <a:cubicBezTo>
                          <a:pt x="24" y="104"/>
                          <a:pt x="24" y="104"/>
                          <a:pt x="24" y="104"/>
                        </a:cubicBezTo>
                        <a:cubicBezTo>
                          <a:pt x="24" y="105"/>
                          <a:pt x="24" y="105"/>
                          <a:pt x="24" y="105"/>
                        </a:cubicBezTo>
                        <a:cubicBezTo>
                          <a:pt x="24" y="107"/>
                          <a:pt x="24" y="107"/>
                          <a:pt x="24" y="107"/>
                        </a:cubicBezTo>
                        <a:cubicBezTo>
                          <a:pt x="25" y="107"/>
                          <a:pt x="25" y="107"/>
                          <a:pt x="25" y="107"/>
                        </a:cubicBezTo>
                        <a:cubicBezTo>
                          <a:pt x="24" y="108"/>
                          <a:pt x="24" y="108"/>
                          <a:pt x="24" y="108"/>
                        </a:cubicBezTo>
                        <a:cubicBezTo>
                          <a:pt x="24" y="108"/>
                          <a:pt x="24" y="108"/>
                          <a:pt x="24" y="108"/>
                        </a:cubicBezTo>
                        <a:cubicBezTo>
                          <a:pt x="24" y="109"/>
                          <a:pt x="24" y="109"/>
                          <a:pt x="24" y="109"/>
                        </a:cubicBezTo>
                        <a:cubicBezTo>
                          <a:pt x="24" y="109"/>
                          <a:pt x="24" y="109"/>
                          <a:pt x="24" y="109"/>
                        </a:cubicBezTo>
                        <a:cubicBezTo>
                          <a:pt x="24" y="109"/>
                          <a:pt x="24" y="109"/>
                          <a:pt x="24" y="109"/>
                        </a:cubicBezTo>
                        <a:cubicBezTo>
                          <a:pt x="24" y="109"/>
                          <a:pt x="24" y="109"/>
                          <a:pt x="24" y="109"/>
                        </a:cubicBezTo>
                        <a:cubicBezTo>
                          <a:pt x="25" y="109"/>
                          <a:pt x="25" y="109"/>
                          <a:pt x="25" y="109"/>
                        </a:cubicBezTo>
                        <a:cubicBezTo>
                          <a:pt x="25" y="109"/>
                          <a:pt x="25" y="109"/>
                          <a:pt x="25" y="109"/>
                        </a:cubicBezTo>
                        <a:cubicBezTo>
                          <a:pt x="25" y="109"/>
                          <a:pt x="25" y="109"/>
                          <a:pt x="25" y="109"/>
                        </a:cubicBezTo>
                        <a:cubicBezTo>
                          <a:pt x="25" y="109"/>
                          <a:pt x="25" y="109"/>
                          <a:pt x="25" y="109"/>
                        </a:cubicBezTo>
                        <a:cubicBezTo>
                          <a:pt x="24" y="109"/>
                          <a:pt x="24" y="109"/>
                          <a:pt x="24" y="109"/>
                        </a:cubicBezTo>
                        <a:cubicBezTo>
                          <a:pt x="24" y="109"/>
                          <a:pt x="24" y="109"/>
                          <a:pt x="24" y="109"/>
                        </a:cubicBezTo>
                        <a:cubicBezTo>
                          <a:pt x="24" y="109"/>
                          <a:pt x="24" y="109"/>
                          <a:pt x="24" y="109"/>
                        </a:cubicBezTo>
                        <a:cubicBezTo>
                          <a:pt x="24" y="110"/>
                          <a:pt x="24" y="110"/>
                          <a:pt x="24" y="110"/>
                        </a:cubicBezTo>
                        <a:cubicBezTo>
                          <a:pt x="23" y="110"/>
                          <a:pt x="23" y="110"/>
                          <a:pt x="23" y="110"/>
                        </a:cubicBezTo>
                        <a:cubicBezTo>
                          <a:pt x="23" y="111"/>
                          <a:pt x="23" y="111"/>
                          <a:pt x="23" y="111"/>
                        </a:cubicBezTo>
                        <a:cubicBezTo>
                          <a:pt x="23" y="111"/>
                          <a:pt x="23" y="111"/>
                          <a:pt x="23" y="111"/>
                        </a:cubicBezTo>
                        <a:cubicBezTo>
                          <a:pt x="23" y="111"/>
                          <a:pt x="23" y="111"/>
                          <a:pt x="23" y="111"/>
                        </a:cubicBezTo>
                        <a:cubicBezTo>
                          <a:pt x="22" y="111"/>
                          <a:pt x="22" y="111"/>
                          <a:pt x="22" y="111"/>
                        </a:cubicBezTo>
                        <a:cubicBezTo>
                          <a:pt x="22" y="111"/>
                          <a:pt x="22" y="111"/>
                          <a:pt x="22" y="111"/>
                        </a:cubicBezTo>
                        <a:cubicBezTo>
                          <a:pt x="22" y="111"/>
                          <a:pt x="22" y="111"/>
                          <a:pt x="22" y="111"/>
                        </a:cubicBezTo>
                        <a:cubicBezTo>
                          <a:pt x="22" y="111"/>
                          <a:pt x="22" y="111"/>
                          <a:pt x="22" y="111"/>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1" y="110"/>
                          <a:pt x="21" y="110"/>
                          <a:pt x="21" y="110"/>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7"/>
                          <a:pt x="21" y="117"/>
                          <a:pt x="21" y="117"/>
                        </a:cubicBezTo>
                        <a:cubicBezTo>
                          <a:pt x="21" y="117"/>
                          <a:pt x="21" y="117"/>
                          <a:pt x="21" y="117"/>
                        </a:cubicBezTo>
                        <a:cubicBezTo>
                          <a:pt x="21" y="117"/>
                          <a:pt x="21" y="117"/>
                          <a:pt x="21" y="117"/>
                        </a:cubicBezTo>
                        <a:cubicBezTo>
                          <a:pt x="21" y="117"/>
                          <a:pt x="21" y="117"/>
                          <a:pt x="21" y="117"/>
                        </a:cubicBezTo>
                        <a:cubicBezTo>
                          <a:pt x="22" y="117"/>
                          <a:pt x="22" y="117"/>
                          <a:pt x="22" y="117"/>
                        </a:cubicBezTo>
                        <a:cubicBezTo>
                          <a:pt x="22" y="117"/>
                          <a:pt x="22" y="117"/>
                          <a:pt x="22" y="117"/>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9"/>
                          <a:pt x="22" y="119"/>
                          <a:pt x="22" y="119"/>
                        </a:cubicBezTo>
                        <a:cubicBezTo>
                          <a:pt x="23" y="119"/>
                          <a:pt x="23" y="119"/>
                          <a:pt x="23" y="119"/>
                        </a:cubicBezTo>
                        <a:cubicBezTo>
                          <a:pt x="23" y="120"/>
                          <a:pt x="23" y="120"/>
                          <a:pt x="23" y="120"/>
                        </a:cubicBezTo>
                        <a:cubicBezTo>
                          <a:pt x="24" y="120"/>
                          <a:pt x="24" y="120"/>
                          <a:pt x="24" y="120"/>
                        </a:cubicBezTo>
                        <a:cubicBezTo>
                          <a:pt x="24" y="120"/>
                          <a:pt x="24" y="120"/>
                          <a:pt x="24" y="120"/>
                        </a:cubicBezTo>
                        <a:cubicBezTo>
                          <a:pt x="24" y="121"/>
                          <a:pt x="24" y="121"/>
                          <a:pt x="24" y="121"/>
                        </a:cubicBezTo>
                        <a:cubicBezTo>
                          <a:pt x="24" y="121"/>
                          <a:pt x="24" y="121"/>
                          <a:pt x="24" y="121"/>
                        </a:cubicBezTo>
                        <a:cubicBezTo>
                          <a:pt x="24" y="121"/>
                          <a:pt x="24" y="121"/>
                          <a:pt x="24" y="121"/>
                        </a:cubicBezTo>
                        <a:cubicBezTo>
                          <a:pt x="24" y="122"/>
                          <a:pt x="24" y="122"/>
                          <a:pt x="24" y="122"/>
                        </a:cubicBezTo>
                        <a:cubicBezTo>
                          <a:pt x="25" y="122"/>
                          <a:pt x="25" y="122"/>
                          <a:pt x="25" y="122"/>
                        </a:cubicBezTo>
                        <a:cubicBezTo>
                          <a:pt x="25" y="122"/>
                          <a:pt x="25" y="122"/>
                          <a:pt x="25" y="122"/>
                        </a:cubicBezTo>
                        <a:cubicBezTo>
                          <a:pt x="25" y="122"/>
                          <a:pt x="25" y="122"/>
                          <a:pt x="25" y="122"/>
                        </a:cubicBezTo>
                        <a:cubicBezTo>
                          <a:pt x="25" y="123"/>
                          <a:pt x="25" y="123"/>
                          <a:pt x="25" y="123"/>
                        </a:cubicBezTo>
                        <a:cubicBezTo>
                          <a:pt x="25" y="123"/>
                          <a:pt x="25" y="123"/>
                          <a:pt x="25" y="123"/>
                        </a:cubicBezTo>
                        <a:cubicBezTo>
                          <a:pt x="25" y="123"/>
                          <a:pt x="25" y="123"/>
                          <a:pt x="25" y="123"/>
                        </a:cubicBezTo>
                        <a:cubicBezTo>
                          <a:pt x="26" y="123"/>
                          <a:pt x="26" y="123"/>
                          <a:pt x="26" y="123"/>
                        </a:cubicBezTo>
                        <a:cubicBezTo>
                          <a:pt x="26" y="124"/>
                          <a:pt x="26" y="124"/>
                          <a:pt x="26" y="124"/>
                        </a:cubicBezTo>
                        <a:cubicBezTo>
                          <a:pt x="26" y="124"/>
                          <a:pt x="26" y="124"/>
                          <a:pt x="26" y="124"/>
                        </a:cubicBezTo>
                        <a:cubicBezTo>
                          <a:pt x="26" y="124"/>
                          <a:pt x="26" y="124"/>
                          <a:pt x="26" y="124"/>
                        </a:cubicBezTo>
                        <a:cubicBezTo>
                          <a:pt x="26" y="125"/>
                          <a:pt x="26" y="125"/>
                          <a:pt x="26" y="125"/>
                        </a:cubicBezTo>
                        <a:cubicBezTo>
                          <a:pt x="26" y="125"/>
                          <a:pt x="26" y="125"/>
                          <a:pt x="26" y="125"/>
                        </a:cubicBezTo>
                        <a:cubicBezTo>
                          <a:pt x="26" y="125"/>
                          <a:pt x="26" y="125"/>
                          <a:pt x="26" y="125"/>
                        </a:cubicBezTo>
                        <a:cubicBezTo>
                          <a:pt x="26" y="126"/>
                          <a:pt x="26" y="126"/>
                          <a:pt x="26" y="126"/>
                        </a:cubicBezTo>
                        <a:cubicBezTo>
                          <a:pt x="26" y="126"/>
                          <a:pt x="26" y="126"/>
                          <a:pt x="26" y="126"/>
                        </a:cubicBezTo>
                        <a:cubicBezTo>
                          <a:pt x="26" y="126"/>
                          <a:pt x="26" y="126"/>
                          <a:pt x="26" y="126"/>
                        </a:cubicBezTo>
                        <a:cubicBezTo>
                          <a:pt x="27" y="127"/>
                          <a:pt x="27" y="127"/>
                          <a:pt x="27" y="127"/>
                        </a:cubicBezTo>
                        <a:cubicBezTo>
                          <a:pt x="27" y="127"/>
                          <a:pt x="27" y="127"/>
                          <a:pt x="27" y="127"/>
                        </a:cubicBezTo>
                        <a:cubicBezTo>
                          <a:pt x="27" y="127"/>
                          <a:pt x="27" y="127"/>
                          <a:pt x="27" y="127"/>
                        </a:cubicBezTo>
                        <a:cubicBezTo>
                          <a:pt x="27" y="127"/>
                          <a:pt x="27" y="127"/>
                          <a:pt x="27" y="127"/>
                        </a:cubicBezTo>
                        <a:cubicBezTo>
                          <a:pt x="27" y="128"/>
                          <a:pt x="27" y="128"/>
                          <a:pt x="27" y="128"/>
                        </a:cubicBezTo>
                        <a:cubicBezTo>
                          <a:pt x="28" y="128"/>
                          <a:pt x="28" y="128"/>
                          <a:pt x="28" y="128"/>
                        </a:cubicBezTo>
                        <a:cubicBezTo>
                          <a:pt x="28" y="129"/>
                          <a:pt x="28" y="129"/>
                          <a:pt x="28" y="129"/>
                        </a:cubicBezTo>
                        <a:cubicBezTo>
                          <a:pt x="28" y="130"/>
                          <a:pt x="28" y="130"/>
                          <a:pt x="28" y="130"/>
                        </a:cubicBezTo>
                        <a:cubicBezTo>
                          <a:pt x="28" y="130"/>
                          <a:pt x="28" y="130"/>
                          <a:pt x="28" y="130"/>
                        </a:cubicBezTo>
                        <a:cubicBezTo>
                          <a:pt x="28" y="130"/>
                          <a:pt x="28" y="130"/>
                          <a:pt x="28" y="130"/>
                        </a:cubicBezTo>
                        <a:cubicBezTo>
                          <a:pt x="28" y="130"/>
                          <a:pt x="28" y="130"/>
                          <a:pt x="28" y="130"/>
                        </a:cubicBezTo>
                        <a:cubicBezTo>
                          <a:pt x="28" y="131"/>
                          <a:pt x="28" y="131"/>
                          <a:pt x="28" y="131"/>
                        </a:cubicBezTo>
                        <a:cubicBezTo>
                          <a:pt x="28" y="131"/>
                          <a:pt x="28" y="131"/>
                          <a:pt x="28" y="131"/>
                        </a:cubicBezTo>
                        <a:cubicBezTo>
                          <a:pt x="29" y="131"/>
                          <a:pt x="29" y="131"/>
                          <a:pt x="29" y="131"/>
                        </a:cubicBezTo>
                        <a:cubicBezTo>
                          <a:pt x="29" y="131"/>
                          <a:pt x="29" y="131"/>
                          <a:pt x="29" y="131"/>
                        </a:cubicBezTo>
                        <a:cubicBezTo>
                          <a:pt x="29" y="131"/>
                          <a:pt x="29" y="131"/>
                          <a:pt x="29" y="131"/>
                        </a:cubicBezTo>
                        <a:cubicBezTo>
                          <a:pt x="29" y="132"/>
                          <a:pt x="29" y="132"/>
                          <a:pt x="29" y="132"/>
                        </a:cubicBezTo>
                        <a:cubicBezTo>
                          <a:pt x="29" y="132"/>
                          <a:pt x="29" y="132"/>
                          <a:pt x="29" y="132"/>
                        </a:cubicBezTo>
                        <a:cubicBezTo>
                          <a:pt x="29" y="132"/>
                          <a:pt x="29" y="132"/>
                          <a:pt x="29" y="132"/>
                        </a:cubicBezTo>
                        <a:cubicBezTo>
                          <a:pt x="29" y="132"/>
                          <a:pt x="29" y="132"/>
                          <a:pt x="29" y="132"/>
                        </a:cubicBezTo>
                        <a:cubicBezTo>
                          <a:pt x="30" y="132"/>
                          <a:pt x="30" y="132"/>
                          <a:pt x="30" y="132"/>
                        </a:cubicBezTo>
                        <a:cubicBezTo>
                          <a:pt x="30" y="132"/>
                          <a:pt x="30" y="132"/>
                          <a:pt x="30" y="132"/>
                        </a:cubicBezTo>
                        <a:cubicBezTo>
                          <a:pt x="30" y="132"/>
                          <a:pt x="30" y="132"/>
                          <a:pt x="30" y="132"/>
                        </a:cubicBezTo>
                        <a:cubicBezTo>
                          <a:pt x="30" y="132"/>
                          <a:pt x="30" y="132"/>
                          <a:pt x="30" y="132"/>
                        </a:cubicBezTo>
                        <a:cubicBezTo>
                          <a:pt x="30" y="134"/>
                          <a:pt x="30" y="134"/>
                          <a:pt x="30" y="134"/>
                        </a:cubicBezTo>
                        <a:cubicBezTo>
                          <a:pt x="31" y="134"/>
                          <a:pt x="31" y="134"/>
                          <a:pt x="31" y="134"/>
                        </a:cubicBezTo>
                        <a:cubicBezTo>
                          <a:pt x="31" y="135"/>
                          <a:pt x="31" y="135"/>
                          <a:pt x="32" y="136"/>
                        </a:cubicBezTo>
                        <a:cubicBezTo>
                          <a:pt x="32" y="136"/>
                          <a:pt x="32" y="136"/>
                          <a:pt x="32" y="136"/>
                        </a:cubicBezTo>
                        <a:cubicBezTo>
                          <a:pt x="32" y="136"/>
                          <a:pt x="32" y="136"/>
                          <a:pt x="32" y="136"/>
                        </a:cubicBezTo>
                        <a:cubicBezTo>
                          <a:pt x="33" y="136"/>
                          <a:pt x="33" y="136"/>
                          <a:pt x="33" y="136"/>
                        </a:cubicBezTo>
                        <a:cubicBezTo>
                          <a:pt x="33" y="136"/>
                          <a:pt x="33" y="136"/>
                          <a:pt x="33" y="136"/>
                        </a:cubicBezTo>
                        <a:cubicBezTo>
                          <a:pt x="33" y="136"/>
                          <a:pt x="33" y="136"/>
                          <a:pt x="33" y="136"/>
                        </a:cubicBezTo>
                        <a:cubicBezTo>
                          <a:pt x="33" y="137"/>
                          <a:pt x="33" y="137"/>
                          <a:pt x="33" y="137"/>
                        </a:cubicBezTo>
                        <a:cubicBezTo>
                          <a:pt x="34" y="137"/>
                          <a:pt x="34" y="137"/>
                          <a:pt x="34" y="137"/>
                        </a:cubicBezTo>
                        <a:cubicBezTo>
                          <a:pt x="33" y="138"/>
                          <a:pt x="33" y="138"/>
                          <a:pt x="33"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9"/>
                          <a:pt x="34" y="139"/>
                          <a:pt x="34" y="139"/>
                        </a:cubicBezTo>
                        <a:cubicBezTo>
                          <a:pt x="34" y="139"/>
                          <a:pt x="34" y="139"/>
                          <a:pt x="34" y="139"/>
                        </a:cubicBezTo>
                        <a:cubicBezTo>
                          <a:pt x="33" y="139"/>
                          <a:pt x="33" y="139"/>
                          <a:pt x="33" y="139"/>
                        </a:cubicBezTo>
                        <a:cubicBezTo>
                          <a:pt x="33" y="139"/>
                          <a:pt x="33" y="139"/>
                          <a:pt x="33" y="139"/>
                        </a:cubicBezTo>
                        <a:cubicBezTo>
                          <a:pt x="34" y="138"/>
                          <a:pt x="34" y="138"/>
                          <a:pt x="34" y="138"/>
                        </a:cubicBezTo>
                        <a:cubicBezTo>
                          <a:pt x="34" y="138"/>
                          <a:pt x="34" y="138"/>
                          <a:pt x="34" y="138"/>
                        </a:cubicBezTo>
                        <a:cubicBezTo>
                          <a:pt x="33" y="138"/>
                          <a:pt x="33" y="138"/>
                          <a:pt x="33" y="138"/>
                        </a:cubicBezTo>
                        <a:cubicBezTo>
                          <a:pt x="33" y="139"/>
                          <a:pt x="33" y="139"/>
                          <a:pt x="33" y="139"/>
                        </a:cubicBezTo>
                        <a:cubicBezTo>
                          <a:pt x="33" y="139"/>
                          <a:pt x="33" y="139"/>
                          <a:pt x="33" y="139"/>
                        </a:cubicBezTo>
                        <a:cubicBezTo>
                          <a:pt x="33" y="140"/>
                          <a:pt x="33" y="140"/>
                          <a:pt x="33" y="140"/>
                        </a:cubicBezTo>
                        <a:cubicBezTo>
                          <a:pt x="33" y="140"/>
                          <a:pt x="33" y="140"/>
                          <a:pt x="33" y="140"/>
                        </a:cubicBezTo>
                        <a:cubicBezTo>
                          <a:pt x="33" y="140"/>
                          <a:pt x="33" y="140"/>
                          <a:pt x="33" y="140"/>
                        </a:cubicBezTo>
                        <a:cubicBezTo>
                          <a:pt x="33" y="141"/>
                          <a:pt x="33" y="141"/>
                          <a:pt x="33" y="141"/>
                        </a:cubicBezTo>
                        <a:cubicBezTo>
                          <a:pt x="34" y="142"/>
                          <a:pt x="34" y="142"/>
                          <a:pt x="34" y="142"/>
                        </a:cubicBezTo>
                        <a:cubicBezTo>
                          <a:pt x="34" y="142"/>
                          <a:pt x="34" y="142"/>
                          <a:pt x="34" y="142"/>
                        </a:cubicBezTo>
                        <a:cubicBezTo>
                          <a:pt x="34" y="142"/>
                          <a:pt x="34" y="142"/>
                          <a:pt x="34" y="142"/>
                        </a:cubicBezTo>
                        <a:cubicBezTo>
                          <a:pt x="34" y="142"/>
                          <a:pt x="34" y="142"/>
                          <a:pt x="34" y="142"/>
                        </a:cubicBezTo>
                        <a:cubicBezTo>
                          <a:pt x="34" y="142"/>
                          <a:pt x="34" y="142"/>
                          <a:pt x="34" y="142"/>
                        </a:cubicBezTo>
                        <a:cubicBezTo>
                          <a:pt x="35" y="142"/>
                          <a:pt x="35" y="142"/>
                          <a:pt x="35" y="142"/>
                        </a:cubicBezTo>
                        <a:cubicBezTo>
                          <a:pt x="35" y="142"/>
                          <a:pt x="35" y="142"/>
                          <a:pt x="35" y="142"/>
                        </a:cubicBezTo>
                        <a:cubicBezTo>
                          <a:pt x="35" y="142"/>
                          <a:pt x="35" y="142"/>
                          <a:pt x="35" y="142"/>
                        </a:cubicBezTo>
                        <a:cubicBezTo>
                          <a:pt x="35" y="142"/>
                          <a:pt x="35" y="142"/>
                          <a:pt x="35" y="142"/>
                        </a:cubicBezTo>
                        <a:cubicBezTo>
                          <a:pt x="36" y="142"/>
                          <a:pt x="36" y="142"/>
                          <a:pt x="36" y="142"/>
                        </a:cubicBezTo>
                        <a:cubicBezTo>
                          <a:pt x="36" y="142"/>
                          <a:pt x="36" y="142"/>
                          <a:pt x="36" y="142"/>
                        </a:cubicBezTo>
                        <a:cubicBezTo>
                          <a:pt x="36" y="143"/>
                          <a:pt x="36" y="143"/>
                          <a:pt x="36" y="143"/>
                        </a:cubicBezTo>
                        <a:cubicBezTo>
                          <a:pt x="36" y="143"/>
                          <a:pt x="36" y="143"/>
                          <a:pt x="36" y="143"/>
                        </a:cubicBezTo>
                        <a:cubicBezTo>
                          <a:pt x="36" y="143"/>
                          <a:pt x="36" y="143"/>
                          <a:pt x="36" y="143"/>
                        </a:cubicBezTo>
                        <a:cubicBezTo>
                          <a:pt x="36" y="143"/>
                          <a:pt x="36" y="143"/>
                          <a:pt x="36" y="143"/>
                        </a:cubicBezTo>
                        <a:cubicBezTo>
                          <a:pt x="36" y="144"/>
                          <a:pt x="36" y="144"/>
                          <a:pt x="36" y="144"/>
                        </a:cubicBezTo>
                        <a:cubicBezTo>
                          <a:pt x="36" y="145"/>
                          <a:pt x="36" y="145"/>
                          <a:pt x="36" y="145"/>
                        </a:cubicBezTo>
                        <a:cubicBezTo>
                          <a:pt x="36" y="145"/>
                          <a:pt x="36" y="145"/>
                          <a:pt x="36" y="145"/>
                        </a:cubicBezTo>
                        <a:cubicBezTo>
                          <a:pt x="35" y="147"/>
                          <a:pt x="35" y="147"/>
                          <a:pt x="35" y="147"/>
                        </a:cubicBezTo>
                        <a:cubicBezTo>
                          <a:pt x="35" y="147"/>
                          <a:pt x="35" y="147"/>
                          <a:pt x="35" y="147"/>
                        </a:cubicBezTo>
                        <a:cubicBezTo>
                          <a:pt x="35" y="147"/>
                          <a:pt x="35" y="147"/>
                          <a:pt x="35" y="147"/>
                        </a:cubicBezTo>
                        <a:cubicBezTo>
                          <a:pt x="35" y="147"/>
                          <a:pt x="35" y="147"/>
                          <a:pt x="35" y="147"/>
                        </a:cubicBezTo>
                        <a:cubicBezTo>
                          <a:pt x="35" y="147"/>
                          <a:pt x="35" y="147"/>
                          <a:pt x="35" y="147"/>
                        </a:cubicBezTo>
                        <a:cubicBezTo>
                          <a:pt x="35" y="148"/>
                          <a:pt x="35" y="148"/>
                          <a:pt x="35" y="148"/>
                        </a:cubicBezTo>
                        <a:cubicBezTo>
                          <a:pt x="35" y="148"/>
                          <a:pt x="35" y="148"/>
                          <a:pt x="35" y="148"/>
                        </a:cubicBezTo>
                        <a:cubicBezTo>
                          <a:pt x="35" y="148"/>
                          <a:pt x="35" y="148"/>
                          <a:pt x="35" y="148"/>
                        </a:cubicBezTo>
                        <a:cubicBezTo>
                          <a:pt x="36" y="148"/>
                          <a:pt x="36" y="148"/>
                          <a:pt x="36" y="148"/>
                        </a:cubicBezTo>
                        <a:cubicBezTo>
                          <a:pt x="35" y="149"/>
                          <a:pt x="35" y="149"/>
                          <a:pt x="35" y="149"/>
                        </a:cubicBezTo>
                        <a:cubicBezTo>
                          <a:pt x="35" y="149"/>
                          <a:pt x="35" y="149"/>
                          <a:pt x="35" y="149"/>
                        </a:cubicBezTo>
                        <a:cubicBezTo>
                          <a:pt x="35" y="150"/>
                          <a:pt x="35" y="150"/>
                          <a:pt x="35" y="150"/>
                        </a:cubicBezTo>
                        <a:cubicBezTo>
                          <a:pt x="35" y="150"/>
                          <a:pt x="35" y="150"/>
                          <a:pt x="35" y="150"/>
                        </a:cubicBezTo>
                        <a:cubicBezTo>
                          <a:pt x="35" y="150"/>
                          <a:pt x="35" y="150"/>
                          <a:pt x="35" y="150"/>
                        </a:cubicBezTo>
                        <a:cubicBezTo>
                          <a:pt x="35" y="151"/>
                          <a:pt x="35" y="151"/>
                          <a:pt x="35" y="151"/>
                        </a:cubicBezTo>
                        <a:cubicBezTo>
                          <a:pt x="35" y="151"/>
                          <a:pt x="35" y="151"/>
                          <a:pt x="35" y="151"/>
                        </a:cubicBezTo>
                        <a:cubicBezTo>
                          <a:pt x="35" y="152"/>
                          <a:pt x="35" y="152"/>
                          <a:pt x="35" y="152"/>
                        </a:cubicBezTo>
                        <a:cubicBezTo>
                          <a:pt x="35" y="152"/>
                          <a:pt x="35" y="152"/>
                          <a:pt x="35" y="152"/>
                        </a:cubicBezTo>
                        <a:cubicBezTo>
                          <a:pt x="34" y="153"/>
                          <a:pt x="34" y="153"/>
                          <a:pt x="34" y="153"/>
                        </a:cubicBezTo>
                        <a:cubicBezTo>
                          <a:pt x="34" y="153"/>
                          <a:pt x="34" y="153"/>
                          <a:pt x="34" y="153"/>
                        </a:cubicBezTo>
                        <a:cubicBezTo>
                          <a:pt x="34" y="153"/>
                          <a:pt x="34" y="153"/>
                          <a:pt x="34" y="153"/>
                        </a:cubicBezTo>
                        <a:cubicBezTo>
                          <a:pt x="34" y="154"/>
                          <a:pt x="34" y="154"/>
                          <a:pt x="34" y="154"/>
                        </a:cubicBezTo>
                        <a:cubicBezTo>
                          <a:pt x="34" y="154"/>
                          <a:pt x="34" y="154"/>
                          <a:pt x="34" y="154"/>
                        </a:cubicBezTo>
                        <a:cubicBezTo>
                          <a:pt x="34" y="154"/>
                          <a:pt x="34" y="154"/>
                          <a:pt x="34" y="154"/>
                        </a:cubicBezTo>
                        <a:cubicBezTo>
                          <a:pt x="35" y="154"/>
                          <a:pt x="35" y="154"/>
                          <a:pt x="35" y="154"/>
                        </a:cubicBezTo>
                        <a:cubicBezTo>
                          <a:pt x="35" y="154"/>
                          <a:pt x="35" y="154"/>
                          <a:pt x="35" y="154"/>
                        </a:cubicBezTo>
                        <a:cubicBezTo>
                          <a:pt x="35" y="154"/>
                          <a:pt x="35" y="154"/>
                          <a:pt x="35" y="154"/>
                        </a:cubicBezTo>
                        <a:cubicBezTo>
                          <a:pt x="36" y="155"/>
                          <a:pt x="36" y="155"/>
                          <a:pt x="36" y="155"/>
                        </a:cubicBezTo>
                        <a:cubicBezTo>
                          <a:pt x="36" y="155"/>
                          <a:pt x="36" y="155"/>
                          <a:pt x="36" y="155"/>
                        </a:cubicBezTo>
                        <a:cubicBezTo>
                          <a:pt x="36" y="156"/>
                          <a:pt x="36" y="156"/>
                          <a:pt x="36" y="156"/>
                        </a:cubicBezTo>
                        <a:cubicBezTo>
                          <a:pt x="36" y="156"/>
                          <a:pt x="36" y="156"/>
                          <a:pt x="36" y="156"/>
                        </a:cubicBezTo>
                        <a:cubicBezTo>
                          <a:pt x="37" y="157"/>
                          <a:pt x="37" y="157"/>
                          <a:pt x="37" y="157"/>
                        </a:cubicBezTo>
                        <a:cubicBezTo>
                          <a:pt x="37" y="157"/>
                          <a:pt x="37" y="157"/>
                          <a:pt x="37" y="157"/>
                        </a:cubicBezTo>
                        <a:cubicBezTo>
                          <a:pt x="37" y="157"/>
                          <a:pt x="37" y="157"/>
                          <a:pt x="37" y="157"/>
                        </a:cubicBezTo>
                        <a:cubicBezTo>
                          <a:pt x="39" y="157"/>
                          <a:pt x="39" y="157"/>
                          <a:pt x="39" y="157"/>
                        </a:cubicBezTo>
                        <a:cubicBezTo>
                          <a:pt x="41" y="157"/>
                          <a:pt x="41" y="157"/>
                          <a:pt x="41" y="157"/>
                        </a:cubicBezTo>
                        <a:cubicBezTo>
                          <a:pt x="42" y="157"/>
                          <a:pt x="42" y="157"/>
                          <a:pt x="42" y="157"/>
                        </a:cubicBezTo>
                        <a:cubicBezTo>
                          <a:pt x="42" y="157"/>
                          <a:pt x="42" y="157"/>
                          <a:pt x="42" y="157"/>
                        </a:cubicBezTo>
                        <a:cubicBezTo>
                          <a:pt x="43" y="158"/>
                          <a:pt x="43" y="158"/>
                          <a:pt x="43"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5" y="158"/>
                          <a:pt x="45" y="158"/>
                          <a:pt x="45" y="158"/>
                        </a:cubicBezTo>
                        <a:cubicBezTo>
                          <a:pt x="45" y="158"/>
                          <a:pt x="45" y="158"/>
                          <a:pt x="45" y="158"/>
                        </a:cubicBezTo>
                        <a:cubicBezTo>
                          <a:pt x="45" y="158"/>
                          <a:pt x="45" y="158"/>
                          <a:pt x="45" y="158"/>
                        </a:cubicBezTo>
                        <a:cubicBezTo>
                          <a:pt x="45" y="158"/>
                          <a:pt x="45" y="158"/>
                          <a:pt x="45" y="158"/>
                        </a:cubicBezTo>
                        <a:cubicBezTo>
                          <a:pt x="45" y="159"/>
                          <a:pt x="45" y="159"/>
                          <a:pt x="45" y="159"/>
                        </a:cubicBezTo>
                        <a:cubicBezTo>
                          <a:pt x="45" y="159"/>
                          <a:pt x="45" y="159"/>
                          <a:pt x="45"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7" y="159"/>
                          <a:pt x="47" y="159"/>
                          <a:pt x="47" y="159"/>
                        </a:cubicBezTo>
                        <a:cubicBezTo>
                          <a:pt x="47" y="159"/>
                          <a:pt x="47" y="159"/>
                          <a:pt x="47" y="159"/>
                        </a:cubicBezTo>
                        <a:cubicBezTo>
                          <a:pt x="47" y="159"/>
                          <a:pt x="47" y="159"/>
                          <a:pt x="47" y="159"/>
                        </a:cubicBezTo>
                        <a:cubicBezTo>
                          <a:pt x="48" y="159"/>
                          <a:pt x="48" y="159"/>
                          <a:pt x="48" y="159"/>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9" y="160"/>
                          <a:pt x="49" y="160"/>
                          <a:pt x="49" y="160"/>
                        </a:cubicBezTo>
                        <a:cubicBezTo>
                          <a:pt x="49" y="160"/>
                          <a:pt x="49" y="160"/>
                          <a:pt x="49" y="160"/>
                        </a:cubicBezTo>
                        <a:cubicBezTo>
                          <a:pt x="49" y="160"/>
                          <a:pt x="49" y="160"/>
                          <a:pt x="49" y="160"/>
                        </a:cubicBezTo>
                        <a:cubicBezTo>
                          <a:pt x="49" y="160"/>
                          <a:pt x="49" y="160"/>
                          <a:pt x="49" y="160"/>
                        </a:cubicBezTo>
                        <a:cubicBezTo>
                          <a:pt x="49" y="159"/>
                          <a:pt x="49" y="159"/>
                          <a:pt x="49" y="159"/>
                        </a:cubicBezTo>
                        <a:cubicBezTo>
                          <a:pt x="49" y="160"/>
                          <a:pt x="49" y="160"/>
                          <a:pt x="49" y="160"/>
                        </a:cubicBezTo>
                        <a:cubicBezTo>
                          <a:pt x="49" y="160"/>
                          <a:pt x="49" y="160"/>
                          <a:pt x="49"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3" y="161"/>
                          <a:pt x="53" y="161"/>
                          <a:pt x="53" y="161"/>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4" y="162"/>
                          <a:pt x="54" y="162"/>
                          <a:pt x="54" y="162"/>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5" y="163"/>
                          <a:pt x="55" y="163"/>
                          <a:pt x="55" y="163"/>
                        </a:cubicBezTo>
                        <a:cubicBezTo>
                          <a:pt x="55" y="163"/>
                          <a:pt x="55" y="163"/>
                          <a:pt x="55" y="163"/>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5"/>
                          <a:pt x="55" y="165"/>
                          <a:pt x="55" y="165"/>
                        </a:cubicBezTo>
                        <a:cubicBezTo>
                          <a:pt x="55" y="165"/>
                          <a:pt x="55" y="165"/>
                          <a:pt x="55" y="165"/>
                        </a:cubicBezTo>
                        <a:cubicBezTo>
                          <a:pt x="55" y="165"/>
                          <a:pt x="55" y="165"/>
                          <a:pt x="55" y="165"/>
                        </a:cubicBezTo>
                        <a:cubicBezTo>
                          <a:pt x="55" y="165"/>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6" y="166"/>
                          <a:pt x="56" y="166"/>
                          <a:pt x="56" y="166"/>
                        </a:cubicBezTo>
                        <a:cubicBezTo>
                          <a:pt x="56" y="166"/>
                          <a:pt x="56"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8" y="168"/>
                          <a:pt x="58" y="168"/>
                          <a:pt x="58" y="168"/>
                        </a:cubicBezTo>
                        <a:cubicBezTo>
                          <a:pt x="58" y="168"/>
                          <a:pt x="58" y="168"/>
                          <a:pt x="58" y="168"/>
                        </a:cubicBezTo>
                        <a:cubicBezTo>
                          <a:pt x="58" y="168"/>
                          <a:pt x="58" y="168"/>
                          <a:pt x="58" y="168"/>
                        </a:cubicBezTo>
                        <a:cubicBezTo>
                          <a:pt x="58" y="168"/>
                          <a:pt x="58" y="168"/>
                          <a:pt x="58" y="168"/>
                        </a:cubicBezTo>
                        <a:cubicBezTo>
                          <a:pt x="59" y="168"/>
                          <a:pt x="59" y="168"/>
                          <a:pt x="59" y="168"/>
                        </a:cubicBezTo>
                        <a:cubicBezTo>
                          <a:pt x="59" y="169"/>
                          <a:pt x="59" y="169"/>
                          <a:pt x="59" y="169"/>
                        </a:cubicBezTo>
                        <a:cubicBezTo>
                          <a:pt x="59" y="169"/>
                          <a:pt x="59" y="169"/>
                          <a:pt x="59"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1" y="169"/>
                          <a:pt x="61" y="169"/>
                          <a:pt x="61" y="169"/>
                        </a:cubicBezTo>
                        <a:cubicBezTo>
                          <a:pt x="61" y="169"/>
                          <a:pt x="61" y="169"/>
                          <a:pt x="61" y="169"/>
                        </a:cubicBezTo>
                        <a:cubicBezTo>
                          <a:pt x="61" y="169"/>
                          <a:pt x="61" y="169"/>
                          <a:pt x="61" y="169"/>
                        </a:cubicBezTo>
                        <a:cubicBezTo>
                          <a:pt x="61" y="170"/>
                          <a:pt x="61" y="170"/>
                          <a:pt x="61" y="170"/>
                        </a:cubicBezTo>
                        <a:cubicBezTo>
                          <a:pt x="61" y="170"/>
                          <a:pt x="61" y="170"/>
                          <a:pt x="61" y="170"/>
                        </a:cubicBezTo>
                        <a:cubicBezTo>
                          <a:pt x="61" y="170"/>
                          <a:pt x="61" y="170"/>
                          <a:pt x="61"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69"/>
                          <a:pt x="62" y="169"/>
                          <a:pt x="62" y="169"/>
                        </a:cubicBezTo>
                        <a:cubicBezTo>
                          <a:pt x="63" y="169"/>
                          <a:pt x="63" y="169"/>
                          <a:pt x="63" y="169"/>
                        </a:cubicBezTo>
                        <a:cubicBezTo>
                          <a:pt x="63" y="170"/>
                          <a:pt x="63" y="170"/>
                          <a:pt x="63" y="170"/>
                        </a:cubicBezTo>
                        <a:cubicBezTo>
                          <a:pt x="63" y="170"/>
                          <a:pt x="63" y="170"/>
                          <a:pt x="63" y="170"/>
                        </a:cubicBezTo>
                        <a:cubicBezTo>
                          <a:pt x="63" y="170"/>
                          <a:pt x="63" y="170"/>
                          <a:pt x="63" y="170"/>
                        </a:cubicBezTo>
                        <a:cubicBezTo>
                          <a:pt x="63" y="170"/>
                          <a:pt x="63" y="170"/>
                          <a:pt x="63" y="170"/>
                        </a:cubicBezTo>
                        <a:cubicBezTo>
                          <a:pt x="64" y="170"/>
                          <a:pt x="64" y="170"/>
                          <a:pt x="64" y="170"/>
                        </a:cubicBezTo>
                        <a:cubicBezTo>
                          <a:pt x="64" y="170"/>
                          <a:pt x="64" y="170"/>
                          <a:pt x="64" y="170"/>
                        </a:cubicBezTo>
                        <a:cubicBezTo>
                          <a:pt x="64" y="170"/>
                          <a:pt x="64" y="170"/>
                          <a:pt x="64"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6" y="170"/>
                          <a:pt x="66" y="170"/>
                          <a:pt x="66" y="170"/>
                        </a:cubicBezTo>
                        <a:cubicBezTo>
                          <a:pt x="66" y="170"/>
                          <a:pt x="66" y="170"/>
                          <a:pt x="66" y="170"/>
                        </a:cubicBezTo>
                        <a:cubicBezTo>
                          <a:pt x="66" y="171"/>
                          <a:pt x="66" y="171"/>
                          <a:pt x="66" y="171"/>
                        </a:cubicBezTo>
                        <a:cubicBezTo>
                          <a:pt x="67" y="172"/>
                          <a:pt x="67" y="172"/>
                          <a:pt x="67" y="172"/>
                        </a:cubicBezTo>
                        <a:cubicBezTo>
                          <a:pt x="67" y="173"/>
                          <a:pt x="67" y="173"/>
                          <a:pt x="67" y="174"/>
                        </a:cubicBezTo>
                        <a:cubicBezTo>
                          <a:pt x="67" y="174"/>
                          <a:pt x="67" y="174"/>
                          <a:pt x="67" y="174"/>
                        </a:cubicBezTo>
                        <a:cubicBezTo>
                          <a:pt x="67" y="174"/>
                          <a:pt x="67" y="174"/>
                          <a:pt x="67" y="174"/>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8" y="176"/>
                          <a:pt x="68" y="176"/>
                          <a:pt x="68" y="176"/>
                        </a:cubicBezTo>
                        <a:cubicBezTo>
                          <a:pt x="68" y="176"/>
                          <a:pt x="68" y="176"/>
                          <a:pt x="68" y="176"/>
                        </a:cubicBezTo>
                        <a:cubicBezTo>
                          <a:pt x="68" y="177"/>
                          <a:pt x="68" y="177"/>
                          <a:pt x="68" y="177"/>
                        </a:cubicBezTo>
                        <a:cubicBezTo>
                          <a:pt x="68" y="177"/>
                          <a:pt x="68" y="177"/>
                          <a:pt x="68" y="177"/>
                        </a:cubicBezTo>
                        <a:cubicBezTo>
                          <a:pt x="68" y="177"/>
                          <a:pt x="68" y="177"/>
                          <a:pt x="68"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7"/>
                          <a:pt x="70" y="177"/>
                          <a:pt x="70" y="177"/>
                        </a:cubicBezTo>
                        <a:cubicBezTo>
                          <a:pt x="70" y="177"/>
                          <a:pt x="70" y="177"/>
                          <a:pt x="70" y="177"/>
                        </a:cubicBezTo>
                        <a:cubicBezTo>
                          <a:pt x="70" y="177"/>
                          <a:pt x="70" y="177"/>
                          <a:pt x="70" y="177"/>
                        </a:cubicBezTo>
                        <a:cubicBezTo>
                          <a:pt x="70" y="177"/>
                          <a:pt x="70" y="177"/>
                          <a:pt x="70" y="177"/>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1" y="176"/>
                          <a:pt x="71" y="176"/>
                          <a:pt x="71" y="176"/>
                        </a:cubicBezTo>
                        <a:cubicBezTo>
                          <a:pt x="71" y="176"/>
                          <a:pt x="71" y="176"/>
                          <a:pt x="71" y="176"/>
                        </a:cubicBezTo>
                        <a:cubicBezTo>
                          <a:pt x="72" y="177"/>
                          <a:pt x="72" y="177"/>
                          <a:pt x="72" y="177"/>
                        </a:cubicBezTo>
                        <a:cubicBezTo>
                          <a:pt x="72" y="177"/>
                          <a:pt x="72" y="177"/>
                          <a:pt x="72" y="177"/>
                        </a:cubicBezTo>
                        <a:cubicBezTo>
                          <a:pt x="73" y="179"/>
                          <a:pt x="73" y="179"/>
                          <a:pt x="73" y="179"/>
                        </a:cubicBezTo>
                        <a:cubicBezTo>
                          <a:pt x="74" y="180"/>
                          <a:pt x="74" y="180"/>
                          <a:pt x="74" y="180"/>
                        </a:cubicBezTo>
                        <a:cubicBezTo>
                          <a:pt x="75" y="180"/>
                          <a:pt x="75" y="180"/>
                          <a:pt x="75" y="180"/>
                        </a:cubicBezTo>
                        <a:cubicBezTo>
                          <a:pt x="76" y="181"/>
                          <a:pt x="76" y="181"/>
                          <a:pt x="76" y="181"/>
                        </a:cubicBezTo>
                        <a:cubicBezTo>
                          <a:pt x="76" y="182"/>
                          <a:pt x="76" y="182"/>
                          <a:pt x="76" y="182"/>
                        </a:cubicBezTo>
                        <a:cubicBezTo>
                          <a:pt x="77" y="183"/>
                          <a:pt x="77" y="183"/>
                          <a:pt x="77" y="183"/>
                        </a:cubicBezTo>
                        <a:cubicBezTo>
                          <a:pt x="77" y="183"/>
                          <a:pt x="77" y="183"/>
                          <a:pt x="78" y="183"/>
                        </a:cubicBezTo>
                        <a:cubicBezTo>
                          <a:pt x="78" y="184"/>
                          <a:pt x="78" y="184"/>
                          <a:pt x="78" y="184"/>
                        </a:cubicBezTo>
                        <a:cubicBezTo>
                          <a:pt x="79" y="185"/>
                          <a:pt x="79" y="185"/>
                          <a:pt x="79" y="185"/>
                        </a:cubicBezTo>
                        <a:cubicBezTo>
                          <a:pt x="80" y="186"/>
                          <a:pt x="80" y="186"/>
                          <a:pt x="80" y="186"/>
                        </a:cubicBezTo>
                        <a:cubicBezTo>
                          <a:pt x="82" y="190"/>
                          <a:pt x="82" y="190"/>
                          <a:pt x="82" y="190"/>
                        </a:cubicBezTo>
                        <a:cubicBezTo>
                          <a:pt x="82" y="191"/>
                          <a:pt x="82" y="191"/>
                          <a:pt x="82" y="191"/>
                        </a:cubicBezTo>
                        <a:cubicBezTo>
                          <a:pt x="83" y="192"/>
                          <a:pt x="83" y="192"/>
                          <a:pt x="83" y="192"/>
                        </a:cubicBezTo>
                        <a:cubicBezTo>
                          <a:pt x="83" y="193"/>
                          <a:pt x="83" y="193"/>
                          <a:pt x="83" y="193"/>
                        </a:cubicBezTo>
                        <a:cubicBezTo>
                          <a:pt x="83" y="193"/>
                          <a:pt x="83" y="193"/>
                          <a:pt x="83" y="193"/>
                        </a:cubicBezTo>
                        <a:cubicBezTo>
                          <a:pt x="83" y="193"/>
                          <a:pt x="83" y="193"/>
                          <a:pt x="83" y="193"/>
                        </a:cubicBezTo>
                        <a:cubicBezTo>
                          <a:pt x="83" y="194"/>
                          <a:pt x="83" y="195"/>
                          <a:pt x="83" y="195"/>
                        </a:cubicBezTo>
                        <a:cubicBezTo>
                          <a:pt x="83" y="196"/>
                          <a:pt x="83" y="196"/>
                          <a:pt x="83" y="196"/>
                        </a:cubicBezTo>
                        <a:cubicBezTo>
                          <a:pt x="82" y="196"/>
                          <a:pt x="82" y="196"/>
                          <a:pt x="82" y="196"/>
                        </a:cubicBezTo>
                        <a:cubicBezTo>
                          <a:pt x="82" y="196"/>
                          <a:pt x="82" y="196"/>
                          <a:pt x="82" y="196"/>
                        </a:cubicBezTo>
                        <a:cubicBezTo>
                          <a:pt x="82" y="196"/>
                          <a:pt x="82" y="196"/>
                          <a:pt x="82" y="196"/>
                        </a:cubicBezTo>
                        <a:cubicBezTo>
                          <a:pt x="82" y="197"/>
                          <a:pt x="82" y="197"/>
                          <a:pt x="82" y="197"/>
                        </a:cubicBezTo>
                        <a:cubicBezTo>
                          <a:pt x="82" y="197"/>
                          <a:pt x="82" y="197"/>
                          <a:pt x="82" y="197"/>
                        </a:cubicBezTo>
                        <a:cubicBezTo>
                          <a:pt x="82" y="198"/>
                          <a:pt x="82" y="198"/>
                          <a:pt x="82" y="198"/>
                        </a:cubicBezTo>
                        <a:cubicBezTo>
                          <a:pt x="82" y="198"/>
                          <a:pt x="82" y="199"/>
                          <a:pt x="82" y="199"/>
                        </a:cubicBezTo>
                        <a:cubicBezTo>
                          <a:pt x="82" y="199"/>
                          <a:pt x="82" y="199"/>
                          <a:pt x="82" y="199"/>
                        </a:cubicBezTo>
                        <a:cubicBezTo>
                          <a:pt x="82" y="199"/>
                          <a:pt x="82" y="199"/>
                          <a:pt x="82" y="199"/>
                        </a:cubicBezTo>
                        <a:cubicBezTo>
                          <a:pt x="82" y="200"/>
                          <a:pt x="82" y="200"/>
                          <a:pt x="82" y="200"/>
                        </a:cubicBezTo>
                        <a:cubicBezTo>
                          <a:pt x="83" y="199"/>
                          <a:pt x="83" y="199"/>
                          <a:pt x="83" y="199"/>
                        </a:cubicBezTo>
                        <a:cubicBezTo>
                          <a:pt x="83" y="199"/>
                          <a:pt x="83" y="199"/>
                          <a:pt x="83" y="199"/>
                        </a:cubicBezTo>
                        <a:cubicBezTo>
                          <a:pt x="83" y="199"/>
                          <a:pt x="83" y="199"/>
                          <a:pt x="83" y="199"/>
                        </a:cubicBezTo>
                        <a:cubicBezTo>
                          <a:pt x="84" y="199"/>
                          <a:pt x="84" y="199"/>
                          <a:pt x="84" y="199"/>
                        </a:cubicBezTo>
                        <a:cubicBezTo>
                          <a:pt x="84" y="199"/>
                          <a:pt x="84" y="199"/>
                          <a:pt x="84" y="199"/>
                        </a:cubicBezTo>
                        <a:cubicBezTo>
                          <a:pt x="84" y="199"/>
                          <a:pt x="84" y="199"/>
                          <a:pt x="84" y="199"/>
                        </a:cubicBezTo>
                        <a:cubicBezTo>
                          <a:pt x="84" y="199"/>
                          <a:pt x="84" y="199"/>
                          <a:pt x="84" y="199"/>
                        </a:cubicBezTo>
                        <a:cubicBezTo>
                          <a:pt x="84" y="199"/>
                          <a:pt x="84" y="199"/>
                          <a:pt x="84" y="199"/>
                        </a:cubicBezTo>
                        <a:cubicBezTo>
                          <a:pt x="84" y="200"/>
                          <a:pt x="84" y="200"/>
                          <a:pt x="84" y="200"/>
                        </a:cubicBezTo>
                        <a:cubicBezTo>
                          <a:pt x="84" y="200"/>
                          <a:pt x="84" y="200"/>
                          <a:pt x="84" y="200"/>
                        </a:cubicBezTo>
                        <a:cubicBezTo>
                          <a:pt x="84" y="201"/>
                          <a:pt x="84" y="201"/>
                          <a:pt x="84" y="201"/>
                        </a:cubicBezTo>
                        <a:cubicBezTo>
                          <a:pt x="84" y="201"/>
                          <a:pt x="84" y="201"/>
                          <a:pt x="84" y="201"/>
                        </a:cubicBezTo>
                        <a:cubicBezTo>
                          <a:pt x="84" y="201"/>
                          <a:pt x="84" y="201"/>
                          <a:pt x="84" y="201"/>
                        </a:cubicBezTo>
                        <a:cubicBezTo>
                          <a:pt x="84" y="201"/>
                          <a:pt x="84" y="201"/>
                          <a:pt x="84" y="201"/>
                        </a:cubicBezTo>
                        <a:cubicBezTo>
                          <a:pt x="84" y="201"/>
                          <a:pt x="84" y="201"/>
                          <a:pt x="84" y="201"/>
                        </a:cubicBezTo>
                        <a:cubicBezTo>
                          <a:pt x="84" y="200"/>
                          <a:pt x="84" y="200"/>
                          <a:pt x="84" y="200"/>
                        </a:cubicBezTo>
                        <a:cubicBezTo>
                          <a:pt x="84" y="200"/>
                          <a:pt x="84" y="200"/>
                          <a:pt x="84" y="200"/>
                        </a:cubicBezTo>
                        <a:cubicBezTo>
                          <a:pt x="84" y="200"/>
                          <a:pt x="84" y="200"/>
                          <a:pt x="84" y="200"/>
                        </a:cubicBezTo>
                        <a:cubicBezTo>
                          <a:pt x="84" y="199"/>
                          <a:pt x="84" y="199"/>
                          <a:pt x="84"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4" y="200"/>
                          <a:pt x="84" y="200"/>
                          <a:pt x="84" y="200"/>
                        </a:cubicBezTo>
                        <a:cubicBezTo>
                          <a:pt x="84" y="200"/>
                          <a:pt x="84" y="200"/>
                          <a:pt x="84" y="200"/>
                        </a:cubicBezTo>
                        <a:cubicBezTo>
                          <a:pt x="84" y="201"/>
                          <a:pt x="84" y="201"/>
                          <a:pt x="84" y="201"/>
                        </a:cubicBezTo>
                        <a:cubicBezTo>
                          <a:pt x="84" y="201"/>
                          <a:pt x="84" y="201"/>
                          <a:pt x="84" y="201"/>
                        </a:cubicBezTo>
                        <a:cubicBezTo>
                          <a:pt x="84" y="202"/>
                          <a:pt x="84" y="202"/>
                          <a:pt x="84" y="202"/>
                        </a:cubicBezTo>
                        <a:cubicBezTo>
                          <a:pt x="84" y="202"/>
                          <a:pt x="84" y="202"/>
                          <a:pt x="84" y="202"/>
                        </a:cubicBezTo>
                        <a:cubicBezTo>
                          <a:pt x="84" y="203"/>
                          <a:pt x="84" y="203"/>
                          <a:pt x="84" y="203"/>
                        </a:cubicBezTo>
                        <a:cubicBezTo>
                          <a:pt x="97" y="204"/>
                          <a:pt x="110" y="204"/>
                          <a:pt x="123" y="205"/>
                        </a:cubicBezTo>
                        <a:cubicBezTo>
                          <a:pt x="123" y="205"/>
                          <a:pt x="123" y="205"/>
                          <a:pt x="123" y="205"/>
                        </a:cubicBezTo>
                        <a:cubicBezTo>
                          <a:pt x="124" y="204"/>
                          <a:pt x="124" y="204"/>
                          <a:pt x="124" y="204"/>
                        </a:cubicBezTo>
                        <a:cubicBezTo>
                          <a:pt x="126" y="205"/>
                          <a:pt x="126" y="205"/>
                          <a:pt x="126" y="205"/>
                        </a:cubicBezTo>
                        <a:cubicBezTo>
                          <a:pt x="127" y="205"/>
                          <a:pt x="127" y="205"/>
                          <a:pt x="127" y="205"/>
                        </a:cubicBezTo>
                        <a:cubicBezTo>
                          <a:pt x="127" y="204"/>
                          <a:pt x="127" y="204"/>
                          <a:pt x="127" y="204"/>
                        </a:cubicBezTo>
                        <a:cubicBezTo>
                          <a:pt x="127" y="204"/>
                          <a:pt x="127" y="204"/>
                          <a:pt x="127" y="204"/>
                        </a:cubicBezTo>
                        <a:cubicBezTo>
                          <a:pt x="127" y="204"/>
                          <a:pt x="127" y="204"/>
                          <a:pt x="127" y="204"/>
                        </a:cubicBezTo>
                        <a:cubicBezTo>
                          <a:pt x="127" y="203"/>
                          <a:pt x="127" y="203"/>
                          <a:pt x="127" y="203"/>
                        </a:cubicBezTo>
                        <a:cubicBezTo>
                          <a:pt x="127" y="203"/>
                          <a:pt x="127" y="203"/>
                          <a:pt x="127" y="203"/>
                        </a:cubicBezTo>
                        <a:cubicBezTo>
                          <a:pt x="128" y="203"/>
                          <a:pt x="128" y="203"/>
                          <a:pt x="128" y="203"/>
                        </a:cubicBezTo>
                        <a:cubicBezTo>
                          <a:pt x="128" y="203"/>
                          <a:pt x="128" y="203"/>
                          <a:pt x="128" y="203"/>
                        </a:cubicBezTo>
                        <a:cubicBezTo>
                          <a:pt x="128" y="202"/>
                          <a:pt x="128" y="202"/>
                          <a:pt x="128" y="202"/>
                        </a:cubicBezTo>
                        <a:cubicBezTo>
                          <a:pt x="128" y="201"/>
                          <a:pt x="128" y="201"/>
                          <a:pt x="128" y="201"/>
                        </a:cubicBezTo>
                        <a:cubicBezTo>
                          <a:pt x="128" y="201"/>
                          <a:pt x="128" y="201"/>
                          <a:pt x="128" y="201"/>
                        </a:cubicBezTo>
                        <a:cubicBezTo>
                          <a:pt x="128" y="200"/>
                          <a:pt x="128" y="200"/>
                          <a:pt x="128" y="200"/>
                        </a:cubicBezTo>
                        <a:cubicBezTo>
                          <a:pt x="128" y="200"/>
                          <a:pt x="128" y="200"/>
                          <a:pt x="128" y="200"/>
                        </a:cubicBezTo>
                        <a:cubicBezTo>
                          <a:pt x="128" y="200"/>
                          <a:pt x="128" y="200"/>
                          <a:pt x="128" y="200"/>
                        </a:cubicBezTo>
                        <a:cubicBezTo>
                          <a:pt x="128" y="199"/>
                          <a:pt x="128" y="199"/>
                          <a:pt x="128" y="199"/>
                        </a:cubicBezTo>
                        <a:cubicBezTo>
                          <a:pt x="127" y="199"/>
                          <a:pt x="127" y="199"/>
                          <a:pt x="127" y="199"/>
                        </a:cubicBezTo>
                        <a:cubicBezTo>
                          <a:pt x="126" y="199"/>
                          <a:pt x="126" y="199"/>
                          <a:pt x="126" y="199"/>
                        </a:cubicBezTo>
                        <a:cubicBezTo>
                          <a:pt x="125" y="198"/>
                          <a:pt x="125" y="198"/>
                          <a:pt x="125" y="198"/>
                        </a:cubicBezTo>
                        <a:cubicBezTo>
                          <a:pt x="125" y="198"/>
                          <a:pt x="125" y="198"/>
                          <a:pt x="125" y="198"/>
                        </a:cubicBezTo>
                        <a:cubicBezTo>
                          <a:pt x="125" y="197"/>
                          <a:pt x="125" y="197"/>
                          <a:pt x="125" y="197"/>
                        </a:cubicBezTo>
                        <a:cubicBezTo>
                          <a:pt x="125" y="196"/>
                          <a:pt x="125" y="196"/>
                          <a:pt x="125" y="196"/>
                        </a:cubicBezTo>
                        <a:cubicBezTo>
                          <a:pt x="126" y="195"/>
                          <a:pt x="126" y="195"/>
                          <a:pt x="126" y="195"/>
                        </a:cubicBezTo>
                        <a:cubicBezTo>
                          <a:pt x="125" y="194"/>
                          <a:pt x="125" y="194"/>
                          <a:pt x="125" y="194"/>
                        </a:cubicBezTo>
                        <a:cubicBezTo>
                          <a:pt x="125" y="194"/>
                          <a:pt x="125" y="194"/>
                          <a:pt x="125" y="194"/>
                        </a:cubicBezTo>
                        <a:cubicBezTo>
                          <a:pt x="125" y="193"/>
                          <a:pt x="125" y="193"/>
                          <a:pt x="125" y="193"/>
                        </a:cubicBezTo>
                        <a:cubicBezTo>
                          <a:pt x="125" y="193"/>
                          <a:pt x="125" y="193"/>
                          <a:pt x="125" y="193"/>
                        </a:cubicBezTo>
                        <a:cubicBezTo>
                          <a:pt x="125" y="192"/>
                          <a:pt x="125" y="192"/>
                          <a:pt x="125" y="192"/>
                        </a:cubicBezTo>
                        <a:cubicBezTo>
                          <a:pt x="125" y="192"/>
                          <a:pt x="125" y="192"/>
                          <a:pt x="125" y="192"/>
                        </a:cubicBezTo>
                        <a:cubicBezTo>
                          <a:pt x="126" y="192"/>
                          <a:pt x="126" y="192"/>
                          <a:pt x="126" y="192"/>
                        </a:cubicBezTo>
                        <a:cubicBezTo>
                          <a:pt x="125" y="192"/>
                          <a:pt x="125" y="192"/>
                          <a:pt x="125" y="192"/>
                        </a:cubicBezTo>
                        <a:cubicBezTo>
                          <a:pt x="125" y="192"/>
                          <a:pt x="125" y="192"/>
                          <a:pt x="125" y="192"/>
                        </a:cubicBezTo>
                        <a:cubicBezTo>
                          <a:pt x="125" y="191"/>
                          <a:pt x="125" y="191"/>
                          <a:pt x="125" y="191"/>
                        </a:cubicBezTo>
                        <a:cubicBezTo>
                          <a:pt x="125" y="191"/>
                          <a:pt x="125" y="191"/>
                          <a:pt x="125" y="191"/>
                        </a:cubicBezTo>
                        <a:cubicBezTo>
                          <a:pt x="125" y="191"/>
                          <a:pt x="125" y="191"/>
                          <a:pt x="125" y="191"/>
                        </a:cubicBezTo>
                        <a:cubicBezTo>
                          <a:pt x="126" y="191"/>
                          <a:pt x="126" y="191"/>
                          <a:pt x="126" y="191"/>
                        </a:cubicBezTo>
                        <a:cubicBezTo>
                          <a:pt x="127" y="191"/>
                          <a:pt x="127" y="191"/>
                          <a:pt x="127" y="191"/>
                        </a:cubicBezTo>
                        <a:cubicBezTo>
                          <a:pt x="127" y="191"/>
                          <a:pt x="127" y="191"/>
                          <a:pt x="127" y="191"/>
                        </a:cubicBezTo>
                        <a:cubicBezTo>
                          <a:pt x="128" y="190"/>
                          <a:pt x="128" y="190"/>
                          <a:pt x="128" y="190"/>
                        </a:cubicBezTo>
                        <a:cubicBezTo>
                          <a:pt x="128" y="189"/>
                          <a:pt x="128" y="189"/>
                          <a:pt x="128" y="189"/>
                        </a:cubicBezTo>
                        <a:cubicBezTo>
                          <a:pt x="128" y="189"/>
                          <a:pt x="128" y="189"/>
                          <a:pt x="128" y="189"/>
                        </a:cubicBezTo>
                        <a:cubicBezTo>
                          <a:pt x="128" y="189"/>
                          <a:pt x="128" y="189"/>
                          <a:pt x="128" y="189"/>
                        </a:cubicBezTo>
                        <a:cubicBezTo>
                          <a:pt x="129" y="189"/>
                          <a:pt x="129" y="189"/>
                          <a:pt x="129" y="189"/>
                        </a:cubicBezTo>
                        <a:cubicBezTo>
                          <a:pt x="129" y="189"/>
                          <a:pt x="129" y="189"/>
                          <a:pt x="129" y="189"/>
                        </a:cubicBezTo>
                        <a:cubicBezTo>
                          <a:pt x="129" y="188"/>
                          <a:pt x="129" y="188"/>
                          <a:pt x="129" y="188"/>
                        </a:cubicBezTo>
                        <a:cubicBezTo>
                          <a:pt x="129" y="188"/>
                          <a:pt x="129" y="188"/>
                          <a:pt x="129" y="188"/>
                        </a:cubicBezTo>
                        <a:cubicBezTo>
                          <a:pt x="129" y="188"/>
                          <a:pt x="129" y="188"/>
                          <a:pt x="129" y="188"/>
                        </a:cubicBezTo>
                        <a:cubicBezTo>
                          <a:pt x="129" y="188"/>
                          <a:pt x="129" y="188"/>
                          <a:pt x="129" y="188"/>
                        </a:cubicBezTo>
                        <a:cubicBezTo>
                          <a:pt x="129" y="188"/>
                          <a:pt x="129" y="188"/>
                          <a:pt x="129" y="188"/>
                        </a:cubicBezTo>
                        <a:cubicBezTo>
                          <a:pt x="129" y="187"/>
                          <a:pt x="129" y="187"/>
                          <a:pt x="129" y="187"/>
                        </a:cubicBezTo>
                        <a:cubicBezTo>
                          <a:pt x="129" y="187"/>
                          <a:pt x="129" y="187"/>
                          <a:pt x="129" y="187"/>
                        </a:cubicBezTo>
                        <a:cubicBezTo>
                          <a:pt x="129" y="186"/>
                          <a:pt x="129" y="186"/>
                          <a:pt x="129" y="186"/>
                        </a:cubicBezTo>
                        <a:cubicBezTo>
                          <a:pt x="129" y="186"/>
                          <a:pt x="129" y="186"/>
                          <a:pt x="129" y="186"/>
                        </a:cubicBezTo>
                        <a:cubicBezTo>
                          <a:pt x="130" y="186"/>
                          <a:pt x="130" y="186"/>
                          <a:pt x="130" y="186"/>
                        </a:cubicBezTo>
                        <a:cubicBezTo>
                          <a:pt x="130" y="186"/>
                          <a:pt x="130" y="186"/>
                          <a:pt x="130" y="186"/>
                        </a:cubicBezTo>
                        <a:cubicBezTo>
                          <a:pt x="130" y="185"/>
                          <a:pt x="130" y="185"/>
                          <a:pt x="130" y="185"/>
                        </a:cubicBezTo>
                        <a:cubicBezTo>
                          <a:pt x="130" y="185"/>
                          <a:pt x="130" y="185"/>
                          <a:pt x="130" y="185"/>
                        </a:cubicBezTo>
                        <a:cubicBezTo>
                          <a:pt x="130" y="185"/>
                          <a:pt x="130" y="185"/>
                          <a:pt x="130" y="185"/>
                        </a:cubicBezTo>
                        <a:cubicBezTo>
                          <a:pt x="130" y="185"/>
                          <a:pt x="130" y="185"/>
                          <a:pt x="130" y="185"/>
                        </a:cubicBezTo>
                        <a:cubicBezTo>
                          <a:pt x="130" y="185"/>
                          <a:pt x="130" y="185"/>
                          <a:pt x="130" y="185"/>
                        </a:cubicBezTo>
                        <a:cubicBezTo>
                          <a:pt x="130" y="184"/>
                          <a:pt x="130" y="184"/>
                          <a:pt x="130" y="184"/>
                        </a:cubicBezTo>
                        <a:cubicBezTo>
                          <a:pt x="130" y="184"/>
                          <a:pt x="130" y="184"/>
                          <a:pt x="130" y="184"/>
                        </a:cubicBezTo>
                        <a:cubicBezTo>
                          <a:pt x="130" y="184"/>
                          <a:pt x="130" y="184"/>
                          <a:pt x="130" y="184"/>
                        </a:cubicBezTo>
                        <a:cubicBezTo>
                          <a:pt x="130" y="184"/>
                          <a:pt x="130" y="184"/>
                          <a:pt x="130" y="184"/>
                        </a:cubicBezTo>
                        <a:cubicBezTo>
                          <a:pt x="130" y="183"/>
                          <a:pt x="130" y="183"/>
                          <a:pt x="130" y="183"/>
                        </a:cubicBezTo>
                        <a:cubicBezTo>
                          <a:pt x="130" y="183"/>
                          <a:pt x="130" y="183"/>
                          <a:pt x="130" y="183"/>
                        </a:cubicBezTo>
                        <a:cubicBezTo>
                          <a:pt x="130" y="183"/>
                          <a:pt x="130" y="183"/>
                          <a:pt x="130" y="183"/>
                        </a:cubicBezTo>
                        <a:cubicBezTo>
                          <a:pt x="130" y="183"/>
                          <a:pt x="130" y="183"/>
                          <a:pt x="130" y="183"/>
                        </a:cubicBezTo>
                        <a:cubicBezTo>
                          <a:pt x="130" y="182"/>
                          <a:pt x="130" y="182"/>
                          <a:pt x="130" y="182"/>
                        </a:cubicBezTo>
                        <a:cubicBezTo>
                          <a:pt x="130" y="182"/>
                          <a:pt x="130" y="182"/>
                          <a:pt x="130" y="182"/>
                        </a:cubicBezTo>
                        <a:cubicBezTo>
                          <a:pt x="130" y="182"/>
                          <a:pt x="130" y="182"/>
                          <a:pt x="130" y="182"/>
                        </a:cubicBezTo>
                        <a:cubicBezTo>
                          <a:pt x="130" y="181"/>
                          <a:pt x="130" y="181"/>
                          <a:pt x="130" y="181"/>
                        </a:cubicBezTo>
                        <a:cubicBezTo>
                          <a:pt x="130" y="181"/>
                          <a:pt x="130" y="181"/>
                          <a:pt x="130" y="181"/>
                        </a:cubicBezTo>
                        <a:cubicBezTo>
                          <a:pt x="130" y="181"/>
                          <a:pt x="130" y="181"/>
                          <a:pt x="130" y="181"/>
                        </a:cubicBezTo>
                        <a:cubicBezTo>
                          <a:pt x="131" y="180"/>
                          <a:pt x="131" y="180"/>
                          <a:pt x="131" y="180"/>
                        </a:cubicBezTo>
                        <a:cubicBezTo>
                          <a:pt x="131" y="180"/>
                          <a:pt x="131" y="180"/>
                          <a:pt x="131" y="180"/>
                        </a:cubicBezTo>
                        <a:cubicBezTo>
                          <a:pt x="132" y="180"/>
                          <a:pt x="132" y="180"/>
                          <a:pt x="132" y="180"/>
                        </a:cubicBezTo>
                        <a:cubicBezTo>
                          <a:pt x="132" y="180"/>
                          <a:pt x="132" y="180"/>
                          <a:pt x="132" y="180"/>
                        </a:cubicBezTo>
                        <a:cubicBezTo>
                          <a:pt x="132" y="179"/>
                          <a:pt x="132" y="179"/>
                          <a:pt x="132" y="179"/>
                        </a:cubicBezTo>
                        <a:cubicBezTo>
                          <a:pt x="132" y="178"/>
                          <a:pt x="132" y="178"/>
                          <a:pt x="132" y="178"/>
                        </a:cubicBezTo>
                        <a:cubicBezTo>
                          <a:pt x="133" y="178"/>
                          <a:pt x="133" y="178"/>
                          <a:pt x="133" y="178"/>
                        </a:cubicBezTo>
                        <a:cubicBezTo>
                          <a:pt x="133" y="178"/>
                          <a:pt x="133" y="178"/>
                          <a:pt x="133" y="178"/>
                        </a:cubicBezTo>
                        <a:cubicBezTo>
                          <a:pt x="135" y="177"/>
                          <a:pt x="135" y="177"/>
                          <a:pt x="135" y="177"/>
                        </a:cubicBezTo>
                        <a:cubicBezTo>
                          <a:pt x="135" y="177"/>
                          <a:pt x="135" y="177"/>
                          <a:pt x="135" y="177"/>
                        </a:cubicBezTo>
                        <a:cubicBezTo>
                          <a:pt x="136" y="177"/>
                          <a:pt x="136" y="177"/>
                          <a:pt x="136" y="177"/>
                        </a:cubicBezTo>
                        <a:cubicBezTo>
                          <a:pt x="136" y="176"/>
                          <a:pt x="136" y="176"/>
                          <a:pt x="136" y="176"/>
                        </a:cubicBezTo>
                        <a:cubicBezTo>
                          <a:pt x="137" y="176"/>
                          <a:pt x="137" y="176"/>
                          <a:pt x="137" y="176"/>
                        </a:cubicBezTo>
                        <a:cubicBezTo>
                          <a:pt x="137" y="176"/>
                          <a:pt x="137" y="176"/>
                          <a:pt x="137" y="176"/>
                        </a:cubicBezTo>
                        <a:lnTo>
                          <a:pt x="137" y="175"/>
                        </a:lnTo>
                        <a:close/>
                        <a:moveTo>
                          <a:pt x="64" y="193"/>
                        </a:moveTo>
                        <a:cubicBezTo>
                          <a:pt x="64" y="193"/>
                          <a:pt x="64" y="193"/>
                          <a:pt x="64" y="193"/>
                        </a:cubicBezTo>
                        <a:cubicBezTo>
                          <a:pt x="63" y="192"/>
                          <a:pt x="63" y="192"/>
                          <a:pt x="63" y="192"/>
                        </a:cubicBezTo>
                        <a:cubicBezTo>
                          <a:pt x="63" y="192"/>
                          <a:pt x="63" y="192"/>
                          <a:pt x="63" y="192"/>
                        </a:cubicBezTo>
                        <a:cubicBezTo>
                          <a:pt x="63" y="191"/>
                          <a:pt x="63" y="191"/>
                          <a:pt x="63" y="191"/>
                        </a:cubicBezTo>
                        <a:cubicBezTo>
                          <a:pt x="63" y="191"/>
                          <a:pt x="63" y="191"/>
                          <a:pt x="63" y="191"/>
                        </a:cubicBezTo>
                        <a:cubicBezTo>
                          <a:pt x="63" y="191"/>
                          <a:pt x="63" y="191"/>
                          <a:pt x="63" y="191"/>
                        </a:cubicBezTo>
                        <a:cubicBezTo>
                          <a:pt x="62" y="190"/>
                          <a:pt x="62" y="190"/>
                          <a:pt x="62" y="190"/>
                        </a:cubicBezTo>
                        <a:cubicBezTo>
                          <a:pt x="62" y="190"/>
                          <a:pt x="62" y="190"/>
                          <a:pt x="62" y="190"/>
                        </a:cubicBezTo>
                        <a:cubicBezTo>
                          <a:pt x="62" y="190"/>
                          <a:pt x="62" y="190"/>
                          <a:pt x="62" y="190"/>
                        </a:cubicBezTo>
                        <a:cubicBezTo>
                          <a:pt x="62" y="189"/>
                          <a:pt x="62" y="189"/>
                          <a:pt x="62" y="189"/>
                        </a:cubicBezTo>
                        <a:cubicBezTo>
                          <a:pt x="62" y="189"/>
                          <a:pt x="62" y="189"/>
                          <a:pt x="62" y="189"/>
                        </a:cubicBezTo>
                        <a:cubicBezTo>
                          <a:pt x="62" y="189"/>
                          <a:pt x="62" y="189"/>
                          <a:pt x="62" y="189"/>
                        </a:cubicBezTo>
                        <a:cubicBezTo>
                          <a:pt x="62" y="189"/>
                          <a:pt x="62" y="189"/>
                          <a:pt x="62" y="189"/>
                        </a:cubicBezTo>
                        <a:cubicBezTo>
                          <a:pt x="62" y="189"/>
                          <a:pt x="62" y="189"/>
                          <a:pt x="62" y="189"/>
                        </a:cubicBezTo>
                        <a:cubicBezTo>
                          <a:pt x="61" y="189"/>
                          <a:pt x="61" y="189"/>
                          <a:pt x="61" y="189"/>
                        </a:cubicBezTo>
                        <a:cubicBezTo>
                          <a:pt x="61" y="189"/>
                          <a:pt x="61" y="189"/>
                          <a:pt x="61" y="189"/>
                        </a:cubicBezTo>
                        <a:cubicBezTo>
                          <a:pt x="62" y="189"/>
                          <a:pt x="62" y="189"/>
                          <a:pt x="62" y="189"/>
                        </a:cubicBezTo>
                        <a:cubicBezTo>
                          <a:pt x="62" y="190"/>
                          <a:pt x="62" y="190"/>
                          <a:pt x="62" y="190"/>
                        </a:cubicBezTo>
                        <a:cubicBezTo>
                          <a:pt x="62" y="190"/>
                          <a:pt x="62" y="190"/>
                          <a:pt x="62" y="190"/>
                        </a:cubicBezTo>
                        <a:cubicBezTo>
                          <a:pt x="62" y="190"/>
                          <a:pt x="62" y="190"/>
                          <a:pt x="62" y="190"/>
                        </a:cubicBezTo>
                        <a:cubicBezTo>
                          <a:pt x="62" y="191"/>
                          <a:pt x="62" y="191"/>
                          <a:pt x="62" y="191"/>
                        </a:cubicBezTo>
                        <a:cubicBezTo>
                          <a:pt x="62" y="191"/>
                          <a:pt x="62" y="191"/>
                          <a:pt x="62" y="191"/>
                        </a:cubicBezTo>
                        <a:cubicBezTo>
                          <a:pt x="62" y="191"/>
                          <a:pt x="62" y="191"/>
                          <a:pt x="62" y="191"/>
                        </a:cubicBezTo>
                        <a:cubicBezTo>
                          <a:pt x="62" y="191"/>
                          <a:pt x="62" y="191"/>
                          <a:pt x="62" y="191"/>
                        </a:cubicBezTo>
                        <a:cubicBezTo>
                          <a:pt x="62" y="192"/>
                          <a:pt x="62" y="192"/>
                          <a:pt x="62" y="192"/>
                        </a:cubicBezTo>
                        <a:cubicBezTo>
                          <a:pt x="62" y="192"/>
                          <a:pt x="62" y="192"/>
                          <a:pt x="62" y="192"/>
                        </a:cubicBezTo>
                        <a:cubicBezTo>
                          <a:pt x="62" y="192"/>
                          <a:pt x="62" y="192"/>
                          <a:pt x="62" y="192"/>
                        </a:cubicBezTo>
                        <a:cubicBezTo>
                          <a:pt x="62" y="192"/>
                          <a:pt x="62" y="192"/>
                          <a:pt x="62" y="192"/>
                        </a:cubicBezTo>
                        <a:cubicBezTo>
                          <a:pt x="62" y="192"/>
                          <a:pt x="62" y="192"/>
                          <a:pt x="62" y="192"/>
                        </a:cubicBezTo>
                        <a:cubicBezTo>
                          <a:pt x="63" y="193"/>
                          <a:pt x="63" y="193"/>
                          <a:pt x="63" y="193"/>
                        </a:cubicBezTo>
                        <a:cubicBezTo>
                          <a:pt x="63" y="193"/>
                          <a:pt x="63" y="193"/>
                          <a:pt x="63" y="193"/>
                        </a:cubicBezTo>
                        <a:cubicBezTo>
                          <a:pt x="63" y="193"/>
                          <a:pt x="63" y="193"/>
                          <a:pt x="63" y="193"/>
                        </a:cubicBezTo>
                        <a:cubicBezTo>
                          <a:pt x="63" y="194"/>
                          <a:pt x="63" y="194"/>
                          <a:pt x="63" y="194"/>
                        </a:cubicBezTo>
                        <a:cubicBezTo>
                          <a:pt x="63" y="194"/>
                          <a:pt x="63" y="194"/>
                          <a:pt x="63" y="194"/>
                        </a:cubicBezTo>
                        <a:cubicBezTo>
                          <a:pt x="63" y="194"/>
                          <a:pt x="63" y="194"/>
                          <a:pt x="63"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5" y="194"/>
                          <a:pt x="65" y="194"/>
                          <a:pt x="65" y="194"/>
                        </a:cubicBezTo>
                        <a:cubicBezTo>
                          <a:pt x="65" y="194"/>
                          <a:pt x="65" y="194"/>
                          <a:pt x="65" y="194"/>
                        </a:cubicBezTo>
                        <a:cubicBezTo>
                          <a:pt x="65" y="194"/>
                          <a:pt x="65" y="194"/>
                          <a:pt x="65" y="194"/>
                        </a:cubicBezTo>
                        <a:lnTo>
                          <a:pt x="64" y="193"/>
                        </a:lnTo>
                        <a:close/>
                        <a:moveTo>
                          <a:pt x="70" y="176"/>
                        </a:moveTo>
                        <a:cubicBezTo>
                          <a:pt x="70" y="176"/>
                          <a:pt x="70" y="176"/>
                          <a:pt x="70" y="176"/>
                        </a:cubicBezTo>
                        <a:cubicBezTo>
                          <a:pt x="70" y="176"/>
                          <a:pt x="70" y="176"/>
                          <a:pt x="70"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7"/>
                          <a:pt x="69" y="177"/>
                          <a:pt x="69" y="177"/>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70" y="177"/>
                          <a:pt x="70" y="177"/>
                          <a:pt x="70" y="177"/>
                        </a:cubicBezTo>
                        <a:cubicBezTo>
                          <a:pt x="70" y="176"/>
                          <a:pt x="70" y="176"/>
                          <a:pt x="70" y="176"/>
                        </a:cubicBezTo>
                        <a:cubicBezTo>
                          <a:pt x="70" y="176"/>
                          <a:pt x="70" y="176"/>
                          <a:pt x="70" y="176"/>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9" name="Freeform 378">
                    <a:extLst>
                      <a:ext uri="{FF2B5EF4-FFF2-40B4-BE49-F238E27FC236}">
                        <a16:creationId xmlns="" xmlns:a16="http://schemas.microsoft.com/office/drawing/2014/main" id="{B692CF56-EB3F-436A-BAE0-75AD71BBA4A5}"/>
                      </a:ext>
                    </a:extLst>
                  </p:cNvPr>
                  <p:cNvSpPr>
                    <a:spLocks/>
                  </p:cNvSpPr>
                  <p:nvPr/>
                </p:nvSpPr>
                <p:spPr bwMode="auto">
                  <a:xfrm>
                    <a:off x="4192751" y="4402187"/>
                    <a:ext cx="534737" cy="623860"/>
                  </a:xfrm>
                  <a:custGeom>
                    <a:avLst/>
                    <a:gdLst>
                      <a:gd name="T0" fmla="*/ 24 w 102"/>
                      <a:gd name="T1" fmla="*/ 2 h 119"/>
                      <a:gd name="T2" fmla="*/ 19 w 102"/>
                      <a:gd name="T3" fmla="*/ 19 h 119"/>
                      <a:gd name="T4" fmla="*/ 18 w 102"/>
                      <a:gd name="T5" fmla="*/ 18 h 119"/>
                      <a:gd name="T6" fmla="*/ 17 w 102"/>
                      <a:gd name="T7" fmla="*/ 16 h 119"/>
                      <a:gd name="T8" fmla="*/ 17 w 102"/>
                      <a:gd name="T9" fmla="*/ 16 h 119"/>
                      <a:gd name="T10" fmla="*/ 16 w 102"/>
                      <a:gd name="T11" fmla="*/ 16 h 119"/>
                      <a:gd name="T12" fmla="*/ 15 w 102"/>
                      <a:gd name="T13" fmla="*/ 16 h 119"/>
                      <a:gd name="T14" fmla="*/ 14 w 102"/>
                      <a:gd name="T15" fmla="*/ 16 h 119"/>
                      <a:gd name="T16" fmla="*/ 11 w 102"/>
                      <a:gd name="T17" fmla="*/ 16 h 119"/>
                      <a:gd name="T18" fmla="*/ 11 w 102"/>
                      <a:gd name="T19" fmla="*/ 17 h 119"/>
                      <a:gd name="T20" fmla="*/ 11 w 102"/>
                      <a:gd name="T21" fmla="*/ 19 h 119"/>
                      <a:gd name="T22" fmla="*/ 11 w 102"/>
                      <a:gd name="T23" fmla="*/ 21 h 119"/>
                      <a:gd name="T24" fmla="*/ 11 w 102"/>
                      <a:gd name="T25" fmla="*/ 24 h 119"/>
                      <a:gd name="T26" fmla="*/ 11 w 102"/>
                      <a:gd name="T27" fmla="*/ 28 h 119"/>
                      <a:gd name="T28" fmla="*/ 11 w 102"/>
                      <a:gd name="T29" fmla="*/ 32 h 119"/>
                      <a:gd name="T30" fmla="*/ 11 w 102"/>
                      <a:gd name="T31" fmla="*/ 35 h 119"/>
                      <a:gd name="T32" fmla="*/ 10 w 102"/>
                      <a:gd name="T33" fmla="*/ 35 h 119"/>
                      <a:gd name="T34" fmla="*/ 10 w 102"/>
                      <a:gd name="T35" fmla="*/ 36 h 119"/>
                      <a:gd name="T36" fmla="*/ 10 w 102"/>
                      <a:gd name="T37" fmla="*/ 41 h 119"/>
                      <a:gd name="T38" fmla="*/ 11 w 102"/>
                      <a:gd name="T39" fmla="*/ 42 h 119"/>
                      <a:gd name="T40" fmla="*/ 12 w 102"/>
                      <a:gd name="T41" fmla="*/ 45 h 119"/>
                      <a:gd name="T42" fmla="*/ 12 w 102"/>
                      <a:gd name="T43" fmla="*/ 47 h 119"/>
                      <a:gd name="T44" fmla="*/ 13 w 102"/>
                      <a:gd name="T45" fmla="*/ 48 h 119"/>
                      <a:gd name="T46" fmla="*/ 13 w 102"/>
                      <a:gd name="T47" fmla="*/ 49 h 119"/>
                      <a:gd name="T48" fmla="*/ 13 w 102"/>
                      <a:gd name="T49" fmla="*/ 49 h 119"/>
                      <a:gd name="T50" fmla="*/ 14 w 102"/>
                      <a:gd name="T51" fmla="*/ 49 h 119"/>
                      <a:gd name="T52" fmla="*/ 16 w 102"/>
                      <a:gd name="T53" fmla="*/ 51 h 119"/>
                      <a:gd name="T54" fmla="*/ 15 w 102"/>
                      <a:gd name="T55" fmla="*/ 53 h 119"/>
                      <a:gd name="T56" fmla="*/ 12 w 102"/>
                      <a:gd name="T57" fmla="*/ 55 h 119"/>
                      <a:gd name="T58" fmla="*/ 10 w 102"/>
                      <a:gd name="T59" fmla="*/ 57 h 119"/>
                      <a:gd name="T60" fmla="*/ 9 w 102"/>
                      <a:gd name="T61" fmla="*/ 59 h 119"/>
                      <a:gd name="T62" fmla="*/ 9 w 102"/>
                      <a:gd name="T63" fmla="*/ 60 h 119"/>
                      <a:gd name="T64" fmla="*/ 9 w 102"/>
                      <a:gd name="T65" fmla="*/ 61 h 119"/>
                      <a:gd name="T66" fmla="*/ 9 w 102"/>
                      <a:gd name="T67" fmla="*/ 62 h 119"/>
                      <a:gd name="T68" fmla="*/ 8 w 102"/>
                      <a:gd name="T69" fmla="*/ 64 h 119"/>
                      <a:gd name="T70" fmla="*/ 8 w 102"/>
                      <a:gd name="T71" fmla="*/ 65 h 119"/>
                      <a:gd name="T72" fmla="*/ 7 w 102"/>
                      <a:gd name="T73" fmla="*/ 66 h 119"/>
                      <a:gd name="T74" fmla="*/ 5 w 102"/>
                      <a:gd name="T75" fmla="*/ 68 h 119"/>
                      <a:gd name="T76" fmla="*/ 4 w 102"/>
                      <a:gd name="T77" fmla="*/ 69 h 119"/>
                      <a:gd name="T78" fmla="*/ 4 w 102"/>
                      <a:gd name="T79" fmla="*/ 70 h 119"/>
                      <a:gd name="T80" fmla="*/ 4 w 102"/>
                      <a:gd name="T81" fmla="*/ 74 h 119"/>
                      <a:gd name="T82" fmla="*/ 7 w 102"/>
                      <a:gd name="T83" fmla="*/ 76 h 119"/>
                      <a:gd name="T84" fmla="*/ 7 w 102"/>
                      <a:gd name="T85" fmla="*/ 78 h 119"/>
                      <a:gd name="T86" fmla="*/ 6 w 102"/>
                      <a:gd name="T87" fmla="*/ 80 h 119"/>
                      <a:gd name="T88" fmla="*/ 5 w 102"/>
                      <a:gd name="T89" fmla="*/ 82 h 119"/>
                      <a:gd name="T90" fmla="*/ 2 w 102"/>
                      <a:gd name="T91" fmla="*/ 82 h 119"/>
                      <a:gd name="T92" fmla="*/ 1 w 102"/>
                      <a:gd name="T93" fmla="*/ 83 h 119"/>
                      <a:gd name="T94" fmla="*/ 0 w 102"/>
                      <a:gd name="T95" fmla="*/ 86 h 119"/>
                      <a:gd name="T96" fmla="*/ 93 w 102"/>
                      <a:gd name="T97" fmla="*/ 119 h 119"/>
                      <a:gd name="T98" fmla="*/ 93 w 102"/>
                      <a:gd name="T99" fmla="*/ 119 h 119"/>
                      <a:gd name="T100" fmla="*/ 93 w 102"/>
                      <a:gd name="T101" fmla="*/ 119 h 119"/>
                      <a:gd name="T102" fmla="*/ 93 w 102"/>
                      <a:gd name="T103" fmla="*/ 119 h 119"/>
                      <a:gd name="T104" fmla="*/ 93 w 102"/>
                      <a:gd name="T105" fmla="*/ 118 h 119"/>
                      <a:gd name="T106" fmla="*/ 100 w 102"/>
                      <a:gd name="T107" fmla="*/ 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 h="119">
                        <a:moveTo>
                          <a:pt x="100" y="8"/>
                        </a:moveTo>
                        <a:cubicBezTo>
                          <a:pt x="84" y="7"/>
                          <a:pt x="69" y="5"/>
                          <a:pt x="54" y="4"/>
                        </a:cubicBezTo>
                        <a:cubicBezTo>
                          <a:pt x="46" y="3"/>
                          <a:pt x="38" y="2"/>
                          <a:pt x="30" y="1"/>
                        </a:cubicBezTo>
                        <a:cubicBezTo>
                          <a:pt x="29" y="1"/>
                          <a:pt x="27" y="1"/>
                          <a:pt x="26" y="0"/>
                        </a:cubicBezTo>
                        <a:cubicBezTo>
                          <a:pt x="24" y="0"/>
                          <a:pt x="24" y="0"/>
                          <a:pt x="24" y="2"/>
                        </a:cubicBezTo>
                        <a:cubicBezTo>
                          <a:pt x="24" y="3"/>
                          <a:pt x="24" y="4"/>
                          <a:pt x="24" y="5"/>
                        </a:cubicBezTo>
                        <a:cubicBezTo>
                          <a:pt x="23" y="8"/>
                          <a:pt x="23" y="12"/>
                          <a:pt x="22" y="16"/>
                        </a:cubicBezTo>
                        <a:cubicBezTo>
                          <a:pt x="22" y="16"/>
                          <a:pt x="22" y="16"/>
                          <a:pt x="22" y="16"/>
                        </a:cubicBezTo>
                        <a:cubicBezTo>
                          <a:pt x="21" y="17"/>
                          <a:pt x="21" y="18"/>
                          <a:pt x="20" y="19"/>
                        </a:cubicBezTo>
                        <a:cubicBezTo>
                          <a:pt x="19" y="19"/>
                          <a:pt x="19" y="19"/>
                          <a:pt x="19" y="19"/>
                        </a:cubicBezTo>
                        <a:cubicBezTo>
                          <a:pt x="19" y="19"/>
                          <a:pt x="19" y="19"/>
                          <a:pt x="19" y="19"/>
                        </a:cubicBezTo>
                        <a:cubicBezTo>
                          <a:pt x="18" y="19"/>
                          <a:pt x="18" y="19"/>
                          <a:pt x="18" y="19"/>
                        </a:cubicBezTo>
                        <a:cubicBezTo>
                          <a:pt x="18" y="18"/>
                          <a:pt x="18" y="18"/>
                          <a:pt x="18" y="18"/>
                        </a:cubicBezTo>
                        <a:cubicBezTo>
                          <a:pt x="18" y="18"/>
                          <a:pt x="18" y="18"/>
                          <a:pt x="18" y="18"/>
                        </a:cubicBezTo>
                        <a:cubicBezTo>
                          <a:pt x="18" y="18"/>
                          <a:pt x="18" y="18"/>
                          <a:pt x="18" y="18"/>
                        </a:cubicBezTo>
                        <a:cubicBezTo>
                          <a:pt x="18" y="17"/>
                          <a:pt x="18" y="17"/>
                          <a:pt x="18" y="17"/>
                        </a:cubicBezTo>
                        <a:cubicBezTo>
                          <a:pt x="17" y="17"/>
                          <a:pt x="17" y="17"/>
                          <a:pt x="17" y="17"/>
                        </a:cubicBezTo>
                        <a:cubicBezTo>
                          <a:pt x="17" y="17"/>
                          <a:pt x="17" y="17"/>
                          <a:pt x="17" y="17"/>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4" y="16"/>
                          <a:pt x="14" y="16"/>
                          <a:pt x="14" y="16"/>
                        </a:cubicBezTo>
                        <a:cubicBezTo>
                          <a:pt x="14" y="16"/>
                          <a:pt x="14" y="16"/>
                          <a:pt x="14" y="16"/>
                        </a:cubicBezTo>
                        <a:cubicBezTo>
                          <a:pt x="13" y="16"/>
                          <a:pt x="13" y="16"/>
                          <a:pt x="13" y="16"/>
                        </a:cubicBezTo>
                        <a:cubicBezTo>
                          <a:pt x="12" y="16"/>
                          <a:pt x="12" y="16"/>
                          <a:pt x="12" y="16"/>
                        </a:cubicBezTo>
                        <a:cubicBezTo>
                          <a:pt x="12" y="16"/>
                          <a:pt x="12" y="16"/>
                          <a:pt x="12" y="16"/>
                        </a:cubicBezTo>
                        <a:cubicBezTo>
                          <a:pt x="11" y="16"/>
                          <a:pt x="11" y="16"/>
                          <a:pt x="11" y="16"/>
                        </a:cubicBezTo>
                        <a:cubicBezTo>
                          <a:pt x="11" y="16"/>
                          <a:pt x="11" y="16"/>
                          <a:pt x="11" y="16"/>
                        </a:cubicBezTo>
                        <a:cubicBezTo>
                          <a:pt x="11" y="16"/>
                          <a:pt x="11" y="16"/>
                          <a:pt x="11" y="16"/>
                        </a:cubicBezTo>
                        <a:cubicBezTo>
                          <a:pt x="11" y="16"/>
                          <a:pt x="11" y="16"/>
                          <a:pt x="11" y="16"/>
                        </a:cubicBezTo>
                        <a:cubicBezTo>
                          <a:pt x="11" y="17"/>
                          <a:pt x="11" y="17"/>
                          <a:pt x="11" y="17"/>
                        </a:cubicBezTo>
                        <a:cubicBezTo>
                          <a:pt x="11" y="17"/>
                          <a:pt x="11" y="17"/>
                          <a:pt x="11" y="17"/>
                        </a:cubicBezTo>
                        <a:cubicBezTo>
                          <a:pt x="11" y="17"/>
                          <a:pt x="11" y="17"/>
                          <a:pt x="11" y="17"/>
                        </a:cubicBezTo>
                        <a:cubicBezTo>
                          <a:pt x="11" y="18"/>
                          <a:pt x="11" y="18"/>
                          <a:pt x="11" y="18"/>
                        </a:cubicBezTo>
                        <a:cubicBezTo>
                          <a:pt x="11" y="18"/>
                          <a:pt x="11" y="18"/>
                          <a:pt x="11" y="18"/>
                        </a:cubicBezTo>
                        <a:cubicBezTo>
                          <a:pt x="11" y="18"/>
                          <a:pt x="11" y="18"/>
                          <a:pt x="11" y="18"/>
                        </a:cubicBezTo>
                        <a:cubicBezTo>
                          <a:pt x="11" y="19"/>
                          <a:pt x="11" y="19"/>
                          <a:pt x="11" y="19"/>
                        </a:cubicBezTo>
                        <a:cubicBezTo>
                          <a:pt x="11" y="19"/>
                          <a:pt x="11" y="19"/>
                          <a:pt x="11" y="19"/>
                        </a:cubicBezTo>
                        <a:cubicBezTo>
                          <a:pt x="11" y="20"/>
                          <a:pt x="11" y="20"/>
                          <a:pt x="11" y="20"/>
                        </a:cubicBezTo>
                        <a:cubicBezTo>
                          <a:pt x="11" y="20"/>
                          <a:pt x="11" y="20"/>
                          <a:pt x="11" y="20"/>
                        </a:cubicBezTo>
                        <a:cubicBezTo>
                          <a:pt x="11" y="21"/>
                          <a:pt x="11" y="21"/>
                          <a:pt x="11" y="21"/>
                        </a:cubicBezTo>
                        <a:cubicBezTo>
                          <a:pt x="12" y="21"/>
                          <a:pt x="12" y="21"/>
                          <a:pt x="12" y="21"/>
                        </a:cubicBezTo>
                        <a:cubicBezTo>
                          <a:pt x="11" y="21"/>
                          <a:pt x="11" y="21"/>
                          <a:pt x="11" y="21"/>
                        </a:cubicBezTo>
                        <a:cubicBezTo>
                          <a:pt x="11" y="21"/>
                          <a:pt x="11" y="21"/>
                          <a:pt x="11" y="21"/>
                        </a:cubicBezTo>
                        <a:cubicBezTo>
                          <a:pt x="11" y="22"/>
                          <a:pt x="11" y="22"/>
                          <a:pt x="11" y="22"/>
                        </a:cubicBezTo>
                        <a:cubicBezTo>
                          <a:pt x="11" y="23"/>
                          <a:pt x="11" y="23"/>
                          <a:pt x="11" y="23"/>
                        </a:cubicBezTo>
                        <a:cubicBezTo>
                          <a:pt x="11" y="23"/>
                          <a:pt x="11" y="23"/>
                          <a:pt x="11" y="23"/>
                        </a:cubicBezTo>
                        <a:cubicBezTo>
                          <a:pt x="11" y="24"/>
                          <a:pt x="11" y="24"/>
                          <a:pt x="11" y="24"/>
                        </a:cubicBezTo>
                        <a:cubicBezTo>
                          <a:pt x="11" y="25"/>
                          <a:pt x="11" y="25"/>
                          <a:pt x="11" y="25"/>
                        </a:cubicBezTo>
                        <a:cubicBezTo>
                          <a:pt x="11" y="26"/>
                          <a:pt x="11" y="26"/>
                          <a:pt x="11" y="26"/>
                        </a:cubicBezTo>
                        <a:cubicBezTo>
                          <a:pt x="11" y="26"/>
                          <a:pt x="11" y="26"/>
                          <a:pt x="11" y="26"/>
                        </a:cubicBezTo>
                        <a:cubicBezTo>
                          <a:pt x="11" y="27"/>
                          <a:pt x="11" y="27"/>
                          <a:pt x="11" y="27"/>
                        </a:cubicBezTo>
                        <a:cubicBezTo>
                          <a:pt x="11" y="28"/>
                          <a:pt x="11" y="28"/>
                          <a:pt x="11" y="28"/>
                        </a:cubicBezTo>
                        <a:cubicBezTo>
                          <a:pt x="11" y="29"/>
                          <a:pt x="11" y="29"/>
                          <a:pt x="11" y="29"/>
                        </a:cubicBezTo>
                        <a:cubicBezTo>
                          <a:pt x="11" y="30"/>
                          <a:pt x="11" y="30"/>
                          <a:pt x="11" y="30"/>
                        </a:cubicBezTo>
                        <a:cubicBezTo>
                          <a:pt x="11" y="31"/>
                          <a:pt x="11" y="31"/>
                          <a:pt x="11" y="31"/>
                        </a:cubicBezTo>
                        <a:cubicBezTo>
                          <a:pt x="11" y="31"/>
                          <a:pt x="11" y="31"/>
                          <a:pt x="11" y="31"/>
                        </a:cubicBezTo>
                        <a:cubicBezTo>
                          <a:pt x="11" y="32"/>
                          <a:pt x="11" y="32"/>
                          <a:pt x="11" y="32"/>
                        </a:cubicBezTo>
                        <a:cubicBezTo>
                          <a:pt x="11" y="32"/>
                          <a:pt x="11" y="32"/>
                          <a:pt x="11" y="32"/>
                        </a:cubicBezTo>
                        <a:cubicBezTo>
                          <a:pt x="11" y="33"/>
                          <a:pt x="11" y="33"/>
                          <a:pt x="11" y="33"/>
                        </a:cubicBezTo>
                        <a:cubicBezTo>
                          <a:pt x="11" y="34"/>
                          <a:pt x="11" y="34"/>
                          <a:pt x="11" y="34"/>
                        </a:cubicBezTo>
                        <a:cubicBezTo>
                          <a:pt x="11" y="34"/>
                          <a:pt x="11" y="34"/>
                          <a:pt x="11" y="34"/>
                        </a:cubicBezTo>
                        <a:cubicBezTo>
                          <a:pt x="11" y="35"/>
                          <a:pt x="11" y="35"/>
                          <a:pt x="11" y="35"/>
                        </a:cubicBezTo>
                        <a:cubicBezTo>
                          <a:pt x="11" y="35"/>
                          <a:pt x="11" y="35"/>
                          <a:pt x="11" y="35"/>
                        </a:cubicBezTo>
                        <a:cubicBezTo>
                          <a:pt x="11" y="35"/>
                          <a:pt x="11" y="35"/>
                          <a:pt x="11" y="35"/>
                        </a:cubicBezTo>
                        <a:cubicBezTo>
                          <a:pt x="10" y="35"/>
                          <a:pt x="10" y="35"/>
                          <a:pt x="10" y="35"/>
                        </a:cubicBezTo>
                        <a:cubicBezTo>
                          <a:pt x="10" y="35"/>
                          <a:pt x="10" y="35"/>
                          <a:pt x="10" y="35"/>
                        </a:cubicBezTo>
                        <a:cubicBezTo>
                          <a:pt x="10" y="35"/>
                          <a:pt x="10" y="35"/>
                          <a:pt x="10" y="35"/>
                        </a:cubicBezTo>
                        <a:cubicBezTo>
                          <a:pt x="10" y="35"/>
                          <a:pt x="10" y="35"/>
                          <a:pt x="10" y="35"/>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10" y="38"/>
                          <a:pt x="10" y="38"/>
                          <a:pt x="10" y="38"/>
                        </a:cubicBezTo>
                        <a:cubicBezTo>
                          <a:pt x="10" y="38"/>
                          <a:pt x="10" y="39"/>
                          <a:pt x="10" y="40"/>
                        </a:cubicBezTo>
                        <a:cubicBezTo>
                          <a:pt x="10" y="41"/>
                          <a:pt x="10" y="41"/>
                          <a:pt x="10" y="41"/>
                        </a:cubicBezTo>
                        <a:cubicBezTo>
                          <a:pt x="10" y="41"/>
                          <a:pt x="10" y="41"/>
                          <a:pt x="10" y="41"/>
                        </a:cubicBezTo>
                        <a:cubicBezTo>
                          <a:pt x="10" y="41"/>
                          <a:pt x="10" y="41"/>
                          <a:pt x="10" y="41"/>
                        </a:cubicBezTo>
                        <a:cubicBezTo>
                          <a:pt x="10" y="41"/>
                          <a:pt x="10" y="41"/>
                          <a:pt x="10" y="41"/>
                        </a:cubicBezTo>
                        <a:cubicBezTo>
                          <a:pt x="11" y="42"/>
                          <a:pt x="11" y="42"/>
                          <a:pt x="11" y="42"/>
                        </a:cubicBezTo>
                        <a:cubicBezTo>
                          <a:pt x="10" y="42"/>
                          <a:pt x="10" y="42"/>
                          <a:pt x="10" y="42"/>
                        </a:cubicBezTo>
                        <a:cubicBezTo>
                          <a:pt x="11" y="42"/>
                          <a:pt x="11" y="42"/>
                          <a:pt x="11" y="42"/>
                        </a:cubicBezTo>
                        <a:cubicBezTo>
                          <a:pt x="11" y="43"/>
                          <a:pt x="11" y="43"/>
                          <a:pt x="11" y="43"/>
                        </a:cubicBezTo>
                        <a:cubicBezTo>
                          <a:pt x="11" y="43"/>
                          <a:pt x="11" y="43"/>
                          <a:pt x="11" y="43"/>
                        </a:cubicBezTo>
                        <a:cubicBezTo>
                          <a:pt x="12" y="45"/>
                          <a:pt x="12" y="45"/>
                          <a:pt x="12" y="45"/>
                        </a:cubicBezTo>
                        <a:cubicBezTo>
                          <a:pt x="12" y="45"/>
                          <a:pt x="12" y="45"/>
                          <a:pt x="12" y="45"/>
                        </a:cubicBezTo>
                        <a:cubicBezTo>
                          <a:pt x="12" y="45"/>
                          <a:pt x="12" y="45"/>
                          <a:pt x="12" y="45"/>
                        </a:cubicBezTo>
                        <a:cubicBezTo>
                          <a:pt x="12" y="45"/>
                          <a:pt x="12" y="45"/>
                          <a:pt x="12" y="45"/>
                        </a:cubicBezTo>
                        <a:cubicBezTo>
                          <a:pt x="12" y="46"/>
                          <a:pt x="12" y="46"/>
                          <a:pt x="12" y="46"/>
                        </a:cubicBezTo>
                        <a:cubicBezTo>
                          <a:pt x="12" y="46"/>
                          <a:pt x="12" y="46"/>
                          <a:pt x="12" y="46"/>
                        </a:cubicBezTo>
                        <a:cubicBezTo>
                          <a:pt x="12" y="46"/>
                          <a:pt x="12" y="46"/>
                          <a:pt x="12" y="46"/>
                        </a:cubicBezTo>
                        <a:cubicBezTo>
                          <a:pt x="12" y="47"/>
                          <a:pt x="12" y="47"/>
                          <a:pt x="12"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4" y="50"/>
                          <a:pt x="14" y="50"/>
                          <a:pt x="14" y="50"/>
                        </a:cubicBezTo>
                        <a:cubicBezTo>
                          <a:pt x="15" y="51"/>
                          <a:pt x="15" y="51"/>
                          <a:pt x="15" y="51"/>
                        </a:cubicBezTo>
                        <a:cubicBezTo>
                          <a:pt x="15" y="51"/>
                          <a:pt x="15" y="51"/>
                          <a:pt x="15" y="51"/>
                        </a:cubicBezTo>
                        <a:cubicBezTo>
                          <a:pt x="16" y="51"/>
                          <a:pt x="16" y="51"/>
                          <a:pt x="16" y="51"/>
                        </a:cubicBezTo>
                        <a:cubicBezTo>
                          <a:pt x="16" y="51"/>
                          <a:pt x="16" y="51"/>
                          <a:pt x="16" y="51"/>
                        </a:cubicBezTo>
                        <a:cubicBezTo>
                          <a:pt x="16" y="52"/>
                          <a:pt x="16" y="52"/>
                          <a:pt x="16" y="52"/>
                        </a:cubicBezTo>
                        <a:cubicBezTo>
                          <a:pt x="16" y="52"/>
                          <a:pt x="16" y="52"/>
                          <a:pt x="16" y="52"/>
                        </a:cubicBezTo>
                        <a:cubicBezTo>
                          <a:pt x="16" y="53"/>
                          <a:pt x="16" y="53"/>
                          <a:pt x="16" y="53"/>
                        </a:cubicBezTo>
                        <a:cubicBezTo>
                          <a:pt x="16" y="53"/>
                          <a:pt x="16" y="53"/>
                          <a:pt x="16" y="53"/>
                        </a:cubicBezTo>
                        <a:cubicBezTo>
                          <a:pt x="15" y="53"/>
                          <a:pt x="15" y="53"/>
                          <a:pt x="15" y="53"/>
                        </a:cubicBezTo>
                        <a:cubicBezTo>
                          <a:pt x="15" y="54"/>
                          <a:pt x="15" y="54"/>
                          <a:pt x="15" y="54"/>
                        </a:cubicBezTo>
                        <a:cubicBezTo>
                          <a:pt x="14" y="54"/>
                          <a:pt x="14" y="54"/>
                          <a:pt x="14" y="54"/>
                        </a:cubicBezTo>
                        <a:cubicBezTo>
                          <a:pt x="14" y="54"/>
                          <a:pt x="14" y="54"/>
                          <a:pt x="14" y="54"/>
                        </a:cubicBezTo>
                        <a:cubicBezTo>
                          <a:pt x="12" y="55"/>
                          <a:pt x="12" y="55"/>
                          <a:pt x="12" y="55"/>
                        </a:cubicBezTo>
                        <a:cubicBezTo>
                          <a:pt x="12" y="55"/>
                          <a:pt x="12" y="55"/>
                          <a:pt x="12" y="55"/>
                        </a:cubicBezTo>
                        <a:cubicBezTo>
                          <a:pt x="11" y="55"/>
                          <a:pt x="11" y="55"/>
                          <a:pt x="11" y="55"/>
                        </a:cubicBezTo>
                        <a:cubicBezTo>
                          <a:pt x="11" y="56"/>
                          <a:pt x="11" y="56"/>
                          <a:pt x="11" y="56"/>
                        </a:cubicBezTo>
                        <a:cubicBezTo>
                          <a:pt x="11" y="57"/>
                          <a:pt x="11" y="57"/>
                          <a:pt x="11" y="57"/>
                        </a:cubicBezTo>
                        <a:cubicBezTo>
                          <a:pt x="11" y="57"/>
                          <a:pt x="11" y="57"/>
                          <a:pt x="11" y="57"/>
                        </a:cubicBezTo>
                        <a:cubicBezTo>
                          <a:pt x="10" y="57"/>
                          <a:pt x="10" y="57"/>
                          <a:pt x="10" y="57"/>
                        </a:cubicBezTo>
                        <a:cubicBezTo>
                          <a:pt x="10" y="57"/>
                          <a:pt x="10" y="57"/>
                          <a:pt x="10" y="57"/>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59"/>
                          <a:pt x="9" y="59"/>
                          <a:pt x="9" y="59"/>
                        </a:cubicBezTo>
                        <a:cubicBezTo>
                          <a:pt x="9" y="60"/>
                          <a:pt x="9" y="60"/>
                          <a:pt x="9" y="60"/>
                        </a:cubicBezTo>
                        <a:cubicBezTo>
                          <a:pt x="9" y="60"/>
                          <a:pt x="9" y="60"/>
                          <a:pt x="9" y="60"/>
                        </a:cubicBezTo>
                        <a:cubicBezTo>
                          <a:pt x="9" y="60"/>
                          <a:pt x="9" y="60"/>
                          <a:pt x="9" y="60"/>
                        </a:cubicBezTo>
                        <a:cubicBezTo>
                          <a:pt x="9" y="60"/>
                          <a:pt x="9" y="60"/>
                          <a:pt x="9" y="60"/>
                        </a:cubicBezTo>
                        <a:cubicBezTo>
                          <a:pt x="9" y="61"/>
                          <a:pt x="9" y="61"/>
                          <a:pt x="9" y="61"/>
                        </a:cubicBezTo>
                        <a:cubicBezTo>
                          <a:pt x="9" y="61"/>
                          <a:pt x="9" y="61"/>
                          <a:pt x="9" y="61"/>
                        </a:cubicBezTo>
                        <a:cubicBezTo>
                          <a:pt x="9" y="61"/>
                          <a:pt x="9" y="61"/>
                          <a:pt x="9" y="61"/>
                        </a:cubicBezTo>
                        <a:cubicBezTo>
                          <a:pt x="9" y="61"/>
                          <a:pt x="9" y="61"/>
                          <a:pt x="9" y="61"/>
                        </a:cubicBezTo>
                        <a:cubicBezTo>
                          <a:pt x="9" y="62"/>
                          <a:pt x="9" y="62"/>
                          <a:pt x="9" y="62"/>
                        </a:cubicBezTo>
                        <a:cubicBezTo>
                          <a:pt x="9" y="62"/>
                          <a:pt x="9" y="62"/>
                          <a:pt x="9" y="62"/>
                        </a:cubicBezTo>
                        <a:cubicBezTo>
                          <a:pt x="9" y="62"/>
                          <a:pt x="9" y="62"/>
                          <a:pt x="9" y="62"/>
                        </a:cubicBezTo>
                        <a:cubicBezTo>
                          <a:pt x="9" y="62"/>
                          <a:pt x="9" y="62"/>
                          <a:pt x="9" y="62"/>
                        </a:cubicBezTo>
                        <a:cubicBezTo>
                          <a:pt x="9" y="62"/>
                          <a:pt x="9" y="62"/>
                          <a:pt x="9" y="62"/>
                        </a:cubicBezTo>
                        <a:cubicBezTo>
                          <a:pt x="9" y="63"/>
                          <a:pt x="9" y="63"/>
                          <a:pt x="9" y="63"/>
                        </a:cubicBezTo>
                        <a:cubicBezTo>
                          <a:pt x="9" y="63"/>
                          <a:pt x="9" y="63"/>
                          <a:pt x="9" y="63"/>
                        </a:cubicBezTo>
                        <a:cubicBezTo>
                          <a:pt x="8" y="63"/>
                          <a:pt x="8" y="63"/>
                          <a:pt x="8" y="63"/>
                        </a:cubicBezTo>
                        <a:cubicBezTo>
                          <a:pt x="8" y="63"/>
                          <a:pt x="8" y="63"/>
                          <a:pt x="8" y="63"/>
                        </a:cubicBezTo>
                        <a:cubicBezTo>
                          <a:pt x="8" y="64"/>
                          <a:pt x="8" y="64"/>
                          <a:pt x="8" y="64"/>
                        </a:cubicBezTo>
                        <a:cubicBezTo>
                          <a:pt x="8" y="64"/>
                          <a:pt x="8" y="64"/>
                          <a:pt x="8" y="64"/>
                        </a:cubicBezTo>
                        <a:cubicBezTo>
                          <a:pt x="8" y="65"/>
                          <a:pt x="8" y="65"/>
                          <a:pt x="8" y="65"/>
                        </a:cubicBezTo>
                        <a:cubicBezTo>
                          <a:pt x="8" y="65"/>
                          <a:pt x="8" y="65"/>
                          <a:pt x="8" y="65"/>
                        </a:cubicBezTo>
                        <a:cubicBezTo>
                          <a:pt x="8" y="65"/>
                          <a:pt x="8" y="65"/>
                          <a:pt x="8" y="65"/>
                        </a:cubicBezTo>
                        <a:cubicBezTo>
                          <a:pt x="8" y="65"/>
                          <a:pt x="8" y="65"/>
                          <a:pt x="8" y="65"/>
                        </a:cubicBezTo>
                        <a:cubicBezTo>
                          <a:pt x="8" y="65"/>
                          <a:pt x="8" y="65"/>
                          <a:pt x="8" y="65"/>
                        </a:cubicBezTo>
                        <a:cubicBezTo>
                          <a:pt x="8" y="66"/>
                          <a:pt x="8" y="66"/>
                          <a:pt x="8" y="66"/>
                        </a:cubicBezTo>
                        <a:cubicBezTo>
                          <a:pt x="8" y="66"/>
                          <a:pt x="8" y="66"/>
                          <a:pt x="8" y="66"/>
                        </a:cubicBezTo>
                        <a:cubicBezTo>
                          <a:pt x="7" y="66"/>
                          <a:pt x="7" y="66"/>
                          <a:pt x="7" y="66"/>
                        </a:cubicBezTo>
                        <a:cubicBezTo>
                          <a:pt x="7" y="66"/>
                          <a:pt x="7" y="66"/>
                          <a:pt x="7" y="66"/>
                        </a:cubicBezTo>
                        <a:cubicBezTo>
                          <a:pt x="7" y="66"/>
                          <a:pt x="7" y="66"/>
                          <a:pt x="7" y="66"/>
                        </a:cubicBezTo>
                        <a:cubicBezTo>
                          <a:pt x="7" y="67"/>
                          <a:pt x="7" y="67"/>
                          <a:pt x="7" y="67"/>
                        </a:cubicBezTo>
                        <a:cubicBezTo>
                          <a:pt x="6" y="68"/>
                          <a:pt x="6" y="68"/>
                          <a:pt x="6" y="68"/>
                        </a:cubicBezTo>
                        <a:cubicBezTo>
                          <a:pt x="6" y="68"/>
                          <a:pt x="6" y="68"/>
                          <a:pt x="6" y="68"/>
                        </a:cubicBezTo>
                        <a:cubicBezTo>
                          <a:pt x="5" y="68"/>
                          <a:pt x="5" y="68"/>
                          <a:pt x="5" y="68"/>
                        </a:cubicBezTo>
                        <a:cubicBezTo>
                          <a:pt x="4" y="68"/>
                          <a:pt x="4" y="68"/>
                          <a:pt x="4" y="68"/>
                        </a:cubicBezTo>
                        <a:cubicBezTo>
                          <a:pt x="4" y="68"/>
                          <a:pt x="4" y="68"/>
                          <a:pt x="4" y="68"/>
                        </a:cubicBezTo>
                        <a:cubicBezTo>
                          <a:pt x="4" y="68"/>
                          <a:pt x="4" y="68"/>
                          <a:pt x="4" y="68"/>
                        </a:cubicBezTo>
                        <a:cubicBezTo>
                          <a:pt x="4" y="69"/>
                          <a:pt x="4" y="69"/>
                          <a:pt x="4" y="69"/>
                        </a:cubicBezTo>
                        <a:cubicBezTo>
                          <a:pt x="4" y="69"/>
                          <a:pt x="4" y="69"/>
                          <a:pt x="4" y="69"/>
                        </a:cubicBezTo>
                        <a:cubicBezTo>
                          <a:pt x="5" y="69"/>
                          <a:pt x="5" y="69"/>
                          <a:pt x="5" y="69"/>
                        </a:cubicBezTo>
                        <a:cubicBezTo>
                          <a:pt x="4" y="69"/>
                          <a:pt x="4" y="69"/>
                          <a:pt x="4" y="69"/>
                        </a:cubicBezTo>
                        <a:cubicBezTo>
                          <a:pt x="4" y="69"/>
                          <a:pt x="4" y="69"/>
                          <a:pt x="4" y="69"/>
                        </a:cubicBezTo>
                        <a:cubicBezTo>
                          <a:pt x="4" y="70"/>
                          <a:pt x="4" y="70"/>
                          <a:pt x="4" y="70"/>
                        </a:cubicBezTo>
                        <a:cubicBezTo>
                          <a:pt x="4" y="70"/>
                          <a:pt x="4" y="70"/>
                          <a:pt x="4" y="70"/>
                        </a:cubicBezTo>
                        <a:cubicBezTo>
                          <a:pt x="4" y="71"/>
                          <a:pt x="4" y="71"/>
                          <a:pt x="4" y="71"/>
                        </a:cubicBezTo>
                        <a:cubicBezTo>
                          <a:pt x="4" y="71"/>
                          <a:pt x="4" y="71"/>
                          <a:pt x="4" y="71"/>
                        </a:cubicBezTo>
                        <a:cubicBezTo>
                          <a:pt x="5" y="72"/>
                          <a:pt x="5" y="72"/>
                          <a:pt x="5" y="72"/>
                        </a:cubicBezTo>
                        <a:cubicBezTo>
                          <a:pt x="4" y="73"/>
                          <a:pt x="4" y="73"/>
                          <a:pt x="4" y="73"/>
                        </a:cubicBezTo>
                        <a:cubicBezTo>
                          <a:pt x="4" y="74"/>
                          <a:pt x="4" y="74"/>
                          <a:pt x="4" y="74"/>
                        </a:cubicBezTo>
                        <a:cubicBezTo>
                          <a:pt x="4" y="75"/>
                          <a:pt x="4" y="75"/>
                          <a:pt x="4" y="75"/>
                        </a:cubicBezTo>
                        <a:cubicBezTo>
                          <a:pt x="4" y="75"/>
                          <a:pt x="4" y="75"/>
                          <a:pt x="4" y="75"/>
                        </a:cubicBezTo>
                        <a:cubicBezTo>
                          <a:pt x="5" y="76"/>
                          <a:pt x="5" y="76"/>
                          <a:pt x="5" y="76"/>
                        </a:cubicBezTo>
                        <a:cubicBezTo>
                          <a:pt x="6" y="76"/>
                          <a:pt x="6" y="76"/>
                          <a:pt x="6" y="76"/>
                        </a:cubicBezTo>
                        <a:cubicBezTo>
                          <a:pt x="7" y="76"/>
                          <a:pt x="7" y="76"/>
                          <a:pt x="7" y="76"/>
                        </a:cubicBezTo>
                        <a:cubicBezTo>
                          <a:pt x="7" y="77"/>
                          <a:pt x="7" y="77"/>
                          <a:pt x="7" y="77"/>
                        </a:cubicBezTo>
                        <a:cubicBezTo>
                          <a:pt x="7" y="77"/>
                          <a:pt x="7" y="77"/>
                          <a:pt x="7" y="77"/>
                        </a:cubicBezTo>
                        <a:cubicBezTo>
                          <a:pt x="7" y="77"/>
                          <a:pt x="7" y="77"/>
                          <a:pt x="7" y="77"/>
                        </a:cubicBezTo>
                        <a:cubicBezTo>
                          <a:pt x="7" y="78"/>
                          <a:pt x="7" y="78"/>
                          <a:pt x="7" y="78"/>
                        </a:cubicBezTo>
                        <a:cubicBezTo>
                          <a:pt x="7" y="78"/>
                          <a:pt x="7" y="78"/>
                          <a:pt x="7" y="78"/>
                        </a:cubicBezTo>
                        <a:cubicBezTo>
                          <a:pt x="7" y="79"/>
                          <a:pt x="7" y="79"/>
                          <a:pt x="7" y="79"/>
                        </a:cubicBezTo>
                        <a:cubicBezTo>
                          <a:pt x="7" y="80"/>
                          <a:pt x="7" y="80"/>
                          <a:pt x="7" y="80"/>
                        </a:cubicBezTo>
                        <a:cubicBezTo>
                          <a:pt x="7" y="80"/>
                          <a:pt x="7" y="80"/>
                          <a:pt x="7" y="80"/>
                        </a:cubicBezTo>
                        <a:cubicBezTo>
                          <a:pt x="6" y="80"/>
                          <a:pt x="6" y="80"/>
                          <a:pt x="6" y="80"/>
                        </a:cubicBezTo>
                        <a:cubicBezTo>
                          <a:pt x="6" y="80"/>
                          <a:pt x="6" y="80"/>
                          <a:pt x="6" y="80"/>
                        </a:cubicBezTo>
                        <a:cubicBezTo>
                          <a:pt x="6" y="81"/>
                          <a:pt x="6" y="81"/>
                          <a:pt x="6" y="81"/>
                        </a:cubicBezTo>
                        <a:cubicBezTo>
                          <a:pt x="6" y="81"/>
                          <a:pt x="6" y="81"/>
                          <a:pt x="6" y="81"/>
                        </a:cubicBezTo>
                        <a:cubicBezTo>
                          <a:pt x="6" y="81"/>
                          <a:pt x="6" y="81"/>
                          <a:pt x="6" y="81"/>
                        </a:cubicBezTo>
                        <a:cubicBezTo>
                          <a:pt x="6" y="82"/>
                          <a:pt x="6" y="82"/>
                          <a:pt x="6" y="82"/>
                        </a:cubicBezTo>
                        <a:cubicBezTo>
                          <a:pt x="5" y="82"/>
                          <a:pt x="5" y="82"/>
                          <a:pt x="5" y="82"/>
                        </a:cubicBezTo>
                        <a:cubicBezTo>
                          <a:pt x="3" y="81"/>
                          <a:pt x="3" y="81"/>
                          <a:pt x="3" y="81"/>
                        </a:cubicBezTo>
                        <a:cubicBezTo>
                          <a:pt x="2" y="82"/>
                          <a:pt x="2" y="82"/>
                          <a:pt x="2" y="82"/>
                        </a:cubicBezTo>
                        <a:cubicBezTo>
                          <a:pt x="2" y="82"/>
                          <a:pt x="2" y="82"/>
                          <a:pt x="2" y="82"/>
                        </a:cubicBezTo>
                        <a:cubicBezTo>
                          <a:pt x="2" y="82"/>
                          <a:pt x="2" y="82"/>
                          <a:pt x="2" y="82"/>
                        </a:cubicBezTo>
                        <a:cubicBezTo>
                          <a:pt x="2" y="82"/>
                          <a:pt x="2" y="82"/>
                          <a:pt x="2" y="82"/>
                        </a:cubicBezTo>
                        <a:cubicBezTo>
                          <a:pt x="2" y="83"/>
                          <a:pt x="2" y="83"/>
                          <a:pt x="2" y="83"/>
                        </a:cubicBezTo>
                        <a:cubicBezTo>
                          <a:pt x="2" y="83"/>
                          <a:pt x="2" y="83"/>
                          <a:pt x="2" y="83"/>
                        </a:cubicBezTo>
                        <a:cubicBezTo>
                          <a:pt x="2" y="83"/>
                          <a:pt x="2" y="83"/>
                          <a:pt x="2" y="83"/>
                        </a:cubicBezTo>
                        <a:cubicBezTo>
                          <a:pt x="1" y="83"/>
                          <a:pt x="1" y="83"/>
                          <a:pt x="1" y="83"/>
                        </a:cubicBezTo>
                        <a:cubicBezTo>
                          <a:pt x="1" y="83"/>
                          <a:pt x="1" y="83"/>
                          <a:pt x="1" y="83"/>
                        </a:cubicBezTo>
                        <a:cubicBezTo>
                          <a:pt x="1" y="84"/>
                          <a:pt x="1" y="84"/>
                          <a:pt x="1" y="84"/>
                        </a:cubicBezTo>
                        <a:cubicBezTo>
                          <a:pt x="1" y="84"/>
                          <a:pt x="1" y="84"/>
                          <a:pt x="1" y="84"/>
                        </a:cubicBezTo>
                        <a:cubicBezTo>
                          <a:pt x="1" y="85"/>
                          <a:pt x="1" y="85"/>
                          <a:pt x="1" y="85"/>
                        </a:cubicBezTo>
                        <a:cubicBezTo>
                          <a:pt x="0" y="85"/>
                          <a:pt x="0" y="85"/>
                          <a:pt x="0" y="85"/>
                        </a:cubicBezTo>
                        <a:cubicBezTo>
                          <a:pt x="0" y="86"/>
                          <a:pt x="0" y="86"/>
                          <a:pt x="0" y="86"/>
                        </a:cubicBezTo>
                        <a:cubicBezTo>
                          <a:pt x="10" y="91"/>
                          <a:pt x="21" y="96"/>
                          <a:pt x="31" y="101"/>
                        </a:cubicBezTo>
                        <a:cubicBezTo>
                          <a:pt x="36" y="104"/>
                          <a:pt x="42" y="107"/>
                          <a:pt x="47" y="109"/>
                        </a:cubicBezTo>
                        <a:cubicBezTo>
                          <a:pt x="51" y="111"/>
                          <a:pt x="56" y="115"/>
                          <a:pt x="60" y="116"/>
                        </a:cubicBezTo>
                        <a:cubicBezTo>
                          <a:pt x="71" y="117"/>
                          <a:pt x="82" y="118"/>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8"/>
                        </a:cubicBezTo>
                        <a:cubicBezTo>
                          <a:pt x="95" y="99"/>
                          <a:pt x="96" y="80"/>
                          <a:pt x="98" y="60"/>
                        </a:cubicBezTo>
                        <a:cubicBezTo>
                          <a:pt x="99" y="50"/>
                          <a:pt x="99" y="40"/>
                          <a:pt x="100" y="31"/>
                        </a:cubicBezTo>
                        <a:cubicBezTo>
                          <a:pt x="101" y="26"/>
                          <a:pt x="101" y="21"/>
                          <a:pt x="101" y="16"/>
                        </a:cubicBezTo>
                        <a:cubicBezTo>
                          <a:pt x="102" y="14"/>
                          <a:pt x="102" y="11"/>
                          <a:pt x="102" y="8"/>
                        </a:cubicBezTo>
                        <a:cubicBezTo>
                          <a:pt x="102" y="8"/>
                          <a:pt x="100" y="8"/>
                          <a:pt x="100" y="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541" name="Group 540">
                  <a:extLst>
                    <a:ext uri="{FF2B5EF4-FFF2-40B4-BE49-F238E27FC236}">
                      <a16:creationId xmlns="" xmlns:a16="http://schemas.microsoft.com/office/drawing/2014/main" id="{47F16F38-A21E-45DE-A510-906B88E45D3E}"/>
                    </a:ext>
                  </a:extLst>
                </p:cNvPr>
                <p:cNvGrpSpPr/>
                <p:nvPr/>
              </p:nvGrpSpPr>
              <p:grpSpPr>
                <a:xfrm>
                  <a:off x="8860414" y="2229497"/>
                  <a:ext cx="1178108" cy="1289996"/>
                  <a:chOff x="6971286" y="3070587"/>
                  <a:chExt cx="938411" cy="1027534"/>
                </a:xfrm>
                <a:grpFill/>
              </p:grpSpPr>
              <p:sp>
                <p:nvSpPr>
                  <p:cNvPr id="424" name="Freeform 333">
                    <a:extLst>
                      <a:ext uri="{FF2B5EF4-FFF2-40B4-BE49-F238E27FC236}">
                        <a16:creationId xmlns="" xmlns:a16="http://schemas.microsoft.com/office/drawing/2014/main" id="{565E8F01-F3FD-496B-8B19-48FCFE337406}"/>
                      </a:ext>
                    </a:extLst>
                  </p:cNvPr>
                  <p:cNvSpPr>
                    <a:spLocks/>
                  </p:cNvSpPr>
                  <p:nvPr/>
                </p:nvSpPr>
                <p:spPr bwMode="auto">
                  <a:xfrm>
                    <a:off x="7296322" y="4082393"/>
                    <a:ext cx="20970" cy="15728"/>
                  </a:xfrm>
                  <a:custGeom>
                    <a:avLst/>
                    <a:gdLst>
                      <a:gd name="T0" fmla="*/ 4 w 8"/>
                      <a:gd name="T1" fmla="*/ 0 h 6"/>
                      <a:gd name="T2" fmla="*/ 2 w 8"/>
                      <a:gd name="T3" fmla="*/ 0 h 6"/>
                      <a:gd name="T4" fmla="*/ 2 w 8"/>
                      <a:gd name="T5" fmla="*/ 0 h 6"/>
                      <a:gd name="T6" fmla="*/ 0 w 8"/>
                      <a:gd name="T7" fmla="*/ 2 h 6"/>
                      <a:gd name="T8" fmla="*/ 2 w 8"/>
                      <a:gd name="T9" fmla="*/ 4 h 6"/>
                      <a:gd name="T10" fmla="*/ 2 w 8"/>
                      <a:gd name="T11" fmla="*/ 4 h 6"/>
                      <a:gd name="T12" fmla="*/ 2 w 8"/>
                      <a:gd name="T13" fmla="*/ 4 h 6"/>
                      <a:gd name="T14" fmla="*/ 2 w 8"/>
                      <a:gd name="T15" fmla="*/ 4 h 6"/>
                      <a:gd name="T16" fmla="*/ 2 w 8"/>
                      <a:gd name="T17" fmla="*/ 4 h 6"/>
                      <a:gd name="T18" fmla="*/ 4 w 8"/>
                      <a:gd name="T19" fmla="*/ 4 h 6"/>
                      <a:gd name="T20" fmla="*/ 4 w 8"/>
                      <a:gd name="T21" fmla="*/ 4 h 6"/>
                      <a:gd name="T22" fmla="*/ 4 w 8"/>
                      <a:gd name="T23" fmla="*/ 4 h 6"/>
                      <a:gd name="T24" fmla="*/ 4 w 8"/>
                      <a:gd name="T25" fmla="*/ 4 h 6"/>
                      <a:gd name="T26" fmla="*/ 4 w 8"/>
                      <a:gd name="T27" fmla="*/ 6 h 6"/>
                      <a:gd name="T28" fmla="*/ 4 w 8"/>
                      <a:gd name="T29" fmla="*/ 6 h 6"/>
                      <a:gd name="T30" fmla="*/ 4 w 8"/>
                      <a:gd name="T31" fmla="*/ 6 h 6"/>
                      <a:gd name="T32" fmla="*/ 4 w 8"/>
                      <a:gd name="T33" fmla="*/ 6 h 6"/>
                      <a:gd name="T34" fmla="*/ 6 w 8"/>
                      <a:gd name="T35" fmla="*/ 4 h 6"/>
                      <a:gd name="T36" fmla="*/ 8 w 8"/>
                      <a:gd name="T37" fmla="*/ 2 h 6"/>
                      <a:gd name="T38" fmla="*/ 4 w 8"/>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6">
                        <a:moveTo>
                          <a:pt x="4" y="0"/>
                        </a:moveTo>
                        <a:lnTo>
                          <a:pt x="2" y="0"/>
                        </a:lnTo>
                        <a:lnTo>
                          <a:pt x="2" y="0"/>
                        </a:lnTo>
                        <a:lnTo>
                          <a:pt x="0" y="2"/>
                        </a:lnTo>
                        <a:lnTo>
                          <a:pt x="2" y="4"/>
                        </a:lnTo>
                        <a:lnTo>
                          <a:pt x="2" y="4"/>
                        </a:lnTo>
                        <a:lnTo>
                          <a:pt x="2" y="4"/>
                        </a:lnTo>
                        <a:lnTo>
                          <a:pt x="2" y="4"/>
                        </a:lnTo>
                        <a:lnTo>
                          <a:pt x="2" y="4"/>
                        </a:lnTo>
                        <a:lnTo>
                          <a:pt x="4" y="4"/>
                        </a:lnTo>
                        <a:lnTo>
                          <a:pt x="4" y="4"/>
                        </a:lnTo>
                        <a:lnTo>
                          <a:pt x="4" y="4"/>
                        </a:lnTo>
                        <a:lnTo>
                          <a:pt x="4" y="4"/>
                        </a:lnTo>
                        <a:lnTo>
                          <a:pt x="4" y="6"/>
                        </a:lnTo>
                        <a:lnTo>
                          <a:pt x="4" y="6"/>
                        </a:lnTo>
                        <a:lnTo>
                          <a:pt x="4" y="6"/>
                        </a:lnTo>
                        <a:lnTo>
                          <a:pt x="4" y="6"/>
                        </a:lnTo>
                        <a:lnTo>
                          <a:pt x="6" y="4"/>
                        </a:lnTo>
                        <a:lnTo>
                          <a:pt x="8" y="2"/>
                        </a:lnTo>
                        <a:lnTo>
                          <a:pt x="4" y="0"/>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7" name="Freeform 336">
                    <a:extLst>
                      <a:ext uri="{FF2B5EF4-FFF2-40B4-BE49-F238E27FC236}">
                        <a16:creationId xmlns="" xmlns:a16="http://schemas.microsoft.com/office/drawing/2014/main" id="{901124E1-C85B-4306-9FB5-739528BD893F}"/>
                      </a:ext>
                    </a:extLst>
                  </p:cNvPr>
                  <p:cNvSpPr>
                    <a:spLocks/>
                  </p:cNvSpPr>
                  <p:nvPr/>
                </p:nvSpPr>
                <p:spPr bwMode="auto">
                  <a:xfrm>
                    <a:off x="7443113" y="3374653"/>
                    <a:ext cx="141548" cy="262126"/>
                  </a:xfrm>
                  <a:custGeom>
                    <a:avLst/>
                    <a:gdLst>
                      <a:gd name="T0" fmla="*/ 26 w 27"/>
                      <a:gd name="T1" fmla="*/ 7 h 50"/>
                      <a:gd name="T2" fmla="*/ 25 w 27"/>
                      <a:gd name="T3" fmla="*/ 5 h 50"/>
                      <a:gd name="T4" fmla="*/ 26 w 27"/>
                      <a:gd name="T5" fmla="*/ 1 h 50"/>
                      <a:gd name="T6" fmla="*/ 25 w 27"/>
                      <a:gd name="T7" fmla="*/ 0 h 50"/>
                      <a:gd name="T8" fmla="*/ 0 w 27"/>
                      <a:gd name="T9" fmla="*/ 7 h 50"/>
                      <a:gd name="T10" fmla="*/ 0 w 27"/>
                      <a:gd name="T11" fmla="*/ 8 h 50"/>
                      <a:gd name="T12" fmla="*/ 0 w 27"/>
                      <a:gd name="T13" fmla="*/ 9 h 50"/>
                      <a:gd name="T14" fmla="*/ 0 w 27"/>
                      <a:gd name="T15" fmla="*/ 9 h 50"/>
                      <a:gd name="T16" fmla="*/ 0 w 27"/>
                      <a:gd name="T17" fmla="*/ 10 h 50"/>
                      <a:gd name="T18" fmla="*/ 1 w 27"/>
                      <a:gd name="T19" fmla="*/ 10 h 50"/>
                      <a:gd name="T20" fmla="*/ 1 w 27"/>
                      <a:gd name="T21" fmla="*/ 11 h 50"/>
                      <a:gd name="T22" fmla="*/ 1 w 27"/>
                      <a:gd name="T23" fmla="*/ 12 h 50"/>
                      <a:gd name="T24" fmla="*/ 1 w 27"/>
                      <a:gd name="T25" fmla="*/ 14 h 50"/>
                      <a:gd name="T26" fmla="*/ 2 w 27"/>
                      <a:gd name="T27" fmla="*/ 15 h 50"/>
                      <a:gd name="T28" fmla="*/ 3 w 27"/>
                      <a:gd name="T29" fmla="*/ 17 h 50"/>
                      <a:gd name="T30" fmla="*/ 3 w 27"/>
                      <a:gd name="T31" fmla="*/ 18 h 50"/>
                      <a:gd name="T32" fmla="*/ 3 w 27"/>
                      <a:gd name="T33" fmla="*/ 19 h 50"/>
                      <a:gd name="T34" fmla="*/ 4 w 27"/>
                      <a:gd name="T35" fmla="*/ 20 h 50"/>
                      <a:gd name="T36" fmla="*/ 4 w 27"/>
                      <a:gd name="T37" fmla="*/ 21 h 50"/>
                      <a:gd name="T38" fmla="*/ 3 w 27"/>
                      <a:gd name="T39" fmla="*/ 22 h 50"/>
                      <a:gd name="T40" fmla="*/ 3 w 27"/>
                      <a:gd name="T41" fmla="*/ 23 h 50"/>
                      <a:gd name="T42" fmla="*/ 3 w 27"/>
                      <a:gd name="T43" fmla="*/ 25 h 50"/>
                      <a:gd name="T44" fmla="*/ 4 w 27"/>
                      <a:gd name="T45" fmla="*/ 26 h 50"/>
                      <a:gd name="T46" fmla="*/ 4 w 27"/>
                      <a:gd name="T47" fmla="*/ 27 h 50"/>
                      <a:gd name="T48" fmla="*/ 5 w 27"/>
                      <a:gd name="T49" fmla="*/ 28 h 50"/>
                      <a:gd name="T50" fmla="*/ 5 w 27"/>
                      <a:gd name="T51" fmla="*/ 28 h 50"/>
                      <a:gd name="T52" fmla="*/ 5 w 27"/>
                      <a:gd name="T53" fmla="*/ 29 h 50"/>
                      <a:gd name="T54" fmla="*/ 5 w 27"/>
                      <a:gd name="T55" fmla="*/ 30 h 50"/>
                      <a:gd name="T56" fmla="*/ 5 w 27"/>
                      <a:gd name="T57" fmla="*/ 33 h 50"/>
                      <a:gd name="T58" fmla="*/ 6 w 27"/>
                      <a:gd name="T59" fmla="*/ 34 h 50"/>
                      <a:gd name="T60" fmla="*/ 6 w 27"/>
                      <a:gd name="T61" fmla="*/ 34 h 50"/>
                      <a:gd name="T62" fmla="*/ 6 w 27"/>
                      <a:gd name="T63" fmla="*/ 34 h 50"/>
                      <a:gd name="T64" fmla="*/ 6 w 27"/>
                      <a:gd name="T65" fmla="*/ 33 h 50"/>
                      <a:gd name="T66" fmla="*/ 7 w 27"/>
                      <a:gd name="T67" fmla="*/ 33 h 50"/>
                      <a:gd name="T68" fmla="*/ 7 w 27"/>
                      <a:gd name="T69" fmla="*/ 33 h 50"/>
                      <a:gd name="T70" fmla="*/ 8 w 27"/>
                      <a:gd name="T71" fmla="*/ 34 h 50"/>
                      <a:gd name="T72" fmla="*/ 11 w 27"/>
                      <a:gd name="T73" fmla="*/ 48 h 50"/>
                      <a:gd name="T74" fmla="*/ 12 w 27"/>
                      <a:gd name="T75" fmla="*/ 50 h 50"/>
                      <a:gd name="T76" fmla="*/ 14 w 27"/>
                      <a:gd name="T77" fmla="*/ 49 h 50"/>
                      <a:gd name="T78" fmla="*/ 23 w 27"/>
                      <a:gd name="T79" fmla="*/ 47 h 50"/>
                      <a:gd name="T80" fmla="*/ 22 w 27"/>
                      <a:gd name="T81" fmla="*/ 46 h 50"/>
                      <a:gd name="T82" fmla="*/ 21 w 27"/>
                      <a:gd name="T83" fmla="*/ 45 h 50"/>
                      <a:gd name="T84" fmla="*/ 21 w 27"/>
                      <a:gd name="T85" fmla="*/ 44 h 50"/>
                      <a:gd name="T86" fmla="*/ 22 w 27"/>
                      <a:gd name="T87" fmla="*/ 42 h 50"/>
                      <a:gd name="T88" fmla="*/ 22 w 27"/>
                      <a:gd name="T89" fmla="*/ 40 h 50"/>
                      <a:gd name="T90" fmla="*/ 21 w 27"/>
                      <a:gd name="T91" fmla="*/ 38 h 50"/>
                      <a:gd name="T92" fmla="*/ 21 w 27"/>
                      <a:gd name="T93" fmla="*/ 37 h 50"/>
                      <a:gd name="T94" fmla="*/ 21 w 27"/>
                      <a:gd name="T95" fmla="*/ 37 h 50"/>
                      <a:gd name="T96" fmla="*/ 21 w 27"/>
                      <a:gd name="T97" fmla="*/ 36 h 50"/>
                      <a:gd name="T98" fmla="*/ 20 w 27"/>
                      <a:gd name="T99" fmla="*/ 31 h 50"/>
                      <a:gd name="T100" fmla="*/ 21 w 27"/>
                      <a:gd name="T101" fmla="*/ 29 h 50"/>
                      <a:gd name="T102" fmla="*/ 21 w 27"/>
                      <a:gd name="T103" fmla="*/ 27 h 50"/>
                      <a:gd name="T104" fmla="*/ 22 w 27"/>
                      <a:gd name="T105" fmla="*/ 25 h 50"/>
                      <a:gd name="T106" fmla="*/ 22 w 27"/>
                      <a:gd name="T107" fmla="*/ 22 h 50"/>
                      <a:gd name="T108" fmla="*/ 22 w 27"/>
                      <a:gd name="T109" fmla="*/ 22 h 50"/>
                      <a:gd name="T110" fmla="*/ 22 w 27"/>
                      <a:gd name="T111" fmla="*/ 19 h 50"/>
                      <a:gd name="T112" fmla="*/ 22 w 27"/>
                      <a:gd name="T113" fmla="*/ 14 h 50"/>
                      <a:gd name="T114" fmla="*/ 24 w 27"/>
                      <a:gd name="T115" fmla="*/ 14 h 50"/>
                      <a:gd name="T116" fmla="*/ 26 w 27"/>
                      <a:gd name="T117" fmla="*/ 11 h 50"/>
                      <a:gd name="T118" fmla="*/ 26 w 27"/>
                      <a:gd name="T119" fmla="*/ 10 h 50"/>
                      <a:gd name="T120" fmla="*/ 26 w 27"/>
                      <a:gd name="T121"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 h="50">
                        <a:moveTo>
                          <a:pt x="27" y="8"/>
                        </a:moveTo>
                        <a:cubicBezTo>
                          <a:pt x="27" y="8"/>
                          <a:pt x="27" y="8"/>
                          <a:pt x="27" y="8"/>
                        </a:cubicBezTo>
                        <a:cubicBezTo>
                          <a:pt x="26" y="8"/>
                          <a:pt x="26" y="8"/>
                          <a:pt x="26" y="8"/>
                        </a:cubicBezTo>
                        <a:cubicBezTo>
                          <a:pt x="26" y="7"/>
                          <a:pt x="26" y="7"/>
                          <a:pt x="26" y="7"/>
                        </a:cubicBezTo>
                        <a:cubicBezTo>
                          <a:pt x="26" y="6"/>
                          <a:pt x="26" y="6"/>
                          <a:pt x="26" y="6"/>
                        </a:cubicBezTo>
                        <a:cubicBezTo>
                          <a:pt x="25" y="6"/>
                          <a:pt x="25" y="6"/>
                          <a:pt x="25" y="6"/>
                        </a:cubicBezTo>
                        <a:cubicBezTo>
                          <a:pt x="25" y="6"/>
                          <a:pt x="25" y="6"/>
                          <a:pt x="25" y="6"/>
                        </a:cubicBezTo>
                        <a:cubicBezTo>
                          <a:pt x="25" y="5"/>
                          <a:pt x="25" y="5"/>
                          <a:pt x="25" y="5"/>
                        </a:cubicBezTo>
                        <a:cubicBezTo>
                          <a:pt x="25" y="5"/>
                          <a:pt x="25" y="5"/>
                          <a:pt x="25" y="5"/>
                        </a:cubicBezTo>
                        <a:cubicBezTo>
                          <a:pt x="25" y="4"/>
                          <a:pt x="25" y="4"/>
                          <a:pt x="25" y="4"/>
                        </a:cubicBezTo>
                        <a:cubicBezTo>
                          <a:pt x="25" y="3"/>
                          <a:pt x="25" y="3"/>
                          <a:pt x="26" y="2"/>
                        </a:cubicBezTo>
                        <a:cubicBezTo>
                          <a:pt x="26" y="1"/>
                          <a:pt x="26" y="1"/>
                          <a:pt x="26" y="1"/>
                        </a:cubicBezTo>
                        <a:cubicBezTo>
                          <a:pt x="26" y="1"/>
                          <a:pt x="26" y="1"/>
                          <a:pt x="26" y="1"/>
                        </a:cubicBezTo>
                        <a:cubicBezTo>
                          <a:pt x="25" y="1"/>
                          <a:pt x="25" y="1"/>
                          <a:pt x="25" y="1"/>
                        </a:cubicBezTo>
                        <a:cubicBezTo>
                          <a:pt x="25" y="1"/>
                          <a:pt x="25" y="1"/>
                          <a:pt x="25" y="1"/>
                        </a:cubicBezTo>
                        <a:cubicBezTo>
                          <a:pt x="25" y="0"/>
                          <a:pt x="25" y="0"/>
                          <a:pt x="25" y="0"/>
                        </a:cubicBezTo>
                        <a:cubicBezTo>
                          <a:pt x="25" y="0"/>
                          <a:pt x="25" y="0"/>
                          <a:pt x="25" y="0"/>
                        </a:cubicBezTo>
                        <a:cubicBezTo>
                          <a:pt x="25" y="0"/>
                          <a:pt x="25" y="0"/>
                          <a:pt x="25" y="0"/>
                        </a:cubicBezTo>
                        <a:cubicBezTo>
                          <a:pt x="17" y="2"/>
                          <a:pt x="8" y="4"/>
                          <a:pt x="0" y="6"/>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4" y="20"/>
                          <a:pt x="4" y="20"/>
                          <a:pt x="4" y="20"/>
                        </a:cubicBezTo>
                        <a:cubicBezTo>
                          <a:pt x="4" y="20"/>
                          <a:pt x="4" y="20"/>
                          <a:pt x="4" y="20"/>
                        </a:cubicBezTo>
                        <a:cubicBezTo>
                          <a:pt x="4" y="20"/>
                          <a:pt x="4" y="20"/>
                          <a:pt x="4" y="20"/>
                        </a:cubicBezTo>
                        <a:cubicBezTo>
                          <a:pt x="4" y="21"/>
                          <a:pt x="4" y="21"/>
                          <a:pt x="4" y="21"/>
                        </a:cubicBezTo>
                        <a:cubicBezTo>
                          <a:pt x="4" y="21"/>
                          <a:pt x="4" y="21"/>
                          <a:pt x="4" y="21"/>
                        </a:cubicBezTo>
                        <a:cubicBezTo>
                          <a:pt x="4" y="21"/>
                          <a:pt x="4" y="21"/>
                          <a:pt x="4" y="21"/>
                        </a:cubicBezTo>
                        <a:cubicBezTo>
                          <a:pt x="4" y="21"/>
                          <a:pt x="4" y="21"/>
                          <a:pt x="4" y="21"/>
                        </a:cubicBezTo>
                        <a:cubicBezTo>
                          <a:pt x="4" y="22"/>
                          <a:pt x="4" y="22"/>
                          <a:pt x="4"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3"/>
                          <a:pt x="3" y="23"/>
                          <a:pt x="3" y="23"/>
                        </a:cubicBezTo>
                        <a:cubicBezTo>
                          <a:pt x="3" y="23"/>
                          <a:pt x="3" y="23"/>
                          <a:pt x="3" y="23"/>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4" y="26"/>
                          <a:pt x="4" y="26"/>
                          <a:pt x="4" y="26"/>
                        </a:cubicBezTo>
                        <a:cubicBezTo>
                          <a:pt x="4" y="26"/>
                          <a:pt x="4" y="26"/>
                          <a:pt x="4" y="26"/>
                        </a:cubicBezTo>
                        <a:cubicBezTo>
                          <a:pt x="4" y="26"/>
                          <a:pt x="4" y="26"/>
                          <a:pt x="4" y="26"/>
                        </a:cubicBezTo>
                        <a:cubicBezTo>
                          <a:pt x="4" y="26"/>
                          <a:pt x="4" y="26"/>
                          <a:pt x="4" y="26"/>
                        </a:cubicBezTo>
                        <a:cubicBezTo>
                          <a:pt x="4" y="27"/>
                          <a:pt x="4" y="27"/>
                          <a:pt x="4" y="27"/>
                        </a:cubicBezTo>
                        <a:cubicBezTo>
                          <a:pt x="4" y="27"/>
                          <a:pt x="4" y="27"/>
                          <a:pt x="4" y="27"/>
                        </a:cubicBezTo>
                        <a:cubicBezTo>
                          <a:pt x="4" y="28"/>
                          <a:pt x="4" y="28"/>
                          <a:pt x="4" y="28"/>
                        </a:cubicBezTo>
                        <a:cubicBezTo>
                          <a:pt x="4" y="28"/>
                          <a:pt x="4" y="28"/>
                          <a:pt x="4"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0"/>
                          <a:pt x="5" y="30"/>
                          <a:pt x="5" y="30"/>
                        </a:cubicBezTo>
                        <a:cubicBezTo>
                          <a:pt x="6" y="31"/>
                          <a:pt x="6" y="31"/>
                          <a:pt x="6" y="31"/>
                        </a:cubicBezTo>
                        <a:cubicBezTo>
                          <a:pt x="6" y="31"/>
                          <a:pt x="6" y="31"/>
                          <a:pt x="6" y="31"/>
                        </a:cubicBezTo>
                        <a:cubicBezTo>
                          <a:pt x="5" y="33"/>
                          <a:pt x="5" y="33"/>
                          <a:pt x="5" y="33"/>
                        </a:cubicBezTo>
                        <a:cubicBezTo>
                          <a:pt x="5" y="33"/>
                          <a:pt x="5" y="33"/>
                          <a:pt x="5" y="33"/>
                        </a:cubicBezTo>
                        <a:cubicBezTo>
                          <a:pt x="5" y="33"/>
                          <a:pt x="5" y="33"/>
                          <a:pt x="5" y="33"/>
                        </a:cubicBezTo>
                        <a:cubicBezTo>
                          <a:pt x="5" y="34"/>
                          <a:pt x="5" y="34"/>
                          <a:pt x="5"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9" y="39"/>
                          <a:pt x="10" y="43"/>
                          <a:pt x="11" y="48"/>
                        </a:cubicBezTo>
                        <a:cubicBezTo>
                          <a:pt x="11" y="48"/>
                          <a:pt x="11" y="48"/>
                          <a:pt x="11" y="48"/>
                        </a:cubicBezTo>
                        <a:cubicBezTo>
                          <a:pt x="11" y="49"/>
                          <a:pt x="11" y="49"/>
                          <a:pt x="11" y="49"/>
                        </a:cubicBezTo>
                        <a:cubicBezTo>
                          <a:pt x="11" y="49"/>
                          <a:pt x="11" y="49"/>
                          <a:pt x="11" y="49"/>
                        </a:cubicBezTo>
                        <a:cubicBezTo>
                          <a:pt x="12" y="50"/>
                          <a:pt x="12" y="50"/>
                          <a:pt x="12" y="50"/>
                        </a:cubicBezTo>
                        <a:cubicBezTo>
                          <a:pt x="12" y="50"/>
                          <a:pt x="12" y="50"/>
                          <a:pt x="12" y="50"/>
                        </a:cubicBezTo>
                        <a:cubicBezTo>
                          <a:pt x="13" y="50"/>
                          <a:pt x="13" y="50"/>
                          <a:pt x="13" y="50"/>
                        </a:cubicBezTo>
                        <a:cubicBezTo>
                          <a:pt x="13" y="49"/>
                          <a:pt x="13" y="49"/>
                          <a:pt x="13" y="49"/>
                        </a:cubicBezTo>
                        <a:cubicBezTo>
                          <a:pt x="14" y="49"/>
                          <a:pt x="14" y="49"/>
                          <a:pt x="14" y="49"/>
                        </a:cubicBezTo>
                        <a:cubicBezTo>
                          <a:pt x="15" y="49"/>
                          <a:pt x="15" y="49"/>
                          <a:pt x="15" y="49"/>
                        </a:cubicBezTo>
                        <a:cubicBezTo>
                          <a:pt x="16" y="49"/>
                          <a:pt x="16" y="49"/>
                          <a:pt x="16" y="49"/>
                        </a:cubicBezTo>
                        <a:cubicBezTo>
                          <a:pt x="16" y="49"/>
                          <a:pt x="16" y="49"/>
                          <a:pt x="17" y="49"/>
                        </a:cubicBezTo>
                        <a:cubicBezTo>
                          <a:pt x="19" y="48"/>
                          <a:pt x="21" y="48"/>
                          <a:pt x="23" y="47"/>
                        </a:cubicBezTo>
                        <a:cubicBezTo>
                          <a:pt x="23" y="47"/>
                          <a:pt x="23" y="47"/>
                          <a:pt x="23" y="47"/>
                        </a:cubicBezTo>
                        <a:cubicBezTo>
                          <a:pt x="23" y="47"/>
                          <a:pt x="23" y="47"/>
                          <a:pt x="23" y="47"/>
                        </a:cubicBezTo>
                        <a:cubicBezTo>
                          <a:pt x="23" y="46"/>
                          <a:pt x="23" y="46"/>
                          <a:pt x="23" y="46"/>
                        </a:cubicBezTo>
                        <a:cubicBezTo>
                          <a:pt x="22" y="46"/>
                          <a:pt x="22" y="46"/>
                          <a:pt x="22" y="46"/>
                        </a:cubicBezTo>
                        <a:cubicBezTo>
                          <a:pt x="22" y="46"/>
                          <a:pt x="22" y="46"/>
                          <a:pt x="22" y="46"/>
                        </a:cubicBezTo>
                        <a:cubicBezTo>
                          <a:pt x="22" y="46"/>
                          <a:pt x="22" y="46"/>
                          <a:pt x="22" y="46"/>
                        </a:cubicBezTo>
                        <a:cubicBezTo>
                          <a:pt x="21" y="45"/>
                          <a:pt x="21" y="45"/>
                          <a:pt x="21" y="45"/>
                        </a:cubicBezTo>
                        <a:cubicBezTo>
                          <a:pt x="21" y="45"/>
                          <a:pt x="21" y="45"/>
                          <a:pt x="21" y="45"/>
                        </a:cubicBezTo>
                        <a:cubicBezTo>
                          <a:pt x="21" y="45"/>
                          <a:pt x="21" y="45"/>
                          <a:pt x="21" y="45"/>
                        </a:cubicBezTo>
                        <a:cubicBezTo>
                          <a:pt x="21" y="45"/>
                          <a:pt x="21" y="45"/>
                          <a:pt x="21" y="45"/>
                        </a:cubicBezTo>
                        <a:cubicBezTo>
                          <a:pt x="21" y="44"/>
                          <a:pt x="21" y="44"/>
                          <a:pt x="21" y="44"/>
                        </a:cubicBezTo>
                        <a:cubicBezTo>
                          <a:pt x="21" y="44"/>
                          <a:pt x="21" y="44"/>
                          <a:pt x="21" y="44"/>
                        </a:cubicBezTo>
                        <a:cubicBezTo>
                          <a:pt x="21" y="43"/>
                          <a:pt x="21" y="43"/>
                          <a:pt x="21" y="43"/>
                        </a:cubicBezTo>
                        <a:cubicBezTo>
                          <a:pt x="21" y="43"/>
                          <a:pt x="21" y="43"/>
                          <a:pt x="21" y="43"/>
                        </a:cubicBezTo>
                        <a:cubicBezTo>
                          <a:pt x="21" y="43"/>
                          <a:pt x="21" y="43"/>
                          <a:pt x="21" y="43"/>
                        </a:cubicBezTo>
                        <a:cubicBezTo>
                          <a:pt x="22" y="42"/>
                          <a:pt x="22" y="42"/>
                          <a:pt x="22" y="42"/>
                        </a:cubicBezTo>
                        <a:cubicBezTo>
                          <a:pt x="22" y="42"/>
                          <a:pt x="22" y="42"/>
                          <a:pt x="22" y="42"/>
                        </a:cubicBezTo>
                        <a:cubicBezTo>
                          <a:pt x="22" y="41"/>
                          <a:pt x="22" y="41"/>
                          <a:pt x="22" y="41"/>
                        </a:cubicBezTo>
                        <a:cubicBezTo>
                          <a:pt x="22" y="40"/>
                          <a:pt x="22" y="40"/>
                          <a:pt x="22" y="40"/>
                        </a:cubicBezTo>
                        <a:cubicBezTo>
                          <a:pt x="22" y="40"/>
                          <a:pt x="22" y="40"/>
                          <a:pt x="22" y="40"/>
                        </a:cubicBezTo>
                        <a:cubicBezTo>
                          <a:pt x="21" y="39"/>
                          <a:pt x="21" y="39"/>
                          <a:pt x="21" y="39"/>
                        </a:cubicBezTo>
                        <a:cubicBezTo>
                          <a:pt x="21" y="39"/>
                          <a:pt x="21" y="39"/>
                          <a:pt x="21" y="39"/>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6"/>
                          <a:pt x="21" y="36"/>
                          <a:pt x="21" y="36"/>
                        </a:cubicBezTo>
                        <a:cubicBezTo>
                          <a:pt x="21" y="36"/>
                          <a:pt x="21" y="36"/>
                          <a:pt x="21" y="36"/>
                        </a:cubicBezTo>
                        <a:cubicBezTo>
                          <a:pt x="21" y="35"/>
                          <a:pt x="21" y="35"/>
                          <a:pt x="21" y="35"/>
                        </a:cubicBezTo>
                        <a:cubicBezTo>
                          <a:pt x="20" y="32"/>
                          <a:pt x="20" y="32"/>
                          <a:pt x="20" y="32"/>
                        </a:cubicBezTo>
                        <a:cubicBezTo>
                          <a:pt x="20" y="31"/>
                          <a:pt x="20" y="31"/>
                          <a:pt x="20" y="31"/>
                        </a:cubicBezTo>
                        <a:cubicBezTo>
                          <a:pt x="20" y="31"/>
                          <a:pt x="20" y="31"/>
                          <a:pt x="20" y="31"/>
                        </a:cubicBezTo>
                        <a:cubicBezTo>
                          <a:pt x="21" y="30"/>
                          <a:pt x="21" y="30"/>
                          <a:pt x="21" y="30"/>
                        </a:cubicBezTo>
                        <a:cubicBezTo>
                          <a:pt x="21" y="30"/>
                          <a:pt x="21" y="30"/>
                          <a:pt x="21" y="30"/>
                        </a:cubicBezTo>
                        <a:cubicBezTo>
                          <a:pt x="21" y="29"/>
                          <a:pt x="21" y="29"/>
                          <a:pt x="21" y="29"/>
                        </a:cubicBezTo>
                        <a:cubicBezTo>
                          <a:pt x="21" y="29"/>
                          <a:pt x="21" y="29"/>
                          <a:pt x="21" y="29"/>
                        </a:cubicBezTo>
                        <a:cubicBezTo>
                          <a:pt x="21" y="28"/>
                          <a:pt x="21" y="28"/>
                          <a:pt x="21" y="28"/>
                        </a:cubicBezTo>
                        <a:cubicBezTo>
                          <a:pt x="21" y="28"/>
                          <a:pt x="21" y="28"/>
                          <a:pt x="21" y="28"/>
                        </a:cubicBezTo>
                        <a:cubicBezTo>
                          <a:pt x="21" y="27"/>
                          <a:pt x="21" y="27"/>
                          <a:pt x="21" y="27"/>
                        </a:cubicBezTo>
                        <a:cubicBezTo>
                          <a:pt x="21" y="27"/>
                          <a:pt x="21" y="27"/>
                          <a:pt x="21" y="27"/>
                        </a:cubicBezTo>
                        <a:cubicBezTo>
                          <a:pt x="22" y="26"/>
                          <a:pt x="22" y="26"/>
                          <a:pt x="22" y="26"/>
                        </a:cubicBezTo>
                        <a:cubicBezTo>
                          <a:pt x="22" y="26"/>
                          <a:pt x="22" y="26"/>
                          <a:pt x="22" y="26"/>
                        </a:cubicBezTo>
                        <a:cubicBezTo>
                          <a:pt x="22" y="25"/>
                          <a:pt x="22" y="25"/>
                          <a:pt x="22" y="25"/>
                        </a:cubicBezTo>
                        <a:cubicBezTo>
                          <a:pt x="22" y="25"/>
                          <a:pt x="22" y="25"/>
                          <a:pt x="22" y="25"/>
                        </a:cubicBezTo>
                        <a:cubicBezTo>
                          <a:pt x="22" y="24"/>
                          <a:pt x="22" y="24"/>
                          <a:pt x="22" y="24"/>
                        </a:cubicBezTo>
                        <a:cubicBezTo>
                          <a:pt x="22" y="24"/>
                          <a:pt x="22" y="24"/>
                          <a:pt x="22" y="24"/>
                        </a:cubicBezTo>
                        <a:cubicBezTo>
                          <a:pt x="22" y="24"/>
                          <a:pt x="22" y="24"/>
                          <a:pt x="22" y="24"/>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2" y="21"/>
                          <a:pt x="22" y="21"/>
                        </a:cubicBezTo>
                        <a:cubicBezTo>
                          <a:pt x="22" y="20"/>
                          <a:pt x="22" y="20"/>
                          <a:pt x="22" y="20"/>
                        </a:cubicBezTo>
                        <a:cubicBezTo>
                          <a:pt x="22" y="19"/>
                          <a:pt x="22" y="19"/>
                          <a:pt x="22" y="19"/>
                        </a:cubicBezTo>
                        <a:cubicBezTo>
                          <a:pt x="22" y="19"/>
                          <a:pt x="22" y="19"/>
                          <a:pt x="22" y="19"/>
                        </a:cubicBezTo>
                        <a:cubicBezTo>
                          <a:pt x="22" y="17"/>
                          <a:pt x="22" y="17"/>
                          <a:pt x="22" y="17"/>
                        </a:cubicBezTo>
                        <a:cubicBezTo>
                          <a:pt x="22" y="16"/>
                          <a:pt x="22" y="16"/>
                          <a:pt x="22" y="16"/>
                        </a:cubicBezTo>
                        <a:cubicBezTo>
                          <a:pt x="22" y="15"/>
                          <a:pt x="22" y="15"/>
                          <a:pt x="22" y="15"/>
                        </a:cubicBezTo>
                        <a:cubicBezTo>
                          <a:pt x="22" y="14"/>
                          <a:pt x="22" y="14"/>
                          <a:pt x="22" y="14"/>
                        </a:cubicBezTo>
                        <a:cubicBezTo>
                          <a:pt x="23" y="14"/>
                          <a:pt x="23" y="14"/>
                          <a:pt x="23" y="14"/>
                        </a:cubicBezTo>
                        <a:cubicBezTo>
                          <a:pt x="23" y="14"/>
                          <a:pt x="23" y="14"/>
                          <a:pt x="23" y="14"/>
                        </a:cubicBezTo>
                        <a:cubicBezTo>
                          <a:pt x="24" y="14"/>
                          <a:pt x="24" y="14"/>
                          <a:pt x="24" y="14"/>
                        </a:cubicBezTo>
                        <a:cubicBezTo>
                          <a:pt x="24" y="14"/>
                          <a:pt x="24" y="14"/>
                          <a:pt x="24" y="14"/>
                        </a:cubicBezTo>
                        <a:cubicBezTo>
                          <a:pt x="24" y="13"/>
                          <a:pt x="24" y="13"/>
                          <a:pt x="24" y="13"/>
                        </a:cubicBezTo>
                        <a:cubicBezTo>
                          <a:pt x="24" y="13"/>
                          <a:pt x="24" y="13"/>
                          <a:pt x="24" y="13"/>
                        </a:cubicBezTo>
                        <a:cubicBezTo>
                          <a:pt x="25" y="12"/>
                          <a:pt x="25" y="12"/>
                          <a:pt x="25" y="12"/>
                        </a:cubicBezTo>
                        <a:cubicBezTo>
                          <a:pt x="26" y="11"/>
                          <a:pt x="26" y="11"/>
                          <a:pt x="26" y="11"/>
                        </a:cubicBezTo>
                        <a:cubicBezTo>
                          <a:pt x="26" y="11"/>
                          <a:pt x="26" y="11"/>
                          <a:pt x="26" y="11"/>
                        </a:cubicBezTo>
                        <a:cubicBezTo>
                          <a:pt x="26" y="11"/>
                          <a:pt x="26" y="11"/>
                          <a:pt x="26" y="11"/>
                        </a:cubicBezTo>
                        <a:cubicBezTo>
                          <a:pt x="26" y="10"/>
                          <a:pt x="26" y="10"/>
                          <a:pt x="26" y="10"/>
                        </a:cubicBezTo>
                        <a:cubicBezTo>
                          <a:pt x="26" y="10"/>
                          <a:pt x="26" y="10"/>
                          <a:pt x="26" y="10"/>
                        </a:cubicBezTo>
                        <a:cubicBezTo>
                          <a:pt x="26" y="9"/>
                          <a:pt x="26" y="9"/>
                          <a:pt x="26" y="9"/>
                        </a:cubicBezTo>
                        <a:cubicBezTo>
                          <a:pt x="26" y="9"/>
                          <a:pt x="26" y="9"/>
                          <a:pt x="26" y="9"/>
                        </a:cubicBezTo>
                        <a:cubicBezTo>
                          <a:pt x="26" y="9"/>
                          <a:pt x="26" y="9"/>
                          <a:pt x="26" y="9"/>
                        </a:cubicBezTo>
                        <a:cubicBezTo>
                          <a:pt x="26" y="8"/>
                          <a:pt x="26" y="8"/>
                          <a:pt x="26" y="8"/>
                        </a:cubicBezTo>
                        <a:cubicBezTo>
                          <a:pt x="27" y="8"/>
                          <a:pt x="27" y="8"/>
                          <a:pt x="27" y="8"/>
                        </a:cubicBezTo>
                        <a:cubicBezTo>
                          <a:pt x="27" y="8"/>
                          <a:pt x="27" y="8"/>
                          <a:pt x="27" y="8"/>
                        </a:cubicBezTo>
                        <a:cubicBezTo>
                          <a:pt x="27" y="8"/>
                          <a:pt x="27" y="8"/>
                          <a:pt x="27" y="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3" name="Freeform 342">
                    <a:extLst>
                      <a:ext uri="{FF2B5EF4-FFF2-40B4-BE49-F238E27FC236}">
                        <a16:creationId xmlns="" xmlns:a16="http://schemas.microsoft.com/office/drawing/2014/main" id="{4554A401-41AC-4C9E-8247-94ABB82C0420}"/>
                      </a:ext>
                    </a:extLst>
                  </p:cNvPr>
                  <p:cNvSpPr>
                    <a:spLocks noEditPoints="1"/>
                  </p:cNvSpPr>
                  <p:nvPr/>
                </p:nvSpPr>
                <p:spPr bwMode="auto">
                  <a:xfrm>
                    <a:off x="7631843" y="3673477"/>
                    <a:ext cx="68153" cy="94365"/>
                  </a:xfrm>
                  <a:custGeom>
                    <a:avLst/>
                    <a:gdLst>
                      <a:gd name="T0" fmla="*/ 8 w 13"/>
                      <a:gd name="T1" fmla="*/ 8 h 18"/>
                      <a:gd name="T2" fmla="*/ 8 w 13"/>
                      <a:gd name="T3" fmla="*/ 7 h 18"/>
                      <a:gd name="T4" fmla="*/ 7 w 13"/>
                      <a:gd name="T5" fmla="*/ 6 h 18"/>
                      <a:gd name="T6" fmla="*/ 8 w 13"/>
                      <a:gd name="T7" fmla="*/ 6 h 18"/>
                      <a:gd name="T8" fmla="*/ 8 w 13"/>
                      <a:gd name="T9" fmla="*/ 6 h 18"/>
                      <a:gd name="T10" fmla="*/ 8 w 13"/>
                      <a:gd name="T11" fmla="*/ 5 h 18"/>
                      <a:gd name="T12" fmla="*/ 7 w 13"/>
                      <a:gd name="T13" fmla="*/ 4 h 18"/>
                      <a:gd name="T14" fmla="*/ 8 w 13"/>
                      <a:gd name="T15" fmla="*/ 5 h 18"/>
                      <a:gd name="T16" fmla="*/ 9 w 13"/>
                      <a:gd name="T17" fmla="*/ 5 h 18"/>
                      <a:gd name="T18" fmla="*/ 9 w 13"/>
                      <a:gd name="T19" fmla="*/ 5 h 18"/>
                      <a:gd name="T20" fmla="*/ 9 w 13"/>
                      <a:gd name="T21" fmla="*/ 6 h 18"/>
                      <a:gd name="T22" fmla="*/ 9 w 13"/>
                      <a:gd name="T23" fmla="*/ 6 h 18"/>
                      <a:gd name="T24" fmla="*/ 10 w 13"/>
                      <a:gd name="T25" fmla="*/ 6 h 18"/>
                      <a:gd name="T26" fmla="*/ 9 w 13"/>
                      <a:gd name="T27" fmla="*/ 5 h 18"/>
                      <a:gd name="T28" fmla="*/ 8 w 13"/>
                      <a:gd name="T29" fmla="*/ 4 h 18"/>
                      <a:gd name="T30" fmla="*/ 8 w 13"/>
                      <a:gd name="T31" fmla="*/ 4 h 18"/>
                      <a:gd name="T32" fmla="*/ 8 w 13"/>
                      <a:gd name="T33" fmla="*/ 3 h 18"/>
                      <a:gd name="T34" fmla="*/ 7 w 13"/>
                      <a:gd name="T35" fmla="*/ 2 h 18"/>
                      <a:gd name="T36" fmla="*/ 7 w 13"/>
                      <a:gd name="T37" fmla="*/ 2 h 18"/>
                      <a:gd name="T38" fmla="*/ 5 w 13"/>
                      <a:gd name="T39" fmla="*/ 0 h 18"/>
                      <a:gd name="T40" fmla="*/ 3 w 13"/>
                      <a:gd name="T41" fmla="*/ 13 h 18"/>
                      <a:gd name="T42" fmla="*/ 3 w 13"/>
                      <a:gd name="T43" fmla="*/ 15 h 18"/>
                      <a:gd name="T44" fmla="*/ 6 w 13"/>
                      <a:gd name="T45" fmla="*/ 13 h 18"/>
                      <a:gd name="T46" fmla="*/ 8 w 13"/>
                      <a:gd name="T47" fmla="*/ 13 h 18"/>
                      <a:gd name="T48" fmla="*/ 8 w 13"/>
                      <a:gd name="T49" fmla="*/ 12 h 18"/>
                      <a:gd name="T50" fmla="*/ 8 w 13"/>
                      <a:gd name="T51" fmla="*/ 17 h 18"/>
                      <a:gd name="T52" fmla="*/ 8 w 13"/>
                      <a:gd name="T53" fmla="*/ 16 h 18"/>
                      <a:gd name="T54" fmla="*/ 7 w 13"/>
                      <a:gd name="T55" fmla="*/ 16 h 18"/>
                      <a:gd name="T56" fmla="*/ 7 w 13"/>
                      <a:gd name="T57" fmla="*/ 17 h 18"/>
                      <a:gd name="T58" fmla="*/ 8 w 13"/>
                      <a:gd name="T59" fmla="*/ 17 h 18"/>
                      <a:gd name="T60" fmla="*/ 9 w 13"/>
                      <a:gd name="T61" fmla="*/ 9 h 18"/>
                      <a:gd name="T62" fmla="*/ 9 w 13"/>
                      <a:gd name="T63" fmla="*/ 8 h 18"/>
                      <a:gd name="T64" fmla="*/ 9 w 13"/>
                      <a:gd name="T65" fmla="*/ 10 h 18"/>
                      <a:gd name="T66" fmla="*/ 9 w 13"/>
                      <a:gd name="T67" fmla="*/ 10 h 18"/>
                      <a:gd name="T68" fmla="*/ 9 w 13"/>
                      <a:gd name="T69" fmla="*/ 10 h 18"/>
                      <a:gd name="T70" fmla="*/ 9 w 13"/>
                      <a:gd name="T71" fmla="*/ 10 h 18"/>
                      <a:gd name="T72" fmla="*/ 9 w 13"/>
                      <a:gd name="T73" fmla="*/ 7 h 18"/>
                      <a:gd name="T74" fmla="*/ 8 w 13"/>
                      <a:gd name="T75" fmla="*/ 7 h 18"/>
                      <a:gd name="T76" fmla="*/ 9 w 13"/>
                      <a:gd name="T77" fmla="*/ 8 h 18"/>
                      <a:gd name="T78" fmla="*/ 9 w 13"/>
                      <a:gd name="T79" fmla="*/ 8 h 18"/>
                      <a:gd name="T80" fmla="*/ 12 w 13"/>
                      <a:gd name="T81" fmla="*/ 6 h 18"/>
                      <a:gd name="T82" fmla="*/ 11 w 13"/>
                      <a:gd name="T83" fmla="*/ 7 h 18"/>
                      <a:gd name="T84" fmla="*/ 11 w 13"/>
                      <a:gd name="T85" fmla="*/ 9 h 18"/>
                      <a:gd name="T86" fmla="*/ 13 w 13"/>
                      <a:gd name="T87" fmla="*/ 9 h 18"/>
                      <a:gd name="T88" fmla="*/ 11 w 13"/>
                      <a:gd name="T89" fmla="*/ 9 h 18"/>
                      <a:gd name="T90" fmla="*/ 10 w 13"/>
                      <a:gd name="T91" fmla="*/ 6 h 18"/>
                      <a:gd name="T92" fmla="*/ 10 w 13"/>
                      <a:gd name="T93" fmla="*/ 7 h 18"/>
                      <a:gd name="T94" fmla="*/ 10 w 13"/>
                      <a:gd name="T95" fmla="*/ 8 h 18"/>
                      <a:gd name="T96" fmla="*/ 10 w 13"/>
                      <a:gd name="T97" fmla="*/ 9 h 18"/>
                      <a:gd name="T98" fmla="*/ 10 w 13"/>
                      <a:gd name="T99" fmla="*/ 10 h 18"/>
                      <a:gd name="T100" fmla="*/ 9 w 13"/>
                      <a:gd name="T101" fmla="*/ 11 h 18"/>
                      <a:gd name="T102" fmla="*/ 10 w 13"/>
                      <a:gd name="T103" fmla="*/ 10 h 18"/>
                      <a:gd name="T104" fmla="*/ 11 w 13"/>
                      <a:gd name="T10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8">
                        <a:moveTo>
                          <a:pt x="8" y="9"/>
                        </a:moveTo>
                        <a:cubicBezTo>
                          <a:pt x="8" y="9"/>
                          <a:pt x="8" y="9"/>
                          <a:pt x="8" y="9"/>
                        </a:cubicBezTo>
                        <a:cubicBezTo>
                          <a:pt x="8" y="9"/>
                          <a:pt x="8" y="9"/>
                          <a:pt x="8" y="9"/>
                        </a:cubicBezTo>
                        <a:cubicBezTo>
                          <a:pt x="8" y="8"/>
                          <a:pt x="8" y="8"/>
                          <a:pt x="8" y="8"/>
                        </a:cubicBezTo>
                        <a:cubicBezTo>
                          <a:pt x="8" y="8"/>
                          <a:pt x="8" y="8"/>
                          <a:pt x="8" y="8"/>
                        </a:cubicBezTo>
                        <a:cubicBezTo>
                          <a:pt x="8" y="8"/>
                          <a:pt x="8" y="8"/>
                          <a:pt x="8" y="8"/>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6"/>
                          <a:pt x="7" y="6"/>
                          <a:pt x="7" y="6"/>
                        </a:cubicBezTo>
                        <a:cubicBezTo>
                          <a:pt x="7" y="6"/>
                          <a:pt x="7" y="6"/>
                          <a:pt x="7" y="6"/>
                        </a:cubicBezTo>
                        <a:cubicBezTo>
                          <a:pt x="8" y="6"/>
                          <a:pt x="8" y="6"/>
                          <a:pt x="8" y="6"/>
                        </a:cubicBezTo>
                        <a:cubicBezTo>
                          <a:pt x="8" y="6"/>
                          <a:pt x="8" y="6"/>
                          <a:pt x="8" y="6"/>
                        </a:cubicBezTo>
                        <a:cubicBezTo>
                          <a:pt x="8" y="6"/>
                          <a:pt x="8" y="6"/>
                          <a:pt x="8" y="6"/>
                        </a:cubicBezTo>
                        <a:cubicBezTo>
                          <a:pt x="8" y="7"/>
                          <a:pt x="8" y="7"/>
                          <a:pt x="8" y="7"/>
                        </a:cubicBezTo>
                        <a:cubicBezTo>
                          <a:pt x="8" y="6"/>
                          <a:pt x="8" y="6"/>
                          <a:pt x="8" y="6"/>
                        </a:cubicBezTo>
                        <a:cubicBezTo>
                          <a:pt x="8" y="6"/>
                          <a:pt x="8" y="6"/>
                          <a:pt x="8" y="6"/>
                        </a:cubicBezTo>
                        <a:cubicBezTo>
                          <a:pt x="8" y="6"/>
                          <a:pt x="8" y="6"/>
                          <a:pt x="8" y="6"/>
                        </a:cubicBezTo>
                        <a:cubicBezTo>
                          <a:pt x="8" y="6"/>
                          <a:pt x="8" y="6"/>
                          <a:pt x="8" y="6"/>
                        </a:cubicBezTo>
                        <a:cubicBezTo>
                          <a:pt x="8" y="5"/>
                          <a:pt x="8" y="5"/>
                          <a:pt x="8" y="5"/>
                        </a:cubicBezTo>
                        <a:cubicBezTo>
                          <a:pt x="8" y="5"/>
                          <a:pt x="8" y="5"/>
                          <a:pt x="8" y="5"/>
                        </a:cubicBezTo>
                        <a:cubicBezTo>
                          <a:pt x="8" y="5"/>
                          <a:pt x="8" y="5"/>
                          <a:pt x="8"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8" y="4"/>
                          <a:pt x="8" y="4"/>
                          <a:pt x="8" y="4"/>
                        </a:cubicBezTo>
                        <a:cubicBezTo>
                          <a:pt x="8" y="5"/>
                          <a:pt x="8" y="5"/>
                          <a:pt x="8" y="5"/>
                        </a:cubicBezTo>
                        <a:cubicBezTo>
                          <a:pt x="8" y="5"/>
                          <a:pt x="8" y="5"/>
                          <a:pt x="8" y="5"/>
                        </a:cubicBezTo>
                        <a:cubicBezTo>
                          <a:pt x="8" y="5"/>
                          <a:pt x="8" y="5"/>
                          <a:pt x="8" y="5"/>
                        </a:cubicBezTo>
                        <a:cubicBezTo>
                          <a:pt x="8" y="5"/>
                          <a:pt x="8" y="5"/>
                          <a:pt x="8"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9" y="7"/>
                          <a:pt x="9" y="7"/>
                          <a:pt x="9" y="7"/>
                        </a:cubicBezTo>
                        <a:cubicBezTo>
                          <a:pt x="9" y="6"/>
                          <a:pt x="9" y="6"/>
                          <a:pt x="9" y="6"/>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4"/>
                          <a:pt x="9" y="4"/>
                          <a:pt x="9"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1"/>
                          <a:pt x="6" y="1"/>
                          <a:pt x="6" y="0"/>
                        </a:cubicBezTo>
                        <a:cubicBezTo>
                          <a:pt x="6" y="0"/>
                          <a:pt x="6" y="0"/>
                          <a:pt x="6" y="0"/>
                        </a:cubicBezTo>
                        <a:cubicBezTo>
                          <a:pt x="5" y="0"/>
                          <a:pt x="5" y="0"/>
                          <a:pt x="5" y="0"/>
                        </a:cubicBezTo>
                        <a:cubicBezTo>
                          <a:pt x="4" y="1"/>
                          <a:pt x="2" y="1"/>
                          <a:pt x="0" y="2"/>
                        </a:cubicBezTo>
                        <a:cubicBezTo>
                          <a:pt x="1" y="5"/>
                          <a:pt x="2" y="8"/>
                          <a:pt x="3" y="11"/>
                        </a:cubicBezTo>
                        <a:cubicBezTo>
                          <a:pt x="3" y="12"/>
                          <a:pt x="3" y="12"/>
                          <a:pt x="3" y="13"/>
                        </a:cubicBezTo>
                        <a:cubicBezTo>
                          <a:pt x="3" y="13"/>
                          <a:pt x="3" y="13"/>
                          <a:pt x="3" y="13"/>
                        </a:cubicBezTo>
                        <a:cubicBezTo>
                          <a:pt x="3" y="13"/>
                          <a:pt x="3" y="13"/>
                          <a:pt x="3" y="13"/>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6" y="13"/>
                          <a:pt x="6" y="13"/>
                          <a:pt x="6"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8" y="11"/>
                        </a:cubicBezTo>
                        <a:cubicBezTo>
                          <a:pt x="8" y="10"/>
                          <a:pt x="8" y="10"/>
                          <a:pt x="8" y="10"/>
                        </a:cubicBezTo>
                        <a:lnTo>
                          <a:pt x="8" y="9"/>
                        </a:lnTo>
                        <a:close/>
                        <a:moveTo>
                          <a:pt x="8" y="17"/>
                        </a:move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lose/>
                        <a:moveTo>
                          <a:pt x="9" y="9"/>
                        </a:moveTo>
                        <a:cubicBezTo>
                          <a:pt x="9" y="9"/>
                          <a:pt x="9" y="9"/>
                          <a:pt x="9" y="9"/>
                        </a:cubicBezTo>
                        <a:cubicBezTo>
                          <a:pt x="9" y="9"/>
                          <a:pt x="9" y="9"/>
                          <a:pt x="9" y="9"/>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1"/>
                          <a:pt x="9" y="11"/>
                          <a:pt x="9" y="11"/>
                        </a:cubicBezTo>
                        <a:cubicBezTo>
                          <a:pt x="9" y="11"/>
                          <a:pt x="9" y="11"/>
                          <a:pt x="9" y="11"/>
                        </a:cubicBezTo>
                        <a:cubicBezTo>
                          <a:pt x="9" y="11"/>
                          <a:pt x="9" y="11"/>
                          <a:pt x="9" y="11"/>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lnTo>
                          <a:pt x="9" y="9"/>
                        </a:lnTo>
                        <a:close/>
                        <a:moveTo>
                          <a:pt x="9" y="8"/>
                        </a:moveTo>
                        <a:cubicBezTo>
                          <a:pt x="9" y="7"/>
                          <a:pt x="9" y="7"/>
                          <a:pt x="9" y="7"/>
                        </a:cubicBezTo>
                        <a:cubicBezTo>
                          <a:pt x="9" y="7"/>
                          <a:pt x="9" y="7"/>
                          <a:pt x="9" y="7"/>
                        </a:cubicBezTo>
                        <a:cubicBezTo>
                          <a:pt x="9" y="7"/>
                          <a:pt x="9" y="7"/>
                          <a:pt x="9" y="7"/>
                        </a:cubicBezTo>
                        <a:cubicBezTo>
                          <a:pt x="9" y="7"/>
                          <a:pt x="9" y="7"/>
                          <a:pt x="9" y="7"/>
                        </a:cubicBezTo>
                        <a:cubicBezTo>
                          <a:pt x="9" y="6"/>
                          <a:pt x="9" y="6"/>
                          <a:pt x="9" y="6"/>
                        </a:cubicBezTo>
                        <a:cubicBezTo>
                          <a:pt x="8" y="7"/>
                          <a:pt x="8" y="7"/>
                          <a:pt x="8" y="7"/>
                        </a:cubicBezTo>
                        <a:cubicBezTo>
                          <a:pt x="8" y="7"/>
                          <a:pt x="8" y="7"/>
                          <a:pt x="8"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lose/>
                        <a:moveTo>
                          <a:pt x="12" y="9"/>
                        </a:moveTo>
                        <a:cubicBezTo>
                          <a:pt x="12" y="8"/>
                          <a:pt x="12" y="8"/>
                          <a:pt x="12" y="7"/>
                        </a:cubicBezTo>
                        <a:cubicBezTo>
                          <a:pt x="12" y="7"/>
                          <a:pt x="12" y="7"/>
                          <a:pt x="12" y="7"/>
                        </a:cubicBezTo>
                        <a:cubicBezTo>
                          <a:pt x="12" y="7"/>
                          <a:pt x="12" y="6"/>
                          <a:pt x="12" y="6"/>
                        </a:cubicBezTo>
                        <a:cubicBezTo>
                          <a:pt x="11" y="6"/>
                          <a:pt x="11" y="6"/>
                          <a:pt x="11" y="6"/>
                        </a:cubicBezTo>
                        <a:cubicBezTo>
                          <a:pt x="11" y="6"/>
                          <a:pt x="11" y="6"/>
                          <a:pt x="11" y="6"/>
                        </a:cubicBezTo>
                        <a:cubicBezTo>
                          <a:pt x="11" y="6"/>
                          <a:pt x="11" y="6"/>
                          <a:pt x="11" y="6"/>
                        </a:cubicBezTo>
                        <a:cubicBezTo>
                          <a:pt x="11" y="7"/>
                          <a:pt x="11" y="7"/>
                          <a:pt x="11" y="7"/>
                        </a:cubicBezTo>
                        <a:cubicBezTo>
                          <a:pt x="11" y="7"/>
                          <a:pt x="11" y="7"/>
                          <a:pt x="11" y="7"/>
                        </a:cubicBezTo>
                        <a:cubicBezTo>
                          <a:pt x="11" y="8"/>
                          <a:pt x="11" y="8"/>
                          <a:pt x="11" y="8"/>
                        </a:cubicBezTo>
                        <a:cubicBezTo>
                          <a:pt x="11" y="9"/>
                          <a:pt x="11" y="9"/>
                          <a:pt x="11" y="9"/>
                        </a:cubicBezTo>
                        <a:cubicBezTo>
                          <a:pt x="11" y="9"/>
                          <a:pt x="11" y="9"/>
                          <a:pt x="11" y="9"/>
                        </a:cubicBezTo>
                        <a:cubicBezTo>
                          <a:pt x="11" y="9"/>
                          <a:pt x="11" y="9"/>
                          <a:pt x="11" y="9"/>
                        </a:cubicBezTo>
                        <a:cubicBezTo>
                          <a:pt x="12" y="9"/>
                          <a:pt x="12" y="9"/>
                          <a:pt x="12" y="9"/>
                        </a:cubicBezTo>
                        <a:cubicBezTo>
                          <a:pt x="12" y="10"/>
                          <a:pt x="12" y="10"/>
                          <a:pt x="12" y="10"/>
                        </a:cubicBezTo>
                        <a:cubicBezTo>
                          <a:pt x="13" y="9"/>
                          <a:pt x="13" y="9"/>
                          <a:pt x="13" y="9"/>
                        </a:cubicBezTo>
                        <a:cubicBezTo>
                          <a:pt x="13" y="9"/>
                          <a:pt x="13" y="9"/>
                          <a:pt x="13" y="9"/>
                        </a:cubicBezTo>
                        <a:lnTo>
                          <a:pt x="12" y="9"/>
                        </a:lnTo>
                        <a:close/>
                        <a:moveTo>
                          <a:pt x="11" y="9"/>
                        </a:moveTo>
                        <a:cubicBezTo>
                          <a:pt x="11" y="9"/>
                          <a:pt x="11" y="9"/>
                          <a:pt x="11" y="9"/>
                        </a:cubicBezTo>
                        <a:cubicBezTo>
                          <a:pt x="11" y="9"/>
                          <a:pt x="11" y="9"/>
                          <a:pt x="11" y="9"/>
                        </a:cubicBezTo>
                        <a:cubicBezTo>
                          <a:pt x="10" y="7"/>
                          <a:pt x="10" y="7"/>
                          <a:pt x="10" y="7"/>
                        </a:cubicBezTo>
                        <a:cubicBezTo>
                          <a:pt x="10" y="7"/>
                          <a:pt x="10" y="7"/>
                          <a:pt x="10" y="7"/>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10"/>
                          <a:pt x="10" y="10"/>
                          <a:pt x="10" y="10"/>
                        </a:cubicBezTo>
                        <a:cubicBezTo>
                          <a:pt x="10" y="10"/>
                          <a:pt x="10" y="10"/>
                          <a:pt x="10" y="10"/>
                        </a:cubicBezTo>
                        <a:cubicBezTo>
                          <a:pt x="10" y="10"/>
                          <a:pt x="10" y="10"/>
                          <a:pt x="10" y="10"/>
                        </a:cubicBezTo>
                        <a:cubicBezTo>
                          <a:pt x="9" y="10"/>
                          <a:pt x="9" y="10"/>
                          <a:pt x="9" y="10"/>
                        </a:cubicBezTo>
                        <a:cubicBezTo>
                          <a:pt x="9" y="10"/>
                          <a:pt x="9" y="10"/>
                          <a:pt x="9" y="10"/>
                        </a:cubicBezTo>
                        <a:cubicBezTo>
                          <a:pt x="9" y="11"/>
                          <a:pt x="9" y="11"/>
                          <a:pt x="9" y="11"/>
                        </a:cubicBezTo>
                        <a:cubicBezTo>
                          <a:pt x="10" y="11"/>
                          <a:pt x="10" y="11"/>
                          <a:pt x="10" y="11"/>
                        </a:cubicBezTo>
                        <a:cubicBezTo>
                          <a:pt x="10" y="11"/>
                          <a:pt x="10" y="11"/>
                          <a:pt x="10" y="11"/>
                        </a:cubicBezTo>
                        <a:cubicBezTo>
                          <a:pt x="10" y="10"/>
                          <a:pt x="10" y="10"/>
                          <a:pt x="10" y="10"/>
                        </a:cubicBezTo>
                        <a:cubicBezTo>
                          <a:pt x="10" y="10"/>
                          <a:pt x="10" y="10"/>
                          <a:pt x="10" y="10"/>
                        </a:cubicBezTo>
                        <a:cubicBezTo>
                          <a:pt x="10" y="10"/>
                          <a:pt x="10" y="10"/>
                          <a:pt x="10" y="10"/>
                        </a:cubicBezTo>
                        <a:cubicBezTo>
                          <a:pt x="11" y="10"/>
                          <a:pt x="11" y="10"/>
                          <a:pt x="11" y="10"/>
                        </a:cubicBezTo>
                        <a:cubicBezTo>
                          <a:pt x="11" y="10"/>
                          <a:pt x="11" y="10"/>
                          <a:pt x="11" y="10"/>
                        </a:cubicBezTo>
                        <a:cubicBezTo>
                          <a:pt x="11" y="9"/>
                          <a:pt x="11" y="9"/>
                          <a:pt x="11" y="9"/>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4" name="Freeform 343">
                    <a:extLst>
                      <a:ext uri="{FF2B5EF4-FFF2-40B4-BE49-F238E27FC236}">
                        <a16:creationId xmlns="" xmlns:a16="http://schemas.microsoft.com/office/drawing/2014/main" id="{473EBBDF-8A01-41E3-9410-8672F9AC6D77}"/>
                      </a:ext>
                    </a:extLst>
                  </p:cNvPr>
                  <p:cNvSpPr>
                    <a:spLocks/>
                  </p:cNvSpPr>
                  <p:nvPr/>
                </p:nvSpPr>
                <p:spPr bwMode="auto">
                  <a:xfrm>
                    <a:off x="6971286" y="3746872"/>
                    <a:ext cx="487554" cy="314551"/>
                  </a:xfrm>
                  <a:custGeom>
                    <a:avLst/>
                    <a:gdLst>
                      <a:gd name="T0" fmla="*/ 90 w 93"/>
                      <a:gd name="T1" fmla="*/ 32 h 60"/>
                      <a:gd name="T2" fmla="*/ 88 w 93"/>
                      <a:gd name="T3" fmla="*/ 31 h 60"/>
                      <a:gd name="T4" fmla="*/ 87 w 93"/>
                      <a:gd name="T5" fmla="*/ 30 h 60"/>
                      <a:gd name="T6" fmla="*/ 85 w 93"/>
                      <a:gd name="T7" fmla="*/ 27 h 60"/>
                      <a:gd name="T8" fmla="*/ 84 w 93"/>
                      <a:gd name="T9" fmla="*/ 27 h 60"/>
                      <a:gd name="T10" fmla="*/ 83 w 93"/>
                      <a:gd name="T11" fmla="*/ 26 h 60"/>
                      <a:gd name="T12" fmla="*/ 83 w 93"/>
                      <a:gd name="T13" fmla="*/ 25 h 60"/>
                      <a:gd name="T14" fmla="*/ 83 w 93"/>
                      <a:gd name="T15" fmla="*/ 24 h 60"/>
                      <a:gd name="T16" fmla="*/ 83 w 93"/>
                      <a:gd name="T17" fmla="*/ 23 h 60"/>
                      <a:gd name="T18" fmla="*/ 84 w 93"/>
                      <a:gd name="T19" fmla="*/ 23 h 60"/>
                      <a:gd name="T20" fmla="*/ 84 w 93"/>
                      <a:gd name="T21" fmla="*/ 22 h 60"/>
                      <a:gd name="T22" fmla="*/ 84 w 93"/>
                      <a:gd name="T23" fmla="*/ 20 h 60"/>
                      <a:gd name="T24" fmla="*/ 83 w 93"/>
                      <a:gd name="T25" fmla="*/ 20 h 60"/>
                      <a:gd name="T26" fmla="*/ 83 w 93"/>
                      <a:gd name="T27" fmla="*/ 20 h 60"/>
                      <a:gd name="T28" fmla="*/ 83 w 93"/>
                      <a:gd name="T29" fmla="*/ 19 h 60"/>
                      <a:gd name="T30" fmla="*/ 84 w 93"/>
                      <a:gd name="T31" fmla="*/ 18 h 60"/>
                      <a:gd name="T32" fmla="*/ 85 w 93"/>
                      <a:gd name="T33" fmla="*/ 17 h 60"/>
                      <a:gd name="T34" fmla="*/ 85 w 93"/>
                      <a:gd name="T35" fmla="*/ 16 h 60"/>
                      <a:gd name="T36" fmla="*/ 86 w 93"/>
                      <a:gd name="T37" fmla="*/ 15 h 60"/>
                      <a:gd name="T38" fmla="*/ 86 w 93"/>
                      <a:gd name="T39" fmla="*/ 13 h 60"/>
                      <a:gd name="T40" fmla="*/ 87 w 93"/>
                      <a:gd name="T41" fmla="*/ 11 h 60"/>
                      <a:gd name="T42" fmla="*/ 87 w 93"/>
                      <a:gd name="T43" fmla="*/ 11 h 60"/>
                      <a:gd name="T44" fmla="*/ 87 w 93"/>
                      <a:gd name="T45" fmla="*/ 10 h 60"/>
                      <a:gd name="T46" fmla="*/ 87 w 93"/>
                      <a:gd name="T47" fmla="*/ 9 h 60"/>
                      <a:gd name="T48" fmla="*/ 86 w 93"/>
                      <a:gd name="T49" fmla="*/ 9 h 60"/>
                      <a:gd name="T50" fmla="*/ 85 w 93"/>
                      <a:gd name="T51" fmla="*/ 9 h 60"/>
                      <a:gd name="T52" fmla="*/ 83 w 93"/>
                      <a:gd name="T53" fmla="*/ 9 h 60"/>
                      <a:gd name="T54" fmla="*/ 81 w 93"/>
                      <a:gd name="T55" fmla="*/ 7 h 60"/>
                      <a:gd name="T56" fmla="*/ 81 w 93"/>
                      <a:gd name="T57" fmla="*/ 5 h 60"/>
                      <a:gd name="T58" fmla="*/ 81 w 93"/>
                      <a:gd name="T59" fmla="*/ 4 h 60"/>
                      <a:gd name="T60" fmla="*/ 80 w 93"/>
                      <a:gd name="T61" fmla="*/ 3 h 60"/>
                      <a:gd name="T62" fmla="*/ 79 w 93"/>
                      <a:gd name="T63" fmla="*/ 2 h 60"/>
                      <a:gd name="T64" fmla="*/ 78 w 93"/>
                      <a:gd name="T65" fmla="*/ 2 h 60"/>
                      <a:gd name="T66" fmla="*/ 77 w 93"/>
                      <a:gd name="T67" fmla="*/ 1 h 60"/>
                      <a:gd name="T68" fmla="*/ 76 w 93"/>
                      <a:gd name="T69" fmla="*/ 0 h 60"/>
                      <a:gd name="T70" fmla="*/ 8 w 93"/>
                      <a:gd name="T71" fmla="*/ 10 h 60"/>
                      <a:gd name="T72" fmla="*/ 6 w 93"/>
                      <a:gd name="T73" fmla="*/ 12 h 60"/>
                      <a:gd name="T74" fmla="*/ 6 w 93"/>
                      <a:gd name="T75" fmla="*/ 12 h 60"/>
                      <a:gd name="T76" fmla="*/ 6 w 93"/>
                      <a:gd name="T77" fmla="*/ 11 h 60"/>
                      <a:gd name="T78" fmla="*/ 5 w 93"/>
                      <a:gd name="T79" fmla="*/ 12 h 60"/>
                      <a:gd name="T80" fmla="*/ 5 w 93"/>
                      <a:gd name="T81" fmla="*/ 13 h 60"/>
                      <a:gd name="T82" fmla="*/ 1 w 93"/>
                      <a:gd name="T83" fmla="*/ 15 h 60"/>
                      <a:gd name="T84" fmla="*/ 5 w 93"/>
                      <a:gd name="T85" fmla="*/ 42 h 60"/>
                      <a:gd name="T86" fmla="*/ 8 w 93"/>
                      <a:gd name="T87" fmla="*/ 60 h 60"/>
                      <a:gd name="T88" fmla="*/ 79 w 93"/>
                      <a:gd name="T89" fmla="*/ 45 h 60"/>
                      <a:gd name="T90" fmla="*/ 80 w 93"/>
                      <a:gd name="T91" fmla="*/ 43 h 60"/>
                      <a:gd name="T92" fmla="*/ 83 w 93"/>
                      <a:gd name="T93" fmla="*/ 43 h 60"/>
                      <a:gd name="T94" fmla="*/ 84 w 93"/>
                      <a:gd name="T95" fmla="*/ 42 h 60"/>
                      <a:gd name="T96" fmla="*/ 86 w 93"/>
                      <a:gd name="T97" fmla="*/ 41 h 60"/>
                      <a:gd name="T98" fmla="*/ 88 w 93"/>
                      <a:gd name="T99" fmla="*/ 40 h 60"/>
                      <a:gd name="T100" fmla="*/ 88 w 93"/>
                      <a:gd name="T101" fmla="*/ 38 h 60"/>
                      <a:gd name="T102" fmla="*/ 89 w 93"/>
                      <a:gd name="T103" fmla="*/ 37 h 60"/>
                      <a:gd name="T104" fmla="*/ 91 w 93"/>
                      <a:gd name="T105" fmla="*/ 36 h 60"/>
                      <a:gd name="T106" fmla="*/ 92 w 93"/>
                      <a:gd name="T107" fmla="*/ 35 h 60"/>
                      <a:gd name="T108" fmla="*/ 92 w 93"/>
                      <a:gd name="T109" fmla="*/ 3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 h="60">
                        <a:moveTo>
                          <a:pt x="92" y="33"/>
                        </a:moveTo>
                        <a:cubicBezTo>
                          <a:pt x="92" y="33"/>
                          <a:pt x="92" y="33"/>
                          <a:pt x="92" y="33"/>
                        </a:cubicBezTo>
                        <a:cubicBezTo>
                          <a:pt x="91" y="32"/>
                          <a:pt x="91" y="32"/>
                          <a:pt x="91" y="32"/>
                        </a:cubicBezTo>
                        <a:cubicBezTo>
                          <a:pt x="90" y="32"/>
                          <a:pt x="90" y="32"/>
                          <a:pt x="90" y="32"/>
                        </a:cubicBezTo>
                        <a:cubicBezTo>
                          <a:pt x="90" y="31"/>
                          <a:pt x="90" y="31"/>
                          <a:pt x="90" y="31"/>
                        </a:cubicBezTo>
                        <a:cubicBezTo>
                          <a:pt x="90" y="31"/>
                          <a:pt x="90" y="31"/>
                          <a:pt x="90" y="31"/>
                        </a:cubicBezTo>
                        <a:cubicBezTo>
                          <a:pt x="89" y="31"/>
                          <a:pt x="89" y="31"/>
                          <a:pt x="89" y="31"/>
                        </a:cubicBezTo>
                        <a:cubicBezTo>
                          <a:pt x="88" y="31"/>
                          <a:pt x="88" y="31"/>
                          <a:pt x="88" y="31"/>
                        </a:cubicBezTo>
                        <a:cubicBezTo>
                          <a:pt x="88" y="30"/>
                          <a:pt x="88" y="30"/>
                          <a:pt x="88" y="30"/>
                        </a:cubicBezTo>
                        <a:cubicBezTo>
                          <a:pt x="88" y="30"/>
                          <a:pt x="88" y="30"/>
                          <a:pt x="88" y="30"/>
                        </a:cubicBezTo>
                        <a:cubicBezTo>
                          <a:pt x="87" y="30"/>
                          <a:pt x="87" y="30"/>
                          <a:pt x="87" y="30"/>
                        </a:cubicBezTo>
                        <a:cubicBezTo>
                          <a:pt x="87" y="30"/>
                          <a:pt x="87" y="30"/>
                          <a:pt x="87" y="30"/>
                        </a:cubicBezTo>
                        <a:cubicBezTo>
                          <a:pt x="87" y="30"/>
                          <a:pt x="87" y="30"/>
                          <a:pt x="87" y="30"/>
                        </a:cubicBezTo>
                        <a:cubicBezTo>
                          <a:pt x="86" y="29"/>
                          <a:pt x="86" y="29"/>
                          <a:pt x="86" y="29"/>
                        </a:cubicBezTo>
                        <a:cubicBezTo>
                          <a:pt x="86" y="28"/>
                          <a:pt x="86" y="28"/>
                          <a:pt x="86" y="28"/>
                        </a:cubicBezTo>
                        <a:cubicBezTo>
                          <a:pt x="85" y="27"/>
                          <a:pt x="85" y="27"/>
                          <a:pt x="85" y="27"/>
                        </a:cubicBezTo>
                        <a:cubicBezTo>
                          <a:pt x="85" y="27"/>
                          <a:pt x="85" y="27"/>
                          <a:pt x="85" y="27"/>
                        </a:cubicBezTo>
                        <a:cubicBezTo>
                          <a:pt x="84" y="27"/>
                          <a:pt x="84" y="27"/>
                          <a:pt x="84" y="27"/>
                        </a:cubicBezTo>
                        <a:cubicBezTo>
                          <a:pt x="84" y="27"/>
                          <a:pt x="84" y="27"/>
                          <a:pt x="84" y="27"/>
                        </a:cubicBezTo>
                        <a:cubicBezTo>
                          <a:pt x="84" y="27"/>
                          <a:pt x="84" y="27"/>
                          <a:pt x="84" y="27"/>
                        </a:cubicBezTo>
                        <a:cubicBezTo>
                          <a:pt x="84" y="27"/>
                          <a:pt x="84" y="27"/>
                          <a:pt x="84" y="27"/>
                        </a:cubicBezTo>
                        <a:cubicBezTo>
                          <a:pt x="84" y="26"/>
                          <a:pt x="84" y="26"/>
                          <a:pt x="84" y="26"/>
                        </a:cubicBezTo>
                        <a:cubicBezTo>
                          <a:pt x="84" y="26"/>
                          <a:pt x="84" y="26"/>
                          <a:pt x="84" y="26"/>
                        </a:cubicBezTo>
                        <a:cubicBezTo>
                          <a:pt x="83" y="26"/>
                          <a:pt x="83" y="26"/>
                          <a:pt x="83" y="26"/>
                        </a:cubicBezTo>
                        <a:cubicBezTo>
                          <a:pt x="83" y="25"/>
                          <a:pt x="83" y="25"/>
                          <a:pt x="83" y="25"/>
                        </a:cubicBezTo>
                        <a:cubicBezTo>
                          <a:pt x="83" y="25"/>
                          <a:pt x="83" y="25"/>
                          <a:pt x="83" y="25"/>
                        </a:cubicBezTo>
                        <a:cubicBezTo>
                          <a:pt x="83" y="25"/>
                          <a:pt x="83" y="25"/>
                          <a:pt x="83" y="25"/>
                        </a:cubicBezTo>
                        <a:cubicBezTo>
                          <a:pt x="83" y="25"/>
                          <a:pt x="83" y="25"/>
                          <a:pt x="83" y="25"/>
                        </a:cubicBezTo>
                        <a:cubicBezTo>
                          <a:pt x="83" y="25"/>
                          <a:pt x="83" y="25"/>
                          <a:pt x="83" y="25"/>
                        </a:cubicBezTo>
                        <a:cubicBezTo>
                          <a:pt x="83" y="24"/>
                          <a:pt x="83" y="24"/>
                          <a:pt x="83" y="24"/>
                        </a:cubicBezTo>
                        <a:cubicBezTo>
                          <a:pt x="83" y="24"/>
                          <a:pt x="83" y="24"/>
                          <a:pt x="83" y="24"/>
                        </a:cubicBezTo>
                        <a:cubicBezTo>
                          <a:pt x="83" y="24"/>
                          <a:pt x="83" y="24"/>
                          <a:pt x="83" y="24"/>
                        </a:cubicBezTo>
                        <a:cubicBezTo>
                          <a:pt x="83" y="24"/>
                          <a:pt x="83" y="24"/>
                          <a:pt x="83" y="24"/>
                        </a:cubicBezTo>
                        <a:cubicBezTo>
                          <a:pt x="83" y="24"/>
                          <a:pt x="83" y="24"/>
                          <a:pt x="83" y="24"/>
                        </a:cubicBezTo>
                        <a:cubicBezTo>
                          <a:pt x="83" y="24"/>
                          <a:pt x="83" y="24"/>
                          <a:pt x="83" y="24"/>
                        </a:cubicBezTo>
                        <a:cubicBezTo>
                          <a:pt x="83" y="23"/>
                          <a:pt x="83" y="23"/>
                          <a:pt x="83" y="23"/>
                        </a:cubicBezTo>
                        <a:cubicBezTo>
                          <a:pt x="83" y="23"/>
                          <a:pt x="83" y="23"/>
                          <a:pt x="83" y="23"/>
                        </a:cubicBezTo>
                        <a:cubicBezTo>
                          <a:pt x="84" y="23"/>
                          <a:pt x="84" y="23"/>
                          <a:pt x="84" y="23"/>
                        </a:cubicBezTo>
                        <a:cubicBezTo>
                          <a:pt x="84" y="23"/>
                          <a:pt x="84" y="23"/>
                          <a:pt x="84" y="23"/>
                        </a:cubicBezTo>
                        <a:cubicBezTo>
                          <a:pt x="84" y="23"/>
                          <a:pt x="84" y="23"/>
                          <a:pt x="84" y="23"/>
                        </a:cubicBezTo>
                        <a:cubicBezTo>
                          <a:pt x="84" y="22"/>
                          <a:pt x="84" y="22"/>
                          <a:pt x="84" y="22"/>
                        </a:cubicBezTo>
                        <a:cubicBezTo>
                          <a:pt x="84" y="22"/>
                          <a:pt x="84" y="22"/>
                          <a:pt x="84" y="22"/>
                        </a:cubicBezTo>
                        <a:cubicBezTo>
                          <a:pt x="84" y="22"/>
                          <a:pt x="84" y="22"/>
                          <a:pt x="84" y="22"/>
                        </a:cubicBezTo>
                        <a:cubicBezTo>
                          <a:pt x="84" y="22"/>
                          <a:pt x="84" y="22"/>
                          <a:pt x="84" y="22"/>
                        </a:cubicBezTo>
                        <a:cubicBezTo>
                          <a:pt x="85" y="21"/>
                          <a:pt x="85" y="21"/>
                          <a:pt x="85" y="21"/>
                        </a:cubicBezTo>
                        <a:cubicBezTo>
                          <a:pt x="84" y="21"/>
                          <a:pt x="84" y="21"/>
                          <a:pt x="84" y="21"/>
                        </a:cubicBezTo>
                        <a:cubicBezTo>
                          <a:pt x="84" y="21"/>
                          <a:pt x="84" y="21"/>
                          <a:pt x="84" y="21"/>
                        </a:cubicBezTo>
                        <a:cubicBezTo>
                          <a:pt x="84" y="20"/>
                          <a:pt x="84" y="20"/>
                          <a:pt x="84" y="20"/>
                        </a:cubicBezTo>
                        <a:cubicBezTo>
                          <a:pt x="84" y="20"/>
                          <a:pt x="84" y="20"/>
                          <a:pt x="84" y="20"/>
                        </a:cubicBezTo>
                        <a:cubicBezTo>
                          <a:pt x="84" y="20"/>
                          <a:pt x="84" y="20"/>
                          <a:pt x="84" y="20"/>
                        </a:cubicBezTo>
                        <a:cubicBezTo>
                          <a:pt x="84" y="20"/>
                          <a:pt x="84" y="20"/>
                          <a:pt x="84"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19"/>
                          <a:pt x="83" y="19"/>
                          <a:pt x="83" y="19"/>
                        </a:cubicBezTo>
                        <a:cubicBezTo>
                          <a:pt x="83" y="19"/>
                          <a:pt x="83" y="19"/>
                          <a:pt x="83" y="19"/>
                        </a:cubicBezTo>
                        <a:cubicBezTo>
                          <a:pt x="83" y="19"/>
                          <a:pt x="83" y="19"/>
                          <a:pt x="83" y="19"/>
                        </a:cubicBezTo>
                        <a:cubicBezTo>
                          <a:pt x="83" y="19"/>
                          <a:pt x="83" y="19"/>
                          <a:pt x="83" y="19"/>
                        </a:cubicBezTo>
                        <a:cubicBezTo>
                          <a:pt x="84" y="18"/>
                          <a:pt x="84" y="18"/>
                          <a:pt x="84" y="18"/>
                        </a:cubicBezTo>
                        <a:cubicBezTo>
                          <a:pt x="84" y="18"/>
                          <a:pt x="84" y="18"/>
                          <a:pt x="84" y="18"/>
                        </a:cubicBezTo>
                        <a:cubicBezTo>
                          <a:pt x="84" y="18"/>
                          <a:pt x="84" y="18"/>
                          <a:pt x="84" y="18"/>
                        </a:cubicBezTo>
                        <a:cubicBezTo>
                          <a:pt x="84" y="18"/>
                          <a:pt x="84" y="18"/>
                          <a:pt x="84" y="18"/>
                        </a:cubicBezTo>
                        <a:cubicBezTo>
                          <a:pt x="85" y="17"/>
                          <a:pt x="85" y="17"/>
                          <a:pt x="85" y="17"/>
                        </a:cubicBezTo>
                        <a:cubicBezTo>
                          <a:pt x="85" y="17"/>
                          <a:pt x="85" y="17"/>
                          <a:pt x="85" y="17"/>
                        </a:cubicBezTo>
                        <a:cubicBezTo>
                          <a:pt x="85" y="17"/>
                          <a:pt x="85" y="17"/>
                          <a:pt x="85" y="17"/>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6" y="15"/>
                          <a:pt x="86" y="15"/>
                          <a:pt x="86" y="15"/>
                        </a:cubicBezTo>
                        <a:cubicBezTo>
                          <a:pt x="86" y="14"/>
                          <a:pt x="86" y="14"/>
                          <a:pt x="86" y="14"/>
                        </a:cubicBezTo>
                        <a:cubicBezTo>
                          <a:pt x="86" y="13"/>
                          <a:pt x="86" y="13"/>
                          <a:pt x="86" y="13"/>
                        </a:cubicBezTo>
                        <a:cubicBezTo>
                          <a:pt x="86" y="13"/>
                          <a:pt x="86" y="13"/>
                          <a:pt x="86" y="13"/>
                        </a:cubicBezTo>
                        <a:cubicBezTo>
                          <a:pt x="86" y="13"/>
                          <a:pt x="86" y="13"/>
                          <a:pt x="86" y="13"/>
                        </a:cubicBezTo>
                        <a:cubicBezTo>
                          <a:pt x="87" y="12"/>
                          <a:pt x="87" y="12"/>
                          <a:pt x="87" y="12"/>
                        </a:cubicBezTo>
                        <a:cubicBezTo>
                          <a:pt x="87" y="12"/>
                          <a:pt x="87" y="12"/>
                          <a:pt x="87" y="12"/>
                        </a:cubicBezTo>
                        <a:cubicBezTo>
                          <a:pt x="87" y="12"/>
                          <a:pt x="87" y="12"/>
                          <a:pt x="87" y="12"/>
                        </a:cubicBezTo>
                        <a:cubicBezTo>
                          <a:pt x="87" y="11"/>
                          <a:pt x="87" y="11"/>
                          <a:pt x="87" y="11"/>
                        </a:cubicBezTo>
                        <a:cubicBezTo>
                          <a:pt x="87" y="11"/>
                          <a:pt x="87" y="11"/>
                          <a:pt x="87" y="11"/>
                        </a:cubicBezTo>
                        <a:cubicBezTo>
                          <a:pt x="87" y="11"/>
                          <a:pt x="87" y="11"/>
                          <a:pt x="87" y="11"/>
                        </a:cubicBezTo>
                        <a:cubicBezTo>
                          <a:pt x="87" y="11"/>
                          <a:pt x="87" y="11"/>
                          <a:pt x="87" y="11"/>
                        </a:cubicBezTo>
                        <a:cubicBezTo>
                          <a:pt x="87" y="11"/>
                          <a:pt x="87" y="11"/>
                          <a:pt x="87" y="11"/>
                        </a:cubicBezTo>
                        <a:cubicBezTo>
                          <a:pt x="87" y="11"/>
                          <a:pt x="87" y="11"/>
                          <a:pt x="87" y="11"/>
                        </a:cubicBezTo>
                        <a:cubicBezTo>
                          <a:pt x="88" y="11"/>
                          <a:pt x="88" y="11"/>
                          <a:pt x="88" y="11"/>
                        </a:cubicBezTo>
                        <a:cubicBezTo>
                          <a:pt x="88" y="11"/>
                          <a:pt x="88" y="11"/>
                          <a:pt x="88" y="11"/>
                        </a:cubicBezTo>
                        <a:cubicBezTo>
                          <a:pt x="87" y="10"/>
                          <a:pt x="87" y="10"/>
                          <a:pt x="87" y="10"/>
                        </a:cubicBezTo>
                        <a:cubicBezTo>
                          <a:pt x="87" y="10"/>
                          <a:pt x="87" y="10"/>
                          <a:pt x="87" y="10"/>
                        </a:cubicBezTo>
                        <a:cubicBezTo>
                          <a:pt x="87" y="10"/>
                          <a:pt x="87" y="10"/>
                          <a:pt x="87" y="10"/>
                        </a:cubicBezTo>
                        <a:cubicBezTo>
                          <a:pt x="87" y="9"/>
                          <a:pt x="87" y="9"/>
                          <a:pt x="87" y="9"/>
                        </a:cubicBezTo>
                        <a:cubicBezTo>
                          <a:pt x="87" y="9"/>
                          <a:pt x="87" y="9"/>
                          <a:pt x="87" y="9"/>
                        </a:cubicBezTo>
                        <a:cubicBezTo>
                          <a:pt x="87" y="9"/>
                          <a:pt x="87" y="9"/>
                          <a:pt x="87" y="9"/>
                        </a:cubicBezTo>
                        <a:cubicBezTo>
                          <a:pt x="86" y="9"/>
                          <a:pt x="86" y="9"/>
                          <a:pt x="86" y="9"/>
                        </a:cubicBezTo>
                        <a:cubicBezTo>
                          <a:pt x="86" y="9"/>
                          <a:pt x="86" y="9"/>
                          <a:pt x="86" y="9"/>
                        </a:cubicBezTo>
                        <a:cubicBezTo>
                          <a:pt x="86" y="9"/>
                          <a:pt x="86" y="9"/>
                          <a:pt x="86" y="9"/>
                        </a:cubicBezTo>
                        <a:cubicBezTo>
                          <a:pt x="86" y="9"/>
                          <a:pt x="86" y="9"/>
                          <a:pt x="86" y="9"/>
                        </a:cubicBezTo>
                        <a:cubicBezTo>
                          <a:pt x="86" y="9"/>
                          <a:pt x="86" y="9"/>
                          <a:pt x="86" y="9"/>
                        </a:cubicBezTo>
                        <a:cubicBezTo>
                          <a:pt x="85" y="9"/>
                          <a:pt x="85" y="9"/>
                          <a:pt x="85" y="9"/>
                        </a:cubicBezTo>
                        <a:cubicBezTo>
                          <a:pt x="85" y="9"/>
                          <a:pt x="85" y="9"/>
                          <a:pt x="85" y="9"/>
                        </a:cubicBezTo>
                        <a:cubicBezTo>
                          <a:pt x="84" y="9"/>
                          <a:pt x="84" y="9"/>
                          <a:pt x="84" y="9"/>
                        </a:cubicBezTo>
                        <a:cubicBezTo>
                          <a:pt x="84" y="9"/>
                          <a:pt x="84" y="9"/>
                          <a:pt x="84" y="9"/>
                        </a:cubicBezTo>
                        <a:cubicBezTo>
                          <a:pt x="84" y="9"/>
                          <a:pt x="84" y="9"/>
                          <a:pt x="84" y="9"/>
                        </a:cubicBezTo>
                        <a:cubicBezTo>
                          <a:pt x="83" y="9"/>
                          <a:pt x="83" y="9"/>
                          <a:pt x="83" y="9"/>
                        </a:cubicBezTo>
                        <a:cubicBezTo>
                          <a:pt x="83" y="9"/>
                          <a:pt x="83" y="9"/>
                          <a:pt x="83" y="9"/>
                        </a:cubicBezTo>
                        <a:cubicBezTo>
                          <a:pt x="83" y="9"/>
                          <a:pt x="83" y="9"/>
                          <a:pt x="83" y="9"/>
                        </a:cubicBezTo>
                        <a:cubicBezTo>
                          <a:pt x="81" y="7"/>
                          <a:pt x="81" y="7"/>
                          <a:pt x="81" y="7"/>
                        </a:cubicBezTo>
                        <a:cubicBezTo>
                          <a:pt x="81" y="7"/>
                          <a:pt x="81" y="7"/>
                          <a:pt x="81" y="7"/>
                        </a:cubicBezTo>
                        <a:cubicBezTo>
                          <a:pt x="81" y="7"/>
                          <a:pt x="81" y="7"/>
                          <a:pt x="81" y="7"/>
                        </a:cubicBezTo>
                        <a:cubicBezTo>
                          <a:pt x="81" y="6"/>
                          <a:pt x="81" y="6"/>
                          <a:pt x="81" y="6"/>
                        </a:cubicBezTo>
                        <a:cubicBezTo>
                          <a:pt x="81" y="5"/>
                          <a:pt x="81" y="5"/>
                          <a:pt x="81" y="5"/>
                        </a:cubicBezTo>
                        <a:cubicBezTo>
                          <a:pt x="81" y="5"/>
                          <a:pt x="81" y="5"/>
                          <a:pt x="81" y="5"/>
                        </a:cubicBezTo>
                        <a:cubicBezTo>
                          <a:pt x="81" y="5"/>
                          <a:pt x="81" y="5"/>
                          <a:pt x="81" y="5"/>
                        </a:cubicBezTo>
                        <a:cubicBezTo>
                          <a:pt x="81" y="4"/>
                          <a:pt x="81" y="4"/>
                          <a:pt x="81" y="4"/>
                        </a:cubicBezTo>
                        <a:cubicBezTo>
                          <a:pt x="81" y="4"/>
                          <a:pt x="81" y="4"/>
                          <a:pt x="81" y="4"/>
                        </a:cubicBezTo>
                        <a:cubicBezTo>
                          <a:pt x="81" y="4"/>
                          <a:pt x="81" y="4"/>
                          <a:pt x="81" y="4"/>
                        </a:cubicBezTo>
                        <a:cubicBezTo>
                          <a:pt x="80" y="4"/>
                          <a:pt x="80" y="4"/>
                          <a:pt x="80" y="4"/>
                        </a:cubicBezTo>
                        <a:cubicBezTo>
                          <a:pt x="80" y="4"/>
                          <a:pt x="80" y="4"/>
                          <a:pt x="80" y="4"/>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79" y="2"/>
                          <a:pt x="79" y="2"/>
                          <a:pt x="79" y="2"/>
                        </a:cubicBezTo>
                        <a:cubicBezTo>
                          <a:pt x="79" y="2"/>
                          <a:pt x="79" y="2"/>
                          <a:pt x="79" y="2"/>
                        </a:cubicBezTo>
                        <a:cubicBezTo>
                          <a:pt x="79" y="2"/>
                          <a:pt x="79" y="2"/>
                          <a:pt x="79" y="2"/>
                        </a:cubicBezTo>
                        <a:cubicBezTo>
                          <a:pt x="78" y="2"/>
                          <a:pt x="78" y="2"/>
                          <a:pt x="78" y="2"/>
                        </a:cubicBezTo>
                        <a:cubicBezTo>
                          <a:pt x="78" y="2"/>
                          <a:pt x="78" y="2"/>
                          <a:pt x="78" y="2"/>
                        </a:cubicBezTo>
                        <a:cubicBezTo>
                          <a:pt x="77" y="2"/>
                          <a:pt x="77" y="2"/>
                          <a:pt x="77" y="2"/>
                        </a:cubicBezTo>
                        <a:cubicBezTo>
                          <a:pt x="77" y="2"/>
                          <a:pt x="77" y="2"/>
                          <a:pt x="77" y="2"/>
                        </a:cubicBezTo>
                        <a:cubicBezTo>
                          <a:pt x="77" y="1"/>
                          <a:pt x="77" y="1"/>
                          <a:pt x="77" y="1"/>
                        </a:cubicBezTo>
                        <a:cubicBezTo>
                          <a:pt x="77" y="1"/>
                          <a:pt x="77" y="1"/>
                          <a:pt x="77" y="1"/>
                        </a:cubicBezTo>
                        <a:cubicBezTo>
                          <a:pt x="76" y="1"/>
                          <a:pt x="76" y="1"/>
                          <a:pt x="76" y="1"/>
                        </a:cubicBezTo>
                        <a:cubicBezTo>
                          <a:pt x="76" y="1"/>
                          <a:pt x="76" y="1"/>
                          <a:pt x="76" y="1"/>
                        </a:cubicBezTo>
                        <a:cubicBezTo>
                          <a:pt x="76" y="1"/>
                          <a:pt x="76" y="1"/>
                          <a:pt x="76" y="1"/>
                        </a:cubicBezTo>
                        <a:cubicBezTo>
                          <a:pt x="76" y="0"/>
                          <a:pt x="76" y="0"/>
                          <a:pt x="76" y="0"/>
                        </a:cubicBezTo>
                        <a:cubicBezTo>
                          <a:pt x="54" y="5"/>
                          <a:pt x="33" y="10"/>
                          <a:pt x="11" y="14"/>
                        </a:cubicBezTo>
                        <a:cubicBezTo>
                          <a:pt x="11" y="12"/>
                          <a:pt x="11" y="10"/>
                          <a:pt x="10" y="8"/>
                        </a:cubicBezTo>
                        <a:cubicBezTo>
                          <a:pt x="9" y="9"/>
                          <a:pt x="9" y="9"/>
                          <a:pt x="9" y="9"/>
                        </a:cubicBezTo>
                        <a:cubicBezTo>
                          <a:pt x="8" y="10"/>
                          <a:pt x="8" y="10"/>
                          <a:pt x="8" y="10"/>
                        </a:cubicBezTo>
                        <a:cubicBezTo>
                          <a:pt x="8" y="10"/>
                          <a:pt x="8" y="10"/>
                          <a:pt x="8" y="10"/>
                        </a:cubicBezTo>
                        <a:cubicBezTo>
                          <a:pt x="7" y="11"/>
                          <a:pt x="7" y="11"/>
                          <a:pt x="7" y="11"/>
                        </a:cubicBezTo>
                        <a:cubicBezTo>
                          <a:pt x="7" y="11"/>
                          <a:pt x="7" y="11"/>
                          <a:pt x="7" y="11"/>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3"/>
                          <a:pt x="5" y="13"/>
                          <a:pt x="5" y="13"/>
                        </a:cubicBezTo>
                        <a:cubicBezTo>
                          <a:pt x="2" y="15"/>
                          <a:pt x="2" y="15"/>
                          <a:pt x="2" y="15"/>
                        </a:cubicBezTo>
                        <a:cubicBezTo>
                          <a:pt x="2" y="15"/>
                          <a:pt x="2" y="15"/>
                          <a:pt x="2" y="15"/>
                        </a:cubicBezTo>
                        <a:cubicBezTo>
                          <a:pt x="1" y="15"/>
                          <a:pt x="1" y="15"/>
                          <a:pt x="1" y="15"/>
                        </a:cubicBezTo>
                        <a:cubicBezTo>
                          <a:pt x="1" y="15"/>
                          <a:pt x="1" y="15"/>
                          <a:pt x="1" y="15"/>
                        </a:cubicBezTo>
                        <a:cubicBezTo>
                          <a:pt x="0" y="16"/>
                          <a:pt x="0" y="16"/>
                          <a:pt x="0" y="16"/>
                        </a:cubicBezTo>
                        <a:cubicBezTo>
                          <a:pt x="2" y="25"/>
                          <a:pt x="4" y="33"/>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6" y="48"/>
                          <a:pt x="7" y="54"/>
                          <a:pt x="8" y="60"/>
                        </a:cubicBezTo>
                        <a:cubicBezTo>
                          <a:pt x="32" y="56"/>
                          <a:pt x="55" y="51"/>
                          <a:pt x="79" y="46"/>
                        </a:cubicBezTo>
                        <a:cubicBezTo>
                          <a:pt x="79" y="46"/>
                          <a:pt x="79" y="46"/>
                          <a:pt x="79" y="46"/>
                        </a:cubicBezTo>
                        <a:cubicBezTo>
                          <a:pt x="79" y="46"/>
                          <a:pt x="79" y="46"/>
                          <a:pt x="79" y="46"/>
                        </a:cubicBezTo>
                        <a:cubicBezTo>
                          <a:pt x="79" y="45"/>
                          <a:pt x="79" y="45"/>
                          <a:pt x="79" y="45"/>
                        </a:cubicBezTo>
                        <a:cubicBezTo>
                          <a:pt x="79" y="44"/>
                          <a:pt x="79" y="44"/>
                          <a:pt x="79" y="44"/>
                        </a:cubicBezTo>
                        <a:cubicBezTo>
                          <a:pt x="80" y="44"/>
                          <a:pt x="80" y="44"/>
                          <a:pt x="80" y="44"/>
                        </a:cubicBezTo>
                        <a:cubicBezTo>
                          <a:pt x="80" y="44"/>
                          <a:pt x="80" y="44"/>
                          <a:pt x="80" y="44"/>
                        </a:cubicBezTo>
                        <a:cubicBezTo>
                          <a:pt x="80" y="43"/>
                          <a:pt x="80" y="43"/>
                          <a:pt x="80" y="43"/>
                        </a:cubicBezTo>
                        <a:cubicBezTo>
                          <a:pt x="81" y="43"/>
                          <a:pt x="81" y="43"/>
                          <a:pt x="81" y="43"/>
                        </a:cubicBezTo>
                        <a:cubicBezTo>
                          <a:pt x="82" y="43"/>
                          <a:pt x="82" y="43"/>
                          <a:pt x="82" y="43"/>
                        </a:cubicBezTo>
                        <a:cubicBezTo>
                          <a:pt x="82" y="43"/>
                          <a:pt x="82" y="43"/>
                          <a:pt x="82" y="43"/>
                        </a:cubicBezTo>
                        <a:cubicBezTo>
                          <a:pt x="83" y="43"/>
                          <a:pt x="83" y="43"/>
                          <a:pt x="83" y="43"/>
                        </a:cubicBezTo>
                        <a:cubicBezTo>
                          <a:pt x="83" y="43"/>
                          <a:pt x="83" y="43"/>
                          <a:pt x="83" y="43"/>
                        </a:cubicBezTo>
                        <a:cubicBezTo>
                          <a:pt x="83" y="43"/>
                          <a:pt x="84" y="43"/>
                          <a:pt x="84" y="43"/>
                        </a:cubicBezTo>
                        <a:cubicBezTo>
                          <a:pt x="84" y="43"/>
                          <a:pt x="84" y="43"/>
                          <a:pt x="84" y="43"/>
                        </a:cubicBezTo>
                        <a:cubicBezTo>
                          <a:pt x="84" y="42"/>
                          <a:pt x="84" y="42"/>
                          <a:pt x="84" y="42"/>
                        </a:cubicBezTo>
                        <a:cubicBezTo>
                          <a:pt x="84" y="42"/>
                          <a:pt x="84" y="42"/>
                          <a:pt x="84" y="42"/>
                        </a:cubicBezTo>
                        <a:cubicBezTo>
                          <a:pt x="85" y="42"/>
                          <a:pt x="85" y="42"/>
                          <a:pt x="85" y="42"/>
                        </a:cubicBezTo>
                        <a:cubicBezTo>
                          <a:pt x="85" y="41"/>
                          <a:pt x="85" y="41"/>
                          <a:pt x="85" y="41"/>
                        </a:cubicBezTo>
                        <a:cubicBezTo>
                          <a:pt x="86" y="41"/>
                          <a:pt x="86" y="41"/>
                          <a:pt x="86" y="41"/>
                        </a:cubicBezTo>
                        <a:cubicBezTo>
                          <a:pt x="86" y="41"/>
                          <a:pt x="86" y="41"/>
                          <a:pt x="86" y="41"/>
                        </a:cubicBezTo>
                        <a:cubicBezTo>
                          <a:pt x="87" y="41"/>
                          <a:pt x="87" y="41"/>
                          <a:pt x="87" y="41"/>
                        </a:cubicBezTo>
                        <a:cubicBezTo>
                          <a:pt x="88" y="40"/>
                          <a:pt x="88" y="40"/>
                          <a:pt x="88" y="40"/>
                        </a:cubicBezTo>
                        <a:cubicBezTo>
                          <a:pt x="88" y="40"/>
                          <a:pt x="88" y="40"/>
                          <a:pt x="88" y="40"/>
                        </a:cubicBezTo>
                        <a:cubicBezTo>
                          <a:pt x="88" y="39"/>
                          <a:pt x="88" y="39"/>
                          <a:pt x="88" y="39"/>
                        </a:cubicBezTo>
                        <a:cubicBezTo>
                          <a:pt x="88" y="39"/>
                          <a:pt x="88" y="39"/>
                          <a:pt x="88" y="39"/>
                        </a:cubicBezTo>
                        <a:cubicBezTo>
                          <a:pt x="88" y="39"/>
                          <a:pt x="88" y="39"/>
                          <a:pt x="88" y="39"/>
                        </a:cubicBezTo>
                        <a:cubicBezTo>
                          <a:pt x="88" y="38"/>
                          <a:pt x="88" y="38"/>
                          <a:pt x="88" y="38"/>
                        </a:cubicBezTo>
                        <a:cubicBezTo>
                          <a:pt x="88" y="38"/>
                          <a:pt x="88" y="38"/>
                          <a:pt x="88" y="38"/>
                        </a:cubicBezTo>
                        <a:cubicBezTo>
                          <a:pt x="89" y="38"/>
                          <a:pt x="89" y="38"/>
                          <a:pt x="89" y="38"/>
                        </a:cubicBezTo>
                        <a:cubicBezTo>
                          <a:pt x="89" y="37"/>
                          <a:pt x="89" y="37"/>
                          <a:pt x="89" y="37"/>
                        </a:cubicBezTo>
                        <a:cubicBezTo>
                          <a:pt x="89" y="37"/>
                          <a:pt x="89" y="37"/>
                          <a:pt x="89" y="37"/>
                        </a:cubicBezTo>
                        <a:cubicBezTo>
                          <a:pt x="89" y="37"/>
                          <a:pt x="89" y="37"/>
                          <a:pt x="89" y="37"/>
                        </a:cubicBezTo>
                        <a:cubicBezTo>
                          <a:pt x="90" y="36"/>
                          <a:pt x="90" y="36"/>
                          <a:pt x="90" y="36"/>
                        </a:cubicBezTo>
                        <a:cubicBezTo>
                          <a:pt x="90" y="36"/>
                          <a:pt x="90" y="36"/>
                          <a:pt x="90" y="36"/>
                        </a:cubicBezTo>
                        <a:cubicBezTo>
                          <a:pt x="91" y="36"/>
                          <a:pt x="91" y="36"/>
                          <a:pt x="91" y="36"/>
                        </a:cubicBezTo>
                        <a:cubicBezTo>
                          <a:pt x="91" y="36"/>
                          <a:pt x="91" y="36"/>
                          <a:pt x="91" y="36"/>
                        </a:cubicBezTo>
                        <a:cubicBezTo>
                          <a:pt x="91" y="35"/>
                          <a:pt x="91" y="35"/>
                          <a:pt x="91" y="35"/>
                        </a:cubicBezTo>
                        <a:cubicBezTo>
                          <a:pt x="91" y="35"/>
                          <a:pt x="91" y="35"/>
                          <a:pt x="91" y="35"/>
                        </a:cubicBezTo>
                        <a:cubicBezTo>
                          <a:pt x="92" y="35"/>
                          <a:pt x="92" y="35"/>
                          <a:pt x="92" y="35"/>
                        </a:cubicBezTo>
                        <a:cubicBezTo>
                          <a:pt x="92" y="34"/>
                          <a:pt x="92" y="34"/>
                          <a:pt x="92" y="34"/>
                        </a:cubicBezTo>
                        <a:cubicBezTo>
                          <a:pt x="92" y="34"/>
                          <a:pt x="92" y="34"/>
                          <a:pt x="92" y="34"/>
                        </a:cubicBezTo>
                        <a:cubicBezTo>
                          <a:pt x="93" y="34"/>
                          <a:pt x="93" y="34"/>
                          <a:pt x="93" y="34"/>
                        </a:cubicBezTo>
                        <a:lnTo>
                          <a:pt x="92" y="33"/>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1" name="Freeform 350">
                    <a:extLst>
                      <a:ext uri="{FF2B5EF4-FFF2-40B4-BE49-F238E27FC236}">
                        <a16:creationId xmlns="" xmlns:a16="http://schemas.microsoft.com/office/drawing/2014/main" id="{4645E90D-0F59-42F9-9CB5-21DA14E6A2C2}"/>
                      </a:ext>
                    </a:extLst>
                  </p:cNvPr>
                  <p:cNvSpPr>
                    <a:spLocks noEditPoints="1"/>
                  </p:cNvSpPr>
                  <p:nvPr/>
                </p:nvSpPr>
                <p:spPr bwMode="auto">
                  <a:xfrm>
                    <a:off x="7023711" y="3406108"/>
                    <a:ext cx="629102" cy="477069"/>
                  </a:xfrm>
                  <a:custGeom>
                    <a:avLst/>
                    <a:gdLst>
                      <a:gd name="T0" fmla="*/ 44 w 120"/>
                      <a:gd name="T1" fmla="*/ 24 h 91"/>
                      <a:gd name="T2" fmla="*/ 46 w 120"/>
                      <a:gd name="T3" fmla="*/ 21 h 91"/>
                      <a:gd name="T4" fmla="*/ 117 w 120"/>
                      <a:gd name="T5" fmla="*/ 68 h 91"/>
                      <a:gd name="T6" fmla="*/ 91 w 120"/>
                      <a:gd name="T7" fmla="*/ 80 h 91"/>
                      <a:gd name="T8" fmla="*/ 89 w 120"/>
                      <a:gd name="T9" fmla="*/ 75 h 91"/>
                      <a:gd name="T10" fmla="*/ 91 w 120"/>
                      <a:gd name="T11" fmla="*/ 83 h 91"/>
                      <a:gd name="T12" fmla="*/ 94 w 120"/>
                      <a:gd name="T13" fmla="*/ 80 h 91"/>
                      <a:gd name="T14" fmla="*/ 96 w 120"/>
                      <a:gd name="T15" fmla="*/ 74 h 91"/>
                      <a:gd name="T16" fmla="*/ 88 w 120"/>
                      <a:gd name="T17" fmla="*/ 28 h 91"/>
                      <a:gd name="T18" fmla="*/ 86 w 120"/>
                      <a:gd name="T19" fmla="*/ 28 h 91"/>
                      <a:gd name="T20" fmla="*/ 85 w 120"/>
                      <a:gd name="T21" fmla="*/ 23 h 91"/>
                      <a:gd name="T22" fmla="*/ 84 w 120"/>
                      <a:gd name="T23" fmla="*/ 20 h 91"/>
                      <a:gd name="T24" fmla="*/ 84 w 120"/>
                      <a:gd name="T25" fmla="*/ 15 h 91"/>
                      <a:gd name="T26" fmla="*/ 83 w 120"/>
                      <a:gd name="T27" fmla="*/ 10 h 91"/>
                      <a:gd name="T28" fmla="*/ 81 w 120"/>
                      <a:gd name="T29" fmla="*/ 4 h 91"/>
                      <a:gd name="T30" fmla="*/ 80 w 120"/>
                      <a:gd name="T31" fmla="*/ 2 h 91"/>
                      <a:gd name="T32" fmla="*/ 55 w 120"/>
                      <a:gd name="T33" fmla="*/ 8 h 91"/>
                      <a:gd name="T34" fmla="*/ 47 w 120"/>
                      <a:gd name="T35" fmla="*/ 22 h 91"/>
                      <a:gd name="T36" fmla="*/ 43 w 120"/>
                      <a:gd name="T37" fmla="*/ 28 h 91"/>
                      <a:gd name="T38" fmla="*/ 44 w 120"/>
                      <a:gd name="T39" fmla="*/ 29 h 91"/>
                      <a:gd name="T40" fmla="*/ 45 w 120"/>
                      <a:gd name="T41" fmla="*/ 32 h 91"/>
                      <a:gd name="T42" fmla="*/ 45 w 120"/>
                      <a:gd name="T43" fmla="*/ 34 h 91"/>
                      <a:gd name="T44" fmla="*/ 45 w 120"/>
                      <a:gd name="T45" fmla="*/ 39 h 91"/>
                      <a:gd name="T46" fmla="*/ 37 w 120"/>
                      <a:gd name="T47" fmla="*/ 45 h 91"/>
                      <a:gd name="T48" fmla="*/ 28 w 120"/>
                      <a:gd name="T49" fmla="*/ 48 h 91"/>
                      <a:gd name="T50" fmla="*/ 7 w 120"/>
                      <a:gd name="T51" fmla="*/ 54 h 91"/>
                      <a:gd name="T52" fmla="*/ 11 w 120"/>
                      <a:gd name="T53" fmla="*/ 58 h 91"/>
                      <a:gd name="T54" fmla="*/ 8 w 120"/>
                      <a:gd name="T55" fmla="*/ 65 h 91"/>
                      <a:gd name="T56" fmla="*/ 2 w 120"/>
                      <a:gd name="T57" fmla="*/ 72 h 91"/>
                      <a:gd name="T58" fmla="*/ 69 w 120"/>
                      <a:gd name="T59" fmla="*/ 67 h 91"/>
                      <a:gd name="T60" fmla="*/ 71 w 120"/>
                      <a:gd name="T61" fmla="*/ 72 h 91"/>
                      <a:gd name="T62" fmla="*/ 77 w 120"/>
                      <a:gd name="T63" fmla="*/ 74 h 91"/>
                      <a:gd name="T64" fmla="*/ 113 w 120"/>
                      <a:gd name="T65" fmla="*/ 73 h 91"/>
                      <a:gd name="T66" fmla="*/ 117 w 120"/>
                      <a:gd name="T67" fmla="*/ 72 h 91"/>
                      <a:gd name="T68" fmla="*/ 91 w 120"/>
                      <a:gd name="T69" fmla="*/ 83 h 91"/>
                      <a:gd name="T70" fmla="*/ 100 w 120"/>
                      <a:gd name="T71" fmla="*/ 85 h 91"/>
                      <a:gd name="T72" fmla="*/ 9 w 120"/>
                      <a:gd name="T73" fmla="*/ 55 h 91"/>
                      <a:gd name="T74" fmla="*/ 118 w 120"/>
                      <a:gd name="T75" fmla="*/ 72 h 91"/>
                      <a:gd name="T76" fmla="*/ 115 w 120"/>
                      <a:gd name="T77" fmla="*/ 74 h 91"/>
                      <a:gd name="T78" fmla="*/ 112 w 120"/>
                      <a:gd name="T79" fmla="*/ 77 h 91"/>
                      <a:gd name="T80" fmla="*/ 111 w 120"/>
                      <a:gd name="T81" fmla="*/ 75 h 91"/>
                      <a:gd name="T82" fmla="*/ 112 w 120"/>
                      <a:gd name="T83" fmla="*/ 73 h 91"/>
                      <a:gd name="T84" fmla="*/ 112 w 120"/>
                      <a:gd name="T85" fmla="*/ 73 h 91"/>
                      <a:gd name="T86" fmla="*/ 103 w 120"/>
                      <a:gd name="T87" fmla="*/ 78 h 91"/>
                      <a:gd name="T88" fmla="*/ 99 w 120"/>
                      <a:gd name="T89" fmla="*/ 79 h 91"/>
                      <a:gd name="T90" fmla="*/ 98 w 120"/>
                      <a:gd name="T91" fmla="*/ 79 h 91"/>
                      <a:gd name="T92" fmla="*/ 97 w 120"/>
                      <a:gd name="T93" fmla="*/ 80 h 91"/>
                      <a:gd name="T94" fmla="*/ 94 w 120"/>
                      <a:gd name="T95" fmla="*/ 83 h 91"/>
                      <a:gd name="T96" fmla="*/ 91 w 120"/>
                      <a:gd name="T97" fmla="*/ 86 h 91"/>
                      <a:gd name="T98" fmla="*/ 92 w 120"/>
                      <a:gd name="T99" fmla="*/ 88 h 91"/>
                      <a:gd name="T100" fmla="*/ 94 w 120"/>
                      <a:gd name="T101" fmla="*/ 86 h 91"/>
                      <a:gd name="T102" fmla="*/ 95 w 120"/>
                      <a:gd name="T103" fmla="*/ 87 h 91"/>
                      <a:gd name="T104" fmla="*/ 102 w 120"/>
                      <a:gd name="T105" fmla="*/ 83 h 91"/>
                      <a:gd name="T106" fmla="*/ 106 w 120"/>
                      <a:gd name="T107" fmla="*/ 81 h 91"/>
                      <a:gd name="T108" fmla="*/ 109 w 120"/>
                      <a:gd name="T109" fmla="*/ 80 h 91"/>
                      <a:gd name="T110" fmla="*/ 113 w 120"/>
                      <a:gd name="T111" fmla="*/ 77 h 91"/>
                      <a:gd name="T112" fmla="*/ 105 w 120"/>
                      <a:gd name="T113" fmla="*/ 82 h 91"/>
                      <a:gd name="T114" fmla="*/ 90 w 120"/>
                      <a:gd name="T115" fmla="*/ 87 h 91"/>
                      <a:gd name="T116" fmla="*/ 88 w 120"/>
                      <a:gd name="T117" fmla="*/ 90 h 91"/>
                      <a:gd name="T118" fmla="*/ 44 w 120"/>
                      <a:gd name="T119" fmla="*/ 2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0" h="91">
                        <a:moveTo>
                          <a:pt x="44" y="24"/>
                        </a:moveTo>
                        <a:cubicBezTo>
                          <a:pt x="44" y="24"/>
                          <a:pt x="44" y="24"/>
                          <a:pt x="44" y="24"/>
                        </a:cubicBezTo>
                        <a:cubicBezTo>
                          <a:pt x="44" y="24"/>
                          <a:pt x="44" y="24"/>
                          <a:pt x="44" y="24"/>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4" y="23"/>
                          <a:pt x="44" y="23"/>
                          <a:pt x="44" y="23"/>
                        </a:cubicBezTo>
                        <a:cubicBezTo>
                          <a:pt x="44" y="23"/>
                          <a:pt x="44" y="23"/>
                          <a:pt x="44" y="23"/>
                        </a:cubicBezTo>
                        <a:cubicBezTo>
                          <a:pt x="44" y="23"/>
                          <a:pt x="44" y="23"/>
                          <a:pt x="44" y="23"/>
                        </a:cubicBezTo>
                        <a:cubicBezTo>
                          <a:pt x="44" y="23"/>
                          <a:pt x="44" y="23"/>
                          <a:pt x="44" y="23"/>
                        </a:cubicBezTo>
                        <a:cubicBezTo>
                          <a:pt x="44" y="24"/>
                          <a:pt x="44" y="24"/>
                          <a:pt x="44" y="24"/>
                        </a:cubicBezTo>
                        <a:close/>
                        <a:moveTo>
                          <a:pt x="45" y="22"/>
                        </a:moveTo>
                        <a:cubicBezTo>
                          <a:pt x="45" y="22"/>
                          <a:pt x="45" y="22"/>
                          <a:pt x="45" y="22"/>
                        </a:cubicBezTo>
                        <a:cubicBezTo>
                          <a:pt x="46" y="23"/>
                          <a:pt x="46" y="23"/>
                          <a:pt x="46" y="23"/>
                        </a:cubicBezTo>
                        <a:cubicBezTo>
                          <a:pt x="46" y="23"/>
                          <a:pt x="46" y="23"/>
                          <a:pt x="46" y="23"/>
                        </a:cubicBezTo>
                        <a:cubicBezTo>
                          <a:pt x="46" y="23"/>
                          <a:pt x="46" y="23"/>
                          <a:pt x="46" y="23"/>
                        </a:cubicBezTo>
                        <a:cubicBezTo>
                          <a:pt x="46" y="22"/>
                          <a:pt x="46" y="22"/>
                          <a:pt x="46" y="22"/>
                        </a:cubicBezTo>
                        <a:cubicBezTo>
                          <a:pt x="46" y="22"/>
                          <a:pt x="46" y="22"/>
                          <a:pt x="46" y="22"/>
                        </a:cubicBezTo>
                        <a:cubicBezTo>
                          <a:pt x="47" y="22"/>
                          <a:pt x="47" y="22"/>
                          <a:pt x="47" y="22"/>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6" y="21"/>
                          <a:pt x="46" y="21"/>
                          <a:pt x="46" y="21"/>
                        </a:cubicBezTo>
                        <a:cubicBezTo>
                          <a:pt x="46" y="21"/>
                          <a:pt x="46" y="21"/>
                          <a:pt x="46" y="21"/>
                        </a:cubicBezTo>
                        <a:cubicBezTo>
                          <a:pt x="46" y="21"/>
                          <a:pt x="46" y="21"/>
                          <a:pt x="46" y="21"/>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lose/>
                        <a:moveTo>
                          <a:pt x="117" y="68"/>
                        </a:moveTo>
                        <a:cubicBezTo>
                          <a:pt x="117" y="68"/>
                          <a:pt x="117" y="68"/>
                          <a:pt x="117" y="68"/>
                        </a:cubicBezTo>
                        <a:cubicBezTo>
                          <a:pt x="117" y="68"/>
                          <a:pt x="117" y="68"/>
                          <a:pt x="117" y="68"/>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7" y="67"/>
                          <a:pt x="117" y="67"/>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lose/>
                        <a:moveTo>
                          <a:pt x="91" y="80"/>
                        </a:moveTo>
                        <a:cubicBezTo>
                          <a:pt x="91" y="79"/>
                          <a:pt x="91" y="79"/>
                          <a:pt x="91" y="79"/>
                        </a:cubicBezTo>
                        <a:cubicBezTo>
                          <a:pt x="90" y="78"/>
                          <a:pt x="90" y="78"/>
                          <a:pt x="90" y="78"/>
                        </a:cubicBezTo>
                        <a:cubicBezTo>
                          <a:pt x="90" y="77"/>
                          <a:pt x="90" y="77"/>
                          <a:pt x="90" y="77"/>
                        </a:cubicBezTo>
                        <a:cubicBezTo>
                          <a:pt x="90" y="77"/>
                          <a:pt x="90" y="77"/>
                          <a:pt x="90" y="77"/>
                        </a:cubicBezTo>
                        <a:cubicBezTo>
                          <a:pt x="90" y="76"/>
                          <a:pt x="90" y="76"/>
                          <a:pt x="90" y="76"/>
                        </a:cubicBezTo>
                        <a:cubicBezTo>
                          <a:pt x="89" y="76"/>
                          <a:pt x="89" y="76"/>
                          <a:pt x="89" y="76"/>
                        </a:cubicBezTo>
                        <a:cubicBezTo>
                          <a:pt x="89" y="76"/>
                          <a:pt x="89" y="76"/>
                          <a:pt x="89" y="76"/>
                        </a:cubicBezTo>
                        <a:cubicBezTo>
                          <a:pt x="89" y="76"/>
                          <a:pt x="89" y="76"/>
                          <a:pt x="89" y="76"/>
                        </a:cubicBezTo>
                        <a:cubicBezTo>
                          <a:pt x="89" y="75"/>
                          <a:pt x="89" y="75"/>
                          <a:pt x="89" y="75"/>
                        </a:cubicBezTo>
                        <a:cubicBezTo>
                          <a:pt x="88" y="75"/>
                          <a:pt x="88" y="75"/>
                          <a:pt x="88" y="75"/>
                        </a:cubicBezTo>
                        <a:cubicBezTo>
                          <a:pt x="88" y="75"/>
                          <a:pt x="88" y="75"/>
                          <a:pt x="88" y="75"/>
                        </a:cubicBezTo>
                        <a:cubicBezTo>
                          <a:pt x="88" y="75"/>
                          <a:pt x="88" y="75"/>
                          <a:pt x="88" y="75"/>
                        </a:cubicBezTo>
                        <a:cubicBezTo>
                          <a:pt x="88" y="74"/>
                          <a:pt x="88" y="74"/>
                          <a:pt x="88" y="74"/>
                        </a:cubicBezTo>
                        <a:cubicBezTo>
                          <a:pt x="89" y="74"/>
                          <a:pt x="89" y="74"/>
                          <a:pt x="89" y="74"/>
                        </a:cubicBezTo>
                        <a:cubicBezTo>
                          <a:pt x="89" y="74"/>
                          <a:pt x="89" y="74"/>
                          <a:pt x="89" y="74"/>
                        </a:cubicBezTo>
                        <a:cubicBezTo>
                          <a:pt x="89" y="74"/>
                          <a:pt x="89" y="74"/>
                          <a:pt x="89" y="74"/>
                        </a:cubicBezTo>
                        <a:cubicBezTo>
                          <a:pt x="89" y="75"/>
                          <a:pt x="89" y="75"/>
                          <a:pt x="89" y="75"/>
                        </a:cubicBezTo>
                        <a:cubicBezTo>
                          <a:pt x="89" y="75"/>
                          <a:pt x="89" y="75"/>
                          <a:pt x="89" y="75"/>
                        </a:cubicBezTo>
                        <a:cubicBezTo>
                          <a:pt x="89" y="75"/>
                          <a:pt x="89" y="75"/>
                          <a:pt x="89" y="75"/>
                        </a:cubicBezTo>
                        <a:cubicBezTo>
                          <a:pt x="90" y="76"/>
                          <a:pt x="90" y="76"/>
                          <a:pt x="90" y="76"/>
                        </a:cubicBezTo>
                        <a:cubicBezTo>
                          <a:pt x="90" y="76"/>
                          <a:pt x="90" y="76"/>
                          <a:pt x="90" y="76"/>
                        </a:cubicBezTo>
                        <a:cubicBezTo>
                          <a:pt x="90" y="76"/>
                          <a:pt x="90" y="76"/>
                          <a:pt x="90" y="76"/>
                        </a:cubicBezTo>
                        <a:cubicBezTo>
                          <a:pt x="91" y="77"/>
                          <a:pt x="91" y="77"/>
                          <a:pt x="91" y="77"/>
                        </a:cubicBezTo>
                        <a:cubicBezTo>
                          <a:pt x="91" y="77"/>
                          <a:pt x="91" y="77"/>
                          <a:pt x="91" y="77"/>
                        </a:cubicBezTo>
                        <a:cubicBezTo>
                          <a:pt x="91" y="79"/>
                          <a:pt x="91" y="79"/>
                          <a:pt x="91" y="79"/>
                        </a:cubicBezTo>
                        <a:cubicBezTo>
                          <a:pt x="91" y="79"/>
                          <a:pt x="91" y="79"/>
                          <a:pt x="91" y="79"/>
                        </a:cubicBezTo>
                        <a:cubicBezTo>
                          <a:pt x="91" y="80"/>
                          <a:pt x="91" y="80"/>
                          <a:pt x="91" y="80"/>
                        </a:cubicBezTo>
                        <a:cubicBezTo>
                          <a:pt x="91" y="81"/>
                          <a:pt x="91" y="81"/>
                          <a:pt x="91" y="81"/>
                        </a:cubicBezTo>
                        <a:cubicBezTo>
                          <a:pt x="91" y="82"/>
                          <a:pt x="91" y="82"/>
                          <a:pt x="91" y="82"/>
                        </a:cubicBezTo>
                        <a:cubicBezTo>
                          <a:pt x="91" y="82"/>
                          <a:pt x="91" y="82"/>
                          <a:pt x="91" y="82"/>
                        </a:cubicBezTo>
                        <a:cubicBezTo>
                          <a:pt x="91" y="82"/>
                          <a:pt x="91" y="82"/>
                          <a:pt x="91" y="82"/>
                        </a:cubicBezTo>
                        <a:cubicBezTo>
                          <a:pt x="91" y="83"/>
                          <a:pt x="91" y="83"/>
                          <a:pt x="91" y="83"/>
                        </a:cubicBezTo>
                        <a:cubicBezTo>
                          <a:pt x="91" y="83"/>
                          <a:pt x="91" y="83"/>
                          <a:pt x="91" y="83"/>
                        </a:cubicBezTo>
                        <a:cubicBezTo>
                          <a:pt x="91" y="83"/>
                          <a:pt x="91" y="83"/>
                          <a:pt x="91" y="83"/>
                        </a:cubicBezTo>
                        <a:cubicBezTo>
                          <a:pt x="91" y="83"/>
                          <a:pt x="91" y="83"/>
                          <a:pt x="91" y="83"/>
                        </a:cubicBezTo>
                        <a:cubicBezTo>
                          <a:pt x="91" y="84"/>
                          <a:pt x="91" y="84"/>
                          <a:pt x="91" y="84"/>
                        </a:cubicBezTo>
                        <a:cubicBezTo>
                          <a:pt x="92" y="83"/>
                          <a:pt x="92" y="83"/>
                          <a:pt x="92" y="83"/>
                        </a:cubicBezTo>
                        <a:cubicBezTo>
                          <a:pt x="92" y="83"/>
                          <a:pt x="92" y="83"/>
                          <a:pt x="92" y="83"/>
                        </a:cubicBezTo>
                        <a:cubicBezTo>
                          <a:pt x="93" y="83"/>
                          <a:pt x="93" y="83"/>
                          <a:pt x="93" y="83"/>
                        </a:cubicBezTo>
                        <a:cubicBezTo>
                          <a:pt x="93" y="83"/>
                          <a:pt x="93" y="83"/>
                          <a:pt x="93" y="83"/>
                        </a:cubicBezTo>
                        <a:cubicBezTo>
                          <a:pt x="93" y="83"/>
                          <a:pt x="93" y="83"/>
                          <a:pt x="93" y="83"/>
                        </a:cubicBezTo>
                        <a:cubicBezTo>
                          <a:pt x="93" y="83"/>
                          <a:pt x="93" y="83"/>
                          <a:pt x="93" y="83"/>
                        </a:cubicBezTo>
                        <a:cubicBezTo>
                          <a:pt x="93" y="82"/>
                          <a:pt x="93" y="82"/>
                          <a:pt x="93" y="82"/>
                        </a:cubicBezTo>
                        <a:cubicBezTo>
                          <a:pt x="93" y="82"/>
                          <a:pt x="93" y="82"/>
                          <a:pt x="93" y="82"/>
                        </a:cubicBezTo>
                        <a:cubicBezTo>
                          <a:pt x="93" y="82"/>
                          <a:pt x="93" y="82"/>
                          <a:pt x="93" y="82"/>
                        </a:cubicBezTo>
                        <a:cubicBezTo>
                          <a:pt x="93" y="82"/>
                          <a:pt x="93" y="82"/>
                          <a:pt x="93" y="82"/>
                        </a:cubicBezTo>
                        <a:cubicBezTo>
                          <a:pt x="93" y="82"/>
                          <a:pt x="93" y="82"/>
                          <a:pt x="93" y="82"/>
                        </a:cubicBezTo>
                        <a:cubicBezTo>
                          <a:pt x="93" y="81"/>
                          <a:pt x="93" y="81"/>
                          <a:pt x="93" y="81"/>
                        </a:cubicBezTo>
                        <a:cubicBezTo>
                          <a:pt x="93" y="81"/>
                          <a:pt x="93" y="81"/>
                          <a:pt x="93" y="81"/>
                        </a:cubicBezTo>
                        <a:cubicBezTo>
                          <a:pt x="94" y="80"/>
                          <a:pt x="94" y="80"/>
                          <a:pt x="94" y="80"/>
                        </a:cubicBezTo>
                        <a:cubicBezTo>
                          <a:pt x="94" y="80"/>
                          <a:pt x="94" y="80"/>
                          <a:pt x="94" y="80"/>
                        </a:cubicBezTo>
                        <a:cubicBezTo>
                          <a:pt x="94" y="80"/>
                          <a:pt x="94" y="80"/>
                          <a:pt x="94" y="80"/>
                        </a:cubicBezTo>
                        <a:cubicBezTo>
                          <a:pt x="94" y="80"/>
                          <a:pt x="94" y="80"/>
                          <a:pt x="94" y="80"/>
                        </a:cubicBezTo>
                        <a:cubicBezTo>
                          <a:pt x="94" y="80"/>
                          <a:pt x="94" y="80"/>
                          <a:pt x="94" y="80"/>
                        </a:cubicBezTo>
                        <a:cubicBezTo>
                          <a:pt x="95" y="79"/>
                          <a:pt x="95" y="79"/>
                          <a:pt x="95" y="79"/>
                        </a:cubicBezTo>
                        <a:cubicBezTo>
                          <a:pt x="95" y="79"/>
                          <a:pt x="95" y="79"/>
                          <a:pt x="95" y="79"/>
                        </a:cubicBezTo>
                        <a:cubicBezTo>
                          <a:pt x="95" y="79"/>
                          <a:pt x="95" y="79"/>
                          <a:pt x="95" y="79"/>
                        </a:cubicBezTo>
                        <a:cubicBezTo>
                          <a:pt x="95" y="79"/>
                          <a:pt x="95" y="79"/>
                          <a:pt x="95" y="79"/>
                        </a:cubicBezTo>
                        <a:cubicBezTo>
                          <a:pt x="95" y="79"/>
                          <a:pt x="94" y="79"/>
                          <a:pt x="94" y="78"/>
                        </a:cubicBezTo>
                        <a:cubicBezTo>
                          <a:pt x="94" y="78"/>
                          <a:pt x="94" y="78"/>
                          <a:pt x="94" y="78"/>
                        </a:cubicBezTo>
                        <a:cubicBezTo>
                          <a:pt x="94" y="78"/>
                          <a:pt x="94" y="78"/>
                          <a:pt x="94" y="78"/>
                        </a:cubicBezTo>
                        <a:cubicBezTo>
                          <a:pt x="94" y="78"/>
                          <a:pt x="94" y="78"/>
                          <a:pt x="94" y="78"/>
                        </a:cubicBezTo>
                        <a:cubicBezTo>
                          <a:pt x="94" y="78"/>
                          <a:pt x="94" y="78"/>
                          <a:pt x="94" y="78"/>
                        </a:cubicBezTo>
                        <a:cubicBezTo>
                          <a:pt x="94" y="78"/>
                          <a:pt x="94" y="78"/>
                          <a:pt x="94" y="78"/>
                        </a:cubicBezTo>
                        <a:cubicBezTo>
                          <a:pt x="94" y="78"/>
                          <a:pt x="93" y="78"/>
                          <a:pt x="93" y="77"/>
                        </a:cubicBezTo>
                        <a:cubicBezTo>
                          <a:pt x="93" y="77"/>
                          <a:pt x="93" y="77"/>
                          <a:pt x="93" y="77"/>
                        </a:cubicBezTo>
                        <a:cubicBezTo>
                          <a:pt x="93" y="77"/>
                          <a:pt x="93" y="77"/>
                          <a:pt x="93" y="77"/>
                        </a:cubicBezTo>
                        <a:cubicBezTo>
                          <a:pt x="94" y="76"/>
                          <a:pt x="95" y="75"/>
                          <a:pt x="96" y="74"/>
                        </a:cubicBezTo>
                        <a:cubicBezTo>
                          <a:pt x="96" y="74"/>
                          <a:pt x="96" y="74"/>
                          <a:pt x="96" y="74"/>
                        </a:cubicBezTo>
                        <a:cubicBezTo>
                          <a:pt x="96" y="74"/>
                          <a:pt x="96" y="74"/>
                          <a:pt x="96" y="74"/>
                        </a:cubicBezTo>
                        <a:cubicBezTo>
                          <a:pt x="95" y="73"/>
                          <a:pt x="95" y="73"/>
                          <a:pt x="95" y="73"/>
                        </a:cubicBezTo>
                        <a:cubicBezTo>
                          <a:pt x="94" y="68"/>
                          <a:pt x="93" y="63"/>
                          <a:pt x="92" y="58"/>
                        </a:cubicBezTo>
                        <a:cubicBezTo>
                          <a:pt x="92" y="58"/>
                          <a:pt x="92" y="58"/>
                          <a:pt x="92" y="58"/>
                        </a:cubicBezTo>
                        <a:cubicBezTo>
                          <a:pt x="92" y="53"/>
                          <a:pt x="92" y="49"/>
                          <a:pt x="92" y="44"/>
                        </a:cubicBezTo>
                        <a:cubicBezTo>
                          <a:pt x="92" y="44"/>
                          <a:pt x="92" y="44"/>
                          <a:pt x="92" y="44"/>
                        </a:cubicBezTo>
                        <a:cubicBezTo>
                          <a:pt x="92" y="44"/>
                          <a:pt x="92" y="44"/>
                          <a:pt x="92" y="44"/>
                        </a:cubicBezTo>
                        <a:cubicBezTo>
                          <a:pt x="91" y="43"/>
                          <a:pt x="91" y="43"/>
                          <a:pt x="91" y="43"/>
                        </a:cubicBezTo>
                        <a:cubicBezTo>
                          <a:pt x="91" y="43"/>
                          <a:pt x="91" y="43"/>
                          <a:pt x="91" y="43"/>
                        </a:cubicBezTo>
                        <a:cubicBezTo>
                          <a:pt x="91" y="42"/>
                          <a:pt x="91" y="42"/>
                          <a:pt x="91" y="42"/>
                        </a:cubicBezTo>
                        <a:cubicBezTo>
                          <a:pt x="91" y="42"/>
                          <a:pt x="91" y="42"/>
                          <a:pt x="91" y="42"/>
                        </a:cubicBezTo>
                        <a:cubicBezTo>
                          <a:pt x="90" y="37"/>
                          <a:pt x="89" y="33"/>
                          <a:pt x="88" y="28"/>
                        </a:cubicBezTo>
                        <a:cubicBezTo>
                          <a:pt x="88" y="28"/>
                          <a:pt x="88" y="28"/>
                          <a:pt x="88" y="28"/>
                        </a:cubicBezTo>
                        <a:cubicBezTo>
                          <a:pt x="88" y="28"/>
                          <a:pt x="88" y="28"/>
                          <a:pt x="88" y="28"/>
                        </a:cubicBezTo>
                        <a:cubicBezTo>
                          <a:pt x="88" y="28"/>
                          <a:pt x="88" y="28"/>
                          <a:pt x="88" y="28"/>
                        </a:cubicBezTo>
                        <a:cubicBezTo>
                          <a:pt x="88" y="28"/>
                          <a:pt x="88" y="28"/>
                          <a:pt x="88" y="28"/>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6" y="27"/>
                          <a:pt x="86" y="27"/>
                          <a:pt x="86" y="27"/>
                        </a:cubicBezTo>
                        <a:cubicBezTo>
                          <a:pt x="86" y="27"/>
                          <a:pt x="86" y="27"/>
                          <a:pt x="86" y="27"/>
                        </a:cubicBezTo>
                        <a:cubicBezTo>
                          <a:pt x="86" y="27"/>
                          <a:pt x="86" y="27"/>
                          <a:pt x="86" y="27"/>
                        </a:cubicBezTo>
                        <a:cubicBezTo>
                          <a:pt x="86" y="27"/>
                          <a:pt x="86" y="27"/>
                          <a:pt x="86" y="27"/>
                        </a:cubicBezTo>
                        <a:cubicBezTo>
                          <a:pt x="86" y="27"/>
                          <a:pt x="86" y="27"/>
                          <a:pt x="86" y="27"/>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5" y="28"/>
                          <a:pt x="85" y="28"/>
                          <a:pt x="85" y="28"/>
                        </a:cubicBezTo>
                        <a:cubicBezTo>
                          <a:pt x="85" y="27"/>
                          <a:pt x="85" y="27"/>
                          <a:pt x="85" y="27"/>
                        </a:cubicBezTo>
                        <a:cubicBezTo>
                          <a:pt x="85" y="27"/>
                          <a:pt x="85" y="27"/>
                          <a:pt x="85" y="27"/>
                        </a:cubicBezTo>
                        <a:cubicBezTo>
                          <a:pt x="85" y="27"/>
                          <a:pt x="85" y="27"/>
                          <a:pt x="85" y="27"/>
                        </a:cubicBezTo>
                        <a:cubicBezTo>
                          <a:pt x="86" y="25"/>
                          <a:pt x="86" y="25"/>
                          <a:pt x="86" y="25"/>
                        </a:cubicBezTo>
                        <a:cubicBezTo>
                          <a:pt x="86" y="25"/>
                          <a:pt x="86" y="25"/>
                          <a:pt x="86" y="25"/>
                        </a:cubicBezTo>
                        <a:cubicBezTo>
                          <a:pt x="85" y="24"/>
                          <a:pt x="85" y="24"/>
                          <a:pt x="85" y="24"/>
                        </a:cubicBezTo>
                        <a:cubicBezTo>
                          <a:pt x="85" y="24"/>
                          <a:pt x="85" y="24"/>
                          <a:pt x="85" y="24"/>
                        </a:cubicBezTo>
                        <a:cubicBezTo>
                          <a:pt x="85" y="24"/>
                          <a:pt x="85" y="24"/>
                          <a:pt x="85" y="24"/>
                        </a:cubicBezTo>
                        <a:cubicBezTo>
                          <a:pt x="85" y="24"/>
                          <a:pt x="85" y="24"/>
                          <a:pt x="85" y="24"/>
                        </a:cubicBezTo>
                        <a:cubicBezTo>
                          <a:pt x="85" y="23"/>
                          <a:pt x="85" y="23"/>
                          <a:pt x="85" y="23"/>
                        </a:cubicBezTo>
                        <a:cubicBezTo>
                          <a:pt x="85" y="23"/>
                          <a:pt x="85" y="23"/>
                          <a:pt x="85" y="23"/>
                        </a:cubicBezTo>
                        <a:cubicBezTo>
                          <a:pt x="85" y="23"/>
                          <a:pt x="85" y="23"/>
                          <a:pt x="85" y="23"/>
                        </a:cubicBezTo>
                        <a:cubicBezTo>
                          <a:pt x="85" y="23"/>
                          <a:pt x="85" y="23"/>
                          <a:pt x="85" y="23"/>
                        </a:cubicBezTo>
                        <a:cubicBezTo>
                          <a:pt x="85" y="23"/>
                          <a:pt x="85" y="23"/>
                          <a:pt x="85" y="23"/>
                        </a:cubicBezTo>
                        <a:cubicBezTo>
                          <a:pt x="85" y="22"/>
                          <a:pt x="85" y="22"/>
                          <a:pt x="85" y="22"/>
                        </a:cubicBezTo>
                        <a:cubicBezTo>
                          <a:pt x="85" y="22"/>
                          <a:pt x="85" y="22"/>
                          <a:pt x="85" y="22"/>
                        </a:cubicBezTo>
                        <a:cubicBezTo>
                          <a:pt x="85" y="22"/>
                          <a:pt x="85" y="22"/>
                          <a:pt x="85" y="22"/>
                        </a:cubicBezTo>
                        <a:cubicBezTo>
                          <a:pt x="85" y="22"/>
                          <a:pt x="85" y="22"/>
                          <a:pt x="85" y="22"/>
                        </a:cubicBezTo>
                        <a:cubicBezTo>
                          <a:pt x="85" y="22"/>
                          <a:pt x="85" y="22"/>
                          <a:pt x="85" y="22"/>
                        </a:cubicBezTo>
                        <a:cubicBezTo>
                          <a:pt x="84" y="22"/>
                          <a:pt x="84" y="22"/>
                          <a:pt x="84" y="22"/>
                        </a:cubicBezTo>
                        <a:cubicBezTo>
                          <a:pt x="84" y="22"/>
                          <a:pt x="84" y="22"/>
                          <a:pt x="84" y="22"/>
                        </a:cubicBezTo>
                        <a:cubicBezTo>
                          <a:pt x="84" y="21"/>
                          <a:pt x="84" y="21"/>
                          <a:pt x="84" y="21"/>
                        </a:cubicBezTo>
                        <a:cubicBezTo>
                          <a:pt x="84" y="21"/>
                          <a:pt x="84" y="21"/>
                          <a:pt x="84" y="21"/>
                        </a:cubicBezTo>
                        <a:cubicBezTo>
                          <a:pt x="84" y="20"/>
                          <a:pt x="84" y="20"/>
                          <a:pt x="84" y="20"/>
                        </a:cubicBezTo>
                        <a:cubicBezTo>
                          <a:pt x="84" y="20"/>
                          <a:pt x="84" y="20"/>
                          <a:pt x="84" y="20"/>
                        </a:cubicBezTo>
                        <a:cubicBezTo>
                          <a:pt x="84" y="20"/>
                          <a:pt x="84" y="20"/>
                          <a:pt x="84" y="20"/>
                        </a:cubicBezTo>
                        <a:cubicBezTo>
                          <a:pt x="84" y="20"/>
                          <a:pt x="84" y="20"/>
                          <a:pt x="84" y="20"/>
                        </a:cubicBezTo>
                        <a:cubicBezTo>
                          <a:pt x="83" y="19"/>
                          <a:pt x="83" y="19"/>
                          <a:pt x="83" y="19"/>
                        </a:cubicBezTo>
                        <a:cubicBezTo>
                          <a:pt x="83" y="19"/>
                          <a:pt x="83" y="19"/>
                          <a:pt x="83" y="19"/>
                        </a:cubicBezTo>
                        <a:cubicBezTo>
                          <a:pt x="83" y="19"/>
                          <a:pt x="83" y="19"/>
                          <a:pt x="83" y="19"/>
                        </a:cubicBezTo>
                        <a:cubicBezTo>
                          <a:pt x="83" y="19"/>
                          <a:pt x="83" y="19"/>
                          <a:pt x="83" y="19"/>
                        </a:cubicBezTo>
                        <a:cubicBezTo>
                          <a:pt x="83" y="19"/>
                          <a:pt x="83" y="19"/>
                          <a:pt x="83" y="19"/>
                        </a:cubicBezTo>
                        <a:cubicBezTo>
                          <a:pt x="83" y="19"/>
                          <a:pt x="83" y="19"/>
                          <a:pt x="83" y="19"/>
                        </a:cubicBezTo>
                        <a:cubicBezTo>
                          <a:pt x="83" y="17"/>
                          <a:pt x="83" y="17"/>
                          <a:pt x="83" y="17"/>
                        </a:cubicBezTo>
                        <a:cubicBezTo>
                          <a:pt x="83" y="17"/>
                          <a:pt x="83" y="17"/>
                          <a:pt x="83" y="17"/>
                        </a:cubicBezTo>
                        <a:cubicBezTo>
                          <a:pt x="83" y="16"/>
                          <a:pt x="83" y="16"/>
                          <a:pt x="83" y="16"/>
                        </a:cubicBezTo>
                        <a:cubicBezTo>
                          <a:pt x="83" y="16"/>
                          <a:pt x="83" y="16"/>
                          <a:pt x="83" y="16"/>
                        </a:cubicBezTo>
                        <a:cubicBezTo>
                          <a:pt x="83" y="16"/>
                          <a:pt x="83" y="16"/>
                          <a:pt x="83" y="16"/>
                        </a:cubicBezTo>
                        <a:cubicBezTo>
                          <a:pt x="83" y="16"/>
                          <a:pt x="83" y="16"/>
                          <a:pt x="83" y="16"/>
                        </a:cubicBezTo>
                        <a:cubicBezTo>
                          <a:pt x="83" y="16"/>
                          <a:pt x="83" y="16"/>
                          <a:pt x="83" y="16"/>
                        </a:cubicBezTo>
                        <a:cubicBezTo>
                          <a:pt x="84" y="16"/>
                          <a:pt x="84" y="16"/>
                          <a:pt x="84" y="16"/>
                        </a:cubicBezTo>
                        <a:cubicBezTo>
                          <a:pt x="84" y="15"/>
                          <a:pt x="84" y="15"/>
                          <a:pt x="84" y="15"/>
                        </a:cubicBezTo>
                        <a:cubicBezTo>
                          <a:pt x="84" y="15"/>
                          <a:pt x="84" y="15"/>
                          <a:pt x="84" y="15"/>
                        </a:cubicBezTo>
                        <a:cubicBezTo>
                          <a:pt x="84" y="15"/>
                          <a:pt x="84" y="15"/>
                          <a:pt x="84" y="15"/>
                        </a:cubicBezTo>
                        <a:cubicBezTo>
                          <a:pt x="84" y="15"/>
                          <a:pt x="84" y="15"/>
                          <a:pt x="84" y="15"/>
                        </a:cubicBezTo>
                        <a:cubicBezTo>
                          <a:pt x="84" y="14"/>
                          <a:pt x="84" y="14"/>
                          <a:pt x="84" y="14"/>
                        </a:cubicBezTo>
                        <a:cubicBezTo>
                          <a:pt x="84" y="14"/>
                          <a:pt x="84" y="14"/>
                          <a:pt x="84" y="14"/>
                        </a:cubicBezTo>
                        <a:cubicBezTo>
                          <a:pt x="84" y="14"/>
                          <a:pt x="84" y="14"/>
                          <a:pt x="84" y="14"/>
                        </a:cubicBezTo>
                        <a:cubicBezTo>
                          <a:pt x="83" y="13"/>
                          <a:pt x="83" y="13"/>
                          <a:pt x="83" y="13"/>
                        </a:cubicBezTo>
                        <a:cubicBezTo>
                          <a:pt x="83" y="13"/>
                          <a:pt x="83" y="13"/>
                          <a:pt x="83" y="13"/>
                        </a:cubicBezTo>
                        <a:cubicBezTo>
                          <a:pt x="83" y="13"/>
                          <a:pt x="83" y="13"/>
                          <a:pt x="83" y="13"/>
                        </a:cubicBezTo>
                        <a:cubicBezTo>
                          <a:pt x="83" y="13"/>
                          <a:pt x="83" y="13"/>
                          <a:pt x="83" y="13"/>
                        </a:cubicBezTo>
                        <a:cubicBezTo>
                          <a:pt x="83" y="13"/>
                          <a:pt x="83" y="13"/>
                          <a:pt x="83" y="13"/>
                        </a:cubicBezTo>
                        <a:cubicBezTo>
                          <a:pt x="83" y="12"/>
                          <a:pt x="83" y="12"/>
                          <a:pt x="83" y="12"/>
                        </a:cubicBezTo>
                        <a:cubicBezTo>
                          <a:pt x="83" y="12"/>
                          <a:pt x="83" y="12"/>
                          <a:pt x="83" y="12"/>
                        </a:cubicBezTo>
                        <a:cubicBezTo>
                          <a:pt x="83" y="11"/>
                          <a:pt x="83" y="11"/>
                          <a:pt x="83" y="11"/>
                        </a:cubicBezTo>
                        <a:cubicBezTo>
                          <a:pt x="83" y="11"/>
                          <a:pt x="83" y="11"/>
                          <a:pt x="83" y="11"/>
                        </a:cubicBezTo>
                        <a:cubicBezTo>
                          <a:pt x="83" y="11"/>
                          <a:pt x="83" y="11"/>
                          <a:pt x="83" y="11"/>
                        </a:cubicBezTo>
                        <a:cubicBezTo>
                          <a:pt x="83" y="11"/>
                          <a:pt x="83" y="11"/>
                          <a:pt x="83" y="11"/>
                        </a:cubicBezTo>
                        <a:cubicBezTo>
                          <a:pt x="83" y="11"/>
                          <a:pt x="83" y="11"/>
                          <a:pt x="83" y="11"/>
                        </a:cubicBezTo>
                        <a:cubicBezTo>
                          <a:pt x="83" y="10"/>
                          <a:pt x="83" y="10"/>
                          <a:pt x="83" y="10"/>
                        </a:cubicBezTo>
                        <a:cubicBezTo>
                          <a:pt x="83" y="10"/>
                          <a:pt x="83" y="10"/>
                          <a:pt x="83" y="10"/>
                        </a:cubicBezTo>
                        <a:cubicBezTo>
                          <a:pt x="82" y="9"/>
                          <a:pt x="82" y="9"/>
                          <a:pt x="82" y="9"/>
                        </a:cubicBezTo>
                        <a:cubicBezTo>
                          <a:pt x="82" y="9"/>
                          <a:pt x="82" y="9"/>
                          <a:pt x="82" y="9"/>
                        </a:cubicBezTo>
                        <a:cubicBezTo>
                          <a:pt x="82" y="9"/>
                          <a:pt x="82" y="9"/>
                          <a:pt x="82" y="9"/>
                        </a:cubicBezTo>
                        <a:cubicBezTo>
                          <a:pt x="81" y="8"/>
                          <a:pt x="81" y="8"/>
                          <a:pt x="81" y="8"/>
                        </a:cubicBezTo>
                        <a:cubicBezTo>
                          <a:pt x="81" y="8"/>
                          <a:pt x="81" y="8"/>
                          <a:pt x="81" y="8"/>
                        </a:cubicBezTo>
                        <a:cubicBezTo>
                          <a:pt x="81" y="7"/>
                          <a:pt x="81" y="7"/>
                          <a:pt x="81" y="7"/>
                        </a:cubicBezTo>
                        <a:cubicBezTo>
                          <a:pt x="81" y="7"/>
                          <a:pt x="81" y="7"/>
                          <a:pt x="81" y="7"/>
                        </a:cubicBezTo>
                        <a:cubicBezTo>
                          <a:pt x="81" y="6"/>
                          <a:pt x="81" y="6"/>
                          <a:pt x="81" y="6"/>
                        </a:cubicBezTo>
                        <a:cubicBezTo>
                          <a:pt x="81" y="6"/>
                          <a:pt x="81" y="6"/>
                          <a:pt x="81" y="6"/>
                        </a:cubicBezTo>
                        <a:cubicBezTo>
                          <a:pt x="81" y="6"/>
                          <a:pt x="81" y="6"/>
                          <a:pt x="81" y="6"/>
                        </a:cubicBezTo>
                        <a:cubicBezTo>
                          <a:pt x="81" y="6"/>
                          <a:pt x="81" y="6"/>
                          <a:pt x="81" y="6"/>
                        </a:cubicBezTo>
                        <a:cubicBezTo>
                          <a:pt x="81" y="5"/>
                          <a:pt x="81" y="5"/>
                          <a:pt x="81" y="5"/>
                        </a:cubicBezTo>
                        <a:cubicBezTo>
                          <a:pt x="81" y="5"/>
                          <a:pt x="81" y="5"/>
                          <a:pt x="81" y="5"/>
                        </a:cubicBezTo>
                        <a:cubicBezTo>
                          <a:pt x="81" y="5"/>
                          <a:pt x="81" y="5"/>
                          <a:pt x="81" y="5"/>
                        </a:cubicBezTo>
                        <a:cubicBezTo>
                          <a:pt x="81" y="4"/>
                          <a:pt x="81" y="4"/>
                          <a:pt x="81" y="4"/>
                        </a:cubicBezTo>
                        <a:cubicBezTo>
                          <a:pt x="81" y="4"/>
                          <a:pt x="81" y="4"/>
                          <a:pt x="81" y="4"/>
                        </a:cubicBezTo>
                        <a:cubicBezTo>
                          <a:pt x="81" y="4"/>
                          <a:pt x="81" y="4"/>
                          <a:pt x="81" y="4"/>
                        </a:cubicBezTo>
                        <a:cubicBezTo>
                          <a:pt x="81" y="4"/>
                          <a:pt x="81" y="4"/>
                          <a:pt x="81" y="4"/>
                        </a:cubicBezTo>
                        <a:cubicBezTo>
                          <a:pt x="81" y="4"/>
                          <a:pt x="81" y="4"/>
                          <a:pt x="81" y="4"/>
                        </a:cubicBezTo>
                        <a:cubicBezTo>
                          <a:pt x="81" y="4"/>
                          <a:pt x="81" y="4"/>
                          <a:pt x="81" y="4"/>
                        </a:cubicBezTo>
                        <a:cubicBezTo>
                          <a:pt x="80" y="4"/>
                          <a:pt x="80" y="4"/>
                          <a:pt x="80" y="4"/>
                        </a:cubicBezTo>
                        <a:cubicBezTo>
                          <a:pt x="80" y="4"/>
                          <a:pt x="80" y="4"/>
                          <a:pt x="80" y="4"/>
                        </a:cubicBezTo>
                        <a:cubicBezTo>
                          <a:pt x="80" y="4"/>
                          <a:pt x="80" y="4"/>
                          <a:pt x="80" y="4"/>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80" y="2"/>
                          <a:pt x="80" y="2"/>
                          <a:pt x="80" y="2"/>
                        </a:cubicBezTo>
                        <a:cubicBezTo>
                          <a:pt x="80" y="2"/>
                          <a:pt x="80" y="2"/>
                          <a:pt x="80" y="2"/>
                        </a:cubicBezTo>
                        <a:cubicBezTo>
                          <a:pt x="80" y="2"/>
                          <a:pt x="80" y="2"/>
                          <a:pt x="80" y="2"/>
                        </a:cubicBezTo>
                        <a:cubicBezTo>
                          <a:pt x="80" y="2"/>
                          <a:pt x="80" y="2"/>
                          <a:pt x="80" y="2"/>
                        </a:cubicBezTo>
                        <a:cubicBezTo>
                          <a:pt x="80" y="1"/>
                          <a:pt x="80" y="1"/>
                          <a:pt x="80" y="1"/>
                        </a:cubicBezTo>
                        <a:cubicBezTo>
                          <a:pt x="80" y="1"/>
                          <a:pt x="80" y="1"/>
                          <a:pt x="80" y="1"/>
                        </a:cubicBezTo>
                        <a:cubicBezTo>
                          <a:pt x="80" y="1"/>
                          <a:pt x="80" y="1"/>
                          <a:pt x="80" y="1"/>
                        </a:cubicBezTo>
                        <a:cubicBezTo>
                          <a:pt x="80" y="1"/>
                          <a:pt x="80" y="1"/>
                          <a:pt x="80" y="1"/>
                        </a:cubicBezTo>
                        <a:cubicBezTo>
                          <a:pt x="80" y="0"/>
                          <a:pt x="80" y="0"/>
                          <a:pt x="80" y="0"/>
                        </a:cubicBezTo>
                        <a:cubicBezTo>
                          <a:pt x="74" y="2"/>
                          <a:pt x="67" y="3"/>
                          <a:pt x="61" y="5"/>
                        </a:cubicBezTo>
                        <a:cubicBezTo>
                          <a:pt x="61" y="5"/>
                          <a:pt x="61" y="5"/>
                          <a:pt x="61" y="5"/>
                        </a:cubicBezTo>
                        <a:cubicBezTo>
                          <a:pt x="61" y="5"/>
                          <a:pt x="61" y="5"/>
                          <a:pt x="61" y="5"/>
                        </a:cubicBezTo>
                        <a:cubicBezTo>
                          <a:pt x="59" y="5"/>
                          <a:pt x="59" y="5"/>
                          <a:pt x="59" y="5"/>
                        </a:cubicBezTo>
                        <a:cubicBezTo>
                          <a:pt x="58" y="5"/>
                          <a:pt x="58" y="5"/>
                          <a:pt x="58" y="5"/>
                        </a:cubicBezTo>
                        <a:cubicBezTo>
                          <a:pt x="58" y="5"/>
                          <a:pt x="58" y="5"/>
                          <a:pt x="58" y="5"/>
                        </a:cubicBezTo>
                        <a:cubicBezTo>
                          <a:pt x="58" y="6"/>
                          <a:pt x="58" y="6"/>
                          <a:pt x="58" y="6"/>
                        </a:cubicBezTo>
                        <a:cubicBezTo>
                          <a:pt x="57" y="6"/>
                          <a:pt x="57" y="6"/>
                          <a:pt x="57" y="6"/>
                        </a:cubicBezTo>
                        <a:cubicBezTo>
                          <a:pt x="57" y="7"/>
                          <a:pt x="57" y="7"/>
                          <a:pt x="57" y="7"/>
                        </a:cubicBezTo>
                        <a:cubicBezTo>
                          <a:pt x="56" y="7"/>
                          <a:pt x="56" y="7"/>
                          <a:pt x="56" y="7"/>
                        </a:cubicBezTo>
                        <a:cubicBezTo>
                          <a:pt x="56" y="7"/>
                          <a:pt x="56" y="7"/>
                          <a:pt x="56" y="7"/>
                        </a:cubicBezTo>
                        <a:cubicBezTo>
                          <a:pt x="55" y="8"/>
                          <a:pt x="55" y="8"/>
                          <a:pt x="55" y="8"/>
                        </a:cubicBezTo>
                        <a:cubicBezTo>
                          <a:pt x="54" y="9"/>
                          <a:pt x="54" y="9"/>
                          <a:pt x="54" y="9"/>
                        </a:cubicBezTo>
                        <a:cubicBezTo>
                          <a:pt x="52" y="12"/>
                          <a:pt x="51" y="14"/>
                          <a:pt x="49" y="16"/>
                        </a:cubicBezTo>
                        <a:cubicBezTo>
                          <a:pt x="49" y="18"/>
                          <a:pt x="49" y="18"/>
                          <a:pt x="49" y="18"/>
                        </a:cubicBezTo>
                        <a:cubicBezTo>
                          <a:pt x="48" y="18"/>
                          <a:pt x="48" y="18"/>
                          <a:pt x="48" y="18"/>
                        </a:cubicBezTo>
                        <a:cubicBezTo>
                          <a:pt x="48" y="18"/>
                          <a:pt x="48" y="18"/>
                          <a:pt x="48" y="18"/>
                        </a:cubicBezTo>
                        <a:cubicBezTo>
                          <a:pt x="49" y="19"/>
                          <a:pt x="49" y="19"/>
                          <a:pt x="49" y="19"/>
                        </a:cubicBezTo>
                        <a:cubicBezTo>
                          <a:pt x="49" y="19"/>
                          <a:pt x="49" y="19"/>
                          <a:pt x="49" y="19"/>
                        </a:cubicBezTo>
                        <a:cubicBezTo>
                          <a:pt x="49" y="19"/>
                          <a:pt x="49" y="19"/>
                          <a:pt x="49" y="19"/>
                        </a:cubicBezTo>
                        <a:cubicBezTo>
                          <a:pt x="48" y="20"/>
                          <a:pt x="48" y="20"/>
                          <a:pt x="48" y="20"/>
                        </a:cubicBezTo>
                        <a:cubicBezTo>
                          <a:pt x="48" y="20"/>
                          <a:pt x="48" y="20"/>
                          <a:pt x="48" y="20"/>
                        </a:cubicBezTo>
                        <a:cubicBezTo>
                          <a:pt x="48" y="20"/>
                          <a:pt x="48" y="20"/>
                          <a:pt x="48" y="20"/>
                        </a:cubicBezTo>
                        <a:cubicBezTo>
                          <a:pt x="48" y="21"/>
                          <a:pt x="48" y="21"/>
                          <a:pt x="48" y="21"/>
                        </a:cubicBezTo>
                        <a:cubicBezTo>
                          <a:pt x="48" y="21"/>
                          <a:pt x="48" y="21"/>
                          <a:pt x="48" y="21"/>
                        </a:cubicBezTo>
                        <a:cubicBezTo>
                          <a:pt x="48" y="21"/>
                          <a:pt x="48" y="21"/>
                          <a:pt x="48" y="21"/>
                        </a:cubicBezTo>
                        <a:cubicBezTo>
                          <a:pt x="47" y="21"/>
                          <a:pt x="47" y="21"/>
                          <a:pt x="47" y="21"/>
                        </a:cubicBezTo>
                        <a:cubicBezTo>
                          <a:pt x="47" y="21"/>
                          <a:pt x="47" y="21"/>
                          <a:pt x="47" y="21"/>
                        </a:cubicBezTo>
                        <a:cubicBezTo>
                          <a:pt x="47" y="22"/>
                          <a:pt x="47" y="22"/>
                          <a:pt x="47" y="22"/>
                        </a:cubicBezTo>
                        <a:cubicBezTo>
                          <a:pt x="45" y="24"/>
                          <a:pt x="45" y="24"/>
                          <a:pt x="45" y="24"/>
                        </a:cubicBezTo>
                        <a:cubicBezTo>
                          <a:pt x="44" y="25"/>
                          <a:pt x="44" y="25"/>
                          <a:pt x="44" y="25"/>
                        </a:cubicBezTo>
                        <a:cubicBezTo>
                          <a:pt x="42" y="27"/>
                          <a:pt x="42" y="27"/>
                          <a:pt x="42" y="27"/>
                        </a:cubicBezTo>
                        <a:cubicBezTo>
                          <a:pt x="42" y="27"/>
                          <a:pt x="42" y="27"/>
                          <a:pt x="42" y="27"/>
                        </a:cubicBezTo>
                        <a:cubicBezTo>
                          <a:pt x="42" y="28"/>
                          <a:pt x="42" y="28"/>
                          <a:pt x="42" y="28"/>
                        </a:cubicBezTo>
                        <a:cubicBezTo>
                          <a:pt x="42" y="28"/>
                          <a:pt x="42" y="28"/>
                          <a:pt x="42" y="28"/>
                        </a:cubicBezTo>
                        <a:cubicBezTo>
                          <a:pt x="42" y="28"/>
                          <a:pt x="42" y="28"/>
                          <a:pt x="42" y="28"/>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8"/>
                          <a:pt x="43" y="28"/>
                          <a:pt x="43" y="28"/>
                        </a:cubicBezTo>
                        <a:cubicBezTo>
                          <a:pt x="44" y="28"/>
                          <a:pt x="44" y="28"/>
                          <a:pt x="44" y="28"/>
                        </a:cubicBezTo>
                        <a:cubicBezTo>
                          <a:pt x="44" y="28"/>
                          <a:pt x="44" y="28"/>
                          <a:pt x="44"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9"/>
                          <a:pt x="45" y="29"/>
                          <a:pt x="45" y="29"/>
                        </a:cubicBezTo>
                        <a:cubicBezTo>
                          <a:pt x="45" y="29"/>
                          <a:pt x="45" y="29"/>
                          <a:pt x="45" y="29"/>
                        </a:cubicBezTo>
                        <a:cubicBezTo>
                          <a:pt x="45" y="29"/>
                          <a:pt x="45" y="29"/>
                          <a:pt x="45" y="29"/>
                        </a:cubicBezTo>
                        <a:cubicBezTo>
                          <a:pt x="44" y="29"/>
                          <a:pt x="44" y="29"/>
                          <a:pt x="44" y="29"/>
                        </a:cubicBezTo>
                        <a:cubicBezTo>
                          <a:pt x="45" y="30"/>
                          <a:pt x="45" y="30"/>
                          <a:pt x="45" y="30"/>
                        </a:cubicBezTo>
                        <a:cubicBezTo>
                          <a:pt x="45" y="29"/>
                          <a:pt x="45" y="29"/>
                          <a:pt x="45" y="29"/>
                        </a:cubicBezTo>
                        <a:cubicBezTo>
                          <a:pt x="46" y="29"/>
                          <a:pt x="46" y="29"/>
                          <a:pt x="46" y="29"/>
                        </a:cubicBezTo>
                        <a:cubicBezTo>
                          <a:pt x="46" y="29"/>
                          <a:pt x="46" y="29"/>
                          <a:pt x="46" y="29"/>
                        </a:cubicBezTo>
                        <a:cubicBezTo>
                          <a:pt x="46" y="29"/>
                          <a:pt x="46" y="29"/>
                          <a:pt x="46" y="29"/>
                        </a:cubicBezTo>
                        <a:cubicBezTo>
                          <a:pt x="46" y="29"/>
                          <a:pt x="46" y="29"/>
                          <a:pt x="46" y="29"/>
                        </a:cubicBezTo>
                        <a:cubicBezTo>
                          <a:pt x="47" y="29"/>
                          <a:pt x="47" y="29"/>
                          <a:pt x="47" y="29"/>
                        </a:cubicBezTo>
                        <a:cubicBezTo>
                          <a:pt x="47" y="29"/>
                          <a:pt x="47" y="29"/>
                          <a:pt x="47" y="29"/>
                        </a:cubicBezTo>
                        <a:cubicBezTo>
                          <a:pt x="46" y="29"/>
                          <a:pt x="46" y="29"/>
                          <a:pt x="46" y="29"/>
                        </a:cubicBezTo>
                        <a:cubicBezTo>
                          <a:pt x="46" y="29"/>
                          <a:pt x="46" y="29"/>
                          <a:pt x="46" y="29"/>
                        </a:cubicBezTo>
                        <a:cubicBezTo>
                          <a:pt x="46" y="30"/>
                          <a:pt x="46" y="30"/>
                          <a:pt x="46" y="30"/>
                        </a:cubicBezTo>
                        <a:cubicBezTo>
                          <a:pt x="46" y="30"/>
                          <a:pt x="46" y="30"/>
                          <a:pt x="46" y="30"/>
                        </a:cubicBezTo>
                        <a:cubicBezTo>
                          <a:pt x="46" y="30"/>
                          <a:pt x="46" y="30"/>
                          <a:pt x="46" y="30"/>
                        </a:cubicBezTo>
                        <a:cubicBezTo>
                          <a:pt x="46" y="30"/>
                          <a:pt x="46" y="30"/>
                          <a:pt x="46" y="30"/>
                        </a:cubicBezTo>
                        <a:cubicBezTo>
                          <a:pt x="46" y="31"/>
                          <a:pt x="46" y="31"/>
                          <a:pt x="46" y="31"/>
                        </a:cubicBezTo>
                        <a:cubicBezTo>
                          <a:pt x="46" y="31"/>
                          <a:pt x="46" y="31"/>
                          <a:pt x="46" y="31"/>
                        </a:cubicBezTo>
                        <a:cubicBezTo>
                          <a:pt x="45" y="32"/>
                          <a:pt x="45" y="32"/>
                          <a:pt x="45" y="32"/>
                        </a:cubicBezTo>
                        <a:cubicBezTo>
                          <a:pt x="45" y="32"/>
                          <a:pt x="45" y="32"/>
                          <a:pt x="45" y="32"/>
                        </a:cubicBezTo>
                        <a:cubicBezTo>
                          <a:pt x="44" y="32"/>
                          <a:pt x="44" y="32"/>
                          <a:pt x="44" y="32"/>
                        </a:cubicBezTo>
                        <a:cubicBezTo>
                          <a:pt x="45" y="32"/>
                          <a:pt x="45" y="32"/>
                          <a:pt x="45" y="32"/>
                        </a:cubicBezTo>
                        <a:cubicBezTo>
                          <a:pt x="45" y="31"/>
                          <a:pt x="45" y="31"/>
                          <a:pt x="45" y="31"/>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3"/>
                          <a:pt x="44" y="33"/>
                          <a:pt x="44" y="33"/>
                        </a:cubicBezTo>
                        <a:cubicBezTo>
                          <a:pt x="44" y="33"/>
                          <a:pt x="44" y="33"/>
                          <a:pt x="44" y="33"/>
                        </a:cubicBezTo>
                        <a:cubicBezTo>
                          <a:pt x="45" y="33"/>
                          <a:pt x="45" y="33"/>
                          <a:pt x="45" y="33"/>
                        </a:cubicBezTo>
                        <a:cubicBezTo>
                          <a:pt x="45" y="33"/>
                          <a:pt x="45" y="33"/>
                          <a:pt x="45" y="33"/>
                        </a:cubicBezTo>
                        <a:cubicBezTo>
                          <a:pt x="45" y="33"/>
                          <a:pt x="45" y="33"/>
                          <a:pt x="45" y="33"/>
                        </a:cubicBezTo>
                        <a:cubicBezTo>
                          <a:pt x="45" y="33"/>
                          <a:pt x="45" y="33"/>
                          <a:pt x="45" y="33"/>
                        </a:cubicBezTo>
                        <a:cubicBezTo>
                          <a:pt x="45" y="33"/>
                          <a:pt x="45" y="33"/>
                          <a:pt x="45" y="33"/>
                        </a:cubicBezTo>
                        <a:cubicBezTo>
                          <a:pt x="45" y="34"/>
                          <a:pt x="45" y="34"/>
                          <a:pt x="45" y="34"/>
                        </a:cubicBezTo>
                        <a:cubicBezTo>
                          <a:pt x="45" y="34"/>
                          <a:pt x="45" y="34"/>
                          <a:pt x="45" y="34"/>
                        </a:cubicBezTo>
                        <a:cubicBezTo>
                          <a:pt x="46" y="34"/>
                          <a:pt x="46" y="34"/>
                          <a:pt x="46" y="34"/>
                        </a:cubicBezTo>
                        <a:cubicBezTo>
                          <a:pt x="45" y="35"/>
                          <a:pt x="45" y="35"/>
                          <a:pt x="45" y="35"/>
                        </a:cubicBezTo>
                        <a:cubicBezTo>
                          <a:pt x="46" y="35"/>
                          <a:pt x="46" y="35"/>
                          <a:pt x="46" y="35"/>
                        </a:cubicBezTo>
                        <a:cubicBezTo>
                          <a:pt x="46" y="36"/>
                          <a:pt x="46" y="36"/>
                          <a:pt x="46" y="36"/>
                        </a:cubicBezTo>
                        <a:cubicBezTo>
                          <a:pt x="46" y="36"/>
                          <a:pt x="46" y="36"/>
                          <a:pt x="46" y="36"/>
                        </a:cubicBezTo>
                        <a:cubicBezTo>
                          <a:pt x="46" y="36"/>
                          <a:pt x="46" y="36"/>
                          <a:pt x="46" y="36"/>
                        </a:cubicBezTo>
                        <a:cubicBezTo>
                          <a:pt x="46" y="36"/>
                          <a:pt x="46" y="36"/>
                          <a:pt x="46" y="36"/>
                        </a:cubicBezTo>
                        <a:cubicBezTo>
                          <a:pt x="46" y="35"/>
                          <a:pt x="46" y="35"/>
                          <a:pt x="46" y="35"/>
                        </a:cubicBezTo>
                        <a:cubicBezTo>
                          <a:pt x="46" y="36"/>
                          <a:pt x="46" y="36"/>
                          <a:pt x="46" y="36"/>
                        </a:cubicBezTo>
                        <a:cubicBezTo>
                          <a:pt x="46" y="37"/>
                          <a:pt x="46" y="37"/>
                          <a:pt x="46" y="37"/>
                        </a:cubicBezTo>
                        <a:cubicBezTo>
                          <a:pt x="46" y="37"/>
                          <a:pt x="46" y="37"/>
                          <a:pt x="46" y="37"/>
                        </a:cubicBezTo>
                        <a:cubicBezTo>
                          <a:pt x="46" y="37"/>
                          <a:pt x="46" y="37"/>
                          <a:pt x="46" y="37"/>
                        </a:cubicBezTo>
                        <a:cubicBezTo>
                          <a:pt x="46" y="38"/>
                          <a:pt x="46" y="38"/>
                          <a:pt x="46" y="38"/>
                        </a:cubicBezTo>
                        <a:cubicBezTo>
                          <a:pt x="46" y="38"/>
                          <a:pt x="46" y="38"/>
                          <a:pt x="46" y="38"/>
                        </a:cubicBezTo>
                        <a:cubicBezTo>
                          <a:pt x="46" y="39"/>
                          <a:pt x="46" y="39"/>
                          <a:pt x="46" y="39"/>
                        </a:cubicBezTo>
                        <a:cubicBezTo>
                          <a:pt x="45" y="39"/>
                          <a:pt x="45" y="39"/>
                          <a:pt x="45" y="39"/>
                        </a:cubicBezTo>
                        <a:cubicBezTo>
                          <a:pt x="44" y="39"/>
                          <a:pt x="44" y="39"/>
                          <a:pt x="44" y="39"/>
                        </a:cubicBezTo>
                        <a:cubicBezTo>
                          <a:pt x="44" y="39"/>
                          <a:pt x="44" y="39"/>
                          <a:pt x="44" y="39"/>
                        </a:cubicBezTo>
                        <a:cubicBezTo>
                          <a:pt x="43" y="39"/>
                          <a:pt x="43" y="39"/>
                          <a:pt x="43" y="39"/>
                        </a:cubicBezTo>
                        <a:cubicBezTo>
                          <a:pt x="43" y="40"/>
                          <a:pt x="43" y="40"/>
                          <a:pt x="43" y="40"/>
                        </a:cubicBezTo>
                        <a:cubicBezTo>
                          <a:pt x="43" y="40"/>
                          <a:pt x="43" y="40"/>
                          <a:pt x="43" y="40"/>
                        </a:cubicBezTo>
                        <a:cubicBezTo>
                          <a:pt x="41" y="41"/>
                          <a:pt x="41" y="41"/>
                          <a:pt x="41" y="41"/>
                        </a:cubicBezTo>
                        <a:cubicBezTo>
                          <a:pt x="41" y="42"/>
                          <a:pt x="41" y="42"/>
                          <a:pt x="41" y="42"/>
                        </a:cubicBezTo>
                        <a:cubicBezTo>
                          <a:pt x="40" y="42"/>
                          <a:pt x="40" y="42"/>
                          <a:pt x="40" y="42"/>
                        </a:cubicBezTo>
                        <a:cubicBezTo>
                          <a:pt x="40" y="44"/>
                          <a:pt x="40" y="44"/>
                          <a:pt x="40" y="44"/>
                        </a:cubicBezTo>
                        <a:cubicBezTo>
                          <a:pt x="40" y="44"/>
                          <a:pt x="40" y="44"/>
                          <a:pt x="40" y="44"/>
                        </a:cubicBezTo>
                        <a:cubicBezTo>
                          <a:pt x="39" y="43"/>
                          <a:pt x="39" y="43"/>
                          <a:pt x="39" y="43"/>
                        </a:cubicBezTo>
                        <a:cubicBezTo>
                          <a:pt x="39" y="44"/>
                          <a:pt x="39" y="44"/>
                          <a:pt x="39" y="44"/>
                        </a:cubicBezTo>
                        <a:cubicBezTo>
                          <a:pt x="39" y="44"/>
                          <a:pt x="39" y="44"/>
                          <a:pt x="39" y="44"/>
                        </a:cubicBezTo>
                        <a:cubicBezTo>
                          <a:pt x="39" y="44"/>
                          <a:pt x="39" y="44"/>
                          <a:pt x="39" y="44"/>
                        </a:cubicBezTo>
                        <a:cubicBezTo>
                          <a:pt x="37" y="45"/>
                          <a:pt x="37" y="45"/>
                          <a:pt x="37" y="45"/>
                        </a:cubicBezTo>
                        <a:cubicBezTo>
                          <a:pt x="37" y="45"/>
                          <a:pt x="37" y="45"/>
                          <a:pt x="37" y="45"/>
                        </a:cubicBezTo>
                        <a:cubicBezTo>
                          <a:pt x="37" y="45"/>
                          <a:pt x="37" y="45"/>
                          <a:pt x="37" y="45"/>
                        </a:cubicBezTo>
                        <a:cubicBezTo>
                          <a:pt x="37" y="45"/>
                          <a:pt x="37" y="45"/>
                          <a:pt x="37" y="45"/>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6" y="46"/>
                          <a:pt x="36" y="46"/>
                          <a:pt x="36" y="46"/>
                        </a:cubicBezTo>
                        <a:cubicBezTo>
                          <a:pt x="36" y="46"/>
                          <a:pt x="36" y="46"/>
                          <a:pt x="36" y="46"/>
                        </a:cubicBezTo>
                        <a:cubicBezTo>
                          <a:pt x="36" y="46"/>
                          <a:pt x="36" y="46"/>
                          <a:pt x="36" y="46"/>
                        </a:cubicBezTo>
                        <a:cubicBezTo>
                          <a:pt x="31" y="46"/>
                          <a:pt x="31" y="46"/>
                          <a:pt x="31" y="46"/>
                        </a:cubicBezTo>
                        <a:cubicBezTo>
                          <a:pt x="30" y="47"/>
                          <a:pt x="30" y="47"/>
                          <a:pt x="30" y="47"/>
                        </a:cubicBezTo>
                        <a:cubicBezTo>
                          <a:pt x="29" y="48"/>
                          <a:pt x="29" y="48"/>
                          <a:pt x="29" y="48"/>
                        </a:cubicBezTo>
                        <a:cubicBezTo>
                          <a:pt x="28" y="48"/>
                          <a:pt x="28" y="48"/>
                          <a:pt x="28" y="48"/>
                        </a:cubicBezTo>
                        <a:cubicBezTo>
                          <a:pt x="27" y="48"/>
                          <a:pt x="27" y="48"/>
                          <a:pt x="27" y="48"/>
                        </a:cubicBezTo>
                        <a:cubicBezTo>
                          <a:pt x="26" y="47"/>
                          <a:pt x="26" y="47"/>
                          <a:pt x="26" y="47"/>
                        </a:cubicBezTo>
                        <a:cubicBezTo>
                          <a:pt x="26" y="47"/>
                          <a:pt x="26" y="47"/>
                          <a:pt x="26" y="47"/>
                        </a:cubicBezTo>
                        <a:cubicBezTo>
                          <a:pt x="26" y="47"/>
                          <a:pt x="26" y="47"/>
                          <a:pt x="26" y="47"/>
                        </a:cubicBezTo>
                        <a:cubicBezTo>
                          <a:pt x="26" y="47"/>
                          <a:pt x="26" y="47"/>
                          <a:pt x="26" y="47"/>
                        </a:cubicBezTo>
                        <a:cubicBezTo>
                          <a:pt x="25" y="47"/>
                          <a:pt x="25" y="47"/>
                          <a:pt x="25" y="47"/>
                        </a:cubicBezTo>
                        <a:cubicBezTo>
                          <a:pt x="20" y="47"/>
                          <a:pt x="20" y="47"/>
                          <a:pt x="20" y="47"/>
                        </a:cubicBezTo>
                        <a:cubicBezTo>
                          <a:pt x="18" y="47"/>
                          <a:pt x="18" y="47"/>
                          <a:pt x="18" y="47"/>
                        </a:cubicBezTo>
                        <a:cubicBezTo>
                          <a:pt x="16" y="47"/>
                          <a:pt x="16" y="47"/>
                          <a:pt x="16" y="47"/>
                        </a:cubicBezTo>
                        <a:cubicBezTo>
                          <a:pt x="12" y="49"/>
                          <a:pt x="12" y="49"/>
                          <a:pt x="12" y="49"/>
                        </a:cubicBezTo>
                        <a:cubicBezTo>
                          <a:pt x="11" y="50"/>
                          <a:pt x="11" y="50"/>
                          <a:pt x="11" y="50"/>
                        </a:cubicBezTo>
                        <a:cubicBezTo>
                          <a:pt x="10" y="50"/>
                          <a:pt x="10" y="50"/>
                          <a:pt x="10" y="50"/>
                        </a:cubicBezTo>
                        <a:cubicBezTo>
                          <a:pt x="8" y="51"/>
                          <a:pt x="8" y="51"/>
                          <a:pt x="8" y="51"/>
                        </a:cubicBezTo>
                        <a:cubicBezTo>
                          <a:pt x="7" y="52"/>
                          <a:pt x="7" y="52"/>
                          <a:pt x="7" y="52"/>
                        </a:cubicBezTo>
                        <a:cubicBezTo>
                          <a:pt x="7" y="52"/>
                          <a:pt x="7" y="52"/>
                          <a:pt x="7" y="52"/>
                        </a:cubicBezTo>
                        <a:cubicBezTo>
                          <a:pt x="7" y="52"/>
                          <a:pt x="7" y="52"/>
                          <a:pt x="7" y="52"/>
                        </a:cubicBezTo>
                        <a:cubicBezTo>
                          <a:pt x="7" y="54"/>
                          <a:pt x="7" y="54"/>
                          <a:pt x="7" y="54"/>
                        </a:cubicBezTo>
                        <a:cubicBezTo>
                          <a:pt x="7" y="54"/>
                          <a:pt x="7" y="54"/>
                          <a:pt x="7" y="54"/>
                        </a:cubicBezTo>
                        <a:cubicBezTo>
                          <a:pt x="7" y="54"/>
                          <a:pt x="7" y="54"/>
                          <a:pt x="7" y="54"/>
                        </a:cubicBezTo>
                        <a:cubicBezTo>
                          <a:pt x="7" y="54"/>
                          <a:pt x="7" y="54"/>
                          <a:pt x="7" y="54"/>
                        </a:cubicBezTo>
                        <a:cubicBezTo>
                          <a:pt x="7" y="55"/>
                          <a:pt x="7" y="55"/>
                          <a:pt x="7" y="55"/>
                        </a:cubicBezTo>
                        <a:cubicBezTo>
                          <a:pt x="7" y="55"/>
                          <a:pt x="7" y="55"/>
                          <a:pt x="7" y="55"/>
                        </a:cubicBezTo>
                        <a:cubicBezTo>
                          <a:pt x="7" y="55"/>
                          <a:pt x="7" y="55"/>
                          <a:pt x="7" y="55"/>
                        </a:cubicBezTo>
                        <a:cubicBezTo>
                          <a:pt x="7" y="55"/>
                          <a:pt x="7" y="55"/>
                          <a:pt x="7" y="55"/>
                        </a:cubicBezTo>
                        <a:cubicBezTo>
                          <a:pt x="8" y="55"/>
                          <a:pt x="8" y="55"/>
                          <a:pt x="8" y="55"/>
                        </a:cubicBezTo>
                        <a:cubicBezTo>
                          <a:pt x="10" y="55"/>
                          <a:pt x="10" y="55"/>
                          <a:pt x="10" y="55"/>
                        </a:cubicBezTo>
                        <a:cubicBezTo>
                          <a:pt x="10" y="56"/>
                          <a:pt x="10" y="56"/>
                          <a:pt x="10" y="56"/>
                        </a:cubicBezTo>
                        <a:cubicBezTo>
                          <a:pt x="10" y="56"/>
                          <a:pt x="10" y="56"/>
                          <a:pt x="10" y="56"/>
                        </a:cubicBezTo>
                        <a:cubicBezTo>
                          <a:pt x="10" y="57"/>
                          <a:pt x="10" y="57"/>
                          <a:pt x="10" y="57"/>
                        </a:cubicBezTo>
                        <a:cubicBezTo>
                          <a:pt x="10" y="57"/>
                          <a:pt x="10" y="57"/>
                          <a:pt x="10" y="57"/>
                        </a:cubicBezTo>
                        <a:cubicBezTo>
                          <a:pt x="10" y="57"/>
                          <a:pt x="10" y="57"/>
                          <a:pt x="10" y="57"/>
                        </a:cubicBezTo>
                        <a:cubicBezTo>
                          <a:pt x="10" y="58"/>
                          <a:pt x="10" y="58"/>
                          <a:pt x="10" y="58"/>
                        </a:cubicBezTo>
                        <a:cubicBezTo>
                          <a:pt x="10" y="58"/>
                          <a:pt x="10" y="58"/>
                          <a:pt x="10" y="58"/>
                        </a:cubicBezTo>
                        <a:cubicBezTo>
                          <a:pt x="11" y="58"/>
                          <a:pt x="11" y="58"/>
                          <a:pt x="11" y="58"/>
                        </a:cubicBezTo>
                        <a:cubicBezTo>
                          <a:pt x="11" y="59"/>
                          <a:pt x="11" y="59"/>
                          <a:pt x="11" y="59"/>
                        </a:cubicBezTo>
                        <a:cubicBezTo>
                          <a:pt x="11" y="59"/>
                          <a:pt x="11" y="59"/>
                          <a:pt x="11" y="59"/>
                        </a:cubicBezTo>
                        <a:cubicBezTo>
                          <a:pt x="11" y="59"/>
                          <a:pt x="11" y="59"/>
                          <a:pt x="11" y="59"/>
                        </a:cubicBezTo>
                        <a:cubicBezTo>
                          <a:pt x="11" y="60"/>
                          <a:pt x="11" y="60"/>
                          <a:pt x="11" y="60"/>
                        </a:cubicBezTo>
                        <a:cubicBezTo>
                          <a:pt x="11" y="60"/>
                          <a:pt x="11" y="60"/>
                          <a:pt x="11" y="60"/>
                        </a:cubicBezTo>
                        <a:cubicBezTo>
                          <a:pt x="11" y="61"/>
                          <a:pt x="11" y="61"/>
                          <a:pt x="11" y="61"/>
                        </a:cubicBezTo>
                        <a:cubicBezTo>
                          <a:pt x="11" y="61"/>
                          <a:pt x="11" y="61"/>
                          <a:pt x="11" y="61"/>
                        </a:cubicBezTo>
                        <a:cubicBezTo>
                          <a:pt x="11" y="61"/>
                          <a:pt x="11" y="61"/>
                          <a:pt x="11" y="61"/>
                        </a:cubicBezTo>
                        <a:cubicBezTo>
                          <a:pt x="11" y="61"/>
                          <a:pt x="11" y="61"/>
                          <a:pt x="11" y="61"/>
                        </a:cubicBezTo>
                        <a:cubicBezTo>
                          <a:pt x="10" y="62"/>
                          <a:pt x="10" y="62"/>
                          <a:pt x="10" y="62"/>
                        </a:cubicBezTo>
                        <a:cubicBezTo>
                          <a:pt x="9" y="63"/>
                          <a:pt x="9" y="63"/>
                          <a:pt x="9" y="63"/>
                        </a:cubicBezTo>
                        <a:cubicBezTo>
                          <a:pt x="9" y="63"/>
                          <a:pt x="9" y="63"/>
                          <a:pt x="9" y="63"/>
                        </a:cubicBezTo>
                        <a:cubicBezTo>
                          <a:pt x="9" y="64"/>
                          <a:pt x="9" y="64"/>
                          <a:pt x="9" y="64"/>
                        </a:cubicBezTo>
                        <a:cubicBezTo>
                          <a:pt x="9" y="64"/>
                          <a:pt x="9" y="64"/>
                          <a:pt x="9" y="64"/>
                        </a:cubicBezTo>
                        <a:cubicBezTo>
                          <a:pt x="8" y="65"/>
                          <a:pt x="8" y="65"/>
                          <a:pt x="8" y="65"/>
                        </a:cubicBezTo>
                        <a:cubicBezTo>
                          <a:pt x="8" y="65"/>
                          <a:pt x="8" y="65"/>
                          <a:pt x="8" y="65"/>
                        </a:cubicBezTo>
                        <a:cubicBezTo>
                          <a:pt x="8" y="65"/>
                          <a:pt x="8" y="65"/>
                          <a:pt x="8" y="65"/>
                        </a:cubicBezTo>
                        <a:cubicBezTo>
                          <a:pt x="8" y="66"/>
                          <a:pt x="8" y="66"/>
                          <a:pt x="8" y="66"/>
                        </a:cubicBezTo>
                        <a:cubicBezTo>
                          <a:pt x="8" y="66"/>
                          <a:pt x="8" y="66"/>
                          <a:pt x="8" y="66"/>
                        </a:cubicBezTo>
                        <a:cubicBezTo>
                          <a:pt x="8" y="66"/>
                          <a:pt x="8" y="66"/>
                          <a:pt x="8" y="66"/>
                        </a:cubicBezTo>
                        <a:cubicBezTo>
                          <a:pt x="7" y="66"/>
                          <a:pt x="7" y="66"/>
                          <a:pt x="7" y="66"/>
                        </a:cubicBezTo>
                        <a:cubicBezTo>
                          <a:pt x="7" y="67"/>
                          <a:pt x="7" y="67"/>
                          <a:pt x="7" y="67"/>
                        </a:cubicBezTo>
                        <a:cubicBezTo>
                          <a:pt x="6" y="67"/>
                          <a:pt x="6" y="67"/>
                          <a:pt x="6" y="67"/>
                        </a:cubicBezTo>
                        <a:cubicBezTo>
                          <a:pt x="5" y="68"/>
                          <a:pt x="5" y="68"/>
                          <a:pt x="5" y="68"/>
                        </a:cubicBezTo>
                        <a:cubicBezTo>
                          <a:pt x="5" y="68"/>
                          <a:pt x="5" y="68"/>
                          <a:pt x="5" y="68"/>
                        </a:cubicBezTo>
                        <a:cubicBezTo>
                          <a:pt x="5" y="68"/>
                          <a:pt x="5" y="68"/>
                          <a:pt x="5" y="68"/>
                        </a:cubicBezTo>
                        <a:cubicBezTo>
                          <a:pt x="5" y="68"/>
                          <a:pt x="5" y="68"/>
                          <a:pt x="5" y="68"/>
                        </a:cubicBezTo>
                        <a:cubicBezTo>
                          <a:pt x="5" y="68"/>
                          <a:pt x="5" y="68"/>
                          <a:pt x="5" y="68"/>
                        </a:cubicBezTo>
                        <a:cubicBezTo>
                          <a:pt x="5" y="69"/>
                          <a:pt x="5" y="69"/>
                          <a:pt x="5" y="69"/>
                        </a:cubicBezTo>
                        <a:cubicBezTo>
                          <a:pt x="4" y="70"/>
                          <a:pt x="4" y="70"/>
                          <a:pt x="4" y="70"/>
                        </a:cubicBezTo>
                        <a:cubicBezTo>
                          <a:pt x="3" y="70"/>
                          <a:pt x="3" y="70"/>
                          <a:pt x="3" y="70"/>
                        </a:cubicBezTo>
                        <a:cubicBezTo>
                          <a:pt x="3" y="71"/>
                          <a:pt x="3" y="71"/>
                          <a:pt x="3" y="71"/>
                        </a:cubicBezTo>
                        <a:cubicBezTo>
                          <a:pt x="3" y="71"/>
                          <a:pt x="3" y="71"/>
                          <a:pt x="3" y="71"/>
                        </a:cubicBezTo>
                        <a:cubicBezTo>
                          <a:pt x="2" y="72"/>
                          <a:pt x="2" y="72"/>
                          <a:pt x="2" y="72"/>
                        </a:cubicBezTo>
                        <a:cubicBezTo>
                          <a:pt x="1" y="73"/>
                          <a:pt x="1" y="73"/>
                          <a:pt x="1" y="73"/>
                        </a:cubicBezTo>
                        <a:cubicBezTo>
                          <a:pt x="1" y="73"/>
                          <a:pt x="1" y="73"/>
                          <a:pt x="1" y="73"/>
                        </a:cubicBezTo>
                        <a:cubicBezTo>
                          <a:pt x="1" y="73"/>
                          <a:pt x="1" y="73"/>
                          <a:pt x="1" y="73"/>
                        </a:cubicBezTo>
                        <a:cubicBezTo>
                          <a:pt x="0" y="73"/>
                          <a:pt x="0" y="73"/>
                          <a:pt x="0" y="73"/>
                        </a:cubicBezTo>
                        <a:cubicBezTo>
                          <a:pt x="1" y="75"/>
                          <a:pt x="1" y="77"/>
                          <a:pt x="1" y="79"/>
                        </a:cubicBezTo>
                        <a:cubicBezTo>
                          <a:pt x="23" y="75"/>
                          <a:pt x="44" y="70"/>
                          <a:pt x="66" y="65"/>
                        </a:cubicBezTo>
                        <a:cubicBezTo>
                          <a:pt x="66" y="66"/>
                          <a:pt x="66" y="66"/>
                          <a:pt x="66" y="66"/>
                        </a:cubicBezTo>
                        <a:cubicBezTo>
                          <a:pt x="66" y="66"/>
                          <a:pt x="66" y="66"/>
                          <a:pt x="66" y="66"/>
                        </a:cubicBezTo>
                        <a:cubicBezTo>
                          <a:pt x="66" y="66"/>
                          <a:pt x="66" y="66"/>
                          <a:pt x="66" y="66"/>
                        </a:cubicBezTo>
                        <a:cubicBezTo>
                          <a:pt x="67" y="66"/>
                          <a:pt x="67" y="66"/>
                          <a:pt x="67" y="66"/>
                        </a:cubicBezTo>
                        <a:cubicBezTo>
                          <a:pt x="67" y="66"/>
                          <a:pt x="67" y="66"/>
                          <a:pt x="67" y="66"/>
                        </a:cubicBezTo>
                        <a:cubicBezTo>
                          <a:pt x="67" y="67"/>
                          <a:pt x="67" y="67"/>
                          <a:pt x="67" y="67"/>
                        </a:cubicBezTo>
                        <a:cubicBezTo>
                          <a:pt x="67" y="67"/>
                          <a:pt x="67" y="67"/>
                          <a:pt x="67" y="67"/>
                        </a:cubicBezTo>
                        <a:cubicBezTo>
                          <a:pt x="68" y="67"/>
                          <a:pt x="68" y="67"/>
                          <a:pt x="68" y="67"/>
                        </a:cubicBezTo>
                        <a:cubicBezTo>
                          <a:pt x="68" y="67"/>
                          <a:pt x="68" y="67"/>
                          <a:pt x="68" y="67"/>
                        </a:cubicBezTo>
                        <a:cubicBezTo>
                          <a:pt x="69" y="67"/>
                          <a:pt x="69" y="67"/>
                          <a:pt x="69" y="67"/>
                        </a:cubicBezTo>
                        <a:cubicBezTo>
                          <a:pt x="69" y="67"/>
                          <a:pt x="69" y="67"/>
                          <a:pt x="69" y="67"/>
                        </a:cubicBezTo>
                        <a:cubicBezTo>
                          <a:pt x="69" y="67"/>
                          <a:pt x="69" y="67"/>
                          <a:pt x="69" y="67"/>
                        </a:cubicBezTo>
                        <a:cubicBezTo>
                          <a:pt x="70" y="68"/>
                          <a:pt x="70" y="68"/>
                          <a:pt x="70" y="68"/>
                        </a:cubicBezTo>
                        <a:cubicBezTo>
                          <a:pt x="70" y="68"/>
                          <a:pt x="70" y="68"/>
                          <a:pt x="70" y="68"/>
                        </a:cubicBezTo>
                        <a:cubicBezTo>
                          <a:pt x="70" y="68"/>
                          <a:pt x="70" y="68"/>
                          <a:pt x="70" y="68"/>
                        </a:cubicBezTo>
                        <a:cubicBezTo>
                          <a:pt x="70" y="68"/>
                          <a:pt x="70" y="68"/>
                          <a:pt x="70" y="68"/>
                        </a:cubicBezTo>
                        <a:cubicBezTo>
                          <a:pt x="70" y="68"/>
                          <a:pt x="70" y="68"/>
                          <a:pt x="70" y="68"/>
                        </a:cubicBezTo>
                        <a:cubicBezTo>
                          <a:pt x="70" y="69"/>
                          <a:pt x="70" y="69"/>
                          <a:pt x="70" y="69"/>
                        </a:cubicBezTo>
                        <a:cubicBezTo>
                          <a:pt x="70" y="69"/>
                          <a:pt x="70" y="69"/>
                          <a:pt x="70" y="69"/>
                        </a:cubicBezTo>
                        <a:cubicBezTo>
                          <a:pt x="71" y="69"/>
                          <a:pt x="71" y="69"/>
                          <a:pt x="71" y="69"/>
                        </a:cubicBezTo>
                        <a:cubicBezTo>
                          <a:pt x="71" y="69"/>
                          <a:pt x="71" y="69"/>
                          <a:pt x="71" y="69"/>
                        </a:cubicBezTo>
                        <a:cubicBezTo>
                          <a:pt x="71" y="69"/>
                          <a:pt x="71" y="69"/>
                          <a:pt x="71" y="69"/>
                        </a:cubicBezTo>
                        <a:cubicBezTo>
                          <a:pt x="71" y="70"/>
                          <a:pt x="71" y="70"/>
                          <a:pt x="71" y="70"/>
                        </a:cubicBezTo>
                        <a:cubicBezTo>
                          <a:pt x="71" y="70"/>
                          <a:pt x="71" y="70"/>
                          <a:pt x="71" y="70"/>
                        </a:cubicBezTo>
                        <a:cubicBezTo>
                          <a:pt x="71" y="70"/>
                          <a:pt x="71" y="70"/>
                          <a:pt x="71" y="70"/>
                        </a:cubicBezTo>
                        <a:cubicBezTo>
                          <a:pt x="71" y="71"/>
                          <a:pt x="71" y="71"/>
                          <a:pt x="71" y="71"/>
                        </a:cubicBezTo>
                        <a:cubicBezTo>
                          <a:pt x="71" y="72"/>
                          <a:pt x="71" y="72"/>
                          <a:pt x="71" y="72"/>
                        </a:cubicBezTo>
                        <a:cubicBezTo>
                          <a:pt x="71" y="72"/>
                          <a:pt x="71" y="72"/>
                          <a:pt x="71" y="72"/>
                        </a:cubicBezTo>
                        <a:cubicBezTo>
                          <a:pt x="71" y="72"/>
                          <a:pt x="71" y="72"/>
                          <a:pt x="71" y="72"/>
                        </a:cubicBezTo>
                        <a:cubicBezTo>
                          <a:pt x="73" y="74"/>
                          <a:pt x="73" y="74"/>
                          <a:pt x="73" y="74"/>
                        </a:cubicBezTo>
                        <a:cubicBezTo>
                          <a:pt x="73" y="74"/>
                          <a:pt x="73" y="74"/>
                          <a:pt x="73" y="74"/>
                        </a:cubicBezTo>
                        <a:cubicBezTo>
                          <a:pt x="73" y="74"/>
                          <a:pt x="73" y="74"/>
                          <a:pt x="73" y="74"/>
                        </a:cubicBezTo>
                        <a:cubicBezTo>
                          <a:pt x="74" y="74"/>
                          <a:pt x="74" y="74"/>
                          <a:pt x="74" y="74"/>
                        </a:cubicBezTo>
                        <a:cubicBezTo>
                          <a:pt x="74" y="74"/>
                          <a:pt x="74" y="74"/>
                          <a:pt x="74" y="74"/>
                        </a:cubicBezTo>
                        <a:cubicBezTo>
                          <a:pt x="74" y="74"/>
                          <a:pt x="74" y="74"/>
                          <a:pt x="74" y="74"/>
                        </a:cubicBezTo>
                        <a:cubicBezTo>
                          <a:pt x="75" y="74"/>
                          <a:pt x="75" y="74"/>
                          <a:pt x="75" y="74"/>
                        </a:cubicBezTo>
                        <a:cubicBezTo>
                          <a:pt x="75" y="74"/>
                          <a:pt x="75" y="74"/>
                          <a:pt x="75" y="74"/>
                        </a:cubicBezTo>
                        <a:cubicBezTo>
                          <a:pt x="76" y="74"/>
                          <a:pt x="76" y="74"/>
                          <a:pt x="76" y="74"/>
                        </a:cubicBezTo>
                        <a:cubicBezTo>
                          <a:pt x="76" y="74"/>
                          <a:pt x="76" y="74"/>
                          <a:pt x="76" y="74"/>
                        </a:cubicBezTo>
                        <a:cubicBezTo>
                          <a:pt x="76" y="74"/>
                          <a:pt x="76" y="74"/>
                          <a:pt x="76" y="74"/>
                        </a:cubicBezTo>
                        <a:cubicBezTo>
                          <a:pt x="76" y="74"/>
                          <a:pt x="76" y="74"/>
                          <a:pt x="76" y="74"/>
                        </a:cubicBezTo>
                        <a:cubicBezTo>
                          <a:pt x="76" y="74"/>
                          <a:pt x="76" y="74"/>
                          <a:pt x="76" y="74"/>
                        </a:cubicBezTo>
                        <a:cubicBezTo>
                          <a:pt x="77" y="74"/>
                          <a:pt x="77" y="74"/>
                          <a:pt x="77" y="74"/>
                        </a:cubicBezTo>
                        <a:cubicBezTo>
                          <a:pt x="77" y="74"/>
                          <a:pt x="77" y="74"/>
                          <a:pt x="77" y="74"/>
                        </a:cubicBezTo>
                        <a:cubicBezTo>
                          <a:pt x="77" y="74"/>
                          <a:pt x="77" y="74"/>
                          <a:pt x="77" y="74"/>
                        </a:cubicBezTo>
                        <a:cubicBezTo>
                          <a:pt x="77" y="75"/>
                          <a:pt x="77" y="75"/>
                          <a:pt x="77" y="75"/>
                        </a:cubicBezTo>
                        <a:cubicBezTo>
                          <a:pt x="77" y="75"/>
                          <a:pt x="77" y="75"/>
                          <a:pt x="77" y="75"/>
                        </a:cubicBezTo>
                        <a:cubicBezTo>
                          <a:pt x="77" y="75"/>
                          <a:pt x="77" y="75"/>
                          <a:pt x="77" y="75"/>
                        </a:cubicBezTo>
                        <a:cubicBezTo>
                          <a:pt x="78" y="76"/>
                          <a:pt x="78" y="76"/>
                          <a:pt x="78" y="76"/>
                        </a:cubicBezTo>
                        <a:cubicBezTo>
                          <a:pt x="82" y="77"/>
                          <a:pt x="86" y="78"/>
                          <a:pt x="91" y="80"/>
                        </a:cubicBezTo>
                        <a:close/>
                        <a:moveTo>
                          <a:pt x="114" y="73"/>
                        </a:moveTo>
                        <a:cubicBezTo>
                          <a:pt x="114" y="73"/>
                          <a:pt x="114" y="73"/>
                          <a:pt x="114" y="73"/>
                        </a:cubicBezTo>
                        <a:cubicBezTo>
                          <a:pt x="114" y="72"/>
                          <a:pt x="114" y="72"/>
                          <a:pt x="114" y="72"/>
                        </a:cubicBezTo>
                        <a:cubicBezTo>
                          <a:pt x="114" y="72"/>
                          <a:pt x="114" y="72"/>
                          <a:pt x="114" y="72"/>
                        </a:cubicBezTo>
                        <a:cubicBezTo>
                          <a:pt x="114" y="72"/>
                          <a:pt x="114" y="72"/>
                          <a:pt x="114" y="72"/>
                        </a:cubicBezTo>
                        <a:cubicBezTo>
                          <a:pt x="113" y="72"/>
                          <a:pt x="113" y="72"/>
                          <a:pt x="113" y="72"/>
                        </a:cubicBezTo>
                        <a:cubicBezTo>
                          <a:pt x="113" y="72"/>
                          <a:pt x="113" y="72"/>
                          <a:pt x="113" y="72"/>
                        </a:cubicBezTo>
                        <a:cubicBezTo>
                          <a:pt x="113" y="72"/>
                          <a:pt x="113" y="72"/>
                          <a:pt x="113" y="72"/>
                        </a:cubicBezTo>
                        <a:cubicBezTo>
                          <a:pt x="113" y="72"/>
                          <a:pt x="113" y="72"/>
                          <a:pt x="113" y="72"/>
                        </a:cubicBezTo>
                        <a:cubicBezTo>
                          <a:pt x="113" y="73"/>
                          <a:pt x="113" y="73"/>
                          <a:pt x="113" y="73"/>
                        </a:cubicBezTo>
                        <a:cubicBezTo>
                          <a:pt x="113" y="73"/>
                          <a:pt x="113" y="73"/>
                          <a:pt x="113" y="73"/>
                        </a:cubicBezTo>
                        <a:cubicBezTo>
                          <a:pt x="113" y="73"/>
                          <a:pt x="113" y="73"/>
                          <a:pt x="113" y="73"/>
                        </a:cubicBezTo>
                        <a:cubicBezTo>
                          <a:pt x="113" y="73"/>
                          <a:pt x="113" y="73"/>
                          <a:pt x="113" y="73"/>
                        </a:cubicBezTo>
                        <a:cubicBezTo>
                          <a:pt x="113" y="73"/>
                          <a:pt x="113" y="73"/>
                          <a:pt x="113" y="73"/>
                        </a:cubicBezTo>
                        <a:cubicBezTo>
                          <a:pt x="114" y="73"/>
                          <a:pt x="114" y="73"/>
                          <a:pt x="114" y="73"/>
                        </a:cubicBezTo>
                        <a:cubicBezTo>
                          <a:pt x="114" y="73"/>
                          <a:pt x="114" y="73"/>
                          <a:pt x="114" y="73"/>
                        </a:cubicBezTo>
                        <a:cubicBezTo>
                          <a:pt x="114" y="73"/>
                          <a:pt x="114" y="73"/>
                          <a:pt x="114" y="73"/>
                        </a:cubicBezTo>
                        <a:cubicBezTo>
                          <a:pt x="114" y="73"/>
                          <a:pt x="114" y="73"/>
                          <a:pt x="114" y="73"/>
                        </a:cubicBezTo>
                        <a:cubicBezTo>
                          <a:pt x="114" y="73"/>
                          <a:pt x="114" y="73"/>
                          <a:pt x="114" y="73"/>
                        </a:cubicBezTo>
                        <a:cubicBezTo>
                          <a:pt x="114" y="73"/>
                          <a:pt x="114" y="73"/>
                          <a:pt x="114" y="73"/>
                        </a:cubicBezTo>
                        <a:close/>
                        <a:moveTo>
                          <a:pt x="116" y="71"/>
                        </a:moveTo>
                        <a:cubicBezTo>
                          <a:pt x="116" y="72"/>
                          <a:pt x="116" y="72"/>
                          <a:pt x="116" y="72"/>
                        </a:cubicBezTo>
                        <a:cubicBezTo>
                          <a:pt x="116" y="71"/>
                          <a:pt x="116" y="71"/>
                          <a:pt x="116" y="71"/>
                        </a:cubicBezTo>
                        <a:cubicBezTo>
                          <a:pt x="116" y="71"/>
                          <a:pt x="116" y="71"/>
                          <a:pt x="116" y="71"/>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1"/>
                          <a:pt x="117" y="71"/>
                          <a:pt x="117" y="71"/>
                        </a:cubicBezTo>
                        <a:cubicBezTo>
                          <a:pt x="117" y="71"/>
                          <a:pt x="117" y="71"/>
                          <a:pt x="117" y="71"/>
                        </a:cubicBezTo>
                        <a:cubicBezTo>
                          <a:pt x="117" y="71"/>
                          <a:pt x="117" y="71"/>
                          <a:pt x="117" y="71"/>
                        </a:cubicBezTo>
                        <a:cubicBezTo>
                          <a:pt x="117" y="71"/>
                          <a:pt x="117" y="71"/>
                          <a:pt x="117" y="71"/>
                        </a:cubicBezTo>
                        <a:cubicBezTo>
                          <a:pt x="116" y="71"/>
                          <a:pt x="116" y="71"/>
                          <a:pt x="116" y="71"/>
                        </a:cubicBezTo>
                        <a:cubicBezTo>
                          <a:pt x="116" y="71"/>
                          <a:pt x="116" y="71"/>
                          <a:pt x="116" y="71"/>
                        </a:cubicBezTo>
                        <a:cubicBezTo>
                          <a:pt x="116" y="71"/>
                          <a:pt x="116" y="71"/>
                          <a:pt x="116" y="71"/>
                        </a:cubicBezTo>
                        <a:cubicBezTo>
                          <a:pt x="116" y="71"/>
                          <a:pt x="116" y="71"/>
                          <a:pt x="116" y="71"/>
                        </a:cubicBezTo>
                        <a:close/>
                        <a:moveTo>
                          <a:pt x="91" y="85"/>
                        </a:moveTo>
                        <a:cubicBezTo>
                          <a:pt x="91" y="85"/>
                          <a:pt x="91" y="85"/>
                          <a:pt x="91" y="85"/>
                        </a:cubicBezTo>
                        <a:cubicBezTo>
                          <a:pt x="91" y="85"/>
                          <a:pt x="91" y="85"/>
                          <a:pt x="91" y="85"/>
                        </a:cubicBezTo>
                        <a:cubicBezTo>
                          <a:pt x="91" y="84"/>
                          <a:pt x="91" y="84"/>
                          <a:pt x="91" y="84"/>
                        </a:cubicBezTo>
                        <a:cubicBezTo>
                          <a:pt x="91" y="84"/>
                          <a:pt x="91" y="84"/>
                          <a:pt x="91" y="84"/>
                        </a:cubicBezTo>
                        <a:cubicBezTo>
                          <a:pt x="91" y="83"/>
                          <a:pt x="91" y="83"/>
                          <a:pt x="91" y="83"/>
                        </a:cubicBezTo>
                        <a:cubicBezTo>
                          <a:pt x="91" y="83"/>
                          <a:pt x="91" y="83"/>
                          <a:pt x="91" y="83"/>
                        </a:cubicBezTo>
                        <a:cubicBezTo>
                          <a:pt x="91" y="83"/>
                          <a:pt x="91" y="83"/>
                          <a:pt x="91" y="83"/>
                        </a:cubicBezTo>
                        <a:cubicBezTo>
                          <a:pt x="91" y="82"/>
                          <a:pt x="91" y="82"/>
                          <a:pt x="91" y="82"/>
                        </a:cubicBezTo>
                        <a:cubicBezTo>
                          <a:pt x="91" y="82"/>
                          <a:pt x="91" y="82"/>
                          <a:pt x="91" y="82"/>
                        </a:cubicBezTo>
                        <a:cubicBezTo>
                          <a:pt x="91" y="82"/>
                          <a:pt x="91" y="82"/>
                          <a:pt x="91" y="82"/>
                        </a:cubicBezTo>
                        <a:cubicBezTo>
                          <a:pt x="91" y="82"/>
                          <a:pt x="91" y="82"/>
                          <a:pt x="91" y="82"/>
                        </a:cubicBezTo>
                        <a:cubicBezTo>
                          <a:pt x="91" y="83"/>
                          <a:pt x="91" y="83"/>
                          <a:pt x="91" y="83"/>
                        </a:cubicBezTo>
                        <a:cubicBezTo>
                          <a:pt x="91" y="84"/>
                          <a:pt x="91" y="84"/>
                          <a:pt x="91" y="84"/>
                        </a:cubicBezTo>
                        <a:cubicBezTo>
                          <a:pt x="90" y="85"/>
                          <a:pt x="90" y="85"/>
                          <a:pt x="90" y="85"/>
                        </a:cubicBezTo>
                        <a:cubicBezTo>
                          <a:pt x="90" y="85"/>
                          <a:pt x="90" y="85"/>
                          <a:pt x="90" y="85"/>
                        </a:cubicBezTo>
                        <a:cubicBezTo>
                          <a:pt x="91" y="86"/>
                          <a:pt x="91" y="86"/>
                          <a:pt x="91" y="86"/>
                        </a:cubicBezTo>
                        <a:cubicBezTo>
                          <a:pt x="91" y="86"/>
                          <a:pt x="91" y="86"/>
                          <a:pt x="91" y="86"/>
                        </a:cubicBezTo>
                        <a:lnTo>
                          <a:pt x="91" y="85"/>
                        </a:lnTo>
                        <a:close/>
                        <a:moveTo>
                          <a:pt x="102" y="84"/>
                        </a:moveTo>
                        <a:cubicBezTo>
                          <a:pt x="102" y="84"/>
                          <a:pt x="102" y="84"/>
                          <a:pt x="102" y="84"/>
                        </a:cubicBezTo>
                        <a:cubicBezTo>
                          <a:pt x="101" y="84"/>
                          <a:pt x="101" y="84"/>
                          <a:pt x="101" y="84"/>
                        </a:cubicBezTo>
                        <a:cubicBezTo>
                          <a:pt x="101" y="85"/>
                          <a:pt x="101" y="85"/>
                          <a:pt x="101" y="85"/>
                        </a:cubicBezTo>
                        <a:cubicBezTo>
                          <a:pt x="100" y="85"/>
                          <a:pt x="100" y="85"/>
                          <a:pt x="100" y="85"/>
                        </a:cubicBezTo>
                        <a:cubicBezTo>
                          <a:pt x="100" y="85"/>
                          <a:pt x="100" y="85"/>
                          <a:pt x="100" y="85"/>
                        </a:cubicBezTo>
                        <a:cubicBezTo>
                          <a:pt x="100" y="85"/>
                          <a:pt x="100" y="85"/>
                          <a:pt x="100" y="85"/>
                        </a:cubicBezTo>
                        <a:cubicBezTo>
                          <a:pt x="99" y="85"/>
                          <a:pt x="99" y="85"/>
                          <a:pt x="99" y="85"/>
                        </a:cubicBezTo>
                        <a:cubicBezTo>
                          <a:pt x="98" y="86"/>
                          <a:pt x="98" y="86"/>
                          <a:pt x="98" y="86"/>
                        </a:cubicBezTo>
                        <a:cubicBezTo>
                          <a:pt x="98" y="87"/>
                          <a:pt x="98" y="87"/>
                          <a:pt x="98" y="87"/>
                        </a:cubicBezTo>
                        <a:cubicBezTo>
                          <a:pt x="100" y="85"/>
                          <a:pt x="100" y="85"/>
                          <a:pt x="100" y="85"/>
                        </a:cubicBezTo>
                        <a:cubicBezTo>
                          <a:pt x="101" y="85"/>
                          <a:pt x="101" y="85"/>
                          <a:pt x="101" y="85"/>
                        </a:cubicBezTo>
                        <a:cubicBezTo>
                          <a:pt x="102" y="84"/>
                          <a:pt x="102" y="84"/>
                          <a:pt x="102" y="84"/>
                        </a:cubicBezTo>
                        <a:close/>
                        <a:moveTo>
                          <a:pt x="8" y="57"/>
                        </a:moveTo>
                        <a:cubicBezTo>
                          <a:pt x="9" y="57"/>
                          <a:pt x="9" y="57"/>
                          <a:pt x="9" y="57"/>
                        </a:cubicBezTo>
                        <a:cubicBezTo>
                          <a:pt x="9" y="57"/>
                          <a:pt x="9" y="57"/>
                          <a:pt x="9" y="57"/>
                        </a:cubicBezTo>
                        <a:cubicBezTo>
                          <a:pt x="9" y="57"/>
                          <a:pt x="9" y="57"/>
                          <a:pt x="9" y="57"/>
                        </a:cubicBezTo>
                        <a:cubicBezTo>
                          <a:pt x="9" y="57"/>
                          <a:pt x="9" y="57"/>
                          <a:pt x="9" y="57"/>
                        </a:cubicBezTo>
                        <a:cubicBezTo>
                          <a:pt x="10" y="56"/>
                          <a:pt x="10" y="56"/>
                          <a:pt x="10" y="56"/>
                        </a:cubicBezTo>
                        <a:cubicBezTo>
                          <a:pt x="10" y="56"/>
                          <a:pt x="10" y="56"/>
                          <a:pt x="10" y="56"/>
                        </a:cubicBezTo>
                        <a:cubicBezTo>
                          <a:pt x="10" y="56"/>
                          <a:pt x="10" y="56"/>
                          <a:pt x="10" y="56"/>
                        </a:cubicBezTo>
                        <a:cubicBezTo>
                          <a:pt x="9" y="55"/>
                          <a:pt x="9" y="55"/>
                          <a:pt x="9" y="55"/>
                        </a:cubicBezTo>
                        <a:cubicBezTo>
                          <a:pt x="9" y="55"/>
                          <a:pt x="9" y="55"/>
                          <a:pt x="9" y="55"/>
                        </a:cubicBezTo>
                        <a:cubicBezTo>
                          <a:pt x="9" y="56"/>
                          <a:pt x="9" y="56"/>
                          <a:pt x="9" y="56"/>
                        </a:cubicBezTo>
                        <a:cubicBezTo>
                          <a:pt x="9" y="56"/>
                          <a:pt x="9" y="56"/>
                          <a:pt x="9" y="56"/>
                        </a:cubicBezTo>
                        <a:cubicBezTo>
                          <a:pt x="8" y="56"/>
                          <a:pt x="8" y="56"/>
                          <a:pt x="8" y="56"/>
                        </a:cubicBezTo>
                        <a:cubicBezTo>
                          <a:pt x="8" y="56"/>
                          <a:pt x="8" y="56"/>
                          <a:pt x="8" y="56"/>
                        </a:cubicBezTo>
                        <a:cubicBezTo>
                          <a:pt x="8" y="57"/>
                          <a:pt x="8" y="57"/>
                          <a:pt x="8" y="57"/>
                        </a:cubicBezTo>
                        <a:close/>
                        <a:moveTo>
                          <a:pt x="120" y="71"/>
                        </a:move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2"/>
                          <a:pt x="119" y="72"/>
                          <a:pt x="119" y="72"/>
                        </a:cubicBezTo>
                        <a:cubicBezTo>
                          <a:pt x="119" y="72"/>
                          <a:pt x="119" y="72"/>
                          <a:pt x="119" y="72"/>
                        </a:cubicBezTo>
                        <a:cubicBezTo>
                          <a:pt x="118" y="72"/>
                          <a:pt x="118" y="72"/>
                          <a:pt x="118" y="72"/>
                        </a:cubicBezTo>
                        <a:cubicBezTo>
                          <a:pt x="118" y="72"/>
                          <a:pt x="118" y="72"/>
                          <a:pt x="118" y="72"/>
                        </a:cubicBezTo>
                        <a:cubicBezTo>
                          <a:pt x="118" y="73"/>
                          <a:pt x="118" y="73"/>
                          <a:pt x="118" y="73"/>
                        </a:cubicBezTo>
                        <a:cubicBezTo>
                          <a:pt x="117" y="73"/>
                          <a:pt x="117" y="73"/>
                          <a:pt x="117" y="73"/>
                        </a:cubicBezTo>
                        <a:cubicBezTo>
                          <a:pt x="117" y="73"/>
                          <a:pt x="117" y="73"/>
                          <a:pt x="117" y="73"/>
                        </a:cubicBezTo>
                        <a:cubicBezTo>
                          <a:pt x="117" y="73"/>
                          <a:pt x="117" y="73"/>
                          <a:pt x="117" y="73"/>
                        </a:cubicBezTo>
                        <a:cubicBezTo>
                          <a:pt x="117" y="73"/>
                          <a:pt x="117" y="73"/>
                          <a:pt x="117" y="73"/>
                        </a:cubicBezTo>
                        <a:cubicBezTo>
                          <a:pt x="116" y="72"/>
                          <a:pt x="116" y="72"/>
                          <a:pt x="116" y="72"/>
                        </a:cubicBezTo>
                        <a:cubicBezTo>
                          <a:pt x="116" y="72"/>
                          <a:pt x="116" y="72"/>
                          <a:pt x="116" y="72"/>
                        </a:cubicBezTo>
                        <a:cubicBezTo>
                          <a:pt x="116" y="73"/>
                          <a:pt x="116" y="73"/>
                          <a:pt x="116" y="73"/>
                        </a:cubicBezTo>
                        <a:cubicBezTo>
                          <a:pt x="116" y="73"/>
                          <a:pt x="116" y="73"/>
                          <a:pt x="116"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4"/>
                          <a:pt x="115" y="74"/>
                          <a:pt x="115" y="74"/>
                        </a:cubicBezTo>
                        <a:cubicBezTo>
                          <a:pt x="114" y="74"/>
                          <a:pt x="114" y="74"/>
                          <a:pt x="114" y="74"/>
                        </a:cubicBezTo>
                        <a:cubicBezTo>
                          <a:pt x="114" y="74"/>
                          <a:pt x="114" y="74"/>
                          <a:pt x="114" y="74"/>
                        </a:cubicBezTo>
                        <a:cubicBezTo>
                          <a:pt x="114" y="73"/>
                          <a:pt x="114" y="73"/>
                          <a:pt x="114" y="73"/>
                        </a:cubicBezTo>
                        <a:cubicBezTo>
                          <a:pt x="114" y="73"/>
                          <a:pt x="114" y="73"/>
                          <a:pt x="114" y="73"/>
                        </a:cubicBezTo>
                        <a:cubicBezTo>
                          <a:pt x="113" y="73"/>
                          <a:pt x="113" y="73"/>
                          <a:pt x="113" y="73"/>
                        </a:cubicBezTo>
                        <a:cubicBezTo>
                          <a:pt x="114" y="74"/>
                          <a:pt x="114" y="74"/>
                          <a:pt x="114" y="74"/>
                        </a:cubicBezTo>
                        <a:cubicBezTo>
                          <a:pt x="114" y="74"/>
                          <a:pt x="114" y="74"/>
                          <a:pt x="114" y="74"/>
                        </a:cubicBezTo>
                        <a:cubicBezTo>
                          <a:pt x="114" y="74"/>
                          <a:pt x="114" y="74"/>
                          <a:pt x="114" y="74"/>
                        </a:cubicBezTo>
                        <a:cubicBezTo>
                          <a:pt x="113" y="74"/>
                          <a:pt x="113" y="74"/>
                          <a:pt x="113" y="74"/>
                        </a:cubicBezTo>
                        <a:cubicBezTo>
                          <a:pt x="113" y="75"/>
                          <a:pt x="113" y="75"/>
                          <a:pt x="113" y="75"/>
                        </a:cubicBezTo>
                        <a:cubicBezTo>
                          <a:pt x="113" y="75"/>
                          <a:pt x="113" y="75"/>
                          <a:pt x="113" y="75"/>
                        </a:cubicBezTo>
                        <a:cubicBezTo>
                          <a:pt x="112" y="75"/>
                          <a:pt x="112" y="75"/>
                          <a:pt x="112" y="75"/>
                        </a:cubicBezTo>
                        <a:cubicBezTo>
                          <a:pt x="112" y="76"/>
                          <a:pt x="112" y="76"/>
                          <a:pt x="112" y="76"/>
                        </a:cubicBezTo>
                        <a:cubicBezTo>
                          <a:pt x="112" y="76"/>
                          <a:pt x="112" y="76"/>
                          <a:pt x="112" y="76"/>
                        </a:cubicBezTo>
                        <a:cubicBezTo>
                          <a:pt x="112" y="76"/>
                          <a:pt x="112" y="76"/>
                          <a:pt x="112" y="76"/>
                        </a:cubicBezTo>
                        <a:cubicBezTo>
                          <a:pt x="112" y="76"/>
                          <a:pt x="112" y="76"/>
                          <a:pt x="112" y="76"/>
                        </a:cubicBezTo>
                        <a:cubicBezTo>
                          <a:pt x="112" y="77"/>
                          <a:pt x="112" y="77"/>
                          <a:pt x="112" y="77"/>
                        </a:cubicBezTo>
                        <a:cubicBezTo>
                          <a:pt x="112" y="77"/>
                          <a:pt x="112" y="77"/>
                          <a:pt x="112" y="77"/>
                        </a:cubicBezTo>
                        <a:cubicBezTo>
                          <a:pt x="111" y="77"/>
                          <a:pt x="111" y="77"/>
                          <a:pt x="111" y="77"/>
                        </a:cubicBezTo>
                        <a:cubicBezTo>
                          <a:pt x="111" y="77"/>
                          <a:pt x="111" y="77"/>
                          <a:pt x="111" y="77"/>
                        </a:cubicBezTo>
                        <a:cubicBezTo>
                          <a:pt x="111" y="77"/>
                          <a:pt x="111" y="77"/>
                          <a:pt x="111" y="77"/>
                        </a:cubicBezTo>
                        <a:cubicBezTo>
                          <a:pt x="110" y="77"/>
                          <a:pt x="110" y="77"/>
                          <a:pt x="110" y="77"/>
                        </a:cubicBezTo>
                        <a:cubicBezTo>
                          <a:pt x="110" y="77"/>
                          <a:pt x="110" y="77"/>
                          <a:pt x="110" y="77"/>
                        </a:cubicBezTo>
                        <a:cubicBezTo>
                          <a:pt x="110" y="77"/>
                          <a:pt x="110" y="77"/>
                          <a:pt x="110" y="77"/>
                        </a:cubicBezTo>
                        <a:cubicBezTo>
                          <a:pt x="110" y="77"/>
                          <a:pt x="110" y="77"/>
                          <a:pt x="110" y="77"/>
                        </a:cubicBezTo>
                        <a:cubicBezTo>
                          <a:pt x="110" y="77"/>
                          <a:pt x="110" y="77"/>
                          <a:pt x="110" y="77"/>
                        </a:cubicBezTo>
                        <a:cubicBezTo>
                          <a:pt x="110" y="76"/>
                          <a:pt x="110" y="76"/>
                          <a:pt x="110" y="76"/>
                        </a:cubicBezTo>
                        <a:cubicBezTo>
                          <a:pt x="110" y="76"/>
                          <a:pt x="110" y="76"/>
                          <a:pt x="110" y="76"/>
                        </a:cubicBezTo>
                        <a:cubicBezTo>
                          <a:pt x="110" y="76"/>
                          <a:pt x="110" y="76"/>
                          <a:pt x="110" y="76"/>
                        </a:cubicBezTo>
                        <a:cubicBezTo>
                          <a:pt x="111" y="76"/>
                          <a:pt x="111" y="76"/>
                          <a:pt x="111" y="76"/>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2" y="75"/>
                          <a:pt x="112" y="75"/>
                          <a:pt x="112" y="75"/>
                        </a:cubicBezTo>
                        <a:cubicBezTo>
                          <a:pt x="112" y="74"/>
                          <a:pt x="112" y="74"/>
                          <a:pt x="112" y="74"/>
                        </a:cubicBezTo>
                        <a:cubicBezTo>
                          <a:pt x="112" y="74"/>
                          <a:pt x="112" y="74"/>
                          <a:pt x="112" y="74"/>
                        </a:cubicBezTo>
                        <a:cubicBezTo>
                          <a:pt x="112" y="75"/>
                          <a:pt x="112" y="75"/>
                          <a:pt x="112" y="75"/>
                        </a:cubicBezTo>
                        <a:cubicBezTo>
                          <a:pt x="112" y="75"/>
                          <a:pt x="112" y="75"/>
                          <a:pt x="112" y="75"/>
                        </a:cubicBezTo>
                        <a:cubicBezTo>
                          <a:pt x="112" y="75"/>
                          <a:pt x="112" y="75"/>
                          <a:pt x="112" y="75"/>
                        </a:cubicBezTo>
                        <a:cubicBezTo>
                          <a:pt x="112" y="74"/>
                          <a:pt x="112" y="74"/>
                          <a:pt x="112" y="74"/>
                        </a:cubicBezTo>
                        <a:cubicBezTo>
                          <a:pt x="112" y="74"/>
                          <a:pt x="112" y="74"/>
                          <a:pt x="112" y="74"/>
                        </a:cubicBezTo>
                        <a:cubicBezTo>
                          <a:pt x="112" y="74"/>
                          <a:pt x="112" y="74"/>
                          <a:pt x="112" y="74"/>
                        </a:cubicBezTo>
                        <a:cubicBezTo>
                          <a:pt x="112" y="74"/>
                          <a:pt x="112" y="74"/>
                          <a:pt x="112" y="74"/>
                        </a:cubicBezTo>
                        <a:cubicBezTo>
                          <a:pt x="112" y="74"/>
                          <a:pt x="112" y="74"/>
                          <a:pt x="112" y="74"/>
                        </a:cubicBezTo>
                        <a:cubicBezTo>
                          <a:pt x="113" y="74"/>
                          <a:pt x="113" y="74"/>
                          <a:pt x="113" y="74"/>
                        </a:cubicBezTo>
                        <a:cubicBezTo>
                          <a:pt x="113" y="73"/>
                          <a:pt x="113" y="73"/>
                          <a:pt x="113" y="73"/>
                        </a:cubicBezTo>
                        <a:cubicBezTo>
                          <a:pt x="113" y="73"/>
                          <a:pt x="113" y="73"/>
                          <a:pt x="113" y="73"/>
                        </a:cubicBezTo>
                        <a:cubicBezTo>
                          <a:pt x="112" y="73"/>
                          <a:pt x="112" y="73"/>
                          <a:pt x="112" y="73"/>
                        </a:cubicBezTo>
                        <a:cubicBezTo>
                          <a:pt x="112" y="73"/>
                          <a:pt x="112" y="73"/>
                          <a:pt x="112" y="73"/>
                        </a:cubicBezTo>
                        <a:cubicBezTo>
                          <a:pt x="112" y="73"/>
                          <a:pt x="112" y="73"/>
                          <a:pt x="112" y="73"/>
                        </a:cubicBezTo>
                        <a:cubicBezTo>
                          <a:pt x="113" y="72"/>
                          <a:pt x="113" y="72"/>
                          <a:pt x="113" y="72"/>
                        </a:cubicBezTo>
                        <a:cubicBezTo>
                          <a:pt x="113" y="71"/>
                          <a:pt x="113" y="71"/>
                          <a:pt x="113" y="71"/>
                        </a:cubicBezTo>
                        <a:cubicBezTo>
                          <a:pt x="114" y="72"/>
                          <a:pt x="114" y="72"/>
                          <a:pt x="114" y="72"/>
                        </a:cubicBezTo>
                        <a:cubicBezTo>
                          <a:pt x="114" y="72"/>
                          <a:pt x="114" y="72"/>
                          <a:pt x="114" y="72"/>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3" y="71"/>
                          <a:pt x="113" y="71"/>
                          <a:pt x="113" y="71"/>
                        </a:cubicBezTo>
                        <a:cubicBezTo>
                          <a:pt x="113" y="71"/>
                          <a:pt x="113" y="71"/>
                          <a:pt x="113" y="71"/>
                        </a:cubicBezTo>
                        <a:cubicBezTo>
                          <a:pt x="113" y="72"/>
                          <a:pt x="113" y="72"/>
                          <a:pt x="113" y="72"/>
                        </a:cubicBezTo>
                        <a:cubicBezTo>
                          <a:pt x="112" y="72"/>
                          <a:pt x="112" y="72"/>
                          <a:pt x="112" y="72"/>
                        </a:cubicBezTo>
                        <a:cubicBezTo>
                          <a:pt x="112" y="73"/>
                          <a:pt x="112" y="73"/>
                          <a:pt x="112" y="73"/>
                        </a:cubicBezTo>
                        <a:cubicBezTo>
                          <a:pt x="112" y="73"/>
                          <a:pt x="112" y="73"/>
                          <a:pt x="112" y="73"/>
                        </a:cubicBezTo>
                        <a:cubicBezTo>
                          <a:pt x="112" y="73"/>
                          <a:pt x="112" y="73"/>
                          <a:pt x="112" y="73"/>
                        </a:cubicBezTo>
                        <a:cubicBezTo>
                          <a:pt x="111" y="73"/>
                          <a:pt x="111" y="73"/>
                          <a:pt x="111" y="73"/>
                        </a:cubicBezTo>
                        <a:cubicBezTo>
                          <a:pt x="110" y="74"/>
                          <a:pt x="110" y="74"/>
                          <a:pt x="110" y="74"/>
                        </a:cubicBezTo>
                        <a:cubicBezTo>
                          <a:pt x="110" y="75"/>
                          <a:pt x="110" y="75"/>
                          <a:pt x="110" y="75"/>
                        </a:cubicBezTo>
                        <a:cubicBezTo>
                          <a:pt x="109" y="75"/>
                          <a:pt x="109" y="75"/>
                          <a:pt x="109" y="75"/>
                        </a:cubicBezTo>
                        <a:cubicBezTo>
                          <a:pt x="108" y="76"/>
                          <a:pt x="108" y="76"/>
                          <a:pt x="108" y="76"/>
                        </a:cubicBezTo>
                        <a:cubicBezTo>
                          <a:pt x="107" y="76"/>
                          <a:pt x="107" y="76"/>
                          <a:pt x="107" y="76"/>
                        </a:cubicBezTo>
                        <a:cubicBezTo>
                          <a:pt x="107" y="76"/>
                          <a:pt x="107" y="76"/>
                          <a:pt x="107" y="76"/>
                        </a:cubicBezTo>
                        <a:cubicBezTo>
                          <a:pt x="106" y="77"/>
                          <a:pt x="106" y="77"/>
                          <a:pt x="106" y="77"/>
                        </a:cubicBezTo>
                        <a:cubicBezTo>
                          <a:pt x="104" y="77"/>
                          <a:pt x="104" y="77"/>
                          <a:pt x="104" y="77"/>
                        </a:cubicBezTo>
                        <a:cubicBezTo>
                          <a:pt x="103" y="77"/>
                          <a:pt x="103" y="77"/>
                          <a:pt x="103" y="77"/>
                        </a:cubicBezTo>
                        <a:cubicBezTo>
                          <a:pt x="103" y="77"/>
                          <a:pt x="103" y="77"/>
                          <a:pt x="103" y="77"/>
                        </a:cubicBezTo>
                        <a:cubicBezTo>
                          <a:pt x="103" y="77"/>
                          <a:pt x="103" y="77"/>
                          <a:pt x="103" y="77"/>
                        </a:cubicBezTo>
                        <a:cubicBezTo>
                          <a:pt x="103" y="78"/>
                          <a:pt x="103" y="78"/>
                          <a:pt x="103"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2" y="77"/>
                          <a:pt x="102" y="77"/>
                          <a:pt x="102" y="77"/>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9"/>
                          <a:pt x="102" y="79"/>
                          <a:pt x="102" y="79"/>
                        </a:cubicBezTo>
                        <a:cubicBezTo>
                          <a:pt x="101" y="79"/>
                          <a:pt x="101" y="79"/>
                          <a:pt x="101" y="79"/>
                        </a:cubicBezTo>
                        <a:cubicBezTo>
                          <a:pt x="101" y="79"/>
                          <a:pt x="101" y="79"/>
                          <a:pt x="101" y="79"/>
                        </a:cubicBezTo>
                        <a:cubicBezTo>
                          <a:pt x="101" y="79"/>
                          <a:pt x="101" y="79"/>
                          <a:pt x="101" y="79"/>
                        </a:cubicBezTo>
                        <a:cubicBezTo>
                          <a:pt x="101" y="79"/>
                          <a:pt x="101" y="79"/>
                          <a:pt x="101" y="79"/>
                        </a:cubicBezTo>
                        <a:cubicBezTo>
                          <a:pt x="100" y="79"/>
                          <a:pt x="100" y="79"/>
                          <a:pt x="100" y="79"/>
                        </a:cubicBezTo>
                        <a:cubicBezTo>
                          <a:pt x="100" y="79"/>
                          <a:pt x="100" y="79"/>
                          <a:pt x="100" y="79"/>
                        </a:cubicBezTo>
                        <a:cubicBezTo>
                          <a:pt x="99" y="79"/>
                          <a:pt x="99" y="79"/>
                          <a:pt x="99" y="79"/>
                        </a:cubicBezTo>
                        <a:cubicBezTo>
                          <a:pt x="99" y="79"/>
                          <a:pt x="99" y="79"/>
                          <a:pt x="99" y="79"/>
                        </a:cubicBezTo>
                        <a:cubicBezTo>
                          <a:pt x="99" y="79"/>
                          <a:pt x="99" y="79"/>
                          <a:pt x="99" y="79"/>
                        </a:cubicBezTo>
                        <a:cubicBezTo>
                          <a:pt x="98" y="79"/>
                          <a:pt x="98" y="79"/>
                          <a:pt x="98" y="79"/>
                        </a:cubicBezTo>
                        <a:cubicBezTo>
                          <a:pt x="98" y="79"/>
                          <a:pt x="98" y="79"/>
                          <a:pt x="98" y="79"/>
                        </a:cubicBezTo>
                        <a:cubicBezTo>
                          <a:pt x="98" y="79"/>
                          <a:pt x="98" y="79"/>
                          <a:pt x="98" y="79"/>
                        </a:cubicBezTo>
                        <a:cubicBezTo>
                          <a:pt x="98" y="79"/>
                          <a:pt x="98" y="79"/>
                          <a:pt x="98" y="79"/>
                        </a:cubicBezTo>
                        <a:cubicBezTo>
                          <a:pt x="99" y="79"/>
                          <a:pt x="99" y="79"/>
                          <a:pt x="99" y="79"/>
                        </a:cubicBezTo>
                        <a:cubicBezTo>
                          <a:pt x="99" y="79"/>
                          <a:pt x="99" y="79"/>
                          <a:pt x="99" y="79"/>
                        </a:cubicBezTo>
                        <a:cubicBezTo>
                          <a:pt x="99" y="79"/>
                          <a:pt x="99" y="79"/>
                          <a:pt x="99" y="79"/>
                        </a:cubicBezTo>
                        <a:cubicBezTo>
                          <a:pt x="99" y="79"/>
                          <a:pt x="99" y="79"/>
                          <a:pt x="99" y="79"/>
                        </a:cubicBezTo>
                        <a:cubicBezTo>
                          <a:pt x="99" y="80"/>
                          <a:pt x="99" y="80"/>
                          <a:pt x="99" y="80"/>
                        </a:cubicBezTo>
                        <a:cubicBezTo>
                          <a:pt x="99" y="80"/>
                          <a:pt x="99" y="80"/>
                          <a:pt x="99" y="80"/>
                        </a:cubicBezTo>
                        <a:cubicBezTo>
                          <a:pt x="99" y="80"/>
                          <a:pt x="99" y="80"/>
                          <a:pt x="99" y="80"/>
                        </a:cubicBezTo>
                        <a:cubicBezTo>
                          <a:pt x="99" y="80"/>
                          <a:pt x="99" y="80"/>
                          <a:pt x="99" y="80"/>
                        </a:cubicBezTo>
                        <a:cubicBezTo>
                          <a:pt x="98" y="80"/>
                          <a:pt x="98" y="80"/>
                          <a:pt x="98" y="80"/>
                        </a:cubicBezTo>
                        <a:cubicBezTo>
                          <a:pt x="98" y="80"/>
                          <a:pt x="98" y="80"/>
                          <a:pt x="98" y="80"/>
                        </a:cubicBezTo>
                        <a:cubicBezTo>
                          <a:pt x="98" y="80"/>
                          <a:pt x="98" y="80"/>
                          <a:pt x="98" y="80"/>
                        </a:cubicBezTo>
                        <a:cubicBezTo>
                          <a:pt x="98" y="79"/>
                          <a:pt x="98" y="79"/>
                          <a:pt x="98" y="79"/>
                        </a:cubicBezTo>
                        <a:cubicBezTo>
                          <a:pt x="98" y="79"/>
                          <a:pt x="98" y="79"/>
                          <a:pt x="98" y="79"/>
                        </a:cubicBezTo>
                        <a:cubicBezTo>
                          <a:pt x="97" y="79"/>
                          <a:pt x="97" y="79"/>
                          <a:pt x="97" y="79"/>
                        </a:cubicBezTo>
                        <a:cubicBezTo>
                          <a:pt x="97" y="80"/>
                          <a:pt x="97" y="80"/>
                          <a:pt x="97" y="80"/>
                        </a:cubicBezTo>
                        <a:cubicBezTo>
                          <a:pt x="97" y="80"/>
                          <a:pt x="97" y="80"/>
                          <a:pt x="98" y="80"/>
                        </a:cubicBezTo>
                        <a:cubicBezTo>
                          <a:pt x="98" y="80"/>
                          <a:pt x="98" y="80"/>
                          <a:pt x="98" y="80"/>
                        </a:cubicBezTo>
                        <a:cubicBezTo>
                          <a:pt x="98" y="80"/>
                          <a:pt x="98" y="80"/>
                          <a:pt x="98" y="80"/>
                        </a:cubicBezTo>
                        <a:cubicBezTo>
                          <a:pt x="98" y="80"/>
                          <a:pt x="98" y="80"/>
                          <a:pt x="98" y="80"/>
                        </a:cubicBezTo>
                        <a:cubicBezTo>
                          <a:pt x="98" y="81"/>
                          <a:pt x="98" y="81"/>
                          <a:pt x="98" y="81"/>
                        </a:cubicBezTo>
                        <a:cubicBezTo>
                          <a:pt x="97" y="81"/>
                          <a:pt x="97" y="81"/>
                          <a:pt x="97" y="81"/>
                        </a:cubicBezTo>
                        <a:cubicBezTo>
                          <a:pt x="97" y="80"/>
                          <a:pt x="97" y="80"/>
                          <a:pt x="97" y="80"/>
                        </a:cubicBezTo>
                        <a:cubicBezTo>
                          <a:pt x="97" y="80"/>
                          <a:pt x="97" y="80"/>
                          <a:pt x="97" y="80"/>
                        </a:cubicBezTo>
                        <a:cubicBezTo>
                          <a:pt x="97" y="81"/>
                          <a:pt x="97" y="81"/>
                          <a:pt x="97" y="81"/>
                        </a:cubicBezTo>
                        <a:cubicBezTo>
                          <a:pt x="97" y="81"/>
                          <a:pt x="97" y="81"/>
                          <a:pt x="97" y="81"/>
                        </a:cubicBezTo>
                        <a:cubicBezTo>
                          <a:pt x="97" y="81"/>
                          <a:pt x="97" y="81"/>
                          <a:pt x="97" y="81"/>
                        </a:cubicBezTo>
                        <a:cubicBezTo>
                          <a:pt x="96" y="81"/>
                          <a:pt x="96" y="81"/>
                          <a:pt x="96" y="81"/>
                        </a:cubicBezTo>
                        <a:cubicBezTo>
                          <a:pt x="97" y="80"/>
                          <a:pt x="97" y="80"/>
                          <a:pt x="97" y="80"/>
                        </a:cubicBezTo>
                        <a:cubicBezTo>
                          <a:pt x="97" y="80"/>
                          <a:pt x="97" y="80"/>
                          <a:pt x="97" y="80"/>
                        </a:cubicBezTo>
                        <a:cubicBezTo>
                          <a:pt x="97" y="80"/>
                          <a:pt x="97" y="80"/>
                          <a:pt x="97" y="80"/>
                        </a:cubicBezTo>
                        <a:cubicBezTo>
                          <a:pt x="97" y="80"/>
                          <a:pt x="97" y="80"/>
                          <a:pt x="97" y="80"/>
                        </a:cubicBezTo>
                        <a:cubicBezTo>
                          <a:pt x="97" y="80"/>
                          <a:pt x="97" y="80"/>
                          <a:pt x="97" y="80"/>
                        </a:cubicBezTo>
                        <a:cubicBezTo>
                          <a:pt x="96" y="80"/>
                          <a:pt x="96" y="80"/>
                          <a:pt x="96" y="80"/>
                        </a:cubicBezTo>
                        <a:cubicBezTo>
                          <a:pt x="95" y="81"/>
                          <a:pt x="95" y="81"/>
                          <a:pt x="95" y="81"/>
                        </a:cubicBezTo>
                        <a:cubicBezTo>
                          <a:pt x="95" y="81"/>
                          <a:pt x="95" y="81"/>
                          <a:pt x="95" y="81"/>
                        </a:cubicBezTo>
                        <a:cubicBezTo>
                          <a:pt x="95" y="82"/>
                          <a:pt x="95" y="82"/>
                          <a:pt x="95" y="82"/>
                        </a:cubicBezTo>
                        <a:cubicBezTo>
                          <a:pt x="95" y="82"/>
                          <a:pt x="95" y="82"/>
                          <a:pt x="95" y="82"/>
                        </a:cubicBezTo>
                        <a:cubicBezTo>
                          <a:pt x="95" y="82"/>
                          <a:pt x="95" y="82"/>
                          <a:pt x="95" y="82"/>
                        </a:cubicBezTo>
                        <a:cubicBezTo>
                          <a:pt x="95" y="82"/>
                          <a:pt x="95" y="82"/>
                          <a:pt x="95" y="82"/>
                        </a:cubicBezTo>
                        <a:cubicBezTo>
                          <a:pt x="94" y="82"/>
                          <a:pt x="94" y="82"/>
                          <a:pt x="94" y="82"/>
                        </a:cubicBezTo>
                        <a:cubicBezTo>
                          <a:pt x="94" y="82"/>
                          <a:pt x="94" y="82"/>
                          <a:pt x="94" y="82"/>
                        </a:cubicBezTo>
                        <a:cubicBezTo>
                          <a:pt x="94" y="82"/>
                          <a:pt x="94" y="82"/>
                          <a:pt x="94" y="82"/>
                        </a:cubicBezTo>
                        <a:cubicBezTo>
                          <a:pt x="94" y="82"/>
                          <a:pt x="94" y="82"/>
                          <a:pt x="94" y="82"/>
                        </a:cubicBezTo>
                        <a:cubicBezTo>
                          <a:pt x="95" y="82"/>
                          <a:pt x="95" y="82"/>
                          <a:pt x="95" y="82"/>
                        </a:cubicBezTo>
                        <a:cubicBezTo>
                          <a:pt x="95" y="82"/>
                          <a:pt x="95" y="82"/>
                          <a:pt x="95" y="82"/>
                        </a:cubicBezTo>
                        <a:cubicBezTo>
                          <a:pt x="95" y="83"/>
                          <a:pt x="95" y="83"/>
                          <a:pt x="95" y="83"/>
                        </a:cubicBezTo>
                        <a:cubicBezTo>
                          <a:pt x="94" y="83"/>
                          <a:pt x="94" y="83"/>
                          <a:pt x="94" y="83"/>
                        </a:cubicBezTo>
                        <a:cubicBezTo>
                          <a:pt x="94" y="83"/>
                          <a:pt x="94" y="83"/>
                          <a:pt x="94" y="83"/>
                        </a:cubicBezTo>
                        <a:cubicBezTo>
                          <a:pt x="94" y="82"/>
                          <a:pt x="94" y="82"/>
                          <a:pt x="94" y="82"/>
                        </a:cubicBezTo>
                        <a:cubicBezTo>
                          <a:pt x="94" y="82"/>
                          <a:pt x="94" y="82"/>
                          <a:pt x="94" y="82"/>
                        </a:cubicBezTo>
                        <a:cubicBezTo>
                          <a:pt x="94" y="82"/>
                          <a:pt x="94" y="82"/>
                          <a:pt x="94" y="82"/>
                        </a:cubicBezTo>
                        <a:cubicBezTo>
                          <a:pt x="94" y="83"/>
                          <a:pt x="94" y="83"/>
                          <a:pt x="94" y="83"/>
                        </a:cubicBezTo>
                        <a:cubicBezTo>
                          <a:pt x="94" y="83"/>
                          <a:pt x="94" y="83"/>
                          <a:pt x="94" y="83"/>
                        </a:cubicBezTo>
                        <a:cubicBezTo>
                          <a:pt x="94" y="84"/>
                          <a:pt x="94" y="84"/>
                          <a:pt x="94" y="84"/>
                        </a:cubicBezTo>
                        <a:cubicBezTo>
                          <a:pt x="94" y="83"/>
                          <a:pt x="94" y="83"/>
                          <a:pt x="94" y="83"/>
                        </a:cubicBezTo>
                        <a:cubicBezTo>
                          <a:pt x="93" y="83"/>
                          <a:pt x="93" y="83"/>
                          <a:pt x="93" y="83"/>
                        </a:cubicBezTo>
                        <a:cubicBezTo>
                          <a:pt x="92" y="84"/>
                          <a:pt x="92" y="84"/>
                          <a:pt x="92" y="84"/>
                        </a:cubicBezTo>
                        <a:cubicBezTo>
                          <a:pt x="92" y="84"/>
                          <a:pt x="92" y="84"/>
                          <a:pt x="92" y="84"/>
                        </a:cubicBezTo>
                        <a:cubicBezTo>
                          <a:pt x="92" y="84"/>
                          <a:pt x="92" y="84"/>
                          <a:pt x="92" y="84"/>
                        </a:cubicBezTo>
                        <a:cubicBezTo>
                          <a:pt x="92" y="84"/>
                          <a:pt x="92" y="84"/>
                          <a:pt x="92" y="84"/>
                        </a:cubicBezTo>
                        <a:cubicBezTo>
                          <a:pt x="91" y="84"/>
                          <a:pt x="91" y="84"/>
                          <a:pt x="91" y="84"/>
                        </a:cubicBezTo>
                        <a:cubicBezTo>
                          <a:pt x="91" y="85"/>
                          <a:pt x="91" y="85"/>
                          <a:pt x="91" y="85"/>
                        </a:cubicBezTo>
                        <a:cubicBezTo>
                          <a:pt x="91" y="85"/>
                          <a:pt x="91" y="85"/>
                          <a:pt x="91" y="85"/>
                        </a:cubicBezTo>
                        <a:cubicBezTo>
                          <a:pt x="91" y="86"/>
                          <a:pt x="91" y="86"/>
                          <a:pt x="91" y="86"/>
                        </a:cubicBezTo>
                        <a:cubicBezTo>
                          <a:pt x="91" y="86"/>
                          <a:pt x="91" y="86"/>
                          <a:pt x="91" y="86"/>
                        </a:cubicBezTo>
                        <a:cubicBezTo>
                          <a:pt x="91" y="86"/>
                          <a:pt x="91" y="86"/>
                          <a:pt x="91" y="86"/>
                        </a:cubicBezTo>
                        <a:cubicBezTo>
                          <a:pt x="91" y="86"/>
                          <a:pt x="91" y="86"/>
                          <a:pt x="91" y="86"/>
                        </a:cubicBezTo>
                        <a:cubicBezTo>
                          <a:pt x="91" y="86"/>
                          <a:pt x="91" y="86"/>
                          <a:pt x="91" y="86"/>
                        </a:cubicBezTo>
                        <a:cubicBezTo>
                          <a:pt x="91" y="86"/>
                          <a:pt x="91" y="86"/>
                          <a:pt x="91" y="86"/>
                        </a:cubicBezTo>
                        <a:cubicBezTo>
                          <a:pt x="91" y="87"/>
                          <a:pt x="91" y="87"/>
                          <a:pt x="91" y="87"/>
                        </a:cubicBezTo>
                        <a:cubicBezTo>
                          <a:pt x="91" y="87"/>
                          <a:pt x="91" y="87"/>
                          <a:pt x="91" y="87"/>
                        </a:cubicBezTo>
                        <a:cubicBezTo>
                          <a:pt x="91" y="87"/>
                          <a:pt x="91" y="87"/>
                          <a:pt x="91" y="87"/>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2" y="88"/>
                          <a:pt x="92" y="88"/>
                          <a:pt x="92" y="88"/>
                        </a:cubicBezTo>
                        <a:cubicBezTo>
                          <a:pt x="92" y="88"/>
                          <a:pt x="92" y="88"/>
                          <a:pt x="92" y="88"/>
                        </a:cubicBezTo>
                        <a:cubicBezTo>
                          <a:pt x="92" y="88"/>
                          <a:pt x="92" y="88"/>
                          <a:pt x="92" y="88"/>
                        </a:cubicBezTo>
                        <a:cubicBezTo>
                          <a:pt x="92" y="88"/>
                          <a:pt x="92" y="88"/>
                          <a:pt x="92" y="88"/>
                        </a:cubicBezTo>
                        <a:cubicBezTo>
                          <a:pt x="93" y="88"/>
                          <a:pt x="93" y="88"/>
                          <a:pt x="93" y="88"/>
                        </a:cubicBezTo>
                        <a:cubicBezTo>
                          <a:pt x="93" y="88"/>
                          <a:pt x="93" y="88"/>
                          <a:pt x="93" y="88"/>
                        </a:cubicBezTo>
                        <a:cubicBezTo>
                          <a:pt x="93" y="88"/>
                          <a:pt x="93" y="88"/>
                          <a:pt x="93" y="88"/>
                        </a:cubicBezTo>
                        <a:cubicBezTo>
                          <a:pt x="93" y="88"/>
                          <a:pt x="93" y="88"/>
                          <a:pt x="93" y="88"/>
                        </a:cubicBezTo>
                        <a:cubicBezTo>
                          <a:pt x="93" y="87"/>
                          <a:pt x="93" y="87"/>
                          <a:pt x="93" y="87"/>
                        </a:cubicBezTo>
                        <a:cubicBezTo>
                          <a:pt x="93" y="87"/>
                          <a:pt x="93" y="87"/>
                          <a:pt x="93" y="87"/>
                        </a:cubicBezTo>
                        <a:cubicBezTo>
                          <a:pt x="93" y="87"/>
                          <a:pt x="93" y="87"/>
                          <a:pt x="93" y="87"/>
                        </a:cubicBezTo>
                        <a:cubicBezTo>
                          <a:pt x="93" y="87"/>
                          <a:pt x="93" y="87"/>
                          <a:pt x="93" y="87"/>
                        </a:cubicBezTo>
                        <a:cubicBezTo>
                          <a:pt x="93" y="87"/>
                          <a:pt x="93" y="87"/>
                          <a:pt x="93" y="87"/>
                        </a:cubicBezTo>
                        <a:cubicBezTo>
                          <a:pt x="93" y="87"/>
                          <a:pt x="93" y="87"/>
                          <a:pt x="93" y="87"/>
                        </a:cubicBezTo>
                        <a:cubicBezTo>
                          <a:pt x="93" y="86"/>
                          <a:pt x="93" y="86"/>
                          <a:pt x="93" y="86"/>
                        </a:cubicBezTo>
                        <a:cubicBezTo>
                          <a:pt x="94" y="86"/>
                          <a:pt x="94" y="86"/>
                          <a:pt x="94" y="86"/>
                        </a:cubicBezTo>
                        <a:cubicBezTo>
                          <a:pt x="94" y="86"/>
                          <a:pt x="94" y="86"/>
                          <a:pt x="94" y="86"/>
                        </a:cubicBezTo>
                        <a:cubicBezTo>
                          <a:pt x="94" y="86"/>
                          <a:pt x="94" y="86"/>
                          <a:pt x="94" y="86"/>
                        </a:cubicBezTo>
                        <a:cubicBezTo>
                          <a:pt x="94" y="86"/>
                          <a:pt x="94" y="86"/>
                          <a:pt x="94" y="86"/>
                        </a:cubicBezTo>
                        <a:cubicBezTo>
                          <a:pt x="94" y="86"/>
                          <a:pt x="94" y="86"/>
                          <a:pt x="94" y="86"/>
                        </a:cubicBezTo>
                        <a:cubicBezTo>
                          <a:pt x="95" y="87"/>
                          <a:pt x="95" y="87"/>
                          <a:pt x="95" y="87"/>
                        </a:cubicBezTo>
                        <a:cubicBezTo>
                          <a:pt x="94" y="87"/>
                          <a:pt x="94" y="87"/>
                          <a:pt x="94" y="87"/>
                        </a:cubicBezTo>
                        <a:cubicBezTo>
                          <a:pt x="94" y="87"/>
                          <a:pt x="94" y="87"/>
                          <a:pt x="94" y="87"/>
                        </a:cubicBezTo>
                        <a:cubicBezTo>
                          <a:pt x="94" y="88"/>
                          <a:pt x="94" y="88"/>
                          <a:pt x="94" y="88"/>
                        </a:cubicBezTo>
                        <a:cubicBezTo>
                          <a:pt x="92" y="88"/>
                          <a:pt x="92" y="88"/>
                          <a:pt x="92" y="88"/>
                        </a:cubicBezTo>
                        <a:cubicBezTo>
                          <a:pt x="92" y="89"/>
                          <a:pt x="92" y="89"/>
                          <a:pt x="92" y="89"/>
                        </a:cubicBezTo>
                        <a:cubicBezTo>
                          <a:pt x="93" y="88"/>
                          <a:pt x="93" y="88"/>
                          <a:pt x="93" y="88"/>
                        </a:cubicBezTo>
                        <a:cubicBezTo>
                          <a:pt x="94" y="87"/>
                          <a:pt x="94" y="87"/>
                          <a:pt x="94" y="87"/>
                        </a:cubicBezTo>
                        <a:cubicBezTo>
                          <a:pt x="95" y="87"/>
                          <a:pt x="95" y="87"/>
                          <a:pt x="95" y="87"/>
                        </a:cubicBezTo>
                        <a:cubicBezTo>
                          <a:pt x="95" y="87"/>
                          <a:pt x="95" y="87"/>
                          <a:pt x="95" y="87"/>
                        </a:cubicBezTo>
                        <a:cubicBezTo>
                          <a:pt x="96" y="87"/>
                          <a:pt x="96" y="87"/>
                          <a:pt x="96" y="87"/>
                        </a:cubicBezTo>
                        <a:cubicBezTo>
                          <a:pt x="97" y="87"/>
                          <a:pt x="97" y="87"/>
                          <a:pt x="97" y="87"/>
                        </a:cubicBezTo>
                        <a:cubicBezTo>
                          <a:pt x="97" y="86"/>
                          <a:pt x="97" y="86"/>
                          <a:pt x="97" y="86"/>
                        </a:cubicBezTo>
                        <a:cubicBezTo>
                          <a:pt x="97" y="86"/>
                          <a:pt x="97" y="86"/>
                          <a:pt x="97" y="86"/>
                        </a:cubicBezTo>
                        <a:cubicBezTo>
                          <a:pt x="96" y="87"/>
                          <a:pt x="96" y="87"/>
                          <a:pt x="96" y="87"/>
                        </a:cubicBezTo>
                        <a:cubicBezTo>
                          <a:pt x="95" y="87"/>
                          <a:pt x="95" y="87"/>
                          <a:pt x="95" y="87"/>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7" y="86"/>
                          <a:pt x="97" y="86"/>
                          <a:pt x="97" y="86"/>
                        </a:cubicBezTo>
                        <a:cubicBezTo>
                          <a:pt x="97" y="85"/>
                          <a:pt x="97" y="85"/>
                          <a:pt x="97" y="85"/>
                        </a:cubicBezTo>
                        <a:cubicBezTo>
                          <a:pt x="98" y="85"/>
                          <a:pt x="98" y="85"/>
                          <a:pt x="98" y="85"/>
                        </a:cubicBezTo>
                        <a:cubicBezTo>
                          <a:pt x="100" y="85"/>
                          <a:pt x="100" y="85"/>
                          <a:pt x="100" y="85"/>
                        </a:cubicBezTo>
                        <a:cubicBezTo>
                          <a:pt x="100" y="84"/>
                          <a:pt x="100" y="84"/>
                          <a:pt x="100" y="84"/>
                        </a:cubicBezTo>
                        <a:cubicBezTo>
                          <a:pt x="101" y="84"/>
                          <a:pt x="101" y="84"/>
                          <a:pt x="101" y="84"/>
                        </a:cubicBezTo>
                        <a:cubicBezTo>
                          <a:pt x="101" y="83"/>
                          <a:pt x="101" y="83"/>
                          <a:pt x="101" y="83"/>
                        </a:cubicBezTo>
                        <a:cubicBezTo>
                          <a:pt x="102" y="83"/>
                          <a:pt x="102" y="83"/>
                          <a:pt x="102" y="83"/>
                        </a:cubicBezTo>
                        <a:cubicBezTo>
                          <a:pt x="102" y="83"/>
                          <a:pt x="102" y="83"/>
                          <a:pt x="102" y="83"/>
                        </a:cubicBezTo>
                        <a:cubicBezTo>
                          <a:pt x="102" y="83"/>
                          <a:pt x="102" y="83"/>
                          <a:pt x="102" y="83"/>
                        </a:cubicBezTo>
                        <a:cubicBezTo>
                          <a:pt x="102" y="83"/>
                          <a:pt x="102" y="83"/>
                          <a:pt x="102" y="83"/>
                        </a:cubicBezTo>
                        <a:cubicBezTo>
                          <a:pt x="103" y="83"/>
                          <a:pt x="103" y="83"/>
                          <a:pt x="103" y="83"/>
                        </a:cubicBezTo>
                        <a:cubicBezTo>
                          <a:pt x="103" y="83"/>
                          <a:pt x="103" y="83"/>
                          <a:pt x="103" y="83"/>
                        </a:cubicBezTo>
                        <a:cubicBezTo>
                          <a:pt x="103" y="83"/>
                          <a:pt x="103" y="83"/>
                          <a:pt x="103" y="83"/>
                        </a:cubicBezTo>
                        <a:cubicBezTo>
                          <a:pt x="103" y="82"/>
                          <a:pt x="103" y="82"/>
                          <a:pt x="103" y="82"/>
                        </a:cubicBezTo>
                        <a:cubicBezTo>
                          <a:pt x="103" y="82"/>
                          <a:pt x="103" y="82"/>
                          <a:pt x="103" y="82"/>
                        </a:cubicBezTo>
                        <a:cubicBezTo>
                          <a:pt x="103" y="82"/>
                          <a:pt x="103" y="82"/>
                          <a:pt x="103" y="82"/>
                        </a:cubicBezTo>
                        <a:cubicBezTo>
                          <a:pt x="104" y="82"/>
                          <a:pt x="104" y="82"/>
                          <a:pt x="104" y="82"/>
                        </a:cubicBezTo>
                        <a:cubicBezTo>
                          <a:pt x="104" y="82"/>
                          <a:pt x="104" y="82"/>
                          <a:pt x="104" y="82"/>
                        </a:cubicBezTo>
                        <a:cubicBezTo>
                          <a:pt x="104" y="82"/>
                          <a:pt x="104" y="82"/>
                          <a:pt x="104" y="82"/>
                        </a:cubicBezTo>
                        <a:cubicBezTo>
                          <a:pt x="104" y="82"/>
                          <a:pt x="104" y="82"/>
                          <a:pt x="104" y="82"/>
                        </a:cubicBezTo>
                        <a:cubicBezTo>
                          <a:pt x="105" y="82"/>
                          <a:pt x="105" y="82"/>
                          <a:pt x="105" y="82"/>
                        </a:cubicBezTo>
                        <a:cubicBezTo>
                          <a:pt x="105" y="81"/>
                          <a:pt x="105" y="81"/>
                          <a:pt x="105" y="81"/>
                        </a:cubicBezTo>
                        <a:cubicBezTo>
                          <a:pt x="105" y="81"/>
                          <a:pt x="105" y="81"/>
                          <a:pt x="105" y="81"/>
                        </a:cubicBezTo>
                        <a:cubicBezTo>
                          <a:pt x="106" y="81"/>
                          <a:pt x="106" y="81"/>
                          <a:pt x="106" y="81"/>
                        </a:cubicBezTo>
                        <a:cubicBezTo>
                          <a:pt x="106" y="81"/>
                          <a:pt x="106" y="81"/>
                          <a:pt x="106" y="81"/>
                        </a:cubicBezTo>
                        <a:cubicBezTo>
                          <a:pt x="106" y="81"/>
                          <a:pt x="106" y="81"/>
                          <a:pt x="106" y="81"/>
                        </a:cubicBezTo>
                        <a:cubicBezTo>
                          <a:pt x="107" y="81"/>
                          <a:pt x="107" y="81"/>
                          <a:pt x="107" y="81"/>
                        </a:cubicBezTo>
                        <a:cubicBezTo>
                          <a:pt x="107" y="81"/>
                          <a:pt x="107" y="81"/>
                          <a:pt x="107" y="81"/>
                        </a:cubicBezTo>
                        <a:cubicBezTo>
                          <a:pt x="107" y="81"/>
                          <a:pt x="107" y="81"/>
                          <a:pt x="107" y="81"/>
                        </a:cubicBezTo>
                        <a:cubicBezTo>
                          <a:pt x="108" y="80"/>
                          <a:pt x="108" y="80"/>
                          <a:pt x="108" y="80"/>
                        </a:cubicBezTo>
                        <a:cubicBezTo>
                          <a:pt x="108" y="80"/>
                          <a:pt x="108" y="80"/>
                          <a:pt x="108" y="80"/>
                        </a:cubicBezTo>
                        <a:cubicBezTo>
                          <a:pt x="108" y="80"/>
                          <a:pt x="108" y="80"/>
                          <a:pt x="108" y="80"/>
                        </a:cubicBezTo>
                        <a:cubicBezTo>
                          <a:pt x="107" y="80"/>
                          <a:pt x="107" y="80"/>
                          <a:pt x="107" y="80"/>
                        </a:cubicBezTo>
                        <a:cubicBezTo>
                          <a:pt x="108" y="80"/>
                          <a:pt x="108" y="80"/>
                          <a:pt x="108" y="80"/>
                        </a:cubicBezTo>
                        <a:cubicBezTo>
                          <a:pt x="108" y="80"/>
                          <a:pt x="108" y="80"/>
                          <a:pt x="108" y="80"/>
                        </a:cubicBezTo>
                        <a:cubicBezTo>
                          <a:pt x="109" y="80"/>
                          <a:pt x="109" y="79"/>
                          <a:pt x="109" y="79"/>
                        </a:cubicBezTo>
                        <a:cubicBezTo>
                          <a:pt x="109" y="79"/>
                          <a:pt x="109" y="79"/>
                          <a:pt x="109" y="79"/>
                        </a:cubicBezTo>
                        <a:cubicBezTo>
                          <a:pt x="110" y="79"/>
                          <a:pt x="110" y="79"/>
                          <a:pt x="110" y="79"/>
                        </a:cubicBezTo>
                        <a:cubicBezTo>
                          <a:pt x="110" y="79"/>
                          <a:pt x="110" y="79"/>
                          <a:pt x="110" y="79"/>
                        </a:cubicBezTo>
                        <a:cubicBezTo>
                          <a:pt x="110" y="79"/>
                          <a:pt x="110" y="79"/>
                          <a:pt x="110" y="79"/>
                        </a:cubicBezTo>
                        <a:cubicBezTo>
                          <a:pt x="110" y="79"/>
                          <a:pt x="110" y="79"/>
                          <a:pt x="110" y="79"/>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11" y="79"/>
                          <a:pt x="111" y="79"/>
                          <a:pt x="111" y="79"/>
                        </a:cubicBezTo>
                        <a:cubicBezTo>
                          <a:pt x="111" y="78"/>
                          <a:pt x="111" y="78"/>
                          <a:pt x="111" y="78"/>
                        </a:cubicBezTo>
                        <a:cubicBezTo>
                          <a:pt x="112" y="78"/>
                          <a:pt x="112" y="78"/>
                          <a:pt x="112" y="78"/>
                        </a:cubicBezTo>
                        <a:cubicBezTo>
                          <a:pt x="112" y="78"/>
                          <a:pt x="112" y="78"/>
                          <a:pt x="112" y="78"/>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3" y="77"/>
                          <a:pt x="113" y="77"/>
                          <a:pt x="113" y="77"/>
                        </a:cubicBezTo>
                        <a:cubicBezTo>
                          <a:pt x="113" y="77"/>
                          <a:pt x="113" y="77"/>
                          <a:pt x="113" y="77"/>
                        </a:cubicBezTo>
                        <a:cubicBezTo>
                          <a:pt x="113" y="77"/>
                          <a:pt x="113" y="77"/>
                          <a:pt x="113" y="77"/>
                        </a:cubicBezTo>
                        <a:cubicBezTo>
                          <a:pt x="113" y="77"/>
                          <a:pt x="113" y="77"/>
                          <a:pt x="113" y="77"/>
                        </a:cubicBezTo>
                        <a:cubicBezTo>
                          <a:pt x="113" y="77"/>
                          <a:pt x="113" y="77"/>
                          <a:pt x="113" y="77"/>
                        </a:cubicBezTo>
                        <a:cubicBezTo>
                          <a:pt x="114" y="77"/>
                          <a:pt x="114" y="77"/>
                          <a:pt x="114" y="77"/>
                        </a:cubicBezTo>
                        <a:cubicBezTo>
                          <a:pt x="114" y="76"/>
                          <a:pt x="115" y="75"/>
                          <a:pt x="116" y="75"/>
                        </a:cubicBezTo>
                        <a:cubicBezTo>
                          <a:pt x="116" y="74"/>
                          <a:pt x="116" y="74"/>
                          <a:pt x="116" y="74"/>
                        </a:cubicBezTo>
                        <a:cubicBezTo>
                          <a:pt x="117" y="73"/>
                          <a:pt x="117" y="73"/>
                          <a:pt x="117" y="73"/>
                        </a:cubicBezTo>
                        <a:cubicBezTo>
                          <a:pt x="118" y="73"/>
                          <a:pt x="118" y="73"/>
                          <a:pt x="118" y="73"/>
                        </a:cubicBezTo>
                        <a:cubicBezTo>
                          <a:pt x="119" y="72"/>
                          <a:pt x="119" y="72"/>
                          <a:pt x="119" y="72"/>
                        </a:cubicBezTo>
                        <a:cubicBezTo>
                          <a:pt x="120" y="72"/>
                          <a:pt x="120" y="72"/>
                          <a:pt x="120" y="72"/>
                        </a:cubicBezTo>
                        <a:cubicBezTo>
                          <a:pt x="120" y="71"/>
                          <a:pt x="120" y="71"/>
                          <a:pt x="120" y="71"/>
                        </a:cubicBezTo>
                        <a:cubicBezTo>
                          <a:pt x="120" y="71"/>
                          <a:pt x="120" y="71"/>
                          <a:pt x="120" y="71"/>
                        </a:cubicBezTo>
                        <a:close/>
                        <a:moveTo>
                          <a:pt x="108" y="80"/>
                        </a:moveTo>
                        <a:cubicBezTo>
                          <a:pt x="108" y="81"/>
                          <a:pt x="108" y="81"/>
                          <a:pt x="108" y="81"/>
                        </a:cubicBezTo>
                        <a:cubicBezTo>
                          <a:pt x="107" y="81"/>
                          <a:pt x="107" y="81"/>
                          <a:pt x="107" y="81"/>
                        </a:cubicBezTo>
                        <a:cubicBezTo>
                          <a:pt x="107" y="81"/>
                          <a:pt x="107" y="81"/>
                          <a:pt x="107" y="81"/>
                        </a:cubicBezTo>
                        <a:cubicBezTo>
                          <a:pt x="106" y="82"/>
                          <a:pt x="106" y="82"/>
                          <a:pt x="106" y="82"/>
                        </a:cubicBezTo>
                        <a:cubicBezTo>
                          <a:pt x="105" y="82"/>
                          <a:pt x="105" y="82"/>
                          <a:pt x="105" y="82"/>
                        </a:cubicBezTo>
                        <a:cubicBezTo>
                          <a:pt x="105" y="83"/>
                          <a:pt x="105" y="83"/>
                          <a:pt x="105" y="83"/>
                        </a:cubicBezTo>
                        <a:cubicBezTo>
                          <a:pt x="104" y="83"/>
                          <a:pt x="104" y="83"/>
                          <a:pt x="103" y="84"/>
                        </a:cubicBezTo>
                        <a:cubicBezTo>
                          <a:pt x="103" y="84"/>
                          <a:pt x="102" y="84"/>
                          <a:pt x="102" y="85"/>
                        </a:cubicBezTo>
                        <a:cubicBezTo>
                          <a:pt x="101" y="85"/>
                          <a:pt x="101" y="85"/>
                          <a:pt x="101" y="85"/>
                        </a:cubicBezTo>
                        <a:cubicBezTo>
                          <a:pt x="101" y="85"/>
                          <a:pt x="101" y="85"/>
                          <a:pt x="101" y="85"/>
                        </a:cubicBezTo>
                        <a:cubicBezTo>
                          <a:pt x="102" y="85"/>
                          <a:pt x="102" y="85"/>
                          <a:pt x="102" y="85"/>
                        </a:cubicBezTo>
                        <a:cubicBezTo>
                          <a:pt x="104" y="84"/>
                          <a:pt x="104" y="84"/>
                          <a:pt x="104" y="84"/>
                        </a:cubicBezTo>
                        <a:cubicBezTo>
                          <a:pt x="105" y="83"/>
                          <a:pt x="105" y="83"/>
                          <a:pt x="105" y="83"/>
                        </a:cubicBezTo>
                        <a:cubicBezTo>
                          <a:pt x="105" y="83"/>
                          <a:pt x="106" y="82"/>
                          <a:pt x="107" y="82"/>
                        </a:cubicBezTo>
                        <a:cubicBezTo>
                          <a:pt x="107" y="81"/>
                          <a:pt x="108" y="81"/>
                          <a:pt x="108" y="81"/>
                        </a:cubicBezTo>
                        <a:cubicBezTo>
                          <a:pt x="109" y="80"/>
                          <a:pt x="109" y="80"/>
                          <a:pt x="109" y="80"/>
                        </a:cubicBezTo>
                        <a:cubicBezTo>
                          <a:pt x="109" y="80"/>
                          <a:pt x="109" y="80"/>
                          <a:pt x="109" y="80"/>
                        </a:cubicBezTo>
                        <a:lnTo>
                          <a:pt x="108" y="80"/>
                        </a:lnTo>
                        <a:close/>
                        <a:moveTo>
                          <a:pt x="90" y="88"/>
                        </a:moveTo>
                        <a:cubicBezTo>
                          <a:pt x="90" y="87"/>
                          <a:pt x="90" y="87"/>
                          <a:pt x="90" y="87"/>
                        </a:cubicBezTo>
                        <a:cubicBezTo>
                          <a:pt x="90" y="87"/>
                          <a:pt x="90" y="87"/>
                          <a:pt x="90" y="87"/>
                        </a:cubicBezTo>
                        <a:cubicBezTo>
                          <a:pt x="90" y="87"/>
                          <a:pt x="90" y="87"/>
                          <a:pt x="90" y="87"/>
                        </a:cubicBezTo>
                        <a:cubicBezTo>
                          <a:pt x="90" y="87"/>
                          <a:pt x="90" y="87"/>
                          <a:pt x="90" y="87"/>
                        </a:cubicBezTo>
                        <a:cubicBezTo>
                          <a:pt x="90" y="87"/>
                          <a:pt x="90" y="87"/>
                          <a:pt x="90" y="87"/>
                        </a:cubicBezTo>
                        <a:cubicBezTo>
                          <a:pt x="90" y="87"/>
                          <a:pt x="90" y="87"/>
                          <a:pt x="89" y="87"/>
                        </a:cubicBezTo>
                        <a:cubicBezTo>
                          <a:pt x="89" y="88"/>
                          <a:pt x="89" y="88"/>
                          <a:pt x="89" y="88"/>
                        </a:cubicBezTo>
                        <a:cubicBezTo>
                          <a:pt x="89" y="88"/>
                          <a:pt x="89" y="88"/>
                          <a:pt x="89" y="88"/>
                        </a:cubicBezTo>
                        <a:cubicBezTo>
                          <a:pt x="89" y="88"/>
                          <a:pt x="89" y="88"/>
                          <a:pt x="89" y="88"/>
                        </a:cubicBezTo>
                        <a:cubicBezTo>
                          <a:pt x="88" y="88"/>
                          <a:pt x="88" y="88"/>
                          <a:pt x="88" y="88"/>
                        </a:cubicBezTo>
                        <a:cubicBezTo>
                          <a:pt x="88" y="88"/>
                          <a:pt x="88" y="88"/>
                          <a:pt x="88" y="88"/>
                        </a:cubicBezTo>
                        <a:cubicBezTo>
                          <a:pt x="88" y="88"/>
                          <a:pt x="88" y="88"/>
                          <a:pt x="88" y="88"/>
                        </a:cubicBezTo>
                        <a:cubicBezTo>
                          <a:pt x="88" y="89"/>
                          <a:pt x="88" y="89"/>
                          <a:pt x="88" y="89"/>
                        </a:cubicBezTo>
                        <a:cubicBezTo>
                          <a:pt x="88" y="89"/>
                          <a:pt x="88" y="89"/>
                          <a:pt x="88" y="89"/>
                        </a:cubicBezTo>
                        <a:cubicBezTo>
                          <a:pt x="88" y="89"/>
                          <a:pt x="88" y="89"/>
                          <a:pt x="88" y="89"/>
                        </a:cubicBezTo>
                        <a:cubicBezTo>
                          <a:pt x="88" y="89"/>
                          <a:pt x="88" y="89"/>
                          <a:pt x="88" y="89"/>
                        </a:cubicBezTo>
                        <a:cubicBezTo>
                          <a:pt x="88" y="90"/>
                          <a:pt x="88" y="90"/>
                          <a:pt x="88" y="90"/>
                        </a:cubicBezTo>
                        <a:cubicBezTo>
                          <a:pt x="88" y="90"/>
                          <a:pt x="88" y="90"/>
                          <a:pt x="88" y="90"/>
                        </a:cubicBezTo>
                        <a:cubicBezTo>
                          <a:pt x="88" y="90"/>
                          <a:pt x="88" y="90"/>
                          <a:pt x="88" y="90"/>
                        </a:cubicBezTo>
                        <a:cubicBezTo>
                          <a:pt x="88" y="90"/>
                          <a:pt x="88" y="90"/>
                          <a:pt x="88" y="90"/>
                        </a:cubicBezTo>
                        <a:cubicBezTo>
                          <a:pt x="88" y="90"/>
                          <a:pt x="88" y="90"/>
                          <a:pt x="88" y="90"/>
                        </a:cubicBezTo>
                        <a:cubicBezTo>
                          <a:pt x="88" y="90"/>
                          <a:pt x="88" y="90"/>
                          <a:pt x="88" y="90"/>
                        </a:cubicBezTo>
                        <a:cubicBezTo>
                          <a:pt x="88" y="91"/>
                          <a:pt x="88" y="91"/>
                          <a:pt x="88" y="91"/>
                        </a:cubicBezTo>
                        <a:cubicBezTo>
                          <a:pt x="88" y="91"/>
                          <a:pt x="88" y="91"/>
                          <a:pt x="88" y="91"/>
                        </a:cubicBezTo>
                        <a:cubicBezTo>
                          <a:pt x="88" y="90"/>
                          <a:pt x="88" y="90"/>
                          <a:pt x="88" y="90"/>
                        </a:cubicBezTo>
                        <a:cubicBezTo>
                          <a:pt x="89" y="90"/>
                          <a:pt x="89" y="90"/>
                          <a:pt x="89" y="90"/>
                        </a:cubicBezTo>
                        <a:cubicBezTo>
                          <a:pt x="89" y="90"/>
                          <a:pt x="89" y="90"/>
                          <a:pt x="89" y="90"/>
                        </a:cubicBezTo>
                        <a:cubicBezTo>
                          <a:pt x="89" y="90"/>
                          <a:pt x="89" y="90"/>
                          <a:pt x="89" y="90"/>
                        </a:cubicBezTo>
                        <a:cubicBezTo>
                          <a:pt x="89" y="90"/>
                          <a:pt x="89" y="90"/>
                          <a:pt x="89" y="90"/>
                        </a:cubicBezTo>
                        <a:cubicBezTo>
                          <a:pt x="89" y="90"/>
                          <a:pt x="89" y="90"/>
                          <a:pt x="89" y="90"/>
                        </a:cubicBezTo>
                        <a:cubicBezTo>
                          <a:pt x="90" y="89"/>
                          <a:pt x="90" y="89"/>
                          <a:pt x="90" y="89"/>
                        </a:cubicBezTo>
                        <a:cubicBezTo>
                          <a:pt x="90" y="90"/>
                          <a:pt x="90" y="90"/>
                          <a:pt x="90" y="90"/>
                        </a:cubicBezTo>
                        <a:cubicBezTo>
                          <a:pt x="90" y="89"/>
                          <a:pt x="90" y="89"/>
                          <a:pt x="90" y="89"/>
                        </a:cubicBezTo>
                        <a:cubicBezTo>
                          <a:pt x="90" y="88"/>
                          <a:pt x="90" y="88"/>
                          <a:pt x="90" y="88"/>
                        </a:cubicBezTo>
                        <a:cubicBezTo>
                          <a:pt x="90" y="88"/>
                          <a:pt x="90" y="88"/>
                          <a:pt x="90" y="88"/>
                        </a:cubicBezTo>
                        <a:close/>
                        <a:moveTo>
                          <a:pt x="44" y="29"/>
                        </a:moveTo>
                        <a:cubicBezTo>
                          <a:pt x="44" y="29"/>
                          <a:pt x="44" y="29"/>
                          <a:pt x="44" y="29"/>
                        </a:cubicBezTo>
                        <a:cubicBezTo>
                          <a:pt x="44" y="29"/>
                          <a:pt x="44" y="29"/>
                          <a:pt x="44" y="29"/>
                        </a:cubicBezTo>
                        <a:cubicBezTo>
                          <a:pt x="44" y="28"/>
                          <a:pt x="44" y="28"/>
                          <a:pt x="44" y="28"/>
                        </a:cubicBezTo>
                        <a:cubicBezTo>
                          <a:pt x="44" y="28"/>
                          <a:pt x="44" y="28"/>
                          <a:pt x="44" y="28"/>
                        </a:cubicBezTo>
                        <a:cubicBezTo>
                          <a:pt x="44" y="29"/>
                          <a:pt x="44" y="29"/>
                          <a:pt x="44" y="29"/>
                        </a:cubicBezTo>
                        <a:cubicBezTo>
                          <a:pt x="44" y="29"/>
                          <a:pt x="44" y="29"/>
                          <a:pt x="44" y="29"/>
                        </a:cubicBezTo>
                        <a:cubicBezTo>
                          <a:pt x="43" y="29"/>
                          <a:pt x="43" y="29"/>
                          <a:pt x="43" y="29"/>
                        </a:cubicBezTo>
                        <a:cubicBezTo>
                          <a:pt x="43" y="29"/>
                          <a:pt x="43" y="29"/>
                          <a:pt x="43" y="29"/>
                        </a:cubicBezTo>
                        <a:cubicBezTo>
                          <a:pt x="44" y="30"/>
                          <a:pt x="44" y="30"/>
                          <a:pt x="44" y="30"/>
                        </a:cubicBezTo>
                        <a:lnTo>
                          <a:pt x="44" y="29"/>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2" name="Freeform 351">
                    <a:extLst>
                      <a:ext uri="{FF2B5EF4-FFF2-40B4-BE49-F238E27FC236}">
                        <a16:creationId xmlns="" xmlns:a16="http://schemas.microsoft.com/office/drawing/2014/main" id="{700A96F3-B834-4C0B-8BB7-704028E13335}"/>
                      </a:ext>
                    </a:extLst>
                  </p:cNvPr>
                  <p:cNvSpPr>
                    <a:spLocks noEditPoints="1"/>
                  </p:cNvSpPr>
                  <p:nvPr/>
                </p:nvSpPr>
                <p:spPr bwMode="auto">
                  <a:xfrm>
                    <a:off x="7406415" y="3804540"/>
                    <a:ext cx="110093" cy="246398"/>
                  </a:xfrm>
                  <a:custGeom>
                    <a:avLst/>
                    <a:gdLst>
                      <a:gd name="T0" fmla="*/ 17 w 21"/>
                      <a:gd name="T1" fmla="*/ 36 h 47"/>
                      <a:gd name="T2" fmla="*/ 19 w 21"/>
                      <a:gd name="T3" fmla="*/ 35 h 47"/>
                      <a:gd name="T4" fmla="*/ 20 w 21"/>
                      <a:gd name="T5" fmla="*/ 29 h 47"/>
                      <a:gd name="T6" fmla="*/ 19 w 21"/>
                      <a:gd name="T7" fmla="*/ 33 h 47"/>
                      <a:gd name="T8" fmla="*/ 19 w 21"/>
                      <a:gd name="T9" fmla="*/ 31 h 47"/>
                      <a:gd name="T10" fmla="*/ 20 w 21"/>
                      <a:gd name="T11" fmla="*/ 29 h 47"/>
                      <a:gd name="T12" fmla="*/ 20 w 21"/>
                      <a:gd name="T13" fmla="*/ 26 h 47"/>
                      <a:gd name="T14" fmla="*/ 20 w 21"/>
                      <a:gd name="T15" fmla="*/ 24 h 47"/>
                      <a:gd name="T16" fmla="*/ 20 w 21"/>
                      <a:gd name="T17" fmla="*/ 23 h 47"/>
                      <a:gd name="T18" fmla="*/ 20 w 21"/>
                      <a:gd name="T19" fmla="*/ 23 h 47"/>
                      <a:gd name="T20" fmla="*/ 21 w 21"/>
                      <a:gd name="T21" fmla="*/ 26 h 47"/>
                      <a:gd name="T22" fmla="*/ 20 w 21"/>
                      <a:gd name="T23" fmla="*/ 19 h 47"/>
                      <a:gd name="T24" fmla="*/ 19 w 21"/>
                      <a:gd name="T25" fmla="*/ 14 h 47"/>
                      <a:gd name="T26" fmla="*/ 17 w 21"/>
                      <a:gd name="T27" fmla="*/ 15 h 47"/>
                      <a:gd name="T28" fmla="*/ 15 w 21"/>
                      <a:gd name="T29" fmla="*/ 15 h 47"/>
                      <a:gd name="T30" fmla="*/ 15 w 21"/>
                      <a:gd name="T31" fmla="*/ 13 h 47"/>
                      <a:gd name="T32" fmla="*/ 16 w 21"/>
                      <a:gd name="T33" fmla="*/ 10 h 47"/>
                      <a:gd name="T34" fmla="*/ 17 w 21"/>
                      <a:gd name="T35" fmla="*/ 11 h 47"/>
                      <a:gd name="T36" fmla="*/ 17 w 21"/>
                      <a:gd name="T37" fmla="*/ 9 h 47"/>
                      <a:gd name="T38" fmla="*/ 18 w 21"/>
                      <a:gd name="T39" fmla="*/ 4 h 47"/>
                      <a:gd name="T40" fmla="*/ 4 w 21"/>
                      <a:gd name="T41" fmla="*/ 0 h 47"/>
                      <a:gd name="T42" fmla="*/ 3 w 21"/>
                      <a:gd name="T43" fmla="*/ 2 h 47"/>
                      <a:gd name="T44" fmla="*/ 2 w 21"/>
                      <a:gd name="T45" fmla="*/ 5 h 47"/>
                      <a:gd name="T46" fmla="*/ 1 w 21"/>
                      <a:gd name="T47" fmla="*/ 7 h 47"/>
                      <a:gd name="T48" fmla="*/ 0 w 21"/>
                      <a:gd name="T49" fmla="*/ 9 h 47"/>
                      <a:gd name="T50" fmla="*/ 1 w 21"/>
                      <a:gd name="T51" fmla="*/ 9 h 47"/>
                      <a:gd name="T52" fmla="*/ 1 w 21"/>
                      <a:gd name="T53" fmla="*/ 11 h 47"/>
                      <a:gd name="T54" fmla="*/ 0 w 21"/>
                      <a:gd name="T55" fmla="*/ 12 h 47"/>
                      <a:gd name="T56" fmla="*/ 0 w 21"/>
                      <a:gd name="T57" fmla="*/ 13 h 47"/>
                      <a:gd name="T58" fmla="*/ 1 w 21"/>
                      <a:gd name="T59" fmla="*/ 15 h 47"/>
                      <a:gd name="T60" fmla="*/ 2 w 21"/>
                      <a:gd name="T61" fmla="*/ 16 h 47"/>
                      <a:gd name="T62" fmla="*/ 5 w 21"/>
                      <a:gd name="T63" fmla="*/ 19 h 47"/>
                      <a:gd name="T64" fmla="*/ 9 w 21"/>
                      <a:gd name="T65" fmla="*/ 22 h 47"/>
                      <a:gd name="T66" fmla="*/ 8 w 21"/>
                      <a:gd name="T67" fmla="*/ 24 h 47"/>
                      <a:gd name="T68" fmla="*/ 6 w 21"/>
                      <a:gd name="T69" fmla="*/ 26 h 47"/>
                      <a:gd name="T70" fmla="*/ 5 w 21"/>
                      <a:gd name="T71" fmla="*/ 29 h 47"/>
                      <a:gd name="T72" fmla="*/ 4 w 21"/>
                      <a:gd name="T73" fmla="*/ 30 h 47"/>
                      <a:gd name="T74" fmla="*/ 2 w 21"/>
                      <a:gd name="T75" fmla="*/ 31 h 47"/>
                      <a:gd name="T76" fmla="*/ 0 w 21"/>
                      <a:gd name="T77" fmla="*/ 34 h 47"/>
                      <a:gd name="T78" fmla="*/ 0 w 21"/>
                      <a:gd name="T79" fmla="*/ 35 h 47"/>
                      <a:gd name="T80" fmla="*/ 1 w 21"/>
                      <a:gd name="T81" fmla="*/ 38 h 47"/>
                      <a:gd name="T82" fmla="*/ 4 w 21"/>
                      <a:gd name="T83" fmla="*/ 40 h 47"/>
                      <a:gd name="T84" fmla="*/ 4 w 21"/>
                      <a:gd name="T85" fmla="*/ 40 h 47"/>
                      <a:gd name="T86" fmla="*/ 6 w 21"/>
                      <a:gd name="T87" fmla="*/ 41 h 47"/>
                      <a:gd name="T88" fmla="*/ 7 w 21"/>
                      <a:gd name="T89" fmla="*/ 42 h 47"/>
                      <a:gd name="T90" fmla="*/ 8 w 21"/>
                      <a:gd name="T91" fmla="*/ 42 h 47"/>
                      <a:gd name="T92" fmla="*/ 10 w 21"/>
                      <a:gd name="T93" fmla="*/ 42 h 47"/>
                      <a:gd name="T94" fmla="*/ 12 w 21"/>
                      <a:gd name="T95" fmla="*/ 43 h 47"/>
                      <a:gd name="T96" fmla="*/ 11 w 21"/>
                      <a:gd name="T97" fmla="*/ 47 h 47"/>
                      <a:gd name="T98" fmla="*/ 14 w 21"/>
                      <a:gd name="T99" fmla="*/ 45 h 47"/>
                      <a:gd name="T100" fmla="*/ 14 w 21"/>
                      <a:gd name="T101" fmla="*/ 44 h 47"/>
                      <a:gd name="T102" fmla="*/ 14 w 21"/>
                      <a:gd name="T103" fmla="*/ 43 h 47"/>
                      <a:gd name="T104" fmla="*/ 15 w 21"/>
                      <a:gd name="T105" fmla="*/ 42 h 47"/>
                      <a:gd name="T106" fmla="*/ 15 w 21"/>
                      <a:gd name="T107" fmla="*/ 39 h 47"/>
                      <a:gd name="T108" fmla="*/ 16 w 21"/>
                      <a:gd name="T109" fmla="*/ 38 h 47"/>
                      <a:gd name="T110" fmla="*/ 16 w 21"/>
                      <a:gd name="T111" fmla="*/ 38 h 47"/>
                      <a:gd name="T112" fmla="*/ 17 w 21"/>
                      <a:gd name="T113" fmla="*/ 36 h 47"/>
                      <a:gd name="T114" fmla="*/ 17 w 21"/>
                      <a:gd name="T115" fmla="*/ 35 h 47"/>
                      <a:gd name="T116" fmla="*/ 17 w 21"/>
                      <a:gd name="T117" fmla="*/ 34 h 47"/>
                      <a:gd name="T118" fmla="*/ 18 w 21"/>
                      <a:gd name="T119" fmla="*/ 33 h 47"/>
                      <a:gd name="T120" fmla="*/ 18 w 21"/>
                      <a:gd name="T121" fmla="*/ 33 h 47"/>
                      <a:gd name="T122" fmla="*/ 19 w 21"/>
                      <a:gd name="T123" fmla="*/ 3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47">
                        <a:moveTo>
                          <a:pt x="18" y="35"/>
                        </a:moveTo>
                        <a:cubicBezTo>
                          <a:pt x="18" y="35"/>
                          <a:pt x="18" y="35"/>
                          <a:pt x="18" y="35"/>
                        </a:cubicBezTo>
                        <a:cubicBezTo>
                          <a:pt x="18" y="35"/>
                          <a:pt x="18" y="35"/>
                          <a:pt x="18" y="35"/>
                        </a:cubicBezTo>
                        <a:cubicBezTo>
                          <a:pt x="18" y="36"/>
                          <a:pt x="18" y="36"/>
                          <a:pt x="18" y="36"/>
                        </a:cubicBezTo>
                        <a:cubicBezTo>
                          <a:pt x="18" y="36"/>
                          <a:pt x="18" y="36"/>
                          <a:pt x="18" y="36"/>
                        </a:cubicBezTo>
                        <a:cubicBezTo>
                          <a:pt x="18" y="36"/>
                          <a:pt x="18" y="36"/>
                          <a:pt x="18" y="36"/>
                        </a:cubicBezTo>
                        <a:cubicBezTo>
                          <a:pt x="17" y="36"/>
                          <a:pt x="17" y="36"/>
                          <a:pt x="17" y="36"/>
                        </a:cubicBezTo>
                        <a:cubicBezTo>
                          <a:pt x="17" y="36"/>
                          <a:pt x="17" y="36"/>
                          <a:pt x="17" y="36"/>
                        </a:cubicBezTo>
                        <a:cubicBezTo>
                          <a:pt x="17" y="36"/>
                          <a:pt x="17" y="36"/>
                          <a:pt x="17" y="36"/>
                        </a:cubicBezTo>
                        <a:cubicBezTo>
                          <a:pt x="17" y="36"/>
                          <a:pt x="17" y="36"/>
                          <a:pt x="17" y="36"/>
                        </a:cubicBezTo>
                        <a:cubicBezTo>
                          <a:pt x="18" y="36"/>
                          <a:pt x="18" y="36"/>
                          <a:pt x="18" y="36"/>
                        </a:cubicBezTo>
                        <a:cubicBezTo>
                          <a:pt x="18" y="36"/>
                          <a:pt x="18" y="36"/>
                          <a:pt x="18" y="36"/>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8" y="35"/>
                          <a:pt x="18" y="35"/>
                          <a:pt x="18" y="35"/>
                        </a:cubicBezTo>
                        <a:close/>
                        <a:moveTo>
                          <a:pt x="21" y="28"/>
                        </a:moveTo>
                        <a:cubicBezTo>
                          <a:pt x="21" y="28"/>
                          <a:pt x="21" y="28"/>
                          <a:pt x="21" y="28"/>
                        </a:cubicBezTo>
                        <a:cubicBezTo>
                          <a:pt x="20" y="29"/>
                          <a:pt x="20" y="29"/>
                          <a:pt x="20" y="29"/>
                        </a:cubicBezTo>
                        <a:cubicBezTo>
                          <a:pt x="20" y="29"/>
                          <a:pt x="20" y="29"/>
                          <a:pt x="20" y="29"/>
                        </a:cubicBezTo>
                        <a:cubicBezTo>
                          <a:pt x="20" y="30"/>
                          <a:pt x="20" y="30"/>
                          <a:pt x="20" y="30"/>
                        </a:cubicBezTo>
                        <a:cubicBezTo>
                          <a:pt x="19" y="32"/>
                          <a:pt x="19" y="32"/>
                          <a:pt x="19" y="32"/>
                        </a:cubicBezTo>
                        <a:cubicBezTo>
                          <a:pt x="19" y="33"/>
                          <a:pt x="19" y="33"/>
                          <a:pt x="19" y="33"/>
                        </a:cubicBezTo>
                        <a:cubicBezTo>
                          <a:pt x="19" y="33"/>
                          <a:pt x="19" y="33"/>
                          <a:pt x="19" y="33"/>
                        </a:cubicBezTo>
                        <a:cubicBezTo>
                          <a:pt x="19" y="33"/>
                          <a:pt x="19" y="33"/>
                          <a:pt x="19" y="33"/>
                        </a:cubicBezTo>
                        <a:cubicBezTo>
                          <a:pt x="19" y="33"/>
                          <a:pt x="19" y="33"/>
                          <a:pt x="19" y="33"/>
                        </a:cubicBezTo>
                        <a:cubicBezTo>
                          <a:pt x="20" y="33"/>
                          <a:pt x="20" y="33"/>
                          <a:pt x="20" y="33"/>
                        </a:cubicBezTo>
                        <a:cubicBezTo>
                          <a:pt x="20" y="31"/>
                          <a:pt x="20" y="31"/>
                          <a:pt x="20" y="31"/>
                        </a:cubicBezTo>
                        <a:cubicBezTo>
                          <a:pt x="20" y="30"/>
                          <a:pt x="20" y="30"/>
                          <a:pt x="20" y="30"/>
                        </a:cubicBezTo>
                        <a:cubicBezTo>
                          <a:pt x="20" y="29"/>
                          <a:pt x="20" y="29"/>
                          <a:pt x="20" y="29"/>
                        </a:cubicBezTo>
                        <a:cubicBezTo>
                          <a:pt x="21" y="29"/>
                          <a:pt x="21" y="29"/>
                          <a:pt x="21" y="29"/>
                        </a:cubicBezTo>
                        <a:lnTo>
                          <a:pt x="21" y="28"/>
                        </a:lnTo>
                        <a:close/>
                        <a:moveTo>
                          <a:pt x="19" y="31"/>
                        </a:moveTo>
                        <a:cubicBezTo>
                          <a:pt x="20" y="31"/>
                          <a:pt x="20" y="31"/>
                          <a:pt x="20" y="31"/>
                        </a:cubicBezTo>
                        <a:cubicBezTo>
                          <a:pt x="20" y="30"/>
                          <a:pt x="20" y="30"/>
                          <a:pt x="20" y="30"/>
                        </a:cubicBezTo>
                        <a:cubicBezTo>
                          <a:pt x="20" y="30"/>
                          <a:pt x="20" y="30"/>
                          <a:pt x="20" y="30"/>
                        </a:cubicBezTo>
                        <a:cubicBezTo>
                          <a:pt x="20" y="30"/>
                          <a:pt x="20" y="30"/>
                          <a:pt x="20" y="30"/>
                        </a:cubicBezTo>
                        <a:cubicBezTo>
                          <a:pt x="20" y="29"/>
                          <a:pt x="20" y="29"/>
                          <a:pt x="20" y="29"/>
                        </a:cubicBezTo>
                        <a:cubicBezTo>
                          <a:pt x="20" y="29"/>
                          <a:pt x="20" y="29"/>
                          <a:pt x="20" y="29"/>
                        </a:cubicBezTo>
                        <a:cubicBezTo>
                          <a:pt x="20" y="29"/>
                          <a:pt x="20" y="29"/>
                          <a:pt x="20" y="29"/>
                        </a:cubicBezTo>
                        <a:cubicBezTo>
                          <a:pt x="19" y="29"/>
                          <a:pt x="19" y="29"/>
                          <a:pt x="19" y="29"/>
                        </a:cubicBezTo>
                        <a:cubicBezTo>
                          <a:pt x="19" y="28"/>
                          <a:pt x="19" y="28"/>
                          <a:pt x="19" y="28"/>
                        </a:cubicBezTo>
                        <a:cubicBezTo>
                          <a:pt x="19" y="28"/>
                          <a:pt x="19" y="28"/>
                          <a:pt x="19" y="28"/>
                        </a:cubicBezTo>
                        <a:cubicBezTo>
                          <a:pt x="20" y="27"/>
                          <a:pt x="20" y="27"/>
                          <a:pt x="20" y="27"/>
                        </a:cubicBezTo>
                        <a:cubicBezTo>
                          <a:pt x="20" y="27"/>
                          <a:pt x="20" y="27"/>
                          <a:pt x="20" y="27"/>
                        </a:cubicBezTo>
                        <a:cubicBezTo>
                          <a:pt x="20" y="26"/>
                          <a:pt x="20" y="26"/>
                          <a:pt x="20" y="26"/>
                        </a:cubicBezTo>
                        <a:cubicBezTo>
                          <a:pt x="20" y="26"/>
                          <a:pt x="20" y="26"/>
                          <a:pt x="20" y="26"/>
                        </a:cubicBezTo>
                        <a:cubicBezTo>
                          <a:pt x="20" y="26"/>
                          <a:pt x="20" y="26"/>
                          <a:pt x="20" y="26"/>
                        </a:cubicBezTo>
                        <a:cubicBezTo>
                          <a:pt x="20" y="25"/>
                          <a:pt x="20" y="25"/>
                          <a:pt x="20" y="25"/>
                        </a:cubicBezTo>
                        <a:cubicBezTo>
                          <a:pt x="20" y="25"/>
                          <a:pt x="20" y="25"/>
                          <a:pt x="20" y="25"/>
                        </a:cubicBezTo>
                        <a:cubicBezTo>
                          <a:pt x="20" y="25"/>
                          <a:pt x="20" y="25"/>
                          <a:pt x="20" y="25"/>
                        </a:cubicBezTo>
                        <a:cubicBezTo>
                          <a:pt x="19" y="25"/>
                          <a:pt x="19" y="25"/>
                          <a:pt x="19" y="25"/>
                        </a:cubicBezTo>
                        <a:cubicBezTo>
                          <a:pt x="20" y="25"/>
                          <a:pt x="20" y="25"/>
                          <a:pt x="20" y="25"/>
                        </a:cubicBezTo>
                        <a:cubicBezTo>
                          <a:pt x="20" y="24"/>
                          <a:pt x="20" y="24"/>
                          <a:pt x="20" y="24"/>
                        </a:cubicBezTo>
                        <a:cubicBezTo>
                          <a:pt x="20" y="24"/>
                          <a:pt x="20" y="24"/>
                          <a:pt x="20" y="24"/>
                        </a:cubicBezTo>
                        <a:cubicBezTo>
                          <a:pt x="19" y="24"/>
                          <a:pt x="19" y="24"/>
                          <a:pt x="19" y="24"/>
                        </a:cubicBezTo>
                        <a:cubicBezTo>
                          <a:pt x="19" y="24"/>
                          <a:pt x="19" y="24"/>
                          <a:pt x="19" y="24"/>
                        </a:cubicBezTo>
                        <a:cubicBezTo>
                          <a:pt x="19" y="24"/>
                          <a:pt x="19" y="24"/>
                          <a:pt x="19" y="24"/>
                        </a:cubicBezTo>
                        <a:cubicBezTo>
                          <a:pt x="19" y="23"/>
                          <a:pt x="19" y="23"/>
                          <a:pt x="19"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2"/>
                          <a:pt x="20" y="22"/>
                          <a:pt x="20" y="22"/>
                        </a:cubicBezTo>
                        <a:cubicBezTo>
                          <a:pt x="20" y="22"/>
                          <a:pt x="20" y="22"/>
                          <a:pt x="20" y="22"/>
                        </a:cubicBezTo>
                        <a:cubicBezTo>
                          <a:pt x="20" y="23"/>
                          <a:pt x="20" y="23"/>
                          <a:pt x="20" y="23"/>
                        </a:cubicBezTo>
                        <a:cubicBezTo>
                          <a:pt x="20" y="23"/>
                          <a:pt x="20" y="23"/>
                          <a:pt x="20" y="23"/>
                        </a:cubicBezTo>
                        <a:cubicBezTo>
                          <a:pt x="20" y="24"/>
                          <a:pt x="20" y="24"/>
                          <a:pt x="20" y="24"/>
                        </a:cubicBezTo>
                        <a:cubicBezTo>
                          <a:pt x="20" y="24"/>
                          <a:pt x="20" y="24"/>
                          <a:pt x="20" y="24"/>
                        </a:cubicBezTo>
                        <a:cubicBezTo>
                          <a:pt x="20" y="25"/>
                          <a:pt x="20" y="25"/>
                          <a:pt x="20" y="25"/>
                        </a:cubicBezTo>
                        <a:cubicBezTo>
                          <a:pt x="21" y="28"/>
                          <a:pt x="21" y="28"/>
                          <a:pt x="21" y="28"/>
                        </a:cubicBezTo>
                        <a:cubicBezTo>
                          <a:pt x="21" y="28"/>
                          <a:pt x="21" y="28"/>
                          <a:pt x="21" y="28"/>
                        </a:cubicBezTo>
                        <a:cubicBezTo>
                          <a:pt x="21" y="26"/>
                          <a:pt x="21" y="26"/>
                          <a:pt x="21" y="26"/>
                        </a:cubicBezTo>
                        <a:cubicBezTo>
                          <a:pt x="20" y="25"/>
                          <a:pt x="20" y="25"/>
                          <a:pt x="20" y="24"/>
                        </a:cubicBezTo>
                        <a:cubicBezTo>
                          <a:pt x="20" y="23"/>
                          <a:pt x="20" y="23"/>
                          <a:pt x="20" y="23"/>
                        </a:cubicBezTo>
                        <a:cubicBezTo>
                          <a:pt x="20" y="23"/>
                          <a:pt x="20" y="22"/>
                          <a:pt x="20" y="22"/>
                        </a:cubicBezTo>
                        <a:cubicBezTo>
                          <a:pt x="20" y="21"/>
                          <a:pt x="20" y="21"/>
                          <a:pt x="20" y="21"/>
                        </a:cubicBezTo>
                        <a:cubicBezTo>
                          <a:pt x="20" y="21"/>
                          <a:pt x="20" y="21"/>
                          <a:pt x="20" y="21"/>
                        </a:cubicBezTo>
                        <a:cubicBezTo>
                          <a:pt x="20" y="20"/>
                          <a:pt x="20" y="20"/>
                          <a:pt x="20" y="20"/>
                        </a:cubicBezTo>
                        <a:cubicBezTo>
                          <a:pt x="20" y="19"/>
                          <a:pt x="20" y="19"/>
                          <a:pt x="20" y="19"/>
                        </a:cubicBezTo>
                        <a:cubicBezTo>
                          <a:pt x="20" y="18"/>
                          <a:pt x="20" y="18"/>
                          <a:pt x="20" y="18"/>
                        </a:cubicBezTo>
                        <a:cubicBezTo>
                          <a:pt x="20" y="17"/>
                          <a:pt x="20" y="17"/>
                          <a:pt x="20" y="17"/>
                        </a:cubicBezTo>
                        <a:cubicBezTo>
                          <a:pt x="20" y="16"/>
                          <a:pt x="20" y="16"/>
                          <a:pt x="20" y="16"/>
                        </a:cubicBezTo>
                        <a:cubicBezTo>
                          <a:pt x="19" y="15"/>
                          <a:pt x="19" y="15"/>
                          <a:pt x="19" y="15"/>
                        </a:cubicBezTo>
                        <a:cubicBezTo>
                          <a:pt x="19" y="15"/>
                          <a:pt x="19" y="15"/>
                          <a:pt x="19" y="15"/>
                        </a:cubicBezTo>
                        <a:cubicBezTo>
                          <a:pt x="19" y="14"/>
                          <a:pt x="19" y="14"/>
                          <a:pt x="19" y="14"/>
                        </a:cubicBezTo>
                        <a:cubicBezTo>
                          <a:pt x="19" y="14"/>
                          <a:pt x="19" y="14"/>
                          <a:pt x="19" y="14"/>
                        </a:cubicBezTo>
                        <a:cubicBezTo>
                          <a:pt x="19" y="15"/>
                          <a:pt x="19" y="15"/>
                          <a:pt x="19" y="15"/>
                        </a:cubicBezTo>
                        <a:cubicBezTo>
                          <a:pt x="19" y="15"/>
                          <a:pt x="19" y="15"/>
                          <a:pt x="19" y="15"/>
                        </a:cubicBezTo>
                        <a:cubicBezTo>
                          <a:pt x="19" y="15"/>
                          <a:pt x="19" y="15"/>
                          <a:pt x="19" y="15"/>
                        </a:cubicBezTo>
                        <a:cubicBezTo>
                          <a:pt x="19" y="16"/>
                          <a:pt x="19" y="16"/>
                          <a:pt x="19" y="16"/>
                        </a:cubicBezTo>
                        <a:cubicBezTo>
                          <a:pt x="19" y="15"/>
                          <a:pt x="19" y="15"/>
                          <a:pt x="19" y="15"/>
                        </a:cubicBezTo>
                        <a:cubicBezTo>
                          <a:pt x="17" y="15"/>
                          <a:pt x="17" y="15"/>
                          <a:pt x="17" y="15"/>
                        </a:cubicBezTo>
                        <a:cubicBezTo>
                          <a:pt x="17" y="15"/>
                          <a:pt x="17" y="15"/>
                          <a:pt x="17" y="15"/>
                        </a:cubicBezTo>
                        <a:cubicBezTo>
                          <a:pt x="16" y="15"/>
                          <a:pt x="16" y="15"/>
                          <a:pt x="16" y="15"/>
                        </a:cubicBezTo>
                        <a:cubicBezTo>
                          <a:pt x="16" y="15"/>
                          <a:pt x="16" y="15"/>
                          <a:pt x="16" y="15"/>
                        </a:cubicBezTo>
                        <a:cubicBezTo>
                          <a:pt x="16" y="15"/>
                          <a:pt x="16" y="15"/>
                          <a:pt x="16" y="15"/>
                        </a:cubicBezTo>
                        <a:cubicBezTo>
                          <a:pt x="15" y="15"/>
                          <a:pt x="15" y="15"/>
                          <a:pt x="15" y="15"/>
                        </a:cubicBezTo>
                        <a:cubicBezTo>
                          <a:pt x="15" y="15"/>
                          <a:pt x="15" y="15"/>
                          <a:pt x="15" y="15"/>
                        </a:cubicBezTo>
                        <a:cubicBezTo>
                          <a:pt x="15" y="15"/>
                          <a:pt x="15" y="15"/>
                          <a:pt x="15" y="15"/>
                        </a:cubicBezTo>
                        <a:cubicBezTo>
                          <a:pt x="15" y="15"/>
                          <a:pt x="15" y="15"/>
                          <a:pt x="15" y="15"/>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1"/>
                          <a:pt x="15" y="11"/>
                          <a:pt x="15" y="11"/>
                        </a:cubicBezTo>
                        <a:cubicBezTo>
                          <a:pt x="15" y="11"/>
                          <a:pt x="15" y="11"/>
                          <a:pt x="15" y="11"/>
                        </a:cubicBezTo>
                        <a:cubicBezTo>
                          <a:pt x="16" y="11"/>
                          <a:pt x="16" y="11"/>
                          <a:pt x="16" y="11"/>
                        </a:cubicBezTo>
                        <a:cubicBezTo>
                          <a:pt x="16" y="11"/>
                          <a:pt x="16" y="11"/>
                          <a:pt x="16" y="11"/>
                        </a:cubicBezTo>
                        <a:cubicBezTo>
                          <a:pt x="16" y="11"/>
                          <a:pt x="16" y="11"/>
                          <a:pt x="16" y="11"/>
                        </a:cubicBezTo>
                        <a:cubicBezTo>
                          <a:pt x="16" y="11"/>
                          <a:pt x="16" y="10"/>
                          <a:pt x="16" y="10"/>
                        </a:cubicBezTo>
                        <a:cubicBezTo>
                          <a:pt x="16" y="10"/>
                          <a:pt x="16" y="10"/>
                          <a:pt x="16" y="10"/>
                        </a:cubicBezTo>
                        <a:cubicBezTo>
                          <a:pt x="16" y="10"/>
                          <a:pt x="16" y="10"/>
                          <a:pt x="16" y="10"/>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0"/>
                          <a:pt x="17" y="10"/>
                          <a:pt x="17" y="10"/>
                        </a:cubicBezTo>
                        <a:cubicBezTo>
                          <a:pt x="17" y="10"/>
                          <a:pt x="17" y="10"/>
                          <a:pt x="17"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8" y="7"/>
                          <a:pt x="18" y="7"/>
                          <a:pt x="18" y="7"/>
                        </a:cubicBezTo>
                        <a:cubicBezTo>
                          <a:pt x="18" y="5"/>
                          <a:pt x="18" y="5"/>
                          <a:pt x="18" y="5"/>
                        </a:cubicBezTo>
                        <a:cubicBezTo>
                          <a:pt x="18" y="4"/>
                          <a:pt x="18" y="4"/>
                          <a:pt x="18" y="4"/>
                        </a:cubicBezTo>
                        <a:cubicBezTo>
                          <a:pt x="18" y="4"/>
                          <a:pt x="18" y="4"/>
                          <a:pt x="18" y="4"/>
                        </a:cubicBezTo>
                        <a:cubicBezTo>
                          <a:pt x="18" y="4"/>
                          <a:pt x="18" y="4"/>
                          <a:pt x="18" y="4"/>
                        </a:cubicBezTo>
                        <a:cubicBezTo>
                          <a:pt x="13" y="2"/>
                          <a:pt x="9" y="1"/>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1"/>
                          <a:pt x="4" y="1"/>
                          <a:pt x="4" y="1"/>
                        </a:cubicBezTo>
                        <a:cubicBezTo>
                          <a:pt x="4" y="1"/>
                          <a:pt x="4" y="1"/>
                          <a:pt x="4" y="1"/>
                        </a:cubicBezTo>
                        <a:cubicBezTo>
                          <a:pt x="4" y="1"/>
                          <a:pt x="4" y="1"/>
                          <a:pt x="4" y="1"/>
                        </a:cubicBezTo>
                        <a:cubicBezTo>
                          <a:pt x="3" y="2"/>
                          <a:pt x="3" y="2"/>
                          <a:pt x="3" y="2"/>
                        </a:cubicBezTo>
                        <a:cubicBezTo>
                          <a:pt x="3" y="2"/>
                          <a:pt x="3" y="2"/>
                          <a:pt x="3" y="2"/>
                        </a:cubicBezTo>
                        <a:cubicBezTo>
                          <a:pt x="3" y="2"/>
                          <a:pt x="3" y="2"/>
                          <a:pt x="3" y="2"/>
                        </a:cubicBezTo>
                        <a:cubicBezTo>
                          <a:pt x="3" y="3"/>
                          <a:pt x="3" y="3"/>
                          <a:pt x="3" y="3"/>
                        </a:cubicBezTo>
                        <a:cubicBezTo>
                          <a:pt x="3" y="4"/>
                          <a:pt x="3" y="4"/>
                          <a:pt x="3"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1" y="7"/>
                          <a:pt x="1" y="7"/>
                          <a:pt x="1" y="7"/>
                        </a:cubicBezTo>
                        <a:cubicBezTo>
                          <a:pt x="1" y="7"/>
                          <a:pt x="1" y="7"/>
                          <a:pt x="1" y="7"/>
                        </a:cubicBezTo>
                        <a:cubicBezTo>
                          <a:pt x="1" y="7"/>
                          <a:pt x="1" y="7"/>
                          <a:pt x="1" y="7"/>
                        </a:cubicBezTo>
                        <a:cubicBezTo>
                          <a:pt x="1" y="7"/>
                          <a:pt x="1" y="7"/>
                          <a:pt x="1" y="7"/>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2" y="16"/>
                          <a:pt x="2" y="16"/>
                          <a:pt x="2" y="16"/>
                        </a:cubicBezTo>
                        <a:cubicBezTo>
                          <a:pt x="2" y="16"/>
                          <a:pt x="2" y="16"/>
                          <a:pt x="2" y="16"/>
                        </a:cubicBezTo>
                        <a:cubicBezTo>
                          <a:pt x="3" y="17"/>
                          <a:pt x="3" y="17"/>
                          <a:pt x="3" y="17"/>
                        </a:cubicBezTo>
                        <a:cubicBezTo>
                          <a:pt x="3" y="18"/>
                          <a:pt x="3" y="18"/>
                          <a:pt x="3" y="18"/>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20"/>
                          <a:pt x="5" y="20"/>
                          <a:pt x="5" y="20"/>
                        </a:cubicBezTo>
                        <a:cubicBezTo>
                          <a:pt x="6" y="20"/>
                          <a:pt x="6" y="20"/>
                          <a:pt x="6" y="20"/>
                        </a:cubicBezTo>
                        <a:cubicBezTo>
                          <a:pt x="7" y="20"/>
                          <a:pt x="7" y="20"/>
                          <a:pt x="7" y="20"/>
                        </a:cubicBezTo>
                        <a:cubicBezTo>
                          <a:pt x="7" y="20"/>
                          <a:pt x="7" y="20"/>
                          <a:pt x="7" y="20"/>
                        </a:cubicBezTo>
                        <a:cubicBezTo>
                          <a:pt x="7" y="21"/>
                          <a:pt x="7" y="21"/>
                          <a:pt x="7" y="21"/>
                        </a:cubicBezTo>
                        <a:cubicBezTo>
                          <a:pt x="8" y="21"/>
                          <a:pt x="8" y="21"/>
                          <a:pt x="8" y="21"/>
                        </a:cubicBezTo>
                        <a:cubicBezTo>
                          <a:pt x="9" y="22"/>
                          <a:pt x="9" y="22"/>
                          <a:pt x="9" y="22"/>
                        </a:cubicBezTo>
                        <a:cubicBezTo>
                          <a:pt x="9" y="22"/>
                          <a:pt x="9" y="22"/>
                          <a:pt x="9" y="22"/>
                        </a:cubicBezTo>
                        <a:cubicBezTo>
                          <a:pt x="10" y="23"/>
                          <a:pt x="10" y="23"/>
                          <a:pt x="10" y="23"/>
                        </a:cubicBezTo>
                        <a:cubicBezTo>
                          <a:pt x="9" y="23"/>
                          <a:pt x="9" y="23"/>
                          <a:pt x="9" y="23"/>
                        </a:cubicBezTo>
                        <a:cubicBezTo>
                          <a:pt x="9" y="23"/>
                          <a:pt x="9" y="23"/>
                          <a:pt x="9" y="23"/>
                        </a:cubicBezTo>
                        <a:cubicBezTo>
                          <a:pt x="9" y="24"/>
                          <a:pt x="9" y="24"/>
                          <a:pt x="9"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6" y="26"/>
                          <a:pt x="6" y="26"/>
                          <a:pt x="6" y="26"/>
                        </a:cubicBezTo>
                        <a:cubicBezTo>
                          <a:pt x="6" y="26"/>
                          <a:pt x="6" y="26"/>
                          <a:pt x="6" y="26"/>
                        </a:cubicBezTo>
                        <a:cubicBezTo>
                          <a:pt x="6" y="26"/>
                          <a:pt x="6" y="26"/>
                          <a:pt x="6" y="26"/>
                        </a:cubicBezTo>
                        <a:cubicBezTo>
                          <a:pt x="6" y="27"/>
                          <a:pt x="6" y="27"/>
                          <a:pt x="6"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5" y="29"/>
                          <a:pt x="5" y="29"/>
                          <a:pt x="5" y="29"/>
                        </a:cubicBezTo>
                        <a:cubicBezTo>
                          <a:pt x="5" y="29"/>
                          <a:pt x="5" y="29"/>
                          <a:pt x="5" y="29"/>
                        </a:cubicBezTo>
                        <a:cubicBezTo>
                          <a:pt x="5" y="30"/>
                          <a:pt x="5" y="30"/>
                          <a:pt x="5"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3" y="30"/>
                          <a:pt x="3" y="30"/>
                          <a:pt x="3" y="30"/>
                        </a:cubicBezTo>
                        <a:cubicBezTo>
                          <a:pt x="3" y="30"/>
                          <a:pt x="3" y="30"/>
                          <a:pt x="3" y="30"/>
                        </a:cubicBezTo>
                        <a:cubicBezTo>
                          <a:pt x="2" y="31"/>
                          <a:pt x="2" y="31"/>
                          <a:pt x="2" y="31"/>
                        </a:cubicBezTo>
                        <a:cubicBezTo>
                          <a:pt x="2" y="31"/>
                          <a:pt x="2" y="31"/>
                          <a:pt x="2" y="31"/>
                        </a:cubicBezTo>
                        <a:cubicBezTo>
                          <a:pt x="1" y="32"/>
                          <a:pt x="1" y="32"/>
                          <a:pt x="1" y="32"/>
                        </a:cubicBezTo>
                        <a:cubicBezTo>
                          <a:pt x="1" y="32"/>
                          <a:pt x="1" y="32"/>
                          <a:pt x="1" y="32"/>
                        </a:cubicBezTo>
                        <a:cubicBezTo>
                          <a:pt x="1" y="33"/>
                          <a:pt x="1" y="33"/>
                          <a:pt x="1" y="33"/>
                        </a:cubicBezTo>
                        <a:cubicBezTo>
                          <a:pt x="1" y="34"/>
                          <a:pt x="1" y="34"/>
                          <a:pt x="1" y="34"/>
                        </a:cubicBezTo>
                        <a:cubicBezTo>
                          <a:pt x="1" y="34"/>
                          <a:pt x="1" y="34"/>
                          <a:pt x="1" y="34"/>
                        </a:cubicBezTo>
                        <a:cubicBezTo>
                          <a:pt x="0" y="34"/>
                          <a:pt x="0" y="34"/>
                          <a:pt x="0" y="34"/>
                        </a:cubicBezTo>
                        <a:cubicBezTo>
                          <a:pt x="0" y="34"/>
                          <a:pt x="0" y="34"/>
                          <a:pt x="0" y="34"/>
                        </a:cubicBezTo>
                        <a:cubicBezTo>
                          <a:pt x="0" y="34"/>
                          <a:pt x="0" y="34"/>
                          <a:pt x="0" y="34"/>
                        </a:cubicBezTo>
                        <a:cubicBezTo>
                          <a:pt x="0" y="34"/>
                          <a:pt x="0" y="34"/>
                          <a:pt x="0" y="34"/>
                        </a:cubicBezTo>
                        <a:cubicBezTo>
                          <a:pt x="0" y="35"/>
                          <a:pt x="0" y="35"/>
                          <a:pt x="0" y="35"/>
                        </a:cubicBezTo>
                        <a:cubicBezTo>
                          <a:pt x="0" y="35"/>
                          <a:pt x="0" y="35"/>
                          <a:pt x="0" y="35"/>
                        </a:cubicBezTo>
                        <a:cubicBezTo>
                          <a:pt x="0" y="35"/>
                          <a:pt x="0" y="35"/>
                          <a:pt x="0" y="35"/>
                        </a:cubicBezTo>
                        <a:cubicBezTo>
                          <a:pt x="0" y="35"/>
                          <a:pt x="0" y="35"/>
                          <a:pt x="0" y="35"/>
                        </a:cubicBezTo>
                        <a:cubicBezTo>
                          <a:pt x="0" y="35"/>
                          <a:pt x="0" y="35"/>
                          <a:pt x="0" y="35"/>
                        </a:cubicBezTo>
                        <a:cubicBezTo>
                          <a:pt x="0" y="36"/>
                          <a:pt x="0" y="36"/>
                          <a:pt x="0" y="36"/>
                        </a:cubicBezTo>
                        <a:cubicBezTo>
                          <a:pt x="0" y="36"/>
                          <a:pt x="0" y="36"/>
                          <a:pt x="0" y="36"/>
                        </a:cubicBezTo>
                        <a:cubicBezTo>
                          <a:pt x="0" y="36"/>
                          <a:pt x="0" y="36"/>
                          <a:pt x="0" y="36"/>
                        </a:cubicBezTo>
                        <a:cubicBezTo>
                          <a:pt x="1" y="37"/>
                          <a:pt x="1" y="37"/>
                          <a:pt x="1" y="37"/>
                        </a:cubicBezTo>
                        <a:cubicBezTo>
                          <a:pt x="1" y="37"/>
                          <a:pt x="1" y="37"/>
                          <a:pt x="1" y="37"/>
                        </a:cubicBezTo>
                        <a:cubicBezTo>
                          <a:pt x="1" y="38"/>
                          <a:pt x="1" y="38"/>
                          <a:pt x="1" y="38"/>
                        </a:cubicBezTo>
                        <a:cubicBezTo>
                          <a:pt x="1" y="38"/>
                          <a:pt x="1" y="38"/>
                          <a:pt x="1" y="38"/>
                        </a:cubicBezTo>
                        <a:cubicBezTo>
                          <a:pt x="1" y="38"/>
                          <a:pt x="1" y="38"/>
                          <a:pt x="1" y="38"/>
                        </a:cubicBezTo>
                        <a:cubicBezTo>
                          <a:pt x="0" y="38"/>
                          <a:pt x="0" y="38"/>
                          <a:pt x="0" y="38"/>
                        </a:cubicBezTo>
                        <a:cubicBezTo>
                          <a:pt x="0" y="38"/>
                          <a:pt x="0" y="38"/>
                          <a:pt x="0" y="38"/>
                        </a:cubicBezTo>
                        <a:cubicBezTo>
                          <a:pt x="1" y="39"/>
                          <a:pt x="1" y="39"/>
                          <a:pt x="1" y="39"/>
                        </a:cubicBezTo>
                        <a:cubicBezTo>
                          <a:pt x="1" y="39"/>
                          <a:pt x="1" y="39"/>
                          <a:pt x="1" y="39"/>
                        </a:cubicBezTo>
                        <a:cubicBezTo>
                          <a:pt x="2" y="39"/>
                          <a:pt x="2" y="39"/>
                          <a:pt x="2" y="39"/>
                        </a:cubicBezTo>
                        <a:cubicBezTo>
                          <a:pt x="4" y="40"/>
                          <a:pt x="4" y="40"/>
                          <a:pt x="4" y="40"/>
                        </a:cubicBezTo>
                        <a:cubicBezTo>
                          <a:pt x="4" y="40"/>
                          <a:pt x="4" y="40"/>
                          <a:pt x="4" y="40"/>
                        </a:cubicBezTo>
                        <a:cubicBezTo>
                          <a:pt x="4" y="41"/>
                          <a:pt x="4" y="41"/>
                          <a:pt x="4" y="41"/>
                        </a:cubicBezTo>
                        <a:cubicBezTo>
                          <a:pt x="4" y="41"/>
                          <a:pt x="4" y="41"/>
                          <a:pt x="4" y="41"/>
                        </a:cubicBezTo>
                        <a:cubicBezTo>
                          <a:pt x="4" y="41"/>
                          <a:pt x="4" y="41"/>
                          <a:pt x="4" y="41"/>
                        </a:cubicBezTo>
                        <a:cubicBezTo>
                          <a:pt x="4" y="41"/>
                          <a:pt x="4" y="41"/>
                          <a:pt x="4" y="41"/>
                        </a:cubicBezTo>
                        <a:cubicBezTo>
                          <a:pt x="4" y="40"/>
                          <a:pt x="4" y="40"/>
                          <a:pt x="4" y="40"/>
                        </a:cubicBezTo>
                        <a:cubicBezTo>
                          <a:pt x="4" y="40"/>
                          <a:pt x="4" y="40"/>
                          <a:pt x="4" y="40"/>
                        </a:cubicBezTo>
                        <a:cubicBezTo>
                          <a:pt x="4" y="41"/>
                          <a:pt x="4" y="41"/>
                          <a:pt x="4" y="41"/>
                        </a:cubicBezTo>
                        <a:cubicBezTo>
                          <a:pt x="5" y="41"/>
                          <a:pt x="5" y="41"/>
                          <a:pt x="5" y="41"/>
                        </a:cubicBezTo>
                        <a:cubicBezTo>
                          <a:pt x="5" y="41"/>
                          <a:pt x="5" y="41"/>
                          <a:pt x="5" y="41"/>
                        </a:cubicBezTo>
                        <a:cubicBezTo>
                          <a:pt x="5" y="41"/>
                          <a:pt x="5" y="41"/>
                          <a:pt x="5" y="41"/>
                        </a:cubicBezTo>
                        <a:cubicBezTo>
                          <a:pt x="6" y="41"/>
                          <a:pt x="6" y="41"/>
                          <a:pt x="6" y="41"/>
                        </a:cubicBezTo>
                        <a:cubicBezTo>
                          <a:pt x="6" y="41"/>
                          <a:pt x="6" y="41"/>
                          <a:pt x="6" y="41"/>
                        </a:cubicBezTo>
                        <a:cubicBezTo>
                          <a:pt x="6" y="41"/>
                          <a:pt x="6" y="41"/>
                          <a:pt x="6" y="41"/>
                        </a:cubicBezTo>
                        <a:cubicBezTo>
                          <a:pt x="6" y="42"/>
                          <a:pt x="6" y="42"/>
                          <a:pt x="6" y="42"/>
                        </a:cubicBezTo>
                        <a:cubicBezTo>
                          <a:pt x="6" y="42"/>
                          <a:pt x="6" y="42"/>
                          <a:pt x="6" y="42"/>
                        </a:cubicBezTo>
                        <a:cubicBezTo>
                          <a:pt x="7" y="42"/>
                          <a:pt x="7" y="42"/>
                          <a:pt x="7" y="42"/>
                        </a:cubicBezTo>
                        <a:cubicBezTo>
                          <a:pt x="7" y="42"/>
                          <a:pt x="7" y="42"/>
                          <a:pt x="7" y="42"/>
                        </a:cubicBezTo>
                        <a:cubicBezTo>
                          <a:pt x="7" y="42"/>
                          <a:pt x="7" y="42"/>
                          <a:pt x="7" y="42"/>
                        </a:cubicBezTo>
                        <a:cubicBezTo>
                          <a:pt x="7" y="42"/>
                          <a:pt x="7" y="42"/>
                          <a:pt x="7" y="42"/>
                        </a:cubicBezTo>
                        <a:cubicBezTo>
                          <a:pt x="7" y="42"/>
                          <a:pt x="7" y="42"/>
                          <a:pt x="7" y="42"/>
                        </a:cubicBezTo>
                        <a:cubicBezTo>
                          <a:pt x="7" y="43"/>
                          <a:pt x="7" y="43"/>
                          <a:pt x="7" y="43"/>
                        </a:cubicBezTo>
                        <a:cubicBezTo>
                          <a:pt x="8" y="43"/>
                          <a:pt x="8" y="43"/>
                          <a:pt x="8" y="43"/>
                        </a:cubicBezTo>
                        <a:cubicBezTo>
                          <a:pt x="8" y="43"/>
                          <a:pt x="8" y="43"/>
                          <a:pt x="8" y="43"/>
                        </a:cubicBezTo>
                        <a:cubicBezTo>
                          <a:pt x="8" y="43"/>
                          <a:pt x="8" y="43"/>
                          <a:pt x="8" y="43"/>
                        </a:cubicBezTo>
                        <a:cubicBezTo>
                          <a:pt x="8" y="43"/>
                          <a:pt x="8" y="43"/>
                          <a:pt x="8" y="43"/>
                        </a:cubicBezTo>
                        <a:cubicBezTo>
                          <a:pt x="8" y="42"/>
                          <a:pt x="8" y="42"/>
                          <a:pt x="8" y="42"/>
                        </a:cubicBezTo>
                        <a:cubicBezTo>
                          <a:pt x="8" y="42"/>
                          <a:pt x="8" y="42"/>
                          <a:pt x="8"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10" y="42"/>
                          <a:pt x="10" y="42"/>
                          <a:pt x="10" y="42"/>
                        </a:cubicBezTo>
                        <a:cubicBezTo>
                          <a:pt x="10" y="42"/>
                          <a:pt x="10" y="42"/>
                          <a:pt x="10" y="42"/>
                        </a:cubicBezTo>
                        <a:cubicBezTo>
                          <a:pt x="10" y="42"/>
                          <a:pt x="10" y="42"/>
                          <a:pt x="10" y="42"/>
                        </a:cubicBezTo>
                        <a:cubicBezTo>
                          <a:pt x="10" y="42"/>
                          <a:pt x="10" y="42"/>
                          <a:pt x="10" y="42"/>
                        </a:cubicBezTo>
                        <a:cubicBezTo>
                          <a:pt x="10" y="42"/>
                          <a:pt x="10" y="42"/>
                          <a:pt x="10" y="42"/>
                        </a:cubicBezTo>
                        <a:cubicBezTo>
                          <a:pt x="11" y="42"/>
                          <a:pt x="11" y="42"/>
                          <a:pt x="11" y="42"/>
                        </a:cubicBezTo>
                        <a:cubicBezTo>
                          <a:pt x="11" y="42"/>
                          <a:pt x="11" y="42"/>
                          <a:pt x="11" y="42"/>
                        </a:cubicBezTo>
                        <a:cubicBezTo>
                          <a:pt x="11" y="42"/>
                          <a:pt x="11" y="42"/>
                          <a:pt x="11" y="42"/>
                        </a:cubicBezTo>
                        <a:cubicBezTo>
                          <a:pt x="12" y="43"/>
                          <a:pt x="12" y="43"/>
                          <a:pt x="12" y="43"/>
                        </a:cubicBezTo>
                        <a:cubicBezTo>
                          <a:pt x="12" y="43"/>
                          <a:pt x="12" y="43"/>
                          <a:pt x="12" y="43"/>
                        </a:cubicBezTo>
                        <a:cubicBezTo>
                          <a:pt x="11" y="45"/>
                          <a:pt x="11" y="45"/>
                          <a:pt x="11" y="45"/>
                        </a:cubicBezTo>
                        <a:cubicBezTo>
                          <a:pt x="11" y="46"/>
                          <a:pt x="11" y="46"/>
                          <a:pt x="11" y="46"/>
                        </a:cubicBezTo>
                        <a:cubicBezTo>
                          <a:pt x="11" y="46"/>
                          <a:pt x="11" y="46"/>
                          <a:pt x="11" y="46"/>
                        </a:cubicBezTo>
                        <a:cubicBezTo>
                          <a:pt x="11" y="46"/>
                          <a:pt x="11" y="46"/>
                          <a:pt x="11" y="47"/>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3" y="47"/>
                          <a:pt x="13" y="47"/>
                          <a:pt x="13" y="47"/>
                        </a:cubicBezTo>
                        <a:cubicBezTo>
                          <a:pt x="13" y="46"/>
                          <a:pt x="13" y="46"/>
                          <a:pt x="13" y="46"/>
                        </a:cubicBezTo>
                        <a:cubicBezTo>
                          <a:pt x="14" y="45"/>
                          <a:pt x="14" y="45"/>
                          <a:pt x="14" y="45"/>
                        </a:cubicBezTo>
                        <a:cubicBezTo>
                          <a:pt x="14" y="45"/>
                          <a:pt x="14" y="45"/>
                          <a:pt x="14" y="45"/>
                        </a:cubicBezTo>
                        <a:cubicBezTo>
                          <a:pt x="14" y="45"/>
                          <a:pt x="14" y="45"/>
                          <a:pt x="14" y="45"/>
                        </a:cubicBezTo>
                        <a:cubicBezTo>
                          <a:pt x="14" y="45"/>
                          <a:pt x="14" y="45"/>
                          <a:pt x="14" y="45"/>
                        </a:cubicBezTo>
                        <a:cubicBezTo>
                          <a:pt x="14" y="44"/>
                          <a:pt x="14" y="44"/>
                          <a:pt x="14" y="44"/>
                        </a:cubicBezTo>
                        <a:cubicBezTo>
                          <a:pt x="14" y="44"/>
                          <a:pt x="14" y="44"/>
                          <a:pt x="14" y="44"/>
                        </a:cubicBezTo>
                        <a:cubicBezTo>
                          <a:pt x="14" y="44"/>
                          <a:pt x="14" y="44"/>
                          <a:pt x="14" y="44"/>
                        </a:cubicBezTo>
                        <a:cubicBezTo>
                          <a:pt x="14" y="44"/>
                          <a:pt x="14" y="44"/>
                          <a:pt x="14" y="44"/>
                        </a:cubicBezTo>
                        <a:cubicBezTo>
                          <a:pt x="14" y="44"/>
                          <a:pt x="14" y="44"/>
                          <a:pt x="14" y="44"/>
                        </a:cubicBezTo>
                        <a:cubicBezTo>
                          <a:pt x="15" y="43"/>
                          <a:pt x="15" y="43"/>
                          <a:pt x="15" y="43"/>
                        </a:cubicBezTo>
                        <a:cubicBezTo>
                          <a:pt x="15" y="43"/>
                          <a:pt x="15" y="43"/>
                          <a:pt x="15" y="43"/>
                        </a:cubicBezTo>
                        <a:cubicBezTo>
                          <a:pt x="15" y="43"/>
                          <a:pt x="15" y="43"/>
                          <a:pt x="15"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2"/>
                          <a:pt x="14" y="42"/>
                          <a:pt x="14" y="42"/>
                        </a:cubicBezTo>
                        <a:cubicBezTo>
                          <a:pt x="14" y="42"/>
                          <a:pt x="14" y="42"/>
                          <a:pt x="14" y="42"/>
                        </a:cubicBezTo>
                        <a:cubicBezTo>
                          <a:pt x="15" y="42"/>
                          <a:pt x="15" y="42"/>
                          <a:pt x="15" y="42"/>
                        </a:cubicBezTo>
                        <a:cubicBezTo>
                          <a:pt x="15" y="41"/>
                          <a:pt x="15" y="41"/>
                          <a:pt x="15" y="41"/>
                        </a:cubicBezTo>
                        <a:cubicBezTo>
                          <a:pt x="15" y="41"/>
                          <a:pt x="15" y="41"/>
                          <a:pt x="15" y="41"/>
                        </a:cubicBezTo>
                        <a:cubicBezTo>
                          <a:pt x="15" y="40"/>
                          <a:pt x="15" y="40"/>
                          <a:pt x="15" y="40"/>
                        </a:cubicBezTo>
                        <a:cubicBezTo>
                          <a:pt x="16" y="39"/>
                          <a:pt x="16" y="39"/>
                          <a:pt x="16" y="39"/>
                        </a:cubicBezTo>
                        <a:cubicBezTo>
                          <a:pt x="16" y="39"/>
                          <a:pt x="16" y="39"/>
                          <a:pt x="16" y="39"/>
                        </a:cubicBezTo>
                        <a:cubicBezTo>
                          <a:pt x="16" y="39"/>
                          <a:pt x="16" y="39"/>
                          <a:pt x="16" y="39"/>
                        </a:cubicBezTo>
                        <a:cubicBezTo>
                          <a:pt x="15" y="39"/>
                          <a:pt x="15" y="39"/>
                          <a:pt x="15" y="39"/>
                        </a:cubicBezTo>
                        <a:cubicBezTo>
                          <a:pt x="15" y="39"/>
                          <a:pt x="15" y="39"/>
                          <a:pt x="15" y="39"/>
                        </a:cubicBezTo>
                        <a:cubicBezTo>
                          <a:pt x="15" y="39"/>
                          <a:pt x="15" y="39"/>
                          <a:pt x="15" y="39"/>
                        </a:cubicBezTo>
                        <a:cubicBezTo>
                          <a:pt x="15" y="39"/>
                          <a:pt x="15" y="39"/>
                          <a:pt x="15" y="39"/>
                        </a:cubicBezTo>
                        <a:cubicBezTo>
                          <a:pt x="14" y="39"/>
                          <a:pt x="14" y="39"/>
                          <a:pt x="14" y="39"/>
                        </a:cubicBezTo>
                        <a:cubicBezTo>
                          <a:pt x="15" y="39"/>
                          <a:pt x="15" y="39"/>
                          <a:pt x="15" y="39"/>
                        </a:cubicBezTo>
                        <a:cubicBezTo>
                          <a:pt x="15" y="39"/>
                          <a:pt x="15" y="39"/>
                          <a:pt x="15" y="39"/>
                        </a:cubicBezTo>
                        <a:cubicBezTo>
                          <a:pt x="16" y="38"/>
                          <a:pt x="16" y="38"/>
                          <a:pt x="16" y="38"/>
                        </a:cubicBezTo>
                        <a:cubicBezTo>
                          <a:pt x="16" y="38"/>
                          <a:pt x="16" y="38"/>
                          <a:pt x="16" y="38"/>
                        </a:cubicBezTo>
                        <a:cubicBezTo>
                          <a:pt x="16" y="38"/>
                          <a:pt x="16" y="38"/>
                          <a:pt x="16" y="38"/>
                        </a:cubicBezTo>
                        <a:cubicBezTo>
                          <a:pt x="16" y="38"/>
                          <a:pt x="16" y="38"/>
                          <a:pt x="16" y="38"/>
                        </a:cubicBezTo>
                        <a:cubicBezTo>
                          <a:pt x="16" y="37"/>
                          <a:pt x="16" y="37"/>
                          <a:pt x="16" y="37"/>
                        </a:cubicBezTo>
                        <a:cubicBezTo>
                          <a:pt x="17" y="37"/>
                          <a:pt x="17" y="37"/>
                          <a:pt x="17" y="37"/>
                        </a:cubicBezTo>
                        <a:cubicBezTo>
                          <a:pt x="16" y="38"/>
                          <a:pt x="16" y="38"/>
                          <a:pt x="16" y="38"/>
                        </a:cubicBezTo>
                        <a:cubicBezTo>
                          <a:pt x="16" y="38"/>
                          <a:pt x="16" y="38"/>
                          <a:pt x="16" y="38"/>
                        </a:cubicBezTo>
                        <a:cubicBezTo>
                          <a:pt x="16" y="38"/>
                          <a:pt x="16" y="38"/>
                          <a:pt x="16" y="38"/>
                        </a:cubicBezTo>
                        <a:cubicBezTo>
                          <a:pt x="16" y="38"/>
                          <a:pt x="16" y="38"/>
                          <a:pt x="16" y="38"/>
                        </a:cubicBezTo>
                        <a:cubicBezTo>
                          <a:pt x="17" y="38"/>
                          <a:pt x="17" y="38"/>
                          <a:pt x="17" y="38"/>
                        </a:cubicBezTo>
                        <a:cubicBezTo>
                          <a:pt x="17" y="37"/>
                          <a:pt x="17" y="37"/>
                          <a:pt x="17" y="37"/>
                        </a:cubicBezTo>
                        <a:cubicBezTo>
                          <a:pt x="18" y="37"/>
                          <a:pt x="18" y="37"/>
                          <a:pt x="18" y="37"/>
                        </a:cubicBezTo>
                        <a:cubicBezTo>
                          <a:pt x="18" y="37"/>
                          <a:pt x="18" y="37"/>
                          <a:pt x="18" y="37"/>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5"/>
                          <a:pt x="17" y="35"/>
                          <a:pt x="17" y="35"/>
                        </a:cubicBezTo>
                        <a:cubicBezTo>
                          <a:pt x="17" y="35"/>
                          <a:pt x="17" y="35"/>
                          <a:pt x="17" y="35"/>
                        </a:cubicBezTo>
                        <a:cubicBezTo>
                          <a:pt x="17" y="35"/>
                          <a:pt x="17" y="35"/>
                          <a:pt x="17" y="35"/>
                        </a:cubicBezTo>
                        <a:cubicBezTo>
                          <a:pt x="17" y="35"/>
                          <a:pt x="17" y="35"/>
                          <a:pt x="17" y="35"/>
                        </a:cubicBezTo>
                        <a:cubicBezTo>
                          <a:pt x="18" y="35"/>
                          <a:pt x="18" y="35"/>
                          <a:pt x="18" y="35"/>
                        </a:cubicBezTo>
                        <a:cubicBezTo>
                          <a:pt x="18" y="35"/>
                          <a:pt x="18" y="35"/>
                          <a:pt x="18" y="35"/>
                        </a:cubicBezTo>
                        <a:cubicBezTo>
                          <a:pt x="18" y="34"/>
                          <a:pt x="18" y="34"/>
                          <a:pt x="18" y="34"/>
                        </a:cubicBezTo>
                        <a:cubicBezTo>
                          <a:pt x="18" y="34"/>
                          <a:pt x="18" y="34"/>
                          <a:pt x="18" y="34"/>
                        </a:cubicBezTo>
                        <a:cubicBezTo>
                          <a:pt x="17" y="34"/>
                          <a:pt x="17" y="34"/>
                          <a:pt x="17" y="34"/>
                        </a:cubicBezTo>
                        <a:cubicBezTo>
                          <a:pt x="17" y="34"/>
                          <a:pt x="17" y="34"/>
                          <a:pt x="17" y="34"/>
                        </a:cubicBezTo>
                        <a:cubicBezTo>
                          <a:pt x="17" y="33"/>
                          <a:pt x="17" y="33"/>
                          <a:pt x="17" y="33"/>
                        </a:cubicBezTo>
                        <a:cubicBezTo>
                          <a:pt x="17" y="33"/>
                          <a:pt x="17" y="33"/>
                          <a:pt x="17" y="33"/>
                        </a:cubicBezTo>
                        <a:cubicBezTo>
                          <a:pt x="17" y="33"/>
                          <a:pt x="17" y="33"/>
                          <a:pt x="17" y="33"/>
                        </a:cubicBezTo>
                        <a:cubicBezTo>
                          <a:pt x="18" y="33"/>
                          <a:pt x="18" y="33"/>
                          <a:pt x="18" y="33"/>
                        </a:cubicBezTo>
                        <a:cubicBezTo>
                          <a:pt x="18" y="33"/>
                          <a:pt x="18" y="33"/>
                          <a:pt x="18" y="33"/>
                        </a:cubicBezTo>
                        <a:cubicBezTo>
                          <a:pt x="18" y="33"/>
                          <a:pt x="18" y="33"/>
                          <a:pt x="18" y="33"/>
                        </a:cubicBezTo>
                        <a:cubicBezTo>
                          <a:pt x="18" y="33"/>
                          <a:pt x="18" y="33"/>
                          <a:pt x="18" y="33"/>
                        </a:cubicBezTo>
                        <a:cubicBezTo>
                          <a:pt x="19" y="34"/>
                          <a:pt x="19" y="34"/>
                          <a:pt x="19" y="34"/>
                        </a:cubicBezTo>
                        <a:cubicBezTo>
                          <a:pt x="19" y="34"/>
                          <a:pt x="19" y="34"/>
                          <a:pt x="19" y="34"/>
                        </a:cubicBezTo>
                        <a:cubicBezTo>
                          <a:pt x="19" y="34"/>
                          <a:pt x="19" y="34"/>
                          <a:pt x="19" y="34"/>
                        </a:cubicBezTo>
                        <a:cubicBezTo>
                          <a:pt x="19" y="33"/>
                          <a:pt x="19" y="33"/>
                          <a:pt x="19" y="33"/>
                        </a:cubicBezTo>
                        <a:cubicBezTo>
                          <a:pt x="19" y="33"/>
                          <a:pt x="19" y="33"/>
                          <a:pt x="19" y="33"/>
                        </a:cubicBezTo>
                        <a:cubicBezTo>
                          <a:pt x="18" y="33"/>
                          <a:pt x="18" y="33"/>
                          <a:pt x="18" y="33"/>
                        </a:cubicBezTo>
                        <a:cubicBezTo>
                          <a:pt x="18" y="33"/>
                          <a:pt x="18" y="33"/>
                          <a:pt x="18" y="33"/>
                        </a:cubicBezTo>
                        <a:cubicBezTo>
                          <a:pt x="18" y="32"/>
                          <a:pt x="18" y="32"/>
                          <a:pt x="18" y="32"/>
                        </a:cubicBezTo>
                        <a:cubicBezTo>
                          <a:pt x="19" y="32"/>
                          <a:pt x="19" y="32"/>
                          <a:pt x="19" y="32"/>
                        </a:cubicBezTo>
                        <a:cubicBezTo>
                          <a:pt x="19" y="32"/>
                          <a:pt x="19" y="32"/>
                          <a:pt x="19" y="32"/>
                        </a:cubicBezTo>
                        <a:cubicBezTo>
                          <a:pt x="19" y="32"/>
                          <a:pt x="19" y="32"/>
                          <a:pt x="19" y="32"/>
                        </a:cubicBezTo>
                        <a:cubicBezTo>
                          <a:pt x="19" y="31"/>
                          <a:pt x="19" y="31"/>
                          <a:pt x="19" y="31"/>
                        </a:cubicBezTo>
                        <a:cubicBezTo>
                          <a:pt x="19" y="31"/>
                          <a:pt x="19" y="31"/>
                          <a:pt x="19" y="31"/>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3" name="Freeform 352">
                    <a:extLst>
                      <a:ext uri="{FF2B5EF4-FFF2-40B4-BE49-F238E27FC236}">
                        <a16:creationId xmlns="" xmlns:a16="http://schemas.microsoft.com/office/drawing/2014/main" id="{D49F11DE-26B5-4040-85D1-12AF7F9532D3}"/>
                      </a:ext>
                    </a:extLst>
                  </p:cNvPr>
                  <p:cNvSpPr>
                    <a:spLocks/>
                  </p:cNvSpPr>
                  <p:nvPr/>
                </p:nvSpPr>
                <p:spPr bwMode="auto">
                  <a:xfrm>
                    <a:off x="7547963" y="3332713"/>
                    <a:ext cx="141548" cy="288339"/>
                  </a:xfrm>
                  <a:custGeom>
                    <a:avLst/>
                    <a:gdLst>
                      <a:gd name="T0" fmla="*/ 26 w 27"/>
                      <a:gd name="T1" fmla="*/ 43 h 55"/>
                      <a:gd name="T2" fmla="*/ 24 w 27"/>
                      <a:gd name="T3" fmla="*/ 41 h 55"/>
                      <a:gd name="T4" fmla="*/ 24 w 27"/>
                      <a:gd name="T5" fmla="*/ 40 h 55"/>
                      <a:gd name="T6" fmla="*/ 23 w 27"/>
                      <a:gd name="T7" fmla="*/ 39 h 55"/>
                      <a:gd name="T8" fmla="*/ 21 w 27"/>
                      <a:gd name="T9" fmla="*/ 37 h 55"/>
                      <a:gd name="T10" fmla="*/ 21 w 27"/>
                      <a:gd name="T11" fmla="*/ 37 h 55"/>
                      <a:gd name="T12" fmla="*/ 21 w 27"/>
                      <a:gd name="T13" fmla="*/ 35 h 55"/>
                      <a:gd name="T14" fmla="*/ 20 w 27"/>
                      <a:gd name="T15" fmla="*/ 35 h 55"/>
                      <a:gd name="T16" fmla="*/ 9 w 27"/>
                      <a:gd name="T17" fmla="*/ 0 h 55"/>
                      <a:gd name="T18" fmla="*/ 9 w 27"/>
                      <a:gd name="T19" fmla="*/ 2 h 55"/>
                      <a:gd name="T20" fmla="*/ 6 w 27"/>
                      <a:gd name="T21" fmla="*/ 2 h 55"/>
                      <a:gd name="T22" fmla="*/ 6 w 27"/>
                      <a:gd name="T23" fmla="*/ 3 h 55"/>
                      <a:gd name="T24" fmla="*/ 6 w 27"/>
                      <a:gd name="T25" fmla="*/ 4 h 55"/>
                      <a:gd name="T26" fmla="*/ 5 w 27"/>
                      <a:gd name="T27" fmla="*/ 5 h 55"/>
                      <a:gd name="T28" fmla="*/ 5 w 27"/>
                      <a:gd name="T29" fmla="*/ 7 h 55"/>
                      <a:gd name="T30" fmla="*/ 5 w 27"/>
                      <a:gd name="T31" fmla="*/ 8 h 55"/>
                      <a:gd name="T32" fmla="*/ 6 w 27"/>
                      <a:gd name="T33" fmla="*/ 9 h 55"/>
                      <a:gd name="T34" fmla="*/ 5 w 27"/>
                      <a:gd name="T35" fmla="*/ 13 h 55"/>
                      <a:gd name="T36" fmla="*/ 6 w 27"/>
                      <a:gd name="T37" fmla="*/ 15 h 55"/>
                      <a:gd name="T38" fmla="*/ 7 w 27"/>
                      <a:gd name="T39" fmla="*/ 16 h 55"/>
                      <a:gd name="T40" fmla="*/ 6 w 27"/>
                      <a:gd name="T41" fmla="*/ 17 h 55"/>
                      <a:gd name="T42" fmla="*/ 6 w 27"/>
                      <a:gd name="T43" fmla="*/ 18 h 55"/>
                      <a:gd name="T44" fmla="*/ 5 w 27"/>
                      <a:gd name="T45" fmla="*/ 20 h 55"/>
                      <a:gd name="T46" fmla="*/ 4 w 27"/>
                      <a:gd name="T47" fmla="*/ 22 h 55"/>
                      <a:gd name="T48" fmla="*/ 2 w 27"/>
                      <a:gd name="T49" fmla="*/ 23 h 55"/>
                      <a:gd name="T50" fmla="*/ 2 w 27"/>
                      <a:gd name="T51" fmla="*/ 27 h 55"/>
                      <a:gd name="T52" fmla="*/ 2 w 27"/>
                      <a:gd name="T53" fmla="*/ 30 h 55"/>
                      <a:gd name="T54" fmla="*/ 2 w 27"/>
                      <a:gd name="T55" fmla="*/ 32 h 55"/>
                      <a:gd name="T56" fmla="*/ 2 w 27"/>
                      <a:gd name="T57" fmla="*/ 33 h 55"/>
                      <a:gd name="T58" fmla="*/ 1 w 27"/>
                      <a:gd name="T59" fmla="*/ 35 h 55"/>
                      <a:gd name="T60" fmla="*/ 1 w 27"/>
                      <a:gd name="T61" fmla="*/ 37 h 55"/>
                      <a:gd name="T62" fmla="*/ 0 w 27"/>
                      <a:gd name="T63" fmla="*/ 39 h 55"/>
                      <a:gd name="T64" fmla="*/ 1 w 27"/>
                      <a:gd name="T65" fmla="*/ 44 h 55"/>
                      <a:gd name="T66" fmla="*/ 1 w 27"/>
                      <a:gd name="T67" fmla="*/ 45 h 55"/>
                      <a:gd name="T68" fmla="*/ 1 w 27"/>
                      <a:gd name="T69" fmla="*/ 46 h 55"/>
                      <a:gd name="T70" fmla="*/ 1 w 27"/>
                      <a:gd name="T71" fmla="*/ 46 h 55"/>
                      <a:gd name="T72" fmla="*/ 2 w 27"/>
                      <a:gd name="T73" fmla="*/ 48 h 55"/>
                      <a:gd name="T74" fmla="*/ 1 w 27"/>
                      <a:gd name="T75" fmla="*/ 51 h 55"/>
                      <a:gd name="T76" fmla="*/ 1 w 27"/>
                      <a:gd name="T77" fmla="*/ 52 h 55"/>
                      <a:gd name="T78" fmla="*/ 1 w 27"/>
                      <a:gd name="T79" fmla="*/ 53 h 55"/>
                      <a:gd name="T80" fmla="*/ 3 w 27"/>
                      <a:gd name="T81" fmla="*/ 54 h 55"/>
                      <a:gd name="T82" fmla="*/ 3 w 27"/>
                      <a:gd name="T83" fmla="*/ 55 h 55"/>
                      <a:gd name="T84" fmla="*/ 3 w 27"/>
                      <a:gd name="T85" fmla="*/ 55 h 55"/>
                      <a:gd name="T86" fmla="*/ 3 w 27"/>
                      <a:gd name="T87" fmla="*/ 55 h 55"/>
                      <a:gd name="T88" fmla="*/ 3 w 27"/>
                      <a:gd name="T89" fmla="*/ 55 h 55"/>
                      <a:gd name="T90" fmla="*/ 20 w 27"/>
                      <a:gd name="T91" fmla="*/ 52 h 55"/>
                      <a:gd name="T92" fmla="*/ 20 w 27"/>
                      <a:gd name="T93" fmla="*/ 51 h 55"/>
                      <a:gd name="T94" fmla="*/ 21 w 27"/>
                      <a:gd name="T95" fmla="*/ 50 h 55"/>
                      <a:gd name="T96" fmla="*/ 21 w 27"/>
                      <a:gd name="T97" fmla="*/ 49 h 55"/>
                      <a:gd name="T98" fmla="*/ 22 w 27"/>
                      <a:gd name="T99" fmla="*/ 49 h 55"/>
                      <a:gd name="T100" fmla="*/ 22 w 27"/>
                      <a:gd name="T101" fmla="*/ 49 h 55"/>
                      <a:gd name="T102" fmla="*/ 23 w 27"/>
                      <a:gd name="T103" fmla="*/ 48 h 55"/>
                      <a:gd name="T104" fmla="*/ 23 w 27"/>
                      <a:gd name="T105" fmla="*/ 48 h 55"/>
                      <a:gd name="T106" fmla="*/ 25 w 27"/>
                      <a:gd name="T107" fmla="*/ 47 h 55"/>
                      <a:gd name="T108" fmla="*/ 26 w 27"/>
                      <a:gd name="T109" fmla="*/ 46 h 55"/>
                      <a:gd name="T110" fmla="*/ 26 w 27"/>
                      <a:gd name="T111" fmla="*/ 4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55">
                        <a:moveTo>
                          <a:pt x="27" y="42"/>
                        </a:moveTo>
                        <a:cubicBezTo>
                          <a:pt x="26" y="42"/>
                          <a:pt x="26" y="42"/>
                          <a:pt x="26" y="42"/>
                        </a:cubicBezTo>
                        <a:cubicBezTo>
                          <a:pt x="26" y="42"/>
                          <a:pt x="26" y="42"/>
                          <a:pt x="26" y="42"/>
                        </a:cubicBezTo>
                        <a:cubicBezTo>
                          <a:pt x="26" y="43"/>
                          <a:pt x="26" y="43"/>
                          <a:pt x="26" y="43"/>
                        </a:cubicBezTo>
                        <a:cubicBezTo>
                          <a:pt x="26" y="42"/>
                          <a:pt x="26" y="42"/>
                          <a:pt x="26" y="42"/>
                        </a:cubicBezTo>
                        <a:cubicBezTo>
                          <a:pt x="25" y="42"/>
                          <a:pt x="25" y="42"/>
                          <a:pt x="25" y="41"/>
                        </a:cubicBezTo>
                        <a:cubicBezTo>
                          <a:pt x="24" y="41"/>
                          <a:pt x="24" y="41"/>
                          <a:pt x="24" y="41"/>
                        </a:cubicBezTo>
                        <a:cubicBezTo>
                          <a:pt x="24" y="41"/>
                          <a:pt x="24" y="41"/>
                          <a:pt x="24" y="41"/>
                        </a:cubicBezTo>
                        <a:cubicBezTo>
                          <a:pt x="24" y="41"/>
                          <a:pt x="24" y="41"/>
                          <a:pt x="24" y="41"/>
                        </a:cubicBezTo>
                        <a:cubicBezTo>
                          <a:pt x="24" y="40"/>
                          <a:pt x="24" y="40"/>
                          <a:pt x="24" y="40"/>
                        </a:cubicBezTo>
                        <a:cubicBezTo>
                          <a:pt x="24" y="40"/>
                          <a:pt x="24" y="40"/>
                          <a:pt x="24" y="40"/>
                        </a:cubicBezTo>
                        <a:cubicBezTo>
                          <a:pt x="24" y="40"/>
                          <a:pt x="24" y="40"/>
                          <a:pt x="24" y="40"/>
                        </a:cubicBezTo>
                        <a:cubicBezTo>
                          <a:pt x="24" y="39"/>
                          <a:pt x="24" y="39"/>
                          <a:pt x="24" y="39"/>
                        </a:cubicBezTo>
                        <a:cubicBezTo>
                          <a:pt x="24" y="39"/>
                          <a:pt x="24" y="39"/>
                          <a:pt x="24" y="39"/>
                        </a:cubicBezTo>
                        <a:cubicBezTo>
                          <a:pt x="24" y="39"/>
                          <a:pt x="24" y="39"/>
                          <a:pt x="24" y="39"/>
                        </a:cubicBezTo>
                        <a:cubicBezTo>
                          <a:pt x="23" y="39"/>
                          <a:pt x="23" y="39"/>
                          <a:pt x="23" y="39"/>
                        </a:cubicBezTo>
                        <a:cubicBezTo>
                          <a:pt x="23" y="39"/>
                          <a:pt x="22" y="38"/>
                          <a:pt x="22" y="38"/>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6"/>
                          <a:pt x="21" y="36"/>
                          <a:pt x="21" y="36"/>
                        </a:cubicBezTo>
                        <a:cubicBezTo>
                          <a:pt x="21" y="36"/>
                          <a:pt x="21" y="36"/>
                          <a:pt x="21" y="36"/>
                        </a:cubicBezTo>
                        <a:cubicBezTo>
                          <a:pt x="21" y="36"/>
                          <a:pt x="21" y="36"/>
                          <a:pt x="21" y="36"/>
                        </a:cubicBezTo>
                        <a:cubicBezTo>
                          <a:pt x="21" y="35"/>
                          <a:pt x="21" y="35"/>
                          <a:pt x="21" y="35"/>
                        </a:cubicBezTo>
                        <a:cubicBezTo>
                          <a:pt x="21" y="35"/>
                          <a:pt x="21" y="35"/>
                          <a:pt x="21" y="35"/>
                        </a:cubicBezTo>
                        <a:cubicBezTo>
                          <a:pt x="21" y="35"/>
                          <a:pt x="21" y="35"/>
                          <a:pt x="21" y="35"/>
                        </a:cubicBezTo>
                        <a:cubicBezTo>
                          <a:pt x="21" y="35"/>
                          <a:pt x="21" y="35"/>
                          <a:pt x="21" y="35"/>
                        </a:cubicBezTo>
                        <a:cubicBezTo>
                          <a:pt x="20" y="35"/>
                          <a:pt x="20" y="35"/>
                          <a:pt x="20" y="35"/>
                        </a:cubicBezTo>
                        <a:cubicBezTo>
                          <a:pt x="20" y="34"/>
                          <a:pt x="20" y="34"/>
                          <a:pt x="20" y="34"/>
                        </a:cubicBezTo>
                        <a:cubicBezTo>
                          <a:pt x="20" y="34"/>
                          <a:pt x="20" y="34"/>
                          <a:pt x="20" y="34"/>
                        </a:cubicBezTo>
                        <a:cubicBezTo>
                          <a:pt x="17" y="23"/>
                          <a:pt x="13" y="12"/>
                          <a:pt x="9" y="0"/>
                        </a:cubicBezTo>
                        <a:cubicBezTo>
                          <a:pt x="9" y="0"/>
                          <a:pt x="9" y="0"/>
                          <a:pt x="9" y="0"/>
                        </a:cubicBezTo>
                        <a:cubicBezTo>
                          <a:pt x="9" y="1"/>
                          <a:pt x="9" y="1"/>
                          <a:pt x="9" y="1"/>
                        </a:cubicBezTo>
                        <a:cubicBezTo>
                          <a:pt x="9" y="1"/>
                          <a:pt x="9" y="1"/>
                          <a:pt x="9" y="1"/>
                        </a:cubicBezTo>
                        <a:cubicBezTo>
                          <a:pt x="9" y="2"/>
                          <a:pt x="9" y="2"/>
                          <a:pt x="9" y="2"/>
                        </a:cubicBezTo>
                        <a:cubicBezTo>
                          <a:pt x="9" y="2"/>
                          <a:pt x="9" y="2"/>
                          <a:pt x="9" y="2"/>
                        </a:cubicBezTo>
                        <a:cubicBezTo>
                          <a:pt x="8" y="2"/>
                          <a:pt x="8" y="2"/>
                          <a:pt x="8" y="2"/>
                        </a:cubicBezTo>
                        <a:cubicBezTo>
                          <a:pt x="8" y="2"/>
                          <a:pt x="8" y="2"/>
                          <a:pt x="8" y="2"/>
                        </a:cubicBezTo>
                        <a:cubicBezTo>
                          <a:pt x="7" y="1"/>
                          <a:pt x="7" y="1"/>
                          <a:pt x="7" y="1"/>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5" y="3"/>
                          <a:pt x="5" y="3"/>
                          <a:pt x="5" y="3"/>
                        </a:cubicBezTo>
                        <a:cubicBezTo>
                          <a:pt x="5" y="3"/>
                          <a:pt x="5" y="3"/>
                          <a:pt x="5" y="3"/>
                        </a:cubicBezTo>
                        <a:cubicBezTo>
                          <a:pt x="5" y="3"/>
                          <a:pt x="5" y="3"/>
                          <a:pt x="5" y="3"/>
                        </a:cubicBezTo>
                        <a:cubicBezTo>
                          <a:pt x="6" y="4"/>
                          <a:pt x="6" y="4"/>
                          <a:pt x="6" y="4"/>
                        </a:cubicBezTo>
                        <a:cubicBezTo>
                          <a:pt x="6" y="4"/>
                          <a:pt x="6" y="4"/>
                          <a:pt x="6" y="4"/>
                        </a:cubicBezTo>
                        <a:cubicBezTo>
                          <a:pt x="5" y="5"/>
                          <a:pt x="5" y="5"/>
                          <a:pt x="5" y="5"/>
                        </a:cubicBezTo>
                        <a:cubicBezTo>
                          <a:pt x="5" y="5"/>
                          <a:pt x="5" y="5"/>
                          <a:pt x="5" y="5"/>
                        </a:cubicBezTo>
                        <a:cubicBezTo>
                          <a:pt x="5" y="5"/>
                          <a:pt x="5" y="5"/>
                          <a:pt x="5" y="5"/>
                        </a:cubicBezTo>
                        <a:cubicBezTo>
                          <a:pt x="5" y="6"/>
                          <a:pt x="5" y="6"/>
                          <a:pt x="5" y="6"/>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6" y="9"/>
                          <a:pt x="6" y="9"/>
                          <a:pt x="6" y="9"/>
                        </a:cubicBezTo>
                        <a:cubicBezTo>
                          <a:pt x="6" y="9"/>
                          <a:pt x="6" y="9"/>
                          <a:pt x="6" y="9"/>
                        </a:cubicBezTo>
                        <a:cubicBezTo>
                          <a:pt x="6" y="10"/>
                          <a:pt x="6" y="10"/>
                          <a:pt x="6" y="10"/>
                        </a:cubicBezTo>
                        <a:cubicBezTo>
                          <a:pt x="5" y="11"/>
                          <a:pt x="5" y="11"/>
                          <a:pt x="5" y="12"/>
                        </a:cubicBezTo>
                        <a:cubicBezTo>
                          <a:pt x="5" y="13"/>
                          <a:pt x="5" y="13"/>
                          <a:pt x="5" y="13"/>
                        </a:cubicBezTo>
                        <a:cubicBezTo>
                          <a:pt x="5" y="13"/>
                          <a:pt x="5" y="13"/>
                          <a:pt x="5" y="13"/>
                        </a:cubicBezTo>
                        <a:cubicBezTo>
                          <a:pt x="5" y="14"/>
                          <a:pt x="5" y="14"/>
                          <a:pt x="5" y="14"/>
                        </a:cubicBezTo>
                        <a:cubicBezTo>
                          <a:pt x="5" y="14"/>
                          <a:pt x="5" y="14"/>
                          <a:pt x="5" y="14"/>
                        </a:cubicBezTo>
                        <a:cubicBezTo>
                          <a:pt x="6" y="14"/>
                          <a:pt x="6" y="14"/>
                          <a:pt x="6" y="14"/>
                        </a:cubicBezTo>
                        <a:cubicBezTo>
                          <a:pt x="6" y="15"/>
                          <a:pt x="6" y="15"/>
                          <a:pt x="6" y="15"/>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9"/>
                          <a:pt x="6" y="19"/>
                          <a:pt x="6" y="19"/>
                        </a:cubicBezTo>
                        <a:cubicBezTo>
                          <a:pt x="6" y="19"/>
                          <a:pt x="6" y="19"/>
                          <a:pt x="6" y="19"/>
                        </a:cubicBezTo>
                        <a:cubicBezTo>
                          <a:pt x="6" y="19"/>
                          <a:pt x="6" y="19"/>
                          <a:pt x="6" y="19"/>
                        </a:cubicBezTo>
                        <a:cubicBezTo>
                          <a:pt x="5" y="20"/>
                          <a:pt x="5" y="20"/>
                          <a:pt x="5" y="20"/>
                        </a:cubicBezTo>
                        <a:cubicBezTo>
                          <a:pt x="4" y="21"/>
                          <a:pt x="4" y="21"/>
                          <a:pt x="4" y="21"/>
                        </a:cubicBezTo>
                        <a:cubicBezTo>
                          <a:pt x="4" y="21"/>
                          <a:pt x="4" y="21"/>
                          <a:pt x="4" y="21"/>
                        </a:cubicBezTo>
                        <a:cubicBezTo>
                          <a:pt x="4" y="22"/>
                          <a:pt x="4" y="22"/>
                          <a:pt x="4" y="22"/>
                        </a:cubicBezTo>
                        <a:cubicBezTo>
                          <a:pt x="4" y="22"/>
                          <a:pt x="4" y="22"/>
                          <a:pt x="4" y="22"/>
                        </a:cubicBezTo>
                        <a:cubicBezTo>
                          <a:pt x="3" y="22"/>
                          <a:pt x="3" y="22"/>
                          <a:pt x="3" y="22"/>
                        </a:cubicBezTo>
                        <a:cubicBezTo>
                          <a:pt x="3" y="22"/>
                          <a:pt x="3" y="22"/>
                          <a:pt x="3" y="22"/>
                        </a:cubicBezTo>
                        <a:cubicBezTo>
                          <a:pt x="2" y="22"/>
                          <a:pt x="2" y="22"/>
                          <a:pt x="2" y="22"/>
                        </a:cubicBezTo>
                        <a:cubicBezTo>
                          <a:pt x="2" y="23"/>
                          <a:pt x="2" y="23"/>
                          <a:pt x="2" y="23"/>
                        </a:cubicBezTo>
                        <a:cubicBezTo>
                          <a:pt x="2" y="24"/>
                          <a:pt x="2" y="24"/>
                          <a:pt x="2" y="24"/>
                        </a:cubicBezTo>
                        <a:cubicBezTo>
                          <a:pt x="2" y="25"/>
                          <a:pt x="2" y="25"/>
                          <a:pt x="2" y="25"/>
                        </a:cubicBezTo>
                        <a:cubicBezTo>
                          <a:pt x="2" y="27"/>
                          <a:pt x="2" y="27"/>
                          <a:pt x="2" y="27"/>
                        </a:cubicBezTo>
                        <a:cubicBezTo>
                          <a:pt x="2" y="27"/>
                          <a:pt x="2" y="27"/>
                          <a:pt x="2" y="27"/>
                        </a:cubicBezTo>
                        <a:cubicBezTo>
                          <a:pt x="2" y="28"/>
                          <a:pt x="2" y="28"/>
                          <a:pt x="2" y="28"/>
                        </a:cubicBezTo>
                        <a:cubicBezTo>
                          <a:pt x="2" y="29"/>
                          <a:pt x="2" y="29"/>
                          <a:pt x="2" y="29"/>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2"/>
                          <a:pt x="2" y="32"/>
                          <a:pt x="2" y="32"/>
                        </a:cubicBezTo>
                        <a:cubicBezTo>
                          <a:pt x="2" y="32"/>
                          <a:pt x="2" y="32"/>
                          <a:pt x="2" y="32"/>
                        </a:cubicBezTo>
                        <a:cubicBezTo>
                          <a:pt x="2" y="32"/>
                          <a:pt x="2" y="32"/>
                          <a:pt x="2" y="32"/>
                        </a:cubicBezTo>
                        <a:cubicBezTo>
                          <a:pt x="2" y="33"/>
                          <a:pt x="2" y="33"/>
                          <a:pt x="2" y="33"/>
                        </a:cubicBezTo>
                        <a:cubicBezTo>
                          <a:pt x="2" y="33"/>
                          <a:pt x="2" y="33"/>
                          <a:pt x="2" y="33"/>
                        </a:cubicBezTo>
                        <a:cubicBezTo>
                          <a:pt x="2" y="34"/>
                          <a:pt x="2" y="34"/>
                          <a:pt x="2" y="34"/>
                        </a:cubicBezTo>
                        <a:cubicBezTo>
                          <a:pt x="2" y="34"/>
                          <a:pt x="2" y="34"/>
                          <a:pt x="2" y="34"/>
                        </a:cubicBezTo>
                        <a:cubicBezTo>
                          <a:pt x="1" y="35"/>
                          <a:pt x="1" y="35"/>
                          <a:pt x="1" y="35"/>
                        </a:cubicBezTo>
                        <a:cubicBezTo>
                          <a:pt x="1" y="35"/>
                          <a:pt x="1" y="35"/>
                          <a:pt x="1" y="35"/>
                        </a:cubicBezTo>
                        <a:cubicBezTo>
                          <a:pt x="1" y="36"/>
                          <a:pt x="1" y="36"/>
                          <a:pt x="1" y="36"/>
                        </a:cubicBezTo>
                        <a:cubicBezTo>
                          <a:pt x="1" y="36"/>
                          <a:pt x="1" y="36"/>
                          <a:pt x="1" y="36"/>
                        </a:cubicBezTo>
                        <a:cubicBezTo>
                          <a:pt x="1" y="37"/>
                          <a:pt x="1" y="37"/>
                          <a:pt x="1" y="37"/>
                        </a:cubicBezTo>
                        <a:cubicBezTo>
                          <a:pt x="1" y="37"/>
                          <a:pt x="1" y="37"/>
                          <a:pt x="1" y="37"/>
                        </a:cubicBezTo>
                        <a:cubicBezTo>
                          <a:pt x="1" y="38"/>
                          <a:pt x="1" y="38"/>
                          <a:pt x="1" y="38"/>
                        </a:cubicBezTo>
                        <a:cubicBezTo>
                          <a:pt x="1" y="38"/>
                          <a:pt x="1" y="38"/>
                          <a:pt x="1" y="38"/>
                        </a:cubicBezTo>
                        <a:cubicBezTo>
                          <a:pt x="0" y="39"/>
                          <a:pt x="0" y="39"/>
                          <a:pt x="0" y="39"/>
                        </a:cubicBezTo>
                        <a:cubicBezTo>
                          <a:pt x="0" y="39"/>
                          <a:pt x="0" y="39"/>
                          <a:pt x="0" y="39"/>
                        </a:cubicBezTo>
                        <a:cubicBezTo>
                          <a:pt x="0" y="40"/>
                          <a:pt x="0" y="40"/>
                          <a:pt x="0" y="40"/>
                        </a:cubicBezTo>
                        <a:cubicBezTo>
                          <a:pt x="1" y="43"/>
                          <a:pt x="1" y="43"/>
                          <a:pt x="1" y="43"/>
                        </a:cubicBezTo>
                        <a:cubicBezTo>
                          <a:pt x="1" y="44"/>
                          <a:pt x="1" y="44"/>
                          <a:pt x="1" y="44"/>
                        </a:cubicBezTo>
                        <a:cubicBezTo>
                          <a:pt x="1" y="44"/>
                          <a:pt x="1" y="44"/>
                          <a:pt x="1" y="44"/>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6"/>
                          <a:pt x="1" y="46"/>
                          <a:pt x="1" y="46"/>
                        </a:cubicBezTo>
                        <a:cubicBezTo>
                          <a:pt x="1" y="46"/>
                          <a:pt x="1" y="46"/>
                          <a:pt x="1" y="46"/>
                        </a:cubicBezTo>
                        <a:cubicBezTo>
                          <a:pt x="1" y="46"/>
                          <a:pt x="1" y="46"/>
                          <a:pt x="1" y="46"/>
                        </a:cubicBezTo>
                        <a:cubicBezTo>
                          <a:pt x="1" y="46"/>
                          <a:pt x="1" y="46"/>
                          <a:pt x="1" y="46"/>
                        </a:cubicBezTo>
                        <a:cubicBezTo>
                          <a:pt x="1" y="46"/>
                          <a:pt x="1" y="46"/>
                          <a:pt x="1" y="46"/>
                        </a:cubicBezTo>
                        <a:cubicBezTo>
                          <a:pt x="1" y="47"/>
                          <a:pt x="1" y="47"/>
                          <a:pt x="1" y="47"/>
                        </a:cubicBezTo>
                        <a:cubicBezTo>
                          <a:pt x="1" y="47"/>
                          <a:pt x="1" y="47"/>
                          <a:pt x="1" y="47"/>
                        </a:cubicBezTo>
                        <a:cubicBezTo>
                          <a:pt x="2" y="48"/>
                          <a:pt x="2" y="48"/>
                          <a:pt x="2" y="48"/>
                        </a:cubicBezTo>
                        <a:cubicBezTo>
                          <a:pt x="2" y="48"/>
                          <a:pt x="2" y="48"/>
                          <a:pt x="2" y="48"/>
                        </a:cubicBezTo>
                        <a:cubicBezTo>
                          <a:pt x="2" y="49"/>
                          <a:pt x="2" y="49"/>
                          <a:pt x="2" y="49"/>
                        </a:cubicBezTo>
                        <a:cubicBezTo>
                          <a:pt x="2" y="50"/>
                          <a:pt x="2" y="50"/>
                          <a:pt x="2" y="50"/>
                        </a:cubicBezTo>
                        <a:cubicBezTo>
                          <a:pt x="2" y="50"/>
                          <a:pt x="2" y="50"/>
                          <a:pt x="2" y="50"/>
                        </a:cubicBezTo>
                        <a:cubicBezTo>
                          <a:pt x="1" y="51"/>
                          <a:pt x="1" y="51"/>
                          <a:pt x="1" y="51"/>
                        </a:cubicBezTo>
                        <a:cubicBezTo>
                          <a:pt x="1" y="51"/>
                          <a:pt x="1" y="51"/>
                          <a:pt x="1" y="51"/>
                        </a:cubicBezTo>
                        <a:cubicBezTo>
                          <a:pt x="1" y="51"/>
                          <a:pt x="1" y="51"/>
                          <a:pt x="1" y="51"/>
                        </a:cubicBezTo>
                        <a:cubicBezTo>
                          <a:pt x="1" y="52"/>
                          <a:pt x="1" y="52"/>
                          <a:pt x="1" y="52"/>
                        </a:cubicBezTo>
                        <a:cubicBezTo>
                          <a:pt x="1" y="52"/>
                          <a:pt x="1" y="52"/>
                          <a:pt x="1" y="52"/>
                        </a:cubicBezTo>
                        <a:cubicBezTo>
                          <a:pt x="1" y="53"/>
                          <a:pt x="1" y="53"/>
                          <a:pt x="1" y="53"/>
                        </a:cubicBezTo>
                        <a:cubicBezTo>
                          <a:pt x="1" y="53"/>
                          <a:pt x="1" y="53"/>
                          <a:pt x="1" y="53"/>
                        </a:cubicBezTo>
                        <a:cubicBezTo>
                          <a:pt x="1" y="53"/>
                          <a:pt x="1" y="53"/>
                          <a:pt x="1" y="53"/>
                        </a:cubicBezTo>
                        <a:cubicBezTo>
                          <a:pt x="1" y="53"/>
                          <a:pt x="1" y="53"/>
                          <a:pt x="1" y="53"/>
                        </a:cubicBezTo>
                        <a:cubicBezTo>
                          <a:pt x="2" y="54"/>
                          <a:pt x="2" y="54"/>
                          <a:pt x="2" y="54"/>
                        </a:cubicBezTo>
                        <a:cubicBezTo>
                          <a:pt x="2" y="54"/>
                          <a:pt x="2" y="54"/>
                          <a:pt x="2" y="54"/>
                        </a:cubicBezTo>
                        <a:cubicBezTo>
                          <a:pt x="2" y="54"/>
                          <a:pt x="2" y="54"/>
                          <a:pt x="2" y="54"/>
                        </a:cubicBezTo>
                        <a:cubicBezTo>
                          <a:pt x="3" y="54"/>
                          <a:pt x="3" y="54"/>
                          <a:pt x="3" y="54"/>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9" y="54"/>
                          <a:pt x="14" y="53"/>
                          <a:pt x="20" y="52"/>
                        </a:cubicBezTo>
                        <a:cubicBezTo>
                          <a:pt x="20" y="52"/>
                          <a:pt x="20" y="52"/>
                          <a:pt x="20" y="52"/>
                        </a:cubicBezTo>
                        <a:cubicBezTo>
                          <a:pt x="20" y="51"/>
                          <a:pt x="20" y="51"/>
                          <a:pt x="20" y="51"/>
                        </a:cubicBezTo>
                        <a:cubicBezTo>
                          <a:pt x="20" y="51"/>
                          <a:pt x="20" y="51"/>
                          <a:pt x="20" y="51"/>
                        </a:cubicBezTo>
                        <a:cubicBezTo>
                          <a:pt x="20" y="51"/>
                          <a:pt x="20" y="51"/>
                          <a:pt x="20" y="51"/>
                        </a:cubicBezTo>
                        <a:cubicBezTo>
                          <a:pt x="21" y="51"/>
                          <a:pt x="21" y="51"/>
                          <a:pt x="21" y="51"/>
                        </a:cubicBezTo>
                        <a:cubicBezTo>
                          <a:pt x="21" y="51"/>
                          <a:pt x="21" y="51"/>
                          <a:pt x="21" y="51"/>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49"/>
                          <a:pt x="21" y="49"/>
                          <a:pt x="21" y="49"/>
                        </a:cubicBezTo>
                        <a:cubicBezTo>
                          <a:pt x="21" y="49"/>
                          <a:pt x="21" y="49"/>
                          <a:pt x="21" y="49"/>
                        </a:cubicBezTo>
                        <a:cubicBezTo>
                          <a:pt x="21" y="49"/>
                          <a:pt x="21" y="49"/>
                          <a:pt x="21" y="49"/>
                        </a:cubicBezTo>
                        <a:cubicBezTo>
                          <a:pt x="21" y="49"/>
                          <a:pt x="21" y="49"/>
                          <a:pt x="21"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4" y="47"/>
                          <a:pt x="24" y="47"/>
                          <a:pt x="24" y="47"/>
                        </a:cubicBezTo>
                        <a:cubicBezTo>
                          <a:pt x="24" y="47"/>
                          <a:pt x="24" y="47"/>
                          <a:pt x="24" y="47"/>
                        </a:cubicBezTo>
                        <a:cubicBezTo>
                          <a:pt x="25" y="47"/>
                          <a:pt x="25" y="47"/>
                          <a:pt x="25" y="47"/>
                        </a:cubicBezTo>
                        <a:cubicBezTo>
                          <a:pt x="25" y="47"/>
                          <a:pt x="25" y="47"/>
                          <a:pt x="25" y="47"/>
                        </a:cubicBezTo>
                        <a:cubicBezTo>
                          <a:pt x="25" y="47"/>
                          <a:pt x="25" y="47"/>
                          <a:pt x="25" y="47"/>
                        </a:cubicBezTo>
                        <a:cubicBezTo>
                          <a:pt x="26" y="46"/>
                          <a:pt x="26" y="46"/>
                          <a:pt x="26" y="46"/>
                        </a:cubicBezTo>
                        <a:cubicBezTo>
                          <a:pt x="26" y="46"/>
                          <a:pt x="26" y="46"/>
                          <a:pt x="26" y="46"/>
                        </a:cubicBezTo>
                        <a:cubicBezTo>
                          <a:pt x="26" y="46"/>
                          <a:pt x="26" y="46"/>
                          <a:pt x="26" y="46"/>
                        </a:cubicBezTo>
                        <a:cubicBezTo>
                          <a:pt x="26" y="45"/>
                          <a:pt x="26" y="45"/>
                          <a:pt x="26" y="45"/>
                        </a:cubicBezTo>
                        <a:cubicBezTo>
                          <a:pt x="26" y="43"/>
                          <a:pt x="26" y="43"/>
                          <a:pt x="26" y="43"/>
                        </a:cubicBezTo>
                        <a:cubicBezTo>
                          <a:pt x="26" y="43"/>
                          <a:pt x="26" y="43"/>
                          <a:pt x="26" y="43"/>
                        </a:cubicBezTo>
                        <a:cubicBezTo>
                          <a:pt x="26" y="43"/>
                          <a:pt x="26" y="43"/>
                          <a:pt x="26" y="43"/>
                        </a:cubicBezTo>
                        <a:cubicBezTo>
                          <a:pt x="27" y="43"/>
                          <a:pt x="27" y="43"/>
                          <a:pt x="27" y="43"/>
                        </a:cubicBezTo>
                        <a:lnTo>
                          <a:pt x="27" y="42"/>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1" name="Freeform 360">
                    <a:extLst>
                      <a:ext uri="{FF2B5EF4-FFF2-40B4-BE49-F238E27FC236}">
                        <a16:creationId xmlns="" xmlns:a16="http://schemas.microsoft.com/office/drawing/2014/main" id="{F99961E6-5773-4009-8F70-A0F17A395979}"/>
                      </a:ext>
                    </a:extLst>
                  </p:cNvPr>
                  <p:cNvSpPr>
                    <a:spLocks noEditPoints="1"/>
                  </p:cNvSpPr>
                  <p:nvPr/>
                </p:nvSpPr>
                <p:spPr bwMode="auto">
                  <a:xfrm>
                    <a:off x="7506023" y="3573869"/>
                    <a:ext cx="288339" cy="167761"/>
                  </a:xfrm>
                  <a:custGeom>
                    <a:avLst/>
                    <a:gdLst>
                      <a:gd name="T0" fmla="*/ 45 w 55"/>
                      <a:gd name="T1" fmla="*/ 27 h 32"/>
                      <a:gd name="T2" fmla="*/ 44 w 55"/>
                      <a:gd name="T3" fmla="*/ 27 h 32"/>
                      <a:gd name="T4" fmla="*/ 41 w 55"/>
                      <a:gd name="T5" fmla="*/ 30 h 32"/>
                      <a:gd name="T6" fmla="*/ 44 w 55"/>
                      <a:gd name="T7" fmla="*/ 29 h 32"/>
                      <a:gd name="T8" fmla="*/ 40 w 55"/>
                      <a:gd name="T9" fmla="*/ 29 h 32"/>
                      <a:gd name="T10" fmla="*/ 42 w 55"/>
                      <a:gd name="T11" fmla="*/ 27 h 32"/>
                      <a:gd name="T12" fmla="*/ 42 w 55"/>
                      <a:gd name="T13" fmla="*/ 27 h 32"/>
                      <a:gd name="T14" fmla="*/ 52 w 55"/>
                      <a:gd name="T15" fmla="*/ 18 h 32"/>
                      <a:gd name="T16" fmla="*/ 52 w 55"/>
                      <a:gd name="T17" fmla="*/ 17 h 32"/>
                      <a:gd name="T18" fmla="*/ 47 w 55"/>
                      <a:gd name="T19" fmla="*/ 13 h 32"/>
                      <a:gd name="T20" fmla="*/ 47 w 55"/>
                      <a:gd name="T21" fmla="*/ 14 h 32"/>
                      <a:gd name="T22" fmla="*/ 49 w 55"/>
                      <a:gd name="T23" fmla="*/ 14 h 32"/>
                      <a:gd name="T24" fmla="*/ 51 w 55"/>
                      <a:gd name="T25" fmla="*/ 15 h 32"/>
                      <a:gd name="T26" fmla="*/ 50 w 55"/>
                      <a:gd name="T27" fmla="*/ 19 h 32"/>
                      <a:gd name="T28" fmla="*/ 48 w 55"/>
                      <a:gd name="T29" fmla="*/ 20 h 32"/>
                      <a:gd name="T30" fmla="*/ 42 w 55"/>
                      <a:gd name="T31" fmla="*/ 17 h 32"/>
                      <a:gd name="T32" fmla="*/ 41 w 55"/>
                      <a:gd name="T33" fmla="*/ 15 h 32"/>
                      <a:gd name="T34" fmla="*/ 42 w 55"/>
                      <a:gd name="T35" fmla="*/ 16 h 32"/>
                      <a:gd name="T36" fmla="*/ 39 w 55"/>
                      <a:gd name="T37" fmla="*/ 13 h 32"/>
                      <a:gd name="T38" fmla="*/ 36 w 55"/>
                      <a:gd name="T39" fmla="*/ 12 h 32"/>
                      <a:gd name="T40" fmla="*/ 35 w 55"/>
                      <a:gd name="T41" fmla="*/ 13 h 32"/>
                      <a:gd name="T42" fmla="*/ 35 w 55"/>
                      <a:gd name="T43" fmla="*/ 12 h 32"/>
                      <a:gd name="T44" fmla="*/ 34 w 55"/>
                      <a:gd name="T45" fmla="*/ 11 h 32"/>
                      <a:gd name="T46" fmla="*/ 34 w 55"/>
                      <a:gd name="T47" fmla="*/ 11 h 32"/>
                      <a:gd name="T48" fmla="*/ 34 w 55"/>
                      <a:gd name="T49" fmla="*/ 9 h 32"/>
                      <a:gd name="T50" fmla="*/ 35 w 55"/>
                      <a:gd name="T51" fmla="*/ 8 h 32"/>
                      <a:gd name="T52" fmla="*/ 35 w 55"/>
                      <a:gd name="T53" fmla="*/ 7 h 32"/>
                      <a:gd name="T54" fmla="*/ 37 w 55"/>
                      <a:gd name="T55" fmla="*/ 6 h 32"/>
                      <a:gd name="T56" fmla="*/ 38 w 55"/>
                      <a:gd name="T57" fmla="*/ 5 h 32"/>
                      <a:gd name="T58" fmla="*/ 38 w 55"/>
                      <a:gd name="T59" fmla="*/ 4 h 32"/>
                      <a:gd name="T60" fmla="*/ 37 w 55"/>
                      <a:gd name="T61" fmla="*/ 4 h 32"/>
                      <a:gd name="T62" fmla="*/ 35 w 55"/>
                      <a:gd name="T63" fmla="*/ 3 h 32"/>
                      <a:gd name="T64" fmla="*/ 34 w 55"/>
                      <a:gd name="T65" fmla="*/ 2 h 32"/>
                      <a:gd name="T66" fmla="*/ 32 w 55"/>
                      <a:gd name="T67" fmla="*/ 1 h 32"/>
                      <a:gd name="T68" fmla="*/ 30 w 55"/>
                      <a:gd name="T69" fmla="*/ 3 h 32"/>
                      <a:gd name="T70" fmla="*/ 29 w 55"/>
                      <a:gd name="T71" fmla="*/ 4 h 32"/>
                      <a:gd name="T72" fmla="*/ 28 w 55"/>
                      <a:gd name="T73" fmla="*/ 6 h 32"/>
                      <a:gd name="T74" fmla="*/ 11 w 55"/>
                      <a:gd name="T75" fmla="*/ 9 h 32"/>
                      <a:gd name="T76" fmla="*/ 3 w 55"/>
                      <a:gd name="T77" fmla="*/ 11 h 32"/>
                      <a:gd name="T78" fmla="*/ 10 w 55"/>
                      <a:gd name="T79" fmla="*/ 24 h 32"/>
                      <a:gd name="T80" fmla="*/ 29 w 55"/>
                      <a:gd name="T81" fmla="*/ 19 h 32"/>
                      <a:gd name="T82" fmla="*/ 32 w 55"/>
                      <a:gd name="T83" fmla="*/ 21 h 32"/>
                      <a:gd name="T84" fmla="*/ 32 w 55"/>
                      <a:gd name="T85" fmla="*/ 23 h 32"/>
                      <a:gd name="T86" fmla="*/ 34 w 55"/>
                      <a:gd name="T87" fmla="*/ 24 h 32"/>
                      <a:gd name="T88" fmla="*/ 35 w 55"/>
                      <a:gd name="T89" fmla="*/ 25 h 32"/>
                      <a:gd name="T90" fmla="*/ 37 w 55"/>
                      <a:gd name="T91" fmla="*/ 27 h 32"/>
                      <a:gd name="T92" fmla="*/ 39 w 55"/>
                      <a:gd name="T93" fmla="*/ 27 h 32"/>
                      <a:gd name="T94" fmla="*/ 40 w 55"/>
                      <a:gd name="T95" fmla="*/ 25 h 32"/>
                      <a:gd name="T96" fmla="*/ 40 w 55"/>
                      <a:gd name="T97" fmla="*/ 24 h 32"/>
                      <a:gd name="T98" fmla="*/ 41 w 55"/>
                      <a:gd name="T99" fmla="*/ 22 h 32"/>
                      <a:gd name="T100" fmla="*/ 43 w 55"/>
                      <a:gd name="T101" fmla="*/ 22 h 32"/>
                      <a:gd name="T102" fmla="*/ 43 w 55"/>
                      <a:gd name="T103" fmla="*/ 26 h 32"/>
                      <a:gd name="T104" fmla="*/ 46 w 55"/>
                      <a:gd name="T105" fmla="*/ 22 h 32"/>
                      <a:gd name="T106" fmla="*/ 48 w 55"/>
                      <a:gd name="T107" fmla="*/ 22 h 32"/>
                      <a:gd name="T108" fmla="*/ 54 w 55"/>
                      <a:gd name="T109" fmla="*/ 27 h 32"/>
                      <a:gd name="T110" fmla="*/ 53 w 55"/>
                      <a:gd name="T111" fmla="*/ 27 h 32"/>
                      <a:gd name="T112" fmla="*/ 52 w 55"/>
                      <a:gd name="T113" fmla="*/ 28 h 32"/>
                      <a:gd name="T114" fmla="*/ 53 w 55"/>
                      <a:gd name="T115" fmla="*/ 29 h 32"/>
                      <a:gd name="T116" fmla="*/ 52 w 55"/>
                      <a:gd name="T117" fmla="*/ 20 h 32"/>
                      <a:gd name="T118" fmla="*/ 47 w 55"/>
                      <a:gd name="T119"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 h="32">
                        <a:moveTo>
                          <a:pt x="42" y="31"/>
                        </a:moveTo>
                        <a:cubicBezTo>
                          <a:pt x="42" y="31"/>
                          <a:pt x="42" y="31"/>
                          <a:pt x="42" y="31"/>
                        </a:cubicBezTo>
                        <a:cubicBezTo>
                          <a:pt x="42" y="31"/>
                          <a:pt x="42" y="31"/>
                          <a:pt x="42" y="31"/>
                        </a:cubicBezTo>
                        <a:cubicBezTo>
                          <a:pt x="42" y="31"/>
                          <a:pt x="42" y="31"/>
                          <a:pt x="42" y="31"/>
                        </a:cubicBezTo>
                        <a:cubicBezTo>
                          <a:pt x="42" y="31"/>
                          <a:pt x="42" y="31"/>
                          <a:pt x="42" y="31"/>
                        </a:cubicBezTo>
                        <a:cubicBezTo>
                          <a:pt x="42" y="32"/>
                          <a:pt x="42" y="32"/>
                          <a:pt x="42" y="32"/>
                        </a:cubicBezTo>
                        <a:cubicBezTo>
                          <a:pt x="42" y="32"/>
                          <a:pt x="42" y="32"/>
                          <a:pt x="42" y="32"/>
                        </a:cubicBezTo>
                        <a:cubicBezTo>
                          <a:pt x="43" y="31"/>
                          <a:pt x="43" y="31"/>
                          <a:pt x="43" y="31"/>
                        </a:cubicBezTo>
                        <a:cubicBezTo>
                          <a:pt x="42" y="31"/>
                          <a:pt x="42" y="31"/>
                          <a:pt x="42" y="31"/>
                        </a:cubicBezTo>
                        <a:close/>
                        <a:moveTo>
                          <a:pt x="45" y="27"/>
                        </a:moveTo>
                        <a:cubicBezTo>
                          <a:pt x="45" y="27"/>
                          <a:pt x="45" y="27"/>
                          <a:pt x="45" y="27"/>
                        </a:cubicBezTo>
                        <a:cubicBezTo>
                          <a:pt x="45" y="27"/>
                          <a:pt x="45" y="27"/>
                          <a:pt x="45" y="27"/>
                        </a:cubicBezTo>
                        <a:cubicBezTo>
                          <a:pt x="45" y="27"/>
                          <a:pt x="45" y="27"/>
                          <a:pt x="45" y="27"/>
                        </a:cubicBezTo>
                        <a:cubicBezTo>
                          <a:pt x="45" y="27"/>
                          <a:pt x="45" y="27"/>
                          <a:pt x="45" y="27"/>
                        </a:cubicBezTo>
                        <a:cubicBezTo>
                          <a:pt x="45" y="27"/>
                          <a:pt x="45" y="27"/>
                          <a:pt x="45" y="27"/>
                        </a:cubicBezTo>
                        <a:cubicBezTo>
                          <a:pt x="45" y="26"/>
                          <a:pt x="45" y="26"/>
                          <a:pt x="45" y="26"/>
                        </a:cubicBezTo>
                        <a:cubicBezTo>
                          <a:pt x="45" y="26"/>
                          <a:pt x="45" y="26"/>
                          <a:pt x="45" y="26"/>
                        </a:cubicBezTo>
                        <a:cubicBezTo>
                          <a:pt x="45" y="26"/>
                          <a:pt x="45" y="26"/>
                          <a:pt x="45" y="26"/>
                        </a:cubicBezTo>
                        <a:cubicBezTo>
                          <a:pt x="45" y="27"/>
                          <a:pt x="45" y="27"/>
                          <a:pt x="45" y="27"/>
                        </a:cubicBezTo>
                        <a:cubicBezTo>
                          <a:pt x="44" y="27"/>
                          <a:pt x="44" y="27"/>
                          <a:pt x="44" y="27"/>
                        </a:cubicBezTo>
                        <a:cubicBezTo>
                          <a:pt x="44" y="26"/>
                          <a:pt x="44" y="26"/>
                          <a:pt x="44" y="26"/>
                        </a:cubicBezTo>
                        <a:cubicBezTo>
                          <a:pt x="44" y="26"/>
                          <a:pt x="44" y="26"/>
                          <a:pt x="44" y="26"/>
                        </a:cubicBezTo>
                        <a:cubicBezTo>
                          <a:pt x="43" y="27"/>
                          <a:pt x="43" y="27"/>
                          <a:pt x="43" y="27"/>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2" y="29"/>
                          <a:pt x="42" y="29"/>
                          <a:pt x="42" y="29"/>
                        </a:cubicBezTo>
                        <a:cubicBezTo>
                          <a:pt x="41" y="30"/>
                          <a:pt x="41" y="30"/>
                          <a:pt x="41" y="30"/>
                        </a:cubicBezTo>
                        <a:cubicBezTo>
                          <a:pt x="41" y="30"/>
                          <a:pt x="41" y="30"/>
                          <a:pt x="41" y="30"/>
                        </a:cubicBezTo>
                        <a:cubicBezTo>
                          <a:pt x="42" y="30"/>
                          <a:pt x="42" y="30"/>
                          <a:pt x="42" y="30"/>
                        </a:cubicBezTo>
                        <a:cubicBezTo>
                          <a:pt x="42" y="30"/>
                          <a:pt x="42" y="30"/>
                          <a:pt x="42" y="30"/>
                        </a:cubicBezTo>
                        <a:cubicBezTo>
                          <a:pt x="42" y="30"/>
                          <a:pt x="42" y="30"/>
                          <a:pt x="42" y="30"/>
                        </a:cubicBezTo>
                        <a:cubicBezTo>
                          <a:pt x="42" y="30"/>
                          <a:pt x="42" y="30"/>
                          <a:pt x="42" y="30"/>
                        </a:cubicBezTo>
                        <a:cubicBezTo>
                          <a:pt x="43" y="30"/>
                          <a:pt x="43" y="30"/>
                          <a:pt x="43" y="30"/>
                        </a:cubicBezTo>
                        <a:cubicBezTo>
                          <a:pt x="43" y="30"/>
                          <a:pt x="43" y="30"/>
                          <a:pt x="43" y="30"/>
                        </a:cubicBezTo>
                        <a:cubicBezTo>
                          <a:pt x="43" y="29"/>
                          <a:pt x="43" y="29"/>
                          <a:pt x="43" y="29"/>
                        </a:cubicBezTo>
                        <a:cubicBezTo>
                          <a:pt x="44" y="29"/>
                          <a:pt x="44" y="29"/>
                          <a:pt x="44" y="29"/>
                        </a:cubicBezTo>
                        <a:cubicBezTo>
                          <a:pt x="44" y="29"/>
                          <a:pt x="44" y="29"/>
                          <a:pt x="44" y="29"/>
                        </a:cubicBezTo>
                        <a:cubicBezTo>
                          <a:pt x="46" y="28"/>
                          <a:pt x="46" y="28"/>
                          <a:pt x="46" y="28"/>
                        </a:cubicBezTo>
                        <a:cubicBezTo>
                          <a:pt x="46" y="28"/>
                          <a:pt x="46" y="28"/>
                          <a:pt x="46" y="28"/>
                        </a:cubicBezTo>
                        <a:cubicBezTo>
                          <a:pt x="46" y="27"/>
                          <a:pt x="46" y="27"/>
                          <a:pt x="46" y="27"/>
                        </a:cubicBezTo>
                        <a:lnTo>
                          <a:pt x="45" y="27"/>
                        </a:lnTo>
                        <a:close/>
                        <a:moveTo>
                          <a:pt x="41" y="28"/>
                        </a:moveTo>
                        <a:cubicBezTo>
                          <a:pt x="41" y="28"/>
                          <a:pt x="41" y="28"/>
                          <a:pt x="41" y="28"/>
                        </a:cubicBezTo>
                        <a:cubicBezTo>
                          <a:pt x="40" y="28"/>
                          <a:pt x="40" y="28"/>
                          <a:pt x="40" y="28"/>
                        </a:cubicBezTo>
                        <a:cubicBezTo>
                          <a:pt x="40" y="28"/>
                          <a:pt x="40" y="28"/>
                          <a:pt x="40" y="28"/>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8"/>
                          <a:pt x="41" y="28"/>
                        </a:cubicBezTo>
                        <a:cubicBezTo>
                          <a:pt x="41" y="28"/>
                          <a:pt x="41" y="28"/>
                          <a:pt x="41" y="28"/>
                        </a:cubicBezTo>
                        <a:cubicBezTo>
                          <a:pt x="41" y="28"/>
                          <a:pt x="41" y="28"/>
                          <a:pt x="41" y="28"/>
                        </a:cubicBezTo>
                        <a:cubicBezTo>
                          <a:pt x="41" y="28"/>
                          <a:pt x="41" y="28"/>
                          <a:pt x="41" y="28"/>
                        </a:cubicBezTo>
                        <a:close/>
                        <a:moveTo>
                          <a:pt x="42" y="28"/>
                        </a:moveTo>
                        <a:cubicBezTo>
                          <a:pt x="42" y="27"/>
                          <a:pt x="42" y="27"/>
                          <a:pt x="42" y="27"/>
                        </a:cubicBezTo>
                        <a:cubicBezTo>
                          <a:pt x="42" y="27"/>
                          <a:pt x="42" y="27"/>
                          <a:pt x="42" y="27"/>
                        </a:cubicBezTo>
                        <a:cubicBezTo>
                          <a:pt x="42" y="27"/>
                          <a:pt x="42" y="27"/>
                          <a:pt x="42" y="27"/>
                        </a:cubicBezTo>
                        <a:cubicBezTo>
                          <a:pt x="42" y="27"/>
                          <a:pt x="42" y="27"/>
                          <a:pt x="42" y="27"/>
                        </a:cubicBezTo>
                        <a:cubicBezTo>
                          <a:pt x="42" y="26"/>
                          <a:pt x="42" y="26"/>
                          <a:pt x="42" y="26"/>
                        </a:cubicBezTo>
                        <a:cubicBezTo>
                          <a:pt x="43" y="26"/>
                          <a:pt x="43" y="26"/>
                          <a:pt x="43" y="26"/>
                        </a:cubicBezTo>
                        <a:cubicBezTo>
                          <a:pt x="43" y="26"/>
                          <a:pt x="43" y="26"/>
                          <a:pt x="43" y="26"/>
                        </a:cubicBezTo>
                        <a:cubicBezTo>
                          <a:pt x="43" y="26"/>
                          <a:pt x="43" y="26"/>
                          <a:pt x="43" y="26"/>
                        </a:cubicBezTo>
                        <a:cubicBezTo>
                          <a:pt x="42" y="26"/>
                          <a:pt x="42" y="26"/>
                          <a:pt x="42" y="26"/>
                        </a:cubicBezTo>
                        <a:cubicBezTo>
                          <a:pt x="42" y="26"/>
                          <a:pt x="42" y="26"/>
                          <a:pt x="42" y="26"/>
                        </a:cubicBezTo>
                        <a:cubicBezTo>
                          <a:pt x="42" y="26"/>
                          <a:pt x="42" y="27"/>
                          <a:pt x="42" y="27"/>
                        </a:cubicBezTo>
                        <a:cubicBezTo>
                          <a:pt x="42" y="27"/>
                          <a:pt x="41" y="27"/>
                          <a:pt x="41" y="28"/>
                        </a:cubicBezTo>
                        <a:cubicBezTo>
                          <a:pt x="41" y="28"/>
                          <a:pt x="41" y="28"/>
                          <a:pt x="41" y="28"/>
                        </a:cubicBezTo>
                        <a:cubicBezTo>
                          <a:pt x="41" y="28"/>
                          <a:pt x="41" y="28"/>
                          <a:pt x="41" y="28"/>
                        </a:cubicBezTo>
                        <a:cubicBezTo>
                          <a:pt x="41" y="28"/>
                          <a:pt x="41" y="28"/>
                          <a:pt x="41" y="28"/>
                        </a:cubicBezTo>
                        <a:cubicBezTo>
                          <a:pt x="41" y="28"/>
                          <a:pt x="41" y="28"/>
                          <a:pt x="41" y="28"/>
                        </a:cubicBezTo>
                        <a:lnTo>
                          <a:pt x="42" y="28"/>
                        </a:lnTo>
                        <a:close/>
                        <a:moveTo>
                          <a:pt x="52" y="20"/>
                        </a:moveTo>
                        <a:cubicBezTo>
                          <a:pt x="53" y="20"/>
                          <a:pt x="53" y="20"/>
                          <a:pt x="53" y="20"/>
                        </a:cubicBezTo>
                        <a:cubicBezTo>
                          <a:pt x="52" y="19"/>
                          <a:pt x="52" y="19"/>
                          <a:pt x="52" y="19"/>
                        </a:cubicBezTo>
                        <a:cubicBezTo>
                          <a:pt x="52" y="18"/>
                          <a:pt x="52" y="18"/>
                          <a:pt x="52" y="18"/>
                        </a:cubicBezTo>
                        <a:cubicBezTo>
                          <a:pt x="52" y="17"/>
                          <a:pt x="52" y="17"/>
                          <a:pt x="52" y="17"/>
                        </a:cubicBezTo>
                        <a:cubicBezTo>
                          <a:pt x="52" y="17"/>
                          <a:pt x="52" y="17"/>
                          <a:pt x="52" y="17"/>
                        </a:cubicBezTo>
                        <a:cubicBezTo>
                          <a:pt x="51" y="18"/>
                          <a:pt x="51" y="18"/>
                          <a:pt x="51" y="18"/>
                        </a:cubicBezTo>
                        <a:cubicBezTo>
                          <a:pt x="51" y="17"/>
                          <a:pt x="51" y="17"/>
                          <a:pt x="51" y="17"/>
                        </a:cubicBezTo>
                        <a:cubicBezTo>
                          <a:pt x="51" y="17"/>
                          <a:pt x="51" y="17"/>
                          <a:pt x="51" y="17"/>
                        </a:cubicBezTo>
                        <a:cubicBezTo>
                          <a:pt x="51" y="17"/>
                          <a:pt x="51" y="17"/>
                          <a:pt x="51"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6"/>
                          <a:pt x="52" y="16"/>
                          <a:pt x="52" y="16"/>
                        </a:cubicBezTo>
                        <a:cubicBezTo>
                          <a:pt x="51" y="15"/>
                          <a:pt x="51" y="15"/>
                          <a:pt x="51" y="15"/>
                        </a:cubicBezTo>
                        <a:cubicBezTo>
                          <a:pt x="50" y="14"/>
                          <a:pt x="50" y="14"/>
                          <a:pt x="50" y="14"/>
                        </a:cubicBezTo>
                        <a:cubicBezTo>
                          <a:pt x="49" y="13"/>
                          <a:pt x="49" y="13"/>
                          <a:pt x="49" y="13"/>
                        </a:cubicBezTo>
                        <a:cubicBezTo>
                          <a:pt x="49" y="13"/>
                          <a:pt x="49" y="13"/>
                          <a:pt x="49" y="13"/>
                        </a:cubicBezTo>
                        <a:cubicBezTo>
                          <a:pt x="48" y="13"/>
                          <a:pt x="48" y="13"/>
                          <a:pt x="48" y="13"/>
                        </a:cubicBezTo>
                        <a:cubicBezTo>
                          <a:pt x="48" y="13"/>
                          <a:pt x="48" y="13"/>
                          <a:pt x="48" y="13"/>
                        </a:cubicBezTo>
                        <a:cubicBezTo>
                          <a:pt x="47" y="13"/>
                          <a:pt x="47" y="13"/>
                          <a:pt x="47" y="13"/>
                        </a:cubicBezTo>
                        <a:cubicBezTo>
                          <a:pt x="47" y="13"/>
                          <a:pt x="47" y="13"/>
                          <a:pt x="47" y="13"/>
                        </a:cubicBezTo>
                        <a:cubicBezTo>
                          <a:pt x="47" y="13"/>
                          <a:pt x="47" y="13"/>
                          <a:pt x="47" y="13"/>
                        </a:cubicBezTo>
                        <a:cubicBezTo>
                          <a:pt x="46" y="13"/>
                          <a:pt x="46" y="13"/>
                          <a:pt x="46" y="13"/>
                        </a:cubicBezTo>
                        <a:cubicBezTo>
                          <a:pt x="46" y="13"/>
                          <a:pt x="46" y="13"/>
                          <a:pt x="46" y="13"/>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3"/>
                          <a:pt x="47" y="13"/>
                          <a:pt x="47" y="13"/>
                        </a:cubicBezTo>
                        <a:cubicBezTo>
                          <a:pt x="48" y="13"/>
                          <a:pt x="48" y="13"/>
                          <a:pt x="48" y="13"/>
                        </a:cubicBezTo>
                        <a:cubicBezTo>
                          <a:pt x="48" y="14"/>
                          <a:pt x="48" y="14"/>
                          <a:pt x="48" y="14"/>
                        </a:cubicBezTo>
                        <a:cubicBezTo>
                          <a:pt x="49" y="14"/>
                          <a:pt x="49" y="14"/>
                          <a:pt x="49" y="14"/>
                        </a:cubicBezTo>
                        <a:cubicBezTo>
                          <a:pt x="49" y="14"/>
                          <a:pt x="49" y="14"/>
                          <a:pt x="49" y="14"/>
                        </a:cubicBezTo>
                        <a:cubicBezTo>
                          <a:pt x="49" y="15"/>
                          <a:pt x="49" y="15"/>
                          <a:pt x="49" y="16"/>
                        </a:cubicBezTo>
                        <a:cubicBezTo>
                          <a:pt x="50" y="16"/>
                          <a:pt x="50" y="16"/>
                          <a:pt x="50" y="16"/>
                        </a:cubicBezTo>
                        <a:cubicBezTo>
                          <a:pt x="50" y="16"/>
                          <a:pt x="50" y="16"/>
                          <a:pt x="50" y="16"/>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1" y="15"/>
                          <a:pt x="51" y="15"/>
                          <a:pt x="51" y="15"/>
                        </a:cubicBezTo>
                        <a:cubicBezTo>
                          <a:pt x="51" y="16"/>
                          <a:pt x="51" y="16"/>
                          <a:pt x="51" y="16"/>
                        </a:cubicBezTo>
                        <a:cubicBezTo>
                          <a:pt x="51" y="16"/>
                          <a:pt x="51" y="16"/>
                          <a:pt x="51" y="16"/>
                        </a:cubicBezTo>
                        <a:cubicBezTo>
                          <a:pt x="50" y="16"/>
                          <a:pt x="50" y="16"/>
                          <a:pt x="50" y="16"/>
                        </a:cubicBezTo>
                        <a:cubicBezTo>
                          <a:pt x="50" y="16"/>
                          <a:pt x="50" y="16"/>
                          <a:pt x="50" y="16"/>
                        </a:cubicBezTo>
                        <a:cubicBezTo>
                          <a:pt x="51" y="16"/>
                          <a:pt x="51" y="16"/>
                          <a:pt x="51" y="16"/>
                        </a:cubicBezTo>
                        <a:cubicBezTo>
                          <a:pt x="51" y="17"/>
                          <a:pt x="51" y="17"/>
                          <a:pt x="51" y="17"/>
                        </a:cubicBezTo>
                        <a:cubicBezTo>
                          <a:pt x="51" y="17"/>
                          <a:pt x="51" y="17"/>
                          <a:pt x="51" y="17"/>
                        </a:cubicBezTo>
                        <a:cubicBezTo>
                          <a:pt x="51" y="18"/>
                          <a:pt x="51" y="18"/>
                          <a:pt x="51" y="18"/>
                        </a:cubicBezTo>
                        <a:cubicBezTo>
                          <a:pt x="51" y="18"/>
                          <a:pt x="51" y="18"/>
                          <a:pt x="51" y="18"/>
                        </a:cubicBezTo>
                        <a:cubicBezTo>
                          <a:pt x="50" y="19"/>
                          <a:pt x="50" y="19"/>
                          <a:pt x="50" y="19"/>
                        </a:cubicBezTo>
                        <a:cubicBezTo>
                          <a:pt x="50" y="19"/>
                          <a:pt x="50" y="19"/>
                          <a:pt x="50" y="19"/>
                        </a:cubicBezTo>
                        <a:cubicBezTo>
                          <a:pt x="49" y="20"/>
                          <a:pt x="49" y="20"/>
                          <a:pt x="49" y="20"/>
                        </a:cubicBezTo>
                        <a:cubicBezTo>
                          <a:pt x="48" y="20"/>
                          <a:pt x="48" y="20"/>
                          <a:pt x="48" y="20"/>
                        </a:cubicBezTo>
                        <a:cubicBezTo>
                          <a:pt x="48" y="20"/>
                          <a:pt x="48" y="20"/>
                          <a:pt x="48" y="20"/>
                        </a:cubicBezTo>
                        <a:cubicBezTo>
                          <a:pt x="47" y="21"/>
                          <a:pt x="47" y="21"/>
                          <a:pt x="47" y="21"/>
                        </a:cubicBezTo>
                        <a:cubicBezTo>
                          <a:pt x="47" y="21"/>
                          <a:pt x="47" y="21"/>
                          <a:pt x="47" y="21"/>
                        </a:cubicBezTo>
                        <a:cubicBezTo>
                          <a:pt x="47" y="21"/>
                          <a:pt x="47" y="21"/>
                          <a:pt x="47" y="21"/>
                        </a:cubicBezTo>
                        <a:cubicBezTo>
                          <a:pt x="47" y="20"/>
                          <a:pt x="47" y="20"/>
                          <a:pt x="47" y="20"/>
                        </a:cubicBezTo>
                        <a:cubicBezTo>
                          <a:pt x="47" y="20"/>
                          <a:pt x="47" y="20"/>
                          <a:pt x="47" y="20"/>
                        </a:cubicBezTo>
                        <a:cubicBezTo>
                          <a:pt x="48" y="20"/>
                          <a:pt x="48" y="20"/>
                          <a:pt x="48" y="20"/>
                        </a:cubicBezTo>
                        <a:cubicBezTo>
                          <a:pt x="46" y="20"/>
                          <a:pt x="46" y="20"/>
                          <a:pt x="46" y="20"/>
                        </a:cubicBezTo>
                        <a:cubicBezTo>
                          <a:pt x="45" y="20"/>
                          <a:pt x="45" y="20"/>
                          <a:pt x="45" y="20"/>
                        </a:cubicBezTo>
                        <a:cubicBezTo>
                          <a:pt x="44" y="20"/>
                          <a:pt x="44" y="20"/>
                          <a:pt x="44" y="20"/>
                        </a:cubicBezTo>
                        <a:cubicBezTo>
                          <a:pt x="43" y="20"/>
                          <a:pt x="43" y="20"/>
                          <a:pt x="43" y="20"/>
                        </a:cubicBezTo>
                        <a:cubicBezTo>
                          <a:pt x="43" y="19"/>
                          <a:pt x="43" y="19"/>
                          <a:pt x="43" y="19"/>
                        </a:cubicBezTo>
                        <a:cubicBezTo>
                          <a:pt x="43" y="19"/>
                          <a:pt x="43" y="19"/>
                          <a:pt x="43" y="19"/>
                        </a:cubicBezTo>
                        <a:cubicBezTo>
                          <a:pt x="43" y="18"/>
                          <a:pt x="43" y="18"/>
                          <a:pt x="43" y="18"/>
                        </a:cubicBezTo>
                        <a:cubicBezTo>
                          <a:pt x="43" y="17"/>
                          <a:pt x="43" y="17"/>
                          <a:pt x="43" y="17"/>
                        </a:cubicBezTo>
                        <a:cubicBezTo>
                          <a:pt x="42" y="17"/>
                          <a:pt x="42" y="17"/>
                          <a:pt x="42" y="17"/>
                        </a:cubicBezTo>
                        <a:cubicBezTo>
                          <a:pt x="42" y="17"/>
                          <a:pt x="42" y="17"/>
                          <a:pt x="42" y="17"/>
                        </a:cubicBezTo>
                        <a:cubicBezTo>
                          <a:pt x="41" y="17"/>
                          <a:pt x="41" y="17"/>
                          <a:pt x="41" y="17"/>
                        </a:cubicBezTo>
                        <a:cubicBezTo>
                          <a:pt x="41" y="17"/>
                          <a:pt x="41" y="17"/>
                          <a:pt x="41"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0" y="15"/>
                          <a:pt x="40" y="15"/>
                          <a:pt x="40" y="15"/>
                        </a:cubicBezTo>
                        <a:cubicBezTo>
                          <a:pt x="40" y="15"/>
                          <a:pt x="40" y="15"/>
                          <a:pt x="40" y="15"/>
                        </a:cubicBezTo>
                        <a:cubicBezTo>
                          <a:pt x="41" y="15"/>
                          <a:pt x="41" y="15"/>
                          <a:pt x="41" y="15"/>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1" y="16"/>
                          <a:pt x="41" y="16"/>
                          <a:pt x="41" y="16"/>
                        </a:cubicBezTo>
                        <a:cubicBezTo>
                          <a:pt x="41" y="15"/>
                          <a:pt x="41" y="15"/>
                          <a:pt x="41" y="15"/>
                        </a:cubicBezTo>
                        <a:cubicBezTo>
                          <a:pt x="41" y="15"/>
                          <a:pt x="41" y="15"/>
                          <a:pt x="41" y="15"/>
                        </a:cubicBezTo>
                        <a:cubicBezTo>
                          <a:pt x="41" y="15"/>
                          <a:pt x="41" y="15"/>
                          <a:pt x="41" y="15"/>
                        </a:cubicBezTo>
                        <a:cubicBezTo>
                          <a:pt x="40" y="14"/>
                          <a:pt x="40" y="14"/>
                          <a:pt x="40" y="14"/>
                        </a:cubicBezTo>
                        <a:cubicBezTo>
                          <a:pt x="40" y="14"/>
                          <a:pt x="40" y="14"/>
                          <a:pt x="40" y="14"/>
                        </a:cubicBezTo>
                        <a:cubicBezTo>
                          <a:pt x="39" y="14"/>
                          <a:pt x="39" y="14"/>
                          <a:pt x="39" y="14"/>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8" y="12"/>
                          <a:pt x="38" y="12"/>
                          <a:pt x="38" y="12"/>
                        </a:cubicBezTo>
                        <a:cubicBezTo>
                          <a:pt x="38" y="12"/>
                          <a:pt x="38" y="12"/>
                          <a:pt x="38" y="12"/>
                        </a:cubicBezTo>
                        <a:cubicBezTo>
                          <a:pt x="38" y="12"/>
                          <a:pt x="38" y="12"/>
                          <a:pt x="38" y="12"/>
                        </a:cubicBezTo>
                        <a:cubicBezTo>
                          <a:pt x="37" y="12"/>
                          <a:pt x="37" y="12"/>
                          <a:pt x="37" y="12"/>
                        </a:cubicBezTo>
                        <a:cubicBezTo>
                          <a:pt x="36" y="12"/>
                          <a:pt x="36" y="12"/>
                          <a:pt x="36" y="12"/>
                        </a:cubicBezTo>
                        <a:cubicBezTo>
                          <a:pt x="36" y="11"/>
                          <a:pt x="36" y="11"/>
                          <a:pt x="36" y="11"/>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3"/>
                          <a:pt x="36" y="13"/>
                          <a:pt x="36" y="13"/>
                        </a:cubicBezTo>
                        <a:cubicBezTo>
                          <a:pt x="36" y="13"/>
                          <a:pt x="36" y="13"/>
                          <a:pt x="36" y="13"/>
                        </a:cubicBezTo>
                        <a:cubicBezTo>
                          <a:pt x="36" y="12"/>
                          <a:pt x="36" y="12"/>
                          <a:pt x="36" y="12"/>
                        </a:cubicBezTo>
                        <a:cubicBezTo>
                          <a:pt x="36" y="13"/>
                          <a:pt x="36" y="13"/>
                          <a:pt x="36" y="13"/>
                        </a:cubicBezTo>
                        <a:cubicBezTo>
                          <a:pt x="36" y="13"/>
                          <a:pt x="36" y="13"/>
                          <a:pt x="36"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2"/>
                          <a:pt x="35" y="12"/>
                          <a:pt x="35" y="12"/>
                        </a:cubicBezTo>
                        <a:cubicBezTo>
                          <a:pt x="35" y="12"/>
                          <a:pt x="35" y="12"/>
                          <a:pt x="35" y="12"/>
                        </a:cubicBezTo>
                        <a:cubicBezTo>
                          <a:pt x="34" y="12"/>
                          <a:pt x="34" y="12"/>
                          <a:pt x="34" y="12"/>
                        </a:cubicBezTo>
                        <a:cubicBezTo>
                          <a:pt x="34" y="12"/>
                          <a:pt x="34" y="12"/>
                          <a:pt x="34" y="12"/>
                        </a:cubicBezTo>
                        <a:cubicBezTo>
                          <a:pt x="34" y="12"/>
                          <a:pt x="34" y="12"/>
                          <a:pt x="34" y="12"/>
                        </a:cubicBezTo>
                        <a:cubicBezTo>
                          <a:pt x="34" y="12"/>
                          <a:pt x="34" y="12"/>
                          <a:pt x="34" y="12"/>
                        </a:cubicBezTo>
                        <a:cubicBezTo>
                          <a:pt x="34" y="12"/>
                          <a:pt x="34" y="12"/>
                          <a:pt x="34" y="12"/>
                        </a:cubicBezTo>
                        <a:cubicBezTo>
                          <a:pt x="33" y="12"/>
                          <a:pt x="33" y="12"/>
                          <a:pt x="33" y="12"/>
                        </a:cubicBezTo>
                        <a:cubicBezTo>
                          <a:pt x="33" y="12"/>
                          <a:pt x="33" y="12"/>
                          <a:pt x="33" y="12"/>
                        </a:cubicBezTo>
                        <a:cubicBezTo>
                          <a:pt x="34" y="12"/>
                          <a:pt x="34" y="12"/>
                          <a:pt x="34" y="12"/>
                        </a:cubicBezTo>
                        <a:cubicBezTo>
                          <a:pt x="34" y="11"/>
                          <a:pt x="34" y="11"/>
                          <a:pt x="34" y="11"/>
                        </a:cubicBezTo>
                        <a:cubicBezTo>
                          <a:pt x="34" y="11"/>
                          <a:pt x="34" y="11"/>
                          <a:pt x="34" y="11"/>
                        </a:cubicBezTo>
                        <a:cubicBezTo>
                          <a:pt x="34" y="11"/>
                          <a:pt x="34" y="11"/>
                          <a:pt x="34" y="11"/>
                        </a:cubicBezTo>
                        <a:cubicBezTo>
                          <a:pt x="33" y="11"/>
                          <a:pt x="33" y="11"/>
                          <a:pt x="33" y="11"/>
                        </a:cubicBezTo>
                        <a:cubicBezTo>
                          <a:pt x="33" y="11"/>
                          <a:pt x="33" y="11"/>
                          <a:pt x="33" y="11"/>
                        </a:cubicBezTo>
                        <a:cubicBezTo>
                          <a:pt x="33" y="11"/>
                          <a:pt x="33" y="11"/>
                          <a:pt x="33"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5" y="11"/>
                          <a:pt x="35" y="11"/>
                          <a:pt x="35" y="11"/>
                        </a:cubicBezTo>
                        <a:cubicBezTo>
                          <a:pt x="34" y="11"/>
                          <a:pt x="34" y="11"/>
                          <a:pt x="34" y="11"/>
                        </a:cubicBezTo>
                        <a:cubicBezTo>
                          <a:pt x="34" y="10"/>
                          <a:pt x="34" y="10"/>
                          <a:pt x="34" y="10"/>
                        </a:cubicBezTo>
                        <a:cubicBezTo>
                          <a:pt x="34" y="10"/>
                          <a:pt x="34" y="10"/>
                          <a:pt x="34" y="10"/>
                        </a:cubicBezTo>
                        <a:cubicBezTo>
                          <a:pt x="34" y="10"/>
                          <a:pt x="34" y="10"/>
                          <a:pt x="34" y="10"/>
                        </a:cubicBezTo>
                        <a:cubicBezTo>
                          <a:pt x="34" y="10"/>
                          <a:pt x="34" y="10"/>
                          <a:pt x="34" y="10"/>
                        </a:cubicBezTo>
                        <a:cubicBezTo>
                          <a:pt x="34" y="9"/>
                          <a:pt x="34" y="9"/>
                          <a:pt x="34" y="9"/>
                        </a:cubicBezTo>
                        <a:cubicBezTo>
                          <a:pt x="34" y="9"/>
                          <a:pt x="34" y="9"/>
                          <a:pt x="34"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6" y="8"/>
                          <a:pt x="36" y="8"/>
                          <a:pt x="36" y="8"/>
                        </a:cubicBezTo>
                        <a:cubicBezTo>
                          <a:pt x="35" y="8"/>
                          <a:pt x="35" y="8"/>
                          <a:pt x="35" y="8"/>
                        </a:cubicBezTo>
                        <a:cubicBezTo>
                          <a:pt x="35" y="7"/>
                          <a:pt x="35" y="7"/>
                          <a:pt x="35" y="7"/>
                        </a:cubicBezTo>
                        <a:cubicBezTo>
                          <a:pt x="35" y="7"/>
                          <a:pt x="35" y="7"/>
                          <a:pt x="35" y="7"/>
                        </a:cubicBezTo>
                        <a:cubicBezTo>
                          <a:pt x="35" y="7"/>
                          <a:pt x="35" y="7"/>
                          <a:pt x="35" y="7"/>
                        </a:cubicBezTo>
                        <a:cubicBezTo>
                          <a:pt x="35" y="8"/>
                          <a:pt x="35" y="8"/>
                          <a:pt x="35" y="8"/>
                        </a:cubicBezTo>
                        <a:cubicBezTo>
                          <a:pt x="35" y="8"/>
                          <a:pt x="35" y="8"/>
                          <a:pt x="35" y="8"/>
                        </a:cubicBezTo>
                        <a:cubicBezTo>
                          <a:pt x="35" y="8"/>
                          <a:pt x="35" y="8"/>
                          <a:pt x="35" y="8"/>
                        </a:cubicBezTo>
                        <a:cubicBezTo>
                          <a:pt x="35" y="7"/>
                          <a:pt x="35" y="7"/>
                          <a:pt x="35" y="7"/>
                        </a:cubicBezTo>
                        <a:cubicBezTo>
                          <a:pt x="35" y="7"/>
                          <a:pt x="35" y="7"/>
                          <a:pt x="35" y="7"/>
                        </a:cubicBezTo>
                        <a:cubicBezTo>
                          <a:pt x="35" y="7"/>
                          <a:pt x="35" y="7"/>
                          <a:pt x="35" y="7"/>
                        </a:cubicBezTo>
                        <a:cubicBezTo>
                          <a:pt x="35" y="7"/>
                          <a:pt x="35" y="7"/>
                          <a:pt x="35" y="7"/>
                        </a:cubicBezTo>
                        <a:cubicBezTo>
                          <a:pt x="35" y="7"/>
                          <a:pt x="35" y="7"/>
                          <a:pt x="35" y="7"/>
                        </a:cubicBezTo>
                        <a:cubicBezTo>
                          <a:pt x="36" y="6"/>
                          <a:pt x="36" y="6"/>
                          <a:pt x="36" y="6"/>
                        </a:cubicBezTo>
                        <a:cubicBezTo>
                          <a:pt x="37" y="6"/>
                          <a:pt x="37" y="6"/>
                          <a:pt x="37"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7" y="3"/>
                          <a:pt x="37" y="3"/>
                          <a:pt x="37" y="3"/>
                        </a:cubicBezTo>
                        <a:cubicBezTo>
                          <a:pt x="37" y="3"/>
                          <a:pt x="37" y="3"/>
                          <a:pt x="37" y="3"/>
                        </a:cubicBezTo>
                        <a:cubicBezTo>
                          <a:pt x="37" y="3"/>
                          <a:pt x="37" y="3"/>
                          <a:pt x="37" y="3"/>
                        </a:cubicBezTo>
                        <a:cubicBezTo>
                          <a:pt x="37" y="4"/>
                          <a:pt x="37" y="4"/>
                          <a:pt x="37" y="4"/>
                        </a:cubicBezTo>
                        <a:cubicBezTo>
                          <a:pt x="37" y="4"/>
                          <a:pt x="37" y="4"/>
                          <a:pt x="37" y="4"/>
                        </a:cubicBezTo>
                        <a:cubicBezTo>
                          <a:pt x="37" y="4"/>
                          <a:pt x="37" y="4"/>
                          <a:pt x="37" y="4"/>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4" y="3"/>
                          <a:pt x="34" y="3"/>
                          <a:pt x="34" y="3"/>
                        </a:cubicBezTo>
                        <a:cubicBezTo>
                          <a:pt x="35" y="3"/>
                          <a:pt x="35" y="3"/>
                          <a:pt x="35" y="3"/>
                        </a:cubicBezTo>
                        <a:cubicBezTo>
                          <a:pt x="35" y="3"/>
                          <a:pt x="35" y="3"/>
                          <a:pt x="35" y="3"/>
                        </a:cubicBezTo>
                        <a:cubicBezTo>
                          <a:pt x="35" y="3"/>
                          <a:pt x="35" y="3"/>
                          <a:pt x="35" y="3"/>
                        </a:cubicBezTo>
                        <a:cubicBezTo>
                          <a:pt x="35" y="2"/>
                          <a:pt x="35" y="2"/>
                          <a:pt x="35" y="2"/>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4" y="1"/>
                          <a:pt x="34" y="1"/>
                          <a:pt x="34" y="1"/>
                        </a:cubicBezTo>
                        <a:cubicBezTo>
                          <a:pt x="34" y="1"/>
                          <a:pt x="34" y="1"/>
                          <a:pt x="34" y="1"/>
                        </a:cubicBezTo>
                        <a:cubicBezTo>
                          <a:pt x="34" y="1"/>
                          <a:pt x="34" y="1"/>
                          <a:pt x="34" y="1"/>
                        </a:cubicBezTo>
                        <a:cubicBezTo>
                          <a:pt x="34" y="0"/>
                          <a:pt x="34" y="0"/>
                          <a:pt x="34" y="0"/>
                        </a:cubicBezTo>
                        <a:cubicBezTo>
                          <a:pt x="34" y="0"/>
                          <a:pt x="34" y="0"/>
                          <a:pt x="34" y="0"/>
                        </a:cubicBezTo>
                        <a:cubicBezTo>
                          <a:pt x="33" y="1"/>
                          <a:pt x="33" y="1"/>
                          <a:pt x="33" y="1"/>
                        </a:cubicBezTo>
                        <a:cubicBezTo>
                          <a:pt x="33" y="1"/>
                          <a:pt x="33" y="1"/>
                          <a:pt x="33" y="1"/>
                        </a:cubicBezTo>
                        <a:cubicBezTo>
                          <a:pt x="33" y="1"/>
                          <a:pt x="33" y="1"/>
                          <a:pt x="33" y="1"/>
                        </a:cubicBezTo>
                        <a:cubicBezTo>
                          <a:pt x="32" y="1"/>
                          <a:pt x="32" y="1"/>
                          <a:pt x="32" y="1"/>
                        </a:cubicBezTo>
                        <a:cubicBezTo>
                          <a:pt x="32" y="1"/>
                          <a:pt x="32" y="1"/>
                          <a:pt x="32" y="1"/>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5"/>
                          <a:pt x="29" y="5"/>
                          <a:pt x="29" y="5"/>
                        </a:cubicBezTo>
                        <a:cubicBezTo>
                          <a:pt x="29" y="5"/>
                          <a:pt x="29" y="5"/>
                          <a:pt x="29" y="5"/>
                        </a:cubicBezTo>
                        <a:cubicBezTo>
                          <a:pt x="28" y="5"/>
                          <a:pt x="28" y="5"/>
                          <a:pt x="28" y="5"/>
                        </a:cubicBezTo>
                        <a:cubicBezTo>
                          <a:pt x="28" y="5"/>
                          <a:pt x="28" y="5"/>
                          <a:pt x="28" y="5"/>
                        </a:cubicBezTo>
                        <a:cubicBezTo>
                          <a:pt x="28" y="5"/>
                          <a:pt x="28" y="5"/>
                          <a:pt x="28" y="5"/>
                        </a:cubicBezTo>
                        <a:cubicBezTo>
                          <a:pt x="28" y="6"/>
                          <a:pt x="28" y="6"/>
                          <a:pt x="28" y="6"/>
                        </a:cubicBezTo>
                        <a:cubicBezTo>
                          <a:pt x="28" y="6"/>
                          <a:pt x="28" y="6"/>
                          <a:pt x="28" y="6"/>
                        </a:cubicBezTo>
                        <a:cubicBezTo>
                          <a:pt x="22" y="7"/>
                          <a:pt x="17" y="8"/>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9" y="10"/>
                          <a:pt x="7" y="10"/>
                          <a:pt x="5" y="11"/>
                        </a:cubicBezTo>
                        <a:cubicBezTo>
                          <a:pt x="4" y="11"/>
                          <a:pt x="4" y="11"/>
                          <a:pt x="4" y="11"/>
                        </a:cubicBezTo>
                        <a:cubicBezTo>
                          <a:pt x="3" y="11"/>
                          <a:pt x="3" y="11"/>
                          <a:pt x="3" y="11"/>
                        </a:cubicBezTo>
                        <a:cubicBezTo>
                          <a:pt x="2" y="11"/>
                          <a:pt x="2" y="11"/>
                          <a:pt x="2" y="11"/>
                        </a:cubicBezTo>
                        <a:cubicBezTo>
                          <a:pt x="1" y="11"/>
                          <a:pt x="1" y="11"/>
                          <a:pt x="1" y="11"/>
                        </a:cubicBezTo>
                        <a:cubicBezTo>
                          <a:pt x="1" y="12"/>
                          <a:pt x="1" y="12"/>
                          <a:pt x="1" y="12"/>
                        </a:cubicBezTo>
                        <a:cubicBezTo>
                          <a:pt x="0" y="12"/>
                          <a:pt x="0" y="12"/>
                          <a:pt x="0" y="12"/>
                        </a:cubicBezTo>
                        <a:cubicBezTo>
                          <a:pt x="0" y="12"/>
                          <a:pt x="0" y="12"/>
                          <a:pt x="0" y="12"/>
                        </a:cubicBezTo>
                        <a:cubicBezTo>
                          <a:pt x="0" y="17"/>
                          <a:pt x="0" y="21"/>
                          <a:pt x="0" y="26"/>
                        </a:cubicBezTo>
                        <a:cubicBezTo>
                          <a:pt x="0" y="26"/>
                          <a:pt x="0" y="26"/>
                          <a:pt x="0" y="26"/>
                        </a:cubicBezTo>
                        <a:cubicBezTo>
                          <a:pt x="3" y="25"/>
                          <a:pt x="6" y="25"/>
                          <a:pt x="9" y="24"/>
                        </a:cubicBezTo>
                        <a:cubicBezTo>
                          <a:pt x="10" y="24"/>
                          <a:pt x="10" y="24"/>
                          <a:pt x="10" y="24"/>
                        </a:cubicBezTo>
                        <a:cubicBezTo>
                          <a:pt x="10" y="24"/>
                          <a:pt x="10" y="24"/>
                          <a:pt x="10" y="24"/>
                        </a:cubicBezTo>
                        <a:cubicBezTo>
                          <a:pt x="11" y="24"/>
                          <a:pt x="11" y="24"/>
                          <a:pt x="11" y="24"/>
                        </a:cubicBezTo>
                        <a:cubicBezTo>
                          <a:pt x="10" y="24"/>
                          <a:pt x="10" y="24"/>
                          <a:pt x="10" y="24"/>
                        </a:cubicBezTo>
                        <a:cubicBezTo>
                          <a:pt x="12" y="23"/>
                          <a:pt x="12" y="23"/>
                          <a:pt x="12" y="23"/>
                        </a:cubicBezTo>
                        <a:cubicBezTo>
                          <a:pt x="13" y="23"/>
                          <a:pt x="13" y="23"/>
                          <a:pt x="13" y="23"/>
                        </a:cubicBezTo>
                        <a:cubicBezTo>
                          <a:pt x="13" y="23"/>
                          <a:pt x="13" y="23"/>
                          <a:pt x="13" y="23"/>
                        </a:cubicBezTo>
                        <a:cubicBezTo>
                          <a:pt x="13" y="23"/>
                          <a:pt x="13" y="23"/>
                          <a:pt x="13" y="23"/>
                        </a:cubicBezTo>
                        <a:cubicBezTo>
                          <a:pt x="13" y="23"/>
                          <a:pt x="13" y="23"/>
                          <a:pt x="13" y="23"/>
                        </a:cubicBezTo>
                        <a:cubicBezTo>
                          <a:pt x="17" y="22"/>
                          <a:pt x="21" y="21"/>
                          <a:pt x="24" y="20"/>
                        </a:cubicBezTo>
                        <a:cubicBezTo>
                          <a:pt x="24" y="21"/>
                          <a:pt x="24" y="21"/>
                          <a:pt x="24" y="21"/>
                        </a:cubicBezTo>
                        <a:cubicBezTo>
                          <a:pt x="26" y="20"/>
                          <a:pt x="28" y="20"/>
                          <a:pt x="29" y="19"/>
                        </a:cubicBezTo>
                        <a:cubicBezTo>
                          <a:pt x="30" y="19"/>
                          <a:pt x="30" y="19"/>
                          <a:pt x="30" y="19"/>
                        </a:cubicBezTo>
                        <a:cubicBezTo>
                          <a:pt x="30" y="19"/>
                          <a:pt x="30" y="19"/>
                          <a:pt x="30" y="19"/>
                        </a:cubicBezTo>
                        <a:cubicBezTo>
                          <a:pt x="30" y="20"/>
                          <a:pt x="31" y="20"/>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3" y="23"/>
                          <a:pt x="33" y="23"/>
                          <a:pt x="33" y="23"/>
                        </a:cubicBezTo>
                        <a:cubicBezTo>
                          <a:pt x="33" y="24"/>
                          <a:pt x="33" y="24"/>
                          <a:pt x="33" y="24"/>
                        </a:cubicBezTo>
                        <a:cubicBezTo>
                          <a:pt x="33" y="24"/>
                          <a:pt x="33" y="24"/>
                          <a:pt x="33" y="24"/>
                        </a:cubicBezTo>
                        <a:cubicBezTo>
                          <a:pt x="33" y="24"/>
                          <a:pt x="33" y="24"/>
                          <a:pt x="33"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5" y="24"/>
                          <a:pt x="35" y="24"/>
                          <a:pt x="35" y="24"/>
                        </a:cubicBezTo>
                        <a:cubicBezTo>
                          <a:pt x="35" y="24"/>
                          <a:pt x="35" y="24"/>
                          <a:pt x="35" y="24"/>
                        </a:cubicBezTo>
                        <a:cubicBezTo>
                          <a:pt x="35" y="24"/>
                          <a:pt x="35" y="24"/>
                          <a:pt x="35" y="24"/>
                        </a:cubicBezTo>
                        <a:cubicBezTo>
                          <a:pt x="35" y="23"/>
                          <a:pt x="35" y="23"/>
                          <a:pt x="35" y="23"/>
                        </a:cubicBezTo>
                        <a:cubicBezTo>
                          <a:pt x="35" y="22"/>
                          <a:pt x="35" y="22"/>
                          <a:pt x="35" y="22"/>
                        </a:cubicBezTo>
                        <a:cubicBezTo>
                          <a:pt x="35" y="22"/>
                          <a:pt x="35" y="22"/>
                          <a:pt x="35" y="22"/>
                        </a:cubicBezTo>
                        <a:cubicBezTo>
                          <a:pt x="35" y="23"/>
                          <a:pt x="35" y="23"/>
                          <a:pt x="35" y="23"/>
                        </a:cubicBezTo>
                        <a:cubicBezTo>
                          <a:pt x="35" y="25"/>
                          <a:pt x="35" y="25"/>
                          <a:pt x="35" y="25"/>
                        </a:cubicBezTo>
                        <a:cubicBezTo>
                          <a:pt x="35" y="25"/>
                          <a:pt x="35" y="25"/>
                          <a:pt x="35" y="25"/>
                        </a:cubicBezTo>
                        <a:cubicBezTo>
                          <a:pt x="35" y="25"/>
                          <a:pt x="35" y="25"/>
                          <a:pt x="35" y="25"/>
                        </a:cubicBezTo>
                        <a:cubicBezTo>
                          <a:pt x="35" y="25"/>
                          <a:pt x="35" y="25"/>
                          <a:pt x="36" y="25"/>
                        </a:cubicBezTo>
                        <a:cubicBezTo>
                          <a:pt x="36" y="25"/>
                          <a:pt x="36" y="26"/>
                          <a:pt x="36" y="26"/>
                        </a:cubicBezTo>
                        <a:cubicBezTo>
                          <a:pt x="36" y="26"/>
                          <a:pt x="36" y="26"/>
                          <a:pt x="36" y="26"/>
                        </a:cubicBezTo>
                        <a:cubicBezTo>
                          <a:pt x="36" y="27"/>
                          <a:pt x="36" y="27"/>
                          <a:pt x="37" y="28"/>
                        </a:cubicBezTo>
                        <a:cubicBezTo>
                          <a:pt x="37" y="28"/>
                          <a:pt x="37" y="28"/>
                          <a:pt x="37" y="28"/>
                        </a:cubicBezTo>
                        <a:cubicBezTo>
                          <a:pt x="37" y="28"/>
                          <a:pt x="37" y="28"/>
                          <a:pt x="37" y="28"/>
                        </a:cubicBezTo>
                        <a:cubicBezTo>
                          <a:pt x="37" y="27"/>
                          <a:pt x="37" y="27"/>
                          <a:pt x="37" y="27"/>
                        </a:cubicBezTo>
                        <a:cubicBezTo>
                          <a:pt x="37" y="27"/>
                          <a:pt x="37" y="27"/>
                          <a:pt x="37" y="27"/>
                        </a:cubicBezTo>
                        <a:cubicBezTo>
                          <a:pt x="37" y="27"/>
                          <a:pt x="37" y="27"/>
                          <a:pt x="37" y="27"/>
                        </a:cubicBezTo>
                        <a:cubicBezTo>
                          <a:pt x="37" y="27"/>
                          <a:pt x="37" y="27"/>
                          <a:pt x="37" y="27"/>
                        </a:cubicBezTo>
                        <a:cubicBezTo>
                          <a:pt x="37" y="27"/>
                          <a:pt x="37" y="27"/>
                          <a:pt x="37" y="27"/>
                        </a:cubicBezTo>
                        <a:cubicBezTo>
                          <a:pt x="37" y="26"/>
                          <a:pt x="37" y="26"/>
                          <a:pt x="37" y="26"/>
                        </a:cubicBezTo>
                        <a:cubicBezTo>
                          <a:pt x="37" y="27"/>
                          <a:pt x="37" y="27"/>
                          <a:pt x="37" y="27"/>
                        </a:cubicBezTo>
                        <a:cubicBezTo>
                          <a:pt x="38" y="27"/>
                          <a:pt x="38" y="27"/>
                          <a:pt x="38" y="27"/>
                        </a:cubicBezTo>
                        <a:cubicBezTo>
                          <a:pt x="38" y="27"/>
                          <a:pt x="38" y="27"/>
                          <a:pt x="38" y="27"/>
                        </a:cubicBezTo>
                        <a:cubicBezTo>
                          <a:pt x="37" y="27"/>
                          <a:pt x="37" y="27"/>
                          <a:pt x="37" y="27"/>
                        </a:cubicBezTo>
                        <a:cubicBezTo>
                          <a:pt x="38" y="27"/>
                          <a:pt x="38" y="27"/>
                          <a:pt x="38" y="27"/>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6"/>
                          <a:pt x="39" y="26"/>
                          <a:pt x="39" y="26"/>
                        </a:cubicBezTo>
                        <a:cubicBezTo>
                          <a:pt x="39" y="26"/>
                          <a:pt x="39" y="26"/>
                          <a:pt x="39" y="26"/>
                        </a:cubicBezTo>
                        <a:cubicBezTo>
                          <a:pt x="39" y="25"/>
                          <a:pt x="39" y="25"/>
                          <a:pt x="39" y="25"/>
                        </a:cubicBezTo>
                        <a:cubicBezTo>
                          <a:pt x="39" y="25"/>
                          <a:pt x="39" y="25"/>
                          <a:pt x="39" y="25"/>
                        </a:cubicBezTo>
                        <a:cubicBezTo>
                          <a:pt x="39" y="24"/>
                          <a:pt x="39" y="24"/>
                          <a:pt x="39" y="24"/>
                        </a:cubicBezTo>
                        <a:cubicBezTo>
                          <a:pt x="39" y="25"/>
                          <a:pt x="39" y="25"/>
                          <a:pt x="39"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1" y="24"/>
                          <a:pt x="41" y="24"/>
                          <a:pt x="41" y="24"/>
                        </a:cubicBezTo>
                        <a:cubicBezTo>
                          <a:pt x="41" y="24"/>
                          <a:pt x="41" y="24"/>
                          <a:pt x="41" y="24"/>
                        </a:cubicBezTo>
                        <a:cubicBezTo>
                          <a:pt x="41" y="23"/>
                          <a:pt x="41" y="23"/>
                          <a:pt x="41" y="23"/>
                        </a:cubicBezTo>
                        <a:cubicBezTo>
                          <a:pt x="41" y="23"/>
                          <a:pt x="41" y="23"/>
                          <a:pt x="41" y="23"/>
                        </a:cubicBezTo>
                        <a:cubicBezTo>
                          <a:pt x="41" y="23"/>
                          <a:pt x="41" y="23"/>
                          <a:pt x="41" y="23"/>
                        </a:cubicBezTo>
                        <a:cubicBezTo>
                          <a:pt x="42" y="23"/>
                          <a:pt x="42" y="23"/>
                          <a:pt x="42" y="23"/>
                        </a:cubicBezTo>
                        <a:cubicBezTo>
                          <a:pt x="41" y="23"/>
                          <a:pt x="41" y="23"/>
                          <a:pt x="41" y="23"/>
                        </a:cubicBezTo>
                        <a:cubicBezTo>
                          <a:pt x="41" y="22"/>
                          <a:pt x="41" y="22"/>
                          <a:pt x="41" y="22"/>
                        </a:cubicBezTo>
                        <a:cubicBezTo>
                          <a:pt x="41" y="22"/>
                          <a:pt x="41" y="22"/>
                          <a:pt x="41" y="22"/>
                        </a:cubicBezTo>
                        <a:cubicBezTo>
                          <a:pt x="41" y="22"/>
                          <a:pt x="41" y="22"/>
                          <a:pt x="41" y="22"/>
                        </a:cubicBezTo>
                        <a:cubicBezTo>
                          <a:pt x="42" y="22"/>
                          <a:pt x="42" y="22"/>
                          <a:pt x="42" y="22"/>
                        </a:cubicBezTo>
                        <a:cubicBezTo>
                          <a:pt x="42" y="22"/>
                          <a:pt x="42" y="22"/>
                          <a:pt x="42" y="22"/>
                        </a:cubicBezTo>
                        <a:cubicBezTo>
                          <a:pt x="42" y="22"/>
                          <a:pt x="42" y="22"/>
                          <a:pt x="42" y="22"/>
                        </a:cubicBezTo>
                        <a:cubicBezTo>
                          <a:pt x="42" y="22"/>
                          <a:pt x="42" y="22"/>
                          <a:pt x="42" y="22"/>
                        </a:cubicBezTo>
                        <a:cubicBezTo>
                          <a:pt x="42" y="21"/>
                          <a:pt x="42" y="21"/>
                          <a:pt x="42" y="21"/>
                        </a:cubicBezTo>
                        <a:cubicBezTo>
                          <a:pt x="42" y="21"/>
                          <a:pt x="42" y="21"/>
                          <a:pt x="42" y="21"/>
                        </a:cubicBezTo>
                        <a:cubicBezTo>
                          <a:pt x="43" y="22"/>
                          <a:pt x="43" y="22"/>
                          <a:pt x="43" y="22"/>
                        </a:cubicBezTo>
                        <a:cubicBezTo>
                          <a:pt x="43" y="22"/>
                          <a:pt x="43" y="22"/>
                          <a:pt x="43" y="22"/>
                        </a:cubicBezTo>
                        <a:cubicBezTo>
                          <a:pt x="42" y="22"/>
                          <a:pt x="42" y="22"/>
                          <a:pt x="42" y="22"/>
                        </a:cubicBezTo>
                        <a:cubicBezTo>
                          <a:pt x="43" y="22"/>
                          <a:pt x="43" y="22"/>
                          <a:pt x="43" y="22"/>
                        </a:cubicBezTo>
                        <a:cubicBezTo>
                          <a:pt x="42" y="22"/>
                          <a:pt x="42" y="22"/>
                          <a:pt x="42" y="22"/>
                        </a:cubicBezTo>
                        <a:cubicBezTo>
                          <a:pt x="42" y="22"/>
                          <a:pt x="42" y="22"/>
                          <a:pt x="42" y="22"/>
                        </a:cubicBezTo>
                        <a:cubicBezTo>
                          <a:pt x="42" y="23"/>
                          <a:pt x="42" y="23"/>
                          <a:pt x="42" y="23"/>
                        </a:cubicBezTo>
                        <a:cubicBezTo>
                          <a:pt x="42" y="23"/>
                          <a:pt x="42" y="23"/>
                          <a:pt x="42" y="23"/>
                        </a:cubicBezTo>
                        <a:cubicBezTo>
                          <a:pt x="43" y="23"/>
                          <a:pt x="43" y="23"/>
                          <a:pt x="43" y="23"/>
                        </a:cubicBezTo>
                        <a:cubicBezTo>
                          <a:pt x="43" y="25"/>
                          <a:pt x="43" y="25"/>
                          <a:pt x="43" y="25"/>
                        </a:cubicBezTo>
                        <a:cubicBezTo>
                          <a:pt x="43" y="25"/>
                          <a:pt x="43" y="25"/>
                          <a:pt x="43" y="25"/>
                        </a:cubicBezTo>
                        <a:cubicBezTo>
                          <a:pt x="43" y="26"/>
                          <a:pt x="43" y="26"/>
                          <a:pt x="43" y="26"/>
                        </a:cubicBezTo>
                        <a:cubicBezTo>
                          <a:pt x="43" y="26"/>
                          <a:pt x="43" y="26"/>
                          <a:pt x="43" y="26"/>
                        </a:cubicBezTo>
                        <a:cubicBezTo>
                          <a:pt x="44" y="25"/>
                          <a:pt x="44" y="25"/>
                          <a:pt x="44" y="25"/>
                        </a:cubicBezTo>
                        <a:cubicBezTo>
                          <a:pt x="44" y="25"/>
                          <a:pt x="44" y="25"/>
                          <a:pt x="44" y="25"/>
                        </a:cubicBezTo>
                        <a:cubicBezTo>
                          <a:pt x="45" y="24"/>
                          <a:pt x="45" y="24"/>
                          <a:pt x="45" y="24"/>
                        </a:cubicBezTo>
                        <a:cubicBezTo>
                          <a:pt x="45" y="24"/>
                          <a:pt x="45" y="24"/>
                          <a:pt x="45" y="24"/>
                        </a:cubicBezTo>
                        <a:cubicBezTo>
                          <a:pt x="45" y="24"/>
                          <a:pt x="45" y="24"/>
                          <a:pt x="45" y="24"/>
                        </a:cubicBezTo>
                        <a:cubicBezTo>
                          <a:pt x="46" y="24"/>
                          <a:pt x="46" y="24"/>
                          <a:pt x="46" y="24"/>
                        </a:cubicBezTo>
                        <a:cubicBezTo>
                          <a:pt x="46" y="23"/>
                          <a:pt x="46" y="23"/>
                          <a:pt x="46" y="23"/>
                        </a:cubicBezTo>
                        <a:cubicBezTo>
                          <a:pt x="46" y="22"/>
                          <a:pt x="46" y="22"/>
                          <a:pt x="46" y="22"/>
                        </a:cubicBezTo>
                        <a:cubicBezTo>
                          <a:pt x="46" y="22"/>
                          <a:pt x="46" y="22"/>
                          <a:pt x="46" y="22"/>
                        </a:cubicBezTo>
                        <a:cubicBezTo>
                          <a:pt x="46" y="23"/>
                          <a:pt x="46" y="23"/>
                          <a:pt x="46" y="23"/>
                        </a:cubicBezTo>
                        <a:cubicBezTo>
                          <a:pt x="47" y="23"/>
                          <a:pt x="47" y="23"/>
                          <a:pt x="47" y="23"/>
                        </a:cubicBezTo>
                        <a:cubicBezTo>
                          <a:pt x="47" y="22"/>
                          <a:pt x="47" y="22"/>
                          <a:pt x="47" y="22"/>
                        </a:cubicBezTo>
                        <a:cubicBezTo>
                          <a:pt x="47" y="22"/>
                          <a:pt x="47" y="22"/>
                          <a:pt x="47" y="22"/>
                        </a:cubicBezTo>
                        <a:cubicBezTo>
                          <a:pt x="47" y="22"/>
                          <a:pt x="47" y="22"/>
                          <a:pt x="47"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9" y="22"/>
                          <a:pt x="49" y="22"/>
                          <a:pt x="49" y="22"/>
                        </a:cubicBezTo>
                        <a:cubicBezTo>
                          <a:pt x="49" y="22"/>
                          <a:pt x="49" y="22"/>
                          <a:pt x="49" y="22"/>
                        </a:cubicBezTo>
                        <a:cubicBezTo>
                          <a:pt x="49" y="22"/>
                          <a:pt x="49" y="22"/>
                          <a:pt x="49" y="22"/>
                        </a:cubicBezTo>
                        <a:cubicBezTo>
                          <a:pt x="49" y="21"/>
                          <a:pt x="49" y="21"/>
                          <a:pt x="49" y="21"/>
                        </a:cubicBezTo>
                        <a:cubicBezTo>
                          <a:pt x="50" y="21"/>
                          <a:pt x="50" y="21"/>
                          <a:pt x="50" y="21"/>
                        </a:cubicBezTo>
                        <a:lnTo>
                          <a:pt x="52" y="20"/>
                        </a:lnTo>
                        <a:close/>
                        <a:moveTo>
                          <a:pt x="55" y="28"/>
                        </a:moveTo>
                        <a:cubicBezTo>
                          <a:pt x="54" y="27"/>
                          <a:pt x="54" y="27"/>
                          <a:pt x="54" y="27"/>
                        </a:cubicBezTo>
                        <a:cubicBezTo>
                          <a:pt x="53" y="27"/>
                          <a:pt x="53" y="27"/>
                          <a:pt x="53" y="27"/>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8"/>
                          <a:pt x="53" y="28"/>
                          <a:pt x="53" y="28"/>
                        </a:cubicBezTo>
                        <a:cubicBezTo>
                          <a:pt x="53" y="28"/>
                          <a:pt x="53" y="28"/>
                          <a:pt x="53" y="28"/>
                        </a:cubicBezTo>
                        <a:cubicBezTo>
                          <a:pt x="53" y="28"/>
                          <a:pt x="53" y="28"/>
                          <a:pt x="53" y="28"/>
                        </a:cubicBezTo>
                        <a:cubicBezTo>
                          <a:pt x="52" y="28"/>
                          <a:pt x="52" y="28"/>
                          <a:pt x="52" y="28"/>
                        </a:cubicBezTo>
                        <a:cubicBezTo>
                          <a:pt x="52" y="28"/>
                          <a:pt x="52" y="28"/>
                          <a:pt x="52" y="28"/>
                        </a:cubicBezTo>
                        <a:cubicBezTo>
                          <a:pt x="52" y="28"/>
                          <a:pt x="52" y="28"/>
                          <a:pt x="52" y="28"/>
                        </a:cubicBezTo>
                        <a:cubicBezTo>
                          <a:pt x="52" y="28"/>
                          <a:pt x="52" y="28"/>
                          <a:pt x="52" y="28"/>
                        </a:cubicBezTo>
                        <a:cubicBezTo>
                          <a:pt x="51" y="28"/>
                          <a:pt x="51" y="28"/>
                          <a:pt x="51" y="28"/>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1" y="29"/>
                          <a:pt x="51" y="29"/>
                          <a:pt x="52" y="29"/>
                        </a:cubicBezTo>
                        <a:cubicBezTo>
                          <a:pt x="53" y="29"/>
                          <a:pt x="53" y="29"/>
                          <a:pt x="53" y="29"/>
                        </a:cubicBezTo>
                        <a:cubicBezTo>
                          <a:pt x="53" y="29"/>
                          <a:pt x="53" y="29"/>
                          <a:pt x="53" y="29"/>
                        </a:cubicBezTo>
                        <a:cubicBezTo>
                          <a:pt x="54" y="28"/>
                          <a:pt x="54" y="28"/>
                          <a:pt x="54" y="28"/>
                        </a:cubicBezTo>
                        <a:cubicBezTo>
                          <a:pt x="55" y="28"/>
                          <a:pt x="55" y="28"/>
                          <a:pt x="55" y="28"/>
                        </a:cubicBezTo>
                        <a:close/>
                        <a:moveTo>
                          <a:pt x="52" y="22"/>
                        </a:moveTo>
                        <a:cubicBezTo>
                          <a:pt x="52" y="21"/>
                          <a:pt x="52" y="21"/>
                          <a:pt x="52" y="21"/>
                        </a:cubicBezTo>
                        <a:cubicBezTo>
                          <a:pt x="53" y="21"/>
                          <a:pt x="53" y="21"/>
                          <a:pt x="53" y="21"/>
                        </a:cubicBezTo>
                        <a:cubicBezTo>
                          <a:pt x="53" y="21"/>
                          <a:pt x="53" y="21"/>
                          <a:pt x="53" y="21"/>
                        </a:cubicBezTo>
                        <a:cubicBezTo>
                          <a:pt x="52" y="21"/>
                          <a:pt x="52" y="21"/>
                          <a:pt x="52" y="21"/>
                        </a:cubicBezTo>
                        <a:cubicBezTo>
                          <a:pt x="52" y="20"/>
                          <a:pt x="52" y="20"/>
                          <a:pt x="52" y="20"/>
                        </a:cubicBezTo>
                        <a:cubicBezTo>
                          <a:pt x="52" y="20"/>
                          <a:pt x="52" y="20"/>
                          <a:pt x="52" y="20"/>
                        </a:cubicBezTo>
                        <a:cubicBezTo>
                          <a:pt x="52" y="21"/>
                          <a:pt x="52" y="21"/>
                          <a:pt x="52" y="21"/>
                        </a:cubicBezTo>
                        <a:cubicBezTo>
                          <a:pt x="52" y="23"/>
                          <a:pt x="52" y="23"/>
                          <a:pt x="52" y="23"/>
                        </a:cubicBezTo>
                        <a:lnTo>
                          <a:pt x="52" y="22"/>
                        </a:lnTo>
                        <a:close/>
                        <a:moveTo>
                          <a:pt x="47" y="27"/>
                        </a:moveTo>
                        <a:cubicBezTo>
                          <a:pt x="47" y="27"/>
                          <a:pt x="47" y="27"/>
                          <a:pt x="47" y="27"/>
                        </a:cubicBezTo>
                        <a:cubicBezTo>
                          <a:pt x="46" y="27"/>
                          <a:pt x="46" y="27"/>
                          <a:pt x="46" y="27"/>
                        </a:cubicBezTo>
                        <a:cubicBezTo>
                          <a:pt x="46" y="27"/>
                          <a:pt x="46" y="27"/>
                          <a:pt x="46" y="27"/>
                        </a:cubicBezTo>
                        <a:cubicBezTo>
                          <a:pt x="46" y="28"/>
                          <a:pt x="46" y="28"/>
                          <a:pt x="46" y="28"/>
                        </a:cubicBezTo>
                        <a:cubicBezTo>
                          <a:pt x="46" y="28"/>
                          <a:pt x="46" y="28"/>
                          <a:pt x="46" y="28"/>
                        </a:cubicBezTo>
                        <a:cubicBezTo>
                          <a:pt x="47" y="28"/>
                          <a:pt x="47" y="28"/>
                          <a:pt x="47" y="28"/>
                        </a:cubicBezTo>
                        <a:cubicBezTo>
                          <a:pt x="47" y="28"/>
                          <a:pt x="47" y="28"/>
                          <a:pt x="47" y="28"/>
                        </a:cubicBezTo>
                        <a:cubicBezTo>
                          <a:pt x="47" y="28"/>
                          <a:pt x="47" y="28"/>
                          <a:pt x="47" y="28"/>
                        </a:cubicBezTo>
                        <a:cubicBezTo>
                          <a:pt x="47" y="28"/>
                          <a:pt x="47" y="28"/>
                          <a:pt x="47" y="28"/>
                        </a:cubicBezTo>
                        <a:cubicBezTo>
                          <a:pt x="47" y="28"/>
                          <a:pt x="47" y="28"/>
                          <a:pt x="47" y="28"/>
                        </a:cubicBezTo>
                        <a:lnTo>
                          <a:pt x="47" y="27"/>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3" name="Freeform 362">
                    <a:extLst>
                      <a:ext uri="{FF2B5EF4-FFF2-40B4-BE49-F238E27FC236}">
                        <a16:creationId xmlns="" xmlns:a16="http://schemas.microsoft.com/office/drawing/2014/main" id="{6743046F-4F04-4FC6-B5AF-AA08E4A83B95}"/>
                      </a:ext>
                    </a:extLst>
                  </p:cNvPr>
                  <p:cNvSpPr>
                    <a:spLocks noEditPoints="1"/>
                  </p:cNvSpPr>
                  <p:nvPr/>
                </p:nvSpPr>
                <p:spPr bwMode="auto">
                  <a:xfrm>
                    <a:off x="7595146" y="3070587"/>
                    <a:ext cx="314551" cy="482312"/>
                  </a:xfrm>
                  <a:custGeom>
                    <a:avLst/>
                    <a:gdLst>
                      <a:gd name="T0" fmla="*/ 40 w 60"/>
                      <a:gd name="T1" fmla="*/ 62 h 92"/>
                      <a:gd name="T2" fmla="*/ 40 w 60"/>
                      <a:gd name="T3" fmla="*/ 63 h 92"/>
                      <a:gd name="T4" fmla="*/ 38 w 60"/>
                      <a:gd name="T5" fmla="*/ 66 h 92"/>
                      <a:gd name="T6" fmla="*/ 59 w 60"/>
                      <a:gd name="T7" fmla="*/ 41 h 92"/>
                      <a:gd name="T8" fmla="*/ 42 w 60"/>
                      <a:gd name="T9" fmla="*/ 66 h 92"/>
                      <a:gd name="T10" fmla="*/ 36 w 60"/>
                      <a:gd name="T11" fmla="*/ 61 h 92"/>
                      <a:gd name="T12" fmla="*/ 58 w 60"/>
                      <a:gd name="T13" fmla="*/ 44 h 92"/>
                      <a:gd name="T14" fmla="*/ 56 w 60"/>
                      <a:gd name="T15" fmla="*/ 43 h 92"/>
                      <a:gd name="T16" fmla="*/ 56 w 60"/>
                      <a:gd name="T17" fmla="*/ 39 h 92"/>
                      <a:gd name="T18" fmla="*/ 53 w 60"/>
                      <a:gd name="T19" fmla="*/ 37 h 92"/>
                      <a:gd name="T20" fmla="*/ 49 w 60"/>
                      <a:gd name="T21" fmla="*/ 31 h 92"/>
                      <a:gd name="T22" fmla="*/ 42 w 60"/>
                      <a:gd name="T23" fmla="*/ 29 h 92"/>
                      <a:gd name="T24" fmla="*/ 33 w 60"/>
                      <a:gd name="T25" fmla="*/ 2 h 92"/>
                      <a:gd name="T26" fmla="*/ 25 w 60"/>
                      <a:gd name="T27" fmla="*/ 2 h 92"/>
                      <a:gd name="T28" fmla="*/ 14 w 60"/>
                      <a:gd name="T29" fmla="*/ 2 h 92"/>
                      <a:gd name="T30" fmla="*/ 8 w 60"/>
                      <a:gd name="T31" fmla="*/ 31 h 92"/>
                      <a:gd name="T32" fmla="*/ 8 w 60"/>
                      <a:gd name="T33" fmla="*/ 36 h 92"/>
                      <a:gd name="T34" fmla="*/ 4 w 60"/>
                      <a:gd name="T35" fmla="*/ 46 h 92"/>
                      <a:gd name="T36" fmla="*/ 4 w 60"/>
                      <a:gd name="T37" fmla="*/ 50 h 92"/>
                      <a:gd name="T38" fmla="*/ 12 w 60"/>
                      <a:gd name="T39" fmla="*/ 85 h 92"/>
                      <a:gd name="T40" fmla="*/ 15 w 60"/>
                      <a:gd name="T41" fmla="*/ 91 h 92"/>
                      <a:gd name="T42" fmla="*/ 19 w 60"/>
                      <a:gd name="T43" fmla="*/ 87 h 92"/>
                      <a:gd name="T44" fmla="*/ 20 w 60"/>
                      <a:gd name="T45" fmla="*/ 83 h 92"/>
                      <a:gd name="T46" fmla="*/ 21 w 60"/>
                      <a:gd name="T47" fmla="*/ 80 h 92"/>
                      <a:gd name="T48" fmla="*/ 23 w 60"/>
                      <a:gd name="T49" fmla="*/ 74 h 92"/>
                      <a:gd name="T50" fmla="*/ 24 w 60"/>
                      <a:gd name="T51" fmla="*/ 77 h 92"/>
                      <a:gd name="T52" fmla="*/ 25 w 60"/>
                      <a:gd name="T53" fmla="*/ 74 h 92"/>
                      <a:gd name="T54" fmla="*/ 27 w 60"/>
                      <a:gd name="T55" fmla="*/ 75 h 92"/>
                      <a:gd name="T56" fmla="*/ 25 w 60"/>
                      <a:gd name="T57" fmla="*/ 70 h 92"/>
                      <a:gd name="T58" fmla="*/ 27 w 60"/>
                      <a:gd name="T59" fmla="*/ 74 h 92"/>
                      <a:gd name="T60" fmla="*/ 27 w 60"/>
                      <a:gd name="T61" fmla="*/ 70 h 92"/>
                      <a:gd name="T62" fmla="*/ 28 w 60"/>
                      <a:gd name="T63" fmla="*/ 73 h 92"/>
                      <a:gd name="T64" fmla="*/ 28 w 60"/>
                      <a:gd name="T65" fmla="*/ 71 h 92"/>
                      <a:gd name="T66" fmla="*/ 29 w 60"/>
                      <a:gd name="T67" fmla="*/ 72 h 92"/>
                      <a:gd name="T68" fmla="*/ 31 w 60"/>
                      <a:gd name="T69" fmla="*/ 68 h 92"/>
                      <a:gd name="T70" fmla="*/ 33 w 60"/>
                      <a:gd name="T71" fmla="*/ 70 h 92"/>
                      <a:gd name="T72" fmla="*/ 34 w 60"/>
                      <a:gd name="T73" fmla="*/ 66 h 92"/>
                      <a:gd name="T74" fmla="*/ 35 w 60"/>
                      <a:gd name="T75" fmla="*/ 59 h 92"/>
                      <a:gd name="T76" fmla="*/ 37 w 60"/>
                      <a:gd name="T77" fmla="*/ 58 h 92"/>
                      <a:gd name="T78" fmla="*/ 38 w 60"/>
                      <a:gd name="T79" fmla="*/ 59 h 92"/>
                      <a:gd name="T80" fmla="*/ 41 w 60"/>
                      <a:gd name="T81" fmla="*/ 61 h 92"/>
                      <a:gd name="T82" fmla="*/ 41 w 60"/>
                      <a:gd name="T83" fmla="*/ 58 h 92"/>
                      <a:gd name="T84" fmla="*/ 42 w 60"/>
                      <a:gd name="T85" fmla="*/ 57 h 92"/>
                      <a:gd name="T86" fmla="*/ 44 w 60"/>
                      <a:gd name="T87" fmla="*/ 55 h 92"/>
                      <a:gd name="T88" fmla="*/ 45 w 60"/>
                      <a:gd name="T89" fmla="*/ 55 h 92"/>
                      <a:gd name="T90" fmla="*/ 48 w 60"/>
                      <a:gd name="T91" fmla="*/ 56 h 92"/>
                      <a:gd name="T92" fmla="*/ 48 w 60"/>
                      <a:gd name="T93" fmla="*/ 55 h 92"/>
                      <a:gd name="T94" fmla="*/ 49 w 60"/>
                      <a:gd name="T95" fmla="*/ 53 h 92"/>
                      <a:gd name="T96" fmla="*/ 50 w 60"/>
                      <a:gd name="T97" fmla="*/ 51 h 92"/>
                      <a:gd name="T98" fmla="*/ 53 w 60"/>
                      <a:gd name="T99" fmla="*/ 52 h 92"/>
                      <a:gd name="T100" fmla="*/ 54 w 60"/>
                      <a:gd name="T101" fmla="*/ 50 h 92"/>
                      <a:gd name="T102" fmla="*/ 54 w 60"/>
                      <a:gd name="T103" fmla="*/ 48 h 92"/>
                      <a:gd name="T104" fmla="*/ 57 w 60"/>
                      <a:gd name="T105" fmla="*/ 48 h 92"/>
                      <a:gd name="T106" fmla="*/ 59 w 60"/>
                      <a:gd name="T107" fmla="*/ 43 h 92"/>
                      <a:gd name="T108" fmla="*/ 60 w 60"/>
                      <a:gd name="T109" fmla="*/ 41 h 92"/>
                      <a:gd name="T110" fmla="*/ 27 w 60"/>
                      <a:gd name="T111" fmla="*/ 73 h 92"/>
                      <a:gd name="T112" fmla="*/ 27 w 60"/>
                      <a:gd name="T113" fmla="*/ 73 h 92"/>
                      <a:gd name="T114" fmla="*/ 27 w 60"/>
                      <a:gd name="T115" fmla="*/ 73 h 92"/>
                      <a:gd name="T116" fmla="*/ 43 w 60"/>
                      <a:gd name="T117" fmla="*/ 62 h 92"/>
                      <a:gd name="T118" fmla="*/ 43 w 60"/>
                      <a:gd name="T119" fmla="*/ 57 h 92"/>
                      <a:gd name="T120" fmla="*/ 44 w 60"/>
                      <a:gd name="T121" fmla="*/ 61 h 92"/>
                      <a:gd name="T122" fmla="*/ 53 w 60"/>
                      <a:gd name="T123" fmla="*/ 5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92">
                        <a:moveTo>
                          <a:pt x="37" y="65"/>
                        </a:moveTo>
                        <a:cubicBezTo>
                          <a:pt x="38" y="65"/>
                          <a:pt x="38" y="65"/>
                          <a:pt x="38" y="65"/>
                        </a:cubicBezTo>
                        <a:cubicBezTo>
                          <a:pt x="38" y="64"/>
                          <a:pt x="38" y="64"/>
                          <a:pt x="38" y="64"/>
                        </a:cubicBezTo>
                        <a:cubicBezTo>
                          <a:pt x="38" y="64"/>
                          <a:pt x="38" y="64"/>
                          <a:pt x="38" y="64"/>
                        </a:cubicBezTo>
                        <a:cubicBezTo>
                          <a:pt x="38" y="64"/>
                          <a:pt x="38" y="64"/>
                          <a:pt x="38" y="64"/>
                        </a:cubicBezTo>
                        <a:cubicBezTo>
                          <a:pt x="38" y="64"/>
                          <a:pt x="38" y="64"/>
                          <a:pt x="38" y="64"/>
                        </a:cubicBezTo>
                        <a:cubicBezTo>
                          <a:pt x="38" y="64"/>
                          <a:pt x="38" y="64"/>
                          <a:pt x="38" y="64"/>
                        </a:cubicBezTo>
                        <a:cubicBezTo>
                          <a:pt x="37" y="64"/>
                          <a:pt x="37" y="64"/>
                          <a:pt x="37" y="64"/>
                        </a:cubicBezTo>
                        <a:cubicBezTo>
                          <a:pt x="37" y="64"/>
                          <a:pt x="37" y="64"/>
                          <a:pt x="37" y="64"/>
                        </a:cubicBezTo>
                        <a:cubicBezTo>
                          <a:pt x="36" y="65"/>
                          <a:pt x="36" y="65"/>
                          <a:pt x="36" y="65"/>
                        </a:cubicBezTo>
                        <a:cubicBezTo>
                          <a:pt x="36" y="65"/>
                          <a:pt x="36" y="65"/>
                          <a:pt x="36" y="65"/>
                        </a:cubicBezTo>
                        <a:cubicBezTo>
                          <a:pt x="36" y="65"/>
                          <a:pt x="36" y="65"/>
                          <a:pt x="36" y="65"/>
                        </a:cubicBezTo>
                        <a:cubicBezTo>
                          <a:pt x="37" y="65"/>
                          <a:pt x="37" y="65"/>
                          <a:pt x="37" y="65"/>
                        </a:cubicBezTo>
                        <a:cubicBezTo>
                          <a:pt x="37" y="65"/>
                          <a:pt x="37" y="65"/>
                          <a:pt x="37" y="65"/>
                        </a:cubicBezTo>
                        <a:cubicBezTo>
                          <a:pt x="37" y="65"/>
                          <a:pt x="37" y="65"/>
                          <a:pt x="37" y="65"/>
                        </a:cubicBezTo>
                        <a:cubicBezTo>
                          <a:pt x="37" y="65"/>
                          <a:pt x="37" y="65"/>
                          <a:pt x="37" y="65"/>
                        </a:cubicBezTo>
                        <a:close/>
                        <a:moveTo>
                          <a:pt x="40" y="63"/>
                        </a:moveTo>
                        <a:cubicBezTo>
                          <a:pt x="40" y="63"/>
                          <a:pt x="40" y="63"/>
                          <a:pt x="40" y="63"/>
                        </a:cubicBezTo>
                        <a:cubicBezTo>
                          <a:pt x="40" y="62"/>
                          <a:pt x="40" y="62"/>
                          <a:pt x="40" y="62"/>
                        </a:cubicBezTo>
                        <a:cubicBezTo>
                          <a:pt x="40" y="62"/>
                          <a:pt x="40" y="62"/>
                          <a:pt x="40" y="62"/>
                        </a:cubicBezTo>
                        <a:cubicBezTo>
                          <a:pt x="40" y="62"/>
                          <a:pt x="40" y="62"/>
                          <a:pt x="40" y="62"/>
                        </a:cubicBezTo>
                        <a:cubicBezTo>
                          <a:pt x="40" y="62"/>
                          <a:pt x="40" y="62"/>
                          <a:pt x="40" y="62"/>
                        </a:cubicBezTo>
                        <a:cubicBezTo>
                          <a:pt x="40" y="62"/>
                          <a:pt x="40" y="62"/>
                          <a:pt x="40" y="62"/>
                        </a:cubicBezTo>
                        <a:cubicBezTo>
                          <a:pt x="40" y="62"/>
                          <a:pt x="40" y="62"/>
                          <a:pt x="40" y="62"/>
                        </a:cubicBezTo>
                        <a:cubicBezTo>
                          <a:pt x="40" y="61"/>
                          <a:pt x="40" y="61"/>
                          <a:pt x="40" y="61"/>
                        </a:cubicBezTo>
                        <a:cubicBezTo>
                          <a:pt x="40" y="61"/>
                          <a:pt x="40" y="61"/>
                          <a:pt x="40" y="61"/>
                        </a:cubicBezTo>
                        <a:cubicBezTo>
                          <a:pt x="39" y="61"/>
                          <a:pt x="39" y="61"/>
                          <a:pt x="39" y="61"/>
                        </a:cubicBezTo>
                        <a:cubicBezTo>
                          <a:pt x="39" y="61"/>
                          <a:pt x="39" y="61"/>
                          <a:pt x="39" y="61"/>
                        </a:cubicBezTo>
                        <a:cubicBezTo>
                          <a:pt x="39" y="61"/>
                          <a:pt x="39" y="61"/>
                          <a:pt x="39" y="61"/>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3"/>
                          <a:pt x="39" y="63"/>
                          <a:pt x="39" y="63"/>
                        </a:cubicBezTo>
                        <a:cubicBezTo>
                          <a:pt x="39" y="63"/>
                          <a:pt x="39" y="63"/>
                          <a:pt x="39" y="63"/>
                        </a:cubicBezTo>
                        <a:cubicBezTo>
                          <a:pt x="39" y="63"/>
                          <a:pt x="39" y="63"/>
                          <a:pt x="39" y="63"/>
                        </a:cubicBezTo>
                        <a:cubicBezTo>
                          <a:pt x="39" y="63"/>
                          <a:pt x="39" y="63"/>
                          <a:pt x="39" y="63"/>
                        </a:cubicBezTo>
                        <a:cubicBezTo>
                          <a:pt x="39" y="63"/>
                          <a:pt x="39" y="63"/>
                          <a:pt x="39" y="63"/>
                        </a:cubicBezTo>
                        <a:cubicBezTo>
                          <a:pt x="40" y="63"/>
                          <a:pt x="40" y="63"/>
                          <a:pt x="40" y="63"/>
                        </a:cubicBezTo>
                        <a:cubicBezTo>
                          <a:pt x="40" y="63"/>
                          <a:pt x="40" y="63"/>
                          <a:pt x="40" y="63"/>
                        </a:cubicBezTo>
                        <a:cubicBezTo>
                          <a:pt x="41" y="63"/>
                          <a:pt x="41" y="63"/>
                          <a:pt x="41" y="63"/>
                        </a:cubicBezTo>
                        <a:cubicBezTo>
                          <a:pt x="40" y="63"/>
                          <a:pt x="40" y="63"/>
                          <a:pt x="40" y="63"/>
                        </a:cubicBezTo>
                        <a:close/>
                        <a:moveTo>
                          <a:pt x="36" y="60"/>
                        </a:moveTo>
                        <a:cubicBezTo>
                          <a:pt x="36" y="60"/>
                          <a:pt x="36" y="60"/>
                          <a:pt x="36" y="60"/>
                        </a:cubicBezTo>
                        <a:cubicBezTo>
                          <a:pt x="35" y="60"/>
                          <a:pt x="35" y="60"/>
                          <a:pt x="35" y="60"/>
                        </a:cubicBezTo>
                        <a:cubicBezTo>
                          <a:pt x="35" y="61"/>
                          <a:pt x="35" y="61"/>
                          <a:pt x="35" y="61"/>
                        </a:cubicBezTo>
                        <a:cubicBezTo>
                          <a:pt x="36" y="61"/>
                          <a:pt x="36" y="61"/>
                          <a:pt x="36" y="61"/>
                        </a:cubicBezTo>
                        <a:cubicBezTo>
                          <a:pt x="36" y="61"/>
                          <a:pt x="36" y="61"/>
                          <a:pt x="36" y="61"/>
                        </a:cubicBezTo>
                        <a:cubicBezTo>
                          <a:pt x="36" y="61"/>
                          <a:pt x="36" y="61"/>
                          <a:pt x="36" y="61"/>
                        </a:cubicBezTo>
                        <a:cubicBezTo>
                          <a:pt x="36" y="60"/>
                          <a:pt x="36" y="60"/>
                          <a:pt x="36" y="60"/>
                        </a:cubicBezTo>
                        <a:cubicBezTo>
                          <a:pt x="36" y="60"/>
                          <a:pt x="36" y="60"/>
                          <a:pt x="36" y="60"/>
                        </a:cubicBezTo>
                        <a:cubicBezTo>
                          <a:pt x="36" y="60"/>
                          <a:pt x="36" y="60"/>
                          <a:pt x="36" y="60"/>
                        </a:cubicBezTo>
                        <a:close/>
                        <a:moveTo>
                          <a:pt x="39" y="65"/>
                        </a:moveTo>
                        <a:cubicBezTo>
                          <a:pt x="38" y="65"/>
                          <a:pt x="38" y="65"/>
                          <a:pt x="38" y="65"/>
                        </a:cubicBezTo>
                        <a:cubicBezTo>
                          <a:pt x="38" y="65"/>
                          <a:pt x="38" y="65"/>
                          <a:pt x="38" y="65"/>
                        </a:cubicBezTo>
                        <a:cubicBezTo>
                          <a:pt x="37" y="65"/>
                          <a:pt x="37" y="65"/>
                          <a:pt x="37" y="65"/>
                        </a:cubicBezTo>
                        <a:cubicBezTo>
                          <a:pt x="37" y="65"/>
                          <a:pt x="37" y="65"/>
                          <a:pt x="37" y="65"/>
                        </a:cubicBezTo>
                        <a:cubicBezTo>
                          <a:pt x="37" y="65"/>
                          <a:pt x="37" y="65"/>
                          <a:pt x="37" y="65"/>
                        </a:cubicBezTo>
                        <a:cubicBezTo>
                          <a:pt x="37" y="65"/>
                          <a:pt x="37" y="65"/>
                          <a:pt x="37" y="65"/>
                        </a:cubicBezTo>
                        <a:cubicBezTo>
                          <a:pt x="38" y="66"/>
                          <a:pt x="38" y="66"/>
                          <a:pt x="38" y="66"/>
                        </a:cubicBezTo>
                        <a:cubicBezTo>
                          <a:pt x="38" y="66"/>
                          <a:pt x="38" y="66"/>
                          <a:pt x="38" y="66"/>
                        </a:cubicBezTo>
                        <a:cubicBezTo>
                          <a:pt x="38" y="66"/>
                          <a:pt x="38" y="66"/>
                          <a:pt x="38" y="66"/>
                        </a:cubicBezTo>
                        <a:cubicBezTo>
                          <a:pt x="38" y="66"/>
                          <a:pt x="38" y="66"/>
                          <a:pt x="38"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5"/>
                          <a:pt x="39" y="65"/>
                          <a:pt x="39" y="65"/>
                        </a:cubicBezTo>
                        <a:close/>
                        <a:moveTo>
                          <a:pt x="28" y="73"/>
                        </a:moveTo>
                        <a:cubicBezTo>
                          <a:pt x="28" y="73"/>
                          <a:pt x="28" y="73"/>
                          <a:pt x="28" y="73"/>
                        </a:cubicBezTo>
                        <a:cubicBezTo>
                          <a:pt x="28" y="74"/>
                          <a:pt x="28" y="74"/>
                          <a:pt x="28" y="74"/>
                        </a:cubicBezTo>
                        <a:cubicBezTo>
                          <a:pt x="28" y="74"/>
                          <a:pt x="28" y="74"/>
                          <a:pt x="28" y="74"/>
                        </a:cubicBezTo>
                        <a:cubicBezTo>
                          <a:pt x="28" y="74"/>
                          <a:pt x="28" y="74"/>
                          <a:pt x="28" y="74"/>
                        </a:cubicBezTo>
                        <a:cubicBezTo>
                          <a:pt x="28" y="74"/>
                          <a:pt x="28" y="74"/>
                          <a:pt x="28" y="74"/>
                        </a:cubicBezTo>
                        <a:cubicBezTo>
                          <a:pt x="28" y="74"/>
                          <a:pt x="28" y="74"/>
                          <a:pt x="28" y="74"/>
                        </a:cubicBezTo>
                        <a:lnTo>
                          <a:pt x="28" y="73"/>
                        </a:lnTo>
                        <a:close/>
                        <a:moveTo>
                          <a:pt x="58" y="41"/>
                        </a:moveTo>
                        <a:cubicBezTo>
                          <a:pt x="59" y="42"/>
                          <a:pt x="59" y="42"/>
                          <a:pt x="59" y="42"/>
                        </a:cubicBezTo>
                        <a:cubicBezTo>
                          <a:pt x="59" y="41"/>
                          <a:pt x="59" y="41"/>
                          <a:pt x="59" y="41"/>
                        </a:cubicBezTo>
                        <a:cubicBezTo>
                          <a:pt x="59" y="41"/>
                          <a:pt x="59" y="41"/>
                          <a:pt x="59" y="41"/>
                        </a:cubicBezTo>
                        <a:cubicBezTo>
                          <a:pt x="59" y="40"/>
                          <a:pt x="59" y="40"/>
                          <a:pt x="59" y="40"/>
                        </a:cubicBezTo>
                        <a:cubicBezTo>
                          <a:pt x="59" y="40"/>
                          <a:pt x="59" y="40"/>
                          <a:pt x="59" y="40"/>
                        </a:cubicBezTo>
                        <a:cubicBezTo>
                          <a:pt x="59" y="40"/>
                          <a:pt x="59" y="40"/>
                          <a:pt x="59" y="40"/>
                        </a:cubicBezTo>
                        <a:cubicBezTo>
                          <a:pt x="59" y="40"/>
                          <a:pt x="59" y="40"/>
                          <a:pt x="59" y="40"/>
                        </a:cubicBezTo>
                        <a:cubicBezTo>
                          <a:pt x="58" y="40"/>
                          <a:pt x="58" y="40"/>
                          <a:pt x="58" y="40"/>
                        </a:cubicBezTo>
                        <a:cubicBezTo>
                          <a:pt x="58" y="40"/>
                          <a:pt x="58" y="40"/>
                          <a:pt x="58" y="40"/>
                        </a:cubicBezTo>
                        <a:cubicBezTo>
                          <a:pt x="58" y="40"/>
                          <a:pt x="58" y="40"/>
                          <a:pt x="58" y="40"/>
                        </a:cubicBezTo>
                        <a:cubicBezTo>
                          <a:pt x="58" y="40"/>
                          <a:pt x="58" y="40"/>
                          <a:pt x="58" y="40"/>
                        </a:cubicBezTo>
                        <a:cubicBezTo>
                          <a:pt x="58" y="41"/>
                          <a:pt x="58" y="41"/>
                          <a:pt x="58" y="41"/>
                        </a:cubicBezTo>
                        <a:cubicBezTo>
                          <a:pt x="58" y="41"/>
                          <a:pt x="58" y="41"/>
                          <a:pt x="58" y="41"/>
                        </a:cubicBezTo>
                        <a:close/>
                        <a:moveTo>
                          <a:pt x="41" y="65"/>
                        </a:moveTo>
                        <a:cubicBezTo>
                          <a:pt x="41" y="64"/>
                          <a:pt x="41" y="64"/>
                          <a:pt x="41" y="64"/>
                        </a:cubicBezTo>
                        <a:cubicBezTo>
                          <a:pt x="41" y="64"/>
                          <a:pt x="41" y="64"/>
                          <a:pt x="41" y="64"/>
                        </a:cubicBezTo>
                        <a:cubicBezTo>
                          <a:pt x="41" y="65"/>
                          <a:pt x="41" y="65"/>
                          <a:pt x="41" y="65"/>
                        </a:cubicBezTo>
                        <a:cubicBezTo>
                          <a:pt x="41" y="65"/>
                          <a:pt x="41" y="65"/>
                          <a:pt x="41" y="65"/>
                        </a:cubicBezTo>
                        <a:cubicBezTo>
                          <a:pt x="41" y="65"/>
                          <a:pt x="41" y="65"/>
                          <a:pt x="41" y="65"/>
                        </a:cubicBezTo>
                        <a:cubicBezTo>
                          <a:pt x="41" y="66"/>
                          <a:pt x="41" y="66"/>
                          <a:pt x="41" y="66"/>
                        </a:cubicBezTo>
                        <a:cubicBezTo>
                          <a:pt x="41" y="66"/>
                          <a:pt x="41" y="66"/>
                          <a:pt x="41" y="66"/>
                        </a:cubicBezTo>
                        <a:cubicBezTo>
                          <a:pt x="41" y="66"/>
                          <a:pt x="41" y="66"/>
                          <a:pt x="41" y="66"/>
                        </a:cubicBezTo>
                        <a:cubicBezTo>
                          <a:pt x="41" y="66"/>
                          <a:pt x="41" y="66"/>
                          <a:pt x="41" y="66"/>
                        </a:cubicBezTo>
                        <a:cubicBezTo>
                          <a:pt x="42" y="66"/>
                          <a:pt x="42" y="66"/>
                          <a:pt x="42" y="66"/>
                        </a:cubicBezTo>
                        <a:cubicBezTo>
                          <a:pt x="42" y="65"/>
                          <a:pt x="42" y="65"/>
                          <a:pt x="42" y="65"/>
                        </a:cubicBezTo>
                        <a:lnTo>
                          <a:pt x="41" y="65"/>
                        </a:lnTo>
                        <a:close/>
                        <a:moveTo>
                          <a:pt x="58" y="42"/>
                        </a:moveTo>
                        <a:cubicBezTo>
                          <a:pt x="58" y="42"/>
                          <a:pt x="58" y="42"/>
                          <a:pt x="58" y="42"/>
                        </a:cubicBezTo>
                        <a:cubicBezTo>
                          <a:pt x="59" y="42"/>
                          <a:pt x="59" y="42"/>
                          <a:pt x="59" y="42"/>
                        </a:cubicBezTo>
                        <a:cubicBezTo>
                          <a:pt x="59" y="42"/>
                          <a:pt x="59" y="42"/>
                          <a:pt x="59" y="42"/>
                        </a:cubicBezTo>
                        <a:cubicBezTo>
                          <a:pt x="58" y="42"/>
                          <a:pt x="58" y="42"/>
                          <a:pt x="58" y="42"/>
                        </a:cubicBezTo>
                        <a:cubicBezTo>
                          <a:pt x="58" y="41"/>
                          <a:pt x="58" y="41"/>
                          <a:pt x="58" y="41"/>
                        </a:cubicBezTo>
                        <a:cubicBezTo>
                          <a:pt x="58" y="41"/>
                          <a:pt x="58" y="41"/>
                          <a:pt x="58" y="41"/>
                        </a:cubicBezTo>
                        <a:cubicBezTo>
                          <a:pt x="58" y="42"/>
                          <a:pt x="58" y="42"/>
                          <a:pt x="58" y="42"/>
                        </a:cubicBezTo>
                        <a:cubicBezTo>
                          <a:pt x="58" y="42"/>
                          <a:pt x="58" y="42"/>
                          <a:pt x="58" y="42"/>
                        </a:cubicBezTo>
                        <a:close/>
                        <a:moveTo>
                          <a:pt x="36" y="61"/>
                        </a:moveTo>
                        <a:cubicBezTo>
                          <a:pt x="35" y="62"/>
                          <a:pt x="35" y="62"/>
                          <a:pt x="35" y="62"/>
                        </a:cubicBezTo>
                        <a:cubicBezTo>
                          <a:pt x="36" y="62"/>
                          <a:pt x="36" y="62"/>
                          <a:pt x="36" y="62"/>
                        </a:cubicBezTo>
                        <a:cubicBezTo>
                          <a:pt x="36" y="62"/>
                          <a:pt x="36" y="62"/>
                          <a:pt x="36" y="62"/>
                        </a:cubicBezTo>
                        <a:cubicBezTo>
                          <a:pt x="36" y="62"/>
                          <a:pt x="36" y="62"/>
                          <a:pt x="36" y="62"/>
                        </a:cubicBezTo>
                        <a:cubicBezTo>
                          <a:pt x="36" y="63"/>
                          <a:pt x="36" y="63"/>
                          <a:pt x="36" y="63"/>
                        </a:cubicBezTo>
                        <a:cubicBezTo>
                          <a:pt x="36" y="63"/>
                          <a:pt x="36" y="63"/>
                          <a:pt x="36" y="63"/>
                        </a:cubicBezTo>
                        <a:cubicBezTo>
                          <a:pt x="36" y="63"/>
                          <a:pt x="36" y="63"/>
                          <a:pt x="36" y="63"/>
                        </a:cubicBezTo>
                        <a:cubicBezTo>
                          <a:pt x="36" y="62"/>
                          <a:pt x="36" y="62"/>
                          <a:pt x="36" y="62"/>
                        </a:cubicBezTo>
                        <a:cubicBezTo>
                          <a:pt x="36" y="61"/>
                          <a:pt x="36" y="61"/>
                          <a:pt x="36" y="61"/>
                        </a:cubicBezTo>
                        <a:cubicBezTo>
                          <a:pt x="36" y="61"/>
                          <a:pt x="36" y="61"/>
                          <a:pt x="36" y="61"/>
                        </a:cubicBezTo>
                        <a:close/>
                        <a:moveTo>
                          <a:pt x="56" y="49"/>
                        </a:moveTo>
                        <a:cubicBezTo>
                          <a:pt x="56" y="49"/>
                          <a:pt x="56" y="49"/>
                          <a:pt x="56" y="49"/>
                        </a:cubicBezTo>
                        <a:cubicBezTo>
                          <a:pt x="56" y="49"/>
                          <a:pt x="56" y="49"/>
                          <a:pt x="56" y="49"/>
                        </a:cubicBezTo>
                        <a:cubicBezTo>
                          <a:pt x="56" y="49"/>
                          <a:pt x="56" y="49"/>
                          <a:pt x="56" y="49"/>
                        </a:cubicBezTo>
                        <a:cubicBezTo>
                          <a:pt x="57" y="49"/>
                          <a:pt x="57" y="49"/>
                          <a:pt x="57" y="49"/>
                        </a:cubicBezTo>
                        <a:cubicBezTo>
                          <a:pt x="57" y="49"/>
                          <a:pt x="57" y="49"/>
                          <a:pt x="57" y="49"/>
                        </a:cubicBezTo>
                        <a:cubicBezTo>
                          <a:pt x="56" y="49"/>
                          <a:pt x="56" y="49"/>
                          <a:pt x="56" y="49"/>
                        </a:cubicBezTo>
                        <a:close/>
                        <a:moveTo>
                          <a:pt x="59" y="43"/>
                        </a:moveTo>
                        <a:cubicBezTo>
                          <a:pt x="59" y="43"/>
                          <a:pt x="59" y="43"/>
                          <a:pt x="59" y="43"/>
                        </a:cubicBezTo>
                        <a:cubicBezTo>
                          <a:pt x="59" y="43"/>
                          <a:pt x="59" y="43"/>
                          <a:pt x="59" y="43"/>
                        </a:cubicBezTo>
                        <a:cubicBezTo>
                          <a:pt x="59" y="43"/>
                          <a:pt x="59" y="43"/>
                          <a:pt x="59" y="43"/>
                        </a:cubicBezTo>
                        <a:cubicBezTo>
                          <a:pt x="59" y="43"/>
                          <a:pt x="59" y="43"/>
                          <a:pt x="59" y="43"/>
                        </a:cubicBezTo>
                        <a:cubicBezTo>
                          <a:pt x="59" y="43"/>
                          <a:pt x="59" y="43"/>
                          <a:pt x="59" y="43"/>
                        </a:cubicBezTo>
                        <a:cubicBezTo>
                          <a:pt x="59" y="43"/>
                          <a:pt x="59" y="43"/>
                          <a:pt x="59" y="43"/>
                        </a:cubicBezTo>
                        <a:cubicBezTo>
                          <a:pt x="58" y="43"/>
                          <a:pt x="58" y="43"/>
                          <a:pt x="58" y="43"/>
                        </a:cubicBezTo>
                        <a:cubicBezTo>
                          <a:pt x="58" y="42"/>
                          <a:pt x="58" y="42"/>
                          <a:pt x="58" y="42"/>
                        </a:cubicBezTo>
                        <a:cubicBezTo>
                          <a:pt x="58" y="42"/>
                          <a:pt x="58" y="42"/>
                          <a:pt x="58" y="42"/>
                        </a:cubicBezTo>
                        <a:cubicBezTo>
                          <a:pt x="58" y="43"/>
                          <a:pt x="58" y="43"/>
                          <a:pt x="58" y="43"/>
                        </a:cubicBezTo>
                        <a:cubicBezTo>
                          <a:pt x="58" y="44"/>
                          <a:pt x="58" y="44"/>
                          <a:pt x="58" y="44"/>
                        </a:cubicBezTo>
                        <a:cubicBezTo>
                          <a:pt x="58" y="44"/>
                          <a:pt x="58" y="44"/>
                          <a:pt x="58" y="44"/>
                        </a:cubicBezTo>
                        <a:cubicBezTo>
                          <a:pt x="58" y="44"/>
                          <a:pt x="58" y="44"/>
                          <a:pt x="58" y="44"/>
                        </a:cubicBezTo>
                        <a:cubicBezTo>
                          <a:pt x="58" y="43"/>
                          <a:pt x="58" y="43"/>
                          <a:pt x="58" y="43"/>
                        </a:cubicBezTo>
                        <a:cubicBezTo>
                          <a:pt x="57" y="43"/>
                          <a:pt x="57" y="43"/>
                          <a:pt x="57" y="43"/>
                        </a:cubicBezTo>
                        <a:cubicBezTo>
                          <a:pt x="57" y="43"/>
                          <a:pt x="57" y="43"/>
                          <a:pt x="57" y="43"/>
                        </a:cubicBezTo>
                        <a:cubicBezTo>
                          <a:pt x="57" y="43"/>
                          <a:pt x="57" y="43"/>
                          <a:pt x="57" y="43"/>
                        </a:cubicBezTo>
                        <a:cubicBezTo>
                          <a:pt x="57" y="43"/>
                          <a:pt x="57" y="43"/>
                          <a:pt x="57" y="43"/>
                        </a:cubicBezTo>
                        <a:cubicBezTo>
                          <a:pt x="58" y="43"/>
                          <a:pt x="58" y="43"/>
                          <a:pt x="58" y="43"/>
                        </a:cubicBezTo>
                        <a:cubicBezTo>
                          <a:pt x="57" y="43"/>
                          <a:pt x="57" y="43"/>
                          <a:pt x="57" y="43"/>
                        </a:cubicBezTo>
                        <a:cubicBezTo>
                          <a:pt x="58" y="44"/>
                          <a:pt x="58" y="44"/>
                          <a:pt x="58" y="44"/>
                        </a:cubicBezTo>
                        <a:cubicBezTo>
                          <a:pt x="57" y="44"/>
                          <a:pt x="57" y="44"/>
                          <a:pt x="57" y="44"/>
                        </a:cubicBezTo>
                        <a:cubicBezTo>
                          <a:pt x="57" y="43"/>
                          <a:pt x="57" y="43"/>
                          <a:pt x="57" y="43"/>
                        </a:cubicBezTo>
                        <a:cubicBezTo>
                          <a:pt x="57" y="43"/>
                          <a:pt x="57" y="43"/>
                          <a:pt x="57" y="43"/>
                        </a:cubicBezTo>
                        <a:cubicBezTo>
                          <a:pt x="57" y="44"/>
                          <a:pt x="57" y="44"/>
                          <a:pt x="57" y="44"/>
                        </a:cubicBezTo>
                        <a:cubicBezTo>
                          <a:pt x="57" y="44"/>
                          <a:pt x="57" y="44"/>
                          <a:pt x="57" y="44"/>
                        </a:cubicBezTo>
                        <a:cubicBezTo>
                          <a:pt x="57" y="44"/>
                          <a:pt x="57" y="44"/>
                          <a:pt x="57" y="44"/>
                        </a:cubicBezTo>
                        <a:cubicBezTo>
                          <a:pt x="57" y="44"/>
                          <a:pt x="57" y="44"/>
                          <a:pt x="57" y="44"/>
                        </a:cubicBezTo>
                        <a:cubicBezTo>
                          <a:pt x="56" y="43"/>
                          <a:pt x="56" y="43"/>
                          <a:pt x="56" y="43"/>
                        </a:cubicBezTo>
                        <a:cubicBezTo>
                          <a:pt x="56" y="43"/>
                          <a:pt x="56" y="43"/>
                          <a:pt x="56" y="43"/>
                        </a:cubicBezTo>
                        <a:cubicBezTo>
                          <a:pt x="56" y="43"/>
                          <a:pt x="56" y="43"/>
                          <a:pt x="56" y="43"/>
                        </a:cubicBezTo>
                        <a:cubicBezTo>
                          <a:pt x="56" y="43"/>
                          <a:pt x="56" y="43"/>
                          <a:pt x="56" y="43"/>
                        </a:cubicBezTo>
                        <a:cubicBezTo>
                          <a:pt x="56" y="43"/>
                          <a:pt x="56" y="43"/>
                          <a:pt x="56" y="43"/>
                        </a:cubicBezTo>
                        <a:cubicBezTo>
                          <a:pt x="57" y="43"/>
                          <a:pt x="57" y="43"/>
                          <a:pt x="57" y="43"/>
                        </a:cubicBezTo>
                        <a:cubicBezTo>
                          <a:pt x="57" y="43"/>
                          <a:pt x="57" y="43"/>
                          <a:pt x="57" y="43"/>
                        </a:cubicBezTo>
                        <a:cubicBezTo>
                          <a:pt x="57" y="43"/>
                          <a:pt x="57" y="43"/>
                          <a:pt x="57" y="43"/>
                        </a:cubicBezTo>
                        <a:cubicBezTo>
                          <a:pt x="57" y="43"/>
                          <a:pt x="57" y="43"/>
                          <a:pt x="57" y="43"/>
                        </a:cubicBezTo>
                        <a:cubicBezTo>
                          <a:pt x="57" y="42"/>
                          <a:pt x="57" y="42"/>
                          <a:pt x="57" y="42"/>
                        </a:cubicBezTo>
                        <a:cubicBezTo>
                          <a:pt x="57" y="42"/>
                          <a:pt x="57" y="42"/>
                          <a:pt x="57" y="42"/>
                        </a:cubicBezTo>
                        <a:cubicBezTo>
                          <a:pt x="57" y="42"/>
                          <a:pt x="57" y="42"/>
                          <a:pt x="57" y="42"/>
                        </a:cubicBezTo>
                        <a:cubicBezTo>
                          <a:pt x="57" y="42"/>
                          <a:pt x="57" y="42"/>
                          <a:pt x="57" y="42"/>
                        </a:cubicBezTo>
                        <a:cubicBezTo>
                          <a:pt x="57" y="42"/>
                          <a:pt x="57" y="42"/>
                          <a:pt x="57" y="42"/>
                        </a:cubicBezTo>
                        <a:cubicBezTo>
                          <a:pt x="57" y="42"/>
                          <a:pt x="57" y="42"/>
                          <a:pt x="57" y="42"/>
                        </a:cubicBezTo>
                        <a:cubicBezTo>
                          <a:pt x="58" y="42"/>
                          <a:pt x="58" y="42"/>
                          <a:pt x="58" y="42"/>
                        </a:cubicBezTo>
                        <a:cubicBezTo>
                          <a:pt x="58" y="42"/>
                          <a:pt x="58" y="42"/>
                          <a:pt x="58" y="42"/>
                        </a:cubicBezTo>
                        <a:cubicBezTo>
                          <a:pt x="58" y="41"/>
                          <a:pt x="58" y="41"/>
                          <a:pt x="58" y="41"/>
                        </a:cubicBezTo>
                        <a:cubicBezTo>
                          <a:pt x="58" y="41"/>
                          <a:pt x="58" y="41"/>
                          <a:pt x="58" y="41"/>
                        </a:cubicBezTo>
                        <a:cubicBezTo>
                          <a:pt x="57" y="41"/>
                          <a:pt x="57" y="41"/>
                          <a:pt x="57" y="41"/>
                        </a:cubicBezTo>
                        <a:cubicBezTo>
                          <a:pt x="57" y="40"/>
                          <a:pt x="57" y="40"/>
                          <a:pt x="57" y="40"/>
                        </a:cubicBezTo>
                        <a:cubicBezTo>
                          <a:pt x="57" y="40"/>
                          <a:pt x="57" y="40"/>
                          <a:pt x="57" y="40"/>
                        </a:cubicBezTo>
                        <a:cubicBezTo>
                          <a:pt x="57" y="40"/>
                          <a:pt x="57" y="40"/>
                          <a:pt x="57" y="40"/>
                        </a:cubicBezTo>
                        <a:cubicBezTo>
                          <a:pt x="56" y="40"/>
                          <a:pt x="56" y="40"/>
                          <a:pt x="56" y="40"/>
                        </a:cubicBezTo>
                        <a:cubicBezTo>
                          <a:pt x="56" y="40"/>
                          <a:pt x="56" y="40"/>
                          <a:pt x="56" y="40"/>
                        </a:cubicBezTo>
                        <a:cubicBezTo>
                          <a:pt x="56" y="39"/>
                          <a:pt x="56" y="39"/>
                          <a:pt x="56" y="39"/>
                        </a:cubicBezTo>
                        <a:cubicBezTo>
                          <a:pt x="56" y="39"/>
                          <a:pt x="56" y="39"/>
                          <a:pt x="56" y="39"/>
                        </a:cubicBezTo>
                        <a:cubicBezTo>
                          <a:pt x="56" y="39"/>
                          <a:pt x="56" y="39"/>
                          <a:pt x="56" y="39"/>
                        </a:cubicBezTo>
                        <a:cubicBezTo>
                          <a:pt x="55" y="39"/>
                          <a:pt x="55" y="39"/>
                          <a:pt x="55" y="39"/>
                        </a:cubicBezTo>
                        <a:cubicBezTo>
                          <a:pt x="55" y="39"/>
                          <a:pt x="55" y="39"/>
                          <a:pt x="55" y="39"/>
                        </a:cubicBezTo>
                        <a:cubicBezTo>
                          <a:pt x="55" y="39"/>
                          <a:pt x="55" y="39"/>
                          <a:pt x="55" y="39"/>
                        </a:cubicBezTo>
                        <a:cubicBezTo>
                          <a:pt x="55" y="39"/>
                          <a:pt x="55" y="39"/>
                          <a:pt x="55" y="39"/>
                        </a:cubicBezTo>
                        <a:cubicBezTo>
                          <a:pt x="55" y="38"/>
                          <a:pt x="55" y="38"/>
                          <a:pt x="55" y="38"/>
                        </a:cubicBezTo>
                        <a:cubicBezTo>
                          <a:pt x="55" y="38"/>
                          <a:pt x="55" y="38"/>
                          <a:pt x="55" y="38"/>
                        </a:cubicBezTo>
                        <a:cubicBezTo>
                          <a:pt x="55" y="38"/>
                          <a:pt x="55" y="38"/>
                          <a:pt x="55" y="38"/>
                        </a:cubicBezTo>
                        <a:cubicBezTo>
                          <a:pt x="55" y="38"/>
                          <a:pt x="55" y="38"/>
                          <a:pt x="55" y="38"/>
                        </a:cubicBezTo>
                        <a:cubicBezTo>
                          <a:pt x="55" y="38"/>
                          <a:pt x="55" y="38"/>
                          <a:pt x="55"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5" y="38"/>
                          <a:pt x="55" y="38"/>
                          <a:pt x="55" y="38"/>
                        </a:cubicBezTo>
                        <a:cubicBezTo>
                          <a:pt x="54" y="37"/>
                          <a:pt x="54" y="37"/>
                          <a:pt x="54" y="37"/>
                        </a:cubicBezTo>
                        <a:cubicBezTo>
                          <a:pt x="54" y="37"/>
                          <a:pt x="54" y="37"/>
                          <a:pt x="54" y="37"/>
                        </a:cubicBezTo>
                        <a:cubicBezTo>
                          <a:pt x="54" y="37"/>
                          <a:pt x="54" y="37"/>
                          <a:pt x="54" y="37"/>
                        </a:cubicBezTo>
                        <a:cubicBezTo>
                          <a:pt x="53" y="37"/>
                          <a:pt x="53" y="37"/>
                          <a:pt x="53" y="37"/>
                        </a:cubicBezTo>
                        <a:cubicBezTo>
                          <a:pt x="53" y="37"/>
                          <a:pt x="53" y="37"/>
                          <a:pt x="53" y="37"/>
                        </a:cubicBezTo>
                        <a:cubicBezTo>
                          <a:pt x="53" y="38"/>
                          <a:pt x="53" y="38"/>
                          <a:pt x="53" y="38"/>
                        </a:cubicBezTo>
                        <a:cubicBezTo>
                          <a:pt x="53" y="38"/>
                          <a:pt x="53" y="38"/>
                          <a:pt x="53" y="38"/>
                        </a:cubicBezTo>
                        <a:cubicBezTo>
                          <a:pt x="53" y="38"/>
                          <a:pt x="53" y="38"/>
                          <a:pt x="53" y="38"/>
                        </a:cubicBezTo>
                        <a:cubicBezTo>
                          <a:pt x="53" y="38"/>
                          <a:pt x="53" y="38"/>
                          <a:pt x="53" y="38"/>
                        </a:cubicBezTo>
                        <a:cubicBezTo>
                          <a:pt x="53" y="39"/>
                          <a:pt x="53" y="39"/>
                          <a:pt x="53" y="39"/>
                        </a:cubicBezTo>
                        <a:cubicBezTo>
                          <a:pt x="52" y="39"/>
                          <a:pt x="52" y="39"/>
                          <a:pt x="52" y="39"/>
                        </a:cubicBezTo>
                        <a:cubicBezTo>
                          <a:pt x="52" y="38"/>
                          <a:pt x="52" y="38"/>
                          <a:pt x="52" y="38"/>
                        </a:cubicBezTo>
                        <a:cubicBezTo>
                          <a:pt x="51" y="38"/>
                          <a:pt x="51" y="38"/>
                          <a:pt x="51" y="38"/>
                        </a:cubicBezTo>
                        <a:cubicBezTo>
                          <a:pt x="50" y="37"/>
                          <a:pt x="50" y="37"/>
                          <a:pt x="50" y="37"/>
                        </a:cubicBezTo>
                        <a:cubicBezTo>
                          <a:pt x="50" y="37"/>
                          <a:pt x="50" y="37"/>
                          <a:pt x="50" y="37"/>
                        </a:cubicBezTo>
                        <a:cubicBezTo>
                          <a:pt x="50" y="36"/>
                          <a:pt x="50" y="36"/>
                          <a:pt x="50" y="36"/>
                        </a:cubicBezTo>
                        <a:cubicBezTo>
                          <a:pt x="50" y="36"/>
                          <a:pt x="50" y="36"/>
                          <a:pt x="50" y="36"/>
                        </a:cubicBezTo>
                        <a:cubicBezTo>
                          <a:pt x="50" y="35"/>
                          <a:pt x="50" y="35"/>
                          <a:pt x="50" y="35"/>
                        </a:cubicBezTo>
                        <a:cubicBezTo>
                          <a:pt x="50" y="35"/>
                          <a:pt x="50" y="35"/>
                          <a:pt x="50" y="35"/>
                        </a:cubicBezTo>
                        <a:cubicBezTo>
                          <a:pt x="49" y="34"/>
                          <a:pt x="49" y="34"/>
                          <a:pt x="49" y="34"/>
                        </a:cubicBezTo>
                        <a:cubicBezTo>
                          <a:pt x="48" y="33"/>
                          <a:pt x="48" y="33"/>
                          <a:pt x="48" y="33"/>
                        </a:cubicBezTo>
                        <a:cubicBezTo>
                          <a:pt x="49" y="32"/>
                          <a:pt x="49" y="32"/>
                          <a:pt x="49" y="32"/>
                        </a:cubicBezTo>
                        <a:cubicBezTo>
                          <a:pt x="49" y="32"/>
                          <a:pt x="49" y="32"/>
                          <a:pt x="49" y="32"/>
                        </a:cubicBezTo>
                        <a:cubicBezTo>
                          <a:pt x="49" y="32"/>
                          <a:pt x="49" y="32"/>
                          <a:pt x="49" y="32"/>
                        </a:cubicBezTo>
                        <a:cubicBezTo>
                          <a:pt x="49" y="31"/>
                          <a:pt x="49" y="31"/>
                          <a:pt x="49" y="31"/>
                        </a:cubicBezTo>
                        <a:cubicBezTo>
                          <a:pt x="49" y="31"/>
                          <a:pt x="49" y="31"/>
                          <a:pt x="49" y="31"/>
                        </a:cubicBezTo>
                        <a:cubicBezTo>
                          <a:pt x="48" y="30"/>
                          <a:pt x="48" y="30"/>
                          <a:pt x="48" y="30"/>
                        </a:cubicBezTo>
                        <a:cubicBezTo>
                          <a:pt x="48" y="30"/>
                          <a:pt x="48" y="30"/>
                          <a:pt x="48" y="30"/>
                        </a:cubicBezTo>
                        <a:cubicBezTo>
                          <a:pt x="48" y="31"/>
                          <a:pt x="48" y="31"/>
                          <a:pt x="48" y="31"/>
                        </a:cubicBezTo>
                        <a:cubicBezTo>
                          <a:pt x="47" y="31"/>
                          <a:pt x="47" y="31"/>
                          <a:pt x="47" y="31"/>
                        </a:cubicBezTo>
                        <a:cubicBezTo>
                          <a:pt x="46" y="31"/>
                          <a:pt x="46" y="31"/>
                          <a:pt x="46" y="31"/>
                        </a:cubicBezTo>
                        <a:cubicBezTo>
                          <a:pt x="45" y="31"/>
                          <a:pt x="45" y="31"/>
                          <a:pt x="45" y="31"/>
                        </a:cubicBezTo>
                        <a:cubicBezTo>
                          <a:pt x="45" y="31"/>
                          <a:pt x="45" y="31"/>
                          <a:pt x="45" y="31"/>
                        </a:cubicBezTo>
                        <a:cubicBezTo>
                          <a:pt x="45" y="30"/>
                          <a:pt x="45" y="30"/>
                          <a:pt x="45"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3" y="30"/>
                          <a:pt x="43" y="30"/>
                          <a:pt x="43" y="30"/>
                        </a:cubicBezTo>
                        <a:cubicBezTo>
                          <a:pt x="43" y="29"/>
                          <a:pt x="43" y="29"/>
                          <a:pt x="43" y="29"/>
                        </a:cubicBezTo>
                        <a:cubicBezTo>
                          <a:pt x="42" y="29"/>
                          <a:pt x="42" y="29"/>
                          <a:pt x="42" y="29"/>
                        </a:cubicBezTo>
                        <a:cubicBezTo>
                          <a:pt x="43" y="28"/>
                          <a:pt x="43" y="28"/>
                          <a:pt x="43" y="28"/>
                        </a:cubicBezTo>
                        <a:cubicBezTo>
                          <a:pt x="43" y="28"/>
                          <a:pt x="43" y="28"/>
                          <a:pt x="43" y="28"/>
                        </a:cubicBezTo>
                        <a:cubicBezTo>
                          <a:pt x="43" y="28"/>
                          <a:pt x="43" y="28"/>
                          <a:pt x="43" y="28"/>
                        </a:cubicBezTo>
                        <a:cubicBezTo>
                          <a:pt x="43" y="27"/>
                          <a:pt x="43" y="27"/>
                          <a:pt x="43" y="27"/>
                        </a:cubicBezTo>
                        <a:cubicBezTo>
                          <a:pt x="42" y="27"/>
                          <a:pt x="42" y="27"/>
                          <a:pt x="42" y="27"/>
                        </a:cubicBezTo>
                        <a:cubicBezTo>
                          <a:pt x="42" y="27"/>
                          <a:pt x="42" y="27"/>
                          <a:pt x="42" y="27"/>
                        </a:cubicBezTo>
                        <a:cubicBezTo>
                          <a:pt x="42" y="26"/>
                          <a:pt x="42" y="26"/>
                          <a:pt x="42" y="26"/>
                        </a:cubicBezTo>
                        <a:cubicBezTo>
                          <a:pt x="42" y="26"/>
                          <a:pt x="42" y="26"/>
                          <a:pt x="42" y="26"/>
                        </a:cubicBezTo>
                        <a:cubicBezTo>
                          <a:pt x="42" y="26"/>
                          <a:pt x="42" y="26"/>
                          <a:pt x="42" y="26"/>
                        </a:cubicBezTo>
                        <a:cubicBezTo>
                          <a:pt x="42" y="26"/>
                          <a:pt x="42" y="26"/>
                          <a:pt x="42" y="26"/>
                        </a:cubicBezTo>
                        <a:cubicBezTo>
                          <a:pt x="42" y="25"/>
                          <a:pt x="42" y="25"/>
                          <a:pt x="42" y="25"/>
                        </a:cubicBezTo>
                        <a:cubicBezTo>
                          <a:pt x="42" y="25"/>
                          <a:pt x="42" y="25"/>
                          <a:pt x="42" y="25"/>
                        </a:cubicBezTo>
                        <a:cubicBezTo>
                          <a:pt x="42" y="25"/>
                          <a:pt x="42" y="25"/>
                          <a:pt x="42" y="25"/>
                        </a:cubicBezTo>
                        <a:cubicBezTo>
                          <a:pt x="42" y="25"/>
                          <a:pt x="42" y="25"/>
                          <a:pt x="42" y="25"/>
                        </a:cubicBezTo>
                        <a:cubicBezTo>
                          <a:pt x="40" y="18"/>
                          <a:pt x="37" y="11"/>
                          <a:pt x="35" y="4"/>
                        </a:cubicBezTo>
                        <a:cubicBezTo>
                          <a:pt x="35" y="4"/>
                          <a:pt x="35" y="4"/>
                          <a:pt x="35" y="4"/>
                        </a:cubicBezTo>
                        <a:cubicBezTo>
                          <a:pt x="35" y="3"/>
                          <a:pt x="35" y="3"/>
                          <a:pt x="35" y="3"/>
                        </a:cubicBezTo>
                        <a:cubicBezTo>
                          <a:pt x="34" y="3"/>
                          <a:pt x="34" y="3"/>
                          <a:pt x="34" y="3"/>
                        </a:cubicBezTo>
                        <a:cubicBezTo>
                          <a:pt x="34" y="3"/>
                          <a:pt x="34" y="3"/>
                          <a:pt x="34"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0" y="1"/>
                          <a:pt x="30" y="1"/>
                          <a:pt x="30" y="1"/>
                        </a:cubicBezTo>
                        <a:cubicBezTo>
                          <a:pt x="30" y="0"/>
                          <a:pt x="30" y="0"/>
                          <a:pt x="30" y="0"/>
                        </a:cubicBezTo>
                        <a:cubicBezTo>
                          <a:pt x="29" y="0"/>
                          <a:pt x="29" y="0"/>
                          <a:pt x="29" y="0"/>
                        </a:cubicBezTo>
                        <a:cubicBezTo>
                          <a:pt x="29" y="0"/>
                          <a:pt x="29" y="0"/>
                          <a:pt x="29" y="0"/>
                        </a:cubicBezTo>
                        <a:cubicBezTo>
                          <a:pt x="28" y="0"/>
                          <a:pt x="28" y="0"/>
                          <a:pt x="28" y="0"/>
                        </a:cubicBezTo>
                        <a:cubicBezTo>
                          <a:pt x="28" y="0"/>
                          <a:pt x="28" y="0"/>
                          <a:pt x="28" y="0"/>
                        </a:cubicBezTo>
                        <a:cubicBezTo>
                          <a:pt x="27" y="0"/>
                          <a:pt x="27" y="0"/>
                          <a:pt x="27" y="0"/>
                        </a:cubicBezTo>
                        <a:cubicBezTo>
                          <a:pt x="27" y="0"/>
                          <a:pt x="27" y="0"/>
                          <a:pt x="27" y="0"/>
                        </a:cubicBezTo>
                        <a:cubicBezTo>
                          <a:pt x="26" y="0"/>
                          <a:pt x="26" y="0"/>
                          <a:pt x="26" y="0"/>
                        </a:cubicBezTo>
                        <a:cubicBezTo>
                          <a:pt x="26" y="1"/>
                          <a:pt x="26" y="1"/>
                          <a:pt x="26" y="1"/>
                        </a:cubicBezTo>
                        <a:cubicBezTo>
                          <a:pt x="26" y="1"/>
                          <a:pt x="26" y="1"/>
                          <a:pt x="26" y="1"/>
                        </a:cubicBezTo>
                        <a:cubicBezTo>
                          <a:pt x="26" y="1"/>
                          <a:pt x="26" y="1"/>
                          <a:pt x="26" y="1"/>
                        </a:cubicBezTo>
                        <a:cubicBezTo>
                          <a:pt x="26" y="1"/>
                          <a:pt x="26" y="1"/>
                          <a:pt x="26" y="1"/>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3" y="3"/>
                          <a:pt x="23" y="3"/>
                          <a:pt x="23" y="3"/>
                        </a:cubicBezTo>
                        <a:cubicBezTo>
                          <a:pt x="23" y="3"/>
                          <a:pt x="23" y="3"/>
                          <a:pt x="23" y="3"/>
                        </a:cubicBezTo>
                        <a:cubicBezTo>
                          <a:pt x="23" y="3"/>
                          <a:pt x="23" y="3"/>
                          <a:pt x="23" y="3"/>
                        </a:cubicBezTo>
                        <a:cubicBezTo>
                          <a:pt x="23" y="3"/>
                          <a:pt x="23" y="3"/>
                          <a:pt x="23" y="3"/>
                        </a:cubicBezTo>
                        <a:cubicBezTo>
                          <a:pt x="23" y="4"/>
                          <a:pt x="23" y="4"/>
                          <a:pt x="23" y="4"/>
                        </a:cubicBezTo>
                        <a:cubicBezTo>
                          <a:pt x="22" y="4"/>
                          <a:pt x="22" y="4"/>
                          <a:pt x="22" y="4"/>
                        </a:cubicBezTo>
                        <a:cubicBezTo>
                          <a:pt x="21" y="4"/>
                          <a:pt x="21" y="4"/>
                          <a:pt x="21" y="4"/>
                        </a:cubicBezTo>
                        <a:cubicBezTo>
                          <a:pt x="20" y="5"/>
                          <a:pt x="20" y="5"/>
                          <a:pt x="20" y="5"/>
                        </a:cubicBezTo>
                        <a:cubicBezTo>
                          <a:pt x="20" y="6"/>
                          <a:pt x="20" y="6"/>
                          <a:pt x="20" y="6"/>
                        </a:cubicBezTo>
                        <a:cubicBezTo>
                          <a:pt x="18" y="5"/>
                          <a:pt x="18" y="5"/>
                          <a:pt x="18" y="5"/>
                        </a:cubicBezTo>
                        <a:cubicBezTo>
                          <a:pt x="17" y="5"/>
                          <a:pt x="17" y="5"/>
                          <a:pt x="17" y="5"/>
                        </a:cubicBezTo>
                        <a:cubicBezTo>
                          <a:pt x="17" y="4"/>
                          <a:pt x="17" y="4"/>
                          <a:pt x="17" y="4"/>
                        </a:cubicBezTo>
                        <a:cubicBezTo>
                          <a:pt x="17" y="3"/>
                          <a:pt x="17" y="3"/>
                          <a:pt x="17" y="3"/>
                        </a:cubicBezTo>
                        <a:cubicBezTo>
                          <a:pt x="17" y="2"/>
                          <a:pt x="17" y="2"/>
                          <a:pt x="17" y="2"/>
                        </a:cubicBezTo>
                        <a:cubicBezTo>
                          <a:pt x="16" y="2"/>
                          <a:pt x="16" y="2"/>
                          <a:pt x="16" y="2"/>
                        </a:cubicBezTo>
                        <a:cubicBezTo>
                          <a:pt x="16" y="1"/>
                          <a:pt x="16" y="1"/>
                          <a:pt x="16" y="1"/>
                        </a:cubicBezTo>
                        <a:cubicBezTo>
                          <a:pt x="14" y="2"/>
                          <a:pt x="14" y="2"/>
                          <a:pt x="14" y="2"/>
                        </a:cubicBezTo>
                        <a:cubicBezTo>
                          <a:pt x="14" y="2"/>
                          <a:pt x="14" y="2"/>
                          <a:pt x="14" y="2"/>
                        </a:cubicBezTo>
                        <a:cubicBezTo>
                          <a:pt x="14" y="2"/>
                          <a:pt x="14" y="2"/>
                          <a:pt x="14" y="2"/>
                        </a:cubicBezTo>
                        <a:cubicBezTo>
                          <a:pt x="13" y="2"/>
                          <a:pt x="13" y="2"/>
                          <a:pt x="13" y="2"/>
                        </a:cubicBezTo>
                        <a:cubicBezTo>
                          <a:pt x="12" y="8"/>
                          <a:pt x="10" y="14"/>
                          <a:pt x="8" y="19"/>
                        </a:cubicBezTo>
                        <a:cubicBezTo>
                          <a:pt x="8" y="20"/>
                          <a:pt x="8" y="20"/>
                          <a:pt x="8" y="20"/>
                        </a:cubicBezTo>
                        <a:cubicBezTo>
                          <a:pt x="8" y="22"/>
                          <a:pt x="8" y="23"/>
                          <a:pt x="8" y="24"/>
                        </a:cubicBezTo>
                        <a:cubicBezTo>
                          <a:pt x="8" y="25"/>
                          <a:pt x="8" y="25"/>
                          <a:pt x="8" y="25"/>
                        </a:cubicBezTo>
                        <a:cubicBezTo>
                          <a:pt x="8" y="26"/>
                          <a:pt x="8" y="26"/>
                          <a:pt x="8" y="26"/>
                        </a:cubicBezTo>
                        <a:cubicBezTo>
                          <a:pt x="7" y="26"/>
                          <a:pt x="7" y="26"/>
                          <a:pt x="7" y="26"/>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7" y="28"/>
                          <a:pt x="7" y="28"/>
                          <a:pt x="7" y="28"/>
                        </a:cubicBezTo>
                        <a:cubicBezTo>
                          <a:pt x="7" y="29"/>
                          <a:pt x="7" y="29"/>
                          <a:pt x="7" y="29"/>
                        </a:cubicBezTo>
                        <a:cubicBezTo>
                          <a:pt x="7" y="30"/>
                          <a:pt x="7" y="30"/>
                          <a:pt x="7" y="30"/>
                        </a:cubicBezTo>
                        <a:cubicBezTo>
                          <a:pt x="7" y="30"/>
                          <a:pt x="7" y="30"/>
                          <a:pt x="7" y="30"/>
                        </a:cubicBezTo>
                        <a:cubicBezTo>
                          <a:pt x="7" y="30"/>
                          <a:pt x="7" y="30"/>
                          <a:pt x="7" y="30"/>
                        </a:cubicBezTo>
                        <a:cubicBezTo>
                          <a:pt x="7" y="31"/>
                          <a:pt x="7" y="31"/>
                          <a:pt x="7" y="31"/>
                        </a:cubicBezTo>
                        <a:cubicBezTo>
                          <a:pt x="8" y="31"/>
                          <a:pt x="8" y="31"/>
                          <a:pt x="8" y="31"/>
                        </a:cubicBezTo>
                        <a:cubicBezTo>
                          <a:pt x="8" y="32"/>
                          <a:pt x="8" y="32"/>
                          <a:pt x="8"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4"/>
                          <a:pt x="7" y="34"/>
                          <a:pt x="7" y="34"/>
                        </a:cubicBezTo>
                        <a:cubicBezTo>
                          <a:pt x="7" y="34"/>
                          <a:pt x="7" y="34"/>
                          <a:pt x="7" y="34"/>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6"/>
                          <a:pt x="8" y="36"/>
                          <a:pt x="8" y="36"/>
                        </a:cubicBezTo>
                        <a:cubicBezTo>
                          <a:pt x="8" y="37"/>
                          <a:pt x="8" y="37"/>
                          <a:pt x="8" y="37"/>
                        </a:cubicBezTo>
                        <a:cubicBezTo>
                          <a:pt x="7" y="38"/>
                          <a:pt x="7" y="38"/>
                          <a:pt x="7" y="38"/>
                        </a:cubicBezTo>
                        <a:cubicBezTo>
                          <a:pt x="7" y="38"/>
                          <a:pt x="7" y="38"/>
                          <a:pt x="7" y="38"/>
                        </a:cubicBezTo>
                        <a:cubicBezTo>
                          <a:pt x="7" y="38"/>
                          <a:pt x="7" y="38"/>
                          <a:pt x="7" y="38"/>
                        </a:cubicBezTo>
                        <a:cubicBezTo>
                          <a:pt x="7" y="38"/>
                          <a:pt x="7" y="38"/>
                          <a:pt x="7" y="38"/>
                        </a:cubicBezTo>
                        <a:cubicBezTo>
                          <a:pt x="7" y="39"/>
                          <a:pt x="7" y="39"/>
                          <a:pt x="7" y="39"/>
                        </a:cubicBezTo>
                        <a:cubicBezTo>
                          <a:pt x="7" y="39"/>
                          <a:pt x="7" y="39"/>
                          <a:pt x="7" y="39"/>
                        </a:cubicBezTo>
                        <a:cubicBezTo>
                          <a:pt x="7" y="39"/>
                          <a:pt x="7" y="39"/>
                          <a:pt x="7" y="39"/>
                        </a:cubicBezTo>
                        <a:cubicBezTo>
                          <a:pt x="7" y="39"/>
                          <a:pt x="7" y="39"/>
                          <a:pt x="7" y="39"/>
                        </a:cubicBezTo>
                        <a:cubicBezTo>
                          <a:pt x="8" y="40"/>
                          <a:pt x="8" y="40"/>
                          <a:pt x="8" y="40"/>
                        </a:cubicBezTo>
                        <a:cubicBezTo>
                          <a:pt x="7" y="40"/>
                          <a:pt x="7" y="40"/>
                          <a:pt x="7" y="40"/>
                        </a:cubicBezTo>
                        <a:cubicBezTo>
                          <a:pt x="7" y="40"/>
                          <a:pt x="7" y="40"/>
                          <a:pt x="7" y="40"/>
                        </a:cubicBezTo>
                        <a:cubicBezTo>
                          <a:pt x="7" y="40"/>
                          <a:pt x="7" y="40"/>
                          <a:pt x="7" y="40"/>
                        </a:cubicBezTo>
                        <a:cubicBezTo>
                          <a:pt x="7" y="40"/>
                          <a:pt x="7" y="40"/>
                          <a:pt x="7" y="40"/>
                        </a:cubicBezTo>
                        <a:cubicBezTo>
                          <a:pt x="7" y="41"/>
                          <a:pt x="7" y="41"/>
                          <a:pt x="7" y="41"/>
                        </a:cubicBezTo>
                        <a:cubicBezTo>
                          <a:pt x="6" y="41"/>
                          <a:pt x="6" y="41"/>
                          <a:pt x="6" y="41"/>
                        </a:cubicBezTo>
                        <a:cubicBezTo>
                          <a:pt x="6" y="42"/>
                          <a:pt x="6" y="42"/>
                          <a:pt x="6" y="42"/>
                        </a:cubicBezTo>
                        <a:cubicBezTo>
                          <a:pt x="5" y="42"/>
                          <a:pt x="5" y="42"/>
                          <a:pt x="5" y="42"/>
                        </a:cubicBezTo>
                        <a:cubicBezTo>
                          <a:pt x="5" y="44"/>
                          <a:pt x="5" y="44"/>
                          <a:pt x="5" y="44"/>
                        </a:cubicBezTo>
                        <a:cubicBezTo>
                          <a:pt x="4" y="45"/>
                          <a:pt x="4" y="45"/>
                          <a:pt x="4" y="45"/>
                        </a:cubicBezTo>
                        <a:cubicBezTo>
                          <a:pt x="4" y="46"/>
                          <a:pt x="4" y="46"/>
                          <a:pt x="4" y="46"/>
                        </a:cubicBezTo>
                        <a:cubicBezTo>
                          <a:pt x="5" y="46"/>
                          <a:pt x="5" y="46"/>
                          <a:pt x="5" y="46"/>
                        </a:cubicBezTo>
                        <a:cubicBezTo>
                          <a:pt x="5" y="46"/>
                          <a:pt x="5" y="46"/>
                          <a:pt x="5" y="46"/>
                        </a:cubicBezTo>
                        <a:cubicBezTo>
                          <a:pt x="5" y="46"/>
                          <a:pt x="5" y="46"/>
                          <a:pt x="5" y="46"/>
                        </a:cubicBezTo>
                        <a:cubicBezTo>
                          <a:pt x="6" y="46"/>
                          <a:pt x="6" y="46"/>
                          <a:pt x="6" y="46"/>
                        </a:cubicBezTo>
                        <a:cubicBezTo>
                          <a:pt x="6" y="47"/>
                          <a:pt x="6" y="47"/>
                          <a:pt x="6" y="47"/>
                        </a:cubicBezTo>
                        <a:cubicBezTo>
                          <a:pt x="6" y="47"/>
                          <a:pt x="6" y="47"/>
                          <a:pt x="6" y="47"/>
                        </a:cubicBezTo>
                        <a:cubicBezTo>
                          <a:pt x="6" y="47"/>
                          <a:pt x="6" y="47"/>
                          <a:pt x="6" y="47"/>
                        </a:cubicBezTo>
                        <a:cubicBezTo>
                          <a:pt x="5" y="47"/>
                          <a:pt x="5" y="47"/>
                          <a:pt x="5" y="47"/>
                        </a:cubicBezTo>
                        <a:cubicBezTo>
                          <a:pt x="5" y="47"/>
                          <a:pt x="5" y="47"/>
                          <a:pt x="5" y="47"/>
                        </a:cubicBezTo>
                        <a:cubicBezTo>
                          <a:pt x="4" y="47"/>
                          <a:pt x="4" y="47"/>
                          <a:pt x="4" y="47"/>
                        </a:cubicBezTo>
                        <a:cubicBezTo>
                          <a:pt x="4" y="47"/>
                          <a:pt x="4" y="47"/>
                          <a:pt x="4" y="47"/>
                        </a:cubicBezTo>
                        <a:cubicBezTo>
                          <a:pt x="4" y="47"/>
                          <a:pt x="4" y="47"/>
                          <a:pt x="4" y="47"/>
                        </a:cubicBezTo>
                        <a:cubicBezTo>
                          <a:pt x="4" y="47"/>
                          <a:pt x="4" y="47"/>
                          <a:pt x="4" y="47"/>
                        </a:cubicBezTo>
                        <a:cubicBezTo>
                          <a:pt x="3" y="47"/>
                          <a:pt x="3" y="47"/>
                          <a:pt x="3" y="47"/>
                        </a:cubicBezTo>
                        <a:cubicBezTo>
                          <a:pt x="3" y="48"/>
                          <a:pt x="3" y="48"/>
                          <a:pt x="3" y="48"/>
                        </a:cubicBezTo>
                        <a:cubicBezTo>
                          <a:pt x="4" y="48"/>
                          <a:pt x="4" y="48"/>
                          <a:pt x="4" y="48"/>
                        </a:cubicBezTo>
                        <a:cubicBezTo>
                          <a:pt x="4" y="49"/>
                          <a:pt x="4" y="49"/>
                          <a:pt x="4" y="49"/>
                        </a:cubicBezTo>
                        <a:cubicBezTo>
                          <a:pt x="4" y="49"/>
                          <a:pt x="4" y="49"/>
                          <a:pt x="4" y="49"/>
                        </a:cubicBezTo>
                        <a:cubicBezTo>
                          <a:pt x="4" y="50"/>
                          <a:pt x="4" y="50"/>
                          <a:pt x="4" y="50"/>
                        </a:cubicBezTo>
                        <a:cubicBezTo>
                          <a:pt x="4" y="50"/>
                          <a:pt x="4" y="50"/>
                          <a:pt x="4" y="50"/>
                        </a:cubicBezTo>
                        <a:cubicBezTo>
                          <a:pt x="4" y="50"/>
                          <a:pt x="4" y="50"/>
                          <a:pt x="4" y="50"/>
                        </a:cubicBezTo>
                        <a:cubicBezTo>
                          <a:pt x="4" y="50"/>
                          <a:pt x="4" y="50"/>
                          <a:pt x="4" y="50"/>
                        </a:cubicBezTo>
                        <a:cubicBezTo>
                          <a:pt x="4" y="51"/>
                          <a:pt x="4" y="51"/>
                          <a:pt x="4" y="51"/>
                        </a:cubicBezTo>
                        <a:cubicBezTo>
                          <a:pt x="4" y="51"/>
                          <a:pt x="4" y="51"/>
                          <a:pt x="4" y="51"/>
                        </a:cubicBezTo>
                        <a:cubicBezTo>
                          <a:pt x="4" y="51"/>
                          <a:pt x="4" y="51"/>
                          <a:pt x="4" y="51"/>
                        </a:cubicBezTo>
                        <a:cubicBezTo>
                          <a:pt x="3" y="51"/>
                          <a:pt x="3" y="51"/>
                          <a:pt x="3" y="51"/>
                        </a:cubicBezTo>
                        <a:cubicBezTo>
                          <a:pt x="2" y="49"/>
                          <a:pt x="2" y="49"/>
                          <a:pt x="2" y="49"/>
                        </a:cubicBezTo>
                        <a:cubicBezTo>
                          <a:pt x="2" y="49"/>
                          <a:pt x="2" y="49"/>
                          <a:pt x="2" y="49"/>
                        </a:cubicBezTo>
                        <a:cubicBezTo>
                          <a:pt x="2" y="49"/>
                          <a:pt x="2" y="49"/>
                          <a:pt x="2" y="49"/>
                        </a:cubicBezTo>
                        <a:cubicBezTo>
                          <a:pt x="1" y="49"/>
                          <a:pt x="1" y="49"/>
                          <a:pt x="1" y="49"/>
                        </a:cubicBezTo>
                        <a:cubicBezTo>
                          <a:pt x="1" y="50"/>
                          <a:pt x="1" y="50"/>
                          <a:pt x="1" y="50"/>
                        </a:cubicBezTo>
                        <a:cubicBezTo>
                          <a:pt x="1" y="50"/>
                          <a:pt x="1" y="50"/>
                          <a:pt x="1" y="50"/>
                        </a:cubicBezTo>
                        <a:cubicBezTo>
                          <a:pt x="1" y="50"/>
                          <a:pt x="1" y="50"/>
                          <a:pt x="1" y="50"/>
                        </a:cubicBezTo>
                        <a:cubicBezTo>
                          <a:pt x="1" y="50"/>
                          <a:pt x="1" y="50"/>
                          <a:pt x="1" y="50"/>
                        </a:cubicBezTo>
                        <a:cubicBezTo>
                          <a:pt x="0" y="50"/>
                          <a:pt x="0" y="50"/>
                          <a:pt x="0" y="50"/>
                        </a:cubicBezTo>
                        <a:cubicBezTo>
                          <a:pt x="4" y="62"/>
                          <a:pt x="8" y="73"/>
                          <a:pt x="11" y="84"/>
                        </a:cubicBezTo>
                        <a:cubicBezTo>
                          <a:pt x="11" y="84"/>
                          <a:pt x="11" y="84"/>
                          <a:pt x="11" y="84"/>
                        </a:cubicBezTo>
                        <a:cubicBezTo>
                          <a:pt x="11" y="85"/>
                          <a:pt x="11" y="85"/>
                          <a:pt x="11" y="85"/>
                        </a:cubicBezTo>
                        <a:cubicBezTo>
                          <a:pt x="12" y="85"/>
                          <a:pt x="12" y="85"/>
                          <a:pt x="12" y="85"/>
                        </a:cubicBezTo>
                        <a:cubicBezTo>
                          <a:pt x="12" y="85"/>
                          <a:pt x="12" y="85"/>
                          <a:pt x="12" y="85"/>
                        </a:cubicBezTo>
                        <a:cubicBezTo>
                          <a:pt x="12" y="85"/>
                          <a:pt x="12" y="85"/>
                          <a:pt x="12" y="85"/>
                        </a:cubicBezTo>
                        <a:cubicBezTo>
                          <a:pt x="12" y="85"/>
                          <a:pt x="12" y="85"/>
                          <a:pt x="12" y="85"/>
                        </a:cubicBezTo>
                        <a:cubicBezTo>
                          <a:pt x="12" y="86"/>
                          <a:pt x="12" y="86"/>
                          <a:pt x="12" y="86"/>
                        </a:cubicBezTo>
                        <a:cubicBezTo>
                          <a:pt x="12" y="86"/>
                          <a:pt x="12" y="86"/>
                          <a:pt x="12" y="86"/>
                        </a:cubicBezTo>
                        <a:cubicBezTo>
                          <a:pt x="12" y="86"/>
                          <a:pt x="12" y="86"/>
                          <a:pt x="12" y="86"/>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3" y="88"/>
                          <a:pt x="13" y="88"/>
                          <a:pt x="13" y="88"/>
                        </a:cubicBezTo>
                        <a:cubicBezTo>
                          <a:pt x="13" y="88"/>
                          <a:pt x="14" y="89"/>
                          <a:pt x="14" y="89"/>
                        </a:cubicBezTo>
                        <a:cubicBezTo>
                          <a:pt x="15" y="89"/>
                          <a:pt x="15" y="89"/>
                          <a:pt x="15" y="89"/>
                        </a:cubicBezTo>
                        <a:cubicBezTo>
                          <a:pt x="15" y="89"/>
                          <a:pt x="15" y="89"/>
                          <a:pt x="15" y="89"/>
                        </a:cubicBezTo>
                        <a:cubicBezTo>
                          <a:pt x="15" y="89"/>
                          <a:pt x="15" y="89"/>
                          <a:pt x="15" y="89"/>
                        </a:cubicBezTo>
                        <a:cubicBezTo>
                          <a:pt x="15" y="90"/>
                          <a:pt x="15" y="90"/>
                          <a:pt x="15" y="90"/>
                        </a:cubicBezTo>
                        <a:cubicBezTo>
                          <a:pt x="15" y="90"/>
                          <a:pt x="15" y="90"/>
                          <a:pt x="15" y="90"/>
                        </a:cubicBezTo>
                        <a:cubicBezTo>
                          <a:pt x="15" y="90"/>
                          <a:pt x="15" y="90"/>
                          <a:pt x="15" y="90"/>
                        </a:cubicBezTo>
                        <a:cubicBezTo>
                          <a:pt x="15" y="91"/>
                          <a:pt x="15" y="91"/>
                          <a:pt x="15" y="91"/>
                        </a:cubicBezTo>
                        <a:cubicBezTo>
                          <a:pt x="15" y="91"/>
                          <a:pt x="15" y="91"/>
                          <a:pt x="15" y="91"/>
                        </a:cubicBezTo>
                        <a:cubicBezTo>
                          <a:pt x="15" y="91"/>
                          <a:pt x="15" y="91"/>
                          <a:pt x="15" y="91"/>
                        </a:cubicBezTo>
                        <a:cubicBezTo>
                          <a:pt x="16" y="91"/>
                          <a:pt x="16" y="91"/>
                          <a:pt x="16" y="91"/>
                        </a:cubicBezTo>
                        <a:cubicBezTo>
                          <a:pt x="16" y="92"/>
                          <a:pt x="16" y="92"/>
                          <a:pt x="17" y="92"/>
                        </a:cubicBezTo>
                        <a:cubicBezTo>
                          <a:pt x="17" y="92"/>
                          <a:pt x="17" y="92"/>
                          <a:pt x="17" y="91"/>
                        </a:cubicBezTo>
                        <a:cubicBezTo>
                          <a:pt x="17" y="91"/>
                          <a:pt x="17" y="91"/>
                          <a:pt x="17" y="91"/>
                        </a:cubicBezTo>
                        <a:cubicBezTo>
                          <a:pt x="17" y="91"/>
                          <a:pt x="17" y="91"/>
                          <a:pt x="17" y="91"/>
                        </a:cubicBezTo>
                        <a:cubicBezTo>
                          <a:pt x="17" y="91"/>
                          <a:pt x="17" y="91"/>
                          <a:pt x="17" y="91"/>
                        </a:cubicBezTo>
                        <a:cubicBezTo>
                          <a:pt x="18" y="92"/>
                          <a:pt x="18" y="92"/>
                          <a:pt x="18" y="92"/>
                        </a:cubicBezTo>
                        <a:cubicBezTo>
                          <a:pt x="18" y="92"/>
                          <a:pt x="18" y="92"/>
                          <a:pt x="18" y="92"/>
                        </a:cubicBezTo>
                        <a:cubicBezTo>
                          <a:pt x="18" y="92"/>
                          <a:pt x="18" y="92"/>
                          <a:pt x="18" y="92"/>
                        </a:cubicBezTo>
                        <a:cubicBezTo>
                          <a:pt x="18" y="90"/>
                          <a:pt x="18" y="90"/>
                          <a:pt x="18" y="90"/>
                        </a:cubicBezTo>
                        <a:cubicBezTo>
                          <a:pt x="18" y="90"/>
                          <a:pt x="18" y="90"/>
                          <a:pt x="18" y="90"/>
                        </a:cubicBezTo>
                        <a:cubicBezTo>
                          <a:pt x="18" y="90"/>
                          <a:pt x="18" y="90"/>
                          <a:pt x="18" y="90"/>
                        </a:cubicBezTo>
                        <a:cubicBezTo>
                          <a:pt x="19" y="89"/>
                          <a:pt x="19" y="89"/>
                          <a:pt x="19" y="89"/>
                        </a:cubicBezTo>
                        <a:cubicBezTo>
                          <a:pt x="18" y="89"/>
                          <a:pt x="18" y="89"/>
                          <a:pt x="18" y="89"/>
                        </a:cubicBezTo>
                        <a:cubicBezTo>
                          <a:pt x="18" y="89"/>
                          <a:pt x="18" y="89"/>
                          <a:pt x="18" y="89"/>
                        </a:cubicBezTo>
                        <a:cubicBezTo>
                          <a:pt x="19" y="89"/>
                          <a:pt x="19" y="89"/>
                          <a:pt x="19" y="89"/>
                        </a:cubicBezTo>
                        <a:cubicBezTo>
                          <a:pt x="18" y="88"/>
                          <a:pt x="18" y="88"/>
                          <a:pt x="18" y="88"/>
                        </a:cubicBezTo>
                        <a:cubicBezTo>
                          <a:pt x="18" y="88"/>
                          <a:pt x="18" y="88"/>
                          <a:pt x="18" y="88"/>
                        </a:cubicBezTo>
                        <a:cubicBezTo>
                          <a:pt x="18" y="87"/>
                          <a:pt x="18" y="87"/>
                          <a:pt x="18" y="87"/>
                        </a:cubicBezTo>
                        <a:cubicBezTo>
                          <a:pt x="18" y="87"/>
                          <a:pt x="18" y="87"/>
                          <a:pt x="18" y="87"/>
                        </a:cubicBezTo>
                        <a:cubicBezTo>
                          <a:pt x="19" y="87"/>
                          <a:pt x="19" y="87"/>
                          <a:pt x="19" y="87"/>
                        </a:cubicBezTo>
                        <a:cubicBezTo>
                          <a:pt x="19" y="86"/>
                          <a:pt x="19" y="86"/>
                          <a:pt x="19" y="86"/>
                        </a:cubicBezTo>
                        <a:cubicBezTo>
                          <a:pt x="19" y="86"/>
                          <a:pt x="19" y="86"/>
                          <a:pt x="19" y="86"/>
                        </a:cubicBezTo>
                        <a:cubicBezTo>
                          <a:pt x="19" y="86"/>
                          <a:pt x="19" y="86"/>
                          <a:pt x="19" y="86"/>
                        </a:cubicBezTo>
                        <a:cubicBezTo>
                          <a:pt x="19" y="86"/>
                          <a:pt x="19" y="86"/>
                          <a:pt x="19" y="86"/>
                        </a:cubicBezTo>
                        <a:cubicBezTo>
                          <a:pt x="20" y="86"/>
                          <a:pt x="20" y="86"/>
                          <a:pt x="20" y="86"/>
                        </a:cubicBezTo>
                        <a:cubicBezTo>
                          <a:pt x="20" y="85"/>
                          <a:pt x="20" y="85"/>
                          <a:pt x="20" y="85"/>
                        </a:cubicBezTo>
                        <a:cubicBezTo>
                          <a:pt x="20" y="85"/>
                          <a:pt x="20" y="85"/>
                          <a:pt x="20" y="85"/>
                        </a:cubicBezTo>
                        <a:cubicBezTo>
                          <a:pt x="20" y="85"/>
                          <a:pt x="20" y="85"/>
                          <a:pt x="20" y="85"/>
                        </a:cubicBezTo>
                        <a:cubicBezTo>
                          <a:pt x="20" y="85"/>
                          <a:pt x="20" y="85"/>
                          <a:pt x="20" y="85"/>
                        </a:cubicBezTo>
                        <a:cubicBezTo>
                          <a:pt x="20" y="85"/>
                          <a:pt x="20" y="85"/>
                          <a:pt x="20" y="85"/>
                        </a:cubicBezTo>
                        <a:cubicBezTo>
                          <a:pt x="20" y="85"/>
                          <a:pt x="20" y="85"/>
                          <a:pt x="20" y="85"/>
                        </a:cubicBezTo>
                        <a:cubicBezTo>
                          <a:pt x="20" y="84"/>
                          <a:pt x="20" y="84"/>
                          <a:pt x="20" y="84"/>
                        </a:cubicBezTo>
                        <a:cubicBezTo>
                          <a:pt x="20" y="84"/>
                          <a:pt x="20" y="84"/>
                          <a:pt x="20" y="84"/>
                        </a:cubicBezTo>
                        <a:cubicBezTo>
                          <a:pt x="21" y="84"/>
                          <a:pt x="21" y="84"/>
                          <a:pt x="21" y="84"/>
                        </a:cubicBezTo>
                        <a:cubicBezTo>
                          <a:pt x="21" y="84"/>
                          <a:pt x="21" y="84"/>
                          <a:pt x="21" y="84"/>
                        </a:cubicBezTo>
                        <a:cubicBezTo>
                          <a:pt x="21" y="83"/>
                          <a:pt x="21" y="83"/>
                          <a:pt x="21" y="83"/>
                        </a:cubicBezTo>
                        <a:cubicBezTo>
                          <a:pt x="21" y="83"/>
                          <a:pt x="21" y="83"/>
                          <a:pt x="21" y="83"/>
                        </a:cubicBezTo>
                        <a:cubicBezTo>
                          <a:pt x="21" y="83"/>
                          <a:pt x="21" y="83"/>
                          <a:pt x="21" y="83"/>
                        </a:cubicBezTo>
                        <a:cubicBezTo>
                          <a:pt x="20" y="83"/>
                          <a:pt x="20" y="83"/>
                          <a:pt x="20" y="83"/>
                        </a:cubicBezTo>
                        <a:cubicBezTo>
                          <a:pt x="20" y="84"/>
                          <a:pt x="20" y="84"/>
                          <a:pt x="20" y="84"/>
                        </a:cubicBezTo>
                        <a:cubicBezTo>
                          <a:pt x="20" y="83"/>
                          <a:pt x="20" y="83"/>
                          <a:pt x="20" y="83"/>
                        </a:cubicBezTo>
                        <a:cubicBezTo>
                          <a:pt x="20" y="83"/>
                          <a:pt x="20" y="83"/>
                          <a:pt x="20" y="83"/>
                        </a:cubicBezTo>
                        <a:cubicBezTo>
                          <a:pt x="20" y="83"/>
                          <a:pt x="20" y="83"/>
                          <a:pt x="20" y="83"/>
                        </a:cubicBezTo>
                        <a:cubicBezTo>
                          <a:pt x="20" y="82"/>
                          <a:pt x="20" y="82"/>
                          <a:pt x="20" y="82"/>
                        </a:cubicBezTo>
                        <a:cubicBezTo>
                          <a:pt x="20" y="82"/>
                          <a:pt x="20" y="82"/>
                          <a:pt x="20" y="82"/>
                        </a:cubicBezTo>
                        <a:cubicBezTo>
                          <a:pt x="20" y="82"/>
                          <a:pt x="20" y="82"/>
                          <a:pt x="20" y="82"/>
                        </a:cubicBezTo>
                        <a:cubicBezTo>
                          <a:pt x="20" y="82"/>
                          <a:pt x="20" y="82"/>
                          <a:pt x="20" y="82"/>
                        </a:cubicBezTo>
                        <a:cubicBezTo>
                          <a:pt x="21" y="82"/>
                          <a:pt x="21" y="82"/>
                          <a:pt x="21" y="82"/>
                        </a:cubicBezTo>
                        <a:cubicBezTo>
                          <a:pt x="21" y="82"/>
                          <a:pt x="21" y="82"/>
                          <a:pt x="21" y="82"/>
                        </a:cubicBezTo>
                        <a:cubicBezTo>
                          <a:pt x="21" y="81"/>
                          <a:pt x="21" y="81"/>
                          <a:pt x="21" y="81"/>
                        </a:cubicBezTo>
                        <a:cubicBezTo>
                          <a:pt x="21" y="81"/>
                          <a:pt x="21" y="81"/>
                          <a:pt x="21" y="81"/>
                        </a:cubicBezTo>
                        <a:cubicBezTo>
                          <a:pt x="21" y="81"/>
                          <a:pt x="21" y="81"/>
                          <a:pt x="21" y="81"/>
                        </a:cubicBezTo>
                        <a:cubicBezTo>
                          <a:pt x="21" y="81"/>
                          <a:pt x="21" y="81"/>
                          <a:pt x="21" y="81"/>
                        </a:cubicBezTo>
                        <a:cubicBezTo>
                          <a:pt x="21" y="81"/>
                          <a:pt x="21" y="81"/>
                          <a:pt x="21" y="81"/>
                        </a:cubicBezTo>
                        <a:cubicBezTo>
                          <a:pt x="22" y="81"/>
                          <a:pt x="22" y="81"/>
                          <a:pt x="22" y="81"/>
                        </a:cubicBezTo>
                        <a:cubicBezTo>
                          <a:pt x="22" y="81"/>
                          <a:pt x="22" y="81"/>
                          <a:pt x="22" y="81"/>
                        </a:cubicBezTo>
                        <a:cubicBezTo>
                          <a:pt x="22" y="81"/>
                          <a:pt x="22" y="81"/>
                          <a:pt x="22" y="81"/>
                        </a:cubicBezTo>
                        <a:cubicBezTo>
                          <a:pt x="22" y="80"/>
                          <a:pt x="22" y="80"/>
                          <a:pt x="22" y="80"/>
                        </a:cubicBezTo>
                        <a:cubicBezTo>
                          <a:pt x="22" y="80"/>
                          <a:pt x="22" y="80"/>
                          <a:pt x="22" y="80"/>
                        </a:cubicBezTo>
                        <a:cubicBezTo>
                          <a:pt x="21" y="79"/>
                          <a:pt x="21" y="79"/>
                          <a:pt x="21" y="79"/>
                        </a:cubicBezTo>
                        <a:cubicBezTo>
                          <a:pt x="21" y="79"/>
                          <a:pt x="21" y="79"/>
                          <a:pt x="21" y="79"/>
                        </a:cubicBezTo>
                        <a:cubicBezTo>
                          <a:pt x="21" y="80"/>
                          <a:pt x="21" y="80"/>
                          <a:pt x="21" y="80"/>
                        </a:cubicBezTo>
                        <a:cubicBezTo>
                          <a:pt x="20" y="80"/>
                          <a:pt x="20" y="80"/>
                          <a:pt x="20" y="80"/>
                        </a:cubicBezTo>
                        <a:cubicBezTo>
                          <a:pt x="20" y="79"/>
                          <a:pt x="20" y="79"/>
                          <a:pt x="20" y="79"/>
                        </a:cubicBezTo>
                        <a:cubicBezTo>
                          <a:pt x="21" y="79"/>
                          <a:pt x="21" y="79"/>
                          <a:pt x="21" y="79"/>
                        </a:cubicBezTo>
                        <a:cubicBezTo>
                          <a:pt x="21" y="79"/>
                          <a:pt x="21" y="79"/>
                          <a:pt x="21" y="79"/>
                        </a:cubicBezTo>
                        <a:cubicBezTo>
                          <a:pt x="21" y="79"/>
                          <a:pt x="21" y="79"/>
                          <a:pt x="21" y="79"/>
                        </a:cubicBezTo>
                        <a:cubicBezTo>
                          <a:pt x="21" y="79"/>
                          <a:pt x="21" y="79"/>
                          <a:pt x="21" y="79"/>
                        </a:cubicBezTo>
                        <a:cubicBezTo>
                          <a:pt x="21" y="79"/>
                          <a:pt x="21" y="79"/>
                          <a:pt x="21" y="79"/>
                        </a:cubicBezTo>
                        <a:cubicBezTo>
                          <a:pt x="21" y="78"/>
                          <a:pt x="21" y="78"/>
                          <a:pt x="21" y="78"/>
                        </a:cubicBezTo>
                        <a:cubicBezTo>
                          <a:pt x="21" y="78"/>
                          <a:pt x="21" y="78"/>
                          <a:pt x="21" y="78"/>
                        </a:cubicBezTo>
                        <a:cubicBezTo>
                          <a:pt x="21" y="77"/>
                          <a:pt x="21" y="77"/>
                          <a:pt x="21" y="77"/>
                        </a:cubicBezTo>
                        <a:cubicBezTo>
                          <a:pt x="21" y="77"/>
                          <a:pt x="21" y="77"/>
                          <a:pt x="21" y="77"/>
                        </a:cubicBezTo>
                        <a:cubicBezTo>
                          <a:pt x="22" y="76"/>
                          <a:pt x="22" y="76"/>
                          <a:pt x="22" y="76"/>
                        </a:cubicBezTo>
                        <a:cubicBezTo>
                          <a:pt x="22" y="76"/>
                          <a:pt x="22" y="76"/>
                          <a:pt x="22" y="76"/>
                        </a:cubicBezTo>
                        <a:cubicBezTo>
                          <a:pt x="22" y="76"/>
                          <a:pt x="22" y="76"/>
                          <a:pt x="22" y="76"/>
                        </a:cubicBezTo>
                        <a:cubicBezTo>
                          <a:pt x="22" y="75"/>
                          <a:pt x="22" y="75"/>
                          <a:pt x="22" y="75"/>
                        </a:cubicBezTo>
                        <a:cubicBezTo>
                          <a:pt x="23" y="75"/>
                          <a:pt x="23" y="75"/>
                          <a:pt x="23" y="75"/>
                        </a:cubicBezTo>
                        <a:cubicBezTo>
                          <a:pt x="23" y="75"/>
                          <a:pt x="23" y="75"/>
                          <a:pt x="23" y="75"/>
                        </a:cubicBezTo>
                        <a:cubicBezTo>
                          <a:pt x="23" y="75"/>
                          <a:pt x="23" y="75"/>
                          <a:pt x="23" y="75"/>
                        </a:cubicBezTo>
                        <a:cubicBezTo>
                          <a:pt x="23" y="74"/>
                          <a:pt x="23" y="74"/>
                          <a:pt x="23" y="74"/>
                        </a:cubicBezTo>
                        <a:cubicBezTo>
                          <a:pt x="23" y="74"/>
                          <a:pt x="23" y="74"/>
                          <a:pt x="23" y="74"/>
                        </a:cubicBezTo>
                        <a:cubicBezTo>
                          <a:pt x="23" y="74"/>
                          <a:pt x="23" y="74"/>
                          <a:pt x="23" y="74"/>
                        </a:cubicBezTo>
                        <a:cubicBezTo>
                          <a:pt x="23" y="74"/>
                          <a:pt x="23" y="74"/>
                          <a:pt x="23" y="74"/>
                        </a:cubicBezTo>
                        <a:cubicBezTo>
                          <a:pt x="23" y="75"/>
                          <a:pt x="23" y="75"/>
                          <a:pt x="23" y="75"/>
                        </a:cubicBezTo>
                        <a:cubicBezTo>
                          <a:pt x="23" y="75"/>
                          <a:pt x="23" y="75"/>
                          <a:pt x="23" y="75"/>
                        </a:cubicBezTo>
                        <a:cubicBezTo>
                          <a:pt x="23" y="75"/>
                          <a:pt x="23" y="75"/>
                          <a:pt x="23" y="75"/>
                        </a:cubicBezTo>
                        <a:cubicBezTo>
                          <a:pt x="23" y="75"/>
                          <a:pt x="23" y="75"/>
                          <a:pt x="23" y="75"/>
                        </a:cubicBezTo>
                        <a:cubicBezTo>
                          <a:pt x="24" y="74"/>
                          <a:pt x="24" y="74"/>
                          <a:pt x="24" y="74"/>
                        </a:cubicBezTo>
                        <a:cubicBezTo>
                          <a:pt x="24" y="74"/>
                          <a:pt x="24" y="74"/>
                          <a:pt x="24" y="74"/>
                        </a:cubicBezTo>
                        <a:cubicBezTo>
                          <a:pt x="24" y="75"/>
                          <a:pt x="24" y="75"/>
                          <a:pt x="24" y="75"/>
                        </a:cubicBezTo>
                        <a:cubicBezTo>
                          <a:pt x="23" y="76"/>
                          <a:pt x="23" y="76"/>
                          <a:pt x="23" y="76"/>
                        </a:cubicBezTo>
                        <a:cubicBezTo>
                          <a:pt x="23" y="77"/>
                          <a:pt x="23" y="77"/>
                          <a:pt x="23" y="77"/>
                        </a:cubicBezTo>
                        <a:cubicBezTo>
                          <a:pt x="24" y="77"/>
                          <a:pt x="24" y="77"/>
                          <a:pt x="24" y="77"/>
                        </a:cubicBezTo>
                        <a:cubicBezTo>
                          <a:pt x="24" y="76"/>
                          <a:pt x="24" y="76"/>
                          <a:pt x="24" y="76"/>
                        </a:cubicBezTo>
                        <a:cubicBezTo>
                          <a:pt x="24" y="76"/>
                          <a:pt x="24" y="76"/>
                          <a:pt x="24" y="76"/>
                        </a:cubicBezTo>
                        <a:cubicBezTo>
                          <a:pt x="24" y="76"/>
                          <a:pt x="24" y="76"/>
                          <a:pt x="24" y="76"/>
                        </a:cubicBezTo>
                        <a:cubicBezTo>
                          <a:pt x="24" y="75"/>
                          <a:pt x="24" y="75"/>
                          <a:pt x="24" y="75"/>
                        </a:cubicBezTo>
                        <a:cubicBezTo>
                          <a:pt x="24" y="75"/>
                          <a:pt x="24" y="75"/>
                          <a:pt x="24" y="75"/>
                        </a:cubicBezTo>
                        <a:cubicBezTo>
                          <a:pt x="24" y="74"/>
                          <a:pt x="24" y="74"/>
                          <a:pt x="24" y="74"/>
                        </a:cubicBezTo>
                        <a:cubicBezTo>
                          <a:pt x="24" y="74"/>
                          <a:pt x="24" y="74"/>
                          <a:pt x="24" y="74"/>
                        </a:cubicBezTo>
                        <a:cubicBezTo>
                          <a:pt x="24" y="75"/>
                          <a:pt x="24" y="75"/>
                          <a:pt x="24" y="75"/>
                        </a:cubicBezTo>
                        <a:cubicBezTo>
                          <a:pt x="24" y="77"/>
                          <a:pt x="24" y="77"/>
                          <a:pt x="24" y="77"/>
                        </a:cubicBezTo>
                        <a:cubicBezTo>
                          <a:pt x="24" y="77"/>
                          <a:pt x="24" y="77"/>
                          <a:pt x="24" y="77"/>
                        </a:cubicBezTo>
                        <a:cubicBezTo>
                          <a:pt x="24" y="77"/>
                          <a:pt x="24" y="77"/>
                          <a:pt x="24" y="77"/>
                        </a:cubicBezTo>
                        <a:cubicBezTo>
                          <a:pt x="24" y="77"/>
                          <a:pt x="24" y="77"/>
                          <a:pt x="24" y="77"/>
                        </a:cubicBezTo>
                        <a:cubicBezTo>
                          <a:pt x="24" y="76"/>
                          <a:pt x="24" y="76"/>
                          <a:pt x="24" y="76"/>
                        </a:cubicBezTo>
                        <a:cubicBezTo>
                          <a:pt x="24" y="76"/>
                          <a:pt x="24" y="76"/>
                          <a:pt x="24" y="76"/>
                        </a:cubicBezTo>
                        <a:cubicBezTo>
                          <a:pt x="24" y="76"/>
                          <a:pt x="24" y="76"/>
                          <a:pt x="24" y="76"/>
                        </a:cubicBezTo>
                        <a:cubicBezTo>
                          <a:pt x="24" y="76"/>
                          <a:pt x="24" y="76"/>
                          <a:pt x="24" y="76"/>
                        </a:cubicBezTo>
                        <a:cubicBezTo>
                          <a:pt x="25" y="75"/>
                          <a:pt x="25" y="75"/>
                          <a:pt x="25" y="75"/>
                        </a:cubicBezTo>
                        <a:cubicBezTo>
                          <a:pt x="25" y="75"/>
                          <a:pt x="25" y="75"/>
                          <a:pt x="25" y="75"/>
                        </a:cubicBezTo>
                        <a:cubicBezTo>
                          <a:pt x="25" y="75"/>
                          <a:pt x="25" y="75"/>
                          <a:pt x="25" y="75"/>
                        </a:cubicBezTo>
                        <a:cubicBezTo>
                          <a:pt x="25" y="75"/>
                          <a:pt x="25" y="75"/>
                          <a:pt x="25" y="75"/>
                        </a:cubicBezTo>
                        <a:cubicBezTo>
                          <a:pt x="25" y="75"/>
                          <a:pt x="25" y="75"/>
                          <a:pt x="25" y="75"/>
                        </a:cubicBezTo>
                        <a:cubicBezTo>
                          <a:pt x="25" y="74"/>
                          <a:pt x="25" y="74"/>
                          <a:pt x="25" y="74"/>
                        </a:cubicBezTo>
                        <a:cubicBezTo>
                          <a:pt x="25" y="74"/>
                          <a:pt x="25" y="74"/>
                          <a:pt x="25" y="74"/>
                        </a:cubicBezTo>
                        <a:cubicBezTo>
                          <a:pt x="25" y="74"/>
                          <a:pt x="25" y="74"/>
                          <a:pt x="25" y="74"/>
                        </a:cubicBezTo>
                        <a:cubicBezTo>
                          <a:pt x="24" y="74"/>
                          <a:pt x="24" y="74"/>
                          <a:pt x="24"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6" y="74"/>
                          <a:pt x="26" y="74"/>
                          <a:pt x="26" y="74"/>
                        </a:cubicBezTo>
                        <a:cubicBezTo>
                          <a:pt x="26" y="75"/>
                          <a:pt x="26" y="75"/>
                          <a:pt x="26" y="75"/>
                        </a:cubicBezTo>
                        <a:cubicBezTo>
                          <a:pt x="26" y="75"/>
                          <a:pt x="26" y="75"/>
                          <a:pt x="26" y="75"/>
                        </a:cubicBezTo>
                        <a:cubicBezTo>
                          <a:pt x="26" y="75"/>
                          <a:pt x="26" y="75"/>
                          <a:pt x="26" y="75"/>
                        </a:cubicBezTo>
                        <a:cubicBezTo>
                          <a:pt x="25" y="75"/>
                          <a:pt x="25" y="75"/>
                          <a:pt x="25" y="75"/>
                        </a:cubicBezTo>
                        <a:cubicBezTo>
                          <a:pt x="26" y="75"/>
                          <a:pt x="26" y="75"/>
                          <a:pt x="26" y="75"/>
                        </a:cubicBezTo>
                        <a:cubicBezTo>
                          <a:pt x="26" y="76"/>
                          <a:pt x="26" y="76"/>
                          <a:pt x="26" y="76"/>
                        </a:cubicBezTo>
                        <a:cubicBezTo>
                          <a:pt x="26" y="76"/>
                          <a:pt x="26" y="76"/>
                          <a:pt x="26" y="76"/>
                        </a:cubicBezTo>
                        <a:cubicBezTo>
                          <a:pt x="26" y="76"/>
                          <a:pt x="26" y="76"/>
                          <a:pt x="26" y="76"/>
                        </a:cubicBezTo>
                        <a:cubicBezTo>
                          <a:pt x="26" y="77"/>
                          <a:pt x="26" y="77"/>
                          <a:pt x="26" y="77"/>
                        </a:cubicBezTo>
                        <a:cubicBezTo>
                          <a:pt x="26" y="77"/>
                          <a:pt x="26" y="77"/>
                          <a:pt x="26" y="77"/>
                        </a:cubicBezTo>
                        <a:cubicBezTo>
                          <a:pt x="26" y="77"/>
                          <a:pt x="26" y="77"/>
                          <a:pt x="26" y="77"/>
                        </a:cubicBezTo>
                        <a:cubicBezTo>
                          <a:pt x="26" y="76"/>
                          <a:pt x="26" y="76"/>
                          <a:pt x="26" y="76"/>
                        </a:cubicBezTo>
                        <a:cubicBezTo>
                          <a:pt x="27" y="76"/>
                          <a:pt x="27" y="76"/>
                          <a:pt x="27" y="76"/>
                        </a:cubicBezTo>
                        <a:cubicBezTo>
                          <a:pt x="27" y="76"/>
                          <a:pt x="27" y="76"/>
                          <a:pt x="27" y="76"/>
                        </a:cubicBezTo>
                        <a:cubicBezTo>
                          <a:pt x="27" y="76"/>
                          <a:pt x="27" y="76"/>
                          <a:pt x="27" y="76"/>
                        </a:cubicBezTo>
                        <a:cubicBezTo>
                          <a:pt x="27" y="75"/>
                          <a:pt x="27" y="75"/>
                          <a:pt x="27" y="75"/>
                        </a:cubicBezTo>
                        <a:cubicBezTo>
                          <a:pt x="27" y="75"/>
                          <a:pt x="27" y="75"/>
                          <a:pt x="27" y="75"/>
                        </a:cubicBezTo>
                        <a:cubicBezTo>
                          <a:pt x="26" y="75"/>
                          <a:pt x="26" y="75"/>
                          <a:pt x="26" y="75"/>
                        </a:cubicBezTo>
                        <a:cubicBezTo>
                          <a:pt x="26" y="74"/>
                          <a:pt x="26" y="74"/>
                          <a:pt x="26" y="74"/>
                        </a:cubicBezTo>
                        <a:cubicBezTo>
                          <a:pt x="26" y="74"/>
                          <a:pt x="26" y="74"/>
                          <a:pt x="26" y="74"/>
                        </a:cubicBezTo>
                        <a:cubicBezTo>
                          <a:pt x="25" y="72"/>
                          <a:pt x="25" y="72"/>
                          <a:pt x="25" y="72"/>
                        </a:cubicBezTo>
                        <a:cubicBezTo>
                          <a:pt x="25" y="72"/>
                          <a:pt x="25" y="72"/>
                          <a:pt x="25" y="72"/>
                        </a:cubicBezTo>
                        <a:cubicBezTo>
                          <a:pt x="25" y="72"/>
                          <a:pt x="25" y="72"/>
                          <a:pt x="25" y="72"/>
                        </a:cubicBezTo>
                        <a:cubicBezTo>
                          <a:pt x="25" y="71"/>
                          <a:pt x="25" y="71"/>
                          <a:pt x="25" y="71"/>
                        </a:cubicBezTo>
                        <a:cubicBezTo>
                          <a:pt x="25" y="72"/>
                          <a:pt x="25" y="72"/>
                          <a:pt x="25" y="72"/>
                        </a:cubicBezTo>
                        <a:cubicBezTo>
                          <a:pt x="25" y="72"/>
                          <a:pt x="25" y="72"/>
                          <a:pt x="25" y="72"/>
                        </a:cubicBezTo>
                        <a:cubicBezTo>
                          <a:pt x="24" y="72"/>
                          <a:pt x="24" y="72"/>
                          <a:pt x="24" y="72"/>
                        </a:cubicBezTo>
                        <a:cubicBezTo>
                          <a:pt x="24" y="72"/>
                          <a:pt x="24" y="72"/>
                          <a:pt x="24" y="72"/>
                        </a:cubicBezTo>
                        <a:cubicBezTo>
                          <a:pt x="24" y="72"/>
                          <a:pt x="24" y="72"/>
                          <a:pt x="24" y="72"/>
                        </a:cubicBezTo>
                        <a:cubicBezTo>
                          <a:pt x="24" y="71"/>
                          <a:pt x="24" y="71"/>
                          <a:pt x="24" y="71"/>
                        </a:cubicBezTo>
                        <a:cubicBezTo>
                          <a:pt x="24" y="71"/>
                          <a:pt x="24" y="71"/>
                          <a:pt x="24" y="71"/>
                        </a:cubicBezTo>
                        <a:cubicBezTo>
                          <a:pt x="24" y="71"/>
                          <a:pt x="24" y="71"/>
                          <a:pt x="24" y="71"/>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1"/>
                          <a:pt x="25" y="71"/>
                          <a:pt x="25" y="71"/>
                        </a:cubicBezTo>
                        <a:cubicBezTo>
                          <a:pt x="25" y="71"/>
                          <a:pt x="25" y="71"/>
                          <a:pt x="25" y="71"/>
                        </a:cubicBezTo>
                        <a:cubicBezTo>
                          <a:pt x="25" y="71"/>
                          <a:pt x="25" y="71"/>
                          <a:pt x="25" y="71"/>
                        </a:cubicBezTo>
                        <a:cubicBezTo>
                          <a:pt x="25" y="72"/>
                          <a:pt x="25" y="72"/>
                          <a:pt x="25" y="72"/>
                        </a:cubicBezTo>
                        <a:cubicBezTo>
                          <a:pt x="25" y="72"/>
                          <a:pt x="25" y="72"/>
                          <a:pt x="25" y="72"/>
                        </a:cubicBezTo>
                        <a:cubicBezTo>
                          <a:pt x="26" y="72"/>
                          <a:pt x="26" y="72"/>
                          <a:pt x="26" y="72"/>
                        </a:cubicBezTo>
                        <a:cubicBezTo>
                          <a:pt x="26" y="72"/>
                          <a:pt x="26" y="72"/>
                          <a:pt x="26" y="72"/>
                        </a:cubicBezTo>
                        <a:cubicBezTo>
                          <a:pt x="26" y="73"/>
                          <a:pt x="26" y="73"/>
                          <a:pt x="26" y="73"/>
                        </a:cubicBezTo>
                        <a:cubicBezTo>
                          <a:pt x="26" y="73"/>
                          <a:pt x="26" y="73"/>
                          <a:pt x="26" y="73"/>
                        </a:cubicBezTo>
                        <a:cubicBezTo>
                          <a:pt x="26" y="73"/>
                          <a:pt x="26" y="73"/>
                          <a:pt x="26" y="73"/>
                        </a:cubicBezTo>
                        <a:cubicBezTo>
                          <a:pt x="26" y="73"/>
                          <a:pt x="26" y="73"/>
                          <a:pt x="26" y="73"/>
                        </a:cubicBezTo>
                        <a:cubicBezTo>
                          <a:pt x="26" y="73"/>
                          <a:pt x="26" y="73"/>
                          <a:pt x="26" y="73"/>
                        </a:cubicBezTo>
                        <a:cubicBezTo>
                          <a:pt x="27" y="74"/>
                          <a:pt x="27" y="74"/>
                          <a:pt x="27" y="74"/>
                        </a:cubicBezTo>
                        <a:cubicBezTo>
                          <a:pt x="27" y="74"/>
                          <a:pt x="27" y="74"/>
                          <a:pt x="27" y="74"/>
                        </a:cubicBezTo>
                        <a:cubicBezTo>
                          <a:pt x="27" y="74"/>
                          <a:pt x="27" y="74"/>
                          <a:pt x="27" y="74"/>
                        </a:cubicBezTo>
                        <a:cubicBezTo>
                          <a:pt x="27" y="74"/>
                          <a:pt x="27" y="74"/>
                          <a:pt x="27" y="74"/>
                        </a:cubicBezTo>
                        <a:cubicBezTo>
                          <a:pt x="27" y="74"/>
                          <a:pt x="27" y="74"/>
                          <a:pt x="27" y="74"/>
                        </a:cubicBezTo>
                        <a:cubicBezTo>
                          <a:pt x="27" y="74"/>
                          <a:pt x="27" y="74"/>
                          <a:pt x="27" y="74"/>
                        </a:cubicBezTo>
                        <a:cubicBezTo>
                          <a:pt x="27" y="75"/>
                          <a:pt x="27" y="75"/>
                          <a:pt x="27" y="75"/>
                        </a:cubicBezTo>
                        <a:cubicBezTo>
                          <a:pt x="27" y="75"/>
                          <a:pt x="27" y="75"/>
                          <a:pt x="27" y="75"/>
                        </a:cubicBezTo>
                        <a:cubicBezTo>
                          <a:pt x="27" y="75"/>
                          <a:pt x="27" y="75"/>
                          <a:pt x="27" y="75"/>
                        </a:cubicBezTo>
                        <a:cubicBezTo>
                          <a:pt x="27" y="75"/>
                          <a:pt x="27" y="75"/>
                          <a:pt x="27" y="75"/>
                        </a:cubicBezTo>
                        <a:cubicBezTo>
                          <a:pt x="27" y="75"/>
                          <a:pt x="27" y="75"/>
                          <a:pt x="27" y="75"/>
                        </a:cubicBezTo>
                        <a:cubicBezTo>
                          <a:pt x="27" y="75"/>
                          <a:pt x="27" y="75"/>
                          <a:pt x="27" y="75"/>
                        </a:cubicBezTo>
                        <a:cubicBezTo>
                          <a:pt x="27" y="74"/>
                          <a:pt x="27" y="74"/>
                          <a:pt x="27" y="74"/>
                        </a:cubicBezTo>
                        <a:cubicBezTo>
                          <a:pt x="27" y="73"/>
                          <a:pt x="27" y="73"/>
                          <a:pt x="27" y="73"/>
                        </a:cubicBezTo>
                        <a:cubicBezTo>
                          <a:pt x="27" y="73"/>
                          <a:pt x="27" y="73"/>
                          <a:pt x="27" y="73"/>
                        </a:cubicBezTo>
                        <a:cubicBezTo>
                          <a:pt x="27" y="74"/>
                          <a:pt x="27" y="74"/>
                          <a:pt x="27" y="74"/>
                        </a:cubicBezTo>
                        <a:cubicBezTo>
                          <a:pt x="27" y="74"/>
                          <a:pt x="27" y="74"/>
                          <a:pt x="27" y="74"/>
                        </a:cubicBezTo>
                        <a:cubicBezTo>
                          <a:pt x="27" y="74"/>
                          <a:pt x="27" y="74"/>
                          <a:pt x="27" y="74"/>
                        </a:cubicBezTo>
                        <a:cubicBezTo>
                          <a:pt x="27" y="74"/>
                          <a:pt x="27" y="74"/>
                          <a:pt x="27" y="74"/>
                        </a:cubicBezTo>
                        <a:cubicBezTo>
                          <a:pt x="27" y="73"/>
                          <a:pt x="27" y="73"/>
                          <a:pt x="27" y="73"/>
                        </a:cubicBezTo>
                        <a:cubicBezTo>
                          <a:pt x="27" y="73"/>
                          <a:pt x="27" y="73"/>
                          <a:pt x="27" y="73"/>
                        </a:cubicBezTo>
                        <a:cubicBezTo>
                          <a:pt x="27" y="73"/>
                          <a:pt x="27" y="73"/>
                          <a:pt x="27" y="73"/>
                        </a:cubicBezTo>
                        <a:cubicBezTo>
                          <a:pt x="26" y="73"/>
                          <a:pt x="26" y="73"/>
                          <a:pt x="26" y="73"/>
                        </a:cubicBezTo>
                        <a:cubicBezTo>
                          <a:pt x="26" y="73"/>
                          <a:pt x="26" y="73"/>
                          <a:pt x="26" y="73"/>
                        </a:cubicBezTo>
                        <a:cubicBezTo>
                          <a:pt x="26" y="73"/>
                          <a:pt x="26" y="73"/>
                          <a:pt x="26" y="73"/>
                        </a:cubicBezTo>
                        <a:cubicBezTo>
                          <a:pt x="27" y="70"/>
                          <a:pt x="27" y="70"/>
                          <a:pt x="27" y="70"/>
                        </a:cubicBezTo>
                        <a:cubicBezTo>
                          <a:pt x="27" y="70"/>
                          <a:pt x="27" y="70"/>
                          <a:pt x="27" y="70"/>
                        </a:cubicBezTo>
                        <a:cubicBezTo>
                          <a:pt x="27" y="70"/>
                          <a:pt x="27" y="70"/>
                          <a:pt x="27" y="70"/>
                        </a:cubicBezTo>
                        <a:cubicBezTo>
                          <a:pt x="28" y="70"/>
                          <a:pt x="28" y="70"/>
                          <a:pt x="28" y="70"/>
                        </a:cubicBezTo>
                        <a:cubicBezTo>
                          <a:pt x="28" y="70"/>
                          <a:pt x="28" y="70"/>
                          <a:pt x="28" y="70"/>
                        </a:cubicBezTo>
                        <a:cubicBezTo>
                          <a:pt x="27" y="70"/>
                          <a:pt x="27" y="70"/>
                          <a:pt x="27" y="70"/>
                        </a:cubicBezTo>
                        <a:cubicBezTo>
                          <a:pt x="27" y="70"/>
                          <a:pt x="27" y="70"/>
                          <a:pt x="27" y="70"/>
                        </a:cubicBezTo>
                        <a:cubicBezTo>
                          <a:pt x="27" y="71"/>
                          <a:pt x="27" y="71"/>
                          <a:pt x="27" y="71"/>
                        </a:cubicBezTo>
                        <a:cubicBezTo>
                          <a:pt x="27" y="71"/>
                          <a:pt x="27" y="71"/>
                          <a:pt x="27" y="71"/>
                        </a:cubicBezTo>
                        <a:cubicBezTo>
                          <a:pt x="28" y="71"/>
                          <a:pt x="28" y="71"/>
                          <a:pt x="28" y="71"/>
                        </a:cubicBezTo>
                        <a:cubicBezTo>
                          <a:pt x="28" y="71"/>
                          <a:pt x="28" y="71"/>
                          <a:pt x="28" y="71"/>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3"/>
                          <a:pt x="28" y="73"/>
                          <a:pt x="28" y="73"/>
                        </a:cubicBezTo>
                        <a:cubicBezTo>
                          <a:pt x="28" y="73"/>
                          <a:pt x="28" y="73"/>
                          <a:pt x="28" y="73"/>
                        </a:cubicBezTo>
                        <a:cubicBezTo>
                          <a:pt x="28" y="73"/>
                          <a:pt x="28" y="73"/>
                          <a:pt x="28" y="73"/>
                        </a:cubicBezTo>
                        <a:cubicBezTo>
                          <a:pt x="28" y="73"/>
                          <a:pt x="28" y="73"/>
                          <a:pt x="28" y="73"/>
                        </a:cubicBezTo>
                        <a:cubicBezTo>
                          <a:pt x="28" y="73"/>
                          <a:pt x="28" y="73"/>
                          <a:pt x="28" y="73"/>
                        </a:cubicBezTo>
                        <a:cubicBezTo>
                          <a:pt x="29" y="73"/>
                          <a:pt x="29" y="73"/>
                          <a:pt x="29" y="73"/>
                        </a:cubicBezTo>
                        <a:cubicBezTo>
                          <a:pt x="29" y="73"/>
                          <a:pt x="29" y="73"/>
                          <a:pt x="29" y="73"/>
                        </a:cubicBezTo>
                        <a:cubicBezTo>
                          <a:pt x="29" y="74"/>
                          <a:pt x="29" y="74"/>
                          <a:pt x="29" y="74"/>
                        </a:cubicBezTo>
                        <a:cubicBezTo>
                          <a:pt x="29" y="74"/>
                          <a:pt x="29" y="74"/>
                          <a:pt x="29" y="74"/>
                        </a:cubicBezTo>
                        <a:cubicBezTo>
                          <a:pt x="29" y="73"/>
                          <a:pt x="29" y="73"/>
                          <a:pt x="29" y="73"/>
                        </a:cubicBezTo>
                        <a:cubicBezTo>
                          <a:pt x="29" y="73"/>
                          <a:pt x="29" y="73"/>
                          <a:pt x="29" y="73"/>
                        </a:cubicBezTo>
                        <a:cubicBezTo>
                          <a:pt x="29" y="73"/>
                          <a:pt x="29" y="73"/>
                          <a:pt x="29" y="73"/>
                        </a:cubicBezTo>
                        <a:cubicBezTo>
                          <a:pt x="29" y="72"/>
                          <a:pt x="29" y="72"/>
                          <a:pt x="29" y="72"/>
                        </a:cubicBezTo>
                        <a:cubicBezTo>
                          <a:pt x="29" y="72"/>
                          <a:pt x="29" y="72"/>
                          <a:pt x="29" y="72"/>
                        </a:cubicBezTo>
                        <a:cubicBezTo>
                          <a:pt x="29" y="72"/>
                          <a:pt x="29" y="72"/>
                          <a:pt x="29" y="72"/>
                        </a:cubicBezTo>
                        <a:cubicBezTo>
                          <a:pt x="29" y="72"/>
                          <a:pt x="29" y="72"/>
                          <a:pt x="29" y="72"/>
                        </a:cubicBezTo>
                        <a:cubicBezTo>
                          <a:pt x="29" y="72"/>
                          <a:pt x="29" y="72"/>
                          <a:pt x="29" y="72"/>
                        </a:cubicBezTo>
                        <a:cubicBezTo>
                          <a:pt x="28" y="72"/>
                          <a:pt x="28" y="72"/>
                          <a:pt x="28" y="72"/>
                        </a:cubicBezTo>
                        <a:cubicBezTo>
                          <a:pt x="29" y="72"/>
                          <a:pt x="29" y="72"/>
                          <a:pt x="29" y="72"/>
                        </a:cubicBezTo>
                        <a:cubicBezTo>
                          <a:pt x="29" y="71"/>
                          <a:pt x="29" y="71"/>
                          <a:pt x="29" y="71"/>
                        </a:cubicBezTo>
                        <a:cubicBezTo>
                          <a:pt x="29" y="71"/>
                          <a:pt x="29" y="71"/>
                          <a:pt x="29" y="71"/>
                        </a:cubicBezTo>
                        <a:cubicBezTo>
                          <a:pt x="28" y="71"/>
                          <a:pt x="28" y="71"/>
                          <a:pt x="28" y="71"/>
                        </a:cubicBezTo>
                        <a:cubicBezTo>
                          <a:pt x="28" y="71"/>
                          <a:pt x="28" y="71"/>
                          <a:pt x="28" y="71"/>
                        </a:cubicBezTo>
                        <a:cubicBezTo>
                          <a:pt x="28" y="71"/>
                          <a:pt x="28" y="71"/>
                          <a:pt x="28" y="71"/>
                        </a:cubicBezTo>
                        <a:cubicBezTo>
                          <a:pt x="29" y="70"/>
                          <a:pt x="29" y="70"/>
                          <a:pt x="29" y="70"/>
                        </a:cubicBezTo>
                        <a:cubicBezTo>
                          <a:pt x="29" y="70"/>
                          <a:pt x="29" y="70"/>
                          <a:pt x="29" y="70"/>
                        </a:cubicBezTo>
                        <a:cubicBezTo>
                          <a:pt x="29" y="70"/>
                          <a:pt x="29" y="70"/>
                          <a:pt x="29" y="70"/>
                        </a:cubicBezTo>
                        <a:cubicBezTo>
                          <a:pt x="29" y="69"/>
                          <a:pt x="29" y="69"/>
                          <a:pt x="29" y="69"/>
                        </a:cubicBezTo>
                        <a:cubicBezTo>
                          <a:pt x="29" y="70"/>
                          <a:pt x="29" y="70"/>
                          <a:pt x="29" y="70"/>
                        </a:cubicBezTo>
                        <a:cubicBezTo>
                          <a:pt x="29" y="71"/>
                          <a:pt x="29" y="71"/>
                          <a:pt x="29" y="71"/>
                        </a:cubicBezTo>
                        <a:cubicBezTo>
                          <a:pt x="29" y="71"/>
                          <a:pt x="29" y="71"/>
                          <a:pt x="29" y="71"/>
                        </a:cubicBezTo>
                        <a:cubicBezTo>
                          <a:pt x="29" y="71"/>
                          <a:pt x="29" y="71"/>
                          <a:pt x="29" y="71"/>
                        </a:cubicBezTo>
                        <a:cubicBezTo>
                          <a:pt x="29" y="71"/>
                          <a:pt x="29" y="71"/>
                          <a:pt x="29" y="71"/>
                        </a:cubicBezTo>
                        <a:cubicBezTo>
                          <a:pt x="29" y="71"/>
                          <a:pt x="29" y="71"/>
                          <a:pt x="29" y="71"/>
                        </a:cubicBezTo>
                        <a:cubicBezTo>
                          <a:pt x="29" y="71"/>
                          <a:pt x="29" y="71"/>
                          <a:pt x="29" y="71"/>
                        </a:cubicBezTo>
                        <a:cubicBezTo>
                          <a:pt x="29" y="72"/>
                          <a:pt x="29" y="72"/>
                          <a:pt x="29" y="72"/>
                        </a:cubicBezTo>
                        <a:cubicBezTo>
                          <a:pt x="29" y="72"/>
                          <a:pt x="29" y="72"/>
                          <a:pt x="29" y="72"/>
                        </a:cubicBezTo>
                        <a:cubicBezTo>
                          <a:pt x="29" y="72"/>
                          <a:pt x="29" y="72"/>
                          <a:pt x="29" y="72"/>
                        </a:cubicBezTo>
                        <a:cubicBezTo>
                          <a:pt x="29" y="72"/>
                          <a:pt x="29" y="72"/>
                          <a:pt x="29" y="72"/>
                        </a:cubicBezTo>
                        <a:cubicBezTo>
                          <a:pt x="29" y="72"/>
                          <a:pt x="29" y="72"/>
                          <a:pt x="29" y="72"/>
                        </a:cubicBezTo>
                        <a:cubicBezTo>
                          <a:pt x="29" y="73"/>
                          <a:pt x="29" y="73"/>
                          <a:pt x="29" y="73"/>
                        </a:cubicBezTo>
                        <a:cubicBezTo>
                          <a:pt x="29" y="73"/>
                          <a:pt x="29" y="73"/>
                          <a:pt x="29" y="73"/>
                        </a:cubicBezTo>
                        <a:cubicBezTo>
                          <a:pt x="30" y="73"/>
                          <a:pt x="30" y="73"/>
                          <a:pt x="30" y="73"/>
                        </a:cubicBezTo>
                        <a:cubicBezTo>
                          <a:pt x="29" y="72"/>
                          <a:pt x="29" y="72"/>
                          <a:pt x="29" y="72"/>
                        </a:cubicBezTo>
                        <a:cubicBezTo>
                          <a:pt x="29" y="72"/>
                          <a:pt x="29" y="72"/>
                          <a:pt x="29" y="72"/>
                        </a:cubicBezTo>
                        <a:cubicBezTo>
                          <a:pt x="29" y="72"/>
                          <a:pt x="29" y="72"/>
                          <a:pt x="29" y="72"/>
                        </a:cubicBezTo>
                        <a:cubicBezTo>
                          <a:pt x="29" y="72"/>
                          <a:pt x="29" y="72"/>
                          <a:pt x="29" y="72"/>
                        </a:cubicBezTo>
                        <a:cubicBezTo>
                          <a:pt x="30" y="72"/>
                          <a:pt x="30" y="72"/>
                          <a:pt x="30" y="72"/>
                        </a:cubicBezTo>
                        <a:cubicBezTo>
                          <a:pt x="30" y="72"/>
                          <a:pt x="30" y="72"/>
                          <a:pt x="30" y="72"/>
                        </a:cubicBezTo>
                        <a:cubicBezTo>
                          <a:pt x="30" y="72"/>
                          <a:pt x="30" y="72"/>
                          <a:pt x="30" y="72"/>
                        </a:cubicBezTo>
                        <a:cubicBezTo>
                          <a:pt x="30" y="73"/>
                          <a:pt x="30" y="73"/>
                          <a:pt x="30" y="73"/>
                        </a:cubicBezTo>
                        <a:cubicBezTo>
                          <a:pt x="30" y="72"/>
                          <a:pt x="30" y="72"/>
                          <a:pt x="30" y="72"/>
                        </a:cubicBezTo>
                        <a:cubicBezTo>
                          <a:pt x="30" y="72"/>
                          <a:pt x="30" y="72"/>
                          <a:pt x="30" y="72"/>
                        </a:cubicBezTo>
                        <a:cubicBezTo>
                          <a:pt x="30" y="70"/>
                          <a:pt x="30" y="70"/>
                          <a:pt x="30" y="70"/>
                        </a:cubicBezTo>
                        <a:cubicBezTo>
                          <a:pt x="30" y="70"/>
                          <a:pt x="30" y="70"/>
                          <a:pt x="30" y="70"/>
                        </a:cubicBezTo>
                        <a:cubicBezTo>
                          <a:pt x="30" y="70"/>
                          <a:pt x="30" y="70"/>
                          <a:pt x="30" y="70"/>
                        </a:cubicBezTo>
                        <a:cubicBezTo>
                          <a:pt x="30" y="70"/>
                          <a:pt x="30" y="70"/>
                          <a:pt x="30" y="70"/>
                        </a:cubicBezTo>
                        <a:cubicBezTo>
                          <a:pt x="31" y="69"/>
                          <a:pt x="31" y="69"/>
                          <a:pt x="31" y="69"/>
                        </a:cubicBezTo>
                        <a:cubicBezTo>
                          <a:pt x="31" y="69"/>
                          <a:pt x="31" y="69"/>
                          <a:pt x="31" y="69"/>
                        </a:cubicBezTo>
                        <a:cubicBezTo>
                          <a:pt x="31" y="69"/>
                          <a:pt x="31" y="69"/>
                          <a:pt x="31" y="69"/>
                        </a:cubicBezTo>
                        <a:cubicBezTo>
                          <a:pt x="31" y="69"/>
                          <a:pt x="31" y="69"/>
                          <a:pt x="31" y="69"/>
                        </a:cubicBezTo>
                        <a:cubicBezTo>
                          <a:pt x="31" y="68"/>
                          <a:pt x="31" y="68"/>
                          <a:pt x="31" y="68"/>
                        </a:cubicBezTo>
                        <a:cubicBezTo>
                          <a:pt x="31" y="68"/>
                          <a:pt x="31" y="68"/>
                          <a:pt x="31" y="68"/>
                        </a:cubicBezTo>
                        <a:cubicBezTo>
                          <a:pt x="31" y="68"/>
                          <a:pt x="31" y="68"/>
                          <a:pt x="31" y="68"/>
                        </a:cubicBezTo>
                        <a:cubicBezTo>
                          <a:pt x="31" y="68"/>
                          <a:pt x="31" y="68"/>
                          <a:pt x="31" y="68"/>
                        </a:cubicBezTo>
                        <a:cubicBezTo>
                          <a:pt x="31" y="68"/>
                          <a:pt x="31" y="68"/>
                          <a:pt x="31" y="68"/>
                        </a:cubicBezTo>
                        <a:cubicBezTo>
                          <a:pt x="31" y="68"/>
                          <a:pt x="31" y="68"/>
                          <a:pt x="31" y="68"/>
                        </a:cubicBezTo>
                        <a:cubicBezTo>
                          <a:pt x="31" y="69"/>
                          <a:pt x="31" y="69"/>
                          <a:pt x="31" y="69"/>
                        </a:cubicBezTo>
                        <a:cubicBezTo>
                          <a:pt x="31" y="69"/>
                          <a:pt x="31" y="69"/>
                          <a:pt x="31" y="69"/>
                        </a:cubicBezTo>
                        <a:cubicBezTo>
                          <a:pt x="31" y="69"/>
                          <a:pt x="31" y="69"/>
                          <a:pt x="31" y="69"/>
                        </a:cubicBezTo>
                        <a:cubicBezTo>
                          <a:pt x="31" y="69"/>
                          <a:pt x="31" y="69"/>
                          <a:pt x="31" y="69"/>
                        </a:cubicBezTo>
                        <a:cubicBezTo>
                          <a:pt x="31" y="69"/>
                          <a:pt x="31" y="69"/>
                          <a:pt x="31" y="69"/>
                        </a:cubicBezTo>
                        <a:cubicBezTo>
                          <a:pt x="31" y="70"/>
                          <a:pt x="31" y="70"/>
                          <a:pt x="31" y="70"/>
                        </a:cubicBezTo>
                        <a:cubicBezTo>
                          <a:pt x="32" y="70"/>
                          <a:pt x="32" y="70"/>
                          <a:pt x="32" y="70"/>
                        </a:cubicBezTo>
                        <a:cubicBezTo>
                          <a:pt x="32" y="69"/>
                          <a:pt x="32" y="69"/>
                          <a:pt x="32" y="69"/>
                        </a:cubicBezTo>
                        <a:cubicBezTo>
                          <a:pt x="32" y="69"/>
                          <a:pt x="32" y="69"/>
                          <a:pt x="32" y="69"/>
                        </a:cubicBezTo>
                        <a:cubicBezTo>
                          <a:pt x="32" y="69"/>
                          <a:pt x="32" y="69"/>
                          <a:pt x="32" y="69"/>
                        </a:cubicBezTo>
                        <a:cubicBezTo>
                          <a:pt x="32" y="70"/>
                          <a:pt x="32" y="70"/>
                          <a:pt x="32" y="70"/>
                        </a:cubicBezTo>
                        <a:cubicBezTo>
                          <a:pt x="32" y="70"/>
                          <a:pt x="32" y="70"/>
                          <a:pt x="32" y="70"/>
                        </a:cubicBezTo>
                        <a:cubicBezTo>
                          <a:pt x="32" y="70"/>
                          <a:pt x="32" y="70"/>
                          <a:pt x="32" y="70"/>
                        </a:cubicBezTo>
                        <a:cubicBezTo>
                          <a:pt x="33" y="68"/>
                          <a:pt x="33" y="68"/>
                          <a:pt x="33" y="68"/>
                        </a:cubicBezTo>
                        <a:cubicBezTo>
                          <a:pt x="33" y="68"/>
                          <a:pt x="33" y="68"/>
                          <a:pt x="33" y="68"/>
                        </a:cubicBezTo>
                        <a:cubicBezTo>
                          <a:pt x="33" y="69"/>
                          <a:pt x="33" y="69"/>
                          <a:pt x="33" y="69"/>
                        </a:cubicBezTo>
                        <a:cubicBezTo>
                          <a:pt x="33" y="70"/>
                          <a:pt x="33" y="70"/>
                          <a:pt x="33" y="70"/>
                        </a:cubicBezTo>
                        <a:cubicBezTo>
                          <a:pt x="33" y="70"/>
                          <a:pt x="33" y="70"/>
                          <a:pt x="33" y="70"/>
                        </a:cubicBezTo>
                        <a:cubicBezTo>
                          <a:pt x="33" y="70"/>
                          <a:pt x="33" y="70"/>
                          <a:pt x="33" y="70"/>
                        </a:cubicBezTo>
                        <a:cubicBezTo>
                          <a:pt x="33" y="70"/>
                          <a:pt x="33" y="70"/>
                          <a:pt x="33" y="70"/>
                        </a:cubicBezTo>
                        <a:cubicBezTo>
                          <a:pt x="33" y="70"/>
                          <a:pt x="33" y="70"/>
                          <a:pt x="33" y="70"/>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8"/>
                          <a:pt x="34" y="68"/>
                          <a:pt x="34" y="68"/>
                        </a:cubicBezTo>
                        <a:cubicBezTo>
                          <a:pt x="34" y="68"/>
                          <a:pt x="34" y="68"/>
                          <a:pt x="34" y="68"/>
                        </a:cubicBezTo>
                        <a:cubicBezTo>
                          <a:pt x="34" y="68"/>
                          <a:pt x="34" y="68"/>
                          <a:pt x="34" y="68"/>
                        </a:cubicBezTo>
                        <a:cubicBezTo>
                          <a:pt x="34" y="68"/>
                          <a:pt x="34" y="68"/>
                          <a:pt x="34" y="68"/>
                        </a:cubicBezTo>
                        <a:cubicBezTo>
                          <a:pt x="34" y="68"/>
                          <a:pt x="34" y="68"/>
                          <a:pt x="34" y="68"/>
                        </a:cubicBezTo>
                        <a:cubicBezTo>
                          <a:pt x="34" y="67"/>
                          <a:pt x="34" y="67"/>
                          <a:pt x="34" y="67"/>
                        </a:cubicBezTo>
                        <a:cubicBezTo>
                          <a:pt x="35" y="67"/>
                          <a:pt x="35" y="67"/>
                          <a:pt x="35" y="67"/>
                        </a:cubicBezTo>
                        <a:cubicBezTo>
                          <a:pt x="35" y="67"/>
                          <a:pt x="35" y="67"/>
                          <a:pt x="35" y="67"/>
                        </a:cubicBezTo>
                        <a:cubicBezTo>
                          <a:pt x="35" y="67"/>
                          <a:pt x="35" y="67"/>
                          <a:pt x="35" y="67"/>
                        </a:cubicBezTo>
                        <a:cubicBezTo>
                          <a:pt x="35" y="66"/>
                          <a:pt x="35" y="66"/>
                          <a:pt x="35" y="66"/>
                        </a:cubicBezTo>
                        <a:cubicBezTo>
                          <a:pt x="35" y="66"/>
                          <a:pt x="35" y="66"/>
                          <a:pt x="35" y="66"/>
                        </a:cubicBezTo>
                        <a:cubicBezTo>
                          <a:pt x="34" y="66"/>
                          <a:pt x="34" y="66"/>
                          <a:pt x="34" y="66"/>
                        </a:cubicBezTo>
                        <a:cubicBezTo>
                          <a:pt x="34" y="66"/>
                          <a:pt x="34" y="66"/>
                          <a:pt x="34" y="66"/>
                        </a:cubicBezTo>
                        <a:cubicBezTo>
                          <a:pt x="34" y="66"/>
                          <a:pt x="34" y="66"/>
                          <a:pt x="34" y="66"/>
                        </a:cubicBezTo>
                        <a:cubicBezTo>
                          <a:pt x="34" y="65"/>
                          <a:pt x="34" y="65"/>
                          <a:pt x="34" y="65"/>
                        </a:cubicBezTo>
                        <a:cubicBezTo>
                          <a:pt x="34" y="65"/>
                          <a:pt x="34" y="65"/>
                          <a:pt x="34" y="65"/>
                        </a:cubicBezTo>
                        <a:cubicBezTo>
                          <a:pt x="34" y="65"/>
                          <a:pt x="34" y="65"/>
                          <a:pt x="34" y="65"/>
                        </a:cubicBezTo>
                        <a:cubicBezTo>
                          <a:pt x="34" y="64"/>
                          <a:pt x="34" y="64"/>
                          <a:pt x="34" y="64"/>
                        </a:cubicBezTo>
                        <a:cubicBezTo>
                          <a:pt x="34" y="63"/>
                          <a:pt x="34" y="63"/>
                          <a:pt x="34" y="63"/>
                        </a:cubicBezTo>
                        <a:cubicBezTo>
                          <a:pt x="35" y="63"/>
                          <a:pt x="35" y="63"/>
                          <a:pt x="35" y="63"/>
                        </a:cubicBezTo>
                        <a:cubicBezTo>
                          <a:pt x="35" y="62"/>
                          <a:pt x="35" y="62"/>
                          <a:pt x="35" y="62"/>
                        </a:cubicBezTo>
                        <a:cubicBezTo>
                          <a:pt x="35" y="62"/>
                          <a:pt x="35" y="62"/>
                          <a:pt x="35" y="62"/>
                        </a:cubicBezTo>
                        <a:cubicBezTo>
                          <a:pt x="35" y="62"/>
                          <a:pt x="35" y="62"/>
                          <a:pt x="35" y="62"/>
                        </a:cubicBezTo>
                        <a:cubicBezTo>
                          <a:pt x="35" y="61"/>
                          <a:pt x="35" y="61"/>
                          <a:pt x="35" y="61"/>
                        </a:cubicBezTo>
                        <a:cubicBezTo>
                          <a:pt x="35" y="61"/>
                          <a:pt x="35" y="61"/>
                          <a:pt x="35" y="61"/>
                        </a:cubicBezTo>
                        <a:cubicBezTo>
                          <a:pt x="35" y="61"/>
                          <a:pt x="35" y="61"/>
                          <a:pt x="35" y="61"/>
                        </a:cubicBezTo>
                        <a:cubicBezTo>
                          <a:pt x="35" y="60"/>
                          <a:pt x="35" y="60"/>
                          <a:pt x="35" y="60"/>
                        </a:cubicBezTo>
                        <a:cubicBezTo>
                          <a:pt x="34" y="60"/>
                          <a:pt x="34" y="60"/>
                          <a:pt x="34" y="60"/>
                        </a:cubicBezTo>
                        <a:cubicBezTo>
                          <a:pt x="34" y="60"/>
                          <a:pt x="34" y="60"/>
                          <a:pt x="34" y="60"/>
                        </a:cubicBezTo>
                        <a:cubicBezTo>
                          <a:pt x="34" y="60"/>
                          <a:pt x="34" y="60"/>
                          <a:pt x="34" y="60"/>
                        </a:cubicBezTo>
                        <a:cubicBezTo>
                          <a:pt x="34" y="60"/>
                          <a:pt x="34" y="60"/>
                          <a:pt x="34" y="60"/>
                        </a:cubicBezTo>
                        <a:cubicBezTo>
                          <a:pt x="34" y="59"/>
                          <a:pt x="34" y="59"/>
                          <a:pt x="34" y="59"/>
                        </a:cubicBezTo>
                        <a:cubicBezTo>
                          <a:pt x="35" y="59"/>
                          <a:pt x="35" y="59"/>
                          <a:pt x="35" y="59"/>
                        </a:cubicBezTo>
                        <a:cubicBezTo>
                          <a:pt x="35" y="59"/>
                          <a:pt x="35" y="59"/>
                          <a:pt x="35" y="59"/>
                        </a:cubicBezTo>
                        <a:cubicBezTo>
                          <a:pt x="35" y="58"/>
                          <a:pt x="35" y="58"/>
                          <a:pt x="35"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7"/>
                          <a:pt x="36" y="57"/>
                          <a:pt x="36" y="57"/>
                        </a:cubicBezTo>
                        <a:cubicBezTo>
                          <a:pt x="36" y="56"/>
                          <a:pt x="36" y="56"/>
                          <a:pt x="36" y="56"/>
                        </a:cubicBezTo>
                        <a:cubicBezTo>
                          <a:pt x="36" y="56"/>
                          <a:pt x="36" y="56"/>
                          <a:pt x="36" y="56"/>
                        </a:cubicBezTo>
                        <a:cubicBezTo>
                          <a:pt x="36" y="56"/>
                          <a:pt x="36" y="56"/>
                          <a:pt x="36" y="56"/>
                        </a:cubicBezTo>
                        <a:cubicBezTo>
                          <a:pt x="37" y="56"/>
                          <a:pt x="37" y="56"/>
                          <a:pt x="37" y="56"/>
                        </a:cubicBezTo>
                        <a:cubicBezTo>
                          <a:pt x="37" y="56"/>
                          <a:pt x="37" y="56"/>
                          <a:pt x="37" y="56"/>
                        </a:cubicBezTo>
                        <a:cubicBezTo>
                          <a:pt x="37" y="57"/>
                          <a:pt x="37" y="57"/>
                          <a:pt x="37" y="57"/>
                        </a:cubicBezTo>
                        <a:cubicBezTo>
                          <a:pt x="37" y="58"/>
                          <a:pt x="37" y="58"/>
                          <a:pt x="37" y="58"/>
                        </a:cubicBezTo>
                        <a:cubicBezTo>
                          <a:pt x="37" y="58"/>
                          <a:pt x="37" y="58"/>
                          <a:pt x="37" y="58"/>
                        </a:cubicBezTo>
                        <a:cubicBezTo>
                          <a:pt x="37" y="58"/>
                          <a:pt x="37" y="58"/>
                          <a:pt x="37" y="58"/>
                        </a:cubicBezTo>
                        <a:cubicBezTo>
                          <a:pt x="37" y="58"/>
                          <a:pt x="37" y="58"/>
                          <a:pt x="37" y="58"/>
                        </a:cubicBezTo>
                        <a:cubicBezTo>
                          <a:pt x="37" y="58"/>
                          <a:pt x="37" y="58"/>
                          <a:pt x="37" y="58"/>
                        </a:cubicBezTo>
                        <a:cubicBezTo>
                          <a:pt x="37" y="58"/>
                          <a:pt x="37" y="58"/>
                          <a:pt x="37" y="58"/>
                        </a:cubicBezTo>
                        <a:cubicBezTo>
                          <a:pt x="37" y="59"/>
                          <a:pt x="37" y="59"/>
                          <a:pt x="37" y="59"/>
                        </a:cubicBezTo>
                        <a:cubicBezTo>
                          <a:pt x="36" y="59"/>
                          <a:pt x="36" y="59"/>
                          <a:pt x="36"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8"/>
                          <a:pt x="37" y="58"/>
                          <a:pt x="37" y="58"/>
                        </a:cubicBezTo>
                        <a:cubicBezTo>
                          <a:pt x="38" y="58"/>
                          <a:pt x="38" y="58"/>
                          <a:pt x="38" y="58"/>
                        </a:cubicBezTo>
                        <a:cubicBezTo>
                          <a:pt x="38" y="58"/>
                          <a:pt x="38" y="58"/>
                          <a:pt x="38" y="58"/>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7" y="59"/>
                          <a:pt x="37" y="59"/>
                          <a:pt x="37" y="59"/>
                        </a:cubicBezTo>
                        <a:cubicBezTo>
                          <a:pt x="37" y="59"/>
                          <a:pt x="37" y="59"/>
                          <a:pt x="37" y="59"/>
                        </a:cubicBezTo>
                        <a:cubicBezTo>
                          <a:pt x="37" y="59"/>
                          <a:pt x="37" y="59"/>
                          <a:pt x="37" y="59"/>
                        </a:cubicBezTo>
                        <a:cubicBezTo>
                          <a:pt x="38" y="59"/>
                          <a:pt x="38" y="59"/>
                          <a:pt x="38" y="59"/>
                        </a:cubicBezTo>
                        <a:cubicBezTo>
                          <a:pt x="38" y="60"/>
                          <a:pt x="38" y="60"/>
                          <a:pt x="38" y="60"/>
                        </a:cubicBezTo>
                        <a:cubicBezTo>
                          <a:pt x="38" y="60"/>
                          <a:pt x="38" y="60"/>
                          <a:pt x="38" y="60"/>
                        </a:cubicBezTo>
                        <a:cubicBezTo>
                          <a:pt x="37" y="60"/>
                          <a:pt x="37" y="60"/>
                          <a:pt x="37" y="60"/>
                        </a:cubicBezTo>
                        <a:cubicBezTo>
                          <a:pt x="37" y="60"/>
                          <a:pt x="37" y="60"/>
                          <a:pt x="37" y="60"/>
                        </a:cubicBezTo>
                        <a:cubicBezTo>
                          <a:pt x="37" y="60"/>
                          <a:pt x="37" y="60"/>
                          <a:pt x="37" y="60"/>
                        </a:cubicBezTo>
                        <a:cubicBezTo>
                          <a:pt x="37" y="60"/>
                          <a:pt x="37" y="60"/>
                          <a:pt x="37" y="60"/>
                        </a:cubicBezTo>
                        <a:cubicBezTo>
                          <a:pt x="37" y="60"/>
                          <a:pt x="37" y="60"/>
                          <a:pt x="37" y="60"/>
                        </a:cubicBezTo>
                        <a:cubicBezTo>
                          <a:pt x="37" y="61"/>
                          <a:pt x="37" y="61"/>
                          <a:pt x="37" y="61"/>
                        </a:cubicBezTo>
                        <a:cubicBezTo>
                          <a:pt x="37" y="61"/>
                          <a:pt x="37" y="61"/>
                          <a:pt x="37" y="61"/>
                        </a:cubicBezTo>
                        <a:cubicBezTo>
                          <a:pt x="38" y="60"/>
                          <a:pt x="38" y="60"/>
                          <a:pt x="38" y="60"/>
                        </a:cubicBezTo>
                        <a:cubicBezTo>
                          <a:pt x="38" y="60"/>
                          <a:pt x="38" y="60"/>
                          <a:pt x="38" y="60"/>
                        </a:cubicBezTo>
                        <a:cubicBezTo>
                          <a:pt x="39" y="61"/>
                          <a:pt x="39" y="61"/>
                          <a:pt x="39" y="61"/>
                        </a:cubicBezTo>
                        <a:cubicBezTo>
                          <a:pt x="39" y="61"/>
                          <a:pt x="39" y="61"/>
                          <a:pt x="39" y="61"/>
                        </a:cubicBezTo>
                        <a:cubicBezTo>
                          <a:pt x="39" y="61"/>
                          <a:pt x="39" y="61"/>
                          <a:pt x="39" y="61"/>
                        </a:cubicBezTo>
                        <a:cubicBezTo>
                          <a:pt x="40" y="61"/>
                          <a:pt x="40" y="61"/>
                          <a:pt x="40" y="61"/>
                        </a:cubicBezTo>
                        <a:cubicBezTo>
                          <a:pt x="41" y="61"/>
                          <a:pt x="41" y="61"/>
                          <a:pt x="41" y="61"/>
                        </a:cubicBezTo>
                        <a:cubicBezTo>
                          <a:pt x="42" y="61"/>
                          <a:pt x="42" y="61"/>
                          <a:pt x="42" y="61"/>
                        </a:cubicBezTo>
                        <a:cubicBezTo>
                          <a:pt x="41" y="61"/>
                          <a:pt x="41" y="61"/>
                          <a:pt x="41" y="61"/>
                        </a:cubicBezTo>
                        <a:cubicBezTo>
                          <a:pt x="41" y="61"/>
                          <a:pt x="41" y="61"/>
                          <a:pt x="41" y="61"/>
                        </a:cubicBezTo>
                        <a:cubicBezTo>
                          <a:pt x="41" y="61"/>
                          <a:pt x="41" y="61"/>
                          <a:pt x="41" y="61"/>
                        </a:cubicBezTo>
                        <a:cubicBezTo>
                          <a:pt x="41" y="61"/>
                          <a:pt x="41" y="61"/>
                          <a:pt x="41" y="61"/>
                        </a:cubicBezTo>
                        <a:cubicBezTo>
                          <a:pt x="41" y="61"/>
                          <a:pt x="41" y="61"/>
                          <a:pt x="41" y="61"/>
                        </a:cubicBezTo>
                        <a:cubicBezTo>
                          <a:pt x="41" y="61"/>
                          <a:pt x="41" y="61"/>
                          <a:pt x="41" y="61"/>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59"/>
                          <a:pt x="41" y="59"/>
                          <a:pt x="41" y="59"/>
                        </a:cubicBezTo>
                        <a:cubicBezTo>
                          <a:pt x="41" y="59"/>
                          <a:pt x="41" y="59"/>
                          <a:pt x="41" y="59"/>
                        </a:cubicBezTo>
                        <a:cubicBezTo>
                          <a:pt x="40" y="59"/>
                          <a:pt x="40" y="59"/>
                          <a:pt x="40" y="59"/>
                        </a:cubicBezTo>
                        <a:cubicBezTo>
                          <a:pt x="40" y="58"/>
                          <a:pt x="40" y="58"/>
                          <a:pt x="40" y="58"/>
                        </a:cubicBezTo>
                        <a:cubicBezTo>
                          <a:pt x="40" y="58"/>
                          <a:pt x="40" y="58"/>
                          <a:pt x="40" y="58"/>
                        </a:cubicBezTo>
                        <a:cubicBezTo>
                          <a:pt x="40" y="58"/>
                          <a:pt x="40" y="58"/>
                          <a:pt x="40" y="58"/>
                        </a:cubicBezTo>
                        <a:cubicBezTo>
                          <a:pt x="41" y="58"/>
                          <a:pt x="41" y="58"/>
                          <a:pt x="41" y="58"/>
                        </a:cubicBezTo>
                        <a:cubicBezTo>
                          <a:pt x="41" y="58"/>
                          <a:pt x="41" y="58"/>
                          <a:pt x="41" y="58"/>
                        </a:cubicBezTo>
                        <a:cubicBezTo>
                          <a:pt x="41" y="57"/>
                          <a:pt x="41" y="57"/>
                          <a:pt x="41" y="57"/>
                        </a:cubicBezTo>
                        <a:cubicBezTo>
                          <a:pt x="41" y="57"/>
                          <a:pt x="41" y="57"/>
                          <a:pt x="41" y="57"/>
                        </a:cubicBezTo>
                        <a:cubicBezTo>
                          <a:pt x="41" y="58"/>
                          <a:pt x="41" y="58"/>
                          <a:pt x="41" y="58"/>
                        </a:cubicBezTo>
                        <a:cubicBezTo>
                          <a:pt x="41" y="58"/>
                          <a:pt x="41" y="58"/>
                          <a:pt x="41" y="58"/>
                        </a:cubicBezTo>
                        <a:cubicBezTo>
                          <a:pt x="41" y="58"/>
                          <a:pt x="41" y="58"/>
                          <a:pt x="41" y="58"/>
                        </a:cubicBezTo>
                        <a:cubicBezTo>
                          <a:pt x="41" y="58"/>
                          <a:pt x="41" y="58"/>
                          <a:pt x="41" y="58"/>
                        </a:cubicBezTo>
                        <a:cubicBezTo>
                          <a:pt x="42" y="58"/>
                          <a:pt x="42" y="58"/>
                          <a:pt x="42" y="58"/>
                        </a:cubicBezTo>
                        <a:cubicBezTo>
                          <a:pt x="42" y="58"/>
                          <a:pt x="42" y="58"/>
                          <a:pt x="42" y="58"/>
                        </a:cubicBezTo>
                        <a:cubicBezTo>
                          <a:pt x="42" y="57"/>
                          <a:pt x="42" y="57"/>
                          <a:pt x="42"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6"/>
                          <a:pt x="41" y="56"/>
                          <a:pt x="41" y="56"/>
                        </a:cubicBezTo>
                        <a:cubicBezTo>
                          <a:pt x="41" y="56"/>
                          <a:pt x="41" y="56"/>
                          <a:pt x="41" y="56"/>
                        </a:cubicBezTo>
                        <a:cubicBezTo>
                          <a:pt x="41" y="56"/>
                          <a:pt x="41" y="56"/>
                          <a:pt x="41" y="56"/>
                        </a:cubicBezTo>
                        <a:cubicBezTo>
                          <a:pt x="42" y="56"/>
                          <a:pt x="42" y="56"/>
                          <a:pt x="42" y="56"/>
                        </a:cubicBezTo>
                        <a:cubicBezTo>
                          <a:pt x="42" y="57"/>
                          <a:pt x="42" y="57"/>
                          <a:pt x="42" y="57"/>
                        </a:cubicBezTo>
                        <a:cubicBezTo>
                          <a:pt x="42" y="58"/>
                          <a:pt x="42" y="58"/>
                          <a:pt x="42" y="58"/>
                        </a:cubicBezTo>
                        <a:cubicBezTo>
                          <a:pt x="42" y="58"/>
                          <a:pt x="42" y="58"/>
                          <a:pt x="42" y="58"/>
                        </a:cubicBezTo>
                        <a:cubicBezTo>
                          <a:pt x="42" y="57"/>
                          <a:pt x="42" y="57"/>
                          <a:pt x="42" y="57"/>
                        </a:cubicBezTo>
                        <a:cubicBezTo>
                          <a:pt x="42" y="57"/>
                          <a:pt x="42" y="57"/>
                          <a:pt x="42" y="57"/>
                        </a:cubicBezTo>
                        <a:cubicBezTo>
                          <a:pt x="43" y="57"/>
                          <a:pt x="43" y="57"/>
                          <a:pt x="43" y="57"/>
                        </a:cubicBezTo>
                        <a:cubicBezTo>
                          <a:pt x="43" y="56"/>
                          <a:pt x="43" y="56"/>
                          <a:pt x="43" y="56"/>
                        </a:cubicBezTo>
                        <a:cubicBezTo>
                          <a:pt x="43" y="56"/>
                          <a:pt x="43" y="56"/>
                          <a:pt x="43" y="56"/>
                        </a:cubicBezTo>
                        <a:cubicBezTo>
                          <a:pt x="43" y="56"/>
                          <a:pt x="43" y="56"/>
                          <a:pt x="43" y="56"/>
                        </a:cubicBezTo>
                        <a:cubicBezTo>
                          <a:pt x="44" y="56"/>
                          <a:pt x="44" y="56"/>
                          <a:pt x="44" y="56"/>
                        </a:cubicBezTo>
                        <a:cubicBezTo>
                          <a:pt x="44" y="56"/>
                          <a:pt x="44" y="56"/>
                          <a:pt x="44" y="56"/>
                        </a:cubicBezTo>
                        <a:cubicBezTo>
                          <a:pt x="44" y="56"/>
                          <a:pt x="44" y="56"/>
                          <a:pt x="44" y="56"/>
                        </a:cubicBezTo>
                        <a:cubicBezTo>
                          <a:pt x="44" y="56"/>
                          <a:pt x="44" y="56"/>
                          <a:pt x="44" y="56"/>
                        </a:cubicBezTo>
                        <a:cubicBezTo>
                          <a:pt x="43" y="56"/>
                          <a:pt x="43" y="56"/>
                          <a:pt x="43" y="56"/>
                        </a:cubicBezTo>
                        <a:cubicBezTo>
                          <a:pt x="44" y="55"/>
                          <a:pt x="44" y="55"/>
                          <a:pt x="44" y="55"/>
                        </a:cubicBezTo>
                        <a:cubicBezTo>
                          <a:pt x="43" y="55"/>
                          <a:pt x="43" y="55"/>
                          <a:pt x="43" y="55"/>
                        </a:cubicBezTo>
                        <a:cubicBezTo>
                          <a:pt x="43" y="55"/>
                          <a:pt x="43" y="55"/>
                          <a:pt x="43" y="55"/>
                        </a:cubicBezTo>
                        <a:cubicBezTo>
                          <a:pt x="43" y="55"/>
                          <a:pt x="43" y="55"/>
                          <a:pt x="43" y="55"/>
                        </a:cubicBezTo>
                        <a:cubicBezTo>
                          <a:pt x="43" y="55"/>
                          <a:pt x="43" y="55"/>
                          <a:pt x="43" y="55"/>
                        </a:cubicBezTo>
                        <a:cubicBezTo>
                          <a:pt x="43" y="55"/>
                          <a:pt x="43" y="55"/>
                          <a:pt x="43" y="55"/>
                        </a:cubicBezTo>
                        <a:cubicBezTo>
                          <a:pt x="44" y="55"/>
                          <a:pt x="44" y="55"/>
                          <a:pt x="44" y="55"/>
                        </a:cubicBezTo>
                        <a:cubicBezTo>
                          <a:pt x="44" y="55"/>
                          <a:pt x="44" y="55"/>
                          <a:pt x="44" y="55"/>
                        </a:cubicBezTo>
                        <a:cubicBezTo>
                          <a:pt x="44" y="55"/>
                          <a:pt x="44" y="55"/>
                          <a:pt x="44" y="55"/>
                        </a:cubicBezTo>
                        <a:cubicBezTo>
                          <a:pt x="44" y="56"/>
                          <a:pt x="44" y="56"/>
                          <a:pt x="44" y="56"/>
                        </a:cubicBezTo>
                        <a:cubicBezTo>
                          <a:pt x="44" y="55"/>
                          <a:pt x="44" y="55"/>
                          <a:pt x="44" y="55"/>
                        </a:cubicBezTo>
                        <a:cubicBezTo>
                          <a:pt x="44" y="55"/>
                          <a:pt x="44" y="55"/>
                          <a:pt x="44" y="55"/>
                        </a:cubicBezTo>
                        <a:cubicBezTo>
                          <a:pt x="44" y="55"/>
                          <a:pt x="44" y="55"/>
                          <a:pt x="44" y="55"/>
                        </a:cubicBezTo>
                        <a:cubicBezTo>
                          <a:pt x="44" y="54"/>
                          <a:pt x="44" y="54"/>
                          <a:pt x="44" y="54"/>
                        </a:cubicBezTo>
                        <a:cubicBezTo>
                          <a:pt x="44" y="54"/>
                          <a:pt x="44" y="54"/>
                          <a:pt x="44" y="54"/>
                        </a:cubicBezTo>
                        <a:cubicBezTo>
                          <a:pt x="45" y="55"/>
                          <a:pt x="45" y="55"/>
                          <a:pt x="45" y="55"/>
                        </a:cubicBezTo>
                        <a:cubicBezTo>
                          <a:pt x="45" y="55"/>
                          <a:pt x="45" y="55"/>
                          <a:pt x="45" y="55"/>
                        </a:cubicBezTo>
                        <a:cubicBezTo>
                          <a:pt x="45" y="56"/>
                          <a:pt x="45" y="56"/>
                          <a:pt x="45" y="56"/>
                        </a:cubicBezTo>
                        <a:cubicBezTo>
                          <a:pt x="45" y="56"/>
                          <a:pt x="45" y="56"/>
                          <a:pt x="45" y="56"/>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6" y="55"/>
                          <a:pt x="46" y="55"/>
                          <a:pt x="46" y="55"/>
                        </a:cubicBezTo>
                        <a:cubicBezTo>
                          <a:pt x="46" y="55"/>
                          <a:pt x="46" y="55"/>
                          <a:pt x="46" y="55"/>
                        </a:cubicBezTo>
                        <a:cubicBezTo>
                          <a:pt x="46" y="56"/>
                          <a:pt x="46" y="56"/>
                          <a:pt x="46" y="56"/>
                        </a:cubicBezTo>
                        <a:cubicBezTo>
                          <a:pt x="46" y="56"/>
                          <a:pt x="46" y="56"/>
                          <a:pt x="46" y="56"/>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8"/>
                          <a:pt x="47" y="58"/>
                          <a:pt x="47" y="58"/>
                        </a:cubicBezTo>
                        <a:cubicBezTo>
                          <a:pt x="47" y="57"/>
                          <a:pt x="48" y="57"/>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5"/>
                          <a:pt x="48" y="55"/>
                          <a:pt x="48" y="55"/>
                        </a:cubicBezTo>
                        <a:cubicBezTo>
                          <a:pt x="48" y="55"/>
                          <a:pt x="48" y="55"/>
                          <a:pt x="48" y="55"/>
                        </a:cubicBezTo>
                        <a:cubicBezTo>
                          <a:pt x="47" y="55"/>
                          <a:pt x="47" y="55"/>
                          <a:pt x="47" y="55"/>
                        </a:cubicBezTo>
                        <a:cubicBezTo>
                          <a:pt x="47" y="55"/>
                          <a:pt x="47" y="55"/>
                          <a:pt x="47" y="55"/>
                        </a:cubicBezTo>
                        <a:cubicBezTo>
                          <a:pt x="47" y="55"/>
                          <a:pt x="47" y="55"/>
                          <a:pt x="47" y="55"/>
                        </a:cubicBezTo>
                        <a:cubicBezTo>
                          <a:pt x="47" y="55"/>
                          <a:pt x="47" y="55"/>
                          <a:pt x="47" y="55"/>
                        </a:cubicBezTo>
                        <a:cubicBezTo>
                          <a:pt x="48" y="55"/>
                          <a:pt x="48" y="55"/>
                          <a:pt x="48" y="55"/>
                        </a:cubicBezTo>
                        <a:cubicBezTo>
                          <a:pt x="48" y="54"/>
                          <a:pt x="48" y="54"/>
                          <a:pt x="48" y="54"/>
                        </a:cubicBezTo>
                        <a:cubicBezTo>
                          <a:pt x="48" y="54"/>
                          <a:pt x="48" y="54"/>
                          <a:pt x="48" y="54"/>
                        </a:cubicBezTo>
                        <a:cubicBezTo>
                          <a:pt x="48" y="54"/>
                          <a:pt x="48" y="54"/>
                          <a:pt x="48" y="54"/>
                        </a:cubicBezTo>
                        <a:cubicBezTo>
                          <a:pt x="48" y="54"/>
                          <a:pt x="48" y="54"/>
                          <a:pt x="48" y="54"/>
                        </a:cubicBezTo>
                        <a:cubicBezTo>
                          <a:pt x="48" y="54"/>
                          <a:pt x="48" y="54"/>
                          <a:pt x="48" y="54"/>
                        </a:cubicBezTo>
                        <a:cubicBezTo>
                          <a:pt x="48" y="55"/>
                          <a:pt x="48" y="55"/>
                          <a:pt x="48" y="55"/>
                        </a:cubicBezTo>
                        <a:cubicBezTo>
                          <a:pt x="48" y="55"/>
                          <a:pt x="48" y="55"/>
                          <a:pt x="48" y="55"/>
                        </a:cubicBezTo>
                        <a:cubicBezTo>
                          <a:pt x="48" y="55"/>
                          <a:pt x="48" y="55"/>
                          <a:pt x="48" y="55"/>
                        </a:cubicBezTo>
                        <a:cubicBezTo>
                          <a:pt x="48" y="55"/>
                          <a:pt x="48" y="55"/>
                          <a:pt x="48" y="55"/>
                        </a:cubicBezTo>
                        <a:cubicBezTo>
                          <a:pt x="48" y="55"/>
                          <a:pt x="48" y="55"/>
                          <a:pt x="48" y="55"/>
                        </a:cubicBezTo>
                        <a:cubicBezTo>
                          <a:pt x="49" y="56"/>
                          <a:pt x="49" y="56"/>
                          <a:pt x="49" y="56"/>
                        </a:cubicBezTo>
                        <a:cubicBezTo>
                          <a:pt x="49" y="55"/>
                          <a:pt x="49" y="55"/>
                          <a:pt x="49" y="55"/>
                        </a:cubicBezTo>
                        <a:cubicBezTo>
                          <a:pt x="48" y="55"/>
                          <a:pt x="48" y="55"/>
                          <a:pt x="48" y="55"/>
                        </a:cubicBezTo>
                        <a:cubicBezTo>
                          <a:pt x="48" y="55"/>
                          <a:pt x="48" y="55"/>
                          <a:pt x="48" y="55"/>
                        </a:cubicBezTo>
                        <a:cubicBezTo>
                          <a:pt x="48" y="54"/>
                          <a:pt x="48" y="54"/>
                          <a:pt x="48" y="54"/>
                        </a:cubicBezTo>
                        <a:cubicBezTo>
                          <a:pt x="48" y="54"/>
                          <a:pt x="48" y="54"/>
                          <a:pt x="48" y="54"/>
                        </a:cubicBezTo>
                        <a:cubicBezTo>
                          <a:pt x="49" y="54"/>
                          <a:pt x="49" y="54"/>
                          <a:pt x="49" y="54"/>
                        </a:cubicBezTo>
                        <a:cubicBezTo>
                          <a:pt x="49" y="54"/>
                          <a:pt x="49" y="54"/>
                          <a:pt x="49" y="54"/>
                        </a:cubicBezTo>
                        <a:cubicBezTo>
                          <a:pt x="49" y="55"/>
                          <a:pt x="49" y="55"/>
                          <a:pt x="49" y="55"/>
                        </a:cubicBezTo>
                        <a:cubicBezTo>
                          <a:pt x="49" y="55"/>
                          <a:pt x="49" y="55"/>
                          <a:pt x="49" y="55"/>
                        </a:cubicBezTo>
                        <a:cubicBezTo>
                          <a:pt x="49" y="56"/>
                          <a:pt x="49" y="56"/>
                          <a:pt x="49" y="56"/>
                        </a:cubicBezTo>
                        <a:cubicBezTo>
                          <a:pt x="49" y="55"/>
                          <a:pt x="49" y="55"/>
                          <a:pt x="49" y="55"/>
                        </a:cubicBezTo>
                        <a:cubicBezTo>
                          <a:pt x="49" y="54"/>
                          <a:pt x="49" y="54"/>
                          <a:pt x="49" y="54"/>
                        </a:cubicBezTo>
                        <a:cubicBezTo>
                          <a:pt x="49" y="54"/>
                          <a:pt x="49" y="54"/>
                          <a:pt x="49" y="54"/>
                        </a:cubicBezTo>
                        <a:cubicBezTo>
                          <a:pt x="49" y="54"/>
                          <a:pt x="49" y="54"/>
                          <a:pt x="49" y="54"/>
                        </a:cubicBezTo>
                        <a:cubicBezTo>
                          <a:pt x="49" y="54"/>
                          <a:pt x="49" y="54"/>
                          <a:pt x="49" y="54"/>
                        </a:cubicBezTo>
                        <a:cubicBezTo>
                          <a:pt x="49" y="54"/>
                          <a:pt x="49" y="54"/>
                          <a:pt x="49" y="54"/>
                        </a:cubicBezTo>
                        <a:cubicBezTo>
                          <a:pt x="49" y="53"/>
                          <a:pt x="49" y="53"/>
                          <a:pt x="49" y="53"/>
                        </a:cubicBezTo>
                        <a:cubicBezTo>
                          <a:pt x="49" y="53"/>
                          <a:pt x="49" y="53"/>
                          <a:pt x="49" y="53"/>
                        </a:cubicBezTo>
                        <a:cubicBezTo>
                          <a:pt x="49" y="53"/>
                          <a:pt x="49" y="53"/>
                          <a:pt x="49" y="53"/>
                        </a:cubicBezTo>
                        <a:cubicBezTo>
                          <a:pt x="49" y="53"/>
                          <a:pt x="49" y="53"/>
                          <a:pt x="49" y="53"/>
                        </a:cubicBezTo>
                        <a:cubicBezTo>
                          <a:pt x="49" y="53"/>
                          <a:pt x="49" y="53"/>
                          <a:pt x="49" y="53"/>
                        </a:cubicBezTo>
                        <a:cubicBezTo>
                          <a:pt x="49" y="53"/>
                          <a:pt x="49" y="53"/>
                          <a:pt x="49" y="53"/>
                        </a:cubicBezTo>
                        <a:cubicBezTo>
                          <a:pt x="49" y="52"/>
                          <a:pt x="49" y="52"/>
                          <a:pt x="49" y="52"/>
                        </a:cubicBezTo>
                        <a:cubicBezTo>
                          <a:pt x="49" y="52"/>
                          <a:pt x="49" y="52"/>
                          <a:pt x="49" y="52"/>
                        </a:cubicBezTo>
                        <a:cubicBezTo>
                          <a:pt x="49" y="52"/>
                          <a:pt x="49" y="52"/>
                          <a:pt x="49" y="52"/>
                        </a:cubicBezTo>
                        <a:cubicBezTo>
                          <a:pt x="49" y="52"/>
                          <a:pt x="49" y="52"/>
                          <a:pt x="49" y="52"/>
                        </a:cubicBezTo>
                        <a:cubicBezTo>
                          <a:pt x="49" y="52"/>
                          <a:pt x="49" y="52"/>
                          <a:pt x="49" y="52"/>
                        </a:cubicBezTo>
                        <a:cubicBezTo>
                          <a:pt x="49" y="51"/>
                          <a:pt x="49" y="51"/>
                          <a:pt x="49" y="51"/>
                        </a:cubicBezTo>
                        <a:cubicBezTo>
                          <a:pt x="50" y="51"/>
                          <a:pt x="50" y="51"/>
                          <a:pt x="50" y="51"/>
                        </a:cubicBezTo>
                        <a:cubicBezTo>
                          <a:pt x="50" y="51"/>
                          <a:pt x="50" y="51"/>
                          <a:pt x="50" y="51"/>
                        </a:cubicBezTo>
                        <a:cubicBezTo>
                          <a:pt x="50" y="51"/>
                          <a:pt x="50" y="51"/>
                          <a:pt x="50" y="51"/>
                        </a:cubicBezTo>
                        <a:cubicBezTo>
                          <a:pt x="50" y="52"/>
                          <a:pt x="50" y="52"/>
                          <a:pt x="50" y="52"/>
                        </a:cubicBezTo>
                        <a:cubicBezTo>
                          <a:pt x="50" y="52"/>
                          <a:pt x="50" y="52"/>
                          <a:pt x="50" y="52"/>
                        </a:cubicBezTo>
                        <a:cubicBezTo>
                          <a:pt x="50" y="52"/>
                          <a:pt x="50" y="52"/>
                          <a:pt x="50" y="52"/>
                        </a:cubicBezTo>
                        <a:cubicBezTo>
                          <a:pt x="50" y="53"/>
                          <a:pt x="50" y="53"/>
                          <a:pt x="50" y="53"/>
                        </a:cubicBezTo>
                        <a:cubicBezTo>
                          <a:pt x="50" y="53"/>
                          <a:pt x="50" y="53"/>
                          <a:pt x="50" y="53"/>
                        </a:cubicBezTo>
                        <a:cubicBezTo>
                          <a:pt x="50" y="52"/>
                          <a:pt x="50" y="52"/>
                          <a:pt x="50" y="52"/>
                        </a:cubicBezTo>
                        <a:cubicBezTo>
                          <a:pt x="50" y="52"/>
                          <a:pt x="50" y="52"/>
                          <a:pt x="50" y="52"/>
                        </a:cubicBezTo>
                        <a:cubicBezTo>
                          <a:pt x="50" y="51"/>
                          <a:pt x="50" y="51"/>
                          <a:pt x="50" y="51"/>
                        </a:cubicBezTo>
                        <a:cubicBezTo>
                          <a:pt x="50" y="51"/>
                          <a:pt x="50" y="51"/>
                          <a:pt x="50" y="51"/>
                        </a:cubicBezTo>
                        <a:cubicBezTo>
                          <a:pt x="50" y="51"/>
                          <a:pt x="50" y="51"/>
                          <a:pt x="50" y="51"/>
                        </a:cubicBezTo>
                        <a:cubicBezTo>
                          <a:pt x="50" y="52"/>
                          <a:pt x="50" y="52"/>
                          <a:pt x="50" y="52"/>
                        </a:cubicBezTo>
                        <a:cubicBezTo>
                          <a:pt x="51" y="53"/>
                          <a:pt x="51" y="53"/>
                          <a:pt x="51" y="53"/>
                        </a:cubicBezTo>
                        <a:cubicBezTo>
                          <a:pt x="51" y="53"/>
                          <a:pt x="51" y="53"/>
                          <a:pt x="51" y="53"/>
                        </a:cubicBezTo>
                        <a:cubicBezTo>
                          <a:pt x="51" y="53"/>
                          <a:pt x="51" y="53"/>
                          <a:pt x="51" y="53"/>
                        </a:cubicBezTo>
                        <a:cubicBezTo>
                          <a:pt x="51" y="53"/>
                          <a:pt x="51" y="53"/>
                          <a:pt x="51" y="53"/>
                        </a:cubicBezTo>
                        <a:cubicBezTo>
                          <a:pt x="51" y="52"/>
                          <a:pt x="51" y="52"/>
                          <a:pt x="51" y="52"/>
                        </a:cubicBezTo>
                        <a:cubicBezTo>
                          <a:pt x="51" y="51"/>
                          <a:pt x="51" y="51"/>
                          <a:pt x="51" y="51"/>
                        </a:cubicBezTo>
                        <a:cubicBezTo>
                          <a:pt x="52" y="51"/>
                          <a:pt x="52" y="51"/>
                          <a:pt x="52" y="51"/>
                        </a:cubicBezTo>
                        <a:cubicBezTo>
                          <a:pt x="52" y="51"/>
                          <a:pt x="52" y="51"/>
                          <a:pt x="52" y="51"/>
                        </a:cubicBezTo>
                        <a:cubicBezTo>
                          <a:pt x="52" y="51"/>
                          <a:pt x="52" y="51"/>
                          <a:pt x="52" y="51"/>
                        </a:cubicBezTo>
                        <a:cubicBezTo>
                          <a:pt x="52" y="51"/>
                          <a:pt x="52" y="51"/>
                          <a:pt x="52" y="51"/>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3" y="52"/>
                          <a:pt x="53" y="52"/>
                          <a:pt x="53" y="52"/>
                        </a:cubicBezTo>
                        <a:cubicBezTo>
                          <a:pt x="53" y="52"/>
                          <a:pt x="53" y="52"/>
                          <a:pt x="53" y="52"/>
                        </a:cubicBezTo>
                        <a:cubicBezTo>
                          <a:pt x="53" y="52"/>
                          <a:pt x="53" y="52"/>
                          <a:pt x="53" y="52"/>
                        </a:cubicBezTo>
                        <a:cubicBezTo>
                          <a:pt x="53" y="52"/>
                          <a:pt x="53" y="52"/>
                          <a:pt x="53" y="52"/>
                        </a:cubicBezTo>
                        <a:cubicBezTo>
                          <a:pt x="53" y="52"/>
                          <a:pt x="53" y="52"/>
                          <a:pt x="53" y="52"/>
                        </a:cubicBezTo>
                        <a:cubicBezTo>
                          <a:pt x="53" y="51"/>
                          <a:pt x="53" y="51"/>
                          <a:pt x="53" y="51"/>
                        </a:cubicBezTo>
                        <a:cubicBezTo>
                          <a:pt x="53" y="51"/>
                          <a:pt x="53" y="51"/>
                          <a:pt x="53" y="51"/>
                        </a:cubicBezTo>
                        <a:cubicBezTo>
                          <a:pt x="53" y="51"/>
                          <a:pt x="53" y="51"/>
                          <a:pt x="53" y="51"/>
                        </a:cubicBezTo>
                        <a:cubicBezTo>
                          <a:pt x="53" y="51"/>
                          <a:pt x="53" y="51"/>
                          <a:pt x="53" y="51"/>
                        </a:cubicBezTo>
                        <a:cubicBezTo>
                          <a:pt x="53" y="51"/>
                          <a:pt x="53" y="51"/>
                          <a:pt x="53" y="51"/>
                        </a:cubicBezTo>
                        <a:cubicBezTo>
                          <a:pt x="53" y="50"/>
                          <a:pt x="53" y="50"/>
                          <a:pt x="53" y="50"/>
                        </a:cubicBezTo>
                        <a:cubicBezTo>
                          <a:pt x="52" y="50"/>
                          <a:pt x="52" y="50"/>
                          <a:pt x="52" y="50"/>
                        </a:cubicBezTo>
                        <a:cubicBezTo>
                          <a:pt x="52" y="50"/>
                          <a:pt x="52" y="50"/>
                          <a:pt x="52" y="50"/>
                        </a:cubicBezTo>
                        <a:cubicBezTo>
                          <a:pt x="53" y="49"/>
                          <a:pt x="53" y="49"/>
                          <a:pt x="53" y="49"/>
                        </a:cubicBezTo>
                        <a:cubicBezTo>
                          <a:pt x="53" y="49"/>
                          <a:pt x="53" y="49"/>
                          <a:pt x="53" y="49"/>
                        </a:cubicBezTo>
                        <a:cubicBezTo>
                          <a:pt x="53" y="50"/>
                          <a:pt x="53" y="50"/>
                          <a:pt x="53" y="50"/>
                        </a:cubicBezTo>
                        <a:cubicBezTo>
                          <a:pt x="53" y="50"/>
                          <a:pt x="53" y="50"/>
                          <a:pt x="53" y="50"/>
                        </a:cubicBezTo>
                        <a:cubicBezTo>
                          <a:pt x="53" y="49"/>
                          <a:pt x="53" y="49"/>
                          <a:pt x="53" y="49"/>
                        </a:cubicBezTo>
                        <a:cubicBezTo>
                          <a:pt x="53" y="49"/>
                          <a:pt x="53" y="49"/>
                          <a:pt x="53" y="49"/>
                        </a:cubicBezTo>
                        <a:cubicBezTo>
                          <a:pt x="53" y="50"/>
                          <a:pt x="53" y="50"/>
                          <a:pt x="53" y="50"/>
                        </a:cubicBezTo>
                        <a:cubicBezTo>
                          <a:pt x="53" y="50"/>
                          <a:pt x="53" y="50"/>
                          <a:pt x="53" y="50"/>
                        </a:cubicBezTo>
                        <a:cubicBezTo>
                          <a:pt x="54" y="50"/>
                          <a:pt x="54" y="50"/>
                          <a:pt x="54" y="50"/>
                        </a:cubicBezTo>
                        <a:cubicBezTo>
                          <a:pt x="54" y="50"/>
                          <a:pt x="54" y="50"/>
                          <a:pt x="54" y="50"/>
                        </a:cubicBezTo>
                        <a:cubicBezTo>
                          <a:pt x="54" y="50"/>
                          <a:pt x="54" y="50"/>
                          <a:pt x="54" y="50"/>
                        </a:cubicBezTo>
                        <a:cubicBezTo>
                          <a:pt x="54" y="50"/>
                          <a:pt x="54" y="50"/>
                          <a:pt x="54" y="50"/>
                        </a:cubicBezTo>
                        <a:cubicBezTo>
                          <a:pt x="54" y="49"/>
                          <a:pt x="54" y="49"/>
                          <a:pt x="54" y="49"/>
                        </a:cubicBezTo>
                        <a:cubicBezTo>
                          <a:pt x="54" y="49"/>
                          <a:pt x="54" y="49"/>
                          <a:pt x="54" y="49"/>
                        </a:cubicBezTo>
                        <a:cubicBezTo>
                          <a:pt x="54" y="49"/>
                          <a:pt x="54" y="49"/>
                          <a:pt x="54" y="49"/>
                        </a:cubicBezTo>
                        <a:cubicBezTo>
                          <a:pt x="54" y="49"/>
                          <a:pt x="54" y="49"/>
                          <a:pt x="54" y="49"/>
                        </a:cubicBezTo>
                        <a:cubicBezTo>
                          <a:pt x="54" y="49"/>
                          <a:pt x="54" y="49"/>
                          <a:pt x="54" y="49"/>
                        </a:cubicBezTo>
                        <a:cubicBezTo>
                          <a:pt x="54" y="49"/>
                          <a:pt x="54" y="49"/>
                          <a:pt x="54" y="49"/>
                        </a:cubicBezTo>
                        <a:cubicBezTo>
                          <a:pt x="55" y="49"/>
                          <a:pt x="55" y="49"/>
                          <a:pt x="55" y="49"/>
                        </a:cubicBezTo>
                        <a:cubicBezTo>
                          <a:pt x="55" y="50"/>
                          <a:pt x="55" y="50"/>
                          <a:pt x="55" y="50"/>
                        </a:cubicBezTo>
                        <a:cubicBezTo>
                          <a:pt x="55" y="50"/>
                          <a:pt x="55" y="50"/>
                          <a:pt x="55" y="50"/>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8"/>
                          <a:pt x="55" y="48"/>
                          <a:pt x="55" y="48"/>
                        </a:cubicBezTo>
                        <a:cubicBezTo>
                          <a:pt x="55" y="48"/>
                          <a:pt x="55" y="48"/>
                          <a:pt x="55" y="48"/>
                        </a:cubicBezTo>
                        <a:cubicBezTo>
                          <a:pt x="55" y="48"/>
                          <a:pt x="55" y="48"/>
                          <a:pt x="55" y="48"/>
                        </a:cubicBezTo>
                        <a:cubicBezTo>
                          <a:pt x="54" y="48"/>
                          <a:pt x="54" y="48"/>
                          <a:pt x="54" y="48"/>
                        </a:cubicBezTo>
                        <a:cubicBezTo>
                          <a:pt x="55" y="48"/>
                          <a:pt x="55" y="48"/>
                          <a:pt x="55" y="48"/>
                        </a:cubicBezTo>
                        <a:cubicBezTo>
                          <a:pt x="55" y="48"/>
                          <a:pt x="55" y="48"/>
                          <a:pt x="55" y="48"/>
                        </a:cubicBezTo>
                        <a:cubicBezTo>
                          <a:pt x="55" y="48"/>
                          <a:pt x="55" y="48"/>
                          <a:pt x="55" y="48"/>
                        </a:cubicBezTo>
                        <a:cubicBezTo>
                          <a:pt x="55" y="48"/>
                          <a:pt x="55" y="48"/>
                          <a:pt x="55" y="48"/>
                        </a:cubicBezTo>
                        <a:cubicBezTo>
                          <a:pt x="55" y="48"/>
                          <a:pt x="55" y="48"/>
                          <a:pt x="55" y="48"/>
                        </a:cubicBezTo>
                        <a:cubicBezTo>
                          <a:pt x="55" y="47"/>
                          <a:pt x="55" y="47"/>
                          <a:pt x="55" y="47"/>
                        </a:cubicBezTo>
                        <a:cubicBezTo>
                          <a:pt x="55" y="47"/>
                          <a:pt x="55" y="47"/>
                          <a:pt x="55" y="47"/>
                        </a:cubicBezTo>
                        <a:cubicBezTo>
                          <a:pt x="56" y="48"/>
                          <a:pt x="56" y="48"/>
                          <a:pt x="56" y="48"/>
                        </a:cubicBezTo>
                        <a:cubicBezTo>
                          <a:pt x="56" y="48"/>
                          <a:pt x="56" y="48"/>
                          <a:pt x="56" y="48"/>
                        </a:cubicBezTo>
                        <a:cubicBezTo>
                          <a:pt x="56" y="48"/>
                          <a:pt x="56" y="48"/>
                          <a:pt x="56" y="48"/>
                        </a:cubicBezTo>
                        <a:cubicBezTo>
                          <a:pt x="56" y="48"/>
                          <a:pt x="56" y="48"/>
                          <a:pt x="56" y="48"/>
                        </a:cubicBezTo>
                        <a:cubicBezTo>
                          <a:pt x="56" y="48"/>
                          <a:pt x="56" y="48"/>
                          <a:pt x="56" y="48"/>
                        </a:cubicBezTo>
                        <a:cubicBezTo>
                          <a:pt x="56" y="49"/>
                          <a:pt x="56" y="49"/>
                          <a:pt x="56" y="49"/>
                        </a:cubicBezTo>
                        <a:cubicBezTo>
                          <a:pt x="57" y="48"/>
                          <a:pt x="57" y="48"/>
                          <a:pt x="57" y="48"/>
                        </a:cubicBezTo>
                        <a:cubicBezTo>
                          <a:pt x="56" y="48"/>
                          <a:pt x="56" y="48"/>
                          <a:pt x="56" y="48"/>
                        </a:cubicBezTo>
                        <a:cubicBezTo>
                          <a:pt x="56" y="48"/>
                          <a:pt x="56" y="48"/>
                          <a:pt x="56" y="48"/>
                        </a:cubicBezTo>
                        <a:cubicBezTo>
                          <a:pt x="56" y="48"/>
                          <a:pt x="56" y="48"/>
                          <a:pt x="56"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8" y="47"/>
                          <a:pt x="58" y="47"/>
                          <a:pt x="58" y="47"/>
                        </a:cubicBezTo>
                        <a:cubicBezTo>
                          <a:pt x="58" y="47"/>
                          <a:pt x="58" y="47"/>
                          <a:pt x="58" y="47"/>
                        </a:cubicBezTo>
                        <a:cubicBezTo>
                          <a:pt x="58" y="46"/>
                          <a:pt x="58" y="46"/>
                          <a:pt x="58" y="46"/>
                        </a:cubicBezTo>
                        <a:cubicBezTo>
                          <a:pt x="58" y="46"/>
                          <a:pt x="58" y="46"/>
                          <a:pt x="58" y="46"/>
                        </a:cubicBezTo>
                        <a:cubicBezTo>
                          <a:pt x="58" y="46"/>
                          <a:pt x="58" y="46"/>
                          <a:pt x="58" y="46"/>
                        </a:cubicBezTo>
                        <a:cubicBezTo>
                          <a:pt x="58" y="46"/>
                          <a:pt x="58" y="46"/>
                          <a:pt x="58" y="46"/>
                        </a:cubicBezTo>
                        <a:cubicBezTo>
                          <a:pt x="58" y="45"/>
                          <a:pt x="58" y="45"/>
                          <a:pt x="58" y="45"/>
                        </a:cubicBezTo>
                        <a:cubicBezTo>
                          <a:pt x="58" y="45"/>
                          <a:pt x="58" y="45"/>
                          <a:pt x="58" y="45"/>
                        </a:cubicBezTo>
                        <a:cubicBezTo>
                          <a:pt x="58" y="45"/>
                          <a:pt x="58" y="45"/>
                          <a:pt x="58" y="45"/>
                        </a:cubicBezTo>
                        <a:cubicBezTo>
                          <a:pt x="59" y="45"/>
                          <a:pt x="59" y="45"/>
                          <a:pt x="59" y="45"/>
                        </a:cubicBezTo>
                        <a:cubicBezTo>
                          <a:pt x="59" y="45"/>
                          <a:pt x="59" y="45"/>
                          <a:pt x="59" y="45"/>
                        </a:cubicBezTo>
                        <a:cubicBezTo>
                          <a:pt x="59" y="45"/>
                          <a:pt x="59" y="45"/>
                          <a:pt x="59" y="45"/>
                        </a:cubicBezTo>
                        <a:cubicBezTo>
                          <a:pt x="59" y="45"/>
                          <a:pt x="59" y="45"/>
                          <a:pt x="59" y="45"/>
                        </a:cubicBezTo>
                        <a:cubicBezTo>
                          <a:pt x="59" y="44"/>
                          <a:pt x="59" y="44"/>
                          <a:pt x="59" y="44"/>
                        </a:cubicBezTo>
                        <a:cubicBezTo>
                          <a:pt x="59" y="44"/>
                          <a:pt x="59" y="44"/>
                          <a:pt x="59" y="44"/>
                        </a:cubicBezTo>
                        <a:cubicBezTo>
                          <a:pt x="59" y="44"/>
                          <a:pt x="59" y="44"/>
                          <a:pt x="59" y="44"/>
                        </a:cubicBezTo>
                        <a:lnTo>
                          <a:pt x="59" y="43"/>
                        </a:lnTo>
                        <a:close/>
                        <a:moveTo>
                          <a:pt x="41" y="59"/>
                        </a:moveTo>
                        <a:cubicBezTo>
                          <a:pt x="41" y="59"/>
                          <a:pt x="41" y="59"/>
                          <a:pt x="41" y="59"/>
                        </a:cubicBezTo>
                        <a:cubicBezTo>
                          <a:pt x="41" y="58"/>
                          <a:pt x="41" y="58"/>
                          <a:pt x="41" y="58"/>
                        </a:cubicBezTo>
                        <a:cubicBezTo>
                          <a:pt x="41" y="58"/>
                          <a:pt x="41" y="58"/>
                          <a:pt x="41" y="58"/>
                        </a:cubicBezTo>
                        <a:cubicBezTo>
                          <a:pt x="41" y="58"/>
                          <a:pt x="41" y="58"/>
                          <a:pt x="41" y="58"/>
                        </a:cubicBezTo>
                        <a:cubicBezTo>
                          <a:pt x="41" y="59"/>
                          <a:pt x="41" y="59"/>
                          <a:pt x="41" y="59"/>
                        </a:cubicBezTo>
                        <a:cubicBezTo>
                          <a:pt x="41" y="59"/>
                          <a:pt x="41" y="59"/>
                          <a:pt x="41" y="59"/>
                        </a:cubicBezTo>
                        <a:cubicBezTo>
                          <a:pt x="41" y="59"/>
                          <a:pt x="41" y="59"/>
                          <a:pt x="41" y="59"/>
                        </a:cubicBezTo>
                        <a:cubicBezTo>
                          <a:pt x="41" y="60"/>
                          <a:pt x="41" y="60"/>
                          <a:pt x="41" y="60"/>
                        </a:cubicBezTo>
                        <a:cubicBezTo>
                          <a:pt x="41" y="59"/>
                          <a:pt x="41" y="59"/>
                          <a:pt x="41" y="59"/>
                        </a:cubicBezTo>
                        <a:cubicBezTo>
                          <a:pt x="41" y="59"/>
                          <a:pt x="41" y="59"/>
                          <a:pt x="41" y="59"/>
                        </a:cubicBezTo>
                        <a:cubicBezTo>
                          <a:pt x="42" y="60"/>
                          <a:pt x="42" y="60"/>
                          <a:pt x="42" y="60"/>
                        </a:cubicBezTo>
                        <a:cubicBezTo>
                          <a:pt x="42" y="59"/>
                          <a:pt x="42" y="59"/>
                          <a:pt x="42" y="59"/>
                        </a:cubicBezTo>
                        <a:cubicBezTo>
                          <a:pt x="41" y="59"/>
                          <a:pt x="41" y="59"/>
                          <a:pt x="41" y="59"/>
                        </a:cubicBezTo>
                        <a:close/>
                        <a:moveTo>
                          <a:pt x="60" y="43"/>
                        </a:moveTo>
                        <a:cubicBezTo>
                          <a:pt x="60" y="42"/>
                          <a:pt x="60" y="42"/>
                          <a:pt x="60" y="42"/>
                        </a:cubicBezTo>
                        <a:cubicBezTo>
                          <a:pt x="60" y="42"/>
                          <a:pt x="60" y="42"/>
                          <a:pt x="60" y="42"/>
                        </a:cubicBezTo>
                        <a:cubicBezTo>
                          <a:pt x="60" y="42"/>
                          <a:pt x="60" y="42"/>
                          <a:pt x="60" y="42"/>
                        </a:cubicBezTo>
                        <a:cubicBezTo>
                          <a:pt x="60" y="42"/>
                          <a:pt x="60" y="42"/>
                          <a:pt x="60" y="42"/>
                        </a:cubicBezTo>
                        <a:cubicBezTo>
                          <a:pt x="60" y="41"/>
                          <a:pt x="60" y="41"/>
                          <a:pt x="60" y="41"/>
                        </a:cubicBezTo>
                        <a:cubicBezTo>
                          <a:pt x="60" y="41"/>
                          <a:pt x="60" y="41"/>
                          <a:pt x="60" y="41"/>
                        </a:cubicBezTo>
                        <a:cubicBezTo>
                          <a:pt x="60" y="41"/>
                          <a:pt x="60" y="41"/>
                          <a:pt x="60" y="41"/>
                        </a:cubicBezTo>
                        <a:cubicBezTo>
                          <a:pt x="60" y="41"/>
                          <a:pt x="60" y="41"/>
                          <a:pt x="60" y="41"/>
                        </a:cubicBezTo>
                        <a:cubicBezTo>
                          <a:pt x="59" y="41"/>
                          <a:pt x="59" y="41"/>
                          <a:pt x="59" y="41"/>
                        </a:cubicBezTo>
                        <a:cubicBezTo>
                          <a:pt x="59" y="41"/>
                          <a:pt x="59" y="41"/>
                          <a:pt x="59" y="41"/>
                        </a:cubicBezTo>
                        <a:cubicBezTo>
                          <a:pt x="59" y="41"/>
                          <a:pt x="59" y="41"/>
                          <a:pt x="59" y="41"/>
                        </a:cubicBezTo>
                        <a:cubicBezTo>
                          <a:pt x="59" y="42"/>
                          <a:pt x="59" y="42"/>
                          <a:pt x="59" y="42"/>
                        </a:cubicBezTo>
                        <a:cubicBezTo>
                          <a:pt x="59" y="42"/>
                          <a:pt x="59" y="42"/>
                          <a:pt x="59" y="42"/>
                        </a:cubicBezTo>
                        <a:cubicBezTo>
                          <a:pt x="59" y="42"/>
                          <a:pt x="59" y="42"/>
                          <a:pt x="59" y="42"/>
                        </a:cubicBezTo>
                        <a:cubicBezTo>
                          <a:pt x="59" y="42"/>
                          <a:pt x="59" y="42"/>
                          <a:pt x="59" y="42"/>
                        </a:cubicBezTo>
                        <a:cubicBezTo>
                          <a:pt x="59" y="43"/>
                          <a:pt x="59" y="43"/>
                          <a:pt x="59" y="43"/>
                        </a:cubicBezTo>
                        <a:cubicBezTo>
                          <a:pt x="59" y="43"/>
                          <a:pt x="59" y="43"/>
                          <a:pt x="59" y="43"/>
                        </a:cubicBezTo>
                        <a:cubicBezTo>
                          <a:pt x="60" y="43"/>
                          <a:pt x="60" y="43"/>
                          <a:pt x="60" y="43"/>
                        </a:cubicBezTo>
                        <a:cubicBezTo>
                          <a:pt x="60" y="43"/>
                          <a:pt x="60" y="43"/>
                          <a:pt x="60" y="43"/>
                        </a:cubicBezTo>
                        <a:cubicBezTo>
                          <a:pt x="60" y="43"/>
                          <a:pt x="60" y="43"/>
                          <a:pt x="60" y="43"/>
                        </a:cubicBezTo>
                        <a:close/>
                        <a:moveTo>
                          <a:pt x="27" y="71"/>
                        </a:moveTo>
                        <a:cubicBezTo>
                          <a:pt x="27" y="71"/>
                          <a:pt x="27" y="71"/>
                          <a:pt x="27" y="71"/>
                        </a:cubicBezTo>
                        <a:cubicBezTo>
                          <a:pt x="27" y="71"/>
                          <a:pt x="27" y="71"/>
                          <a:pt x="27" y="71"/>
                        </a:cubicBezTo>
                        <a:cubicBezTo>
                          <a:pt x="27" y="72"/>
                          <a:pt x="27" y="72"/>
                          <a:pt x="27" y="72"/>
                        </a:cubicBezTo>
                        <a:cubicBezTo>
                          <a:pt x="27" y="72"/>
                          <a:pt x="27" y="72"/>
                          <a:pt x="27" y="72"/>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1"/>
                          <a:pt x="27" y="71"/>
                          <a:pt x="27" y="71"/>
                        </a:cubicBezTo>
                        <a:close/>
                        <a:moveTo>
                          <a:pt x="44" y="62"/>
                        </a:move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2" y="62"/>
                          <a:pt x="42" y="62"/>
                          <a:pt x="42" y="62"/>
                        </a:cubicBezTo>
                        <a:cubicBezTo>
                          <a:pt x="42" y="63"/>
                          <a:pt x="42" y="63"/>
                          <a:pt x="42" y="63"/>
                        </a:cubicBezTo>
                        <a:cubicBezTo>
                          <a:pt x="42" y="63"/>
                          <a:pt x="42" y="63"/>
                          <a:pt x="42" y="63"/>
                        </a:cubicBezTo>
                        <a:cubicBezTo>
                          <a:pt x="43" y="63"/>
                          <a:pt x="43" y="63"/>
                          <a:pt x="43" y="63"/>
                        </a:cubicBezTo>
                        <a:cubicBezTo>
                          <a:pt x="43" y="63"/>
                          <a:pt x="43" y="63"/>
                          <a:pt x="43" y="63"/>
                        </a:cubicBezTo>
                        <a:cubicBezTo>
                          <a:pt x="43" y="63"/>
                          <a:pt x="43" y="63"/>
                          <a:pt x="43" y="63"/>
                        </a:cubicBezTo>
                        <a:cubicBezTo>
                          <a:pt x="43" y="63"/>
                          <a:pt x="43" y="63"/>
                          <a:pt x="43" y="63"/>
                        </a:cubicBezTo>
                        <a:cubicBezTo>
                          <a:pt x="43" y="63"/>
                          <a:pt x="43" y="63"/>
                          <a:pt x="43" y="63"/>
                        </a:cubicBezTo>
                        <a:cubicBezTo>
                          <a:pt x="44" y="63"/>
                          <a:pt x="44" y="63"/>
                          <a:pt x="44" y="63"/>
                        </a:cubicBezTo>
                        <a:cubicBezTo>
                          <a:pt x="44" y="62"/>
                          <a:pt x="44" y="62"/>
                          <a:pt x="44" y="62"/>
                        </a:cubicBezTo>
                        <a:cubicBezTo>
                          <a:pt x="44" y="62"/>
                          <a:pt x="44" y="62"/>
                          <a:pt x="44" y="62"/>
                        </a:cubicBezTo>
                        <a:close/>
                        <a:moveTo>
                          <a:pt x="44" y="57"/>
                        </a:moveTo>
                        <a:cubicBezTo>
                          <a:pt x="44" y="56"/>
                          <a:pt x="44" y="56"/>
                          <a:pt x="44" y="56"/>
                        </a:cubicBezTo>
                        <a:cubicBezTo>
                          <a:pt x="44" y="56"/>
                          <a:pt x="44" y="56"/>
                          <a:pt x="44" y="56"/>
                        </a:cubicBezTo>
                        <a:cubicBezTo>
                          <a:pt x="43" y="57"/>
                          <a:pt x="43" y="57"/>
                          <a:pt x="43" y="57"/>
                        </a:cubicBezTo>
                        <a:cubicBezTo>
                          <a:pt x="43" y="57"/>
                          <a:pt x="43" y="57"/>
                          <a:pt x="43" y="57"/>
                        </a:cubicBezTo>
                        <a:cubicBezTo>
                          <a:pt x="43" y="57"/>
                          <a:pt x="43" y="57"/>
                          <a:pt x="43" y="57"/>
                        </a:cubicBezTo>
                        <a:cubicBezTo>
                          <a:pt x="43" y="58"/>
                          <a:pt x="43" y="58"/>
                          <a:pt x="43" y="58"/>
                        </a:cubicBezTo>
                        <a:cubicBezTo>
                          <a:pt x="43" y="58"/>
                          <a:pt x="43" y="58"/>
                          <a:pt x="43" y="58"/>
                        </a:cubicBezTo>
                        <a:cubicBezTo>
                          <a:pt x="43" y="58"/>
                          <a:pt x="43" y="58"/>
                          <a:pt x="43" y="58"/>
                        </a:cubicBezTo>
                        <a:cubicBezTo>
                          <a:pt x="43" y="58"/>
                          <a:pt x="43" y="58"/>
                          <a:pt x="43" y="58"/>
                        </a:cubicBezTo>
                        <a:cubicBezTo>
                          <a:pt x="42" y="58"/>
                          <a:pt x="42" y="58"/>
                          <a:pt x="42" y="58"/>
                        </a:cubicBezTo>
                        <a:cubicBezTo>
                          <a:pt x="42" y="58"/>
                          <a:pt x="42" y="58"/>
                          <a:pt x="42" y="58"/>
                        </a:cubicBezTo>
                        <a:cubicBezTo>
                          <a:pt x="42" y="59"/>
                          <a:pt x="42" y="59"/>
                          <a:pt x="42" y="59"/>
                        </a:cubicBezTo>
                        <a:cubicBezTo>
                          <a:pt x="42" y="59"/>
                          <a:pt x="42" y="59"/>
                          <a:pt x="42" y="59"/>
                        </a:cubicBezTo>
                        <a:cubicBezTo>
                          <a:pt x="42" y="60"/>
                          <a:pt x="42" y="60"/>
                          <a:pt x="42"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4" y="61"/>
                          <a:pt x="44" y="61"/>
                          <a:pt x="44" y="61"/>
                        </a:cubicBezTo>
                        <a:cubicBezTo>
                          <a:pt x="44" y="61"/>
                          <a:pt x="44" y="61"/>
                          <a:pt x="44" y="61"/>
                        </a:cubicBezTo>
                        <a:cubicBezTo>
                          <a:pt x="44" y="60"/>
                          <a:pt x="44" y="60"/>
                          <a:pt x="44" y="60"/>
                        </a:cubicBezTo>
                        <a:cubicBezTo>
                          <a:pt x="44" y="60"/>
                          <a:pt x="44" y="60"/>
                          <a:pt x="44" y="60"/>
                        </a:cubicBezTo>
                        <a:cubicBezTo>
                          <a:pt x="44" y="61"/>
                          <a:pt x="44" y="61"/>
                          <a:pt x="44" y="61"/>
                        </a:cubicBezTo>
                        <a:cubicBezTo>
                          <a:pt x="44" y="61"/>
                          <a:pt x="44" y="61"/>
                          <a:pt x="44" y="61"/>
                        </a:cubicBezTo>
                        <a:cubicBezTo>
                          <a:pt x="44" y="60"/>
                          <a:pt x="44" y="60"/>
                          <a:pt x="44" y="60"/>
                        </a:cubicBezTo>
                        <a:cubicBezTo>
                          <a:pt x="45" y="60"/>
                          <a:pt x="45" y="60"/>
                          <a:pt x="45" y="60"/>
                        </a:cubicBezTo>
                        <a:cubicBezTo>
                          <a:pt x="45" y="60"/>
                          <a:pt x="45" y="60"/>
                          <a:pt x="45" y="60"/>
                        </a:cubicBezTo>
                        <a:cubicBezTo>
                          <a:pt x="44" y="60"/>
                          <a:pt x="44" y="60"/>
                          <a:pt x="44" y="60"/>
                        </a:cubicBezTo>
                        <a:cubicBezTo>
                          <a:pt x="44" y="59"/>
                          <a:pt x="44" y="59"/>
                          <a:pt x="44" y="59"/>
                        </a:cubicBezTo>
                        <a:cubicBezTo>
                          <a:pt x="44" y="59"/>
                          <a:pt x="44" y="59"/>
                          <a:pt x="44" y="59"/>
                        </a:cubicBezTo>
                        <a:cubicBezTo>
                          <a:pt x="44" y="59"/>
                          <a:pt x="44" y="59"/>
                          <a:pt x="44" y="59"/>
                        </a:cubicBezTo>
                        <a:cubicBezTo>
                          <a:pt x="45" y="59"/>
                          <a:pt x="45" y="59"/>
                          <a:pt x="45" y="59"/>
                        </a:cubicBezTo>
                        <a:cubicBezTo>
                          <a:pt x="45" y="59"/>
                          <a:pt x="45" y="59"/>
                          <a:pt x="45" y="59"/>
                        </a:cubicBezTo>
                        <a:cubicBezTo>
                          <a:pt x="46" y="59"/>
                          <a:pt x="46" y="59"/>
                          <a:pt x="46" y="59"/>
                        </a:cubicBezTo>
                        <a:cubicBezTo>
                          <a:pt x="46" y="58"/>
                          <a:pt x="46" y="58"/>
                          <a:pt x="46" y="58"/>
                        </a:cubicBezTo>
                        <a:cubicBezTo>
                          <a:pt x="46" y="58"/>
                          <a:pt x="46" y="58"/>
                          <a:pt x="46" y="58"/>
                        </a:cubicBezTo>
                        <a:lnTo>
                          <a:pt x="44" y="57"/>
                        </a:lnTo>
                        <a:close/>
                        <a:moveTo>
                          <a:pt x="53" y="52"/>
                        </a:moveTo>
                        <a:cubicBezTo>
                          <a:pt x="53" y="52"/>
                          <a:pt x="53" y="52"/>
                          <a:pt x="53" y="52"/>
                        </a:cubicBezTo>
                        <a:cubicBezTo>
                          <a:pt x="53" y="52"/>
                          <a:pt x="53" y="52"/>
                          <a:pt x="53" y="52"/>
                        </a:cubicBezTo>
                        <a:cubicBezTo>
                          <a:pt x="52" y="52"/>
                          <a:pt x="52" y="52"/>
                          <a:pt x="52" y="52"/>
                        </a:cubicBezTo>
                        <a:cubicBezTo>
                          <a:pt x="52" y="52"/>
                          <a:pt x="52" y="52"/>
                          <a:pt x="52" y="52"/>
                        </a:cubicBezTo>
                        <a:cubicBezTo>
                          <a:pt x="53" y="53"/>
                          <a:pt x="53" y="53"/>
                          <a:pt x="53" y="53"/>
                        </a:cubicBezTo>
                        <a:cubicBezTo>
                          <a:pt x="53" y="53"/>
                          <a:pt x="53" y="53"/>
                          <a:pt x="53" y="53"/>
                        </a:cubicBezTo>
                        <a:cubicBezTo>
                          <a:pt x="53" y="53"/>
                          <a:pt x="53" y="53"/>
                          <a:pt x="53" y="53"/>
                        </a:cubicBezTo>
                        <a:cubicBezTo>
                          <a:pt x="53" y="53"/>
                          <a:pt x="53" y="53"/>
                          <a:pt x="53" y="53"/>
                        </a:cubicBezTo>
                        <a:lnTo>
                          <a:pt x="53" y="52"/>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5" name="Freeform 374">
                    <a:extLst>
                      <a:ext uri="{FF2B5EF4-FFF2-40B4-BE49-F238E27FC236}">
                        <a16:creationId xmlns="" xmlns:a16="http://schemas.microsoft.com/office/drawing/2014/main" id="{BCC3269B-C1B1-43B5-82DC-5CAEA9559ED8}"/>
                      </a:ext>
                    </a:extLst>
                  </p:cNvPr>
                  <p:cNvSpPr>
                    <a:spLocks/>
                  </p:cNvSpPr>
                  <p:nvPr/>
                </p:nvSpPr>
                <p:spPr bwMode="auto">
                  <a:xfrm>
                    <a:off x="7506023" y="3678719"/>
                    <a:ext cx="141548" cy="141548"/>
                  </a:xfrm>
                  <a:custGeom>
                    <a:avLst/>
                    <a:gdLst>
                      <a:gd name="T0" fmla="*/ 27 w 27"/>
                      <a:gd name="T1" fmla="*/ 12 h 27"/>
                      <a:gd name="T2" fmla="*/ 27 w 27"/>
                      <a:gd name="T3" fmla="*/ 10 h 27"/>
                      <a:gd name="T4" fmla="*/ 13 w 27"/>
                      <a:gd name="T5" fmla="*/ 3 h 27"/>
                      <a:gd name="T6" fmla="*/ 13 w 27"/>
                      <a:gd name="T7" fmla="*/ 3 h 27"/>
                      <a:gd name="T8" fmla="*/ 11 w 27"/>
                      <a:gd name="T9" fmla="*/ 4 h 27"/>
                      <a:gd name="T10" fmla="*/ 9 w 27"/>
                      <a:gd name="T11" fmla="*/ 4 h 27"/>
                      <a:gd name="T12" fmla="*/ 4 w 27"/>
                      <a:gd name="T13" fmla="*/ 22 h 27"/>
                      <a:gd name="T14" fmla="*/ 1 w 27"/>
                      <a:gd name="T15" fmla="*/ 25 h 27"/>
                      <a:gd name="T16" fmla="*/ 2 w 27"/>
                      <a:gd name="T17" fmla="*/ 26 h 27"/>
                      <a:gd name="T18" fmla="*/ 2 w 27"/>
                      <a:gd name="T19" fmla="*/ 26 h 27"/>
                      <a:gd name="T20" fmla="*/ 3 w 27"/>
                      <a:gd name="T21" fmla="*/ 27 h 27"/>
                      <a:gd name="T22" fmla="*/ 3 w 27"/>
                      <a:gd name="T23" fmla="*/ 27 h 27"/>
                      <a:gd name="T24" fmla="*/ 3 w 27"/>
                      <a:gd name="T25" fmla="*/ 26 h 27"/>
                      <a:gd name="T26" fmla="*/ 4 w 27"/>
                      <a:gd name="T27" fmla="*/ 26 h 27"/>
                      <a:gd name="T28" fmla="*/ 4 w 27"/>
                      <a:gd name="T29" fmla="*/ 25 h 27"/>
                      <a:gd name="T30" fmla="*/ 5 w 27"/>
                      <a:gd name="T31" fmla="*/ 25 h 27"/>
                      <a:gd name="T32" fmla="*/ 6 w 27"/>
                      <a:gd name="T33" fmla="*/ 24 h 27"/>
                      <a:gd name="T34" fmla="*/ 7 w 27"/>
                      <a:gd name="T35" fmla="*/ 24 h 27"/>
                      <a:gd name="T36" fmla="*/ 7 w 27"/>
                      <a:gd name="T37" fmla="*/ 23 h 27"/>
                      <a:gd name="T38" fmla="*/ 7 w 27"/>
                      <a:gd name="T39" fmla="*/ 23 h 27"/>
                      <a:gd name="T40" fmla="*/ 8 w 27"/>
                      <a:gd name="T41" fmla="*/ 23 h 27"/>
                      <a:gd name="T42" fmla="*/ 8 w 27"/>
                      <a:gd name="T43" fmla="*/ 22 h 27"/>
                      <a:gd name="T44" fmla="*/ 8 w 27"/>
                      <a:gd name="T45" fmla="*/ 22 h 27"/>
                      <a:gd name="T46" fmla="*/ 9 w 27"/>
                      <a:gd name="T47" fmla="*/ 22 h 27"/>
                      <a:gd name="T48" fmla="*/ 9 w 27"/>
                      <a:gd name="T49" fmla="*/ 22 h 27"/>
                      <a:gd name="T50" fmla="*/ 10 w 27"/>
                      <a:gd name="T51" fmla="*/ 22 h 27"/>
                      <a:gd name="T52" fmla="*/ 10 w 27"/>
                      <a:gd name="T53" fmla="*/ 21 h 27"/>
                      <a:gd name="T54" fmla="*/ 10 w 27"/>
                      <a:gd name="T55" fmla="*/ 21 h 27"/>
                      <a:gd name="T56" fmla="*/ 11 w 27"/>
                      <a:gd name="T57" fmla="*/ 20 h 27"/>
                      <a:gd name="T58" fmla="*/ 12 w 27"/>
                      <a:gd name="T59" fmla="*/ 19 h 27"/>
                      <a:gd name="T60" fmla="*/ 12 w 27"/>
                      <a:gd name="T61" fmla="*/ 18 h 27"/>
                      <a:gd name="T62" fmla="*/ 12 w 27"/>
                      <a:gd name="T63" fmla="*/ 19 h 27"/>
                      <a:gd name="T64" fmla="*/ 13 w 27"/>
                      <a:gd name="T65" fmla="*/ 19 h 27"/>
                      <a:gd name="T66" fmla="*/ 14 w 27"/>
                      <a:gd name="T67" fmla="*/ 19 h 27"/>
                      <a:gd name="T68" fmla="*/ 14 w 27"/>
                      <a:gd name="T69" fmla="*/ 18 h 27"/>
                      <a:gd name="T70" fmla="*/ 15 w 27"/>
                      <a:gd name="T71" fmla="*/ 18 h 27"/>
                      <a:gd name="T72" fmla="*/ 15 w 27"/>
                      <a:gd name="T73" fmla="*/ 18 h 27"/>
                      <a:gd name="T74" fmla="*/ 16 w 27"/>
                      <a:gd name="T75" fmla="*/ 18 h 27"/>
                      <a:gd name="T76" fmla="*/ 17 w 27"/>
                      <a:gd name="T77" fmla="*/ 18 h 27"/>
                      <a:gd name="T78" fmla="*/ 18 w 27"/>
                      <a:gd name="T79" fmla="*/ 18 h 27"/>
                      <a:gd name="T80" fmla="*/ 18 w 27"/>
                      <a:gd name="T81" fmla="*/ 17 h 27"/>
                      <a:gd name="T82" fmla="*/ 19 w 27"/>
                      <a:gd name="T83" fmla="*/ 17 h 27"/>
                      <a:gd name="T84" fmla="*/ 20 w 27"/>
                      <a:gd name="T85" fmla="*/ 17 h 27"/>
                      <a:gd name="T86" fmla="*/ 20 w 27"/>
                      <a:gd name="T87" fmla="*/ 16 h 27"/>
                      <a:gd name="T88" fmla="*/ 19 w 27"/>
                      <a:gd name="T89" fmla="*/ 15 h 27"/>
                      <a:gd name="T90" fmla="*/ 20 w 27"/>
                      <a:gd name="T91" fmla="*/ 15 h 27"/>
                      <a:gd name="T92" fmla="*/ 20 w 27"/>
                      <a:gd name="T93" fmla="*/ 16 h 27"/>
                      <a:gd name="T94" fmla="*/ 20 w 27"/>
                      <a:gd name="T95" fmla="*/ 16 h 27"/>
                      <a:gd name="T96" fmla="*/ 21 w 27"/>
                      <a:gd name="T97" fmla="*/ 16 h 27"/>
                      <a:gd name="T98" fmla="*/ 22 w 27"/>
                      <a:gd name="T99" fmla="*/ 15 h 27"/>
                      <a:gd name="T100" fmla="*/ 23 w 27"/>
                      <a:gd name="T101" fmla="*/ 15 h 27"/>
                      <a:gd name="T102" fmla="*/ 24 w 27"/>
                      <a:gd name="T103" fmla="*/ 14 h 27"/>
                      <a:gd name="T104" fmla="*/ 25 w 27"/>
                      <a:gd name="T105" fmla="*/ 14 h 27"/>
                      <a:gd name="T106" fmla="*/ 27 w 27"/>
                      <a:gd name="T107" fmla="*/ 14 h 27"/>
                      <a:gd name="T108" fmla="*/ 27 w 27"/>
                      <a:gd name="T109" fmla="*/ 14 h 27"/>
                      <a:gd name="T110" fmla="*/ 27 w 27"/>
                      <a:gd name="T111"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27">
                        <a:moveTo>
                          <a:pt x="27" y="14"/>
                        </a:moveTo>
                        <a:cubicBezTo>
                          <a:pt x="27" y="13"/>
                          <a:pt x="27" y="13"/>
                          <a:pt x="27" y="13"/>
                        </a:cubicBezTo>
                        <a:cubicBezTo>
                          <a:pt x="27" y="12"/>
                          <a:pt x="27" y="12"/>
                          <a:pt x="27" y="12"/>
                        </a:cubicBezTo>
                        <a:cubicBezTo>
                          <a:pt x="27" y="12"/>
                          <a:pt x="27" y="12"/>
                          <a:pt x="27" y="12"/>
                        </a:cubicBezTo>
                        <a:cubicBezTo>
                          <a:pt x="27" y="12"/>
                          <a:pt x="27" y="12"/>
                          <a:pt x="27" y="12"/>
                        </a:cubicBezTo>
                        <a:cubicBezTo>
                          <a:pt x="27" y="11"/>
                          <a:pt x="27" y="11"/>
                          <a:pt x="27" y="10"/>
                        </a:cubicBezTo>
                        <a:cubicBezTo>
                          <a:pt x="26" y="7"/>
                          <a:pt x="25" y="4"/>
                          <a:pt x="24" y="1"/>
                        </a:cubicBezTo>
                        <a:cubicBezTo>
                          <a:pt x="24" y="0"/>
                          <a:pt x="24" y="0"/>
                          <a:pt x="24" y="0"/>
                        </a:cubicBezTo>
                        <a:cubicBezTo>
                          <a:pt x="21" y="1"/>
                          <a:pt x="17" y="2"/>
                          <a:pt x="13" y="3"/>
                        </a:cubicBezTo>
                        <a:cubicBezTo>
                          <a:pt x="13" y="3"/>
                          <a:pt x="13" y="3"/>
                          <a:pt x="13" y="3"/>
                        </a:cubicBezTo>
                        <a:cubicBezTo>
                          <a:pt x="13" y="3"/>
                          <a:pt x="13" y="3"/>
                          <a:pt x="13" y="3"/>
                        </a:cubicBezTo>
                        <a:cubicBezTo>
                          <a:pt x="13" y="3"/>
                          <a:pt x="13" y="3"/>
                          <a:pt x="13" y="3"/>
                        </a:cubicBezTo>
                        <a:cubicBezTo>
                          <a:pt x="12" y="3"/>
                          <a:pt x="12" y="3"/>
                          <a:pt x="12" y="3"/>
                        </a:cubicBezTo>
                        <a:cubicBezTo>
                          <a:pt x="10" y="4"/>
                          <a:pt x="10" y="4"/>
                          <a:pt x="10" y="4"/>
                        </a:cubicBezTo>
                        <a:cubicBezTo>
                          <a:pt x="11" y="4"/>
                          <a:pt x="11" y="4"/>
                          <a:pt x="11" y="4"/>
                        </a:cubicBezTo>
                        <a:cubicBezTo>
                          <a:pt x="10" y="4"/>
                          <a:pt x="10" y="4"/>
                          <a:pt x="10" y="4"/>
                        </a:cubicBezTo>
                        <a:cubicBezTo>
                          <a:pt x="10" y="4"/>
                          <a:pt x="10" y="4"/>
                          <a:pt x="10" y="4"/>
                        </a:cubicBezTo>
                        <a:cubicBezTo>
                          <a:pt x="9" y="4"/>
                          <a:pt x="9" y="4"/>
                          <a:pt x="9" y="4"/>
                        </a:cubicBezTo>
                        <a:cubicBezTo>
                          <a:pt x="6" y="5"/>
                          <a:pt x="3" y="5"/>
                          <a:pt x="0" y="6"/>
                        </a:cubicBezTo>
                        <a:cubicBezTo>
                          <a:pt x="1" y="11"/>
                          <a:pt x="2" y="16"/>
                          <a:pt x="3" y="21"/>
                        </a:cubicBezTo>
                        <a:cubicBezTo>
                          <a:pt x="3" y="21"/>
                          <a:pt x="3" y="21"/>
                          <a:pt x="4" y="22"/>
                        </a:cubicBezTo>
                        <a:cubicBezTo>
                          <a:pt x="4" y="22"/>
                          <a:pt x="4" y="22"/>
                          <a:pt x="4" y="22"/>
                        </a:cubicBezTo>
                        <a:cubicBezTo>
                          <a:pt x="4" y="22"/>
                          <a:pt x="4" y="22"/>
                          <a:pt x="4" y="22"/>
                        </a:cubicBezTo>
                        <a:cubicBezTo>
                          <a:pt x="3" y="23"/>
                          <a:pt x="2" y="24"/>
                          <a:pt x="1" y="25"/>
                        </a:cubicBezTo>
                        <a:cubicBezTo>
                          <a:pt x="1" y="25"/>
                          <a:pt x="1" y="25"/>
                          <a:pt x="1" y="25"/>
                        </a:cubicBezTo>
                        <a:cubicBezTo>
                          <a:pt x="1" y="25"/>
                          <a:pt x="1" y="25"/>
                          <a:pt x="1" y="25"/>
                        </a:cubicBezTo>
                        <a:cubicBezTo>
                          <a:pt x="1"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7"/>
                          <a:pt x="3" y="27"/>
                          <a:pt x="3" y="27"/>
                        </a:cubicBezTo>
                        <a:cubicBezTo>
                          <a:pt x="3" y="27"/>
                          <a:pt x="3" y="27"/>
                          <a:pt x="3" y="27"/>
                        </a:cubicBezTo>
                        <a:cubicBezTo>
                          <a:pt x="3" y="27"/>
                          <a:pt x="3" y="27"/>
                          <a:pt x="3" y="27"/>
                        </a:cubicBezTo>
                        <a:cubicBezTo>
                          <a:pt x="3" y="27"/>
                          <a:pt x="3" y="27"/>
                          <a:pt x="3" y="27"/>
                        </a:cubicBezTo>
                        <a:cubicBezTo>
                          <a:pt x="3" y="26"/>
                          <a:pt x="3" y="26"/>
                          <a:pt x="3" y="26"/>
                        </a:cubicBezTo>
                        <a:cubicBezTo>
                          <a:pt x="3" y="26"/>
                          <a:pt x="3" y="26"/>
                          <a:pt x="3" y="26"/>
                        </a:cubicBezTo>
                        <a:cubicBezTo>
                          <a:pt x="3" y="26"/>
                          <a:pt x="3" y="26"/>
                          <a:pt x="3" y="26"/>
                        </a:cubicBezTo>
                        <a:cubicBezTo>
                          <a:pt x="3" y="26"/>
                          <a:pt x="3" y="26"/>
                          <a:pt x="3" y="26"/>
                        </a:cubicBezTo>
                        <a:cubicBezTo>
                          <a:pt x="4" y="26"/>
                          <a:pt x="4" y="26"/>
                          <a:pt x="4" y="26"/>
                        </a:cubicBezTo>
                        <a:cubicBezTo>
                          <a:pt x="4" y="26"/>
                          <a:pt x="4" y="26"/>
                          <a:pt x="4" y="26"/>
                        </a:cubicBezTo>
                        <a:cubicBezTo>
                          <a:pt x="4" y="26"/>
                          <a:pt x="4" y="26"/>
                          <a:pt x="4" y="26"/>
                        </a:cubicBezTo>
                        <a:cubicBezTo>
                          <a:pt x="4" y="26"/>
                          <a:pt x="4" y="26"/>
                          <a:pt x="4" y="26"/>
                        </a:cubicBezTo>
                        <a:cubicBezTo>
                          <a:pt x="4" y="25"/>
                          <a:pt x="4" y="25"/>
                          <a:pt x="4" y="25"/>
                        </a:cubicBezTo>
                        <a:cubicBezTo>
                          <a:pt x="5" y="25"/>
                          <a:pt x="5" y="25"/>
                          <a:pt x="5" y="25"/>
                        </a:cubicBezTo>
                        <a:cubicBezTo>
                          <a:pt x="5" y="25"/>
                          <a:pt x="5" y="25"/>
                          <a:pt x="5" y="25"/>
                        </a:cubicBezTo>
                        <a:cubicBezTo>
                          <a:pt x="5" y="25"/>
                          <a:pt x="5" y="25"/>
                          <a:pt x="5" y="25"/>
                        </a:cubicBezTo>
                        <a:cubicBezTo>
                          <a:pt x="5" y="25"/>
                          <a:pt x="5" y="25"/>
                          <a:pt x="5" y="25"/>
                        </a:cubicBezTo>
                        <a:cubicBezTo>
                          <a:pt x="6" y="24"/>
                          <a:pt x="6" y="24"/>
                          <a:pt x="6" y="24"/>
                        </a:cubicBezTo>
                        <a:cubicBezTo>
                          <a:pt x="6" y="24"/>
                          <a:pt x="6" y="24"/>
                          <a:pt x="6" y="24"/>
                        </a:cubicBezTo>
                        <a:cubicBezTo>
                          <a:pt x="6" y="24"/>
                          <a:pt x="6" y="24"/>
                          <a:pt x="6" y="24"/>
                        </a:cubicBezTo>
                        <a:cubicBezTo>
                          <a:pt x="6" y="24"/>
                          <a:pt x="6" y="24"/>
                          <a:pt x="6" y="24"/>
                        </a:cubicBezTo>
                        <a:cubicBezTo>
                          <a:pt x="7" y="24"/>
                          <a:pt x="7" y="24"/>
                          <a:pt x="7" y="24"/>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8" y="23"/>
                          <a:pt x="8" y="23"/>
                          <a:pt x="8" y="23"/>
                        </a:cubicBezTo>
                        <a:cubicBezTo>
                          <a:pt x="8" y="23"/>
                          <a:pt x="8" y="23"/>
                          <a:pt x="8" y="23"/>
                        </a:cubicBezTo>
                        <a:cubicBezTo>
                          <a:pt x="8" y="23"/>
                          <a:pt x="8" y="23"/>
                          <a:pt x="8" y="23"/>
                        </a:cubicBezTo>
                        <a:cubicBezTo>
                          <a:pt x="8" y="23"/>
                          <a:pt x="8" y="23"/>
                          <a:pt x="8" y="23"/>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9" y="22"/>
                          <a:pt x="9" y="22"/>
                          <a:pt x="9" y="22"/>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10" y="22"/>
                          <a:pt x="10" y="22"/>
                          <a:pt x="10" y="22"/>
                        </a:cubicBezTo>
                        <a:cubicBezTo>
                          <a:pt x="10" y="22"/>
                          <a:pt x="10" y="22"/>
                          <a:pt x="10" y="22"/>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0"/>
                          <a:pt x="11" y="20"/>
                          <a:pt x="11" y="20"/>
                        </a:cubicBezTo>
                        <a:cubicBezTo>
                          <a:pt x="11" y="20"/>
                          <a:pt x="11" y="20"/>
                          <a:pt x="11" y="20"/>
                        </a:cubicBezTo>
                        <a:cubicBezTo>
                          <a:pt x="11" y="19"/>
                          <a:pt x="11" y="19"/>
                          <a:pt x="11" y="19"/>
                        </a:cubicBezTo>
                        <a:cubicBezTo>
                          <a:pt x="12" y="19"/>
                          <a:pt x="12" y="19"/>
                          <a:pt x="12" y="19"/>
                        </a:cubicBezTo>
                        <a:cubicBezTo>
                          <a:pt x="12" y="19"/>
                          <a:pt x="12" y="19"/>
                          <a:pt x="12" y="19"/>
                        </a:cubicBezTo>
                        <a:cubicBezTo>
                          <a:pt x="12" y="18"/>
                          <a:pt x="12" y="18"/>
                          <a:pt x="12" y="18"/>
                        </a:cubicBezTo>
                        <a:cubicBezTo>
                          <a:pt x="12" y="18"/>
                          <a:pt x="12" y="18"/>
                          <a:pt x="12" y="18"/>
                        </a:cubicBezTo>
                        <a:cubicBezTo>
                          <a:pt x="12" y="18"/>
                          <a:pt x="12" y="18"/>
                          <a:pt x="12" y="18"/>
                        </a:cubicBezTo>
                        <a:cubicBezTo>
                          <a:pt x="12" y="19"/>
                          <a:pt x="12" y="19"/>
                          <a:pt x="12" y="19"/>
                        </a:cubicBezTo>
                        <a:cubicBezTo>
                          <a:pt x="12" y="19"/>
                          <a:pt x="12" y="19"/>
                          <a:pt x="12" y="19"/>
                        </a:cubicBezTo>
                        <a:cubicBezTo>
                          <a:pt x="12" y="19"/>
                          <a:pt x="12" y="19"/>
                          <a:pt x="12" y="19"/>
                        </a:cubicBezTo>
                        <a:cubicBezTo>
                          <a:pt x="12" y="19"/>
                          <a:pt x="12" y="19"/>
                          <a:pt x="12" y="19"/>
                        </a:cubicBezTo>
                        <a:cubicBezTo>
                          <a:pt x="13" y="19"/>
                          <a:pt x="13" y="19"/>
                          <a:pt x="13" y="19"/>
                        </a:cubicBezTo>
                        <a:cubicBezTo>
                          <a:pt x="13" y="19"/>
                          <a:pt x="13" y="19"/>
                          <a:pt x="13" y="19"/>
                        </a:cubicBezTo>
                        <a:cubicBezTo>
                          <a:pt x="13" y="19"/>
                          <a:pt x="13" y="19"/>
                          <a:pt x="13" y="19"/>
                        </a:cubicBezTo>
                        <a:cubicBezTo>
                          <a:pt x="13" y="19"/>
                          <a:pt x="13" y="19"/>
                          <a:pt x="13" y="19"/>
                        </a:cubicBezTo>
                        <a:cubicBezTo>
                          <a:pt x="14" y="19"/>
                          <a:pt x="14" y="19"/>
                          <a:pt x="14" y="19"/>
                        </a:cubicBezTo>
                        <a:cubicBezTo>
                          <a:pt x="14" y="19"/>
                          <a:pt x="14" y="19"/>
                          <a:pt x="14" y="19"/>
                        </a:cubicBezTo>
                        <a:cubicBezTo>
                          <a:pt x="14" y="19"/>
                          <a:pt x="14" y="19"/>
                          <a:pt x="14" y="19"/>
                        </a:cubicBezTo>
                        <a:cubicBezTo>
                          <a:pt x="14" y="18"/>
                          <a:pt x="14" y="18"/>
                          <a:pt x="14"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6" y="18"/>
                          <a:pt x="16" y="18"/>
                          <a:pt x="16" y="18"/>
                        </a:cubicBezTo>
                        <a:cubicBezTo>
                          <a:pt x="16" y="18"/>
                          <a:pt x="16" y="18"/>
                          <a:pt x="16" y="18"/>
                        </a:cubicBezTo>
                        <a:cubicBezTo>
                          <a:pt x="17" y="18"/>
                          <a:pt x="17" y="18"/>
                          <a:pt x="17" y="18"/>
                        </a:cubicBezTo>
                        <a:cubicBezTo>
                          <a:pt x="17" y="18"/>
                          <a:pt x="17" y="18"/>
                          <a:pt x="17" y="18"/>
                        </a:cubicBezTo>
                        <a:cubicBezTo>
                          <a:pt x="17" y="18"/>
                          <a:pt x="17" y="18"/>
                          <a:pt x="17"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7"/>
                          <a:pt x="18" y="17"/>
                          <a:pt x="18" y="17"/>
                        </a:cubicBezTo>
                        <a:cubicBezTo>
                          <a:pt x="18" y="17"/>
                          <a:pt x="18" y="17"/>
                          <a:pt x="18" y="17"/>
                        </a:cubicBezTo>
                        <a:cubicBezTo>
                          <a:pt x="18" y="17"/>
                          <a:pt x="18" y="17"/>
                          <a:pt x="18" y="17"/>
                        </a:cubicBezTo>
                        <a:cubicBezTo>
                          <a:pt x="19" y="17"/>
                          <a:pt x="19" y="17"/>
                          <a:pt x="19" y="17"/>
                        </a:cubicBezTo>
                        <a:cubicBezTo>
                          <a:pt x="19" y="17"/>
                          <a:pt x="19" y="17"/>
                          <a:pt x="19" y="17"/>
                        </a:cubicBezTo>
                        <a:cubicBezTo>
                          <a:pt x="20" y="17"/>
                          <a:pt x="20" y="17"/>
                          <a:pt x="20" y="17"/>
                        </a:cubicBezTo>
                        <a:cubicBezTo>
                          <a:pt x="20" y="17"/>
                          <a:pt x="20" y="17"/>
                          <a:pt x="20" y="17"/>
                        </a:cubicBezTo>
                        <a:cubicBezTo>
                          <a:pt x="20" y="17"/>
                          <a:pt x="20" y="17"/>
                          <a:pt x="20" y="17"/>
                        </a:cubicBezTo>
                        <a:cubicBezTo>
                          <a:pt x="20" y="16"/>
                          <a:pt x="20" y="16"/>
                          <a:pt x="20" y="16"/>
                        </a:cubicBezTo>
                        <a:cubicBezTo>
                          <a:pt x="20" y="16"/>
                          <a:pt x="20" y="16"/>
                          <a:pt x="20" y="16"/>
                        </a:cubicBezTo>
                        <a:cubicBezTo>
                          <a:pt x="20" y="16"/>
                          <a:pt x="20" y="16"/>
                          <a:pt x="20" y="16"/>
                        </a:cubicBezTo>
                        <a:cubicBezTo>
                          <a:pt x="19" y="16"/>
                          <a:pt x="19" y="16"/>
                          <a:pt x="19" y="16"/>
                        </a:cubicBezTo>
                        <a:cubicBezTo>
                          <a:pt x="19" y="15"/>
                          <a:pt x="19" y="15"/>
                          <a:pt x="19" y="15"/>
                        </a:cubicBezTo>
                        <a:cubicBezTo>
                          <a:pt x="19" y="15"/>
                          <a:pt x="19" y="15"/>
                          <a:pt x="19" y="15"/>
                        </a:cubicBezTo>
                        <a:cubicBezTo>
                          <a:pt x="20" y="15"/>
                          <a:pt x="20" y="15"/>
                          <a:pt x="20" y="15"/>
                        </a:cubicBezTo>
                        <a:cubicBezTo>
                          <a:pt x="20" y="15"/>
                          <a:pt x="20" y="15"/>
                          <a:pt x="20" y="15"/>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1" y="16"/>
                          <a:pt x="21" y="16"/>
                          <a:pt x="21" y="16"/>
                        </a:cubicBezTo>
                        <a:cubicBezTo>
                          <a:pt x="22" y="16"/>
                          <a:pt x="22" y="16"/>
                          <a:pt x="22" y="16"/>
                        </a:cubicBezTo>
                        <a:cubicBezTo>
                          <a:pt x="22" y="16"/>
                          <a:pt x="22" y="16"/>
                          <a:pt x="22" y="16"/>
                        </a:cubicBezTo>
                        <a:cubicBezTo>
                          <a:pt x="22" y="15"/>
                          <a:pt x="22" y="15"/>
                          <a:pt x="22" y="15"/>
                        </a:cubicBezTo>
                        <a:cubicBezTo>
                          <a:pt x="22" y="15"/>
                          <a:pt x="22" y="15"/>
                          <a:pt x="22" y="15"/>
                        </a:cubicBezTo>
                        <a:cubicBezTo>
                          <a:pt x="23" y="15"/>
                          <a:pt x="23" y="15"/>
                          <a:pt x="23" y="15"/>
                        </a:cubicBezTo>
                        <a:cubicBezTo>
                          <a:pt x="23" y="15"/>
                          <a:pt x="23" y="15"/>
                          <a:pt x="23" y="15"/>
                        </a:cubicBezTo>
                        <a:cubicBezTo>
                          <a:pt x="23" y="15"/>
                          <a:pt x="23" y="15"/>
                          <a:pt x="23" y="15"/>
                        </a:cubicBezTo>
                        <a:cubicBezTo>
                          <a:pt x="23" y="15"/>
                          <a:pt x="23" y="15"/>
                          <a:pt x="23" y="15"/>
                        </a:cubicBezTo>
                        <a:cubicBezTo>
                          <a:pt x="24" y="14"/>
                          <a:pt x="24" y="14"/>
                          <a:pt x="24" y="14"/>
                        </a:cubicBezTo>
                        <a:cubicBezTo>
                          <a:pt x="24" y="15"/>
                          <a:pt x="24" y="15"/>
                          <a:pt x="24" y="15"/>
                        </a:cubicBezTo>
                        <a:cubicBezTo>
                          <a:pt x="25" y="14"/>
                          <a:pt x="25" y="14"/>
                          <a:pt x="25" y="14"/>
                        </a:cubicBezTo>
                        <a:cubicBezTo>
                          <a:pt x="25" y="14"/>
                          <a:pt x="25" y="14"/>
                          <a:pt x="25" y="14"/>
                        </a:cubicBezTo>
                        <a:cubicBezTo>
                          <a:pt x="26" y="14"/>
                          <a:pt x="26" y="14"/>
                          <a:pt x="26" y="14"/>
                        </a:cubicBezTo>
                        <a:cubicBezTo>
                          <a:pt x="26" y="14"/>
                          <a:pt x="26" y="14"/>
                          <a:pt x="26" y="14"/>
                        </a:cubicBezTo>
                        <a:cubicBezTo>
                          <a:pt x="27" y="14"/>
                          <a:pt x="27" y="14"/>
                          <a:pt x="27" y="14"/>
                        </a:cubicBezTo>
                        <a:cubicBezTo>
                          <a:pt x="27" y="14"/>
                          <a:pt x="27" y="14"/>
                          <a:pt x="27" y="14"/>
                        </a:cubicBezTo>
                        <a:cubicBezTo>
                          <a:pt x="27" y="14"/>
                          <a:pt x="27" y="14"/>
                          <a:pt x="27" y="14"/>
                        </a:cubicBezTo>
                        <a:cubicBezTo>
                          <a:pt x="27" y="14"/>
                          <a:pt x="27" y="14"/>
                          <a:pt x="27" y="14"/>
                        </a:cubicBezTo>
                        <a:cubicBezTo>
                          <a:pt x="27" y="15"/>
                          <a:pt x="27" y="15"/>
                          <a:pt x="27" y="15"/>
                        </a:cubicBezTo>
                        <a:cubicBezTo>
                          <a:pt x="27" y="14"/>
                          <a:pt x="27" y="14"/>
                          <a:pt x="27" y="14"/>
                        </a:cubicBezTo>
                        <a:cubicBezTo>
                          <a:pt x="27" y="14"/>
                          <a:pt x="27" y="14"/>
                          <a:pt x="27" y="14"/>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3" name="Rectangle 2">
                <a:extLst>
                  <a:ext uri="{FF2B5EF4-FFF2-40B4-BE49-F238E27FC236}">
                    <a16:creationId xmlns="" xmlns:a16="http://schemas.microsoft.com/office/drawing/2014/main" id="{2A15F218-7F5E-4F75-A939-C8BFF833A0B8}"/>
                  </a:ext>
                </a:extLst>
              </p:cNvPr>
              <p:cNvSpPr/>
              <p:nvPr/>
            </p:nvSpPr>
            <p:spPr>
              <a:xfrm>
                <a:off x="2803739" y="1574409"/>
                <a:ext cx="4185691" cy="2868802"/>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a:extLst>
                  <a:ext uri="{FF2B5EF4-FFF2-40B4-BE49-F238E27FC236}">
                    <a16:creationId xmlns="" xmlns:a16="http://schemas.microsoft.com/office/drawing/2014/main" id="{9B96B18D-3A12-4BC2-B9E1-0AFF5EB40384}"/>
                  </a:ext>
                </a:extLst>
              </p:cNvPr>
              <p:cNvSpPr/>
              <p:nvPr/>
            </p:nvSpPr>
            <p:spPr>
              <a:xfrm>
                <a:off x="4932161" y="3102077"/>
                <a:ext cx="4517695" cy="1405232"/>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a:extLst>
                  <a:ext uri="{FF2B5EF4-FFF2-40B4-BE49-F238E27FC236}">
                    <a16:creationId xmlns="" xmlns:a16="http://schemas.microsoft.com/office/drawing/2014/main" id="{38CAC1AC-6466-42EC-B5B1-5D0D66099054}"/>
                  </a:ext>
                </a:extLst>
              </p:cNvPr>
              <p:cNvSpPr/>
              <p:nvPr/>
            </p:nvSpPr>
            <p:spPr>
              <a:xfrm>
                <a:off x="8489747" y="2593034"/>
                <a:ext cx="337595" cy="1405232"/>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8" name="Group 67">
              <a:extLst>
                <a:ext uri="{FF2B5EF4-FFF2-40B4-BE49-F238E27FC236}">
                  <a16:creationId xmlns="" xmlns:a16="http://schemas.microsoft.com/office/drawing/2014/main" id="{E1A1F2B2-6DA5-4EB2-AD3A-4B59222F0236}"/>
                </a:ext>
              </a:extLst>
            </p:cNvPr>
            <p:cNvGrpSpPr/>
            <p:nvPr/>
          </p:nvGrpSpPr>
          <p:grpSpPr>
            <a:xfrm>
              <a:off x="3686225" y="2771306"/>
              <a:ext cx="4358906" cy="2414357"/>
              <a:chOff x="430715" y="896790"/>
              <a:chExt cx="3058583" cy="3833280"/>
            </a:xfrm>
          </p:grpSpPr>
          <p:sp>
            <p:nvSpPr>
              <p:cNvPr id="69" name="Rectangle 68">
                <a:extLst>
                  <a:ext uri="{FF2B5EF4-FFF2-40B4-BE49-F238E27FC236}">
                    <a16:creationId xmlns="" xmlns:a16="http://schemas.microsoft.com/office/drawing/2014/main" id="{EBF70BC5-FFEC-45D1-B5F0-4147F7255CBB}"/>
                  </a:ext>
                </a:extLst>
              </p:cNvPr>
              <p:cNvSpPr/>
              <p:nvPr/>
            </p:nvSpPr>
            <p:spPr>
              <a:xfrm>
                <a:off x="430715" y="2372432"/>
                <a:ext cx="3058583" cy="235763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latin typeface="Franklin Gothic Demi" panose="020B0703020102020204" pitchFamily="34" charset="0"/>
                </a:endParaRPr>
              </a:p>
              <a:p>
                <a:pPr algn="ctr"/>
                <a:r>
                  <a:rPr lang="en-US" sz="2000" dirty="0">
                    <a:solidFill>
                      <a:schemeClr val="tx1"/>
                    </a:solidFill>
                    <a:latin typeface="Franklin Gothic Demi" panose="020B0703020102020204" pitchFamily="34" charset="0"/>
                  </a:rPr>
                  <a:t>F/T Median:   $154,000</a:t>
                </a:r>
              </a:p>
              <a:p>
                <a:pPr algn="ctr"/>
                <a:r>
                  <a:rPr lang="en-US" sz="2000" dirty="0">
                    <a:solidFill>
                      <a:schemeClr val="tx1"/>
                    </a:solidFill>
                    <a:latin typeface="Franklin Gothic Demi" panose="020B0703020102020204" pitchFamily="34" charset="0"/>
                  </a:rPr>
                  <a:t>F/T Average:  $163,666</a:t>
                </a:r>
              </a:p>
              <a:p>
                <a:pPr algn="ctr"/>
                <a:endParaRPr lang="en-US" sz="2000" dirty="0">
                  <a:solidFill>
                    <a:schemeClr val="tx1"/>
                  </a:solidFill>
                  <a:latin typeface="Franklin Gothic Demi" panose="020B0703020102020204" pitchFamily="34" charset="0"/>
                </a:endParaRPr>
              </a:p>
              <a:p>
                <a:pPr algn="ctr"/>
                <a:endParaRPr lang="en-US" sz="2000" dirty="0">
                  <a:solidFill>
                    <a:schemeClr val="tx1"/>
                  </a:solidFill>
                  <a:latin typeface="Franklin Gothic Demi" panose="020B0703020102020204" pitchFamily="34" charset="0"/>
                </a:endParaRPr>
              </a:p>
            </p:txBody>
          </p:sp>
          <p:sp>
            <p:nvSpPr>
              <p:cNvPr id="70" name="Rectangle 69">
                <a:extLst>
                  <a:ext uri="{FF2B5EF4-FFF2-40B4-BE49-F238E27FC236}">
                    <a16:creationId xmlns="" xmlns:a16="http://schemas.microsoft.com/office/drawing/2014/main" id="{B39C2DE5-6924-4089-A074-D74C7679F45F}"/>
                  </a:ext>
                </a:extLst>
              </p:cNvPr>
              <p:cNvSpPr/>
              <p:nvPr/>
            </p:nvSpPr>
            <p:spPr>
              <a:xfrm>
                <a:off x="430715" y="896790"/>
                <a:ext cx="3058583" cy="1509570"/>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cap="all" dirty="0">
                    <a:latin typeface="Franklin Gothic Medium Cond" panose="020B0606030402020204" pitchFamily="34" charset="0"/>
                  </a:rPr>
                  <a:t>OVERALL Full-Time (N=90) CEO YEARLY Salary:  MEDIAN &amp; Average </a:t>
                </a:r>
              </a:p>
            </p:txBody>
          </p:sp>
        </p:grpSp>
      </p:grpSp>
      <p:pic>
        <p:nvPicPr>
          <p:cNvPr id="72"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a:extLst>
              <a:ext uri="{FF2B5EF4-FFF2-40B4-BE49-F238E27FC236}">
                <a16:creationId xmlns="" xmlns:a16="http://schemas.microsoft.com/office/drawing/2014/main" id="{85C211D4-791E-46F5-9854-9348F86AEC02}"/>
              </a:ext>
            </a:extLst>
          </p:cNvPr>
          <p:cNvGrpSpPr/>
          <p:nvPr/>
        </p:nvGrpSpPr>
        <p:grpSpPr>
          <a:xfrm>
            <a:off x="1744021" y="231521"/>
            <a:ext cx="9216109" cy="733480"/>
            <a:chOff x="1744021" y="275096"/>
            <a:chExt cx="9216109" cy="733480"/>
          </a:xfrm>
        </p:grpSpPr>
        <p:sp>
          <p:nvSpPr>
            <p:cNvPr id="7" name="TextBox 6">
              <a:extLst>
                <a:ext uri="{FF2B5EF4-FFF2-40B4-BE49-F238E27FC236}">
                  <a16:creationId xmlns="" xmlns:a16="http://schemas.microsoft.com/office/drawing/2014/main" id="{3C7626A4-6094-431B-98A4-D5804E57A89A}"/>
                </a:ext>
              </a:extLst>
            </p:cNvPr>
            <p:cNvSpPr txBox="1"/>
            <p:nvPr/>
          </p:nvSpPr>
          <p:spPr>
            <a:xfrm>
              <a:off x="1744021" y="275096"/>
              <a:ext cx="9216109" cy="646331"/>
            </a:xfrm>
            <a:prstGeom prst="rect">
              <a:avLst/>
            </a:prstGeom>
            <a:noFill/>
          </p:spPr>
          <p:txBody>
            <a:bodyPr wrap="square" rtlCol="0">
              <a:spAutoFit/>
            </a:bodyPr>
            <a:lstStyle/>
            <a:p>
              <a:r>
                <a:rPr lang="en-US" sz="3600" dirty="0">
                  <a:solidFill>
                    <a:schemeClr val="tx1">
                      <a:lumMod val="65000"/>
                      <a:lumOff val="35000"/>
                    </a:schemeClr>
                  </a:solidFill>
                  <a:latin typeface="Franklin Gothic Demi Cond" panose="020B0706030402020204" pitchFamily="34" charset="0"/>
                </a:rPr>
                <a:t>Overall  2019 CEO Compensation</a:t>
              </a:r>
            </a:p>
          </p:txBody>
        </p:sp>
        <p:grpSp>
          <p:nvGrpSpPr>
            <p:cNvPr id="4" name="Group 3">
              <a:extLst>
                <a:ext uri="{FF2B5EF4-FFF2-40B4-BE49-F238E27FC236}">
                  <a16:creationId xmlns="" xmlns:a16="http://schemas.microsoft.com/office/drawing/2014/main" id="{2ECD5126-1CAC-43B3-AEF1-64E748BE98AF}"/>
                </a:ext>
              </a:extLst>
            </p:cNvPr>
            <p:cNvGrpSpPr/>
            <p:nvPr/>
          </p:nvGrpSpPr>
          <p:grpSpPr>
            <a:xfrm rot="16200000">
              <a:off x="2489295" y="298371"/>
              <a:ext cx="67588" cy="1352822"/>
              <a:chOff x="1095347" y="0"/>
              <a:chExt cx="240594" cy="6850733"/>
            </a:xfrm>
          </p:grpSpPr>
          <p:sp>
            <p:nvSpPr>
              <p:cNvPr id="71" name="Rectangle 70">
                <a:extLst>
                  <a:ext uri="{FF2B5EF4-FFF2-40B4-BE49-F238E27FC236}">
                    <a16:creationId xmlns="" xmlns:a16="http://schemas.microsoft.com/office/drawing/2014/main" id="{FD86E6B8-5E38-4FAB-847C-4415BDC918C7}"/>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3" name="Rectangle 72">
                <a:extLst>
                  <a:ext uri="{FF2B5EF4-FFF2-40B4-BE49-F238E27FC236}">
                    <a16:creationId xmlns="" xmlns:a16="http://schemas.microsoft.com/office/drawing/2014/main" id="{40DB00CB-22B7-481F-A853-5EFA53366190}"/>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4" name="Rectangle 73">
                <a:extLst>
                  <a:ext uri="{FF2B5EF4-FFF2-40B4-BE49-F238E27FC236}">
                    <a16:creationId xmlns="" xmlns:a16="http://schemas.microsoft.com/office/drawing/2014/main" id="{AF531BFB-1D76-4EDD-A1EF-96966280712D}"/>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spTree>
    <p:extLst>
      <p:ext uri="{BB962C8B-B14F-4D97-AF65-F5344CB8AC3E}">
        <p14:creationId xmlns:p14="http://schemas.microsoft.com/office/powerpoint/2010/main" val="142250596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190905" y="107724"/>
            <a:ext cx="1403820" cy="981075"/>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a:extLst>
              <a:ext uri="{FF2B5EF4-FFF2-40B4-BE49-F238E27FC236}">
                <a16:creationId xmlns="" xmlns:a16="http://schemas.microsoft.com/office/drawing/2014/main" id="{85C211D4-791E-46F5-9854-9348F86AEC02}"/>
              </a:ext>
            </a:extLst>
          </p:cNvPr>
          <p:cNvGrpSpPr/>
          <p:nvPr/>
        </p:nvGrpSpPr>
        <p:grpSpPr>
          <a:xfrm>
            <a:off x="1744021" y="231521"/>
            <a:ext cx="9216109" cy="733480"/>
            <a:chOff x="1744021" y="275096"/>
            <a:chExt cx="9216109" cy="733480"/>
          </a:xfrm>
        </p:grpSpPr>
        <p:sp>
          <p:nvSpPr>
            <p:cNvPr id="7" name="TextBox 6">
              <a:extLst>
                <a:ext uri="{FF2B5EF4-FFF2-40B4-BE49-F238E27FC236}">
                  <a16:creationId xmlns="" xmlns:a16="http://schemas.microsoft.com/office/drawing/2014/main" id="{3C7626A4-6094-431B-98A4-D5804E57A89A}"/>
                </a:ext>
              </a:extLst>
            </p:cNvPr>
            <p:cNvSpPr txBox="1"/>
            <p:nvPr/>
          </p:nvSpPr>
          <p:spPr>
            <a:xfrm>
              <a:off x="1744021" y="275096"/>
              <a:ext cx="9216109" cy="646331"/>
            </a:xfrm>
            <a:prstGeom prst="rect">
              <a:avLst/>
            </a:prstGeom>
            <a:noFill/>
          </p:spPr>
          <p:txBody>
            <a:bodyPr wrap="square" rtlCol="0">
              <a:spAutoFit/>
            </a:bodyPr>
            <a:lstStyle/>
            <a:p>
              <a:r>
                <a:rPr lang="en-US" sz="3600" dirty="0">
                  <a:solidFill>
                    <a:schemeClr val="tx1">
                      <a:lumMod val="65000"/>
                      <a:lumOff val="35000"/>
                    </a:schemeClr>
                  </a:solidFill>
                  <a:latin typeface="Franklin Gothic Demi Cond" panose="020B0706030402020204" pitchFamily="34" charset="0"/>
                </a:rPr>
                <a:t>Overall  2019 CEO Compensation</a:t>
              </a:r>
            </a:p>
          </p:txBody>
        </p:sp>
        <p:grpSp>
          <p:nvGrpSpPr>
            <p:cNvPr id="4" name="Group 3">
              <a:extLst>
                <a:ext uri="{FF2B5EF4-FFF2-40B4-BE49-F238E27FC236}">
                  <a16:creationId xmlns="" xmlns:a16="http://schemas.microsoft.com/office/drawing/2014/main" id="{2ECD5126-1CAC-43B3-AEF1-64E748BE98AF}"/>
                </a:ext>
              </a:extLst>
            </p:cNvPr>
            <p:cNvGrpSpPr/>
            <p:nvPr/>
          </p:nvGrpSpPr>
          <p:grpSpPr>
            <a:xfrm rot="16200000">
              <a:off x="2489295" y="298371"/>
              <a:ext cx="67588" cy="1352822"/>
              <a:chOff x="1095347" y="0"/>
              <a:chExt cx="240594" cy="6850733"/>
            </a:xfrm>
          </p:grpSpPr>
          <p:sp>
            <p:nvSpPr>
              <p:cNvPr id="71" name="Rectangle 70">
                <a:extLst>
                  <a:ext uri="{FF2B5EF4-FFF2-40B4-BE49-F238E27FC236}">
                    <a16:creationId xmlns="" xmlns:a16="http://schemas.microsoft.com/office/drawing/2014/main" id="{FD86E6B8-5E38-4FAB-847C-4415BDC918C7}"/>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3" name="Rectangle 72">
                <a:extLst>
                  <a:ext uri="{FF2B5EF4-FFF2-40B4-BE49-F238E27FC236}">
                    <a16:creationId xmlns="" xmlns:a16="http://schemas.microsoft.com/office/drawing/2014/main" id="{40DB00CB-22B7-481F-A853-5EFA53366190}"/>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4" name="Rectangle 73">
                <a:extLst>
                  <a:ext uri="{FF2B5EF4-FFF2-40B4-BE49-F238E27FC236}">
                    <a16:creationId xmlns="" xmlns:a16="http://schemas.microsoft.com/office/drawing/2014/main" id="{AF531BFB-1D76-4EDD-A1EF-96966280712D}"/>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sp>
        <p:nvSpPr>
          <p:cNvPr id="11" name="TextBox 10"/>
          <p:cNvSpPr txBox="1"/>
          <p:nvPr/>
        </p:nvSpPr>
        <p:spPr>
          <a:xfrm>
            <a:off x="1358153" y="1573306"/>
            <a:ext cx="10287000" cy="3785652"/>
          </a:xfrm>
          <a:prstGeom prst="rect">
            <a:avLst/>
          </a:prstGeom>
          <a:noFill/>
        </p:spPr>
        <p:txBody>
          <a:bodyPr wrap="square" rtlCol="0">
            <a:spAutoFit/>
          </a:bodyPr>
          <a:lstStyle/>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The overall median  yearly compensation for full-time </a:t>
            </a:r>
            <a:r>
              <a:rPr lang="en-US" sz="2000" dirty="0" smtClean="0">
                <a:solidFill>
                  <a:srgbClr val="721A80"/>
                </a:solidFill>
                <a:latin typeface="Franklin Gothic Medium Cond" panose="020B0606030402020204" pitchFamily="34" charset="0"/>
              </a:rPr>
              <a:t>CEOs </a:t>
            </a:r>
            <a:r>
              <a:rPr lang="en-US" sz="2000" dirty="0">
                <a:solidFill>
                  <a:srgbClr val="721A80"/>
                </a:solidFill>
                <a:latin typeface="Franklin Gothic Medium Cond" panose="020B0606030402020204" pitchFamily="34" charset="0"/>
              </a:rPr>
              <a:t>is $153,750.*</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The overall mean (average)  yearly compensation for  full-time </a:t>
            </a:r>
            <a:r>
              <a:rPr lang="en-US" sz="2000" dirty="0" smtClean="0">
                <a:solidFill>
                  <a:srgbClr val="721A80"/>
                </a:solidFill>
                <a:latin typeface="Franklin Gothic Medium Cond" panose="020B0606030402020204" pitchFamily="34" charset="0"/>
              </a:rPr>
              <a:t>CEOs </a:t>
            </a:r>
            <a:r>
              <a:rPr lang="en-US" sz="2000" dirty="0">
                <a:solidFill>
                  <a:srgbClr val="721A80"/>
                </a:solidFill>
                <a:latin typeface="Franklin Gothic Medium Cond" panose="020B0606030402020204" pitchFamily="34" charset="0"/>
              </a:rPr>
              <a:t>is $163,666.</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Going forward, only median compensation levels will be reported. </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The rationale for reporting medians – rather than means – is that medians (the “midpoint”) adjust for “outliers.” In this study, outliers can distort means/ averages  because of 1 or more very high salaries or 1 or more very low salaries.</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Average (Mean) yearly compensation data can be found in Appendix E. </a:t>
            </a:r>
          </a:p>
          <a:p>
            <a:r>
              <a:rPr lang="en-US" sz="2000" dirty="0">
                <a:solidFill>
                  <a:srgbClr val="721A80"/>
                </a:solidFill>
                <a:latin typeface="Franklin Gothic Medium Cond" panose="020B0606030402020204" pitchFamily="34" charset="0"/>
              </a:rPr>
              <a:t>-------</a:t>
            </a:r>
          </a:p>
        </p:txBody>
      </p:sp>
    </p:spTree>
    <p:extLst>
      <p:ext uri="{BB962C8B-B14F-4D97-AF65-F5344CB8AC3E}">
        <p14:creationId xmlns:p14="http://schemas.microsoft.com/office/powerpoint/2010/main" val="409464913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7" name="Group 216">
            <a:extLst>
              <a:ext uri="{FF2B5EF4-FFF2-40B4-BE49-F238E27FC236}">
                <a16:creationId xmlns="" xmlns:a16="http://schemas.microsoft.com/office/drawing/2014/main" id="{57E7A652-B050-41F2-A31C-5D696BA2DFC8}"/>
              </a:ext>
            </a:extLst>
          </p:cNvPr>
          <p:cNvGrpSpPr/>
          <p:nvPr/>
        </p:nvGrpSpPr>
        <p:grpSpPr>
          <a:xfrm>
            <a:off x="1251227" y="1337807"/>
            <a:ext cx="9841716" cy="5223990"/>
            <a:chOff x="1629848" y="997528"/>
            <a:chExt cx="9841716" cy="5223990"/>
          </a:xfrm>
          <a:solidFill>
            <a:schemeClr val="bg1">
              <a:lumMod val="50000"/>
            </a:schemeClr>
          </a:solidFill>
        </p:grpSpPr>
        <p:grpSp>
          <p:nvGrpSpPr>
            <p:cNvPr id="221" name="Group 220">
              <a:extLst>
                <a:ext uri="{FF2B5EF4-FFF2-40B4-BE49-F238E27FC236}">
                  <a16:creationId xmlns="" xmlns:a16="http://schemas.microsoft.com/office/drawing/2014/main" id="{65171906-D3BB-4001-9A58-D874594773F8}"/>
                </a:ext>
              </a:extLst>
            </p:cNvPr>
            <p:cNvGrpSpPr>
              <a:grpSpLocks noChangeAspect="1"/>
            </p:cNvGrpSpPr>
            <p:nvPr/>
          </p:nvGrpSpPr>
          <p:grpSpPr>
            <a:xfrm>
              <a:off x="1629848" y="997528"/>
              <a:ext cx="9841716" cy="5223990"/>
              <a:chOff x="4575787" y="2203171"/>
              <a:chExt cx="5462735" cy="3218409"/>
            </a:xfrm>
            <a:grpFill/>
          </p:grpSpPr>
          <p:grpSp>
            <p:nvGrpSpPr>
              <p:cNvPr id="225" name="Group 224">
                <a:extLst>
                  <a:ext uri="{FF2B5EF4-FFF2-40B4-BE49-F238E27FC236}">
                    <a16:creationId xmlns="" xmlns:a16="http://schemas.microsoft.com/office/drawing/2014/main" id="{3E2765C1-484D-40F7-8D33-FB9B41320E29}"/>
                  </a:ext>
                </a:extLst>
              </p:cNvPr>
              <p:cNvGrpSpPr>
                <a:grpSpLocks noChangeAspect="1"/>
              </p:cNvGrpSpPr>
              <p:nvPr/>
            </p:nvGrpSpPr>
            <p:grpSpPr>
              <a:xfrm>
                <a:off x="6576596" y="2361130"/>
                <a:ext cx="2316726" cy="1717801"/>
                <a:chOff x="5152132" y="3175437"/>
                <a:chExt cx="1845366" cy="1368298"/>
              </a:xfrm>
              <a:grpFill/>
            </p:grpSpPr>
            <p:sp>
              <p:nvSpPr>
                <p:cNvPr id="266" name="Freeform 331">
                  <a:extLst>
                    <a:ext uri="{FF2B5EF4-FFF2-40B4-BE49-F238E27FC236}">
                      <a16:creationId xmlns="" xmlns:a16="http://schemas.microsoft.com/office/drawing/2014/main" id="{01686CCE-B659-4B35-A746-B8FD01EF6119}"/>
                    </a:ext>
                  </a:extLst>
                </p:cNvPr>
                <p:cNvSpPr>
                  <a:spLocks noEditPoints="1"/>
                </p:cNvSpPr>
                <p:nvPr/>
              </p:nvSpPr>
              <p:spPr bwMode="auto">
                <a:xfrm>
                  <a:off x="5996177" y="3395623"/>
                  <a:ext cx="450857" cy="482312"/>
                </a:xfrm>
                <a:custGeom>
                  <a:avLst/>
                  <a:gdLst>
                    <a:gd name="T0" fmla="*/ 30 w 86"/>
                    <a:gd name="T1" fmla="*/ 5 h 92"/>
                    <a:gd name="T2" fmla="*/ 31 w 86"/>
                    <a:gd name="T3" fmla="*/ 3 h 92"/>
                    <a:gd name="T4" fmla="*/ 28 w 86"/>
                    <a:gd name="T5" fmla="*/ 3 h 92"/>
                    <a:gd name="T6" fmla="*/ 33 w 86"/>
                    <a:gd name="T7" fmla="*/ 0 h 92"/>
                    <a:gd name="T8" fmla="*/ 83 w 86"/>
                    <a:gd name="T9" fmla="*/ 31 h 92"/>
                    <a:gd name="T10" fmla="*/ 81 w 86"/>
                    <a:gd name="T11" fmla="*/ 34 h 92"/>
                    <a:gd name="T12" fmla="*/ 80 w 86"/>
                    <a:gd name="T13" fmla="*/ 37 h 92"/>
                    <a:gd name="T14" fmla="*/ 82 w 86"/>
                    <a:gd name="T15" fmla="*/ 39 h 92"/>
                    <a:gd name="T16" fmla="*/ 83 w 86"/>
                    <a:gd name="T17" fmla="*/ 35 h 92"/>
                    <a:gd name="T18" fmla="*/ 83 w 86"/>
                    <a:gd name="T19" fmla="*/ 33 h 92"/>
                    <a:gd name="T20" fmla="*/ 85 w 86"/>
                    <a:gd name="T21" fmla="*/ 29 h 92"/>
                    <a:gd name="T22" fmla="*/ 86 w 86"/>
                    <a:gd name="T23" fmla="*/ 30 h 92"/>
                    <a:gd name="T24" fmla="*/ 76 w 86"/>
                    <a:gd name="T25" fmla="*/ 41 h 92"/>
                    <a:gd name="T26" fmla="*/ 72 w 86"/>
                    <a:gd name="T27" fmla="*/ 48 h 92"/>
                    <a:gd name="T28" fmla="*/ 71 w 86"/>
                    <a:gd name="T29" fmla="*/ 45 h 92"/>
                    <a:gd name="T30" fmla="*/ 73 w 86"/>
                    <a:gd name="T31" fmla="*/ 41 h 92"/>
                    <a:gd name="T32" fmla="*/ 75 w 86"/>
                    <a:gd name="T33" fmla="*/ 36 h 92"/>
                    <a:gd name="T34" fmla="*/ 74 w 86"/>
                    <a:gd name="T35" fmla="*/ 31 h 92"/>
                    <a:gd name="T36" fmla="*/ 72 w 86"/>
                    <a:gd name="T37" fmla="*/ 31 h 92"/>
                    <a:gd name="T38" fmla="*/ 71 w 86"/>
                    <a:gd name="T39" fmla="*/ 30 h 92"/>
                    <a:gd name="T40" fmla="*/ 72 w 86"/>
                    <a:gd name="T41" fmla="*/ 27 h 92"/>
                    <a:gd name="T42" fmla="*/ 72 w 86"/>
                    <a:gd name="T43" fmla="*/ 25 h 92"/>
                    <a:gd name="T44" fmla="*/ 70 w 86"/>
                    <a:gd name="T45" fmla="*/ 23 h 92"/>
                    <a:gd name="T46" fmla="*/ 67 w 86"/>
                    <a:gd name="T47" fmla="*/ 23 h 92"/>
                    <a:gd name="T48" fmla="*/ 67 w 86"/>
                    <a:gd name="T49" fmla="*/ 20 h 92"/>
                    <a:gd name="T50" fmla="*/ 64 w 86"/>
                    <a:gd name="T51" fmla="*/ 20 h 92"/>
                    <a:gd name="T52" fmla="*/ 61 w 86"/>
                    <a:gd name="T53" fmla="*/ 19 h 92"/>
                    <a:gd name="T54" fmla="*/ 59 w 86"/>
                    <a:gd name="T55" fmla="*/ 20 h 92"/>
                    <a:gd name="T56" fmla="*/ 57 w 86"/>
                    <a:gd name="T57" fmla="*/ 19 h 92"/>
                    <a:gd name="T58" fmla="*/ 36 w 86"/>
                    <a:gd name="T59" fmla="*/ 11 h 92"/>
                    <a:gd name="T60" fmla="*/ 34 w 86"/>
                    <a:gd name="T61" fmla="*/ 11 h 92"/>
                    <a:gd name="T62" fmla="*/ 29 w 86"/>
                    <a:gd name="T63" fmla="*/ 9 h 92"/>
                    <a:gd name="T64" fmla="*/ 27 w 86"/>
                    <a:gd name="T65" fmla="*/ 8 h 92"/>
                    <a:gd name="T66" fmla="*/ 28 w 86"/>
                    <a:gd name="T67" fmla="*/ 4 h 92"/>
                    <a:gd name="T68" fmla="*/ 26 w 86"/>
                    <a:gd name="T69" fmla="*/ 3 h 92"/>
                    <a:gd name="T70" fmla="*/ 24 w 86"/>
                    <a:gd name="T71" fmla="*/ 4 h 92"/>
                    <a:gd name="T72" fmla="*/ 22 w 86"/>
                    <a:gd name="T73" fmla="*/ 5 h 92"/>
                    <a:gd name="T74" fmla="*/ 11 w 86"/>
                    <a:gd name="T75" fmla="*/ 9 h 92"/>
                    <a:gd name="T76" fmla="*/ 8 w 86"/>
                    <a:gd name="T77" fmla="*/ 10 h 92"/>
                    <a:gd name="T78" fmla="*/ 7 w 86"/>
                    <a:gd name="T79" fmla="*/ 11 h 92"/>
                    <a:gd name="T80" fmla="*/ 5 w 86"/>
                    <a:gd name="T81" fmla="*/ 25 h 92"/>
                    <a:gd name="T82" fmla="*/ 2 w 86"/>
                    <a:gd name="T83" fmla="*/ 28 h 92"/>
                    <a:gd name="T84" fmla="*/ 3 w 86"/>
                    <a:gd name="T85" fmla="*/ 35 h 92"/>
                    <a:gd name="T86" fmla="*/ 2 w 86"/>
                    <a:gd name="T87" fmla="*/ 41 h 92"/>
                    <a:gd name="T88" fmla="*/ 3 w 86"/>
                    <a:gd name="T89" fmla="*/ 47 h 92"/>
                    <a:gd name="T90" fmla="*/ 9 w 86"/>
                    <a:gd name="T91" fmla="*/ 53 h 92"/>
                    <a:gd name="T92" fmla="*/ 20 w 86"/>
                    <a:gd name="T93" fmla="*/ 62 h 92"/>
                    <a:gd name="T94" fmla="*/ 24 w 86"/>
                    <a:gd name="T95" fmla="*/ 64 h 92"/>
                    <a:gd name="T96" fmla="*/ 26 w 86"/>
                    <a:gd name="T97" fmla="*/ 67 h 92"/>
                    <a:gd name="T98" fmla="*/ 27 w 86"/>
                    <a:gd name="T99" fmla="*/ 73 h 92"/>
                    <a:gd name="T100" fmla="*/ 29 w 86"/>
                    <a:gd name="T101" fmla="*/ 77 h 92"/>
                    <a:gd name="T102" fmla="*/ 30 w 86"/>
                    <a:gd name="T103" fmla="*/ 86 h 92"/>
                    <a:gd name="T104" fmla="*/ 37 w 86"/>
                    <a:gd name="T105" fmla="*/ 91 h 92"/>
                    <a:gd name="T106" fmla="*/ 79 w 86"/>
                    <a:gd name="T107" fmla="*/ 88 h 92"/>
                    <a:gd name="T108" fmla="*/ 78 w 86"/>
                    <a:gd name="T109" fmla="*/ 81 h 92"/>
                    <a:gd name="T110" fmla="*/ 76 w 86"/>
                    <a:gd name="T111" fmla="*/ 76 h 92"/>
                    <a:gd name="T112" fmla="*/ 77 w 86"/>
                    <a:gd name="T113" fmla="*/ 67 h 92"/>
                    <a:gd name="T114" fmla="*/ 77 w 86"/>
                    <a:gd name="T115" fmla="*/ 61 h 92"/>
                    <a:gd name="T116" fmla="*/ 79 w 86"/>
                    <a:gd name="T117" fmla="*/ 53 h 92"/>
                    <a:gd name="T118" fmla="*/ 80 w 86"/>
                    <a:gd name="T119" fmla="*/ 44 h 92"/>
                    <a:gd name="T120" fmla="*/ 25 w 86"/>
                    <a:gd name="T121" fmla="*/ 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92">
                      <a:moveTo>
                        <a:pt x="28" y="7"/>
                      </a:moveTo>
                      <a:cubicBezTo>
                        <a:pt x="28" y="7"/>
                        <a:pt x="28" y="7"/>
                        <a:pt x="28" y="7"/>
                      </a:cubicBezTo>
                      <a:cubicBezTo>
                        <a:pt x="28" y="7"/>
                        <a:pt x="28" y="7"/>
                        <a:pt x="28" y="7"/>
                      </a:cubicBezTo>
                      <a:cubicBezTo>
                        <a:pt x="29" y="7"/>
                        <a:pt x="29" y="7"/>
                        <a:pt x="29" y="7"/>
                      </a:cubicBezTo>
                      <a:cubicBezTo>
                        <a:pt x="29" y="6"/>
                        <a:pt x="29" y="6"/>
                        <a:pt x="29" y="6"/>
                      </a:cubicBezTo>
                      <a:cubicBezTo>
                        <a:pt x="29" y="6"/>
                        <a:pt x="29" y="6"/>
                        <a:pt x="29" y="6"/>
                      </a:cubicBezTo>
                      <a:cubicBezTo>
                        <a:pt x="29" y="6"/>
                        <a:pt x="29" y="6"/>
                        <a:pt x="29" y="6"/>
                      </a:cubicBezTo>
                      <a:cubicBezTo>
                        <a:pt x="29" y="6"/>
                        <a:pt x="29" y="6"/>
                        <a:pt x="29" y="6"/>
                      </a:cubicBezTo>
                      <a:cubicBezTo>
                        <a:pt x="30" y="6"/>
                        <a:pt x="30" y="6"/>
                        <a:pt x="30" y="6"/>
                      </a:cubicBezTo>
                      <a:cubicBezTo>
                        <a:pt x="30" y="5"/>
                        <a:pt x="30" y="5"/>
                        <a:pt x="30" y="5"/>
                      </a:cubicBezTo>
                      <a:cubicBezTo>
                        <a:pt x="30" y="5"/>
                        <a:pt x="30" y="5"/>
                        <a:pt x="30" y="5"/>
                      </a:cubicBezTo>
                      <a:cubicBezTo>
                        <a:pt x="31" y="5"/>
                        <a:pt x="31" y="5"/>
                        <a:pt x="31" y="5"/>
                      </a:cubicBezTo>
                      <a:cubicBezTo>
                        <a:pt x="31" y="5"/>
                        <a:pt x="31" y="5"/>
                        <a:pt x="31" y="5"/>
                      </a:cubicBezTo>
                      <a:cubicBezTo>
                        <a:pt x="30" y="5"/>
                        <a:pt x="30" y="5"/>
                        <a:pt x="30" y="5"/>
                      </a:cubicBezTo>
                      <a:cubicBezTo>
                        <a:pt x="30" y="5"/>
                        <a:pt x="30" y="5"/>
                        <a:pt x="30" y="5"/>
                      </a:cubicBezTo>
                      <a:cubicBezTo>
                        <a:pt x="29" y="5"/>
                        <a:pt x="29" y="5"/>
                        <a:pt x="29" y="5"/>
                      </a:cubicBezTo>
                      <a:cubicBezTo>
                        <a:pt x="29" y="5"/>
                        <a:pt x="29" y="5"/>
                        <a:pt x="29" y="5"/>
                      </a:cubicBezTo>
                      <a:cubicBezTo>
                        <a:pt x="29" y="6"/>
                        <a:pt x="29" y="6"/>
                        <a:pt x="29" y="6"/>
                      </a:cubicBezTo>
                      <a:cubicBezTo>
                        <a:pt x="28" y="6"/>
                        <a:pt x="28" y="6"/>
                        <a:pt x="28" y="6"/>
                      </a:cubicBezTo>
                      <a:lnTo>
                        <a:pt x="28" y="7"/>
                      </a:lnTo>
                      <a:close/>
                      <a:moveTo>
                        <a:pt x="30" y="4"/>
                      </a:moveTo>
                      <a:cubicBezTo>
                        <a:pt x="30" y="4"/>
                        <a:pt x="30" y="4"/>
                        <a:pt x="30" y="4"/>
                      </a:cubicBezTo>
                      <a:cubicBezTo>
                        <a:pt x="31" y="4"/>
                        <a:pt x="31" y="4"/>
                        <a:pt x="31" y="4"/>
                      </a:cubicBezTo>
                      <a:cubicBezTo>
                        <a:pt x="31" y="4"/>
                        <a:pt x="31" y="4"/>
                        <a:pt x="31" y="4"/>
                      </a:cubicBezTo>
                      <a:cubicBezTo>
                        <a:pt x="31" y="4"/>
                        <a:pt x="31" y="4"/>
                        <a:pt x="31" y="4"/>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0" y="3"/>
                        <a:pt x="30" y="3"/>
                        <a:pt x="30" y="3"/>
                      </a:cubicBezTo>
                      <a:cubicBezTo>
                        <a:pt x="30" y="3"/>
                        <a:pt x="30" y="3"/>
                        <a:pt x="30" y="3"/>
                      </a:cubicBezTo>
                      <a:cubicBezTo>
                        <a:pt x="30" y="3"/>
                        <a:pt x="30" y="3"/>
                        <a:pt x="30" y="3"/>
                      </a:cubicBezTo>
                      <a:cubicBezTo>
                        <a:pt x="29" y="4"/>
                        <a:pt x="29" y="4"/>
                        <a:pt x="29" y="4"/>
                      </a:cubicBezTo>
                      <a:cubicBezTo>
                        <a:pt x="29" y="4"/>
                        <a:pt x="29" y="4"/>
                        <a:pt x="29" y="4"/>
                      </a:cubicBezTo>
                      <a:lnTo>
                        <a:pt x="30" y="4"/>
                      </a:lnTo>
                      <a:close/>
                      <a:moveTo>
                        <a:pt x="28" y="4"/>
                      </a:moveTo>
                      <a:cubicBezTo>
                        <a:pt x="29" y="4"/>
                        <a:pt x="29" y="4"/>
                        <a:pt x="29" y="4"/>
                      </a:cubicBezTo>
                      <a:cubicBezTo>
                        <a:pt x="29" y="4"/>
                        <a:pt x="29" y="4"/>
                        <a:pt x="29" y="4"/>
                      </a:cubicBezTo>
                      <a:cubicBezTo>
                        <a:pt x="29" y="3"/>
                        <a:pt x="29" y="3"/>
                        <a:pt x="29" y="3"/>
                      </a:cubicBezTo>
                      <a:cubicBezTo>
                        <a:pt x="29" y="3"/>
                        <a:pt x="29" y="3"/>
                        <a:pt x="29"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4"/>
                        <a:pt x="28" y="4"/>
                        <a:pt x="28" y="4"/>
                      </a:cubicBezTo>
                      <a:close/>
                      <a:moveTo>
                        <a:pt x="32" y="2"/>
                      </a:moveTo>
                      <a:cubicBezTo>
                        <a:pt x="33" y="1"/>
                        <a:pt x="33" y="1"/>
                        <a:pt x="33" y="1"/>
                      </a:cubicBezTo>
                      <a:cubicBezTo>
                        <a:pt x="33" y="1"/>
                        <a:pt x="33" y="1"/>
                        <a:pt x="33" y="1"/>
                      </a:cubicBezTo>
                      <a:cubicBezTo>
                        <a:pt x="33" y="0"/>
                        <a:pt x="33" y="0"/>
                        <a:pt x="33" y="0"/>
                      </a:cubicBezTo>
                      <a:cubicBezTo>
                        <a:pt x="33" y="0"/>
                        <a:pt x="33" y="0"/>
                        <a:pt x="33" y="0"/>
                      </a:cubicBezTo>
                      <a:cubicBezTo>
                        <a:pt x="33" y="0"/>
                        <a:pt x="33" y="0"/>
                        <a:pt x="33" y="0"/>
                      </a:cubicBezTo>
                      <a:cubicBezTo>
                        <a:pt x="33" y="0"/>
                        <a:pt x="33" y="0"/>
                        <a:pt x="33" y="0"/>
                      </a:cubicBezTo>
                      <a:cubicBezTo>
                        <a:pt x="32" y="0"/>
                        <a:pt x="32" y="0"/>
                        <a:pt x="32" y="0"/>
                      </a:cubicBezTo>
                      <a:cubicBezTo>
                        <a:pt x="32" y="1"/>
                        <a:pt x="32" y="1"/>
                        <a:pt x="32" y="1"/>
                      </a:cubicBezTo>
                      <a:cubicBezTo>
                        <a:pt x="32" y="1"/>
                        <a:pt x="32" y="1"/>
                        <a:pt x="32" y="1"/>
                      </a:cubicBezTo>
                      <a:cubicBezTo>
                        <a:pt x="32" y="2"/>
                        <a:pt x="32" y="2"/>
                        <a:pt x="32" y="2"/>
                      </a:cubicBezTo>
                      <a:close/>
                      <a:moveTo>
                        <a:pt x="84" y="32"/>
                      </a:moveTo>
                      <a:cubicBezTo>
                        <a:pt x="84" y="32"/>
                        <a:pt x="84" y="32"/>
                        <a:pt x="84" y="32"/>
                      </a:cubicBezTo>
                      <a:cubicBezTo>
                        <a:pt x="84" y="32"/>
                        <a:pt x="84" y="32"/>
                        <a:pt x="84" y="32"/>
                      </a:cubicBezTo>
                      <a:cubicBezTo>
                        <a:pt x="84" y="31"/>
                        <a:pt x="84" y="31"/>
                        <a:pt x="84" y="31"/>
                      </a:cubicBezTo>
                      <a:cubicBezTo>
                        <a:pt x="84" y="31"/>
                        <a:pt x="84" y="31"/>
                        <a:pt x="84" y="31"/>
                      </a:cubicBezTo>
                      <a:cubicBezTo>
                        <a:pt x="84" y="31"/>
                        <a:pt x="84" y="31"/>
                        <a:pt x="84" y="31"/>
                      </a:cubicBezTo>
                      <a:cubicBezTo>
                        <a:pt x="83" y="31"/>
                        <a:pt x="83" y="31"/>
                        <a:pt x="83" y="31"/>
                      </a:cubicBezTo>
                      <a:cubicBezTo>
                        <a:pt x="83" y="31"/>
                        <a:pt x="83" y="31"/>
                        <a:pt x="83" y="31"/>
                      </a:cubicBezTo>
                      <a:cubicBezTo>
                        <a:pt x="83" y="31"/>
                        <a:pt x="83" y="31"/>
                        <a:pt x="83" y="31"/>
                      </a:cubicBezTo>
                      <a:cubicBezTo>
                        <a:pt x="83" y="31"/>
                        <a:pt x="83" y="31"/>
                        <a:pt x="83" y="31"/>
                      </a:cubicBezTo>
                      <a:cubicBezTo>
                        <a:pt x="83" y="31"/>
                        <a:pt x="83" y="31"/>
                        <a:pt x="83" y="31"/>
                      </a:cubicBezTo>
                      <a:cubicBezTo>
                        <a:pt x="83" y="32"/>
                        <a:pt x="83" y="32"/>
                        <a:pt x="83" y="32"/>
                      </a:cubicBezTo>
                      <a:cubicBezTo>
                        <a:pt x="83" y="32"/>
                        <a:pt x="83" y="32"/>
                        <a:pt x="83" y="32"/>
                      </a:cubicBezTo>
                      <a:cubicBezTo>
                        <a:pt x="83" y="32"/>
                        <a:pt x="83" y="32"/>
                        <a:pt x="83" y="32"/>
                      </a:cubicBezTo>
                      <a:cubicBezTo>
                        <a:pt x="83" y="32"/>
                        <a:pt x="83" y="32"/>
                        <a:pt x="83" y="32"/>
                      </a:cubicBezTo>
                      <a:cubicBezTo>
                        <a:pt x="82" y="32"/>
                        <a:pt x="82" y="32"/>
                        <a:pt x="82" y="32"/>
                      </a:cubicBezTo>
                      <a:cubicBezTo>
                        <a:pt x="82" y="32"/>
                        <a:pt x="82" y="32"/>
                        <a:pt x="82" y="32"/>
                      </a:cubicBezTo>
                      <a:cubicBezTo>
                        <a:pt x="82" y="33"/>
                        <a:pt x="82" y="33"/>
                        <a:pt x="82" y="33"/>
                      </a:cubicBezTo>
                      <a:cubicBezTo>
                        <a:pt x="82" y="33"/>
                        <a:pt x="82" y="33"/>
                        <a:pt x="82" y="33"/>
                      </a:cubicBezTo>
                      <a:cubicBezTo>
                        <a:pt x="82" y="33"/>
                        <a:pt x="82" y="33"/>
                        <a:pt x="82" y="33"/>
                      </a:cubicBezTo>
                      <a:cubicBezTo>
                        <a:pt x="82" y="34"/>
                        <a:pt x="82" y="34"/>
                        <a:pt x="82" y="34"/>
                      </a:cubicBezTo>
                      <a:cubicBezTo>
                        <a:pt x="82" y="34"/>
                        <a:pt x="82" y="34"/>
                        <a:pt x="82" y="34"/>
                      </a:cubicBezTo>
                      <a:cubicBezTo>
                        <a:pt x="82" y="34"/>
                        <a:pt x="82" y="34"/>
                        <a:pt x="82" y="34"/>
                      </a:cubicBezTo>
                      <a:cubicBezTo>
                        <a:pt x="81" y="34"/>
                        <a:pt x="81" y="34"/>
                        <a:pt x="81" y="34"/>
                      </a:cubicBezTo>
                      <a:cubicBezTo>
                        <a:pt x="81" y="34"/>
                        <a:pt x="81" y="34"/>
                        <a:pt x="81" y="34"/>
                      </a:cubicBezTo>
                      <a:cubicBezTo>
                        <a:pt x="81" y="34"/>
                        <a:pt x="81" y="34"/>
                        <a:pt x="81" y="34"/>
                      </a:cubicBezTo>
                      <a:cubicBezTo>
                        <a:pt x="81" y="34"/>
                        <a:pt x="81" y="34"/>
                        <a:pt x="81" y="34"/>
                      </a:cubicBezTo>
                      <a:cubicBezTo>
                        <a:pt x="81" y="35"/>
                        <a:pt x="81" y="35"/>
                        <a:pt x="81" y="35"/>
                      </a:cubicBezTo>
                      <a:cubicBezTo>
                        <a:pt x="80" y="35"/>
                        <a:pt x="80" y="35"/>
                        <a:pt x="80" y="35"/>
                      </a:cubicBezTo>
                      <a:cubicBezTo>
                        <a:pt x="81" y="36"/>
                        <a:pt x="81" y="36"/>
                        <a:pt x="81" y="36"/>
                      </a:cubicBezTo>
                      <a:cubicBezTo>
                        <a:pt x="80" y="36"/>
                        <a:pt x="80" y="36"/>
                        <a:pt x="80" y="36"/>
                      </a:cubicBezTo>
                      <a:cubicBezTo>
                        <a:pt x="80" y="36"/>
                        <a:pt x="80" y="36"/>
                        <a:pt x="80" y="36"/>
                      </a:cubicBezTo>
                      <a:cubicBezTo>
                        <a:pt x="80" y="36"/>
                        <a:pt x="80" y="36"/>
                        <a:pt x="80" y="36"/>
                      </a:cubicBezTo>
                      <a:cubicBezTo>
                        <a:pt x="80" y="36"/>
                        <a:pt x="80" y="36"/>
                        <a:pt x="80" y="36"/>
                      </a:cubicBezTo>
                      <a:cubicBezTo>
                        <a:pt x="80" y="37"/>
                        <a:pt x="80" y="37"/>
                        <a:pt x="80" y="37"/>
                      </a:cubicBezTo>
                      <a:cubicBezTo>
                        <a:pt x="80" y="37"/>
                        <a:pt x="80" y="37"/>
                        <a:pt x="80" y="37"/>
                      </a:cubicBezTo>
                      <a:cubicBezTo>
                        <a:pt x="80" y="37"/>
                        <a:pt x="80" y="37"/>
                        <a:pt x="80" y="37"/>
                      </a:cubicBezTo>
                      <a:cubicBezTo>
                        <a:pt x="80" y="37"/>
                        <a:pt x="80" y="37"/>
                        <a:pt x="80" y="37"/>
                      </a:cubicBezTo>
                      <a:cubicBezTo>
                        <a:pt x="79" y="38"/>
                        <a:pt x="79" y="38"/>
                        <a:pt x="79" y="38"/>
                      </a:cubicBezTo>
                      <a:cubicBezTo>
                        <a:pt x="79" y="39"/>
                        <a:pt x="79" y="39"/>
                        <a:pt x="79" y="39"/>
                      </a:cubicBezTo>
                      <a:cubicBezTo>
                        <a:pt x="79" y="39"/>
                        <a:pt x="79" y="39"/>
                        <a:pt x="79" y="39"/>
                      </a:cubicBezTo>
                      <a:cubicBezTo>
                        <a:pt x="79" y="40"/>
                        <a:pt x="79" y="40"/>
                        <a:pt x="79" y="40"/>
                      </a:cubicBezTo>
                      <a:cubicBezTo>
                        <a:pt x="80" y="41"/>
                        <a:pt x="80" y="41"/>
                        <a:pt x="80" y="41"/>
                      </a:cubicBezTo>
                      <a:cubicBezTo>
                        <a:pt x="80" y="41"/>
                        <a:pt x="80" y="41"/>
                        <a:pt x="80" y="41"/>
                      </a:cubicBezTo>
                      <a:cubicBezTo>
                        <a:pt x="81" y="41"/>
                        <a:pt x="81" y="41"/>
                        <a:pt x="81" y="41"/>
                      </a:cubicBezTo>
                      <a:cubicBezTo>
                        <a:pt x="81" y="41"/>
                        <a:pt x="81" y="41"/>
                        <a:pt x="81" y="41"/>
                      </a:cubicBezTo>
                      <a:cubicBezTo>
                        <a:pt x="82" y="40"/>
                        <a:pt x="82" y="40"/>
                        <a:pt x="82" y="40"/>
                      </a:cubicBezTo>
                      <a:cubicBezTo>
                        <a:pt x="82" y="40"/>
                        <a:pt x="82" y="40"/>
                        <a:pt x="82" y="40"/>
                      </a:cubicBezTo>
                      <a:cubicBezTo>
                        <a:pt x="82" y="39"/>
                        <a:pt x="82" y="39"/>
                        <a:pt x="82" y="39"/>
                      </a:cubicBezTo>
                      <a:cubicBezTo>
                        <a:pt x="82" y="39"/>
                        <a:pt x="82" y="39"/>
                        <a:pt x="82" y="39"/>
                      </a:cubicBezTo>
                      <a:cubicBezTo>
                        <a:pt x="82" y="39"/>
                        <a:pt x="82" y="39"/>
                        <a:pt x="82" y="39"/>
                      </a:cubicBezTo>
                      <a:cubicBezTo>
                        <a:pt x="82" y="39"/>
                        <a:pt x="82" y="39"/>
                        <a:pt x="82" y="39"/>
                      </a:cubicBezTo>
                      <a:cubicBezTo>
                        <a:pt x="82" y="39"/>
                        <a:pt x="82" y="39"/>
                        <a:pt x="82" y="39"/>
                      </a:cubicBezTo>
                      <a:cubicBezTo>
                        <a:pt x="82" y="38"/>
                        <a:pt x="82" y="38"/>
                        <a:pt x="82" y="38"/>
                      </a:cubicBezTo>
                      <a:cubicBezTo>
                        <a:pt x="82" y="38"/>
                        <a:pt x="82" y="38"/>
                        <a:pt x="82" y="38"/>
                      </a:cubicBezTo>
                      <a:cubicBezTo>
                        <a:pt x="83" y="37"/>
                        <a:pt x="83" y="37"/>
                        <a:pt x="83" y="37"/>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5"/>
                        <a:pt x="83" y="35"/>
                        <a:pt x="83" y="35"/>
                      </a:cubicBezTo>
                      <a:cubicBezTo>
                        <a:pt x="83" y="35"/>
                        <a:pt x="83" y="35"/>
                        <a:pt x="83" y="35"/>
                      </a:cubicBezTo>
                      <a:cubicBezTo>
                        <a:pt x="83" y="35"/>
                        <a:pt x="83" y="35"/>
                        <a:pt x="83" y="35"/>
                      </a:cubicBezTo>
                      <a:cubicBezTo>
                        <a:pt x="83" y="35"/>
                        <a:pt x="83" y="35"/>
                        <a:pt x="83" y="35"/>
                      </a:cubicBezTo>
                      <a:cubicBezTo>
                        <a:pt x="84" y="35"/>
                        <a:pt x="84" y="35"/>
                        <a:pt x="84" y="35"/>
                      </a:cubicBezTo>
                      <a:cubicBezTo>
                        <a:pt x="84" y="35"/>
                        <a:pt x="84" y="35"/>
                        <a:pt x="84" y="35"/>
                      </a:cubicBezTo>
                      <a:cubicBezTo>
                        <a:pt x="83" y="34"/>
                        <a:pt x="83" y="34"/>
                        <a:pt x="83" y="34"/>
                      </a:cubicBezTo>
                      <a:cubicBezTo>
                        <a:pt x="83" y="34"/>
                        <a:pt x="83" y="34"/>
                        <a:pt x="83" y="34"/>
                      </a:cubicBezTo>
                      <a:cubicBezTo>
                        <a:pt x="83" y="34"/>
                        <a:pt x="83" y="34"/>
                        <a:pt x="83" y="34"/>
                      </a:cubicBezTo>
                      <a:cubicBezTo>
                        <a:pt x="83" y="34"/>
                        <a:pt x="83" y="34"/>
                        <a:pt x="83" y="34"/>
                      </a:cubicBezTo>
                      <a:cubicBezTo>
                        <a:pt x="84" y="34"/>
                        <a:pt x="84" y="34"/>
                        <a:pt x="84" y="34"/>
                      </a:cubicBezTo>
                      <a:cubicBezTo>
                        <a:pt x="84" y="34"/>
                        <a:pt x="84" y="34"/>
                        <a:pt x="84" y="34"/>
                      </a:cubicBezTo>
                      <a:cubicBezTo>
                        <a:pt x="83" y="34"/>
                        <a:pt x="83" y="34"/>
                        <a:pt x="83" y="34"/>
                      </a:cubicBezTo>
                      <a:cubicBezTo>
                        <a:pt x="83" y="34"/>
                        <a:pt x="83" y="34"/>
                        <a:pt x="83" y="34"/>
                      </a:cubicBezTo>
                      <a:cubicBezTo>
                        <a:pt x="83" y="33"/>
                        <a:pt x="83" y="33"/>
                        <a:pt x="83" y="33"/>
                      </a:cubicBezTo>
                      <a:cubicBezTo>
                        <a:pt x="83" y="33"/>
                        <a:pt x="83" y="33"/>
                        <a:pt x="83" y="33"/>
                      </a:cubicBezTo>
                      <a:cubicBezTo>
                        <a:pt x="83" y="33"/>
                        <a:pt x="83" y="33"/>
                        <a:pt x="83" y="33"/>
                      </a:cubicBezTo>
                      <a:cubicBezTo>
                        <a:pt x="83" y="33"/>
                        <a:pt x="83" y="33"/>
                        <a:pt x="83" y="33"/>
                      </a:cubicBezTo>
                      <a:cubicBezTo>
                        <a:pt x="83" y="32"/>
                        <a:pt x="83" y="32"/>
                        <a:pt x="83" y="32"/>
                      </a:cubicBezTo>
                      <a:cubicBezTo>
                        <a:pt x="83" y="32"/>
                        <a:pt x="83" y="32"/>
                        <a:pt x="83" y="32"/>
                      </a:cubicBezTo>
                      <a:cubicBezTo>
                        <a:pt x="84" y="32"/>
                        <a:pt x="84" y="32"/>
                        <a:pt x="84" y="32"/>
                      </a:cubicBezTo>
                      <a:cubicBezTo>
                        <a:pt x="84" y="33"/>
                        <a:pt x="84" y="33"/>
                        <a:pt x="84" y="33"/>
                      </a:cubicBezTo>
                      <a:cubicBezTo>
                        <a:pt x="84" y="32"/>
                        <a:pt x="84" y="32"/>
                        <a:pt x="84" y="32"/>
                      </a:cubicBezTo>
                      <a:cubicBezTo>
                        <a:pt x="84" y="32"/>
                        <a:pt x="84" y="32"/>
                        <a:pt x="84" y="32"/>
                      </a:cubicBezTo>
                      <a:close/>
                      <a:moveTo>
                        <a:pt x="86" y="30"/>
                      </a:moveTo>
                      <a:cubicBezTo>
                        <a:pt x="86" y="30"/>
                        <a:pt x="86" y="30"/>
                        <a:pt x="86" y="30"/>
                      </a:cubicBezTo>
                      <a:cubicBezTo>
                        <a:pt x="86" y="29"/>
                        <a:pt x="86" y="29"/>
                        <a:pt x="86" y="29"/>
                      </a:cubicBezTo>
                      <a:cubicBezTo>
                        <a:pt x="86" y="29"/>
                        <a:pt x="86" y="29"/>
                        <a:pt x="86" y="29"/>
                      </a:cubicBezTo>
                      <a:cubicBezTo>
                        <a:pt x="85" y="29"/>
                        <a:pt x="85" y="29"/>
                        <a:pt x="85" y="29"/>
                      </a:cubicBezTo>
                      <a:cubicBezTo>
                        <a:pt x="85" y="29"/>
                        <a:pt x="85" y="29"/>
                        <a:pt x="85" y="29"/>
                      </a:cubicBezTo>
                      <a:cubicBezTo>
                        <a:pt x="85" y="29"/>
                        <a:pt x="85" y="29"/>
                        <a:pt x="85" y="29"/>
                      </a:cubicBezTo>
                      <a:cubicBezTo>
                        <a:pt x="85" y="29"/>
                        <a:pt x="85" y="29"/>
                        <a:pt x="85" y="29"/>
                      </a:cubicBezTo>
                      <a:cubicBezTo>
                        <a:pt x="85" y="29"/>
                        <a:pt x="85" y="29"/>
                        <a:pt x="85" y="29"/>
                      </a:cubicBezTo>
                      <a:cubicBezTo>
                        <a:pt x="84" y="28"/>
                        <a:pt x="84" y="28"/>
                        <a:pt x="84" y="28"/>
                      </a:cubicBezTo>
                      <a:cubicBezTo>
                        <a:pt x="84" y="29"/>
                        <a:pt x="84" y="29"/>
                        <a:pt x="84" y="29"/>
                      </a:cubicBezTo>
                      <a:cubicBezTo>
                        <a:pt x="84" y="29"/>
                        <a:pt x="84" y="29"/>
                        <a:pt x="84" y="29"/>
                      </a:cubicBezTo>
                      <a:cubicBezTo>
                        <a:pt x="84" y="29"/>
                        <a:pt x="84" y="29"/>
                        <a:pt x="84" y="29"/>
                      </a:cubicBezTo>
                      <a:cubicBezTo>
                        <a:pt x="84" y="30"/>
                        <a:pt x="84" y="30"/>
                        <a:pt x="84" y="30"/>
                      </a:cubicBezTo>
                      <a:cubicBezTo>
                        <a:pt x="84" y="30"/>
                        <a:pt x="84" y="30"/>
                        <a:pt x="84" y="30"/>
                      </a:cubicBezTo>
                      <a:cubicBezTo>
                        <a:pt x="84" y="30"/>
                        <a:pt x="84" y="30"/>
                        <a:pt x="84" y="30"/>
                      </a:cubicBezTo>
                      <a:cubicBezTo>
                        <a:pt x="84" y="30"/>
                        <a:pt x="84" y="30"/>
                        <a:pt x="84" y="30"/>
                      </a:cubicBezTo>
                      <a:cubicBezTo>
                        <a:pt x="84" y="30"/>
                        <a:pt x="84" y="30"/>
                        <a:pt x="84" y="30"/>
                      </a:cubicBezTo>
                      <a:cubicBezTo>
                        <a:pt x="85" y="30"/>
                        <a:pt x="85" y="30"/>
                        <a:pt x="85" y="30"/>
                      </a:cubicBezTo>
                      <a:cubicBezTo>
                        <a:pt x="86" y="30"/>
                        <a:pt x="86" y="30"/>
                        <a:pt x="86" y="30"/>
                      </a:cubicBezTo>
                      <a:cubicBezTo>
                        <a:pt x="86" y="30"/>
                        <a:pt x="86" y="30"/>
                        <a:pt x="86" y="30"/>
                      </a:cubicBezTo>
                      <a:close/>
                      <a:moveTo>
                        <a:pt x="80" y="41"/>
                      </a:moveTo>
                      <a:cubicBezTo>
                        <a:pt x="80" y="41"/>
                        <a:pt x="80" y="41"/>
                        <a:pt x="80" y="41"/>
                      </a:cubicBezTo>
                      <a:cubicBezTo>
                        <a:pt x="79" y="41"/>
                        <a:pt x="79" y="41"/>
                        <a:pt x="79" y="41"/>
                      </a:cubicBezTo>
                      <a:cubicBezTo>
                        <a:pt x="79" y="40"/>
                        <a:pt x="79" y="40"/>
                        <a:pt x="79" y="40"/>
                      </a:cubicBezTo>
                      <a:cubicBezTo>
                        <a:pt x="78" y="40"/>
                        <a:pt x="78" y="40"/>
                        <a:pt x="78" y="40"/>
                      </a:cubicBezTo>
                      <a:cubicBezTo>
                        <a:pt x="78" y="40"/>
                        <a:pt x="78" y="40"/>
                        <a:pt x="78" y="40"/>
                      </a:cubicBezTo>
                      <a:cubicBezTo>
                        <a:pt x="78" y="41"/>
                        <a:pt x="78" y="41"/>
                        <a:pt x="78" y="41"/>
                      </a:cubicBezTo>
                      <a:cubicBezTo>
                        <a:pt x="78" y="40"/>
                        <a:pt x="78" y="40"/>
                        <a:pt x="78" y="40"/>
                      </a:cubicBezTo>
                      <a:cubicBezTo>
                        <a:pt x="77" y="41"/>
                        <a:pt x="77" y="41"/>
                        <a:pt x="77" y="41"/>
                      </a:cubicBezTo>
                      <a:cubicBezTo>
                        <a:pt x="77" y="41"/>
                        <a:pt x="77" y="41"/>
                        <a:pt x="77" y="41"/>
                      </a:cubicBezTo>
                      <a:cubicBezTo>
                        <a:pt x="77" y="41"/>
                        <a:pt x="77" y="41"/>
                        <a:pt x="77" y="41"/>
                      </a:cubicBezTo>
                      <a:cubicBezTo>
                        <a:pt x="77" y="41"/>
                        <a:pt x="77" y="41"/>
                        <a:pt x="77" y="41"/>
                      </a:cubicBezTo>
                      <a:cubicBezTo>
                        <a:pt x="76" y="41"/>
                        <a:pt x="76" y="41"/>
                        <a:pt x="76" y="41"/>
                      </a:cubicBezTo>
                      <a:cubicBezTo>
                        <a:pt x="76" y="42"/>
                        <a:pt x="76" y="42"/>
                        <a:pt x="76" y="42"/>
                      </a:cubicBezTo>
                      <a:cubicBezTo>
                        <a:pt x="76" y="42"/>
                        <a:pt x="76" y="42"/>
                        <a:pt x="76" y="42"/>
                      </a:cubicBezTo>
                      <a:cubicBezTo>
                        <a:pt x="75" y="43"/>
                        <a:pt x="75" y="43"/>
                        <a:pt x="75" y="43"/>
                      </a:cubicBezTo>
                      <a:cubicBezTo>
                        <a:pt x="75" y="44"/>
                        <a:pt x="75" y="44"/>
                        <a:pt x="75" y="44"/>
                      </a:cubicBezTo>
                      <a:cubicBezTo>
                        <a:pt x="75" y="44"/>
                        <a:pt x="75" y="44"/>
                        <a:pt x="75" y="44"/>
                      </a:cubicBezTo>
                      <a:cubicBezTo>
                        <a:pt x="75" y="44"/>
                        <a:pt x="75" y="44"/>
                        <a:pt x="75" y="44"/>
                      </a:cubicBezTo>
                      <a:cubicBezTo>
                        <a:pt x="75" y="45"/>
                        <a:pt x="75" y="45"/>
                        <a:pt x="75" y="45"/>
                      </a:cubicBezTo>
                      <a:cubicBezTo>
                        <a:pt x="75" y="45"/>
                        <a:pt x="75" y="45"/>
                        <a:pt x="75" y="45"/>
                      </a:cubicBezTo>
                      <a:cubicBezTo>
                        <a:pt x="74" y="45"/>
                        <a:pt x="74" y="45"/>
                        <a:pt x="74" y="45"/>
                      </a:cubicBezTo>
                      <a:cubicBezTo>
                        <a:pt x="74" y="46"/>
                        <a:pt x="74" y="46"/>
                        <a:pt x="74" y="46"/>
                      </a:cubicBezTo>
                      <a:cubicBezTo>
                        <a:pt x="73" y="46"/>
                        <a:pt x="73" y="46"/>
                        <a:pt x="73" y="46"/>
                      </a:cubicBezTo>
                      <a:cubicBezTo>
                        <a:pt x="73" y="47"/>
                        <a:pt x="73" y="47"/>
                        <a:pt x="73" y="47"/>
                      </a:cubicBezTo>
                      <a:cubicBezTo>
                        <a:pt x="73" y="47"/>
                        <a:pt x="73" y="47"/>
                        <a:pt x="73" y="47"/>
                      </a:cubicBezTo>
                      <a:cubicBezTo>
                        <a:pt x="72" y="48"/>
                        <a:pt x="72" y="48"/>
                        <a:pt x="72" y="48"/>
                      </a:cubicBezTo>
                      <a:cubicBezTo>
                        <a:pt x="72" y="48"/>
                        <a:pt x="72" y="48"/>
                        <a:pt x="72" y="48"/>
                      </a:cubicBezTo>
                      <a:cubicBezTo>
                        <a:pt x="72" y="48"/>
                        <a:pt x="72" y="48"/>
                        <a:pt x="72" y="48"/>
                      </a:cubicBezTo>
                      <a:cubicBezTo>
                        <a:pt x="71" y="48"/>
                        <a:pt x="71" y="48"/>
                        <a:pt x="71" y="48"/>
                      </a:cubicBezTo>
                      <a:cubicBezTo>
                        <a:pt x="71" y="48"/>
                        <a:pt x="71" y="48"/>
                        <a:pt x="71" y="48"/>
                      </a:cubicBezTo>
                      <a:cubicBezTo>
                        <a:pt x="71" y="47"/>
                        <a:pt x="71" y="47"/>
                        <a:pt x="71" y="47"/>
                      </a:cubicBezTo>
                      <a:cubicBezTo>
                        <a:pt x="71" y="47"/>
                        <a:pt x="71" y="47"/>
                        <a:pt x="71" y="47"/>
                      </a:cubicBezTo>
                      <a:cubicBezTo>
                        <a:pt x="71" y="47"/>
                        <a:pt x="71" y="47"/>
                        <a:pt x="71" y="47"/>
                      </a:cubicBezTo>
                      <a:cubicBezTo>
                        <a:pt x="71" y="46"/>
                        <a:pt x="71" y="46"/>
                        <a:pt x="71" y="46"/>
                      </a:cubicBezTo>
                      <a:cubicBezTo>
                        <a:pt x="71" y="46"/>
                        <a:pt x="71" y="46"/>
                        <a:pt x="71" y="46"/>
                      </a:cubicBezTo>
                      <a:cubicBezTo>
                        <a:pt x="71" y="46"/>
                        <a:pt x="71" y="46"/>
                        <a:pt x="71" y="46"/>
                      </a:cubicBezTo>
                      <a:cubicBezTo>
                        <a:pt x="71" y="46"/>
                        <a:pt x="71" y="46"/>
                        <a:pt x="71" y="46"/>
                      </a:cubicBezTo>
                      <a:cubicBezTo>
                        <a:pt x="71" y="45"/>
                        <a:pt x="71" y="45"/>
                        <a:pt x="71" y="45"/>
                      </a:cubicBezTo>
                      <a:cubicBezTo>
                        <a:pt x="71" y="45"/>
                        <a:pt x="71" y="45"/>
                        <a:pt x="71" y="45"/>
                      </a:cubicBezTo>
                      <a:cubicBezTo>
                        <a:pt x="71" y="45"/>
                        <a:pt x="71" y="45"/>
                        <a:pt x="71" y="45"/>
                      </a:cubicBezTo>
                      <a:cubicBezTo>
                        <a:pt x="71" y="45"/>
                        <a:pt x="71" y="45"/>
                        <a:pt x="71" y="45"/>
                      </a:cubicBezTo>
                      <a:cubicBezTo>
                        <a:pt x="71" y="45"/>
                        <a:pt x="71" y="45"/>
                        <a:pt x="71" y="45"/>
                      </a:cubicBezTo>
                      <a:cubicBezTo>
                        <a:pt x="71" y="44"/>
                        <a:pt x="71" y="44"/>
                        <a:pt x="71" y="44"/>
                      </a:cubicBezTo>
                      <a:cubicBezTo>
                        <a:pt x="71" y="44"/>
                        <a:pt x="71" y="44"/>
                        <a:pt x="71" y="44"/>
                      </a:cubicBezTo>
                      <a:cubicBezTo>
                        <a:pt x="71" y="44"/>
                        <a:pt x="71" y="44"/>
                        <a:pt x="71" y="44"/>
                      </a:cubicBezTo>
                      <a:cubicBezTo>
                        <a:pt x="72" y="44"/>
                        <a:pt x="72" y="44"/>
                        <a:pt x="72" y="44"/>
                      </a:cubicBezTo>
                      <a:cubicBezTo>
                        <a:pt x="72" y="43"/>
                        <a:pt x="72" y="43"/>
                        <a:pt x="72" y="43"/>
                      </a:cubicBezTo>
                      <a:cubicBezTo>
                        <a:pt x="72" y="43"/>
                        <a:pt x="72" y="43"/>
                        <a:pt x="72" y="43"/>
                      </a:cubicBezTo>
                      <a:cubicBezTo>
                        <a:pt x="72" y="43"/>
                        <a:pt x="72" y="43"/>
                        <a:pt x="72" y="43"/>
                      </a:cubicBezTo>
                      <a:cubicBezTo>
                        <a:pt x="72" y="43"/>
                        <a:pt x="72" y="43"/>
                        <a:pt x="72" y="43"/>
                      </a:cubicBezTo>
                      <a:cubicBezTo>
                        <a:pt x="72" y="42"/>
                        <a:pt x="72" y="42"/>
                        <a:pt x="72" y="42"/>
                      </a:cubicBezTo>
                      <a:cubicBezTo>
                        <a:pt x="72" y="42"/>
                        <a:pt x="72" y="42"/>
                        <a:pt x="72" y="42"/>
                      </a:cubicBezTo>
                      <a:cubicBezTo>
                        <a:pt x="73" y="41"/>
                        <a:pt x="73" y="41"/>
                        <a:pt x="73" y="41"/>
                      </a:cubicBezTo>
                      <a:cubicBezTo>
                        <a:pt x="73" y="41"/>
                        <a:pt x="73" y="41"/>
                        <a:pt x="73" y="41"/>
                      </a:cubicBezTo>
                      <a:cubicBezTo>
                        <a:pt x="73" y="40"/>
                        <a:pt x="73" y="40"/>
                        <a:pt x="73" y="40"/>
                      </a:cubicBezTo>
                      <a:cubicBezTo>
                        <a:pt x="73" y="40"/>
                        <a:pt x="73" y="40"/>
                        <a:pt x="73" y="40"/>
                      </a:cubicBezTo>
                      <a:cubicBezTo>
                        <a:pt x="74" y="39"/>
                        <a:pt x="74" y="39"/>
                        <a:pt x="74" y="39"/>
                      </a:cubicBezTo>
                      <a:cubicBezTo>
                        <a:pt x="75" y="39"/>
                        <a:pt x="75" y="39"/>
                        <a:pt x="75" y="39"/>
                      </a:cubicBezTo>
                      <a:cubicBezTo>
                        <a:pt x="75" y="39"/>
                        <a:pt x="75" y="39"/>
                        <a:pt x="75" y="39"/>
                      </a:cubicBezTo>
                      <a:cubicBezTo>
                        <a:pt x="75" y="38"/>
                        <a:pt x="75" y="38"/>
                        <a:pt x="75" y="38"/>
                      </a:cubicBezTo>
                      <a:cubicBezTo>
                        <a:pt x="76" y="38"/>
                        <a:pt x="76" y="38"/>
                        <a:pt x="76" y="38"/>
                      </a:cubicBezTo>
                      <a:cubicBezTo>
                        <a:pt x="76" y="38"/>
                        <a:pt x="76" y="38"/>
                        <a:pt x="76" y="38"/>
                      </a:cubicBezTo>
                      <a:cubicBezTo>
                        <a:pt x="75" y="37"/>
                        <a:pt x="75" y="37"/>
                        <a:pt x="75" y="37"/>
                      </a:cubicBezTo>
                      <a:cubicBezTo>
                        <a:pt x="75" y="37"/>
                        <a:pt x="75" y="37"/>
                        <a:pt x="75" y="37"/>
                      </a:cubicBezTo>
                      <a:cubicBezTo>
                        <a:pt x="76" y="37"/>
                        <a:pt x="76" y="37"/>
                        <a:pt x="76" y="37"/>
                      </a:cubicBezTo>
                      <a:cubicBezTo>
                        <a:pt x="76" y="36"/>
                        <a:pt x="76" y="36"/>
                        <a:pt x="76" y="36"/>
                      </a:cubicBezTo>
                      <a:cubicBezTo>
                        <a:pt x="76" y="36"/>
                        <a:pt x="76" y="36"/>
                        <a:pt x="76" y="36"/>
                      </a:cubicBezTo>
                      <a:cubicBezTo>
                        <a:pt x="75" y="36"/>
                        <a:pt x="75" y="36"/>
                        <a:pt x="75" y="36"/>
                      </a:cubicBezTo>
                      <a:cubicBezTo>
                        <a:pt x="75" y="36"/>
                        <a:pt x="75" y="36"/>
                        <a:pt x="75" y="36"/>
                      </a:cubicBezTo>
                      <a:cubicBezTo>
                        <a:pt x="75" y="36"/>
                        <a:pt x="75" y="36"/>
                        <a:pt x="75" y="36"/>
                      </a:cubicBezTo>
                      <a:cubicBezTo>
                        <a:pt x="75" y="35"/>
                        <a:pt x="75" y="35"/>
                        <a:pt x="75" y="35"/>
                      </a:cubicBezTo>
                      <a:cubicBezTo>
                        <a:pt x="74" y="35"/>
                        <a:pt x="74" y="35"/>
                        <a:pt x="74" y="35"/>
                      </a:cubicBezTo>
                      <a:cubicBezTo>
                        <a:pt x="74" y="35"/>
                        <a:pt x="74" y="35"/>
                        <a:pt x="74" y="35"/>
                      </a:cubicBezTo>
                      <a:cubicBezTo>
                        <a:pt x="74" y="35"/>
                        <a:pt x="74" y="35"/>
                        <a:pt x="74" y="35"/>
                      </a:cubicBezTo>
                      <a:cubicBezTo>
                        <a:pt x="74" y="35"/>
                        <a:pt x="74" y="35"/>
                        <a:pt x="74" y="35"/>
                      </a:cubicBezTo>
                      <a:cubicBezTo>
                        <a:pt x="74" y="34"/>
                        <a:pt x="74" y="34"/>
                        <a:pt x="74" y="34"/>
                      </a:cubicBezTo>
                      <a:cubicBezTo>
                        <a:pt x="74" y="34"/>
                        <a:pt x="74" y="34"/>
                        <a:pt x="74" y="34"/>
                      </a:cubicBezTo>
                      <a:cubicBezTo>
                        <a:pt x="74" y="33"/>
                        <a:pt x="74" y="33"/>
                        <a:pt x="74" y="33"/>
                      </a:cubicBezTo>
                      <a:cubicBezTo>
                        <a:pt x="74" y="33"/>
                        <a:pt x="74" y="33"/>
                        <a:pt x="74" y="33"/>
                      </a:cubicBezTo>
                      <a:cubicBezTo>
                        <a:pt x="74" y="32"/>
                        <a:pt x="74" y="32"/>
                        <a:pt x="74" y="32"/>
                      </a:cubicBezTo>
                      <a:cubicBezTo>
                        <a:pt x="74" y="32"/>
                        <a:pt x="74" y="32"/>
                        <a:pt x="74" y="32"/>
                      </a:cubicBezTo>
                      <a:cubicBezTo>
                        <a:pt x="74" y="31"/>
                        <a:pt x="74" y="31"/>
                        <a:pt x="74" y="31"/>
                      </a:cubicBezTo>
                      <a:cubicBezTo>
                        <a:pt x="75" y="31"/>
                        <a:pt x="75" y="31"/>
                        <a:pt x="75" y="31"/>
                      </a:cubicBezTo>
                      <a:cubicBezTo>
                        <a:pt x="75" y="31"/>
                        <a:pt x="75" y="31"/>
                        <a:pt x="75"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3" y="31"/>
                        <a:pt x="73" y="31"/>
                        <a:pt x="73" y="31"/>
                      </a:cubicBezTo>
                      <a:cubicBezTo>
                        <a:pt x="73" y="31"/>
                        <a:pt x="73" y="31"/>
                        <a:pt x="73" y="31"/>
                      </a:cubicBezTo>
                      <a:cubicBezTo>
                        <a:pt x="73" y="31"/>
                        <a:pt x="73" y="31"/>
                        <a:pt x="73" y="31"/>
                      </a:cubicBezTo>
                      <a:cubicBezTo>
                        <a:pt x="73" y="31"/>
                        <a:pt x="73" y="31"/>
                        <a:pt x="73" y="31"/>
                      </a:cubicBezTo>
                      <a:cubicBezTo>
                        <a:pt x="72" y="31"/>
                        <a:pt x="72" y="31"/>
                        <a:pt x="72" y="31"/>
                      </a:cubicBezTo>
                      <a:cubicBezTo>
                        <a:pt x="72" y="31"/>
                        <a:pt x="72" y="31"/>
                        <a:pt x="72" y="31"/>
                      </a:cubicBezTo>
                      <a:cubicBezTo>
                        <a:pt x="72" y="31"/>
                        <a:pt x="72" y="31"/>
                        <a:pt x="72" y="31"/>
                      </a:cubicBezTo>
                      <a:cubicBezTo>
                        <a:pt x="72" y="31"/>
                        <a:pt x="72" y="31"/>
                        <a:pt x="72" y="31"/>
                      </a:cubicBezTo>
                      <a:cubicBezTo>
                        <a:pt x="72" y="31"/>
                        <a:pt x="72" y="31"/>
                        <a:pt x="72" y="31"/>
                      </a:cubicBezTo>
                      <a:cubicBezTo>
                        <a:pt x="72" y="31"/>
                        <a:pt x="72" y="31"/>
                        <a:pt x="72" y="31"/>
                      </a:cubicBezTo>
                      <a:cubicBezTo>
                        <a:pt x="71" y="31"/>
                        <a:pt x="71" y="31"/>
                        <a:pt x="71" y="31"/>
                      </a:cubicBezTo>
                      <a:cubicBezTo>
                        <a:pt x="71" y="31"/>
                        <a:pt x="71" y="31"/>
                        <a:pt x="71" y="31"/>
                      </a:cubicBezTo>
                      <a:cubicBezTo>
                        <a:pt x="71" y="31"/>
                        <a:pt x="71" y="31"/>
                        <a:pt x="71" y="31"/>
                      </a:cubicBezTo>
                      <a:cubicBezTo>
                        <a:pt x="71" y="31"/>
                        <a:pt x="71" y="31"/>
                        <a:pt x="71" y="31"/>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2" y="29"/>
                        <a:pt x="72" y="29"/>
                        <a:pt x="72" y="29"/>
                      </a:cubicBezTo>
                      <a:cubicBezTo>
                        <a:pt x="72" y="29"/>
                        <a:pt x="72" y="29"/>
                        <a:pt x="72" y="29"/>
                      </a:cubicBezTo>
                      <a:cubicBezTo>
                        <a:pt x="72" y="29"/>
                        <a:pt x="72" y="29"/>
                        <a:pt x="72" y="29"/>
                      </a:cubicBezTo>
                      <a:cubicBezTo>
                        <a:pt x="72" y="29"/>
                        <a:pt x="72" y="29"/>
                        <a:pt x="72" y="29"/>
                      </a:cubicBezTo>
                      <a:cubicBezTo>
                        <a:pt x="72" y="29"/>
                        <a:pt x="72" y="29"/>
                        <a:pt x="72" y="29"/>
                      </a:cubicBezTo>
                      <a:cubicBezTo>
                        <a:pt x="72" y="28"/>
                        <a:pt x="72" y="28"/>
                        <a:pt x="72" y="28"/>
                      </a:cubicBezTo>
                      <a:cubicBezTo>
                        <a:pt x="72" y="28"/>
                        <a:pt x="72" y="28"/>
                        <a:pt x="72" y="28"/>
                      </a:cubicBezTo>
                      <a:cubicBezTo>
                        <a:pt x="72" y="28"/>
                        <a:pt x="72" y="28"/>
                        <a:pt x="72" y="28"/>
                      </a:cubicBezTo>
                      <a:cubicBezTo>
                        <a:pt x="72" y="28"/>
                        <a:pt x="72" y="28"/>
                        <a:pt x="72" y="28"/>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6"/>
                        <a:pt x="72" y="26"/>
                        <a:pt x="72" y="26"/>
                      </a:cubicBezTo>
                      <a:cubicBezTo>
                        <a:pt x="72" y="26"/>
                        <a:pt x="72" y="26"/>
                        <a:pt x="72" y="26"/>
                      </a:cubicBezTo>
                      <a:cubicBezTo>
                        <a:pt x="72" y="26"/>
                        <a:pt x="72" y="26"/>
                        <a:pt x="72" y="26"/>
                      </a:cubicBezTo>
                      <a:cubicBezTo>
                        <a:pt x="72" y="26"/>
                        <a:pt x="72" y="26"/>
                        <a:pt x="72" y="26"/>
                      </a:cubicBezTo>
                      <a:cubicBezTo>
                        <a:pt x="72" y="25"/>
                        <a:pt x="72" y="25"/>
                        <a:pt x="72" y="25"/>
                      </a:cubicBezTo>
                      <a:cubicBezTo>
                        <a:pt x="71" y="25"/>
                        <a:pt x="71" y="25"/>
                        <a:pt x="71"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1" y="24"/>
                        <a:pt x="71" y="24"/>
                        <a:pt x="71" y="24"/>
                      </a:cubicBezTo>
                      <a:cubicBezTo>
                        <a:pt x="71" y="24"/>
                        <a:pt x="71" y="24"/>
                        <a:pt x="71" y="24"/>
                      </a:cubicBezTo>
                      <a:cubicBezTo>
                        <a:pt x="71" y="24"/>
                        <a:pt x="71" y="24"/>
                        <a:pt x="71" y="24"/>
                      </a:cubicBezTo>
                      <a:cubicBezTo>
                        <a:pt x="71" y="24"/>
                        <a:pt x="71" y="24"/>
                        <a:pt x="71" y="24"/>
                      </a:cubicBezTo>
                      <a:cubicBezTo>
                        <a:pt x="71" y="24"/>
                        <a:pt x="71" y="24"/>
                        <a:pt x="71" y="24"/>
                      </a:cubicBezTo>
                      <a:cubicBezTo>
                        <a:pt x="70" y="24"/>
                        <a:pt x="70" y="24"/>
                        <a:pt x="70" y="24"/>
                      </a:cubicBezTo>
                      <a:cubicBezTo>
                        <a:pt x="70" y="24"/>
                        <a:pt x="70" y="24"/>
                        <a:pt x="70" y="24"/>
                      </a:cubicBezTo>
                      <a:cubicBezTo>
                        <a:pt x="70" y="23"/>
                        <a:pt x="70" y="23"/>
                        <a:pt x="70" y="23"/>
                      </a:cubicBezTo>
                      <a:cubicBezTo>
                        <a:pt x="70" y="23"/>
                        <a:pt x="70" y="23"/>
                        <a:pt x="70" y="23"/>
                      </a:cubicBezTo>
                      <a:cubicBezTo>
                        <a:pt x="70" y="23"/>
                        <a:pt x="70" y="23"/>
                        <a:pt x="70"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8" y="23"/>
                        <a:pt x="68" y="23"/>
                        <a:pt x="68" y="23"/>
                      </a:cubicBezTo>
                      <a:cubicBezTo>
                        <a:pt x="68" y="23"/>
                        <a:pt x="68" y="23"/>
                        <a:pt x="68" y="23"/>
                      </a:cubicBezTo>
                      <a:cubicBezTo>
                        <a:pt x="68" y="23"/>
                        <a:pt x="68" y="23"/>
                        <a:pt x="68" y="23"/>
                      </a:cubicBezTo>
                      <a:cubicBezTo>
                        <a:pt x="68" y="23"/>
                        <a:pt x="68" y="23"/>
                        <a:pt x="68" y="23"/>
                      </a:cubicBezTo>
                      <a:cubicBezTo>
                        <a:pt x="67" y="23"/>
                        <a:pt x="67" y="23"/>
                        <a:pt x="67" y="23"/>
                      </a:cubicBezTo>
                      <a:cubicBezTo>
                        <a:pt x="67" y="23"/>
                        <a:pt x="67" y="23"/>
                        <a:pt x="67" y="23"/>
                      </a:cubicBezTo>
                      <a:cubicBezTo>
                        <a:pt x="67" y="23"/>
                        <a:pt x="67" y="23"/>
                        <a:pt x="67" y="23"/>
                      </a:cubicBezTo>
                      <a:cubicBezTo>
                        <a:pt x="67" y="23"/>
                        <a:pt x="67" y="23"/>
                        <a:pt x="67" y="23"/>
                      </a:cubicBezTo>
                      <a:cubicBezTo>
                        <a:pt x="67" y="23"/>
                        <a:pt x="67" y="23"/>
                        <a:pt x="67" y="23"/>
                      </a:cubicBezTo>
                      <a:cubicBezTo>
                        <a:pt x="67" y="22"/>
                        <a:pt x="67" y="22"/>
                        <a:pt x="67" y="22"/>
                      </a:cubicBezTo>
                      <a:cubicBezTo>
                        <a:pt x="67" y="22"/>
                        <a:pt x="67" y="22"/>
                        <a:pt x="67" y="22"/>
                      </a:cubicBezTo>
                      <a:cubicBezTo>
                        <a:pt x="67" y="22"/>
                        <a:pt x="67" y="22"/>
                        <a:pt x="67" y="22"/>
                      </a:cubicBezTo>
                      <a:cubicBezTo>
                        <a:pt x="67" y="22"/>
                        <a:pt x="67" y="22"/>
                        <a:pt x="67" y="22"/>
                      </a:cubicBezTo>
                      <a:cubicBezTo>
                        <a:pt x="67" y="22"/>
                        <a:pt x="67" y="22"/>
                        <a:pt x="67" y="22"/>
                      </a:cubicBezTo>
                      <a:cubicBezTo>
                        <a:pt x="67" y="22"/>
                        <a:pt x="67" y="22"/>
                        <a:pt x="67" y="22"/>
                      </a:cubicBezTo>
                      <a:cubicBezTo>
                        <a:pt x="67" y="21"/>
                        <a:pt x="67" y="21"/>
                        <a:pt x="67" y="21"/>
                      </a:cubicBezTo>
                      <a:cubicBezTo>
                        <a:pt x="67" y="21"/>
                        <a:pt x="67" y="21"/>
                        <a:pt x="67" y="21"/>
                      </a:cubicBezTo>
                      <a:cubicBezTo>
                        <a:pt x="67" y="20"/>
                        <a:pt x="67" y="20"/>
                        <a:pt x="67" y="20"/>
                      </a:cubicBezTo>
                      <a:cubicBezTo>
                        <a:pt x="67" y="20"/>
                        <a:pt x="67" y="20"/>
                        <a:pt x="67" y="20"/>
                      </a:cubicBezTo>
                      <a:cubicBezTo>
                        <a:pt x="67" y="20"/>
                        <a:pt x="67" y="20"/>
                        <a:pt x="67"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5" y="20"/>
                        <a:pt x="65" y="20"/>
                        <a:pt x="65" y="20"/>
                      </a:cubicBezTo>
                      <a:cubicBezTo>
                        <a:pt x="65" y="20"/>
                        <a:pt x="65" y="20"/>
                        <a:pt x="65" y="20"/>
                      </a:cubicBezTo>
                      <a:cubicBezTo>
                        <a:pt x="65" y="20"/>
                        <a:pt x="65" y="20"/>
                        <a:pt x="65" y="20"/>
                      </a:cubicBezTo>
                      <a:cubicBezTo>
                        <a:pt x="65" y="20"/>
                        <a:pt x="65" y="20"/>
                        <a:pt x="65" y="20"/>
                      </a:cubicBezTo>
                      <a:cubicBezTo>
                        <a:pt x="65" y="20"/>
                        <a:pt x="65" y="20"/>
                        <a:pt x="65" y="20"/>
                      </a:cubicBezTo>
                      <a:cubicBezTo>
                        <a:pt x="65" y="20"/>
                        <a:pt x="65" y="20"/>
                        <a:pt x="65" y="20"/>
                      </a:cubicBezTo>
                      <a:cubicBezTo>
                        <a:pt x="64" y="20"/>
                        <a:pt x="64" y="20"/>
                        <a:pt x="64" y="20"/>
                      </a:cubicBezTo>
                      <a:cubicBezTo>
                        <a:pt x="64" y="20"/>
                        <a:pt x="64" y="20"/>
                        <a:pt x="64" y="20"/>
                      </a:cubicBezTo>
                      <a:cubicBezTo>
                        <a:pt x="64" y="20"/>
                        <a:pt x="64" y="20"/>
                        <a:pt x="64" y="20"/>
                      </a:cubicBezTo>
                      <a:cubicBezTo>
                        <a:pt x="64" y="20"/>
                        <a:pt x="64" y="20"/>
                        <a:pt x="64" y="20"/>
                      </a:cubicBezTo>
                      <a:cubicBezTo>
                        <a:pt x="63" y="19"/>
                        <a:pt x="63" y="19"/>
                        <a:pt x="63" y="19"/>
                      </a:cubicBezTo>
                      <a:cubicBezTo>
                        <a:pt x="63" y="19"/>
                        <a:pt x="63" y="19"/>
                        <a:pt x="63" y="19"/>
                      </a:cubicBezTo>
                      <a:cubicBezTo>
                        <a:pt x="63" y="19"/>
                        <a:pt x="63" y="19"/>
                        <a:pt x="63" y="19"/>
                      </a:cubicBezTo>
                      <a:cubicBezTo>
                        <a:pt x="63" y="20"/>
                        <a:pt x="63" y="20"/>
                        <a:pt x="63" y="20"/>
                      </a:cubicBezTo>
                      <a:cubicBezTo>
                        <a:pt x="63" y="20"/>
                        <a:pt x="63" y="20"/>
                        <a:pt x="63" y="20"/>
                      </a:cubicBezTo>
                      <a:cubicBezTo>
                        <a:pt x="62" y="20"/>
                        <a:pt x="62" y="20"/>
                        <a:pt x="62" y="20"/>
                      </a:cubicBezTo>
                      <a:cubicBezTo>
                        <a:pt x="62" y="19"/>
                        <a:pt x="62" y="19"/>
                        <a:pt x="62" y="19"/>
                      </a:cubicBezTo>
                      <a:cubicBezTo>
                        <a:pt x="62" y="19"/>
                        <a:pt x="62" y="19"/>
                        <a:pt x="62" y="19"/>
                      </a:cubicBezTo>
                      <a:cubicBezTo>
                        <a:pt x="62" y="19"/>
                        <a:pt x="62" y="19"/>
                        <a:pt x="62" y="19"/>
                      </a:cubicBezTo>
                      <a:cubicBezTo>
                        <a:pt x="62" y="19"/>
                        <a:pt x="62" y="19"/>
                        <a:pt x="62"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20"/>
                        <a:pt x="60" y="20"/>
                        <a:pt x="60" y="20"/>
                      </a:cubicBezTo>
                      <a:cubicBezTo>
                        <a:pt x="59" y="20"/>
                        <a:pt x="59" y="20"/>
                        <a:pt x="59" y="20"/>
                      </a:cubicBezTo>
                      <a:cubicBezTo>
                        <a:pt x="59" y="20"/>
                        <a:pt x="59" y="20"/>
                        <a:pt x="59" y="20"/>
                      </a:cubicBezTo>
                      <a:cubicBezTo>
                        <a:pt x="59" y="19"/>
                        <a:pt x="59" y="19"/>
                        <a:pt x="59"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6" y="19"/>
                        <a:pt x="56" y="19"/>
                        <a:pt x="56" y="19"/>
                      </a:cubicBezTo>
                      <a:cubicBezTo>
                        <a:pt x="55" y="19"/>
                        <a:pt x="54" y="18"/>
                        <a:pt x="52" y="17"/>
                      </a:cubicBezTo>
                      <a:cubicBezTo>
                        <a:pt x="48" y="17"/>
                        <a:pt x="43" y="16"/>
                        <a:pt x="38" y="15"/>
                      </a:cubicBezTo>
                      <a:cubicBezTo>
                        <a:pt x="38" y="15"/>
                        <a:pt x="38" y="15"/>
                        <a:pt x="38" y="15"/>
                      </a:cubicBezTo>
                      <a:cubicBezTo>
                        <a:pt x="38" y="15"/>
                        <a:pt x="38" y="15"/>
                        <a:pt x="38" y="15"/>
                      </a:cubicBezTo>
                      <a:cubicBezTo>
                        <a:pt x="38" y="14"/>
                        <a:pt x="38" y="14"/>
                        <a:pt x="38" y="14"/>
                      </a:cubicBezTo>
                      <a:cubicBezTo>
                        <a:pt x="37" y="14"/>
                        <a:pt x="37" y="13"/>
                        <a:pt x="36" y="12"/>
                      </a:cubicBezTo>
                      <a:cubicBezTo>
                        <a:pt x="36" y="12"/>
                        <a:pt x="36" y="12"/>
                        <a:pt x="36" y="12"/>
                      </a:cubicBezTo>
                      <a:cubicBezTo>
                        <a:pt x="36" y="12"/>
                        <a:pt x="36" y="12"/>
                        <a:pt x="36" y="12"/>
                      </a:cubicBezTo>
                      <a:cubicBezTo>
                        <a:pt x="36" y="12"/>
                        <a:pt x="36" y="12"/>
                        <a:pt x="36" y="12"/>
                      </a:cubicBezTo>
                      <a:cubicBezTo>
                        <a:pt x="36" y="11"/>
                        <a:pt x="36" y="11"/>
                        <a:pt x="36" y="11"/>
                      </a:cubicBezTo>
                      <a:cubicBezTo>
                        <a:pt x="36" y="11"/>
                        <a:pt x="36" y="11"/>
                        <a:pt x="36" y="11"/>
                      </a:cubicBezTo>
                      <a:cubicBezTo>
                        <a:pt x="36" y="11"/>
                        <a:pt x="36" y="11"/>
                        <a:pt x="36"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3" y="10"/>
                        <a:pt x="33" y="10"/>
                        <a:pt x="33" y="10"/>
                      </a:cubicBezTo>
                      <a:cubicBezTo>
                        <a:pt x="33" y="10"/>
                        <a:pt x="33" y="10"/>
                        <a:pt x="33" y="10"/>
                      </a:cubicBezTo>
                      <a:cubicBezTo>
                        <a:pt x="33" y="10"/>
                        <a:pt x="33" y="10"/>
                        <a:pt x="33" y="10"/>
                      </a:cubicBezTo>
                      <a:cubicBezTo>
                        <a:pt x="33" y="10"/>
                        <a:pt x="33" y="10"/>
                        <a:pt x="33" y="10"/>
                      </a:cubicBezTo>
                      <a:cubicBezTo>
                        <a:pt x="32" y="10"/>
                        <a:pt x="32" y="10"/>
                        <a:pt x="32" y="10"/>
                      </a:cubicBezTo>
                      <a:cubicBezTo>
                        <a:pt x="31" y="10"/>
                        <a:pt x="31" y="10"/>
                        <a:pt x="31" y="10"/>
                      </a:cubicBezTo>
                      <a:cubicBezTo>
                        <a:pt x="30" y="9"/>
                        <a:pt x="30" y="9"/>
                        <a:pt x="30" y="9"/>
                      </a:cubicBezTo>
                      <a:cubicBezTo>
                        <a:pt x="29" y="8"/>
                        <a:pt x="29" y="8"/>
                        <a:pt x="29" y="8"/>
                      </a:cubicBezTo>
                      <a:cubicBezTo>
                        <a:pt x="28" y="8"/>
                        <a:pt x="28" y="8"/>
                        <a:pt x="28" y="8"/>
                      </a:cubicBezTo>
                      <a:cubicBezTo>
                        <a:pt x="29" y="8"/>
                        <a:pt x="29" y="8"/>
                        <a:pt x="29" y="8"/>
                      </a:cubicBezTo>
                      <a:cubicBezTo>
                        <a:pt x="29" y="9"/>
                        <a:pt x="29" y="9"/>
                        <a:pt x="29" y="9"/>
                      </a:cubicBezTo>
                      <a:cubicBezTo>
                        <a:pt x="29" y="9"/>
                        <a:pt x="29" y="9"/>
                        <a:pt x="29" y="9"/>
                      </a:cubicBezTo>
                      <a:cubicBezTo>
                        <a:pt x="29" y="9"/>
                        <a:pt x="29" y="9"/>
                        <a:pt x="29"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8" y="10"/>
                        <a:pt x="28" y="10"/>
                        <a:pt x="28" y="10"/>
                      </a:cubicBezTo>
                      <a:cubicBezTo>
                        <a:pt x="27" y="11"/>
                        <a:pt x="27" y="11"/>
                        <a:pt x="27" y="11"/>
                      </a:cubicBezTo>
                      <a:cubicBezTo>
                        <a:pt x="26" y="11"/>
                        <a:pt x="26" y="11"/>
                        <a:pt x="26" y="11"/>
                      </a:cubicBezTo>
                      <a:cubicBezTo>
                        <a:pt x="26" y="10"/>
                        <a:pt x="26" y="10"/>
                        <a:pt x="26" y="10"/>
                      </a:cubicBezTo>
                      <a:cubicBezTo>
                        <a:pt x="26" y="10"/>
                        <a:pt x="26" y="10"/>
                        <a:pt x="26" y="10"/>
                      </a:cubicBezTo>
                      <a:cubicBezTo>
                        <a:pt x="26" y="10"/>
                        <a:pt x="26" y="10"/>
                        <a:pt x="26" y="10"/>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7"/>
                        <a:pt x="27" y="7"/>
                        <a:pt x="27" y="7"/>
                      </a:cubicBezTo>
                      <a:cubicBezTo>
                        <a:pt x="27" y="7"/>
                        <a:pt x="27" y="7"/>
                        <a:pt x="27" y="7"/>
                      </a:cubicBezTo>
                      <a:cubicBezTo>
                        <a:pt x="27" y="6"/>
                        <a:pt x="27" y="6"/>
                        <a:pt x="27" y="6"/>
                      </a:cubicBezTo>
                      <a:cubicBezTo>
                        <a:pt x="27" y="6"/>
                        <a:pt x="27" y="6"/>
                        <a:pt x="27" y="6"/>
                      </a:cubicBezTo>
                      <a:cubicBezTo>
                        <a:pt x="27" y="6"/>
                        <a:pt x="27" y="6"/>
                        <a:pt x="27" y="6"/>
                      </a:cubicBezTo>
                      <a:cubicBezTo>
                        <a:pt x="28" y="5"/>
                        <a:pt x="28" y="5"/>
                        <a:pt x="28" y="5"/>
                      </a:cubicBezTo>
                      <a:cubicBezTo>
                        <a:pt x="28" y="5"/>
                        <a:pt x="28" y="5"/>
                        <a:pt x="28" y="5"/>
                      </a:cubicBezTo>
                      <a:cubicBezTo>
                        <a:pt x="28" y="5"/>
                        <a:pt x="28" y="5"/>
                        <a:pt x="28" y="5"/>
                      </a:cubicBezTo>
                      <a:cubicBezTo>
                        <a:pt x="28" y="5"/>
                        <a:pt x="28" y="5"/>
                        <a:pt x="28" y="5"/>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7" y="3"/>
                        <a:pt x="27" y="3"/>
                        <a:pt x="27" y="3"/>
                      </a:cubicBezTo>
                      <a:cubicBezTo>
                        <a:pt x="27" y="4"/>
                        <a:pt x="27" y="4"/>
                        <a:pt x="27" y="4"/>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6" y="4"/>
                        <a:pt x="26" y="4"/>
                        <a:pt x="26"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5"/>
                        <a:pt x="24" y="5"/>
                        <a:pt x="24" y="5"/>
                      </a:cubicBezTo>
                      <a:cubicBezTo>
                        <a:pt x="24" y="5"/>
                        <a:pt x="24" y="5"/>
                        <a:pt x="24" y="5"/>
                      </a:cubicBezTo>
                      <a:cubicBezTo>
                        <a:pt x="24" y="5"/>
                        <a:pt x="24" y="5"/>
                        <a:pt x="24" y="5"/>
                      </a:cubicBezTo>
                      <a:cubicBezTo>
                        <a:pt x="24" y="5"/>
                        <a:pt x="24" y="5"/>
                        <a:pt x="24" y="5"/>
                      </a:cubicBezTo>
                      <a:cubicBezTo>
                        <a:pt x="23" y="5"/>
                        <a:pt x="23" y="5"/>
                        <a:pt x="23" y="5"/>
                      </a:cubicBezTo>
                      <a:cubicBezTo>
                        <a:pt x="23" y="5"/>
                        <a:pt x="23" y="5"/>
                        <a:pt x="23" y="5"/>
                      </a:cubicBezTo>
                      <a:cubicBezTo>
                        <a:pt x="23" y="5"/>
                        <a:pt x="23" y="5"/>
                        <a:pt x="23" y="5"/>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2" y="5"/>
                        <a:pt x="22" y="5"/>
                        <a:pt x="22" y="5"/>
                      </a:cubicBezTo>
                      <a:cubicBezTo>
                        <a:pt x="22" y="6"/>
                        <a:pt x="22" y="6"/>
                        <a:pt x="22" y="6"/>
                      </a:cubicBezTo>
                      <a:cubicBezTo>
                        <a:pt x="22" y="5"/>
                        <a:pt x="22" y="5"/>
                        <a:pt x="22" y="5"/>
                      </a:cubicBezTo>
                      <a:cubicBezTo>
                        <a:pt x="22" y="5"/>
                        <a:pt x="22" y="5"/>
                        <a:pt x="22" y="5"/>
                      </a:cubicBezTo>
                      <a:cubicBezTo>
                        <a:pt x="22" y="5"/>
                        <a:pt x="22" y="5"/>
                        <a:pt x="22" y="5"/>
                      </a:cubicBezTo>
                      <a:cubicBezTo>
                        <a:pt x="21" y="6"/>
                        <a:pt x="21" y="6"/>
                        <a:pt x="21" y="6"/>
                      </a:cubicBezTo>
                      <a:cubicBezTo>
                        <a:pt x="20" y="7"/>
                        <a:pt x="20" y="7"/>
                        <a:pt x="20" y="7"/>
                      </a:cubicBezTo>
                      <a:cubicBezTo>
                        <a:pt x="19" y="7"/>
                        <a:pt x="19" y="7"/>
                        <a:pt x="19" y="7"/>
                      </a:cubicBezTo>
                      <a:cubicBezTo>
                        <a:pt x="19" y="7"/>
                        <a:pt x="19" y="7"/>
                        <a:pt x="19" y="7"/>
                      </a:cubicBezTo>
                      <a:cubicBezTo>
                        <a:pt x="18" y="8"/>
                        <a:pt x="18" y="8"/>
                        <a:pt x="18" y="8"/>
                      </a:cubicBezTo>
                      <a:cubicBezTo>
                        <a:pt x="17" y="8"/>
                        <a:pt x="17" y="8"/>
                        <a:pt x="17" y="8"/>
                      </a:cubicBezTo>
                      <a:cubicBezTo>
                        <a:pt x="14" y="9"/>
                        <a:pt x="14" y="9"/>
                        <a:pt x="14" y="9"/>
                      </a:cubicBezTo>
                      <a:cubicBezTo>
                        <a:pt x="12" y="10"/>
                        <a:pt x="12" y="10"/>
                        <a:pt x="12" y="10"/>
                      </a:cubicBezTo>
                      <a:cubicBezTo>
                        <a:pt x="12" y="10"/>
                        <a:pt x="12" y="10"/>
                        <a:pt x="12" y="10"/>
                      </a:cubicBezTo>
                      <a:cubicBezTo>
                        <a:pt x="11" y="9"/>
                        <a:pt x="11" y="9"/>
                        <a:pt x="11" y="9"/>
                      </a:cubicBezTo>
                      <a:cubicBezTo>
                        <a:pt x="11" y="9"/>
                        <a:pt x="11" y="9"/>
                        <a:pt x="11" y="9"/>
                      </a:cubicBezTo>
                      <a:cubicBezTo>
                        <a:pt x="10" y="9"/>
                        <a:pt x="10" y="9"/>
                        <a:pt x="10" y="9"/>
                      </a:cubicBezTo>
                      <a:cubicBezTo>
                        <a:pt x="10" y="9"/>
                        <a:pt x="10" y="9"/>
                        <a:pt x="10" y="9"/>
                      </a:cubicBezTo>
                      <a:cubicBezTo>
                        <a:pt x="10" y="9"/>
                        <a:pt x="10" y="9"/>
                        <a:pt x="10" y="9"/>
                      </a:cubicBezTo>
                      <a:cubicBezTo>
                        <a:pt x="10" y="8"/>
                        <a:pt x="10" y="8"/>
                        <a:pt x="10" y="8"/>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7" y="11"/>
                        <a:pt x="7" y="11"/>
                        <a:pt x="7" y="11"/>
                      </a:cubicBezTo>
                      <a:cubicBezTo>
                        <a:pt x="7" y="11"/>
                        <a:pt x="7" y="11"/>
                        <a:pt x="7" y="11"/>
                      </a:cubicBezTo>
                      <a:cubicBezTo>
                        <a:pt x="7" y="11"/>
                        <a:pt x="7" y="11"/>
                        <a:pt x="7" y="11"/>
                      </a:cubicBezTo>
                      <a:cubicBezTo>
                        <a:pt x="7" y="11"/>
                        <a:pt x="7" y="11"/>
                        <a:pt x="7" y="11"/>
                      </a:cubicBezTo>
                      <a:cubicBezTo>
                        <a:pt x="7" y="15"/>
                        <a:pt x="8" y="19"/>
                        <a:pt x="8" y="22"/>
                      </a:cubicBezTo>
                      <a:cubicBezTo>
                        <a:pt x="8" y="23"/>
                        <a:pt x="8" y="23"/>
                        <a:pt x="8" y="23"/>
                      </a:cubicBezTo>
                      <a:cubicBezTo>
                        <a:pt x="8" y="23"/>
                        <a:pt x="8" y="23"/>
                        <a:pt x="8" y="23"/>
                      </a:cubicBezTo>
                      <a:cubicBezTo>
                        <a:pt x="7" y="23"/>
                        <a:pt x="7" y="23"/>
                        <a:pt x="7" y="23"/>
                      </a:cubicBezTo>
                      <a:cubicBezTo>
                        <a:pt x="7" y="23"/>
                        <a:pt x="7" y="23"/>
                        <a:pt x="7" y="23"/>
                      </a:cubicBezTo>
                      <a:cubicBezTo>
                        <a:pt x="7" y="23"/>
                        <a:pt x="7" y="23"/>
                        <a:pt x="7" y="23"/>
                      </a:cubicBezTo>
                      <a:cubicBezTo>
                        <a:pt x="7" y="24"/>
                        <a:pt x="7" y="24"/>
                        <a:pt x="7" y="24"/>
                      </a:cubicBezTo>
                      <a:cubicBezTo>
                        <a:pt x="7" y="24"/>
                        <a:pt x="7" y="24"/>
                        <a:pt x="7" y="24"/>
                      </a:cubicBezTo>
                      <a:cubicBezTo>
                        <a:pt x="6" y="24"/>
                        <a:pt x="6" y="24"/>
                        <a:pt x="6" y="24"/>
                      </a:cubicBezTo>
                      <a:cubicBezTo>
                        <a:pt x="6" y="24"/>
                        <a:pt x="6" y="24"/>
                        <a:pt x="6" y="24"/>
                      </a:cubicBezTo>
                      <a:cubicBezTo>
                        <a:pt x="6" y="24"/>
                        <a:pt x="6" y="24"/>
                        <a:pt x="6" y="24"/>
                      </a:cubicBezTo>
                      <a:cubicBezTo>
                        <a:pt x="6" y="24"/>
                        <a:pt x="6" y="24"/>
                        <a:pt x="6" y="24"/>
                      </a:cubicBezTo>
                      <a:cubicBezTo>
                        <a:pt x="5" y="24"/>
                        <a:pt x="5" y="24"/>
                        <a:pt x="5" y="24"/>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4" y="25"/>
                        <a:pt x="4" y="25"/>
                        <a:pt x="4" y="25"/>
                      </a:cubicBezTo>
                      <a:cubicBezTo>
                        <a:pt x="4" y="25"/>
                        <a:pt x="4" y="25"/>
                        <a:pt x="4" y="25"/>
                      </a:cubicBezTo>
                      <a:cubicBezTo>
                        <a:pt x="4" y="25"/>
                        <a:pt x="4" y="25"/>
                        <a:pt x="4" y="25"/>
                      </a:cubicBezTo>
                      <a:cubicBezTo>
                        <a:pt x="4" y="25"/>
                        <a:pt x="4" y="25"/>
                        <a:pt x="4" y="25"/>
                      </a:cubicBezTo>
                      <a:cubicBezTo>
                        <a:pt x="3" y="26"/>
                        <a:pt x="3" y="26"/>
                        <a:pt x="3" y="26"/>
                      </a:cubicBezTo>
                      <a:cubicBezTo>
                        <a:pt x="3" y="26"/>
                        <a:pt x="3" y="26"/>
                        <a:pt x="3" y="26"/>
                      </a:cubicBezTo>
                      <a:cubicBezTo>
                        <a:pt x="2" y="26"/>
                        <a:pt x="2" y="26"/>
                        <a:pt x="2" y="26"/>
                      </a:cubicBezTo>
                      <a:cubicBezTo>
                        <a:pt x="2" y="27"/>
                        <a:pt x="2" y="27"/>
                        <a:pt x="2" y="27"/>
                      </a:cubicBezTo>
                      <a:cubicBezTo>
                        <a:pt x="2" y="28"/>
                        <a:pt x="2" y="28"/>
                        <a:pt x="2" y="28"/>
                      </a:cubicBezTo>
                      <a:cubicBezTo>
                        <a:pt x="2" y="29"/>
                        <a:pt x="2" y="29"/>
                        <a:pt x="2" y="29"/>
                      </a:cubicBezTo>
                      <a:cubicBezTo>
                        <a:pt x="1" y="29"/>
                        <a:pt x="1" y="29"/>
                        <a:pt x="1" y="29"/>
                      </a:cubicBezTo>
                      <a:cubicBezTo>
                        <a:pt x="0" y="30"/>
                        <a:pt x="0" y="30"/>
                        <a:pt x="0" y="30"/>
                      </a:cubicBezTo>
                      <a:cubicBezTo>
                        <a:pt x="0" y="31"/>
                        <a:pt x="0" y="31"/>
                        <a:pt x="0" y="31"/>
                      </a:cubicBezTo>
                      <a:cubicBezTo>
                        <a:pt x="0" y="31"/>
                        <a:pt x="0" y="31"/>
                        <a:pt x="0" y="31"/>
                      </a:cubicBezTo>
                      <a:cubicBezTo>
                        <a:pt x="0" y="33"/>
                        <a:pt x="0" y="33"/>
                        <a:pt x="0" y="33"/>
                      </a:cubicBezTo>
                      <a:cubicBezTo>
                        <a:pt x="0" y="33"/>
                        <a:pt x="0" y="33"/>
                        <a:pt x="0" y="33"/>
                      </a:cubicBezTo>
                      <a:cubicBezTo>
                        <a:pt x="1" y="33"/>
                        <a:pt x="1" y="33"/>
                        <a:pt x="1" y="33"/>
                      </a:cubicBezTo>
                      <a:cubicBezTo>
                        <a:pt x="2" y="33"/>
                        <a:pt x="2" y="33"/>
                        <a:pt x="2" y="33"/>
                      </a:cubicBezTo>
                      <a:cubicBezTo>
                        <a:pt x="2" y="33"/>
                        <a:pt x="2" y="33"/>
                        <a:pt x="2" y="33"/>
                      </a:cubicBezTo>
                      <a:cubicBezTo>
                        <a:pt x="2" y="34"/>
                        <a:pt x="2" y="34"/>
                        <a:pt x="2" y="34"/>
                      </a:cubicBezTo>
                      <a:cubicBezTo>
                        <a:pt x="3" y="34"/>
                        <a:pt x="3" y="34"/>
                        <a:pt x="3" y="34"/>
                      </a:cubicBezTo>
                      <a:cubicBezTo>
                        <a:pt x="3" y="35"/>
                        <a:pt x="3" y="35"/>
                        <a:pt x="3" y="35"/>
                      </a:cubicBezTo>
                      <a:cubicBezTo>
                        <a:pt x="3" y="35"/>
                        <a:pt x="3" y="35"/>
                        <a:pt x="3" y="35"/>
                      </a:cubicBezTo>
                      <a:cubicBezTo>
                        <a:pt x="3" y="35"/>
                        <a:pt x="3" y="35"/>
                        <a:pt x="3" y="35"/>
                      </a:cubicBezTo>
                      <a:cubicBezTo>
                        <a:pt x="4" y="36"/>
                        <a:pt x="4" y="36"/>
                        <a:pt x="4" y="36"/>
                      </a:cubicBezTo>
                      <a:cubicBezTo>
                        <a:pt x="4" y="36"/>
                        <a:pt x="4" y="36"/>
                        <a:pt x="4" y="36"/>
                      </a:cubicBezTo>
                      <a:cubicBezTo>
                        <a:pt x="4" y="36"/>
                        <a:pt x="4" y="36"/>
                        <a:pt x="4" y="36"/>
                      </a:cubicBezTo>
                      <a:cubicBezTo>
                        <a:pt x="3" y="37"/>
                        <a:pt x="3" y="37"/>
                        <a:pt x="3" y="37"/>
                      </a:cubicBezTo>
                      <a:cubicBezTo>
                        <a:pt x="3" y="37"/>
                        <a:pt x="3" y="38"/>
                        <a:pt x="3" y="38"/>
                      </a:cubicBezTo>
                      <a:cubicBezTo>
                        <a:pt x="3" y="38"/>
                        <a:pt x="3" y="38"/>
                        <a:pt x="3" y="38"/>
                      </a:cubicBezTo>
                      <a:cubicBezTo>
                        <a:pt x="3" y="38"/>
                        <a:pt x="3" y="38"/>
                        <a:pt x="3" y="38"/>
                      </a:cubicBezTo>
                      <a:cubicBezTo>
                        <a:pt x="3" y="39"/>
                        <a:pt x="3" y="39"/>
                        <a:pt x="3" y="39"/>
                      </a:cubicBezTo>
                      <a:cubicBezTo>
                        <a:pt x="2" y="39"/>
                        <a:pt x="2" y="39"/>
                        <a:pt x="2" y="39"/>
                      </a:cubicBezTo>
                      <a:cubicBezTo>
                        <a:pt x="2" y="39"/>
                        <a:pt x="2" y="39"/>
                        <a:pt x="2" y="39"/>
                      </a:cubicBezTo>
                      <a:cubicBezTo>
                        <a:pt x="2" y="40"/>
                        <a:pt x="2" y="40"/>
                        <a:pt x="2" y="40"/>
                      </a:cubicBezTo>
                      <a:cubicBezTo>
                        <a:pt x="2" y="41"/>
                        <a:pt x="2" y="41"/>
                        <a:pt x="2" y="41"/>
                      </a:cubicBezTo>
                      <a:cubicBezTo>
                        <a:pt x="2" y="41"/>
                        <a:pt x="2" y="41"/>
                        <a:pt x="2" y="41"/>
                      </a:cubicBezTo>
                      <a:cubicBezTo>
                        <a:pt x="2" y="41"/>
                        <a:pt x="2" y="41"/>
                        <a:pt x="2" y="41"/>
                      </a:cubicBezTo>
                      <a:cubicBezTo>
                        <a:pt x="3" y="42"/>
                        <a:pt x="3" y="42"/>
                        <a:pt x="3" y="42"/>
                      </a:cubicBezTo>
                      <a:cubicBezTo>
                        <a:pt x="3" y="42"/>
                        <a:pt x="3" y="42"/>
                        <a:pt x="3" y="42"/>
                      </a:cubicBezTo>
                      <a:cubicBezTo>
                        <a:pt x="3" y="43"/>
                        <a:pt x="3" y="43"/>
                        <a:pt x="3" y="43"/>
                      </a:cubicBezTo>
                      <a:cubicBezTo>
                        <a:pt x="3" y="43"/>
                        <a:pt x="3" y="43"/>
                        <a:pt x="3" y="43"/>
                      </a:cubicBezTo>
                      <a:cubicBezTo>
                        <a:pt x="2" y="43"/>
                        <a:pt x="2" y="43"/>
                        <a:pt x="2" y="43"/>
                      </a:cubicBezTo>
                      <a:cubicBezTo>
                        <a:pt x="2" y="43"/>
                        <a:pt x="2" y="43"/>
                        <a:pt x="2" y="43"/>
                      </a:cubicBezTo>
                      <a:cubicBezTo>
                        <a:pt x="2" y="44"/>
                        <a:pt x="2" y="44"/>
                        <a:pt x="2" y="44"/>
                      </a:cubicBezTo>
                      <a:cubicBezTo>
                        <a:pt x="3" y="44"/>
                        <a:pt x="3" y="44"/>
                        <a:pt x="3" y="44"/>
                      </a:cubicBezTo>
                      <a:cubicBezTo>
                        <a:pt x="3" y="45"/>
                        <a:pt x="3" y="45"/>
                        <a:pt x="3" y="45"/>
                      </a:cubicBezTo>
                      <a:cubicBezTo>
                        <a:pt x="3" y="46"/>
                        <a:pt x="3" y="46"/>
                        <a:pt x="3" y="46"/>
                      </a:cubicBezTo>
                      <a:cubicBezTo>
                        <a:pt x="3" y="46"/>
                        <a:pt x="3" y="46"/>
                        <a:pt x="3" y="46"/>
                      </a:cubicBezTo>
                      <a:cubicBezTo>
                        <a:pt x="3" y="47"/>
                        <a:pt x="3" y="47"/>
                        <a:pt x="3" y="47"/>
                      </a:cubicBezTo>
                      <a:cubicBezTo>
                        <a:pt x="3" y="47"/>
                        <a:pt x="3" y="47"/>
                        <a:pt x="3" y="47"/>
                      </a:cubicBezTo>
                      <a:cubicBezTo>
                        <a:pt x="3" y="47"/>
                        <a:pt x="3" y="47"/>
                        <a:pt x="3" y="47"/>
                      </a:cubicBezTo>
                      <a:cubicBezTo>
                        <a:pt x="3" y="48"/>
                        <a:pt x="3" y="48"/>
                        <a:pt x="3" y="48"/>
                      </a:cubicBezTo>
                      <a:cubicBezTo>
                        <a:pt x="3" y="48"/>
                        <a:pt x="3" y="48"/>
                        <a:pt x="3" y="48"/>
                      </a:cubicBezTo>
                      <a:cubicBezTo>
                        <a:pt x="2" y="50"/>
                        <a:pt x="2" y="50"/>
                        <a:pt x="2" y="50"/>
                      </a:cubicBezTo>
                      <a:cubicBezTo>
                        <a:pt x="3" y="50"/>
                        <a:pt x="3" y="50"/>
                        <a:pt x="3" y="50"/>
                      </a:cubicBezTo>
                      <a:cubicBezTo>
                        <a:pt x="4" y="50"/>
                        <a:pt x="4" y="50"/>
                        <a:pt x="4" y="50"/>
                      </a:cubicBezTo>
                      <a:cubicBezTo>
                        <a:pt x="5" y="51"/>
                        <a:pt x="5" y="51"/>
                        <a:pt x="5" y="51"/>
                      </a:cubicBezTo>
                      <a:cubicBezTo>
                        <a:pt x="5" y="52"/>
                        <a:pt x="5" y="52"/>
                        <a:pt x="5" y="52"/>
                      </a:cubicBezTo>
                      <a:cubicBezTo>
                        <a:pt x="5" y="52"/>
                        <a:pt x="5" y="52"/>
                        <a:pt x="5" y="52"/>
                      </a:cubicBezTo>
                      <a:cubicBezTo>
                        <a:pt x="5" y="52"/>
                        <a:pt x="5" y="52"/>
                        <a:pt x="5" y="52"/>
                      </a:cubicBezTo>
                      <a:cubicBezTo>
                        <a:pt x="5" y="52"/>
                        <a:pt x="5" y="52"/>
                        <a:pt x="5" y="52"/>
                      </a:cubicBezTo>
                      <a:cubicBezTo>
                        <a:pt x="6" y="52"/>
                        <a:pt x="6" y="52"/>
                        <a:pt x="6" y="52"/>
                      </a:cubicBezTo>
                      <a:cubicBezTo>
                        <a:pt x="8" y="53"/>
                        <a:pt x="8" y="53"/>
                        <a:pt x="8" y="53"/>
                      </a:cubicBezTo>
                      <a:cubicBezTo>
                        <a:pt x="9" y="53"/>
                        <a:pt x="9" y="53"/>
                        <a:pt x="9" y="53"/>
                      </a:cubicBezTo>
                      <a:cubicBezTo>
                        <a:pt x="9" y="53"/>
                        <a:pt x="9" y="53"/>
                        <a:pt x="9" y="53"/>
                      </a:cubicBezTo>
                      <a:cubicBezTo>
                        <a:pt x="10" y="54"/>
                        <a:pt x="10" y="54"/>
                        <a:pt x="10" y="54"/>
                      </a:cubicBezTo>
                      <a:cubicBezTo>
                        <a:pt x="10" y="54"/>
                        <a:pt x="10" y="54"/>
                        <a:pt x="10" y="54"/>
                      </a:cubicBezTo>
                      <a:cubicBezTo>
                        <a:pt x="10" y="55"/>
                        <a:pt x="10" y="55"/>
                        <a:pt x="10" y="55"/>
                      </a:cubicBezTo>
                      <a:cubicBezTo>
                        <a:pt x="10" y="55"/>
                        <a:pt x="10" y="55"/>
                        <a:pt x="10" y="55"/>
                      </a:cubicBezTo>
                      <a:cubicBezTo>
                        <a:pt x="11" y="55"/>
                        <a:pt x="11" y="55"/>
                        <a:pt x="11" y="55"/>
                      </a:cubicBezTo>
                      <a:cubicBezTo>
                        <a:pt x="12" y="55"/>
                        <a:pt x="12" y="55"/>
                        <a:pt x="12" y="55"/>
                      </a:cubicBezTo>
                      <a:cubicBezTo>
                        <a:pt x="13" y="55"/>
                        <a:pt x="13" y="55"/>
                        <a:pt x="13" y="55"/>
                      </a:cubicBezTo>
                      <a:cubicBezTo>
                        <a:pt x="15" y="57"/>
                        <a:pt x="15" y="57"/>
                        <a:pt x="15" y="57"/>
                      </a:cubicBezTo>
                      <a:cubicBezTo>
                        <a:pt x="16" y="58"/>
                        <a:pt x="16" y="58"/>
                        <a:pt x="16" y="58"/>
                      </a:cubicBezTo>
                      <a:cubicBezTo>
                        <a:pt x="17" y="60"/>
                        <a:pt x="17" y="60"/>
                        <a:pt x="17" y="60"/>
                      </a:cubicBezTo>
                      <a:cubicBezTo>
                        <a:pt x="17" y="60"/>
                        <a:pt x="17" y="60"/>
                        <a:pt x="17" y="60"/>
                      </a:cubicBezTo>
                      <a:cubicBezTo>
                        <a:pt x="18" y="61"/>
                        <a:pt x="18" y="61"/>
                        <a:pt x="18" y="61"/>
                      </a:cubicBezTo>
                      <a:cubicBezTo>
                        <a:pt x="20" y="62"/>
                        <a:pt x="20" y="62"/>
                        <a:pt x="20" y="62"/>
                      </a:cubicBezTo>
                      <a:cubicBezTo>
                        <a:pt x="20" y="62"/>
                        <a:pt x="20" y="62"/>
                        <a:pt x="20" y="62"/>
                      </a:cubicBezTo>
                      <a:cubicBezTo>
                        <a:pt x="20" y="62"/>
                        <a:pt x="20" y="62"/>
                        <a:pt x="20" y="62"/>
                      </a:cubicBezTo>
                      <a:cubicBezTo>
                        <a:pt x="22" y="62"/>
                        <a:pt x="22" y="62"/>
                        <a:pt x="22" y="62"/>
                      </a:cubicBezTo>
                      <a:cubicBezTo>
                        <a:pt x="22" y="62"/>
                        <a:pt x="22" y="62"/>
                        <a:pt x="22" y="62"/>
                      </a:cubicBezTo>
                      <a:cubicBezTo>
                        <a:pt x="23" y="63"/>
                        <a:pt x="23" y="63"/>
                        <a:pt x="23" y="63"/>
                      </a:cubicBezTo>
                      <a:cubicBezTo>
                        <a:pt x="23" y="63"/>
                        <a:pt x="23" y="63"/>
                        <a:pt x="23" y="63"/>
                      </a:cubicBezTo>
                      <a:cubicBezTo>
                        <a:pt x="23" y="63"/>
                        <a:pt x="23" y="63"/>
                        <a:pt x="23" y="63"/>
                      </a:cubicBezTo>
                      <a:cubicBezTo>
                        <a:pt x="23" y="63"/>
                        <a:pt x="23" y="63"/>
                        <a:pt x="23" y="63"/>
                      </a:cubicBezTo>
                      <a:cubicBezTo>
                        <a:pt x="24" y="63"/>
                        <a:pt x="24" y="63"/>
                        <a:pt x="24" y="63"/>
                      </a:cubicBezTo>
                      <a:cubicBezTo>
                        <a:pt x="24" y="63"/>
                        <a:pt x="24" y="63"/>
                        <a:pt x="24" y="63"/>
                      </a:cubicBezTo>
                      <a:cubicBezTo>
                        <a:pt x="24" y="63"/>
                        <a:pt x="24" y="63"/>
                        <a:pt x="24" y="63"/>
                      </a:cubicBezTo>
                      <a:cubicBezTo>
                        <a:pt x="24" y="63"/>
                        <a:pt x="24" y="63"/>
                        <a:pt x="24" y="63"/>
                      </a:cubicBezTo>
                      <a:cubicBezTo>
                        <a:pt x="24" y="63"/>
                        <a:pt x="24" y="63"/>
                        <a:pt x="24" y="63"/>
                      </a:cubicBezTo>
                      <a:cubicBezTo>
                        <a:pt x="24" y="64"/>
                        <a:pt x="24" y="64"/>
                        <a:pt x="24" y="64"/>
                      </a:cubicBezTo>
                      <a:cubicBezTo>
                        <a:pt x="24" y="64"/>
                        <a:pt x="24" y="64"/>
                        <a:pt x="24" y="64"/>
                      </a:cubicBezTo>
                      <a:cubicBezTo>
                        <a:pt x="24" y="64"/>
                        <a:pt x="24" y="64"/>
                        <a:pt x="24" y="64"/>
                      </a:cubicBezTo>
                      <a:cubicBezTo>
                        <a:pt x="25" y="64"/>
                        <a:pt x="25" y="64"/>
                        <a:pt x="25" y="64"/>
                      </a:cubicBezTo>
                      <a:cubicBezTo>
                        <a:pt x="25" y="65"/>
                        <a:pt x="25" y="65"/>
                        <a:pt x="25" y="65"/>
                      </a:cubicBezTo>
                      <a:cubicBezTo>
                        <a:pt x="25" y="65"/>
                        <a:pt x="25" y="65"/>
                        <a:pt x="25" y="65"/>
                      </a:cubicBezTo>
                      <a:cubicBezTo>
                        <a:pt x="25" y="65"/>
                        <a:pt x="25" y="65"/>
                        <a:pt x="25" y="65"/>
                      </a:cubicBezTo>
                      <a:cubicBezTo>
                        <a:pt x="26" y="65"/>
                        <a:pt x="26" y="65"/>
                        <a:pt x="26" y="65"/>
                      </a:cubicBezTo>
                      <a:cubicBezTo>
                        <a:pt x="26" y="66"/>
                        <a:pt x="26" y="66"/>
                        <a:pt x="26" y="66"/>
                      </a:cubicBezTo>
                      <a:cubicBezTo>
                        <a:pt x="26" y="66"/>
                        <a:pt x="26" y="66"/>
                        <a:pt x="26" y="66"/>
                      </a:cubicBezTo>
                      <a:cubicBezTo>
                        <a:pt x="26" y="67"/>
                        <a:pt x="26" y="67"/>
                        <a:pt x="26" y="67"/>
                      </a:cubicBezTo>
                      <a:cubicBezTo>
                        <a:pt x="26" y="67"/>
                        <a:pt x="26" y="67"/>
                        <a:pt x="26" y="67"/>
                      </a:cubicBezTo>
                      <a:cubicBezTo>
                        <a:pt x="26" y="67"/>
                        <a:pt x="26" y="67"/>
                        <a:pt x="26" y="67"/>
                      </a:cubicBezTo>
                      <a:cubicBezTo>
                        <a:pt x="26" y="67"/>
                        <a:pt x="26" y="67"/>
                        <a:pt x="26" y="67"/>
                      </a:cubicBezTo>
                      <a:cubicBezTo>
                        <a:pt x="26" y="67"/>
                        <a:pt x="26" y="67"/>
                        <a:pt x="26" y="67"/>
                      </a:cubicBezTo>
                      <a:cubicBezTo>
                        <a:pt x="26" y="68"/>
                        <a:pt x="26" y="68"/>
                        <a:pt x="26" y="68"/>
                      </a:cubicBezTo>
                      <a:cubicBezTo>
                        <a:pt x="26" y="68"/>
                        <a:pt x="26" y="68"/>
                        <a:pt x="26" y="68"/>
                      </a:cubicBezTo>
                      <a:cubicBezTo>
                        <a:pt x="26" y="68"/>
                        <a:pt x="26" y="68"/>
                        <a:pt x="26" y="68"/>
                      </a:cubicBezTo>
                      <a:cubicBezTo>
                        <a:pt x="26" y="68"/>
                        <a:pt x="26" y="68"/>
                        <a:pt x="26" y="68"/>
                      </a:cubicBezTo>
                      <a:cubicBezTo>
                        <a:pt x="26" y="69"/>
                        <a:pt x="26" y="69"/>
                        <a:pt x="26" y="69"/>
                      </a:cubicBezTo>
                      <a:cubicBezTo>
                        <a:pt x="26" y="70"/>
                        <a:pt x="26" y="70"/>
                        <a:pt x="26" y="70"/>
                      </a:cubicBezTo>
                      <a:cubicBezTo>
                        <a:pt x="26" y="70"/>
                        <a:pt x="26" y="70"/>
                        <a:pt x="26" y="70"/>
                      </a:cubicBezTo>
                      <a:cubicBezTo>
                        <a:pt x="27" y="70"/>
                        <a:pt x="27" y="70"/>
                        <a:pt x="27" y="70"/>
                      </a:cubicBezTo>
                      <a:cubicBezTo>
                        <a:pt x="27" y="71"/>
                        <a:pt x="27" y="71"/>
                        <a:pt x="27" y="71"/>
                      </a:cubicBezTo>
                      <a:cubicBezTo>
                        <a:pt x="27" y="71"/>
                        <a:pt x="27" y="71"/>
                        <a:pt x="27" y="71"/>
                      </a:cubicBezTo>
                      <a:cubicBezTo>
                        <a:pt x="27" y="72"/>
                        <a:pt x="27" y="72"/>
                        <a:pt x="27" y="72"/>
                      </a:cubicBezTo>
                      <a:cubicBezTo>
                        <a:pt x="27" y="72"/>
                        <a:pt x="27" y="72"/>
                        <a:pt x="27" y="72"/>
                      </a:cubicBezTo>
                      <a:cubicBezTo>
                        <a:pt x="27" y="72"/>
                        <a:pt x="27" y="72"/>
                        <a:pt x="27" y="72"/>
                      </a:cubicBezTo>
                      <a:cubicBezTo>
                        <a:pt x="27" y="73"/>
                        <a:pt x="27" y="73"/>
                        <a:pt x="27" y="73"/>
                      </a:cubicBezTo>
                      <a:cubicBezTo>
                        <a:pt x="27" y="73"/>
                        <a:pt x="27" y="73"/>
                        <a:pt x="27" y="73"/>
                      </a:cubicBezTo>
                      <a:cubicBezTo>
                        <a:pt x="27" y="73"/>
                        <a:pt x="27" y="73"/>
                        <a:pt x="27" y="73"/>
                      </a:cubicBezTo>
                      <a:cubicBezTo>
                        <a:pt x="27" y="74"/>
                        <a:pt x="27" y="74"/>
                        <a:pt x="27" y="74"/>
                      </a:cubicBezTo>
                      <a:cubicBezTo>
                        <a:pt x="27" y="74"/>
                        <a:pt x="27" y="74"/>
                        <a:pt x="27" y="74"/>
                      </a:cubicBezTo>
                      <a:cubicBezTo>
                        <a:pt x="27" y="74"/>
                        <a:pt x="27" y="74"/>
                        <a:pt x="27" y="74"/>
                      </a:cubicBezTo>
                      <a:cubicBezTo>
                        <a:pt x="27" y="74"/>
                        <a:pt x="27" y="74"/>
                        <a:pt x="27" y="74"/>
                      </a:cubicBezTo>
                      <a:cubicBezTo>
                        <a:pt x="27" y="75"/>
                        <a:pt x="27" y="75"/>
                        <a:pt x="27" y="75"/>
                      </a:cubicBezTo>
                      <a:cubicBezTo>
                        <a:pt x="27" y="75"/>
                        <a:pt x="27" y="75"/>
                        <a:pt x="27" y="75"/>
                      </a:cubicBezTo>
                      <a:cubicBezTo>
                        <a:pt x="27" y="75"/>
                        <a:pt x="27" y="75"/>
                        <a:pt x="27" y="75"/>
                      </a:cubicBezTo>
                      <a:cubicBezTo>
                        <a:pt x="27" y="76"/>
                        <a:pt x="27" y="76"/>
                        <a:pt x="27" y="76"/>
                      </a:cubicBezTo>
                      <a:cubicBezTo>
                        <a:pt x="28" y="76"/>
                        <a:pt x="28" y="76"/>
                        <a:pt x="28" y="76"/>
                      </a:cubicBezTo>
                      <a:cubicBezTo>
                        <a:pt x="29" y="76"/>
                        <a:pt x="29" y="76"/>
                        <a:pt x="29" y="76"/>
                      </a:cubicBezTo>
                      <a:cubicBezTo>
                        <a:pt x="29" y="76"/>
                        <a:pt x="29" y="76"/>
                        <a:pt x="29" y="76"/>
                      </a:cubicBezTo>
                      <a:cubicBezTo>
                        <a:pt x="29" y="77"/>
                        <a:pt x="29" y="77"/>
                        <a:pt x="29" y="77"/>
                      </a:cubicBezTo>
                      <a:cubicBezTo>
                        <a:pt x="29" y="78"/>
                        <a:pt x="29" y="78"/>
                        <a:pt x="29" y="78"/>
                      </a:cubicBezTo>
                      <a:cubicBezTo>
                        <a:pt x="29" y="79"/>
                        <a:pt x="29" y="79"/>
                        <a:pt x="29" y="79"/>
                      </a:cubicBezTo>
                      <a:cubicBezTo>
                        <a:pt x="28" y="80"/>
                        <a:pt x="28" y="80"/>
                        <a:pt x="28" y="80"/>
                      </a:cubicBezTo>
                      <a:cubicBezTo>
                        <a:pt x="29" y="81"/>
                        <a:pt x="29" y="81"/>
                        <a:pt x="29" y="81"/>
                      </a:cubicBezTo>
                      <a:cubicBezTo>
                        <a:pt x="29" y="82"/>
                        <a:pt x="29" y="82"/>
                        <a:pt x="29" y="82"/>
                      </a:cubicBezTo>
                      <a:cubicBezTo>
                        <a:pt x="29" y="82"/>
                        <a:pt x="29" y="82"/>
                        <a:pt x="29" y="82"/>
                      </a:cubicBezTo>
                      <a:cubicBezTo>
                        <a:pt x="29" y="83"/>
                        <a:pt x="29" y="83"/>
                        <a:pt x="29" y="83"/>
                      </a:cubicBezTo>
                      <a:cubicBezTo>
                        <a:pt x="29" y="83"/>
                        <a:pt x="29" y="83"/>
                        <a:pt x="29" y="83"/>
                      </a:cubicBezTo>
                      <a:cubicBezTo>
                        <a:pt x="29" y="84"/>
                        <a:pt x="29" y="84"/>
                        <a:pt x="29" y="84"/>
                      </a:cubicBezTo>
                      <a:cubicBezTo>
                        <a:pt x="29" y="84"/>
                        <a:pt x="29" y="84"/>
                        <a:pt x="29" y="84"/>
                      </a:cubicBezTo>
                      <a:cubicBezTo>
                        <a:pt x="29" y="85"/>
                        <a:pt x="29" y="85"/>
                        <a:pt x="29" y="85"/>
                      </a:cubicBezTo>
                      <a:cubicBezTo>
                        <a:pt x="30" y="85"/>
                        <a:pt x="30" y="85"/>
                        <a:pt x="30" y="85"/>
                      </a:cubicBezTo>
                      <a:cubicBezTo>
                        <a:pt x="30" y="85"/>
                        <a:pt x="30" y="85"/>
                        <a:pt x="30" y="85"/>
                      </a:cubicBezTo>
                      <a:cubicBezTo>
                        <a:pt x="30" y="86"/>
                        <a:pt x="30" y="86"/>
                        <a:pt x="30" y="86"/>
                      </a:cubicBezTo>
                      <a:cubicBezTo>
                        <a:pt x="30" y="87"/>
                        <a:pt x="30" y="87"/>
                        <a:pt x="30" y="87"/>
                      </a:cubicBezTo>
                      <a:cubicBezTo>
                        <a:pt x="30" y="87"/>
                        <a:pt x="30" y="87"/>
                        <a:pt x="30" y="87"/>
                      </a:cubicBezTo>
                      <a:cubicBezTo>
                        <a:pt x="31" y="88"/>
                        <a:pt x="31" y="88"/>
                        <a:pt x="31" y="88"/>
                      </a:cubicBezTo>
                      <a:cubicBezTo>
                        <a:pt x="31" y="88"/>
                        <a:pt x="31" y="88"/>
                        <a:pt x="31" y="88"/>
                      </a:cubicBezTo>
                      <a:cubicBezTo>
                        <a:pt x="31" y="88"/>
                        <a:pt x="31" y="88"/>
                        <a:pt x="31" y="88"/>
                      </a:cubicBezTo>
                      <a:cubicBezTo>
                        <a:pt x="32" y="89"/>
                        <a:pt x="32" y="89"/>
                        <a:pt x="32" y="89"/>
                      </a:cubicBezTo>
                      <a:cubicBezTo>
                        <a:pt x="35" y="89"/>
                        <a:pt x="35" y="89"/>
                        <a:pt x="35" y="89"/>
                      </a:cubicBezTo>
                      <a:cubicBezTo>
                        <a:pt x="35" y="89"/>
                        <a:pt x="35" y="89"/>
                        <a:pt x="35" y="89"/>
                      </a:cubicBezTo>
                      <a:cubicBezTo>
                        <a:pt x="36" y="89"/>
                        <a:pt x="36" y="89"/>
                        <a:pt x="36" y="89"/>
                      </a:cubicBezTo>
                      <a:cubicBezTo>
                        <a:pt x="36" y="89"/>
                        <a:pt x="36" y="89"/>
                        <a:pt x="36" y="89"/>
                      </a:cubicBezTo>
                      <a:cubicBezTo>
                        <a:pt x="36" y="89"/>
                        <a:pt x="36" y="89"/>
                        <a:pt x="36" y="89"/>
                      </a:cubicBezTo>
                      <a:cubicBezTo>
                        <a:pt x="37" y="90"/>
                        <a:pt x="37" y="90"/>
                        <a:pt x="37" y="90"/>
                      </a:cubicBezTo>
                      <a:cubicBezTo>
                        <a:pt x="37" y="90"/>
                        <a:pt x="37" y="90"/>
                        <a:pt x="37" y="90"/>
                      </a:cubicBezTo>
                      <a:cubicBezTo>
                        <a:pt x="37" y="91"/>
                        <a:pt x="37" y="91"/>
                        <a:pt x="37" y="91"/>
                      </a:cubicBezTo>
                      <a:cubicBezTo>
                        <a:pt x="37" y="91"/>
                        <a:pt x="37" y="91"/>
                        <a:pt x="37" y="91"/>
                      </a:cubicBezTo>
                      <a:cubicBezTo>
                        <a:pt x="37" y="91"/>
                        <a:pt x="37" y="91"/>
                        <a:pt x="37" y="91"/>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51" y="91"/>
                        <a:pt x="65" y="90"/>
                        <a:pt x="79" y="88"/>
                      </a:cubicBezTo>
                      <a:cubicBezTo>
                        <a:pt x="78" y="87"/>
                        <a:pt x="78" y="87"/>
                        <a:pt x="78" y="87"/>
                      </a:cubicBezTo>
                      <a:cubicBezTo>
                        <a:pt x="78" y="87"/>
                        <a:pt x="78" y="87"/>
                        <a:pt x="78" y="87"/>
                      </a:cubicBezTo>
                      <a:cubicBezTo>
                        <a:pt x="79" y="86"/>
                        <a:pt x="79" y="86"/>
                        <a:pt x="79" y="86"/>
                      </a:cubicBezTo>
                      <a:cubicBezTo>
                        <a:pt x="79" y="86"/>
                        <a:pt x="79" y="86"/>
                        <a:pt x="79" y="86"/>
                      </a:cubicBezTo>
                      <a:cubicBezTo>
                        <a:pt x="78" y="86"/>
                        <a:pt x="78" y="86"/>
                        <a:pt x="78" y="86"/>
                      </a:cubicBezTo>
                      <a:cubicBezTo>
                        <a:pt x="78" y="86"/>
                        <a:pt x="78" y="86"/>
                        <a:pt x="78" y="86"/>
                      </a:cubicBezTo>
                      <a:cubicBezTo>
                        <a:pt x="78" y="85"/>
                        <a:pt x="78" y="85"/>
                        <a:pt x="78" y="85"/>
                      </a:cubicBezTo>
                      <a:cubicBezTo>
                        <a:pt x="78" y="85"/>
                        <a:pt x="78" y="85"/>
                        <a:pt x="78" y="85"/>
                      </a:cubicBezTo>
                      <a:cubicBezTo>
                        <a:pt x="78" y="85"/>
                        <a:pt x="78" y="85"/>
                        <a:pt x="78" y="85"/>
                      </a:cubicBezTo>
                      <a:cubicBezTo>
                        <a:pt x="79" y="84"/>
                        <a:pt x="79" y="84"/>
                        <a:pt x="79" y="84"/>
                      </a:cubicBezTo>
                      <a:cubicBezTo>
                        <a:pt x="79" y="83"/>
                        <a:pt x="79" y="83"/>
                        <a:pt x="79" y="83"/>
                      </a:cubicBezTo>
                      <a:cubicBezTo>
                        <a:pt x="79" y="82"/>
                        <a:pt x="79" y="82"/>
                        <a:pt x="79" y="82"/>
                      </a:cubicBezTo>
                      <a:cubicBezTo>
                        <a:pt x="78" y="82"/>
                        <a:pt x="78" y="82"/>
                        <a:pt x="78" y="82"/>
                      </a:cubicBezTo>
                      <a:cubicBezTo>
                        <a:pt x="78" y="81"/>
                        <a:pt x="78" y="81"/>
                        <a:pt x="78" y="81"/>
                      </a:cubicBezTo>
                      <a:cubicBezTo>
                        <a:pt x="77" y="81"/>
                        <a:pt x="77" y="81"/>
                        <a:pt x="77" y="81"/>
                      </a:cubicBezTo>
                      <a:cubicBezTo>
                        <a:pt x="77" y="81"/>
                        <a:pt x="77" y="81"/>
                        <a:pt x="77" y="81"/>
                      </a:cubicBezTo>
                      <a:cubicBezTo>
                        <a:pt x="77" y="79"/>
                        <a:pt x="77" y="79"/>
                        <a:pt x="77" y="79"/>
                      </a:cubicBezTo>
                      <a:cubicBezTo>
                        <a:pt x="77" y="79"/>
                        <a:pt x="77" y="79"/>
                        <a:pt x="77" y="79"/>
                      </a:cubicBezTo>
                      <a:cubicBezTo>
                        <a:pt x="77" y="78"/>
                        <a:pt x="77" y="78"/>
                        <a:pt x="77" y="78"/>
                      </a:cubicBezTo>
                      <a:cubicBezTo>
                        <a:pt x="76" y="78"/>
                        <a:pt x="76" y="78"/>
                        <a:pt x="76" y="78"/>
                      </a:cubicBezTo>
                      <a:cubicBezTo>
                        <a:pt x="76" y="78"/>
                        <a:pt x="76" y="78"/>
                        <a:pt x="76" y="78"/>
                      </a:cubicBezTo>
                      <a:cubicBezTo>
                        <a:pt x="76" y="78"/>
                        <a:pt x="76" y="78"/>
                        <a:pt x="76" y="78"/>
                      </a:cubicBezTo>
                      <a:cubicBezTo>
                        <a:pt x="76" y="77"/>
                        <a:pt x="76" y="77"/>
                        <a:pt x="76" y="77"/>
                      </a:cubicBezTo>
                      <a:cubicBezTo>
                        <a:pt x="76" y="77"/>
                        <a:pt x="76" y="77"/>
                        <a:pt x="76" y="77"/>
                      </a:cubicBezTo>
                      <a:cubicBezTo>
                        <a:pt x="76" y="76"/>
                        <a:pt x="76" y="76"/>
                        <a:pt x="76" y="76"/>
                      </a:cubicBezTo>
                      <a:cubicBezTo>
                        <a:pt x="76" y="76"/>
                        <a:pt x="76" y="76"/>
                        <a:pt x="76" y="76"/>
                      </a:cubicBezTo>
                      <a:cubicBezTo>
                        <a:pt x="76" y="76"/>
                        <a:pt x="76" y="76"/>
                        <a:pt x="76" y="76"/>
                      </a:cubicBezTo>
                      <a:cubicBezTo>
                        <a:pt x="76" y="76"/>
                        <a:pt x="76" y="76"/>
                        <a:pt x="76" y="76"/>
                      </a:cubicBezTo>
                      <a:cubicBezTo>
                        <a:pt x="76" y="75"/>
                        <a:pt x="76" y="75"/>
                        <a:pt x="76" y="75"/>
                      </a:cubicBezTo>
                      <a:cubicBezTo>
                        <a:pt x="76" y="75"/>
                        <a:pt x="76" y="75"/>
                        <a:pt x="76" y="75"/>
                      </a:cubicBezTo>
                      <a:cubicBezTo>
                        <a:pt x="76" y="75"/>
                        <a:pt x="76" y="75"/>
                        <a:pt x="76" y="75"/>
                      </a:cubicBezTo>
                      <a:cubicBezTo>
                        <a:pt x="76" y="74"/>
                        <a:pt x="76" y="74"/>
                        <a:pt x="76" y="74"/>
                      </a:cubicBezTo>
                      <a:cubicBezTo>
                        <a:pt x="76" y="74"/>
                        <a:pt x="76" y="74"/>
                        <a:pt x="76" y="74"/>
                      </a:cubicBezTo>
                      <a:cubicBezTo>
                        <a:pt x="76" y="74"/>
                        <a:pt x="76" y="74"/>
                        <a:pt x="76" y="74"/>
                      </a:cubicBezTo>
                      <a:cubicBezTo>
                        <a:pt x="76" y="73"/>
                        <a:pt x="76" y="73"/>
                        <a:pt x="76" y="73"/>
                      </a:cubicBezTo>
                      <a:cubicBezTo>
                        <a:pt x="76" y="72"/>
                        <a:pt x="76" y="72"/>
                        <a:pt x="76" y="72"/>
                      </a:cubicBezTo>
                      <a:cubicBezTo>
                        <a:pt x="76" y="71"/>
                        <a:pt x="76" y="71"/>
                        <a:pt x="76" y="71"/>
                      </a:cubicBezTo>
                      <a:cubicBezTo>
                        <a:pt x="77" y="69"/>
                        <a:pt x="77" y="69"/>
                        <a:pt x="77" y="69"/>
                      </a:cubicBezTo>
                      <a:cubicBezTo>
                        <a:pt x="77" y="68"/>
                        <a:pt x="77" y="68"/>
                        <a:pt x="77" y="68"/>
                      </a:cubicBezTo>
                      <a:cubicBezTo>
                        <a:pt x="76" y="68"/>
                        <a:pt x="76" y="68"/>
                        <a:pt x="76" y="68"/>
                      </a:cubicBezTo>
                      <a:cubicBezTo>
                        <a:pt x="76" y="67"/>
                        <a:pt x="76" y="67"/>
                        <a:pt x="76" y="67"/>
                      </a:cubicBezTo>
                      <a:cubicBezTo>
                        <a:pt x="77" y="67"/>
                        <a:pt x="77" y="67"/>
                        <a:pt x="77" y="67"/>
                      </a:cubicBezTo>
                      <a:cubicBezTo>
                        <a:pt x="77" y="65"/>
                        <a:pt x="77" y="65"/>
                        <a:pt x="77" y="65"/>
                      </a:cubicBezTo>
                      <a:cubicBezTo>
                        <a:pt x="78" y="64"/>
                        <a:pt x="78" y="64"/>
                        <a:pt x="78" y="64"/>
                      </a:cubicBezTo>
                      <a:cubicBezTo>
                        <a:pt x="77" y="64"/>
                        <a:pt x="77" y="64"/>
                        <a:pt x="77" y="64"/>
                      </a:cubicBezTo>
                      <a:cubicBezTo>
                        <a:pt x="77" y="64"/>
                        <a:pt x="77" y="64"/>
                        <a:pt x="77" y="64"/>
                      </a:cubicBezTo>
                      <a:cubicBezTo>
                        <a:pt x="77" y="64"/>
                        <a:pt x="77" y="64"/>
                        <a:pt x="77" y="64"/>
                      </a:cubicBezTo>
                      <a:cubicBezTo>
                        <a:pt x="77" y="63"/>
                        <a:pt x="77" y="63"/>
                        <a:pt x="77" y="63"/>
                      </a:cubicBezTo>
                      <a:cubicBezTo>
                        <a:pt x="77" y="63"/>
                        <a:pt x="77" y="63"/>
                        <a:pt x="77" y="63"/>
                      </a:cubicBezTo>
                      <a:cubicBezTo>
                        <a:pt x="77" y="63"/>
                        <a:pt x="77" y="63"/>
                        <a:pt x="77" y="63"/>
                      </a:cubicBezTo>
                      <a:cubicBezTo>
                        <a:pt x="77" y="63"/>
                        <a:pt x="77" y="63"/>
                        <a:pt x="77" y="63"/>
                      </a:cubicBezTo>
                      <a:cubicBezTo>
                        <a:pt x="77" y="63"/>
                        <a:pt x="77" y="63"/>
                        <a:pt x="77" y="63"/>
                      </a:cubicBezTo>
                      <a:cubicBezTo>
                        <a:pt x="77" y="62"/>
                        <a:pt x="77" y="62"/>
                        <a:pt x="77" y="62"/>
                      </a:cubicBezTo>
                      <a:cubicBezTo>
                        <a:pt x="77" y="62"/>
                        <a:pt x="77" y="62"/>
                        <a:pt x="77" y="62"/>
                      </a:cubicBezTo>
                      <a:cubicBezTo>
                        <a:pt x="77" y="62"/>
                        <a:pt x="77" y="62"/>
                        <a:pt x="77" y="62"/>
                      </a:cubicBezTo>
                      <a:cubicBezTo>
                        <a:pt x="77" y="61"/>
                        <a:pt x="77" y="61"/>
                        <a:pt x="77" y="61"/>
                      </a:cubicBezTo>
                      <a:cubicBezTo>
                        <a:pt x="77" y="60"/>
                        <a:pt x="77" y="60"/>
                        <a:pt x="77" y="60"/>
                      </a:cubicBezTo>
                      <a:cubicBezTo>
                        <a:pt x="77" y="60"/>
                        <a:pt x="77" y="60"/>
                        <a:pt x="77" y="60"/>
                      </a:cubicBezTo>
                      <a:cubicBezTo>
                        <a:pt x="77" y="59"/>
                        <a:pt x="77" y="59"/>
                        <a:pt x="77" y="59"/>
                      </a:cubicBezTo>
                      <a:cubicBezTo>
                        <a:pt x="77" y="59"/>
                        <a:pt x="77" y="59"/>
                        <a:pt x="77" y="59"/>
                      </a:cubicBezTo>
                      <a:cubicBezTo>
                        <a:pt x="77" y="58"/>
                        <a:pt x="77" y="58"/>
                        <a:pt x="77" y="58"/>
                      </a:cubicBezTo>
                      <a:cubicBezTo>
                        <a:pt x="77" y="58"/>
                        <a:pt x="77" y="58"/>
                        <a:pt x="77" y="58"/>
                      </a:cubicBezTo>
                      <a:cubicBezTo>
                        <a:pt x="78" y="56"/>
                        <a:pt x="78" y="56"/>
                        <a:pt x="78" y="56"/>
                      </a:cubicBezTo>
                      <a:cubicBezTo>
                        <a:pt x="78" y="56"/>
                        <a:pt x="78" y="56"/>
                        <a:pt x="78" y="56"/>
                      </a:cubicBezTo>
                      <a:cubicBezTo>
                        <a:pt x="78" y="56"/>
                        <a:pt x="78" y="56"/>
                        <a:pt x="78" y="56"/>
                      </a:cubicBezTo>
                      <a:cubicBezTo>
                        <a:pt x="79" y="55"/>
                        <a:pt x="79" y="55"/>
                        <a:pt x="79" y="55"/>
                      </a:cubicBezTo>
                      <a:cubicBezTo>
                        <a:pt x="79" y="55"/>
                        <a:pt x="79" y="55"/>
                        <a:pt x="79" y="55"/>
                      </a:cubicBezTo>
                      <a:cubicBezTo>
                        <a:pt x="79" y="54"/>
                        <a:pt x="79" y="54"/>
                        <a:pt x="79" y="54"/>
                      </a:cubicBezTo>
                      <a:cubicBezTo>
                        <a:pt x="79" y="54"/>
                        <a:pt x="79" y="54"/>
                        <a:pt x="79" y="54"/>
                      </a:cubicBezTo>
                      <a:cubicBezTo>
                        <a:pt x="79" y="53"/>
                        <a:pt x="79" y="53"/>
                        <a:pt x="79" y="53"/>
                      </a:cubicBezTo>
                      <a:cubicBezTo>
                        <a:pt x="79" y="53"/>
                        <a:pt x="79" y="53"/>
                        <a:pt x="79" y="53"/>
                      </a:cubicBezTo>
                      <a:cubicBezTo>
                        <a:pt x="79" y="52"/>
                        <a:pt x="79" y="52"/>
                        <a:pt x="79" y="52"/>
                      </a:cubicBezTo>
                      <a:cubicBezTo>
                        <a:pt x="78" y="52"/>
                        <a:pt x="78" y="52"/>
                        <a:pt x="78" y="52"/>
                      </a:cubicBezTo>
                      <a:cubicBezTo>
                        <a:pt x="78" y="52"/>
                        <a:pt x="78" y="52"/>
                        <a:pt x="78" y="52"/>
                      </a:cubicBezTo>
                      <a:cubicBezTo>
                        <a:pt x="78" y="51"/>
                        <a:pt x="78" y="51"/>
                        <a:pt x="78" y="51"/>
                      </a:cubicBezTo>
                      <a:cubicBezTo>
                        <a:pt x="78" y="51"/>
                        <a:pt x="78" y="51"/>
                        <a:pt x="78" y="51"/>
                      </a:cubicBezTo>
                      <a:cubicBezTo>
                        <a:pt x="79" y="50"/>
                        <a:pt x="79" y="50"/>
                        <a:pt x="79" y="50"/>
                      </a:cubicBezTo>
                      <a:cubicBezTo>
                        <a:pt x="79" y="50"/>
                        <a:pt x="79" y="50"/>
                        <a:pt x="79" y="50"/>
                      </a:cubicBezTo>
                      <a:cubicBezTo>
                        <a:pt x="79" y="50"/>
                        <a:pt x="79" y="50"/>
                        <a:pt x="79" y="50"/>
                      </a:cubicBezTo>
                      <a:cubicBezTo>
                        <a:pt x="79" y="47"/>
                        <a:pt x="79" y="47"/>
                        <a:pt x="79" y="47"/>
                      </a:cubicBezTo>
                      <a:cubicBezTo>
                        <a:pt x="79" y="46"/>
                        <a:pt x="79" y="46"/>
                        <a:pt x="79" y="46"/>
                      </a:cubicBezTo>
                      <a:cubicBezTo>
                        <a:pt x="79" y="46"/>
                        <a:pt x="79" y="46"/>
                        <a:pt x="79" y="46"/>
                      </a:cubicBezTo>
                      <a:cubicBezTo>
                        <a:pt x="80" y="45"/>
                        <a:pt x="80" y="45"/>
                        <a:pt x="80" y="45"/>
                      </a:cubicBezTo>
                      <a:cubicBezTo>
                        <a:pt x="80" y="44"/>
                        <a:pt x="80" y="44"/>
                        <a:pt x="80" y="44"/>
                      </a:cubicBezTo>
                      <a:cubicBezTo>
                        <a:pt x="80" y="44"/>
                        <a:pt x="80" y="44"/>
                        <a:pt x="80" y="44"/>
                      </a:cubicBezTo>
                      <a:cubicBezTo>
                        <a:pt x="80" y="44"/>
                        <a:pt x="80" y="44"/>
                        <a:pt x="80" y="44"/>
                      </a:cubicBezTo>
                      <a:cubicBezTo>
                        <a:pt x="80" y="44"/>
                        <a:pt x="80" y="44"/>
                        <a:pt x="80" y="44"/>
                      </a:cubicBezTo>
                      <a:cubicBezTo>
                        <a:pt x="80" y="43"/>
                        <a:pt x="80" y="43"/>
                        <a:pt x="80" y="43"/>
                      </a:cubicBezTo>
                      <a:cubicBezTo>
                        <a:pt x="80" y="42"/>
                        <a:pt x="80" y="42"/>
                        <a:pt x="80" y="42"/>
                      </a:cubicBezTo>
                      <a:cubicBezTo>
                        <a:pt x="80" y="42"/>
                        <a:pt x="80" y="42"/>
                        <a:pt x="80" y="42"/>
                      </a:cubicBezTo>
                      <a:lnTo>
                        <a:pt x="80" y="41"/>
                      </a:lnTo>
                      <a:close/>
                      <a:moveTo>
                        <a:pt x="25" y="3"/>
                      </a:moveTo>
                      <a:cubicBezTo>
                        <a:pt x="25" y="3"/>
                        <a:pt x="25" y="3"/>
                        <a:pt x="25" y="3"/>
                      </a:cubicBezTo>
                      <a:cubicBezTo>
                        <a:pt x="25" y="3"/>
                        <a:pt x="25" y="3"/>
                        <a:pt x="25" y="3"/>
                      </a:cubicBezTo>
                      <a:cubicBezTo>
                        <a:pt x="26" y="3"/>
                        <a:pt x="26" y="3"/>
                        <a:pt x="26" y="3"/>
                      </a:cubicBezTo>
                      <a:cubicBezTo>
                        <a:pt x="25" y="2"/>
                        <a:pt x="25" y="2"/>
                        <a:pt x="25" y="2"/>
                      </a:cubicBezTo>
                      <a:cubicBezTo>
                        <a:pt x="25" y="2"/>
                        <a:pt x="25" y="2"/>
                        <a:pt x="25" y="2"/>
                      </a:cubicBezTo>
                      <a:cubicBezTo>
                        <a:pt x="25" y="3"/>
                        <a:pt x="25" y="3"/>
                        <a:pt x="25" y="3"/>
                      </a:cubicBezTo>
                      <a:cubicBezTo>
                        <a:pt x="25" y="3"/>
                        <a:pt x="25" y="3"/>
                        <a:pt x="25" y="3"/>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7" name="Freeform 340">
                  <a:extLst>
                    <a:ext uri="{FF2B5EF4-FFF2-40B4-BE49-F238E27FC236}">
                      <a16:creationId xmlns="" xmlns:a16="http://schemas.microsoft.com/office/drawing/2014/main" id="{21F6E386-6A65-4AE2-B820-449C4424F39B}"/>
                    </a:ext>
                  </a:extLst>
                </p:cNvPr>
                <p:cNvSpPr>
                  <a:spLocks/>
                </p:cNvSpPr>
                <p:nvPr/>
              </p:nvSpPr>
              <p:spPr bwMode="auto">
                <a:xfrm>
                  <a:off x="5162617" y="3542414"/>
                  <a:ext cx="576677" cy="361734"/>
                </a:xfrm>
                <a:custGeom>
                  <a:avLst/>
                  <a:gdLst>
                    <a:gd name="T0" fmla="*/ 110 w 110"/>
                    <a:gd name="T1" fmla="*/ 68 h 69"/>
                    <a:gd name="T2" fmla="*/ 110 w 110"/>
                    <a:gd name="T3" fmla="*/ 67 h 69"/>
                    <a:gd name="T4" fmla="*/ 110 w 110"/>
                    <a:gd name="T5" fmla="*/ 67 h 69"/>
                    <a:gd name="T6" fmla="*/ 110 w 110"/>
                    <a:gd name="T7" fmla="*/ 66 h 69"/>
                    <a:gd name="T8" fmla="*/ 110 w 110"/>
                    <a:gd name="T9" fmla="*/ 66 h 69"/>
                    <a:gd name="T10" fmla="*/ 109 w 110"/>
                    <a:gd name="T11" fmla="*/ 65 h 69"/>
                    <a:gd name="T12" fmla="*/ 108 w 110"/>
                    <a:gd name="T13" fmla="*/ 64 h 69"/>
                    <a:gd name="T14" fmla="*/ 108 w 110"/>
                    <a:gd name="T15" fmla="*/ 63 h 69"/>
                    <a:gd name="T16" fmla="*/ 109 w 110"/>
                    <a:gd name="T17" fmla="*/ 63 h 69"/>
                    <a:gd name="T18" fmla="*/ 109 w 110"/>
                    <a:gd name="T19" fmla="*/ 62 h 69"/>
                    <a:gd name="T20" fmla="*/ 109 w 110"/>
                    <a:gd name="T21" fmla="*/ 62 h 69"/>
                    <a:gd name="T22" fmla="*/ 109 w 110"/>
                    <a:gd name="T23" fmla="*/ 62 h 69"/>
                    <a:gd name="T24" fmla="*/ 109 w 110"/>
                    <a:gd name="T25" fmla="*/ 61 h 69"/>
                    <a:gd name="T26" fmla="*/ 110 w 110"/>
                    <a:gd name="T27" fmla="*/ 60 h 69"/>
                    <a:gd name="T28" fmla="*/ 110 w 110"/>
                    <a:gd name="T29" fmla="*/ 59 h 69"/>
                    <a:gd name="T30" fmla="*/ 110 w 110"/>
                    <a:gd name="T31" fmla="*/ 59 h 69"/>
                    <a:gd name="T32" fmla="*/ 110 w 110"/>
                    <a:gd name="T33" fmla="*/ 59 h 69"/>
                    <a:gd name="T34" fmla="*/ 110 w 110"/>
                    <a:gd name="T35" fmla="*/ 58 h 69"/>
                    <a:gd name="T36" fmla="*/ 110 w 110"/>
                    <a:gd name="T37" fmla="*/ 56 h 69"/>
                    <a:gd name="T38" fmla="*/ 110 w 110"/>
                    <a:gd name="T39" fmla="*/ 55 h 69"/>
                    <a:gd name="T40" fmla="*/ 110 w 110"/>
                    <a:gd name="T41" fmla="*/ 55 h 69"/>
                    <a:gd name="T42" fmla="*/ 109 w 110"/>
                    <a:gd name="T43" fmla="*/ 55 h 69"/>
                    <a:gd name="T44" fmla="*/ 109 w 110"/>
                    <a:gd name="T45" fmla="*/ 55 h 69"/>
                    <a:gd name="T46" fmla="*/ 109 w 110"/>
                    <a:gd name="T47" fmla="*/ 54 h 69"/>
                    <a:gd name="T48" fmla="*/ 109 w 110"/>
                    <a:gd name="T49" fmla="*/ 54 h 69"/>
                    <a:gd name="T50" fmla="*/ 109 w 110"/>
                    <a:gd name="T51" fmla="*/ 54 h 69"/>
                    <a:gd name="T52" fmla="*/ 109 w 110"/>
                    <a:gd name="T53" fmla="*/ 53 h 69"/>
                    <a:gd name="T54" fmla="*/ 109 w 110"/>
                    <a:gd name="T55" fmla="*/ 51 h 69"/>
                    <a:gd name="T56" fmla="*/ 108 w 110"/>
                    <a:gd name="T57" fmla="*/ 51 h 69"/>
                    <a:gd name="T58" fmla="*/ 108 w 110"/>
                    <a:gd name="T59" fmla="*/ 50 h 69"/>
                    <a:gd name="T60" fmla="*/ 108 w 110"/>
                    <a:gd name="T61" fmla="*/ 49 h 69"/>
                    <a:gd name="T62" fmla="*/ 109 w 110"/>
                    <a:gd name="T63" fmla="*/ 13 h 69"/>
                    <a:gd name="T64" fmla="*/ 108 w 110"/>
                    <a:gd name="T65" fmla="*/ 12 h 69"/>
                    <a:gd name="T66" fmla="*/ 107 w 110"/>
                    <a:gd name="T67" fmla="*/ 11 h 69"/>
                    <a:gd name="T68" fmla="*/ 105 w 110"/>
                    <a:gd name="T69" fmla="*/ 9 h 69"/>
                    <a:gd name="T70" fmla="*/ 103 w 110"/>
                    <a:gd name="T71" fmla="*/ 7 h 69"/>
                    <a:gd name="T72" fmla="*/ 104 w 110"/>
                    <a:gd name="T73" fmla="*/ 6 h 69"/>
                    <a:gd name="T74" fmla="*/ 106 w 110"/>
                    <a:gd name="T75" fmla="*/ 4 h 69"/>
                    <a:gd name="T76" fmla="*/ 107 w 110"/>
                    <a:gd name="T77" fmla="*/ 3 h 69"/>
                    <a:gd name="T78" fmla="*/ 107 w 110"/>
                    <a:gd name="T79" fmla="*/ 1 h 69"/>
                    <a:gd name="T80" fmla="*/ 13 w 110"/>
                    <a:gd name="T81" fmla="*/ 0 h 69"/>
                    <a:gd name="T82" fmla="*/ 1 w 110"/>
                    <a:gd name="T83" fmla="*/ 19 h 69"/>
                    <a:gd name="T84" fmla="*/ 81 w 110"/>
                    <a:gd name="T85" fmla="*/ 60 h 69"/>
                    <a:gd name="T86" fmla="*/ 83 w 110"/>
                    <a:gd name="T87" fmla="*/ 61 h 69"/>
                    <a:gd name="T88" fmla="*/ 87 w 110"/>
                    <a:gd name="T89" fmla="*/ 63 h 69"/>
                    <a:gd name="T90" fmla="*/ 88 w 110"/>
                    <a:gd name="T91" fmla="*/ 64 h 69"/>
                    <a:gd name="T92" fmla="*/ 89 w 110"/>
                    <a:gd name="T93" fmla="*/ 64 h 69"/>
                    <a:gd name="T94" fmla="*/ 90 w 110"/>
                    <a:gd name="T95" fmla="*/ 63 h 69"/>
                    <a:gd name="T96" fmla="*/ 90 w 110"/>
                    <a:gd name="T97" fmla="*/ 62 h 69"/>
                    <a:gd name="T98" fmla="*/ 92 w 110"/>
                    <a:gd name="T99" fmla="*/ 63 h 69"/>
                    <a:gd name="T100" fmla="*/ 94 w 110"/>
                    <a:gd name="T101" fmla="*/ 62 h 69"/>
                    <a:gd name="T102" fmla="*/ 99 w 110"/>
                    <a:gd name="T103" fmla="*/ 62 h 69"/>
                    <a:gd name="T104" fmla="*/ 100 w 110"/>
                    <a:gd name="T105" fmla="*/ 63 h 69"/>
                    <a:gd name="T106" fmla="*/ 102 w 110"/>
                    <a:gd name="T107" fmla="*/ 64 h 69"/>
                    <a:gd name="T108" fmla="*/ 103 w 110"/>
                    <a:gd name="T109" fmla="*/ 64 h 69"/>
                    <a:gd name="T110" fmla="*/ 105 w 110"/>
                    <a:gd name="T111" fmla="*/ 65 h 69"/>
                    <a:gd name="T112" fmla="*/ 106 w 110"/>
                    <a:gd name="T113" fmla="*/ 65 h 69"/>
                    <a:gd name="T114" fmla="*/ 106 w 110"/>
                    <a:gd name="T115" fmla="*/ 66 h 69"/>
                    <a:gd name="T116" fmla="*/ 107 w 110"/>
                    <a:gd name="T117" fmla="*/ 66 h 69"/>
                    <a:gd name="T118" fmla="*/ 107 w 110"/>
                    <a:gd name="T119" fmla="*/ 66 h 69"/>
                    <a:gd name="T120" fmla="*/ 108 w 110"/>
                    <a:gd name="T121" fmla="*/ 68 h 69"/>
                    <a:gd name="T122" fmla="*/ 110 w 110"/>
                    <a:gd name="T123"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0" h="69">
                      <a:moveTo>
                        <a:pt x="110" y="68"/>
                      </a:moveTo>
                      <a:cubicBezTo>
                        <a:pt x="110" y="68"/>
                        <a:pt x="110" y="68"/>
                        <a:pt x="110" y="68"/>
                      </a:cubicBezTo>
                      <a:cubicBezTo>
                        <a:pt x="110" y="68"/>
                        <a:pt x="110" y="68"/>
                        <a:pt x="110" y="68"/>
                      </a:cubicBezTo>
                      <a:cubicBezTo>
                        <a:pt x="110" y="68"/>
                        <a:pt x="110" y="68"/>
                        <a:pt x="110" y="68"/>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09" y="66"/>
                        <a:pt x="109" y="66"/>
                        <a:pt x="109" y="66"/>
                      </a:cubicBezTo>
                      <a:cubicBezTo>
                        <a:pt x="109" y="65"/>
                        <a:pt x="109" y="65"/>
                        <a:pt x="109" y="65"/>
                      </a:cubicBezTo>
                      <a:cubicBezTo>
                        <a:pt x="109" y="65"/>
                        <a:pt x="109" y="65"/>
                        <a:pt x="109" y="65"/>
                      </a:cubicBezTo>
                      <a:cubicBezTo>
                        <a:pt x="108" y="65"/>
                        <a:pt x="108" y="65"/>
                        <a:pt x="108" y="65"/>
                      </a:cubicBezTo>
                      <a:cubicBezTo>
                        <a:pt x="108" y="65"/>
                        <a:pt x="108" y="65"/>
                        <a:pt x="108" y="65"/>
                      </a:cubicBezTo>
                      <a:cubicBezTo>
                        <a:pt x="108" y="64"/>
                        <a:pt x="108" y="64"/>
                        <a:pt x="108" y="64"/>
                      </a:cubicBezTo>
                      <a:cubicBezTo>
                        <a:pt x="108" y="64"/>
                        <a:pt x="108" y="64"/>
                        <a:pt x="108" y="64"/>
                      </a:cubicBezTo>
                      <a:cubicBezTo>
                        <a:pt x="108" y="64"/>
                        <a:pt x="108" y="64"/>
                        <a:pt x="108" y="64"/>
                      </a:cubicBezTo>
                      <a:cubicBezTo>
                        <a:pt x="108" y="64"/>
                        <a:pt x="108" y="64"/>
                        <a:pt x="108" y="64"/>
                      </a:cubicBezTo>
                      <a:cubicBezTo>
                        <a:pt x="108" y="63"/>
                        <a:pt x="108" y="63"/>
                        <a:pt x="108" y="63"/>
                      </a:cubicBezTo>
                      <a:cubicBezTo>
                        <a:pt x="108" y="63"/>
                        <a:pt x="108" y="63"/>
                        <a:pt x="108" y="63"/>
                      </a:cubicBezTo>
                      <a:cubicBezTo>
                        <a:pt x="108" y="63"/>
                        <a:pt x="108" y="63"/>
                        <a:pt x="108"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1"/>
                        <a:pt x="109" y="61"/>
                        <a:pt x="109" y="61"/>
                      </a:cubicBezTo>
                      <a:cubicBezTo>
                        <a:pt x="109" y="61"/>
                        <a:pt x="109" y="61"/>
                        <a:pt x="109" y="61"/>
                      </a:cubicBezTo>
                      <a:cubicBezTo>
                        <a:pt x="109" y="61"/>
                        <a:pt x="109" y="61"/>
                        <a:pt x="109" y="61"/>
                      </a:cubicBezTo>
                      <a:cubicBezTo>
                        <a:pt x="109" y="61"/>
                        <a:pt x="109" y="61"/>
                        <a:pt x="109" y="61"/>
                      </a:cubicBezTo>
                      <a:cubicBezTo>
                        <a:pt x="109" y="61"/>
                        <a:pt x="109" y="61"/>
                        <a:pt x="109" y="61"/>
                      </a:cubicBezTo>
                      <a:cubicBezTo>
                        <a:pt x="110" y="60"/>
                        <a:pt x="110" y="60"/>
                        <a:pt x="110" y="60"/>
                      </a:cubicBezTo>
                      <a:cubicBezTo>
                        <a:pt x="110" y="60"/>
                        <a:pt x="110" y="60"/>
                        <a:pt x="110" y="60"/>
                      </a:cubicBezTo>
                      <a:cubicBezTo>
                        <a:pt x="110" y="60"/>
                        <a:pt x="110" y="60"/>
                        <a:pt x="110" y="60"/>
                      </a:cubicBezTo>
                      <a:cubicBezTo>
                        <a:pt x="110" y="60"/>
                        <a:pt x="110" y="60"/>
                        <a:pt x="110" y="60"/>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0" y="57"/>
                        <a:pt x="110" y="57"/>
                        <a:pt x="110" y="57"/>
                      </a:cubicBezTo>
                      <a:cubicBezTo>
                        <a:pt x="110" y="57"/>
                        <a:pt x="110" y="57"/>
                        <a:pt x="110" y="57"/>
                      </a:cubicBezTo>
                      <a:cubicBezTo>
                        <a:pt x="110" y="56"/>
                        <a:pt x="110" y="56"/>
                        <a:pt x="110" y="56"/>
                      </a:cubicBezTo>
                      <a:cubicBezTo>
                        <a:pt x="110" y="56"/>
                        <a:pt x="110" y="56"/>
                        <a:pt x="110" y="56"/>
                      </a:cubicBezTo>
                      <a:cubicBezTo>
                        <a:pt x="110" y="56"/>
                        <a:pt x="110" y="56"/>
                        <a:pt x="110" y="56"/>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3"/>
                        <a:pt x="109" y="53"/>
                        <a:pt x="109" y="53"/>
                      </a:cubicBezTo>
                      <a:cubicBezTo>
                        <a:pt x="109" y="54"/>
                        <a:pt x="109" y="54"/>
                        <a:pt x="109" y="54"/>
                      </a:cubicBezTo>
                      <a:cubicBezTo>
                        <a:pt x="109" y="53"/>
                        <a:pt x="109" y="53"/>
                        <a:pt x="109" y="53"/>
                      </a:cubicBezTo>
                      <a:cubicBezTo>
                        <a:pt x="109" y="53"/>
                        <a:pt x="109" y="53"/>
                        <a:pt x="109" y="53"/>
                      </a:cubicBezTo>
                      <a:cubicBezTo>
                        <a:pt x="109" y="53"/>
                        <a:pt x="109" y="53"/>
                        <a:pt x="109" y="53"/>
                      </a:cubicBezTo>
                      <a:cubicBezTo>
                        <a:pt x="109" y="53"/>
                        <a:pt x="109" y="53"/>
                        <a:pt x="109" y="53"/>
                      </a:cubicBezTo>
                      <a:cubicBezTo>
                        <a:pt x="109" y="53"/>
                        <a:pt x="109" y="53"/>
                        <a:pt x="109" y="53"/>
                      </a:cubicBezTo>
                      <a:cubicBezTo>
                        <a:pt x="109" y="52"/>
                        <a:pt x="109" y="52"/>
                        <a:pt x="109" y="52"/>
                      </a:cubicBezTo>
                      <a:cubicBezTo>
                        <a:pt x="109" y="52"/>
                        <a:pt x="109" y="52"/>
                        <a:pt x="109" y="52"/>
                      </a:cubicBezTo>
                      <a:cubicBezTo>
                        <a:pt x="109" y="51"/>
                        <a:pt x="109" y="51"/>
                        <a:pt x="109" y="51"/>
                      </a:cubicBezTo>
                      <a:cubicBezTo>
                        <a:pt x="109" y="51"/>
                        <a:pt x="109" y="51"/>
                        <a:pt x="109" y="51"/>
                      </a:cubicBezTo>
                      <a:cubicBezTo>
                        <a:pt x="109" y="51"/>
                        <a:pt x="109" y="51"/>
                        <a:pt x="109" y="51"/>
                      </a:cubicBezTo>
                      <a:cubicBezTo>
                        <a:pt x="108" y="51"/>
                        <a:pt x="108" y="51"/>
                        <a:pt x="108" y="51"/>
                      </a:cubicBezTo>
                      <a:cubicBezTo>
                        <a:pt x="108" y="51"/>
                        <a:pt x="108" y="51"/>
                        <a:pt x="108" y="51"/>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49"/>
                        <a:pt x="108" y="49"/>
                        <a:pt x="108" y="49"/>
                      </a:cubicBezTo>
                      <a:cubicBezTo>
                        <a:pt x="108" y="49"/>
                        <a:pt x="108" y="49"/>
                        <a:pt x="108" y="49"/>
                      </a:cubicBezTo>
                      <a:cubicBezTo>
                        <a:pt x="110" y="49"/>
                        <a:pt x="110" y="49"/>
                        <a:pt x="110" y="49"/>
                      </a:cubicBezTo>
                      <a:cubicBezTo>
                        <a:pt x="110" y="37"/>
                        <a:pt x="109" y="25"/>
                        <a:pt x="109" y="13"/>
                      </a:cubicBezTo>
                      <a:cubicBezTo>
                        <a:pt x="109" y="13"/>
                        <a:pt x="109" y="13"/>
                        <a:pt x="109" y="13"/>
                      </a:cubicBezTo>
                      <a:cubicBezTo>
                        <a:pt x="109" y="13"/>
                        <a:pt x="109" y="13"/>
                        <a:pt x="109" y="13"/>
                      </a:cubicBezTo>
                      <a:cubicBezTo>
                        <a:pt x="109" y="13"/>
                        <a:pt x="109" y="13"/>
                        <a:pt x="109" y="13"/>
                      </a:cubicBezTo>
                      <a:cubicBezTo>
                        <a:pt x="109" y="12"/>
                        <a:pt x="109" y="12"/>
                        <a:pt x="109" y="12"/>
                      </a:cubicBezTo>
                      <a:cubicBezTo>
                        <a:pt x="108" y="12"/>
                        <a:pt x="108" y="12"/>
                        <a:pt x="108" y="12"/>
                      </a:cubicBezTo>
                      <a:cubicBezTo>
                        <a:pt x="108" y="12"/>
                        <a:pt x="108" y="12"/>
                        <a:pt x="108" y="12"/>
                      </a:cubicBezTo>
                      <a:cubicBezTo>
                        <a:pt x="108" y="12"/>
                        <a:pt x="108" y="12"/>
                        <a:pt x="108" y="12"/>
                      </a:cubicBezTo>
                      <a:cubicBezTo>
                        <a:pt x="107" y="11"/>
                        <a:pt x="107" y="11"/>
                        <a:pt x="107" y="11"/>
                      </a:cubicBezTo>
                      <a:cubicBezTo>
                        <a:pt x="107" y="11"/>
                        <a:pt x="107" y="11"/>
                        <a:pt x="107" y="11"/>
                      </a:cubicBezTo>
                      <a:cubicBezTo>
                        <a:pt x="106" y="11"/>
                        <a:pt x="106" y="11"/>
                        <a:pt x="106" y="11"/>
                      </a:cubicBezTo>
                      <a:cubicBezTo>
                        <a:pt x="105" y="11"/>
                        <a:pt x="105" y="11"/>
                        <a:pt x="105" y="11"/>
                      </a:cubicBezTo>
                      <a:cubicBezTo>
                        <a:pt x="105" y="10"/>
                        <a:pt x="105" y="10"/>
                        <a:pt x="105" y="10"/>
                      </a:cubicBezTo>
                      <a:cubicBezTo>
                        <a:pt x="105" y="9"/>
                        <a:pt x="105" y="9"/>
                        <a:pt x="105" y="9"/>
                      </a:cubicBezTo>
                      <a:cubicBezTo>
                        <a:pt x="104" y="9"/>
                        <a:pt x="104" y="9"/>
                        <a:pt x="104" y="9"/>
                      </a:cubicBezTo>
                      <a:cubicBezTo>
                        <a:pt x="104" y="8"/>
                        <a:pt x="104" y="8"/>
                        <a:pt x="104" y="8"/>
                      </a:cubicBezTo>
                      <a:cubicBezTo>
                        <a:pt x="103" y="7"/>
                        <a:pt x="103" y="7"/>
                        <a:pt x="103" y="7"/>
                      </a:cubicBezTo>
                      <a:cubicBezTo>
                        <a:pt x="103" y="7"/>
                        <a:pt x="103" y="7"/>
                        <a:pt x="103" y="7"/>
                      </a:cubicBezTo>
                      <a:cubicBezTo>
                        <a:pt x="103" y="6"/>
                        <a:pt x="103" y="6"/>
                        <a:pt x="103" y="6"/>
                      </a:cubicBezTo>
                      <a:cubicBezTo>
                        <a:pt x="103" y="6"/>
                        <a:pt x="103" y="6"/>
                        <a:pt x="103" y="6"/>
                      </a:cubicBezTo>
                      <a:cubicBezTo>
                        <a:pt x="104" y="6"/>
                        <a:pt x="104" y="6"/>
                        <a:pt x="104" y="6"/>
                      </a:cubicBezTo>
                      <a:cubicBezTo>
                        <a:pt x="104" y="6"/>
                        <a:pt x="104" y="6"/>
                        <a:pt x="104" y="6"/>
                      </a:cubicBezTo>
                      <a:cubicBezTo>
                        <a:pt x="104" y="5"/>
                        <a:pt x="104" y="5"/>
                        <a:pt x="104" y="5"/>
                      </a:cubicBezTo>
                      <a:cubicBezTo>
                        <a:pt x="105" y="5"/>
                        <a:pt x="105" y="5"/>
                        <a:pt x="105" y="5"/>
                      </a:cubicBezTo>
                      <a:cubicBezTo>
                        <a:pt x="106" y="5"/>
                        <a:pt x="106" y="5"/>
                        <a:pt x="106" y="5"/>
                      </a:cubicBezTo>
                      <a:cubicBezTo>
                        <a:pt x="106" y="4"/>
                        <a:pt x="106" y="4"/>
                        <a:pt x="106" y="4"/>
                      </a:cubicBezTo>
                      <a:cubicBezTo>
                        <a:pt x="106" y="4"/>
                        <a:pt x="106" y="4"/>
                        <a:pt x="106" y="4"/>
                      </a:cubicBezTo>
                      <a:cubicBezTo>
                        <a:pt x="106" y="4"/>
                        <a:pt x="106" y="4"/>
                        <a:pt x="106" y="4"/>
                      </a:cubicBezTo>
                      <a:cubicBezTo>
                        <a:pt x="106" y="4"/>
                        <a:pt x="106" y="4"/>
                        <a:pt x="106" y="4"/>
                      </a:cubicBezTo>
                      <a:cubicBezTo>
                        <a:pt x="107" y="3"/>
                        <a:pt x="107" y="3"/>
                        <a:pt x="107" y="3"/>
                      </a:cubicBezTo>
                      <a:cubicBezTo>
                        <a:pt x="107" y="2"/>
                        <a:pt x="107" y="2"/>
                        <a:pt x="107" y="2"/>
                      </a:cubicBezTo>
                      <a:cubicBezTo>
                        <a:pt x="107" y="2"/>
                        <a:pt x="107" y="2"/>
                        <a:pt x="107" y="2"/>
                      </a:cubicBezTo>
                      <a:cubicBezTo>
                        <a:pt x="107" y="1"/>
                        <a:pt x="107" y="1"/>
                        <a:pt x="107" y="1"/>
                      </a:cubicBezTo>
                      <a:cubicBezTo>
                        <a:pt x="107" y="1"/>
                        <a:pt x="107" y="1"/>
                        <a:pt x="107" y="1"/>
                      </a:cubicBezTo>
                      <a:cubicBezTo>
                        <a:pt x="107" y="1"/>
                        <a:pt x="107" y="1"/>
                        <a:pt x="107" y="1"/>
                      </a:cubicBezTo>
                      <a:cubicBezTo>
                        <a:pt x="107" y="1"/>
                        <a:pt x="107" y="1"/>
                        <a:pt x="107" y="1"/>
                      </a:cubicBezTo>
                      <a:cubicBezTo>
                        <a:pt x="107" y="0"/>
                        <a:pt x="107" y="0"/>
                        <a:pt x="107" y="0"/>
                      </a:cubicBezTo>
                      <a:cubicBezTo>
                        <a:pt x="76" y="1"/>
                        <a:pt x="45" y="1"/>
                        <a:pt x="13" y="0"/>
                      </a:cubicBezTo>
                      <a:cubicBezTo>
                        <a:pt x="10" y="0"/>
                        <a:pt x="6" y="0"/>
                        <a:pt x="2" y="0"/>
                      </a:cubicBezTo>
                      <a:cubicBezTo>
                        <a:pt x="2" y="6"/>
                        <a:pt x="1" y="13"/>
                        <a:pt x="1" y="19"/>
                      </a:cubicBezTo>
                      <a:cubicBezTo>
                        <a:pt x="1" y="19"/>
                        <a:pt x="1" y="19"/>
                        <a:pt x="1" y="19"/>
                      </a:cubicBezTo>
                      <a:cubicBezTo>
                        <a:pt x="1" y="19"/>
                        <a:pt x="1" y="19"/>
                        <a:pt x="1" y="19"/>
                      </a:cubicBezTo>
                      <a:cubicBezTo>
                        <a:pt x="1" y="32"/>
                        <a:pt x="0" y="46"/>
                        <a:pt x="0" y="59"/>
                      </a:cubicBezTo>
                      <a:cubicBezTo>
                        <a:pt x="27" y="60"/>
                        <a:pt x="54" y="60"/>
                        <a:pt x="81" y="60"/>
                      </a:cubicBezTo>
                      <a:cubicBezTo>
                        <a:pt x="81" y="60"/>
                        <a:pt x="81" y="60"/>
                        <a:pt x="81" y="60"/>
                      </a:cubicBezTo>
                      <a:cubicBezTo>
                        <a:pt x="81" y="60"/>
                        <a:pt x="81" y="60"/>
                        <a:pt x="81" y="60"/>
                      </a:cubicBezTo>
                      <a:cubicBezTo>
                        <a:pt x="81" y="60"/>
                        <a:pt x="81" y="60"/>
                        <a:pt x="81" y="60"/>
                      </a:cubicBezTo>
                      <a:cubicBezTo>
                        <a:pt x="83" y="61"/>
                        <a:pt x="83" y="61"/>
                        <a:pt x="83" y="61"/>
                      </a:cubicBezTo>
                      <a:cubicBezTo>
                        <a:pt x="83" y="61"/>
                        <a:pt x="83" y="61"/>
                        <a:pt x="83" y="61"/>
                      </a:cubicBezTo>
                      <a:cubicBezTo>
                        <a:pt x="83" y="61"/>
                        <a:pt x="83" y="61"/>
                        <a:pt x="83" y="61"/>
                      </a:cubicBezTo>
                      <a:cubicBezTo>
                        <a:pt x="83" y="61"/>
                        <a:pt x="83" y="61"/>
                        <a:pt x="83" y="61"/>
                      </a:cubicBezTo>
                      <a:cubicBezTo>
                        <a:pt x="84" y="62"/>
                        <a:pt x="84" y="62"/>
                        <a:pt x="84" y="62"/>
                      </a:cubicBezTo>
                      <a:cubicBezTo>
                        <a:pt x="84" y="62"/>
                        <a:pt x="84" y="62"/>
                        <a:pt x="84" y="62"/>
                      </a:cubicBezTo>
                      <a:cubicBezTo>
                        <a:pt x="87" y="63"/>
                        <a:pt x="87" y="63"/>
                        <a:pt x="87" y="63"/>
                      </a:cubicBezTo>
                      <a:cubicBezTo>
                        <a:pt x="87" y="63"/>
                        <a:pt x="87" y="63"/>
                        <a:pt x="87" y="63"/>
                      </a:cubicBezTo>
                      <a:cubicBezTo>
                        <a:pt x="87" y="64"/>
                        <a:pt x="87" y="64"/>
                        <a:pt x="87" y="64"/>
                      </a:cubicBezTo>
                      <a:cubicBezTo>
                        <a:pt x="87" y="64"/>
                        <a:pt x="87" y="64"/>
                        <a:pt x="87" y="64"/>
                      </a:cubicBezTo>
                      <a:cubicBezTo>
                        <a:pt x="88" y="64"/>
                        <a:pt x="88" y="64"/>
                        <a:pt x="88" y="64"/>
                      </a:cubicBezTo>
                      <a:cubicBezTo>
                        <a:pt x="88" y="64"/>
                        <a:pt x="88" y="64"/>
                        <a:pt x="88" y="64"/>
                      </a:cubicBezTo>
                      <a:cubicBezTo>
                        <a:pt x="89" y="64"/>
                        <a:pt x="89" y="64"/>
                        <a:pt x="89" y="64"/>
                      </a:cubicBezTo>
                      <a:cubicBezTo>
                        <a:pt x="89" y="64"/>
                        <a:pt x="89" y="64"/>
                        <a:pt x="89" y="64"/>
                      </a:cubicBezTo>
                      <a:cubicBezTo>
                        <a:pt x="89" y="64"/>
                        <a:pt x="89" y="64"/>
                        <a:pt x="89" y="64"/>
                      </a:cubicBezTo>
                      <a:cubicBezTo>
                        <a:pt x="89" y="64"/>
                        <a:pt x="89" y="64"/>
                        <a:pt x="89" y="64"/>
                      </a:cubicBezTo>
                      <a:cubicBezTo>
                        <a:pt x="89" y="64"/>
                        <a:pt x="89" y="64"/>
                        <a:pt x="89" y="64"/>
                      </a:cubicBezTo>
                      <a:cubicBezTo>
                        <a:pt x="90" y="63"/>
                        <a:pt x="90" y="63"/>
                        <a:pt x="90" y="63"/>
                      </a:cubicBezTo>
                      <a:cubicBezTo>
                        <a:pt x="90" y="63"/>
                        <a:pt x="90" y="63"/>
                        <a:pt x="90" y="63"/>
                      </a:cubicBezTo>
                      <a:cubicBezTo>
                        <a:pt x="90" y="63"/>
                        <a:pt x="90" y="63"/>
                        <a:pt x="90" y="63"/>
                      </a:cubicBezTo>
                      <a:cubicBezTo>
                        <a:pt x="90" y="62"/>
                        <a:pt x="90" y="62"/>
                        <a:pt x="90" y="62"/>
                      </a:cubicBezTo>
                      <a:cubicBezTo>
                        <a:pt x="90" y="62"/>
                        <a:pt x="90" y="62"/>
                        <a:pt x="90" y="62"/>
                      </a:cubicBezTo>
                      <a:cubicBezTo>
                        <a:pt x="90" y="62"/>
                        <a:pt x="90" y="62"/>
                        <a:pt x="90" y="62"/>
                      </a:cubicBezTo>
                      <a:cubicBezTo>
                        <a:pt x="91" y="62"/>
                        <a:pt x="91" y="62"/>
                        <a:pt x="91" y="62"/>
                      </a:cubicBezTo>
                      <a:cubicBezTo>
                        <a:pt x="92" y="62"/>
                        <a:pt x="92" y="62"/>
                        <a:pt x="92" y="62"/>
                      </a:cubicBezTo>
                      <a:cubicBezTo>
                        <a:pt x="92" y="62"/>
                        <a:pt x="92" y="62"/>
                        <a:pt x="92" y="62"/>
                      </a:cubicBezTo>
                      <a:cubicBezTo>
                        <a:pt x="92" y="63"/>
                        <a:pt x="92" y="63"/>
                        <a:pt x="92" y="63"/>
                      </a:cubicBezTo>
                      <a:cubicBezTo>
                        <a:pt x="93" y="63"/>
                        <a:pt x="93" y="63"/>
                        <a:pt x="93" y="63"/>
                      </a:cubicBezTo>
                      <a:cubicBezTo>
                        <a:pt x="93" y="63"/>
                        <a:pt x="93" y="63"/>
                        <a:pt x="93" y="63"/>
                      </a:cubicBezTo>
                      <a:cubicBezTo>
                        <a:pt x="94" y="62"/>
                        <a:pt x="94" y="62"/>
                        <a:pt x="94" y="62"/>
                      </a:cubicBezTo>
                      <a:cubicBezTo>
                        <a:pt x="94" y="62"/>
                        <a:pt x="94" y="62"/>
                        <a:pt x="94" y="62"/>
                      </a:cubicBezTo>
                      <a:cubicBezTo>
                        <a:pt x="95" y="62"/>
                        <a:pt x="95" y="62"/>
                        <a:pt x="95" y="62"/>
                      </a:cubicBezTo>
                      <a:cubicBezTo>
                        <a:pt x="95" y="62"/>
                        <a:pt x="95" y="62"/>
                        <a:pt x="95" y="62"/>
                      </a:cubicBezTo>
                      <a:cubicBezTo>
                        <a:pt x="98" y="62"/>
                        <a:pt x="98" y="62"/>
                        <a:pt x="98" y="62"/>
                      </a:cubicBezTo>
                      <a:cubicBezTo>
                        <a:pt x="99" y="62"/>
                        <a:pt x="99" y="62"/>
                        <a:pt x="99" y="62"/>
                      </a:cubicBezTo>
                      <a:cubicBezTo>
                        <a:pt x="99" y="62"/>
                        <a:pt x="99" y="62"/>
                        <a:pt x="99" y="62"/>
                      </a:cubicBezTo>
                      <a:cubicBezTo>
                        <a:pt x="99" y="62"/>
                        <a:pt x="99" y="62"/>
                        <a:pt x="99" y="62"/>
                      </a:cubicBezTo>
                      <a:cubicBezTo>
                        <a:pt x="100" y="63"/>
                        <a:pt x="100" y="63"/>
                        <a:pt x="100" y="63"/>
                      </a:cubicBezTo>
                      <a:cubicBezTo>
                        <a:pt x="100" y="63"/>
                        <a:pt x="100" y="63"/>
                        <a:pt x="100" y="63"/>
                      </a:cubicBezTo>
                      <a:cubicBezTo>
                        <a:pt x="100" y="64"/>
                        <a:pt x="100" y="64"/>
                        <a:pt x="100" y="64"/>
                      </a:cubicBezTo>
                      <a:cubicBezTo>
                        <a:pt x="101" y="64"/>
                        <a:pt x="101" y="64"/>
                        <a:pt x="101" y="64"/>
                      </a:cubicBezTo>
                      <a:cubicBezTo>
                        <a:pt x="101" y="64"/>
                        <a:pt x="101" y="64"/>
                        <a:pt x="101" y="64"/>
                      </a:cubicBezTo>
                      <a:cubicBezTo>
                        <a:pt x="102" y="64"/>
                        <a:pt x="102" y="64"/>
                        <a:pt x="102" y="64"/>
                      </a:cubicBezTo>
                      <a:cubicBezTo>
                        <a:pt x="102" y="64"/>
                        <a:pt x="102" y="64"/>
                        <a:pt x="102" y="64"/>
                      </a:cubicBezTo>
                      <a:cubicBezTo>
                        <a:pt x="102" y="64"/>
                        <a:pt x="102" y="64"/>
                        <a:pt x="102" y="64"/>
                      </a:cubicBezTo>
                      <a:cubicBezTo>
                        <a:pt x="103" y="64"/>
                        <a:pt x="103" y="64"/>
                        <a:pt x="103" y="64"/>
                      </a:cubicBezTo>
                      <a:cubicBezTo>
                        <a:pt x="103" y="64"/>
                        <a:pt x="103" y="64"/>
                        <a:pt x="103" y="64"/>
                      </a:cubicBezTo>
                      <a:cubicBezTo>
                        <a:pt x="103" y="64"/>
                        <a:pt x="103" y="64"/>
                        <a:pt x="103" y="64"/>
                      </a:cubicBezTo>
                      <a:cubicBezTo>
                        <a:pt x="103" y="64"/>
                        <a:pt x="103" y="64"/>
                        <a:pt x="103" y="64"/>
                      </a:cubicBezTo>
                      <a:cubicBezTo>
                        <a:pt x="104" y="64"/>
                        <a:pt x="104" y="64"/>
                        <a:pt x="104" y="64"/>
                      </a:cubicBezTo>
                      <a:cubicBezTo>
                        <a:pt x="105" y="65"/>
                        <a:pt x="105" y="65"/>
                        <a:pt x="105" y="65"/>
                      </a:cubicBezTo>
                      <a:cubicBezTo>
                        <a:pt x="105" y="65"/>
                        <a:pt x="105" y="65"/>
                        <a:pt x="105" y="65"/>
                      </a:cubicBezTo>
                      <a:cubicBezTo>
                        <a:pt x="105" y="65"/>
                        <a:pt x="105" y="65"/>
                        <a:pt x="105" y="65"/>
                      </a:cubicBezTo>
                      <a:cubicBezTo>
                        <a:pt x="105" y="65"/>
                        <a:pt x="105" y="65"/>
                        <a:pt x="105" y="65"/>
                      </a:cubicBezTo>
                      <a:cubicBezTo>
                        <a:pt x="106" y="65"/>
                        <a:pt x="106" y="65"/>
                        <a:pt x="106" y="65"/>
                      </a:cubicBezTo>
                      <a:cubicBezTo>
                        <a:pt x="106" y="65"/>
                        <a:pt x="106" y="65"/>
                        <a:pt x="106" y="65"/>
                      </a:cubicBezTo>
                      <a:cubicBezTo>
                        <a:pt x="106" y="66"/>
                        <a:pt x="106" y="66"/>
                        <a:pt x="106" y="66"/>
                      </a:cubicBezTo>
                      <a:cubicBezTo>
                        <a:pt x="106" y="66"/>
                        <a:pt x="106" y="66"/>
                        <a:pt x="106" y="66"/>
                      </a:cubicBezTo>
                      <a:cubicBezTo>
                        <a:pt x="106" y="66"/>
                        <a:pt x="106" y="66"/>
                        <a:pt x="106"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7"/>
                        <a:pt x="107" y="67"/>
                        <a:pt x="107" y="67"/>
                      </a:cubicBezTo>
                      <a:cubicBezTo>
                        <a:pt x="107" y="67"/>
                        <a:pt x="107" y="67"/>
                        <a:pt x="107" y="67"/>
                      </a:cubicBezTo>
                      <a:cubicBezTo>
                        <a:pt x="108" y="67"/>
                        <a:pt x="108" y="67"/>
                        <a:pt x="108" y="67"/>
                      </a:cubicBezTo>
                      <a:cubicBezTo>
                        <a:pt x="108" y="68"/>
                        <a:pt x="108" y="68"/>
                        <a:pt x="108" y="68"/>
                      </a:cubicBezTo>
                      <a:cubicBezTo>
                        <a:pt x="108" y="68"/>
                        <a:pt x="108" y="68"/>
                        <a:pt x="108" y="68"/>
                      </a:cubicBezTo>
                      <a:cubicBezTo>
                        <a:pt x="108" y="68"/>
                        <a:pt x="108" y="68"/>
                        <a:pt x="108" y="68"/>
                      </a:cubicBezTo>
                      <a:cubicBezTo>
                        <a:pt x="109" y="69"/>
                        <a:pt x="109" y="69"/>
                        <a:pt x="109" y="69"/>
                      </a:cubicBezTo>
                      <a:cubicBezTo>
                        <a:pt x="110" y="69"/>
                        <a:pt x="110" y="69"/>
                        <a:pt x="110" y="69"/>
                      </a:cubicBezTo>
                      <a:cubicBezTo>
                        <a:pt x="110" y="68"/>
                        <a:pt x="110" y="68"/>
                        <a:pt x="110" y="6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8" name="Freeform 345">
                  <a:extLst>
                    <a:ext uri="{FF2B5EF4-FFF2-40B4-BE49-F238E27FC236}">
                      <a16:creationId xmlns="" xmlns:a16="http://schemas.microsoft.com/office/drawing/2014/main" id="{BE96EFE2-99A3-4188-B52A-F3A14273D091}"/>
                    </a:ext>
                  </a:extLst>
                </p:cNvPr>
                <p:cNvSpPr>
                  <a:spLocks/>
                </p:cNvSpPr>
                <p:nvPr/>
              </p:nvSpPr>
              <p:spPr bwMode="auto">
                <a:xfrm>
                  <a:off x="6651492" y="3830752"/>
                  <a:ext cx="346006" cy="393189"/>
                </a:xfrm>
                <a:custGeom>
                  <a:avLst/>
                  <a:gdLst>
                    <a:gd name="T0" fmla="*/ 65 w 66"/>
                    <a:gd name="T1" fmla="*/ 31 h 75"/>
                    <a:gd name="T2" fmla="*/ 65 w 66"/>
                    <a:gd name="T3" fmla="*/ 28 h 75"/>
                    <a:gd name="T4" fmla="*/ 65 w 66"/>
                    <a:gd name="T5" fmla="*/ 27 h 75"/>
                    <a:gd name="T6" fmla="*/ 57 w 66"/>
                    <a:gd name="T7" fmla="*/ 3 h 75"/>
                    <a:gd name="T8" fmla="*/ 50 w 66"/>
                    <a:gd name="T9" fmla="*/ 7 h 75"/>
                    <a:gd name="T10" fmla="*/ 44 w 66"/>
                    <a:gd name="T11" fmla="*/ 12 h 75"/>
                    <a:gd name="T12" fmla="*/ 38 w 66"/>
                    <a:gd name="T13" fmla="*/ 15 h 75"/>
                    <a:gd name="T14" fmla="*/ 34 w 66"/>
                    <a:gd name="T15" fmla="*/ 16 h 75"/>
                    <a:gd name="T16" fmla="*/ 32 w 66"/>
                    <a:gd name="T17" fmla="*/ 15 h 75"/>
                    <a:gd name="T18" fmla="*/ 32 w 66"/>
                    <a:gd name="T19" fmla="*/ 15 h 75"/>
                    <a:gd name="T20" fmla="*/ 30 w 66"/>
                    <a:gd name="T21" fmla="*/ 15 h 75"/>
                    <a:gd name="T22" fmla="*/ 27 w 66"/>
                    <a:gd name="T23" fmla="*/ 16 h 75"/>
                    <a:gd name="T24" fmla="*/ 27 w 66"/>
                    <a:gd name="T25" fmla="*/ 16 h 75"/>
                    <a:gd name="T26" fmla="*/ 29 w 66"/>
                    <a:gd name="T27" fmla="*/ 15 h 75"/>
                    <a:gd name="T28" fmla="*/ 31 w 66"/>
                    <a:gd name="T29" fmla="*/ 14 h 75"/>
                    <a:gd name="T30" fmla="*/ 29 w 66"/>
                    <a:gd name="T31" fmla="*/ 14 h 75"/>
                    <a:gd name="T32" fmla="*/ 29 w 66"/>
                    <a:gd name="T33" fmla="*/ 14 h 75"/>
                    <a:gd name="T34" fmla="*/ 26 w 66"/>
                    <a:gd name="T35" fmla="*/ 14 h 75"/>
                    <a:gd name="T36" fmla="*/ 22 w 66"/>
                    <a:gd name="T37" fmla="*/ 12 h 75"/>
                    <a:gd name="T38" fmla="*/ 19 w 66"/>
                    <a:gd name="T39" fmla="*/ 12 h 75"/>
                    <a:gd name="T40" fmla="*/ 8 w 66"/>
                    <a:gd name="T41" fmla="*/ 14 h 75"/>
                    <a:gd name="T42" fmla="*/ 1 w 66"/>
                    <a:gd name="T43" fmla="*/ 23 h 75"/>
                    <a:gd name="T44" fmla="*/ 8 w 66"/>
                    <a:gd name="T45" fmla="*/ 65 h 75"/>
                    <a:gd name="T46" fmla="*/ 12 w 66"/>
                    <a:gd name="T47" fmla="*/ 65 h 75"/>
                    <a:gd name="T48" fmla="*/ 14 w 66"/>
                    <a:gd name="T49" fmla="*/ 67 h 75"/>
                    <a:gd name="T50" fmla="*/ 16 w 66"/>
                    <a:gd name="T51" fmla="*/ 68 h 75"/>
                    <a:gd name="T52" fmla="*/ 19 w 66"/>
                    <a:gd name="T53" fmla="*/ 71 h 75"/>
                    <a:gd name="T54" fmla="*/ 22 w 66"/>
                    <a:gd name="T55" fmla="*/ 71 h 75"/>
                    <a:gd name="T56" fmla="*/ 26 w 66"/>
                    <a:gd name="T57" fmla="*/ 72 h 75"/>
                    <a:gd name="T58" fmla="*/ 28 w 66"/>
                    <a:gd name="T59" fmla="*/ 71 h 75"/>
                    <a:gd name="T60" fmla="*/ 31 w 66"/>
                    <a:gd name="T61" fmla="*/ 72 h 75"/>
                    <a:gd name="T62" fmla="*/ 33 w 66"/>
                    <a:gd name="T63" fmla="*/ 72 h 75"/>
                    <a:gd name="T64" fmla="*/ 34 w 66"/>
                    <a:gd name="T65" fmla="*/ 70 h 75"/>
                    <a:gd name="T66" fmla="*/ 37 w 66"/>
                    <a:gd name="T67" fmla="*/ 69 h 75"/>
                    <a:gd name="T68" fmla="*/ 39 w 66"/>
                    <a:gd name="T69" fmla="*/ 72 h 75"/>
                    <a:gd name="T70" fmla="*/ 42 w 66"/>
                    <a:gd name="T71" fmla="*/ 74 h 75"/>
                    <a:gd name="T72" fmla="*/ 46 w 66"/>
                    <a:gd name="T73" fmla="*/ 73 h 75"/>
                    <a:gd name="T74" fmla="*/ 48 w 66"/>
                    <a:gd name="T75" fmla="*/ 69 h 75"/>
                    <a:gd name="T76" fmla="*/ 47 w 66"/>
                    <a:gd name="T77" fmla="*/ 67 h 75"/>
                    <a:gd name="T78" fmla="*/ 48 w 66"/>
                    <a:gd name="T79" fmla="*/ 65 h 75"/>
                    <a:gd name="T80" fmla="*/ 49 w 66"/>
                    <a:gd name="T81" fmla="*/ 61 h 75"/>
                    <a:gd name="T82" fmla="*/ 51 w 66"/>
                    <a:gd name="T83" fmla="*/ 63 h 75"/>
                    <a:gd name="T84" fmla="*/ 51 w 66"/>
                    <a:gd name="T85" fmla="*/ 63 h 75"/>
                    <a:gd name="T86" fmla="*/ 52 w 66"/>
                    <a:gd name="T87" fmla="*/ 63 h 75"/>
                    <a:gd name="T88" fmla="*/ 53 w 66"/>
                    <a:gd name="T89" fmla="*/ 62 h 75"/>
                    <a:gd name="T90" fmla="*/ 52 w 66"/>
                    <a:gd name="T91" fmla="*/ 60 h 75"/>
                    <a:gd name="T92" fmla="*/ 53 w 66"/>
                    <a:gd name="T93" fmla="*/ 59 h 75"/>
                    <a:gd name="T94" fmla="*/ 53 w 66"/>
                    <a:gd name="T95" fmla="*/ 56 h 75"/>
                    <a:gd name="T96" fmla="*/ 55 w 66"/>
                    <a:gd name="T97" fmla="*/ 55 h 75"/>
                    <a:gd name="T98" fmla="*/ 57 w 66"/>
                    <a:gd name="T99" fmla="*/ 52 h 75"/>
                    <a:gd name="T100" fmla="*/ 59 w 66"/>
                    <a:gd name="T101" fmla="*/ 52 h 75"/>
                    <a:gd name="T102" fmla="*/ 61 w 66"/>
                    <a:gd name="T103" fmla="*/ 51 h 75"/>
                    <a:gd name="T104" fmla="*/ 64 w 66"/>
                    <a:gd name="T105" fmla="*/ 46 h 75"/>
                    <a:gd name="T106" fmla="*/ 64 w 66"/>
                    <a:gd name="T107" fmla="*/ 44 h 75"/>
                    <a:gd name="T108" fmla="*/ 64 w 66"/>
                    <a:gd name="T109" fmla="*/ 43 h 75"/>
                    <a:gd name="T110" fmla="*/ 64 w 66"/>
                    <a:gd name="T111" fmla="*/ 41 h 75"/>
                    <a:gd name="T112" fmla="*/ 65 w 66"/>
                    <a:gd name="T113" fmla="*/ 40 h 75"/>
                    <a:gd name="T114" fmla="*/ 65 w 66"/>
                    <a:gd name="T115" fmla="*/ 38 h 75"/>
                    <a:gd name="T116" fmla="*/ 65 w 66"/>
                    <a:gd name="T117" fmla="*/ 3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 h="75">
                      <a:moveTo>
                        <a:pt x="66" y="32"/>
                      </a:moveTo>
                      <a:cubicBezTo>
                        <a:pt x="66" y="32"/>
                        <a:pt x="66" y="32"/>
                        <a:pt x="66" y="32"/>
                      </a:cubicBezTo>
                      <a:cubicBezTo>
                        <a:pt x="66" y="31"/>
                        <a:pt x="66" y="31"/>
                        <a:pt x="66" y="31"/>
                      </a:cubicBezTo>
                      <a:cubicBezTo>
                        <a:pt x="66" y="31"/>
                        <a:pt x="66" y="31"/>
                        <a:pt x="66" y="31"/>
                      </a:cubicBezTo>
                      <a:cubicBezTo>
                        <a:pt x="66" y="31"/>
                        <a:pt x="66" y="31"/>
                        <a:pt x="66" y="31"/>
                      </a:cubicBezTo>
                      <a:cubicBezTo>
                        <a:pt x="66" y="31"/>
                        <a:pt x="66" y="31"/>
                        <a:pt x="66" y="31"/>
                      </a:cubicBezTo>
                      <a:cubicBezTo>
                        <a:pt x="65" y="31"/>
                        <a:pt x="65" y="31"/>
                        <a:pt x="65" y="31"/>
                      </a:cubicBezTo>
                      <a:cubicBezTo>
                        <a:pt x="65" y="31"/>
                        <a:pt x="65" y="31"/>
                        <a:pt x="65" y="31"/>
                      </a:cubicBezTo>
                      <a:cubicBezTo>
                        <a:pt x="65" y="31"/>
                        <a:pt x="65" y="31"/>
                        <a:pt x="65" y="31"/>
                      </a:cubicBezTo>
                      <a:cubicBezTo>
                        <a:pt x="66" y="30"/>
                        <a:pt x="66" y="30"/>
                        <a:pt x="66" y="30"/>
                      </a:cubicBezTo>
                      <a:cubicBezTo>
                        <a:pt x="66" y="30"/>
                        <a:pt x="66" y="30"/>
                        <a:pt x="66" y="30"/>
                      </a:cubicBezTo>
                      <a:cubicBezTo>
                        <a:pt x="65" y="29"/>
                        <a:pt x="65" y="29"/>
                        <a:pt x="65" y="29"/>
                      </a:cubicBezTo>
                      <a:cubicBezTo>
                        <a:pt x="65" y="29"/>
                        <a:pt x="65" y="29"/>
                        <a:pt x="65" y="29"/>
                      </a:cubicBezTo>
                      <a:cubicBezTo>
                        <a:pt x="65" y="28"/>
                        <a:pt x="65" y="28"/>
                        <a:pt x="65" y="28"/>
                      </a:cubicBezTo>
                      <a:cubicBezTo>
                        <a:pt x="64" y="28"/>
                        <a:pt x="64" y="28"/>
                        <a:pt x="64" y="28"/>
                      </a:cubicBezTo>
                      <a:cubicBezTo>
                        <a:pt x="64" y="27"/>
                        <a:pt x="64" y="27"/>
                        <a:pt x="64" y="27"/>
                      </a:cubicBezTo>
                      <a:cubicBezTo>
                        <a:pt x="64" y="27"/>
                        <a:pt x="64" y="27"/>
                        <a:pt x="64" y="27"/>
                      </a:cubicBezTo>
                      <a:cubicBezTo>
                        <a:pt x="64" y="27"/>
                        <a:pt x="64" y="27"/>
                        <a:pt x="64" y="27"/>
                      </a:cubicBezTo>
                      <a:cubicBezTo>
                        <a:pt x="65" y="27"/>
                        <a:pt x="65" y="27"/>
                        <a:pt x="65" y="27"/>
                      </a:cubicBezTo>
                      <a:cubicBezTo>
                        <a:pt x="65" y="26"/>
                        <a:pt x="65" y="26"/>
                        <a:pt x="65" y="26"/>
                      </a:cubicBezTo>
                      <a:cubicBezTo>
                        <a:pt x="65" y="27"/>
                        <a:pt x="65" y="27"/>
                        <a:pt x="65" y="27"/>
                      </a:cubicBezTo>
                      <a:cubicBezTo>
                        <a:pt x="66" y="26"/>
                        <a:pt x="66" y="26"/>
                        <a:pt x="66" y="26"/>
                      </a:cubicBezTo>
                      <a:cubicBezTo>
                        <a:pt x="66" y="26"/>
                        <a:pt x="66" y="26"/>
                        <a:pt x="66" y="26"/>
                      </a:cubicBezTo>
                      <a:cubicBezTo>
                        <a:pt x="65" y="17"/>
                        <a:pt x="63" y="9"/>
                        <a:pt x="61" y="0"/>
                      </a:cubicBezTo>
                      <a:cubicBezTo>
                        <a:pt x="58" y="2"/>
                        <a:pt x="58" y="2"/>
                        <a:pt x="58" y="2"/>
                      </a:cubicBezTo>
                      <a:cubicBezTo>
                        <a:pt x="57" y="2"/>
                        <a:pt x="57" y="2"/>
                        <a:pt x="57" y="2"/>
                      </a:cubicBezTo>
                      <a:cubicBezTo>
                        <a:pt x="57" y="2"/>
                        <a:pt x="57" y="2"/>
                        <a:pt x="57" y="2"/>
                      </a:cubicBezTo>
                      <a:cubicBezTo>
                        <a:pt x="57" y="3"/>
                        <a:pt x="57" y="3"/>
                        <a:pt x="57" y="3"/>
                      </a:cubicBezTo>
                      <a:cubicBezTo>
                        <a:pt x="57" y="3"/>
                        <a:pt x="57" y="3"/>
                        <a:pt x="57" y="3"/>
                      </a:cubicBezTo>
                      <a:cubicBezTo>
                        <a:pt x="56" y="3"/>
                        <a:pt x="56" y="3"/>
                        <a:pt x="56" y="3"/>
                      </a:cubicBezTo>
                      <a:cubicBezTo>
                        <a:pt x="56" y="3"/>
                        <a:pt x="56" y="3"/>
                        <a:pt x="56" y="3"/>
                      </a:cubicBezTo>
                      <a:cubicBezTo>
                        <a:pt x="56" y="3"/>
                        <a:pt x="56" y="3"/>
                        <a:pt x="56" y="3"/>
                      </a:cubicBezTo>
                      <a:cubicBezTo>
                        <a:pt x="56" y="3"/>
                        <a:pt x="56" y="3"/>
                        <a:pt x="56" y="3"/>
                      </a:cubicBezTo>
                      <a:cubicBezTo>
                        <a:pt x="55" y="4"/>
                        <a:pt x="55" y="4"/>
                        <a:pt x="55" y="4"/>
                      </a:cubicBezTo>
                      <a:cubicBezTo>
                        <a:pt x="50" y="7"/>
                        <a:pt x="50" y="7"/>
                        <a:pt x="50" y="7"/>
                      </a:cubicBezTo>
                      <a:cubicBezTo>
                        <a:pt x="46" y="12"/>
                        <a:pt x="46" y="12"/>
                        <a:pt x="46" y="12"/>
                      </a:cubicBezTo>
                      <a:cubicBezTo>
                        <a:pt x="46" y="12"/>
                        <a:pt x="46" y="12"/>
                        <a:pt x="46" y="12"/>
                      </a:cubicBezTo>
                      <a:cubicBezTo>
                        <a:pt x="45" y="12"/>
                        <a:pt x="45" y="12"/>
                        <a:pt x="45" y="12"/>
                      </a:cubicBezTo>
                      <a:cubicBezTo>
                        <a:pt x="45" y="13"/>
                        <a:pt x="45" y="13"/>
                        <a:pt x="45" y="13"/>
                      </a:cubicBezTo>
                      <a:cubicBezTo>
                        <a:pt x="44" y="12"/>
                        <a:pt x="44" y="12"/>
                        <a:pt x="44" y="12"/>
                      </a:cubicBezTo>
                      <a:cubicBezTo>
                        <a:pt x="44" y="12"/>
                        <a:pt x="44" y="12"/>
                        <a:pt x="44" y="12"/>
                      </a:cubicBezTo>
                      <a:cubicBezTo>
                        <a:pt x="44" y="12"/>
                        <a:pt x="44" y="12"/>
                        <a:pt x="44" y="12"/>
                      </a:cubicBezTo>
                      <a:cubicBezTo>
                        <a:pt x="44" y="13"/>
                        <a:pt x="44" y="13"/>
                        <a:pt x="44" y="13"/>
                      </a:cubicBezTo>
                      <a:cubicBezTo>
                        <a:pt x="44" y="13"/>
                        <a:pt x="44" y="13"/>
                        <a:pt x="44" y="13"/>
                      </a:cubicBezTo>
                      <a:cubicBezTo>
                        <a:pt x="43" y="13"/>
                        <a:pt x="43" y="13"/>
                        <a:pt x="43" y="13"/>
                      </a:cubicBezTo>
                      <a:cubicBezTo>
                        <a:pt x="41" y="13"/>
                        <a:pt x="41" y="13"/>
                        <a:pt x="41" y="13"/>
                      </a:cubicBezTo>
                      <a:cubicBezTo>
                        <a:pt x="41" y="13"/>
                        <a:pt x="41" y="13"/>
                        <a:pt x="41" y="13"/>
                      </a:cubicBezTo>
                      <a:cubicBezTo>
                        <a:pt x="39" y="14"/>
                        <a:pt x="39" y="14"/>
                        <a:pt x="39" y="14"/>
                      </a:cubicBezTo>
                      <a:cubicBezTo>
                        <a:pt x="38" y="15"/>
                        <a:pt x="38" y="15"/>
                        <a:pt x="38" y="15"/>
                      </a:cubicBezTo>
                      <a:cubicBezTo>
                        <a:pt x="37" y="15"/>
                        <a:pt x="37" y="15"/>
                        <a:pt x="37" y="15"/>
                      </a:cubicBezTo>
                      <a:cubicBezTo>
                        <a:pt x="36" y="15"/>
                        <a:pt x="36" y="15"/>
                        <a:pt x="36" y="15"/>
                      </a:cubicBezTo>
                      <a:cubicBezTo>
                        <a:pt x="36" y="15"/>
                        <a:pt x="36" y="15"/>
                        <a:pt x="36" y="15"/>
                      </a:cubicBezTo>
                      <a:cubicBezTo>
                        <a:pt x="36" y="16"/>
                        <a:pt x="36" y="16"/>
                        <a:pt x="36" y="16"/>
                      </a:cubicBezTo>
                      <a:cubicBezTo>
                        <a:pt x="35" y="16"/>
                        <a:pt x="35" y="16"/>
                        <a:pt x="35" y="16"/>
                      </a:cubicBezTo>
                      <a:cubicBezTo>
                        <a:pt x="35" y="16"/>
                        <a:pt x="35" y="16"/>
                        <a:pt x="35" y="16"/>
                      </a:cubicBezTo>
                      <a:cubicBezTo>
                        <a:pt x="34" y="16"/>
                        <a:pt x="34" y="16"/>
                        <a:pt x="34" y="16"/>
                      </a:cubicBezTo>
                      <a:cubicBezTo>
                        <a:pt x="34" y="16"/>
                        <a:pt x="34" y="16"/>
                        <a:pt x="34" y="16"/>
                      </a:cubicBezTo>
                      <a:cubicBezTo>
                        <a:pt x="33" y="15"/>
                        <a:pt x="33" y="15"/>
                        <a:pt x="33"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1" y="15"/>
                        <a:pt x="31" y="15"/>
                        <a:pt x="31" y="15"/>
                      </a:cubicBezTo>
                      <a:cubicBezTo>
                        <a:pt x="32" y="15"/>
                        <a:pt x="32" y="15"/>
                        <a:pt x="32" y="15"/>
                      </a:cubicBezTo>
                      <a:cubicBezTo>
                        <a:pt x="32" y="16"/>
                        <a:pt x="32" y="16"/>
                        <a:pt x="32" y="16"/>
                      </a:cubicBezTo>
                      <a:cubicBezTo>
                        <a:pt x="33" y="16"/>
                        <a:pt x="33" y="16"/>
                        <a:pt x="33" y="16"/>
                      </a:cubicBezTo>
                      <a:cubicBezTo>
                        <a:pt x="32" y="15"/>
                        <a:pt x="32" y="15"/>
                        <a:pt x="32" y="15"/>
                      </a:cubicBezTo>
                      <a:cubicBezTo>
                        <a:pt x="32" y="15"/>
                        <a:pt x="32" y="15"/>
                        <a:pt x="32" y="15"/>
                      </a:cubicBezTo>
                      <a:cubicBezTo>
                        <a:pt x="31" y="15"/>
                        <a:pt x="31" y="15"/>
                        <a:pt x="31" y="15"/>
                      </a:cubicBezTo>
                      <a:cubicBezTo>
                        <a:pt x="31" y="15"/>
                        <a:pt x="31" y="15"/>
                        <a:pt x="31" y="15"/>
                      </a:cubicBezTo>
                      <a:cubicBezTo>
                        <a:pt x="31" y="15"/>
                        <a:pt x="31" y="15"/>
                        <a:pt x="31" y="15"/>
                      </a:cubicBezTo>
                      <a:cubicBezTo>
                        <a:pt x="31" y="16"/>
                        <a:pt x="31" y="16"/>
                        <a:pt x="31" y="16"/>
                      </a:cubicBezTo>
                      <a:cubicBezTo>
                        <a:pt x="30" y="16"/>
                        <a:pt x="30" y="16"/>
                        <a:pt x="30" y="16"/>
                      </a:cubicBezTo>
                      <a:cubicBezTo>
                        <a:pt x="30" y="16"/>
                        <a:pt x="30" y="16"/>
                        <a:pt x="30" y="16"/>
                      </a:cubicBezTo>
                      <a:cubicBezTo>
                        <a:pt x="30" y="15"/>
                        <a:pt x="30" y="15"/>
                        <a:pt x="30" y="15"/>
                      </a:cubicBezTo>
                      <a:cubicBezTo>
                        <a:pt x="29" y="16"/>
                        <a:pt x="29" y="16"/>
                        <a:pt x="29" y="16"/>
                      </a:cubicBezTo>
                      <a:cubicBezTo>
                        <a:pt x="29" y="16"/>
                        <a:pt x="29" y="16"/>
                        <a:pt x="29" y="16"/>
                      </a:cubicBezTo>
                      <a:cubicBezTo>
                        <a:pt x="28" y="17"/>
                        <a:pt x="28" y="17"/>
                        <a:pt x="28" y="17"/>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5"/>
                        <a:pt x="27" y="15"/>
                        <a:pt x="27" y="15"/>
                      </a:cubicBezTo>
                      <a:cubicBezTo>
                        <a:pt x="28" y="15"/>
                        <a:pt x="28" y="15"/>
                        <a:pt x="28" y="15"/>
                      </a:cubicBezTo>
                      <a:cubicBezTo>
                        <a:pt x="28" y="15"/>
                        <a:pt x="28" y="15"/>
                        <a:pt x="28" y="15"/>
                      </a:cubicBezTo>
                      <a:cubicBezTo>
                        <a:pt x="28" y="15"/>
                        <a:pt x="28" y="15"/>
                        <a:pt x="28" y="15"/>
                      </a:cubicBezTo>
                      <a:cubicBezTo>
                        <a:pt x="29" y="15"/>
                        <a:pt x="29" y="15"/>
                        <a:pt x="29" y="15"/>
                      </a:cubicBezTo>
                      <a:cubicBezTo>
                        <a:pt x="29" y="15"/>
                        <a:pt x="29" y="15"/>
                        <a:pt x="29" y="15"/>
                      </a:cubicBezTo>
                      <a:cubicBezTo>
                        <a:pt x="29" y="15"/>
                        <a:pt x="29" y="15"/>
                        <a:pt x="29" y="15"/>
                      </a:cubicBezTo>
                      <a:cubicBezTo>
                        <a:pt x="30" y="15"/>
                        <a:pt x="30" y="15"/>
                        <a:pt x="30" y="15"/>
                      </a:cubicBezTo>
                      <a:cubicBezTo>
                        <a:pt x="30" y="15"/>
                        <a:pt x="30" y="15"/>
                        <a:pt x="30" y="15"/>
                      </a:cubicBezTo>
                      <a:cubicBezTo>
                        <a:pt x="31" y="14"/>
                        <a:pt x="31" y="14"/>
                        <a:pt x="31" y="14"/>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4"/>
                        <a:pt x="29" y="14"/>
                        <a:pt x="29" y="14"/>
                      </a:cubicBezTo>
                      <a:cubicBezTo>
                        <a:pt x="29" y="14"/>
                        <a:pt x="29" y="14"/>
                        <a:pt x="29" y="14"/>
                      </a:cubicBezTo>
                      <a:cubicBezTo>
                        <a:pt x="29" y="14"/>
                        <a:pt x="29" y="14"/>
                        <a:pt x="29" y="14"/>
                      </a:cubicBezTo>
                      <a:cubicBezTo>
                        <a:pt x="28" y="14"/>
                        <a:pt x="28" y="14"/>
                        <a:pt x="28" y="14"/>
                      </a:cubicBezTo>
                      <a:cubicBezTo>
                        <a:pt x="28" y="15"/>
                        <a:pt x="28" y="15"/>
                        <a:pt x="28" y="15"/>
                      </a:cubicBezTo>
                      <a:cubicBezTo>
                        <a:pt x="28" y="15"/>
                        <a:pt x="28" y="15"/>
                        <a:pt x="28" y="15"/>
                      </a:cubicBezTo>
                      <a:cubicBezTo>
                        <a:pt x="27" y="14"/>
                        <a:pt x="27" y="14"/>
                        <a:pt x="27" y="14"/>
                      </a:cubicBezTo>
                      <a:cubicBezTo>
                        <a:pt x="27" y="14"/>
                        <a:pt x="27" y="14"/>
                        <a:pt x="27" y="14"/>
                      </a:cubicBezTo>
                      <a:cubicBezTo>
                        <a:pt x="26" y="14"/>
                        <a:pt x="26" y="14"/>
                        <a:pt x="26" y="14"/>
                      </a:cubicBezTo>
                      <a:cubicBezTo>
                        <a:pt x="25" y="14"/>
                        <a:pt x="25" y="14"/>
                        <a:pt x="25" y="14"/>
                      </a:cubicBezTo>
                      <a:cubicBezTo>
                        <a:pt x="25" y="13"/>
                        <a:pt x="25" y="13"/>
                        <a:pt x="25" y="13"/>
                      </a:cubicBezTo>
                      <a:cubicBezTo>
                        <a:pt x="25" y="13"/>
                        <a:pt x="25" y="13"/>
                        <a:pt x="25" y="13"/>
                      </a:cubicBezTo>
                      <a:cubicBezTo>
                        <a:pt x="24" y="13"/>
                        <a:pt x="24" y="13"/>
                        <a:pt x="24" y="13"/>
                      </a:cubicBezTo>
                      <a:cubicBezTo>
                        <a:pt x="23" y="13"/>
                        <a:pt x="23" y="13"/>
                        <a:pt x="23" y="13"/>
                      </a:cubicBezTo>
                      <a:cubicBezTo>
                        <a:pt x="23" y="13"/>
                        <a:pt x="23" y="13"/>
                        <a:pt x="23" y="13"/>
                      </a:cubicBezTo>
                      <a:cubicBezTo>
                        <a:pt x="22" y="12"/>
                        <a:pt x="22" y="12"/>
                        <a:pt x="22"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19" y="12"/>
                        <a:pt x="19" y="12"/>
                        <a:pt x="19" y="12"/>
                      </a:cubicBezTo>
                      <a:cubicBezTo>
                        <a:pt x="19" y="12"/>
                        <a:pt x="19" y="12"/>
                        <a:pt x="19" y="12"/>
                      </a:cubicBezTo>
                      <a:cubicBezTo>
                        <a:pt x="19" y="12"/>
                        <a:pt x="19" y="12"/>
                        <a:pt x="19" y="12"/>
                      </a:cubicBezTo>
                      <a:cubicBezTo>
                        <a:pt x="18" y="12"/>
                        <a:pt x="18" y="12"/>
                        <a:pt x="18" y="12"/>
                      </a:cubicBezTo>
                      <a:cubicBezTo>
                        <a:pt x="17" y="12"/>
                        <a:pt x="17" y="12"/>
                        <a:pt x="17" y="12"/>
                      </a:cubicBezTo>
                      <a:cubicBezTo>
                        <a:pt x="15" y="13"/>
                        <a:pt x="14" y="13"/>
                        <a:pt x="13" y="13"/>
                      </a:cubicBezTo>
                      <a:cubicBezTo>
                        <a:pt x="12" y="13"/>
                        <a:pt x="11" y="13"/>
                        <a:pt x="11" y="13"/>
                      </a:cubicBezTo>
                      <a:cubicBezTo>
                        <a:pt x="9" y="14"/>
                        <a:pt x="9" y="14"/>
                        <a:pt x="9" y="14"/>
                      </a:cubicBezTo>
                      <a:cubicBezTo>
                        <a:pt x="8" y="14"/>
                        <a:pt x="8" y="14"/>
                        <a:pt x="8" y="14"/>
                      </a:cubicBezTo>
                      <a:cubicBezTo>
                        <a:pt x="7" y="14"/>
                        <a:pt x="7" y="14"/>
                        <a:pt x="7" y="14"/>
                      </a:cubicBezTo>
                      <a:cubicBezTo>
                        <a:pt x="6" y="14"/>
                        <a:pt x="6" y="14"/>
                        <a:pt x="6" y="14"/>
                      </a:cubicBezTo>
                      <a:cubicBezTo>
                        <a:pt x="4" y="15"/>
                        <a:pt x="4" y="15"/>
                        <a:pt x="4" y="15"/>
                      </a:cubicBezTo>
                      <a:cubicBezTo>
                        <a:pt x="4" y="15"/>
                        <a:pt x="3" y="15"/>
                        <a:pt x="2" y="15"/>
                      </a:cubicBezTo>
                      <a:cubicBezTo>
                        <a:pt x="1" y="15"/>
                        <a:pt x="0" y="15"/>
                        <a:pt x="0" y="15"/>
                      </a:cubicBezTo>
                      <a:cubicBezTo>
                        <a:pt x="0" y="18"/>
                        <a:pt x="0" y="20"/>
                        <a:pt x="1" y="22"/>
                      </a:cubicBezTo>
                      <a:cubicBezTo>
                        <a:pt x="1" y="23"/>
                        <a:pt x="1" y="23"/>
                        <a:pt x="1" y="23"/>
                      </a:cubicBezTo>
                      <a:cubicBezTo>
                        <a:pt x="3" y="38"/>
                        <a:pt x="5" y="52"/>
                        <a:pt x="6" y="66"/>
                      </a:cubicBezTo>
                      <a:cubicBezTo>
                        <a:pt x="7" y="66"/>
                        <a:pt x="7" y="66"/>
                        <a:pt x="7" y="66"/>
                      </a:cubicBezTo>
                      <a:cubicBezTo>
                        <a:pt x="7" y="65"/>
                        <a:pt x="7" y="65"/>
                        <a:pt x="7" y="65"/>
                      </a:cubicBezTo>
                      <a:cubicBezTo>
                        <a:pt x="7" y="65"/>
                        <a:pt x="7" y="65"/>
                        <a:pt x="7" y="65"/>
                      </a:cubicBezTo>
                      <a:cubicBezTo>
                        <a:pt x="8" y="65"/>
                        <a:pt x="8" y="65"/>
                        <a:pt x="8" y="65"/>
                      </a:cubicBezTo>
                      <a:cubicBezTo>
                        <a:pt x="8" y="65"/>
                        <a:pt x="8" y="65"/>
                        <a:pt x="8" y="65"/>
                      </a:cubicBezTo>
                      <a:cubicBezTo>
                        <a:pt x="8" y="65"/>
                        <a:pt x="8" y="65"/>
                        <a:pt x="8" y="65"/>
                      </a:cubicBezTo>
                      <a:cubicBezTo>
                        <a:pt x="8" y="65"/>
                        <a:pt x="8" y="65"/>
                        <a:pt x="8" y="65"/>
                      </a:cubicBezTo>
                      <a:cubicBezTo>
                        <a:pt x="8" y="66"/>
                        <a:pt x="8" y="66"/>
                        <a:pt x="8" y="66"/>
                      </a:cubicBezTo>
                      <a:cubicBezTo>
                        <a:pt x="9" y="66"/>
                        <a:pt x="9" y="66"/>
                        <a:pt x="9" y="66"/>
                      </a:cubicBezTo>
                      <a:cubicBezTo>
                        <a:pt x="10" y="66"/>
                        <a:pt x="10" y="66"/>
                        <a:pt x="10" y="66"/>
                      </a:cubicBezTo>
                      <a:cubicBezTo>
                        <a:pt x="11" y="65"/>
                        <a:pt x="11" y="65"/>
                        <a:pt x="11" y="65"/>
                      </a:cubicBezTo>
                      <a:cubicBezTo>
                        <a:pt x="12" y="65"/>
                        <a:pt x="12" y="65"/>
                        <a:pt x="12" y="65"/>
                      </a:cubicBezTo>
                      <a:cubicBezTo>
                        <a:pt x="12" y="65"/>
                        <a:pt x="12" y="65"/>
                        <a:pt x="12" y="65"/>
                      </a:cubicBezTo>
                      <a:cubicBezTo>
                        <a:pt x="12" y="66"/>
                        <a:pt x="12" y="66"/>
                        <a:pt x="12" y="66"/>
                      </a:cubicBezTo>
                      <a:cubicBezTo>
                        <a:pt x="13" y="66"/>
                        <a:pt x="13" y="66"/>
                        <a:pt x="13" y="66"/>
                      </a:cubicBezTo>
                      <a:cubicBezTo>
                        <a:pt x="13" y="66"/>
                        <a:pt x="13" y="66"/>
                        <a:pt x="13" y="66"/>
                      </a:cubicBezTo>
                      <a:cubicBezTo>
                        <a:pt x="13" y="66"/>
                        <a:pt x="13" y="66"/>
                        <a:pt x="13" y="66"/>
                      </a:cubicBezTo>
                      <a:cubicBezTo>
                        <a:pt x="13" y="66"/>
                        <a:pt x="13" y="66"/>
                        <a:pt x="13" y="66"/>
                      </a:cubicBezTo>
                      <a:cubicBezTo>
                        <a:pt x="14" y="66"/>
                        <a:pt x="14" y="66"/>
                        <a:pt x="14" y="66"/>
                      </a:cubicBezTo>
                      <a:cubicBezTo>
                        <a:pt x="14" y="67"/>
                        <a:pt x="14" y="67"/>
                        <a:pt x="14" y="67"/>
                      </a:cubicBezTo>
                      <a:cubicBezTo>
                        <a:pt x="15" y="67"/>
                        <a:pt x="15" y="67"/>
                        <a:pt x="15" y="67"/>
                      </a:cubicBezTo>
                      <a:cubicBezTo>
                        <a:pt x="15" y="67"/>
                        <a:pt x="15" y="67"/>
                        <a:pt x="15" y="67"/>
                      </a:cubicBezTo>
                      <a:cubicBezTo>
                        <a:pt x="15" y="68"/>
                        <a:pt x="15" y="68"/>
                        <a:pt x="15" y="68"/>
                      </a:cubicBezTo>
                      <a:cubicBezTo>
                        <a:pt x="15" y="68"/>
                        <a:pt x="15" y="68"/>
                        <a:pt x="15" y="68"/>
                      </a:cubicBezTo>
                      <a:cubicBezTo>
                        <a:pt x="15" y="68"/>
                        <a:pt x="15" y="68"/>
                        <a:pt x="15" y="68"/>
                      </a:cubicBezTo>
                      <a:cubicBezTo>
                        <a:pt x="15" y="68"/>
                        <a:pt x="15" y="68"/>
                        <a:pt x="15" y="68"/>
                      </a:cubicBezTo>
                      <a:cubicBezTo>
                        <a:pt x="16" y="68"/>
                        <a:pt x="16" y="68"/>
                        <a:pt x="16" y="68"/>
                      </a:cubicBezTo>
                      <a:cubicBezTo>
                        <a:pt x="16" y="69"/>
                        <a:pt x="16" y="69"/>
                        <a:pt x="16" y="69"/>
                      </a:cubicBezTo>
                      <a:cubicBezTo>
                        <a:pt x="16" y="69"/>
                        <a:pt x="16" y="69"/>
                        <a:pt x="16" y="69"/>
                      </a:cubicBezTo>
                      <a:cubicBezTo>
                        <a:pt x="16" y="69"/>
                        <a:pt x="16" y="69"/>
                        <a:pt x="16" y="69"/>
                      </a:cubicBezTo>
                      <a:cubicBezTo>
                        <a:pt x="16" y="70"/>
                        <a:pt x="16" y="70"/>
                        <a:pt x="16" y="70"/>
                      </a:cubicBezTo>
                      <a:cubicBezTo>
                        <a:pt x="16" y="70"/>
                        <a:pt x="16" y="70"/>
                        <a:pt x="16" y="70"/>
                      </a:cubicBezTo>
                      <a:cubicBezTo>
                        <a:pt x="17" y="70"/>
                        <a:pt x="17" y="70"/>
                        <a:pt x="17" y="70"/>
                      </a:cubicBezTo>
                      <a:cubicBezTo>
                        <a:pt x="19" y="71"/>
                        <a:pt x="19" y="71"/>
                        <a:pt x="19" y="71"/>
                      </a:cubicBezTo>
                      <a:cubicBezTo>
                        <a:pt x="19" y="71"/>
                        <a:pt x="19" y="71"/>
                        <a:pt x="19" y="71"/>
                      </a:cubicBezTo>
                      <a:cubicBezTo>
                        <a:pt x="20" y="70"/>
                        <a:pt x="20" y="70"/>
                        <a:pt x="20" y="70"/>
                      </a:cubicBezTo>
                      <a:cubicBezTo>
                        <a:pt x="21" y="70"/>
                        <a:pt x="21" y="70"/>
                        <a:pt x="21" y="70"/>
                      </a:cubicBezTo>
                      <a:cubicBezTo>
                        <a:pt x="21" y="71"/>
                        <a:pt x="21" y="71"/>
                        <a:pt x="21" y="71"/>
                      </a:cubicBezTo>
                      <a:cubicBezTo>
                        <a:pt x="22" y="71"/>
                        <a:pt x="22" y="71"/>
                        <a:pt x="22" y="71"/>
                      </a:cubicBezTo>
                      <a:cubicBezTo>
                        <a:pt x="22" y="71"/>
                        <a:pt x="22" y="71"/>
                        <a:pt x="22" y="71"/>
                      </a:cubicBezTo>
                      <a:cubicBezTo>
                        <a:pt x="22" y="71"/>
                        <a:pt x="22" y="71"/>
                        <a:pt x="22" y="71"/>
                      </a:cubicBezTo>
                      <a:cubicBezTo>
                        <a:pt x="23" y="72"/>
                        <a:pt x="23" y="72"/>
                        <a:pt x="23" y="72"/>
                      </a:cubicBezTo>
                      <a:cubicBezTo>
                        <a:pt x="24" y="72"/>
                        <a:pt x="24" y="72"/>
                        <a:pt x="24" y="72"/>
                      </a:cubicBezTo>
                      <a:cubicBezTo>
                        <a:pt x="25" y="73"/>
                        <a:pt x="25" y="73"/>
                        <a:pt x="25" y="73"/>
                      </a:cubicBezTo>
                      <a:cubicBezTo>
                        <a:pt x="25" y="73"/>
                        <a:pt x="25" y="73"/>
                        <a:pt x="25" y="73"/>
                      </a:cubicBezTo>
                      <a:cubicBezTo>
                        <a:pt x="26" y="73"/>
                        <a:pt x="26" y="73"/>
                        <a:pt x="26" y="73"/>
                      </a:cubicBezTo>
                      <a:cubicBezTo>
                        <a:pt x="26" y="72"/>
                        <a:pt x="26" y="72"/>
                        <a:pt x="26" y="72"/>
                      </a:cubicBezTo>
                      <a:cubicBezTo>
                        <a:pt x="26" y="72"/>
                        <a:pt x="26" y="72"/>
                        <a:pt x="26" y="72"/>
                      </a:cubicBezTo>
                      <a:cubicBezTo>
                        <a:pt x="26" y="72"/>
                        <a:pt x="26" y="72"/>
                        <a:pt x="26" y="72"/>
                      </a:cubicBezTo>
                      <a:cubicBezTo>
                        <a:pt x="26" y="72"/>
                        <a:pt x="26" y="72"/>
                        <a:pt x="26" y="72"/>
                      </a:cubicBezTo>
                      <a:cubicBezTo>
                        <a:pt x="27" y="71"/>
                        <a:pt x="27" y="71"/>
                        <a:pt x="27" y="71"/>
                      </a:cubicBezTo>
                      <a:cubicBezTo>
                        <a:pt x="27" y="71"/>
                        <a:pt x="27" y="71"/>
                        <a:pt x="27" y="71"/>
                      </a:cubicBezTo>
                      <a:cubicBezTo>
                        <a:pt x="28" y="71"/>
                        <a:pt x="28" y="71"/>
                        <a:pt x="28" y="71"/>
                      </a:cubicBezTo>
                      <a:cubicBezTo>
                        <a:pt x="28" y="71"/>
                        <a:pt x="28" y="71"/>
                        <a:pt x="28" y="71"/>
                      </a:cubicBezTo>
                      <a:cubicBezTo>
                        <a:pt x="28" y="71"/>
                        <a:pt x="28" y="71"/>
                        <a:pt x="28" y="71"/>
                      </a:cubicBezTo>
                      <a:cubicBezTo>
                        <a:pt x="28" y="71"/>
                        <a:pt x="28" y="71"/>
                        <a:pt x="28" y="71"/>
                      </a:cubicBezTo>
                      <a:cubicBezTo>
                        <a:pt x="29" y="71"/>
                        <a:pt x="29" y="71"/>
                        <a:pt x="29" y="71"/>
                      </a:cubicBezTo>
                      <a:cubicBezTo>
                        <a:pt x="29" y="71"/>
                        <a:pt x="29" y="71"/>
                        <a:pt x="29" y="71"/>
                      </a:cubicBezTo>
                      <a:cubicBezTo>
                        <a:pt x="30" y="72"/>
                        <a:pt x="30" y="72"/>
                        <a:pt x="30" y="72"/>
                      </a:cubicBezTo>
                      <a:cubicBezTo>
                        <a:pt x="30" y="72"/>
                        <a:pt x="30" y="72"/>
                        <a:pt x="30" y="72"/>
                      </a:cubicBezTo>
                      <a:cubicBezTo>
                        <a:pt x="30" y="72"/>
                        <a:pt x="30" y="72"/>
                        <a:pt x="30" y="72"/>
                      </a:cubicBezTo>
                      <a:cubicBezTo>
                        <a:pt x="31" y="72"/>
                        <a:pt x="31" y="72"/>
                        <a:pt x="31" y="72"/>
                      </a:cubicBezTo>
                      <a:cubicBezTo>
                        <a:pt x="31" y="72"/>
                        <a:pt x="31" y="72"/>
                        <a:pt x="31" y="72"/>
                      </a:cubicBezTo>
                      <a:cubicBezTo>
                        <a:pt x="31" y="73"/>
                        <a:pt x="31" y="73"/>
                        <a:pt x="31" y="73"/>
                      </a:cubicBezTo>
                      <a:cubicBezTo>
                        <a:pt x="31" y="72"/>
                        <a:pt x="31" y="72"/>
                        <a:pt x="31" y="72"/>
                      </a:cubicBezTo>
                      <a:cubicBezTo>
                        <a:pt x="32" y="72"/>
                        <a:pt x="32" y="72"/>
                        <a:pt x="32" y="72"/>
                      </a:cubicBezTo>
                      <a:cubicBezTo>
                        <a:pt x="32" y="72"/>
                        <a:pt x="32" y="72"/>
                        <a:pt x="32" y="72"/>
                      </a:cubicBezTo>
                      <a:cubicBezTo>
                        <a:pt x="32" y="72"/>
                        <a:pt x="32" y="72"/>
                        <a:pt x="32" y="72"/>
                      </a:cubicBezTo>
                      <a:cubicBezTo>
                        <a:pt x="33" y="72"/>
                        <a:pt x="33" y="72"/>
                        <a:pt x="33" y="72"/>
                      </a:cubicBezTo>
                      <a:cubicBezTo>
                        <a:pt x="33" y="72"/>
                        <a:pt x="33" y="72"/>
                        <a:pt x="33" y="72"/>
                      </a:cubicBezTo>
                      <a:cubicBezTo>
                        <a:pt x="33" y="72"/>
                        <a:pt x="33" y="72"/>
                        <a:pt x="33" y="72"/>
                      </a:cubicBezTo>
                      <a:cubicBezTo>
                        <a:pt x="33" y="71"/>
                        <a:pt x="33" y="71"/>
                        <a:pt x="33" y="71"/>
                      </a:cubicBezTo>
                      <a:cubicBezTo>
                        <a:pt x="34" y="71"/>
                        <a:pt x="34" y="71"/>
                        <a:pt x="34" y="71"/>
                      </a:cubicBezTo>
                      <a:cubicBezTo>
                        <a:pt x="34" y="71"/>
                        <a:pt x="34" y="71"/>
                        <a:pt x="34" y="71"/>
                      </a:cubicBezTo>
                      <a:cubicBezTo>
                        <a:pt x="34" y="71"/>
                        <a:pt x="34" y="71"/>
                        <a:pt x="34" y="71"/>
                      </a:cubicBezTo>
                      <a:cubicBezTo>
                        <a:pt x="34" y="70"/>
                        <a:pt x="34" y="70"/>
                        <a:pt x="34" y="70"/>
                      </a:cubicBezTo>
                      <a:cubicBezTo>
                        <a:pt x="34" y="70"/>
                        <a:pt x="34" y="70"/>
                        <a:pt x="34" y="70"/>
                      </a:cubicBezTo>
                      <a:cubicBezTo>
                        <a:pt x="34" y="70"/>
                        <a:pt x="34" y="70"/>
                        <a:pt x="34" y="70"/>
                      </a:cubicBezTo>
                      <a:cubicBezTo>
                        <a:pt x="35" y="70"/>
                        <a:pt x="35" y="70"/>
                        <a:pt x="35" y="70"/>
                      </a:cubicBezTo>
                      <a:cubicBezTo>
                        <a:pt x="35" y="70"/>
                        <a:pt x="35" y="70"/>
                        <a:pt x="35" y="70"/>
                      </a:cubicBezTo>
                      <a:cubicBezTo>
                        <a:pt x="35" y="69"/>
                        <a:pt x="35" y="69"/>
                        <a:pt x="35" y="69"/>
                      </a:cubicBezTo>
                      <a:cubicBezTo>
                        <a:pt x="36" y="69"/>
                        <a:pt x="36" y="69"/>
                        <a:pt x="36" y="69"/>
                      </a:cubicBezTo>
                      <a:cubicBezTo>
                        <a:pt x="37" y="69"/>
                        <a:pt x="37" y="69"/>
                        <a:pt x="37" y="69"/>
                      </a:cubicBezTo>
                      <a:cubicBezTo>
                        <a:pt x="37" y="69"/>
                        <a:pt x="37" y="69"/>
                        <a:pt x="37" y="69"/>
                      </a:cubicBezTo>
                      <a:cubicBezTo>
                        <a:pt x="37" y="69"/>
                        <a:pt x="37" y="69"/>
                        <a:pt x="37" y="69"/>
                      </a:cubicBezTo>
                      <a:cubicBezTo>
                        <a:pt x="37" y="69"/>
                        <a:pt x="37" y="69"/>
                        <a:pt x="37" y="69"/>
                      </a:cubicBezTo>
                      <a:cubicBezTo>
                        <a:pt x="37" y="70"/>
                        <a:pt x="37" y="70"/>
                        <a:pt x="37" y="70"/>
                      </a:cubicBezTo>
                      <a:cubicBezTo>
                        <a:pt x="38" y="71"/>
                        <a:pt x="38" y="71"/>
                        <a:pt x="38" y="71"/>
                      </a:cubicBezTo>
                      <a:cubicBezTo>
                        <a:pt x="38" y="72"/>
                        <a:pt x="38" y="72"/>
                        <a:pt x="38" y="72"/>
                      </a:cubicBezTo>
                      <a:cubicBezTo>
                        <a:pt x="39" y="72"/>
                        <a:pt x="39" y="72"/>
                        <a:pt x="39" y="72"/>
                      </a:cubicBezTo>
                      <a:cubicBezTo>
                        <a:pt x="40" y="72"/>
                        <a:pt x="40" y="72"/>
                        <a:pt x="40" y="72"/>
                      </a:cubicBezTo>
                      <a:cubicBezTo>
                        <a:pt x="40" y="72"/>
                        <a:pt x="40" y="72"/>
                        <a:pt x="40" y="72"/>
                      </a:cubicBezTo>
                      <a:cubicBezTo>
                        <a:pt x="42" y="73"/>
                        <a:pt x="42" y="73"/>
                        <a:pt x="42" y="73"/>
                      </a:cubicBezTo>
                      <a:cubicBezTo>
                        <a:pt x="42" y="74"/>
                        <a:pt x="42" y="74"/>
                        <a:pt x="42" y="74"/>
                      </a:cubicBezTo>
                      <a:cubicBezTo>
                        <a:pt x="42" y="74"/>
                        <a:pt x="42" y="74"/>
                        <a:pt x="42" y="74"/>
                      </a:cubicBezTo>
                      <a:cubicBezTo>
                        <a:pt x="42" y="74"/>
                        <a:pt x="42" y="74"/>
                        <a:pt x="42" y="74"/>
                      </a:cubicBezTo>
                      <a:cubicBezTo>
                        <a:pt x="42" y="74"/>
                        <a:pt x="42" y="74"/>
                        <a:pt x="42" y="74"/>
                      </a:cubicBezTo>
                      <a:cubicBezTo>
                        <a:pt x="43" y="75"/>
                        <a:pt x="43" y="75"/>
                        <a:pt x="43" y="75"/>
                      </a:cubicBezTo>
                      <a:cubicBezTo>
                        <a:pt x="44" y="74"/>
                        <a:pt x="44" y="74"/>
                        <a:pt x="44" y="74"/>
                      </a:cubicBezTo>
                      <a:cubicBezTo>
                        <a:pt x="45" y="74"/>
                        <a:pt x="45" y="74"/>
                        <a:pt x="45" y="74"/>
                      </a:cubicBezTo>
                      <a:cubicBezTo>
                        <a:pt x="46" y="73"/>
                        <a:pt x="46" y="73"/>
                        <a:pt x="46" y="73"/>
                      </a:cubicBezTo>
                      <a:cubicBezTo>
                        <a:pt x="46" y="73"/>
                        <a:pt x="46" y="73"/>
                        <a:pt x="46" y="73"/>
                      </a:cubicBezTo>
                      <a:cubicBezTo>
                        <a:pt x="46" y="73"/>
                        <a:pt x="46" y="73"/>
                        <a:pt x="46" y="73"/>
                      </a:cubicBezTo>
                      <a:cubicBezTo>
                        <a:pt x="46" y="73"/>
                        <a:pt x="46" y="73"/>
                        <a:pt x="46" y="73"/>
                      </a:cubicBezTo>
                      <a:cubicBezTo>
                        <a:pt x="46" y="71"/>
                        <a:pt x="46" y="71"/>
                        <a:pt x="46" y="71"/>
                      </a:cubicBezTo>
                      <a:cubicBezTo>
                        <a:pt x="47" y="70"/>
                        <a:pt x="47" y="70"/>
                        <a:pt x="47" y="70"/>
                      </a:cubicBezTo>
                      <a:cubicBezTo>
                        <a:pt x="47" y="70"/>
                        <a:pt x="47" y="70"/>
                        <a:pt x="47" y="70"/>
                      </a:cubicBezTo>
                      <a:cubicBezTo>
                        <a:pt x="47" y="70"/>
                        <a:pt x="47" y="70"/>
                        <a:pt x="47" y="70"/>
                      </a:cubicBezTo>
                      <a:cubicBezTo>
                        <a:pt x="48" y="70"/>
                        <a:pt x="48" y="70"/>
                        <a:pt x="48" y="70"/>
                      </a:cubicBezTo>
                      <a:cubicBezTo>
                        <a:pt x="48" y="70"/>
                        <a:pt x="48" y="70"/>
                        <a:pt x="48" y="70"/>
                      </a:cubicBezTo>
                      <a:cubicBezTo>
                        <a:pt x="48" y="69"/>
                        <a:pt x="48" y="69"/>
                        <a:pt x="48" y="69"/>
                      </a:cubicBezTo>
                      <a:cubicBezTo>
                        <a:pt x="48" y="69"/>
                        <a:pt x="48" y="69"/>
                        <a:pt x="48" y="69"/>
                      </a:cubicBezTo>
                      <a:cubicBezTo>
                        <a:pt x="48" y="69"/>
                        <a:pt x="48" y="69"/>
                        <a:pt x="48" y="69"/>
                      </a:cubicBezTo>
                      <a:cubicBezTo>
                        <a:pt x="48" y="69"/>
                        <a:pt x="48" y="69"/>
                        <a:pt x="48" y="69"/>
                      </a:cubicBezTo>
                      <a:cubicBezTo>
                        <a:pt x="48" y="68"/>
                        <a:pt x="48" y="68"/>
                        <a:pt x="48" y="68"/>
                      </a:cubicBezTo>
                      <a:cubicBezTo>
                        <a:pt x="48" y="68"/>
                        <a:pt x="48" y="68"/>
                        <a:pt x="48" y="68"/>
                      </a:cubicBezTo>
                      <a:cubicBezTo>
                        <a:pt x="48" y="68"/>
                        <a:pt x="48" y="68"/>
                        <a:pt x="48" y="68"/>
                      </a:cubicBezTo>
                      <a:cubicBezTo>
                        <a:pt x="47" y="67"/>
                        <a:pt x="47" y="67"/>
                        <a:pt x="47" y="67"/>
                      </a:cubicBezTo>
                      <a:cubicBezTo>
                        <a:pt x="47" y="67"/>
                        <a:pt x="47" y="67"/>
                        <a:pt x="47" y="67"/>
                      </a:cubicBezTo>
                      <a:cubicBezTo>
                        <a:pt x="47" y="67"/>
                        <a:pt x="47" y="67"/>
                        <a:pt x="47" y="67"/>
                      </a:cubicBezTo>
                      <a:cubicBezTo>
                        <a:pt x="47" y="66"/>
                        <a:pt x="47" y="66"/>
                        <a:pt x="47" y="66"/>
                      </a:cubicBezTo>
                      <a:cubicBezTo>
                        <a:pt x="47" y="66"/>
                        <a:pt x="47" y="66"/>
                        <a:pt x="47" y="66"/>
                      </a:cubicBezTo>
                      <a:cubicBezTo>
                        <a:pt x="47" y="66"/>
                        <a:pt x="47" y="66"/>
                        <a:pt x="47" y="66"/>
                      </a:cubicBezTo>
                      <a:cubicBezTo>
                        <a:pt x="48" y="65"/>
                        <a:pt x="48" y="65"/>
                        <a:pt x="48" y="65"/>
                      </a:cubicBezTo>
                      <a:cubicBezTo>
                        <a:pt x="48" y="65"/>
                        <a:pt x="48" y="65"/>
                        <a:pt x="48" y="65"/>
                      </a:cubicBezTo>
                      <a:cubicBezTo>
                        <a:pt x="48" y="65"/>
                        <a:pt x="48" y="65"/>
                        <a:pt x="48" y="65"/>
                      </a:cubicBezTo>
                      <a:cubicBezTo>
                        <a:pt x="48" y="64"/>
                        <a:pt x="48" y="64"/>
                        <a:pt x="48" y="64"/>
                      </a:cubicBezTo>
                      <a:cubicBezTo>
                        <a:pt x="48" y="63"/>
                        <a:pt x="48" y="63"/>
                        <a:pt x="48" y="63"/>
                      </a:cubicBezTo>
                      <a:cubicBezTo>
                        <a:pt x="48" y="62"/>
                        <a:pt x="48" y="62"/>
                        <a:pt x="48" y="62"/>
                      </a:cubicBezTo>
                      <a:cubicBezTo>
                        <a:pt x="49" y="62"/>
                        <a:pt x="49" y="62"/>
                        <a:pt x="49" y="62"/>
                      </a:cubicBezTo>
                      <a:cubicBezTo>
                        <a:pt x="49" y="61"/>
                        <a:pt x="49" y="61"/>
                        <a:pt x="49" y="61"/>
                      </a:cubicBezTo>
                      <a:cubicBezTo>
                        <a:pt x="49" y="61"/>
                        <a:pt x="49" y="61"/>
                        <a:pt x="49" y="61"/>
                      </a:cubicBezTo>
                      <a:cubicBezTo>
                        <a:pt x="50" y="61"/>
                        <a:pt x="50" y="61"/>
                        <a:pt x="50" y="61"/>
                      </a:cubicBezTo>
                      <a:cubicBezTo>
                        <a:pt x="50" y="62"/>
                        <a:pt x="50" y="62"/>
                        <a:pt x="50" y="62"/>
                      </a:cubicBezTo>
                      <a:cubicBezTo>
                        <a:pt x="50" y="62"/>
                        <a:pt x="50" y="62"/>
                        <a:pt x="50" y="62"/>
                      </a:cubicBezTo>
                      <a:cubicBezTo>
                        <a:pt x="51" y="62"/>
                        <a:pt x="51" y="62"/>
                        <a:pt x="51" y="62"/>
                      </a:cubicBezTo>
                      <a:cubicBezTo>
                        <a:pt x="51" y="62"/>
                        <a:pt x="51" y="62"/>
                        <a:pt x="51" y="62"/>
                      </a:cubicBezTo>
                      <a:cubicBezTo>
                        <a:pt x="51" y="62"/>
                        <a:pt x="51" y="62"/>
                        <a:pt x="51" y="62"/>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4"/>
                        <a:pt x="51" y="64"/>
                        <a:pt x="51" y="64"/>
                      </a:cubicBezTo>
                      <a:cubicBezTo>
                        <a:pt x="51" y="64"/>
                        <a:pt x="51" y="64"/>
                        <a:pt x="51" y="64"/>
                      </a:cubicBezTo>
                      <a:cubicBezTo>
                        <a:pt x="51" y="64"/>
                        <a:pt x="51" y="64"/>
                        <a:pt x="51" y="64"/>
                      </a:cubicBezTo>
                      <a:cubicBezTo>
                        <a:pt x="52" y="64"/>
                        <a:pt x="52" y="64"/>
                        <a:pt x="52" y="64"/>
                      </a:cubicBezTo>
                      <a:cubicBezTo>
                        <a:pt x="52" y="63"/>
                        <a:pt x="52" y="63"/>
                        <a:pt x="52" y="63"/>
                      </a:cubicBezTo>
                      <a:cubicBezTo>
                        <a:pt x="52" y="63"/>
                        <a:pt x="52" y="63"/>
                        <a:pt x="52" y="63"/>
                      </a:cubicBezTo>
                      <a:cubicBezTo>
                        <a:pt x="52" y="62"/>
                        <a:pt x="52" y="62"/>
                        <a:pt x="52" y="62"/>
                      </a:cubicBezTo>
                      <a:cubicBezTo>
                        <a:pt x="52" y="62"/>
                        <a:pt x="52" y="62"/>
                        <a:pt x="52" y="62"/>
                      </a:cubicBezTo>
                      <a:cubicBezTo>
                        <a:pt x="52" y="62"/>
                        <a:pt x="52" y="62"/>
                        <a:pt x="52" y="62"/>
                      </a:cubicBezTo>
                      <a:cubicBezTo>
                        <a:pt x="52" y="62"/>
                        <a:pt x="52" y="62"/>
                        <a:pt x="52" y="62"/>
                      </a:cubicBezTo>
                      <a:cubicBezTo>
                        <a:pt x="53" y="62"/>
                        <a:pt x="53" y="62"/>
                        <a:pt x="53" y="62"/>
                      </a:cubicBezTo>
                      <a:cubicBezTo>
                        <a:pt x="53" y="62"/>
                        <a:pt x="53" y="62"/>
                        <a:pt x="53" y="62"/>
                      </a:cubicBezTo>
                      <a:cubicBezTo>
                        <a:pt x="53" y="62"/>
                        <a:pt x="53" y="62"/>
                        <a:pt x="53" y="62"/>
                      </a:cubicBezTo>
                      <a:cubicBezTo>
                        <a:pt x="53" y="62"/>
                        <a:pt x="53" y="62"/>
                        <a:pt x="53" y="62"/>
                      </a:cubicBezTo>
                      <a:cubicBezTo>
                        <a:pt x="53" y="62"/>
                        <a:pt x="53" y="62"/>
                        <a:pt x="53" y="62"/>
                      </a:cubicBezTo>
                      <a:cubicBezTo>
                        <a:pt x="53" y="61"/>
                        <a:pt x="53" y="61"/>
                        <a:pt x="53" y="61"/>
                      </a:cubicBezTo>
                      <a:cubicBezTo>
                        <a:pt x="53" y="61"/>
                        <a:pt x="53" y="61"/>
                        <a:pt x="53" y="61"/>
                      </a:cubicBezTo>
                      <a:cubicBezTo>
                        <a:pt x="53" y="60"/>
                        <a:pt x="53" y="60"/>
                        <a:pt x="53"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3" y="59"/>
                        <a:pt x="53" y="59"/>
                        <a:pt x="53" y="59"/>
                      </a:cubicBezTo>
                      <a:cubicBezTo>
                        <a:pt x="53" y="59"/>
                        <a:pt x="53" y="59"/>
                        <a:pt x="53" y="59"/>
                      </a:cubicBezTo>
                      <a:cubicBezTo>
                        <a:pt x="53" y="59"/>
                        <a:pt x="53" y="59"/>
                        <a:pt x="53" y="59"/>
                      </a:cubicBezTo>
                      <a:cubicBezTo>
                        <a:pt x="53" y="58"/>
                        <a:pt x="53" y="58"/>
                        <a:pt x="53" y="58"/>
                      </a:cubicBezTo>
                      <a:cubicBezTo>
                        <a:pt x="53" y="58"/>
                        <a:pt x="53" y="58"/>
                        <a:pt x="53" y="58"/>
                      </a:cubicBezTo>
                      <a:cubicBezTo>
                        <a:pt x="53" y="57"/>
                        <a:pt x="53" y="57"/>
                        <a:pt x="53" y="57"/>
                      </a:cubicBezTo>
                      <a:cubicBezTo>
                        <a:pt x="53" y="56"/>
                        <a:pt x="53" y="56"/>
                        <a:pt x="53" y="56"/>
                      </a:cubicBezTo>
                      <a:cubicBezTo>
                        <a:pt x="53" y="56"/>
                        <a:pt x="53" y="56"/>
                        <a:pt x="53" y="56"/>
                      </a:cubicBezTo>
                      <a:cubicBezTo>
                        <a:pt x="54" y="55"/>
                        <a:pt x="54" y="55"/>
                        <a:pt x="54" y="55"/>
                      </a:cubicBezTo>
                      <a:cubicBezTo>
                        <a:pt x="54" y="55"/>
                        <a:pt x="54" y="55"/>
                        <a:pt x="54" y="55"/>
                      </a:cubicBezTo>
                      <a:cubicBezTo>
                        <a:pt x="54" y="55"/>
                        <a:pt x="54" y="55"/>
                        <a:pt x="54" y="55"/>
                      </a:cubicBezTo>
                      <a:cubicBezTo>
                        <a:pt x="54" y="55"/>
                        <a:pt x="54" y="55"/>
                        <a:pt x="54" y="55"/>
                      </a:cubicBezTo>
                      <a:cubicBezTo>
                        <a:pt x="55" y="55"/>
                        <a:pt x="55" y="55"/>
                        <a:pt x="55" y="55"/>
                      </a:cubicBezTo>
                      <a:cubicBezTo>
                        <a:pt x="55" y="55"/>
                        <a:pt x="55" y="55"/>
                        <a:pt x="55" y="55"/>
                      </a:cubicBezTo>
                      <a:cubicBezTo>
                        <a:pt x="55" y="55"/>
                        <a:pt x="55" y="55"/>
                        <a:pt x="55" y="55"/>
                      </a:cubicBezTo>
                      <a:cubicBezTo>
                        <a:pt x="55" y="55"/>
                        <a:pt x="55" y="55"/>
                        <a:pt x="55" y="55"/>
                      </a:cubicBezTo>
                      <a:cubicBezTo>
                        <a:pt x="55" y="55"/>
                        <a:pt x="55" y="55"/>
                        <a:pt x="55" y="55"/>
                      </a:cubicBezTo>
                      <a:cubicBezTo>
                        <a:pt x="55" y="54"/>
                        <a:pt x="55" y="54"/>
                        <a:pt x="55" y="54"/>
                      </a:cubicBezTo>
                      <a:cubicBezTo>
                        <a:pt x="55" y="54"/>
                        <a:pt x="55" y="54"/>
                        <a:pt x="55" y="54"/>
                      </a:cubicBezTo>
                      <a:cubicBezTo>
                        <a:pt x="56" y="53"/>
                        <a:pt x="56" y="53"/>
                        <a:pt x="56" y="53"/>
                      </a:cubicBezTo>
                      <a:cubicBezTo>
                        <a:pt x="56" y="52"/>
                        <a:pt x="56" y="52"/>
                        <a:pt x="56" y="52"/>
                      </a:cubicBezTo>
                      <a:cubicBezTo>
                        <a:pt x="57" y="52"/>
                        <a:pt x="57" y="52"/>
                        <a:pt x="57" y="52"/>
                      </a:cubicBezTo>
                      <a:cubicBezTo>
                        <a:pt x="57" y="52"/>
                        <a:pt x="57" y="52"/>
                        <a:pt x="57" y="52"/>
                      </a:cubicBezTo>
                      <a:cubicBezTo>
                        <a:pt x="57" y="53"/>
                        <a:pt x="57" y="53"/>
                        <a:pt x="57" y="53"/>
                      </a:cubicBezTo>
                      <a:cubicBezTo>
                        <a:pt x="57" y="53"/>
                        <a:pt x="57" y="53"/>
                        <a:pt x="57" y="53"/>
                      </a:cubicBezTo>
                      <a:cubicBezTo>
                        <a:pt x="58" y="53"/>
                        <a:pt x="58" y="53"/>
                        <a:pt x="58" y="53"/>
                      </a:cubicBezTo>
                      <a:cubicBezTo>
                        <a:pt x="58" y="53"/>
                        <a:pt x="58" y="53"/>
                        <a:pt x="58" y="53"/>
                      </a:cubicBezTo>
                      <a:cubicBezTo>
                        <a:pt x="59" y="53"/>
                        <a:pt x="59" y="53"/>
                        <a:pt x="59" y="53"/>
                      </a:cubicBezTo>
                      <a:cubicBezTo>
                        <a:pt x="59" y="52"/>
                        <a:pt x="59" y="52"/>
                        <a:pt x="59" y="52"/>
                      </a:cubicBezTo>
                      <a:cubicBezTo>
                        <a:pt x="59" y="52"/>
                        <a:pt x="59" y="52"/>
                        <a:pt x="59" y="52"/>
                      </a:cubicBezTo>
                      <a:cubicBezTo>
                        <a:pt x="60" y="52"/>
                        <a:pt x="60" y="52"/>
                        <a:pt x="60" y="52"/>
                      </a:cubicBezTo>
                      <a:cubicBezTo>
                        <a:pt x="60" y="52"/>
                        <a:pt x="60" y="52"/>
                        <a:pt x="60" y="52"/>
                      </a:cubicBezTo>
                      <a:cubicBezTo>
                        <a:pt x="60" y="52"/>
                        <a:pt x="60" y="52"/>
                        <a:pt x="60" y="52"/>
                      </a:cubicBezTo>
                      <a:cubicBezTo>
                        <a:pt x="60" y="51"/>
                        <a:pt x="60" y="51"/>
                        <a:pt x="60" y="51"/>
                      </a:cubicBezTo>
                      <a:cubicBezTo>
                        <a:pt x="61" y="51"/>
                        <a:pt x="61" y="51"/>
                        <a:pt x="61" y="51"/>
                      </a:cubicBezTo>
                      <a:cubicBezTo>
                        <a:pt x="61" y="51"/>
                        <a:pt x="61" y="51"/>
                        <a:pt x="61" y="51"/>
                      </a:cubicBezTo>
                      <a:cubicBezTo>
                        <a:pt x="61" y="50"/>
                        <a:pt x="61" y="50"/>
                        <a:pt x="61" y="50"/>
                      </a:cubicBezTo>
                      <a:cubicBezTo>
                        <a:pt x="62" y="50"/>
                        <a:pt x="62" y="50"/>
                        <a:pt x="62" y="50"/>
                      </a:cubicBezTo>
                      <a:cubicBezTo>
                        <a:pt x="62" y="49"/>
                        <a:pt x="62" y="49"/>
                        <a:pt x="62" y="49"/>
                      </a:cubicBezTo>
                      <a:cubicBezTo>
                        <a:pt x="63" y="47"/>
                        <a:pt x="63" y="47"/>
                        <a:pt x="63" y="47"/>
                      </a:cubicBezTo>
                      <a:cubicBezTo>
                        <a:pt x="64" y="47"/>
                        <a:pt x="64" y="47"/>
                        <a:pt x="64" y="47"/>
                      </a:cubicBezTo>
                      <a:cubicBezTo>
                        <a:pt x="64" y="46"/>
                        <a:pt x="64" y="46"/>
                        <a:pt x="64" y="46"/>
                      </a:cubicBezTo>
                      <a:cubicBezTo>
                        <a:pt x="64" y="46"/>
                        <a:pt x="64" y="46"/>
                        <a:pt x="64" y="46"/>
                      </a:cubicBezTo>
                      <a:cubicBezTo>
                        <a:pt x="64" y="46"/>
                        <a:pt x="64" y="46"/>
                        <a:pt x="64" y="46"/>
                      </a:cubicBezTo>
                      <a:cubicBezTo>
                        <a:pt x="64" y="46"/>
                        <a:pt x="64" y="46"/>
                        <a:pt x="64" y="46"/>
                      </a:cubicBezTo>
                      <a:cubicBezTo>
                        <a:pt x="64" y="45"/>
                        <a:pt x="64" y="45"/>
                        <a:pt x="64" y="45"/>
                      </a:cubicBezTo>
                      <a:cubicBezTo>
                        <a:pt x="64" y="45"/>
                        <a:pt x="64" y="45"/>
                        <a:pt x="64" y="45"/>
                      </a:cubicBezTo>
                      <a:cubicBezTo>
                        <a:pt x="65" y="45"/>
                        <a:pt x="65" y="45"/>
                        <a:pt x="65" y="45"/>
                      </a:cubicBezTo>
                      <a:cubicBezTo>
                        <a:pt x="65" y="45"/>
                        <a:pt x="65" y="45"/>
                        <a:pt x="65"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2"/>
                        <a:pt x="64" y="42"/>
                        <a:pt x="64" y="42"/>
                      </a:cubicBezTo>
                      <a:cubicBezTo>
                        <a:pt x="64" y="42"/>
                        <a:pt x="64" y="42"/>
                        <a:pt x="64" y="42"/>
                      </a:cubicBezTo>
                      <a:cubicBezTo>
                        <a:pt x="65" y="42"/>
                        <a:pt x="65" y="42"/>
                        <a:pt x="65" y="42"/>
                      </a:cubicBezTo>
                      <a:cubicBezTo>
                        <a:pt x="65" y="42"/>
                        <a:pt x="65" y="42"/>
                        <a:pt x="65" y="42"/>
                      </a:cubicBezTo>
                      <a:cubicBezTo>
                        <a:pt x="65" y="41"/>
                        <a:pt x="65" y="41"/>
                        <a:pt x="65" y="41"/>
                      </a:cubicBezTo>
                      <a:cubicBezTo>
                        <a:pt x="64" y="41"/>
                        <a:pt x="64" y="41"/>
                        <a:pt x="64" y="41"/>
                      </a:cubicBezTo>
                      <a:cubicBezTo>
                        <a:pt x="64" y="41"/>
                        <a:pt x="64" y="41"/>
                        <a:pt x="64" y="41"/>
                      </a:cubicBezTo>
                      <a:cubicBezTo>
                        <a:pt x="64" y="41"/>
                        <a:pt x="64" y="41"/>
                        <a:pt x="64" y="41"/>
                      </a:cubicBezTo>
                      <a:cubicBezTo>
                        <a:pt x="65" y="41"/>
                        <a:pt x="65" y="41"/>
                        <a:pt x="65" y="41"/>
                      </a:cubicBezTo>
                      <a:cubicBezTo>
                        <a:pt x="65" y="41"/>
                        <a:pt x="65" y="41"/>
                        <a:pt x="65" y="41"/>
                      </a:cubicBezTo>
                      <a:cubicBezTo>
                        <a:pt x="65" y="41"/>
                        <a:pt x="65" y="41"/>
                        <a:pt x="65" y="41"/>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39"/>
                        <a:pt x="65" y="39"/>
                        <a:pt x="65" y="39"/>
                      </a:cubicBezTo>
                      <a:cubicBezTo>
                        <a:pt x="65" y="39"/>
                        <a:pt x="65" y="39"/>
                        <a:pt x="65" y="39"/>
                      </a:cubicBezTo>
                      <a:cubicBezTo>
                        <a:pt x="65" y="39"/>
                        <a:pt x="65" y="39"/>
                        <a:pt x="65" y="39"/>
                      </a:cubicBezTo>
                      <a:cubicBezTo>
                        <a:pt x="65" y="38"/>
                        <a:pt x="65" y="38"/>
                        <a:pt x="65" y="38"/>
                      </a:cubicBezTo>
                      <a:cubicBezTo>
                        <a:pt x="65" y="37"/>
                        <a:pt x="65" y="37"/>
                        <a:pt x="65" y="37"/>
                      </a:cubicBezTo>
                      <a:cubicBezTo>
                        <a:pt x="65" y="37"/>
                        <a:pt x="65" y="37"/>
                        <a:pt x="65" y="37"/>
                      </a:cubicBezTo>
                      <a:cubicBezTo>
                        <a:pt x="65" y="36"/>
                        <a:pt x="65" y="36"/>
                        <a:pt x="65" y="36"/>
                      </a:cubicBezTo>
                      <a:cubicBezTo>
                        <a:pt x="65" y="36"/>
                        <a:pt x="65" y="36"/>
                        <a:pt x="65" y="36"/>
                      </a:cubicBezTo>
                      <a:cubicBezTo>
                        <a:pt x="65" y="35"/>
                        <a:pt x="65" y="35"/>
                        <a:pt x="65" y="35"/>
                      </a:cubicBezTo>
                      <a:cubicBezTo>
                        <a:pt x="65" y="35"/>
                        <a:pt x="65" y="35"/>
                        <a:pt x="65" y="35"/>
                      </a:cubicBezTo>
                      <a:cubicBezTo>
                        <a:pt x="65" y="34"/>
                        <a:pt x="65" y="34"/>
                        <a:pt x="65" y="34"/>
                      </a:cubicBezTo>
                      <a:cubicBezTo>
                        <a:pt x="66" y="34"/>
                        <a:pt x="66" y="34"/>
                        <a:pt x="66" y="34"/>
                      </a:cubicBezTo>
                      <a:cubicBezTo>
                        <a:pt x="66" y="33"/>
                        <a:pt x="66" y="33"/>
                        <a:pt x="66" y="33"/>
                      </a:cubicBezTo>
                      <a:cubicBezTo>
                        <a:pt x="66" y="33"/>
                        <a:pt x="66" y="33"/>
                        <a:pt x="66" y="33"/>
                      </a:cubicBezTo>
                      <a:cubicBezTo>
                        <a:pt x="66" y="33"/>
                        <a:pt x="66" y="33"/>
                        <a:pt x="66" y="33"/>
                      </a:cubicBezTo>
                      <a:cubicBezTo>
                        <a:pt x="66" y="32"/>
                        <a:pt x="66" y="32"/>
                        <a:pt x="66" y="32"/>
                      </a:cubicBezTo>
                      <a:cubicBezTo>
                        <a:pt x="66" y="32"/>
                        <a:pt x="66" y="32"/>
                        <a:pt x="66" y="32"/>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9" name="Freeform 346">
                  <a:extLst>
                    <a:ext uri="{FF2B5EF4-FFF2-40B4-BE49-F238E27FC236}">
                      <a16:creationId xmlns="" xmlns:a16="http://schemas.microsoft.com/office/drawing/2014/main" id="{2F4BFE33-17D0-47E0-BAD6-19618CB41185}"/>
                    </a:ext>
                  </a:extLst>
                </p:cNvPr>
                <p:cNvSpPr>
                  <a:spLocks/>
                </p:cNvSpPr>
                <p:nvPr/>
              </p:nvSpPr>
              <p:spPr bwMode="auto">
                <a:xfrm>
                  <a:off x="5173102" y="3217378"/>
                  <a:ext cx="550465" cy="330279"/>
                </a:xfrm>
                <a:custGeom>
                  <a:avLst/>
                  <a:gdLst>
                    <a:gd name="T0" fmla="*/ 105 w 105"/>
                    <a:gd name="T1" fmla="*/ 60 h 63"/>
                    <a:gd name="T2" fmla="*/ 105 w 105"/>
                    <a:gd name="T3" fmla="*/ 58 h 63"/>
                    <a:gd name="T4" fmla="*/ 105 w 105"/>
                    <a:gd name="T5" fmla="*/ 58 h 63"/>
                    <a:gd name="T6" fmla="*/ 105 w 105"/>
                    <a:gd name="T7" fmla="*/ 57 h 63"/>
                    <a:gd name="T8" fmla="*/ 104 w 105"/>
                    <a:gd name="T9" fmla="*/ 55 h 63"/>
                    <a:gd name="T10" fmla="*/ 104 w 105"/>
                    <a:gd name="T11" fmla="*/ 54 h 63"/>
                    <a:gd name="T12" fmla="*/ 103 w 105"/>
                    <a:gd name="T13" fmla="*/ 52 h 63"/>
                    <a:gd name="T14" fmla="*/ 103 w 105"/>
                    <a:gd name="T15" fmla="*/ 52 h 63"/>
                    <a:gd name="T16" fmla="*/ 102 w 105"/>
                    <a:gd name="T17" fmla="*/ 51 h 63"/>
                    <a:gd name="T18" fmla="*/ 102 w 105"/>
                    <a:gd name="T19" fmla="*/ 49 h 63"/>
                    <a:gd name="T20" fmla="*/ 101 w 105"/>
                    <a:gd name="T21" fmla="*/ 48 h 63"/>
                    <a:gd name="T22" fmla="*/ 102 w 105"/>
                    <a:gd name="T23" fmla="*/ 46 h 63"/>
                    <a:gd name="T24" fmla="*/ 101 w 105"/>
                    <a:gd name="T25" fmla="*/ 45 h 63"/>
                    <a:gd name="T26" fmla="*/ 101 w 105"/>
                    <a:gd name="T27" fmla="*/ 44 h 63"/>
                    <a:gd name="T28" fmla="*/ 102 w 105"/>
                    <a:gd name="T29" fmla="*/ 43 h 63"/>
                    <a:gd name="T30" fmla="*/ 102 w 105"/>
                    <a:gd name="T31" fmla="*/ 43 h 63"/>
                    <a:gd name="T32" fmla="*/ 101 w 105"/>
                    <a:gd name="T33" fmla="*/ 42 h 63"/>
                    <a:gd name="T34" fmla="*/ 101 w 105"/>
                    <a:gd name="T35" fmla="*/ 42 h 63"/>
                    <a:gd name="T36" fmla="*/ 101 w 105"/>
                    <a:gd name="T37" fmla="*/ 42 h 63"/>
                    <a:gd name="T38" fmla="*/ 101 w 105"/>
                    <a:gd name="T39" fmla="*/ 41 h 63"/>
                    <a:gd name="T40" fmla="*/ 101 w 105"/>
                    <a:gd name="T41" fmla="*/ 38 h 63"/>
                    <a:gd name="T42" fmla="*/ 101 w 105"/>
                    <a:gd name="T43" fmla="*/ 38 h 63"/>
                    <a:gd name="T44" fmla="*/ 100 w 105"/>
                    <a:gd name="T45" fmla="*/ 36 h 63"/>
                    <a:gd name="T46" fmla="*/ 100 w 105"/>
                    <a:gd name="T47" fmla="*/ 33 h 63"/>
                    <a:gd name="T48" fmla="*/ 100 w 105"/>
                    <a:gd name="T49" fmla="*/ 33 h 63"/>
                    <a:gd name="T50" fmla="*/ 100 w 105"/>
                    <a:gd name="T51" fmla="*/ 31 h 63"/>
                    <a:gd name="T52" fmla="*/ 100 w 105"/>
                    <a:gd name="T53" fmla="*/ 30 h 63"/>
                    <a:gd name="T54" fmla="*/ 100 w 105"/>
                    <a:gd name="T55" fmla="*/ 29 h 63"/>
                    <a:gd name="T56" fmla="*/ 100 w 105"/>
                    <a:gd name="T57" fmla="*/ 29 h 63"/>
                    <a:gd name="T58" fmla="*/ 99 w 105"/>
                    <a:gd name="T59" fmla="*/ 27 h 63"/>
                    <a:gd name="T60" fmla="*/ 99 w 105"/>
                    <a:gd name="T61" fmla="*/ 26 h 63"/>
                    <a:gd name="T62" fmla="*/ 98 w 105"/>
                    <a:gd name="T63" fmla="*/ 25 h 63"/>
                    <a:gd name="T64" fmla="*/ 98 w 105"/>
                    <a:gd name="T65" fmla="*/ 25 h 63"/>
                    <a:gd name="T66" fmla="*/ 98 w 105"/>
                    <a:gd name="T67" fmla="*/ 25 h 63"/>
                    <a:gd name="T68" fmla="*/ 98 w 105"/>
                    <a:gd name="T69" fmla="*/ 23 h 63"/>
                    <a:gd name="T70" fmla="*/ 97 w 105"/>
                    <a:gd name="T71" fmla="*/ 22 h 63"/>
                    <a:gd name="T72" fmla="*/ 96 w 105"/>
                    <a:gd name="T73" fmla="*/ 19 h 63"/>
                    <a:gd name="T74" fmla="*/ 96 w 105"/>
                    <a:gd name="T75" fmla="*/ 16 h 63"/>
                    <a:gd name="T76" fmla="*/ 96 w 105"/>
                    <a:gd name="T77" fmla="*/ 14 h 63"/>
                    <a:gd name="T78" fmla="*/ 96 w 105"/>
                    <a:gd name="T79" fmla="*/ 13 h 63"/>
                    <a:gd name="T80" fmla="*/ 96 w 105"/>
                    <a:gd name="T81" fmla="*/ 12 h 63"/>
                    <a:gd name="T82" fmla="*/ 96 w 105"/>
                    <a:gd name="T83" fmla="*/ 9 h 63"/>
                    <a:gd name="T84" fmla="*/ 96 w 105"/>
                    <a:gd name="T85" fmla="*/ 7 h 63"/>
                    <a:gd name="T86" fmla="*/ 95 w 105"/>
                    <a:gd name="T87" fmla="*/ 5 h 63"/>
                    <a:gd name="T88" fmla="*/ 95 w 105"/>
                    <a:gd name="T89" fmla="*/ 3 h 63"/>
                    <a:gd name="T90" fmla="*/ 94 w 105"/>
                    <a:gd name="T91" fmla="*/ 2 h 63"/>
                    <a:gd name="T92" fmla="*/ 94 w 105"/>
                    <a:gd name="T93" fmla="*/ 1 h 63"/>
                    <a:gd name="T94" fmla="*/ 93 w 105"/>
                    <a:gd name="T95"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 h="63">
                      <a:moveTo>
                        <a:pt x="105" y="61"/>
                      </a:moveTo>
                      <a:cubicBezTo>
                        <a:pt x="105" y="60"/>
                        <a:pt x="105" y="60"/>
                        <a:pt x="105" y="60"/>
                      </a:cubicBezTo>
                      <a:cubicBezTo>
                        <a:pt x="105" y="60"/>
                        <a:pt x="105" y="60"/>
                        <a:pt x="105" y="60"/>
                      </a:cubicBezTo>
                      <a:cubicBezTo>
                        <a:pt x="105" y="59"/>
                        <a:pt x="105" y="59"/>
                        <a:pt x="105" y="59"/>
                      </a:cubicBezTo>
                      <a:cubicBezTo>
                        <a:pt x="105" y="59"/>
                        <a:pt x="105" y="59"/>
                        <a:pt x="105" y="59"/>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7"/>
                        <a:pt x="105" y="57"/>
                        <a:pt x="105" y="57"/>
                      </a:cubicBezTo>
                      <a:cubicBezTo>
                        <a:pt x="105" y="57"/>
                        <a:pt x="105" y="57"/>
                        <a:pt x="105" y="57"/>
                      </a:cubicBezTo>
                      <a:cubicBezTo>
                        <a:pt x="105" y="57"/>
                        <a:pt x="105" y="57"/>
                        <a:pt x="105" y="57"/>
                      </a:cubicBezTo>
                      <a:cubicBezTo>
                        <a:pt x="104" y="56"/>
                        <a:pt x="104" y="56"/>
                        <a:pt x="104" y="56"/>
                      </a:cubicBezTo>
                      <a:cubicBezTo>
                        <a:pt x="104" y="55"/>
                        <a:pt x="104" y="55"/>
                        <a:pt x="104" y="55"/>
                      </a:cubicBezTo>
                      <a:cubicBezTo>
                        <a:pt x="104" y="55"/>
                        <a:pt x="104" y="55"/>
                        <a:pt x="104" y="55"/>
                      </a:cubicBezTo>
                      <a:cubicBezTo>
                        <a:pt x="104" y="54"/>
                        <a:pt x="104" y="54"/>
                        <a:pt x="104" y="54"/>
                      </a:cubicBezTo>
                      <a:cubicBezTo>
                        <a:pt x="104" y="54"/>
                        <a:pt x="104" y="54"/>
                        <a:pt x="104" y="54"/>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2" y="51"/>
                        <a:pt x="102" y="51"/>
                        <a:pt x="102" y="51"/>
                      </a:cubicBezTo>
                      <a:cubicBezTo>
                        <a:pt x="102" y="51"/>
                        <a:pt x="102" y="51"/>
                        <a:pt x="102" y="51"/>
                      </a:cubicBezTo>
                      <a:cubicBezTo>
                        <a:pt x="102" y="51"/>
                        <a:pt x="102" y="51"/>
                        <a:pt x="102" y="51"/>
                      </a:cubicBezTo>
                      <a:cubicBezTo>
                        <a:pt x="102" y="50"/>
                        <a:pt x="102" y="50"/>
                        <a:pt x="102" y="50"/>
                      </a:cubicBezTo>
                      <a:cubicBezTo>
                        <a:pt x="102" y="50"/>
                        <a:pt x="102" y="50"/>
                        <a:pt x="102" y="50"/>
                      </a:cubicBezTo>
                      <a:cubicBezTo>
                        <a:pt x="102" y="49"/>
                        <a:pt x="102" y="49"/>
                        <a:pt x="102" y="49"/>
                      </a:cubicBezTo>
                      <a:cubicBezTo>
                        <a:pt x="102" y="49"/>
                        <a:pt x="102" y="49"/>
                        <a:pt x="102" y="49"/>
                      </a:cubicBezTo>
                      <a:cubicBezTo>
                        <a:pt x="101" y="48"/>
                        <a:pt x="101" y="48"/>
                        <a:pt x="101" y="48"/>
                      </a:cubicBezTo>
                      <a:cubicBezTo>
                        <a:pt x="101" y="48"/>
                        <a:pt x="101" y="48"/>
                        <a:pt x="101" y="48"/>
                      </a:cubicBezTo>
                      <a:cubicBezTo>
                        <a:pt x="102" y="47"/>
                        <a:pt x="102" y="47"/>
                        <a:pt x="102" y="47"/>
                      </a:cubicBezTo>
                      <a:cubicBezTo>
                        <a:pt x="102" y="47"/>
                        <a:pt x="102" y="47"/>
                        <a:pt x="102" y="47"/>
                      </a:cubicBezTo>
                      <a:cubicBezTo>
                        <a:pt x="102" y="46"/>
                        <a:pt x="102" y="46"/>
                        <a:pt x="102" y="46"/>
                      </a:cubicBezTo>
                      <a:cubicBezTo>
                        <a:pt x="101" y="46"/>
                        <a:pt x="101" y="46"/>
                        <a:pt x="101" y="46"/>
                      </a:cubicBezTo>
                      <a:cubicBezTo>
                        <a:pt x="101" y="45"/>
                        <a:pt x="101" y="45"/>
                        <a:pt x="101" y="45"/>
                      </a:cubicBezTo>
                      <a:cubicBezTo>
                        <a:pt x="101" y="45"/>
                        <a:pt x="101" y="45"/>
                        <a:pt x="101" y="45"/>
                      </a:cubicBezTo>
                      <a:cubicBezTo>
                        <a:pt x="101" y="45"/>
                        <a:pt x="101" y="45"/>
                        <a:pt x="101" y="45"/>
                      </a:cubicBezTo>
                      <a:cubicBezTo>
                        <a:pt x="101" y="45"/>
                        <a:pt x="101" y="45"/>
                        <a:pt x="101" y="45"/>
                      </a:cubicBezTo>
                      <a:cubicBezTo>
                        <a:pt x="101" y="44"/>
                        <a:pt x="101" y="44"/>
                        <a:pt x="101" y="44"/>
                      </a:cubicBezTo>
                      <a:cubicBezTo>
                        <a:pt x="101" y="44"/>
                        <a:pt x="101" y="44"/>
                        <a:pt x="101" y="44"/>
                      </a:cubicBezTo>
                      <a:cubicBezTo>
                        <a:pt x="101" y="43"/>
                        <a:pt x="101" y="43"/>
                        <a:pt x="101" y="43"/>
                      </a:cubicBezTo>
                      <a:cubicBezTo>
                        <a:pt x="102" y="43"/>
                        <a:pt x="102" y="43"/>
                        <a:pt x="102" y="43"/>
                      </a:cubicBezTo>
                      <a:cubicBezTo>
                        <a:pt x="102" y="43"/>
                        <a:pt x="102" y="43"/>
                        <a:pt x="102" y="43"/>
                      </a:cubicBezTo>
                      <a:cubicBezTo>
                        <a:pt x="102" y="43"/>
                        <a:pt x="102" y="43"/>
                        <a:pt x="102" y="43"/>
                      </a:cubicBezTo>
                      <a:cubicBezTo>
                        <a:pt x="102" y="43"/>
                        <a:pt x="102" y="43"/>
                        <a:pt x="102" y="43"/>
                      </a:cubicBezTo>
                      <a:cubicBezTo>
                        <a:pt x="102" y="42"/>
                        <a:pt x="102" y="42"/>
                        <a:pt x="102" y="42"/>
                      </a:cubicBezTo>
                      <a:cubicBezTo>
                        <a:pt x="102" y="42"/>
                        <a:pt x="102" y="42"/>
                        <a:pt x="102"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1"/>
                        <a:pt x="101" y="41"/>
                        <a:pt x="101" y="41"/>
                      </a:cubicBezTo>
                      <a:cubicBezTo>
                        <a:pt x="101" y="41"/>
                        <a:pt x="101" y="41"/>
                        <a:pt x="101" y="41"/>
                      </a:cubicBezTo>
                      <a:cubicBezTo>
                        <a:pt x="101" y="41"/>
                        <a:pt x="101" y="41"/>
                        <a:pt x="101" y="41"/>
                      </a:cubicBezTo>
                      <a:cubicBezTo>
                        <a:pt x="101" y="40"/>
                        <a:pt x="101" y="40"/>
                        <a:pt x="101" y="40"/>
                      </a:cubicBezTo>
                      <a:cubicBezTo>
                        <a:pt x="101" y="39"/>
                        <a:pt x="101" y="39"/>
                        <a:pt x="101" y="39"/>
                      </a:cubicBezTo>
                      <a:cubicBezTo>
                        <a:pt x="101" y="38"/>
                        <a:pt x="101" y="38"/>
                        <a:pt x="101" y="38"/>
                      </a:cubicBezTo>
                      <a:cubicBezTo>
                        <a:pt x="101" y="38"/>
                        <a:pt x="101" y="38"/>
                        <a:pt x="101" y="38"/>
                      </a:cubicBezTo>
                      <a:cubicBezTo>
                        <a:pt x="101" y="38"/>
                        <a:pt x="101" y="38"/>
                        <a:pt x="101" y="38"/>
                      </a:cubicBezTo>
                      <a:cubicBezTo>
                        <a:pt x="101" y="38"/>
                        <a:pt x="101" y="38"/>
                        <a:pt x="101" y="38"/>
                      </a:cubicBezTo>
                      <a:cubicBezTo>
                        <a:pt x="101" y="38"/>
                        <a:pt x="101" y="38"/>
                        <a:pt x="101" y="38"/>
                      </a:cubicBezTo>
                      <a:cubicBezTo>
                        <a:pt x="101" y="37"/>
                        <a:pt x="101" y="37"/>
                        <a:pt x="101" y="37"/>
                      </a:cubicBezTo>
                      <a:cubicBezTo>
                        <a:pt x="100" y="36"/>
                        <a:pt x="100" y="36"/>
                        <a:pt x="100" y="36"/>
                      </a:cubicBezTo>
                      <a:cubicBezTo>
                        <a:pt x="100" y="36"/>
                        <a:pt x="100" y="36"/>
                        <a:pt x="100" y="36"/>
                      </a:cubicBezTo>
                      <a:cubicBezTo>
                        <a:pt x="100" y="33"/>
                        <a:pt x="100" y="33"/>
                        <a:pt x="100" y="33"/>
                      </a:cubicBezTo>
                      <a:cubicBezTo>
                        <a:pt x="100" y="33"/>
                        <a:pt x="100" y="33"/>
                        <a:pt x="100" y="33"/>
                      </a:cubicBezTo>
                      <a:cubicBezTo>
                        <a:pt x="100" y="33"/>
                        <a:pt x="100" y="33"/>
                        <a:pt x="100" y="33"/>
                      </a:cubicBezTo>
                      <a:cubicBezTo>
                        <a:pt x="100" y="33"/>
                        <a:pt x="100" y="33"/>
                        <a:pt x="100" y="33"/>
                      </a:cubicBezTo>
                      <a:cubicBezTo>
                        <a:pt x="100" y="33"/>
                        <a:pt x="100" y="33"/>
                        <a:pt x="100" y="33"/>
                      </a:cubicBezTo>
                      <a:cubicBezTo>
                        <a:pt x="100" y="32"/>
                        <a:pt x="100" y="32"/>
                        <a:pt x="100" y="32"/>
                      </a:cubicBezTo>
                      <a:cubicBezTo>
                        <a:pt x="100" y="31"/>
                        <a:pt x="100" y="31"/>
                        <a:pt x="100" y="31"/>
                      </a:cubicBezTo>
                      <a:cubicBezTo>
                        <a:pt x="100" y="31"/>
                        <a:pt x="100" y="31"/>
                        <a:pt x="100" y="31"/>
                      </a:cubicBezTo>
                      <a:cubicBezTo>
                        <a:pt x="100" y="31"/>
                        <a:pt x="100" y="31"/>
                        <a:pt x="100" y="31"/>
                      </a:cubicBezTo>
                      <a:cubicBezTo>
                        <a:pt x="100" y="30"/>
                        <a:pt x="100" y="30"/>
                        <a:pt x="100" y="30"/>
                      </a:cubicBezTo>
                      <a:cubicBezTo>
                        <a:pt x="100" y="30"/>
                        <a:pt x="100" y="30"/>
                        <a:pt x="100" y="30"/>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8"/>
                        <a:pt x="100" y="28"/>
                        <a:pt x="100" y="28"/>
                      </a:cubicBezTo>
                      <a:cubicBezTo>
                        <a:pt x="99" y="27"/>
                        <a:pt x="99" y="27"/>
                        <a:pt x="99" y="27"/>
                      </a:cubicBezTo>
                      <a:cubicBezTo>
                        <a:pt x="99" y="27"/>
                        <a:pt x="99" y="27"/>
                        <a:pt x="99" y="27"/>
                      </a:cubicBezTo>
                      <a:cubicBezTo>
                        <a:pt x="99" y="27"/>
                        <a:pt x="99" y="27"/>
                        <a:pt x="99" y="27"/>
                      </a:cubicBezTo>
                      <a:cubicBezTo>
                        <a:pt x="99" y="26"/>
                        <a:pt x="99" y="26"/>
                        <a:pt x="99" y="26"/>
                      </a:cubicBezTo>
                      <a:cubicBezTo>
                        <a:pt x="99" y="25"/>
                        <a:pt x="99" y="25"/>
                        <a:pt x="99" y="25"/>
                      </a:cubicBezTo>
                      <a:cubicBezTo>
                        <a:pt x="99" y="25"/>
                        <a:pt x="99" y="25"/>
                        <a:pt x="99"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4"/>
                        <a:pt x="98" y="24"/>
                        <a:pt x="98" y="24"/>
                      </a:cubicBezTo>
                      <a:cubicBezTo>
                        <a:pt x="98" y="24"/>
                        <a:pt x="98" y="24"/>
                        <a:pt x="98" y="24"/>
                      </a:cubicBezTo>
                      <a:cubicBezTo>
                        <a:pt x="98" y="23"/>
                        <a:pt x="98" y="23"/>
                        <a:pt x="98" y="23"/>
                      </a:cubicBezTo>
                      <a:cubicBezTo>
                        <a:pt x="98" y="23"/>
                        <a:pt x="98" y="23"/>
                        <a:pt x="98" y="23"/>
                      </a:cubicBezTo>
                      <a:cubicBezTo>
                        <a:pt x="98" y="22"/>
                        <a:pt x="98" y="22"/>
                        <a:pt x="98" y="22"/>
                      </a:cubicBezTo>
                      <a:cubicBezTo>
                        <a:pt x="97" y="22"/>
                        <a:pt x="97" y="22"/>
                        <a:pt x="97" y="22"/>
                      </a:cubicBezTo>
                      <a:cubicBezTo>
                        <a:pt x="97" y="21"/>
                        <a:pt x="97" y="21"/>
                        <a:pt x="97" y="21"/>
                      </a:cubicBezTo>
                      <a:cubicBezTo>
                        <a:pt x="97" y="20"/>
                        <a:pt x="97" y="20"/>
                        <a:pt x="97" y="20"/>
                      </a:cubicBezTo>
                      <a:cubicBezTo>
                        <a:pt x="96" y="19"/>
                        <a:pt x="96" y="19"/>
                        <a:pt x="96" y="19"/>
                      </a:cubicBezTo>
                      <a:cubicBezTo>
                        <a:pt x="96" y="18"/>
                        <a:pt x="96" y="18"/>
                        <a:pt x="96" y="18"/>
                      </a:cubicBezTo>
                      <a:cubicBezTo>
                        <a:pt x="96" y="17"/>
                        <a:pt x="96" y="17"/>
                        <a:pt x="96" y="17"/>
                      </a:cubicBezTo>
                      <a:cubicBezTo>
                        <a:pt x="96" y="16"/>
                        <a:pt x="96" y="16"/>
                        <a:pt x="96" y="16"/>
                      </a:cubicBezTo>
                      <a:cubicBezTo>
                        <a:pt x="96" y="15"/>
                        <a:pt x="96" y="15"/>
                        <a:pt x="96" y="15"/>
                      </a:cubicBezTo>
                      <a:cubicBezTo>
                        <a:pt x="96" y="15"/>
                        <a:pt x="96" y="15"/>
                        <a:pt x="96" y="15"/>
                      </a:cubicBezTo>
                      <a:cubicBezTo>
                        <a:pt x="96" y="14"/>
                        <a:pt x="96" y="14"/>
                        <a:pt x="96" y="14"/>
                      </a:cubicBezTo>
                      <a:cubicBezTo>
                        <a:pt x="96" y="13"/>
                        <a:pt x="96" y="13"/>
                        <a:pt x="96" y="13"/>
                      </a:cubicBezTo>
                      <a:cubicBezTo>
                        <a:pt x="96" y="13"/>
                        <a:pt x="96" y="13"/>
                        <a:pt x="96" y="13"/>
                      </a:cubicBezTo>
                      <a:cubicBezTo>
                        <a:pt x="96" y="13"/>
                        <a:pt x="96" y="13"/>
                        <a:pt x="96" y="13"/>
                      </a:cubicBezTo>
                      <a:cubicBezTo>
                        <a:pt x="96" y="12"/>
                        <a:pt x="96" y="12"/>
                        <a:pt x="96" y="12"/>
                      </a:cubicBezTo>
                      <a:cubicBezTo>
                        <a:pt x="96" y="12"/>
                        <a:pt x="96" y="12"/>
                        <a:pt x="96" y="12"/>
                      </a:cubicBezTo>
                      <a:cubicBezTo>
                        <a:pt x="96" y="12"/>
                        <a:pt x="96" y="12"/>
                        <a:pt x="96" y="12"/>
                      </a:cubicBezTo>
                      <a:cubicBezTo>
                        <a:pt x="96" y="11"/>
                        <a:pt x="96" y="11"/>
                        <a:pt x="96" y="11"/>
                      </a:cubicBezTo>
                      <a:cubicBezTo>
                        <a:pt x="95" y="10"/>
                        <a:pt x="95" y="10"/>
                        <a:pt x="95" y="10"/>
                      </a:cubicBezTo>
                      <a:cubicBezTo>
                        <a:pt x="96" y="9"/>
                        <a:pt x="96" y="9"/>
                        <a:pt x="96" y="9"/>
                      </a:cubicBezTo>
                      <a:cubicBezTo>
                        <a:pt x="96" y="8"/>
                        <a:pt x="96" y="8"/>
                        <a:pt x="96" y="8"/>
                      </a:cubicBezTo>
                      <a:cubicBezTo>
                        <a:pt x="96" y="8"/>
                        <a:pt x="96" y="8"/>
                        <a:pt x="96" y="8"/>
                      </a:cubicBezTo>
                      <a:cubicBezTo>
                        <a:pt x="96" y="7"/>
                        <a:pt x="96" y="7"/>
                        <a:pt x="96" y="7"/>
                      </a:cubicBezTo>
                      <a:cubicBezTo>
                        <a:pt x="96" y="6"/>
                        <a:pt x="96" y="6"/>
                        <a:pt x="96" y="6"/>
                      </a:cubicBezTo>
                      <a:cubicBezTo>
                        <a:pt x="96" y="5"/>
                        <a:pt x="96" y="5"/>
                        <a:pt x="96" y="5"/>
                      </a:cubicBezTo>
                      <a:cubicBezTo>
                        <a:pt x="95" y="5"/>
                        <a:pt x="95" y="5"/>
                        <a:pt x="95" y="5"/>
                      </a:cubicBezTo>
                      <a:cubicBezTo>
                        <a:pt x="95" y="4"/>
                        <a:pt x="95" y="4"/>
                        <a:pt x="95" y="4"/>
                      </a:cubicBezTo>
                      <a:cubicBezTo>
                        <a:pt x="95" y="3"/>
                        <a:pt x="95" y="3"/>
                        <a:pt x="95" y="3"/>
                      </a:cubicBezTo>
                      <a:cubicBezTo>
                        <a:pt x="95" y="3"/>
                        <a:pt x="95" y="3"/>
                        <a:pt x="95" y="3"/>
                      </a:cubicBezTo>
                      <a:cubicBezTo>
                        <a:pt x="95" y="3"/>
                        <a:pt x="95" y="3"/>
                        <a:pt x="95" y="3"/>
                      </a:cubicBezTo>
                      <a:cubicBezTo>
                        <a:pt x="95" y="2"/>
                        <a:pt x="95" y="2"/>
                        <a:pt x="95" y="2"/>
                      </a:cubicBezTo>
                      <a:cubicBezTo>
                        <a:pt x="95" y="2"/>
                        <a:pt x="95" y="2"/>
                        <a:pt x="94" y="2"/>
                      </a:cubicBezTo>
                      <a:cubicBezTo>
                        <a:pt x="94" y="1"/>
                        <a:pt x="94" y="1"/>
                        <a:pt x="94" y="1"/>
                      </a:cubicBezTo>
                      <a:cubicBezTo>
                        <a:pt x="94" y="1"/>
                        <a:pt x="94" y="1"/>
                        <a:pt x="94" y="1"/>
                      </a:cubicBezTo>
                      <a:cubicBezTo>
                        <a:pt x="94" y="1"/>
                        <a:pt x="94" y="1"/>
                        <a:pt x="94" y="1"/>
                      </a:cubicBezTo>
                      <a:cubicBezTo>
                        <a:pt x="64" y="1"/>
                        <a:pt x="33" y="1"/>
                        <a:pt x="2" y="0"/>
                      </a:cubicBezTo>
                      <a:cubicBezTo>
                        <a:pt x="1" y="21"/>
                        <a:pt x="0" y="41"/>
                        <a:pt x="0" y="62"/>
                      </a:cubicBezTo>
                      <a:cubicBezTo>
                        <a:pt x="31" y="63"/>
                        <a:pt x="62" y="63"/>
                        <a:pt x="93" y="63"/>
                      </a:cubicBezTo>
                      <a:cubicBezTo>
                        <a:pt x="97" y="63"/>
                        <a:pt x="101" y="62"/>
                        <a:pt x="105" y="62"/>
                      </a:cubicBezTo>
                      <a:lnTo>
                        <a:pt x="105" y="61"/>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0" name="Freeform 354">
                  <a:extLst>
                    <a:ext uri="{FF2B5EF4-FFF2-40B4-BE49-F238E27FC236}">
                      <a16:creationId xmlns="" xmlns:a16="http://schemas.microsoft.com/office/drawing/2014/main" id="{9E818FA9-7932-4DD6-A949-DDB687D95F2A}"/>
                    </a:ext>
                  </a:extLst>
                </p:cNvPr>
                <p:cNvSpPr>
                  <a:spLocks/>
                </p:cNvSpPr>
                <p:nvPr/>
              </p:nvSpPr>
              <p:spPr bwMode="auto">
                <a:xfrm>
                  <a:off x="5152132" y="3851722"/>
                  <a:ext cx="692013" cy="319794"/>
                </a:xfrm>
                <a:custGeom>
                  <a:avLst/>
                  <a:gdLst>
                    <a:gd name="T0" fmla="*/ 130 w 132"/>
                    <a:gd name="T1" fmla="*/ 58 h 61"/>
                    <a:gd name="T2" fmla="*/ 130 w 132"/>
                    <a:gd name="T3" fmla="*/ 56 h 61"/>
                    <a:gd name="T4" fmla="*/ 129 w 132"/>
                    <a:gd name="T5" fmla="*/ 54 h 61"/>
                    <a:gd name="T6" fmla="*/ 128 w 132"/>
                    <a:gd name="T7" fmla="*/ 54 h 61"/>
                    <a:gd name="T8" fmla="*/ 127 w 132"/>
                    <a:gd name="T9" fmla="*/ 53 h 61"/>
                    <a:gd name="T10" fmla="*/ 127 w 132"/>
                    <a:gd name="T11" fmla="*/ 52 h 61"/>
                    <a:gd name="T12" fmla="*/ 126 w 132"/>
                    <a:gd name="T13" fmla="*/ 51 h 61"/>
                    <a:gd name="T14" fmla="*/ 126 w 132"/>
                    <a:gd name="T15" fmla="*/ 50 h 61"/>
                    <a:gd name="T16" fmla="*/ 125 w 132"/>
                    <a:gd name="T17" fmla="*/ 49 h 61"/>
                    <a:gd name="T18" fmla="*/ 124 w 132"/>
                    <a:gd name="T19" fmla="*/ 47 h 61"/>
                    <a:gd name="T20" fmla="*/ 123 w 132"/>
                    <a:gd name="T21" fmla="*/ 45 h 61"/>
                    <a:gd name="T22" fmla="*/ 123 w 132"/>
                    <a:gd name="T23" fmla="*/ 44 h 61"/>
                    <a:gd name="T24" fmla="*/ 123 w 132"/>
                    <a:gd name="T25" fmla="*/ 43 h 61"/>
                    <a:gd name="T26" fmla="*/ 123 w 132"/>
                    <a:gd name="T27" fmla="*/ 41 h 61"/>
                    <a:gd name="T28" fmla="*/ 123 w 132"/>
                    <a:gd name="T29" fmla="*/ 39 h 61"/>
                    <a:gd name="T30" fmla="*/ 123 w 132"/>
                    <a:gd name="T31" fmla="*/ 39 h 61"/>
                    <a:gd name="T32" fmla="*/ 122 w 132"/>
                    <a:gd name="T33" fmla="*/ 38 h 61"/>
                    <a:gd name="T34" fmla="*/ 122 w 132"/>
                    <a:gd name="T35" fmla="*/ 37 h 61"/>
                    <a:gd name="T36" fmla="*/ 122 w 132"/>
                    <a:gd name="T37" fmla="*/ 35 h 61"/>
                    <a:gd name="T38" fmla="*/ 122 w 132"/>
                    <a:gd name="T39" fmla="*/ 33 h 61"/>
                    <a:gd name="T40" fmla="*/ 121 w 132"/>
                    <a:gd name="T41" fmla="*/ 32 h 61"/>
                    <a:gd name="T42" fmla="*/ 121 w 132"/>
                    <a:gd name="T43" fmla="*/ 30 h 61"/>
                    <a:gd name="T44" fmla="*/ 120 w 132"/>
                    <a:gd name="T45" fmla="*/ 29 h 61"/>
                    <a:gd name="T46" fmla="*/ 120 w 132"/>
                    <a:gd name="T47" fmla="*/ 29 h 61"/>
                    <a:gd name="T48" fmla="*/ 119 w 132"/>
                    <a:gd name="T49" fmla="*/ 29 h 61"/>
                    <a:gd name="T50" fmla="*/ 119 w 132"/>
                    <a:gd name="T51" fmla="*/ 27 h 61"/>
                    <a:gd name="T52" fmla="*/ 119 w 132"/>
                    <a:gd name="T53" fmla="*/ 26 h 61"/>
                    <a:gd name="T54" fmla="*/ 119 w 132"/>
                    <a:gd name="T55" fmla="*/ 24 h 61"/>
                    <a:gd name="T56" fmla="*/ 118 w 132"/>
                    <a:gd name="T57" fmla="*/ 22 h 61"/>
                    <a:gd name="T58" fmla="*/ 118 w 132"/>
                    <a:gd name="T59" fmla="*/ 20 h 61"/>
                    <a:gd name="T60" fmla="*/ 116 w 132"/>
                    <a:gd name="T61" fmla="*/ 18 h 61"/>
                    <a:gd name="T62" fmla="*/ 115 w 132"/>
                    <a:gd name="T63" fmla="*/ 16 h 61"/>
                    <a:gd name="T64" fmla="*/ 115 w 132"/>
                    <a:gd name="T65" fmla="*/ 14 h 61"/>
                    <a:gd name="T66" fmla="*/ 114 w 132"/>
                    <a:gd name="T67" fmla="*/ 13 h 61"/>
                    <a:gd name="T68" fmla="*/ 113 w 132"/>
                    <a:gd name="T69" fmla="*/ 10 h 61"/>
                    <a:gd name="T70" fmla="*/ 110 w 132"/>
                    <a:gd name="T71" fmla="*/ 8 h 61"/>
                    <a:gd name="T72" fmla="*/ 109 w 132"/>
                    <a:gd name="T73" fmla="*/ 7 h 61"/>
                    <a:gd name="T74" fmla="*/ 109 w 132"/>
                    <a:gd name="T75" fmla="*/ 7 h 61"/>
                    <a:gd name="T76" fmla="*/ 108 w 132"/>
                    <a:gd name="T77" fmla="*/ 6 h 61"/>
                    <a:gd name="T78" fmla="*/ 106 w 132"/>
                    <a:gd name="T79" fmla="*/ 5 h 61"/>
                    <a:gd name="T80" fmla="*/ 104 w 132"/>
                    <a:gd name="T81" fmla="*/ 5 h 61"/>
                    <a:gd name="T82" fmla="*/ 102 w 132"/>
                    <a:gd name="T83" fmla="*/ 5 h 61"/>
                    <a:gd name="T84" fmla="*/ 101 w 132"/>
                    <a:gd name="T85" fmla="*/ 3 h 61"/>
                    <a:gd name="T86" fmla="*/ 96 w 132"/>
                    <a:gd name="T87" fmla="*/ 3 h 61"/>
                    <a:gd name="T88" fmla="*/ 94 w 132"/>
                    <a:gd name="T89" fmla="*/ 3 h 61"/>
                    <a:gd name="T90" fmla="*/ 92 w 132"/>
                    <a:gd name="T91" fmla="*/ 4 h 61"/>
                    <a:gd name="T92" fmla="*/ 91 w 132"/>
                    <a:gd name="T93" fmla="*/ 5 h 61"/>
                    <a:gd name="T94" fmla="*/ 89 w 132"/>
                    <a:gd name="T95" fmla="*/ 5 h 61"/>
                    <a:gd name="T96" fmla="*/ 86 w 132"/>
                    <a:gd name="T97" fmla="*/ 3 h 61"/>
                    <a:gd name="T98" fmla="*/ 83 w 132"/>
                    <a:gd name="T99" fmla="*/ 1 h 61"/>
                    <a:gd name="T100" fmla="*/ 0 w 132"/>
                    <a:gd name="T101" fmla="*/ 4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61">
                      <a:moveTo>
                        <a:pt x="131" y="59"/>
                      </a:moveTo>
                      <a:cubicBezTo>
                        <a:pt x="131" y="58"/>
                        <a:pt x="131" y="58"/>
                        <a:pt x="131" y="58"/>
                      </a:cubicBezTo>
                      <a:cubicBezTo>
                        <a:pt x="130" y="58"/>
                        <a:pt x="130" y="58"/>
                        <a:pt x="130" y="58"/>
                      </a:cubicBezTo>
                      <a:cubicBezTo>
                        <a:pt x="130" y="58"/>
                        <a:pt x="130" y="58"/>
                        <a:pt x="130" y="58"/>
                      </a:cubicBezTo>
                      <a:cubicBezTo>
                        <a:pt x="130" y="58"/>
                        <a:pt x="130" y="58"/>
                        <a:pt x="130" y="58"/>
                      </a:cubicBezTo>
                      <a:cubicBezTo>
                        <a:pt x="130" y="57"/>
                        <a:pt x="130" y="57"/>
                        <a:pt x="130" y="57"/>
                      </a:cubicBezTo>
                      <a:cubicBezTo>
                        <a:pt x="130" y="57"/>
                        <a:pt x="130" y="57"/>
                        <a:pt x="130" y="57"/>
                      </a:cubicBezTo>
                      <a:cubicBezTo>
                        <a:pt x="130" y="57"/>
                        <a:pt x="130" y="57"/>
                        <a:pt x="130" y="57"/>
                      </a:cubicBezTo>
                      <a:cubicBezTo>
                        <a:pt x="130" y="57"/>
                        <a:pt x="130" y="57"/>
                        <a:pt x="130" y="57"/>
                      </a:cubicBezTo>
                      <a:cubicBezTo>
                        <a:pt x="130" y="56"/>
                        <a:pt x="130" y="56"/>
                        <a:pt x="130" y="56"/>
                      </a:cubicBezTo>
                      <a:cubicBezTo>
                        <a:pt x="130" y="56"/>
                        <a:pt x="130" y="56"/>
                        <a:pt x="130" y="56"/>
                      </a:cubicBezTo>
                      <a:cubicBezTo>
                        <a:pt x="129" y="56"/>
                        <a:pt x="129" y="56"/>
                        <a:pt x="129" y="56"/>
                      </a:cubicBezTo>
                      <a:cubicBezTo>
                        <a:pt x="129" y="55"/>
                        <a:pt x="129" y="55"/>
                        <a:pt x="129" y="55"/>
                      </a:cubicBezTo>
                      <a:cubicBezTo>
                        <a:pt x="129" y="55"/>
                        <a:pt x="129" y="55"/>
                        <a:pt x="129" y="55"/>
                      </a:cubicBezTo>
                      <a:cubicBezTo>
                        <a:pt x="129" y="54"/>
                        <a:pt x="129" y="54"/>
                        <a:pt x="129" y="54"/>
                      </a:cubicBezTo>
                      <a:cubicBezTo>
                        <a:pt x="129" y="54"/>
                        <a:pt x="129" y="54"/>
                        <a:pt x="129" y="54"/>
                      </a:cubicBezTo>
                      <a:cubicBezTo>
                        <a:pt x="129" y="54"/>
                        <a:pt x="129" y="54"/>
                        <a:pt x="129" y="54"/>
                      </a:cubicBezTo>
                      <a:cubicBezTo>
                        <a:pt x="128" y="54"/>
                        <a:pt x="128" y="54"/>
                        <a:pt x="128" y="54"/>
                      </a:cubicBezTo>
                      <a:cubicBezTo>
                        <a:pt x="128" y="54"/>
                        <a:pt x="128" y="54"/>
                        <a:pt x="128" y="54"/>
                      </a:cubicBezTo>
                      <a:cubicBezTo>
                        <a:pt x="128" y="54"/>
                        <a:pt x="128" y="54"/>
                        <a:pt x="128" y="54"/>
                      </a:cubicBezTo>
                      <a:cubicBezTo>
                        <a:pt x="128" y="53"/>
                        <a:pt x="128" y="53"/>
                        <a:pt x="128" y="53"/>
                      </a:cubicBezTo>
                      <a:cubicBezTo>
                        <a:pt x="128" y="53"/>
                        <a:pt x="128" y="53"/>
                        <a:pt x="128" y="53"/>
                      </a:cubicBezTo>
                      <a:cubicBezTo>
                        <a:pt x="127" y="53"/>
                        <a:pt x="127" y="53"/>
                        <a:pt x="127" y="53"/>
                      </a:cubicBezTo>
                      <a:cubicBezTo>
                        <a:pt x="127" y="53"/>
                        <a:pt x="127" y="53"/>
                        <a:pt x="127" y="53"/>
                      </a:cubicBezTo>
                      <a:cubicBezTo>
                        <a:pt x="127" y="53"/>
                        <a:pt x="127" y="53"/>
                        <a:pt x="127" y="53"/>
                      </a:cubicBezTo>
                      <a:cubicBezTo>
                        <a:pt x="126" y="53"/>
                        <a:pt x="126" y="53"/>
                        <a:pt x="126" y="53"/>
                      </a:cubicBezTo>
                      <a:cubicBezTo>
                        <a:pt x="126" y="53"/>
                        <a:pt x="126" y="53"/>
                        <a:pt x="126" y="53"/>
                      </a:cubicBezTo>
                      <a:cubicBezTo>
                        <a:pt x="126" y="53"/>
                        <a:pt x="126" y="53"/>
                        <a:pt x="126" y="53"/>
                      </a:cubicBezTo>
                      <a:cubicBezTo>
                        <a:pt x="127" y="52"/>
                        <a:pt x="127" y="52"/>
                        <a:pt x="127" y="52"/>
                      </a:cubicBezTo>
                      <a:cubicBezTo>
                        <a:pt x="127" y="52"/>
                        <a:pt x="127" y="52"/>
                        <a:pt x="127" y="52"/>
                      </a:cubicBezTo>
                      <a:cubicBezTo>
                        <a:pt x="127" y="52"/>
                        <a:pt x="127" y="52"/>
                        <a:pt x="127" y="52"/>
                      </a:cubicBezTo>
                      <a:cubicBezTo>
                        <a:pt x="126" y="52"/>
                        <a:pt x="126" y="52"/>
                        <a:pt x="126" y="52"/>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0"/>
                        <a:pt x="126" y="50"/>
                        <a:pt x="126" y="50"/>
                      </a:cubicBezTo>
                      <a:cubicBezTo>
                        <a:pt x="126" y="50"/>
                        <a:pt x="126" y="50"/>
                        <a:pt x="126" y="50"/>
                      </a:cubicBezTo>
                      <a:cubicBezTo>
                        <a:pt x="126" y="50"/>
                        <a:pt x="126" y="50"/>
                        <a:pt x="126" y="50"/>
                      </a:cubicBezTo>
                      <a:cubicBezTo>
                        <a:pt x="126" y="49"/>
                        <a:pt x="126" y="49"/>
                        <a:pt x="126" y="49"/>
                      </a:cubicBezTo>
                      <a:cubicBezTo>
                        <a:pt x="126" y="49"/>
                        <a:pt x="126" y="49"/>
                        <a:pt x="126" y="49"/>
                      </a:cubicBezTo>
                      <a:cubicBezTo>
                        <a:pt x="126" y="49"/>
                        <a:pt x="126" y="49"/>
                        <a:pt x="126" y="49"/>
                      </a:cubicBezTo>
                      <a:cubicBezTo>
                        <a:pt x="125" y="49"/>
                        <a:pt x="125" y="49"/>
                        <a:pt x="125" y="49"/>
                      </a:cubicBezTo>
                      <a:cubicBezTo>
                        <a:pt x="125" y="49"/>
                        <a:pt x="125" y="49"/>
                        <a:pt x="125" y="49"/>
                      </a:cubicBezTo>
                      <a:cubicBezTo>
                        <a:pt x="125" y="49"/>
                        <a:pt x="125" y="49"/>
                        <a:pt x="125" y="49"/>
                      </a:cubicBezTo>
                      <a:cubicBezTo>
                        <a:pt x="124" y="48"/>
                        <a:pt x="124" y="48"/>
                        <a:pt x="124" y="48"/>
                      </a:cubicBezTo>
                      <a:cubicBezTo>
                        <a:pt x="124" y="48"/>
                        <a:pt x="124" y="48"/>
                        <a:pt x="124" y="48"/>
                      </a:cubicBezTo>
                      <a:cubicBezTo>
                        <a:pt x="124" y="48"/>
                        <a:pt x="124" y="47"/>
                        <a:pt x="124" y="47"/>
                      </a:cubicBezTo>
                      <a:cubicBezTo>
                        <a:pt x="124" y="47"/>
                        <a:pt x="124" y="47"/>
                        <a:pt x="124" y="47"/>
                      </a:cubicBezTo>
                      <a:cubicBezTo>
                        <a:pt x="124" y="46"/>
                        <a:pt x="124" y="46"/>
                        <a:pt x="124" y="46"/>
                      </a:cubicBezTo>
                      <a:cubicBezTo>
                        <a:pt x="124" y="46"/>
                        <a:pt x="124" y="46"/>
                        <a:pt x="124" y="46"/>
                      </a:cubicBezTo>
                      <a:cubicBezTo>
                        <a:pt x="123" y="46"/>
                        <a:pt x="123" y="46"/>
                        <a:pt x="123" y="46"/>
                      </a:cubicBezTo>
                      <a:cubicBezTo>
                        <a:pt x="123" y="45"/>
                        <a:pt x="123" y="45"/>
                        <a:pt x="123" y="45"/>
                      </a:cubicBezTo>
                      <a:cubicBezTo>
                        <a:pt x="123" y="45"/>
                        <a:pt x="123" y="45"/>
                        <a:pt x="123" y="45"/>
                      </a:cubicBezTo>
                      <a:cubicBezTo>
                        <a:pt x="123" y="45"/>
                        <a:pt x="123" y="45"/>
                        <a:pt x="123" y="45"/>
                      </a:cubicBezTo>
                      <a:cubicBezTo>
                        <a:pt x="123" y="45"/>
                        <a:pt x="123" y="45"/>
                        <a:pt x="123" y="45"/>
                      </a:cubicBezTo>
                      <a:cubicBezTo>
                        <a:pt x="123" y="45"/>
                        <a:pt x="123" y="45"/>
                        <a:pt x="123" y="45"/>
                      </a:cubicBezTo>
                      <a:cubicBezTo>
                        <a:pt x="123" y="44"/>
                        <a:pt x="123" y="44"/>
                        <a:pt x="123" y="44"/>
                      </a:cubicBezTo>
                      <a:cubicBezTo>
                        <a:pt x="123" y="44"/>
                        <a:pt x="123" y="44"/>
                        <a:pt x="123" y="44"/>
                      </a:cubicBezTo>
                      <a:cubicBezTo>
                        <a:pt x="123" y="44"/>
                        <a:pt x="123" y="44"/>
                        <a:pt x="123" y="44"/>
                      </a:cubicBezTo>
                      <a:cubicBezTo>
                        <a:pt x="123" y="44"/>
                        <a:pt x="123" y="44"/>
                        <a:pt x="123" y="44"/>
                      </a:cubicBezTo>
                      <a:cubicBezTo>
                        <a:pt x="123" y="43"/>
                        <a:pt x="123" y="43"/>
                        <a:pt x="123" y="43"/>
                      </a:cubicBezTo>
                      <a:cubicBezTo>
                        <a:pt x="123" y="43"/>
                        <a:pt x="123" y="43"/>
                        <a:pt x="123" y="43"/>
                      </a:cubicBezTo>
                      <a:cubicBezTo>
                        <a:pt x="123" y="43"/>
                        <a:pt x="123" y="43"/>
                        <a:pt x="123" y="43"/>
                      </a:cubicBezTo>
                      <a:cubicBezTo>
                        <a:pt x="123" y="42"/>
                        <a:pt x="123" y="42"/>
                        <a:pt x="123" y="42"/>
                      </a:cubicBezTo>
                      <a:cubicBezTo>
                        <a:pt x="123" y="42"/>
                        <a:pt x="123" y="42"/>
                        <a:pt x="123" y="42"/>
                      </a:cubicBezTo>
                      <a:cubicBezTo>
                        <a:pt x="123" y="42"/>
                        <a:pt x="123" y="42"/>
                        <a:pt x="123" y="42"/>
                      </a:cubicBezTo>
                      <a:cubicBezTo>
                        <a:pt x="123" y="41"/>
                        <a:pt x="123" y="41"/>
                        <a:pt x="123" y="41"/>
                      </a:cubicBezTo>
                      <a:cubicBezTo>
                        <a:pt x="123" y="41"/>
                        <a:pt x="123" y="41"/>
                        <a:pt x="123" y="41"/>
                      </a:cubicBezTo>
                      <a:cubicBezTo>
                        <a:pt x="123" y="40"/>
                        <a:pt x="123" y="40"/>
                        <a:pt x="123" y="40"/>
                      </a:cubicBezTo>
                      <a:cubicBezTo>
                        <a:pt x="123" y="40"/>
                        <a:pt x="123" y="40"/>
                        <a:pt x="123" y="40"/>
                      </a:cubicBezTo>
                      <a:cubicBezTo>
                        <a:pt x="123" y="40"/>
                        <a:pt x="123" y="40"/>
                        <a:pt x="123" y="40"/>
                      </a:cubicBezTo>
                      <a:cubicBezTo>
                        <a:pt x="123" y="40"/>
                        <a:pt x="123" y="40"/>
                        <a:pt x="123" y="40"/>
                      </a:cubicBezTo>
                      <a:cubicBezTo>
                        <a:pt x="123" y="39"/>
                        <a:pt x="123" y="39"/>
                        <a:pt x="123" y="39"/>
                      </a:cubicBezTo>
                      <a:cubicBezTo>
                        <a:pt x="123" y="39"/>
                        <a:pt x="123" y="39"/>
                        <a:pt x="123" y="39"/>
                      </a:cubicBezTo>
                      <a:cubicBezTo>
                        <a:pt x="122" y="39"/>
                        <a:pt x="122" y="39"/>
                        <a:pt x="122" y="39"/>
                      </a:cubicBezTo>
                      <a:cubicBezTo>
                        <a:pt x="122" y="39"/>
                        <a:pt x="122" y="39"/>
                        <a:pt x="122" y="39"/>
                      </a:cubicBezTo>
                      <a:cubicBezTo>
                        <a:pt x="123" y="39"/>
                        <a:pt x="123" y="39"/>
                        <a:pt x="123" y="39"/>
                      </a:cubicBezTo>
                      <a:cubicBezTo>
                        <a:pt x="123" y="39"/>
                        <a:pt x="123" y="39"/>
                        <a:pt x="123" y="39"/>
                      </a:cubicBezTo>
                      <a:cubicBezTo>
                        <a:pt x="123" y="39"/>
                        <a:pt x="123" y="39"/>
                        <a:pt x="123" y="39"/>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3" y="37"/>
                        <a:pt x="123" y="37"/>
                        <a:pt x="123" y="37"/>
                      </a:cubicBezTo>
                      <a:cubicBezTo>
                        <a:pt x="123" y="37"/>
                        <a:pt x="123" y="37"/>
                        <a:pt x="123" y="37"/>
                      </a:cubicBezTo>
                      <a:cubicBezTo>
                        <a:pt x="122" y="37"/>
                        <a:pt x="122" y="37"/>
                        <a:pt x="122" y="37"/>
                      </a:cubicBezTo>
                      <a:cubicBezTo>
                        <a:pt x="122" y="36"/>
                        <a:pt x="122" y="36"/>
                        <a:pt x="122" y="36"/>
                      </a:cubicBezTo>
                      <a:cubicBezTo>
                        <a:pt x="123" y="36"/>
                        <a:pt x="123" y="36"/>
                        <a:pt x="123" y="36"/>
                      </a:cubicBezTo>
                      <a:cubicBezTo>
                        <a:pt x="123" y="36"/>
                        <a:pt x="123" y="36"/>
                        <a:pt x="123" y="36"/>
                      </a:cubicBezTo>
                      <a:cubicBezTo>
                        <a:pt x="122" y="36"/>
                        <a:pt x="122" y="36"/>
                        <a:pt x="122" y="36"/>
                      </a:cubicBezTo>
                      <a:cubicBezTo>
                        <a:pt x="122" y="35"/>
                        <a:pt x="122" y="35"/>
                        <a:pt x="122" y="35"/>
                      </a:cubicBezTo>
                      <a:cubicBezTo>
                        <a:pt x="122" y="35"/>
                        <a:pt x="122" y="35"/>
                        <a:pt x="122" y="35"/>
                      </a:cubicBezTo>
                      <a:cubicBezTo>
                        <a:pt x="122" y="34"/>
                        <a:pt x="122" y="34"/>
                        <a:pt x="122" y="34"/>
                      </a:cubicBezTo>
                      <a:cubicBezTo>
                        <a:pt x="122" y="34"/>
                        <a:pt x="122" y="34"/>
                        <a:pt x="122" y="34"/>
                      </a:cubicBezTo>
                      <a:cubicBezTo>
                        <a:pt x="122" y="34"/>
                        <a:pt x="122" y="34"/>
                        <a:pt x="122" y="34"/>
                      </a:cubicBezTo>
                      <a:cubicBezTo>
                        <a:pt x="122" y="33"/>
                        <a:pt x="122" y="33"/>
                        <a:pt x="122" y="33"/>
                      </a:cubicBezTo>
                      <a:cubicBezTo>
                        <a:pt x="122" y="33"/>
                        <a:pt x="122" y="33"/>
                        <a:pt x="122" y="33"/>
                      </a:cubicBezTo>
                      <a:cubicBezTo>
                        <a:pt x="122" y="33"/>
                        <a:pt x="122" y="33"/>
                        <a:pt x="122" y="33"/>
                      </a:cubicBezTo>
                      <a:cubicBezTo>
                        <a:pt x="121" y="33"/>
                        <a:pt x="121" y="33"/>
                        <a:pt x="121" y="33"/>
                      </a:cubicBezTo>
                      <a:cubicBezTo>
                        <a:pt x="121" y="33"/>
                        <a:pt x="121" y="33"/>
                        <a:pt x="121" y="33"/>
                      </a:cubicBezTo>
                      <a:cubicBezTo>
                        <a:pt x="121" y="32"/>
                        <a:pt x="121" y="32"/>
                        <a:pt x="121" y="32"/>
                      </a:cubicBezTo>
                      <a:cubicBezTo>
                        <a:pt x="121" y="31"/>
                        <a:pt x="121" y="31"/>
                        <a:pt x="121" y="31"/>
                      </a:cubicBezTo>
                      <a:cubicBezTo>
                        <a:pt x="121" y="31"/>
                        <a:pt x="121" y="31"/>
                        <a:pt x="121" y="31"/>
                      </a:cubicBezTo>
                      <a:cubicBezTo>
                        <a:pt x="121" y="30"/>
                        <a:pt x="121" y="30"/>
                        <a:pt x="121" y="30"/>
                      </a:cubicBezTo>
                      <a:cubicBezTo>
                        <a:pt x="121" y="30"/>
                        <a:pt x="121" y="30"/>
                        <a:pt x="121" y="30"/>
                      </a:cubicBezTo>
                      <a:cubicBezTo>
                        <a:pt x="121" y="30"/>
                        <a:pt x="121" y="30"/>
                        <a:pt x="121" y="30"/>
                      </a:cubicBezTo>
                      <a:cubicBezTo>
                        <a:pt x="120" y="30"/>
                        <a:pt x="120" y="30"/>
                        <a:pt x="120" y="30"/>
                      </a:cubicBezTo>
                      <a:cubicBezTo>
                        <a:pt x="120" y="30"/>
                        <a:pt x="120" y="30"/>
                        <a:pt x="120" y="30"/>
                      </a:cubicBezTo>
                      <a:cubicBezTo>
                        <a:pt x="120" y="30"/>
                        <a:pt x="120" y="30"/>
                        <a:pt x="120" y="30"/>
                      </a:cubicBezTo>
                      <a:cubicBezTo>
                        <a:pt x="120" y="30"/>
                        <a:pt x="120" y="30"/>
                        <a:pt x="120" y="30"/>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19" y="29"/>
                        <a:pt x="119" y="29"/>
                        <a:pt x="119" y="29"/>
                      </a:cubicBezTo>
                      <a:cubicBezTo>
                        <a:pt x="119" y="29"/>
                        <a:pt x="119" y="29"/>
                        <a:pt x="119" y="29"/>
                      </a:cubicBezTo>
                      <a:cubicBezTo>
                        <a:pt x="119" y="28"/>
                        <a:pt x="119" y="28"/>
                        <a:pt x="119" y="28"/>
                      </a:cubicBezTo>
                      <a:cubicBezTo>
                        <a:pt x="119" y="28"/>
                        <a:pt x="119" y="28"/>
                        <a:pt x="119" y="28"/>
                      </a:cubicBezTo>
                      <a:cubicBezTo>
                        <a:pt x="119" y="28"/>
                        <a:pt x="119" y="28"/>
                        <a:pt x="119" y="28"/>
                      </a:cubicBezTo>
                      <a:cubicBezTo>
                        <a:pt x="119" y="28"/>
                        <a:pt x="119" y="28"/>
                        <a:pt x="119" y="28"/>
                      </a:cubicBezTo>
                      <a:cubicBezTo>
                        <a:pt x="119" y="27"/>
                        <a:pt x="119" y="27"/>
                        <a:pt x="119" y="27"/>
                      </a:cubicBezTo>
                      <a:cubicBezTo>
                        <a:pt x="119" y="27"/>
                        <a:pt x="119" y="27"/>
                        <a:pt x="119" y="27"/>
                      </a:cubicBezTo>
                      <a:cubicBezTo>
                        <a:pt x="119" y="26"/>
                        <a:pt x="119" y="26"/>
                        <a:pt x="119" y="26"/>
                      </a:cubicBezTo>
                      <a:cubicBezTo>
                        <a:pt x="119" y="26"/>
                        <a:pt x="119" y="26"/>
                        <a:pt x="119" y="26"/>
                      </a:cubicBezTo>
                      <a:cubicBezTo>
                        <a:pt x="119" y="26"/>
                        <a:pt x="119" y="26"/>
                        <a:pt x="119" y="26"/>
                      </a:cubicBezTo>
                      <a:cubicBezTo>
                        <a:pt x="119" y="26"/>
                        <a:pt x="119" y="26"/>
                        <a:pt x="119" y="26"/>
                      </a:cubicBezTo>
                      <a:cubicBezTo>
                        <a:pt x="119" y="25"/>
                        <a:pt x="119" y="25"/>
                        <a:pt x="119" y="25"/>
                      </a:cubicBezTo>
                      <a:cubicBezTo>
                        <a:pt x="119" y="25"/>
                        <a:pt x="119" y="25"/>
                        <a:pt x="119" y="25"/>
                      </a:cubicBezTo>
                      <a:cubicBezTo>
                        <a:pt x="119" y="25"/>
                        <a:pt x="119" y="25"/>
                        <a:pt x="119" y="25"/>
                      </a:cubicBezTo>
                      <a:cubicBezTo>
                        <a:pt x="119" y="25"/>
                        <a:pt x="119" y="25"/>
                        <a:pt x="119" y="25"/>
                      </a:cubicBezTo>
                      <a:cubicBezTo>
                        <a:pt x="119" y="24"/>
                        <a:pt x="119" y="24"/>
                        <a:pt x="119" y="24"/>
                      </a:cubicBezTo>
                      <a:cubicBezTo>
                        <a:pt x="119" y="24"/>
                        <a:pt x="119" y="24"/>
                        <a:pt x="119" y="24"/>
                      </a:cubicBezTo>
                      <a:cubicBezTo>
                        <a:pt x="119" y="23"/>
                        <a:pt x="119" y="23"/>
                        <a:pt x="119" y="23"/>
                      </a:cubicBezTo>
                      <a:cubicBezTo>
                        <a:pt x="118" y="23"/>
                        <a:pt x="118" y="23"/>
                        <a:pt x="118" y="23"/>
                      </a:cubicBezTo>
                      <a:cubicBezTo>
                        <a:pt x="118" y="22"/>
                        <a:pt x="118" y="22"/>
                        <a:pt x="118" y="22"/>
                      </a:cubicBezTo>
                      <a:cubicBezTo>
                        <a:pt x="118" y="22"/>
                        <a:pt x="118" y="22"/>
                        <a:pt x="118" y="22"/>
                      </a:cubicBezTo>
                      <a:cubicBezTo>
                        <a:pt x="118" y="22"/>
                        <a:pt x="118" y="22"/>
                        <a:pt x="118" y="22"/>
                      </a:cubicBezTo>
                      <a:cubicBezTo>
                        <a:pt x="118" y="22"/>
                        <a:pt x="118" y="22"/>
                        <a:pt x="118" y="22"/>
                      </a:cubicBezTo>
                      <a:cubicBezTo>
                        <a:pt x="118" y="21"/>
                        <a:pt x="118" y="21"/>
                        <a:pt x="118" y="21"/>
                      </a:cubicBezTo>
                      <a:cubicBezTo>
                        <a:pt x="118" y="21"/>
                        <a:pt x="118" y="21"/>
                        <a:pt x="118" y="21"/>
                      </a:cubicBezTo>
                      <a:cubicBezTo>
                        <a:pt x="118" y="20"/>
                        <a:pt x="118" y="20"/>
                        <a:pt x="118" y="20"/>
                      </a:cubicBezTo>
                      <a:cubicBezTo>
                        <a:pt x="117" y="20"/>
                        <a:pt x="117" y="20"/>
                        <a:pt x="117" y="20"/>
                      </a:cubicBezTo>
                      <a:cubicBezTo>
                        <a:pt x="116" y="19"/>
                        <a:pt x="116" y="19"/>
                        <a:pt x="116" y="19"/>
                      </a:cubicBezTo>
                      <a:cubicBezTo>
                        <a:pt x="116" y="19"/>
                        <a:pt x="116" y="19"/>
                        <a:pt x="116" y="19"/>
                      </a:cubicBezTo>
                      <a:cubicBezTo>
                        <a:pt x="116" y="18"/>
                        <a:pt x="116" y="18"/>
                        <a:pt x="116" y="18"/>
                      </a:cubicBezTo>
                      <a:cubicBezTo>
                        <a:pt x="116" y="18"/>
                        <a:pt x="116" y="18"/>
                        <a:pt x="116" y="18"/>
                      </a:cubicBezTo>
                      <a:cubicBezTo>
                        <a:pt x="116" y="18"/>
                        <a:pt x="116" y="18"/>
                        <a:pt x="116" y="18"/>
                      </a:cubicBezTo>
                      <a:cubicBezTo>
                        <a:pt x="116" y="17"/>
                        <a:pt x="116" y="17"/>
                        <a:pt x="116" y="17"/>
                      </a:cubicBezTo>
                      <a:cubicBezTo>
                        <a:pt x="115" y="17"/>
                        <a:pt x="115" y="17"/>
                        <a:pt x="115" y="17"/>
                      </a:cubicBezTo>
                      <a:cubicBezTo>
                        <a:pt x="115" y="17"/>
                        <a:pt x="115" y="17"/>
                        <a:pt x="115" y="17"/>
                      </a:cubicBezTo>
                      <a:cubicBezTo>
                        <a:pt x="115" y="16"/>
                        <a:pt x="115" y="16"/>
                        <a:pt x="115" y="16"/>
                      </a:cubicBezTo>
                      <a:cubicBezTo>
                        <a:pt x="115" y="16"/>
                        <a:pt x="115" y="16"/>
                        <a:pt x="115" y="16"/>
                      </a:cubicBezTo>
                      <a:cubicBezTo>
                        <a:pt x="115" y="16"/>
                        <a:pt x="115" y="16"/>
                        <a:pt x="115" y="16"/>
                      </a:cubicBezTo>
                      <a:cubicBezTo>
                        <a:pt x="115" y="15"/>
                        <a:pt x="115" y="15"/>
                        <a:pt x="115" y="15"/>
                      </a:cubicBezTo>
                      <a:cubicBezTo>
                        <a:pt x="115" y="15"/>
                        <a:pt x="115" y="15"/>
                        <a:pt x="115" y="15"/>
                      </a:cubicBezTo>
                      <a:cubicBezTo>
                        <a:pt x="115" y="14"/>
                        <a:pt x="115" y="14"/>
                        <a:pt x="115" y="14"/>
                      </a:cubicBezTo>
                      <a:cubicBezTo>
                        <a:pt x="115" y="14"/>
                        <a:pt x="115" y="14"/>
                        <a:pt x="115" y="14"/>
                      </a:cubicBezTo>
                      <a:cubicBezTo>
                        <a:pt x="114" y="14"/>
                        <a:pt x="114" y="14"/>
                        <a:pt x="114" y="14"/>
                      </a:cubicBezTo>
                      <a:cubicBezTo>
                        <a:pt x="114" y="14"/>
                        <a:pt x="114" y="14"/>
                        <a:pt x="114" y="14"/>
                      </a:cubicBezTo>
                      <a:cubicBezTo>
                        <a:pt x="114" y="13"/>
                        <a:pt x="114" y="13"/>
                        <a:pt x="114" y="13"/>
                      </a:cubicBezTo>
                      <a:cubicBezTo>
                        <a:pt x="114" y="13"/>
                        <a:pt x="114" y="13"/>
                        <a:pt x="114" y="13"/>
                      </a:cubicBezTo>
                      <a:cubicBezTo>
                        <a:pt x="114" y="12"/>
                        <a:pt x="114" y="12"/>
                        <a:pt x="114" y="12"/>
                      </a:cubicBezTo>
                      <a:cubicBezTo>
                        <a:pt x="114" y="11"/>
                        <a:pt x="114" y="11"/>
                        <a:pt x="114" y="11"/>
                      </a:cubicBezTo>
                      <a:cubicBezTo>
                        <a:pt x="114" y="10"/>
                        <a:pt x="114" y="10"/>
                        <a:pt x="114" y="10"/>
                      </a:cubicBezTo>
                      <a:cubicBezTo>
                        <a:pt x="113" y="10"/>
                        <a:pt x="113" y="10"/>
                        <a:pt x="113" y="10"/>
                      </a:cubicBezTo>
                      <a:cubicBezTo>
                        <a:pt x="113" y="10"/>
                        <a:pt x="113" y="10"/>
                        <a:pt x="113" y="10"/>
                      </a:cubicBezTo>
                      <a:cubicBezTo>
                        <a:pt x="112" y="10"/>
                        <a:pt x="111" y="10"/>
                        <a:pt x="111" y="10"/>
                      </a:cubicBezTo>
                      <a:cubicBezTo>
                        <a:pt x="110" y="9"/>
                        <a:pt x="110" y="9"/>
                        <a:pt x="110" y="9"/>
                      </a:cubicBezTo>
                      <a:cubicBezTo>
                        <a:pt x="110" y="9"/>
                        <a:pt x="110" y="9"/>
                        <a:pt x="110" y="9"/>
                      </a:cubicBezTo>
                      <a:cubicBezTo>
                        <a:pt x="110" y="9"/>
                        <a:pt x="110" y="9"/>
                        <a:pt x="110" y="9"/>
                      </a:cubicBezTo>
                      <a:cubicBezTo>
                        <a:pt x="110" y="8"/>
                        <a:pt x="110" y="8"/>
                        <a:pt x="110" y="8"/>
                      </a:cubicBezTo>
                      <a:cubicBezTo>
                        <a:pt x="109" y="8"/>
                        <a:pt x="109" y="8"/>
                        <a:pt x="109" y="8"/>
                      </a:cubicBezTo>
                      <a:cubicBezTo>
                        <a:pt x="109" y="8"/>
                        <a:pt x="109" y="8"/>
                        <a:pt x="109" y="8"/>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8" y="7"/>
                        <a:pt x="108" y="7"/>
                        <a:pt x="108" y="7"/>
                      </a:cubicBezTo>
                      <a:cubicBezTo>
                        <a:pt x="108" y="7"/>
                        <a:pt x="108" y="7"/>
                        <a:pt x="108" y="7"/>
                      </a:cubicBezTo>
                      <a:cubicBezTo>
                        <a:pt x="108" y="7"/>
                        <a:pt x="108" y="7"/>
                        <a:pt x="108" y="7"/>
                      </a:cubicBezTo>
                      <a:cubicBezTo>
                        <a:pt x="108" y="6"/>
                        <a:pt x="108" y="6"/>
                        <a:pt x="108" y="6"/>
                      </a:cubicBezTo>
                      <a:cubicBezTo>
                        <a:pt x="108" y="6"/>
                        <a:pt x="108" y="6"/>
                        <a:pt x="108" y="6"/>
                      </a:cubicBezTo>
                      <a:cubicBezTo>
                        <a:pt x="107" y="6"/>
                        <a:pt x="107" y="6"/>
                        <a:pt x="107" y="6"/>
                      </a:cubicBezTo>
                      <a:cubicBezTo>
                        <a:pt x="107" y="6"/>
                        <a:pt x="107" y="6"/>
                        <a:pt x="107" y="6"/>
                      </a:cubicBezTo>
                      <a:cubicBezTo>
                        <a:pt x="107" y="6"/>
                        <a:pt x="107" y="6"/>
                        <a:pt x="107" y="6"/>
                      </a:cubicBezTo>
                      <a:cubicBezTo>
                        <a:pt x="107" y="6"/>
                        <a:pt x="107" y="6"/>
                        <a:pt x="107" y="6"/>
                      </a:cubicBezTo>
                      <a:cubicBezTo>
                        <a:pt x="106" y="5"/>
                        <a:pt x="106" y="5"/>
                        <a:pt x="106" y="5"/>
                      </a:cubicBezTo>
                      <a:cubicBezTo>
                        <a:pt x="105" y="5"/>
                        <a:pt x="105" y="5"/>
                        <a:pt x="105" y="5"/>
                      </a:cubicBezTo>
                      <a:cubicBezTo>
                        <a:pt x="105" y="5"/>
                        <a:pt x="105" y="5"/>
                        <a:pt x="105" y="5"/>
                      </a:cubicBezTo>
                      <a:cubicBezTo>
                        <a:pt x="105" y="5"/>
                        <a:pt x="105" y="5"/>
                        <a:pt x="105" y="5"/>
                      </a:cubicBezTo>
                      <a:cubicBezTo>
                        <a:pt x="105" y="5"/>
                        <a:pt x="105" y="5"/>
                        <a:pt x="105" y="5"/>
                      </a:cubicBezTo>
                      <a:cubicBezTo>
                        <a:pt x="104" y="5"/>
                        <a:pt x="104" y="5"/>
                        <a:pt x="104" y="5"/>
                      </a:cubicBezTo>
                      <a:cubicBezTo>
                        <a:pt x="104" y="5"/>
                        <a:pt x="104" y="5"/>
                        <a:pt x="104" y="5"/>
                      </a:cubicBezTo>
                      <a:cubicBezTo>
                        <a:pt x="104" y="5"/>
                        <a:pt x="104" y="5"/>
                        <a:pt x="104" y="5"/>
                      </a:cubicBezTo>
                      <a:cubicBezTo>
                        <a:pt x="103" y="5"/>
                        <a:pt x="103" y="5"/>
                        <a:pt x="103" y="5"/>
                      </a:cubicBezTo>
                      <a:cubicBezTo>
                        <a:pt x="103" y="5"/>
                        <a:pt x="103" y="5"/>
                        <a:pt x="103" y="5"/>
                      </a:cubicBezTo>
                      <a:cubicBezTo>
                        <a:pt x="102" y="5"/>
                        <a:pt x="102" y="5"/>
                        <a:pt x="102" y="5"/>
                      </a:cubicBezTo>
                      <a:cubicBezTo>
                        <a:pt x="102" y="4"/>
                        <a:pt x="102" y="4"/>
                        <a:pt x="102" y="4"/>
                      </a:cubicBezTo>
                      <a:cubicBezTo>
                        <a:pt x="102" y="4"/>
                        <a:pt x="102" y="4"/>
                        <a:pt x="102" y="4"/>
                      </a:cubicBezTo>
                      <a:cubicBezTo>
                        <a:pt x="101" y="3"/>
                        <a:pt x="101" y="3"/>
                        <a:pt x="101" y="3"/>
                      </a:cubicBezTo>
                      <a:cubicBezTo>
                        <a:pt x="101" y="3"/>
                        <a:pt x="101" y="3"/>
                        <a:pt x="101" y="3"/>
                      </a:cubicBezTo>
                      <a:cubicBezTo>
                        <a:pt x="101" y="3"/>
                        <a:pt x="101" y="3"/>
                        <a:pt x="101" y="3"/>
                      </a:cubicBezTo>
                      <a:cubicBezTo>
                        <a:pt x="100" y="3"/>
                        <a:pt x="100" y="3"/>
                        <a:pt x="100" y="3"/>
                      </a:cubicBezTo>
                      <a:cubicBezTo>
                        <a:pt x="97" y="3"/>
                        <a:pt x="97" y="3"/>
                        <a:pt x="97" y="3"/>
                      </a:cubicBezTo>
                      <a:cubicBezTo>
                        <a:pt x="97" y="3"/>
                        <a:pt x="97" y="3"/>
                        <a:pt x="97" y="3"/>
                      </a:cubicBezTo>
                      <a:cubicBezTo>
                        <a:pt x="96" y="3"/>
                        <a:pt x="96" y="3"/>
                        <a:pt x="96" y="3"/>
                      </a:cubicBezTo>
                      <a:cubicBezTo>
                        <a:pt x="96" y="3"/>
                        <a:pt x="96" y="3"/>
                        <a:pt x="96" y="3"/>
                      </a:cubicBezTo>
                      <a:cubicBezTo>
                        <a:pt x="95" y="4"/>
                        <a:pt x="95" y="4"/>
                        <a:pt x="95" y="4"/>
                      </a:cubicBezTo>
                      <a:cubicBezTo>
                        <a:pt x="95" y="4"/>
                        <a:pt x="95" y="4"/>
                        <a:pt x="95" y="4"/>
                      </a:cubicBezTo>
                      <a:cubicBezTo>
                        <a:pt x="94" y="4"/>
                        <a:pt x="94" y="4"/>
                        <a:pt x="94" y="4"/>
                      </a:cubicBezTo>
                      <a:cubicBezTo>
                        <a:pt x="94" y="3"/>
                        <a:pt x="94" y="3"/>
                        <a:pt x="94" y="3"/>
                      </a:cubicBezTo>
                      <a:cubicBezTo>
                        <a:pt x="94" y="3"/>
                        <a:pt x="94" y="3"/>
                        <a:pt x="94" y="3"/>
                      </a:cubicBezTo>
                      <a:cubicBezTo>
                        <a:pt x="93" y="3"/>
                        <a:pt x="93" y="3"/>
                        <a:pt x="93" y="3"/>
                      </a:cubicBezTo>
                      <a:cubicBezTo>
                        <a:pt x="92" y="3"/>
                        <a:pt x="92" y="3"/>
                        <a:pt x="92" y="3"/>
                      </a:cubicBezTo>
                      <a:cubicBezTo>
                        <a:pt x="92" y="3"/>
                        <a:pt x="92" y="3"/>
                        <a:pt x="92" y="3"/>
                      </a:cubicBezTo>
                      <a:cubicBezTo>
                        <a:pt x="92" y="3"/>
                        <a:pt x="92" y="3"/>
                        <a:pt x="92" y="3"/>
                      </a:cubicBezTo>
                      <a:cubicBezTo>
                        <a:pt x="92" y="4"/>
                        <a:pt x="92" y="4"/>
                        <a:pt x="92" y="4"/>
                      </a:cubicBezTo>
                      <a:cubicBezTo>
                        <a:pt x="92" y="4"/>
                        <a:pt x="92" y="4"/>
                        <a:pt x="92" y="4"/>
                      </a:cubicBezTo>
                      <a:cubicBezTo>
                        <a:pt x="92" y="4"/>
                        <a:pt x="92" y="4"/>
                        <a:pt x="92" y="4"/>
                      </a:cubicBezTo>
                      <a:cubicBezTo>
                        <a:pt x="91" y="5"/>
                        <a:pt x="91" y="5"/>
                        <a:pt x="91" y="5"/>
                      </a:cubicBezTo>
                      <a:cubicBezTo>
                        <a:pt x="91" y="5"/>
                        <a:pt x="91" y="5"/>
                        <a:pt x="91" y="5"/>
                      </a:cubicBezTo>
                      <a:cubicBezTo>
                        <a:pt x="91" y="5"/>
                        <a:pt x="91" y="5"/>
                        <a:pt x="91" y="5"/>
                      </a:cubicBezTo>
                      <a:cubicBezTo>
                        <a:pt x="91" y="5"/>
                        <a:pt x="91" y="5"/>
                        <a:pt x="91" y="5"/>
                      </a:cubicBezTo>
                      <a:cubicBezTo>
                        <a:pt x="91" y="5"/>
                        <a:pt x="91" y="5"/>
                        <a:pt x="91" y="5"/>
                      </a:cubicBezTo>
                      <a:cubicBezTo>
                        <a:pt x="90" y="5"/>
                        <a:pt x="90" y="5"/>
                        <a:pt x="90" y="5"/>
                      </a:cubicBezTo>
                      <a:cubicBezTo>
                        <a:pt x="90" y="5"/>
                        <a:pt x="90" y="5"/>
                        <a:pt x="90" y="5"/>
                      </a:cubicBezTo>
                      <a:cubicBezTo>
                        <a:pt x="89" y="5"/>
                        <a:pt x="89" y="5"/>
                        <a:pt x="89" y="5"/>
                      </a:cubicBezTo>
                      <a:cubicBezTo>
                        <a:pt x="89" y="5"/>
                        <a:pt x="89" y="5"/>
                        <a:pt x="89" y="5"/>
                      </a:cubicBezTo>
                      <a:cubicBezTo>
                        <a:pt x="89" y="4"/>
                        <a:pt x="89" y="4"/>
                        <a:pt x="89" y="4"/>
                      </a:cubicBezTo>
                      <a:cubicBezTo>
                        <a:pt x="89" y="4"/>
                        <a:pt x="89" y="4"/>
                        <a:pt x="89" y="4"/>
                      </a:cubicBezTo>
                      <a:cubicBezTo>
                        <a:pt x="86" y="3"/>
                        <a:pt x="86" y="3"/>
                        <a:pt x="86" y="3"/>
                      </a:cubicBezTo>
                      <a:cubicBezTo>
                        <a:pt x="86" y="3"/>
                        <a:pt x="86" y="3"/>
                        <a:pt x="86" y="3"/>
                      </a:cubicBezTo>
                      <a:cubicBezTo>
                        <a:pt x="85" y="2"/>
                        <a:pt x="85" y="2"/>
                        <a:pt x="85" y="2"/>
                      </a:cubicBezTo>
                      <a:cubicBezTo>
                        <a:pt x="85" y="2"/>
                        <a:pt x="85" y="2"/>
                        <a:pt x="85" y="2"/>
                      </a:cubicBezTo>
                      <a:cubicBezTo>
                        <a:pt x="85" y="2"/>
                        <a:pt x="85" y="2"/>
                        <a:pt x="85" y="2"/>
                      </a:cubicBezTo>
                      <a:cubicBezTo>
                        <a:pt x="85" y="2"/>
                        <a:pt x="85" y="2"/>
                        <a:pt x="85" y="2"/>
                      </a:cubicBezTo>
                      <a:cubicBezTo>
                        <a:pt x="83" y="1"/>
                        <a:pt x="83" y="1"/>
                        <a:pt x="83" y="1"/>
                      </a:cubicBezTo>
                      <a:cubicBezTo>
                        <a:pt x="83" y="1"/>
                        <a:pt x="83" y="1"/>
                        <a:pt x="83" y="1"/>
                      </a:cubicBezTo>
                      <a:cubicBezTo>
                        <a:pt x="83" y="1"/>
                        <a:pt x="83" y="1"/>
                        <a:pt x="83" y="1"/>
                      </a:cubicBezTo>
                      <a:cubicBezTo>
                        <a:pt x="83" y="1"/>
                        <a:pt x="83" y="1"/>
                        <a:pt x="83" y="1"/>
                      </a:cubicBezTo>
                      <a:cubicBezTo>
                        <a:pt x="56" y="1"/>
                        <a:pt x="29" y="1"/>
                        <a:pt x="2" y="0"/>
                      </a:cubicBezTo>
                      <a:cubicBezTo>
                        <a:pt x="1" y="13"/>
                        <a:pt x="1" y="26"/>
                        <a:pt x="0" y="40"/>
                      </a:cubicBezTo>
                      <a:cubicBezTo>
                        <a:pt x="10" y="40"/>
                        <a:pt x="20" y="40"/>
                        <a:pt x="30" y="40"/>
                      </a:cubicBezTo>
                      <a:cubicBezTo>
                        <a:pt x="30" y="47"/>
                        <a:pt x="30" y="54"/>
                        <a:pt x="30" y="60"/>
                      </a:cubicBezTo>
                      <a:cubicBezTo>
                        <a:pt x="64" y="61"/>
                        <a:pt x="98" y="60"/>
                        <a:pt x="132" y="59"/>
                      </a:cubicBezTo>
                      <a:lnTo>
                        <a:pt x="131" y="59"/>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1" name="Freeform 356">
                  <a:extLst>
                    <a:ext uri="{FF2B5EF4-FFF2-40B4-BE49-F238E27FC236}">
                      <a16:creationId xmlns="" xmlns:a16="http://schemas.microsoft.com/office/drawing/2014/main" id="{AE0C6B91-D032-4B78-BD9F-89D6BC1D9D82}"/>
                    </a:ext>
                  </a:extLst>
                </p:cNvPr>
                <p:cNvSpPr>
                  <a:spLocks/>
                </p:cNvSpPr>
                <p:nvPr/>
              </p:nvSpPr>
              <p:spPr bwMode="auto">
                <a:xfrm>
                  <a:off x="5802204" y="4082393"/>
                  <a:ext cx="560950" cy="461342"/>
                </a:xfrm>
                <a:custGeom>
                  <a:avLst/>
                  <a:gdLst>
                    <a:gd name="T0" fmla="*/ 107 w 107"/>
                    <a:gd name="T1" fmla="*/ 68 h 88"/>
                    <a:gd name="T2" fmla="*/ 106 w 107"/>
                    <a:gd name="T3" fmla="*/ 67 h 88"/>
                    <a:gd name="T4" fmla="*/ 104 w 107"/>
                    <a:gd name="T5" fmla="*/ 66 h 88"/>
                    <a:gd name="T6" fmla="*/ 105 w 107"/>
                    <a:gd name="T7" fmla="*/ 67 h 88"/>
                    <a:gd name="T8" fmla="*/ 101 w 107"/>
                    <a:gd name="T9" fmla="*/ 63 h 88"/>
                    <a:gd name="T10" fmla="*/ 101 w 107"/>
                    <a:gd name="T11" fmla="*/ 60 h 88"/>
                    <a:gd name="T12" fmla="*/ 100 w 107"/>
                    <a:gd name="T13" fmla="*/ 55 h 88"/>
                    <a:gd name="T14" fmla="*/ 96 w 107"/>
                    <a:gd name="T15" fmla="*/ 51 h 88"/>
                    <a:gd name="T16" fmla="*/ 90 w 107"/>
                    <a:gd name="T17" fmla="*/ 49 h 88"/>
                    <a:gd name="T18" fmla="*/ 87 w 107"/>
                    <a:gd name="T19" fmla="*/ 46 h 88"/>
                    <a:gd name="T20" fmla="*/ 86 w 107"/>
                    <a:gd name="T21" fmla="*/ 41 h 88"/>
                    <a:gd name="T22" fmla="*/ 88 w 107"/>
                    <a:gd name="T23" fmla="*/ 34 h 88"/>
                    <a:gd name="T24" fmla="*/ 84 w 107"/>
                    <a:gd name="T25" fmla="*/ 30 h 88"/>
                    <a:gd name="T26" fmla="*/ 79 w 107"/>
                    <a:gd name="T27" fmla="*/ 30 h 88"/>
                    <a:gd name="T28" fmla="*/ 78 w 107"/>
                    <a:gd name="T29" fmla="*/ 27 h 88"/>
                    <a:gd name="T30" fmla="*/ 73 w 107"/>
                    <a:gd name="T31" fmla="*/ 22 h 88"/>
                    <a:gd name="T32" fmla="*/ 67 w 107"/>
                    <a:gd name="T33" fmla="*/ 15 h 88"/>
                    <a:gd name="T34" fmla="*/ 66 w 107"/>
                    <a:gd name="T35" fmla="*/ 13 h 88"/>
                    <a:gd name="T36" fmla="*/ 65 w 107"/>
                    <a:gd name="T37" fmla="*/ 7 h 88"/>
                    <a:gd name="T38" fmla="*/ 64 w 107"/>
                    <a:gd name="T39" fmla="*/ 3 h 88"/>
                    <a:gd name="T40" fmla="*/ 63 w 107"/>
                    <a:gd name="T41" fmla="*/ 2 h 88"/>
                    <a:gd name="T42" fmla="*/ 63 w 107"/>
                    <a:gd name="T43" fmla="*/ 1 h 88"/>
                    <a:gd name="T44" fmla="*/ 61 w 107"/>
                    <a:gd name="T45" fmla="*/ 0 h 88"/>
                    <a:gd name="T46" fmla="*/ 0 w 107"/>
                    <a:gd name="T47" fmla="*/ 3 h 88"/>
                    <a:gd name="T48" fmla="*/ 0 w 107"/>
                    <a:gd name="T49" fmla="*/ 3 h 88"/>
                    <a:gd name="T50" fmla="*/ 0 w 107"/>
                    <a:gd name="T51" fmla="*/ 3 h 88"/>
                    <a:gd name="T52" fmla="*/ 0 w 107"/>
                    <a:gd name="T53" fmla="*/ 3 h 88"/>
                    <a:gd name="T54" fmla="*/ 1 w 107"/>
                    <a:gd name="T55" fmla="*/ 5 h 88"/>
                    <a:gd name="T56" fmla="*/ 2 w 107"/>
                    <a:gd name="T57" fmla="*/ 7 h 88"/>
                    <a:gd name="T58" fmla="*/ 2 w 107"/>
                    <a:gd name="T59" fmla="*/ 9 h 88"/>
                    <a:gd name="T60" fmla="*/ 4 w 107"/>
                    <a:gd name="T61" fmla="*/ 10 h 88"/>
                    <a:gd name="T62" fmla="*/ 6 w 107"/>
                    <a:gd name="T63" fmla="*/ 12 h 88"/>
                    <a:gd name="T64" fmla="*/ 7 w 107"/>
                    <a:gd name="T65" fmla="*/ 15 h 88"/>
                    <a:gd name="T66" fmla="*/ 10 w 107"/>
                    <a:gd name="T67" fmla="*/ 17 h 88"/>
                    <a:gd name="T68" fmla="*/ 12 w 107"/>
                    <a:gd name="T69" fmla="*/ 17 h 88"/>
                    <a:gd name="T70" fmla="*/ 14 w 107"/>
                    <a:gd name="T71" fmla="*/ 18 h 88"/>
                    <a:gd name="T72" fmla="*/ 14 w 107"/>
                    <a:gd name="T73" fmla="*/ 20 h 88"/>
                    <a:gd name="T74" fmla="*/ 13 w 107"/>
                    <a:gd name="T75" fmla="*/ 21 h 88"/>
                    <a:gd name="T76" fmla="*/ 11 w 107"/>
                    <a:gd name="T77" fmla="*/ 23 h 88"/>
                    <a:gd name="T78" fmla="*/ 13 w 107"/>
                    <a:gd name="T79" fmla="*/ 26 h 88"/>
                    <a:gd name="T80" fmla="*/ 16 w 107"/>
                    <a:gd name="T81" fmla="*/ 29 h 88"/>
                    <a:gd name="T82" fmla="*/ 18 w 107"/>
                    <a:gd name="T83" fmla="*/ 31 h 88"/>
                    <a:gd name="T84" fmla="*/ 19 w 107"/>
                    <a:gd name="T85" fmla="*/ 31 h 88"/>
                    <a:gd name="T86" fmla="*/ 92 w 107"/>
                    <a:gd name="T87" fmla="*/ 78 h 88"/>
                    <a:gd name="T88" fmla="*/ 92 w 107"/>
                    <a:gd name="T89" fmla="*/ 80 h 88"/>
                    <a:gd name="T90" fmla="*/ 93 w 107"/>
                    <a:gd name="T91" fmla="*/ 80 h 88"/>
                    <a:gd name="T92" fmla="*/ 94 w 107"/>
                    <a:gd name="T93" fmla="*/ 82 h 88"/>
                    <a:gd name="T94" fmla="*/ 93 w 107"/>
                    <a:gd name="T95" fmla="*/ 83 h 88"/>
                    <a:gd name="T96" fmla="*/ 91 w 107"/>
                    <a:gd name="T97" fmla="*/ 84 h 88"/>
                    <a:gd name="T98" fmla="*/ 91 w 107"/>
                    <a:gd name="T99" fmla="*/ 85 h 88"/>
                    <a:gd name="T100" fmla="*/ 90 w 107"/>
                    <a:gd name="T101" fmla="*/ 86 h 88"/>
                    <a:gd name="T102" fmla="*/ 99 w 107"/>
                    <a:gd name="T103" fmla="*/ 87 h 88"/>
                    <a:gd name="T104" fmla="*/ 101 w 107"/>
                    <a:gd name="T105" fmla="*/ 85 h 88"/>
                    <a:gd name="T106" fmla="*/ 102 w 107"/>
                    <a:gd name="T107" fmla="*/ 82 h 88"/>
                    <a:gd name="T108" fmla="*/ 102 w 107"/>
                    <a:gd name="T109" fmla="*/ 80 h 88"/>
                    <a:gd name="T110" fmla="*/ 101 w 107"/>
                    <a:gd name="T111" fmla="*/ 76 h 88"/>
                    <a:gd name="T112" fmla="*/ 103 w 107"/>
                    <a:gd name="T113" fmla="*/ 78 h 88"/>
                    <a:gd name="T114" fmla="*/ 104 w 107"/>
                    <a:gd name="T115" fmla="*/ 75 h 88"/>
                    <a:gd name="T116" fmla="*/ 107 w 107"/>
                    <a:gd name="T117" fmla="*/ 7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7" h="88">
                      <a:moveTo>
                        <a:pt x="107" y="71"/>
                      </a:moveTo>
                      <a:cubicBezTo>
                        <a:pt x="107" y="70"/>
                        <a:pt x="107" y="70"/>
                        <a:pt x="107" y="70"/>
                      </a:cubicBezTo>
                      <a:cubicBezTo>
                        <a:pt x="107" y="70"/>
                        <a:pt x="107" y="70"/>
                        <a:pt x="107" y="70"/>
                      </a:cubicBezTo>
                      <a:cubicBezTo>
                        <a:pt x="107" y="70"/>
                        <a:pt x="107" y="70"/>
                        <a:pt x="107" y="70"/>
                      </a:cubicBezTo>
                      <a:cubicBezTo>
                        <a:pt x="107" y="70"/>
                        <a:pt x="107" y="70"/>
                        <a:pt x="107" y="70"/>
                      </a:cubicBezTo>
                      <a:cubicBezTo>
                        <a:pt x="107" y="69"/>
                        <a:pt x="107" y="69"/>
                        <a:pt x="107" y="69"/>
                      </a:cubicBezTo>
                      <a:cubicBezTo>
                        <a:pt x="107" y="69"/>
                        <a:pt x="107" y="69"/>
                        <a:pt x="107" y="69"/>
                      </a:cubicBezTo>
                      <a:cubicBezTo>
                        <a:pt x="107" y="69"/>
                        <a:pt x="107" y="69"/>
                        <a:pt x="107" y="69"/>
                      </a:cubicBezTo>
                      <a:cubicBezTo>
                        <a:pt x="107" y="68"/>
                        <a:pt x="107" y="68"/>
                        <a:pt x="107" y="68"/>
                      </a:cubicBezTo>
                      <a:cubicBezTo>
                        <a:pt x="107" y="68"/>
                        <a:pt x="107" y="68"/>
                        <a:pt x="107" y="68"/>
                      </a:cubicBezTo>
                      <a:cubicBezTo>
                        <a:pt x="107" y="67"/>
                        <a:pt x="107" y="67"/>
                        <a:pt x="107" y="67"/>
                      </a:cubicBezTo>
                      <a:cubicBezTo>
                        <a:pt x="107" y="67"/>
                        <a:pt x="107" y="67"/>
                        <a:pt x="107" y="67"/>
                      </a:cubicBezTo>
                      <a:cubicBezTo>
                        <a:pt x="107" y="67"/>
                        <a:pt x="107" y="67"/>
                        <a:pt x="107"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6"/>
                        <a:pt x="106" y="66"/>
                        <a:pt x="106" y="66"/>
                      </a:cubicBezTo>
                      <a:cubicBezTo>
                        <a:pt x="105" y="66"/>
                        <a:pt x="105" y="66"/>
                        <a:pt x="105" y="66"/>
                      </a:cubicBezTo>
                      <a:cubicBezTo>
                        <a:pt x="105" y="66"/>
                        <a:pt x="105" y="66"/>
                        <a:pt x="105" y="66"/>
                      </a:cubicBezTo>
                      <a:cubicBezTo>
                        <a:pt x="105" y="66"/>
                        <a:pt x="105" y="66"/>
                        <a:pt x="105" y="66"/>
                      </a:cubicBezTo>
                      <a:cubicBezTo>
                        <a:pt x="105" y="66"/>
                        <a:pt x="105" y="66"/>
                        <a:pt x="105" y="66"/>
                      </a:cubicBezTo>
                      <a:cubicBezTo>
                        <a:pt x="105" y="65"/>
                        <a:pt x="105" y="65"/>
                        <a:pt x="105" y="65"/>
                      </a:cubicBezTo>
                      <a:cubicBezTo>
                        <a:pt x="104" y="66"/>
                        <a:pt x="104" y="66"/>
                        <a:pt x="104" y="66"/>
                      </a:cubicBezTo>
                      <a:cubicBezTo>
                        <a:pt x="104" y="66"/>
                        <a:pt x="104" y="66"/>
                        <a:pt x="104" y="66"/>
                      </a:cubicBezTo>
                      <a:cubicBezTo>
                        <a:pt x="104" y="66"/>
                        <a:pt x="104" y="66"/>
                        <a:pt x="104" y="66"/>
                      </a:cubicBezTo>
                      <a:cubicBezTo>
                        <a:pt x="104" y="66"/>
                        <a:pt x="104" y="66"/>
                        <a:pt x="104" y="66"/>
                      </a:cubicBezTo>
                      <a:cubicBezTo>
                        <a:pt x="104" y="66"/>
                        <a:pt x="104" y="66"/>
                        <a:pt x="104" y="66"/>
                      </a:cubicBezTo>
                      <a:cubicBezTo>
                        <a:pt x="105" y="66"/>
                        <a:pt x="105" y="66"/>
                        <a:pt x="105" y="66"/>
                      </a:cubicBezTo>
                      <a:cubicBezTo>
                        <a:pt x="105" y="67"/>
                        <a:pt x="105" y="67"/>
                        <a:pt x="105" y="67"/>
                      </a:cubicBezTo>
                      <a:cubicBezTo>
                        <a:pt x="105" y="67"/>
                        <a:pt x="105" y="67"/>
                        <a:pt x="105" y="67"/>
                      </a:cubicBezTo>
                      <a:cubicBezTo>
                        <a:pt x="105" y="67"/>
                        <a:pt x="105" y="67"/>
                        <a:pt x="105" y="67"/>
                      </a:cubicBezTo>
                      <a:cubicBezTo>
                        <a:pt x="105" y="67"/>
                        <a:pt x="105" y="67"/>
                        <a:pt x="105" y="67"/>
                      </a:cubicBezTo>
                      <a:cubicBezTo>
                        <a:pt x="104" y="67"/>
                        <a:pt x="104" y="67"/>
                        <a:pt x="104" y="67"/>
                      </a:cubicBezTo>
                      <a:cubicBezTo>
                        <a:pt x="103" y="66"/>
                        <a:pt x="103" y="66"/>
                        <a:pt x="103" y="66"/>
                      </a:cubicBezTo>
                      <a:cubicBezTo>
                        <a:pt x="103" y="66"/>
                        <a:pt x="103" y="66"/>
                        <a:pt x="103" y="66"/>
                      </a:cubicBezTo>
                      <a:cubicBezTo>
                        <a:pt x="103" y="66"/>
                        <a:pt x="103" y="66"/>
                        <a:pt x="103" y="66"/>
                      </a:cubicBezTo>
                      <a:cubicBezTo>
                        <a:pt x="102" y="65"/>
                        <a:pt x="102" y="65"/>
                        <a:pt x="102" y="65"/>
                      </a:cubicBezTo>
                      <a:cubicBezTo>
                        <a:pt x="102" y="64"/>
                        <a:pt x="102" y="64"/>
                        <a:pt x="102" y="64"/>
                      </a:cubicBezTo>
                      <a:cubicBezTo>
                        <a:pt x="101" y="64"/>
                        <a:pt x="101" y="64"/>
                        <a:pt x="101" y="64"/>
                      </a:cubicBezTo>
                      <a:cubicBezTo>
                        <a:pt x="101" y="63"/>
                        <a:pt x="101" y="63"/>
                        <a:pt x="101" y="63"/>
                      </a:cubicBezTo>
                      <a:cubicBezTo>
                        <a:pt x="101" y="63"/>
                        <a:pt x="101" y="63"/>
                        <a:pt x="101" y="63"/>
                      </a:cubicBezTo>
                      <a:cubicBezTo>
                        <a:pt x="101" y="63"/>
                        <a:pt x="101" y="63"/>
                        <a:pt x="101" y="63"/>
                      </a:cubicBezTo>
                      <a:cubicBezTo>
                        <a:pt x="101" y="62"/>
                        <a:pt x="101" y="62"/>
                        <a:pt x="101" y="62"/>
                      </a:cubicBezTo>
                      <a:cubicBezTo>
                        <a:pt x="101" y="62"/>
                        <a:pt x="101" y="62"/>
                        <a:pt x="101" y="62"/>
                      </a:cubicBezTo>
                      <a:cubicBezTo>
                        <a:pt x="100" y="62"/>
                        <a:pt x="100" y="62"/>
                        <a:pt x="100" y="62"/>
                      </a:cubicBezTo>
                      <a:cubicBezTo>
                        <a:pt x="100" y="62"/>
                        <a:pt x="100" y="62"/>
                        <a:pt x="100" y="62"/>
                      </a:cubicBezTo>
                      <a:cubicBezTo>
                        <a:pt x="100" y="62"/>
                        <a:pt x="100" y="62"/>
                        <a:pt x="100" y="62"/>
                      </a:cubicBezTo>
                      <a:cubicBezTo>
                        <a:pt x="101" y="61"/>
                        <a:pt x="101" y="61"/>
                        <a:pt x="101" y="61"/>
                      </a:cubicBezTo>
                      <a:cubicBezTo>
                        <a:pt x="101" y="60"/>
                        <a:pt x="101" y="60"/>
                        <a:pt x="101" y="60"/>
                      </a:cubicBezTo>
                      <a:cubicBezTo>
                        <a:pt x="101" y="60"/>
                        <a:pt x="101" y="60"/>
                        <a:pt x="101" y="60"/>
                      </a:cubicBezTo>
                      <a:cubicBezTo>
                        <a:pt x="101" y="59"/>
                        <a:pt x="101" y="59"/>
                        <a:pt x="101" y="59"/>
                      </a:cubicBezTo>
                      <a:cubicBezTo>
                        <a:pt x="101" y="58"/>
                        <a:pt x="101" y="58"/>
                        <a:pt x="101" y="58"/>
                      </a:cubicBezTo>
                      <a:cubicBezTo>
                        <a:pt x="100" y="58"/>
                        <a:pt x="100" y="58"/>
                        <a:pt x="100" y="58"/>
                      </a:cubicBezTo>
                      <a:cubicBezTo>
                        <a:pt x="100" y="57"/>
                        <a:pt x="100" y="57"/>
                        <a:pt x="100" y="57"/>
                      </a:cubicBezTo>
                      <a:cubicBezTo>
                        <a:pt x="100" y="57"/>
                        <a:pt x="100" y="57"/>
                        <a:pt x="100" y="57"/>
                      </a:cubicBezTo>
                      <a:cubicBezTo>
                        <a:pt x="100" y="56"/>
                        <a:pt x="100" y="56"/>
                        <a:pt x="100" y="56"/>
                      </a:cubicBezTo>
                      <a:cubicBezTo>
                        <a:pt x="100" y="56"/>
                        <a:pt x="100" y="56"/>
                        <a:pt x="100" y="56"/>
                      </a:cubicBezTo>
                      <a:cubicBezTo>
                        <a:pt x="100" y="56"/>
                        <a:pt x="100" y="56"/>
                        <a:pt x="100" y="56"/>
                      </a:cubicBezTo>
                      <a:cubicBezTo>
                        <a:pt x="100" y="55"/>
                        <a:pt x="100" y="55"/>
                        <a:pt x="100" y="55"/>
                      </a:cubicBezTo>
                      <a:cubicBezTo>
                        <a:pt x="100" y="55"/>
                        <a:pt x="100" y="55"/>
                        <a:pt x="100" y="55"/>
                      </a:cubicBezTo>
                      <a:cubicBezTo>
                        <a:pt x="99" y="55"/>
                        <a:pt x="99" y="55"/>
                        <a:pt x="99" y="55"/>
                      </a:cubicBezTo>
                      <a:cubicBezTo>
                        <a:pt x="100" y="54"/>
                        <a:pt x="100" y="54"/>
                        <a:pt x="100" y="54"/>
                      </a:cubicBezTo>
                      <a:cubicBezTo>
                        <a:pt x="99" y="54"/>
                        <a:pt x="99" y="54"/>
                        <a:pt x="99" y="54"/>
                      </a:cubicBezTo>
                      <a:cubicBezTo>
                        <a:pt x="98" y="53"/>
                        <a:pt x="98" y="53"/>
                        <a:pt x="98" y="53"/>
                      </a:cubicBezTo>
                      <a:cubicBezTo>
                        <a:pt x="97" y="53"/>
                        <a:pt x="97" y="53"/>
                        <a:pt x="97" y="53"/>
                      </a:cubicBezTo>
                      <a:cubicBezTo>
                        <a:pt x="97" y="52"/>
                        <a:pt x="97" y="52"/>
                        <a:pt x="97" y="52"/>
                      </a:cubicBezTo>
                      <a:cubicBezTo>
                        <a:pt x="96" y="51"/>
                        <a:pt x="96" y="51"/>
                        <a:pt x="96" y="51"/>
                      </a:cubicBezTo>
                      <a:cubicBezTo>
                        <a:pt x="96" y="51"/>
                        <a:pt x="96" y="51"/>
                        <a:pt x="96" y="51"/>
                      </a:cubicBezTo>
                      <a:cubicBezTo>
                        <a:pt x="95" y="51"/>
                        <a:pt x="95" y="51"/>
                        <a:pt x="95" y="51"/>
                      </a:cubicBezTo>
                      <a:cubicBezTo>
                        <a:pt x="94" y="51"/>
                        <a:pt x="94" y="51"/>
                        <a:pt x="94" y="51"/>
                      </a:cubicBezTo>
                      <a:cubicBezTo>
                        <a:pt x="93" y="50"/>
                        <a:pt x="93" y="50"/>
                        <a:pt x="93" y="50"/>
                      </a:cubicBezTo>
                      <a:cubicBezTo>
                        <a:pt x="93" y="50"/>
                        <a:pt x="93" y="50"/>
                        <a:pt x="93" y="50"/>
                      </a:cubicBezTo>
                      <a:cubicBezTo>
                        <a:pt x="93" y="49"/>
                        <a:pt x="92" y="49"/>
                        <a:pt x="92" y="49"/>
                      </a:cubicBezTo>
                      <a:cubicBezTo>
                        <a:pt x="92" y="49"/>
                        <a:pt x="92" y="49"/>
                        <a:pt x="92" y="49"/>
                      </a:cubicBezTo>
                      <a:cubicBezTo>
                        <a:pt x="91" y="49"/>
                        <a:pt x="91" y="49"/>
                        <a:pt x="91" y="49"/>
                      </a:cubicBezTo>
                      <a:cubicBezTo>
                        <a:pt x="90" y="49"/>
                        <a:pt x="90" y="49"/>
                        <a:pt x="90" y="49"/>
                      </a:cubicBezTo>
                      <a:cubicBezTo>
                        <a:pt x="90" y="49"/>
                        <a:pt x="90" y="49"/>
                        <a:pt x="90" y="49"/>
                      </a:cubicBezTo>
                      <a:cubicBezTo>
                        <a:pt x="89" y="48"/>
                        <a:pt x="89" y="48"/>
                        <a:pt x="89" y="48"/>
                      </a:cubicBezTo>
                      <a:cubicBezTo>
                        <a:pt x="89" y="48"/>
                        <a:pt x="89" y="48"/>
                        <a:pt x="89" y="48"/>
                      </a:cubicBezTo>
                      <a:cubicBezTo>
                        <a:pt x="89" y="47"/>
                        <a:pt x="89" y="47"/>
                        <a:pt x="89" y="47"/>
                      </a:cubicBezTo>
                      <a:cubicBezTo>
                        <a:pt x="88" y="47"/>
                        <a:pt x="88" y="47"/>
                        <a:pt x="88" y="47"/>
                      </a:cubicBezTo>
                      <a:cubicBezTo>
                        <a:pt x="88" y="47"/>
                        <a:pt x="88" y="47"/>
                        <a:pt x="88" y="47"/>
                      </a:cubicBezTo>
                      <a:cubicBezTo>
                        <a:pt x="88" y="47"/>
                        <a:pt x="88" y="47"/>
                        <a:pt x="88" y="47"/>
                      </a:cubicBezTo>
                      <a:cubicBezTo>
                        <a:pt x="87" y="46"/>
                        <a:pt x="87" y="46"/>
                        <a:pt x="87" y="46"/>
                      </a:cubicBezTo>
                      <a:cubicBezTo>
                        <a:pt x="87" y="46"/>
                        <a:pt x="87" y="46"/>
                        <a:pt x="87" y="46"/>
                      </a:cubicBezTo>
                      <a:cubicBezTo>
                        <a:pt x="87" y="46"/>
                        <a:pt x="87" y="46"/>
                        <a:pt x="87" y="46"/>
                      </a:cubicBezTo>
                      <a:cubicBezTo>
                        <a:pt x="86" y="45"/>
                        <a:pt x="86" y="45"/>
                        <a:pt x="86" y="45"/>
                      </a:cubicBezTo>
                      <a:cubicBezTo>
                        <a:pt x="86" y="45"/>
                        <a:pt x="86" y="45"/>
                        <a:pt x="86" y="45"/>
                      </a:cubicBezTo>
                      <a:cubicBezTo>
                        <a:pt x="86" y="45"/>
                        <a:pt x="86" y="45"/>
                        <a:pt x="86" y="45"/>
                      </a:cubicBezTo>
                      <a:cubicBezTo>
                        <a:pt x="86" y="45"/>
                        <a:pt x="86" y="45"/>
                        <a:pt x="86" y="45"/>
                      </a:cubicBezTo>
                      <a:cubicBezTo>
                        <a:pt x="85" y="44"/>
                        <a:pt x="85" y="44"/>
                        <a:pt x="85" y="44"/>
                      </a:cubicBezTo>
                      <a:cubicBezTo>
                        <a:pt x="85" y="43"/>
                        <a:pt x="85" y="43"/>
                        <a:pt x="85" y="43"/>
                      </a:cubicBezTo>
                      <a:cubicBezTo>
                        <a:pt x="85" y="43"/>
                        <a:pt x="85" y="43"/>
                        <a:pt x="85" y="43"/>
                      </a:cubicBezTo>
                      <a:cubicBezTo>
                        <a:pt x="85" y="42"/>
                        <a:pt x="85" y="42"/>
                        <a:pt x="85" y="42"/>
                      </a:cubicBezTo>
                      <a:cubicBezTo>
                        <a:pt x="86" y="41"/>
                        <a:pt x="86" y="41"/>
                        <a:pt x="86" y="41"/>
                      </a:cubicBezTo>
                      <a:cubicBezTo>
                        <a:pt x="87" y="38"/>
                        <a:pt x="87" y="38"/>
                        <a:pt x="87" y="38"/>
                      </a:cubicBezTo>
                      <a:cubicBezTo>
                        <a:pt x="87" y="37"/>
                        <a:pt x="87" y="37"/>
                        <a:pt x="87" y="37"/>
                      </a:cubicBezTo>
                      <a:cubicBezTo>
                        <a:pt x="87" y="37"/>
                        <a:pt x="87" y="37"/>
                        <a:pt x="87" y="37"/>
                      </a:cubicBezTo>
                      <a:cubicBezTo>
                        <a:pt x="87" y="36"/>
                        <a:pt x="87" y="36"/>
                        <a:pt x="87" y="36"/>
                      </a:cubicBezTo>
                      <a:cubicBezTo>
                        <a:pt x="87" y="35"/>
                        <a:pt x="87" y="35"/>
                        <a:pt x="87" y="35"/>
                      </a:cubicBezTo>
                      <a:cubicBezTo>
                        <a:pt x="87" y="34"/>
                        <a:pt x="87" y="34"/>
                        <a:pt x="87" y="34"/>
                      </a:cubicBezTo>
                      <a:cubicBezTo>
                        <a:pt x="87" y="34"/>
                        <a:pt x="87" y="34"/>
                        <a:pt x="87" y="34"/>
                      </a:cubicBezTo>
                      <a:cubicBezTo>
                        <a:pt x="88" y="34"/>
                        <a:pt x="88" y="34"/>
                        <a:pt x="88" y="34"/>
                      </a:cubicBezTo>
                      <a:cubicBezTo>
                        <a:pt x="88" y="34"/>
                        <a:pt x="88" y="34"/>
                        <a:pt x="88" y="34"/>
                      </a:cubicBezTo>
                      <a:cubicBezTo>
                        <a:pt x="88" y="33"/>
                        <a:pt x="88" y="33"/>
                        <a:pt x="88" y="33"/>
                      </a:cubicBezTo>
                      <a:cubicBezTo>
                        <a:pt x="88" y="33"/>
                        <a:pt x="88" y="33"/>
                        <a:pt x="88" y="33"/>
                      </a:cubicBezTo>
                      <a:cubicBezTo>
                        <a:pt x="88" y="32"/>
                        <a:pt x="88" y="32"/>
                        <a:pt x="88" y="32"/>
                      </a:cubicBezTo>
                      <a:cubicBezTo>
                        <a:pt x="87" y="32"/>
                        <a:pt x="87" y="32"/>
                        <a:pt x="87" y="32"/>
                      </a:cubicBezTo>
                      <a:cubicBezTo>
                        <a:pt x="86" y="31"/>
                        <a:pt x="86" y="31"/>
                        <a:pt x="86" y="31"/>
                      </a:cubicBezTo>
                      <a:cubicBezTo>
                        <a:pt x="85" y="31"/>
                        <a:pt x="85" y="31"/>
                        <a:pt x="85" y="31"/>
                      </a:cubicBezTo>
                      <a:cubicBezTo>
                        <a:pt x="84" y="31"/>
                        <a:pt x="84" y="31"/>
                        <a:pt x="84" y="31"/>
                      </a:cubicBezTo>
                      <a:cubicBezTo>
                        <a:pt x="84" y="31"/>
                        <a:pt x="84" y="31"/>
                        <a:pt x="84" y="31"/>
                      </a:cubicBezTo>
                      <a:cubicBezTo>
                        <a:pt x="84" y="30"/>
                        <a:pt x="84" y="30"/>
                        <a:pt x="84" y="30"/>
                      </a:cubicBezTo>
                      <a:cubicBezTo>
                        <a:pt x="83" y="30"/>
                        <a:pt x="83" y="30"/>
                        <a:pt x="83" y="30"/>
                      </a:cubicBezTo>
                      <a:cubicBezTo>
                        <a:pt x="83" y="31"/>
                        <a:pt x="83" y="31"/>
                        <a:pt x="83" y="31"/>
                      </a:cubicBezTo>
                      <a:cubicBezTo>
                        <a:pt x="82" y="32"/>
                        <a:pt x="82" y="32"/>
                        <a:pt x="82" y="32"/>
                      </a:cubicBezTo>
                      <a:cubicBezTo>
                        <a:pt x="81" y="32"/>
                        <a:pt x="81" y="32"/>
                        <a:pt x="81" y="32"/>
                      </a:cubicBezTo>
                      <a:cubicBezTo>
                        <a:pt x="80" y="32"/>
                        <a:pt x="80" y="32"/>
                        <a:pt x="80" y="32"/>
                      </a:cubicBezTo>
                      <a:cubicBezTo>
                        <a:pt x="80" y="32"/>
                        <a:pt x="80" y="32"/>
                        <a:pt x="80" y="32"/>
                      </a:cubicBezTo>
                      <a:cubicBezTo>
                        <a:pt x="79" y="30"/>
                        <a:pt x="79" y="30"/>
                        <a:pt x="79" y="30"/>
                      </a:cubicBezTo>
                      <a:cubicBezTo>
                        <a:pt x="79" y="30"/>
                        <a:pt x="79" y="30"/>
                        <a:pt x="79" y="30"/>
                      </a:cubicBezTo>
                      <a:cubicBezTo>
                        <a:pt x="79" y="30"/>
                        <a:pt x="79" y="30"/>
                        <a:pt x="79" y="30"/>
                      </a:cubicBezTo>
                      <a:cubicBezTo>
                        <a:pt x="79" y="29"/>
                        <a:pt x="79" y="29"/>
                        <a:pt x="79" y="29"/>
                      </a:cubicBezTo>
                      <a:cubicBezTo>
                        <a:pt x="79" y="29"/>
                        <a:pt x="79" y="29"/>
                        <a:pt x="79" y="29"/>
                      </a:cubicBezTo>
                      <a:cubicBezTo>
                        <a:pt x="79" y="29"/>
                        <a:pt x="79" y="29"/>
                        <a:pt x="79" y="29"/>
                      </a:cubicBezTo>
                      <a:cubicBezTo>
                        <a:pt x="79" y="29"/>
                        <a:pt x="79" y="29"/>
                        <a:pt x="79" y="29"/>
                      </a:cubicBezTo>
                      <a:cubicBezTo>
                        <a:pt x="79" y="28"/>
                        <a:pt x="79" y="28"/>
                        <a:pt x="79" y="28"/>
                      </a:cubicBezTo>
                      <a:cubicBezTo>
                        <a:pt x="79" y="28"/>
                        <a:pt x="79" y="28"/>
                        <a:pt x="79" y="28"/>
                      </a:cubicBezTo>
                      <a:cubicBezTo>
                        <a:pt x="79" y="28"/>
                        <a:pt x="79" y="28"/>
                        <a:pt x="79" y="28"/>
                      </a:cubicBezTo>
                      <a:cubicBezTo>
                        <a:pt x="79" y="28"/>
                        <a:pt x="79" y="28"/>
                        <a:pt x="79" y="28"/>
                      </a:cubicBezTo>
                      <a:cubicBezTo>
                        <a:pt x="78" y="27"/>
                        <a:pt x="78" y="27"/>
                        <a:pt x="78" y="27"/>
                      </a:cubicBezTo>
                      <a:cubicBezTo>
                        <a:pt x="78" y="27"/>
                        <a:pt x="78" y="27"/>
                        <a:pt x="78" y="27"/>
                      </a:cubicBezTo>
                      <a:cubicBezTo>
                        <a:pt x="78" y="26"/>
                        <a:pt x="78" y="26"/>
                        <a:pt x="78" y="26"/>
                      </a:cubicBezTo>
                      <a:cubicBezTo>
                        <a:pt x="78" y="26"/>
                        <a:pt x="78" y="26"/>
                        <a:pt x="78" y="26"/>
                      </a:cubicBezTo>
                      <a:cubicBezTo>
                        <a:pt x="78" y="26"/>
                        <a:pt x="78" y="26"/>
                        <a:pt x="78" y="26"/>
                      </a:cubicBezTo>
                      <a:cubicBezTo>
                        <a:pt x="78" y="25"/>
                        <a:pt x="78" y="25"/>
                        <a:pt x="78" y="25"/>
                      </a:cubicBezTo>
                      <a:cubicBezTo>
                        <a:pt x="78" y="25"/>
                        <a:pt x="78" y="25"/>
                        <a:pt x="78" y="25"/>
                      </a:cubicBezTo>
                      <a:cubicBezTo>
                        <a:pt x="77" y="24"/>
                        <a:pt x="77" y="24"/>
                        <a:pt x="77" y="24"/>
                      </a:cubicBezTo>
                      <a:cubicBezTo>
                        <a:pt x="77" y="24"/>
                        <a:pt x="77" y="24"/>
                        <a:pt x="77" y="24"/>
                      </a:cubicBezTo>
                      <a:cubicBezTo>
                        <a:pt x="73" y="22"/>
                        <a:pt x="73" y="22"/>
                        <a:pt x="73" y="22"/>
                      </a:cubicBezTo>
                      <a:cubicBezTo>
                        <a:pt x="73" y="21"/>
                        <a:pt x="73" y="21"/>
                        <a:pt x="73" y="21"/>
                      </a:cubicBezTo>
                      <a:cubicBezTo>
                        <a:pt x="73" y="21"/>
                        <a:pt x="73" y="21"/>
                        <a:pt x="73" y="21"/>
                      </a:cubicBezTo>
                      <a:cubicBezTo>
                        <a:pt x="73" y="21"/>
                        <a:pt x="73" y="21"/>
                        <a:pt x="73" y="21"/>
                      </a:cubicBezTo>
                      <a:cubicBezTo>
                        <a:pt x="72" y="20"/>
                        <a:pt x="72" y="20"/>
                        <a:pt x="72" y="20"/>
                      </a:cubicBezTo>
                      <a:cubicBezTo>
                        <a:pt x="72" y="20"/>
                        <a:pt x="72" y="20"/>
                        <a:pt x="72" y="20"/>
                      </a:cubicBezTo>
                      <a:cubicBezTo>
                        <a:pt x="68" y="17"/>
                        <a:pt x="68" y="17"/>
                        <a:pt x="68" y="17"/>
                      </a:cubicBezTo>
                      <a:cubicBezTo>
                        <a:pt x="68" y="17"/>
                        <a:pt x="68" y="17"/>
                        <a:pt x="68" y="17"/>
                      </a:cubicBezTo>
                      <a:cubicBezTo>
                        <a:pt x="67" y="16"/>
                        <a:pt x="67" y="16"/>
                        <a:pt x="67" y="16"/>
                      </a:cubicBezTo>
                      <a:cubicBezTo>
                        <a:pt x="67" y="15"/>
                        <a:pt x="67" y="15"/>
                        <a:pt x="67" y="15"/>
                      </a:cubicBezTo>
                      <a:cubicBezTo>
                        <a:pt x="67" y="15"/>
                        <a:pt x="67" y="15"/>
                        <a:pt x="67" y="15"/>
                      </a:cubicBezTo>
                      <a:cubicBezTo>
                        <a:pt x="67" y="15"/>
                        <a:pt x="67" y="15"/>
                        <a:pt x="67" y="15"/>
                      </a:cubicBezTo>
                      <a:cubicBezTo>
                        <a:pt x="67" y="15"/>
                        <a:pt x="67" y="15"/>
                        <a:pt x="67" y="15"/>
                      </a:cubicBezTo>
                      <a:cubicBezTo>
                        <a:pt x="67" y="14"/>
                        <a:pt x="67" y="14"/>
                        <a:pt x="67" y="14"/>
                      </a:cubicBezTo>
                      <a:cubicBezTo>
                        <a:pt x="66" y="14"/>
                        <a:pt x="66" y="14"/>
                        <a:pt x="66" y="14"/>
                      </a:cubicBezTo>
                      <a:cubicBezTo>
                        <a:pt x="66" y="14"/>
                        <a:pt x="66" y="14"/>
                        <a:pt x="66" y="14"/>
                      </a:cubicBezTo>
                      <a:cubicBezTo>
                        <a:pt x="66" y="14"/>
                        <a:pt x="66" y="14"/>
                        <a:pt x="66" y="14"/>
                      </a:cubicBezTo>
                      <a:cubicBezTo>
                        <a:pt x="66" y="13"/>
                        <a:pt x="66" y="13"/>
                        <a:pt x="66" y="13"/>
                      </a:cubicBezTo>
                      <a:cubicBezTo>
                        <a:pt x="66" y="13"/>
                        <a:pt x="66" y="13"/>
                        <a:pt x="66" y="13"/>
                      </a:cubicBezTo>
                      <a:cubicBezTo>
                        <a:pt x="66" y="13"/>
                        <a:pt x="66" y="13"/>
                        <a:pt x="66" y="13"/>
                      </a:cubicBezTo>
                      <a:cubicBezTo>
                        <a:pt x="66" y="12"/>
                        <a:pt x="66" y="12"/>
                        <a:pt x="66" y="12"/>
                      </a:cubicBezTo>
                      <a:cubicBezTo>
                        <a:pt x="66" y="12"/>
                        <a:pt x="66" y="12"/>
                        <a:pt x="66" y="12"/>
                      </a:cubicBezTo>
                      <a:cubicBezTo>
                        <a:pt x="66" y="12"/>
                        <a:pt x="66" y="12"/>
                        <a:pt x="66" y="12"/>
                      </a:cubicBezTo>
                      <a:cubicBezTo>
                        <a:pt x="66" y="12"/>
                        <a:pt x="66" y="12"/>
                        <a:pt x="66" y="12"/>
                      </a:cubicBezTo>
                      <a:cubicBezTo>
                        <a:pt x="66" y="12"/>
                        <a:pt x="66" y="12"/>
                        <a:pt x="66" y="12"/>
                      </a:cubicBezTo>
                      <a:cubicBezTo>
                        <a:pt x="66" y="11"/>
                        <a:pt x="66" y="11"/>
                        <a:pt x="66" y="11"/>
                      </a:cubicBezTo>
                      <a:cubicBezTo>
                        <a:pt x="65" y="8"/>
                        <a:pt x="65" y="8"/>
                        <a:pt x="65" y="8"/>
                      </a:cubicBezTo>
                      <a:cubicBezTo>
                        <a:pt x="65" y="7"/>
                        <a:pt x="65" y="7"/>
                        <a:pt x="65" y="7"/>
                      </a:cubicBezTo>
                      <a:cubicBezTo>
                        <a:pt x="65" y="6"/>
                        <a:pt x="65" y="6"/>
                        <a:pt x="65" y="6"/>
                      </a:cubicBezTo>
                      <a:cubicBezTo>
                        <a:pt x="65" y="5"/>
                        <a:pt x="65" y="5"/>
                        <a:pt x="65" y="5"/>
                      </a:cubicBezTo>
                      <a:cubicBezTo>
                        <a:pt x="65" y="4"/>
                        <a:pt x="65" y="4"/>
                        <a:pt x="65" y="4"/>
                      </a:cubicBezTo>
                      <a:cubicBezTo>
                        <a:pt x="66" y="4"/>
                        <a:pt x="66" y="4"/>
                        <a:pt x="66" y="4"/>
                      </a:cubicBezTo>
                      <a:cubicBezTo>
                        <a:pt x="66" y="4"/>
                        <a:pt x="66" y="4"/>
                        <a:pt x="66" y="4"/>
                      </a:cubicBezTo>
                      <a:cubicBezTo>
                        <a:pt x="66" y="4"/>
                        <a:pt x="66" y="4"/>
                        <a:pt x="66" y="4"/>
                      </a:cubicBezTo>
                      <a:cubicBezTo>
                        <a:pt x="65" y="4"/>
                        <a:pt x="65" y="4"/>
                        <a:pt x="65" y="4"/>
                      </a:cubicBezTo>
                      <a:cubicBezTo>
                        <a:pt x="65" y="4"/>
                        <a:pt x="65" y="4"/>
                        <a:pt x="65" y="4"/>
                      </a:cubicBezTo>
                      <a:cubicBezTo>
                        <a:pt x="64" y="3"/>
                        <a:pt x="64" y="3"/>
                        <a:pt x="64" y="3"/>
                      </a:cubicBezTo>
                      <a:cubicBezTo>
                        <a:pt x="64" y="3"/>
                        <a:pt x="64" y="3"/>
                        <a:pt x="64" y="3"/>
                      </a:cubicBezTo>
                      <a:cubicBezTo>
                        <a:pt x="64" y="3"/>
                        <a:pt x="64" y="3"/>
                        <a:pt x="64" y="3"/>
                      </a:cubicBezTo>
                      <a:cubicBezTo>
                        <a:pt x="64" y="3"/>
                        <a:pt x="64" y="3"/>
                        <a:pt x="64" y="3"/>
                      </a:cubicBezTo>
                      <a:cubicBezTo>
                        <a:pt x="64" y="2"/>
                        <a:pt x="64" y="2"/>
                        <a:pt x="64" y="2"/>
                      </a:cubicBezTo>
                      <a:cubicBezTo>
                        <a:pt x="64" y="2"/>
                        <a:pt x="64" y="2"/>
                        <a:pt x="64" y="2"/>
                      </a:cubicBezTo>
                      <a:cubicBezTo>
                        <a:pt x="64" y="2"/>
                        <a:pt x="64" y="2"/>
                        <a:pt x="64" y="2"/>
                      </a:cubicBezTo>
                      <a:cubicBezTo>
                        <a:pt x="64" y="2"/>
                        <a:pt x="64" y="2"/>
                        <a:pt x="64"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1"/>
                        <a:pt x="63" y="1"/>
                        <a:pt x="63" y="1"/>
                      </a:cubicBezTo>
                      <a:cubicBezTo>
                        <a:pt x="63" y="1"/>
                        <a:pt x="63" y="1"/>
                        <a:pt x="63" y="1"/>
                      </a:cubicBezTo>
                      <a:cubicBezTo>
                        <a:pt x="62" y="1"/>
                        <a:pt x="62" y="1"/>
                        <a:pt x="62" y="1"/>
                      </a:cubicBezTo>
                      <a:cubicBezTo>
                        <a:pt x="62" y="1"/>
                        <a:pt x="62" y="1"/>
                        <a:pt x="62" y="1"/>
                      </a:cubicBezTo>
                      <a:cubicBezTo>
                        <a:pt x="62" y="1"/>
                        <a:pt x="62" y="1"/>
                        <a:pt x="62" y="1"/>
                      </a:cubicBezTo>
                      <a:cubicBezTo>
                        <a:pt x="62" y="1"/>
                        <a:pt x="62" y="1"/>
                        <a:pt x="62" y="1"/>
                      </a:cubicBezTo>
                      <a:cubicBezTo>
                        <a:pt x="62" y="1"/>
                        <a:pt x="62" y="1"/>
                        <a:pt x="62" y="1"/>
                      </a:cubicBezTo>
                      <a:cubicBezTo>
                        <a:pt x="62" y="0"/>
                        <a:pt x="62" y="0"/>
                        <a:pt x="62" y="0"/>
                      </a:cubicBezTo>
                      <a:cubicBezTo>
                        <a:pt x="62" y="0"/>
                        <a:pt x="62" y="0"/>
                        <a:pt x="62" y="0"/>
                      </a:cubicBezTo>
                      <a:cubicBezTo>
                        <a:pt x="61" y="0"/>
                        <a:pt x="61" y="0"/>
                        <a:pt x="61" y="0"/>
                      </a:cubicBezTo>
                      <a:cubicBezTo>
                        <a:pt x="61" y="0"/>
                        <a:pt x="61" y="0"/>
                        <a:pt x="61" y="0"/>
                      </a:cubicBezTo>
                      <a:cubicBezTo>
                        <a:pt x="61" y="0"/>
                        <a:pt x="61" y="0"/>
                        <a:pt x="61" y="0"/>
                      </a:cubicBezTo>
                      <a:cubicBezTo>
                        <a:pt x="59" y="0"/>
                        <a:pt x="59" y="0"/>
                        <a:pt x="59" y="0"/>
                      </a:cubicBezTo>
                      <a:cubicBezTo>
                        <a:pt x="58" y="0"/>
                        <a:pt x="58" y="0"/>
                        <a:pt x="58" y="0"/>
                      </a:cubicBezTo>
                      <a:cubicBezTo>
                        <a:pt x="52" y="1"/>
                        <a:pt x="46" y="1"/>
                        <a:pt x="41" y="2"/>
                      </a:cubicBezTo>
                      <a:cubicBezTo>
                        <a:pt x="38" y="2"/>
                        <a:pt x="36" y="2"/>
                        <a:pt x="34" y="2"/>
                      </a:cubicBezTo>
                      <a:cubicBezTo>
                        <a:pt x="31" y="2"/>
                        <a:pt x="29" y="2"/>
                        <a:pt x="27" y="3"/>
                      </a:cubicBezTo>
                      <a:cubicBezTo>
                        <a:pt x="24" y="3"/>
                        <a:pt x="22" y="3"/>
                        <a:pt x="20" y="3"/>
                      </a:cubicBezTo>
                      <a:cubicBezTo>
                        <a:pt x="13" y="3"/>
                        <a:pt x="7"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3" y="8"/>
                        <a:pt x="3" y="8"/>
                        <a:pt x="3" y="8"/>
                      </a:cubicBezTo>
                      <a:cubicBezTo>
                        <a:pt x="3" y="8"/>
                        <a:pt x="3" y="8"/>
                        <a:pt x="3" y="8"/>
                      </a:cubicBezTo>
                      <a:cubicBezTo>
                        <a:pt x="3" y="8"/>
                        <a:pt x="3" y="8"/>
                        <a:pt x="3" y="8"/>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10"/>
                      </a:cubicBezTo>
                      <a:cubicBezTo>
                        <a:pt x="5" y="10"/>
                        <a:pt x="5" y="10"/>
                        <a:pt x="5" y="10"/>
                      </a:cubicBezTo>
                      <a:cubicBezTo>
                        <a:pt x="5" y="11"/>
                        <a:pt x="5" y="11"/>
                        <a:pt x="5" y="11"/>
                      </a:cubicBezTo>
                      <a:cubicBezTo>
                        <a:pt x="5" y="11"/>
                        <a:pt x="5" y="11"/>
                        <a:pt x="5" y="11"/>
                      </a:cubicBezTo>
                      <a:cubicBezTo>
                        <a:pt x="5" y="12"/>
                        <a:pt x="5" y="12"/>
                        <a:pt x="5"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6" y="13"/>
                        <a:pt x="6" y="13"/>
                        <a:pt x="6" y="13"/>
                      </a:cubicBezTo>
                      <a:cubicBezTo>
                        <a:pt x="6" y="14"/>
                        <a:pt x="6" y="14"/>
                        <a:pt x="6" y="14"/>
                      </a:cubicBezTo>
                      <a:cubicBezTo>
                        <a:pt x="6" y="14"/>
                        <a:pt x="6" y="14"/>
                        <a:pt x="6" y="14"/>
                      </a:cubicBezTo>
                      <a:cubicBezTo>
                        <a:pt x="6" y="14"/>
                        <a:pt x="6" y="14"/>
                        <a:pt x="6" y="14"/>
                      </a:cubicBezTo>
                      <a:cubicBezTo>
                        <a:pt x="7" y="14"/>
                        <a:pt x="7" y="14"/>
                        <a:pt x="7" y="14"/>
                      </a:cubicBezTo>
                      <a:cubicBezTo>
                        <a:pt x="7" y="15"/>
                        <a:pt x="7" y="15"/>
                        <a:pt x="7" y="15"/>
                      </a:cubicBezTo>
                      <a:cubicBezTo>
                        <a:pt x="8" y="15"/>
                        <a:pt x="8" y="15"/>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1" y="17"/>
                        <a:pt x="11" y="17"/>
                        <a:pt x="11" y="17"/>
                      </a:cubicBezTo>
                      <a:cubicBezTo>
                        <a:pt x="11" y="18"/>
                        <a:pt x="11" y="18"/>
                        <a:pt x="11" y="18"/>
                      </a:cubicBezTo>
                      <a:cubicBezTo>
                        <a:pt x="12" y="17"/>
                        <a:pt x="12" y="17"/>
                        <a:pt x="12" y="17"/>
                      </a:cubicBezTo>
                      <a:cubicBezTo>
                        <a:pt x="12" y="17"/>
                        <a:pt x="12" y="17"/>
                        <a:pt x="12" y="17"/>
                      </a:cubicBezTo>
                      <a:cubicBezTo>
                        <a:pt x="12" y="17"/>
                        <a:pt x="12" y="17"/>
                        <a:pt x="12"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4" y="18"/>
                        <a:pt x="14" y="18"/>
                        <a:pt x="14" y="18"/>
                      </a:cubicBezTo>
                      <a:cubicBezTo>
                        <a:pt x="14" y="18"/>
                        <a:pt x="14" y="18"/>
                        <a:pt x="14" y="18"/>
                      </a:cubicBezTo>
                      <a:cubicBezTo>
                        <a:pt x="14" y="18"/>
                        <a:pt x="14" y="18"/>
                        <a:pt x="14" y="18"/>
                      </a:cubicBezTo>
                      <a:cubicBezTo>
                        <a:pt x="14" y="18"/>
                        <a:pt x="14" y="18"/>
                        <a:pt x="14" y="18"/>
                      </a:cubicBezTo>
                      <a:cubicBezTo>
                        <a:pt x="14" y="19"/>
                        <a:pt x="14" y="19"/>
                        <a:pt x="14" y="19"/>
                      </a:cubicBezTo>
                      <a:cubicBezTo>
                        <a:pt x="14" y="19"/>
                        <a:pt x="14" y="19"/>
                        <a:pt x="14" y="19"/>
                      </a:cubicBezTo>
                      <a:cubicBezTo>
                        <a:pt x="14" y="19"/>
                        <a:pt x="14" y="19"/>
                        <a:pt x="14" y="19"/>
                      </a:cubicBezTo>
                      <a:cubicBezTo>
                        <a:pt x="15" y="19"/>
                        <a:pt x="15" y="19"/>
                        <a:pt x="15" y="19"/>
                      </a:cubicBezTo>
                      <a:cubicBezTo>
                        <a:pt x="15" y="19"/>
                        <a:pt x="15" y="19"/>
                        <a:pt x="15" y="19"/>
                      </a:cubicBezTo>
                      <a:cubicBezTo>
                        <a:pt x="15" y="20"/>
                        <a:pt x="15" y="20"/>
                        <a:pt x="15" y="20"/>
                      </a:cubicBezTo>
                      <a:cubicBezTo>
                        <a:pt x="14" y="20"/>
                        <a:pt x="14" y="20"/>
                        <a:pt x="14" y="20"/>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3" y="21"/>
                        <a:pt x="13" y="21"/>
                        <a:pt x="13" y="21"/>
                      </a:cubicBezTo>
                      <a:cubicBezTo>
                        <a:pt x="13" y="21"/>
                        <a:pt x="13" y="21"/>
                        <a:pt x="13" y="21"/>
                      </a:cubicBezTo>
                      <a:cubicBezTo>
                        <a:pt x="13" y="21"/>
                        <a:pt x="13" y="21"/>
                        <a:pt x="13" y="21"/>
                      </a:cubicBezTo>
                      <a:cubicBezTo>
                        <a:pt x="13" y="21"/>
                        <a:pt x="13" y="21"/>
                        <a:pt x="13" y="21"/>
                      </a:cubicBezTo>
                      <a:cubicBezTo>
                        <a:pt x="12" y="22"/>
                        <a:pt x="12" y="22"/>
                        <a:pt x="12" y="22"/>
                      </a:cubicBezTo>
                      <a:cubicBezTo>
                        <a:pt x="12" y="22"/>
                        <a:pt x="12" y="22"/>
                        <a:pt x="12" y="22"/>
                      </a:cubicBezTo>
                      <a:cubicBezTo>
                        <a:pt x="12" y="22"/>
                        <a:pt x="12" y="22"/>
                        <a:pt x="12" y="22"/>
                      </a:cubicBezTo>
                      <a:cubicBezTo>
                        <a:pt x="12" y="23"/>
                        <a:pt x="12" y="23"/>
                        <a:pt x="12" y="23"/>
                      </a:cubicBezTo>
                      <a:cubicBezTo>
                        <a:pt x="12" y="23"/>
                        <a:pt x="12" y="23"/>
                        <a:pt x="12" y="23"/>
                      </a:cubicBezTo>
                      <a:cubicBezTo>
                        <a:pt x="12" y="23"/>
                        <a:pt x="12" y="23"/>
                        <a:pt x="12" y="23"/>
                      </a:cubicBezTo>
                      <a:cubicBezTo>
                        <a:pt x="12" y="23"/>
                        <a:pt x="12" y="23"/>
                        <a:pt x="12" y="23"/>
                      </a:cubicBezTo>
                      <a:cubicBezTo>
                        <a:pt x="11" y="23"/>
                        <a:pt x="11" y="23"/>
                        <a:pt x="11" y="23"/>
                      </a:cubicBezTo>
                      <a:cubicBezTo>
                        <a:pt x="11" y="23"/>
                        <a:pt x="11" y="23"/>
                        <a:pt x="11" y="23"/>
                      </a:cubicBezTo>
                      <a:cubicBezTo>
                        <a:pt x="11" y="24"/>
                        <a:pt x="11" y="24"/>
                        <a:pt x="11" y="24"/>
                      </a:cubicBezTo>
                      <a:cubicBezTo>
                        <a:pt x="11" y="24"/>
                        <a:pt x="11" y="24"/>
                        <a:pt x="11" y="24"/>
                      </a:cubicBezTo>
                      <a:cubicBezTo>
                        <a:pt x="12" y="24"/>
                        <a:pt x="12" y="24"/>
                        <a:pt x="12" y="24"/>
                      </a:cubicBezTo>
                      <a:cubicBezTo>
                        <a:pt x="12" y="24"/>
                        <a:pt x="12" y="24"/>
                        <a:pt x="12" y="24"/>
                      </a:cubicBezTo>
                      <a:cubicBezTo>
                        <a:pt x="12" y="25"/>
                        <a:pt x="12" y="25"/>
                        <a:pt x="12" y="25"/>
                      </a:cubicBezTo>
                      <a:cubicBezTo>
                        <a:pt x="12" y="25"/>
                        <a:pt x="12" y="25"/>
                        <a:pt x="12" y="25"/>
                      </a:cubicBezTo>
                      <a:cubicBezTo>
                        <a:pt x="13" y="25"/>
                        <a:pt x="13" y="25"/>
                        <a:pt x="13" y="25"/>
                      </a:cubicBezTo>
                      <a:cubicBezTo>
                        <a:pt x="13" y="26"/>
                        <a:pt x="13" y="26"/>
                        <a:pt x="13" y="26"/>
                      </a:cubicBezTo>
                      <a:cubicBezTo>
                        <a:pt x="13" y="26"/>
                        <a:pt x="13" y="26"/>
                        <a:pt x="13" y="26"/>
                      </a:cubicBezTo>
                      <a:cubicBezTo>
                        <a:pt x="14" y="26"/>
                        <a:pt x="14" y="26"/>
                        <a:pt x="14" y="26"/>
                      </a:cubicBezTo>
                      <a:cubicBezTo>
                        <a:pt x="14" y="26"/>
                        <a:pt x="14" y="26"/>
                        <a:pt x="14" y="26"/>
                      </a:cubicBezTo>
                      <a:cubicBezTo>
                        <a:pt x="14" y="27"/>
                        <a:pt x="14" y="27"/>
                        <a:pt x="14" y="27"/>
                      </a:cubicBezTo>
                      <a:cubicBezTo>
                        <a:pt x="14" y="27"/>
                        <a:pt x="14" y="27"/>
                        <a:pt x="14" y="27"/>
                      </a:cubicBezTo>
                      <a:cubicBezTo>
                        <a:pt x="15" y="27"/>
                        <a:pt x="15" y="27"/>
                        <a:pt x="15" y="27"/>
                      </a:cubicBezTo>
                      <a:cubicBezTo>
                        <a:pt x="14" y="27"/>
                        <a:pt x="14" y="27"/>
                        <a:pt x="14" y="27"/>
                      </a:cubicBezTo>
                      <a:cubicBezTo>
                        <a:pt x="15" y="28"/>
                        <a:pt x="15" y="28"/>
                        <a:pt x="15" y="28"/>
                      </a:cubicBezTo>
                      <a:cubicBezTo>
                        <a:pt x="15" y="29"/>
                        <a:pt x="15" y="29"/>
                        <a:pt x="15" y="29"/>
                      </a:cubicBezTo>
                      <a:cubicBezTo>
                        <a:pt x="16" y="29"/>
                        <a:pt x="16" y="29"/>
                        <a:pt x="16" y="29"/>
                      </a:cubicBezTo>
                      <a:cubicBezTo>
                        <a:pt x="16" y="29"/>
                        <a:pt x="16" y="29"/>
                        <a:pt x="16" y="29"/>
                      </a:cubicBezTo>
                      <a:cubicBezTo>
                        <a:pt x="16" y="30"/>
                        <a:pt x="16" y="30"/>
                        <a:pt x="16" y="30"/>
                      </a:cubicBezTo>
                      <a:cubicBezTo>
                        <a:pt x="16" y="30"/>
                        <a:pt x="16" y="30"/>
                        <a:pt x="16" y="30"/>
                      </a:cubicBezTo>
                      <a:cubicBezTo>
                        <a:pt x="16" y="30"/>
                        <a:pt x="16" y="30"/>
                        <a:pt x="16" y="30"/>
                      </a:cubicBezTo>
                      <a:cubicBezTo>
                        <a:pt x="16" y="30"/>
                        <a:pt x="16" y="30"/>
                        <a:pt x="16" y="30"/>
                      </a:cubicBezTo>
                      <a:cubicBezTo>
                        <a:pt x="17" y="31"/>
                        <a:pt x="17" y="31"/>
                        <a:pt x="17" y="31"/>
                      </a:cubicBezTo>
                      <a:cubicBezTo>
                        <a:pt x="17" y="31"/>
                        <a:pt x="17" y="31"/>
                        <a:pt x="17"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2"/>
                        <a:pt x="19" y="32"/>
                        <a:pt x="19" y="32"/>
                      </a:cubicBezTo>
                      <a:cubicBezTo>
                        <a:pt x="19" y="32"/>
                        <a:pt x="19" y="32"/>
                        <a:pt x="19" y="32"/>
                      </a:cubicBezTo>
                      <a:cubicBezTo>
                        <a:pt x="19" y="32"/>
                        <a:pt x="19" y="32"/>
                        <a:pt x="19" y="32"/>
                      </a:cubicBezTo>
                      <a:cubicBezTo>
                        <a:pt x="19" y="32"/>
                        <a:pt x="19" y="32"/>
                        <a:pt x="19" y="32"/>
                      </a:cubicBezTo>
                      <a:cubicBezTo>
                        <a:pt x="20" y="49"/>
                        <a:pt x="21" y="66"/>
                        <a:pt x="22" y="83"/>
                      </a:cubicBezTo>
                      <a:cubicBezTo>
                        <a:pt x="45" y="82"/>
                        <a:pt x="68" y="80"/>
                        <a:pt x="92" y="78"/>
                      </a:cubicBezTo>
                      <a:cubicBezTo>
                        <a:pt x="92" y="78"/>
                        <a:pt x="92" y="78"/>
                        <a:pt x="92" y="78"/>
                      </a:cubicBezTo>
                      <a:cubicBezTo>
                        <a:pt x="92" y="78"/>
                        <a:pt x="92" y="78"/>
                        <a:pt x="92" y="78"/>
                      </a:cubicBezTo>
                      <a:cubicBezTo>
                        <a:pt x="92" y="78"/>
                        <a:pt x="92" y="78"/>
                        <a:pt x="92" y="78"/>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80"/>
                        <a:pt x="92" y="80"/>
                        <a:pt x="92" y="80"/>
                      </a:cubicBezTo>
                      <a:cubicBezTo>
                        <a:pt x="92" y="80"/>
                        <a:pt x="92" y="80"/>
                        <a:pt x="92"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4" y="81"/>
                        <a:pt x="94" y="81"/>
                        <a:pt x="94" y="81"/>
                      </a:cubicBezTo>
                      <a:cubicBezTo>
                        <a:pt x="94" y="81"/>
                        <a:pt x="94" y="81"/>
                        <a:pt x="94" y="81"/>
                      </a:cubicBezTo>
                      <a:cubicBezTo>
                        <a:pt x="94" y="81"/>
                        <a:pt x="94" y="81"/>
                        <a:pt x="94" y="81"/>
                      </a:cubicBezTo>
                      <a:cubicBezTo>
                        <a:pt x="93" y="81"/>
                        <a:pt x="93" y="81"/>
                        <a:pt x="93" y="81"/>
                      </a:cubicBezTo>
                      <a:cubicBezTo>
                        <a:pt x="93" y="81"/>
                        <a:pt x="93" y="81"/>
                        <a:pt x="93" y="81"/>
                      </a:cubicBezTo>
                      <a:cubicBezTo>
                        <a:pt x="94" y="82"/>
                        <a:pt x="94" y="82"/>
                        <a:pt x="94" y="82"/>
                      </a:cubicBezTo>
                      <a:cubicBezTo>
                        <a:pt x="94" y="82"/>
                        <a:pt x="94" y="82"/>
                        <a:pt x="94" y="82"/>
                      </a:cubicBezTo>
                      <a:cubicBezTo>
                        <a:pt x="94" y="82"/>
                        <a:pt x="94" y="82"/>
                        <a:pt x="94" y="82"/>
                      </a:cubicBezTo>
                      <a:cubicBezTo>
                        <a:pt x="94" y="82"/>
                        <a:pt x="94" y="82"/>
                        <a:pt x="94" y="82"/>
                      </a:cubicBezTo>
                      <a:cubicBezTo>
                        <a:pt x="94" y="82"/>
                        <a:pt x="94" y="82"/>
                        <a:pt x="94" y="82"/>
                      </a:cubicBezTo>
                      <a:cubicBezTo>
                        <a:pt x="93" y="82"/>
                        <a:pt x="93" y="82"/>
                        <a:pt x="93" y="82"/>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4"/>
                        <a:pt x="93" y="84"/>
                        <a:pt x="93" y="84"/>
                      </a:cubicBezTo>
                      <a:cubicBezTo>
                        <a:pt x="93" y="84"/>
                        <a:pt x="93" y="84"/>
                        <a:pt x="93" y="84"/>
                      </a:cubicBezTo>
                      <a:cubicBezTo>
                        <a:pt x="93" y="84"/>
                        <a:pt x="93" y="84"/>
                        <a:pt x="93" y="84"/>
                      </a:cubicBezTo>
                      <a:cubicBezTo>
                        <a:pt x="92" y="84"/>
                        <a:pt x="92" y="84"/>
                        <a:pt x="92" y="84"/>
                      </a:cubicBezTo>
                      <a:cubicBezTo>
                        <a:pt x="92" y="84"/>
                        <a:pt x="92" y="84"/>
                        <a:pt x="92" y="84"/>
                      </a:cubicBezTo>
                      <a:cubicBezTo>
                        <a:pt x="92" y="84"/>
                        <a:pt x="92" y="84"/>
                        <a:pt x="92" y="84"/>
                      </a:cubicBezTo>
                      <a:cubicBezTo>
                        <a:pt x="91" y="84"/>
                        <a:pt x="91" y="84"/>
                        <a:pt x="91" y="84"/>
                      </a:cubicBezTo>
                      <a:cubicBezTo>
                        <a:pt x="91" y="84"/>
                        <a:pt x="91" y="84"/>
                        <a:pt x="91" y="84"/>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6"/>
                        <a:pt x="91" y="86"/>
                        <a:pt x="91" y="86"/>
                      </a:cubicBezTo>
                      <a:cubicBezTo>
                        <a:pt x="91" y="86"/>
                        <a:pt x="91" y="86"/>
                        <a:pt x="91" y="86"/>
                      </a:cubicBezTo>
                      <a:cubicBezTo>
                        <a:pt x="90" y="86"/>
                        <a:pt x="90" y="86"/>
                        <a:pt x="90" y="86"/>
                      </a:cubicBezTo>
                      <a:cubicBezTo>
                        <a:pt x="90" y="86"/>
                        <a:pt x="90" y="86"/>
                        <a:pt x="90" y="86"/>
                      </a:cubicBezTo>
                      <a:cubicBezTo>
                        <a:pt x="90" y="86"/>
                        <a:pt x="90" y="86"/>
                        <a:pt x="90" y="86"/>
                      </a:cubicBezTo>
                      <a:cubicBezTo>
                        <a:pt x="90" y="86"/>
                        <a:pt x="90" y="86"/>
                        <a:pt x="90" y="86"/>
                      </a:cubicBezTo>
                      <a:cubicBezTo>
                        <a:pt x="90" y="86"/>
                        <a:pt x="90" y="86"/>
                        <a:pt x="90" y="86"/>
                      </a:cubicBezTo>
                      <a:cubicBezTo>
                        <a:pt x="90" y="86"/>
                        <a:pt x="90" y="86"/>
                        <a:pt x="90" y="86"/>
                      </a:cubicBezTo>
                      <a:cubicBezTo>
                        <a:pt x="90" y="87"/>
                        <a:pt x="90" y="87"/>
                        <a:pt x="90" y="87"/>
                      </a:cubicBezTo>
                      <a:cubicBezTo>
                        <a:pt x="90" y="87"/>
                        <a:pt x="90" y="87"/>
                        <a:pt x="90" y="87"/>
                      </a:cubicBezTo>
                      <a:cubicBezTo>
                        <a:pt x="89" y="88"/>
                        <a:pt x="89" y="88"/>
                        <a:pt x="89" y="88"/>
                      </a:cubicBezTo>
                      <a:cubicBezTo>
                        <a:pt x="89" y="88"/>
                        <a:pt x="89" y="88"/>
                        <a:pt x="89" y="88"/>
                      </a:cubicBezTo>
                      <a:cubicBezTo>
                        <a:pt x="89" y="88"/>
                        <a:pt x="89" y="88"/>
                        <a:pt x="89" y="88"/>
                      </a:cubicBezTo>
                      <a:cubicBezTo>
                        <a:pt x="89" y="88"/>
                        <a:pt x="89" y="88"/>
                        <a:pt x="89" y="88"/>
                      </a:cubicBezTo>
                      <a:cubicBezTo>
                        <a:pt x="89" y="88"/>
                        <a:pt x="89" y="88"/>
                        <a:pt x="89" y="88"/>
                      </a:cubicBezTo>
                      <a:cubicBezTo>
                        <a:pt x="93" y="88"/>
                        <a:pt x="96" y="88"/>
                        <a:pt x="99" y="87"/>
                      </a:cubicBezTo>
                      <a:cubicBezTo>
                        <a:pt x="99" y="87"/>
                        <a:pt x="99" y="87"/>
                        <a:pt x="99" y="87"/>
                      </a:cubicBezTo>
                      <a:cubicBezTo>
                        <a:pt x="99" y="87"/>
                        <a:pt x="99" y="87"/>
                        <a:pt x="99" y="87"/>
                      </a:cubicBezTo>
                      <a:cubicBezTo>
                        <a:pt x="100" y="87"/>
                        <a:pt x="100" y="87"/>
                        <a:pt x="100" y="87"/>
                      </a:cubicBezTo>
                      <a:cubicBezTo>
                        <a:pt x="100" y="87"/>
                        <a:pt x="100" y="87"/>
                        <a:pt x="100" y="87"/>
                      </a:cubicBezTo>
                      <a:cubicBezTo>
                        <a:pt x="100" y="86"/>
                        <a:pt x="100" y="86"/>
                        <a:pt x="100" y="86"/>
                      </a:cubicBezTo>
                      <a:cubicBezTo>
                        <a:pt x="100" y="85"/>
                        <a:pt x="100" y="85"/>
                        <a:pt x="100" y="85"/>
                      </a:cubicBezTo>
                      <a:cubicBezTo>
                        <a:pt x="100" y="85"/>
                        <a:pt x="100" y="85"/>
                        <a:pt x="100" y="85"/>
                      </a:cubicBezTo>
                      <a:cubicBezTo>
                        <a:pt x="100" y="85"/>
                        <a:pt x="100" y="85"/>
                        <a:pt x="100" y="85"/>
                      </a:cubicBezTo>
                      <a:cubicBezTo>
                        <a:pt x="101" y="85"/>
                        <a:pt x="101" y="85"/>
                        <a:pt x="101" y="85"/>
                      </a:cubicBezTo>
                      <a:cubicBezTo>
                        <a:pt x="101" y="85"/>
                        <a:pt x="101" y="85"/>
                        <a:pt x="101" y="85"/>
                      </a:cubicBezTo>
                      <a:cubicBezTo>
                        <a:pt x="101" y="84"/>
                        <a:pt x="101" y="84"/>
                        <a:pt x="101" y="84"/>
                      </a:cubicBezTo>
                      <a:cubicBezTo>
                        <a:pt x="100" y="84"/>
                        <a:pt x="100" y="84"/>
                        <a:pt x="100" y="84"/>
                      </a:cubicBezTo>
                      <a:cubicBezTo>
                        <a:pt x="100" y="82"/>
                        <a:pt x="100" y="82"/>
                        <a:pt x="100" y="82"/>
                      </a:cubicBezTo>
                      <a:cubicBezTo>
                        <a:pt x="100" y="82"/>
                        <a:pt x="100" y="82"/>
                        <a:pt x="100" y="82"/>
                      </a:cubicBezTo>
                      <a:cubicBezTo>
                        <a:pt x="101" y="82"/>
                        <a:pt x="101" y="82"/>
                        <a:pt x="101" y="82"/>
                      </a:cubicBezTo>
                      <a:cubicBezTo>
                        <a:pt x="101" y="82"/>
                        <a:pt x="101" y="82"/>
                        <a:pt x="101" y="82"/>
                      </a:cubicBezTo>
                      <a:cubicBezTo>
                        <a:pt x="102" y="82"/>
                        <a:pt x="102" y="82"/>
                        <a:pt x="102" y="82"/>
                      </a:cubicBezTo>
                      <a:cubicBezTo>
                        <a:pt x="102" y="82"/>
                        <a:pt x="102" y="82"/>
                        <a:pt x="102" y="82"/>
                      </a:cubicBezTo>
                      <a:cubicBezTo>
                        <a:pt x="101" y="82"/>
                        <a:pt x="101" y="82"/>
                        <a:pt x="101" y="82"/>
                      </a:cubicBezTo>
                      <a:cubicBezTo>
                        <a:pt x="101" y="81"/>
                        <a:pt x="101" y="81"/>
                        <a:pt x="101" y="81"/>
                      </a:cubicBezTo>
                      <a:cubicBezTo>
                        <a:pt x="101" y="81"/>
                        <a:pt x="101" y="81"/>
                        <a:pt x="101" y="81"/>
                      </a:cubicBezTo>
                      <a:cubicBezTo>
                        <a:pt x="100" y="81"/>
                        <a:pt x="100" y="81"/>
                        <a:pt x="100" y="81"/>
                      </a:cubicBezTo>
                      <a:cubicBezTo>
                        <a:pt x="100" y="80"/>
                        <a:pt x="100" y="80"/>
                        <a:pt x="100" y="80"/>
                      </a:cubicBezTo>
                      <a:cubicBezTo>
                        <a:pt x="101" y="80"/>
                        <a:pt x="101" y="80"/>
                        <a:pt x="101" y="80"/>
                      </a:cubicBezTo>
                      <a:cubicBezTo>
                        <a:pt x="101" y="80"/>
                        <a:pt x="101" y="80"/>
                        <a:pt x="101" y="80"/>
                      </a:cubicBezTo>
                      <a:cubicBezTo>
                        <a:pt x="101" y="80"/>
                        <a:pt x="101" y="80"/>
                        <a:pt x="101" y="80"/>
                      </a:cubicBezTo>
                      <a:cubicBezTo>
                        <a:pt x="102" y="80"/>
                        <a:pt x="102" y="80"/>
                        <a:pt x="102" y="80"/>
                      </a:cubicBezTo>
                      <a:cubicBezTo>
                        <a:pt x="102" y="80"/>
                        <a:pt x="102" y="80"/>
                        <a:pt x="102" y="80"/>
                      </a:cubicBezTo>
                      <a:cubicBezTo>
                        <a:pt x="102" y="79"/>
                        <a:pt x="102" y="79"/>
                        <a:pt x="102" y="79"/>
                      </a:cubicBezTo>
                      <a:cubicBezTo>
                        <a:pt x="101" y="78"/>
                        <a:pt x="101" y="78"/>
                        <a:pt x="101" y="78"/>
                      </a:cubicBezTo>
                      <a:cubicBezTo>
                        <a:pt x="101" y="78"/>
                        <a:pt x="101" y="78"/>
                        <a:pt x="101" y="78"/>
                      </a:cubicBezTo>
                      <a:cubicBezTo>
                        <a:pt x="101" y="78"/>
                        <a:pt x="101" y="78"/>
                        <a:pt x="101" y="78"/>
                      </a:cubicBezTo>
                      <a:cubicBezTo>
                        <a:pt x="101" y="77"/>
                        <a:pt x="101" y="77"/>
                        <a:pt x="101" y="77"/>
                      </a:cubicBezTo>
                      <a:cubicBezTo>
                        <a:pt x="101" y="77"/>
                        <a:pt x="101" y="77"/>
                        <a:pt x="101" y="77"/>
                      </a:cubicBezTo>
                      <a:cubicBezTo>
                        <a:pt x="101" y="77"/>
                        <a:pt x="101" y="77"/>
                        <a:pt x="101" y="77"/>
                      </a:cubicBezTo>
                      <a:cubicBezTo>
                        <a:pt x="101" y="76"/>
                        <a:pt x="101" y="76"/>
                        <a:pt x="101" y="76"/>
                      </a:cubicBezTo>
                      <a:cubicBezTo>
                        <a:pt x="101" y="76"/>
                        <a:pt x="101" y="76"/>
                        <a:pt x="101" y="76"/>
                      </a:cubicBezTo>
                      <a:cubicBezTo>
                        <a:pt x="102" y="76"/>
                        <a:pt x="102" y="76"/>
                        <a:pt x="102" y="76"/>
                      </a:cubicBezTo>
                      <a:cubicBezTo>
                        <a:pt x="102" y="77"/>
                        <a:pt x="102" y="77"/>
                        <a:pt x="102" y="77"/>
                      </a:cubicBezTo>
                      <a:cubicBezTo>
                        <a:pt x="102" y="77"/>
                        <a:pt x="102" y="77"/>
                        <a:pt x="102" y="77"/>
                      </a:cubicBezTo>
                      <a:cubicBezTo>
                        <a:pt x="102" y="78"/>
                        <a:pt x="102" y="78"/>
                        <a:pt x="102" y="78"/>
                      </a:cubicBezTo>
                      <a:cubicBezTo>
                        <a:pt x="102" y="78"/>
                        <a:pt x="102" y="78"/>
                        <a:pt x="102"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7"/>
                        <a:pt x="103" y="77"/>
                        <a:pt x="103" y="77"/>
                      </a:cubicBezTo>
                      <a:cubicBezTo>
                        <a:pt x="104" y="76"/>
                        <a:pt x="104" y="76"/>
                        <a:pt x="104" y="76"/>
                      </a:cubicBezTo>
                      <a:cubicBezTo>
                        <a:pt x="104" y="76"/>
                        <a:pt x="104" y="76"/>
                        <a:pt x="104" y="76"/>
                      </a:cubicBezTo>
                      <a:cubicBezTo>
                        <a:pt x="104" y="75"/>
                        <a:pt x="104" y="75"/>
                        <a:pt x="104" y="75"/>
                      </a:cubicBezTo>
                      <a:cubicBezTo>
                        <a:pt x="104" y="75"/>
                        <a:pt x="104" y="75"/>
                        <a:pt x="104" y="75"/>
                      </a:cubicBezTo>
                      <a:cubicBezTo>
                        <a:pt x="104" y="74"/>
                        <a:pt x="104" y="74"/>
                        <a:pt x="104" y="74"/>
                      </a:cubicBezTo>
                      <a:cubicBezTo>
                        <a:pt x="104" y="74"/>
                        <a:pt x="104" y="74"/>
                        <a:pt x="104" y="74"/>
                      </a:cubicBezTo>
                      <a:cubicBezTo>
                        <a:pt x="104" y="75"/>
                        <a:pt x="104" y="75"/>
                        <a:pt x="104" y="75"/>
                      </a:cubicBezTo>
                      <a:cubicBezTo>
                        <a:pt x="105" y="75"/>
                        <a:pt x="105" y="75"/>
                        <a:pt x="105" y="75"/>
                      </a:cubicBezTo>
                      <a:cubicBezTo>
                        <a:pt x="105" y="75"/>
                        <a:pt x="105" y="75"/>
                        <a:pt x="105" y="75"/>
                      </a:cubicBezTo>
                      <a:cubicBezTo>
                        <a:pt x="106" y="75"/>
                        <a:pt x="106" y="75"/>
                        <a:pt x="106" y="75"/>
                      </a:cubicBezTo>
                      <a:cubicBezTo>
                        <a:pt x="106" y="75"/>
                        <a:pt x="106" y="75"/>
                        <a:pt x="106" y="75"/>
                      </a:cubicBezTo>
                      <a:cubicBezTo>
                        <a:pt x="107" y="75"/>
                        <a:pt x="107" y="75"/>
                        <a:pt x="107" y="75"/>
                      </a:cubicBezTo>
                      <a:cubicBezTo>
                        <a:pt x="107" y="73"/>
                        <a:pt x="107" y="73"/>
                        <a:pt x="107" y="73"/>
                      </a:cubicBezTo>
                      <a:cubicBezTo>
                        <a:pt x="107" y="72"/>
                        <a:pt x="107" y="72"/>
                        <a:pt x="107" y="72"/>
                      </a:cubicBezTo>
                      <a:cubicBezTo>
                        <a:pt x="107" y="72"/>
                        <a:pt x="107" y="72"/>
                        <a:pt x="107" y="72"/>
                      </a:cubicBezTo>
                      <a:lnTo>
                        <a:pt x="107" y="71"/>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2" name="Freeform 358">
                  <a:extLst>
                    <a:ext uri="{FF2B5EF4-FFF2-40B4-BE49-F238E27FC236}">
                      <a16:creationId xmlns="" xmlns:a16="http://schemas.microsoft.com/office/drawing/2014/main" id="{773B632C-7CD6-4006-81A7-D3610773B8EB}"/>
                    </a:ext>
                  </a:extLst>
                </p:cNvPr>
                <p:cNvSpPr>
                  <a:spLocks/>
                </p:cNvSpPr>
                <p:nvPr/>
              </p:nvSpPr>
              <p:spPr bwMode="auto">
                <a:xfrm>
                  <a:off x="5665899" y="3175437"/>
                  <a:ext cx="550465" cy="623860"/>
                </a:xfrm>
                <a:custGeom>
                  <a:avLst/>
                  <a:gdLst>
                    <a:gd name="T0" fmla="*/ 102 w 105"/>
                    <a:gd name="T1" fmla="*/ 23 h 119"/>
                    <a:gd name="T2" fmla="*/ 97 w 105"/>
                    <a:gd name="T3" fmla="*/ 21 h 119"/>
                    <a:gd name="T4" fmla="*/ 92 w 105"/>
                    <a:gd name="T5" fmla="*/ 22 h 119"/>
                    <a:gd name="T6" fmla="*/ 88 w 105"/>
                    <a:gd name="T7" fmla="*/ 21 h 119"/>
                    <a:gd name="T8" fmla="*/ 85 w 105"/>
                    <a:gd name="T9" fmla="*/ 20 h 119"/>
                    <a:gd name="T10" fmla="*/ 79 w 105"/>
                    <a:gd name="T11" fmla="*/ 24 h 119"/>
                    <a:gd name="T12" fmla="*/ 77 w 105"/>
                    <a:gd name="T13" fmla="*/ 23 h 119"/>
                    <a:gd name="T14" fmla="*/ 72 w 105"/>
                    <a:gd name="T15" fmla="*/ 21 h 119"/>
                    <a:gd name="T16" fmla="*/ 68 w 105"/>
                    <a:gd name="T17" fmla="*/ 19 h 119"/>
                    <a:gd name="T18" fmla="*/ 67 w 105"/>
                    <a:gd name="T19" fmla="*/ 21 h 119"/>
                    <a:gd name="T20" fmla="*/ 64 w 105"/>
                    <a:gd name="T21" fmla="*/ 17 h 119"/>
                    <a:gd name="T22" fmla="*/ 63 w 105"/>
                    <a:gd name="T23" fmla="*/ 15 h 119"/>
                    <a:gd name="T24" fmla="*/ 52 w 105"/>
                    <a:gd name="T25" fmla="*/ 14 h 119"/>
                    <a:gd name="T26" fmla="*/ 47 w 105"/>
                    <a:gd name="T27" fmla="*/ 16 h 119"/>
                    <a:gd name="T28" fmla="*/ 41 w 105"/>
                    <a:gd name="T29" fmla="*/ 13 h 119"/>
                    <a:gd name="T30" fmla="*/ 35 w 105"/>
                    <a:gd name="T31" fmla="*/ 11 h 119"/>
                    <a:gd name="T32" fmla="*/ 33 w 105"/>
                    <a:gd name="T33" fmla="*/ 2 h 119"/>
                    <a:gd name="T34" fmla="*/ 28 w 105"/>
                    <a:gd name="T35" fmla="*/ 7 h 119"/>
                    <a:gd name="T36" fmla="*/ 1 w 105"/>
                    <a:gd name="T37" fmla="*/ 11 h 119"/>
                    <a:gd name="T38" fmla="*/ 2 w 105"/>
                    <a:gd name="T39" fmla="*/ 16 h 119"/>
                    <a:gd name="T40" fmla="*/ 2 w 105"/>
                    <a:gd name="T41" fmla="*/ 21 h 119"/>
                    <a:gd name="T42" fmla="*/ 3 w 105"/>
                    <a:gd name="T43" fmla="*/ 29 h 119"/>
                    <a:gd name="T44" fmla="*/ 4 w 105"/>
                    <a:gd name="T45" fmla="*/ 33 h 119"/>
                    <a:gd name="T46" fmla="*/ 5 w 105"/>
                    <a:gd name="T47" fmla="*/ 35 h 119"/>
                    <a:gd name="T48" fmla="*/ 6 w 105"/>
                    <a:gd name="T49" fmla="*/ 37 h 119"/>
                    <a:gd name="T50" fmla="*/ 6 w 105"/>
                    <a:gd name="T51" fmla="*/ 41 h 119"/>
                    <a:gd name="T52" fmla="*/ 7 w 105"/>
                    <a:gd name="T53" fmla="*/ 46 h 119"/>
                    <a:gd name="T54" fmla="*/ 7 w 105"/>
                    <a:gd name="T55" fmla="*/ 50 h 119"/>
                    <a:gd name="T56" fmla="*/ 8 w 105"/>
                    <a:gd name="T57" fmla="*/ 51 h 119"/>
                    <a:gd name="T58" fmla="*/ 7 w 105"/>
                    <a:gd name="T59" fmla="*/ 54 h 119"/>
                    <a:gd name="T60" fmla="*/ 8 w 105"/>
                    <a:gd name="T61" fmla="*/ 58 h 119"/>
                    <a:gd name="T62" fmla="*/ 9 w 105"/>
                    <a:gd name="T63" fmla="*/ 60 h 119"/>
                    <a:gd name="T64" fmla="*/ 11 w 105"/>
                    <a:gd name="T65" fmla="*/ 66 h 119"/>
                    <a:gd name="T66" fmla="*/ 11 w 105"/>
                    <a:gd name="T67" fmla="*/ 69 h 119"/>
                    <a:gd name="T68" fmla="*/ 10 w 105"/>
                    <a:gd name="T69" fmla="*/ 74 h 119"/>
                    <a:gd name="T70" fmla="*/ 7 w 105"/>
                    <a:gd name="T71" fmla="*/ 76 h 119"/>
                    <a:gd name="T72" fmla="*/ 10 w 105"/>
                    <a:gd name="T73" fmla="*/ 81 h 119"/>
                    <a:gd name="T74" fmla="*/ 13 w 105"/>
                    <a:gd name="T75" fmla="*/ 83 h 119"/>
                    <a:gd name="T76" fmla="*/ 90 w 105"/>
                    <a:gd name="T77" fmla="*/ 113 h 119"/>
                    <a:gd name="T78" fmla="*/ 89 w 105"/>
                    <a:gd name="T79" fmla="*/ 109 h 119"/>
                    <a:gd name="T80" fmla="*/ 88 w 105"/>
                    <a:gd name="T81" fmla="*/ 107 h 119"/>
                    <a:gd name="T82" fmla="*/ 87 w 105"/>
                    <a:gd name="T83" fmla="*/ 105 h 119"/>
                    <a:gd name="T84" fmla="*/ 83 w 105"/>
                    <a:gd name="T85" fmla="*/ 104 h 119"/>
                    <a:gd name="T86" fmla="*/ 74 w 105"/>
                    <a:gd name="T87" fmla="*/ 97 h 119"/>
                    <a:gd name="T88" fmla="*/ 68 w 105"/>
                    <a:gd name="T89" fmla="*/ 94 h 119"/>
                    <a:gd name="T90" fmla="*/ 66 w 105"/>
                    <a:gd name="T91" fmla="*/ 90 h 119"/>
                    <a:gd name="T92" fmla="*/ 65 w 105"/>
                    <a:gd name="T93" fmla="*/ 85 h 119"/>
                    <a:gd name="T94" fmla="*/ 65 w 105"/>
                    <a:gd name="T95" fmla="*/ 82 h 119"/>
                    <a:gd name="T96" fmla="*/ 67 w 105"/>
                    <a:gd name="T97" fmla="*/ 78 h 119"/>
                    <a:gd name="T98" fmla="*/ 64 w 105"/>
                    <a:gd name="T99" fmla="*/ 75 h 119"/>
                    <a:gd name="T100" fmla="*/ 65 w 105"/>
                    <a:gd name="T101" fmla="*/ 69 h 119"/>
                    <a:gd name="T102" fmla="*/ 68 w 105"/>
                    <a:gd name="T103" fmla="*/ 67 h 119"/>
                    <a:gd name="T104" fmla="*/ 69 w 105"/>
                    <a:gd name="T105" fmla="*/ 66 h 119"/>
                    <a:gd name="T106" fmla="*/ 70 w 105"/>
                    <a:gd name="T107" fmla="*/ 53 h 119"/>
                    <a:gd name="T108" fmla="*/ 71 w 105"/>
                    <a:gd name="T109" fmla="*/ 53 h 119"/>
                    <a:gd name="T110" fmla="*/ 72 w 105"/>
                    <a:gd name="T111" fmla="*/ 51 h 119"/>
                    <a:gd name="T112" fmla="*/ 75 w 105"/>
                    <a:gd name="T113" fmla="*/ 48 h 119"/>
                    <a:gd name="T114" fmla="*/ 79 w 105"/>
                    <a:gd name="T115" fmla="*/ 44 h 119"/>
                    <a:gd name="T116" fmla="*/ 89 w 105"/>
                    <a:gd name="T117" fmla="*/ 32 h 119"/>
                    <a:gd name="T118" fmla="*/ 104 w 105"/>
                    <a:gd name="T119" fmla="*/ 2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5" h="119">
                      <a:moveTo>
                        <a:pt x="105" y="23"/>
                      </a:moveTo>
                      <a:cubicBezTo>
                        <a:pt x="104" y="23"/>
                        <a:pt x="104" y="23"/>
                        <a:pt x="104" y="23"/>
                      </a:cubicBezTo>
                      <a:cubicBezTo>
                        <a:pt x="104" y="23"/>
                        <a:pt x="104" y="23"/>
                        <a:pt x="104" y="23"/>
                      </a:cubicBezTo>
                      <a:cubicBezTo>
                        <a:pt x="103" y="23"/>
                        <a:pt x="103" y="23"/>
                        <a:pt x="103" y="23"/>
                      </a:cubicBezTo>
                      <a:cubicBezTo>
                        <a:pt x="103" y="23"/>
                        <a:pt x="103" y="23"/>
                        <a:pt x="103" y="23"/>
                      </a:cubicBezTo>
                      <a:cubicBezTo>
                        <a:pt x="103" y="23"/>
                        <a:pt x="103" y="23"/>
                        <a:pt x="103" y="23"/>
                      </a:cubicBezTo>
                      <a:cubicBezTo>
                        <a:pt x="103" y="22"/>
                        <a:pt x="103" y="22"/>
                        <a:pt x="103" y="22"/>
                      </a:cubicBezTo>
                      <a:cubicBezTo>
                        <a:pt x="103" y="23"/>
                        <a:pt x="103" y="23"/>
                        <a:pt x="103" y="23"/>
                      </a:cubicBezTo>
                      <a:cubicBezTo>
                        <a:pt x="102" y="23"/>
                        <a:pt x="102" y="23"/>
                        <a:pt x="102" y="23"/>
                      </a:cubicBezTo>
                      <a:cubicBezTo>
                        <a:pt x="101" y="23"/>
                        <a:pt x="101" y="23"/>
                        <a:pt x="101" y="23"/>
                      </a:cubicBezTo>
                      <a:cubicBezTo>
                        <a:pt x="101" y="23"/>
                        <a:pt x="101" y="23"/>
                        <a:pt x="101" y="23"/>
                      </a:cubicBezTo>
                      <a:cubicBezTo>
                        <a:pt x="100" y="23"/>
                        <a:pt x="100" y="23"/>
                        <a:pt x="100" y="23"/>
                      </a:cubicBezTo>
                      <a:cubicBezTo>
                        <a:pt x="100" y="23"/>
                        <a:pt x="100" y="23"/>
                        <a:pt x="100" y="23"/>
                      </a:cubicBezTo>
                      <a:cubicBezTo>
                        <a:pt x="99" y="23"/>
                        <a:pt x="99" y="23"/>
                        <a:pt x="99" y="23"/>
                      </a:cubicBezTo>
                      <a:cubicBezTo>
                        <a:pt x="99" y="21"/>
                        <a:pt x="99" y="21"/>
                        <a:pt x="99" y="21"/>
                      </a:cubicBezTo>
                      <a:cubicBezTo>
                        <a:pt x="98" y="21"/>
                        <a:pt x="98" y="21"/>
                        <a:pt x="98" y="21"/>
                      </a:cubicBezTo>
                      <a:cubicBezTo>
                        <a:pt x="98" y="21"/>
                        <a:pt x="98" y="21"/>
                        <a:pt x="98" y="21"/>
                      </a:cubicBezTo>
                      <a:cubicBezTo>
                        <a:pt x="97" y="21"/>
                        <a:pt x="97" y="21"/>
                        <a:pt x="97" y="21"/>
                      </a:cubicBezTo>
                      <a:cubicBezTo>
                        <a:pt x="93" y="22"/>
                        <a:pt x="93" y="22"/>
                        <a:pt x="93" y="22"/>
                      </a:cubicBezTo>
                      <a:cubicBezTo>
                        <a:pt x="93" y="22"/>
                        <a:pt x="93" y="22"/>
                        <a:pt x="93" y="22"/>
                      </a:cubicBezTo>
                      <a:cubicBezTo>
                        <a:pt x="93" y="22"/>
                        <a:pt x="93" y="22"/>
                        <a:pt x="93" y="22"/>
                      </a:cubicBezTo>
                      <a:cubicBezTo>
                        <a:pt x="93" y="22"/>
                        <a:pt x="93" y="22"/>
                        <a:pt x="93" y="22"/>
                      </a:cubicBezTo>
                      <a:cubicBezTo>
                        <a:pt x="93" y="22"/>
                        <a:pt x="93" y="22"/>
                        <a:pt x="93" y="22"/>
                      </a:cubicBezTo>
                      <a:cubicBezTo>
                        <a:pt x="92" y="22"/>
                        <a:pt x="92" y="22"/>
                        <a:pt x="92" y="22"/>
                      </a:cubicBezTo>
                      <a:cubicBezTo>
                        <a:pt x="92" y="22"/>
                        <a:pt x="92" y="22"/>
                        <a:pt x="92" y="22"/>
                      </a:cubicBezTo>
                      <a:cubicBezTo>
                        <a:pt x="92" y="22"/>
                        <a:pt x="92" y="22"/>
                        <a:pt x="92" y="22"/>
                      </a:cubicBezTo>
                      <a:cubicBezTo>
                        <a:pt x="92" y="22"/>
                        <a:pt x="92" y="22"/>
                        <a:pt x="92" y="22"/>
                      </a:cubicBezTo>
                      <a:cubicBezTo>
                        <a:pt x="91" y="22"/>
                        <a:pt x="91" y="22"/>
                        <a:pt x="91" y="22"/>
                      </a:cubicBezTo>
                      <a:cubicBezTo>
                        <a:pt x="91" y="22"/>
                        <a:pt x="91" y="22"/>
                        <a:pt x="91" y="22"/>
                      </a:cubicBezTo>
                      <a:cubicBezTo>
                        <a:pt x="90" y="22"/>
                        <a:pt x="90" y="22"/>
                        <a:pt x="90" y="22"/>
                      </a:cubicBezTo>
                      <a:cubicBezTo>
                        <a:pt x="89" y="22"/>
                        <a:pt x="89" y="22"/>
                        <a:pt x="89" y="22"/>
                      </a:cubicBezTo>
                      <a:cubicBezTo>
                        <a:pt x="89" y="22"/>
                        <a:pt x="89" y="22"/>
                        <a:pt x="89" y="22"/>
                      </a:cubicBezTo>
                      <a:cubicBezTo>
                        <a:pt x="88" y="22"/>
                        <a:pt x="88" y="22"/>
                        <a:pt x="88" y="22"/>
                      </a:cubicBezTo>
                      <a:cubicBezTo>
                        <a:pt x="88" y="21"/>
                        <a:pt x="88" y="21"/>
                        <a:pt x="88" y="21"/>
                      </a:cubicBezTo>
                      <a:cubicBezTo>
                        <a:pt x="88" y="21"/>
                        <a:pt x="88" y="21"/>
                        <a:pt x="88" y="21"/>
                      </a:cubicBezTo>
                      <a:cubicBezTo>
                        <a:pt x="88" y="21"/>
                        <a:pt x="88" y="21"/>
                        <a:pt x="88" y="21"/>
                      </a:cubicBezTo>
                      <a:cubicBezTo>
                        <a:pt x="88" y="21"/>
                        <a:pt x="88" y="21"/>
                        <a:pt x="88" y="21"/>
                      </a:cubicBezTo>
                      <a:cubicBezTo>
                        <a:pt x="88" y="21"/>
                        <a:pt x="88" y="21"/>
                        <a:pt x="88" y="21"/>
                      </a:cubicBezTo>
                      <a:cubicBezTo>
                        <a:pt x="88" y="20"/>
                        <a:pt x="88" y="20"/>
                        <a:pt x="88" y="20"/>
                      </a:cubicBezTo>
                      <a:cubicBezTo>
                        <a:pt x="88" y="20"/>
                        <a:pt x="88" y="20"/>
                        <a:pt x="88" y="20"/>
                      </a:cubicBezTo>
                      <a:cubicBezTo>
                        <a:pt x="88" y="20"/>
                        <a:pt x="88" y="20"/>
                        <a:pt x="88" y="20"/>
                      </a:cubicBezTo>
                      <a:cubicBezTo>
                        <a:pt x="88" y="20"/>
                        <a:pt x="88" y="20"/>
                        <a:pt x="88" y="20"/>
                      </a:cubicBezTo>
                      <a:cubicBezTo>
                        <a:pt x="87" y="19"/>
                        <a:pt x="87" y="19"/>
                        <a:pt x="87" y="19"/>
                      </a:cubicBezTo>
                      <a:cubicBezTo>
                        <a:pt x="87" y="20"/>
                        <a:pt x="87" y="20"/>
                        <a:pt x="87" y="20"/>
                      </a:cubicBezTo>
                      <a:cubicBezTo>
                        <a:pt x="85" y="20"/>
                        <a:pt x="85" y="20"/>
                        <a:pt x="85" y="20"/>
                      </a:cubicBezTo>
                      <a:cubicBezTo>
                        <a:pt x="85" y="21"/>
                        <a:pt x="85" y="21"/>
                        <a:pt x="85" y="21"/>
                      </a:cubicBezTo>
                      <a:cubicBezTo>
                        <a:pt x="85" y="21"/>
                        <a:pt x="85" y="21"/>
                        <a:pt x="85" y="21"/>
                      </a:cubicBezTo>
                      <a:cubicBezTo>
                        <a:pt x="83" y="22"/>
                        <a:pt x="83" y="22"/>
                        <a:pt x="83" y="22"/>
                      </a:cubicBezTo>
                      <a:cubicBezTo>
                        <a:pt x="83" y="23"/>
                        <a:pt x="83" y="23"/>
                        <a:pt x="83" y="23"/>
                      </a:cubicBezTo>
                      <a:cubicBezTo>
                        <a:pt x="82" y="23"/>
                        <a:pt x="82" y="23"/>
                        <a:pt x="82" y="23"/>
                      </a:cubicBezTo>
                      <a:cubicBezTo>
                        <a:pt x="81" y="24"/>
                        <a:pt x="81" y="24"/>
                        <a:pt x="81" y="24"/>
                      </a:cubicBezTo>
                      <a:cubicBezTo>
                        <a:pt x="80" y="24"/>
                        <a:pt x="80" y="24"/>
                        <a:pt x="80" y="24"/>
                      </a:cubicBezTo>
                      <a:cubicBezTo>
                        <a:pt x="80" y="24"/>
                        <a:pt x="80" y="24"/>
                        <a:pt x="80" y="24"/>
                      </a:cubicBezTo>
                      <a:cubicBezTo>
                        <a:pt x="79" y="24"/>
                        <a:pt x="79" y="24"/>
                        <a:pt x="79" y="24"/>
                      </a:cubicBezTo>
                      <a:cubicBezTo>
                        <a:pt x="79" y="24"/>
                        <a:pt x="79" y="24"/>
                        <a:pt x="79" y="24"/>
                      </a:cubicBezTo>
                      <a:cubicBezTo>
                        <a:pt x="78" y="24"/>
                        <a:pt x="78" y="24"/>
                        <a:pt x="78" y="24"/>
                      </a:cubicBezTo>
                      <a:cubicBezTo>
                        <a:pt x="78" y="24"/>
                        <a:pt x="78" y="24"/>
                        <a:pt x="78" y="24"/>
                      </a:cubicBezTo>
                      <a:cubicBezTo>
                        <a:pt x="78" y="24"/>
                        <a:pt x="78" y="24"/>
                        <a:pt x="78" y="24"/>
                      </a:cubicBezTo>
                      <a:cubicBezTo>
                        <a:pt x="78" y="23"/>
                        <a:pt x="78" y="23"/>
                        <a:pt x="78" y="23"/>
                      </a:cubicBezTo>
                      <a:cubicBezTo>
                        <a:pt x="78" y="23"/>
                        <a:pt x="78" y="23"/>
                        <a:pt x="78" y="23"/>
                      </a:cubicBezTo>
                      <a:cubicBezTo>
                        <a:pt x="78" y="23"/>
                        <a:pt x="78" y="23"/>
                        <a:pt x="78" y="23"/>
                      </a:cubicBezTo>
                      <a:cubicBezTo>
                        <a:pt x="78" y="23"/>
                        <a:pt x="78" y="23"/>
                        <a:pt x="78" y="23"/>
                      </a:cubicBezTo>
                      <a:cubicBezTo>
                        <a:pt x="77" y="23"/>
                        <a:pt x="77" y="23"/>
                        <a:pt x="77" y="23"/>
                      </a:cubicBezTo>
                      <a:cubicBezTo>
                        <a:pt x="76" y="23"/>
                        <a:pt x="76" y="23"/>
                        <a:pt x="76" y="23"/>
                      </a:cubicBezTo>
                      <a:cubicBezTo>
                        <a:pt x="76" y="23"/>
                        <a:pt x="76" y="23"/>
                        <a:pt x="76" y="23"/>
                      </a:cubicBezTo>
                      <a:cubicBezTo>
                        <a:pt x="76" y="22"/>
                        <a:pt x="76" y="22"/>
                        <a:pt x="76" y="22"/>
                      </a:cubicBezTo>
                      <a:cubicBezTo>
                        <a:pt x="76" y="22"/>
                        <a:pt x="76" y="22"/>
                        <a:pt x="76" y="22"/>
                      </a:cubicBezTo>
                      <a:cubicBezTo>
                        <a:pt x="75" y="21"/>
                        <a:pt x="75" y="21"/>
                        <a:pt x="75" y="21"/>
                      </a:cubicBezTo>
                      <a:cubicBezTo>
                        <a:pt x="75" y="21"/>
                        <a:pt x="75" y="21"/>
                        <a:pt x="75" y="21"/>
                      </a:cubicBezTo>
                      <a:cubicBezTo>
                        <a:pt x="74" y="21"/>
                        <a:pt x="74" y="21"/>
                        <a:pt x="74" y="21"/>
                      </a:cubicBezTo>
                      <a:cubicBezTo>
                        <a:pt x="73" y="21"/>
                        <a:pt x="73" y="21"/>
                        <a:pt x="73" y="21"/>
                      </a:cubicBezTo>
                      <a:cubicBezTo>
                        <a:pt x="72" y="21"/>
                        <a:pt x="72" y="21"/>
                        <a:pt x="72" y="21"/>
                      </a:cubicBezTo>
                      <a:cubicBezTo>
                        <a:pt x="72" y="20"/>
                        <a:pt x="72" y="20"/>
                        <a:pt x="72" y="20"/>
                      </a:cubicBezTo>
                      <a:cubicBezTo>
                        <a:pt x="72" y="20"/>
                        <a:pt x="72" y="20"/>
                        <a:pt x="72" y="20"/>
                      </a:cubicBezTo>
                      <a:cubicBezTo>
                        <a:pt x="72" y="20"/>
                        <a:pt x="72" y="20"/>
                        <a:pt x="72" y="20"/>
                      </a:cubicBezTo>
                      <a:cubicBezTo>
                        <a:pt x="71" y="19"/>
                        <a:pt x="71" y="19"/>
                        <a:pt x="71" y="19"/>
                      </a:cubicBezTo>
                      <a:cubicBezTo>
                        <a:pt x="71" y="19"/>
                        <a:pt x="71" y="19"/>
                        <a:pt x="71" y="19"/>
                      </a:cubicBezTo>
                      <a:cubicBezTo>
                        <a:pt x="71" y="18"/>
                        <a:pt x="71" y="18"/>
                        <a:pt x="71" y="18"/>
                      </a:cubicBezTo>
                      <a:cubicBezTo>
                        <a:pt x="70" y="18"/>
                        <a:pt x="70" y="18"/>
                        <a:pt x="70" y="18"/>
                      </a:cubicBezTo>
                      <a:cubicBezTo>
                        <a:pt x="68" y="19"/>
                        <a:pt x="68" y="19"/>
                        <a:pt x="68" y="19"/>
                      </a:cubicBezTo>
                      <a:cubicBezTo>
                        <a:pt x="68" y="19"/>
                        <a:pt x="68" y="19"/>
                        <a:pt x="68" y="19"/>
                      </a:cubicBezTo>
                      <a:cubicBezTo>
                        <a:pt x="68" y="19"/>
                        <a:pt x="68" y="19"/>
                        <a:pt x="68" y="19"/>
                      </a:cubicBezTo>
                      <a:cubicBezTo>
                        <a:pt x="68" y="20"/>
                        <a:pt x="68" y="20"/>
                        <a:pt x="68" y="20"/>
                      </a:cubicBezTo>
                      <a:cubicBezTo>
                        <a:pt x="68" y="20"/>
                        <a:pt x="68" y="20"/>
                        <a:pt x="68" y="20"/>
                      </a:cubicBezTo>
                      <a:cubicBezTo>
                        <a:pt x="68" y="21"/>
                        <a:pt x="68" y="21"/>
                        <a:pt x="68" y="21"/>
                      </a:cubicBezTo>
                      <a:cubicBezTo>
                        <a:pt x="68" y="21"/>
                        <a:pt x="68" y="21"/>
                        <a:pt x="68" y="21"/>
                      </a:cubicBezTo>
                      <a:cubicBezTo>
                        <a:pt x="67" y="21"/>
                        <a:pt x="67" y="21"/>
                        <a:pt x="67" y="21"/>
                      </a:cubicBezTo>
                      <a:cubicBezTo>
                        <a:pt x="67" y="21"/>
                        <a:pt x="67" y="21"/>
                        <a:pt x="67" y="21"/>
                      </a:cubicBezTo>
                      <a:cubicBezTo>
                        <a:pt x="67" y="21"/>
                        <a:pt x="67" y="21"/>
                        <a:pt x="67" y="21"/>
                      </a:cubicBezTo>
                      <a:cubicBezTo>
                        <a:pt x="67" y="21"/>
                        <a:pt x="67" y="21"/>
                        <a:pt x="67" y="21"/>
                      </a:cubicBezTo>
                      <a:cubicBezTo>
                        <a:pt x="66" y="20"/>
                        <a:pt x="66" y="20"/>
                        <a:pt x="66" y="20"/>
                      </a:cubicBezTo>
                      <a:cubicBezTo>
                        <a:pt x="66" y="19"/>
                        <a:pt x="66" y="19"/>
                        <a:pt x="66" y="19"/>
                      </a:cubicBezTo>
                      <a:cubicBezTo>
                        <a:pt x="65" y="19"/>
                        <a:pt x="65" y="19"/>
                        <a:pt x="65" y="19"/>
                      </a:cubicBezTo>
                      <a:cubicBezTo>
                        <a:pt x="65" y="19"/>
                        <a:pt x="65" y="19"/>
                        <a:pt x="65" y="19"/>
                      </a:cubicBezTo>
                      <a:cubicBezTo>
                        <a:pt x="65" y="18"/>
                        <a:pt x="65" y="18"/>
                        <a:pt x="65" y="18"/>
                      </a:cubicBezTo>
                      <a:cubicBezTo>
                        <a:pt x="65" y="17"/>
                        <a:pt x="65" y="17"/>
                        <a:pt x="65" y="17"/>
                      </a:cubicBezTo>
                      <a:cubicBezTo>
                        <a:pt x="65" y="17"/>
                        <a:pt x="65" y="17"/>
                        <a:pt x="65" y="17"/>
                      </a:cubicBezTo>
                      <a:cubicBezTo>
                        <a:pt x="64" y="17"/>
                        <a:pt x="64" y="17"/>
                        <a:pt x="64" y="17"/>
                      </a:cubicBezTo>
                      <a:cubicBezTo>
                        <a:pt x="64" y="17"/>
                        <a:pt x="64" y="17"/>
                        <a:pt x="64" y="17"/>
                      </a:cubicBezTo>
                      <a:cubicBezTo>
                        <a:pt x="63" y="17"/>
                        <a:pt x="63" y="17"/>
                        <a:pt x="63" y="17"/>
                      </a:cubicBezTo>
                      <a:cubicBezTo>
                        <a:pt x="62" y="17"/>
                        <a:pt x="62" y="17"/>
                        <a:pt x="62" y="17"/>
                      </a:cubicBezTo>
                      <a:cubicBezTo>
                        <a:pt x="62" y="17"/>
                        <a:pt x="62" y="17"/>
                        <a:pt x="62" y="17"/>
                      </a:cubicBezTo>
                      <a:cubicBezTo>
                        <a:pt x="62" y="17"/>
                        <a:pt x="62" y="17"/>
                        <a:pt x="62" y="17"/>
                      </a:cubicBezTo>
                      <a:cubicBezTo>
                        <a:pt x="62" y="16"/>
                        <a:pt x="62" y="16"/>
                        <a:pt x="62" y="16"/>
                      </a:cubicBezTo>
                      <a:cubicBezTo>
                        <a:pt x="62" y="16"/>
                        <a:pt x="62" y="16"/>
                        <a:pt x="62" y="16"/>
                      </a:cubicBezTo>
                      <a:cubicBezTo>
                        <a:pt x="63" y="16"/>
                        <a:pt x="63" y="16"/>
                        <a:pt x="63" y="16"/>
                      </a:cubicBezTo>
                      <a:cubicBezTo>
                        <a:pt x="63" y="16"/>
                        <a:pt x="63" y="16"/>
                        <a:pt x="63" y="16"/>
                      </a:cubicBezTo>
                      <a:cubicBezTo>
                        <a:pt x="63" y="15"/>
                        <a:pt x="63" y="15"/>
                        <a:pt x="63" y="15"/>
                      </a:cubicBezTo>
                      <a:cubicBezTo>
                        <a:pt x="63" y="15"/>
                        <a:pt x="63" y="15"/>
                        <a:pt x="63" y="15"/>
                      </a:cubicBezTo>
                      <a:cubicBezTo>
                        <a:pt x="62" y="15"/>
                        <a:pt x="62" y="15"/>
                        <a:pt x="62" y="15"/>
                      </a:cubicBezTo>
                      <a:cubicBezTo>
                        <a:pt x="59" y="14"/>
                        <a:pt x="59" y="14"/>
                        <a:pt x="59" y="14"/>
                      </a:cubicBezTo>
                      <a:cubicBezTo>
                        <a:pt x="58" y="14"/>
                        <a:pt x="58" y="14"/>
                        <a:pt x="58" y="14"/>
                      </a:cubicBezTo>
                      <a:cubicBezTo>
                        <a:pt x="58" y="14"/>
                        <a:pt x="58" y="14"/>
                        <a:pt x="58" y="14"/>
                      </a:cubicBezTo>
                      <a:cubicBezTo>
                        <a:pt x="57" y="14"/>
                        <a:pt x="56" y="14"/>
                        <a:pt x="54" y="14"/>
                      </a:cubicBezTo>
                      <a:cubicBezTo>
                        <a:pt x="53" y="14"/>
                        <a:pt x="53" y="14"/>
                        <a:pt x="53" y="14"/>
                      </a:cubicBezTo>
                      <a:cubicBezTo>
                        <a:pt x="52" y="14"/>
                        <a:pt x="52" y="14"/>
                        <a:pt x="52" y="14"/>
                      </a:cubicBezTo>
                      <a:cubicBezTo>
                        <a:pt x="52" y="14"/>
                        <a:pt x="52" y="14"/>
                        <a:pt x="52" y="14"/>
                      </a:cubicBezTo>
                      <a:cubicBezTo>
                        <a:pt x="52" y="15"/>
                        <a:pt x="52" y="15"/>
                        <a:pt x="52" y="15"/>
                      </a:cubicBezTo>
                      <a:cubicBezTo>
                        <a:pt x="52" y="15"/>
                        <a:pt x="52" y="15"/>
                        <a:pt x="52" y="15"/>
                      </a:cubicBezTo>
                      <a:cubicBezTo>
                        <a:pt x="52" y="15"/>
                        <a:pt x="52" y="15"/>
                        <a:pt x="52" y="15"/>
                      </a:cubicBezTo>
                      <a:cubicBezTo>
                        <a:pt x="51" y="16"/>
                        <a:pt x="51" y="16"/>
                        <a:pt x="51" y="16"/>
                      </a:cubicBezTo>
                      <a:cubicBezTo>
                        <a:pt x="50" y="16"/>
                        <a:pt x="50" y="16"/>
                        <a:pt x="50" y="16"/>
                      </a:cubicBezTo>
                      <a:cubicBezTo>
                        <a:pt x="50" y="16"/>
                        <a:pt x="50" y="16"/>
                        <a:pt x="50" y="16"/>
                      </a:cubicBezTo>
                      <a:cubicBezTo>
                        <a:pt x="50" y="16"/>
                        <a:pt x="50" y="16"/>
                        <a:pt x="50" y="16"/>
                      </a:cubicBezTo>
                      <a:cubicBezTo>
                        <a:pt x="48" y="16"/>
                        <a:pt x="48" y="16"/>
                        <a:pt x="48" y="16"/>
                      </a:cubicBezTo>
                      <a:cubicBezTo>
                        <a:pt x="47" y="16"/>
                        <a:pt x="47" y="16"/>
                        <a:pt x="47" y="16"/>
                      </a:cubicBezTo>
                      <a:cubicBezTo>
                        <a:pt x="47" y="16"/>
                        <a:pt x="47" y="16"/>
                        <a:pt x="47" y="16"/>
                      </a:cubicBezTo>
                      <a:cubicBezTo>
                        <a:pt x="46" y="14"/>
                        <a:pt x="46" y="14"/>
                        <a:pt x="46" y="14"/>
                      </a:cubicBezTo>
                      <a:cubicBezTo>
                        <a:pt x="46" y="14"/>
                        <a:pt x="46" y="14"/>
                        <a:pt x="46" y="14"/>
                      </a:cubicBezTo>
                      <a:cubicBezTo>
                        <a:pt x="44" y="14"/>
                        <a:pt x="43" y="14"/>
                        <a:pt x="41" y="14"/>
                      </a:cubicBezTo>
                      <a:cubicBezTo>
                        <a:pt x="41" y="14"/>
                        <a:pt x="41" y="14"/>
                        <a:pt x="41" y="14"/>
                      </a:cubicBezTo>
                      <a:cubicBezTo>
                        <a:pt x="41" y="14"/>
                        <a:pt x="41" y="14"/>
                        <a:pt x="41" y="14"/>
                      </a:cubicBezTo>
                      <a:cubicBezTo>
                        <a:pt x="41" y="13"/>
                        <a:pt x="41" y="13"/>
                        <a:pt x="41" y="13"/>
                      </a:cubicBezTo>
                      <a:cubicBezTo>
                        <a:pt x="41" y="13"/>
                        <a:pt x="41" y="13"/>
                        <a:pt x="41" y="13"/>
                      </a:cubicBezTo>
                      <a:cubicBezTo>
                        <a:pt x="41" y="13"/>
                        <a:pt x="41" y="13"/>
                        <a:pt x="41" y="13"/>
                      </a:cubicBezTo>
                      <a:cubicBezTo>
                        <a:pt x="40" y="13"/>
                        <a:pt x="40" y="13"/>
                        <a:pt x="40" y="13"/>
                      </a:cubicBezTo>
                      <a:cubicBezTo>
                        <a:pt x="40" y="13"/>
                        <a:pt x="40" y="13"/>
                        <a:pt x="40" y="13"/>
                      </a:cubicBezTo>
                      <a:cubicBezTo>
                        <a:pt x="40" y="13"/>
                        <a:pt x="40" y="13"/>
                        <a:pt x="40" y="13"/>
                      </a:cubicBezTo>
                      <a:cubicBezTo>
                        <a:pt x="40" y="13"/>
                        <a:pt x="40" y="13"/>
                        <a:pt x="40" y="13"/>
                      </a:cubicBezTo>
                      <a:cubicBezTo>
                        <a:pt x="38" y="13"/>
                        <a:pt x="38" y="13"/>
                        <a:pt x="38" y="13"/>
                      </a:cubicBezTo>
                      <a:cubicBezTo>
                        <a:pt x="37" y="13"/>
                        <a:pt x="37" y="13"/>
                        <a:pt x="37" y="13"/>
                      </a:cubicBezTo>
                      <a:cubicBezTo>
                        <a:pt x="36" y="13"/>
                        <a:pt x="36" y="13"/>
                        <a:pt x="36" y="13"/>
                      </a:cubicBezTo>
                      <a:cubicBezTo>
                        <a:pt x="35" y="12"/>
                        <a:pt x="35" y="12"/>
                        <a:pt x="35" y="12"/>
                      </a:cubicBezTo>
                      <a:cubicBezTo>
                        <a:pt x="35" y="11"/>
                        <a:pt x="35" y="11"/>
                        <a:pt x="35" y="11"/>
                      </a:cubicBezTo>
                      <a:cubicBezTo>
                        <a:pt x="34" y="11"/>
                        <a:pt x="34" y="11"/>
                        <a:pt x="34" y="11"/>
                      </a:cubicBezTo>
                      <a:cubicBezTo>
                        <a:pt x="34" y="11"/>
                        <a:pt x="34" y="11"/>
                        <a:pt x="34" y="11"/>
                      </a:cubicBezTo>
                      <a:cubicBezTo>
                        <a:pt x="34" y="10"/>
                        <a:pt x="34" y="10"/>
                        <a:pt x="34" y="10"/>
                      </a:cubicBezTo>
                      <a:cubicBezTo>
                        <a:pt x="34" y="10"/>
                        <a:pt x="34" y="9"/>
                        <a:pt x="34" y="9"/>
                      </a:cubicBezTo>
                      <a:cubicBezTo>
                        <a:pt x="34" y="7"/>
                        <a:pt x="33" y="6"/>
                        <a:pt x="33" y="5"/>
                      </a:cubicBezTo>
                      <a:cubicBezTo>
                        <a:pt x="33" y="4"/>
                        <a:pt x="33" y="4"/>
                        <a:pt x="33" y="4"/>
                      </a:cubicBezTo>
                      <a:cubicBezTo>
                        <a:pt x="33" y="4"/>
                        <a:pt x="33" y="4"/>
                        <a:pt x="33" y="4"/>
                      </a:cubicBezTo>
                      <a:cubicBezTo>
                        <a:pt x="33" y="3"/>
                        <a:pt x="33" y="3"/>
                        <a:pt x="33" y="3"/>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1" y="0"/>
                        <a:pt x="31" y="0"/>
                        <a:pt x="31" y="0"/>
                      </a:cubicBezTo>
                      <a:cubicBezTo>
                        <a:pt x="30" y="0"/>
                        <a:pt x="30" y="0"/>
                        <a:pt x="30" y="0"/>
                      </a:cubicBezTo>
                      <a:cubicBezTo>
                        <a:pt x="29" y="0"/>
                        <a:pt x="29" y="0"/>
                        <a:pt x="29" y="0"/>
                      </a:cubicBezTo>
                      <a:cubicBezTo>
                        <a:pt x="28" y="0"/>
                        <a:pt x="28" y="0"/>
                        <a:pt x="28" y="0"/>
                      </a:cubicBezTo>
                      <a:cubicBezTo>
                        <a:pt x="28" y="2"/>
                        <a:pt x="28" y="5"/>
                        <a:pt x="28" y="7"/>
                      </a:cubicBezTo>
                      <a:cubicBezTo>
                        <a:pt x="28" y="7"/>
                        <a:pt x="28" y="7"/>
                        <a:pt x="28" y="7"/>
                      </a:cubicBezTo>
                      <a:cubicBezTo>
                        <a:pt x="28" y="8"/>
                        <a:pt x="28" y="8"/>
                        <a:pt x="28" y="8"/>
                      </a:cubicBezTo>
                      <a:cubicBezTo>
                        <a:pt x="28" y="8"/>
                        <a:pt x="28" y="8"/>
                        <a:pt x="28" y="8"/>
                      </a:cubicBezTo>
                      <a:cubicBezTo>
                        <a:pt x="19" y="8"/>
                        <a:pt x="9" y="8"/>
                        <a:pt x="0" y="9"/>
                      </a:cubicBezTo>
                      <a:cubicBezTo>
                        <a:pt x="0" y="9"/>
                        <a:pt x="0" y="9"/>
                        <a:pt x="0" y="9"/>
                      </a:cubicBezTo>
                      <a:cubicBezTo>
                        <a:pt x="0" y="9"/>
                        <a:pt x="0" y="9"/>
                        <a:pt x="0" y="9"/>
                      </a:cubicBezTo>
                      <a:cubicBezTo>
                        <a:pt x="0" y="10"/>
                        <a:pt x="0" y="10"/>
                        <a:pt x="0" y="10"/>
                      </a:cubicBezTo>
                      <a:cubicBezTo>
                        <a:pt x="1" y="10"/>
                        <a:pt x="1" y="10"/>
                        <a:pt x="1" y="10"/>
                      </a:cubicBezTo>
                      <a:cubicBezTo>
                        <a:pt x="1" y="11"/>
                        <a:pt x="1" y="11"/>
                        <a:pt x="1" y="11"/>
                      </a:cubicBezTo>
                      <a:cubicBezTo>
                        <a:pt x="1" y="11"/>
                        <a:pt x="1" y="11"/>
                        <a:pt x="1" y="11"/>
                      </a:cubicBezTo>
                      <a:cubicBezTo>
                        <a:pt x="1" y="11"/>
                        <a:pt x="1" y="11"/>
                        <a:pt x="1" y="11"/>
                      </a:cubicBezTo>
                      <a:cubicBezTo>
                        <a:pt x="1" y="12"/>
                        <a:pt x="1" y="12"/>
                        <a:pt x="1" y="12"/>
                      </a:cubicBezTo>
                      <a:cubicBezTo>
                        <a:pt x="1" y="13"/>
                        <a:pt x="1" y="13"/>
                        <a:pt x="1" y="13"/>
                      </a:cubicBezTo>
                      <a:cubicBezTo>
                        <a:pt x="2" y="13"/>
                        <a:pt x="2" y="13"/>
                        <a:pt x="2" y="13"/>
                      </a:cubicBezTo>
                      <a:cubicBezTo>
                        <a:pt x="2" y="14"/>
                        <a:pt x="2" y="14"/>
                        <a:pt x="2" y="14"/>
                      </a:cubicBezTo>
                      <a:cubicBezTo>
                        <a:pt x="2" y="15"/>
                        <a:pt x="2" y="15"/>
                        <a:pt x="2" y="15"/>
                      </a:cubicBezTo>
                      <a:cubicBezTo>
                        <a:pt x="2" y="16"/>
                        <a:pt x="2" y="16"/>
                        <a:pt x="2" y="16"/>
                      </a:cubicBezTo>
                      <a:cubicBezTo>
                        <a:pt x="2" y="16"/>
                        <a:pt x="2" y="16"/>
                        <a:pt x="2" y="16"/>
                      </a:cubicBezTo>
                      <a:cubicBezTo>
                        <a:pt x="2" y="17"/>
                        <a:pt x="2" y="17"/>
                        <a:pt x="2" y="17"/>
                      </a:cubicBezTo>
                      <a:cubicBezTo>
                        <a:pt x="1" y="18"/>
                        <a:pt x="1" y="18"/>
                        <a:pt x="1" y="18"/>
                      </a:cubicBezTo>
                      <a:cubicBezTo>
                        <a:pt x="2" y="19"/>
                        <a:pt x="2" y="19"/>
                        <a:pt x="2" y="19"/>
                      </a:cubicBezTo>
                      <a:cubicBezTo>
                        <a:pt x="2" y="20"/>
                        <a:pt x="2" y="20"/>
                        <a:pt x="2"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2"/>
                        <a:pt x="2" y="22"/>
                        <a:pt x="2" y="22"/>
                      </a:cubicBezTo>
                      <a:cubicBezTo>
                        <a:pt x="2" y="23"/>
                        <a:pt x="2" y="23"/>
                        <a:pt x="2" y="23"/>
                      </a:cubicBezTo>
                      <a:cubicBezTo>
                        <a:pt x="2" y="23"/>
                        <a:pt x="2" y="23"/>
                        <a:pt x="2" y="23"/>
                      </a:cubicBezTo>
                      <a:cubicBezTo>
                        <a:pt x="2" y="24"/>
                        <a:pt x="2" y="24"/>
                        <a:pt x="2" y="24"/>
                      </a:cubicBezTo>
                      <a:cubicBezTo>
                        <a:pt x="2" y="25"/>
                        <a:pt x="2" y="25"/>
                        <a:pt x="2" y="25"/>
                      </a:cubicBezTo>
                      <a:cubicBezTo>
                        <a:pt x="2" y="26"/>
                        <a:pt x="2" y="26"/>
                        <a:pt x="2" y="26"/>
                      </a:cubicBezTo>
                      <a:cubicBezTo>
                        <a:pt x="2" y="27"/>
                        <a:pt x="2" y="27"/>
                        <a:pt x="2" y="27"/>
                      </a:cubicBezTo>
                      <a:cubicBezTo>
                        <a:pt x="3" y="28"/>
                        <a:pt x="3" y="28"/>
                        <a:pt x="3" y="28"/>
                      </a:cubicBezTo>
                      <a:cubicBezTo>
                        <a:pt x="3" y="29"/>
                        <a:pt x="3" y="29"/>
                        <a:pt x="3" y="29"/>
                      </a:cubicBezTo>
                      <a:cubicBezTo>
                        <a:pt x="3" y="30"/>
                        <a:pt x="3" y="30"/>
                        <a:pt x="3" y="30"/>
                      </a:cubicBezTo>
                      <a:cubicBezTo>
                        <a:pt x="4" y="30"/>
                        <a:pt x="4" y="30"/>
                        <a:pt x="4" y="30"/>
                      </a:cubicBezTo>
                      <a:cubicBezTo>
                        <a:pt x="4" y="31"/>
                        <a:pt x="4" y="31"/>
                        <a:pt x="4" y="31"/>
                      </a:cubicBezTo>
                      <a:cubicBezTo>
                        <a:pt x="4" y="31"/>
                        <a:pt x="4" y="31"/>
                        <a:pt x="4" y="31"/>
                      </a:cubicBezTo>
                      <a:cubicBezTo>
                        <a:pt x="4" y="32"/>
                        <a:pt x="4" y="32"/>
                        <a:pt x="4" y="32"/>
                      </a:cubicBezTo>
                      <a:cubicBezTo>
                        <a:pt x="4" y="32"/>
                        <a:pt x="4" y="32"/>
                        <a:pt x="4" y="32"/>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3"/>
                        <a:pt x="5" y="33"/>
                        <a:pt x="5" y="33"/>
                      </a:cubicBezTo>
                      <a:cubicBezTo>
                        <a:pt x="5" y="33"/>
                        <a:pt x="5" y="33"/>
                        <a:pt x="5" y="33"/>
                      </a:cubicBezTo>
                      <a:cubicBezTo>
                        <a:pt x="5" y="34"/>
                        <a:pt x="5" y="34"/>
                        <a:pt x="5" y="34"/>
                      </a:cubicBezTo>
                      <a:cubicBezTo>
                        <a:pt x="5" y="35"/>
                        <a:pt x="5" y="35"/>
                        <a:pt x="5" y="35"/>
                      </a:cubicBezTo>
                      <a:cubicBezTo>
                        <a:pt x="5" y="35"/>
                        <a:pt x="5" y="35"/>
                        <a:pt x="5" y="35"/>
                      </a:cubicBezTo>
                      <a:cubicBezTo>
                        <a:pt x="5" y="35"/>
                        <a:pt x="5" y="35"/>
                        <a:pt x="5" y="35"/>
                      </a:cubicBezTo>
                      <a:cubicBezTo>
                        <a:pt x="6" y="36"/>
                        <a:pt x="6" y="36"/>
                        <a:pt x="6" y="36"/>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8"/>
                        <a:pt x="6" y="38"/>
                        <a:pt x="6" y="38"/>
                      </a:cubicBezTo>
                      <a:cubicBezTo>
                        <a:pt x="6" y="38"/>
                        <a:pt x="6" y="38"/>
                        <a:pt x="6" y="38"/>
                      </a:cubicBezTo>
                      <a:cubicBezTo>
                        <a:pt x="6" y="39"/>
                        <a:pt x="6" y="39"/>
                        <a:pt x="6" y="39"/>
                      </a:cubicBezTo>
                      <a:cubicBezTo>
                        <a:pt x="6" y="39"/>
                        <a:pt x="6" y="39"/>
                        <a:pt x="6" y="39"/>
                      </a:cubicBezTo>
                      <a:cubicBezTo>
                        <a:pt x="6" y="39"/>
                        <a:pt x="6" y="39"/>
                        <a:pt x="6" y="39"/>
                      </a:cubicBezTo>
                      <a:cubicBezTo>
                        <a:pt x="6" y="40"/>
                        <a:pt x="6" y="40"/>
                        <a:pt x="6" y="40"/>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4"/>
                        <a:pt x="6" y="44"/>
                        <a:pt x="6" y="44"/>
                      </a:cubicBezTo>
                      <a:cubicBezTo>
                        <a:pt x="6" y="44"/>
                        <a:pt x="6" y="44"/>
                        <a:pt x="6" y="44"/>
                      </a:cubicBezTo>
                      <a:cubicBezTo>
                        <a:pt x="7" y="45"/>
                        <a:pt x="7" y="45"/>
                        <a:pt x="7" y="45"/>
                      </a:cubicBezTo>
                      <a:cubicBezTo>
                        <a:pt x="7" y="46"/>
                        <a:pt x="7" y="46"/>
                        <a:pt x="7" y="46"/>
                      </a:cubicBezTo>
                      <a:cubicBezTo>
                        <a:pt x="7" y="46"/>
                        <a:pt x="7" y="46"/>
                        <a:pt x="7" y="46"/>
                      </a:cubicBezTo>
                      <a:cubicBezTo>
                        <a:pt x="7" y="46"/>
                        <a:pt x="7" y="46"/>
                        <a:pt x="7" y="46"/>
                      </a:cubicBezTo>
                      <a:cubicBezTo>
                        <a:pt x="7" y="46"/>
                        <a:pt x="7" y="46"/>
                        <a:pt x="7" y="46"/>
                      </a:cubicBezTo>
                      <a:cubicBezTo>
                        <a:pt x="7" y="46"/>
                        <a:pt x="7" y="46"/>
                        <a:pt x="7" y="46"/>
                      </a:cubicBezTo>
                      <a:cubicBezTo>
                        <a:pt x="7" y="47"/>
                        <a:pt x="7" y="47"/>
                        <a:pt x="7" y="47"/>
                      </a:cubicBezTo>
                      <a:cubicBezTo>
                        <a:pt x="7" y="48"/>
                        <a:pt x="7" y="48"/>
                        <a:pt x="7" y="48"/>
                      </a:cubicBezTo>
                      <a:cubicBezTo>
                        <a:pt x="7" y="49"/>
                        <a:pt x="7" y="49"/>
                        <a:pt x="7" y="49"/>
                      </a:cubicBezTo>
                      <a:cubicBezTo>
                        <a:pt x="7" y="49"/>
                        <a:pt x="7" y="49"/>
                        <a:pt x="7" y="49"/>
                      </a:cubicBezTo>
                      <a:cubicBezTo>
                        <a:pt x="7" y="49"/>
                        <a:pt x="7" y="49"/>
                        <a:pt x="7" y="49"/>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8" y="50"/>
                        <a:pt x="8" y="50"/>
                        <a:pt x="8" y="50"/>
                      </a:cubicBezTo>
                      <a:cubicBezTo>
                        <a:pt x="8" y="50"/>
                        <a:pt x="8" y="50"/>
                        <a:pt x="8" y="50"/>
                      </a:cubicBezTo>
                      <a:cubicBezTo>
                        <a:pt x="8" y="51"/>
                        <a:pt x="8" y="51"/>
                        <a:pt x="8" y="51"/>
                      </a:cubicBezTo>
                      <a:cubicBezTo>
                        <a:pt x="8" y="51"/>
                        <a:pt x="8" y="51"/>
                        <a:pt x="8" y="51"/>
                      </a:cubicBezTo>
                      <a:cubicBezTo>
                        <a:pt x="8" y="51"/>
                        <a:pt x="8" y="51"/>
                        <a:pt x="8" y="51"/>
                      </a:cubicBezTo>
                      <a:cubicBezTo>
                        <a:pt x="8" y="51"/>
                        <a:pt x="8" y="51"/>
                        <a:pt x="8" y="51"/>
                      </a:cubicBezTo>
                      <a:cubicBezTo>
                        <a:pt x="7" y="51"/>
                        <a:pt x="7" y="51"/>
                        <a:pt x="7" y="51"/>
                      </a:cubicBezTo>
                      <a:cubicBezTo>
                        <a:pt x="7" y="52"/>
                        <a:pt x="7" y="52"/>
                        <a:pt x="7" y="52"/>
                      </a:cubicBezTo>
                      <a:cubicBezTo>
                        <a:pt x="7" y="52"/>
                        <a:pt x="7" y="52"/>
                        <a:pt x="7" y="52"/>
                      </a:cubicBezTo>
                      <a:cubicBezTo>
                        <a:pt x="7" y="53"/>
                        <a:pt x="7" y="53"/>
                        <a:pt x="7" y="53"/>
                      </a:cubicBezTo>
                      <a:cubicBezTo>
                        <a:pt x="7" y="53"/>
                        <a:pt x="7" y="53"/>
                        <a:pt x="7" y="53"/>
                      </a:cubicBezTo>
                      <a:cubicBezTo>
                        <a:pt x="7" y="53"/>
                        <a:pt x="7" y="53"/>
                        <a:pt x="7" y="53"/>
                      </a:cubicBezTo>
                      <a:cubicBezTo>
                        <a:pt x="7" y="53"/>
                        <a:pt x="7" y="53"/>
                        <a:pt x="7" y="53"/>
                      </a:cubicBezTo>
                      <a:cubicBezTo>
                        <a:pt x="7" y="54"/>
                        <a:pt x="7" y="54"/>
                        <a:pt x="7" y="54"/>
                      </a:cubicBezTo>
                      <a:cubicBezTo>
                        <a:pt x="8" y="54"/>
                        <a:pt x="8" y="54"/>
                        <a:pt x="8" y="54"/>
                      </a:cubicBezTo>
                      <a:cubicBezTo>
                        <a:pt x="8" y="55"/>
                        <a:pt x="8" y="55"/>
                        <a:pt x="8" y="55"/>
                      </a:cubicBezTo>
                      <a:cubicBezTo>
                        <a:pt x="8" y="55"/>
                        <a:pt x="8" y="55"/>
                        <a:pt x="8" y="55"/>
                      </a:cubicBezTo>
                      <a:cubicBezTo>
                        <a:pt x="7" y="56"/>
                        <a:pt x="7" y="56"/>
                        <a:pt x="7" y="56"/>
                      </a:cubicBezTo>
                      <a:cubicBezTo>
                        <a:pt x="7" y="56"/>
                        <a:pt x="7" y="56"/>
                        <a:pt x="7" y="56"/>
                      </a:cubicBezTo>
                      <a:cubicBezTo>
                        <a:pt x="8" y="57"/>
                        <a:pt x="8" y="57"/>
                        <a:pt x="8" y="57"/>
                      </a:cubicBezTo>
                      <a:cubicBezTo>
                        <a:pt x="8" y="57"/>
                        <a:pt x="8" y="57"/>
                        <a:pt x="8" y="57"/>
                      </a:cubicBezTo>
                      <a:cubicBezTo>
                        <a:pt x="8" y="58"/>
                        <a:pt x="8" y="58"/>
                        <a:pt x="8" y="58"/>
                      </a:cubicBezTo>
                      <a:cubicBezTo>
                        <a:pt x="8" y="58"/>
                        <a:pt x="8" y="58"/>
                        <a:pt x="8" y="58"/>
                      </a:cubicBezTo>
                      <a:cubicBezTo>
                        <a:pt x="8" y="59"/>
                        <a:pt x="8" y="59"/>
                        <a:pt x="8" y="59"/>
                      </a:cubicBezTo>
                      <a:cubicBezTo>
                        <a:pt x="8" y="59"/>
                        <a:pt x="8" y="59"/>
                        <a:pt x="8" y="59"/>
                      </a:cubicBezTo>
                      <a:cubicBezTo>
                        <a:pt x="8" y="59"/>
                        <a:pt x="8" y="59"/>
                        <a:pt x="8" y="59"/>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10" y="62"/>
                        <a:pt x="10" y="62"/>
                        <a:pt x="10" y="62"/>
                      </a:cubicBezTo>
                      <a:cubicBezTo>
                        <a:pt x="10" y="62"/>
                        <a:pt x="10" y="62"/>
                        <a:pt x="10" y="62"/>
                      </a:cubicBezTo>
                      <a:cubicBezTo>
                        <a:pt x="10" y="63"/>
                        <a:pt x="10" y="63"/>
                        <a:pt x="10" y="63"/>
                      </a:cubicBezTo>
                      <a:cubicBezTo>
                        <a:pt x="10" y="63"/>
                        <a:pt x="10" y="63"/>
                        <a:pt x="10" y="63"/>
                      </a:cubicBezTo>
                      <a:cubicBezTo>
                        <a:pt x="10" y="64"/>
                        <a:pt x="10" y="64"/>
                        <a:pt x="10" y="64"/>
                      </a:cubicBezTo>
                      <a:cubicBezTo>
                        <a:pt x="11" y="65"/>
                        <a:pt x="11" y="65"/>
                        <a:pt x="11" y="65"/>
                      </a:cubicBezTo>
                      <a:cubicBezTo>
                        <a:pt x="11" y="65"/>
                        <a:pt x="11" y="65"/>
                        <a:pt x="11" y="65"/>
                      </a:cubicBezTo>
                      <a:cubicBezTo>
                        <a:pt x="11" y="65"/>
                        <a:pt x="11" y="65"/>
                        <a:pt x="11" y="65"/>
                      </a:cubicBezTo>
                      <a:cubicBezTo>
                        <a:pt x="11" y="66"/>
                        <a:pt x="11" y="66"/>
                        <a:pt x="11" y="66"/>
                      </a:cubicBezTo>
                      <a:cubicBezTo>
                        <a:pt x="11" y="66"/>
                        <a:pt x="11" y="66"/>
                        <a:pt x="11" y="66"/>
                      </a:cubicBezTo>
                      <a:cubicBezTo>
                        <a:pt x="11" y="66"/>
                        <a:pt x="11" y="66"/>
                        <a:pt x="11" y="66"/>
                      </a:cubicBezTo>
                      <a:cubicBezTo>
                        <a:pt x="11" y="66"/>
                        <a:pt x="11" y="66"/>
                        <a:pt x="11" y="66"/>
                      </a:cubicBezTo>
                      <a:cubicBezTo>
                        <a:pt x="11" y="66"/>
                        <a:pt x="11" y="66"/>
                        <a:pt x="11" y="66"/>
                      </a:cubicBezTo>
                      <a:cubicBezTo>
                        <a:pt x="11" y="67"/>
                        <a:pt x="11" y="67"/>
                        <a:pt x="11" y="67"/>
                      </a:cubicBezTo>
                      <a:cubicBezTo>
                        <a:pt x="11" y="67"/>
                        <a:pt x="11" y="67"/>
                        <a:pt x="11" y="67"/>
                      </a:cubicBezTo>
                      <a:cubicBezTo>
                        <a:pt x="11" y="68"/>
                        <a:pt x="11" y="68"/>
                        <a:pt x="11" y="68"/>
                      </a:cubicBezTo>
                      <a:cubicBezTo>
                        <a:pt x="11" y="68"/>
                        <a:pt x="11" y="68"/>
                        <a:pt x="11" y="68"/>
                      </a:cubicBezTo>
                      <a:cubicBezTo>
                        <a:pt x="11" y="69"/>
                        <a:pt x="11" y="69"/>
                        <a:pt x="11" y="69"/>
                      </a:cubicBezTo>
                      <a:cubicBezTo>
                        <a:pt x="11" y="70"/>
                        <a:pt x="11" y="70"/>
                        <a:pt x="11" y="70"/>
                      </a:cubicBezTo>
                      <a:cubicBezTo>
                        <a:pt x="11" y="71"/>
                        <a:pt x="11" y="71"/>
                        <a:pt x="11" y="71"/>
                      </a:cubicBezTo>
                      <a:cubicBezTo>
                        <a:pt x="11" y="71"/>
                        <a:pt x="11" y="71"/>
                        <a:pt x="11" y="71"/>
                      </a:cubicBezTo>
                      <a:cubicBezTo>
                        <a:pt x="11" y="71"/>
                        <a:pt x="11" y="71"/>
                        <a:pt x="11" y="71"/>
                      </a:cubicBezTo>
                      <a:cubicBezTo>
                        <a:pt x="11" y="71"/>
                        <a:pt x="11" y="71"/>
                        <a:pt x="11" y="71"/>
                      </a:cubicBezTo>
                      <a:cubicBezTo>
                        <a:pt x="11" y="72"/>
                        <a:pt x="11" y="72"/>
                        <a:pt x="11" y="72"/>
                      </a:cubicBezTo>
                      <a:cubicBezTo>
                        <a:pt x="11" y="72"/>
                        <a:pt x="11" y="72"/>
                        <a:pt x="11" y="72"/>
                      </a:cubicBezTo>
                      <a:cubicBezTo>
                        <a:pt x="11" y="73"/>
                        <a:pt x="11" y="73"/>
                        <a:pt x="11" y="73"/>
                      </a:cubicBezTo>
                      <a:cubicBezTo>
                        <a:pt x="10" y="74"/>
                        <a:pt x="10" y="74"/>
                        <a:pt x="10" y="74"/>
                      </a:cubicBezTo>
                      <a:cubicBezTo>
                        <a:pt x="10" y="74"/>
                        <a:pt x="10" y="74"/>
                        <a:pt x="10" y="74"/>
                      </a:cubicBezTo>
                      <a:cubicBezTo>
                        <a:pt x="10" y="74"/>
                        <a:pt x="10" y="74"/>
                        <a:pt x="10" y="74"/>
                      </a:cubicBezTo>
                      <a:cubicBezTo>
                        <a:pt x="10" y="74"/>
                        <a:pt x="10" y="74"/>
                        <a:pt x="10" y="74"/>
                      </a:cubicBezTo>
                      <a:cubicBezTo>
                        <a:pt x="10" y="75"/>
                        <a:pt x="10" y="75"/>
                        <a:pt x="10" y="75"/>
                      </a:cubicBezTo>
                      <a:cubicBezTo>
                        <a:pt x="9" y="75"/>
                        <a:pt x="9" y="75"/>
                        <a:pt x="9" y="75"/>
                      </a:cubicBezTo>
                      <a:cubicBezTo>
                        <a:pt x="8" y="75"/>
                        <a:pt x="8" y="75"/>
                        <a:pt x="8" y="75"/>
                      </a:cubicBezTo>
                      <a:cubicBezTo>
                        <a:pt x="8" y="76"/>
                        <a:pt x="8" y="76"/>
                        <a:pt x="8" y="76"/>
                      </a:cubicBezTo>
                      <a:cubicBezTo>
                        <a:pt x="8" y="76"/>
                        <a:pt x="8" y="76"/>
                        <a:pt x="8" y="76"/>
                      </a:cubicBezTo>
                      <a:cubicBezTo>
                        <a:pt x="7" y="76"/>
                        <a:pt x="7" y="76"/>
                        <a:pt x="7" y="76"/>
                      </a:cubicBezTo>
                      <a:cubicBezTo>
                        <a:pt x="7" y="76"/>
                        <a:pt x="7" y="76"/>
                        <a:pt x="7" y="76"/>
                      </a:cubicBezTo>
                      <a:cubicBezTo>
                        <a:pt x="7" y="77"/>
                        <a:pt x="7" y="77"/>
                        <a:pt x="7" y="77"/>
                      </a:cubicBezTo>
                      <a:cubicBezTo>
                        <a:pt x="7" y="77"/>
                        <a:pt x="7" y="77"/>
                        <a:pt x="7" y="77"/>
                      </a:cubicBezTo>
                      <a:cubicBezTo>
                        <a:pt x="8" y="78"/>
                        <a:pt x="8" y="78"/>
                        <a:pt x="8" y="78"/>
                      </a:cubicBezTo>
                      <a:cubicBezTo>
                        <a:pt x="8" y="79"/>
                        <a:pt x="8" y="79"/>
                        <a:pt x="8" y="79"/>
                      </a:cubicBezTo>
                      <a:cubicBezTo>
                        <a:pt x="9" y="79"/>
                        <a:pt x="9" y="79"/>
                        <a:pt x="9" y="79"/>
                      </a:cubicBezTo>
                      <a:cubicBezTo>
                        <a:pt x="9" y="80"/>
                        <a:pt x="9" y="80"/>
                        <a:pt x="9" y="80"/>
                      </a:cubicBezTo>
                      <a:cubicBezTo>
                        <a:pt x="9" y="81"/>
                        <a:pt x="9" y="81"/>
                        <a:pt x="9" y="81"/>
                      </a:cubicBezTo>
                      <a:cubicBezTo>
                        <a:pt x="10" y="81"/>
                        <a:pt x="10" y="81"/>
                        <a:pt x="10" y="81"/>
                      </a:cubicBezTo>
                      <a:cubicBezTo>
                        <a:pt x="11" y="81"/>
                        <a:pt x="11" y="81"/>
                        <a:pt x="11" y="81"/>
                      </a:cubicBezTo>
                      <a:cubicBezTo>
                        <a:pt x="11" y="81"/>
                        <a:pt x="11" y="81"/>
                        <a:pt x="11" y="81"/>
                      </a:cubicBezTo>
                      <a:cubicBezTo>
                        <a:pt x="12" y="82"/>
                        <a:pt x="12" y="82"/>
                        <a:pt x="12" y="82"/>
                      </a:cubicBezTo>
                      <a:cubicBezTo>
                        <a:pt x="12" y="82"/>
                        <a:pt x="12" y="82"/>
                        <a:pt x="12" y="82"/>
                      </a:cubicBezTo>
                      <a:cubicBezTo>
                        <a:pt x="12" y="82"/>
                        <a:pt x="12" y="82"/>
                        <a:pt x="12" y="82"/>
                      </a:cubicBezTo>
                      <a:cubicBezTo>
                        <a:pt x="13" y="82"/>
                        <a:pt x="13" y="82"/>
                        <a:pt x="13" y="82"/>
                      </a:cubicBezTo>
                      <a:cubicBezTo>
                        <a:pt x="13" y="83"/>
                        <a:pt x="13" y="83"/>
                        <a:pt x="13" y="83"/>
                      </a:cubicBezTo>
                      <a:cubicBezTo>
                        <a:pt x="13" y="83"/>
                        <a:pt x="13" y="83"/>
                        <a:pt x="13" y="83"/>
                      </a:cubicBezTo>
                      <a:cubicBezTo>
                        <a:pt x="13" y="83"/>
                        <a:pt x="13" y="83"/>
                        <a:pt x="13" y="83"/>
                      </a:cubicBezTo>
                      <a:cubicBezTo>
                        <a:pt x="13" y="83"/>
                        <a:pt x="13" y="83"/>
                        <a:pt x="13" y="83"/>
                      </a:cubicBezTo>
                      <a:cubicBezTo>
                        <a:pt x="13" y="95"/>
                        <a:pt x="14" y="107"/>
                        <a:pt x="14" y="119"/>
                      </a:cubicBezTo>
                      <a:cubicBezTo>
                        <a:pt x="39" y="118"/>
                        <a:pt x="65" y="117"/>
                        <a:pt x="90" y="115"/>
                      </a:cubicBezTo>
                      <a:cubicBezTo>
                        <a:pt x="90" y="115"/>
                        <a:pt x="90" y="115"/>
                        <a:pt x="90" y="115"/>
                      </a:cubicBezTo>
                      <a:cubicBezTo>
                        <a:pt x="90" y="114"/>
                        <a:pt x="90" y="114"/>
                        <a:pt x="90" y="114"/>
                      </a:cubicBezTo>
                      <a:cubicBezTo>
                        <a:pt x="90" y="114"/>
                        <a:pt x="90" y="114"/>
                        <a:pt x="90" y="114"/>
                      </a:cubicBezTo>
                      <a:cubicBezTo>
                        <a:pt x="90" y="114"/>
                        <a:pt x="90" y="114"/>
                        <a:pt x="90" y="114"/>
                      </a:cubicBezTo>
                      <a:cubicBezTo>
                        <a:pt x="90" y="113"/>
                        <a:pt x="90" y="113"/>
                        <a:pt x="90" y="113"/>
                      </a:cubicBezTo>
                      <a:cubicBezTo>
                        <a:pt x="90" y="113"/>
                        <a:pt x="90" y="113"/>
                        <a:pt x="90" y="113"/>
                      </a:cubicBezTo>
                      <a:cubicBezTo>
                        <a:pt x="90" y="112"/>
                        <a:pt x="90" y="112"/>
                        <a:pt x="90" y="112"/>
                      </a:cubicBezTo>
                      <a:cubicBezTo>
                        <a:pt x="89" y="112"/>
                        <a:pt x="89" y="112"/>
                        <a:pt x="89" y="112"/>
                      </a:cubicBezTo>
                      <a:cubicBezTo>
                        <a:pt x="89" y="112"/>
                        <a:pt x="89" y="112"/>
                        <a:pt x="89" y="112"/>
                      </a:cubicBezTo>
                      <a:cubicBezTo>
                        <a:pt x="89" y="111"/>
                        <a:pt x="89" y="111"/>
                        <a:pt x="89" y="111"/>
                      </a:cubicBezTo>
                      <a:cubicBezTo>
                        <a:pt x="89" y="110"/>
                        <a:pt x="89" y="110"/>
                        <a:pt x="89" y="110"/>
                      </a:cubicBezTo>
                      <a:cubicBezTo>
                        <a:pt x="89" y="110"/>
                        <a:pt x="89" y="110"/>
                        <a:pt x="89" y="110"/>
                      </a:cubicBezTo>
                      <a:cubicBezTo>
                        <a:pt x="89" y="110"/>
                        <a:pt x="89" y="110"/>
                        <a:pt x="89" y="110"/>
                      </a:cubicBezTo>
                      <a:cubicBezTo>
                        <a:pt x="89" y="110"/>
                        <a:pt x="89" y="110"/>
                        <a:pt x="89" y="110"/>
                      </a:cubicBezTo>
                      <a:cubicBezTo>
                        <a:pt x="89" y="109"/>
                        <a:pt x="89" y="109"/>
                        <a:pt x="89" y="109"/>
                      </a:cubicBezTo>
                      <a:cubicBezTo>
                        <a:pt x="89" y="109"/>
                        <a:pt x="89" y="109"/>
                        <a:pt x="89" y="109"/>
                      </a:cubicBezTo>
                      <a:cubicBezTo>
                        <a:pt x="89" y="109"/>
                        <a:pt x="89" y="109"/>
                        <a:pt x="89" y="109"/>
                      </a:cubicBezTo>
                      <a:cubicBezTo>
                        <a:pt x="89" y="109"/>
                        <a:pt x="89" y="109"/>
                        <a:pt x="89" y="109"/>
                      </a:cubicBezTo>
                      <a:cubicBezTo>
                        <a:pt x="89" y="109"/>
                        <a:pt x="89" y="109"/>
                        <a:pt x="89" y="109"/>
                      </a:cubicBezTo>
                      <a:cubicBezTo>
                        <a:pt x="89" y="108"/>
                        <a:pt x="89" y="108"/>
                        <a:pt x="89" y="108"/>
                      </a:cubicBezTo>
                      <a:cubicBezTo>
                        <a:pt x="89" y="108"/>
                        <a:pt x="89" y="108"/>
                        <a:pt x="89" y="108"/>
                      </a:cubicBezTo>
                      <a:cubicBezTo>
                        <a:pt x="89" y="107"/>
                        <a:pt x="89" y="107"/>
                        <a:pt x="89" y="107"/>
                      </a:cubicBezTo>
                      <a:cubicBezTo>
                        <a:pt x="88" y="107"/>
                        <a:pt x="88" y="107"/>
                        <a:pt x="88" y="107"/>
                      </a:cubicBezTo>
                      <a:cubicBezTo>
                        <a:pt x="88" y="107"/>
                        <a:pt x="88" y="107"/>
                        <a:pt x="88" y="107"/>
                      </a:cubicBezTo>
                      <a:cubicBezTo>
                        <a:pt x="88" y="107"/>
                        <a:pt x="88" y="107"/>
                        <a:pt x="88" y="107"/>
                      </a:cubicBezTo>
                      <a:cubicBezTo>
                        <a:pt x="88" y="106"/>
                        <a:pt x="88" y="106"/>
                        <a:pt x="88" y="106"/>
                      </a:cubicBezTo>
                      <a:cubicBezTo>
                        <a:pt x="87" y="106"/>
                        <a:pt x="87" y="106"/>
                        <a:pt x="87" y="106"/>
                      </a:cubicBezTo>
                      <a:cubicBezTo>
                        <a:pt x="87" y="106"/>
                        <a:pt x="87" y="106"/>
                        <a:pt x="87" y="106"/>
                      </a:cubicBezTo>
                      <a:cubicBezTo>
                        <a:pt x="87" y="106"/>
                        <a:pt x="87" y="106"/>
                        <a:pt x="87" y="106"/>
                      </a:cubicBezTo>
                      <a:cubicBezTo>
                        <a:pt x="87" y="105"/>
                        <a:pt x="87" y="105"/>
                        <a:pt x="87" y="105"/>
                      </a:cubicBezTo>
                      <a:cubicBezTo>
                        <a:pt x="87" y="105"/>
                        <a:pt x="87" y="105"/>
                        <a:pt x="87" y="105"/>
                      </a:cubicBezTo>
                      <a:cubicBezTo>
                        <a:pt x="87" y="105"/>
                        <a:pt x="87" y="105"/>
                        <a:pt x="87" y="105"/>
                      </a:cubicBezTo>
                      <a:cubicBezTo>
                        <a:pt x="87" y="105"/>
                        <a:pt x="87" y="105"/>
                        <a:pt x="87" y="105"/>
                      </a:cubicBezTo>
                      <a:cubicBezTo>
                        <a:pt x="87" y="105"/>
                        <a:pt x="87" y="105"/>
                        <a:pt x="87" y="105"/>
                      </a:cubicBezTo>
                      <a:cubicBezTo>
                        <a:pt x="86" y="105"/>
                        <a:pt x="86" y="105"/>
                        <a:pt x="86" y="105"/>
                      </a:cubicBezTo>
                      <a:cubicBezTo>
                        <a:pt x="86" y="105"/>
                        <a:pt x="86" y="105"/>
                        <a:pt x="86" y="105"/>
                      </a:cubicBezTo>
                      <a:cubicBezTo>
                        <a:pt x="86" y="105"/>
                        <a:pt x="86" y="105"/>
                        <a:pt x="86" y="105"/>
                      </a:cubicBezTo>
                      <a:cubicBezTo>
                        <a:pt x="86" y="105"/>
                        <a:pt x="86" y="105"/>
                        <a:pt x="86" y="105"/>
                      </a:cubicBezTo>
                      <a:cubicBezTo>
                        <a:pt x="85" y="104"/>
                        <a:pt x="85" y="104"/>
                        <a:pt x="85" y="104"/>
                      </a:cubicBezTo>
                      <a:cubicBezTo>
                        <a:pt x="85" y="104"/>
                        <a:pt x="85" y="104"/>
                        <a:pt x="85" y="104"/>
                      </a:cubicBezTo>
                      <a:cubicBezTo>
                        <a:pt x="83" y="104"/>
                        <a:pt x="83" y="104"/>
                        <a:pt x="83" y="104"/>
                      </a:cubicBezTo>
                      <a:cubicBezTo>
                        <a:pt x="83" y="104"/>
                        <a:pt x="83" y="104"/>
                        <a:pt x="83" y="104"/>
                      </a:cubicBezTo>
                      <a:cubicBezTo>
                        <a:pt x="83" y="104"/>
                        <a:pt x="83" y="104"/>
                        <a:pt x="83" y="104"/>
                      </a:cubicBezTo>
                      <a:cubicBezTo>
                        <a:pt x="81" y="103"/>
                        <a:pt x="81" y="103"/>
                        <a:pt x="81" y="103"/>
                      </a:cubicBezTo>
                      <a:cubicBezTo>
                        <a:pt x="80" y="102"/>
                        <a:pt x="80" y="102"/>
                        <a:pt x="80" y="102"/>
                      </a:cubicBezTo>
                      <a:cubicBezTo>
                        <a:pt x="80" y="102"/>
                        <a:pt x="80" y="102"/>
                        <a:pt x="80" y="102"/>
                      </a:cubicBezTo>
                      <a:cubicBezTo>
                        <a:pt x="79" y="100"/>
                        <a:pt x="79" y="100"/>
                        <a:pt x="79" y="100"/>
                      </a:cubicBezTo>
                      <a:cubicBezTo>
                        <a:pt x="78" y="99"/>
                        <a:pt x="78" y="99"/>
                        <a:pt x="78" y="99"/>
                      </a:cubicBezTo>
                      <a:cubicBezTo>
                        <a:pt x="76" y="97"/>
                        <a:pt x="76" y="97"/>
                        <a:pt x="76" y="97"/>
                      </a:cubicBezTo>
                      <a:cubicBezTo>
                        <a:pt x="75" y="97"/>
                        <a:pt x="75" y="97"/>
                        <a:pt x="75" y="97"/>
                      </a:cubicBezTo>
                      <a:cubicBezTo>
                        <a:pt x="74" y="97"/>
                        <a:pt x="74" y="97"/>
                        <a:pt x="74" y="97"/>
                      </a:cubicBezTo>
                      <a:cubicBezTo>
                        <a:pt x="73" y="97"/>
                        <a:pt x="73" y="97"/>
                        <a:pt x="73" y="97"/>
                      </a:cubicBezTo>
                      <a:cubicBezTo>
                        <a:pt x="73" y="97"/>
                        <a:pt x="73" y="97"/>
                        <a:pt x="73" y="97"/>
                      </a:cubicBezTo>
                      <a:cubicBezTo>
                        <a:pt x="73" y="96"/>
                        <a:pt x="73" y="96"/>
                        <a:pt x="73" y="96"/>
                      </a:cubicBezTo>
                      <a:cubicBezTo>
                        <a:pt x="73" y="96"/>
                        <a:pt x="73" y="96"/>
                        <a:pt x="73" y="96"/>
                      </a:cubicBezTo>
                      <a:cubicBezTo>
                        <a:pt x="72" y="95"/>
                        <a:pt x="72" y="95"/>
                        <a:pt x="72" y="95"/>
                      </a:cubicBezTo>
                      <a:cubicBezTo>
                        <a:pt x="72" y="95"/>
                        <a:pt x="72" y="95"/>
                        <a:pt x="72" y="95"/>
                      </a:cubicBezTo>
                      <a:cubicBezTo>
                        <a:pt x="71" y="95"/>
                        <a:pt x="71" y="95"/>
                        <a:pt x="71" y="95"/>
                      </a:cubicBezTo>
                      <a:cubicBezTo>
                        <a:pt x="69" y="94"/>
                        <a:pt x="69" y="94"/>
                        <a:pt x="69" y="94"/>
                      </a:cubicBezTo>
                      <a:cubicBezTo>
                        <a:pt x="68" y="94"/>
                        <a:pt x="68" y="94"/>
                        <a:pt x="68" y="94"/>
                      </a:cubicBezTo>
                      <a:cubicBezTo>
                        <a:pt x="68" y="94"/>
                        <a:pt x="68" y="94"/>
                        <a:pt x="68" y="94"/>
                      </a:cubicBezTo>
                      <a:cubicBezTo>
                        <a:pt x="68" y="94"/>
                        <a:pt x="68" y="94"/>
                        <a:pt x="68" y="94"/>
                      </a:cubicBezTo>
                      <a:cubicBezTo>
                        <a:pt x="68" y="94"/>
                        <a:pt x="68" y="94"/>
                        <a:pt x="68" y="94"/>
                      </a:cubicBezTo>
                      <a:cubicBezTo>
                        <a:pt x="68" y="93"/>
                        <a:pt x="68" y="93"/>
                        <a:pt x="68" y="93"/>
                      </a:cubicBezTo>
                      <a:cubicBezTo>
                        <a:pt x="67" y="92"/>
                        <a:pt x="67" y="92"/>
                        <a:pt x="67" y="92"/>
                      </a:cubicBezTo>
                      <a:cubicBezTo>
                        <a:pt x="66" y="92"/>
                        <a:pt x="66" y="92"/>
                        <a:pt x="66" y="92"/>
                      </a:cubicBezTo>
                      <a:cubicBezTo>
                        <a:pt x="65" y="92"/>
                        <a:pt x="65" y="92"/>
                        <a:pt x="65" y="92"/>
                      </a:cubicBezTo>
                      <a:cubicBezTo>
                        <a:pt x="66" y="90"/>
                        <a:pt x="66" y="90"/>
                        <a:pt x="66" y="90"/>
                      </a:cubicBezTo>
                      <a:cubicBezTo>
                        <a:pt x="66" y="90"/>
                        <a:pt x="66" y="90"/>
                        <a:pt x="66" y="90"/>
                      </a:cubicBezTo>
                      <a:cubicBezTo>
                        <a:pt x="66" y="89"/>
                        <a:pt x="66" y="89"/>
                        <a:pt x="66" y="89"/>
                      </a:cubicBezTo>
                      <a:cubicBezTo>
                        <a:pt x="66" y="89"/>
                        <a:pt x="66" y="89"/>
                        <a:pt x="66" y="89"/>
                      </a:cubicBezTo>
                      <a:cubicBezTo>
                        <a:pt x="66" y="89"/>
                        <a:pt x="66" y="89"/>
                        <a:pt x="66" y="89"/>
                      </a:cubicBezTo>
                      <a:cubicBezTo>
                        <a:pt x="66" y="88"/>
                        <a:pt x="66" y="88"/>
                        <a:pt x="66" y="88"/>
                      </a:cubicBezTo>
                      <a:cubicBezTo>
                        <a:pt x="66" y="88"/>
                        <a:pt x="66" y="88"/>
                        <a:pt x="66" y="88"/>
                      </a:cubicBezTo>
                      <a:cubicBezTo>
                        <a:pt x="66" y="87"/>
                        <a:pt x="66" y="87"/>
                        <a:pt x="66" y="87"/>
                      </a:cubicBezTo>
                      <a:cubicBezTo>
                        <a:pt x="66" y="86"/>
                        <a:pt x="66" y="86"/>
                        <a:pt x="66" y="86"/>
                      </a:cubicBezTo>
                      <a:cubicBezTo>
                        <a:pt x="65" y="86"/>
                        <a:pt x="65" y="86"/>
                        <a:pt x="65" y="86"/>
                      </a:cubicBezTo>
                      <a:cubicBezTo>
                        <a:pt x="65" y="85"/>
                        <a:pt x="65" y="85"/>
                        <a:pt x="65" y="85"/>
                      </a:cubicBezTo>
                      <a:cubicBezTo>
                        <a:pt x="65" y="85"/>
                        <a:pt x="65" y="85"/>
                        <a:pt x="65" y="85"/>
                      </a:cubicBezTo>
                      <a:cubicBezTo>
                        <a:pt x="66" y="85"/>
                        <a:pt x="66" y="85"/>
                        <a:pt x="66" y="85"/>
                      </a:cubicBezTo>
                      <a:cubicBezTo>
                        <a:pt x="66" y="85"/>
                        <a:pt x="66" y="85"/>
                        <a:pt x="66" y="85"/>
                      </a:cubicBezTo>
                      <a:cubicBezTo>
                        <a:pt x="66" y="84"/>
                        <a:pt x="66" y="84"/>
                        <a:pt x="66" y="84"/>
                      </a:cubicBezTo>
                      <a:cubicBezTo>
                        <a:pt x="66" y="84"/>
                        <a:pt x="66" y="84"/>
                        <a:pt x="66" y="84"/>
                      </a:cubicBezTo>
                      <a:cubicBezTo>
                        <a:pt x="65" y="83"/>
                        <a:pt x="65" y="83"/>
                        <a:pt x="65" y="83"/>
                      </a:cubicBezTo>
                      <a:cubicBezTo>
                        <a:pt x="65" y="83"/>
                        <a:pt x="65" y="83"/>
                        <a:pt x="65" y="83"/>
                      </a:cubicBezTo>
                      <a:cubicBezTo>
                        <a:pt x="65" y="83"/>
                        <a:pt x="65" y="83"/>
                        <a:pt x="65" y="83"/>
                      </a:cubicBezTo>
                      <a:cubicBezTo>
                        <a:pt x="65" y="82"/>
                        <a:pt x="65" y="82"/>
                        <a:pt x="65" y="82"/>
                      </a:cubicBezTo>
                      <a:cubicBezTo>
                        <a:pt x="65" y="81"/>
                        <a:pt x="65" y="81"/>
                        <a:pt x="65" y="81"/>
                      </a:cubicBezTo>
                      <a:cubicBezTo>
                        <a:pt x="65" y="81"/>
                        <a:pt x="65" y="81"/>
                        <a:pt x="65" y="81"/>
                      </a:cubicBezTo>
                      <a:cubicBezTo>
                        <a:pt x="66" y="81"/>
                        <a:pt x="66" y="81"/>
                        <a:pt x="66" y="81"/>
                      </a:cubicBezTo>
                      <a:cubicBezTo>
                        <a:pt x="66" y="80"/>
                        <a:pt x="66" y="80"/>
                        <a:pt x="66" y="80"/>
                      </a:cubicBezTo>
                      <a:cubicBezTo>
                        <a:pt x="66" y="80"/>
                        <a:pt x="66" y="80"/>
                        <a:pt x="66" y="80"/>
                      </a:cubicBezTo>
                      <a:cubicBezTo>
                        <a:pt x="66" y="80"/>
                        <a:pt x="66" y="80"/>
                        <a:pt x="66" y="80"/>
                      </a:cubicBezTo>
                      <a:cubicBezTo>
                        <a:pt x="66" y="80"/>
                        <a:pt x="66" y="79"/>
                        <a:pt x="66" y="79"/>
                      </a:cubicBezTo>
                      <a:cubicBezTo>
                        <a:pt x="67" y="78"/>
                        <a:pt x="67" y="78"/>
                        <a:pt x="67" y="78"/>
                      </a:cubicBezTo>
                      <a:cubicBezTo>
                        <a:pt x="67" y="78"/>
                        <a:pt x="67" y="78"/>
                        <a:pt x="67" y="78"/>
                      </a:cubicBezTo>
                      <a:cubicBezTo>
                        <a:pt x="67" y="78"/>
                        <a:pt x="67" y="78"/>
                        <a:pt x="67" y="78"/>
                      </a:cubicBezTo>
                      <a:cubicBezTo>
                        <a:pt x="66" y="77"/>
                        <a:pt x="66" y="77"/>
                        <a:pt x="66" y="77"/>
                      </a:cubicBezTo>
                      <a:cubicBezTo>
                        <a:pt x="66" y="77"/>
                        <a:pt x="66" y="77"/>
                        <a:pt x="66" y="77"/>
                      </a:cubicBezTo>
                      <a:cubicBezTo>
                        <a:pt x="66" y="77"/>
                        <a:pt x="66" y="77"/>
                        <a:pt x="66" y="77"/>
                      </a:cubicBezTo>
                      <a:cubicBezTo>
                        <a:pt x="66" y="76"/>
                        <a:pt x="66" y="76"/>
                        <a:pt x="66" y="76"/>
                      </a:cubicBezTo>
                      <a:cubicBezTo>
                        <a:pt x="65" y="76"/>
                        <a:pt x="65" y="76"/>
                        <a:pt x="65" y="76"/>
                      </a:cubicBezTo>
                      <a:cubicBezTo>
                        <a:pt x="65" y="75"/>
                        <a:pt x="65" y="75"/>
                        <a:pt x="65" y="75"/>
                      </a:cubicBezTo>
                      <a:cubicBezTo>
                        <a:pt x="65" y="75"/>
                        <a:pt x="65" y="75"/>
                        <a:pt x="65" y="75"/>
                      </a:cubicBezTo>
                      <a:cubicBezTo>
                        <a:pt x="64" y="75"/>
                        <a:pt x="64" y="75"/>
                        <a:pt x="64" y="75"/>
                      </a:cubicBezTo>
                      <a:cubicBezTo>
                        <a:pt x="63" y="75"/>
                        <a:pt x="63" y="75"/>
                        <a:pt x="63" y="75"/>
                      </a:cubicBezTo>
                      <a:cubicBezTo>
                        <a:pt x="63" y="75"/>
                        <a:pt x="63" y="75"/>
                        <a:pt x="63" y="75"/>
                      </a:cubicBezTo>
                      <a:cubicBezTo>
                        <a:pt x="63" y="73"/>
                        <a:pt x="63" y="73"/>
                        <a:pt x="63" y="73"/>
                      </a:cubicBezTo>
                      <a:cubicBezTo>
                        <a:pt x="63" y="73"/>
                        <a:pt x="63" y="73"/>
                        <a:pt x="63" y="73"/>
                      </a:cubicBezTo>
                      <a:cubicBezTo>
                        <a:pt x="63" y="72"/>
                        <a:pt x="63" y="72"/>
                        <a:pt x="63" y="72"/>
                      </a:cubicBezTo>
                      <a:cubicBezTo>
                        <a:pt x="64" y="71"/>
                        <a:pt x="64" y="71"/>
                        <a:pt x="64" y="71"/>
                      </a:cubicBezTo>
                      <a:cubicBezTo>
                        <a:pt x="65" y="71"/>
                        <a:pt x="65" y="71"/>
                        <a:pt x="65" y="71"/>
                      </a:cubicBezTo>
                      <a:cubicBezTo>
                        <a:pt x="65" y="70"/>
                        <a:pt x="65" y="70"/>
                        <a:pt x="65" y="70"/>
                      </a:cubicBezTo>
                      <a:cubicBezTo>
                        <a:pt x="65" y="69"/>
                        <a:pt x="65" y="69"/>
                        <a:pt x="65" y="69"/>
                      </a:cubicBezTo>
                      <a:cubicBezTo>
                        <a:pt x="65" y="68"/>
                        <a:pt x="65" y="68"/>
                        <a:pt x="65" y="68"/>
                      </a:cubicBezTo>
                      <a:cubicBezTo>
                        <a:pt x="66" y="68"/>
                        <a:pt x="66" y="68"/>
                        <a:pt x="66" y="68"/>
                      </a:cubicBezTo>
                      <a:cubicBezTo>
                        <a:pt x="66" y="68"/>
                        <a:pt x="66" y="68"/>
                        <a:pt x="66" y="68"/>
                      </a:cubicBezTo>
                      <a:cubicBezTo>
                        <a:pt x="67" y="67"/>
                        <a:pt x="67" y="67"/>
                        <a:pt x="67" y="67"/>
                      </a:cubicBezTo>
                      <a:cubicBezTo>
                        <a:pt x="67" y="67"/>
                        <a:pt x="67" y="67"/>
                        <a:pt x="67" y="67"/>
                      </a:cubicBezTo>
                      <a:cubicBezTo>
                        <a:pt x="67" y="67"/>
                        <a:pt x="67" y="67"/>
                        <a:pt x="67" y="67"/>
                      </a:cubicBezTo>
                      <a:cubicBezTo>
                        <a:pt x="67" y="67"/>
                        <a:pt x="67" y="67"/>
                        <a:pt x="67" y="67"/>
                      </a:cubicBezTo>
                      <a:cubicBezTo>
                        <a:pt x="68" y="67"/>
                        <a:pt x="68" y="67"/>
                        <a:pt x="68" y="67"/>
                      </a:cubicBezTo>
                      <a:cubicBezTo>
                        <a:pt x="68" y="67"/>
                        <a:pt x="68" y="67"/>
                        <a:pt x="68" y="67"/>
                      </a:cubicBezTo>
                      <a:cubicBezTo>
                        <a:pt x="68" y="67"/>
                        <a:pt x="68" y="67"/>
                        <a:pt x="68" y="67"/>
                      </a:cubicBezTo>
                      <a:cubicBezTo>
                        <a:pt x="68" y="67"/>
                        <a:pt x="68" y="67"/>
                        <a:pt x="68" y="67"/>
                      </a:cubicBezTo>
                      <a:cubicBezTo>
                        <a:pt x="68" y="67"/>
                        <a:pt x="68" y="67"/>
                        <a:pt x="68" y="67"/>
                      </a:cubicBezTo>
                      <a:cubicBezTo>
                        <a:pt x="68" y="67"/>
                        <a:pt x="68" y="67"/>
                        <a:pt x="68" y="67"/>
                      </a:cubicBezTo>
                      <a:cubicBezTo>
                        <a:pt x="68" y="66"/>
                        <a:pt x="68" y="66"/>
                        <a:pt x="68" y="66"/>
                      </a:cubicBezTo>
                      <a:cubicBezTo>
                        <a:pt x="69" y="66"/>
                        <a:pt x="69" y="66"/>
                        <a:pt x="69" y="66"/>
                      </a:cubicBezTo>
                      <a:cubicBezTo>
                        <a:pt x="69" y="66"/>
                        <a:pt x="69" y="66"/>
                        <a:pt x="69" y="66"/>
                      </a:cubicBezTo>
                      <a:cubicBezTo>
                        <a:pt x="69" y="66"/>
                        <a:pt x="69" y="66"/>
                        <a:pt x="69" y="66"/>
                      </a:cubicBezTo>
                      <a:cubicBezTo>
                        <a:pt x="69" y="66"/>
                        <a:pt x="69" y="66"/>
                        <a:pt x="69" y="66"/>
                      </a:cubicBezTo>
                      <a:cubicBezTo>
                        <a:pt x="70" y="66"/>
                        <a:pt x="70" y="66"/>
                        <a:pt x="70" y="66"/>
                      </a:cubicBezTo>
                      <a:cubicBezTo>
                        <a:pt x="70" y="66"/>
                        <a:pt x="70" y="66"/>
                        <a:pt x="70" y="66"/>
                      </a:cubicBezTo>
                      <a:cubicBezTo>
                        <a:pt x="70" y="65"/>
                        <a:pt x="70" y="65"/>
                        <a:pt x="70" y="65"/>
                      </a:cubicBezTo>
                      <a:cubicBezTo>
                        <a:pt x="70" y="65"/>
                        <a:pt x="70" y="65"/>
                        <a:pt x="70" y="65"/>
                      </a:cubicBezTo>
                      <a:cubicBezTo>
                        <a:pt x="70" y="65"/>
                        <a:pt x="70" y="65"/>
                        <a:pt x="70" y="65"/>
                      </a:cubicBezTo>
                      <a:cubicBezTo>
                        <a:pt x="71" y="65"/>
                        <a:pt x="71" y="65"/>
                        <a:pt x="71" y="65"/>
                      </a:cubicBezTo>
                      <a:cubicBezTo>
                        <a:pt x="71" y="65"/>
                        <a:pt x="71" y="65"/>
                        <a:pt x="71" y="65"/>
                      </a:cubicBezTo>
                      <a:cubicBezTo>
                        <a:pt x="71" y="64"/>
                        <a:pt x="71" y="64"/>
                        <a:pt x="71" y="64"/>
                      </a:cubicBezTo>
                      <a:cubicBezTo>
                        <a:pt x="71" y="61"/>
                        <a:pt x="70" y="57"/>
                        <a:pt x="70" y="53"/>
                      </a:cubicBezTo>
                      <a:cubicBezTo>
                        <a:pt x="70" y="53"/>
                        <a:pt x="70" y="53"/>
                        <a:pt x="70" y="53"/>
                      </a:cubicBezTo>
                      <a:cubicBezTo>
                        <a:pt x="70" y="53"/>
                        <a:pt x="70" y="53"/>
                        <a:pt x="70" y="53"/>
                      </a:cubicBezTo>
                      <a:cubicBezTo>
                        <a:pt x="70" y="53"/>
                        <a:pt x="70" y="53"/>
                        <a:pt x="70" y="53"/>
                      </a:cubicBezTo>
                      <a:cubicBezTo>
                        <a:pt x="71" y="53"/>
                        <a:pt x="71" y="53"/>
                        <a:pt x="71" y="53"/>
                      </a:cubicBezTo>
                      <a:cubicBezTo>
                        <a:pt x="71" y="53"/>
                        <a:pt x="71" y="53"/>
                        <a:pt x="71" y="53"/>
                      </a:cubicBezTo>
                      <a:cubicBezTo>
                        <a:pt x="71" y="53"/>
                        <a:pt x="71" y="53"/>
                        <a:pt x="71" y="53"/>
                      </a:cubicBezTo>
                      <a:cubicBezTo>
                        <a:pt x="71" y="53"/>
                        <a:pt x="71" y="53"/>
                        <a:pt x="71" y="53"/>
                      </a:cubicBezTo>
                      <a:cubicBezTo>
                        <a:pt x="71" y="53"/>
                        <a:pt x="71" y="53"/>
                        <a:pt x="71" y="53"/>
                      </a:cubicBezTo>
                      <a:cubicBezTo>
                        <a:pt x="71" y="53"/>
                        <a:pt x="71" y="53"/>
                        <a:pt x="71" y="53"/>
                      </a:cubicBezTo>
                      <a:cubicBezTo>
                        <a:pt x="71" y="52"/>
                        <a:pt x="71" y="52"/>
                        <a:pt x="71" y="52"/>
                      </a:cubicBezTo>
                      <a:cubicBezTo>
                        <a:pt x="71" y="52"/>
                        <a:pt x="71" y="52"/>
                        <a:pt x="71" y="52"/>
                      </a:cubicBezTo>
                      <a:cubicBezTo>
                        <a:pt x="71" y="52"/>
                        <a:pt x="71" y="52"/>
                        <a:pt x="71" y="52"/>
                      </a:cubicBezTo>
                      <a:cubicBezTo>
                        <a:pt x="71" y="52"/>
                        <a:pt x="71" y="52"/>
                        <a:pt x="71" y="52"/>
                      </a:cubicBezTo>
                      <a:cubicBezTo>
                        <a:pt x="71" y="52"/>
                        <a:pt x="71" y="52"/>
                        <a:pt x="71" y="52"/>
                      </a:cubicBezTo>
                      <a:cubicBezTo>
                        <a:pt x="72" y="52"/>
                        <a:pt x="72" y="52"/>
                        <a:pt x="72" y="52"/>
                      </a:cubicBezTo>
                      <a:cubicBezTo>
                        <a:pt x="72" y="52"/>
                        <a:pt x="72" y="52"/>
                        <a:pt x="72" y="52"/>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3" y="50"/>
                        <a:pt x="73" y="50"/>
                        <a:pt x="73" y="50"/>
                      </a:cubicBezTo>
                      <a:cubicBezTo>
                        <a:pt x="72" y="50"/>
                        <a:pt x="72" y="50"/>
                        <a:pt x="72" y="50"/>
                      </a:cubicBezTo>
                      <a:cubicBezTo>
                        <a:pt x="73" y="50"/>
                        <a:pt x="73" y="50"/>
                        <a:pt x="73" y="50"/>
                      </a:cubicBezTo>
                      <a:cubicBezTo>
                        <a:pt x="73" y="49"/>
                        <a:pt x="73" y="49"/>
                        <a:pt x="73" y="49"/>
                      </a:cubicBezTo>
                      <a:cubicBezTo>
                        <a:pt x="75" y="48"/>
                        <a:pt x="75" y="48"/>
                        <a:pt x="75" y="48"/>
                      </a:cubicBezTo>
                      <a:cubicBezTo>
                        <a:pt x="75" y="47"/>
                        <a:pt x="75" y="47"/>
                        <a:pt x="75" y="47"/>
                      </a:cubicBezTo>
                      <a:cubicBezTo>
                        <a:pt x="76" y="47"/>
                        <a:pt x="76" y="47"/>
                        <a:pt x="76" y="47"/>
                      </a:cubicBezTo>
                      <a:cubicBezTo>
                        <a:pt x="77" y="46"/>
                        <a:pt x="77" y="46"/>
                        <a:pt x="77" y="46"/>
                      </a:cubicBezTo>
                      <a:cubicBezTo>
                        <a:pt x="77" y="46"/>
                        <a:pt x="77" y="46"/>
                        <a:pt x="77" y="46"/>
                      </a:cubicBezTo>
                      <a:cubicBezTo>
                        <a:pt x="78" y="45"/>
                        <a:pt x="78" y="45"/>
                        <a:pt x="78" y="45"/>
                      </a:cubicBezTo>
                      <a:cubicBezTo>
                        <a:pt x="78" y="45"/>
                        <a:pt x="78" y="45"/>
                        <a:pt x="78" y="45"/>
                      </a:cubicBezTo>
                      <a:cubicBezTo>
                        <a:pt x="79" y="45"/>
                        <a:pt x="79" y="45"/>
                        <a:pt x="79" y="45"/>
                      </a:cubicBezTo>
                      <a:cubicBezTo>
                        <a:pt x="79" y="44"/>
                        <a:pt x="79" y="44"/>
                        <a:pt x="79" y="44"/>
                      </a:cubicBezTo>
                      <a:cubicBezTo>
                        <a:pt x="79" y="44"/>
                        <a:pt x="79" y="44"/>
                        <a:pt x="79" y="44"/>
                      </a:cubicBezTo>
                      <a:cubicBezTo>
                        <a:pt x="79" y="44"/>
                        <a:pt x="79" y="44"/>
                        <a:pt x="79" y="44"/>
                      </a:cubicBezTo>
                      <a:cubicBezTo>
                        <a:pt x="79" y="44"/>
                        <a:pt x="79" y="44"/>
                        <a:pt x="79" y="44"/>
                      </a:cubicBezTo>
                      <a:cubicBezTo>
                        <a:pt x="79" y="44"/>
                        <a:pt x="79" y="44"/>
                        <a:pt x="79" y="44"/>
                      </a:cubicBezTo>
                      <a:cubicBezTo>
                        <a:pt x="79" y="44"/>
                        <a:pt x="79" y="44"/>
                        <a:pt x="79" y="44"/>
                      </a:cubicBezTo>
                      <a:cubicBezTo>
                        <a:pt x="79" y="43"/>
                        <a:pt x="79" y="43"/>
                        <a:pt x="79" y="43"/>
                      </a:cubicBezTo>
                      <a:cubicBezTo>
                        <a:pt x="80" y="43"/>
                        <a:pt x="80" y="43"/>
                        <a:pt x="80" y="43"/>
                      </a:cubicBezTo>
                      <a:cubicBezTo>
                        <a:pt x="82" y="40"/>
                        <a:pt x="85" y="37"/>
                        <a:pt x="87" y="35"/>
                      </a:cubicBezTo>
                      <a:cubicBezTo>
                        <a:pt x="87" y="34"/>
                        <a:pt x="87" y="34"/>
                        <a:pt x="87" y="34"/>
                      </a:cubicBezTo>
                      <a:cubicBezTo>
                        <a:pt x="89" y="32"/>
                        <a:pt x="89" y="32"/>
                        <a:pt x="89" y="32"/>
                      </a:cubicBezTo>
                      <a:cubicBezTo>
                        <a:pt x="93" y="30"/>
                        <a:pt x="93" y="30"/>
                        <a:pt x="93" y="30"/>
                      </a:cubicBezTo>
                      <a:cubicBezTo>
                        <a:pt x="95" y="29"/>
                        <a:pt x="95" y="29"/>
                        <a:pt x="95" y="29"/>
                      </a:cubicBezTo>
                      <a:cubicBezTo>
                        <a:pt x="95" y="29"/>
                        <a:pt x="95" y="29"/>
                        <a:pt x="95" y="29"/>
                      </a:cubicBezTo>
                      <a:cubicBezTo>
                        <a:pt x="96" y="29"/>
                        <a:pt x="96" y="29"/>
                        <a:pt x="96" y="29"/>
                      </a:cubicBezTo>
                      <a:cubicBezTo>
                        <a:pt x="96" y="28"/>
                        <a:pt x="96" y="28"/>
                        <a:pt x="96" y="28"/>
                      </a:cubicBezTo>
                      <a:cubicBezTo>
                        <a:pt x="99" y="27"/>
                        <a:pt x="99" y="27"/>
                        <a:pt x="99" y="27"/>
                      </a:cubicBezTo>
                      <a:cubicBezTo>
                        <a:pt x="103" y="24"/>
                        <a:pt x="103" y="24"/>
                        <a:pt x="103" y="24"/>
                      </a:cubicBezTo>
                      <a:cubicBezTo>
                        <a:pt x="103" y="24"/>
                        <a:pt x="103" y="24"/>
                        <a:pt x="103" y="24"/>
                      </a:cubicBezTo>
                      <a:cubicBezTo>
                        <a:pt x="104" y="23"/>
                        <a:pt x="104" y="23"/>
                        <a:pt x="104" y="23"/>
                      </a:cubicBezTo>
                      <a:cubicBezTo>
                        <a:pt x="104" y="23"/>
                        <a:pt x="104" y="23"/>
                        <a:pt x="104" y="23"/>
                      </a:cubicBezTo>
                      <a:cubicBezTo>
                        <a:pt x="104" y="23"/>
                        <a:pt x="104" y="23"/>
                        <a:pt x="104" y="23"/>
                      </a:cubicBezTo>
                      <a:cubicBezTo>
                        <a:pt x="105" y="23"/>
                        <a:pt x="105" y="23"/>
                        <a:pt x="105" y="23"/>
                      </a:cubicBezTo>
                      <a:cubicBezTo>
                        <a:pt x="105" y="23"/>
                        <a:pt x="105" y="23"/>
                        <a:pt x="105" y="23"/>
                      </a:cubicBezTo>
                      <a:cubicBezTo>
                        <a:pt x="105" y="23"/>
                        <a:pt x="105" y="23"/>
                        <a:pt x="105" y="23"/>
                      </a:cubicBezTo>
                      <a:cubicBezTo>
                        <a:pt x="105" y="23"/>
                        <a:pt x="105" y="23"/>
                        <a:pt x="105" y="23"/>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3" name="Freeform 359">
                  <a:extLst>
                    <a:ext uri="{FF2B5EF4-FFF2-40B4-BE49-F238E27FC236}">
                      <a16:creationId xmlns="" xmlns:a16="http://schemas.microsoft.com/office/drawing/2014/main" id="{5B63F070-892C-4708-86CD-D5E659837FCD}"/>
                    </a:ext>
                  </a:extLst>
                </p:cNvPr>
                <p:cNvSpPr>
                  <a:spLocks noEditPoints="1"/>
                </p:cNvSpPr>
                <p:nvPr/>
              </p:nvSpPr>
              <p:spPr bwMode="auto">
                <a:xfrm>
                  <a:off x="6169181" y="3264560"/>
                  <a:ext cx="644830" cy="660557"/>
                </a:xfrm>
                <a:custGeom>
                  <a:avLst/>
                  <a:gdLst>
                    <a:gd name="T0" fmla="*/ 26 w 123"/>
                    <a:gd name="T1" fmla="*/ 23 h 126"/>
                    <a:gd name="T2" fmla="*/ 32 w 123"/>
                    <a:gd name="T3" fmla="*/ 18 h 126"/>
                    <a:gd name="T4" fmla="*/ 30 w 123"/>
                    <a:gd name="T5" fmla="*/ 14 h 126"/>
                    <a:gd name="T6" fmla="*/ 15 w 123"/>
                    <a:gd name="T7" fmla="*/ 8 h 126"/>
                    <a:gd name="T8" fmla="*/ 24 w 123"/>
                    <a:gd name="T9" fmla="*/ 1 h 126"/>
                    <a:gd name="T10" fmla="*/ 64 w 123"/>
                    <a:gd name="T11" fmla="*/ 41 h 126"/>
                    <a:gd name="T12" fmla="*/ 78 w 123"/>
                    <a:gd name="T13" fmla="*/ 39 h 126"/>
                    <a:gd name="T14" fmla="*/ 83 w 123"/>
                    <a:gd name="T15" fmla="*/ 37 h 126"/>
                    <a:gd name="T16" fmla="*/ 91 w 123"/>
                    <a:gd name="T17" fmla="*/ 37 h 126"/>
                    <a:gd name="T18" fmla="*/ 90 w 123"/>
                    <a:gd name="T19" fmla="*/ 34 h 126"/>
                    <a:gd name="T20" fmla="*/ 88 w 123"/>
                    <a:gd name="T21" fmla="*/ 30 h 126"/>
                    <a:gd name="T22" fmla="*/ 80 w 123"/>
                    <a:gd name="T23" fmla="*/ 28 h 126"/>
                    <a:gd name="T24" fmla="*/ 76 w 123"/>
                    <a:gd name="T25" fmla="*/ 23 h 126"/>
                    <a:gd name="T26" fmla="*/ 53 w 123"/>
                    <a:gd name="T27" fmla="*/ 33 h 126"/>
                    <a:gd name="T28" fmla="*/ 47 w 123"/>
                    <a:gd name="T29" fmla="*/ 31 h 126"/>
                    <a:gd name="T30" fmla="*/ 39 w 123"/>
                    <a:gd name="T31" fmla="*/ 27 h 126"/>
                    <a:gd name="T32" fmla="*/ 29 w 123"/>
                    <a:gd name="T33" fmla="*/ 27 h 126"/>
                    <a:gd name="T34" fmla="*/ 27 w 123"/>
                    <a:gd name="T35" fmla="*/ 28 h 126"/>
                    <a:gd name="T36" fmla="*/ 24 w 123"/>
                    <a:gd name="T37" fmla="*/ 22 h 126"/>
                    <a:gd name="T38" fmla="*/ 9 w 123"/>
                    <a:gd name="T39" fmla="*/ 30 h 126"/>
                    <a:gd name="T40" fmla="*/ 2 w 123"/>
                    <a:gd name="T41" fmla="*/ 36 h 126"/>
                    <a:gd name="T42" fmla="*/ 25 w 123"/>
                    <a:gd name="T43" fmla="*/ 44 h 126"/>
                    <a:gd name="T44" fmla="*/ 30 w 123"/>
                    <a:gd name="T45" fmla="*/ 44 h 126"/>
                    <a:gd name="T46" fmla="*/ 34 w 123"/>
                    <a:gd name="T47" fmla="*/ 47 h 126"/>
                    <a:gd name="T48" fmla="*/ 38 w 123"/>
                    <a:gd name="T49" fmla="*/ 49 h 126"/>
                    <a:gd name="T50" fmla="*/ 39 w 123"/>
                    <a:gd name="T51" fmla="*/ 53 h 126"/>
                    <a:gd name="T52" fmla="*/ 40 w 123"/>
                    <a:gd name="T53" fmla="*/ 56 h 126"/>
                    <a:gd name="T54" fmla="*/ 42 w 123"/>
                    <a:gd name="T55" fmla="*/ 61 h 126"/>
                    <a:gd name="T56" fmla="*/ 49 w 123"/>
                    <a:gd name="T57" fmla="*/ 45 h 126"/>
                    <a:gd name="T58" fmla="*/ 52 w 123"/>
                    <a:gd name="T59" fmla="*/ 47 h 126"/>
                    <a:gd name="T60" fmla="*/ 56 w 123"/>
                    <a:gd name="T61" fmla="*/ 46 h 126"/>
                    <a:gd name="T62" fmla="*/ 55 w 123"/>
                    <a:gd name="T63" fmla="*/ 49 h 126"/>
                    <a:gd name="T64" fmla="*/ 58 w 123"/>
                    <a:gd name="T65" fmla="*/ 45 h 126"/>
                    <a:gd name="T66" fmla="*/ 95 w 123"/>
                    <a:gd name="T67" fmla="*/ 37 h 126"/>
                    <a:gd name="T68" fmla="*/ 95 w 123"/>
                    <a:gd name="T69" fmla="*/ 35 h 126"/>
                    <a:gd name="T70" fmla="*/ 86 w 123"/>
                    <a:gd name="T71" fmla="*/ 38 h 126"/>
                    <a:gd name="T72" fmla="*/ 53 w 123"/>
                    <a:gd name="T73" fmla="*/ 32 h 126"/>
                    <a:gd name="T74" fmla="*/ 114 w 123"/>
                    <a:gd name="T75" fmla="*/ 111 h 126"/>
                    <a:gd name="T76" fmla="*/ 65 w 123"/>
                    <a:gd name="T77" fmla="*/ 57 h 126"/>
                    <a:gd name="T78" fmla="*/ 114 w 123"/>
                    <a:gd name="T79" fmla="*/ 73 h 126"/>
                    <a:gd name="T80" fmla="*/ 106 w 123"/>
                    <a:gd name="T81" fmla="*/ 78 h 126"/>
                    <a:gd name="T82" fmla="*/ 98 w 123"/>
                    <a:gd name="T83" fmla="*/ 79 h 126"/>
                    <a:gd name="T84" fmla="*/ 103 w 123"/>
                    <a:gd name="T85" fmla="*/ 73 h 126"/>
                    <a:gd name="T86" fmla="*/ 105 w 123"/>
                    <a:gd name="T87" fmla="*/ 60 h 126"/>
                    <a:gd name="T88" fmla="*/ 102 w 123"/>
                    <a:gd name="T89" fmla="*/ 54 h 126"/>
                    <a:gd name="T90" fmla="*/ 102 w 123"/>
                    <a:gd name="T91" fmla="*/ 52 h 126"/>
                    <a:gd name="T92" fmla="*/ 91 w 123"/>
                    <a:gd name="T93" fmla="*/ 47 h 126"/>
                    <a:gd name="T94" fmla="*/ 78 w 123"/>
                    <a:gd name="T95" fmla="*/ 43 h 126"/>
                    <a:gd name="T96" fmla="*/ 74 w 123"/>
                    <a:gd name="T97" fmla="*/ 59 h 126"/>
                    <a:gd name="T98" fmla="*/ 72 w 123"/>
                    <a:gd name="T99" fmla="*/ 60 h 126"/>
                    <a:gd name="T100" fmla="*/ 71 w 123"/>
                    <a:gd name="T101" fmla="*/ 60 h 126"/>
                    <a:gd name="T102" fmla="*/ 68 w 123"/>
                    <a:gd name="T103" fmla="*/ 61 h 126"/>
                    <a:gd name="T104" fmla="*/ 65 w 123"/>
                    <a:gd name="T105" fmla="*/ 66 h 126"/>
                    <a:gd name="T106" fmla="*/ 61 w 123"/>
                    <a:gd name="T107" fmla="*/ 80 h 126"/>
                    <a:gd name="T108" fmla="*/ 66 w 123"/>
                    <a:gd name="T109" fmla="*/ 96 h 126"/>
                    <a:gd name="T110" fmla="*/ 62 w 123"/>
                    <a:gd name="T111" fmla="*/ 125 h 126"/>
                    <a:gd name="T112" fmla="*/ 112 w 123"/>
                    <a:gd name="T113" fmla="*/ 117 h 126"/>
                    <a:gd name="T114" fmla="*/ 114 w 123"/>
                    <a:gd name="T115" fmla="*/ 112 h 126"/>
                    <a:gd name="T116" fmla="*/ 122 w 123"/>
                    <a:gd name="T117" fmla="*/ 94 h 126"/>
                    <a:gd name="T118" fmla="*/ 70 w 123"/>
                    <a:gd name="T119" fmla="*/ 44 h 126"/>
                    <a:gd name="T120" fmla="*/ 85 w 123"/>
                    <a:gd name="T121" fmla="*/ 41 h 126"/>
                    <a:gd name="T122" fmla="*/ 71 w 123"/>
                    <a:gd name="T123" fmla="*/ 4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3" h="126">
                      <a:moveTo>
                        <a:pt x="24" y="20"/>
                      </a:moveTo>
                      <a:cubicBezTo>
                        <a:pt x="24" y="21"/>
                        <a:pt x="24" y="21"/>
                        <a:pt x="24" y="21"/>
                      </a:cubicBezTo>
                      <a:cubicBezTo>
                        <a:pt x="24" y="21"/>
                        <a:pt x="24" y="21"/>
                        <a:pt x="24" y="21"/>
                      </a:cubicBezTo>
                      <a:cubicBezTo>
                        <a:pt x="24" y="22"/>
                        <a:pt x="24" y="22"/>
                        <a:pt x="24" y="22"/>
                      </a:cubicBezTo>
                      <a:cubicBezTo>
                        <a:pt x="26" y="22"/>
                        <a:pt x="26" y="22"/>
                        <a:pt x="26" y="22"/>
                      </a:cubicBezTo>
                      <a:cubicBezTo>
                        <a:pt x="26" y="22"/>
                        <a:pt x="26" y="22"/>
                        <a:pt x="26" y="22"/>
                      </a:cubicBezTo>
                      <a:cubicBezTo>
                        <a:pt x="26" y="22"/>
                        <a:pt x="26" y="22"/>
                        <a:pt x="26" y="22"/>
                      </a:cubicBezTo>
                      <a:cubicBezTo>
                        <a:pt x="26" y="22"/>
                        <a:pt x="26" y="22"/>
                        <a:pt x="26" y="22"/>
                      </a:cubicBezTo>
                      <a:cubicBezTo>
                        <a:pt x="27" y="22"/>
                        <a:pt x="27" y="22"/>
                        <a:pt x="27" y="22"/>
                      </a:cubicBezTo>
                      <a:cubicBezTo>
                        <a:pt x="27" y="22"/>
                        <a:pt x="27" y="22"/>
                        <a:pt x="27" y="22"/>
                      </a:cubicBezTo>
                      <a:cubicBezTo>
                        <a:pt x="27" y="21"/>
                        <a:pt x="27" y="21"/>
                        <a:pt x="27" y="21"/>
                      </a:cubicBezTo>
                      <a:cubicBezTo>
                        <a:pt x="27" y="21"/>
                        <a:pt x="27" y="21"/>
                        <a:pt x="27" y="21"/>
                      </a:cubicBezTo>
                      <a:cubicBezTo>
                        <a:pt x="26" y="21"/>
                        <a:pt x="26" y="21"/>
                        <a:pt x="26" y="21"/>
                      </a:cubicBezTo>
                      <a:cubicBezTo>
                        <a:pt x="26" y="21"/>
                        <a:pt x="26" y="21"/>
                        <a:pt x="26" y="21"/>
                      </a:cubicBezTo>
                      <a:cubicBezTo>
                        <a:pt x="27" y="21"/>
                        <a:pt x="27" y="21"/>
                        <a:pt x="27" y="21"/>
                      </a:cubicBezTo>
                      <a:cubicBezTo>
                        <a:pt x="27" y="20"/>
                        <a:pt x="27" y="20"/>
                        <a:pt x="27" y="20"/>
                      </a:cubicBezTo>
                      <a:cubicBezTo>
                        <a:pt x="27" y="20"/>
                        <a:pt x="27" y="20"/>
                        <a:pt x="27" y="20"/>
                      </a:cubicBezTo>
                      <a:cubicBezTo>
                        <a:pt x="27" y="21"/>
                        <a:pt x="27" y="21"/>
                        <a:pt x="27" y="21"/>
                      </a:cubicBezTo>
                      <a:cubicBezTo>
                        <a:pt x="27" y="21"/>
                        <a:pt x="27" y="21"/>
                        <a:pt x="27" y="21"/>
                      </a:cubicBezTo>
                      <a:cubicBezTo>
                        <a:pt x="27" y="22"/>
                        <a:pt x="27" y="22"/>
                        <a:pt x="27" y="22"/>
                      </a:cubicBezTo>
                      <a:cubicBezTo>
                        <a:pt x="27" y="22"/>
                        <a:pt x="27" y="22"/>
                        <a:pt x="27" y="22"/>
                      </a:cubicBezTo>
                      <a:cubicBezTo>
                        <a:pt x="27" y="22"/>
                        <a:pt x="27" y="22"/>
                        <a:pt x="27" y="22"/>
                      </a:cubicBezTo>
                      <a:cubicBezTo>
                        <a:pt x="26" y="23"/>
                        <a:pt x="26" y="23"/>
                        <a:pt x="26" y="23"/>
                      </a:cubicBezTo>
                      <a:cubicBezTo>
                        <a:pt x="26" y="23"/>
                        <a:pt x="26" y="23"/>
                        <a:pt x="26" y="23"/>
                      </a:cubicBezTo>
                      <a:cubicBezTo>
                        <a:pt x="26" y="23"/>
                        <a:pt x="26" y="23"/>
                        <a:pt x="26" y="23"/>
                      </a:cubicBezTo>
                      <a:cubicBezTo>
                        <a:pt x="26" y="23"/>
                        <a:pt x="26" y="23"/>
                        <a:pt x="26" y="23"/>
                      </a:cubicBezTo>
                      <a:cubicBezTo>
                        <a:pt x="27" y="24"/>
                        <a:pt x="27" y="24"/>
                        <a:pt x="27" y="24"/>
                      </a:cubicBezTo>
                      <a:cubicBezTo>
                        <a:pt x="27" y="24"/>
                        <a:pt x="27" y="24"/>
                        <a:pt x="27" y="24"/>
                      </a:cubicBezTo>
                      <a:cubicBezTo>
                        <a:pt x="28" y="24"/>
                        <a:pt x="28" y="24"/>
                        <a:pt x="28" y="24"/>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1" y="19"/>
                        <a:pt x="31" y="19"/>
                        <a:pt x="31" y="19"/>
                      </a:cubicBezTo>
                      <a:cubicBezTo>
                        <a:pt x="31" y="18"/>
                        <a:pt x="31" y="18"/>
                        <a:pt x="31" y="18"/>
                      </a:cubicBezTo>
                      <a:cubicBezTo>
                        <a:pt x="31" y="18"/>
                        <a:pt x="31" y="18"/>
                        <a:pt x="31" y="18"/>
                      </a:cubicBezTo>
                      <a:cubicBezTo>
                        <a:pt x="31" y="18"/>
                        <a:pt x="31" y="18"/>
                        <a:pt x="31" y="18"/>
                      </a:cubicBezTo>
                      <a:cubicBezTo>
                        <a:pt x="32" y="18"/>
                        <a:pt x="32" y="18"/>
                        <a:pt x="32" y="18"/>
                      </a:cubicBezTo>
                      <a:cubicBezTo>
                        <a:pt x="32" y="18"/>
                        <a:pt x="32" y="18"/>
                        <a:pt x="32" y="18"/>
                      </a:cubicBezTo>
                      <a:cubicBezTo>
                        <a:pt x="32" y="17"/>
                        <a:pt x="32" y="17"/>
                        <a:pt x="32" y="17"/>
                      </a:cubicBezTo>
                      <a:cubicBezTo>
                        <a:pt x="32" y="17"/>
                        <a:pt x="32" y="17"/>
                        <a:pt x="32" y="17"/>
                      </a:cubicBezTo>
                      <a:cubicBezTo>
                        <a:pt x="33" y="16"/>
                        <a:pt x="33" y="16"/>
                        <a:pt x="33" y="16"/>
                      </a:cubicBezTo>
                      <a:cubicBezTo>
                        <a:pt x="33" y="16"/>
                        <a:pt x="33" y="16"/>
                        <a:pt x="33" y="16"/>
                      </a:cubicBezTo>
                      <a:cubicBezTo>
                        <a:pt x="32" y="16"/>
                        <a:pt x="32" y="16"/>
                        <a:pt x="32" y="16"/>
                      </a:cubicBezTo>
                      <a:cubicBezTo>
                        <a:pt x="32" y="16"/>
                        <a:pt x="32" y="16"/>
                        <a:pt x="32" y="16"/>
                      </a:cubicBezTo>
                      <a:cubicBezTo>
                        <a:pt x="32" y="16"/>
                        <a:pt x="32" y="16"/>
                        <a:pt x="32" y="16"/>
                      </a:cubicBezTo>
                      <a:cubicBezTo>
                        <a:pt x="32" y="16"/>
                        <a:pt x="32" y="16"/>
                        <a:pt x="32" y="16"/>
                      </a:cubicBezTo>
                      <a:cubicBezTo>
                        <a:pt x="33" y="16"/>
                        <a:pt x="33" y="16"/>
                        <a:pt x="33" y="16"/>
                      </a:cubicBezTo>
                      <a:cubicBezTo>
                        <a:pt x="34" y="15"/>
                        <a:pt x="34" y="15"/>
                        <a:pt x="34" y="15"/>
                      </a:cubicBezTo>
                      <a:cubicBezTo>
                        <a:pt x="34" y="15"/>
                        <a:pt x="34" y="15"/>
                        <a:pt x="34" y="15"/>
                      </a:cubicBezTo>
                      <a:cubicBezTo>
                        <a:pt x="34" y="15"/>
                        <a:pt x="34" y="15"/>
                        <a:pt x="34" y="15"/>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4"/>
                        <a:pt x="36" y="14"/>
                        <a:pt x="36" y="14"/>
                      </a:cubicBezTo>
                      <a:cubicBezTo>
                        <a:pt x="35" y="14"/>
                        <a:pt x="35" y="14"/>
                        <a:pt x="35" y="14"/>
                      </a:cubicBezTo>
                      <a:cubicBezTo>
                        <a:pt x="35" y="14"/>
                        <a:pt x="35" y="14"/>
                        <a:pt x="35" y="14"/>
                      </a:cubicBezTo>
                      <a:cubicBezTo>
                        <a:pt x="35" y="14"/>
                        <a:pt x="35" y="14"/>
                        <a:pt x="35" y="14"/>
                      </a:cubicBezTo>
                      <a:cubicBezTo>
                        <a:pt x="34" y="14"/>
                        <a:pt x="34" y="14"/>
                        <a:pt x="34" y="14"/>
                      </a:cubicBezTo>
                      <a:cubicBezTo>
                        <a:pt x="31" y="14"/>
                        <a:pt x="31" y="14"/>
                        <a:pt x="31" y="14"/>
                      </a:cubicBezTo>
                      <a:cubicBezTo>
                        <a:pt x="30" y="14"/>
                        <a:pt x="30" y="14"/>
                        <a:pt x="30" y="14"/>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8" y="15"/>
                        <a:pt x="28" y="15"/>
                        <a:pt x="28" y="15"/>
                      </a:cubicBezTo>
                      <a:cubicBezTo>
                        <a:pt x="28" y="15"/>
                        <a:pt x="28" y="15"/>
                        <a:pt x="28" y="15"/>
                      </a:cubicBezTo>
                      <a:cubicBezTo>
                        <a:pt x="28" y="15"/>
                        <a:pt x="28" y="15"/>
                        <a:pt x="28" y="15"/>
                      </a:cubicBezTo>
                      <a:cubicBezTo>
                        <a:pt x="28" y="16"/>
                        <a:pt x="28" y="16"/>
                        <a:pt x="28" y="16"/>
                      </a:cubicBezTo>
                      <a:cubicBezTo>
                        <a:pt x="27" y="16"/>
                        <a:pt x="27" y="16"/>
                        <a:pt x="27" y="16"/>
                      </a:cubicBezTo>
                      <a:cubicBezTo>
                        <a:pt x="26" y="17"/>
                        <a:pt x="26" y="17"/>
                        <a:pt x="26" y="17"/>
                      </a:cubicBezTo>
                      <a:cubicBezTo>
                        <a:pt x="25" y="19"/>
                        <a:pt x="25" y="19"/>
                        <a:pt x="25" y="19"/>
                      </a:cubicBezTo>
                      <a:cubicBezTo>
                        <a:pt x="25" y="19"/>
                        <a:pt x="25" y="19"/>
                        <a:pt x="25" y="19"/>
                      </a:cubicBezTo>
                      <a:cubicBezTo>
                        <a:pt x="24" y="19"/>
                        <a:pt x="24" y="19"/>
                        <a:pt x="24" y="19"/>
                      </a:cubicBezTo>
                      <a:cubicBezTo>
                        <a:pt x="24" y="20"/>
                        <a:pt x="24" y="20"/>
                        <a:pt x="24" y="20"/>
                      </a:cubicBezTo>
                      <a:close/>
                      <a:moveTo>
                        <a:pt x="15" y="7"/>
                      </a:moveTo>
                      <a:cubicBezTo>
                        <a:pt x="15" y="7"/>
                        <a:pt x="15" y="7"/>
                        <a:pt x="15" y="7"/>
                      </a:cubicBezTo>
                      <a:cubicBezTo>
                        <a:pt x="15" y="7"/>
                        <a:pt x="15" y="7"/>
                        <a:pt x="15" y="7"/>
                      </a:cubicBezTo>
                      <a:cubicBezTo>
                        <a:pt x="15" y="7"/>
                        <a:pt x="15" y="7"/>
                        <a:pt x="15" y="7"/>
                      </a:cubicBezTo>
                      <a:cubicBezTo>
                        <a:pt x="15" y="7"/>
                        <a:pt x="15" y="7"/>
                        <a:pt x="15" y="7"/>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6" y="8"/>
                        <a:pt x="16" y="8"/>
                        <a:pt x="16" y="8"/>
                      </a:cubicBezTo>
                      <a:cubicBezTo>
                        <a:pt x="18" y="7"/>
                        <a:pt x="18" y="7"/>
                        <a:pt x="18" y="7"/>
                      </a:cubicBezTo>
                      <a:cubicBezTo>
                        <a:pt x="19" y="7"/>
                        <a:pt x="19" y="7"/>
                        <a:pt x="19" y="7"/>
                      </a:cubicBezTo>
                      <a:cubicBezTo>
                        <a:pt x="19" y="7"/>
                        <a:pt x="19" y="7"/>
                        <a:pt x="19" y="7"/>
                      </a:cubicBezTo>
                      <a:cubicBezTo>
                        <a:pt x="17" y="7"/>
                        <a:pt x="17" y="7"/>
                        <a:pt x="17" y="7"/>
                      </a:cubicBezTo>
                      <a:cubicBezTo>
                        <a:pt x="18" y="7"/>
                        <a:pt x="18" y="7"/>
                        <a:pt x="18" y="7"/>
                      </a:cubicBezTo>
                      <a:cubicBezTo>
                        <a:pt x="18" y="6"/>
                        <a:pt x="18" y="6"/>
                        <a:pt x="18" y="6"/>
                      </a:cubicBezTo>
                      <a:cubicBezTo>
                        <a:pt x="18" y="6"/>
                        <a:pt x="18" y="6"/>
                        <a:pt x="18" y="6"/>
                      </a:cubicBezTo>
                      <a:cubicBezTo>
                        <a:pt x="21" y="4"/>
                        <a:pt x="21" y="4"/>
                        <a:pt x="21" y="4"/>
                      </a:cubicBezTo>
                      <a:cubicBezTo>
                        <a:pt x="22" y="4"/>
                        <a:pt x="22" y="4"/>
                        <a:pt x="22" y="4"/>
                      </a:cubicBezTo>
                      <a:cubicBezTo>
                        <a:pt x="23" y="3"/>
                        <a:pt x="23" y="3"/>
                        <a:pt x="23" y="3"/>
                      </a:cubicBezTo>
                      <a:cubicBezTo>
                        <a:pt x="23" y="3"/>
                        <a:pt x="23" y="3"/>
                        <a:pt x="23" y="3"/>
                      </a:cubicBezTo>
                      <a:cubicBezTo>
                        <a:pt x="23" y="3"/>
                        <a:pt x="23" y="3"/>
                        <a:pt x="23" y="3"/>
                      </a:cubicBezTo>
                      <a:cubicBezTo>
                        <a:pt x="22" y="2"/>
                        <a:pt x="22" y="2"/>
                        <a:pt x="22" y="2"/>
                      </a:cubicBezTo>
                      <a:cubicBezTo>
                        <a:pt x="22" y="2"/>
                        <a:pt x="22" y="2"/>
                        <a:pt x="22" y="2"/>
                      </a:cubicBezTo>
                      <a:cubicBezTo>
                        <a:pt x="23" y="2"/>
                        <a:pt x="23" y="2"/>
                        <a:pt x="23" y="2"/>
                      </a:cubicBezTo>
                      <a:cubicBezTo>
                        <a:pt x="24" y="1"/>
                        <a:pt x="24" y="1"/>
                        <a:pt x="24" y="1"/>
                      </a:cubicBezTo>
                      <a:cubicBezTo>
                        <a:pt x="24" y="1"/>
                        <a:pt x="24" y="1"/>
                        <a:pt x="24" y="1"/>
                      </a:cubicBezTo>
                      <a:cubicBezTo>
                        <a:pt x="24" y="1"/>
                        <a:pt x="24" y="1"/>
                        <a:pt x="24" y="1"/>
                      </a:cubicBezTo>
                      <a:cubicBezTo>
                        <a:pt x="24" y="0"/>
                        <a:pt x="24" y="0"/>
                        <a:pt x="24" y="0"/>
                      </a:cubicBezTo>
                      <a:cubicBezTo>
                        <a:pt x="24" y="0"/>
                        <a:pt x="24" y="0"/>
                        <a:pt x="24" y="0"/>
                      </a:cubicBezTo>
                      <a:cubicBezTo>
                        <a:pt x="24" y="1"/>
                        <a:pt x="24" y="1"/>
                        <a:pt x="24" y="1"/>
                      </a:cubicBezTo>
                      <a:cubicBezTo>
                        <a:pt x="24" y="1"/>
                        <a:pt x="24" y="1"/>
                        <a:pt x="24" y="1"/>
                      </a:cubicBezTo>
                      <a:cubicBezTo>
                        <a:pt x="24" y="1"/>
                        <a:pt x="24" y="1"/>
                        <a:pt x="24" y="1"/>
                      </a:cubicBezTo>
                      <a:cubicBezTo>
                        <a:pt x="24" y="1"/>
                        <a:pt x="24" y="1"/>
                        <a:pt x="24" y="1"/>
                      </a:cubicBezTo>
                      <a:cubicBezTo>
                        <a:pt x="24" y="0"/>
                        <a:pt x="24" y="0"/>
                        <a:pt x="24" y="0"/>
                      </a:cubicBezTo>
                      <a:cubicBezTo>
                        <a:pt x="24" y="0"/>
                        <a:pt x="24" y="0"/>
                        <a:pt x="24"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1" y="2"/>
                        <a:pt x="21" y="2"/>
                        <a:pt x="21" y="2"/>
                      </a:cubicBezTo>
                      <a:cubicBezTo>
                        <a:pt x="21" y="2"/>
                        <a:pt x="21" y="2"/>
                        <a:pt x="21" y="2"/>
                      </a:cubicBezTo>
                      <a:cubicBezTo>
                        <a:pt x="21" y="2"/>
                        <a:pt x="21" y="2"/>
                        <a:pt x="21" y="2"/>
                      </a:cubicBezTo>
                      <a:cubicBezTo>
                        <a:pt x="20" y="3"/>
                        <a:pt x="20" y="3"/>
                        <a:pt x="20" y="3"/>
                      </a:cubicBezTo>
                      <a:cubicBezTo>
                        <a:pt x="19" y="3"/>
                        <a:pt x="19" y="3"/>
                        <a:pt x="19" y="3"/>
                      </a:cubicBezTo>
                      <a:cubicBezTo>
                        <a:pt x="19" y="3"/>
                        <a:pt x="19" y="3"/>
                        <a:pt x="19" y="3"/>
                      </a:cubicBezTo>
                      <a:cubicBezTo>
                        <a:pt x="19" y="4"/>
                        <a:pt x="19" y="4"/>
                        <a:pt x="19" y="4"/>
                      </a:cubicBezTo>
                      <a:cubicBezTo>
                        <a:pt x="18" y="4"/>
                        <a:pt x="18" y="4"/>
                        <a:pt x="18" y="4"/>
                      </a:cubicBezTo>
                      <a:cubicBezTo>
                        <a:pt x="18" y="4"/>
                        <a:pt x="18" y="4"/>
                        <a:pt x="18" y="4"/>
                      </a:cubicBezTo>
                      <a:cubicBezTo>
                        <a:pt x="18" y="4"/>
                        <a:pt x="18" y="4"/>
                        <a:pt x="18" y="4"/>
                      </a:cubicBezTo>
                      <a:cubicBezTo>
                        <a:pt x="17" y="4"/>
                        <a:pt x="17" y="4"/>
                        <a:pt x="17" y="4"/>
                      </a:cubicBezTo>
                      <a:cubicBezTo>
                        <a:pt x="16" y="6"/>
                        <a:pt x="16" y="6"/>
                        <a:pt x="16" y="6"/>
                      </a:cubicBezTo>
                      <a:cubicBezTo>
                        <a:pt x="14" y="7"/>
                        <a:pt x="14" y="7"/>
                        <a:pt x="14" y="7"/>
                      </a:cubicBezTo>
                      <a:cubicBezTo>
                        <a:pt x="15" y="7"/>
                        <a:pt x="15" y="7"/>
                        <a:pt x="15" y="7"/>
                      </a:cubicBezTo>
                      <a:close/>
                      <a:moveTo>
                        <a:pt x="63" y="41"/>
                      </a:moveTo>
                      <a:cubicBezTo>
                        <a:pt x="64" y="41"/>
                        <a:pt x="64" y="41"/>
                        <a:pt x="64" y="41"/>
                      </a:cubicBezTo>
                      <a:cubicBezTo>
                        <a:pt x="64" y="42"/>
                        <a:pt x="64" y="42"/>
                        <a:pt x="64" y="42"/>
                      </a:cubicBezTo>
                      <a:cubicBezTo>
                        <a:pt x="64" y="41"/>
                        <a:pt x="64" y="41"/>
                        <a:pt x="64" y="41"/>
                      </a:cubicBezTo>
                      <a:cubicBezTo>
                        <a:pt x="64" y="41"/>
                        <a:pt x="64" y="41"/>
                        <a:pt x="64" y="41"/>
                      </a:cubicBezTo>
                      <a:cubicBezTo>
                        <a:pt x="65" y="41"/>
                        <a:pt x="65" y="41"/>
                        <a:pt x="65" y="41"/>
                      </a:cubicBezTo>
                      <a:cubicBezTo>
                        <a:pt x="66" y="40"/>
                        <a:pt x="66" y="40"/>
                        <a:pt x="66" y="40"/>
                      </a:cubicBezTo>
                      <a:cubicBezTo>
                        <a:pt x="68" y="40"/>
                        <a:pt x="68" y="40"/>
                        <a:pt x="68" y="40"/>
                      </a:cubicBezTo>
                      <a:cubicBezTo>
                        <a:pt x="68" y="40"/>
                        <a:pt x="68" y="40"/>
                        <a:pt x="68" y="40"/>
                      </a:cubicBezTo>
                      <a:cubicBezTo>
                        <a:pt x="68" y="40"/>
                        <a:pt x="68" y="40"/>
                        <a:pt x="68" y="40"/>
                      </a:cubicBezTo>
                      <a:cubicBezTo>
                        <a:pt x="68" y="39"/>
                        <a:pt x="68" y="39"/>
                        <a:pt x="68" y="39"/>
                      </a:cubicBezTo>
                      <a:cubicBezTo>
                        <a:pt x="69" y="38"/>
                        <a:pt x="69" y="38"/>
                        <a:pt x="69" y="38"/>
                      </a:cubicBezTo>
                      <a:cubicBezTo>
                        <a:pt x="70" y="37"/>
                        <a:pt x="70" y="37"/>
                        <a:pt x="70" y="37"/>
                      </a:cubicBezTo>
                      <a:cubicBezTo>
                        <a:pt x="71" y="37"/>
                        <a:pt x="71" y="37"/>
                        <a:pt x="71" y="37"/>
                      </a:cubicBezTo>
                      <a:cubicBezTo>
                        <a:pt x="71" y="37"/>
                        <a:pt x="71" y="37"/>
                        <a:pt x="71" y="37"/>
                      </a:cubicBezTo>
                      <a:cubicBezTo>
                        <a:pt x="71" y="37"/>
                        <a:pt x="71" y="37"/>
                        <a:pt x="71" y="37"/>
                      </a:cubicBezTo>
                      <a:cubicBezTo>
                        <a:pt x="71" y="37"/>
                        <a:pt x="71" y="37"/>
                        <a:pt x="71" y="37"/>
                      </a:cubicBezTo>
                      <a:cubicBezTo>
                        <a:pt x="72" y="37"/>
                        <a:pt x="72" y="37"/>
                        <a:pt x="72" y="37"/>
                      </a:cubicBezTo>
                      <a:cubicBezTo>
                        <a:pt x="72" y="37"/>
                        <a:pt x="72" y="37"/>
                        <a:pt x="72" y="37"/>
                      </a:cubicBezTo>
                      <a:cubicBezTo>
                        <a:pt x="72" y="37"/>
                        <a:pt x="72" y="37"/>
                        <a:pt x="72" y="37"/>
                      </a:cubicBezTo>
                      <a:cubicBezTo>
                        <a:pt x="72" y="37"/>
                        <a:pt x="72" y="37"/>
                        <a:pt x="72" y="37"/>
                      </a:cubicBezTo>
                      <a:cubicBezTo>
                        <a:pt x="72" y="37"/>
                        <a:pt x="72" y="37"/>
                        <a:pt x="72" y="37"/>
                      </a:cubicBezTo>
                      <a:cubicBezTo>
                        <a:pt x="73" y="38"/>
                        <a:pt x="73" y="38"/>
                        <a:pt x="73" y="38"/>
                      </a:cubicBezTo>
                      <a:cubicBezTo>
                        <a:pt x="73" y="38"/>
                        <a:pt x="73" y="38"/>
                        <a:pt x="73" y="38"/>
                      </a:cubicBezTo>
                      <a:cubicBezTo>
                        <a:pt x="74" y="37"/>
                        <a:pt x="74" y="37"/>
                        <a:pt x="74" y="37"/>
                      </a:cubicBezTo>
                      <a:cubicBezTo>
                        <a:pt x="75" y="38"/>
                        <a:pt x="75" y="38"/>
                        <a:pt x="75" y="38"/>
                      </a:cubicBezTo>
                      <a:cubicBezTo>
                        <a:pt x="75" y="38"/>
                        <a:pt x="75" y="38"/>
                        <a:pt x="75" y="38"/>
                      </a:cubicBezTo>
                      <a:cubicBezTo>
                        <a:pt x="77" y="38"/>
                        <a:pt x="77" y="38"/>
                        <a:pt x="77" y="38"/>
                      </a:cubicBezTo>
                      <a:cubicBezTo>
                        <a:pt x="77" y="38"/>
                        <a:pt x="77" y="38"/>
                        <a:pt x="77" y="38"/>
                      </a:cubicBezTo>
                      <a:cubicBezTo>
                        <a:pt x="78" y="39"/>
                        <a:pt x="78" y="39"/>
                        <a:pt x="78" y="39"/>
                      </a:cubicBezTo>
                      <a:cubicBezTo>
                        <a:pt x="78" y="39"/>
                        <a:pt x="78" y="39"/>
                        <a:pt x="78" y="39"/>
                      </a:cubicBezTo>
                      <a:cubicBezTo>
                        <a:pt x="78" y="39"/>
                        <a:pt x="78" y="39"/>
                        <a:pt x="78" y="39"/>
                      </a:cubicBezTo>
                      <a:cubicBezTo>
                        <a:pt x="78" y="40"/>
                        <a:pt x="78" y="40"/>
                        <a:pt x="78" y="40"/>
                      </a:cubicBezTo>
                      <a:cubicBezTo>
                        <a:pt x="78" y="40"/>
                        <a:pt x="78" y="40"/>
                        <a:pt x="78" y="40"/>
                      </a:cubicBezTo>
                      <a:cubicBezTo>
                        <a:pt x="79" y="40"/>
                        <a:pt x="79" y="40"/>
                        <a:pt x="79" y="40"/>
                      </a:cubicBezTo>
                      <a:cubicBezTo>
                        <a:pt x="79" y="40"/>
                        <a:pt x="79" y="40"/>
                        <a:pt x="79" y="40"/>
                      </a:cubicBezTo>
                      <a:cubicBezTo>
                        <a:pt x="79" y="40"/>
                        <a:pt x="79" y="40"/>
                        <a:pt x="79" y="40"/>
                      </a:cubicBezTo>
                      <a:cubicBezTo>
                        <a:pt x="80" y="40"/>
                        <a:pt x="80" y="40"/>
                        <a:pt x="80" y="40"/>
                      </a:cubicBezTo>
                      <a:cubicBezTo>
                        <a:pt x="80" y="41"/>
                        <a:pt x="80" y="41"/>
                        <a:pt x="80" y="41"/>
                      </a:cubicBezTo>
                      <a:cubicBezTo>
                        <a:pt x="81" y="41"/>
                        <a:pt x="81" y="41"/>
                        <a:pt x="81" y="41"/>
                      </a:cubicBezTo>
                      <a:cubicBezTo>
                        <a:pt x="81" y="41"/>
                        <a:pt x="81" y="41"/>
                        <a:pt x="81" y="41"/>
                      </a:cubicBezTo>
                      <a:cubicBezTo>
                        <a:pt x="82" y="41"/>
                        <a:pt x="82" y="41"/>
                        <a:pt x="82" y="41"/>
                      </a:cubicBezTo>
                      <a:cubicBezTo>
                        <a:pt x="81" y="40"/>
                        <a:pt x="81" y="40"/>
                        <a:pt x="81" y="40"/>
                      </a:cubicBezTo>
                      <a:cubicBezTo>
                        <a:pt x="81" y="40"/>
                        <a:pt x="81" y="40"/>
                        <a:pt x="81" y="40"/>
                      </a:cubicBezTo>
                      <a:cubicBezTo>
                        <a:pt x="81" y="40"/>
                        <a:pt x="81" y="40"/>
                        <a:pt x="81" y="40"/>
                      </a:cubicBezTo>
                      <a:cubicBezTo>
                        <a:pt x="81" y="39"/>
                        <a:pt x="81" y="39"/>
                        <a:pt x="81" y="39"/>
                      </a:cubicBezTo>
                      <a:cubicBezTo>
                        <a:pt x="81" y="39"/>
                        <a:pt x="81" y="39"/>
                        <a:pt x="81" y="39"/>
                      </a:cubicBezTo>
                      <a:cubicBezTo>
                        <a:pt x="81" y="39"/>
                        <a:pt x="81" y="39"/>
                        <a:pt x="81" y="39"/>
                      </a:cubicBezTo>
                      <a:cubicBezTo>
                        <a:pt x="81" y="39"/>
                        <a:pt x="81" y="39"/>
                        <a:pt x="81" y="39"/>
                      </a:cubicBezTo>
                      <a:cubicBezTo>
                        <a:pt x="81" y="39"/>
                        <a:pt x="81" y="39"/>
                        <a:pt x="81" y="39"/>
                      </a:cubicBezTo>
                      <a:cubicBezTo>
                        <a:pt x="81" y="38"/>
                        <a:pt x="81" y="38"/>
                        <a:pt x="81" y="38"/>
                      </a:cubicBezTo>
                      <a:cubicBezTo>
                        <a:pt x="81" y="38"/>
                        <a:pt x="81" y="38"/>
                        <a:pt x="81" y="38"/>
                      </a:cubicBezTo>
                      <a:cubicBezTo>
                        <a:pt x="81" y="38"/>
                        <a:pt x="81" y="38"/>
                        <a:pt x="81" y="38"/>
                      </a:cubicBezTo>
                      <a:cubicBezTo>
                        <a:pt x="81" y="37"/>
                        <a:pt x="81" y="37"/>
                        <a:pt x="81" y="37"/>
                      </a:cubicBezTo>
                      <a:cubicBezTo>
                        <a:pt x="82" y="37"/>
                        <a:pt x="82" y="37"/>
                        <a:pt x="82" y="37"/>
                      </a:cubicBezTo>
                      <a:cubicBezTo>
                        <a:pt x="82" y="37"/>
                        <a:pt x="82" y="37"/>
                        <a:pt x="82" y="37"/>
                      </a:cubicBezTo>
                      <a:cubicBezTo>
                        <a:pt x="83" y="37"/>
                        <a:pt x="83" y="37"/>
                        <a:pt x="83" y="37"/>
                      </a:cubicBezTo>
                      <a:cubicBezTo>
                        <a:pt x="83" y="37"/>
                        <a:pt x="83" y="37"/>
                        <a:pt x="83" y="37"/>
                      </a:cubicBezTo>
                      <a:cubicBezTo>
                        <a:pt x="83" y="37"/>
                        <a:pt x="83" y="37"/>
                        <a:pt x="83" y="37"/>
                      </a:cubicBezTo>
                      <a:cubicBezTo>
                        <a:pt x="83" y="37"/>
                        <a:pt x="83" y="37"/>
                        <a:pt x="83" y="37"/>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5" y="38"/>
                        <a:pt x="85" y="38"/>
                        <a:pt x="85" y="38"/>
                      </a:cubicBezTo>
                      <a:cubicBezTo>
                        <a:pt x="85" y="37"/>
                        <a:pt x="85" y="37"/>
                        <a:pt x="85" y="37"/>
                      </a:cubicBezTo>
                      <a:cubicBezTo>
                        <a:pt x="85" y="37"/>
                        <a:pt x="85" y="37"/>
                        <a:pt x="85" y="37"/>
                      </a:cubicBezTo>
                      <a:cubicBezTo>
                        <a:pt x="85" y="37"/>
                        <a:pt x="85" y="37"/>
                        <a:pt x="85" y="37"/>
                      </a:cubicBezTo>
                      <a:cubicBezTo>
                        <a:pt x="86" y="37"/>
                        <a:pt x="86" y="37"/>
                        <a:pt x="86" y="37"/>
                      </a:cubicBezTo>
                      <a:cubicBezTo>
                        <a:pt x="86" y="38"/>
                        <a:pt x="86" y="38"/>
                        <a:pt x="86" y="38"/>
                      </a:cubicBezTo>
                      <a:cubicBezTo>
                        <a:pt x="86" y="37"/>
                        <a:pt x="86" y="37"/>
                        <a:pt x="86" y="37"/>
                      </a:cubicBezTo>
                      <a:cubicBezTo>
                        <a:pt x="86" y="37"/>
                        <a:pt x="86" y="37"/>
                        <a:pt x="86" y="37"/>
                      </a:cubicBezTo>
                      <a:cubicBezTo>
                        <a:pt x="86" y="37"/>
                        <a:pt x="86" y="37"/>
                        <a:pt x="86" y="37"/>
                      </a:cubicBezTo>
                      <a:cubicBezTo>
                        <a:pt x="86" y="37"/>
                        <a:pt x="86" y="37"/>
                        <a:pt x="86" y="37"/>
                      </a:cubicBezTo>
                      <a:cubicBezTo>
                        <a:pt x="87" y="37"/>
                        <a:pt x="87" y="37"/>
                        <a:pt x="87" y="37"/>
                      </a:cubicBezTo>
                      <a:cubicBezTo>
                        <a:pt x="87" y="37"/>
                        <a:pt x="87" y="37"/>
                        <a:pt x="87" y="37"/>
                      </a:cubicBezTo>
                      <a:cubicBezTo>
                        <a:pt x="87" y="37"/>
                        <a:pt x="87" y="37"/>
                        <a:pt x="87" y="37"/>
                      </a:cubicBezTo>
                      <a:cubicBezTo>
                        <a:pt x="88" y="37"/>
                        <a:pt x="88" y="37"/>
                        <a:pt x="88" y="37"/>
                      </a:cubicBezTo>
                      <a:cubicBezTo>
                        <a:pt x="91" y="37"/>
                        <a:pt x="91" y="37"/>
                        <a:pt x="91" y="37"/>
                      </a:cubicBezTo>
                      <a:cubicBezTo>
                        <a:pt x="91" y="37"/>
                        <a:pt x="91" y="37"/>
                        <a:pt x="91" y="37"/>
                      </a:cubicBezTo>
                      <a:cubicBezTo>
                        <a:pt x="91" y="37"/>
                        <a:pt x="91" y="37"/>
                        <a:pt x="91" y="37"/>
                      </a:cubicBezTo>
                      <a:cubicBezTo>
                        <a:pt x="91" y="37"/>
                        <a:pt x="91" y="37"/>
                        <a:pt x="91" y="37"/>
                      </a:cubicBezTo>
                      <a:cubicBezTo>
                        <a:pt x="91" y="37"/>
                        <a:pt x="91" y="37"/>
                        <a:pt x="91" y="37"/>
                      </a:cubicBezTo>
                      <a:cubicBezTo>
                        <a:pt x="92" y="37"/>
                        <a:pt x="92" y="37"/>
                        <a:pt x="92" y="37"/>
                      </a:cubicBezTo>
                      <a:cubicBezTo>
                        <a:pt x="92" y="37"/>
                        <a:pt x="92" y="37"/>
                        <a:pt x="92" y="37"/>
                      </a:cubicBezTo>
                      <a:cubicBezTo>
                        <a:pt x="92" y="37"/>
                        <a:pt x="92" y="37"/>
                        <a:pt x="92" y="37"/>
                      </a:cubicBezTo>
                      <a:cubicBezTo>
                        <a:pt x="92" y="37"/>
                        <a:pt x="92" y="37"/>
                        <a:pt x="92" y="37"/>
                      </a:cubicBezTo>
                      <a:cubicBezTo>
                        <a:pt x="92" y="37"/>
                        <a:pt x="92" y="37"/>
                        <a:pt x="92" y="37"/>
                      </a:cubicBezTo>
                      <a:cubicBezTo>
                        <a:pt x="93" y="36"/>
                        <a:pt x="93" y="36"/>
                        <a:pt x="93" y="36"/>
                      </a:cubicBezTo>
                      <a:cubicBezTo>
                        <a:pt x="92" y="36"/>
                        <a:pt x="92" y="36"/>
                        <a:pt x="92" y="36"/>
                      </a:cubicBezTo>
                      <a:cubicBezTo>
                        <a:pt x="92" y="36"/>
                        <a:pt x="92" y="36"/>
                        <a:pt x="92" y="36"/>
                      </a:cubicBezTo>
                      <a:cubicBezTo>
                        <a:pt x="92" y="36"/>
                        <a:pt x="92" y="36"/>
                        <a:pt x="92" y="36"/>
                      </a:cubicBezTo>
                      <a:cubicBezTo>
                        <a:pt x="92" y="36"/>
                        <a:pt x="92" y="36"/>
                        <a:pt x="92" y="36"/>
                      </a:cubicBezTo>
                      <a:cubicBezTo>
                        <a:pt x="91" y="36"/>
                        <a:pt x="91" y="36"/>
                        <a:pt x="91" y="36"/>
                      </a:cubicBezTo>
                      <a:cubicBezTo>
                        <a:pt x="91" y="36"/>
                        <a:pt x="91" y="36"/>
                        <a:pt x="91" y="36"/>
                      </a:cubicBezTo>
                      <a:cubicBezTo>
                        <a:pt x="91" y="36"/>
                        <a:pt x="91" y="36"/>
                        <a:pt x="91" y="36"/>
                      </a:cubicBezTo>
                      <a:cubicBezTo>
                        <a:pt x="91" y="35"/>
                        <a:pt x="91" y="35"/>
                        <a:pt x="91" y="35"/>
                      </a:cubicBezTo>
                      <a:cubicBezTo>
                        <a:pt x="90" y="35"/>
                        <a:pt x="90" y="35"/>
                        <a:pt x="90" y="35"/>
                      </a:cubicBezTo>
                      <a:cubicBezTo>
                        <a:pt x="90" y="35"/>
                        <a:pt x="90" y="35"/>
                        <a:pt x="90" y="35"/>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89" y="34"/>
                        <a:pt x="89" y="34"/>
                        <a:pt x="89" y="34"/>
                      </a:cubicBezTo>
                      <a:cubicBezTo>
                        <a:pt x="89" y="34"/>
                        <a:pt x="89" y="34"/>
                        <a:pt x="89" y="34"/>
                      </a:cubicBezTo>
                      <a:cubicBezTo>
                        <a:pt x="89" y="34"/>
                        <a:pt x="89" y="34"/>
                        <a:pt x="89" y="34"/>
                      </a:cubicBezTo>
                      <a:cubicBezTo>
                        <a:pt x="89" y="34"/>
                        <a:pt x="89" y="34"/>
                        <a:pt x="89" y="34"/>
                      </a:cubicBezTo>
                      <a:cubicBezTo>
                        <a:pt x="89" y="33"/>
                        <a:pt x="89" y="33"/>
                        <a:pt x="89" y="33"/>
                      </a:cubicBezTo>
                      <a:cubicBezTo>
                        <a:pt x="89" y="33"/>
                        <a:pt x="89" y="33"/>
                        <a:pt x="89" y="33"/>
                      </a:cubicBezTo>
                      <a:cubicBezTo>
                        <a:pt x="88" y="33"/>
                        <a:pt x="88" y="33"/>
                        <a:pt x="88" y="33"/>
                      </a:cubicBezTo>
                      <a:cubicBezTo>
                        <a:pt x="88" y="33"/>
                        <a:pt x="88" y="33"/>
                        <a:pt x="88" y="33"/>
                      </a:cubicBezTo>
                      <a:cubicBezTo>
                        <a:pt x="88" y="33"/>
                        <a:pt x="88" y="33"/>
                        <a:pt x="88" y="33"/>
                      </a:cubicBezTo>
                      <a:cubicBezTo>
                        <a:pt x="88" y="34"/>
                        <a:pt x="88" y="34"/>
                        <a:pt x="88" y="34"/>
                      </a:cubicBezTo>
                      <a:cubicBezTo>
                        <a:pt x="87" y="33"/>
                        <a:pt x="87" y="33"/>
                        <a:pt x="87" y="33"/>
                      </a:cubicBezTo>
                      <a:cubicBezTo>
                        <a:pt x="87" y="33"/>
                        <a:pt x="87" y="33"/>
                        <a:pt x="87" y="33"/>
                      </a:cubicBezTo>
                      <a:cubicBezTo>
                        <a:pt x="87" y="33"/>
                        <a:pt x="87" y="33"/>
                        <a:pt x="87" y="33"/>
                      </a:cubicBezTo>
                      <a:cubicBezTo>
                        <a:pt x="87" y="33"/>
                        <a:pt x="87" y="33"/>
                        <a:pt x="87" y="33"/>
                      </a:cubicBezTo>
                      <a:cubicBezTo>
                        <a:pt x="87" y="32"/>
                        <a:pt x="87" y="32"/>
                        <a:pt x="87" y="32"/>
                      </a:cubicBezTo>
                      <a:cubicBezTo>
                        <a:pt x="88" y="32"/>
                        <a:pt x="88" y="32"/>
                        <a:pt x="88" y="32"/>
                      </a:cubicBezTo>
                      <a:cubicBezTo>
                        <a:pt x="88" y="32"/>
                        <a:pt x="88" y="32"/>
                        <a:pt x="88" y="32"/>
                      </a:cubicBezTo>
                      <a:cubicBezTo>
                        <a:pt x="87" y="31"/>
                        <a:pt x="87" y="31"/>
                        <a:pt x="87" y="31"/>
                      </a:cubicBezTo>
                      <a:cubicBezTo>
                        <a:pt x="87" y="31"/>
                        <a:pt x="87" y="31"/>
                        <a:pt x="87" y="31"/>
                      </a:cubicBezTo>
                      <a:cubicBezTo>
                        <a:pt x="87" y="30"/>
                        <a:pt x="87" y="30"/>
                        <a:pt x="87"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9" y="30"/>
                        <a:pt x="89" y="30"/>
                        <a:pt x="89" y="30"/>
                      </a:cubicBezTo>
                      <a:cubicBezTo>
                        <a:pt x="89" y="30"/>
                        <a:pt x="89" y="30"/>
                        <a:pt x="89" y="30"/>
                      </a:cubicBezTo>
                      <a:cubicBezTo>
                        <a:pt x="88" y="29"/>
                        <a:pt x="88" y="29"/>
                        <a:pt x="88" y="29"/>
                      </a:cubicBezTo>
                      <a:cubicBezTo>
                        <a:pt x="88" y="29"/>
                        <a:pt x="88" y="29"/>
                        <a:pt x="88" y="29"/>
                      </a:cubicBezTo>
                      <a:cubicBezTo>
                        <a:pt x="88" y="28"/>
                        <a:pt x="88" y="28"/>
                        <a:pt x="88" y="28"/>
                      </a:cubicBezTo>
                      <a:cubicBezTo>
                        <a:pt x="88" y="26"/>
                        <a:pt x="88" y="26"/>
                        <a:pt x="88" y="26"/>
                      </a:cubicBezTo>
                      <a:cubicBezTo>
                        <a:pt x="87" y="26"/>
                        <a:pt x="87" y="26"/>
                        <a:pt x="87" y="26"/>
                      </a:cubicBezTo>
                      <a:cubicBezTo>
                        <a:pt x="87" y="26"/>
                        <a:pt x="87" y="26"/>
                        <a:pt x="87" y="26"/>
                      </a:cubicBezTo>
                      <a:cubicBezTo>
                        <a:pt x="86" y="27"/>
                        <a:pt x="86" y="27"/>
                        <a:pt x="86" y="27"/>
                      </a:cubicBezTo>
                      <a:cubicBezTo>
                        <a:pt x="85" y="27"/>
                        <a:pt x="85" y="27"/>
                        <a:pt x="85" y="27"/>
                      </a:cubicBezTo>
                      <a:cubicBezTo>
                        <a:pt x="85" y="27"/>
                        <a:pt x="85" y="27"/>
                        <a:pt x="85" y="27"/>
                      </a:cubicBezTo>
                      <a:cubicBezTo>
                        <a:pt x="84" y="27"/>
                        <a:pt x="84" y="27"/>
                        <a:pt x="84" y="27"/>
                      </a:cubicBezTo>
                      <a:cubicBezTo>
                        <a:pt x="84" y="27"/>
                        <a:pt x="84" y="27"/>
                        <a:pt x="84" y="27"/>
                      </a:cubicBezTo>
                      <a:cubicBezTo>
                        <a:pt x="83" y="28"/>
                        <a:pt x="83" y="28"/>
                        <a:pt x="83" y="28"/>
                      </a:cubicBezTo>
                      <a:cubicBezTo>
                        <a:pt x="83" y="28"/>
                        <a:pt x="83" y="28"/>
                        <a:pt x="83" y="28"/>
                      </a:cubicBezTo>
                      <a:cubicBezTo>
                        <a:pt x="83" y="28"/>
                        <a:pt x="83" y="28"/>
                        <a:pt x="83" y="28"/>
                      </a:cubicBezTo>
                      <a:cubicBezTo>
                        <a:pt x="83" y="28"/>
                        <a:pt x="83" y="28"/>
                        <a:pt x="83" y="28"/>
                      </a:cubicBezTo>
                      <a:cubicBezTo>
                        <a:pt x="83" y="29"/>
                        <a:pt x="83" y="29"/>
                        <a:pt x="83" y="29"/>
                      </a:cubicBezTo>
                      <a:cubicBezTo>
                        <a:pt x="82" y="29"/>
                        <a:pt x="82" y="29"/>
                        <a:pt x="82" y="29"/>
                      </a:cubicBezTo>
                      <a:cubicBezTo>
                        <a:pt x="82" y="29"/>
                        <a:pt x="82" y="29"/>
                        <a:pt x="82" y="29"/>
                      </a:cubicBezTo>
                      <a:cubicBezTo>
                        <a:pt x="81" y="29"/>
                        <a:pt x="81" y="29"/>
                        <a:pt x="81" y="29"/>
                      </a:cubicBezTo>
                      <a:cubicBezTo>
                        <a:pt x="81" y="29"/>
                        <a:pt x="81" y="29"/>
                        <a:pt x="81" y="29"/>
                      </a:cubicBezTo>
                      <a:cubicBezTo>
                        <a:pt x="81" y="28"/>
                        <a:pt x="81" y="28"/>
                        <a:pt x="81" y="28"/>
                      </a:cubicBezTo>
                      <a:cubicBezTo>
                        <a:pt x="80" y="28"/>
                        <a:pt x="80" y="28"/>
                        <a:pt x="80" y="28"/>
                      </a:cubicBezTo>
                      <a:cubicBezTo>
                        <a:pt x="80" y="28"/>
                        <a:pt x="80" y="28"/>
                        <a:pt x="80" y="28"/>
                      </a:cubicBezTo>
                      <a:cubicBezTo>
                        <a:pt x="80" y="28"/>
                        <a:pt x="80" y="28"/>
                        <a:pt x="80" y="28"/>
                      </a:cubicBezTo>
                      <a:cubicBezTo>
                        <a:pt x="79" y="29"/>
                        <a:pt x="79" y="29"/>
                        <a:pt x="79" y="29"/>
                      </a:cubicBezTo>
                      <a:cubicBezTo>
                        <a:pt x="79" y="29"/>
                        <a:pt x="79" y="29"/>
                        <a:pt x="79" y="29"/>
                      </a:cubicBezTo>
                      <a:cubicBezTo>
                        <a:pt x="78" y="29"/>
                        <a:pt x="78" y="29"/>
                        <a:pt x="78" y="29"/>
                      </a:cubicBezTo>
                      <a:cubicBezTo>
                        <a:pt x="78" y="29"/>
                        <a:pt x="78" y="29"/>
                        <a:pt x="78" y="29"/>
                      </a:cubicBezTo>
                      <a:cubicBezTo>
                        <a:pt x="78" y="29"/>
                        <a:pt x="78" y="29"/>
                        <a:pt x="78" y="29"/>
                      </a:cubicBezTo>
                      <a:cubicBezTo>
                        <a:pt x="77" y="29"/>
                        <a:pt x="77" y="29"/>
                        <a:pt x="77" y="29"/>
                      </a:cubicBezTo>
                      <a:cubicBezTo>
                        <a:pt x="77" y="29"/>
                        <a:pt x="77" y="29"/>
                        <a:pt x="77" y="29"/>
                      </a:cubicBezTo>
                      <a:cubicBezTo>
                        <a:pt x="77" y="28"/>
                        <a:pt x="77" y="28"/>
                        <a:pt x="77" y="28"/>
                      </a:cubicBezTo>
                      <a:cubicBezTo>
                        <a:pt x="76" y="28"/>
                        <a:pt x="76" y="28"/>
                        <a:pt x="76" y="28"/>
                      </a:cubicBezTo>
                      <a:cubicBezTo>
                        <a:pt x="76" y="28"/>
                        <a:pt x="76" y="28"/>
                        <a:pt x="76" y="28"/>
                      </a:cubicBezTo>
                      <a:cubicBezTo>
                        <a:pt x="76" y="29"/>
                        <a:pt x="76" y="29"/>
                        <a:pt x="76" y="29"/>
                      </a:cubicBezTo>
                      <a:cubicBezTo>
                        <a:pt x="76" y="29"/>
                        <a:pt x="76" y="29"/>
                        <a:pt x="76" y="29"/>
                      </a:cubicBezTo>
                      <a:cubicBezTo>
                        <a:pt x="75" y="29"/>
                        <a:pt x="75" y="29"/>
                        <a:pt x="75" y="29"/>
                      </a:cubicBezTo>
                      <a:cubicBezTo>
                        <a:pt x="75" y="29"/>
                        <a:pt x="75" y="29"/>
                        <a:pt x="75" y="29"/>
                      </a:cubicBezTo>
                      <a:cubicBezTo>
                        <a:pt x="75" y="28"/>
                        <a:pt x="75" y="28"/>
                        <a:pt x="75" y="28"/>
                      </a:cubicBezTo>
                      <a:cubicBezTo>
                        <a:pt x="75" y="28"/>
                        <a:pt x="75" y="28"/>
                        <a:pt x="75" y="28"/>
                      </a:cubicBezTo>
                      <a:cubicBezTo>
                        <a:pt x="75" y="28"/>
                        <a:pt x="75" y="28"/>
                        <a:pt x="75" y="28"/>
                      </a:cubicBezTo>
                      <a:cubicBezTo>
                        <a:pt x="75" y="27"/>
                        <a:pt x="75" y="27"/>
                        <a:pt x="75" y="27"/>
                      </a:cubicBezTo>
                      <a:cubicBezTo>
                        <a:pt x="75" y="27"/>
                        <a:pt x="75" y="27"/>
                        <a:pt x="75" y="27"/>
                      </a:cubicBezTo>
                      <a:cubicBezTo>
                        <a:pt x="75" y="24"/>
                        <a:pt x="75" y="24"/>
                        <a:pt x="75" y="24"/>
                      </a:cubicBezTo>
                      <a:cubicBezTo>
                        <a:pt x="75" y="24"/>
                        <a:pt x="75" y="24"/>
                        <a:pt x="75" y="24"/>
                      </a:cubicBezTo>
                      <a:cubicBezTo>
                        <a:pt x="75" y="24"/>
                        <a:pt x="75" y="24"/>
                        <a:pt x="75" y="24"/>
                      </a:cubicBezTo>
                      <a:cubicBezTo>
                        <a:pt x="75" y="23"/>
                        <a:pt x="75" y="23"/>
                        <a:pt x="75" y="23"/>
                      </a:cubicBezTo>
                      <a:cubicBezTo>
                        <a:pt x="76" y="23"/>
                        <a:pt x="76" y="23"/>
                        <a:pt x="76" y="23"/>
                      </a:cubicBezTo>
                      <a:cubicBezTo>
                        <a:pt x="76" y="23"/>
                        <a:pt x="76" y="23"/>
                        <a:pt x="76" y="23"/>
                      </a:cubicBezTo>
                      <a:cubicBezTo>
                        <a:pt x="75" y="23"/>
                        <a:pt x="75" y="23"/>
                        <a:pt x="75" y="23"/>
                      </a:cubicBezTo>
                      <a:cubicBezTo>
                        <a:pt x="75" y="23"/>
                        <a:pt x="75" y="23"/>
                        <a:pt x="75" y="23"/>
                      </a:cubicBezTo>
                      <a:cubicBezTo>
                        <a:pt x="74" y="23"/>
                        <a:pt x="74" y="23"/>
                        <a:pt x="74" y="23"/>
                      </a:cubicBezTo>
                      <a:cubicBezTo>
                        <a:pt x="73" y="23"/>
                        <a:pt x="73" y="23"/>
                        <a:pt x="73" y="23"/>
                      </a:cubicBezTo>
                      <a:cubicBezTo>
                        <a:pt x="72" y="23"/>
                        <a:pt x="72" y="23"/>
                        <a:pt x="72" y="23"/>
                      </a:cubicBezTo>
                      <a:cubicBezTo>
                        <a:pt x="71" y="24"/>
                        <a:pt x="71" y="24"/>
                        <a:pt x="71" y="24"/>
                      </a:cubicBezTo>
                      <a:cubicBezTo>
                        <a:pt x="69" y="26"/>
                        <a:pt x="69" y="26"/>
                        <a:pt x="69" y="26"/>
                      </a:cubicBezTo>
                      <a:cubicBezTo>
                        <a:pt x="68" y="26"/>
                        <a:pt x="68" y="26"/>
                        <a:pt x="68" y="26"/>
                      </a:cubicBezTo>
                      <a:cubicBezTo>
                        <a:pt x="63" y="26"/>
                        <a:pt x="63" y="26"/>
                        <a:pt x="63" y="26"/>
                      </a:cubicBezTo>
                      <a:cubicBezTo>
                        <a:pt x="63" y="26"/>
                        <a:pt x="63" y="26"/>
                        <a:pt x="63" y="26"/>
                      </a:cubicBezTo>
                      <a:cubicBezTo>
                        <a:pt x="63" y="26"/>
                        <a:pt x="63" y="26"/>
                        <a:pt x="63" y="26"/>
                      </a:cubicBezTo>
                      <a:cubicBezTo>
                        <a:pt x="62" y="26"/>
                        <a:pt x="62" y="26"/>
                        <a:pt x="62" y="26"/>
                      </a:cubicBezTo>
                      <a:cubicBezTo>
                        <a:pt x="60" y="27"/>
                        <a:pt x="60" y="27"/>
                        <a:pt x="60" y="27"/>
                      </a:cubicBezTo>
                      <a:cubicBezTo>
                        <a:pt x="60" y="27"/>
                        <a:pt x="60" y="27"/>
                        <a:pt x="60" y="27"/>
                      </a:cubicBezTo>
                      <a:cubicBezTo>
                        <a:pt x="59" y="27"/>
                        <a:pt x="59" y="27"/>
                        <a:pt x="59" y="27"/>
                      </a:cubicBezTo>
                      <a:cubicBezTo>
                        <a:pt x="58" y="28"/>
                        <a:pt x="58" y="28"/>
                        <a:pt x="58" y="28"/>
                      </a:cubicBezTo>
                      <a:cubicBezTo>
                        <a:pt x="56" y="29"/>
                        <a:pt x="56" y="29"/>
                        <a:pt x="56" y="29"/>
                      </a:cubicBezTo>
                      <a:cubicBezTo>
                        <a:pt x="56" y="30"/>
                        <a:pt x="56" y="30"/>
                        <a:pt x="56" y="30"/>
                      </a:cubicBezTo>
                      <a:cubicBezTo>
                        <a:pt x="55" y="30"/>
                        <a:pt x="55" y="30"/>
                        <a:pt x="55" y="30"/>
                      </a:cubicBezTo>
                      <a:cubicBezTo>
                        <a:pt x="55" y="30"/>
                        <a:pt x="55" y="30"/>
                        <a:pt x="55" y="30"/>
                      </a:cubicBezTo>
                      <a:cubicBezTo>
                        <a:pt x="54" y="31"/>
                        <a:pt x="54" y="31"/>
                        <a:pt x="54" y="31"/>
                      </a:cubicBezTo>
                      <a:cubicBezTo>
                        <a:pt x="54" y="31"/>
                        <a:pt x="54" y="31"/>
                        <a:pt x="54" y="31"/>
                      </a:cubicBezTo>
                      <a:cubicBezTo>
                        <a:pt x="54" y="32"/>
                        <a:pt x="54" y="32"/>
                        <a:pt x="54" y="32"/>
                      </a:cubicBezTo>
                      <a:cubicBezTo>
                        <a:pt x="53" y="33"/>
                        <a:pt x="53" y="33"/>
                        <a:pt x="53" y="33"/>
                      </a:cubicBezTo>
                      <a:cubicBezTo>
                        <a:pt x="53" y="33"/>
                        <a:pt x="53" y="33"/>
                        <a:pt x="53" y="33"/>
                      </a:cubicBezTo>
                      <a:cubicBezTo>
                        <a:pt x="53" y="33"/>
                        <a:pt x="53" y="33"/>
                        <a:pt x="53" y="33"/>
                      </a:cubicBezTo>
                      <a:cubicBezTo>
                        <a:pt x="53" y="32"/>
                        <a:pt x="53" y="32"/>
                        <a:pt x="53" y="32"/>
                      </a:cubicBezTo>
                      <a:cubicBezTo>
                        <a:pt x="53" y="32"/>
                        <a:pt x="53" y="32"/>
                        <a:pt x="53" y="32"/>
                      </a:cubicBezTo>
                      <a:cubicBezTo>
                        <a:pt x="53" y="32"/>
                        <a:pt x="53" y="32"/>
                        <a:pt x="53" y="32"/>
                      </a:cubicBezTo>
                      <a:cubicBezTo>
                        <a:pt x="52" y="32"/>
                        <a:pt x="52" y="32"/>
                        <a:pt x="52" y="32"/>
                      </a:cubicBezTo>
                      <a:cubicBezTo>
                        <a:pt x="52" y="32"/>
                        <a:pt x="52" y="32"/>
                        <a:pt x="52" y="32"/>
                      </a:cubicBezTo>
                      <a:cubicBezTo>
                        <a:pt x="52" y="32"/>
                        <a:pt x="52" y="32"/>
                        <a:pt x="52" y="32"/>
                      </a:cubicBezTo>
                      <a:cubicBezTo>
                        <a:pt x="51" y="32"/>
                        <a:pt x="51" y="32"/>
                        <a:pt x="51" y="32"/>
                      </a:cubicBezTo>
                      <a:cubicBezTo>
                        <a:pt x="51" y="32"/>
                        <a:pt x="51" y="32"/>
                        <a:pt x="51" y="32"/>
                      </a:cubicBezTo>
                      <a:cubicBezTo>
                        <a:pt x="51" y="32"/>
                        <a:pt x="51" y="32"/>
                        <a:pt x="51" y="32"/>
                      </a:cubicBezTo>
                      <a:cubicBezTo>
                        <a:pt x="50" y="33"/>
                        <a:pt x="50" y="33"/>
                        <a:pt x="50" y="33"/>
                      </a:cubicBezTo>
                      <a:cubicBezTo>
                        <a:pt x="50" y="33"/>
                        <a:pt x="50" y="33"/>
                        <a:pt x="50" y="33"/>
                      </a:cubicBezTo>
                      <a:cubicBezTo>
                        <a:pt x="50" y="33"/>
                        <a:pt x="50" y="33"/>
                        <a:pt x="50" y="33"/>
                      </a:cubicBezTo>
                      <a:cubicBezTo>
                        <a:pt x="50" y="32"/>
                        <a:pt x="50" y="32"/>
                        <a:pt x="50" y="32"/>
                      </a:cubicBezTo>
                      <a:cubicBezTo>
                        <a:pt x="49" y="32"/>
                        <a:pt x="49" y="32"/>
                        <a:pt x="49" y="32"/>
                      </a:cubicBezTo>
                      <a:cubicBezTo>
                        <a:pt x="49" y="32"/>
                        <a:pt x="49" y="32"/>
                        <a:pt x="49" y="32"/>
                      </a:cubicBezTo>
                      <a:cubicBezTo>
                        <a:pt x="49" y="32"/>
                        <a:pt x="49" y="32"/>
                        <a:pt x="49" y="32"/>
                      </a:cubicBezTo>
                      <a:cubicBezTo>
                        <a:pt x="49" y="32"/>
                        <a:pt x="49" y="32"/>
                        <a:pt x="49" y="32"/>
                      </a:cubicBezTo>
                      <a:cubicBezTo>
                        <a:pt x="49" y="32"/>
                        <a:pt x="49" y="32"/>
                        <a:pt x="49" y="32"/>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7" y="31"/>
                        <a:pt x="47" y="31"/>
                        <a:pt x="47" y="31"/>
                      </a:cubicBezTo>
                      <a:cubicBezTo>
                        <a:pt x="47" y="31"/>
                        <a:pt x="47" y="31"/>
                        <a:pt x="47" y="31"/>
                      </a:cubicBezTo>
                      <a:cubicBezTo>
                        <a:pt x="47" y="31"/>
                        <a:pt x="47" y="31"/>
                        <a:pt x="47" y="31"/>
                      </a:cubicBezTo>
                      <a:cubicBezTo>
                        <a:pt x="47" y="31"/>
                        <a:pt x="47" y="31"/>
                        <a:pt x="47" y="31"/>
                      </a:cubicBezTo>
                      <a:cubicBezTo>
                        <a:pt x="47" y="32"/>
                        <a:pt x="47" y="32"/>
                        <a:pt x="47" y="32"/>
                      </a:cubicBezTo>
                      <a:cubicBezTo>
                        <a:pt x="47" y="32"/>
                        <a:pt x="47" y="32"/>
                        <a:pt x="47" y="32"/>
                      </a:cubicBezTo>
                      <a:cubicBezTo>
                        <a:pt x="46" y="32"/>
                        <a:pt x="46" y="32"/>
                        <a:pt x="46" y="32"/>
                      </a:cubicBezTo>
                      <a:cubicBezTo>
                        <a:pt x="46" y="32"/>
                        <a:pt x="46" y="32"/>
                        <a:pt x="46" y="32"/>
                      </a:cubicBezTo>
                      <a:cubicBezTo>
                        <a:pt x="45" y="32"/>
                        <a:pt x="45" y="32"/>
                        <a:pt x="45" y="32"/>
                      </a:cubicBezTo>
                      <a:cubicBezTo>
                        <a:pt x="45" y="32"/>
                        <a:pt x="45" y="32"/>
                        <a:pt x="45" y="32"/>
                      </a:cubicBezTo>
                      <a:cubicBezTo>
                        <a:pt x="43" y="32"/>
                        <a:pt x="43" y="32"/>
                        <a:pt x="43" y="32"/>
                      </a:cubicBezTo>
                      <a:cubicBezTo>
                        <a:pt x="43" y="32"/>
                        <a:pt x="43" y="32"/>
                        <a:pt x="43" y="32"/>
                      </a:cubicBezTo>
                      <a:cubicBezTo>
                        <a:pt x="43" y="32"/>
                        <a:pt x="43" y="32"/>
                        <a:pt x="43" y="32"/>
                      </a:cubicBezTo>
                      <a:cubicBezTo>
                        <a:pt x="42" y="31"/>
                        <a:pt x="42" y="31"/>
                        <a:pt x="42" y="31"/>
                      </a:cubicBezTo>
                      <a:cubicBezTo>
                        <a:pt x="42" y="31"/>
                        <a:pt x="42" y="31"/>
                        <a:pt x="42" y="31"/>
                      </a:cubicBezTo>
                      <a:cubicBezTo>
                        <a:pt x="42" y="31"/>
                        <a:pt x="42" y="31"/>
                        <a:pt x="42" y="31"/>
                      </a:cubicBezTo>
                      <a:cubicBezTo>
                        <a:pt x="41" y="30"/>
                        <a:pt x="41" y="30"/>
                        <a:pt x="41" y="30"/>
                      </a:cubicBezTo>
                      <a:cubicBezTo>
                        <a:pt x="41" y="30"/>
                        <a:pt x="41" y="30"/>
                        <a:pt x="41" y="30"/>
                      </a:cubicBezTo>
                      <a:cubicBezTo>
                        <a:pt x="41" y="30"/>
                        <a:pt x="41" y="30"/>
                        <a:pt x="41" y="30"/>
                      </a:cubicBezTo>
                      <a:cubicBezTo>
                        <a:pt x="41" y="30"/>
                        <a:pt x="41" y="30"/>
                        <a:pt x="41" y="30"/>
                      </a:cubicBezTo>
                      <a:cubicBezTo>
                        <a:pt x="41" y="29"/>
                        <a:pt x="41" y="29"/>
                        <a:pt x="41" y="29"/>
                      </a:cubicBezTo>
                      <a:cubicBezTo>
                        <a:pt x="40" y="29"/>
                        <a:pt x="40" y="29"/>
                        <a:pt x="40" y="29"/>
                      </a:cubicBezTo>
                      <a:cubicBezTo>
                        <a:pt x="40" y="29"/>
                        <a:pt x="40" y="29"/>
                        <a:pt x="40" y="29"/>
                      </a:cubicBezTo>
                      <a:cubicBezTo>
                        <a:pt x="40" y="29"/>
                        <a:pt x="40" y="29"/>
                        <a:pt x="40" y="29"/>
                      </a:cubicBezTo>
                      <a:cubicBezTo>
                        <a:pt x="39" y="28"/>
                        <a:pt x="39" y="28"/>
                        <a:pt x="39" y="28"/>
                      </a:cubicBezTo>
                      <a:cubicBezTo>
                        <a:pt x="39" y="28"/>
                        <a:pt x="39" y="28"/>
                        <a:pt x="39" y="28"/>
                      </a:cubicBezTo>
                      <a:cubicBezTo>
                        <a:pt x="39" y="27"/>
                        <a:pt x="39" y="27"/>
                        <a:pt x="39" y="27"/>
                      </a:cubicBezTo>
                      <a:cubicBezTo>
                        <a:pt x="39" y="27"/>
                        <a:pt x="39" y="27"/>
                        <a:pt x="39" y="27"/>
                      </a:cubicBezTo>
                      <a:cubicBezTo>
                        <a:pt x="38" y="27"/>
                        <a:pt x="38" y="27"/>
                        <a:pt x="38" y="27"/>
                      </a:cubicBezTo>
                      <a:cubicBezTo>
                        <a:pt x="38" y="27"/>
                        <a:pt x="38" y="27"/>
                        <a:pt x="38" y="27"/>
                      </a:cubicBezTo>
                      <a:cubicBezTo>
                        <a:pt x="38" y="27"/>
                        <a:pt x="38" y="27"/>
                        <a:pt x="38" y="27"/>
                      </a:cubicBezTo>
                      <a:cubicBezTo>
                        <a:pt x="38" y="26"/>
                        <a:pt x="38" y="26"/>
                        <a:pt x="38" y="26"/>
                      </a:cubicBezTo>
                      <a:cubicBezTo>
                        <a:pt x="38" y="26"/>
                        <a:pt x="38" y="26"/>
                        <a:pt x="38" y="26"/>
                      </a:cubicBezTo>
                      <a:cubicBezTo>
                        <a:pt x="37" y="26"/>
                        <a:pt x="37" y="26"/>
                        <a:pt x="37" y="26"/>
                      </a:cubicBezTo>
                      <a:cubicBezTo>
                        <a:pt x="37" y="26"/>
                        <a:pt x="37" y="26"/>
                        <a:pt x="37" y="26"/>
                      </a:cubicBezTo>
                      <a:cubicBezTo>
                        <a:pt x="37" y="26"/>
                        <a:pt x="37" y="26"/>
                        <a:pt x="37" y="26"/>
                      </a:cubicBezTo>
                      <a:cubicBezTo>
                        <a:pt x="37" y="26"/>
                        <a:pt x="37" y="26"/>
                        <a:pt x="37" y="26"/>
                      </a:cubicBezTo>
                      <a:cubicBezTo>
                        <a:pt x="37" y="26"/>
                        <a:pt x="37" y="26"/>
                        <a:pt x="37" y="26"/>
                      </a:cubicBezTo>
                      <a:cubicBezTo>
                        <a:pt x="37" y="26"/>
                        <a:pt x="37" y="26"/>
                        <a:pt x="37" y="26"/>
                      </a:cubicBezTo>
                      <a:cubicBezTo>
                        <a:pt x="36" y="26"/>
                        <a:pt x="36" y="26"/>
                        <a:pt x="36" y="26"/>
                      </a:cubicBezTo>
                      <a:cubicBezTo>
                        <a:pt x="36" y="26"/>
                        <a:pt x="36" y="26"/>
                        <a:pt x="36" y="26"/>
                      </a:cubicBezTo>
                      <a:cubicBezTo>
                        <a:pt x="36" y="25"/>
                        <a:pt x="36" y="25"/>
                        <a:pt x="36" y="25"/>
                      </a:cubicBezTo>
                      <a:cubicBezTo>
                        <a:pt x="36" y="25"/>
                        <a:pt x="36" y="25"/>
                        <a:pt x="36" y="25"/>
                      </a:cubicBezTo>
                      <a:cubicBezTo>
                        <a:pt x="35" y="25"/>
                        <a:pt x="35" y="25"/>
                        <a:pt x="35" y="25"/>
                      </a:cubicBezTo>
                      <a:cubicBezTo>
                        <a:pt x="32" y="25"/>
                        <a:pt x="32" y="25"/>
                        <a:pt x="32" y="25"/>
                      </a:cubicBezTo>
                      <a:cubicBezTo>
                        <a:pt x="32" y="25"/>
                        <a:pt x="32" y="25"/>
                        <a:pt x="32" y="25"/>
                      </a:cubicBezTo>
                      <a:cubicBezTo>
                        <a:pt x="30" y="26"/>
                        <a:pt x="30" y="26"/>
                        <a:pt x="30" y="26"/>
                      </a:cubicBezTo>
                      <a:cubicBezTo>
                        <a:pt x="30" y="26"/>
                        <a:pt x="30" y="26"/>
                        <a:pt x="30" y="26"/>
                      </a:cubicBezTo>
                      <a:cubicBezTo>
                        <a:pt x="30" y="26"/>
                        <a:pt x="30" y="26"/>
                        <a:pt x="30" y="26"/>
                      </a:cubicBezTo>
                      <a:cubicBezTo>
                        <a:pt x="30" y="27"/>
                        <a:pt x="30" y="27"/>
                        <a:pt x="30" y="27"/>
                      </a:cubicBezTo>
                      <a:cubicBezTo>
                        <a:pt x="30" y="27"/>
                        <a:pt x="30" y="27"/>
                        <a:pt x="30" y="27"/>
                      </a:cubicBezTo>
                      <a:cubicBezTo>
                        <a:pt x="29" y="27"/>
                        <a:pt x="29" y="27"/>
                        <a:pt x="29" y="27"/>
                      </a:cubicBezTo>
                      <a:cubicBezTo>
                        <a:pt x="29" y="27"/>
                        <a:pt x="29" y="27"/>
                        <a:pt x="29" y="27"/>
                      </a:cubicBezTo>
                      <a:cubicBezTo>
                        <a:pt x="30" y="27"/>
                        <a:pt x="30" y="27"/>
                        <a:pt x="30" y="27"/>
                      </a:cubicBezTo>
                      <a:cubicBezTo>
                        <a:pt x="30" y="26"/>
                        <a:pt x="30" y="26"/>
                        <a:pt x="30" y="26"/>
                      </a:cubicBezTo>
                      <a:cubicBezTo>
                        <a:pt x="30" y="26"/>
                        <a:pt x="30" y="26"/>
                        <a:pt x="30" y="26"/>
                      </a:cubicBezTo>
                      <a:cubicBezTo>
                        <a:pt x="31" y="25"/>
                        <a:pt x="31" y="25"/>
                        <a:pt x="31" y="25"/>
                      </a:cubicBezTo>
                      <a:cubicBezTo>
                        <a:pt x="31" y="25"/>
                        <a:pt x="31" y="25"/>
                        <a:pt x="31" y="25"/>
                      </a:cubicBezTo>
                      <a:cubicBezTo>
                        <a:pt x="31" y="24"/>
                        <a:pt x="31" y="24"/>
                        <a:pt x="31" y="24"/>
                      </a:cubicBezTo>
                      <a:cubicBezTo>
                        <a:pt x="31" y="24"/>
                        <a:pt x="31" y="24"/>
                        <a:pt x="31" y="24"/>
                      </a:cubicBezTo>
                      <a:cubicBezTo>
                        <a:pt x="30" y="25"/>
                        <a:pt x="30" y="25"/>
                        <a:pt x="30" y="25"/>
                      </a:cubicBezTo>
                      <a:cubicBezTo>
                        <a:pt x="30" y="25"/>
                        <a:pt x="30" y="25"/>
                        <a:pt x="30" y="25"/>
                      </a:cubicBezTo>
                      <a:cubicBezTo>
                        <a:pt x="29" y="26"/>
                        <a:pt x="29" y="26"/>
                        <a:pt x="29" y="26"/>
                      </a:cubicBezTo>
                      <a:cubicBezTo>
                        <a:pt x="29" y="26"/>
                        <a:pt x="29" y="26"/>
                        <a:pt x="29" y="26"/>
                      </a:cubicBezTo>
                      <a:cubicBezTo>
                        <a:pt x="29" y="27"/>
                        <a:pt x="29" y="27"/>
                        <a:pt x="29" y="27"/>
                      </a:cubicBezTo>
                      <a:cubicBezTo>
                        <a:pt x="28" y="27"/>
                        <a:pt x="28" y="27"/>
                        <a:pt x="28" y="27"/>
                      </a:cubicBezTo>
                      <a:cubicBezTo>
                        <a:pt x="28" y="27"/>
                        <a:pt x="28" y="27"/>
                        <a:pt x="28" y="27"/>
                      </a:cubicBezTo>
                      <a:cubicBezTo>
                        <a:pt x="28" y="27"/>
                        <a:pt x="28" y="27"/>
                        <a:pt x="28" y="27"/>
                      </a:cubicBezTo>
                      <a:cubicBezTo>
                        <a:pt x="28" y="27"/>
                        <a:pt x="28" y="27"/>
                        <a:pt x="28" y="27"/>
                      </a:cubicBezTo>
                      <a:cubicBezTo>
                        <a:pt x="27" y="28"/>
                        <a:pt x="27" y="28"/>
                        <a:pt x="27" y="28"/>
                      </a:cubicBezTo>
                      <a:cubicBezTo>
                        <a:pt x="27" y="29"/>
                        <a:pt x="27" y="29"/>
                        <a:pt x="27"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6"/>
                        <a:pt x="27" y="26"/>
                        <a:pt x="27" y="26"/>
                      </a:cubicBezTo>
                      <a:cubicBezTo>
                        <a:pt x="27" y="26"/>
                        <a:pt x="27" y="26"/>
                        <a:pt x="27" y="26"/>
                      </a:cubicBezTo>
                      <a:cubicBezTo>
                        <a:pt x="27" y="26"/>
                        <a:pt x="27" y="26"/>
                        <a:pt x="27" y="26"/>
                      </a:cubicBezTo>
                      <a:cubicBezTo>
                        <a:pt x="27" y="25"/>
                        <a:pt x="27" y="25"/>
                        <a:pt x="27" y="25"/>
                      </a:cubicBezTo>
                      <a:cubicBezTo>
                        <a:pt x="27" y="25"/>
                        <a:pt x="27" y="25"/>
                        <a:pt x="27" y="25"/>
                      </a:cubicBezTo>
                      <a:cubicBezTo>
                        <a:pt x="27" y="24"/>
                        <a:pt x="27" y="24"/>
                        <a:pt x="27" y="24"/>
                      </a:cubicBezTo>
                      <a:cubicBezTo>
                        <a:pt x="27" y="24"/>
                        <a:pt x="27" y="24"/>
                        <a:pt x="27" y="24"/>
                      </a:cubicBezTo>
                      <a:cubicBezTo>
                        <a:pt x="26" y="24"/>
                        <a:pt x="26" y="24"/>
                        <a:pt x="26" y="24"/>
                      </a:cubicBezTo>
                      <a:cubicBezTo>
                        <a:pt x="26" y="23"/>
                        <a:pt x="26" y="23"/>
                        <a:pt x="26" y="23"/>
                      </a:cubicBezTo>
                      <a:cubicBezTo>
                        <a:pt x="26" y="23"/>
                        <a:pt x="26" y="23"/>
                        <a:pt x="26" y="23"/>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6" y="22"/>
                        <a:pt x="26" y="22"/>
                        <a:pt x="26" y="22"/>
                      </a:cubicBezTo>
                      <a:cubicBezTo>
                        <a:pt x="25" y="22"/>
                        <a:pt x="25" y="22"/>
                        <a:pt x="25" y="22"/>
                      </a:cubicBezTo>
                      <a:cubicBezTo>
                        <a:pt x="25" y="22"/>
                        <a:pt x="25" y="22"/>
                        <a:pt x="25" y="22"/>
                      </a:cubicBezTo>
                      <a:cubicBezTo>
                        <a:pt x="24" y="22"/>
                        <a:pt x="24" y="22"/>
                        <a:pt x="24" y="22"/>
                      </a:cubicBezTo>
                      <a:cubicBezTo>
                        <a:pt x="24" y="22"/>
                        <a:pt x="24" y="22"/>
                        <a:pt x="24" y="22"/>
                      </a:cubicBezTo>
                      <a:cubicBezTo>
                        <a:pt x="24" y="21"/>
                        <a:pt x="24" y="21"/>
                        <a:pt x="24" y="21"/>
                      </a:cubicBezTo>
                      <a:cubicBezTo>
                        <a:pt x="24" y="21"/>
                        <a:pt x="24" y="21"/>
                        <a:pt x="24" y="21"/>
                      </a:cubicBezTo>
                      <a:cubicBezTo>
                        <a:pt x="24" y="20"/>
                        <a:pt x="24" y="20"/>
                        <a:pt x="24" y="20"/>
                      </a:cubicBezTo>
                      <a:cubicBezTo>
                        <a:pt x="24" y="20"/>
                        <a:pt x="24" y="20"/>
                        <a:pt x="24" y="20"/>
                      </a:cubicBezTo>
                      <a:cubicBezTo>
                        <a:pt x="23" y="20"/>
                        <a:pt x="23" y="20"/>
                        <a:pt x="23" y="20"/>
                      </a:cubicBezTo>
                      <a:cubicBezTo>
                        <a:pt x="23" y="20"/>
                        <a:pt x="23" y="20"/>
                        <a:pt x="23" y="20"/>
                      </a:cubicBezTo>
                      <a:cubicBezTo>
                        <a:pt x="21" y="22"/>
                        <a:pt x="21" y="22"/>
                        <a:pt x="21" y="22"/>
                      </a:cubicBezTo>
                      <a:cubicBezTo>
                        <a:pt x="21" y="23"/>
                        <a:pt x="21" y="23"/>
                        <a:pt x="21" y="23"/>
                      </a:cubicBezTo>
                      <a:cubicBezTo>
                        <a:pt x="21" y="23"/>
                        <a:pt x="21" y="23"/>
                        <a:pt x="21" y="23"/>
                      </a:cubicBezTo>
                      <a:cubicBezTo>
                        <a:pt x="20" y="23"/>
                        <a:pt x="20" y="23"/>
                        <a:pt x="20" y="23"/>
                      </a:cubicBezTo>
                      <a:cubicBezTo>
                        <a:pt x="20" y="23"/>
                        <a:pt x="20" y="23"/>
                        <a:pt x="20" y="23"/>
                      </a:cubicBezTo>
                      <a:cubicBezTo>
                        <a:pt x="20" y="23"/>
                        <a:pt x="20" y="23"/>
                        <a:pt x="20" y="23"/>
                      </a:cubicBezTo>
                      <a:cubicBezTo>
                        <a:pt x="20" y="24"/>
                        <a:pt x="20" y="24"/>
                        <a:pt x="20" y="24"/>
                      </a:cubicBezTo>
                      <a:cubicBezTo>
                        <a:pt x="20" y="25"/>
                        <a:pt x="20" y="25"/>
                        <a:pt x="20" y="25"/>
                      </a:cubicBezTo>
                      <a:cubicBezTo>
                        <a:pt x="19" y="25"/>
                        <a:pt x="19" y="25"/>
                        <a:pt x="19" y="25"/>
                      </a:cubicBezTo>
                      <a:cubicBezTo>
                        <a:pt x="19" y="25"/>
                        <a:pt x="19" y="25"/>
                        <a:pt x="19" y="25"/>
                      </a:cubicBezTo>
                      <a:cubicBezTo>
                        <a:pt x="19" y="25"/>
                        <a:pt x="19" y="25"/>
                        <a:pt x="19" y="25"/>
                      </a:cubicBezTo>
                      <a:cubicBezTo>
                        <a:pt x="18" y="25"/>
                        <a:pt x="18" y="25"/>
                        <a:pt x="18" y="25"/>
                      </a:cubicBezTo>
                      <a:cubicBezTo>
                        <a:pt x="18" y="25"/>
                        <a:pt x="18" y="25"/>
                        <a:pt x="18" y="25"/>
                      </a:cubicBezTo>
                      <a:cubicBezTo>
                        <a:pt x="17" y="25"/>
                        <a:pt x="17" y="25"/>
                        <a:pt x="17" y="25"/>
                      </a:cubicBezTo>
                      <a:cubicBezTo>
                        <a:pt x="17" y="25"/>
                        <a:pt x="17" y="25"/>
                        <a:pt x="17" y="25"/>
                      </a:cubicBezTo>
                      <a:cubicBezTo>
                        <a:pt x="16" y="27"/>
                        <a:pt x="16" y="27"/>
                        <a:pt x="16" y="27"/>
                      </a:cubicBezTo>
                      <a:cubicBezTo>
                        <a:pt x="15" y="28"/>
                        <a:pt x="15" y="28"/>
                        <a:pt x="15" y="28"/>
                      </a:cubicBezTo>
                      <a:cubicBezTo>
                        <a:pt x="14" y="28"/>
                        <a:pt x="14" y="28"/>
                        <a:pt x="14" y="28"/>
                      </a:cubicBezTo>
                      <a:cubicBezTo>
                        <a:pt x="9" y="30"/>
                        <a:pt x="9" y="30"/>
                        <a:pt x="9" y="30"/>
                      </a:cubicBezTo>
                      <a:cubicBezTo>
                        <a:pt x="8" y="30"/>
                        <a:pt x="8" y="30"/>
                        <a:pt x="8" y="30"/>
                      </a:cubicBezTo>
                      <a:cubicBezTo>
                        <a:pt x="6" y="33"/>
                        <a:pt x="6" y="33"/>
                        <a:pt x="6" y="33"/>
                      </a:cubicBezTo>
                      <a:cubicBezTo>
                        <a:pt x="5" y="33"/>
                        <a:pt x="5" y="33"/>
                        <a:pt x="5" y="33"/>
                      </a:cubicBezTo>
                      <a:cubicBezTo>
                        <a:pt x="3" y="34"/>
                        <a:pt x="3" y="34"/>
                        <a:pt x="3" y="34"/>
                      </a:cubicBezTo>
                      <a:cubicBezTo>
                        <a:pt x="2" y="34"/>
                        <a:pt x="2" y="34"/>
                        <a:pt x="2" y="34"/>
                      </a:cubicBezTo>
                      <a:cubicBezTo>
                        <a:pt x="2" y="35"/>
                        <a:pt x="2" y="35"/>
                        <a:pt x="2" y="35"/>
                      </a:cubicBezTo>
                      <a:cubicBezTo>
                        <a:pt x="1" y="35"/>
                        <a:pt x="1" y="35"/>
                        <a:pt x="1" y="35"/>
                      </a:cubicBezTo>
                      <a:cubicBezTo>
                        <a:pt x="1" y="35"/>
                        <a:pt x="1" y="35"/>
                        <a:pt x="1" y="35"/>
                      </a:cubicBezTo>
                      <a:cubicBezTo>
                        <a:pt x="1" y="35"/>
                        <a:pt x="1" y="35"/>
                        <a:pt x="1" y="35"/>
                      </a:cubicBezTo>
                      <a:cubicBezTo>
                        <a:pt x="0" y="35"/>
                        <a:pt x="0" y="35"/>
                        <a:pt x="0" y="35"/>
                      </a:cubicBezTo>
                      <a:cubicBezTo>
                        <a:pt x="0" y="35"/>
                        <a:pt x="0" y="35"/>
                        <a:pt x="0" y="35"/>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3" y="36"/>
                        <a:pt x="3" y="36"/>
                        <a:pt x="3" y="36"/>
                      </a:cubicBezTo>
                      <a:cubicBezTo>
                        <a:pt x="3" y="36"/>
                        <a:pt x="3" y="36"/>
                        <a:pt x="3" y="36"/>
                      </a:cubicBezTo>
                      <a:cubicBezTo>
                        <a:pt x="3" y="36"/>
                        <a:pt x="3" y="36"/>
                        <a:pt x="3" y="36"/>
                      </a:cubicBezTo>
                      <a:cubicBezTo>
                        <a:pt x="3" y="37"/>
                        <a:pt x="3" y="37"/>
                        <a:pt x="3" y="37"/>
                      </a:cubicBezTo>
                      <a:cubicBezTo>
                        <a:pt x="3" y="37"/>
                        <a:pt x="3" y="37"/>
                        <a:pt x="3" y="37"/>
                      </a:cubicBezTo>
                      <a:cubicBezTo>
                        <a:pt x="3" y="37"/>
                        <a:pt x="3" y="37"/>
                        <a:pt x="3" y="37"/>
                      </a:cubicBezTo>
                      <a:cubicBezTo>
                        <a:pt x="3" y="37"/>
                        <a:pt x="3" y="37"/>
                        <a:pt x="3" y="37"/>
                      </a:cubicBezTo>
                      <a:cubicBezTo>
                        <a:pt x="4" y="38"/>
                        <a:pt x="4" y="39"/>
                        <a:pt x="5" y="39"/>
                      </a:cubicBezTo>
                      <a:cubicBezTo>
                        <a:pt x="5" y="40"/>
                        <a:pt x="5" y="40"/>
                        <a:pt x="5" y="40"/>
                      </a:cubicBezTo>
                      <a:cubicBezTo>
                        <a:pt x="5" y="40"/>
                        <a:pt x="5" y="40"/>
                        <a:pt x="5" y="40"/>
                      </a:cubicBezTo>
                      <a:cubicBezTo>
                        <a:pt x="5" y="40"/>
                        <a:pt x="5" y="40"/>
                        <a:pt x="5" y="40"/>
                      </a:cubicBezTo>
                      <a:cubicBezTo>
                        <a:pt x="10" y="41"/>
                        <a:pt x="15" y="42"/>
                        <a:pt x="19" y="42"/>
                      </a:cubicBezTo>
                      <a:cubicBezTo>
                        <a:pt x="21" y="43"/>
                        <a:pt x="22" y="44"/>
                        <a:pt x="23"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6" y="44"/>
                        <a:pt x="26" y="44"/>
                        <a:pt x="26" y="44"/>
                      </a:cubicBezTo>
                      <a:cubicBezTo>
                        <a:pt x="26" y="45"/>
                        <a:pt x="26" y="45"/>
                        <a:pt x="26" y="45"/>
                      </a:cubicBezTo>
                      <a:cubicBezTo>
                        <a:pt x="26" y="45"/>
                        <a:pt x="26" y="45"/>
                        <a:pt x="26" y="45"/>
                      </a:cubicBezTo>
                      <a:cubicBezTo>
                        <a:pt x="27" y="45"/>
                        <a:pt x="27" y="45"/>
                        <a:pt x="27" y="45"/>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9" y="44"/>
                        <a:pt x="29" y="44"/>
                        <a:pt x="29" y="44"/>
                      </a:cubicBezTo>
                      <a:cubicBezTo>
                        <a:pt x="29" y="44"/>
                        <a:pt x="29" y="44"/>
                        <a:pt x="29" y="44"/>
                      </a:cubicBezTo>
                      <a:cubicBezTo>
                        <a:pt x="29" y="44"/>
                        <a:pt x="29" y="44"/>
                        <a:pt x="29" y="44"/>
                      </a:cubicBezTo>
                      <a:cubicBezTo>
                        <a:pt x="29" y="44"/>
                        <a:pt x="29" y="44"/>
                        <a:pt x="29" y="44"/>
                      </a:cubicBezTo>
                      <a:cubicBezTo>
                        <a:pt x="29" y="45"/>
                        <a:pt x="29" y="45"/>
                        <a:pt x="29" y="45"/>
                      </a:cubicBezTo>
                      <a:cubicBezTo>
                        <a:pt x="30" y="45"/>
                        <a:pt x="30" y="45"/>
                        <a:pt x="30" y="45"/>
                      </a:cubicBezTo>
                      <a:cubicBezTo>
                        <a:pt x="30" y="45"/>
                        <a:pt x="30" y="45"/>
                        <a:pt x="30" y="45"/>
                      </a:cubicBezTo>
                      <a:cubicBezTo>
                        <a:pt x="30" y="44"/>
                        <a:pt x="30" y="44"/>
                        <a:pt x="30" y="44"/>
                      </a:cubicBezTo>
                      <a:cubicBezTo>
                        <a:pt x="30" y="44"/>
                        <a:pt x="30" y="44"/>
                        <a:pt x="30" y="44"/>
                      </a:cubicBezTo>
                      <a:cubicBezTo>
                        <a:pt x="30" y="44"/>
                        <a:pt x="30" y="44"/>
                        <a:pt x="30" y="44"/>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4" y="45"/>
                        <a:pt x="34" y="45"/>
                        <a:pt x="34" y="45"/>
                      </a:cubicBezTo>
                      <a:cubicBezTo>
                        <a:pt x="34" y="45"/>
                        <a:pt x="34" y="45"/>
                        <a:pt x="34" y="45"/>
                      </a:cubicBezTo>
                      <a:cubicBezTo>
                        <a:pt x="34" y="45"/>
                        <a:pt x="34" y="45"/>
                        <a:pt x="34" y="45"/>
                      </a:cubicBezTo>
                      <a:cubicBezTo>
                        <a:pt x="34" y="46"/>
                        <a:pt x="34" y="46"/>
                        <a:pt x="34" y="46"/>
                      </a:cubicBezTo>
                      <a:cubicBezTo>
                        <a:pt x="34" y="46"/>
                        <a:pt x="34" y="46"/>
                        <a:pt x="34" y="46"/>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5" y="48"/>
                        <a:pt x="35" y="48"/>
                        <a:pt x="35" y="48"/>
                      </a:cubicBezTo>
                      <a:cubicBezTo>
                        <a:pt x="35" y="48"/>
                        <a:pt x="35" y="48"/>
                        <a:pt x="35" y="48"/>
                      </a:cubicBezTo>
                      <a:cubicBezTo>
                        <a:pt x="35" y="48"/>
                        <a:pt x="35" y="48"/>
                        <a:pt x="35" y="48"/>
                      </a:cubicBezTo>
                      <a:cubicBezTo>
                        <a:pt x="35" y="48"/>
                        <a:pt x="35" y="48"/>
                        <a:pt x="35"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7" y="48"/>
                        <a:pt x="37" y="48"/>
                        <a:pt x="37" y="48"/>
                      </a:cubicBezTo>
                      <a:cubicBezTo>
                        <a:pt x="37" y="48"/>
                        <a:pt x="37" y="48"/>
                        <a:pt x="37" y="48"/>
                      </a:cubicBezTo>
                      <a:cubicBezTo>
                        <a:pt x="37" y="48"/>
                        <a:pt x="37" y="48"/>
                        <a:pt x="37" y="48"/>
                      </a:cubicBezTo>
                      <a:cubicBezTo>
                        <a:pt x="37" y="49"/>
                        <a:pt x="37" y="49"/>
                        <a:pt x="37" y="49"/>
                      </a:cubicBezTo>
                      <a:cubicBezTo>
                        <a:pt x="37" y="49"/>
                        <a:pt x="37" y="49"/>
                        <a:pt x="37" y="49"/>
                      </a:cubicBezTo>
                      <a:cubicBezTo>
                        <a:pt x="38" y="49"/>
                        <a:pt x="38" y="49"/>
                        <a:pt x="38" y="49"/>
                      </a:cubicBezTo>
                      <a:cubicBezTo>
                        <a:pt x="38" y="49"/>
                        <a:pt x="38" y="49"/>
                        <a:pt x="38" y="49"/>
                      </a:cubicBezTo>
                      <a:cubicBezTo>
                        <a:pt x="38" y="49"/>
                        <a:pt x="38" y="49"/>
                        <a:pt x="38" y="49"/>
                      </a:cubicBezTo>
                      <a:cubicBezTo>
                        <a:pt x="38" y="49"/>
                        <a:pt x="38" y="49"/>
                        <a:pt x="38" y="49"/>
                      </a:cubicBezTo>
                      <a:cubicBezTo>
                        <a:pt x="38" y="49"/>
                        <a:pt x="38" y="49"/>
                        <a:pt x="38" y="49"/>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8" y="50"/>
                        <a:pt x="38" y="50"/>
                        <a:pt x="38" y="50"/>
                      </a:cubicBezTo>
                      <a:cubicBezTo>
                        <a:pt x="39" y="50"/>
                        <a:pt x="39" y="50"/>
                        <a:pt x="39" y="50"/>
                      </a:cubicBezTo>
                      <a:cubicBezTo>
                        <a:pt x="39" y="51"/>
                        <a:pt x="39" y="51"/>
                        <a:pt x="39" y="51"/>
                      </a:cubicBezTo>
                      <a:cubicBezTo>
                        <a:pt x="39" y="51"/>
                        <a:pt x="39" y="51"/>
                        <a:pt x="39" y="51"/>
                      </a:cubicBezTo>
                      <a:cubicBezTo>
                        <a:pt x="39" y="51"/>
                        <a:pt x="39" y="51"/>
                        <a:pt x="39" y="51"/>
                      </a:cubicBezTo>
                      <a:cubicBezTo>
                        <a:pt x="39" y="51"/>
                        <a:pt x="39" y="51"/>
                        <a:pt x="39" y="51"/>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3"/>
                        <a:pt x="39" y="53"/>
                        <a:pt x="39" y="53"/>
                      </a:cubicBezTo>
                      <a:cubicBezTo>
                        <a:pt x="39" y="53"/>
                        <a:pt x="39" y="53"/>
                        <a:pt x="39" y="53"/>
                      </a:cubicBezTo>
                      <a:cubicBezTo>
                        <a:pt x="39" y="53"/>
                        <a:pt x="39" y="53"/>
                        <a:pt x="39" y="53"/>
                      </a:cubicBezTo>
                      <a:cubicBezTo>
                        <a:pt x="39" y="53"/>
                        <a:pt x="39" y="53"/>
                        <a:pt x="39" y="53"/>
                      </a:cubicBezTo>
                      <a:cubicBezTo>
                        <a:pt x="39" y="54"/>
                        <a:pt x="39" y="54"/>
                        <a:pt x="39" y="54"/>
                      </a:cubicBezTo>
                      <a:cubicBezTo>
                        <a:pt x="39" y="54"/>
                        <a:pt x="39" y="54"/>
                        <a:pt x="39" y="54"/>
                      </a:cubicBezTo>
                      <a:cubicBezTo>
                        <a:pt x="39" y="54"/>
                        <a:pt x="39" y="54"/>
                        <a:pt x="39" y="54"/>
                      </a:cubicBezTo>
                      <a:cubicBezTo>
                        <a:pt x="39" y="54"/>
                        <a:pt x="39" y="54"/>
                        <a:pt x="39" y="54"/>
                      </a:cubicBezTo>
                      <a:cubicBezTo>
                        <a:pt x="39" y="54"/>
                        <a:pt x="39" y="54"/>
                        <a:pt x="39" y="54"/>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6"/>
                        <a:pt x="38" y="56"/>
                        <a:pt x="38" y="56"/>
                      </a:cubicBezTo>
                      <a:cubicBezTo>
                        <a:pt x="38" y="56"/>
                        <a:pt x="38" y="56"/>
                        <a:pt x="38" y="56"/>
                      </a:cubicBezTo>
                      <a:cubicBezTo>
                        <a:pt x="38" y="56"/>
                        <a:pt x="38" y="56"/>
                        <a:pt x="38" y="56"/>
                      </a:cubicBezTo>
                      <a:cubicBezTo>
                        <a:pt x="38" y="56"/>
                        <a:pt x="38" y="56"/>
                        <a:pt x="38" y="56"/>
                      </a:cubicBezTo>
                      <a:cubicBezTo>
                        <a:pt x="39" y="56"/>
                        <a:pt x="39" y="56"/>
                        <a:pt x="39" y="56"/>
                      </a:cubicBezTo>
                      <a:cubicBezTo>
                        <a:pt x="39" y="56"/>
                        <a:pt x="39" y="56"/>
                        <a:pt x="39" y="56"/>
                      </a:cubicBezTo>
                      <a:cubicBezTo>
                        <a:pt x="39" y="56"/>
                        <a:pt x="39" y="56"/>
                        <a:pt x="39" y="56"/>
                      </a:cubicBezTo>
                      <a:cubicBezTo>
                        <a:pt x="39" y="56"/>
                        <a:pt x="39" y="56"/>
                        <a:pt x="39" y="56"/>
                      </a:cubicBezTo>
                      <a:cubicBezTo>
                        <a:pt x="39" y="56"/>
                        <a:pt x="39" y="56"/>
                        <a:pt x="39" y="56"/>
                      </a:cubicBezTo>
                      <a:cubicBezTo>
                        <a:pt x="39" y="56"/>
                        <a:pt x="39" y="56"/>
                        <a:pt x="39" y="56"/>
                      </a:cubicBezTo>
                      <a:cubicBezTo>
                        <a:pt x="40" y="56"/>
                        <a:pt x="40" y="56"/>
                        <a:pt x="40" y="56"/>
                      </a:cubicBezTo>
                      <a:cubicBezTo>
                        <a:pt x="40" y="56"/>
                        <a:pt x="40" y="56"/>
                        <a:pt x="40" y="56"/>
                      </a:cubicBezTo>
                      <a:cubicBezTo>
                        <a:pt x="40" y="56"/>
                        <a:pt x="40" y="56"/>
                        <a:pt x="40" y="56"/>
                      </a:cubicBezTo>
                      <a:cubicBezTo>
                        <a:pt x="40" y="56"/>
                        <a:pt x="40" y="56"/>
                        <a:pt x="40"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2" y="56"/>
                        <a:pt x="42" y="56"/>
                        <a:pt x="42" y="56"/>
                      </a:cubicBezTo>
                      <a:cubicBezTo>
                        <a:pt x="42" y="56"/>
                        <a:pt x="42" y="56"/>
                        <a:pt x="42" y="56"/>
                      </a:cubicBezTo>
                      <a:cubicBezTo>
                        <a:pt x="41" y="56"/>
                        <a:pt x="41" y="56"/>
                        <a:pt x="41" y="56"/>
                      </a:cubicBezTo>
                      <a:cubicBezTo>
                        <a:pt x="41" y="57"/>
                        <a:pt x="41" y="57"/>
                        <a:pt x="41" y="57"/>
                      </a:cubicBezTo>
                      <a:cubicBezTo>
                        <a:pt x="41" y="57"/>
                        <a:pt x="41" y="57"/>
                        <a:pt x="41" y="57"/>
                      </a:cubicBezTo>
                      <a:cubicBezTo>
                        <a:pt x="41" y="58"/>
                        <a:pt x="41" y="58"/>
                        <a:pt x="41" y="58"/>
                      </a:cubicBezTo>
                      <a:cubicBezTo>
                        <a:pt x="41" y="58"/>
                        <a:pt x="41" y="58"/>
                        <a:pt x="41" y="58"/>
                      </a:cubicBezTo>
                      <a:cubicBezTo>
                        <a:pt x="41" y="59"/>
                        <a:pt x="41" y="59"/>
                        <a:pt x="41" y="59"/>
                      </a:cubicBezTo>
                      <a:cubicBezTo>
                        <a:pt x="41" y="59"/>
                        <a:pt x="41" y="59"/>
                        <a:pt x="41" y="59"/>
                      </a:cubicBezTo>
                      <a:cubicBezTo>
                        <a:pt x="41" y="60"/>
                        <a:pt x="41" y="60"/>
                        <a:pt x="41" y="60"/>
                      </a:cubicBezTo>
                      <a:cubicBezTo>
                        <a:pt x="41" y="60"/>
                        <a:pt x="41" y="60"/>
                        <a:pt x="41" y="60"/>
                      </a:cubicBezTo>
                      <a:cubicBezTo>
                        <a:pt x="41" y="60"/>
                        <a:pt x="41" y="60"/>
                        <a:pt x="41" y="60"/>
                      </a:cubicBezTo>
                      <a:cubicBezTo>
                        <a:pt x="41" y="60"/>
                        <a:pt x="41" y="60"/>
                        <a:pt x="41" y="60"/>
                      </a:cubicBezTo>
                      <a:cubicBezTo>
                        <a:pt x="42" y="60"/>
                        <a:pt x="42" y="60"/>
                        <a:pt x="42" y="60"/>
                      </a:cubicBezTo>
                      <a:cubicBezTo>
                        <a:pt x="42" y="61"/>
                        <a:pt x="42" y="61"/>
                        <a:pt x="42" y="61"/>
                      </a:cubicBezTo>
                      <a:cubicBezTo>
                        <a:pt x="42" y="61"/>
                        <a:pt x="42" y="61"/>
                        <a:pt x="42" y="61"/>
                      </a:cubicBezTo>
                      <a:cubicBezTo>
                        <a:pt x="42" y="61"/>
                        <a:pt x="42" y="61"/>
                        <a:pt x="42" y="61"/>
                      </a:cubicBezTo>
                      <a:cubicBezTo>
                        <a:pt x="43" y="61"/>
                        <a:pt x="43" y="61"/>
                        <a:pt x="43" y="61"/>
                      </a:cubicBezTo>
                      <a:cubicBezTo>
                        <a:pt x="43" y="61"/>
                        <a:pt x="43" y="61"/>
                        <a:pt x="43" y="61"/>
                      </a:cubicBezTo>
                      <a:cubicBezTo>
                        <a:pt x="43" y="60"/>
                        <a:pt x="43" y="60"/>
                        <a:pt x="43" y="60"/>
                      </a:cubicBezTo>
                      <a:cubicBezTo>
                        <a:pt x="43" y="60"/>
                        <a:pt x="43" y="60"/>
                        <a:pt x="43" y="60"/>
                      </a:cubicBezTo>
                      <a:cubicBezTo>
                        <a:pt x="43" y="59"/>
                        <a:pt x="43" y="59"/>
                        <a:pt x="43" y="59"/>
                      </a:cubicBezTo>
                      <a:cubicBezTo>
                        <a:pt x="46" y="54"/>
                        <a:pt x="46" y="54"/>
                        <a:pt x="46" y="54"/>
                      </a:cubicBezTo>
                      <a:cubicBezTo>
                        <a:pt x="46" y="54"/>
                        <a:pt x="46" y="54"/>
                        <a:pt x="46" y="54"/>
                      </a:cubicBezTo>
                      <a:cubicBezTo>
                        <a:pt x="46" y="54"/>
                        <a:pt x="46" y="54"/>
                        <a:pt x="46" y="54"/>
                      </a:cubicBezTo>
                      <a:cubicBezTo>
                        <a:pt x="46" y="53"/>
                        <a:pt x="46" y="53"/>
                        <a:pt x="46" y="53"/>
                      </a:cubicBezTo>
                      <a:cubicBezTo>
                        <a:pt x="46" y="53"/>
                        <a:pt x="46" y="53"/>
                        <a:pt x="46" y="53"/>
                      </a:cubicBezTo>
                      <a:cubicBezTo>
                        <a:pt x="46" y="53"/>
                        <a:pt x="46" y="53"/>
                        <a:pt x="46" y="53"/>
                      </a:cubicBezTo>
                      <a:cubicBezTo>
                        <a:pt x="46" y="52"/>
                        <a:pt x="46" y="52"/>
                        <a:pt x="46" y="52"/>
                      </a:cubicBezTo>
                      <a:cubicBezTo>
                        <a:pt x="46" y="52"/>
                        <a:pt x="46" y="52"/>
                        <a:pt x="46" y="52"/>
                      </a:cubicBezTo>
                      <a:cubicBezTo>
                        <a:pt x="47" y="51"/>
                        <a:pt x="47" y="51"/>
                        <a:pt x="47" y="51"/>
                      </a:cubicBezTo>
                      <a:cubicBezTo>
                        <a:pt x="47" y="50"/>
                        <a:pt x="47" y="50"/>
                        <a:pt x="47" y="50"/>
                      </a:cubicBezTo>
                      <a:cubicBezTo>
                        <a:pt x="48" y="49"/>
                        <a:pt x="48" y="49"/>
                        <a:pt x="48" y="49"/>
                      </a:cubicBezTo>
                      <a:cubicBezTo>
                        <a:pt x="48" y="49"/>
                        <a:pt x="48" y="49"/>
                        <a:pt x="48" y="49"/>
                      </a:cubicBezTo>
                      <a:cubicBezTo>
                        <a:pt x="48" y="49"/>
                        <a:pt x="48" y="49"/>
                        <a:pt x="48" y="49"/>
                      </a:cubicBezTo>
                      <a:cubicBezTo>
                        <a:pt x="49" y="48"/>
                        <a:pt x="49" y="48"/>
                        <a:pt x="49" y="48"/>
                      </a:cubicBezTo>
                      <a:cubicBezTo>
                        <a:pt x="49" y="48"/>
                        <a:pt x="49" y="48"/>
                        <a:pt x="49" y="48"/>
                      </a:cubicBezTo>
                      <a:cubicBezTo>
                        <a:pt x="49" y="48"/>
                        <a:pt x="49" y="48"/>
                        <a:pt x="49" y="48"/>
                      </a:cubicBezTo>
                      <a:cubicBezTo>
                        <a:pt x="49" y="47"/>
                        <a:pt x="49" y="47"/>
                        <a:pt x="49" y="47"/>
                      </a:cubicBezTo>
                      <a:cubicBezTo>
                        <a:pt x="49" y="46"/>
                        <a:pt x="49" y="46"/>
                        <a:pt x="49" y="46"/>
                      </a:cubicBezTo>
                      <a:cubicBezTo>
                        <a:pt x="49" y="45"/>
                        <a:pt x="49" y="45"/>
                        <a:pt x="49" y="45"/>
                      </a:cubicBezTo>
                      <a:cubicBezTo>
                        <a:pt x="49" y="45"/>
                        <a:pt x="49" y="45"/>
                        <a:pt x="49" y="45"/>
                      </a:cubicBezTo>
                      <a:cubicBezTo>
                        <a:pt x="49" y="45"/>
                        <a:pt x="49" y="45"/>
                        <a:pt x="49" y="45"/>
                      </a:cubicBezTo>
                      <a:cubicBezTo>
                        <a:pt x="49" y="44"/>
                        <a:pt x="49" y="44"/>
                        <a:pt x="49" y="44"/>
                      </a:cubicBezTo>
                      <a:cubicBezTo>
                        <a:pt x="50" y="44"/>
                        <a:pt x="50" y="44"/>
                        <a:pt x="50" y="44"/>
                      </a:cubicBezTo>
                      <a:cubicBezTo>
                        <a:pt x="50" y="44"/>
                        <a:pt x="50" y="44"/>
                        <a:pt x="50" y="44"/>
                      </a:cubicBezTo>
                      <a:cubicBezTo>
                        <a:pt x="50" y="44"/>
                        <a:pt x="50" y="44"/>
                        <a:pt x="50" y="44"/>
                      </a:cubicBezTo>
                      <a:cubicBezTo>
                        <a:pt x="50" y="44"/>
                        <a:pt x="50" y="44"/>
                        <a:pt x="50" y="44"/>
                      </a:cubicBezTo>
                      <a:cubicBezTo>
                        <a:pt x="50" y="44"/>
                        <a:pt x="50" y="44"/>
                        <a:pt x="50" y="44"/>
                      </a:cubicBezTo>
                      <a:cubicBezTo>
                        <a:pt x="50" y="45"/>
                        <a:pt x="50" y="45"/>
                        <a:pt x="50" y="45"/>
                      </a:cubicBezTo>
                      <a:cubicBezTo>
                        <a:pt x="50" y="45"/>
                        <a:pt x="50" y="45"/>
                        <a:pt x="50" y="45"/>
                      </a:cubicBezTo>
                      <a:cubicBezTo>
                        <a:pt x="50" y="45"/>
                        <a:pt x="50" y="45"/>
                        <a:pt x="50" y="45"/>
                      </a:cubicBezTo>
                      <a:cubicBezTo>
                        <a:pt x="50" y="46"/>
                        <a:pt x="50" y="46"/>
                        <a:pt x="50" y="46"/>
                      </a:cubicBezTo>
                      <a:cubicBezTo>
                        <a:pt x="50" y="46"/>
                        <a:pt x="50" y="46"/>
                        <a:pt x="50" y="46"/>
                      </a:cubicBezTo>
                      <a:cubicBezTo>
                        <a:pt x="50" y="46"/>
                        <a:pt x="50" y="46"/>
                        <a:pt x="50" y="46"/>
                      </a:cubicBezTo>
                      <a:cubicBezTo>
                        <a:pt x="50" y="46"/>
                        <a:pt x="50" y="46"/>
                        <a:pt x="50" y="46"/>
                      </a:cubicBezTo>
                      <a:cubicBezTo>
                        <a:pt x="50" y="47"/>
                        <a:pt x="50" y="47"/>
                        <a:pt x="50" y="47"/>
                      </a:cubicBezTo>
                      <a:cubicBezTo>
                        <a:pt x="50" y="48"/>
                        <a:pt x="50" y="48"/>
                        <a:pt x="50" y="48"/>
                      </a:cubicBezTo>
                      <a:cubicBezTo>
                        <a:pt x="50" y="48"/>
                        <a:pt x="50" y="48"/>
                        <a:pt x="50" y="48"/>
                      </a:cubicBezTo>
                      <a:cubicBezTo>
                        <a:pt x="50" y="48"/>
                        <a:pt x="50" y="48"/>
                        <a:pt x="50" y="48"/>
                      </a:cubicBezTo>
                      <a:cubicBezTo>
                        <a:pt x="50" y="48"/>
                        <a:pt x="50" y="48"/>
                        <a:pt x="50" y="48"/>
                      </a:cubicBezTo>
                      <a:cubicBezTo>
                        <a:pt x="50" y="48"/>
                        <a:pt x="50" y="48"/>
                        <a:pt x="50" y="48"/>
                      </a:cubicBezTo>
                      <a:cubicBezTo>
                        <a:pt x="51" y="48"/>
                        <a:pt x="51" y="48"/>
                        <a:pt x="51" y="48"/>
                      </a:cubicBezTo>
                      <a:cubicBezTo>
                        <a:pt x="51" y="48"/>
                        <a:pt x="51" y="48"/>
                        <a:pt x="51" y="48"/>
                      </a:cubicBezTo>
                      <a:cubicBezTo>
                        <a:pt x="51" y="48"/>
                        <a:pt x="51" y="48"/>
                        <a:pt x="51" y="48"/>
                      </a:cubicBezTo>
                      <a:cubicBezTo>
                        <a:pt x="52" y="47"/>
                        <a:pt x="52" y="47"/>
                        <a:pt x="52" y="47"/>
                      </a:cubicBezTo>
                      <a:cubicBezTo>
                        <a:pt x="52" y="47"/>
                        <a:pt x="52" y="47"/>
                        <a:pt x="52" y="47"/>
                      </a:cubicBezTo>
                      <a:cubicBezTo>
                        <a:pt x="52" y="47"/>
                        <a:pt x="52" y="47"/>
                        <a:pt x="52" y="47"/>
                      </a:cubicBezTo>
                      <a:cubicBezTo>
                        <a:pt x="52" y="47"/>
                        <a:pt x="52" y="47"/>
                        <a:pt x="52" y="47"/>
                      </a:cubicBezTo>
                      <a:cubicBezTo>
                        <a:pt x="52" y="46"/>
                        <a:pt x="52" y="46"/>
                        <a:pt x="52" y="46"/>
                      </a:cubicBezTo>
                      <a:cubicBezTo>
                        <a:pt x="52" y="46"/>
                        <a:pt x="52" y="46"/>
                        <a:pt x="52" y="46"/>
                      </a:cubicBezTo>
                      <a:cubicBezTo>
                        <a:pt x="52" y="46"/>
                        <a:pt x="52" y="46"/>
                        <a:pt x="52" y="46"/>
                      </a:cubicBezTo>
                      <a:cubicBezTo>
                        <a:pt x="53" y="46"/>
                        <a:pt x="53" y="46"/>
                        <a:pt x="53" y="46"/>
                      </a:cubicBezTo>
                      <a:cubicBezTo>
                        <a:pt x="53" y="45"/>
                        <a:pt x="53" y="45"/>
                        <a:pt x="53" y="45"/>
                      </a:cubicBezTo>
                      <a:cubicBezTo>
                        <a:pt x="53" y="45"/>
                        <a:pt x="53" y="45"/>
                        <a:pt x="53" y="45"/>
                      </a:cubicBezTo>
                      <a:cubicBezTo>
                        <a:pt x="52" y="45"/>
                        <a:pt x="52" y="45"/>
                        <a:pt x="52" y="45"/>
                      </a:cubicBezTo>
                      <a:cubicBezTo>
                        <a:pt x="53" y="44"/>
                        <a:pt x="53" y="44"/>
                        <a:pt x="53" y="44"/>
                      </a:cubicBezTo>
                      <a:cubicBezTo>
                        <a:pt x="53" y="44"/>
                        <a:pt x="53" y="44"/>
                        <a:pt x="53" y="44"/>
                      </a:cubicBezTo>
                      <a:cubicBezTo>
                        <a:pt x="53" y="44"/>
                        <a:pt x="53" y="44"/>
                        <a:pt x="53" y="44"/>
                      </a:cubicBezTo>
                      <a:cubicBezTo>
                        <a:pt x="54" y="45"/>
                        <a:pt x="54" y="45"/>
                        <a:pt x="54" y="45"/>
                      </a:cubicBezTo>
                      <a:cubicBezTo>
                        <a:pt x="54" y="45"/>
                        <a:pt x="54" y="45"/>
                        <a:pt x="54" y="45"/>
                      </a:cubicBezTo>
                      <a:cubicBezTo>
                        <a:pt x="54" y="45"/>
                        <a:pt x="54" y="45"/>
                        <a:pt x="54" y="45"/>
                      </a:cubicBezTo>
                      <a:cubicBezTo>
                        <a:pt x="55" y="44"/>
                        <a:pt x="55" y="44"/>
                        <a:pt x="55" y="44"/>
                      </a:cubicBezTo>
                      <a:cubicBezTo>
                        <a:pt x="55" y="44"/>
                        <a:pt x="55" y="44"/>
                        <a:pt x="55" y="44"/>
                      </a:cubicBezTo>
                      <a:cubicBezTo>
                        <a:pt x="55" y="44"/>
                        <a:pt x="55" y="44"/>
                        <a:pt x="55" y="44"/>
                      </a:cubicBezTo>
                      <a:cubicBezTo>
                        <a:pt x="55" y="44"/>
                        <a:pt x="55" y="44"/>
                        <a:pt x="55" y="44"/>
                      </a:cubicBezTo>
                      <a:cubicBezTo>
                        <a:pt x="55" y="44"/>
                        <a:pt x="55" y="44"/>
                        <a:pt x="55" y="44"/>
                      </a:cubicBezTo>
                      <a:cubicBezTo>
                        <a:pt x="56" y="44"/>
                        <a:pt x="56" y="44"/>
                        <a:pt x="56" y="44"/>
                      </a:cubicBezTo>
                      <a:cubicBezTo>
                        <a:pt x="56" y="44"/>
                        <a:pt x="56" y="44"/>
                        <a:pt x="56" y="44"/>
                      </a:cubicBezTo>
                      <a:cubicBezTo>
                        <a:pt x="56" y="44"/>
                        <a:pt x="56" y="44"/>
                        <a:pt x="56" y="44"/>
                      </a:cubicBezTo>
                      <a:cubicBezTo>
                        <a:pt x="56" y="45"/>
                        <a:pt x="56" y="45"/>
                        <a:pt x="56" y="45"/>
                      </a:cubicBezTo>
                      <a:cubicBezTo>
                        <a:pt x="56" y="46"/>
                        <a:pt x="56" y="46"/>
                        <a:pt x="56" y="46"/>
                      </a:cubicBezTo>
                      <a:cubicBezTo>
                        <a:pt x="56" y="46"/>
                        <a:pt x="56" y="46"/>
                        <a:pt x="56" y="46"/>
                      </a:cubicBezTo>
                      <a:cubicBezTo>
                        <a:pt x="56" y="46"/>
                        <a:pt x="56" y="46"/>
                        <a:pt x="56" y="46"/>
                      </a:cubicBezTo>
                      <a:cubicBezTo>
                        <a:pt x="56" y="46"/>
                        <a:pt x="56" y="46"/>
                        <a:pt x="56" y="46"/>
                      </a:cubicBezTo>
                      <a:cubicBezTo>
                        <a:pt x="56" y="46"/>
                        <a:pt x="56" y="46"/>
                        <a:pt x="56" y="46"/>
                      </a:cubicBezTo>
                      <a:cubicBezTo>
                        <a:pt x="56" y="46"/>
                        <a:pt x="56" y="46"/>
                        <a:pt x="56"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7"/>
                        <a:pt x="55" y="47"/>
                        <a:pt x="55" y="47"/>
                      </a:cubicBezTo>
                      <a:cubicBezTo>
                        <a:pt x="55" y="47"/>
                        <a:pt x="55" y="47"/>
                        <a:pt x="55" y="47"/>
                      </a:cubicBezTo>
                      <a:cubicBezTo>
                        <a:pt x="55" y="47"/>
                        <a:pt x="55" y="47"/>
                        <a:pt x="55" y="47"/>
                      </a:cubicBezTo>
                      <a:cubicBezTo>
                        <a:pt x="55" y="47"/>
                        <a:pt x="55" y="47"/>
                        <a:pt x="55" y="47"/>
                      </a:cubicBezTo>
                      <a:cubicBezTo>
                        <a:pt x="55" y="47"/>
                        <a:pt x="55" y="47"/>
                        <a:pt x="55" y="47"/>
                      </a:cubicBezTo>
                      <a:cubicBezTo>
                        <a:pt x="55" y="47"/>
                        <a:pt x="55" y="47"/>
                        <a:pt x="55" y="47"/>
                      </a:cubicBezTo>
                      <a:cubicBezTo>
                        <a:pt x="54" y="47"/>
                        <a:pt x="54" y="47"/>
                        <a:pt x="54" y="47"/>
                      </a:cubicBezTo>
                      <a:cubicBezTo>
                        <a:pt x="54" y="48"/>
                        <a:pt x="54" y="48"/>
                        <a:pt x="54" y="48"/>
                      </a:cubicBezTo>
                      <a:cubicBezTo>
                        <a:pt x="54" y="48"/>
                        <a:pt x="54" y="48"/>
                        <a:pt x="54" y="48"/>
                      </a:cubicBezTo>
                      <a:cubicBezTo>
                        <a:pt x="54" y="49"/>
                        <a:pt x="54" y="49"/>
                        <a:pt x="54" y="49"/>
                      </a:cubicBezTo>
                      <a:cubicBezTo>
                        <a:pt x="54" y="49"/>
                        <a:pt x="54" y="49"/>
                        <a:pt x="54" y="49"/>
                      </a:cubicBezTo>
                      <a:cubicBezTo>
                        <a:pt x="55" y="49"/>
                        <a:pt x="55" y="49"/>
                        <a:pt x="55" y="49"/>
                      </a:cubicBezTo>
                      <a:cubicBezTo>
                        <a:pt x="55" y="49"/>
                        <a:pt x="55" y="49"/>
                        <a:pt x="55" y="49"/>
                      </a:cubicBezTo>
                      <a:cubicBezTo>
                        <a:pt x="55" y="49"/>
                        <a:pt x="55" y="49"/>
                        <a:pt x="55" y="49"/>
                      </a:cubicBezTo>
                      <a:cubicBezTo>
                        <a:pt x="55" y="49"/>
                        <a:pt x="55" y="49"/>
                        <a:pt x="55" y="49"/>
                      </a:cubicBezTo>
                      <a:cubicBezTo>
                        <a:pt x="56" y="49"/>
                        <a:pt x="56" y="49"/>
                        <a:pt x="56" y="49"/>
                      </a:cubicBezTo>
                      <a:cubicBezTo>
                        <a:pt x="56" y="49"/>
                        <a:pt x="56" y="49"/>
                        <a:pt x="56" y="49"/>
                      </a:cubicBezTo>
                      <a:cubicBezTo>
                        <a:pt x="55" y="49"/>
                        <a:pt x="55" y="49"/>
                        <a:pt x="55" y="49"/>
                      </a:cubicBezTo>
                      <a:cubicBezTo>
                        <a:pt x="55" y="49"/>
                        <a:pt x="55" y="49"/>
                        <a:pt x="55" y="49"/>
                      </a:cubicBezTo>
                      <a:cubicBezTo>
                        <a:pt x="55" y="49"/>
                        <a:pt x="55" y="49"/>
                        <a:pt x="55" y="49"/>
                      </a:cubicBezTo>
                      <a:cubicBezTo>
                        <a:pt x="55" y="48"/>
                        <a:pt x="55" y="48"/>
                        <a:pt x="55" y="48"/>
                      </a:cubicBezTo>
                      <a:cubicBezTo>
                        <a:pt x="55" y="48"/>
                        <a:pt x="55" y="48"/>
                        <a:pt x="55" y="48"/>
                      </a:cubicBezTo>
                      <a:cubicBezTo>
                        <a:pt x="55" y="48"/>
                        <a:pt x="55" y="48"/>
                        <a:pt x="55" y="48"/>
                      </a:cubicBezTo>
                      <a:cubicBezTo>
                        <a:pt x="55" y="48"/>
                        <a:pt x="55" y="48"/>
                        <a:pt x="55" y="48"/>
                      </a:cubicBezTo>
                      <a:cubicBezTo>
                        <a:pt x="55" y="48"/>
                        <a:pt x="55" y="48"/>
                        <a:pt x="55" y="48"/>
                      </a:cubicBezTo>
                      <a:cubicBezTo>
                        <a:pt x="56" y="48"/>
                        <a:pt x="56" y="48"/>
                        <a:pt x="56" y="48"/>
                      </a:cubicBezTo>
                      <a:cubicBezTo>
                        <a:pt x="56" y="47"/>
                        <a:pt x="56" y="47"/>
                        <a:pt x="56" y="47"/>
                      </a:cubicBezTo>
                      <a:cubicBezTo>
                        <a:pt x="56" y="47"/>
                        <a:pt x="56" y="47"/>
                        <a:pt x="56" y="47"/>
                      </a:cubicBezTo>
                      <a:cubicBezTo>
                        <a:pt x="56" y="47"/>
                        <a:pt x="56" y="47"/>
                        <a:pt x="56" y="47"/>
                      </a:cubicBezTo>
                      <a:cubicBezTo>
                        <a:pt x="56" y="47"/>
                        <a:pt x="56" y="47"/>
                        <a:pt x="56" y="47"/>
                      </a:cubicBezTo>
                      <a:cubicBezTo>
                        <a:pt x="56" y="46"/>
                        <a:pt x="56" y="46"/>
                        <a:pt x="56" y="46"/>
                      </a:cubicBezTo>
                      <a:cubicBezTo>
                        <a:pt x="56" y="46"/>
                        <a:pt x="56" y="46"/>
                        <a:pt x="56" y="46"/>
                      </a:cubicBezTo>
                      <a:cubicBezTo>
                        <a:pt x="56" y="46"/>
                        <a:pt x="56" y="46"/>
                        <a:pt x="56" y="46"/>
                      </a:cubicBezTo>
                      <a:cubicBezTo>
                        <a:pt x="57" y="46"/>
                        <a:pt x="57" y="46"/>
                        <a:pt x="57" y="46"/>
                      </a:cubicBezTo>
                      <a:cubicBezTo>
                        <a:pt x="57" y="46"/>
                        <a:pt x="57" y="46"/>
                        <a:pt x="57" y="46"/>
                      </a:cubicBezTo>
                      <a:cubicBezTo>
                        <a:pt x="57" y="46"/>
                        <a:pt x="57" y="46"/>
                        <a:pt x="57" y="46"/>
                      </a:cubicBezTo>
                      <a:cubicBezTo>
                        <a:pt x="58" y="46"/>
                        <a:pt x="58" y="46"/>
                        <a:pt x="58" y="46"/>
                      </a:cubicBezTo>
                      <a:cubicBezTo>
                        <a:pt x="58" y="45"/>
                        <a:pt x="58" y="45"/>
                        <a:pt x="58" y="45"/>
                      </a:cubicBezTo>
                      <a:cubicBezTo>
                        <a:pt x="58" y="45"/>
                        <a:pt x="58" y="45"/>
                        <a:pt x="58" y="45"/>
                      </a:cubicBezTo>
                      <a:cubicBezTo>
                        <a:pt x="58" y="45"/>
                        <a:pt x="58" y="45"/>
                        <a:pt x="58" y="45"/>
                      </a:cubicBezTo>
                      <a:cubicBezTo>
                        <a:pt x="58" y="45"/>
                        <a:pt x="58" y="45"/>
                        <a:pt x="58" y="45"/>
                      </a:cubicBezTo>
                      <a:cubicBezTo>
                        <a:pt x="59" y="45"/>
                        <a:pt x="59" y="45"/>
                        <a:pt x="59" y="45"/>
                      </a:cubicBezTo>
                      <a:cubicBezTo>
                        <a:pt x="59" y="45"/>
                        <a:pt x="59" y="45"/>
                        <a:pt x="59" y="45"/>
                      </a:cubicBezTo>
                      <a:cubicBezTo>
                        <a:pt x="59" y="45"/>
                        <a:pt x="59" y="45"/>
                        <a:pt x="59" y="45"/>
                      </a:cubicBezTo>
                      <a:cubicBezTo>
                        <a:pt x="59" y="43"/>
                        <a:pt x="59" y="43"/>
                        <a:pt x="59" y="43"/>
                      </a:cubicBezTo>
                      <a:cubicBezTo>
                        <a:pt x="59" y="42"/>
                        <a:pt x="59" y="42"/>
                        <a:pt x="59" y="42"/>
                      </a:cubicBezTo>
                      <a:cubicBezTo>
                        <a:pt x="60" y="42"/>
                        <a:pt x="60" y="42"/>
                        <a:pt x="60" y="42"/>
                      </a:cubicBezTo>
                      <a:cubicBezTo>
                        <a:pt x="62" y="41"/>
                        <a:pt x="62" y="41"/>
                        <a:pt x="62" y="41"/>
                      </a:cubicBezTo>
                      <a:lnTo>
                        <a:pt x="63" y="41"/>
                      </a:lnTo>
                      <a:close/>
                      <a:moveTo>
                        <a:pt x="93" y="37"/>
                      </a:moveTo>
                      <a:cubicBezTo>
                        <a:pt x="93" y="37"/>
                        <a:pt x="93" y="37"/>
                        <a:pt x="93" y="37"/>
                      </a:cubicBezTo>
                      <a:cubicBezTo>
                        <a:pt x="93" y="37"/>
                        <a:pt x="93" y="37"/>
                        <a:pt x="93" y="37"/>
                      </a:cubicBezTo>
                      <a:cubicBezTo>
                        <a:pt x="93" y="36"/>
                        <a:pt x="93" y="36"/>
                        <a:pt x="93" y="36"/>
                      </a:cubicBezTo>
                      <a:cubicBezTo>
                        <a:pt x="93" y="37"/>
                        <a:pt x="93" y="37"/>
                        <a:pt x="93" y="37"/>
                      </a:cubicBezTo>
                      <a:cubicBezTo>
                        <a:pt x="93" y="37"/>
                        <a:pt x="93" y="37"/>
                        <a:pt x="93" y="37"/>
                      </a:cubicBezTo>
                      <a:cubicBezTo>
                        <a:pt x="93" y="37"/>
                        <a:pt x="93" y="37"/>
                        <a:pt x="93" y="37"/>
                      </a:cubicBezTo>
                      <a:cubicBezTo>
                        <a:pt x="93" y="37"/>
                        <a:pt x="93" y="37"/>
                        <a:pt x="93" y="37"/>
                      </a:cubicBezTo>
                      <a:cubicBezTo>
                        <a:pt x="94" y="37"/>
                        <a:pt x="94" y="37"/>
                        <a:pt x="94" y="37"/>
                      </a:cubicBezTo>
                      <a:cubicBezTo>
                        <a:pt x="94" y="37"/>
                        <a:pt x="94" y="37"/>
                        <a:pt x="94" y="37"/>
                      </a:cubicBezTo>
                      <a:cubicBezTo>
                        <a:pt x="94" y="37"/>
                        <a:pt x="94" y="37"/>
                        <a:pt x="94" y="37"/>
                      </a:cubicBezTo>
                      <a:cubicBezTo>
                        <a:pt x="94" y="37"/>
                        <a:pt x="94" y="37"/>
                        <a:pt x="94" y="37"/>
                      </a:cubicBezTo>
                      <a:cubicBezTo>
                        <a:pt x="94" y="37"/>
                        <a:pt x="94" y="37"/>
                        <a:pt x="94" y="37"/>
                      </a:cubicBezTo>
                      <a:cubicBezTo>
                        <a:pt x="94" y="37"/>
                        <a:pt x="94" y="37"/>
                        <a:pt x="94" y="37"/>
                      </a:cubicBezTo>
                      <a:cubicBezTo>
                        <a:pt x="95" y="37"/>
                        <a:pt x="95" y="37"/>
                        <a:pt x="95" y="37"/>
                      </a:cubicBezTo>
                      <a:cubicBezTo>
                        <a:pt x="95" y="37"/>
                        <a:pt x="95" y="37"/>
                        <a:pt x="95" y="37"/>
                      </a:cubicBezTo>
                      <a:cubicBezTo>
                        <a:pt x="95" y="37"/>
                        <a:pt x="95" y="37"/>
                        <a:pt x="95" y="37"/>
                      </a:cubicBezTo>
                      <a:cubicBezTo>
                        <a:pt x="95" y="37"/>
                        <a:pt x="95" y="37"/>
                        <a:pt x="95" y="37"/>
                      </a:cubicBezTo>
                      <a:cubicBezTo>
                        <a:pt x="95" y="37"/>
                        <a:pt x="95" y="37"/>
                        <a:pt x="95" y="37"/>
                      </a:cubicBezTo>
                      <a:cubicBezTo>
                        <a:pt x="96" y="37"/>
                        <a:pt x="96" y="37"/>
                        <a:pt x="96" y="37"/>
                      </a:cubicBezTo>
                      <a:cubicBezTo>
                        <a:pt x="96" y="37"/>
                        <a:pt x="96" y="37"/>
                        <a:pt x="96" y="37"/>
                      </a:cubicBezTo>
                      <a:cubicBezTo>
                        <a:pt x="97" y="37"/>
                        <a:pt x="97" y="37"/>
                        <a:pt x="97" y="37"/>
                      </a:cubicBezTo>
                      <a:cubicBezTo>
                        <a:pt x="97" y="37"/>
                        <a:pt x="97" y="37"/>
                        <a:pt x="97" y="37"/>
                      </a:cubicBezTo>
                      <a:cubicBezTo>
                        <a:pt x="97" y="37"/>
                        <a:pt x="97" y="37"/>
                        <a:pt x="97" y="37"/>
                      </a:cubicBezTo>
                      <a:cubicBezTo>
                        <a:pt x="98" y="37"/>
                        <a:pt x="98" y="37"/>
                        <a:pt x="98" y="37"/>
                      </a:cubicBezTo>
                      <a:cubicBezTo>
                        <a:pt x="98" y="37"/>
                        <a:pt x="98" y="37"/>
                        <a:pt x="98" y="37"/>
                      </a:cubicBezTo>
                      <a:cubicBezTo>
                        <a:pt x="98" y="36"/>
                        <a:pt x="98" y="36"/>
                        <a:pt x="98" y="36"/>
                      </a:cubicBezTo>
                      <a:cubicBezTo>
                        <a:pt x="98" y="35"/>
                        <a:pt x="98" y="35"/>
                        <a:pt x="98" y="35"/>
                      </a:cubicBezTo>
                      <a:cubicBezTo>
                        <a:pt x="98" y="35"/>
                        <a:pt x="98" y="35"/>
                        <a:pt x="98" y="35"/>
                      </a:cubicBezTo>
                      <a:cubicBezTo>
                        <a:pt x="98" y="35"/>
                        <a:pt x="98" y="35"/>
                        <a:pt x="98" y="35"/>
                      </a:cubicBezTo>
                      <a:cubicBezTo>
                        <a:pt x="97" y="35"/>
                        <a:pt x="97" y="35"/>
                        <a:pt x="97" y="35"/>
                      </a:cubicBezTo>
                      <a:cubicBezTo>
                        <a:pt x="97" y="35"/>
                        <a:pt x="97" y="35"/>
                        <a:pt x="97" y="34"/>
                      </a:cubicBezTo>
                      <a:cubicBezTo>
                        <a:pt x="97" y="34"/>
                        <a:pt x="97" y="34"/>
                        <a:pt x="97" y="34"/>
                      </a:cubicBezTo>
                      <a:cubicBezTo>
                        <a:pt x="96" y="34"/>
                        <a:pt x="96" y="34"/>
                        <a:pt x="96" y="34"/>
                      </a:cubicBezTo>
                      <a:cubicBezTo>
                        <a:pt x="95" y="34"/>
                        <a:pt x="95" y="34"/>
                        <a:pt x="95" y="34"/>
                      </a:cubicBezTo>
                      <a:cubicBezTo>
                        <a:pt x="95" y="34"/>
                        <a:pt x="95" y="34"/>
                        <a:pt x="95" y="34"/>
                      </a:cubicBezTo>
                      <a:cubicBezTo>
                        <a:pt x="95" y="34"/>
                        <a:pt x="95" y="34"/>
                        <a:pt x="95" y="34"/>
                      </a:cubicBezTo>
                      <a:cubicBezTo>
                        <a:pt x="95" y="34"/>
                        <a:pt x="95" y="34"/>
                        <a:pt x="95" y="34"/>
                      </a:cubicBezTo>
                      <a:cubicBezTo>
                        <a:pt x="95" y="34"/>
                        <a:pt x="95" y="34"/>
                        <a:pt x="95" y="34"/>
                      </a:cubicBezTo>
                      <a:cubicBezTo>
                        <a:pt x="95" y="34"/>
                        <a:pt x="95" y="34"/>
                        <a:pt x="95" y="34"/>
                      </a:cubicBezTo>
                      <a:cubicBezTo>
                        <a:pt x="95" y="35"/>
                        <a:pt x="95" y="35"/>
                        <a:pt x="95" y="35"/>
                      </a:cubicBezTo>
                      <a:cubicBezTo>
                        <a:pt x="95" y="35"/>
                        <a:pt x="95" y="35"/>
                        <a:pt x="95" y="35"/>
                      </a:cubicBezTo>
                      <a:cubicBezTo>
                        <a:pt x="95" y="35"/>
                        <a:pt x="95" y="35"/>
                        <a:pt x="95" y="35"/>
                      </a:cubicBezTo>
                      <a:cubicBezTo>
                        <a:pt x="95" y="35"/>
                        <a:pt x="95" y="35"/>
                        <a:pt x="95" y="35"/>
                      </a:cubicBezTo>
                      <a:cubicBezTo>
                        <a:pt x="95" y="36"/>
                        <a:pt x="95" y="36"/>
                        <a:pt x="95" y="36"/>
                      </a:cubicBezTo>
                      <a:cubicBezTo>
                        <a:pt x="94" y="36"/>
                        <a:pt x="94" y="36"/>
                        <a:pt x="94" y="36"/>
                      </a:cubicBezTo>
                      <a:cubicBezTo>
                        <a:pt x="94" y="36"/>
                        <a:pt x="94" y="36"/>
                        <a:pt x="94" y="36"/>
                      </a:cubicBezTo>
                      <a:cubicBezTo>
                        <a:pt x="94" y="36"/>
                        <a:pt x="94" y="36"/>
                        <a:pt x="94" y="36"/>
                      </a:cubicBezTo>
                      <a:cubicBezTo>
                        <a:pt x="94" y="36"/>
                        <a:pt x="94" y="36"/>
                        <a:pt x="94" y="36"/>
                      </a:cubicBezTo>
                      <a:cubicBezTo>
                        <a:pt x="94" y="36"/>
                        <a:pt x="94" y="36"/>
                        <a:pt x="94" y="36"/>
                      </a:cubicBezTo>
                      <a:cubicBezTo>
                        <a:pt x="93" y="36"/>
                        <a:pt x="93" y="36"/>
                        <a:pt x="93" y="36"/>
                      </a:cubicBezTo>
                      <a:cubicBezTo>
                        <a:pt x="93" y="36"/>
                        <a:pt x="93" y="36"/>
                        <a:pt x="93" y="36"/>
                      </a:cubicBezTo>
                      <a:cubicBezTo>
                        <a:pt x="93" y="36"/>
                        <a:pt x="93" y="36"/>
                        <a:pt x="93" y="36"/>
                      </a:cubicBezTo>
                      <a:cubicBezTo>
                        <a:pt x="93" y="36"/>
                        <a:pt x="93" y="36"/>
                        <a:pt x="93" y="36"/>
                      </a:cubicBezTo>
                      <a:cubicBezTo>
                        <a:pt x="93" y="37"/>
                        <a:pt x="93" y="37"/>
                        <a:pt x="93" y="37"/>
                      </a:cubicBezTo>
                      <a:close/>
                      <a:moveTo>
                        <a:pt x="86" y="37"/>
                      </a:moveTo>
                      <a:cubicBezTo>
                        <a:pt x="85" y="37"/>
                        <a:pt x="85" y="37"/>
                        <a:pt x="85" y="37"/>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lnTo>
                        <a:pt x="86" y="37"/>
                      </a:lnTo>
                      <a:close/>
                      <a:moveTo>
                        <a:pt x="52" y="31"/>
                      </a:moveTo>
                      <a:cubicBezTo>
                        <a:pt x="52" y="31"/>
                        <a:pt x="52" y="31"/>
                        <a:pt x="52" y="31"/>
                      </a:cubicBezTo>
                      <a:cubicBezTo>
                        <a:pt x="52" y="31"/>
                        <a:pt x="52" y="31"/>
                        <a:pt x="52" y="31"/>
                      </a:cubicBezTo>
                      <a:cubicBezTo>
                        <a:pt x="52" y="32"/>
                        <a:pt x="52" y="32"/>
                        <a:pt x="52"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4" y="32"/>
                        <a:pt x="54" y="32"/>
                        <a:pt x="54" y="32"/>
                      </a:cubicBezTo>
                      <a:cubicBezTo>
                        <a:pt x="54" y="32"/>
                        <a:pt x="54" y="32"/>
                        <a:pt x="54" y="32"/>
                      </a:cubicBezTo>
                      <a:cubicBezTo>
                        <a:pt x="54" y="32"/>
                        <a:pt x="54" y="32"/>
                        <a:pt x="54" y="32"/>
                      </a:cubicBezTo>
                      <a:cubicBezTo>
                        <a:pt x="53" y="32"/>
                        <a:pt x="53" y="32"/>
                        <a:pt x="53" y="32"/>
                      </a:cubicBezTo>
                      <a:cubicBezTo>
                        <a:pt x="53" y="32"/>
                        <a:pt x="53" y="32"/>
                        <a:pt x="53" y="32"/>
                      </a:cubicBezTo>
                      <a:cubicBezTo>
                        <a:pt x="53" y="32"/>
                        <a:pt x="53" y="32"/>
                        <a:pt x="53" y="32"/>
                      </a:cubicBezTo>
                      <a:cubicBezTo>
                        <a:pt x="53" y="31"/>
                        <a:pt x="53" y="31"/>
                        <a:pt x="53" y="31"/>
                      </a:cubicBezTo>
                      <a:cubicBezTo>
                        <a:pt x="53" y="31"/>
                        <a:pt x="53" y="31"/>
                        <a:pt x="53" y="31"/>
                      </a:cubicBezTo>
                      <a:cubicBezTo>
                        <a:pt x="53" y="31"/>
                        <a:pt x="53" y="31"/>
                        <a:pt x="53" y="31"/>
                      </a:cubicBezTo>
                      <a:cubicBezTo>
                        <a:pt x="53" y="30"/>
                        <a:pt x="53" y="30"/>
                        <a:pt x="53" y="30"/>
                      </a:cubicBezTo>
                      <a:cubicBezTo>
                        <a:pt x="53" y="30"/>
                        <a:pt x="53" y="30"/>
                        <a:pt x="53" y="30"/>
                      </a:cubicBezTo>
                      <a:cubicBezTo>
                        <a:pt x="53" y="30"/>
                        <a:pt x="53" y="30"/>
                        <a:pt x="53" y="30"/>
                      </a:cubicBezTo>
                      <a:cubicBezTo>
                        <a:pt x="52" y="30"/>
                        <a:pt x="52" y="30"/>
                        <a:pt x="52" y="30"/>
                      </a:cubicBezTo>
                      <a:cubicBezTo>
                        <a:pt x="52" y="30"/>
                        <a:pt x="52" y="30"/>
                        <a:pt x="52" y="30"/>
                      </a:cubicBezTo>
                      <a:cubicBezTo>
                        <a:pt x="52" y="31"/>
                        <a:pt x="52" y="31"/>
                        <a:pt x="52" y="31"/>
                      </a:cubicBezTo>
                      <a:cubicBezTo>
                        <a:pt x="52" y="31"/>
                        <a:pt x="52" y="31"/>
                        <a:pt x="52" y="31"/>
                      </a:cubicBezTo>
                      <a:close/>
                      <a:moveTo>
                        <a:pt x="88" y="32"/>
                      </a:moveTo>
                      <a:cubicBezTo>
                        <a:pt x="88" y="32"/>
                        <a:pt x="88" y="32"/>
                        <a:pt x="88" y="32"/>
                      </a:cubicBezTo>
                      <a:cubicBezTo>
                        <a:pt x="88" y="32"/>
                        <a:pt x="88" y="32"/>
                        <a:pt x="88" y="32"/>
                      </a:cubicBezTo>
                      <a:cubicBezTo>
                        <a:pt x="89" y="32"/>
                        <a:pt x="89" y="32"/>
                        <a:pt x="89" y="32"/>
                      </a:cubicBezTo>
                      <a:cubicBezTo>
                        <a:pt x="89" y="31"/>
                        <a:pt x="89" y="31"/>
                        <a:pt x="89" y="31"/>
                      </a:cubicBezTo>
                      <a:cubicBezTo>
                        <a:pt x="88" y="31"/>
                        <a:pt x="88" y="31"/>
                        <a:pt x="88" y="31"/>
                      </a:cubicBezTo>
                      <a:cubicBezTo>
                        <a:pt x="88" y="30"/>
                        <a:pt x="88" y="30"/>
                        <a:pt x="88" y="30"/>
                      </a:cubicBezTo>
                      <a:cubicBezTo>
                        <a:pt x="88" y="30"/>
                        <a:pt x="88" y="30"/>
                        <a:pt x="88" y="30"/>
                      </a:cubicBezTo>
                      <a:cubicBezTo>
                        <a:pt x="88" y="30"/>
                        <a:pt x="88" y="30"/>
                        <a:pt x="88" y="30"/>
                      </a:cubicBezTo>
                      <a:cubicBezTo>
                        <a:pt x="87" y="31"/>
                        <a:pt x="87" y="31"/>
                        <a:pt x="87" y="31"/>
                      </a:cubicBezTo>
                      <a:cubicBezTo>
                        <a:pt x="87" y="31"/>
                        <a:pt x="87" y="31"/>
                        <a:pt x="87" y="31"/>
                      </a:cubicBezTo>
                      <a:cubicBezTo>
                        <a:pt x="87" y="31"/>
                        <a:pt x="87" y="31"/>
                        <a:pt x="87" y="31"/>
                      </a:cubicBezTo>
                      <a:lnTo>
                        <a:pt x="88" y="32"/>
                      </a:lnTo>
                      <a:close/>
                      <a:moveTo>
                        <a:pt x="115" y="110"/>
                      </a:moveTo>
                      <a:cubicBezTo>
                        <a:pt x="114" y="110"/>
                        <a:pt x="114" y="110"/>
                        <a:pt x="114" y="110"/>
                      </a:cubicBezTo>
                      <a:cubicBezTo>
                        <a:pt x="114" y="111"/>
                        <a:pt x="114" y="111"/>
                        <a:pt x="114" y="111"/>
                      </a:cubicBezTo>
                      <a:cubicBezTo>
                        <a:pt x="114" y="112"/>
                        <a:pt x="114" y="112"/>
                        <a:pt x="114" y="112"/>
                      </a:cubicBezTo>
                      <a:cubicBezTo>
                        <a:pt x="115" y="112"/>
                        <a:pt x="115" y="112"/>
                        <a:pt x="115" y="112"/>
                      </a:cubicBezTo>
                      <a:cubicBezTo>
                        <a:pt x="115" y="112"/>
                        <a:pt x="115" y="112"/>
                        <a:pt x="115" y="112"/>
                      </a:cubicBezTo>
                      <a:cubicBezTo>
                        <a:pt x="115" y="111"/>
                        <a:pt x="115" y="111"/>
                        <a:pt x="115" y="111"/>
                      </a:cubicBezTo>
                      <a:lnTo>
                        <a:pt x="115" y="110"/>
                      </a:lnTo>
                      <a:close/>
                      <a:moveTo>
                        <a:pt x="64" y="60"/>
                      </a:moveTo>
                      <a:cubicBezTo>
                        <a:pt x="64" y="60"/>
                        <a:pt x="64" y="60"/>
                        <a:pt x="64" y="60"/>
                      </a:cubicBezTo>
                      <a:cubicBezTo>
                        <a:pt x="64" y="59"/>
                        <a:pt x="64" y="59"/>
                        <a:pt x="64" y="59"/>
                      </a:cubicBezTo>
                      <a:cubicBezTo>
                        <a:pt x="64" y="60"/>
                        <a:pt x="64" y="60"/>
                        <a:pt x="64" y="60"/>
                      </a:cubicBezTo>
                      <a:cubicBezTo>
                        <a:pt x="64" y="60"/>
                        <a:pt x="64" y="60"/>
                        <a:pt x="64" y="60"/>
                      </a:cubicBezTo>
                      <a:cubicBezTo>
                        <a:pt x="64" y="60"/>
                        <a:pt x="64" y="60"/>
                        <a:pt x="64" y="60"/>
                      </a:cubicBezTo>
                      <a:cubicBezTo>
                        <a:pt x="64" y="60"/>
                        <a:pt x="64" y="60"/>
                        <a:pt x="64" y="60"/>
                      </a:cubicBezTo>
                      <a:cubicBezTo>
                        <a:pt x="64" y="61"/>
                        <a:pt x="64" y="61"/>
                        <a:pt x="64" y="61"/>
                      </a:cubicBezTo>
                      <a:cubicBezTo>
                        <a:pt x="64" y="60"/>
                        <a:pt x="64" y="60"/>
                        <a:pt x="64" y="60"/>
                      </a:cubicBezTo>
                      <a:cubicBezTo>
                        <a:pt x="64" y="60"/>
                        <a:pt x="64" y="60"/>
                        <a:pt x="64" y="60"/>
                      </a:cubicBezTo>
                      <a:cubicBezTo>
                        <a:pt x="65" y="60"/>
                        <a:pt x="65" y="60"/>
                        <a:pt x="65" y="60"/>
                      </a:cubicBezTo>
                      <a:cubicBezTo>
                        <a:pt x="64" y="60"/>
                        <a:pt x="64" y="60"/>
                        <a:pt x="64" y="60"/>
                      </a:cubicBezTo>
                      <a:close/>
                      <a:moveTo>
                        <a:pt x="65" y="59"/>
                      </a:moveTo>
                      <a:cubicBezTo>
                        <a:pt x="66" y="59"/>
                        <a:pt x="66" y="59"/>
                        <a:pt x="66" y="59"/>
                      </a:cubicBezTo>
                      <a:cubicBezTo>
                        <a:pt x="66" y="58"/>
                        <a:pt x="66" y="58"/>
                        <a:pt x="66" y="58"/>
                      </a:cubicBezTo>
                      <a:cubicBezTo>
                        <a:pt x="66" y="58"/>
                        <a:pt x="66" y="58"/>
                        <a:pt x="66" y="58"/>
                      </a:cubicBezTo>
                      <a:cubicBezTo>
                        <a:pt x="66" y="58"/>
                        <a:pt x="66" y="58"/>
                        <a:pt x="66" y="58"/>
                      </a:cubicBezTo>
                      <a:cubicBezTo>
                        <a:pt x="66" y="58"/>
                        <a:pt x="66" y="58"/>
                        <a:pt x="66" y="58"/>
                      </a:cubicBezTo>
                      <a:cubicBezTo>
                        <a:pt x="66" y="57"/>
                        <a:pt x="66" y="57"/>
                        <a:pt x="66" y="57"/>
                      </a:cubicBezTo>
                      <a:cubicBezTo>
                        <a:pt x="65" y="57"/>
                        <a:pt x="65" y="57"/>
                        <a:pt x="65" y="57"/>
                      </a:cubicBezTo>
                      <a:cubicBezTo>
                        <a:pt x="65" y="57"/>
                        <a:pt x="65" y="57"/>
                        <a:pt x="65" y="57"/>
                      </a:cubicBezTo>
                      <a:cubicBezTo>
                        <a:pt x="65" y="57"/>
                        <a:pt x="65" y="57"/>
                        <a:pt x="65" y="57"/>
                      </a:cubicBezTo>
                      <a:cubicBezTo>
                        <a:pt x="65" y="57"/>
                        <a:pt x="65" y="57"/>
                        <a:pt x="65" y="57"/>
                      </a:cubicBezTo>
                      <a:cubicBezTo>
                        <a:pt x="65" y="57"/>
                        <a:pt x="65" y="57"/>
                        <a:pt x="65" y="57"/>
                      </a:cubicBezTo>
                      <a:cubicBezTo>
                        <a:pt x="64" y="58"/>
                        <a:pt x="64" y="58"/>
                        <a:pt x="64" y="58"/>
                      </a:cubicBezTo>
                      <a:cubicBezTo>
                        <a:pt x="65" y="59"/>
                        <a:pt x="65" y="59"/>
                        <a:pt x="65" y="59"/>
                      </a:cubicBezTo>
                      <a:close/>
                      <a:moveTo>
                        <a:pt x="123" y="94"/>
                      </a:moveTo>
                      <a:cubicBezTo>
                        <a:pt x="123" y="93"/>
                        <a:pt x="123" y="93"/>
                        <a:pt x="123" y="93"/>
                      </a:cubicBezTo>
                      <a:cubicBezTo>
                        <a:pt x="123" y="92"/>
                        <a:pt x="123" y="92"/>
                        <a:pt x="123" y="92"/>
                      </a:cubicBezTo>
                      <a:cubicBezTo>
                        <a:pt x="123" y="92"/>
                        <a:pt x="123" y="92"/>
                        <a:pt x="123" y="92"/>
                      </a:cubicBezTo>
                      <a:cubicBezTo>
                        <a:pt x="123" y="92"/>
                        <a:pt x="123" y="92"/>
                        <a:pt x="123" y="92"/>
                      </a:cubicBezTo>
                      <a:cubicBezTo>
                        <a:pt x="122" y="92"/>
                        <a:pt x="122" y="92"/>
                        <a:pt x="122" y="92"/>
                      </a:cubicBezTo>
                      <a:cubicBezTo>
                        <a:pt x="122" y="92"/>
                        <a:pt x="122" y="92"/>
                        <a:pt x="122" y="92"/>
                      </a:cubicBezTo>
                      <a:cubicBezTo>
                        <a:pt x="122" y="91"/>
                        <a:pt x="122" y="91"/>
                        <a:pt x="122" y="91"/>
                      </a:cubicBezTo>
                      <a:cubicBezTo>
                        <a:pt x="122" y="91"/>
                        <a:pt x="122" y="91"/>
                        <a:pt x="122" y="91"/>
                      </a:cubicBezTo>
                      <a:cubicBezTo>
                        <a:pt x="121" y="91"/>
                        <a:pt x="121" y="91"/>
                        <a:pt x="121" y="91"/>
                      </a:cubicBezTo>
                      <a:cubicBezTo>
                        <a:pt x="120" y="87"/>
                        <a:pt x="120" y="87"/>
                        <a:pt x="120" y="87"/>
                      </a:cubicBezTo>
                      <a:cubicBezTo>
                        <a:pt x="119" y="84"/>
                        <a:pt x="119" y="84"/>
                        <a:pt x="119" y="84"/>
                      </a:cubicBezTo>
                      <a:cubicBezTo>
                        <a:pt x="119" y="83"/>
                        <a:pt x="119" y="83"/>
                        <a:pt x="119" y="83"/>
                      </a:cubicBezTo>
                      <a:cubicBezTo>
                        <a:pt x="117" y="77"/>
                        <a:pt x="117" y="77"/>
                        <a:pt x="117" y="77"/>
                      </a:cubicBezTo>
                      <a:cubicBezTo>
                        <a:pt x="116" y="76"/>
                        <a:pt x="116" y="76"/>
                        <a:pt x="116" y="76"/>
                      </a:cubicBezTo>
                      <a:cubicBezTo>
                        <a:pt x="116" y="76"/>
                        <a:pt x="116" y="76"/>
                        <a:pt x="116" y="76"/>
                      </a:cubicBezTo>
                      <a:cubicBezTo>
                        <a:pt x="116" y="75"/>
                        <a:pt x="116" y="75"/>
                        <a:pt x="116" y="75"/>
                      </a:cubicBezTo>
                      <a:cubicBezTo>
                        <a:pt x="116" y="75"/>
                        <a:pt x="116" y="75"/>
                        <a:pt x="116" y="75"/>
                      </a:cubicBezTo>
                      <a:cubicBezTo>
                        <a:pt x="115" y="74"/>
                        <a:pt x="115" y="74"/>
                        <a:pt x="115" y="74"/>
                      </a:cubicBezTo>
                      <a:cubicBezTo>
                        <a:pt x="114" y="74"/>
                        <a:pt x="114" y="74"/>
                        <a:pt x="114" y="74"/>
                      </a:cubicBezTo>
                      <a:cubicBezTo>
                        <a:pt x="114" y="73"/>
                        <a:pt x="114" y="73"/>
                        <a:pt x="114" y="73"/>
                      </a:cubicBezTo>
                      <a:cubicBezTo>
                        <a:pt x="112" y="73"/>
                        <a:pt x="112" y="73"/>
                        <a:pt x="112" y="73"/>
                      </a:cubicBezTo>
                      <a:cubicBezTo>
                        <a:pt x="112" y="73"/>
                        <a:pt x="112" y="73"/>
                        <a:pt x="112" y="73"/>
                      </a:cubicBezTo>
                      <a:cubicBezTo>
                        <a:pt x="111" y="73"/>
                        <a:pt x="111" y="73"/>
                        <a:pt x="111" y="73"/>
                      </a:cubicBezTo>
                      <a:cubicBezTo>
                        <a:pt x="111" y="73"/>
                        <a:pt x="111" y="73"/>
                        <a:pt x="111" y="73"/>
                      </a:cubicBezTo>
                      <a:cubicBezTo>
                        <a:pt x="110" y="73"/>
                        <a:pt x="110" y="73"/>
                        <a:pt x="110" y="73"/>
                      </a:cubicBezTo>
                      <a:cubicBezTo>
                        <a:pt x="110" y="74"/>
                        <a:pt x="110" y="74"/>
                        <a:pt x="110" y="74"/>
                      </a:cubicBezTo>
                      <a:cubicBezTo>
                        <a:pt x="110" y="74"/>
                        <a:pt x="110" y="74"/>
                        <a:pt x="110" y="74"/>
                      </a:cubicBezTo>
                      <a:cubicBezTo>
                        <a:pt x="109" y="74"/>
                        <a:pt x="109" y="74"/>
                        <a:pt x="109" y="74"/>
                      </a:cubicBezTo>
                      <a:cubicBezTo>
                        <a:pt x="109" y="74"/>
                        <a:pt x="109" y="74"/>
                        <a:pt x="109" y="74"/>
                      </a:cubicBezTo>
                      <a:cubicBezTo>
                        <a:pt x="109" y="75"/>
                        <a:pt x="109" y="75"/>
                        <a:pt x="109" y="75"/>
                      </a:cubicBezTo>
                      <a:cubicBezTo>
                        <a:pt x="109" y="75"/>
                        <a:pt x="109" y="75"/>
                        <a:pt x="109" y="75"/>
                      </a:cubicBezTo>
                      <a:cubicBezTo>
                        <a:pt x="108" y="75"/>
                        <a:pt x="108" y="75"/>
                        <a:pt x="108" y="75"/>
                      </a:cubicBezTo>
                      <a:cubicBezTo>
                        <a:pt x="108" y="75"/>
                        <a:pt x="108" y="75"/>
                        <a:pt x="108" y="75"/>
                      </a:cubicBezTo>
                      <a:cubicBezTo>
                        <a:pt x="107" y="75"/>
                        <a:pt x="107" y="75"/>
                        <a:pt x="107" y="75"/>
                      </a:cubicBezTo>
                      <a:cubicBezTo>
                        <a:pt x="107" y="75"/>
                        <a:pt x="107" y="75"/>
                        <a:pt x="107" y="75"/>
                      </a:cubicBezTo>
                      <a:cubicBezTo>
                        <a:pt x="107" y="76"/>
                        <a:pt x="107" y="76"/>
                        <a:pt x="107" y="76"/>
                      </a:cubicBezTo>
                      <a:cubicBezTo>
                        <a:pt x="107" y="76"/>
                        <a:pt x="107" y="76"/>
                        <a:pt x="107" y="76"/>
                      </a:cubicBezTo>
                      <a:cubicBezTo>
                        <a:pt x="107" y="76"/>
                        <a:pt x="107" y="76"/>
                        <a:pt x="107" y="76"/>
                      </a:cubicBezTo>
                      <a:cubicBezTo>
                        <a:pt x="106" y="77"/>
                        <a:pt x="106" y="77"/>
                        <a:pt x="106" y="77"/>
                      </a:cubicBezTo>
                      <a:cubicBezTo>
                        <a:pt x="106" y="77"/>
                        <a:pt x="106" y="77"/>
                        <a:pt x="106" y="77"/>
                      </a:cubicBezTo>
                      <a:cubicBezTo>
                        <a:pt x="106" y="77"/>
                        <a:pt x="106" y="77"/>
                        <a:pt x="106" y="77"/>
                      </a:cubicBezTo>
                      <a:cubicBezTo>
                        <a:pt x="106" y="77"/>
                        <a:pt x="106" y="77"/>
                        <a:pt x="106" y="77"/>
                      </a:cubicBezTo>
                      <a:cubicBezTo>
                        <a:pt x="107" y="77"/>
                        <a:pt x="107" y="77"/>
                        <a:pt x="107" y="77"/>
                      </a:cubicBezTo>
                      <a:cubicBezTo>
                        <a:pt x="106" y="78"/>
                        <a:pt x="106" y="78"/>
                        <a:pt x="106" y="78"/>
                      </a:cubicBezTo>
                      <a:cubicBezTo>
                        <a:pt x="106" y="78"/>
                        <a:pt x="106" y="78"/>
                        <a:pt x="106" y="78"/>
                      </a:cubicBezTo>
                      <a:cubicBezTo>
                        <a:pt x="106" y="78"/>
                        <a:pt x="106" y="78"/>
                        <a:pt x="106" y="78"/>
                      </a:cubicBezTo>
                      <a:cubicBezTo>
                        <a:pt x="106" y="79"/>
                        <a:pt x="106" y="79"/>
                        <a:pt x="106" y="79"/>
                      </a:cubicBezTo>
                      <a:cubicBezTo>
                        <a:pt x="105" y="80"/>
                        <a:pt x="105" y="80"/>
                        <a:pt x="105" y="80"/>
                      </a:cubicBezTo>
                      <a:cubicBezTo>
                        <a:pt x="105" y="81"/>
                        <a:pt x="105" y="81"/>
                        <a:pt x="105" y="81"/>
                      </a:cubicBezTo>
                      <a:cubicBezTo>
                        <a:pt x="105" y="81"/>
                        <a:pt x="105" y="81"/>
                        <a:pt x="105" y="81"/>
                      </a:cubicBezTo>
                      <a:cubicBezTo>
                        <a:pt x="105" y="81"/>
                        <a:pt x="105" y="81"/>
                        <a:pt x="105" y="81"/>
                      </a:cubicBezTo>
                      <a:cubicBezTo>
                        <a:pt x="105" y="81"/>
                        <a:pt x="105" y="81"/>
                        <a:pt x="105" y="81"/>
                      </a:cubicBezTo>
                      <a:cubicBezTo>
                        <a:pt x="105" y="81"/>
                        <a:pt x="105" y="81"/>
                        <a:pt x="105" y="81"/>
                      </a:cubicBezTo>
                      <a:cubicBezTo>
                        <a:pt x="104" y="81"/>
                        <a:pt x="104" y="81"/>
                        <a:pt x="104" y="81"/>
                      </a:cubicBezTo>
                      <a:cubicBezTo>
                        <a:pt x="104" y="81"/>
                        <a:pt x="104" y="81"/>
                        <a:pt x="104" y="81"/>
                      </a:cubicBezTo>
                      <a:cubicBezTo>
                        <a:pt x="104" y="82"/>
                        <a:pt x="104" y="82"/>
                        <a:pt x="104" y="82"/>
                      </a:cubicBezTo>
                      <a:cubicBezTo>
                        <a:pt x="103" y="83"/>
                        <a:pt x="103" y="83"/>
                        <a:pt x="103" y="83"/>
                      </a:cubicBezTo>
                      <a:cubicBezTo>
                        <a:pt x="103" y="83"/>
                        <a:pt x="103" y="83"/>
                        <a:pt x="103" y="83"/>
                      </a:cubicBezTo>
                      <a:cubicBezTo>
                        <a:pt x="102" y="83"/>
                        <a:pt x="102" y="83"/>
                        <a:pt x="102" y="83"/>
                      </a:cubicBezTo>
                      <a:cubicBezTo>
                        <a:pt x="101" y="83"/>
                        <a:pt x="101" y="83"/>
                        <a:pt x="101" y="83"/>
                      </a:cubicBezTo>
                      <a:cubicBezTo>
                        <a:pt x="101" y="83"/>
                        <a:pt x="101" y="83"/>
                        <a:pt x="101" y="83"/>
                      </a:cubicBezTo>
                      <a:cubicBezTo>
                        <a:pt x="100" y="83"/>
                        <a:pt x="100" y="83"/>
                        <a:pt x="100" y="83"/>
                      </a:cubicBezTo>
                      <a:cubicBezTo>
                        <a:pt x="99" y="83"/>
                        <a:pt x="99" y="83"/>
                        <a:pt x="99" y="83"/>
                      </a:cubicBezTo>
                      <a:cubicBezTo>
                        <a:pt x="99" y="82"/>
                        <a:pt x="99" y="82"/>
                        <a:pt x="99" y="82"/>
                      </a:cubicBezTo>
                      <a:cubicBezTo>
                        <a:pt x="99" y="82"/>
                        <a:pt x="99" y="82"/>
                        <a:pt x="99" y="82"/>
                      </a:cubicBezTo>
                      <a:cubicBezTo>
                        <a:pt x="98" y="82"/>
                        <a:pt x="98" y="82"/>
                        <a:pt x="98" y="82"/>
                      </a:cubicBezTo>
                      <a:cubicBezTo>
                        <a:pt x="98" y="81"/>
                        <a:pt x="98" y="81"/>
                        <a:pt x="98" y="81"/>
                      </a:cubicBezTo>
                      <a:cubicBezTo>
                        <a:pt x="98" y="81"/>
                        <a:pt x="98" y="81"/>
                        <a:pt x="98" y="81"/>
                      </a:cubicBezTo>
                      <a:cubicBezTo>
                        <a:pt x="98" y="80"/>
                        <a:pt x="98" y="80"/>
                        <a:pt x="98" y="80"/>
                      </a:cubicBezTo>
                      <a:cubicBezTo>
                        <a:pt x="98" y="80"/>
                        <a:pt x="98" y="80"/>
                        <a:pt x="98" y="80"/>
                      </a:cubicBezTo>
                      <a:cubicBezTo>
                        <a:pt x="98" y="79"/>
                        <a:pt x="98" y="79"/>
                        <a:pt x="98" y="79"/>
                      </a:cubicBezTo>
                      <a:cubicBezTo>
                        <a:pt x="98" y="79"/>
                        <a:pt x="98" y="79"/>
                        <a:pt x="98" y="79"/>
                      </a:cubicBezTo>
                      <a:cubicBezTo>
                        <a:pt x="99" y="79"/>
                        <a:pt x="99" y="79"/>
                        <a:pt x="99" y="79"/>
                      </a:cubicBezTo>
                      <a:cubicBezTo>
                        <a:pt x="99" y="79"/>
                        <a:pt x="99" y="79"/>
                        <a:pt x="99" y="79"/>
                      </a:cubicBezTo>
                      <a:cubicBezTo>
                        <a:pt x="98" y="79"/>
                        <a:pt x="98" y="79"/>
                        <a:pt x="98" y="79"/>
                      </a:cubicBezTo>
                      <a:cubicBezTo>
                        <a:pt x="99" y="77"/>
                        <a:pt x="99" y="77"/>
                        <a:pt x="99" y="77"/>
                      </a:cubicBezTo>
                      <a:cubicBezTo>
                        <a:pt x="99" y="76"/>
                        <a:pt x="99" y="76"/>
                        <a:pt x="99" y="76"/>
                      </a:cubicBezTo>
                      <a:cubicBezTo>
                        <a:pt x="99" y="76"/>
                        <a:pt x="99" y="76"/>
                        <a:pt x="99" y="76"/>
                      </a:cubicBezTo>
                      <a:cubicBezTo>
                        <a:pt x="100" y="76"/>
                        <a:pt x="100" y="76"/>
                        <a:pt x="100" y="76"/>
                      </a:cubicBezTo>
                      <a:cubicBezTo>
                        <a:pt x="100" y="76"/>
                        <a:pt x="100" y="76"/>
                        <a:pt x="100" y="76"/>
                      </a:cubicBezTo>
                      <a:cubicBezTo>
                        <a:pt x="100" y="76"/>
                        <a:pt x="100" y="76"/>
                        <a:pt x="100" y="76"/>
                      </a:cubicBezTo>
                      <a:cubicBezTo>
                        <a:pt x="100" y="76"/>
                        <a:pt x="100" y="76"/>
                        <a:pt x="100" y="76"/>
                      </a:cubicBezTo>
                      <a:cubicBezTo>
                        <a:pt x="100" y="76"/>
                        <a:pt x="100" y="76"/>
                        <a:pt x="100" y="76"/>
                      </a:cubicBezTo>
                      <a:cubicBezTo>
                        <a:pt x="101" y="76"/>
                        <a:pt x="101" y="76"/>
                        <a:pt x="101" y="76"/>
                      </a:cubicBezTo>
                      <a:cubicBezTo>
                        <a:pt x="101" y="76"/>
                        <a:pt x="101" y="76"/>
                        <a:pt x="101" y="76"/>
                      </a:cubicBezTo>
                      <a:cubicBezTo>
                        <a:pt x="101" y="76"/>
                        <a:pt x="101" y="76"/>
                        <a:pt x="101" y="76"/>
                      </a:cubicBezTo>
                      <a:cubicBezTo>
                        <a:pt x="101" y="76"/>
                        <a:pt x="101" y="76"/>
                        <a:pt x="101" y="76"/>
                      </a:cubicBezTo>
                      <a:cubicBezTo>
                        <a:pt x="101" y="76"/>
                        <a:pt x="101" y="76"/>
                        <a:pt x="101" y="76"/>
                      </a:cubicBezTo>
                      <a:cubicBezTo>
                        <a:pt x="101" y="75"/>
                        <a:pt x="101" y="75"/>
                        <a:pt x="101" y="75"/>
                      </a:cubicBezTo>
                      <a:cubicBezTo>
                        <a:pt x="101" y="75"/>
                        <a:pt x="101" y="75"/>
                        <a:pt x="101" y="75"/>
                      </a:cubicBezTo>
                      <a:cubicBezTo>
                        <a:pt x="102" y="75"/>
                        <a:pt x="102" y="75"/>
                        <a:pt x="102" y="75"/>
                      </a:cubicBezTo>
                      <a:cubicBezTo>
                        <a:pt x="102" y="74"/>
                        <a:pt x="102" y="74"/>
                        <a:pt x="102" y="74"/>
                      </a:cubicBezTo>
                      <a:cubicBezTo>
                        <a:pt x="102" y="74"/>
                        <a:pt x="102" y="74"/>
                        <a:pt x="102" y="74"/>
                      </a:cubicBezTo>
                      <a:cubicBezTo>
                        <a:pt x="102" y="74"/>
                        <a:pt x="102" y="74"/>
                        <a:pt x="102" y="74"/>
                      </a:cubicBezTo>
                      <a:cubicBezTo>
                        <a:pt x="102" y="74"/>
                        <a:pt x="102" y="74"/>
                        <a:pt x="102" y="74"/>
                      </a:cubicBezTo>
                      <a:cubicBezTo>
                        <a:pt x="102" y="74"/>
                        <a:pt x="102" y="74"/>
                        <a:pt x="102" y="74"/>
                      </a:cubicBezTo>
                      <a:cubicBezTo>
                        <a:pt x="103" y="74"/>
                        <a:pt x="103" y="74"/>
                        <a:pt x="103" y="74"/>
                      </a:cubicBezTo>
                      <a:cubicBezTo>
                        <a:pt x="103" y="73"/>
                        <a:pt x="103" y="73"/>
                        <a:pt x="103" y="73"/>
                      </a:cubicBezTo>
                      <a:cubicBezTo>
                        <a:pt x="103" y="73"/>
                        <a:pt x="103" y="73"/>
                        <a:pt x="103" y="73"/>
                      </a:cubicBezTo>
                      <a:cubicBezTo>
                        <a:pt x="103" y="72"/>
                        <a:pt x="103" y="72"/>
                        <a:pt x="103" y="72"/>
                      </a:cubicBezTo>
                      <a:cubicBezTo>
                        <a:pt x="103" y="71"/>
                        <a:pt x="103" y="71"/>
                        <a:pt x="103" y="71"/>
                      </a:cubicBezTo>
                      <a:cubicBezTo>
                        <a:pt x="103" y="70"/>
                        <a:pt x="103" y="70"/>
                        <a:pt x="103" y="70"/>
                      </a:cubicBezTo>
                      <a:cubicBezTo>
                        <a:pt x="103" y="70"/>
                        <a:pt x="103" y="70"/>
                        <a:pt x="103" y="70"/>
                      </a:cubicBezTo>
                      <a:cubicBezTo>
                        <a:pt x="103" y="70"/>
                        <a:pt x="103" y="70"/>
                        <a:pt x="103" y="70"/>
                      </a:cubicBezTo>
                      <a:cubicBezTo>
                        <a:pt x="104" y="70"/>
                        <a:pt x="104" y="70"/>
                        <a:pt x="104" y="70"/>
                      </a:cubicBezTo>
                      <a:cubicBezTo>
                        <a:pt x="104" y="70"/>
                        <a:pt x="104" y="70"/>
                        <a:pt x="104" y="70"/>
                      </a:cubicBezTo>
                      <a:cubicBezTo>
                        <a:pt x="104" y="70"/>
                        <a:pt x="104" y="70"/>
                        <a:pt x="104" y="70"/>
                      </a:cubicBezTo>
                      <a:cubicBezTo>
                        <a:pt x="104" y="70"/>
                        <a:pt x="104" y="70"/>
                        <a:pt x="104" y="70"/>
                      </a:cubicBezTo>
                      <a:cubicBezTo>
                        <a:pt x="104" y="70"/>
                        <a:pt x="104" y="70"/>
                        <a:pt x="104" y="70"/>
                      </a:cubicBezTo>
                      <a:cubicBezTo>
                        <a:pt x="104" y="69"/>
                        <a:pt x="104" y="69"/>
                        <a:pt x="104" y="69"/>
                      </a:cubicBezTo>
                      <a:cubicBezTo>
                        <a:pt x="104" y="69"/>
                        <a:pt x="104" y="69"/>
                        <a:pt x="104" y="69"/>
                      </a:cubicBezTo>
                      <a:cubicBezTo>
                        <a:pt x="105" y="69"/>
                        <a:pt x="105" y="69"/>
                        <a:pt x="105" y="69"/>
                      </a:cubicBezTo>
                      <a:cubicBezTo>
                        <a:pt x="105" y="69"/>
                        <a:pt x="105" y="69"/>
                        <a:pt x="105" y="69"/>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7"/>
                        <a:pt x="105" y="67"/>
                        <a:pt x="105" y="67"/>
                      </a:cubicBezTo>
                      <a:cubicBezTo>
                        <a:pt x="105" y="63"/>
                        <a:pt x="105" y="63"/>
                        <a:pt x="105" y="63"/>
                      </a:cubicBezTo>
                      <a:cubicBezTo>
                        <a:pt x="105" y="62"/>
                        <a:pt x="105" y="62"/>
                        <a:pt x="105" y="62"/>
                      </a:cubicBezTo>
                      <a:cubicBezTo>
                        <a:pt x="105" y="61"/>
                        <a:pt x="105" y="61"/>
                        <a:pt x="105" y="61"/>
                      </a:cubicBezTo>
                      <a:cubicBezTo>
                        <a:pt x="105" y="61"/>
                        <a:pt x="105" y="61"/>
                        <a:pt x="105" y="61"/>
                      </a:cubicBezTo>
                      <a:cubicBezTo>
                        <a:pt x="105" y="61"/>
                        <a:pt x="105" y="61"/>
                        <a:pt x="105" y="61"/>
                      </a:cubicBezTo>
                      <a:cubicBezTo>
                        <a:pt x="105" y="60"/>
                        <a:pt x="105" y="60"/>
                        <a:pt x="105" y="60"/>
                      </a:cubicBezTo>
                      <a:cubicBezTo>
                        <a:pt x="104" y="59"/>
                        <a:pt x="104" y="59"/>
                        <a:pt x="104" y="59"/>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7"/>
                        <a:pt x="104" y="57"/>
                        <a:pt x="104" y="57"/>
                      </a:cubicBezTo>
                      <a:cubicBezTo>
                        <a:pt x="104" y="57"/>
                        <a:pt x="104" y="57"/>
                        <a:pt x="104" y="57"/>
                      </a:cubicBezTo>
                      <a:cubicBezTo>
                        <a:pt x="104" y="57"/>
                        <a:pt x="104" y="57"/>
                        <a:pt x="104" y="57"/>
                      </a:cubicBezTo>
                      <a:cubicBezTo>
                        <a:pt x="103" y="57"/>
                        <a:pt x="103" y="57"/>
                        <a:pt x="103" y="57"/>
                      </a:cubicBezTo>
                      <a:cubicBezTo>
                        <a:pt x="103" y="57"/>
                        <a:pt x="103" y="57"/>
                        <a:pt x="103" y="57"/>
                      </a:cubicBezTo>
                      <a:cubicBezTo>
                        <a:pt x="103" y="57"/>
                        <a:pt x="103" y="57"/>
                        <a:pt x="103" y="57"/>
                      </a:cubicBezTo>
                      <a:cubicBezTo>
                        <a:pt x="102" y="57"/>
                        <a:pt x="102" y="57"/>
                        <a:pt x="102" y="57"/>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4"/>
                        <a:pt x="102" y="54"/>
                        <a:pt x="102" y="54"/>
                      </a:cubicBezTo>
                      <a:cubicBezTo>
                        <a:pt x="102" y="54"/>
                        <a:pt x="102" y="54"/>
                        <a:pt x="102" y="54"/>
                      </a:cubicBezTo>
                      <a:cubicBezTo>
                        <a:pt x="102" y="54"/>
                        <a:pt x="102" y="54"/>
                        <a:pt x="102" y="54"/>
                      </a:cubicBezTo>
                      <a:cubicBezTo>
                        <a:pt x="102" y="54"/>
                        <a:pt x="102" y="54"/>
                        <a:pt x="102"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4" y="54"/>
                        <a:pt x="104" y="54"/>
                        <a:pt x="104" y="54"/>
                      </a:cubicBezTo>
                      <a:cubicBezTo>
                        <a:pt x="104" y="54"/>
                        <a:pt x="104" y="54"/>
                        <a:pt x="104" y="54"/>
                      </a:cubicBezTo>
                      <a:cubicBezTo>
                        <a:pt x="104" y="54"/>
                        <a:pt x="104" y="54"/>
                        <a:pt x="104" y="54"/>
                      </a:cubicBezTo>
                      <a:cubicBezTo>
                        <a:pt x="103" y="54"/>
                        <a:pt x="103" y="54"/>
                        <a:pt x="103" y="54"/>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2" y="52"/>
                        <a:pt x="102" y="52"/>
                        <a:pt x="102" y="52"/>
                      </a:cubicBezTo>
                      <a:cubicBezTo>
                        <a:pt x="102" y="52"/>
                        <a:pt x="102" y="52"/>
                        <a:pt x="102" y="52"/>
                      </a:cubicBezTo>
                      <a:cubicBezTo>
                        <a:pt x="102" y="51"/>
                        <a:pt x="102" y="51"/>
                        <a:pt x="102" y="51"/>
                      </a:cubicBezTo>
                      <a:cubicBezTo>
                        <a:pt x="102" y="51"/>
                        <a:pt x="102" y="51"/>
                        <a:pt x="102" y="51"/>
                      </a:cubicBezTo>
                      <a:cubicBezTo>
                        <a:pt x="102" y="50"/>
                        <a:pt x="102" y="50"/>
                        <a:pt x="102" y="50"/>
                      </a:cubicBezTo>
                      <a:cubicBezTo>
                        <a:pt x="101" y="50"/>
                        <a:pt x="101" y="50"/>
                        <a:pt x="101" y="50"/>
                      </a:cubicBezTo>
                      <a:cubicBezTo>
                        <a:pt x="102" y="50"/>
                        <a:pt x="102" y="50"/>
                        <a:pt x="102" y="50"/>
                      </a:cubicBezTo>
                      <a:cubicBezTo>
                        <a:pt x="102" y="50"/>
                        <a:pt x="102" y="50"/>
                        <a:pt x="102" y="50"/>
                      </a:cubicBezTo>
                      <a:cubicBezTo>
                        <a:pt x="101" y="49"/>
                        <a:pt x="101" y="49"/>
                        <a:pt x="101" y="49"/>
                      </a:cubicBezTo>
                      <a:cubicBezTo>
                        <a:pt x="100" y="49"/>
                        <a:pt x="100" y="49"/>
                        <a:pt x="100" y="49"/>
                      </a:cubicBezTo>
                      <a:cubicBezTo>
                        <a:pt x="100" y="48"/>
                        <a:pt x="100" y="48"/>
                        <a:pt x="100" y="48"/>
                      </a:cubicBezTo>
                      <a:cubicBezTo>
                        <a:pt x="99" y="48"/>
                        <a:pt x="99" y="48"/>
                        <a:pt x="99" y="48"/>
                      </a:cubicBezTo>
                      <a:cubicBezTo>
                        <a:pt x="99" y="48"/>
                        <a:pt x="99" y="48"/>
                        <a:pt x="99" y="48"/>
                      </a:cubicBezTo>
                      <a:cubicBezTo>
                        <a:pt x="98" y="48"/>
                        <a:pt x="98" y="48"/>
                        <a:pt x="98" y="48"/>
                      </a:cubicBezTo>
                      <a:cubicBezTo>
                        <a:pt x="98" y="48"/>
                        <a:pt x="98" y="48"/>
                        <a:pt x="98" y="48"/>
                      </a:cubicBezTo>
                      <a:cubicBezTo>
                        <a:pt x="98" y="48"/>
                        <a:pt x="98" y="48"/>
                        <a:pt x="98" y="48"/>
                      </a:cubicBezTo>
                      <a:cubicBezTo>
                        <a:pt x="97" y="48"/>
                        <a:pt x="97" y="48"/>
                        <a:pt x="97" y="48"/>
                      </a:cubicBezTo>
                      <a:cubicBezTo>
                        <a:pt x="97" y="48"/>
                        <a:pt x="97" y="48"/>
                        <a:pt x="97" y="48"/>
                      </a:cubicBezTo>
                      <a:cubicBezTo>
                        <a:pt x="97" y="48"/>
                        <a:pt x="97" y="48"/>
                        <a:pt x="97" y="48"/>
                      </a:cubicBezTo>
                      <a:cubicBezTo>
                        <a:pt x="96" y="48"/>
                        <a:pt x="96" y="48"/>
                        <a:pt x="96" y="48"/>
                      </a:cubicBezTo>
                      <a:cubicBezTo>
                        <a:pt x="96" y="48"/>
                        <a:pt x="96" y="48"/>
                        <a:pt x="96" y="48"/>
                      </a:cubicBezTo>
                      <a:cubicBezTo>
                        <a:pt x="96" y="48"/>
                        <a:pt x="96" y="48"/>
                        <a:pt x="96" y="48"/>
                      </a:cubicBezTo>
                      <a:cubicBezTo>
                        <a:pt x="95" y="48"/>
                        <a:pt x="95" y="48"/>
                        <a:pt x="95" y="48"/>
                      </a:cubicBezTo>
                      <a:cubicBezTo>
                        <a:pt x="95" y="47"/>
                        <a:pt x="95" y="47"/>
                        <a:pt x="95" y="47"/>
                      </a:cubicBezTo>
                      <a:cubicBezTo>
                        <a:pt x="95" y="47"/>
                        <a:pt x="95" y="47"/>
                        <a:pt x="95" y="47"/>
                      </a:cubicBezTo>
                      <a:cubicBezTo>
                        <a:pt x="94" y="47"/>
                        <a:pt x="94" y="47"/>
                        <a:pt x="94" y="47"/>
                      </a:cubicBezTo>
                      <a:cubicBezTo>
                        <a:pt x="93" y="46"/>
                        <a:pt x="93" y="46"/>
                        <a:pt x="93" y="46"/>
                      </a:cubicBezTo>
                      <a:cubicBezTo>
                        <a:pt x="91" y="47"/>
                        <a:pt x="91" y="47"/>
                        <a:pt x="91" y="47"/>
                      </a:cubicBezTo>
                      <a:cubicBezTo>
                        <a:pt x="91" y="47"/>
                        <a:pt x="91" y="47"/>
                        <a:pt x="91" y="47"/>
                      </a:cubicBezTo>
                      <a:cubicBezTo>
                        <a:pt x="91" y="46"/>
                        <a:pt x="91" y="46"/>
                        <a:pt x="91" y="46"/>
                      </a:cubicBezTo>
                      <a:cubicBezTo>
                        <a:pt x="90" y="46"/>
                        <a:pt x="90" y="46"/>
                        <a:pt x="90" y="46"/>
                      </a:cubicBezTo>
                      <a:cubicBezTo>
                        <a:pt x="90" y="46"/>
                        <a:pt x="90" y="46"/>
                        <a:pt x="90" y="46"/>
                      </a:cubicBezTo>
                      <a:cubicBezTo>
                        <a:pt x="90" y="45"/>
                        <a:pt x="90" y="45"/>
                        <a:pt x="90" y="45"/>
                      </a:cubicBezTo>
                      <a:cubicBezTo>
                        <a:pt x="90" y="45"/>
                        <a:pt x="90" y="45"/>
                        <a:pt x="90" y="45"/>
                      </a:cubicBezTo>
                      <a:cubicBezTo>
                        <a:pt x="89" y="45"/>
                        <a:pt x="89" y="45"/>
                        <a:pt x="89" y="45"/>
                      </a:cubicBezTo>
                      <a:cubicBezTo>
                        <a:pt x="89" y="44"/>
                        <a:pt x="89" y="44"/>
                        <a:pt x="89" y="44"/>
                      </a:cubicBezTo>
                      <a:cubicBezTo>
                        <a:pt x="88" y="44"/>
                        <a:pt x="88" y="44"/>
                        <a:pt x="88" y="44"/>
                      </a:cubicBezTo>
                      <a:cubicBezTo>
                        <a:pt x="88" y="44"/>
                        <a:pt x="88" y="44"/>
                        <a:pt x="88" y="44"/>
                      </a:cubicBezTo>
                      <a:cubicBezTo>
                        <a:pt x="87" y="44"/>
                        <a:pt x="87" y="44"/>
                        <a:pt x="87" y="44"/>
                      </a:cubicBezTo>
                      <a:cubicBezTo>
                        <a:pt x="86" y="44"/>
                        <a:pt x="86" y="44"/>
                        <a:pt x="86" y="44"/>
                      </a:cubicBezTo>
                      <a:cubicBezTo>
                        <a:pt x="85" y="44"/>
                        <a:pt x="85" y="44"/>
                        <a:pt x="85" y="44"/>
                      </a:cubicBezTo>
                      <a:cubicBezTo>
                        <a:pt x="84" y="43"/>
                        <a:pt x="84" y="43"/>
                        <a:pt x="84" y="43"/>
                      </a:cubicBezTo>
                      <a:cubicBezTo>
                        <a:pt x="82" y="42"/>
                        <a:pt x="82" y="42"/>
                        <a:pt x="82" y="42"/>
                      </a:cubicBezTo>
                      <a:cubicBezTo>
                        <a:pt x="81" y="42"/>
                        <a:pt x="81" y="42"/>
                        <a:pt x="81" y="42"/>
                      </a:cubicBezTo>
                      <a:cubicBezTo>
                        <a:pt x="81" y="42"/>
                        <a:pt x="81" y="42"/>
                        <a:pt x="81" y="42"/>
                      </a:cubicBezTo>
                      <a:cubicBezTo>
                        <a:pt x="81" y="42"/>
                        <a:pt x="81" y="42"/>
                        <a:pt x="81" y="42"/>
                      </a:cubicBezTo>
                      <a:cubicBezTo>
                        <a:pt x="81" y="42"/>
                        <a:pt x="81" y="42"/>
                        <a:pt x="81" y="42"/>
                      </a:cubicBezTo>
                      <a:cubicBezTo>
                        <a:pt x="81" y="43"/>
                        <a:pt x="81" y="43"/>
                        <a:pt x="81" y="43"/>
                      </a:cubicBezTo>
                      <a:cubicBezTo>
                        <a:pt x="80" y="43"/>
                        <a:pt x="80" y="43"/>
                        <a:pt x="80" y="43"/>
                      </a:cubicBezTo>
                      <a:cubicBezTo>
                        <a:pt x="80" y="43"/>
                        <a:pt x="80" y="43"/>
                        <a:pt x="80" y="43"/>
                      </a:cubicBezTo>
                      <a:cubicBezTo>
                        <a:pt x="78" y="43"/>
                        <a:pt x="78" y="43"/>
                        <a:pt x="78" y="43"/>
                      </a:cubicBezTo>
                      <a:cubicBezTo>
                        <a:pt x="78" y="43"/>
                        <a:pt x="78" y="43"/>
                        <a:pt x="78" y="43"/>
                      </a:cubicBezTo>
                      <a:cubicBezTo>
                        <a:pt x="78" y="43"/>
                        <a:pt x="78" y="43"/>
                        <a:pt x="78" y="43"/>
                      </a:cubicBezTo>
                      <a:cubicBezTo>
                        <a:pt x="78" y="43"/>
                        <a:pt x="78" y="43"/>
                        <a:pt x="78" y="43"/>
                      </a:cubicBezTo>
                      <a:cubicBezTo>
                        <a:pt x="79" y="44"/>
                        <a:pt x="79" y="44"/>
                        <a:pt x="79" y="44"/>
                      </a:cubicBezTo>
                      <a:cubicBezTo>
                        <a:pt x="79" y="44"/>
                        <a:pt x="79" y="44"/>
                        <a:pt x="79" y="44"/>
                      </a:cubicBezTo>
                      <a:cubicBezTo>
                        <a:pt x="78" y="44"/>
                        <a:pt x="78" y="44"/>
                        <a:pt x="78" y="44"/>
                      </a:cubicBezTo>
                      <a:cubicBezTo>
                        <a:pt x="78" y="45"/>
                        <a:pt x="78" y="45"/>
                        <a:pt x="78" y="45"/>
                      </a:cubicBezTo>
                      <a:cubicBezTo>
                        <a:pt x="77" y="46"/>
                        <a:pt x="77" y="46"/>
                        <a:pt x="77" y="46"/>
                      </a:cubicBezTo>
                      <a:cubicBezTo>
                        <a:pt x="77" y="46"/>
                        <a:pt x="77" y="46"/>
                        <a:pt x="77" y="46"/>
                      </a:cubicBezTo>
                      <a:cubicBezTo>
                        <a:pt x="77" y="47"/>
                        <a:pt x="77" y="47"/>
                        <a:pt x="77" y="47"/>
                      </a:cubicBezTo>
                      <a:cubicBezTo>
                        <a:pt x="77" y="48"/>
                        <a:pt x="77" y="48"/>
                        <a:pt x="77" y="48"/>
                      </a:cubicBezTo>
                      <a:cubicBezTo>
                        <a:pt x="77" y="48"/>
                        <a:pt x="77" y="48"/>
                        <a:pt x="77" y="48"/>
                      </a:cubicBezTo>
                      <a:cubicBezTo>
                        <a:pt x="77" y="49"/>
                        <a:pt x="77" y="49"/>
                        <a:pt x="77" y="49"/>
                      </a:cubicBezTo>
                      <a:cubicBezTo>
                        <a:pt x="78" y="49"/>
                        <a:pt x="78" y="49"/>
                        <a:pt x="78" y="49"/>
                      </a:cubicBezTo>
                      <a:cubicBezTo>
                        <a:pt x="78" y="50"/>
                        <a:pt x="78" y="50"/>
                        <a:pt x="78" y="50"/>
                      </a:cubicBezTo>
                      <a:cubicBezTo>
                        <a:pt x="78" y="50"/>
                        <a:pt x="78" y="50"/>
                        <a:pt x="78" y="50"/>
                      </a:cubicBezTo>
                      <a:cubicBezTo>
                        <a:pt x="80" y="50"/>
                        <a:pt x="80" y="50"/>
                        <a:pt x="80" y="50"/>
                      </a:cubicBezTo>
                      <a:cubicBezTo>
                        <a:pt x="80" y="50"/>
                        <a:pt x="80" y="50"/>
                        <a:pt x="80" y="50"/>
                      </a:cubicBezTo>
                      <a:cubicBezTo>
                        <a:pt x="80" y="51"/>
                        <a:pt x="80" y="51"/>
                        <a:pt x="80" y="51"/>
                      </a:cubicBezTo>
                      <a:cubicBezTo>
                        <a:pt x="79" y="51"/>
                        <a:pt x="79" y="51"/>
                        <a:pt x="79" y="51"/>
                      </a:cubicBezTo>
                      <a:cubicBezTo>
                        <a:pt x="78" y="51"/>
                        <a:pt x="78" y="51"/>
                        <a:pt x="78" y="51"/>
                      </a:cubicBezTo>
                      <a:cubicBezTo>
                        <a:pt x="77" y="51"/>
                        <a:pt x="77" y="51"/>
                        <a:pt x="77" y="51"/>
                      </a:cubicBezTo>
                      <a:cubicBezTo>
                        <a:pt x="76" y="51"/>
                        <a:pt x="76" y="51"/>
                        <a:pt x="76" y="51"/>
                      </a:cubicBezTo>
                      <a:cubicBezTo>
                        <a:pt x="74" y="53"/>
                        <a:pt x="74" y="53"/>
                        <a:pt x="74" y="53"/>
                      </a:cubicBezTo>
                      <a:cubicBezTo>
                        <a:pt x="74" y="53"/>
                        <a:pt x="74" y="53"/>
                        <a:pt x="74" y="53"/>
                      </a:cubicBezTo>
                      <a:cubicBezTo>
                        <a:pt x="74" y="54"/>
                        <a:pt x="74" y="54"/>
                        <a:pt x="74" y="54"/>
                      </a:cubicBezTo>
                      <a:cubicBezTo>
                        <a:pt x="74" y="55"/>
                        <a:pt x="74" y="55"/>
                        <a:pt x="74" y="55"/>
                      </a:cubicBezTo>
                      <a:cubicBezTo>
                        <a:pt x="74" y="57"/>
                        <a:pt x="74" y="57"/>
                        <a:pt x="74" y="57"/>
                      </a:cubicBezTo>
                      <a:cubicBezTo>
                        <a:pt x="74" y="59"/>
                        <a:pt x="74" y="59"/>
                        <a:pt x="74" y="59"/>
                      </a:cubicBezTo>
                      <a:cubicBezTo>
                        <a:pt x="74" y="61"/>
                        <a:pt x="74" y="61"/>
                        <a:pt x="74" y="61"/>
                      </a:cubicBezTo>
                      <a:cubicBezTo>
                        <a:pt x="74" y="62"/>
                        <a:pt x="74" y="62"/>
                        <a:pt x="74" y="62"/>
                      </a:cubicBezTo>
                      <a:cubicBezTo>
                        <a:pt x="73" y="64"/>
                        <a:pt x="73" y="64"/>
                        <a:pt x="73" y="64"/>
                      </a:cubicBezTo>
                      <a:cubicBezTo>
                        <a:pt x="73" y="64"/>
                        <a:pt x="73" y="64"/>
                        <a:pt x="73" y="64"/>
                      </a:cubicBezTo>
                      <a:cubicBezTo>
                        <a:pt x="73" y="64"/>
                        <a:pt x="73" y="64"/>
                        <a:pt x="73" y="64"/>
                      </a:cubicBezTo>
                      <a:cubicBezTo>
                        <a:pt x="72" y="64"/>
                        <a:pt x="72" y="64"/>
                        <a:pt x="72" y="64"/>
                      </a:cubicBezTo>
                      <a:cubicBezTo>
                        <a:pt x="72" y="64"/>
                        <a:pt x="72" y="64"/>
                        <a:pt x="72" y="64"/>
                      </a:cubicBezTo>
                      <a:cubicBezTo>
                        <a:pt x="72" y="64"/>
                        <a:pt x="72" y="64"/>
                        <a:pt x="72" y="64"/>
                      </a:cubicBezTo>
                      <a:cubicBezTo>
                        <a:pt x="73" y="64"/>
                        <a:pt x="73" y="64"/>
                        <a:pt x="73" y="64"/>
                      </a:cubicBezTo>
                      <a:cubicBezTo>
                        <a:pt x="73" y="63"/>
                        <a:pt x="73" y="63"/>
                        <a:pt x="73" y="63"/>
                      </a:cubicBezTo>
                      <a:cubicBezTo>
                        <a:pt x="73" y="63"/>
                        <a:pt x="73" y="63"/>
                        <a:pt x="73" y="63"/>
                      </a:cubicBezTo>
                      <a:cubicBezTo>
                        <a:pt x="73" y="63"/>
                        <a:pt x="73" y="63"/>
                        <a:pt x="73" y="63"/>
                      </a:cubicBezTo>
                      <a:cubicBezTo>
                        <a:pt x="73" y="62"/>
                        <a:pt x="73" y="62"/>
                        <a:pt x="73" y="62"/>
                      </a:cubicBezTo>
                      <a:cubicBezTo>
                        <a:pt x="73" y="62"/>
                        <a:pt x="73" y="62"/>
                        <a:pt x="73" y="62"/>
                      </a:cubicBezTo>
                      <a:cubicBezTo>
                        <a:pt x="73" y="61"/>
                        <a:pt x="73" y="61"/>
                        <a:pt x="73" y="61"/>
                      </a:cubicBezTo>
                      <a:cubicBezTo>
                        <a:pt x="73" y="61"/>
                        <a:pt x="73" y="61"/>
                        <a:pt x="73" y="61"/>
                      </a:cubicBezTo>
                      <a:cubicBezTo>
                        <a:pt x="73" y="61"/>
                        <a:pt x="73" y="61"/>
                        <a:pt x="73" y="61"/>
                      </a:cubicBezTo>
                      <a:cubicBezTo>
                        <a:pt x="73" y="60"/>
                        <a:pt x="73" y="60"/>
                        <a:pt x="73" y="60"/>
                      </a:cubicBezTo>
                      <a:cubicBezTo>
                        <a:pt x="73" y="60"/>
                        <a:pt x="73" y="60"/>
                        <a:pt x="73" y="60"/>
                      </a:cubicBezTo>
                      <a:cubicBezTo>
                        <a:pt x="73" y="60"/>
                        <a:pt x="73" y="60"/>
                        <a:pt x="73" y="60"/>
                      </a:cubicBezTo>
                      <a:cubicBezTo>
                        <a:pt x="73" y="60"/>
                        <a:pt x="73" y="60"/>
                        <a:pt x="73" y="60"/>
                      </a:cubicBezTo>
                      <a:cubicBezTo>
                        <a:pt x="73" y="59"/>
                        <a:pt x="73" y="59"/>
                        <a:pt x="73" y="59"/>
                      </a:cubicBezTo>
                      <a:cubicBezTo>
                        <a:pt x="73" y="59"/>
                        <a:pt x="73" y="59"/>
                        <a:pt x="73" y="59"/>
                      </a:cubicBezTo>
                      <a:cubicBezTo>
                        <a:pt x="72" y="60"/>
                        <a:pt x="72" y="60"/>
                        <a:pt x="72" y="60"/>
                      </a:cubicBezTo>
                      <a:cubicBezTo>
                        <a:pt x="72" y="60"/>
                        <a:pt x="72" y="60"/>
                        <a:pt x="72" y="60"/>
                      </a:cubicBezTo>
                      <a:cubicBezTo>
                        <a:pt x="72" y="60"/>
                        <a:pt x="72" y="60"/>
                        <a:pt x="72" y="60"/>
                      </a:cubicBezTo>
                      <a:cubicBezTo>
                        <a:pt x="72" y="61"/>
                        <a:pt x="72" y="61"/>
                        <a:pt x="72" y="61"/>
                      </a:cubicBezTo>
                      <a:cubicBezTo>
                        <a:pt x="72" y="61"/>
                        <a:pt x="72" y="61"/>
                        <a:pt x="72" y="61"/>
                      </a:cubicBezTo>
                      <a:cubicBezTo>
                        <a:pt x="72" y="61"/>
                        <a:pt x="72" y="61"/>
                        <a:pt x="72" y="61"/>
                      </a:cubicBezTo>
                      <a:cubicBezTo>
                        <a:pt x="72" y="61"/>
                        <a:pt x="72" y="61"/>
                        <a:pt x="72" y="61"/>
                      </a:cubicBezTo>
                      <a:cubicBezTo>
                        <a:pt x="72" y="61"/>
                        <a:pt x="72" y="61"/>
                        <a:pt x="72" y="61"/>
                      </a:cubicBezTo>
                      <a:cubicBezTo>
                        <a:pt x="72" y="62"/>
                        <a:pt x="72" y="62"/>
                        <a:pt x="72" y="62"/>
                      </a:cubicBezTo>
                      <a:cubicBezTo>
                        <a:pt x="72" y="62"/>
                        <a:pt x="72" y="62"/>
                        <a:pt x="72" y="62"/>
                      </a:cubicBezTo>
                      <a:cubicBezTo>
                        <a:pt x="72" y="62"/>
                        <a:pt x="72" y="62"/>
                        <a:pt x="72" y="62"/>
                      </a:cubicBezTo>
                      <a:cubicBezTo>
                        <a:pt x="72" y="62"/>
                        <a:pt x="72" y="62"/>
                        <a:pt x="72" y="62"/>
                      </a:cubicBezTo>
                      <a:cubicBezTo>
                        <a:pt x="72" y="63"/>
                        <a:pt x="72" y="63"/>
                        <a:pt x="72" y="63"/>
                      </a:cubicBezTo>
                      <a:cubicBezTo>
                        <a:pt x="72" y="63"/>
                        <a:pt x="72" y="63"/>
                        <a:pt x="72" y="63"/>
                      </a:cubicBezTo>
                      <a:cubicBezTo>
                        <a:pt x="72" y="63"/>
                        <a:pt x="72" y="63"/>
                        <a:pt x="72" y="63"/>
                      </a:cubicBezTo>
                      <a:cubicBezTo>
                        <a:pt x="72" y="64"/>
                        <a:pt x="72" y="64"/>
                        <a:pt x="72" y="64"/>
                      </a:cubicBezTo>
                      <a:cubicBezTo>
                        <a:pt x="72" y="64"/>
                        <a:pt x="72" y="64"/>
                        <a:pt x="72" y="64"/>
                      </a:cubicBezTo>
                      <a:cubicBezTo>
                        <a:pt x="72" y="64"/>
                        <a:pt x="72" y="64"/>
                        <a:pt x="72" y="64"/>
                      </a:cubicBezTo>
                      <a:cubicBezTo>
                        <a:pt x="71" y="64"/>
                        <a:pt x="71" y="64"/>
                        <a:pt x="71" y="64"/>
                      </a:cubicBezTo>
                      <a:cubicBezTo>
                        <a:pt x="71" y="63"/>
                        <a:pt x="71" y="63"/>
                        <a:pt x="71" y="63"/>
                      </a:cubicBezTo>
                      <a:cubicBezTo>
                        <a:pt x="71" y="63"/>
                        <a:pt x="71" y="63"/>
                        <a:pt x="71" y="63"/>
                      </a:cubicBezTo>
                      <a:cubicBezTo>
                        <a:pt x="71" y="62"/>
                        <a:pt x="71" y="62"/>
                        <a:pt x="71" y="62"/>
                      </a:cubicBezTo>
                      <a:cubicBezTo>
                        <a:pt x="71" y="61"/>
                        <a:pt x="71" y="61"/>
                        <a:pt x="71" y="61"/>
                      </a:cubicBezTo>
                      <a:cubicBezTo>
                        <a:pt x="71" y="60"/>
                        <a:pt x="71" y="60"/>
                        <a:pt x="71" y="60"/>
                      </a:cubicBezTo>
                      <a:cubicBezTo>
                        <a:pt x="71" y="60"/>
                        <a:pt x="71" y="60"/>
                        <a:pt x="71" y="60"/>
                      </a:cubicBezTo>
                      <a:cubicBezTo>
                        <a:pt x="71" y="60"/>
                        <a:pt x="71" y="60"/>
                        <a:pt x="71" y="60"/>
                      </a:cubicBezTo>
                      <a:cubicBezTo>
                        <a:pt x="71" y="60"/>
                        <a:pt x="71" y="60"/>
                        <a:pt x="71" y="60"/>
                      </a:cubicBezTo>
                      <a:cubicBezTo>
                        <a:pt x="71" y="60"/>
                        <a:pt x="71" y="60"/>
                        <a:pt x="71" y="60"/>
                      </a:cubicBezTo>
                      <a:cubicBezTo>
                        <a:pt x="71" y="60"/>
                        <a:pt x="71" y="60"/>
                        <a:pt x="71" y="60"/>
                      </a:cubicBezTo>
                      <a:cubicBezTo>
                        <a:pt x="71" y="59"/>
                        <a:pt x="71" y="59"/>
                        <a:pt x="71" y="59"/>
                      </a:cubicBezTo>
                      <a:cubicBezTo>
                        <a:pt x="71" y="59"/>
                        <a:pt x="71" y="59"/>
                        <a:pt x="71" y="59"/>
                      </a:cubicBezTo>
                      <a:cubicBezTo>
                        <a:pt x="71" y="59"/>
                        <a:pt x="71" y="59"/>
                        <a:pt x="71" y="59"/>
                      </a:cubicBezTo>
                      <a:cubicBezTo>
                        <a:pt x="72" y="58"/>
                        <a:pt x="72" y="58"/>
                        <a:pt x="72" y="58"/>
                      </a:cubicBezTo>
                      <a:cubicBezTo>
                        <a:pt x="71" y="58"/>
                        <a:pt x="71" y="58"/>
                        <a:pt x="71" y="58"/>
                      </a:cubicBezTo>
                      <a:cubicBezTo>
                        <a:pt x="71" y="57"/>
                        <a:pt x="71" y="57"/>
                        <a:pt x="71" y="57"/>
                      </a:cubicBezTo>
                      <a:cubicBezTo>
                        <a:pt x="71" y="57"/>
                        <a:pt x="71" y="57"/>
                        <a:pt x="71" y="57"/>
                      </a:cubicBezTo>
                      <a:cubicBezTo>
                        <a:pt x="71" y="57"/>
                        <a:pt x="71" y="57"/>
                        <a:pt x="71" y="57"/>
                      </a:cubicBezTo>
                      <a:cubicBezTo>
                        <a:pt x="71" y="56"/>
                        <a:pt x="71" y="56"/>
                        <a:pt x="71" y="56"/>
                      </a:cubicBezTo>
                      <a:cubicBezTo>
                        <a:pt x="71" y="56"/>
                        <a:pt x="71" y="56"/>
                        <a:pt x="71" y="56"/>
                      </a:cubicBezTo>
                      <a:cubicBezTo>
                        <a:pt x="72" y="56"/>
                        <a:pt x="72" y="56"/>
                        <a:pt x="72" y="56"/>
                      </a:cubicBezTo>
                      <a:cubicBezTo>
                        <a:pt x="72" y="56"/>
                        <a:pt x="72" y="56"/>
                        <a:pt x="72" y="56"/>
                      </a:cubicBezTo>
                      <a:cubicBezTo>
                        <a:pt x="72" y="55"/>
                        <a:pt x="72" y="55"/>
                        <a:pt x="72" y="55"/>
                      </a:cubicBezTo>
                      <a:cubicBezTo>
                        <a:pt x="71" y="55"/>
                        <a:pt x="71" y="55"/>
                        <a:pt x="71" y="55"/>
                      </a:cubicBezTo>
                      <a:cubicBezTo>
                        <a:pt x="71" y="56"/>
                        <a:pt x="71" y="56"/>
                        <a:pt x="71" y="56"/>
                      </a:cubicBezTo>
                      <a:cubicBezTo>
                        <a:pt x="71" y="56"/>
                        <a:pt x="71" y="56"/>
                        <a:pt x="71" y="56"/>
                      </a:cubicBezTo>
                      <a:cubicBezTo>
                        <a:pt x="71" y="56"/>
                        <a:pt x="71" y="56"/>
                        <a:pt x="71" y="56"/>
                      </a:cubicBezTo>
                      <a:cubicBezTo>
                        <a:pt x="70" y="56"/>
                        <a:pt x="70" y="56"/>
                        <a:pt x="70" y="56"/>
                      </a:cubicBezTo>
                      <a:cubicBezTo>
                        <a:pt x="70" y="56"/>
                        <a:pt x="70" y="56"/>
                        <a:pt x="70" y="56"/>
                      </a:cubicBezTo>
                      <a:cubicBezTo>
                        <a:pt x="70" y="58"/>
                        <a:pt x="70" y="58"/>
                        <a:pt x="70" y="58"/>
                      </a:cubicBezTo>
                      <a:cubicBezTo>
                        <a:pt x="70" y="58"/>
                        <a:pt x="70" y="58"/>
                        <a:pt x="70" y="58"/>
                      </a:cubicBezTo>
                      <a:cubicBezTo>
                        <a:pt x="69" y="59"/>
                        <a:pt x="69" y="59"/>
                        <a:pt x="69" y="59"/>
                      </a:cubicBezTo>
                      <a:cubicBezTo>
                        <a:pt x="69" y="59"/>
                        <a:pt x="69" y="59"/>
                        <a:pt x="69" y="59"/>
                      </a:cubicBezTo>
                      <a:cubicBezTo>
                        <a:pt x="69" y="59"/>
                        <a:pt x="69" y="59"/>
                        <a:pt x="69" y="59"/>
                      </a:cubicBezTo>
                      <a:cubicBezTo>
                        <a:pt x="68" y="61"/>
                        <a:pt x="68" y="61"/>
                        <a:pt x="68" y="61"/>
                      </a:cubicBezTo>
                      <a:cubicBezTo>
                        <a:pt x="68" y="61"/>
                        <a:pt x="68" y="61"/>
                        <a:pt x="68" y="61"/>
                      </a:cubicBezTo>
                      <a:cubicBezTo>
                        <a:pt x="68" y="61"/>
                        <a:pt x="68" y="61"/>
                        <a:pt x="68" y="61"/>
                      </a:cubicBezTo>
                      <a:cubicBezTo>
                        <a:pt x="68" y="61"/>
                        <a:pt x="68" y="61"/>
                        <a:pt x="68"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6" y="61"/>
                        <a:pt x="66" y="61"/>
                        <a:pt x="66" y="61"/>
                      </a:cubicBezTo>
                      <a:cubicBezTo>
                        <a:pt x="66" y="61"/>
                        <a:pt x="66" y="61"/>
                        <a:pt x="66" y="61"/>
                      </a:cubicBezTo>
                      <a:cubicBezTo>
                        <a:pt x="66" y="61"/>
                        <a:pt x="66" y="61"/>
                        <a:pt x="66" y="61"/>
                      </a:cubicBezTo>
                      <a:cubicBezTo>
                        <a:pt x="66" y="62"/>
                        <a:pt x="66" y="62"/>
                        <a:pt x="66" y="62"/>
                      </a:cubicBezTo>
                      <a:cubicBezTo>
                        <a:pt x="66" y="62"/>
                        <a:pt x="66" y="62"/>
                        <a:pt x="66" y="62"/>
                      </a:cubicBezTo>
                      <a:cubicBezTo>
                        <a:pt x="66" y="62"/>
                        <a:pt x="66" y="62"/>
                        <a:pt x="66" y="62"/>
                      </a:cubicBezTo>
                      <a:cubicBezTo>
                        <a:pt x="66" y="62"/>
                        <a:pt x="66" y="62"/>
                        <a:pt x="66" y="62"/>
                      </a:cubicBezTo>
                      <a:cubicBezTo>
                        <a:pt x="66" y="62"/>
                        <a:pt x="66" y="62"/>
                        <a:pt x="66" y="62"/>
                      </a:cubicBezTo>
                      <a:cubicBezTo>
                        <a:pt x="66" y="62"/>
                        <a:pt x="66" y="62"/>
                        <a:pt x="66" y="62"/>
                      </a:cubicBezTo>
                      <a:cubicBezTo>
                        <a:pt x="65" y="62"/>
                        <a:pt x="65" y="62"/>
                        <a:pt x="65" y="62"/>
                      </a:cubicBezTo>
                      <a:cubicBezTo>
                        <a:pt x="65" y="62"/>
                        <a:pt x="65" y="62"/>
                        <a:pt x="65" y="62"/>
                      </a:cubicBezTo>
                      <a:cubicBezTo>
                        <a:pt x="65" y="62"/>
                        <a:pt x="65" y="62"/>
                        <a:pt x="65" y="62"/>
                      </a:cubicBezTo>
                      <a:cubicBezTo>
                        <a:pt x="65" y="63"/>
                        <a:pt x="65" y="63"/>
                        <a:pt x="65" y="63"/>
                      </a:cubicBezTo>
                      <a:cubicBezTo>
                        <a:pt x="65" y="65"/>
                        <a:pt x="65" y="65"/>
                        <a:pt x="65" y="65"/>
                      </a:cubicBezTo>
                      <a:cubicBezTo>
                        <a:pt x="65" y="65"/>
                        <a:pt x="65" y="65"/>
                        <a:pt x="65" y="65"/>
                      </a:cubicBezTo>
                      <a:cubicBezTo>
                        <a:pt x="65" y="65"/>
                        <a:pt x="65" y="65"/>
                        <a:pt x="65" y="65"/>
                      </a:cubicBezTo>
                      <a:cubicBezTo>
                        <a:pt x="65" y="66"/>
                        <a:pt x="65" y="66"/>
                        <a:pt x="65" y="66"/>
                      </a:cubicBezTo>
                      <a:cubicBezTo>
                        <a:pt x="65" y="66"/>
                        <a:pt x="65" y="66"/>
                        <a:pt x="65" y="66"/>
                      </a:cubicBezTo>
                      <a:cubicBezTo>
                        <a:pt x="64" y="66"/>
                        <a:pt x="64" y="66"/>
                        <a:pt x="64" y="66"/>
                      </a:cubicBezTo>
                      <a:cubicBezTo>
                        <a:pt x="64" y="66"/>
                        <a:pt x="64" y="66"/>
                        <a:pt x="64" y="66"/>
                      </a:cubicBezTo>
                      <a:cubicBezTo>
                        <a:pt x="64" y="66"/>
                        <a:pt x="64" y="66"/>
                        <a:pt x="64" y="66"/>
                      </a:cubicBezTo>
                      <a:cubicBezTo>
                        <a:pt x="64" y="66"/>
                        <a:pt x="64" y="66"/>
                        <a:pt x="64" y="66"/>
                      </a:cubicBezTo>
                      <a:cubicBezTo>
                        <a:pt x="64" y="66"/>
                        <a:pt x="64" y="66"/>
                        <a:pt x="64" y="66"/>
                      </a:cubicBezTo>
                      <a:cubicBezTo>
                        <a:pt x="64" y="66"/>
                        <a:pt x="64" y="66"/>
                        <a:pt x="64" y="66"/>
                      </a:cubicBezTo>
                      <a:cubicBezTo>
                        <a:pt x="63" y="66"/>
                        <a:pt x="63" y="66"/>
                        <a:pt x="63" y="66"/>
                      </a:cubicBezTo>
                      <a:cubicBezTo>
                        <a:pt x="63" y="67"/>
                        <a:pt x="63" y="67"/>
                        <a:pt x="63" y="67"/>
                      </a:cubicBezTo>
                      <a:cubicBezTo>
                        <a:pt x="63" y="67"/>
                        <a:pt x="63" y="67"/>
                        <a:pt x="63" y="67"/>
                      </a:cubicBezTo>
                      <a:cubicBezTo>
                        <a:pt x="63" y="68"/>
                        <a:pt x="63" y="68"/>
                        <a:pt x="63" y="68"/>
                      </a:cubicBezTo>
                      <a:cubicBezTo>
                        <a:pt x="63" y="68"/>
                        <a:pt x="63" y="68"/>
                        <a:pt x="63" y="68"/>
                      </a:cubicBezTo>
                      <a:cubicBezTo>
                        <a:pt x="63" y="69"/>
                        <a:pt x="63" y="69"/>
                        <a:pt x="63" y="69"/>
                      </a:cubicBezTo>
                      <a:cubicBezTo>
                        <a:pt x="63" y="69"/>
                        <a:pt x="63" y="69"/>
                        <a:pt x="63" y="69"/>
                      </a:cubicBezTo>
                      <a:cubicBezTo>
                        <a:pt x="63" y="70"/>
                        <a:pt x="63" y="70"/>
                        <a:pt x="63" y="70"/>
                      </a:cubicBezTo>
                      <a:cubicBezTo>
                        <a:pt x="63" y="71"/>
                        <a:pt x="63" y="71"/>
                        <a:pt x="63" y="71"/>
                      </a:cubicBezTo>
                      <a:cubicBezTo>
                        <a:pt x="63" y="71"/>
                        <a:pt x="63" y="71"/>
                        <a:pt x="63" y="71"/>
                      </a:cubicBezTo>
                      <a:cubicBezTo>
                        <a:pt x="63" y="72"/>
                        <a:pt x="63" y="72"/>
                        <a:pt x="63" y="72"/>
                      </a:cubicBezTo>
                      <a:cubicBezTo>
                        <a:pt x="63" y="72"/>
                        <a:pt x="63" y="72"/>
                        <a:pt x="63" y="72"/>
                      </a:cubicBezTo>
                      <a:cubicBezTo>
                        <a:pt x="64" y="72"/>
                        <a:pt x="64" y="72"/>
                        <a:pt x="64" y="72"/>
                      </a:cubicBezTo>
                      <a:cubicBezTo>
                        <a:pt x="63" y="73"/>
                        <a:pt x="63" y="73"/>
                        <a:pt x="63" y="73"/>
                      </a:cubicBezTo>
                      <a:cubicBezTo>
                        <a:pt x="63" y="74"/>
                        <a:pt x="63" y="74"/>
                        <a:pt x="63" y="74"/>
                      </a:cubicBezTo>
                      <a:cubicBezTo>
                        <a:pt x="63" y="75"/>
                        <a:pt x="63" y="75"/>
                        <a:pt x="63" y="75"/>
                      </a:cubicBezTo>
                      <a:cubicBezTo>
                        <a:pt x="62" y="77"/>
                        <a:pt x="62" y="77"/>
                        <a:pt x="62" y="77"/>
                      </a:cubicBezTo>
                      <a:cubicBezTo>
                        <a:pt x="62" y="78"/>
                        <a:pt x="62" y="78"/>
                        <a:pt x="62" y="78"/>
                      </a:cubicBezTo>
                      <a:cubicBezTo>
                        <a:pt x="61" y="79"/>
                        <a:pt x="61" y="79"/>
                        <a:pt x="61" y="79"/>
                      </a:cubicBezTo>
                      <a:cubicBezTo>
                        <a:pt x="61" y="80"/>
                        <a:pt x="61" y="80"/>
                        <a:pt x="61" y="80"/>
                      </a:cubicBezTo>
                      <a:cubicBezTo>
                        <a:pt x="61" y="80"/>
                        <a:pt x="61" y="80"/>
                        <a:pt x="61" y="80"/>
                      </a:cubicBezTo>
                      <a:cubicBezTo>
                        <a:pt x="61" y="81"/>
                        <a:pt x="61" y="81"/>
                        <a:pt x="61" y="81"/>
                      </a:cubicBezTo>
                      <a:cubicBezTo>
                        <a:pt x="61" y="81"/>
                        <a:pt x="61" y="81"/>
                        <a:pt x="61" y="81"/>
                      </a:cubicBezTo>
                      <a:cubicBezTo>
                        <a:pt x="62" y="82"/>
                        <a:pt x="62" y="82"/>
                        <a:pt x="62" y="82"/>
                      </a:cubicBezTo>
                      <a:cubicBezTo>
                        <a:pt x="62" y="82"/>
                        <a:pt x="62" y="82"/>
                        <a:pt x="62" y="82"/>
                      </a:cubicBezTo>
                      <a:cubicBezTo>
                        <a:pt x="62" y="82"/>
                        <a:pt x="62" y="82"/>
                        <a:pt x="62" y="82"/>
                      </a:cubicBezTo>
                      <a:cubicBezTo>
                        <a:pt x="62" y="82"/>
                        <a:pt x="62" y="82"/>
                        <a:pt x="62" y="82"/>
                      </a:cubicBezTo>
                      <a:cubicBezTo>
                        <a:pt x="62" y="83"/>
                        <a:pt x="62" y="83"/>
                        <a:pt x="62" y="83"/>
                      </a:cubicBezTo>
                      <a:cubicBezTo>
                        <a:pt x="62" y="83"/>
                        <a:pt x="62" y="83"/>
                        <a:pt x="62" y="83"/>
                      </a:cubicBezTo>
                      <a:cubicBezTo>
                        <a:pt x="62" y="85"/>
                        <a:pt x="62" y="85"/>
                        <a:pt x="62" y="85"/>
                      </a:cubicBezTo>
                      <a:cubicBezTo>
                        <a:pt x="62" y="85"/>
                        <a:pt x="62" y="85"/>
                        <a:pt x="62" y="85"/>
                      </a:cubicBezTo>
                      <a:cubicBezTo>
                        <a:pt x="62" y="86"/>
                        <a:pt x="62" y="86"/>
                        <a:pt x="62" y="86"/>
                      </a:cubicBezTo>
                      <a:cubicBezTo>
                        <a:pt x="62" y="87"/>
                        <a:pt x="62" y="87"/>
                        <a:pt x="62" y="87"/>
                      </a:cubicBezTo>
                      <a:cubicBezTo>
                        <a:pt x="61" y="88"/>
                        <a:pt x="61" y="88"/>
                        <a:pt x="61" y="88"/>
                      </a:cubicBezTo>
                      <a:cubicBezTo>
                        <a:pt x="61" y="89"/>
                        <a:pt x="61" y="89"/>
                        <a:pt x="61" y="89"/>
                      </a:cubicBezTo>
                      <a:cubicBezTo>
                        <a:pt x="62" y="89"/>
                        <a:pt x="62" y="89"/>
                        <a:pt x="62" y="89"/>
                      </a:cubicBezTo>
                      <a:cubicBezTo>
                        <a:pt x="62" y="90"/>
                        <a:pt x="62" y="90"/>
                        <a:pt x="62" y="90"/>
                      </a:cubicBezTo>
                      <a:cubicBezTo>
                        <a:pt x="62" y="90"/>
                        <a:pt x="62" y="90"/>
                        <a:pt x="62" y="90"/>
                      </a:cubicBezTo>
                      <a:cubicBezTo>
                        <a:pt x="65" y="96"/>
                        <a:pt x="65" y="96"/>
                        <a:pt x="65" y="96"/>
                      </a:cubicBezTo>
                      <a:cubicBezTo>
                        <a:pt x="65" y="96"/>
                        <a:pt x="65" y="96"/>
                        <a:pt x="65" y="96"/>
                      </a:cubicBezTo>
                      <a:cubicBezTo>
                        <a:pt x="65" y="96"/>
                        <a:pt x="65" y="96"/>
                        <a:pt x="65" y="96"/>
                      </a:cubicBezTo>
                      <a:cubicBezTo>
                        <a:pt x="66" y="95"/>
                        <a:pt x="66" y="95"/>
                        <a:pt x="66" y="95"/>
                      </a:cubicBezTo>
                      <a:cubicBezTo>
                        <a:pt x="66" y="95"/>
                        <a:pt x="66" y="95"/>
                        <a:pt x="66" y="95"/>
                      </a:cubicBezTo>
                      <a:cubicBezTo>
                        <a:pt x="66" y="96"/>
                        <a:pt x="66" y="96"/>
                        <a:pt x="66" y="96"/>
                      </a:cubicBezTo>
                      <a:cubicBezTo>
                        <a:pt x="66" y="96"/>
                        <a:pt x="66" y="96"/>
                        <a:pt x="66" y="96"/>
                      </a:cubicBezTo>
                      <a:cubicBezTo>
                        <a:pt x="66" y="96"/>
                        <a:pt x="66" y="96"/>
                        <a:pt x="66" y="96"/>
                      </a:cubicBezTo>
                      <a:cubicBezTo>
                        <a:pt x="65" y="96"/>
                        <a:pt x="65" y="96"/>
                        <a:pt x="65" y="96"/>
                      </a:cubicBezTo>
                      <a:cubicBezTo>
                        <a:pt x="66" y="97"/>
                        <a:pt x="66" y="97"/>
                        <a:pt x="66" y="97"/>
                      </a:cubicBezTo>
                      <a:cubicBezTo>
                        <a:pt x="67" y="99"/>
                        <a:pt x="67" y="99"/>
                        <a:pt x="67" y="99"/>
                      </a:cubicBezTo>
                      <a:cubicBezTo>
                        <a:pt x="67" y="99"/>
                        <a:pt x="67" y="99"/>
                        <a:pt x="67" y="99"/>
                      </a:cubicBezTo>
                      <a:cubicBezTo>
                        <a:pt x="67" y="100"/>
                        <a:pt x="67" y="100"/>
                        <a:pt x="67" y="100"/>
                      </a:cubicBezTo>
                      <a:cubicBezTo>
                        <a:pt x="67" y="100"/>
                        <a:pt x="67" y="100"/>
                        <a:pt x="67" y="100"/>
                      </a:cubicBezTo>
                      <a:cubicBezTo>
                        <a:pt x="67" y="100"/>
                        <a:pt x="67" y="100"/>
                        <a:pt x="67" y="100"/>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8" y="101"/>
                        <a:pt x="68" y="101"/>
                        <a:pt x="68" y="101"/>
                      </a:cubicBezTo>
                      <a:cubicBezTo>
                        <a:pt x="68" y="106"/>
                        <a:pt x="68" y="106"/>
                        <a:pt x="68" y="106"/>
                      </a:cubicBezTo>
                      <a:cubicBezTo>
                        <a:pt x="68" y="111"/>
                        <a:pt x="68" y="111"/>
                        <a:pt x="68" y="111"/>
                      </a:cubicBezTo>
                      <a:cubicBezTo>
                        <a:pt x="68" y="113"/>
                        <a:pt x="68" y="113"/>
                        <a:pt x="68" y="113"/>
                      </a:cubicBezTo>
                      <a:cubicBezTo>
                        <a:pt x="67" y="115"/>
                        <a:pt x="67" y="115"/>
                        <a:pt x="67" y="115"/>
                      </a:cubicBezTo>
                      <a:cubicBezTo>
                        <a:pt x="66" y="118"/>
                        <a:pt x="66" y="118"/>
                        <a:pt x="66" y="118"/>
                      </a:cubicBezTo>
                      <a:cubicBezTo>
                        <a:pt x="65" y="122"/>
                        <a:pt x="65" y="122"/>
                        <a:pt x="65" y="122"/>
                      </a:cubicBezTo>
                      <a:cubicBezTo>
                        <a:pt x="64" y="123"/>
                        <a:pt x="64" y="123"/>
                        <a:pt x="64" y="123"/>
                      </a:cubicBezTo>
                      <a:cubicBezTo>
                        <a:pt x="63" y="125"/>
                        <a:pt x="63" y="125"/>
                        <a:pt x="63" y="125"/>
                      </a:cubicBezTo>
                      <a:cubicBezTo>
                        <a:pt x="62" y="125"/>
                        <a:pt x="62" y="125"/>
                        <a:pt x="62" y="125"/>
                      </a:cubicBezTo>
                      <a:cubicBezTo>
                        <a:pt x="62" y="125"/>
                        <a:pt x="62" y="125"/>
                        <a:pt x="62" y="125"/>
                      </a:cubicBezTo>
                      <a:cubicBezTo>
                        <a:pt x="62" y="126"/>
                        <a:pt x="62" y="126"/>
                        <a:pt x="62" y="126"/>
                      </a:cubicBezTo>
                      <a:cubicBezTo>
                        <a:pt x="61" y="126"/>
                        <a:pt x="61" y="126"/>
                        <a:pt x="61" y="126"/>
                      </a:cubicBezTo>
                      <a:cubicBezTo>
                        <a:pt x="71" y="125"/>
                        <a:pt x="81" y="123"/>
                        <a:pt x="91" y="122"/>
                      </a:cubicBezTo>
                      <a:cubicBezTo>
                        <a:pt x="92" y="123"/>
                        <a:pt x="92" y="123"/>
                        <a:pt x="92" y="123"/>
                      </a:cubicBezTo>
                      <a:cubicBezTo>
                        <a:pt x="92" y="123"/>
                        <a:pt x="93" y="123"/>
                        <a:pt x="94" y="123"/>
                      </a:cubicBezTo>
                      <a:cubicBezTo>
                        <a:pt x="95" y="123"/>
                        <a:pt x="96" y="123"/>
                        <a:pt x="96" y="123"/>
                      </a:cubicBezTo>
                      <a:cubicBezTo>
                        <a:pt x="98" y="122"/>
                        <a:pt x="98" y="122"/>
                        <a:pt x="98" y="122"/>
                      </a:cubicBezTo>
                      <a:cubicBezTo>
                        <a:pt x="99" y="122"/>
                        <a:pt x="99" y="122"/>
                        <a:pt x="99" y="122"/>
                      </a:cubicBezTo>
                      <a:cubicBezTo>
                        <a:pt x="100" y="122"/>
                        <a:pt x="100" y="122"/>
                        <a:pt x="100" y="122"/>
                      </a:cubicBezTo>
                      <a:cubicBezTo>
                        <a:pt x="101" y="122"/>
                        <a:pt x="101" y="122"/>
                        <a:pt x="101" y="122"/>
                      </a:cubicBezTo>
                      <a:cubicBezTo>
                        <a:pt x="103" y="121"/>
                        <a:pt x="103" y="121"/>
                        <a:pt x="103" y="121"/>
                      </a:cubicBezTo>
                      <a:cubicBezTo>
                        <a:pt x="103" y="121"/>
                        <a:pt x="104" y="121"/>
                        <a:pt x="105" y="121"/>
                      </a:cubicBezTo>
                      <a:cubicBezTo>
                        <a:pt x="106" y="121"/>
                        <a:pt x="107" y="121"/>
                        <a:pt x="109" y="120"/>
                      </a:cubicBezTo>
                      <a:cubicBezTo>
                        <a:pt x="110" y="120"/>
                        <a:pt x="110" y="120"/>
                        <a:pt x="110" y="120"/>
                      </a:cubicBezTo>
                      <a:cubicBezTo>
                        <a:pt x="111" y="120"/>
                        <a:pt x="111" y="120"/>
                        <a:pt x="111" y="120"/>
                      </a:cubicBezTo>
                      <a:cubicBezTo>
                        <a:pt x="111" y="120"/>
                        <a:pt x="111" y="120"/>
                        <a:pt x="111" y="120"/>
                      </a:cubicBezTo>
                      <a:cubicBezTo>
                        <a:pt x="111" y="119"/>
                        <a:pt x="111" y="119"/>
                        <a:pt x="111" y="119"/>
                      </a:cubicBezTo>
                      <a:cubicBezTo>
                        <a:pt x="111" y="119"/>
                        <a:pt x="111" y="119"/>
                        <a:pt x="111" y="119"/>
                      </a:cubicBezTo>
                      <a:cubicBezTo>
                        <a:pt x="111" y="119"/>
                        <a:pt x="111" y="119"/>
                        <a:pt x="111" y="119"/>
                      </a:cubicBezTo>
                      <a:cubicBezTo>
                        <a:pt x="112" y="119"/>
                        <a:pt x="112" y="119"/>
                        <a:pt x="112" y="119"/>
                      </a:cubicBezTo>
                      <a:cubicBezTo>
                        <a:pt x="112" y="119"/>
                        <a:pt x="112" y="119"/>
                        <a:pt x="112" y="119"/>
                      </a:cubicBezTo>
                      <a:cubicBezTo>
                        <a:pt x="112" y="119"/>
                        <a:pt x="112" y="119"/>
                        <a:pt x="112" y="119"/>
                      </a:cubicBezTo>
                      <a:cubicBezTo>
                        <a:pt x="112" y="118"/>
                        <a:pt x="112" y="118"/>
                        <a:pt x="112" y="118"/>
                      </a:cubicBezTo>
                      <a:cubicBezTo>
                        <a:pt x="112" y="118"/>
                        <a:pt x="112" y="118"/>
                        <a:pt x="112" y="118"/>
                      </a:cubicBezTo>
                      <a:cubicBezTo>
                        <a:pt x="112" y="117"/>
                        <a:pt x="112" y="117"/>
                        <a:pt x="112" y="117"/>
                      </a:cubicBezTo>
                      <a:cubicBezTo>
                        <a:pt x="112" y="117"/>
                        <a:pt x="112" y="117"/>
                        <a:pt x="112" y="117"/>
                      </a:cubicBezTo>
                      <a:cubicBezTo>
                        <a:pt x="113" y="117"/>
                        <a:pt x="113" y="117"/>
                        <a:pt x="113" y="117"/>
                      </a:cubicBezTo>
                      <a:cubicBezTo>
                        <a:pt x="113" y="116"/>
                        <a:pt x="113" y="116"/>
                        <a:pt x="113" y="116"/>
                      </a:cubicBezTo>
                      <a:cubicBezTo>
                        <a:pt x="113" y="116"/>
                        <a:pt x="113" y="116"/>
                        <a:pt x="113" y="116"/>
                      </a:cubicBezTo>
                      <a:cubicBezTo>
                        <a:pt x="113" y="115"/>
                        <a:pt x="113" y="115"/>
                        <a:pt x="113" y="115"/>
                      </a:cubicBezTo>
                      <a:cubicBezTo>
                        <a:pt x="114" y="115"/>
                        <a:pt x="114" y="115"/>
                        <a:pt x="114" y="115"/>
                      </a:cubicBezTo>
                      <a:cubicBezTo>
                        <a:pt x="114" y="115"/>
                        <a:pt x="114" y="115"/>
                        <a:pt x="114" y="115"/>
                      </a:cubicBezTo>
                      <a:cubicBezTo>
                        <a:pt x="114" y="115"/>
                        <a:pt x="114" y="115"/>
                        <a:pt x="114" y="115"/>
                      </a:cubicBezTo>
                      <a:cubicBezTo>
                        <a:pt x="114" y="115"/>
                        <a:pt x="114" y="115"/>
                        <a:pt x="114" y="115"/>
                      </a:cubicBezTo>
                      <a:cubicBezTo>
                        <a:pt x="113" y="115"/>
                        <a:pt x="113" y="115"/>
                        <a:pt x="113" y="115"/>
                      </a:cubicBezTo>
                      <a:cubicBezTo>
                        <a:pt x="114" y="114"/>
                        <a:pt x="114" y="114"/>
                        <a:pt x="114" y="114"/>
                      </a:cubicBezTo>
                      <a:cubicBezTo>
                        <a:pt x="114" y="114"/>
                        <a:pt x="114" y="114"/>
                        <a:pt x="114" y="114"/>
                      </a:cubicBezTo>
                      <a:cubicBezTo>
                        <a:pt x="114" y="113"/>
                        <a:pt x="114" y="113"/>
                        <a:pt x="114" y="113"/>
                      </a:cubicBezTo>
                      <a:cubicBezTo>
                        <a:pt x="114" y="113"/>
                        <a:pt x="114" y="113"/>
                        <a:pt x="114" y="113"/>
                      </a:cubicBezTo>
                      <a:cubicBezTo>
                        <a:pt x="114" y="114"/>
                        <a:pt x="114" y="114"/>
                        <a:pt x="114" y="114"/>
                      </a:cubicBezTo>
                      <a:cubicBezTo>
                        <a:pt x="115" y="114"/>
                        <a:pt x="115" y="114"/>
                        <a:pt x="115" y="114"/>
                      </a:cubicBezTo>
                      <a:cubicBezTo>
                        <a:pt x="114" y="114"/>
                        <a:pt x="114" y="114"/>
                        <a:pt x="114" y="114"/>
                      </a:cubicBezTo>
                      <a:cubicBezTo>
                        <a:pt x="114" y="113"/>
                        <a:pt x="114" y="113"/>
                        <a:pt x="114" y="113"/>
                      </a:cubicBezTo>
                      <a:cubicBezTo>
                        <a:pt x="114" y="113"/>
                        <a:pt x="114" y="113"/>
                        <a:pt x="114" y="113"/>
                      </a:cubicBezTo>
                      <a:cubicBezTo>
                        <a:pt x="114" y="113"/>
                        <a:pt x="114" y="113"/>
                        <a:pt x="114" y="113"/>
                      </a:cubicBezTo>
                      <a:cubicBezTo>
                        <a:pt x="114" y="113"/>
                        <a:pt x="114" y="113"/>
                        <a:pt x="114" y="113"/>
                      </a:cubicBezTo>
                      <a:cubicBezTo>
                        <a:pt x="114" y="113"/>
                        <a:pt x="114" y="113"/>
                        <a:pt x="114" y="113"/>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09"/>
                        <a:pt x="114" y="109"/>
                        <a:pt x="114" y="109"/>
                      </a:cubicBezTo>
                      <a:cubicBezTo>
                        <a:pt x="115" y="109"/>
                        <a:pt x="115" y="109"/>
                        <a:pt x="115" y="109"/>
                      </a:cubicBezTo>
                      <a:cubicBezTo>
                        <a:pt x="115" y="108"/>
                        <a:pt x="115" y="108"/>
                        <a:pt x="115" y="108"/>
                      </a:cubicBezTo>
                      <a:cubicBezTo>
                        <a:pt x="115" y="108"/>
                        <a:pt x="115" y="108"/>
                        <a:pt x="115" y="108"/>
                      </a:cubicBezTo>
                      <a:cubicBezTo>
                        <a:pt x="116" y="107"/>
                        <a:pt x="116" y="107"/>
                        <a:pt x="116" y="107"/>
                      </a:cubicBezTo>
                      <a:cubicBezTo>
                        <a:pt x="117" y="106"/>
                        <a:pt x="117" y="106"/>
                        <a:pt x="117" y="106"/>
                      </a:cubicBezTo>
                      <a:cubicBezTo>
                        <a:pt x="118" y="105"/>
                        <a:pt x="118" y="105"/>
                        <a:pt x="118" y="105"/>
                      </a:cubicBezTo>
                      <a:cubicBezTo>
                        <a:pt x="119" y="105"/>
                        <a:pt x="119" y="105"/>
                        <a:pt x="119" y="105"/>
                      </a:cubicBezTo>
                      <a:cubicBezTo>
                        <a:pt x="120" y="103"/>
                        <a:pt x="120" y="103"/>
                        <a:pt x="120" y="103"/>
                      </a:cubicBezTo>
                      <a:cubicBezTo>
                        <a:pt x="121" y="102"/>
                        <a:pt x="121" y="102"/>
                        <a:pt x="121" y="102"/>
                      </a:cubicBezTo>
                      <a:cubicBezTo>
                        <a:pt x="121" y="102"/>
                        <a:pt x="121" y="102"/>
                        <a:pt x="121" y="102"/>
                      </a:cubicBezTo>
                      <a:cubicBezTo>
                        <a:pt x="122" y="101"/>
                        <a:pt x="122" y="101"/>
                        <a:pt x="122" y="101"/>
                      </a:cubicBezTo>
                      <a:cubicBezTo>
                        <a:pt x="122" y="101"/>
                        <a:pt x="122" y="101"/>
                        <a:pt x="122" y="101"/>
                      </a:cubicBezTo>
                      <a:cubicBezTo>
                        <a:pt x="122" y="100"/>
                        <a:pt x="122" y="100"/>
                        <a:pt x="122" y="100"/>
                      </a:cubicBezTo>
                      <a:cubicBezTo>
                        <a:pt x="122" y="100"/>
                        <a:pt x="122" y="100"/>
                        <a:pt x="122" y="100"/>
                      </a:cubicBezTo>
                      <a:cubicBezTo>
                        <a:pt x="123" y="98"/>
                        <a:pt x="123" y="98"/>
                        <a:pt x="123" y="98"/>
                      </a:cubicBezTo>
                      <a:cubicBezTo>
                        <a:pt x="122" y="97"/>
                        <a:pt x="122" y="97"/>
                        <a:pt x="122" y="97"/>
                      </a:cubicBezTo>
                      <a:cubicBezTo>
                        <a:pt x="122" y="97"/>
                        <a:pt x="122" y="97"/>
                        <a:pt x="122" y="97"/>
                      </a:cubicBezTo>
                      <a:cubicBezTo>
                        <a:pt x="122" y="97"/>
                        <a:pt x="122" y="97"/>
                        <a:pt x="122" y="97"/>
                      </a:cubicBezTo>
                      <a:cubicBezTo>
                        <a:pt x="122" y="97"/>
                        <a:pt x="122" y="97"/>
                        <a:pt x="122" y="97"/>
                      </a:cubicBezTo>
                      <a:cubicBezTo>
                        <a:pt x="122" y="96"/>
                        <a:pt x="122" y="96"/>
                        <a:pt x="122" y="96"/>
                      </a:cubicBezTo>
                      <a:cubicBezTo>
                        <a:pt x="122" y="96"/>
                        <a:pt x="122" y="96"/>
                        <a:pt x="122" y="96"/>
                      </a:cubicBezTo>
                      <a:cubicBezTo>
                        <a:pt x="122" y="95"/>
                        <a:pt x="122" y="95"/>
                        <a:pt x="122" y="95"/>
                      </a:cubicBezTo>
                      <a:cubicBezTo>
                        <a:pt x="122" y="95"/>
                        <a:pt x="122" y="95"/>
                        <a:pt x="122" y="95"/>
                      </a:cubicBezTo>
                      <a:cubicBezTo>
                        <a:pt x="122" y="94"/>
                        <a:pt x="122" y="94"/>
                        <a:pt x="122" y="94"/>
                      </a:cubicBezTo>
                      <a:lnTo>
                        <a:pt x="123" y="94"/>
                      </a:lnTo>
                      <a:close/>
                      <a:moveTo>
                        <a:pt x="70" y="45"/>
                      </a:moveTo>
                      <a:cubicBezTo>
                        <a:pt x="70" y="45"/>
                        <a:pt x="70" y="45"/>
                        <a:pt x="70" y="45"/>
                      </a:cubicBezTo>
                      <a:cubicBezTo>
                        <a:pt x="70" y="46"/>
                        <a:pt x="70" y="46"/>
                        <a:pt x="70" y="46"/>
                      </a:cubicBezTo>
                      <a:cubicBezTo>
                        <a:pt x="70" y="46"/>
                        <a:pt x="70" y="46"/>
                        <a:pt x="70" y="46"/>
                      </a:cubicBezTo>
                      <a:cubicBezTo>
                        <a:pt x="70" y="47"/>
                        <a:pt x="70" y="47"/>
                        <a:pt x="70" y="47"/>
                      </a:cubicBezTo>
                      <a:cubicBezTo>
                        <a:pt x="69" y="47"/>
                        <a:pt x="69" y="47"/>
                        <a:pt x="69" y="47"/>
                      </a:cubicBezTo>
                      <a:cubicBezTo>
                        <a:pt x="69" y="47"/>
                        <a:pt x="69" y="47"/>
                        <a:pt x="69" y="47"/>
                      </a:cubicBezTo>
                      <a:cubicBezTo>
                        <a:pt x="70" y="48"/>
                        <a:pt x="70" y="48"/>
                        <a:pt x="70" y="48"/>
                      </a:cubicBezTo>
                      <a:cubicBezTo>
                        <a:pt x="70" y="48"/>
                        <a:pt x="70" y="48"/>
                        <a:pt x="70" y="48"/>
                      </a:cubicBezTo>
                      <a:cubicBezTo>
                        <a:pt x="71" y="48"/>
                        <a:pt x="71" y="48"/>
                        <a:pt x="71" y="48"/>
                      </a:cubicBezTo>
                      <a:cubicBezTo>
                        <a:pt x="71" y="47"/>
                        <a:pt x="71" y="47"/>
                        <a:pt x="71" y="47"/>
                      </a:cubicBezTo>
                      <a:cubicBezTo>
                        <a:pt x="71" y="47"/>
                        <a:pt x="71" y="47"/>
                        <a:pt x="71" y="47"/>
                      </a:cubicBezTo>
                      <a:cubicBezTo>
                        <a:pt x="71" y="47"/>
                        <a:pt x="71" y="47"/>
                        <a:pt x="71" y="47"/>
                      </a:cubicBezTo>
                      <a:cubicBezTo>
                        <a:pt x="71" y="46"/>
                        <a:pt x="71" y="46"/>
                        <a:pt x="71" y="46"/>
                      </a:cubicBezTo>
                      <a:cubicBezTo>
                        <a:pt x="71" y="46"/>
                        <a:pt x="71" y="46"/>
                        <a:pt x="71" y="46"/>
                      </a:cubicBezTo>
                      <a:cubicBezTo>
                        <a:pt x="71" y="45"/>
                        <a:pt x="71" y="45"/>
                        <a:pt x="71" y="45"/>
                      </a:cubicBezTo>
                      <a:cubicBezTo>
                        <a:pt x="71" y="45"/>
                        <a:pt x="71" y="45"/>
                        <a:pt x="71" y="45"/>
                      </a:cubicBezTo>
                      <a:cubicBezTo>
                        <a:pt x="71" y="45"/>
                        <a:pt x="71" y="45"/>
                        <a:pt x="71" y="45"/>
                      </a:cubicBezTo>
                      <a:cubicBezTo>
                        <a:pt x="71" y="45"/>
                        <a:pt x="71" y="45"/>
                        <a:pt x="71" y="45"/>
                      </a:cubicBezTo>
                      <a:cubicBezTo>
                        <a:pt x="71" y="45"/>
                        <a:pt x="71" y="45"/>
                        <a:pt x="71" y="45"/>
                      </a:cubicBezTo>
                      <a:cubicBezTo>
                        <a:pt x="71" y="44"/>
                        <a:pt x="71" y="44"/>
                        <a:pt x="71" y="44"/>
                      </a:cubicBezTo>
                      <a:cubicBezTo>
                        <a:pt x="71" y="44"/>
                        <a:pt x="71" y="44"/>
                        <a:pt x="71" y="44"/>
                      </a:cubicBezTo>
                      <a:cubicBezTo>
                        <a:pt x="71" y="44"/>
                        <a:pt x="71" y="44"/>
                        <a:pt x="71" y="44"/>
                      </a:cubicBezTo>
                      <a:cubicBezTo>
                        <a:pt x="71" y="44"/>
                        <a:pt x="71" y="44"/>
                        <a:pt x="71" y="44"/>
                      </a:cubicBezTo>
                      <a:cubicBezTo>
                        <a:pt x="70" y="44"/>
                        <a:pt x="70" y="44"/>
                        <a:pt x="70" y="44"/>
                      </a:cubicBezTo>
                      <a:cubicBezTo>
                        <a:pt x="70" y="44"/>
                        <a:pt x="70" y="44"/>
                        <a:pt x="70" y="44"/>
                      </a:cubicBezTo>
                      <a:cubicBezTo>
                        <a:pt x="70" y="44"/>
                        <a:pt x="70" y="44"/>
                        <a:pt x="70" y="44"/>
                      </a:cubicBezTo>
                      <a:cubicBezTo>
                        <a:pt x="70" y="45"/>
                        <a:pt x="70" y="45"/>
                        <a:pt x="70" y="45"/>
                      </a:cubicBezTo>
                      <a:cubicBezTo>
                        <a:pt x="70" y="45"/>
                        <a:pt x="70" y="45"/>
                        <a:pt x="70" y="45"/>
                      </a:cubicBezTo>
                      <a:close/>
                      <a:moveTo>
                        <a:pt x="84" y="41"/>
                      </a:moveTo>
                      <a:cubicBezTo>
                        <a:pt x="83" y="42"/>
                        <a:pt x="83" y="42"/>
                        <a:pt x="83" y="42"/>
                      </a:cubicBezTo>
                      <a:cubicBezTo>
                        <a:pt x="84" y="42"/>
                        <a:pt x="84" y="42"/>
                        <a:pt x="84" y="42"/>
                      </a:cubicBezTo>
                      <a:cubicBezTo>
                        <a:pt x="84" y="42"/>
                        <a:pt x="84" y="42"/>
                        <a:pt x="84" y="42"/>
                      </a:cubicBezTo>
                      <a:cubicBezTo>
                        <a:pt x="85" y="43"/>
                        <a:pt x="85" y="43"/>
                        <a:pt x="85" y="43"/>
                      </a:cubicBezTo>
                      <a:cubicBezTo>
                        <a:pt x="85" y="43"/>
                        <a:pt x="85" y="43"/>
                        <a:pt x="85" y="43"/>
                      </a:cubicBezTo>
                      <a:cubicBezTo>
                        <a:pt x="85" y="43"/>
                        <a:pt x="85" y="43"/>
                        <a:pt x="85" y="43"/>
                      </a:cubicBezTo>
                      <a:cubicBezTo>
                        <a:pt x="86" y="43"/>
                        <a:pt x="86" y="43"/>
                        <a:pt x="86" y="43"/>
                      </a:cubicBezTo>
                      <a:cubicBezTo>
                        <a:pt x="86" y="43"/>
                        <a:pt x="86" y="43"/>
                        <a:pt x="86" y="43"/>
                      </a:cubicBezTo>
                      <a:cubicBezTo>
                        <a:pt x="86" y="43"/>
                        <a:pt x="86" y="43"/>
                        <a:pt x="86" y="43"/>
                      </a:cubicBezTo>
                      <a:cubicBezTo>
                        <a:pt x="86" y="42"/>
                        <a:pt x="86" y="42"/>
                        <a:pt x="86" y="42"/>
                      </a:cubicBezTo>
                      <a:cubicBezTo>
                        <a:pt x="87" y="42"/>
                        <a:pt x="87" y="42"/>
                        <a:pt x="87" y="42"/>
                      </a:cubicBezTo>
                      <a:cubicBezTo>
                        <a:pt x="87" y="42"/>
                        <a:pt x="87" y="42"/>
                        <a:pt x="87" y="42"/>
                      </a:cubicBezTo>
                      <a:cubicBezTo>
                        <a:pt x="86" y="42"/>
                        <a:pt x="86" y="42"/>
                        <a:pt x="86" y="42"/>
                      </a:cubicBezTo>
                      <a:cubicBezTo>
                        <a:pt x="86" y="41"/>
                        <a:pt x="86" y="41"/>
                        <a:pt x="86" y="41"/>
                      </a:cubicBezTo>
                      <a:cubicBezTo>
                        <a:pt x="86" y="41"/>
                        <a:pt x="86" y="41"/>
                        <a:pt x="86" y="41"/>
                      </a:cubicBezTo>
                      <a:cubicBezTo>
                        <a:pt x="86" y="41"/>
                        <a:pt x="86" y="41"/>
                        <a:pt x="86" y="41"/>
                      </a:cubicBezTo>
                      <a:cubicBezTo>
                        <a:pt x="86" y="41"/>
                        <a:pt x="86" y="41"/>
                        <a:pt x="86" y="41"/>
                      </a:cubicBezTo>
                      <a:cubicBezTo>
                        <a:pt x="86" y="41"/>
                        <a:pt x="86" y="41"/>
                        <a:pt x="86" y="41"/>
                      </a:cubicBezTo>
                      <a:cubicBezTo>
                        <a:pt x="86" y="41"/>
                        <a:pt x="86" y="41"/>
                        <a:pt x="86" y="41"/>
                      </a:cubicBezTo>
                      <a:cubicBezTo>
                        <a:pt x="85" y="42"/>
                        <a:pt x="85" y="42"/>
                        <a:pt x="85" y="42"/>
                      </a:cubicBezTo>
                      <a:cubicBezTo>
                        <a:pt x="85" y="41"/>
                        <a:pt x="85" y="41"/>
                        <a:pt x="85" y="41"/>
                      </a:cubicBezTo>
                      <a:cubicBezTo>
                        <a:pt x="84" y="41"/>
                        <a:pt x="84" y="41"/>
                        <a:pt x="84" y="41"/>
                      </a:cubicBezTo>
                      <a:close/>
                      <a:moveTo>
                        <a:pt x="66" y="51"/>
                      </a:moveTo>
                      <a:cubicBezTo>
                        <a:pt x="66" y="51"/>
                        <a:pt x="66" y="51"/>
                        <a:pt x="66" y="51"/>
                      </a:cubicBezTo>
                      <a:cubicBezTo>
                        <a:pt x="66" y="51"/>
                        <a:pt x="66" y="51"/>
                        <a:pt x="66" y="51"/>
                      </a:cubicBezTo>
                      <a:cubicBezTo>
                        <a:pt x="66" y="51"/>
                        <a:pt x="66" y="51"/>
                        <a:pt x="66" y="51"/>
                      </a:cubicBezTo>
                      <a:cubicBezTo>
                        <a:pt x="67" y="52"/>
                        <a:pt x="67" y="52"/>
                        <a:pt x="67" y="52"/>
                      </a:cubicBezTo>
                      <a:cubicBezTo>
                        <a:pt x="67" y="52"/>
                        <a:pt x="67" y="52"/>
                        <a:pt x="67" y="52"/>
                      </a:cubicBezTo>
                      <a:cubicBezTo>
                        <a:pt x="67" y="52"/>
                        <a:pt x="67" y="52"/>
                        <a:pt x="67" y="52"/>
                      </a:cubicBezTo>
                      <a:cubicBezTo>
                        <a:pt x="67" y="51"/>
                        <a:pt x="67" y="51"/>
                        <a:pt x="67" y="51"/>
                      </a:cubicBezTo>
                      <a:cubicBezTo>
                        <a:pt x="67" y="51"/>
                        <a:pt x="67" y="51"/>
                        <a:pt x="67" y="51"/>
                      </a:cubicBezTo>
                      <a:lnTo>
                        <a:pt x="66" y="51"/>
                      </a:lnTo>
                      <a:close/>
                      <a:moveTo>
                        <a:pt x="71" y="44"/>
                      </a:move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0" y="43"/>
                        <a:pt x="70" y="43"/>
                        <a:pt x="70" y="43"/>
                      </a:cubicBezTo>
                      <a:cubicBezTo>
                        <a:pt x="70" y="43"/>
                        <a:pt x="70" y="43"/>
                        <a:pt x="70" y="43"/>
                      </a:cubicBezTo>
                      <a:cubicBezTo>
                        <a:pt x="70" y="43"/>
                        <a:pt x="70" y="43"/>
                        <a:pt x="70" y="43"/>
                      </a:cubicBezTo>
                      <a:cubicBezTo>
                        <a:pt x="70" y="43"/>
                        <a:pt x="70" y="43"/>
                        <a:pt x="70" y="43"/>
                      </a:cubicBezTo>
                      <a:cubicBezTo>
                        <a:pt x="71" y="43"/>
                        <a:pt x="71" y="43"/>
                        <a:pt x="71" y="43"/>
                      </a:cubicBezTo>
                      <a:cubicBezTo>
                        <a:pt x="71" y="44"/>
                        <a:pt x="71" y="44"/>
                        <a:pt x="71" y="44"/>
                      </a:cubicBezTo>
                      <a:cubicBezTo>
                        <a:pt x="71" y="44"/>
                        <a:pt x="71" y="44"/>
                        <a:pt x="71" y="44"/>
                      </a:cubicBezTo>
                      <a:cubicBezTo>
                        <a:pt x="71" y="44"/>
                        <a:pt x="71" y="44"/>
                        <a:pt x="71" y="44"/>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4" name="Freeform 365">
                  <a:extLst>
                    <a:ext uri="{FF2B5EF4-FFF2-40B4-BE49-F238E27FC236}">
                      <a16:creationId xmlns="" xmlns:a16="http://schemas.microsoft.com/office/drawing/2014/main" id="{E3B99241-BCF0-462E-9CDA-930DA80606CA}"/>
                    </a:ext>
                  </a:extLst>
                </p:cNvPr>
                <p:cNvSpPr>
                  <a:spLocks/>
                </p:cNvSpPr>
                <p:nvPr/>
              </p:nvSpPr>
              <p:spPr bwMode="auto">
                <a:xfrm>
                  <a:off x="5304165" y="4161031"/>
                  <a:ext cx="608132" cy="319794"/>
                </a:xfrm>
                <a:custGeom>
                  <a:avLst/>
                  <a:gdLst>
                    <a:gd name="T0" fmla="*/ 114 w 116"/>
                    <a:gd name="T1" fmla="*/ 17 h 61"/>
                    <a:gd name="T2" fmla="*/ 114 w 116"/>
                    <a:gd name="T3" fmla="*/ 17 h 61"/>
                    <a:gd name="T4" fmla="*/ 114 w 116"/>
                    <a:gd name="T5" fmla="*/ 16 h 61"/>
                    <a:gd name="T6" fmla="*/ 114 w 116"/>
                    <a:gd name="T7" fmla="*/ 16 h 61"/>
                    <a:gd name="T8" fmla="*/ 114 w 116"/>
                    <a:gd name="T9" fmla="*/ 16 h 61"/>
                    <a:gd name="T10" fmla="*/ 113 w 116"/>
                    <a:gd name="T11" fmla="*/ 16 h 61"/>
                    <a:gd name="T12" fmla="*/ 113 w 116"/>
                    <a:gd name="T13" fmla="*/ 16 h 61"/>
                    <a:gd name="T14" fmla="*/ 113 w 116"/>
                    <a:gd name="T15" fmla="*/ 16 h 61"/>
                    <a:gd name="T16" fmla="*/ 112 w 116"/>
                    <a:gd name="T17" fmla="*/ 16 h 61"/>
                    <a:gd name="T18" fmla="*/ 111 w 116"/>
                    <a:gd name="T19" fmla="*/ 15 h 61"/>
                    <a:gd name="T20" fmla="*/ 111 w 116"/>
                    <a:gd name="T21" fmla="*/ 15 h 61"/>
                    <a:gd name="T22" fmla="*/ 111 w 116"/>
                    <a:gd name="T23" fmla="*/ 14 h 61"/>
                    <a:gd name="T24" fmla="*/ 110 w 116"/>
                    <a:gd name="T25" fmla="*/ 13 h 61"/>
                    <a:gd name="T26" fmla="*/ 110 w 116"/>
                    <a:gd name="T27" fmla="*/ 12 h 61"/>
                    <a:gd name="T28" fmla="*/ 109 w 116"/>
                    <a:gd name="T29" fmla="*/ 12 h 61"/>
                    <a:gd name="T30" fmla="*/ 109 w 116"/>
                    <a:gd name="T31" fmla="*/ 11 h 61"/>
                    <a:gd name="T32" fmla="*/ 108 w 116"/>
                    <a:gd name="T33" fmla="*/ 11 h 61"/>
                    <a:gd name="T34" fmla="*/ 107 w 116"/>
                    <a:gd name="T35" fmla="*/ 10 h 61"/>
                    <a:gd name="T36" fmla="*/ 107 w 116"/>
                    <a:gd name="T37" fmla="*/ 9 h 61"/>
                    <a:gd name="T38" fmla="*/ 106 w 116"/>
                    <a:gd name="T39" fmla="*/ 9 h 61"/>
                    <a:gd name="T40" fmla="*/ 106 w 116"/>
                    <a:gd name="T41" fmla="*/ 8 h 61"/>
                    <a:gd name="T42" fmla="*/ 107 w 116"/>
                    <a:gd name="T43" fmla="*/ 8 h 61"/>
                    <a:gd name="T44" fmla="*/ 107 w 116"/>
                    <a:gd name="T45" fmla="*/ 8 h 61"/>
                    <a:gd name="T46" fmla="*/ 107 w 116"/>
                    <a:gd name="T47" fmla="*/ 7 h 61"/>
                    <a:gd name="T48" fmla="*/ 107 w 116"/>
                    <a:gd name="T49" fmla="*/ 7 h 61"/>
                    <a:gd name="T50" fmla="*/ 108 w 116"/>
                    <a:gd name="T51" fmla="*/ 6 h 61"/>
                    <a:gd name="T52" fmla="*/ 108 w 116"/>
                    <a:gd name="T53" fmla="*/ 6 h 61"/>
                    <a:gd name="T54" fmla="*/ 108 w 116"/>
                    <a:gd name="T55" fmla="*/ 5 h 61"/>
                    <a:gd name="T56" fmla="*/ 108 w 116"/>
                    <a:gd name="T57" fmla="*/ 5 h 61"/>
                    <a:gd name="T58" fmla="*/ 109 w 116"/>
                    <a:gd name="T59" fmla="*/ 5 h 61"/>
                    <a:gd name="T60" fmla="*/ 110 w 116"/>
                    <a:gd name="T61" fmla="*/ 4 h 61"/>
                    <a:gd name="T62" fmla="*/ 109 w 116"/>
                    <a:gd name="T63" fmla="*/ 4 h 61"/>
                    <a:gd name="T64" fmla="*/ 109 w 116"/>
                    <a:gd name="T65" fmla="*/ 4 h 61"/>
                    <a:gd name="T66" fmla="*/ 109 w 116"/>
                    <a:gd name="T67" fmla="*/ 3 h 61"/>
                    <a:gd name="T68" fmla="*/ 109 w 116"/>
                    <a:gd name="T69" fmla="*/ 3 h 61"/>
                    <a:gd name="T70" fmla="*/ 108 w 116"/>
                    <a:gd name="T71" fmla="*/ 2 h 61"/>
                    <a:gd name="T72" fmla="*/ 108 w 116"/>
                    <a:gd name="T73" fmla="*/ 2 h 61"/>
                    <a:gd name="T74" fmla="*/ 108 w 116"/>
                    <a:gd name="T75" fmla="*/ 2 h 61"/>
                    <a:gd name="T76" fmla="*/ 107 w 116"/>
                    <a:gd name="T77" fmla="*/ 2 h 61"/>
                    <a:gd name="T78" fmla="*/ 107 w 116"/>
                    <a:gd name="T79" fmla="*/ 2 h 61"/>
                    <a:gd name="T80" fmla="*/ 106 w 116"/>
                    <a:gd name="T81" fmla="*/ 2 h 61"/>
                    <a:gd name="T82" fmla="*/ 105 w 116"/>
                    <a:gd name="T83" fmla="*/ 2 h 61"/>
                    <a:gd name="T84" fmla="*/ 105 w 116"/>
                    <a:gd name="T85" fmla="*/ 2 h 61"/>
                    <a:gd name="T86" fmla="*/ 105 w 116"/>
                    <a:gd name="T87" fmla="*/ 2 h 61"/>
                    <a:gd name="T88" fmla="*/ 104 w 116"/>
                    <a:gd name="T89" fmla="*/ 1 h 61"/>
                    <a:gd name="T90" fmla="*/ 104 w 116"/>
                    <a:gd name="T91" fmla="*/ 1 h 61"/>
                    <a:gd name="T92" fmla="*/ 104 w 116"/>
                    <a:gd name="T93" fmla="*/ 1 h 61"/>
                    <a:gd name="T94" fmla="*/ 103 w 116"/>
                    <a:gd name="T95" fmla="*/ 0 h 61"/>
                    <a:gd name="T96" fmla="*/ 0 w 116"/>
                    <a:gd name="T97" fmla="*/ 60 h 61"/>
                    <a:gd name="T98" fmla="*/ 116 w 116"/>
                    <a:gd name="T99"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6" h="61">
                      <a:moveTo>
                        <a:pt x="116" y="56"/>
                      </a:moveTo>
                      <a:cubicBezTo>
                        <a:pt x="115" y="43"/>
                        <a:pt x="115" y="30"/>
                        <a:pt x="114" y="17"/>
                      </a:cubicBezTo>
                      <a:cubicBezTo>
                        <a:pt x="114" y="17"/>
                        <a:pt x="114" y="17"/>
                        <a:pt x="114" y="17"/>
                      </a:cubicBezTo>
                      <a:cubicBezTo>
                        <a:pt x="114" y="17"/>
                        <a:pt x="114" y="17"/>
                        <a:pt x="114" y="17"/>
                      </a:cubicBezTo>
                      <a:cubicBezTo>
                        <a:pt x="114" y="17"/>
                        <a:pt x="114" y="17"/>
                        <a:pt x="114" y="17"/>
                      </a:cubicBezTo>
                      <a:cubicBezTo>
                        <a:pt x="114" y="16"/>
                        <a:pt x="114" y="16"/>
                        <a:pt x="114" y="16"/>
                      </a:cubicBezTo>
                      <a:cubicBezTo>
                        <a:pt x="114" y="16"/>
                        <a:pt x="114" y="16"/>
                        <a:pt x="114" y="16"/>
                      </a:cubicBezTo>
                      <a:cubicBezTo>
                        <a:pt x="114" y="16"/>
                        <a:pt x="114" y="16"/>
                        <a:pt x="114" y="16"/>
                      </a:cubicBezTo>
                      <a:cubicBezTo>
                        <a:pt x="114" y="16"/>
                        <a:pt x="114" y="16"/>
                        <a:pt x="114" y="16"/>
                      </a:cubicBezTo>
                      <a:cubicBezTo>
                        <a:pt x="114" y="16"/>
                        <a:pt x="114" y="16"/>
                        <a:pt x="114"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1" y="15"/>
                        <a:pt x="111" y="15"/>
                        <a:pt x="111" y="15"/>
                      </a:cubicBezTo>
                      <a:cubicBezTo>
                        <a:pt x="111" y="15"/>
                        <a:pt x="111" y="15"/>
                        <a:pt x="111" y="15"/>
                      </a:cubicBezTo>
                      <a:cubicBezTo>
                        <a:pt x="111" y="15"/>
                        <a:pt x="111" y="15"/>
                        <a:pt x="111" y="15"/>
                      </a:cubicBezTo>
                      <a:cubicBezTo>
                        <a:pt x="111" y="15"/>
                        <a:pt x="111" y="15"/>
                        <a:pt x="111" y="15"/>
                      </a:cubicBezTo>
                      <a:cubicBezTo>
                        <a:pt x="111" y="14"/>
                        <a:pt x="111" y="14"/>
                        <a:pt x="111" y="14"/>
                      </a:cubicBezTo>
                      <a:cubicBezTo>
                        <a:pt x="111" y="14"/>
                        <a:pt x="111" y="14"/>
                        <a:pt x="111" y="14"/>
                      </a:cubicBezTo>
                      <a:cubicBezTo>
                        <a:pt x="110" y="14"/>
                        <a:pt x="110" y="14"/>
                        <a:pt x="110" y="14"/>
                      </a:cubicBezTo>
                      <a:cubicBezTo>
                        <a:pt x="110" y="13"/>
                        <a:pt x="110" y="13"/>
                        <a:pt x="110" y="13"/>
                      </a:cubicBezTo>
                      <a:cubicBezTo>
                        <a:pt x="109" y="12"/>
                        <a:pt x="109" y="12"/>
                        <a:pt x="109" y="12"/>
                      </a:cubicBezTo>
                      <a:cubicBezTo>
                        <a:pt x="110" y="12"/>
                        <a:pt x="110" y="12"/>
                        <a:pt x="110" y="12"/>
                      </a:cubicBezTo>
                      <a:cubicBezTo>
                        <a:pt x="109" y="12"/>
                        <a:pt x="109" y="12"/>
                        <a:pt x="109" y="12"/>
                      </a:cubicBezTo>
                      <a:cubicBezTo>
                        <a:pt x="109" y="12"/>
                        <a:pt x="109" y="12"/>
                        <a:pt x="109" y="12"/>
                      </a:cubicBezTo>
                      <a:cubicBezTo>
                        <a:pt x="109" y="11"/>
                        <a:pt x="109" y="11"/>
                        <a:pt x="109" y="11"/>
                      </a:cubicBezTo>
                      <a:cubicBezTo>
                        <a:pt x="109" y="11"/>
                        <a:pt x="109" y="11"/>
                        <a:pt x="109" y="11"/>
                      </a:cubicBezTo>
                      <a:cubicBezTo>
                        <a:pt x="108" y="11"/>
                        <a:pt x="108" y="11"/>
                        <a:pt x="108" y="11"/>
                      </a:cubicBezTo>
                      <a:cubicBezTo>
                        <a:pt x="108" y="11"/>
                        <a:pt x="108" y="11"/>
                        <a:pt x="108" y="11"/>
                      </a:cubicBezTo>
                      <a:cubicBezTo>
                        <a:pt x="108" y="10"/>
                        <a:pt x="108" y="10"/>
                        <a:pt x="108" y="10"/>
                      </a:cubicBezTo>
                      <a:cubicBezTo>
                        <a:pt x="107" y="10"/>
                        <a:pt x="107" y="10"/>
                        <a:pt x="107" y="10"/>
                      </a:cubicBezTo>
                      <a:cubicBezTo>
                        <a:pt x="107" y="10"/>
                        <a:pt x="107" y="10"/>
                        <a:pt x="107" y="10"/>
                      </a:cubicBezTo>
                      <a:cubicBezTo>
                        <a:pt x="107" y="9"/>
                        <a:pt x="107" y="9"/>
                        <a:pt x="107" y="9"/>
                      </a:cubicBezTo>
                      <a:cubicBezTo>
                        <a:pt x="107" y="9"/>
                        <a:pt x="107" y="9"/>
                        <a:pt x="107" y="9"/>
                      </a:cubicBezTo>
                      <a:cubicBezTo>
                        <a:pt x="106" y="9"/>
                        <a:pt x="106" y="9"/>
                        <a:pt x="106" y="9"/>
                      </a:cubicBezTo>
                      <a:cubicBezTo>
                        <a:pt x="106" y="9"/>
                        <a:pt x="106" y="9"/>
                        <a:pt x="106" y="9"/>
                      </a:cubicBezTo>
                      <a:cubicBezTo>
                        <a:pt x="106" y="8"/>
                        <a:pt x="106" y="8"/>
                        <a:pt x="106" y="8"/>
                      </a:cubicBezTo>
                      <a:cubicBezTo>
                        <a:pt x="106" y="8"/>
                        <a:pt x="106" y="8"/>
                        <a:pt x="106" y="8"/>
                      </a:cubicBezTo>
                      <a:cubicBezTo>
                        <a:pt x="107" y="8"/>
                        <a:pt x="107" y="8"/>
                        <a:pt x="107" y="8"/>
                      </a:cubicBezTo>
                      <a:cubicBezTo>
                        <a:pt x="107" y="8"/>
                        <a:pt x="107" y="8"/>
                        <a:pt x="107" y="8"/>
                      </a:cubicBezTo>
                      <a:cubicBezTo>
                        <a:pt x="107" y="8"/>
                        <a:pt x="107" y="8"/>
                        <a:pt x="107" y="8"/>
                      </a:cubicBezTo>
                      <a:cubicBezTo>
                        <a:pt x="107" y="8"/>
                        <a:pt x="107" y="8"/>
                        <a:pt x="107" y="8"/>
                      </a:cubicBezTo>
                      <a:cubicBezTo>
                        <a:pt x="107" y="7"/>
                        <a:pt x="107" y="7"/>
                        <a:pt x="107" y="7"/>
                      </a:cubicBezTo>
                      <a:cubicBezTo>
                        <a:pt x="107" y="7"/>
                        <a:pt x="107" y="7"/>
                        <a:pt x="107" y="7"/>
                      </a:cubicBezTo>
                      <a:cubicBezTo>
                        <a:pt x="107" y="7"/>
                        <a:pt x="107" y="7"/>
                        <a:pt x="107" y="7"/>
                      </a:cubicBezTo>
                      <a:cubicBezTo>
                        <a:pt x="108" y="6"/>
                        <a:pt x="108" y="6"/>
                        <a:pt x="108" y="6"/>
                      </a:cubicBezTo>
                      <a:cubicBezTo>
                        <a:pt x="108" y="6"/>
                        <a:pt x="108" y="6"/>
                        <a:pt x="108" y="6"/>
                      </a:cubicBezTo>
                      <a:cubicBezTo>
                        <a:pt x="108" y="6"/>
                        <a:pt x="108" y="6"/>
                        <a:pt x="108" y="6"/>
                      </a:cubicBezTo>
                      <a:cubicBezTo>
                        <a:pt x="108" y="6"/>
                        <a:pt x="108" y="6"/>
                        <a:pt x="108" y="6"/>
                      </a:cubicBezTo>
                      <a:cubicBezTo>
                        <a:pt x="108" y="5"/>
                        <a:pt x="108" y="5"/>
                        <a:pt x="108" y="5"/>
                      </a:cubicBezTo>
                      <a:cubicBezTo>
                        <a:pt x="108" y="5"/>
                        <a:pt x="108" y="5"/>
                        <a:pt x="108" y="5"/>
                      </a:cubicBezTo>
                      <a:cubicBezTo>
                        <a:pt x="108" y="5"/>
                        <a:pt x="108" y="5"/>
                        <a:pt x="108" y="5"/>
                      </a:cubicBezTo>
                      <a:cubicBezTo>
                        <a:pt x="108" y="5"/>
                        <a:pt x="108" y="5"/>
                        <a:pt x="108" y="5"/>
                      </a:cubicBezTo>
                      <a:cubicBezTo>
                        <a:pt x="109" y="5"/>
                        <a:pt x="109" y="5"/>
                        <a:pt x="109" y="5"/>
                      </a:cubicBezTo>
                      <a:cubicBezTo>
                        <a:pt x="109" y="5"/>
                        <a:pt x="109" y="5"/>
                        <a:pt x="109" y="5"/>
                      </a:cubicBezTo>
                      <a:cubicBezTo>
                        <a:pt x="110" y="5"/>
                        <a:pt x="110" y="5"/>
                        <a:pt x="110" y="5"/>
                      </a:cubicBezTo>
                      <a:cubicBezTo>
                        <a:pt x="110" y="4"/>
                        <a:pt x="110" y="4"/>
                        <a:pt x="110" y="4"/>
                      </a:cubicBezTo>
                      <a:cubicBezTo>
                        <a:pt x="110" y="4"/>
                        <a:pt x="110" y="4"/>
                        <a:pt x="110" y="4"/>
                      </a:cubicBezTo>
                      <a:cubicBezTo>
                        <a:pt x="109" y="4"/>
                        <a:pt x="109" y="4"/>
                        <a:pt x="109" y="4"/>
                      </a:cubicBezTo>
                      <a:cubicBezTo>
                        <a:pt x="109" y="4"/>
                        <a:pt x="109" y="4"/>
                        <a:pt x="109" y="4"/>
                      </a:cubicBezTo>
                      <a:cubicBezTo>
                        <a:pt x="109" y="4"/>
                        <a:pt x="109" y="4"/>
                        <a:pt x="109" y="4"/>
                      </a:cubicBezTo>
                      <a:cubicBezTo>
                        <a:pt x="109" y="3"/>
                        <a:pt x="109" y="3"/>
                        <a:pt x="109" y="3"/>
                      </a:cubicBezTo>
                      <a:cubicBezTo>
                        <a:pt x="109" y="3"/>
                        <a:pt x="109" y="3"/>
                        <a:pt x="109" y="3"/>
                      </a:cubicBezTo>
                      <a:cubicBezTo>
                        <a:pt x="109" y="3"/>
                        <a:pt x="109" y="3"/>
                        <a:pt x="109" y="3"/>
                      </a:cubicBezTo>
                      <a:cubicBezTo>
                        <a:pt x="109" y="3"/>
                        <a:pt x="109" y="3"/>
                        <a:pt x="109" y="3"/>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7" y="2"/>
                        <a:pt x="107" y="2"/>
                        <a:pt x="107" y="2"/>
                      </a:cubicBezTo>
                      <a:cubicBezTo>
                        <a:pt x="107" y="2"/>
                        <a:pt x="107" y="2"/>
                        <a:pt x="107" y="2"/>
                      </a:cubicBezTo>
                      <a:cubicBezTo>
                        <a:pt x="107" y="2"/>
                        <a:pt x="107" y="2"/>
                        <a:pt x="107" y="2"/>
                      </a:cubicBezTo>
                      <a:cubicBezTo>
                        <a:pt x="106" y="3"/>
                        <a:pt x="106" y="3"/>
                        <a:pt x="106" y="3"/>
                      </a:cubicBezTo>
                      <a:cubicBezTo>
                        <a:pt x="106" y="2"/>
                        <a:pt x="106" y="2"/>
                        <a:pt x="106" y="2"/>
                      </a:cubicBezTo>
                      <a:cubicBezTo>
                        <a:pt x="105" y="2"/>
                        <a:pt x="105" y="2"/>
                        <a:pt x="105" y="2"/>
                      </a:cubicBezTo>
                      <a:cubicBezTo>
                        <a:pt x="105" y="2"/>
                        <a:pt x="105" y="2"/>
                        <a:pt x="105" y="2"/>
                      </a:cubicBezTo>
                      <a:cubicBezTo>
                        <a:pt x="105" y="2"/>
                        <a:pt x="105" y="2"/>
                        <a:pt x="105" y="2"/>
                      </a:cubicBezTo>
                      <a:cubicBezTo>
                        <a:pt x="105" y="2"/>
                        <a:pt x="105" y="2"/>
                        <a:pt x="105" y="2"/>
                      </a:cubicBezTo>
                      <a:cubicBezTo>
                        <a:pt x="105" y="2"/>
                        <a:pt x="105" y="2"/>
                        <a:pt x="105" y="2"/>
                      </a:cubicBezTo>
                      <a:cubicBezTo>
                        <a:pt x="105" y="2"/>
                        <a:pt x="105" y="2"/>
                        <a:pt x="105" y="2"/>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3" y="0"/>
                        <a:pt x="103" y="0"/>
                        <a:pt x="103" y="0"/>
                      </a:cubicBezTo>
                      <a:cubicBezTo>
                        <a:pt x="69" y="1"/>
                        <a:pt x="35" y="2"/>
                        <a:pt x="1" y="1"/>
                      </a:cubicBezTo>
                      <a:cubicBezTo>
                        <a:pt x="0" y="21"/>
                        <a:pt x="0" y="40"/>
                        <a:pt x="0" y="60"/>
                      </a:cubicBezTo>
                      <a:cubicBezTo>
                        <a:pt x="34" y="61"/>
                        <a:pt x="69" y="60"/>
                        <a:pt x="103" y="59"/>
                      </a:cubicBezTo>
                      <a:cubicBezTo>
                        <a:pt x="107" y="59"/>
                        <a:pt x="112" y="58"/>
                        <a:pt x="116" y="58"/>
                      </a:cubicBezTo>
                      <a:lnTo>
                        <a:pt x="116" y="56"/>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5" name="Freeform 366">
                  <a:extLst>
                    <a:ext uri="{FF2B5EF4-FFF2-40B4-BE49-F238E27FC236}">
                      <a16:creationId xmlns="" xmlns:a16="http://schemas.microsoft.com/office/drawing/2014/main" id="{BC4619E7-3E25-4776-B7E1-2899778B3BD7}"/>
                    </a:ext>
                  </a:extLst>
                </p:cNvPr>
                <p:cNvSpPr>
                  <a:spLocks/>
                </p:cNvSpPr>
                <p:nvPr/>
              </p:nvSpPr>
              <p:spPr bwMode="auto">
                <a:xfrm>
                  <a:off x="5728809" y="3778327"/>
                  <a:ext cx="503282" cy="325036"/>
                </a:xfrm>
                <a:custGeom>
                  <a:avLst/>
                  <a:gdLst>
                    <a:gd name="T0" fmla="*/ 95 w 96"/>
                    <a:gd name="T1" fmla="*/ 25 h 62"/>
                    <a:gd name="T2" fmla="*/ 92 w 96"/>
                    <a:gd name="T3" fmla="*/ 22 h 62"/>
                    <a:gd name="T4" fmla="*/ 88 w 96"/>
                    <a:gd name="T5" fmla="*/ 20 h 62"/>
                    <a:gd name="T6" fmla="*/ 87 w 96"/>
                    <a:gd name="T7" fmla="*/ 16 h 62"/>
                    <a:gd name="T8" fmla="*/ 81 w 96"/>
                    <a:gd name="T9" fmla="*/ 14 h 62"/>
                    <a:gd name="T10" fmla="*/ 80 w 96"/>
                    <a:gd name="T11" fmla="*/ 10 h 62"/>
                    <a:gd name="T12" fmla="*/ 80 w 96"/>
                    <a:gd name="T13" fmla="*/ 4 h 62"/>
                    <a:gd name="T14" fmla="*/ 78 w 96"/>
                    <a:gd name="T15" fmla="*/ 1 h 62"/>
                    <a:gd name="T16" fmla="*/ 0 w 96"/>
                    <a:gd name="T17" fmla="*/ 4 h 62"/>
                    <a:gd name="T18" fmla="*/ 0 w 96"/>
                    <a:gd name="T19" fmla="*/ 6 h 62"/>
                    <a:gd name="T20" fmla="*/ 1 w 96"/>
                    <a:gd name="T21" fmla="*/ 8 h 62"/>
                    <a:gd name="T22" fmla="*/ 1 w 96"/>
                    <a:gd name="T23" fmla="*/ 9 h 62"/>
                    <a:gd name="T24" fmla="*/ 1 w 96"/>
                    <a:gd name="T25" fmla="*/ 10 h 62"/>
                    <a:gd name="T26" fmla="*/ 2 w 96"/>
                    <a:gd name="T27" fmla="*/ 10 h 62"/>
                    <a:gd name="T28" fmla="*/ 2 w 96"/>
                    <a:gd name="T29" fmla="*/ 11 h 62"/>
                    <a:gd name="T30" fmla="*/ 2 w 96"/>
                    <a:gd name="T31" fmla="*/ 14 h 62"/>
                    <a:gd name="T32" fmla="*/ 2 w 96"/>
                    <a:gd name="T33" fmla="*/ 14 h 62"/>
                    <a:gd name="T34" fmla="*/ 1 w 96"/>
                    <a:gd name="T35" fmla="*/ 16 h 62"/>
                    <a:gd name="T36" fmla="*/ 1 w 96"/>
                    <a:gd name="T37" fmla="*/ 17 h 62"/>
                    <a:gd name="T38" fmla="*/ 1 w 96"/>
                    <a:gd name="T39" fmla="*/ 18 h 62"/>
                    <a:gd name="T40" fmla="*/ 0 w 96"/>
                    <a:gd name="T41" fmla="*/ 19 h 62"/>
                    <a:gd name="T42" fmla="*/ 2 w 96"/>
                    <a:gd name="T43" fmla="*/ 21 h 62"/>
                    <a:gd name="T44" fmla="*/ 2 w 96"/>
                    <a:gd name="T45" fmla="*/ 22 h 62"/>
                    <a:gd name="T46" fmla="*/ 2 w 96"/>
                    <a:gd name="T47" fmla="*/ 23 h 62"/>
                    <a:gd name="T48" fmla="*/ 4 w 96"/>
                    <a:gd name="T49" fmla="*/ 24 h 62"/>
                    <a:gd name="T50" fmla="*/ 5 w 96"/>
                    <a:gd name="T51" fmla="*/ 28 h 62"/>
                    <a:gd name="T52" fmla="*/ 6 w 96"/>
                    <a:gd name="T53" fmla="*/ 31 h 62"/>
                    <a:gd name="T54" fmla="*/ 8 w 96"/>
                    <a:gd name="T55" fmla="*/ 35 h 62"/>
                    <a:gd name="T56" fmla="*/ 9 w 96"/>
                    <a:gd name="T57" fmla="*/ 38 h 62"/>
                    <a:gd name="T58" fmla="*/ 9 w 96"/>
                    <a:gd name="T59" fmla="*/ 40 h 62"/>
                    <a:gd name="T60" fmla="*/ 9 w 96"/>
                    <a:gd name="T61" fmla="*/ 43 h 62"/>
                    <a:gd name="T62" fmla="*/ 10 w 96"/>
                    <a:gd name="T63" fmla="*/ 43 h 62"/>
                    <a:gd name="T64" fmla="*/ 11 w 96"/>
                    <a:gd name="T65" fmla="*/ 44 h 62"/>
                    <a:gd name="T66" fmla="*/ 12 w 96"/>
                    <a:gd name="T67" fmla="*/ 47 h 62"/>
                    <a:gd name="T68" fmla="*/ 13 w 96"/>
                    <a:gd name="T69" fmla="*/ 50 h 62"/>
                    <a:gd name="T70" fmla="*/ 12 w 96"/>
                    <a:gd name="T71" fmla="*/ 52 h 62"/>
                    <a:gd name="T72" fmla="*/ 12 w 96"/>
                    <a:gd name="T73" fmla="*/ 53 h 62"/>
                    <a:gd name="T74" fmla="*/ 13 w 96"/>
                    <a:gd name="T75" fmla="*/ 55 h 62"/>
                    <a:gd name="T76" fmla="*/ 13 w 96"/>
                    <a:gd name="T77" fmla="*/ 58 h 62"/>
                    <a:gd name="T78" fmla="*/ 13 w 96"/>
                    <a:gd name="T79" fmla="*/ 60 h 62"/>
                    <a:gd name="T80" fmla="*/ 14 w 96"/>
                    <a:gd name="T81" fmla="*/ 61 h 62"/>
                    <a:gd name="T82" fmla="*/ 14 w 96"/>
                    <a:gd name="T83" fmla="*/ 61 h 62"/>
                    <a:gd name="T84" fmla="*/ 14 w 96"/>
                    <a:gd name="T85" fmla="*/ 61 h 62"/>
                    <a:gd name="T86" fmla="*/ 14 w 96"/>
                    <a:gd name="T87" fmla="*/ 61 h 62"/>
                    <a:gd name="T88" fmla="*/ 34 w 96"/>
                    <a:gd name="T89" fmla="*/ 61 h 62"/>
                    <a:gd name="T90" fmla="*/ 75 w 96"/>
                    <a:gd name="T91" fmla="*/ 58 h 62"/>
                    <a:gd name="T92" fmla="*/ 77 w 96"/>
                    <a:gd name="T93" fmla="*/ 59 h 62"/>
                    <a:gd name="T94" fmla="*/ 77 w 96"/>
                    <a:gd name="T95" fmla="*/ 60 h 62"/>
                    <a:gd name="T96" fmla="*/ 78 w 96"/>
                    <a:gd name="T97" fmla="*/ 61 h 62"/>
                    <a:gd name="T98" fmla="*/ 81 w 96"/>
                    <a:gd name="T99" fmla="*/ 61 h 62"/>
                    <a:gd name="T100" fmla="*/ 80 w 96"/>
                    <a:gd name="T101" fmla="*/ 58 h 62"/>
                    <a:gd name="T102" fmla="*/ 83 w 96"/>
                    <a:gd name="T103" fmla="*/ 57 h 62"/>
                    <a:gd name="T104" fmla="*/ 84 w 96"/>
                    <a:gd name="T105" fmla="*/ 52 h 62"/>
                    <a:gd name="T106" fmla="*/ 84 w 96"/>
                    <a:gd name="T107" fmla="*/ 46 h 62"/>
                    <a:gd name="T108" fmla="*/ 84 w 96"/>
                    <a:gd name="T109" fmla="*/ 42 h 62"/>
                    <a:gd name="T110" fmla="*/ 92 w 96"/>
                    <a:gd name="T111" fmla="*/ 38 h 62"/>
                    <a:gd name="T112" fmla="*/ 94 w 96"/>
                    <a:gd name="T113" fmla="*/ 36 h 62"/>
                    <a:gd name="T114" fmla="*/ 94 w 96"/>
                    <a:gd name="T115" fmla="*/ 34 h 62"/>
                    <a:gd name="T116" fmla="*/ 96 w 96"/>
                    <a:gd name="T117" fmla="*/ 3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 h="62">
                      <a:moveTo>
                        <a:pt x="96" y="27"/>
                      </a:moveTo>
                      <a:cubicBezTo>
                        <a:pt x="96" y="27"/>
                        <a:pt x="96" y="27"/>
                        <a:pt x="96" y="27"/>
                      </a:cubicBezTo>
                      <a:cubicBezTo>
                        <a:pt x="96" y="26"/>
                        <a:pt x="96" y="26"/>
                        <a:pt x="96" y="26"/>
                      </a:cubicBezTo>
                      <a:cubicBezTo>
                        <a:pt x="96" y="26"/>
                        <a:pt x="96" y="26"/>
                        <a:pt x="96" y="26"/>
                      </a:cubicBezTo>
                      <a:cubicBezTo>
                        <a:pt x="96" y="26"/>
                        <a:pt x="96" y="26"/>
                        <a:pt x="96" y="26"/>
                      </a:cubicBezTo>
                      <a:cubicBezTo>
                        <a:pt x="95" y="26"/>
                        <a:pt x="95" y="26"/>
                        <a:pt x="95" y="26"/>
                      </a:cubicBezTo>
                      <a:cubicBezTo>
                        <a:pt x="95" y="26"/>
                        <a:pt x="95" y="26"/>
                        <a:pt x="95" y="26"/>
                      </a:cubicBezTo>
                      <a:cubicBezTo>
                        <a:pt x="95" y="25"/>
                        <a:pt x="95" y="25"/>
                        <a:pt x="95" y="25"/>
                      </a:cubicBezTo>
                      <a:cubicBezTo>
                        <a:pt x="95" y="25"/>
                        <a:pt x="95" y="25"/>
                        <a:pt x="95" y="25"/>
                      </a:cubicBezTo>
                      <a:cubicBezTo>
                        <a:pt x="93" y="25"/>
                        <a:pt x="93" y="25"/>
                        <a:pt x="93" y="25"/>
                      </a:cubicBezTo>
                      <a:cubicBezTo>
                        <a:pt x="93" y="25"/>
                        <a:pt x="93" y="25"/>
                        <a:pt x="93" y="25"/>
                      </a:cubicBezTo>
                      <a:cubicBezTo>
                        <a:pt x="93" y="25"/>
                        <a:pt x="93" y="25"/>
                        <a:pt x="93" y="25"/>
                      </a:cubicBezTo>
                      <a:cubicBezTo>
                        <a:pt x="93" y="24"/>
                        <a:pt x="93" y="24"/>
                        <a:pt x="93" y="24"/>
                      </a:cubicBezTo>
                      <a:cubicBezTo>
                        <a:pt x="92" y="24"/>
                        <a:pt x="92" y="24"/>
                        <a:pt x="92" y="24"/>
                      </a:cubicBezTo>
                      <a:cubicBezTo>
                        <a:pt x="92" y="23"/>
                        <a:pt x="92" y="23"/>
                        <a:pt x="92" y="23"/>
                      </a:cubicBezTo>
                      <a:cubicBezTo>
                        <a:pt x="92" y="22"/>
                        <a:pt x="92" y="22"/>
                        <a:pt x="92" y="22"/>
                      </a:cubicBezTo>
                      <a:cubicBezTo>
                        <a:pt x="92" y="22"/>
                        <a:pt x="92" y="22"/>
                        <a:pt x="92" y="22"/>
                      </a:cubicBezTo>
                      <a:cubicBezTo>
                        <a:pt x="92" y="22"/>
                        <a:pt x="92" y="22"/>
                        <a:pt x="92" y="22"/>
                      </a:cubicBezTo>
                      <a:cubicBezTo>
                        <a:pt x="91" y="21"/>
                        <a:pt x="91" y="21"/>
                        <a:pt x="91" y="21"/>
                      </a:cubicBezTo>
                      <a:cubicBezTo>
                        <a:pt x="90" y="21"/>
                        <a:pt x="90" y="21"/>
                        <a:pt x="90" y="21"/>
                      </a:cubicBezTo>
                      <a:cubicBezTo>
                        <a:pt x="89" y="20"/>
                        <a:pt x="89" y="20"/>
                        <a:pt x="89" y="20"/>
                      </a:cubicBezTo>
                      <a:cubicBezTo>
                        <a:pt x="89" y="20"/>
                        <a:pt x="89" y="20"/>
                        <a:pt x="89" y="20"/>
                      </a:cubicBezTo>
                      <a:cubicBezTo>
                        <a:pt x="89" y="20"/>
                        <a:pt x="89" y="20"/>
                        <a:pt x="89" y="20"/>
                      </a:cubicBezTo>
                      <a:cubicBezTo>
                        <a:pt x="88" y="20"/>
                        <a:pt x="88" y="20"/>
                        <a:pt x="88" y="20"/>
                      </a:cubicBezTo>
                      <a:cubicBezTo>
                        <a:pt x="88" y="19"/>
                        <a:pt x="88" y="19"/>
                        <a:pt x="88" y="19"/>
                      </a:cubicBezTo>
                      <a:cubicBezTo>
                        <a:pt x="88" y="19"/>
                        <a:pt x="88" y="19"/>
                        <a:pt x="88" y="18"/>
                      </a:cubicBezTo>
                      <a:cubicBezTo>
                        <a:pt x="88" y="18"/>
                        <a:pt x="88" y="18"/>
                        <a:pt x="88" y="18"/>
                      </a:cubicBezTo>
                      <a:cubicBezTo>
                        <a:pt x="88" y="18"/>
                        <a:pt x="88" y="18"/>
                        <a:pt x="88" y="18"/>
                      </a:cubicBezTo>
                      <a:cubicBezTo>
                        <a:pt x="88" y="17"/>
                        <a:pt x="88" y="17"/>
                        <a:pt x="88" y="17"/>
                      </a:cubicBezTo>
                      <a:cubicBezTo>
                        <a:pt x="88" y="17"/>
                        <a:pt x="88" y="17"/>
                        <a:pt x="88" y="17"/>
                      </a:cubicBezTo>
                      <a:cubicBezTo>
                        <a:pt x="87" y="16"/>
                        <a:pt x="87" y="16"/>
                        <a:pt x="87" y="16"/>
                      </a:cubicBezTo>
                      <a:cubicBezTo>
                        <a:pt x="87" y="16"/>
                        <a:pt x="87" y="16"/>
                        <a:pt x="87" y="16"/>
                      </a:cubicBezTo>
                      <a:cubicBezTo>
                        <a:pt x="87" y="16"/>
                        <a:pt x="87" y="16"/>
                        <a:pt x="87" y="16"/>
                      </a:cubicBezTo>
                      <a:cubicBezTo>
                        <a:pt x="86" y="16"/>
                        <a:pt x="86" y="16"/>
                        <a:pt x="86" y="16"/>
                      </a:cubicBezTo>
                      <a:cubicBezTo>
                        <a:pt x="86" y="16"/>
                        <a:pt x="86" y="16"/>
                        <a:pt x="86" y="16"/>
                      </a:cubicBezTo>
                      <a:cubicBezTo>
                        <a:pt x="83" y="16"/>
                        <a:pt x="83" y="16"/>
                        <a:pt x="83" y="16"/>
                      </a:cubicBezTo>
                      <a:cubicBezTo>
                        <a:pt x="82" y="15"/>
                        <a:pt x="82" y="15"/>
                        <a:pt x="82" y="15"/>
                      </a:cubicBezTo>
                      <a:cubicBezTo>
                        <a:pt x="82" y="15"/>
                        <a:pt x="82" y="15"/>
                        <a:pt x="82" y="15"/>
                      </a:cubicBezTo>
                      <a:cubicBezTo>
                        <a:pt x="82" y="15"/>
                        <a:pt x="82" y="15"/>
                        <a:pt x="82" y="15"/>
                      </a:cubicBezTo>
                      <a:cubicBezTo>
                        <a:pt x="81" y="14"/>
                        <a:pt x="81" y="14"/>
                        <a:pt x="81" y="14"/>
                      </a:cubicBezTo>
                      <a:cubicBezTo>
                        <a:pt x="81" y="14"/>
                        <a:pt x="81" y="14"/>
                        <a:pt x="81" y="14"/>
                      </a:cubicBezTo>
                      <a:cubicBezTo>
                        <a:pt x="81" y="13"/>
                        <a:pt x="81" y="13"/>
                        <a:pt x="81" y="13"/>
                      </a:cubicBezTo>
                      <a:cubicBezTo>
                        <a:pt x="81" y="12"/>
                        <a:pt x="81" y="12"/>
                        <a:pt x="81" y="12"/>
                      </a:cubicBezTo>
                      <a:cubicBezTo>
                        <a:pt x="81" y="12"/>
                        <a:pt x="81" y="12"/>
                        <a:pt x="81" y="12"/>
                      </a:cubicBezTo>
                      <a:cubicBezTo>
                        <a:pt x="80" y="12"/>
                        <a:pt x="80" y="12"/>
                        <a:pt x="80" y="12"/>
                      </a:cubicBezTo>
                      <a:cubicBezTo>
                        <a:pt x="80" y="11"/>
                        <a:pt x="80" y="11"/>
                        <a:pt x="80" y="11"/>
                      </a:cubicBezTo>
                      <a:cubicBezTo>
                        <a:pt x="80" y="11"/>
                        <a:pt x="80" y="11"/>
                        <a:pt x="80" y="11"/>
                      </a:cubicBezTo>
                      <a:cubicBezTo>
                        <a:pt x="80" y="10"/>
                        <a:pt x="80" y="10"/>
                        <a:pt x="80" y="10"/>
                      </a:cubicBezTo>
                      <a:cubicBezTo>
                        <a:pt x="80" y="10"/>
                        <a:pt x="80" y="10"/>
                        <a:pt x="80" y="10"/>
                      </a:cubicBezTo>
                      <a:cubicBezTo>
                        <a:pt x="80" y="9"/>
                        <a:pt x="80" y="9"/>
                        <a:pt x="80" y="9"/>
                      </a:cubicBezTo>
                      <a:cubicBezTo>
                        <a:pt x="80" y="9"/>
                        <a:pt x="80" y="9"/>
                        <a:pt x="80" y="9"/>
                      </a:cubicBezTo>
                      <a:cubicBezTo>
                        <a:pt x="80" y="8"/>
                        <a:pt x="80" y="8"/>
                        <a:pt x="80" y="8"/>
                      </a:cubicBezTo>
                      <a:cubicBezTo>
                        <a:pt x="79" y="7"/>
                        <a:pt x="79" y="7"/>
                        <a:pt x="79" y="7"/>
                      </a:cubicBezTo>
                      <a:cubicBezTo>
                        <a:pt x="80" y="6"/>
                        <a:pt x="80" y="6"/>
                        <a:pt x="80" y="6"/>
                      </a:cubicBezTo>
                      <a:cubicBezTo>
                        <a:pt x="80" y="5"/>
                        <a:pt x="80" y="5"/>
                        <a:pt x="80" y="5"/>
                      </a:cubicBezTo>
                      <a:cubicBezTo>
                        <a:pt x="80" y="4"/>
                        <a:pt x="80" y="4"/>
                        <a:pt x="80" y="4"/>
                      </a:cubicBezTo>
                      <a:cubicBezTo>
                        <a:pt x="80" y="3"/>
                        <a:pt x="80" y="3"/>
                        <a:pt x="80" y="3"/>
                      </a:cubicBezTo>
                      <a:cubicBezTo>
                        <a:pt x="80" y="3"/>
                        <a:pt x="80" y="3"/>
                        <a:pt x="80" y="3"/>
                      </a:cubicBezTo>
                      <a:cubicBezTo>
                        <a:pt x="79" y="3"/>
                        <a:pt x="79" y="3"/>
                        <a:pt x="79" y="3"/>
                      </a:cubicBezTo>
                      <a:cubicBezTo>
                        <a:pt x="78" y="3"/>
                        <a:pt x="78" y="3"/>
                        <a:pt x="78" y="3"/>
                      </a:cubicBezTo>
                      <a:cubicBezTo>
                        <a:pt x="78" y="2"/>
                        <a:pt x="78" y="2"/>
                        <a:pt x="78" y="2"/>
                      </a:cubicBezTo>
                      <a:cubicBezTo>
                        <a:pt x="78" y="2"/>
                        <a:pt x="78" y="2"/>
                        <a:pt x="78" y="2"/>
                      </a:cubicBezTo>
                      <a:cubicBezTo>
                        <a:pt x="78" y="2"/>
                        <a:pt x="78" y="2"/>
                        <a:pt x="78" y="2"/>
                      </a:cubicBezTo>
                      <a:cubicBezTo>
                        <a:pt x="78" y="1"/>
                        <a:pt x="78" y="1"/>
                        <a:pt x="78" y="1"/>
                      </a:cubicBezTo>
                      <a:cubicBezTo>
                        <a:pt x="78" y="1"/>
                        <a:pt x="78" y="1"/>
                        <a:pt x="78" y="1"/>
                      </a:cubicBezTo>
                      <a:cubicBezTo>
                        <a:pt x="78" y="1"/>
                        <a:pt x="78" y="1"/>
                        <a:pt x="78" y="1"/>
                      </a:cubicBezTo>
                      <a:cubicBezTo>
                        <a:pt x="78" y="1"/>
                        <a:pt x="78" y="1"/>
                        <a:pt x="78" y="1"/>
                      </a:cubicBezTo>
                      <a:cubicBezTo>
                        <a:pt x="78" y="0"/>
                        <a:pt x="78" y="0"/>
                        <a:pt x="78" y="0"/>
                      </a:cubicBezTo>
                      <a:cubicBezTo>
                        <a:pt x="78" y="0"/>
                        <a:pt x="78" y="0"/>
                        <a:pt x="78" y="0"/>
                      </a:cubicBezTo>
                      <a:cubicBezTo>
                        <a:pt x="78" y="0"/>
                        <a:pt x="78" y="0"/>
                        <a:pt x="78" y="0"/>
                      </a:cubicBezTo>
                      <a:cubicBezTo>
                        <a:pt x="52" y="2"/>
                        <a:pt x="26" y="3"/>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1" y="20"/>
                        <a:pt x="1" y="20"/>
                        <a:pt x="1" y="20"/>
                      </a:cubicBezTo>
                      <a:cubicBezTo>
                        <a:pt x="1" y="20"/>
                        <a:pt x="1" y="20"/>
                        <a:pt x="1" y="20"/>
                      </a:cubicBezTo>
                      <a:cubicBezTo>
                        <a:pt x="1" y="21"/>
                        <a:pt x="1" y="21"/>
                        <a:pt x="1"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3" y="24"/>
                        <a:pt x="3" y="24"/>
                        <a:pt x="3" y="24"/>
                      </a:cubicBezTo>
                      <a:cubicBezTo>
                        <a:pt x="3" y="24"/>
                        <a:pt x="3" y="24"/>
                        <a:pt x="3" y="24"/>
                      </a:cubicBezTo>
                      <a:cubicBezTo>
                        <a:pt x="4" y="24"/>
                        <a:pt x="4" y="24"/>
                        <a:pt x="4" y="24"/>
                      </a:cubicBezTo>
                      <a:cubicBezTo>
                        <a:pt x="4" y="25"/>
                        <a:pt x="4" y="25"/>
                        <a:pt x="4" y="25"/>
                      </a:cubicBezTo>
                      <a:cubicBezTo>
                        <a:pt x="4" y="26"/>
                        <a:pt x="4" y="26"/>
                        <a:pt x="4" y="26"/>
                      </a:cubicBezTo>
                      <a:cubicBezTo>
                        <a:pt x="4" y="27"/>
                        <a:pt x="4" y="27"/>
                        <a:pt x="4" y="27"/>
                      </a:cubicBezTo>
                      <a:cubicBezTo>
                        <a:pt x="4" y="27"/>
                        <a:pt x="4" y="27"/>
                        <a:pt x="4" y="27"/>
                      </a:cubicBezTo>
                      <a:cubicBezTo>
                        <a:pt x="4" y="28"/>
                        <a:pt x="4" y="28"/>
                        <a:pt x="4" y="28"/>
                      </a:cubicBezTo>
                      <a:cubicBezTo>
                        <a:pt x="4" y="28"/>
                        <a:pt x="4" y="28"/>
                        <a:pt x="4" y="28"/>
                      </a:cubicBezTo>
                      <a:cubicBezTo>
                        <a:pt x="5" y="28"/>
                        <a:pt x="5" y="28"/>
                        <a:pt x="5" y="28"/>
                      </a:cubicBezTo>
                      <a:cubicBezTo>
                        <a:pt x="5" y="28"/>
                        <a:pt x="5" y="28"/>
                        <a:pt x="5" y="28"/>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1"/>
                        <a:pt x="5" y="31"/>
                        <a:pt x="5" y="31"/>
                      </a:cubicBezTo>
                      <a:cubicBezTo>
                        <a:pt x="5" y="31"/>
                        <a:pt x="5" y="31"/>
                        <a:pt x="5" y="31"/>
                      </a:cubicBezTo>
                      <a:cubicBezTo>
                        <a:pt x="6" y="31"/>
                        <a:pt x="6" y="31"/>
                        <a:pt x="6" y="31"/>
                      </a:cubicBezTo>
                      <a:cubicBezTo>
                        <a:pt x="6" y="32"/>
                        <a:pt x="6" y="32"/>
                        <a:pt x="6" y="32"/>
                      </a:cubicBezTo>
                      <a:cubicBezTo>
                        <a:pt x="6" y="32"/>
                        <a:pt x="6" y="32"/>
                        <a:pt x="6" y="32"/>
                      </a:cubicBezTo>
                      <a:cubicBezTo>
                        <a:pt x="6" y="32"/>
                        <a:pt x="6" y="32"/>
                        <a:pt x="6" y="32"/>
                      </a:cubicBezTo>
                      <a:cubicBezTo>
                        <a:pt x="6" y="33"/>
                        <a:pt x="6" y="33"/>
                        <a:pt x="6" y="33"/>
                      </a:cubicBezTo>
                      <a:cubicBezTo>
                        <a:pt x="6" y="33"/>
                        <a:pt x="6" y="33"/>
                        <a:pt x="6" y="33"/>
                      </a:cubicBezTo>
                      <a:cubicBezTo>
                        <a:pt x="7" y="34"/>
                        <a:pt x="7" y="34"/>
                        <a:pt x="7" y="34"/>
                      </a:cubicBezTo>
                      <a:cubicBezTo>
                        <a:pt x="8" y="34"/>
                        <a:pt x="8" y="34"/>
                        <a:pt x="8" y="34"/>
                      </a:cubicBezTo>
                      <a:cubicBezTo>
                        <a:pt x="8" y="35"/>
                        <a:pt x="8" y="35"/>
                        <a:pt x="8" y="35"/>
                      </a:cubicBezTo>
                      <a:cubicBezTo>
                        <a:pt x="8" y="35"/>
                        <a:pt x="8" y="35"/>
                        <a:pt x="8" y="35"/>
                      </a:cubicBezTo>
                      <a:cubicBezTo>
                        <a:pt x="8" y="36"/>
                        <a:pt x="8" y="36"/>
                        <a:pt x="8" y="36"/>
                      </a:cubicBezTo>
                      <a:cubicBezTo>
                        <a:pt x="8" y="36"/>
                        <a:pt x="8" y="36"/>
                        <a:pt x="8" y="36"/>
                      </a:cubicBezTo>
                      <a:cubicBezTo>
                        <a:pt x="8" y="36"/>
                        <a:pt x="8" y="36"/>
                        <a:pt x="8" y="36"/>
                      </a:cubicBezTo>
                      <a:cubicBezTo>
                        <a:pt x="8" y="36"/>
                        <a:pt x="8" y="36"/>
                        <a:pt x="8" y="36"/>
                      </a:cubicBezTo>
                      <a:cubicBezTo>
                        <a:pt x="8" y="37"/>
                        <a:pt x="8" y="37"/>
                        <a:pt x="8" y="37"/>
                      </a:cubicBezTo>
                      <a:cubicBezTo>
                        <a:pt x="9" y="37"/>
                        <a:pt x="9" y="37"/>
                        <a:pt x="9" y="37"/>
                      </a:cubicBezTo>
                      <a:cubicBezTo>
                        <a:pt x="9" y="38"/>
                        <a:pt x="9" y="38"/>
                        <a:pt x="9" y="38"/>
                      </a:cubicBezTo>
                      <a:cubicBezTo>
                        <a:pt x="9" y="38"/>
                        <a:pt x="9" y="38"/>
                        <a:pt x="9" y="38"/>
                      </a:cubicBezTo>
                      <a:cubicBezTo>
                        <a:pt x="9" y="39"/>
                        <a:pt x="9" y="39"/>
                        <a:pt x="9" y="39"/>
                      </a:cubicBezTo>
                      <a:cubicBezTo>
                        <a:pt x="9" y="39"/>
                        <a:pt x="9" y="39"/>
                        <a:pt x="9" y="39"/>
                      </a:cubicBezTo>
                      <a:cubicBezTo>
                        <a:pt x="9" y="39"/>
                        <a:pt x="9" y="39"/>
                        <a:pt x="9" y="39"/>
                      </a:cubicBezTo>
                      <a:cubicBezTo>
                        <a:pt x="9" y="39"/>
                        <a:pt x="9" y="39"/>
                        <a:pt x="9" y="39"/>
                      </a:cubicBezTo>
                      <a:cubicBezTo>
                        <a:pt x="9" y="40"/>
                        <a:pt x="9" y="40"/>
                        <a:pt x="9" y="40"/>
                      </a:cubicBezTo>
                      <a:cubicBezTo>
                        <a:pt x="9" y="40"/>
                        <a:pt x="9" y="40"/>
                        <a:pt x="9" y="40"/>
                      </a:cubicBezTo>
                      <a:cubicBezTo>
                        <a:pt x="9" y="40"/>
                        <a:pt x="9" y="40"/>
                        <a:pt x="9" y="40"/>
                      </a:cubicBezTo>
                      <a:cubicBezTo>
                        <a:pt x="9" y="40"/>
                        <a:pt x="9" y="40"/>
                        <a:pt x="9" y="40"/>
                      </a:cubicBezTo>
                      <a:cubicBezTo>
                        <a:pt x="9" y="41"/>
                        <a:pt x="9" y="41"/>
                        <a:pt x="9" y="41"/>
                      </a:cubicBezTo>
                      <a:cubicBezTo>
                        <a:pt x="9" y="41"/>
                        <a:pt x="9" y="41"/>
                        <a:pt x="9" y="41"/>
                      </a:cubicBezTo>
                      <a:cubicBezTo>
                        <a:pt x="9" y="42"/>
                        <a:pt x="9" y="42"/>
                        <a:pt x="9" y="42"/>
                      </a:cubicBezTo>
                      <a:cubicBezTo>
                        <a:pt x="9" y="42"/>
                        <a:pt x="9" y="42"/>
                        <a:pt x="9" y="42"/>
                      </a:cubicBezTo>
                      <a:cubicBezTo>
                        <a:pt x="9" y="42"/>
                        <a:pt x="9" y="42"/>
                        <a:pt x="9" y="42"/>
                      </a:cubicBezTo>
                      <a:cubicBezTo>
                        <a:pt x="9" y="42"/>
                        <a:pt x="9" y="42"/>
                        <a:pt x="9" y="42"/>
                      </a:cubicBezTo>
                      <a:cubicBezTo>
                        <a:pt x="9" y="43"/>
                        <a:pt x="9" y="43"/>
                        <a:pt x="9" y="43"/>
                      </a:cubicBezTo>
                      <a:cubicBezTo>
                        <a:pt x="9" y="43"/>
                        <a:pt x="9" y="43"/>
                        <a:pt x="9"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4"/>
                        <a:pt x="10" y="44"/>
                        <a:pt x="10" y="44"/>
                      </a:cubicBezTo>
                      <a:cubicBezTo>
                        <a:pt x="10" y="44"/>
                        <a:pt x="10" y="44"/>
                        <a:pt x="10" y="44"/>
                      </a:cubicBezTo>
                      <a:cubicBezTo>
                        <a:pt x="10" y="44"/>
                        <a:pt x="10" y="44"/>
                        <a:pt x="10" y="44"/>
                      </a:cubicBezTo>
                      <a:cubicBezTo>
                        <a:pt x="10" y="44"/>
                        <a:pt x="10" y="44"/>
                        <a:pt x="10" y="44"/>
                      </a:cubicBezTo>
                      <a:cubicBezTo>
                        <a:pt x="11" y="44"/>
                        <a:pt x="11" y="44"/>
                        <a:pt x="11" y="44"/>
                      </a:cubicBezTo>
                      <a:cubicBezTo>
                        <a:pt x="11" y="44"/>
                        <a:pt x="11" y="44"/>
                        <a:pt x="11" y="44"/>
                      </a:cubicBezTo>
                      <a:cubicBezTo>
                        <a:pt x="11" y="44"/>
                        <a:pt x="11" y="44"/>
                        <a:pt x="11" y="44"/>
                      </a:cubicBezTo>
                      <a:cubicBezTo>
                        <a:pt x="11" y="45"/>
                        <a:pt x="11" y="45"/>
                        <a:pt x="11" y="45"/>
                      </a:cubicBezTo>
                      <a:cubicBezTo>
                        <a:pt x="11" y="45"/>
                        <a:pt x="11" y="45"/>
                        <a:pt x="11" y="45"/>
                      </a:cubicBezTo>
                      <a:cubicBezTo>
                        <a:pt x="11" y="46"/>
                        <a:pt x="11" y="46"/>
                        <a:pt x="11" y="46"/>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2" y="48"/>
                        <a:pt x="12" y="48"/>
                        <a:pt x="12" y="48"/>
                      </a:cubicBezTo>
                      <a:cubicBezTo>
                        <a:pt x="12" y="48"/>
                        <a:pt x="12" y="48"/>
                        <a:pt x="12" y="48"/>
                      </a:cubicBezTo>
                      <a:cubicBezTo>
                        <a:pt x="12" y="48"/>
                        <a:pt x="12" y="48"/>
                        <a:pt x="12" y="48"/>
                      </a:cubicBezTo>
                      <a:cubicBezTo>
                        <a:pt x="12" y="49"/>
                        <a:pt x="12" y="49"/>
                        <a:pt x="12" y="49"/>
                      </a:cubicBezTo>
                      <a:cubicBezTo>
                        <a:pt x="12" y="49"/>
                        <a:pt x="12" y="49"/>
                        <a:pt x="12" y="49"/>
                      </a:cubicBezTo>
                      <a:cubicBezTo>
                        <a:pt x="12" y="50"/>
                        <a:pt x="12" y="50"/>
                        <a:pt x="12" y="50"/>
                      </a:cubicBezTo>
                      <a:cubicBezTo>
                        <a:pt x="13" y="50"/>
                        <a:pt x="13" y="50"/>
                        <a:pt x="13" y="50"/>
                      </a:cubicBezTo>
                      <a:cubicBezTo>
                        <a:pt x="13" y="50"/>
                        <a:pt x="13" y="50"/>
                        <a:pt x="13" y="50"/>
                      </a:cubicBezTo>
                      <a:cubicBezTo>
                        <a:pt x="12" y="50"/>
                        <a:pt x="12" y="50"/>
                        <a:pt x="12" y="50"/>
                      </a:cubicBezTo>
                      <a:cubicBezTo>
                        <a:pt x="12" y="51"/>
                        <a:pt x="12" y="51"/>
                        <a:pt x="12" y="51"/>
                      </a:cubicBezTo>
                      <a:cubicBezTo>
                        <a:pt x="13" y="51"/>
                        <a:pt x="13" y="51"/>
                        <a:pt x="13" y="51"/>
                      </a:cubicBezTo>
                      <a:cubicBezTo>
                        <a:pt x="13" y="51"/>
                        <a:pt x="13" y="51"/>
                        <a:pt x="13" y="51"/>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3" y="53"/>
                        <a:pt x="13" y="53"/>
                        <a:pt x="13" y="53"/>
                      </a:cubicBezTo>
                      <a:cubicBezTo>
                        <a:pt x="13" y="53"/>
                        <a:pt x="13" y="53"/>
                        <a:pt x="13" y="53"/>
                      </a:cubicBezTo>
                      <a:cubicBezTo>
                        <a:pt x="13" y="53"/>
                        <a:pt x="13" y="53"/>
                        <a:pt x="13" y="53"/>
                      </a:cubicBezTo>
                      <a:cubicBezTo>
                        <a:pt x="12" y="53"/>
                        <a:pt x="12" y="53"/>
                        <a:pt x="12" y="53"/>
                      </a:cubicBezTo>
                      <a:cubicBezTo>
                        <a:pt x="12" y="53"/>
                        <a:pt x="12" y="53"/>
                        <a:pt x="12" y="53"/>
                      </a:cubicBezTo>
                      <a:cubicBezTo>
                        <a:pt x="13" y="53"/>
                        <a:pt x="13" y="53"/>
                        <a:pt x="13" y="53"/>
                      </a:cubicBezTo>
                      <a:cubicBezTo>
                        <a:pt x="13" y="53"/>
                        <a:pt x="13" y="53"/>
                        <a:pt x="13" y="53"/>
                      </a:cubicBezTo>
                      <a:cubicBezTo>
                        <a:pt x="13" y="54"/>
                        <a:pt x="13" y="54"/>
                        <a:pt x="13" y="54"/>
                      </a:cubicBezTo>
                      <a:cubicBezTo>
                        <a:pt x="13" y="54"/>
                        <a:pt x="13" y="54"/>
                        <a:pt x="13" y="54"/>
                      </a:cubicBezTo>
                      <a:cubicBezTo>
                        <a:pt x="13" y="54"/>
                        <a:pt x="13" y="54"/>
                        <a:pt x="13" y="54"/>
                      </a:cubicBezTo>
                      <a:cubicBezTo>
                        <a:pt x="13" y="54"/>
                        <a:pt x="13" y="54"/>
                        <a:pt x="13" y="54"/>
                      </a:cubicBezTo>
                      <a:cubicBezTo>
                        <a:pt x="13" y="55"/>
                        <a:pt x="13" y="55"/>
                        <a:pt x="13" y="55"/>
                      </a:cubicBezTo>
                      <a:cubicBezTo>
                        <a:pt x="13" y="55"/>
                        <a:pt x="13" y="55"/>
                        <a:pt x="13" y="55"/>
                      </a:cubicBezTo>
                      <a:cubicBezTo>
                        <a:pt x="13" y="56"/>
                        <a:pt x="13" y="56"/>
                        <a:pt x="13" y="56"/>
                      </a:cubicBezTo>
                      <a:cubicBezTo>
                        <a:pt x="13" y="56"/>
                        <a:pt x="13" y="56"/>
                        <a:pt x="13" y="56"/>
                      </a:cubicBezTo>
                      <a:cubicBezTo>
                        <a:pt x="13" y="56"/>
                        <a:pt x="13" y="56"/>
                        <a:pt x="13" y="56"/>
                      </a:cubicBezTo>
                      <a:cubicBezTo>
                        <a:pt x="13" y="57"/>
                        <a:pt x="13" y="57"/>
                        <a:pt x="13" y="57"/>
                      </a:cubicBezTo>
                      <a:cubicBezTo>
                        <a:pt x="13" y="57"/>
                        <a:pt x="13" y="57"/>
                        <a:pt x="13" y="57"/>
                      </a:cubicBezTo>
                      <a:cubicBezTo>
                        <a:pt x="13" y="57"/>
                        <a:pt x="13" y="57"/>
                        <a:pt x="13" y="57"/>
                      </a:cubicBezTo>
                      <a:cubicBezTo>
                        <a:pt x="13" y="58"/>
                        <a:pt x="13" y="58"/>
                        <a:pt x="13" y="58"/>
                      </a:cubicBezTo>
                      <a:cubicBezTo>
                        <a:pt x="13" y="58"/>
                        <a:pt x="13" y="58"/>
                        <a:pt x="13" y="58"/>
                      </a:cubicBezTo>
                      <a:cubicBezTo>
                        <a:pt x="13" y="58"/>
                        <a:pt x="13" y="58"/>
                        <a:pt x="13" y="58"/>
                      </a:cubicBezTo>
                      <a:cubicBezTo>
                        <a:pt x="13" y="58"/>
                        <a:pt x="13" y="58"/>
                        <a:pt x="13" y="58"/>
                      </a:cubicBezTo>
                      <a:cubicBezTo>
                        <a:pt x="13" y="59"/>
                        <a:pt x="13" y="59"/>
                        <a:pt x="13" y="59"/>
                      </a:cubicBezTo>
                      <a:cubicBezTo>
                        <a:pt x="13" y="59"/>
                        <a:pt x="13" y="59"/>
                        <a:pt x="13" y="59"/>
                      </a:cubicBezTo>
                      <a:cubicBezTo>
                        <a:pt x="13" y="59"/>
                        <a:pt x="13" y="59"/>
                        <a:pt x="13" y="59"/>
                      </a:cubicBezTo>
                      <a:cubicBezTo>
                        <a:pt x="13" y="59"/>
                        <a:pt x="13" y="59"/>
                        <a:pt x="13" y="59"/>
                      </a:cubicBezTo>
                      <a:cubicBezTo>
                        <a:pt x="13" y="59"/>
                        <a:pt x="13" y="59"/>
                        <a:pt x="13" y="59"/>
                      </a:cubicBezTo>
                      <a:cubicBezTo>
                        <a:pt x="13" y="60"/>
                        <a:pt x="13" y="60"/>
                        <a:pt x="13" y="60"/>
                      </a:cubicBezTo>
                      <a:cubicBezTo>
                        <a:pt x="14" y="60"/>
                        <a:pt x="14" y="60"/>
                        <a:pt x="14" y="60"/>
                      </a:cubicBezTo>
                      <a:cubicBezTo>
                        <a:pt x="14" y="60"/>
                        <a:pt x="14" y="60"/>
                        <a:pt x="14" y="60"/>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21" y="61"/>
                        <a:pt x="27" y="61"/>
                        <a:pt x="34" y="61"/>
                      </a:cubicBezTo>
                      <a:cubicBezTo>
                        <a:pt x="36" y="61"/>
                        <a:pt x="38" y="61"/>
                        <a:pt x="41" y="61"/>
                      </a:cubicBezTo>
                      <a:cubicBezTo>
                        <a:pt x="43" y="60"/>
                        <a:pt x="45" y="60"/>
                        <a:pt x="48" y="60"/>
                      </a:cubicBezTo>
                      <a:cubicBezTo>
                        <a:pt x="50" y="60"/>
                        <a:pt x="52" y="60"/>
                        <a:pt x="55" y="60"/>
                      </a:cubicBezTo>
                      <a:cubicBezTo>
                        <a:pt x="60" y="59"/>
                        <a:pt x="66" y="59"/>
                        <a:pt x="72" y="58"/>
                      </a:cubicBezTo>
                      <a:cubicBezTo>
                        <a:pt x="73" y="58"/>
                        <a:pt x="73" y="58"/>
                        <a:pt x="73" y="58"/>
                      </a:cubicBezTo>
                      <a:cubicBezTo>
                        <a:pt x="75" y="58"/>
                        <a:pt x="75" y="58"/>
                        <a:pt x="75" y="58"/>
                      </a:cubicBezTo>
                      <a:cubicBezTo>
                        <a:pt x="75" y="58"/>
                        <a:pt x="75" y="58"/>
                        <a:pt x="75" y="58"/>
                      </a:cubicBezTo>
                      <a:cubicBezTo>
                        <a:pt x="75" y="58"/>
                        <a:pt x="75" y="58"/>
                        <a:pt x="75" y="58"/>
                      </a:cubicBezTo>
                      <a:cubicBezTo>
                        <a:pt x="76" y="58"/>
                        <a:pt x="76" y="58"/>
                        <a:pt x="76" y="58"/>
                      </a:cubicBezTo>
                      <a:cubicBezTo>
                        <a:pt x="76" y="58"/>
                        <a:pt x="76" y="58"/>
                        <a:pt x="76" y="58"/>
                      </a:cubicBezTo>
                      <a:cubicBezTo>
                        <a:pt x="76" y="59"/>
                        <a:pt x="76" y="59"/>
                        <a:pt x="76" y="59"/>
                      </a:cubicBezTo>
                      <a:cubicBezTo>
                        <a:pt x="76" y="59"/>
                        <a:pt x="76" y="59"/>
                        <a:pt x="76" y="59"/>
                      </a:cubicBezTo>
                      <a:cubicBezTo>
                        <a:pt x="76" y="59"/>
                        <a:pt x="76" y="59"/>
                        <a:pt x="76" y="59"/>
                      </a:cubicBezTo>
                      <a:cubicBezTo>
                        <a:pt x="76" y="59"/>
                        <a:pt x="76" y="59"/>
                        <a:pt x="76" y="59"/>
                      </a:cubicBezTo>
                      <a:cubicBezTo>
                        <a:pt x="76" y="59"/>
                        <a:pt x="76" y="59"/>
                        <a:pt x="76" y="59"/>
                      </a:cubicBezTo>
                      <a:cubicBezTo>
                        <a:pt x="77" y="59"/>
                        <a:pt x="77" y="59"/>
                        <a:pt x="77" y="59"/>
                      </a:cubicBezTo>
                      <a:cubicBezTo>
                        <a:pt x="77" y="59"/>
                        <a:pt x="77" y="59"/>
                        <a:pt x="77" y="59"/>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8" y="60"/>
                        <a:pt x="78" y="60"/>
                        <a:pt x="78" y="60"/>
                      </a:cubicBezTo>
                      <a:cubicBezTo>
                        <a:pt x="78" y="60"/>
                        <a:pt x="78" y="60"/>
                        <a:pt x="78" y="60"/>
                      </a:cubicBezTo>
                      <a:cubicBezTo>
                        <a:pt x="78" y="60"/>
                        <a:pt x="78" y="60"/>
                        <a:pt x="78" y="60"/>
                      </a:cubicBezTo>
                      <a:cubicBezTo>
                        <a:pt x="78" y="60"/>
                        <a:pt x="78" y="60"/>
                        <a:pt x="78" y="60"/>
                      </a:cubicBezTo>
                      <a:cubicBezTo>
                        <a:pt x="78" y="61"/>
                        <a:pt x="78" y="61"/>
                        <a:pt x="78" y="61"/>
                      </a:cubicBezTo>
                      <a:cubicBezTo>
                        <a:pt x="78" y="61"/>
                        <a:pt x="78" y="61"/>
                        <a:pt x="78" y="61"/>
                      </a:cubicBezTo>
                      <a:cubicBezTo>
                        <a:pt x="78" y="61"/>
                        <a:pt x="78" y="61"/>
                        <a:pt x="78" y="61"/>
                      </a:cubicBezTo>
                      <a:cubicBezTo>
                        <a:pt x="78" y="61"/>
                        <a:pt x="78" y="61"/>
                        <a:pt x="78" y="61"/>
                      </a:cubicBezTo>
                      <a:cubicBezTo>
                        <a:pt x="79" y="62"/>
                        <a:pt x="79" y="62"/>
                        <a:pt x="79" y="62"/>
                      </a:cubicBezTo>
                      <a:cubicBezTo>
                        <a:pt x="79" y="62"/>
                        <a:pt x="79" y="62"/>
                        <a:pt x="79" y="62"/>
                      </a:cubicBezTo>
                      <a:cubicBezTo>
                        <a:pt x="80" y="62"/>
                        <a:pt x="80" y="62"/>
                        <a:pt x="80" y="62"/>
                      </a:cubicBezTo>
                      <a:cubicBezTo>
                        <a:pt x="80" y="62"/>
                        <a:pt x="80" y="62"/>
                        <a:pt x="80" y="62"/>
                      </a:cubicBezTo>
                      <a:cubicBezTo>
                        <a:pt x="81" y="62"/>
                        <a:pt x="81" y="62"/>
                        <a:pt x="81" y="62"/>
                      </a:cubicBezTo>
                      <a:cubicBezTo>
                        <a:pt x="81" y="61"/>
                        <a:pt x="81" y="61"/>
                        <a:pt x="81" y="61"/>
                      </a:cubicBezTo>
                      <a:cubicBezTo>
                        <a:pt x="81" y="61"/>
                        <a:pt x="81" y="61"/>
                        <a:pt x="81" y="61"/>
                      </a:cubicBezTo>
                      <a:cubicBezTo>
                        <a:pt x="81" y="61"/>
                        <a:pt x="81" y="61"/>
                        <a:pt x="81" y="61"/>
                      </a:cubicBezTo>
                      <a:cubicBezTo>
                        <a:pt x="81" y="60"/>
                        <a:pt x="81" y="60"/>
                        <a:pt x="81" y="60"/>
                      </a:cubicBezTo>
                      <a:cubicBezTo>
                        <a:pt x="81" y="60"/>
                        <a:pt x="81" y="60"/>
                        <a:pt x="81" y="60"/>
                      </a:cubicBezTo>
                      <a:cubicBezTo>
                        <a:pt x="81" y="59"/>
                        <a:pt x="81" y="59"/>
                        <a:pt x="81" y="59"/>
                      </a:cubicBezTo>
                      <a:cubicBezTo>
                        <a:pt x="80" y="59"/>
                        <a:pt x="80" y="59"/>
                        <a:pt x="80" y="59"/>
                      </a:cubicBezTo>
                      <a:cubicBezTo>
                        <a:pt x="80" y="59"/>
                        <a:pt x="80" y="59"/>
                        <a:pt x="80" y="59"/>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1" y="57"/>
                        <a:pt x="81" y="57"/>
                        <a:pt x="81" y="57"/>
                      </a:cubicBezTo>
                      <a:cubicBezTo>
                        <a:pt x="81" y="57"/>
                        <a:pt x="81" y="57"/>
                        <a:pt x="81" y="57"/>
                      </a:cubicBezTo>
                      <a:cubicBezTo>
                        <a:pt x="82" y="57"/>
                        <a:pt x="82" y="57"/>
                        <a:pt x="82" y="57"/>
                      </a:cubicBezTo>
                      <a:cubicBezTo>
                        <a:pt x="83" y="57"/>
                        <a:pt x="83" y="57"/>
                        <a:pt x="83" y="57"/>
                      </a:cubicBezTo>
                      <a:cubicBezTo>
                        <a:pt x="83" y="56"/>
                        <a:pt x="83" y="56"/>
                        <a:pt x="83" y="56"/>
                      </a:cubicBezTo>
                      <a:cubicBezTo>
                        <a:pt x="84" y="56"/>
                        <a:pt x="84" y="56"/>
                        <a:pt x="84" y="56"/>
                      </a:cubicBezTo>
                      <a:cubicBezTo>
                        <a:pt x="84" y="55"/>
                        <a:pt x="84" y="55"/>
                        <a:pt x="84" y="55"/>
                      </a:cubicBezTo>
                      <a:cubicBezTo>
                        <a:pt x="84" y="54"/>
                        <a:pt x="84" y="54"/>
                        <a:pt x="84" y="54"/>
                      </a:cubicBezTo>
                      <a:cubicBezTo>
                        <a:pt x="84" y="54"/>
                        <a:pt x="84" y="54"/>
                        <a:pt x="84" y="54"/>
                      </a:cubicBezTo>
                      <a:cubicBezTo>
                        <a:pt x="84" y="53"/>
                        <a:pt x="84" y="53"/>
                        <a:pt x="84" y="53"/>
                      </a:cubicBezTo>
                      <a:cubicBezTo>
                        <a:pt x="84" y="53"/>
                        <a:pt x="84" y="53"/>
                        <a:pt x="84" y="53"/>
                      </a:cubicBezTo>
                      <a:cubicBezTo>
                        <a:pt x="84" y="52"/>
                        <a:pt x="84" y="52"/>
                        <a:pt x="84" y="52"/>
                      </a:cubicBezTo>
                      <a:cubicBezTo>
                        <a:pt x="85" y="52"/>
                        <a:pt x="85" y="52"/>
                        <a:pt x="85" y="52"/>
                      </a:cubicBezTo>
                      <a:cubicBezTo>
                        <a:pt x="86" y="50"/>
                        <a:pt x="86" y="50"/>
                        <a:pt x="86" y="50"/>
                      </a:cubicBezTo>
                      <a:cubicBezTo>
                        <a:pt x="86" y="49"/>
                        <a:pt x="86" y="49"/>
                        <a:pt x="86" y="49"/>
                      </a:cubicBezTo>
                      <a:cubicBezTo>
                        <a:pt x="86" y="49"/>
                        <a:pt x="86" y="49"/>
                        <a:pt x="86" y="49"/>
                      </a:cubicBezTo>
                      <a:cubicBezTo>
                        <a:pt x="86" y="48"/>
                        <a:pt x="86" y="48"/>
                        <a:pt x="86" y="48"/>
                      </a:cubicBezTo>
                      <a:cubicBezTo>
                        <a:pt x="86" y="47"/>
                        <a:pt x="86" y="47"/>
                        <a:pt x="86" y="47"/>
                      </a:cubicBezTo>
                      <a:cubicBezTo>
                        <a:pt x="85" y="46"/>
                        <a:pt x="85" y="46"/>
                        <a:pt x="85" y="46"/>
                      </a:cubicBezTo>
                      <a:cubicBezTo>
                        <a:pt x="84" y="46"/>
                        <a:pt x="84" y="46"/>
                        <a:pt x="84" y="46"/>
                      </a:cubicBezTo>
                      <a:cubicBezTo>
                        <a:pt x="84" y="46"/>
                        <a:pt x="84" y="46"/>
                        <a:pt x="84" y="46"/>
                      </a:cubicBezTo>
                      <a:cubicBezTo>
                        <a:pt x="84" y="46"/>
                        <a:pt x="84" y="46"/>
                        <a:pt x="84" y="46"/>
                      </a:cubicBezTo>
                      <a:cubicBezTo>
                        <a:pt x="84" y="45"/>
                        <a:pt x="84" y="45"/>
                        <a:pt x="84" y="45"/>
                      </a:cubicBezTo>
                      <a:cubicBezTo>
                        <a:pt x="83" y="45"/>
                        <a:pt x="83" y="45"/>
                        <a:pt x="83" y="45"/>
                      </a:cubicBezTo>
                      <a:cubicBezTo>
                        <a:pt x="83" y="44"/>
                        <a:pt x="83" y="44"/>
                        <a:pt x="83" y="44"/>
                      </a:cubicBezTo>
                      <a:cubicBezTo>
                        <a:pt x="84" y="43"/>
                        <a:pt x="84" y="43"/>
                        <a:pt x="84" y="43"/>
                      </a:cubicBezTo>
                      <a:cubicBezTo>
                        <a:pt x="84" y="43"/>
                        <a:pt x="84" y="43"/>
                        <a:pt x="84" y="43"/>
                      </a:cubicBezTo>
                      <a:cubicBezTo>
                        <a:pt x="84" y="42"/>
                        <a:pt x="84" y="42"/>
                        <a:pt x="84" y="42"/>
                      </a:cubicBezTo>
                      <a:cubicBezTo>
                        <a:pt x="84" y="41"/>
                        <a:pt x="84" y="41"/>
                        <a:pt x="84" y="41"/>
                      </a:cubicBezTo>
                      <a:cubicBezTo>
                        <a:pt x="85" y="41"/>
                        <a:pt x="85" y="41"/>
                        <a:pt x="85" y="41"/>
                      </a:cubicBezTo>
                      <a:cubicBezTo>
                        <a:pt x="89" y="40"/>
                        <a:pt x="89" y="40"/>
                        <a:pt x="89" y="40"/>
                      </a:cubicBezTo>
                      <a:cubicBezTo>
                        <a:pt x="90" y="40"/>
                        <a:pt x="90" y="40"/>
                        <a:pt x="90" y="40"/>
                      </a:cubicBezTo>
                      <a:cubicBezTo>
                        <a:pt x="90" y="39"/>
                        <a:pt x="90" y="39"/>
                        <a:pt x="90" y="39"/>
                      </a:cubicBezTo>
                      <a:cubicBezTo>
                        <a:pt x="90" y="39"/>
                        <a:pt x="90" y="39"/>
                        <a:pt x="90" y="39"/>
                      </a:cubicBezTo>
                      <a:cubicBezTo>
                        <a:pt x="91" y="38"/>
                        <a:pt x="91" y="38"/>
                        <a:pt x="91" y="38"/>
                      </a:cubicBezTo>
                      <a:cubicBezTo>
                        <a:pt x="92" y="38"/>
                        <a:pt x="92" y="38"/>
                        <a:pt x="92" y="38"/>
                      </a:cubicBezTo>
                      <a:cubicBezTo>
                        <a:pt x="93" y="38"/>
                        <a:pt x="93" y="38"/>
                        <a:pt x="93" y="38"/>
                      </a:cubicBezTo>
                      <a:cubicBezTo>
                        <a:pt x="93" y="38"/>
                        <a:pt x="93" y="38"/>
                        <a:pt x="93" y="38"/>
                      </a:cubicBezTo>
                      <a:cubicBezTo>
                        <a:pt x="93" y="37"/>
                        <a:pt x="93" y="37"/>
                        <a:pt x="93" y="37"/>
                      </a:cubicBezTo>
                      <a:cubicBezTo>
                        <a:pt x="93" y="37"/>
                        <a:pt x="93" y="37"/>
                        <a:pt x="93" y="37"/>
                      </a:cubicBezTo>
                      <a:cubicBezTo>
                        <a:pt x="94" y="37"/>
                        <a:pt x="94" y="37"/>
                        <a:pt x="94" y="37"/>
                      </a:cubicBezTo>
                      <a:cubicBezTo>
                        <a:pt x="94" y="36"/>
                        <a:pt x="94" y="36"/>
                        <a:pt x="94" y="36"/>
                      </a:cubicBezTo>
                      <a:cubicBezTo>
                        <a:pt x="94" y="36"/>
                        <a:pt x="94" y="36"/>
                        <a:pt x="94" y="36"/>
                      </a:cubicBezTo>
                      <a:cubicBezTo>
                        <a:pt x="94" y="36"/>
                        <a:pt x="94" y="36"/>
                        <a:pt x="94" y="36"/>
                      </a:cubicBezTo>
                      <a:cubicBezTo>
                        <a:pt x="94" y="36"/>
                        <a:pt x="94" y="36"/>
                        <a:pt x="94" y="36"/>
                      </a:cubicBezTo>
                      <a:cubicBezTo>
                        <a:pt x="94" y="35"/>
                        <a:pt x="94" y="35"/>
                        <a:pt x="94" y="35"/>
                      </a:cubicBezTo>
                      <a:cubicBezTo>
                        <a:pt x="94" y="35"/>
                        <a:pt x="94" y="35"/>
                        <a:pt x="94" y="35"/>
                      </a:cubicBezTo>
                      <a:cubicBezTo>
                        <a:pt x="94" y="35"/>
                        <a:pt x="94" y="35"/>
                        <a:pt x="94" y="35"/>
                      </a:cubicBezTo>
                      <a:cubicBezTo>
                        <a:pt x="94" y="35"/>
                        <a:pt x="94" y="35"/>
                        <a:pt x="94" y="35"/>
                      </a:cubicBezTo>
                      <a:cubicBezTo>
                        <a:pt x="94" y="34"/>
                        <a:pt x="94" y="34"/>
                        <a:pt x="94" y="34"/>
                      </a:cubicBezTo>
                      <a:cubicBezTo>
                        <a:pt x="94" y="34"/>
                        <a:pt x="94" y="34"/>
                        <a:pt x="94" y="34"/>
                      </a:cubicBezTo>
                      <a:cubicBezTo>
                        <a:pt x="94" y="34"/>
                        <a:pt x="94" y="34"/>
                        <a:pt x="94" y="34"/>
                      </a:cubicBezTo>
                      <a:cubicBezTo>
                        <a:pt x="95" y="33"/>
                        <a:pt x="95" y="33"/>
                        <a:pt x="95" y="33"/>
                      </a:cubicBezTo>
                      <a:cubicBezTo>
                        <a:pt x="95" y="33"/>
                        <a:pt x="95" y="33"/>
                        <a:pt x="95" y="33"/>
                      </a:cubicBezTo>
                      <a:cubicBezTo>
                        <a:pt x="95" y="32"/>
                        <a:pt x="95" y="32"/>
                        <a:pt x="95" y="32"/>
                      </a:cubicBezTo>
                      <a:cubicBezTo>
                        <a:pt x="96" y="32"/>
                        <a:pt x="96" y="32"/>
                        <a:pt x="96" y="32"/>
                      </a:cubicBezTo>
                      <a:cubicBezTo>
                        <a:pt x="96" y="32"/>
                        <a:pt x="96" y="32"/>
                        <a:pt x="96" y="32"/>
                      </a:cubicBezTo>
                      <a:cubicBezTo>
                        <a:pt x="96" y="32"/>
                        <a:pt x="96" y="32"/>
                        <a:pt x="96" y="32"/>
                      </a:cubicBezTo>
                      <a:cubicBezTo>
                        <a:pt x="96" y="31"/>
                        <a:pt x="96" y="31"/>
                        <a:pt x="96" y="31"/>
                      </a:cubicBezTo>
                      <a:cubicBezTo>
                        <a:pt x="96" y="30"/>
                        <a:pt x="96" y="30"/>
                        <a:pt x="96" y="30"/>
                      </a:cubicBezTo>
                      <a:cubicBezTo>
                        <a:pt x="96" y="29"/>
                        <a:pt x="96" y="29"/>
                        <a:pt x="96" y="29"/>
                      </a:cubicBezTo>
                      <a:cubicBezTo>
                        <a:pt x="96" y="28"/>
                        <a:pt x="96" y="28"/>
                        <a:pt x="96" y="28"/>
                      </a:cubicBezTo>
                      <a:cubicBezTo>
                        <a:pt x="96" y="28"/>
                        <a:pt x="96" y="28"/>
                        <a:pt x="96" y="28"/>
                      </a:cubicBezTo>
                      <a:lnTo>
                        <a:pt x="96" y="27"/>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6" name="Freeform 367">
                  <a:extLst>
                    <a:ext uri="{FF2B5EF4-FFF2-40B4-BE49-F238E27FC236}">
                      <a16:creationId xmlns="" xmlns:a16="http://schemas.microsoft.com/office/drawing/2014/main" id="{B7986B75-ECBB-4603-A024-C8C9F6D59A13}"/>
                    </a:ext>
                  </a:extLst>
                </p:cNvPr>
                <p:cNvSpPr>
                  <a:spLocks/>
                </p:cNvSpPr>
                <p:nvPr/>
              </p:nvSpPr>
              <p:spPr bwMode="auto">
                <a:xfrm>
                  <a:off x="6436549" y="3904148"/>
                  <a:ext cx="256883" cy="440372"/>
                </a:xfrm>
                <a:custGeom>
                  <a:avLst/>
                  <a:gdLst>
                    <a:gd name="T0" fmla="*/ 48 w 49"/>
                    <a:gd name="T1" fmla="*/ 56 h 84"/>
                    <a:gd name="T2" fmla="*/ 48 w 49"/>
                    <a:gd name="T3" fmla="*/ 54 h 84"/>
                    <a:gd name="T4" fmla="*/ 42 w 49"/>
                    <a:gd name="T5" fmla="*/ 9 h 84"/>
                    <a:gd name="T6" fmla="*/ 4 w 49"/>
                    <a:gd name="T7" fmla="*/ 7 h 84"/>
                    <a:gd name="T8" fmla="*/ 2 w 49"/>
                    <a:gd name="T9" fmla="*/ 7 h 84"/>
                    <a:gd name="T10" fmla="*/ 4 w 49"/>
                    <a:gd name="T11" fmla="*/ 53 h 84"/>
                    <a:gd name="T12" fmla="*/ 4 w 49"/>
                    <a:gd name="T13" fmla="*/ 57 h 84"/>
                    <a:gd name="T14" fmla="*/ 6 w 49"/>
                    <a:gd name="T15" fmla="*/ 59 h 84"/>
                    <a:gd name="T16" fmla="*/ 7 w 49"/>
                    <a:gd name="T17" fmla="*/ 61 h 84"/>
                    <a:gd name="T18" fmla="*/ 7 w 49"/>
                    <a:gd name="T19" fmla="*/ 65 h 84"/>
                    <a:gd name="T20" fmla="*/ 6 w 49"/>
                    <a:gd name="T21" fmla="*/ 66 h 84"/>
                    <a:gd name="T22" fmla="*/ 6 w 49"/>
                    <a:gd name="T23" fmla="*/ 67 h 84"/>
                    <a:gd name="T24" fmla="*/ 5 w 49"/>
                    <a:gd name="T25" fmla="*/ 68 h 84"/>
                    <a:gd name="T26" fmla="*/ 5 w 49"/>
                    <a:gd name="T27" fmla="*/ 69 h 84"/>
                    <a:gd name="T28" fmla="*/ 4 w 49"/>
                    <a:gd name="T29" fmla="*/ 70 h 84"/>
                    <a:gd name="T30" fmla="*/ 4 w 49"/>
                    <a:gd name="T31" fmla="*/ 72 h 84"/>
                    <a:gd name="T32" fmla="*/ 3 w 49"/>
                    <a:gd name="T33" fmla="*/ 73 h 84"/>
                    <a:gd name="T34" fmla="*/ 3 w 49"/>
                    <a:gd name="T35" fmla="*/ 73 h 84"/>
                    <a:gd name="T36" fmla="*/ 2 w 49"/>
                    <a:gd name="T37" fmla="*/ 74 h 84"/>
                    <a:gd name="T38" fmla="*/ 1 w 49"/>
                    <a:gd name="T39" fmla="*/ 75 h 84"/>
                    <a:gd name="T40" fmla="*/ 1 w 49"/>
                    <a:gd name="T41" fmla="*/ 76 h 84"/>
                    <a:gd name="T42" fmla="*/ 2 w 49"/>
                    <a:gd name="T43" fmla="*/ 77 h 84"/>
                    <a:gd name="T44" fmla="*/ 2 w 49"/>
                    <a:gd name="T45" fmla="*/ 78 h 84"/>
                    <a:gd name="T46" fmla="*/ 1 w 49"/>
                    <a:gd name="T47" fmla="*/ 79 h 84"/>
                    <a:gd name="T48" fmla="*/ 1 w 49"/>
                    <a:gd name="T49" fmla="*/ 80 h 84"/>
                    <a:gd name="T50" fmla="*/ 1 w 49"/>
                    <a:gd name="T51" fmla="*/ 82 h 84"/>
                    <a:gd name="T52" fmla="*/ 1 w 49"/>
                    <a:gd name="T53" fmla="*/ 83 h 84"/>
                    <a:gd name="T54" fmla="*/ 0 w 49"/>
                    <a:gd name="T55" fmla="*/ 83 h 84"/>
                    <a:gd name="T56" fmla="*/ 2 w 49"/>
                    <a:gd name="T57" fmla="*/ 84 h 84"/>
                    <a:gd name="T58" fmla="*/ 3 w 49"/>
                    <a:gd name="T59" fmla="*/ 81 h 84"/>
                    <a:gd name="T60" fmla="*/ 4 w 49"/>
                    <a:gd name="T61" fmla="*/ 82 h 84"/>
                    <a:gd name="T62" fmla="*/ 6 w 49"/>
                    <a:gd name="T63" fmla="*/ 81 h 84"/>
                    <a:gd name="T64" fmla="*/ 7 w 49"/>
                    <a:gd name="T65" fmla="*/ 82 h 84"/>
                    <a:gd name="T66" fmla="*/ 7 w 49"/>
                    <a:gd name="T67" fmla="*/ 80 h 84"/>
                    <a:gd name="T68" fmla="*/ 8 w 49"/>
                    <a:gd name="T69" fmla="*/ 80 h 84"/>
                    <a:gd name="T70" fmla="*/ 11 w 49"/>
                    <a:gd name="T71" fmla="*/ 80 h 84"/>
                    <a:gd name="T72" fmla="*/ 14 w 49"/>
                    <a:gd name="T73" fmla="*/ 81 h 84"/>
                    <a:gd name="T74" fmla="*/ 15 w 49"/>
                    <a:gd name="T75" fmla="*/ 82 h 84"/>
                    <a:gd name="T76" fmla="*/ 16 w 49"/>
                    <a:gd name="T77" fmla="*/ 81 h 84"/>
                    <a:gd name="T78" fmla="*/ 18 w 49"/>
                    <a:gd name="T79" fmla="*/ 79 h 84"/>
                    <a:gd name="T80" fmla="*/ 20 w 49"/>
                    <a:gd name="T81" fmla="*/ 78 h 84"/>
                    <a:gd name="T82" fmla="*/ 22 w 49"/>
                    <a:gd name="T83" fmla="*/ 80 h 84"/>
                    <a:gd name="T84" fmla="*/ 23 w 49"/>
                    <a:gd name="T85" fmla="*/ 79 h 84"/>
                    <a:gd name="T86" fmla="*/ 24 w 49"/>
                    <a:gd name="T87" fmla="*/ 76 h 84"/>
                    <a:gd name="T88" fmla="*/ 25 w 49"/>
                    <a:gd name="T89" fmla="*/ 75 h 84"/>
                    <a:gd name="T90" fmla="*/ 25 w 49"/>
                    <a:gd name="T91" fmla="*/ 74 h 84"/>
                    <a:gd name="T92" fmla="*/ 27 w 49"/>
                    <a:gd name="T93" fmla="*/ 74 h 84"/>
                    <a:gd name="T94" fmla="*/ 27 w 49"/>
                    <a:gd name="T95" fmla="*/ 73 h 84"/>
                    <a:gd name="T96" fmla="*/ 28 w 49"/>
                    <a:gd name="T97" fmla="*/ 75 h 84"/>
                    <a:gd name="T98" fmla="*/ 31 w 49"/>
                    <a:gd name="T99" fmla="*/ 76 h 84"/>
                    <a:gd name="T100" fmla="*/ 33 w 49"/>
                    <a:gd name="T101" fmla="*/ 76 h 84"/>
                    <a:gd name="T102" fmla="*/ 33 w 49"/>
                    <a:gd name="T103" fmla="*/ 72 h 84"/>
                    <a:gd name="T104" fmla="*/ 34 w 49"/>
                    <a:gd name="T105" fmla="*/ 70 h 84"/>
                    <a:gd name="T106" fmla="*/ 35 w 49"/>
                    <a:gd name="T107" fmla="*/ 70 h 84"/>
                    <a:gd name="T108" fmla="*/ 37 w 49"/>
                    <a:gd name="T109" fmla="*/ 66 h 84"/>
                    <a:gd name="T110" fmla="*/ 40 w 49"/>
                    <a:gd name="T111" fmla="*/ 64 h 84"/>
                    <a:gd name="T112" fmla="*/ 39 w 49"/>
                    <a:gd name="T113" fmla="*/ 61 h 84"/>
                    <a:gd name="T114" fmla="*/ 43 w 49"/>
                    <a:gd name="T115" fmla="*/ 61 h 84"/>
                    <a:gd name="T116" fmla="*/ 48 w 49"/>
                    <a:gd name="T117" fmla="*/ 5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 h="84">
                      <a:moveTo>
                        <a:pt x="48" y="57"/>
                      </a:moveTo>
                      <a:cubicBezTo>
                        <a:pt x="48" y="57"/>
                        <a:pt x="48" y="57"/>
                        <a:pt x="48" y="57"/>
                      </a:cubicBezTo>
                      <a:cubicBezTo>
                        <a:pt x="49" y="56"/>
                        <a:pt x="49" y="56"/>
                        <a:pt x="49" y="56"/>
                      </a:cubicBezTo>
                      <a:cubicBezTo>
                        <a:pt x="49" y="56"/>
                        <a:pt x="49" y="56"/>
                        <a:pt x="49" y="56"/>
                      </a:cubicBezTo>
                      <a:cubicBezTo>
                        <a:pt x="48" y="56"/>
                        <a:pt x="48" y="56"/>
                        <a:pt x="48" y="56"/>
                      </a:cubicBezTo>
                      <a:cubicBezTo>
                        <a:pt x="48" y="56"/>
                        <a:pt x="48" y="56"/>
                        <a:pt x="48" y="56"/>
                      </a:cubicBezTo>
                      <a:cubicBezTo>
                        <a:pt x="47" y="56"/>
                        <a:pt x="47" y="56"/>
                        <a:pt x="47" y="56"/>
                      </a:cubicBezTo>
                      <a:cubicBezTo>
                        <a:pt x="47" y="56"/>
                        <a:pt x="47" y="56"/>
                        <a:pt x="47" y="56"/>
                      </a:cubicBezTo>
                      <a:cubicBezTo>
                        <a:pt x="47" y="56"/>
                        <a:pt x="47" y="56"/>
                        <a:pt x="47" y="56"/>
                      </a:cubicBezTo>
                      <a:cubicBezTo>
                        <a:pt x="48" y="55"/>
                        <a:pt x="48" y="55"/>
                        <a:pt x="48" y="55"/>
                      </a:cubicBezTo>
                      <a:cubicBezTo>
                        <a:pt x="48" y="55"/>
                        <a:pt x="48" y="55"/>
                        <a:pt x="48" y="55"/>
                      </a:cubicBezTo>
                      <a:cubicBezTo>
                        <a:pt x="48" y="54"/>
                        <a:pt x="48" y="54"/>
                        <a:pt x="48" y="54"/>
                      </a:cubicBezTo>
                      <a:cubicBezTo>
                        <a:pt x="47" y="54"/>
                        <a:pt x="47" y="54"/>
                        <a:pt x="47" y="54"/>
                      </a:cubicBezTo>
                      <a:cubicBezTo>
                        <a:pt x="47" y="54"/>
                        <a:pt x="47" y="54"/>
                        <a:pt x="47" y="54"/>
                      </a:cubicBezTo>
                      <a:cubicBezTo>
                        <a:pt x="47" y="53"/>
                        <a:pt x="47" y="53"/>
                        <a:pt x="47" y="53"/>
                      </a:cubicBezTo>
                      <a:cubicBezTo>
                        <a:pt x="47" y="52"/>
                        <a:pt x="47" y="52"/>
                        <a:pt x="47" y="52"/>
                      </a:cubicBezTo>
                      <a:cubicBezTo>
                        <a:pt x="47" y="52"/>
                        <a:pt x="47" y="52"/>
                        <a:pt x="47" y="52"/>
                      </a:cubicBezTo>
                      <a:cubicBezTo>
                        <a:pt x="46" y="38"/>
                        <a:pt x="44" y="24"/>
                        <a:pt x="42" y="9"/>
                      </a:cubicBezTo>
                      <a:cubicBezTo>
                        <a:pt x="42" y="8"/>
                        <a:pt x="42" y="8"/>
                        <a:pt x="42" y="8"/>
                      </a:cubicBezTo>
                      <a:cubicBezTo>
                        <a:pt x="41" y="5"/>
                        <a:pt x="41" y="3"/>
                        <a:pt x="40" y="0"/>
                      </a:cubicBezTo>
                      <a:cubicBezTo>
                        <a:pt x="30" y="1"/>
                        <a:pt x="20" y="3"/>
                        <a:pt x="10" y="4"/>
                      </a:cubicBezTo>
                      <a:cubicBezTo>
                        <a:pt x="8" y="6"/>
                        <a:pt x="8" y="6"/>
                        <a:pt x="8" y="6"/>
                      </a:cubicBezTo>
                      <a:cubicBezTo>
                        <a:pt x="5" y="7"/>
                        <a:pt x="5" y="7"/>
                        <a:pt x="5" y="7"/>
                      </a:cubicBezTo>
                      <a:cubicBezTo>
                        <a:pt x="4" y="7"/>
                        <a:pt x="4" y="7"/>
                        <a:pt x="4" y="7"/>
                      </a:cubicBezTo>
                      <a:cubicBezTo>
                        <a:pt x="3" y="7"/>
                        <a:pt x="3" y="7"/>
                        <a:pt x="3" y="7"/>
                      </a:cubicBezTo>
                      <a:cubicBezTo>
                        <a:pt x="2" y="7"/>
                        <a:pt x="2" y="7"/>
                        <a:pt x="2" y="7"/>
                      </a:cubicBezTo>
                      <a:cubicBezTo>
                        <a:pt x="2" y="7"/>
                        <a:pt x="2" y="7"/>
                        <a:pt x="2" y="7"/>
                      </a:cubicBezTo>
                      <a:cubicBezTo>
                        <a:pt x="2" y="7"/>
                        <a:pt x="2" y="7"/>
                        <a:pt x="2" y="7"/>
                      </a:cubicBezTo>
                      <a:cubicBezTo>
                        <a:pt x="2" y="6"/>
                        <a:pt x="2" y="6"/>
                        <a:pt x="2" y="6"/>
                      </a:cubicBezTo>
                      <a:cubicBezTo>
                        <a:pt x="2" y="7"/>
                        <a:pt x="2" y="7"/>
                        <a:pt x="2" y="7"/>
                      </a:cubicBezTo>
                      <a:cubicBezTo>
                        <a:pt x="1" y="6"/>
                        <a:pt x="1" y="6"/>
                        <a:pt x="1" y="6"/>
                      </a:cubicBezTo>
                      <a:cubicBezTo>
                        <a:pt x="1" y="6"/>
                        <a:pt x="1" y="6"/>
                        <a:pt x="1" y="6"/>
                      </a:cubicBezTo>
                      <a:cubicBezTo>
                        <a:pt x="2" y="21"/>
                        <a:pt x="4" y="37"/>
                        <a:pt x="6" y="52"/>
                      </a:cubicBezTo>
                      <a:cubicBezTo>
                        <a:pt x="6" y="52"/>
                        <a:pt x="6" y="52"/>
                        <a:pt x="6" y="52"/>
                      </a:cubicBezTo>
                      <a:cubicBezTo>
                        <a:pt x="5" y="53"/>
                        <a:pt x="5" y="53"/>
                        <a:pt x="5" y="53"/>
                      </a:cubicBezTo>
                      <a:cubicBezTo>
                        <a:pt x="4" y="53"/>
                        <a:pt x="4" y="53"/>
                        <a:pt x="4" y="53"/>
                      </a:cubicBezTo>
                      <a:cubicBezTo>
                        <a:pt x="4" y="54"/>
                        <a:pt x="4" y="54"/>
                        <a:pt x="4" y="54"/>
                      </a:cubicBezTo>
                      <a:cubicBezTo>
                        <a:pt x="4" y="54"/>
                        <a:pt x="4" y="54"/>
                        <a:pt x="4" y="54"/>
                      </a:cubicBezTo>
                      <a:cubicBezTo>
                        <a:pt x="5" y="55"/>
                        <a:pt x="5" y="55"/>
                        <a:pt x="5" y="55"/>
                      </a:cubicBezTo>
                      <a:cubicBezTo>
                        <a:pt x="5" y="55"/>
                        <a:pt x="5" y="55"/>
                        <a:pt x="5" y="55"/>
                      </a:cubicBezTo>
                      <a:cubicBezTo>
                        <a:pt x="4" y="56"/>
                        <a:pt x="4" y="56"/>
                        <a:pt x="4" y="56"/>
                      </a:cubicBezTo>
                      <a:cubicBezTo>
                        <a:pt x="4" y="57"/>
                        <a:pt x="4" y="57"/>
                        <a:pt x="4" y="57"/>
                      </a:cubicBezTo>
                      <a:cubicBezTo>
                        <a:pt x="4" y="57"/>
                        <a:pt x="4" y="57"/>
                        <a:pt x="4" y="57"/>
                      </a:cubicBezTo>
                      <a:cubicBezTo>
                        <a:pt x="4" y="57"/>
                        <a:pt x="4" y="57"/>
                        <a:pt x="4" y="57"/>
                      </a:cubicBezTo>
                      <a:cubicBezTo>
                        <a:pt x="5" y="58"/>
                        <a:pt x="5" y="58"/>
                        <a:pt x="5" y="58"/>
                      </a:cubicBezTo>
                      <a:cubicBezTo>
                        <a:pt x="5" y="58"/>
                        <a:pt x="5" y="58"/>
                        <a:pt x="5" y="58"/>
                      </a:cubicBezTo>
                      <a:cubicBezTo>
                        <a:pt x="5" y="58"/>
                        <a:pt x="5" y="58"/>
                        <a:pt x="5" y="58"/>
                      </a:cubicBezTo>
                      <a:cubicBezTo>
                        <a:pt x="6" y="59"/>
                        <a:pt x="6" y="59"/>
                        <a:pt x="6" y="59"/>
                      </a:cubicBezTo>
                      <a:cubicBezTo>
                        <a:pt x="6" y="59"/>
                        <a:pt x="6" y="59"/>
                        <a:pt x="6" y="59"/>
                      </a:cubicBezTo>
                      <a:cubicBezTo>
                        <a:pt x="6" y="60"/>
                        <a:pt x="6" y="60"/>
                        <a:pt x="6" y="60"/>
                      </a:cubicBezTo>
                      <a:cubicBezTo>
                        <a:pt x="6" y="60"/>
                        <a:pt x="6" y="60"/>
                        <a:pt x="6" y="60"/>
                      </a:cubicBezTo>
                      <a:cubicBezTo>
                        <a:pt x="6" y="60"/>
                        <a:pt x="6" y="60"/>
                        <a:pt x="6" y="60"/>
                      </a:cubicBezTo>
                      <a:cubicBezTo>
                        <a:pt x="7" y="61"/>
                        <a:pt x="7" y="61"/>
                        <a:pt x="7" y="61"/>
                      </a:cubicBezTo>
                      <a:cubicBezTo>
                        <a:pt x="7" y="61"/>
                        <a:pt x="7" y="61"/>
                        <a:pt x="7" y="61"/>
                      </a:cubicBezTo>
                      <a:cubicBezTo>
                        <a:pt x="6" y="62"/>
                        <a:pt x="6" y="62"/>
                        <a:pt x="6" y="62"/>
                      </a:cubicBezTo>
                      <a:cubicBezTo>
                        <a:pt x="6" y="62"/>
                        <a:pt x="6" y="62"/>
                        <a:pt x="6" y="62"/>
                      </a:cubicBezTo>
                      <a:cubicBezTo>
                        <a:pt x="7" y="62"/>
                        <a:pt x="7" y="62"/>
                        <a:pt x="7" y="62"/>
                      </a:cubicBezTo>
                      <a:cubicBezTo>
                        <a:pt x="7" y="63"/>
                        <a:pt x="7" y="63"/>
                        <a:pt x="7" y="63"/>
                      </a:cubicBezTo>
                      <a:cubicBezTo>
                        <a:pt x="7" y="64"/>
                        <a:pt x="7" y="64"/>
                        <a:pt x="7" y="64"/>
                      </a:cubicBezTo>
                      <a:cubicBezTo>
                        <a:pt x="7" y="65"/>
                        <a:pt x="7" y="65"/>
                        <a:pt x="7" y="65"/>
                      </a:cubicBezTo>
                      <a:cubicBezTo>
                        <a:pt x="7" y="66"/>
                        <a:pt x="7" y="66"/>
                        <a:pt x="7" y="66"/>
                      </a:cubicBezTo>
                      <a:cubicBezTo>
                        <a:pt x="7" y="66"/>
                        <a:pt x="7" y="66"/>
                        <a:pt x="7" y="66"/>
                      </a:cubicBezTo>
                      <a:cubicBezTo>
                        <a:pt x="7" y="66"/>
                        <a:pt x="7" y="66"/>
                        <a:pt x="7" y="66"/>
                      </a:cubicBezTo>
                      <a:cubicBezTo>
                        <a:pt x="6" y="66"/>
                        <a:pt x="6" y="66"/>
                        <a:pt x="6" y="66"/>
                      </a:cubicBezTo>
                      <a:cubicBezTo>
                        <a:pt x="6" y="66"/>
                        <a:pt x="6" y="66"/>
                        <a:pt x="6" y="66"/>
                      </a:cubicBezTo>
                      <a:cubicBezTo>
                        <a:pt x="6" y="66"/>
                        <a:pt x="6" y="66"/>
                        <a:pt x="6" y="66"/>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8"/>
                        <a:pt x="6" y="68"/>
                        <a:pt x="6" y="68"/>
                      </a:cubicBezTo>
                      <a:cubicBezTo>
                        <a:pt x="5" y="68"/>
                        <a:pt x="5" y="68"/>
                        <a:pt x="5" y="68"/>
                      </a:cubicBezTo>
                      <a:cubicBezTo>
                        <a:pt x="5" y="68"/>
                        <a:pt x="5" y="68"/>
                        <a:pt x="5" y="68"/>
                      </a:cubicBezTo>
                      <a:cubicBezTo>
                        <a:pt x="5" y="68"/>
                        <a:pt x="5" y="68"/>
                        <a:pt x="5" y="68"/>
                      </a:cubicBezTo>
                      <a:cubicBezTo>
                        <a:pt x="6" y="69"/>
                        <a:pt x="6" y="69"/>
                        <a:pt x="6" y="69"/>
                      </a:cubicBezTo>
                      <a:cubicBezTo>
                        <a:pt x="6" y="69"/>
                        <a:pt x="6" y="69"/>
                        <a:pt x="6" y="69"/>
                      </a:cubicBezTo>
                      <a:cubicBezTo>
                        <a:pt x="6" y="69"/>
                        <a:pt x="6" y="69"/>
                        <a:pt x="6" y="69"/>
                      </a:cubicBezTo>
                      <a:cubicBezTo>
                        <a:pt x="6" y="69"/>
                        <a:pt x="6" y="69"/>
                        <a:pt x="6" y="69"/>
                      </a:cubicBezTo>
                      <a:cubicBezTo>
                        <a:pt x="6" y="69"/>
                        <a:pt x="6" y="69"/>
                        <a:pt x="6" y="69"/>
                      </a:cubicBezTo>
                      <a:cubicBezTo>
                        <a:pt x="5" y="69"/>
                        <a:pt x="5" y="69"/>
                        <a:pt x="5" y="69"/>
                      </a:cubicBezTo>
                      <a:cubicBezTo>
                        <a:pt x="5" y="69"/>
                        <a:pt x="5" y="69"/>
                        <a:pt x="5" y="69"/>
                      </a:cubicBezTo>
                      <a:cubicBezTo>
                        <a:pt x="5" y="70"/>
                        <a:pt x="5" y="70"/>
                        <a:pt x="5" y="70"/>
                      </a:cubicBezTo>
                      <a:cubicBezTo>
                        <a:pt x="5" y="70"/>
                        <a:pt x="5" y="70"/>
                        <a:pt x="5" y="70"/>
                      </a:cubicBezTo>
                      <a:cubicBezTo>
                        <a:pt x="5" y="70"/>
                        <a:pt x="5" y="70"/>
                        <a:pt x="5" y="70"/>
                      </a:cubicBezTo>
                      <a:cubicBezTo>
                        <a:pt x="4" y="70"/>
                        <a:pt x="4" y="70"/>
                        <a:pt x="4" y="70"/>
                      </a:cubicBezTo>
                      <a:cubicBezTo>
                        <a:pt x="4" y="70"/>
                        <a:pt x="4" y="70"/>
                        <a:pt x="4" y="70"/>
                      </a:cubicBezTo>
                      <a:cubicBezTo>
                        <a:pt x="4" y="71"/>
                        <a:pt x="4" y="71"/>
                        <a:pt x="4" y="71"/>
                      </a:cubicBezTo>
                      <a:cubicBezTo>
                        <a:pt x="4" y="71"/>
                        <a:pt x="4" y="71"/>
                        <a:pt x="4" y="71"/>
                      </a:cubicBezTo>
                      <a:cubicBezTo>
                        <a:pt x="4" y="71"/>
                        <a:pt x="4" y="71"/>
                        <a:pt x="4" y="71"/>
                      </a:cubicBezTo>
                      <a:cubicBezTo>
                        <a:pt x="4" y="72"/>
                        <a:pt x="4" y="72"/>
                        <a:pt x="4" y="72"/>
                      </a:cubicBezTo>
                      <a:cubicBezTo>
                        <a:pt x="4" y="72"/>
                        <a:pt x="4" y="72"/>
                        <a:pt x="4" y="72"/>
                      </a:cubicBezTo>
                      <a:cubicBezTo>
                        <a:pt x="4" y="72"/>
                        <a:pt x="4" y="72"/>
                        <a:pt x="4" y="72"/>
                      </a:cubicBezTo>
                      <a:cubicBezTo>
                        <a:pt x="3" y="72"/>
                        <a:pt x="3" y="72"/>
                        <a:pt x="3" y="72"/>
                      </a:cubicBezTo>
                      <a:cubicBezTo>
                        <a:pt x="3" y="72"/>
                        <a:pt x="3" y="72"/>
                        <a:pt x="3" y="72"/>
                      </a:cubicBezTo>
                      <a:cubicBezTo>
                        <a:pt x="3" y="73"/>
                        <a:pt x="3" y="73"/>
                        <a:pt x="3" y="73"/>
                      </a:cubicBezTo>
                      <a:cubicBezTo>
                        <a:pt x="3" y="73"/>
                        <a:pt x="3" y="73"/>
                        <a:pt x="3" y="73"/>
                      </a:cubicBezTo>
                      <a:cubicBezTo>
                        <a:pt x="3" y="73"/>
                        <a:pt x="3" y="73"/>
                        <a:pt x="3" y="73"/>
                      </a:cubicBezTo>
                      <a:cubicBezTo>
                        <a:pt x="3" y="73"/>
                        <a:pt x="3" y="73"/>
                        <a:pt x="3" y="73"/>
                      </a:cubicBezTo>
                      <a:cubicBezTo>
                        <a:pt x="3" y="74"/>
                        <a:pt x="3" y="74"/>
                        <a:pt x="3" y="74"/>
                      </a:cubicBezTo>
                      <a:cubicBezTo>
                        <a:pt x="3" y="74"/>
                        <a:pt x="3" y="74"/>
                        <a:pt x="3" y="74"/>
                      </a:cubicBezTo>
                      <a:cubicBezTo>
                        <a:pt x="3" y="74"/>
                        <a:pt x="3" y="74"/>
                        <a:pt x="3" y="74"/>
                      </a:cubicBezTo>
                      <a:cubicBezTo>
                        <a:pt x="3" y="73"/>
                        <a:pt x="3" y="73"/>
                        <a:pt x="3" y="73"/>
                      </a:cubicBezTo>
                      <a:cubicBezTo>
                        <a:pt x="3" y="73"/>
                        <a:pt x="3" y="73"/>
                        <a:pt x="3" y="73"/>
                      </a:cubicBezTo>
                      <a:cubicBezTo>
                        <a:pt x="3" y="73"/>
                        <a:pt x="3" y="73"/>
                        <a:pt x="3" y="73"/>
                      </a:cubicBezTo>
                      <a:cubicBezTo>
                        <a:pt x="3" y="73"/>
                        <a:pt x="3" y="73"/>
                        <a:pt x="3" y="73"/>
                      </a:cubicBezTo>
                      <a:cubicBezTo>
                        <a:pt x="2" y="73"/>
                        <a:pt x="2" y="73"/>
                        <a:pt x="2" y="73"/>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1" y="74"/>
                        <a:pt x="1" y="74"/>
                        <a:pt x="1" y="74"/>
                      </a:cubicBezTo>
                      <a:cubicBezTo>
                        <a:pt x="1" y="75"/>
                        <a:pt x="1" y="75"/>
                        <a:pt x="1" y="75"/>
                      </a:cubicBezTo>
                      <a:cubicBezTo>
                        <a:pt x="1" y="75"/>
                        <a:pt x="1" y="75"/>
                        <a:pt x="1" y="75"/>
                      </a:cubicBezTo>
                      <a:cubicBezTo>
                        <a:pt x="1" y="75"/>
                        <a:pt x="1" y="75"/>
                        <a:pt x="1"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2" y="76"/>
                        <a:pt x="2" y="76"/>
                        <a:pt x="2" y="76"/>
                      </a:cubicBezTo>
                      <a:cubicBezTo>
                        <a:pt x="2" y="77"/>
                        <a:pt x="2" y="77"/>
                        <a:pt x="2" y="77"/>
                      </a:cubicBezTo>
                      <a:cubicBezTo>
                        <a:pt x="2" y="77"/>
                        <a:pt x="2" y="77"/>
                        <a:pt x="2" y="77"/>
                      </a:cubicBezTo>
                      <a:cubicBezTo>
                        <a:pt x="2" y="77"/>
                        <a:pt x="2" y="77"/>
                        <a:pt x="2" y="77"/>
                      </a:cubicBezTo>
                      <a:cubicBezTo>
                        <a:pt x="1" y="77"/>
                        <a:pt x="1" y="77"/>
                        <a:pt x="1" y="77"/>
                      </a:cubicBezTo>
                      <a:cubicBezTo>
                        <a:pt x="1" y="77"/>
                        <a:pt x="1" y="77"/>
                        <a:pt x="1" y="77"/>
                      </a:cubicBezTo>
                      <a:cubicBezTo>
                        <a:pt x="1" y="78"/>
                        <a:pt x="1" y="78"/>
                        <a:pt x="1" y="78"/>
                      </a:cubicBezTo>
                      <a:cubicBezTo>
                        <a:pt x="1" y="78"/>
                        <a:pt x="1" y="78"/>
                        <a:pt x="1" y="78"/>
                      </a:cubicBezTo>
                      <a:cubicBezTo>
                        <a:pt x="2" y="78"/>
                        <a:pt x="2" y="78"/>
                        <a:pt x="2" y="78"/>
                      </a:cubicBezTo>
                      <a:cubicBezTo>
                        <a:pt x="2" y="78"/>
                        <a:pt x="2" y="78"/>
                        <a:pt x="2" y="78"/>
                      </a:cubicBezTo>
                      <a:cubicBezTo>
                        <a:pt x="2" y="78"/>
                        <a:pt x="2" y="78"/>
                        <a:pt x="2" y="78"/>
                      </a:cubicBezTo>
                      <a:cubicBezTo>
                        <a:pt x="1" y="78"/>
                        <a:pt x="1" y="78"/>
                        <a:pt x="1" y="78"/>
                      </a:cubicBezTo>
                      <a:cubicBezTo>
                        <a:pt x="1" y="78"/>
                        <a:pt x="1" y="78"/>
                        <a:pt x="1" y="78"/>
                      </a:cubicBezTo>
                      <a:cubicBezTo>
                        <a:pt x="1" y="79"/>
                        <a:pt x="1" y="79"/>
                        <a:pt x="1" y="79"/>
                      </a:cubicBezTo>
                      <a:cubicBezTo>
                        <a:pt x="1" y="79"/>
                        <a:pt x="1" y="79"/>
                        <a:pt x="1" y="79"/>
                      </a:cubicBezTo>
                      <a:cubicBezTo>
                        <a:pt x="1" y="79"/>
                        <a:pt x="1" y="79"/>
                        <a:pt x="1" y="79"/>
                      </a:cubicBezTo>
                      <a:cubicBezTo>
                        <a:pt x="1" y="79"/>
                        <a:pt x="1" y="79"/>
                        <a:pt x="1" y="79"/>
                      </a:cubicBezTo>
                      <a:cubicBezTo>
                        <a:pt x="1" y="80"/>
                        <a:pt x="1" y="80"/>
                        <a:pt x="1" y="80"/>
                      </a:cubicBezTo>
                      <a:cubicBezTo>
                        <a:pt x="1" y="80"/>
                        <a:pt x="1" y="80"/>
                        <a:pt x="1" y="80"/>
                      </a:cubicBezTo>
                      <a:cubicBezTo>
                        <a:pt x="1" y="80"/>
                        <a:pt x="1" y="80"/>
                        <a:pt x="1" y="80"/>
                      </a:cubicBezTo>
                      <a:cubicBezTo>
                        <a:pt x="1" y="80"/>
                        <a:pt x="1" y="80"/>
                        <a:pt x="1" y="80"/>
                      </a:cubicBezTo>
                      <a:cubicBezTo>
                        <a:pt x="1" y="80"/>
                        <a:pt x="1" y="80"/>
                        <a:pt x="1" y="80"/>
                      </a:cubicBezTo>
                      <a:cubicBezTo>
                        <a:pt x="1" y="81"/>
                        <a:pt x="1" y="81"/>
                        <a:pt x="1" y="81"/>
                      </a:cubicBezTo>
                      <a:cubicBezTo>
                        <a:pt x="1" y="81"/>
                        <a:pt x="1" y="81"/>
                        <a:pt x="1" y="81"/>
                      </a:cubicBezTo>
                      <a:cubicBezTo>
                        <a:pt x="1" y="81"/>
                        <a:pt x="1" y="81"/>
                        <a:pt x="1" y="81"/>
                      </a:cubicBezTo>
                      <a:cubicBezTo>
                        <a:pt x="1" y="82"/>
                        <a:pt x="1" y="82"/>
                        <a:pt x="1" y="82"/>
                      </a:cubicBezTo>
                      <a:cubicBezTo>
                        <a:pt x="1" y="82"/>
                        <a:pt x="1" y="82"/>
                        <a:pt x="1" y="82"/>
                      </a:cubicBezTo>
                      <a:cubicBezTo>
                        <a:pt x="1" y="82"/>
                        <a:pt x="1" y="82"/>
                        <a:pt x="1" y="82"/>
                      </a:cubicBezTo>
                      <a:cubicBezTo>
                        <a:pt x="1" y="82"/>
                        <a:pt x="1" y="82"/>
                        <a:pt x="1" y="82"/>
                      </a:cubicBezTo>
                      <a:cubicBezTo>
                        <a:pt x="0" y="82"/>
                        <a:pt x="0" y="82"/>
                        <a:pt x="0" y="82"/>
                      </a:cubicBezTo>
                      <a:cubicBezTo>
                        <a:pt x="0" y="82"/>
                        <a:pt x="0" y="82"/>
                        <a:pt x="0" y="82"/>
                      </a:cubicBezTo>
                      <a:cubicBezTo>
                        <a:pt x="1" y="83"/>
                        <a:pt x="1" y="83"/>
                        <a:pt x="1" y="83"/>
                      </a:cubicBezTo>
                      <a:cubicBezTo>
                        <a:pt x="1" y="83"/>
                        <a:pt x="1" y="83"/>
                        <a:pt x="1" y="83"/>
                      </a:cubicBezTo>
                      <a:cubicBezTo>
                        <a:pt x="1" y="83"/>
                        <a:pt x="1" y="83"/>
                        <a:pt x="1" y="83"/>
                      </a:cubicBezTo>
                      <a:cubicBezTo>
                        <a:pt x="1" y="83"/>
                        <a:pt x="1" y="83"/>
                        <a:pt x="1"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1" y="83"/>
                        <a:pt x="1" y="83"/>
                        <a:pt x="1" y="83"/>
                      </a:cubicBezTo>
                      <a:cubicBezTo>
                        <a:pt x="1" y="83"/>
                        <a:pt x="1" y="83"/>
                        <a:pt x="1" y="83"/>
                      </a:cubicBezTo>
                      <a:cubicBezTo>
                        <a:pt x="2" y="83"/>
                        <a:pt x="2" y="83"/>
                        <a:pt x="2" y="83"/>
                      </a:cubicBezTo>
                      <a:cubicBezTo>
                        <a:pt x="2" y="83"/>
                        <a:pt x="2" y="83"/>
                        <a:pt x="2" y="83"/>
                      </a:cubicBezTo>
                      <a:cubicBezTo>
                        <a:pt x="2" y="84"/>
                        <a:pt x="2" y="84"/>
                        <a:pt x="2" y="84"/>
                      </a:cubicBezTo>
                      <a:cubicBezTo>
                        <a:pt x="3" y="84"/>
                        <a:pt x="3" y="84"/>
                        <a:pt x="3" y="84"/>
                      </a:cubicBezTo>
                      <a:cubicBezTo>
                        <a:pt x="3" y="84"/>
                        <a:pt x="3" y="84"/>
                        <a:pt x="3" y="84"/>
                      </a:cubicBezTo>
                      <a:cubicBezTo>
                        <a:pt x="3" y="83"/>
                        <a:pt x="3" y="83"/>
                        <a:pt x="3" y="83"/>
                      </a:cubicBezTo>
                      <a:cubicBezTo>
                        <a:pt x="3" y="82"/>
                        <a:pt x="3" y="82"/>
                        <a:pt x="3" y="82"/>
                      </a:cubicBezTo>
                      <a:cubicBezTo>
                        <a:pt x="3" y="81"/>
                        <a:pt x="3" y="81"/>
                        <a:pt x="3" y="81"/>
                      </a:cubicBezTo>
                      <a:cubicBezTo>
                        <a:pt x="3" y="81"/>
                        <a:pt x="3" y="81"/>
                        <a:pt x="3" y="81"/>
                      </a:cubicBezTo>
                      <a:cubicBezTo>
                        <a:pt x="3" y="81"/>
                        <a:pt x="3" y="81"/>
                        <a:pt x="3" y="81"/>
                      </a:cubicBezTo>
                      <a:cubicBezTo>
                        <a:pt x="3" y="81"/>
                        <a:pt x="3" y="81"/>
                        <a:pt x="3" y="81"/>
                      </a:cubicBezTo>
                      <a:cubicBezTo>
                        <a:pt x="4" y="81"/>
                        <a:pt x="4" y="81"/>
                        <a:pt x="4" y="81"/>
                      </a:cubicBezTo>
                      <a:cubicBezTo>
                        <a:pt x="4" y="81"/>
                        <a:pt x="4" y="81"/>
                        <a:pt x="4" y="81"/>
                      </a:cubicBezTo>
                      <a:cubicBezTo>
                        <a:pt x="4" y="81"/>
                        <a:pt x="4" y="81"/>
                        <a:pt x="4" y="81"/>
                      </a:cubicBezTo>
                      <a:cubicBezTo>
                        <a:pt x="4" y="82"/>
                        <a:pt x="4" y="82"/>
                        <a:pt x="4" y="82"/>
                      </a:cubicBezTo>
                      <a:cubicBezTo>
                        <a:pt x="5" y="82"/>
                        <a:pt x="5" y="82"/>
                        <a:pt x="5" y="82"/>
                      </a:cubicBezTo>
                      <a:cubicBezTo>
                        <a:pt x="5" y="82"/>
                        <a:pt x="5" y="82"/>
                        <a:pt x="5" y="82"/>
                      </a:cubicBezTo>
                      <a:cubicBezTo>
                        <a:pt x="6" y="81"/>
                        <a:pt x="6" y="81"/>
                        <a:pt x="6" y="81"/>
                      </a:cubicBezTo>
                      <a:cubicBezTo>
                        <a:pt x="6" y="81"/>
                        <a:pt x="6" y="81"/>
                        <a:pt x="6" y="81"/>
                      </a:cubicBezTo>
                      <a:cubicBezTo>
                        <a:pt x="6" y="81"/>
                        <a:pt x="6" y="81"/>
                        <a:pt x="6" y="81"/>
                      </a:cubicBezTo>
                      <a:cubicBezTo>
                        <a:pt x="6" y="81"/>
                        <a:pt x="6" y="81"/>
                        <a:pt x="6" y="81"/>
                      </a:cubicBezTo>
                      <a:cubicBezTo>
                        <a:pt x="6" y="81"/>
                        <a:pt x="6" y="81"/>
                        <a:pt x="6" y="81"/>
                      </a:cubicBezTo>
                      <a:cubicBezTo>
                        <a:pt x="7" y="81"/>
                        <a:pt x="7" y="81"/>
                        <a:pt x="7" y="81"/>
                      </a:cubicBezTo>
                      <a:cubicBezTo>
                        <a:pt x="7" y="81"/>
                        <a:pt x="7" y="81"/>
                        <a:pt x="7" y="81"/>
                      </a:cubicBezTo>
                      <a:cubicBezTo>
                        <a:pt x="7" y="82"/>
                        <a:pt x="7" y="82"/>
                        <a:pt x="7" y="82"/>
                      </a:cubicBezTo>
                      <a:cubicBezTo>
                        <a:pt x="7" y="82"/>
                        <a:pt x="7" y="82"/>
                        <a:pt x="7" y="82"/>
                      </a:cubicBezTo>
                      <a:cubicBezTo>
                        <a:pt x="7" y="82"/>
                        <a:pt x="7" y="82"/>
                        <a:pt x="7" y="82"/>
                      </a:cubicBezTo>
                      <a:cubicBezTo>
                        <a:pt x="8" y="82"/>
                        <a:pt x="8" y="82"/>
                        <a:pt x="8" y="82"/>
                      </a:cubicBezTo>
                      <a:cubicBezTo>
                        <a:pt x="8" y="82"/>
                        <a:pt x="8" y="82"/>
                        <a:pt x="8" y="82"/>
                      </a:cubicBezTo>
                      <a:cubicBezTo>
                        <a:pt x="8" y="81"/>
                        <a:pt x="8" y="81"/>
                        <a:pt x="8" y="81"/>
                      </a:cubicBezTo>
                      <a:cubicBezTo>
                        <a:pt x="8" y="81"/>
                        <a:pt x="8" y="81"/>
                        <a:pt x="8" y="81"/>
                      </a:cubicBezTo>
                      <a:cubicBezTo>
                        <a:pt x="8" y="80"/>
                        <a:pt x="8" y="80"/>
                        <a:pt x="8" y="80"/>
                      </a:cubicBezTo>
                      <a:cubicBezTo>
                        <a:pt x="7" y="80"/>
                        <a:pt x="7" y="80"/>
                        <a:pt x="7" y="80"/>
                      </a:cubicBezTo>
                      <a:cubicBezTo>
                        <a:pt x="7" y="80"/>
                        <a:pt x="7" y="80"/>
                        <a:pt x="7" y="80"/>
                      </a:cubicBezTo>
                      <a:cubicBezTo>
                        <a:pt x="8" y="79"/>
                        <a:pt x="8" y="79"/>
                        <a:pt x="8" y="79"/>
                      </a:cubicBezTo>
                      <a:cubicBezTo>
                        <a:pt x="8" y="79"/>
                        <a:pt x="8" y="79"/>
                        <a:pt x="8" y="79"/>
                      </a:cubicBezTo>
                      <a:cubicBezTo>
                        <a:pt x="8" y="79"/>
                        <a:pt x="8" y="79"/>
                        <a:pt x="8" y="79"/>
                      </a:cubicBezTo>
                      <a:cubicBezTo>
                        <a:pt x="8" y="80"/>
                        <a:pt x="8" y="80"/>
                        <a:pt x="8" y="80"/>
                      </a:cubicBezTo>
                      <a:cubicBezTo>
                        <a:pt x="8" y="80"/>
                        <a:pt x="8" y="80"/>
                        <a:pt x="8" y="80"/>
                      </a:cubicBezTo>
                      <a:cubicBezTo>
                        <a:pt x="8" y="80"/>
                        <a:pt x="8" y="80"/>
                        <a:pt x="8" y="80"/>
                      </a:cubicBezTo>
                      <a:cubicBezTo>
                        <a:pt x="9" y="81"/>
                        <a:pt x="9" y="81"/>
                        <a:pt x="9" y="81"/>
                      </a:cubicBezTo>
                      <a:cubicBezTo>
                        <a:pt x="9" y="80"/>
                        <a:pt x="9" y="80"/>
                        <a:pt x="9" y="80"/>
                      </a:cubicBezTo>
                      <a:cubicBezTo>
                        <a:pt x="10" y="80"/>
                        <a:pt x="10" y="80"/>
                        <a:pt x="10" y="80"/>
                      </a:cubicBezTo>
                      <a:cubicBezTo>
                        <a:pt x="10" y="80"/>
                        <a:pt x="10" y="80"/>
                        <a:pt x="10" y="80"/>
                      </a:cubicBezTo>
                      <a:cubicBezTo>
                        <a:pt x="11" y="80"/>
                        <a:pt x="11" y="80"/>
                        <a:pt x="11" y="80"/>
                      </a:cubicBezTo>
                      <a:cubicBezTo>
                        <a:pt x="11" y="80"/>
                        <a:pt x="11" y="80"/>
                        <a:pt x="11" y="80"/>
                      </a:cubicBezTo>
                      <a:cubicBezTo>
                        <a:pt x="12" y="80"/>
                        <a:pt x="12" y="80"/>
                        <a:pt x="12" y="80"/>
                      </a:cubicBezTo>
                      <a:cubicBezTo>
                        <a:pt x="12" y="80"/>
                        <a:pt x="12" y="80"/>
                        <a:pt x="12" y="80"/>
                      </a:cubicBezTo>
                      <a:cubicBezTo>
                        <a:pt x="12" y="80"/>
                        <a:pt x="12" y="80"/>
                        <a:pt x="12" y="80"/>
                      </a:cubicBezTo>
                      <a:cubicBezTo>
                        <a:pt x="13" y="81"/>
                        <a:pt x="13" y="81"/>
                        <a:pt x="13" y="81"/>
                      </a:cubicBezTo>
                      <a:cubicBezTo>
                        <a:pt x="14" y="81"/>
                        <a:pt x="14" y="81"/>
                        <a:pt x="14" y="81"/>
                      </a:cubicBezTo>
                      <a:cubicBezTo>
                        <a:pt x="14" y="81"/>
                        <a:pt x="14" y="81"/>
                        <a:pt x="14" y="81"/>
                      </a:cubicBezTo>
                      <a:cubicBezTo>
                        <a:pt x="14" y="81"/>
                        <a:pt x="14" y="81"/>
                        <a:pt x="14" y="81"/>
                      </a:cubicBezTo>
                      <a:cubicBezTo>
                        <a:pt x="14" y="81"/>
                        <a:pt x="14" y="81"/>
                        <a:pt x="14" y="81"/>
                      </a:cubicBezTo>
                      <a:cubicBezTo>
                        <a:pt x="15" y="81"/>
                        <a:pt x="15" y="81"/>
                        <a:pt x="15" y="81"/>
                      </a:cubicBezTo>
                      <a:cubicBezTo>
                        <a:pt x="15" y="81"/>
                        <a:pt x="15" y="81"/>
                        <a:pt x="15" y="81"/>
                      </a:cubicBezTo>
                      <a:cubicBezTo>
                        <a:pt x="15" y="82"/>
                        <a:pt x="15" y="82"/>
                        <a:pt x="15" y="82"/>
                      </a:cubicBezTo>
                      <a:cubicBezTo>
                        <a:pt x="15" y="82"/>
                        <a:pt x="15" y="82"/>
                        <a:pt x="15" y="82"/>
                      </a:cubicBezTo>
                      <a:cubicBezTo>
                        <a:pt x="15" y="82"/>
                        <a:pt x="15" y="82"/>
                        <a:pt x="15" y="82"/>
                      </a:cubicBezTo>
                      <a:cubicBezTo>
                        <a:pt x="15" y="82"/>
                        <a:pt x="15" y="82"/>
                        <a:pt x="15" y="82"/>
                      </a:cubicBezTo>
                      <a:cubicBezTo>
                        <a:pt x="16" y="82"/>
                        <a:pt x="16" y="82"/>
                        <a:pt x="16" y="82"/>
                      </a:cubicBezTo>
                      <a:cubicBezTo>
                        <a:pt x="16" y="82"/>
                        <a:pt x="16" y="82"/>
                        <a:pt x="16" y="82"/>
                      </a:cubicBezTo>
                      <a:cubicBezTo>
                        <a:pt x="16" y="81"/>
                        <a:pt x="16" y="81"/>
                        <a:pt x="16" y="81"/>
                      </a:cubicBezTo>
                      <a:cubicBezTo>
                        <a:pt x="16" y="80"/>
                        <a:pt x="16" y="80"/>
                        <a:pt x="16" y="80"/>
                      </a:cubicBezTo>
                      <a:cubicBezTo>
                        <a:pt x="17" y="80"/>
                        <a:pt x="17" y="80"/>
                        <a:pt x="17" y="80"/>
                      </a:cubicBezTo>
                      <a:cubicBezTo>
                        <a:pt x="17" y="79"/>
                        <a:pt x="17" y="79"/>
                        <a:pt x="17" y="79"/>
                      </a:cubicBezTo>
                      <a:cubicBezTo>
                        <a:pt x="17" y="79"/>
                        <a:pt x="17" y="79"/>
                        <a:pt x="17" y="79"/>
                      </a:cubicBezTo>
                      <a:cubicBezTo>
                        <a:pt x="17" y="79"/>
                        <a:pt x="17" y="79"/>
                        <a:pt x="17" y="79"/>
                      </a:cubicBezTo>
                      <a:cubicBezTo>
                        <a:pt x="18" y="79"/>
                        <a:pt x="18" y="79"/>
                        <a:pt x="18" y="79"/>
                      </a:cubicBezTo>
                      <a:cubicBezTo>
                        <a:pt x="18" y="79"/>
                        <a:pt x="18" y="79"/>
                        <a:pt x="18" y="79"/>
                      </a:cubicBezTo>
                      <a:cubicBezTo>
                        <a:pt x="19" y="78"/>
                        <a:pt x="19" y="78"/>
                        <a:pt x="19" y="78"/>
                      </a:cubicBezTo>
                      <a:cubicBezTo>
                        <a:pt x="19" y="78"/>
                        <a:pt x="19" y="78"/>
                        <a:pt x="19" y="78"/>
                      </a:cubicBezTo>
                      <a:cubicBezTo>
                        <a:pt x="20" y="78"/>
                        <a:pt x="20" y="78"/>
                        <a:pt x="20" y="78"/>
                      </a:cubicBezTo>
                      <a:cubicBezTo>
                        <a:pt x="20" y="78"/>
                        <a:pt x="20" y="78"/>
                        <a:pt x="20" y="78"/>
                      </a:cubicBezTo>
                      <a:cubicBezTo>
                        <a:pt x="20" y="78"/>
                        <a:pt x="20" y="78"/>
                        <a:pt x="20" y="78"/>
                      </a:cubicBezTo>
                      <a:cubicBezTo>
                        <a:pt x="21" y="79"/>
                        <a:pt x="21" y="79"/>
                        <a:pt x="21" y="79"/>
                      </a:cubicBezTo>
                      <a:cubicBezTo>
                        <a:pt x="21" y="79"/>
                        <a:pt x="21" y="79"/>
                        <a:pt x="21" y="79"/>
                      </a:cubicBezTo>
                      <a:cubicBezTo>
                        <a:pt x="22" y="79"/>
                        <a:pt x="22" y="79"/>
                        <a:pt x="22" y="79"/>
                      </a:cubicBezTo>
                      <a:cubicBezTo>
                        <a:pt x="22" y="79"/>
                        <a:pt x="22" y="79"/>
                        <a:pt x="22" y="79"/>
                      </a:cubicBezTo>
                      <a:cubicBezTo>
                        <a:pt x="23" y="79"/>
                        <a:pt x="23" y="79"/>
                        <a:pt x="23" y="79"/>
                      </a:cubicBezTo>
                      <a:cubicBezTo>
                        <a:pt x="22" y="80"/>
                        <a:pt x="22" y="80"/>
                        <a:pt x="22" y="80"/>
                      </a:cubicBezTo>
                      <a:cubicBezTo>
                        <a:pt x="22" y="80"/>
                        <a:pt x="22" y="80"/>
                        <a:pt x="22" y="80"/>
                      </a:cubicBezTo>
                      <a:cubicBezTo>
                        <a:pt x="23" y="80"/>
                        <a:pt x="23" y="80"/>
                        <a:pt x="23" y="80"/>
                      </a:cubicBezTo>
                      <a:cubicBezTo>
                        <a:pt x="23" y="80"/>
                        <a:pt x="23" y="80"/>
                        <a:pt x="23" y="80"/>
                      </a:cubicBezTo>
                      <a:cubicBezTo>
                        <a:pt x="23" y="80"/>
                        <a:pt x="23" y="80"/>
                        <a:pt x="23" y="80"/>
                      </a:cubicBezTo>
                      <a:cubicBezTo>
                        <a:pt x="23" y="79"/>
                        <a:pt x="23" y="79"/>
                        <a:pt x="23" y="79"/>
                      </a:cubicBezTo>
                      <a:cubicBezTo>
                        <a:pt x="23" y="79"/>
                        <a:pt x="23" y="79"/>
                        <a:pt x="23" y="79"/>
                      </a:cubicBezTo>
                      <a:cubicBezTo>
                        <a:pt x="23" y="79"/>
                        <a:pt x="23" y="79"/>
                        <a:pt x="23" y="79"/>
                      </a:cubicBezTo>
                      <a:cubicBezTo>
                        <a:pt x="24" y="78"/>
                        <a:pt x="24" y="78"/>
                        <a:pt x="24" y="78"/>
                      </a:cubicBezTo>
                      <a:cubicBezTo>
                        <a:pt x="24" y="78"/>
                        <a:pt x="24" y="78"/>
                        <a:pt x="24" y="78"/>
                      </a:cubicBezTo>
                      <a:cubicBezTo>
                        <a:pt x="24" y="78"/>
                        <a:pt x="24" y="78"/>
                        <a:pt x="24" y="78"/>
                      </a:cubicBezTo>
                      <a:cubicBezTo>
                        <a:pt x="24" y="77"/>
                        <a:pt x="24" y="77"/>
                        <a:pt x="24" y="77"/>
                      </a:cubicBezTo>
                      <a:cubicBezTo>
                        <a:pt x="24" y="76"/>
                        <a:pt x="24" y="76"/>
                        <a:pt x="24" y="76"/>
                      </a:cubicBezTo>
                      <a:cubicBezTo>
                        <a:pt x="24" y="76"/>
                        <a:pt x="24" y="76"/>
                        <a:pt x="24" y="76"/>
                      </a:cubicBezTo>
                      <a:cubicBezTo>
                        <a:pt x="25" y="76"/>
                        <a:pt x="25" y="76"/>
                        <a:pt x="25" y="76"/>
                      </a:cubicBezTo>
                      <a:cubicBezTo>
                        <a:pt x="25" y="76"/>
                        <a:pt x="25" y="76"/>
                        <a:pt x="25" y="76"/>
                      </a:cubicBezTo>
                      <a:cubicBezTo>
                        <a:pt x="25" y="75"/>
                        <a:pt x="25" y="75"/>
                        <a:pt x="25" y="75"/>
                      </a:cubicBezTo>
                      <a:cubicBezTo>
                        <a:pt x="25" y="75"/>
                        <a:pt x="25" y="75"/>
                        <a:pt x="25" y="75"/>
                      </a:cubicBezTo>
                      <a:cubicBezTo>
                        <a:pt x="25" y="75"/>
                        <a:pt x="25" y="75"/>
                        <a:pt x="25" y="75"/>
                      </a:cubicBezTo>
                      <a:cubicBezTo>
                        <a:pt x="25" y="75"/>
                        <a:pt x="25" y="75"/>
                        <a:pt x="25" y="75"/>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6" y="75"/>
                        <a:pt x="26" y="75"/>
                        <a:pt x="26" y="75"/>
                      </a:cubicBezTo>
                      <a:cubicBezTo>
                        <a:pt x="26" y="74"/>
                        <a:pt x="26" y="74"/>
                        <a:pt x="26" y="74"/>
                      </a:cubicBezTo>
                      <a:cubicBezTo>
                        <a:pt x="27" y="74"/>
                        <a:pt x="27" y="74"/>
                        <a:pt x="27" y="74"/>
                      </a:cubicBezTo>
                      <a:cubicBezTo>
                        <a:pt x="27" y="74"/>
                        <a:pt x="27" y="74"/>
                        <a:pt x="27" y="74"/>
                      </a:cubicBezTo>
                      <a:cubicBezTo>
                        <a:pt x="27" y="74"/>
                        <a:pt x="27" y="74"/>
                        <a:pt x="27" y="74"/>
                      </a:cubicBezTo>
                      <a:cubicBezTo>
                        <a:pt x="26" y="74"/>
                        <a:pt x="26" y="74"/>
                        <a:pt x="26" y="74"/>
                      </a:cubicBezTo>
                      <a:cubicBezTo>
                        <a:pt x="26" y="73"/>
                        <a:pt x="26" y="73"/>
                        <a:pt x="26" y="73"/>
                      </a:cubicBezTo>
                      <a:cubicBezTo>
                        <a:pt x="26" y="73"/>
                        <a:pt x="26" y="73"/>
                        <a:pt x="26" y="73"/>
                      </a:cubicBezTo>
                      <a:cubicBezTo>
                        <a:pt x="26" y="73"/>
                        <a:pt x="26" y="73"/>
                        <a:pt x="26" y="73"/>
                      </a:cubicBezTo>
                      <a:cubicBezTo>
                        <a:pt x="26" y="73"/>
                        <a:pt x="26" y="73"/>
                        <a:pt x="26" y="73"/>
                      </a:cubicBezTo>
                      <a:cubicBezTo>
                        <a:pt x="27" y="73"/>
                        <a:pt x="27" y="73"/>
                        <a:pt x="27" y="73"/>
                      </a:cubicBezTo>
                      <a:cubicBezTo>
                        <a:pt x="27" y="74"/>
                        <a:pt x="27" y="74"/>
                        <a:pt x="27" y="74"/>
                      </a:cubicBezTo>
                      <a:cubicBezTo>
                        <a:pt x="28" y="74"/>
                        <a:pt x="28" y="74"/>
                        <a:pt x="28" y="74"/>
                      </a:cubicBezTo>
                      <a:cubicBezTo>
                        <a:pt x="28" y="75"/>
                        <a:pt x="28" y="75"/>
                        <a:pt x="28" y="75"/>
                      </a:cubicBezTo>
                      <a:cubicBezTo>
                        <a:pt x="28" y="75"/>
                        <a:pt x="28" y="75"/>
                        <a:pt x="28" y="75"/>
                      </a:cubicBezTo>
                      <a:cubicBezTo>
                        <a:pt x="28" y="75"/>
                        <a:pt x="28" y="75"/>
                        <a:pt x="28" y="75"/>
                      </a:cubicBezTo>
                      <a:cubicBezTo>
                        <a:pt x="28" y="75"/>
                        <a:pt x="28" y="75"/>
                        <a:pt x="28" y="75"/>
                      </a:cubicBezTo>
                      <a:cubicBezTo>
                        <a:pt x="29" y="76"/>
                        <a:pt x="29" y="76"/>
                        <a:pt x="29" y="76"/>
                      </a:cubicBezTo>
                      <a:cubicBezTo>
                        <a:pt x="29" y="76"/>
                        <a:pt x="29" y="76"/>
                        <a:pt x="29" y="76"/>
                      </a:cubicBezTo>
                      <a:cubicBezTo>
                        <a:pt x="29" y="76"/>
                        <a:pt x="29" y="76"/>
                        <a:pt x="29" y="76"/>
                      </a:cubicBezTo>
                      <a:cubicBezTo>
                        <a:pt x="30" y="76"/>
                        <a:pt x="30" y="76"/>
                        <a:pt x="30" y="76"/>
                      </a:cubicBezTo>
                      <a:cubicBezTo>
                        <a:pt x="31" y="76"/>
                        <a:pt x="31" y="76"/>
                        <a:pt x="31" y="76"/>
                      </a:cubicBezTo>
                      <a:cubicBezTo>
                        <a:pt x="31" y="76"/>
                        <a:pt x="31" y="76"/>
                        <a:pt x="31" y="76"/>
                      </a:cubicBezTo>
                      <a:cubicBezTo>
                        <a:pt x="32" y="77"/>
                        <a:pt x="32" y="77"/>
                        <a:pt x="32" y="77"/>
                      </a:cubicBezTo>
                      <a:cubicBezTo>
                        <a:pt x="32" y="76"/>
                        <a:pt x="32" y="76"/>
                        <a:pt x="32" y="76"/>
                      </a:cubicBezTo>
                      <a:cubicBezTo>
                        <a:pt x="32" y="76"/>
                        <a:pt x="32" y="76"/>
                        <a:pt x="32" y="76"/>
                      </a:cubicBezTo>
                      <a:cubicBezTo>
                        <a:pt x="32" y="76"/>
                        <a:pt x="32" y="76"/>
                        <a:pt x="32" y="76"/>
                      </a:cubicBezTo>
                      <a:cubicBezTo>
                        <a:pt x="33" y="76"/>
                        <a:pt x="33" y="76"/>
                        <a:pt x="33" y="76"/>
                      </a:cubicBezTo>
                      <a:cubicBezTo>
                        <a:pt x="33" y="76"/>
                        <a:pt x="33" y="76"/>
                        <a:pt x="33" y="76"/>
                      </a:cubicBezTo>
                      <a:cubicBezTo>
                        <a:pt x="33" y="75"/>
                        <a:pt x="33" y="75"/>
                        <a:pt x="33" y="75"/>
                      </a:cubicBezTo>
                      <a:cubicBezTo>
                        <a:pt x="33" y="75"/>
                        <a:pt x="33" y="75"/>
                        <a:pt x="33" y="75"/>
                      </a:cubicBezTo>
                      <a:cubicBezTo>
                        <a:pt x="33" y="75"/>
                        <a:pt x="33" y="75"/>
                        <a:pt x="33" y="75"/>
                      </a:cubicBezTo>
                      <a:cubicBezTo>
                        <a:pt x="33" y="75"/>
                        <a:pt x="33" y="75"/>
                        <a:pt x="33" y="75"/>
                      </a:cubicBezTo>
                      <a:cubicBezTo>
                        <a:pt x="33" y="73"/>
                        <a:pt x="33" y="73"/>
                        <a:pt x="33" y="73"/>
                      </a:cubicBezTo>
                      <a:cubicBezTo>
                        <a:pt x="33" y="72"/>
                        <a:pt x="33" y="72"/>
                        <a:pt x="33" y="72"/>
                      </a:cubicBezTo>
                      <a:cubicBezTo>
                        <a:pt x="33" y="72"/>
                        <a:pt x="33" y="72"/>
                        <a:pt x="33" y="72"/>
                      </a:cubicBezTo>
                      <a:cubicBezTo>
                        <a:pt x="34" y="71"/>
                        <a:pt x="34" y="71"/>
                        <a:pt x="34" y="71"/>
                      </a:cubicBezTo>
                      <a:cubicBezTo>
                        <a:pt x="34" y="71"/>
                        <a:pt x="34" y="71"/>
                        <a:pt x="34" y="71"/>
                      </a:cubicBezTo>
                      <a:cubicBezTo>
                        <a:pt x="34" y="71"/>
                        <a:pt x="34" y="71"/>
                        <a:pt x="34" y="71"/>
                      </a:cubicBezTo>
                      <a:cubicBezTo>
                        <a:pt x="34" y="70"/>
                        <a:pt x="34" y="70"/>
                        <a:pt x="34" y="70"/>
                      </a:cubicBezTo>
                      <a:cubicBezTo>
                        <a:pt x="34" y="70"/>
                        <a:pt x="34" y="70"/>
                        <a:pt x="34" y="70"/>
                      </a:cubicBezTo>
                      <a:cubicBezTo>
                        <a:pt x="35" y="70"/>
                        <a:pt x="35" y="70"/>
                        <a:pt x="35" y="70"/>
                      </a:cubicBezTo>
                      <a:cubicBezTo>
                        <a:pt x="35" y="70"/>
                        <a:pt x="35" y="70"/>
                        <a:pt x="35" y="70"/>
                      </a:cubicBezTo>
                      <a:cubicBezTo>
                        <a:pt x="35" y="70"/>
                        <a:pt x="35" y="70"/>
                        <a:pt x="35" y="70"/>
                      </a:cubicBezTo>
                      <a:cubicBezTo>
                        <a:pt x="35" y="70"/>
                        <a:pt x="35" y="70"/>
                        <a:pt x="35" y="70"/>
                      </a:cubicBezTo>
                      <a:cubicBezTo>
                        <a:pt x="35" y="70"/>
                        <a:pt x="35" y="70"/>
                        <a:pt x="35" y="70"/>
                      </a:cubicBezTo>
                      <a:cubicBezTo>
                        <a:pt x="35" y="70"/>
                        <a:pt x="35" y="70"/>
                        <a:pt x="35" y="70"/>
                      </a:cubicBezTo>
                      <a:cubicBezTo>
                        <a:pt x="36" y="70"/>
                        <a:pt x="36" y="70"/>
                        <a:pt x="36" y="70"/>
                      </a:cubicBezTo>
                      <a:cubicBezTo>
                        <a:pt x="36" y="70"/>
                        <a:pt x="36" y="70"/>
                        <a:pt x="36" y="70"/>
                      </a:cubicBezTo>
                      <a:cubicBezTo>
                        <a:pt x="37" y="69"/>
                        <a:pt x="37" y="69"/>
                        <a:pt x="37" y="69"/>
                      </a:cubicBezTo>
                      <a:cubicBezTo>
                        <a:pt x="37" y="69"/>
                        <a:pt x="37" y="69"/>
                        <a:pt x="37" y="69"/>
                      </a:cubicBezTo>
                      <a:cubicBezTo>
                        <a:pt x="37" y="67"/>
                        <a:pt x="37" y="67"/>
                        <a:pt x="37" y="67"/>
                      </a:cubicBezTo>
                      <a:cubicBezTo>
                        <a:pt x="37" y="66"/>
                        <a:pt x="37" y="66"/>
                        <a:pt x="37" y="66"/>
                      </a:cubicBezTo>
                      <a:cubicBezTo>
                        <a:pt x="38" y="66"/>
                        <a:pt x="38" y="66"/>
                        <a:pt x="38" y="66"/>
                      </a:cubicBezTo>
                      <a:cubicBezTo>
                        <a:pt x="38" y="66"/>
                        <a:pt x="38" y="66"/>
                        <a:pt x="38" y="66"/>
                      </a:cubicBezTo>
                      <a:cubicBezTo>
                        <a:pt x="39" y="66"/>
                        <a:pt x="39" y="66"/>
                        <a:pt x="39" y="66"/>
                      </a:cubicBezTo>
                      <a:cubicBezTo>
                        <a:pt x="39" y="65"/>
                        <a:pt x="39" y="65"/>
                        <a:pt x="39" y="65"/>
                      </a:cubicBezTo>
                      <a:cubicBezTo>
                        <a:pt x="39" y="65"/>
                        <a:pt x="39" y="65"/>
                        <a:pt x="39" y="65"/>
                      </a:cubicBezTo>
                      <a:cubicBezTo>
                        <a:pt x="40" y="64"/>
                        <a:pt x="40" y="64"/>
                        <a:pt x="40" y="64"/>
                      </a:cubicBezTo>
                      <a:cubicBezTo>
                        <a:pt x="40" y="64"/>
                        <a:pt x="40" y="64"/>
                        <a:pt x="40" y="64"/>
                      </a:cubicBezTo>
                      <a:cubicBezTo>
                        <a:pt x="40" y="64"/>
                        <a:pt x="40" y="64"/>
                        <a:pt x="40" y="64"/>
                      </a:cubicBezTo>
                      <a:cubicBezTo>
                        <a:pt x="39" y="63"/>
                        <a:pt x="39" y="63"/>
                        <a:pt x="39" y="63"/>
                      </a:cubicBezTo>
                      <a:cubicBezTo>
                        <a:pt x="39" y="62"/>
                        <a:pt x="39" y="62"/>
                        <a:pt x="39" y="62"/>
                      </a:cubicBezTo>
                      <a:cubicBezTo>
                        <a:pt x="39" y="62"/>
                        <a:pt x="39" y="62"/>
                        <a:pt x="39" y="62"/>
                      </a:cubicBezTo>
                      <a:cubicBezTo>
                        <a:pt x="39" y="61"/>
                        <a:pt x="39" y="61"/>
                        <a:pt x="39" y="61"/>
                      </a:cubicBezTo>
                      <a:cubicBezTo>
                        <a:pt x="39" y="61"/>
                        <a:pt x="39" y="61"/>
                        <a:pt x="39" y="61"/>
                      </a:cubicBezTo>
                      <a:cubicBezTo>
                        <a:pt x="39" y="61"/>
                        <a:pt x="39" y="61"/>
                        <a:pt x="39" y="61"/>
                      </a:cubicBezTo>
                      <a:cubicBezTo>
                        <a:pt x="41" y="60"/>
                        <a:pt x="41" y="60"/>
                        <a:pt x="41" y="60"/>
                      </a:cubicBezTo>
                      <a:cubicBezTo>
                        <a:pt x="42" y="60"/>
                        <a:pt x="42" y="60"/>
                        <a:pt x="42" y="60"/>
                      </a:cubicBezTo>
                      <a:cubicBezTo>
                        <a:pt x="42" y="60"/>
                        <a:pt x="42" y="60"/>
                        <a:pt x="42" y="60"/>
                      </a:cubicBezTo>
                      <a:cubicBezTo>
                        <a:pt x="43" y="61"/>
                        <a:pt x="43" y="61"/>
                        <a:pt x="43" y="61"/>
                      </a:cubicBezTo>
                      <a:cubicBezTo>
                        <a:pt x="43" y="61"/>
                        <a:pt x="43" y="61"/>
                        <a:pt x="43" y="61"/>
                      </a:cubicBezTo>
                      <a:cubicBezTo>
                        <a:pt x="44" y="61"/>
                        <a:pt x="44" y="61"/>
                        <a:pt x="44" y="61"/>
                      </a:cubicBezTo>
                      <a:cubicBezTo>
                        <a:pt x="46" y="59"/>
                        <a:pt x="46" y="59"/>
                        <a:pt x="46" y="59"/>
                      </a:cubicBezTo>
                      <a:cubicBezTo>
                        <a:pt x="47" y="58"/>
                        <a:pt x="47" y="58"/>
                        <a:pt x="47" y="58"/>
                      </a:cubicBezTo>
                      <a:cubicBezTo>
                        <a:pt x="47" y="58"/>
                        <a:pt x="47" y="58"/>
                        <a:pt x="47" y="58"/>
                      </a:cubicBezTo>
                      <a:cubicBezTo>
                        <a:pt x="48" y="58"/>
                        <a:pt x="48" y="58"/>
                        <a:pt x="48" y="58"/>
                      </a:cubicBezTo>
                      <a:cubicBezTo>
                        <a:pt x="48" y="58"/>
                        <a:pt x="48" y="58"/>
                        <a:pt x="48" y="58"/>
                      </a:cubicBezTo>
                      <a:cubicBezTo>
                        <a:pt x="48" y="57"/>
                        <a:pt x="48" y="57"/>
                        <a:pt x="48" y="57"/>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7" name="Freeform 368">
                  <a:extLst>
                    <a:ext uri="{FF2B5EF4-FFF2-40B4-BE49-F238E27FC236}">
                      <a16:creationId xmlns="" xmlns:a16="http://schemas.microsoft.com/office/drawing/2014/main" id="{CCD9C65D-D7F4-4009-BA80-E1AE981E27AD}"/>
                    </a:ext>
                  </a:extLst>
                </p:cNvPr>
                <p:cNvSpPr>
                  <a:spLocks/>
                </p:cNvSpPr>
                <p:nvPr/>
              </p:nvSpPr>
              <p:spPr bwMode="auto">
                <a:xfrm>
                  <a:off x="6142968" y="3856965"/>
                  <a:ext cx="330279" cy="576677"/>
                </a:xfrm>
                <a:custGeom>
                  <a:avLst/>
                  <a:gdLst>
                    <a:gd name="T0" fmla="*/ 62 w 63"/>
                    <a:gd name="T1" fmla="*/ 69 h 110"/>
                    <a:gd name="T2" fmla="*/ 60 w 63"/>
                    <a:gd name="T3" fmla="*/ 66 h 110"/>
                    <a:gd name="T4" fmla="*/ 61 w 63"/>
                    <a:gd name="T5" fmla="*/ 62 h 110"/>
                    <a:gd name="T6" fmla="*/ 54 w 63"/>
                    <a:gd name="T7" fmla="*/ 9 h 110"/>
                    <a:gd name="T8" fmla="*/ 52 w 63"/>
                    <a:gd name="T9" fmla="*/ 8 h 110"/>
                    <a:gd name="T10" fmla="*/ 51 w 63"/>
                    <a:gd name="T11" fmla="*/ 3 h 110"/>
                    <a:gd name="T12" fmla="*/ 9 w 63"/>
                    <a:gd name="T13" fmla="*/ 4 h 110"/>
                    <a:gd name="T14" fmla="*/ 9 w 63"/>
                    <a:gd name="T15" fmla="*/ 4 h 110"/>
                    <a:gd name="T16" fmla="*/ 12 w 63"/>
                    <a:gd name="T17" fmla="*/ 6 h 110"/>
                    <a:gd name="T18" fmla="*/ 14 w 63"/>
                    <a:gd name="T19" fmla="*/ 10 h 110"/>
                    <a:gd name="T20" fmla="*/ 17 w 63"/>
                    <a:gd name="T21" fmla="*/ 11 h 110"/>
                    <a:gd name="T22" fmla="*/ 17 w 63"/>
                    <a:gd name="T23" fmla="*/ 17 h 110"/>
                    <a:gd name="T24" fmla="*/ 15 w 63"/>
                    <a:gd name="T25" fmla="*/ 19 h 110"/>
                    <a:gd name="T26" fmla="*/ 15 w 63"/>
                    <a:gd name="T27" fmla="*/ 21 h 110"/>
                    <a:gd name="T28" fmla="*/ 11 w 63"/>
                    <a:gd name="T29" fmla="*/ 24 h 110"/>
                    <a:gd name="T30" fmla="*/ 5 w 63"/>
                    <a:gd name="T31" fmla="*/ 28 h 110"/>
                    <a:gd name="T32" fmla="*/ 7 w 63"/>
                    <a:gd name="T33" fmla="*/ 32 h 110"/>
                    <a:gd name="T34" fmla="*/ 5 w 63"/>
                    <a:gd name="T35" fmla="*/ 38 h 110"/>
                    <a:gd name="T36" fmla="*/ 2 w 63"/>
                    <a:gd name="T37" fmla="*/ 42 h 110"/>
                    <a:gd name="T38" fmla="*/ 1 w 63"/>
                    <a:gd name="T39" fmla="*/ 44 h 110"/>
                    <a:gd name="T40" fmla="*/ 1 w 63"/>
                    <a:gd name="T41" fmla="*/ 47 h 110"/>
                    <a:gd name="T42" fmla="*/ 1 w 63"/>
                    <a:gd name="T43" fmla="*/ 55 h 110"/>
                    <a:gd name="T44" fmla="*/ 1 w 63"/>
                    <a:gd name="T45" fmla="*/ 57 h 110"/>
                    <a:gd name="T46" fmla="*/ 2 w 63"/>
                    <a:gd name="T47" fmla="*/ 59 h 110"/>
                    <a:gd name="T48" fmla="*/ 8 w 63"/>
                    <a:gd name="T49" fmla="*/ 65 h 110"/>
                    <a:gd name="T50" fmla="*/ 13 w 63"/>
                    <a:gd name="T51" fmla="*/ 70 h 110"/>
                    <a:gd name="T52" fmla="*/ 14 w 63"/>
                    <a:gd name="T53" fmla="*/ 72 h 110"/>
                    <a:gd name="T54" fmla="*/ 17 w 63"/>
                    <a:gd name="T55" fmla="*/ 75 h 110"/>
                    <a:gd name="T56" fmla="*/ 22 w 63"/>
                    <a:gd name="T57" fmla="*/ 75 h 110"/>
                    <a:gd name="T58" fmla="*/ 22 w 63"/>
                    <a:gd name="T59" fmla="*/ 78 h 110"/>
                    <a:gd name="T60" fmla="*/ 20 w 63"/>
                    <a:gd name="T61" fmla="*/ 86 h 110"/>
                    <a:gd name="T62" fmla="*/ 22 w 63"/>
                    <a:gd name="T63" fmla="*/ 89 h 110"/>
                    <a:gd name="T64" fmla="*/ 25 w 63"/>
                    <a:gd name="T65" fmla="*/ 92 h 110"/>
                    <a:gd name="T66" fmla="*/ 31 w 63"/>
                    <a:gd name="T67" fmla="*/ 94 h 110"/>
                    <a:gd name="T68" fmla="*/ 35 w 63"/>
                    <a:gd name="T69" fmla="*/ 98 h 110"/>
                    <a:gd name="T70" fmla="*/ 36 w 63"/>
                    <a:gd name="T71" fmla="*/ 101 h 110"/>
                    <a:gd name="T72" fmla="*/ 36 w 63"/>
                    <a:gd name="T73" fmla="*/ 105 h 110"/>
                    <a:gd name="T74" fmla="*/ 38 w 63"/>
                    <a:gd name="T75" fmla="*/ 109 h 110"/>
                    <a:gd name="T76" fmla="*/ 40 w 63"/>
                    <a:gd name="T77" fmla="*/ 109 h 110"/>
                    <a:gd name="T78" fmla="*/ 40 w 63"/>
                    <a:gd name="T79" fmla="*/ 109 h 110"/>
                    <a:gd name="T80" fmla="*/ 41 w 63"/>
                    <a:gd name="T81" fmla="*/ 110 h 110"/>
                    <a:gd name="T82" fmla="*/ 41 w 63"/>
                    <a:gd name="T83" fmla="*/ 109 h 110"/>
                    <a:gd name="T84" fmla="*/ 45 w 63"/>
                    <a:gd name="T85" fmla="*/ 105 h 110"/>
                    <a:gd name="T86" fmla="*/ 52 w 63"/>
                    <a:gd name="T87" fmla="*/ 105 h 110"/>
                    <a:gd name="T88" fmla="*/ 52 w 63"/>
                    <a:gd name="T89" fmla="*/ 101 h 110"/>
                    <a:gd name="T90" fmla="*/ 57 w 63"/>
                    <a:gd name="T91" fmla="*/ 97 h 110"/>
                    <a:gd name="T92" fmla="*/ 57 w 63"/>
                    <a:gd name="T93" fmla="*/ 94 h 110"/>
                    <a:gd name="T94" fmla="*/ 56 w 63"/>
                    <a:gd name="T95" fmla="*/ 92 h 110"/>
                    <a:gd name="T96" fmla="*/ 56 w 63"/>
                    <a:gd name="T97" fmla="*/ 91 h 110"/>
                    <a:gd name="T98" fmla="*/ 57 w 63"/>
                    <a:gd name="T99" fmla="*/ 89 h 110"/>
                    <a:gd name="T100" fmla="*/ 57 w 63"/>
                    <a:gd name="T101" fmla="*/ 88 h 110"/>
                    <a:gd name="T102" fmla="*/ 57 w 63"/>
                    <a:gd name="T103" fmla="*/ 86 h 110"/>
                    <a:gd name="T104" fmla="*/ 57 w 63"/>
                    <a:gd name="T105" fmla="*/ 85 h 110"/>
                    <a:gd name="T106" fmla="*/ 57 w 63"/>
                    <a:gd name="T107" fmla="*/ 84 h 110"/>
                    <a:gd name="T108" fmla="*/ 58 w 63"/>
                    <a:gd name="T109" fmla="*/ 83 h 110"/>
                    <a:gd name="T110" fmla="*/ 59 w 63"/>
                    <a:gd name="T111" fmla="*/ 83 h 110"/>
                    <a:gd name="T112" fmla="*/ 60 w 63"/>
                    <a:gd name="T113" fmla="*/ 81 h 110"/>
                    <a:gd name="T114" fmla="*/ 61 w 63"/>
                    <a:gd name="T115" fmla="*/ 79 h 110"/>
                    <a:gd name="T116" fmla="*/ 62 w 63"/>
                    <a:gd name="T117" fmla="*/ 78 h 110"/>
                    <a:gd name="T118" fmla="*/ 62 w 63"/>
                    <a:gd name="T119" fmla="*/ 76 h 110"/>
                    <a:gd name="T120" fmla="*/ 63 w 63"/>
                    <a:gd name="T121" fmla="*/ 7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 h="110">
                      <a:moveTo>
                        <a:pt x="63" y="72"/>
                      </a:moveTo>
                      <a:cubicBezTo>
                        <a:pt x="63" y="71"/>
                        <a:pt x="63" y="71"/>
                        <a:pt x="63" y="71"/>
                      </a:cubicBezTo>
                      <a:cubicBezTo>
                        <a:pt x="62" y="71"/>
                        <a:pt x="62" y="71"/>
                        <a:pt x="62" y="71"/>
                      </a:cubicBezTo>
                      <a:cubicBezTo>
                        <a:pt x="62" y="71"/>
                        <a:pt x="62" y="71"/>
                        <a:pt x="62" y="71"/>
                      </a:cubicBezTo>
                      <a:cubicBezTo>
                        <a:pt x="63" y="70"/>
                        <a:pt x="63" y="70"/>
                        <a:pt x="63" y="70"/>
                      </a:cubicBezTo>
                      <a:cubicBezTo>
                        <a:pt x="63" y="70"/>
                        <a:pt x="63" y="70"/>
                        <a:pt x="63" y="70"/>
                      </a:cubicBezTo>
                      <a:cubicBezTo>
                        <a:pt x="62" y="69"/>
                        <a:pt x="62" y="69"/>
                        <a:pt x="62" y="69"/>
                      </a:cubicBezTo>
                      <a:cubicBezTo>
                        <a:pt x="62" y="69"/>
                        <a:pt x="62" y="69"/>
                        <a:pt x="62" y="69"/>
                      </a:cubicBezTo>
                      <a:cubicBezTo>
                        <a:pt x="62" y="69"/>
                        <a:pt x="62" y="69"/>
                        <a:pt x="62" y="69"/>
                      </a:cubicBezTo>
                      <a:cubicBezTo>
                        <a:pt x="62" y="68"/>
                        <a:pt x="62" y="68"/>
                        <a:pt x="62" y="68"/>
                      </a:cubicBezTo>
                      <a:cubicBezTo>
                        <a:pt x="62" y="68"/>
                        <a:pt x="62" y="68"/>
                        <a:pt x="62" y="68"/>
                      </a:cubicBezTo>
                      <a:cubicBezTo>
                        <a:pt x="61" y="67"/>
                        <a:pt x="61" y="67"/>
                        <a:pt x="61" y="67"/>
                      </a:cubicBezTo>
                      <a:cubicBezTo>
                        <a:pt x="61" y="67"/>
                        <a:pt x="61" y="67"/>
                        <a:pt x="61" y="67"/>
                      </a:cubicBezTo>
                      <a:cubicBezTo>
                        <a:pt x="61" y="67"/>
                        <a:pt x="61" y="67"/>
                        <a:pt x="61" y="67"/>
                      </a:cubicBezTo>
                      <a:cubicBezTo>
                        <a:pt x="60" y="66"/>
                        <a:pt x="60" y="66"/>
                        <a:pt x="60" y="66"/>
                      </a:cubicBezTo>
                      <a:cubicBezTo>
                        <a:pt x="60" y="66"/>
                        <a:pt x="60" y="66"/>
                        <a:pt x="60" y="66"/>
                      </a:cubicBezTo>
                      <a:cubicBezTo>
                        <a:pt x="60" y="66"/>
                        <a:pt x="60" y="66"/>
                        <a:pt x="60" y="66"/>
                      </a:cubicBezTo>
                      <a:cubicBezTo>
                        <a:pt x="60" y="65"/>
                        <a:pt x="60" y="65"/>
                        <a:pt x="60" y="65"/>
                      </a:cubicBezTo>
                      <a:cubicBezTo>
                        <a:pt x="61" y="64"/>
                        <a:pt x="61" y="64"/>
                        <a:pt x="61" y="64"/>
                      </a:cubicBezTo>
                      <a:cubicBezTo>
                        <a:pt x="61" y="64"/>
                        <a:pt x="61" y="64"/>
                        <a:pt x="61" y="64"/>
                      </a:cubicBezTo>
                      <a:cubicBezTo>
                        <a:pt x="60" y="63"/>
                        <a:pt x="60" y="63"/>
                        <a:pt x="60" y="63"/>
                      </a:cubicBezTo>
                      <a:cubicBezTo>
                        <a:pt x="60" y="63"/>
                        <a:pt x="60" y="63"/>
                        <a:pt x="60" y="63"/>
                      </a:cubicBezTo>
                      <a:cubicBezTo>
                        <a:pt x="60" y="62"/>
                        <a:pt x="60" y="62"/>
                        <a:pt x="60" y="62"/>
                      </a:cubicBezTo>
                      <a:cubicBezTo>
                        <a:pt x="61" y="62"/>
                        <a:pt x="61" y="62"/>
                        <a:pt x="61" y="62"/>
                      </a:cubicBezTo>
                      <a:cubicBezTo>
                        <a:pt x="62" y="61"/>
                        <a:pt x="62" y="61"/>
                        <a:pt x="62" y="61"/>
                      </a:cubicBezTo>
                      <a:cubicBezTo>
                        <a:pt x="62" y="61"/>
                        <a:pt x="62" y="61"/>
                        <a:pt x="62" y="61"/>
                      </a:cubicBezTo>
                      <a:cubicBezTo>
                        <a:pt x="60" y="46"/>
                        <a:pt x="58" y="30"/>
                        <a:pt x="57" y="15"/>
                      </a:cubicBezTo>
                      <a:cubicBezTo>
                        <a:pt x="56" y="14"/>
                        <a:pt x="56" y="14"/>
                        <a:pt x="56" y="14"/>
                      </a:cubicBezTo>
                      <a:cubicBezTo>
                        <a:pt x="55" y="13"/>
                        <a:pt x="55" y="13"/>
                        <a:pt x="55" y="13"/>
                      </a:cubicBezTo>
                      <a:cubicBezTo>
                        <a:pt x="55" y="12"/>
                        <a:pt x="55" y="12"/>
                        <a:pt x="55" y="12"/>
                      </a:cubicBezTo>
                      <a:cubicBezTo>
                        <a:pt x="54" y="11"/>
                        <a:pt x="54" y="11"/>
                        <a:pt x="54" y="11"/>
                      </a:cubicBezTo>
                      <a:cubicBezTo>
                        <a:pt x="54" y="9"/>
                        <a:pt x="54" y="9"/>
                        <a:pt x="54" y="9"/>
                      </a:cubicBezTo>
                      <a:cubicBezTo>
                        <a:pt x="54" y="9"/>
                        <a:pt x="54" y="9"/>
                        <a:pt x="54" y="9"/>
                      </a:cubicBezTo>
                      <a:cubicBezTo>
                        <a:pt x="54" y="8"/>
                        <a:pt x="54" y="8"/>
                        <a:pt x="54"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1" y="6"/>
                        <a:pt x="51" y="6"/>
                        <a:pt x="51" y="6"/>
                      </a:cubicBezTo>
                      <a:cubicBezTo>
                        <a:pt x="51" y="5"/>
                        <a:pt x="51" y="5"/>
                        <a:pt x="51" y="5"/>
                      </a:cubicBezTo>
                      <a:cubicBezTo>
                        <a:pt x="51" y="4"/>
                        <a:pt x="51" y="4"/>
                        <a:pt x="51" y="4"/>
                      </a:cubicBezTo>
                      <a:cubicBezTo>
                        <a:pt x="51" y="3"/>
                        <a:pt x="51" y="3"/>
                        <a:pt x="51" y="3"/>
                      </a:cubicBezTo>
                      <a:cubicBezTo>
                        <a:pt x="51" y="3"/>
                        <a:pt x="51" y="3"/>
                        <a:pt x="51" y="3"/>
                      </a:cubicBezTo>
                      <a:cubicBezTo>
                        <a:pt x="51" y="3"/>
                        <a:pt x="51" y="3"/>
                        <a:pt x="51" y="3"/>
                      </a:cubicBezTo>
                      <a:cubicBezTo>
                        <a:pt x="51" y="2"/>
                        <a:pt x="51" y="2"/>
                        <a:pt x="51" y="2"/>
                      </a:cubicBezTo>
                      <a:cubicBezTo>
                        <a:pt x="51" y="2"/>
                        <a:pt x="51" y="2"/>
                        <a:pt x="51" y="2"/>
                      </a:cubicBezTo>
                      <a:cubicBezTo>
                        <a:pt x="51" y="0"/>
                        <a:pt x="51" y="0"/>
                        <a:pt x="51" y="0"/>
                      </a:cubicBezTo>
                      <a:cubicBezTo>
                        <a:pt x="51" y="0"/>
                        <a:pt x="51" y="0"/>
                        <a:pt x="51" y="0"/>
                      </a:cubicBezTo>
                      <a:cubicBezTo>
                        <a:pt x="37" y="2"/>
                        <a:pt x="23" y="3"/>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10" y="5"/>
                        <a:pt x="10" y="5"/>
                        <a:pt x="10" y="5"/>
                      </a:cubicBezTo>
                      <a:cubicBezTo>
                        <a:pt x="10" y="5"/>
                        <a:pt x="10" y="5"/>
                        <a:pt x="10" y="5"/>
                      </a:cubicBezTo>
                      <a:cubicBezTo>
                        <a:pt x="10" y="5"/>
                        <a:pt x="10" y="5"/>
                        <a:pt x="10" y="5"/>
                      </a:cubicBezTo>
                      <a:cubicBezTo>
                        <a:pt x="11" y="6"/>
                        <a:pt x="11" y="6"/>
                        <a:pt x="11" y="6"/>
                      </a:cubicBezTo>
                      <a:cubicBezTo>
                        <a:pt x="12" y="6"/>
                        <a:pt x="12" y="6"/>
                        <a:pt x="12" y="6"/>
                      </a:cubicBezTo>
                      <a:cubicBezTo>
                        <a:pt x="13" y="7"/>
                        <a:pt x="13" y="7"/>
                        <a:pt x="13" y="7"/>
                      </a:cubicBezTo>
                      <a:cubicBezTo>
                        <a:pt x="13" y="7"/>
                        <a:pt x="13" y="7"/>
                        <a:pt x="13" y="7"/>
                      </a:cubicBezTo>
                      <a:cubicBezTo>
                        <a:pt x="13" y="7"/>
                        <a:pt x="13" y="7"/>
                        <a:pt x="13" y="7"/>
                      </a:cubicBezTo>
                      <a:cubicBezTo>
                        <a:pt x="13" y="8"/>
                        <a:pt x="13" y="8"/>
                        <a:pt x="13" y="8"/>
                      </a:cubicBezTo>
                      <a:cubicBezTo>
                        <a:pt x="13" y="9"/>
                        <a:pt x="13" y="9"/>
                        <a:pt x="13" y="9"/>
                      </a:cubicBezTo>
                      <a:cubicBezTo>
                        <a:pt x="14" y="9"/>
                        <a:pt x="14" y="9"/>
                        <a:pt x="14" y="9"/>
                      </a:cubicBezTo>
                      <a:cubicBezTo>
                        <a:pt x="14" y="10"/>
                        <a:pt x="14" y="10"/>
                        <a:pt x="14" y="10"/>
                      </a:cubicBezTo>
                      <a:cubicBezTo>
                        <a:pt x="14" y="10"/>
                        <a:pt x="14" y="10"/>
                        <a:pt x="14" y="10"/>
                      </a:cubicBezTo>
                      <a:cubicBezTo>
                        <a:pt x="14" y="10"/>
                        <a:pt x="14" y="10"/>
                        <a:pt x="14" y="10"/>
                      </a:cubicBezTo>
                      <a:cubicBezTo>
                        <a:pt x="16" y="10"/>
                        <a:pt x="16" y="10"/>
                        <a:pt x="16" y="10"/>
                      </a:cubicBezTo>
                      <a:cubicBezTo>
                        <a:pt x="16" y="10"/>
                        <a:pt x="16" y="10"/>
                        <a:pt x="16" y="10"/>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2"/>
                        <a:pt x="17" y="12"/>
                        <a:pt x="17" y="12"/>
                      </a:cubicBezTo>
                      <a:cubicBezTo>
                        <a:pt x="17" y="12"/>
                        <a:pt x="17" y="12"/>
                        <a:pt x="17" y="12"/>
                      </a:cubicBezTo>
                      <a:cubicBezTo>
                        <a:pt x="17" y="13"/>
                        <a:pt x="17" y="13"/>
                        <a:pt x="17" y="13"/>
                      </a:cubicBezTo>
                      <a:cubicBezTo>
                        <a:pt x="17" y="13"/>
                        <a:pt x="17" y="13"/>
                        <a:pt x="17" y="13"/>
                      </a:cubicBezTo>
                      <a:cubicBezTo>
                        <a:pt x="17" y="14"/>
                        <a:pt x="17" y="14"/>
                        <a:pt x="17" y="14"/>
                      </a:cubicBezTo>
                      <a:cubicBezTo>
                        <a:pt x="17" y="15"/>
                        <a:pt x="17" y="15"/>
                        <a:pt x="17" y="15"/>
                      </a:cubicBezTo>
                      <a:cubicBezTo>
                        <a:pt x="17" y="16"/>
                        <a:pt x="17" y="16"/>
                        <a:pt x="17" y="16"/>
                      </a:cubicBezTo>
                      <a:cubicBezTo>
                        <a:pt x="17" y="17"/>
                        <a:pt x="17" y="17"/>
                        <a:pt x="17" y="17"/>
                      </a:cubicBezTo>
                      <a:cubicBezTo>
                        <a:pt x="17" y="17"/>
                        <a:pt x="17" y="17"/>
                        <a:pt x="17" y="17"/>
                      </a:cubicBezTo>
                      <a:cubicBezTo>
                        <a:pt x="17" y="17"/>
                        <a:pt x="17" y="17"/>
                        <a:pt x="17" y="17"/>
                      </a:cubicBezTo>
                      <a:cubicBezTo>
                        <a:pt x="16" y="17"/>
                        <a:pt x="16" y="17"/>
                        <a:pt x="16" y="17"/>
                      </a:cubicBezTo>
                      <a:cubicBezTo>
                        <a:pt x="16" y="18"/>
                        <a:pt x="16" y="18"/>
                        <a:pt x="16" y="18"/>
                      </a:cubicBezTo>
                      <a:cubicBezTo>
                        <a:pt x="16" y="18"/>
                        <a:pt x="16" y="18"/>
                        <a:pt x="16" y="18"/>
                      </a:cubicBezTo>
                      <a:cubicBezTo>
                        <a:pt x="15" y="19"/>
                        <a:pt x="15" y="19"/>
                        <a:pt x="15" y="19"/>
                      </a:cubicBezTo>
                      <a:cubicBezTo>
                        <a:pt x="15" y="19"/>
                        <a:pt x="15" y="19"/>
                        <a:pt x="15" y="19"/>
                      </a:cubicBezTo>
                      <a:cubicBezTo>
                        <a:pt x="15" y="19"/>
                        <a:pt x="15" y="19"/>
                        <a:pt x="15" y="19"/>
                      </a:cubicBezTo>
                      <a:cubicBezTo>
                        <a:pt x="15" y="20"/>
                        <a:pt x="15" y="20"/>
                        <a:pt x="15" y="20"/>
                      </a:cubicBezTo>
                      <a:cubicBezTo>
                        <a:pt x="15" y="20"/>
                        <a:pt x="15" y="20"/>
                        <a:pt x="15" y="20"/>
                      </a:cubicBezTo>
                      <a:cubicBezTo>
                        <a:pt x="15" y="20"/>
                        <a:pt x="15" y="20"/>
                        <a:pt x="15" y="20"/>
                      </a:cubicBezTo>
                      <a:cubicBezTo>
                        <a:pt x="15" y="20"/>
                        <a:pt x="15" y="20"/>
                        <a:pt x="15" y="20"/>
                      </a:cubicBezTo>
                      <a:cubicBezTo>
                        <a:pt x="15" y="21"/>
                        <a:pt x="15" y="21"/>
                        <a:pt x="15" y="21"/>
                      </a:cubicBezTo>
                      <a:cubicBezTo>
                        <a:pt x="15" y="21"/>
                        <a:pt x="15" y="21"/>
                        <a:pt x="15" y="21"/>
                      </a:cubicBezTo>
                      <a:cubicBezTo>
                        <a:pt x="15" y="21"/>
                        <a:pt x="15" y="21"/>
                        <a:pt x="15" y="21"/>
                      </a:cubicBezTo>
                      <a:cubicBezTo>
                        <a:pt x="15" y="21"/>
                        <a:pt x="15" y="21"/>
                        <a:pt x="15" y="21"/>
                      </a:cubicBezTo>
                      <a:cubicBezTo>
                        <a:pt x="15" y="22"/>
                        <a:pt x="15" y="22"/>
                        <a:pt x="15" y="22"/>
                      </a:cubicBezTo>
                      <a:cubicBezTo>
                        <a:pt x="14" y="22"/>
                        <a:pt x="14" y="22"/>
                        <a:pt x="14" y="22"/>
                      </a:cubicBezTo>
                      <a:cubicBezTo>
                        <a:pt x="14" y="22"/>
                        <a:pt x="14" y="22"/>
                        <a:pt x="14" y="22"/>
                      </a:cubicBezTo>
                      <a:cubicBezTo>
                        <a:pt x="14" y="23"/>
                        <a:pt x="14" y="23"/>
                        <a:pt x="14" y="23"/>
                      </a:cubicBezTo>
                      <a:cubicBezTo>
                        <a:pt x="14" y="23"/>
                        <a:pt x="14" y="23"/>
                        <a:pt x="14" y="23"/>
                      </a:cubicBezTo>
                      <a:cubicBezTo>
                        <a:pt x="13" y="23"/>
                        <a:pt x="13" y="23"/>
                        <a:pt x="13" y="23"/>
                      </a:cubicBezTo>
                      <a:cubicBezTo>
                        <a:pt x="12" y="23"/>
                        <a:pt x="12" y="23"/>
                        <a:pt x="12" y="23"/>
                      </a:cubicBezTo>
                      <a:cubicBezTo>
                        <a:pt x="11" y="24"/>
                        <a:pt x="11" y="24"/>
                        <a:pt x="11" y="24"/>
                      </a:cubicBezTo>
                      <a:cubicBezTo>
                        <a:pt x="11" y="24"/>
                        <a:pt x="11" y="24"/>
                        <a:pt x="11" y="24"/>
                      </a:cubicBezTo>
                      <a:cubicBezTo>
                        <a:pt x="11" y="25"/>
                        <a:pt x="11" y="25"/>
                        <a:pt x="11" y="25"/>
                      </a:cubicBezTo>
                      <a:cubicBezTo>
                        <a:pt x="10" y="25"/>
                        <a:pt x="10" y="25"/>
                        <a:pt x="10" y="25"/>
                      </a:cubicBezTo>
                      <a:cubicBezTo>
                        <a:pt x="6" y="26"/>
                        <a:pt x="6" y="26"/>
                        <a:pt x="6" y="26"/>
                      </a:cubicBezTo>
                      <a:cubicBezTo>
                        <a:pt x="5" y="26"/>
                        <a:pt x="5" y="26"/>
                        <a:pt x="5" y="26"/>
                      </a:cubicBezTo>
                      <a:cubicBezTo>
                        <a:pt x="5" y="27"/>
                        <a:pt x="5" y="27"/>
                        <a:pt x="5" y="27"/>
                      </a:cubicBezTo>
                      <a:cubicBezTo>
                        <a:pt x="5" y="28"/>
                        <a:pt x="5" y="28"/>
                        <a:pt x="5" y="28"/>
                      </a:cubicBezTo>
                      <a:cubicBezTo>
                        <a:pt x="5" y="28"/>
                        <a:pt x="5" y="28"/>
                        <a:pt x="5" y="28"/>
                      </a:cubicBezTo>
                      <a:cubicBezTo>
                        <a:pt x="4" y="29"/>
                        <a:pt x="4" y="29"/>
                        <a:pt x="4" y="29"/>
                      </a:cubicBezTo>
                      <a:cubicBezTo>
                        <a:pt x="4" y="30"/>
                        <a:pt x="4" y="30"/>
                        <a:pt x="4" y="30"/>
                      </a:cubicBezTo>
                      <a:cubicBezTo>
                        <a:pt x="5" y="30"/>
                        <a:pt x="5" y="30"/>
                        <a:pt x="5" y="30"/>
                      </a:cubicBezTo>
                      <a:cubicBezTo>
                        <a:pt x="5" y="31"/>
                        <a:pt x="5" y="31"/>
                        <a:pt x="5" y="31"/>
                      </a:cubicBezTo>
                      <a:cubicBezTo>
                        <a:pt x="5" y="31"/>
                        <a:pt x="5" y="31"/>
                        <a:pt x="5" y="31"/>
                      </a:cubicBezTo>
                      <a:cubicBezTo>
                        <a:pt x="5" y="31"/>
                        <a:pt x="5" y="31"/>
                        <a:pt x="5" y="31"/>
                      </a:cubicBezTo>
                      <a:cubicBezTo>
                        <a:pt x="6" y="31"/>
                        <a:pt x="6" y="31"/>
                        <a:pt x="6" y="31"/>
                      </a:cubicBezTo>
                      <a:cubicBezTo>
                        <a:pt x="7" y="32"/>
                        <a:pt x="7" y="32"/>
                        <a:pt x="7" y="32"/>
                      </a:cubicBezTo>
                      <a:cubicBezTo>
                        <a:pt x="7" y="33"/>
                        <a:pt x="7" y="33"/>
                        <a:pt x="7" y="33"/>
                      </a:cubicBezTo>
                      <a:cubicBezTo>
                        <a:pt x="7" y="34"/>
                        <a:pt x="7" y="34"/>
                        <a:pt x="7" y="34"/>
                      </a:cubicBezTo>
                      <a:cubicBezTo>
                        <a:pt x="7" y="34"/>
                        <a:pt x="7" y="34"/>
                        <a:pt x="7" y="34"/>
                      </a:cubicBezTo>
                      <a:cubicBezTo>
                        <a:pt x="7" y="35"/>
                        <a:pt x="7" y="35"/>
                        <a:pt x="7" y="35"/>
                      </a:cubicBezTo>
                      <a:cubicBezTo>
                        <a:pt x="6" y="37"/>
                        <a:pt x="6" y="37"/>
                        <a:pt x="6" y="37"/>
                      </a:cubicBezTo>
                      <a:cubicBezTo>
                        <a:pt x="5" y="37"/>
                        <a:pt x="5" y="37"/>
                        <a:pt x="5" y="37"/>
                      </a:cubicBezTo>
                      <a:cubicBezTo>
                        <a:pt x="5" y="38"/>
                        <a:pt x="5" y="38"/>
                        <a:pt x="5" y="38"/>
                      </a:cubicBezTo>
                      <a:cubicBezTo>
                        <a:pt x="5" y="38"/>
                        <a:pt x="5" y="38"/>
                        <a:pt x="5" y="38"/>
                      </a:cubicBezTo>
                      <a:cubicBezTo>
                        <a:pt x="5" y="39"/>
                        <a:pt x="5" y="39"/>
                        <a:pt x="5" y="39"/>
                      </a:cubicBezTo>
                      <a:cubicBezTo>
                        <a:pt x="5" y="39"/>
                        <a:pt x="5" y="39"/>
                        <a:pt x="5" y="39"/>
                      </a:cubicBezTo>
                      <a:cubicBezTo>
                        <a:pt x="5" y="40"/>
                        <a:pt x="5" y="40"/>
                        <a:pt x="5" y="40"/>
                      </a:cubicBezTo>
                      <a:cubicBezTo>
                        <a:pt x="5" y="41"/>
                        <a:pt x="5" y="41"/>
                        <a:pt x="5" y="41"/>
                      </a:cubicBezTo>
                      <a:cubicBezTo>
                        <a:pt x="4" y="41"/>
                        <a:pt x="4" y="41"/>
                        <a:pt x="4" y="41"/>
                      </a:cubicBezTo>
                      <a:cubicBezTo>
                        <a:pt x="4" y="42"/>
                        <a:pt x="4" y="42"/>
                        <a:pt x="4" y="42"/>
                      </a:cubicBezTo>
                      <a:cubicBezTo>
                        <a:pt x="3" y="42"/>
                        <a:pt x="3" y="42"/>
                        <a:pt x="3" y="42"/>
                      </a:cubicBezTo>
                      <a:cubicBezTo>
                        <a:pt x="2" y="42"/>
                        <a:pt x="2" y="42"/>
                        <a:pt x="2" y="42"/>
                      </a:cubicBezTo>
                      <a:cubicBezTo>
                        <a:pt x="2" y="42"/>
                        <a:pt x="2" y="42"/>
                        <a:pt x="2" y="42"/>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4"/>
                        <a:pt x="1" y="44"/>
                        <a:pt x="1" y="44"/>
                      </a:cubicBezTo>
                      <a:cubicBezTo>
                        <a:pt x="1" y="44"/>
                        <a:pt x="1" y="44"/>
                        <a:pt x="1" y="44"/>
                      </a:cubicBezTo>
                      <a:cubicBezTo>
                        <a:pt x="2" y="44"/>
                        <a:pt x="2" y="44"/>
                        <a:pt x="2" y="44"/>
                      </a:cubicBezTo>
                      <a:cubicBezTo>
                        <a:pt x="2" y="45"/>
                        <a:pt x="2" y="45"/>
                        <a:pt x="2" y="45"/>
                      </a:cubicBezTo>
                      <a:cubicBezTo>
                        <a:pt x="2" y="45"/>
                        <a:pt x="2" y="45"/>
                        <a:pt x="2" y="45"/>
                      </a:cubicBezTo>
                      <a:cubicBezTo>
                        <a:pt x="2" y="46"/>
                        <a:pt x="2" y="46"/>
                        <a:pt x="2" y="46"/>
                      </a:cubicBezTo>
                      <a:cubicBezTo>
                        <a:pt x="2" y="46"/>
                        <a:pt x="2" y="46"/>
                        <a:pt x="2" y="46"/>
                      </a:cubicBezTo>
                      <a:cubicBezTo>
                        <a:pt x="2" y="46"/>
                        <a:pt x="2" y="46"/>
                        <a:pt x="2" y="46"/>
                      </a:cubicBezTo>
                      <a:cubicBezTo>
                        <a:pt x="2" y="47"/>
                        <a:pt x="2" y="47"/>
                        <a:pt x="2" y="47"/>
                      </a:cubicBezTo>
                      <a:cubicBezTo>
                        <a:pt x="1" y="47"/>
                        <a:pt x="1" y="47"/>
                        <a:pt x="1" y="47"/>
                      </a:cubicBezTo>
                      <a:cubicBezTo>
                        <a:pt x="1" y="47"/>
                        <a:pt x="1" y="47"/>
                        <a:pt x="1" y="47"/>
                      </a:cubicBezTo>
                      <a:cubicBezTo>
                        <a:pt x="0" y="47"/>
                        <a:pt x="0" y="47"/>
                        <a:pt x="0" y="47"/>
                      </a:cubicBezTo>
                      <a:cubicBezTo>
                        <a:pt x="0" y="48"/>
                        <a:pt x="0" y="48"/>
                        <a:pt x="0" y="48"/>
                      </a:cubicBezTo>
                      <a:cubicBezTo>
                        <a:pt x="0" y="49"/>
                        <a:pt x="0" y="49"/>
                        <a:pt x="0" y="49"/>
                      </a:cubicBezTo>
                      <a:cubicBezTo>
                        <a:pt x="0" y="50"/>
                        <a:pt x="0" y="50"/>
                        <a:pt x="0" y="50"/>
                      </a:cubicBezTo>
                      <a:cubicBezTo>
                        <a:pt x="0" y="51"/>
                        <a:pt x="0" y="51"/>
                        <a:pt x="0" y="51"/>
                      </a:cubicBezTo>
                      <a:cubicBezTo>
                        <a:pt x="1" y="54"/>
                        <a:pt x="1" y="54"/>
                        <a:pt x="1" y="54"/>
                      </a:cubicBezTo>
                      <a:cubicBezTo>
                        <a:pt x="1" y="55"/>
                        <a:pt x="1" y="55"/>
                        <a:pt x="1" y="55"/>
                      </a:cubicBezTo>
                      <a:cubicBezTo>
                        <a:pt x="1" y="55"/>
                        <a:pt x="1" y="55"/>
                        <a:pt x="1" y="55"/>
                      </a:cubicBezTo>
                      <a:cubicBezTo>
                        <a:pt x="1" y="55"/>
                        <a:pt x="1" y="55"/>
                        <a:pt x="1" y="55"/>
                      </a:cubicBezTo>
                      <a:cubicBezTo>
                        <a:pt x="1" y="55"/>
                        <a:pt x="1" y="55"/>
                        <a:pt x="1" y="55"/>
                      </a:cubicBezTo>
                      <a:cubicBezTo>
                        <a:pt x="1" y="55"/>
                        <a:pt x="1" y="55"/>
                        <a:pt x="1" y="55"/>
                      </a:cubicBezTo>
                      <a:cubicBezTo>
                        <a:pt x="1" y="56"/>
                        <a:pt x="1" y="56"/>
                        <a:pt x="1" y="56"/>
                      </a:cubicBezTo>
                      <a:cubicBezTo>
                        <a:pt x="1" y="56"/>
                        <a:pt x="1" y="56"/>
                        <a:pt x="1" y="56"/>
                      </a:cubicBezTo>
                      <a:cubicBezTo>
                        <a:pt x="1" y="56"/>
                        <a:pt x="1" y="56"/>
                        <a:pt x="1" y="56"/>
                      </a:cubicBezTo>
                      <a:cubicBezTo>
                        <a:pt x="1" y="57"/>
                        <a:pt x="1" y="57"/>
                        <a:pt x="1" y="57"/>
                      </a:cubicBezTo>
                      <a:cubicBezTo>
                        <a:pt x="1" y="57"/>
                        <a:pt x="1" y="57"/>
                        <a:pt x="1" y="57"/>
                      </a:cubicBezTo>
                      <a:cubicBezTo>
                        <a:pt x="1" y="57"/>
                        <a:pt x="1" y="57"/>
                        <a:pt x="1" y="57"/>
                      </a:cubicBezTo>
                      <a:cubicBezTo>
                        <a:pt x="2" y="57"/>
                        <a:pt x="2" y="57"/>
                        <a:pt x="2" y="57"/>
                      </a:cubicBezTo>
                      <a:cubicBezTo>
                        <a:pt x="2" y="58"/>
                        <a:pt x="2" y="58"/>
                        <a:pt x="2" y="58"/>
                      </a:cubicBezTo>
                      <a:cubicBezTo>
                        <a:pt x="2" y="58"/>
                        <a:pt x="2" y="58"/>
                        <a:pt x="2" y="58"/>
                      </a:cubicBezTo>
                      <a:cubicBezTo>
                        <a:pt x="2" y="58"/>
                        <a:pt x="2" y="58"/>
                        <a:pt x="2" y="58"/>
                      </a:cubicBezTo>
                      <a:cubicBezTo>
                        <a:pt x="2" y="58"/>
                        <a:pt x="2" y="58"/>
                        <a:pt x="2" y="58"/>
                      </a:cubicBezTo>
                      <a:cubicBezTo>
                        <a:pt x="2" y="59"/>
                        <a:pt x="2" y="59"/>
                        <a:pt x="2" y="59"/>
                      </a:cubicBezTo>
                      <a:cubicBezTo>
                        <a:pt x="3" y="60"/>
                        <a:pt x="3" y="60"/>
                        <a:pt x="3" y="60"/>
                      </a:cubicBezTo>
                      <a:cubicBezTo>
                        <a:pt x="3" y="60"/>
                        <a:pt x="3" y="60"/>
                        <a:pt x="3" y="60"/>
                      </a:cubicBezTo>
                      <a:cubicBezTo>
                        <a:pt x="7" y="63"/>
                        <a:pt x="7" y="63"/>
                        <a:pt x="7" y="63"/>
                      </a:cubicBezTo>
                      <a:cubicBezTo>
                        <a:pt x="7" y="63"/>
                        <a:pt x="7" y="63"/>
                        <a:pt x="7" y="63"/>
                      </a:cubicBezTo>
                      <a:cubicBezTo>
                        <a:pt x="8" y="64"/>
                        <a:pt x="8" y="64"/>
                        <a:pt x="8" y="64"/>
                      </a:cubicBezTo>
                      <a:cubicBezTo>
                        <a:pt x="8" y="64"/>
                        <a:pt x="8" y="64"/>
                        <a:pt x="8" y="64"/>
                      </a:cubicBezTo>
                      <a:cubicBezTo>
                        <a:pt x="8" y="64"/>
                        <a:pt x="8" y="64"/>
                        <a:pt x="8" y="64"/>
                      </a:cubicBezTo>
                      <a:cubicBezTo>
                        <a:pt x="8" y="65"/>
                        <a:pt x="8" y="65"/>
                        <a:pt x="8" y="65"/>
                      </a:cubicBezTo>
                      <a:cubicBezTo>
                        <a:pt x="12" y="67"/>
                        <a:pt x="12" y="67"/>
                        <a:pt x="12" y="67"/>
                      </a:cubicBezTo>
                      <a:cubicBezTo>
                        <a:pt x="12" y="67"/>
                        <a:pt x="12" y="67"/>
                        <a:pt x="12" y="67"/>
                      </a:cubicBezTo>
                      <a:cubicBezTo>
                        <a:pt x="13" y="68"/>
                        <a:pt x="13" y="68"/>
                        <a:pt x="13" y="68"/>
                      </a:cubicBezTo>
                      <a:cubicBezTo>
                        <a:pt x="13" y="68"/>
                        <a:pt x="13" y="68"/>
                        <a:pt x="13" y="68"/>
                      </a:cubicBezTo>
                      <a:cubicBezTo>
                        <a:pt x="13" y="69"/>
                        <a:pt x="13" y="69"/>
                        <a:pt x="13" y="69"/>
                      </a:cubicBezTo>
                      <a:cubicBezTo>
                        <a:pt x="13" y="69"/>
                        <a:pt x="13" y="69"/>
                        <a:pt x="13" y="69"/>
                      </a:cubicBezTo>
                      <a:cubicBezTo>
                        <a:pt x="13" y="69"/>
                        <a:pt x="13" y="69"/>
                        <a:pt x="13" y="69"/>
                      </a:cubicBezTo>
                      <a:cubicBezTo>
                        <a:pt x="13" y="70"/>
                        <a:pt x="13" y="70"/>
                        <a:pt x="13" y="70"/>
                      </a:cubicBezTo>
                      <a:cubicBezTo>
                        <a:pt x="13" y="70"/>
                        <a:pt x="13" y="70"/>
                        <a:pt x="13" y="70"/>
                      </a:cubicBezTo>
                      <a:cubicBezTo>
                        <a:pt x="14" y="71"/>
                        <a:pt x="14" y="71"/>
                        <a:pt x="14" y="71"/>
                      </a:cubicBezTo>
                      <a:cubicBezTo>
                        <a:pt x="14" y="71"/>
                        <a:pt x="14" y="71"/>
                        <a:pt x="14" y="71"/>
                      </a:cubicBezTo>
                      <a:cubicBezTo>
                        <a:pt x="14" y="71"/>
                        <a:pt x="14" y="71"/>
                        <a:pt x="14" y="71"/>
                      </a:cubicBezTo>
                      <a:cubicBezTo>
                        <a:pt x="14" y="71"/>
                        <a:pt x="14" y="71"/>
                        <a:pt x="14" y="71"/>
                      </a:cubicBezTo>
                      <a:cubicBezTo>
                        <a:pt x="14" y="72"/>
                        <a:pt x="14" y="72"/>
                        <a:pt x="14" y="72"/>
                      </a:cubicBezTo>
                      <a:cubicBezTo>
                        <a:pt x="14" y="72"/>
                        <a:pt x="14" y="72"/>
                        <a:pt x="14" y="72"/>
                      </a:cubicBezTo>
                      <a:cubicBezTo>
                        <a:pt x="14" y="72"/>
                        <a:pt x="14" y="72"/>
                        <a:pt x="14" y="72"/>
                      </a:cubicBezTo>
                      <a:cubicBezTo>
                        <a:pt x="14" y="72"/>
                        <a:pt x="14" y="72"/>
                        <a:pt x="14" y="72"/>
                      </a:cubicBezTo>
                      <a:cubicBezTo>
                        <a:pt x="14" y="73"/>
                        <a:pt x="14" y="73"/>
                        <a:pt x="14" y="73"/>
                      </a:cubicBezTo>
                      <a:cubicBezTo>
                        <a:pt x="14" y="73"/>
                        <a:pt x="14" y="73"/>
                        <a:pt x="14" y="73"/>
                      </a:cubicBezTo>
                      <a:cubicBezTo>
                        <a:pt x="14" y="73"/>
                        <a:pt x="14" y="73"/>
                        <a:pt x="14" y="73"/>
                      </a:cubicBezTo>
                      <a:cubicBezTo>
                        <a:pt x="15" y="75"/>
                        <a:pt x="15" y="75"/>
                        <a:pt x="15" y="75"/>
                      </a:cubicBezTo>
                      <a:cubicBezTo>
                        <a:pt x="15" y="75"/>
                        <a:pt x="15" y="75"/>
                        <a:pt x="15" y="75"/>
                      </a:cubicBezTo>
                      <a:cubicBezTo>
                        <a:pt x="16" y="75"/>
                        <a:pt x="16" y="75"/>
                        <a:pt x="16" y="75"/>
                      </a:cubicBezTo>
                      <a:cubicBezTo>
                        <a:pt x="17" y="75"/>
                        <a:pt x="17" y="75"/>
                        <a:pt x="17" y="75"/>
                      </a:cubicBezTo>
                      <a:cubicBezTo>
                        <a:pt x="18" y="74"/>
                        <a:pt x="18" y="74"/>
                        <a:pt x="18" y="74"/>
                      </a:cubicBezTo>
                      <a:cubicBezTo>
                        <a:pt x="18" y="73"/>
                        <a:pt x="18" y="73"/>
                        <a:pt x="18" y="73"/>
                      </a:cubicBezTo>
                      <a:cubicBezTo>
                        <a:pt x="19" y="73"/>
                        <a:pt x="19" y="73"/>
                        <a:pt x="19" y="73"/>
                      </a:cubicBezTo>
                      <a:cubicBezTo>
                        <a:pt x="19" y="74"/>
                        <a:pt x="19" y="74"/>
                        <a:pt x="19" y="74"/>
                      </a:cubicBezTo>
                      <a:cubicBezTo>
                        <a:pt x="19" y="74"/>
                        <a:pt x="19" y="74"/>
                        <a:pt x="19" y="74"/>
                      </a:cubicBezTo>
                      <a:cubicBezTo>
                        <a:pt x="20" y="74"/>
                        <a:pt x="20" y="74"/>
                        <a:pt x="20" y="74"/>
                      </a:cubicBezTo>
                      <a:cubicBezTo>
                        <a:pt x="21" y="74"/>
                        <a:pt x="21" y="74"/>
                        <a:pt x="21" y="74"/>
                      </a:cubicBezTo>
                      <a:cubicBezTo>
                        <a:pt x="22" y="75"/>
                        <a:pt x="22" y="75"/>
                        <a:pt x="22" y="75"/>
                      </a:cubicBezTo>
                      <a:cubicBezTo>
                        <a:pt x="23" y="75"/>
                        <a:pt x="23" y="75"/>
                        <a:pt x="23" y="75"/>
                      </a:cubicBezTo>
                      <a:cubicBezTo>
                        <a:pt x="23" y="76"/>
                        <a:pt x="23" y="76"/>
                        <a:pt x="23" y="76"/>
                      </a:cubicBezTo>
                      <a:cubicBezTo>
                        <a:pt x="23" y="76"/>
                        <a:pt x="23" y="76"/>
                        <a:pt x="23" y="76"/>
                      </a:cubicBezTo>
                      <a:cubicBezTo>
                        <a:pt x="23" y="77"/>
                        <a:pt x="23" y="77"/>
                        <a:pt x="23" y="77"/>
                      </a:cubicBezTo>
                      <a:cubicBezTo>
                        <a:pt x="23" y="77"/>
                        <a:pt x="23" y="77"/>
                        <a:pt x="23" y="77"/>
                      </a:cubicBezTo>
                      <a:cubicBezTo>
                        <a:pt x="22" y="77"/>
                        <a:pt x="22" y="77"/>
                        <a:pt x="22" y="77"/>
                      </a:cubicBezTo>
                      <a:cubicBezTo>
                        <a:pt x="22" y="77"/>
                        <a:pt x="22" y="77"/>
                        <a:pt x="22" y="77"/>
                      </a:cubicBezTo>
                      <a:cubicBezTo>
                        <a:pt x="22" y="78"/>
                        <a:pt x="22" y="78"/>
                        <a:pt x="22" y="78"/>
                      </a:cubicBezTo>
                      <a:cubicBezTo>
                        <a:pt x="22" y="79"/>
                        <a:pt x="22" y="79"/>
                        <a:pt x="22" y="79"/>
                      </a:cubicBezTo>
                      <a:cubicBezTo>
                        <a:pt x="22" y="80"/>
                        <a:pt x="22" y="80"/>
                        <a:pt x="22" y="80"/>
                      </a:cubicBezTo>
                      <a:cubicBezTo>
                        <a:pt x="22" y="80"/>
                        <a:pt x="22" y="80"/>
                        <a:pt x="22" y="80"/>
                      </a:cubicBezTo>
                      <a:cubicBezTo>
                        <a:pt x="22" y="81"/>
                        <a:pt x="22" y="81"/>
                        <a:pt x="22" y="81"/>
                      </a:cubicBezTo>
                      <a:cubicBezTo>
                        <a:pt x="21" y="84"/>
                        <a:pt x="21" y="84"/>
                        <a:pt x="21" y="84"/>
                      </a:cubicBezTo>
                      <a:cubicBezTo>
                        <a:pt x="20" y="85"/>
                        <a:pt x="20" y="85"/>
                        <a:pt x="20" y="85"/>
                      </a:cubicBezTo>
                      <a:cubicBezTo>
                        <a:pt x="20" y="86"/>
                        <a:pt x="20" y="86"/>
                        <a:pt x="20" y="86"/>
                      </a:cubicBezTo>
                      <a:cubicBezTo>
                        <a:pt x="20" y="86"/>
                        <a:pt x="20" y="86"/>
                        <a:pt x="20" y="86"/>
                      </a:cubicBezTo>
                      <a:cubicBezTo>
                        <a:pt x="20" y="87"/>
                        <a:pt x="20" y="87"/>
                        <a:pt x="20" y="87"/>
                      </a:cubicBezTo>
                      <a:cubicBezTo>
                        <a:pt x="21" y="88"/>
                        <a:pt x="21" y="88"/>
                        <a:pt x="21" y="88"/>
                      </a:cubicBezTo>
                      <a:cubicBezTo>
                        <a:pt x="21" y="88"/>
                        <a:pt x="21" y="88"/>
                        <a:pt x="21" y="88"/>
                      </a:cubicBezTo>
                      <a:cubicBezTo>
                        <a:pt x="21" y="88"/>
                        <a:pt x="21" y="88"/>
                        <a:pt x="21" y="88"/>
                      </a:cubicBezTo>
                      <a:cubicBezTo>
                        <a:pt x="21" y="88"/>
                        <a:pt x="21" y="88"/>
                        <a:pt x="21" y="88"/>
                      </a:cubicBezTo>
                      <a:cubicBezTo>
                        <a:pt x="22" y="89"/>
                        <a:pt x="22" y="89"/>
                        <a:pt x="22" y="89"/>
                      </a:cubicBezTo>
                      <a:cubicBezTo>
                        <a:pt x="22" y="89"/>
                        <a:pt x="22" y="89"/>
                        <a:pt x="22" y="89"/>
                      </a:cubicBezTo>
                      <a:cubicBezTo>
                        <a:pt x="22" y="89"/>
                        <a:pt x="22" y="89"/>
                        <a:pt x="22" y="89"/>
                      </a:cubicBezTo>
                      <a:cubicBezTo>
                        <a:pt x="23" y="90"/>
                        <a:pt x="23" y="90"/>
                        <a:pt x="23" y="90"/>
                      </a:cubicBezTo>
                      <a:cubicBezTo>
                        <a:pt x="23" y="90"/>
                        <a:pt x="23" y="90"/>
                        <a:pt x="23" y="90"/>
                      </a:cubicBezTo>
                      <a:cubicBezTo>
                        <a:pt x="23" y="90"/>
                        <a:pt x="23" y="90"/>
                        <a:pt x="23" y="90"/>
                      </a:cubicBezTo>
                      <a:cubicBezTo>
                        <a:pt x="24" y="90"/>
                        <a:pt x="24" y="90"/>
                        <a:pt x="24" y="90"/>
                      </a:cubicBezTo>
                      <a:cubicBezTo>
                        <a:pt x="24" y="91"/>
                        <a:pt x="24" y="91"/>
                        <a:pt x="24" y="91"/>
                      </a:cubicBezTo>
                      <a:cubicBezTo>
                        <a:pt x="24" y="91"/>
                        <a:pt x="24" y="91"/>
                        <a:pt x="24" y="91"/>
                      </a:cubicBezTo>
                      <a:cubicBezTo>
                        <a:pt x="25" y="92"/>
                        <a:pt x="25" y="92"/>
                        <a:pt x="25" y="92"/>
                      </a:cubicBezTo>
                      <a:cubicBezTo>
                        <a:pt x="25" y="92"/>
                        <a:pt x="25" y="92"/>
                        <a:pt x="25" y="92"/>
                      </a:cubicBezTo>
                      <a:cubicBezTo>
                        <a:pt x="26" y="92"/>
                        <a:pt x="26" y="92"/>
                        <a:pt x="26" y="92"/>
                      </a:cubicBezTo>
                      <a:cubicBezTo>
                        <a:pt x="27" y="92"/>
                        <a:pt x="27" y="92"/>
                        <a:pt x="27" y="92"/>
                      </a:cubicBezTo>
                      <a:cubicBezTo>
                        <a:pt x="27" y="92"/>
                        <a:pt x="27" y="92"/>
                        <a:pt x="27" y="92"/>
                      </a:cubicBezTo>
                      <a:cubicBezTo>
                        <a:pt x="27" y="92"/>
                        <a:pt x="28" y="92"/>
                        <a:pt x="28" y="93"/>
                      </a:cubicBezTo>
                      <a:cubicBezTo>
                        <a:pt x="28" y="93"/>
                        <a:pt x="28" y="93"/>
                        <a:pt x="28" y="93"/>
                      </a:cubicBezTo>
                      <a:cubicBezTo>
                        <a:pt x="29" y="94"/>
                        <a:pt x="29" y="94"/>
                        <a:pt x="29" y="94"/>
                      </a:cubicBezTo>
                      <a:cubicBezTo>
                        <a:pt x="30" y="94"/>
                        <a:pt x="30" y="94"/>
                        <a:pt x="30" y="94"/>
                      </a:cubicBezTo>
                      <a:cubicBezTo>
                        <a:pt x="31" y="94"/>
                        <a:pt x="31" y="94"/>
                        <a:pt x="31" y="94"/>
                      </a:cubicBezTo>
                      <a:cubicBezTo>
                        <a:pt x="31" y="94"/>
                        <a:pt x="31" y="94"/>
                        <a:pt x="31" y="94"/>
                      </a:cubicBezTo>
                      <a:cubicBezTo>
                        <a:pt x="32" y="95"/>
                        <a:pt x="32" y="95"/>
                        <a:pt x="32" y="95"/>
                      </a:cubicBezTo>
                      <a:cubicBezTo>
                        <a:pt x="32" y="96"/>
                        <a:pt x="32" y="96"/>
                        <a:pt x="32" y="96"/>
                      </a:cubicBezTo>
                      <a:cubicBezTo>
                        <a:pt x="33" y="96"/>
                        <a:pt x="33" y="96"/>
                        <a:pt x="33" y="96"/>
                      </a:cubicBezTo>
                      <a:cubicBezTo>
                        <a:pt x="34" y="97"/>
                        <a:pt x="34" y="97"/>
                        <a:pt x="34" y="97"/>
                      </a:cubicBezTo>
                      <a:cubicBezTo>
                        <a:pt x="35" y="97"/>
                        <a:pt x="35" y="97"/>
                        <a:pt x="35" y="97"/>
                      </a:cubicBezTo>
                      <a:cubicBezTo>
                        <a:pt x="34" y="98"/>
                        <a:pt x="34" y="98"/>
                        <a:pt x="34" y="98"/>
                      </a:cubicBezTo>
                      <a:cubicBezTo>
                        <a:pt x="35" y="98"/>
                        <a:pt x="35" y="98"/>
                        <a:pt x="35" y="98"/>
                      </a:cubicBezTo>
                      <a:cubicBezTo>
                        <a:pt x="35" y="98"/>
                        <a:pt x="35" y="98"/>
                        <a:pt x="35" y="98"/>
                      </a:cubicBezTo>
                      <a:cubicBezTo>
                        <a:pt x="35" y="99"/>
                        <a:pt x="35" y="99"/>
                        <a:pt x="35" y="99"/>
                      </a:cubicBezTo>
                      <a:cubicBezTo>
                        <a:pt x="35" y="99"/>
                        <a:pt x="35" y="99"/>
                        <a:pt x="35" y="99"/>
                      </a:cubicBezTo>
                      <a:cubicBezTo>
                        <a:pt x="35" y="99"/>
                        <a:pt x="35" y="99"/>
                        <a:pt x="35" y="99"/>
                      </a:cubicBezTo>
                      <a:cubicBezTo>
                        <a:pt x="35" y="100"/>
                        <a:pt x="35" y="100"/>
                        <a:pt x="35" y="100"/>
                      </a:cubicBezTo>
                      <a:cubicBezTo>
                        <a:pt x="35" y="100"/>
                        <a:pt x="35" y="100"/>
                        <a:pt x="35" y="100"/>
                      </a:cubicBezTo>
                      <a:cubicBezTo>
                        <a:pt x="35" y="101"/>
                        <a:pt x="35" y="101"/>
                        <a:pt x="35" y="101"/>
                      </a:cubicBezTo>
                      <a:cubicBezTo>
                        <a:pt x="36" y="101"/>
                        <a:pt x="36" y="101"/>
                        <a:pt x="36" y="101"/>
                      </a:cubicBezTo>
                      <a:cubicBezTo>
                        <a:pt x="36" y="102"/>
                        <a:pt x="36" y="102"/>
                        <a:pt x="36" y="102"/>
                      </a:cubicBezTo>
                      <a:cubicBezTo>
                        <a:pt x="36" y="103"/>
                        <a:pt x="36" y="103"/>
                        <a:pt x="36" y="103"/>
                      </a:cubicBezTo>
                      <a:cubicBezTo>
                        <a:pt x="36" y="103"/>
                        <a:pt x="36" y="103"/>
                        <a:pt x="36" y="103"/>
                      </a:cubicBezTo>
                      <a:cubicBezTo>
                        <a:pt x="36" y="104"/>
                        <a:pt x="36" y="104"/>
                        <a:pt x="36" y="104"/>
                      </a:cubicBezTo>
                      <a:cubicBezTo>
                        <a:pt x="35" y="105"/>
                        <a:pt x="35" y="105"/>
                        <a:pt x="35" y="105"/>
                      </a:cubicBezTo>
                      <a:cubicBezTo>
                        <a:pt x="35" y="105"/>
                        <a:pt x="35" y="105"/>
                        <a:pt x="35" y="105"/>
                      </a:cubicBezTo>
                      <a:cubicBezTo>
                        <a:pt x="35" y="105"/>
                        <a:pt x="35" y="105"/>
                        <a:pt x="35" y="105"/>
                      </a:cubicBezTo>
                      <a:cubicBezTo>
                        <a:pt x="36" y="105"/>
                        <a:pt x="36" y="105"/>
                        <a:pt x="36" y="105"/>
                      </a:cubicBezTo>
                      <a:cubicBezTo>
                        <a:pt x="36" y="105"/>
                        <a:pt x="36" y="105"/>
                        <a:pt x="36" y="105"/>
                      </a:cubicBezTo>
                      <a:cubicBezTo>
                        <a:pt x="36" y="106"/>
                        <a:pt x="36" y="106"/>
                        <a:pt x="36" y="106"/>
                      </a:cubicBezTo>
                      <a:cubicBezTo>
                        <a:pt x="36" y="106"/>
                        <a:pt x="36" y="106"/>
                        <a:pt x="36" y="106"/>
                      </a:cubicBezTo>
                      <a:cubicBezTo>
                        <a:pt x="36" y="106"/>
                        <a:pt x="36" y="106"/>
                        <a:pt x="36" y="106"/>
                      </a:cubicBezTo>
                      <a:cubicBezTo>
                        <a:pt x="36" y="107"/>
                        <a:pt x="36" y="107"/>
                        <a:pt x="36" y="107"/>
                      </a:cubicBezTo>
                      <a:cubicBezTo>
                        <a:pt x="37" y="107"/>
                        <a:pt x="37" y="107"/>
                        <a:pt x="37" y="107"/>
                      </a:cubicBezTo>
                      <a:cubicBezTo>
                        <a:pt x="37" y="108"/>
                        <a:pt x="37" y="108"/>
                        <a:pt x="37" y="108"/>
                      </a:cubicBezTo>
                      <a:cubicBezTo>
                        <a:pt x="38" y="109"/>
                        <a:pt x="38" y="109"/>
                        <a:pt x="38" y="109"/>
                      </a:cubicBezTo>
                      <a:cubicBezTo>
                        <a:pt x="38" y="109"/>
                        <a:pt x="38" y="109"/>
                        <a:pt x="38" y="109"/>
                      </a:cubicBezTo>
                      <a:cubicBezTo>
                        <a:pt x="38" y="109"/>
                        <a:pt x="38" y="109"/>
                        <a:pt x="38" y="109"/>
                      </a:cubicBezTo>
                      <a:cubicBezTo>
                        <a:pt x="39" y="110"/>
                        <a:pt x="39" y="110"/>
                        <a:pt x="39" y="110"/>
                      </a:cubicBezTo>
                      <a:cubicBezTo>
                        <a:pt x="40" y="110"/>
                        <a:pt x="40" y="110"/>
                        <a:pt x="40" y="110"/>
                      </a:cubicBezTo>
                      <a:cubicBezTo>
                        <a:pt x="40" y="110"/>
                        <a:pt x="40" y="110"/>
                        <a:pt x="40" y="110"/>
                      </a:cubicBezTo>
                      <a:cubicBezTo>
                        <a:pt x="40" y="110"/>
                        <a:pt x="40" y="110"/>
                        <a:pt x="40" y="110"/>
                      </a:cubicBezTo>
                      <a:cubicBezTo>
                        <a:pt x="40" y="110"/>
                        <a:pt x="40" y="110"/>
                        <a:pt x="40" y="110"/>
                      </a:cubicBezTo>
                      <a:cubicBezTo>
                        <a:pt x="40" y="109"/>
                        <a:pt x="40" y="109"/>
                        <a:pt x="40" y="109"/>
                      </a:cubicBezTo>
                      <a:cubicBezTo>
                        <a:pt x="39" y="109"/>
                        <a:pt x="39" y="109"/>
                        <a:pt x="39" y="109"/>
                      </a:cubicBezTo>
                      <a:cubicBezTo>
                        <a:pt x="39" y="109"/>
                        <a:pt x="39" y="109"/>
                        <a:pt x="39" y="109"/>
                      </a:cubicBezTo>
                      <a:cubicBezTo>
                        <a:pt x="39" y="109"/>
                        <a:pt x="39" y="109"/>
                        <a:pt x="39" y="109"/>
                      </a:cubicBezTo>
                      <a:cubicBezTo>
                        <a:pt x="39" y="109"/>
                        <a:pt x="39" y="109"/>
                        <a:pt x="39" y="109"/>
                      </a:cubicBezTo>
                      <a:cubicBezTo>
                        <a:pt x="39" y="109"/>
                        <a:pt x="39" y="109"/>
                        <a:pt x="39" y="109"/>
                      </a:cubicBezTo>
                      <a:cubicBezTo>
                        <a:pt x="40" y="108"/>
                        <a:pt x="40" y="108"/>
                        <a:pt x="40" y="108"/>
                      </a:cubicBezTo>
                      <a:cubicBezTo>
                        <a:pt x="40" y="109"/>
                        <a:pt x="40" y="109"/>
                        <a:pt x="40" y="109"/>
                      </a:cubicBezTo>
                      <a:cubicBezTo>
                        <a:pt x="40" y="109"/>
                        <a:pt x="40" y="109"/>
                        <a:pt x="40" y="109"/>
                      </a:cubicBezTo>
                      <a:cubicBezTo>
                        <a:pt x="40" y="109"/>
                        <a:pt x="40" y="109"/>
                        <a:pt x="40" y="109"/>
                      </a:cubicBezTo>
                      <a:cubicBezTo>
                        <a:pt x="40" y="109"/>
                        <a:pt x="40" y="109"/>
                        <a:pt x="40" y="109"/>
                      </a:cubicBezTo>
                      <a:cubicBezTo>
                        <a:pt x="41" y="109"/>
                        <a:pt x="41" y="109"/>
                        <a:pt x="41" y="109"/>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2" y="110"/>
                        <a:pt x="42" y="110"/>
                        <a:pt x="42" y="110"/>
                      </a:cubicBezTo>
                      <a:cubicBezTo>
                        <a:pt x="42" y="110"/>
                        <a:pt x="42" y="110"/>
                        <a:pt x="42" y="110"/>
                      </a:cubicBezTo>
                      <a:cubicBezTo>
                        <a:pt x="42" y="110"/>
                        <a:pt x="42" y="110"/>
                        <a:pt x="42" y="110"/>
                      </a:cubicBezTo>
                      <a:cubicBezTo>
                        <a:pt x="42" y="110"/>
                        <a:pt x="42" y="110"/>
                        <a:pt x="42" y="110"/>
                      </a:cubicBezTo>
                      <a:cubicBezTo>
                        <a:pt x="41" y="109"/>
                        <a:pt x="41" y="109"/>
                        <a:pt x="41" y="109"/>
                      </a:cubicBezTo>
                      <a:cubicBezTo>
                        <a:pt x="41" y="109"/>
                        <a:pt x="41" y="109"/>
                        <a:pt x="41" y="109"/>
                      </a:cubicBezTo>
                      <a:cubicBezTo>
                        <a:pt x="41" y="108"/>
                        <a:pt x="41" y="108"/>
                        <a:pt x="41" y="108"/>
                      </a:cubicBezTo>
                      <a:cubicBezTo>
                        <a:pt x="42" y="107"/>
                        <a:pt x="42" y="107"/>
                        <a:pt x="42" y="107"/>
                      </a:cubicBezTo>
                      <a:cubicBezTo>
                        <a:pt x="42" y="106"/>
                        <a:pt x="42" y="106"/>
                        <a:pt x="42" y="106"/>
                      </a:cubicBezTo>
                      <a:cubicBezTo>
                        <a:pt x="42" y="106"/>
                        <a:pt x="42" y="106"/>
                        <a:pt x="42" y="106"/>
                      </a:cubicBezTo>
                      <a:cubicBezTo>
                        <a:pt x="43" y="106"/>
                        <a:pt x="43" y="106"/>
                        <a:pt x="43" y="106"/>
                      </a:cubicBezTo>
                      <a:cubicBezTo>
                        <a:pt x="44" y="105"/>
                        <a:pt x="44" y="105"/>
                        <a:pt x="44" y="105"/>
                      </a:cubicBezTo>
                      <a:cubicBezTo>
                        <a:pt x="44" y="105"/>
                        <a:pt x="44" y="105"/>
                        <a:pt x="44" y="105"/>
                      </a:cubicBezTo>
                      <a:cubicBezTo>
                        <a:pt x="45" y="105"/>
                        <a:pt x="45" y="105"/>
                        <a:pt x="45" y="105"/>
                      </a:cubicBezTo>
                      <a:cubicBezTo>
                        <a:pt x="49" y="107"/>
                        <a:pt x="49" y="107"/>
                        <a:pt x="49" y="107"/>
                      </a:cubicBezTo>
                      <a:cubicBezTo>
                        <a:pt x="51" y="108"/>
                        <a:pt x="51" y="108"/>
                        <a:pt x="51" y="108"/>
                      </a:cubicBezTo>
                      <a:cubicBezTo>
                        <a:pt x="51" y="108"/>
                        <a:pt x="51" y="108"/>
                        <a:pt x="51" y="108"/>
                      </a:cubicBezTo>
                      <a:cubicBezTo>
                        <a:pt x="52" y="107"/>
                        <a:pt x="52" y="107"/>
                        <a:pt x="52" y="107"/>
                      </a:cubicBezTo>
                      <a:cubicBezTo>
                        <a:pt x="52" y="107"/>
                        <a:pt x="52" y="107"/>
                        <a:pt x="52" y="107"/>
                      </a:cubicBezTo>
                      <a:cubicBezTo>
                        <a:pt x="53" y="106"/>
                        <a:pt x="53" y="106"/>
                        <a:pt x="53" y="106"/>
                      </a:cubicBezTo>
                      <a:cubicBezTo>
                        <a:pt x="52" y="106"/>
                        <a:pt x="52" y="106"/>
                        <a:pt x="52" y="106"/>
                      </a:cubicBezTo>
                      <a:cubicBezTo>
                        <a:pt x="52" y="105"/>
                        <a:pt x="52" y="105"/>
                        <a:pt x="52" y="105"/>
                      </a:cubicBezTo>
                      <a:cubicBezTo>
                        <a:pt x="52" y="104"/>
                        <a:pt x="52" y="104"/>
                        <a:pt x="52" y="104"/>
                      </a:cubicBezTo>
                      <a:cubicBezTo>
                        <a:pt x="51" y="104"/>
                        <a:pt x="51" y="104"/>
                        <a:pt x="51" y="104"/>
                      </a:cubicBezTo>
                      <a:cubicBezTo>
                        <a:pt x="51" y="103"/>
                        <a:pt x="51" y="103"/>
                        <a:pt x="51" y="103"/>
                      </a:cubicBezTo>
                      <a:cubicBezTo>
                        <a:pt x="51" y="102"/>
                        <a:pt x="51" y="102"/>
                        <a:pt x="51" y="102"/>
                      </a:cubicBezTo>
                      <a:cubicBezTo>
                        <a:pt x="51" y="101"/>
                        <a:pt x="51" y="101"/>
                        <a:pt x="51" y="101"/>
                      </a:cubicBezTo>
                      <a:cubicBezTo>
                        <a:pt x="51" y="101"/>
                        <a:pt x="51" y="101"/>
                        <a:pt x="51" y="101"/>
                      </a:cubicBezTo>
                      <a:cubicBezTo>
                        <a:pt x="52" y="101"/>
                        <a:pt x="52" y="101"/>
                        <a:pt x="52" y="101"/>
                      </a:cubicBezTo>
                      <a:cubicBezTo>
                        <a:pt x="52" y="101"/>
                        <a:pt x="52" y="101"/>
                        <a:pt x="52" y="101"/>
                      </a:cubicBezTo>
                      <a:cubicBezTo>
                        <a:pt x="52" y="101"/>
                        <a:pt x="52" y="101"/>
                        <a:pt x="52" y="101"/>
                      </a:cubicBezTo>
                      <a:cubicBezTo>
                        <a:pt x="53" y="101"/>
                        <a:pt x="53" y="101"/>
                        <a:pt x="53" y="101"/>
                      </a:cubicBezTo>
                      <a:cubicBezTo>
                        <a:pt x="53" y="100"/>
                        <a:pt x="53" y="100"/>
                        <a:pt x="53" y="100"/>
                      </a:cubicBezTo>
                      <a:cubicBezTo>
                        <a:pt x="54" y="100"/>
                        <a:pt x="54" y="100"/>
                        <a:pt x="54" y="100"/>
                      </a:cubicBezTo>
                      <a:cubicBezTo>
                        <a:pt x="57" y="99"/>
                        <a:pt x="57" y="99"/>
                        <a:pt x="57" y="99"/>
                      </a:cubicBezTo>
                      <a:cubicBezTo>
                        <a:pt x="57" y="99"/>
                        <a:pt x="57" y="99"/>
                        <a:pt x="57" y="99"/>
                      </a:cubicBezTo>
                      <a:cubicBezTo>
                        <a:pt x="57" y="98"/>
                        <a:pt x="57" y="98"/>
                        <a:pt x="57" y="98"/>
                      </a:cubicBezTo>
                      <a:cubicBezTo>
                        <a:pt x="57" y="97"/>
                        <a:pt x="57" y="97"/>
                        <a:pt x="57" y="97"/>
                      </a:cubicBezTo>
                      <a:cubicBezTo>
                        <a:pt x="56" y="97"/>
                        <a:pt x="56" y="97"/>
                        <a:pt x="56" y="97"/>
                      </a:cubicBezTo>
                      <a:cubicBezTo>
                        <a:pt x="56" y="97"/>
                        <a:pt x="56" y="97"/>
                        <a:pt x="56" y="97"/>
                      </a:cubicBezTo>
                      <a:cubicBezTo>
                        <a:pt x="56" y="96"/>
                        <a:pt x="56" y="96"/>
                        <a:pt x="56" y="96"/>
                      </a:cubicBezTo>
                      <a:cubicBezTo>
                        <a:pt x="56" y="96"/>
                        <a:pt x="56" y="96"/>
                        <a:pt x="56" y="96"/>
                      </a:cubicBezTo>
                      <a:cubicBezTo>
                        <a:pt x="56" y="95"/>
                        <a:pt x="56" y="95"/>
                        <a:pt x="56" y="95"/>
                      </a:cubicBezTo>
                      <a:cubicBezTo>
                        <a:pt x="56" y="95"/>
                        <a:pt x="56" y="95"/>
                        <a:pt x="56" y="95"/>
                      </a:cubicBezTo>
                      <a:cubicBezTo>
                        <a:pt x="56" y="95"/>
                        <a:pt x="56" y="95"/>
                        <a:pt x="56" y="95"/>
                      </a:cubicBezTo>
                      <a:cubicBezTo>
                        <a:pt x="57" y="94"/>
                        <a:pt x="57" y="94"/>
                        <a:pt x="57" y="94"/>
                      </a:cubicBezTo>
                      <a:cubicBezTo>
                        <a:pt x="57" y="94"/>
                        <a:pt x="57" y="94"/>
                        <a:pt x="57" y="94"/>
                      </a:cubicBezTo>
                      <a:cubicBezTo>
                        <a:pt x="57" y="93"/>
                        <a:pt x="57" y="93"/>
                        <a:pt x="57" y="93"/>
                      </a:cubicBezTo>
                      <a:cubicBezTo>
                        <a:pt x="57" y="93"/>
                        <a:pt x="57" y="93"/>
                        <a:pt x="57" y="93"/>
                      </a:cubicBezTo>
                      <a:cubicBezTo>
                        <a:pt x="57" y="92"/>
                        <a:pt x="57" y="92"/>
                        <a:pt x="57" y="92"/>
                      </a:cubicBezTo>
                      <a:cubicBezTo>
                        <a:pt x="57" y="92"/>
                        <a:pt x="57" y="92"/>
                        <a:pt x="57"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7" y="92"/>
                        <a:pt x="57" y="92"/>
                        <a:pt x="57" y="92"/>
                      </a:cubicBezTo>
                      <a:cubicBezTo>
                        <a:pt x="57" y="92"/>
                        <a:pt x="57" y="92"/>
                        <a:pt x="57" y="92"/>
                      </a:cubicBezTo>
                      <a:cubicBezTo>
                        <a:pt x="57" y="92"/>
                        <a:pt x="57" y="92"/>
                        <a:pt x="57" y="92"/>
                      </a:cubicBezTo>
                      <a:cubicBezTo>
                        <a:pt x="57" y="92"/>
                        <a:pt x="57" y="92"/>
                        <a:pt x="57" y="92"/>
                      </a:cubicBezTo>
                      <a:cubicBezTo>
                        <a:pt x="56" y="91"/>
                        <a:pt x="56" y="91"/>
                        <a:pt x="56" y="91"/>
                      </a:cubicBezTo>
                      <a:cubicBezTo>
                        <a:pt x="56" y="91"/>
                        <a:pt x="56" y="91"/>
                        <a:pt x="56" y="91"/>
                      </a:cubicBezTo>
                      <a:cubicBezTo>
                        <a:pt x="57" y="91"/>
                        <a:pt x="57" y="91"/>
                        <a:pt x="57" y="91"/>
                      </a:cubicBezTo>
                      <a:cubicBezTo>
                        <a:pt x="57" y="91"/>
                        <a:pt x="57" y="91"/>
                        <a:pt x="57" y="91"/>
                      </a:cubicBezTo>
                      <a:cubicBezTo>
                        <a:pt x="57" y="91"/>
                        <a:pt x="57" y="91"/>
                        <a:pt x="57" y="91"/>
                      </a:cubicBezTo>
                      <a:cubicBezTo>
                        <a:pt x="57" y="91"/>
                        <a:pt x="57" y="91"/>
                        <a:pt x="57" y="91"/>
                      </a:cubicBezTo>
                      <a:cubicBezTo>
                        <a:pt x="57" y="90"/>
                        <a:pt x="57" y="90"/>
                        <a:pt x="57" y="90"/>
                      </a:cubicBezTo>
                      <a:cubicBezTo>
                        <a:pt x="57" y="90"/>
                        <a:pt x="57" y="90"/>
                        <a:pt x="57" y="90"/>
                      </a:cubicBezTo>
                      <a:cubicBezTo>
                        <a:pt x="57" y="90"/>
                        <a:pt x="57" y="90"/>
                        <a:pt x="57" y="90"/>
                      </a:cubicBezTo>
                      <a:cubicBezTo>
                        <a:pt x="57" y="89"/>
                        <a:pt x="57" y="89"/>
                        <a:pt x="57" y="89"/>
                      </a:cubicBezTo>
                      <a:cubicBezTo>
                        <a:pt x="57" y="89"/>
                        <a:pt x="57" y="89"/>
                        <a:pt x="57" y="89"/>
                      </a:cubicBezTo>
                      <a:cubicBezTo>
                        <a:pt x="57" y="89"/>
                        <a:pt x="57" y="89"/>
                        <a:pt x="57" y="89"/>
                      </a:cubicBezTo>
                      <a:cubicBezTo>
                        <a:pt x="57" y="89"/>
                        <a:pt x="57" y="89"/>
                        <a:pt x="57" y="89"/>
                      </a:cubicBezTo>
                      <a:cubicBezTo>
                        <a:pt x="57" y="89"/>
                        <a:pt x="57" y="89"/>
                        <a:pt x="57" y="89"/>
                      </a:cubicBezTo>
                      <a:cubicBezTo>
                        <a:pt x="57" y="88"/>
                        <a:pt x="57" y="88"/>
                        <a:pt x="57" y="88"/>
                      </a:cubicBezTo>
                      <a:cubicBezTo>
                        <a:pt x="57" y="88"/>
                        <a:pt x="57" y="88"/>
                        <a:pt x="57" y="88"/>
                      </a:cubicBezTo>
                      <a:cubicBezTo>
                        <a:pt x="57" y="88"/>
                        <a:pt x="57" y="88"/>
                        <a:pt x="57" y="88"/>
                      </a:cubicBezTo>
                      <a:cubicBezTo>
                        <a:pt x="57" y="88"/>
                        <a:pt x="57" y="88"/>
                        <a:pt x="57" y="88"/>
                      </a:cubicBezTo>
                      <a:cubicBezTo>
                        <a:pt x="57" y="87"/>
                        <a:pt x="57" y="87"/>
                        <a:pt x="57" y="87"/>
                      </a:cubicBezTo>
                      <a:cubicBezTo>
                        <a:pt x="57" y="87"/>
                        <a:pt x="57" y="87"/>
                        <a:pt x="57" y="87"/>
                      </a:cubicBezTo>
                      <a:cubicBezTo>
                        <a:pt x="58" y="87"/>
                        <a:pt x="58" y="87"/>
                        <a:pt x="58" y="87"/>
                      </a:cubicBezTo>
                      <a:cubicBezTo>
                        <a:pt x="58" y="87"/>
                        <a:pt x="58" y="87"/>
                        <a:pt x="58" y="87"/>
                      </a:cubicBezTo>
                      <a:cubicBezTo>
                        <a:pt x="58" y="87"/>
                        <a:pt x="58" y="87"/>
                        <a:pt x="58" y="87"/>
                      </a:cubicBezTo>
                      <a:cubicBezTo>
                        <a:pt x="57" y="87"/>
                        <a:pt x="57" y="87"/>
                        <a:pt x="57" y="87"/>
                      </a:cubicBezTo>
                      <a:cubicBezTo>
                        <a:pt x="57" y="87"/>
                        <a:pt x="57" y="87"/>
                        <a:pt x="57" y="87"/>
                      </a:cubicBezTo>
                      <a:cubicBezTo>
                        <a:pt x="57" y="86"/>
                        <a:pt x="57" y="86"/>
                        <a:pt x="57" y="86"/>
                      </a:cubicBezTo>
                      <a:cubicBezTo>
                        <a:pt x="57" y="86"/>
                        <a:pt x="57" y="86"/>
                        <a:pt x="57" y="86"/>
                      </a:cubicBezTo>
                      <a:cubicBezTo>
                        <a:pt x="58" y="86"/>
                        <a:pt x="58" y="86"/>
                        <a:pt x="58" y="86"/>
                      </a:cubicBezTo>
                      <a:cubicBezTo>
                        <a:pt x="58" y="86"/>
                        <a:pt x="58" y="86"/>
                        <a:pt x="58" y="86"/>
                      </a:cubicBezTo>
                      <a:cubicBezTo>
                        <a:pt x="58" y="86"/>
                        <a:pt x="58" y="86"/>
                        <a:pt x="58" y="86"/>
                      </a:cubicBezTo>
                      <a:cubicBezTo>
                        <a:pt x="58" y="85"/>
                        <a:pt x="58" y="85"/>
                        <a:pt x="58" y="85"/>
                      </a:cubicBezTo>
                      <a:cubicBezTo>
                        <a:pt x="58" y="85"/>
                        <a:pt x="58" y="85"/>
                        <a:pt x="58" y="85"/>
                      </a:cubicBezTo>
                      <a:cubicBezTo>
                        <a:pt x="58" y="85"/>
                        <a:pt x="58" y="85"/>
                        <a:pt x="58" y="85"/>
                      </a:cubicBezTo>
                      <a:cubicBezTo>
                        <a:pt x="57" y="85"/>
                        <a:pt x="57" y="85"/>
                        <a:pt x="57" y="85"/>
                      </a:cubicBezTo>
                      <a:cubicBezTo>
                        <a:pt x="57" y="85"/>
                        <a:pt x="57" y="85"/>
                        <a:pt x="57" y="85"/>
                      </a:cubicBezTo>
                      <a:cubicBezTo>
                        <a:pt x="57" y="85"/>
                        <a:pt x="57" y="85"/>
                        <a:pt x="57" y="85"/>
                      </a:cubicBezTo>
                      <a:cubicBezTo>
                        <a:pt x="57" y="85"/>
                        <a:pt x="57" y="85"/>
                        <a:pt x="57" y="85"/>
                      </a:cubicBezTo>
                      <a:cubicBezTo>
                        <a:pt x="57" y="84"/>
                        <a:pt x="57" y="84"/>
                        <a:pt x="57" y="84"/>
                      </a:cubicBezTo>
                      <a:cubicBezTo>
                        <a:pt x="57" y="84"/>
                        <a:pt x="57" y="84"/>
                        <a:pt x="57" y="84"/>
                      </a:cubicBezTo>
                      <a:cubicBezTo>
                        <a:pt x="57" y="84"/>
                        <a:pt x="57" y="84"/>
                        <a:pt x="57" y="84"/>
                      </a:cubicBezTo>
                      <a:cubicBezTo>
                        <a:pt x="57" y="84"/>
                        <a:pt x="57" y="84"/>
                        <a:pt x="57" y="84"/>
                      </a:cubicBezTo>
                      <a:cubicBezTo>
                        <a:pt x="57" y="84"/>
                        <a:pt x="57" y="84"/>
                        <a:pt x="57" y="84"/>
                      </a:cubicBezTo>
                      <a:cubicBezTo>
                        <a:pt x="57" y="83"/>
                        <a:pt x="57" y="83"/>
                        <a:pt x="57"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2"/>
                        <a:pt x="58" y="82"/>
                        <a:pt x="58" y="82"/>
                      </a:cubicBezTo>
                      <a:cubicBezTo>
                        <a:pt x="59" y="82"/>
                        <a:pt x="59" y="82"/>
                        <a:pt x="59" y="82"/>
                      </a:cubicBezTo>
                      <a:cubicBezTo>
                        <a:pt x="59" y="82"/>
                        <a:pt x="59" y="82"/>
                        <a:pt x="59" y="82"/>
                      </a:cubicBezTo>
                      <a:cubicBezTo>
                        <a:pt x="59" y="82"/>
                        <a:pt x="59" y="82"/>
                        <a:pt x="59" y="82"/>
                      </a:cubicBezTo>
                      <a:cubicBezTo>
                        <a:pt x="59" y="82"/>
                        <a:pt x="59" y="82"/>
                        <a:pt x="59" y="82"/>
                      </a:cubicBezTo>
                      <a:cubicBezTo>
                        <a:pt x="59" y="83"/>
                        <a:pt x="59" y="83"/>
                        <a:pt x="59" y="83"/>
                      </a:cubicBezTo>
                      <a:cubicBezTo>
                        <a:pt x="59" y="83"/>
                        <a:pt x="59" y="83"/>
                        <a:pt x="59" y="83"/>
                      </a:cubicBezTo>
                      <a:cubicBezTo>
                        <a:pt x="59" y="83"/>
                        <a:pt x="59" y="83"/>
                        <a:pt x="59" y="83"/>
                      </a:cubicBezTo>
                      <a:cubicBezTo>
                        <a:pt x="59" y="82"/>
                        <a:pt x="59" y="82"/>
                        <a:pt x="59" y="82"/>
                      </a:cubicBezTo>
                      <a:cubicBezTo>
                        <a:pt x="59" y="82"/>
                        <a:pt x="59" y="82"/>
                        <a:pt x="59" y="82"/>
                      </a:cubicBezTo>
                      <a:cubicBezTo>
                        <a:pt x="59" y="82"/>
                        <a:pt x="59" y="82"/>
                        <a:pt x="59" y="82"/>
                      </a:cubicBezTo>
                      <a:cubicBezTo>
                        <a:pt x="59" y="82"/>
                        <a:pt x="59" y="82"/>
                        <a:pt x="59" y="82"/>
                      </a:cubicBezTo>
                      <a:cubicBezTo>
                        <a:pt x="59" y="81"/>
                        <a:pt x="59" y="81"/>
                        <a:pt x="59" y="81"/>
                      </a:cubicBezTo>
                      <a:cubicBezTo>
                        <a:pt x="59" y="81"/>
                        <a:pt x="59" y="81"/>
                        <a:pt x="59" y="81"/>
                      </a:cubicBezTo>
                      <a:cubicBezTo>
                        <a:pt x="60" y="81"/>
                        <a:pt x="60" y="81"/>
                        <a:pt x="60" y="81"/>
                      </a:cubicBezTo>
                      <a:cubicBezTo>
                        <a:pt x="60" y="81"/>
                        <a:pt x="60" y="81"/>
                        <a:pt x="60" y="81"/>
                      </a:cubicBezTo>
                      <a:cubicBezTo>
                        <a:pt x="60" y="81"/>
                        <a:pt x="60" y="81"/>
                        <a:pt x="60" y="81"/>
                      </a:cubicBezTo>
                      <a:cubicBezTo>
                        <a:pt x="60" y="80"/>
                        <a:pt x="60" y="80"/>
                        <a:pt x="60" y="80"/>
                      </a:cubicBezTo>
                      <a:cubicBezTo>
                        <a:pt x="60" y="80"/>
                        <a:pt x="60" y="80"/>
                        <a:pt x="60" y="80"/>
                      </a:cubicBezTo>
                      <a:cubicBezTo>
                        <a:pt x="60" y="80"/>
                        <a:pt x="60" y="80"/>
                        <a:pt x="60" y="80"/>
                      </a:cubicBezTo>
                      <a:cubicBezTo>
                        <a:pt x="60" y="79"/>
                        <a:pt x="60" y="79"/>
                        <a:pt x="60" y="79"/>
                      </a:cubicBezTo>
                      <a:cubicBezTo>
                        <a:pt x="60" y="79"/>
                        <a:pt x="60" y="79"/>
                        <a:pt x="60" y="79"/>
                      </a:cubicBezTo>
                      <a:cubicBezTo>
                        <a:pt x="61" y="79"/>
                        <a:pt x="61" y="79"/>
                        <a:pt x="61" y="79"/>
                      </a:cubicBezTo>
                      <a:cubicBezTo>
                        <a:pt x="61" y="79"/>
                        <a:pt x="61" y="79"/>
                        <a:pt x="61" y="79"/>
                      </a:cubicBezTo>
                      <a:cubicBezTo>
                        <a:pt x="61" y="79"/>
                        <a:pt x="61" y="79"/>
                        <a:pt x="61" y="79"/>
                      </a:cubicBezTo>
                      <a:cubicBezTo>
                        <a:pt x="61" y="78"/>
                        <a:pt x="61" y="78"/>
                        <a:pt x="61" y="78"/>
                      </a:cubicBezTo>
                      <a:cubicBezTo>
                        <a:pt x="61" y="78"/>
                        <a:pt x="61" y="78"/>
                        <a:pt x="61" y="78"/>
                      </a:cubicBezTo>
                      <a:cubicBezTo>
                        <a:pt x="62" y="78"/>
                        <a:pt x="62" y="78"/>
                        <a:pt x="62" y="78"/>
                      </a:cubicBezTo>
                      <a:cubicBezTo>
                        <a:pt x="62" y="78"/>
                        <a:pt x="62" y="78"/>
                        <a:pt x="62" y="78"/>
                      </a:cubicBezTo>
                      <a:cubicBezTo>
                        <a:pt x="62" y="78"/>
                        <a:pt x="62" y="78"/>
                        <a:pt x="62" y="78"/>
                      </a:cubicBezTo>
                      <a:cubicBezTo>
                        <a:pt x="62" y="78"/>
                        <a:pt x="62" y="78"/>
                        <a:pt x="62" y="78"/>
                      </a:cubicBezTo>
                      <a:cubicBezTo>
                        <a:pt x="62" y="78"/>
                        <a:pt x="62" y="78"/>
                        <a:pt x="62" y="78"/>
                      </a:cubicBezTo>
                      <a:cubicBezTo>
                        <a:pt x="61" y="77"/>
                        <a:pt x="61" y="77"/>
                        <a:pt x="61" y="77"/>
                      </a:cubicBezTo>
                      <a:cubicBezTo>
                        <a:pt x="61" y="77"/>
                        <a:pt x="61" y="77"/>
                        <a:pt x="61" y="77"/>
                      </a:cubicBezTo>
                      <a:cubicBezTo>
                        <a:pt x="61" y="77"/>
                        <a:pt x="61" y="77"/>
                        <a:pt x="61" y="77"/>
                      </a:cubicBezTo>
                      <a:cubicBezTo>
                        <a:pt x="62" y="77"/>
                        <a:pt x="62" y="77"/>
                        <a:pt x="62" y="77"/>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5"/>
                        <a:pt x="62" y="75"/>
                        <a:pt x="62" y="75"/>
                      </a:cubicBezTo>
                      <a:cubicBezTo>
                        <a:pt x="62" y="75"/>
                        <a:pt x="62" y="75"/>
                        <a:pt x="62" y="75"/>
                      </a:cubicBezTo>
                      <a:cubicBezTo>
                        <a:pt x="62" y="75"/>
                        <a:pt x="62" y="75"/>
                        <a:pt x="62" y="75"/>
                      </a:cubicBezTo>
                      <a:cubicBezTo>
                        <a:pt x="63" y="75"/>
                        <a:pt x="63" y="75"/>
                        <a:pt x="63" y="75"/>
                      </a:cubicBezTo>
                      <a:cubicBezTo>
                        <a:pt x="63" y="75"/>
                        <a:pt x="63" y="75"/>
                        <a:pt x="63" y="75"/>
                      </a:cubicBezTo>
                      <a:cubicBezTo>
                        <a:pt x="63" y="75"/>
                        <a:pt x="63" y="75"/>
                        <a:pt x="63" y="75"/>
                      </a:cubicBezTo>
                      <a:cubicBezTo>
                        <a:pt x="63" y="74"/>
                        <a:pt x="63" y="74"/>
                        <a:pt x="63" y="74"/>
                      </a:cubicBezTo>
                      <a:cubicBezTo>
                        <a:pt x="63" y="73"/>
                        <a:pt x="63" y="73"/>
                        <a:pt x="63" y="73"/>
                      </a:cubicBezTo>
                      <a:lnTo>
                        <a:pt x="63" y="72"/>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6" name="Group 225">
                <a:extLst>
                  <a:ext uri="{FF2B5EF4-FFF2-40B4-BE49-F238E27FC236}">
                    <a16:creationId xmlns="" xmlns:a16="http://schemas.microsoft.com/office/drawing/2014/main" id="{7BE7D7F8-147E-4E1B-9D61-4F8AE580D08A}"/>
                  </a:ext>
                </a:extLst>
              </p:cNvPr>
              <p:cNvGrpSpPr>
                <a:grpSpLocks noChangeAspect="1"/>
              </p:cNvGrpSpPr>
              <p:nvPr/>
            </p:nvGrpSpPr>
            <p:grpSpPr>
              <a:xfrm>
                <a:off x="6247516" y="3354954"/>
                <a:ext cx="3284223" cy="2066626"/>
                <a:chOff x="4890006" y="3967058"/>
                <a:chExt cx="2616017" cy="1646151"/>
              </a:xfrm>
              <a:grpFill/>
            </p:grpSpPr>
            <p:sp>
              <p:nvSpPr>
                <p:cNvPr id="250" name="Freeform 332">
                  <a:extLst>
                    <a:ext uri="{FF2B5EF4-FFF2-40B4-BE49-F238E27FC236}">
                      <a16:creationId xmlns="" xmlns:a16="http://schemas.microsoft.com/office/drawing/2014/main" id="{5D429FAA-FB9A-43FB-9640-A1E5EBBC0356}"/>
                    </a:ext>
                  </a:extLst>
                </p:cNvPr>
                <p:cNvSpPr>
                  <a:spLocks/>
                </p:cNvSpPr>
                <p:nvPr/>
              </p:nvSpPr>
              <p:spPr bwMode="auto">
                <a:xfrm>
                  <a:off x="6871678" y="3967058"/>
                  <a:ext cx="366976" cy="361734"/>
                </a:xfrm>
                <a:custGeom>
                  <a:avLst/>
                  <a:gdLst>
                    <a:gd name="T0" fmla="*/ 69 w 70"/>
                    <a:gd name="T1" fmla="*/ 14 h 69"/>
                    <a:gd name="T2" fmla="*/ 68 w 70"/>
                    <a:gd name="T3" fmla="*/ 14 h 69"/>
                    <a:gd name="T4" fmla="*/ 67 w 70"/>
                    <a:gd name="T5" fmla="*/ 13 h 69"/>
                    <a:gd name="T6" fmla="*/ 61 w 70"/>
                    <a:gd name="T7" fmla="*/ 13 h 69"/>
                    <a:gd name="T8" fmla="*/ 59 w 70"/>
                    <a:gd name="T9" fmla="*/ 15 h 69"/>
                    <a:gd name="T10" fmla="*/ 55 w 70"/>
                    <a:gd name="T11" fmla="*/ 16 h 69"/>
                    <a:gd name="T12" fmla="*/ 54 w 70"/>
                    <a:gd name="T13" fmla="*/ 15 h 69"/>
                    <a:gd name="T14" fmla="*/ 54 w 70"/>
                    <a:gd name="T15" fmla="*/ 15 h 69"/>
                    <a:gd name="T16" fmla="*/ 53 w 70"/>
                    <a:gd name="T17" fmla="*/ 16 h 69"/>
                    <a:gd name="T18" fmla="*/ 51 w 70"/>
                    <a:gd name="T19" fmla="*/ 19 h 69"/>
                    <a:gd name="T20" fmla="*/ 49 w 70"/>
                    <a:gd name="T21" fmla="*/ 20 h 69"/>
                    <a:gd name="T22" fmla="*/ 46 w 70"/>
                    <a:gd name="T23" fmla="*/ 23 h 69"/>
                    <a:gd name="T24" fmla="*/ 24 w 70"/>
                    <a:gd name="T25" fmla="*/ 0 h 69"/>
                    <a:gd name="T26" fmla="*/ 24 w 70"/>
                    <a:gd name="T27" fmla="*/ 4 h 69"/>
                    <a:gd name="T28" fmla="*/ 24 w 70"/>
                    <a:gd name="T29" fmla="*/ 7 h 69"/>
                    <a:gd name="T30" fmla="*/ 23 w 70"/>
                    <a:gd name="T31" fmla="*/ 13 h 69"/>
                    <a:gd name="T32" fmla="*/ 23 w 70"/>
                    <a:gd name="T33" fmla="*/ 15 h 69"/>
                    <a:gd name="T34" fmla="*/ 22 w 70"/>
                    <a:gd name="T35" fmla="*/ 18 h 69"/>
                    <a:gd name="T36" fmla="*/ 19 w 70"/>
                    <a:gd name="T37" fmla="*/ 24 h 69"/>
                    <a:gd name="T38" fmla="*/ 15 w 70"/>
                    <a:gd name="T39" fmla="*/ 27 h 69"/>
                    <a:gd name="T40" fmla="*/ 12 w 70"/>
                    <a:gd name="T41" fmla="*/ 29 h 69"/>
                    <a:gd name="T42" fmla="*/ 10 w 70"/>
                    <a:gd name="T43" fmla="*/ 34 h 69"/>
                    <a:gd name="T44" fmla="*/ 11 w 70"/>
                    <a:gd name="T45" fmla="*/ 36 h 69"/>
                    <a:gd name="T46" fmla="*/ 9 w 70"/>
                    <a:gd name="T47" fmla="*/ 37 h 69"/>
                    <a:gd name="T48" fmla="*/ 7 w 70"/>
                    <a:gd name="T49" fmla="*/ 35 h 69"/>
                    <a:gd name="T50" fmla="*/ 5 w 70"/>
                    <a:gd name="T51" fmla="*/ 41 h 69"/>
                    <a:gd name="T52" fmla="*/ 5 w 70"/>
                    <a:gd name="T53" fmla="*/ 44 h 69"/>
                    <a:gd name="T54" fmla="*/ 0 w 70"/>
                    <a:gd name="T55" fmla="*/ 49 h 69"/>
                    <a:gd name="T56" fmla="*/ 1 w 70"/>
                    <a:gd name="T57" fmla="*/ 52 h 69"/>
                    <a:gd name="T58" fmla="*/ 0 w 70"/>
                    <a:gd name="T59" fmla="*/ 53 h 69"/>
                    <a:gd name="T60" fmla="*/ 4 w 70"/>
                    <a:gd name="T61" fmla="*/ 57 h 69"/>
                    <a:gd name="T62" fmla="*/ 5 w 70"/>
                    <a:gd name="T63" fmla="*/ 58 h 69"/>
                    <a:gd name="T64" fmla="*/ 7 w 70"/>
                    <a:gd name="T65" fmla="*/ 62 h 69"/>
                    <a:gd name="T66" fmla="*/ 10 w 70"/>
                    <a:gd name="T67" fmla="*/ 63 h 69"/>
                    <a:gd name="T68" fmla="*/ 13 w 70"/>
                    <a:gd name="T69" fmla="*/ 64 h 69"/>
                    <a:gd name="T70" fmla="*/ 13 w 70"/>
                    <a:gd name="T71" fmla="*/ 66 h 69"/>
                    <a:gd name="T72" fmla="*/ 14 w 70"/>
                    <a:gd name="T73" fmla="*/ 67 h 69"/>
                    <a:gd name="T74" fmla="*/ 16 w 70"/>
                    <a:gd name="T75" fmla="*/ 68 h 69"/>
                    <a:gd name="T76" fmla="*/ 20 w 70"/>
                    <a:gd name="T77" fmla="*/ 69 h 69"/>
                    <a:gd name="T78" fmla="*/ 22 w 70"/>
                    <a:gd name="T79" fmla="*/ 67 h 69"/>
                    <a:gd name="T80" fmla="*/ 25 w 70"/>
                    <a:gd name="T81" fmla="*/ 67 h 69"/>
                    <a:gd name="T82" fmla="*/ 29 w 70"/>
                    <a:gd name="T83" fmla="*/ 66 h 69"/>
                    <a:gd name="T84" fmla="*/ 30 w 70"/>
                    <a:gd name="T85" fmla="*/ 64 h 69"/>
                    <a:gd name="T86" fmla="*/ 31 w 70"/>
                    <a:gd name="T87" fmla="*/ 63 h 69"/>
                    <a:gd name="T88" fmla="*/ 35 w 70"/>
                    <a:gd name="T89" fmla="*/ 62 h 69"/>
                    <a:gd name="T90" fmla="*/ 36 w 70"/>
                    <a:gd name="T91" fmla="*/ 62 h 69"/>
                    <a:gd name="T92" fmla="*/ 38 w 70"/>
                    <a:gd name="T93" fmla="*/ 59 h 69"/>
                    <a:gd name="T94" fmla="*/ 39 w 70"/>
                    <a:gd name="T95" fmla="*/ 57 h 69"/>
                    <a:gd name="T96" fmla="*/ 39 w 70"/>
                    <a:gd name="T97" fmla="*/ 54 h 69"/>
                    <a:gd name="T98" fmla="*/ 43 w 70"/>
                    <a:gd name="T99" fmla="*/ 44 h 69"/>
                    <a:gd name="T100" fmla="*/ 43 w 70"/>
                    <a:gd name="T101" fmla="*/ 42 h 69"/>
                    <a:gd name="T102" fmla="*/ 44 w 70"/>
                    <a:gd name="T103" fmla="*/ 39 h 69"/>
                    <a:gd name="T104" fmla="*/ 46 w 70"/>
                    <a:gd name="T105" fmla="*/ 38 h 69"/>
                    <a:gd name="T106" fmla="*/ 51 w 70"/>
                    <a:gd name="T107" fmla="*/ 39 h 69"/>
                    <a:gd name="T108" fmla="*/ 52 w 70"/>
                    <a:gd name="T109" fmla="*/ 35 h 69"/>
                    <a:gd name="T110" fmla="*/ 53 w 70"/>
                    <a:gd name="T111" fmla="*/ 32 h 69"/>
                    <a:gd name="T112" fmla="*/ 57 w 70"/>
                    <a:gd name="T113" fmla="*/ 28 h 69"/>
                    <a:gd name="T114" fmla="*/ 58 w 70"/>
                    <a:gd name="T115" fmla="*/ 27 h 69"/>
                    <a:gd name="T116" fmla="*/ 60 w 70"/>
                    <a:gd name="T117" fmla="*/ 25 h 69"/>
                    <a:gd name="T118" fmla="*/ 61 w 70"/>
                    <a:gd name="T119" fmla="*/ 21 h 69"/>
                    <a:gd name="T120" fmla="*/ 61 w 70"/>
                    <a:gd name="T121"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 h="69">
                      <a:moveTo>
                        <a:pt x="70" y="17"/>
                      </a:moveTo>
                      <a:cubicBezTo>
                        <a:pt x="70" y="17"/>
                        <a:pt x="70" y="17"/>
                        <a:pt x="70" y="17"/>
                      </a:cubicBezTo>
                      <a:cubicBezTo>
                        <a:pt x="70" y="17"/>
                        <a:pt x="70" y="17"/>
                        <a:pt x="70" y="17"/>
                      </a:cubicBezTo>
                      <a:cubicBezTo>
                        <a:pt x="70" y="16"/>
                        <a:pt x="70" y="16"/>
                        <a:pt x="70" y="16"/>
                      </a:cubicBezTo>
                      <a:cubicBezTo>
                        <a:pt x="70" y="16"/>
                        <a:pt x="70" y="16"/>
                        <a:pt x="70" y="16"/>
                      </a:cubicBezTo>
                      <a:cubicBezTo>
                        <a:pt x="70" y="16"/>
                        <a:pt x="70" y="16"/>
                        <a:pt x="70" y="16"/>
                      </a:cubicBezTo>
                      <a:cubicBezTo>
                        <a:pt x="69" y="16"/>
                        <a:pt x="69" y="16"/>
                        <a:pt x="69" y="16"/>
                      </a:cubicBezTo>
                      <a:cubicBezTo>
                        <a:pt x="69" y="15"/>
                        <a:pt x="69" y="15"/>
                        <a:pt x="69" y="15"/>
                      </a:cubicBezTo>
                      <a:cubicBezTo>
                        <a:pt x="69" y="15"/>
                        <a:pt x="69" y="15"/>
                        <a:pt x="69" y="15"/>
                      </a:cubicBezTo>
                      <a:cubicBezTo>
                        <a:pt x="69" y="15"/>
                        <a:pt x="69" y="15"/>
                        <a:pt x="69" y="15"/>
                      </a:cubicBezTo>
                      <a:cubicBezTo>
                        <a:pt x="69" y="15"/>
                        <a:pt x="69" y="15"/>
                        <a:pt x="69" y="15"/>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7" y="14"/>
                        <a:pt x="67" y="14"/>
                        <a:pt x="67" y="14"/>
                      </a:cubicBezTo>
                      <a:cubicBezTo>
                        <a:pt x="67" y="13"/>
                        <a:pt x="67" y="13"/>
                        <a:pt x="67" y="13"/>
                      </a:cubicBezTo>
                      <a:cubicBezTo>
                        <a:pt x="68" y="13"/>
                        <a:pt x="68" y="13"/>
                        <a:pt x="68" y="13"/>
                      </a:cubicBezTo>
                      <a:cubicBezTo>
                        <a:pt x="68" y="13"/>
                        <a:pt x="68" y="13"/>
                        <a:pt x="68" y="13"/>
                      </a:cubicBezTo>
                      <a:cubicBezTo>
                        <a:pt x="68" y="13"/>
                        <a:pt x="68" y="13"/>
                        <a:pt x="68" y="13"/>
                      </a:cubicBezTo>
                      <a:cubicBezTo>
                        <a:pt x="68" y="12"/>
                        <a:pt x="68" y="12"/>
                        <a:pt x="68" y="12"/>
                      </a:cubicBezTo>
                      <a:cubicBezTo>
                        <a:pt x="67" y="12"/>
                        <a:pt x="67" y="12"/>
                        <a:pt x="67" y="12"/>
                      </a:cubicBezTo>
                      <a:cubicBezTo>
                        <a:pt x="67" y="12"/>
                        <a:pt x="67" y="12"/>
                        <a:pt x="67" y="12"/>
                      </a:cubicBezTo>
                      <a:cubicBezTo>
                        <a:pt x="67" y="12"/>
                        <a:pt x="67" y="12"/>
                        <a:pt x="67" y="12"/>
                      </a:cubicBezTo>
                      <a:cubicBezTo>
                        <a:pt x="67" y="13"/>
                        <a:pt x="67" y="13"/>
                        <a:pt x="67" y="13"/>
                      </a:cubicBezTo>
                      <a:cubicBezTo>
                        <a:pt x="67" y="13"/>
                        <a:pt x="67" y="13"/>
                        <a:pt x="67" y="13"/>
                      </a:cubicBezTo>
                      <a:cubicBezTo>
                        <a:pt x="67" y="13"/>
                        <a:pt x="67" y="13"/>
                        <a:pt x="67" y="13"/>
                      </a:cubicBezTo>
                      <a:cubicBezTo>
                        <a:pt x="66" y="13"/>
                        <a:pt x="66" y="13"/>
                        <a:pt x="66" y="13"/>
                      </a:cubicBezTo>
                      <a:cubicBezTo>
                        <a:pt x="66" y="13"/>
                        <a:pt x="66" y="13"/>
                        <a:pt x="66" y="13"/>
                      </a:cubicBezTo>
                      <a:cubicBezTo>
                        <a:pt x="66" y="13"/>
                        <a:pt x="66" y="13"/>
                        <a:pt x="66" y="13"/>
                      </a:cubicBezTo>
                      <a:cubicBezTo>
                        <a:pt x="66" y="13"/>
                        <a:pt x="66" y="13"/>
                        <a:pt x="66" y="13"/>
                      </a:cubicBezTo>
                      <a:cubicBezTo>
                        <a:pt x="65" y="13"/>
                        <a:pt x="65" y="13"/>
                        <a:pt x="65" y="13"/>
                      </a:cubicBezTo>
                      <a:cubicBezTo>
                        <a:pt x="64" y="12"/>
                        <a:pt x="64" y="12"/>
                        <a:pt x="64" y="12"/>
                      </a:cubicBezTo>
                      <a:cubicBezTo>
                        <a:pt x="63" y="11"/>
                        <a:pt x="63" y="11"/>
                        <a:pt x="63" y="11"/>
                      </a:cubicBezTo>
                      <a:cubicBezTo>
                        <a:pt x="62" y="12"/>
                        <a:pt x="62" y="12"/>
                        <a:pt x="62" y="12"/>
                      </a:cubicBezTo>
                      <a:cubicBezTo>
                        <a:pt x="62" y="12"/>
                        <a:pt x="62" y="12"/>
                        <a:pt x="62" y="12"/>
                      </a:cubicBezTo>
                      <a:cubicBezTo>
                        <a:pt x="62" y="12"/>
                        <a:pt x="62" y="12"/>
                        <a:pt x="62" y="12"/>
                      </a:cubicBezTo>
                      <a:cubicBezTo>
                        <a:pt x="62" y="12"/>
                        <a:pt x="62" y="12"/>
                        <a:pt x="62" y="12"/>
                      </a:cubicBezTo>
                      <a:cubicBezTo>
                        <a:pt x="62" y="13"/>
                        <a:pt x="62" y="13"/>
                        <a:pt x="62" y="13"/>
                      </a:cubicBezTo>
                      <a:cubicBezTo>
                        <a:pt x="61" y="13"/>
                        <a:pt x="61" y="13"/>
                        <a:pt x="61" y="13"/>
                      </a:cubicBezTo>
                      <a:cubicBezTo>
                        <a:pt x="61" y="13"/>
                        <a:pt x="61" y="13"/>
                        <a:pt x="61" y="13"/>
                      </a:cubicBezTo>
                      <a:cubicBezTo>
                        <a:pt x="61" y="13"/>
                        <a:pt x="61" y="13"/>
                        <a:pt x="61" y="13"/>
                      </a:cubicBezTo>
                      <a:cubicBezTo>
                        <a:pt x="61" y="13"/>
                        <a:pt x="61" y="13"/>
                        <a:pt x="61" y="13"/>
                      </a:cubicBezTo>
                      <a:cubicBezTo>
                        <a:pt x="60" y="13"/>
                        <a:pt x="60" y="13"/>
                        <a:pt x="60" y="13"/>
                      </a:cubicBezTo>
                      <a:cubicBezTo>
                        <a:pt x="60" y="13"/>
                        <a:pt x="60" y="13"/>
                        <a:pt x="60" y="13"/>
                      </a:cubicBezTo>
                      <a:cubicBezTo>
                        <a:pt x="60" y="14"/>
                        <a:pt x="60" y="14"/>
                        <a:pt x="60" y="14"/>
                      </a:cubicBezTo>
                      <a:cubicBezTo>
                        <a:pt x="59" y="14"/>
                        <a:pt x="59" y="14"/>
                        <a:pt x="59" y="14"/>
                      </a:cubicBezTo>
                      <a:cubicBezTo>
                        <a:pt x="59" y="14"/>
                        <a:pt x="59" y="14"/>
                        <a:pt x="59" y="14"/>
                      </a:cubicBezTo>
                      <a:cubicBezTo>
                        <a:pt x="59" y="14"/>
                        <a:pt x="59" y="14"/>
                        <a:pt x="59" y="14"/>
                      </a:cubicBezTo>
                      <a:cubicBezTo>
                        <a:pt x="59" y="14"/>
                        <a:pt x="59" y="14"/>
                        <a:pt x="59" y="14"/>
                      </a:cubicBezTo>
                      <a:cubicBezTo>
                        <a:pt x="59" y="14"/>
                        <a:pt x="59" y="14"/>
                        <a:pt x="59" y="14"/>
                      </a:cubicBezTo>
                      <a:cubicBezTo>
                        <a:pt x="59" y="14"/>
                        <a:pt x="59" y="14"/>
                        <a:pt x="59" y="14"/>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6"/>
                        <a:pt x="59" y="16"/>
                        <a:pt x="59" y="16"/>
                      </a:cubicBezTo>
                      <a:cubicBezTo>
                        <a:pt x="58" y="16"/>
                        <a:pt x="58" y="16"/>
                        <a:pt x="58" y="16"/>
                      </a:cubicBezTo>
                      <a:cubicBezTo>
                        <a:pt x="57" y="16"/>
                        <a:pt x="57" y="16"/>
                        <a:pt x="57" y="16"/>
                      </a:cubicBezTo>
                      <a:cubicBezTo>
                        <a:pt x="57" y="16"/>
                        <a:pt x="57" y="16"/>
                        <a:pt x="57" y="16"/>
                      </a:cubicBezTo>
                      <a:cubicBezTo>
                        <a:pt x="56" y="16"/>
                        <a:pt x="56" y="16"/>
                        <a:pt x="56" y="16"/>
                      </a:cubicBezTo>
                      <a:cubicBezTo>
                        <a:pt x="55" y="16"/>
                        <a:pt x="55" y="16"/>
                        <a:pt x="55" y="16"/>
                      </a:cubicBezTo>
                      <a:cubicBezTo>
                        <a:pt x="55" y="16"/>
                        <a:pt x="55" y="16"/>
                        <a:pt x="55" y="16"/>
                      </a:cubicBezTo>
                      <a:cubicBezTo>
                        <a:pt x="55" y="16"/>
                        <a:pt x="55" y="16"/>
                        <a:pt x="55" y="16"/>
                      </a:cubicBezTo>
                      <a:cubicBezTo>
                        <a:pt x="55" y="16"/>
                        <a:pt x="55" y="16"/>
                        <a:pt x="55" y="16"/>
                      </a:cubicBezTo>
                      <a:cubicBezTo>
                        <a:pt x="54" y="16"/>
                        <a:pt x="54" y="16"/>
                        <a:pt x="54" y="16"/>
                      </a:cubicBezTo>
                      <a:cubicBezTo>
                        <a:pt x="54" y="16"/>
                        <a:pt x="54" y="16"/>
                        <a:pt x="54" y="16"/>
                      </a:cubicBezTo>
                      <a:cubicBezTo>
                        <a:pt x="54" y="16"/>
                        <a:pt x="54" y="16"/>
                        <a:pt x="54" y="16"/>
                      </a:cubicBezTo>
                      <a:cubicBezTo>
                        <a:pt x="54" y="16"/>
                        <a:pt x="54" y="16"/>
                        <a:pt x="54" y="16"/>
                      </a:cubicBezTo>
                      <a:cubicBezTo>
                        <a:pt x="54" y="16"/>
                        <a:pt x="54" y="16"/>
                        <a:pt x="54" y="16"/>
                      </a:cubicBezTo>
                      <a:cubicBezTo>
                        <a:pt x="54" y="16"/>
                        <a:pt x="54" y="16"/>
                        <a:pt x="54" y="16"/>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7"/>
                        <a:pt x="53" y="17"/>
                        <a:pt x="53" y="17"/>
                      </a:cubicBezTo>
                      <a:cubicBezTo>
                        <a:pt x="53" y="17"/>
                        <a:pt x="53" y="17"/>
                        <a:pt x="53" y="17"/>
                      </a:cubicBezTo>
                      <a:cubicBezTo>
                        <a:pt x="53" y="17"/>
                        <a:pt x="53" y="17"/>
                        <a:pt x="53" y="17"/>
                      </a:cubicBezTo>
                      <a:cubicBezTo>
                        <a:pt x="52" y="18"/>
                        <a:pt x="52" y="18"/>
                        <a:pt x="52" y="18"/>
                      </a:cubicBezTo>
                      <a:cubicBezTo>
                        <a:pt x="52" y="19"/>
                        <a:pt x="52" y="19"/>
                        <a:pt x="52" y="19"/>
                      </a:cubicBezTo>
                      <a:cubicBezTo>
                        <a:pt x="52" y="19"/>
                        <a:pt x="52" y="19"/>
                        <a:pt x="52" y="19"/>
                      </a:cubicBezTo>
                      <a:cubicBezTo>
                        <a:pt x="52" y="19"/>
                        <a:pt x="52" y="19"/>
                        <a:pt x="52"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0" y="18"/>
                        <a:pt x="50" y="18"/>
                        <a:pt x="50" y="18"/>
                      </a:cubicBezTo>
                      <a:cubicBezTo>
                        <a:pt x="50" y="18"/>
                        <a:pt x="50" y="18"/>
                        <a:pt x="50" y="18"/>
                      </a:cubicBezTo>
                      <a:cubicBezTo>
                        <a:pt x="50" y="18"/>
                        <a:pt x="50" y="18"/>
                        <a:pt x="50" y="18"/>
                      </a:cubicBezTo>
                      <a:cubicBezTo>
                        <a:pt x="50" y="18"/>
                        <a:pt x="50" y="18"/>
                        <a:pt x="50" y="18"/>
                      </a:cubicBezTo>
                      <a:cubicBezTo>
                        <a:pt x="49" y="19"/>
                        <a:pt x="49" y="19"/>
                        <a:pt x="49" y="19"/>
                      </a:cubicBezTo>
                      <a:cubicBezTo>
                        <a:pt x="49" y="19"/>
                        <a:pt x="49" y="19"/>
                        <a:pt x="49" y="19"/>
                      </a:cubicBezTo>
                      <a:cubicBezTo>
                        <a:pt x="49" y="19"/>
                        <a:pt x="49" y="19"/>
                        <a:pt x="49" y="19"/>
                      </a:cubicBezTo>
                      <a:cubicBezTo>
                        <a:pt x="49" y="19"/>
                        <a:pt x="49" y="19"/>
                        <a:pt x="49" y="19"/>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1"/>
                        <a:pt x="49" y="21"/>
                        <a:pt x="49" y="21"/>
                      </a:cubicBezTo>
                      <a:cubicBezTo>
                        <a:pt x="49" y="21"/>
                        <a:pt x="49" y="21"/>
                        <a:pt x="49" y="21"/>
                      </a:cubicBezTo>
                      <a:cubicBezTo>
                        <a:pt x="48" y="21"/>
                        <a:pt x="48" y="21"/>
                        <a:pt x="48" y="21"/>
                      </a:cubicBezTo>
                      <a:cubicBezTo>
                        <a:pt x="48" y="22"/>
                        <a:pt x="48" y="22"/>
                        <a:pt x="48" y="22"/>
                      </a:cubicBezTo>
                      <a:cubicBezTo>
                        <a:pt x="47" y="22"/>
                        <a:pt x="47" y="22"/>
                        <a:pt x="47" y="22"/>
                      </a:cubicBezTo>
                      <a:cubicBezTo>
                        <a:pt x="47" y="22"/>
                        <a:pt x="47" y="22"/>
                        <a:pt x="47" y="22"/>
                      </a:cubicBezTo>
                      <a:cubicBezTo>
                        <a:pt x="47" y="22"/>
                        <a:pt x="47" y="22"/>
                        <a:pt x="47" y="22"/>
                      </a:cubicBezTo>
                      <a:cubicBezTo>
                        <a:pt x="47" y="23"/>
                        <a:pt x="47" y="23"/>
                        <a:pt x="47" y="23"/>
                      </a:cubicBezTo>
                      <a:cubicBezTo>
                        <a:pt x="47" y="23"/>
                        <a:pt x="47" y="23"/>
                        <a:pt x="47" y="23"/>
                      </a:cubicBezTo>
                      <a:cubicBezTo>
                        <a:pt x="47" y="23"/>
                        <a:pt x="47" y="23"/>
                        <a:pt x="47" y="23"/>
                      </a:cubicBezTo>
                      <a:cubicBezTo>
                        <a:pt x="46" y="23"/>
                        <a:pt x="46" y="23"/>
                        <a:pt x="46" y="23"/>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3" y="15"/>
                        <a:pt x="43" y="15"/>
                        <a:pt x="43" y="15"/>
                      </a:cubicBezTo>
                      <a:cubicBezTo>
                        <a:pt x="38" y="16"/>
                        <a:pt x="33" y="17"/>
                        <a:pt x="27" y="18"/>
                      </a:cubicBezTo>
                      <a:cubicBezTo>
                        <a:pt x="26" y="12"/>
                        <a:pt x="25" y="6"/>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1"/>
                        <a:pt x="23" y="1"/>
                        <a:pt x="23" y="1"/>
                      </a:cubicBezTo>
                      <a:cubicBezTo>
                        <a:pt x="23" y="0"/>
                        <a:pt x="23" y="0"/>
                        <a:pt x="23" y="0"/>
                      </a:cubicBezTo>
                      <a:cubicBezTo>
                        <a:pt x="23" y="1"/>
                        <a:pt x="23" y="1"/>
                        <a:pt x="23" y="1"/>
                      </a:cubicBezTo>
                      <a:cubicBezTo>
                        <a:pt x="22" y="1"/>
                        <a:pt x="22" y="1"/>
                        <a:pt x="22" y="1"/>
                      </a:cubicBezTo>
                      <a:cubicBezTo>
                        <a:pt x="22" y="1"/>
                        <a:pt x="22" y="1"/>
                        <a:pt x="22" y="1"/>
                      </a:cubicBezTo>
                      <a:cubicBezTo>
                        <a:pt x="22" y="1"/>
                        <a:pt x="22" y="1"/>
                        <a:pt x="22" y="1"/>
                      </a:cubicBezTo>
                      <a:cubicBezTo>
                        <a:pt x="22" y="2"/>
                        <a:pt x="22" y="2"/>
                        <a:pt x="22" y="2"/>
                      </a:cubicBezTo>
                      <a:cubicBezTo>
                        <a:pt x="23" y="2"/>
                        <a:pt x="23" y="2"/>
                        <a:pt x="23" y="2"/>
                      </a:cubicBezTo>
                      <a:cubicBezTo>
                        <a:pt x="23" y="3"/>
                        <a:pt x="23" y="3"/>
                        <a:pt x="23" y="3"/>
                      </a:cubicBezTo>
                      <a:cubicBezTo>
                        <a:pt x="23" y="3"/>
                        <a:pt x="23" y="3"/>
                        <a:pt x="23" y="3"/>
                      </a:cubicBezTo>
                      <a:cubicBezTo>
                        <a:pt x="24" y="4"/>
                        <a:pt x="24" y="4"/>
                        <a:pt x="24" y="4"/>
                      </a:cubicBezTo>
                      <a:cubicBezTo>
                        <a:pt x="24" y="4"/>
                        <a:pt x="24" y="4"/>
                        <a:pt x="24" y="4"/>
                      </a:cubicBezTo>
                      <a:cubicBezTo>
                        <a:pt x="23" y="5"/>
                        <a:pt x="23" y="5"/>
                        <a:pt x="23" y="5"/>
                      </a:cubicBezTo>
                      <a:cubicBezTo>
                        <a:pt x="23" y="5"/>
                        <a:pt x="23" y="5"/>
                        <a:pt x="23" y="5"/>
                      </a:cubicBezTo>
                      <a:cubicBezTo>
                        <a:pt x="23" y="5"/>
                        <a:pt x="23" y="5"/>
                        <a:pt x="23" y="5"/>
                      </a:cubicBezTo>
                      <a:cubicBezTo>
                        <a:pt x="24" y="5"/>
                        <a:pt x="24" y="5"/>
                        <a:pt x="24" y="5"/>
                      </a:cubicBezTo>
                      <a:cubicBezTo>
                        <a:pt x="24" y="5"/>
                        <a:pt x="24" y="5"/>
                        <a:pt x="24" y="5"/>
                      </a:cubicBezTo>
                      <a:cubicBezTo>
                        <a:pt x="24" y="5"/>
                        <a:pt x="24" y="5"/>
                        <a:pt x="24" y="5"/>
                      </a:cubicBezTo>
                      <a:cubicBezTo>
                        <a:pt x="24" y="5"/>
                        <a:pt x="24" y="5"/>
                        <a:pt x="24" y="5"/>
                      </a:cubicBezTo>
                      <a:cubicBezTo>
                        <a:pt x="24" y="6"/>
                        <a:pt x="24" y="6"/>
                        <a:pt x="24" y="6"/>
                      </a:cubicBezTo>
                      <a:cubicBezTo>
                        <a:pt x="24" y="6"/>
                        <a:pt x="24" y="6"/>
                        <a:pt x="24" y="6"/>
                      </a:cubicBezTo>
                      <a:cubicBezTo>
                        <a:pt x="24" y="6"/>
                        <a:pt x="24" y="6"/>
                        <a:pt x="24" y="6"/>
                      </a:cubicBezTo>
                      <a:cubicBezTo>
                        <a:pt x="24" y="6"/>
                        <a:pt x="24" y="6"/>
                        <a:pt x="24" y="6"/>
                      </a:cubicBezTo>
                      <a:cubicBezTo>
                        <a:pt x="24" y="7"/>
                        <a:pt x="24" y="7"/>
                        <a:pt x="24" y="7"/>
                      </a:cubicBezTo>
                      <a:cubicBezTo>
                        <a:pt x="24" y="7"/>
                        <a:pt x="24" y="7"/>
                        <a:pt x="24" y="7"/>
                      </a:cubicBezTo>
                      <a:cubicBezTo>
                        <a:pt x="24" y="7"/>
                        <a:pt x="24" y="7"/>
                        <a:pt x="24" y="7"/>
                      </a:cubicBezTo>
                      <a:cubicBezTo>
                        <a:pt x="24" y="8"/>
                        <a:pt x="24" y="8"/>
                        <a:pt x="24" y="8"/>
                      </a:cubicBezTo>
                      <a:cubicBezTo>
                        <a:pt x="23" y="8"/>
                        <a:pt x="23" y="8"/>
                        <a:pt x="23" y="8"/>
                      </a:cubicBezTo>
                      <a:cubicBezTo>
                        <a:pt x="23" y="9"/>
                        <a:pt x="23" y="9"/>
                        <a:pt x="23" y="9"/>
                      </a:cubicBezTo>
                      <a:cubicBezTo>
                        <a:pt x="23" y="9"/>
                        <a:pt x="23" y="9"/>
                        <a:pt x="23" y="9"/>
                      </a:cubicBezTo>
                      <a:cubicBezTo>
                        <a:pt x="23" y="10"/>
                        <a:pt x="23" y="10"/>
                        <a:pt x="23" y="10"/>
                      </a:cubicBezTo>
                      <a:cubicBezTo>
                        <a:pt x="23" y="10"/>
                        <a:pt x="23" y="10"/>
                        <a:pt x="23" y="10"/>
                      </a:cubicBezTo>
                      <a:cubicBezTo>
                        <a:pt x="23" y="11"/>
                        <a:pt x="23" y="11"/>
                        <a:pt x="23" y="11"/>
                      </a:cubicBezTo>
                      <a:cubicBezTo>
                        <a:pt x="23" y="11"/>
                        <a:pt x="23" y="11"/>
                        <a:pt x="23" y="11"/>
                      </a:cubicBezTo>
                      <a:cubicBezTo>
                        <a:pt x="23" y="12"/>
                        <a:pt x="23" y="12"/>
                        <a:pt x="23" y="12"/>
                      </a:cubicBez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5"/>
                        <a:pt x="23" y="15"/>
                        <a:pt x="23" y="15"/>
                      </a:cubicBezTo>
                      <a:cubicBezTo>
                        <a:pt x="23" y="15"/>
                        <a:pt x="23" y="15"/>
                        <a:pt x="23" y="15"/>
                      </a:cubicBezTo>
                      <a:cubicBezTo>
                        <a:pt x="23" y="15"/>
                        <a:pt x="23" y="15"/>
                        <a:pt x="23" y="15"/>
                      </a:cubicBezTo>
                      <a:cubicBezTo>
                        <a:pt x="22" y="15"/>
                        <a:pt x="22" y="15"/>
                        <a:pt x="22" y="15"/>
                      </a:cubicBezTo>
                      <a:cubicBezTo>
                        <a:pt x="22" y="15"/>
                        <a:pt x="22" y="15"/>
                        <a:pt x="22" y="15"/>
                      </a:cubicBezTo>
                      <a:cubicBezTo>
                        <a:pt x="22" y="15"/>
                        <a:pt x="22" y="15"/>
                        <a:pt x="22" y="15"/>
                      </a:cubicBezTo>
                      <a:cubicBezTo>
                        <a:pt x="23" y="15"/>
                        <a:pt x="23" y="15"/>
                        <a:pt x="23" y="15"/>
                      </a:cubicBezTo>
                      <a:cubicBezTo>
                        <a:pt x="23" y="16"/>
                        <a:pt x="23" y="16"/>
                        <a:pt x="23" y="16"/>
                      </a:cubicBezTo>
                      <a:cubicBezTo>
                        <a:pt x="23" y="16"/>
                        <a:pt x="23" y="16"/>
                        <a:pt x="23" y="16"/>
                      </a:cubicBezTo>
                      <a:cubicBezTo>
                        <a:pt x="22" y="16"/>
                        <a:pt x="22" y="16"/>
                        <a:pt x="22" y="16"/>
                      </a:cubicBezTo>
                      <a:cubicBezTo>
                        <a:pt x="22" y="16"/>
                        <a:pt x="22" y="16"/>
                        <a:pt x="22" y="16"/>
                      </a:cubicBezTo>
                      <a:cubicBezTo>
                        <a:pt x="22" y="17"/>
                        <a:pt x="22" y="17"/>
                        <a:pt x="22" y="17"/>
                      </a:cubicBezTo>
                      <a:cubicBezTo>
                        <a:pt x="22" y="17"/>
                        <a:pt x="22" y="17"/>
                        <a:pt x="22" y="17"/>
                      </a:cubicBezTo>
                      <a:cubicBezTo>
                        <a:pt x="22" y="17"/>
                        <a:pt x="22" y="17"/>
                        <a:pt x="22" y="17"/>
                      </a:cubicBezTo>
                      <a:cubicBezTo>
                        <a:pt x="22" y="17"/>
                        <a:pt x="22" y="17"/>
                        <a:pt x="22" y="17"/>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3" y="19"/>
                        <a:pt x="23" y="19"/>
                        <a:pt x="23" y="19"/>
                      </a:cubicBezTo>
                      <a:cubicBezTo>
                        <a:pt x="23" y="19"/>
                        <a:pt x="23" y="19"/>
                        <a:pt x="23" y="19"/>
                      </a:cubicBezTo>
                      <a:cubicBezTo>
                        <a:pt x="22" y="19"/>
                        <a:pt x="22" y="19"/>
                        <a:pt x="22" y="19"/>
                      </a:cubicBezTo>
                      <a:cubicBezTo>
                        <a:pt x="22" y="19"/>
                        <a:pt x="22" y="19"/>
                        <a:pt x="22" y="19"/>
                      </a:cubicBezTo>
                      <a:cubicBezTo>
                        <a:pt x="22" y="20"/>
                        <a:pt x="22" y="20"/>
                        <a:pt x="22" y="20"/>
                      </a:cubicBezTo>
                      <a:cubicBezTo>
                        <a:pt x="22" y="20"/>
                        <a:pt x="22" y="20"/>
                        <a:pt x="22" y="20"/>
                      </a:cubicBezTo>
                      <a:cubicBezTo>
                        <a:pt x="22" y="20"/>
                        <a:pt x="22" y="20"/>
                        <a:pt x="22" y="20"/>
                      </a:cubicBezTo>
                      <a:cubicBezTo>
                        <a:pt x="22" y="20"/>
                        <a:pt x="22" y="20"/>
                        <a:pt x="22" y="20"/>
                      </a:cubicBezTo>
                      <a:cubicBezTo>
                        <a:pt x="22" y="21"/>
                        <a:pt x="22" y="21"/>
                        <a:pt x="22" y="21"/>
                      </a:cubicBezTo>
                      <a:cubicBezTo>
                        <a:pt x="21" y="21"/>
                        <a:pt x="21" y="21"/>
                        <a:pt x="21" y="21"/>
                      </a:cubicBezTo>
                      <a:cubicBezTo>
                        <a:pt x="20" y="23"/>
                        <a:pt x="20" y="23"/>
                        <a:pt x="20" y="23"/>
                      </a:cubicBezTo>
                      <a:cubicBezTo>
                        <a:pt x="20" y="24"/>
                        <a:pt x="20" y="24"/>
                        <a:pt x="20" y="24"/>
                      </a:cubicBezTo>
                      <a:cubicBezTo>
                        <a:pt x="19" y="24"/>
                        <a:pt x="19" y="24"/>
                        <a:pt x="19" y="24"/>
                      </a:cubicBezTo>
                      <a:cubicBezTo>
                        <a:pt x="19" y="25"/>
                        <a:pt x="19" y="25"/>
                        <a:pt x="19" y="25"/>
                      </a:cubicBezTo>
                      <a:cubicBezTo>
                        <a:pt x="19" y="25"/>
                        <a:pt x="19" y="25"/>
                        <a:pt x="19" y="25"/>
                      </a:cubicBezTo>
                      <a:cubicBezTo>
                        <a:pt x="18" y="25"/>
                        <a:pt x="18" y="25"/>
                        <a:pt x="18" y="25"/>
                      </a:cubicBezTo>
                      <a:cubicBezTo>
                        <a:pt x="18" y="26"/>
                        <a:pt x="18" y="26"/>
                        <a:pt x="18" y="26"/>
                      </a:cubicBezTo>
                      <a:cubicBezTo>
                        <a:pt x="18" y="26"/>
                        <a:pt x="18" y="26"/>
                        <a:pt x="18" y="26"/>
                      </a:cubicBezTo>
                      <a:cubicBezTo>
                        <a:pt x="18" y="26"/>
                        <a:pt x="18" y="26"/>
                        <a:pt x="18" y="26"/>
                      </a:cubicBezTo>
                      <a:cubicBezTo>
                        <a:pt x="17" y="26"/>
                        <a:pt x="17" y="26"/>
                        <a:pt x="17" y="26"/>
                      </a:cubicBezTo>
                      <a:cubicBezTo>
                        <a:pt x="17" y="26"/>
                        <a:pt x="17" y="26"/>
                        <a:pt x="17" y="26"/>
                      </a:cubicBezTo>
                      <a:cubicBezTo>
                        <a:pt x="17" y="27"/>
                        <a:pt x="17" y="27"/>
                        <a:pt x="17" y="27"/>
                      </a:cubicBezTo>
                      <a:cubicBezTo>
                        <a:pt x="16" y="27"/>
                        <a:pt x="16" y="27"/>
                        <a:pt x="16" y="27"/>
                      </a:cubicBezTo>
                      <a:cubicBezTo>
                        <a:pt x="16" y="27"/>
                        <a:pt x="16" y="27"/>
                        <a:pt x="16" y="27"/>
                      </a:cubicBezTo>
                      <a:cubicBezTo>
                        <a:pt x="15" y="27"/>
                        <a:pt x="15" y="27"/>
                        <a:pt x="15" y="27"/>
                      </a:cubicBezTo>
                      <a:cubicBezTo>
                        <a:pt x="15" y="27"/>
                        <a:pt x="15" y="27"/>
                        <a:pt x="15" y="27"/>
                      </a:cubicBezTo>
                      <a:cubicBezTo>
                        <a:pt x="15" y="26"/>
                        <a:pt x="15" y="26"/>
                        <a:pt x="15" y="26"/>
                      </a:cubicBezTo>
                      <a:cubicBezTo>
                        <a:pt x="15" y="26"/>
                        <a:pt x="15" y="26"/>
                        <a:pt x="15" y="26"/>
                      </a:cubicBezTo>
                      <a:cubicBezTo>
                        <a:pt x="14" y="26"/>
                        <a:pt x="14" y="26"/>
                        <a:pt x="14" y="26"/>
                      </a:cubicBezTo>
                      <a:cubicBezTo>
                        <a:pt x="14" y="27"/>
                        <a:pt x="14" y="27"/>
                        <a:pt x="14" y="27"/>
                      </a:cubicBezTo>
                      <a:cubicBezTo>
                        <a:pt x="13" y="28"/>
                        <a:pt x="13" y="28"/>
                        <a:pt x="13" y="28"/>
                      </a:cubicBezTo>
                      <a:cubicBezTo>
                        <a:pt x="13" y="28"/>
                        <a:pt x="13" y="28"/>
                        <a:pt x="13" y="28"/>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2" y="29"/>
                        <a:pt x="12" y="29"/>
                        <a:pt x="12" y="29"/>
                      </a:cubicBezTo>
                      <a:cubicBezTo>
                        <a:pt x="12" y="29"/>
                        <a:pt x="12" y="29"/>
                        <a:pt x="12" y="29"/>
                      </a:cubicBezTo>
                      <a:cubicBezTo>
                        <a:pt x="12" y="29"/>
                        <a:pt x="12" y="29"/>
                        <a:pt x="12" y="29"/>
                      </a:cubicBezTo>
                      <a:cubicBezTo>
                        <a:pt x="12" y="29"/>
                        <a:pt x="12" y="29"/>
                        <a:pt x="12" y="29"/>
                      </a:cubicBezTo>
                      <a:cubicBezTo>
                        <a:pt x="11" y="30"/>
                        <a:pt x="11" y="30"/>
                        <a:pt x="11" y="30"/>
                      </a:cubicBezTo>
                      <a:cubicBezTo>
                        <a:pt x="11" y="30"/>
                        <a:pt x="11" y="30"/>
                        <a:pt x="11" y="30"/>
                      </a:cubicBezTo>
                      <a:cubicBezTo>
                        <a:pt x="11" y="31"/>
                        <a:pt x="11" y="31"/>
                        <a:pt x="11" y="31"/>
                      </a:cubicBezTo>
                      <a:cubicBezTo>
                        <a:pt x="11" y="32"/>
                        <a:pt x="11" y="32"/>
                        <a:pt x="11" y="32"/>
                      </a:cubicBezTo>
                      <a:cubicBezTo>
                        <a:pt x="11" y="32"/>
                        <a:pt x="11" y="32"/>
                        <a:pt x="11" y="32"/>
                      </a:cubicBezTo>
                      <a:cubicBezTo>
                        <a:pt x="11" y="33"/>
                        <a:pt x="11" y="33"/>
                        <a:pt x="11" y="33"/>
                      </a:cubicBezTo>
                      <a:cubicBezTo>
                        <a:pt x="11" y="33"/>
                        <a:pt x="11" y="33"/>
                        <a:pt x="11" y="33"/>
                      </a:cubicBezTo>
                      <a:cubicBezTo>
                        <a:pt x="11" y="33"/>
                        <a:pt x="11" y="33"/>
                        <a:pt x="11" y="33"/>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1" y="34"/>
                        <a:pt x="11" y="34"/>
                        <a:pt x="11" y="34"/>
                      </a:cubicBezTo>
                      <a:cubicBezTo>
                        <a:pt x="11" y="35"/>
                        <a:pt x="11" y="35"/>
                        <a:pt x="11" y="35"/>
                      </a:cubicBezTo>
                      <a:cubicBezTo>
                        <a:pt x="11" y="35"/>
                        <a:pt x="11" y="35"/>
                        <a:pt x="11" y="35"/>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10" y="37"/>
                        <a:pt x="10" y="37"/>
                        <a:pt x="10" y="37"/>
                      </a:cubicBezTo>
                      <a:cubicBezTo>
                        <a:pt x="10" y="38"/>
                        <a:pt x="10" y="38"/>
                        <a:pt x="10" y="38"/>
                      </a:cubicBezTo>
                      <a:cubicBezTo>
                        <a:pt x="9" y="38"/>
                        <a:pt x="9" y="38"/>
                        <a:pt x="9" y="38"/>
                      </a:cubicBezTo>
                      <a:cubicBezTo>
                        <a:pt x="9" y="38"/>
                        <a:pt x="9" y="38"/>
                        <a:pt x="9" y="38"/>
                      </a:cubicBezTo>
                      <a:cubicBezTo>
                        <a:pt x="9" y="38"/>
                        <a:pt x="9" y="38"/>
                        <a:pt x="9" y="38"/>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6"/>
                        <a:pt x="9" y="36"/>
                        <a:pt x="9" y="36"/>
                      </a:cubicBezTo>
                      <a:cubicBezTo>
                        <a:pt x="9" y="36"/>
                        <a:pt x="9" y="36"/>
                        <a:pt x="9" y="36"/>
                      </a:cubicBezTo>
                      <a:cubicBezTo>
                        <a:pt x="9" y="36"/>
                        <a:pt x="9" y="36"/>
                        <a:pt x="9" y="36"/>
                      </a:cubicBezTo>
                      <a:cubicBezTo>
                        <a:pt x="8" y="36"/>
                        <a:pt x="8" y="36"/>
                        <a:pt x="8" y="36"/>
                      </a:cubicBezTo>
                      <a:cubicBezTo>
                        <a:pt x="8" y="36"/>
                        <a:pt x="8" y="36"/>
                        <a:pt x="8" y="36"/>
                      </a:cubicBezTo>
                      <a:cubicBezTo>
                        <a:pt x="8" y="35"/>
                        <a:pt x="8" y="35"/>
                        <a:pt x="8" y="35"/>
                      </a:cubicBezTo>
                      <a:cubicBezTo>
                        <a:pt x="7" y="35"/>
                        <a:pt x="7" y="35"/>
                        <a:pt x="7" y="35"/>
                      </a:cubicBezTo>
                      <a:cubicBezTo>
                        <a:pt x="7" y="35"/>
                        <a:pt x="7" y="35"/>
                        <a:pt x="7" y="35"/>
                      </a:cubicBezTo>
                      <a:cubicBezTo>
                        <a:pt x="7" y="36"/>
                        <a:pt x="7" y="36"/>
                        <a:pt x="7" y="36"/>
                      </a:cubicBezTo>
                      <a:cubicBezTo>
                        <a:pt x="6" y="36"/>
                        <a:pt x="6" y="36"/>
                        <a:pt x="6" y="36"/>
                      </a:cubicBezTo>
                      <a:cubicBezTo>
                        <a:pt x="6" y="37"/>
                        <a:pt x="6" y="37"/>
                        <a:pt x="6" y="37"/>
                      </a:cubicBezTo>
                      <a:cubicBezTo>
                        <a:pt x="6" y="38"/>
                        <a:pt x="6" y="38"/>
                        <a:pt x="6" y="38"/>
                      </a:cubicBezTo>
                      <a:cubicBezTo>
                        <a:pt x="6" y="39"/>
                        <a:pt x="6" y="39"/>
                        <a:pt x="6" y="39"/>
                      </a:cubicBezTo>
                      <a:cubicBezTo>
                        <a:pt x="6" y="39"/>
                        <a:pt x="6" y="39"/>
                        <a:pt x="6" y="39"/>
                      </a:cubicBezTo>
                      <a:cubicBezTo>
                        <a:pt x="6" y="39"/>
                        <a:pt x="6" y="39"/>
                        <a:pt x="6" y="39"/>
                      </a:cubicBezTo>
                      <a:cubicBezTo>
                        <a:pt x="5" y="40"/>
                        <a:pt x="5" y="40"/>
                        <a:pt x="5" y="40"/>
                      </a:cubicBezTo>
                      <a:cubicBezTo>
                        <a:pt x="5" y="40"/>
                        <a:pt x="5" y="40"/>
                        <a:pt x="5" y="40"/>
                      </a:cubicBezTo>
                      <a:cubicBezTo>
                        <a:pt x="5" y="40"/>
                        <a:pt x="5" y="40"/>
                        <a:pt x="5" y="40"/>
                      </a:cubicBezTo>
                      <a:cubicBezTo>
                        <a:pt x="5" y="41"/>
                        <a:pt x="5" y="41"/>
                        <a:pt x="5" y="41"/>
                      </a:cubicBezTo>
                      <a:cubicBezTo>
                        <a:pt x="5" y="41"/>
                        <a:pt x="5" y="41"/>
                        <a:pt x="5" y="41"/>
                      </a:cubicBezTo>
                      <a:cubicBezTo>
                        <a:pt x="5" y="41"/>
                        <a:pt x="5" y="41"/>
                        <a:pt x="5" y="41"/>
                      </a:cubicBezTo>
                      <a:cubicBezTo>
                        <a:pt x="6" y="42"/>
                        <a:pt x="6" y="42"/>
                        <a:pt x="6" y="42"/>
                      </a:cubicBezTo>
                      <a:cubicBezTo>
                        <a:pt x="6" y="42"/>
                        <a:pt x="6" y="42"/>
                        <a:pt x="6" y="42"/>
                      </a:cubicBezTo>
                      <a:cubicBezTo>
                        <a:pt x="6" y="42"/>
                        <a:pt x="6" y="42"/>
                        <a:pt x="6" y="42"/>
                      </a:cubicBezTo>
                      <a:cubicBezTo>
                        <a:pt x="6" y="43"/>
                        <a:pt x="6" y="43"/>
                        <a:pt x="6" y="43"/>
                      </a:cubicBezTo>
                      <a:cubicBezTo>
                        <a:pt x="6" y="43"/>
                        <a:pt x="6" y="43"/>
                        <a:pt x="6" y="43"/>
                      </a:cubicBezTo>
                      <a:cubicBezTo>
                        <a:pt x="6" y="43"/>
                        <a:pt x="6" y="43"/>
                        <a:pt x="6" y="43"/>
                      </a:cubicBezTo>
                      <a:cubicBezTo>
                        <a:pt x="6" y="43"/>
                        <a:pt x="6" y="43"/>
                        <a:pt x="6" y="43"/>
                      </a:cubicBezTo>
                      <a:cubicBezTo>
                        <a:pt x="6" y="44"/>
                        <a:pt x="6" y="44"/>
                        <a:pt x="6" y="44"/>
                      </a:cubicBezTo>
                      <a:cubicBezTo>
                        <a:pt x="6" y="44"/>
                        <a:pt x="6" y="44"/>
                        <a:pt x="6" y="44"/>
                      </a:cubicBezTo>
                      <a:cubicBezTo>
                        <a:pt x="5" y="44"/>
                        <a:pt x="5" y="44"/>
                        <a:pt x="5" y="44"/>
                      </a:cubicBezTo>
                      <a:cubicBezTo>
                        <a:pt x="5" y="44"/>
                        <a:pt x="5" y="44"/>
                        <a:pt x="5" y="44"/>
                      </a:cubicBezTo>
                      <a:cubicBezTo>
                        <a:pt x="5" y="44"/>
                        <a:pt x="5" y="44"/>
                        <a:pt x="5" y="44"/>
                      </a:cubicBezTo>
                      <a:cubicBezTo>
                        <a:pt x="4" y="45"/>
                        <a:pt x="4" y="45"/>
                        <a:pt x="4" y="45"/>
                      </a:cubicBezTo>
                      <a:cubicBezTo>
                        <a:pt x="4" y="47"/>
                        <a:pt x="4" y="47"/>
                        <a:pt x="4" y="47"/>
                      </a:cubicBezTo>
                      <a:cubicBezTo>
                        <a:pt x="4" y="47"/>
                        <a:pt x="4" y="47"/>
                        <a:pt x="4" y="47"/>
                      </a:cubicBezTo>
                      <a:cubicBezTo>
                        <a:pt x="4" y="47"/>
                        <a:pt x="4" y="47"/>
                        <a:pt x="4" y="47"/>
                      </a:cubicBezTo>
                      <a:cubicBezTo>
                        <a:pt x="4" y="47"/>
                        <a:pt x="4" y="47"/>
                        <a:pt x="4" y="47"/>
                      </a:cubicBezTo>
                      <a:cubicBezTo>
                        <a:pt x="3" y="48"/>
                        <a:pt x="3" y="48"/>
                        <a:pt x="3" y="48"/>
                      </a:cubicBezTo>
                      <a:cubicBezTo>
                        <a:pt x="2" y="48"/>
                        <a:pt x="2" y="48"/>
                        <a:pt x="2" y="48"/>
                      </a:cubicBezTo>
                      <a:cubicBezTo>
                        <a:pt x="1" y="49"/>
                        <a:pt x="1" y="49"/>
                        <a:pt x="1" y="49"/>
                      </a:cubicBezTo>
                      <a:cubicBezTo>
                        <a:pt x="0" y="48"/>
                        <a:pt x="0" y="48"/>
                        <a:pt x="0" y="48"/>
                      </a:cubicBezTo>
                      <a:cubicBezTo>
                        <a:pt x="0" y="48"/>
                        <a:pt x="0" y="48"/>
                        <a:pt x="0" y="48"/>
                      </a:cubicBezTo>
                      <a:cubicBezTo>
                        <a:pt x="0" y="48"/>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1" y="50"/>
                        <a:pt x="1" y="50"/>
                        <a:pt x="1" y="50"/>
                      </a:cubicBezTo>
                      <a:cubicBezTo>
                        <a:pt x="1" y="50"/>
                        <a:pt x="1" y="50"/>
                        <a:pt x="1" y="50"/>
                      </a:cubicBezTo>
                      <a:cubicBezTo>
                        <a:pt x="1" y="50"/>
                        <a:pt x="1" y="50"/>
                        <a:pt x="1" y="50"/>
                      </a:cubicBezTo>
                      <a:cubicBezTo>
                        <a:pt x="1" y="51"/>
                        <a:pt x="1" y="51"/>
                        <a:pt x="1" y="51"/>
                      </a:cubicBezTo>
                      <a:cubicBezTo>
                        <a:pt x="1" y="51"/>
                        <a:pt x="1" y="51"/>
                        <a:pt x="1" y="51"/>
                      </a:cubicBezTo>
                      <a:cubicBezTo>
                        <a:pt x="1" y="51"/>
                        <a:pt x="1" y="51"/>
                        <a:pt x="1" y="51"/>
                      </a:cubicBezTo>
                      <a:cubicBezTo>
                        <a:pt x="1" y="51"/>
                        <a:pt x="1" y="51"/>
                        <a:pt x="1" y="51"/>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3"/>
                        <a:pt x="1" y="53"/>
                        <a:pt x="1" y="53"/>
                      </a:cubicBezTo>
                      <a:cubicBezTo>
                        <a:pt x="1" y="53"/>
                        <a:pt x="1" y="53"/>
                        <a:pt x="1" y="53"/>
                      </a:cubicBezTo>
                      <a:cubicBezTo>
                        <a:pt x="1" y="53"/>
                        <a:pt x="1" y="53"/>
                        <a:pt x="1" y="53"/>
                      </a:cubicBezTo>
                      <a:cubicBezTo>
                        <a:pt x="1" y="53"/>
                        <a:pt x="1" y="53"/>
                        <a:pt x="1"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4"/>
                        <a:pt x="0" y="54"/>
                        <a:pt x="0" y="54"/>
                      </a:cubicBezTo>
                      <a:cubicBezTo>
                        <a:pt x="2" y="55"/>
                        <a:pt x="2" y="55"/>
                        <a:pt x="2" y="55"/>
                      </a:cubicBezTo>
                      <a:cubicBezTo>
                        <a:pt x="2" y="55"/>
                        <a:pt x="2" y="55"/>
                        <a:pt x="2" y="55"/>
                      </a:cubicBezTo>
                      <a:cubicBezTo>
                        <a:pt x="2" y="55"/>
                        <a:pt x="2" y="55"/>
                        <a:pt x="2" y="55"/>
                      </a:cubicBezTo>
                      <a:cubicBezTo>
                        <a:pt x="2" y="56"/>
                        <a:pt x="2" y="56"/>
                        <a:pt x="2" y="56"/>
                      </a:cubicBezTo>
                      <a:cubicBezTo>
                        <a:pt x="2" y="56"/>
                        <a:pt x="2" y="56"/>
                        <a:pt x="2" y="56"/>
                      </a:cubicBezTo>
                      <a:cubicBezTo>
                        <a:pt x="3" y="56"/>
                        <a:pt x="3" y="56"/>
                        <a:pt x="3" y="56"/>
                      </a:cubicBezTo>
                      <a:cubicBezTo>
                        <a:pt x="3" y="56"/>
                        <a:pt x="3" y="56"/>
                        <a:pt x="3" y="56"/>
                      </a:cubicBezTo>
                      <a:cubicBezTo>
                        <a:pt x="3" y="57"/>
                        <a:pt x="3" y="57"/>
                        <a:pt x="3" y="57"/>
                      </a:cubicBezTo>
                      <a:cubicBezTo>
                        <a:pt x="4" y="57"/>
                        <a:pt x="4" y="57"/>
                        <a:pt x="4" y="57"/>
                      </a:cubicBezTo>
                      <a:cubicBezTo>
                        <a:pt x="4" y="57"/>
                        <a:pt x="4" y="57"/>
                        <a:pt x="4" y="57"/>
                      </a:cubicBezTo>
                      <a:cubicBezTo>
                        <a:pt x="4" y="57"/>
                        <a:pt x="4" y="57"/>
                        <a:pt x="4" y="57"/>
                      </a:cubicBezTo>
                      <a:cubicBezTo>
                        <a:pt x="4" y="57"/>
                        <a:pt x="4" y="57"/>
                        <a:pt x="4" y="57"/>
                      </a:cubicBezTo>
                      <a:cubicBezTo>
                        <a:pt x="3" y="57"/>
                        <a:pt x="3" y="57"/>
                        <a:pt x="3" y="57"/>
                      </a:cubicBezTo>
                      <a:cubicBezTo>
                        <a:pt x="3" y="57"/>
                        <a:pt x="3" y="57"/>
                        <a:pt x="3" y="57"/>
                      </a:cubicBezTo>
                      <a:cubicBezTo>
                        <a:pt x="3" y="57"/>
                        <a:pt x="3" y="57"/>
                        <a:pt x="3" y="57"/>
                      </a:cubicBezTo>
                      <a:cubicBezTo>
                        <a:pt x="4" y="58"/>
                        <a:pt x="4" y="58"/>
                        <a:pt x="4" y="58"/>
                      </a:cubicBezTo>
                      <a:cubicBezTo>
                        <a:pt x="4" y="58"/>
                        <a:pt x="4" y="58"/>
                        <a:pt x="4" y="58"/>
                      </a:cubicBezTo>
                      <a:cubicBezTo>
                        <a:pt x="4" y="58"/>
                        <a:pt x="4" y="58"/>
                        <a:pt x="4" y="58"/>
                      </a:cubicBezTo>
                      <a:cubicBezTo>
                        <a:pt x="4" y="58"/>
                        <a:pt x="4" y="58"/>
                        <a:pt x="4" y="58"/>
                      </a:cubicBezTo>
                      <a:cubicBezTo>
                        <a:pt x="5" y="58"/>
                        <a:pt x="5" y="58"/>
                        <a:pt x="5" y="58"/>
                      </a:cubicBezTo>
                      <a:cubicBezTo>
                        <a:pt x="5" y="58"/>
                        <a:pt x="5" y="58"/>
                        <a:pt x="5" y="58"/>
                      </a:cubicBezTo>
                      <a:cubicBezTo>
                        <a:pt x="5" y="58"/>
                        <a:pt x="5" y="58"/>
                        <a:pt x="5" y="58"/>
                      </a:cubicBezTo>
                      <a:cubicBezTo>
                        <a:pt x="5" y="59"/>
                        <a:pt x="5" y="59"/>
                        <a:pt x="5" y="59"/>
                      </a:cubicBezTo>
                      <a:cubicBezTo>
                        <a:pt x="5" y="59"/>
                        <a:pt x="5" y="59"/>
                        <a:pt x="5" y="59"/>
                      </a:cubicBezTo>
                      <a:cubicBezTo>
                        <a:pt x="5" y="59"/>
                        <a:pt x="5" y="59"/>
                        <a:pt x="5" y="59"/>
                      </a:cubicBezTo>
                      <a:cubicBezTo>
                        <a:pt x="5" y="59"/>
                        <a:pt x="5" y="59"/>
                        <a:pt x="5" y="59"/>
                      </a:cubicBezTo>
                      <a:cubicBezTo>
                        <a:pt x="6" y="60"/>
                        <a:pt x="6" y="60"/>
                        <a:pt x="6" y="60"/>
                      </a:cubicBezTo>
                      <a:cubicBezTo>
                        <a:pt x="6" y="61"/>
                        <a:pt x="6" y="61"/>
                        <a:pt x="6" y="61"/>
                      </a:cubicBezTo>
                      <a:cubicBezTo>
                        <a:pt x="7" y="61"/>
                        <a:pt x="7" y="61"/>
                        <a:pt x="7" y="61"/>
                      </a:cubicBezTo>
                      <a:cubicBezTo>
                        <a:pt x="7" y="61"/>
                        <a:pt x="7" y="61"/>
                        <a:pt x="7" y="61"/>
                      </a:cubicBezTo>
                      <a:cubicBezTo>
                        <a:pt x="7" y="61"/>
                        <a:pt x="7" y="61"/>
                        <a:pt x="7" y="61"/>
                      </a:cubicBezTo>
                      <a:cubicBezTo>
                        <a:pt x="7" y="61"/>
                        <a:pt x="7" y="61"/>
                        <a:pt x="7" y="61"/>
                      </a:cubicBezTo>
                      <a:cubicBezTo>
                        <a:pt x="7" y="62"/>
                        <a:pt x="7" y="62"/>
                        <a:pt x="7" y="62"/>
                      </a:cubicBezTo>
                      <a:cubicBezTo>
                        <a:pt x="7" y="62"/>
                        <a:pt x="7" y="62"/>
                        <a:pt x="7" y="62"/>
                      </a:cubicBezTo>
                      <a:cubicBezTo>
                        <a:pt x="7" y="62"/>
                        <a:pt x="7" y="62"/>
                        <a:pt x="7" y="62"/>
                      </a:cubicBezTo>
                      <a:cubicBezTo>
                        <a:pt x="8" y="62"/>
                        <a:pt x="8" y="62"/>
                        <a:pt x="8" y="62"/>
                      </a:cubicBezTo>
                      <a:cubicBezTo>
                        <a:pt x="8" y="62"/>
                        <a:pt x="8" y="62"/>
                        <a:pt x="8" y="62"/>
                      </a:cubicBezTo>
                      <a:cubicBezTo>
                        <a:pt x="8" y="62"/>
                        <a:pt x="8" y="62"/>
                        <a:pt x="8" y="62"/>
                      </a:cubicBezTo>
                      <a:cubicBezTo>
                        <a:pt x="8" y="62"/>
                        <a:pt x="8" y="62"/>
                        <a:pt x="8" y="62"/>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10" y="63"/>
                        <a:pt x="10" y="63"/>
                        <a:pt x="10" y="63"/>
                      </a:cubicBezTo>
                      <a:cubicBezTo>
                        <a:pt x="10" y="63"/>
                        <a:pt x="10" y="63"/>
                        <a:pt x="10" y="63"/>
                      </a:cubicBezTo>
                      <a:cubicBezTo>
                        <a:pt x="10" y="63"/>
                        <a:pt x="10" y="63"/>
                        <a:pt x="10" y="63"/>
                      </a:cubicBezTo>
                      <a:cubicBezTo>
                        <a:pt x="10" y="63"/>
                        <a:pt x="10" y="63"/>
                        <a:pt x="10" y="63"/>
                      </a:cubicBezTo>
                      <a:cubicBezTo>
                        <a:pt x="10" y="63"/>
                        <a:pt x="10" y="63"/>
                        <a:pt x="10" y="63"/>
                      </a:cubicBezTo>
                      <a:cubicBezTo>
                        <a:pt x="10" y="63"/>
                        <a:pt x="10" y="63"/>
                        <a:pt x="10" y="63"/>
                      </a:cubicBezTo>
                      <a:cubicBezTo>
                        <a:pt x="10" y="64"/>
                        <a:pt x="10" y="64"/>
                        <a:pt x="10" y="64"/>
                      </a:cubicBezTo>
                      <a:cubicBezTo>
                        <a:pt x="10" y="64"/>
                        <a:pt x="10" y="64"/>
                        <a:pt x="10" y="64"/>
                      </a:cubicBezTo>
                      <a:cubicBezTo>
                        <a:pt x="10" y="64"/>
                        <a:pt x="10" y="64"/>
                        <a:pt x="10" y="64"/>
                      </a:cubicBezTo>
                      <a:cubicBezTo>
                        <a:pt x="12" y="64"/>
                        <a:pt x="12" y="64"/>
                        <a:pt x="12" y="64"/>
                      </a:cubicBezTo>
                      <a:cubicBezTo>
                        <a:pt x="12" y="64"/>
                        <a:pt x="12" y="64"/>
                        <a:pt x="12" y="64"/>
                      </a:cubicBezTo>
                      <a:cubicBezTo>
                        <a:pt x="12" y="64"/>
                        <a:pt x="12" y="64"/>
                        <a:pt x="12" y="64"/>
                      </a:cubicBezTo>
                      <a:cubicBezTo>
                        <a:pt x="12" y="64"/>
                        <a:pt x="12" y="64"/>
                        <a:pt x="12"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6"/>
                        <a:pt x="13" y="66"/>
                        <a:pt x="13" y="66"/>
                      </a:cubicBezTo>
                      <a:cubicBezTo>
                        <a:pt x="13" y="66"/>
                        <a:pt x="13" y="66"/>
                        <a:pt x="13" y="66"/>
                      </a:cubicBezTo>
                      <a:cubicBezTo>
                        <a:pt x="13" y="66"/>
                        <a:pt x="13" y="66"/>
                        <a:pt x="13" y="66"/>
                      </a:cubicBezTo>
                      <a:cubicBezTo>
                        <a:pt x="13" y="66"/>
                        <a:pt x="13" y="66"/>
                        <a:pt x="13" y="66"/>
                      </a:cubicBezTo>
                      <a:cubicBezTo>
                        <a:pt x="14" y="66"/>
                        <a:pt x="14" y="66"/>
                        <a:pt x="14" y="66"/>
                      </a:cubicBezTo>
                      <a:cubicBezTo>
                        <a:pt x="14" y="66"/>
                        <a:pt x="14" y="66"/>
                        <a:pt x="14" y="66"/>
                      </a:cubicBezTo>
                      <a:cubicBezTo>
                        <a:pt x="14" y="66"/>
                        <a:pt x="14" y="66"/>
                        <a:pt x="14" y="66"/>
                      </a:cubicBezTo>
                      <a:cubicBezTo>
                        <a:pt x="14" y="66"/>
                        <a:pt x="14" y="66"/>
                        <a:pt x="14" y="66"/>
                      </a:cubicBezTo>
                      <a:cubicBezTo>
                        <a:pt x="14" y="67"/>
                        <a:pt x="14" y="67"/>
                        <a:pt x="14" y="67"/>
                      </a:cubicBezTo>
                      <a:cubicBezTo>
                        <a:pt x="14" y="67"/>
                        <a:pt x="14" y="67"/>
                        <a:pt x="14" y="67"/>
                      </a:cubicBezTo>
                      <a:cubicBezTo>
                        <a:pt x="14" y="67"/>
                        <a:pt x="14" y="67"/>
                        <a:pt x="14" y="67"/>
                      </a:cubicBezTo>
                      <a:cubicBezTo>
                        <a:pt x="14" y="67"/>
                        <a:pt x="14" y="67"/>
                        <a:pt x="14" y="67"/>
                      </a:cubicBezTo>
                      <a:cubicBezTo>
                        <a:pt x="14" y="67"/>
                        <a:pt x="14" y="67"/>
                        <a:pt x="14" y="67"/>
                      </a:cubicBezTo>
                      <a:cubicBezTo>
                        <a:pt x="14" y="67"/>
                        <a:pt x="14" y="67"/>
                        <a:pt x="14" y="67"/>
                      </a:cubicBezTo>
                      <a:cubicBezTo>
                        <a:pt x="15" y="67"/>
                        <a:pt x="15" y="67"/>
                        <a:pt x="15" y="67"/>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6" y="68"/>
                        <a:pt x="16" y="68"/>
                        <a:pt x="16" y="68"/>
                      </a:cubicBezTo>
                      <a:cubicBezTo>
                        <a:pt x="16" y="68"/>
                        <a:pt x="16" y="68"/>
                        <a:pt x="16" y="68"/>
                      </a:cubicBezTo>
                      <a:cubicBezTo>
                        <a:pt x="16" y="68"/>
                        <a:pt x="16" y="68"/>
                        <a:pt x="16" y="68"/>
                      </a:cubicBezTo>
                      <a:cubicBezTo>
                        <a:pt x="16" y="68"/>
                        <a:pt x="16" y="68"/>
                        <a:pt x="16" y="68"/>
                      </a:cubicBezTo>
                      <a:cubicBezTo>
                        <a:pt x="16" y="68"/>
                        <a:pt x="16" y="68"/>
                        <a:pt x="16" y="68"/>
                      </a:cubicBezTo>
                      <a:cubicBezTo>
                        <a:pt x="17" y="68"/>
                        <a:pt x="17" y="68"/>
                        <a:pt x="17" y="68"/>
                      </a:cubicBezTo>
                      <a:cubicBezTo>
                        <a:pt x="17" y="68"/>
                        <a:pt x="17" y="68"/>
                        <a:pt x="17" y="68"/>
                      </a:cubicBezTo>
                      <a:cubicBezTo>
                        <a:pt x="17" y="68"/>
                        <a:pt x="17" y="68"/>
                        <a:pt x="17" y="68"/>
                      </a:cubicBezTo>
                      <a:cubicBezTo>
                        <a:pt x="17" y="68"/>
                        <a:pt x="17" y="68"/>
                        <a:pt x="17" y="68"/>
                      </a:cubicBezTo>
                      <a:cubicBezTo>
                        <a:pt x="17" y="68"/>
                        <a:pt x="17" y="68"/>
                        <a:pt x="17" y="68"/>
                      </a:cubicBezTo>
                      <a:cubicBezTo>
                        <a:pt x="17" y="69"/>
                        <a:pt x="17" y="69"/>
                        <a:pt x="17" y="69"/>
                      </a:cubicBezTo>
                      <a:cubicBezTo>
                        <a:pt x="17" y="69"/>
                        <a:pt x="17" y="69"/>
                        <a:pt x="17" y="69"/>
                      </a:cubicBezTo>
                      <a:cubicBezTo>
                        <a:pt x="17" y="69"/>
                        <a:pt x="17" y="69"/>
                        <a:pt x="17" y="69"/>
                      </a:cubicBezTo>
                      <a:cubicBezTo>
                        <a:pt x="18" y="69"/>
                        <a:pt x="18" y="69"/>
                        <a:pt x="18" y="69"/>
                      </a:cubicBezTo>
                      <a:cubicBezTo>
                        <a:pt x="18" y="69"/>
                        <a:pt x="18" y="69"/>
                        <a:pt x="18" y="69"/>
                      </a:cubicBezTo>
                      <a:cubicBezTo>
                        <a:pt x="19" y="69"/>
                        <a:pt x="19" y="69"/>
                        <a:pt x="19" y="69"/>
                      </a:cubicBezTo>
                      <a:cubicBezTo>
                        <a:pt x="20" y="69"/>
                        <a:pt x="20" y="69"/>
                        <a:pt x="20" y="69"/>
                      </a:cubicBezTo>
                      <a:cubicBezTo>
                        <a:pt x="20" y="69"/>
                        <a:pt x="20" y="69"/>
                        <a:pt x="20" y="69"/>
                      </a:cubicBezTo>
                      <a:cubicBezTo>
                        <a:pt x="20" y="69"/>
                        <a:pt x="20" y="69"/>
                        <a:pt x="20" y="69"/>
                      </a:cubicBezTo>
                      <a:cubicBezTo>
                        <a:pt x="20" y="69"/>
                        <a:pt x="20" y="69"/>
                        <a:pt x="20" y="69"/>
                      </a:cubicBezTo>
                      <a:cubicBezTo>
                        <a:pt x="21" y="68"/>
                        <a:pt x="21" y="68"/>
                        <a:pt x="21" y="68"/>
                      </a:cubicBezTo>
                      <a:cubicBezTo>
                        <a:pt x="21" y="68"/>
                        <a:pt x="21" y="68"/>
                        <a:pt x="21" y="68"/>
                      </a:cubicBezTo>
                      <a:cubicBezTo>
                        <a:pt x="21" y="68"/>
                        <a:pt x="21" y="68"/>
                        <a:pt x="21" y="68"/>
                      </a:cubicBezTo>
                      <a:cubicBezTo>
                        <a:pt x="21" y="68"/>
                        <a:pt x="21" y="68"/>
                        <a:pt x="21" y="68"/>
                      </a:cubicBezTo>
                      <a:cubicBezTo>
                        <a:pt x="22" y="68"/>
                        <a:pt x="22" y="68"/>
                        <a:pt x="22" y="68"/>
                      </a:cubicBezTo>
                      <a:cubicBezTo>
                        <a:pt x="22" y="68"/>
                        <a:pt x="22" y="68"/>
                        <a:pt x="22" y="68"/>
                      </a:cubicBezTo>
                      <a:cubicBezTo>
                        <a:pt x="22" y="67"/>
                        <a:pt x="22" y="67"/>
                        <a:pt x="22" y="67"/>
                      </a:cubicBezTo>
                      <a:cubicBezTo>
                        <a:pt x="22" y="67"/>
                        <a:pt x="22" y="67"/>
                        <a:pt x="22" y="67"/>
                      </a:cubicBezTo>
                      <a:cubicBezTo>
                        <a:pt x="22" y="67"/>
                        <a:pt x="22" y="67"/>
                        <a:pt x="22" y="67"/>
                      </a:cubicBezTo>
                      <a:cubicBezTo>
                        <a:pt x="22" y="67"/>
                        <a:pt x="22" y="67"/>
                        <a:pt x="22" y="67"/>
                      </a:cubicBezTo>
                      <a:cubicBezTo>
                        <a:pt x="22" y="67"/>
                        <a:pt x="22" y="67"/>
                        <a:pt x="22" y="67"/>
                      </a:cubicBezTo>
                      <a:cubicBezTo>
                        <a:pt x="22" y="66"/>
                        <a:pt x="22" y="66"/>
                        <a:pt x="22" y="66"/>
                      </a:cubicBezTo>
                      <a:cubicBezTo>
                        <a:pt x="22" y="66"/>
                        <a:pt x="22" y="66"/>
                        <a:pt x="22"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7"/>
                        <a:pt x="23" y="67"/>
                        <a:pt x="23" y="67"/>
                      </a:cubicBezTo>
                      <a:cubicBezTo>
                        <a:pt x="24" y="67"/>
                        <a:pt x="24" y="67"/>
                        <a:pt x="24" y="67"/>
                      </a:cubicBezTo>
                      <a:cubicBezTo>
                        <a:pt x="24" y="67"/>
                        <a:pt x="24" y="67"/>
                        <a:pt x="24" y="67"/>
                      </a:cubicBezTo>
                      <a:cubicBezTo>
                        <a:pt x="25" y="67"/>
                        <a:pt x="25" y="67"/>
                        <a:pt x="25" y="67"/>
                      </a:cubicBezTo>
                      <a:cubicBezTo>
                        <a:pt x="25" y="67"/>
                        <a:pt x="25" y="67"/>
                        <a:pt x="25" y="67"/>
                      </a:cubicBezTo>
                      <a:cubicBezTo>
                        <a:pt x="25" y="67"/>
                        <a:pt x="25" y="67"/>
                        <a:pt x="25" y="67"/>
                      </a:cubicBezTo>
                      <a:cubicBezTo>
                        <a:pt x="25" y="67"/>
                        <a:pt x="25" y="67"/>
                        <a:pt x="25" y="67"/>
                      </a:cubicBezTo>
                      <a:cubicBezTo>
                        <a:pt x="25" y="68"/>
                        <a:pt x="25" y="68"/>
                        <a:pt x="25" y="68"/>
                      </a:cubicBezTo>
                      <a:cubicBezTo>
                        <a:pt x="25" y="68"/>
                        <a:pt x="25" y="68"/>
                        <a:pt x="25" y="68"/>
                      </a:cubicBezTo>
                      <a:cubicBezTo>
                        <a:pt x="25" y="68"/>
                        <a:pt x="25" y="68"/>
                        <a:pt x="25" y="68"/>
                      </a:cubicBezTo>
                      <a:cubicBezTo>
                        <a:pt x="25" y="68"/>
                        <a:pt x="25" y="68"/>
                        <a:pt x="25" y="68"/>
                      </a:cubicBezTo>
                      <a:cubicBezTo>
                        <a:pt x="25" y="68"/>
                        <a:pt x="25" y="68"/>
                        <a:pt x="25" y="68"/>
                      </a:cubicBezTo>
                      <a:cubicBezTo>
                        <a:pt x="26" y="67"/>
                        <a:pt x="26" y="67"/>
                        <a:pt x="26" y="67"/>
                      </a:cubicBezTo>
                      <a:cubicBezTo>
                        <a:pt x="28" y="66"/>
                        <a:pt x="28" y="66"/>
                        <a:pt x="28" y="66"/>
                      </a:cubicBezTo>
                      <a:cubicBezTo>
                        <a:pt x="28" y="66"/>
                        <a:pt x="28" y="66"/>
                        <a:pt x="28" y="66"/>
                      </a:cubicBezTo>
                      <a:cubicBezTo>
                        <a:pt x="28" y="66"/>
                        <a:pt x="28" y="66"/>
                        <a:pt x="28" y="66"/>
                      </a:cubicBezTo>
                      <a:cubicBezTo>
                        <a:pt x="29" y="66"/>
                        <a:pt x="29" y="66"/>
                        <a:pt x="29" y="66"/>
                      </a:cubicBezTo>
                      <a:cubicBezTo>
                        <a:pt x="29" y="66"/>
                        <a:pt x="29" y="66"/>
                        <a:pt x="29" y="66"/>
                      </a:cubicBezTo>
                      <a:cubicBezTo>
                        <a:pt x="29" y="66"/>
                        <a:pt x="29" y="66"/>
                        <a:pt x="29" y="66"/>
                      </a:cubicBezTo>
                      <a:cubicBezTo>
                        <a:pt x="29" y="66"/>
                        <a:pt x="29" y="66"/>
                        <a:pt x="29" y="66"/>
                      </a:cubicBezTo>
                      <a:cubicBezTo>
                        <a:pt x="29" y="66"/>
                        <a:pt x="29" y="66"/>
                        <a:pt x="29" y="66"/>
                      </a:cubicBezTo>
                      <a:cubicBezTo>
                        <a:pt x="30" y="65"/>
                        <a:pt x="30" y="65"/>
                        <a:pt x="30" y="65"/>
                      </a:cubicBezTo>
                      <a:cubicBezTo>
                        <a:pt x="30" y="65"/>
                        <a:pt x="30" y="65"/>
                        <a:pt x="30" y="65"/>
                      </a:cubicBezTo>
                      <a:cubicBezTo>
                        <a:pt x="30" y="65"/>
                        <a:pt x="30" y="65"/>
                        <a:pt x="30" y="65"/>
                      </a:cubicBezTo>
                      <a:cubicBezTo>
                        <a:pt x="30" y="65"/>
                        <a:pt x="30" y="65"/>
                        <a:pt x="30" y="65"/>
                      </a:cubicBezTo>
                      <a:cubicBezTo>
                        <a:pt x="30" y="65"/>
                        <a:pt x="30" y="65"/>
                        <a:pt x="30" y="65"/>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2" y="63"/>
                        <a:pt x="32" y="63"/>
                        <a:pt x="32" y="63"/>
                      </a:cubicBezTo>
                      <a:cubicBezTo>
                        <a:pt x="32" y="63"/>
                        <a:pt x="32" y="63"/>
                        <a:pt x="32" y="63"/>
                      </a:cubicBezTo>
                      <a:cubicBezTo>
                        <a:pt x="32" y="63"/>
                        <a:pt x="32" y="63"/>
                        <a:pt x="32" y="63"/>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3" y="63"/>
                        <a:pt x="33" y="63"/>
                        <a:pt x="33" y="62"/>
                      </a:cubicBezTo>
                      <a:cubicBezTo>
                        <a:pt x="34" y="62"/>
                        <a:pt x="34" y="62"/>
                        <a:pt x="35" y="62"/>
                      </a:cubicBezTo>
                      <a:cubicBezTo>
                        <a:pt x="35" y="61"/>
                        <a:pt x="35" y="61"/>
                        <a:pt x="35" y="61"/>
                      </a:cubicBezTo>
                      <a:cubicBezTo>
                        <a:pt x="35" y="61"/>
                        <a:pt x="35" y="61"/>
                        <a:pt x="35" y="61"/>
                      </a:cubicBezTo>
                      <a:cubicBezTo>
                        <a:pt x="35" y="61"/>
                        <a:pt x="35" y="61"/>
                        <a:pt x="35" y="61"/>
                      </a:cubicBezTo>
                      <a:cubicBezTo>
                        <a:pt x="36" y="61"/>
                        <a:pt x="36" y="61"/>
                        <a:pt x="36" y="61"/>
                      </a:cubicBezTo>
                      <a:cubicBezTo>
                        <a:pt x="36" y="61"/>
                        <a:pt x="36" y="61"/>
                        <a:pt x="36" y="61"/>
                      </a:cubicBezTo>
                      <a:cubicBezTo>
                        <a:pt x="36" y="61"/>
                        <a:pt x="36" y="61"/>
                        <a:pt x="36" y="61"/>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7" y="61"/>
                        <a:pt x="37" y="61"/>
                        <a:pt x="37" y="61"/>
                      </a:cubicBezTo>
                      <a:cubicBezTo>
                        <a:pt x="38" y="60"/>
                        <a:pt x="38" y="60"/>
                        <a:pt x="38" y="60"/>
                      </a:cubicBezTo>
                      <a:cubicBezTo>
                        <a:pt x="38" y="60"/>
                        <a:pt x="38" y="60"/>
                        <a:pt x="38" y="60"/>
                      </a:cubicBezTo>
                      <a:cubicBezTo>
                        <a:pt x="38" y="60"/>
                        <a:pt x="38" y="60"/>
                        <a:pt x="38" y="60"/>
                      </a:cubicBezTo>
                      <a:cubicBezTo>
                        <a:pt x="38" y="60"/>
                        <a:pt x="38" y="60"/>
                        <a:pt x="38" y="60"/>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8"/>
                        <a:pt x="38" y="58"/>
                        <a:pt x="38" y="58"/>
                      </a:cubicBezTo>
                      <a:cubicBezTo>
                        <a:pt x="39" y="58"/>
                        <a:pt x="39" y="58"/>
                        <a:pt x="39" y="58"/>
                      </a:cubicBezTo>
                      <a:cubicBezTo>
                        <a:pt x="39" y="58"/>
                        <a:pt x="39" y="58"/>
                        <a:pt x="39" y="58"/>
                      </a:cubicBezTo>
                      <a:cubicBezTo>
                        <a:pt x="39" y="58"/>
                        <a:pt x="39" y="58"/>
                        <a:pt x="39" y="58"/>
                      </a:cubicBezTo>
                      <a:cubicBezTo>
                        <a:pt x="39" y="58"/>
                        <a:pt x="39" y="58"/>
                        <a:pt x="39" y="58"/>
                      </a:cubicBezTo>
                      <a:cubicBezTo>
                        <a:pt x="39" y="58"/>
                        <a:pt x="39" y="58"/>
                        <a:pt x="39" y="58"/>
                      </a:cubicBezTo>
                      <a:cubicBezTo>
                        <a:pt x="39" y="57"/>
                        <a:pt x="39" y="57"/>
                        <a:pt x="39" y="57"/>
                      </a:cubicBezTo>
                      <a:cubicBezTo>
                        <a:pt x="39" y="57"/>
                        <a:pt x="39" y="57"/>
                        <a:pt x="39" y="57"/>
                      </a:cubicBezTo>
                      <a:cubicBezTo>
                        <a:pt x="39" y="57"/>
                        <a:pt x="39" y="57"/>
                        <a:pt x="39"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6"/>
                        <a:pt x="38" y="55"/>
                        <a:pt x="39" y="55"/>
                      </a:cubicBezTo>
                      <a:cubicBezTo>
                        <a:pt x="39" y="54"/>
                        <a:pt x="39" y="54"/>
                        <a:pt x="39" y="54"/>
                      </a:cubicBezTo>
                      <a:cubicBezTo>
                        <a:pt x="39" y="54"/>
                        <a:pt x="39" y="54"/>
                        <a:pt x="39" y="54"/>
                      </a:cubicBezTo>
                      <a:cubicBezTo>
                        <a:pt x="39" y="54"/>
                        <a:pt x="39" y="54"/>
                        <a:pt x="39" y="54"/>
                      </a:cubicBezTo>
                      <a:cubicBezTo>
                        <a:pt x="40" y="52"/>
                        <a:pt x="40" y="51"/>
                        <a:pt x="41" y="50"/>
                      </a:cubicBezTo>
                      <a:cubicBezTo>
                        <a:pt x="41" y="49"/>
                        <a:pt x="42" y="48"/>
                        <a:pt x="42" y="48"/>
                      </a:cubicBezTo>
                      <a:cubicBezTo>
                        <a:pt x="42" y="47"/>
                        <a:pt x="42" y="47"/>
                        <a:pt x="42" y="47"/>
                      </a:cubicBezTo>
                      <a:cubicBezTo>
                        <a:pt x="42" y="47"/>
                        <a:pt x="42" y="47"/>
                        <a:pt x="42" y="47"/>
                      </a:cubicBezTo>
                      <a:cubicBezTo>
                        <a:pt x="42" y="46"/>
                        <a:pt x="42" y="46"/>
                        <a:pt x="42" y="46"/>
                      </a:cubicBezTo>
                      <a:cubicBezTo>
                        <a:pt x="42" y="46"/>
                        <a:pt x="42" y="46"/>
                        <a:pt x="42" y="46"/>
                      </a:cubicBezTo>
                      <a:cubicBezTo>
                        <a:pt x="42" y="46"/>
                        <a:pt x="42" y="46"/>
                        <a:pt x="42" y="46"/>
                      </a:cubicBezTo>
                      <a:cubicBezTo>
                        <a:pt x="42" y="46"/>
                        <a:pt x="42" y="46"/>
                        <a:pt x="42" y="46"/>
                      </a:cubicBezTo>
                      <a:cubicBezTo>
                        <a:pt x="42" y="45"/>
                        <a:pt x="42" y="45"/>
                        <a:pt x="42" y="45"/>
                      </a:cubicBezTo>
                      <a:cubicBezTo>
                        <a:pt x="43" y="45"/>
                        <a:pt x="43" y="45"/>
                        <a:pt x="43" y="45"/>
                      </a:cubicBezTo>
                      <a:cubicBezTo>
                        <a:pt x="43" y="45"/>
                        <a:pt x="43" y="45"/>
                        <a:pt x="43" y="45"/>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3"/>
                        <a:pt x="43" y="43"/>
                        <a:pt x="43" y="43"/>
                      </a:cubicBezTo>
                      <a:cubicBezTo>
                        <a:pt x="43" y="43"/>
                        <a:pt x="43" y="43"/>
                        <a:pt x="43" y="43"/>
                      </a:cubicBezTo>
                      <a:cubicBezTo>
                        <a:pt x="43" y="43"/>
                        <a:pt x="43" y="43"/>
                        <a:pt x="43" y="43"/>
                      </a:cubicBezTo>
                      <a:cubicBezTo>
                        <a:pt x="43" y="43"/>
                        <a:pt x="43" y="43"/>
                        <a:pt x="43" y="43"/>
                      </a:cubicBezTo>
                      <a:cubicBezTo>
                        <a:pt x="43" y="43"/>
                        <a:pt x="43" y="43"/>
                        <a:pt x="43" y="43"/>
                      </a:cubicBezTo>
                      <a:cubicBezTo>
                        <a:pt x="43" y="43"/>
                        <a:pt x="43" y="43"/>
                        <a:pt x="43" y="43"/>
                      </a:cubicBezTo>
                      <a:cubicBezTo>
                        <a:pt x="43" y="42"/>
                        <a:pt x="43" y="42"/>
                        <a:pt x="43" y="42"/>
                      </a:cubicBezTo>
                      <a:cubicBezTo>
                        <a:pt x="43" y="42"/>
                        <a:pt x="43" y="42"/>
                        <a:pt x="43" y="42"/>
                      </a:cubicBezTo>
                      <a:cubicBezTo>
                        <a:pt x="43" y="42"/>
                        <a:pt x="43" y="42"/>
                        <a:pt x="43" y="42"/>
                      </a:cubicBezTo>
                      <a:cubicBezTo>
                        <a:pt x="44" y="42"/>
                        <a:pt x="44" y="42"/>
                        <a:pt x="44" y="42"/>
                      </a:cubicBezTo>
                      <a:cubicBezTo>
                        <a:pt x="44" y="42"/>
                        <a:pt x="44" y="42"/>
                        <a:pt x="44" y="42"/>
                      </a:cubicBezTo>
                      <a:cubicBezTo>
                        <a:pt x="44" y="42"/>
                        <a:pt x="44" y="42"/>
                        <a:pt x="44" y="42"/>
                      </a:cubicBezTo>
                      <a:cubicBezTo>
                        <a:pt x="44" y="41"/>
                        <a:pt x="44" y="41"/>
                        <a:pt x="44" y="41"/>
                      </a:cubicBezTo>
                      <a:cubicBezTo>
                        <a:pt x="44" y="41"/>
                        <a:pt x="44" y="41"/>
                        <a:pt x="44" y="41"/>
                      </a:cubicBezTo>
                      <a:cubicBezTo>
                        <a:pt x="44" y="41"/>
                        <a:pt x="44" y="41"/>
                        <a:pt x="44" y="41"/>
                      </a:cubicBezTo>
                      <a:cubicBezTo>
                        <a:pt x="44" y="40"/>
                        <a:pt x="44" y="40"/>
                        <a:pt x="44" y="40"/>
                      </a:cubicBezTo>
                      <a:cubicBezTo>
                        <a:pt x="44" y="40"/>
                        <a:pt x="44" y="40"/>
                        <a:pt x="44" y="40"/>
                      </a:cubicBezTo>
                      <a:cubicBezTo>
                        <a:pt x="44" y="39"/>
                        <a:pt x="44" y="39"/>
                        <a:pt x="44" y="39"/>
                      </a:cubicBezTo>
                      <a:cubicBezTo>
                        <a:pt x="44" y="39"/>
                        <a:pt x="44" y="39"/>
                        <a:pt x="44" y="39"/>
                      </a:cubicBezTo>
                      <a:cubicBezTo>
                        <a:pt x="44" y="39"/>
                        <a:pt x="44" y="39"/>
                        <a:pt x="44" y="39"/>
                      </a:cubicBezTo>
                      <a:cubicBezTo>
                        <a:pt x="44" y="39"/>
                        <a:pt x="44" y="39"/>
                        <a:pt x="44" y="39"/>
                      </a:cubicBezTo>
                      <a:cubicBezTo>
                        <a:pt x="44" y="39"/>
                        <a:pt x="44" y="39"/>
                        <a:pt x="44" y="39"/>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7"/>
                        <a:pt x="44" y="37"/>
                        <a:pt x="44" y="37"/>
                      </a:cubicBezTo>
                      <a:cubicBezTo>
                        <a:pt x="45" y="37"/>
                        <a:pt x="45" y="37"/>
                        <a:pt x="45" y="37"/>
                      </a:cubicBezTo>
                      <a:cubicBezTo>
                        <a:pt x="45" y="37"/>
                        <a:pt x="45" y="37"/>
                        <a:pt x="45" y="37"/>
                      </a:cubicBezTo>
                      <a:cubicBezTo>
                        <a:pt x="46" y="37"/>
                        <a:pt x="46" y="37"/>
                        <a:pt x="46" y="37"/>
                      </a:cubicBezTo>
                      <a:cubicBezTo>
                        <a:pt x="46" y="38"/>
                        <a:pt x="46" y="38"/>
                        <a:pt x="46" y="38"/>
                      </a:cubicBezTo>
                      <a:cubicBezTo>
                        <a:pt x="46" y="38"/>
                        <a:pt x="46" y="38"/>
                        <a:pt x="46" y="38"/>
                      </a:cubicBezTo>
                      <a:cubicBezTo>
                        <a:pt x="46" y="38"/>
                        <a:pt x="46" y="38"/>
                        <a:pt x="46" y="38"/>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8" y="39"/>
                        <a:pt x="49" y="39"/>
                        <a:pt x="50" y="40"/>
                      </a:cubicBezTo>
                      <a:cubicBezTo>
                        <a:pt x="50" y="40"/>
                        <a:pt x="50" y="40"/>
                        <a:pt x="50" y="40"/>
                      </a:cubicBezTo>
                      <a:cubicBezTo>
                        <a:pt x="51" y="39"/>
                        <a:pt x="51" y="39"/>
                        <a:pt x="51" y="39"/>
                      </a:cubicBezTo>
                      <a:cubicBezTo>
                        <a:pt x="51" y="39"/>
                        <a:pt x="51" y="39"/>
                        <a:pt x="51" y="39"/>
                      </a:cubicBezTo>
                      <a:cubicBezTo>
                        <a:pt x="51" y="39"/>
                        <a:pt x="51" y="38"/>
                        <a:pt x="51" y="38"/>
                      </a:cubicBezTo>
                      <a:cubicBezTo>
                        <a:pt x="52" y="37"/>
                        <a:pt x="52" y="37"/>
                        <a:pt x="52" y="37"/>
                      </a:cubicBezTo>
                      <a:cubicBezTo>
                        <a:pt x="52" y="37"/>
                        <a:pt x="52" y="37"/>
                        <a:pt x="52" y="37"/>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5"/>
                        <a:pt x="52" y="35"/>
                        <a:pt x="52" y="35"/>
                      </a:cubicBezTo>
                      <a:cubicBezTo>
                        <a:pt x="52" y="35"/>
                        <a:pt x="52" y="35"/>
                        <a:pt x="52" y="35"/>
                      </a:cubicBezTo>
                      <a:cubicBezTo>
                        <a:pt x="52" y="35"/>
                        <a:pt x="52" y="35"/>
                        <a:pt x="52" y="35"/>
                      </a:cubicBezTo>
                      <a:cubicBezTo>
                        <a:pt x="52" y="35"/>
                        <a:pt x="52" y="35"/>
                        <a:pt x="52" y="35"/>
                      </a:cubicBezTo>
                      <a:cubicBezTo>
                        <a:pt x="52" y="35"/>
                        <a:pt x="52" y="35"/>
                        <a:pt x="52" y="35"/>
                      </a:cubicBezTo>
                      <a:cubicBezTo>
                        <a:pt x="52" y="34"/>
                        <a:pt x="52" y="34"/>
                        <a:pt x="52" y="34"/>
                      </a:cubicBezTo>
                      <a:cubicBezTo>
                        <a:pt x="52" y="34"/>
                        <a:pt x="52" y="34"/>
                        <a:pt x="52" y="34"/>
                      </a:cubicBezTo>
                      <a:cubicBezTo>
                        <a:pt x="52" y="34"/>
                        <a:pt x="52" y="34"/>
                        <a:pt x="52" y="34"/>
                      </a:cubicBezTo>
                      <a:cubicBezTo>
                        <a:pt x="52" y="34"/>
                        <a:pt x="52" y="34"/>
                        <a:pt x="52" y="34"/>
                      </a:cubicBezTo>
                      <a:cubicBezTo>
                        <a:pt x="52" y="33"/>
                        <a:pt x="52" y="33"/>
                        <a:pt x="52" y="33"/>
                      </a:cubicBezTo>
                      <a:cubicBezTo>
                        <a:pt x="52" y="33"/>
                        <a:pt x="52" y="33"/>
                        <a:pt x="52" y="33"/>
                      </a:cubicBezTo>
                      <a:cubicBezTo>
                        <a:pt x="52" y="33"/>
                        <a:pt x="52" y="33"/>
                        <a:pt x="52" y="33"/>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1"/>
                        <a:pt x="53" y="31"/>
                        <a:pt x="53" y="31"/>
                      </a:cubicBezTo>
                      <a:cubicBezTo>
                        <a:pt x="53" y="31"/>
                        <a:pt x="53" y="31"/>
                        <a:pt x="53" y="31"/>
                      </a:cubicBezTo>
                      <a:cubicBezTo>
                        <a:pt x="53" y="31"/>
                        <a:pt x="53" y="31"/>
                        <a:pt x="53" y="31"/>
                      </a:cubicBezTo>
                      <a:cubicBezTo>
                        <a:pt x="54" y="31"/>
                        <a:pt x="55" y="31"/>
                        <a:pt x="55" y="31"/>
                      </a:cubicBezTo>
                      <a:cubicBezTo>
                        <a:pt x="55" y="31"/>
                        <a:pt x="55" y="31"/>
                        <a:pt x="55" y="31"/>
                      </a:cubicBezTo>
                      <a:cubicBezTo>
                        <a:pt x="55" y="31"/>
                        <a:pt x="55" y="31"/>
                        <a:pt x="55" y="31"/>
                      </a:cubicBezTo>
                      <a:cubicBezTo>
                        <a:pt x="56" y="31"/>
                        <a:pt x="56" y="31"/>
                        <a:pt x="56" y="31"/>
                      </a:cubicBezTo>
                      <a:cubicBezTo>
                        <a:pt x="56" y="30"/>
                        <a:pt x="56" y="29"/>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7"/>
                        <a:pt x="58" y="27"/>
                        <a:pt x="58" y="27"/>
                      </a:cubicBezTo>
                      <a:cubicBezTo>
                        <a:pt x="58" y="27"/>
                        <a:pt x="58" y="27"/>
                        <a:pt x="58" y="27"/>
                      </a:cubicBezTo>
                      <a:cubicBezTo>
                        <a:pt x="58" y="27"/>
                        <a:pt x="58" y="27"/>
                        <a:pt x="58" y="27"/>
                      </a:cubicBezTo>
                      <a:cubicBezTo>
                        <a:pt x="58" y="27"/>
                        <a:pt x="58" y="27"/>
                        <a:pt x="58" y="27"/>
                      </a:cubicBezTo>
                      <a:cubicBezTo>
                        <a:pt x="59" y="27"/>
                        <a:pt x="59" y="27"/>
                        <a:pt x="59" y="27"/>
                      </a:cubicBezTo>
                      <a:cubicBezTo>
                        <a:pt x="59" y="27"/>
                        <a:pt x="59" y="27"/>
                        <a:pt x="59" y="27"/>
                      </a:cubicBezTo>
                      <a:cubicBezTo>
                        <a:pt x="59" y="27"/>
                        <a:pt x="59" y="27"/>
                        <a:pt x="59" y="27"/>
                      </a:cubicBezTo>
                      <a:cubicBezTo>
                        <a:pt x="59" y="27"/>
                        <a:pt x="59" y="27"/>
                        <a:pt x="59" y="27"/>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5"/>
                        <a:pt x="59" y="25"/>
                        <a:pt x="59" y="25"/>
                      </a:cubicBezTo>
                      <a:cubicBezTo>
                        <a:pt x="60" y="25"/>
                        <a:pt x="60" y="25"/>
                        <a:pt x="60" y="25"/>
                      </a:cubicBezTo>
                      <a:cubicBezTo>
                        <a:pt x="60" y="24"/>
                        <a:pt x="60" y="24"/>
                        <a:pt x="60" y="24"/>
                      </a:cubicBezTo>
                      <a:cubicBezTo>
                        <a:pt x="60" y="24"/>
                        <a:pt x="60" y="24"/>
                        <a:pt x="60" y="24"/>
                      </a:cubicBezTo>
                      <a:cubicBezTo>
                        <a:pt x="61" y="23"/>
                        <a:pt x="61" y="23"/>
                        <a:pt x="61" y="23"/>
                      </a:cubicBezTo>
                      <a:cubicBezTo>
                        <a:pt x="61" y="23"/>
                        <a:pt x="61" y="23"/>
                        <a:pt x="61" y="23"/>
                      </a:cubicBezTo>
                      <a:cubicBezTo>
                        <a:pt x="61" y="23"/>
                        <a:pt x="61" y="23"/>
                        <a:pt x="61" y="23"/>
                      </a:cubicBezTo>
                      <a:cubicBezTo>
                        <a:pt x="61" y="23"/>
                        <a:pt x="61" y="23"/>
                        <a:pt x="61" y="23"/>
                      </a:cubicBezTo>
                      <a:cubicBezTo>
                        <a:pt x="61" y="22"/>
                        <a:pt x="61" y="22"/>
                        <a:pt x="61" y="22"/>
                      </a:cubicBezTo>
                      <a:cubicBezTo>
                        <a:pt x="61" y="22"/>
                        <a:pt x="61" y="22"/>
                        <a:pt x="61" y="22"/>
                      </a:cubicBezTo>
                      <a:cubicBezTo>
                        <a:pt x="61" y="22"/>
                        <a:pt x="61" y="22"/>
                        <a:pt x="61" y="22"/>
                      </a:cubicBezTo>
                      <a:cubicBezTo>
                        <a:pt x="61" y="22"/>
                        <a:pt x="61" y="22"/>
                        <a:pt x="61" y="22"/>
                      </a:cubicBezTo>
                      <a:cubicBezTo>
                        <a:pt x="61" y="22"/>
                        <a:pt x="61" y="22"/>
                        <a:pt x="61" y="22"/>
                      </a:cubicBezTo>
                      <a:cubicBezTo>
                        <a:pt x="61" y="22"/>
                        <a:pt x="61" y="22"/>
                        <a:pt x="61" y="22"/>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0"/>
                        <a:pt x="61" y="20"/>
                        <a:pt x="61" y="20"/>
                      </a:cubicBezTo>
                      <a:cubicBezTo>
                        <a:pt x="61" y="20"/>
                        <a:pt x="61" y="20"/>
                        <a:pt x="61" y="20"/>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8"/>
                        <a:pt x="61" y="18"/>
                        <a:pt x="61" y="18"/>
                      </a:cubicBezTo>
                      <a:cubicBezTo>
                        <a:pt x="61" y="18"/>
                        <a:pt x="61" y="18"/>
                        <a:pt x="61" y="18"/>
                      </a:cubicBezTo>
                      <a:cubicBezTo>
                        <a:pt x="61" y="18"/>
                        <a:pt x="61" y="18"/>
                        <a:pt x="61" y="18"/>
                      </a:cubicBezTo>
                      <a:cubicBezTo>
                        <a:pt x="61" y="17"/>
                        <a:pt x="61" y="17"/>
                        <a:pt x="61" y="17"/>
                      </a:cubicBezTo>
                      <a:cubicBezTo>
                        <a:pt x="61" y="17"/>
                        <a:pt x="61" y="17"/>
                        <a:pt x="61" y="17"/>
                      </a:cubicBezTo>
                      <a:cubicBezTo>
                        <a:pt x="61" y="17"/>
                        <a:pt x="61" y="17"/>
                        <a:pt x="61" y="17"/>
                      </a:cubicBezTo>
                      <a:cubicBezTo>
                        <a:pt x="64" y="18"/>
                        <a:pt x="67" y="20"/>
                        <a:pt x="69" y="21"/>
                      </a:cubicBezTo>
                      <a:cubicBezTo>
                        <a:pt x="70" y="21"/>
                        <a:pt x="70" y="21"/>
                        <a:pt x="70" y="21"/>
                      </a:cubicBezTo>
                      <a:cubicBezTo>
                        <a:pt x="70" y="21"/>
                        <a:pt x="70" y="21"/>
                        <a:pt x="70" y="21"/>
                      </a:cubicBezTo>
                      <a:cubicBezTo>
                        <a:pt x="70" y="20"/>
                        <a:pt x="70" y="19"/>
                        <a:pt x="70" y="17"/>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1" name="Freeform 335">
                  <a:extLst>
                    <a:ext uri="{FF2B5EF4-FFF2-40B4-BE49-F238E27FC236}">
                      <a16:creationId xmlns="" xmlns:a16="http://schemas.microsoft.com/office/drawing/2014/main" id="{2B235892-2FD6-41EE-918B-F9AAFA6F50B6}"/>
                    </a:ext>
                  </a:extLst>
                </p:cNvPr>
                <p:cNvSpPr>
                  <a:spLocks noEditPoints="1"/>
                </p:cNvSpPr>
                <p:nvPr/>
              </p:nvSpPr>
              <p:spPr bwMode="auto">
                <a:xfrm>
                  <a:off x="6814010" y="4056181"/>
                  <a:ext cx="650072" cy="361734"/>
                </a:xfrm>
                <a:custGeom>
                  <a:avLst/>
                  <a:gdLst>
                    <a:gd name="T0" fmla="*/ 118 w 124"/>
                    <a:gd name="T1" fmla="*/ 37 h 69"/>
                    <a:gd name="T2" fmla="*/ 118 w 124"/>
                    <a:gd name="T3" fmla="*/ 35 h 69"/>
                    <a:gd name="T4" fmla="*/ 120 w 124"/>
                    <a:gd name="T5" fmla="*/ 32 h 69"/>
                    <a:gd name="T6" fmla="*/ 123 w 124"/>
                    <a:gd name="T7" fmla="*/ 21 h 69"/>
                    <a:gd name="T8" fmla="*/ 117 w 124"/>
                    <a:gd name="T9" fmla="*/ 41 h 69"/>
                    <a:gd name="T10" fmla="*/ 113 w 124"/>
                    <a:gd name="T11" fmla="*/ 43 h 69"/>
                    <a:gd name="T12" fmla="*/ 109 w 124"/>
                    <a:gd name="T13" fmla="*/ 42 h 69"/>
                    <a:gd name="T14" fmla="*/ 105 w 124"/>
                    <a:gd name="T15" fmla="*/ 39 h 69"/>
                    <a:gd name="T16" fmla="*/ 98 w 124"/>
                    <a:gd name="T17" fmla="*/ 38 h 69"/>
                    <a:gd name="T18" fmla="*/ 99 w 124"/>
                    <a:gd name="T19" fmla="*/ 37 h 69"/>
                    <a:gd name="T20" fmla="*/ 103 w 124"/>
                    <a:gd name="T21" fmla="*/ 36 h 69"/>
                    <a:gd name="T22" fmla="*/ 106 w 124"/>
                    <a:gd name="T23" fmla="*/ 37 h 69"/>
                    <a:gd name="T24" fmla="*/ 112 w 124"/>
                    <a:gd name="T25" fmla="*/ 41 h 69"/>
                    <a:gd name="T26" fmla="*/ 111 w 124"/>
                    <a:gd name="T27" fmla="*/ 37 h 69"/>
                    <a:gd name="T28" fmla="*/ 103 w 124"/>
                    <a:gd name="T29" fmla="*/ 33 h 69"/>
                    <a:gd name="T30" fmla="*/ 108 w 124"/>
                    <a:gd name="T31" fmla="*/ 36 h 69"/>
                    <a:gd name="T32" fmla="*/ 109 w 124"/>
                    <a:gd name="T33" fmla="*/ 34 h 69"/>
                    <a:gd name="T34" fmla="*/ 112 w 124"/>
                    <a:gd name="T35" fmla="*/ 34 h 69"/>
                    <a:gd name="T36" fmla="*/ 109 w 124"/>
                    <a:gd name="T37" fmla="*/ 31 h 69"/>
                    <a:gd name="T38" fmla="*/ 105 w 124"/>
                    <a:gd name="T39" fmla="*/ 28 h 69"/>
                    <a:gd name="T40" fmla="*/ 102 w 124"/>
                    <a:gd name="T41" fmla="*/ 25 h 69"/>
                    <a:gd name="T42" fmla="*/ 97 w 124"/>
                    <a:gd name="T43" fmla="*/ 22 h 69"/>
                    <a:gd name="T44" fmla="*/ 98 w 124"/>
                    <a:gd name="T45" fmla="*/ 22 h 69"/>
                    <a:gd name="T46" fmla="*/ 104 w 124"/>
                    <a:gd name="T47" fmla="*/ 26 h 69"/>
                    <a:gd name="T48" fmla="*/ 108 w 124"/>
                    <a:gd name="T49" fmla="*/ 28 h 69"/>
                    <a:gd name="T50" fmla="*/ 110 w 124"/>
                    <a:gd name="T51" fmla="*/ 27 h 69"/>
                    <a:gd name="T52" fmla="*/ 110 w 124"/>
                    <a:gd name="T53" fmla="*/ 25 h 69"/>
                    <a:gd name="T54" fmla="*/ 105 w 124"/>
                    <a:gd name="T55" fmla="*/ 22 h 69"/>
                    <a:gd name="T56" fmla="*/ 102 w 124"/>
                    <a:gd name="T57" fmla="*/ 20 h 69"/>
                    <a:gd name="T58" fmla="*/ 97 w 124"/>
                    <a:gd name="T59" fmla="*/ 18 h 69"/>
                    <a:gd name="T60" fmla="*/ 93 w 124"/>
                    <a:gd name="T61" fmla="*/ 18 h 69"/>
                    <a:gd name="T62" fmla="*/ 91 w 124"/>
                    <a:gd name="T63" fmla="*/ 14 h 69"/>
                    <a:gd name="T64" fmla="*/ 93 w 124"/>
                    <a:gd name="T65" fmla="*/ 12 h 69"/>
                    <a:gd name="T66" fmla="*/ 94 w 124"/>
                    <a:gd name="T67" fmla="*/ 9 h 69"/>
                    <a:gd name="T68" fmla="*/ 93 w 124"/>
                    <a:gd name="T69" fmla="*/ 7 h 69"/>
                    <a:gd name="T70" fmla="*/ 86 w 124"/>
                    <a:gd name="T71" fmla="*/ 4 h 69"/>
                    <a:gd name="T72" fmla="*/ 81 w 124"/>
                    <a:gd name="T73" fmla="*/ 0 h 69"/>
                    <a:gd name="T74" fmla="*/ 72 w 124"/>
                    <a:gd name="T75" fmla="*/ 4 h 69"/>
                    <a:gd name="T76" fmla="*/ 71 w 124"/>
                    <a:gd name="T77" fmla="*/ 7 h 69"/>
                    <a:gd name="T78" fmla="*/ 69 w 124"/>
                    <a:gd name="T79" fmla="*/ 11 h 69"/>
                    <a:gd name="T80" fmla="*/ 66 w 124"/>
                    <a:gd name="T81" fmla="*/ 14 h 69"/>
                    <a:gd name="T82" fmla="*/ 63 w 124"/>
                    <a:gd name="T83" fmla="*/ 18 h 69"/>
                    <a:gd name="T84" fmla="*/ 58 w 124"/>
                    <a:gd name="T85" fmla="*/ 22 h 69"/>
                    <a:gd name="T86" fmla="*/ 55 w 124"/>
                    <a:gd name="T87" fmla="*/ 21 h 69"/>
                    <a:gd name="T88" fmla="*/ 54 w 124"/>
                    <a:gd name="T89" fmla="*/ 25 h 69"/>
                    <a:gd name="T90" fmla="*/ 53 w 124"/>
                    <a:gd name="T91" fmla="*/ 29 h 69"/>
                    <a:gd name="T92" fmla="*/ 50 w 124"/>
                    <a:gd name="T93" fmla="*/ 40 h 69"/>
                    <a:gd name="T94" fmla="*/ 49 w 124"/>
                    <a:gd name="T95" fmla="*/ 43 h 69"/>
                    <a:gd name="T96" fmla="*/ 47 w 124"/>
                    <a:gd name="T97" fmla="*/ 44 h 69"/>
                    <a:gd name="T98" fmla="*/ 42 w 124"/>
                    <a:gd name="T99" fmla="*/ 46 h 69"/>
                    <a:gd name="T100" fmla="*/ 41 w 124"/>
                    <a:gd name="T101" fmla="*/ 48 h 69"/>
                    <a:gd name="T102" fmla="*/ 36 w 124"/>
                    <a:gd name="T103" fmla="*/ 51 h 69"/>
                    <a:gd name="T104" fmla="*/ 33 w 124"/>
                    <a:gd name="T105" fmla="*/ 50 h 69"/>
                    <a:gd name="T106" fmla="*/ 28 w 124"/>
                    <a:gd name="T107" fmla="*/ 51 h 69"/>
                    <a:gd name="T108" fmla="*/ 25 w 124"/>
                    <a:gd name="T109" fmla="*/ 50 h 69"/>
                    <a:gd name="T110" fmla="*/ 24 w 124"/>
                    <a:gd name="T111" fmla="*/ 48 h 69"/>
                    <a:gd name="T112" fmla="*/ 14 w 124"/>
                    <a:gd name="T113" fmla="*/ 57 h 69"/>
                    <a:gd name="T114" fmla="*/ 12 w 124"/>
                    <a:gd name="T115" fmla="*/ 61 h 69"/>
                    <a:gd name="T116" fmla="*/ 8 w 124"/>
                    <a:gd name="T117" fmla="*/ 65 h 69"/>
                    <a:gd name="T118" fmla="*/ 31 w 124"/>
                    <a:gd name="T119" fmla="*/ 64 h 69"/>
                    <a:gd name="T120" fmla="*/ 119 w 124"/>
                    <a:gd name="T121" fmla="*/ 45 h 69"/>
                    <a:gd name="T122" fmla="*/ 119 w 124"/>
                    <a:gd name="T123" fmla="*/ 4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 h="69">
                      <a:moveTo>
                        <a:pt x="120" y="29"/>
                      </a:moveTo>
                      <a:cubicBezTo>
                        <a:pt x="120" y="29"/>
                        <a:pt x="120" y="29"/>
                        <a:pt x="120" y="29"/>
                      </a:cubicBezTo>
                      <a:cubicBezTo>
                        <a:pt x="121" y="27"/>
                        <a:pt x="121" y="27"/>
                        <a:pt x="121" y="27"/>
                      </a:cubicBezTo>
                      <a:cubicBezTo>
                        <a:pt x="121" y="27"/>
                        <a:pt x="121" y="27"/>
                        <a:pt x="121" y="27"/>
                      </a:cubicBezTo>
                      <a:cubicBezTo>
                        <a:pt x="121" y="27"/>
                        <a:pt x="121" y="27"/>
                        <a:pt x="121" y="27"/>
                      </a:cubicBezTo>
                      <a:cubicBezTo>
                        <a:pt x="121" y="27"/>
                        <a:pt x="121" y="27"/>
                        <a:pt x="121" y="27"/>
                      </a:cubicBezTo>
                      <a:cubicBezTo>
                        <a:pt x="120" y="28"/>
                        <a:pt x="120" y="28"/>
                        <a:pt x="120" y="28"/>
                      </a:cubicBezTo>
                      <a:cubicBezTo>
                        <a:pt x="120" y="28"/>
                        <a:pt x="120" y="28"/>
                        <a:pt x="120" y="28"/>
                      </a:cubicBezTo>
                      <a:cubicBezTo>
                        <a:pt x="120" y="29"/>
                        <a:pt x="120" y="29"/>
                        <a:pt x="120" y="29"/>
                      </a:cubicBezTo>
                      <a:cubicBezTo>
                        <a:pt x="120" y="29"/>
                        <a:pt x="120" y="29"/>
                        <a:pt x="120" y="29"/>
                      </a:cubicBezTo>
                      <a:cubicBezTo>
                        <a:pt x="120" y="29"/>
                        <a:pt x="120" y="29"/>
                        <a:pt x="120" y="29"/>
                      </a:cubicBezTo>
                      <a:close/>
                      <a:moveTo>
                        <a:pt x="118" y="35"/>
                      </a:moveTo>
                      <a:cubicBezTo>
                        <a:pt x="118" y="36"/>
                        <a:pt x="118" y="36"/>
                        <a:pt x="118" y="36"/>
                      </a:cubicBezTo>
                      <a:cubicBezTo>
                        <a:pt x="118" y="36"/>
                        <a:pt x="118" y="36"/>
                        <a:pt x="118" y="36"/>
                      </a:cubicBezTo>
                      <a:cubicBezTo>
                        <a:pt x="118" y="36"/>
                        <a:pt x="118" y="36"/>
                        <a:pt x="118" y="36"/>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9" y="36"/>
                        <a:pt x="119" y="36"/>
                        <a:pt x="119" y="36"/>
                      </a:cubicBezTo>
                      <a:cubicBezTo>
                        <a:pt x="119" y="36"/>
                        <a:pt x="119" y="36"/>
                        <a:pt x="119" y="36"/>
                      </a:cubicBezTo>
                      <a:cubicBezTo>
                        <a:pt x="119" y="36"/>
                        <a:pt x="119" y="36"/>
                        <a:pt x="119" y="36"/>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8" y="35"/>
                        <a:pt x="118" y="35"/>
                        <a:pt x="118" y="35"/>
                      </a:cubicBezTo>
                      <a:cubicBezTo>
                        <a:pt x="118" y="35"/>
                        <a:pt x="118" y="35"/>
                        <a:pt x="118" y="35"/>
                      </a:cubicBezTo>
                      <a:cubicBezTo>
                        <a:pt x="118" y="35"/>
                        <a:pt x="118" y="35"/>
                        <a:pt x="118" y="35"/>
                      </a:cubicBezTo>
                      <a:cubicBezTo>
                        <a:pt x="118" y="35"/>
                        <a:pt x="118" y="35"/>
                        <a:pt x="118" y="35"/>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5"/>
                        <a:pt x="118" y="35"/>
                        <a:pt x="118" y="35"/>
                      </a:cubicBezTo>
                      <a:close/>
                      <a:moveTo>
                        <a:pt x="120" y="31"/>
                      </a:moveTo>
                      <a:cubicBezTo>
                        <a:pt x="120" y="30"/>
                        <a:pt x="120" y="30"/>
                        <a:pt x="120" y="30"/>
                      </a:cubicBezTo>
                      <a:cubicBezTo>
                        <a:pt x="120" y="30"/>
                        <a:pt x="120" y="30"/>
                        <a:pt x="120" y="30"/>
                      </a:cubicBezTo>
                      <a:cubicBezTo>
                        <a:pt x="120" y="30"/>
                        <a:pt x="120" y="30"/>
                        <a:pt x="120" y="30"/>
                      </a:cubicBezTo>
                      <a:cubicBezTo>
                        <a:pt x="120" y="30"/>
                        <a:pt x="120" y="30"/>
                        <a:pt x="120" y="30"/>
                      </a:cubicBezTo>
                      <a:cubicBezTo>
                        <a:pt x="120" y="30"/>
                        <a:pt x="120" y="30"/>
                        <a:pt x="120" y="30"/>
                      </a:cubicBezTo>
                      <a:cubicBezTo>
                        <a:pt x="120" y="31"/>
                        <a:pt x="120" y="31"/>
                        <a:pt x="120" y="31"/>
                      </a:cubicBezTo>
                      <a:cubicBezTo>
                        <a:pt x="120" y="31"/>
                        <a:pt x="120" y="31"/>
                        <a:pt x="120" y="31"/>
                      </a:cubicBezTo>
                      <a:cubicBezTo>
                        <a:pt x="120" y="32"/>
                        <a:pt x="120" y="32"/>
                        <a:pt x="120" y="32"/>
                      </a:cubicBezTo>
                      <a:lnTo>
                        <a:pt x="120" y="31"/>
                      </a:lnTo>
                      <a:close/>
                      <a:moveTo>
                        <a:pt x="124" y="17"/>
                      </a:moveTo>
                      <a:cubicBezTo>
                        <a:pt x="124" y="18"/>
                        <a:pt x="124" y="18"/>
                        <a:pt x="124" y="18"/>
                      </a:cubicBezTo>
                      <a:cubicBezTo>
                        <a:pt x="124" y="18"/>
                        <a:pt x="124" y="18"/>
                        <a:pt x="124" y="18"/>
                      </a:cubicBezTo>
                      <a:cubicBezTo>
                        <a:pt x="124" y="19"/>
                        <a:pt x="124" y="19"/>
                        <a:pt x="124" y="19"/>
                      </a:cubicBezTo>
                      <a:cubicBezTo>
                        <a:pt x="124" y="19"/>
                        <a:pt x="124" y="19"/>
                        <a:pt x="124" y="19"/>
                      </a:cubicBezTo>
                      <a:cubicBezTo>
                        <a:pt x="123" y="19"/>
                        <a:pt x="123" y="19"/>
                        <a:pt x="123" y="19"/>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4" y="20"/>
                        <a:pt x="124" y="20"/>
                        <a:pt x="124" y="20"/>
                      </a:cubicBezTo>
                      <a:cubicBezTo>
                        <a:pt x="124" y="20"/>
                        <a:pt x="124" y="20"/>
                        <a:pt x="124" y="20"/>
                      </a:cubicBezTo>
                      <a:cubicBezTo>
                        <a:pt x="124" y="17"/>
                        <a:pt x="124" y="17"/>
                        <a:pt x="124" y="17"/>
                      </a:cubicBezTo>
                      <a:close/>
                      <a:moveTo>
                        <a:pt x="120" y="47"/>
                      </a:move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7"/>
                        <a:pt x="120" y="47"/>
                        <a:pt x="120" y="47"/>
                      </a:cubicBezTo>
                      <a:close/>
                      <a:moveTo>
                        <a:pt x="119" y="43"/>
                      </a:moveTo>
                      <a:cubicBezTo>
                        <a:pt x="118" y="41"/>
                        <a:pt x="118" y="41"/>
                        <a:pt x="118" y="41"/>
                      </a:cubicBezTo>
                      <a:cubicBezTo>
                        <a:pt x="117" y="41"/>
                        <a:pt x="117" y="41"/>
                        <a:pt x="117" y="41"/>
                      </a:cubicBezTo>
                      <a:cubicBezTo>
                        <a:pt x="117" y="41"/>
                        <a:pt x="117" y="41"/>
                        <a:pt x="117" y="41"/>
                      </a:cubicBezTo>
                      <a:cubicBezTo>
                        <a:pt x="117" y="41"/>
                        <a:pt x="117" y="41"/>
                        <a:pt x="117" y="41"/>
                      </a:cubicBezTo>
                      <a:cubicBezTo>
                        <a:pt x="116" y="41"/>
                        <a:pt x="116" y="41"/>
                        <a:pt x="116" y="41"/>
                      </a:cubicBezTo>
                      <a:cubicBezTo>
                        <a:pt x="116" y="42"/>
                        <a:pt x="116" y="42"/>
                        <a:pt x="116" y="42"/>
                      </a:cubicBezTo>
                      <a:cubicBezTo>
                        <a:pt x="115" y="41"/>
                        <a:pt x="115" y="41"/>
                        <a:pt x="115" y="41"/>
                      </a:cubicBezTo>
                      <a:cubicBezTo>
                        <a:pt x="113" y="41"/>
                        <a:pt x="113" y="41"/>
                        <a:pt x="113" y="41"/>
                      </a:cubicBezTo>
                      <a:cubicBezTo>
                        <a:pt x="113" y="41"/>
                        <a:pt x="113" y="41"/>
                        <a:pt x="113" y="41"/>
                      </a:cubicBezTo>
                      <a:cubicBezTo>
                        <a:pt x="112" y="42"/>
                        <a:pt x="112" y="42"/>
                        <a:pt x="112" y="42"/>
                      </a:cubicBezTo>
                      <a:cubicBezTo>
                        <a:pt x="112" y="42"/>
                        <a:pt x="112" y="42"/>
                        <a:pt x="112" y="42"/>
                      </a:cubicBezTo>
                      <a:cubicBezTo>
                        <a:pt x="113" y="42"/>
                        <a:pt x="113" y="42"/>
                        <a:pt x="113" y="42"/>
                      </a:cubicBezTo>
                      <a:cubicBezTo>
                        <a:pt x="113" y="42"/>
                        <a:pt x="113" y="42"/>
                        <a:pt x="113" y="42"/>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2" y="43"/>
                        <a:pt x="112" y="43"/>
                        <a:pt x="112" y="43"/>
                      </a:cubicBezTo>
                      <a:cubicBezTo>
                        <a:pt x="112" y="43"/>
                        <a:pt x="112" y="43"/>
                        <a:pt x="112" y="43"/>
                      </a:cubicBezTo>
                      <a:cubicBezTo>
                        <a:pt x="111" y="43"/>
                        <a:pt x="111" y="43"/>
                        <a:pt x="111" y="43"/>
                      </a:cubicBezTo>
                      <a:cubicBezTo>
                        <a:pt x="111" y="43"/>
                        <a:pt x="111" y="43"/>
                        <a:pt x="111" y="43"/>
                      </a:cubicBezTo>
                      <a:cubicBezTo>
                        <a:pt x="111" y="43"/>
                        <a:pt x="111" y="43"/>
                        <a:pt x="111" y="43"/>
                      </a:cubicBezTo>
                      <a:cubicBezTo>
                        <a:pt x="110" y="44"/>
                        <a:pt x="110" y="44"/>
                        <a:pt x="110" y="44"/>
                      </a:cubicBezTo>
                      <a:cubicBezTo>
                        <a:pt x="110" y="44"/>
                        <a:pt x="110" y="44"/>
                        <a:pt x="110" y="44"/>
                      </a:cubicBezTo>
                      <a:cubicBezTo>
                        <a:pt x="110" y="44"/>
                        <a:pt x="110" y="44"/>
                        <a:pt x="110" y="44"/>
                      </a:cubicBezTo>
                      <a:cubicBezTo>
                        <a:pt x="110" y="44"/>
                        <a:pt x="110" y="44"/>
                        <a:pt x="110" y="44"/>
                      </a:cubicBezTo>
                      <a:cubicBezTo>
                        <a:pt x="110" y="43"/>
                        <a:pt x="110" y="43"/>
                        <a:pt x="110" y="43"/>
                      </a:cubicBezTo>
                      <a:cubicBezTo>
                        <a:pt x="110" y="43"/>
                        <a:pt x="110" y="43"/>
                        <a:pt x="110" y="43"/>
                      </a:cubicBezTo>
                      <a:cubicBezTo>
                        <a:pt x="110" y="43"/>
                        <a:pt x="110" y="43"/>
                        <a:pt x="110" y="43"/>
                      </a:cubicBezTo>
                      <a:cubicBezTo>
                        <a:pt x="110" y="43"/>
                        <a:pt x="110" y="43"/>
                        <a:pt x="110" y="43"/>
                      </a:cubicBezTo>
                      <a:cubicBezTo>
                        <a:pt x="110" y="42"/>
                        <a:pt x="110" y="42"/>
                        <a:pt x="110" y="42"/>
                      </a:cubicBezTo>
                      <a:cubicBezTo>
                        <a:pt x="110" y="42"/>
                        <a:pt x="110" y="42"/>
                        <a:pt x="110" y="42"/>
                      </a:cubicBezTo>
                      <a:cubicBezTo>
                        <a:pt x="109" y="42"/>
                        <a:pt x="109" y="42"/>
                        <a:pt x="109" y="42"/>
                      </a:cubicBezTo>
                      <a:cubicBezTo>
                        <a:pt x="109" y="42"/>
                        <a:pt x="109" y="42"/>
                        <a:pt x="109" y="42"/>
                      </a:cubicBezTo>
                      <a:cubicBezTo>
                        <a:pt x="109" y="41"/>
                        <a:pt x="109" y="41"/>
                        <a:pt x="109" y="41"/>
                      </a:cubicBezTo>
                      <a:cubicBezTo>
                        <a:pt x="109" y="41"/>
                        <a:pt x="109" y="41"/>
                        <a:pt x="109" y="41"/>
                      </a:cubicBezTo>
                      <a:cubicBezTo>
                        <a:pt x="109" y="41"/>
                        <a:pt x="109" y="41"/>
                        <a:pt x="109"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7" y="41"/>
                        <a:pt x="107" y="41"/>
                        <a:pt x="107" y="41"/>
                      </a:cubicBezTo>
                      <a:cubicBezTo>
                        <a:pt x="107" y="41"/>
                        <a:pt x="107" y="41"/>
                        <a:pt x="107" y="41"/>
                      </a:cubicBezTo>
                      <a:cubicBezTo>
                        <a:pt x="107" y="40"/>
                        <a:pt x="107" y="40"/>
                        <a:pt x="107" y="40"/>
                      </a:cubicBezTo>
                      <a:cubicBezTo>
                        <a:pt x="107" y="40"/>
                        <a:pt x="107" y="40"/>
                        <a:pt x="107" y="40"/>
                      </a:cubicBezTo>
                      <a:cubicBezTo>
                        <a:pt x="106" y="39"/>
                        <a:pt x="106" y="39"/>
                        <a:pt x="106" y="39"/>
                      </a:cubicBezTo>
                      <a:cubicBezTo>
                        <a:pt x="106" y="38"/>
                        <a:pt x="106" y="38"/>
                        <a:pt x="106" y="38"/>
                      </a:cubicBezTo>
                      <a:cubicBezTo>
                        <a:pt x="106" y="38"/>
                        <a:pt x="106" y="38"/>
                        <a:pt x="106" y="38"/>
                      </a:cubicBezTo>
                      <a:cubicBezTo>
                        <a:pt x="106" y="39"/>
                        <a:pt x="106" y="39"/>
                        <a:pt x="106" y="39"/>
                      </a:cubicBezTo>
                      <a:cubicBezTo>
                        <a:pt x="105" y="39"/>
                        <a:pt x="105" y="39"/>
                        <a:pt x="105" y="39"/>
                      </a:cubicBezTo>
                      <a:cubicBezTo>
                        <a:pt x="105" y="39"/>
                        <a:pt x="105" y="39"/>
                        <a:pt x="105" y="39"/>
                      </a:cubicBezTo>
                      <a:cubicBezTo>
                        <a:pt x="104" y="38"/>
                        <a:pt x="104" y="38"/>
                        <a:pt x="104" y="38"/>
                      </a:cubicBezTo>
                      <a:cubicBezTo>
                        <a:pt x="104" y="38"/>
                        <a:pt x="104" y="38"/>
                        <a:pt x="104" y="38"/>
                      </a:cubicBezTo>
                      <a:cubicBezTo>
                        <a:pt x="103" y="39"/>
                        <a:pt x="103" y="39"/>
                        <a:pt x="103" y="39"/>
                      </a:cubicBezTo>
                      <a:cubicBezTo>
                        <a:pt x="102" y="38"/>
                        <a:pt x="102" y="38"/>
                        <a:pt x="102" y="38"/>
                      </a:cubicBezTo>
                      <a:cubicBezTo>
                        <a:pt x="102" y="38"/>
                        <a:pt x="102" y="38"/>
                        <a:pt x="102" y="38"/>
                      </a:cubicBezTo>
                      <a:cubicBezTo>
                        <a:pt x="101" y="38"/>
                        <a:pt x="101" y="38"/>
                        <a:pt x="101" y="38"/>
                      </a:cubicBezTo>
                      <a:cubicBezTo>
                        <a:pt x="101" y="38"/>
                        <a:pt x="101" y="38"/>
                        <a:pt x="101" y="38"/>
                      </a:cubicBezTo>
                      <a:cubicBezTo>
                        <a:pt x="101" y="38"/>
                        <a:pt x="101" y="38"/>
                        <a:pt x="101" y="38"/>
                      </a:cubicBezTo>
                      <a:cubicBezTo>
                        <a:pt x="101" y="37"/>
                        <a:pt x="101" y="37"/>
                        <a:pt x="101" y="37"/>
                      </a:cubicBezTo>
                      <a:cubicBezTo>
                        <a:pt x="100" y="37"/>
                        <a:pt x="100" y="37"/>
                        <a:pt x="100" y="37"/>
                      </a:cubicBezTo>
                      <a:cubicBezTo>
                        <a:pt x="100" y="37"/>
                        <a:pt x="100" y="37"/>
                        <a:pt x="100" y="37"/>
                      </a:cubicBezTo>
                      <a:cubicBezTo>
                        <a:pt x="100" y="38"/>
                        <a:pt x="100" y="38"/>
                        <a:pt x="100" y="38"/>
                      </a:cubicBezTo>
                      <a:cubicBezTo>
                        <a:pt x="100" y="38"/>
                        <a:pt x="100" y="38"/>
                        <a:pt x="100" y="38"/>
                      </a:cubicBezTo>
                      <a:cubicBezTo>
                        <a:pt x="100" y="38"/>
                        <a:pt x="100" y="38"/>
                        <a:pt x="100" y="38"/>
                      </a:cubicBezTo>
                      <a:cubicBezTo>
                        <a:pt x="99" y="38"/>
                        <a:pt x="99" y="38"/>
                        <a:pt x="99" y="38"/>
                      </a:cubicBezTo>
                      <a:cubicBezTo>
                        <a:pt x="99" y="38"/>
                        <a:pt x="99" y="38"/>
                        <a:pt x="99" y="38"/>
                      </a:cubicBezTo>
                      <a:cubicBezTo>
                        <a:pt x="98" y="38"/>
                        <a:pt x="98" y="38"/>
                        <a:pt x="98" y="38"/>
                      </a:cubicBezTo>
                      <a:cubicBezTo>
                        <a:pt x="97" y="38"/>
                        <a:pt x="97" y="38"/>
                        <a:pt x="97" y="38"/>
                      </a:cubicBezTo>
                      <a:cubicBezTo>
                        <a:pt x="97" y="38"/>
                        <a:pt x="97" y="38"/>
                        <a:pt x="97" y="38"/>
                      </a:cubicBezTo>
                      <a:cubicBezTo>
                        <a:pt x="97" y="38"/>
                        <a:pt x="97" y="38"/>
                        <a:pt x="97" y="38"/>
                      </a:cubicBezTo>
                      <a:cubicBezTo>
                        <a:pt x="97" y="38"/>
                        <a:pt x="97" y="38"/>
                        <a:pt x="97" y="38"/>
                      </a:cubicBezTo>
                      <a:cubicBezTo>
                        <a:pt x="96" y="38"/>
                        <a:pt x="96" y="38"/>
                        <a:pt x="96" y="38"/>
                      </a:cubicBezTo>
                      <a:cubicBezTo>
                        <a:pt x="96" y="37"/>
                        <a:pt x="96" y="37"/>
                        <a:pt x="96" y="37"/>
                      </a:cubicBezTo>
                      <a:cubicBezTo>
                        <a:pt x="97" y="37"/>
                        <a:pt x="97" y="37"/>
                        <a:pt x="97" y="37"/>
                      </a:cubicBezTo>
                      <a:cubicBezTo>
                        <a:pt x="97" y="37"/>
                        <a:pt x="97" y="37"/>
                        <a:pt x="97" y="37"/>
                      </a:cubicBezTo>
                      <a:cubicBezTo>
                        <a:pt x="97" y="37"/>
                        <a:pt x="97" y="37"/>
                        <a:pt x="97" y="37"/>
                      </a:cubicBezTo>
                      <a:cubicBezTo>
                        <a:pt x="98" y="37"/>
                        <a:pt x="98" y="37"/>
                        <a:pt x="98" y="37"/>
                      </a:cubicBezTo>
                      <a:cubicBezTo>
                        <a:pt x="98" y="37"/>
                        <a:pt x="98" y="37"/>
                        <a:pt x="98" y="37"/>
                      </a:cubicBezTo>
                      <a:cubicBezTo>
                        <a:pt x="98" y="37"/>
                        <a:pt x="98" y="37"/>
                        <a:pt x="98" y="37"/>
                      </a:cubicBezTo>
                      <a:cubicBezTo>
                        <a:pt x="98" y="37"/>
                        <a:pt x="98" y="37"/>
                        <a:pt x="98" y="37"/>
                      </a:cubicBezTo>
                      <a:cubicBezTo>
                        <a:pt x="99" y="37"/>
                        <a:pt x="99" y="37"/>
                        <a:pt x="99" y="37"/>
                      </a:cubicBezTo>
                      <a:cubicBezTo>
                        <a:pt x="99" y="37"/>
                        <a:pt x="99" y="37"/>
                        <a:pt x="99" y="37"/>
                      </a:cubicBezTo>
                      <a:cubicBezTo>
                        <a:pt x="99" y="37"/>
                        <a:pt x="99" y="37"/>
                        <a:pt x="99" y="37"/>
                      </a:cubicBezTo>
                      <a:cubicBezTo>
                        <a:pt x="99" y="37"/>
                        <a:pt x="99" y="37"/>
                        <a:pt x="99" y="37"/>
                      </a:cubicBezTo>
                      <a:cubicBezTo>
                        <a:pt x="99" y="37"/>
                        <a:pt x="99" y="37"/>
                        <a:pt x="99" y="37"/>
                      </a:cubicBezTo>
                      <a:cubicBezTo>
                        <a:pt x="100" y="37"/>
                        <a:pt x="100" y="37"/>
                        <a:pt x="100" y="37"/>
                      </a:cubicBezTo>
                      <a:cubicBezTo>
                        <a:pt x="100" y="37"/>
                        <a:pt x="100" y="37"/>
                        <a:pt x="100" y="37"/>
                      </a:cubicBezTo>
                      <a:cubicBezTo>
                        <a:pt x="100" y="38"/>
                        <a:pt x="100" y="38"/>
                        <a:pt x="100" y="38"/>
                      </a:cubicBezTo>
                      <a:cubicBezTo>
                        <a:pt x="100" y="37"/>
                        <a:pt x="100" y="37"/>
                        <a:pt x="100" y="37"/>
                      </a:cubicBezTo>
                      <a:cubicBezTo>
                        <a:pt x="100" y="37"/>
                        <a:pt x="100" y="37"/>
                        <a:pt x="100" y="37"/>
                      </a:cubicBezTo>
                      <a:cubicBezTo>
                        <a:pt x="100" y="37"/>
                        <a:pt x="100" y="37"/>
                        <a:pt x="100" y="37"/>
                      </a:cubicBezTo>
                      <a:cubicBezTo>
                        <a:pt x="101" y="37"/>
                        <a:pt x="101" y="37"/>
                        <a:pt x="101" y="37"/>
                      </a:cubicBezTo>
                      <a:cubicBezTo>
                        <a:pt x="101" y="37"/>
                        <a:pt x="101" y="37"/>
                        <a:pt x="101" y="37"/>
                      </a:cubicBezTo>
                      <a:cubicBezTo>
                        <a:pt x="101" y="37"/>
                        <a:pt x="101" y="37"/>
                        <a:pt x="101" y="37"/>
                      </a:cubicBezTo>
                      <a:cubicBezTo>
                        <a:pt x="101" y="37"/>
                        <a:pt x="101" y="37"/>
                        <a:pt x="101" y="37"/>
                      </a:cubicBezTo>
                      <a:cubicBezTo>
                        <a:pt x="102" y="38"/>
                        <a:pt x="102" y="38"/>
                        <a:pt x="102" y="38"/>
                      </a:cubicBezTo>
                      <a:cubicBezTo>
                        <a:pt x="102" y="38"/>
                        <a:pt x="102" y="38"/>
                        <a:pt x="102" y="38"/>
                      </a:cubicBezTo>
                      <a:cubicBezTo>
                        <a:pt x="102" y="38"/>
                        <a:pt x="102" y="38"/>
                        <a:pt x="102" y="38"/>
                      </a:cubicBezTo>
                      <a:cubicBezTo>
                        <a:pt x="103" y="38"/>
                        <a:pt x="103" y="38"/>
                        <a:pt x="103" y="38"/>
                      </a:cubicBezTo>
                      <a:cubicBezTo>
                        <a:pt x="103" y="37"/>
                        <a:pt x="103" y="37"/>
                        <a:pt x="103" y="37"/>
                      </a:cubicBezTo>
                      <a:cubicBezTo>
                        <a:pt x="103" y="37"/>
                        <a:pt x="103" y="37"/>
                        <a:pt x="103" y="37"/>
                      </a:cubicBezTo>
                      <a:cubicBezTo>
                        <a:pt x="103" y="37"/>
                        <a:pt x="103" y="37"/>
                        <a:pt x="103" y="37"/>
                      </a:cubicBezTo>
                      <a:cubicBezTo>
                        <a:pt x="103" y="36"/>
                        <a:pt x="103" y="36"/>
                        <a:pt x="103" y="36"/>
                      </a:cubicBezTo>
                      <a:cubicBezTo>
                        <a:pt x="103" y="36"/>
                        <a:pt x="103" y="36"/>
                        <a:pt x="103" y="36"/>
                      </a:cubicBezTo>
                      <a:cubicBezTo>
                        <a:pt x="103" y="37"/>
                        <a:pt x="103" y="37"/>
                        <a:pt x="103" y="37"/>
                      </a:cubicBezTo>
                      <a:cubicBezTo>
                        <a:pt x="103" y="37"/>
                        <a:pt x="103" y="37"/>
                        <a:pt x="103" y="37"/>
                      </a:cubicBezTo>
                      <a:cubicBezTo>
                        <a:pt x="103" y="37"/>
                        <a:pt x="103" y="37"/>
                        <a:pt x="103" y="37"/>
                      </a:cubicBezTo>
                      <a:cubicBezTo>
                        <a:pt x="103" y="37"/>
                        <a:pt x="103" y="37"/>
                        <a:pt x="103" y="37"/>
                      </a:cubicBezTo>
                      <a:cubicBezTo>
                        <a:pt x="103" y="37"/>
                        <a:pt x="103" y="37"/>
                        <a:pt x="103" y="37"/>
                      </a:cubicBezTo>
                      <a:cubicBezTo>
                        <a:pt x="104" y="38"/>
                        <a:pt x="104" y="38"/>
                        <a:pt x="104" y="38"/>
                      </a:cubicBezTo>
                      <a:cubicBezTo>
                        <a:pt x="104" y="38"/>
                        <a:pt x="104" y="38"/>
                        <a:pt x="104"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6" y="37"/>
                        <a:pt x="106" y="37"/>
                        <a:pt x="106" y="37"/>
                      </a:cubicBezTo>
                      <a:cubicBezTo>
                        <a:pt x="106" y="37"/>
                        <a:pt x="106" y="37"/>
                        <a:pt x="106" y="37"/>
                      </a:cubicBezTo>
                      <a:cubicBezTo>
                        <a:pt x="107" y="37"/>
                        <a:pt x="107" y="37"/>
                        <a:pt x="107" y="37"/>
                      </a:cubicBezTo>
                      <a:cubicBezTo>
                        <a:pt x="107" y="38"/>
                        <a:pt x="107" y="38"/>
                        <a:pt x="107" y="38"/>
                      </a:cubicBezTo>
                      <a:cubicBezTo>
                        <a:pt x="107" y="38"/>
                        <a:pt x="107" y="38"/>
                        <a:pt x="107" y="38"/>
                      </a:cubicBezTo>
                      <a:cubicBezTo>
                        <a:pt x="107" y="39"/>
                        <a:pt x="107" y="39"/>
                        <a:pt x="107" y="39"/>
                      </a:cubicBezTo>
                      <a:cubicBezTo>
                        <a:pt x="107" y="39"/>
                        <a:pt x="107" y="39"/>
                        <a:pt x="107" y="39"/>
                      </a:cubicBezTo>
                      <a:cubicBezTo>
                        <a:pt x="107" y="39"/>
                        <a:pt x="107" y="39"/>
                        <a:pt x="107" y="39"/>
                      </a:cubicBezTo>
                      <a:cubicBezTo>
                        <a:pt x="108" y="40"/>
                        <a:pt x="108" y="40"/>
                        <a:pt x="108" y="40"/>
                      </a:cubicBezTo>
                      <a:cubicBezTo>
                        <a:pt x="108" y="40"/>
                        <a:pt x="108" y="40"/>
                        <a:pt x="108" y="40"/>
                      </a:cubicBezTo>
                      <a:cubicBezTo>
                        <a:pt x="109" y="40"/>
                        <a:pt x="109" y="40"/>
                        <a:pt x="109" y="40"/>
                      </a:cubicBezTo>
                      <a:cubicBezTo>
                        <a:pt x="110" y="40"/>
                        <a:pt x="110" y="40"/>
                        <a:pt x="110" y="40"/>
                      </a:cubicBezTo>
                      <a:cubicBezTo>
                        <a:pt x="110" y="41"/>
                        <a:pt x="110" y="41"/>
                        <a:pt x="110" y="41"/>
                      </a:cubicBezTo>
                      <a:cubicBezTo>
                        <a:pt x="111" y="41"/>
                        <a:pt x="111" y="41"/>
                        <a:pt x="111" y="41"/>
                      </a:cubicBezTo>
                      <a:cubicBezTo>
                        <a:pt x="111" y="41"/>
                        <a:pt x="111" y="41"/>
                        <a:pt x="111" y="41"/>
                      </a:cubicBezTo>
                      <a:cubicBezTo>
                        <a:pt x="111" y="41"/>
                        <a:pt x="111" y="41"/>
                        <a:pt x="111" y="41"/>
                      </a:cubicBezTo>
                      <a:cubicBezTo>
                        <a:pt x="112" y="41"/>
                        <a:pt x="112" y="41"/>
                        <a:pt x="112" y="41"/>
                      </a:cubicBezTo>
                      <a:cubicBezTo>
                        <a:pt x="112" y="41"/>
                        <a:pt x="112" y="41"/>
                        <a:pt x="112" y="41"/>
                      </a:cubicBezTo>
                      <a:cubicBezTo>
                        <a:pt x="112" y="41"/>
                        <a:pt x="112" y="41"/>
                        <a:pt x="112" y="41"/>
                      </a:cubicBezTo>
                      <a:cubicBezTo>
                        <a:pt x="112" y="40"/>
                        <a:pt x="112" y="40"/>
                        <a:pt x="112" y="40"/>
                      </a:cubicBezTo>
                      <a:cubicBezTo>
                        <a:pt x="113" y="40"/>
                        <a:pt x="113" y="40"/>
                        <a:pt x="113" y="40"/>
                      </a:cubicBezTo>
                      <a:cubicBezTo>
                        <a:pt x="113" y="40"/>
                        <a:pt x="113" y="40"/>
                        <a:pt x="113" y="40"/>
                      </a:cubicBezTo>
                      <a:cubicBezTo>
                        <a:pt x="113" y="40"/>
                        <a:pt x="113" y="40"/>
                        <a:pt x="113" y="40"/>
                      </a:cubicBezTo>
                      <a:cubicBezTo>
                        <a:pt x="113" y="39"/>
                        <a:pt x="113" y="39"/>
                        <a:pt x="113" y="39"/>
                      </a:cubicBezTo>
                      <a:cubicBezTo>
                        <a:pt x="113" y="39"/>
                        <a:pt x="113" y="39"/>
                        <a:pt x="113" y="39"/>
                      </a:cubicBezTo>
                      <a:cubicBezTo>
                        <a:pt x="112" y="38"/>
                        <a:pt x="112" y="38"/>
                        <a:pt x="112" y="38"/>
                      </a:cubicBezTo>
                      <a:cubicBezTo>
                        <a:pt x="112" y="39"/>
                        <a:pt x="112" y="39"/>
                        <a:pt x="112" y="39"/>
                      </a:cubicBezTo>
                      <a:cubicBezTo>
                        <a:pt x="112" y="39"/>
                        <a:pt x="112" y="39"/>
                        <a:pt x="112" y="39"/>
                      </a:cubicBezTo>
                      <a:cubicBezTo>
                        <a:pt x="112" y="38"/>
                        <a:pt x="112" y="38"/>
                        <a:pt x="112" y="38"/>
                      </a:cubicBezTo>
                      <a:cubicBezTo>
                        <a:pt x="112" y="38"/>
                        <a:pt x="112" y="38"/>
                        <a:pt x="112" y="38"/>
                      </a:cubicBezTo>
                      <a:cubicBezTo>
                        <a:pt x="112" y="38"/>
                        <a:pt x="112" y="38"/>
                        <a:pt x="112" y="38"/>
                      </a:cubicBezTo>
                      <a:cubicBezTo>
                        <a:pt x="112" y="38"/>
                        <a:pt x="112" y="38"/>
                        <a:pt x="112" y="38"/>
                      </a:cubicBezTo>
                      <a:cubicBezTo>
                        <a:pt x="112" y="38"/>
                        <a:pt x="112" y="38"/>
                        <a:pt x="112" y="38"/>
                      </a:cubicBezTo>
                      <a:cubicBezTo>
                        <a:pt x="111" y="37"/>
                        <a:pt x="111" y="37"/>
                        <a:pt x="111" y="37"/>
                      </a:cubicBezTo>
                      <a:cubicBezTo>
                        <a:pt x="111" y="38"/>
                        <a:pt x="111" y="38"/>
                        <a:pt x="111" y="38"/>
                      </a:cubicBezTo>
                      <a:cubicBezTo>
                        <a:pt x="111" y="38"/>
                        <a:pt x="111" y="38"/>
                        <a:pt x="111" y="38"/>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0" y="36"/>
                        <a:pt x="110" y="36"/>
                        <a:pt x="110" y="36"/>
                      </a:cubicBezTo>
                      <a:cubicBezTo>
                        <a:pt x="110" y="36"/>
                        <a:pt x="110" y="36"/>
                        <a:pt x="110" y="36"/>
                      </a:cubicBezTo>
                      <a:cubicBezTo>
                        <a:pt x="110" y="37"/>
                        <a:pt x="110" y="37"/>
                        <a:pt x="110" y="37"/>
                      </a:cubicBezTo>
                      <a:cubicBezTo>
                        <a:pt x="109" y="37"/>
                        <a:pt x="109" y="37"/>
                        <a:pt x="109" y="37"/>
                      </a:cubicBezTo>
                      <a:cubicBezTo>
                        <a:pt x="109" y="37"/>
                        <a:pt x="109" y="37"/>
                        <a:pt x="109" y="37"/>
                      </a:cubicBezTo>
                      <a:cubicBezTo>
                        <a:pt x="108" y="36"/>
                        <a:pt x="108" y="36"/>
                        <a:pt x="108" y="36"/>
                      </a:cubicBezTo>
                      <a:cubicBezTo>
                        <a:pt x="107" y="36"/>
                        <a:pt x="107" y="36"/>
                        <a:pt x="107" y="36"/>
                      </a:cubicBezTo>
                      <a:cubicBezTo>
                        <a:pt x="106" y="35"/>
                        <a:pt x="106" y="35"/>
                        <a:pt x="106" y="35"/>
                      </a:cubicBezTo>
                      <a:cubicBezTo>
                        <a:pt x="105" y="34"/>
                        <a:pt x="105" y="34"/>
                        <a:pt x="105" y="34"/>
                      </a:cubicBezTo>
                      <a:cubicBezTo>
                        <a:pt x="105" y="34"/>
                        <a:pt x="105" y="34"/>
                        <a:pt x="105" y="34"/>
                      </a:cubicBezTo>
                      <a:cubicBezTo>
                        <a:pt x="104" y="34"/>
                        <a:pt x="104" y="34"/>
                        <a:pt x="104" y="34"/>
                      </a:cubicBezTo>
                      <a:cubicBezTo>
                        <a:pt x="103" y="33"/>
                        <a:pt x="103" y="33"/>
                        <a:pt x="103" y="33"/>
                      </a:cubicBezTo>
                      <a:cubicBezTo>
                        <a:pt x="103" y="33"/>
                        <a:pt x="103" y="33"/>
                        <a:pt x="103" y="33"/>
                      </a:cubicBezTo>
                      <a:cubicBezTo>
                        <a:pt x="103" y="33"/>
                        <a:pt x="103" y="33"/>
                        <a:pt x="103" y="33"/>
                      </a:cubicBezTo>
                      <a:cubicBezTo>
                        <a:pt x="103" y="33"/>
                        <a:pt x="103" y="33"/>
                        <a:pt x="103" y="33"/>
                      </a:cubicBezTo>
                      <a:cubicBezTo>
                        <a:pt x="103" y="33"/>
                        <a:pt x="103" y="33"/>
                        <a:pt x="103" y="33"/>
                      </a:cubicBezTo>
                      <a:cubicBezTo>
                        <a:pt x="103" y="32"/>
                        <a:pt x="103" y="32"/>
                        <a:pt x="103" y="32"/>
                      </a:cubicBezTo>
                      <a:cubicBezTo>
                        <a:pt x="103" y="32"/>
                        <a:pt x="103" y="32"/>
                        <a:pt x="103" y="32"/>
                      </a:cubicBezTo>
                      <a:cubicBezTo>
                        <a:pt x="103" y="32"/>
                        <a:pt x="103" y="32"/>
                        <a:pt x="103" y="32"/>
                      </a:cubicBezTo>
                      <a:cubicBezTo>
                        <a:pt x="103" y="32"/>
                        <a:pt x="103" y="32"/>
                        <a:pt x="103" y="32"/>
                      </a:cubicBezTo>
                      <a:cubicBezTo>
                        <a:pt x="104" y="33"/>
                        <a:pt x="104" y="33"/>
                        <a:pt x="104" y="33"/>
                      </a:cubicBezTo>
                      <a:cubicBezTo>
                        <a:pt x="105" y="33"/>
                        <a:pt x="105" y="33"/>
                        <a:pt x="105" y="33"/>
                      </a:cubicBezTo>
                      <a:cubicBezTo>
                        <a:pt x="105" y="34"/>
                        <a:pt x="105" y="34"/>
                        <a:pt x="105" y="34"/>
                      </a:cubicBezTo>
                      <a:cubicBezTo>
                        <a:pt x="105" y="34"/>
                        <a:pt x="105" y="34"/>
                        <a:pt x="105" y="34"/>
                      </a:cubicBezTo>
                      <a:cubicBezTo>
                        <a:pt x="106" y="34"/>
                        <a:pt x="106" y="34"/>
                        <a:pt x="106" y="34"/>
                      </a:cubicBezTo>
                      <a:cubicBezTo>
                        <a:pt x="107" y="35"/>
                        <a:pt x="107" y="35"/>
                        <a:pt x="107" y="35"/>
                      </a:cubicBezTo>
                      <a:cubicBezTo>
                        <a:pt x="107" y="35"/>
                        <a:pt x="107" y="35"/>
                        <a:pt x="107" y="35"/>
                      </a:cubicBezTo>
                      <a:cubicBezTo>
                        <a:pt x="107" y="35"/>
                        <a:pt x="107" y="35"/>
                        <a:pt x="107" y="35"/>
                      </a:cubicBezTo>
                      <a:cubicBezTo>
                        <a:pt x="107" y="35"/>
                        <a:pt x="107" y="35"/>
                        <a:pt x="107" y="35"/>
                      </a:cubicBezTo>
                      <a:cubicBezTo>
                        <a:pt x="108" y="36"/>
                        <a:pt x="108" y="36"/>
                        <a:pt x="108" y="36"/>
                      </a:cubicBezTo>
                      <a:cubicBezTo>
                        <a:pt x="108" y="36"/>
                        <a:pt x="108" y="36"/>
                        <a:pt x="108" y="36"/>
                      </a:cubicBezTo>
                      <a:cubicBezTo>
                        <a:pt x="109" y="36"/>
                        <a:pt x="109" y="36"/>
                        <a:pt x="109" y="36"/>
                      </a:cubicBezTo>
                      <a:cubicBezTo>
                        <a:pt x="109" y="36"/>
                        <a:pt x="109" y="36"/>
                        <a:pt x="109" y="36"/>
                      </a:cubicBezTo>
                      <a:cubicBezTo>
                        <a:pt x="110" y="36"/>
                        <a:pt x="110" y="36"/>
                        <a:pt x="110" y="36"/>
                      </a:cubicBezTo>
                      <a:cubicBezTo>
                        <a:pt x="110" y="35"/>
                        <a:pt x="110" y="35"/>
                        <a:pt x="110" y="35"/>
                      </a:cubicBezTo>
                      <a:cubicBezTo>
                        <a:pt x="110" y="35"/>
                        <a:pt x="110" y="35"/>
                        <a:pt x="110" y="35"/>
                      </a:cubicBezTo>
                      <a:cubicBezTo>
                        <a:pt x="110" y="35"/>
                        <a:pt x="110" y="35"/>
                        <a:pt x="110" y="35"/>
                      </a:cubicBezTo>
                      <a:cubicBezTo>
                        <a:pt x="110" y="35"/>
                        <a:pt x="110" y="35"/>
                        <a:pt x="110" y="35"/>
                      </a:cubicBezTo>
                      <a:cubicBezTo>
                        <a:pt x="110" y="35"/>
                        <a:pt x="110" y="35"/>
                        <a:pt x="110" y="35"/>
                      </a:cubicBezTo>
                      <a:cubicBezTo>
                        <a:pt x="109" y="35"/>
                        <a:pt x="109" y="35"/>
                        <a:pt x="109" y="35"/>
                      </a:cubicBezTo>
                      <a:cubicBezTo>
                        <a:pt x="109" y="35"/>
                        <a:pt x="109" y="35"/>
                        <a:pt x="109" y="35"/>
                      </a:cubicBezTo>
                      <a:cubicBezTo>
                        <a:pt x="110" y="34"/>
                        <a:pt x="110" y="34"/>
                        <a:pt x="110" y="34"/>
                      </a:cubicBezTo>
                      <a:cubicBezTo>
                        <a:pt x="110" y="34"/>
                        <a:pt x="110" y="34"/>
                        <a:pt x="110" y="34"/>
                      </a:cubicBezTo>
                      <a:cubicBezTo>
                        <a:pt x="110" y="34"/>
                        <a:pt x="110" y="34"/>
                        <a:pt x="110" y="34"/>
                      </a:cubicBezTo>
                      <a:cubicBezTo>
                        <a:pt x="109" y="34"/>
                        <a:pt x="109" y="34"/>
                        <a:pt x="109" y="34"/>
                      </a:cubicBezTo>
                      <a:cubicBezTo>
                        <a:pt x="109" y="34"/>
                        <a:pt x="109" y="34"/>
                        <a:pt x="109" y="34"/>
                      </a:cubicBezTo>
                      <a:cubicBezTo>
                        <a:pt x="109" y="34"/>
                        <a:pt x="109" y="34"/>
                        <a:pt x="109" y="34"/>
                      </a:cubicBezTo>
                      <a:cubicBezTo>
                        <a:pt x="109" y="34"/>
                        <a:pt x="109" y="34"/>
                        <a:pt x="109" y="34"/>
                      </a:cubicBezTo>
                      <a:cubicBezTo>
                        <a:pt x="109" y="34"/>
                        <a:pt x="109" y="34"/>
                        <a:pt x="109" y="34"/>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2"/>
                        <a:pt x="109" y="32"/>
                        <a:pt x="109" y="32"/>
                      </a:cubicBezTo>
                      <a:cubicBezTo>
                        <a:pt x="109" y="33"/>
                        <a:pt x="109" y="33"/>
                        <a:pt x="109" y="33"/>
                      </a:cubicBezTo>
                      <a:cubicBezTo>
                        <a:pt x="110" y="33"/>
                        <a:pt x="110" y="33"/>
                        <a:pt x="110" y="33"/>
                      </a:cubicBezTo>
                      <a:cubicBezTo>
                        <a:pt x="110" y="33"/>
                        <a:pt x="110" y="33"/>
                        <a:pt x="110" y="33"/>
                      </a:cubicBezTo>
                      <a:cubicBezTo>
                        <a:pt x="110" y="33"/>
                        <a:pt x="110" y="33"/>
                        <a:pt x="110" y="33"/>
                      </a:cubicBezTo>
                      <a:cubicBezTo>
                        <a:pt x="111" y="33"/>
                        <a:pt x="111" y="33"/>
                        <a:pt x="111" y="33"/>
                      </a:cubicBezTo>
                      <a:cubicBezTo>
                        <a:pt x="111" y="34"/>
                        <a:pt x="111" y="34"/>
                        <a:pt x="111" y="34"/>
                      </a:cubicBezTo>
                      <a:cubicBezTo>
                        <a:pt x="111" y="34"/>
                        <a:pt x="111" y="34"/>
                        <a:pt x="111" y="34"/>
                      </a:cubicBezTo>
                      <a:cubicBezTo>
                        <a:pt x="112" y="34"/>
                        <a:pt x="112" y="34"/>
                        <a:pt x="112" y="34"/>
                      </a:cubicBezTo>
                      <a:cubicBezTo>
                        <a:pt x="112" y="34"/>
                        <a:pt x="112" y="34"/>
                        <a:pt x="112" y="34"/>
                      </a:cubicBezTo>
                      <a:cubicBezTo>
                        <a:pt x="112" y="33"/>
                        <a:pt x="112" y="33"/>
                        <a:pt x="112" y="33"/>
                      </a:cubicBezTo>
                      <a:cubicBezTo>
                        <a:pt x="112" y="33"/>
                        <a:pt x="112" y="33"/>
                        <a:pt x="112" y="33"/>
                      </a:cubicBezTo>
                      <a:cubicBezTo>
                        <a:pt x="112" y="32"/>
                        <a:pt x="112" y="32"/>
                        <a:pt x="112" y="32"/>
                      </a:cubicBezTo>
                      <a:cubicBezTo>
                        <a:pt x="111" y="32"/>
                        <a:pt x="111" y="32"/>
                        <a:pt x="111" y="32"/>
                      </a:cubicBezTo>
                      <a:cubicBezTo>
                        <a:pt x="111" y="32"/>
                        <a:pt x="111" y="32"/>
                        <a:pt x="111" y="32"/>
                      </a:cubicBezTo>
                      <a:cubicBezTo>
                        <a:pt x="111" y="32"/>
                        <a:pt x="111" y="32"/>
                        <a:pt x="111" y="32"/>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0" y="31"/>
                        <a:pt x="110" y="31"/>
                        <a:pt x="110" y="31"/>
                      </a:cubicBezTo>
                      <a:cubicBezTo>
                        <a:pt x="110" y="31"/>
                        <a:pt x="110" y="31"/>
                        <a:pt x="110" y="31"/>
                      </a:cubicBezTo>
                      <a:cubicBezTo>
                        <a:pt x="109" y="31"/>
                        <a:pt x="109" y="31"/>
                        <a:pt x="109" y="31"/>
                      </a:cubicBezTo>
                      <a:cubicBezTo>
                        <a:pt x="109" y="31"/>
                        <a:pt x="109" y="31"/>
                        <a:pt x="109" y="31"/>
                      </a:cubicBezTo>
                      <a:cubicBezTo>
                        <a:pt x="109" y="30"/>
                        <a:pt x="109" y="30"/>
                        <a:pt x="109" y="30"/>
                      </a:cubicBezTo>
                      <a:cubicBezTo>
                        <a:pt x="109" y="30"/>
                        <a:pt x="109" y="30"/>
                        <a:pt x="109" y="30"/>
                      </a:cubicBezTo>
                      <a:cubicBezTo>
                        <a:pt x="110" y="30"/>
                        <a:pt x="110" y="30"/>
                        <a:pt x="110" y="30"/>
                      </a:cubicBezTo>
                      <a:cubicBezTo>
                        <a:pt x="110" y="30"/>
                        <a:pt x="110" y="30"/>
                        <a:pt x="110" y="30"/>
                      </a:cubicBezTo>
                      <a:cubicBezTo>
                        <a:pt x="110" y="30"/>
                        <a:pt x="110" y="30"/>
                        <a:pt x="110" y="30"/>
                      </a:cubicBezTo>
                      <a:cubicBezTo>
                        <a:pt x="110" y="30"/>
                        <a:pt x="110" y="30"/>
                        <a:pt x="110" y="30"/>
                      </a:cubicBezTo>
                      <a:cubicBezTo>
                        <a:pt x="109" y="30"/>
                        <a:pt x="109" y="30"/>
                        <a:pt x="109" y="30"/>
                      </a:cubicBezTo>
                      <a:cubicBezTo>
                        <a:pt x="109" y="30"/>
                        <a:pt x="109" y="30"/>
                        <a:pt x="109" y="30"/>
                      </a:cubicBezTo>
                      <a:cubicBezTo>
                        <a:pt x="108" y="29"/>
                        <a:pt x="108" y="29"/>
                        <a:pt x="108" y="29"/>
                      </a:cubicBezTo>
                      <a:cubicBezTo>
                        <a:pt x="108" y="29"/>
                        <a:pt x="108" y="29"/>
                        <a:pt x="108" y="29"/>
                      </a:cubicBezTo>
                      <a:cubicBezTo>
                        <a:pt x="108" y="29"/>
                        <a:pt x="108" y="29"/>
                        <a:pt x="108" y="29"/>
                      </a:cubicBezTo>
                      <a:cubicBezTo>
                        <a:pt x="107" y="30"/>
                        <a:pt x="107" y="30"/>
                        <a:pt x="107" y="30"/>
                      </a:cubicBezTo>
                      <a:cubicBezTo>
                        <a:pt x="106" y="29"/>
                        <a:pt x="106" y="29"/>
                        <a:pt x="106" y="29"/>
                      </a:cubicBezTo>
                      <a:cubicBezTo>
                        <a:pt x="106" y="29"/>
                        <a:pt x="106" y="29"/>
                        <a:pt x="106" y="29"/>
                      </a:cubicBezTo>
                      <a:cubicBezTo>
                        <a:pt x="106" y="29"/>
                        <a:pt x="106" y="29"/>
                        <a:pt x="106" y="29"/>
                      </a:cubicBezTo>
                      <a:cubicBezTo>
                        <a:pt x="106" y="28"/>
                        <a:pt x="106" y="28"/>
                        <a:pt x="105" y="28"/>
                      </a:cubicBezTo>
                      <a:cubicBezTo>
                        <a:pt x="105" y="28"/>
                        <a:pt x="105" y="28"/>
                        <a:pt x="105" y="28"/>
                      </a:cubicBezTo>
                      <a:cubicBezTo>
                        <a:pt x="105" y="28"/>
                        <a:pt x="105" y="28"/>
                        <a:pt x="105" y="28"/>
                      </a:cubicBezTo>
                      <a:cubicBezTo>
                        <a:pt x="105" y="27"/>
                        <a:pt x="105" y="27"/>
                        <a:pt x="105"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6"/>
                        <a:pt x="103" y="26"/>
                        <a:pt x="103" y="26"/>
                      </a:cubicBezTo>
                      <a:cubicBezTo>
                        <a:pt x="102" y="26"/>
                        <a:pt x="102" y="26"/>
                        <a:pt x="102" y="26"/>
                      </a:cubicBezTo>
                      <a:cubicBezTo>
                        <a:pt x="102" y="26"/>
                        <a:pt x="102" y="26"/>
                        <a:pt x="102" y="26"/>
                      </a:cubicBezTo>
                      <a:cubicBezTo>
                        <a:pt x="102" y="26"/>
                        <a:pt x="102" y="26"/>
                        <a:pt x="102" y="26"/>
                      </a:cubicBezTo>
                      <a:cubicBezTo>
                        <a:pt x="102" y="25"/>
                        <a:pt x="102" y="25"/>
                        <a:pt x="102" y="25"/>
                      </a:cubicBezTo>
                      <a:cubicBezTo>
                        <a:pt x="101" y="25"/>
                        <a:pt x="101" y="25"/>
                        <a:pt x="101" y="25"/>
                      </a:cubicBezTo>
                      <a:cubicBezTo>
                        <a:pt x="101" y="25"/>
                        <a:pt x="101" y="25"/>
                        <a:pt x="101" y="25"/>
                      </a:cubicBezTo>
                      <a:cubicBezTo>
                        <a:pt x="101" y="25"/>
                        <a:pt x="101" y="25"/>
                        <a:pt x="101" y="25"/>
                      </a:cubicBezTo>
                      <a:cubicBezTo>
                        <a:pt x="101" y="25"/>
                        <a:pt x="100" y="24"/>
                        <a:pt x="100" y="24"/>
                      </a:cubicBezTo>
                      <a:cubicBezTo>
                        <a:pt x="100" y="24"/>
                        <a:pt x="100" y="24"/>
                        <a:pt x="100" y="24"/>
                      </a:cubicBezTo>
                      <a:cubicBezTo>
                        <a:pt x="100" y="24"/>
                        <a:pt x="100" y="24"/>
                        <a:pt x="100" y="24"/>
                      </a:cubicBezTo>
                      <a:cubicBezTo>
                        <a:pt x="100" y="24"/>
                        <a:pt x="100" y="24"/>
                        <a:pt x="100" y="24"/>
                      </a:cubicBezTo>
                      <a:cubicBezTo>
                        <a:pt x="99" y="24"/>
                        <a:pt x="99" y="24"/>
                        <a:pt x="99" y="24"/>
                      </a:cubicBezTo>
                      <a:cubicBezTo>
                        <a:pt x="99" y="24"/>
                        <a:pt x="99" y="24"/>
                        <a:pt x="99" y="24"/>
                      </a:cubicBezTo>
                      <a:cubicBezTo>
                        <a:pt x="99" y="24"/>
                        <a:pt x="99" y="24"/>
                        <a:pt x="99" y="24"/>
                      </a:cubicBezTo>
                      <a:cubicBezTo>
                        <a:pt x="99" y="22"/>
                        <a:pt x="99" y="22"/>
                        <a:pt x="99" y="22"/>
                      </a:cubicBezTo>
                      <a:cubicBezTo>
                        <a:pt x="99" y="22"/>
                        <a:pt x="99" y="22"/>
                        <a:pt x="99" y="22"/>
                      </a:cubicBezTo>
                      <a:cubicBezTo>
                        <a:pt x="98" y="22"/>
                        <a:pt x="98" y="22"/>
                        <a:pt x="98" y="22"/>
                      </a:cubicBezTo>
                      <a:cubicBezTo>
                        <a:pt x="98" y="22"/>
                        <a:pt x="98" y="22"/>
                        <a:pt x="98" y="22"/>
                      </a:cubicBezTo>
                      <a:cubicBezTo>
                        <a:pt x="98" y="22"/>
                        <a:pt x="98" y="22"/>
                        <a:pt x="98" y="22"/>
                      </a:cubicBezTo>
                      <a:cubicBezTo>
                        <a:pt x="97" y="22"/>
                        <a:pt x="97" y="22"/>
                        <a:pt x="97" y="22"/>
                      </a:cubicBezTo>
                      <a:cubicBezTo>
                        <a:pt x="97" y="22"/>
                        <a:pt x="97" y="22"/>
                        <a:pt x="97" y="22"/>
                      </a:cubicBezTo>
                      <a:cubicBezTo>
                        <a:pt x="97" y="22"/>
                        <a:pt x="97" y="22"/>
                        <a:pt x="97" y="22"/>
                      </a:cubicBezTo>
                      <a:cubicBezTo>
                        <a:pt x="97" y="21"/>
                        <a:pt x="97" y="21"/>
                        <a:pt x="97" y="21"/>
                      </a:cubicBezTo>
                      <a:cubicBezTo>
                        <a:pt x="96" y="21"/>
                        <a:pt x="96" y="21"/>
                        <a:pt x="96" y="21"/>
                      </a:cubicBezTo>
                      <a:cubicBezTo>
                        <a:pt x="96" y="21"/>
                        <a:pt x="96" y="21"/>
                        <a:pt x="96" y="21"/>
                      </a:cubicBezTo>
                      <a:cubicBezTo>
                        <a:pt x="96" y="21"/>
                        <a:pt x="96" y="21"/>
                        <a:pt x="96" y="21"/>
                      </a:cubicBezTo>
                      <a:cubicBezTo>
                        <a:pt x="96" y="21"/>
                        <a:pt x="96" y="21"/>
                        <a:pt x="96" y="21"/>
                      </a:cubicBezTo>
                      <a:cubicBezTo>
                        <a:pt x="96" y="21"/>
                        <a:pt x="96" y="21"/>
                        <a:pt x="96" y="21"/>
                      </a:cubicBezTo>
                      <a:cubicBezTo>
                        <a:pt x="95" y="21"/>
                        <a:pt x="95" y="21"/>
                        <a:pt x="95" y="21"/>
                      </a:cubicBezTo>
                      <a:cubicBezTo>
                        <a:pt x="95" y="21"/>
                        <a:pt x="95" y="21"/>
                        <a:pt x="95" y="21"/>
                      </a:cubicBezTo>
                      <a:cubicBezTo>
                        <a:pt x="95" y="21"/>
                        <a:pt x="95" y="21"/>
                        <a:pt x="95" y="21"/>
                      </a:cubicBezTo>
                      <a:cubicBezTo>
                        <a:pt x="95" y="21"/>
                        <a:pt x="95" y="21"/>
                        <a:pt x="95" y="21"/>
                      </a:cubicBezTo>
                      <a:cubicBezTo>
                        <a:pt x="96" y="21"/>
                        <a:pt x="96" y="21"/>
                        <a:pt x="96" y="21"/>
                      </a:cubicBezTo>
                      <a:cubicBezTo>
                        <a:pt x="96" y="21"/>
                        <a:pt x="96" y="21"/>
                        <a:pt x="96" y="21"/>
                      </a:cubicBezTo>
                      <a:cubicBezTo>
                        <a:pt x="97" y="21"/>
                        <a:pt x="97" y="21"/>
                        <a:pt x="97" y="21"/>
                      </a:cubicBezTo>
                      <a:cubicBezTo>
                        <a:pt x="97" y="21"/>
                        <a:pt x="97" y="21"/>
                        <a:pt x="97" y="21"/>
                      </a:cubicBezTo>
                      <a:cubicBezTo>
                        <a:pt x="97" y="22"/>
                        <a:pt x="97" y="22"/>
                        <a:pt x="97" y="22"/>
                      </a:cubicBezTo>
                      <a:cubicBezTo>
                        <a:pt x="97" y="21"/>
                        <a:pt x="97" y="21"/>
                        <a:pt x="97" y="21"/>
                      </a:cubicBezTo>
                      <a:cubicBezTo>
                        <a:pt x="98" y="21"/>
                        <a:pt x="98" y="21"/>
                        <a:pt x="98" y="21"/>
                      </a:cubicBezTo>
                      <a:cubicBezTo>
                        <a:pt x="98" y="22"/>
                        <a:pt x="98" y="22"/>
                        <a:pt x="98" y="22"/>
                      </a:cubicBezTo>
                      <a:cubicBezTo>
                        <a:pt x="98" y="22"/>
                        <a:pt x="98" y="22"/>
                        <a:pt x="98" y="22"/>
                      </a:cubicBezTo>
                      <a:cubicBezTo>
                        <a:pt x="99" y="22"/>
                        <a:pt x="99" y="22"/>
                        <a:pt x="99" y="22"/>
                      </a:cubicBezTo>
                      <a:cubicBezTo>
                        <a:pt x="99" y="23"/>
                        <a:pt x="99" y="23"/>
                        <a:pt x="99" y="23"/>
                      </a:cubicBezTo>
                      <a:cubicBezTo>
                        <a:pt x="100" y="23"/>
                        <a:pt x="100" y="23"/>
                        <a:pt x="100" y="23"/>
                      </a:cubicBezTo>
                      <a:cubicBezTo>
                        <a:pt x="100" y="24"/>
                        <a:pt x="100" y="24"/>
                        <a:pt x="100" y="24"/>
                      </a:cubicBezTo>
                      <a:cubicBezTo>
                        <a:pt x="101" y="24"/>
                        <a:pt x="101" y="24"/>
                        <a:pt x="101" y="24"/>
                      </a:cubicBezTo>
                      <a:cubicBezTo>
                        <a:pt x="102" y="25"/>
                        <a:pt x="102" y="25"/>
                        <a:pt x="102" y="25"/>
                      </a:cubicBezTo>
                      <a:cubicBezTo>
                        <a:pt x="102" y="25"/>
                        <a:pt x="102" y="25"/>
                        <a:pt x="102" y="25"/>
                      </a:cubicBezTo>
                      <a:cubicBezTo>
                        <a:pt x="103" y="26"/>
                        <a:pt x="103" y="26"/>
                        <a:pt x="103" y="26"/>
                      </a:cubicBezTo>
                      <a:cubicBezTo>
                        <a:pt x="103" y="26"/>
                        <a:pt x="103" y="26"/>
                        <a:pt x="103" y="26"/>
                      </a:cubicBezTo>
                      <a:cubicBezTo>
                        <a:pt x="103" y="26"/>
                        <a:pt x="103" y="26"/>
                        <a:pt x="103" y="26"/>
                      </a:cubicBezTo>
                      <a:cubicBezTo>
                        <a:pt x="103" y="26"/>
                        <a:pt x="103" y="26"/>
                        <a:pt x="103"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5" y="26"/>
                        <a:pt x="105" y="26"/>
                        <a:pt x="105" y="26"/>
                      </a:cubicBezTo>
                      <a:cubicBezTo>
                        <a:pt x="105" y="27"/>
                        <a:pt x="105" y="27"/>
                        <a:pt x="105" y="27"/>
                      </a:cubicBezTo>
                      <a:cubicBezTo>
                        <a:pt x="105" y="27"/>
                        <a:pt x="105" y="27"/>
                        <a:pt x="105" y="27"/>
                      </a:cubicBezTo>
                      <a:cubicBezTo>
                        <a:pt x="105" y="27"/>
                        <a:pt x="105" y="27"/>
                        <a:pt x="105" y="27"/>
                      </a:cubicBezTo>
                      <a:cubicBezTo>
                        <a:pt x="106" y="28"/>
                        <a:pt x="106" y="28"/>
                        <a:pt x="106" y="28"/>
                      </a:cubicBezTo>
                      <a:cubicBezTo>
                        <a:pt x="106" y="28"/>
                        <a:pt x="106" y="28"/>
                        <a:pt x="106" y="28"/>
                      </a:cubicBezTo>
                      <a:cubicBezTo>
                        <a:pt x="106" y="28"/>
                        <a:pt x="106" y="28"/>
                        <a:pt x="106" y="28"/>
                      </a:cubicBezTo>
                      <a:cubicBezTo>
                        <a:pt x="107" y="28"/>
                        <a:pt x="107" y="28"/>
                        <a:pt x="107" y="28"/>
                      </a:cubicBezTo>
                      <a:cubicBezTo>
                        <a:pt x="107" y="29"/>
                        <a:pt x="107" y="29"/>
                        <a:pt x="107" y="29"/>
                      </a:cubicBezTo>
                      <a:cubicBezTo>
                        <a:pt x="107" y="29"/>
                        <a:pt x="107" y="29"/>
                        <a:pt x="107" y="29"/>
                      </a:cubicBezTo>
                      <a:cubicBezTo>
                        <a:pt x="107" y="28"/>
                        <a:pt x="107" y="28"/>
                        <a:pt x="107" y="28"/>
                      </a:cubicBezTo>
                      <a:cubicBezTo>
                        <a:pt x="107" y="28"/>
                        <a:pt x="107" y="28"/>
                        <a:pt x="107" y="28"/>
                      </a:cubicBezTo>
                      <a:cubicBezTo>
                        <a:pt x="107" y="28"/>
                        <a:pt x="107" y="28"/>
                        <a:pt x="107" y="28"/>
                      </a:cubicBezTo>
                      <a:cubicBezTo>
                        <a:pt x="107" y="28"/>
                        <a:pt x="107" y="28"/>
                        <a:pt x="107"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9"/>
                        <a:pt x="108" y="29"/>
                        <a:pt x="108" y="29"/>
                      </a:cubicBezTo>
                      <a:cubicBezTo>
                        <a:pt x="109" y="29"/>
                        <a:pt x="109" y="29"/>
                        <a:pt x="109" y="29"/>
                      </a:cubicBezTo>
                      <a:cubicBezTo>
                        <a:pt x="110" y="29"/>
                        <a:pt x="110" y="29"/>
                        <a:pt x="110" y="29"/>
                      </a:cubicBezTo>
                      <a:cubicBezTo>
                        <a:pt x="110" y="28"/>
                        <a:pt x="110" y="28"/>
                        <a:pt x="110" y="28"/>
                      </a:cubicBezTo>
                      <a:cubicBezTo>
                        <a:pt x="110" y="28"/>
                        <a:pt x="110" y="28"/>
                        <a:pt x="110" y="28"/>
                      </a:cubicBezTo>
                      <a:cubicBezTo>
                        <a:pt x="110" y="28"/>
                        <a:pt x="110" y="28"/>
                        <a:pt x="110" y="28"/>
                      </a:cubicBezTo>
                      <a:cubicBezTo>
                        <a:pt x="109" y="28"/>
                        <a:pt x="109" y="28"/>
                        <a:pt x="109" y="28"/>
                      </a:cubicBezTo>
                      <a:cubicBezTo>
                        <a:pt x="109" y="28"/>
                        <a:pt x="109" y="28"/>
                        <a:pt x="109" y="28"/>
                      </a:cubicBezTo>
                      <a:cubicBezTo>
                        <a:pt x="109" y="28"/>
                        <a:pt x="109" y="28"/>
                        <a:pt x="109" y="28"/>
                      </a:cubicBezTo>
                      <a:cubicBezTo>
                        <a:pt x="109" y="28"/>
                        <a:pt x="109" y="28"/>
                        <a:pt x="109" y="28"/>
                      </a:cubicBezTo>
                      <a:cubicBezTo>
                        <a:pt x="109" y="27"/>
                        <a:pt x="109" y="27"/>
                        <a:pt x="109" y="27"/>
                      </a:cubicBezTo>
                      <a:cubicBezTo>
                        <a:pt x="109" y="27"/>
                        <a:pt x="109" y="27"/>
                        <a:pt x="109" y="27"/>
                      </a:cubicBezTo>
                      <a:cubicBezTo>
                        <a:pt x="109" y="27"/>
                        <a:pt x="109" y="27"/>
                        <a:pt x="109" y="27"/>
                      </a:cubicBezTo>
                      <a:cubicBezTo>
                        <a:pt x="110" y="27"/>
                        <a:pt x="110" y="27"/>
                        <a:pt x="110" y="27"/>
                      </a:cubicBezTo>
                      <a:cubicBezTo>
                        <a:pt x="110" y="27"/>
                        <a:pt x="110" y="27"/>
                        <a:pt x="110" y="27"/>
                      </a:cubicBezTo>
                      <a:cubicBezTo>
                        <a:pt x="110" y="27"/>
                        <a:pt x="110" y="27"/>
                        <a:pt x="110" y="27"/>
                      </a:cubicBezTo>
                      <a:cubicBezTo>
                        <a:pt x="110" y="27"/>
                        <a:pt x="110" y="27"/>
                        <a:pt x="110" y="27"/>
                      </a:cubicBezTo>
                      <a:cubicBezTo>
                        <a:pt x="109" y="27"/>
                        <a:pt x="109" y="27"/>
                        <a:pt x="109" y="27"/>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5"/>
                        <a:pt x="109" y="25"/>
                        <a:pt x="109" y="25"/>
                      </a:cubicBezTo>
                      <a:cubicBezTo>
                        <a:pt x="109" y="25"/>
                        <a:pt x="109" y="25"/>
                        <a:pt x="109" y="25"/>
                      </a:cubicBezTo>
                      <a:cubicBezTo>
                        <a:pt x="109" y="24"/>
                        <a:pt x="109" y="24"/>
                        <a:pt x="109" y="24"/>
                      </a:cubicBezTo>
                      <a:cubicBezTo>
                        <a:pt x="109" y="24"/>
                        <a:pt x="109" y="24"/>
                        <a:pt x="109" y="24"/>
                      </a:cubicBezTo>
                      <a:cubicBezTo>
                        <a:pt x="109" y="24"/>
                        <a:pt x="109" y="24"/>
                        <a:pt x="109" y="24"/>
                      </a:cubicBezTo>
                      <a:cubicBezTo>
                        <a:pt x="110" y="25"/>
                        <a:pt x="110" y="25"/>
                        <a:pt x="110" y="25"/>
                      </a:cubicBezTo>
                      <a:cubicBezTo>
                        <a:pt x="110" y="25"/>
                        <a:pt x="110" y="25"/>
                        <a:pt x="110" y="25"/>
                      </a:cubicBezTo>
                      <a:cubicBezTo>
                        <a:pt x="110" y="24"/>
                        <a:pt x="110" y="24"/>
                        <a:pt x="110" y="24"/>
                      </a:cubicBezTo>
                      <a:cubicBezTo>
                        <a:pt x="110" y="24"/>
                        <a:pt x="110" y="24"/>
                        <a:pt x="110" y="24"/>
                      </a:cubicBezTo>
                      <a:cubicBezTo>
                        <a:pt x="110" y="23"/>
                        <a:pt x="110" y="23"/>
                        <a:pt x="110" y="23"/>
                      </a:cubicBezTo>
                      <a:cubicBezTo>
                        <a:pt x="110" y="23"/>
                        <a:pt x="110" y="23"/>
                        <a:pt x="110" y="23"/>
                      </a:cubicBezTo>
                      <a:cubicBezTo>
                        <a:pt x="109" y="23"/>
                        <a:pt x="109" y="23"/>
                        <a:pt x="109" y="23"/>
                      </a:cubicBezTo>
                      <a:cubicBezTo>
                        <a:pt x="109" y="23"/>
                        <a:pt x="109" y="23"/>
                        <a:pt x="109" y="23"/>
                      </a:cubicBezTo>
                      <a:cubicBezTo>
                        <a:pt x="107" y="22"/>
                        <a:pt x="107" y="22"/>
                        <a:pt x="107" y="22"/>
                      </a:cubicBezTo>
                      <a:cubicBezTo>
                        <a:pt x="107" y="22"/>
                        <a:pt x="107" y="22"/>
                        <a:pt x="107" y="22"/>
                      </a:cubicBezTo>
                      <a:cubicBezTo>
                        <a:pt x="107" y="22"/>
                        <a:pt x="106" y="22"/>
                        <a:pt x="106" y="22"/>
                      </a:cubicBezTo>
                      <a:cubicBezTo>
                        <a:pt x="106" y="22"/>
                        <a:pt x="106" y="22"/>
                        <a:pt x="106" y="22"/>
                      </a:cubicBezTo>
                      <a:cubicBezTo>
                        <a:pt x="106" y="22"/>
                        <a:pt x="106" y="22"/>
                        <a:pt x="106" y="22"/>
                      </a:cubicBezTo>
                      <a:cubicBezTo>
                        <a:pt x="106" y="22"/>
                        <a:pt x="106" y="22"/>
                        <a:pt x="106" y="22"/>
                      </a:cubicBezTo>
                      <a:cubicBezTo>
                        <a:pt x="106" y="22"/>
                        <a:pt x="106" y="22"/>
                        <a:pt x="106" y="22"/>
                      </a:cubicBezTo>
                      <a:cubicBezTo>
                        <a:pt x="106" y="22"/>
                        <a:pt x="106" y="22"/>
                        <a:pt x="106" y="22"/>
                      </a:cubicBezTo>
                      <a:cubicBezTo>
                        <a:pt x="105" y="22"/>
                        <a:pt x="105" y="22"/>
                        <a:pt x="105" y="22"/>
                      </a:cubicBezTo>
                      <a:cubicBezTo>
                        <a:pt x="105" y="22"/>
                        <a:pt x="105" y="22"/>
                        <a:pt x="105" y="22"/>
                      </a:cubicBezTo>
                      <a:cubicBezTo>
                        <a:pt x="105" y="22"/>
                        <a:pt x="105" y="22"/>
                        <a:pt x="105" y="22"/>
                      </a:cubicBezTo>
                      <a:cubicBezTo>
                        <a:pt x="105" y="21"/>
                        <a:pt x="105" y="21"/>
                        <a:pt x="105" y="21"/>
                      </a:cubicBezTo>
                      <a:cubicBezTo>
                        <a:pt x="105" y="21"/>
                        <a:pt x="105" y="21"/>
                        <a:pt x="105" y="21"/>
                      </a:cubicBezTo>
                      <a:cubicBezTo>
                        <a:pt x="105" y="21"/>
                        <a:pt x="105" y="21"/>
                        <a:pt x="105" y="21"/>
                      </a:cubicBezTo>
                      <a:cubicBezTo>
                        <a:pt x="105" y="21"/>
                        <a:pt x="105" y="21"/>
                        <a:pt x="105" y="21"/>
                      </a:cubicBezTo>
                      <a:cubicBezTo>
                        <a:pt x="105" y="21"/>
                        <a:pt x="105" y="21"/>
                        <a:pt x="105" y="21"/>
                      </a:cubicBezTo>
                      <a:cubicBezTo>
                        <a:pt x="104" y="21"/>
                        <a:pt x="104" y="21"/>
                        <a:pt x="104" y="21"/>
                      </a:cubicBezTo>
                      <a:cubicBezTo>
                        <a:pt x="104" y="20"/>
                        <a:pt x="104" y="20"/>
                        <a:pt x="104" y="20"/>
                      </a:cubicBezTo>
                      <a:cubicBezTo>
                        <a:pt x="104" y="20"/>
                        <a:pt x="104" y="20"/>
                        <a:pt x="104"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1" y="20"/>
                        <a:pt x="101" y="20"/>
                        <a:pt x="101" y="20"/>
                      </a:cubicBezTo>
                      <a:cubicBezTo>
                        <a:pt x="101" y="20"/>
                        <a:pt x="101" y="20"/>
                        <a:pt x="101" y="20"/>
                      </a:cubicBezTo>
                      <a:cubicBezTo>
                        <a:pt x="101" y="20"/>
                        <a:pt x="101" y="20"/>
                        <a:pt x="101" y="20"/>
                      </a:cubicBezTo>
                      <a:cubicBezTo>
                        <a:pt x="101" y="20"/>
                        <a:pt x="101" y="20"/>
                        <a:pt x="101" y="20"/>
                      </a:cubicBezTo>
                      <a:cubicBezTo>
                        <a:pt x="100" y="20"/>
                        <a:pt x="100" y="20"/>
                        <a:pt x="100" y="20"/>
                      </a:cubicBezTo>
                      <a:cubicBezTo>
                        <a:pt x="100" y="20"/>
                        <a:pt x="100" y="20"/>
                        <a:pt x="100" y="20"/>
                      </a:cubicBezTo>
                      <a:cubicBezTo>
                        <a:pt x="99" y="20"/>
                        <a:pt x="99" y="20"/>
                        <a:pt x="99" y="20"/>
                      </a:cubicBezTo>
                      <a:cubicBezTo>
                        <a:pt x="98" y="20"/>
                        <a:pt x="98" y="20"/>
                        <a:pt x="98" y="20"/>
                      </a:cubicBezTo>
                      <a:cubicBezTo>
                        <a:pt x="98" y="20"/>
                        <a:pt x="98" y="20"/>
                        <a:pt x="98" y="20"/>
                      </a:cubicBezTo>
                      <a:cubicBezTo>
                        <a:pt x="98" y="19"/>
                        <a:pt x="98" y="19"/>
                        <a:pt x="98" y="19"/>
                      </a:cubicBezTo>
                      <a:cubicBezTo>
                        <a:pt x="98" y="19"/>
                        <a:pt x="98" y="19"/>
                        <a:pt x="98" y="19"/>
                      </a:cubicBezTo>
                      <a:cubicBezTo>
                        <a:pt x="97" y="19"/>
                        <a:pt x="97" y="19"/>
                        <a:pt x="97" y="19"/>
                      </a:cubicBezTo>
                      <a:cubicBezTo>
                        <a:pt x="97" y="19"/>
                        <a:pt x="97" y="19"/>
                        <a:pt x="97" y="19"/>
                      </a:cubicBezTo>
                      <a:cubicBezTo>
                        <a:pt x="97" y="18"/>
                        <a:pt x="97" y="18"/>
                        <a:pt x="97" y="18"/>
                      </a:cubicBezTo>
                      <a:cubicBezTo>
                        <a:pt x="97" y="18"/>
                        <a:pt x="97" y="18"/>
                        <a:pt x="97" y="18"/>
                      </a:cubicBezTo>
                      <a:cubicBezTo>
                        <a:pt x="97" y="18"/>
                        <a:pt x="97" y="18"/>
                        <a:pt x="97" y="18"/>
                      </a:cubicBezTo>
                      <a:cubicBezTo>
                        <a:pt x="96" y="18"/>
                        <a:pt x="96" y="18"/>
                        <a:pt x="96" y="18"/>
                      </a:cubicBezTo>
                      <a:cubicBezTo>
                        <a:pt x="96" y="18"/>
                        <a:pt x="96" y="18"/>
                        <a:pt x="96" y="18"/>
                      </a:cubicBezTo>
                      <a:cubicBezTo>
                        <a:pt x="96" y="18"/>
                        <a:pt x="96" y="18"/>
                        <a:pt x="96" y="18"/>
                      </a:cubicBezTo>
                      <a:cubicBezTo>
                        <a:pt x="96" y="18"/>
                        <a:pt x="96" y="18"/>
                        <a:pt x="96" y="18"/>
                      </a:cubicBezTo>
                      <a:cubicBezTo>
                        <a:pt x="96" y="18"/>
                        <a:pt x="96" y="18"/>
                        <a:pt x="96" y="18"/>
                      </a:cubicBezTo>
                      <a:cubicBezTo>
                        <a:pt x="96" y="18"/>
                        <a:pt x="96" y="18"/>
                        <a:pt x="96" y="18"/>
                      </a:cubicBezTo>
                      <a:cubicBezTo>
                        <a:pt x="96" y="17"/>
                        <a:pt x="96" y="17"/>
                        <a:pt x="96" y="17"/>
                      </a:cubicBezTo>
                      <a:cubicBezTo>
                        <a:pt x="96" y="17"/>
                        <a:pt x="96" y="17"/>
                        <a:pt x="96" y="17"/>
                      </a:cubicBezTo>
                      <a:cubicBezTo>
                        <a:pt x="96" y="17"/>
                        <a:pt x="96" y="17"/>
                        <a:pt x="96" y="17"/>
                      </a:cubicBezTo>
                      <a:cubicBezTo>
                        <a:pt x="96" y="17"/>
                        <a:pt x="96" y="17"/>
                        <a:pt x="96" y="17"/>
                      </a:cubicBezTo>
                      <a:cubicBezTo>
                        <a:pt x="96" y="16"/>
                        <a:pt x="96" y="16"/>
                        <a:pt x="96" y="16"/>
                      </a:cubicBezTo>
                      <a:cubicBezTo>
                        <a:pt x="96" y="16"/>
                        <a:pt x="96" y="16"/>
                        <a:pt x="96" y="16"/>
                      </a:cubicBezTo>
                      <a:cubicBezTo>
                        <a:pt x="95" y="16"/>
                        <a:pt x="95" y="16"/>
                        <a:pt x="95" y="16"/>
                      </a:cubicBezTo>
                      <a:cubicBezTo>
                        <a:pt x="95" y="17"/>
                        <a:pt x="95" y="17"/>
                        <a:pt x="95" y="17"/>
                      </a:cubicBezTo>
                      <a:cubicBezTo>
                        <a:pt x="94" y="17"/>
                        <a:pt x="94" y="17"/>
                        <a:pt x="94" y="17"/>
                      </a:cubicBezTo>
                      <a:cubicBezTo>
                        <a:pt x="94" y="18"/>
                        <a:pt x="94" y="18"/>
                        <a:pt x="94" y="18"/>
                      </a:cubicBezTo>
                      <a:cubicBezTo>
                        <a:pt x="94" y="18"/>
                        <a:pt x="94" y="18"/>
                        <a:pt x="94" y="18"/>
                      </a:cubicBezTo>
                      <a:cubicBezTo>
                        <a:pt x="93" y="18"/>
                        <a:pt x="93" y="18"/>
                        <a:pt x="93" y="18"/>
                      </a:cubicBezTo>
                      <a:cubicBezTo>
                        <a:pt x="92" y="18"/>
                        <a:pt x="92" y="18"/>
                        <a:pt x="92" y="18"/>
                      </a:cubicBezTo>
                      <a:cubicBezTo>
                        <a:pt x="91" y="18"/>
                        <a:pt x="91" y="18"/>
                        <a:pt x="91" y="18"/>
                      </a:cubicBezTo>
                      <a:cubicBezTo>
                        <a:pt x="91" y="18"/>
                        <a:pt x="91" y="18"/>
                        <a:pt x="91" y="18"/>
                      </a:cubicBezTo>
                      <a:cubicBezTo>
                        <a:pt x="92" y="18"/>
                        <a:pt x="92" y="18"/>
                        <a:pt x="92" y="18"/>
                      </a:cubicBezTo>
                      <a:cubicBezTo>
                        <a:pt x="92" y="18"/>
                        <a:pt x="92" y="18"/>
                        <a:pt x="92" y="18"/>
                      </a:cubicBezTo>
                      <a:cubicBezTo>
                        <a:pt x="92" y="18"/>
                        <a:pt x="92" y="18"/>
                        <a:pt x="92" y="18"/>
                      </a:cubicBezTo>
                      <a:cubicBezTo>
                        <a:pt x="92" y="18"/>
                        <a:pt x="92" y="18"/>
                        <a:pt x="92" y="18"/>
                      </a:cubicBezTo>
                      <a:cubicBezTo>
                        <a:pt x="92" y="17"/>
                        <a:pt x="92" y="17"/>
                        <a:pt x="92" y="17"/>
                      </a:cubicBezTo>
                      <a:cubicBezTo>
                        <a:pt x="91" y="17"/>
                        <a:pt x="91" y="17"/>
                        <a:pt x="91" y="17"/>
                      </a:cubicBezTo>
                      <a:cubicBezTo>
                        <a:pt x="91" y="17"/>
                        <a:pt x="91" y="17"/>
                        <a:pt x="91" y="17"/>
                      </a:cubicBezTo>
                      <a:cubicBezTo>
                        <a:pt x="91" y="17"/>
                        <a:pt x="91" y="17"/>
                        <a:pt x="91" y="17"/>
                      </a:cubicBezTo>
                      <a:cubicBezTo>
                        <a:pt x="91" y="17"/>
                        <a:pt x="91" y="17"/>
                        <a:pt x="91" y="17"/>
                      </a:cubicBezTo>
                      <a:cubicBezTo>
                        <a:pt x="91" y="17"/>
                        <a:pt x="91" y="17"/>
                        <a:pt x="91" y="17"/>
                      </a:cubicBezTo>
                      <a:cubicBezTo>
                        <a:pt x="91" y="16"/>
                        <a:pt x="91" y="16"/>
                        <a:pt x="91" y="16"/>
                      </a:cubicBezTo>
                      <a:cubicBezTo>
                        <a:pt x="91" y="15"/>
                        <a:pt x="91" y="15"/>
                        <a:pt x="91" y="15"/>
                      </a:cubicBezTo>
                      <a:cubicBezTo>
                        <a:pt x="91" y="14"/>
                        <a:pt x="91" y="14"/>
                        <a:pt x="91" y="14"/>
                      </a:cubicBezTo>
                      <a:cubicBezTo>
                        <a:pt x="91" y="14"/>
                        <a:pt x="91" y="14"/>
                        <a:pt x="91" y="14"/>
                      </a:cubicBezTo>
                      <a:cubicBezTo>
                        <a:pt x="91" y="14"/>
                        <a:pt x="91" y="14"/>
                        <a:pt x="91" y="14"/>
                      </a:cubicBezTo>
                      <a:cubicBezTo>
                        <a:pt x="91" y="14"/>
                        <a:pt x="91" y="14"/>
                        <a:pt x="91" y="14"/>
                      </a:cubicBezTo>
                      <a:cubicBezTo>
                        <a:pt x="92" y="14"/>
                        <a:pt x="92" y="14"/>
                        <a:pt x="92" y="14"/>
                      </a:cubicBezTo>
                      <a:cubicBezTo>
                        <a:pt x="92" y="14"/>
                        <a:pt x="92" y="14"/>
                        <a:pt x="92" y="14"/>
                      </a:cubicBezTo>
                      <a:cubicBezTo>
                        <a:pt x="91" y="13"/>
                        <a:pt x="91" y="13"/>
                        <a:pt x="91" y="13"/>
                      </a:cubicBezTo>
                      <a:cubicBezTo>
                        <a:pt x="91" y="13"/>
                        <a:pt x="91" y="13"/>
                        <a:pt x="91" y="13"/>
                      </a:cubicBezTo>
                      <a:cubicBezTo>
                        <a:pt x="92" y="13"/>
                        <a:pt x="92" y="13"/>
                        <a:pt x="92" y="13"/>
                      </a:cubicBezTo>
                      <a:cubicBezTo>
                        <a:pt x="92" y="13"/>
                        <a:pt x="92" y="13"/>
                        <a:pt x="92" y="13"/>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3" y="12"/>
                        <a:pt x="93" y="12"/>
                        <a:pt x="93" y="12"/>
                      </a:cubicBezTo>
                      <a:cubicBezTo>
                        <a:pt x="93" y="12"/>
                        <a:pt x="93" y="12"/>
                        <a:pt x="93" y="12"/>
                      </a:cubicBezTo>
                      <a:cubicBezTo>
                        <a:pt x="93" y="12"/>
                        <a:pt x="93" y="12"/>
                        <a:pt x="93" y="12"/>
                      </a:cubicBezTo>
                      <a:cubicBezTo>
                        <a:pt x="93" y="11"/>
                        <a:pt x="93" y="11"/>
                        <a:pt x="93" y="11"/>
                      </a:cubicBezTo>
                      <a:cubicBezTo>
                        <a:pt x="93" y="11"/>
                        <a:pt x="93" y="11"/>
                        <a:pt x="93" y="11"/>
                      </a:cubicBezTo>
                      <a:cubicBezTo>
                        <a:pt x="92" y="11"/>
                        <a:pt x="92" y="11"/>
                        <a:pt x="92" y="11"/>
                      </a:cubicBezTo>
                      <a:cubicBezTo>
                        <a:pt x="93" y="11"/>
                        <a:pt x="93" y="11"/>
                        <a:pt x="93" y="11"/>
                      </a:cubicBezTo>
                      <a:cubicBezTo>
                        <a:pt x="93" y="11"/>
                        <a:pt x="93" y="11"/>
                        <a:pt x="93" y="11"/>
                      </a:cubicBezTo>
                      <a:cubicBezTo>
                        <a:pt x="93" y="11"/>
                        <a:pt x="93" y="11"/>
                        <a:pt x="93" y="11"/>
                      </a:cubicBezTo>
                      <a:cubicBezTo>
                        <a:pt x="93" y="11"/>
                        <a:pt x="93" y="11"/>
                        <a:pt x="93" y="11"/>
                      </a:cubicBezTo>
                      <a:cubicBezTo>
                        <a:pt x="93" y="11"/>
                        <a:pt x="93" y="11"/>
                        <a:pt x="93" y="11"/>
                      </a:cubicBezTo>
                      <a:cubicBezTo>
                        <a:pt x="93" y="11"/>
                        <a:pt x="93" y="11"/>
                        <a:pt x="93" y="11"/>
                      </a:cubicBezTo>
                      <a:cubicBezTo>
                        <a:pt x="93" y="10"/>
                        <a:pt x="93" y="10"/>
                        <a:pt x="93" y="10"/>
                      </a:cubicBezTo>
                      <a:cubicBezTo>
                        <a:pt x="93" y="10"/>
                        <a:pt x="93" y="10"/>
                        <a:pt x="93" y="10"/>
                      </a:cubicBezTo>
                      <a:cubicBezTo>
                        <a:pt x="94" y="10"/>
                        <a:pt x="94" y="10"/>
                        <a:pt x="94" y="10"/>
                      </a:cubicBezTo>
                      <a:cubicBezTo>
                        <a:pt x="94" y="10"/>
                        <a:pt x="94" y="10"/>
                        <a:pt x="94" y="10"/>
                      </a:cubicBezTo>
                      <a:cubicBezTo>
                        <a:pt x="94" y="10"/>
                        <a:pt x="94" y="10"/>
                        <a:pt x="94" y="10"/>
                      </a:cubicBezTo>
                      <a:cubicBezTo>
                        <a:pt x="94" y="10"/>
                        <a:pt x="94" y="10"/>
                        <a:pt x="94" y="10"/>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8"/>
                        <a:pt x="94" y="8"/>
                        <a:pt x="94" y="8"/>
                      </a:cubicBezTo>
                      <a:cubicBezTo>
                        <a:pt x="94" y="8"/>
                        <a:pt x="94" y="8"/>
                        <a:pt x="94" y="8"/>
                      </a:cubicBezTo>
                      <a:cubicBezTo>
                        <a:pt x="94" y="8"/>
                        <a:pt x="94" y="8"/>
                        <a:pt x="94" y="8"/>
                      </a:cubicBezTo>
                      <a:cubicBezTo>
                        <a:pt x="94" y="8"/>
                        <a:pt x="94" y="8"/>
                        <a:pt x="94" y="8"/>
                      </a:cubicBezTo>
                      <a:cubicBezTo>
                        <a:pt x="94" y="8"/>
                        <a:pt x="94" y="8"/>
                        <a:pt x="94" y="8"/>
                      </a:cubicBezTo>
                      <a:cubicBezTo>
                        <a:pt x="94" y="8"/>
                        <a:pt x="94" y="8"/>
                        <a:pt x="94" y="8"/>
                      </a:cubicBezTo>
                      <a:cubicBezTo>
                        <a:pt x="94" y="7"/>
                        <a:pt x="94" y="7"/>
                        <a:pt x="94" y="7"/>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2" y="6"/>
                        <a:pt x="92" y="6"/>
                        <a:pt x="92" y="6"/>
                      </a:cubicBezTo>
                      <a:cubicBezTo>
                        <a:pt x="92" y="6"/>
                        <a:pt x="92" y="6"/>
                        <a:pt x="92" y="6"/>
                      </a:cubicBezTo>
                      <a:cubicBezTo>
                        <a:pt x="92" y="6"/>
                        <a:pt x="92" y="6"/>
                        <a:pt x="92" y="6"/>
                      </a:cubicBezTo>
                      <a:cubicBezTo>
                        <a:pt x="91" y="6"/>
                        <a:pt x="91" y="6"/>
                        <a:pt x="91" y="6"/>
                      </a:cubicBezTo>
                      <a:cubicBezTo>
                        <a:pt x="91" y="6"/>
                        <a:pt x="91" y="6"/>
                        <a:pt x="91" y="6"/>
                      </a:cubicBezTo>
                      <a:cubicBezTo>
                        <a:pt x="91" y="6"/>
                        <a:pt x="91" y="6"/>
                        <a:pt x="91" y="6"/>
                      </a:cubicBezTo>
                      <a:cubicBezTo>
                        <a:pt x="90" y="5"/>
                        <a:pt x="90" y="5"/>
                        <a:pt x="90" y="5"/>
                      </a:cubicBezTo>
                      <a:cubicBezTo>
                        <a:pt x="90" y="5"/>
                        <a:pt x="90" y="5"/>
                        <a:pt x="90" y="5"/>
                      </a:cubicBezTo>
                      <a:cubicBezTo>
                        <a:pt x="90" y="5"/>
                        <a:pt x="90" y="5"/>
                        <a:pt x="90" y="5"/>
                      </a:cubicBezTo>
                      <a:cubicBezTo>
                        <a:pt x="90" y="5"/>
                        <a:pt x="90" y="5"/>
                        <a:pt x="90" y="5"/>
                      </a:cubicBezTo>
                      <a:cubicBezTo>
                        <a:pt x="89" y="4"/>
                        <a:pt x="89" y="4"/>
                        <a:pt x="89" y="4"/>
                      </a:cubicBezTo>
                      <a:cubicBezTo>
                        <a:pt x="89" y="4"/>
                        <a:pt x="89" y="4"/>
                        <a:pt x="89" y="4"/>
                      </a:cubicBezTo>
                      <a:cubicBezTo>
                        <a:pt x="88" y="4"/>
                        <a:pt x="88" y="4"/>
                        <a:pt x="88" y="4"/>
                      </a:cubicBezTo>
                      <a:cubicBezTo>
                        <a:pt x="87" y="4"/>
                        <a:pt x="87" y="4"/>
                        <a:pt x="87" y="4"/>
                      </a:cubicBezTo>
                      <a:cubicBezTo>
                        <a:pt x="87" y="4"/>
                        <a:pt x="87" y="4"/>
                        <a:pt x="87" y="4"/>
                      </a:cubicBezTo>
                      <a:cubicBezTo>
                        <a:pt x="86" y="4"/>
                        <a:pt x="86" y="4"/>
                        <a:pt x="86" y="4"/>
                      </a:cubicBezTo>
                      <a:cubicBezTo>
                        <a:pt x="86" y="4"/>
                        <a:pt x="86" y="4"/>
                        <a:pt x="86" y="4"/>
                      </a:cubicBezTo>
                      <a:cubicBezTo>
                        <a:pt x="86" y="3"/>
                        <a:pt x="86" y="3"/>
                        <a:pt x="86" y="3"/>
                      </a:cubicBezTo>
                      <a:cubicBezTo>
                        <a:pt x="85" y="3"/>
                        <a:pt x="85" y="3"/>
                        <a:pt x="85" y="3"/>
                      </a:cubicBezTo>
                      <a:cubicBezTo>
                        <a:pt x="85" y="3"/>
                        <a:pt x="85" y="3"/>
                        <a:pt x="85" y="3"/>
                      </a:cubicBezTo>
                      <a:cubicBezTo>
                        <a:pt x="86" y="2"/>
                        <a:pt x="86" y="2"/>
                        <a:pt x="86" y="2"/>
                      </a:cubicBezTo>
                      <a:cubicBezTo>
                        <a:pt x="86" y="2"/>
                        <a:pt x="86" y="2"/>
                        <a:pt x="86" y="2"/>
                      </a:cubicBezTo>
                      <a:cubicBezTo>
                        <a:pt x="86" y="2"/>
                        <a:pt x="86" y="2"/>
                        <a:pt x="86" y="2"/>
                      </a:cubicBezTo>
                      <a:cubicBezTo>
                        <a:pt x="86" y="1"/>
                        <a:pt x="86" y="1"/>
                        <a:pt x="86" y="1"/>
                      </a:cubicBezTo>
                      <a:cubicBezTo>
                        <a:pt x="85" y="1"/>
                        <a:pt x="85" y="1"/>
                        <a:pt x="85" y="1"/>
                      </a:cubicBezTo>
                      <a:cubicBezTo>
                        <a:pt x="85" y="1"/>
                        <a:pt x="85" y="1"/>
                        <a:pt x="85" y="1"/>
                      </a:cubicBezTo>
                      <a:cubicBezTo>
                        <a:pt x="85" y="1"/>
                        <a:pt x="85" y="1"/>
                        <a:pt x="85" y="1"/>
                      </a:cubicBezTo>
                      <a:cubicBezTo>
                        <a:pt x="84" y="1"/>
                        <a:pt x="84" y="1"/>
                        <a:pt x="84" y="1"/>
                      </a:cubicBezTo>
                      <a:cubicBezTo>
                        <a:pt x="84" y="0"/>
                        <a:pt x="84" y="0"/>
                        <a:pt x="84" y="0"/>
                      </a:cubicBezTo>
                      <a:cubicBezTo>
                        <a:pt x="83" y="0"/>
                        <a:pt x="83" y="0"/>
                        <a:pt x="83" y="0"/>
                      </a:cubicBezTo>
                      <a:cubicBezTo>
                        <a:pt x="83" y="0"/>
                        <a:pt x="83" y="0"/>
                        <a:pt x="83" y="0"/>
                      </a:cubicBezTo>
                      <a:cubicBezTo>
                        <a:pt x="83" y="0"/>
                        <a:pt x="83" y="0"/>
                        <a:pt x="83" y="0"/>
                      </a:cubicBezTo>
                      <a:cubicBezTo>
                        <a:pt x="82" y="0"/>
                        <a:pt x="82" y="0"/>
                        <a:pt x="82" y="0"/>
                      </a:cubicBezTo>
                      <a:cubicBezTo>
                        <a:pt x="81" y="0"/>
                        <a:pt x="81" y="0"/>
                        <a:pt x="81" y="0"/>
                      </a:cubicBezTo>
                      <a:cubicBezTo>
                        <a:pt x="81" y="2"/>
                        <a:pt x="81" y="3"/>
                        <a:pt x="81" y="4"/>
                      </a:cubicBezTo>
                      <a:cubicBezTo>
                        <a:pt x="81" y="4"/>
                        <a:pt x="81" y="4"/>
                        <a:pt x="81" y="4"/>
                      </a:cubicBezTo>
                      <a:cubicBezTo>
                        <a:pt x="80" y="4"/>
                        <a:pt x="80" y="4"/>
                        <a:pt x="80" y="4"/>
                      </a:cubicBezTo>
                      <a:cubicBezTo>
                        <a:pt x="78" y="3"/>
                        <a:pt x="75" y="1"/>
                        <a:pt x="72" y="0"/>
                      </a:cubicBezTo>
                      <a:cubicBezTo>
                        <a:pt x="72" y="0"/>
                        <a:pt x="72" y="0"/>
                        <a:pt x="72" y="0"/>
                      </a:cubicBezTo>
                      <a:cubicBezTo>
                        <a:pt x="72" y="0"/>
                        <a:pt x="72" y="0"/>
                        <a:pt x="72" y="0"/>
                      </a:cubicBezTo>
                      <a:cubicBezTo>
                        <a:pt x="72" y="1"/>
                        <a:pt x="72" y="1"/>
                        <a:pt x="72" y="1"/>
                      </a:cubicBezTo>
                      <a:cubicBezTo>
                        <a:pt x="72" y="1"/>
                        <a:pt x="72" y="1"/>
                        <a:pt x="72" y="1"/>
                      </a:cubicBezTo>
                      <a:cubicBezTo>
                        <a:pt x="72" y="1"/>
                        <a:pt x="72" y="1"/>
                        <a:pt x="72" y="1"/>
                      </a:cubicBezTo>
                      <a:cubicBezTo>
                        <a:pt x="72" y="2"/>
                        <a:pt x="72" y="2"/>
                        <a:pt x="72" y="2"/>
                      </a:cubicBezTo>
                      <a:cubicBezTo>
                        <a:pt x="72" y="2"/>
                        <a:pt x="72" y="2"/>
                        <a:pt x="72" y="2"/>
                      </a:cubicBezTo>
                      <a:cubicBezTo>
                        <a:pt x="72" y="2"/>
                        <a:pt x="72" y="2"/>
                        <a:pt x="72" y="2"/>
                      </a:cubicBezTo>
                      <a:cubicBezTo>
                        <a:pt x="72" y="2"/>
                        <a:pt x="72" y="2"/>
                        <a:pt x="72" y="2"/>
                      </a:cubicBezTo>
                      <a:cubicBezTo>
                        <a:pt x="72" y="2"/>
                        <a:pt x="72" y="2"/>
                        <a:pt x="72" y="2"/>
                      </a:cubicBezTo>
                      <a:cubicBezTo>
                        <a:pt x="72" y="3"/>
                        <a:pt x="72" y="3"/>
                        <a:pt x="72" y="3"/>
                      </a:cubicBezTo>
                      <a:cubicBezTo>
                        <a:pt x="72" y="3"/>
                        <a:pt x="72" y="3"/>
                        <a:pt x="72" y="3"/>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5"/>
                        <a:pt x="72" y="5"/>
                        <a:pt x="72" y="5"/>
                      </a:cubicBezTo>
                      <a:cubicBezTo>
                        <a:pt x="72" y="5"/>
                        <a:pt x="72" y="5"/>
                        <a:pt x="72" y="5"/>
                      </a:cubicBezTo>
                      <a:cubicBezTo>
                        <a:pt x="72" y="5"/>
                        <a:pt x="72" y="5"/>
                        <a:pt x="72" y="5"/>
                      </a:cubicBezTo>
                      <a:cubicBezTo>
                        <a:pt x="72" y="5"/>
                        <a:pt x="72" y="5"/>
                        <a:pt x="72" y="5"/>
                      </a:cubicBezTo>
                      <a:cubicBezTo>
                        <a:pt x="72" y="5"/>
                        <a:pt x="72" y="5"/>
                        <a:pt x="72" y="5"/>
                      </a:cubicBezTo>
                      <a:cubicBezTo>
                        <a:pt x="72" y="5"/>
                        <a:pt x="72" y="5"/>
                        <a:pt x="72" y="5"/>
                      </a:cubicBezTo>
                      <a:cubicBezTo>
                        <a:pt x="72" y="6"/>
                        <a:pt x="72" y="6"/>
                        <a:pt x="72" y="6"/>
                      </a:cubicBezTo>
                      <a:cubicBezTo>
                        <a:pt x="72" y="6"/>
                        <a:pt x="72" y="6"/>
                        <a:pt x="72" y="6"/>
                      </a:cubicBezTo>
                      <a:cubicBezTo>
                        <a:pt x="72" y="6"/>
                        <a:pt x="72" y="6"/>
                        <a:pt x="72" y="6"/>
                      </a:cubicBezTo>
                      <a:cubicBezTo>
                        <a:pt x="72" y="6"/>
                        <a:pt x="72" y="6"/>
                        <a:pt x="72" y="6"/>
                      </a:cubicBezTo>
                      <a:cubicBezTo>
                        <a:pt x="71" y="7"/>
                        <a:pt x="71" y="7"/>
                        <a:pt x="71" y="7"/>
                      </a:cubicBezTo>
                      <a:cubicBezTo>
                        <a:pt x="71" y="7"/>
                        <a:pt x="71" y="7"/>
                        <a:pt x="71" y="7"/>
                      </a:cubicBezTo>
                      <a:cubicBezTo>
                        <a:pt x="71" y="8"/>
                        <a:pt x="71" y="8"/>
                        <a:pt x="71" y="8"/>
                      </a:cubicBezTo>
                      <a:cubicBezTo>
                        <a:pt x="70" y="8"/>
                        <a:pt x="70" y="8"/>
                        <a:pt x="70" y="8"/>
                      </a:cubicBezTo>
                      <a:cubicBezTo>
                        <a:pt x="70" y="9"/>
                        <a:pt x="70" y="9"/>
                        <a:pt x="70" y="9"/>
                      </a:cubicBezTo>
                      <a:cubicBezTo>
                        <a:pt x="70" y="9"/>
                        <a:pt x="70" y="9"/>
                        <a:pt x="70" y="9"/>
                      </a:cubicBezTo>
                      <a:cubicBezTo>
                        <a:pt x="70" y="9"/>
                        <a:pt x="70" y="9"/>
                        <a:pt x="70" y="9"/>
                      </a:cubicBezTo>
                      <a:cubicBezTo>
                        <a:pt x="70" y="9"/>
                        <a:pt x="70" y="9"/>
                        <a:pt x="70" y="9"/>
                      </a:cubicBezTo>
                      <a:cubicBezTo>
                        <a:pt x="70" y="9"/>
                        <a:pt x="70" y="9"/>
                        <a:pt x="70" y="9"/>
                      </a:cubicBezTo>
                      <a:cubicBezTo>
                        <a:pt x="70" y="9"/>
                        <a:pt x="70" y="9"/>
                        <a:pt x="70" y="9"/>
                      </a:cubicBezTo>
                      <a:cubicBezTo>
                        <a:pt x="70" y="10"/>
                        <a:pt x="70" y="10"/>
                        <a:pt x="70" y="10"/>
                      </a:cubicBezTo>
                      <a:cubicBezTo>
                        <a:pt x="70" y="10"/>
                        <a:pt x="70" y="10"/>
                        <a:pt x="70" y="10"/>
                      </a:cubicBezTo>
                      <a:cubicBezTo>
                        <a:pt x="70" y="10"/>
                        <a:pt x="70" y="10"/>
                        <a:pt x="70" y="10"/>
                      </a:cubicBezTo>
                      <a:cubicBezTo>
                        <a:pt x="70" y="10"/>
                        <a:pt x="70" y="10"/>
                        <a:pt x="70" y="10"/>
                      </a:cubicBezTo>
                      <a:cubicBezTo>
                        <a:pt x="69" y="10"/>
                        <a:pt x="69" y="10"/>
                        <a:pt x="69" y="10"/>
                      </a:cubicBezTo>
                      <a:cubicBezTo>
                        <a:pt x="69" y="10"/>
                        <a:pt x="69" y="10"/>
                        <a:pt x="69" y="10"/>
                      </a:cubicBezTo>
                      <a:cubicBezTo>
                        <a:pt x="69" y="10"/>
                        <a:pt x="69" y="10"/>
                        <a:pt x="69" y="10"/>
                      </a:cubicBezTo>
                      <a:cubicBezTo>
                        <a:pt x="69" y="10"/>
                        <a:pt x="69" y="10"/>
                        <a:pt x="69" y="10"/>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7" y="12"/>
                        <a:pt x="67" y="13"/>
                        <a:pt x="67" y="14"/>
                      </a:cubicBezTo>
                      <a:cubicBezTo>
                        <a:pt x="66" y="14"/>
                        <a:pt x="66" y="14"/>
                        <a:pt x="66" y="14"/>
                      </a:cubicBezTo>
                      <a:cubicBezTo>
                        <a:pt x="66" y="14"/>
                        <a:pt x="66" y="14"/>
                        <a:pt x="66" y="14"/>
                      </a:cubicBezTo>
                      <a:cubicBezTo>
                        <a:pt x="66" y="14"/>
                        <a:pt x="66" y="14"/>
                        <a:pt x="66" y="14"/>
                      </a:cubicBezTo>
                      <a:cubicBezTo>
                        <a:pt x="66" y="14"/>
                        <a:pt x="65" y="14"/>
                        <a:pt x="64" y="14"/>
                      </a:cubicBezTo>
                      <a:cubicBezTo>
                        <a:pt x="64" y="14"/>
                        <a:pt x="64" y="14"/>
                        <a:pt x="64" y="14"/>
                      </a:cubicBezTo>
                      <a:cubicBezTo>
                        <a:pt x="64" y="14"/>
                        <a:pt x="64" y="14"/>
                        <a:pt x="64" y="14"/>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3" y="16"/>
                        <a:pt x="63" y="16"/>
                        <a:pt x="63" y="16"/>
                      </a:cubicBezTo>
                      <a:cubicBezTo>
                        <a:pt x="63" y="16"/>
                        <a:pt x="63" y="16"/>
                        <a:pt x="63" y="16"/>
                      </a:cubicBezTo>
                      <a:cubicBezTo>
                        <a:pt x="63" y="16"/>
                        <a:pt x="63" y="16"/>
                        <a:pt x="63" y="16"/>
                      </a:cubicBezTo>
                      <a:cubicBezTo>
                        <a:pt x="63" y="17"/>
                        <a:pt x="63" y="17"/>
                        <a:pt x="63" y="17"/>
                      </a:cubicBezTo>
                      <a:cubicBezTo>
                        <a:pt x="63" y="17"/>
                        <a:pt x="63" y="17"/>
                        <a:pt x="63" y="17"/>
                      </a:cubicBezTo>
                      <a:cubicBezTo>
                        <a:pt x="63" y="17"/>
                        <a:pt x="63" y="17"/>
                        <a:pt x="63" y="17"/>
                      </a:cubicBezTo>
                      <a:cubicBezTo>
                        <a:pt x="63" y="17"/>
                        <a:pt x="63" y="17"/>
                        <a:pt x="63" y="17"/>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20"/>
                        <a:pt x="63" y="20"/>
                        <a:pt x="63" y="20"/>
                      </a:cubicBezTo>
                      <a:cubicBezTo>
                        <a:pt x="63" y="20"/>
                        <a:pt x="63" y="20"/>
                        <a:pt x="63" y="20"/>
                      </a:cubicBezTo>
                      <a:cubicBezTo>
                        <a:pt x="62" y="21"/>
                        <a:pt x="62" y="21"/>
                        <a:pt x="62" y="21"/>
                      </a:cubicBezTo>
                      <a:cubicBezTo>
                        <a:pt x="62" y="21"/>
                        <a:pt x="62" y="22"/>
                        <a:pt x="62" y="22"/>
                      </a:cubicBezTo>
                      <a:cubicBezTo>
                        <a:pt x="62" y="22"/>
                        <a:pt x="62" y="22"/>
                        <a:pt x="62" y="22"/>
                      </a:cubicBezTo>
                      <a:cubicBezTo>
                        <a:pt x="61" y="23"/>
                        <a:pt x="61" y="23"/>
                        <a:pt x="61" y="23"/>
                      </a:cubicBezTo>
                      <a:cubicBezTo>
                        <a:pt x="61" y="23"/>
                        <a:pt x="61" y="23"/>
                        <a:pt x="61" y="23"/>
                      </a:cubicBezTo>
                      <a:cubicBezTo>
                        <a:pt x="60" y="22"/>
                        <a:pt x="59"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7" y="21"/>
                        <a:pt x="57" y="21"/>
                        <a:pt x="57" y="21"/>
                      </a:cubicBezTo>
                      <a:cubicBezTo>
                        <a:pt x="57" y="21"/>
                        <a:pt x="57" y="21"/>
                        <a:pt x="57" y="21"/>
                      </a:cubicBezTo>
                      <a:cubicBezTo>
                        <a:pt x="57" y="21"/>
                        <a:pt x="57" y="21"/>
                        <a:pt x="57" y="21"/>
                      </a:cubicBezTo>
                      <a:cubicBezTo>
                        <a:pt x="57" y="20"/>
                        <a:pt x="57" y="20"/>
                        <a:pt x="57" y="20"/>
                      </a:cubicBezTo>
                      <a:cubicBezTo>
                        <a:pt x="56" y="20"/>
                        <a:pt x="56" y="20"/>
                        <a:pt x="56" y="20"/>
                      </a:cubicBezTo>
                      <a:cubicBezTo>
                        <a:pt x="56" y="20"/>
                        <a:pt x="56" y="20"/>
                        <a:pt x="56" y="20"/>
                      </a:cubicBezTo>
                      <a:cubicBezTo>
                        <a:pt x="55" y="20"/>
                        <a:pt x="55" y="20"/>
                        <a:pt x="55" y="20"/>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5" y="23"/>
                        <a:pt x="55" y="23"/>
                        <a:pt x="55" y="23"/>
                      </a:cubicBezTo>
                      <a:cubicBezTo>
                        <a:pt x="55" y="23"/>
                        <a:pt x="55" y="23"/>
                        <a:pt x="55" y="23"/>
                      </a:cubicBezTo>
                      <a:cubicBezTo>
                        <a:pt x="55" y="24"/>
                        <a:pt x="55" y="24"/>
                        <a:pt x="55" y="24"/>
                      </a:cubicBezTo>
                      <a:cubicBezTo>
                        <a:pt x="55" y="24"/>
                        <a:pt x="55" y="24"/>
                        <a:pt x="55" y="24"/>
                      </a:cubicBezTo>
                      <a:cubicBezTo>
                        <a:pt x="55" y="24"/>
                        <a:pt x="55" y="24"/>
                        <a:pt x="55" y="24"/>
                      </a:cubicBezTo>
                      <a:cubicBezTo>
                        <a:pt x="55" y="25"/>
                        <a:pt x="55" y="25"/>
                        <a:pt x="55" y="25"/>
                      </a:cubicBezTo>
                      <a:cubicBezTo>
                        <a:pt x="55" y="25"/>
                        <a:pt x="55" y="25"/>
                        <a:pt x="55" y="25"/>
                      </a:cubicBezTo>
                      <a:cubicBezTo>
                        <a:pt x="55" y="25"/>
                        <a:pt x="55" y="25"/>
                        <a:pt x="55" y="25"/>
                      </a:cubicBezTo>
                      <a:cubicBezTo>
                        <a:pt x="54" y="25"/>
                        <a:pt x="54" y="25"/>
                        <a:pt x="54" y="25"/>
                      </a:cubicBezTo>
                      <a:cubicBezTo>
                        <a:pt x="54" y="25"/>
                        <a:pt x="54" y="25"/>
                        <a:pt x="54" y="25"/>
                      </a:cubicBezTo>
                      <a:cubicBezTo>
                        <a:pt x="54" y="25"/>
                        <a:pt x="54" y="25"/>
                        <a:pt x="54" y="25"/>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7"/>
                        <a:pt x="54" y="27"/>
                        <a:pt x="54" y="27"/>
                      </a:cubicBezTo>
                      <a:cubicBezTo>
                        <a:pt x="54" y="27"/>
                        <a:pt x="54" y="27"/>
                        <a:pt x="54" y="27"/>
                      </a:cubicBezTo>
                      <a:cubicBezTo>
                        <a:pt x="54" y="27"/>
                        <a:pt x="54" y="27"/>
                        <a:pt x="54" y="27"/>
                      </a:cubicBezTo>
                      <a:cubicBezTo>
                        <a:pt x="54" y="27"/>
                        <a:pt x="54" y="27"/>
                        <a:pt x="54" y="27"/>
                      </a:cubicBezTo>
                      <a:cubicBezTo>
                        <a:pt x="54" y="27"/>
                        <a:pt x="54" y="27"/>
                        <a:pt x="54" y="27"/>
                      </a:cubicBezTo>
                      <a:cubicBezTo>
                        <a:pt x="54" y="27"/>
                        <a:pt x="54" y="27"/>
                        <a:pt x="54" y="27"/>
                      </a:cubicBezTo>
                      <a:cubicBezTo>
                        <a:pt x="54" y="28"/>
                        <a:pt x="54" y="28"/>
                        <a:pt x="54" y="28"/>
                      </a:cubicBezTo>
                      <a:cubicBezTo>
                        <a:pt x="54" y="28"/>
                        <a:pt x="54" y="28"/>
                        <a:pt x="54" y="28"/>
                      </a:cubicBezTo>
                      <a:cubicBezTo>
                        <a:pt x="53" y="28"/>
                        <a:pt x="53" y="28"/>
                        <a:pt x="53" y="28"/>
                      </a:cubicBezTo>
                      <a:cubicBezTo>
                        <a:pt x="53" y="29"/>
                        <a:pt x="53" y="29"/>
                        <a:pt x="53" y="29"/>
                      </a:cubicBezTo>
                      <a:cubicBezTo>
                        <a:pt x="53" y="29"/>
                        <a:pt x="53" y="29"/>
                        <a:pt x="53" y="29"/>
                      </a:cubicBezTo>
                      <a:cubicBezTo>
                        <a:pt x="53" y="29"/>
                        <a:pt x="53" y="29"/>
                        <a:pt x="53" y="29"/>
                      </a:cubicBezTo>
                      <a:cubicBezTo>
                        <a:pt x="53" y="29"/>
                        <a:pt x="53" y="29"/>
                        <a:pt x="53" y="29"/>
                      </a:cubicBezTo>
                      <a:cubicBezTo>
                        <a:pt x="53" y="30"/>
                        <a:pt x="53" y="30"/>
                        <a:pt x="53" y="30"/>
                      </a:cubicBezTo>
                      <a:cubicBezTo>
                        <a:pt x="53" y="30"/>
                        <a:pt x="53" y="30"/>
                        <a:pt x="53" y="30"/>
                      </a:cubicBezTo>
                      <a:cubicBezTo>
                        <a:pt x="53" y="31"/>
                        <a:pt x="53" y="31"/>
                        <a:pt x="53" y="31"/>
                      </a:cubicBezTo>
                      <a:cubicBezTo>
                        <a:pt x="53" y="31"/>
                        <a:pt x="52" y="32"/>
                        <a:pt x="52" y="33"/>
                      </a:cubicBezTo>
                      <a:cubicBezTo>
                        <a:pt x="51" y="34"/>
                        <a:pt x="51" y="35"/>
                        <a:pt x="50" y="37"/>
                      </a:cubicBezTo>
                      <a:cubicBezTo>
                        <a:pt x="50" y="37"/>
                        <a:pt x="50" y="37"/>
                        <a:pt x="50" y="37"/>
                      </a:cubicBezTo>
                      <a:cubicBezTo>
                        <a:pt x="50" y="37"/>
                        <a:pt x="50" y="37"/>
                        <a:pt x="50" y="37"/>
                      </a:cubicBezTo>
                      <a:cubicBezTo>
                        <a:pt x="50" y="38"/>
                        <a:pt x="50" y="38"/>
                        <a:pt x="50" y="38"/>
                      </a:cubicBezTo>
                      <a:cubicBezTo>
                        <a:pt x="49" y="38"/>
                        <a:pt x="49" y="39"/>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50" y="40"/>
                        <a:pt x="50" y="40"/>
                        <a:pt x="50" y="40"/>
                      </a:cubicBezTo>
                      <a:cubicBezTo>
                        <a:pt x="50" y="40"/>
                        <a:pt x="50" y="40"/>
                        <a:pt x="50" y="40"/>
                      </a:cubicBezTo>
                      <a:cubicBezTo>
                        <a:pt x="50" y="40"/>
                        <a:pt x="50" y="40"/>
                        <a:pt x="50" y="40"/>
                      </a:cubicBezTo>
                      <a:cubicBezTo>
                        <a:pt x="50" y="41"/>
                        <a:pt x="50" y="41"/>
                        <a:pt x="50" y="41"/>
                      </a:cubicBezTo>
                      <a:cubicBezTo>
                        <a:pt x="50" y="41"/>
                        <a:pt x="50" y="41"/>
                        <a:pt x="50" y="41"/>
                      </a:cubicBezTo>
                      <a:cubicBezTo>
                        <a:pt x="50" y="41"/>
                        <a:pt x="50" y="41"/>
                        <a:pt x="50" y="41"/>
                      </a:cubicBezTo>
                      <a:cubicBezTo>
                        <a:pt x="50" y="41"/>
                        <a:pt x="50" y="41"/>
                        <a:pt x="50" y="41"/>
                      </a:cubicBezTo>
                      <a:cubicBezTo>
                        <a:pt x="50" y="41"/>
                        <a:pt x="50" y="41"/>
                        <a:pt x="50" y="41"/>
                      </a:cubicBezTo>
                      <a:cubicBezTo>
                        <a:pt x="49" y="41"/>
                        <a:pt x="49" y="41"/>
                        <a:pt x="49" y="41"/>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3"/>
                        <a:pt x="49" y="43"/>
                        <a:pt x="49" y="43"/>
                      </a:cubicBezTo>
                      <a:cubicBezTo>
                        <a:pt x="49" y="43"/>
                        <a:pt x="49" y="43"/>
                        <a:pt x="49" y="43"/>
                      </a:cubicBezTo>
                      <a:cubicBezTo>
                        <a:pt x="49" y="43"/>
                        <a:pt x="49" y="43"/>
                        <a:pt x="49" y="43"/>
                      </a:cubicBezTo>
                      <a:cubicBezTo>
                        <a:pt x="49" y="43"/>
                        <a:pt x="49" y="43"/>
                        <a:pt x="49" y="43"/>
                      </a:cubicBezTo>
                      <a:cubicBezTo>
                        <a:pt x="48" y="44"/>
                        <a:pt x="48" y="44"/>
                        <a:pt x="48" y="44"/>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4"/>
                        <a:pt x="47" y="44"/>
                        <a:pt x="47" y="44"/>
                      </a:cubicBezTo>
                      <a:cubicBezTo>
                        <a:pt x="47" y="44"/>
                        <a:pt x="47" y="44"/>
                        <a:pt x="47" y="44"/>
                      </a:cubicBezTo>
                      <a:cubicBezTo>
                        <a:pt x="47" y="44"/>
                        <a:pt x="47" y="44"/>
                        <a:pt x="47" y="44"/>
                      </a:cubicBezTo>
                      <a:cubicBezTo>
                        <a:pt x="46" y="44"/>
                        <a:pt x="46" y="44"/>
                        <a:pt x="46" y="44"/>
                      </a:cubicBezTo>
                      <a:cubicBezTo>
                        <a:pt x="46" y="44"/>
                        <a:pt x="46" y="44"/>
                        <a:pt x="46" y="44"/>
                      </a:cubicBezTo>
                      <a:cubicBezTo>
                        <a:pt x="46" y="44"/>
                        <a:pt x="46" y="44"/>
                        <a:pt x="46" y="44"/>
                      </a:cubicBezTo>
                      <a:cubicBezTo>
                        <a:pt x="46" y="45"/>
                        <a:pt x="46" y="45"/>
                        <a:pt x="46" y="45"/>
                      </a:cubicBezTo>
                      <a:cubicBezTo>
                        <a:pt x="45" y="45"/>
                        <a:pt x="45" y="45"/>
                        <a:pt x="44" y="45"/>
                      </a:cubicBezTo>
                      <a:cubicBezTo>
                        <a:pt x="44" y="46"/>
                        <a:pt x="44" y="46"/>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6"/>
                        <a:pt x="43" y="46"/>
                        <a:pt x="43" y="46"/>
                      </a:cubicBezTo>
                      <a:cubicBezTo>
                        <a:pt x="43" y="46"/>
                        <a:pt x="43" y="46"/>
                        <a:pt x="43" y="46"/>
                      </a:cubicBezTo>
                      <a:cubicBezTo>
                        <a:pt x="43" y="46"/>
                        <a:pt x="43" y="46"/>
                        <a:pt x="43"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1" y="46"/>
                        <a:pt x="41" y="46"/>
                        <a:pt x="41" y="46"/>
                      </a:cubicBezTo>
                      <a:cubicBezTo>
                        <a:pt x="41" y="46"/>
                        <a:pt x="41" y="46"/>
                        <a:pt x="41" y="46"/>
                      </a:cubicBezTo>
                      <a:cubicBezTo>
                        <a:pt x="41" y="46"/>
                        <a:pt x="41" y="46"/>
                        <a:pt x="41" y="46"/>
                      </a:cubicBezTo>
                      <a:cubicBezTo>
                        <a:pt x="41" y="46"/>
                        <a:pt x="41" y="46"/>
                        <a:pt x="41" y="46"/>
                      </a:cubicBezTo>
                      <a:cubicBezTo>
                        <a:pt x="41" y="46"/>
                        <a:pt x="41" y="46"/>
                        <a:pt x="41" y="46"/>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8"/>
                        <a:pt x="41" y="48"/>
                        <a:pt x="41" y="48"/>
                      </a:cubicBezTo>
                      <a:cubicBezTo>
                        <a:pt x="41" y="48"/>
                        <a:pt x="41" y="48"/>
                        <a:pt x="41" y="48"/>
                      </a:cubicBezTo>
                      <a:cubicBezTo>
                        <a:pt x="41" y="48"/>
                        <a:pt x="41" y="48"/>
                        <a:pt x="41" y="48"/>
                      </a:cubicBezTo>
                      <a:cubicBezTo>
                        <a:pt x="41" y="48"/>
                        <a:pt x="41" y="48"/>
                        <a:pt x="41" y="48"/>
                      </a:cubicBezTo>
                      <a:cubicBezTo>
                        <a:pt x="41" y="48"/>
                        <a:pt x="41" y="48"/>
                        <a:pt x="41" y="48"/>
                      </a:cubicBezTo>
                      <a:cubicBezTo>
                        <a:pt x="40" y="49"/>
                        <a:pt x="40" y="49"/>
                        <a:pt x="40" y="49"/>
                      </a:cubicBezTo>
                      <a:cubicBezTo>
                        <a:pt x="40" y="49"/>
                        <a:pt x="40" y="49"/>
                        <a:pt x="40" y="49"/>
                      </a:cubicBezTo>
                      <a:cubicBezTo>
                        <a:pt x="40" y="49"/>
                        <a:pt x="40" y="49"/>
                        <a:pt x="40" y="49"/>
                      </a:cubicBezTo>
                      <a:cubicBezTo>
                        <a:pt x="40" y="49"/>
                        <a:pt x="40" y="49"/>
                        <a:pt x="40" y="49"/>
                      </a:cubicBezTo>
                      <a:cubicBezTo>
                        <a:pt x="40" y="49"/>
                        <a:pt x="40" y="49"/>
                        <a:pt x="40" y="49"/>
                      </a:cubicBezTo>
                      <a:cubicBezTo>
                        <a:pt x="39" y="49"/>
                        <a:pt x="39" y="49"/>
                        <a:pt x="39" y="49"/>
                      </a:cubicBezTo>
                      <a:cubicBezTo>
                        <a:pt x="39" y="49"/>
                        <a:pt x="39" y="49"/>
                        <a:pt x="39" y="49"/>
                      </a:cubicBezTo>
                      <a:cubicBezTo>
                        <a:pt x="39" y="49"/>
                        <a:pt x="39" y="49"/>
                        <a:pt x="39" y="49"/>
                      </a:cubicBezTo>
                      <a:cubicBezTo>
                        <a:pt x="37" y="50"/>
                        <a:pt x="37" y="50"/>
                        <a:pt x="37" y="50"/>
                      </a:cubicBezTo>
                      <a:cubicBezTo>
                        <a:pt x="36" y="51"/>
                        <a:pt x="36" y="51"/>
                        <a:pt x="36" y="51"/>
                      </a:cubicBezTo>
                      <a:cubicBezTo>
                        <a:pt x="36" y="51"/>
                        <a:pt x="36" y="51"/>
                        <a:pt x="36" y="51"/>
                      </a:cubicBezTo>
                      <a:cubicBezTo>
                        <a:pt x="36" y="51"/>
                        <a:pt x="36" y="51"/>
                        <a:pt x="36" y="51"/>
                      </a:cubicBezTo>
                      <a:cubicBezTo>
                        <a:pt x="36" y="51"/>
                        <a:pt x="36" y="51"/>
                        <a:pt x="36" y="51"/>
                      </a:cubicBezTo>
                      <a:cubicBezTo>
                        <a:pt x="36" y="51"/>
                        <a:pt x="36" y="51"/>
                        <a:pt x="36" y="51"/>
                      </a:cubicBezTo>
                      <a:cubicBezTo>
                        <a:pt x="36" y="50"/>
                        <a:pt x="36" y="50"/>
                        <a:pt x="36" y="50"/>
                      </a:cubicBezTo>
                      <a:cubicBezTo>
                        <a:pt x="36" y="50"/>
                        <a:pt x="36" y="50"/>
                        <a:pt x="36" y="50"/>
                      </a:cubicBezTo>
                      <a:cubicBezTo>
                        <a:pt x="36" y="50"/>
                        <a:pt x="36" y="50"/>
                        <a:pt x="36" y="50"/>
                      </a:cubicBezTo>
                      <a:cubicBezTo>
                        <a:pt x="36" y="50"/>
                        <a:pt x="36" y="50"/>
                        <a:pt x="36" y="50"/>
                      </a:cubicBezTo>
                      <a:cubicBezTo>
                        <a:pt x="35" y="50"/>
                        <a:pt x="35" y="50"/>
                        <a:pt x="35" y="50"/>
                      </a:cubicBezTo>
                      <a:cubicBezTo>
                        <a:pt x="35" y="50"/>
                        <a:pt x="35" y="50"/>
                        <a:pt x="35" y="50"/>
                      </a:cubicBezTo>
                      <a:cubicBezTo>
                        <a:pt x="34" y="50"/>
                        <a:pt x="34" y="50"/>
                        <a:pt x="34" y="50"/>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3" y="49"/>
                        <a:pt x="33" y="49"/>
                        <a:pt x="33" y="49"/>
                      </a:cubicBezTo>
                      <a:cubicBezTo>
                        <a:pt x="33" y="49"/>
                        <a:pt x="33" y="49"/>
                        <a:pt x="33" y="49"/>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1"/>
                        <a:pt x="33" y="51"/>
                        <a:pt x="33" y="51"/>
                      </a:cubicBezTo>
                      <a:cubicBezTo>
                        <a:pt x="33" y="51"/>
                        <a:pt x="33" y="51"/>
                        <a:pt x="33" y="51"/>
                      </a:cubicBezTo>
                      <a:cubicBezTo>
                        <a:pt x="32" y="51"/>
                        <a:pt x="32" y="51"/>
                        <a:pt x="32" y="51"/>
                      </a:cubicBezTo>
                      <a:cubicBezTo>
                        <a:pt x="32" y="51"/>
                        <a:pt x="32" y="51"/>
                        <a:pt x="32" y="51"/>
                      </a:cubicBezTo>
                      <a:cubicBezTo>
                        <a:pt x="32" y="51"/>
                        <a:pt x="32" y="51"/>
                        <a:pt x="32" y="51"/>
                      </a:cubicBezTo>
                      <a:cubicBezTo>
                        <a:pt x="32" y="51"/>
                        <a:pt x="32" y="51"/>
                        <a:pt x="32" y="51"/>
                      </a:cubicBezTo>
                      <a:cubicBezTo>
                        <a:pt x="31" y="52"/>
                        <a:pt x="31" y="52"/>
                        <a:pt x="31" y="52"/>
                      </a:cubicBezTo>
                      <a:cubicBezTo>
                        <a:pt x="31" y="52"/>
                        <a:pt x="31" y="52"/>
                        <a:pt x="31" y="52"/>
                      </a:cubicBezTo>
                      <a:cubicBezTo>
                        <a:pt x="31" y="52"/>
                        <a:pt x="31" y="52"/>
                        <a:pt x="31" y="52"/>
                      </a:cubicBezTo>
                      <a:cubicBezTo>
                        <a:pt x="31" y="52"/>
                        <a:pt x="31" y="52"/>
                        <a:pt x="31" y="52"/>
                      </a:cubicBezTo>
                      <a:cubicBezTo>
                        <a:pt x="30" y="52"/>
                        <a:pt x="30" y="52"/>
                        <a:pt x="30" y="52"/>
                      </a:cubicBezTo>
                      <a:cubicBezTo>
                        <a:pt x="29" y="52"/>
                        <a:pt x="29" y="52"/>
                        <a:pt x="29" y="52"/>
                      </a:cubicBezTo>
                      <a:cubicBezTo>
                        <a:pt x="29" y="52"/>
                        <a:pt x="29" y="52"/>
                        <a:pt x="29" y="52"/>
                      </a:cubicBezTo>
                      <a:cubicBezTo>
                        <a:pt x="28" y="52"/>
                        <a:pt x="28" y="52"/>
                        <a:pt x="28" y="52"/>
                      </a:cubicBezTo>
                      <a:cubicBezTo>
                        <a:pt x="28" y="52"/>
                        <a:pt x="28" y="52"/>
                        <a:pt x="28" y="52"/>
                      </a:cubicBezTo>
                      <a:cubicBezTo>
                        <a:pt x="28" y="52"/>
                        <a:pt x="28" y="52"/>
                        <a:pt x="28" y="52"/>
                      </a:cubicBezTo>
                      <a:cubicBezTo>
                        <a:pt x="28" y="51"/>
                        <a:pt x="28" y="51"/>
                        <a:pt x="28" y="51"/>
                      </a:cubicBezTo>
                      <a:cubicBezTo>
                        <a:pt x="28" y="51"/>
                        <a:pt x="28" y="51"/>
                        <a:pt x="28" y="51"/>
                      </a:cubicBezTo>
                      <a:cubicBezTo>
                        <a:pt x="28" y="51"/>
                        <a:pt x="28" y="51"/>
                        <a:pt x="28" y="51"/>
                      </a:cubicBezTo>
                      <a:cubicBezTo>
                        <a:pt x="28" y="51"/>
                        <a:pt x="28" y="51"/>
                        <a:pt x="28" y="51"/>
                      </a:cubicBezTo>
                      <a:cubicBezTo>
                        <a:pt x="28" y="51"/>
                        <a:pt x="28" y="51"/>
                        <a:pt x="28" y="51"/>
                      </a:cubicBezTo>
                      <a:cubicBezTo>
                        <a:pt x="27" y="51"/>
                        <a:pt x="27" y="51"/>
                        <a:pt x="27" y="51"/>
                      </a:cubicBezTo>
                      <a:cubicBezTo>
                        <a:pt x="27" y="51"/>
                        <a:pt x="27" y="51"/>
                        <a:pt x="27" y="51"/>
                      </a:cubicBezTo>
                      <a:cubicBezTo>
                        <a:pt x="27" y="51"/>
                        <a:pt x="27" y="51"/>
                        <a:pt x="27" y="51"/>
                      </a:cubicBezTo>
                      <a:cubicBezTo>
                        <a:pt x="27" y="51"/>
                        <a:pt x="27" y="51"/>
                        <a:pt x="27" y="51"/>
                      </a:cubicBezTo>
                      <a:cubicBezTo>
                        <a:pt x="27" y="51"/>
                        <a:pt x="27" y="51"/>
                        <a:pt x="27"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0"/>
                        <a:pt x="26" y="50"/>
                        <a:pt x="26"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5" y="49"/>
                        <a:pt x="25" y="49"/>
                        <a:pt x="25" y="49"/>
                      </a:cubicBezTo>
                      <a:cubicBezTo>
                        <a:pt x="25" y="49"/>
                        <a:pt x="25" y="49"/>
                        <a:pt x="25" y="49"/>
                      </a:cubicBezTo>
                      <a:cubicBezTo>
                        <a:pt x="25" y="49"/>
                        <a:pt x="25" y="49"/>
                        <a:pt x="25" y="49"/>
                      </a:cubicBezTo>
                      <a:cubicBezTo>
                        <a:pt x="25" y="49"/>
                        <a:pt x="25" y="49"/>
                        <a:pt x="25" y="49"/>
                      </a:cubicBezTo>
                      <a:cubicBezTo>
                        <a:pt x="24" y="49"/>
                        <a:pt x="24" y="49"/>
                        <a:pt x="24" y="49"/>
                      </a:cubicBezTo>
                      <a:cubicBezTo>
                        <a:pt x="24" y="49"/>
                        <a:pt x="24" y="49"/>
                        <a:pt x="24" y="49"/>
                      </a:cubicBezTo>
                      <a:cubicBezTo>
                        <a:pt x="24" y="49"/>
                        <a:pt x="24" y="49"/>
                        <a:pt x="24" y="49"/>
                      </a:cubicBezTo>
                      <a:cubicBezTo>
                        <a:pt x="24" y="49"/>
                        <a:pt x="24" y="49"/>
                        <a:pt x="24" y="49"/>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2" y="49"/>
                        <a:pt x="20" y="51"/>
                        <a:pt x="18" y="53"/>
                      </a:cubicBezTo>
                      <a:cubicBezTo>
                        <a:pt x="18" y="53"/>
                        <a:pt x="18" y="53"/>
                        <a:pt x="18" y="53"/>
                      </a:cubicBezTo>
                      <a:cubicBezTo>
                        <a:pt x="17" y="54"/>
                        <a:pt x="16" y="55"/>
                        <a:pt x="15" y="56"/>
                      </a:cubicBezTo>
                      <a:cubicBezTo>
                        <a:pt x="14" y="56"/>
                        <a:pt x="14" y="56"/>
                        <a:pt x="14" y="56"/>
                      </a:cubicBezTo>
                      <a:cubicBezTo>
                        <a:pt x="14" y="57"/>
                        <a:pt x="14" y="57"/>
                        <a:pt x="14" y="57"/>
                      </a:cubicBezTo>
                      <a:cubicBezTo>
                        <a:pt x="13" y="57"/>
                        <a:pt x="13" y="57"/>
                        <a:pt x="13" y="57"/>
                      </a:cubicBezTo>
                      <a:cubicBezTo>
                        <a:pt x="14" y="57"/>
                        <a:pt x="14" y="57"/>
                        <a:pt x="14" y="57"/>
                      </a:cubicBezTo>
                      <a:cubicBezTo>
                        <a:pt x="14" y="57"/>
                        <a:pt x="14" y="57"/>
                        <a:pt x="14" y="57"/>
                      </a:cubicBezTo>
                      <a:cubicBezTo>
                        <a:pt x="14" y="58"/>
                        <a:pt x="14" y="58"/>
                        <a:pt x="14" y="58"/>
                      </a:cubicBezTo>
                      <a:cubicBezTo>
                        <a:pt x="14" y="58"/>
                        <a:pt x="14" y="58"/>
                        <a:pt x="14" y="58"/>
                      </a:cubicBezTo>
                      <a:cubicBezTo>
                        <a:pt x="14" y="58"/>
                        <a:pt x="14" y="58"/>
                        <a:pt x="14" y="58"/>
                      </a:cubicBezTo>
                      <a:cubicBezTo>
                        <a:pt x="14" y="58"/>
                        <a:pt x="14" y="58"/>
                        <a:pt x="14" y="58"/>
                      </a:cubicBezTo>
                      <a:cubicBezTo>
                        <a:pt x="14" y="58"/>
                        <a:pt x="14" y="58"/>
                        <a:pt x="14" y="58"/>
                      </a:cubicBezTo>
                      <a:cubicBezTo>
                        <a:pt x="14" y="58"/>
                        <a:pt x="14" y="58"/>
                        <a:pt x="14" y="58"/>
                      </a:cubicBezTo>
                      <a:cubicBezTo>
                        <a:pt x="13" y="58"/>
                        <a:pt x="13" y="58"/>
                        <a:pt x="13" y="58"/>
                      </a:cubicBezTo>
                      <a:cubicBezTo>
                        <a:pt x="12" y="59"/>
                        <a:pt x="12" y="59"/>
                        <a:pt x="12" y="59"/>
                      </a:cubicBezTo>
                      <a:cubicBezTo>
                        <a:pt x="12" y="60"/>
                        <a:pt x="12" y="60"/>
                        <a:pt x="12" y="60"/>
                      </a:cubicBezTo>
                      <a:cubicBezTo>
                        <a:pt x="12" y="60"/>
                        <a:pt x="12" y="60"/>
                        <a:pt x="12" y="60"/>
                      </a:cubicBezTo>
                      <a:cubicBezTo>
                        <a:pt x="12" y="60"/>
                        <a:pt x="12" y="60"/>
                        <a:pt x="12" y="60"/>
                      </a:cubicBezTo>
                      <a:cubicBezTo>
                        <a:pt x="12" y="60"/>
                        <a:pt x="12" y="60"/>
                        <a:pt x="12" y="60"/>
                      </a:cubicBezTo>
                      <a:cubicBezTo>
                        <a:pt x="12" y="60"/>
                        <a:pt x="12" y="60"/>
                        <a:pt x="12" y="60"/>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1" y="62"/>
                        <a:pt x="11" y="62"/>
                        <a:pt x="11" y="62"/>
                      </a:cubicBezTo>
                      <a:cubicBezTo>
                        <a:pt x="11" y="62"/>
                        <a:pt x="10" y="62"/>
                        <a:pt x="10" y="63"/>
                      </a:cubicBezTo>
                      <a:cubicBezTo>
                        <a:pt x="9" y="63"/>
                        <a:pt x="9" y="63"/>
                        <a:pt x="9" y="63"/>
                      </a:cubicBezTo>
                      <a:cubicBezTo>
                        <a:pt x="9" y="63"/>
                        <a:pt x="9" y="63"/>
                        <a:pt x="9" y="63"/>
                      </a:cubicBezTo>
                      <a:cubicBezTo>
                        <a:pt x="9" y="63"/>
                        <a:pt x="9" y="63"/>
                        <a:pt x="9" y="63"/>
                      </a:cubicBezTo>
                      <a:cubicBezTo>
                        <a:pt x="9" y="63"/>
                        <a:pt x="9" y="63"/>
                        <a:pt x="9" y="63"/>
                      </a:cubicBezTo>
                      <a:cubicBezTo>
                        <a:pt x="8" y="64"/>
                        <a:pt x="8" y="64"/>
                        <a:pt x="8" y="64"/>
                      </a:cubicBezTo>
                      <a:cubicBezTo>
                        <a:pt x="8" y="64"/>
                        <a:pt x="8" y="64"/>
                        <a:pt x="8" y="64"/>
                      </a:cubicBezTo>
                      <a:cubicBezTo>
                        <a:pt x="8" y="64"/>
                        <a:pt x="8" y="64"/>
                        <a:pt x="8" y="64"/>
                      </a:cubicBezTo>
                      <a:cubicBezTo>
                        <a:pt x="8" y="64"/>
                        <a:pt x="8" y="64"/>
                        <a:pt x="8" y="64"/>
                      </a:cubicBezTo>
                      <a:cubicBezTo>
                        <a:pt x="8" y="64"/>
                        <a:pt x="8" y="64"/>
                        <a:pt x="8" y="64"/>
                      </a:cubicBezTo>
                      <a:cubicBezTo>
                        <a:pt x="8" y="65"/>
                        <a:pt x="8" y="65"/>
                        <a:pt x="8" y="65"/>
                      </a:cubicBezTo>
                      <a:cubicBezTo>
                        <a:pt x="8" y="65"/>
                        <a:pt x="8" y="65"/>
                        <a:pt x="8" y="65"/>
                      </a:cubicBezTo>
                      <a:cubicBezTo>
                        <a:pt x="8" y="65"/>
                        <a:pt x="8" y="65"/>
                        <a:pt x="8" y="65"/>
                      </a:cubicBezTo>
                      <a:cubicBezTo>
                        <a:pt x="8" y="65"/>
                        <a:pt x="8" y="65"/>
                        <a:pt x="8" y="65"/>
                      </a:cubicBezTo>
                      <a:cubicBezTo>
                        <a:pt x="8" y="65"/>
                        <a:pt x="8" y="65"/>
                        <a:pt x="8" y="65"/>
                      </a:cubicBezTo>
                      <a:cubicBezTo>
                        <a:pt x="6" y="65"/>
                        <a:pt x="6" y="65"/>
                        <a:pt x="6" y="65"/>
                      </a:cubicBezTo>
                      <a:cubicBezTo>
                        <a:pt x="5" y="66"/>
                        <a:pt x="5" y="66"/>
                        <a:pt x="5" y="66"/>
                      </a:cubicBezTo>
                      <a:cubicBezTo>
                        <a:pt x="4" y="67"/>
                        <a:pt x="4" y="67"/>
                        <a:pt x="4" y="67"/>
                      </a:cubicBezTo>
                      <a:cubicBezTo>
                        <a:pt x="4" y="67"/>
                        <a:pt x="4" y="67"/>
                        <a:pt x="4" y="67"/>
                      </a:cubicBezTo>
                      <a:cubicBezTo>
                        <a:pt x="4" y="67"/>
                        <a:pt x="4" y="67"/>
                        <a:pt x="4" y="67"/>
                      </a:cubicBezTo>
                      <a:cubicBezTo>
                        <a:pt x="4" y="67"/>
                        <a:pt x="4" y="67"/>
                        <a:pt x="4" y="67"/>
                      </a:cubicBezTo>
                      <a:cubicBezTo>
                        <a:pt x="2" y="67"/>
                        <a:pt x="2" y="67"/>
                        <a:pt x="2" y="67"/>
                      </a:cubicBezTo>
                      <a:cubicBezTo>
                        <a:pt x="1" y="68"/>
                        <a:pt x="1" y="68"/>
                        <a:pt x="1" y="68"/>
                      </a:cubicBezTo>
                      <a:cubicBezTo>
                        <a:pt x="1" y="68"/>
                        <a:pt x="1" y="68"/>
                        <a:pt x="1" y="68"/>
                      </a:cubicBezTo>
                      <a:cubicBezTo>
                        <a:pt x="1" y="68"/>
                        <a:pt x="1" y="68"/>
                        <a:pt x="1" y="68"/>
                      </a:cubicBezTo>
                      <a:cubicBezTo>
                        <a:pt x="0" y="69"/>
                        <a:pt x="0" y="69"/>
                        <a:pt x="0" y="69"/>
                      </a:cubicBezTo>
                      <a:cubicBezTo>
                        <a:pt x="9" y="68"/>
                        <a:pt x="18" y="66"/>
                        <a:pt x="27" y="65"/>
                      </a:cubicBezTo>
                      <a:cubicBezTo>
                        <a:pt x="27" y="65"/>
                        <a:pt x="27" y="65"/>
                        <a:pt x="27" y="65"/>
                      </a:cubicBezTo>
                      <a:cubicBezTo>
                        <a:pt x="27" y="65"/>
                        <a:pt x="27" y="65"/>
                        <a:pt x="27" y="65"/>
                      </a:cubicBezTo>
                      <a:cubicBezTo>
                        <a:pt x="27" y="64"/>
                        <a:pt x="27" y="64"/>
                        <a:pt x="27" y="64"/>
                      </a:cubicBezTo>
                      <a:cubicBezTo>
                        <a:pt x="27" y="64"/>
                        <a:pt x="27" y="64"/>
                        <a:pt x="27" y="64"/>
                      </a:cubicBezTo>
                      <a:cubicBezTo>
                        <a:pt x="29" y="64"/>
                        <a:pt x="30" y="64"/>
                        <a:pt x="31" y="64"/>
                      </a:cubicBezTo>
                      <a:cubicBezTo>
                        <a:pt x="31" y="64"/>
                        <a:pt x="31" y="64"/>
                        <a:pt x="31" y="64"/>
                      </a:cubicBezTo>
                      <a:cubicBezTo>
                        <a:pt x="32" y="64"/>
                        <a:pt x="32" y="64"/>
                        <a:pt x="32" y="64"/>
                      </a:cubicBezTo>
                      <a:cubicBezTo>
                        <a:pt x="32" y="64"/>
                        <a:pt x="32" y="64"/>
                        <a:pt x="32" y="64"/>
                      </a:cubicBezTo>
                      <a:cubicBezTo>
                        <a:pt x="32" y="64"/>
                        <a:pt x="32" y="64"/>
                        <a:pt x="32" y="64"/>
                      </a:cubicBezTo>
                      <a:cubicBezTo>
                        <a:pt x="34" y="64"/>
                        <a:pt x="36" y="64"/>
                        <a:pt x="38" y="64"/>
                      </a:cubicBezTo>
                      <a:cubicBezTo>
                        <a:pt x="41" y="63"/>
                        <a:pt x="44" y="63"/>
                        <a:pt x="47" y="62"/>
                      </a:cubicBezTo>
                      <a:cubicBezTo>
                        <a:pt x="50" y="62"/>
                        <a:pt x="53" y="61"/>
                        <a:pt x="56" y="61"/>
                      </a:cubicBezTo>
                      <a:cubicBezTo>
                        <a:pt x="77" y="57"/>
                        <a:pt x="98" y="53"/>
                        <a:pt x="119" y="48"/>
                      </a:cubicBezTo>
                      <a:cubicBezTo>
                        <a:pt x="119" y="48"/>
                        <a:pt x="119" y="48"/>
                        <a:pt x="119" y="48"/>
                      </a:cubicBezTo>
                      <a:cubicBezTo>
                        <a:pt x="118" y="48"/>
                        <a:pt x="118" y="48"/>
                        <a:pt x="118" y="48"/>
                      </a:cubicBezTo>
                      <a:cubicBezTo>
                        <a:pt x="118" y="48"/>
                        <a:pt x="118" y="48"/>
                        <a:pt x="118" y="48"/>
                      </a:cubicBezTo>
                      <a:cubicBezTo>
                        <a:pt x="118" y="48"/>
                        <a:pt x="118" y="48"/>
                        <a:pt x="118" y="48"/>
                      </a:cubicBezTo>
                      <a:cubicBezTo>
                        <a:pt x="119" y="48"/>
                        <a:pt x="119" y="48"/>
                        <a:pt x="119" y="48"/>
                      </a:cubicBezTo>
                      <a:cubicBezTo>
                        <a:pt x="119" y="48"/>
                        <a:pt x="119" y="48"/>
                        <a:pt x="119" y="48"/>
                      </a:cubicBezTo>
                      <a:cubicBezTo>
                        <a:pt x="120" y="48"/>
                        <a:pt x="120" y="48"/>
                        <a:pt x="120" y="48"/>
                      </a:cubicBezTo>
                      <a:cubicBezTo>
                        <a:pt x="120" y="48"/>
                        <a:pt x="120" y="48"/>
                        <a:pt x="120" y="48"/>
                      </a:cubicBezTo>
                      <a:cubicBezTo>
                        <a:pt x="119" y="47"/>
                        <a:pt x="119" y="47"/>
                        <a:pt x="119" y="47"/>
                      </a:cubicBezTo>
                      <a:cubicBezTo>
                        <a:pt x="119" y="45"/>
                        <a:pt x="119" y="45"/>
                        <a:pt x="119" y="45"/>
                      </a:cubicBezTo>
                      <a:cubicBezTo>
                        <a:pt x="119" y="45"/>
                        <a:pt x="119" y="45"/>
                        <a:pt x="119" y="45"/>
                      </a:cubicBezTo>
                      <a:cubicBezTo>
                        <a:pt x="119" y="45"/>
                        <a:pt x="119" y="45"/>
                        <a:pt x="119" y="45"/>
                      </a:cubicBezTo>
                      <a:cubicBezTo>
                        <a:pt x="119" y="45"/>
                        <a:pt x="119" y="45"/>
                        <a:pt x="119" y="45"/>
                      </a:cubicBezTo>
                      <a:cubicBezTo>
                        <a:pt x="120" y="45"/>
                        <a:pt x="120" y="45"/>
                        <a:pt x="120" y="45"/>
                      </a:cubicBezTo>
                      <a:cubicBezTo>
                        <a:pt x="120" y="45"/>
                        <a:pt x="120" y="45"/>
                        <a:pt x="120" y="45"/>
                      </a:cubicBezTo>
                      <a:cubicBezTo>
                        <a:pt x="120" y="46"/>
                        <a:pt x="120" y="46"/>
                        <a:pt x="120" y="46"/>
                      </a:cubicBezTo>
                      <a:cubicBezTo>
                        <a:pt x="120" y="46"/>
                        <a:pt x="120" y="46"/>
                        <a:pt x="120" y="46"/>
                      </a:cubicBezTo>
                      <a:cubicBezTo>
                        <a:pt x="121" y="47"/>
                        <a:pt x="121" y="47"/>
                        <a:pt x="121" y="47"/>
                      </a:cubicBezTo>
                      <a:cubicBezTo>
                        <a:pt x="121" y="47"/>
                        <a:pt x="121" y="47"/>
                        <a:pt x="121" y="47"/>
                      </a:cubicBezTo>
                      <a:cubicBezTo>
                        <a:pt x="121" y="47"/>
                        <a:pt x="121" y="47"/>
                        <a:pt x="121" y="47"/>
                      </a:cubicBezTo>
                      <a:cubicBezTo>
                        <a:pt x="121" y="47"/>
                        <a:pt x="121" y="47"/>
                        <a:pt x="121" y="47"/>
                      </a:cubicBezTo>
                      <a:cubicBezTo>
                        <a:pt x="121" y="47"/>
                        <a:pt x="121" y="47"/>
                        <a:pt x="121" y="47"/>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7"/>
                        <a:pt x="121" y="47"/>
                        <a:pt x="121" y="47"/>
                      </a:cubicBezTo>
                      <a:lnTo>
                        <a:pt x="119" y="43"/>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2" name="Freeform 338">
                  <a:extLst>
                    <a:ext uri="{FF2B5EF4-FFF2-40B4-BE49-F238E27FC236}">
                      <a16:creationId xmlns="" xmlns:a16="http://schemas.microsoft.com/office/drawing/2014/main" id="{758AF023-D189-4143-8F4F-C2478E17D036}"/>
                    </a:ext>
                  </a:extLst>
                </p:cNvPr>
                <p:cNvSpPr>
                  <a:spLocks noEditPoints="1"/>
                </p:cNvSpPr>
                <p:nvPr/>
              </p:nvSpPr>
              <p:spPr bwMode="auto">
                <a:xfrm>
                  <a:off x="4890006" y="4522765"/>
                  <a:ext cx="1148112" cy="1090444"/>
                </a:xfrm>
                <a:custGeom>
                  <a:avLst/>
                  <a:gdLst>
                    <a:gd name="T0" fmla="*/ 216 w 219"/>
                    <a:gd name="T1" fmla="*/ 98 h 208"/>
                    <a:gd name="T2" fmla="*/ 214 w 219"/>
                    <a:gd name="T3" fmla="*/ 94 h 208"/>
                    <a:gd name="T4" fmla="*/ 210 w 219"/>
                    <a:gd name="T5" fmla="*/ 87 h 208"/>
                    <a:gd name="T6" fmla="*/ 200 w 219"/>
                    <a:gd name="T7" fmla="*/ 54 h 208"/>
                    <a:gd name="T8" fmla="*/ 192 w 219"/>
                    <a:gd name="T9" fmla="*/ 51 h 208"/>
                    <a:gd name="T10" fmla="*/ 184 w 219"/>
                    <a:gd name="T11" fmla="*/ 51 h 208"/>
                    <a:gd name="T12" fmla="*/ 179 w 219"/>
                    <a:gd name="T13" fmla="*/ 51 h 208"/>
                    <a:gd name="T14" fmla="*/ 168 w 219"/>
                    <a:gd name="T15" fmla="*/ 53 h 208"/>
                    <a:gd name="T16" fmla="*/ 163 w 219"/>
                    <a:gd name="T17" fmla="*/ 52 h 208"/>
                    <a:gd name="T18" fmla="*/ 158 w 219"/>
                    <a:gd name="T19" fmla="*/ 54 h 208"/>
                    <a:gd name="T20" fmla="*/ 152 w 219"/>
                    <a:gd name="T21" fmla="*/ 52 h 208"/>
                    <a:gd name="T22" fmla="*/ 141 w 219"/>
                    <a:gd name="T23" fmla="*/ 47 h 208"/>
                    <a:gd name="T24" fmla="*/ 124 w 219"/>
                    <a:gd name="T25" fmla="*/ 45 h 208"/>
                    <a:gd name="T26" fmla="*/ 116 w 219"/>
                    <a:gd name="T27" fmla="*/ 42 h 208"/>
                    <a:gd name="T28" fmla="*/ 6 w 219"/>
                    <a:gd name="T29" fmla="*/ 92 h 208"/>
                    <a:gd name="T30" fmla="*/ 17 w 219"/>
                    <a:gd name="T31" fmla="*/ 104 h 208"/>
                    <a:gd name="T32" fmla="*/ 26 w 219"/>
                    <a:gd name="T33" fmla="*/ 112 h 208"/>
                    <a:gd name="T34" fmla="*/ 30 w 219"/>
                    <a:gd name="T35" fmla="*/ 119 h 208"/>
                    <a:gd name="T36" fmla="*/ 34 w 219"/>
                    <a:gd name="T37" fmla="*/ 132 h 208"/>
                    <a:gd name="T38" fmla="*/ 48 w 219"/>
                    <a:gd name="T39" fmla="*/ 142 h 208"/>
                    <a:gd name="T40" fmla="*/ 59 w 219"/>
                    <a:gd name="T41" fmla="*/ 144 h 208"/>
                    <a:gd name="T42" fmla="*/ 63 w 219"/>
                    <a:gd name="T43" fmla="*/ 135 h 208"/>
                    <a:gd name="T44" fmla="*/ 71 w 219"/>
                    <a:gd name="T45" fmla="*/ 130 h 208"/>
                    <a:gd name="T46" fmla="*/ 84 w 219"/>
                    <a:gd name="T47" fmla="*/ 132 h 208"/>
                    <a:gd name="T48" fmla="*/ 88 w 219"/>
                    <a:gd name="T49" fmla="*/ 135 h 208"/>
                    <a:gd name="T50" fmla="*/ 99 w 219"/>
                    <a:gd name="T51" fmla="*/ 144 h 208"/>
                    <a:gd name="T52" fmla="*/ 103 w 219"/>
                    <a:gd name="T53" fmla="*/ 154 h 208"/>
                    <a:gd name="T54" fmla="*/ 110 w 219"/>
                    <a:gd name="T55" fmla="*/ 165 h 208"/>
                    <a:gd name="T56" fmla="*/ 114 w 219"/>
                    <a:gd name="T57" fmla="*/ 171 h 208"/>
                    <a:gd name="T58" fmla="*/ 120 w 219"/>
                    <a:gd name="T59" fmla="*/ 178 h 208"/>
                    <a:gd name="T60" fmla="*/ 121 w 219"/>
                    <a:gd name="T61" fmla="*/ 186 h 208"/>
                    <a:gd name="T62" fmla="*/ 129 w 219"/>
                    <a:gd name="T63" fmla="*/ 198 h 208"/>
                    <a:gd name="T64" fmla="*/ 138 w 219"/>
                    <a:gd name="T65" fmla="*/ 201 h 208"/>
                    <a:gd name="T66" fmla="*/ 155 w 219"/>
                    <a:gd name="T67" fmla="*/ 207 h 208"/>
                    <a:gd name="T68" fmla="*/ 160 w 219"/>
                    <a:gd name="T69" fmla="*/ 204 h 208"/>
                    <a:gd name="T70" fmla="*/ 158 w 219"/>
                    <a:gd name="T71" fmla="*/ 200 h 208"/>
                    <a:gd name="T72" fmla="*/ 156 w 219"/>
                    <a:gd name="T73" fmla="*/ 195 h 208"/>
                    <a:gd name="T74" fmla="*/ 155 w 219"/>
                    <a:gd name="T75" fmla="*/ 185 h 208"/>
                    <a:gd name="T76" fmla="*/ 150 w 219"/>
                    <a:gd name="T77" fmla="*/ 180 h 208"/>
                    <a:gd name="T78" fmla="*/ 154 w 219"/>
                    <a:gd name="T79" fmla="*/ 178 h 208"/>
                    <a:gd name="T80" fmla="*/ 158 w 219"/>
                    <a:gd name="T81" fmla="*/ 173 h 208"/>
                    <a:gd name="T82" fmla="*/ 157 w 219"/>
                    <a:gd name="T83" fmla="*/ 168 h 208"/>
                    <a:gd name="T84" fmla="*/ 162 w 219"/>
                    <a:gd name="T85" fmla="*/ 164 h 208"/>
                    <a:gd name="T86" fmla="*/ 162 w 219"/>
                    <a:gd name="T87" fmla="*/ 163 h 208"/>
                    <a:gd name="T88" fmla="*/ 165 w 219"/>
                    <a:gd name="T89" fmla="*/ 157 h 208"/>
                    <a:gd name="T90" fmla="*/ 173 w 219"/>
                    <a:gd name="T91" fmla="*/ 157 h 208"/>
                    <a:gd name="T92" fmla="*/ 169 w 219"/>
                    <a:gd name="T93" fmla="*/ 152 h 208"/>
                    <a:gd name="T94" fmla="*/ 172 w 219"/>
                    <a:gd name="T95" fmla="*/ 152 h 208"/>
                    <a:gd name="T96" fmla="*/ 176 w 219"/>
                    <a:gd name="T97" fmla="*/ 152 h 208"/>
                    <a:gd name="T98" fmla="*/ 182 w 219"/>
                    <a:gd name="T99" fmla="*/ 153 h 208"/>
                    <a:gd name="T100" fmla="*/ 193 w 219"/>
                    <a:gd name="T101" fmla="*/ 142 h 208"/>
                    <a:gd name="T102" fmla="*/ 198 w 219"/>
                    <a:gd name="T103" fmla="*/ 137 h 208"/>
                    <a:gd name="T104" fmla="*/ 194 w 219"/>
                    <a:gd name="T105" fmla="*/ 131 h 208"/>
                    <a:gd name="T106" fmla="*/ 199 w 219"/>
                    <a:gd name="T107" fmla="*/ 134 h 208"/>
                    <a:gd name="T108" fmla="*/ 210 w 219"/>
                    <a:gd name="T109" fmla="*/ 132 h 208"/>
                    <a:gd name="T110" fmla="*/ 216 w 219"/>
                    <a:gd name="T111" fmla="*/ 119 h 208"/>
                    <a:gd name="T112" fmla="*/ 219 w 219"/>
                    <a:gd name="T113" fmla="*/ 106 h 208"/>
                    <a:gd name="T114" fmla="*/ 165 w 219"/>
                    <a:gd name="T115" fmla="*/ 164 h 208"/>
                    <a:gd name="T116" fmla="*/ 157 w 219"/>
                    <a:gd name="T117" fmla="*/ 191 h 208"/>
                    <a:gd name="T118" fmla="*/ 156 w 219"/>
                    <a:gd name="T119" fmla="*/ 183 h 208"/>
                    <a:gd name="T120" fmla="*/ 198 w 219"/>
                    <a:gd name="T121" fmla="*/ 139 h 208"/>
                    <a:gd name="T122" fmla="*/ 172 w 219"/>
                    <a:gd name="T123" fmla="*/ 158 h 208"/>
                    <a:gd name="T124" fmla="*/ 166 w 219"/>
                    <a:gd name="T125" fmla="*/ 16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9" h="208">
                      <a:moveTo>
                        <a:pt x="219" y="104"/>
                      </a:moveTo>
                      <a:cubicBezTo>
                        <a:pt x="219" y="104"/>
                        <a:pt x="219" y="104"/>
                        <a:pt x="219" y="104"/>
                      </a:cubicBezTo>
                      <a:cubicBezTo>
                        <a:pt x="218" y="103"/>
                        <a:pt x="218" y="103"/>
                        <a:pt x="218" y="103"/>
                      </a:cubicBezTo>
                      <a:cubicBezTo>
                        <a:pt x="218" y="103"/>
                        <a:pt x="218" y="103"/>
                        <a:pt x="218" y="103"/>
                      </a:cubicBezTo>
                      <a:cubicBezTo>
                        <a:pt x="219" y="103"/>
                        <a:pt x="219" y="103"/>
                        <a:pt x="219" y="103"/>
                      </a:cubicBezTo>
                      <a:cubicBezTo>
                        <a:pt x="219" y="102"/>
                        <a:pt x="219" y="102"/>
                        <a:pt x="219" y="102"/>
                      </a:cubicBezTo>
                      <a:cubicBezTo>
                        <a:pt x="219" y="102"/>
                        <a:pt x="219" y="102"/>
                        <a:pt x="219" y="102"/>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7" y="101"/>
                        <a:pt x="217" y="101"/>
                        <a:pt x="217" y="101"/>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99"/>
                        <a:pt x="217" y="99"/>
                        <a:pt x="217" y="99"/>
                      </a:cubicBezTo>
                      <a:cubicBezTo>
                        <a:pt x="216" y="99"/>
                        <a:pt x="216" y="99"/>
                        <a:pt x="216" y="99"/>
                      </a:cubicBezTo>
                      <a:cubicBezTo>
                        <a:pt x="216" y="99"/>
                        <a:pt x="216" y="99"/>
                        <a:pt x="216" y="99"/>
                      </a:cubicBezTo>
                      <a:cubicBezTo>
                        <a:pt x="216" y="99"/>
                        <a:pt x="216" y="99"/>
                        <a:pt x="216" y="99"/>
                      </a:cubicBezTo>
                      <a:cubicBezTo>
                        <a:pt x="216" y="99"/>
                        <a:pt x="216" y="99"/>
                        <a:pt x="216" y="99"/>
                      </a:cubicBezTo>
                      <a:cubicBezTo>
                        <a:pt x="216" y="99"/>
                        <a:pt x="216" y="99"/>
                        <a:pt x="216" y="99"/>
                      </a:cubicBezTo>
                      <a:cubicBezTo>
                        <a:pt x="216" y="98"/>
                        <a:pt x="216" y="98"/>
                        <a:pt x="216" y="98"/>
                      </a:cubicBezTo>
                      <a:cubicBezTo>
                        <a:pt x="216" y="98"/>
                        <a:pt x="216" y="98"/>
                        <a:pt x="216" y="98"/>
                      </a:cubicBezTo>
                      <a:cubicBezTo>
                        <a:pt x="216" y="98"/>
                        <a:pt x="216" y="98"/>
                        <a:pt x="216" y="98"/>
                      </a:cubicBezTo>
                      <a:cubicBezTo>
                        <a:pt x="217" y="98"/>
                        <a:pt x="217" y="98"/>
                        <a:pt x="217" y="98"/>
                      </a:cubicBezTo>
                      <a:cubicBezTo>
                        <a:pt x="217" y="98"/>
                        <a:pt x="217" y="98"/>
                        <a:pt x="217" y="98"/>
                      </a:cubicBezTo>
                      <a:cubicBezTo>
                        <a:pt x="216" y="98"/>
                        <a:pt x="216" y="98"/>
                        <a:pt x="216" y="98"/>
                      </a:cubicBezTo>
                      <a:cubicBezTo>
                        <a:pt x="216" y="98"/>
                        <a:pt x="216" y="98"/>
                        <a:pt x="216" y="98"/>
                      </a:cubicBezTo>
                      <a:cubicBezTo>
                        <a:pt x="216" y="97"/>
                        <a:pt x="216" y="97"/>
                        <a:pt x="216" y="97"/>
                      </a:cubicBezTo>
                      <a:cubicBezTo>
                        <a:pt x="216" y="97"/>
                        <a:pt x="216" y="97"/>
                        <a:pt x="216" y="97"/>
                      </a:cubicBezTo>
                      <a:cubicBezTo>
                        <a:pt x="216" y="97"/>
                        <a:pt x="216" y="97"/>
                        <a:pt x="216" y="97"/>
                      </a:cubicBezTo>
                      <a:cubicBezTo>
                        <a:pt x="216" y="97"/>
                        <a:pt x="216" y="97"/>
                        <a:pt x="216" y="97"/>
                      </a:cubicBezTo>
                      <a:cubicBezTo>
                        <a:pt x="216" y="97"/>
                        <a:pt x="216" y="97"/>
                        <a:pt x="216" y="97"/>
                      </a:cubicBezTo>
                      <a:cubicBezTo>
                        <a:pt x="216" y="96"/>
                        <a:pt x="216" y="96"/>
                        <a:pt x="216" y="96"/>
                      </a:cubicBezTo>
                      <a:cubicBezTo>
                        <a:pt x="216" y="96"/>
                        <a:pt x="216" y="96"/>
                        <a:pt x="216"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4" y="95"/>
                        <a:pt x="214" y="95"/>
                        <a:pt x="214" y="95"/>
                      </a:cubicBezTo>
                      <a:cubicBezTo>
                        <a:pt x="214" y="95"/>
                        <a:pt x="214" y="95"/>
                        <a:pt x="214" y="95"/>
                      </a:cubicBezTo>
                      <a:cubicBezTo>
                        <a:pt x="214" y="95"/>
                        <a:pt x="214" y="95"/>
                        <a:pt x="214" y="95"/>
                      </a:cubicBezTo>
                      <a:cubicBezTo>
                        <a:pt x="214" y="94"/>
                        <a:pt x="214" y="94"/>
                        <a:pt x="214" y="94"/>
                      </a:cubicBezTo>
                      <a:cubicBezTo>
                        <a:pt x="214" y="94"/>
                        <a:pt x="214" y="94"/>
                        <a:pt x="214" y="94"/>
                      </a:cubicBezTo>
                      <a:cubicBezTo>
                        <a:pt x="213" y="94"/>
                        <a:pt x="213" y="94"/>
                        <a:pt x="213" y="94"/>
                      </a:cubicBezTo>
                      <a:cubicBezTo>
                        <a:pt x="213" y="94"/>
                        <a:pt x="213" y="94"/>
                        <a:pt x="213" y="94"/>
                      </a:cubicBezTo>
                      <a:cubicBezTo>
                        <a:pt x="213" y="94"/>
                        <a:pt x="213" y="94"/>
                        <a:pt x="213" y="94"/>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2"/>
                        <a:pt x="213" y="92"/>
                        <a:pt x="213" y="92"/>
                      </a:cubicBezTo>
                      <a:cubicBezTo>
                        <a:pt x="213" y="92"/>
                        <a:pt x="213" y="92"/>
                        <a:pt x="213" y="92"/>
                      </a:cubicBezTo>
                      <a:cubicBezTo>
                        <a:pt x="214" y="92"/>
                        <a:pt x="214" y="92"/>
                        <a:pt x="214" y="92"/>
                      </a:cubicBezTo>
                      <a:cubicBezTo>
                        <a:pt x="214" y="92"/>
                        <a:pt x="214" y="92"/>
                        <a:pt x="214" y="92"/>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0"/>
                        <a:pt x="213" y="90"/>
                        <a:pt x="213" y="90"/>
                      </a:cubicBezTo>
                      <a:cubicBezTo>
                        <a:pt x="213" y="90"/>
                        <a:pt x="213" y="90"/>
                        <a:pt x="213" y="90"/>
                      </a:cubicBezTo>
                      <a:cubicBezTo>
                        <a:pt x="213" y="89"/>
                        <a:pt x="213" y="89"/>
                        <a:pt x="213" y="89"/>
                      </a:cubicBezTo>
                      <a:cubicBezTo>
                        <a:pt x="212" y="89"/>
                        <a:pt x="212" y="89"/>
                        <a:pt x="212" y="89"/>
                      </a:cubicBezTo>
                      <a:cubicBezTo>
                        <a:pt x="212" y="89"/>
                        <a:pt x="212" y="89"/>
                        <a:pt x="212" y="89"/>
                      </a:cubicBezTo>
                      <a:cubicBezTo>
                        <a:pt x="212" y="89"/>
                        <a:pt x="212" y="89"/>
                        <a:pt x="212" y="89"/>
                      </a:cubicBezTo>
                      <a:cubicBezTo>
                        <a:pt x="212" y="88"/>
                        <a:pt x="212" y="88"/>
                        <a:pt x="212" y="88"/>
                      </a:cubicBezTo>
                      <a:cubicBezTo>
                        <a:pt x="212" y="88"/>
                        <a:pt x="212" y="88"/>
                        <a:pt x="212" y="88"/>
                      </a:cubicBezTo>
                      <a:cubicBezTo>
                        <a:pt x="211" y="88"/>
                        <a:pt x="211" y="88"/>
                        <a:pt x="211" y="88"/>
                      </a:cubicBezTo>
                      <a:cubicBezTo>
                        <a:pt x="211" y="88"/>
                        <a:pt x="211" y="88"/>
                        <a:pt x="211" y="88"/>
                      </a:cubicBezTo>
                      <a:cubicBezTo>
                        <a:pt x="211" y="88"/>
                        <a:pt x="211" y="88"/>
                        <a:pt x="211" y="88"/>
                      </a:cubicBezTo>
                      <a:cubicBezTo>
                        <a:pt x="211" y="87"/>
                        <a:pt x="211" y="87"/>
                        <a:pt x="211" y="87"/>
                      </a:cubicBezTo>
                      <a:cubicBezTo>
                        <a:pt x="211" y="87"/>
                        <a:pt x="211" y="87"/>
                        <a:pt x="211" y="87"/>
                      </a:cubicBezTo>
                      <a:cubicBezTo>
                        <a:pt x="211" y="87"/>
                        <a:pt x="211" y="87"/>
                        <a:pt x="211" y="87"/>
                      </a:cubicBezTo>
                      <a:cubicBezTo>
                        <a:pt x="210" y="87"/>
                        <a:pt x="210" y="87"/>
                        <a:pt x="210" y="87"/>
                      </a:cubicBezTo>
                      <a:cubicBezTo>
                        <a:pt x="210" y="87"/>
                        <a:pt x="210" y="87"/>
                        <a:pt x="210" y="87"/>
                      </a:cubicBezTo>
                      <a:cubicBezTo>
                        <a:pt x="210" y="86"/>
                        <a:pt x="210" y="86"/>
                        <a:pt x="210" y="86"/>
                      </a:cubicBezTo>
                      <a:cubicBezTo>
                        <a:pt x="210" y="86"/>
                        <a:pt x="210" y="86"/>
                        <a:pt x="210" y="86"/>
                      </a:cubicBezTo>
                      <a:cubicBezTo>
                        <a:pt x="210" y="86"/>
                        <a:pt x="210" y="86"/>
                        <a:pt x="210" y="86"/>
                      </a:cubicBezTo>
                      <a:cubicBezTo>
                        <a:pt x="209" y="86"/>
                        <a:pt x="209" y="86"/>
                        <a:pt x="209" y="86"/>
                      </a:cubicBezTo>
                      <a:cubicBezTo>
                        <a:pt x="209" y="86"/>
                        <a:pt x="209" y="86"/>
                        <a:pt x="209" y="86"/>
                      </a:cubicBezTo>
                      <a:cubicBezTo>
                        <a:pt x="209" y="86"/>
                        <a:pt x="209" y="86"/>
                        <a:pt x="209" y="86"/>
                      </a:cubicBezTo>
                      <a:cubicBezTo>
                        <a:pt x="209" y="76"/>
                        <a:pt x="208" y="66"/>
                        <a:pt x="208" y="56"/>
                      </a:cubicBezTo>
                      <a:cubicBezTo>
                        <a:pt x="208" y="56"/>
                        <a:pt x="208" y="56"/>
                        <a:pt x="208" y="56"/>
                      </a:cubicBezTo>
                      <a:cubicBezTo>
                        <a:pt x="207" y="56"/>
                        <a:pt x="207" y="56"/>
                        <a:pt x="207" y="56"/>
                      </a:cubicBezTo>
                      <a:cubicBezTo>
                        <a:pt x="207" y="55"/>
                        <a:pt x="207" y="55"/>
                        <a:pt x="207" y="55"/>
                      </a:cubicBezTo>
                      <a:cubicBezTo>
                        <a:pt x="207" y="56"/>
                        <a:pt x="207" y="56"/>
                        <a:pt x="207" y="56"/>
                      </a:cubicBezTo>
                      <a:cubicBezTo>
                        <a:pt x="206" y="56"/>
                        <a:pt x="206" y="56"/>
                        <a:pt x="206" y="56"/>
                      </a:cubicBezTo>
                      <a:cubicBezTo>
                        <a:pt x="206" y="56"/>
                        <a:pt x="206" y="56"/>
                        <a:pt x="206" y="56"/>
                      </a:cubicBezTo>
                      <a:cubicBezTo>
                        <a:pt x="205" y="55"/>
                        <a:pt x="205" y="55"/>
                        <a:pt x="205" y="55"/>
                      </a:cubicBezTo>
                      <a:cubicBezTo>
                        <a:pt x="205" y="55"/>
                        <a:pt x="205" y="55"/>
                        <a:pt x="205" y="55"/>
                      </a:cubicBezTo>
                      <a:cubicBezTo>
                        <a:pt x="205" y="56"/>
                        <a:pt x="205" y="56"/>
                        <a:pt x="205" y="56"/>
                      </a:cubicBezTo>
                      <a:cubicBezTo>
                        <a:pt x="205" y="56"/>
                        <a:pt x="205" y="56"/>
                        <a:pt x="205" y="56"/>
                      </a:cubicBezTo>
                      <a:cubicBezTo>
                        <a:pt x="204" y="55"/>
                        <a:pt x="204" y="55"/>
                        <a:pt x="204" y="55"/>
                      </a:cubicBezTo>
                      <a:cubicBezTo>
                        <a:pt x="204" y="55"/>
                        <a:pt x="204" y="55"/>
                        <a:pt x="204" y="55"/>
                      </a:cubicBezTo>
                      <a:cubicBezTo>
                        <a:pt x="203" y="56"/>
                        <a:pt x="203" y="56"/>
                        <a:pt x="203" y="56"/>
                      </a:cubicBezTo>
                      <a:cubicBezTo>
                        <a:pt x="203" y="56"/>
                        <a:pt x="203" y="56"/>
                        <a:pt x="203" y="56"/>
                      </a:cubicBezTo>
                      <a:cubicBezTo>
                        <a:pt x="203" y="56"/>
                        <a:pt x="203" y="56"/>
                        <a:pt x="203" y="56"/>
                      </a:cubicBezTo>
                      <a:cubicBezTo>
                        <a:pt x="203" y="56"/>
                        <a:pt x="203" y="56"/>
                        <a:pt x="203" y="56"/>
                      </a:cubicBezTo>
                      <a:cubicBezTo>
                        <a:pt x="202" y="56"/>
                        <a:pt x="202" y="56"/>
                        <a:pt x="202" y="56"/>
                      </a:cubicBezTo>
                      <a:cubicBezTo>
                        <a:pt x="202" y="56"/>
                        <a:pt x="202" y="56"/>
                        <a:pt x="202" y="56"/>
                      </a:cubicBezTo>
                      <a:cubicBezTo>
                        <a:pt x="202" y="56"/>
                        <a:pt x="202" y="56"/>
                        <a:pt x="202" y="56"/>
                      </a:cubicBezTo>
                      <a:cubicBezTo>
                        <a:pt x="202" y="56"/>
                        <a:pt x="202" y="56"/>
                        <a:pt x="202" y="56"/>
                      </a:cubicBezTo>
                      <a:cubicBezTo>
                        <a:pt x="202" y="55"/>
                        <a:pt x="202" y="55"/>
                        <a:pt x="202" y="55"/>
                      </a:cubicBezTo>
                      <a:cubicBezTo>
                        <a:pt x="202" y="56"/>
                        <a:pt x="202" y="56"/>
                        <a:pt x="202" y="56"/>
                      </a:cubicBezTo>
                      <a:cubicBezTo>
                        <a:pt x="201" y="55"/>
                        <a:pt x="201" y="55"/>
                        <a:pt x="201" y="55"/>
                      </a:cubicBezTo>
                      <a:cubicBezTo>
                        <a:pt x="201" y="55"/>
                        <a:pt x="201" y="55"/>
                        <a:pt x="201" y="55"/>
                      </a:cubicBezTo>
                      <a:cubicBezTo>
                        <a:pt x="201" y="55"/>
                        <a:pt x="201" y="55"/>
                        <a:pt x="201" y="55"/>
                      </a:cubicBezTo>
                      <a:cubicBezTo>
                        <a:pt x="201" y="54"/>
                        <a:pt x="201" y="54"/>
                        <a:pt x="201" y="54"/>
                      </a:cubicBezTo>
                      <a:cubicBezTo>
                        <a:pt x="201" y="54"/>
                        <a:pt x="201" y="54"/>
                        <a:pt x="200" y="54"/>
                      </a:cubicBezTo>
                      <a:cubicBezTo>
                        <a:pt x="200" y="54"/>
                        <a:pt x="200" y="54"/>
                        <a:pt x="200" y="54"/>
                      </a:cubicBezTo>
                      <a:cubicBezTo>
                        <a:pt x="200" y="54"/>
                        <a:pt x="200" y="54"/>
                        <a:pt x="200" y="54"/>
                      </a:cubicBezTo>
                      <a:cubicBezTo>
                        <a:pt x="200" y="54"/>
                        <a:pt x="200" y="54"/>
                        <a:pt x="200" y="54"/>
                      </a:cubicBezTo>
                      <a:cubicBezTo>
                        <a:pt x="199" y="54"/>
                        <a:pt x="199" y="54"/>
                        <a:pt x="199" y="54"/>
                      </a:cubicBezTo>
                      <a:cubicBezTo>
                        <a:pt x="199" y="54"/>
                        <a:pt x="199" y="54"/>
                        <a:pt x="199" y="54"/>
                      </a:cubicBezTo>
                      <a:cubicBezTo>
                        <a:pt x="199" y="54"/>
                        <a:pt x="199" y="54"/>
                        <a:pt x="199" y="54"/>
                      </a:cubicBezTo>
                      <a:cubicBezTo>
                        <a:pt x="199" y="54"/>
                        <a:pt x="199" y="54"/>
                        <a:pt x="199" y="54"/>
                      </a:cubicBezTo>
                      <a:cubicBezTo>
                        <a:pt x="198" y="54"/>
                        <a:pt x="198" y="54"/>
                        <a:pt x="198" y="54"/>
                      </a:cubicBezTo>
                      <a:cubicBezTo>
                        <a:pt x="198" y="54"/>
                        <a:pt x="198" y="54"/>
                        <a:pt x="198" y="54"/>
                      </a:cubicBezTo>
                      <a:cubicBezTo>
                        <a:pt x="198" y="54"/>
                        <a:pt x="198" y="54"/>
                        <a:pt x="198" y="54"/>
                      </a:cubicBezTo>
                      <a:cubicBezTo>
                        <a:pt x="198" y="54"/>
                        <a:pt x="198" y="54"/>
                        <a:pt x="198"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5" y="53"/>
                        <a:pt x="195" y="53"/>
                        <a:pt x="195" y="53"/>
                      </a:cubicBezTo>
                      <a:cubicBezTo>
                        <a:pt x="194" y="53"/>
                        <a:pt x="194" y="53"/>
                        <a:pt x="194" y="53"/>
                      </a:cubicBezTo>
                      <a:cubicBezTo>
                        <a:pt x="193" y="52"/>
                        <a:pt x="193" y="52"/>
                        <a:pt x="193" y="52"/>
                      </a:cubicBezTo>
                      <a:cubicBezTo>
                        <a:pt x="193" y="52"/>
                        <a:pt x="193" y="52"/>
                        <a:pt x="193" y="52"/>
                      </a:cubicBezTo>
                      <a:cubicBezTo>
                        <a:pt x="193" y="52"/>
                        <a:pt x="193" y="52"/>
                        <a:pt x="193" y="52"/>
                      </a:cubicBezTo>
                      <a:cubicBezTo>
                        <a:pt x="193" y="51"/>
                        <a:pt x="193" y="51"/>
                        <a:pt x="193" y="51"/>
                      </a:cubicBezTo>
                      <a:cubicBezTo>
                        <a:pt x="193" y="51"/>
                        <a:pt x="193" y="51"/>
                        <a:pt x="193" y="51"/>
                      </a:cubicBezTo>
                      <a:cubicBezTo>
                        <a:pt x="193" y="51"/>
                        <a:pt x="193" y="51"/>
                        <a:pt x="193" y="51"/>
                      </a:cubicBezTo>
                      <a:cubicBezTo>
                        <a:pt x="193" y="51"/>
                        <a:pt x="193" y="51"/>
                        <a:pt x="193" y="51"/>
                      </a:cubicBezTo>
                      <a:cubicBezTo>
                        <a:pt x="193" y="51"/>
                        <a:pt x="193" y="51"/>
                        <a:pt x="193" y="51"/>
                      </a:cubicBezTo>
                      <a:cubicBezTo>
                        <a:pt x="192" y="51"/>
                        <a:pt x="192" y="51"/>
                        <a:pt x="192" y="51"/>
                      </a:cubicBezTo>
                      <a:cubicBezTo>
                        <a:pt x="192" y="51"/>
                        <a:pt x="192" y="51"/>
                        <a:pt x="192" y="51"/>
                      </a:cubicBezTo>
                      <a:cubicBezTo>
                        <a:pt x="192" y="51"/>
                        <a:pt x="192" y="51"/>
                        <a:pt x="192" y="51"/>
                      </a:cubicBezTo>
                      <a:cubicBezTo>
                        <a:pt x="192" y="51"/>
                        <a:pt x="192" y="51"/>
                        <a:pt x="192" y="51"/>
                      </a:cubicBezTo>
                      <a:cubicBezTo>
                        <a:pt x="191" y="51"/>
                        <a:pt x="191" y="51"/>
                        <a:pt x="191" y="51"/>
                      </a:cubicBezTo>
                      <a:cubicBezTo>
                        <a:pt x="191" y="50"/>
                        <a:pt x="191" y="50"/>
                        <a:pt x="191" y="50"/>
                      </a:cubicBezTo>
                      <a:cubicBezTo>
                        <a:pt x="191" y="50"/>
                        <a:pt x="191" y="50"/>
                        <a:pt x="191" y="50"/>
                      </a:cubicBezTo>
                      <a:cubicBezTo>
                        <a:pt x="190" y="50"/>
                        <a:pt x="190" y="50"/>
                        <a:pt x="190" y="50"/>
                      </a:cubicBezTo>
                      <a:cubicBezTo>
                        <a:pt x="190" y="50"/>
                        <a:pt x="190" y="50"/>
                        <a:pt x="190" y="50"/>
                      </a:cubicBezTo>
                      <a:cubicBezTo>
                        <a:pt x="190" y="50"/>
                        <a:pt x="190" y="50"/>
                        <a:pt x="190" y="50"/>
                      </a:cubicBezTo>
                      <a:cubicBezTo>
                        <a:pt x="190" y="49"/>
                        <a:pt x="190" y="49"/>
                        <a:pt x="190" y="49"/>
                      </a:cubicBezTo>
                      <a:cubicBezTo>
                        <a:pt x="190" y="49"/>
                        <a:pt x="190" y="49"/>
                        <a:pt x="190" y="49"/>
                      </a:cubicBezTo>
                      <a:cubicBezTo>
                        <a:pt x="189" y="49"/>
                        <a:pt x="189" y="49"/>
                        <a:pt x="189" y="49"/>
                      </a:cubicBezTo>
                      <a:cubicBezTo>
                        <a:pt x="188" y="49"/>
                        <a:pt x="188" y="49"/>
                        <a:pt x="188" y="49"/>
                      </a:cubicBezTo>
                      <a:cubicBezTo>
                        <a:pt x="188" y="49"/>
                        <a:pt x="188" y="49"/>
                        <a:pt x="188" y="49"/>
                      </a:cubicBezTo>
                      <a:cubicBezTo>
                        <a:pt x="188" y="49"/>
                        <a:pt x="188" y="49"/>
                        <a:pt x="188" y="49"/>
                      </a:cubicBezTo>
                      <a:cubicBezTo>
                        <a:pt x="188" y="49"/>
                        <a:pt x="188" y="49"/>
                        <a:pt x="188" y="49"/>
                      </a:cubicBezTo>
                      <a:cubicBezTo>
                        <a:pt x="188" y="50"/>
                        <a:pt x="188" y="50"/>
                        <a:pt x="188" y="50"/>
                      </a:cubicBezTo>
                      <a:cubicBezTo>
                        <a:pt x="188" y="50"/>
                        <a:pt x="188" y="50"/>
                        <a:pt x="188"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6" y="50"/>
                        <a:pt x="186" y="50"/>
                        <a:pt x="186" y="50"/>
                      </a:cubicBezTo>
                      <a:cubicBezTo>
                        <a:pt x="186" y="51"/>
                        <a:pt x="186" y="51"/>
                        <a:pt x="186" y="51"/>
                      </a:cubicBezTo>
                      <a:cubicBezTo>
                        <a:pt x="186" y="51"/>
                        <a:pt x="186" y="51"/>
                        <a:pt x="186" y="51"/>
                      </a:cubicBezTo>
                      <a:cubicBezTo>
                        <a:pt x="186" y="51"/>
                        <a:pt x="186" y="51"/>
                        <a:pt x="186" y="51"/>
                      </a:cubicBezTo>
                      <a:cubicBezTo>
                        <a:pt x="186" y="51"/>
                        <a:pt x="186" y="51"/>
                        <a:pt x="186" y="51"/>
                      </a:cubicBezTo>
                      <a:cubicBezTo>
                        <a:pt x="186" y="51"/>
                        <a:pt x="186" y="51"/>
                        <a:pt x="186" y="51"/>
                      </a:cubicBezTo>
                      <a:cubicBezTo>
                        <a:pt x="185" y="51"/>
                        <a:pt x="185" y="51"/>
                        <a:pt x="185" y="51"/>
                      </a:cubicBezTo>
                      <a:cubicBezTo>
                        <a:pt x="185" y="51"/>
                        <a:pt x="185" y="51"/>
                        <a:pt x="185"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0"/>
                        <a:pt x="184" y="50"/>
                        <a:pt x="184"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2" y="49"/>
                        <a:pt x="182" y="49"/>
                        <a:pt x="182" y="49"/>
                      </a:cubicBezTo>
                      <a:cubicBezTo>
                        <a:pt x="182" y="49"/>
                        <a:pt x="182" y="49"/>
                        <a:pt x="182" y="49"/>
                      </a:cubicBezTo>
                      <a:cubicBezTo>
                        <a:pt x="182" y="49"/>
                        <a:pt x="182" y="49"/>
                        <a:pt x="182" y="49"/>
                      </a:cubicBezTo>
                      <a:cubicBezTo>
                        <a:pt x="182" y="50"/>
                        <a:pt x="182" y="50"/>
                        <a:pt x="182" y="50"/>
                      </a:cubicBezTo>
                      <a:cubicBezTo>
                        <a:pt x="182" y="50"/>
                        <a:pt x="182" y="50"/>
                        <a:pt x="182" y="50"/>
                      </a:cubicBezTo>
                      <a:cubicBezTo>
                        <a:pt x="181" y="50"/>
                        <a:pt x="181" y="50"/>
                        <a:pt x="181" y="50"/>
                      </a:cubicBezTo>
                      <a:cubicBezTo>
                        <a:pt x="181" y="50"/>
                        <a:pt x="181" y="50"/>
                        <a:pt x="181" y="50"/>
                      </a:cubicBezTo>
                      <a:cubicBezTo>
                        <a:pt x="181" y="50"/>
                        <a:pt x="181" y="50"/>
                        <a:pt x="181" y="50"/>
                      </a:cubicBezTo>
                      <a:cubicBezTo>
                        <a:pt x="181" y="50"/>
                        <a:pt x="181" y="50"/>
                        <a:pt x="181" y="50"/>
                      </a:cubicBezTo>
                      <a:cubicBezTo>
                        <a:pt x="181" y="50"/>
                        <a:pt x="181" y="50"/>
                        <a:pt x="181" y="50"/>
                      </a:cubicBezTo>
                      <a:cubicBezTo>
                        <a:pt x="180" y="50"/>
                        <a:pt x="180" y="50"/>
                        <a:pt x="180" y="50"/>
                      </a:cubicBezTo>
                      <a:cubicBezTo>
                        <a:pt x="180" y="50"/>
                        <a:pt x="180" y="50"/>
                        <a:pt x="180" y="50"/>
                      </a:cubicBezTo>
                      <a:cubicBezTo>
                        <a:pt x="180" y="50"/>
                        <a:pt x="180" y="50"/>
                        <a:pt x="180" y="50"/>
                      </a:cubicBezTo>
                      <a:cubicBezTo>
                        <a:pt x="180" y="51"/>
                        <a:pt x="180" y="51"/>
                        <a:pt x="180"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8" y="51"/>
                        <a:pt x="178" y="51"/>
                        <a:pt x="178" y="51"/>
                      </a:cubicBezTo>
                      <a:cubicBezTo>
                        <a:pt x="178" y="51"/>
                        <a:pt x="178" y="51"/>
                        <a:pt x="178" y="51"/>
                      </a:cubicBezTo>
                      <a:cubicBezTo>
                        <a:pt x="177" y="51"/>
                        <a:pt x="177" y="51"/>
                        <a:pt x="177" y="51"/>
                      </a:cubicBezTo>
                      <a:cubicBezTo>
                        <a:pt x="177" y="51"/>
                        <a:pt x="177" y="51"/>
                        <a:pt x="177" y="51"/>
                      </a:cubicBezTo>
                      <a:cubicBezTo>
                        <a:pt x="177" y="51"/>
                        <a:pt x="177" y="51"/>
                        <a:pt x="177"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5" y="52"/>
                        <a:pt x="175" y="52"/>
                        <a:pt x="175" y="52"/>
                      </a:cubicBezTo>
                      <a:cubicBezTo>
                        <a:pt x="175" y="52"/>
                        <a:pt x="175" y="52"/>
                        <a:pt x="175" y="52"/>
                      </a:cubicBezTo>
                      <a:cubicBezTo>
                        <a:pt x="174" y="52"/>
                        <a:pt x="174" y="52"/>
                        <a:pt x="174" y="52"/>
                      </a:cubicBezTo>
                      <a:cubicBezTo>
                        <a:pt x="174" y="52"/>
                        <a:pt x="174" y="52"/>
                        <a:pt x="174" y="52"/>
                      </a:cubicBezTo>
                      <a:cubicBezTo>
                        <a:pt x="174" y="52"/>
                        <a:pt x="174" y="52"/>
                        <a:pt x="174" y="52"/>
                      </a:cubicBezTo>
                      <a:cubicBezTo>
                        <a:pt x="173" y="52"/>
                        <a:pt x="173" y="52"/>
                        <a:pt x="173" y="52"/>
                      </a:cubicBezTo>
                      <a:cubicBezTo>
                        <a:pt x="173" y="52"/>
                        <a:pt x="173" y="52"/>
                        <a:pt x="173" y="52"/>
                      </a:cubicBezTo>
                      <a:cubicBezTo>
                        <a:pt x="173" y="53"/>
                        <a:pt x="173" y="53"/>
                        <a:pt x="173" y="53"/>
                      </a:cubicBezTo>
                      <a:cubicBezTo>
                        <a:pt x="173" y="53"/>
                        <a:pt x="173" y="53"/>
                        <a:pt x="173" y="53"/>
                      </a:cubicBezTo>
                      <a:cubicBezTo>
                        <a:pt x="172" y="53"/>
                        <a:pt x="172" y="53"/>
                        <a:pt x="172" y="53"/>
                      </a:cubicBezTo>
                      <a:cubicBezTo>
                        <a:pt x="172" y="53"/>
                        <a:pt x="172" y="53"/>
                        <a:pt x="172" y="53"/>
                      </a:cubicBezTo>
                      <a:cubicBezTo>
                        <a:pt x="171" y="53"/>
                        <a:pt x="171" y="53"/>
                        <a:pt x="171" y="53"/>
                      </a:cubicBezTo>
                      <a:cubicBezTo>
                        <a:pt x="171" y="53"/>
                        <a:pt x="171" y="53"/>
                        <a:pt x="171" y="53"/>
                      </a:cubicBezTo>
                      <a:cubicBezTo>
                        <a:pt x="171" y="54"/>
                        <a:pt x="171" y="54"/>
                        <a:pt x="171" y="54"/>
                      </a:cubicBezTo>
                      <a:cubicBezTo>
                        <a:pt x="171" y="54"/>
                        <a:pt x="171" y="54"/>
                        <a:pt x="171" y="54"/>
                      </a:cubicBezTo>
                      <a:cubicBezTo>
                        <a:pt x="171" y="54"/>
                        <a:pt x="171" y="54"/>
                        <a:pt x="171" y="54"/>
                      </a:cubicBezTo>
                      <a:cubicBezTo>
                        <a:pt x="170" y="55"/>
                        <a:pt x="170" y="55"/>
                        <a:pt x="170" y="55"/>
                      </a:cubicBezTo>
                      <a:cubicBezTo>
                        <a:pt x="170" y="54"/>
                        <a:pt x="170" y="54"/>
                        <a:pt x="170" y="54"/>
                      </a:cubicBezTo>
                      <a:cubicBezTo>
                        <a:pt x="169" y="53"/>
                        <a:pt x="169" y="53"/>
                        <a:pt x="169" y="53"/>
                      </a:cubicBezTo>
                      <a:cubicBezTo>
                        <a:pt x="169" y="53"/>
                        <a:pt x="169" y="53"/>
                        <a:pt x="169" y="53"/>
                      </a:cubicBezTo>
                      <a:cubicBezTo>
                        <a:pt x="169" y="53"/>
                        <a:pt x="169" y="53"/>
                        <a:pt x="169" y="53"/>
                      </a:cubicBezTo>
                      <a:cubicBezTo>
                        <a:pt x="168" y="53"/>
                        <a:pt x="168" y="53"/>
                        <a:pt x="168" y="53"/>
                      </a:cubicBezTo>
                      <a:cubicBezTo>
                        <a:pt x="168" y="53"/>
                        <a:pt x="168" y="53"/>
                        <a:pt x="168" y="53"/>
                      </a:cubicBezTo>
                      <a:cubicBezTo>
                        <a:pt x="167" y="53"/>
                        <a:pt x="167" y="53"/>
                        <a:pt x="167" y="53"/>
                      </a:cubicBezTo>
                      <a:cubicBezTo>
                        <a:pt x="167" y="53"/>
                        <a:pt x="167" y="53"/>
                        <a:pt x="167" y="53"/>
                      </a:cubicBezTo>
                      <a:cubicBezTo>
                        <a:pt x="167" y="53"/>
                        <a:pt x="167" y="53"/>
                        <a:pt x="167" y="53"/>
                      </a:cubicBezTo>
                      <a:cubicBezTo>
                        <a:pt x="167" y="52"/>
                        <a:pt x="167" y="52"/>
                        <a:pt x="167" y="52"/>
                      </a:cubicBezTo>
                      <a:cubicBezTo>
                        <a:pt x="167" y="52"/>
                        <a:pt x="167" y="52"/>
                        <a:pt x="167" y="52"/>
                      </a:cubicBezTo>
                      <a:cubicBezTo>
                        <a:pt x="167" y="52"/>
                        <a:pt x="167" y="52"/>
                        <a:pt x="167"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1"/>
                        <a:pt x="166" y="51"/>
                        <a:pt x="166" y="51"/>
                      </a:cubicBezTo>
                      <a:cubicBezTo>
                        <a:pt x="166" y="51"/>
                        <a:pt x="166" y="51"/>
                        <a:pt x="166" y="51"/>
                      </a:cubicBezTo>
                      <a:cubicBezTo>
                        <a:pt x="166" y="51"/>
                        <a:pt x="166" y="51"/>
                        <a:pt x="166" y="51"/>
                      </a:cubicBezTo>
                      <a:cubicBezTo>
                        <a:pt x="166" y="51"/>
                        <a:pt x="166" y="51"/>
                        <a:pt x="166" y="51"/>
                      </a:cubicBezTo>
                      <a:cubicBezTo>
                        <a:pt x="166" y="51"/>
                        <a:pt x="166" y="51"/>
                        <a:pt x="166" y="51"/>
                      </a:cubicBezTo>
                      <a:cubicBezTo>
                        <a:pt x="165" y="51"/>
                        <a:pt x="165" y="51"/>
                        <a:pt x="165" y="51"/>
                      </a:cubicBezTo>
                      <a:cubicBezTo>
                        <a:pt x="165" y="51"/>
                        <a:pt x="165" y="51"/>
                        <a:pt x="165" y="51"/>
                      </a:cubicBezTo>
                      <a:cubicBezTo>
                        <a:pt x="165" y="51"/>
                        <a:pt x="165" y="51"/>
                        <a:pt x="165" y="51"/>
                      </a:cubicBezTo>
                      <a:cubicBezTo>
                        <a:pt x="165" y="51"/>
                        <a:pt x="165" y="51"/>
                        <a:pt x="165" y="51"/>
                      </a:cubicBezTo>
                      <a:cubicBezTo>
                        <a:pt x="165" y="51"/>
                        <a:pt x="165" y="51"/>
                        <a:pt x="165" y="51"/>
                      </a:cubicBezTo>
                      <a:cubicBezTo>
                        <a:pt x="165" y="52"/>
                        <a:pt x="165" y="52"/>
                        <a:pt x="165" y="52"/>
                      </a:cubicBezTo>
                      <a:cubicBezTo>
                        <a:pt x="165" y="52"/>
                        <a:pt x="165" y="52"/>
                        <a:pt x="165" y="52"/>
                      </a:cubicBezTo>
                      <a:cubicBezTo>
                        <a:pt x="165" y="52"/>
                        <a:pt x="165" y="52"/>
                        <a:pt x="165" y="52"/>
                      </a:cubicBezTo>
                      <a:cubicBezTo>
                        <a:pt x="165" y="52"/>
                        <a:pt x="165" y="52"/>
                        <a:pt x="165"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3" y="52"/>
                        <a:pt x="163" y="52"/>
                        <a:pt x="163" y="52"/>
                      </a:cubicBezTo>
                      <a:cubicBezTo>
                        <a:pt x="163" y="52"/>
                        <a:pt x="163" y="52"/>
                        <a:pt x="163" y="52"/>
                      </a:cubicBezTo>
                      <a:cubicBezTo>
                        <a:pt x="163" y="52"/>
                        <a:pt x="163" y="52"/>
                        <a:pt x="163" y="52"/>
                      </a:cubicBezTo>
                      <a:cubicBezTo>
                        <a:pt x="163" y="52"/>
                        <a:pt x="163" y="52"/>
                        <a:pt x="163" y="52"/>
                      </a:cubicBezTo>
                      <a:cubicBezTo>
                        <a:pt x="162" y="52"/>
                        <a:pt x="162" y="52"/>
                        <a:pt x="162" y="52"/>
                      </a:cubicBezTo>
                      <a:cubicBezTo>
                        <a:pt x="162" y="52"/>
                        <a:pt x="162" y="52"/>
                        <a:pt x="162" y="52"/>
                      </a:cubicBezTo>
                      <a:cubicBezTo>
                        <a:pt x="162" y="52"/>
                        <a:pt x="162" y="52"/>
                        <a:pt x="162" y="52"/>
                      </a:cubicBezTo>
                      <a:cubicBezTo>
                        <a:pt x="162" y="52"/>
                        <a:pt x="162" y="52"/>
                        <a:pt x="162" y="52"/>
                      </a:cubicBezTo>
                      <a:cubicBezTo>
                        <a:pt x="162" y="51"/>
                        <a:pt x="162" y="51"/>
                        <a:pt x="162" y="51"/>
                      </a:cubicBezTo>
                      <a:cubicBezTo>
                        <a:pt x="161" y="51"/>
                        <a:pt x="161" y="51"/>
                        <a:pt x="161" y="51"/>
                      </a:cubicBezTo>
                      <a:cubicBezTo>
                        <a:pt x="161" y="51"/>
                        <a:pt x="161" y="51"/>
                        <a:pt x="161" y="51"/>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0" y="50"/>
                        <a:pt x="160" y="50"/>
                        <a:pt x="160" y="50"/>
                      </a:cubicBezTo>
                      <a:cubicBezTo>
                        <a:pt x="160" y="50"/>
                        <a:pt x="160" y="50"/>
                        <a:pt x="160" y="50"/>
                      </a:cubicBezTo>
                      <a:cubicBezTo>
                        <a:pt x="160" y="50"/>
                        <a:pt x="160" y="50"/>
                        <a:pt x="160" y="50"/>
                      </a:cubicBezTo>
                      <a:cubicBezTo>
                        <a:pt x="160" y="50"/>
                        <a:pt x="160" y="50"/>
                        <a:pt x="160" y="50"/>
                      </a:cubicBezTo>
                      <a:cubicBezTo>
                        <a:pt x="160" y="51"/>
                        <a:pt x="160" y="51"/>
                        <a:pt x="160" y="51"/>
                      </a:cubicBezTo>
                      <a:cubicBezTo>
                        <a:pt x="160" y="51"/>
                        <a:pt x="160" y="51"/>
                        <a:pt x="160" y="51"/>
                      </a:cubicBezTo>
                      <a:cubicBezTo>
                        <a:pt x="159" y="52"/>
                        <a:pt x="159" y="52"/>
                        <a:pt x="159" y="52"/>
                      </a:cubicBezTo>
                      <a:cubicBezTo>
                        <a:pt x="159" y="52"/>
                        <a:pt x="159" y="52"/>
                        <a:pt x="159" y="52"/>
                      </a:cubicBezTo>
                      <a:cubicBezTo>
                        <a:pt x="159" y="52"/>
                        <a:pt x="159" y="52"/>
                        <a:pt x="159" y="52"/>
                      </a:cubicBezTo>
                      <a:cubicBezTo>
                        <a:pt x="158" y="52"/>
                        <a:pt x="158" y="52"/>
                        <a:pt x="158" y="52"/>
                      </a:cubicBezTo>
                      <a:cubicBezTo>
                        <a:pt x="158" y="52"/>
                        <a:pt x="158" y="52"/>
                        <a:pt x="158" y="52"/>
                      </a:cubicBezTo>
                      <a:cubicBezTo>
                        <a:pt x="158" y="52"/>
                        <a:pt x="158" y="52"/>
                        <a:pt x="158" y="52"/>
                      </a:cubicBezTo>
                      <a:cubicBezTo>
                        <a:pt x="159" y="52"/>
                        <a:pt x="159" y="52"/>
                        <a:pt x="159" y="52"/>
                      </a:cubicBezTo>
                      <a:cubicBezTo>
                        <a:pt x="159" y="53"/>
                        <a:pt x="159" y="53"/>
                        <a:pt x="159" y="53"/>
                      </a:cubicBezTo>
                      <a:cubicBezTo>
                        <a:pt x="159" y="53"/>
                        <a:pt x="159" y="53"/>
                        <a:pt x="159" y="53"/>
                      </a:cubicBezTo>
                      <a:cubicBezTo>
                        <a:pt x="158" y="53"/>
                        <a:pt x="158" y="53"/>
                        <a:pt x="158" y="53"/>
                      </a:cubicBezTo>
                      <a:cubicBezTo>
                        <a:pt x="158" y="53"/>
                        <a:pt x="158" y="53"/>
                        <a:pt x="158" y="53"/>
                      </a:cubicBezTo>
                      <a:cubicBezTo>
                        <a:pt x="158" y="54"/>
                        <a:pt x="158" y="54"/>
                        <a:pt x="158" y="54"/>
                      </a:cubicBezTo>
                      <a:cubicBezTo>
                        <a:pt x="158" y="54"/>
                        <a:pt x="158" y="54"/>
                        <a:pt x="158" y="54"/>
                      </a:cubicBezTo>
                      <a:cubicBezTo>
                        <a:pt x="158" y="55"/>
                        <a:pt x="158" y="55"/>
                        <a:pt x="158" y="55"/>
                      </a:cubicBezTo>
                      <a:cubicBezTo>
                        <a:pt x="157" y="55"/>
                        <a:pt x="157" y="55"/>
                        <a:pt x="157" y="55"/>
                      </a:cubicBezTo>
                      <a:cubicBezTo>
                        <a:pt x="157" y="54"/>
                        <a:pt x="157" y="54"/>
                        <a:pt x="157" y="54"/>
                      </a:cubicBezTo>
                      <a:cubicBezTo>
                        <a:pt x="156" y="54"/>
                        <a:pt x="156" y="54"/>
                        <a:pt x="156" y="54"/>
                      </a:cubicBezTo>
                      <a:cubicBezTo>
                        <a:pt x="156" y="53"/>
                        <a:pt x="156" y="53"/>
                        <a:pt x="156" y="53"/>
                      </a:cubicBezTo>
                      <a:cubicBezTo>
                        <a:pt x="156" y="53"/>
                        <a:pt x="156" y="53"/>
                        <a:pt x="156" y="53"/>
                      </a:cubicBezTo>
                      <a:cubicBezTo>
                        <a:pt x="156" y="53"/>
                        <a:pt x="156" y="53"/>
                        <a:pt x="156" y="53"/>
                      </a:cubicBezTo>
                      <a:cubicBezTo>
                        <a:pt x="157" y="52"/>
                        <a:pt x="157" y="52"/>
                        <a:pt x="157" y="52"/>
                      </a:cubicBezTo>
                      <a:cubicBezTo>
                        <a:pt x="157" y="52"/>
                        <a:pt x="157" y="52"/>
                        <a:pt x="157" y="52"/>
                      </a:cubicBezTo>
                      <a:cubicBezTo>
                        <a:pt x="157" y="52"/>
                        <a:pt x="157" y="52"/>
                        <a:pt x="157" y="52"/>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5" y="52"/>
                        <a:pt x="155" y="52"/>
                        <a:pt x="155" y="52"/>
                      </a:cubicBezTo>
                      <a:cubicBezTo>
                        <a:pt x="155" y="52"/>
                        <a:pt x="155" y="52"/>
                        <a:pt x="155" y="52"/>
                      </a:cubicBezTo>
                      <a:cubicBezTo>
                        <a:pt x="155" y="52"/>
                        <a:pt x="155" y="52"/>
                        <a:pt x="155"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3"/>
                        <a:pt x="154" y="53"/>
                        <a:pt x="154" y="53"/>
                      </a:cubicBezTo>
                      <a:cubicBezTo>
                        <a:pt x="153" y="53"/>
                        <a:pt x="153" y="53"/>
                        <a:pt x="153" y="53"/>
                      </a:cubicBezTo>
                      <a:cubicBezTo>
                        <a:pt x="152" y="53"/>
                        <a:pt x="152" y="53"/>
                        <a:pt x="152" y="53"/>
                      </a:cubicBezTo>
                      <a:cubicBezTo>
                        <a:pt x="152" y="53"/>
                        <a:pt x="152" y="53"/>
                        <a:pt x="152" y="53"/>
                      </a:cubicBezTo>
                      <a:cubicBezTo>
                        <a:pt x="152" y="52"/>
                        <a:pt x="152" y="52"/>
                        <a:pt x="152" y="52"/>
                      </a:cubicBezTo>
                      <a:cubicBezTo>
                        <a:pt x="152" y="52"/>
                        <a:pt x="152" y="52"/>
                        <a:pt x="152" y="52"/>
                      </a:cubicBezTo>
                      <a:cubicBezTo>
                        <a:pt x="152" y="51"/>
                        <a:pt x="152" y="51"/>
                        <a:pt x="152" y="51"/>
                      </a:cubicBezTo>
                      <a:cubicBezTo>
                        <a:pt x="152" y="51"/>
                        <a:pt x="152" y="51"/>
                        <a:pt x="152" y="51"/>
                      </a:cubicBezTo>
                      <a:cubicBezTo>
                        <a:pt x="151" y="51"/>
                        <a:pt x="151" y="51"/>
                        <a:pt x="151" y="51"/>
                      </a:cubicBezTo>
                      <a:cubicBezTo>
                        <a:pt x="150" y="51"/>
                        <a:pt x="150" y="51"/>
                        <a:pt x="150" y="51"/>
                      </a:cubicBezTo>
                      <a:cubicBezTo>
                        <a:pt x="150" y="51"/>
                        <a:pt x="150" y="51"/>
                        <a:pt x="150" y="51"/>
                      </a:cubicBezTo>
                      <a:cubicBezTo>
                        <a:pt x="150" y="51"/>
                        <a:pt x="150" y="51"/>
                        <a:pt x="150" y="51"/>
                      </a:cubicBezTo>
                      <a:cubicBezTo>
                        <a:pt x="150" y="50"/>
                        <a:pt x="150" y="50"/>
                        <a:pt x="150" y="50"/>
                      </a:cubicBezTo>
                      <a:cubicBezTo>
                        <a:pt x="150" y="50"/>
                        <a:pt x="150" y="50"/>
                        <a:pt x="150" y="50"/>
                      </a:cubicBezTo>
                      <a:cubicBezTo>
                        <a:pt x="149" y="50"/>
                        <a:pt x="149" y="50"/>
                        <a:pt x="149" y="50"/>
                      </a:cubicBezTo>
                      <a:cubicBezTo>
                        <a:pt x="148" y="50"/>
                        <a:pt x="148" y="50"/>
                        <a:pt x="148" y="50"/>
                      </a:cubicBezTo>
                      <a:cubicBezTo>
                        <a:pt x="148" y="50"/>
                        <a:pt x="148" y="50"/>
                        <a:pt x="148" y="50"/>
                      </a:cubicBezTo>
                      <a:cubicBezTo>
                        <a:pt x="146" y="52"/>
                        <a:pt x="146" y="52"/>
                        <a:pt x="146" y="52"/>
                      </a:cubicBezTo>
                      <a:cubicBezTo>
                        <a:pt x="146" y="52"/>
                        <a:pt x="146" y="52"/>
                        <a:pt x="146" y="52"/>
                      </a:cubicBezTo>
                      <a:cubicBezTo>
                        <a:pt x="145" y="52"/>
                        <a:pt x="145" y="52"/>
                        <a:pt x="145" y="52"/>
                      </a:cubicBezTo>
                      <a:cubicBezTo>
                        <a:pt x="144" y="52"/>
                        <a:pt x="144" y="52"/>
                        <a:pt x="144" y="52"/>
                      </a:cubicBezTo>
                      <a:cubicBezTo>
                        <a:pt x="144" y="52"/>
                        <a:pt x="144" y="52"/>
                        <a:pt x="144" y="52"/>
                      </a:cubicBezTo>
                      <a:cubicBezTo>
                        <a:pt x="144" y="52"/>
                        <a:pt x="144" y="52"/>
                        <a:pt x="144" y="52"/>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3" y="49"/>
                        <a:pt x="143" y="49"/>
                        <a:pt x="143" y="49"/>
                      </a:cubicBezTo>
                      <a:cubicBezTo>
                        <a:pt x="142" y="49"/>
                        <a:pt x="142" y="49"/>
                        <a:pt x="142" y="49"/>
                      </a:cubicBezTo>
                      <a:cubicBezTo>
                        <a:pt x="142" y="49"/>
                        <a:pt x="142" y="49"/>
                        <a:pt x="142" y="49"/>
                      </a:cubicBezTo>
                      <a:cubicBezTo>
                        <a:pt x="142" y="48"/>
                        <a:pt x="142" y="48"/>
                        <a:pt x="142" y="48"/>
                      </a:cubicBezTo>
                      <a:cubicBezTo>
                        <a:pt x="142" y="48"/>
                        <a:pt x="142" y="48"/>
                        <a:pt x="142" y="48"/>
                      </a:cubicBezTo>
                      <a:cubicBezTo>
                        <a:pt x="142" y="47"/>
                        <a:pt x="142" y="47"/>
                        <a:pt x="142" y="47"/>
                      </a:cubicBezTo>
                      <a:cubicBezTo>
                        <a:pt x="142" y="47"/>
                        <a:pt x="142" y="47"/>
                        <a:pt x="142" y="47"/>
                      </a:cubicBezTo>
                      <a:cubicBezTo>
                        <a:pt x="141" y="47"/>
                        <a:pt x="141" y="47"/>
                        <a:pt x="141" y="47"/>
                      </a:cubicBezTo>
                      <a:cubicBezTo>
                        <a:pt x="141" y="47"/>
                        <a:pt x="141" y="47"/>
                        <a:pt x="141" y="47"/>
                      </a:cubicBezTo>
                      <a:cubicBezTo>
                        <a:pt x="140" y="47"/>
                        <a:pt x="140" y="47"/>
                        <a:pt x="140" y="47"/>
                      </a:cubicBezTo>
                      <a:cubicBezTo>
                        <a:pt x="140" y="47"/>
                        <a:pt x="140" y="47"/>
                        <a:pt x="140" y="47"/>
                      </a:cubicBezTo>
                      <a:cubicBezTo>
                        <a:pt x="138" y="47"/>
                        <a:pt x="138" y="47"/>
                        <a:pt x="138" y="47"/>
                      </a:cubicBezTo>
                      <a:cubicBezTo>
                        <a:pt x="137" y="47"/>
                        <a:pt x="137" y="47"/>
                        <a:pt x="137" y="47"/>
                      </a:cubicBezTo>
                      <a:cubicBezTo>
                        <a:pt x="137" y="47"/>
                        <a:pt x="137" y="47"/>
                        <a:pt x="137" y="47"/>
                      </a:cubicBezTo>
                      <a:cubicBezTo>
                        <a:pt x="137" y="48"/>
                        <a:pt x="137" y="48"/>
                        <a:pt x="137" y="48"/>
                      </a:cubicBezTo>
                      <a:cubicBezTo>
                        <a:pt x="136" y="48"/>
                        <a:pt x="136" y="48"/>
                        <a:pt x="136" y="48"/>
                      </a:cubicBezTo>
                      <a:cubicBezTo>
                        <a:pt x="136" y="48"/>
                        <a:pt x="136" y="48"/>
                        <a:pt x="136" y="48"/>
                      </a:cubicBezTo>
                      <a:cubicBezTo>
                        <a:pt x="136" y="48"/>
                        <a:pt x="136" y="48"/>
                        <a:pt x="136" y="48"/>
                      </a:cubicBezTo>
                      <a:cubicBezTo>
                        <a:pt x="135" y="48"/>
                        <a:pt x="135" y="48"/>
                        <a:pt x="135" y="48"/>
                      </a:cubicBezTo>
                      <a:cubicBezTo>
                        <a:pt x="135" y="48"/>
                        <a:pt x="135" y="48"/>
                        <a:pt x="135" y="48"/>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3" y="46"/>
                        <a:pt x="133" y="46"/>
                        <a:pt x="133" y="46"/>
                      </a:cubicBezTo>
                      <a:cubicBezTo>
                        <a:pt x="133" y="46"/>
                        <a:pt x="133" y="46"/>
                        <a:pt x="133" y="46"/>
                      </a:cubicBezTo>
                      <a:cubicBezTo>
                        <a:pt x="133" y="47"/>
                        <a:pt x="133" y="47"/>
                        <a:pt x="133" y="47"/>
                      </a:cubicBezTo>
                      <a:cubicBezTo>
                        <a:pt x="131" y="47"/>
                        <a:pt x="131" y="47"/>
                        <a:pt x="131" y="47"/>
                      </a:cubicBezTo>
                      <a:cubicBezTo>
                        <a:pt x="131" y="47"/>
                        <a:pt x="131" y="47"/>
                        <a:pt x="131" y="47"/>
                      </a:cubicBezTo>
                      <a:cubicBezTo>
                        <a:pt x="129" y="47"/>
                        <a:pt x="129" y="47"/>
                        <a:pt x="129" y="47"/>
                      </a:cubicBezTo>
                      <a:cubicBezTo>
                        <a:pt x="129" y="46"/>
                        <a:pt x="129" y="46"/>
                        <a:pt x="129" y="46"/>
                      </a:cubicBezTo>
                      <a:cubicBezTo>
                        <a:pt x="128" y="46"/>
                        <a:pt x="128" y="46"/>
                        <a:pt x="128" y="46"/>
                      </a:cubicBezTo>
                      <a:cubicBezTo>
                        <a:pt x="127" y="46"/>
                        <a:pt x="127" y="46"/>
                        <a:pt x="127" y="46"/>
                      </a:cubicBezTo>
                      <a:cubicBezTo>
                        <a:pt x="127" y="46"/>
                        <a:pt x="127" y="46"/>
                        <a:pt x="127" y="46"/>
                      </a:cubicBezTo>
                      <a:cubicBezTo>
                        <a:pt x="127" y="46"/>
                        <a:pt x="127" y="46"/>
                        <a:pt x="127" y="46"/>
                      </a:cubicBezTo>
                      <a:cubicBezTo>
                        <a:pt x="126" y="46"/>
                        <a:pt x="126" y="46"/>
                        <a:pt x="126" y="46"/>
                      </a:cubicBezTo>
                      <a:cubicBezTo>
                        <a:pt x="126" y="46"/>
                        <a:pt x="126" y="46"/>
                        <a:pt x="126" y="46"/>
                      </a:cubicBezTo>
                      <a:cubicBezTo>
                        <a:pt x="126" y="46"/>
                        <a:pt x="126" y="46"/>
                        <a:pt x="126" y="46"/>
                      </a:cubicBezTo>
                      <a:cubicBezTo>
                        <a:pt x="125" y="45"/>
                        <a:pt x="125" y="45"/>
                        <a:pt x="125" y="45"/>
                      </a:cubicBezTo>
                      <a:cubicBezTo>
                        <a:pt x="124" y="46"/>
                        <a:pt x="124" y="46"/>
                        <a:pt x="124" y="46"/>
                      </a:cubicBezTo>
                      <a:cubicBezTo>
                        <a:pt x="124" y="45"/>
                        <a:pt x="124" y="45"/>
                        <a:pt x="124" y="45"/>
                      </a:cubicBezTo>
                      <a:cubicBezTo>
                        <a:pt x="124" y="45"/>
                        <a:pt x="124" y="45"/>
                        <a:pt x="124" y="45"/>
                      </a:cubicBezTo>
                      <a:cubicBezTo>
                        <a:pt x="124" y="45"/>
                        <a:pt x="124" y="45"/>
                        <a:pt x="124" y="45"/>
                      </a:cubicBezTo>
                      <a:cubicBezTo>
                        <a:pt x="124" y="44"/>
                        <a:pt x="124" y="44"/>
                        <a:pt x="124" y="44"/>
                      </a:cubicBezTo>
                      <a:cubicBezTo>
                        <a:pt x="124" y="44"/>
                        <a:pt x="124" y="44"/>
                        <a:pt x="124" y="44"/>
                      </a:cubicBezTo>
                      <a:cubicBezTo>
                        <a:pt x="124" y="43"/>
                        <a:pt x="124" y="43"/>
                        <a:pt x="124" y="43"/>
                      </a:cubicBezTo>
                      <a:cubicBezTo>
                        <a:pt x="124" y="43"/>
                        <a:pt x="124" y="43"/>
                        <a:pt x="124" y="43"/>
                      </a:cubicBezTo>
                      <a:cubicBezTo>
                        <a:pt x="123" y="43"/>
                        <a:pt x="123" y="43"/>
                        <a:pt x="123" y="43"/>
                      </a:cubicBezTo>
                      <a:cubicBezTo>
                        <a:pt x="123" y="42"/>
                        <a:pt x="123" y="42"/>
                        <a:pt x="123" y="42"/>
                      </a:cubicBezTo>
                      <a:cubicBezTo>
                        <a:pt x="123" y="42"/>
                        <a:pt x="123" y="42"/>
                        <a:pt x="123" y="42"/>
                      </a:cubicBezTo>
                      <a:cubicBezTo>
                        <a:pt x="123" y="42"/>
                        <a:pt x="123" y="42"/>
                        <a:pt x="123" y="42"/>
                      </a:cubicBezTo>
                      <a:cubicBezTo>
                        <a:pt x="122" y="42"/>
                        <a:pt x="122" y="42"/>
                        <a:pt x="122" y="42"/>
                      </a:cubicBezTo>
                      <a:cubicBezTo>
                        <a:pt x="122" y="42"/>
                        <a:pt x="122" y="42"/>
                        <a:pt x="122" y="42"/>
                      </a:cubicBezTo>
                      <a:cubicBezTo>
                        <a:pt x="122" y="42"/>
                        <a:pt x="122" y="42"/>
                        <a:pt x="122" y="42"/>
                      </a:cubicBezTo>
                      <a:cubicBezTo>
                        <a:pt x="122" y="42"/>
                        <a:pt x="122" y="42"/>
                        <a:pt x="122" y="42"/>
                      </a:cubicBezTo>
                      <a:cubicBezTo>
                        <a:pt x="122" y="41"/>
                        <a:pt x="122" y="41"/>
                        <a:pt x="122"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2"/>
                        <a:pt x="121" y="42"/>
                        <a:pt x="121" y="42"/>
                      </a:cubicBezTo>
                      <a:cubicBezTo>
                        <a:pt x="120" y="42"/>
                        <a:pt x="120" y="42"/>
                        <a:pt x="120" y="42"/>
                      </a:cubicBezTo>
                      <a:cubicBezTo>
                        <a:pt x="120" y="42"/>
                        <a:pt x="120" y="42"/>
                        <a:pt x="120" y="42"/>
                      </a:cubicBezTo>
                      <a:cubicBezTo>
                        <a:pt x="120" y="42"/>
                        <a:pt x="120" y="42"/>
                        <a:pt x="120" y="42"/>
                      </a:cubicBezTo>
                      <a:cubicBezTo>
                        <a:pt x="119" y="42"/>
                        <a:pt x="119" y="42"/>
                        <a:pt x="119" y="42"/>
                      </a:cubicBezTo>
                      <a:cubicBezTo>
                        <a:pt x="119" y="42"/>
                        <a:pt x="119" y="42"/>
                        <a:pt x="119" y="42"/>
                      </a:cubicBezTo>
                      <a:cubicBezTo>
                        <a:pt x="118" y="42"/>
                        <a:pt x="118" y="42"/>
                        <a:pt x="118" y="42"/>
                      </a:cubicBezTo>
                      <a:cubicBezTo>
                        <a:pt x="118" y="42"/>
                        <a:pt x="118" y="42"/>
                        <a:pt x="118" y="42"/>
                      </a:cubicBezTo>
                      <a:cubicBezTo>
                        <a:pt x="118" y="42"/>
                        <a:pt x="118" y="42"/>
                        <a:pt x="118" y="42"/>
                      </a:cubicBezTo>
                      <a:cubicBezTo>
                        <a:pt x="118" y="42"/>
                        <a:pt x="118" y="42"/>
                        <a:pt x="118" y="42"/>
                      </a:cubicBezTo>
                      <a:cubicBezTo>
                        <a:pt x="117" y="42"/>
                        <a:pt x="117" y="42"/>
                        <a:pt x="117" y="42"/>
                      </a:cubicBezTo>
                      <a:cubicBezTo>
                        <a:pt x="117" y="42"/>
                        <a:pt x="117" y="42"/>
                        <a:pt x="117" y="42"/>
                      </a:cubicBezTo>
                      <a:cubicBezTo>
                        <a:pt x="116" y="42"/>
                        <a:pt x="116" y="42"/>
                        <a:pt x="116" y="42"/>
                      </a:cubicBezTo>
                      <a:cubicBezTo>
                        <a:pt x="116" y="42"/>
                        <a:pt x="116" y="42"/>
                        <a:pt x="116" y="42"/>
                      </a:cubicBezTo>
                      <a:cubicBezTo>
                        <a:pt x="116" y="42"/>
                        <a:pt x="116" y="42"/>
                        <a:pt x="116" y="42"/>
                      </a:cubicBezTo>
                      <a:cubicBezTo>
                        <a:pt x="115" y="41"/>
                        <a:pt x="115" y="41"/>
                        <a:pt x="115" y="41"/>
                      </a:cubicBezTo>
                      <a:cubicBezTo>
                        <a:pt x="113" y="39"/>
                        <a:pt x="113" y="39"/>
                        <a:pt x="113" y="39"/>
                      </a:cubicBezTo>
                      <a:cubicBezTo>
                        <a:pt x="113" y="39"/>
                        <a:pt x="113" y="39"/>
                        <a:pt x="113" y="39"/>
                      </a:cubicBezTo>
                      <a:cubicBezTo>
                        <a:pt x="112" y="39"/>
                        <a:pt x="112" y="39"/>
                        <a:pt x="112" y="39"/>
                      </a:cubicBezTo>
                      <a:cubicBezTo>
                        <a:pt x="112" y="39"/>
                        <a:pt x="112" y="39"/>
                        <a:pt x="112" y="39"/>
                      </a:cubicBezTo>
                      <a:cubicBezTo>
                        <a:pt x="112" y="38"/>
                        <a:pt x="112" y="38"/>
                        <a:pt x="112" y="38"/>
                      </a:cubicBezTo>
                      <a:cubicBezTo>
                        <a:pt x="111" y="39"/>
                        <a:pt x="111" y="39"/>
                        <a:pt x="111" y="39"/>
                      </a:cubicBezTo>
                      <a:cubicBezTo>
                        <a:pt x="111" y="39"/>
                        <a:pt x="111" y="39"/>
                        <a:pt x="111" y="39"/>
                      </a:cubicBezTo>
                      <a:cubicBezTo>
                        <a:pt x="111" y="26"/>
                        <a:pt x="111" y="14"/>
                        <a:pt x="111" y="1"/>
                      </a:cubicBezTo>
                      <a:cubicBezTo>
                        <a:pt x="111" y="1"/>
                        <a:pt x="111" y="1"/>
                        <a:pt x="111" y="1"/>
                      </a:cubicBezTo>
                      <a:cubicBezTo>
                        <a:pt x="95" y="1"/>
                        <a:pt x="79" y="1"/>
                        <a:pt x="63" y="0"/>
                      </a:cubicBezTo>
                      <a:cubicBezTo>
                        <a:pt x="63" y="0"/>
                        <a:pt x="63" y="0"/>
                        <a:pt x="63" y="0"/>
                      </a:cubicBezTo>
                      <a:cubicBezTo>
                        <a:pt x="63" y="1"/>
                        <a:pt x="63" y="1"/>
                        <a:pt x="63" y="1"/>
                      </a:cubicBezTo>
                      <a:cubicBezTo>
                        <a:pt x="62" y="30"/>
                        <a:pt x="61" y="59"/>
                        <a:pt x="60" y="88"/>
                      </a:cubicBezTo>
                      <a:cubicBezTo>
                        <a:pt x="40" y="87"/>
                        <a:pt x="20" y="87"/>
                        <a:pt x="0" y="85"/>
                      </a:cubicBezTo>
                      <a:cubicBezTo>
                        <a:pt x="0" y="86"/>
                        <a:pt x="0" y="86"/>
                        <a:pt x="0" y="86"/>
                      </a:cubicBezTo>
                      <a:cubicBezTo>
                        <a:pt x="1" y="86"/>
                        <a:pt x="1" y="86"/>
                        <a:pt x="1" y="86"/>
                      </a:cubicBezTo>
                      <a:cubicBezTo>
                        <a:pt x="1" y="87"/>
                        <a:pt x="1" y="87"/>
                        <a:pt x="1" y="87"/>
                      </a:cubicBezTo>
                      <a:cubicBezTo>
                        <a:pt x="1" y="87"/>
                        <a:pt x="1" y="87"/>
                        <a:pt x="1" y="87"/>
                      </a:cubicBezTo>
                      <a:cubicBezTo>
                        <a:pt x="1" y="88"/>
                        <a:pt x="1" y="88"/>
                        <a:pt x="1" y="88"/>
                      </a:cubicBezTo>
                      <a:cubicBezTo>
                        <a:pt x="1" y="88"/>
                        <a:pt x="1" y="88"/>
                        <a:pt x="1" y="88"/>
                      </a:cubicBezTo>
                      <a:cubicBezTo>
                        <a:pt x="1" y="88"/>
                        <a:pt x="1" y="88"/>
                        <a:pt x="1" y="88"/>
                      </a:cubicBezTo>
                      <a:cubicBezTo>
                        <a:pt x="1" y="89"/>
                        <a:pt x="1" y="89"/>
                        <a:pt x="1" y="89"/>
                      </a:cubicBezTo>
                      <a:cubicBezTo>
                        <a:pt x="1" y="89"/>
                        <a:pt x="1" y="89"/>
                        <a:pt x="1" y="89"/>
                      </a:cubicBezTo>
                      <a:cubicBezTo>
                        <a:pt x="2" y="89"/>
                        <a:pt x="2" y="89"/>
                        <a:pt x="2" y="89"/>
                      </a:cubicBezTo>
                      <a:cubicBezTo>
                        <a:pt x="2" y="89"/>
                        <a:pt x="2" y="89"/>
                        <a:pt x="2" y="89"/>
                      </a:cubicBezTo>
                      <a:cubicBezTo>
                        <a:pt x="2" y="89"/>
                        <a:pt x="2" y="89"/>
                        <a:pt x="2" y="89"/>
                      </a:cubicBezTo>
                      <a:cubicBezTo>
                        <a:pt x="2" y="89"/>
                        <a:pt x="2" y="89"/>
                        <a:pt x="2" y="89"/>
                      </a:cubicBezTo>
                      <a:cubicBezTo>
                        <a:pt x="3" y="90"/>
                        <a:pt x="3" y="90"/>
                        <a:pt x="3" y="90"/>
                      </a:cubicBezTo>
                      <a:cubicBezTo>
                        <a:pt x="3" y="90"/>
                        <a:pt x="3" y="90"/>
                        <a:pt x="3" y="90"/>
                      </a:cubicBezTo>
                      <a:cubicBezTo>
                        <a:pt x="3" y="90"/>
                        <a:pt x="3" y="90"/>
                        <a:pt x="3" y="90"/>
                      </a:cubicBezTo>
                      <a:cubicBezTo>
                        <a:pt x="4" y="90"/>
                        <a:pt x="4" y="90"/>
                        <a:pt x="4" y="90"/>
                      </a:cubicBezTo>
                      <a:cubicBezTo>
                        <a:pt x="5" y="91"/>
                        <a:pt x="5" y="91"/>
                        <a:pt x="5" y="91"/>
                      </a:cubicBezTo>
                      <a:cubicBezTo>
                        <a:pt x="5" y="91"/>
                        <a:pt x="5" y="91"/>
                        <a:pt x="5" y="91"/>
                      </a:cubicBezTo>
                      <a:cubicBezTo>
                        <a:pt x="6" y="92"/>
                        <a:pt x="6" y="92"/>
                        <a:pt x="6" y="92"/>
                      </a:cubicBezTo>
                      <a:cubicBezTo>
                        <a:pt x="6" y="93"/>
                        <a:pt x="6" y="93"/>
                        <a:pt x="6" y="93"/>
                      </a:cubicBezTo>
                      <a:cubicBezTo>
                        <a:pt x="6" y="94"/>
                        <a:pt x="6" y="94"/>
                        <a:pt x="6" y="94"/>
                      </a:cubicBezTo>
                      <a:cubicBezTo>
                        <a:pt x="6" y="94"/>
                        <a:pt x="6" y="94"/>
                        <a:pt x="6" y="94"/>
                      </a:cubicBezTo>
                      <a:cubicBezTo>
                        <a:pt x="7" y="95"/>
                        <a:pt x="7" y="95"/>
                        <a:pt x="7" y="95"/>
                      </a:cubicBezTo>
                      <a:cubicBezTo>
                        <a:pt x="7" y="95"/>
                        <a:pt x="7" y="95"/>
                        <a:pt x="7" y="95"/>
                      </a:cubicBezTo>
                      <a:cubicBezTo>
                        <a:pt x="7" y="96"/>
                        <a:pt x="7" y="96"/>
                        <a:pt x="7" y="96"/>
                      </a:cubicBezTo>
                      <a:cubicBezTo>
                        <a:pt x="7" y="96"/>
                        <a:pt x="7" y="96"/>
                        <a:pt x="7" y="96"/>
                      </a:cubicBezTo>
                      <a:cubicBezTo>
                        <a:pt x="7" y="96"/>
                        <a:pt x="7" y="96"/>
                        <a:pt x="7" y="96"/>
                      </a:cubicBezTo>
                      <a:cubicBezTo>
                        <a:pt x="7" y="96"/>
                        <a:pt x="7" y="96"/>
                        <a:pt x="7" y="96"/>
                      </a:cubicBezTo>
                      <a:cubicBezTo>
                        <a:pt x="8" y="96"/>
                        <a:pt x="8" y="96"/>
                        <a:pt x="8" y="96"/>
                      </a:cubicBezTo>
                      <a:cubicBezTo>
                        <a:pt x="8" y="97"/>
                        <a:pt x="8" y="97"/>
                        <a:pt x="8" y="97"/>
                      </a:cubicBezTo>
                      <a:cubicBezTo>
                        <a:pt x="8" y="97"/>
                        <a:pt x="8" y="97"/>
                        <a:pt x="8" y="97"/>
                      </a:cubicBezTo>
                      <a:cubicBezTo>
                        <a:pt x="9" y="97"/>
                        <a:pt x="9" y="97"/>
                        <a:pt x="9" y="97"/>
                      </a:cubicBezTo>
                      <a:cubicBezTo>
                        <a:pt x="10" y="97"/>
                        <a:pt x="10" y="97"/>
                        <a:pt x="10" y="97"/>
                      </a:cubicBezTo>
                      <a:cubicBezTo>
                        <a:pt x="10" y="98"/>
                        <a:pt x="10" y="98"/>
                        <a:pt x="10" y="98"/>
                      </a:cubicBezTo>
                      <a:cubicBezTo>
                        <a:pt x="10" y="98"/>
                        <a:pt x="10" y="98"/>
                        <a:pt x="10" y="98"/>
                      </a:cubicBezTo>
                      <a:cubicBezTo>
                        <a:pt x="11" y="98"/>
                        <a:pt x="11" y="98"/>
                        <a:pt x="11" y="98"/>
                      </a:cubicBezTo>
                      <a:cubicBezTo>
                        <a:pt x="11" y="98"/>
                        <a:pt x="11" y="98"/>
                        <a:pt x="11" y="98"/>
                      </a:cubicBezTo>
                      <a:cubicBezTo>
                        <a:pt x="12" y="98"/>
                        <a:pt x="12" y="98"/>
                        <a:pt x="12" y="98"/>
                      </a:cubicBezTo>
                      <a:cubicBezTo>
                        <a:pt x="12" y="99"/>
                        <a:pt x="12" y="99"/>
                        <a:pt x="12" y="99"/>
                      </a:cubicBezTo>
                      <a:cubicBezTo>
                        <a:pt x="12" y="99"/>
                        <a:pt x="12" y="99"/>
                        <a:pt x="12" y="99"/>
                      </a:cubicBezTo>
                      <a:cubicBezTo>
                        <a:pt x="12" y="99"/>
                        <a:pt x="12" y="99"/>
                        <a:pt x="12" y="99"/>
                      </a:cubicBezTo>
                      <a:cubicBezTo>
                        <a:pt x="12" y="99"/>
                        <a:pt x="12" y="99"/>
                        <a:pt x="12" y="99"/>
                      </a:cubicBezTo>
                      <a:cubicBezTo>
                        <a:pt x="12" y="100"/>
                        <a:pt x="12" y="100"/>
                        <a:pt x="12" y="100"/>
                      </a:cubicBezTo>
                      <a:cubicBezTo>
                        <a:pt x="12" y="100"/>
                        <a:pt x="12" y="100"/>
                        <a:pt x="12" y="100"/>
                      </a:cubicBezTo>
                      <a:cubicBezTo>
                        <a:pt x="13" y="100"/>
                        <a:pt x="13" y="100"/>
                        <a:pt x="13" y="100"/>
                      </a:cubicBezTo>
                      <a:cubicBezTo>
                        <a:pt x="13" y="100"/>
                        <a:pt x="13" y="100"/>
                        <a:pt x="13" y="100"/>
                      </a:cubicBezTo>
                      <a:cubicBezTo>
                        <a:pt x="14" y="102"/>
                        <a:pt x="14" y="102"/>
                        <a:pt x="14" y="102"/>
                      </a:cubicBezTo>
                      <a:cubicBezTo>
                        <a:pt x="14" y="102"/>
                        <a:pt x="14" y="102"/>
                        <a:pt x="14" y="102"/>
                      </a:cubicBezTo>
                      <a:cubicBezTo>
                        <a:pt x="14" y="102"/>
                        <a:pt x="14" y="102"/>
                        <a:pt x="14" y="102"/>
                      </a:cubicBezTo>
                      <a:cubicBezTo>
                        <a:pt x="16" y="103"/>
                        <a:pt x="16" y="103"/>
                        <a:pt x="16" y="103"/>
                      </a:cubicBezTo>
                      <a:cubicBezTo>
                        <a:pt x="16" y="103"/>
                        <a:pt x="16" y="103"/>
                        <a:pt x="16" y="103"/>
                      </a:cubicBezTo>
                      <a:cubicBezTo>
                        <a:pt x="16" y="103"/>
                        <a:pt x="16" y="103"/>
                        <a:pt x="16" y="103"/>
                      </a:cubicBezTo>
                      <a:cubicBezTo>
                        <a:pt x="16" y="104"/>
                        <a:pt x="16" y="104"/>
                        <a:pt x="16" y="104"/>
                      </a:cubicBezTo>
                      <a:cubicBezTo>
                        <a:pt x="17" y="104"/>
                        <a:pt x="17" y="104"/>
                        <a:pt x="17" y="104"/>
                      </a:cubicBezTo>
                      <a:cubicBezTo>
                        <a:pt x="17" y="104"/>
                        <a:pt x="17" y="104"/>
                        <a:pt x="17" y="104"/>
                      </a:cubicBezTo>
                      <a:cubicBezTo>
                        <a:pt x="17" y="104"/>
                        <a:pt x="17" y="104"/>
                        <a:pt x="17" y="104"/>
                      </a:cubicBezTo>
                      <a:cubicBezTo>
                        <a:pt x="17" y="105"/>
                        <a:pt x="17" y="105"/>
                        <a:pt x="17" y="105"/>
                      </a:cubicBezTo>
                      <a:cubicBezTo>
                        <a:pt x="18" y="105"/>
                        <a:pt x="18" y="105"/>
                        <a:pt x="18" y="105"/>
                      </a:cubicBezTo>
                      <a:cubicBezTo>
                        <a:pt x="18" y="106"/>
                        <a:pt x="18" y="106"/>
                        <a:pt x="18" y="106"/>
                      </a:cubicBezTo>
                      <a:cubicBezTo>
                        <a:pt x="18" y="106"/>
                        <a:pt x="18" y="106"/>
                        <a:pt x="18" y="106"/>
                      </a:cubicBezTo>
                      <a:cubicBezTo>
                        <a:pt x="19" y="107"/>
                        <a:pt x="19" y="107"/>
                        <a:pt x="19" y="107"/>
                      </a:cubicBezTo>
                      <a:cubicBezTo>
                        <a:pt x="20" y="108"/>
                        <a:pt x="20" y="108"/>
                        <a:pt x="20" y="108"/>
                      </a:cubicBezTo>
                      <a:cubicBezTo>
                        <a:pt x="21" y="109"/>
                        <a:pt x="21" y="109"/>
                        <a:pt x="21" y="109"/>
                      </a:cubicBezTo>
                      <a:cubicBezTo>
                        <a:pt x="21" y="109"/>
                        <a:pt x="21" y="109"/>
                        <a:pt x="21" y="109"/>
                      </a:cubicBezTo>
                      <a:cubicBezTo>
                        <a:pt x="21" y="109"/>
                        <a:pt x="21" y="109"/>
                        <a:pt x="21" y="109"/>
                      </a:cubicBezTo>
                      <a:cubicBezTo>
                        <a:pt x="22" y="110"/>
                        <a:pt x="22" y="110"/>
                        <a:pt x="22" y="110"/>
                      </a:cubicBezTo>
                      <a:cubicBezTo>
                        <a:pt x="22" y="110"/>
                        <a:pt x="22" y="110"/>
                        <a:pt x="22" y="110"/>
                      </a:cubicBezTo>
                      <a:cubicBezTo>
                        <a:pt x="22" y="110"/>
                        <a:pt x="22" y="110"/>
                        <a:pt x="22"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4" y="110"/>
                        <a:pt x="24" y="110"/>
                        <a:pt x="24" y="110"/>
                      </a:cubicBezTo>
                      <a:cubicBezTo>
                        <a:pt x="24" y="110"/>
                        <a:pt x="24" y="110"/>
                        <a:pt x="24" y="110"/>
                      </a:cubicBezTo>
                      <a:cubicBezTo>
                        <a:pt x="24" y="110"/>
                        <a:pt x="24" y="110"/>
                        <a:pt x="24" y="110"/>
                      </a:cubicBezTo>
                      <a:cubicBezTo>
                        <a:pt x="24" y="110"/>
                        <a:pt x="24" y="110"/>
                        <a:pt x="24" y="110"/>
                      </a:cubicBezTo>
                      <a:cubicBezTo>
                        <a:pt x="24" y="110"/>
                        <a:pt x="24" y="110"/>
                        <a:pt x="24" y="110"/>
                      </a:cubicBezTo>
                      <a:cubicBezTo>
                        <a:pt x="24" y="111"/>
                        <a:pt x="24" y="111"/>
                        <a:pt x="24" y="111"/>
                      </a:cubicBezTo>
                      <a:cubicBezTo>
                        <a:pt x="24" y="111"/>
                        <a:pt x="24" y="111"/>
                        <a:pt x="24" y="111"/>
                      </a:cubicBezTo>
                      <a:cubicBezTo>
                        <a:pt x="24" y="111"/>
                        <a:pt x="24" y="111"/>
                        <a:pt x="24" y="111"/>
                      </a:cubicBezTo>
                      <a:cubicBezTo>
                        <a:pt x="25" y="111"/>
                        <a:pt x="25" y="111"/>
                        <a:pt x="25" y="111"/>
                      </a:cubicBezTo>
                      <a:cubicBezTo>
                        <a:pt x="25" y="111"/>
                        <a:pt x="25" y="111"/>
                        <a:pt x="25" y="111"/>
                      </a:cubicBezTo>
                      <a:cubicBezTo>
                        <a:pt x="25" y="112"/>
                        <a:pt x="25" y="112"/>
                        <a:pt x="25" y="112"/>
                      </a:cubicBezTo>
                      <a:cubicBezTo>
                        <a:pt x="26" y="112"/>
                        <a:pt x="26" y="112"/>
                        <a:pt x="26" y="112"/>
                      </a:cubicBezTo>
                      <a:cubicBezTo>
                        <a:pt x="26" y="112"/>
                        <a:pt x="26" y="112"/>
                        <a:pt x="26" y="112"/>
                      </a:cubicBezTo>
                      <a:cubicBezTo>
                        <a:pt x="26" y="112"/>
                        <a:pt x="26" y="112"/>
                        <a:pt x="26" y="112"/>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4"/>
                        <a:pt x="27" y="114"/>
                        <a:pt x="27" y="114"/>
                      </a:cubicBezTo>
                      <a:cubicBezTo>
                        <a:pt x="27" y="114"/>
                        <a:pt x="27" y="114"/>
                        <a:pt x="27" y="114"/>
                      </a:cubicBezTo>
                      <a:cubicBezTo>
                        <a:pt x="28" y="114"/>
                        <a:pt x="28" y="114"/>
                        <a:pt x="28" y="114"/>
                      </a:cubicBezTo>
                      <a:cubicBezTo>
                        <a:pt x="28" y="114"/>
                        <a:pt x="28" y="114"/>
                        <a:pt x="28" y="114"/>
                      </a:cubicBezTo>
                      <a:cubicBezTo>
                        <a:pt x="28" y="114"/>
                        <a:pt x="28" y="114"/>
                        <a:pt x="28" y="114"/>
                      </a:cubicBezTo>
                      <a:cubicBezTo>
                        <a:pt x="28" y="115"/>
                        <a:pt x="28" y="115"/>
                        <a:pt x="28" y="115"/>
                      </a:cubicBezTo>
                      <a:cubicBezTo>
                        <a:pt x="29" y="115"/>
                        <a:pt x="29" y="115"/>
                        <a:pt x="29" y="115"/>
                      </a:cubicBezTo>
                      <a:cubicBezTo>
                        <a:pt x="29" y="115"/>
                        <a:pt x="29" y="115"/>
                        <a:pt x="29" y="115"/>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7"/>
                        <a:pt x="29" y="117"/>
                        <a:pt x="29" y="117"/>
                      </a:cubicBezTo>
                      <a:cubicBezTo>
                        <a:pt x="29" y="117"/>
                        <a:pt x="29" y="117"/>
                        <a:pt x="29" y="117"/>
                      </a:cubicBezTo>
                      <a:cubicBezTo>
                        <a:pt x="29" y="117"/>
                        <a:pt x="29" y="117"/>
                        <a:pt x="29" y="117"/>
                      </a:cubicBezTo>
                      <a:cubicBezTo>
                        <a:pt x="29" y="117"/>
                        <a:pt x="29" y="117"/>
                        <a:pt x="29" y="117"/>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30" y="118"/>
                        <a:pt x="30" y="118"/>
                        <a:pt x="30" y="118"/>
                      </a:cubicBezTo>
                      <a:cubicBezTo>
                        <a:pt x="30" y="119"/>
                        <a:pt x="30" y="119"/>
                        <a:pt x="30" y="119"/>
                      </a:cubicBezTo>
                      <a:cubicBezTo>
                        <a:pt x="30" y="119"/>
                        <a:pt x="30" y="119"/>
                        <a:pt x="30" y="119"/>
                      </a:cubicBezTo>
                      <a:cubicBezTo>
                        <a:pt x="30" y="119"/>
                        <a:pt x="30" y="119"/>
                        <a:pt x="30" y="119"/>
                      </a:cubicBezTo>
                      <a:cubicBezTo>
                        <a:pt x="30" y="119"/>
                        <a:pt x="30" y="119"/>
                        <a:pt x="30" y="119"/>
                      </a:cubicBezTo>
                      <a:cubicBezTo>
                        <a:pt x="30" y="119"/>
                        <a:pt x="30" y="119"/>
                        <a:pt x="30" y="119"/>
                      </a:cubicBezTo>
                      <a:cubicBezTo>
                        <a:pt x="30" y="120"/>
                        <a:pt x="30" y="120"/>
                        <a:pt x="30" y="120"/>
                      </a:cubicBezTo>
                      <a:cubicBezTo>
                        <a:pt x="30" y="120"/>
                        <a:pt x="30" y="120"/>
                        <a:pt x="30" y="120"/>
                      </a:cubicBezTo>
                      <a:cubicBezTo>
                        <a:pt x="31" y="121"/>
                        <a:pt x="31" y="121"/>
                        <a:pt x="31" y="121"/>
                      </a:cubicBezTo>
                      <a:cubicBezTo>
                        <a:pt x="31" y="121"/>
                        <a:pt x="31" y="121"/>
                        <a:pt x="31" y="121"/>
                      </a:cubicBezTo>
                      <a:cubicBezTo>
                        <a:pt x="31" y="121"/>
                        <a:pt x="31" y="121"/>
                        <a:pt x="31" y="121"/>
                      </a:cubicBezTo>
                      <a:cubicBezTo>
                        <a:pt x="31" y="121"/>
                        <a:pt x="31" y="121"/>
                        <a:pt x="31" y="121"/>
                      </a:cubicBezTo>
                      <a:cubicBezTo>
                        <a:pt x="32" y="122"/>
                        <a:pt x="32" y="122"/>
                        <a:pt x="32" y="122"/>
                      </a:cubicBezTo>
                      <a:cubicBezTo>
                        <a:pt x="32" y="122"/>
                        <a:pt x="32" y="122"/>
                        <a:pt x="32" y="122"/>
                      </a:cubicBezTo>
                      <a:cubicBezTo>
                        <a:pt x="32" y="123"/>
                        <a:pt x="32" y="123"/>
                        <a:pt x="32" y="123"/>
                      </a:cubicBezTo>
                      <a:cubicBezTo>
                        <a:pt x="32" y="123"/>
                        <a:pt x="32" y="123"/>
                        <a:pt x="32" y="123"/>
                      </a:cubicBezTo>
                      <a:cubicBezTo>
                        <a:pt x="32" y="124"/>
                        <a:pt x="32" y="124"/>
                        <a:pt x="32" y="124"/>
                      </a:cubicBezTo>
                      <a:cubicBezTo>
                        <a:pt x="31" y="124"/>
                        <a:pt x="31" y="124"/>
                        <a:pt x="31" y="124"/>
                      </a:cubicBezTo>
                      <a:cubicBezTo>
                        <a:pt x="31" y="125"/>
                        <a:pt x="31" y="125"/>
                        <a:pt x="31" y="125"/>
                      </a:cubicBezTo>
                      <a:cubicBezTo>
                        <a:pt x="31" y="125"/>
                        <a:pt x="31" y="125"/>
                        <a:pt x="31" y="125"/>
                      </a:cubicBezTo>
                      <a:cubicBezTo>
                        <a:pt x="32" y="126"/>
                        <a:pt x="32" y="126"/>
                        <a:pt x="32" y="126"/>
                      </a:cubicBezTo>
                      <a:cubicBezTo>
                        <a:pt x="32" y="127"/>
                        <a:pt x="32" y="127"/>
                        <a:pt x="32" y="127"/>
                      </a:cubicBezTo>
                      <a:cubicBezTo>
                        <a:pt x="32" y="127"/>
                        <a:pt x="32" y="127"/>
                        <a:pt x="32" y="127"/>
                      </a:cubicBezTo>
                      <a:cubicBezTo>
                        <a:pt x="32" y="127"/>
                        <a:pt x="32" y="127"/>
                        <a:pt x="32" y="127"/>
                      </a:cubicBezTo>
                      <a:cubicBezTo>
                        <a:pt x="32" y="127"/>
                        <a:pt x="32" y="127"/>
                        <a:pt x="32" y="127"/>
                      </a:cubicBezTo>
                      <a:cubicBezTo>
                        <a:pt x="32" y="127"/>
                        <a:pt x="32" y="127"/>
                        <a:pt x="32" y="127"/>
                      </a:cubicBezTo>
                      <a:cubicBezTo>
                        <a:pt x="32" y="128"/>
                        <a:pt x="32" y="128"/>
                        <a:pt x="32" y="128"/>
                      </a:cubicBezTo>
                      <a:cubicBezTo>
                        <a:pt x="32" y="128"/>
                        <a:pt x="32" y="128"/>
                        <a:pt x="32" y="128"/>
                      </a:cubicBezTo>
                      <a:cubicBezTo>
                        <a:pt x="32" y="128"/>
                        <a:pt x="32" y="128"/>
                        <a:pt x="32" y="128"/>
                      </a:cubicBezTo>
                      <a:cubicBezTo>
                        <a:pt x="32" y="129"/>
                        <a:pt x="32" y="129"/>
                        <a:pt x="32" y="129"/>
                      </a:cubicBezTo>
                      <a:cubicBezTo>
                        <a:pt x="32" y="129"/>
                        <a:pt x="32" y="129"/>
                        <a:pt x="32" y="129"/>
                      </a:cubicBezTo>
                      <a:cubicBezTo>
                        <a:pt x="33" y="130"/>
                        <a:pt x="33" y="130"/>
                        <a:pt x="33" y="130"/>
                      </a:cubicBezTo>
                      <a:cubicBezTo>
                        <a:pt x="33" y="130"/>
                        <a:pt x="33" y="130"/>
                        <a:pt x="33" y="130"/>
                      </a:cubicBezTo>
                      <a:cubicBezTo>
                        <a:pt x="33" y="130"/>
                        <a:pt x="33" y="130"/>
                        <a:pt x="33" y="130"/>
                      </a:cubicBezTo>
                      <a:cubicBezTo>
                        <a:pt x="33" y="131"/>
                        <a:pt x="33" y="131"/>
                        <a:pt x="33" y="131"/>
                      </a:cubicBezTo>
                      <a:cubicBezTo>
                        <a:pt x="34" y="132"/>
                        <a:pt x="34" y="132"/>
                        <a:pt x="34" y="132"/>
                      </a:cubicBezTo>
                      <a:cubicBezTo>
                        <a:pt x="34" y="132"/>
                        <a:pt x="34" y="132"/>
                        <a:pt x="34" y="132"/>
                      </a:cubicBezTo>
                      <a:cubicBezTo>
                        <a:pt x="34" y="132"/>
                        <a:pt x="34" y="132"/>
                        <a:pt x="34" y="132"/>
                      </a:cubicBezTo>
                      <a:cubicBezTo>
                        <a:pt x="34" y="132"/>
                        <a:pt x="34" y="132"/>
                        <a:pt x="34" y="132"/>
                      </a:cubicBezTo>
                      <a:cubicBezTo>
                        <a:pt x="34" y="132"/>
                        <a:pt x="34" y="132"/>
                        <a:pt x="34" y="132"/>
                      </a:cubicBezTo>
                      <a:cubicBezTo>
                        <a:pt x="34" y="133"/>
                        <a:pt x="34" y="133"/>
                        <a:pt x="34" y="133"/>
                      </a:cubicBezTo>
                      <a:cubicBezTo>
                        <a:pt x="35" y="133"/>
                        <a:pt x="35" y="133"/>
                        <a:pt x="35" y="133"/>
                      </a:cubicBezTo>
                      <a:cubicBezTo>
                        <a:pt x="35" y="134"/>
                        <a:pt x="35" y="134"/>
                        <a:pt x="35" y="134"/>
                      </a:cubicBezTo>
                      <a:cubicBezTo>
                        <a:pt x="35" y="134"/>
                        <a:pt x="35" y="134"/>
                        <a:pt x="35" y="134"/>
                      </a:cubicBezTo>
                      <a:cubicBezTo>
                        <a:pt x="35" y="134"/>
                        <a:pt x="35" y="134"/>
                        <a:pt x="35" y="134"/>
                      </a:cubicBezTo>
                      <a:cubicBezTo>
                        <a:pt x="35" y="134"/>
                        <a:pt x="35" y="134"/>
                        <a:pt x="35" y="134"/>
                      </a:cubicBezTo>
                      <a:cubicBezTo>
                        <a:pt x="35" y="134"/>
                        <a:pt x="35" y="134"/>
                        <a:pt x="35" y="134"/>
                      </a:cubicBezTo>
                      <a:cubicBezTo>
                        <a:pt x="36" y="134"/>
                        <a:pt x="36" y="134"/>
                        <a:pt x="36" y="134"/>
                      </a:cubicBezTo>
                      <a:cubicBezTo>
                        <a:pt x="37" y="135"/>
                        <a:pt x="37" y="135"/>
                        <a:pt x="37" y="135"/>
                      </a:cubicBezTo>
                      <a:cubicBezTo>
                        <a:pt x="37" y="135"/>
                        <a:pt x="37" y="135"/>
                        <a:pt x="37" y="135"/>
                      </a:cubicBezTo>
                      <a:cubicBezTo>
                        <a:pt x="37" y="135"/>
                        <a:pt x="37" y="135"/>
                        <a:pt x="37" y="135"/>
                      </a:cubicBezTo>
                      <a:cubicBezTo>
                        <a:pt x="38" y="135"/>
                        <a:pt x="38" y="135"/>
                        <a:pt x="38" y="135"/>
                      </a:cubicBezTo>
                      <a:cubicBezTo>
                        <a:pt x="38" y="135"/>
                        <a:pt x="38" y="135"/>
                        <a:pt x="38" y="135"/>
                      </a:cubicBezTo>
                      <a:cubicBezTo>
                        <a:pt x="38" y="136"/>
                        <a:pt x="38" y="136"/>
                        <a:pt x="38" y="136"/>
                      </a:cubicBezTo>
                      <a:cubicBezTo>
                        <a:pt x="39" y="136"/>
                        <a:pt x="39" y="136"/>
                        <a:pt x="39" y="136"/>
                      </a:cubicBezTo>
                      <a:cubicBezTo>
                        <a:pt x="39" y="136"/>
                        <a:pt x="39" y="136"/>
                        <a:pt x="39" y="136"/>
                      </a:cubicBezTo>
                      <a:cubicBezTo>
                        <a:pt x="39" y="136"/>
                        <a:pt x="39" y="136"/>
                        <a:pt x="39" y="136"/>
                      </a:cubicBezTo>
                      <a:cubicBezTo>
                        <a:pt x="39" y="137"/>
                        <a:pt x="39" y="137"/>
                        <a:pt x="39" y="137"/>
                      </a:cubicBezTo>
                      <a:cubicBezTo>
                        <a:pt x="40" y="138"/>
                        <a:pt x="40" y="138"/>
                        <a:pt x="40" y="138"/>
                      </a:cubicBezTo>
                      <a:cubicBezTo>
                        <a:pt x="40" y="138"/>
                        <a:pt x="40" y="138"/>
                        <a:pt x="40" y="138"/>
                      </a:cubicBezTo>
                      <a:cubicBezTo>
                        <a:pt x="41" y="138"/>
                        <a:pt x="41" y="138"/>
                        <a:pt x="41" y="138"/>
                      </a:cubicBezTo>
                      <a:cubicBezTo>
                        <a:pt x="42" y="139"/>
                        <a:pt x="42" y="139"/>
                        <a:pt x="42" y="139"/>
                      </a:cubicBezTo>
                      <a:cubicBezTo>
                        <a:pt x="42" y="140"/>
                        <a:pt x="42" y="140"/>
                        <a:pt x="42" y="140"/>
                      </a:cubicBezTo>
                      <a:cubicBezTo>
                        <a:pt x="44" y="140"/>
                        <a:pt x="44" y="140"/>
                        <a:pt x="44" y="140"/>
                      </a:cubicBezTo>
                      <a:cubicBezTo>
                        <a:pt x="45" y="140"/>
                        <a:pt x="45" y="140"/>
                        <a:pt x="45" y="140"/>
                      </a:cubicBezTo>
                      <a:cubicBezTo>
                        <a:pt x="46" y="141"/>
                        <a:pt x="46" y="141"/>
                        <a:pt x="46" y="141"/>
                      </a:cubicBezTo>
                      <a:cubicBezTo>
                        <a:pt x="46" y="141"/>
                        <a:pt x="46" y="141"/>
                        <a:pt x="46" y="141"/>
                      </a:cubicBezTo>
                      <a:cubicBezTo>
                        <a:pt x="46" y="141"/>
                        <a:pt x="46" y="141"/>
                        <a:pt x="46" y="141"/>
                      </a:cubicBezTo>
                      <a:cubicBezTo>
                        <a:pt x="47" y="141"/>
                        <a:pt x="47" y="141"/>
                        <a:pt x="47" y="141"/>
                      </a:cubicBezTo>
                      <a:cubicBezTo>
                        <a:pt x="46" y="141"/>
                        <a:pt x="46" y="141"/>
                        <a:pt x="46" y="141"/>
                      </a:cubicBezTo>
                      <a:cubicBezTo>
                        <a:pt x="46" y="141"/>
                        <a:pt x="46" y="141"/>
                        <a:pt x="46" y="141"/>
                      </a:cubicBezTo>
                      <a:cubicBezTo>
                        <a:pt x="47" y="142"/>
                        <a:pt x="47" y="142"/>
                        <a:pt x="47" y="142"/>
                      </a:cubicBezTo>
                      <a:cubicBezTo>
                        <a:pt x="47" y="142"/>
                        <a:pt x="47" y="142"/>
                        <a:pt x="47" y="142"/>
                      </a:cubicBezTo>
                      <a:cubicBezTo>
                        <a:pt x="48" y="142"/>
                        <a:pt x="48" y="142"/>
                        <a:pt x="48" y="142"/>
                      </a:cubicBezTo>
                      <a:cubicBezTo>
                        <a:pt x="48" y="143"/>
                        <a:pt x="48" y="143"/>
                        <a:pt x="48"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1" y="144"/>
                        <a:pt x="51" y="144"/>
                        <a:pt x="51" y="144"/>
                      </a:cubicBezTo>
                      <a:cubicBezTo>
                        <a:pt x="51" y="144"/>
                        <a:pt x="51" y="144"/>
                        <a:pt x="51" y="144"/>
                      </a:cubicBezTo>
                      <a:cubicBezTo>
                        <a:pt x="52" y="145"/>
                        <a:pt x="52" y="145"/>
                        <a:pt x="52" y="145"/>
                      </a:cubicBezTo>
                      <a:cubicBezTo>
                        <a:pt x="52" y="145"/>
                        <a:pt x="52" y="145"/>
                        <a:pt x="52" y="145"/>
                      </a:cubicBezTo>
                      <a:cubicBezTo>
                        <a:pt x="52" y="145"/>
                        <a:pt x="52" y="145"/>
                        <a:pt x="52" y="145"/>
                      </a:cubicBezTo>
                      <a:cubicBezTo>
                        <a:pt x="53" y="146"/>
                        <a:pt x="53" y="146"/>
                        <a:pt x="53" y="146"/>
                      </a:cubicBezTo>
                      <a:cubicBezTo>
                        <a:pt x="53" y="146"/>
                        <a:pt x="53" y="146"/>
                        <a:pt x="53" y="146"/>
                      </a:cubicBezTo>
                      <a:cubicBezTo>
                        <a:pt x="53" y="146"/>
                        <a:pt x="53" y="146"/>
                        <a:pt x="53" y="146"/>
                      </a:cubicBezTo>
                      <a:cubicBezTo>
                        <a:pt x="53" y="145"/>
                        <a:pt x="53" y="145"/>
                        <a:pt x="53" y="145"/>
                      </a:cubicBezTo>
                      <a:cubicBezTo>
                        <a:pt x="54" y="145"/>
                        <a:pt x="54" y="145"/>
                        <a:pt x="54" y="145"/>
                      </a:cubicBezTo>
                      <a:cubicBezTo>
                        <a:pt x="54" y="146"/>
                        <a:pt x="54" y="146"/>
                        <a:pt x="54" y="146"/>
                      </a:cubicBezTo>
                      <a:cubicBezTo>
                        <a:pt x="54" y="146"/>
                        <a:pt x="54" y="146"/>
                        <a:pt x="54" y="146"/>
                      </a:cubicBezTo>
                      <a:cubicBezTo>
                        <a:pt x="54" y="146"/>
                        <a:pt x="54" y="146"/>
                        <a:pt x="54" y="146"/>
                      </a:cubicBezTo>
                      <a:cubicBezTo>
                        <a:pt x="54" y="146"/>
                        <a:pt x="54" y="146"/>
                        <a:pt x="54" y="146"/>
                      </a:cubicBezTo>
                      <a:cubicBezTo>
                        <a:pt x="54" y="146"/>
                        <a:pt x="54" y="146"/>
                        <a:pt x="54" y="146"/>
                      </a:cubicBezTo>
                      <a:cubicBezTo>
                        <a:pt x="55" y="146"/>
                        <a:pt x="55" y="146"/>
                        <a:pt x="55" y="146"/>
                      </a:cubicBezTo>
                      <a:cubicBezTo>
                        <a:pt x="56" y="146"/>
                        <a:pt x="56" y="146"/>
                        <a:pt x="56" y="146"/>
                      </a:cubicBezTo>
                      <a:cubicBezTo>
                        <a:pt x="57" y="147"/>
                        <a:pt x="57" y="147"/>
                        <a:pt x="57" y="147"/>
                      </a:cubicBezTo>
                      <a:cubicBezTo>
                        <a:pt x="57" y="146"/>
                        <a:pt x="57" y="146"/>
                        <a:pt x="57" y="146"/>
                      </a:cubicBezTo>
                      <a:cubicBezTo>
                        <a:pt x="58" y="146"/>
                        <a:pt x="58" y="146"/>
                        <a:pt x="58" y="146"/>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9" y="144"/>
                        <a:pt x="59" y="144"/>
                        <a:pt x="59" y="144"/>
                      </a:cubicBezTo>
                      <a:cubicBezTo>
                        <a:pt x="59" y="144"/>
                        <a:pt x="59" y="144"/>
                        <a:pt x="59" y="144"/>
                      </a:cubicBezTo>
                      <a:cubicBezTo>
                        <a:pt x="59" y="144"/>
                        <a:pt x="59" y="144"/>
                        <a:pt x="59" y="144"/>
                      </a:cubicBezTo>
                      <a:cubicBezTo>
                        <a:pt x="60" y="143"/>
                        <a:pt x="60" y="143"/>
                        <a:pt x="60" y="143"/>
                      </a:cubicBezTo>
                      <a:cubicBezTo>
                        <a:pt x="60" y="143"/>
                        <a:pt x="60" y="143"/>
                        <a:pt x="60" y="143"/>
                      </a:cubicBezTo>
                      <a:cubicBezTo>
                        <a:pt x="60" y="143"/>
                        <a:pt x="60" y="143"/>
                        <a:pt x="60" y="143"/>
                      </a:cubicBezTo>
                      <a:cubicBezTo>
                        <a:pt x="61" y="143"/>
                        <a:pt x="61" y="143"/>
                        <a:pt x="61" y="143"/>
                      </a:cubicBezTo>
                      <a:cubicBezTo>
                        <a:pt x="61" y="142"/>
                        <a:pt x="61" y="142"/>
                        <a:pt x="61" y="142"/>
                      </a:cubicBezTo>
                      <a:cubicBezTo>
                        <a:pt x="62" y="142"/>
                        <a:pt x="62" y="142"/>
                        <a:pt x="62" y="142"/>
                      </a:cubicBezTo>
                      <a:cubicBezTo>
                        <a:pt x="62" y="142"/>
                        <a:pt x="62" y="142"/>
                        <a:pt x="62" y="142"/>
                      </a:cubicBezTo>
                      <a:cubicBezTo>
                        <a:pt x="62" y="142"/>
                        <a:pt x="62" y="142"/>
                        <a:pt x="62" y="142"/>
                      </a:cubicBezTo>
                      <a:cubicBezTo>
                        <a:pt x="61" y="141"/>
                        <a:pt x="61" y="141"/>
                        <a:pt x="61" y="141"/>
                      </a:cubicBezTo>
                      <a:cubicBezTo>
                        <a:pt x="61" y="141"/>
                        <a:pt x="61" y="141"/>
                        <a:pt x="61" y="141"/>
                      </a:cubicBezTo>
                      <a:cubicBezTo>
                        <a:pt x="61" y="141"/>
                        <a:pt x="61" y="141"/>
                        <a:pt x="61" y="141"/>
                      </a:cubicBezTo>
                      <a:cubicBezTo>
                        <a:pt x="62" y="140"/>
                        <a:pt x="62" y="140"/>
                        <a:pt x="62" y="140"/>
                      </a:cubicBezTo>
                      <a:cubicBezTo>
                        <a:pt x="62" y="140"/>
                        <a:pt x="62" y="140"/>
                        <a:pt x="62" y="140"/>
                      </a:cubicBezTo>
                      <a:cubicBezTo>
                        <a:pt x="62" y="140"/>
                        <a:pt x="62" y="140"/>
                        <a:pt x="62" y="140"/>
                      </a:cubicBezTo>
                      <a:cubicBezTo>
                        <a:pt x="62" y="140"/>
                        <a:pt x="62" y="140"/>
                        <a:pt x="62" y="140"/>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3" y="139"/>
                        <a:pt x="63" y="139"/>
                        <a:pt x="63" y="139"/>
                      </a:cubicBezTo>
                      <a:cubicBezTo>
                        <a:pt x="63" y="138"/>
                        <a:pt x="63" y="138"/>
                        <a:pt x="63" y="138"/>
                      </a:cubicBezTo>
                      <a:cubicBezTo>
                        <a:pt x="62" y="138"/>
                        <a:pt x="62" y="138"/>
                        <a:pt x="62" y="138"/>
                      </a:cubicBezTo>
                      <a:cubicBezTo>
                        <a:pt x="62" y="138"/>
                        <a:pt x="62" y="138"/>
                        <a:pt x="62" y="138"/>
                      </a:cubicBezTo>
                      <a:cubicBezTo>
                        <a:pt x="62" y="138"/>
                        <a:pt x="62" y="138"/>
                        <a:pt x="62" y="138"/>
                      </a:cubicBezTo>
                      <a:cubicBezTo>
                        <a:pt x="63" y="137"/>
                        <a:pt x="63" y="137"/>
                        <a:pt x="63" y="137"/>
                      </a:cubicBezTo>
                      <a:cubicBezTo>
                        <a:pt x="63" y="137"/>
                        <a:pt x="63" y="137"/>
                        <a:pt x="63" y="137"/>
                      </a:cubicBezTo>
                      <a:cubicBezTo>
                        <a:pt x="63" y="136"/>
                        <a:pt x="63" y="136"/>
                        <a:pt x="63" y="136"/>
                      </a:cubicBezTo>
                      <a:cubicBezTo>
                        <a:pt x="63" y="136"/>
                        <a:pt x="63" y="136"/>
                        <a:pt x="63" y="136"/>
                      </a:cubicBezTo>
                      <a:cubicBezTo>
                        <a:pt x="64" y="136"/>
                        <a:pt x="64" y="136"/>
                        <a:pt x="64" y="136"/>
                      </a:cubicBezTo>
                      <a:cubicBezTo>
                        <a:pt x="63" y="135"/>
                        <a:pt x="63" y="135"/>
                        <a:pt x="63" y="135"/>
                      </a:cubicBezTo>
                      <a:cubicBezTo>
                        <a:pt x="64" y="135"/>
                        <a:pt x="64" y="135"/>
                        <a:pt x="64" y="135"/>
                      </a:cubicBezTo>
                      <a:cubicBezTo>
                        <a:pt x="64" y="135"/>
                        <a:pt x="64" y="135"/>
                        <a:pt x="64" y="135"/>
                      </a:cubicBezTo>
                      <a:cubicBezTo>
                        <a:pt x="64" y="135"/>
                        <a:pt x="64" y="135"/>
                        <a:pt x="64" y="135"/>
                      </a:cubicBezTo>
                      <a:cubicBezTo>
                        <a:pt x="64" y="135"/>
                        <a:pt x="64" y="135"/>
                        <a:pt x="64" y="135"/>
                      </a:cubicBezTo>
                      <a:cubicBezTo>
                        <a:pt x="64" y="135"/>
                        <a:pt x="64" y="135"/>
                        <a:pt x="64" y="135"/>
                      </a:cubicBezTo>
                      <a:cubicBezTo>
                        <a:pt x="64" y="134"/>
                        <a:pt x="64" y="134"/>
                        <a:pt x="64" y="134"/>
                      </a:cubicBezTo>
                      <a:cubicBezTo>
                        <a:pt x="64" y="134"/>
                        <a:pt x="64" y="134"/>
                        <a:pt x="64" y="134"/>
                      </a:cubicBezTo>
                      <a:cubicBezTo>
                        <a:pt x="64" y="134"/>
                        <a:pt x="64" y="134"/>
                        <a:pt x="64" y="134"/>
                      </a:cubicBezTo>
                      <a:cubicBezTo>
                        <a:pt x="64" y="134"/>
                        <a:pt x="64" y="134"/>
                        <a:pt x="64" y="134"/>
                      </a:cubicBezTo>
                      <a:cubicBezTo>
                        <a:pt x="64" y="134"/>
                        <a:pt x="64" y="134"/>
                        <a:pt x="64" y="134"/>
                      </a:cubicBezTo>
                      <a:cubicBezTo>
                        <a:pt x="65" y="133"/>
                        <a:pt x="65" y="133"/>
                        <a:pt x="65" y="133"/>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6" y="132"/>
                        <a:pt x="66" y="132"/>
                        <a:pt x="66" y="132"/>
                      </a:cubicBezTo>
                      <a:cubicBezTo>
                        <a:pt x="66" y="132"/>
                        <a:pt x="66" y="132"/>
                        <a:pt x="66" y="132"/>
                      </a:cubicBezTo>
                      <a:cubicBezTo>
                        <a:pt x="67" y="132"/>
                        <a:pt x="67" y="132"/>
                        <a:pt x="67" y="132"/>
                      </a:cubicBezTo>
                      <a:cubicBezTo>
                        <a:pt x="67" y="132"/>
                        <a:pt x="67" y="132"/>
                        <a:pt x="67" y="132"/>
                      </a:cubicBezTo>
                      <a:cubicBezTo>
                        <a:pt x="67" y="132"/>
                        <a:pt x="67" y="132"/>
                        <a:pt x="67" y="132"/>
                      </a:cubicBezTo>
                      <a:cubicBezTo>
                        <a:pt x="67" y="132"/>
                        <a:pt x="67" y="132"/>
                        <a:pt x="67" y="132"/>
                      </a:cubicBezTo>
                      <a:cubicBezTo>
                        <a:pt x="67" y="132"/>
                        <a:pt x="67" y="132"/>
                        <a:pt x="67" y="132"/>
                      </a:cubicBezTo>
                      <a:cubicBezTo>
                        <a:pt x="68" y="132"/>
                        <a:pt x="68" y="132"/>
                        <a:pt x="68" y="132"/>
                      </a:cubicBezTo>
                      <a:cubicBezTo>
                        <a:pt x="68" y="132"/>
                        <a:pt x="68" y="132"/>
                        <a:pt x="68" y="132"/>
                      </a:cubicBezTo>
                      <a:cubicBezTo>
                        <a:pt x="68" y="132"/>
                        <a:pt x="68" y="132"/>
                        <a:pt x="68" y="132"/>
                      </a:cubicBezTo>
                      <a:cubicBezTo>
                        <a:pt x="68" y="132"/>
                        <a:pt x="68" y="132"/>
                        <a:pt x="68" y="132"/>
                      </a:cubicBezTo>
                      <a:cubicBezTo>
                        <a:pt x="68" y="131"/>
                        <a:pt x="68" y="131"/>
                        <a:pt x="68" y="131"/>
                      </a:cubicBezTo>
                      <a:cubicBezTo>
                        <a:pt x="68" y="131"/>
                        <a:pt x="68" y="131"/>
                        <a:pt x="68" y="131"/>
                      </a:cubicBezTo>
                      <a:cubicBezTo>
                        <a:pt x="70" y="131"/>
                        <a:pt x="70" y="131"/>
                        <a:pt x="70" y="131"/>
                      </a:cubicBezTo>
                      <a:cubicBezTo>
                        <a:pt x="70" y="131"/>
                        <a:pt x="70" y="131"/>
                        <a:pt x="70" y="131"/>
                      </a:cubicBezTo>
                      <a:cubicBezTo>
                        <a:pt x="70" y="131"/>
                        <a:pt x="70" y="131"/>
                        <a:pt x="70" y="131"/>
                      </a:cubicBezTo>
                      <a:cubicBezTo>
                        <a:pt x="70" y="131"/>
                        <a:pt x="70" y="131"/>
                        <a:pt x="70" y="131"/>
                      </a:cubicBezTo>
                      <a:cubicBezTo>
                        <a:pt x="71" y="130"/>
                        <a:pt x="71" y="130"/>
                        <a:pt x="71" y="130"/>
                      </a:cubicBezTo>
                      <a:cubicBezTo>
                        <a:pt x="71" y="130"/>
                        <a:pt x="71" y="130"/>
                        <a:pt x="71" y="130"/>
                      </a:cubicBezTo>
                      <a:cubicBezTo>
                        <a:pt x="71" y="130"/>
                        <a:pt x="71" y="130"/>
                        <a:pt x="71" y="130"/>
                      </a:cubicBezTo>
                      <a:cubicBezTo>
                        <a:pt x="71" y="130"/>
                        <a:pt x="71" y="130"/>
                        <a:pt x="71" y="130"/>
                      </a:cubicBezTo>
                      <a:cubicBezTo>
                        <a:pt x="71" y="130"/>
                        <a:pt x="71" y="130"/>
                        <a:pt x="71" y="130"/>
                      </a:cubicBezTo>
                      <a:cubicBezTo>
                        <a:pt x="71" y="129"/>
                        <a:pt x="71" y="129"/>
                        <a:pt x="71" y="129"/>
                      </a:cubicBezTo>
                      <a:cubicBezTo>
                        <a:pt x="71" y="129"/>
                        <a:pt x="71" y="129"/>
                        <a:pt x="71" y="129"/>
                      </a:cubicBezTo>
                      <a:cubicBezTo>
                        <a:pt x="72" y="129"/>
                        <a:pt x="72" y="129"/>
                        <a:pt x="72" y="129"/>
                      </a:cubicBezTo>
                      <a:cubicBezTo>
                        <a:pt x="72" y="130"/>
                        <a:pt x="72" y="130"/>
                        <a:pt x="72" y="130"/>
                      </a:cubicBezTo>
                      <a:cubicBezTo>
                        <a:pt x="72" y="130"/>
                        <a:pt x="72" y="130"/>
                        <a:pt x="72" y="130"/>
                      </a:cubicBezTo>
                      <a:cubicBezTo>
                        <a:pt x="73" y="130"/>
                        <a:pt x="73" y="130"/>
                        <a:pt x="73" y="130"/>
                      </a:cubicBezTo>
                      <a:cubicBezTo>
                        <a:pt x="73" y="130"/>
                        <a:pt x="73" y="130"/>
                        <a:pt x="73" y="130"/>
                      </a:cubicBezTo>
                      <a:cubicBezTo>
                        <a:pt x="73" y="130"/>
                        <a:pt x="73" y="130"/>
                        <a:pt x="73" y="130"/>
                      </a:cubicBezTo>
                      <a:cubicBezTo>
                        <a:pt x="73" y="130"/>
                        <a:pt x="73" y="130"/>
                        <a:pt x="73" y="130"/>
                      </a:cubicBezTo>
                      <a:cubicBezTo>
                        <a:pt x="74" y="131"/>
                        <a:pt x="74" y="131"/>
                        <a:pt x="74" y="131"/>
                      </a:cubicBezTo>
                      <a:cubicBezTo>
                        <a:pt x="74" y="131"/>
                        <a:pt x="74" y="131"/>
                        <a:pt x="74" y="131"/>
                      </a:cubicBezTo>
                      <a:cubicBezTo>
                        <a:pt x="75" y="131"/>
                        <a:pt x="75" y="131"/>
                        <a:pt x="75" y="131"/>
                      </a:cubicBezTo>
                      <a:cubicBezTo>
                        <a:pt x="77" y="131"/>
                        <a:pt x="77" y="131"/>
                        <a:pt x="77" y="131"/>
                      </a:cubicBezTo>
                      <a:cubicBezTo>
                        <a:pt x="77" y="131"/>
                        <a:pt x="77" y="131"/>
                        <a:pt x="77" y="131"/>
                      </a:cubicBezTo>
                      <a:cubicBezTo>
                        <a:pt x="77" y="131"/>
                        <a:pt x="77" y="131"/>
                        <a:pt x="77" y="131"/>
                      </a:cubicBezTo>
                      <a:cubicBezTo>
                        <a:pt x="78" y="131"/>
                        <a:pt x="78" y="131"/>
                        <a:pt x="78" y="131"/>
                      </a:cubicBezTo>
                      <a:cubicBezTo>
                        <a:pt x="78" y="131"/>
                        <a:pt x="78" y="131"/>
                        <a:pt x="78" y="131"/>
                      </a:cubicBezTo>
                      <a:cubicBezTo>
                        <a:pt x="78" y="131"/>
                        <a:pt x="78" y="131"/>
                        <a:pt x="78" y="131"/>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79" y="131"/>
                        <a:pt x="79" y="131"/>
                        <a:pt x="79" y="131"/>
                      </a:cubicBezTo>
                      <a:cubicBezTo>
                        <a:pt x="79" y="131"/>
                        <a:pt x="79" y="131"/>
                        <a:pt x="79" y="131"/>
                      </a:cubicBezTo>
                      <a:cubicBezTo>
                        <a:pt x="79" y="131"/>
                        <a:pt x="79" y="131"/>
                        <a:pt x="79" y="131"/>
                      </a:cubicBezTo>
                      <a:cubicBezTo>
                        <a:pt x="80" y="131"/>
                        <a:pt x="80" y="131"/>
                        <a:pt x="80" y="131"/>
                      </a:cubicBezTo>
                      <a:cubicBezTo>
                        <a:pt x="80" y="131"/>
                        <a:pt x="80" y="131"/>
                        <a:pt x="80" y="131"/>
                      </a:cubicBezTo>
                      <a:cubicBezTo>
                        <a:pt x="80" y="131"/>
                        <a:pt x="80" y="131"/>
                        <a:pt x="80" y="131"/>
                      </a:cubicBezTo>
                      <a:cubicBezTo>
                        <a:pt x="80" y="131"/>
                        <a:pt x="80" y="131"/>
                        <a:pt x="80" y="131"/>
                      </a:cubicBezTo>
                      <a:cubicBezTo>
                        <a:pt x="80" y="131"/>
                        <a:pt x="80" y="131"/>
                        <a:pt x="80" y="131"/>
                      </a:cubicBezTo>
                      <a:cubicBezTo>
                        <a:pt x="83" y="132"/>
                        <a:pt x="83" y="132"/>
                        <a:pt x="83" y="132"/>
                      </a:cubicBezTo>
                      <a:cubicBezTo>
                        <a:pt x="84" y="132"/>
                        <a:pt x="84" y="132"/>
                        <a:pt x="84" y="132"/>
                      </a:cubicBezTo>
                      <a:cubicBezTo>
                        <a:pt x="84" y="132"/>
                        <a:pt x="84" y="132"/>
                        <a:pt x="84" y="132"/>
                      </a:cubicBezTo>
                      <a:cubicBezTo>
                        <a:pt x="84" y="131"/>
                        <a:pt x="84" y="131"/>
                        <a:pt x="84" y="131"/>
                      </a:cubicBezTo>
                      <a:cubicBezTo>
                        <a:pt x="84" y="131"/>
                        <a:pt x="84" y="131"/>
                        <a:pt x="84" y="131"/>
                      </a:cubicBezTo>
                      <a:cubicBezTo>
                        <a:pt x="85" y="131"/>
                        <a:pt x="85" y="131"/>
                        <a:pt x="85" y="131"/>
                      </a:cubicBezTo>
                      <a:cubicBezTo>
                        <a:pt x="85" y="131"/>
                        <a:pt x="85" y="131"/>
                        <a:pt x="85" y="131"/>
                      </a:cubicBezTo>
                      <a:cubicBezTo>
                        <a:pt x="85" y="131"/>
                        <a:pt x="85" y="131"/>
                        <a:pt x="85" y="131"/>
                      </a:cubicBezTo>
                      <a:cubicBezTo>
                        <a:pt x="85" y="131"/>
                        <a:pt x="85" y="131"/>
                        <a:pt x="85" y="131"/>
                      </a:cubicBezTo>
                      <a:cubicBezTo>
                        <a:pt x="85" y="131"/>
                        <a:pt x="85" y="131"/>
                        <a:pt x="85" y="131"/>
                      </a:cubicBezTo>
                      <a:cubicBezTo>
                        <a:pt x="85" y="132"/>
                        <a:pt x="85" y="132"/>
                        <a:pt x="85" y="132"/>
                      </a:cubicBezTo>
                      <a:cubicBezTo>
                        <a:pt x="85" y="132"/>
                        <a:pt x="85" y="132"/>
                        <a:pt x="85" y="132"/>
                      </a:cubicBezTo>
                      <a:cubicBezTo>
                        <a:pt x="85" y="132"/>
                        <a:pt x="85" y="132"/>
                        <a:pt x="85" y="132"/>
                      </a:cubicBezTo>
                      <a:cubicBezTo>
                        <a:pt x="85" y="132"/>
                        <a:pt x="85" y="132"/>
                        <a:pt x="85" y="132"/>
                      </a:cubicBezTo>
                      <a:cubicBezTo>
                        <a:pt x="85" y="132"/>
                        <a:pt x="85" y="132"/>
                        <a:pt x="85" y="132"/>
                      </a:cubicBezTo>
                      <a:cubicBezTo>
                        <a:pt x="86" y="131"/>
                        <a:pt x="86" y="131"/>
                        <a:pt x="86" y="131"/>
                      </a:cubicBezTo>
                      <a:cubicBezTo>
                        <a:pt x="86" y="132"/>
                        <a:pt x="86" y="132"/>
                        <a:pt x="86" y="132"/>
                      </a:cubicBezTo>
                      <a:cubicBezTo>
                        <a:pt x="86" y="132"/>
                        <a:pt x="86" y="132"/>
                        <a:pt x="86" y="132"/>
                      </a:cubicBezTo>
                      <a:cubicBezTo>
                        <a:pt x="86" y="132"/>
                        <a:pt x="86" y="132"/>
                        <a:pt x="86" y="132"/>
                      </a:cubicBezTo>
                      <a:cubicBezTo>
                        <a:pt x="86" y="132"/>
                        <a:pt x="86" y="132"/>
                        <a:pt x="86"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3"/>
                        <a:pt x="87" y="133"/>
                        <a:pt x="87" y="133"/>
                      </a:cubicBezTo>
                      <a:cubicBezTo>
                        <a:pt x="87" y="133"/>
                        <a:pt x="87" y="133"/>
                        <a:pt x="87" y="133"/>
                      </a:cubicBezTo>
                      <a:cubicBezTo>
                        <a:pt x="88" y="134"/>
                        <a:pt x="88" y="134"/>
                        <a:pt x="88" y="134"/>
                      </a:cubicBezTo>
                      <a:cubicBezTo>
                        <a:pt x="88" y="134"/>
                        <a:pt x="88" y="134"/>
                        <a:pt x="88" y="134"/>
                      </a:cubicBezTo>
                      <a:cubicBezTo>
                        <a:pt x="88" y="134"/>
                        <a:pt x="88" y="134"/>
                        <a:pt x="88" y="134"/>
                      </a:cubicBezTo>
                      <a:cubicBezTo>
                        <a:pt x="88" y="134"/>
                        <a:pt x="88" y="134"/>
                        <a:pt x="88" y="134"/>
                      </a:cubicBezTo>
                      <a:cubicBezTo>
                        <a:pt x="89" y="134"/>
                        <a:pt x="89" y="134"/>
                        <a:pt x="89" y="134"/>
                      </a:cubicBezTo>
                      <a:cubicBezTo>
                        <a:pt x="89" y="134"/>
                        <a:pt x="89" y="134"/>
                        <a:pt x="89" y="134"/>
                      </a:cubicBezTo>
                      <a:cubicBezTo>
                        <a:pt x="89" y="135"/>
                        <a:pt x="89" y="135"/>
                        <a:pt x="89" y="135"/>
                      </a:cubicBezTo>
                      <a:cubicBezTo>
                        <a:pt x="88" y="135"/>
                        <a:pt x="88" y="135"/>
                        <a:pt x="88" y="135"/>
                      </a:cubicBezTo>
                      <a:cubicBezTo>
                        <a:pt x="88" y="135"/>
                        <a:pt x="88" y="135"/>
                        <a:pt x="88" y="135"/>
                      </a:cubicBezTo>
                      <a:cubicBezTo>
                        <a:pt x="89" y="135"/>
                        <a:pt x="89" y="135"/>
                        <a:pt x="89" y="135"/>
                      </a:cubicBezTo>
                      <a:cubicBezTo>
                        <a:pt x="89" y="135"/>
                        <a:pt x="89" y="135"/>
                        <a:pt x="89" y="135"/>
                      </a:cubicBezTo>
                      <a:cubicBezTo>
                        <a:pt x="89" y="135"/>
                        <a:pt x="89" y="135"/>
                        <a:pt x="89" y="135"/>
                      </a:cubicBezTo>
                      <a:cubicBezTo>
                        <a:pt x="90" y="135"/>
                        <a:pt x="90" y="135"/>
                        <a:pt x="90" y="135"/>
                      </a:cubicBezTo>
                      <a:cubicBezTo>
                        <a:pt x="90" y="135"/>
                        <a:pt x="90" y="135"/>
                        <a:pt x="90" y="135"/>
                      </a:cubicBezTo>
                      <a:cubicBezTo>
                        <a:pt x="90" y="136"/>
                        <a:pt x="90" y="136"/>
                        <a:pt x="90" y="136"/>
                      </a:cubicBezTo>
                      <a:cubicBezTo>
                        <a:pt x="90" y="136"/>
                        <a:pt x="90" y="136"/>
                        <a:pt x="90" y="136"/>
                      </a:cubicBezTo>
                      <a:cubicBezTo>
                        <a:pt x="90" y="136"/>
                        <a:pt x="90" y="136"/>
                        <a:pt x="90" y="136"/>
                      </a:cubicBezTo>
                      <a:cubicBezTo>
                        <a:pt x="90" y="137"/>
                        <a:pt x="90" y="137"/>
                        <a:pt x="90" y="137"/>
                      </a:cubicBezTo>
                      <a:cubicBezTo>
                        <a:pt x="90" y="137"/>
                        <a:pt x="90" y="137"/>
                        <a:pt x="90" y="137"/>
                      </a:cubicBezTo>
                      <a:cubicBezTo>
                        <a:pt x="91" y="137"/>
                        <a:pt x="91" y="137"/>
                        <a:pt x="91" y="137"/>
                      </a:cubicBezTo>
                      <a:cubicBezTo>
                        <a:pt x="91" y="137"/>
                        <a:pt x="91" y="137"/>
                        <a:pt x="91" y="137"/>
                      </a:cubicBezTo>
                      <a:cubicBezTo>
                        <a:pt x="91" y="137"/>
                        <a:pt x="91" y="137"/>
                        <a:pt x="91" y="137"/>
                      </a:cubicBezTo>
                      <a:cubicBezTo>
                        <a:pt x="91" y="137"/>
                        <a:pt x="91" y="137"/>
                        <a:pt x="91" y="137"/>
                      </a:cubicBezTo>
                      <a:cubicBezTo>
                        <a:pt x="93" y="138"/>
                        <a:pt x="93" y="138"/>
                        <a:pt x="93" y="138"/>
                      </a:cubicBezTo>
                      <a:cubicBezTo>
                        <a:pt x="93" y="138"/>
                        <a:pt x="93" y="138"/>
                        <a:pt x="93" y="138"/>
                      </a:cubicBezTo>
                      <a:cubicBezTo>
                        <a:pt x="93" y="138"/>
                        <a:pt x="93" y="138"/>
                        <a:pt x="93" y="138"/>
                      </a:cubicBezTo>
                      <a:cubicBezTo>
                        <a:pt x="93" y="139"/>
                        <a:pt x="93" y="139"/>
                        <a:pt x="93" y="139"/>
                      </a:cubicBezTo>
                      <a:cubicBezTo>
                        <a:pt x="93" y="139"/>
                        <a:pt x="93" y="139"/>
                        <a:pt x="93" y="139"/>
                      </a:cubicBezTo>
                      <a:cubicBezTo>
                        <a:pt x="93" y="139"/>
                        <a:pt x="93" y="139"/>
                        <a:pt x="93" y="139"/>
                      </a:cubicBezTo>
                      <a:cubicBezTo>
                        <a:pt x="94" y="140"/>
                        <a:pt x="94" y="140"/>
                        <a:pt x="94" y="140"/>
                      </a:cubicBezTo>
                      <a:cubicBezTo>
                        <a:pt x="94" y="140"/>
                        <a:pt x="94" y="140"/>
                        <a:pt x="94" y="140"/>
                      </a:cubicBezTo>
                      <a:cubicBezTo>
                        <a:pt x="94" y="140"/>
                        <a:pt x="94" y="140"/>
                        <a:pt x="94" y="140"/>
                      </a:cubicBezTo>
                      <a:cubicBezTo>
                        <a:pt x="95" y="140"/>
                        <a:pt x="95" y="140"/>
                        <a:pt x="95" y="140"/>
                      </a:cubicBezTo>
                      <a:cubicBezTo>
                        <a:pt x="96" y="141"/>
                        <a:pt x="96" y="141"/>
                        <a:pt x="96" y="141"/>
                      </a:cubicBezTo>
                      <a:cubicBezTo>
                        <a:pt x="96" y="141"/>
                        <a:pt x="96" y="141"/>
                        <a:pt x="96" y="141"/>
                      </a:cubicBezTo>
                      <a:cubicBezTo>
                        <a:pt x="96" y="141"/>
                        <a:pt x="96" y="141"/>
                        <a:pt x="96" y="141"/>
                      </a:cubicBezTo>
                      <a:cubicBezTo>
                        <a:pt x="97" y="142"/>
                        <a:pt x="97" y="142"/>
                        <a:pt x="97" y="142"/>
                      </a:cubicBezTo>
                      <a:cubicBezTo>
                        <a:pt x="97" y="142"/>
                        <a:pt x="97" y="142"/>
                        <a:pt x="97" y="142"/>
                      </a:cubicBezTo>
                      <a:cubicBezTo>
                        <a:pt x="97" y="142"/>
                        <a:pt x="97" y="142"/>
                        <a:pt x="97" y="142"/>
                      </a:cubicBezTo>
                      <a:cubicBezTo>
                        <a:pt x="98" y="143"/>
                        <a:pt x="98" y="143"/>
                        <a:pt x="98" y="143"/>
                      </a:cubicBezTo>
                      <a:cubicBezTo>
                        <a:pt x="98" y="143"/>
                        <a:pt x="98" y="143"/>
                        <a:pt x="98" y="143"/>
                      </a:cubicBezTo>
                      <a:cubicBezTo>
                        <a:pt x="98" y="144"/>
                        <a:pt x="98" y="144"/>
                        <a:pt x="98" y="144"/>
                      </a:cubicBezTo>
                      <a:cubicBezTo>
                        <a:pt x="99" y="144"/>
                        <a:pt x="99" y="144"/>
                        <a:pt x="99" y="144"/>
                      </a:cubicBezTo>
                      <a:cubicBezTo>
                        <a:pt x="99" y="144"/>
                        <a:pt x="99" y="144"/>
                        <a:pt x="99" y="144"/>
                      </a:cubicBezTo>
                      <a:cubicBezTo>
                        <a:pt x="99" y="145"/>
                        <a:pt x="99" y="145"/>
                        <a:pt x="99" y="145"/>
                      </a:cubicBezTo>
                      <a:cubicBezTo>
                        <a:pt x="99" y="145"/>
                        <a:pt x="99" y="145"/>
                        <a:pt x="99" y="145"/>
                      </a:cubicBezTo>
                      <a:cubicBezTo>
                        <a:pt x="99" y="145"/>
                        <a:pt x="99" y="145"/>
                        <a:pt x="99" y="145"/>
                      </a:cubicBezTo>
                      <a:cubicBezTo>
                        <a:pt x="99" y="145"/>
                        <a:pt x="99" y="145"/>
                        <a:pt x="99" y="145"/>
                      </a:cubicBezTo>
                      <a:cubicBezTo>
                        <a:pt x="99" y="145"/>
                        <a:pt x="99" y="145"/>
                        <a:pt x="99" y="145"/>
                      </a:cubicBezTo>
                      <a:cubicBezTo>
                        <a:pt x="100" y="146"/>
                        <a:pt x="100" y="146"/>
                        <a:pt x="100" y="146"/>
                      </a:cubicBezTo>
                      <a:cubicBezTo>
                        <a:pt x="100" y="147"/>
                        <a:pt x="100" y="147"/>
                        <a:pt x="100" y="147"/>
                      </a:cubicBezTo>
                      <a:cubicBezTo>
                        <a:pt x="100" y="147"/>
                        <a:pt x="100" y="147"/>
                        <a:pt x="100" y="147"/>
                      </a:cubicBezTo>
                      <a:cubicBezTo>
                        <a:pt x="100" y="148"/>
                        <a:pt x="100" y="148"/>
                        <a:pt x="100" y="148"/>
                      </a:cubicBezTo>
                      <a:cubicBezTo>
                        <a:pt x="100" y="148"/>
                        <a:pt x="100" y="148"/>
                        <a:pt x="100" y="148"/>
                      </a:cubicBezTo>
                      <a:cubicBezTo>
                        <a:pt x="100" y="148"/>
                        <a:pt x="100" y="148"/>
                        <a:pt x="100" y="148"/>
                      </a:cubicBezTo>
                      <a:cubicBezTo>
                        <a:pt x="100" y="148"/>
                        <a:pt x="100" y="148"/>
                        <a:pt x="100" y="148"/>
                      </a:cubicBezTo>
                      <a:cubicBezTo>
                        <a:pt x="100" y="148"/>
                        <a:pt x="100" y="148"/>
                        <a:pt x="100" y="148"/>
                      </a:cubicBezTo>
                      <a:cubicBezTo>
                        <a:pt x="100" y="149"/>
                        <a:pt x="100" y="149"/>
                        <a:pt x="100" y="149"/>
                      </a:cubicBezTo>
                      <a:cubicBezTo>
                        <a:pt x="100" y="149"/>
                        <a:pt x="100" y="149"/>
                        <a:pt x="100" y="149"/>
                      </a:cubicBezTo>
                      <a:cubicBezTo>
                        <a:pt x="101" y="149"/>
                        <a:pt x="101" y="149"/>
                        <a:pt x="101" y="149"/>
                      </a:cubicBezTo>
                      <a:cubicBezTo>
                        <a:pt x="101" y="149"/>
                        <a:pt x="101" y="149"/>
                        <a:pt x="101" y="149"/>
                      </a:cubicBezTo>
                      <a:cubicBezTo>
                        <a:pt x="101" y="149"/>
                        <a:pt x="101" y="149"/>
                        <a:pt x="101" y="149"/>
                      </a:cubicBezTo>
                      <a:cubicBezTo>
                        <a:pt x="101" y="149"/>
                        <a:pt x="101" y="149"/>
                        <a:pt x="101" y="149"/>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2" y="150"/>
                        <a:pt x="102" y="150"/>
                        <a:pt x="102" y="150"/>
                      </a:cubicBezTo>
                      <a:cubicBezTo>
                        <a:pt x="102" y="150"/>
                        <a:pt x="102" y="150"/>
                        <a:pt x="102" y="150"/>
                      </a:cubicBezTo>
                      <a:cubicBezTo>
                        <a:pt x="102" y="151"/>
                        <a:pt x="102" y="151"/>
                        <a:pt x="102" y="151"/>
                      </a:cubicBezTo>
                      <a:cubicBezTo>
                        <a:pt x="102" y="151"/>
                        <a:pt x="102" y="151"/>
                        <a:pt x="102" y="151"/>
                      </a:cubicBezTo>
                      <a:cubicBezTo>
                        <a:pt x="102" y="151"/>
                        <a:pt x="102" y="151"/>
                        <a:pt x="102" y="151"/>
                      </a:cubicBezTo>
                      <a:cubicBezTo>
                        <a:pt x="102" y="153"/>
                        <a:pt x="102" y="153"/>
                        <a:pt x="102" y="153"/>
                      </a:cubicBezTo>
                      <a:cubicBezTo>
                        <a:pt x="103" y="153"/>
                        <a:pt x="103" y="153"/>
                        <a:pt x="103" y="153"/>
                      </a:cubicBezTo>
                      <a:cubicBezTo>
                        <a:pt x="103" y="154"/>
                        <a:pt x="103" y="154"/>
                        <a:pt x="103" y="154"/>
                      </a:cubicBezTo>
                      <a:cubicBezTo>
                        <a:pt x="103" y="154"/>
                        <a:pt x="103" y="154"/>
                        <a:pt x="103" y="154"/>
                      </a:cubicBezTo>
                      <a:cubicBezTo>
                        <a:pt x="103" y="154"/>
                        <a:pt x="103" y="154"/>
                        <a:pt x="103" y="154"/>
                      </a:cubicBezTo>
                      <a:cubicBezTo>
                        <a:pt x="104" y="155"/>
                        <a:pt x="104" y="155"/>
                        <a:pt x="104" y="155"/>
                      </a:cubicBezTo>
                      <a:cubicBezTo>
                        <a:pt x="104" y="155"/>
                        <a:pt x="104" y="155"/>
                        <a:pt x="104" y="155"/>
                      </a:cubicBezTo>
                      <a:cubicBezTo>
                        <a:pt x="104" y="155"/>
                        <a:pt x="104" y="155"/>
                        <a:pt x="104" y="155"/>
                      </a:cubicBezTo>
                      <a:cubicBezTo>
                        <a:pt x="104" y="155"/>
                        <a:pt x="104" y="155"/>
                        <a:pt x="104" y="155"/>
                      </a:cubicBezTo>
                      <a:cubicBezTo>
                        <a:pt x="104" y="156"/>
                        <a:pt x="104" y="156"/>
                        <a:pt x="104" y="156"/>
                      </a:cubicBezTo>
                      <a:cubicBezTo>
                        <a:pt x="104" y="156"/>
                        <a:pt x="104" y="156"/>
                        <a:pt x="104" y="156"/>
                      </a:cubicBezTo>
                      <a:cubicBezTo>
                        <a:pt x="105" y="156"/>
                        <a:pt x="105" y="156"/>
                        <a:pt x="105" y="156"/>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8"/>
                        <a:pt x="105" y="158"/>
                        <a:pt x="105" y="158"/>
                      </a:cubicBezTo>
                      <a:cubicBezTo>
                        <a:pt x="105" y="158"/>
                        <a:pt x="105" y="158"/>
                        <a:pt x="105" y="158"/>
                      </a:cubicBezTo>
                      <a:cubicBezTo>
                        <a:pt x="105" y="159"/>
                        <a:pt x="105" y="159"/>
                        <a:pt x="105" y="159"/>
                      </a:cubicBezTo>
                      <a:cubicBezTo>
                        <a:pt x="106" y="160"/>
                        <a:pt x="106" y="160"/>
                        <a:pt x="106" y="160"/>
                      </a:cubicBezTo>
                      <a:cubicBezTo>
                        <a:pt x="106" y="160"/>
                        <a:pt x="106" y="160"/>
                        <a:pt x="106" y="160"/>
                      </a:cubicBezTo>
                      <a:cubicBezTo>
                        <a:pt x="106" y="160"/>
                        <a:pt x="106" y="160"/>
                        <a:pt x="106" y="160"/>
                      </a:cubicBezTo>
                      <a:cubicBezTo>
                        <a:pt x="106" y="161"/>
                        <a:pt x="106" y="161"/>
                        <a:pt x="106" y="161"/>
                      </a:cubicBezTo>
                      <a:cubicBezTo>
                        <a:pt x="106" y="161"/>
                        <a:pt x="106" y="161"/>
                        <a:pt x="106" y="161"/>
                      </a:cubicBezTo>
                      <a:cubicBezTo>
                        <a:pt x="106" y="161"/>
                        <a:pt x="106" y="161"/>
                        <a:pt x="106" y="161"/>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8" y="163"/>
                        <a:pt x="108" y="163"/>
                        <a:pt x="108" y="163"/>
                      </a:cubicBezTo>
                      <a:cubicBezTo>
                        <a:pt x="108" y="163"/>
                        <a:pt x="108" y="163"/>
                        <a:pt x="108" y="163"/>
                      </a:cubicBezTo>
                      <a:cubicBezTo>
                        <a:pt x="109" y="163"/>
                        <a:pt x="109" y="163"/>
                        <a:pt x="109" y="163"/>
                      </a:cubicBezTo>
                      <a:cubicBezTo>
                        <a:pt x="110" y="164"/>
                        <a:pt x="110" y="164"/>
                        <a:pt x="110" y="164"/>
                      </a:cubicBezTo>
                      <a:cubicBezTo>
                        <a:pt x="110" y="164"/>
                        <a:pt x="110" y="164"/>
                        <a:pt x="110" y="164"/>
                      </a:cubicBezTo>
                      <a:cubicBezTo>
                        <a:pt x="110" y="164"/>
                        <a:pt x="110" y="164"/>
                        <a:pt x="110" y="164"/>
                      </a:cubicBezTo>
                      <a:cubicBezTo>
                        <a:pt x="110" y="165"/>
                        <a:pt x="110" y="165"/>
                        <a:pt x="110" y="165"/>
                      </a:cubicBezTo>
                      <a:cubicBezTo>
                        <a:pt x="110" y="165"/>
                        <a:pt x="110" y="165"/>
                        <a:pt x="110" y="165"/>
                      </a:cubicBezTo>
                      <a:cubicBezTo>
                        <a:pt x="110" y="165"/>
                        <a:pt x="110" y="165"/>
                        <a:pt x="110" y="165"/>
                      </a:cubicBezTo>
                      <a:cubicBezTo>
                        <a:pt x="111" y="165"/>
                        <a:pt x="111" y="165"/>
                        <a:pt x="111" y="165"/>
                      </a:cubicBezTo>
                      <a:cubicBezTo>
                        <a:pt x="111" y="165"/>
                        <a:pt x="111" y="165"/>
                        <a:pt x="111" y="165"/>
                      </a:cubicBezTo>
                      <a:cubicBezTo>
                        <a:pt x="111" y="165"/>
                        <a:pt x="111" y="165"/>
                        <a:pt x="111" y="165"/>
                      </a:cubicBezTo>
                      <a:cubicBezTo>
                        <a:pt x="111" y="165"/>
                        <a:pt x="111" y="165"/>
                        <a:pt x="111" y="165"/>
                      </a:cubicBezTo>
                      <a:cubicBezTo>
                        <a:pt x="111" y="166"/>
                        <a:pt x="111" y="166"/>
                        <a:pt x="111" y="166"/>
                      </a:cubicBezTo>
                      <a:cubicBezTo>
                        <a:pt x="111" y="166"/>
                        <a:pt x="111" y="166"/>
                        <a:pt x="111" y="166"/>
                      </a:cubicBezTo>
                      <a:cubicBezTo>
                        <a:pt x="111" y="166"/>
                        <a:pt x="111" y="166"/>
                        <a:pt x="111" y="166"/>
                      </a:cubicBezTo>
                      <a:cubicBezTo>
                        <a:pt x="111" y="167"/>
                        <a:pt x="111" y="167"/>
                        <a:pt x="111" y="167"/>
                      </a:cubicBezTo>
                      <a:cubicBezTo>
                        <a:pt x="111" y="167"/>
                        <a:pt x="111" y="167"/>
                        <a:pt x="111" y="167"/>
                      </a:cubicBezTo>
                      <a:cubicBezTo>
                        <a:pt x="112" y="167"/>
                        <a:pt x="112" y="167"/>
                        <a:pt x="112" y="167"/>
                      </a:cubicBezTo>
                      <a:cubicBezTo>
                        <a:pt x="112" y="167"/>
                        <a:pt x="112" y="167"/>
                        <a:pt x="112" y="167"/>
                      </a:cubicBezTo>
                      <a:cubicBezTo>
                        <a:pt x="112" y="167"/>
                        <a:pt x="112" y="167"/>
                        <a:pt x="112" y="167"/>
                      </a:cubicBezTo>
                      <a:cubicBezTo>
                        <a:pt x="112" y="168"/>
                        <a:pt x="112" y="168"/>
                        <a:pt x="112" y="168"/>
                      </a:cubicBezTo>
                      <a:cubicBezTo>
                        <a:pt x="112" y="168"/>
                        <a:pt x="112" y="168"/>
                        <a:pt x="112" y="168"/>
                      </a:cubicBezTo>
                      <a:cubicBezTo>
                        <a:pt x="113" y="168"/>
                        <a:pt x="113" y="168"/>
                        <a:pt x="113" y="168"/>
                      </a:cubicBezTo>
                      <a:cubicBezTo>
                        <a:pt x="113" y="168"/>
                        <a:pt x="113" y="168"/>
                        <a:pt x="113" y="168"/>
                      </a:cubicBezTo>
                      <a:cubicBezTo>
                        <a:pt x="113" y="168"/>
                        <a:pt x="113" y="168"/>
                        <a:pt x="113" y="168"/>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70"/>
                        <a:pt x="113" y="170"/>
                        <a:pt x="113" y="170"/>
                      </a:cubicBezTo>
                      <a:cubicBezTo>
                        <a:pt x="113" y="170"/>
                        <a:pt x="113" y="170"/>
                        <a:pt x="113" y="170"/>
                      </a:cubicBezTo>
                      <a:cubicBezTo>
                        <a:pt x="113" y="170"/>
                        <a:pt x="113" y="170"/>
                        <a:pt x="113" y="170"/>
                      </a:cubicBezTo>
                      <a:cubicBezTo>
                        <a:pt x="113" y="170"/>
                        <a:pt x="113" y="170"/>
                        <a:pt x="113" y="170"/>
                      </a:cubicBezTo>
                      <a:cubicBezTo>
                        <a:pt x="113" y="170"/>
                        <a:pt x="113" y="170"/>
                        <a:pt x="113" y="170"/>
                      </a:cubicBezTo>
                      <a:cubicBezTo>
                        <a:pt x="114" y="171"/>
                        <a:pt x="114" y="171"/>
                        <a:pt x="114" y="171"/>
                      </a:cubicBezTo>
                      <a:cubicBezTo>
                        <a:pt x="114" y="171"/>
                        <a:pt x="114" y="171"/>
                        <a:pt x="114" y="171"/>
                      </a:cubicBezTo>
                      <a:cubicBezTo>
                        <a:pt x="114" y="171"/>
                        <a:pt x="114" y="171"/>
                        <a:pt x="114" y="171"/>
                      </a:cubicBezTo>
                      <a:cubicBezTo>
                        <a:pt x="114" y="171"/>
                        <a:pt x="114" y="171"/>
                        <a:pt x="114" y="171"/>
                      </a:cubicBezTo>
                      <a:cubicBezTo>
                        <a:pt x="114" y="171"/>
                        <a:pt x="114" y="171"/>
                        <a:pt x="114" y="171"/>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6" y="173"/>
                        <a:pt x="116" y="173"/>
                        <a:pt x="116" y="173"/>
                      </a:cubicBezTo>
                      <a:cubicBezTo>
                        <a:pt x="116" y="173"/>
                        <a:pt x="116" y="173"/>
                        <a:pt x="116" y="173"/>
                      </a:cubicBezTo>
                      <a:cubicBezTo>
                        <a:pt x="116" y="173"/>
                        <a:pt x="116" y="173"/>
                        <a:pt x="116" y="173"/>
                      </a:cubicBezTo>
                      <a:cubicBezTo>
                        <a:pt x="117" y="173"/>
                        <a:pt x="117" y="173"/>
                        <a:pt x="117" y="173"/>
                      </a:cubicBezTo>
                      <a:cubicBezTo>
                        <a:pt x="117" y="173"/>
                        <a:pt x="117" y="173"/>
                        <a:pt x="117" y="173"/>
                      </a:cubicBezTo>
                      <a:cubicBezTo>
                        <a:pt x="117" y="174"/>
                        <a:pt x="117" y="174"/>
                        <a:pt x="117" y="174"/>
                      </a:cubicBezTo>
                      <a:cubicBezTo>
                        <a:pt x="117" y="174"/>
                        <a:pt x="117" y="174"/>
                        <a:pt x="117" y="174"/>
                      </a:cubicBezTo>
                      <a:cubicBezTo>
                        <a:pt x="117" y="174"/>
                        <a:pt x="117" y="174"/>
                        <a:pt x="117" y="174"/>
                      </a:cubicBezTo>
                      <a:cubicBezTo>
                        <a:pt x="117" y="173"/>
                        <a:pt x="117" y="173"/>
                        <a:pt x="117" y="173"/>
                      </a:cubicBezTo>
                      <a:cubicBezTo>
                        <a:pt x="118" y="173"/>
                        <a:pt x="118" y="173"/>
                        <a:pt x="118" y="173"/>
                      </a:cubicBezTo>
                      <a:cubicBezTo>
                        <a:pt x="118" y="173"/>
                        <a:pt x="118" y="173"/>
                        <a:pt x="118" y="173"/>
                      </a:cubicBezTo>
                      <a:cubicBezTo>
                        <a:pt x="118" y="174"/>
                        <a:pt x="118" y="174"/>
                        <a:pt x="118" y="174"/>
                      </a:cubicBezTo>
                      <a:cubicBezTo>
                        <a:pt x="118" y="174"/>
                        <a:pt x="118" y="174"/>
                        <a:pt x="118" y="174"/>
                      </a:cubicBezTo>
                      <a:cubicBezTo>
                        <a:pt x="118" y="174"/>
                        <a:pt x="118" y="174"/>
                        <a:pt x="118" y="174"/>
                      </a:cubicBezTo>
                      <a:cubicBezTo>
                        <a:pt x="119" y="174"/>
                        <a:pt x="119" y="174"/>
                        <a:pt x="119" y="174"/>
                      </a:cubicBezTo>
                      <a:cubicBezTo>
                        <a:pt x="119" y="174"/>
                        <a:pt x="119" y="174"/>
                        <a:pt x="119" y="174"/>
                      </a:cubicBezTo>
                      <a:cubicBezTo>
                        <a:pt x="119" y="175"/>
                        <a:pt x="119" y="175"/>
                        <a:pt x="119" y="175"/>
                      </a:cubicBezTo>
                      <a:cubicBezTo>
                        <a:pt x="119" y="176"/>
                        <a:pt x="119" y="176"/>
                        <a:pt x="119" y="176"/>
                      </a:cubicBezTo>
                      <a:cubicBezTo>
                        <a:pt x="119" y="176"/>
                        <a:pt x="119" y="176"/>
                        <a:pt x="119" y="176"/>
                      </a:cubicBezTo>
                      <a:cubicBezTo>
                        <a:pt x="119" y="176"/>
                        <a:pt x="119" y="176"/>
                        <a:pt x="119" y="176"/>
                      </a:cubicBezTo>
                      <a:cubicBezTo>
                        <a:pt x="119" y="176"/>
                        <a:pt x="119" y="176"/>
                        <a:pt x="119" y="176"/>
                      </a:cubicBezTo>
                      <a:cubicBezTo>
                        <a:pt x="120" y="176"/>
                        <a:pt x="120" y="176"/>
                        <a:pt x="120" y="176"/>
                      </a:cubicBezTo>
                      <a:cubicBezTo>
                        <a:pt x="120" y="176"/>
                        <a:pt x="120" y="176"/>
                        <a:pt x="120" y="176"/>
                      </a:cubicBezTo>
                      <a:cubicBezTo>
                        <a:pt x="120" y="177"/>
                        <a:pt x="120" y="177"/>
                        <a:pt x="120" y="177"/>
                      </a:cubicBezTo>
                      <a:cubicBezTo>
                        <a:pt x="120" y="177"/>
                        <a:pt x="120" y="177"/>
                        <a:pt x="120" y="177"/>
                      </a:cubicBezTo>
                      <a:cubicBezTo>
                        <a:pt x="120" y="177"/>
                        <a:pt x="120" y="177"/>
                        <a:pt x="120" y="177"/>
                      </a:cubicBezTo>
                      <a:cubicBezTo>
                        <a:pt x="120" y="178"/>
                        <a:pt x="120" y="178"/>
                        <a:pt x="120" y="178"/>
                      </a:cubicBezTo>
                      <a:cubicBezTo>
                        <a:pt x="120" y="178"/>
                        <a:pt x="120" y="178"/>
                        <a:pt x="120" y="178"/>
                      </a:cubicBezTo>
                      <a:cubicBezTo>
                        <a:pt x="120" y="178"/>
                        <a:pt x="120" y="178"/>
                        <a:pt x="120" y="178"/>
                      </a:cubicBezTo>
                      <a:cubicBezTo>
                        <a:pt x="120" y="179"/>
                        <a:pt x="120" y="179"/>
                        <a:pt x="120" y="179"/>
                      </a:cubicBezTo>
                      <a:cubicBezTo>
                        <a:pt x="120" y="179"/>
                        <a:pt x="120" y="179"/>
                        <a:pt x="120" y="179"/>
                      </a:cubicBezTo>
                      <a:cubicBezTo>
                        <a:pt x="120" y="179"/>
                        <a:pt x="120" y="179"/>
                        <a:pt x="120" y="179"/>
                      </a:cubicBezTo>
                      <a:cubicBezTo>
                        <a:pt x="119" y="179"/>
                        <a:pt x="119" y="179"/>
                        <a:pt x="119" y="179"/>
                      </a:cubicBezTo>
                      <a:cubicBezTo>
                        <a:pt x="119" y="180"/>
                        <a:pt x="119" y="180"/>
                        <a:pt x="119" y="180"/>
                      </a:cubicBezTo>
                      <a:cubicBezTo>
                        <a:pt x="119" y="180"/>
                        <a:pt x="119" y="180"/>
                        <a:pt x="119"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1"/>
                        <a:pt x="120" y="181"/>
                        <a:pt x="120" y="181"/>
                      </a:cubicBezTo>
                      <a:cubicBezTo>
                        <a:pt x="120" y="181"/>
                        <a:pt x="120" y="181"/>
                        <a:pt x="120" y="181"/>
                      </a:cubicBezTo>
                      <a:cubicBezTo>
                        <a:pt x="120" y="181"/>
                        <a:pt x="120" y="181"/>
                        <a:pt x="120" y="181"/>
                      </a:cubicBezTo>
                      <a:cubicBezTo>
                        <a:pt x="121" y="181"/>
                        <a:pt x="121" y="181"/>
                        <a:pt x="121" y="181"/>
                      </a:cubicBezTo>
                      <a:cubicBezTo>
                        <a:pt x="121" y="182"/>
                        <a:pt x="121" y="182"/>
                        <a:pt x="121" y="182"/>
                      </a:cubicBezTo>
                      <a:cubicBezTo>
                        <a:pt x="121" y="182"/>
                        <a:pt x="121" y="182"/>
                        <a:pt x="121" y="182"/>
                      </a:cubicBezTo>
                      <a:cubicBezTo>
                        <a:pt x="120" y="183"/>
                        <a:pt x="120" y="183"/>
                        <a:pt x="120" y="183"/>
                      </a:cubicBezTo>
                      <a:cubicBezTo>
                        <a:pt x="120" y="183"/>
                        <a:pt x="120" y="183"/>
                        <a:pt x="120" y="183"/>
                      </a:cubicBezTo>
                      <a:cubicBezTo>
                        <a:pt x="120" y="184"/>
                        <a:pt x="120" y="184"/>
                        <a:pt x="120" y="184"/>
                      </a:cubicBezTo>
                      <a:cubicBezTo>
                        <a:pt x="120" y="184"/>
                        <a:pt x="120" y="184"/>
                        <a:pt x="120" y="184"/>
                      </a:cubicBezTo>
                      <a:cubicBezTo>
                        <a:pt x="120" y="184"/>
                        <a:pt x="120" y="184"/>
                        <a:pt x="120" y="184"/>
                      </a:cubicBezTo>
                      <a:cubicBezTo>
                        <a:pt x="121" y="184"/>
                        <a:pt x="121" y="184"/>
                        <a:pt x="121" y="184"/>
                      </a:cubicBezTo>
                      <a:cubicBezTo>
                        <a:pt x="120" y="184"/>
                        <a:pt x="120" y="184"/>
                        <a:pt x="120" y="184"/>
                      </a:cubicBezTo>
                      <a:cubicBezTo>
                        <a:pt x="120" y="185"/>
                        <a:pt x="120" y="185"/>
                        <a:pt x="120" y="185"/>
                      </a:cubicBezTo>
                      <a:cubicBezTo>
                        <a:pt x="120" y="185"/>
                        <a:pt x="120" y="185"/>
                        <a:pt x="120" y="185"/>
                      </a:cubicBezTo>
                      <a:cubicBezTo>
                        <a:pt x="121" y="185"/>
                        <a:pt x="121" y="185"/>
                        <a:pt x="121" y="185"/>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7"/>
                        <a:pt x="121" y="187"/>
                        <a:pt x="121" y="187"/>
                      </a:cubicBezTo>
                      <a:cubicBezTo>
                        <a:pt x="122" y="187"/>
                        <a:pt x="122" y="187"/>
                        <a:pt x="122" y="187"/>
                      </a:cubicBezTo>
                      <a:cubicBezTo>
                        <a:pt x="122" y="187"/>
                        <a:pt x="122" y="187"/>
                        <a:pt x="122" y="187"/>
                      </a:cubicBezTo>
                      <a:cubicBezTo>
                        <a:pt x="123" y="188"/>
                        <a:pt x="123" y="188"/>
                        <a:pt x="123" y="188"/>
                      </a:cubicBezTo>
                      <a:cubicBezTo>
                        <a:pt x="123" y="188"/>
                        <a:pt x="123" y="188"/>
                        <a:pt x="123" y="188"/>
                      </a:cubicBezTo>
                      <a:cubicBezTo>
                        <a:pt x="123" y="189"/>
                        <a:pt x="123" y="189"/>
                        <a:pt x="123" y="189"/>
                      </a:cubicBezTo>
                      <a:cubicBezTo>
                        <a:pt x="124" y="189"/>
                        <a:pt x="124" y="189"/>
                        <a:pt x="124" y="189"/>
                      </a:cubicBezTo>
                      <a:cubicBezTo>
                        <a:pt x="124" y="189"/>
                        <a:pt x="124" y="189"/>
                        <a:pt x="124" y="189"/>
                      </a:cubicBezTo>
                      <a:cubicBezTo>
                        <a:pt x="124" y="190"/>
                        <a:pt x="124" y="190"/>
                        <a:pt x="124" y="190"/>
                      </a:cubicBezTo>
                      <a:cubicBezTo>
                        <a:pt x="124" y="191"/>
                        <a:pt x="124" y="191"/>
                        <a:pt x="124" y="191"/>
                      </a:cubicBezTo>
                      <a:cubicBezTo>
                        <a:pt x="125" y="193"/>
                        <a:pt x="125" y="193"/>
                        <a:pt x="125" y="193"/>
                      </a:cubicBezTo>
                      <a:cubicBezTo>
                        <a:pt x="125" y="193"/>
                        <a:pt x="125" y="193"/>
                        <a:pt x="125" y="193"/>
                      </a:cubicBezTo>
                      <a:cubicBezTo>
                        <a:pt x="125" y="194"/>
                        <a:pt x="125" y="194"/>
                        <a:pt x="125" y="194"/>
                      </a:cubicBezTo>
                      <a:cubicBezTo>
                        <a:pt x="125" y="195"/>
                        <a:pt x="125" y="195"/>
                        <a:pt x="125" y="195"/>
                      </a:cubicBezTo>
                      <a:cubicBezTo>
                        <a:pt x="126" y="195"/>
                        <a:pt x="126" y="195"/>
                        <a:pt x="126" y="195"/>
                      </a:cubicBezTo>
                      <a:cubicBezTo>
                        <a:pt x="126" y="195"/>
                        <a:pt x="126" y="195"/>
                        <a:pt x="126" y="195"/>
                      </a:cubicBezTo>
                      <a:cubicBezTo>
                        <a:pt x="126" y="195"/>
                        <a:pt x="126" y="195"/>
                        <a:pt x="126" y="195"/>
                      </a:cubicBezTo>
                      <a:cubicBezTo>
                        <a:pt x="127" y="196"/>
                        <a:pt x="127" y="196"/>
                        <a:pt x="127" y="196"/>
                      </a:cubicBezTo>
                      <a:cubicBezTo>
                        <a:pt x="127" y="196"/>
                        <a:pt x="127" y="196"/>
                        <a:pt x="127" y="196"/>
                      </a:cubicBezTo>
                      <a:cubicBezTo>
                        <a:pt x="127" y="196"/>
                        <a:pt x="127" y="196"/>
                        <a:pt x="127" y="196"/>
                      </a:cubicBezTo>
                      <a:cubicBezTo>
                        <a:pt x="127" y="197"/>
                        <a:pt x="127" y="197"/>
                        <a:pt x="127" y="197"/>
                      </a:cubicBezTo>
                      <a:cubicBezTo>
                        <a:pt x="126" y="197"/>
                        <a:pt x="126" y="197"/>
                        <a:pt x="126" y="197"/>
                      </a:cubicBezTo>
                      <a:cubicBezTo>
                        <a:pt x="126" y="197"/>
                        <a:pt x="126" y="197"/>
                        <a:pt x="126" y="197"/>
                      </a:cubicBezTo>
                      <a:cubicBezTo>
                        <a:pt x="127" y="197"/>
                        <a:pt x="127" y="197"/>
                        <a:pt x="127" y="197"/>
                      </a:cubicBezTo>
                      <a:cubicBezTo>
                        <a:pt x="127" y="197"/>
                        <a:pt x="127" y="197"/>
                        <a:pt x="127" y="197"/>
                      </a:cubicBezTo>
                      <a:cubicBezTo>
                        <a:pt x="127" y="197"/>
                        <a:pt x="127" y="197"/>
                        <a:pt x="127" y="197"/>
                      </a:cubicBezTo>
                      <a:cubicBezTo>
                        <a:pt x="128" y="197"/>
                        <a:pt x="128" y="197"/>
                        <a:pt x="128" y="197"/>
                      </a:cubicBezTo>
                      <a:cubicBezTo>
                        <a:pt x="128" y="197"/>
                        <a:pt x="128" y="197"/>
                        <a:pt x="128" y="197"/>
                      </a:cubicBezTo>
                      <a:cubicBezTo>
                        <a:pt x="128" y="198"/>
                        <a:pt x="128" y="198"/>
                        <a:pt x="128" y="198"/>
                      </a:cubicBezTo>
                      <a:cubicBezTo>
                        <a:pt x="128" y="198"/>
                        <a:pt x="128" y="198"/>
                        <a:pt x="128" y="198"/>
                      </a:cubicBezTo>
                      <a:cubicBezTo>
                        <a:pt x="128" y="198"/>
                        <a:pt x="128" y="198"/>
                        <a:pt x="128" y="198"/>
                      </a:cubicBezTo>
                      <a:cubicBezTo>
                        <a:pt x="129" y="198"/>
                        <a:pt x="129" y="198"/>
                        <a:pt x="129" y="198"/>
                      </a:cubicBezTo>
                      <a:cubicBezTo>
                        <a:pt x="129" y="198"/>
                        <a:pt x="129" y="198"/>
                        <a:pt x="129" y="198"/>
                      </a:cubicBezTo>
                      <a:cubicBezTo>
                        <a:pt x="129" y="198"/>
                        <a:pt x="129" y="198"/>
                        <a:pt x="129" y="198"/>
                      </a:cubicBezTo>
                      <a:cubicBezTo>
                        <a:pt x="129" y="198"/>
                        <a:pt x="129" y="198"/>
                        <a:pt x="129" y="198"/>
                      </a:cubicBezTo>
                      <a:cubicBezTo>
                        <a:pt x="130" y="198"/>
                        <a:pt x="130" y="198"/>
                        <a:pt x="130" y="198"/>
                      </a:cubicBezTo>
                      <a:cubicBezTo>
                        <a:pt x="130" y="198"/>
                        <a:pt x="130" y="198"/>
                        <a:pt x="130"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2" y="198"/>
                        <a:pt x="132" y="198"/>
                        <a:pt x="132" y="198"/>
                      </a:cubicBezTo>
                      <a:cubicBezTo>
                        <a:pt x="132" y="198"/>
                        <a:pt x="132" y="198"/>
                        <a:pt x="132" y="198"/>
                      </a:cubicBezTo>
                      <a:cubicBezTo>
                        <a:pt x="132" y="198"/>
                        <a:pt x="132" y="198"/>
                        <a:pt x="132" y="198"/>
                      </a:cubicBezTo>
                      <a:cubicBezTo>
                        <a:pt x="132" y="198"/>
                        <a:pt x="132" y="198"/>
                        <a:pt x="132" y="198"/>
                      </a:cubicBezTo>
                      <a:cubicBezTo>
                        <a:pt x="132" y="198"/>
                        <a:pt x="132" y="198"/>
                        <a:pt x="132" y="198"/>
                      </a:cubicBezTo>
                      <a:cubicBezTo>
                        <a:pt x="133" y="199"/>
                        <a:pt x="133" y="199"/>
                        <a:pt x="133" y="199"/>
                      </a:cubicBezTo>
                      <a:cubicBezTo>
                        <a:pt x="133" y="199"/>
                        <a:pt x="133" y="199"/>
                        <a:pt x="133" y="199"/>
                      </a:cubicBezTo>
                      <a:cubicBezTo>
                        <a:pt x="133" y="199"/>
                        <a:pt x="133" y="199"/>
                        <a:pt x="133" y="199"/>
                      </a:cubicBezTo>
                      <a:cubicBezTo>
                        <a:pt x="133" y="199"/>
                        <a:pt x="133" y="199"/>
                        <a:pt x="133" y="199"/>
                      </a:cubicBezTo>
                      <a:cubicBezTo>
                        <a:pt x="133" y="199"/>
                        <a:pt x="133" y="199"/>
                        <a:pt x="133" y="199"/>
                      </a:cubicBezTo>
                      <a:cubicBezTo>
                        <a:pt x="134" y="199"/>
                        <a:pt x="134" y="199"/>
                        <a:pt x="134" y="199"/>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1"/>
                        <a:pt x="134" y="201"/>
                        <a:pt x="134" y="201"/>
                      </a:cubicBezTo>
                      <a:cubicBezTo>
                        <a:pt x="135" y="201"/>
                        <a:pt x="135" y="201"/>
                        <a:pt x="135" y="201"/>
                      </a:cubicBezTo>
                      <a:cubicBezTo>
                        <a:pt x="136" y="200"/>
                        <a:pt x="136" y="200"/>
                        <a:pt x="136" y="200"/>
                      </a:cubicBezTo>
                      <a:cubicBezTo>
                        <a:pt x="136" y="200"/>
                        <a:pt x="136" y="200"/>
                        <a:pt x="136" y="200"/>
                      </a:cubicBezTo>
                      <a:cubicBezTo>
                        <a:pt x="137" y="201"/>
                        <a:pt x="137" y="201"/>
                        <a:pt x="137" y="201"/>
                      </a:cubicBezTo>
                      <a:cubicBezTo>
                        <a:pt x="137" y="201"/>
                        <a:pt x="137" y="201"/>
                        <a:pt x="137" y="201"/>
                      </a:cubicBezTo>
                      <a:cubicBezTo>
                        <a:pt x="138" y="201"/>
                        <a:pt x="138" y="201"/>
                        <a:pt x="138" y="201"/>
                      </a:cubicBezTo>
                      <a:cubicBezTo>
                        <a:pt x="138" y="201"/>
                        <a:pt x="138" y="201"/>
                        <a:pt x="138" y="201"/>
                      </a:cubicBezTo>
                      <a:cubicBezTo>
                        <a:pt x="138" y="201"/>
                        <a:pt x="138" y="201"/>
                        <a:pt x="138" y="201"/>
                      </a:cubicBezTo>
                      <a:cubicBezTo>
                        <a:pt x="139" y="201"/>
                        <a:pt x="139" y="201"/>
                        <a:pt x="139" y="201"/>
                      </a:cubicBezTo>
                      <a:cubicBezTo>
                        <a:pt x="139" y="201"/>
                        <a:pt x="139" y="201"/>
                        <a:pt x="139" y="201"/>
                      </a:cubicBezTo>
                      <a:cubicBezTo>
                        <a:pt x="139" y="202"/>
                        <a:pt x="139" y="202"/>
                        <a:pt x="139" y="202"/>
                      </a:cubicBezTo>
                      <a:cubicBezTo>
                        <a:pt x="139" y="202"/>
                        <a:pt x="139" y="202"/>
                        <a:pt x="139" y="202"/>
                      </a:cubicBezTo>
                      <a:cubicBezTo>
                        <a:pt x="140" y="202"/>
                        <a:pt x="140" y="202"/>
                        <a:pt x="140" y="202"/>
                      </a:cubicBezTo>
                      <a:cubicBezTo>
                        <a:pt x="140" y="202"/>
                        <a:pt x="140" y="202"/>
                        <a:pt x="140" y="202"/>
                      </a:cubicBezTo>
                      <a:cubicBezTo>
                        <a:pt x="140" y="202"/>
                        <a:pt x="140" y="202"/>
                        <a:pt x="140" y="202"/>
                      </a:cubicBezTo>
                      <a:cubicBezTo>
                        <a:pt x="141" y="203"/>
                        <a:pt x="141" y="203"/>
                        <a:pt x="141" y="203"/>
                      </a:cubicBezTo>
                      <a:cubicBezTo>
                        <a:pt x="141" y="203"/>
                        <a:pt x="141" y="203"/>
                        <a:pt x="141" y="203"/>
                      </a:cubicBezTo>
                      <a:cubicBezTo>
                        <a:pt x="142" y="204"/>
                        <a:pt x="142" y="204"/>
                        <a:pt x="142" y="204"/>
                      </a:cubicBezTo>
                      <a:cubicBezTo>
                        <a:pt x="143" y="204"/>
                        <a:pt x="143" y="204"/>
                        <a:pt x="143" y="204"/>
                      </a:cubicBezTo>
                      <a:cubicBezTo>
                        <a:pt x="143" y="204"/>
                        <a:pt x="143" y="204"/>
                        <a:pt x="143" y="204"/>
                      </a:cubicBezTo>
                      <a:cubicBezTo>
                        <a:pt x="144" y="204"/>
                        <a:pt x="144" y="204"/>
                        <a:pt x="144" y="204"/>
                      </a:cubicBezTo>
                      <a:cubicBezTo>
                        <a:pt x="145" y="204"/>
                        <a:pt x="145" y="204"/>
                        <a:pt x="145" y="204"/>
                      </a:cubicBezTo>
                      <a:cubicBezTo>
                        <a:pt x="145" y="204"/>
                        <a:pt x="145" y="204"/>
                        <a:pt x="145" y="204"/>
                      </a:cubicBezTo>
                      <a:cubicBezTo>
                        <a:pt x="145" y="204"/>
                        <a:pt x="145" y="204"/>
                        <a:pt x="145" y="204"/>
                      </a:cubicBezTo>
                      <a:cubicBezTo>
                        <a:pt x="145" y="204"/>
                        <a:pt x="145" y="204"/>
                        <a:pt x="145" y="204"/>
                      </a:cubicBezTo>
                      <a:cubicBezTo>
                        <a:pt x="146" y="204"/>
                        <a:pt x="146" y="204"/>
                        <a:pt x="146" y="204"/>
                      </a:cubicBezTo>
                      <a:cubicBezTo>
                        <a:pt x="146" y="204"/>
                        <a:pt x="146" y="204"/>
                        <a:pt x="146" y="204"/>
                      </a:cubicBezTo>
                      <a:cubicBezTo>
                        <a:pt x="147" y="204"/>
                        <a:pt x="147" y="204"/>
                        <a:pt x="147" y="204"/>
                      </a:cubicBezTo>
                      <a:cubicBezTo>
                        <a:pt x="148" y="204"/>
                        <a:pt x="148" y="204"/>
                        <a:pt x="148" y="204"/>
                      </a:cubicBezTo>
                      <a:cubicBezTo>
                        <a:pt x="149" y="204"/>
                        <a:pt x="149" y="204"/>
                        <a:pt x="149" y="204"/>
                      </a:cubicBezTo>
                      <a:cubicBezTo>
                        <a:pt x="150" y="204"/>
                        <a:pt x="150" y="204"/>
                        <a:pt x="150" y="204"/>
                      </a:cubicBezTo>
                      <a:cubicBezTo>
                        <a:pt x="150" y="204"/>
                        <a:pt x="150" y="204"/>
                        <a:pt x="150" y="204"/>
                      </a:cubicBezTo>
                      <a:cubicBezTo>
                        <a:pt x="150" y="204"/>
                        <a:pt x="150" y="204"/>
                        <a:pt x="150" y="204"/>
                      </a:cubicBezTo>
                      <a:cubicBezTo>
                        <a:pt x="152" y="204"/>
                        <a:pt x="152" y="204"/>
                        <a:pt x="152" y="204"/>
                      </a:cubicBezTo>
                      <a:cubicBezTo>
                        <a:pt x="152" y="204"/>
                        <a:pt x="152" y="204"/>
                        <a:pt x="152" y="204"/>
                      </a:cubicBezTo>
                      <a:cubicBezTo>
                        <a:pt x="152" y="205"/>
                        <a:pt x="152" y="205"/>
                        <a:pt x="152" y="205"/>
                      </a:cubicBezTo>
                      <a:cubicBezTo>
                        <a:pt x="153" y="205"/>
                        <a:pt x="153" y="205"/>
                        <a:pt x="153" y="205"/>
                      </a:cubicBezTo>
                      <a:cubicBezTo>
                        <a:pt x="153" y="205"/>
                        <a:pt x="153" y="205"/>
                        <a:pt x="153" y="205"/>
                      </a:cubicBezTo>
                      <a:cubicBezTo>
                        <a:pt x="153" y="205"/>
                        <a:pt x="153" y="205"/>
                        <a:pt x="153" y="205"/>
                      </a:cubicBezTo>
                      <a:cubicBezTo>
                        <a:pt x="153" y="206"/>
                        <a:pt x="153" y="206"/>
                        <a:pt x="153" y="206"/>
                      </a:cubicBezTo>
                      <a:cubicBezTo>
                        <a:pt x="154" y="206"/>
                        <a:pt x="154" y="206"/>
                        <a:pt x="154" y="206"/>
                      </a:cubicBezTo>
                      <a:cubicBezTo>
                        <a:pt x="154" y="207"/>
                        <a:pt x="154" y="207"/>
                        <a:pt x="154" y="207"/>
                      </a:cubicBezTo>
                      <a:cubicBezTo>
                        <a:pt x="155" y="207"/>
                        <a:pt x="155" y="207"/>
                        <a:pt x="155" y="207"/>
                      </a:cubicBezTo>
                      <a:cubicBezTo>
                        <a:pt x="155" y="207"/>
                        <a:pt x="155" y="207"/>
                        <a:pt x="155" y="207"/>
                      </a:cubicBezTo>
                      <a:cubicBezTo>
                        <a:pt x="155" y="207"/>
                        <a:pt x="155" y="207"/>
                        <a:pt x="155" y="207"/>
                      </a:cubicBezTo>
                      <a:cubicBezTo>
                        <a:pt x="156" y="207"/>
                        <a:pt x="156" y="207"/>
                        <a:pt x="156" y="207"/>
                      </a:cubicBezTo>
                      <a:cubicBezTo>
                        <a:pt x="156" y="207"/>
                        <a:pt x="156" y="207"/>
                        <a:pt x="156" y="207"/>
                      </a:cubicBezTo>
                      <a:cubicBezTo>
                        <a:pt x="156" y="207"/>
                        <a:pt x="156" y="207"/>
                        <a:pt x="156" y="207"/>
                      </a:cubicBezTo>
                      <a:cubicBezTo>
                        <a:pt x="156" y="208"/>
                        <a:pt x="156" y="208"/>
                        <a:pt x="156"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8" y="208"/>
                        <a:pt x="158" y="208"/>
                        <a:pt x="158" y="208"/>
                      </a:cubicBezTo>
                      <a:cubicBezTo>
                        <a:pt x="158" y="207"/>
                        <a:pt x="158" y="207"/>
                        <a:pt x="158" y="207"/>
                      </a:cubicBezTo>
                      <a:cubicBezTo>
                        <a:pt x="157" y="207"/>
                        <a:pt x="157" y="207"/>
                        <a:pt x="157" y="207"/>
                      </a:cubicBezTo>
                      <a:cubicBezTo>
                        <a:pt x="157" y="207"/>
                        <a:pt x="157" y="207"/>
                        <a:pt x="157" y="207"/>
                      </a:cubicBezTo>
                      <a:cubicBezTo>
                        <a:pt x="157" y="206"/>
                        <a:pt x="157" y="206"/>
                        <a:pt x="157" y="206"/>
                      </a:cubicBezTo>
                      <a:cubicBezTo>
                        <a:pt x="158" y="206"/>
                        <a:pt x="158" y="206"/>
                        <a:pt x="158" y="206"/>
                      </a:cubicBezTo>
                      <a:cubicBezTo>
                        <a:pt x="158" y="206"/>
                        <a:pt x="158" y="206"/>
                        <a:pt x="158" y="206"/>
                      </a:cubicBezTo>
                      <a:cubicBezTo>
                        <a:pt x="159" y="206"/>
                        <a:pt x="159" y="206"/>
                        <a:pt x="159" y="206"/>
                      </a:cubicBezTo>
                      <a:cubicBezTo>
                        <a:pt x="159" y="206"/>
                        <a:pt x="159" y="206"/>
                        <a:pt x="159" y="206"/>
                      </a:cubicBezTo>
                      <a:cubicBezTo>
                        <a:pt x="159" y="206"/>
                        <a:pt x="159" y="206"/>
                        <a:pt x="159" y="206"/>
                      </a:cubicBezTo>
                      <a:cubicBezTo>
                        <a:pt x="159" y="206"/>
                        <a:pt x="159" y="206"/>
                        <a:pt x="159" y="206"/>
                      </a:cubicBezTo>
                      <a:cubicBezTo>
                        <a:pt x="160" y="206"/>
                        <a:pt x="160" y="206"/>
                        <a:pt x="160" y="206"/>
                      </a:cubicBezTo>
                      <a:cubicBezTo>
                        <a:pt x="161" y="205"/>
                        <a:pt x="161" y="205"/>
                        <a:pt x="161" y="205"/>
                      </a:cubicBezTo>
                      <a:cubicBezTo>
                        <a:pt x="161" y="205"/>
                        <a:pt x="161" y="205"/>
                        <a:pt x="161" y="205"/>
                      </a:cubicBezTo>
                      <a:cubicBezTo>
                        <a:pt x="161" y="205"/>
                        <a:pt x="161" y="204"/>
                        <a:pt x="161" y="204"/>
                      </a:cubicBezTo>
                      <a:cubicBezTo>
                        <a:pt x="161" y="203"/>
                        <a:pt x="161" y="203"/>
                        <a:pt x="161" y="203"/>
                      </a:cubicBezTo>
                      <a:cubicBezTo>
                        <a:pt x="161" y="203"/>
                        <a:pt x="161" y="203"/>
                        <a:pt x="161" y="203"/>
                      </a:cubicBezTo>
                      <a:cubicBezTo>
                        <a:pt x="161" y="203"/>
                        <a:pt x="161" y="203"/>
                        <a:pt x="161" y="203"/>
                      </a:cubicBezTo>
                      <a:cubicBezTo>
                        <a:pt x="160" y="204"/>
                        <a:pt x="160" y="204"/>
                        <a:pt x="160" y="204"/>
                      </a:cubicBezTo>
                      <a:cubicBezTo>
                        <a:pt x="160" y="204"/>
                        <a:pt x="160" y="204"/>
                        <a:pt x="160" y="204"/>
                      </a:cubicBezTo>
                      <a:cubicBezTo>
                        <a:pt x="160" y="204"/>
                        <a:pt x="160" y="204"/>
                        <a:pt x="160" y="204"/>
                      </a:cubicBezTo>
                      <a:cubicBezTo>
                        <a:pt x="160" y="205"/>
                        <a:pt x="160" y="205"/>
                        <a:pt x="160" y="205"/>
                      </a:cubicBezTo>
                      <a:cubicBezTo>
                        <a:pt x="160" y="205"/>
                        <a:pt x="160" y="205"/>
                        <a:pt x="160" y="205"/>
                      </a:cubicBezTo>
                      <a:cubicBezTo>
                        <a:pt x="160" y="205"/>
                        <a:pt x="160" y="205"/>
                        <a:pt x="160" y="205"/>
                      </a:cubicBezTo>
                      <a:cubicBezTo>
                        <a:pt x="160" y="205"/>
                        <a:pt x="160" y="205"/>
                        <a:pt x="160" y="205"/>
                      </a:cubicBezTo>
                      <a:cubicBezTo>
                        <a:pt x="160" y="205"/>
                        <a:pt x="160" y="205"/>
                        <a:pt x="160" y="205"/>
                      </a:cubicBezTo>
                      <a:cubicBezTo>
                        <a:pt x="159" y="205"/>
                        <a:pt x="159" y="205"/>
                        <a:pt x="159" y="205"/>
                      </a:cubicBezTo>
                      <a:cubicBezTo>
                        <a:pt x="159" y="205"/>
                        <a:pt x="159" y="205"/>
                        <a:pt x="159" y="205"/>
                      </a:cubicBezTo>
                      <a:cubicBezTo>
                        <a:pt x="159" y="205"/>
                        <a:pt x="159" y="205"/>
                        <a:pt x="159" y="205"/>
                      </a:cubicBezTo>
                      <a:cubicBezTo>
                        <a:pt x="159" y="205"/>
                        <a:pt x="159" y="205"/>
                        <a:pt x="159" y="205"/>
                      </a:cubicBezTo>
                      <a:cubicBezTo>
                        <a:pt x="159" y="205"/>
                        <a:pt x="159" y="205"/>
                        <a:pt x="159" y="205"/>
                      </a:cubicBezTo>
                      <a:cubicBezTo>
                        <a:pt x="159" y="204"/>
                        <a:pt x="159" y="204"/>
                        <a:pt x="159" y="204"/>
                      </a:cubicBezTo>
                      <a:cubicBezTo>
                        <a:pt x="159" y="204"/>
                        <a:pt x="159" y="204"/>
                        <a:pt x="159" y="204"/>
                      </a:cubicBezTo>
                      <a:cubicBezTo>
                        <a:pt x="159" y="203"/>
                        <a:pt x="159" y="203"/>
                        <a:pt x="159" y="203"/>
                      </a:cubicBezTo>
                      <a:cubicBezTo>
                        <a:pt x="159" y="204"/>
                        <a:pt x="159" y="204"/>
                        <a:pt x="159" y="204"/>
                      </a:cubicBezTo>
                      <a:cubicBezTo>
                        <a:pt x="160" y="204"/>
                        <a:pt x="160" y="204"/>
                        <a:pt x="160" y="204"/>
                      </a:cubicBezTo>
                      <a:cubicBezTo>
                        <a:pt x="160" y="203"/>
                        <a:pt x="160" y="203"/>
                        <a:pt x="160" y="203"/>
                      </a:cubicBezTo>
                      <a:cubicBezTo>
                        <a:pt x="160" y="203"/>
                        <a:pt x="160" y="203"/>
                        <a:pt x="160" y="203"/>
                      </a:cubicBezTo>
                      <a:cubicBezTo>
                        <a:pt x="160" y="203"/>
                        <a:pt x="160" y="203"/>
                        <a:pt x="160" y="203"/>
                      </a:cubicBezTo>
                      <a:cubicBezTo>
                        <a:pt x="159" y="203"/>
                        <a:pt x="159" y="203"/>
                        <a:pt x="159" y="203"/>
                      </a:cubicBezTo>
                      <a:cubicBezTo>
                        <a:pt x="159" y="203"/>
                        <a:pt x="159" y="203"/>
                        <a:pt x="159" y="203"/>
                      </a:cubicBezTo>
                      <a:cubicBezTo>
                        <a:pt x="159" y="203"/>
                        <a:pt x="159" y="203"/>
                        <a:pt x="159" y="203"/>
                      </a:cubicBezTo>
                      <a:cubicBezTo>
                        <a:pt x="159" y="203"/>
                        <a:pt x="159" y="203"/>
                        <a:pt x="159" y="203"/>
                      </a:cubicBezTo>
                      <a:cubicBezTo>
                        <a:pt x="158" y="203"/>
                        <a:pt x="158" y="203"/>
                        <a:pt x="158" y="203"/>
                      </a:cubicBezTo>
                      <a:cubicBezTo>
                        <a:pt x="158" y="203"/>
                        <a:pt x="158" y="203"/>
                        <a:pt x="158" y="203"/>
                      </a:cubicBezTo>
                      <a:cubicBezTo>
                        <a:pt x="158" y="202"/>
                        <a:pt x="158" y="202"/>
                        <a:pt x="158" y="202"/>
                      </a:cubicBezTo>
                      <a:cubicBezTo>
                        <a:pt x="158" y="202"/>
                        <a:pt x="158" y="202"/>
                        <a:pt x="158" y="202"/>
                      </a:cubicBezTo>
                      <a:cubicBezTo>
                        <a:pt x="158" y="201"/>
                        <a:pt x="158" y="201"/>
                        <a:pt x="158" y="201"/>
                      </a:cubicBezTo>
                      <a:cubicBezTo>
                        <a:pt x="158" y="201"/>
                        <a:pt x="158" y="201"/>
                        <a:pt x="158" y="201"/>
                      </a:cubicBezTo>
                      <a:cubicBezTo>
                        <a:pt x="158" y="201"/>
                        <a:pt x="158" y="201"/>
                        <a:pt x="158" y="201"/>
                      </a:cubicBezTo>
                      <a:cubicBezTo>
                        <a:pt x="158" y="200"/>
                        <a:pt x="158" y="200"/>
                        <a:pt x="158" y="200"/>
                      </a:cubicBezTo>
                      <a:cubicBezTo>
                        <a:pt x="158" y="200"/>
                        <a:pt x="158" y="200"/>
                        <a:pt x="158" y="200"/>
                      </a:cubicBezTo>
                      <a:cubicBezTo>
                        <a:pt x="158" y="200"/>
                        <a:pt x="158" y="200"/>
                        <a:pt x="158" y="200"/>
                      </a:cubicBezTo>
                      <a:cubicBezTo>
                        <a:pt x="158" y="200"/>
                        <a:pt x="158" y="200"/>
                        <a:pt x="158" y="200"/>
                      </a:cubicBezTo>
                      <a:cubicBezTo>
                        <a:pt x="158" y="200"/>
                        <a:pt x="158" y="200"/>
                        <a:pt x="158" y="200"/>
                      </a:cubicBezTo>
                      <a:cubicBezTo>
                        <a:pt x="158" y="199"/>
                        <a:pt x="158" y="199"/>
                        <a:pt x="158" y="199"/>
                      </a:cubicBezTo>
                      <a:cubicBezTo>
                        <a:pt x="158" y="199"/>
                        <a:pt x="158" y="199"/>
                        <a:pt x="158" y="199"/>
                      </a:cubicBezTo>
                      <a:cubicBezTo>
                        <a:pt x="158" y="199"/>
                        <a:pt x="158" y="199"/>
                        <a:pt x="158" y="199"/>
                      </a:cubicBezTo>
                      <a:cubicBezTo>
                        <a:pt x="157" y="199"/>
                        <a:pt x="157" y="199"/>
                        <a:pt x="157" y="199"/>
                      </a:cubicBezTo>
                      <a:cubicBezTo>
                        <a:pt x="157" y="199"/>
                        <a:pt x="157" y="199"/>
                        <a:pt x="157" y="199"/>
                      </a:cubicBezTo>
                      <a:cubicBezTo>
                        <a:pt x="157" y="199"/>
                        <a:pt x="157" y="199"/>
                        <a:pt x="157" y="199"/>
                      </a:cubicBezTo>
                      <a:cubicBezTo>
                        <a:pt x="157" y="199"/>
                        <a:pt x="157" y="199"/>
                        <a:pt x="157" y="199"/>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6" y="198"/>
                        <a:pt x="156" y="198"/>
                        <a:pt x="156" y="198"/>
                      </a:cubicBezTo>
                      <a:cubicBezTo>
                        <a:pt x="156" y="198"/>
                        <a:pt x="156" y="198"/>
                        <a:pt x="156" y="198"/>
                      </a:cubicBezTo>
                      <a:cubicBezTo>
                        <a:pt x="156" y="197"/>
                        <a:pt x="156" y="197"/>
                        <a:pt x="156" y="197"/>
                      </a:cubicBezTo>
                      <a:cubicBezTo>
                        <a:pt x="156" y="197"/>
                        <a:pt x="156" y="197"/>
                        <a:pt x="156" y="197"/>
                      </a:cubicBezTo>
                      <a:cubicBezTo>
                        <a:pt x="156" y="197"/>
                        <a:pt x="156" y="197"/>
                        <a:pt x="156" y="197"/>
                      </a:cubicBezTo>
                      <a:cubicBezTo>
                        <a:pt x="156" y="197"/>
                        <a:pt x="156" y="197"/>
                        <a:pt x="156" y="197"/>
                      </a:cubicBezTo>
                      <a:cubicBezTo>
                        <a:pt x="156" y="197"/>
                        <a:pt x="156" y="197"/>
                        <a:pt x="156" y="197"/>
                      </a:cubicBezTo>
                      <a:cubicBezTo>
                        <a:pt x="155" y="197"/>
                        <a:pt x="155" y="197"/>
                        <a:pt x="155" y="197"/>
                      </a:cubicBezTo>
                      <a:cubicBezTo>
                        <a:pt x="156" y="196"/>
                        <a:pt x="156" y="196"/>
                        <a:pt x="156" y="196"/>
                      </a:cubicBezTo>
                      <a:cubicBezTo>
                        <a:pt x="156" y="196"/>
                        <a:pt x="156" y="196"/>
                        <a:pt x="156" y="196"/>
                      </a:cubicBezTo>
                      <a:cubicBezTo>
                        <a:pt x="156" y="196"/>
                        <a:pt x="156" y="196"/>
                        <a:pt x="156" y="196"/>
                      </a:cubicBezTo>
                      <a:cubicBezTo>
                        <a:pt x="156" y="195"/>
                        <a:pt x="156" y="195"/>
                        <a:pt x="156" y="195"/>
                      </a:cubicBezTo>
                      <a:cubicBezTo>
                        <a:pt x="155" y="195"/>
                        <a:pt x="155" y="195"/>
                        <a:pt x="155"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4"/>
                        <a:pt x="156" y="194"/>
                        <a:pt x="156" y="194"/>
                      </a:cubicBezTo>
                      <a:cubicBezTo>
                        <a:pt x="155" y="193"/>
                        <a:pt x="155" y="193"/>
                        <a:pt x="155" y="193"/>
                      </a:cubicBezTo>
                      <a:cubicBezTo>
                        <a:pt x="155" y="192"/>
                        <a:pt x="155" y="192"/>
                        <a:pt x="155" y="192"/>
                      </a:cubicBezTo>
                      <a:cubicBezTo>
                        <a:pt x="155" y="191"/>
                        <a:pt x="155" y="191"/>
                        <a:pt x="155" y="191"/>
                      </a:cubicBezTo>
                      <a:cubicBezTo>
                        <a:pt x="155" y="190"/>
                        <a:pt x="155" y="190"/>
                        <a:pt x="155" y="190"/>
                      </a:cubicBezTo>
                      <a:cubicBezTo>
                        <a:pt x="155" y="189"/>
                        <a:pt x="155" y="189"/>
                        <a:pt x="155" y="189"/>
                      </a:cubicBezTo>
                      <a:cubicBezTo>
                        <a:pt x="154" y="189"/>
                        <a:pt x="154" y="189"/>
                        <a:pt x="154" y="189"/>
                      </a:cubicBezTo>
                      <a:cubicBezTo>
                        <a:pt x="154" y="189"/>
                        <a:pt x="154" y="189"/>
                        <a:pt x="154" y="189"/>
                      </a:cubicBezTo>
                      <a:cubicBezTo>
                        <a:pt x="154" y="189"/>
                        <a:pt x="154" y="189"/>
                        <a:pt x="154" y="189"/>
                      </a:cubicBezTo>
                      <a:cubicBezTo>
                        <a:pt x="154" y="189"/>
                        <a:pt x="154" y="189"/>
                        <a:pt x="154" y="189"/>
                      </a:cubicBezTo>
                      <a:cubicBezTo>
                        <a:pt x="153" y="189"/>
                        <a:pt x="153" y="189"/>
                        <a:pt x="153" y="189"/>
                      </a:cubicBezTo>
                      <a:cubicBezTo>
                        <a:pt x="153" y="189"/>
                        <a:pt x="153" y="189"/>
                        <a:pt x="153" y="189"/>
                      </a:cubicBezTo>
                      <a:cubicBezTo>
                        <a:pt x="153" y="188"/>
                        <a:pt x="153" y="188"/>
                        <a:pt x="153" y="188"/>
                      </a:cubicBezTo>
                      <a:cubicBezTo>
                        <a:pt x="153" y="188"/>
                        <a:pt x="153" y="188"/>
                        <a:pt x="153" y="188"/>
                      </a:cubicBezTo>
                      <a:cubicBezTo>
                        <a:pt x="153" y="188"/>
                        <a:pt x="153" y="188"/>
                        <a:pt x="153" y="188"/>
                      </a:cubicBezTo>
                      <a:cubicBezTo>
                        <a:pt x="154" y="187"/>
                        <a:pt x="154" y="187"/>
                        <a:pt x="154" y="187"/>
                      </a:cubicBezTo>
                      <a:cubicBezTo>
                        <a:pt x="154" y="187"/>
                        <a:pt x="154" y="187"/>
                        <a:pt x="154" y="187"/>
                      </a:cubicBezTo>
                      <a:cubicBezTo>
                        <a:pt x="155" y="188"/>
                        <a:pt x="155" y="188"/>
                        <a:pt x="155" y="188"/>
                      </a:cubicBezTo>
                      <a:cubicBezTo>
                        <a:pt x="155" y="188"/>
                        <a:pt x="155" y="188"/>
                        <a:pt x="155" y="188"/>
                      </a:cubicBezTo>
                      <a:cubicBezTo>
                        <a:pt x="155" y="188"/>
                        <a:pt x="155" y="188"/>
                        <a:pt x="155" y="188"/>
                      </a:cubicBezTo>
                      <a:cubicBezTo>
                        <a:pt x="154" y="187"/>
                        <a:pt x="154" y="187"/>
                        <a:pt x="154" y="187"/>
                      </a:cubicBezTo>
                      <a:cubicBezTo>
                        <a:pt x="154" y="187"/>
                        <a:pt x="154" y="187"/>
                        <a:pt x="154" y="187"/>
                      </a:cubicBezTo>
                      <a:cubicBezTo>
                        <a:pt x="153" y="187"/>
                        <a:pt x="153" y="187"/>
                        <a:pt x="153" y="187"/>
                      </a:cubicBezTo>
                      <a:cubicBezTo>
                        <a:pt x="153" y="186"/>
                        <a:pt x="153" y="186"/>
                        <a:pt x="153" y="186"/>
                      </a:cubicBezTo>
                      <a:cubicBezTo>
                        <a:pt x="153" y="186"/>
                        <a:pt x="153" y="186"/>
                        <a:pt x="153" y="186"/>
                      </a:cubicBezTo>
                      <a:cubicBezTo>
                        <a:pt x="153" y="185"/>
                        <a:pt x="153" y="185"/>
                        <a:pt x="153" y="185"/>
                      </a:cubicBezTo>
                      <a:cubicBezTo>
                        <a:pt x="153" y="185"/>
                        <a:pt x="153" y="185"/>
                        <a:pt x="153" y="185"/>
                      </a:cubicBezTo>
                      <a:cubicBezTo>
                        <a:pt x="154" y="185"/>
                        <a:pt x="154" y="185"/>
                        <a:pt x="154" y="185"/>
                      </a:cubicBezTo>
                      <a:cubicBezTo>
                        <a:pt x="155" y="185"/>
                        <a:pt x="155" y="185"/>
                        <a:pt x="155" y="185"/>
                      </a:cubicBezTo>
                      <a:cubicBezTo>
                        <a:pt x="155" y="185"/>
                        <a:pt x="155" y="185"/>
                        <a:pt x="155" y="185"/>
                      </a:cubicBezTo>
                      <a:cubicBezTo>
                        <a:pt x="154" y="184"/>
                        <a:pt x="154" y="184"/>
                        <a:pt x="154" y="184"/>
                      </a:cubicBezTo>
                      <a:cubicBezTo>
                        <a:pt x="155" y="184"/>
                        <a:pt x="155" y="184"/>
                        <a:pt x="155" y="184"/>
                      </a:cubicBezTo>
                      <a:cubicBezTo>
                        <a:pt x="155" y="184"/>
                        <a:pt x="155" y="184"/>
                        <a:pt x="155" y="184"/>
                      </a:cubicBezTo>
                      <a:cubicBezTo>
                        <a:pt x="154" y="183"/>
                        <a:pt x="154" y="183"/>
                        <a:pt x="154" y="183"/>
                      </a:cubicBezTo>
                      <a:cubicBezTo>
                        <a:pt x="154" y="183"/>
                        <a:pt x="154" y="183"/>
                        <a:pt x="154" y="183"/>
                      </a:cubicBezTo>
                      <a:cubicBezTo>
                        <a:pt x="155" y="183"/>
                        <a:pt x="155" y="183"/>
                        <a:pt x="155" y="183"/>
                      </a:cubicBezTo>
                      <a:cubicBezTo>
                        <a:pt x="155" y="183"/>
                        <a:pt x="155" y="183"/>
                        <a:pt x="155" y="183"/>
                      </a:cubicBezTo>
                      <a:cubicBezTo>
                        <a:pt x="155" y="183"/>
                        <a:pt x="155" y="183"/>
                        <a:pt x="155" y="183"/>
                      </a:cubicBezTo>
                      <a:cubicBezTo>
                        <a:pt x="155" y="183"/>
                        <a:pt x="155" y="183"/>
                        <a:pt x="155" y="183"/>
                      </a:cubicBezTo>
                      <a:cubicBezTo>
                        <a:pt x="155" y="183"/>
                        <a:pt x="155" y="183"/>
                        <a:pt x="155" y="183"/>
                      </a:cubicBezTo>
                      <a:cubicBezTo>
                        <a:pt x="155" y="182"/>
                        <a:pt x="155" y="182"/>
                        <a:pt x="155" y="182"/>
                      </a:cubicBezTo>
                      <a:cubicBezTo>
                        <a:pt x="155" y="182"/>
                        <a:pt x="155" y="182"/>
                        <a:pt x="155" y="182"/>
                      </a:cubicBezTo>
                      <a:cubicBezTo>
                        <a:pt x="155" y="182"/>
                        <a:pt x="155" y="182"/>
                        <a:pt x="155" y="182"/>
                      </a:cubicBezTo>
                      <a:cubicBezTo>
                        <a:pt x="155" y="182"/>
                        <a:pt x="155" y="182"/>
                        <a:pt x="155" y="182"/>
                      </a:cubicBezTo>
                      <a:cubicBezTo>
                        <a:pt x="155" y="181"/>
                        <a:pt x="155" y="181"/>
                        <a:pt x="155" y="181"/>
                      </a:cubicBezTo>
                      <a:cubicBezTo>
                        <a:pt x="155" y="181"/>
                        <a:pt x="155" y="181"/>
                        <a:pt x="155" y="181"/>
                      </a:cubicBezTo>
                      <a:cubicBezTo>
                        <a:pt x="155" y="181"/>
                        <a:pt x="155" y="181"/>
                        <a:pt x="155" y="181"/>
                      </a:cubicBezTo>
                      <a:cubicBezTo>
                        <a:pt x="155" y="181"/>
                        <a:pt x="155" y="181"/>
                        <a:pt x="155" y="181"/>
                      </a:cubicBezTo>
                      <a:cubicBezTo>
                        <a:pt x="156" y="181"/>
                        <a:pt x="156" y="181"/>
                        <a:pt x="156" y="181"/>
                      </a:cubicBezTo>
                      <a:cubicBezTo>
                        <a:pt x="156" y="180"/>
                        <a:pt x="156" y="180"/>
                        <a:pt x="156" y="180"/>
                      </a:cubicBezTo>
                      <a:cubicBezTo>
                        <a:pt x="155" y="180"/>
                        <a:pt x="155" y="180"/>
                        <a:pt x="155" y="180"/>
                      </a:cubicBezTo>
                      <a:cubicBezTo>
                        <a:pt x="155" y="180"/>
                        <a:pt x="155" y="180"/>
                        <a:pt x="155" y="180"/>
                      </a:cubicBezTo>
                      <a:cubicBezTo>
                        <a:pt x="154" y="181"/>
                        <a:pt x="154" y="181"/>
                        <a:pt x="154" y="181"/>
                      </a:cubicBezTo>
                      <a:cubicBezTo>
                        <a:pt x="154" y="181"/>
                        <a:pt x="154" y="181"/>
                        <a:pt x="154" y="181"/>
                      </a:cubicBezTo>
                      <a:cubicBezTo>
                        <a:pt x="153" y="181"/>
                        <a:pt x="153" y="181"/>
                        <a:pt x="153" y="181"/>
                      </a:cubicBezTo>
                      <a:cubicBezTo>
                        <a:pt x="153" y="181"/>
                        <a:pt x="153" y="181"/>
                        <a:pt x="153" y="181"/>
                      </a:cubicBezTo>
                      <a:cubicBezTo>
                        <a:pt x="152" y="181"/>
                        <a:pt x="152" y="181"/>
                        <a:pt x="152" y="181"/>
                      </a:cubicBezTo>
                      <a:cubicBezTo>
                        <a:pt x="152" y="180"/>
                        <a:pt x="152" y="180"/>
                        <a:pt x="152" y="180"/>
                      </a:cubicBezTo>
                      <a:cubicBezTo>
                        <a:pt x="151" y="180"/>
                        <a:pt x="151" y="180"/>
                        <a:pt x="151" y="180"/>
                      </a:cubicBezTo>
                      <a:cubicBezTo>
                        <a:pt x="151" y="180"/>
                        <a:pt x="151" y="180"/>
                        <a:pt x="151" y="180"/>
                      </a:cubicBezTo>
                      <a:cubicBezTo>
                        <a:pt x="151" y="180"/>
                        <a:pt x="151" y="180"/>
                        <a:pt x="151" y="180"/>
                      </a:cubicBezTo>
                      <a:cubicBezTo>
                        <a:pt x="150" y="180"/>
                        <a:pt x="150" y="180"/>
                        <a:pt x="150" y="180"/>
                      </a:cubicBezTo>
                      <a:cubicBezTo>
                        <a:pt x="149" y="180"/>
                        <a:pt x="149" y="180"/>
                        <a:pt x="149" y="180"/>
                      </a:cubicBezTo>
                      <a:cubicBezTo>
                        <a:pt x="150" y="180"/>
                        <a:pt x="150" y="180"/>
                        <a:pt x="150" y="180"/>
                      </a:cubicBezTo>
                      <a:cubicBezTo>
                        <a:pt x="150" y="180"/>
                        <a:pt x="150" y="180"/>
                        <a:pt x="150" y="180"/>
                      </a:cubicBezTo>
                      <a:cubicBezTo>
                        <a:pt x="151" y="180"/>
                        <a:pt x="151" y="180"/>
                        <a:pt x="151" y="180"/>
                      </a:cubicBezTo>
                      <a:cubicBezTo>
                        <a:pt x="151" y="180"/>
                        <a:pt x="151" y="180"/>
                        <a:pt x="151" y="180"/>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8"/>
                        <a:pt x="151" y="178"/>
                        <a:pt x="151" y="178"/>
                      </a:cubicBezTo>
                      <a:cubicBezTo>
                        <a:pt x="150" y="178"/>
                        <a:pt x="150" y="178"/>
                        <a:pt x="150" y="178"/>
                      </a:cubicBezTo>
                      <a:cubicBezTo>
                        <a:pt x="150" y="178"/>
                        <a:pt x="150" y="178"/>
                        <a:pt x="150" y="178"/>
                      </a:cubicBezTo>
                      <a:cubicBezTo>
                        <a:pt x="150" y="177"/>
                        <a:pt x="150" y="177"/>
                        <a:pt x="150" y="177"/>
                      </a:cubicBezTo>
                      <a:cubicBezTo>
                        <a:pt x="149" y="177"/>
                        <a:pt x="149" y="177"/>
                        <a:pt x="149" y="177"/>
                      </a:cubicBezTo>
                      <a:cubicBezTo>
                        <a:pt x="149" y="176"/>
                        <a:pt x="149" y="176"/>
                        <a:pt x="149" y="176"/>
                      </a:cubicBezTo>
                      <a:cubicBezTo>
                        <a:pt x="150" y="177"/>
                        <a:pt x="150" y="177"/>
                        <a:pt x="150" y="177"/>
                      </a:cubicBezTo>
                      <a:cubicBezTo>
                        <a:pt x="150" y="177"/>
                        <a:pt x="150" y="177"/>
                        <a:pt x="150" y="177"/>
                      </a:cubicBezTo>
                      <a:cubicBezTo>
                        <a:pt x="152" y="179"/>
                        <a:pt x="152" y="179"/>
                        <a:pt x="152" y="179"/>
                      </a:cubicBezTo>
                      <a:cubicBezTo>
                        <a:pt x="152" y="179"/>
                        <a:pt x="152" y="179"/>
                        <a:pt x="152" y="179"/>
                      </a:cubicBezTo>
                      <a:cubicBezTo>
                        <a:pt x="152" y="180"/>
                        <a:pt x="152" y="180"/>
                        <a:pt x="152" y="180"/>
                      </a:cubicBezTo>
                      <a:cubicBezTo>
                        <a:pt x="152" y="180"/>
                        <a:pt x="152" y="180"/>
                        <a:pt x="152" y="180"/>
                      </a:cubicBezTo>
                      <a:cubicBezTo>
                        <a:pt x="152" y="180"/>
                        <a:pt x="152" y="180"/>
                        <a:pt x="152" y="180"/>
                      </a:cubicBezTo>
                      <a:cubicBezTo>
                        <a:pt x="152" y="180"/>
                        <a:pt x="152" y="180"/>
                        <a:pt x="152" y="180"/>
                      </a:cubicBezTo>
                      <a:cubicBezTo>
                        <a:pt x="152" y="180"/>
                        <a:pt x="152" y="180"/>
                        <a:pt x="152" y="180"/>
                      </a:cubicBezTo>
                      <a:cubicBezTo>
                        <a:pt x="153" y="179"/>
                        <a:pt x="153" y="179"/>
                        <a:pt x="153" y="179"/>
                      </a:cubicBezTo>
                      <a:cubicBezTo>
                        <a:pt x="152" y="179"/>
                        <a:pt x="152" y="179"/>
                        <a:pt x="152" y="179"/>
                      </a:cubicBezTo>
                      <a:cubicBezTo>
                        <a:pt x="153" y="179"/>
                        <a:pt x="153" y="179"/>
                        <a:pt x="153" y="179"/>
                      </a:cubicBezTo>
                      <a:cubicBezTo>
                        <a:pt x="153" y="179"/>
                        <a:pt x="153" y="179"/>
                        <a:pt x="153" y="179"/>
                      </a:cubicBezTo>
                      <a:cubicBezTo>
                        <a:pt x="153" y="179"/>
                        <a:pt x="153" y="179"/>
                        <a:pt x="153" y="179"/>
                      </a:cubicBezTo>
                      <a:cubicBezTo>
                        <a:pt x="153" y="179"/>
                        <a:pt x="153" y="179"/>
                        <a:pt x="153" y="179"/>
                      </a:cubicBezTo>
                      <a:cubicBezTo>
                        <a:pt x="153" y="179"/>
                        <a:pt x="153" y="179"/>
                        <a:pt x="153" y="179"/>
                      </a:cubicBezTo>
                      <a:cubicBezTo>
                        <a:pt x="154" y="179"/>
                        <a:pt x="154" y="179"/>
                        <a:pt x="154" y="179"/>
                      </a:cubicBezTo>
                      <a:cubicBezTo>
                        <a:pt x="153" y="178"/>
                        <a:pt x="153" y="178"/>
                        <a:pt x="153" y="178"/>
                      </a:cubicBezTo>
                      <a:cubicBezTo>
                        <a:pt x="154" y="178"/>
                        <a:pt x="154" y="178"/>
                        <a:pt x="154" y="178"/>
                      </a:cubicBezTo>
                      <a:cubicBezTo>
                        <a:pt x="154" y="178"/>
                        <a:pt x="154" y="178"/>
                        <a:pt x="154" y="178"/>
                      </a:cubicBezTo>
                      <a:cubicBezTo>
                        <a:pt x="154" y="178"/>
                        <a:pt x="154" y="178"/>
                        <a:pt x="154" y="178"/>
                      </a:cubicBezTo>
                      <a:cubicBezTo>
                        <a:pt x="154" y="178"/>
                        <a:pt x="154" y="178"/>
                        <a:pt x="154" y="178"/>
                      </a:cubicBezTo>
                      <a:cubicBezTo>
                        <a:pt x="154" y="178"/>
                        <a:pt x="154" y="178"/>
                        <a:pt x="154" y="178"/>
                      </a:cubicBezTo>
                      <a:cubicBezTo>
                        <a:pt x="154" y="179"/>
                        <a:pt x="154" y="179"/>
                        <a:pt x="154"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80"/>
                        <a:pt x="154" y="180"/>
                        <a:pt x="154" y="180"/>
                      </a:cubicBezTo>
                      <a:cubicBezTo>
                        <a:pt x="154" y="180"/>
                        <a:pt x="154" y="180"/>
                        <a:pt x="154" y="180"/>
                      </a:cubicBezTo>
                      <a:cubicBezTo>
                        <a:pt x="154" y="180"/>
                        <a:pt x="154" y="180"/>
                        <a:pt x="154" y="180"/>
                      </a:cubicBezTo>
                      <a:cubicBezTo>
                        <a:pt x="154" y="180"/>
                        <a:pt x="154" y="180"/>
                        <a:pt x="154" y="180"/>
                      </a:cubicBezTo>
                      <a:cubicBezTo>
                        <a:pt x="156" y="179"/>
                        <a:pt x="156" y="179"/>
                        <a:pt x="156" y="179"/>
                      </a:cubicBezTo>
                      <a:cubicBezTo>
                        <a:pt x="156" y="179"/>
                        <a:pt x="156" y="179"/>
                        <a:pt x="156" y="179"/>
                      </a:cubicBezTo>
                      <a:cubicBezTo>
                        <a:pt x="156" y="178"/>
                        <a:pt x="156" y="178"/>
                        <a:pt x="156" y="178"/>
                      </a:cubicBezTo>
                      <a:cubicBezTo>
                        <a:pt x="156" y="176"/>
                        <a:pt x="156" y="176"/>
                        <a:pt x="156" y="176"/>
                      </a:cubicBezTo>
                      <a:cubicBezTo>
                        <a:pt x="157" y="176"/>
                        <a:pt x="157" y="176"/>
                        <a:pt x="157" y="176"/>
                      </a:cubicBezTo>
                      <a:cubicBezTo>
                        <a:pt x="157" y="176"/>
                        <a:pt x="157" y="176"/>
                        <a:pt x="157" y="176"/>
                      </a:cubicBezTo>
                      <a:cubicBezTo>
                        <a:pt x="157" y="176"/>
                        <a:pt x="157" y="176"/>
                        <a:pt x="157" y="176"/>
                      </a:cubicBezTo>
                      <a:cubicBezTo>
                        <a:pt x="157" y="175"/>
                        <a:pt x="157" y="175"/>
                        <a:pt x="157" y="175"/>
                      </a:cubicBezTo>
                      <a:cubicBezTo>
                        <a:pt x="158" y="174"/>
                        <a:pt x="158" y="174"/>
                        <a:pt x="158" y="174"/>
                      </a:cubicBezTo>
                      <a:cubicBezTo>
                        <a:pt x="158" y="174"/>
                        <a:pt x="158" y="174"/>
                        <a:pt x="158" y="174"/>
                      </a:cubicBezTo>
                      <a:cubicBezTo>
                        <a:pt x="158" y="173"/>
                        <a:pt x="158" y="173"/>
                        <a:pt x="158" y="173"/>
                      </a:cubicBezTo>
                      <a:cubicBezTo>
                        <a:pt x="158" y="173"/>
                        <a:pt x="158" y="173"/>
                        <a:pt x="158" y="173"/>
                      </a:cubicBezTo>
                      <a:cubicBezTo>
                        <a:pt x="158" y="173"/>
                        <a:pt x="158" y="173"/>
                        <a:pt x="158" y="173"/>
                      </a:cubicBezTo>
                      <a:cubicBezTo>
                        <a:pt x="158" y="172"/>
                        <a:pt x="158" y="172"/>
                        <a:pt x="158" y="172"/>
                      </a:cubicBezTo>
                      <a:cubicBezTo>
                        <a:pt x="158" y="172"/>
                        <a:pt x="158" y="172"/>
                        <a:pt x="158" y="172"/>
                      </a:cubicBezTo>
                      <a:cubicBezTo>
                        <a:pt x="158" y="172"/>
                        <a:pt x="158" y="172"/>
                        <a:pt x="158" y="172"/>
                      </a:cubicBezTo>
                      <a:cubicBezTo>
                        <a:pt x="158" y="172"/>
                        <a:pt x="158" y="172"/>
                        <a:pt x="158" y="172"/>
                      </a:cubicBezTo>
                      <a:cubicBezTo>
                        <a:pt x="157" y="171"/>
                        <a:pt x="157" y="171"/>
                        <a:pt x="157" y="171"/>
                      </a:cubicBezTo>
                      <a:cubicBezTo>
                        <a:pt x="156" y="171"/>
                        <a:pt x="156" y="171"/>
                        <a:pt x="156" y="171"/>
                      </a:cubicBezTo>
                      <a:cubicBezTo>
                        <a:pt x="156" y="170"/>
                        <a:pt x="156" y="170"/>
                        <a:pt x="156" y="170"/>
                      </a:cubicBezTo>
                      <a:cubicBezTo>
                        <a:pt x="156" y="170"/>
                        <a:pt x="156" y="170"/>
                        <a:pt x="156" y="170"/>
                      </a:cubicBezTo>
                      <a:cubicBezTo>
                        <a:pt x="156" y="169"/>
                        <a:pt x="156" y="169"/>
                        <a:pt x="156" y="169"/>
                      </a:cubicBezTo>
                      <a:cubicBezTo>
                        <a:pt x="156" y="169"/>
                        <a:pt x="156" y="169"/>
                        <a:pt x="156" y="169"/>
                      </a:cubicBezTo>
                      <a:cubicBezTo>
                        <a:pt x="156" y="169"/>
                        <a:pt x="156" y="169"/>
                        <a:pt x="156" y="169"/>
                      </a:cubicBezTo>
                      <a:cubicBezTo>
                        <a:pt x="156" y="169"/>
                        <a:pt x="156" y="169"/>
                        <a:pt x="156" y="169"/>
                      </a:cubicBezTo>
                      <a:cubicBezTo>
                        <a:pt x="155" y="169"/>
                        <a:pt x="155" y="169"/>
                        <a:pt x="155" y="169"/>
                      </a:cubicBezTo>
                      <a:cubicBezTo>
                        <a:pt x="155" y="169"/>
                        <a:pt x="155" y="169"/>
                        <a:pt x="155" y="169"/>
                      </a:cubicBezTo>
                      <a:cubicBezTo>
                        <a:pt x="155" y="169"/>
                        <a:pt x="155" y="169"/>
                        <a:pt x="155" y="169"/>
                      </a:cubicBezTo>
                      <a:cubicBezTo>
                        <a:pt x="154" y="169"/>
                        <a:pt x="154" y="169"/>
                        <a:pt x="154" y="169"/>
                      </a:cubicBezTo>
                      <a:cubicBezTo>
                        <a:pt x="154" y="169"/>
                        <a:pt x="154" y="169"/>
                        <a:pt x="154" y="169"/>
                      </a:cubicBezTo>
                      <a:cubicBezTo>
                        <a:pt x="154" y="168"/>
                        <a:pt x="154" y="168"/>
                        <a:pt x="154" y="168"/>
                      </a:cubicBezTo>
                      <a:cubicBezTo>
                        <a:pt x="154" y="168"/>
                        <a:pt x="154" y="168"/>
                        <a:pt x="154" y="168"/>
                      </a:cubicBezTo>
                      <a:cubicBezTo>
                        <a:pt x="154" y="168"/>
                        <a:pt x="154" y="168"/>
                        <a:pt x="154" y="168"/>
                      </a:cubicBezTo>
                      <a:cubicBezTo>
                        <a:pt x="154" y="168"/>
                        <a:pt x="154" y="168"/>
                        <a:pt x="154" y="168"/>
                      </a:cubicBezTo>
                      <a:cubicBezTo>
                        <a:pt x="154" y="168"/>
                        <a:pt x="154" y="168"/>
                        <a:pt x="154" y="168"/>
                      </a:cubicBezTo>
                      <a:cubicBezTo>
                        <a:pt x="154" y="169"/>
                        <a:pt x="154" y="169"/>
                        <a:pt x="154" y="169"/>
                      </a:cubicBezTo>
                      <a:cubicBezTo>
                        <a:pt x="154" y="169"/>
                        <a:pt x="154" y="169"/>
                        <a:pt x="154" y="169"/>
                      </a:cubicBezTo>
                      <a:cubicBezTo>
                        <a:pt x="154" y="169"/>
                        <a:pt x="154" y="169"/>
                        <a:pt x="154" y="169"/>
                      </a:cubicBezTo>
                      <a:cubicBezTo>
                        <a:pt x="154" y="169"/>
                        <a:pt x="154" y="169"/>
                        <a:pt x="154" y="169"/>
                      </a:cubicBezTo>
                      <a:cubicBezTo>
                        <a:pt x="155" y="169"/>
                        <a:pt x="155" y="169"/>
                        <a:pt x="155" y="169"/>
                      </a:cubicBezTo>
                      <a:cubicBezTo>
                        <a:pt x="155" y="169"/>
                        <a:pt x="155" y="169"/>
                        <a:pt x="155" y="169"/>
                      </a:cubicBezTo>
                      <a:cubicBezTo>
                        <a:pt x="155" y="168"/>
                        <a:pt x="155" y="168"/>
                        <a:pt x="155" y="168"/>
                      </a:cubicBezTo>
                      <a:cubicBezTo>
                        <a:pt x="155" y="168"/>
                        <a:pt x="155" y="168"/>
                        <a:pt x="155" y="168"/>
                      </a:cubicBezTo>
                      <a:cubicBezTo>
                        <a:pt x="155" y="168"/>
                        <a:pt x="155" y="168"/>
                        <a:pt x="155" y="168"/>
                      </a:cubicBezTo>
                      <a:cubicBezTo>
                        <a:pt x="156" y="168"/>
                        <a:pt x="156" y="168"/>
                        <a:pt x="156" y="168"/>
                      </a:cubicBezTo>
                      <a:cubicBezTo>
                        <a:pt x="157" y="168"/>
                        <a:pt x="157" y="168"/>
                        <a:pt x="157" y="168"/>
                      </a:cubicBezTo>
                      <a:cubicBezTo>
                        <a:pt x="157" y="168"/>
                        <a:pt x="157" y="168"/>
                        <a:pt x="157" y="168"/>
                      </a:cubicBezTo>
                      <a:cubicBezTo>
                        <a:pt x="157" y="168"/>
                        <a:pt x="157" y="168"/>
                        <a:pt x="157" y="168"/>
                      </a:cubicBezTo>
                      <a:cubicBezTo>
                        <a:pt x="157" y="169"/>
                        <a:pt x="157" y="169"/>
                        <a:pt x="157" y="169"/>
                      </a:cubicBezTo>
                      <a:cubicBezTo>
                        <a:pt x="156" y="169"/>
                        <a:pt x="156" y="169"/>
                        <a:pt x="156" y="169"/>
                      </a:cubicBezTo>
                      <a:cubicBezTo>
                        <a:pt x="157" y="169"/>
                        <a:pt x="157" y="169"/>
                        <a:pt x="157" y="169"/>
                      </a:cubicBezTo>
                      <a:cubicBezTo>
                        <a:pt x="158" y="168"/>
                        <a:pt x="158" y="168"/>
                        <a:pt x="158" y="168"/>
                      </a:cubicBezTo>
                      <a:cubicBezTo>
                        <a:pt x="158" y="168"/>
                        <a:pt x="158" y="168"/>
                        <a:pt x="158" y="168"/>
                      </a:cubicBezTo>
                      <a:cubicBezTo>
                        <a:pt x="158" y="168"/>
                        <a:pt x="158" y="168"/>
                        <a:pt x="158" y="168"/>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61" y="167"/>
                        <a:pt x="161" y="167"/>
                        <a:pt x="161" y="167"/>
                      </a:cubicBezTo>
                      <a:cubicBezTo>
                        <a:pt x="161" y="166"/>
                        <a:pt x="161" y="166"/>
                        <a:pt x="161" y="166"/>
                      </a:cubicBezTo>
                      <a:cubicBezTo>
                        <a:pt x="161" y="166"/>
                        <a:pt x="161" y="166"/>
                        <a:pt x="161" y="166"/>
                      </a:cubicBezTo>
                      <a:cubicBezTo>
                        <a:pt x="161" y="166"/>
                        <a:pt x="161" y="166"/>
                        <a:pt x="161" y="166"/>
                      </a:cubicBezTo>
                      <a:cubicBezTo>
                        <a:pt x="161" y="166"/>
                        <a:pt x="161" y="166"/>
                        <a:pt x="161" y="166"/>
                      </a:cubicBezTo>
                      <a:cubicBezTo>
                        <a:pt x="162" y="166"/>
                        <a:pt x="162" y="166"/>
                        <a:pt x="162" y="166"/>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4"/>
                        <a:pt x="162" y="164"/>
                        <a:pt x="162" y="164"/>
                      </a:cubicBezTo>
                      <a:cubicBezTo>
                        <a:pt x="162" y="164"/>
                        <a:pt x="162" y="164"/>
                        <a:pt x="162" y="164"/>
                      </a:cubicBezTo>
                      <a:cubicBezTo>
                        <a:pt x="162" y="163"/>
                        <a:pt x="162" y="163"/>
                        <a:pt x="162" y="163"/>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1" y="164"/>
                        <a:pt x="161" y="164"/>
                        <a:pt x="161" y="164"/>
                      </a:cubicBezTo>
                      <a:cubicBezTo>
                        <a:pt x="161" y="165"/>
                        <a:pt x="161" y="165"/>
                        <a:pt x="161" y="165"/>
                      </a:cubicBezTo>
                      <a:cubicBezTo>
                        <a:pt x="161" y="165"/>
                        <a:pt x="161" y="165"/>
                        <a:pt x="161" y="165"/>
                      </a:cubicBezTo>
                      <a:cubicBezTo>
                        <a:pt x="160" y="165"/>
                        <a:pt x="160" y="165"/>
                        <a:pt x="160" y="165"/>
                      </a:cubicBezTo>
                      <a:cubicBezTo>
                        <a:pt x="160" y="166"/>
                        <a:pt x="160" y="166"/>
                        <a:pt x="160" y="166"/>
                      </a:cubicBezTo>
                      <a:cubicBezTo>
                        <a:pt x="160" y="166"/>
                        <a:pt x="160" y="166"/>
                        <a:pt x="160" y="166"/>
                      </a:cubicBezTo>
                      <a:cubicBezTo>
                        <a:pt x="160" y="166"/>
                        <a:pt x="160" y="166"/>
                        <a:pt x="160" y="166"/>
                      </a:cubicBezTo>
                      <a:cubicBezTo>
                        <a:pt x="160" y="166"/>
                        <a:pt x="160" y="166"/>
                        <a:pt x="160" y="166"/>
                      </a:cubicBezTo>
                      <a:cubicBezTo>
                        <a:pt x="160" y="165"/>
                        <a:pt x="160" y="165"/>
                        <a:pt x="160" y="165"/>
                      </a:cubicBezTo>
                      <a:cubicBezTo>
                        <a:pt x="160" y="165"/>
                        <a:pt x="160" y="165"/>
                        <a:pt x="160" y="165"/>
                      </a:cubicBezTo>
                      <a:cubicBezTo>
                        <a:pt x="160" y="165"/>
                        <a:pt x="160" y="165"/>
                        <a:pt x="160" y="165"/>
                      </a:cubicBezTo>
                      <a:cubicBezTo>
                        <a:pt x="160" y="165"/>
                        <a:pt x="160" y="165"/>
                        <a:pt x="160" y="165"/>
                      </a:cubicBezTo>
                      <a:cubicBezTo>
                        <a:pt x="159" y="165"/>
                        <a:pt x="159" y="165"/>
                        <a:pt x="159" y="165"/>
                      </a:cubicBezTo>
                      <a:cubicBezTo>
                        <a:pt x="159" y="165"/>
                        <a:pt x="159" y="165"/>
                        <a:pt x="159" y="165"/>
                      </a:cubicBezTo>
                      <a:cubicBezTo>
                        <a:pt x="159" y="164"/>
                        <a:pt x="159" y="164"/>
                        <a:pt x="159" y="164"/>
                      </a:cubicBezTo>
                      <a:cubicBezTo>
                        <a:pt x="159" y="164"/>
                        <a:pt x="159" y="164"/>
                        <a:pt x="159" y="164"/>
                      </a:cubicBezTo>
                      <a:cubicBezTo>
                        <a:pt x="160" y="163"/>
                        <a:pt x="160" y="163"/>
                        <a:pt x="160" y="163"/>
                      </a:cubicBezTo>
                      <a:cubicBezTo>
                        <a:pt x="160" y="163"/>
                        <a:pt x="160" y="163"/>
                        <a:pt x="160" y="163"/>
                      </a:cubicBezTo>
                      <a:cubicBezTo>
                        <a:pt x="159" y="163"/>
                        <a:pt x="159" y="163"/>
                        <a:pt x="159" y="163"/>
                      </a:cubicBezTo>
                      <a:cubicBezTo>
                        <a:pt x="159" y="163"/>
                        <a:pt x="159" y="163"/>
                        <a:pt x="159" y="163"/>
                      </a:cubicBezTo>
                      <a:cubicBezTo>
                        <a:pt x="160" y="163"/>
                        <a:pt x="160" y="163"/>
                        <a:pt x="160" y="163"/>
                      </a:cubicBezTo>
                      <a:cubicBezTo>
                        <a:pt x="160" y="163"/>
                        <a:pt x="160" y="163"/>
                        <a:pt x="160" y="163"/>
                      </a:cubicBezTo>
                      <a:cubicBezTo>
                        <a:pt x="160" y="163"/>
                        <a:pt x="160" y="163"/>
                        <a:pt x="160" y="163"/>
                      </a:cubicBezTo>
                      <a:cubicBezTo>
                        <a:pt x="160" y="163"/>
                        <a:pt x="160" y="163"/>
                        <a:pt x="160" y="163"/>
                      </a:cubicBezTo>
                      <a:cubicBezTo>
                        <a:pt x="160" y="163"/>
                        <a:pt x="160" y="163"/>
                        <a:pt x="160" y="163"/>
                      </a:cubicBezTo>
                      <a:cubicBezTo>
                        <a:pt x="161" y="163"/>
                        <a:pt x="161" y="163"/>
                        <a:pt x="161" y="163"/>
                      </a:cubicBezTo>
                      <a:cubicBezTo>
                        <a:pt x="161" y="163"/>
                        <a:pt x="161" y="163"/>
                        <a:pt x="161" y="163"/>
                      </a:cubicBezTo>
                      <a:cubicBezTo>
                        <a:pt x="162" y="162"/>
                        <a:pt x="162" y="162"/>
                        <a:pt x="162" y="162"/>
                      </a:cubicBezTo>
                      <a:cubicBezTo>
                        <a:pt x="162" y="162"/>
                        <a:pt x="162" y="162"/>
                        <a:pt x="162" y="162"/>
                      </a:cubicBezTo>
                      <a:cubicBezTo>
                        <a:pt x="162" y="162"/>
                        <a:pt x="162" y="162"/>
                        <a:pt x="162" y="162"/>
                      </a:cubicBezTo>
                      <a:cubicBezTo>
                        <a:pt x="162" y="162"/>
                        <a:pt x="162" y="162"/>
                        <a:pt x="162" y="162"/>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3" y="163"/>
                        <a:pt x="163" y="163"/>
                        <a:pt x="163" y="163"/>
                      </a:cubicBezTo>
                      <a:cubicBezTo>
                        <a:pt x="163" y="163"/>
                        <a:pt x="163" y="163"/>
                        <a:pt x="163" y="163"/>
                      </a:cubicBezTo>
                      <a:cubicBezTo>
                        <a:pt x="163" y="163"/>
                        <a:pt x="163" y="163"/>
                        <a:pt x="163" y="163"/>
                      </a:cubicBezTo>
                      <a:cubicBezTo>
                        <a:pt x="163" y="162"/>
                        <a:pt x="163" y="162"/>
                        <a:pt x="163" y="162"/>
                      </a:cubicBezTo>
                      <a:cubicBezTo>
                        <a:pt x="163" y="162"/>
                        <a:pt x="163" y="162"/>
                        <a:pt x="163" y="162"/>
                      </a:cubicBezTo>
                      <a:cubicBezTo>
                        <a:pt x="163" y="162"/>
                        <a:pt x="163" y="162"/>
                        <a:pt x="163" y="162"/>
                      </a:cubicBezTo>
                      <a:cubicBezTo>
                        <a:pt x="163" y="162"/>
                        <a:pt x="163" y="162"/>
                        <a:pt x="163" y="162"/>
                      </a:cubicBezTo>
                      <a:cubicBezTo>
                        <a:pt x="164" y="161"/>
                        <a:pt x="164" y="161"/>
                        <a:pt x="164" y="161"/>
                      </a:cubicBezTo>
                      <a:cubicBezTo>
                        <a:pt x="164" y="161"/>
                        <a:pt x="164" y="161"/>
                        <a:pt x="164" y="161"/>
                      </a:cubicBezTo>
                      <a:cubicBezTo>
                        <a:pt x="164" y="161"/>
                        <a:pt x="164" y="161"/>
                        <a:pt x="164" y="161"/>
                      </a:cubicBezTo>
                      <a:cubicBezTo>
                        <a:pt x="164" y="161"/>
                        <a:pt x="164" y="161"/>
                        <a:pt x="164" y="161"/>
                      </a:cubicBezTo>
                      <a:cubicBezTo>
                        <a:pt x="164" y="161"/>
                        <a:pt x="164" y="161"/>
                        <a:pt x="164" y="161"/>
                      </a:cubicBezTo>
                      <a:cubicBezTo>
                        <a:pt x="164" y="162"/>
                        <a:pt x="164" y="162"/>
                        <a:pt x="164" y="162"/>
                      </a:cubicBezTo>
                      <a:cubicBezTo>
                        <a:pt x="164" y="162"/>
                        <a:pt x="164" y="162"/>
                        <a:pt x="164" y="162"/>
                      </a:cubicBezTo>
                      <a:cubicBezTo>
                        <a:pt x="164" y="162"/>
                        <a:pt x="164" y="162"/>
                        <a:pt x="164" y="162"/>
                      </a:cubicBezTo>
                      <a:cubicBezTo>
                        <a:pt x="164" y="163"/>
                        <a:pt x="164" y="163"/>
                        <a:pt x="164" y="163"/>
                      </a:cubicBezTo>
                      <a:cubicBezTo>
                        <a:pt x="163" y="163"/>
                        <a:pt x="163" y="163"/>
                        <a:pt x="163" y="163"/>
                      </a:cubicBezTo>
                      <a:cubicBezTo>
                        <a:pt x="164" y="163"/>
                        <a:pt x="164" y="163"/>
                        <a:pt x="164" y="163"/>
                      </a:cubicBezTo>
                      <a:cubicBezTo>
                        <a:pt x="164" y="163"/>
                        <a:pt x="164" y="163"/>
                        <a:pt x="164" y="163"/>
                      </a:cubicBezTo>
                      <a:cubicBezTo>
                        <a:pt x="165" y="163"/>
                        <a:pt x="165" y="163"/>
                        <a:pt x="165" y="163"/>
                      </a:cubicBezTo>
                      <a:cubicBezTo>
                        <a:pt x="165" y="162"/>
                        <a:pt x="165" y="162"/>
                        <a:pt x="165" y="162"/>
                      </a:cubicBezTo>
                      <a:cubicBezTo>
                        <a:pt x="165" y="162"/>
                        <a:pt x="165" y="162"/>
                        <a:pt x="165" y="162"/>
                      </a:cubicBezTo>
                      <a:cubicBezTo>
                        <a:pt x="166" y="161"/>
                        <a:pt x="166" y="161"/>
                        <a:pt x="166" y="161"/>
                      </a:cubicBezTo>
                      <a:cubicBezTo>
                        <a:pt x="166" y="161"/>
                        <a:pt x="166" y="161"/>
                        <a:pt x="166" y="161"/>
                      </a:cubicBezTo>
                      <a:cubicBezTo>
                        <a:pt x="166" y="160"/>
                        <a:pt x="166" y="160"/>
                        <a:pt x="166" y="160"/>
                      </a:cubicBezTo>
                      <a:cubicBezTo>
                        <a:pt x="166" y="160"/>
                        <a:pt x="166" y="160"/>
                        <a:pt x="166" y="160"/>
                      </a:cubicBezTo>
                      <a:cubicBezTo>
                        <a:pt x="166" y="160"/>
                        <a:pt x="166" y="160"/>
                        <a:pt x="166" y="160"/>
                      </a:cubicBezTo>
                      <a:cubicBezTo>
                        <a:pt x="166" y="159"/>
                        <a:pt x="166" y="159"/>
                        <a:pt x="166" y="159"/>
                      </a:cubicBezTo>
                      <a:cubicBezTo>
                        <a:pt x="166" y="159"/>
                        <a:pt x="166" y="159"/>
                        <a:pt x="166" y="159"/>
                      </a:cubicBezTo>
                      <a:cubicBezTo>
                        <a:pt x="165" y="158"/>
                        <a:pt x="165" y="158"/>
                        <a:pt x="165" y="158"/>
                      </a:cubicBezTo>
                      <a:cubicBezTo>
                        <a:pt x="165" y="158"/>
                        <a:pt x="165" y="158"/>
                        <a:pt x="165" y="158"/>
                      </a:cubicBezTo>
                      <a:cubicBezTo>
                        <a:pt x="165" y="157"/>
                        <a:pt x="165" y="157"/>
                        <a:pt x="165" y="157"/>
                      </a:cubicBezTo>
                      <a:cubicBezTo>
                        <a:pt x="166" y="157"/>
                        <a:pt x="166" y="157"/>
                        <a:pt x="166" y="157"/>
                      </a:cubicBezTo>
                      <a:cubicBezTo>
                        <a:pt x="166" y="158"/>
                        <a:pt x="166" y="158"/>
                        <a:pt x="166" y="158"/>
                      </a:cubicBezTo>
                      <a:cubicBezTo>
                        <a:pt x="166" y="158"/>
                        <a:pt x="166" y="158"/>
                        <a:pt x="166" y="158"/>
                      </a:cubicBezTo>
                      <a:cubicBezTo>
                        <a:pt x="166" y="158"/>
                        <a:pt x="166" y="158"/>
                        <a:pt x="166" y="158"/>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6"/>
                        <a:pt x="166" y="156"/>
                        <a:pt x="166" y="156"/>
                      </a:cubicBezTo>
                      <a:cubicBezTo>
                        <a:pt x="166" y="156"/>
                        <a:pt x="166" y="156"/>
                        <a:pt x="166" y="156"/>
                      </a:cubicBezTo>
                      <a:cubicBezTo>
                        <a:pt x="166" y="156"/>
                        <a:pt x="166" y="156"/>
                        <a:pt x="166" y="156"/>
                      </a:cubicBezTo>
                      <a:cubicBezTo>
                        <a:pt x="166" y="157"/>
                        <a:pt x="166" y="157"/>
                        <a:pt x="166" y="157"/>
                      </a:cubicBezTo>
                      <a:cubicBezTo>
                        <a:pt x="166" y="157"/>
                        <a:pt x="166" y="157"/>
                        <a:pt x="166" y="157"/>
                      </a:cubicBezTo>
                      <a:cubicBezTo>
                        <a:pt x="167" y="157"/>
                        <a:pt x="167" y="157"/>
                        <a:pt x="167" y="157"/>
                      </a:cubicBezTo>
                      <a:cubicBezTo>
                        <a:pt x="167" y="157"/>
                        <a:pt x="167" y="157"/>
                        <a:pt x="167" y="157"/>
                      </a:cubicBezTo>
                      <a:cubicBezTo>
                        <a:pt x="167" y="157"/>
                        <a:pt x="167" y="157"/>
                        <a:pt x="167" y="157"/>
                      </a:cubicBezTo>
                      <a:cubicBezTo>
                        <a:pt x="167" y="157"/>
                        <a:pt x="167" y="157"/>
                        <a:pt x="167" y="157"/>
                      </a:cubicBezTo>
                      <a:cubicBezTo>
                        <a:pt x="167" y="158"/>
                        <a:pt x="167" y="158"/>
                        <a:pt x="167" y="158"/>
                      </a:cubicBezTo>
                      <a:cubicBezTo>
                        <a:pt x="167" y="158"/>
                        <a:pt x="167" y="158"/>
                        <a:pt x="167" y="158"/>
                      </a:cubicBezTo>
                      <a:cubicBezTo>
                        <a:pt x="167" y="158"/>
                        <a:pt x="167" y="158"/>
                        <a:pt x="167" y="158"/>
                      </a:cubicBezTo>
                      <a:cubicBezTo>
                        <a:pt x="167" y="158"/>
                        <a:pt x="167" y="158"/>
                        <a:pt x="167" y="158"/>
                      </a:cubicBezTo>
                      <a:cubicBezTo>
                        <a:pt x="167" y="158"/>
                        <a:pt x="167" y="158"/>
                        <a:pt x="167" y="158"/>
                      </a:cubicBezTo>
                      <a:cubicBezTo>
                        <a:pt x="167" y="159"/>
                        <a:pt x="167" y="159"/>
                        <a:pt x="167" y="159"/>
                      </a:cubicBezTo>
                      <a:cubicBezTo>
                        <a:pt x="168" y="159"/>
                        <a:pt x="168" y="159"/>
                        <a:pt x="168" y="159"/>
                      </a:cubicBezTo>
                      <a:cubicBezTo>
                        <a:pt x="168" y="159"/>
                        <a:pt x="168" y="159"/>
                        <a:pt x="168" y="159"/>
                      </a:cubicBezTo>
                      <a:cubicBezTo>
                        <a:pt x="168" y="159"/>
                        <a:pt x="168" y="159"/>
                        <a:pt x="168" y="159"/>
                      </a:cubicBezTo>
                      <a:cubicBezTo>
                        <a:pt x="168" y="159"/>
                        <a:pt x="168" y="159"/>
                        <a:pt x="168" y="159"/>
                      </a:cubicBezTo>
                      <a:cubicBezTo>
                        <a:pt x="170" y="158"/>
                        <a:pt x="170" y="158"/>
                        <a:pt x="170" y="158"/>
                      </a:cubicBezTo>
                      <a:cubicBezTo>
                        <a:pt x="170" y="158"/>
                        <a:pt x="170" y="158"/>
                        <a:pt x="170" y="158"/>
                      </a:cubicBezTo>
                      <a:cubicBezTo>
                        <a:pt x="171" y="158"/>
                        <a:pt x="171" y="158"/>
                        <a:pt x="171" y="158"/>
                      </a:cubicBezTo>
                      <a:cubicBezTo>
                        <a:pt x="171" y="158"/>
                        <a:pt x="171" y="158"/>
                        <a:pt x="171" y="158"/>
                      </a:cubicBezTo>
                      <a:cubicBezTo>
                        <a:pt x="173" y="157"/>
                        <a:pt x="173" y="157"/>
                        <a:pt x="173" y="157"/>
                      </a:cubicBezTo>
                      <a:cubicBezTo>
                        <a:pt x="173" y="157"/>
                        <a:pt x="173" y="157"/>
                        <a:pt x="173" y="157"/>
                      </a:cubicBezTo>
                      <a:cubicBezTo>
                        <a:pt x="172" y="156"/>
                        <a:pt x="172" y="156"/>
                        <a:pt x="172" y="156"/>
                      </a:cubicBezTo>
                      <a:cubicBezTo>
                        <a:pt x="171" y="156"/>
                        <a:pt x="171" y="156"/>
                        <a:pt x="171" y="156"/>
                      </a:cubicBezTo>
                      <a:cubicBezTo>
                        <a:pt x="171" y="156"/>
                        <a:pt x="171" y="156"/>
                        <a:pt x="171" y="156"/>
                      </a:cubicBezTo>
                      <a:cubicBezTo>
                        <a:pt x="171" y="156"/>
                        <a:pt x="171" y="156"/>
                        <a:pt x="171" y="156"/>
                      </a:cubicBezTo>
                      <a:cubicBezTo>
                        <a:pt x="170" y="156"/>
                        <a:pt x="170" y="156"/>
                        <a:pt x="170" y="156"/>
                      </a:cubicBezTo>
                      <a:cubicBezTo>
                        <a:pt x="170" y="156"/>
                        <a:pt x="170" y="156"/>
                        <a:pt x="170" y="156"/>
                      </a:cubicBezTo>
                      <a:cubicBezTo>
                        <a:pt x="170" y="156"/>
                        <a:pt x="170" y="156"/>
                        <a:pt x="170" y="156"/>
                      </a:cubicBezTo>
                      <a:cubicBezTo>
                        <a:pt x="170" y="156"/>
                        <a:pt x="170" y="156"/>
                        <a:pt x="170" y="156"/>
                      </a:cubicBezTo>
                      <a:cubicBezTo>
                        <a:pt x="171" y="156"/>
                        <a:pt x="171" y="156"/>
                        <a:pt x="171" y="156"/>
                      </a:cubicBezTo>
                      <a:cubicBezTo>
                        <a:pt x="171" y="155"/>
                        <a:pt x="171" y="155"/>
                        <a:pt x="171" y="155"/>
                      </a:cubicBezTo>
                      <a:cubicBezTo>
                        <a:pt x="171" y="155"/>
                        <a:pt x="171" y="155"/>
                        <a:pt x="171" y="155"/>
                      </a:cubicBezTo>
                      <a:cubicBezTo>
                        <a:pt x="171" y="155"/>
                        <a:pt x="171" y="155"/>
                        <a:pt x="171" y="155"/>
                      </a:cubicBezTo>
                      <a:cubicBezTo>
                        <a:pt x="171" y="155"/>
                        <a:pt x="171" y="155"/>
                        <a:pt x="171" y="155"/>
                      </a:cubicBezTo>
                      <a:cubicBezTo>
                        <a:pt x="170" y="155"/>
                        <a:pt x="170" y="155"/>
                        <a:pt x="170" y="155"/>
                      </a:cubicBezTo>
                      <a:cubicBezTo>
                        <a:pt x="170" y="154"/>
                        <a:pt x="170" y="154"/>
                        <a:pt x="170" y="154"/>
                      </a:cubicBezTo>
                      <a:cubicBezTo>
                        <a:pt x="169" y="154"/>
                        <a:pt x="169" y="154"/>
                        <a:pt x="169" y="154"/>
                      </a:cubicBezTo>
                      <a:cubicBezTo>
                        <a:pt x="169" y="154"/>
                        <a:pt x="169" y="154"/>
                        <a:pt x="169" y="154"/>
                      </a:cubicBezTo>
                      <a:cubicBezTo>
                        <a:pt x="169" y="155"/>
                        <a:pt x="169" y="155"/>
                        <a:pt x="169" y="155"/>
                      </a:cubicBezTo>
                      <a:cubicBezTo>
                        <a:pt x="169" y="154"/>
                        <a:pt x="169" y="154"/>
                        <a:pt x="169" y="154"/>
                      </a:cubicBezTo>
                      <a:cubicBezTo>
                        <a:pt x="169" y="154"/>
                        <a:pt x="169" y="154"/>
                        <a:pt x="169" y="154"/>
                      </a:cubicBezTo>
                      <a:cubicBezTo>
                        <a:pt x="169" y="154"/>
                        <a:pt x="169" y="154"/>
                        <a:pt x="169" y="154"/>
                      </a:cubicBezTo>
                      <a:cubicBezTo>
                        <a:pt x="169" y="154"/>
                        <a:pt x="169" y="154"/>
                        <a:pt x="169" y="154"/>
                      </a:cubicBezTo>
                      <a:cubicBezTo>
                        <a:pt x="169" y="153"/>
                        <a:pt x="169" y="153"/>
                        <a:pt x="169" y="153"/>
                      </a:cubicBezTo>
                      <a:cubicBezTo>
                        <a:pt x="169" y="153"/>
                        <a:pt x="169" y="153"/>
                        <a:pt x="169" y="153"/>
                      </a:cubicBezTo>
                      <a:cubicBezTo>
                        <a:pt x="168" y="153"/>
                        <a:pt x="168" y="153"/>
                        <a:pt x="168" y="153"/>
                      </a:cubicBezTo>
                      <a:cubicBezTo>
                        <a:pt x="168" y="152"/>
                        <a:pt x="168" y="152"/>
                        <a:pt x="168" y="152"/>
                      </a:cubicBezTo>
                      <a:cubicBezTo>
                        <a:pt x="168" y="152"/>
                        <a:pt x="168" y="152"/>
                        <a:pt x="168" y="152"/>
                      </a:cubicBezTo>
                      <a:cubicBezTo>
                        <a:pt x="168" y="151"/>
                        <a:pt x="168" y="151"/>
                        <a:pt x="168" y="151"/>
                      </a:cubicBezTo>
                      <a:cubicBezTo>
                        <a:pt x="168" y="152"/>
                        <a:pt x="168" y="152"/>
                        <a:pt x="168" y="152"/>
                      </a:cubicBezTo>
                      <a:cubicBezTo>
                        <a:pt x="168" y="152"/>
                        <a:pt x="168" y="152"/>
                        <a:pt x="168" y="152"/>
                      </a:cubicBezTo>
                      <a:cubicBezTo>
                        <a:pt x="169" y="152"/>
                        <a:pt x="169" y="152"/>
                        <a:pt x="169" y="152"/>
                      </a:cubicBezTo>
                      <a:cubicBezTo>
                        <a:pt x="169" y="152"/>
                        <a:pt x="169" y="152"/>
                        <a:pt x="169" y="152"/>
                      </a:cubicBezTo>
                      <a:cubicBezTo>
                        <a:pt x="169" y="151"/>
                        <a:pt x="169" y="151"/>
                        <a:pt x="169" y="151"/>
                      </a:cubicBezTo>
                      <a:cubicBezTo>
                        <a:pt x="169" y="152"/>
                        <a:pt x="169" y="152"/>
                        <a:pt x="169" y="152"/>
                      </a:cubicBezTo>
                      <a:cubicBezTo>
                        <a:pt x="169" y="152"/>
                        <a:pt x="169" y="152"/>
                        <a:pt x="169" y="152"/>
                      </a:cubicBezTo>
                      <a:cubicBezTo>
                        <a:pt x="170" y="152"/>
                        <a:pt x="170" y="152"/>
                        <a:pt x="170" y="152"/>
                      </a:cubicBezTo>
                      <a:cubicBezTo>
                        <a:pt x="170" y="152"/>
                        <a:pt x="170" y="152"/>
                        <a:pt x="170" y="152"/>
                      </a:cubicBezTo>
                      <a:cubicBezTo>
                        <a:pt x="170" y="152"/>
                        <a:pt x="170" y="152"/>
                        <a:pt x="170" y="152"/>
                      </a:cubicBezTo>
                      <a:cubicBezTo>
                        <a:pt x="170" y="152"/>
                        <a:pt x="170" y="152"/>
                        <a:pt x="170" y="152"/>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1" y="153"/>
                        <a:pt x="171" y="153"/>
                        <a:pt x="171" y="153"/>
                      </a:cubicBezTo>
                      <a:cubicBezTo>
                        <a:pt x="171" y="153"/>
                        <a:pt x="171" y="153"/>
                        <a:pt x="171" y="153"/>
                      </a:cubicBezTo>
                      <a:cubicBezTo>
                        <a:pt x="171" y="153"/>
                        <a:pt x="171" y="153"/>
                        <a:pt x="171" y="153"/>
                      </a:cubicBezTo>
                      <a:cubicBezTo>
                        <a:pt x="171" y="154"/>
                        <a:pt x="171" y="154"/>
                        <a:pt x="171" y="154"/>
                      </a:cubicBezTo>
                      <a:cubicBezTo>
                        <a:pt x="172" y="153"/>
                        <a:pt x="172" y="153"/>
                        <a:pt x="172" y="153"/>
                      </a:cubicBezTo>
                      <a:cubicBezTo>
                        <a:pt x="172" y="153"/>
                        <a:pt x="172" y="153"/>
                        <a:pt x="172" y="153"/>
                      </a:cubicBezTo>
                      <a:cubicBezTo>
                        <a:pt x="172" y="154"/>
                        <a:pt x="172" y="154"/>
                        <a:pt x="172" y="154"/>
                      </a:cubicBezTo>
                      <a:cubicBezTo>
                        <a:pt x="172" y="154"/>
                        <a:pt x="172" y="154"/>
                        <a:pt x="172" y="154"/>
                      </a:cubicBezTo>
                      <a:cubicBezTo>
                        <a:pt x="171" y="154"/>
                        <a:pt x="171" y="154"/>
                        <a:pt x="171" y="154"/>
                      </a:cubicBezTo>
                      <a:cubicBezTo>
                        <a:pt x="171" y="154"/>
                        <a:pt x="171" y="154"/>
                        <a:pt x="171" y="154"/>
                      </a:cubicBezTo>
                      <a:cubicBezTo>
                        <a:pt x="171" y="154"/>
                        <a:pt x="171" y="154"/>
                        <a:pt x="171" y="154"/>
                      </a:cubicBezTo>
                      <a:cubicBezTo>
                        <a:pt x="172" y="154"/>
                        <a:pt x="172" y="154"/>
                        <a:pt x="172" y="154"/>
                      </a:cubicBezTo>
                      <a:cubicBezTo>
                        <a:pt x="173" y="153"/>
                        <a:pt x="173" y="153"/>
                        <a:pt x="173" y="153"/>
                      </a:cubicBezTo>
                      <a:cubicBezTo>
                        <a:pt x="172" y="153"/>
                        <a:pt x="172" y="153"/>
                        <a:pt x="172" y="153"/>
                      </a:cubicBezTo>
                      <a:cubicBezTo>
                        <a:pt x="172" y="153"/>
                        <a:pt x="172" y="153"/>
                        <a:pt x="172" y="153"/>
                      </a:cubicBezTo>
                      <a:cubicBezTo>
                        <a:pt x="172" y="153"/>
                        <a:pt x="172" y="153"/>
                        <a:pt x="172" y="153"/>
                      </a:cubicBezTo>
                      <a:cubicBezTo>
                        <a:pt x="172" y="153"/>
                        <a:pt x="172" y="153"/>
                        <a:pt x="172" y="153"/>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3" y="152"/>
                        <a:pt x="173" y="152"/>
                        <a:pt x="173" y="152"/>
                      </a:cubicBezTo>
                      <a:cubicBezTo>
                        <a:pt x="172" y="151"/>
                        <a:pt x="172" y="151"/>
                        <a:pt x="172" y="151"/>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3" y="151"/>
                        <a:pt x="173" y="151"/>
                        <a:pt x="173" y="151"/>
                      </a:cubicBezTo>
                      <a:cubicBezTo>
                        <a:pt x="173" y="152"/>
                        <a:pt x="173" y="152"/>
                        <a:pt x="173" y="152"/>
                      </a:cubicBezTo>
                      <a:cubicBezTo>
                        <a:pt x="173" y="152"/>
                        <a:pt x="173" y="152"/>
                        <a:pt x="173" y="152"/>
                      </a:cubicBezTo>
                      <a:cubicBezTo>
                        <a:pt x="173" y="152"/>
                        <a:pt x="173" y="152"/>
                        <a:pt x="173" y="152"/>
                      </a:cubicBezTo>
                      <a:cubicBezTo>
                        <a:pt x="173" y="152"/>
                        <a:pt x="173" y="152"/>
                        <a:pt x="173" y="152"/>
                      </a:cubicBezTo>
                      <a:cubicBezTo>
                        <a:pt x="173" y="153"/>
                        <a:pt x="173" y="153"/>
                        <a:pt x="173" y="153"/>
                      </a:cubicBezTo>
                      <a:cubicBezTo>
                        <a:pt x="173" y="153"/>
                        <a:pt x="173" y="153"/>
                        <a:pt x="173" y="153"/>
                      </a:cubicBezTo>
                      <a:cubicBezTo>
                        <a:pt x="173" y="153"/>
                        <a:pt x="173" y="153"/>
                        <a:pt x="173" y="153"/>
                      </a:cubicBezTo>
                      <a:cubicBezTo>
                        <a:pt x="173" y="153"/>
                        <a:pt x="173" y="153"/>
                        <a:pt x="173" y="153"/>
                      </a:cubicBezTo>
                      <a:cubicBezTo>
                        <a:pt x="174" y="153"/>
                        <a:pt x="174" y="153"/>
                        <a:pt x="174" y="153"/>
                      </a:cubicBezTo>
                      <a:cubicBezTo>
                        <a:pt x="174" y="153"/>
                        <a:pt x="174" y="153"/>
                        <a:pt x="174" y="153"/>
                      </a:cubicBezTo>
                      <a:cubicBezTo>
                        <a:pt x="175" y="152"/>
                        <a:pt x="175" y="152"/>
                        <a:pt x="175" y="152"/>
                      </a:cubicBezTo>
                      <a:cubicBezTo>
                        <a:pt x="175" y="152"/>
                        <a:pt x="175" y="152"/>
                        <a:pt x="175" y="152"/>
                      </a:cubicBezTo>
                      <a:cubicBezTo>
                        <a:pt x="175" y="152"/>
                        <a:pt x="175" y="152"/>
                        <a:pt x="175" y="152"/>
                      </a:cubicBezTo>
                      <a:cubicBezTo>
                        <a:pt x="175" y="152"/>
                        <a:pt x="175" y="152"/>
                        <a:pt x="175" y="152"/>
                      </a:cubicBezTo>
                      <a:cubicBezTo>
                        <a:pt x="175" y="152"/>
                        <a:pt x="175" y="152"/>
                        <a:pt x="175" y="152"/>
                      </a:cubicBezTo>
                      <a:cubicBezTo>
                        <a:pt x="176" y="152"/>
                        <a:pt x="176" y="152"/>
                        <a:pt x="176" y="152"/>
                      </a:cubicBezTo>
                      <a:cubicBezTo>
                        <a:pt x="176" y="152"/>
                        <a:pt x="176" y="152"/>
                        <a:pt x="176" y="152"/>
                      </a:cubicBezTo>
                      <a:cubicBezTo>
                        <a:pt x="176" y="152"/>
                        <a:pt x="176" y="152"/>
                        <a:pt x="176" y="152"/>
                      </a:cubicBezTo>
                      <a:cubicBezTo>
                        <a:pt x="176" y="152"/>
                        <a:pt x="176" y="152"/>
                        <a:pt x="176" y="152"/>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7" y="153"/>
                        <a:pt x="177" y="153"/>
                        <a:pt x="177" y="153"/>
                      </a:cubicBezTo>
                      <a:cubicBezTo>
                        <a:pt x="177" y="153"/>
                        <a:pt x="177" y="153"/>
                        <a:pt x="177" y="153"/>
                      </a:cubicBezTo>
                      <a:cubicBezTo>
                        <a:pt x="177" y="153"/>
                        <a:pt x="177" y="153"/>
                        <a:pt x="177" y="153"/>
                      </a:cubicBezTo>
                      <a:cubicBezTo>
                        <a:pt x="177" y="153"/>
                        <a:pt x="177" y="153"/>
                        <a:pt x="177" y="153"/>
                      </a:cubicBezTo>
                      <a:cubicBezTo>
                        <a:pt x="177" y="153"/>
                        <a:pt x="177" y="153"/>
                        <a:pt x="177" y="153"/>
                      </a:cubicBezTo>
                      <a:cubicBezTo>
                        <a:pt x="176" y="153"/>
                        <a:pt x="176" y="153"/>
                        <a:pt x="176" y="153"/>
                      </a:cubicBezTo>
                      <a:cubicBezTo>
                        <a:pt x="176" y="154"/>
                        <a:pt x="176" y="154"/>
                        <a:pt x="176" y="154"/>
                      </a:cubicBezTo>
                      <a:cubicBezTo>
                        <a:pt x="176" y="154"/>
                        <a:pt x="176" y="154"/>
                        <a:pt x="176" y="154"/>
                      </a:cubicBezTo>
                      <a:cubicBezTo>
                        <a:pt x="176" y="154"/>
                        <a:pt x="176" y="154"/>
                        <a:pt x="176" y="154"/>
                      </a:cubicBezTo>
                      <a:cubicBezTo>
                        <a:pt x="177" y="154"/>
                        <a:pt x="177" y="154"/>
                        <a:pt x="177" y="154"/>
                      </a:cubicBezTo>
                      <a:cubicBezTo>
                        <a:pt x="178" y="153"/>
                        <a:pt x="178" y="153"/>
                        <a:pt x="178" y="153"/>
                      </a:cubicBezTo>
                      <a:cubicBezTo>
                        <a:pt x="178" y="153"/>
                        <a:pt x="178" y="153"/>
                        <a:pt x="178" y="153"/>
                      </a:cubicBezTo>
                      <a:cubicBezTo>
                        <a:pt x="178" y="153"/>
                        <a:pt x="178" y="153"/>
                        <a:pt x="178" y="153"/>
                      </a:cubicBezTo>
                      <a:cubicBezTo>
                        <a:pt x="179" y="153"/>
                        <a:pt x="179" y="153"/>
                        <a:pt x="179" y="153"/>
                      </a:cubicBezTo>
                      <a:cubicBezTo>
                        <a:pt x="179" y="153"/>
                        <a:pt x="179" y="153"/>
                        <a:pt x="179" y="153"/>
                      </a:cubicBezTo>
                      <a:cubicBezTo>
                        <a:pt x="180" y="153"/>
                        <a:pt x="180" y="153"/>
                        <a:pt x="180" y="153"/>
                      </a:cubicBezTo>
                      <a:cubicBezTo>
                        <a:pt x="180" y="153"/>
                        <a:pt x="180" y="153"/>
                        <a:pt x="180" y="153"/>
                      </a:cubicBezTo>
                      <a:cubicBezTo>
                        <a:pt x="180" y="153"/>
                        <a:pt x="180" y="153"/>
                        <a:pt x="180" y="153"/>
                      </a:cubicBezTo>
                      <a:cubicBezTo>
                        <a:pt x="179" y="153"/>
                        <a:pt x="179" y="153"/>
                        <a:pt x="179" y="153"/>
                      </a:cubicBezTo>
                      <a:cubicBezTo>
                        <a:pt x="179" y="154"/>
                        <a:pt x="179" y="154"/>
                        <a:pt x="179" y="154"/>
                      </a:cubicBezTo>
                      <a:cubicBezTo>
                        <a:pt x="177" y="155"/>
                        <a:pt x="177" y="155"/>
                        <a:pt x="177" y="155"/>
                      </a:cubicBezTo>
                      <a:cubicBezTo>
                        <a:pt x="176" y="155"/>
                        <a:pt x="176" y="155"/>
                        <a:pt x="176" y="155"/>
                      </a:cubicBezTo>
                      <a:cubicBezTo>
                        <a:pt x="176" y="156"/>
                        <a:pt x="176" y="156"/>
                        <a:pt x="176" y="156"/>
                      </a:cubicBezTo>
                      <a:cubicBezTo>
                        <a:pt x="176" y="156"/>
                        <a:pt x="176" y="156"/>
                        <a:pt x="176" y="156"/>
                      </a:cubicBezTo>
                      <a:cubicBezTo>
                        <a:pt x="177" y="155"/>
                        <a:pt x="177" y="155"/>
                        <a:pt x="177" y="155"/>
                      </a:cubicBezTo>
                      <a:cubicBezTo>
                        <a:pt x="178" y="154"/>
                        <a:pt x="178" y="154"/>
                        <a:pt x="178" y="154"/>
                      </a:cubicBezTo>
                      <a:cubicBezTo>
                        <a:pt x="179" y="154"/>
                        <a:pt x="179" y="154"/>
                        <a:pt x="179" y="154"/>
                      </a:cubicBezTo>
                      <a:cubicBezTo>
                        <a:pt x="181" y="153"/>
                        <a:pt x="181" y="153"/>
                        <a:pt x="181" y="153"/>
                      </a:cubicBezTo>
                      <a:cubicBezTo>
                        <a:pt x="182" y="153"/>
                        <a:pt x="182" y="153"/>
                        <a:pt x="182" y="153"/>
                      </a:cubicBezTo>
                      <a:cubicBezTo>
                        <a:pt x="184" y="151"/>
                        <a:pt x="184" y="151"/>
                        <a:pt x="184" y="151"/>
                      </a:cubicBezTo>
                      <a:cubicBezTo>
                        <a:pt x="184" y="151"/>
                        <a:pt x="184" y="151"/>
                        <a:pt x="184" y="151"/>
                      </a:cubicBezTo>
                      <a:cubicBezTo>
                        <a:pt x="183" y="151"/>
                        <a:pt x="183" y="151"/>
                        <a:pt x="183" y="151"/>
                      </a:cubicBezTo>
                      <a:cubicBezTo>
                        <a:pt x="181" y="153"/>
                        <a:pt x="181" y="153"/>
                        <a:pt x="181" y="153"/>
                      </a:cubicBezTo>
                      <a:cubicBezTo>
                        <a:pt x="181" y="153"/>
                        <a:pt x="181" y="153"/>
                        <a:pt x="181"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2"/>
                        <a:pt x="180" y="152"/>
                        <a:pt x="180" y="152"/>
                      </a:cubicBezTo>
                      <a:cubicBezTo>
                        <a:pt x="180" y="152"/>
                        <a:pt x="180" y="152"/>
                        <a:pt x="180" y="152"/>
                      </a:cubicBezTo>
                      <a:cubicBezTo>
                        <a:pt x="180" y="152"/>
                        <a:pt x="180" y="152"/>
                        <a:pt x="180" y="152"/>
                      </a:cubicBezTo>
                      <a:cubicBezTo>
                        <a:pt x="180" y="152"/>
                        <a:pt x="180" y="152"/>
                        <a:pt x="180" y="152"/>
                      </a:cubicBezTo>
                      <a:cubicBezTo>
                        <a:pt x="182" y="151"/>
                        <a:pt x="182" y="151"/>
                        <a:pt x="182" y="151"/>
                      </a:cubicBezTo>
                      <a:cubicBezTo>
                        <a:pt x="183" y="151"/>
                        <a:pt x="183" y="151"/>
                        <a:pt x="183" y="151"/>
                      </a:cubicBezTo>
                      <a:cubicBezTo>
                        <a:pt x="184" y="151"/>
                        <a:pt x="184" y="151"/>
                        <a:pt x="184" y="151"/>
                      </a:cubicBezTo>
                      <a:cubicBezTo>
                        <a:pt x="185" y="151"/>
                        <a:pt x="185" y="151"/>
                        <a:pt x="185" y="151"/>
                      </a:cubicBezTo>
                      <a:cubicBezTo>
                        <a:pt x="185" y="150"/>
                        <a:pt x="185" y="150"/>
                        <a:pt x="185" y="150"/>
                      </a:cubicBezTo>
                      <a:cubicBezTo>
                        <a:pt x="186" y="150"/>
                        <a:pt x="186" y="150"/>
                        <a:pt x="186" y="150"/>
                      </a:cubicBezTo>
                      <a:cubicBezTo>
                        <a:pt x="188" y="149"/>
                        <a:pt x="188" y="149"/>
                        <a:pt x="188" y="149"/>
                      </a:cubicBezTo>
                      <a:cubicBezTo>
                        <a:pt x="189" y="148"/>
                        <a:pt x="189" y="148"/>
                        <a:pt x="189" y="148"/>
                      </a:cubicBezTo>
                      <a:cubicBezTo>
                        <a:pt x="189" y="148"/>
                        <a:pt x="189" y="148"/>
                        <a:pt x="189" y="148"/>
                      </a:cubicBezTo>
                      <a:cubicBezTo>
                        <a:pt x="190" y="148"/>
                        <a:pt x="190" y="148"/>
                        <a:pt x="190" y="148"/>
                      </a:cubicBezTo>
                      <a:cubicBezTo>
                        <a:pt x="190" y="148"/>
                        <a:pt x="190" y="148"/>
                        <a:pt x="190" y="148"/>
                      </a:cubicBezTo>
                      <a:cubicBezTo>
                        <a:pt x="191" y="147"/>
                        <a:pt x="191" y="147"/>
                        <a:pt x="191" y="147"/>
                      </a:cubicBezTo>
                      <a:cubicBezTo>
                        <a:pt x="192" y="146"/>
                        <a:pt x="192" y="146"/>
                        <a:pt x="192" y="146"/>
                      </a:cubicBezTo>
                      <a:cubicBezTo>
                        <a:pt x="192" y="145"/>
                        <a:pt x="192" y="145"/>
                        <a:pt x="192" y="145"/>
                      </a:cubicBezTo>
                      <a:cubicBezTo>
                        <a:pt x="193" y="144"/>
                        <a:pt x="193" y="144"/>
                        <a:pt x="193" y="144"/>
                      </a:cubicBezTo>
                      <a:cubicBezTo>
                        <a:pt x="194" y="144"/>
                        <a:pt x="194" y="144"/>
                        <a:pt x="194" y="144"/>
                      </a:cubicBezTo>
                      <a:cubicBezTo>
                        <a:pt x="194" y="144"/>
                        <a:pt x="194" y="144"/>
                        <a:pt x="194" y="144"/>
                      </a:cubicBezTo>
                      <a:cubicBezTo>
                        <a:pt x="194" y="143"/>
                        <a:pt x="194" y="143"/>
                        <a:pt x="194" y="143"/>
                      </a:cubicBezTo>
                      <a:cubicBezTo>
                        <a:pt x="193" y="143"/>
                        <a:pt x="193" y="143"/>
                        <a:pt x="193" y="143"/>
                      </a:cubicBezTo>
                      <a:cubicBezTo>
                        <a:pt x="193" y="142"/>
                        <a:pt x="193" y="142"/>
                        <a:pt x="193" y="142"/>
                      </a:cubicBezTo>
                      <a:cubicBezTo>
                        <a:pt x="193" y="142"/>
                        <a:pt x="193" y="142"/>
                        <a:pt x="193" y="142"/>
                      </a:cubicBezTo>
                      <a:cubicBezTo>
                        <a:pt x="193" y="141"/>
                        <a:pt x="193" y="141"/>
                        <a:pt x="193" y="141"/>
                      </a:cubicBezTo>
                      <a:cubicBezTo>
                        <a:pt x="193" y="141"/>
                        <a:pt x="193" y="141"/>
                        <a:pt x="193" y="141"/>
                      </a:cubicBezTo>
                      <a:cubicBezTo>
                        <a:pt x="193" y="141"/>
                        <a:pt x="193" y="141"/>
                        <a:pt x="193" y="141"/>
                      </a:cubicBezTo>
                      <a:cubicBezTo>
                        <a:pt x="194" y="141"/>
                        <a:pt x="194" y="141"/>
                        <a:pt x="194" y="141"/>
                      </a:cubicBezTo>
                      <a:cubicBezTo>
                        <a:pt x="194" y="141"/>
                        <a:pt x="194" y="141"/>
                        <a:pt x="194" y="141"/>
                      </a:cubicBezTo>
                      <a:cubicBezTo>
                        <a:pt x="194" y="142"/>
                        <a:pt x="194" y="142"/>
                        <a:pt x="194" y="142"/>
                      </a:cubicBezTo>
                      <a:cubicBezTo>
                        <a:pt x="195" y="141"/>
                        <a:pt x="195" y="141"/>
                        <a:pt x="195" y="141"/>
                      </a:cubicBezTo>
                      <a:cubicBezTo>
                        <a:pt x="195" y="141"/>
                        <a:pt x="195" y="141"/>
                        <a:pt x="195" y="141"/>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8" y="139"/>
                        <a:pt x="198" y="139"/>
                        <a:pt x="198" y="139"/>
                      </a:cubicBezTo>
                      <a:cubicBezTo>
                        <a:pt x="198" y="138"/>
                        <a:pt x="198" y="138"/>
                        <a:pt x="198" y="138"/>
                      </a:cubicBezTo>
                      <a:cubicBezTo>
                        <a:pt x="198" y="138"/>
                        <a:pt x="198" y="138"/>
                        <a:pt x="198" y="138"/>
                      </a:cubicBezTo>
                      <a:cubicBezTo>
                        <a:pt x="198" y="138"/>
                        <a:pt x="198" y="138"/>
                        <a:pt x="198" y="138"/>
                      </a:cubicBezTo>
                      <a:cubicBezTo>
                        <a:pt x="198" y="138"/>
                        <a:pt x="198" y="138"/>
                        <a:pt x="198"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8" y="137"/>
                        <a:pt x="198" y="137"/>
                        <a:pt x="198" y="137"/>
                      </a:cubicBezTo>
                      <a:cubicBezTo>
                        <a:pt x="198" y="137"/>
                        <a:pt x="198" y="137"/>
                        <a:pt x="198" y="137"/>
                      </a:cubicBezTo>
                      <a:cubicBezTo>
                        <a:pt x="198" y="137"/>
                        <a:pt x="198" y="137"/>
                        <a:pt x="198" y="137"/>
                      </a:cubicBezTo>
                      <a:cubicBezTo>
                        <a:pt x="197" y="136"/>
                        <a:pt x="197" y="136"/>
                        <a:pt x="197" y="136"/>
                      </a:cubicBezTo>
                      <a:cubicBezTo>
                        <a:pt x="197" y="136"/>
                        <a:pt x="197" y="136"/>
                        <a:pt x="197" y="136"/>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6"/>
                        <a:pt x="197" y="136"/>
                        <a:pt x="197" y="136"/>
                      </a:cubicBezTo>
                      <a:cubicBezTo>
                        <a:pt x="196" y="136"/>
                        <a:pt x="196" y="136"/>
                        <a:pt x="196" y="136"/>
                      </a:cubicBezTo>
                      <a:cubicBezTo>
                        <a:pt x="196" y="136"/>
                        <a:pt x="196" y="136"/>
                        <a:pt x="196" y="136"/>
                      </a:cubicBezTo>
                      <a:cubicBezTo>
                        <a:pt x="197" y="136"/>
                        <a:pt x="197" y="136"/>
                        <a:pt x="197" y="136"/>
                      </a:cubicBezTo>
                      <a:cubicBezTo>
                        <a:pt x="197" y="136"/>
                        <a:pt x="197" y="136"/>
                        <a:pt x="197" y="136"/>
                      </a:cubicBezTo>
                      <a:cubicBezTo>
                        <a:pt x="197" y="136"/>
                        <a:pt x="197" y="136"/>
                        <a:pt x="197" y="136"/>
                      </a:cubicBezTo>
                      <a:cubicBezTo>
                        <a:pt x="197" y="136"/>
                        <a:pt x="197" y="136"/>
                        <a:pt x="197" y="136"/>
                      </a:cubicBezTo>
                      <a:cubicBezTo>
                        <a:pt x="197" y="135"/>
                        <a:pt x="197" y="135"/>
                        <a:pt x="197" y="135"/>
                      </a:cubicBezTo>
                      <a:cubicBezTo>
                        <a:pt x="196" y="135"/>
                        <a:pt x="196" y="135"/>
                        <a:pt x="196" y="135"/>
                      </a:cubicBezTo>
                      <a:cubicBezTo>
                        <a:pt x="195" y="135"/>
                        <a:pt x="195" y="135"/>
                        <a:pt x="195" y="135"/>
                      </a:cubicBezTo>
                      <a:cubicBezTo>
                        <a:pt x="195" y="134"/>
                        <a:pt x="195" y="134"/>
                        <a:pt x="195" y="134"/>
                      </a:cubicBezTo>
                      <a:cubicBezTo>
                        <a:pt x="196" y="134"/>
                        <a:pt x="196" y="134"/>
                        <a:pt x="196" y="134"/>
                      </a:cubicBezTo>
                      <a:cubicBezTo>
                        <a:pt x="196" y="134"/>
                        <a:pt x="196" y="134"/>
                        <a:pt x="196" y="134"/>
                      </a:cubicBezTo>
                      <a:cubicBezTo>
                        <a:pt x="196" y="133"/>
                        <a:pt x="196" y="133"/>
                        <a:pt x="196" y="133"/>
                      </a:cubicBezTo>
                      <a:cubicBezTo>
                        <a:pt x="195" y="133"/>
                        <a:pt x="195" y="133"/>
                        <a:pt x="195" y="133"/>
                      </a:cubicBezTo>
                      <a:cubicBezTo>
                        <a:pt x="195" y="133"/>
                        <a:pt x="195" y="133"/>
                        <a:pt x="195" y="133"/>
                      </a:cubicBezTo>
                      <a:cubicBezTo>
                        <a:pt x="195" y="132"/>
                        <a:pt x="195" y="132"/>
                        <a:pt x="195" y="132"/>
                      </a:cubicBezTo>
                      <a:cubicBezTo>
                        <a:pt x="196" y="132"/>
                        <a:pt x="196" y="132"/>
                        <a:pt x="196" y="132"/>
                      </a:cubicBezTo>
                      <a:cubicBezTo>
                        <a:pt x="196" y="132"/>
                        <a:pt x="196" y="132"/>
                        <a:pt x="196" y="132"/>
                      </a:cubicBezTo>
                      <a:cubicBezTo>
                        <a:pt x="195" y="132"/>
                        <a:pt x="195" y="132"/>
                        <a:pt x="195" y="132"/>
                      </a:cubicBezTo>
                      <a:cubicBezTo>
                        <a:pt x="195" y="132"/>
                        <a:pt x="195" y="132"/>
                        <a:pt x="195" y="132"/>
                      </a:cubicBezTo>
                      <a:cubicBezTo>
                        <a:pt x="195" y="131"/>
                        <a:pt x="195" y="131"/>
                        <a:pt x="195" y="131"/>
                      </a:cubicBezTo>
                      <a:cubicBezTo>
                        <a:pt x="195" y="131"/>
                        <a:pt x="195" y="131"/>
                        <a:pt x="195" y="131"/>
                      </a:cubicBezTo>
                      <a:cubicBezTo>
                        <a:pt x="194" y="131"/>
                        <a:pt x="194" y="131"/>
                        <a:pt x="194" y="131"/>
                      </a:cubicBezTo>
                      <a:cubicBezTo>
                        <a:pt x="195" y="131"/>
                        <a:pt x="195" y="131"/>
                        <a:pt x="195" y="131"/>
                      </a:cubicBezTo>
                      <a:cubicBezTo>
                        <a:pt x="195" y="131"/>
                        <a:pt x="195" y="131"/>
                        <a:pt x="195" y="131"/>
                      </a:cubicBezTo>
                      <a:cubicBezTo>
                        <a:pt x="195" y="131"/>
                        <a:pt x="195" y="131"/>
                        <a:pt x="195" y="131"/>
                      </a:cubicBezTo>
                      <a:cubicBezTo>
                        <a:pt x="195" y="131"/>
                        <a:pt x="195" y="131"/>
                        <a:pt x="195" y="131"/>
                      </a:cubicBezTo>
                      <a:cubicBezTo>
                        <a:pt x="196" y="131"/>
                        <a:pt x="196" y="131"/>
                        <a:pt x="196" y="131"/>
                      </a:cubicBezTo>
                      <a:cubicBezTo>
                        <a:pt x="196" y="131"/>
                        <a:pt x="196" y="131"/>
                        <a:pt x="196" y="131"/>
                      </a:cubicBezTo>
                      <a:cubicBezTo>
                        <a:pt x="196" y="132"/>
                        <a:pt x="196" y="132"/>
                        <a:pt x="196" y="132"/>
                      </a:cubicBezTo>
                      <a:cubicBezTo>
                        <a:pt x="197" y="132"/>
                        <a:pt x="197" y="132"/>
                        <a:pt x="197" y="132"/>
                      </a:cubicBezTo>
                      <a:cubicBezTo>
                        <a:pt x="197" y="132"/>
                        <a:pt x="197" y="132"/>
                        <a:pt x="197" y="132"/>
                      </a:cubicBezTo>
                      <a:cubicBezTo>
                        <a:pt x="197" y="132"/>
                        <a:pt x="197" y="132"/>
                        <a:pt x="197" y="132"/>
                      </a:cubicBezTo>
                      <a:cubicBezTo>
                        <a:pt x="197" y="132"/>
                        <a:pt x="197" y="132"/>
                        <a:pt x="197" y="132"/>
                      </a:cubicBezTo>
                      <a:cubicBezTo>
                        <a:pt x="198" y="132"/>
                        <a:pt x="198" y="132"/>
                        <a:pt x="198" y="132"/>
                      </a:cubicBezTo>
                      <a:cubicBezTo>
                        <a:pt x="198" y="132"/>
                        <a:pt x="198" y="132"/>
                        <a:pt x="198" y="132"/>
                      </a:cubicBezTo>
                      <a:cubicBezTo>
                        <a:pt x="198" y="131"/>
                        <a:pt x="198" y="131"/>
                        <a:pt x="198" y="131"/>
                      </a:cubicBezTo>
                      <a:cubicBezTo>
                        <a:pt x="198" y="130"/>
                        <a:pt x="198" y="130"/>
                        <a:pt x="198" y="130"/>
                      </a:cubicBezTo>
                      <a:cubicBezTo>
                        <a:pt x="198" y="130"/>
                        <a:pt x="198" y="130"/>
                        <a:pt x="198" y="130"/>
                      </a:cubicBezTo>
                      <a:cubicBezTo>
                        <a:pt x="199" y="130"/>
                        <a:pt x="199" y="130"/>
                        <a:pt x="199" y="130"/>
                      </a:cubicBezTo>
                      <a:cubicBezTo>
                        <a:pt x="199" y="130"/>
                        <a:pt x="199" y="130"/>
                        <a:pt x="199" y="130"/>
                      </a:cubicBezTo>
                      <a:cubicBezTo>
                        <a:pt x="199" y="130"/>
                        <a:pt x="199" y="130"/>
                        <a:pt x="199" y="130"/>
                      </a:cubicBezTo>
                      <a:cubicBezTo>
                        <a:pt x="200" y="130"/>
                        <a:pt x="200" y="130"/>
                        <a:pt x="200" y="130"/>
                      </a:cubicBezTo>
                      <a:cubicBezTo>
                        <a:pt x="200" y="130"/>
                        <a:pt x="200" y="130"/>
                        <a:pt x="200" y="130"/>
                      </a:cubicBezTo>
                      <a:cubicBezTo>
                        <a:pt x="200" y="130"/>
                        <a:pt x="200" y="130"/>
                        <a:pt x="200" y="130"/>
                      </a:cubicBezTo>
                      <a:cubicBezTo>
                        <a:pt x="200" y="130"/>
                        <a:pt x="200" y="130"/>
                        <a:pt x="200" y="130"/>
                      </a:cubicBezTo>
                      <a:cubicBezTo>
                        <a:pt x="200" y="130"/>
                        <a:pt x="200" y="130"/>
                        <a:pt x="200" y="130"/>
                      </a:cubicBezTo>
                      <a:cubicBezTo>
                        <a:pt x="201" y="130"/>
                        <a:pt x="201" y="130"/>
                        <a:pt x="201" y="130"/>
                      </a:cubicBezTo>
                      <a:cubicBezTo>
                        <a:pt x="201" y="131"/>
                        <a:pt x="201" y="131"/>
                        <a:pt x="201" y="131"/>
                      </a:cubicBezTo>
                      <a:cubicBezTo>
                        <a:pt x="201" y="131"/>
                        <a:pt x="201" y="131"/>
                        <a:pt x="201" y="131"/>
                      </a:cubicBezTo>
                      <a:cubicBezTo>
                        <a:pt x="201" y="131"/>
                        <a:pt x="201" y="131"/>
                        <a:pt x="201" y="131"/>
                      </a:cubicBezTo>
                      <a:cubicBezTo>
                        <a:pt x="201" y="132"/>
                        <a:pt x="201" y="132"/>
                        <a:pt x="201" y="132"/>
                      </a:cubicBezTo>
                      <a:cubicBezTo>
                        <a:pt x="200" y="133"/>
                        <a:pt x="200" y="133"/>
                        <a:pt x="200" y="133"/>
                      </a:cubicBezTo>
                      <a:cubicBezTo>
                        <a:pt x="200" y="134"/>
                        <a:pt x="200" y="134"/>
                        <a:pt x="200" y="134"/>
                      </a:cubicBezTo>
                      <a:cubicBezTo>
                        <a:pt x="200" y="134"/>
                        <a:pt x="200" y="134"/>
                        <a:pt x="200" y="134"/>
                      </a:cubicBezTo>
                      <a:cubicBezTo>
                        <a:pt x="200" y="134"/>
                        <a:pt x="200" y="134"/>
                        <a:pt x="200" y="134"/>
                      </a:cubicBezTo>
                      <a:cubicBezTo>
                        <a:pt x="200" y="134"/>
                        <a:pt x="200" y="134"/>
                        <a:pt x="200" y="134"/>
                      </a:cubicBezTo>
                      <a:cubicBezTo>
                        <a:pt x="199" y="134"/>
                        <a:pt x="199" y="134"/>
                        <a:pt x="199" y="134"/>
                      </a:cubicBezTo>
                      <a:cubicBezTo>
                        <a:pt x="199" y="134"/>
                        <a:pt x="199" y="134"/>
                        <a:pt x="199" y="134"/>
                      </a:cubicBezTo>
                      <a:cubicBezTo>
                        <a:pt x="199" y="135"/>
                        <a:pt x="199" y="135"/>
                        <a:pt x="199" y="135"/>
                      </a:cubicBezTo>
                      <a:cubicBezTo>
                        <a:pt x="200" y="135"/>
                        <a:pt x="200" y="135"/>
                        <a:pt x="200" y="135"/>
                      </a:cubicBezTo>
                      <a:cubicBezTo>
                        <a:pt x="200" y="135"/>
                        <a:pt x="200" y="135"/>
                        <a:pt x="200" y="135"/>
                      </a:cubicBezTo>
                      <a:cubicBezTo>
                        <a:pt x="201" y="134"/>
                        <a:pt x="201" y="134"/>
                        <a:pt x="201" y="134"/>
                      </a:cubicBezTo>
                      <a:cubicBezTo>
                        <a:pt x="202" y="134"/>
                        <a:pt x="202" y="134"/>
                        <a:pt x="202" y="134"/>
                      </a:cubicBezTo>
                      <a:cubicBezTo>
                        <a:pt x="203" y="134"/>
                        <a:pt x="203" y="134"/>
                        <a:pt x="203" y="134"/>
                      </a:cubicBezTo>
                      <a:cubicBezTo>
                        <a:pt x="203" y="134"/>
                        <a:pt x="203" y="134"/>
                        <a:pt x="203"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5"/>
                        <a:pt x="204" y="135"/>
                        <a:pt x="204" y="135"/>
                      </a:cubicBezTo>
                      <a:cubicBezTo>
                        <a:pt x="203" y="135"/>
                        <a:pt x="203" y="135"/>
                        <a:pt x="203" y="135"/>
                      </a:cubicBezTo>
                      <a:cubicBezTo>
                        <a:pt x="203" y="135"/>
                        <a:pt x="203" y="135"/>
                        <a:pt x="203" y="135"/>
                      </a:cubicBezTo>
                      <a:cubicBezTo>
                        <a:pt x="203" y="135"/>
                        <a:pt x="203" y="135"/>
                        <a:pt x="203" y="135"/>
                      </a:cubicBezTo>
                      <a:cubicBezTo>
                        <a:pt x="202" y="135"/>
                        <a:pt x="202" y="135"/>
                        <a:pt x="202" y="135"/>
                      </a:cubicBezTo>
                      <a:cubicBezTo>
                        <a:pt x="202" y="135"/>
                        <a:pt x="202" y="135"/>
                        <a:pt x="202" y="135"/>
                      </a:cubicBezTo>
                      <a:cubicBezTo>
                        <a:pt x="202" y="135"/>
                        <a:pt x="202" y="135"/>
                        <a:pt x="202" y="135"/>
                      </a:cubicBezTo>
                      <a:cubicBezTo>
                        <a:pt x="202" y="136"/>
                        <a:pt x="202" y="136"/>
                        <a:pt x="202" y="136"/>
                      </a:cubicBezTo>
                      <a:cubicBezTo>
                        <a:pt x="201" y="136"/>
                        <a:pt x="201" y="136"/>
                        <a:pt x="201" y="136"/>
                      </a:cubicBezTo>
                      <a:cubicBezTo>
                        <a:pt x="201" y="136"/>
                        <a:pt x="201" y="136"/>
                        <a:pt x="201" y="136"/>
                      </a:cubicBezTo>
                      <a:cubicBezTo>
                        <a:pt x="200" y="137"/>
                        <a:pt x="200" y="137"/>
                        <a:pt x="200" y="137"/>
                      </a:cubicBezTo>
                      <a:cubicBezTo>
                        <a:pt x="199" y="138"/>
                        <a:pt x="199" y="138"/>
                        <a:pt x="199" y="138"/>
                      </a:cubicBezTo>
                      <a:cubicBezTo>
                        <a:pt x="200" y="138"/>
                        <a:pt x="200" y="138"/>
                        <a:pt x="200" y="138"/>
                      </a:cubicBezTo>
                      <a:cubicBezTo>
                        <a:pt x="200" y="138"/>
                        <a:pt x="200" y="138"/>
                        <a:pt x="200" y="138"/>
                      </a:cubicBezTo>
                      <a:cubicBezTo>
                        <a:pt x="200" y="138"/>
                        <a:pt x="200" y="138"/>
                        <a:pt x="200" y="138"/>
                      </a:cubicBezTo>
                      <a:cubicBezTo>
                        <a:pt x="201" y="137"/>
                        <a:pt x="201" y="137"/>
                        <a:pt x="201" y="137"/>
                      </a:cubicBezTo>
                      <a:cubicBezTo>
                        <a:pt x="202" y="136"/>
                        <a:pt x="202" y="136"/>
                        <a:pt x="202" y="136"/>
                      </a:cubicBezTo>
                      <a:cubicBezTo>
                        <a:pt x="207" y="133"/>
                        <a:pt x="207" y="133"/>
                        <a:pt x="207" y="133"/>
                      </a:cubicBezTo>
                      <a:cubicBezTo>
                        <a:pt x="209" y="132"/>
                        <a:pt x="209" y="132"/>
                        <a:pt x="209" y="132"/>
                      </a:cubicBezTo>
                      <a:cubicBezTo>
                        <a:pt x="210" y="132"/>
                        <a:pt x="210" y="132"/>
                        <a:pt x="210" y="132"/>
                      </a:cubicBezTo>
                      <a:cubicBezTo>
                        <a:pt x="211" y="131"/>
                        <a:pt x="211" y="131"/>
                        <a:pt x="211" y="131"/>
                      </a:cubicBezTo>
                      <a:cubicBezTo>
                        <a:pt x="212" y="131"/>
                        <a:pt x="212" y="131"/>
                        <a:pt x="212" y="131"/>
                      </a:cubicBezTo>
                      <a:cubicBezTo>
                        <a:pt x="212" y="131"/>
                        <a:pt x="212" y="131"/>
                        <a:pt x="212" y="131"/>
                      </a:cubicBezTo>
                      <a:cubicBezTo>
                        <a:pt x="214" y="131"/>
                        <a:pt x="214" y="131"/>
                        <a:pt x="214" y="131"/>
                      </a:cubicBezTo>
                      <a:cubicBezTo>
                        <a:pt x="214" y="131"/>
                        <a:pt x="214" y="131"/>
                        <a:pt x="214" y="131"/>
                      </a:cubicBezTo>
                      <a:cubicBezTo>
                        <a:pt x="215" y="131"/>
                        <a:pt x="215" y="131"/>
                        <a:pt x="215" y="131"/>
                      </a:cubicBezTo>
                      <a:cubicBezTo>
                        <a:pt x="215" y="131"/>
                        <a:pt x="215" y="131"/>
                        <a:pt x="215" y="131"/>
                      </a:cubicBezTo>
                      <a:cubicBezTo>
                        <a:pt x="215" y="130"/>
                        <a:pt x="215" y="130"/>
                        <a:pt x="215" y="130"/>
                      </a:cubicBezTo>
                      <a:cubicBezTo>
                        <a:pt x="214" y="129"/>
                        <a:pt x="214" y="129"/>
                        <a:pt x="214" y="129"/>
                      </a:cubicBezTo>
                      <a:cubicBezTo>
                        <a:pt x="213" y="129"/>
                        <a:pt x="213" y="129"/>
                        <a:pt x="213" y="129"/>
                      </a:cubicBezTo>
                      <a:cubicBezTo>
                        <a:pt x="214" y="127"/>
                        <a:pt x="214" y="127"/>
                        <a:pt x="214" y="127"/>
                      </a:cubicBezTo>
                      <a:cubicBezTo>
                        <a:pt x="215" y="126"/>
                        <a:pt x="215" y="126"/>
                        <a:pt x="215" y="126"/>
                      </a:cubicBezTo>
                      <a:cubicBezTo>
                        <a:pt x="215" y="125"/>
                        <a:pt x="215" y="125"/>
                        <a:pt x="215" y="125"/>
                      </a:cubicBezTo>
                      <a:cubicBezTo>
                        <a:pt x="215" y="125"/>
                        <a:pt x="215" y="125"/>
                        <a:pt x="215" y="125"/>
                      </a:cubicBezTo>
                      <a:cubicBezTo>
                        <a:pt x="215" y="125"/>
                        <a:pt x="215" y="125"/>
                        <a:pt x="215" y="125"/>
                      </a:cubicBezTo>
                      <a:cubicBezTo>
                        <a:pt x="215" y="125"/>
                        <a:pt x="215" y="125"/>
                        <a:pt x="215" y="125"/>
                      </a:cubicBezTo>
                      <a:cubicBezTo>
                        <a:pt x="216" y="125"/>
                        <a:pt x="216" y="125"/>
                        <a:pt x="216" y="125"/>
                      </a:cubicBezTo>
                      <a:cubicBezTo>
                        <a:pt x="216" y="125"/>
                        <a:pt x="216" y="125"/>
                        <a:pt x="216" y="125"/>
                      </a:cubicBezTo>
                      <a:cubicBezTo>
                        <a:pt x="216" y="124"/>
                        <a:pt x="216" y="124"/>
                        <a:pt x="216" y="124"/>
                      </a:cubicBezTo>
                      <a:cubicBezTo>
                        <a:pt x="217" y="123"/>
                        <a:pt x="217" y="123"/>
                        <a:pt x="217" y="123"/>
                      </a:cubicBezTo>
                      <a:cubicBezTo>
                        <a:pt x="217" y="123"/>
                        <a:pt x="217" y="123"/>
                        <a:pt x="217" y="123"/>
                      </a:cubicBezTo>
                      <a:cubicBezTo>
                        <a:pt x="217" y="123"/>
                        <a:pt x="217" y="123"/>
                        <a:pt x="217" y="123"/>
                      </a:cubicBezTo>
                      <a:cubicBezTo>
                        <a:pt x="217" y="122"/>
                        <a:pt x="217" y="122"/>
                        <a:pt x="217" y="122"/>
                      </a:cubicBezTo>
                      <a:cubicBezTo>
                        <a:pt x="217" y="122"/>
                        <a:pt x="217" y="122"/>
                        <a:pt x="217" y="122"/>
                      </a:cubicBezTo>
                      <a:cubicBezTo>
                        <a:pt x="217" y="121"/>
                        <a:pt x="217" y="121"/>
                        <a:pt x="217" y="121"/>
                      </a:cubicBezTo>
                      <a:cubicBezTo>
                        <a:pt x="217" y="121"/>
                        <a:pt x="217" y="121"/>
                        <a:pt x="217" y="121"/>
                      </a:cubicBezTo>
                      <a:cubicBezTo>
                        <a:pt x="217" y="121"/>
                        <a:pt x="217" y="121"/>
                        <a:pt x="217" y="121"/>
                      </a:cubicBezTo>
                      <a:cubicBezTo>
                        <a:pt x="217" y="121"/>
                        <a:pt x="217" y="121"/>
                        <a:pt x="217" y="121"/>
                      </a:cubicBezTo>
                      <a:cubicBezTo>
                        <a:pt x="217" y="120"/>
                        <a:pt x="217" y="120"/>
                        <a:pt x="217" y="120"/>
                      </a:cubicBezTo>
                      <a:cubicBezTo>
                        <a:pt x="217" y="120"/>
                        <a:pt x="217" y="120"/>
                        <a:pt x="217" y="120"/>
                      </a:cubicBezTo>
                      <a:cubicBezTo>
                        <a:pt x="217" y="120"/>
                        <a:pt x="217" y="120"/>
                        <a:pt x="217" y="120"/>
                      </a:cubicBezTo>
                      <a:cubicBezTo>
                        <a:pt x="217" y="120"/>
                        <a:pt x="217" y="120"/>
                        <a:pt x="217" y="120"/>
                      </a:cubicBezTo>
                      <a:cubicBezTo>
                        <a:pt x="217" y="119"/>
                        <a:pt x="217" y="119"/>
                        <a:pt x="217" y="119"/>
                      </a:cubicBezTo>
                      <a:cubicBezTo>
                        <a:pt x="217" y="119"/>
                        <a:pt x="217" y="119"/>
                        <a:pt x="217" y="119"/>
                      </a:cubicBezTo>
                      <a:cubicBezTo>
                        <a:pt x="216" y="119"/>
                        <a:pt x="216" y="119"/>
                        <a:pt x="216" y="119"/>
                      </a:cubicBezTo>
                      <a:cubicBezTo>
                        <a:pt x="216" y="118"/>
                        <a:pt x="216" y="118"/>
                        <a:pt x="216" y="118"/>
                      </a:cubicBezTo>
                      <a:cubicBezTo>
                        <a:pt x="216" y="118"/>
                        <a:pt x="216" y="118"/>
                        <a:pt x="216" y="118"/>
                      </a:cubicBezTo>
                      <a:cubicBezTo>
                        <a:pt x="216" y="117"/>
                        <a:pt x="216" y="117"/>
                        <a:pt x="216" y="117"/>
                      </a:cubicBezTo>
                      <a:cubicBezTo>
                        <a:pt x="216" y="117"/>
                        <a:pt x="216" y="117"/>
                        <a:pt x="216" y="117"/>
                      </a:cubicBezTo>
                      <a:cubicBezTo>
                        <a:pt x="216" y="117"/>
                        <a:pt x="216" y="117"/>
                        <a:pt x="216" y="117"/>
                      </a:cubicBezTo>
                      <a:cubicBezTo>
                        <a:pt x="217" y="116"/>
                        <a:pt x="217" y="116"/>
                        <a:pt x="217" y="116"/>
                      </a:cubicBezTo>
                      <a:cubicBezTo>
                        <a:pt x="217" y="116"/>
                        <a:pt x="217" y="116"/>
                        <a:pt x="217" y="116"/>
                      </a:cubicBezTo>
                      <a:cubicBezTo>
                        <a:pt x="217" y="115"/>
                        <a:pt x="217" y="115"/>
                        <a:pt x="217" y="115"/>
                      </a:cubicBezTo>
                      <a:cubicBezTo>
                        <a:pt x="217" y="115"/>
                        <a:pt x="217" y="115"/>
                        <a:pt x="217" y="115"/>
                      </a:cubicBezTo>
                      <a:cubicBezTo>
                        <a:pt x="216" y="115"/>
                        <a:pt x="216" y="115"/>
                        <a:pt x="216" y="115"/>
                      </a:cubicBezTo>
                      <a:cubicBezTo>
                        <a:pt x="216" y="115"/>
                        <a:pt x="216" y="115"/>
                        <a:pt x="216" y="115"/>
                      </a:cubicBezTo>
                      <a:cubicBezTo>
                        <a:pt x="216" y="114"/>
                        <a:pt x="216" y="114"/>
                        <a:pt x="216" y="114"/>
                      </a:cubicBezTo>
                      <a:cubicBezTo>
                        <a:pt x="216" y="114"/>
                        <a:pt x="216" y="114"/>
                        <a:pt x="216" y="114"/>
                      </a:cubicBezTo>
                      <a:cubicBezTo>
                        <a:pt x="216" y="114"/>
                        <a:pt x="216" y="114"/>
                        <a:pt x="216" y="114"/>
                      </a:cubicBezTo>
                      <a:cubicBezTo>
                        <a:pt x="216" y="114"/>
                        <a:pt x="216" y="114"/>
                        <a:pt x="216" y="114"/>
                      </a:cubicBezTo>
                      <a:cubicBezTo>
                        <a:pt x="216" y="114"/>
                        <a:pt x="216" y="114"/>
                        <a:pt x="216" y="114"/>
                      </a:cubicBezTo>
                      <a:cubicBezTo>
                        <a:pt x="216" y="113"/>
                        <a:pt x="216" y="113"/>
                        <a:pt x="216" y="113"/>
                      </a:cubicBezTo>
                      <a:cubicBezTo>
                        <a:pt x="217" y="113"/>
                        <a:pt x="217" y="113"/>
                        <a:pt x="217" y="113"/>
                      </a:cubicBezTo>
                      <a:cubicBezTo>
                        <a:pt x="217" y="113"/>
                        <a:pt x="217" y="113"/>
                        <a:pt x="217" y="113"/>
                      </a:cubicBezTo>
                      <a:cubicBezTo>
                        <a:pt x="217" y="113"/>
                        <a:pt x="217" y="113"/>
                        <a:pt x="217" y="113"/>
                      </a:cubicBezTo>
                      <a:cubicBezTo>
                        <a:pt x="217" y="112"/>
                        <a:pt x="217" y="112"/>
                        <a:pt x="217" y="112"/>
                      </a:cubicBezTo>
                      <a:cubicBezTo>
                        <a:pt x="217" y="111"/>
                        <a:pt x="217" y="111"/>
                        <a:pt x="217" y="111"/>
                      </a:cubicBezTo>
                      <a:cubicBezTo>
                        <a:pt x="218" y="111"/>
                        <a:pt x="218" y="111"/>
                        <a:pt x="218" y="111"/>
                      </a:cubicBezTo>
                      <a:cubicBezTo>
                        <a:pt x="218" y="111"/>
                        <a:pt x="218" y="111"/>
                        <a:pt x="218" y="111"/>
                      </a:cubicBezTo>
                      <a:cubicBezTo>
                        <a:pt x="218" y="110"/>
                        <a:pt x="218" y="110"/>
                        <a:pt x="218" y="110"/>
                      </a:cubicBezTo>
                      <a:cubicBezTo>
                        <a:pt x="218" y="109"/>
                        <a:pt x="218" y="109"/>
                        <a:pt x="218" y="109"/>
                      </a:cubicBezTo>
                      <a:cubicBezTo>
                        <a:pt x="219" y="108"/>
                        <a:pt x="219" y="108"/>
                        <a:pt x="219" y="108"/>
                      </a:cubicBezTo>
                      <a:cubicBezTo>
                        <a:pt x="219" y="108"/>
                        <a:pt x="219" y="108"/>
                        <a:pt x="219" y="108"/>
                      </a:cubicBezTo>
                      <a:cubicBezTo>
                        <a:pt x="219" y="108"/>
                        <a:pt x="219" y="108"/>
                        <a:pt x="219" y="108"/>
                      </a:cubicBezTo>
                      <a:cubicBezTo>
                        <a:pt x="219" y="108"/>
                        <a:pt x="219" y="108"/>
                        <a:pt x="219" y="108"/>
                      </a:cubicBezTo>
                      <a:cubicBezTo>
                        <a:pt x="218" y="107"/>
                        <a:pt x="218" y="107"/>
                        <a:pt x="218" y="107"/>
                      </a:cubicBezTo>
                      <a:cubicBezTo>
                        <a:pt x="218" y="107"/>
                        <a:pt x="218" y="107"/>
                        <a:pt x="218" y="107"/>
                      </a:cubicBezTo>
                      <a:cubicBezTo>
                        <a:pt x="218" y="107"/>
                        <a:pt x="218" y="107"/>
                        <a:pt x="218" y="107"/>
                      </a:cubicBezTo>
                      <a:cubicBezTo>
                        <a:pt x="219" y="107"/>
                        <a:pt x="219" y="107"/>
                        <a:pt x="219" y="107"/>
                      </a:cubicBezTo>
                      <a:cubicBezTo>
                        <a:pt x="219" y="106"/>
                        <a:pt x="219" y="106"/>
                        <a:pt x="219" y="106"/>
                      </a:cubicBezTo>
                      <a:cubicBezTo>
                        <a:pt x="219" y="106"/>
                        <a:pt x="219" y="106"/>
                        <a:pt x="219" y="106"/>
                      </a:cubicBezTo>
                      <a:cubicBezTo>
                        <a:pt x="219" y="106"/>
                        <a:pt x="219" y="106"/>
                        <a:pt x="219" y="106"/>
                      </a:cubicBezTo>
                      <a:cubicBezTo>
                        <a:pt x="219" y="106"/>
                        <a:pt x="219" y="106"/>
                        <a:pt x="219" y="106"/>
                      </a:cubicBezTo>
                      <a:cubicBezTo>
                        <a:pt x="219" y="106"/>
                        <a:pt x="219" y="106"/>
                        <a:pt x="219" y="106"/>
                      </a:cubicBezTo>
                      <a:cubicBezTo>
                        <a:pt x="218" y="105"/>
                        <a:pt x="218" y="105"/>
                        <a:pt x="218" y="105"/>
                      </a:cubicBezTo>
                      <a:cubicBezTo>
                        <a:pt x="218" y="105"/>
                        <a:pt x="218" y="105"/>
                        <a:pt x="218" y="105"/>
                      </a:cubicBezTo>
                      <a:cubicBezTo>
                        <a:pt x="218" y="105"/>
                        <a:pt x="218" y="105"/>
                        <a:pt x="218" y="105"/>
                      </a:cubicBezTo>
                      <a:cubicBezTo>
                        <a:pt x="219" y="105"/>
                        <a:pt x="219" y="105"/>
                        <a:pt x="219" y="105"/>
                      </a:cubicBezTo>
                      <a:cubicBezTo>
                        <a:pt x="219" y="104"/>
                        <a:pt x="219" y="104"/>
                        <a:pt x="219" y="104"/>
                      </a:cubicBezTo>
                      <a:cubicBezTo>
                        <a:pt x="219" y="104"/>
                        <a:pt x="219" y="104"/>
                        <a:pt x="219" y="104"/>
                      </a:cubicBezTo>
                      <a:cubicBezTo>
                        <a:pt x="219" y="104"/>
                        <a:pt x="219" y="104"/>
                        <a:pt x="219" y="104"/>
                      </a:cubicBezTo>
                      <a:close/>
                      <a:moveTo>
                        <a:pt x="165" y="163"/>
                      </a:moveTo>
                      <a:cubicBezTo>
                        <a:pt x="165" y="163"/>
                        <a:pt x="165" y="163"/>
                        <a:pt x="165" y="163"/>
                      </a:cubicBezTo>
                      <a:cubicBezTo>
                        <a:pt x="165" y="163"/>
                        <a:pt x="165" y="163"/>
                        <a:pt x="165" y="163"/>
                      </a:cubicBezTo>
                      <a:cubicBezTo>
                        <a:pt x="164" y="163"/>
                        <a:pt x="164" y="163"/>
                        <a:pt x="164" y="163"/>
                      </a:cubicBezTo>
                      <a:cubicBezTo>
                        <a:pt x="164" y="164"/>
                        <a:pt x="164" y="164"/>
                        <a:pt x="164" y="164"/>
                      </a:cubicBezTo>
                      <a:cubicBezTo>
                        <a:pt x="164" y="164"/>
                        <a:pt x="164" y="164"/>
                        <a:pt x="164" y="164"/>
                      </a:cubicBezTo>
                      <a:cubicBezTo>
                        <a:pt x="164" y="164"/>
                        <a:pt x="164" y="164"/>
                        <a:pt x="164" y="164"/>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7"/>
                        <a:pt x="163" y="167"/>
                        <a:pt x="163" y="167"/>
                      </a:cubicBezTo>
                      <a:cubicBezTo>
                        <a:pt x="162" y="168"/>
                        <a:pt x="162" y="168"/>
                        <a:pt x="162" y="168"/>
                      </a:cubicBezTo>
                      <a:cubicBezTo>
                        <a:pt x="162" y="168"/>
                        <a:pt x="162" y="168"/>
                        <a:pt x="162" y="168"/>
                      </a:cubicBezTo>
                      <a:cubicBezTo>
                        <a:pt x="162" y="169"/>
                        <a:pt x="162" y="169"/>
                        <a:pt x="162" y="169"/>
                      </a:cubicBezTo>
                      <a:cubicBezTo>
                        <a:pt x="162" y="168"/>
                        <a:pt x="162" y="168"/>
                        <a:pt x="162" y="168"/>
                      </a:cubicBezTo>
                      <a:cubicBezTo>
                        <a:pt x="162" y="168"/>
                        <a:pt x="162" y="168"/>
                        <a:pt x="162" y="168"/>
                      </a:cubicBezTo>
                      <a:cubicBezTo>
                        <a:pt x="163" y="167"/>
                        <a:pt x="163" y="167"/>
                        <a:pt x="163" y="167"/>
                      </a:cubicBezTo>
                      <a:cubicBezTo>
                        <a:pt x="164" y="166"/>
                        <a:pt x="164" y="166"/>
                        <a:pt x="164" y="166"/>
                      </a:cubicBezTo>
                      <a:cubicBezTo>
                        <a:pt x="165" y="164"/>
                        <a:pt x="165" y="164"/>
                        <a:pt x="165" y="164"/>
                      </a:cubicBezTo>
                      <a:cubicBezTo>
                        <a:pt x="165" y="164"/>
                        <a:pt x="165" y="164"/>
                        <a:pt x="165" y="164"/>
                      </a:cubicBezTo>
                      <a:cubicBezTo>
                        <a:pt x="165" y="164"/>
                        <a:pt x="165" y="164"/>
                        <a:pt x="165" y="164"/>
                      </a:cubicBezTo>
                      <a:cubicBezTo>
                        <a:pt x="165" y="163"/>
                        <a:pt x="165" y="163"/>
                        <a:pt x="165" y="163"/>
                      </a:cubicBezTo>
                      <a:cubicBezTo>
                        <a:pt x="165" y="163"/>
                        <a:pt x="165" y="163"/>
                        <a:pt x="165" y="163"/>
                      </a:cubicBezTo>
                      <a:close/>
                      <a:moveTo>
                        <a:pt x="161" y="169"/>
                      </a:moveTo>
                      <a:cubicBezTo>
                        <a:pt x="161" y="169"/>
                        <a:pt x="161" y="169"/>
                        <a:pt x="161" y="169"/>
                      </a:cubicBezTo>
                      <a:cubicBezTo>
                        <a:pt x="161" y="170"/>
                        <a:pt x="161" y="170"/>
                        <a:pt x="161" y="170"/>
                      </a:cubicBezTo>
                      <a:cubicBezTo>
                        <a:pt x="161" y="170"/>
                        <a:pt x="161" y="170"/>
                        <a:pt x="161" y="170"/>
                      </a:cubicBezTo>
                      <a:cubicBezTo>
                        <a:pt x="160" y="171"/>
                        <a:pt x="160" y="171"/>
                        <a:pt x="160" y="171"/>
                      </a:cubicBezTo>
                      <a:cubicBezTo>
                        <a:pt x="159" y="173"/>
                        <a:pt x="159" y="173"/>
                        <a:pt x="159" y="173"/>
                      </a:cubicBezTo>
                      <a:cubicBezTo>
                        <a:pt x="159" y="173"/>
                        <a:pt x="159" y="173"/>
                        <a:pt x="159" y="173"/>
                      </a:cubicBezTo>
                      <a:cubicBezTo>
                        <a:pt x="159" y="173"/>
                        <a:pt x="159" y="173"/>
                        <a:pt x="159" y="173"/>
                      </a:cubicBezTo>
                      <a:cubicBezTo>
                        <a:pt x="159" y="173"/>
                        <a:pt x="159" y="173"/>
                        <a:pt x="159" y="173"/>
                      </a:cubicBezTo>
                      <a:cubicBezTo>
                        <a:pt x="158" y="173"/>
                        <a:pt x="158" y="173"/>
                        <a:pt x="158" y="173"/>
                      </a:cubicBezTo>
                      <a:cubicBezTo>
                        <a:pt x="158" y="173"/>
                        <a:pt x="158" y="173"/>
                        <a:pt x="158" y="173"/>
                      </a:cubicBezTo>
                      <a:cubicBezTo>
                        <a:pt x="159" y="173"/>
                        <a:pt x="159" y="173"/>
                        <a:pt x="159" y="173"/>
                      </a:cubicBezTo>
                      <a:cubicBezTo>
                        <a:pt x="159" y="173"/>
                        <a:pt x="159" y="173"/>
                        <a:pt x="159" y="173"/>
                      </a:cubicBezTo>
                      <a:cubicBezTo>
                        <a:pt x="158" y="174"/>
                        <a:pt x="158" y="174"/>
                        <a:pt x="158" y="174"/>
                      </a:cubicBezTo>
                      <a:cubicBezTo>
                        <a:pt x="158" y="174"/>
                        <a:pt x="158" y="174"/>
                        <a:pt x="158" y="174"/>
                      </a:cubicBezTo>
                      <a:cubicBezTo>
                        <a:pt x="158" y="175"/>
                        <a:pt x="158" y="175"/>
                        <a:pt x="157" y="176"/>
                      </a:cubicBezTo>
                      <a:cubicBezTo>
                        <a:pt x="157" y="176"/>
                        <a:pt x="157" y="176"/>
                        <a:pt x="157" y="176"/>
                      </a:cubicBezTo>
                      <a:cubicBezTo>
                        <a:pt x="157" y="177"/>
                        <a:pt x="157" y="177"/>
                        <a:pt x="157" y="177"/>
                      </a:cubicBezTo>
                      <a:cubicBezTo>
                        <a:pt x="156" y="179"/>
                        <a:pt x="156" y="179"/>
                        <a:pt x="156" y="179"/>
                      </a:cubicBezTo>
                      <a:cubicBezTo>
                        <a:pt x="156" y="181"/>
                        <a:pt x="156" y="181"/>
                        <a:pt x="156" y="181"/>
                      </a:cubicBezTo>
                      <a:cubicBezTo>
                        <a:pt x="156" y="181"/>
                        <a:pt x="156" y="181"/>
                        <a:pt x="156" y="181"/>
                      </a:cubicBezTo>
                      <a:cubicBezTo>
                        <a:pt x="156" y="181"/>
                        <a:pt x="156" y="181"/>
                        <a:pt x="156" y="181"/>
                      </a:cubicBezTo>
                      <a:cubicBezTo>
                        <a:pt x="157" y="181"/>
                        <a:pt x="157" y="181"/>
                        <a:pt x="157" y="181"/>
                      </a:cubicBezTo>
                      <a:cubicBezTo>
                        <a:pt x="157" y="181"/>
                        <a:pt x="157" y="181"/>
                        <a:pt x="157" y="181"/>
                      </a:cubicBezTo>
                      <a:cubicBezTo>
                        <a:pt x="157" y="180"/>
                        <a:pt x="157" y="180"/>
                        <a:pt x="157" y="180"/>
                      </a:cubicBezTo>
                      <a:cubicBezTo>
                        <a:pt x="157" y="178"/>
                        <a:pt x="157" y="178"/>
                        <a:pt x="157" y="178"/>
                      </a:cubicBezTo>
                      <a:cubicBezTo>
                        <a:pt x="158" y="176"/>
                        <a:pt x="158" y="176"/>
                        <a:pt x="158" y="176"/>
                      </a:cubicBezTo>
                      <a:cubicBezTo>
                        <a:pt x="160" y="173"/>
                        <a:pt x="160" y="173"/>
                        <a:pt x="160" y="173"/>
                      </a:cubicBezTo>
                      <a:cubicBezTo>
                        <a:pt x="162" y="169"/>
                        <a:pt x="162" y="169"/>
                        <a:pt x="162" y="169"/>
                      </a:cubicBezTo>
                      <a:cubicBezTo>
                        <a:pt x="162" y="169"/>
                        <a:pt x="162" y="169"/>
                        <a:pt x="162" y="169"/>
                      </a:cubicBezTo>
                      <a:cubicBezTo>
                        <a:pt x="162" y="169"/>
                        <a:pt x="162" y="169"/>
                        <a:pt x="162" y="169"/>
                      </a:cubicBezTo>
                      <a:lnTo>
                        <a:pt x="161" y="169"/>
                      </a:lnTo>
                      <a:close/>
                      <a:moveTo>
                        <a:pt x="157" y="191"/>
                      </a:moveTo>
                      <a:cubicBezTo>
                        <a:pt x="157" y="192"/>
                        <a:pt x="157" y="192"/>
                        <a:pt x="157" y="192"/>
                      </a:cubicBezTo>
                      <a:cubicBezTo>
                        <a:pt x="158" y="193"/>
                        <a:pt x="158" y="193"/>
                        <a:pt x="158" y="193"/>
                      </a:cubicBezTo>
                      <a:cubicBezTo>
                        <a:pt x="158" y="193"/>
                        <a:pt x="158" y="193"/>
                        <a:pt x="158" y="193"/>
                      </a:cubicBezTo>
                      <a:cubicBezTo>
                        <a:pt x="158" y="193"/>
                        <a:pt x="158" y="193"/>
                        <a:pt x="158" y="193"/>
                      </a:cubicBezTo>
                      <a:cubicBezTo>
                        <a:pt x="158" y="194"/>
                        <a:pt x="158" y="194"/>
                        <a:pt x="158" y="194"/>
                      </a:cubicBezTo>
                      <a:cubicBezTo>
                        <a:pt x="158" y="195"/>
                        <a:pt x="158" y="195"/>
                        <a:pt x="158" y="195"/>
                      </a:cubicBezTo>
                      <a:cubicBezTo>
                        <a:pt x="159" y="195"/>
                        <a:pt x="159" y="195"/>
                        <a:pt x="159" y="195"/>
                      </a:cubicBezTo>
                      <a:cubicBezTo>
                        <a:pt x="159" y="196"/>
                        <a:pt x="159" y="196"/>
                        <a:pt x="159" y="196"/>
                      </a:cubicBezTo>
                      <a:cubicBezTo>
                        <a:pt x="159" y="197"/>
                        <a:pt x="159" y="197"/>
                        <a:pt x="159" y="197"/>
                      </a:cubicBezTo>
                      <a:cubicBezTo>
                        <a:pt x="159" y="198"/>
                        <a:pt x="159" y="198"/>
                        <a:pt x="159" y="198"/>
                      </a:cubicBezTo>
                      <a:cubicBezTo>
                        <a:pt x="159" y="198"/>
                        <a:pt x="159" y="198"/>
                        <a:pt x="159" y="198"/>
                      </a:cubicBezTo>
                      <a:cubicBezTo>
                        <a:pt x="160" y="199"/>
                        <a:pt x="160" y="199"/>
                        <a:pt x="160" y="199"/>
                      </a:cubicBezTo>
                      <a:cubicBezTo>
                        <a:pt x="160" y="202"/>
                        <a:pt x="160" y="202"/>
                        <a:pt x="160" y="202"/>
                      </a:cubicBezTo>
                      <a:cubicBezTo>
                        <a:pt x="160" y="202"/>
                        <a:pt x="160" y="202"/>
                        <a:pt x="160" y="202"/>
                      </a:cubicBezTo>
                      <a:cubicBezTo>
                        <a:pt x="161" y="203"/>
                        <a:pt x="161" y="203"/>
                        <a:pt x="161" y="203"/>
                      </a:cubicBezTo>
                      <a:cubicBezTo>
                        <a:pt x="161" y="203"/>
                        <a:pt x="161" y="203"/>
                        <a:pt x="161" y="203"/>
                      </a:cubicBezTo>
                      <a:cubicBezTo>
                        <a:pt x="161" y="202"/>
                        <a:pt x="161" y="202"/>
                        <a:pt x="161" y="202"/>
                      </a:cubicBezTo>
                      <a:cubicBezTo>
                        <a:pt x="161" y="201"/>
                        <a:pt x="161" y="201"/>
                        <a:pt x="161" y="201"/>
                      </a:cubicBezTo>
                      <a:cubicBezTo>
                        <a:pt x="160" y="201"/>
                        <a:pt x="160" y="201"/>
                        <a:pt x="160" y="201"/>
                      </a:cubicBezTo>
                      <a:cubicBezTo>
                        <a:pt x="160" y="200"/>
                        <a:pt x="160" y="200"/>
                        <a:pt x="160" y="200"/>
                      </a:cubicBezTo>
                      <a:cubicBezTo>
                        <a:pt x="160" y="199"/>
                        <a:pt x="160" y="199"/>
                        <a:pt x="160" y="199"/>
                      </a:cubicBezTo>
                      <a:cubicBezTo>
                        <a:pt x="160" y="199"/>
                        <a:pt x="160" y="199"/>
                        <a:pt x="160" y="199"/>
                      </a:cubicBezTo>
                      <a:cubicBezTo>
                        <a:pt x="160" y="198"/>
                        <a:pt x="160" y="198"/>
                        <a:pt x="160" y="198"/>
                      </a:cubicBezTo>
                      <a:cubicBezTo>
                        <a:pt x="159" y="197"/>
                        <a:pt x="159" y="197"/>
                        <a:pt x="159" y="197"/>
                      </a:cubicBezTo>
                      <a:cubicBezTo>
                        <a:pt x="159" y="197"/>
                        <a:pt x="159" y="197"/>
                        <a:pt x="159" y="197"/>
                      </a:cubicBezTo>
                      <a:cubicBezTo>
                        <a:pt x="159" y="196"/>
                        <a:pt x="159" y="196"/>
                        <a:pt x="159" y="196"/>
                      </a:cubicBezTo>
                      <a:cubicBezTo>
                        <a:pt x="159" y="196"/>
                        <a:pt x="159" y="196"/>
                        <a:pt x="159" y="196"/>
                      </a:cubicBezTo>
                      <a:cubicBezTo>
                        <a:pt x="157" y="190"/>
                        <a:pt x="157" y="190"/>
                        <a:pt x="157" y="190"/>
                      </a:cubicBezTo>
                      <a:cubicBezTo>
                        <a:pt x="157" y="187"/>
                        <a:pt x="157" y="187"/>
                        <a:pt x="157" y="187"/>
                      </a:cubicBezTo>
                      <a:cubicBezTo>
                        <a:pt x="156" y="182"/>
                        <a:pt x="156" y="182"/>
                        <a:pt x="156" y="182"/>
                      </a:cubicBezTo>
                      <a:cubicBezTo>
                        <a:pt x="156" y="181"/>
                        <a:pt x="156" y="181"/>
                        <a:pt x="156" y="181"/>
                      </a:cubicBezTo>
                      <a:cubicBezTo>
                        <a:pt x="156" y="182"/>
                        <a:pt x="156" y="182"/>
                        <a:pt x="156" y="182"/>
                      </a:cubicBezTo>
                      <a:cubicBezTo>
                        <a:pt x="156" y="183"/>
                        <a:pt x="156" y="183"/>
                        <a:pt x="156" y="183"/>
                      </a:cubicBezTo>
                      <a:cubicBezTo>
                        <a:pt x="156" y="183"/>
                        <a:pt x="156" y="183"/>
                        <a:pt x="156" y="183"/>
                      </a:cubicBezTo>
                      <a:cubicBezTo>
                        <a:pt x="156" y="183"/>
                        <a:pt x="156" y="183"/>
                        <a:pt x="156" y="183"/>
                      </a:cubicBezTo>
                      <a:cubicBezTo>
                        <a:pt x="156" y="184"/>
                        <a:pt x="156" y="184"/>
                        <a:pt x="156" y="184"/>
                      </a:cubicBezTo>
                      <a:cubicBezTo>
                        <a:pt x="156" y="184"/>
                        <a:pt x="156" y="184"/>
                        <a:pt x="156" y="184"/>
                      </a:cubicBezTo>
                      <a:cubicBezTo>
                        <a:pt x="156" y="185"/>
                        <a:pt x="156" y="185"/>
                        <a:pt x="156" y="185"/>
                      </a:cubicBezTo>
                      <a:cubicBezTo>
                        <a:pt x="156" y="186"/>
                        <a:pt x="156" y="186"/>
                        <a:pt x="156" y="186"/>
                      </a:cubicBezTo>
                      <a:cubicBezTo>
                        <a:pt x="156" y="187"/>
                        <a:pt x="156" y="187"/>
                        <a:pt x="156" y="187"/>
                      </a:cubicBezTo>
                      <a:cubicBezTo>
                        <a:pt x="156" y="188"/>
                        <a:pt x="156" y="188"/>
                        <a:pt x="156" y="188"/>
                      </a:cubicBezTo>
                      <a:cubicBezTo>
                        <a:pt x="156" y="189"/>
                        <a:pt x="156" y="189"/>
                        <a:pt x="156" y="189"/>
                      </a:cubicBezTo>
                      <a:cubicBezTo>
                        <a:pt x="157" y="189"/>
                        <a:pt x="157" y="189"/>
                        <a:pt x="157" y="189"/>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1"/>
                        <a:pt x="157" y="191"/>
                        <a:pt x="157" y="191"/>
                      </a:cubicBezTo>
                      <a:cubicBezTo>
                        <a:pt x="157" y="191"/>
                        <a:pt x="157" y="191"/>
                        <a:pt x="157" y="191"/>
                      </a:cubicBezTo>
                      <a:cubicBezTo>
                        <a:pt x="157" y="191"/>
                        <a:pt x="157" y="191"/>
                        <a:pt x="157" y="191"/>
                      </a:cubicBezTo>
                      <a:close/>
                      <a:moveTo>
                        <a:pt x="199" y="138"/>
                      </a:move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9"/>
                        <a:pt x="199" y="139"/>
                        <a:pt x="199" y="139"/>
                      </a:cubicBezTo>
                      <a:cubicBezTo>
                        <a:pt x="199" y="139"/>
                        <a:pt x="199" y="139"/>
                        <a:pt x="199" y="139"/>
                      </a:cubicBezTo>
                      <a:cubicBezTo>
                        <a:pt x="199" y="139"/>
                        <a:pt x="199" y="139"/>
                        <a:pt x="199" y="139"/>
                      </a:cubicBezTo>
                      <a:cubicBezTo>
                        <a:pt x="199" y="139"/>
                        <a:pt x="199" y="139"/>
                        <a:pt x="199" y="139"/>
                      </a:cubicBezTo>
                      <a:cubicBezTo>
                        <a:pt x="198" y="139"/>
                        <a:pt x="198" y="139"/>
                        <a:pt x="198" y="139"/>
                      </a:cubicBezTo>
                      <a:cubicBezTo>
                        <a:pt x="198" y="139"/>
                        <a:pt x="198" y="139"/>
                        <a:pt x="198" y="139"/>
                      </a:cubicBezTo>
                      <a:cubicBezTo>
                        <a:pt x="198" y="139"/>
                        <a:pt x="198" y="139"/>
                        <a:pt x="198" y="139"/>
                      </a:cubicBezTo>
                      <a:cubicBezTo>
                        <a:pt x="197" y="140"/>
                        <a:pt x="197" y="140"/>
                        <a:pt x="197" y="140"/>
                      </a:cubicBezTo>
                      <a:cubicBezTo>
                        <a:pt x="197" y="140"/>
                        <a:pt x="197" y="140"/>
                        <a:pt x="197" y="140"/>
                      </a:cubicBezTo>
                      <a:cubicBezTo>
                        <a:pt x="197" y="140"/>
                        <a:pt x="197" y="140"/>
                        <a:pt x="197" y="140"/>
                      </a:cubicBezTo>
                      <a:cubicBezTo>
                        <a:pt x="197" y="141"/>
                        <a:pt x="197" y="141"/>
                        <a:pt x="197" y="141"/>
                      </a:cubicBezTo>
                      <a:cubicBezTo>
                        <a:pt x="197" y="141"/>
                        <a:pt x="197" y="141"/>
                        <a:pt x="197" y="141"/>
                      </a:cubicBezTo>
                      <a:cubicBezTo>
                        <a:pt x="195" y="142"/>
                        <a:pt x="195" y="142"/>
                        <a:pt x="195" y="142"/>
                      </a:cubicBezTo>
                      <a:cubicBezTo>
                        <a:pt x="195" y="143"/>
                        <a:pt x="195" y="143"/>
                        <a:pt x="195" y="143"/>
                      </a:cubicBezTo>
                      <a:cubicBezTo>
                        <a:pt x="194" y="143"/>
                        <a:pt x="194" y="143"/>
                        <a:pt x="194" y="143"/>
                      </a:cubicBezTo>
                      <a:cubicBezTo>
                        <a:pt x="194" y="143"/>
                        <a:pt x="194" y="143"/>
                        <a:pt x="194" y="143"/>
                      </a:cubicBezTo>
                      <a:cubicBezTo>
                        <a:pt x="194" y="143"/>
                        <a:pt x="194" y="143"/>
                        <a:pt x="194" y="143"/>
                      </a:cubicBezTo>
                      <a:cubicBezTo>
                        <a:pt x="195" y="143"/>
                        <a:pt x="195" y="143"/>
                        <a:pt x="195" y="143"/>
                      </a:cubicBezTo>
                      <a:cubicBezTo>
                        <a:pt x="197" y="141"/>
                        <a:pt x="197" y="141"/>
                        <a:pt x="197" y="141"/>
                      </a:cubicBezTo>
                      <a:cubicBezTo>
                        <a:pt x="198" y="141"/>
                        <a:pt x="198" y="141"/>
                        <a:pt x="198" y="141"/>
                      </a:cubicBezTo>
                      <a:cubicBezTo>
                        <a:pt x="201" y="138"/>
                        <a:pt x="201" y="138"/>
                        <a:pt x="201" y="138"/>
                      </a:cubicBezTo>
                      <a:cubicBezTo>
                        <a:pt x="199" y="138"/>
                        <a:pt x="199" y="138"/>
                        <a:pt x="199" y="138"/>
                      </a:cubicBezTo>
                      <a:close/>
                      <a:moveTo>
                        <a:pt x="175" y="156"/>
                      </a:moveTo>
                      <a:cubicBezTo>
                        <a:pt x="174" y="156"/>
                        <a:pt x="174" y="156"/>
                        <a:pt x="174" y="156"/>
                      </a:cubicBezTo>
                      <a:cubicBezTo>
                        <a:pt x="173" y="157"/>
                        <a:pt x="173" y="157"/>
                        <a:pt x="173" y="157"/>
                      </a:cubicBezTo>
                      <a:cubicBezTo>
                        <a:pt x="173" y="158"/>
                        <a:pt x="173" y="158"/>
                        <a:pt x="173" y="158"/>
                      </a:cubicBezTo>
                      <a:cubicBezTo>
                        <a:pt x="174" y="157"/>
                        <a:pt x="174" y="157"/>
                        <a:pt x="174" y="157"/>
                      </a:cubicBezTo>
                      <a:cubicBezTo>
                        <a:pt x="174" y="157"/>
                        <a:pt x="174" y="157"/>
                        <a:pt x="174" y="157"/>
                      </a:cubicBezTo>
                      <a:cubicBezTo>
                        <a:pt x="174" y="157"/>
                        <a:pt x="174" y="157"/>
                        <a:pt x="174" y="157"/>
                      </a:cubicBezTo>
                      <a:cubicBezTo>
                        <a:pt x="175" y="157"/>
                        <a:pt x="175" y="157"/>
                        <a:pt x="175" y="157"/>
                      </a:cubicBezTo>
                      <a:cubicBezTo>
                        <a:pt x="175" y="157"/>
                        <a:pt x="175" y="157"/>
                        <a:pt x="175" y="157"/>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lose/>
                      <a:moveTo>
                        <a:pt x="173" y="158"/>
                      </a:move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9"/>
                        <a:pt x="172" y="159"/>
                        <a:pt x="172" y="159"/>
                      </a:cubicBezTo>
                      <a:cubicBezTo>
                        <a:pt x="172" y="159"/>
                        <a:pt x="172" y="159"/>
                        <a:pt x="172" y="159"/>
                      </a:cubicBezTo>
                      <a:cubicBezTo>
                        <a:pt x="171" y="159"/>
                        <a:pt x="171" y="159"/>
                        <a:pt x="171" y="159"/>
                      </a:cubicBezTo>
                      <a:cubicBezTo>
                        <a:pt x="171" y="159"/>
                        <a:pt x="171" y="159"/>
                        <a:pt x="171" y="159"/>
                      </a:cubicBezTo>
                      <a:cubicBezTo>
                        <a:pt x="171" y="159"/>
                        <a:pt x="171" y="159"/>
                        <a:pt x="171" y="159"/>
                      </a:cubicBezTo>
                      <a:cubicBezTo>
                        <a:pt x="170" y="159"/>
                        <a:pt x="170" y="159"/>
                        <a:pt x="170" y="159"/>
                      </a:cubicBezTo>
                      <a:cubicBezTo>
                        <a:pt x="169" y="160"/>
                        <a:pt x="169" y="160"/>
                        <a:pt x="169" y="160"/>
                      </a:cubicBezTo>
                      <a:cubicBezTo>
                        <a:pt x="169" y="160"/>
                        <a:pt x="169" y="160"/>
                        <a:pt x="169" y="160"/>
                      </a:cubicBezTo>
                      <a:cubicBezTo>
                        <a:pt x="169" y="160"/>
                        <a:pt x="169" y="160"/>
                        <a:pt x="169" y="160"/>
                      </a:cubicBezTo>
                      <a:cubicBezTo>
                        <a:pt x="168" y="161"/>
                        <a:pt x="168" y="161"/>
                        <a:pt x="168" y="161"/>
                      </a:cubicBezTo>
                      <a:cubicBezTo>
                        <a:pt x="168" y="161"/>
                        <a:pt x="168" y="161"/>
                        <a:pt x="168" y="161"/>
                      </a:cubicBezTo>
                      <a:cubicBezTo>
                        <a:pt x="168" y="161"/>
                        <a:pt x="168" y="161"/>
                        <a:pt x="168" y="161"/>
                      </a:cubicBezTo>
                      <a:cubicBezTo>
                        <a:pt x="167" y="161"/>
                        <a:pt x="167" y="161"/>
                        <a:pt x="167" y="161"/>
                      </a:cubicBezTo>
                      <a:cubicBezTo>
                        <a:pt x="167" y="162"/>
                        <a:pt x="167" y="162"/>
                        <a:pt x="167" y="162"/>
                      </a:cubicBezTo>
                      <a:cubicBezTo>
                        <a:pt x="167" y="162"/>
                        <a:pt x="167" y="162"/>
                        <a:pt x="167" y="162"/>
                      </a:cubicBezTo>
                      <a:cubicBezTo>
                        <a:pt x="166" y="162"/>
                        <a:pt x="166" y="162"/>
                        <a:pt x="166" y="162"/>
                      </a:cubicBezTo>
                      <a:cubicBezTo>
                        <a:pt x="166" y="162"/>
                        <a:pt x="166" y="162"/>
                        <a:pt x="166" y="162"/>
                      </a:cubicBezTo>
                      <a:cubicBezTo>
                        <a:pt x="166" y="162"/>
                        <a:pt x="166" y="162"/>
                        <a:pt x="166" y="162"/>
                      </a:cubicBezTo>
                      <a:cubicBezTo>
                        <a:pt x="166" y="162"/>
                        <a:pt x="166" y="162"/>
                        <a:pt x="166" y="162"/>
                      </a:cubicBezTo>
                      <a:cubicBezTo>
                        <a:pt x="166" y="163"/>
                        <a:pt x="166" y="163"/>
                        <a:pt x="166" y="163"/>
                      </a:cubicBezTo>
                      <a:cubicBezTo>
                        <a:pt x="166" y="163"/>
                        <a:pt x="166" y="163"/>
                        <a:pt x="166" y="163"/>
                      </a:cubicBezTo>
                      <a:cubicBezTo>
                        <a:pt x="166" y="163"/>
                        <a:pt x="166" y="163"/>
                        <a:pt x="166" y="163"/>
                      </a:cubicBezTo>
                      <a:cubicBezTo>
                        <a:pt x="166" y="163"/>
                        <a:pt x="166" y="163"/>
                        <a:pt x="166" y="163"/>
                      </a:cubicBezTo>
                      <a:cubicBezTo>
                        <a:pt x="166" y="164"/>
                        <a:pt x="166" y="164"/>
                        <a:pt x="166" y="164"/>
                      </a:cubicBezTo>
                      <a:cubicBezTo>
                        <a:pt x="165" y="164"/>
                        <a:pt x="165" y="164"/>
                        <a:pt x="165" y="164"/>
                      </a:cubicBezTo>
                      <a:cubicBezTo>
                        <a:pt x="165" y="164"/>
                        <a:pt x="165" y="164"/>
                        <a:pt x="165" y="164"/>
                      </a:cubicBezTo>
                      <a:cubicBezTo>
                        <a:pt x="165" y="164"/>
                        <a:pt x="165" y="164"/>
                        <a:pt x="165" y="164"/>
                      </a:cubicBezTo>
                      <a:cubicBezTo>
                        <a:pt x="166" y="164"/>
                        <a:pt x="166" y="164"/>
                        <a:pt x="166" y="164"/>
                      </a:cubicBezTo>
                      <a:cubicBezTo>
                        <a:pt x="166" y="164"/>
                        <a:pt x="166" y="164"/>
                        <a:pt x="166" y="164"/>
                      </a:cubicBezTo>
                      <a:cubicBezTo>
                        <a:pt x="166" y="163"/>
                        <a:pt x="166" y="163"/>
                        <a:pt x="166" y="163"/>
                      </a:cubicBezTo>
                      <a:cubicBezTo>
                        <a:pt x="167" y="162"/>
                        <a:pt x="167" y="162"/>
                        <a:pt x="167" y="162"/>
                      </a:cubicBezTo>
                      <a:cubicBezTo>
                        <a:pt x="168" y="162"/>
                        <a:pt x="168" y="162"/>
                        <a:pt x="168" y="162"/>
                      </a:cubicBezTo>
                      <a:cubicBezTo>
                        <a:pt x="169" y="161"/>
                        <a:pt x="169" y="161"/>
                        <a:pt x="169" y="161"/>
                      </a:cubicBezTo>
                      <a:cubicBezTo>
                        <a:pt x="170" y="160"/>
                        <a:pt x="170" y="160"/>
                        <a:pt x="170" y="160"/>
                      </a:cubicBezTo>
                      <a:cubicBezTo>
                        <a:pt x="171" y="160"/>
                        <a:pt x="171" y="160"/>
                        <a:pt x="171" y="160"/>
                      </a:cubicBezTo>
                      <a:cubicBezTo>
                        <a:pt x="171" y="160"/>
                        <a:pt x="171" y="160"/>
                        <a:pt x="171" y="160"/>
                      </a:cubicBezTo>
                      <a:cubicBezTo>
                        <a:pt x="172" y="159"/>
                        <a:pt x="172" y="159"/>
                        <a:pt x="172" y="159"/>
                      </a:cubicBezTo>
                      <a:cubicBezTo>
                        <a:pt x="172" y="159"/>
                        <a:pt x="172" y="159"/>
                        <a:pt x="172" y="159"/>
                      </a:cubicBezTo>
                      <a:cubicBezTo>
                        <a:pt x="173" y="159"/>
                        <a:pt x="173" y="159"/>
                        <a:pt x="173" y="159"/>
                      </a:cubicBezTo>
                      <a:cubicBezTo>
                        <a:pt x="173" y="159"/>
                        <a:pt x="173" y="159"/>
                        <a:pt x="173" y="159"/>
                      </a:cubicBezTo>
                      <a:cubicBezTo>
                        <a:pt x="173" y="158"/>
                        <a:pt x="173" y="158"/>
                        <a:pt x="173" y="158"/>
                      </a:cubicBezTo>
                      <a:cubicBezTo>
                        <a:pt x="173" y="158"/>
                        <a:pt x="173" y="158"/>
                        <a:pt x="173" y="15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3" name="Freeform 339">
                  <a:extLst>
                    <a:ext uri="{FF2B5EF4-FFF2-40B4-BE49-F238E27FC236}">
                      <a16:creationId xmlns="" xmlns:a16="http://schemas.microsoft.com/office/drawing/2014/main" id="{C7D4BD77-9176-4B8D-9C03-50CA94442D05}"/>
                    </a:ext>
                  </a:extLst>
                </p:cNvPr>
                <p:cNvSpPr>
                  <a:spLocks/>
                </p:cNvSpPr>
                <p:nvPr/>
              </p:nvSpPr>
              <p:spPr bwMode="auto">
                <a:xfrm>
                  <a:off x="6284516" y="4391702"/>
                  <a:ext cx="692013" cy="256883"/>
                </a:xfrm>
                <a:custGeom>
                  <a:avLst/>
                  <a:gdLst>
                    <a:gd name="T0" fmla="*/ 132 w 132"/>
                    <a:gd name="T1" fmla="*/ 3 h 49"/>
                    <a:gd name="T2" fmla="*/ 128 w 132"/>
                    <a:gd name="T3" fmla="*/ 0 h 49"/>
                    <a:gd name="T4" fmla="*/ 100 w 132"/>
                    <a:gd name="T5" fmla="*/ 6 h 49"/>
                    <a:gd name="T6" fmla="*/ 57 w 132"/>
                    <a:gd name="T7" fmla="*/ 10 h 49"/>
                    <a:gd name="T8" fmla="*/ 35 w 132"/>
                    <a:gd name="T9" fmla="*/ 12 h 49"/>
                    <a:gd name="T10" fmla="*/ 33 w 132"/>
                    <a:gd name="T11" fmla="*/ 13 h 49"/>
                    <a:gd name="T12" fmla="*/ 11 w 132"/>
                    <a:gd name="T13" fmla="*/ 19 h 49"/>
                    <a:gd name="T14" fmla="*/ 9 w 132"/>
                    <a:gd name="T15" fmla="*/ 18 h 49"/>
                    <a:gd name="T16" fmla="*/ 10 w 132"/>
                    <a:gd name="T17" fmla="*/ 21 h 49"/>
                    <a:gd name="T18" fmla="*/ 9 w 132"/>
                    <a:gd name="T19" fmla="*/ 22 h 49"/>
                    <a:gd name="T20" fmla="*/ 8 w 132"/>
                    <a:gd name="T21" fmla="*/ 23 h 49"/>
                    <a:gd name="T22" fmla="*/ 8 w 132"/>
                    <a:gd name="T23" fmla="*/ 26 h 49"/>
                    <a:gd name="T24" fmla="*/ 8 w 132"/>
                    <a:gd name="T25" fmla="*/ 30 h 49"/>
                    <a:gd name="T26" fmla="*/ 7 w 132"/>
                    <a:gd name="T27" fmla="*/ 31 h 49"/>
                    <a:gd name="T28" fmla="*/ 5 w 132"/>
                    <a:gd name="T29" fmla="*/ 35 h 49"/>
                    <a:gd name="T30" fmla="*/ 5 w 132"/>
                    <a:gd name="T31" fmla="*/ 37 h 49"/>
                    <a:gd name="T32" fmla="*/ 4 w 132"/>
                    <a:gd name="T33" fmla="*/ 38 h 49"/>
                    <a:gd name="T34" fmla="*/ 2 w 132"/>
                    <a:gd name="T35" fmla="*/ 42 h 49"/>
                    <a:gd name="T36" fmla="*/ 3 w 132"/>
                    <a:gd name="T37" fmla="*/ 46 h 49"/>
                    <a:gd name="T38" fmla="*/ 1 w 132"/>
                    <a:gd name="T39" fmla="*/ 47 h 49"/>
                    <a:gd name="T40" fmla="*/ 34 w 132"/>
                    <a:gd name="T41" fmla="*/ 45 h 49"/>
                    <a:gd name="T42" fmla="*/ 95 w 132"/>
                    <a:gd name="T43" fmla="*/ 33 h 49"/>
                    <a:gd name="T44" fmla="*/ 96 w 132"/>
                    <a:gd name="T45" fmla="*/ 32 h 49"/>
                    <a:gd name="T46" fmla="*/ 98 w 132"/>
                    <a:gd name="T47" fmla="*/ 32 h 49"/>
                    <a:gd name="T48" fmla="*/ 99 w 132"/>
                    <a:gd name="T49" fmla="*/ 31 h 49"/>
                    <a:gd name="T50" fmla="*/ 99 w 132"/>
                    <a:gd name="T51" fmla="*/ 29 h 49"/>
                    <a:gd name="T52" fmla="*/ 99 w 132"/>
                    <a:gd name="T53" fmla="*/ 29 h 49"/>
                    <a:gd name="T54" fmla="*/ 100 w 132"/>
                    <a:gd name="T55" fmla="*/ 27 h 49"/>
                    <a:gd name="T56" fmla="*/ 102 w 132"/>
                    <a:gd name="T57" fmla="*/ 26 h 49"/>
                    <a:gd name="T58" fmla="*/ 104 w 132"/>
                    <a:gd name="T59" fmla="*/ 25 h 49"/>
                    <a:gd name="T60" fmla="*/ 105 w 132"/>
                    <a:gd name="T61" fmla="*/ 25 h 49"/>
                    <a:gd name="T62" fmla="*/ 106 w 132"/>
                    <a:gd name="T63" fmla="*/ 25 h 49"/>
                    <a:gd name="T64" fmla="*/ 107 w 132"/>
                    <a:gd name="T65" fmla="*/ 24 h 49"/>
                    <a:gd name="T66" fmla="*/ 109 w 132"/>
                    <a:gd name="T67" fmla="*/ 22 h 49"/>
                    <a:gd name="T68" fmla="*/ 110 w 132"/>
                    <a:gd name="T69" fmla="*/ 21 h 49"/>
                    <a:gd name="T70" fmla="*/ 111 w 132"/>
                    <a:gd name="T71" fmla="*/ 20 h 49"/>
                    <a:gd name="T72" fmla="*/ 114 w 132"/>
                    <a:gd name="T73" fmla="*/ 19 h 49"/>
                    <a:gd name="T74" fmla="*/ 115 w 132"/>
                    <a:gd name="T75" fmla="*/ 18 h 49"/>
                    <a:gd name="T76" fmla="*/ 115 w 132"/>
                    <a:gd name="T77" fmla="*/ 17 h 49"/>
                    <a:gd name="T78" fmla="*/ 115 w 132"/>
                    <a:gd name="T79" fmla="*/ 16 h 49"/>
                    <a:gd name="T80" fmla="*/ 116 w 132"/>
                    <a:gd name="T81" fmla="*/ 16 h 49"/>
                    <a:gd name="T82" fmla="*/ 117 w 132"/>
                    <a:gd name="T83" fmla="*/ 15 h 49"/>
                    <a:gd name="T84" fmla="*/ 118 w 132"/>
                    <a:gd name="T85" fmla="*/ 14 h 49"/>
                    <a:gd name="T86" fmla="*/ 120 w 132"/>
                    <a:gd name="T87" fmla="*/ 13 h 49"/>
                    <a:gd name="T88" fmla="*/ 120 w 132"/>
                    <a:gd name="T89" fmla="*/ 14 h 49"/>
                    <a:gd name="T90" fmla="*/ 120 w 132"/>
                    <a:gd name="T91" fmla="*/ 15 h 49"/>
                    <a:gd name="T92" fmla="*/ 122 w 132"/>
                    <a:gd name="T93" fmla="*/ 14 h 49"/>
                    <a:gd name="T94" fmla="*/ 123 w 132"/>
                    <a:gd name="T95" fmla="*/ 11 h 49"/>
                    <a:gd name="T96" fmla="*/ 125 w 132"/>
                    <a:gd name="T97" fmla="*/ 10 h 49"/>
                    <a:gd name="T98" fmla="*/ 126 w 132"/>
                    <a:gd name="T99" fmla="*/ 10 h 49"/>
                    <a:gd name="T100" fmla="*/ 126 w 132"/>
                    <a:gd name="T101" fmla="*/ 10 h 49"/>
                    <a:gd name="T102" fmla="*/ 127 w 132"/>
                    <a:gd name="T103" fmla="*/ 11 h 49"/>
                    <a:gd name="T104" fmla="*/ 128 w 132"/>
                    <a:gd name="T105" fmla="*/ 10 h 49"/>
                    <a:gd name="T106" fmla="*/ 131 w 132"/>
                    <a:gd name="T107" fmla="*/ 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2" h="49">
                      <a:moveTo>
                        <a:pt x="132" y="5"/>
                      </a:moveTo>
                      <a:cubicBezTo>
                        <a:pt x="132" y="5"/>
                        <a:pt x="132" y="5"/>
                        <a:pt x="132" y="5"/>
                      </a:cubicBezTo>
                      <a:cubicBezTo>
                        <a:pt x="132" y="4"/>
                        <a:pt x="132" y="4"/>
                        <a:pt x="132" y="4"/>
                      </a:cubicBezTo>
                      <a:cubicBezTo>
                        <a:pt x="132" y="4"/>
                        <a:pt x="132" y="4"/>
                        <a:pt x="132" y="4"/>
                      </a:cubicBezTo>
                      <a:cubicBezTo>
                        <a:pt x="132" y="4"/>
                        <a:pt x="132" y="4"/>
                        <a:pt x="132" y="4"/>
                      </a:cubicBezTo>
                      <a:cubicBezTo>
                        <a:pt x="132" y="4"/>
                        <a:pt x="132" y="4"/>
                        <a:pt x="132" y="4"/>
                      </a:cubicBezTo>
                      <a:cubicBezTo>
                        <a:pt x="132" y="3"/>
                        <a:pt x="132" y="3"/>
                        <a:pt x="132" y="3"/>
                      </a:cubicBezTo>
                      <a:cubicBezTo>
                        <a:pt x="132" y="2"/>
                        <a:pt x="132" y="2"/>
                        <a:pt x="132" y="2"/>
                      </a:cubicBezTo>
                      <a:cubicBezTo>
                        <a:pt x="132" y="2"/>
                        <a:pt x="132" y="2"/>
                        <a:pt x="132" y="2"/>
                      </a:cubicBezTo>
                      <a:cubicBezTo>
                        <a:pt x="132" y="2"/>
                        <a:pt x="132" y="2"/>
                        <a:pt x="132" y="2"/>
                      </a:cubicBezTo>
                      <a:cubicBezTo>
                        <a:pt x="132" y="2"/>
                        <a:pt x="132" y="2"/>
                        <a:pt x="132" y="2"/>
                      </a:cubicBezTo>
                      <a:cubicBezTo>
                        <a:pt x="132" y="1"/>
                        <a:pt x="132" y="1"/>
                        <a:pt x="132" y="1"/>
                      </a:cubicBezTo>
                      <a:cubicBezTo>
                        <a:pt x="132" y="0"/>
                        <a:pt x="132" y="0"/>
                        <a:pt x="132" y="0"/>
                      </a:cubicBezTo>
                      <a:cubicBezTo>
                        <a:pt x="131" y="0"/>
                        <a:pt x="130" y="0"/>
                        <a:pt x="128" y="0"/>
                      </a:cubicBezTo>
                      <a:cubicBezTo>
                        <a:pt x="128" y="0"/>
                        <a:pt x="128" y="0"/>
                        <a:pt x="128" y="0"/>
                      </a:cubicBezTo>
                      <a:cubicBezTo>
                        <a:pt x="128" y="1"/>
                        <a:pt x="128" y="1"/>
                        <a:pt x="128" y="1"/>
                      </a:cubicBezTo>
                      <a:cubicBezTo>
                        <a:pt x="128" y="1"/>
                        <a:pt x="128" y="1"/>
                        <a:pt x="128" y="1"/>
                      </a:cubicBezTo>
                      <a:cubicBezTo>
                        <a:pt x="128" y="1"/>
                        <a:pt x="128" y="1"/>
                        <a:pt x="128" y="1"/>
                      </a:cubicBezTo>
                      <a:cubicBezTo>
                        <a:pt x="119" y="2"/>
                        <a:pt x="110" y="4"/>
                        <a:pt x="101" y="5"/>
                      </a:cubicBezTo>
                      <a:cubicBezTo>
                        <a:pt x="101" y="5"/>
                        <a:pt x="101" y="5"/>
                        <a:pt x="101" y="5"/>
                      </a:cubicBezTo>
                      <a:cubicBezTo>
                        <a:pt x="100" y="6"/>
                        <a:pt x="100" y="6"/>
                        <a:pt x="100" y="6"/>
                      </a:cubicBezTo>
                      <a:cubicBezTo>
                        <a:pt x="93" y="6"/>
                        <a:pt x="86" y="7"/>
                        <a:pt x="78" y="8"/>
                      </a:cubicBezTo>
                      <a:cubicBezTo>
                        <a:pt x="74" y="9"/>
                        <a:pt x="74" y="9"/>
                        <a:pt x="74" y="9"/>
                      </a:cubicBezTo>
                      <a:cubicBezTo>
                        <a:pt x="70" y="9"/>
                        <a:pt x="67" y="9"/>
                        <a:pt x="64" y="10"/>
                      </a:cubicBezTo>
                      <a:cubicBezTo>
                        <a:pt x="61" y="10"/>
                        <a:pt x="61" y="10"/>
                        <a:pt x="61" y="10"/>
                      </a:cubicBezTo>
                      <a:cubicBezTo>
                        <a:pt x="60" y="10"/>
                        <a:pt x="59" y="10"/>
                        <a:pt x="57" y="10"/>
                      </a:cubicBezTo>
                      <a:cubicBezTo>
                        <a:pt x="57" y="10"/>
                        <a:pt x="57" y="10"/>
                        <a:pt x="57" y="10"/>
                      </a:cubicBezTo>
                      <a:cubicBezTo>
                        <a:pt x="57" y="10"/>
                        <a:pt x="57" y="10"/>
                        <a:pt x="57" y="10"/>
                      </a:cubicBezTo>
                      <a:cubicBezTo>
                        <a:pt x="56" y="10"/>
                        <a:pt x="56" y="10"/>
                        <a:pt x="56" y="10"/>
                      </a:cubicBezTo>
                      <a:cubicBezTo>
                        <a:pt x="49" y="11"/>
                        <a:pt x="43" y="12"/>
                        <a:pt x="36" y="13"/>
                      </a:cubicBezTo>
                      <a:cubicBezTo>
                        <a:pt x="36" y="13"/>
                        <a:pt x="36" y="13"/>
                        <a:pt x="36" y="13"/>
                      </a:cubicBezTo>
                      <a:cubicBezTo>
                        <a:pt x="36" y="13"/>
                        <a:pt x="36" y="13"/>
                        <a:pt x="36" y="13"/>
                      </a:cubicBezTo>
                      <a:cubicBezTo>
                        <a:pt x="36" y="13"/>
                        <a:pt x="36" y="13"/>
                        <a:pt x="36" y="13"/>
                      </a:cubicBezTo>
                      <a:cubicBezTo>
                        <a:pt x="36" y="12"/>
                        <a:pt x="36" y="12"/>
                        <a:pt x="36" y="12"/>
                      </a:cubicBezTo>
                      <a:cubicBezTo>
                        <a:pt x="35" y="12"/>
                        <a:pt x="35" y="12"/>
                        <a:pt x="35" y="12"/>
                      </a:cubicBezTo>
                      <a:cubicBezTo>
                        <a:pt x="35" y="12"/>
                        <a:pt x="35" y="12"/>
                        <a:pt x="35" y="12"/>
                      </a:cubicBezTo>
                      <a:cubicBezTo>
                        <a:pt x="34" y="12"/>
                        <a:pt x="33" y="12"/>
                        <a:pt x="32" y="12"/>
                      </a:cubicBezTo>
                      <a:cubicBezTo>
                        <a:pt x="32" y="12"/>
                        <a:pt x="32" y="12"/>
                        <a:pt x="32" y="12"/>
                      </a:cubicBezTo>
                      <a:cubicBezTo>
                        <a:pt x="32" y="12"/>
                        <a:pt x="32" y="12"/>
                        <a:pt x="32" y="12"/>
                      </a:cubicBezTo>
                      <a:cubicBezTo>
                        <a:pt x="32" y="12"/>
                        <a:pt x="32" y="12"/>
                        <a:pt x="32" y="12"/>
                      </a:cubicBezTo>
                      <a:cubicBezTo>
                        <a:pt x="32" y="13"/>
                        <a:pt x="32" y="13"/>
                        <a:pt x="32" y="13"/>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26" y="17"/>
                        <a:pt x="19" y="17"/>
                        <a:pt x="11" y="18"/>
                      </a:cubicBezTo>
                      <a:cubicBezTo>
                        <a:pt x="11" y="18"/>
                        <a:pt x="11" y="18"/>
                        <a:pt x="11" y="18"/>
                      </a:cubicBezTo>
                      <a:cubicBezTo>
                        <a:pt x="11" y="19"/>
                        <a:pt x="11" y="19"/>
                        <a:pt x="11" y="19"/>
                      </a:cubicBezTo>
                      <a:cubicBezTo>
                        <a:pt x="11" y="19"/>
                        <a:pt x="11" y="19"/>
                        <a:pt x="11" y="19"/>
                      </a:cubicBezTo>
                      <a:cubicBezTo>
                        <a:pt x="11" y="19"/>
                        <a:pt x="11" y="19"/>
                        <a:pt x="11" y="19"/>
                      </a:cubicBezTo>
                      <a:cubicBezTo>
                        <a:pt x="10" y="19"/>
                        <a:pt x="10" y="19"/>
                        <a:pt x="10" y="19"/>
                      </a:cubicBezTo>
                      <a:cubicBezTo>
                        <a:pt x="10" y="19"/>
                        <a:pt x="10" y="19"/>
                        <a:pt x="10" y="19"/>
                      </a:cubicBezTo>
                      <a:cubicBezTo>
                        <a:pt x="10" y="18"/>
                        <a:pt x="10" y="18"/>
                        <a:pt x="10" y="18"/>
                      </a:cubicBezTo>
                      <a:cubicBezTo>
                        <a:pt x="10" y="18"/>
                        <a:pt x="10" y="18"/>
                        <a:pt x="10"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10" y="20"/>
                        <a:pt x="10" y="20"/>
                        <a:pt x="10" y="20"/>
                      </a:cubicBezTo>
                      <a:cubicBezTo>
                        <a:pt x="10" y="21"/>
                        <a:pt x="10" y="21"/>
                        <a:pt x="10" y="21"/>
                      </a:cubicBezTo>
                      <a:cubicBezTo>
                        <a:pt x="10" y="21"/>
                        <a:pt x="10" y="21"/>
                        <a:pt x="10" y="21"/>
                      </a:cubicBezTo>
                      <a:cubicBezTo>
                        <a:pt x="9" y="21"/>
                        <a:pt x="9" y="21"/>
                        <a:pt x="9" y="21"/>
                      </a:cubicBezTo>
                      <a:cubicBezTo>
                        <a:pt x="9" y="21"/>
                        <a:pt x="9" y="21"/>
                        <a:pt x="9" y="21"/>
                      </a:cubicBezTo>
                      <a:cubicBezTo>
                        <a:pt x="9" y="21"/>
                        <a:pt x="9" y="21"/>
                        <a:pt x="9" y="21"/>
                      </a:cubicBezTo>
                      <a:cubicBezTo>
                        <a:pt x="8" y="21"/>
                        <a:pt x="8" y="21"/>
                        <a:pt x="8" y="21"/>
                      </a:cubicBezTo>
                      <a:cubicBezTo>
                        <a:pt x="8" y="22"/>
                        <a:pt x="8" y="22"/>
                        <a:pt x="8" y="22"/>
                      </a:cubicBezTo>
                      <a:cubicBezTo>
                        <a:pt x="9" y="22"/>
                        <a:pt x="9" y="22"/>
                        <a:pt x="9" y="22"/>
                      </a:cubicBezTo>
                      <a:cubicBezTo>
                        <a:pt x="9" y="22"/>
                        <a:pt x="9" y="22"/>
                        <a:pt x="9" y="22"/>
                      </a:cubicBezTo>
                      <a:cubicBezTo>
                        <a:pt x="9" y="23"/>
                        <a:pt x="9" y="23"/>
                        <a:pt x="9" y="23"/>
                      </a:cubicBezTo>
                      <a:cubicBezTo>
                        <a:pt x="10" y="23"/>
                        <a:pt x="10" y="23"/>
                        <a:pt x="10" y="23"/>
                      </a:cubicBezTo>
                      <a:cubicBezTo>
                        <a:pt x="10" y="23"/>
                        <a:pt x="10" y="23"/>
                        <a:pt x="10" y="23"/>
                      </a:cubicBezTo>
                      <a:cubicBezTo>
                        <a:pt x="9" y="23"/>
                        <a:pt x="9" y="23"/>
                        <a:pt x="9" y="23"/>
                      </a:cubicBezTo>
                      <a:cubicBezTo>
                        <a:pt x="9" y="23"/>
                        <a:pt x="9" y="23"/>
                        <a:pt x="9" y="23"/>
                      </a:cubicBezTo>
                      <a:cubicBezTo>
                        <a:pt x="8" y="23"/>
                        <a:pt x="8" y="23"/>
                        <a:pt x="8" y="23"/>
                      </a:cubicBezTo>
                      <a:cubicBezTo>
                        <a:pt x="8" y="23"/>
                        <a:pt x="8" y="23"/>
                        <a:pt x="8" y="23"/>
                      </a:cubicBezTo>
                      <a:cubicBezTo>
                        <a:pt x="8" y="25"/>
                        <a:pt x="8" y="25"/>
                        <a:pt x="8" y="25"/>
                      </a:cubicBezTo>
                      <a:cubicBezTo>
                        <a:pt x="9" y="25"/>
                        <a:pt x="9" y="25"/>
                        <a:pt x="9" y="25"/>
                      </a:cubicBezTo>
                      <a:cubicBezTo>
                        <a:pt x="9" y="26"/>
                        <a:pt x="9" y="26"/>
                        <a:pt x="9" y="26"/>
                      </a:cubicBezTo>
                      <a:cubicBezTo>
                        <a:pt x="9" y="26"/>
                        <a:pt x="9" y="26"/>
                        <a:pt x="9" y="26"/>
                      </a:cubicBezTo>
                      <a:cubicBezTo>
                        <a:pt x="8" y="26"/>
                        <a:pt x="8" y="26"/>
                        <a:pt x="8" y="26"/>
                      </a:cubicBezTo>
                      <a:cubicBezTo>
                        <a:pt x="8" y="26"/>
                        <a:pt x="8" y="26"/>
                        <a:pt x="8" y="26"/>
                      </a:cubicBezTo>
                      <a:cubicBezTo>
                        <a:pt x="8" y="26"/>
                        <a:pt x="8" y="26"/>
                        <a:pt x="8" y="26"/>
                      </a:cubicBezTo>
                      <a:cubicBezTo>
                        <a:pt x="8" y="27"/>
                        <a:pt x="8" y="27"/>
                        <a:pt x="8" y="27"/>
                      </a:cubicBezTo>
                      <a:cubicBezTo>
                        <a:pt x="8" y="28"/>
                        <a:pt x="8" y="28"/>
                        <a:pt x="8" y="28"/>
                      </a:cubicBezTo>
                      <a:cubicBezTo>
                        <a:pt x="8" y="28"/>
                        <a:pt x="8" y="28"/>
                        <a:pt x="7" y="28"/>
                      </a:cubicBezTo>
                      <a:cubicBezTo>
                        <a:pt x="8" y="29"/>
                        <a:pt x="8" y="29"/>
                        <a:pt x="8" y="29"/>
                      </a:cubicBezTo>
                      <a:cubicBezTo>
                        <a:pt x="8" y="29"/>
                        <a:pt x="8" y="29"/>
                        <a:pt x="8" y="29"/>
                      </a:cubicBezTo>
                      <a:cubicBezTo>
                        <a:pt x="9" y="30"/>
                        <a:pt x="9" y="30"/>
                        <a:pt x="9" y="30"/>
                      </a:cubicBezTo>
                      <a:cubicBezTo>
                        <a:pt x="8" y="30"/>
                        <a:pt x="8" y="30"/>
                        <a:pt x="8" y="30"/>
                      </a:cubicBezTo>
                      <a:cubicBezTo>
                        <a:pt x="8" y="30"/>
                        <a:pt x="8" y="30"/>
                        <a:pt x="8" y="30"/>
                      </a:cubicBezTo>
                      <a:cubicBezTo>
                        <a:pt x="8" y="30"/>
                        <a:pt x="8" y="30"/>
                        <a:pt x="8" y="30"/>
                      </a:cubicBezTo>
                      <a:cubicBezTo>
                        <a:pt x="7" y="30"/>
                        <a:pt x="7" y="30"/>
                        <a:pt x="7" y="30"/>
                      </a:cubicBezTo>
                      <a:cubicBezTo>
                        <a:pt x="7" y="30"/>
                        <a:pt x="7" y="30"/>
                        <a:pt x="7" y="30"/>
                      </a:cubicBezTo>
                      <a:cubicBezTo>
                        <a:pt x="7" y="30"/>
                        <a:pt x="7" y="30"/>
                        <a:pt x="7" y="30"/>
                      </a:cubicBezTo>
                      <a:cubicBezTo>
                        <a:pt x="7" y="31"/>
                        <a:pt x="7" y="31"/>
                        <a:pt x="7" y="31"/>
                      </a:cubicBezTo>
                      <a:cubicBezTo>
                        <a:pt x="7" y="31"/>
                        <a:pt x="7" y="31"/>
                        <a:pt x="7" y="31"/>
                      </a:cubicBezTo>
                      <a:cubicBezTo>
                        <a:pt x="8" y="31"/>
                        <a:pt x="8" y="31"/>
                        <a:pt x="8" y="31"/>
                      </a:cubicBezTo>
                      <a:cubicBezTo>
                        <a:pt x="8" y="31"/>
                        <a:pt x="8" y="31"/>
                        <a:pt x="8" y="31"/>
                      </a:cubicBezTo>
                      <a:cubicBezTo>
                        <a:pt x="7" y="32"/>
                        <a:pt x="7" y="32"/>
                        <a:pt x="7" y="32"/>
                      </a:cubicBezTo>
                      <a:cubicBezTo>
                        <a:pt x="5" y="34"/>
                        <a:pt x="5" y="34"/>
                        <a:pt x="5" y="34"/>
                      </a:cubicBezTo>
                      <a:cubicBezTo>
                        <a:pt x="4" y="34"/>
                        <a:pt x="4" y="34"/>
                        <a:pt x="4" y="34"/>
                      </a:cubicBezTo>
                      <a:cubicBezTo>
                        <a:pt x="4" y="34"/>
                        <a:pt x="4" y="34"/>
                        <a:pt x="4" y="34"/>
                      </a:cubicBezTo>
                      <a:cubicBezTo>
                        <a:pt x="5" y="35"/>
                        <a:pt x="5" y="35"/>
                        <a:pt x="5" y="35"/>
                      </a:cubicBezTo>
                      <a:cubicBezTo>
                        <a:pt x="5" y="35"/>
                        <a:pt x="5" y="35"/>
                        <a:pt x="5" y="35"/>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5" y="37"/>
                        <a:pt x="5" y="37"/>
                        <a:pt x="5" y="37"/>
                      </a:cubicBezTo>
                      <a:cubicBezTo>
                        <a:pt x="5" y="37"/>
                        <a:pt x="5" y="37"/>
                        <a:pt x="5" y="37"/>
                      </a:cubicBezTo>
                      <a:cubicBezTo>
                        <a:pt x="5" y="38"/>
                        <a:pt x="5" y="38"/>
                        <a:pt x="5" y="38"/>
                      </a:cubicBezTo>
                      <a:cubicBezTo>
                        <a:pt x="5" y="38"/>
                        <a:pt x="5" y="38"/>
                        <a:pt x="5" y="38"/>
                      </a:cubicBezTo>
                      <a:cubicBezTo>
                        <a:pt x="4" y="38"/>
                        <a:pt x="4" y="38"/>
                        <a:pt x="4" y="38"/>
                      </a:cubicBezTo>
                      <a:cubicBezTo>
                        <a:pt x="4" y="38"/>
                        <a:pt x="4" y="38"/>
                        <a:pt x="4" y="38"/>
                      </a:cubicBezTo>
                      <a:cubicBezTo>
                        <a:pt x="4" y="38"/>
                        <a:pt x="4" y="38"/>
                        <a:pt x="4" y="38"/>
                      </a:cubicBezTo>
                      <a:cubicBezTo>
                        <a:pt x="4" y="38"/>
                        <a:pt x="4" y="38"/>
                        <a:pt x="4" y="38"/>
                      </a:cubicBezTo>
                      <a:cubicBezTo>
                        <a:pt x="4" y="39"/>
                        <a:pt x="4" y="39"/>
                        <a:pt x="4" y="39"/>
                      </a:cubicBezTo>
                      <a:cubicBezTo>
                        <a:pt x="4" y="39"/>
                        <a:pt x="4" y="39"/>
                        <a:pt x="4" y="39"/>
                      </a:cubicBezTo>
                      <a:cubicBezTo>
                        <a:pt x="4" y="40"/>
                        <a:pt x="4" y="40"/>
                        <a:pt x="4" y="40"/>
                      </a:cubicBezTo>
                      <a:cubicBezTo>
                        <a:pt x="3" y="40"/>
                        <a:pt x="3" y="40"/>
                        <a:pt x="3" y="40"/>
                      </a:cubicBezTo>
                      <a:cubicBezTo>
                        <a:pt x="3" y="41"/>
                        <a:pt x="3" y="41"/>
                        <a:pt x="3" y="41"/>
                      </a:cubicBezTo>
                      <a:cubicBezTo>
                        <a:pt x="2" y="41"/>
                        <a:pt x="2" y="41"/>
                        <a:pt x="2" y="41"/>
                      </a:cubicBezTo>
                      <a:cubicBezTo>
                        <a:pt x="2" y="42"/>
                        <a:pt x="2" y="42"/>
                        <a:pt x="2" y="42"/>
                      </a:cubicBezTo>
                      <a:cubicBezTo>
                        <a:pt x="2" y="42"/>
                        <a:pt x="2" y="42"/>
                        <a:pt x="2" y="42"/>
                      </a:cubicBezTo>
                      <a:cubicBezTo>
                        <a:pt x="3" y="43"/>
                        <a:pt x="3" y="43"/>
                        <a:pt x="3" y="43"/>
                      </a:cubicBezTo>
                      <a:cubicBezTo>
                        <a:pt x="3" y="44"/>
                        <a:pt x="3" y="44"/>
                        <a:pt x="3" y="44"/>
                      </a:cubicBezTo>
                      <a:cubicBezTo>
                        <a:pt x="3" y="45"/>
                        <a:pt x="3" y="45"/>
                        <a:pt x="3" y="45"/>
                      </a:cubicBezTo>
                      <a:cubicBezTo>
                        <a:pt x="3" y="45"/>
                        <a:pt x="3" y="45"/>
                        <a:pt x="3" y="45"/>
                      </a:cubicBezTo>
                      <a:cubicBezTo>
                        <a:pt x="3" y="46"/>
                        <a:pt x="3" y="46"/>
                        <a:pt x="3" y="46"/>
                      </a:cubicBezTo>
                      <a:cubicBezTo>
                        <a:pt x="3" y="46"/>
                        <a:pt x="3" y="46"/>
                        <a:pt x="3" y="46"/>
                      </a:cubicBezTo>
                      <a:cubicBezTo>
                        <a:pt x="2" y="46"/>
                        <a:pt x="2" y="46"/>
                        <a:pt x="2" y="46"/>
                      </a:cubicBezTo>
                      <a:cubicBezTo>
                        <a:pt x="2" y="46"/>
                        <a:pt x="2" y="46"/>
                        <a:pt x="2" y="46"/>
                      </a:cubicBezTo>
                      <a:cubicBezTo>
                        <a:pt x="2" y="46"/>
                        <a:pt x="2" y="46"/>
                        <a:pt x="2" y="46"/>
                      </a:cubicBezTo>
                      <a:cubicBezTo>
                        <a:pt x="2" y="47"/>
                        <a:pt x="2" y="47"/>
                        <a:pt x="2" y="47"/>
                      </a:cubicBezTo>
                      <a:cubicBezTo>
                        <a:pt x="2" y="47"/>
                        <a:pt x="2" y="47"/>
                        <a:pt x="2" y="47"/>
                      </a:cubicBezTo>
                      <a:cubicBezTo>
                        <a:pt x="1" y="47"/>
                        <a:pt x="1" y="47"/>
                        <a:pt x="1" y="47"/>
                      </a:cubicBezTo>
                      <a:cubicBezTo>
                        <a:pt x="1" y="47"/>
                        <a:pt x="1" y="47"/>
                        <a:pt x="1" y="47"/>
                      </a:cubicBezTo>
                      <a:cubicBezTo>
                        <a:pt x="1" y="48"/>
                        <a:pt x="1" y="48"/>
                        <a:pt x="1" y="48"/>
                      </a:cubicBezTo>
                      <a:cubicBezTo>
                        <a:pt x="0" y="48"/>
                        <a:pt x="0" y="48"/>
                        <a:pt x="0" y="48"/>
                      </a:cubicBezTo>
                      <a:cubicBezTo>
                        <a:pt x="0" y="48"/>
                        <a:pt x="0" y="48"/>
                        <a:pt x="0" y="48"/>
                      </a:cubicBezTo>
                      <a:cubicBezTo>
                        <a:pt x="0" y="48"/>
                        <a:pt x="0" y="48"/>
                        <a:pt x="0" y="48"/>
                      </a:cubicBezTo>
                      <a:cubicBezTo>
                        <a:pt x="0" y="49"/>
                        <a:pt x="0" y="49"/>
                        <a:pt x="0" y="49"/>
                      </a:cubicBezTo>
                      <a:cubicBezTo>
                        <a:pt x="11" y="48"/>
                        <a:pt x="23" y="46"/>
                        <a:pt x="34" y="45"/>
                      </a:cubicBezTo>
                      <a:cubicBezTo>
                        <a:pt x="34" y="45"/>
                        <a:pt x="34" y="45"/>
                        <a:pt x="34" y="45"/>
                      </a:cubicBezTo>
                      <a:cubicBezTo>
                        <a:pt x="37" y="45"/>
                        <a:pt x="41" y="44"/>
                        <a:pt x="45" y="44"/>
                      </a:cubicBezTo>
                      <a:cubicBezTo>
                        <a:pt x="49" y="44"/>
                        <a:pt x="53" y="43"/>
                        <a:pt x="57" y="43"/>
                      </a:cubicBezTo>
                      <a:cubicBezTo>
                        <a:pt x="64" y="42"/>
                        <a:pt x="70" y="41"/>
                        <a:pt x="77" y="40"/>
                      </a:cubicBezTo>
                      <a:cubicBezTo>
                        <a:pt x="83" y="40"/>
                        <a:pt x="89" y="38"/>
                        <a:pt x="95" y="38"/>
                      </a:cubicBezTo>
                      <a:cubicBezTo>
                        <a:pt x="95" y="36"/>
                        <a:pt x="95" y="35"/>
                        <a:pt x="95" y="33"/>
                      </a:cubicBezTo>
                      <a:cubicBezTo>
                        <a:pt x="95" y="33"/>
                        <a:pt x="95" y="33"/>
                        <a:pt x="95" y="33"/>
                      </a:cubicBezTo>
                      <a:cubicBezTo>
                        <a:pt x="95" y="33"/>
                        <a:pt x="95" y="33"/>
                        <a:pt x="95" y="33"/>
                      </a:cubicBezTo>
                      <a:cubicBezTo>
                        <a:pt x="95" y="33"/>
                        <a:pt x="95" y="33"/>
                        <a:pt x="95" y="33"/>
                      </a:cubicBezTo>
                      <a:cubicBezTo>
                        <a:pt x="95" y="33"/>
                        <a:pt x="95" y="33"/>
                        <a:pt x="95" y="33"/>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7" y="32"/>
                        <a:pt x="97" y="32"/>
                        <a:pt x="97" y="32"/>
                      </a:cubicBezTo>
                      <a:cubicBezTo>
                        <a:pt x="97" y="32"/>
                        <a:pt x="97" y="32"/>
                        <a:pt x="97" y="32"/>
                      </a:cubicBezTo>
                      <a:cubicBezTo>
                        <a:pt x="97" y="32"/>
                        <a:pt x="97" y="32"/>
                        <a:pt x="97" y="32"/>
                      </a:cubicBezTo>
                      <a:cubicBezTo>
                        <a:pt x="98" y="32"/>
                        <a:pt x="98" y="32"/>
                        <a:pt x="98" y="32"/>
                      </a:cubicBezTo>
                      <a:cubicBezTo>
                        <a:pt x="98" y="32"/>
                        <a:pt x="98" y="32"/>
                        <a:pt x="98" y="32"/>
                      </a:cubicBezTo>
                      <a:cubicBezTo>
                        <a:pt x="98" y="32"/>
                        <a:pt x="98" y="32"/>
                        <a:pt x="98" y="32"/>
                      </a:cubicBezTo>
                      <a:cubicBezTo>
                        <a:pt x="98" y="32"/>
                        <a:pt x="98" y="32"/>
                        <a:pt x="98" y="32"/>
                      </a:cubicBezTo>
                      <a:cubicBezTo>
                        <a:pt x="98" y="32"/>
                        <a:pt x="98" y="32"/>
                        <a:pt x="98" y="32"/>
                      </a:cubicBezTo>
                      <a:cubicBezTo>
                        <a:pt x="99" y="31"/>
                        <a:pt x="99" y="31"/>
                        <a:pt x="99" y="31"/>
                      </a:cubicBezTo>
                      <a:cubicBezTo>
                        <a:pt x="99" y="31"/>
                        <a:pt x="99" y="31"/>
                        <a:pt x="99" y="31"/>
                      </a:cubicBezTo>
                      <a:cubicBezTo>
                        <a:pt x="99" y="31"/>
                        <a:pt x="99" y="31"/>
                        <a:pt x="99" y="31"/>
                      </a:cubicBezTo>
                      <a:cubicBezTo>
                        <a:pt x="99" y="30"/>
                        <a:pt x="99" y="30"/>
                        <a:pt x="99" y="30"/>
                      </a:cubicBezTo>
                      <a:cubicBezTo>
                        <a:pt x="99" y="30"/>
                        <a:pt x="99" y="30"/>
                        <a:pt x="99" y="30"/>
                      </a:cubicBezTo>
                      <a:cubicBezTo>
                        <a:pt x="99" y="30"/>
                        <a:pt x="99" y="30"/>
                        <a:pt x="99" y="30"/>
                      </a:cubicBezTo>
                      <a:cubicBezTo>
                        <a:pt x="99" y="30"/>
                        <a:pt x="99" y="30"/>
                        <a:pt x="99" y="30"/>
                      </a:cubicBezTo>
                      <a:cubicBezTo>
                        <a:pt x="99" y="30"/>
                        <a:pt x="99" y="30"/>
                        <a:pt x="99" y="30"/>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8"/>
                        <a:pt x="99" y="28"/>
                        <a:pt x="99" y="28"/>
                      </a:cubicBezTo>
                      <a:cubicBezTo>
                        <a:pt x="99" y="28"/>
                        <a:pt x="99" y="28"/>
                        <a:pt x="99" y="28"/>
                      </a:cubicBezTo>
                      <a:cubicBezTo>
                        <a:pt x="100" y="28"/>
                        <a:pt x="100" y="28"/>
                        <a:pt x="100" y="28"/>
                      </a:cubicBezTo>
                      <a:cubicBezTo>
                        <a:pt x="100" y="28"/>
                        <a:pt x="100" y="28"/>
                        <a:pt x="100" y="28"/>
                      </a:cubicBezTo>
                      <a:cubicBezTo>
                        <a:pt x="100" y="28"/>
                        <a:pt x="100" y="28"/>
                        <a:pt x="100" y="28"/>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1" y="27"/>
                        <a:pt x="101" y="27"/>
                        <a:pt x="101" y="27"/>
                      </a:cubicBezTo>
                      <a:cubicBezTo>
                        <a:pt x="101" y="26"/>
                        <a:pt x="101" y="26"/>
                        <a:pt x="101"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3" y="25"/>
                        <a:pt x="103" y="25"/>
                        <a:pt x="103" y="25"/>
                      </a:cubicBezTo>
                      <a:cubicBezTo>
                        <a:pt x="103" y="25"/>
                        <a:pt x="103" y="25"/>
                        <a:pt x="103" y="25"/>
                      </a:cubicBezTo>
                      <a:cubicBezTo>
                        <a:pt x="103" y="25"/>
                        <a:pt x="103" y="25"/>
                        <a:pt x="103"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6" y="25"/>
                        <a:pt x="106" y="25"/>
                        <a:pt x="106" y="25"/>
                      </a:cubicBezTo>
                      <a:cubicBezTo>
                        <a:pt x="106" y="25"/>
                        <a:pt x="106" y="25"/>
                        <a:pt x="106" y="25"/>
                      </a:cubicBezTo>
                      <a:cubicBezTo>
                        <a:pt x="106" y="25"/>
                        <a:pt x="106" y="25"/>
                        <a:pt x="106" y="25"/>
                      </a:cubicBezTo>
                      <a:cubicBezTo>
                        <a:pt x="107" y="25"/>
                        <a:pt x="107" y="25"/>
                        <a:pt x="107" y="25"/>
                      </a:cubicBezTo>
                      <a:cubicBezTo>
                        <a:pt x="107" y="25"/>
                        <a:pt x="107" y="25"/>
                        <a:pt x="107" y="25"/>
                      </a:cubicBezTo>
                      <a:cubicBezTo>
                        <a:pt x="107" y="24"/>
                        <a:pt x="107" y="24"/>
                        <a:pt x="107" y="24"/>
                      </a:cubicBezTo>
                      <a:cubicBezTo>
                        <a:pt x="107" y="24"/>
                        <a:pt x="107" y="24"/>
                        <a:pt x="107" y="24"/>
                      </a:cubicBezTo>
                      <a:cubicBezTo>
                        <a:pt x="107" y="24"/>
                        <a:pt x="107" y="24"/>
                        <a:pt x="107" y="24"/>
                      </a:cubicBezTo>
                      <a:cubicBezTo>
                        <a:pt x="107" y="24"/>
                        <a:pt x="107" y="24"/>
                        <a:pt x="107" y="24"/>
                      </a:cubicBezTo>
                      <a:cubicBezTo>
                        <a:pt x="108" y="24"/>
                        <a:pt x="108" y="24"/>
                        <a:pt x="108" y="24"/>
                      </a:cubicBezTo>
                      <a:cubicBezTo>
                        <a:pt x="108" y="23"/>
                        <a:pt x="108" y="23"/>
                        <a:pt x="108" y="23"/>
                      </a:cubicBezTo>
                      <a:cubicBezTo>
                        <a:pt x="109" y="23"/>
                        <a:pt x="109" y="23"/>
                        <a:pt x="109" y="23"/>
                      </a:cubicBezTo>
                      <a:cubicBezTo>
                        <a:pt x="109" y="23"/>
                        <a:pt x="109" y="23"/>
                        <a:pt x="109" y="23"/>
                      </a:cubicBezTo>
                      <a:cubicBezTo>
                        <a:pt x="109" y="22"/>
                        <a:pt x="109" y="22"/>
                        <a:pt x="109" y="22"/>
                      </a:cubicBezTo>
                      <a:cubicBezTo>
                        <a:pt x="109" y="22"/>
                        <a:pt x="109" y="22"/>
                        <a:pt x="109" y="22"/>
                      </a:cubicBezTo>
                      <a:cubicBezTo>
                        <a:pt x="109" y="22"/>
                        <a:pt x="109" y="22"/>
                        <a:pt x="109" y="22"/>
                      </a:cubicBezTo>
                      <a:cubicBezTo>
                        <a:pt x="109" y="22"/>
                        <a:pt x="109" y="22"/>
                        <a:pt x="109" y="22"/>
                      </a:cubicBezTo>
                      <a:cubicBezTo>
                        <a:pt x="109" y="22"/>
                        <a:pt x="109" y="22"/>
                        <a:pt x="109" y="22"/>
                      </a:cubicBezTo>
                      <a:cubicBezTo>
                        <a:pt x="110" y="22"/>
                        <a:pt x="110" y="22"/>
                        <a:pt x="110" y="22"/>
                      </a:cubicBezTo>
                      <a:cubicBezTo>
                        <a:pt x="110" y="22"/>
                        <a:pt x="110" y="22"/>
                        <a:pt x="110" y="22"/>
                      </a:cubicBezTo>
                      <a:cubicBezTo>
                        <a:pt x="110" y="22"/>
                        <a:pt x="110" y="22"/>
                        <a:pt x="110" y="22"/>
                      </a:cubicBezTo>
                      <a:cubicBezTo>
                        <a:pt x="110" y="21"/>
                        <a:pt x="110" y="21"/>
                        <a:pt x="110" y="21"/>
                      </a:cubicBezTo>
                      <a:cubicBezTo>
                        <a:pt x="110" y="21"/>
                        <a:pt x="110" y="21"/>
                        <a:pt x="110" y="21"/>
                      </a:cubicBezTo>
                      <a:cubicBezTo>
                        <a:pt x="110" y="21"/>
                        <a:pt x="110" y="21"/>
                        <a:pt x="110" y="21"/>
                      </a:cubicBezTo>
                      <a:cubicBezTo>
                        <a:pt x="110" y="21"/>
                        <a:pt x="110" y="21"/>
                        <a:pt x="110" y="21"/>
                      </a:cubicBezTo>
                      <a:cubicBezTo>
                        <a:pt x="111" y="21"/>
                        <a:pt x="111" y="21"/>
                        <a:pt x="111" y="21"/>
                      </a:cubicBezTo>
                      <a:cubicBezTo>
                        <a:pt x="111" y="21"/>
                        <a:pt x="111" y="21"/>
                        <a:pt x="111" y="21"/>
                      </a:cubicBezTo>
                      <a:cubicBezTo>
                        <a:pt x="111" y="20"/>
                        <a:pt x="111" y="20"/>
                        <a:pt x="111" y="20"/>
                      </a:cubicBezTo>
                      <a:cubicBezTo>
                        <a:pt x="111" y="20"/>
                        <a:pt x="111" y="20"/>
                        <a:pt x="111" y="20"/>
                      </a:cubicBezTo>
                      <a:cubicBezTo>
                        <a:pt x="111" y="20"/>
                        <a:pt x="111" y="20"/>
                        <a:pt x="111" y="20"/>
                      </a:cubicBezTo>
                      <a:cubicBezTo>
                        <a:pt x="112" y="20"/>
                        <a:pt x="112" y="20"/>
                        <a:pt x="112" y="20"/>
                      </a:cubicBezTo>
                      <a:cubicBezTo>
                        <a:pt x="113" y="19"/>
                        <a:pt x="113" y="19"/>
                        <a:pt x="113" y="19"/>
                      </a:cubicBezTo>
                      <a:cubicBezTo>
                        <a:pt x="113" y="19"/>
                        <a:pt x="113" y="19"/>
                        <a:pt x="113" y="19"/>
                      </a:cubicBezTo>
                      <a:cubicBezTo>
                        <a:pt x="113" y="19"/>
                        <a:pt x="113" y="19"/>
                        <a:pt x="113" y="19"/>
                      </a:cubicBezTo>
                      <a:cubicBezTo>
                        <a:pt x="113" y="19"/>
                        <a:pt x="113" y="19"/>
                        <a:pt x="113" y="19"/>
                      </a:cubicBezTo>
                      <a:cubicBezTo>
                        <a:pt x="114" y="19"/>
                        <a:pt x="114" y="19"/>
                        <a:pt x="114" y="19"/>
                      </a:cubicBezTo>
                      <a:cubicBezTo>
                        <a:pt x="114" y="19"/>
                        <a:pt x="114" y="19"/>
                        <a:pt x="114" y="19"/>
                      </a:cubicBezTo>
                      <a:cubicBezTo>
                        <a:pt x="114" y="19"/>
                        <a:pt x="114" y="19"/>
                        <a:pt x="114" y="19"/>
                      </a:cubicBezTo>
                      <a:cubicBezTo>
                        <a:pt x="114" y="19"/>
                        <a:pt x="114" y="19"/>
                        <a:pt x="114" y="19"/>
                      </a:cubicBezTo>
                      <a:cubicBezTo>
                        <a:pt x="115" y="19"/>
                        <a:pt x="115" y="19"/>
                        <a:pt x="115" y="19"/>
                      </a:cubicBezTo>
                      <a:cubicBezTo>
                        <a:pt x="115" y="18"/>
                        <a:pt x="115" y="18"/>
                        <a:pt x="115" y="18"/>
                      </a:cubicBezTo>
                      <a:cubicBezTo>
                        <a:pt x="115" y="18"/>
                        <a:pt x="115" y="18"/>
                        <a:pt x="115" y="18"/>
                      </a:cubicBezTo>
                      <a:cubicBezTo>
                        <a:pt x="115" y="18"/>
                        <a:pt x="115" y="18"/>
                        <a:pt x="115" y="18"/>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7" y="16"/>
                        <a:pt x="117" y="16"/>
                        <a:pt x="117" y="16"/>
                      </a:cubicBezTo>
                      <a:cubicBezTo>
                        <a:pt x="117" y="16"/>
                        <a:pt x="117" y="16"/>
                        <a:pt x="117" y="16"/>
                      </a:cubicBezTo>
                      <a:cubicBezTo>
                        <a:pt x="117" y="16"/>
                        <a:pt x="117" y="16"/>
                        <a:pt x="117" y="16"/>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8" y="14"/>
                        <a:pt x="118" y="14"/>
                        <a:pt x="118" y="14"/>
                      </a:cubicBezTo>
                      <a:cubicBezTo>
                        <a:pt x="118" y="14"/>
                        <a:pt x="118" y="14"/>
                        <a:pt x="118" y="14"/>
                      </a:cubicBezTo>
                      <a:cubicBezTo>
                        <a:pt x="119" y="13"/>
                        <a:pt x="119" y="13"/>
                        <a:pt x="119" y="13"/>
                      </a:cubicBezTo>
                      <a:cubicBezTo>
                        <a:pt x="119" y="13"/>
                        <a:pt x="119" y="13"/>
                        <a:pt x="119" y="13"/>
                      </a:cubicBezTo>
                      <a:cubicBezTo>
                        <a:pt x="119" y="13"/>
                        <a:pt x="119" y="13"/>
                        <a:pt x="119" y="13"/>
                      </a:cubicBezTo>
                      <a:cubicBezTo>
                        <a:pt x="119" y="13"/>
                        <a:pt x="119" y="13"/>
                        <a:pt x="119" y="13"/>
                      </a:cubicBezTo>
                      <a:cubicBezTo>
                        <a:pt x="120" y="13"/>
                        <a:pt x="120" y="13"/>
                        <a:pt x="120" y="13"/>
                      </a:cubicBezTo>
                      <a:cubicBezTo>
                        <a:pt x="120" y="13"/>
                        <a:pt x="120" y="13"/>
                        <a:pt x="120" y="13"/>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1" y="15"/>
                        <a:pt x="121" y="15"/>
                        <a:pt x="121" y="15"/>
                      </a:cubicBezTo>
                      <a:cubicBezTo>
                        <a:pt x="121" y="14"/>
                        <a:pt x="121" y="14"/>
                        <a:pt x="121" y="14"/>
                      </a:cubicBezTo>
                      <a:cubicBezTo>
                        <a:pt x="121" y="14"/>
                        <a:pt x="121" y="14"/>
                        <a:pt x="121" y="14"/>
                      </a:cubicBezTo>
                      <a:cubicBezTo>
                        <a:pt x="121" y="14"/>
                        <a:pt x="121" y="14"/>
                        <a:pt x="121" y="14"/>
                      </a:cubicBezTo>
                      <a:cubicBezTo>
                        <a:pt x="121" y="14"/>
                        <a:pt x="121" y="14"/>
                        <a:pt x="121" y="14"/>
                      </a:cubicBezTo>
                      <a:cubicBezTo>
                        <a:pt x="122" y="14"/>
                        <a:pt x="122" y="14"/>
                        <a:pt x="122" y="14"/>
                      </a:cubicBezTo>
                      <a:cubicBezTo>
                        <a:pt x="122" y="13"/>
                        <a:pt x="122" y="13"/>
                        <a:pt x="122" y="13"/>
                      </a:cubicBezTo>
                      <a:cubicBezTo>
                        <a:pt x="122" y="13"/>
                        <a:pt x="122" y="13"/>
                        <a:pt x="122" y="13"/>
                      </a:cubicBezTo>
                      <a:cubicBezTo>
                        <a:pt x="122" y="13"/>
                        <a:pt x="122" y="13"/>
                        <a:pt x="122" y="13"/>
                      </a:cubicBezTo>
                      <a:cubicBezTo>
                        <a:pt x="122" y="12"/>
                        <a:pt x="122" y="12"/>
                        <a:pt x="122" y="12"/>
                      </a:cubicBezTo>
                      <a:cubicBezTo>
                        <a:pt x="123" y="12"/>
                        <a:pt x="123" y="12"/>
                        <a:pt x="123" y="12"/>
                      </a:cubicBezTo>
                      <a:cubicBezTo>
                        <a:pt x="123" y="12"/>
                        <a:pt x="123" y="12"/>
                        <a:pt x="123" y="12"/>
                      </a:cubicBezTo>
                      <a:cubicBezTo>
                        <a:pt x="123" y="11"/>
                        <a:pt x="123" y="11"/>
                        <a:pt x="123" y="11"/>
                      </a:cubicBezTo>
                      <a:cubicBezTo>
                        <a:pt x="123" y="11"/>
                        <a:pt x="123" y="11"/>
                        <a:pt x="123" y="11"/>
                      </a:cubicBezTo>
                      <a:cubicBezTo>
                        <a:pt x="124" y="11"/>
                        <a:pt x="124" y="11"/>
                        <a:pt x="124" y="11"/>
                      </a:cubicBezTo>
                      <a:cubicBezTo>
                        <a:pt x="124" y="11"/>
                        <a:pt x="124" y="11"/>
                        <a:pt x="124" y="11"/>
                      </a:cubicBezTo>
                      <a:cubicBezTo>
                        <a:pt x="124" y="11"/>
                        <a:pt x="124" y="11"/>
                        <a:pt x="124" y="11"/>
                      </a:cubicBezTo>
                      <a:cubicBezTo>
                        <a:pt x="124" y="11"/>
                        <a:pt x="124" y="11"/>
                        <a:pt x="124" y="11"/>
                      </a:cubicBezTo>
                      <a:cubicBezTo>
                        <a:pt x="125" y="11"/>
                        <a:pt x="125" y="11"/>
                        <a:pt x="125" y="11"/>
                      </a:cubicBezTo>
                      <a:cubicBezTo>
                        <a:pt x="125" y="10"/>
                        <a:pt x="125" y="10"/>
                        <a:pt x="125" y="10"/>
                      </a:cubicBezTo>
                      <a:cubicBezTo>
                        <a:pt x="125" y="10"/>
                        <a:pt x="125" y="10"/>
                        <a:pt x="125" y="10"/>
                      </a:cubicBezTo>
                      <a:cubicBezTo>
                        <a:pt x="125" y="10"/>
                        <a:pt x="125" y="10"/>
                        <a:pt x="125" y="10"/>
                      </a:cubicBezTo>
                      <a:cubicBezTo>
                        <a:pt x="125" y="10"/>
                        <a:pt x="125" y="10"/>
                        <a:pt x="125" y="10"/>
                      </a:cubicBezTo>
                      <a:cubicBezTo>
                        <a:pt x="125" y="10"/>
                        <a:pt x="125" y="10"/>
                        <a:pt x="125"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1"/>
                        <a:pt x="126" y="11"/>
                        <a:pt x="126" y="11"/>
                      </a:cubicBezTo>
                      <a:cubicBezTo>
                        <a:pt x="126" y="11"/>
                        <a:pt x="126" y="11"/>
                        <a:pt x="126" y="11"/>
                      </a:cubicBezTo>
                      <a:cubicBezTo>
                        <a:pt x="126" y="11"/>
                        <a:pt x="126" y="11"/>
                        <a:pt x="126"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8" y="11"/>
                        <a:pt x="128" y="11"/>
                        <a:pt x="128" y="11"/>
                      </a:cubicBezTo>
                      <a:cubicBezTo>
                        <a:pt x="128" y="10"/>
                        <a:pt x="128" y="10"/>
                        <a:pt x="128" y="10"/>
                      </a:cubicBezTo>
                      <a:cubicBezTo>
                        <a:pt x="128" y="10"/>
                        <a:pt x="128" y="10"/>
                        <a:pt x="128" y="10"/>
                      </a:cubicBezTo>
                      <a:cubicBezTo>
                        <a:pt x="128" y="10"/>
                        <a:pt x="128" y="10"/>
                        <a:pt x="128" y="10"/>
                      </a:cubicBezTo>
                      <a:cubicBezTo>
                        <a:pt x="128" y="10"/>
                        <a:pt x="128" y="10"/>
                        <a:pt x="128" y="10"/>
                      </a:cubicBezTo>
                      <a:cubicBezTo>
                        <a:pt x="129" y="7"/>
                        <a:pt x="129" y="7"/>
                        <a:pt x="129" y="7"/>
                      </a:cubicBezTo>
                      <a:cubicBezTo>
                        <a:pt x="129" y="7"/>
                        <a:pt x="129" y="7"/>
                        <a:pt x="129" y="7"/>
                      </a:cubicBezTo>
                      <a:cubicBezTo>
                        <a:pt x="130" y="6"/>
                        <a:pt x="130" y="6"/>
                        <a:pt x="130" y="6"/>
                      </a:cubicBezTo>
                      <a:cubicBezTo>
                        <a:pt x="131" y="5"/>
                        <a:pt x="131" y="5"/>
                        <a:pt x="131" y="5"/>
                      </a:cubicBezTo>
                      <a:cubicBezTo>
                        <a:pt x="131" y="5"/>
                        <a:pt x="131" y="5"/>
                        <a:pt x="131" y="5"/>
                      </a:cubicBezTo>
                      <a:cubicBezTo>
                        <a:pt x="131" y="5"/>
                        <a:pt x="131" y="5"/>
                        <a:pt x="131" y="5"/>
                      </a:cubicBezTo>
                      <a:cubicBezTo>
                        <a:pt x="132" y="5"/>
                        <a:pt x="132" y="5"/>
                        <a:pt x="132" y="5"/>
                      </a:cubicBezTo>
                      <a:cubicBezTo>
                        <a:pt x="132" y="5"/>
                        <a:pt x="132" y="5"/>
                        <a:pt x="132" y="5"/>
                      </a:cubicBezTo>
                      <a:cubicBezTo>
                        <a:pt x="132" y="5"/>
                        <a:pt x="132" y="5"/>
                        <a:pt x="132" y="5"/>
                      </a:cubicBezTo>
                      <a:cubicBezTo>
                        <a:pt x="132" y="5"/>
                        <a:pt x="132" y="5"/>
                        <a:pt x="132" y="5"/>
                      </a:cubicBezTo>
                      <a:cubicBezTo>
                        <a:pt x="132" y="5"/>
                        <a:pt x="132" y="5"/>
                        <a:pt x="132" y="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4" name="Freeform 341">
                  <a:extLst>
                    <a:ext uri="{FF2B5EF4-FFF2-40B4-BE49-F238E27FC236}">
                      <a16:creationId xmlns="" xmlns:a16="http://schemas.microsoft.com/office/drawing/2014/main" id="{472E30B7-B408-446D-A31F-A471DE66C78D}"/>
                    </a:ext>
                  </a:extLst>
                </p:cNvPr>
                <p:cNvSpPr>
                  <a:spLocks noEditPoints="1"/>
                </p:cNvSpPr>
                <p:nvPr/>
              </p:nvSpPr>
              <p:spPr bwMode="auto">
                <a:xfrm>
                  <a:off x="6871678" y="4528007"/>
                  <a:ext cx="414159" cy="314551"/>
                </a:xfrm>
                <a:custGeom>
                  <a:avLst/>
                  <a:gdLst>
                    <a:gd name="T0" fmla="*/ 57 w 79"/>
                    <a:gd name="T1" fmla="*/ 3 h 60"/>
                    <a:gd name="T2" fmla="*/ 37 w 79"/>
                    <a:gd name="T3" fmla="*/ 1 h 60"/>
                    <a:gd name="T4" fmla="*/ 35 w 79"/>
                    <a:gd name="T5" fmla="*/ 2 h 60"/>
                    <a:gd name="T6" fmla="*/ 35 w 79"/>
                    <a:gd name="T7" fmla="*/ 1 h 60"/>
                    <a:gd name="T8" fmla="*/ 14 w 79"/>
                    <a:gd name="T9" fmla="*/ 3 h 60"/>
                    <a:gd name="T10" fmla="*/ 13 w 79"/>
                    <a:gd name="T11" fmla="*/ 4 h 60"/>
                    <a:gd name="T12" fmla="*/ 10 w 79"/>
                    <a:gd name="T13" fmla="*/ 5 h 60"/>
                    <a:gd name="T14" fmla="*/ 9 w 79"/>
                    <a:gd name="T15" fmla="*/ 6 h 60"/>
                    <a:gd name="T16" fmla="*/ 2 w 79"/>
                    <a:gd name="T17" fmla="*/ 9 h 60"/>
                    <a:gd name="T18" fmla="*/ 1 w 79"/>
                    <a:gd name="T19" fmla="*/ 11 h 60"/>
                    <a:gd name="T20" fmla="*/ 0 w 79"/>
                    <a:gd name="T21" fmla="*/ 13 h 60"/>
                    <a:gd name="T22" fmla="*/ 3 w 79"/>
                    <a:gd name="T23" fmla="*/ 17 h 60"/>
                    <a:gd name="T24" fmla="*/ 8 w 79"/>
                    <a:gd name="T25" fmla="*/ 19 h 60"/>
                    <a:gd name="T26" fmla="*/ 12 w 79"/>
                    <a:gd name="T27" fmla="*/ 24 h 60"/>
                    <a:gd name="T28" fmla="*/ 14 w 79"/>
                    <a:gd name="T29" fmla="*/ 27 h 60"/>
                    <a:gd name="T30" fmla="*/ 19 w 79"/>
                    <a:gd name="T31" fmla="*/ 29 h 60"/>
                    <a:gd name="T32" fmla="*/ 23 w 79"/>
                    <a:gd name="T33" fmla="*/ 33 h 60"/>
                    <a:gd name="T34" fmla="*/ 26 w 79"/>
                    <a:gd name="T35" fmla="*/ 36 h 60"/>
                    <a:gd name="T36" fmla="*/ 28 w 79"/>
                    <a:gd name="T37" fmla="*/ 38 h 60"/>
                    <a:gd name="T38" fmla="*/ 29 w 79"/>
                    <a:gd name="T39" fmla="*/ 40 h 60"/>
                    <a:gd name="T40" fmla="*/ 34 w 79"/>
                    <a:gd name="T41" fmla="*/ 42 h 60"/>
                    <a:gd name="T42" fmla="*/ 36 w 79"/>
                    <a:gd name="T43" fmla="*/ 46 h 60"/>
                    <a:gd name="T44" fmla="*/ 37 w 79"/>
                    <a:gd name="T45" fmla="*/ 49 h 60"/>
                    <a:gd name="T46" fmla="*/ 38 w 79"/>
                    <a:gd name="T47" fmla="*/ 51 h 60"/>
                    <a:gd name="T48" fmla="*/ 40 w 79"/>
                    <a:gd name="T49" fmla="*/ 51 h 60"/>
                    <a:gd name="T50" fmla="*/ 43 w 79"/>
                    <a:gd name="T51" fmla="*/ 55 h 60"/>
                    <a:gd name="T52" fmla="*/ 43 w 79"/>
                    <a:gd name="T53" fmla="*/ 58 h 60"/>
                    <a:gd name="T54" fmla="*/ 44 w 79"/>
                    <a:gd name="T55" fmla="*/ 59 h 60"/>
                    <a:gd name="T56" fmla="*/ 48 w 79"/>
                    <a:gd name="T57" fmla="*/ 60 h 60"/>
                    <a:gd name="T58" fmla="*/ 49 w 79"/>
                    <a:gd name="T59" fmla="*/ 56 h 60"/>
                    <a:gd name="T60" fmla="*/ 50 w 79"/>
                    <a:gd name="T61" fmla="*/ 55 h 60"/>
                    <a:gd name="T62" fmla="*/ 48 w 79"/>
                    <a:gd name="T63" fmla="*/ 53 h 60"/>
                    <a:gd name="T64" fmla="*/ 47 w 79"/>
                    <a:gd name="T65" fmla="*/ 50 h 60"/>
                    <a:gd name="T66" fmla="*/ 49 w 79"/>
                    <a:gd name="T67" fmla="*/ 53 h 60"/>
                    <a:gd name="T68" fmla="*/ 50 w 79"/>
                    <a:gd name="T69" fmla="*/ 51 h 60"/>
                    <a:gd name="T70" fmla="*/ 50 w 79"/>
                    <a:gd name="T71" fmla="*/ 53 h 60"/>
                    <a:gd name="T72" fmla="*/ 53 w 79"/>
                    <a:gd name="T73" fmla="*/ 53 h 60"/>
                    <a:gd name="T74" fmla="*/ 54 w 79"/>
                    <a:gd name="T75" fmla="*/ 52 h 60"/>
                    <a:gd name="T76" fmla="*/ 52 w 79"/>
                    <a:gd name="T77" fmla="*/ 53 h 60"/>
                    <a:gd name="T78" fmla="*/ 52 w 79"/>
                    <a:gd name="T79" fmla="*/ 50 h 60"/>
                    <a:gd name="T80" fmla="*/ 50 w 79"/>
                    <a:gd name="T81" fmla="*/ 50 h 60"/>
                    <a:gd name="T82" fmla="*/ 51 w 79"/>
                    <a:gd name="T83" fmla="*/ 49 h 60"/>
                    <a:gd name="T84" fmla="*/ 54 w 79"/>
                    <a:gd name="T85" fmla="*/ 50 h 60"/>
                    <a:gd name="T86" fmla="*/ 55 w 79"/>
                    <a:gd name="T87" fmla="*/ 49 h 60"/>
                    <a:gd name="T88" fmla="*/ 57 w 79"/>
                    <a:gd name="T89" fmla="*/ 47 h 60"/>
                    <a:gd name="T90" fmla="*/ 59 w 79"/>
                    <a:gd name="T91" fmla="*/ 47 h 60"/>
                    <a:gd name="T92" fmla="*/ 61 w 79"/>
                    <a:gd name="T93" fmla="*/ 45 h 60"/>
                    <a:gd name="T94" fmla="*/ 61 w 79"/>
                    <a:gd name="T95" fmla="*/ 43 h 60"/>
                    <a:gd name="T96" fmla="*/ 60 w 79"/>
                    <a:gd name="T97" fmla="*/ 42 h 60"/>
                    <a:gd name="T98" fmla="*/ 61 w 79"/>
                    <a:gd name="T99" fmla="*/ 42 h 60"/>
                    <a:gd name="T100" fmla="*/ 64 w 79"/>
                    <a:gd name="T101" fmla="*/ 41 h 60"/>
                    <a:gd name="T102" fmla="*/ 66 w 79"/>
                    <a:gd name="T103" fmla="*/ 39 h 60"/>
                    <a:gd name="T104" fmla="*/ 66 w 79"/>
                    <a:gd name="T105" fmla="*/ 37 h 60"/>
                    <a:gd name="T106" fmla="*/ 68 w 79"/>
                    <a:gd name="T107" fmla="*/ 37 h 60"/>
                    <a:gd name="T108" fmla="*/ 69 w 79"/>
                    <a:gd name="T109" fmla="*/ 34 h 60"/>
                    <a:gd name="T110" fmla="*/ 70 w 79"/>
                    <a:gd name="T111" fmla="*/ 34 h 60"/>
                    <a:gd name="T112" fmla="*/ 71 w 79"/>
                    <a:gd name="T113" fmla="*/ 33 h 60"/>
                    <a:gd name="T114" fmla="*/ 69 w 79"/>
                    <a:gd name="T115" fmla="*/ 31 h 60"/>
                    <a:gd name="T116" fmla="*/ 69 w 79"/>
                    <a:gd name="T117" fmla="*/ 30 h 60"/>
                    <a:gd name="T118" fmla="*/ 71 w 79"/>
                    <a:gd name="T119" fmla="*/ 32 h 60"/>
                    <a:gd name="T120" fmla="*/ 79 w 79"/>
                    <a:gd name="T121" fmla="*/ 18 h 60"/>
                    <a:gd name="T122" fmla="*/ 69 w 79"/>
                    <a:gd name="T123" fmla="*/ 3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 h="60">
                      <a:moveTo>
                        <a:pt x="78" y="18"/>
                      </a:moveTo>
                      <a:cubicBezTo>
                        <a:pt x="78" y="18"/>
                        <a:pt x="78" y="18"/>
                        <a:pt x="78" y="18"/>
                      </a:cubicBezTo>
                      <a:cubicBezTo>
                        <a:pt x="78" y="18"/>
                        <a:pt x="78" y="18"/>
                        <a:pt x="78" y="18"/>
                      </a:cubicBezTo>
                      <a:cubicBezTo>
                        <a:pt x="78" y="18"/>
                        <a:pt x="78" y="18"/>
                        <a:pt x="78" y="18"/>
                      </a:cubicBezTo>
                      <a:cubicBezTo>
                        <a:pt x="78" y="18"/>
                        <a:pt x="78" y="18"/>
                        <a:pt x="78" y="18"/>
                      </a:cubicBezTo>
                      <a:cubicBezTo>
                        <a:pt x="78" y="17"/>
                        <a:pt x="78" y="17"/>
                        <a:pt x="78" y="17"/>
                      </a:cubicBezTo>
                      <a:cubicBezTo>
                        <a:pt x="78" y="17"/>
                        <a:pt x="78" y="17"/>
                        <a:pt x="78" y="17"/>
                      </a:cubicBezTo>
                      <a:cubicBezTo>
                        <a:pt x="72" y="13"/>
                        <a:pt x="65" y="8"/>
                        <a:pt x="58" y="3"/>
                      </a:cubicBezTo>
                      <a:cubicBezTo>
                        <a:pt x="58" y="3"/>
                        <a:pt x="58" y="3"/>
                        <a:pt x="58" y="3"/>
                      </a:cubicBezTo>
                      <a:cubicBezTo>
                        <a:pt x="57" y="3"/>
                        <a:pt x="57" y="3"/>
                        <a:pt x="57" y="3"/>
                      </a:cubicBezTo>
                      <a:cubicBezTo>
                        <a:pt x="51" y="4"/>
                        <a:pt x="46" y="5"/>
                        <a:pt x="40" y="6"/>
                      </a:cubicBezTo>
                      <a:cubicBezTo>
                        <a:pt x="40" y="6"/>
                        <a:pt x="40" y="6"/>
                        <a:pt x="40" y="6"/>
                      </a:cubicBezTo>
                      <a:cubicBezTo>
                        <a:pt x="40" y="6"/>
                        <a:pt x="40" y="6"/>
                        <a:pt x="40" y="6"/>
                      </a:cubicBezTo>
                      <a:cubicBezTo>
                        <a:pt x="40" y="6"/>
                        <a:pt x="40" y="6"/>
                        <a:pt x="40" y="6"/>
                      </a:cubicBezTo>
                      <a:cubicBezTo>
                        <a:pt x="40" y="6"/>
                        <a:pt x="40" y="6"/>
                        <a:pt x="40" y="6"/>
                      </a:cubicBezTo>
                      <a:cubicBezTo>
                        <a:pt x="39" y="4"/>
                        <a:pt x="39" y="4"/>
                        <a:pt x="39" y="4"/>
                      </a:cubicBezTo>
                      <a:cubicBezTo>
                        <a:pt x="39" y="3"/>
                        <a:pt x="39" y="3"/>
                        <a:pt x="39" y="3"/>
                      </a:cubicBezTo>
                      <a:cubicBezTo>
                        <a:pt x="39" y="3"/>
                        <a:pt x="39" y="3"/>
                        <a:pt x="39" y="3"/>
                      </a:cubicBezTo>
                      <a:cubicBezTo>
                        <a:pt x="38" y="3"/>
                        <a:pt x="38" y="2"/>
                        <a:pt x="37" y="1"/>
                      </a:cubicBezTo>
                      <a:cubicBezTo>
                        <a:pt x="37" y="1"/>
                        <a:pt x="37" y="1"/>
                        <a:pt x="37" y="1"/>
                      </a:cubicBezTo>
                      <a:cubicBezTo>
                        <a:pt x="37" y="1"/>
                        <a:pt x="37" y="1"/>
                        <a:pt x="37" y="1"/>
                      </a:cubicBezTo>
                      <a:cubicBezTo>
                        <a:pt x="37" y="1"/>
                        <a:pt x="37" y="1"/>
                        <a:pt x="37" y="1"/>
                      </a:cubicBezTo>
                      <a:cubicBezTo>
                        <a:pt x="36" y="1"/>
                        <a:pt x="36" y="1"/>
                        <a:pt x="36" y="1"/>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0"/>
                        <a:pt x="35" y="0"/>
                        <a:pt x="35" y="0"/>
                      </a:cubicBezTo>
                      <a:cubicBezTo>
                        <a:pt x="35" y="0"/>
                        <a:pt x="35" y="0"/>
                        <a:pt x="35" y="0"/>
                      </a:cubicBezTo>
                      <a:cubicBezTo>
                        <a:pt x="34" y="0"/>
                        <a:pt x="34" y="0"/>
                        <a:pt x="34" y="0"/>
                      </a:cubicBezTo>
                      <a:cubicBezTo>
                        <a:pt x="34" y="0"/>
                        <a:pt x="34" y="0"/>
                        <a:pt x="34" y="0"/>
                      </a:cubicBezTo>
                      <a:cubicBezTo>
                        <a:pt x="28" y="1"/>
                        <a:pt x="21" y="2"/>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4"/>
                        <a:pt x="13" y="4"/>
                        <a:pt x="13" y="4"/>
                      </a:cubicBezTo>
                      <a:cubicBezTo>
                        <a:pt x="13" y="4"/>
                        <a:pt x="13" y="4"/>
                        <a:pt x="13"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0" y="5"/>
                        <a:pt x="10" y="5"/>
                        <a:pt x="10" y="5"/>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3" y="9"/>
                        <a:pt x="3" y="9"/>
                        <a:pt x="3" y="9"/>
                      </a:cubicBezTo>
                      <a:cubicBezTo>
                        <a:pt x="2" y="9"/>
                        <a:pt x="2" y="9"/>
                        <a:pt x="2" y="9"/>
                      </a:cubicBezTo>
                      <a:cubicBezTo>
                        <a:pt x="2" y="9"/>
                        <a:pt x="2" y="9"/>
                        <a:pt x="2"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5"/>
                        <a:pt x="0" y="15"/>
                        <a:pt x="0" y="15"/>
                      </a:cubicBezTo>
                      <a:cubicBezTo>
                        <a:pt x="0" y="15"/>
                        <a:pt x="0" y="15"/>
                        <a:pt x="0"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7"/>
                        <a:pt x="3" y="17"/>
                        <a:pt x="3" y="17"/>
                      </a:cubicBezTo>
                      <a:cubicBezTo>
                        <a:pt x="4" y="17"/>
                        <a:pt x="4" y="17"/>
                        <a:pt x="4" y="17"/>
                      </a:cubicBezTo>
                      <a:cubicBezTo>
                        <a:pt x="4" y="17"/>
                        <a:pt x="4" y="17"/>
                        <a:pt x="4" y="17"/>
                      </a:cubicBezTo>
                      <a:cubicBezTo>
                        <a:pt x="4" y="18"/>
                        <a:pt x="4" y="18"/>
                        <a:pt x="4" y="18"/>
                      </a:cubicBezTo>
                      <a:cubicBezTo>
                        <a:pt x="5" y="18"/>
                        <a:pt x="5" y="18"/>
                        <a:pt x="5" y="18"/>
                      </a:cubicBezTo>
                      <a:cubicBezTo>
                        <a:pt x="5" y="18"/>
                        <a:pt x="5" y="18"/>
                        <a:pt x="5" y="18"/>
                      </a:cubicBezTo>
                      <a:cubicBezTo>
                        <a:pt x="6" y="18"/>
                        <a:pt x="6" y="18"/>
                        <a:pt x="6" y="18"/>
                      </a:cubicBezTo>
                      <a:cubicBezTo>
                        <a:pt x="6" y="18"/>
                        <a:pt x="6" y="18"/>
                        <a:pt x="6" y="18"/>
                      </a:cubicBezTo>
                      <a:cubicBezTo>
                        <a:pt x="7" y="18"/>
                        <a:pt x="7" y="18"/>
                        <a:pt x="7" y="18"/>
                      </a:cubicBezTo>
                      <a:cubicBezTo>
                        <a:pt x="8" y="18"/>
                        <a:pt x="8" y="18"/>
                        <a:pt x="8" y="18"/>
                      </a:cubicBezTo>
                      <a:cubicBezTo>
                        <a:pt x="8" y="19"/>
                        <a:pt x="8" y="19"/>
                        <a:pt x="8" y="19"/>
                      </a:cubicBezTo>
                      <a:cubicBezTo>
                        <a:pt x="9" y="19"/>
                        <a:pt x="9" y="19"/>
                        <a:pt x="9" y="19"/>
                      </a:cubicBezTo>
                      <a:cubicBezTo>
                        <a:pt x="9" y="20"/>
                        <a:pt x="9" y="20"/>
                        <a:pt x="9" y="20"/>
                      </a:cubicBezTo>
                      <a:cubicBezTo>
                        <a:pt x="9" y="20"/>
                        <a:pt x="9" y="20"/>
                        <a:pt x="9" y="20"/>
                      </a:cubicBezTo>
                      <a:cubicBezTo>
                        <a:pt x="10" y="21"/>
                        <a:pt x="10" y="21"/>
                        <a:pt x="10" y="21"/>
                      </a:cubicBezTo>
                      <a:cubicBezTo>
                        <a:pt x="10" y="22"/>
                        <a:pt x="10" y="22"/>
                        <a:pt x="10" y="22"/>
                      </a:cubicBezTo>
                      <a:cubicBezTo>
                        <a:pt x="11" y="23"/>
                        <a:pt x="11" y="23"/>
                        <a:pt x="11" y="23"/>
                      </a:cubicBezTo>
                      <a:cubicBezTo>
                        <a:pt x="11" y="24"/>
                        <a:pt x="11" y="24"/>
                        <a:pt x="11" y="24"/>
                      </a:cubicBezTo>
                      <a:cubicBezTo>
                        <a:pt x="11" y="24"/>
                        <a:pt x="11" y="24"/>
                        <a:pt x="11" y="24"/>
                      </a:cubicBezTo>
                      <a:cubicBezTo>
                        <a:pt x="12" y="24"/>
                        <a:pt x="12" y="24"/>
                        <a:pt x="12" y="24"/>
                      </a:cubicBezTo>
                      <a:cubicBezTo>
                        <a:pt x="12" y="24"/>
                        <a:pt x="12" y="24"/>
                        <a:pt x="12" y="24"/>
                      </a:cubicBezTo>
                      <a:cubicBezTo>
                        <a:pt x="12" y="24"/>
                        <a:pt x="12" y="24"/>
                        <a:pt x="12" y="24"/>
                      </a:cubicBezTo>
                      <a:cubicBezTo>
                        <a:pt x="12" y="24"/>
                        <a:pt x="12" y="24"/>
                        <a:pt x="12" y="24"/>
                      </a:cubicBezTo>
                      <a:cubicBezTo>
                        <a:pt x="13" y="25"/>
                        <a:pt x="13" y="25"/>
                        <a:pt x="13" y="25"/>
                      </a:cubicBezTo>
                      <a:cubicBezTo>
                        <a:pt x="13" y="25"/>
                        <a:pt x="13" y="25"/>
                        <a:pt x="13" y="25"/>
                      </a:cubicBezTo>
                      <a:cubicBezTo>
                        <a:pt x="13" y="25"/>
                        <a:pt x="13" y="25"/>
                        <a:pt x="13" y="25"/>
                      </a:cubicBezTo>
                      <a:cubicBezTo>
                        <a:pt x="13" y="26"/>
                        <a:pt x="13" y="26"/>
                        <a:pt x="13" y="26"/>
                      </a:cubicBezTo>
                      <a:cubicBezTo>
                        <a:pt x="14" y="26"/>
                        <a:pt x="14" y="26"/>
                        <a:pt x="14" y="26"/>
                      </a:cubicBezTo>
                      <a:cubicBezTo>
                        <a:pt x="14" y="26"/>
                        <a:pt x="14" y="26"/>
                        <a:pt x="14" y="26"/>
                      </a:cubicBezTo>
                      <a:cubicBezTo>
                        <a:pt x="14" y="27"/>
                        <a:pt x="14" y="27"/>
                        <a:pt x="14" y="27"/>
                      </a:cubicBezTo>
                      <a:cubicBezTo>
                        <a:pt x="14" y="27"/>
                        <a:pt x="14" y="27"/>
                        <a:pt x="14" y="27"/>
                      </a:cubicBezTo>
                      <a:cubicBezTo>
                        <a:pt x="15" y="27"/>
                        <a:pt x="15" y="27"/>
                        <a:pt x="15" y="27"/>
                      </a:cubicBezTo>
                      <a:cubicBezTo>
                        <a:pt x="15" y="27"/>
                        <a:pt x="15" y="27"/>
                        <a:pt x="15" y="27"/>
                      </a:cubicBezTo>
                      <a:cubicBezTo>
                        <a:pt x="15" y="27"/>
                        <a:pt x="15" y="27"/>
                        <a:pt x="15" y="27"/>
                      </a:cubicBezTo>
                      <a:cubicBezTo>
                        <a:pt x="15" y="28"/>
                        <a:pt x="15" y="28"/>
                        <a:pt x="15" y="28"/>
                      </a:cubicBezTo>
                      <a:cubicBezTo>
                        <a:pt x="16" y="28"/>
                        <a:pt x="16" y="28"/>
                        <a:pt x="16" y="28"/>
                      </a:cubicBezTo>
                      <a:cubicBezTo>
                        <a:pt x="16" y="28"/>
                        <a:pt x="16" y="28"/>
                        <a:pt x="16" y="28"/>
                      </a:cubicBezTo>
                      <a:cubicBezTo>
                        <a:pt x="17" y="29"/>
                        <a:pt x="17" y="29"/>
                        <a:pt x="17" y="29"/>
                      </a:cubicBezTo>
                      <a:cubicBezTo>
                        <a:pt x="17" y="29"/>
                        <a:pt x="17" y="29"/>
                        <a:pt x="17" y="29"/>
                      </a:cubicBezTo>
                      <a:cubicBezTo>
                        <a:pt x="18" y="29"/>
                        <a:pt x="18" y="29"/>
                        <a:pt x="18" y="29"/>
                      </a:cubicBezTo>
                      <a:cubicBezTo>
                        <a:pt x="19" y="29"/>
                        <a:pt x="19" y="29"/>
                        <a:pt x="19" y="29"/>
                      </a:cubicBezTo>
                      <a:cubicBezTo>
                        <a:pt x="20" y="30"/>
                        <a:pt x="20" y="30"/>
                        <a:pt x="20" y="30"/>
                      </a:cubicBezTo>
                      <a:cubicBezTo>
                        <a:pt x="20" y="30"/>
                        <a:pt x="20" y="30"/>
                        <a:pt x="20" y="30"/>
                      </a:cubicBezTo>
                      <a:cubicBezTo>
                        <a:pt x="20" y="31"/>
                        <a:pt x="20" y="31"/>
                        <a:pt x="20" y="31"/>
                      </a:cubicBezTo>
                      <a:cubicBezTo>
                        <a:pt x="21" y="32"/>
                        <a:pt x="21" y="32"/>
                        <a:pt x="21" y="32"/>
                      </a:cubicBezTo>
                      <a:cubicBezTo>
                        <a:pt x="21" y="32"/>
                        <a:pt x="21" y="32"/>
                        <a:pt x="21" y="32"/>
                      </a:cubicBezTo>
                      <a:cubicBezTo>
                        <a:pt x="21" y="33"/>
                        <a:pt x="21" y="33"/>
                        <a:pt x="21" y="33"/>
                      </a:cubicBezTo>
                      <a:cubicBezTo>
                        <a:pt x="22" y="33"/>
                        <a:pt x="22" y="33"/>
                        <a:pt x="22" y="33"/>
                      </a:cubicBezTo>
                      <a:cubicBezTo>
                        <a:pt x="22" y="33"/>
                        <a:pt x="22" y="33"/>
                        <a:pt x="22" y="33"/>
                      </a:cubicBezTo>
                      <a:cubicBezTo>
                        <a:pt x="23" y="33"/>
                        <a:pt x="23" y="33"/>
                        <a:pt x="23" y="33"/>
                      </a:cubicBezTo>
                      <a:cubicBezTo>
                        <a:pt x="23" y="33"/>
                        <a:pt x="23" y="33"/>
                        <a:pt x="23" y="33"/>
                      </a:cubicBezTo>
                      <a:cubicBezTo>
                        <a:pt x="24" y="33"/>
                        <a:pt x="24" y="33"/>
                        <a:pt x="24" y="33"/>
                      </a:cubicBezTo>
                      <a:cubicBezTo>
                        <a:pt x="24" y="34"/>
                        <a:pt x="24" y="34"/>
                        <a:pt x="24" y="34"/>
                      </a:cubicBezTo>
                      <a:cubicBezTo>
                        <a:pt x="25" y="34"/>
                        <a:pt x="25" y="34"/>
                        <a:pt x="25" y="34"/>
                      </a:cubicBezTo>
                      <a:cubicBezTo>
                        <a:pt x="25" y="35"/>
                        <a:pt x="25" y="35"/>
                        <a:pt x="25" y="35"/>
                      </a:cubicBezTo>
                      <a:cubicBezTo>
                        <a:pt x="26" y="35"/>
                        <a:pt x="26" y="35"/>
                        <a:pt x="26" y="35"/>
                      </a:cubicBezTo>
                      <a:cubicBezTo>
                        <a:pt x="26" y="35"/>
                        <a:pt x="26" y="35"/>
                        <a:pt x="26" y="35"/>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6" y="37"/>
                        <a:pt x="26" y="37"/>
                        <a:pt x="26" y="37"/>
                      </a:cubicBezTo>
                      <a:cubicBezTo>
                        <a:pt x="26" y="37"/>
                        <a:pt x="26" y="37"/>
                        <a:pt x="26" y="37"/>
                      </a:cubicBezTo>
                      <a:cubicBezTo>
                        <a:pt x="26" y="37"/>
                        <a:pt x="26" y="37"/>
                        <a:pt x="26" y="37"/>
                      </a:cubicBezTo>
                      <a:cubicBezTo>
                        <a:pt x="27" y="38"/>
                        <a:pt x="27" y="38"/>
                        <a:pt x="27" y="38"/>
                      </a:cubicBezTo>
                      <a:cubicBezTo>
                        <a:pt x="27" y="38"/>
                        <a:pt x="27" y="38"/>
                        <a:pt x="27" y="38"/>
                      </a:cubicBezTo>
                      <a:cubicBezTo>
                        <a:pt x="27" y="38"/>
                        <a:pt x="27" y="38"/>
                        <a:pt x="27"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9"/>
                        <a:pt x="28" y="39"/>
                        <a:pt x="28" y="39"/>
                      </a:cubicBezTo>
                      <a:cubicBezTo>
                        <a:pt x="28" y="39"/>
                        <a:pt x="28" y="39"/>
                        <a:pt x="28" y="39"/>
                      </a:cubicBezTo>
                      <a:cubicBezTo>
                        <a:pt x="28" y="39"/>
                        <a:pt x="28" y="39"/>
                        <a:pt x="28" y="39"/>
                      </a:cubicBezTo>
                      <a:cubicBezTo>
                        <a:pt x="29" y="39"/>
                        <a:pt x="29" y="39"/>
                        <a:pt x="29" y="39"/>
                      </a:cubicBezTo>
                      <a:cubicBezTo>
                        <a:pt x="29" y="40"/>
                        <a:pt x="29" y="40"/>
                        <a:pt x="29" y="40"/>
                      </a:cubicBezTo>
                      <a:cubicBezTo>
                        <a:pt x="29" y="39"/>
                        <a:pt x="29" y="39"/>
                        <a:pt x="29" y="39"/>
                      </a:cubicBezTo>
                      <a:cubicBezTo>
                        <a:pt x="30" y="40"/>
                        <a:pt x="30" y="40"/>
                        <a:pt x="30" y="40"/>
                      </a:cubicBezTo>
                      <a:cubicBezTo>
                        <a:pt x="30" y="40"/>
                        <a:pt x="30" y="40"/>
                        <a:pt x="30" y="40"/>
                      </a:cubicBezTo>
                      <a:cubicBezTo>
                        <a:pt x="30" y="41"/>
                        <a:pt x="30" y="41"/>
                        <a:pt x="30" y="41"/>
                      </a:cubicBezTo>
                      <a:cubicBezTo>
                        <a:pt x="31" y="41"/>
                        <a:pt x="31" y="41"/>
                        <a:pt x="31" y="41"/>
                      </a:cubicBezTo>
                      <a:cubicBezTo>
                        <a:pt x="32" y="41"/>
                        <a:pt x="32" y="41"/>
                        <a:pt x="32" y="41"/>
                      </a:cubicBezTo>
                      <a:cubicBezTo>
                        <a:pt x="33" y="42"/>
                        <a:pt x="33" y="42"/>
                        <a:pt x="33" y="42"/>
                      </a:cubicBezTo>
                      <a:cubicBezTo>
                        <a:pt x="33" y="42"/>
                        <a:pt x="33" y="42"/>
                        <a:pt x="33" y="42"/>
                      </a:cubicBezTo>
                      <a:cubicBezTo>
                        <a:pt x="34" y="42"/>
                        <a:pt x="34" y="42"/>
                        <a:pt x="34" y="42"/>
                      </a:cubicBezTo>
                      <a:cubicBezTo>
                        <a:pt x="34" y="42"/>
                        <a:pt x="34" y="42"/>
                        <a:pt x="34" y="42"/>
                      </a:cubicBezTo>
                      <a:cubicBezTo>
                        <a:pt x="34" y="42"/>
                        <a:pt x="34" y="42"/>
                        <a:pt x="34" y="42"/>
                      </a:cubicBezTo>
                      <a:cubicBezTo>
                        <a:pt x="34" y="42"/>
                        <a:pt x="34" y="42"/>
                        <a:pt x="34" y="42"/>
                      </a:cubicBezTo>
                      <a:cubicBezTo>
                        <a:pt x="35" y="43"/>
                        <a:pt x="35" y="43"/>
                        <a:pt x="35" y="43"/>
                      </a:cubicBezTo>
                      <a:cubicBezTo>
                        <a:pt x="35" y="43"/>
                        <a:pt x="35" y="43"/>
                        <a:pt x="35" y="43"/>
                      </a:cubicBezTo>
                      <a:cubicBezTo>
                        <a:pt x="35" y="44"/>
                        <a:pt x="35" y="44"/>
                        <a:pt x="35" y="44"/>
                      </a:cubicBezTo>
                      <a:cubicBezTo>
                        <a:pt x="35" y="44"/>
                        <a:pt x="35" y="44"/>
                        <a:pt x="35" y="44"/>
                      </a:cubicBezTo>
                      <a:cubicBezTo>
                        <a:pt x="35" y="44"/>
                        <a:pt x="35" y="44"/>
                        <a:pt x="35" y="44"/>
                      </a:cubicBezTo>
                      <a:cubicBezTo>
                        <a:pt x="36" y="46"/>
                        <a:pt x="36" y="46"/>
                        <a:pt x="36" y="46"/>
                      </a:cubicBezTo>
                      <a:cubicBezTo>
                        <a:pt x="36" y="46"/>
                        <a:pt x="36" y="46"/>
                        <a:pt x="36" y="46"/>
                      </a:cubicBezTo>
                      <a:cubicBezTo>
                        <a:pt x="36" y="46"/>
                        <a:pt x="36" y="46"/>
                        <a:pt x="36" y="46"/>
                      </a:cubicBezTo>
                      <a:cubicBezTo>
                        <a:pt x="36" y="47"/>
                        <a:pt x="36" y="47"/>
                        <a:pt x="36" y="47"/>
                      </a:cubicBezTo>
                      <a:cubicBezTo>
                        <a:pt x="37" y="47"/>
                        <a:pt x="37" y="47"/>
                        <a:pt x="37" y="47"/>
                      </a:cubicBezTo>
                      <a:cubicBezTo>
                        <a:pt x="37" y="47"/>
                        <a:pt x="37" y="47"/>
                        <a:pt x="37" y="47"/>
                      </a:cubicBezTo>
                      <a:cubicBezTo>
                        <a:pt x="37" y="48"/>
                        <a:pt x="37" y="48"/>
                        <a:pt x="37" y="48"/>
                      </a:cubicBezTo>
                      <a:cubicBezTo>
                        <a:pt x="37" y="48"/>
                        <a:pt x="37" y="48"/>
                        <a:pt x="37" y="48"/>
                      </a:cubicBezTo>
                      <a:cubicBezTo>
                        <a:pt x="37" y="48"/>
                        <a:pt x="37" y="48"/>
                        <a:pt x="37" y="48"/>
                      </a:cubicBezTo>
                      <a:cubicBezTo>
                        <a:pt x="37" y="48"/>
                        <a:pt x="37" y="48"/>
                        <a:pt x="37" y="48"/>
                      </a:cubicBezTo>
                      <a:cubicBezTo>
                        <a:pt x="37" y="48"/>
                        <a:pt x="37" y="48"/>
                        <a:pt x="37" y="48"/>
                      </a:cubicBezTo>
                      <a:cubicBezTo>
                        <a:pt x="37" y="48"/>
                        <a:pt x="37" y="48"/>
                        <a:pt x="37" y="48"/>
                      </a:cubicBezTo>
                      <a:cubicBezTo>
                        <a:pt x="37" y="49"/>
                        <a:pt x="37" y="49"/>
                        <a:pt x="37" y="49"/>
                      </a:cubicBezTo>
                      <a:cubicBezTo>
                        <a:pt x="37" y="49"/>
                        <a:pt x="37" y="49"/>
                        <a:pt x="37" y="49"/>
                      </a:cubicBezTo>
                      <a:cubicBezTo>
                        <a:pt x="37" y="49"/>
                        <a:pt x="37" y="49"/>
                        <a:pt x="37" y="49"/>
                      </a:cubicBezTo>
                      <a:cubicBezTo>
                        <a:pt x="37" y="49"/>
                        <a:pt x="37" y="49"/>
                        <a:pt x="37" y="49"/>
                      </a:cubicBezTo>
                      <a:cubicBezTo>
                        <a:pt x="37" y="49"/>
                        <a:pt x="37" y="49"/>
                        <a:pt x="37" y="49"/>
                      </a:cubicBezTo>
                      <a:cubicBezTo>
                        <a:pt x="37" y="50"/>
                        <a:pt x="37" y="50"/>
                        <a:pt x="37" y="50"/>
                      </a:cubicBezTo>
                      <a:cubicBezTo>
                        <a:pt x="37" y="50"/>
                        <a:pt x="37" y="50"/>
                        <a:pt x="37" y="50"/>
                      </a:cubicBezTo>
                      <a:cubicBezTo>
                        <a:pt x="38" y="50"/>
                        <a:pt x="38" y="50"/>
                        <a:pt x="38" y="50"/>
                      </a:cubicBezTo>
                      <a:cubicBezTo>
                        <a:pt x="38" y="50"/>
                        <a:pt x="38" y="50"/>
                        <a:pt x="38" y="50"/>
                      </a:cubicBezTo>
                      <a:cubicBezTo>
                        <a:pt x="38" y="50"/>
                        <a:pt x="38" y="50"/>
                        <a:pt x="38" y="50"/>
                      </a:cubicBezTo>
                      <a:cubicBezTo>
                        <a:pt x="38" y="51"/>
                        <a:pt x="38" y="51"/>
                        <a:pt x="38" y="51"/>
                      </a:cubicBezTo>
                      <a:cubicBezTo>
                        <a:pt x="39" y="51"/>
                        <a:pt x="39" y="51"/>
                        <a:pt x="39" y="51"/>
                      </a:cubicBezTo>
                      <a:cubicBezTo>
                        <a:pt x="39" y="51"/>
                        <a:pt x="39" y="51"/>
                        <a:pt x="39" y="51"/>
                      </a:cubicBezTo>
                      <a:cubicBezTo>
                        <a:pt x="39" y="51"/>
                        <a:pt x="39" y="51"/>
                        <a:pt x="39" y="51"/>
                      </a:cubicBezTo>
                      <a:cubicBezTo>
                        <a:pt x="39" y="51"/>
                        <a:pt x="39" y="51"/>
                        <a:pt x="39" y="51"/>
                      </a:cubicBezTo>
                      <a:cubicBezTo>
                        <a:pt x="40" y="51"/>
                        <a:pt x="40" y="51"/>
                        <a:pt x="40" y="51"/>
                      </a:cubicBezTo>
                      <a:cubicBezTo>
                        <a:pt x="40" y="51"/>
                        <a:pt x="40" y="51"/>
                        <a:pt x="40" y="51"/>
                      </a:cubicBezTo>
                      <a:cubicBezTo>
                        <a:pt x="40" y="51"/>
                        <a:pt x="40" y="51"/>
                        <a:pt x="40" y="51"/>
                      </a:cubicBezTo>
                      <a:cubicBezTo>
                        <a:pt x="40" y="51"/>
                        <a:pt x="40" y="51"/>
                        <a:pt x="40" y="51"/>
                      </a:cubicBezTo>
                      <a:cubicBezTo>
                        <a:pt x="40" y="51"/>
                        <a:pt x="40" y="51"/>
                        <a:pt x="40" y="51"/>
                      </a:cubicBezTo>
                      <a:cubicBezTo>
                        <a:pt x="40" y="51"/>
                        <a:pt x="40" y="51"/>
                        <a:pt x="40" y="51"/>
                      </a:cubicBezTo>
                      <a:cubicBezTo>
                        <a:pt x="40" y="52"/>
                        <a:pt x="40" y="52"/>
                        <a:pt x="40" y="52"/>
                      </a:cubicBezTo>
                      <a:cubicBezTo>
                        <a:pt x="41" y="52"/>
                        <a:pt x="41" y="52"/>
                        <a:pt x="41" y="52"/>
                      </a:cubicBezTo>
                      <a:cubicBezTo>
                        <a:pt x="41" y="52"/>
                        <a:pt x="41" y="52"/>
                        <a:pt x="41" y="52"/>
                      </a:cubicBezTo>
                      <a:cubicBezTo>
                        <a:pt x="41" y="52"/>
                        <a:pt x="41" y="52"/>
                        <a:pt x="41" y="52"/>
                      </a:cubicBezTo>
                      <a:cubicBezTo>
                        <a:pt x="41" y="52"/>
                        <a:pt x="41" y="52"/>
                        <a:pt x="41" y="52"/>
                      </a:cubicBezTo>
                      <a:cubicBezTo>
                        <a:pt x="41" y="53"/>
                        <a:pt x="41" y="53"/>
                        <a:pt x="41" y="53"/>
                      </a:cubicBezTo>
                      <a:cubicBezTo>
                        <a:pt x="42" y="54"/>
                        <a:pt x="42" y="54"/>
                        <a:pt x="42" y="54"/>
                      </a:cubicBezTo>
                      <a:cubicBezTo>
                        <a:pt x="42" y="54"/>
                        <a:pt x="42" y="54"/>
                        <a:pt x="42" y="54"/>
                      </a:cubicBezTo>
                      <a:cubicBezTo>
                        <a:pt x="43" y="55"/>
                        <a:pt x="43" y="55"/>
                        <a:pt x="43" y="55"/>
                      </a:cubicBezTo>
                      <a:cubicBezTo>
                        <a:pt x="43" y="55"/>
                        <a:pt x="43" y="55"/>
                        <a:pt x="43" y="55"/>
                      </a:cubicBezTo>
                      <a:cubicBezTo>
                        <a:pt x="43" y="55"/>
                        <a:pt x="43" y="55"/>
                        <a:pt x="43" y="55"/>
                      </a:cubicBezTo>
                      <a:cubicBezTo>
                        <a:pt x="43" y="56"/>
                        <a:pt x="43" y="56"/>
                        <a:pt x="43" y="56"/>
                      </a:cubicBezTo>
                      <a:cubicBezTo>
                        <a:pt x="43" y="56"/>
                        <a:pt x="43" y="56"/>
                        <a:pt x="43" y="56"/>
                      </a:cubicBezTo>
                      <a:cubicBezTo>
                        <a:pt x="43" y="56"/>
                        <a:pt x="43" y="56"/>
                        <a:pt x="43" y="56"/>
                      </a:cubicBezTo>
                      <a:cubicBezTo>
                        <a:pt x="43" y="56"/>
                        <a:pt x="43" y="56"/>
                        <a:pt x="43" y="56"/>
                      </a:cubicBezTo>
                      <a:cubicBezTo>
                        <a:pt x="43" y="57"/>
                        <a:pt x="43" y="57"/>
                        <a:pt x="43" y="57"/>
                      </a:cubicBezTo>
                      <a:cubicBezTo>
                        <a:pt x="43" y="57"/>
                        <a:pt x="43" y="57"/>
                        <a:pt x="43" y="57"/>
                      </a:cubicBezTo>
                      <a:cubicBezTo>
                        <a:pt x="43" y="57"/>
                        <a:pt x="43" y="57"/>
                        <a:pt x="43" y="57"/>
                      </a:cubicBezTo>
                      <a:cubicBezTo>
                        <a:pt x="43" y="57"/>
                        <a:pt x="43" y="57"/>
                        <a:pt x="43" y="57"/>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9"/>
                        <a:pt x="43" y="59"/>
                        <a:pt x="43" y="59"/>
                      </a:cubicBezTo>
                      <a:cubicBezTo>
                        <a:pt x="44" y="59"/>
                        <a:pt x="44" y="59"/>
                        <a:pt x="44" y="59"/>
                      </a:cubicBezTo>
                      <a:cubicBezTo>
                        <a:pt x="44" y="59"/>
                        <a:pt x="44" y="59"/>
                        <a:pt x="44" y="59"/>
                      </a:cubicBezTo>
                      <a:cubicBezTo>
                        <a:pt x="44" y="59"/>
                        <a:pt x="44" y="59"/>
                        <a:pt x="44" y="59"/>
                      </a:cubicBezTo>
                      <a:cubicBezTo>
                        <a:pt x="44" y="59"/>
                        <a:pt x="44" y="59"/>
                        <a:pt x="44" y="59"/>
                      </a:cubicBezTo>
                      <a:cubicBezTo>
                        <a:pt x="45" y="59"/>
                        <a:pt x="45" y="59"/>
                        <a:pt x="45" y="59"/>
                      </a:cubicBezTo>
                      <a:cubicBezTo>
                        <a:pt x="46" y="59"/>
                        <a:pt x="46" y="59"/>
                        <a:pt x="46" y="59"/>
                      </a:cubicBezTo>
                      <a:cubicBezTo>
                        <a:pt x="46" y="59"/>
                        <a:pt x="46" y="59"/>
                        <a:pt x="46" y="59"/>
                      </a:cubicBezTo>
                      <a:cubicBezTo>
                        <a:pt x="47" y="59"/>
                        <a:pt x="47" y="59"/>
                        <a:pt x="47" y="59"/>
                      </a:cubicBezTo>
                      <a:cubicBezTo>
                        <a:pt x="47" y="60"/>
                        <a:pt x="47" y="60"/>
                        <a:pt x="47" y="60"/>
                      </a:cubicBezTo>
                      <a:cubicBezTo>
                        <a:pt x="47" y="60"/>
                        <a:pt x="47" y="60"/>
                        <a:pt x="47" y="60"/>
                      </a:cubicBezTo>
                      <a:cubicBezTo>
                        <a:pt x="47" y="60"/>
                        <a:pt x="47" y="60"/>
                        <a:pt x="47" y="60"/>
                      </a:cubicBezTo>
                      <a:cubicBezTo>
                        <a:pt x="48" y="60"/>
                        <a:pt x="48" y="60"/>
                        <a:pt x="48" y="60"/>
                      </a:cubicBezTo>
                      <a:cubicBezTo>
                        <a:pt x="48" y="60"/>
                        <a:pt x="48" y="60"/>
                        <a:pt x="48" y="60"/>
                      </a:cubicBezTo>
                      <a:cubicBezTo>
                        <a:pt x="48" y="60"/>
                        <a:pt x="48" y="60"/>
                        <a:pt x="48" y="60"/>
                      </a:cubicBezTo>
                      <a:cubicBezTo>
                        <a:pt x="47" y="59"/>
                        <a:pt x="47" y="59"/>
                        <a:pt x="47" y="59"/>
                      </a:cubicBezTo>
                      <a:cubicBezTo>
                        <a:pt x="47" y="59"/>
                        <a:pt x="47" y="59"/>
                        <a:pt x="47" y="59"/>
                      </a:cubicBezTo>
                      <a:cubicBezTo>
                        <a:pt x="48" y="59"/>
                        <a:pt x="48" y="59"/>
                        <a:pt x="48" y="59"/>
                      </a:cubicBezTo>
                      <a:cubicBezTo>
                        <a:pt x="48" y="58"/>
                        <a:pt x="48" y="58"/>
                        <a:pt x="48" y="58"/>
                      </a:cubicBezTo>
                      <a:cubicBezTo>
                        <a:pt x="48" y="58"/>
                        <a:pt x="48" y="58"/>
                        <a:pt x="48" y="58"/>
                      </a:cubicBezTo>
                      <a:cubicBezTo>
                        <a:pt x="48" y="57"/>
                        <a:pt x="48" y="57"/>
                        <a:pt x="48" y="57"/>
                      </a:cubicBezTo>
                      <a:cubicBezTo>
                        <a:pt x="48" y="57"/>
                        <a:pt x="48" y="57"/>
                        <a:pt x="48" y="57"/>
                      </a:cubicBezTo>
                      <a:cubicBezTo>
                        <a:pt x="49" y="57"/>
                        <a:pt x="49" y="57"/>
                        <a:pt x="49" y="57"/>
                      </a:cubicBezTo>
                      <a:cubicBezTo>
                        <a:pt x="49" y="56"/>
                        <a:pt x="49" y="56"/>
                        <a:pt x="49" y="56"/>
                      </a:cubicBezTo>
                      <a:cubicBezTo>
                        <a:pt x="49" y="56"/>
                        <a:pt x="49" y="56"/>
                        <a:pt x="49" y="56"/>
                      </a:cubicBezTo>
                      <a:cubicBezTo>
                        <a:pt x="49" y="56"/>
                        <a:pt x="49" y="56"/>
                        <a:pt x="49" y="56"/>
                      </a:cubicBezTo>
                      <a:cubicBezTo>
                        <a:pt x="49" y="56"/>
                        <a:pt x="49" y="56"/>
                        <a:pt x="49" y="56"/>
                      </a:cubicBezTo>
                      <a:cubicBezTo>
                        <a:pt x="49" y="55"/>
                        <a:pt x="49" y="55"/>
                        <a:pt x="49" y="55"/>
                      </a:cubicBezTo>
                      <a:cubicBezTo>
                        <a:pt x="49" y="56"/>
                        <a:pt x="49" y="56"/>
                        <a:pt x="49" y="56"/>
                      </a:cubicBezTo>
                      <a:cubicBezTo>
                        <a:pt x="49" y="57"/>
                        <a:pt x="49" y="57"/>
                        <a:pt x="49" y="57"/>
                      </a:cubicBezTo>
                      <a:cubicBezTo>
                        <a:pt x="49" y="58"/>
                        <a:pt x="49" y="58"/>
                        <a:pt x="49" y="58"/>
                      </a:cubicBezTo>
                      <a:cubicBezTo>
                        <a:pt x="50" y="57"/>
                        <a:pt x="50" y="57"/>
                        <a:pt x="50" y="57"/>
                      </a:cubicBezTo>
                      <a:cubicBezTo>
                        <a:pt x="50" y="56"/>
                        <a:pt x="50" y="56"/>
                        <a:pt x="50" y="56"/>
                      </a:cubicBezTo>
                      <a:cubicBezTo>
                        <a:pt x="50" y="56"/>
                        <a:pt x="50" y="56"/>
                        <a:pt x="50" y="56"/>
                      </a:cubicBezTo>
                      <a:cubicBezTo>
                        <a:pt x="50" y="55"/>
                        <a:pt x="50" y="55"/>
                        <a:pt x="50" y="55"/>
                      </a:cubicBezTo>
                      <a:cubicBezTo>
                        <a:pt x="50" y="55"/>
                        <a:pt x="50" y="55"/>
                        <a:pt x="50" y="55"/>
                      </a:cubicBezTo>
                      <a:cubicBezTo>
                        <a:pt x="50" y="55"/>
                        <a:pt x="50" y="55"/>
                        <a:pt x="50" y="55"/>
                      </a:cubicBezTo>
                      <a:cubicBezTo>
                        <a:pt x="50" y="55"/>
                        <a:pt x="50" y="55"/>
                        <a:pt x="50" y="55"/>
                      </a:cubicBezTo>
                      <a:cubicBezTo>
                        <a:pt x="50" y="55"/>
                        <a:pt x="50" y="55"/>
                        <a:pt x="50" y="55"/>
                      </a:cubicBezTo>
                      <a:cubicBezTo>
                        <a:pt x="49" y="55"/>
                        <a:pt x="49" y="55"/>
                        <a:pt x="49" y="55"/>
                      </a:cubicBezTo>
                      <a:cubicBezTo>
                        <a:pt x="49" y="54"/>
                        <a:pt x="49" y="54"/>
                        <a:pt x="49" y="54"/>
                      </a:cubicBezTo>
                      <a:cubicBezTo>
                        <a:pt x="48" y="54"/>
                        <a:pt x="48" y="54"/>
                        <a:pt x="48" y="54"/>
                      </a:cubicBezTo>
                      <a:cubicBezTo>
                        <a:pt x="48" y="54"/>
                        <a:pt x="48" y="54"/>
                        <a:pt x="48" y="54"/>
                      </a:cubicBezTo>
                      <a:cubicBezTo>
                        <a:pt x="48" y="54"/>
                        <a:pt x="48" y="54"/>
                        <a:pt x="48" y="54"/>
                      </a:cubicBezTo>
                      <a:cubicBezTo>
                        <a:pt x="48" y="53"/>
                        <a:pt x="48" y="53"/>
                        <a:pt x="48" y="53"/>
                      </a:cubicBezTo>
                      <a:cubicBezTo>
                        <a:pt x="48" y="53"/>
                        <a:pt x="48" y="53"/>
                        <a:pt x="48" y="53"/>
                      </a:cubicBezTo>
                      <a:cubicBezTo>
                        <a:pt x="48" y="52"/>
                        <a:pt x="48" y="52"/>
                        <a:pt x="48" y="52"/>
                      </a:cubicBezTo>
                      <a:cubicBezTo>
                        <a:pt x="47" y="51"/>
                        <a:pt x="47" y="51"/>
                        <a:pt x="47" y="51"/>
                      </a:cubicBezTo>
                      <a:cubicBezTo>
                        <a:pt x="47" y="51"/>
                        <a:pt x="47" y="51"/>
                        <a:pt x="47" y="51"/>
                      </a:cubicBezTo>
                      <a:cubicBezTo>
                        <a:pt x="47" y="51"/>
                        <a:pt x="47" y="51"/>
                        <a:pt x="47" y="51"/>
                      </a:cubicBezTo>
                      <a:cubicBezTo>
                        <a:pt x="47" y="51"/>
                        <a:pt x="47" y="51"/>
                        <a:pt x="47" y="51"/>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8" y="51"/>
                        <a:pt x="48" y="51"/>
                        <a:pt x="48" y="51"/>
                      </a:cubicBezTo>
                      <a:cubicBezTo>
                        <a:pt x="48" y="51"/>
                        <a:pt x="48" y="51"/>
                        <a:pt x="48" y="51"/>
                      </a:cubicBezTo>
                      <a:cubicBezTo>
                        <a:pt x="48" y="51"/>
                        <a:pt x="48" y="51"/>
                        <a:pt x="48" y="51"/>
                      </a:cubicBezTo>
                      <a:cubicBezTo>
                        <a:pt x="48" y="51"/>
                        <a:pt x="48" y="51"/>
                        <a:pt x="48" y="51"/>
                      </a:cubicBezTo>
                      <a:cubicBezTo>
                        <a:pt x="48" y="51"/>
                        <a:pt x="48" y="51"/>
                        <a:pt x="48" y="51"/>
                      </a:cubicBezTo>
                      <a:cubicBezTo>
                        <a:pt x="48" y="52"/>
                        <a:pt x="48" y="52"/>
                        <a:pt x="48" y="52"/>
                      </a:cubicBezTo>
                      <a:cubicBezTo>
                        <a:pt x="49" y="53"/>
                        <a:pt x="49" y="53"/>
                        <a:pt x="49" y="53"/>
                      </a:cubicBezTo>
                      <a:cubicBezTo>
                        <a:pt x="50" y="54"/>
                        <a:pt x="50" y="54"/>
                        <a:pt x="50" y="54"/>
                      </a:cubicBezTo>
                      <a:cubicBezTo>
                        <a:pt x="50" y="54"/>
                        <a:pt x="50" y="54"/>
                        <a:pt x="50" y="54"/>
                      </a:cubicBezTo>
                      <a:cubicBezTo>
                        <a:pt x="50" y="54"/>
                        <a:pt x="50" y="54"/>
                        <a:pt x="50" y="54"/>
                      </a:cubicBezTo>
                      <a:cubicBezTo>
                        <a:pt x="50" y="54"/>
                        <a:pt x="50" y="54"/>
                        <a:pt x="50" y="54"/>
                      </a:cubicBezTo>
                      <a:cubicBezTo>
                        <a:pt x="50" y="53"/>
                        <a:pt x="50" y="53"/>
                        <a:pt x="50" y="53"/>
                      </a:cubicBezTo>
                      <a:cubicBezTo>
                        <a:pt x="50" y="53"/>
                        <a:pt x="50" y="53"/>
                        <a:pt x="50" y="53"/>
                      </a:cubicBezTo>
                      <a:cubicBezTo>
                        <a:pt x="50" y="53"/>
                        <a:pt x="50" y="53"/>
                        <a:pt x="50" y="53"/>
                      </a:cubicBezTo>
                      <a:cubicBezTo>
                        <a:pt x="50" y="52"/>
                        <a:pt x="50" y="52"/>
                        <a:pt x="50" y="52"/>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3"/>
                        <a:pt x="50" y="53"/>
                        <a:pt x="50" y="53"/>
                      </a:cubicBezTo>
                      <a:cubicBezTo>
                        <a:pt x="50" y="53"/>
                        <a:pt x="50" y="53"/>
                        <a:pt x="50" y="53"/>
                      </a:cubicBezTo>
                      <a:cubicBezTo>
                        <a:pt x="51" y="52"/>
                        <a:pt x="51" y="52"/>
                        <a:pt x="51" y="52"/>
                      </a:cubicBezTo>
                      <a:cubicBezTo>
                        <a:pt x="51" y="54"/>
                        <a:pt x="51" y="54"/>
                        <a:pt x="51" y="54"/>
                      </a:cubicBezTo>
                      <a:cubicBezTo>
                        <a:pt x="51" y="54"/>
                        <a:pt x="51" y="54"/>
                        <a:pt x="51" y="54"/>
                      </a:cubicBezTo>
                      <a:cubicBezTo>
                        <a:pt x="51" y="55"/>
                        <a:pt x="51" y="55"/>
                        <a:pt x="51" y="55"/>
                      </a:cubicBezTo>
                      <a:cubicBezTo>
                        <a:pt x="51" y="55"/>
                        <a:pt x="51" y="55"/>
                        <a:pt x="51" y="55"/>
                      </a:cubicBezTo>
                      <a:cubicBezTo>
                        <a:pt x="52" y="54"/>
                        <a:pt x="52" y="54"/>
                        <a:pt x="52" y="54"/>
                      </a:cubicBezTo>
                      <a:cubicBezTo>
                        <a:pt x="52" y="54"/>
                        <a:pt x="52" y="54"/>
                        <a:pt x="52" y="54"/>
                      </a:cubicBezTo>
                      <a:cubicBezTo>
                        <a:pt x="52" y="54"/>
                        <a:pt x="52" y="54"/>
                        <a:pt x="52" y="54"/>
                      </a:cubicBezTo>
                      <a:cubicBezTo>
                        <a:pt x="52" y="54"/>
                        <a:pt x="52" y="54"/>
                        <a:pt x="52" y="54"/>
                      </a:cubicBezTo>
                      <a:cubicBezTo>
                        <a:pt x="53" y="53"/>
                        <a:pt x="53" y="53"/>
                        <a:pt x="53" y="53"/>
                      </a:cubicBezTo>
                      <a:cubicBezTo>
                        <a:pt x="54" y="53"/>
                        <a:pt x="54" y="53"/>
                        <a:pt x="54" y="53"/>
                      </a:cubicBezTo>
                      <a:cubicBezTo>
                        <a:pt x="53" y="53"/>
                        <a:pt x="53" y="53"/>
                        <a:pt x="53" y="53"/>
                      </a:cubicBezTo>
                      <a:cubicBezTo>
                        <a:pt x="53" y="53"/>
                        <a:pt x="53" y="53"/>
                        <a:pt x="53" y="53"/>
                      </a:cubicBezTo>
                      <a:cubicBezTo>
                        <a:pt x="53" y="53"/>
                        <a:pt x="53" y="53"/>
                        <a:pt x="53" y="53"/>
                      </a:cubicBezTo>
                      <a:cubicBezTo>
                        <a:pt x="53" y="52"/>
                        <a:pt x="53" y="52"/>
                        <a:pt x="53" y="52"/>
                      </a:cubicBezTo>
                      <a:cubicBezTo>
                        <a:pt x="53" y="52"/>
                        <a:pt x="53" y="52"/>
                        <a:pt x="53" y="52"/>
                      </a:cubicBezTo>
                      <a:cubicBezTo>
                        <a:pt x="53" y="52"/>
                        <a:pt x="53" y="52"/>
                        <a:pt x="53" y="52"/>
                      </a:cubicBezTo>
                      <a:cubicBezTo>
                        <a:pt x="54" y="52"/>
                        <a:pt x="54" y="52"/>
                        <a:pt x="54" y="52"/>
                      </a:cubicBezTo>
                      <a:cubicBezTo>
                        <a:pt x="54" y="52"/>
                        <a:pt x="54" y="52"/>
                        <a:pt x="54" y="52"/>
                      </a:cubicBezTo>
                      <a:cubicBezTo>
                        <a:pt x="54" y="52"/>
                        <a:pt x="54" y="52"/>
                        <a:pt x="54" y="52"/>
                      </a:cubicBezTo>
                      <a:cubicBezTo>
                        <a:pt x="54" y="51"/>
                        <a:pt x="54" y="51"/>
                        <a:pt x="54" y="51"/>
                      </a:cubicBezTo>
                      <a:cubicBezTo>
                        <a:pt x="54" y="51"/>
                        <a:pt x="54" y="51"/>
                        <a:pt x="54" y="51"/>
                      </a:cubicBezTo>
                      <a:cubicBezTo>
                        <a:pt x="54" y="51"/>
                        <a:pt x="54" y="51"/>
                        <a:pt x="54" y="51"/>
                      </a:cubicBezTo>
                      <a:cubicBezTo>
                        <a:pt x="54" y="52"/>
                        <a:pt x="54" y="52"/>
                        <a:pt x="54" y="52"/>
                      </a:cubicBezTo>
                      <a:cubicBezTo>
                        <a:pt x="53" y="52"/>
                        <a:pt x="53" y="52"/>
                        <a:pt x="53" y="52"/>
                      </a:cubicBezTo>
                      <a:cubicBezTo>
                        <a:pt x="53" y="52"/>
                        <a:pt x="53" y="52"/>
                        <a:pt x="53" y="52"/>
                      </a:cubicBezTo>
                      <a:cubicBezTo>
                        <a:pt x="53" y="52"/>
                        <a:pt x="53" y="52"/>
                        <a:pt x="53" y="52"/>
                      </a:cubicBezTo>
                      <a:cubicBezTo>
                        <a:pt x="52" y="53"/>
                        <a:pt x="52" y="53"/>
                        <a:pt x="52" y="53"/>
                      </a:cubicBezTo>
                      <a:cubicBezTo>
                        <a:pt x="52" y="53"/>
                        <a:pt x="52" y="53"/>
                        <a:pt x="52" y="53"/>
                      </a:cubicBezTo>
                      <a:cubicBezTo>
                        <a:pt x="52" y="53"/>
                        <a:pt x="52" y="53"/>
                        <a:pt x="52" y="53"/>
                      </a:cubicBezTo>
                      <a:cubicBezTo>
                        <a:pt x="52" y="52"/>
                        <a:pt x="52" y="52"/>
                        <a:pt x="52" y="52"/>
                      </a:cubicBezTo>
                      <a:cubicBezTo>
                        <a:pt x="53" y="52"/>
                        <a:pt x="53" y="52"/>
                        <a:pt x="53" y="52"/>
                      </a:cubicBezTo>
                      <a:cubicBezTo>
                        <a:pt x="53" y="51"/>
                        <a:pt x="53" y="51"/>
                        <a:pt x="53" y="51"/>
                      </a:cubicBezTo>
                      <a:cubicBezTo>
                        <a:pt x="53" y="51"/>
                        <a:pt x="53" y="51"/>
                        <a:pt x="53" y="51"/>
                      </a:cubicBezTo>
                      <a:cubicBezTo>
                        <a:pt x="53" y="51"/>
                        <a:pt x="53" y="51"/>
                        <a:pt x="53" y="51"/>
                      </a:cubicBezTo>
                      <a:cubicBezTo>
                        <a:pt x="53" y="51"/>
                        <a:pt x="53" y="51"/>
                        <a:pt x="53" y="51"/>
                      </a:cubicBezTo>
                      <a:cubicBezTo>
                        <a:pt x="51" y="51"/>
                        <a:pt x="51" y="51"/>
                        <a:pt x="51" y="51"/>
                      </a:cubicBezTo>
                      <a:cubicBezTo>
                        <a:pt x="51" y="51"/>
                        <a:pt x="51" y="51"/>
                        <a:pt x="51" y="51"/>
                      </a:cubicBezTo>
                      <a:cubicBezTo>
                        <a:pt x="52" y="50"/>
                        <a:pt x="52" y="50"/>
                        <a:pt x="52" y="50"/>
                      </a:cubicBezTo>
                      <a:cubicBezTo>
                        <a:pt x="52" y="50"/>
                        <a:pt x="52" y="50"/>
                        <a:pt x="52" y="50"/>
                      </a:cubicBezTo>
                      <a:cubicBezTo>
                        <a:pt x="53" y="50"/>
                        <a:pt x="53" y="50"/>
                        <a:pt x="53" y="50"/>
                      </a:cubicBezTo>
                      <a:cubicBezTo>
                        <a:pt x="53" y="50"/>
                        <a:pt x="53" y="50"/>
                        <a:pt x="53" y="50"/>
                      </a:cubicBezTo>
                      <a:cubicBezTo>
                        <a:pt x="53" y="50"/>
                        <a:pt x="53" y="50"/>
                        <a:pt x="53" y="50"/>
                      </a:cubicBezTo>
                      <a:cubicBezTo>
                        <a:pt x="52" y="50"/>
                        <a:pt x="52" y="50"/>
                        <a:pt x="52" y="50"/>
                      </a:cubicBezTo>
                      <a:cubicBezTo>
                        <a:pt x="52" y="50"/>
                        <a:pt x="52" y="50"/>
                        <a:pt x="52" y="50"/>
                      </a:cubicBezTo>
                      <a:cubicBezTo>
                        <a:pt x="52" y="50"/>
                        <a:pt x="52" y="50"/>
                        <a:pt x="52" y="50"/>
                      </a:cubicBezTo>
                      <a:cubicBezTo>
                        <a:pt x="51" y="50"/>
                        <a:pt x="51" y="50"/>
                        <a:pt x="51" y="50"/>
                      </a:cubicBezTo>
                      <a:cubicBezTo>
                        <a:pt x="51" y="50"/>
                        <a:pt x="51" y="50"/>
                        <a:pt x="51" y="50"/>
                      </a:cubicBezTo>
                      <a:cubicBezTo>
                        <a:pt x="50" y="50"/>
                        <a:pt x="50" y="50"/>
                        <a:pt x="50" y="50"/>
                      </a:cubicBezTo>
                      <a:cubicBezTo>
                        <a:pt x="50" y="50"/>
                        <a:pt x="50" y="50"/>
                        <a:pt x="50" y="50"/>
                      </a:cubicBezTo>
                      <a:cubicBezTo>
                        <a:pt x="49" y="50"/>
                        <a:pt x="49" y="50"/>
                        <a:pt x="49" y="50"/>
                      </a:cubicBezTo>
                      <a:cubicBezTo>
                        <a:pt x="50" y="50"/>
                        <a:pt x="50" y="50"/>
                        <a:pt x="50" y="50"/>
                      </a:cubicBezTo>
                      <a:cubicBezTo>
                        <a:pt x="50" y="50"/>
                        <a:pt x="50" y="50"/>
                        <a:pt x="50" y="50"/>
                      </a:cubicBezTo>
                      <a:cubicBezTo>
                        <a:pt x="50" y="50"/>
                        <a:pt x="50" y="50"/>
                        <a:pt x="50" y="50"/>
                      </a:cubicBezTo>
                      <a:cubicBezTo>
                        <a:pt x="51" y="50"/>
                        <a:pt x="51" y="50"/>
                        <a:pt x="51" y="50"/>
                      </a:cubicBezTo>
                      <a:cubicBezTo>
                        <a:pt x="52" y="49"/>
                        <a:pt x="52" y="49"/>
                        <a:pt x="52" y="49"/>
                      </a:cubicBezTo>
                      <a:cubicBezTo>
                        <a:pt x="52" y="49"/>
                        <a:pt x="52" y="49"/>
                        <a:pt x="52" y="49"/>
                      </a:cubicBezTo>
                      <a:cubicBezTo>
                        <a:pt x="52" y="49"/>
                        <a:pt x="52" y="49"/>
                        <a:pt x="52" y="49"/>
                      </a:cubicBezTo>
                      <a:cubicBezTo>
                        <a:pt x="51" y="49"/>
                        <a:pt x="51" y="49"/>
                        <a:pt x="51" y="49"/>
                      </a:cubicBezTo>
                      <a:cubicBezTo>
                        <a:pt x="51" y="49"/>
                        <a:pt x="51" y="49"/>
                        <a:pt x="51" y="49"/>
                      </a:cubicBezTo>
                      <a:cubicBezTo>
                        <a:pt x="52" y="49"/>
                        <a:pt x="52" y="49"/>
                        <a:pt x="52" y="49"/>
                      </a:cubicBezTo>
                      <a:cubicBezTo>
                        <a:pt x="52" y="49"/>
                        <a:pt x="52" y="49"/>
                        <a:pt x="52" y="49"/>
                      </a:cubicBezTo>
                      <a:cubicBezTo>
                        <a:pt x="52" y="49"/>
                        <a:pt x="52" y="49"/>
                        <a:pt x="52" y="49"/>
                      </a:cubicBezTo>
                      <a:cubicBezTo>
                        <a:pt x="53" y="49"/>
                        <a:pt x="53" y="49"/>
                        <a:pt x="53" y="49"/>
                      </a:cubicBezTo>
                      <a:cubicBezTo>
                        <a:pt x="53" y="49"/>
                        <a:pt x="53" y="49"/>
                        <a:pt x="53" y="49"/>
                      </a:cubicBezTo>
                      <a:cubicBezTo>
                        <a:pt x="53" y="49"/>
                        <a:pt x="53" y="49"/>
                        <a:pt x="53" y="49"/>
                      </a:cubicBezTo>
                      <a:cubicBezTo>
                        <a:pt x="53" y="49"/>
                        <a:pt x="53" y="49"/>
                        <a:pt x="53" y="49"/>
                      </a:cubicBezTo>
                      <a:cubicBezTo>
                        <a:pt x="54" y="50"/>
                        <a:pt x="54" y="50"/>
                        <a:pt x="54" y="50"/>
                      </a:cubicBezTo>
                      <a:cubicBezTo>
                        <a:pt x="54" y="50"/>
                        <a:pt x="54" y="50"/>
                        <a:pt x="54" y="50"/>
                      </a:cubicBezTo>
                      <a:cubicBezTo>
                        <a:pt x="54" y="50"/>
                        <a:pt x="54" y="50"/>
                        <a:pt x="54" y="50"/>
                      </a:cubicBezTo>
                      <a:cubicBezTo>
                        <a:pt x="54" y="50"/>
                        <a:pt x="54" y="50"/>
                        <a:pt x="54" y="50"/>
                      </a:cubicBezTo>
                      <a:cubicBezTo>
                        <a:pt x="54" y="50"/>
                        <a:pt x="54" y="50"/>
                        <a:pt x="54" y="50"/>
                      </a:cubicBezTo>
                      <a:cubicBezTo>
                        <a:pt x="55" y="49"/>
                        <a:pt x="55" y="49"/>
                        <a:pt x="55" y="49"/>
                      </a:cubicBezTo>
                      <a:cubicBezTo>
                        <a:pt x="55" y="49"/>
                        <a:pt x="55" y="49"/>
                        <a:pt x="55" y="49"/>
                      </a:cubicBezTo>
                      <a:cubicBezTo>
                        <a:pt x="54" y="49"/>
                        <a:pt x="54" y="49"/>
                        <a:pt x="54"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6" y="49"/>
                        <a:pt x="56" y="49"/>
                        <a:pt x="56" y="49"/>
                      </a:cubicBezTo>
                      <a:cubicBezTo>
                        <a:pt x="57" y="48"/>
                        <a:pt x="57" y="48"/>
                        <a:pt x="57" y="48"/>
                      </a:cubicBezTo>
                      <a:cubicBezTo>
                        <a:pt x="57" y="48"/>
                        <a:pt x="57" y="48"/>
                        <a:pt x="57" y="48"/>
                      </a:cubicBezTo>
                      <a:cubicBezTo>
                        <a:pt x="57" y="48"/>
                        <a:pt x="57" y="48"/>
                        <a:pt x="57" y="48"/>
                      </a:cubicBezTo>
                      <a:cubicBezTo>
                        <a:pt x="57" y="48"/>
                        <a:pt x="57" y="48"/>
                        <a:pt x="57" y="48"/>
                      </a:cubicBezTo>
                      <a:cubicBezTo>
                        <a:pt x="57" y="47"/>
                        <a:pt x="57" y="47"/>
                        <a:pt x="57" y="47"/>
                      </a:cubicBezTo>
                      <a:cubicBezTo>
                        <a:pt x="57" y="47"/>
                        <a:pt x="57" y="47"/>
                        <a:pt x="57" y="47"/>
                      </a:cubicBezTo>
                      <a:cubicBezTo>
                        <a:pt x="57" y="47"/>
                        <a:pt x="57" y="47"/>
                        <a:pt x="57" y="47"/>
                      </a:cubicBezTo>
                      <a:cubicBezTo>
                        <a:pt x="56" y="47"/>
                        <a:pt x="56" y="47"/>
                        <a:pt x="56" y="47"/>
                      </a:cubicBezTo>
                      <a:cubicBezTo>
                        <a:pt x="56" y="47"/>
                        <a:pt x="56" y="47"/>
                        <a:pt x="56" y="47"/>
                      </a:cubicBezTo>
                      <a:cubicBezTo>
                        <a:pt x="56" y="47"/>
                        <a:pt x="56" y="47"/>
                        <a:pt x="56" y="47"/>
                      </a:cubicBezTo>
                      <a:cubicBezTo>
                        <a:pt x="56" y="47"/>
                        <a:pt x="56" y="47"/>
                        <a:pt x="56" y="47"/>
                      </a:cubicBezTo>
                      <a:cubicBezTo>
                        <a:pt x="57" y="47"/>
                        <a:pt x="57" y="47"/>
                        <a:pt x="57" y="47"/>
                      </a:cubicBezTo>
                      <a:cubicBezTo>
                        <a:pt x="57" y="47"/>
                        <a:pt x="57" y="47"/>
                        <a:pt x="57" y="47"/>
                      </a:cubicBezTo>
                      <a:cubicBezTo>
                        <a:pt x="58" y="47"/>
                        <a:pt x="58" y="47"/>
                        <a:pt x="58" y="47"/>
                      </a:cubicBezTo>
                      <a:cubicBezTo>
                        <a:pt x="58" y="47"/>
                        <a:pt x="58" y="47"/>
                        <a:pt x="58" y="47"/>
                      </a:cubicBezTo>
                      <a:cubicBezTo>
                        <a:pt x="58" y="47"/>
                        <a:pt x="58" y="47"/>
                        <a:pt x="58" y="47"/>
                      </a:cubicBezTo>
                      <a:cubicBezTo>
                        <a:pt x="59" y="47"/>
                        <a:pt x="59" y="47"/>
                        <a:pt x="59" y="47"/>
                      </a:cubicBezTo>
                      <a:cubicBezTo>
                        <a:pt x="59" y="46"/>
                        <a:pt x="59" y="46"/>
                        <a:pt x="59" y="46"/>
                      </a:cubicBezTo>
                      <a:cubicBezTo>
                        <a:pt x="60" y="46"/>
                        <a:pt x="60" y="46"/>
                        <a:pt x="60" y="46"/>
                      </a:cubicBezTo>
                      <a:cubicBezTo>
                        <a:pt x="60" y="46"/>
                        <a:pt x="60" y="46"/>
                        <a:pt x="60" y="46"/>
                      </a:cubicBezTo>
                      <a:cubicBezTo>
                        <a:pt x="60" y="46"/>
                        <a:pt x="60" y="46"/>
                        <a:pt x="60" y="46"/>
                      </a:cubicBezTo>
                      <a:cubicBezTo>
                        <a:pt x="60" y="46"/>
                        <a:pt x="60" y="46"/>
                        <a:pt x="60" y="46"/>
                      </a:cubicBezTo>
                      <a:cubicBezTo>
                        <a:pt x="60" y="45"/>
                        <a:pt x="60" y="45"/>
                        <a:pt x="60" y="45"/>
                      </a:cubicBezTo>
                      <a:cubicBezTo>
                        <a:pt x="60" y="45"/>
                        <a:pt x="60" y="45"/>
                        <a:pt x="60" y="45"/>
                      </a:cubicBezTo>
                      <a:cubicBezTo>
                        <a:pt x="60" y="45"/>
                        <a:pt x="60" y="45"/>
                        <a:pt x="60" y="45"/>
                      </a:cubicBezTo>
                      <a:cubicBezTo>
                        <a:pt x="60" y="45"/>
                        <a:pt x="60" y="45"/>
                        <a:pt x="60" y="45"/>
                      </a:cubicBezTo>
                      <a:cubicBezTo>
                        <a:pt x="61" y="45"/>
                        <a:pt x="61" y="45"/>
                        <a:pt x="61" y="45"/>
                      </a:cubicBezTo>
                      <a:cubicBezTo>
                        <a:pt x="61" y="45"/>
                        <a:pt x="61" y="45"/>
                        <a:pt x="61" y="45"/>
                      </a:cubicBezTo>
                      <a:cubicBezTo>
                        <a:pt x="62" y="44"/>
                        <a:pt x="62" y="44"/>
                        <a:pt x="62" y="44"/>
                      </a:cubicBezTo>
                      <a:cubicBezTo>
                        <a:pt x="62" y="44"/>
                        <a:pt x="62" y="44"/>
                        <a:pt x="62" y="44"/>
                      </a:cubicBezTo>
                      <a:cubicBezTo>
                        <a:pt x="62" y="43"/>
                        <a:pt x="62" y="43"/>
                        <a:pt x="62" y="43"/>
                      </a:cubicBezTo>
                      <a:cubicBezTo>
                        <a:pt x="62" y="43"/>
                        <a:pt x="62" y="43"/>
                        <a:pt x="62" y="43"/>
                      </a:cubicBezTo>
                      <a:cubicBezTo>
                        <a:pt x="62" y="43"/>
                        <a:pt x="62" y="43"/>
                        <a:pt x="62" y="43"/>
                      </a:cubicBezTo>
                      <a:cubicBezTo>
                        <a:pt x="62" y="43"/>
                        <a:pt x="62" y="43"/>
                        <a:pt x="62" y="43"/>
                      </a:cubicBezTo>
                      <a:cubicBezTo>
                        <a:pt x="61" y="43"/>
                        <a:pt x="61" y="43"/>
                        <a:pt x="61" y="43"/>
                      </a:cubicBezTo>
                      <a:cubicBezTo>
                        <a:pt x="61" y="43"/>
                        <a:pt x="61" y="43"/>
                        <a:pt x="61" y="43"/>
                      </a:cubicBezTo>
                      <a:cubicBezTo>
                        <a:pt x="61" y="43"/>
                        <a:pt x="61" y="43"/>
                        <a:pt x="61" y="43"/>
                      </a:cubicBezTo>
                      <a:cubicBezTo>
                        <a:pt x="61" y="43"/>
                        <a:pt x="61" y="43"/>
                        <a:pt x="61" y="43"/>
                      </a:cubicBezTo>
                      <a:cubicBezTo>
                        <a:pt x="60" y="43"/>
                        <a:pt x="60" y="43"/>
                        <a:pt x="60" y="43"/>
                      </a:cubicBezTo>
                      <a:cubicBezTo>
                        <a:pt x="60" y="43"/>
                        <a:pt x="60" y="43"/>
                        <a:pt x="60" y="43"/>
                      </a:cubicBezTo>
                      <a:cubicBezTo>
                        <a:pt x="60" y="42"/>
                        <a:pt x="60" y="42"/>
                        <a:pt x="60" y="42"/>
                      </a:cubicBezTo>
                      <a:cubicBezTo>
                        <a:pt x="60" y="43"/>
                        <a:pt x="60" y="43"/>
                        <a:pt x="60" y="43"/>
                      </a:cubicBezTo>
                      <a:cubicBezTo>
                        <a:pt x="60" y="43"/>
                        <a:pt x="60" y="43"/>
                        <a:pt x="60" y="43"/>
                      </a:cubicBezTo>
                      <a:cubicBezTo>
                        <a:pt x="61" y="43"/>
                        <a:pt x="61" y="43"/>
                        <a:pt x="61" y="43"/>
                      </a:cubicBezTo>
                      <a:cubicBezTo>
                        <a:pt x="61" y="42"/>
                        <a:pt x="61" y="42"/>
                        <a:pt x="61" y="42"/>
                      </a:cubicBezTo>
                      <a:cubicBezTo>
                        <a:pt x="61" y="42"/>
                        <a:pt x="61" y="42"/>
                        <a:pt x="61" y="42"/>
                      </a:cubicBezTo>
                      <a:cubicBezTo>
                        <a:pt x="60" y="42"/>
                        <a:pt x="60" y="42"/>
                        <a:pt x="60" y="42"/>
                      </a:cubicBezTo>
                      <a:cubicBezTo>
                        <a:pt x="60" y="41"/>
                        <a:pt x="60" y="41"/>
                        <a:pt x="60" y="41"/>
                      </a:cubicBezTo>
                      <a:cubicBezTo>
                        <a:pt x="60" y="41"/>
                        <a:pt x="60" y="41"/>
                        <a:pt x="60" y="41"/>
                      </a:cubicBezTo>
                      <a:cubicBezTo>
                        <a:pt x="61" y="42"/>
                        <a:pt x="61" y="42"/>
                        <a:pt x="61" y="42"/>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2"/>
                        <a:pt x="61" y="42"/>
                        <a:pt x="61" y="42"/>
                      </a:cubicBezTo>
                      <a:cubicBezTo>
                        <a:pt x="61" y="42"/>
                        <a:pt x="61" y="42"/>
                        <a:pt x="61" y="42"/>
                      </a:cubicBezTo>
                      <a:cubicBezTo>
                        <a:pt x="61" y="42"/>
                        <a:pt x="61" y="42"/>
                        <a:pt x="61" y="42"/>
                      </a:cubicBezTo>
                      <a:cubicBezTo>
                        <a:pt x="61" y="42"/>
                        <a:pt x="61" y="42"/>
                        <a:pt x="61" y="42"/>
                      </a:cubicBezTo>
                      <a:cubicBezTo>
                        <a:pt x="62" y="43"/>
                        <a:pt x="62" y="43"/>
                        <a:pt x="62" y="43"/>
                      </a:cubicBezTo>
                      <a:cubicBezTo>
                        <a:pt x="62" y="43"/>
                        <a:pt x="62" y="43"/>
                        <a:pt x="62" y="43"/>
                      </a:cubicBezTo>
                      <a:cubicBezTo>
                        <a:pt x="62" y="43"/>
                        <a:pt x="62" y="43"/>
                        <a:pt x="62" y="43"/>
                      </a:cubicBezTo>
                      <a:cubicBezTo>
                        <a:pt x="62" y="43"/>
                        <a:pt x="62" y="43"/>
                        <a:pt x="62" y="43"/>
                      </a:cubicBezTo>
                      <a:cubicBezTo>
                        <a:pt x="63" y="42"/>
                        <a:pt x="63" y="42"/>
                        <a:pt x="63" y="42"/>
                      </a:cubicBezTo>
                      <a:cubicBezTo>
                        <a:pt x="64" y="42"/>
                        <a:pt x="64" y="42"/>
                        <a:pt x="64" y="42"/>
                      </a:cubicBezTo>
                      <a:cubicBezTo>
                        <a:pt x="64" y="41"/>
                        <a:pt x="64" y="41"/>
                        <a:pt x="64" y="41"/>
                      </a:cubicBezTo>
                      <a:cubicBezTo>
                        <a:pt x="64" y="41"/>
                        <a:pt x="64" y="41"/>
                        <a:pt x="64" y="41"/>
                      </a:cubicBezTo>
                      <a:cubicBezTo>
                        <a:pt x="64" y="40"/>
                        <a:pt x="64" y="40"/>
                        <a:pt x="64"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6" y="39"/>
                        <a:pt x="66" y="39"/>
                        <a:pt x="66" y="39"/>
                      </a:cubicBezTo>
                      <a:cubicBezTo>
                        <a:pt x="66" y="39"/>
                        <a:pt x="66" y="39"/>
                        <a:pt x="66" y="39"/>
                      </a:cubicBezTo>
                      <a:cubicBezTo>
                        <a:pt x="66" y="39"/>
                        <a:pt x="66" y="39"/>
                        <a:pt x="66" y="39"/>
                      </a:cubicBezTo>
                      <a:cubicBezTo>
                        <a:pt x="66" y="39"/>
                        <a:pt x="66" y="39"/>
                        <a:pt x="66" y="39"/>
                      </a:cubicBezTo>
                      <a:cubicBezTo>
                        <a:pt x="66" y="39"/>
                        <a:pt x="66" y="39"/>
                        <a:pt x="66" y="39"/>
                      </a:cubicBezTo>
                      <a:cubicBezTo>
                        <a:pt x="65" y="39"/>
                        <a:pt x="65" y="39"/>
                        <a:pt x="65" y="39"/>
                      </a:cubicBezTo>
                      <a:cubicBezTo>
                        <a:pt x="65" y="39"/>
                        <a:pt x="65" y="39"/>
                        <a:pt x="65" y="39"/>
                      </a:cubicBezTo>
                      <a:cubicBezTo>
                        <a:pt x="65" y="39"/>
                        <a:pt x="65" y="39"/>
                        <a:pt x="65" y="39"/>
                      </a:cubicBezTo>
                      <a:cubicBezTo>
                        <a:pt x="65" y="39"/>
                        <a:pt x="65" y="39"/>
                        <a:pt x="65" y="39"/>
                      </a:cubicBezTo>
                      <a:cubicBezTo>
                        <a:pt x="65" y="38"/>
                        <a:pt x="65" y="38"/>
                        <a:pt x="65" y="38"/>
                      </a:cubicBezTo>
                      <a:cubicBezTo>
                        <a:pt x="65" y="37"/>
                        <a:pt x="65" y="37"/>
                        <a:pt x="65" y="37"/>
                      </a:cubicBezTo>
                      <a:cubicBezTo>
                        <a:pt x="65" y="37"/>
                        <a:pt x="65" y="37"/>
                        <a:pt x="65" y="37"/>
                      </a:cubicBezTo>
                      <a:cubicBezTo>
                        <a:pt x="66" y="37"/>
                        <a:pt x="66" y="37"/>
                        <a:pt x="66" y="37"/>
                      </a:cubicBezTo>
                      <a:cubicBezTo>
                        <a:pt x="66" y="37"/>
                        <a:pt x="66" y="37"/>
                        <a:pt x="66" y="37"/>
                      </a:cubicBezTo>
                      <a:cubicBezTo>
                        <a:pt x="66" y="36"/>
                        <a:pt x="66" y="36"/>
                        <a:pt x="66" y="36"/>
                      </a:cubicBezTo>
                      <a:cubicBezTo>
                        <a:pt x="67" y="37"/>
                        <a:pt x="67" y="37"/>
                        <a:pt x="67" y="37"/>
                      </a:cubicBezTo>
                      <a:cubicBezTo>
                        <a:pt x="67" y="37"/>
                        <a:pt x="67" y="37"/>
                        <a:pt x="67" y="37"/>
                      </a:cubicBezTo>
                      <a:cubicBezTo>
                        <a:pt x="67" y="37"/>
                        <a:pt x="67" y="37"/>
                        <a:pt x="67" y="37"/>
                      </a:cubicBezTo>
                      <a:cubicBezTo>
                        <a:pt x="67" y="37"/>
                        <a:pt x="67" y="37"/>
                        <a:pt x="67" y="37"/>
                      </a:cubicBezTo>
                      <a:cubicBezTo>
                        <a:pt x="67" y="37"/>
                        <a:pt x="67" y="37"/>
                        <a:pt x="67" y="37"/>
                      </a:cubicBezTo>
                      <a:cubicBezTo>
                        <a:pt x="67" y="37"/>
                        <a:pt x="67" y="37"/>
                        <a:pt x="67" y="37"/>
                      </a:cubicBezTo>
                      <a:cubicBezTo>
                        <a:pt x="68" y="37"/>
                        <a:pt x="68" y="37"/>
                        <a:pt x="68" y="37"/>
                      </a:cubicBezTo>
                      <a:cubicBezTo>
                        <a:pt x="68" y="37"/>
                        <a:pt x="68" y="37"/>
                        <a:pt x="68" y="37"/>
                      </a:cubicBezTo>
                      <a:cubicBezTo>
                        <a:pt x="69" y="36"/>
                        <a:pt x="69" y="36"/>
                        <a:pt x="69" y="36"/>
                      </a:cubicBezTo>
                      <a:cubicBezTo>
                        <a:pt x="69" y="36"/>
                        <a:pt x="69" y="36"/>
                        <a:pt x="69" y="36"/>
                      </a:cubicBezTo>
                      <a:cubicBezTo>
                        <a:pt x="69" y="36"/>
                        <a:pt x="69" y="36"/>
                        <a:pt x="69" y="36"/>
                      </a:cubicBezTo>
                      <a:cubicBezTo>
                        <a:pt x="69" y="36"/>
                        <a:pt x="69" y="36"/>
                        <a:pt x="69" y="36"/>
                      </a:cubicBezTo>
                      <a:cubicBezTo>
                        <a:pt x="69" y="35"/>
                        <a:pt x="69" y="35"/>
                        <a:pt x="69" y="35"/>
                      </a:cubicBezTo>
                      <a:cubicBezTo>
                        <a:pt x="70" y="35"/>
                        <a:pt x="70" y="35"/>
                        <a:pt x="70" y="35"/>
                      </a:cubicBezTo>
                      <a:cubicBezTo>
                        <a:pt x="70" y="34"/>
                        <a:pt x="70" y="34"/>
                        <a:pt x="70" y="34"/>
                      </a:cubicBezTo>
                      <a:cubicBezTo>
                        <a:pt x="70" y="34"/>
                        <a:pt x="70" y="34"/>
                        <a:pt x="70" y="34"/>
                      </a:cubicBezTo>
                      <a:cubicBezTo>
                        <a:pt x="69" y="34"/>
                        <a:pt x="69" y="34"/>
                        <a:pt x="69" y="34"/>
                      </a:cubicBezTo>
                      <a:cubicBezTo>
                        <a:pt x="69" y="34"/>
                        <a:pt x="69" y="34"/>
                        <a:pt x="69" y="34"/>
                      </a:cubicBezTo>
                      <a:cubicBezTo>
                        <a:pt x="69" y="34"/>
                        <a:pt x="69" y="34"/>
                        <a:pt x="69" y="34"/>
                      </a:cubicBezTo>
                      <a:cubicBezTo>
                        <a:pt x="69" y="34"/>
                        <a:pt x="69" y="34"/>
                        <a:pt x="69"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3"/>
                        <a:pt x="70" y="33"/>
                        <a:pt x="70" y="33"/>
                      </a:cubicBezTo>
                      <a:cubicBezTo>
                        <a:pt x="70" y="33"/>
                        <a:pt x="70" y="33"/>
                        <a:pt x="70" y="33"/>
                      </a:cubicBezTo>
                      <a:cubicBezTo>
                        <a:pt x="70" y="33"/>
                        <a:pt x="70" y="33"/>
                        <a:pt x="70" y="33"/>
                      </a:cubicBezTo>
                      <a:cubicBezTo>
                        <a:pt x="70" y="33"/>
                        <a:pt x="70" y="33"/>
                        <a:pt x="70" y="33"/>
                      </a:cubicBezTo>
                      <a:cubicBezTo>
                        <a:pt x="70" y="33"/>
                        <a:pt x="70" y="33"/>
                        <a:pt x="70" y="33"/>
                      </a:cubicBezTo>
                      <a:cubicBezTo>
                        <a:pt x="71" y="34"/>
                        <a:pt x="71" y="34"/>
                        <a:pt x="71" y="34"/>
                      </a:cubicBezTo>
                      <a:cubicBezTo>
                        <a:pt x="71" y="33"/>
                        <a:pt x="71" y="33"/>
                        <a:pt x="71" y="33"/>
                      </a:cubicBezTo>
                      <a:cubicBezTo>
                        <a:pt x="71" y="33"/>
                        <a:pt x="71" y="33"/>
                        <a:pt x="71" y="33"/>
                      </a:cubicBezTo>
                      <a:cubicBezTo>
                        <a:pt x="71" y="33"/>
                        <a:pt x="71" y="33"/>
                        <a:pt x="71" y="33"/>
                      </a:cubicBezTo>
                      <a:cubicBezTo>
                        <a:pt x="71" y="33"/>
                        <a:pt x="71" y="33"/>
                        <a:pt x="71" y="33"/>
                      </a:cubicBezTo>
                      <a:cubicBezTo>
                        <a:pt x="71" y="33"/>
                        <a:pt x="71" y="33"/>
                        <a:pt x="71" y="33"/>
                      </a:cubicBezTo>
                      <a:cubicBezTo>
                        <a:pt x="71" y="33"/>
                        <a:pt x="71" y="33"/>
                        <a:pt x="71" y="33"/>
                      </a:cubicBezTo>
                      <a:cubicBezTo>
                        <a:pt x="71" y="32"/>
                        <a:pt x="71" y="32"/>
                        <a:pt x="71" y="32"/>
                      </a:cubicBezTo>
                      <a:cubicBezTo>
                        <a:pt x="71" y="32"/>
                        <a:pt x="71" y="32"/>
                        <a:pt x="71" y="32"/>
                      </a:cubicBezTo>
                      <a:cubicBezTo>
                        <a:pt x="71" y="32"/>
                        <a:pt x="71" y="32"/>
                        <a:pt x="71" y="32"/>
                      </a:cubicBezTo>
                      <a:cubicBezTo>
                        <a:pt x="71" y="32"/>
                        <a:pt x="71" y="32"/>
                        <a:pt x="71" y="32"/>
                      </a:cubicBezTo>
                      <a:cubicBezTo>
                        <a:pt x="70" y="32"/>
                        <a:pt x="70" y="32"/>
                        <a:pt x="70" y="32"/>
                      </a:cubicBezTo>
                      <a:cubicBezTo>
                        <a:pt x="70" y="31"/>
                        <a:pt x="70" y="31"/>
                        <a:pt x="70" y="31"/>
                      </a:cubicBezTo>
                      <a:cubicBezTo>
                        <a:pt x="69" y="31"/>
                        <a:pt x="69" y="31"/>
                        <a:pt x="69" y="31"/>
                      </a:cubicBezTo>
                      <a:cubicBezTo>
                        <a:pt x="69" y="31"/>
                        <a:pt x="69" y="31"/>
                        <a:pt x="69" y="31"/>
                      </a:cubicBezTo>
                      <a:cubicBezTo>
                        <a:pt x="69" y="30"/>
                        <a:pt x="69" y="30"/>
                        <a:pt x="69" y="30"/>
                      </a:cubicBezTo>
                      <a:cubicBezTo>
                        <a:pt x="69" y="30"/>
                        <a:pt x="69" y="30"/>
                        <a:pt x="69" y="30"/>
                      </a:cubicBezTo>
                      <a:cubicBezTo>
                        <a:pt x="69" y="30"/>
                        <a:pt x="69" y="30"/>
                        <a:pt x="69" y="30"/>
                      </a:cubicBezTo>
                      <a:cubicBezTo>
                        <a:pt x="70" y="28"/>
                        <a:pt x="70" y="28"/>
                        <a:pt x="70" y="28"/>
                      </a:cubicBezTo>
                      <a:cubicBezTo>
                        <a:pt x="70" y="28"/>
                        <a:pt x="70" y="28"/>
                        <a:pt x="70" y="28"/>
                      </a:cubicBezTo>
                      <a:cubicBezTo>
                        <a:pt x="70" y="28"/>
                        <a:pt x="70" y="28"/>
                        <a:pt x="70" y="28"/>
                      </a:cubicBezTo>
                      <a:cubicBezTo>
                        <a:pt x="70" y="28"/>
                        <a:pt x="70" y="28"/>
                        <a:pt x="70" y="28"/>
                      </a:cubicBezTo>
                      <a:cubicBezTo>
                        <a:pt x="70" y="28"/>
                        <a:pt x="70" y="28"/>
                        <a:pt x="70" y="28"/>
                      </a:cubicBezTo>
                      <a:cubicBezTo>
                        <a:pt x="70" y="29"/>
                        <a:pt x="70" y="29"/>
                        <a:pt x="70" y="29"/>
                      </a:cubicBezTo>
                      <a:cubicBezTo>
                        <a:pt x="69" y="30"/>
                        <a:pt x="69" y="30"/>
                        <a:pt x="69" y="30"/>
                      </a:cubicBezTo>
                      <a:cubicBezTo>
                        <a:pt x="69" y="30"/>
                        <a:pt x="69" y="30"/>
                        <a:pt x="69" y="30"/>
                      </a:cubicBezTo>
                      <a:cubicBezTo>
                        <a:pt x="69" y="31"/>
                        <a:pt x="69" y="31"/>
                        <a:pt x="69" y="31"/>
                      </a:cubicBezTo>
                      <a:cubicBezTo>
                        <a:pt x="70" y="30"/>
                        <a:pt x="70" y="30"/>
                        <a:pt x="70" y="30"/>
                      </a:cubicBezTo>
                      <a:cubicBezTo>
                        <a:pt x="70" y="31"/>
                        <a:pt x="70" y="31"/>
                        <a:pt x="70" y="31"/>
                      </a:cubicBezTo>
                      <a:cubicBezTo>
                        <a:pt x="71" y="31"/>
                        <a:pt x="71" y="31"/>
                        <a:pt x="71" y="31"/>
                      </a:cubicBezTo>
                      <a:cubicBezTo>
                        <a:pt x="71" y="31"/>
                        <a:pt x="71" y="31"/>
                        <a:pt x="71" y="31"/>
                      </a:cubicBezTo>
                      <a:cubicBezTo>
                        <a:pt x="71" y="32"/>
                        <a:pt x="71" y="32"/>
                        <a:pt x="71" y="32"/>
                      </a:cubicBezTo>
                      <a:cubicBezTo>
                        <a:pt x="71" y="32"/>
                        <a:pt x="71" y="32"/>
                        <a:pt x="71" y="32"/>
                      </a:cubicBezTo>
                      <a:cubicBezTo>
                        <a:pt x="71" y="32"/>
                        <a:pt x="71" y="32"/>
                        <a:pt x="71" y="32"/>
                      </a:cubicBezTo>
                      <a:cubicBezTo>
                        <a:pt x="71" y="32"/>
                        <a:pt x="71" y="32"/>
                        <a:pt x="71" y="32"/>
                      </a:cubicBezTo>
                      <a:cubicBezTo>
                        <a:pt x="71" y="29"/>
                        <a:pt x="71" y="29"/>
                        <a:pt x="71" y="29"/>
                      </a:cubicBezTo>
                      <a:cubicBezTo>
                        <a:pt x="71" y="29"/>
                        <a:pt x="71" y="29"/>
                        <a:pt x="71" y="29"/>
                      </a:cubicBezTo>
                      <a:cubicBezTo>
                        <a:pt x="71" y="29"/>
                        <a:pt x="71" y="29"/>
                        <a:pt x="71" y="29"/>
                      </a:cubicBezTo>
                      <a:cubicBezTo>
                        <a:pt x="71" y="28"/>
                        <a:pt x="71" y="28"/>
                        <a:pt x="71" y="28"/>
                      </a:cubicBezTo>
                      <a:cubicBezTo>
                        <a:pt x="72" y="26"/>
                        <a:pt x="73" y="25"/>
                        <a:pt x="73" y="23"/>
                      </a:cubicBezTo>
                      <a:cubicBezTo>
                        <a:pt x="74" y="22"/>
                        <a:pt x="74" y="22"/>
                        <a:pt x="74" y="22"/>
                      </a:cubicBezTo>
                      <a:cubicBezTo>
                        <a:pt x="76" y="20"/>
                        <a:pt x="76" y="20"/>
                        <a:pt x="76" y="20"/>
                      </a:cubicBezTo>
                      <a:cubicBezTo>
                        <a:pt x="77" y="19"/>
                        <a:pt x="77" y="19"/>
                        <a:pt x="77" y="19"/>
                      </a:cubicBezTo>
                      <a:cubicBezTo>
                        <a:pt x="78" y="18"/>
                        <a:pt x="78" y="18"/>
                        <a:pt x="78" y="18"/>
                      </a:cubicBezTo>
                      <a:cubicBezTo>
                        <a:pt x="79" y="18"/>
                        <a:pt x="79" y="18"/>
                        <a:pt x="79" y="18"/>
                      </a:cubicBezTo>
                      <a:lnTo>
                        <a:pt x="78" y="18"/>
                      </a:lnTo>
                      <a:close/>
                      <a:moveTo>
                        <a:pt x="69" y="35"/>
                      </a:moveTo>
                      <a:cubicBezTo>
                        <a:pt x="69" y="36"/>
                        <a:pt x="69" y="36"/>
                        <a:pt x="69" y="36"/>
                      </a:cubicBezTo>
                      <a:cubicBezTo>
                        <a:pt x="69" y="36"/>
                        <a:pt x="69" y="36"/>
                        <a:pt x="69" y="36"/>
                      </a:cubicBezTo>
                      <a:cubicBezTo>
                        <a:pt x="69" y="36"/>
                        <a:pt x="69" y="36"/>
                        <a:pt x="69" y="36"/>
                      </a:cubicBezTo>
                      <a:cubicBezTo>
                        <a:pt x="69" y="37"/>
                        <a:pt x="69" y="37"/>
                        <a:pt x="69" y="37"/>
                      </a:cubicBezTo>
                      <a:cubicBezTo>
                        <a:pt x="69" y="37"/>
                        <a:pt x="69" y="37"/>
                        <a:pt x="69" y="37"/>
                      </a:cubicBezTo>
                      <a:cubicBezTo>
                        <a:pt x="69" y="36"/>
                        <a:pt x="69" y="36"/>
                        <a:pt x="69" y="36"/>
                      </a:cubicBezTo>
                      <a:cubicBezTo>
                        <a:pt x="69" y="36"/>
                        <a:pt x="69" y="36"/>
                        <a:pt x="69" y="36"/>
                      </a:cubicBezTo>
                      <a:cubicBezTo>
                        <a:pt x="69" y="35"/>
                        <a:pt x="69" y="35"/>
                        <a:pt x="69" y="35"/>
                      </a:cubicBezTo>
                      <a:cubicBezTo>
                        <a:pt x="69" y="35"/>
                        <a:pt x="69" y="35"/>
                        <a:pt x="69" y="35"/>
                      </a:cubicBezTo>
                      <a:cubicBezTo>
                        <a:pt x="69" y="35"/>
                        <a:pt x="69" y="35"/>
                        <a:pt x="69" y="3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5" name="Freeform 347">
                  <a:extLst>
                    <a:ext uri="{FF2B5EF4-FFF2-40B4-BE49-F238E27FC236}">
                      <a16:creationId xmlns="" xmlns:a16="http://schemas.microsoft.com/office/drawing/2014/main" id="{ADB4AC10-EBC6-4C57-B8FE-EAEA03E4DAD0}"/>
                    </a:ext>
                  </a:extLst>
                </p:cNvPr>
                <p:cNvSpPr>
                  <a:spLocks noEditPoints="1"/>
                </p:cNvSpPr>
                <p:nvPr/>
              </p:nvSpPr>
              <p:spPr bwMode="auto">
                <a:xfrm>
                  <a:off x="6782555" y="4307822"/>
                  <a:ext cx="723468" cy="314551"/>
                </a:xfrm>
                <a:custGeom>
                  <a:avLst/>
                  <a:gdLst>
                    <a:gd name="T0" fmla="*/ 120 w 138"/>
                    <a:gd name="T1" fmla="*/ 38 h 60"/>
                    <a:gd name="T2" fmla="*/ 125 w 138"/>
                    <a:gd name="T3" fmla="*/ 0 h 60"/>
                    <a:gd name="T4" fmla="*/ 106 w 138"/>
                    <a:gd name="T5" fmla="*/ 51 h 60"/>
                    <a:gd name="T6" fmla="*/ 132 w 138"/>
                    <a:gd name="T7" fmla="*/ 11 h 60"/>
                    <a:gd name="T8" fmla="*/ 125 w 138"/>
                    <a:gd name="T9" fmla="*/ 38 h 60"/>
                    <a:gd name="T10" fmla="*/ 134 w 138"/>
                    <a:gd name="T11" fmla="*/ 25 h 60"/>
                    <a:gd name="T12" fmla="*/ 138 w 138"/>
                    <a:gd name="T13" fmla="*/ 19 h 60"/>
                    <a:gd name="T14" fmla="*/ 135 w 138"/>
                    <a:gd name="T15" fmla="*/ 25 h 60"/>
                    <a:gd name="T16" fmla="*/ 135 w 138"/>
                    <a:gd name="T17" fmla="*/ 11 h 60"/>
                    <a:gd name="T18" fmla="*/ 129 w 138"/>
                    <a:gd name="T19" fmla="*/ 4 h 60"/>
                    <a:gd name="T20" fmla="*/ 132 w 138"/>
                    <a:gd name="T21" fmla="*/ 10 h 60"/>
                    <a:gd name="T22" fmla="*/ 133 w 138"/>
                    <a:gd name="T23" fmla="*/ 18 h 60"/>
                    <a:gd name="T24" fmla="*/ 132 w 138"/>
                    <a:gd name="T25" fmla="*/ 13 h 60"/>
                    <a:gd name="T26" fmla="*/ 130 w 138"/>
                    <a:gd name="T27" fmla="*/ 12 h 60"/>
                    <a:gd name="T28" fmla="*/ 127 w 138"/>
                    <a:gd name="T29" fmla="*/ 17 h 60"/>
                    <a:gd name="T30" fmla="*/ 127 w 138"/>
                    <a:gd name="T31" fmla="*/ 14 h 60"/>
                    <a:gd name="T32" fmla="*/ 122 w 138"/>
                    <a:gd name="T33" fmla="*/ 13 h 60"/>
                    <a:gd name="T34" fmla="*/ 116 w 138"/>
                    <a:gd name="T35" fmla="*/ 12 h 60"/>
                    <a:gd name="T36" fmla="*/ 115 w 138"/>
                    <a:gd name="T37" fmla="*/ 10 h 60"/>
                    <a:gd name="T38" fmla="*/ 121 w 138"/>
                    <a:gd name="T39" fmla="*/ 10 h 60"/>
                    <a:gd name="T40" fmla="*/ 122 w 138"/>
                    <a:gd name="T41" fmla="*/ 8 h 60"/>
                    <a:gd name="T42" fmla="*/ 125 w 138"/>
                    <a:gd name="T43" fmla="*/ 7 h 60"/>
                    <a:gd name="T44" fmla="*/ 126 w 138"/>
                    <a:gd name="T45" fmla="*/ 7 h 60"/>
                    <a:gd name="T46" fmla="*/ 128 w 138"/>
                    <a:gd name="T47" fmla="*/ 6 h 60"/>
                    <a:gd name="T48" fmla="*/ 127 w 138"/>
                    <a:gd name="T49" fmla="*/ 4 h 60"/>
                    <a:gd name="T50" fmla="*/ 62 w 138"/>
                    <a:gd name="T51" fmla="*/ 13 h 60"/>
                    <a:gd name="T52" fmla="*/ 37 w 138"/>
                    <a:gd name="T53" fmla="*/ 21 h 60"/>
                    <a:gd name="T54" fmla="*/ 31 w 138"/>
                    <a:gd name="T55" fmla="*/ 27 h 60"/>
                    <a:gd name="T56" fmla="*/ 28 w 138"/>
                    <a:gd name="T57" fmla="*/ 28 h 60"/>
                    <a:gd name="T58" fmla="*/ 25 w 138"/>
                    <a:gd name="T59" fmla="*/ 30 h 60"/>
                    <a:gd name="T60" fmla="*/ 21 w 138"/>
                    <a:gd name="T61" fmla="*/ 32 h 60"/>
                    <a:gd name="T62" fmla="*/ 20 w 138"/>
                    <a:gd name="T63" fmla="*/ 34 h 60"/>
                    <a:gd name="T64" fmla="*/ 15 w 138"/>
                    <a:gd name="T65" fmla="*/ 38 h 60"/>
                    <a:gd name="T66" fmla="*/ 10 w 138"/>
                    <a:gd name="T67" fmla="*/ 41 h 60"/>
                    <a:gd name="T68" fmla="*/ 6 w 138"/>
                    <a:gd name="T69" fmla="*/ 43 h 60"/>
                    <a:gd name="T70" fmla="*/ 4 w 138"/>
                    <a:gd name="T71" fmla="*/ 47 h 60"/>
                    <a:gd name="T72" fmla="*/ 0 w 138"/>
                    <a:gd name="T73" fmla="*/ 54 h 60"/>
                    <a:gd name="T74" fmla="*/ 29 w 138"/>
                    <a:gd name="T75" fmla="*/ 46 h 60"/>
                    <a:gd name="T76" fmla="*/ 51 w 138"/>
                    <a:gd name="T77" fmla="*/ 42 h 60"/>
                    <a:gd name="T78" fmla="*/ 54 w 138"/>
                    <a:gd name="T79" fmla="*/ 43 h 60"/>
                    <a:gd name="T80" fmla="*/ 98 w 138"/>
                    <a:gd name="T81" fmla="*/ 58 h 60"/>
                    <a:gd name="T82" fmla="*/ 104 w 138"/>
                    <a:gd name="T83" fmla="*/ 52 h 60"/>
                    <a:gd name="T84" fmla="*/ 112 w 138"/>
                    <a:gd name="T85" fmla="*/ 44 h 60"/>
                    <a:gd name="T86" fmla="*/ 111 w 138"/>
                    <a:gd name="T87" fmla="*/ 40 h 60"/>
                    <a:gd name="T88" fmla="*/ 112 w 138"/>
                    <a:gd name="T89" fmla="*/ 43 h 60"/>
                    <a:gd name="T90" fmla="*/ 115 w 138"/>
                    <a:gd name="T91" fmla="*/ 38 h 60"/>
                    <a:gd name="T92" fmla="*/ 122 w 138"/>
                    <a:gd name="T93" fmla="*/ 37 h 60"/>
                    <a:gd name="T94" fmla="*/ 126 w 138"/>
                    <a:gd name="T95" fmla="*/ 34 h 60"/>
                    <a:gd name="T96" fmla="*/ 128 w 138"/>
                    <a:gd name="T97" fmla="*/ 31 h 60"/>
                    <a:gd name="T98" fmla="*/ 125 w 138"/>
                    <a:gd name="T99" fmla="*/ 31 h 60"/>
                    <a:gd name="T100" fmla="*/ 123 w 138"/>
                    <a:gd name="T101" fmla="*/ 32 h 60"/>
                    <a:gd name="T102" fmla="*/ 118 w 138"/>
                    <a:gd name="T103" fmla="*/ 33 h 60"/>
                    <a:gd name="T104" fmla="*/ 122 w 138"/>
                    <a:gd name="T105" fmla="*/ 30 h 60"/>
                    <a:gd name="T106" fmla="*/ 122 w 138"/>
                    <a:gd name="T107" fmla="*/ 28 h 60"/>
                    <a:gd name="T108" fmla="*/ 116 w 138"/>
                    <a:gd name="T109" fmla="*/ 24 h 60"/>
                    <a:gd name="T110" fmla="*/ 120 w 138"/>
                    <a:gd name="T111" fmla="*/ 24 h 60"/>
                    <a:gd name="T112" fmla="*/ 120 w 138"/>
                    <a:gd name="T113" fmla="*/ 21 h 60"/>
                    <a:gd name="T114" fmla="*/ 123 w 138"/>
                    <a:gd name="T115" fmla="*/ 24 h 60"/>
                    <a:gd name="T116" fmla="*/ 124 w 138"/>
                    <a:gd name="T117" fmla="*/ 24 h 60"/>
                    <a:gd name="T118" fmla="*/ 128 w 138"/>
                    <a:gd name="T119" fmla="*/ 23 h 60"/>
                    <a:gd name="T120" fmla="*/ 130 w 138"/>
                    <a:gd name="T121" fmla="*/ 20 h 60"/>
                    <a:gd name="T122" fmla="*/ 131 w 138"/>
                    <a:gd name="T123" fmla="*/ 2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8" h="60">
                      <a:moveTo>
                        <a:pt x="112" y="43"/>
                      </a:moveTo>
                      <a:cubicBezTo>
                        <a:pt x="111" y="44"/>
                        <a:pt x="111" y="44"/>
                        <a:pt x="111" y="44"/>
                      </a:cubicBezTo>
                      <a:cubicBezTo>
                        <a:pt x="111" y="44"/>
                        <a:pt x="111" y="44"/>
                        <a:pt x="111" y="44"/>
                      </a:cubicBezTo>
                      <a:cubicBezTo>
                        <a:pt x="111" y="44"/>
                        <a:pt x="111" y="44"/>
                        <a:pt x="111" y="44"/>
                      </a:cubicBezTo>
                      <a:cubicBezTo>
                        <a:pt x="109" y="46"/>
                        <a:pt x="109" y="46"/>
                        <a:pt x="109" y="46"/>
                      </a:cubicBezTo>
                      <a:cubicBezTo>
                        <a:pt x="109" y="47"/>
                        <a:pt x="109" y="47"/>
                        <a:pt x="109" y="47"/>
                      </a:cubicBezTo>
                      <a:cubicBezTo>
                        <a:pt x="108" y="47"/>
                        <a:pt x="108" y="47"/>
                        <a:pt x="108" y="47"/>
                      </a:cubicBezTo>
                      <a:cubicBezTo>
                        <a:pt x="109" y="47"/>
                        <a:pt x="109" y="47"/>
                        <a:pt x="109" y="47"/>
                      </a:cubicBezTo>
                      <a:cubicBezTo>
                        <a:pt x="110" y="45"/>
                        <a:pt x="110" y="45"/>
                        <a:pt x="110" y="45"/>
                      </a:cubicBezTo>
                      <a:cubicBezTo>
                        <a:pt x="110" y="45"/>
                        <a:pt x="110" y="45"/>
                        <a:pt x="110" y="45"/>
                      </a:cubicBezTo>
                      <a:cubicBezTo>
                        <a:pt x="111" y="45"/>
                        <a:pt x="111" y="45"/>
                        <a:pt x="111" y="45"/>
                      </a:cubicBezTo>
                      <a:cubicBezTo>
                        <a:pt x="112" y="44"/>
                        <a:pt x="112" y="44"/>
                        <a:pt x="112" y="44"/>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lose/>
                      <a:moveTo>
                        <a:pt x="121" y="38"/>
                      </a:moveTo>
                      <a:cubicBezTo>
                        <a:pt x="119" y="38"/>
                        <a:pt x="119" y="38"/>
                        <a:pt x="119" y="38"/>
                      </a:cubicBezTo>
                      <a:cubicBezTo>
                        <a:pt x="116" y="39"/>
                        <a:pt x="116" y="39"/>
                        <a:pt x="116" y="39"/>
                      </a:cubicBezTo>
                      <a:cubicBezTo>
                        <a:pt x="116" y="40"/>
                        <a:pt x="116" y="40"/>
                        <a:pt x="116" y="40"/>
                      </a:cubicBezTo>
                      <a:cubicBezTo>
                        <a:pt x="116" y="40"/>
                        <a:pt x="116" y="40"/>
                        <a:pt x="116" y="40"/>
                      </a:cubicBezTo>
                      <a:cubicBezTo>
                        <a:pt x="120" y="38"/>
                        <a:pt x="120" y="38"/>
                        <a:pt x="120" y="38"/>
                      </a:cubicBezTo>
                      <a:cubicBezTo>
                        <a:pt x="120" y="38"/>
                        <a:pt x="120" y="38"/>
                        <a:pt x="120" y="38"/>
                      </a:cubicBezTo>
                      <a:cubicBezTo>
                        <a:pt x="122" y="38"/>
                        <a:pt x="122" y="38"/>
                        <a:pt x="122" y="38"/>
                      </a:cubicBezTo>
                      <a:cubicBezTo>
                        <a:pt x="122" y="38"/>
                        <a:pt x="122" y="38"/>
                        <a:pt x="122" y="38"/>
                      </a:cubicBezTo>
                      <a:lnTo>
                        <a:pt x="121" y="38"/>
                      </a:lnTo>
                      <a:close/>
                      <a:moveTo>
                        <a:pt x="126" y="0"/>
                      </a:moveTo>
                      <a:cubicBezTo>
                        <a:pt x="126" y="1"/>
                        <a:pt x="126" y="1"/>
                        <a:pt x="126" y="1"/>
                      </a:cubicBezTo>
                      <a:cubicBezTo>
                        <a:pt x="126" y="1"/>
                        <a:pt x="126" y="1"/>
                        <a:pt x="126" y="1"/>
                      </a:cubicBezTo>
                      <a:cubicBezTo>
                        <a:pt x="126" y="1"/>
                        <a:pt x="126" y="1"/>
                        <a:pt x="126" y="1"/>
                      </a:cubicBezTo>
                      <a:cubicBezTo>
                        <a:pt x="127" y="1"/>
                        <a:pt x="127" y="1"/>
                        <a:pt x="127" y="1"/>
                      </a:cubicBezTo>
                      <a:cubicBezTo>
                        <a:pt x="127" y="1"/>
                        <a:pt x="127" y="1"/>
                        <a:pt x="127" y="1"/>
                      </a:cubicBezTo>
                      <a:cubicBezTo>
                        <a:pt x="127" y="1"/>
                        <a:pt x="127" y="1"/>
                        <a:pt x="127" y="1"/>
                      </a:cubicBezTo>
                      <a:cubicBezTo>
                        <a:pt x="127" y="1"/>
                        <a:pt x="127" y="1"/>
                        <a:pt x="127" y="1"/>
                      </a:cubicBezTo>
                      <a:cubicBezTo>
                        <a:pt x="127" y="0"/>
                        <a:pt x="127" y="0"/>
                        <a:pt x="127" y="0"/>
                      </a:cubicBezTo>
                      <a:cubicBezTo>
                        <a:pt x="127" y="0"/>
                        <a:pt x="127" y="0"/>
                        <a:pt x="127" y="0"/>
                      </a:cubicBezTo>
                      <a:cubicBezTo>
                        <a:pt x="126" y="0"/>
                        <a:pt x="126" y="0"/>
                        <a:pt x="126" y="0"/>
                      </a:cubicBezTo>
                      <a:cubicBezTo>
                        <a:pt x="126" y="0"/>
                        <a:pt x="126" y="0"/>
                        <a:pt x="126" y="0"/>
                      </a:cubicBezTo>
                      <a:cubicBezTo>
                        <a:pt x="126" y="0"/>
                        <a:pt x="126" y="0"/>
                        <a:pt x="126" y="0"/>
                      </a:cubicBezTo>
                      <a:cubicBezTo>
                        <a:pt x="126" y="0"/>
                        <a:pt x="126" y="0"/>
                        <a:pt x="126" y="0"/>
                      </a:cubicBezTo>
                      <a:cubicBezTo>
                        <a:pt x="126" y="0"/>
                        <a:pt x="126" y="0"/>
                        <a:pt x="126" y="0"/>
                      </a:cubicBezTo>
                      <a:cubicBezTo>
                        <a:pt x="126" y="0"/>
                        <a:pt x="126" y="0"/>
                        <a:pt x="126" y="0"/>
                      </a:cubicBezTo>
                      <a:cubicBezTo>
                        <a:pt x="125" y="0"/>
                        <a:pt x="125" y="0"/>
                        <a:pt x="125" y="0"/>
                      </a:cubicBezTo>
                      <a:cubicBezTo>
                        <a:pt x="125" y="0"/>
                        <a:pt x="125" y="0"/>
                        <a:pt x="125" y="0"/>
                      </a:cubicBezTo>
                      <a:cubicBezTo>
                        <a:pt x="125" y="0"/>
                        <a:pt x="125" y="0"/>
                        <a:pt x="125" y="0"/>
                      </a:cubicBezTo>
                      <a:lnTo>
                        <a:pt x="126" y="0"/>
                      </a:lnTo>
                      <a:close/>
                      <a:moveTo>
                        <a:pt x="124" y="38"/>
                      </a:moveTo>
                      <a:cubicBezTo>
                        <a:pt x="124" y="38"/>
                        <a:pt x="124" y="38"/>
                        <a:pt x="124"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4" y="38"/>
                        <a:pt x="124" y="38"/>
                        <a:pt x="124" y="38"/>
                      </a:cubicBezTo>
                      <a:cubicBezTo>
                        <a:pt x="124" y="38"/>
                        <a:pt x="124" y="38"/>
                        <a:pt x="124" y="38"/>
                      </a:cubicBezTo>
                      <a:cubicBezTo>
                        <a:pt x="124" y="38"/>
                        <a:pt x="124" y="38"/>
                        <a:pt x="124" y="38"/>
                      </a:cubicBezTo>
                      <a:cubicBezTo>
                        <a:pt x="125" y="38"/>
                        <a:pt x="125" y="38"/>
                        <a:pt x="125" y="38"/>
                      </a:cubicBezTo>
                      <a:cubicBezTo>
                        <a:pt x="125" y="38"/>
                        <a:pt x="125" y="38"/>
                        <a:pt x="125" y="38"/>
                      </a:cubicBezTo>
                      <a:lnTo>
                        <a:pt x="124" y="38"/>
                      </a:lnTo>
                      <a:close/>
                      <a:moveTo>
                        <a:pt x="106" y="52"/>
                      </a:moveTo>
                      <a:cubicBezTo>
                        <a:pt x="106" y="52"/>
                        <a:pt x="106" y="52"/>
                        <a:pt x="106" y="52"/>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2"/>
                        <a:pt x="106" y="52"/>
                        <a:pt x="106" y="52"/>
                      </a:cubicBezTo>
                      <a:cubicBezTo>
                        <a:pt x="106" y="52"/>
                        <a:pt x="106" y="52"/>
                        <a:pt x="106" y="52"/>
                      </a:cubicBezTo>
                      <a:cubicBezTo>
                        <a:pt x="106" y="52"/>
                        <a:pt x="106" y="52"/>
                        <a:pt x="106" y="52"/>
                      </a:cubicBezTo>
                      <a:cubicBezTo>
                        <a:pt x="106" y="51"/>
                        <a:pt x="106" y="51"/>
                        <a:pt x="106" y="51"/>
                      </a:cubicBezTo>
                      <a:cubicBezTo>
                        <a:pt x="106" y="51"/>
                        <a:pt x="106" y="51"/>
                        <a:pt x="106" y="51"/>
                      </a:cubicBezTo>
                      <a:lnTo>
                        <a:pt x="106" y="52"/>
                      </a:lnTo>
                      <a:close/>
                      <a:moveTo>
                        <a:pt x="105" y="57"/>
                      </a:moveTo>
                      <a:cubicBezTo>
                        <a:pt x="105" y="57"/>
                        <a:pt x="105" y="57"/>
                        <a:pt x="105" y="57"/>
                      </a:cubicBezTo>
                      <a:cubicBezTo>
                        <a:pt x="105" y="57"/>
                        <a:pt x="105" y="57"/>
                        <a:pt x="105" y="57"/>
                      </a:cubicBezTo>
                      <a:cubicBezTo>
                        <a:pt x="104" y="57"/>
                        <a:pt x="104" y="57"/>
                        <a:pt x="104" y="57"/>
                      </a:cubicBezTo>
                      <a:cubicBezTo>
                        <a:pt x="104" y="58"/>
                        <a:pt x="104" y="58"/>
                        <a:pt x="104" y="58"/>
                      </a:cubicBezTo>
                      <a:cubicBezTo>
                        <a:pt x="104" y="58"/>
                        <a:pt x="104" y="58"/>
                        <a:pt x="104"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7"/>
                        <a:pt x="105" y="57"/>
                        <a:pt x="105" y="57"/>
                      </a:cubicBezTo>
                      <a:cubicBezTo>
                        <a:pt x="105" y="57"/>
                        <a:pt x="105" y="57"/>
                        <a:pt x="105" y="57"/>
                      </a:cubicBezTo>
                      <a:close/>
                      <a:moveTo>
                        <a:pt x="133" y="11"/>
                      </a:moveTo>
                      <a:cubicBezTo>
                        <a:pt x="133" y="11"/>
                        <a:pt x="133" y="11"/>
                        <a:pt x="133" y="11"/>
                      </a:cubicBezTo>
                      <a:cubicBezTo>
                        <a:pt x="133" y="11"/>
                        <a:pt x="133" y="11"/>
                        <a:pt x="133" y="11"/>
                      </a:cubicBezTo>
                      <a:cubicBezTo>
                        <a:pt x="133" y="11"/>
                        <a:pt x="133" y="11"/>
                        <a:pt x="133" y="11"/>
                      </a:cubicBezTo>
                      <a:cubicBezTo>
                        <a:pt x="133" y="11"/>
                        <a:pt x="133" y="11"/>
                        <a:pt x="133"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3" y="12"/>
                        <a:pt x="133" y="12"/>
                        <a:pt x="133" y="12"/>
                      </a:cubicBezTo>
                      <a:cubicBezTo>
                        <a:pt x="133" y="12"/>
                        <a:pt x="133" y="12"/>
                        <a:pt x="133" y="12"/>
                      </a:cubicBezTo>
                      <a:cubicBezTo>
                        <a:pt x="133" y="12"/>
                        <a:pt x="133" y="12"/>
                        <a:pt x="133" y="12"/>
                      </a:cubicBezTo>
                      <a:cubicBezTo>
                        <a:pt x="133" y="13"/>
                        <a:pt x="133" y="13"/>
                        <a:pt x="133" y="13"/>
                      </a:cubicBezTo>
                      <a:cubicBezTo>
                        <a:pt x="134" y="13"/>
                        <a:pt x="134" y="13"/>
                        <a:pt x="134" y="13"/>
                      </a:cubicBezTo>
                      <a:cubicBezTo>
                        <a:pt x="134" y="13"/>
                        <a:pt x="134" y="13"/>
                        <a:pt x="134" y="13"/>
                      </a:cubicBezTo>
                      <a:cubicBezTo>
                        <a:pt x="134" y="12"/>
                        <a:pt x="134" y="12"/>
                        <a:pt x="134" y="12"/>
                      </a:cubicBezTo>
                      <a:cubicBezTo>
                        <a:pt x="134" y="12"/>
                        <a:pt x="134" y="12"/>
                        <a:pt x="134" y="12"/>
                      </a:cubicBezTo>
                      <a:cubicBezTo>
                        <a:pt x="134" y="12"/>
                        <a:pt x="134" y="12"/>
                        <a:pt x="134" y="12"/>
                      </a:cubicBezTo>
                      <a:lnTo>
                        <a:pt x="133" y="11"/>
                      </a:lnTo>
                      <a:close/>
                      <a:moveTo>
                        <a:pt x="128" y="32"/>
                      </a:moveTo>
                      <a:cubicBezTo>
                        <a:pt x="128" y="32"/>
                        <a:pt x="128" y="32"/>
                        <a:pt x="128" y="32"/>
                      </a:cubicBezTo>
                      <a:cubicBezTo>
                        <a:pt x="128" y="32"/>
                        <a:pt x="128" y="32"/>
                        <a:pt x="128" y="32"/>
                      </a:cubicBezTo>
                      <a:cubicBezTo>
                        <a:pt x="128" y="32"/>
                        <a:pt x="128" y="32"/>
                        <a:pt x="128" y="32"/>
                      </a:cubicBezTo>
                      <a:cubicBezTo>
                        <a:pt x="127" y="33"/>
                        <a:pt x="127" y="33"/>
                        <a:pt x="127" y="33"/>
                      </a:cubicBezTo>
                      <a:cubicBezTo>
                        <a:pt x="126" y="35"/>
                        <a:pt x="126" y="35"/>
                        <a:pt x="126" y="35"/>
                      </a:cubicBezTo>
                      <a:cubicBezTo>
                        <a:pt x="125" y="38"/>
                        <a:pt x="125" y="38"/>
                        <a:pt x="125" y="38"/>
                      </a:cubicBezTo>
                      <a:cubicBezTo>
                        <a:pt x="125" y="39"/>
                        <a:pt x="125" y="39"/>
                        <a:pt x="125" y="39"/>
                      </a:cubicBezTo>
                      <a:cubicBezTo>
                        <a:pt x="125" y="39"/>
                        <a:pt x="125" y="39"/>
                        <a:pt x="125" y="39"/>
                      </a:cubicBezTo>
                      <a:cubicBezTo>
                        <a:pt x="125" y="39"/>
                        <a:pt x="125" y="39"/>
                        <a:pt x="125" y="39"/>
                      </a:cubicBezTo>
                      <a:cubicBezTo>
                        <a:pt x="126" y="35"/>
                        <a:pt x="126" y="35"/>
                        <a:pt x="126" y="35"/>
                      </a:cubicBezTo>
                      <a:cubicBezTo>
                        <a:pt x="127" y="34"/>
                        <a:pt x="127" y="34"/>
                        <a:pt x="127" y="34"/>
                      </a:cubicBezTo>
                      <a:cubicBezTo>
                        <a:pt x="127" y="34"/>
                        <a:pt x="127" y="34"/>
                        <a:pt x="127" y="34"/>
                      </a:cubicBezTo>
                      <a:cubicBezTo>
                        <a:pt x="128" y="33"/>
                        <a:pt x="128" y="33"/>
                        <a:pt x="128" y="33"/>
                      </a:cubicBezTo>
                      <a:cubicBezTo>
                        <a:pt x="128" y="32"/>
                        <a:pt x="128" y="32"/>
                        <a:pt x="128" y="32"/>
                      </a:cubicBezTo>
                      <a:cubicBezTo>
                        <a:pt x="128" y="32"/>
                        <a:pt x="128" y="32"/>
                        <a:pt x="128" y="32"/>
                      </a:cubicBezTo>
                      <a:cubicBezTo>
                        <a:pt x="129" y="31"/>
                        <a:pt x="129" y="31"/>
                        <a:pt x="129" y="31"/>
                      </a:cubicBezTo>
                      <a:cubicBezTo>
                        <a:pt x="128" y="32"/>
                        <a:pt x="128" y="32"/>
                        <a:pt x="128" y="32"/>
                      </a:cubicBezTo>
                      <a:close/>
                      <a:moveTo>
                        <a:pt x="133" y="26"/>
                      </a:moveTo>
                      <a:cubicBezTo>
                        <a:pt x="132" y="27"/>
                        <a:pt x="132" y="27"/>
                        <a:pt x="132" y="27"/>
                      </a:cubicBezTo>
                      <a:cubicBezTo>
                        <a:pt x="132" y="27"/>
                        <a:pt x="132" y="27"/>
                        <a:pt x="132" y="27"/>
                      </a:cubicBezTo>
                      <a:cubicBezTo>
                        <a:pt x="131" y="27"/>
                        <a:pt x="131" y="27"/>
                        <a:pt x="131" y="27"/>
                      </a:cubicBezTo>
                      <a:cubicBezTo>
                        <a:pt x="131" y="28"/>
                        <a:pt x="131" y="28"/>
                        <a:pt x="131" y="28"/>
                      </a:cubicBezTo>
                      <a:cubicBezTo>
                        <a:pt x="131" y="28"/>
                        <a:pt x="131" y="28"/>
                        <a:pt x="131" y="28"/>
                      </a:cubicBezTo>
                      <a:cubicBezTo>
                        <a:pt x="131" y="28"/>
                        <a:pt x="131" y="28"/>
                        <a:pt x="131" y="28"/>
                      </a:cubicBezTo>
                      <a:cubicBezTo>
                        <a:pt x="132" y="27"/>
                        <a:pt x="132" y="27"/>
                        <a:pt x="132" y="27"/>
                      </a:cubicBezTo>
                      <a:cubicBezTo>
                        <a:pt x="134" y="26"/>
                        <a:pt x="134" y="26"/>
                        <a:pt x="134" y="26"/>
                      </a:cubicBezTo>
                      <a:cubicBezTo>
                        <a:pt x="134" y="26"/>
                        <a:pt x="134" y="26"/>
                        <a:pt x="134" y="26"/>
                      </a:cubicBezTo>
                      <a:cubicBezTo>
                        <a:pt x="134" y="25"/>
                        <a:pt x="134" y="25"/>
                        <a:pt x="134" y="25"/>
                      </a:cubicBezTo>
                      <a:cubicBezTo>
                        <a:pt x="134" y="25"/>
                        <a:pt x="134" y="25"/>
                        <a:pt x="134" y="25"/>
                      </a:cubicBezTo>
                      <a:cubicBezTo>
                        <a:pt x="134" y="25"/>
                        <a:pt x="134" y="25"/>
                        <a:pt x="134" y="25"/>
                      </a:cubicBezTo>
                      <a:cubicBezTo>
                        <a:pt x="134" y="25"/>
                        <a:pt x="134" y="25"/>
                        <a:pt x="134" y="25"/>
                      </a:cubicBezTo>
                      <a:lnTo>
                        <a:pt x="133" y="26"/>
                      </a:lnTo>
                      <a:close/>
                      <a:moveTo>
                        <a:pt x="138" y="18"/>
                      </a:moveTo>
                      <a:cubicBezTo>
                        <a:pt x="138" y="17"/>
                        <a:pt x="138" y="17"/>
                        <a:pt x="138" y="17"/>
                      </a:cubicBezTo>
                      <a:cubicBezTo>
                        <a:pt x="137" y="16"/>
                        <a:pt x="137" y="16"/>
                        <a:pt x="137" y="16"/>
                      </a:cubicBezTo>
                      <a:cubicBezTo>
                        <a:pt x="137" y="15"/>
                        <a:pt x="137" y="15"/>
                        <a:pt x="137" y="15"/>
                      </a:cubicBezTo>
                      <a:cubicBezTo>
                        <a:pt x="137" y="15"/>
                        <a:pt x="137" y="14"/>
                        <a:pt x="137" y="14"/>
                      </a:cubicBezTo>
                      <a:cubicBezTo>
                        <a:pt x="136" y="14"/>
                        <a:pt x="136" y="14"/>
                        <a:pt x="136" y="14"/>
                      </a:cubicBezTo>
                      <a:cubicBezTo>
                        <a:pt x="136" y="13"/>
                        <a:pt x="136" y="13"/>
                        <a:pt x="136" y="13"/>
                      </a:cubicBezTo>
                      <a:cubicBezTo>
                        <a:pt x="136" y="13"/>
                        <a:pt x="136" y="13"/>
                        <a:pt x="136" y="13"/>
                      </a:cubicBezTo>
                      <a:cubicBezTo>
                        <a:pt x="136" y="13"/>
                        <a:pt x="136" y="13"/>
                        <a:pt x="136" y="13"/>
                      </a:cubicBezTo>
                      <a:cubicBezTo>
                        <a:pt x="136" y="14"/>
                        <a:pt x="136" y="14"/>
                        <a:pt x="136" y="14"/>
                      </a:cubicBezTo>
                      <a:cubicBezTo>
                        <a:pt x="136" y="14"/>
                        <a:pt x="136" y="14"/>
                        <a:pt x="136" y="14"/>
                      </a:cubicBezTo>
                      <a:cubicBezTo>
                        <a:pt x="136" y="15"/>
                        <a:pt x="136" y="15"/>
                        <a:pt x="136" y="15"/>
                      </a:cubicBezTo>
                      <a:cubicBezTo>
                        <a:pt x="137" y="16"/>
                        <a:pt x="137" y="16"/>
                        <a:pt x="137" y="16"/>
                      </a:cubicBezTo>
                      <a:cubicBezTo>
                        <a:pt x="137" y="17"/>
                        <a:pt x="137" y="17"/>
                        <a:pt x="137" y="17"/>
                      </a:cubicBezTo>
                      <a:cubicBezTo>
                        <a:pt x="138" y="17"/>
                        <a:pt x="138" y="17"/>
                        <a:pt x="138" y="17"/>
                      </a:cubicBezTo>
                      <a:cubicBezTo>
                        <a:pt x="138" y="17"/>
                        <a:pt x="138" y="17"/>
                        <a:pt x="138" y="17"/>
                      </a:cubicBezTo>
                      <a:cubicBezTo>
                        <a:pt x="137" y="18"/>
                        <a:pt x="137" y="18"/>
                        <a:pt x="137" y="18"/>
                      </a:cubicBezTo>
                      <a:cubicBezTo>
                        <a:pt x="137" y="18"/>
                        <a:pt x="137" y="18"/>
                        <a:pt x="137" y="18"/>
                      </a:cubicBezTo>
                      <a:cubicBezTo>
                        <a:pt x="137" y="18"/>
                        <a:pt x="137" y="18"/>
                        <a:pt x="137" y="18"/>
                      </a:cubicBezTo>
                      <a:cubicBezTo>
                        <a:pt x="138" y="19"/>
                        <a:pt x="138" y="19"/>
                        <a:pt x="138" y="19"/>
                      </a:cubicBezTo>
                      <a:cubicBezTo>
                        <a:pt x="138" y="19"/>
                        <a:pt x="138" y="19"/>
                        <a:pt x="138" y="19"/>
                      </a:cubicBezTo>
                      <a:cubicBezTo>
                        <a:pt x="138" y="19"/>
                        <a:pt x="138" y="19"/>
                        <a:pt x="138" y="19"/>
                      </a:cubicBezTo>
                      <a:cubicBezTo>
                        <a:pt x="138" y="20"/>
                        <a:pt x="138" y="20"/>
                        <a:pt x="138" y="20"/>
                      </a:cubicBezTo>
                      <a:cubicBezTo>
                        <a:pt x="138" y="21"/>
                        <a:pt x="138" y="21"/>
                        <a:pt x="138" y="21"/>
                      </a:cubicBezTo>
                      <a:cubicBezTo>
                        <a:pt x="138" y="22"/>
                        <a:pt x="138" y="22"/>
                        <a:pt x="138" y="22"/>
                      </a:cubicBezTo>
                      <a:cubicBezTo>
                        <a:pt x="138" y="22"/>
                        <a:pt x="138" y="22"/>
                        <a:pt x="138" y="22"/>
                      </a:cubicBezTo>
                      <a:cubicBezTo>
                        <a:pt x="138" y="22"/>
                        <a:pt x="138" y="22"/>
                        <a:pt x="138" y="22"/>
                      </a:cubicBezTo>
                      <a:cubicBezTo>
                        <a:pt x="138" y="23"/>
                        <a:pt x="138" y="23"/>
                        <a:pt x="138" y="23"/>
                      </a:cubicBezTo>
                      <a:cubicBezTo>
                        <a:pt x="137" y="23"/>
                        <a:pt x="137" y="23"/>
                        <a:pt x="137" y="23"/>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5" y="24"/>
                        <a:pt x="135" y="24"/>
                        <a:pt x="135" y="24"/>
                      </a:cubicBezTo>
                      <a:cubicBezTo>
                        <a:pt x="135" y="24"/>
                        <a:pt x="135" y="24"/>
                        <a:pt x="135" y="24"/>
                      </a:cubicBezTo>
                      <a:cubicBezTo>
                        <a:pt x="135" y="24"/>
                        <a:pt x="135" y="24"/>
                        <a:pt x="135" y="24"/>
                      </a:cubicBezTo>
                      <a:cubicBezTo>
                        <a:pt x="135" y="24"/>
                        <a:pt x="135" y="24"/>
                        <a:pt x="135" y="24"/>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6" y="25"/>
                        <a:pt x="136" y="25"/>
                        <a:pt x="136" y="25"/>
                      </a:cubicBezTo>
                      <a:cubicBezTo>
                        <a:pt x="136" y="24"/>
                        <a:pt x="136" y="24"/>
                        <a:pt x="136" y="24"/>
                      </a:cubicBezTo>
                      <a:cubicBezTo>
                        <a:pt x="137" y="24"/>
                        <a:pt x="137" y="24"/>
                        <a:pt x="137" y="24"/>
                      </a:cubicBezTo>
                      <a:cubicBezTo>
                        <a:pt x="137" y="24"/>
                        <a:pt x="137" y="24"/>
                        <a:pt x="137" y="24"/>
                      </a:cubicBezTo>
                      <a:cubicBezTo>
                        <a:pt x="138" y="24"/>
                        <a:pt x="138" y="24"/>
                        <a:pt x="138" y="24"/>
                      </a:cubicBezTo>
                      <a:cubicBezTo>
                        <a:pt x="138" y="24"/>
                        <a:pt x="138" y="24"/>
                        <a:pt x="138" y="24"/>
                      </a:cubicBezTo>
                      <a:cubicBezTo>
                        <a:pt x="138" y="23"/>
                        <a:pt x="138" y="23"/>
                        <a:pt x="138" y="23"/>
                      </a:cubicBezTo>
                      <a:cubicBezTo>
                        <a:pt x="138" y="23"/>
                        <a:pt x="138" y="23"/>
                        <a:pt x="138" y="23"/>
                      </a:cubicBezTo>
                      <a:cubicBezTo>
                        <a:pt x="138" y="21"/>
                        <a:pt x="138" y="21"/>
                        <a:pt x="138" y="21"/>
                      </a:cubicBezTo>
                      <a:lnTo>
                        <a:pt x="138" y="18"/>
                      </a:lnTo>
                      <a:close/>
                      <a:moveTo>
                        <a:pt x="135" y="13"/>
                      </a:moveTo>
                      <a:cubicBezTo>
                        <a:pt x="135" y="13"/>
                        <a:pt x="135" y="13"/>
                        <a:pt x="135" y="13"/>
                      </a:cubicBezTo>
                      <a:cubicBezTo>
                        <a:pt x="135" y="13"/>
                        <a:pt x="135" y="13"/>
                        <a:pt x="135" y="13"/>
                      </a:cubicBezTo>
                      <a:cubicBezTo>
                        <a:pt x="136" y="13"/>
                        <a:pt x="136" y="13"/>
                        <a:pt x="136" y="13"/>
                      </a:cubicBezTo>
                      <a:cubicBezTo>
                        <a:pt x="136" y="13"/>
                        <a:pt x="136" y="13"/>
                        <a:pt x="136" y="13"/>
                      </a:cubicBezTo>
                      <a:cubicBezTo>
                        <a:pt x="135" y="12"/>
                        <a:pt x="135" y="12"/>
                        <a:pt x="135" y="12"/>
                      </a:cubicBezTo>
                      <a:cubicBezTo>
                        <a:pt x="135" y="11"/>
                        <a:pt x="135" y="11"/>
                        <a:pt x="135" y="11"/>
                      </a:cubicBezTo>
                      <a:cubicBezTo>
                        <a:pt x="131" y="7"/>
                        <a:pt x="131" y="7"/>
                        <a:pt x="131" y="7"/>
                      </a:cubicBezTo>
                      <a:cubicBezTo>
                        <a:pt x="130" y="5"/>
                        <a:pt x="130" y="5"/>
                        <a:pt x="130" y="5"/>
                      </a:cubicBezTo>
                      <a:cubicBezTo>
                        <a:pt x="130" y="4"/>
                        <a:pt x="130" y="4"/>
                        <a:pt x="130" y="4"/>
                      </a:cubicBezTo>
                      <a:cubicBezTo>
                        <a:pt x="129" y="4"/>
                        <a:pt x="129" y="4"/>
                        <a:pt x="129" y="4"/>
                      </a:cubicBezTo>
                      <a:cubicBezTo>
                        <a:pt x="129" y="4"/>
                        <a:pt x="129" y="4"/>
                        <a:pt x="129" y="4"/>
                      </a:cubicBezTo>
                      <a:cubicBezTo>
                        <a:pt x="129" y="3"/>
                        <a:pt x="129" y="3"/>
                        <a:pt x="129" y="3"/>
                      </a:cubicBezTo>
                      <a:cubicBezTo>
                        <a:pt x="129" y="3"/>
                        <a:pt x="129" y="3"/>
                        <a:pt x="129" y="3"/>
                      </a:cubicBezTo>
                      <a:cubicBezTo>
                        <a:pt x="128" y="2"/>
                        <a:pt x="128" y="1"/>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8" y="1"/>
                        <a:pt x="128" y="1"/>
                        <a:pt x="128" y="1"/>
                      </a:cubicBezTo>
                      <a:cubicBezTo>
                        <a:pt x="128" y="2"/>
                        <a:pt x="128" y="2"/>
                        <a:pt x="128" y="2"/>
                      </a:cubicBezTo>
                      <a:cubicBezTo>
                        <a:pt x="128" y="2"/>
                        <a:pt x="128" y="2"/>
                        <a:pt x="128" y="2"/>
                      </a:cubicBezTo>
                      <a:cubicBezTo>
                        <a:pt x="128" y="2"/>
                        <a:pt x="128" y="2"/>
                        <a:pt x="128" y="2"/>
                      </a:cubicBezTo>
                      <a:cubicBezTo>
                        <a:pt x="128" y="2"/>
                        <a:pt x="128" y="2"/>
                        <a:pt x="128" y="2"/>
                      </a:cubicBezTo>
                      <a:cubicBezTo>
                        <a:pt x="129" y="4"/>
                        <a:pt x="129" y="4"/>
                        <a:pt x="129" y="4"/>
                      </a:cubicBezTo>
                      <a:cubicBezTo>
                        <a:pt x="129" y="4"/>
                        <a:pt x="129" y="4"/>
                        <a:pt x="129" y="4"/>
                      </a:cubicBezTo>
                      <a:cubicBezTo>
                        <a:pt x="129" y="4"/>
                        <a:pt x="129" y="4"/>
                        <a:pt x="129" y="4"/>
                      </a:cubicBezTo>
                      <a:cubicBezTo>
                        <a:pt x="129" y="4"/>
                        <a:pt x="129" y="4"/>
                        <a:pt x="129" y="4"/>
                      </a:cubicBezTo>
                      <a:cubicBezTo>
                        <a:pt x="129" y="4"/>
                        <a:pt x="129" y="4"/>
                        <a:pt x="129" y="4"/>
                      </a:cubicBezTo>
                      <a:cubicBezTo>
                        <a:pt x="129" y="4"/>
                        <a:pt x="129" y="4"/>
                        <a:pt x="129" y="4"/>
                      </a:cubicBezTo>
                      <a:cubicBezTo>
                        <a:pt x="129" y="5"/>
                        <a:pt x="129" y="5"/>
                        <a:pt x="129" y="5"/>
                      </a:cubicBezTo>
                      <a:cubicBezTo>
                        <a:pt x="130" y="5"/>
                        <a:pt x="130" y="5"/>
                        <a:pt x="130" y="5"/>
                      </a:cubicBezTo>
                      <a:cubicBezTo>
                        <a:pt x="130" y="6"/>
                        <a:pt x="130" y="6"/>
                        <a:pt x="130" y="6"/>
                      </a:cubicBezTo>
                      <a:cubicBezTo>
                        <a:pt x="131" y="6"/>
                        <a:pt x="131" y="6"/>
                        <a:pt x="131" y="6"/>
                      </a:cubicBezTo>
                      <a:cubicBezTo>
                        <a:pt x="131" y="7"/>
                        <a:pt x="131" y="7"/>
                        <a:pt x="131" y="7"/>
                      </a:cubicBezTo>
                      <a:cubicBezTo>
                        <a:pt x="131" y="7"/>
                        <a:pt x="131" y="7"/>
                        <a:pt x="131" y="7"/>
                      </a:cubicBezTo>
                      <a:cubicBezTo>
                        <a:pt x="131" y="8"/>
                        <a:pt x="131" y="8"/>
                        <a:pt x="131" y="8"/>
                      </a:cubicBezTo>
                      <a:cubicBezTo>
                        <a:pt x="131" y="8"/>
                        <a:pt x="131" y="8"/>
                        <a:pt x="131" y="8"/>
                      </a:cubicBezTo>
                      <a:cubicBezTo>
                        <a:pt x="131" y="8"/>
                        <a:pt x="131" y="8"/>
                        <a:pt x="131" y="8"/>
                      </a:cubicBezTo>
                      <a:cubicBezTo>
                        <a:pt x="131" y="9"/>
                        <a:pt x="131" y="9"/>
                        <a:pt x="131" y="9"/>
                      </a:cubicBezTo>
                      <a:cubicBezTo>
                        <a:pt x="132" y="9"/>
                        <a:pt x="132" y="9"/>
                        <a:pt x="132" y="9"/>
                      </a:cubicBezTo>
                      <a:cubicBezTo>
                        <a:pt x="132" y="8"/>
                        <a:pt x="132" y="8"/>
                        <a:pt x="132" y="8"/>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10"/>
                        <a:pt x="132" y="10"/>
                        <a:pt x="132" y="10"/>
                      </a:cubicBezTo>
                      <a:cubicBezTo>
                        <a:pt x="132" y="10"/>
                        <a:pt x="132" y="10"/>
                        <a:pt x="132" y="10"/>
                      </a:cubicBezTo>
                      <a:cubicBezTo>
                        <a:pt x="132" y="10"/>
                        <a:pt x="132" y="10"/>
                        <a:pt x="132" y="10"/>
                      </a:cubicBezTo>
                      <a:cubicBezTo>
                        <a:pt x="132" y="9"/>
                        <a:pt x="132" y="9"/>
                        <a:pt x="132" y="9"/>
                      </a:cubicBezTo>
                      <a:cubicBezTo>
                        <a:pt x="134" y="11"/>
                        <a:pt x="134" y="11"/>
                        <a:pt x="134" y="11"/>
                      </a:cubicBezTo>
                      <a:cubicBezTo>
                        <a:pt x="134" y="11"/>
                        <a:pt x="134" y="11"/>
                        <a:pt x="134" y="11"/>
                      </a:cubicBezTo>
                      <a:cubicBezTo>
                        <a:pt x="134" y="12"/>
                        <a:pt x="134" y="12"/>
                        <a:pt x="134" y="12"/>
                      </a:cubicBezTo>
                      <a:cubicBezTo>
                        <a:pt x="135" y="12"/>
                        <a:pt x="135" y="12"/>
                        <a:pt x="135" y="12"/>
                      </a:cubicBezTo>
                      <a:cubicBezTo>
                        <a:pt x="135" y="12"/>
                        <a:pt x="135" y="12"/>
                        <a:pt x="135" y="12"/>
                      </a:cubicBezTo>
                      <a:cubicBezTo>
                        <a:pt x="135" y="12"/>
                        <a:pt x="135" y="12"/>
                        <a:pt x="135" y="12"/>
                      </a:cubicBezTo>
                      <a:lnTo>
                        <a:pt x="135" y="13"/>
                      </a:lnTo>
                      <a:close/>
                      <a:moveTo>
                        <a:pt x="131" y="18"/>
                      </a:moveTo>
                      <a:cubicBezTo>
                        <a:pt x="131" y="18"/>
                        <a:pt x="131" y="18"/>
                        <a:pt x="131" y="18"/>
                      </a:cubicBezTo>
                      <a:cubicBezTo>
                        <a:pt x="131" y="18"/>
                        <a:pt x="131" y="18"/>
                        <a:pt x="131"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3" y="18"/>
                        <a:pt x="133" y="18"/>
                        <a:pt x="133" y="18"/>
                      </a:cubicBezTo>
                      <a:cubicBezTo>
                        <a:pt x="133" y="18"/>
                        <a:pt x="133" y="18"/>
                        <a:pt x="133" y="18"/>
                      </a:cubicBezTo>
                      <a:cubicBezTo>
                        <a:pt x="133" y="18"/>
                        <a:pt x="133" y="18"/>
                        <a:pt x="133" y="18"/>
                      </a:cubicBezTo>
                      <a:cubicBezTo>
                        <a:pt x="132" y="17"/>
                        <a:pt x="132" y="17"/>
                        <a:pt x="132"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2" y="16"/>
                        <a:pt x="132" y="16"/>
                        <a:pt x="132" y="16"/>
                      </a:cubicBezTo>
                      <a:cubicBezTo>
                        <a:pt x="132" y="16"/>
                        <a:pt x="132" y="16"/>
                        <a:pt x="132" y="16"/>
                      </a:cubicBezTo>
                      <a:cubicBezTo>
                        <a:pt x="132" y="16"/>
                        <a:pt x="132" y="16"/>
                        <a:pt x="132" y="16"/>
                      </a:cubicBezTo>
                      <a:cubicBezTo>
                        <a:pt x="133" y="15"/>
                        <a:pt x="133" y="15"/>
                        <a:pt x="133" y="15"/>
                      </a:cubicBezTo>
                      <a:cubicBezTo>
                        <a:pt x="133" y="15"/>
                        <a:pt x="133" y="15"/>
                        <a:pt x="133" y="15"/>
                      </a:cubicBezTo>
                      <a:cubicBezTo>
                        <a:pt x="133" y="15"/>
                        <a:pt x="133" y="15"/>
                        <a:pt x="133" y="15"/>
                      </a:cubicBezTo>
                      <a:cubicBezTo>
                        <a:pt x="133" y="15"/>
                        <a:pt x="133" y="15"/>
                        <a:pt x="133" y="15"/>
                      </a:cubicBezTo>
                      <a:cubicBezTo>
                        <a:pt x="133" y="15"/>
                        <a:pt x="133" y="15"/>
                        <a:pt x="133" y="15"/>
                      </a:cubicBezTo>
                      <a:cubicBezTo>
                        <a:pt x="132" y="14"/>
                        <a:pt x="132" y="14"/>
                        <a:pt x="132" y="14"/>
                      </a:cubicBezTo>
                      <a:cubicBezTo>
                        <a:pt x="132" y="14"/>
                        <a:pt x="132" y="14"/>
                        <a:pt x="132" y="14"/>
                      </a:cubicBezTo>
                      <a:cubicBezTo>
                        <a:pt x="132" y="14"/>
                        <a:pt x="132" y="14"/>
                        <a:pt x="132" y="14"/>
                      </a:cubicBezTo>
                      <a:cubicBezTo>
                        <a:pt x="132" y="14"/>
                        <a:pt x="132" y="14"/>
                        <a:pt x="132" y="14"/>
                      </a:cubicBezTo>
                      <a:cubicBezTo>
                        <a:pt x="133" y="13"/>
                        <a:pt x="133" y="13"/>
                        <a:pt x="133" y="13"/>
                      </a:cubicBezTo>
                      <a:cubicBezTo>
                        <a:pt x="132" y="13"/>
                        <a:pt x="132" y="13"/>
                        <a:pt x="132" y="13"/>
                      </a:cubicBezTo>
                      <a:cubicBezTo>
                        <a:pt x="132" y="13"/>
                        <a:pt x="132" y="13"/>
                        <a:pt x="132" y="13"/>
                      </a:cubicBezTo>
                      <a:cubicBezTo>
                        <a:pt x="132" y="12"/>
                        <a:pt x="132" y="12"/>
                        <a:pt x="132" y="12"/>
                      </a:cubicBezTo>
                      <a:cubicBezTo>
                        <a:pt x="132" y="12"/>
                        <a:pt x="132" y="12"/>
                        <a:pt x="132" y="12"/>
                      </a:cubicBezTo>
                      <a:cubicBezTo>
                        <a:pt x="131" y="11"/>
                        <a:pt x="131" y="11"/>
                        <a:pt x="131" y="11"/>
                      </a:cubicBezTo>
                      <a:cubicBezTo>
                        <a:pt x="130" y="11"/>
                        <a:pt x="130" y="11"/>
                        <a:pt x="130" y="11"/>
                      </a:cubicBezTo>
                      <a:cubicBezTo>
                        <a:pt x="130" y="10"/>
                        <a:pt x="130" y="10"/>
                        <a:pt x="130" y="10"/>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2"/>
                        <a:pt x="130" y="12"/>
                        <a:pt x="130" y="12"/>
                      </a:cubicBezTo>
                      <a:cubicBezTo>
                        <a:pt x="130" y="12"/>
                        <a:pt x="130" y="12"/>
                        <a:pt x="130" y="12"/>
                      </a:cubicBezTo>
                      <a:cubicBezTo>
                        <a:pt x="129" y="11"/>
                        <a:pt x="129" y="11"/>
                        <a:pt x="129" y="11"/>
                      </a:cubicBezTo>
                      <a:cubicBezTo>
                        <a:pt x="129" y="11"/>
                        <a:pt x="129" y="11"/>
                        <a:pt x="129" y="11"/>
                      </a:cubicBezTo>
                      <a:cubicBezTo>
                        <a:pt x="129" y="12"/>
                        <a:pt x="129" y="12"/>
                        <a:pt x="129" y="12"/>
                      </a:cubicBezTo>
                      <a:cubicBezTo>
                        <a:pt x="129" y="12"/>
                        <a:pt x="129" y="12"/>
                        <a:pt x="129"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29" y="12"/>
                        <a:pt x="129" y="12"/>
                        <a:pt x="129" y="12"/>
                      </a:cubicBezTo>
                      <a:cubicBezTo>
                        <a:pt x="129" y="12"/>
                        <a:pt x="129" y="12"/>
                        <a:pt x="129" y="12"/>
                      </a:cubicBezTo>
                      <a:cubicBezTo>
                        <a:pt x="129" y="12"/>
                        <a:pt x="129" y="12"/>
                        <a:pt x="129" y="12"/>
                      </a:cubicBezTo>
                      <a:cubicBezTo>
                        <a:pt x="129" y="12"/>
                        <a:pt x="129" y="12"/>
                        <a:pt x="129" y="12"/>
                      </a:cubicBezTo>
                      <a:cubicBezTo>
                        <a:pt x="129" y="12"/>
                        <a:pt x="129" y="12"/>
                        <a:pt x="129" y="12"/>
                      </a:cubicBezTo>
                      <a:cubicBezTo>
                        <a:pt x="128" y="13"/>
                        <a:pt x="128" y="13"/>
                        <a:pt x="128" y="13"/>
                      </a:cubicBezTo>
                      <a:cubicBezTo>
                        <a:pt x="128" y="13"/>
                        <a:pt x="128" y="13"/>
                        <a:pt x="128" y="13"/>
                      </a:cubicBezTo>
                      <a:cubicBezTo>
                        <a:pt x="129" y="15"/>
                        <a:pt x="129" y="15"/>
                        <a:pt x="129" y="15"/>
                      </a:cubicBezTo>
                      <a:cubicBezTo>
                        <a:pt x="129" y="16"/>
                        <a:pt x="129" y="16"/>
                        <a:pt x="129" y="16"/>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7" y="17"/>
                        <a:pt x="127" y="17"/>
                        <a:pt x="127" y="17"/>
                      </a:cubicBezTo>
                      <a:cubicBezTo>
                        <a:pt x="127" y="17"/>
                        <a:pt x="127" y="17"/>
                        <a:pt x="127" y="17"/>
                      </a:cubicBezTo>
                      <a:cubicBezTo>
                        <a:pt x="126" y="17"/>
                        <a:pt x="126" y="17"/>
                        <a:pt x="126" y="17"/>
                      </a:cubicBezTo>
                      <a:cubicBezTo>
                        <a:pt x="127" y="17"/>
                        <a:pt x="127" y="17"/>
                        <a:pt x="127" y="17"/>
                      </a:cubicBezTo>
                      <a:cubicBezTo>
                        <a:pt x="127" y="17"/>
                        <a:pt x="127" y="17"/>
                        <a:pt x="127" y="17"/>
                      </a:cubicBezTo>
                      <a:cubicBezTo>
                        <a:pt x="128" y="17"/>
                        <a:pt x="128" y="17"/>
                        <a:pt x="128" y="17"/>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5"/>
                        <a:pt x="128" y="15"/>
                        <a:pt x="128"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6" y="15"/>
                        <a:pt x="126" y="15"/>
                        <a:pt x="126" y="15"/>
                      </a:cubicBezTo>
                      <a:cubicBezTo>
                        <a:pt x="127" y="15"/>
                        <a:pt x="127" y="15"/>
                        <a:pt x="127" y="15"/>
                      </a:cubicBezTo>
                      <a:cubicBezTo>
                        <a:pt x="127" y="15"/>
                        <a:pt x="127" y="15"/>
                        <a:pt x="127" y="15"/>
                      </a:cubicBezTo>
                      <a:cubicBezTo>
                        <a:pt x="127" y="15"/>
                        <a:pt x="127" y="15"/>
                        <a:pt x="127" y="15"/>
                      </a:cubicBezTo>
                      <a:cubicBezTo>
                        <a:pt x="127" y="14"/>
                        <a:pt x="127" y="14"/>
                        <a:pt x="127" y="14"/>
                      </a:cubicBezTo>
                      <a:cubicBezTo>
                        <a:pt x="127" y="14"/>
                        <a:pt x="127" y="14"/>
                        <a:pt x="127" y="14"/>
                      </a:cubicBezTo>
                      <a:cubicBezTo>
                        <a:pt x="127" y="14"/>
                        <a:pt x="127" y="14"/>
                        <a:pt x="127" y="14"/>
                      </a:cubicBezTo>
                      <a:cubicBezTo>
                        <a:pt x="127" y="13"/>
                        <a:pt x="127" y="13"/>
                        <a:pt x="127" y="13"/>
                      </a:cubicBezTo>
                      <a:cubicBezTo>
                        <a:pt x="127" y="13"/>
                        <a:pt x="127" y="13"/>
                        <a:pt x="127" y="13"/>
                      </a:cubicBezTo>
                      <a:cubicBezTo>
                        <a:pt x="127" y="13"/>
                        <a:pt x="127" y="13"/>
                        <a:pt x="127" y="13"/>
                      </a:cubicBezTo>
                      <a:cubicBezTo>
                        <a:pt x="127" y="12"/>
                        <a:pt x="127" y="12"/>
                        <a:pt x="127" y="12"/>
                      </a:cubicBezTo>
                      <a:cubicBezTo>
                        <a:pt x="127" y="12"/>
                        <a:pt x="127" y="12"/>
                        <a:pt x="127" y="12"/>
                      </a:cubicBezTo>
                      <a:cubicBezTo>
                        <a:pt x="127" y="12"/>
                        <a:pt x="127" y="12"/>
                        <a:pt x="127" y="12"/>
                      </a:cubicBezTo>
                      <a:cubicBezTo>
                        <a:pt x="127" y="12"/>
                        <a:pt x="127" y="12"/>
                        <a:pt x="127" y="12"/>
                      </a:cubicBezTo>
                      <a:cubicBezTo>
                        <a:pt x="127" y="12"/>
                        <a:pt x="127" y="12"/>
                        <a:pt x="127" y="12"/>
                      </a:cubicBezTo>
                      <a:cubicBezTo>
                        <a:pt x="127" y="11"/>
                        <a:pt x="127" y="11"/>
                        <a:pt x="127" y="11"/>
                      </a:cubicBezTo>
                      <a:cubicBezTo>
                        <a:pt x="127" y="12"/>
                        <a:pt x="127" y="12"/>
                        <a:pt x="127" y="12"/>
                      </a:cubicBezTo>
                      <a:cubicBezTo>
                        <a:pt x="127" y="11"/>
                        <a:pt x="127" y="11"/>
                        <a:pt x="127" y="11"/>
                      </a:cubicBezTo>
                      <a:cubicBezTo>
                        <a:pt x="127" y="11"/>
                        <a:pt x="127" y="11"/>
                        <a:pt x="127" y="11"/>
                      </a:cubicBezTo>
                      <a:cubicBezTo>
                        <a:pt x="126" y="11"/>
                        <a:pt x="126" y="11"/>
                        <a:pt x="126" y="11"/>
                      </a:cubicBezTo>
                      <a:cubicBezTo>
                        <a:pt x="126" y="11"/>
                        <a:pt x="126" y="11"/>
                        <a:pt x="126" y="11"/>
                      </a:cubicBezTo>
                      <a:cubicBezTo>
                        <a:pt x="124" y="11"/>
                        <a:pt x="124" y="11"/>
                        <a:pt x="124" y="11"/>
                      </a:cubicBezTo>
                      <a:cubicBezTo>
                        <a:pt x="123" y="12"/>
                        <a:pt x="123" y="12"/>
                        <a:pt x="123" y="12"/>
                      </a:cubicBezTo>
                      <a:cubicBezTo>
                        <a:pt x="123" y="12"/>
                        <a:pt x="123" y="12"/>
                        <a:pt x="123" y="12"/>
                      </a:cubicBezTo>
                      <a:cubicBezTo>
                        <a:pt x="123" y="13"/>
                        <a:pt x="123" y="13"/>
                        <a:pt x="123" y="13"/>
                      </a:cubicBezTo>
                      <a:cubicBezTo>
                        <a:pt x="123" y="13"/>
                        <a:pt x="123" y="13"/>
                        <a:pt x="123" y="13"/>
                      </a:cubicBezTo>
                      <a:cubicBezTo>
                        <a:pt x="124" y="13"/>
                        <a:pt x="124" y="13"/>
                        <a:pt x="124" y="13"/>
                      </a:cubicBezTo>
                      <a:cubicBezTo>
                        <a:pt x="123" y="13"/>
                        <a:pt x="123" y="13"/>
                        <a:pt x="123" y="13"/>
                      </a:cubicBezTo>
                      <a:cubicBezTo>
                        <a:pt x="123" y="13"/>
                        <a:pt x="123" y="13"/>
                        <a:pt x="123"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2"/>
                        <a:pt x="122" y="12"/>
                        <a:pt x="122" y="12"/>
                      </a:cubicBezTo>
                      <a:cubicBezTo>
                        <a:pt x="121" y="12"/>
                        <a:pt x="121" y="12"/>
                        <a:pt x="121" y="12"/>
                      </a:cubicBezTo>
                      <a:cubicBezTo>
                        <a:pt x="120" y="13"/>
                        <a:pt x="120" y="13"/>
                        <a:pt x="120" y="13"/>
                      </a:cubicBezTo>
                      <a:cubicBezTo>
                        <a:pt x="119" y="13"/>
                        <a:pt x="119" y="13"/>
                        <a:pt x="119" y="13"/>
                      </a:cubicBezTo>
                      <a:cubicBezTo>
                        <a:pt x="119" y="14"/>
                        <a:pt x="119" y="14"/>
                        <a:pt x="119" y="14"/>
                      </a:cubicBezTo>
                      <a:cubicBezTo>
                        <a:pt x="119" y="14"/>
                        <a:pt x="119" y="14"/>
                        <a:pt x="119" y="14"/>
                      </a:cubicBezTo>
                      <a:cubicBezTo>
                        <a:pt x="118" y="14"/>
                        <a:pt x="118" y="14"/>
                        <a:pt x="118" y="14"/>
                      </a:cubicBezTo>
                      <a:cubicBezTo>
                        <a:pt x="116" y="14"/>
                        <a:pt x="116" y="14"/>
                        <a:pt x="116" y="14"/>
                      </a:cubicBezTo>
                      <a:cubicBezTo>
                        <a:pt x="116" y="14"/>
                        <a:pt x="116" y="14"/>
                        <a:pt x="116" y="14"/>
                      </a:cubicBezTo>
                      <a:cubicBezTo>
                        <a:pt x="117" y="13"/>
                        <a:pt x="117" y="13"/>
                        <a:pt x="117" y="13"/>
                      </a:cubicBezTo>
                      <a:cubicBezTo>
                        <a:pt x="117" y="13"/>
                        <a:pt x="117" y="13"/>
                        <a:pt x="117" y="13"/>
                      </a:cubicBezTo>
                      <a:cubicBezTo>
                        <a:pt x="116" y="13"/>
                        <a:pt x="116" y="13"/>
                        <a:pt x="116" y="13"/>
                      </a:cubicBezTo>
                      <a:cubicBezTo>
                        <a:pt x="116" y="13"/>
                        <a:pt x="116" y="13"/>
                        <a:pt x="116" y="13"/>
                      </a:cubicBezTo>
                      <a:cubicBezTo>
                        <a:pt x="116" y="12"/>
                        <a:pt x="116" y="12"/>
                        <a:pt x="116" y="12"/>
                      </a:cubicBezTo>
                      <a:cubicBezTo>
                        <a:pt x="116" y="12"/>
                        <a:pt x="116" y="12"/>
                        <a:pt x="116" y="12"/>
                      </a:cubicBezTo>
                      <a:cubicBezTo>
                        <a:pt x="116" y="12"/>
                        <a:pt x="116" y="12"/>
                        <a:pt x="116" y="12"/>
                      </a:cubicBezTo>
                      <a:cubicBezTo>
                        <a:pt x="116" y="12"/>
                        <a:pt x="116" y="12"/>
                        <a:pt x="116" y="12"/>
                      </a:cubicBezTo>
                      <a:cubicBezTo>
                        <a:pt x="116" y="12"/>
                        <a:pt x="116" y="12"/>
                        <a:pt x="116" y="12"/>
                      </a:cubicBezTo>
                      <a:cubicBezTo>
                        <a:pt x="116" y="11"/>
                        <a:pt x="116" y="11"/>
                        <a:pt x="116" y="11"/>
                      </a:cubicBezTo>
                      <a:cubicBezTo>
                        <a:pt x="115" y="11"/>
                        <a:pt x="115" y="11"/>
                        <a:pt x="115" y="11"/>
                      </a:cubicBezTo>
                      <a:cubicBezTo>
                        <a:pt x="115" y="11"/>
                        <a:pt x="115" y="11"/>
                        <a:pt x="115" y="11"/>
                      </a:cubicBezTo>
                      <a:cubicBezTo>
                        <a:pt x="115" y="9"/>
                        <a:pt x="115" y="9"/>
                        <a:pt x="115" y="9"/>
                      </a:cubicBezTo>
                      <a:cubicBezTo>
                        <a:pt x="115" y="9"/>
                        <a:pt x="115" y="9"/>
                        <a:pt x="115" y="9"/>
                      </a:cubicBezTo>
                      <a:cubicBezTo>
                        <a:pt x="115" y="9"/>
                        <a:pt x="115" y="9"/>
                        <a:pt x="115" y="9"/>
                      </a:cubicBezTo>
                      <a:cubicBezTo>
                        <a:pt x="115" y="8"/>
                        <a:pt x="115" y="8"/>
                        <a:pt x="115" y="8"/>
                      </a:cubicBezTo>
                      <a:cubicBezTo>
                        <a:pt x="115" y="8"/>
                        <a:pt x="115" y="8"/>
                        <a:pt x="115" y="8"/>
                      </a:cubicBezTo>
                      <a:cubicBezTo>
                        <a:pt x="115" y="8"/>
                        <a:pt x="115" y="8"/>
                        <a:pt x="115" y="8"/>
                      </a:cubicBezTo>
                      <a:cubicBezTo>
                        <a:pt x="115" y="8"/>
                        <a:pt x="115" y="8"/>
                        <a:pt x="115" y="8"/>
                      </a:cubicBezTo>
                      <a:cubicBezTo>
                        <a:pt x="115" y="7"/>
                        <a:pt x="115" y="7"/>
                        <a:pt x="115" y="7"/>
                      </a:cubicBezTo>
                      <a:cubicBezTo>
                        <a:pt x="115" y="7"/>
                        <a:pt x="115" y="7"/>
                        <a:pt x="115" y="7"/>
                      </a:cubicBezTo>
                      <a:cubicBezTo>
                        <a:pt x="115" y="7"/>
                        <a:pt x="115" y="7"/>
                        <a:pt x="115" y="7"/>
                      </a:cubicBezTo>
                      <a:cubicBezTo>
                        <a:pt x="115" y="7"/>
                        <a:pt x="115" y="7"/>
                        <a:pt x="115" y="7"/>
                      </a:cubicBezTo>
                      <a:cubicBezTo>
                        <a:pt x="115" y="7"/>
                        <a:pt x="115" y="7"/>
                        <a:pt x="115" y="7"/>
                      </a:cubicBezTo>
                      <a:cubicBezTo>
                        <a:pt x="116" y="7"/>
                        <a:pt x="116" y="7"/>
                        <a:pt x="116" y="7"/>
                      </a:cubicBezTo>
                      <a:cubicBezTo>
                        <a:pt x="116" y="8"/>
                        <a:pt x="116" y="8"/>
                        <a:pt x="116" y="8"/>
                      </a:cubicBezTo>
                      <a:cubicBezTo>
                        <a:pt x="116" y="8"/>
                        <a:pt x="116" y="8"/>
                        <a:pt x="116" y="8"/>
                      </a:cubicBezTo>
                      <a:cubicBezTo>
                        <a:pt x="115" y="8"/>
                        <a:pt x="115" y="8"/>
                        <a:pt x="115" y="8"/>
                      </a:cubicBezTo>
                      <a:cubicBezTo>
                        <a:pt x="115" y="9"/>
                        <a:pt x="115" y="9"/>
                        <a:pt x="115" y="9"/>
                      </a:cubicBezTo>
                      <a:cubicBezTo>
                        <a:pt x="115" y="10"/>
                        <a:pt x="115" y="10"/>
                        <a:pt x="115" y="10"/>
                      </a:cubicBezTo>
                      <a:cubicBezTo>
                        <a:pt x="116" y="10"/>
                        <a:pt x="116" y="10"/>
                        <a:pt x="116" y="10"/>
                      </a:cubicBezTo>
                      <a:cubicBezTo>
                        <a:pt x="116" y="11"/>
                        <a:pt x="116" y="11"/>
                        <a:pt x="116" y="11"/>
                      </a:cubicBezTo>
                      <a:cubicBezTo>
                        <a:pt x="117" y="12"/>
                        <a:pt x="117" y="12"/>
                        <a:pt x="117" y="12"/>
                      </a:cubicBezTo>
                      <a:cubicBezTo>
                        <a:pt x="117" y="12"/>
                        <a:pt x="117" y="12"/>
                        <a:pt x="117" y="12"/>
                      </a:cubicBezTo>
                      <a:cubicBezTo>
                        <a:pt x="117" y="12"/>
                        <a:pt x="117" y="12"/>
                        <a:pt x="117" y="12"/>
                      </a:cubicBezTo>
                      <a:cubicBezTo>
                        <a:pt x="117" y="12"/>
                        <a:pt x="117" y="12"/>
                        <a:pt x="117" y="12"/>
                      </a:cubicBezTo>
                      <a:cubicBezTo>
                        <a:pt x="118" y="12"/>
                        <a:pt x="118" y="12"/>
                        <a:pt x="118" y="12"/>
                      </a:cubicBezTo>
                      <a:cubicBezTo>
                        <a:pt x="118" y="12"/>
                        <a:pt x="118" y="12"/>
                        <a:pt x="118" y="12"/>
                      </a:cubicBezTo>
                      <a:cubicBezTo>
                        <a:pt x="118" y="12"/>
                        <a:pt x="118" y="12"/>
                        <a:pt x="118" y="12"/>
                      </a:cubicBezTo>
                      <a:cubicBezTo>
                        <a:pt x="119" y="12"/>
                        <a:pt x="119" y="12"/>
                        <a:pt x="119" y="12"/>
                      </a:cubicBezTo>
                      <a:cubicBezTo>
                        <a:pt x="119" y="12"/>
                        <a:pt x="119" y="12"/>
                        <a:pt x="119" y="12"/>
                      </a:cubicBezTo>
                      <a:cubicBezTo>
                        <a:pt x="120" y="12"/>
                        <a:pt x="120" y="12"/>
                        <a:pt x="120" y="12"/>
                      </a:cubicBezTo>
                      <a:cubicBezTo>
                        <a:pt x="120" y="12"/>
                        <a:pt x="120" y="12"/>
                        <a:pt x="120" y="12"/>
                      </a:cubicBezTo>
                      <a:cubicBezTo>
                        <a:pt x="120" y="11"/>
                        <a:pt x="120" y="11"/>
                        <a:pt x="120" y="11"/>
                      </a:cubicBezTo>
                      <a:cubicBezTo>
                        <a:pt x="121" y="11"/>
                        <a:pt x="121" y="11"/>
                        <a:pt x="121" y="11"/>
                      </a:cubicBezTo>
                      <a:cubicBezTo>
                        <a:pt x="121" y="11"/>
                        <a:pt x="121" y="11"/>
                        <a:pt x="121" y="11"/>
                      </a:cubicBezTo>
                      <a:cubicBezTo>
                        <a:pt x="120" y="11"/>
                        <a:pt x="120" y="11"/>
                        <a:pt x="120" y="11"/>
                      </a:cubicBezTo>
                      <a:cubicBezTo>
                        <a:pt x="120" y="11"/>
                        <a:pt x="120" y="11"/>
                        <a:pt x="120" y="11"/>
                      </a:cubicBezTo>
                      <a:cubicBezTo>
                        <a:pt x="121" y="10"/>
                        <a:pt x="121" y="10"/>
                        <a:pt x="121" y="10"/>
                      </a:cubicBezTo>
                      <a:cubicBezTo>
                        <a:pt x="122" y="10"/>
                        <a:pt x="122" y="10"/>
                        <a:pt x="122" y="10"/>
                      </a:cubicBezTo>
                      <a:cubicBezTo>
                        <a:pt x="122" y="10"/>
                        <a:pt x="122" y="10"/>
                        <a:pt x="122" y="10"/>
                      </a:cubicBezTo>
                      <a:cubicBezTo>
                        <a:pt x="122" y="10"/>
                        <a:pt x="122" y="10"/>
                        <a:pt x="122" y="10"/>
                      </a:cubicBezTo>
                      <a:cubicBezTo>
                        <a:pt x="121" y="10"/>
                        <a:pt x="121" y="10"/>
                        <a:pt x="121" y="10"/>
                      </a:cubicBezTo>
                      <a:cubicBezTo>
                        <a:pt x="121" y="9"/>
                        <a:pt x="121" y="9"/>
                        <a:pt x="121" y="9"/>
                      </a:cubicBezTo>
                      <a:cubicBezTo>
                        <a:pt x="121" y="9"/>
                        <a:pt x="121" y="9"/>
                        <a:pt x="121" y="9"/>
                      </a:cubicBezTo>
                      <a:cubicBezTo>
                        <a:pt x="121" y="9"/>
                        <a:pt x="121" y="9"/>
                        <a:pt x="121" y="9"/>
                      </a:cubicBezTo>
                      <a:cubicBezTo>
                        <a:pt x="120" y="9"/>
                        <a:pt x="120" y="9"/>
                        <a:pt x="120" y="9"/>
                      </a:cubicBezTo>
                      <a:cubicBezTo>
                        <a:pt x="120" y="9"/>
                        <a:pt x="120" y="9"/>
                        <a:pt x="120" y="9"/>
                      </a:cubicBezTo>
                      <a:cubicBezTo>
                        <a:pt x="120" y="9"/>
                        <a:pt x="120" y="9"/>
                        <a:pt x="120" y="9"/>
                      </a:cubicBezTo>
                      <a:cubicBezTo>
                        <a:pt x="119" y="8"/>
                        <a:pt x="119" y="8"/>
                        <a:pt x="119" y="8"/>
                      </a:cubicBezTo>
                      <a:cubicBezTo>
                        <a:pt x="120" y="8"/>
                        <a:pt x="120" y="8"/>
                        <a:pt x="120" y="8"/>
                      </a:cubicBezTo>
                      <a:cubicBezTo>
                        <a:pt x="120" y="9"/>
                        <a:pt x="120" y="9"/>
                        <a:pt x="120" y="9"/>
                      </a:cubicBezTo>
                      <a:cubicBezTo>
                        <a:pt x="120" y="9"/>
                        <a:pt x="120" y="9"/>
                        <a:pt x="120" y="9"/>
                      </a:cubicBezTo>
                      <a:cubicBezTo>
                        <a:pt x="121" y="9"/>
                        <a:pt x="121" y="9"/>
                        <a:pt x="121" y="9"/>
                      </a:cubicBezTo>
                      <a:cubicBezTo>
                        <a:pt x="121" y="9"/>
                        <a:pt x="121" y="9"/>
                        <a:pt x="121" y="9"/>
                      </a:cubicBezTo>
                      <a:cubicBezTo>
                        <a:pt x="121" y="9"/>
                        <a:pt x="121" y="9"/>
                        <a:pt x="121" y="9"/>
                      </a:cubicBezTo>
                      <a:cubicBezTo>
                        <a:pt x="123" y="9"/>
                        <a:pt x="123" y="9"/>
                        <a:pt x="123" y="9"/>
                      </a:cubicBezTo>
                      <a:cubicBezTo>
                        <a:pt x="124" y="9"/>
                        <a:pt x="124" y="9"/>
                        <a:pt x="124" y="9"/>
                      </a:cubicBezTo>
                      <a:cubicBezTo>
                        <a:pt x="124" y="9"/>
                        <a:pt x="124" y="9"/>
                        <a:pt x="124" y="9"/>
                      </a:cubicBezTo>
                      <a:cubicBezTo>
                        <a:pt x="124" y="9"/>
                        <a:pt x="124" y="9"/>
                        <a:pt x="124" y="9"/>
                      </a:cubicBezTo>
                      <a:cubicBezTo>
                        <a:pt x="124" y="9"/>
                        <a:pt x="124" y="9"/>
                        <a:pt x="124" y="9"/>
                      </a:cubicBezTo>
                      <a:cubicBezTo>
                        <a:pt x="123" y="8"/>
                        <a:pt x="123" y="8"/>
                        <a:pt x="123" y="8"/>
                      </a:cubicBezTo>
                      <a:cubicBezTo>
                        <a:pt x="123" y="8"/>
                        <a:pt x="123" y="8"/>
                        <a:pt x="123" y="8"/>
                      </a:cubicBezTo>
                      <a:cubicBezTo>
                        <a:pt x="123" y="8"/>
                        <a:pt x="123" y="8"/>
                        <a:pt x="123" y="8"/>
                      </a:cubicBezTo>
                      <a:cubicBezTo>
                        <a:pt x="122" y="8"/>
                        <a:pt x="122" y="8"/>
                        <a:pt x="122" y="8"/>
                      </a:cubicBezTo>
                      <a:cubicBezTo>
                        <a:pt x="122" y="8"/>
                        <a:pt x="122" y="8"/>
                        <a:pt x="122" y="8"/>
                      </a:cubicBezTo>
                      <a:cubicBezTo>
                        <a:pt x="122" y="8"/>
                        <a:pt x="122" y="8"/>
                        <a:pt x="122" y="8"/>
                      </a:cubicBezTo>
                      <a:cubicBezTo>
                        <a:pt x="122" y="8"/>
                        <a:pt x="122" y="8"/>
                        <a:pt x="122" y="8"/>
                      </a:cubicBezTo>
                      <a:cubicBezTo>
                        <a:pt x="122" y="8"/>
                        <a:pt x="122" y="8"/>
                        <a:pt x="122" y="8"/>
                      </a:cubicBezTo>
                      <a:cubicBezTo>
                        <a:pt x="122" y="8"/>
                        <a:pt x="122" y="8"/>
                        <a:pt x="122" y="8"/>
                      </a:cubicBezTo>
                      <a:cubicBezTo>
                        <a:pt x="123" y="8"/>
                        <a:pt x="123" y="8"/>
                        <a:pt x="123" y="8"/>
                      </a:cubicBezTo>
                      <a:cubicBezTo>
                        <a:pt x="123" y="8"/>
                        <a:pt x="123" y="8"/>
                        <a:pt x="123" y="8"/>
                      </a:cubicBezTo>
                      <a:cubicBezTo>
                        <a:pt x="123" y="8"/>
                        <a:pt x="123" y="8"/>
                        <a:pt x="123" y="8"/>
                      </a:cubicBezTo>
                      <a:cubicBezTo>
                        <a:pt x="124" y="8"/>
                        <a:pt x="124" y="8"/>
                        <a:pt x="124" y="8"/>
                      </a:cubicBezTo>
                      <a:cubicBezTo>
                        <a:pt x="124" y="9"/>
                        <a:pt x="124" y="9"/>
                        <a:pt x="124" y="9"/>
                      </a:cubicBezTo>
                      <a:cubicBezTo>
                        <a:pt x="124" y="9"/>
                        <a:pt x="124" y="9"/>
                        <a:pt x="124" y="9"/>
                      </a:cubicBezTo>
                      <a:cubicBezTo>
                        <a:pt x="124" y="9"/>
                        <a:pt x="124" y="9"/>
                        <a:pt x="124" y="9"/>
                      </a:cubicBezTo>
                      <a:cubicBezTo>
                        <a:pt x="125" y="9"/>
                        <a:pt x="125" y="9"/>
                        <a:pt x="125" y="9"/>
                      </a:cubicBezTo>
                      <a:cubicBezTo>
                        <a:pt x="125" y="8"/>
                        <a:pt x="125" y="8"/>
                        <a:pt x="125" y="8"/>
                      </a:cubicBezTo>
                      <a:cubicBezTo>
                        <a:pt x="125" y="8"/>
                        <a:pt x="125" y="8"/>
                        <a:pt x="125" y="8"/>
                      </a:cubicBezTo>
                      <a:cubicBezTo>
                        <a:pt x="125" y="8"/>
                        <a:pt x="125" y="8"/>
                        <a:pt x="125" y="8"/>
                      </a:cubicBezTo>
                      <a:cubicBezTo>
                        <a:pt x="125" y="8"/>
                        <a:pt x="125" y="8"/>
                        <a:pt x="125" y="8"/>
                      </a:cubicBezTo>
                      <a:cubicBezTo>
                        <a:pt x="125" y="8"/>
                        <a:pt x="125" y="8"/>
                        <a:pt x="125" y="8"/>
                      </a:cubicBezTo>
                      <a:cubicBezTo>
                        <a:pt x="126" y="8"/>
                        <a:pt x="126" y="8"/>
                        <a:pt x="126" y="8"/>
                      </a:cubicBezTo>
                      <a:cubicBezTo>
                        <a:pt x="126" y="8"/>
                        <a:pt x="126" y="8"/>
                        <a:pt x="126" y="8"/>
                      </a:cubicBezTo>
                      <a:cubicBezTo>
                        <a:pt x="126" y="8"/>
                        <a:pt x="126" y="8"/>
                        <a:pt x="126" y="8"/>
                      </a:cubicBezTo>
                      <a:cubicBezTo>
                        <a:pt x="125" y="7"/>
                        <a:pt x="125" y="7"/>
                        <a:pt x="125" y="7"/>
                      </a:cubicBezTo>
                      <a:cubicBezTo>
                        <a:pt x="125" y="7"/>
                        <a:pt x="125" y="7"/>
                        <a:pt x="125" y="7"/>
                      </a:cubicBezTo>
                      <a:cubicBezTo>
                        <a:pt x="125" y="7"/>
                        <a:pt x="125" y="7"/>
                        <a:pt x="125" y="7"/>
                      </a:cubicBezTo>
                      <a:cubicBezTo>
                        <a:pt x="125" y="7"/>
                        <a:pt x="125" y="7"/>
                        <a:pt x="125" y="7"/>
                      </a:cubicBezTo>
                      <a:cubicBezTo>
                        <a:pt x="124" y="6"/>
                        <a:pt x="124" y="6"/>
                        <a:pt x="124" y="6"/>
                      </a:cubicBezTo>
                      <a:cubicBezTo>
                        <a:pt x="124" y="6"/>
                        <a:pt x="124" y="6"/>
                        <a:pt x="124" y="6"/>
                      </a:cubicBezTo>
                      <a:cubicBezTo>
                        <a:pt x="124" y="6"/>
                        <a:pt x="124" y="6"/>
                        <a:pt x="124" y="6"/>
                      </a:cubicBezTo>
                      <a:cubicBezTo>
                        <a:pt x="123" y="6"/>
                        <a:pt x="123" y="6"/>
                        <a:pt x="123" y="6"/>
                      </a:cubicBezTo>
                      <a:cubicBezTo>
                        <a:pt x="123" y="6"/>
                        <a:pt x="123" y="6"/>
                        <a:pt x="123" y="6"/>
                      </a:cubicBezTo>
                      <a:cubicBezTo>
                        <a:pt x="123" y="6"/>
                        <a:pt x="123" y="6"/>
                        <a:pt x="123" y="6"/>
                      </a:cubicBezTo>
                      <a:cubicBezTo>
                        <a:pt x="123" y="6"/>
                        <a:pt x="123" y="6"/>
                        <a:pt x="123" y="6"/>
                      </a:cubicBezTo>
                      <a:cubicBezTo>
                        <a:pt x="123" y="5"/>
                        <a:pt x="123" y="5"/>
                        <a:pt x="123" y="5"/>
                      </a:cubicBezTo>
                      <a:cubicBezTo>
                        <a:pt x="123" y="5"/>
                        <a:pt x="123" y="5"/>
                        <a:pt x="123" y="5"/>
                      </a:cubicBezTo>
                      <a:cubicBezTo>
                        <a:pt x="123" y="5"/>
                        <a:pt x="123" y="5"/>
                        <a:pt x="123" y="5"/>
                      </a:cubicBezTo>
                      <a:cubicBezTo>
                        <a:pt x="123" y="5"/>
                        <a:pt x="123" y="5"/>
                        <a:pt x="123" y="5"/>
                      </a:cubicBezTo>
                      <a:cubicBezTo>
                        <a:pt x="123" y="5"/>
                        <a:pt x="123" y="5"/>
                        <a:pt x="123" y="5"/>
                      </a:cubicBezTo>
                      <a:cubicBezTo>
                        <a:pt x="123" y="6"/>
                        <a:pt x="123" y="6"/>
                        <a:pt x="123" y="6"/>
                      </a:cubicBezTo>
                      <a:cubicBezTo>
                        <a:pt x="124" y="6"/>
                        <a:pt x="124" y="6"/>
                        <a:pt x="124" y="6"/>
                      </a:cubicBezTo>
                      <a:cubicBezTo>
                        <a:pt x="124" y="6"/>
                        <a:pt x="124" y="6"/>
                        <a:pt x="124" y="6"/>
                      </a:cubicBezTo>
                      <a:cubicBezTo>
                        <a:pt x="125" y="6"/>
                        <a:pt x="125" y="6"/>
                        <a:pt x="125" y="6"/>
                      </a:cubicBezTo>
                      <a:cubicBezTo>
                        <a:pt x="125" y="6"/>
                        <a:pt x="125" y="6"/>
                        <a:pt x="125" y="6"/>
                      </a:cubicBezTo>
                      <a:cubicBezTo>
                        <a:pt x="125" y="6"/>
                        <a:pt x="125" y="6"/>
                        <a:pt x="125" y="6"/>
                      </a:cubicBezTo>
                      <a:cubicBezTo>
                        <a:pt x="125" y="6"/>
                        <a:pt x="125" y="6"/>
                        <a:pt x="125" y="6"/>
                      </a:cubicBezTo>
                      <a:cubicBezTo>
                        <a:pt x="125" y="6"/>
                        <a:pt x="125" y="6"/>
                        <a:pt x="125" y="6"/>
                      </a:cubicBezTo>
                      <a:cubicBezTo>
                        <a:pt x="126" y="7"/>
                        <a:pt x="126" y="7"/>
                        <a:pt x="126" y="7"/>
                      </a:cubicBezTo>
                      <a:cubicBezTo>
                        <a:pt x="126" y="7"/>
                        <a:pt x="126" y="7"/>
                        <a:pt x="126" y="7"/>
                      </a:cubicBezTo>
                      <a:cubicBezTo>
                        <a:pt x="127" y="7"/>
                        <a:pt x="127" y="7"/>
                        <a:pt x="127" y="7"/>
                      </a:cubicBezTo>
                      <a:cubicBezTo>
                        <a:pt x="127" y="7"/>
                        <a:pt x="127" y="7"/>
                        <a:pt x="127" y="7"/>
                      </a:cubicBezTo>
                      <a:cubicBezTo>
                        <a:pt x="128" y="7"/>
                        <a:pt x="128" y="7"/>
                        <a:pt x="128" y="7"/>
                      </a:cubicBezTo>
                      <a:cubicBezTo>
                        <a:pt x="128" y="7"/>
                        <a:pt x="128" y="7"/>
                        <a:pt x="128" y="7"/>
                      </a:cubicBezTo>
                      <a:cubicBezTo>
                        <a:pt x="128" y="7"/>
                        <a:pt x="128" y="7"/>
                        <a:pt x="128" y="7"/>
                      </a:cubicBezTo>
                      <a:cubicBezTo>
                        <a:pt x="128" y="7"/>
                        <a:pt x="128" y="7"/>
                        <a:pt x="128" y="7"/>
                      </a:cubicBezTo>
                      <a:cubicBezTo>
                        <a:pt x="127" y="7"/>
                        <a:pt x="127" y="7"/>
                        <a:pt x="127" y="7"/>
                      </a:cubicBezTo>
                      <a:cubicBezTo>
                        <a:pt x="127" y="6"/>
                        <a:pt x="127" y="6"/>
                        <a:pt x="127" y="6"/>
                      </a:cubicBezTo>
                      <a:cubicBezTo>
                        <a:pt x="127" y="6"/>
                        <a:pt x="127" y="6"/>
                        <a:pt x="127" y="6"/>
                      </a:cubicBezTo>
                      <a:cubicBezTo>
                        <a:pt x="127" y="6"/>
                        <a:pt x="127" y="6"/>
                        <a:pt x="127" y="6"/>
                      </a:cubicBezTo>
                      <a:cubicBezTo>
                        <a:pt x="127" y="5"/>
                        <a:pt x="127" y="5"/>
                        <a:pt x="127" y="5"/>
                      </a:cubicBezTo>
                      <a:cubicBezTo>
                        <a:pt x="127" y="5"/>
                        <a:pt x="127" y="5"/>
                        <a:pt x="127" y="5"/>
                      </a:cubicBezTo>
                      <a:cubicBezTo>
                        <a:pt x="126" y="5"/>
                        <a:pt x="126" y="5"/>
                        <a:pt x="126" y="5"/>
                      </a:cubicBezTo>
                      <a:cubicBezTo>
                        <a:pt x="126" y="5"/>
                        <a:pt x="126" y="5"/>
                        <a:pt x="126" y="5"/>
                      </a:cubicBezTo>
                      <a:cubicBezTo>
                        <a:pt x="126" y="5"/>
                        <a:pt x="126" y="5"/>
                        <a:pt x="126" y="5"/>
                      </a:cubicBezTo>
                      <a:cubicBezTo>
                        <a:pt x="127" y="5"/>
                        <a:pt x="127" y="5"/>
                        <a:pt x="127" y="5"/>
                      </a:cubicBezTo>
                      <a:cubicBezTo>
                        <a:pt x="127" y="5"/>
                        <a:pt x="127" y="5"/>
                        <a:pt x="127" y="5"/>
                      </a:cubicBezTo>
                      <a:cubicBezTo>
                        <a:pt x="127" y="5"/>
                        <a:pt x="127" y="5"/>
                        <a:pt x="127" y="5"/>
                      </a:cubicBezTo>
                      <a:cubicBezTo>
                        <a:pt x="127" y="5"/>
                        <a:pt x="127" y="5"/>
                        <a:pt x="127" y="5"/>
                      </a:cubicBezTo>
                      <a:cubicBezTo>
                        <a:pt x="127" y="5"/>
                        <a:pt x="127" y="5"/>
                        <a:pt x="127" y="5"/>
                      </a:cubicBezTo>
                      <a:cubicBezTo>
                        <a:pt x="128" y="6"/>
                        <a:pt x="128" y="6"/>
                        <a:pt x="128" y="6"/>
                      </a:cubicBezTo>
                      <a:cubicBezTo>
                        <a:pt x="128" y="6"/>
                        <a:pt x="128" y="6"/>
                        <a:pt x="128" y="6"/>
                      </a:cubicBezTo>
                      <a:cubicBezTo>
                        <a:pt x="128" y="6"/>
                        <a:pt x="128" y="6"/>
                        <a:pt x="128" y="6"/>
                      </a:cubicBezTo>
                      <a:cubicBezTo>
                        <a:pt x="128" y="6"/>
                        <a:pt x="128" y="6"/>
                        <a:pt x="128" y="6"/>
                      </a:cubicBezTo>
                      <a:cubicBezTo>
                        <a:pt x="128" y="6"/>
                        <a:pt x="128" y="6"/>
                        <a:pt x="128" y="6"/>
                      </a:cubicBezTo>
                      <a:cubicBezTo>
                        <a:pt x="128" y="6"/>
                        <a:pt x="128" y="6"/>
                        <a:pt x="128" y="6"/>
                      </a:cubicBezTo>
                      <a:cubicBezTo>
                        <a:pt x="129" y="7"/>
                        <a:pt x="129" y="7"/>
                        <a:pt x="129" y="7"/>
                      </a:cubicBezTo>
                      <a:cubicBezTo>
                        <a:pt x="129" y="7"/>
                        <a:pt x="129" y="7"/>
                        <a:pt x="129" y="7"/>
                      </a:cubicBezTo>
                      <a:cubicBezTo>
                        <a:pt x="129" y="7"/>
                        <a:pt x="129" y="7"/>
                        <a:pt x="129" y="7"/>
                      </a:cubicBezTo>
                      <a:cubicBezTo>
                        <a:pt x="129" y="7"/>
                        <a:pt x="129" y="7"/>
                        <a:pt x="129" y="7"/>
                      </a:cubicBezTo>
                      <a:cubicBezTo>
                        <a:pt x="129" y="7"/>
                        <a:pt x="129" y="7"/>
                        <a:pt x="129" y="7"/>
                      </a:cubicBezTo>
                      <a:cubicBezTo>
                        <a:pt x="129" y="8"/>
                        <a:pt x="129" y="8"/>
                        <a:pt x="129" y="8"/>
                      </a:cubicBezTo>
                      <a:cubicBezTo>
                        <a:pt x="129" y="8"/>
                        <a:pt x="129" y="8"/>
                        <a:pt x="129" y="8"/>
                      </a:cubicBezTo>
                      <a:cubicBezTo>
                        <a:pt x="130" y="8"/>
                        <a:pt x="130" y="8"/>
                        <a:pt x="130" y="8"/>
                      </a:cubicBezTo>
                      <a:cubicBezTo>
                        <a:pt x="130" y="8"/>
                        <a:pt x="130" y="8"/>
                        <a:pt x="130" y="8"/>
                      </a:cubicBezTo>
                      <a:cubicBezTo>
                        <a:pt x="130" y="8"/>
                        <a:pt x="130" y="8"/>
                        <a:pt x="130" y="8"/>
                      </a:cubicBezTo>
                      <a:cubicBezTo>
                        <a:pt x="130" y="8"/>
                        <a:pt x="130" y="8"/>
                        <a:pt x="130" y="8"/>
                      </a:cubicBezTo>
                      <a:cubicBezTo>
                        <a:pt x="130" y="8"/>
                        <a:pt x="130" y="8"/>
                        <a:pt x="130" y="8"/>
                      </a:cubicBezTo>
                      <a:cubicBezTo>
                        <a:pt x="130" y="8"/>
                        <a:pt x="130" y="8"/>
                        <a:pt x="130" y="8"/>
                      </a:cubicBezTo>
                      <a:cubicBezTo>
                        <a:pt x="130" y="7"/>
                        <a:pt x="130" y="7"/>
                        <a:pt x="130" y="7"/>
                      </a:cubicBezTo>
                      <a:cubicBezTo>
                        <a:pt x="130" y="7"/>
                        <a:pt x="130" y="7"/>
                        <a:pt x="130" y="7"/>
                      </a:cubicBezTo>
                      <a:cubicBezTo>
                        <a:pt x="128" y="5"/>
                        <a:pt x="128" y="5"/>
                        <a:pt x="128" y="5"/>
                      </a:cubicBezTo>
                      <a:cubicBezTo>
                        <a:pt x="128" y="5"/>
                        <a:pt x="128" y="5"/>
                        <a:pt x="128" y="5"/>
                      </a:cubicBezTo>
                      <a:cubicBezTo>
                        <a:pt x="128" y="4"/>
                        <a:pt x="128" y="4"/>
                        <a:pt x="128" y="4"/>
                      </a:cubicBezTo>
                      <a:cubicBezTo>
                        <a:pt x="127" y="4"/>
                        <a:pt x="127" y="4"/>
                        <a:pt x="127" y="4"/>
                      </a:cubicBezTo>
                      <a:cubicBezTo>
                        <a:pt x="127" y="4"/>
                        <a:pt x="127" y="4"/>
                        <a:pt x="127" y="4"/>
                      </a:cubicBezTo>
                      <a:cubicBezTo>
                        <a:pt x="127" y="3"/>
                        <a:pt x="127" y="3"/>
                        <a:pt x="127" y="3"/>
                      </a:cubicBezTo>
                      <a:cubicBezTo>
                        <a:pt x="127" y="2"/>
                        <a:pt x="127" y="2"/>
                        <a:pt x="127" y="2"/>
                      </a:cubicBezTo>
                      <a:cubicBezTo>
                        <a:pt x="127" y="2"/>
                        <a:pt x="127" y="2"/>
                        <a:pt x="127" y="2"/>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6" y="3"/>
                        <a:pt x="126" y="3"/>
                        <a:pt x="126" y="3"/>
                      </a:cubicBezTo>
                      <a:cubicBezTo>
                        <a:pt x="126" y="2"/>
                        <a:pt x="126" y="2"/>
                        <a:pt x="126" y="2"/>
                      </a:cubicBezTo>
                      <a:cubicBezTo>
                        <a:pt x="126" y="2"/>
                        <a:pt x="126" y="2"/>
                        <a:pt x="126" y="2"/>
                      </a:cubicBezTo>
                      <a:cubicBezTo>
                        <a:pt x="126" y="2"/>
                        <a:pt x="126" y="2"/>
                        <a:pt x="126" y="2"/>
                      </a:cubicBezTo>
                      <a:cubicBezTo>
                        <a:pt x="125" y="2"/>
                        <a:pt x="125" y="2"/>
                        <a:pt x="125" y="2"/>
                      </a:cubicBezTo>
                      <a:cubicBezTo>
                        <a:pt x="125" y="2"/>
                        <a:pt x="125" y="2"/>
                        <a:pt x="125" y="2"/>
                      </a:cubicBezTo>
                      <a:cubicBezTo>
                        <a:pt x="125" y="1"/>
                        <a:pt x="125" y="1"/>
                        <a:pt x="125" y="1"/>
                      </a:cubicBezTo>
                      <a:cubicBezTo>
                        <a:pt x="125" y="1"/>
                        <a:pt x="125" y="1"/>
                        <a:pt x="125" y="1"/>
                      </a:cubicBezTo>
                      <a:cubicBezTo>
                        <a:pt x="125" y="0"/>
                        <a:pt x="125" y="0"/>
                        <a:pt x="125" y="0"/>
                      </a:cubicBezTo>
                      <a:cubicBezTo>
                        <a:pt x="125" y="0"/>
                        <a:pt x="125" y="0"/>
                        <a:pt x="125" y="0"/>
                      </a:cubicBezTo>
                      <a:cubicBezTo>
                        <a:pt x="125" y="0"/>
                        <a:pt x="125" y="0"/>
                        <a:pt x="125" y="0"/>
                      </a:cubicBezTo>
                      <a:cubicBezTo>
                        <a:pt x="104" y="5"/>
                        <a:pt x="83" y="9"/>
                        <a:pt x="62" y="13"/>
                      </a:cubicBezTo>
                      <a:cubicBezTo>
                        <a:pt x="59" y="13"/>
                        <a:pt x="56" y="14"/>
                        <a:pt x="53" y="14"/>
                      </a:cubicBezTo>
                      <a:cubicBezTo>
                        <a:pt x="50" y="15"/>
                        <a:pt x="47" y="15"/>
                        <a:pt x="44" y="16"/>
                      </a:cubicBezTo>
                      <a:cubicBezTo>
                        <a:pt x="42" y="16"/>
                        <a:pt x="40" y="16"/>
                        <a:pt x="38" y="16"/>
                      </a:cubicBezTo>
                      <a:cubicBezTo>
                        <a:pt x="38" y="16"/>
                        <a:pt x="38" y="16"/>
                        <a:pt x="38" y="16"/>
                      </a:cubicBezTo>
                      <a:cubicBezTo>
                        <a:pt x="38" y="16"/>
                        <a:pt x="38" y="16"/>
                        <a:pt x="38" y="16"/>
                      </a:cubicBezTo>
                      <a:cubicBezTo>
                        <a:pt x="37" y="16"/>
                        <a:pt x="37" y="16"/>
                        <a:pt x="37" y="16"/>
                      </a:cubicBezTo>
                      <a:cubicBezTo>
                        <a:pt x="37" y="16"/>
                        <a:pt x="37" y="16"/>
                        <a:pt x="37" y="16"/>
                      </a:cubicBezTo>
                      <a:cubicBezTo>
                        <a:pt x="37" y="17"/>
                        <a:pt x="37" y="17"/>
                        <a:pt x="37" y="17"/>
                      </a:cubicBezTo>
                      <a:cubicBezTo>
                        <a:pt x="37" y="18"/>
                        <a:pt x="37" y="18"/>
                        <a:pt x="37" y="18"/>
                      </a:cubicBezTo>
                      <a:cubicBezTo>
                        <a:pt x="37" y="18"/>
                        <a:pt x="37" y="18"/>
                        <a:pt x="37" y="18"/>
                      </a:cubicBezTo>
                      <a:cubicBezTo>
                        <a:pt x="37" y="18"/>
                        <a:pt x="37" y="18"/>
                        <a:pt x="37" y="18"/>
                      </a:cubicBezTo>
                      <a:cubicBezTo>
                        <a:pt x="37" y="18"/>
                        <a:pt x="37" y="18"/>
                        <a:pt x="37" y="18"/>
                      </a:cubicBezTo>
                      <a:cubicBezTo>
                        <a:pt x="37" y="19"/>
                        <a:pt x="37" y="19"/>
                        <a:pt x="37" y="19"/>
                      </a:cubicBezTo>
                      <a:cubicBezTo>
                        <a:pt x="37" y="20"/>
                        <a:pt x="37" y="20"/>
                        <a:pt x="37" y="20"/>
                      </a:cubicBezTo>
                      <a:cubicBezTo>
                        <a:pt x="37" y="20"/>
                        <a:pt x="37" y="20"/>
                        <a:pt x="37" y="20"/>
                      </a:cubicBezTo>
                      <a:cubicBezTo>
                        <a:pt x="37" y="20"/>
                        <a:pt x="37" y="20"/>
                        <a:pt x="37" y="20"/>
                      </a:cubicBezTo>
                      <a:cubicBezTo>
                        <a:pt x="37" y="20"/>
                        <a:pt x="37" y="20"/>
                        <a:pt x="37" y="20"/>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6" y="21"/>
                        <a:pt x="36" y="21"/>
                        <a:pt x="36" y="21"/>
                      </a:cubicBezTo>
                      <a:cubicBezTo>
                        <a:pt x="36" y="21"/>
                        <a:pt x="36" y="21"/>
                        <a:pt x="36" y="21"/>
                      </a:cubicBezTo>
                      <a:cubicBezTo>
                        <a:pt x="36" y="21"/>
                        <a:pt x="36" y="21"/>
                        <a:pt x="36" y="21"/>
                      </a:cubicBezTo>
                      <a:cubicBezTo>
                        <a:pt x="35" y="22"/>
                        <a:pt x="35" y="22"/>
                        <a:pt x="35" y="22"/>
                      </a:cubicBezTo>
                      <a:cubicBezTo>
                        <a:pt x="34" y="23"/>
                        <a:pt x="34" y="23"/>
                        <a:pt x="34" y="23"/>
                      </a:cubicBezTo>
                      <a:cubicBezTo>
                        <a:pt x="34" y="23"/>
                        <a:pt x="34" y="23"/>
                        <a:pt x="34" y="23"/>
                      </a:cubicBezTo>
                      <a:cubicBezTo>
                        <a:pt x="33" y="26"/>
                        <a:pt x="33" y="26"/>
                        <a:pt x="33" y="26"/>
                      </a:cubicBezTo>
                      <a:cubicBezTo>
                        <a:pt x="33" y="26"/>
                        <a:pt x="33" y="26"/>
                        <a:pt x="33" y="26"/>
                      </a:cubicBezTo>
                      <a:cubicBezTo>
                        <a:pt x="33" y="26"/>
                        <a:pt x="33" y="26"/>
                        <a:pt x="33" y="26"/>
                      </a:cubicBezTo>
                      <a:cubicBezTo>
                        <a:pt x="33" y="26"/>
                        <a:pt x="33" y="26"/>
                        <a:pt x="33" y="26"/>
                      </a:cubicBezTo>
                      <a:cubicBezTo>
                        <a:pt x="33" y="27"/>
                        <a:pt x="33" y="27"/>
                        <a:pt x="33"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1" y="27"/>
                        <a:pt x="31" y="27"/>
                        <a:pt x="31" y="27"/>
                      </a:cubicBezTo>
                      <a:cubicBezTo>
                        <a:pt x="31" y="27"/>
                        <a:pt x="31" y="27"/>
                        <a:pt x="31" y="27"/>
                      </a:cubicBezTo>
                      <a:cubicBezTo>
                        <a:pt x="31" y="27"/>
                        <a:pt x="31" y="27"/>
                        <a:pt x="31" y="27"/>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7"/>
                        <a:pt x="30" y="27"/>
                        <a:pt x="30" y="27"/>
                      </a:cubicBezTo>
                      <a:cubicBezTo>
                        <a:pt x="29" y="27"/>
                        <a:pt x="29"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8" y="27"/>
                        <a:pt x="28" y="27"/>
                      </a:cubicBezTo>
                      <a:cubicBezTo>
                        <a:pt x="28" y="28"/>
                        <a:pt x="28" y="28"/>
                        <a:pt x="28" y="28"/>
                      </a:cubicBezTo>
                      <a:cubicBezTo>
                        <a:pt x="28" y="28"/>
                        <a:pt x="28" y="28"/>
                        <a:pt x="28" y="28"/>
                      </a:cubicBezTo>
                      <a:cubicBezTo>
                        <a:pt x="27" y="28"/>
                        <a:pt x="27" y="28"/>
                        <a:pt x="27" y="28"/>
                      </a:cubicBezTo>
                      <a:cubicBezTo>
                        <a:pt x="27" y="29"/>
                        <a:pt x="27" y="29"/>
                        <a:pt x="27" y="29"/>
                      </a:cubicBezTo>
                      <a:cubicBezTo>
                        <a:pt x="27" y="29"/>
                        <a:pt x="27" y="29"/>
                        <a:pt x="27" y="29"/>
                      </a:cubicBezTo>
                      <a:cubicBezTo>
                        <a:pt x="27" y="29"/>
                        <a:pt x="27" y="29"/>
                        <a:pt x="27" y="29"/>
                      </a:cubicBezTo>
                      <a:cubicBezTo>
                        <a:pt x="27" y="30"/>
                        <a:pt x="27" y="30"/>
                        <a:pt x="27" y="30"/>
                      </a:cubicBezTo>
                      <a:cubicBezTo>
                        <a:pt x="26" y="30"/>
                        <a:pt x="26" y="30"/>
                        <a:pt x="26" y="30"/>
                      </a:cubicBezTo>
                      <a:cubicBezTo>
                        <a:pt x="26" y="30"/>
                        <a:pt x="26" y="30"/>
                        <a:pt x="26" y="30"/>
                      </a:cubicBezTo>
                      <a:cubicBezTo>
                        <a:pt x="26" y="30"/>
                        <a:pt x="26" y="30"/>
                        <a:pt x="26" y="30"/>
                      </a:cubicBezTo>
                      <a:cubicBezTo>
                        <a:pt x="26" y="30"/>
                        <a:pt x="26" y="30"/>
                        <a:pt x="26" y="30"/>
                      </a:cubicBezTo>
                      <a:cubicBezTo>
                        <a:pt x="26" y="31"/>
                        <a:pt x="26" y="31"/>
                        <a:pt x="26"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29"/>
                        <a:pt x="25" y="29"/>
                        <a:pt x="25" y="29"/>
                      </a:cubicBezTo>
                      <a:cubicBezTo>
                        <a:pt x="25" y="29"/>
                        <a:pt x="25" y="29"/>
                        <a:pt x="25" y="29"/>
                      </a:cubicBezTo>
                      <a:cubicBezTo>
                        <a:pt x="24" y="29"/>
                        <a:pt x="24" y="29"/>
                        <a:pt x="24" y="29"/>
                      </a:cubicBezTo>
                      <a:cubicBezTo>
                        <a:pt x="24" y="29"/>
                        <a:pt x="24" y="29"/>
                        <a:pt x="24" y="29"/>
                      </a:cubicBezTo>
                      <a:cubicBezTo>
                        <a:pt x="24" y="29"/>
                        <a:pt x="24" y="29"/>
                        <a:pt x="24" y="29"/>
                      </a:cubicBezTo>
                      <a:cubicBezTo>
                        <a:pt x="24" y="29"/>
                        <a:pt x="24" y="29"/>
                        <a:pt x="24" y="29"/>
                      </a:cubicBezTo>
                      <a:cubicBezTo>
                        <a:pt x="23" y="30"/>
                        <a:pt x="23" y="30"/>
                        <a:pt x="23" y="30"/>
                      </a:cubicBezTo>
                      <a:cubicBezTo>
                        <a:pt x="23" y="30"/>
                        <a:pt x="23" y="30"/>
                        <a:pt x="23" y="30"/>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2"/>
                        <a:pt x="22" y="32"/>
                        <a:pt x="22" y="32"/>
                      </a:cubicBezTo>
                      <a:cubicBezTo>
                        <a:pt x="22" y="32"/>
                        <a:pt x="22" y="32"/>
                        <a:pt x="22" y="32"/>
                      </a:cubicBezTo>
                      <a:cubicBezTo>
                        <a:pt x="22" y="32"/>
                        <a:pt x="22" y="32"/>
                        <a:pt x="22"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4"/>
                        <a:pt x="20" y="34"/>
                        <a:pt x="20" y="34"/>
                      </a:cubicBezTo>
                      <a:cubicBezTo>
                        <a:pt x="20" y="34"/>
                        <a:pt x="20" y="34"/>
                        <a:pt x="20" y="34"/>
                      </a:cubicBezTo>
                      <a:cubicBezTo>
                        <a:pt x="20" y="34"/>
                        <a:pt x="20" y="34"/>
                        <a:pt x="20" y="34"/>
                      </a:cubicBezTo>
                      <a:cubicBezTo>
                        <a:pt x="20" y="35"/>
                        <a:pt x="20" y="35"/>
                        <a:pt x="20" y="35"/>
                      </a:cubicBezTo>
                      <a:cubicBezTo>
                        <a:pt x="19" y="35"/>
                        <a:pt x="19" y="35"/>
                        <a:pt x="19" y="35"/>
                      </a:cubicBezTo>
                      <a:cubicBezTo>
                        <a:pt x="19" y="35"/>
                        <a:pt x="19" y="35"/>
                        <a:pt x="19" y="35"/>
                      </a:cubicBezTo>
                      <a:cubicBezTo>
                        <a:pt x="19" y="35"/>
                        <a:pt x="19" y="35"/>
                        <a:pt x="19" y="35"/>
                      </a:cubicBezTo>
                      <a:cubicBezTo>
                        <a:pt x="19" y="35"/>
                        <a:pt x="19" y="35"/>
                        <a:pt x="19" y="35"/>
                      </a:cubicBezTo>
                      <a:cubicBezTo>
                        <a:pt x="18" y="35"/>
                        <a:pt x="18" y="35"/>
                        <a:pt x="18" y="35"/>
                      </a:cubicBezTo>
                      <a:cubicBezTo>
                        <a:pt x="18" y="35"/>
                        <a:pt x="18" y="35"/>
                        <a:pt x="18" y="35"/>
                      </a:cubicBezTo>
                      <a:cubicBezTo>
                        <a:pt x="18" y="35"/>
                        <a:pt x="18" y="35"/>
                        <a:pt x="18" y="35"/>
                      </a:cubicBezTo>
                      <a:cubicBezTo>
                        <a:pt x="18" y="35"/>
                        <a:pt x="18" y="35"/>
                        <a:pt x="18" y="35"/>
                      </a:cubicBezTo>
                      <a:cubicBezTo>
                        <a:pt x="17" y="36"/>
                        <a:pt x="17" y="36"/>
                        <a:pt x="17" y="36"/>
                      </a:cubicBezTo>
                      <a:cubicBezTo>
                        <a:pt x="16" y="36"/>
                        <a:pt x="16" y="36"/>
                        <a:pt x="16" y="36"/>
                      </a:cubicBezTo>
                      <a:cubicBezTo>
                        <a:pt x="16" y="36"/>
                        <a:pt x="16" y="36"/>
                        <a:pt x="16" y="36"/>
                      </a:cubicBezTo>
                      <a:cubicBezTo>
                        <a:pt x="16" y="36"/>
                        <a:pt x="16" y="36"/>
                        <a:pt x="16" y="36"/>
                      </a:cubicBezTo>
                      <a:cubicBezTo>
                        <a:pt x="16" y="37"/>
                        <a:pt x="16" y="37"/>
                        <a:pt x="16" y="37"/>
                      </a:cubicBezTo>
                      <a:cubicBezTo>
                        <a:pt x="16" y="37"/>
                        <a:pt x="16" y="37"/>
                        <a:pt x="16" y="37"/>
                      </a:cubicBezTo>
                      <a:cubicBezTo>
                        <a:pt x="15" y="37"/>
                        <a:pt x="15" y="37"/>
                        <a:pt x="15" y="37"/>
                      </a:cubicBezTo>
                      <a:cubicBezTo>
                        <a:pt x="15" y="37"/>
                        <a:pt x="15" y="37"/>
                        <a:pt x="15" y="37"/>
                      </a:cubicBezTo>
                      <a:cubicBezTo>
                        <a:pt x="15" y="37"/>
                        <a:pt x="15" y="37"/>
                        <a:pt x="15" y="37"/>
                      </a:cubicBezTo>
                      <a:cubicBezTo>
                        <a:pt x="15" y="37"/>
                        <a:pt x="15" y="37"/>
                        <a:pt x="15" y="37"/>
                      </a:cubicBezTo>
                      <a:cubicBezTo>
                        <a:pt x="15" y="38"/>
                        <a:pt x="15" y="38"/>
                        <a:pt x="15" y="38"/>
                      </a:cubicBezTo>
                      <a:cubicBezTo>
                        <a:pt x="15" y="38"/>
                        <a:pt x="15" y="38"/>
                        <a:pt x="15" y="38"/>
                      </a:cubicBezTo>
                      <a:cubicBezTo>
                        <a:pt x="15" y="38"/>
                        <a:pt x="15" y="38"/>
                        <a:pt x="15" y="38"/>
                      </a:cubicBezTo>
                      <a:cubicBezTo>
                        <a:pt x="14" y="38"/>
                        <a:pt x="14" y="38"/>
                        <a:pt x="14" y="38"/>
                      </a:cubicBezTo>
                      <a:cubicBezTo>
                        <a:pt x="14" y="38"/>
                        <a:pt x="14" y="38"/>
                        <a:pt x="14" y="38"/>
                      </a:cubicBezTo>
                      <a:cubicBezTo>
                        <a:pt x="14" y="38"/>
                        <a:pt x="14" y="38"/>
                        <a:pt x="14" y="38"/>
                      </a:cubicBezTo>
                      <a:cubicBezTo>
                        <a:pt x="14" y="38"/>
                        <a:pt x="14" y="38"/>
                        <a:pt x="14" y="38"/>
                      </a:cubicBezTo>
                      <a:cubicBezTo>
                        <a:pt x="14" y="38"/>
                        <a:pt x="14" y="38"/>
                        <a:pt x="14" y="38"/>
                      </a:cubicBezTo>
                      <a:cubicBezTo>
                        <a:pt x="14" y="39"/>
                        <a:pt x="14" y="39"/>
                        <a:pt x="14" y="39"/>
                      </a:cubicBezTo>
                      <a:cubicBezTo>
                        <a:pt x="14" y="39"/>
                        <a:pt x="14" y="39"/>
                        <a:pt x="14" y="39"/>
                      </a:cubicBezTo>
                      <a:cubicBezTo>
                        <a:pt x="13" y="39"/>
                        <a:pt x="13" y="39"/>
                        <a:pt x="13" y="39"/>
                      </a:cubicBezTo>
                      <a:cubicBezTo>
                        <a:pt x="13" y="40"/>
                        <a:pt x="13" y="40"/>
                        <a:pt x="13" y="40"/>
                      </a:cubicBezTo>
                      <a:cubicBezTo>
                        <a:pt x="12" y="40"/>
                        <a:pt x="12" y="40"/>
                        <a:pt x="12" y="40"/>
                      </a:cubicBezTo>
                      <a:cubicBezTo>
                        <a:pt x="12" y="40"/>
                        <a:pt x="12" y="40"/>
                        <a:pt x="12" y="40"/>
                      </a:cubicBezTo>
                      <a:cubicBezTo>
                        <a:pt x="12" y="40"/>
                        <a:pt x="12" y="40"/>
                        <a:pt x="12" y="40"/>
                      </a:cubicBezTo>
                      <a:cubicBezTo>
                        <a:pt x="12" y="40"/>
                        <a:pt x="12" y="40"/>
                        <a:pt x="12" y="40"/>
                      </a:cubicBezTo>
                      <a:cubicBezTo>
                        <a:pt x="12" y="41"/>
                        <a:pt x="12" y="41"/>
                        <a:pt x="12" y="41"/>
                      </a:cubicBezTo>
                      <a:cubicBezTo>
                        <a:pt x="12" y="41"/>
                        <a:pt x="12" y="41"/>
                        <a:pt x="12" y="41"/>
                      </a:cubicBezTo>
                      <a:cubicBezTo>
                        <a:pt x="11" y="41"/>
                        <a:pt x="11" y="41"/>
                        <a:pt x="11" y="41"/>
                      </a:cubicBezTo>
                      <a:cubicBezTo>
                        <a:pt x="11" y="41"/>
                        <a:pt x="11" y="41"/>
                        <a:pt x="11" y="41"/>
                      </a:cubicBezTo>
                      <a:cubicBezTo>
                        <a:pt x="11" y="41"/>
                        <a:pt x="11" y="41"/>
                        <a:pt x="11"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8" y="41"/>
                        <a:pt x="8" y="41"/>
                        <a:pt x="8" y="41"/>
                      </a:cubicBezTo>
                      <a:cubicBezTo>
                        <a:pt x="8" y="41"/>
                        <a:pt x="8" y="41"/>
                        <a:pt x="8" y="41"/>
                      </a:cubicBezTo>
                      <a:cubicBezTo>
                        <a:pt x="8" y="41"/>
                        <a:pt x="8" y="41"/>
                        <a:pt x="8" y="41"/>
                      </a:cubicBezTo>
                      <a:cubicBezTo>
                        <a:pt x="7" y="42"/>
                        <a:pt x="7" y="42"/>
                        <a:pt x="7" y="42"/>
                      </a:cubicBezTo>
                      <a:cubicBezTo>
                        <a:pt x="7" y="42"/>
                        <a:pt x="7" y="42"/>
                        <a:pt x="7" y="42"/>
                      </a:cubicBezTo>
                      <a:cubicBezTo>
                        <a:pt x="7" y="42"/>
                        <a:pt x="7" y="42"/>
                        <a:pt x="7" y="42"/>
                      </a:cubicBezTo>
                      <a:cubicBezTo>
                        <a:pt x="7" y="42"/>
                        <a:pt x="7" y="42"/>
                        <a:pt x="7" y="42"/>
                      </a:cubicBezTo>
                      <a:cubicBezTo>
                        <a:pt x="7" y="42"/>
                        <a:pt x="7" y="42"/>
                        <a:pt x="7" y="42"/>
                      </a:cubicBezTo>
                      <a:cubicBezTo>
                        <a:pt x="6" y="42"/>
                        <a:pt x="6" y="42"/>
                        <a:pt x="6" y="42"/>
                      </a:cubicBezTo>
                      <a:cubicBezTo>
                        <a:pt x="6" y="43"/>
                        <a:pt x="6" y="43"/>
                        <a:pt x="6" y="43"/>
                      </a:cubicBezTo>
                      <a:cubicBezTo>
                        <a:pt x="6" y="43"/>
                        <a:pt x="6" y="43"/>
                        <a:pt x="6" y="43"/>
                      </a:cubicBezTo>
                      <a:cubicBezTo>
                        <a:pt x="6" y="43"/>
                        <a:pt x="6" y="43"/>
                        <a:pt x="6" y="43"/>
                      </a:cubicBezTo>
                      <a:cubicBezTo>
                        <a:pt x="5" y="43"/>
                        <a:pt x="5" y="43"/>
                        <a:pt x="5" y="43"/>
                      </a:cubicBezTo>
                      <a:cubicBezTo>
                        <a:pt x="5" y="43"/>
                        <a:pt x="5" y="43"/>
                        <a:pt x="5" y="43"/>
                      </a:cubicBezTo>
                      <a:cubicBezTo>
                        <a:pt x="5" y="44"/>
                        <a:pt x="5" y="44"/>
                        <a:pt x="5" y="44"/>
                      </a:cubicBezTo>
                      <a:cubicBezTo>
                        <a:pt x="5" y="44"/>
                        <a:pt x="5" y="44"/>
                        <a:pt x="5" y="44"/>
                      </a:cubicBezTo>
                      <a:cubicBezTo>
                        <a:pt x="5" y="44"/>
                        <a:pt x="5" y="44"/>
                        <a:pt x="5" y="44"/>
                      </a:cubicBezTo>
                      <a:cubicBezTo>
                        <a:pt x="4" y="44"/>
                        <a:pt x="4" y="44"/>
                        <a:pt x="4" y="44"/>
                      </a:cubicBezTo>
                      <a:cubicBezTo>
                        <a:pt x="4" y="44"/>
                        <a:pt x="4" y="44"/>
                        <a:pt x="4" y="44"/>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6"/>
                        <a:pt x="4" y="46"/>
                        <a:pt x="4" y="46"/>
                      </a:cubicBezTo>
                      <a:cubicBezTo>
                        <a:pt x="4" y="46"/>
                        <a:pt x="4" y="46"/>
                        <a:pt x="4" y="46"/>
                      </a:cubicBezTo>
                      <a:cubicBezTo>
                        <a:pt x="4" y="46"/>
                        <a:pt x="4" y="46"/>
                        <a:pt x="4" y="46"/>
                      </a:cubicBezTo>
                      <a:cubicBezTo>
                        <a:pt x="4" y="46"/>
                        <a:pt x="4" y="46"/>
                        <a:pt x="4" y="46"/>
                      </a:cubicBezTo>
                      <a:cubicBezTo>
                        <a:pt x="4" y="46"/>
                        <a:pt x="4" y="46"/>
                        <a:pt x="4" y="46"/>
                      </a:cubicBezTo>
                      <a:cubicBezTo>
                        <a:pt x="4" y="47"/>
                        <a:pt x="4" y="47"/>
                        <a:pt x="4" y="47"/>
                      </a:cubicBezTo>
                      <a:cubicBezTo>
                        <a:pt x="4" y="47"/>
                        <a:pt x="4" y="47"/>
                        <a:pt x="4" y="47"/>
                      </a:cubicBezTo>
                      <a:cubicBezTo>
                        <a:pt x="4" y="47"/>
                        <a:pt x="4" y="47"/>
                        <a:pt x="4"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2" y="48"/>
                        <a:pt x="2" y="48"/>
                        <a:pt x="2" y="48"/>
                      </a:cubicBezTo>
                      <a:cubicBezTo>
                        <a:pt x="2" y="48"/>
                        <a:pt x="2" y="48"/>
                        <a:pt x="2" y="48"/>
                      </a:cubicBezTo>
                      <a:cubicBezTo>
                        <a:pt x="2" y="48"/>
                        <a:pt x="2" y="48"/>
                        <a:pt x="2"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51"/>
                        <a:pt x="0" y="52"/>
                        <a:pt x="0" y="54"/>
                      </a:cubicBezTo>
                      <a:cubicBezTo>
                        <a:pt x="7" y="53"/>
                        <a:pt x="13" y="52"/>
                        <a:pt x="20" y="51"/>
                      </a:cubicBezTo>
                      <a:cubicBezTo>
                        <a:pt x="24" y="48"/>
                        <a:pt x="24" y="48"/>
                        <a:pt x="24"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6" y="48"/>
                        <a:pt x="26" y="48"/>
                        <a:pt x="26" y="48"/>
                      </a:cubicBezTo>
                      <a:cubicBezTo>
                        <a:pt x="26" y="48"/>
                        <a:pt x="26" y="48"/>
                        <a:pt x="26" y="48"/>
                      </a:cubicBezTo>
                      <a:cubicBezTo>
                        <a:pt x="26" y="48"/>
                        <a:pt x="26" y="48"/>
                        <a:pt x="26" y="48"/>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7" y="47"/>
                        <a:pt x="27" y="47"/>
                        <a:pt x="27" y="47"/>
                      </a:cubicBezTo>
                      <a:cubicBezTo>
                        <a:pt x="27" y="47"/>
                        <a:pt x="27" y="47"/>
                        <a:pt x="27" y="47"/>
                      </a:cubicBezTo>
                      <a:cubicBezTo>
                        <a:pt x="27" y="47"/>
                        <a:pt x="27" y="47"/>
                        <a:pt x="27" y="47"/>
                      </a:cubicBezTo>
                      <a:cubicBezTo>
                        <a:pt x="28" y="46"/>
                        <a:pt x="28" y="46"/>
                        <a:pt x="28" y="46"/>
                      </a:cubicBezTo>
                      <a:cubicBezTo>
                        <a:pt x="28" y="46"/>
                        <a:pt x="28" y="46"/>
                        <a:pt x="28"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30" y="46"/>
                        <a:pt x="30" y="46"/>
                        <a:pt x="30" y="46"/>
                      </a:cubicBezTo>
                      <a:cubicBezTo>
                        <a:pt x="30" y="46"/>
                        <a:pt x="30" y="46"/>
                        <a:pt x="30" y="46"/>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8" y="44"/>
                        <a:pt x="45" y="43"/>
                        <a:pt x="51" y="42"/>
                      </a:cubicBezTo>
                      <a:cubicBezTo>
                        <a:pt x="51" y="42"/>
                        <a:pt x="51" y="42"/>
                        <a:pt x="51" y="42"/>
                      </a:cubicBezTo>
                      <a:cubicBezTo>
                        <a:pt x="52" y="42"/>
                        <a:pt x="52" y="42"/>
                        <a:pt x="52" y="42"/>
                      </a:cubicBezTo>
                      <a:cubicBezTo>
                        <a:pt x="52" y="42"/>
                        <a:pt x="52" y="42"/>
                        <a:pt x="52" y="42"/>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3" y="43"/>
                        <a:pt x="53" y="43"/>
                        <a:pt x="53" y="43"/>
                      </a:cubicBezTo>
                      <a:cubicBezTo>
                        <a:pt x="54" y="43"/>
                        <a:pt x="54" y="43"/>
                        <a:pt x="54" y="43"/>
                      </a:cubicBezTo>
                      <a:cubicBezTo>
                        <a:pt x="54" y="43"/>
                        <a:pt x="54" y="43"/>
                        <a:pt x="54" y="43"/>
                      </a:cubicBezTo>
                      <a:cubicBezTo>
                        <a:pt x="54" y="43"/>
                        <a:pt x="54" y="43"/>
                        <a:pt x="54" y="43"/>
                      </a:cubicBezTo>
                      <a:cubicBezTo>
                        <a:pt x="54" y="43"/>
                        <a:pt x="54" y="43"/>
                        <a:pt x="54" y="43"/>
                      </a:cubicBezTo>
                      <a:cubicBezTo>
                        <a:pt x="55" y="44"/>
                        <a:pt x="55" y="45"/>
                        <a:pt x="56" y="45"/>
                      </a:cubicBezTo>
                      <a:cubicBezTo>
                        <a:pt x="56" y="45"/>
                        <a:pt x="56" y="45"/>
                        <a:pt x="56" y="45"/>
                      </a:cubicBezTo>
                      <a:cubicBezTo>
                        <a:pt x="56" y="46"/>
                        <a:pt x="56" y="46"/>
                        <a:pt x="56" y="46"/>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63" y="47"/>
                        <a:pt x="68" y="46"/>
                        <a:pt x="74" y="45"/>
                      </a:cubicBezTo>
                      <a:cubicBezTo>
                        <a:pt x="75" y="45"/>
                        <a:pt x="75" y="45"/>
                        <a:pt x="75" y="45"/>
                      </a:cubicBezTo>
                      <a:cubicBezTo>
                        <a:pt x="75" y="45"/>
                        <a:pt x="75" y="45"/>
                        <a:pt x="75" y="45"/>
                      </a:cubicBezTo>
                      <a:cubicBezTo>
                        <a:pt x="82" y="50"/>
                        <a:pt x="89" y="55"/>
                        <a:pt x="95" y="59"/>
                      </a:cubicBezTo>
                      <a:cubicBezTo>
                        <a:pt x="95" y="59"/>
                        <a:pt x="95" y="59"/>
                        <a:pt x="95" y="59"/>
                      </a:cubicBezTo>
                      <a:cubicBezTo>
                        <a:pt x="96" y="59"/>
                        <a:pt x="96" y="59"/>
                        <a:pt x="96" y="59"/>
                      </a:cubicBezTo>
                      <a:cubicBezTo>
                        <a:pt x="96" y="59"/>
                        <a:pt x="96" y="59"/>
                        <a:pt x="96" y="59"/>
                      </a:cubicBezTo>
                      <a:cubicBezTo>
                        <a:pt x="96" y="59"/>
                        <a:pt x="96" y="59"/>
                        <a:pt x="96" y="59"/>
                      </a:cubicBezTo>
                      <a:cubicBezTo>
                        <a:pt x="96" y="60"/>
                        <a:pt x="96" y="60"/>
                        <a:pt x="96" y="60"/>
                      </a:cubicBezTo>
                      <a:cubicBezTo>
                        <a:pt x="97" y="59"/>
                        <a:pt x="97" y="59"/>
                        <a:pt x="97" y="59"/>
                      </a:cubicBezTo>
                      <a:cubicBezTo>
                        <a:pt x="98" y="58"/>
                        <a:pt x="98" y="58"/>
                        <a:pt x="98" y="58"/>
                      </a:cubicBezTo>
                      <a:cubicBezTo>
                        <a:pt x="98" y="58"/>
                        <a:pt x="98" y="58"/>
                        <a:pt x="98" y="58"/>
                      </a:cubicBezTo>
                      <a:cubicBezTo>
                        <a:pt x="98" y="58"/>
                        <a:pt x="98" y="58"/>
                        <a:pt x="98" y="58"/>
                      </a:cubicBezTo>
                      <a:cubicBezTo>
                        <a:pt x="98" y="57"/>
                        <a:pt x="98" y="57"/>
                        <a:pt x="98" y="57"/>
                      </a:cubicBezTo>
                      <a:cubicBezTo>
                        <a:pt x="99" y="58"/>
                        <a:pt x="99" y="58"/>
                        <a:pt x="99" y="58"/>
                      </a:cubicBezTo>
                      <a:cubicBezTo>
                        <a:pt x="99" y="58"/>
                        <a:pt x="99" y="58"/>
                        <a:pt x="99" y="58"/>
                      </a:cubicBezTo>
                      <a:cubicBezTo>
                        <a:pt x="99" y="58"/>
                        <a:pt x="99" y="58"/>
                        <a:pt x="99" y="58"/>
                      </a:cubicBezTo>
                      <a:cubicBezTo>
                        <a:pt x="99" y="58"/>
                        <a:pt x="99" y="58"/>
                        <a:pt x="99" y="58"/>
                      </a:cubicBezTo>
                      <a:cubicBezTo>
                        <a:pt x="100" y="58"/>
                        <a:pt x="100" y="58"/>
                        <a:pt x="100" y="58"/>
                      </a:cubicBezTo>
                      <a:cubicBezTo>
                        <a:pt x="101" y="58"/>
                        <a:pt x="101" y="58"/>
                        <a:pt x="101" y="58"/>
                      </a:cubicBezTo>
                      <a:cubicBezTo>
                        <a:pt x="101" y="58"/>
                        <a:pt x="101" y="58"/>
                        <a:pt x="101" y="58"/>
                      </a:cubicBezTo>
                      <a:cubicBezTo>
                        <a:pt x="102" y="57"/>
                        <a:pt x="102" y="57"/>
                        <a:pt x="102" y="57"/>
                      </a:cubicBezTo>
                      <a:cubicBezTo>
                        <a:pt x="102" y="57"/>
                        <a:pt x="102" y="57"/>
                        <a:pt x="102" y="57"/>
                      </a:cubicBezTo>
                      <a:cubicBezTo>
                        <a:pt x="104" y="58"/>
                        <a:pt x="104" y="58"/>
                        <a:pt x="104" y="58"/>
                      </a:cubicBezTo>
                      <a:cubicBezTo>
                        <a:pt x="104" y="58"/>
                        <a:pt x="104" y="58"/>
                        <a:pt x="104" y="58"/>
                      </a:cubicBezTo>
                      <a:cubicBezTo>
                        <a:pt x="104" y="57"/>
                        <a:pt x="104" y="57"/>
                        <a:pt x="104" y="57"/>
                      </a:cubicBezTo>
                      <a:cubicBezTo>
                        <a:pt x="104" y="57"/>
                        <a:pt x="104" y="57"/>
                        <a:pt x="104" y="57"/>
                      </a:cubicBezTo>
                      <a:cubicBezTo>
                        <a:pt x="105" y="56"/>
                        <a:pt x="105" y="56"/>
                        <a:pt x="105" y="56"/>
                      </a:cubicBezTo>
                      <a:cubicBezTo>
                        <a:pt x="105" y="55"/>
                        <a:pt x="105" y="55"/>
                        <a:pt x="105" y="55"/>
                      </a:cubicBezTo>
                      <a:cubicBezTo>
                        <a:pt x="105" y="55"/>
                        <a:pt x="105" y="55"/>
                        <a:pt x="105" y="55"/>
                      </a:cubicBezTo>
                      <a:cubicBezTo>
                        <a:pt x="105" y="55"/>
                        <a:pt x="105" y="55"/>
                        <a:pt x="105" y="55"/>
                      </a:cubicBezTo>
                      <a:cubicBezTo>
                        <a:pt x="105" y="54"/>
                        <a:pt x="105" y="54"/>
                        <a:pt x="105" y="54"/>
                      </a:cubicBezTo>
                      <a:cubicBezTo>
                        <a:pt x="105" y="54"/>
                        <a:pt x="105" y="54"/>
                        <a:pt x="105" y="54"/>
                      </a:cubicBezTo>
                      <a:cubicBezTo>
                        <a:pt x="104" y="53"/>
                        <a:pt x="104" y="53"/>
                        <a:pt x="104" y="53"/>
                      </a:cubicBezTo>
                      <a:cubicBezTo>
                        <a:pt x="104" y="52"/>
                        <a:pt x="104" y="52"/>
                        <a:pt x="104" y="52"/>
                      </a:cubicBezTo>
                      <a:cubicBezTo>
                        <a:pt x="104" y="52"/>
                        <a:pt x="104" y="52"/>
                        <a:pt x="104" y="52"/>
                      </a:cubicBezTo>
                      <a:cubicBezTo>
                        <a:pt x="104" y="52"/>
                        <a:pt x="104" y="52"/>
                        <a:pt x="104" y="52"/>
                      </a:cubicBezTo>
                      <a:cubicBezTo>
                        <a:pt x="104" y="52"/>
                        <a:pt x="104" y="52"/>
                        <a:pt x="104" y="52"/>
                      </a:cubicBezTo>
                      <a:cubicBezTo>
                        <a:pt x="105" y="53"/>
                        <a:pt x="105" y="53"/>
                        <a:pt x="105" y="53"/>
                      </a:cubicBezTo>
                      <a:cubicBezTo>
                        <a:pt x="105" y="54"/>
                        <a:pt x="105" y="54"/>
                        <a:pt x="105" y="54"/>
                      </a:cubicBezTo>
                      <a:cubicBezTo>
                        <a:pt x="105" y="55"/>
                        <a:pt x="105" y="55"/>
                        <a:pt x="105" y="55"/>
                      </a:cubicBezTo>
                      <a:cubicBezTo>
                        <a:pt x="105" y="56"/>
                        <a:pt x="105" y="56"/>
                        <a:pt x="105" y="56"/>
                      </a:cubicBezTo>
                      <a:cubicBezTo>
                        <a:pt x="105" y="56"/>
                        <a:pt x="105" y="56"/>
                        <a:pt x="105" y="56"/>
                      </a:cubicBezTo>
                      <a:cubicBezTo>
                        <a:pt x="105" y="56"/>
                        <a:pt x="105" y="56"/>
                        <a:pt x="105" y="56"/>
                      </a:cubicBezTo>
                      <a:cubicBezTo>
                        <a:pt x="105" y="56"/>
                        <a:pt x="105" y="56"/>
                        <a:pt x="105" y="56"/>
                      </a:cubicBezTo>
                      <a:cubicBezTo>
                        <a:pt x="105" y="57"/>
                        <a:pt x="105" y="57"/>
                        <a:pt x="105" y="57"/>
                      </a:cubicBezTo>
                      <a:cubicBezTo>
                        <a:pt x="106" y="56"/>
                        <a:pt x="106" y="56"/>
                        <a:pt x="106" y="56"/>
                      </a:cubicBezTo>
                      <a:cubicBezTo>
                        <a:pt x="106" y="55"/>
                        <a:pt x="106" y="55"/>
                        <a:pt x="106" y="55"/>
                      </a:cubicBezTo>
                      <a:cubicBezTo>
                        <a:pt x="106" y="53"/>
                        <a:pt x="106" y="53"/>
                        <a:pt x="106" y="53"/>
                      </a:cubicBezTo>
                      <a:cubicBezTo>
                        <a:pt x="106" y="52"/>
                        <a:pt x="106" y="52"/>
                        <a:pt x="106" y="52"/>
                      </a:cubicBezTo>
                      <a:cubicBezTo>
                        <a:pt x="106" y="52"/>
                        <a:pt x="106" y="52"/>
                        <a:pt x="106" y="52"/>
                      </a:cubicBezTo>
                      <a:cubicBezTo>
                        <a:pt x="106" y="51"/>
                        <a:pt x="106" y="51"/>
                        <a:pt x="106" y="51"/>
                      </a:cubicBezTo>
                      <a:cubicBezTo>
                        <a:pt x="106" y="51"/>
                        <a:pt x="106" y="51"/>
                        <a:pt x="106" y="51"/>
                      </a:cubicBezTo>
                      <a:cubicBezTo>
                        <a:pt x="107" y="50"/>
                        <a:pt x="107" y="50"/>
                        <a:pt x="107" y="50"/>
                      </a:cubicBezTo>
                      <a:cubicBezTo>
                        <a:pt x="107" y="48"/>
                        <a:pt x="107" y="48"/>
                        <a:pt x="107" y="48"/>
                      </a:cubicBezTo>
                      <a:cubicBezTo>
                        <a:pt x="108" y="47"/>
                        <a:pt x="108" y="47"/>
                        <a:pt x="108" y="47"/>
                      </a:cubicBezTo>
                      <a:cubicBezTo>
                        <a:pt x="110" y="45"/>
                        <a:pt x="110" y="45"/>
                        <a:pt x="110" y="45"/>
                      </a:cubicBezTo>
                      <a:cubicBezTo>
                        <a:pt x="111" y="44"/>
                        <a:pt x="111" y="44"/>
                        <a:pt x="111" y="44"/>
                      </a:cubicBezTo>
                      <a:cubicBezTo>
                        <a:pt x="112" y="44"/>
                        <a:pt x="112" y="44"/>
                        <a:pt x="112" y="44"/>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1" y="43"/>
                        <a:pt x="111" y="43"/>
                        <a:pt x="111" y="43"/>
                      </a:cubicBezTo>
                      <a:cubicBezTo>
                        <a:pt x="111" y="43"/>
                        <a:pt x="111" y="43"/>
                        <a:pt x="111" y="43"/>
                      </a:cubicBezTo>
                      <a:cubicBezTo>
                        <a:pt x="111" y="42"/>
                        <a:pt x="111" y="42"/>
                        <a:pt x="111" y="42"/>
                      </a:cubicBezTo>
                      <a:cubicBezTo>
                        <a:pt x="111" y="42"/>
                        <a:pt x="111" y="42"/>
                        <a:pt x="111" y="42"/>
                      </a:cubicBezTo>
                      <a:cubicBezTo>
                        <a:pt x="111" y="42"/>
                        <a:pt x="111" y="42"/>
                        <a:pt x="111" y="42"/>
                      </a:cubicBezTo>
                      <a:cubicBezTo>
                        <a:pt x="110" y="42"/>
                        <a:pt x="110" y="42"/>
                        <a:pt x="110" y="42"/>
                      </a:cubicBezTo>
                      <a:cubicBezTo>
                        <a:pt x="110" y="42"/>
                        <a:pt x="110" y="42"/>
                        <a:pt x="110" y="42"/>
                      </a:cubicBezTo>
                      <a:cubicBezTo>
                        <a:pt x="111" y="42"/>
                        <a:pt x="111" y="42"/>
                        <a:pt x="111" y="42"/>
                      </a:cubicBezTo>
                      <a:cubicBezTo>
                        <a:pt x="111" y="42"/>
                        <a:pt x="111" y="42"/>
                        <a:pt x="111" y="42"/>
                      </a:cubicBezTo>
                      <a:cubicBezTo>
                        <a:pt x="111" y="42"/>
                        <a:pt x="111" y="42"/>
                        <a:pt x="111" y="42"/>
                      </a:cubicBezTo>
                      <a:cubicBezTo>
                        <a:pt x="111" y="42"/>
                        <a:pt x="111" y="42"/>
                        <a:pt x="111" y="42"/>
                      </a:cubicBezTo>
                      <a:cubicBezTo>
                        <a:pt x="111" y="42"/>
                        <a:pt x="111" y="42"/>
                        <a:pt x="111" y="42"/>
                      </a:cubicBezTo>
                      <a:cubicBezTo>
                        <a:pt x="111" y="41"/>
                        <a:pt x="111" y="41"/>
                        <a:pt x="111" y="41"/>
                      </a:cubicBezTo>
                      <a:cubicBezTo>
                        <a:pt x="111" y="41"/>
                        <a:pt x="111" y="41"/>
                        <a:pt x="111" y="41"/>
                      </a:cubicBezTo>
                      <a:cubicBezTo>
                        <a:pt x="111" y="41"/>
                        <a:pt x="111" y="41"/>
                        <a:pt x="111" y="41"/>
                      </a:cubicBezTo>
                      <a:cubicBezTo>
                        <a:pt x="111" y="40"/>
                        <a:pt x="111" y="40"/>
                        <a:pt x="111" y="40"/>
                      </a:cubicBezTo>
                      <a:cubicBezTo>
                        <a:pt x="111" y="40"/>
                        <a:pt x="111" y="40"/>
                        <a:pt x="111" y="40"/>
                      </a:cubicBezTo>
                      <a:cubicBezTo>
                        <a:pt x="111" y="40"/>
                        <a:pt x="111" y="40"/>
                        <a:pt x="111" y="40"/>
                      </a:cubicBezTo>
                      <a:cubicBezTo>
                        <a:pt x="110" y="40"/>
                        <a:pt x="110" y="40"/>
                        <a:pt x="110" y="40"/>
                      </a:cubicBezTo>
                      <a:cubicBezTo>
                        <a:pt x="110" y="39"/>
                        <a:pt x="110" y="39"/>
                        <a:pt x="110" y="39"/>
                      </a:cubicBezTo>
                      <a:cubicBezTo>
                        <a:pt x="110" y="39"/>
                        <a:pt x="110" y="39"/>
                        <a:pt x="110" y="39"/>
                      </a:cubicBezTo>
                      <a:cubicBezTo>
                        <a:pt x="110" y="39"/>
                        <a:pt x="110" y="39"/>
                        <a:pt x="110" y="39"/>
                      </a:cubicBezTo>
                      <a:cubicBezTo>
                        <a:pt x="111" y="39"/>
                        <a:pt x="111" y="39"/>
                        <a:pt x="111" y="39"/>
                      </a:cubicBezTo>
                      <a:cubicBezTo>
                        <a:pt x="111" y="39"/>
                        <a:pt x="111" y="39"/>
                        <a:pt x="111" y="39"/>
                      </a:cubicBezTo>
                      <a:cubicBezTo>
                        <a:pt x="111" y="39"/>
                        <a:pt x="111" y="39"/>
                        <a:pt x="111" y="39"/>
                      </a:cubicBezTo>
                      <a:cubicBezTo>
                        <a:pt x="111" y="40"/>
                        <a:pt x="111" y="40"/>
                        <a:pt x="111" y="40"/>
                      </a:cubicBezTo>
                      <a:cubicBezTo>
                        <a:pt x="111" y="40"/>
                        <a:pt x="111" y="40"/>
                        <a:pt x="111" y="40"/>
                      </a:cubicBezTo>
                      <a:cubicBezTo>
                        <a:pt x="111" y="40"/>
                        <a:pt x="111" y="40"/>
                        <a:pt x="111" y="40"/>
                      </a:cubicBezTo>
                      <a:cubicBezTo>
                        <a:pt x="111" y="40"/>
                        <a:pt x="111" y="40"/>
                        <a:pt x="111" y="40"/>
                      </a:cubicBezTo>
                      <a:cubicBezTo>
                        <a:pt x="111" y="40"/>
                        <a:pt x="111" y="40"/>
                        <a:pt x="111" y="40"/>
                      </a:cubicBezTo>
                      <a:cubicBezTo>
                        <a:pt x="112" y="41"/>
                        <a:pt x="112" y="41"/>
                        <a:pt x="112" y="41"/>
                      </a:cubicBezTo>
                      <a:cubicBezTo>
                        <a:pt x="112" y="41"/>
                        <a:pt x="112" y="41"/>
                        <a:pt x="112" y="41"/>
                      </a:cubicBezTo>
                      <a:cubicBezTo>
                        <a:pt x="112" y="41"/>
                        <a:pt x="112" y="41"/>
                        <a:pt x="112" y="41"/>
                      </a:cubicBezTo>
                      <a:cubicBezTo>
                        <a:pt x="111" y="42"/>
                        <a:pt x="111" y="42"/>
                        <a:pt x="111" y="42"/>
                      </a:cubicBezTo>
                      <a:cubicBezTo>
                        <a:pt x="111" y="42"/>
                        <a:pt x="111" y="42"/>
                        <a:pt x="111" y="42"/>
                      </a:cubicBezTo>
                      <a:cubicBezTo>
                        <a:pt x="112" y="42"/>
                        <a:pt x="112" y="42"/>
                        <a:pt x="112" y="42"/>
                      </a:cubicBezTo>
                      <a:cubicBezTo>
                        <a:pt x="112" y="42"/>
                        <a:pt x="112" y="42"/>
                        <a:pt x="112" y="42"/>
                      </a:cubicBezTo>
                      <a:cubicBezTo>
                        <a:pt x="112" y="42"/>
                        <a:pt x="112" y="42"/>
                        <a:pt x="112" y="42"/>
                      </a:cubicBezTo>
                      <a:cubicBezTo>
                        <a:pt x="112" y="43"/>
                        <a:pt x="112" y="43"/>
                        <a:pt x="112" y="43"/>
                      </a:cubicBezTo>
                      <a:cubicBezTo>
                        <a:pt x="113" y="42"/>
                        <a:pt x="113" y="42"/>
                        <a:pt x="113" y="42"/>
                      </a:cubicBezTo>
                      <a:cubicBezTo>
                        <a:pt x="113" y="42"/>
                        <a:pt x="113" y="42"/>
                        <a:pt x="113" y="42"/>
                      </a:cubicBezTo>
                      <a:cubicBezTo>
                        <a:pt x="113" y="42"/>
                        <a:pt x="113" y="42"/>
                        <a:pt x="113" y="42"/>
                      </a:cubicBezTo>
                      <a:cubicBezTo>
                        <a:pt x="114" y="42"/>
                        <a:pt x="114" y="42"/>
                        <a:pt x="114" y="42"/>
                      </a:cubicBezTo>
                      <a:cubicBezTo>
                        <a:pt x="114" y="40"/>
                        <a:pt x="114" y="40"/>
                        <a:pt x="114" y="40"/>
                      </a:cubicBezTo>
                      <a:cubicBezTo>
                        <a:pt x="115" y="40"/>
                        <a:pt x="115" y="40"/>
                        <a:pt x="115" y="40"/>
                      </a:cubicBezTo>
                      <a:cubicBezTo>
                        <a:pt x="115" y="40"/>
                        <a:pt x="115" y="40"/>
                        <a:pt x="115" y="40"/>
                      </a:cubicBezTo>
                      <a:cubicBezTo>
                        <a:pt x="114" y="40"/>
                        <a:pt x="114" y="40"/>
                        <a:pt x="114" y="40"/>
                      </a:cubicBezTo>
                      <a:cubicBezTo>
                        <a:pt x="114" y="39"/>
                        <a:pt x="114" y="39"/>
                        <a:pt x="114" y="39"/>
                      </a:cubicBezTo>
                      <a:cubicBezTo>
                        <a:pt x="115" y="39"/>
                        <a:pt x="115" y="39"/>
                        <a:pt x="115" y="39"/>
                      </a:cubicBezTo>
                      <a:cubicBezTo>
                        <a:pt x="115" y="40"/>
                        <a:pt x="115" y="40"/>
                        <a:pt x="115" y="40"/>
                      </a:cubicBezTo>
                      <a:cubicBezTo>
                        <a:pt x="115" y="40"/>
                        <a:pt x="115" y="40"/>
                        <a:pt x="115" y="40"/>
                      </a:cubicBezTo>
                      <a:cubicBezTo>
                        <a:pt x="115" y="40"/>
                        <a:pt x="115" y="40"/>
                        <a:pt x="115" y="40"/>
                      </a:cubicBezTo>
                      <a:cubicBezTo>
                        <a:pt x="115" y="40"/>
                        <a:pt x="115" y="40"/>
                        <a:pt x="115" y="40"/>
                      </a:cubicBezTo>
                      <a:cubicBezTo>
                        <a:pt x="115" y="39"/>
                        <a:pt x="115" y="39"/>
                        <a:pt x="115" y="39"/>
                      </a:cubicBezTo>
                      <a:cubicBezTo>
                        <a:pt x="115" y="39"/>
                        <a:pt x="115" y="39"/>
                        <a:pt x="115" y="39"/>
                      </a:cubicBezTo>
                      <a:cubicBezTo>
                        <a:pt x="115" y="39"/>
                        <a:pt x="115" y="39"/>
                        <a:pt x="115" y="39"/>
                      </a:cubicBezTo>
                      <a:cubicBezTo>
                        <a:pt x="115" y="39"/>
                        <a:pt x="115" y="39"/>
                        <a:pt x="115" y="39"/>
                      </a:cubicBezTo>
                      <a:cubicBezTo>
                        <a:pt x="115" y="38"/>
                        <a:pt x="115" y="38"/>
                        <a:pt x="115" y="38"/>
                      </a:cubicBezTo>
                      <a:cubicBezTo>
                        <a:pt x="115" y="38"/>
                        <a:pt x="115" y="38"/>
                        <a:pt x="115" y="38"/>
                      </a:cubicBezTo>
                      <a:cubicBezTo>
                        <a:pt x="115" y="38"/>
                        <a:pt x="115" y="38"/>
                        <a:pt x="115" y="38"/>
                      </a:cubicBezTo>
                      <a:cubicBezTo>
                        <a:pt x="115" y="38"/>
                        <a:pt x="115" y="38"/>
                        <a:pt x="115" y="38"/>
                      </a:cubicBezTo>
                      <a:cubicBezTo>
                        <a:pt x="115" y="38"/>
                        <a:pt x="115" y="38"/>
                        <a:pt x="115" y="38"/>
                      </a:cubicBezTo>
                      <a:cubicBezTo>
                        <a:pt x="116" y="39"/>
                        <a:pt x="116" y="39"/>
                        <a:pt x="116" y="39"/>
                      </a:cubicBezTo>
                      <a:cubicBezTo>
                        <a:pt x="116" y="39"/>
                        <a:pt x="116" y="39"/>
                        <a:pt x="116" y="39"/>
                      </a:cubicBezTo>
                      <a:cubicBezTo>
                        <a:pt x="116" y="39"/>
                        <a:pt x="116" y="39"/>
                        <a:pt x="116" y="39"/>
                      </a:cubicBezTo>
                      <a:cubicBezTo>
                        <a:pt x="116" y="40"/>
                        <a:pt x="116" y="40"/>
                        <a:pt x="116" y="40"/>
                      </a:cubicBezTo>
                      <a:cubicBezTo>
                        <a:pt x="116" y="39"/>
                        <a:pt x="116" y="39"/>
                        <a:pt x="116" y="39"/>
                      </a:cubicBezTo>
                      <a:cubicBezTo>
                        <a:pt x="116" y="39"/>
                        <a:pt x="116" y="39"/>
                        <a:pt x="116" y="39"/>
                      </a:cubicBezTo>
                      <a:cubicBezTo>
                        <a:pt x="118" y="38"/>
                        <a:pt x="118" y="38"/>
                        <a:pt x="118" y="38"/>
                      </a:cubicBezTo>
                      <a:cubicBezTo>
                        <a:pt x="119" y="38"/>
                        <a:pt x="119" y="38"/>
                        <a:pt x="119" y="38"/>
                      </a:cubicBezTo>
                      <a:cubicBezTo>
                        <a:pt x="122" y="37"/>
                        <a:pt x="122" y="37"/>
                        <a:pt x="122" y="37"/>
                      </a:cubicBezTo>
                      <a:cubicBezTo>
                        <a:pt x="122" y="37"/>
                        <a:pt x="122" y="37"/>
                        <a:pt x="122"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6"/>
                        <a:pt x="121" y="36"/>
                        <a:pt x="121" y="36"/>
                      </a:cubicBezTo>
                      <a:cubicBezTo>
                        <a:pt x="121" y="36"/>
                        <a:pt x="121" y="36"/>
                        <a:pt x="121" y="36"/>
                      </a:cubicBezTo>
                      <a:cubicBezTo>
                        <a:pt x="122" y="36"/>
                        <a:pt x="122" y="36"/>
                        <a:pt x="122" y="36"/>
                      </a:cubicBezTo>
                      <a:cubicBezTo>
                        <a:pt x="122" y="36"/>
                        <a:pt x="122" y="36"/>
                        <a:pt x="122" y="36"/>
                      </a:cubicBezTo>
                      <a:cubicBezTo>
                        <a:pt x="122" y="36"/>
                        <a:pt x="122" y="36"/>
                        <a:pt x="122" y="36"/>
                      </a:cubicBezTo>
                      <a:cubicBezTo>
                        <a:pt x="122" y="37"/>
                        <a:pt x="122" y="37"/>
                        <a:pt x="122" y="37"/>
                      </a:cubicBezTo>
                      <a:cubicBezTo>
                        <a:pt x="122" y="37"/>
                        <a:pt x="122" y="37"/>
                        <a:pt x="122" y="37"/>
                      </a:cubicBezTo>
                      <a:cubicBezTo>
                        <a:pt x="123" y="37"/>
                        <a:pt x="123" y="37"/>
                        <a:pt x="123" y="37"/>
                      </a:cubicBezTo>
                      <a:cubicBezTo>
                        <a:pt x="123" y="37"/>
                        <a:pt x="123" y="37"/>
                        <a:pt x="123" y="37"/>
                      </a:cubicBezTo>
                      <a:cubicBezTo>
                        <a:pt x="123" y="35"/>
                        <a:pt x="123" y="35"/>
                        <a:pt x="123" y="35"/>
                      </a:cubicBezTo>
                      <a:cubicBezTo>
                        <a:pt x="123" y="35"/>
                        <a:pt x="123" y="35"/>
                        <a:pt x="123" y="35"/>
                      </a:cubicBezTo>
                      <a:cubicBezTo>
                        <a:pt x="123" y="36"/>
                        <a:pt x="123" y="36"/>
                        <a:pt x="123" y="36"/>
                      </a:cubicBezTo>
                      <a:cubicBezTo>
                        <a:pt x="124" y="36"/>
                        <a:pt x="124" y="36"/>
                        <a:pt x="124" y="36"/>
                      </a:cubicBezTo>
                      <a:cubicBezTo>
                        <a:pt x="123" y="36"/>
                        <a:pt x="123" y="36"/>
                        <a:pt x="123" y="36"/>
                      </a:cubicBezTo>
                      <a:cubicBezTo>
                        <a:pt x="123" y="36"/>
                        <a:pt x="123" y="36"/>
                        <a:pt x="123" y="36"/>
                      </a:cubicBezTo>
                      <a:cubicBezTo>
                        <a:pt x="124" y="37"/>
                        <a:pt x="124" y="37"/>
                        <a:pt x="124" y="37"/>
                      </a:cubicBezTo>
                      <a:cubicBezTo>
                        <a:pt x="124" y="37"/>
                        <a:pt x="124" y="37"/>
                        <a:pt x="124" y="37"/>
                      </a:cubicBezTo>
                      <a:cubicBezTo>
                        <a:pt x="125" y="37"/>
                        <a:pt x="125" y="37"/>
                        <a:pt x="125" y="37"/>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5"/>
                        <a:pt x="125" y="35"/>
                        <a:pt x="125" y="35"/>
                      </a:cubicBezTo>
                      <a:cubicBezTo>
                        <a:pt x="125" y="35"/>
                        <a:pt x="125" y="35"/>
                        <a:pt x="125" y="35"/>
                      </a:cubicBezTo>
                      <a:cubicBezTo>
                        <a:pt x="125" y="35"/>
                        <a:pt x="125" y="35"/>
                        <a:pt x="125" y="35"/>
                      </a:cubicBezTo>
                      <a:cubicBezTo>
                        <a:pt x="126" y="34"/>
                        <a:pt x="126" y="34"/>
                        <a:pt x="126" y="34"/>
                      </a:cubicBezTo>
                      <a:cubicBezTo>
                        <a:pt x="126" y="34"/>
                        <a:pt x="126" y="34"/>
                        <a:pt x="126" y="34"/>
                      </a:cubicBezTo>
                      <a:cubicBezTo>
                        <a:pt x="126" y="34"/>
                        <a:pt x="126" y="34"/>
                        <a:pt x="126" y="34"/>
                      </a:cubicBezTo>
                      <a:cubicBezTo>
                        <a:pt x="126" y="34"/>
                        <a:pt x="126" y="34"/>
                        <a:pt x="126" y="34"/>
                      </a:cubicBezTo>
                      <a:cubicBezTo>
                        <a:pt x="126" y="33"/>
                        <a:pt x="126" y="33"/>
                        <a:pt x="126" y="33"/>
                      </a:cubicBezTo>
                      <a:cubicBezTo>
                        <a:pt x="126" y="33"/>
                        <a:pt x="126" y="33"/>
                        <a:pt x="126" y="33"/>
                      </a:cubicBezTo>
                      <a:cubicBezTo>
                        <a:pt x="126" y="33"/>
                        <a:pt x="126" y="33"/>
                        <a:pt x="126" y="33"/>
                      </a:cubicBezTo>
                      <a:cubicBezTo>
                        <a:pt x="126" y="33"/>
                        <a:pt x="126" y="33"/>
                        <a:pt x="126" y="33"/>
                      </a:cubicBezTo>
                      <a:cubicBezTo>
                        <a:pt x="126" y="34"/>
                        <a:pt x="126" y="34"/>
                        <a:pt x="126" y="34"/>
                      </a:cubicBezTo>
                      <a:cubicBezTo>
                        <a:pt x="126" y="34"/>
                        <a:pt x="126" y="34"/>
                        <a:pt x="126" y="34"/>
                      </a:cubicBezTo>
                      <a:cubicBezTo>
                        <a:pt x="127" y="33"/>
                        <a:pt x="127" y="33"/>
                        <a:pt x="127" y="33"/>
                      </a:cubicBezTo>
                      <a:cubicBezTo>
                        <a:pt x="127" y="33"/>
                        <a:pt x="127" y="33"/>
                        <a:pt x="127" y="33"/>
                      </a:cubicBezTo>
                      <a:cubicBezTo>
                        <a:pt x="127" y="33"/>
                        <a:pt x="127" y="33"/>
                        <a:pt x="127" y="33"/>
                      </a:cubicBezTo>
                      <a:cubicBezTo>
                        <a:pt x="127" y="33"/>
                        <a:pt x="127" y="33"/>
                        <a:pt x="127" y="33"/>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1"/>
                        <a:pt x="127" y="31"/>
                        <a:pt x="127" y="31"/>
                      </a:cubicBezTo>
                      <a:cubicBezTo>
                        <a:pt x="128" y="31"/>
                        <a:pt x="128" y="31"/>
                        <a:pt x="128" y="31"/>
                      </a:cubicBezTo>
                      <a:cubicBezTo>
                        <a:pt x="128" y="31"/>
                        <a:pt x="128" y="31"/>
                        <a:pt x="128" y="31"/>
                      </a:cubicBezTo>
                      <a:cubicBezTo>
                        <a:pt x="127" y="31"/>
                        <a:pt x="127" y="31"/>
                        <a:pt x="127" y="31"/>
                      </a:cubicBezTo>
                      <a:cubicBezTo>
                        <a:pt x="127" y="31"/>
                        <a:pt x="127" y="31"/>
                        <a:pt x="127" y="31"/>
                      </a:cubicBezTo>
                      <a:cubicBezTo>
                        <a:pt x="126" y="30"/>
                        <a:pt x="126" y="30"/>
                        <a:pt x="126" y="30"/>
                      </a:cubicBezTo>
                      <a:cubicBezTo>
                        <a:pt x="126" y="30"/>
                        <a:pt x="126" y="30"/>
                        <a:pt x="126" y="30"/>
                      </a:cubicBezTo>
                      <a:cubicBezTo>
                        <a:pt x="126" y="31"/>
                        <a:pt x="126" y="31"/>
                        <a:pt x="126" y="31"/>
                      </a:cubicBezTo>
                      <a:cubicBezTo>
                        <a:pt x="127" y="31"/>
                        <a:pt x="127" y="31"/>
                        <a:pt x="127" y="31"/>
                      </a:cubicBezTo>
                      <a:cubicBezTo>
                        <a:pt x="127" y="31"/>
                        <a:pt x="127" y="31"/>
                        <a:pt x="127" y="31"/>
                      </a:cubicBezTo>
                      <a:cubicBezTo>
                        <a:pt x="126" y="31"/>
                        <a:pt x="126" y="31"/>
                        <a:pt x="126" y="31"/>
                      </a:cubicBezTo>
                      <a:cubicBezTo>
                        <a:pt x="126" y="31"/>
                        <a:pt x="126" y="31"/>
                        <a:pt x="126" y="31"/>
                      </a:cubicBezTo>
                      <a:cubicBezTo>
                        <a:pt x="126" y="32"/>
                        <a:pt x="126" y="32"/>
                        <a:pt x="126" y="32"/>
                      </a:cubicBezTo>
                      <a:cubicBezTo>
                        <a:pt x="126" y="32"/>
                        <a:pt x="126" y="32"/>
                        <a:pt x="126" y="32"/>
                      </a:cubicBezTo>
                      <a:cubicBezTo>
                        <a:pt x="126" y="32"/>
                        <a:pt x="126" y="32"/>
                        <a:pt x="126" y="32"/>
                      </a:cubicBezTo>
                      <a:cubicBezTo>
                        <a:pt x="125" y="32"/>
                        <a:pt x="125" y="32"/>
                        <a:pt x="125" y="32"/>
                      </a:cubicBezTo>
                      <a:cubicBezTo>
                        <a:pt x="125" y="32"/>
                        <a:pt x="125" y="32"/>
                        <a:pt x="125" y="32"/>
                      </a:cubicBezTo>
                      <a:cubicBezTo>
                        <a:pt x="125" y="32"/>
                        <a:pt x="125" y="32"/>
                        <a:pt x="125" y="32"/>
                      </a:cubicBezTo>
                      <a:cubicBezTo>
                        <a:pt x="125" y="32"/>
                        <a:pt x="125" y="32"/>
                        <a:pt x="125" y="32"/>
                      </a:cubicBezTo>
                      <a:cubicBezTo>
                        <a:pt x="124" y="32"/>
                        <a:pt x="124" y="32"/>
                        <a:pt x="124" y="32"/>
                      </a:cubicBezTo>
                      <a:cubicBezTo>
                        <a:pt x="124" y="32"/>
                        <a:pt x="124" y="32"/>
                        <a:pt x="124" y="32"/>
                      </a:cubicBezTo>
                      <a:cubicBezTo>
                        <a:pt x="124" y="32"/>
                        <a:pt x="124" y="32"/>
                        <a:pt x="124" y="32"/>
                      </a:cubicBezTo>
                      <a:cubicBezTo>
                        <a:pt x="125" y="32"/>
                        <a:pt x="125" y="32"/>
                        <a:pt x="125" y="32"/>
                      </a:cubicBezTo>
                      <a:cubicBezTo>
                        <a:pt x="125" y="32"/>
                        <a:pt x="125" y="32"/>
                        <a:pt x="125" y="32"/>
                      </a:cubicBezTo>
                      <a:cubicBezTo>
                        <a:pt x="125" y="31"/>
                        <a:pt x="125" y="31"/>
                        <a:pt x="125" y="31"/>
                      </a:cubicBezTo>
                      <a:cubicBezTo>
                        <a:pt x="125" y="31"/>
                        <a:pt x="125" y="31"/>
                        <a:pt x="125" y="31"/>
                      </a:cubicBezTo>
                      <a:cubicBezTo>
                        <a:pt x="125" y="31"/>
                        <a:pt x="125" y="31"/>
                        <a:pt x="125" y="31"/>
                      </a:cubicBezTo>
                      <a:cubicBezTo>
                        <a:pt x="125" y="31"/>
                        <a:pt x="125" y="31"/>
                        <a:pt x="125" y="31"/>
                      </a:cubicBezTo>
                      <a:cubicBezTo>
                        <a:pt x="125" y="31"/>
                        <a:pt x="125" y="31"/>
                        <a:pt x="125" y="31"/>
                      </a:cubicBezTo>
                      <a:cubicBezTo>
                        <a:pt x="125" y="30"/>
                        <a:pt x="125" y="30"/>
                        <a:pt x="125" y="30"/>
                      </a:cubicBezTo>
                      <a:cubicBezTo>
                        <a:pt x="125" y="30"/>
                        <a:pt x="125" y="30"/>
                        <a:pt x="125" y="30"/>
                      </a:cubicBezTo>
                      <a:cubicBezTo>
                        <a:pt x="125" y="30"/>
                        <a:pt x="125" y="30"/>
                        <a:pt x="125" y="30"/>
                      </a:cubicBezTo>
                      <a:cubicBezTo>
                        <a:pt x="124" y="30"/>
                        <a:pt x="124" y="30"/>
                        <a:pt x="124" y="30"/>
                      </a:cubicBezTo>
                      <a:cubicBezTo>
                        <a:pt x="124" y="30"/>
                        <a:pt x="124" y="30"/>
                        <a:pt x="124" y="30"/>
                      </a:cubicBezTo>
                      <a:cubicBezTo>
                        <a:pt x="124" y="30"/>
                        <a:pt x="124" y="30"/>
                        <a:pt x="124" y="30"/>
                      </a:cubicBezTo>
                      <a:cubicBezTo>
                        <a:pt x="124" y="30"/>
                        <a:pt x="124" y="30"/>
                        <a:pt x="124" y="30"/>
                      </a:cubicBezTo>
                      <a:cubicBezTo>
                        <a:pt x="124" y="30"/>
                        <a:pt x="124" y="30"/>
                        <a:pt x="124" y="30"/>
                      </a:cubicBezTo>
                      <a:cubicBezTo>
                        <a:pt x="124" y="31"/>
                        <a:pt x="124" y="31"/>
                        <a:pt x="124" y="31"/>
                      </a:cubicBezTo>
                      <a:cubicBezTo>
                        <a:pt x="124" y="31"/>
                        <a:pt x="124" y="31"/>
                        <a:pt x="124" y="31"/>
                      </a:cubicBezTo>
                      <a:cubicBezTo>
                        <a:pt x="124" y="31"/>
                        <a:pt x="124" y="31"/>
                        <a:pt x="124" y="31"/>
                      </a:cubicBezTo>
                      <a:cubicBezTo>
                        <a:pt x="124" y="32"/>
                        <a:pt x="124" y="32"/>
                        <a:pt x="124" y="32"/>
                      </a:cubicBezTo>
                      <a:cubicBezTo>
                        <a:pt x="124" y="32"/>
                        <a:pt x="124" y="32"/>
                        <a:pt x="124" y="32"/>
                      </a:cubicBezTo>
                      <a:cubicBezTo>
                        <a:pt x="124" y="32"/>
                        <a:pt x="124" y="32"/>
                        <a:pt x="124" y="32"/>
                      </a:cubicBezTo>
                      <a:cubicBezTo>
                        <a:pt x="124" y="31"/>
                        <a:pt x="124" y="31"/>
                        <a:pt x="124" y="31"/>
                      </a:cubicBezTo>
                      <a:cubicBezTo>
                        <a:pt x="123" y="31"/>
                        <a:pt x="123" y="31"/>
                        <a:pt x="123" y="31"/>
                      </a:cubicBezTo>
                      <a:cubicBezTo>
                        <a:pt x="123" y="32"/>
                        <a:pt x="123" y="32"/>
                        <a:pt x="123" y="32"/>
                      </a:cubicBezTo>
                      <a:cubicBezTo>
                        <a:pt x="123" y="32"/>
                        <a:pt x="123" y="32"/>
                        <a:pt x="123" y="32"/>
                      </a:cubicBezTo>
                      <a:cubicBezTo>
                        <a:pt x="123" y="32"/>
                        <a:pt x="123" y="32"/>
                        <a:pt x="123" y="32"/>
                      </a:cubicBezTo>
                      <a:cubicBezTo>
                        <a:pt x="123" y="32"/>
                        <a:pt x="123" y="32"/>
                        <a:pt x="123" y="32"/>
                      </a:cubicBezTo>
                      <a:cubicBezTo>
                        <a:pt x="123" y="33"/>
                        <a:pt x="123" y="33"/>
                        <a:pt x="123" y="33"/>
                      </a:cubicBezTo>
                      <a:cubicBezTo>
                        <a:pt x="123" y="33"/>
                        <a:pt x="123" y="33"/>
                        <a:pt x="123" y="33"/>
                      </a:cubicBezTo>
                      <a:cubicBezTo>
                        <a:pt x="123" y="33"/>
                        <a:pt x="123" y="33"/>
                        <a:pt x="123" y="33"/>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1" y="32"/>
                        <a:pt x="121" y="32"/>
                        <a:pt x="121" y="32"/>
                      </a:cubicBezTo>
                      <a:cubicBezTo>
                        <a:pt x="121" y="33"/>
                        <a:pt x="121" y="33"/>
                        <a:pt x="121" y="33"/>
                      </a:cubicBezTo>
                      <a:cubicBezTo>
                        <a:pt x="121" y="33"/>
                        <a:pt x="121" y="33"/>
                        <a:pt x="121" y="33"/>
                      </a:cubicBezTo>
                      <a:cubicBezTo>
                        <a:pt x="121" y="33"/>
                        <a:pt x="121" y="33"/>
                        <a:pt x="121" y="33"/>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19" y="33"/>
                        <a:pt x="119" y="33"/>
                        <a:pt x="119" y="33"/>
                      </a:cubicBezTo>
                      <a:cubicBezTo>
                        <a:pt x="118" y="33"/>
                        <a:pt x="118" y="33"/>
                        <a:pt x="118" y="33"/>
                      </a:cubicBezTo>
                      <a:cubicBezTo>
                        <a:pt x="118" y="33"/>
                        <a:pt x="118" y="33"/>
                        <a:pt x="118" y="33"/>
                      </a:cubicBezTo>
                      <a:cubicBezTo>
                        <a:pt x="117" y="33"/>
                        <a:pt x="117" y="33"/>
                        <a:pt x="117" y="33"/>
                      </a:cubicBezTo>
                      <a:cubicBezTo>
                        <a:pt x="116" y="33"/>
                        <a:pt x="116" y="33"/>
                        <a:pt x="116" y="33"/>
                      </a:cubicBezTo>
                      <a:cubicBezTo>
                        <a:pt x="116" y="32"/>
                        <a:pt x="116" y="32"/>
                        <a:pt x="116" y="32"/>
                      </a:cubicBezTo>
                      <a:cubicBezTo>
                        <a:pt x="115" y="32"/>
                        <a:pt x="115" y="32"/>
                        <a:pt x="115" y="32"/>
                      </a:cubicBezTo>
                      <a:cubicBezTo>
                        <a:pt x="115" y="31"/>
                        <a:pt x="115" y="31"/>
                        <a:pt x="115" y="31"/>
                      </a:cubicBezTo>
                      <a:cubicBezTo>
                        <a:pt x="115" y="31"/>
                        <a:pt x="115" y="31"/>
                        <a:pt x="115" y="31"/>
                      </a:cubicBezTo>
                      <a:cubicBezTo>
                        <a:pt x="114" y="30"/>
                        <a:pt x="114" y="30"/>
                        <a:pt x="114" y="30"/>
                      </a:cubicBezTo>
                      <a:cubicBezTo>
                        <a:pt x="115" y="30"/>
                        <a:pt x="115" y="30"/>
                        <a:pt x="115" y="30"/>
                      </a:cubicBezTo>
                      <a:cubicBezTo>
                        <a:pt x="116" y="31"/>
                        <a:pt x="116" y="31"/>
                        <a:pt x="116" y="31"/>
                      </a:cubicBezTo>
                      <a:cubicBezTo>
                        <a:pt x="116" y="31"/>
                        <a:pt x="116" y="31"/>
                        <a:pt x="116" y="31"/>
                      </a:cubicBezTo>
                      <a:cubicBezTo>
                        <a:pt x="117" y="32"/>
                        <a:pt x="117" y="32"/>
                        <a:pt x="117" y="32"/>
                      </a:cubicBezTo>
                      <a:cubicBezTo>
                        <a:pt x="117" y="32"/>
                        <a:pt x="117" y="32"/>
                        <a:pt x="117" y="32"/>
                      </a:cubicBezTo>
                      <a:cubicBezTo>
                        <a:pt x="118" y="32"/>
                        <a:pt x="118" y="32"/>
                        <a:pt x="118" y="32"/>
                      </a:cubicBezTo>
                      <a:cubicBezTo>
                        <a:pt x="118" y="33"/>
                        <a:pt x="118" y="33"/>
                        <a:pt x="118" y="33"/>
                      </a:cubicBezTo>
                      <a:cubicBezTo>
                        <a:pt x="119" y="33"/>
                        <a:pt x="119" y="33"/>
                        <a:pt x="119" y="33"/>
                      </a:cubicBezTo>
                      <a:cubicBezTo>
                        <a:pt x="120" y="32"/>
                        <a:pt x="120" y="32"/>
                        <a:pt x="120" y="32"/>
                      </a:cubicBezTo>
                      <a:cubicBezTo>
                        <a:pt x="120" y="32"/>
                        <a:pt x="120" y="32"/>
                        <a:pt x="120" y="32"/>
                      </a:cubicBezTo>
                      <a:cubicBezTo>
                        <a:pt x="120" y="32"/>
                        <a:pt x="120" y="32"/>
                        <a:pt x="120" y="32"/>
                      </a:cubicBezTo>
                      <a:cubicBezTo>
                        <a:pt x="121" y="31"/>
                        <a:pt x="121" y="31"/>
                        <a:pt x="121" y="31"/>
                      </a:cubicBezTo>
                      <a:cubicBezTo>
                        <a:pt x="121" y="31"/>
                        <a:pt x="121" y="31"/>
                        <a:pt x="121" y="31"/>
                      </a:cubicBezTo>
                      <a:cubicBezTo>
                        <a:pt x="122" y="30"/>
                        <a:pt x="122" y="30"/>
                        <a:pt x="122" y="30"/>
                      </a:cubicBezTo>
                      <a:cubicBezTo>
                        <a:pt x="122" y="30"/>
                        <a:pt x="122" y="30"/>
                        <a:pt x="122" y="30"/>
                      </a:cubicBezTo>
                      <a:cubicBezTo>
                        <a:pt x="122" y="30"/>
                        <a:pt x="122" y="30"/>
                        <a:pt x="122" y="30"/>
                      </a:cubicBezTo>
                      <a:cubicBezTo>
                        <a:pt x="122" y="29"/>
                        <a:pt x="122" y="29"/>
                        <a:pt x="122" y="29"/>
                      </a:cubicBezTo>
                      <a:cubicBezTo>
                        <a:pt x="122" y="29"/>
                        <a:pt x="122" y="29"/>
                        <a:pt x="122" y="29"/>
                      </a:cubicBezTo>
                      <a:cubicBezTo>
                        <a:pt x="122" y="28"/>
                        <a:pt x="122" y="28"/>
                        <a:pt x="122" y="28"/>
                      </a:cubicBezTo>
                      <a:cubicBezTo>
                        <a:pt x="122" y="28"/>
                        <a:pt x="122" y="28"/>
                        <a:pt x="122" y="28"/>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1" y="29"/>
                        <a:pt x="121" y="29"/>
                        <a:pt x="121" y="29"/>
                      </a:cubicBezTo>
                      <a:cubicBezTo>
                        <a:pt x="121" y="29"/>
                        <a:pt x="121" y="29"/>
                        <a:pt x="121" y="29"/>
                      </a:cubicBezTo>
                      <a:cubicBezTo>
                        <a:pt x="121" y="29"/>
                        <a:pt x="121" y="29"/>
                        <a:pt x="121" y="29"/>
                      </a:cubicBezTo>
                      <a:cubicBezTo>
                        <a:pt x="120" y="29"/>
                        <a:pt x="120" y="29"/>
                        <a:pt x="120" y="29"/>
                      </a:cubicBezTo>
                      <a:cubicBezTo>
                        <a:pt x="120" y="28"/>
                        <a:pt x="120" y="28"/>
                        <a:pt x="120" y="28"/>
                      </a:cubicBezTo>
                      <a:cubicBezTo>
                        <a:pt x="121" y="28"/>
                        <a:pt x="121" y="28"/>
                        <a:pt x="121" y="28"/>
                      </a:cubicBezTo>
                      <a:cubicBezTo>
                        <a:pt x="121" y="28"/>
                        <a:pt x="121" y="28"/>
                        <a:pt x="121" y="28"/>
                      </a:cubicBezTo>
                      <a:cubicBezTo>
                        <a:pt x="121" y="28"/>
                        <a:pt x="121" y="28"/>
                        <a:pt x="121" y="28"/>
                      </a:cubicBezTo>
                      <a:cubicBezTo>
                        <a:pt x="121" y="28"/>
                        <a:pt x="121" y="28"/>
                        <a:pt x="121" y="28"/>
                      </a:cubicBezTo>
                      <a:cubicBezTo>
                        <a:pt x="121" y="28"/>
                        <a:pt x="121" y="28"/>
                        <a:pt x="121" y="28"/>
                      </a:cubicBezTo>
                      <a:cubicBezTo>
                        <a:pt x="122" y="28"/>
                        <a:pt x="122" y="28"/>
                        <a:pt x="122" y="28"/>
                      </a:cubicBezTo>
                      <a:cubicBezTo>
                        <a:pt x="122" y="28"/>
                        <a:pt x="122" y="28"/>
                        <a:pt x="122" y="28"/>
                      </a:cubicBezTo>
                      <a:cubicBezTo>
                        <a:pt x="122" y="28"/>
                        <a:pt x="122" y="28"/>
                        <a:pt x="122" y="28"/>
                      </a:cubicBezTo>
                      <a:cubicBezTo>
                        <a:pt x="122" y="28"/>
                        <a:pt x="122" y="28"/>
                        <a:pt x="122" y="28"/>
                      </a:cubicBezTo>
                      <a:cubicBezTo>
                        <a:pt x="123" y="27"/>
                        <a:pt x="123" y="27"/>
                        <a:pt x="123" y="27"/>
                      </a:cubicBezTo>
                      <a:cubicBezTo>
                        <a:pt x="122" y="27"/>
                        <a:pt x="122" y="27"/>
                        <a:pt x="122" y="27"/>
                      </a:cubicBezTo>
                      <a:cubicBezTo>
                        <a:pt x="122" y="27"/>
                        <a:pt x="122" y="27"/>
                        <a:pt x="122" y="27"/>
                      </a:cubicBezTo>
                      <a:cubicBezTo>
                        <a:pt x="122" y="27"/>
                        <a:pt x="122" y="27"/>
                        <a:pt x="122" y="27"/>
                      </a:cubicBezTo>
                      <a:cubicBezTo>
                        <a:pt x="122" y="27"/>
                        <a:pt x="122" y="27"/>
                        <a:pt x="122" y="27"/>
                      </a:cubicBezTo>
                      <a:cubicBezTo>
                        <a:pt x="123" y="27"/>
                        <a:pt x="123" y="27"/>
                        <a:pt x="123" y="27"/>
                      </a:cubicBezTo>
                      <a:cubicBezTo>
                        <a:pt x="123" y="27"/>
                        <a:pt x="123" y="27"/>
                        <a:pt x="123" y="27"/>
                      </a:cubicBezTo>
                      <a:cubicBezTo>
                        <a:pt x="123" y="27"/>
                        <a:pt x="123" y="27"/>
                        <a:pt x="123" y="27"/>
                      </a:cubicBezTo>
                      <a:cubicBezTo>
                        <a:pt x="123" y="26"/>
                        <a:pt x="123" y="26"/>
                        <a:pt x="123" y="26"/>
                      </a:cubicBezTo>
                      <a:cubicBezTo>
                        <a:pt x="123" y="26"/>
                        <a:pt x="123" y="26"/>
                        <a:pt x="123" y="26"/>
                      </a:cubicBezTo>
                      <a:cubicBezTo>
                        <a:pt x="123" y="26"/>
                        <a:pt x="123" y="26"/>
                        <a:pt x="123" y="26"/>
                      </a:cubicBezTo>
                      <a:cubicBezTo>
                        <a:pt x="123" y="26"/>
                        <a:pt x="123" y="26"/>
                        <a:pt x="123" y="26"/>
                      </a:cubicBezTo>
                      <a:cubicBezTo>
                        <a:pt x="123" y="26"/>
                        <a:pt x="123" y="26"/>
                        <a:pt x="123" y="26"/>
                      </a:cubicBezTo>
                      <a:cubicBezTo>
                        <a:pt x="123" y="25"/>
                        <a:pt x="123" y="25"/>
                        <a:pt x="123" y="25"/>
                      </a:cubicBezTo>
                      <a:cubicBezTo>
                        <a:pt x="122" y="25"/>
                        <a:pt x="122" y="25"/>
                        <a:pt x="122" y="25"/>
                      </a:cubicBezTo>
                      <a:cubicBezTo>
                        <a:pt x="121" y="25"/>
                        <a:pt x="121" y="25"/>
                        <a:pt x="121"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6" y="24"/>
                        <a:pt x="116" y="24"/>
                        <a:pt x="116" y="24"/>
                      </a:cubicBezTo>
                      <a:cubicBezTo>
                        <a:pt x="116" y="24"/>
                        <a:pt x="116" y="24"/>
                        <a:pt x="116" y="24"/>
                      </a:cubicBezTo>
                      <a:cubicBezTo>
                        <a:pt x="115" y="24"/>
                        <a:pt x="115" y="24"/>
                        <a:pt x="115" y="24"/>
                      </a:cubicBezTo>
                      <a:cubicBezTo>
                        <a:pt x="115" y="25"/>
                        <a:pt x="115" y="25"/>
                        <a:pt x="115" y="25"/>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3" y="24"/>
                        <a:pt x="113" y="24"/>
                        <a:pt x="113" y="24"/>
                      </a:cubicBezTo>
                      <a:cubicBezTo>
                        <a:pt x="113" y="23"/>
                        <a:pt x="113" y="23"/>
                        <a:pt x="113" y="23"/>
                      </a:cubicBezTo>
                      <a:cubicBezTo>
                        <a:pt x="114" y="23"/>
                        <a:pt x="114" y="23"/>
                        <a:pt x="114" y="23"/>
                      </a:cubicBezTo>
                      <a:cubicBezTo>
                        <a:pt x="114" y="24"/>
                        <a:pt x="114" y="24"/>
                        <a:pt x="114" y="24"/>
                      </a:cubicBezTo>
                      <a:cubicBezTo>
                        <a:pt x="115" y="24"/>
                        <a:pt x="115" y="24"/>
                        <a:pt x="115" y="24"/>
                      </a:cubicBezTo>
                      <a:cubicBezTo>
                        <a:pt x="116" y="24"/>
                        <a:pt x="116" y="24"/>
                        <a:pt x="116" y="24"/>
                      </a:cubicBezTo>
                      <a:cubicBezTo>
                        <a:pt x="116" y="24"/>
                        <a:pt x="116" y="24"/>
                        <a:pt x="116" y="24"/>
                      </a:cubicBezTo>
                      <a:cubicBezTo>
                        <a:pt x="117" y="24"/>
                        <a:pt x="117" y="24"/>
                        <a:pt x="117" y="24"/>
                      </a:cubicBezTo>
                      <a:cubicBezTo>
                        <a:pt x="117" y="24"/>
                        <a:pt x="117" y="24"/>
                        <a:pt x="117" y="24"/>
                      </a:cubicBezTo>
                      <a:cubicBezTo>
                        <a:pt x="118" y="24"/>
                        <a:pt x="118" y="24"/>
                        <a:pt x="118" y="24"/>
                      </a:cubicBezTo>
                      <a:cubicBezTo>
                        <a:pt x="118" y="24"/>
                        <a:pt x="118" y="24"/>
                        <a:pt x="118" y="24"/>
                      </a:cubicBezTo>
                      <a:cubicBezTo>
                        <a:pt x="119" y="24"/>
                        <a:pt x="119" y="24"/>
                        <a:pt x="119" y="24"/>
                      </a:cubicBezTo>
                      <a:cubicBezTo>
                        <a:pt x="119" y="24"/>
                        <a:pt x="119" y="24"/>
                        <a:pt x="119" y="24"/>
                      </a:cubicBezTo>
                      <a:cubicBezTo>
                        <a:pt x="119" y="24"/>
                        <a:pt x="119" y="24"/>
                        <a:pt x="119" y="24"/>
                      </a:cubicBezTo>
                      <a:cubicBezTo>
                        <a:pt x="119" y="24"/>
                        <a:pt x="119" y="24"/>
                        <a:pt x="119" y="24"/>
                      </a:cubicBezTo>
                      <a:cubicBezTo>
                        <a:pt x="120" y="24"/>
                        <a:pt x="120" y="24"/>
                        <a:pt x="120" y="24"/>
                      </a:cubicBezTo>
                      <a:cubicBezTo>
                        <a:pt x="120" y="24"/>
                        <a:pt x="120" y="24"/>
                        <a:pt x="120" y="24"/>
                      </a:cubicBezTo>
                      <a:cubicBezTo>
                        <a:pt x="120" y="24"/>
                        <a:pt x="120" y="24"/>
                        <a:pt x="120" y="24"/>
                      </a:cubicBezTo>
                      <a:cubicBezTo>
                        <a:pt x="120" y="24"/>
                        <a:pt x="120" y="24"/>
                        <a:pt x="120" y="24"/>
                      </a:cubicBezTo>
                      <a:cubicBezTo>
                        <a:pt x="121" y="24"/>
                        <a:pt x="121" y="24"/>
                        <a:pt x="121" y="24"/>
                      </a:cubicBezTo>
                      <a:cubicBezTo>
                        <a:pt x="121" y="24"/>
                        <a:pt x="121" y="24"/>
                        <a:pt x="121" y="24"/>
                      </a:cubicBezTo>
                      <a:cubicBezTo>
                        <a:pt x="121" y="24"/>
                        <a:pt x="121" y="24"/>
                        <a:pt x="121" y="24"/>
                      </a:cubicBezTo>
                      <a:cubicBezTo>
                        <a:pt x="121" y="24"/>
                        <a:pt x="121" y="24"/>
                        <a:pt x="121" y="24"/>
                      </a:cubicBezTo>
                      <a:cubicBezTo>
                        <a:pt x="121" y="24"/>
                        <a:pt x="121" y="24"/>
                        <a:pt x="121" y="24"/>
                      </a:cubicBezTo>
                      <a:cubicBezTo>
                        <a:pt x="120" y="24"/>
                        <a:pt x="120" y="24"/>
                        <a:pt x="120" y="24"/>
                      </a:cubicBezTo>
                      <a:cubicBezTo>
                        <a:pt x="120" y="24"/>
                        <a:pt x="120" y="24"/>
                        <a:pt x="120" y="24"/>
                      </a:cubicBezTo>
                      <a:cubicBezTo>
                        <a:pt x="120" y="23"/>
                        <a:pt x="120" y="23"/>
                        <a:pt x="120" y="23"/>
                      </a:cubicBezTo>
                      <a:cubicBezTo>
                        <a:pt x="120" y="23"/>
                        <a:pt x="120" y="23"/>
                        <a:pt x="120" y="23"/>
                      </a:cubicBezTo>
                      <a:cubicBezTo>
                        <a:pt x="121" y="23"/>
                        <a:pt x="121" y="23"/>
                        <a:pt x="121" y="23"/>
                      </a:cubicBezTo>
                      <a:cubicBezTo>
                        <a:pt x="121" y="23"/>
                        <a:pt x="121" y="23"/>
                        <a:pt x="121" y="23"/>
                      </a:cubicBezTo>
                      <a:cubicBezTo>
                        <a:pt x="120" y="23"/>
                        <a:pt x="120" y="23"/>
                        <a:pt x="120" y="23"/>
                      </a:cubicBezTo>
                      <a:cubicBezTo>
                        <a:pt x="120" y="23"/>
                        <a:pt x="120" y="23"/>
                        <a:pt x="120" y="23"/>
                      </a:cubicBezTo>
                      <a:cubicBezTo>
                        <a:pt x="120" y="23"/>
                        <a:pt x="120" y="23"/>
                        <a:pt x="120" y="23"/>
                      </a:cubicBezTo>
                      <a:cubicBezTo>
                        <a:pt x="120" y="23"/>
                        <a:pt x="120" y="23"/>
                        <a:pt x="120" y="23"/>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19" y="22"/>
                        <a:pt x="119" y="22"/>
                        <a:pt x="119" y="22"/>
                      </a:cubicBezTo>
                      <a:cubicBezTo>
                        <a:pt x="120" y="21"/>
                        <a:pt x="120" y="21"/>
                        <a:pt x="120" y="21"/>
                      </a:cubicBezTo>
                      <a:cubicBezTo>
                        <a:pt x="120" y="21"/>
                        <a:pt x="120" y="21"/>
                        <a:pt x="120" y="21"/>
                      </a:cubicBezTo>
                      <a:cubicBezTo>
                        <a:pt x="121" y="21"/>
                        <a:pt x="121" y="21"/>
                        <a:pt x="121" y="21"/>
                      </a:cubicBezTo>
                      <a:cubicBezTo>
                        <a:pt x="121" y="21"/>
                        <a:pt x="121" y="21"/>
                        <a:pt x="121" y="21"/>
                      </a:cubicBezTo>
                      <a:cubicBezTo>
                        <a:pt x="122" y="21"/>
                        <a:pt x="122" y="21"/>
                        <a:pt x="122" y="21"/>
                      </a:cubicBezTo>
                      <a:cubicBezTo>
                        <a:pt x="122" y="21"/>
                        <a:pt x="122" y="21"/>
                        <a:pt x="122" y="21"/>
                      </a:cubicBezTo>
                      <a:cubicBezTo>
                        <a:pt x="122" y="21"/>
                        <a:pt x="122" y="21"/>
                        <a:pt x="122" y="21"/>
                      </a:cubicBezTo>
                      <a:cubicBezTo>
                        <a:pt x="122" y="22"/>
                        <a:pt x="122" y="22"/>
                        <a:pt x="122" y="22"/>
                      </a:cubicBezTo>
                      <a:cubicBezTo>
                        <a:pt x="121" y="22"/>
                        <a:pt x="121" y="22"/>
                        <a:pt x="121" y="22"/>
                      </a:cubicBezTo>
                      <a:cubicBezTo>
                        <a:pt x="121" y="22"/>
                        <a:pt x="121" y="22"/>
                        <a:pt x="121" y="22"/>
                      </a:cubicBezTo>
                      <a:cubicBezTo>
                        <a:pt x="121" y="22"/>
                        <a:pt x="121" y="22"/>
                        <a:pt x="121" y="22"/>
                      </a:cubicBezTo>
                      <a:cubicBezTo>
                        <a:pt x="121" y="22"/>
                        <a:pt x="121" y="22"/>
                        <a:pt x="121" y="22"/>
                      </a:cubicBezTo>
                      <a:cubicBezTo>
                        <a:pt x="121" y="23"/>
                        <a:pt x="121" y="23"/>
                        <a:pt x="121" y="23"/>
                      </a:cubicBezTo>
                      <a:cubicBezTo>
                        <a:pt x="121" y="23"/>
                        <a:pt x="121" y="23"/>
                        <a:pt x="121" y="23"/>
                      </a:cubicBezTo>
                      <a:cubicBezTo>
                        <a:pt x="121" y="23"/>
                        <a:pt x="121" y="23"/>
                        <a:pt x="121" y="23"/>
                      </a:cubicBezTo>
                      <a:cubicBezTo>
                        <a:pt x="121" y="23"/>
                        <a:pt x="121" y="23"/>
                        <a:pt x="121" y="23"/>
                      </a:cubicBezTo>
                      <a:cubicBezTo>
                        <a:pt x="122" y="23"/>
                        <a:pt x="122" y="23"/>
                        <a:pt x="122" y="23"/>
                      </a:cubicBezTo>
                      <a:cubicBezTo>
                        <a:pt x="122" y="23"/>
                        <a:pt x="122" y="23"/>
                        <a:pt x="122" y="23"/>
                      </a:cubicBezTo>
                      <a:cubicBezTo>
                        <a:pt x="122" y="23"/>
                        <a:pt x="122" y="23"/>
                        <a:pt x="122" y="23"/>
                      </a:cubicBezTo>
                      <a:cubicBezTo>
                        <a:pt x="122" y="23"/>
                        <a:pt x="122" y="23"/>
                        <a:pt x="122" y="23"/>
                      </a:cubicBezTo>
                      <a:cubicBezTo>
                        <a:pt x="122" y="23"/>
                        <a:pt x="122" y="23"/>
                        <a:pt x="122" y="23"/>
                      </a:cubicBezTo>
                      <a:cubicBezTo>
                        <a:pt x="122" y="24"/>
                        <a:pt x="122" y="24"/>
                        <a:pt x="122" y="24"/>
                      </a:cubicBezTo>
                      <a:cubicBezTo>
                        <a:pt x="122" y="24"/>
                        <a:pt x="122" y="24"/>
                        <a:pt x="122" y="24"/>
                      </a:cubicBezTo>
                      <a:cubicBezTo>
                        <a:pt x="123" y="24"/>
                        <a:pt x="123" y="24"/>
                        <a:pt x="123" y="24"/>
                      </a:cubicBezTo>
                      <a:cubicBezTo>
                        <a:pt x="123" y="24"/>
                        <a:pt x="123" y="24"/>
                        <a:pt x="123" y="24"/>
                      </a:cubicBezTo>
                      <a:cubicBezTo>
                        <a:pt x="123" y="24"/>
                        <a:pt x="123" y="24"/>
                        <a:pt x="123" y="24"/>
                      </a:cubicBezTo>
                      <a:cubicBezTo>
                        <a:pt x="123" y="24"/>
                        <a:pt x="123" y="24"/>
                        <a:pt x="123" y="24"/>
                      </a:cubicBezTo>
                      <a:cubicBezTo>
                        <a:pt x="122" y="24"/>
                        <a:pt x="122" y="24"/>
                        <a:pt x="122" y="24"/>
                      </a:cubicBezTo>
                      <a:cubicBezTo>
                        <a:pt x="122" y="24"/>
                        <a:pt x="122" y="24"/>
                        <a:pt x="122" y="24"/>
                      </a:cubicBezTo>
                      <a:cubicBezTo>
                        <a:pt x="123" y="23"/>
                        <a:pt x="123" y="23"/>
                        <a:pt x="123" y="23"/>
                      </a:cubicBezTo>
                      <a:cubicBezTo>
                        <a:pt x="123" y="23"/>
                        <a:pt x="123" y="23"/>
                        <a:pt x="123" y="23"/>
                      </a:cubicBezTo>
                      <a:cubicBezTo>
                        <a:pt x="123" y="23"/>
                        <a:pt x="123" y="23"/>
                        <a:pt x="123" y="23"/>
                      </a:cubicBezTo>
                      <a:cubicBezTo>
                        <a:pt x="123" y="23"/>
                        <a:pt x="123" y="23"/>
                        <a:pt x="123" y="23"/>
                      </a:cubicBezTo>
                      <a:cubicBezTo>
                        <a:pt x="123" y="22"/>
                        <a:pt x="123" y="22"/>
                        <a:pt x="123" y="22"/>
                      </a:cubicBezTo>
                      <a:cubicBezTo>
                        <a:pt x="123" y="22"/>
                        <a:pt x="123" y="22"/>
                        <a:pt x="123" y="22"/>
                      </a:cubicBezTo>
                      <a:cubicBezTo>
                        <a:pt x="123" y="22"/>
                        <a:pt x="123" y="22"/>
                        <a:pt x="123" y="22"/>
                      </a:cubicBezTo>
                      <a:cubicBezTo>
                        <a:pt x="124" y="23"/>
                        <a:pt x="124" y="23"/>
                        <a:pt x="124" y="23"/>
                      </a:cubicBezTo>
                      <a:cubicBezTo>
                        <a:pt x="124" y="23"/>
                        <a:pt x="124" y="23"/>
                        <a:pt x="124" y="23"/>
                      </a:cubicBezTo>
                      <a:cubicBezTo>
                        <a:pt x="124" y="24"/>
                        <a:pt x="124" y="24"/>
                        <a:pt x="124" y="24"/>
                      </a:cubicBezTo>
                      <a:cubicBezTo>
                        <a:pt x="124" y="24"/>
                        <a:pt x="124" y="24"/>
                        <a:pt x="124" y="24"/>
                      </a:cubicBezTo>
                      <a:cubicBezTo>
                        <a:pt x="124" y="24"/>
                        <a:pt x="124" y="24"/>
                        <a:pt x="124" y="24"/>
                      </a:cubicBezTo>
                      <a:cubicBezTo>
                        <a:pt x="123" y="24"/>
                        <a:pt x="123" y="24"/>
                        <a:pt x="123"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5" y="24"/>
                        <a:pt x="125" y="24"/>
                        <a:pt x="125" y="24"/>
                      </a:cubicBezTo>
                      <a:cubicBezTo>
                        <a:pt x="125" y="24"/>
                        <a:pt x="125" y="24"/>
                        <a:pt x="125" y="24"/>
                      </a:cubicBezTo>
                      <a:cubicBezTo>
                        <a:pt x="124" y="24"/>
                        <a:pt x="124" y="24"/>
                        <a:pt x="124" y="24"/>
                      </a:cubicBezTo>
                      <a:cubicBezTo>
                        <a:pt x="124" y="24"/>
                        <a:pt x="124" y="24"/>
                        <a:pt x="124" y="24"/>
                      </a:cubicBezTo>
                      <a:cubicBezTo>
                        <a:pt x="124" y="23"/>
                        <a:pt x="124" y="23"/>
                        <a:pt x="124" y="23"/>
                      </a:cubicBezTo>
                      <a:cubicBezTo>
                        <a:pt x="124" y="23"/>
                        <a:pt x="124" y="23"/>
                        <a:pt x="124" y="23"/>
                      </a:cubicBezTo>
                      <a:cubicBezTo>
                        <a:pt x="124" y="23"/>
                        <a:pt x="124" y="23"/>
                        <a:pt x="124" y="23"/>
                      </a:cubicBezTo>
                      <a:cubicBezTo>
                        <a:pt x="125" y="23"/>
                        <a:pt x="125" y="23"/>
                        <a:pt x="125" y="23"/>
                      </a:cubicBezTo>
                      <a:cubicBezTo>
                        <a:pt x="125" y="23"/>
                        <a:pt x="125" y="23"/>
                        <a:pt x="125" y="23"/>
                      </a:cubicBezTo>
                      <a:cubicBezTo>
                        <a:pt x="125" y="24"/>
                        <a:pt x="125" y="24"/>
                        <a:pt x="125" y="24"/>
                      </a:cubicBezTo>
                      <a:cubicBezTo>
                        <a:pt x="126" y="24"/>
                        <a:pt x="126" y="24"/>
                        <a:pt x="126" y="24"/>
                      </a:cubicBezTo>
                      <a:cubicBezTo>
                        <a:pt x="126" y="24"/>
                        <a:pt x="126" y="24"/>
                        <a:pt x="126" y="24"/>
                      </a:cubicBezTo>
                      <a:cubicBezTo>
                        <a:pt x="126" y="24"/>
                        <a:pt x="126" y="24"/>
                        <a:pt x="126" y="24"/>
                      </a:cubicBezTo>
                      <a:cubicBezTo>
                        <a:pt x="126" y="23"/>
                        <a:pt x="126" y="23"/>
                        <a:pt x="126" y="23"/>
                      </a:cubicBezTo>
                      <a:cubicBezTo>
                        <a:pt x="126" y="23"/>
                        <a:pt x="126" y="23"/>
                        <a:pt x="126" y="23"/>
                      </a:cubicBezTo>
                      <a:cubicBezTo>
                        <a:pt x="126" y="23"/>
                        <a:pt x="126" y="23"/>
                        <a:pt x="126" y="23"/>
                      </a:cubicBezTo>
                      <a:cubicBezTo>
                        <a:pt x="126" y="24"/>
                        <a:pt x="126" y="24"/>
                        <a:pt x="126" y="24"/>
                      </a:cubicBezTo>
                      <a:cubicBezTo>
                        <a:pt x="127" y="24"/>
                        <a:pt x="127" y="24"/>
                        <a:pt x="127" y="24"/>
                      </a:cubicBezTo>
                      <a:cubicBezTo>
                        <a:pt x="128" y="24"/>
                        <a:pt x="128" y="24"/>
                        <a:pt x="128" y="24"/>
                      </a:cubicBezTo>
                      <a:cubicBezTo>
                        <a:pt x="128" y="23"/>
                        <a:pt x="128" y="23"/>
                        <a:pt x="128" y="23"/>
                      </a:cubicBezTo>
                      <a:cubicBezTo>
                        <a:pt x="128" y="23"/>
                        <a:pt x="128" y="23"/>
                        <a:pt x="128" y="23"/>
                      </a:cubicBezTo>
                      <a:cubicBezTo>
                        <a:pt x="128" y="23"/>
                        <a:pt x="128" y="23"/>
                        <a:pt x="128" y="23"/>
                      </a:cubicBezTo>
                      <a:cubicBezTo>
                        <a:pt x="129" y="23"/>
                        <a:pt x="129" y="23"/>
                        <a:pt x="129" y="23"/>
                      </a:cubicBezTo>
                      <a:cubicBezTo>
                        <a:pt x="129" y="23"/>
                        <a:pt x="129" y="23"/>
                        <a:pt x="129" y="23"/>
                      </a:cubicBezTo>
                      <a:cubicBezTo>
                        <a:pt x="129" y="22"/>
                        <a:pt x="129" y="22"/>
                        <a:pt x="129" y="22"/>
                      </a:cubicBezTo>
                      <a:cubicBezTo>
                        <a:pt x="129" y="22"/>
                        <a:pt x="129" y="22"/>
                        <a:pt x="129" y="22"/>
                      </a:cubicBezTo>
                      <a:cubicBezTo>
                        <a:pt x="129" y="22"/>
                        <a:pt x="129" y="22"/>
                        <a:pt x="129" y="22"/>
                      </a:cubicBezTo>
                      <a:cubicBezTo>
                        <a:pt x="129" y="21"/>
                        <a:pt x="129" y="21"/>
                        <a:pt x="129" y="21"/>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1"/>
                        <a:pt x="129" y="21"/>
                        <a:pt x="129" y="21"/>
                      </a:cubicBezTo>
                      <a:cubicBezTo>
                        <a:pt x="129" y="21"/>
                        <a:pt x="129" y="21"/>
                        <a:pt x="129" y="21"/>
                      </a:cubicBezTo>
                      <a:cubicBezTo>
                        <a:pt x="130" y="21"/>
                        <a:pt x="130" y="21"/>
                        <a:pt x="130" y="21"/>
                      </a:cubicBezTo>
                      <a:cubicBezTo>
                        <a:pt x="130" y="21"/>
                        <a:pt x="130" y="21"/>
                        <a:pt x="130" y="21"/>
                      </a:cubicBezTo>
                      <a:cubicBezTo>
                        <a:pt x="129" y="21"/>
                        <a:pt x="129" y="21"/>
                        <a:pt x="129" y="21"/>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19"/>
                        <a:pt x="130" y="19"/>
                        <a:pt x="130" y="19"/>
                      </a:cubicBezTo>
                      <a:cubicBezTo>
                        <a:pt x="130" y="19"/>
                        <a:pt x="130" y="19"/>
                        <a:pt x="130" y="19"/>
                      </a:cubicBezTo>
                      <a:cubicBezTo>
                        <a:pt x="131" y="18"/>
                        <a:pt x="131" y="18"/>
                        <a:pt x="131" y="18"/>
                      </a:cubicBezTo>
                      <a:cubicBezTo>
                        <a:pt x="131" y="18"/>
                        <a:pt x="131" y="18"/>
                        <a:pt x="131" y="18"/>
                      </a:cubicBezTo>
                      <a:cubicBezTo>
                        <a:pt x="131" y="18"/>
                        <a:pt x="131" y="18"/>
                        <a:pt x="131" y="18"/>
                      </a:cubicBezTo>
                      <a:cubicBezTo>
                        <a:pt x="131" y="17"/>
                        <a:pt x="131" y="17"/>
                        <a:pt x="131" y="17"/>
                      </a:cubicBezTo>
                      <a:cubicBezTo>
                        <a:pt x="131" y="17"/>
                        <a:pt x="131" y="17"/>
                        <a:pt x="131" y="17"/>
                      </a:cubicBezTo>
                      <a:lnTo>
                        <a:pt x="131" y="18"/>
                      </a:lnTo>
                      <a:close/>
                      <a:moveTo>
                        <a:pt x="130" y="28"/>
                      </a:moveTo>
                      <a:cubicBezTo>
                        <a:pt x="130" y="29"/>
                        <a:pt x="130" y="29"/>
                        <a:pt x="130" y="29"/>
                      </a:cubicBezTo>
                      <a:cubicBezTo>
                        <a:pt x="130" y="29"/>
                        <a:pt x="130" y="29"/>
                        <a:pt x="130" y="29"/>
                      </a:cubicBezTo>
                      <a:cubicBezTo>
                        <a:pt x="130" y="29"/>
                        <a:pt x="130" y="29"/>
                        <a:pt x="130" y="29"/>
                      </a:cubicBezTo>
                      <a:cubicBezTo>
                        <a:pt x="130" y="29"/>
                        <a:pt x="130" y="29"/>
                        <a:pt x="130" y="29"/>
                      </a:cubicBezTo>
                      <a:cubicBezTo>
                        <a:pt x="130" y="29"/>
                        <a:pt x="130" y="29"/>
                        <a:pt x="130" y="29"/>
                      </a:cubicBezTo>
                      <a:cubicBezTo>
                        <a:pt x="130" y="29"/>
                        <a:pt x="130" y="29"/>
                        <a:pt x="130" y="29"/>
                      </a:cubicBezTo>
                      <a:cubicBezTo>
                        <a:pt x="129" y="30"/>
                        <a:pt x="129" y="30"/>
                        <a:pt x="129" y="30"/>
                      </a:cubicBezTo>
                      <a:cubicBezTo>
                        <a:pt x="129" y="30"/>
                        <a:pt x="129" y="30"/>
                        <a:pt x="129" y="30"/>
                      </a:cubicBezTo>
                      <a:cubicBezTo>
                        <a:pt x="129" y="30"/>
                        <a:pt x="129" y="30"/>
                        <a:pt x="129" y="30"/>
                      </a:cubicBezTo>
                      <a:cubicBezTo>
                        <a:pt x="130" y="30"/>
                        <a:pt x="130" y="30"/>
                        <a:pt x="130" y="30"/>
                      </a:cubicBezTo>
                      <a:cubicBezTo>
                        <a:pt x="131" y="29"/>
                        <a:pt x="131" y="29"/>
                        <a:pt x="131" y="29"/>
                      </a:cubicBezTo>
                      <a:cubicBezTo>
                        <a:pt x="131" y="29"/>
                        <a:pt x="131" y="29"/>
                        <a:pt x="131" y="29"/>
                      </a:cubicBezTo>
                      <a:cubicBezTo>
                        <a:pt x="131" y="29"/>
                        <a:pt x="131" y="29"/>
                        <a:pt x="131" y="29"/>
                      </a:cubicBezTo>
                      <a:cubicBezTo>
                        <a:pt x="131" y="29"/>
                        <a:pt x="131" y="29"/>
                        <a:pt x="131" y="29"/>
                      </a:cubicBezTo>
                      <a:cubicBezTo>
                        <a:pt x="131" y="29"/>
                        <a:pt x="131" y="29"/>
                        <a:pt x="131" y="29"/>
                      </a:cubicBezTo>
                      <a:cubicBezTo>
                        <a:pt x="130" y="28"/>
                        <a:pt x="130" y="28"/>
                        <a:pt x="130" y="2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6" name="Freeform 349">
                  <a:extLst>
                    <a:ext uri="{FF2B5EF4-FFF2-40B4-BE49-F238E27FC236}">
                      <a16:creationId xmlns="" xmlns:a16="http://schemas.microsoft.com/office/drawing/2014/main" id="{1585AC5C-A839-4BC3-9CEC-EEAB820B14DD}"/>
                    </a:ext>
                  </a:extLst>
                </p:cNvPr>
                <p:cNvSpPr>
                  <a:spLocks/>
                </p:cNvSpPr>
                <p:nvPr/>
              </p:nvSpPr>
              <p:spPr bwMode="auto">
                <a:xfrm>
                  <a:off x="5220285" y="4465097"/>
                  <a:ext cx="718225" cy="346006"/>
                </a:xfrm>
                <a:custGeom>
                  <a:avLst/>
                  <a:gdLst>
                    <a:gd name="T0" fmla="*/ 1 w 137"/>
                    <a:gd name="T1" fmla="*/ 2 h 66"/>
                    <a:gd name="T2" fmla="*/ 49 w 137"/>
                    <a:gd name="T3" fmla="*/ 49 h 66"/>
                    <a:gd name="T4" fmla="*/ 53 w 137"/>
                    <a:gd name="T5" fmla="*/ 53 h 66"/>
                    <a:gd name="T6" fmla="*/ 55 w 137"/>
                    <a:gd name="T7" fmla="*/ 53 h 66"/>
                    <a:gd name="T8" fmla="*/ 57 w 137"/>
                    <a:gd name="T9" fmla="*/ 53 h 66"/>
                    <a:gd name="T10" fmla="*/ 58 w 137"/>
                    <a:gd name="T11" fmla="*/ 52 h 66"/>
                    <a:gd name="T12" fmla="*/ 59 w 137"/>
                    <a:gd name="T13" fmla="*/ 53 h 66"/>
                    <a:gd name="T14" fmla="*/ 61 w 137"/>
                    <a:gd name="T15" fmla="*/ 54 h 66"/>
                    <a:gd name="T16" fmla="*/ 61 w 137"/>
                    <a:gd name="T17" fmla="*/ 56 h 66"/>
                    <a:gd name="T18" fmla="*/ 64 w 137"/>
                    <a:gd name="T19" fmla="*/ 57 h 66"/>
                    <a:gd name="T20" fmla="*/ 68 w 137"/>
                    <a:gd name="T21" fmla="*/ 58 h 66"/>
                    <a:gd name="T22" fmla="*/ 71 w 137"/>
                    <a:gd name="T23" fmla="*/ 58 h 66"/>
                    <a:gd name="T24" fmla="*/ 73 w 137"/>
                    <a:gd name="T25" fmla="*/ 59 h 66"/>
                    <a:gd name="T26" fmla="*/ 75 w 137"/>
                    <a:gd name="T27" fmla="*/ 58 h 66"/>
                    <a:gd name="T28" fmla="*/ 79 w 137"/>
                    <a:gd name="T29" fmla="*/ 58 h 66"/>
                    <a:gd name="T30" fmla="*/ 81 w 137"/>
                    <a:gd name="T31" fmla="*/ 61 h 66"/>
                    <a:gd name="T32" fmla="*/ 81 w 137"/>
                    <a:gd name="T33" fmla="*/ 62 h 66"/>
                    <a:gd name="T34" fmla="*/ 81 w 137"/>
                    <a:gd name="T35" fmla="*/ 63 h 66"/>
                    <a:gd name="T36" fmla="*/ 86 w 137"/>
                    <a:gd name="T37" fmla="*/ 61 h 66"/>
                    <a:gd name="T38" fmla="*/ 88 w 137"/>
                    <a:gd name="T39" fmla="*/ 62 h 66"/>
                    <a:gd name="T40" fmla="*/ 89 w 137"/>
                    <a:gd name="T41" fmla="*/ 64 h 66"/>
                    <a:gd name="T42" fmla="*/ 91 w 137"/>
                    <a:gd name="T43" fmla="*/ 63 h 66"/>
                    <a:gd name="T44" fmla="*/ 92 w 137"/>
                    <a:gd name="T45" fmla="*/ 63 h 66"/>
                    <a:gd name="T46" fmla="*/ 93 w 137"/>
                    <a:gd name="T47" fmla="*/ 62 h 66"/>
                    <a:gd name="T48" fmla="*/ 94 w 137"/>
                    <a:gd name="T49" fmla="*/ 63 h 66"/>
                    <a:gd name="T50" fmla="*/ 94 w 137"/>
                    <a:gd name="T51" fmla="*/ 66 h 66"/>
                    <a:gd name="T52" fmla="*/ 96 w 137"/>
                    <a:gd name="T53" fmla="*/ 64 h 66"/>
                    <a:gd name="T54" fmla="*/ 96 w 137"/>
                    <a:gd name="T55" fmla="*/ 63 h 66"/>
                    <a:gd name="T56" fmla="*/ 97 w 137"/>
                    <a:gd name="T57" fmla="*/ 61 h 66"/>
                    <a:gd name="T58" fmla="*/ 98 w 137"/>
                    <a:gd name="T59" fmla="*/ 61 h 66"/>
                    <a:gd name="T60" fmla="*/ 99 w 137"/>
                    <a:gd name="T61" fmla="*/ 62 h 66"/>
                    <a:gd name="T62" fmla="*/ 100 w 137"/>
                    <a:gd name="T63" fmla="*/ 63 h 66"/>
                    <a:gd name="T64" fmla="*/ 101 w 137"/>
                    <a:gd name="T65" fmla="*/ 63 h 66"/>
                    <a:gd name="T66" fmla="*/ 102 w 137"/>
                    <a:gd name="T67" fmla="*/ 63 h 66"/>
                    <a:gd name="T68" fmla="*/ 103 w 137"/>
                    <a:gd name="T69" fmla="*/ 62 h 66"/>
                    <a:gd name="T70" fmla="*/ 103 w 137"/>
                    <a:gd name="T71" fmla="*/ 63 h 66"/>
                    <a:gd name="T72" fmla="*/ 104 w 137"/>
                    <a:gd name="T73" fmla="*/ 63 h 66"/>
                    <a:gd name="T74" fmla="*/ 105 w 137"/>
                    <a:gd name="T75" fmla="*/ 64 h 66"/>
                    <a:gd name="T76" fmla="*/ 108 w 137"/>
                    <a:gd name="T77" fmla="*/ 65 h 66"/>
                    <a:gd name="T78" fmla="*/ 109 w 137"/>
                    <a:gd name="T79" fmla="*/ 64 h 66"/>
                    <a:gd name="T80" fmla="*/ 111 w 137"/>
                    <a:gd name="T81" fmla="*/ 63 h 66"/>
                    <a:gd name="T82" fmla="*/ 113 w 137"/>
                    <a:gd name="T83" fmla="*/ 62 h 66"/>
                    <a:gd name="T84" fmla="*/ 114 w 137"/>
                    <a:gd name="T85" fmla="*/ 62 h 66"/>
                    <a:gd name="T86" fmla="*/ 116 w 137"/>
                    <a:gd name="T87" fmla="*/ 62 h 66"/>
                    <a:gd name="T88" fmla="*/ 116 w 137"/>
                    <a:gd name="T89" fmla="*/ 62 h 66"/>
                    <a:gd name="T90" fmla="*/ 118 w 137"/>
                    <a:gd name="T91" fmla="*/ 61 h 66"/>
                    <a:gd name="T92" fmla="*/ 119 w 137"/>
                    <a:gd name="T93" fmla="*/ 60 h 66"/>
                    <a:gd name="T94" fmla="*/ 120 w 137"/>
                    <a:gd name="T95" fmla="*/ 61 h 66"/>
                    <a:gd name="T96" fmla="*/ 121 w 137"/>
                    <a:gd name="T97" fmla="*/ 62 h 66"/>
                    <a:gd name="T98" fmla="*/ 121 w 137"/>
                    <a:gd name="T99" fmla="*/ 62 h 66"/>
                    <a:gd name="T100" fmla="*/ 123 w 137"/>
                    <a:gd name="T101" fmla="*/ 62 h 66"/>
                    <a:gd name="T102" fmla="*/ 124 w 137"/>
                    <a:gd name="T103" fmla="*/ 61 h 66"/>
                    <a:gd name="T104" fmla="*/ 125 w 137"/>
                    <a:gd name="T105" fmla="*/ 61 h 66"/>
                    <a:gd name="T106" fmla="*/ 127 w 137"/>
                    <a:gd name="T107" fmla="*/ 60 h 66"/>
                    <a:gd name="T108" fmla="*/ 128 w 137"/>
                    <a:gd name="T109" fmla="*/ 61 h 66"/>
                    <a:gd name="T110" fmla="*/ 130 w 137"/>
                    <a:gd name="T111" fmla="*/ 62 h 66"/>
                    <a:gd name="T112" fmla="*/ 130 w 137"/>
                    <a:gd name="T113" fmla="*/ 63 h 66"/>
                    <a:gd name="T114" fmla="*/ 133 w 137"/>
                    <a:gd name="T115" fmla="*/ 64 h 66"/>
                    <a:gd name="T116" fmla="*/ 134 w 137"/>
                    <a:gd name="T117" fmla="*/ 65 h 66"/>
                    <a:gd name="T118" fmla="*/ 135 w 137"/>
                    <a:gd name="T119" fmla="*/ 65 h 66"/>
                    <a:gd name="T120" fmla="*/ 137 w 137"/>
                    <a:gd name="T121" fmla="*/ 6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7" h="66">
                      <a:moveTo>
                        <a:pt x="137" y="61"/>
                      </a:moveTo>
                      <a:cubicBezTo>
                        <a:pt x="137" y="51"/>
                        <a:pt x="137" y="41"/>
                        <a:pt x="137" y="32"/>
                      </a:cubicBezTo>
                      <a:cubicBezTo>
                        <a:pt x="135" y="24"/>
                        <a:pt x="134" y="17"/>
                        <a:pt x="133" y="10"/>
                      </a:cubicBezTo>
                      <a:cubicBezTo>
                        <a:pt x="132" y="7"/>
                        <a:pt x="132" y="3"/>
                        <a:pt x="132" y="0"/>
                      </a:cubicBezTo>
                      <a:cubicBezTo>
                        <a:pt x="98" y="2"/>
                        <a:pt x="63" y="3"/>
                        <a:pt x="28" y="2"/>
                      </a:cubicBezTo>
                      <a:cubicBezTo>
                        <a:pt x="19" y="2"/>
                        <a:pt x="10" y="2"/>
                        <a:pt x="1" y="2"/>
                      </a:cubicBezTo>
                      <a:cubicBezTo>
                        <a:pt x="1" y="5"/>
                        <a:pt x="1" y="8"/>
                        <a:pt x="0" y="11"/>
                      </a:cubicBezTo>
                      <a:cubicBezTo>
                        <a:pt x="16" y="12"/>
                        <a:pt x="32" y="12"/>
                        <a:pt x="48" y="12"/>
                      </a:cubicBezTo>
                      <a:cubicBezTo>
                        <a:pt x="48" y="12"/>
                        <a:pt x="48" y="12"/>
                        <a:pt x="48" y="12"/>
                      </a:cubicBezTo>
                      <a:cubicBezTo>
                        <a:pt x="48" y="25"/>
                        <a:pt x="48" y="37"/>
                        <a:pt x="48" y="50"/>
                      </a:cubicBezTo>
                      <a:cubicBezTo>
                        <a:pt x="48" y="50"/>
                        <a:pt x="48" y="50"/>
                        <a:pt x="48" y="50"/>
                      </a:cubicBezTo>
                      <a:cubicBezTo>
                        <a:pt x="49" y="49"/>
                        <a:pt x="49" y="49"/>
                        <a:pt x="49" y="49"/>
                      </a:cubicBezTo>
                      <a:cubicBezTo>
                        <a:pt x="49" y="50"/>
                        <a:pt x="49" y="50"/>
                        <a:pt x="49" y="50"/>
                      </a:cubicBezTo>
                      <a:cubicBezTo>
                        <a:pt x="49" y="50"/>
                        <a:pt x="49" y="50"/>
                        <a:pt x="49" y="50"/>
                      </a:cubicBezTo>
                      <a:cubicBezTo>
                        <a:pt x="50" y="50"/>
                        <a:pt x="50" y="50"/>
                        <a:pt x="50" y="50"/>
                      </a:cubicBezTo>
                      <a:cubicBezTo>
                        <a:pt x="50" y="50"/>
                        <a:pt x="50" y="50"/>
                        <a:pt x="50" y="50"/>
                      </a:cubicBezTo>
                      <a:cubicBezTo>
                        <a:pt x="52" y="52"/>
                        <a:pt x="52" y="52"/>
                        <a:pt x="52" y="52"/>
                      </a:cubicBezTo>
                      <a:cubicBezTo>
                        <a:pt x="53" y="53"/>
                        <a:pt x="53" y="53"/>
                        <a:pt x="53" y="53"/>
                      </a:cubicBezTo>
                      <a:cubicBezTo>
                        <a:pt x="53" y="53"/>
                        <a:pt x="53" y="53"/>
                        <a:pt x="53" y="53"/>
                      </a:cubicBezTo>
                      <a:cubicBezTo>
                        <a:pt x="53" y="53"/>
                        <a:pt x="53" y="53"/>
                        <a:pt x="53" y="53"/>
                      </a:cubicBezTo>
                      <a:cubicBezTo>
                        <a:pt x="54" y="53"/>
                        <a:pt x="54" y="53"/>
                        <a:pt x="54" y="53"/>
                      </a:cubicBezTo>
                      <a:cubicBezTo>
                        <a:pt x="54" y="53"/>
                        <a:pt x="54" y="53"/>
                        <a:pt x="54" y="53"/>
                      </a:cubicBezTo>
                      <a:cubicBezTo>
                        <a:pt x="55" y="53"/>
                        <a:pt x="55" y="53"/>
                        <a:pt x="55" y="53"/>
                      </a:cubicBezTo>
                      <a:cubicBezTo>
                        <a:pt x="55" y="53"/>
                        <a:pt x="55" y="53"/>
                        <a:pt x="55" y="53"/>
                      </a:cubicBezTo>
                      <a:cubicBezTo>
                        <a:pt x="55" y="53"/>
                        <a:pt x="55" y="53"/>
                        <a:pt x="55" y="53"/>
                      </a:cubicBezTo>
                      <a:cubicBezTo>
                        <a:pt x="55" y="53"/>
                        <a:pt x="55" y="53"/>
                        <a:pt x="55" y="53"/>
                      </a:cubicBezTo>
                      <a:cubicBezTo>
                        <a:pt x="56" y="53"/>
                        <a:pt x="56" y="53"/>
                        <a:pt x="56" y="53"/>
                      </a:cubicBezTo>
                      <a:cubicBezTo>
                        <a:pt x="56" y="53"/>
                        <a:pt x="56" y="53"/>
                        <a:pt x="56" y="53"/>
                      </a:cubicBezTo>
                      <a:cubicBezTo>
                        <a:pt x="57" y="53"/>
                        <a:pt x="57" y="53"/>
                        <a:pt x="57" y="53"/>
                      </a:cubicBezTo>
                      <a:cubicBezTo>
                        <a:pt x="57" y="53"/>
                        <a:pt x="57" y="53"/>
                        <a:pt x="57" y="53"/>
                      </a:cubicBezTo>
                      <a:cubicBezTo>
                        <a:pt x="57" y="53"/>
                        <a:pt x="57" y="53"/>
                        <a:pt x="57"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9" y="53"/>
                        <a:pt x="59" y="53"/>
                        <a:pt x="59" y="53"/>
                      </a:cubicBezTo>
                      <a:cubicBezTo>
                        <a:pt x="59" y="53"/>
                        <a:pt x="59" y="53"/>
                        <a:pt x="59" y="53"/>
                      </a:cubicBezTo>
                      <a:cubicBezTo>
                        <a:pt x="59" y="53"/>
                        <a:pt x="59" y="53"/>
                        <a:pt x="59" y="53"/>
                      </a:cubicBezTo>
                      <a:cubicBezTo>
                        <a:pt x="59" y="53"/>
                        <a:pt x="59" y="53"/>
                        <a:pt x="59" y="53"/>
                      </a:cubicBezTo>
                      <a:cubicBezTo>
                        <a:pt x="60" y="53"/>
                        <a:pt x="60" y="53"/>
                        <a:pt x="60" y="53"/>
                      </a:cubicBezTo>
                      <a:cubicBezTo>
                        <a:pt x="60" y="53"/>
                        <a:pt x="60" y="53"/>
                        <a:pt x="60" y="53"/>
                      </a:cubicBezTo>
                      <a:cubicBezTo>
                        <a:pt x="60" y="53"/>
                        <a:pt x="60" y="53"/>
                        <a:pt x="60" y="53"/>
                      </a:cubicBezTo>
                      <a:cubicBezTo>
                        <a:pt x="60" y="54"/>
                        <a:pt x="60" y="54"/>
                        <a:pt x="60" y="54"/>
                      </a:cubicBezTo>
                      <a:cubicBezTo>
                        <a:pt x="61" y="54"/>
                        <a:pt x="61" y="54"/>
                        <a:pt x="61" y="54"/>
                      </a:cubicBezTo>
                      <a:cubicBezTo>
                        <a:pt x="61" y="54"/>
                        <a:pt x="61" y="54"/>
                        <a:pt x="61" y="54"/>
                      </a:cubicBezTo>
                      <a:cubicBezTo>
                        <a:pt x="61" y="55"/>
                        <a:pt x="61" y="55"/>
                        <a:pt x="61" y="55"/>
                      </a:cubicBezTo>
                      <a:cubicBezTo>
                        <a:pt x="61" y="55"/>
                        <a:pt x="61" y="55"/>
                        <a:pt x="61" y="55"/>
                      </a:cubicBezTo>
                      <a:cubicBezTo>
                        <a:pt x="61" y="56"/>
                        <a:pt x="61" y="56"/>
                        <a:pt x="61" y="56"/>
                      </a:cubicBezTo>
                      <a:cubicBezTo>
                        <a:pt x="61" y="56"/>
                        <a:pt x="61" y="56"/>
                        <a:pt x="61" y="56"/>
                      </a:cubicBezTo>
                      <a:cubicBezTo>
                        <a:pt x="61" y="56"/>
                        <a:pt x="61" y="56"/>
                        <a:pt x="61" y="56"/>
                      </a:cubicBezTo>
                      <a:cubicBezTo>
                        <a:pt x="61" y="57"/>
                        <a:pt x="61" y="57"/>
                        <a:pt x="61" y="57"/>
                      </a:cubicBezTo>
                      <a:cubicBezTo>
                        <a:pt x="62" y="56"/>
                        <a:pt x="62" y="56"/>
                        <a:pt x="62" y="56"/>
                      </a:cubicBezTo>
                      <a:cubicBezTo>
                        <a:pt x="63" y="57"/>
                        <a:pt x="63" y="57"/>
                        <a:pt x="63" y="57"/>
                      </a:cubicBezTo>
                      <a:cubicBezTo>
                        <a:pt x="63" y="57"/>
                        <a:pt x="63" y="57"/>
                        <a:pt x="63" y="57"/>
                      </a:cubicBezTo>
                      <a:cubicBezTo>
                        <a:pt x="63" y="57"/>
                        <a:pt x="63" y="57"/>
                        <a:pt x="63" y="57"/>
                      </a:cubicBezTo>
                      <a:cubicBezTo>
                        <a:pt x="64" y="57"/>
                        <a:pt x="64" y="57"/>
                        <a:pt x="64" y="57"/>
                      </a:cubicBezTo>
                      <a:cubicBezTo>
                        <a:pt x="64" y="57"/>
                        <a:pt x="64" y="57"/>
                        <a:pt x="64" y="57"/>
                      </a:cubicBezTo>
                      <a:cubicBezTo>
                        <a:pt x="64" y="57"/>
                        <a:pt x="64" y="57"/>
                        <a:pt x="64" y="57"/>
                      </a:cubicBezTo>
                      <a:cubicBezTo>
                        <a:pt x="65" y="57"/>
                        <a:pt x="65" y="57"/>
                        <a:pt x="65" y="57"/>
                      </a:cubicBezTo>
                      <a:cubicBezTo>
                        <a:pt x="66" y="57"/>
                        <a:pt x="66" y="57"/>
                        <a:pt x="66" y="57"/>
                      </a:cubicBezTo>
                      <a:cubicBezTo>
                        <a:pt x="66" y="58"/>
                        <a:pt x="66" y="58"/>
                        <a:pt x="66" y="58"/>
                      </a:cubicBezTo>
                      <a:cubicBezTo>
                        <a:pt x="68" y="58"/>
                        <a:pt x="68" y="58"/>
                        <a:pt x="68" y="58"/>
                      </a:cubicBezTo>
                      <a:cubicBezTo>
                        <a:pt x="68" y="58"/>
                        <a:pt x="68" y="58"/>
                        <a:pt x="68" y="58"/>
                      </a:cubicBezTo>
                      <a:cubicBezTo>
                        <a:pt x="70" y="58"/>
                        <a:pt x="70" y="58"/>
                        <a:pt x="70" y="58"/>
                      </a:cubicBezTo>
                      <a:cubicBezTo>
                        <a:pt x="70" y="57"/>
                        <a:pt x="70" y="57"/>
                        <a:pt x="70" y="57"/>
                      </a:cubicBezTo>
                      <a:cubicBezTo>
                        <a:pt x="70" y="57"/>
                        <a:pt x="70" y="57"/>
                        <a:pt x="70" y="57"/>
                      </a:cubicBezTo>
                      <a:cubicBezTo>
                        <a:pt x="71" y="58"/>
                        <a:pt x="71" y="58"/>
                        <a:pt x="71" y="58"/>
                      </a:cubicBezTo>
                      <a:cubicBezTo>
                        <a:pt x="71" y="58"/>
                        <a:pt x="71" y="58"/>
                        <a:pt x="71" y="58"/>
                      </a:cubicBezTo>
                      <a:cubicBezTo>
                        <a:pt x="71" y="58"/>
                        <a:pt x="71" y="58"/>
                        <a:pt x="71" y="58"/>
                      </a:cubicBezTo>
                      <a:cubicBezTo>
                        <a:pt x="71" y="58"/>
                        <a:pt x="71" y="58"/>
                        <a:pt x="71" y="58"/>
                      </a:cubicBezTo>
                      <a:cubicBezTo>
                        <a:pt x="71" y="58"/>
                        <a:pt x="71" y="58"/>
                        <a:pt x="71" y="58"/>
                      </a:cubicBezTo>
                      <a:cubicBezTo>
                        <a:pt x="72" y="59"/>
                        <a:pt x="72" y="59"/>
                        <a:pt x="72" y="59"/>
                      </a:cubicBezTo>
                      <a:cubicBezTo>
                        <a:pt x="72" y="59"/>
                        <a:pt x="72" y="59"/>
                        <a:pt x="72" y="59"/>
                      </a:cubicBezTo>
                      <a:cubicBezTo>
                        <a:pt x="73" y="59"/>
                        <a:pt x="73" y="59"/>
                        <a:pt x="73" y="59"/>
                      </a:cubicBezTo>
                      <a:cubicBezTo>
                        <a:pt x="73" y="59"/>
                        <a:pt x="73" y="59"/>
                        <a:pt x="73" y="59"/>
                      </a:cubicBezTo>
                      <a:cubicBezTo>
                        <a:pt x="73" y="59"/>
                        <a:pt x="73" y="59"/>
                        <a:pt x="73" y="59"/>
                      </a:cubicBezTo>
                      <a:cubicBezTo>
                        <a:pt x="74" y="59"/>
                        <a:pt x="74" y="59"/>
                        <a:pt x="74" y="59"/>
                      </a:cubicBezTo>
                      <a:cubicBezTo>
                        <a:pt x="74" y="58"/>
                        <a:pt x="74" y="58"/>
                        <a:pt x="74" y="58"/>
                      </a:cubicBezTo>
                      <a:cubicBezTo>
                        <a:pt x="74" y="58"/>
                        <a:pt x="74" y="58"/>
                        <a:pt x="74" y="58"/>
                      </a:cubicBezTo>
                      <a:cubicBezTo>
                        <a:pt x="75" y="58"/>
                        <a:pt x="75" y="58"/>
                        <a:pt x="75" y="58"/>
                      </a:cubicBezTo>
                      <a:cubicBezTo>
                        <a:pt x="77" y="58"/>
                        <a:pt x="77" y="58"/>
                        <a:pt x="77" y="58"/>
                      </a:cubicBezTo>
                      <a:cubicBezTo>
                        <a:pt x="77" y="58"/>
                        <a:pt x="77" y="58"/>
                        <a:pt x="77" y="58"/>
                      </a:cubicBezTo>
                      <a:cubicBezTo>
                        <a:pt x="78" y="58"/>
                        <a:pt x="78" y="58"/>
                        <a:pt x="78" y="58"/>
                      </a:cubicBezTo>
                      <a:cubicBezTo>
                        <a:pt x="78" y="58"/>
                        <a:pt x="78" y="58"/>
                        <a:pt x="78" y="58"/>
                      </a:cubicBezTo>
                      <a:cubicBezTo>
                        <a:pt x="79" y="58"/>
                        <a:pt x="79" y="58"/>
                        <a:pt x="79" y="58"/>
                      </a:cubicBezTo>
                      <a:cubicBezTo>
                        <a:pt x="79" y="58"/>
                        <a:pt x="79" y="58"/>
                        <a:pt x="79" y="58"/>
                      </a:cubicBezTo>
                      <a:cubicBezTo>
                        <a:pt x="79" y="59"/>
                        <a:pt x="79" y="59"/>
                        <a:pt x="79" y="59"/>
                      </a:cubicBezTo>
                      <a:cubicBezTo>
                        <a:pt x="79" y="59"/>
                        <a:pt x="79" y="59"/>
                        <a:pt x="79" y="59"/>
                      </a:cubicBezTo>
                      <a:cubicBezTo>
                        <a:pt x="79" y="60"/>
                        <a:pt x="79" y="60"/>
                        <a:pt x="79" y="60"/>
                      </a:cubicBezTo>
                      <a:cubicBezTo>
                        <a:pt x="79" y="60"/>
                        <a:pt x="79" y="60"/>
                        <a:pt x="79" y="60"/>
                      </a:cubicBezTo>
                      <a:cubicBezTo>
                        <a:pt x="80" y="60"/>
                        <a:pt x="80" y="60"/>
                        <a:pt x="80" y="60"/>
                      </a:cubicBezTo>
                      <a:cubicBezTo>
                        <a:pt x="81" y="61"/>
                        <a:pt x="81" y="61"/>
                        <a:pt x="81" y="61"/>
                      </a:cubicBezTo>
                      <a:cubicBezTo>
                        <a:pt x="81" y="61"/>
                        <a:pt x="81" y="61"/>
                        <a:pt x="81" y="61"/>
                      </a:cubicBezTo>
                      <a:cubicBezTo>
                        <a:pt x="81" y="61"/>
                        <a:pt x="81" y="61"/>
                        <a:pt x="81" y="61"/>
                      </a:cubicBezTo>
                      <a:cubicBezTo>
                        <a:pt x="81" y="61"/>
                        <a:pt x="81" y="61"/>
                        <a:pt x="81" y="61"/>
                      </a:cubicBezTo>
                      <a:cubicBezTo>
                        <a:pt x="81" y="61"/>
                        <a:pt x="81" y="61"/>
                        <a:pt x="81" y="61"/>
                      </a:cubicBezTo>
                      <a:cubicBezTo>
                        <a:pt x="81" y="61"/>
                        <a:pt x="81" y="61"/>
                        <a:pt x="81" y="61"/>
                      </a:cubicBezTo>
                      <a:cubicBezTo>
                        <a:pt x="81" y="62"/>
                        <a:pt x="81" y="62"/>
                        <a:pt x="81" y="62"/>
                      </a:cubicBezTo>
                      <a:cubicBezTo>
                        <a:pt x="81" y="62"/>
                        <a:pt x="81" y="62"/>
                        <a:pt x="81" y="62"/>
                      </a:cubicBezTo>
                      <a:cubicBezTo>
                        <a:pt x="81" y="62"/>
                        <a:pt x="81" y="62"/>
                        <a:pt x="81" y="62"/>
                      </a:cubicBezTo>
                      <a:cubicBezTo>
                        <a:pt x="81" y="62"/>
                        <a:pt x="81" y="62"/>
                        <a:pt x="81" y="62"/>
                      </a:cubicBezTo>
                      <a:cubicBezTo>
                        <a:pt x="81" y="63"/>
                        <a:pt x="81" y="63"/>
                        <a:pt x="81" y="63"/>
                      </a:cubicBezTo>
                      <a:cubicBezTo>
                        <a:pt x="81" y="63"/>
                        <a:pt x="81" y="63"/>
                        <a:pt x="81" y="63"/>
                      </a:cubicBezTo>
                      <a:cubicBezTo>
                        <a:pt x="81" y="63"/>
                        <a:pt x="81" y="63"/>
                        <a:pt x="81" y="63"/>
                      </a:cubicBezTo>
                      <a:cubicBezTo>
                        <a:pt x="82" y="63"/>
                        <a:pt x="82" y="63"/>
                        <a:pt x="82" y="63"/>
                      </a:cubicBezTo>
                      <a:cubicBezTo>
                        <a:pt x="83" y="63"/>
                        <a:pt x="83" y="63"/>
                        <a:pt x="83" y="63"/>
                      </a:cubicBezTo>
                      <a:cubicBezTo>
                        <a:pt x="83" y="63"/>
                        <a:pt x="83" y="63"/>
                        <a:pt x="83" y="63"/>
                      </a:cubicBezTo>
                      <a:cubicBezTo>
                        <a:pt x="85" y="61"/>
                        <a:pt x="85" y="61"/>
                        <a:pt x="85" y="61"/>
                      </a:cubicBezTo>
                      <a:cubicBezTo>
                        <a:pt x="85" y="61"/>
                        <a:pt x="85" y="61"/>
                        <a:pt x="85" y="61"/>
                      </a:cubicBezTo>
                      <a:cubicBezTo>
                        <a:pt x="86" y="61"/>
                        <a:pt x="86" y="61"/>
                        <a:pt x="86" y="61"/>
                      </a:cubicBezTo>
                      <a:cubicBezTo>
                        <a:pt x="87" y="61"/>
                        <a:pt x="87" y="61"/>
                        <a:pt x="87" y="61"/>
                      </a:cubicBezTo>
                      <a:cubicBezTo>
                        <a:pt x="87" y="61"/>
                        <a:pt x="87" y="61"/>
                        <a:pt x="87" y="61"/>
                      </a:cubicBezTo>
                      <a:cubicBezTo>
                        <a:pt x="87" y="62"/>
                        <a:pt x="87" y="62"/>
                        <a:pt x="87" y="62"/>
                      </a:cubicBezTo>
                      <a:cubicBezTo>
                        <a:pt x="87" y="62"/>
                        <a:pt x="87" y="62"/>
                        <a:pt x="87" y="62"/>
                      </a:cubicBezTo>
                      <a:cubicBezTo>
                        <a:pt x="87" y="62"/>
                        <a:pt x="87" y="62"/>
                        <a:pt x="87" y="62"/>
                      </a:cubicBezTo>
                      <a:cubicBezTo>
                        <a:pt x="88" y="62"/>
                        <a:pt x="88" y="62"/>
                        <a:pt x="88" y="62"/>
                      </a:cubicBezTo>
                      <a:cubicBezTo>
                        <a:pt x="89" y="62"/>
                        <a:pt x="89" y="62"/>
                        <a:pt x="89" y="62"/>
                      </a:cubicBezTo>
                      <a:cubicBezTo>
                        <a:pt x="89" y="62"/>
                        <a:pt x="89" y="62"/>
                        <a:pt x="89" y="62"/>
                      </a:cubicBezTo>
                      <a:cubicBezTo>
                        <a:pt x="89" y="63"/>
                        <a:pt x="89" y="63"/>
                        <a:pt x="89" y="63"/>
                      </a:cubicBezTo>
                      <a:cubicBezTo>
                        <a:pt x="89" y="63"/>
                        <a:pt x="89" y="63"/>
                        <a:pt x="89" y="63"/>
                      </a:cubicBezTo>
                      <a:cubicBezTo>
                        <a:pt x="89" y="64"/>
                        <a:pt x="89" y="64"/>
                        <a:pt x="89" y="64"/>
                      </a:cubicBezTo>
                      <a:cubicBezTo>
                        <a:pt x="89" y="64"/>
                        <a:pt x="89" y="64"/>
                        <a:pt x="89" y="64"/>
                      </a:cubicBezTo>
                      <a:cubicBezTo>
                        <a:pt x="90" y="64"/>
                        <a:pt x="90" y="64"/>
                        <a:pt x="90" y="64"/>
                      </a:cubicBezTo>
                      <a:cubicBezTo>
                        <a:pt x="91" y="64"/>
                        <a:pt x="91" y="64"/>
                        <a:pt x="91" y="64"/>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2" y="63"/>
                        <a:pt x="92" y="63"/>
                        <a:pt x="92" y="63"/>
                      </a:cubicBezTo>
                      <a:cubicBezTo>
                        <a:pt x="92" y="63"/>
                        <a:pt x="92" y="63"/>
                        <a:pt x="92" y="63"/>
                      </a:cubicBezTo>
                      <a:cubicBezTo>
                        <a:pt x="92" y="63"/>
                        <a:pt x="92" y="63"/>
                        <a:pt x="92" y="63"/>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4" y="63"/>
                        <a:pt x="94" y="63"/>
                        <a:pt x="94" y="63"/>
                      </a:cubicBezTo>
                      <a:cubicBezTo>
                        <a:pt x="94" y="63"/>
                        <a:pt x="94" y="63"/>
                        <a:pt x="94" y="63"/>
                      </a:cubicBezTo>
                      <a:cubicBezTo>
                        <a:pt x="94" y="63"/>
                        <a:pt x="94" y="63"/>
                        <a:pt x="94" y="63"/>
                      </a:cubicBezTo>
                      <a:cubicBezTo>
                        <a:pt x="93" y="64"/>
                        <a:pt x="93" y="64"/>
                        <a:pt x="93" y="64"/>
                      </a:cubicBezTo>
                      <a:cubicBezTo>
                        <a:pt x="93" y="64"/>
                        <a:pt x="93" y="64"/>
                        <a:pt x="93" y="64"/>
                      </a:cubicBezTo>
                      <a:cubicBezTo>
                        <a:pt x="93" y="64"/>
                        <a:pt x="93" y="64"/>
                        <a:pt x="93" y="64"/>
                      </a:cubicBezTo>
                      <a:cubicBezTo>
                        <a:pt x="93" y="65"/>
                        <a:pt x="93" y="65"/>
                        <a:pt x="93" y="65"/>
                      </a:cubicBezTo>
                      <a:cubicBezTo>
                        <a:pt x="94" y="65"/>
                        <a:pt x="94" y="65"/>
                        <a:pt x="94" y="65"/>
                      </a:cubicBezTo>
                      <a:cubicBezTo>
                        <a:pt x="94" y="66"/>
                        <a:pt x="94" y="66"/>
                        <a:pt x="94" y="66"/>
                      </a:cubicBezTo>
                      <a:cubicBezTo>
                        <a:pt x="95" y="66"/>
                        <a:pt x="95" y="66"/>
                        <a:pt x="95" y="66"/>
                      </a:cubicBezTo>
                      <a:cubicBezTo>
                        <a:pt x="95" y="65"/>
                        <a:pt x="95" y="65"/>
                        <a:pt x="95" y="65"/>
                      </a:cubicBezTo>
                      <a:cubicBezTo>
                        <a:pt x="95" y="65"/>
                        <a:pt x="95" y="65"/>
                        <a:pt x="95" y="65"/>
                      </a:cubicBezTo>
                      <a:cubicBezTo>
                        <a:pt x="95" y="64"/>
                        <a:pt x="95" y="64"/>
                        <a:pt x="95" y="64"/>
                      </a:cubicBezTo>
                      <a:cubicBezTo>
                        <a:pt x="95" y="64"/>
                        <a:pt x="95" y="64"/>
                        <a:pt x="95" y="64"/>
                      </a:cubicBezTo>
                      <a:cubicBezTo>
                        <a:pt x="96" y="64"/>
                        <a:pt x="96" y="64"/>
                        <a:pt x="96" y="64"/>
                      </a:cubicBezTo>
                      <a:cubicBezTo>
                        <a:pt x="96" y="64"/>
                        <a:pt x="96" y="64"/>
                        <a:pt x="96" y="64"/>
                      </a:cubicBezTo>
                      <a:cubicBezTo>
                        <a:pt x="96" y="63"/>
                        <a:pt x="96" y="63"/>
                        <a:pt x="96" y="63"/>
                      </a:cubicBezTo>
                      <a:cubicBezTo>
                        <a:pt x="95" y="63"/>
                        <a:pt x="95" y="63"/>
                        <a:pt x="95" y="63"/>
                      </a:cubicBezTo>
                      <a:cubicBezTo>
                        <a:pt x="95" y="63"/>
                        <a:pt x="95" y="63"/>
                        <a:pt x="95" y="63"/>
                      </a:cubicBezTo>
                      <a:cubicBezTo>
                        <a:pt x="95" y="63"/>
                        <a:pt x="95" y="63"/>
                        <a:pt x="95" y="63"/>
                      </a:cubicBezTo>
                      <a:cubicBezTo>
                        <a:pt x="96" y="63"/>
                        <a:pt x="96" y="63"/>
                        <a:pt x="96" y="63"/>
                      </a:cubicBezTo>
                      <a:cubicBezTo>
                        <a:pt x="96" y="63"/>
                        <a:pt x="96" y="63"/>
                        <a:pt x="96" y="63"/>
                      </a:cubicBezTo>
                      <a:cubicBezTo>
                        <a:pt x="96" y="63"/>
                        <a:pt x="96" y="63"/>
                        <a:pt x="96" y="63"/>
                      </a:cubicBezTo>
                      <a:cubicBezTo>
                        <a:pt x="97" y="62"/>
                        <a:pt x="97" y="62"/>
                        <a:pt x="97" y="62"/>
                      </a:cubicBezTo>
                      <a:cubicBezTo>
                        <a:pt x="97" y="62"/>
                        <a:pt x="97" y="62"/>
                        <a:pt x="97" y="62"/>
                      </a:cubicBezTo>
                      <a:cubicBezTo>
                        <a:pt x="97" y="61"/>
                        <a:pt x="97" y="61"/>
                        <a:pt x="97" y="61"/>
                      </a:cubicBezTo>
                      <a:cubicBezTo>
                        <a:pt x="97" y="61"/>
                        <a:pt x="97" y="61"/>
                        <a:pt x="97" y="61"/>
                      </a:cubicBezTo>
                      <a:cubicBezTo>
                        <a:pt x="97" y="61"/>
                        <a:pt x="97" y="61"/>
                        <a:pt x="97" y="61"/>
                      </a:cubicBezTo>
                      <a:cubicBezTo>
                        <a:pt x="97" y="61"/>
                        <a:pt x="97" y="61"/>
                        <a:pt x="97"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9" y="62"/>
                        <a:pt x="99" y="62"/>
                        <a:pt x="99" y="62"/>
                      </a:cubicBezTo>
                      <a:cubicBezTo>
                        <a:pt x="99" y="63"/>
                        <a:pt x="99" y="63"/>
                        <a:pt x="99" y="63"/>
                      </a:cubicBezTo>
                      <a:cubicBezTo>
                        <a:pt x="99" y="63"/>
                        <a:pt x="99" y="63"/>
                        <a:pt x="99" y="63"/>
                      </a:cubicBezTo>
                      <a:cubicBezTo>
                        <a:pt x="99" y="63"/>
                        <a:pt x="99" y="63"/>
                        <a:pt x="99" y="63"/>
                      </a:cubicBezTo>
                      <a:cubicBezTo>
                        <a:pt x="99" y="63"/>
                        <a:pt x="99" y="63"/>
                        <a:pt x="99" y="63"/>
                      </a:cubicBezTo>
                      <a:cubicBezTo>
                        <a:pt x="100" y="63"/>
                        <a:pt x="100" y="63"/>
                        <a:pt x="100" y="63"/>
                      </a:cubicBezTo>
                      <a:cubicBezTo>
                        <a:pt x="100" y="63"/>
                        <a:pt x="100" y="63"/>
                        <a:pt x="100" y="63"/>
                      </a:cubicBezTo>
                      <a:cubicBezTo>
                        <a:pt x="100" y="63"/>
                        <a:pt x="100" y="63"/>
                        <a:pt x="100" y="63"/>
                      </a:cubicBezTo>
                      <a:cubicBezTo>
                        <a:pt x="100" y="63"/>
                        <a:pt x="100" y="63"/>
                        <a:pt x="100"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2" y="63"/>
                        <a:pt x="102" y="63"/>
                        <a:pt x="102" y="63"/>
                      </a:cubicBezTo>
                      <a:cubicBezTo>
                        <a:pt x="102" y="63"/>
                        <a:pt x="102" y="63"/>
                        <a:pt x="102" y="63"/>
                      </a:cubicBezTo>
                      <a:cubicBezTo>
                        <a:pt x="102" y="63"/>
                        <a:pt x="102" y="63"/>
                        <a:pt x="102" y="63"/>
                      </a:cubicBezTo>
                      <a:cubicBezTo>
                        <a:pt x="102" y="63"/>
                        <a:pt x="102" y="63"/>
                        <a:pt x="102" y="63"/>
                      </a:cubicBezTo>
                      <a:cubicBezTo>
                        <a:pt x="102" y="62"/>
                        <a:pt x="102" y="62"/>
                        <a:pt x="102" y="62"/>
                      </a:cubicBezTo>
                      <a:cubicBezTo>
                        <a:pt x="102" y="62"/>
                        <a:pt x="102" y="62"/>
                        <a:pt x="102" y="62"/>
                      </a:cubicBezTo>
                      <a:cubicBezTo>
                        <a:pt x="102" y="62"/>
                        <a:pt x="102" y="62"/>
                        <a:pt x="102" y="62"/>
                      </a:cubicBezTo>
                      <a:cubicBezTo>
                        <a:pt x="102" y="62"/>
                        <a:pt x="102" y="62"/>
                        <a:pt x="102" y="62"/>
                      </a:cubicBezTo>
                      <a:cubicBezTo>
                        <a:pt x="102" y="62"/>
                        <a:pt x="102" y="62"/>
                        <a:pt x="102" y="62"/>
                      </a:cubicBezTo>
                      <a:cubicBezTo>
                        <a:pt x="103" y="62"/>
                        <a:pt x="103" y="62"/>
                        <a:pt x="103" y="62"/>
                      </a:cubicBezTo>
                      <a:cubicBezTo>
                        <a:pt x="103" y="62"/>
                        <a:pt x="103" y="62"/>
                        <a:pt x="103" y="62"/>
                      </a:cubicBezTo>
                      <a:cubicBezTo>
                        <a:pt x="103" y="62"/>
                        <a:pt x="103" y="62"/>
                        <a:pt x="103" y="62"/>
                      </a:cubicBezTo>
                      <a:cubicBezTo>
                        <a:pt x="103" y="62"/>
                        <a:pt x="103" y="62"/>
                        <a:pt x="103" y="62"/>
                      </a:cubicBezTo>
                      <a:cubicBezTo>
                        <a:pt x="103" y="62"/>
                        <a:pt x="103" y="62"/>
                        <a:pt x="103" y="62"/>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4" y="63"/>
                        <a:pt x="104" y="63"/>
                        <a:pt x="104" y="63"/>
                      </a:cubicBezTo>
                      <a:cubicBezTo>
                        <a:pt x="104" y="63"/>
                        <a:pt x="104" y="63"/>
                        <a:pt x="104" y="63"/>
                      </a:cubicBezTo>
                      <a:cubicBezTo>
                        <a:pt x="104" y="63"/>
                        <a:pt x="104" y="63"/>
                        <a:pt x="104" y="63"/>
                      </a:cubicBezTo>
                      <a:cubicBezTo>
                        <a:pt x="104" y="64"/>
                        <a:pt x="104" y="64"/>
                        <a:pt x="104" y="64"/>
                      </a:cubicBezTo>
                      <a:cubicBezTo>
                        <a:pt x="104" y="64"/>
                        <a:pt x="104" y="64"/>
                        <a:pt x="104" y="64"/>
                      </a:cubicBezTo>
                      <a:cubicBezTo>
                        <a:pt x="104" y="64"/>
                        <a:pt x="104" y="64"/>
                        <a:pt x="104" y="64"/>
                      </a:cubicBezTo>
                      <a:cubicBezTo>
                        <a:pt x="105" y="64"/>
                        <a:pt x="105" y="64"/>
                        <a:pt x="105" y="64"/>
                      </a:cubicBezTo>
                      <a:cubicBezTo>
                        <a:pt x="105" y="64"/>
                        <a:pt x="105" y="64"/>
                        <a:pt x="105" y="64"/>
                      </a:cubicBezTo>
                      <a:cubicBezTo>
                        <a:pt x="106" y="64"/>
                        <a:pt x="106" y="64"/>
                        <a:pt x="106" y="64"/>
                      </a:cubicBezTo>
                      <a:cubicBezTo>
                        <a:pt x="106" y="64"/>
                        <a:pt x="106" y="64"/>
                        <a:pt x="106" y="64"/>
                      </a:cubicBezTo>
                      <a:cubicBezTo>
                        <a:pt x="106" y="64"/>
                        <a:pt x="106" y="64"/>
                        <a:pt x="106" y="64"/>
                      </a:cubicBezTo>
                      <a:cubicBezTo>
                        <a:pt x="107" y="65"/>
                        <a:pt x="107" y="65"/>
                        <a:pt x="107" y="65"/>
                      </a:cubicBezTo>
                      <a:cubicBezTo>
                        <a:pt x="107" y="66"/>
                        <a:pt x="107" y="66"/>
                        <a:pt x="107" y="66"/>
                      </a:cubicBezTo>
                      <a:cubicBezTo>
                        <a:pt x="108" y="65"/>
                        <a:pt x="108" y="65"/>
                        <a:pt x="108" y="65"/>
                      </a:cubicBezTo>
                      <a:cubicBezTo>
                        <a:pt x="108" y="65"/>
                        <a:pt x="108" y="65"/>
                        <a:pt x="108" y="65"/>
                      </a:cubicBezTo>
                      <a:cubicBezTo>
                        <a:pt x="108" y="65"/>
                        <a:pt x="108" y="65"/>
                        <a:pt x="108" y="65"/>
                      </a:cubicBezTo>
                      <a:cubicBezTo>
                        <a:pt x="108" y="64"/>
                        <a:pt x="108" y="64"/>
                        <a:pt x="108" y="64"/>
                      </a:cubicBezTo>
                      <a:cubicBezTo>
                        <a:pt x="108" y="64"/>
                        <a:pt x="108" y="64"/>
                        <a:pt x="108" y="64"/>
                      </a:cubicBezTo>
                      <a:cubicBezTo>
                        <a:pt x="109" y="64"/>
                        <a:pt x="109" y="64"/>
                        <a:pt x="109" y="64"/>
                      </a:cubicBezTo>
                      <a:cubicBezTo>
                        <a:pt x="109" y="64"/>
                        <a:pt x="109" y="64"/>
                        <a:pt x="109" y="64"/>
                      </a:cubicBezTo>
                      <a:cubicBezTo>
                        <a:pt x="110" y="64"/>
                        <a:pt x="110" y="64"/>
                        <a:pt x="110" y="64"/>
                      </a:cubicBezTo>
                      <a:cubicBezTo>
                        <a:pt x="110" y="64"/>
                        <a:pt x="110" y="64"/>
                        <a:pt x="110" y="64"/>
                      </a:cubicBezTo>
                      <a:cubicBezTo>
                        <a:pt x="110" y="63"/>
                        <a:pt x="110" y="63"/>
                        <a:pt x="110" y="63"/>
                      </a:cubicBezTo>
                      <a:cubicBezTo>
                        <a:pt x="110" y="63"/>
                        <a:pt x="110" y="63"/>
                        <a:pt x="110" y="63"/>
                      </a:cubicBezTo>
                      <a:cubicBezTo>
                        <a:pt x="111" y="63"/>
                        <a:pt x="111" y="63"/>
                        <a:pt x="111" y="63"/>
                      </a:cubicBezTo>
                      <a:cubicBezTo>
                        <a:pt x="111" y="63"/>
                        <a:pt x="111" y="63"/>
                        <a:pt x="111" y="63"/>
                      </a:cubicBezTo>
                      <a:cubicBezTo>
                        <a:pt x="111" y="63"/>
                        <a:pt x="111" y="63"/>
                        <a:pt x="111" y="63"/>
                      </a:cubicBezTo>
                      <a:cubicBezTo>
                        <a:pt x="112" y="63"/>
                        <a:pt x="112" y="63"/>
                        <a:pt x="112" y="63"/>
                      </a:cubicBezTo>
                      <a:cubicBezTo>
                        <a:pt x="112" y="63"/>
                        <a:pt x="112" y="63"/>
                        <a:pt x="112" y="63"/>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4" y="62"/>
                        <a:pt x="114" y="62"/>
                        <a:pt x="114" y="62"/>
                      </a:cubicBezTo>
                      <a:cubicBezTo>
                        <a:pt x="114" y="62"/>
                        <a:pt x="114" y="62"/>
                        <a:pt x="114" y="62"/>
                      </a:cubicBezTo>
                      <a:cubicBezTo>
                        <a:pt x="114" y="62"/>
                        <a:pt x="114" y="62"/>
                        <a:pt x="114" y="62"/>
                      </a:cubicBezTo>
                      <a:cubicBezTo>
                        <a:pt x="115" y="62"/>
                        <a:pt x="115" y="62"/>
                        <a:pt x="115" y="62"/>
                      </a:cubicBezTo>
                      <a:cubicBezTo>
                        <a:pt x="115" y="62"/>
                        <a:pt x="115" y="62"/>
                        <a:pt x="115"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7" y="62"/>
                        <a:pt x="117" y="62"/>
                        <a:pt x="117" y="62"/>
                      </a:cubicBezTo>
                      <a:cubicBezTo>
                        <a:pt x="117" y="61"/>
                        <a:pt x="117" y="61"/>
                        <a:pt x="117" y="61"/>
                      </a:cubicBezTo>
                      <a:cubicBezTo>
                        <a:pt x="117" y="61"/>
                        <a:pt x="117" y="61"/>
                        <a:pt x="117" y="61"/>
                      </a:cubicBezTo>
                      <a:cubicBezTo>
                        <a:pt x="117" y="61"/>
                        <a:pt x="117" y="61"/>
                        <a:pt x="117" y="61"/>
                      </a:cubicBezTo>
                      <a:cubicBezTo>
                        <a:pt x="118" y="61"/>
                        <a:pt x="118" y="61"/>
                        <a:pt x="118" y="61"/>
                      </a:cubicBezTo>
                      <a:cubicBezTo>
                        <a:pt x="118" y="61"/>
                        <a:pt x="118" y="61"/>
                        <a:pt x="118" y="61"/>
                      </a:cubicBezTo>
                      <a:cubicBezTo>
                        <a:pt x="118" y="61"/>
                        <a:pt x="118" y="61"/>
                        <a:pt x="118" y="61"/>
                      </a:cubicBezTo>
                      <a:cubicBezTo>
                        <a:pt x="118" y="61"/>
                        <a:pt x="118" y="61"/>
                        <a:pt x="118" y="61"/>
                      </a:cubicBezTo>
                      <a:cubicBezTo>
                        <a:pt x="118" y="61"/>
                        <a:pt x="118" y="61"/>
                        <a:pt x="118" y="61"/>
                      </a:cubicBezTo>
                      <a:cubicBezTo>
                        <a:pt x="119" y="61"/>
                        <a:pt x="119" y="61"/>
                        <a:pt x="119" y="61"/>
                      </a:cubicBezTo>
                      <a:cubicBezTo>
                        <a:pt x="119" y="61"/>
                        <a:pt x="119" y="61"/>
                        <a:pt x="119" y="61"/>
                      </a:cubicBezTo>
                      <a:cubicBezTo>
                        <a:pt x="119" y="60"/>
                        <a:pt x="119" y="60"/>
                        <a:pt x="119" y="60"/>
                      </a:cubicBezTo>
                      <a:cubicBezTo>
                        <a:pt x="119" y="60"/>
                        <a:pt x="119" y="60"/>
                        <a:pt x="119" y="60"/>
                      </a:cubicBezTo>
                      <a:cubicBezTo>
                        <a:pt x="119" y="60"/>
                        <a:pt x="119" y="60"/>
                        <a:pt x="119" y="60"/>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1" y="61"/>
                        <a:pt x="121" y="61"/>
                        <a:pt x="121" y="61"/>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2" y="62"/>
                        <a:pt x="122" y="62"/>
                        <a:pt x="122" y="62"/>
                      </a:cubicBezTo>
                      <a:cubicBezTo>
                        <a:pt x="122" y="62"/>
                        <a:pt x="122" y="62"/>
                        <a:pt x="122" y="62"/>
                      </a:cubicBezTo>
                      <a:cubicBezTo>
                        <a:pt x="123" y="62"/>
                        <a:pt x="123" y="62"/>
                        <a:pt x="123" y="62"/>
                      </a:cubicBezTo>
                      <a:cubicBezTo>
                        <a:pt x="123" y="62"/>
                        <a:pt x="123" y="62"/>
                        <a:pt x="123" y="62"/>
                      </a:cubicBezTo>
                      <a:cubicBezTo>
                        <a:pt x="123" y="62"/>
                        <a:pt x="123" y="62"/>
                        <a:pt x="123" y="62"/>
                      </a:cubicBezTo>
                      <a:cubicBezTo>
                        <a:pt x="123" y="62"/>
                        <a:pt x="123" y="62"/>
                        <a:pt x="123" y="62"/>
                      </a:cubicBezTo>
                      <a:cubicBezTo>
                        <a:pt x="123" y="62"/>
                        <a:pt x="123" y="62"/>
                        <a:pt x="123" y="62"/>
                      </a:cubicBezTo>
                      <a:cubicBezTo>
                        <a:pt x="123" y="61"/>
                        <a:pt x="123" y="61"/>
                        <a:pt x="123"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5" y="61"/>
                        <a:pt x="125" y="61"/>
                        <a:pt x="125" y="61"/>
                      </a:cubicBezTo>
                      <a:cubicBezTo>
                        <a:pt x="125" y="61"/>
                        <a:pt x="125" y="61"/>
                        <a:pt x="125" y="61"/>
                      </a:cubicBezTo>
                      <a:cubicBezTo>
                        <a:pt x="125" y="60"/>
                        <a:pt x="125" y="60"/>
                        <a:pt x="125" y="60"/>
                      </a:cubicBezTo>
                      <a:cubicBezTo>
                        <a:pt x="125" y="60"/>
                        <a:pt x="125" y="60"/>
                        <a:pt x="125" y="60"/>
                      </a:cubicBezTo>
                      <a:cubicBezTo>
                        <a:pt x="125" y="60"/>
                        <a:pt x="125" y="60"/>
                        <a:pt x="125" y="60"/>
                      </a:cubicBezTo>
                      <a:cubicBezTo>
                        <a:pt x="125" y="60"/>
                        <a:pt x="125" y="60"/>
                        <a:pt x="125" y="60"/>
                      </a:cubicBezTo>
                      <a:cubicBezTo>
                        <a:pt x="126" y="60"/>
                        <a:pt x="126" y="60"/>
                        <a:pt x="126" y="60"/>
                      </a:cubicBezTo>
                      <a:cubicBezTo>
                        <a:pt x="127" y="60"/>
                        <a:pt x="127" y="60"/>
                        <a:pt x="127" y="60"/>
                      </a:cubicBezTo>
                      <a:cubicBezTo>
                        <a:pt x="127" y="60"/>
                        <a:pt x="127" y="60"/>
                        <a:pt x="127" y="60"/>
                      </a:cubicBezTo>
                      <a:cubicBezTo>
                        <a:pt x="127" y="61"/>
                        <a:pt x="127" y="61"/>
                        <a:pt x="127" y="61"/>
                      </a:cubicBezTo>
                      <a:cubicBezTo>
                        <a:pt x="127" y="61"/>
                        <a:pt x="127" y="61"/>
                        <a:pt x="127" y="61"/>
                      </a:cubicBezTo>
                      <a:cubicBezTo>
                        <a:pt x="127" y="61"/>
                        <a:pt x="127" y="61"/>
                        <a:pt x="127" y="61"/>
                      </a:cubicBezTo>
                      <a:cubicBezTo>
                        <a:pt x="128" y="61"/>
                        <a:pt x="128" y="61"/>
                        <a:pt x="128" y="61"/>
                      </a:cubicBezTo>
                      <a:cubicBezTo>
                        <a:pt x="128" y="61"/>
                        <a:pt x="128" y="61"/>
                        <a:pt x="128" y="61"/>
                      </a:cubicBezTo>
                      <a:cubicBezTo>
                        <a:pt x="128" y="62"/>
                        <a:pt x="128" y="62"/>
                        <a:pt x="128" y="62"/>
                      </a:cubicBezTo>
                      <a:cubicBezTo>
                        <a:pt x="129" y="62"/>
                        <a:pt x="129" y="62"/>
                        <a:pt x="129" y="62"/>
                      </a:cubicBezTo>
                      <a:cubicBezTo>
                        <a:pt x="129" y="62"/>
                        <a:pt x="129" y="62"/>
                        <a:pt x="129" y="62"/>
                      </a:cubicBezTo>
                      <a:cubicBezTo>
                        <a:pt x="129" y="62"/>
                        <a:pt x="129" y="62"/>
                        <a:pt x="129" y="62"/>
                      </a:cubicBezTo>
                      <a:cubicBezTo>
                        <a:pt x="129" y="62"/>
                        <a:pt x="129" y="62"/>
                        <a:pt x="129" y="62"/>
                      </a:cubicBezTo>
                      <a:cubicBezTo>
                        <a:pt x="130" y="62"/>
                        <a:pt x="130" y="62"/>
                        <a:pt x="130" y="62"/>
                      </a:cubicBezTo>
                      <a:cubicBezTo>
                        <a:pt x="130" y="62"/>
                        <a:pt x="130" y="62"/>
                        <a:pt x="130" y="62"/>
                      </a:cubicBezTo>
                      <a:cubicBezTo>
                        <a:pt x="130" y="62"/>
                        <a:pt x="130" y="62"/>
                        <a:pt x="130" y="62"/>
                      </a:cubicBezTo>
                      <a:cubicBezTo>
                        <a:pt x="130" y="62"/>
                        <a:pt x="130" y="62"/>
                        <a:pt x="130" y="62"/>
                      </a:cubicBezTo>
                      <a:cubicBezTo>
                        <a:pt x="130" y="62"/>
                        <a:pt x="130" y="62"/>
                        <a:pt x="130" y="62"/>
                      </a:cubicBezTo>
                      <a:cubicBezTo>
                        <a:pt x="130" y="63"/>
                        <a:pt x="130" y="63"/>
                        <a:pt x="130" y="63"/>
                      </a:cubicBezTo>
                      <a:cubicBezTo>
                        <a:pt x="130" y="63"/>
                        <a:pt x="130" y="63"/>
                        <a:pt x="130" y="63"/>
                      </a:cubicBezTo>
                      <a:cubicBezTo>
                        <a:pt x="130" y="63"/>
                        <a:pt x="130" y="63"/>
                        <a:pt x="130" y="63"/>
                      </a:cubicBezTo>
                      <a:cubicBezTo>
                        <a:pt x="131" y="64"/>
                        <a:pt x="131" y="64"/>
                        <a:pt x="131" y="64"/>
                      </a:cubicBezTo>
                      <a:cubicBezTo>
                        <a:pt x="132" y="64"/>
                        <a:pt x="132" y="64"/>
                        <a:pt x="132" y="64"/>
                      </a:cubicBezTo>
                      <a:cubicBezTo>
                        <a:pt x="133" y="64"/>
                        <a:pt x="133" y="64"/>
                        <a:pt x="133" y="64"/>
                      </a:cubicBezTo>
                      <a:cubicBezTo>
                        <a:pt x="133" y="64"/>
                        <a:pt x="133" y="64"/>
                        <a:pt x="133" y="64"/>
                      </a:cubicBezTo>
                      <a:cubicBezTo>
                        <a:pt x="133" y="64"/>
                        <a:pt x="133" y="64"/>
                        <a:pt x="133" y="64"/>
                      </a:cubicBezTo>
                      <a:cubicBezTo>
                        <a:pt x="133" y="64"/>
                        <a:pt x="133" y="64"/>
                        <a:pt x="133" y="64"/>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5" y="65"/>
                        <a:pt x="135" y="65"/>
                        <a:pt x="135" y="65"/>
                      </a:cubicBezTo>
                      <a:cubicBezTo>
                        <a:pt x="135" y="65"/>
                        <a:pt x="135" y="65"/>
                        <a:pt x="135" y="65"/>
                      </a:cubicBezTo>
                      <a:cubicBezTo>
                        <a:pt x="135" y="65"/>
                        <a:pt x="135" y="65"/>
                        <a:pt x="135" y="65"/>
                      </a:cubicBezTo>
                      <a:cubicBezTo>
                        <a:pt x="135" y="65"/>
                        <a:pt x="135" y="65"/>
                        <a:pt x="135" y="65"/>
                      </a:cubicBezTo>
                      <a:cubicBezTo>
                        <a:pt x="136" y="65"/>
                        <a:pt x="136" y="65"/>
                        <a:pt x="136" y="65"/>
                      </a:cubicBezTo>
                      <a:cubicBezTo>
                        <a:pt x="136" y="65"/>
                        <a:pt x="136" y="65"/>
                        <a:pt x="136" y="65"/>
                      </a:cubicBezTo>
                      <a:cubicBezTo>
                        <a:pt x="136" y="65"/>
                        <a:pt x="136" y="65"/>
                        <a:pt x="136" y="65"/>
                      </a:cubicBezTo>
                      <a:cubicBezTo>
                        <a:pt x="136" y="65"/>
                        <a:pt x="136" y="65"/>
                        <a:pt x="136" y="65"/>
                      </a:cubicBezTo>
                      <a:cubicBezTo>
                        <a:pt x="137" y="65"/>
                        <a:pt x="137" y="65"/>
                        <a:pt x="137" y="65"/>
                      </a:cubicBezTo>
                      <a:cubicBezTo>
                        <a:pt x="137" y="65"/>
                        <a:pt x="137" y="65"/>
                        <a:pt x="137" y="65"/>
                      </a:cubicBezTo>
                      <a:cubicBezTo>
                        <a:pt x="137" y="65"/>
                        <a:pt x="137" y="65"/>
                        <a:pt x="137" y="65"/>
                      </a:cubicBezTo>
                      <a:cubicBezTo>
                        <a:pt x="137" y="65"/>
                        <a:pt x="137" y="65"/>
                        <a:pt x="137" y="65"/>
                      </a:cubicBezTo>
                      <a:cubicBezTo>
                        <a:pt x="137" y="65"/>
                        <a:pt x="137" y="65"/>
                        <a:pt x="137" y="65"/>
                      </a:cubicBezTo>
                      <a:lnTo>
                        <a:pt x="137" y="61"/>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7" name="Freeform 357">
                  <a:extLst>
                    <a:ext uri="{FF2B5EF4-FFF2-40B4-BE49-F238E27FC236}">
                      <a16:creationId xmlns="" xmlns:a16="http://schemas.microsoft.com/office/drawing/2014/main" id="{78191F18-75A6-46B7-8DAD-95F2B52C22D7}"/>
                    </a:ext>
                  </a:extLst>
                </p:cNvPr>
                <p:cNvSpPr>
                  <a:spLocks noEditPoints="1"/>
                </p:cNvSpPr>
                <p:nvPr/>
              </p:nvSpPr>
              <p:spPr bwMode="auto">
                <a:xfrm>
                  <a:off x="6200636" y="4627615"/>
                  <a:ext cx="293581" cy="503282"/>
                </a:xfrm>
                <a:custGeom>
                  <a:avLst/>
                  <a:gdLst>
                    <a:gd name="T0" fmla="*/ 45 w 56"/>
                    <a:gd name="T1" fmla="*/ 94 h 96"/>
                    <a:gd name="T2" fmla="*/ 45 w 56"/>
                    <a:gd name="T3" fmla="*/ 94 h 96"/>
                    <a:gd name="T4" fmla="*/ 45 w 56"/>
                    <a:gd name="T5" fmla="*/ 95 h 96"/>
                    <a:gd name="T6" fmla="*/ 45 w 56"/>
                    <a:gd name="T7" fmla="*/ 93 h 96"/>
                    <a:gd name="T8" fmla="*/ 51 w 56"/>
                    <a:gd name="T9" fmla="*/ 61 h 96"/>
                    <a:gd name="T10" fmla="*/ 16 w 56"/>
                    <a:gd name="T11" fmla="*/ 4 h 96"/>
                    <a:gd name="T12" fmla="*/ 14 w 56"/>
                    <a:gd name="T13" fmla="*/ 7 h 96"/>
                    <a:gd name="T14" fmla="*/ 13 w 56"/>
                    <a:gd name="T15" fmla="*/ 9 h 96"/>
                    <a:gd name="T16" fmla="*/ 12 w 56"/>
                    <a:gd name="T17" fmla="*/ 14 h 96"/>
                    <a:gd name="T18" fmla="*/ 10 w 56"/>
                    <a:gd name="T19" fmla="*/ 16 h 96"/>
                    <a:gd name="T20" fmla="*/ 10 w 56"/>
                    <a:gd name="T21" fmla="*/ 17 h 96"/>
                    <a:gd name="T22" fmla="*/ 9 w 56"/>
                    <a:gd name="T23" fmla="*/ 18 h 96"/>
                    <a:gd name="T24" fmla="*/ 7 w 56"/>
                    <a:gd name="T25" fmla="*/ 21 h 96"/>
                    <a:gd name="T26" fmla="*/ 7 w 56"/>
                    <a:gd name="T27" fmla="*/ 23 h 96"/>
                    <a:gd name="T28" fmla="*/ 6 w 56"/>
                    <a:gd name="T29" fmla="*/ 25 h 96"/>
                    <a:gd name="T30" fmla="*/ 6 w 56"/>
                    <a:gd name="T31" fmla="*/ 28 h 96"/>
                    <a:gd name="T32" fmla="*/ 5 w 56"/>
                    <a:gd name="T33" fmla="*/ 29 h 96"/>
                    <a:gd name="T34" fmla="*/ 4 w 56"/>
                    <a:gd name="T35" fmla="*/ 31 h 96"/>
                    <a:gd name="T36" fmla="*/ 3 w 56"/>
                    <a:gd name="T37" fmla="*/ 33 h 96"/>
                    <a:gd name="T38" fmla="*/ 5 w 56"/>
                    <a:gd name="T39" fmla="*/ 35 h 96"/>
                    <a:gd name="T40" fmla="*/ 5 w 56"/>
                    <a:gd name="T41" fmla="*/ 38 h 96"/>
                    <a:gd name="T42" fmla="*/ 6 w 56"/>
                    <a:gd name="T43" fmla="*/ 40 h 96"/>
                    <a:gd name="T44" fmla="*/ 6 w 56"/>
                    <a:gd name="T45" fmla="*/ 44 h 96"/>
                    <a:gd name="T46" fmla="*/ 7 w 56"/>
                    <a:gd name="T47" fmla="*/ 46 h 96"/>
                    <a:gd name="T48" fmla="*/ 6 w 56"/>
                    <a:gd name="T49" fmla="*/ 48 h 96"/>
                    <a:gd name="T50" fmla="*/ 6 w 56"/>
                    <a:gd name="T51" fmla="*/ 50 h 96"/>
                    <a:gd name="T52" fmla="*/ 7 w 56"/>
                    <a:gd name="T53" fmla="*/ 52 h 96"/>
                    <a:gd name="T54" fmla="*/ 7 w 56"/>
                    <a:gd name="T55" fmla="*/ 54 h 96"/>
                    <a:gd name="T56" fmla="*/ 10 w 56"/>
                    <a:gd name="T57" fmla="*/ 56 h 96"/>
                    <a:gd name="T58" fmla="*/ 10 w 56"/>
                    <a:gd name="T59" fmla="*/ 58 h 96"/>
                    <a:gd name="T60" fmla="*/ 8 w 56"/>
                    <a:gd name="T61" fmla="*/ 61 h 96"/>
                    <a:gd name="T62" fmla="*/ 7 w 56"/>
                    <a:gd name="T63" fmla="*/ 63 h 96"/>
                    <a:gd name="T64" fmla="*/ 4 w 56"/>
                    <a:gd name="T65" fmla="*/ 66 h 96"/>
                    <a:gd name="T66" fmla="*/ 3 w 56"/>
                    <a:gd name="T67" fmla="*/ 71 h 96"/>
                    <a:gd name="T68" fmla="*/ 2 w 56"/>
                    <a:gd name="T69" fmla="*/ 74 h 96"/>
                    <a:gd name="T70" fmla="*/ 2 w 56"/>
                    <a:gd name="T71" fmla="*/ 77 h 96"/>
                    <a:gd name="T72" fmla="*/ 0 w 56"/>
                    <a:gd name="T73" fmla="*/ 78 h 96"/>
                    <a:gd name="T74" fmla="*/ 1 w 56"/>
                    <a:gd name="T75" fmla="*/ 79 h 96"/>
                    <a:gd name="T76" fmla="*/ 0 w 56"/>
                    <a:gd name="T77" fmla="*/ 83 h 96"/>
                    <a:gd name="T78" fmla="*/ 31 w 56"/>
                    <a:gd name="T79" fmla="*/ 84 h 96"/>
                    <a:gd name="T80" fmla="*/ 32 w 56"/>
                    <a:gd name="T81" fmla="*/ 87 h 96"/>
                    <a:gd name="T82" fmla="*/ 33 w 56"/>
                    <a:gd name="T83" fmla="*/ 90 h 96"/>
                    <a:gd name="T84" fmla="*/ 35 w 56"/>
                    <a:gd name="T85" fmla="*/ 92 h 96"/>
                    <a:gd name="T86" fmla="*/ 37 w 56"/>
                    <a:gd name="T87" fmla="*/ 95 h 96"/>
                    <a:gd name="T88" fmla="*/ 38 w 56"/>
                    <a:gd name="T89" fmla="*/ 95 h 96"/>
                    <a:gd name="T90" fmla="*/ 39 w 56"/>
                    <a:gd name="T91" fmla="*/ 95 h 96"/>
                    <a:gd name="T92" fmla="*/ 40 w 56"/>
                    <a:gd name="T93" fmla="*/ 93 h 96"/>
                    <a:gd name="T94" fmla="*/ 40 w 56"/>
                    <a:gd name="T95" fmla="*/ 92 h 96"/>
                    <a:gd name="T96" fmla="*/ 41 w 56"/>
                    <a:gd name="T97" fmla="*/ 92 h 96"/>
                    <a:gd name="T98" fmla="*/ 45 w 56"/>
                    <a:gd name="T99" fmla="*/ 91 h 96"/>
                    <a:gd name="T100" fmla="*/ 48 w 56"/>
                    <a:gd name="T101" fmla="*/ 90 h 96"/>
                    <a:gd name="T102" fmla="*/ 50 w 56"/>
                    <a:gd name="T103" fmla="*/ 91 h 96"/>
                    <a:gd name="T104" fmla="*/ 53 w 56"/>
                    <a:gd name="T105" fmla="*/ 90 h 96"/>
                    <a:gd name="T106" fmla="*/ 55 w 56"/>
                    <a:gd name="T107" fmla="*/ 91 h 96"/>
                    <a:gd name="T108" fmla="*/ 56 w 56"/>
                    <a:gd name="T109" fmla="*/ 90 h 96"/>
                    <a:gd name="T110" fmla="*/ 52 w 56"/>
                    <a:gd name="T111" fmla="*/ 93 h 96"/>
                    <a:gd name="T112" fmla="*/ 54 w 56"/>
                    <a:gd name="T113" fmla="*/ 9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6" h="96">
                      <a:moveTo>
                        <a:pt x="47" y="94"/>
                      </a:moveTo>
                      <a:cubicBezTo>
                        <a:pt x="47" y="94"/>
                        <a:pt x="47" y="94"/>
                        <a:pt x="47" y="94"/>
                      </a:cubicBezTo>
                      <a:cubicBezTo>
                        <a:pt x="47" y="94"/>
                        <a:pt x="47" y="94"/>
                        <a:pt x="47" y="94"/>
                      </a:cubicBezTo>
                      <a:cubicBezTo>
                        <a:pt x="47" y="94"/>
                        <a:pt x="47" y="94"/>
                        <a:pt x="47" y="94"/>
                      </a:cubicBezTo>
                      <a:cubicBezTo>
                        <a:pt x="47" y="94"/>
                        <a:pt x="47" y="94"/>
                        <a:pt x="47" y="94"/>
                      </a:cubicBezTo>
                      <a:close/>
                      <a:moveTo>
                        <a:pt x="45" y="93"/>
                      </a:moveTo>
                      <a:cubicBezTo>
                        <a:pt x="45" y="94"/>
                        <a:pt x="45" y="94"/>
                        <a:pt x="45" y="94"/>
                      </a:cubicBezTo>
                      <a:cubicBezTo>
                        <a:pt x="44" y="94"/>
                        <a:pt x="44" y="94"/>
                        <a:pt x="44" y="94"/>
                      </a:cubicBezTo>
                      <a:cubicBezTo>
                        <a:pt x="44" y="94"/>
                        <a:pt x="44" y="94"/>
                        <a:pt x="44" y="94"/>
                      </a:cubicBezTo>
                      <a:cubicBezTo>
                        <a:pt x="44" y="94"/>
                        <a:pt x="44" y="94"/>
                        <a:pt x="44" y="94"/>
                      </a:cubicBezTo>
                      <a:cubicBezTo>
                        <a:pt x="44" y="94"/>
                        <a:pt x="44" y="94"/>
                        <a:pt x="44" y="94"/>
                      </a:cubicBezTo>
                      <a:cubicBezTo>
                        <a:pt x="44" y="94"/>
                        <a:pt x="44" y="94"/>
                        <a:pt x="44" y="94"/>
                      </a:cubicBezTo>
                      <a:cubicBezTo>
                        <a:pt x="44" y="94"/>
                        <a:pt x="44" y="94"/>
                        <a:pt x="44" y="94"/>
                      </a:cubicBezTo>
                      <a:cubicBezTo>
                        <a:pt x="45" y="94"/>
                        <a:pt x="45" y="94"/>
                        <a:pt x="45" y="94"/>
                      </a:cubicBezTo>
                      <a:cubicBezTo>
                        <a:pt x="45" y="94"/>
                        <a:pt x="45" y="94"/>
                        <a:pt x="45" y="94"/>
                      </a:cubicBezTo>
                      <a:cubicBezTo>
                        <a:pt x="45" y="94"/>
                        <a:pt x="45" y="94"/>
                        <a:pt x="45" y="94"/>
                      </a:cubicBezTo>
                      <a:cubicBezTo>
                        <a:pt x="45" y="94"/>
                        <a:pt x="45" y="94"/>
                        <a:pt x="45" y="94"/>
                      </a:cubicBezTo>
                      <a:cubicBezTo>
                        <a:pt x="44" y="95"/>
                        <a:pt x="44" y="95"/>
                        <a:pt x="44" y="95"/>
                      </a:cubicBezTo>
                      <a:cubicBezTo>
                        <a:pt x="45" y="95"/>
                        <a:pt x="45" y="95"/>
                        <a:pt x="45" y="95"/>
                      </a:cubicBezTo>
                      <a:cubicBezTo>
                        <a:pt x="45" y="95"/>
                        <a:pt x="45" y="95"/>
                        <a:pt x="45" y="95"/>
                      </a:cubicBezTo>
                      <a:cubicBezTo>
                        <a:pt x="45" y="95"/>
                        <a:pt x="45" y="95"/>
                        <a:pt x="45" y="95"/>
                      </a:cubicBezTo>
                      <a:cubicBezTo>
                        <a:pt x="45" y="95"/>
                        <a:pt x="45" y="95"/>
                        <a:pt x="45" y="95"/>
                      </a:cubicBezTo>
                      <a:cubicBezTo>
                        <a:pt x="45" y="94"/>
                        <a:pt x="45" y="94"/>
                        <a:pt x="45" y="94"/>
                      </a:cubicBezTo>
                      <a:cubicBezTo>
                        <a:pt x="45" y="94"/>
                        <a:pt x="45" y="94"/>
                        <a:pt x="45" y="94"/>
                      </a:cubicBezTo>
                      <a:cubicBezTo>
                        <a:pt x="45" y="94"/>
                        <a:pt x="45" y="94"/>
                        <a:pt x="45" y="94"/>
                      </a:cubicBezTo>
                      <a:cubicBezTo>
                        <a:pt x="45" y="94"/>
                        <a:pt x="45" y="94"/>
                        <a:pt x="45" y="94"/>
                      </a:cubicBezTo>
                      <a:cubicBezTo>
                        <a:pt x="45" y="94"/>
                        <a:pt x="45" y="94"/>
                        <a:pt x="45" y="94"/>
                      </a:cubicBezTo>
                      <a:cubicBezTo>
                        <a:pt x="45" y="93"/>
                        <a:pt x="45" y="93"/>
                        <a:pt x="45" y="93"/>
                      </a:cubicBezTo>
                      <a:close/>
                      <a:moveTo>
                        <a:pt x="54" y="93"/>
                      </a:moveTo>
                      <a:cubicBezTo>
                        <a:pt x="55" y="93"/>
                        <a:pt x="55" y="93"/>
                        <a:pt x="55" y="93"/>
                      </a:cubicBezTo>
                      <a:cubicBezTo>
                        <a:pt x="56" y="93"/>
                        <a:pt x="56" y="93"/>
                        <a:pt x="56" y="93"/>
                      </a:cubicBezTo>
                      <a:cubicBezTo>
                        <a:pt x="56" y="93"/>
                        <a:pt x="56" y="93"/>
                        <a:pt x="56" y="93"/>
                      </a:cubicBezTo>
                      <a:cubicBezTo>
                        <a:pt x="54" y="93"/>
                        <a:pt x="54" y="93"/>
                        <a:pt x="54" y="93"/>
                      </a:cubicBezTo>
                      <a:close/>
                      <a:moveTo>
                        <a:pt x="56" y="88"/>
                      </a:moveTo>
                      <a:cubicBezTo>
                        <a:pt x="54" y="79"/>
                        <a:pt x="53" y="70"/>
                        <a:pt x="51" y="61"/>
                      </a:cubicBezTo>
                      <a:cubicBezTo>
                        <a:pt x="52" y="41"/>
                        <a:pt x="52" y="22"/>
                        <a:pt x="52" y="2"/>
                      </a:cubicBezTo>
                      <a:cubicBezTo>
                        <a:pt x="52" y="2"/>
                        <a:pt x="52" y="2"/>
                        <a:pt x="52" y="2"/>
                      </a:cubicBezTo>
                      <a:cubicBezTo>
                        <a:pt x="51" y="2"/>
                        <a:pt x="51" y="2"/>
                        <a:pt x="51" y="2"/>
                      </a:cubicBezTo>
                      <a:cubicBezTo>
                        <a:pt x="51" y="1"/>
                        <a:pt x="51" y="1"/>
                        <a:pt x="51" y="1"/>
                      </a:cubicBezTo>
                      <a:cubicBezTo>
                        <a:pt x="50" y="1"/>
                        <a:pt x="50" y="1"/>
                        <a:pt x="50" y="1"/>
                      </a:cubicBezTo>
                      <a:cubicBezTo>
                        <a:pt x="50" y="0"/>
                        <a:pt x="50" y="0"/>
                        <a:pt x="50" y="0"/>
                      </a:cubicBezTo>
                      <a:cubicBezTo>
                        <a:pt x="39" y="1"/>
                        <a:pt x="27" y="3"/>
                        <a:pt x="16" y="4"/>
                      </a:cubicBezTo>
                      <a:cubicBezTo>
                        <a:pt x="16" y="4"/>
                        <a:pt x="16" y="4"/>
                        <a:pt x="16" y="4"/>
                      </a:cubicBezTo>
                      <a:cubicBezTo>
                        <a:pt x="17" y="4"/>
                        <a:pt x="17" y="4"/>
                        <a:pt x="17" y="4"/>
                      </a:cubicBezTo>
                      <a:cubicBezTo>
                        <a:pt x="17" y="5"/>
                        <a:pt x="17" y="5"/>
                        <a:pt x="17" y="5"/>
                      </a:cubicBezTo>
                      <a:cubicBezTo>
                        <a:pt x="16" y="6"/>
                        <a:pt x="16" y="6"/>
                        <a:pt x="16" y="6"/>
                      </a:cubicBezTo>
                      <a:cubicBezTo>
                        <a:pt x="16" y="6"/>
                        <a:pt x="16" y="6"/>
                        <a:pt x="16" y="6"/>
                      </a:cubicBezTo>
                      <a:cubicBezTo>
                        <a:pt x="14" y="7"/>
                        <a:pt x="14" y="7"/>
                        <a:pt x="14" y="7"/>
                      </a:cubicBezTo>
                      <a:cubicBezTo>
                        <a:pt x="14" y="7"/>
                        <a:pt x="14" y="7"/>
                        <a:pt x="14" y="7"/>
                      </a:cubicBezTo>
                      <a:cubicBezTo>
                        <a:pt x="14" y="8"/>
                        <a:pt x="14" y="8"/>
                        <a:pt x="14" y="8"/>
                      </a:cubicBezTo>
                      <a:cubicBezTo>
                        <a:pt x="14" y="8"/>
                        <a:pt x="14" y="8"/>
                        <a:pt x="14" y="8"/>
                      </a:cubicBezTo>
                      <a:cubicBezTo>
                        <a:pt x="14" y="8"/>
                        <a:pt x="14" y="8"/>
                        <a:pt x="14" y="8"/>
                      </a:cubicBezTo>
                      <a:cubicBezTo>
                        <a:pt x="14" y="9"/>
                        <a:pt x="14" y="9"/>
                        <a:pt x="14" y="9"/>
                      </a:cubicBezTo>
                      <a:cubicBezTo>
                        <a:pt x="14" y="9"/>
                        <a:pt x="14" y="9"/>
                        <a:pt x="14" y="9"/>
                      </a:cubicBezTo>
                      <a:cubicBezTo>
                        <a:pt x="13" y="9"/>
                        <a:pt x="13" y="9"/>
                        <a:pt x="13" y="9"/>
                      </a:cubicBezTo>
                      <a:cubicBezTo>
                        <a:pt x="13" y="9"/>
                        <a:pt x="13" y="9"/>
                        <a:pt x="13" y="9"/>
                      </a:cubicBezTo>
                      <a:cubicBezTo>
                        <a:pt x="13" y="9"/>
                        <a:pt x="13" y="9"/>
                        <a:pt x="13" y="9"/>
                      </a:cubicBezTo>
                      <a:cubicBezTo>
                        <a:pt x="12" y="9"/>
                        <a:pt x="12" y="9"/>
                        <a:pt x="12" y="9"/>
                      </a:cubicBezTo>
                      <a:cubicBezTo>
                        <a:pt x="12" y="9"/>
                        <a:pt x="12" y="9"/>
                        <a:pt x="12" y="9"/>
                      </a:cubicBezTo>
                      <a:cubicBezTo>
                        <a:pt x="12" y="10"/>
                        <a:pt x="12" y="10"/>
                        <a:pt x="12" y="10"/>
                      </a:cubicBezTo>
                      <a:cubicBezTo>
                        <a:pt x="12" y="11"/>
                        <a:pt x="12" y="11"/>
                        <a:pt x="12" y="11"/>
                      </a:cubicBezTo>
                      <a:cubicBezTo>
                        <a:pt x="12" y="12"/>
                        <a:pt x="12" y="12"/>
                        <a:pt x="12" y="12"/>
                      </a:cubicBezTo>
                      <a:cubicBezTo>
                        <a:pt x="12" y="14"/>
                        <a:pt x="12" y="14"/>
                        <a:pt x="12" y="14"/>
                      </a:cubicBezTo>
                      <a:cubicBezTo>
                        <a:pt x="12" y="14"/>
                        <a:pt x="12" y="14"/>
                        <a:pt x="12" y="14"/>
                      </a:cubicBezTo>
                      <a:cubicBezTo>
                        <a:pt x="12" y="15"/>
                        <a:pt x="12" y="15"/>
                        <a:pt x="12" y="15"/>
                      </a:cubicBezTo>
                      <a:cubicBezTo>
                        <a:pt x="12" y="16"/>
                        <a:pt x="12" y="16"/>
                        <a:pt x="12" y="16"/>
                      </a:cubicBezTo>
                      <a:cubicBezTo>
                        <a:pt x="11" y="16"/>
                        <a:pt x="11" y="16"/>
                        <a:pt x="11" y="16"/>
                      </a:cubicBezTo>
                      <a:cubicBezTo>
                        <a:pt x="11" y="16"/>
                        <a:pt x="11" y="16"/>
                        <a:pt x="11"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7"/>
                        <a:pt x="10" y="17"/>
                        <a:pt x="10" y="17"/>
                      </a:cubicBezTo>
                      <a:cubicBezTo>
                        <a:pt x="10" y="17"/>
                        <a:pt x="10" y="17"/>
                        <a:pt x="10" y="17"/>
                      </a:cubicBezTo>
                      <a:cubicBezTo>
                        <a:pt x="10" y="17"/>
                        <a:pt x="10" y="17"/>
                        <a:pt x="10" y="17"/>
                      </a:cubicBezTo>
                      <a:cubicBezTo>
                        <a:pt x="10" y="17"/>
                        <a:pt x="10" y="17"/>
                        <a:pt x="10" y="17"/>
                      </a:cubicBezTo>
                      <a:cubicBezTo>
                        <a:pt x="10" y="18"/>
                        <a:pt x="10" y="18"/>
                        <a:pt x="10" y="18"/>
                      </a:cubicBezTo>
                      <a:cubicBezTo>
                        <a:pt x="10" y="18"/>
                        <a:pt x="10" y="18"/>
                        <a:pt x="10" y="18"/>
                      </a:cubicBezTo>
                      <a:cubicBezTo>
                        <a:pt x="10" y="18"/>
                        <a:pt x="10" y="18"/>
                        <a:pt x="10" y="18"/>
                      </a:cubicBezTo>
                      <a:cubicBezTo>
                        <a:pt x="10" y="18"/>
                        <a:pt x="10" y="18"/>
                        <a:pt x="10" y="18"/>
                      </a:cubicBezTo>
                      <a:cubicBezTo>
                        <a:pt x="9" y="18"/>
                        <a:pt x="9" y="18"/>
                        <a:pt x="9" y="18"/>
                      </a:cubicBezTo>
                      <a:cubicBezTo>
                        <a:pt x="9" y="18"/>
                        <a:pt x="9" y="18"/>
                        <a:pt x="9" y="18"/>
                      </a:cubicBezTo>
                      <a:cubicBezTo>
                        <a:pt x="9" y="18"/>
                        <a:pt x="9" y="18"/>
                        <a:pt x="9" y="18"/>
                      </a:cubicBezTo>
                      <a:cubicBezTo>
                        <a:pt x="9" y="18"/>
                        <a:pt x="9" y="18"/>
                        <a:pt x="9" y="18"/>
                      </a:cubicBezTo>
                      <a:cubicBezTo>
                        <a:pt x="8" y="20"/>
                        <a:pt x="8" y="20"/>
                        <a:pt x="8" y="20"/>
                      </a:cubicBezTo>
                      <a:cubicBezTo>
                        <a:pt x="8" y="20"/>
                        <a:pt x="8" y="20"/>
                        <a:pt x="8" y="20"/>
                      </a:cubicBezTo>
                      <a:cubicBezTo>
                        <a:pt x="8" y="20"/>
                        <a:pt x="8" y="20"/>
                        <a:pt x="8" y="20"/>
                      </a:cubicBezTo>
                      <a:cubicBezTo>
                        <a:pt x="7" y="21"/>
                        <a:pt x="7" y="21"/>
                        <a:pt x="7" y="21"/>
                      </a:cubicBezTo>
                      <a:cubicBezTo>
                        <a:pt x="7" y="21"/>
                        <a:pt x="7" y="21"/>
                        <a:pt x="7" y="21"/>
                      </a:cubicBezTo>
                      <a:cubicBezTo>
                        <a:pt x="7" y="21"/>
                        <a:pt x="7" y="21"/>
                        <a:pt x="7" y="21"/>
                      </a:cubicBezTo>
                      <a:cubicBezTo>
                        <a:pt x="8" y="22"/>
                        <a:pt x="8" y="22"/>
                        <a:pt x="8" y="22"/>
                      </a:cubicBezTo>
                      <a:cubicBezTo>
                        <a:pt x="8" y="23"/>
                        <a:pt x="8" y="23"/>
                        <a:pt x="8" y="23"/>
                      </a:cubicBezTo>
                      <a:cubicBezTo>
                        <a:pt x="8" y="23"/>
                        <a:pt x="8" y="23"/>
                        <a:pt x="8" y="23"/>
                      </a:cubicBezTo>
                      <a:cubicBezTo>
                        <a:pt x="8" y="23"/>
                        <a:pt x="8" y="23"/>
                        <a:pt x="8" y="23"/>
                      </a:cubicBezTo>
                      <a:cubicBezTo>
                        <a:pt x="8" y="23"/>
                        <a:pt x="8" y="23"/>
                        <a:pt x="8" y="23"/>
                      </a:cubicBezTo>
                      <a:cubicBezTo>
                        <a:pt x="7" y="23"/>
                        <a:pt x="7" y="23"/>
                        <a:pt x="7" y="23"/>
                      </a:cubicBezTo>
                      <a:cubicBezTo>
                        <a:pt x="7" y="23"/>
                        <a:pt x="7" y="23"/>
                        <a:pt x="7" y="23"/>
                      </a:cubicBezTo>
                      <a:cubicBezTo>
                        <a:pt x="7" y="23"/>
                        <a:pt x="6" y="24"/>
                        <a:pt x="6" y="24"/>
                      </a:cubicBezTo>
                      <a:cubicBezTo>
                        <a:pt x="5" y="24"/>
                        <a:pt x="5" y="24"/>
                        <a:pt x="5" y="24"/>
                      </a:cubicBezTo>
                      <a:cubicBezTo>
                        <a:pt x="5" y="24"/>
                        <a:pt x="5" y="24"/>
                        <a:pt x="5" y="24"/>
                      </a:cubicBezTo>
                      <a:cubicBezTo>
                        <a:pt x="5" y="24"/>
                        <a:pt x="5" y="24"/>
                        <a:pt x="5" y="24"/>
                      </a:cubicBezTo>
                      <a:cubicBezTo>
                        <a:pt x="5" y="25"/>
                        <a:pt x="5" y="25"/>
                        <a:pt x="5" y="25"/>
                      </a:cubicBezTo>
                      <a:cubicBezTo>
                        <a:pt x="6" y="25"/>
                        <a:pt x="6" y="25"/>
                        <a:pt x="6" y="25"/>
                      </a:cubicBezTo>
                      <a:cubicBezTo>
                        <a:pt x="6" y="25"/>
                        <a:pt x="6" y="25"/>
                        <a:pt x="6" y="25"/>
                      </a:cubicBezTo>
                      <a:cubicBezTo>
                        <a:pt x="6" y="25"/>
                        <a:pt x="6" y="25"/>
                        <a:pt x="6" y="25"/>
                      </a:cubicBezTo>
                      <a:cubicBezTo>
                        <a:pt x="6" y="26"/>
                        <a:pt x="6" y="26"/>
                        <a:pt x="6" y="26"/>
                      </a:cubicBezTo>
                      <a:cubicBezTo>
                        <a:pt x="6" y="26"/>
                        <a:pt x="6" y="26"/>
                        <a:pt x="6" y="26"/>
                      </a:cubicBezTo>
                      <a:cubicBezTo>
                        <a:pt x="6" y="27"/>
                        <a:pt x="6" y="27"/>
                        <a:pt x="6" y="27"/>
                      </a:cubicBezTo>
                      <a:cubicBezTo>
                        <a:pt x="6" y="27"/>
                        <a:pt x="6" y="27"/>
                        <a:pt x="6" y="27"/>
                      </a:cubicBezTo>
                      <a:cubicBezTo>
                        <a:pt x="6" y="28"/>
                        <a:pt x="6" y="28"/>
                        <a:pt x="6" y="28"/>
                      </a:cubicBezTo>
                      <a:cubicBezTo>
                        <a:pt x="6" y="28"/>
                        <a:pt x="6" y="28"/>
                        <a:pt x="6" y="28"/>
                      </a:cubicBezTo>
                      <a:cubicBezTo>
                        <a:pt x="6" y="28"/>
                        <a:pt x="6" y="28"/>
                        <a:pt x="6"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4" y="29"/>
                        <a:pt x="4" y="29"/>
                        <a:pt x="4" y="29"/>
                      </a:cubicBezTo>
                      <a:cubicBezTo>
                        <a:pt x="4" y="30"/>
                        <a:pt x="4" y="30"/>
                        <a:pt x="4" y="30"/>
                      </a:cubicBezTo>
                      <a:cubicBezTo>
                        <a:pt x="4" y="30"/>
                        <a:pt x="4" y="30"/>
                        <a:pt x="4" y="30"/>
                      </a:cubicBezTo>
                      <a:cubicBezTo>
                        <a:pt x="3" y="30"/>
                        <a:pt x="3" y="30"/>
                        <a:pt x="3" y="30"/>
                      </a:cubicBezTo>
                      <a:cubicBezTo>
                        <a:pt x="3" y="30"/>
                        <a:pt x="3" y="30"/>
                        <a:pt x="3" y="30"/>
                      </a:cubicBezTo>
                      <a:cubicBezTo>
                        <a:pt x="4" y="31"/>
                        <a:pt x="4" y="31"/>
                        <a:pt x="4" y="31"/>
                      </a:cubicBezTo>
                      <a:cubicBezTo>
                        <a:pt x="4" y="31"/>
                        <a:pt x="4" y="31"/>
                        <a:pt x="4" y="31"/>
                      </a:cubicBezTo>
                      <a:cubicBezTo>
                        <a:pt x="5" y="31"/>
                        <a:pt x="5" y="31"/>
                        <a:pt x="5" y="31"/>
                      </a:cubicBezTo>
                      <a:cubicBezTo>
                        <a:pt x="5" y="32"/>
                        <a:pt x="5" y="32"/>
                        <a:pt x="5" y="32"/>
                      </a:cubicBezTo>
                      <a:cubicBezTo>
                        <a:pt x="5" y="32"/>
                        <a:pt x="5" y="32"/>
                        <a:pt x="5" y="32"/>
                      </a:cubicBezTo>
                      <a:cubicBezTo>
                        <a:pt x="4" y="32"/>
                        <a:pt x="4" y="32"/>
                        <a:pt x="4" y="32"/>
                      </a:cubicBezTo>
                      <a:cubicBezTo>
                        <a:pt x="4" y="32"/>
                        <a:pt x="4" y="32"/>
                        <a:pt x="4" y="32"/>
                      </a:cubicBezTo>
                      <a:cubicBezTo>
                        <a:pt x="4" y="32"/>
                        <a:pt x="4" y="32"/>
                        <a:pt x="4" y="32"/>
                      </a:cubicBezTo>
                      <a:cubicBezTo>
                        <a:pt x="3" y="33"/>
                        <a:pt x="3" y="33"/>
                        <a:pt x="3" y="33"/>
                      </a:cubicBezTo>
                      <a:cubicBezTo>
                        <a:pt x="3" y="33"/>
                        <a:pt x="3" y="33"/>
                        <a:pt x="3" y="33"/>
                      </a:cubicBezTo>
                      <a:cubicBezTo>
                        <a:pt x="4" y="33"/>
                        <a:pt x="4" y="33"/>
                        <a:pt x="4" y="33"/>
                      </a:cubicBezTo>
                      <a:cubicBezTo>
                        <a:pt x="4" y="33"/>
                        <a:pt x="4" y="33"/>
                        <a:pt x="4" y="33"/>
                      </a:cubicBezTo>
                      <a:cubicBezTo>
                        <a:pt x="4" y="33"/>
                        <a:pt x="4" y="33"/>
                        <a:pt x="4" y="33"/>
                      </a:cubicBezTo>
                      <a:cubicBezTo>
                        <a:pt x="5" y="34"/>
                        <a:pt x="5" y="34"/>
                        <a:pt x="5" y="34"/>
                      </a:cubicBezTo>
                      <a:cubicBezTo>
                        <a:pt x="5" y="34"/>
                        <a:pt x="5" y="34"/>
                        <a:pt x="5" y="34"/>
                      </a:cubicBezTo>
                      <a:cubicBezTo>
                        <a:pt x="5" y="35"/>
                        <a:pt x="5" y="35"/>
                        <a:pt x="5" y="35"/>
                      </a:cubicBezTo>
                      <a:cubicBezTo>
                        <a:pt x="5" y="35"/>
                        <a:pt x="5" y="35"/>
                        <a:pt x="5" y="35"/>
                      </a:cubicBezTo>
                      <a:cubicBezTo>
                        <a:pt x="5" y="36"/>
                        <a:pt x="5" y="36"/>
                        <a:pt x="5" y="36"/>
                      </a:cubicBezTo>
                      <a:cubicBezTo>
                        <a:pt x="5" y="36"/>
                        <a:pt x="5" y="36"/>
                        <a:pt x="5" y="36"/>
                      </a:cubicBezTo>
                      <a:cubicBezTo>
                        <a:pt x="5" y="37"/>
                        <a:pt x="5" y="37"/>
                        <a:pt x="5" y="37"/>
                      </a:cubicBezTo>
                      <a:cubicBezTo>
                        <a:pt x="5" y="37"/>
                        <a:pt x="5" y="37"/>
                        <a:pt x="5" y="37"/>
                      </a:cubicBezTo>
                      <a:cubicBezTo>
                        <a:pt x="5" y="38"/>
                        <a:pt x="5" y="38"/>
                        <a:pt x="5" y="38"/>
                      </a:cubicBezTo>
                      <a:cubicBezTo>
                        <a:pt x="5" y="38"/>
                        <a:pt x="5" y="38"/>
                        <a:pt x="5" y="38"/>
                      </a:cubicBezTo>
                      <a:cubicBezTo>
                        <a:pt x="6" y="38"/>
                        <a:pt x="6" y="38"/>
                        <a:pt x="6" y="38"/>
                      </a:cubicBezTo>
                      <a:cubicBezTo>
                        <a:pt x="6" y="38"/>
                        <a:pt x="6" y="38"/>
                        <a:pt x="6" y="38"/>
                      </a:cubicBezTo>
                      <a:cubicBezTo>
                        <a:pt x="6" y="38"/>
                        <a:pt x="6" y="38"/>
                        <a:pt x="6" y="38"/>
                      </a:cubicBezTo>
                      <a:cubicBezTo>
                        <a:pt x="6" y="39"/>
                        <a:pt x="6" y="39"/>
                        <a:pt x="6" y="39"/>
                      </a:cubicBezTo>
                      <a:cubicBezTo>
                        <a:pt x="6" y="40"/>
                        <a:pt x="6" y="40"/>
                        <a:pt x="6" y="40"/>
                      </a:cubicBezTo>
                      <a:cubicBezTo>
                        <a:pt x="6" y="40"/>
                        <a:pt x="6" y="40"/>
                        <a:pt x="6" y="40"/>
                      </a:cubicBezTo>
                      <a:cubicBezTo>
                        <a:pt x="6" y="40"/>
                        <a:pt x="6" y="40"/>
                        <a:pt x="6" y="40"/>
                      </a:cubicBezTo>
                      <a:cubicBezTo>
                        <a:pt x="6" y="41"/>
                        <a:pt x="6" y="41"/>
                        <a:pt x="6" y="41"/>
                      </a:cubicBezTo>
                      <a:cubicBezTo>
                        <a:pt x="6" y="41"/>
                        <a:pt x="6" y="41"/>
                        <a:pt x="6" y="41"/>
                      </a:cubicBezTo>
                      <a:cubicBezTo>
                        <a:pt x="5" y="41"/>
                        <a:pt x="5" y="41"/>
                        <a:pt x="5" y="41"/>
                      </a:cubicBezTo>
                      <a:cubicBezTo>
                        <a:pt x="5" y="41"/>
                        <a:pt x="5" y="41"/>
                        <a:pt x="5" y="41"/>
                      </a:cubicBezTo>
                      <a:cubicBezTo>
                        <a:pt x="5" y="42"/>
                        <a:pt x="5" y="43"/>
                        <a:pt x="5" y="44"/>
                      </a:cubicBezTo>
                      <a:cubicBezTo>
                        <a:pt x="5" y="44"/>
                        <a:pt x="5" y="44"/>
                        <a:pt x="5" y="44"/>
                      </a:cubicBezTo>
                      <a:cubicBezTo>
                        <a:pt x="6" y="44"/>
                        <a:pt x="6" y="44"/>
                        <a:pt x="6" y="44"/>
                      </a:cubicBezTo>
                      <a:cubicBezTo>
                        <a:pt x="6" y="44"/>
                        <a:pt x="6" y="44"/>
                        <a:pt x="6" y="44"/>
                      </a:cubicBezTo>
                      <a:cubicBezTo>
                        <a:pt x="6" y="44"/>
                        <a:pt x="6" y="44"/>
                        <a:pt x="6" y="44"/>
                      </a:cubicBezTo>
                      <a:cubicBezTo>
                        <a:pt x="6" y="44"/>
                        <a:pt x="6" y="44"/>
                        <a:pt x="6" y="44"/>
                      </a:cubicBezTo>
                      <a:cubicBezTo>
                        <a:pt x="7" y="44"/>
                        <a:pt x="7" y="44"/>
                        <a:pt x="7" y="44"/>
                      </a:cubicBezTo>
                      <a:cubicBezTo>
                        <a:pt x="7" y="45"/>
                        <a:pt x="7" y="45"/>
                        <a:pt x="7" y="45"/>
                      </a:cubicBezTo>
                      <a:cubicBezTo>
                        <a:pt x="7" y="45"/>
                        <a:pt x="7" y="45"/>
                        <a:pt x="7" y="45"/>
                      </a:cubicBezTo>
                      <a:cubicBezTo>
                        <a:pt x="7" y="46"/>
                        <a:pt x="7" y="46"/>
                        <a:pt x="7" y="46"/>
                      </a:cubicBezTo>
                      <a:cubicBezTo>
                        <a:pt x="6" y="46"/>
                        <a:pt x="6" y="46"/>
                        <a:pt x="6" y="46"/>
                      </a:cubicBezTo>
                      <a:cubicBezTo>
                        <a:pt x="6" y="46"/>
                        <a:pt x="6" y="46"/>
                        <a:pt x="6" y="46"/>
                      </a:cubicBezTo>
                      <a:cubicBezTo>
                        <a:pt x="6" y="46"/>
                        <a:pt x="6" y="46"/>
                        <a:pt x="6" y="46"/>
                      </a:cubicBezTo>
                      <a:cubicBezTo>
                        <a:pt x="6" y="47"/>
                        <a:pt x="6" y="47"/>
                        <a:pt x="6" y="47"/>
                      </a:cubicBezTo>
                      <a:cubicBezTo>
                        <a:pt x="6" y="48"/>
                        <a:pt x="6" y="48"/>
                        <a:pt x="6" y="48"/>
                      </a:cubicBezTo>
                      <a:cubicBezTo>
                        <a:pt x="6" y="48"/>
                        <a:pt x="6" y="48"/>
                        <a:pt x="6" y="48"/>
                      </a:cubicBezTo>
                      <a:cubicBezTo>
                        <a:pt x="6" y="48"/>
                        <a:pt x="6" y="48"/>
                        <a:pt x="6" y="48"/>
                      </a:cubicBezTo>
                      <a:cubicBezTo>
                        <a:pt x="7" y="48"/>
                        <a:pt x="7" y="48"/>
                        <a:pt x="7" y="48"/>
                      </a:cubicBezTo>
                      <a:cubicBezTo>
                        <a:pt x="7" y="49"/>
                        <a:pt x="7" y="49"/>
                        <a:pt x="7" y="49"/>
                      </a:cubicBezTo>
                      <a:cubicBezTo>
                        <a:pt x="7" y="49"/>
                        <a:pt x="7" y="49"/>
                        <a:pt x="7" y="49"/>
                      </a:cubicBezTo>
                      <a:cubicBezTo>
                        <a:pt x="7" y="49"/>
                        <a:pt x="7" y="49"/>
                        <a:pt x="7" y="49"/>
                      </a:cubicBezTo>
                      <a:cubicBezTo>
                        <a:pt x="7" y="49"/>
                        <a:pt x="7" y="49"/>
                        <a:pt x="7" y="49"/>
                      </a:cubicBezTo>
                      <a:cubicBezTo>
                        <a:pt x="6" y="50"/>
                        <a:pt x="6" y="50"/>
                        <a:pt x="6" y="50"/>
                      </a:cubicBezTo>
                      <a:cubicBezTo>
                        <a:pt x="6" y="50"/>
                        <a:pt x="6" y="50"/>
                        <a:pt x="6" y="50"/>
                      </a:cubicBezTo>
                      <a:cubicBezTo>
                        <a:pt x="6" y="50"/>
                        <a:pt x="6" y="50"/>
                        <a:pt x="6" y="50"/>
                      </a:cubicBezTo>
                      <a:cubicBezTo>
                        <a:pt x="6" y="50"/>
                        <a:pt x="6" y="50"/>
                        <a:pt x="6" y="50"/>
                      </a:cubicBezTo>
                      <a:cubicBezTo>
                        <a:pt x="6" y="51"/>
                        <a:pt x="6" y="51"/>
                        <a:pt x="6" y="51"/>
                      </a:cubicBezTo>
                      <a:cubicBezTo>
                        <a:pt x="6" y="51"/>
                        <a:pt x="6" y="51"/>
                        <a:pt x="6" y="51"/>
                      </a:cubicBezTo>
                      <a:cubicBezTo>
                        <a:pt x="6" y="51"/>
                        <a:pt x="6" y="51"/>
                        <a:pt x="6" y="51"/>
                      </a:cubicBezTo>
                      <a:cubicBezTo>
                        <a:pt x="7" y="51"/>
                        <a:pt x="7" y="51"/>
                        <a:pt x="7" y="51"/>
                      </a:cubicBezTo>
                      <a:cubicBezTo>
                        <a:pt x="7" y="52"/>
                        <a:pt x="7" y="52"/>
                        <a:pt x="7" y="52"/>
                      </a:cubicBezTo>
                      <a:cubicBezTo>
                        <a:pt x="7" y="52"/>
                        <a:pt x="7" y="52"/>
                        <a:pt x="7" y="52"/>
                      </a:cubicBezTo>
                      <a:cubicBezTo>
                        <a:pt x="7" y="52"/>
                        <a:pt x="7" y="52"/>
                        <a:pt x="7" y="52"/>
                      </a:cubicBezTo>
                      <a:cubicBezTo>
                        <a:pt x="7" y="52"/>
                        <a:pt x="7" y="52"/>
                        <a:pt x="7" y="52"/>
                      </a:cubicBezTo>
                      <a:cubicBezTo>
                        <a:pt x="7" y="52"/>
                        <a:pt x="7" y="52"/>
                        <a:pt x="7" y="52"/>
                      </a:cubicBezTo>
                      <a:cubicBezTo>
                        <a:pt x="7" y="53"/>
                        <a:pt x="7" y="53"/>
                        <a:pt x="7" y="53"/>
                      </a:cubicBezTo>
                      <a:cubicBezTo>
                        <a:pt x="7" y="53"/>
                        <a:pt x="7" y="53"/>
                        <a:pt x="7" y="53"/>
                      </a:cubicBezTo>
                      <a:cubicBezTo>
                        <a:pt x="7" y="54"/>
                        <a:pt x="7" y="54"/>
                        <a:pt x="7" y="54"/>
                      </a:cubicBezTo>
                      <a:cubicBezTo>
                        <a:pt x="7" y="54"/>
                        <a:pt x="7" y="54"/>
                        <a:pt x="7" y="54"/>
                      </a:cubicBezTo>
                      <a:cubicBezTo>
                        <a:pt x="8" y="54"/>
                        <a:pt x="8" y="54"/>
                        <a:pt x="8" y="54"/>
                      </a:cubicBezTo>
                      <a:cubicBezTo>
                        <a:pt x="9" y="54"/>
                        <a:pt x="9" y="54"/>
                        <a:pt x="9" y="54"/>
                      </a:cubicBezTo>
                      <a:cubicBezTo>
                        <a:pt x="9" y="55"/>
                        <a:pt x="9" y="55"/>
                        <a:pt x="9" y="55"/>
                      </a:cubicBezTo>
                      <a:cubicBezTo>
                        <a:pt x="9" y="56"/>
                        <a:pt x="9" y="56"/>
                        <a:pt x="9" y="56"/>
                      </a:cubicBezTo>
                      <a:cubicBezTo>
                        <a:pt x="9" y="56"/>
                        <a:pt x="9" y="56"/>
                        <a:pt x="9" y="56"/>
                      </a:cubicBezTo>
                      <a:cubicBezTo>
                        <a:pt x="10" y="56"/>
                        <a:pt x="10" y="56"/>
                        <a:pt x="10" y="56"/>
                      </a:cubicBezTo>
                      <a:cubicBezTo>
                        <a:pt x="10" y="56"/>
                        <a:pt x="10" y="56"/>
                        <a:pt x="10" y="56"/>
                      </a:cubicBezTo>
                      <a:cubicBezTo>
                        <a:pt x="11" y="56"/>
                        <a:pt x="11" y="56"/>
                        <a:pt x="11" y="56"/>
                      </a:cubicBezTo>
                      <a:cubicBezTo>
                        <a:pt x="11" y="56"/>
                        <a:pt x="11" y="56"/>
                        <a:pt x="11" y="56"/>
                      </a:cubicBezTo>
                      <a:cubicBezTo>
                        <a:pt x="11" y="57"/>
                        <a:pt x="11" y="57"/>
                        <a:pt x="11" y="57"/>
                      </a:cubicBezTo>
                      <a:cubicBezTo>
                        <a:pt x="11" y="57"/>
                        <a:pt x="11" y="57"/>
                        <a:pt x="11" y="57"/>
                      </a:cubicBezTo>
                      <a:cubicBezTo>
                        <a:pt x="11" y="57"/>
                        <a:pt x="11" y="57"/>
                        <a:pt x="11" y="57"/>
                      </a:cubicBezTo>
                      <a:cubicBezTo>
                        <a:pt x="10" y="58"/>
                        <a:pt x="10" y="58"/>
                        <a:pt x="10" y="58"/>
                      </a:cubicBezTo>
                      <a:cubicBezTo>
                        <a:pt x="9" y="59"/>
                        <a:pt x="9" y="59"/>
                        <a:pt x="9" y="59"/>
                      </a:cubicBezTo>
                      <a:cubicBezTo>
                        <a:pt x="9" y="60"/>
                        <a:pt x="9" y="60"/>
                        <a:pt x="9" y="60"/>
                      </a:cubicBezTo>
                      <a:cubicBezTo>
                        <a:pt x="8" y="60"/>
                        <a:pt x="8" y="60"/>
                        <a:pt x="8" y="60"/>
                      </a:cubicBezTo>
                      <a:cubicBezTo>
                        <a:pt x="8" y="60"/>
                        <a:pt x="8" y="60"/>
                        <a:pt x="8" y="60"/>
                      </a:cubicBezTo>
                      <a:cubicBezTo>
                        <a:pt x="8" y="60"/>
                        <a:pt x="8" y="60"/>
                        <a:pt x="8" y="60"/>
                      </a:cubicBezTo>
                      <a:cubicBezTo>
                        <a:pt x="8" y="60"/>
                        <a:pt x="8" y="60"/>
                        <a:pt x="8" y="60"/>
                      </a:cubicBezTo>
                      <a:cubicBezTo>
                        <a:pt x="8" y="61"/>
                        <a:pt x="8" y="61"/>
                        <a:pt x="8" y="61"/>
                      </a:cubicBezTo>
                      <a:cubicBezTo>
                        <a:pt x="8" y="61"/>
                        <a:pt x="8" y="61"/>
                        <a:pt x="8" y="61"/>
                      </a:cubicBezTo>
                      <a:cubicBezTo>
                        <a:pt x="8" y="62"/>
                        <a:pt x="8" y="62"/>
                        <a:pt x="8" y="62"/>
                      </a:cubicBezTo>
                      <a:cubicBezTo>
                        <a:pt x="8" y="62"/>
                        <a:pt x="8" y="62"/>
                        <a:pt x="8" y="62"/>
                      </a:cubicBezTo>
                      <a:cubicBezTo>
                        <a:pt x="8" y="63"/>
                        <a:pt x="8" y="63"/>
                        <a:pt x="8" y="63"/>
                      </a:cubicBezTo>
                      <a:cubicBezTo>
                        <a:pt x="7" y="63"/>
                        <a:pt x="7" y="63"/>
                        <a:pt x="7" y="63"/>
                      </a:cubicBezTo>
                      <a:cubicBezTo>
                        <a:pt x="7" y="63"/>
                        <a:pt x="7" y="63"/>
                        <a:pt x="7" y="63"/>
                      </a:cubicBezTo>
                      <a:cubicBezTo>
                        <a:pt x="7" y="63"/>
                        <a:pt x="7" y="63"/>
                        <a:pt x="7" y="63"/>
                      </a:cubicBezTo>
                      <a:cubicBezTo>
                        <a:pt x="7" y="64"/>
                        <a:pt x="7" y="64"/>
                        <a:pt x="7" y="64"/>
                      </a:cubicBezTo>
                      <a:cubicBezTo>
                        <a:pt x="7" y="64"/>
                        <a:pt x="7" y="64"/>
                        <a:pt x="7" y="64"/>
                      </a:cubicBezTo>
                      <a:cubicBezTo>
                        <a:pt x="6" y="65"/>
                        <a:pt x="6" y="65"/>
                        <a:pt x="6" y="65"/>
                      </a:cubicBezTo>
                      <a:cubicBezTo>
                        <a:pt x="6" y="65"/>
                        <a:pt x="6" y="65"/>
                        <a:pt x="6" y="65"/>
                      </a:cubicBezTo>
                      <a:cubicBezTo>
                        <a:pt x="5" y="65"/>
                        <a:pt x="5" y="65"/>
                        <a:pt x="5" y="65"/>
                      </a:cubicBezTo>
                      <a:cubicBezTo>
                        <a:pt x="5" y="66"/>
                        <a:pt x="5" y="66"/>
                        <a:pt x="5" y="66"/>
                      </a:cubicBezTo>
                      <a:cubicBezTo>
                        <a:pt x="4" y="66"/>
                        <a:pt x="4" y="66"/>
                        <a:pt x="4" y="66"/>
                      </a:cubicBezTo>
                      <a:cubicBezTo>
                        <a:pt x="4" y="66"/>
                        <a:pt x="4" y="66"/>
                        <a:pt x="4" y="66"/>
                      </a:cubicBezTo>
                      <a:cubicBezTo>
                        <a:pt x="4" y="67"/>
                        <a:pt x="4" y="67"/>
                        <a:pt x="4" y="67"/>
                      </a:cubicBezTo>
                      <a:cubicBezTo>
                        <a:pt x="4" y="67"/>
                        <a:pt x="4" y="67"/>
                        <a:pt x="4" y="67"/>
                      </a:cubicBezTo>
                      <a:cubicBezTo>
                        <a:pt x="3" y="68"/>
                        <a:pt x="3" y="68"/>
                        <a:pt x="3" y="68"/>
                      </a:cubicBezTo>
                      <a:cubicBezTo>
                        <a:pt x="3" y="69"/>
                        <a:pt x="3" y="69"/>
                        <a:pt x="3" y="69"/>
                      </a:cubicBezTo>
                      <a:cubicBezTo>
                        <a:pt x="3" y="69"/>
                        <a:pt x="3" y="69"/>
                        <a:pt x="3" y="69"/>
                      </a:cubicBezTo>
                      <a:cubicBezTo>
                        <a:pt x="3" y="71"/>
                        <a:pt x="3" y="71"/>
                        <a:pt x="3" y="71"/>
                      </a:cubicBezTo>
                      <a:cubicBezTo>
                        <a:pt x="3" y="71"/>
                        <a:pt x="3" y="71"/>
                        <a:pt x="3" y="71"/>
                      </a:cubicBezTo>
                      <a:cubicBezTo>
                        <a:pt x="3" y="71"/>
                        <a:pt x="3" y="71"/>
                        <a:pt x="3" y="71"/>
                      </a:cubicBezTo>
                      <a:cubicBezTo>
                        <a:pt x="3" y="71"/>
                        <a:pt x="3" y="71"/>
                        <a:pt x="3" y="71"/>
                      </a:cubicBezTo>
                      <a:cubicBezTo>
                        <a:pt x="2" y="72"/>
                        <a:pt x="2" y="72"/>
                        <a:pt x="2" y="72"/>
                      </a:cubicBezTo>
                      <a:cubicBezTo>
                        <a:pt x="2" y="73"/>
                        <a:pt x="2" y="73"/>
                        <a:pt x="2" y="73"/>
                      </a:cubicBezTo>
                      <a:cubicBezTo>
                        <a:pt x="2" y="74"/>
                        <a:pt x="2" y="74"/>
                        <a:pt x="2" y="74"/>
                      </a:cubicBezTo>
                      <a:cubicBezTo>
                        <a:pt x="2" y="74"/>
                        <a:pt x="2" y="74"/>
                        <a:pt x="2" y="74"/>
                      </a:cubicBezTo>
                      <a:cubicBezTo>
                        <a:pt x="2" y="74"/>
                        <a:pt x="2" y="74"/>
                        <a:pt x="2" y="74"/>
                      </a:cubicBezTo>
                      <a:cubicBezTo>
                        <a:pt x="2" y="75"/>
                        <a:pt x="2" y="75"/>
                        <a:pt x="2" y="75"/>
                      </a:cubicBezTo>
                      <a:cubicBezTo>
                        <a:pt x="2" y="75"/>
                        <a:pt x="2" y="75"/>
                        <a:pt x="2" y="75"/>
                      </a:cubicBezTo>
                      <a:cubicBezTo>
                        <a:pt x="2" y="75"/>
                        <a:pt x="2" y="75"/>
                        <a:pt x="2" y="75"/>
                      </a:cubicBezTo>
                      <a:cubicBezTo>
                        <a:pt x="2" y="75"/>
                        <a:pt x="2" y="75"/>
                        <a:pt x="2" y="75"/>
                      </a:cubicBezTo>
                      <a:cubicBezTo>
                        <a:pt x="2" y="75"/>
                        <a:pt x="2" y="75"/>
                        <a:pt x="2" y="75"/>
                      </a:cubicBezTo>
                      <a:cubicBezTo>
                        <a:pt x="2" y="77"/>
                        <a:pt x="2" y="77"/>
                        <a:pt x="2" y="77"/>
                      </a:cubicBezTo>
                      <a:cubicBezTo>
                        <a:pt x="2" y="77"/>
                        <a:pt x="2" y="77"/>
                        <a:pt x="2" y="77"/>
                      </a:cubicBezTo>
                      <a:cubicBezTo>
                        <a:pt x="2" y="77"/>
                        <a:pt x="2" y="77"/>
                        <a:pt x="2" y="77"/>
                      </a:cubicBezTo>
                      <a:cubicBezTo>
                        <a:pt x="1" y="77"/>
                        <a:pt x="1" y="77"/>
                        <a:pt x="1" y="77"/>
                      </a:cubicBezTo>
                      <a:cubicBezTo>
                        <a:pt x="1" y="77"/>
                        <a:pt x="1" y="77"/>
                        <a:pt x="1" y="77"/>
                      </a:cubicBezTo>
                      <a:cubicBezTo>
                        <a:pt x="0" y="77"/>
                        <a:pt x="0" y="77"/>
                        <a:pt x="0" y="77"/>
                      </a:cubicBezTo>
                      <a:cubicBezTo>
                        <a:pt x="0" y="78"/>
                        <a:pt x="0" y="78"/>
                        <a:pt x="0" y="78"/>
                      </a:cubicBezTo>
                      <a:cubicBezTo>
                        <a:pt x="0" y="78"/>
                        <a:pt x="0" y="78"/>
                        <a:pt x="0" y="78"/>
                      </a:cubicBezTo>
                      <a:cubicBezTo>
                        <a:pt x="0" y="78"/>
                        <a:pt x="0" y="78"/>
                        <a:pt x="0" y="78"/>
                      </a:cubicBezTo>
                      <a:cubicBezTo>
                        <a:pt x="1" y="79"/>
                        <a:pt x="1" y="79"/>
                        <a:pt x="1" y="79"/>
                      </a:cubicBezTo>
                      <a:cubicBezTo>
                        <a:pt x="1" y="79"/>
                        <a:pt x="1" y="79"/>
                        <a:pt x="1" y="79"/>
                      </a:cubicBezTo>
                      <a:cubicBezTo>
                        <a:pt x="1" y="79"/>
                        <a:pt x="1" y="79"/>
                        <a:pt x="1" y="79"/>
                      </a:cubicBezTo>
                      <a:cubicBezTo>
                        <a:pt x="1" y="79"/>
                        <a:pt x="1" y="79"/>
                        <a:pt x="1" y="79"/>
                      </a:cubicBezTo>
                      <a:cubicBezTo>
                        <a:pt x="1" y="79"/>
                        <a:pt x="1" y="79"/>
                        <a:pt x="1" y="79"/>
                      </a:cubicBezTo>
                      <a:cubicBezTo>
                        <a:pt x="1" y="79"/>
                        <a:pt x="1" y="79"/>
                        <a:pt x="1" y="79"/>
                      </a:cubicBezTo>
                      <a:cubicBezTo>
                        <a:pt x="1" y="80"/>
                        <a:pt x="1" y="80"/>
                        <a:pt x="1" y="80"/>
                      </a:cubicBezTo>
                      <a:cubicBezTo>
                        <a:pt x="1" y="80"/>
                        <a:pt x="1" y="80"/>
                        <a:pt x="1" y="80"/>
                      </a:cubicBezTo>
                      <a:cubicBezTo>
                        <a:pt x="1" y="80"/>
                        <a:pt x="1" y="80"/>
                        <a:pt x="1" y="80"/>
                      </a:cubicBezTo>
                      <a:cubicBezTo>
                        <a:pt x="1" y="81"/>
                        <a:pt x="1" y="81"/>
                        <a:pt x="1" y="81"/>
                      </a:cubicBezTo>
                      <a:cubicBezTo>
                        <a:pt x="1" y="81"/>
                        <a:pt x="1" y="81"/>
                        <a:pt x="1" y="81"/>
                      </a:cubicBezTo>
                      <a:cubicBezTo>
                        <a:pt x="2" y="82"/>
                        <a:pt x="2" y="82"/>
                        <a:pt x="2" y="82"/>
                      </a:cubicBezTo>
                      <a:cubicBezTo>
                        <a:pt x="0" y="83"/>
                        <a:pt x="0" y="83"/>
                        <a:pt x="0" y="83"/>
                      </a:cubicBezTo>
                      <a:cubicBezTo>
                        <a:pt x="11" y="82"/>
                        <a:pt x="22" y="81"/>
                        <a:pt x="32" y="80"/>
                      </a:cubicBezTo>
                      <a:cubicBezTo>
                        <a:pt x="32" y="80"/>
                        <a:pt x="32" y="80"/>
                        <a:pt x="32" y="80"/>
                      </a:cubicBezTo>
                      <a:cubicBezTo>
                        <a:pt x="32" y="81"/>
                        <a:pt x="32" y="81"/>
                        <a:pt x="32" y="81"/>
                      </a:cubicBezTo>
                      <a:cubicBezTo>
                        <a:pt x="32" y="82"/>
                        <a:pt x="32" y="82"/>
                        <a:pt x="32" y="82"/>
                      </a:cubicBezTo>
                      <a:cubicBezTo>
                        <a:pt x="32" y="83"/>
                        <a:pt x="32" y="83"/>
                        <a:pt x="32" y="83"/>
                      </a:cubicBezTo>
                      <a:cubicBezTo>
                        <a:pt x="32" y="84"/>
                        <a:pt x="32" y="84"/>
                        <a:pt x="32" y="84"/>
                      </a:cubicBezTo>
                      <a:cubicBezTo>
                        <a:pt x="31" y="84"/>
                        <a:pt x="31" y="84"/>
                        <a:pt x="31" y="84"/>
                      </a:cubicBezTo>
                      <a:cubicBezTo>
                        <a:pt x="31" y="85"/>
                        <a:pt x="31" y="85"/>
                        <a:pt x="31" y="85"/>
                      </a:cubicBezTo>
                      <a:cubicBezTo>
                        <a:pt x="31" y="85"/>
                        <a:pt x="31" y="85"/>
                        <a:pt x="31" y="85"/>
                      </a:cubicBezTo>
                      <a:cubicBezTo>
                        <a:pt x="31" y="86"/>
                        <a:pt x="31" y="86"/>
                        <a:pt x="31" y="86"/>
                      </a:cubicBezTo>
                      <a:cubicBezTo>
                        <a:pt x="31" y="86"/>
                        <a:pt x="31" y="86"/>
                        <a:pt x="31" y="86"/>
                      </a:cubicBezTo>
                      <a:cubicBezTo>
                        <a:pt x="31" y="86"/>
                        <a:pt x="31" y="86"/>
                        <a:pt x="31" y="86"/>
                      </a:cubicBezTo>
                      <a:cubicBezTo>
                        <a:pt x="31" y="87"/>
                        <a:pt x="31" y="87"/>
                        <a:pt x="31" y="87"/>
                      </a:cubicBezTo>
                      <a:cubicBezTo>
                        <a:pt x="32" y="87"/>
                        <a:pt x="32" y="87"/>
                        <a:pt x="32" y="87"/>
                      </a:cubicBezTo>
                      <a:cubicBezTo>
                        <a:pt x="32" y="87"/>
                        <a:pt x="32" y="87"/>
                        <a:pt x="32" y="87"/>
                      </a:cubicBezTo>
                      <a:cubicBezTo>
                        <a:pt x="32" y="88"/>
                        <a:pt x="32" y="88"/>
                        <a:pt x="32" y="88"/>
                      </a:cubicBezTo>
                      <a:cubicBezTo>
                        <a:pt x="32" y="89"/>
                        <a:pt x="32" y="89"/>
                        <a:pt x="32" y="89"/>
                      </a:cubicBezTo>
                      <a:cubicBezTo>
                        <a:pt x="32" y="89"/>
                        <a:pt x="32" y="89"/>
                        <a:pt x="32" y="89"/>
                      </a:cubicBezTo>
                      <a:cubicBezTo>
                        <a:pt x="33" y="89"/>
                        <a:pt x="33" y="89"/>
                        <a:pt x="33" y="89"/>
                      </a:cubicBezTo>
                      <a:cubicBezTo>
                        <a:pt x="33" y="89"/>
                        <a:pt x="33" y="89"/>
                        <a:pt x="33" y="89"/>
                      </a:cubicBezTo>
                      <a:cubicBezTo>
                        <a:pt x="33" y="90"/>
                        <a:pt x="33" y="90"/>
                        <a:pt x="33" y="90"/>
                      </a:cubicBezTo>
                      <a:cubicBezTo>
                        <a:pt x="34" y="90"/>
                        <a:pt x="34" y="90"/>
                        <a:pt x="34" y="90"/>
                      </a:cubicBezTo>
                      <a:cubicBezTo>
                        <a:pt x="34" y="91"/>
                        <a:pt x="34" y="91"/>
                        <a:pt x="34" y="91"/>
                      </a:cubicBezTo>
                      <a:cubicBezTo>
                        <a:pt x="34" y="91"/>
                        <a:pt x="34" y="91"/>
                        <a:pt x="34" y="91"/>
                      </a:cubicBezTo>
                      <a:cubicBezTo>
                        <a:pt x="34" y="91"/>
                        <a:pt x="34" y="91"/>
                        <a:pt x="34" y="91"/>
                      </a:cubicBezTo>
                      <a:cubicBezTo>
                        <a:pt x="34" y="91"/>
                        <a:pt x="34" y="91"/>
                        <a:pt x="34" y="91"/>
                      </a:cubicBezTo>
                      <a:cubicBezTo>
                        <a:pt x="34" y="91"/>
                        <a:pt x="34" y="91"/>
                        <a:pt x="34" y="91"/>
                      </a:cubicBezTo>
                      <a:cubicBezTo>
                        <a:pt x="35" y="92"/>
                        <a:pt x="35" y="92"/>
                        <a:pt x="35" y="92"/>
                      </a:cubicBezTo>
                      <a:cubicBezTo>
                        <a:pt x="35" y="92"/>
                        <a:pt x="35" y="92"/>
                        <a:pt x="35" y="92"/>
                      </a:cubicBezTo>
                      <a:cubicBezTo>
                        <a:pt x="35" y="93"/>
                        <a:pt x="35" y="93"/>
                        <a:pt x="35" y="93"/>
                      </a:cubicBezTo>
                      <a:cubicBezTo>
                        <a:pt x="35" y="94"/>
                        <a:pt x="35" y="94"/>
                        <a:pt x="35" y="94"/>
                      </a:cubicBezTo>
                      <a:cubicBezTo>
                        <a:pt x="36" y="94"/>
                        <a:pt x="36" y="94"/>
                        <a:pt x="36" y="94"/>
                      </a:cubicBezTo>
                      <a:cubicBezTo>
                        <a:pt x="36" y="95"/>
                        <a:pt x="36" y="95"/>
                        <a:pt x="36" y="95"/>
                      </a:cubicBezTo>
                      <a:cubicBezTo>
                        <a:pt x="37" y="96"/>
                        <a:pt x="37" y="96"/>
                        <a:pt x="37" y="96"/>
                      </a:cubicBezTo>
                      <a:cubicBezTo>
                        <a:pt x="37" y="95"/>
                        <a:pt x="37" y="95"/>
                        <a:pt x="37" y="95"/>
                      </a:cubicBezTo>
                      <a:cubicBezTo>
                        <a:pt x="37" y="95"/>
                        <a:pt x="37" y="95"/>
                        <a:pt x="37" y="95"/>
                      </a:cubicBezTo>
                      <a:cubicBezTo>
                        <a:pt x="37" y="95"/>
                        <a:pt x="37" y="95"/>
                        <a:pt x="37" y="95"/>
                      </a:cubicBezTo>
                      <a:cubicBezTo>
                        <a:pt x="37" y="95"/>
                        <a:pt x="37" y="95"/>
                        <a:pt x="37" y="95"/>
                      </a:cubicBezTo>
                      <a:cubicBezTo>
                        <a:pt x="37" y="95"/>
                        <a:pt x="37" y="95"/>
                        <a:pt x="37" y="95"/>
                      </a:cubicBezTo>
                      <a:cubicBezTo>
                        <a:pt x="37" y="95"/>
                        <a:pt x="37" y="95"/>
                        <a:pt x="37"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9" y="96"/>
                        <a:pt x="39" y="96"/>
                        <a:pt x="39" y="96"/>
                      </a:cubicBezTo>
                      <a:cubicBezTo>
                        <a:pt x="39" y="95"/>
                        <a:pt x="39" y="95"/>
                        <a:pt x="39" y="95"/>
                      </a:cubicBezTo>
                      <a:cubicBezTo>
                        <a:pt x="39" y="95"/>
                        <a:pt x="39" y="95"/>
                        <a:pt x="39" y="95"/>
                      </a:cubicBezTo>
                      <a:cubicBezTo>
                        <a:pt x="39" y="95"/>
                        <a:pt x="39" y="95"/>
                        <a:pt x="39" y="95"/>
                      </a:cubicBezTo>
                      <a:cubicBezTo>
                        <a:pt x="39" y="95"/>
                        <a:pt x="39" y="95"/>
                        <a:pt x="39" y="95"/>
                      </a:cubicBezTo>
                      <a:cubicBezTo>
                        <a:pt x="39" y="94"/>
                        <a:pt x="39" y="94"/>
                        <a:pt x="39" y="94"/>
                      </a:cubicBezTo>
                      <a:cubicBezTo>
                        <a:pt x="39" y="94"/>
                        <a:pt x="39" y="94"/>
                        <a:pt x="39" y="94"/>
                      </a:cubicBezTo>
                      <a:cubicBezTo>
                        <a:pt x="39" y="94"/>
                        <a:pt x="39" y="94"/>
                        <a:pt x="39" y="94"/>
                      </a:cubicBezTo>
                      <a:cubicBezTo>
                        <a:pt x="40" y="93"/>
                        <a:pt x="40" y="93"/>
                        <a:pt x="40" y="93"/>
                      </a:cubicBezTo>
                      <a:cubicBezTo>
                        <a:pt x="41" y="93"/>
                        <a:pt x="41" y="93"/>
                        <a:pt x="41" y="93"/>
                      </a:cubicBezTo>
                      <a:cubicBezTo>
                        <a:pt x="41" y="93"/>
                        <a:pt x="41" y="93"/>
                        <a:pt x="41" y="93"/>
                      </a:cubicBezTo>
                      <a:cubicBezTo>
                        <a:pt x="41" y="92"/>
                        <a:pt x="41" y="92"/>
                        <a:pt x="41" y="92"/>
                      </a:cubicBezTo>
                      <a:cubicBezTo>
                        <a:pt x="40" y="92"/>
                        <a:pt x="40" y="92"/>
                        <a:pt x="40" y="92"/>
                      </a:cubicBezTo>
                      <a:cubicBezTo>
                        <a:pt x="40" y="92"/>
                        <a:pt x="40" y="92"/>
                        <a:pt x="40" y="92"/>
                      </a:cubicBezTo>
                      <a:cubicBezTo>
                        <a:pt x="40" y="92"/>
                        <a:pt x="40" y="92"/>
                        <a:pt x="40" y="92"/>
                      </a:cubicBezTo>
                      <a:cubicBezTo>
                        <a:pt x="40" y="92"/>
                        <a:pt x="40" y="92"/>
                        <a:pt x="40" y="92"/>
                      </a:cubicBezTo>
                      <a:cubicBezTo>
                        <a:pt x="40" y="92"/>
                        <a:pt x="40" y="92"/>
                        <a:pt x="40" y="92"/>
                      </a:cubicBezTo>
                      <a:cubicBezTo>
                        <a:pt x="40" y="92"/>
                        <a:pt x="40" y="92"/>
                        <a:pt x="40" y="92"/>
                      </a:cubicBezTo>
                      <a:cubicBezTo>
                        <a:pt x="40" y="91"/>
                        <a:pt x="40" y="91"/>
                        <a:pt x="40" y="91"/>
                      </a:cubicBezTo>
                      <a:cubicBezTo>
                        <a:pt x="41" y="92"/>
                        <a:pt x="41" y="92"/>
                        <a:pt x="41" y="92"/>
                      </a:cubicBezTo>
                      <a:cubicBezTo>
                        <a:pt x="41" y="92"/>
                        <a:pt x="41" y="92"/>
                        <a:pt x="41" y="92"/>
                      </a:cubicBezTo>
                      <a:cubicBezTo>
                        <a:pt x="42" y="92"/>
                        <a:pt x="42" y="92"/>
                        <a:pt x="42" y="92"/>
                      </a:cubicBezTo>
                      <a:cubicBezTo>
                        <a:pt x="41" y="92"/>
                        <a:pt x="41" y="92"/>
                        <a:pt x="41" y="92"/>
                      </a:cubicBezTo>
                      <a:cubicBezTo>
                        <a:pt x="41" y="92"/>
                        <a:pt x="41" y="92"/>
                        <a:pt x="41" y="92"/>
                      </a:cubicBezTo>
                      <a:cubicBezTo>
                        <a:pt x="41" y="93"/>
                        <a:pt x="41" y="93"/>
                        <a:pt x="41" y="93"/>
                      </a:cubicBezTo>
                      <a:cubicBezTo>
                        <a:pt x="42" y="93"/>
                        <a:pt x="42" y="93"/>
                        <a:pt x="42" y="93"/>
                      </a:cubicBezTo>
                      <a:cubicBezTo>
                        <a:pt x="42" y="93"/>
                        <a:pt x="42" y="93"/>
                        <a:pt x="42" y="93"/>
                      </a:cubicBezTo>
                      <a:cubicBezTo>
                        <a:pt x="43" y="92"/>
                        <a:pt x="43" y="92"/>
                        <a:pt x="43" y="92"/>
                      </a:cubicBezTo>
                      <a:cubicBezTo>
                        <a:pt x="44" y="92"/>
                        <a:pt x="44" y="92"/>
                        <a:pt x="44" y="92"/>
                      </a:cubicBezTo>
                      <a:cubicBezTo>
                        <a:pt x="45" y="91"/>
                        <a:pt x="45" y="91"/>
                        <a:pt x="45" y="91"/>
                      </a:cubicBezTo>
                      <a:cubicBezTo>
                        <a:pt x="45" y="91"/>
                        <a:pt x="45" y="91"/>
                        <a:pt x="45" y="91"/>
                      </a:cubicBezTo>
                      <a:cubicBezTo>
                        <a:pt x="46" y="91"/>
                        <a:pt x="46" y="91"/>
                        <a:pt x="46" y="91"/>
                      </a:cubicBezTo>
                      <a:cubicBezTo>
                        <a:pt x="46" y="91"/>
                        <a:pt x="46" y="91"/>
                        <a:pt x="46" y="91"/>
                      </a:cubicBezTo>
                      <a:cubicBezTo>
                        <a:pt x="46" y="91"/>
                        <a:pt x="46" y="91"/>
                        <a:pt x="46" y="91"/>
                      </a:cubicBezTo>
                      <a:cubicBezTo>
                        <a:pt x="47" y="91"/>
                        <a:pt x="47" y="91"/>
                        <a:pt x="47" y="91"/>
                      </a:cubicBezTo>
                      <a:cubicBezTo>
                        <a:pt x="48" y="90"/>
                        <a:pt x="48" y="90"/>
                        <a:pt x="48" y="90"/>
                      </a:cubicBezTo>
                      <a:cubicBezTo>
                        <a:pt x="48" y="90"/>
                        <a:pt x="48" y="90"/>
                        <a:pt x="48" y="90"/>
                      </a:cubicBezTo>
                      <a:cubicBezTo>
                        <a:pt x="46" y="90"/>
                        <a:pt x="46" y="90"/>
                        <a:pt x="46" y="90"/>
                      </a:cubicBezTo>
                      <a:cubicBezTo>
                        <a:pt x="46" y="90"/>
                        <a:pt x="46" y="90"/>
                        <a:pt x="46" y="90"/>
                      </a:cubicBezTo>
                      <a:cubicBezTo>
                        <a:pt x="46" y="90"/>
                        <a:pt x="46" y="90"/>
                        <a:pt x="46" y="90"/>
                      </a:cubicBezTo>
                      <a:cubicBezTo>
                        <a:pt x="47" y="90"/>
                        <a:pt x="47" y="90"/>
                        <a:pt x="47" y="90"/>
                      </a:cubicBezTo>
                      <a:cubicBezTo>
                        <a:pt x="47" y="90"/>
                        <a:pt x="47" y="90"/>
                        <a:pt x="47" y="90"/>
                      </a:cubicBezTo>
                      <a:cubicBezTo>
                        <a:pt x="48" y="90"/>
                        <a:pt x="48" y="90"/>
                        <a:pt x="48" y="90"/>
                      </a:cubicBezTo>
                      <a:cubicBezTo>
                        <a:pt x="50" y="91"/>
                        <a:pt x="50" y="91"/>
                        <a:pt x="50" y="91"/>
                      </a:cubicBezTo>
                      <a:cubicBezTo>
                        <a:pt x="51" y="91"/>
                        <a:pt x="51" y="91"/>
                        <a:pt x="51" y="91"/>
                      </a:cubicBezTo>
                      <a:cubicBezTo>
                        <a:pt x="52" y="91"/>
                        <a:pt x="52" y="91"/>
                        <a:pt x="52" y="91"/>
                      </a:cubicBezTo>
                      <a:cubicBezTo>
                        <a:pt x="52" y="90"/>
                        <a:pt x="52" y="90"/>
                        <a:pt x="52" y="90"/>
                      </a:cubicBezTo>
                      <a:cubicBezTo>
                        <a:pt x="53" y="90"/>
                        <a:pt x="53" y="90"/>
                        <a:pt x="53" y="90"/>
                      </a:cubicBezTo>
                      <a:cubicBezTo>
                        <a:pt x="53" y="90"/>
                        <a:pt x="53" y="90"/>
                        <a:pt x="53" y="90"/>
                      </a:cubicBezTo>
                      <a:cubicBezTo>
                        <a:pt x="53" y="90"/>
                        <a:pt x="53" y="90"/>
                        <a:pt x="53" y="90"/>
                      </a:cubicBezTo>
                      <a:cubicBezTo>
                        <a:pt x="53" y="90"/>
                        <a:pt x="53" y="90"/>
                        <a:pt x="53" y="90"/>
                      </a:cubicBezTo>
                      <a:cubicBezTo>
                        <a:pt x="53" y="91"/>
                        <a:pt x="53" y="91"/>
                        <a:pt x="53" y="91"/>
                      </a:cubicBezTo>
                      <a:cubicBezTo>
                        <a:pt x="53" y="91"/>
                        <a:pt x="53" y="91"/>
                        <a:pt x="53" y="91"/>
                      </a:cubicBezTo>
                      <a:cubicBezTo>
                        <a:pt x="53" y="91"/>
                        <a:pt x="53" y="91"/>
                        <a:pt x="53" y="91"/>
                      </a:cubicBezTo>
                      <a:cubicBezTo>
                        <a:pt x="54" y="91"/>
                        <a:pt x="54" y="91"/>
                        <a:pt x="54" y="91"/>
                      </a:cubicBezTo>
                      <a:cubicBezTo>
                        <a:pt x="54" y="91"/>
                        <a:pt x="54" y="91"/>
                        <a:pt x="54" y="91"/>
                      </a:cubicBezTo>
                      <a:cubicBezTo>
                        <a:pt x="55" y="91"/>
                        <a:pt x="55" y="91"/>
                        <a:pt x="55" y="91"/>
                      </a:cubicBezTo>
                      <a:cubicBezTo>
                        <a:pt x="55" y="91"/>
                        <a:pt x="55" y="91"/>
                        <a:pt x="55" y="91"/>
                      </a:cubicBezTo>
                      <a:cubicBezTo>
                        <a:pt x="55" y="91"/>
                        <a:pt x="55" y="91"/>
                        <a:pt x="55" y="91"/>
                      </a:cubicBezTo>
                      <a:cubicBezTo>
                        <a:pt x="55" y="91"/>
                        <a:pt x="55" y="91"/>
                        <a:pt x="55" y="91"/>
                      </a:cubicBezTo>
                      <a:cubicBezTo>
                        <a:pt x="55" y="91"/>
                        <a:pt x="55" y="91"/>
                        <a:pt x="55" y="91"/>
                      </a:cubicBezTo>
                      <a:cubicBezTo>
                        <a:pt x="55" y="91"/>
                        <a:pt x="55" y="91"/>
                        <a:pt x="55" y="91"/>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lnTo>
                        <a:pt x="56" y="88"/>
                      </a:lnTo>
                      <a:close/>
                      <a:moveTo>
                        <a:pt x="52" y="93"/>
                      </a:moveTo>
                      <a:cubicBezTo>
                        <a:pt x="52" y="93"/>
                        <a:pt x="52" y="93"/>
                        <a:pt x="52" y="93"/>
                      </a:cubicBezTo>
                      <a:cubicBezTo>
                        <a:pt x="52" y="93"/>
                        <a:pt x="52" y="93"/>
                        <a:pt x="52" y="93"/>
                      </a:cubicBezTo>
                      <a:cubicBezTo>
                        <a:pt x="51" y="93"/>
                        <a:pt x="51" y="93"/>
                        <a:pt x="51" y="93"/>
                      </a:cubicBezTo>
                      <a:cubicBezTo>
                        <a:pt x="51" y="93"/>
                        <a:pt x="51" y="93"/>
                        <a:pt x="51" y="93"/>
                      </a:cubicBezTo>
                      <a:cubicBezTo>
                        <a:pt x="50" y="93"/>
                        <a:pt x="50" y="93"/>
                        <a:pt x="50" y="93"/>
                      </a:cubicBezTo>
                      <a:cubicBezTo>
                        <a:pt x="50" y="93"/>
                        <a:pt x="50" y="93"/>
                        <a:pt x="50" y="93"/>
                      </a:cubicBezTo>
                      <a:cubicBezTo>
                        <a:pt x="54" y="93"/>
                        <a:pt x="54" y="93"/>
                        <a:pt x="54" y="93"/>
                      </a:cubicBezTo>
                      <a:cubicBezTo>
                        <a:pt x="54" y="93"/>
                        <a:pt x="54" y="93"/>
                        <a:pt x="54" y="93"/>
                      </a:cubicBezTo>
                      <a:cubicBezTo>
                        <a:pt x="54" y="93"/>
                        <a:pt x="54" y="93"/>
                        <a:pt x="54" y="93"/>
                      </a:cubicBezTo>
                      <a:cubicBezTo>
                        <a:pt x="53" y="93"/>
                        <a:pt x="53" y="93"/>
                        <a:pt x="53" y="93"/>
                      </a:cubicBezTo>
                      <a:lnTo>
                        <a:pt x="52" y="93"/>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8" name="Freeform 361">
                  <a:extLst>
                    <a:ext uri="{FF2B5EF4-FFF2-40B4-BE49-F238E27FC236}">
                      <a16:creationId xmlns="" xmlns:a16="http://schemas.microsoft.com/office/drawing/2014/main" id="{504B2C7A-1F20-438D-86CA-E4A18D99D0A8}"/>
                    </a:ext>
                  </a:extLst>
                </p:cNvPr>
                <p:cNvSpPr>
                  <a:spLocks noEditPoints="1"/>
                </p:cNvSpPr>
                <p:nvPr/>
              </p:nvSpPr>
              <p:spPr bwMode="auto">
                <a:xfrm>
                  <a:off x="7097107" y="3988028"/>
                  <a:ext cx="377461" cy="262126"/>
                </a:xfrm>
                <a:custGeom>
                  <a:avLst/>
                  <a:gdLst>
                    <a:gd name="T0" fmla="*/ 71 w 72"/>
                    <a:gd name="T1" fmla="*/ 23 h 50"/>
                    <a:gd name="T2" fmla="*/ 71 w 72"/>
                    <a:gd name="T3" fmla="*/ 22 h 50"/>
                    <a:gd name="T4" fmla="*/ 3 w 72"/>
                    <a:gd name="T5" fmla="*/ 19 h 50"/>
                    <a:gd name="T6" fmla="*/ 6 w 72"/>
                    <a:gd name="T7" fmla="*/ 15 h 50"/>
                    <a:gd name="T8" fmla="*/ 10 w 72"/>
                    <a:gd name="T9" fmla="*/ 12 h 50"/>
                    <a:gd name="T10" fmla="*/ 11 w 72"/>
                    <a:gd name="T11" fmla="*/ 11 h 50"/>
                    <a:gd name="T12" fmla="*/ 12 w 72"/>
                    <a:gd name="T13" fmla="*/ 12 h 50"/>
                    <a:gd name="T14" fmla="*/ 17 w 72"/>
                    <a:gd name="T15" fmla="*/ 9 h 50"/>
                    <a:gd name="T16" fmla="*/ 24 w 72"/>
                    <a:gd name="T17" fmla="*/ 8 h 50"/>
                    <a:gd name="T18" fmla="*/ 26 w 72"/>
                    <a:gd name="T19" fmla="*/ 10 h 50"/>
                    <a:gd name="T20" fmla="*/ 30 w 72"/>
                    <a:gd name="T21" fmla="*/ 13 h 50"/>
                    <a:gd name="T22" fmla="*/ 36 w 72"/>
                    <a:gd name="T23" fmla="*/ 18 h 50"/>
                    <a:gd name="T24" fmla="*/ 41 w 72"/>
                    <a:gd name="T25" fmla="*/ 22 h 50"/>
                    <a:gd name="T26" fmla="*/ 39 w 72"/>
                    <a:gd name="T27" fmla="*/ 25 h 50"/>
                    <a:gd name="T28" fmla="*/ 38 w 72"/>
                    <a:gd name="T29" fmla="*/ 28 h 50"/>
                    <a:gd name="T30" fmla="*/ 40 w 72"/>
                    <a:gd name="T31" fmla="*/ 28 h 50"/>
                    <a:gd name="T32" fmla="*/ 45 w 72"/>
                    <a:gd name="T33" fmla="*/ 30 h 50"/>
                    <a:gd name="T34" fmla="*/ 50 w 72"/>
                    <a:gd name="T35" fmla="*/ 32 h 50"/>
                    <a:gd name="T36" fmla="*/ 53 w 72"/>
                    <a:gd name="T37" fmla="*/ 33 h 50"/>
                    <a:gd name="T38" fmla="*/ 51 w 72"/>
                    <a:gd name="T39" fmla="*/ 29 h 50"/>
                    <a:gd name="T40" fmla="*/ 49 w 72"/>
                    <a:gd name="T41" fmla="*/ 27 h 50"/>
                    <a:gd name="T42" fmla="*/ 48 w 72"/>
                    <a:gd name="T43" fmla="*/ 23 h 50"/>
                    <a:gd name="T44" fmla="*/ 47 w 72"/>
                    <a:gd name="T45" fmla="*/ 18 h 50"/>
                    <a:gd name="T46" fmla="*/ 46 w 72"/>
                    <a:gd name="T47" fmla="*/ 15 h 50"/>
                    <a:gd name="T48" fmla="*/ 47 w 72"/>
                    <a:gd name="T49" fmla="*/ 15 h 50"/>
                    <a:gd name="T50" fmla="*/ 46 w 72"/>
                    <a:gd name="T51" fmla="*/ 13 h 50"/>
                    <a:gd name="T52" fmla="*/ 46 w 72"/>
                    <a:gd name="T53" fmla="*/ 12 h 50"/>
                    <a:gd name="T54" fmla="*/ 48 w 72"/>
                    <a:gd name="T55" fmla="*/ 10 h 50"/>
                    <a:gd name="T56" fmla="*/ 49 w 72"/>
                    <a:gd name="T57" fmla="*/ 9 h 50"/>
                    <a:gd name="T58" fmla="*/ 52 w 72"/>
                    <a:gd name="T59" fmla="*/ 6 h 50"/>
                    <a:gd name="T60" fmla="*/ 53 w 72"/>
                    <a:gd name="T61" fmla="*/ 5 h 50"/>
                    <a:gd name="T62" fmla="*/ 53 w 72"/>
                    <a:gd name="T63" fmla="*/ 7 h 50"/>
                    <a:gd name="T64" fmla="*/ 51 w 72"/>
                    <a:gd name="T65" fmla="*/ 9 h 50"/>
                    <a:gd name="T66" fmla="*/ 52 w 72"/>
                    <a:gd name="T67" fmla="*/ 12 h 50"/>
                    <a:gd name="T68" fmla="*/ 51 w 72"/>
                    <a:gd name="T69" fmla="*/ 15 h 50"/>
                    <a:gd name="T70" fmla="*/ 50 w 72"/>
                    <a:gd name="T71" fmla="*/ 17 h 50"/>
                    <a:gd name="T72" fmla="*/ 53 w 72"/>
                    <a:gd name="T73" fmla="*/ 17 h 50"/>
                    <a:gd name="T74" fmla="*/ 52 w 72"/>
                    <a:gd name="T75" fmla="*/ 18 h 50"/>
                    <a:gd name="T76" fmla="*/ 51 w 72"/>
                    <a:gd name="T77" fmla="*/ 20 h 50"/>
                    <a:gd name="T78" fmla="*/ 53 w 72"/>
                    <a:gd name="T79" fmla="*/ 21 h 50"/>
                    <a:gd name="T80" fmla="*/ 56 w 72"/>
                    <a:gd name="T81" fmla="*/ 21 h 50"/>
                    <a:gd name="T82" fmla="*/ 53 w 72"/>
                    <a:gd name="T83" fmla="*/ 22 h 50"/>
                    <a:gd name="T84" fmla="*/ 54 w 72"/>
                    <a:gd name="T85" fmla="*/ 23 h 50"/>
                    <a:gd name="T86" fmla="*/ 53 w 72"/>
                    <a:gd name="T87" fmla="*/ 26 h 50"/>
                    <a:gd name="T88" fmla="*/ 58 w 72"/>
                    <a:gd name="T89" fmla="*/ 28 h 50"/>
                    <a:gd name="T90" fmla="*/ 59 w 72"/>
                    <a:gd name="T91" fmla="*/ 27 h 50"/>
                    <a:gd name="T92" fmla="*/ 60 w 72"/>
                    <a:gd name="T93" fmla="*/ 29 h 50"/>
                    <a:gd name="T94" fmla="*/ 61 w 72"/>
                    <a:gd name="T95" fmla="*/ 30 h 50"/>
                    <a:gd name="T96" fmla="*/ 62 w 72"/>
                    <a:gd name="T97" fmla="*/ 32 h 50"/>
                    <a:gd name="T98" fmla="*/ 61 w 72"/>
                    <a:gd name="T99" fmla="*/ 34 h 50"/>
                    <a:gd name="T100" fmla="*/ 65 w 72"/>
                    <a:gd name="T101" fmla="*/ 35 h 50"/>
                    <a:gd name="T102" fmla="*/ 63 w 72"/>
                    <a:gd name="T103" fmla="*/ 38 h 50"/>
                    <a:gd name="T104" fmla="*/ 62 w 72"/>
                    <a:gd name="T105" fmla="*/ 42 h 50"/>
                    <a:gd name="T106" fmla="*/ 62 w 72"/>
                    <a:gd name="T107" fmla="*/ 45 h 50"/>
                    <a:gd name="T108" fmla="*/ 63 w 72"/>
                    <a:gd name="T109" fmla="*/ 48 h 50"/>
                    <a:gd name="T110" fmla="*/ 64 w 72"/>
                    <a:gd name="T111" fmla="*/ 43 h 50"/>
                    <a:gd name="T112" fmla="*/ 68 w 72"/>
                    <a:gd name="T113" fmla="*/ 33 h 50"/>
                    <a:gd name="T114" fmla="*/ 69 w 72"/>
                    <a:gd name="T115" fmla="*/ 29 h 50"/>
                    <a:gd name="T116" fmla="*/ 59 w 72"/>
                    <a:gd name="T117" fmla="*/ 33 h 50"/>
                    <a:gd name="T118" fmla="*/ 59 w 72"/>
                    <a:gd name="T119" fmla="*/ 34 h 50"/>
                    <a:gd name="T120" fmla="*/ 71 w 72"/>
                    <a:gd name="T121" fmla="*/ 2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 h="50">
                      <a:moveTo>
                        <a:pt x="58" y="30"/>
                      </a:moveTo>
                      <a:cubicBezTo>
                        <a:pt x="58" y="30"/>
                        <a:pt x="58" y="30"/>
                        <a:pt x="58" y="30"/>
                      </a:cubicBezTo>
                      <a:cubicBezTo>
                        <a:pt x="57" y="30"/>
                        <a:pt x="57" y="30"/>
                        <a:pt x="57" y="30"/>
                      </a:cubicBezTo>
                      <a:cubicBezTo>
                        <a:pt x="57" y="30"/>
                        <a:pt x="57" y="30"/>
                        <a:pt x="57" y="30"/>
                      </a:cubicBezTo>
                      <a:cubicBezTo>
                        <a:pt x="57" y="30"/>
                        <a:pt x="57" y="30"/>
                        <a:pt x="57" y="30"/>
                      </a:cubicBezTo>
                      <a:cubicBezTo>
                        <a:pt x="57" y="31"/>
                        <a:pt x="57" y="31"/>
                        <a:pt x="57" y="31"/>
                      </a:cubicBezTo>
                      <a:cubicBezTo>
                        <a:pt x="57" y="31"/>
                        <a:pt x="57" y="31"/>
                        <a:pt x="57" y="31"/>
                      </a:cubicBezTo>
                      <a:cubicBezTo>
                        <a:pt x="58" y="31"/>
                        <a:pt x="58" y="31"/>
                        <a:pt x="58" y="31"/>
                      </a:cubicBezTo>
                      <a:cubicBezTo>
                        <a:pt x="58" y="31"/>
                        <a:pt x="58" y="31"/>
                        <a:pt x="58" y="31"/>
                      </a:cubicBezTo>
                      <a:cubicBezTo>
                        <a:pt x="58" y="30"/>
                        <a:pt x="58" y="30"/>
                        <a:pt x="58" y="30"/>
                      </a:cubicBezTo>
                      <a:close/>
                      <a:moveTo>
                        <a:pt x="70" y="26"/>
                      </a:moveTo>
                      <a:cubicBezTo>
                        <a:pt x="71" y="26"/>
                        <a:pt x="71" y="26"/>
                        <a:pt x="71" y="26"/>
                      </a:cubicBezTo>
                      <a:cubicBezTo>
                        <a:pt x="71" y="26"/>
                        <a:pt x="71" y="26"/>
                        <a:pt x="71" y="26"/>
                      </a:cubicBezTo>
                      <a:cubicBezTo>
                        <a:pt x="71" y="25"/>
                        <a:pt x="71" y="25"/>
                        <a:pt x="71" y="25"/>
                      </a:cubicBezTo>
                      <a:cubicBezTo>
                        <a:pt x="71" y="25"/>
                        <a:pt x="71" y="25"/>
                        <a:pt x="71" y="25"/>
                      </a:cubicBezTo>
                      <a:cubicBezTo>
                        <a:pt x="71" y="24"/>
                        <a:pt x="71" y="24"/>
                        <a:pt x="71" y="24"/>
                      </a:cubicBezTo>
                      <a:cubicBezTo>
                        <a:pt x="71" y="24"/>
                        <a:pt x="71" y="24"/>
                        <a:pt x="71" y="24"/>
                      </a:cubicBezTo>
                      <a:cubicBezTo>
                        <a:pt x="71" y="24"/>
                        <a:pt x="71" y="24"/>
                        <a:pt x="71" y="24"/>
                      </a:cubicBezTo>
                      <a:cubicBezTo>
                        <a:pt x="71" y="23"/>
                        <a:pt x="71" y="23"/>
                        <a:pt x="71" y="23"/>
                      </a:cubicBezTo>
                      <a:cubicBezTo>
                        <a:pt x="71" y="23"/>
                        <a:pt x="71" y="23"/>
                        <a:pt x="71" y="23"/>
                      </a:cubicBezTo>
                      <a:cubicBezTo>
                        <a:pt x="71" y="24"/>
                        <a:pt x="71" y="24"/>
                        <a:pt x="71" y="24"/>
                      </a:cubicBezTo>
                      <a:cubicBezTo>
                        <a:pt x="70" y="24"/>
                        <a:pt x="70" y="24"/>
                        <a:pt x="70" y="24"/>
                      </a:cubicBezTo>
                      <a:cubicBezTo>
                        <a:pt x="70" y="23"/>
                        <a:pt x="70" y="23"/>
                        <a:pt x="70" y="23"/>
                      </a:cubicBezTo>
                      <a:cubicBezTo>
                        <a:pt x="71" y="23"/>
                        <a:pt x="71" y="23"/>
                        <a:pt x="71" y="23"/>
                      </a:cubicBezTo>
                      <a:cubicBezTo>
                        <a:pt x="71" y="23"/>
                        <a:pt x="71" y="23"/>
                        <a:pt x="71" y="23"/>
                      </a:cubicBezTo>
                      <a:cubicBezTo>
                        <a:pt x="71" y="23"/>
                        <a:pt x="71" y="23"/>
                        <a:pt x="71"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1" y="23"/>
                      </a:cubicBezTo>
                      <a:cubicBezTo>
                        <a:pt x="71" y="23"/>
                        <a:pt x="71" y="23"/>
                        <a:pt x="71" y="23"/>
                      </a:cubicBezTo>
                      <a:cubicBezTo>
                        <a:pt x="71" y="23"/>
                        <a:pt x="71" y="23"/>
                        <a:pt x="71" y="23"/>
                      </a:cubicBezTo>
                      <a:cubicBezTo>
                        <a:pt x="70" y="22"/>
                        <a:pt x="70" y="22"/>
                        <a:pt x="70" y="22"/>
                      </a:cubicBezTo>
                      <a:cubicBezTo>
                        <a:pt x="71" y="22"/>
                        <a:pt x="71" y="22"/>
                        <a:pt x="71" y="22"/>
                      </a:cubicBezTo>
                      <a:cubicBezTo>
                        <a:pt x="71" y="22"/>
                        <a:pt x="71" y="22"/>
                        <a:pt x="71" y="22"/>
                      </a:cubicBezTo>
                      <a:cubicBezTo>
                        <a:pt x="71" y="22"/>
                        <a:pt x="71" y="22"/>
                        <a:pt x="71" y="22"/>
                      </a:cubicBezTo>
                      <a:cubicBezTo>
                        <a:pt x="71" y="22"/>
                        <a:pt x="71" y="22"/>
                        <a:pt x="71" y="22"/>
                      </a:cubicBezTo>
                      <a:cubicBezTo>
                        <a:pt x="69" y="22"/>
                        <a:pt x="67" y="23"/>
                        <a:pt x="65" y="23"/>
                      </a:cubicBezTo>
                      <a:cubicBezTo>
                        <a:pt x="64" y="23"/>
                        <a:pt x="63" y="23"/>
                        <a:pt x="63" y="23"/>
                      </a:cubicBezTo>
                      <a:cubicBezTo>
                        <a:pt x="62" y="24"/>
                        <a:pt x="62" y="24"/>
                        <a:pt x="62" y="24"/>
                      </a:cubicBezTo>
                      <a:cubicBezTo>
                        <a:pt x="61" y="23"/>
                        <a:pt x="61" y="23"/>
                        <a:pt x="61" y="23"/>
                      </a:cubicBezTo>
                      <a:cubicBezTo>
                        <a:pt x="61" y="22"/>
                        <a:pt x="61" y="22"/>
                        <a:pt x="61" y="22"/>
                      </a:cubicBezTo>
                      <a:cubicBezTo>
                        <a:pt x="60" y="19"/>
                        <a:pt x="60" y="16"/>
                        <a:pt x="59" y="14"/>
                      </a:cubicBezTo>
                      <a:cubicBezTo>
                        <a:pt x="58" y="12"/>
                        <a:pt x="58" y="10"/>
                        <a:pt x="57" y="8"/>
                      </a:cubicBezTo>
                      <a:cubicBezTo>
                        <a:pt x="57" y="7"/>
                        <a:pt x="57" y="7"/>
                        <a:pt x="57" y="7"/>
                      </a:cubicBezTo>
                      <a:cubicBezTo>
                        <a:pt x="56" y="6"/>
                        <a:pt x="56" y="5"/>
                        <a:pt x="56" y="4"/>
                      </a:cubicBezTo>
                      <a:cubicBezTo>
                        <a:pt x="56" y="3"/>
                        <a:pt x="56" y="3"/>
                        <a:pt x="56" y="3"/>
                      </a:cubicBezTo>
                      <a:cubicBezTo>
                        <a:pt x="55" y="1"/>
                        <a:pt x="55" y="1"/>
                        <a:pt x="55" y="1"/>
                      </a:cubicBezTo>
                      <a:cubicBezTo>
                        <a:pt x="55" y="0"/>
                        <a:pt x="55" y="0"/>
                        <a:pt x="55" y="0"/>
                      </a:cubicBezTo>
                      <a:cubicBezTo>
                        <a:pt x="37" y="4"/>
                        <a:pt x="18" y="8"/>
                        <a:pt x="0" y="1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19"/>
                        <a:pt x="3" y="19"/>
                        <a:pt x="3" y="19"/>
                      </a:cubicBezTo>
                      <a:cubicBezTo>
                        <a:pt x="4" y="19"/>
                        <a:pt x="4" y="19"/>
                        <a:pt x="4" y="19"/>
                      </a:cubicBezTo>
                      <a:cubicBezTo>
                        <a:pt x="4" y="19"/>
                        <a:pt x="4" y="19"/>
                        <a:pt x="4" y="19"/>
                      </a:cubicBezTo>
                      <a:cubicBezTo>
                        <a:pt x="4" y="19"/>
                        <a:pt x="4" y="19"/>
                        <a:pt x="4" y="19"/>
                      </a:cubicBezTo>
                      <a:cubicBezTo>
                        <a:pt x="4" y="18"/>
                        <a:pt x="4" y="18"/>
                        <a:pt x="4" y="18"/>
                      </a:cubicBezTo>
                      <a:cubicBezTo>
                        <a:pt x="4" y="18"/>
                        <a:pt x="4" y="18"/>
                        <a:pt x="4" y="18"/>
                      </a:cubicBezTo>
                      <a:cubicBezTo>
                        <a:pt x="4" y="18"/>
                        <a:pt x="4" y="18"/>
                        <a:pt x="4" y="18"/>
                      </a:cubicBezTo>
                      <a:cubicBezTo>
                        <a:pt x="5" y="18"/>
                        <a:pt x="5" y="18"/>
                        <a:pt x="5" y="18"/>
                      </a:cubicBezTo>
                      <a:cubicBezTo>
                        <a:pt x="5" y="17"/>
                        <a:pt x="5" y="17"/>
                        <a:pt x="5" y="17"/>
                      </a:cubicBezTo>
                      <a:cubicBezTo>
                        <a:pt x="6" y="17"/>
                        <a:pt x="6" y="17"/>
                        <a:pt x="6" y="17"/>
                      </a:cubicBezTo>
                      <a:cubicBezTo>
                        <a:pt x="6" y="17"/>
                        <a:pt x="6" y="17"/>
                        <a:pt x="6" y="17"/>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6" y="15"/>
                        <a:pt x="6" y="15"/>
                        <a:pt x="6" y="15"/>
                      </a:cubicBezTo>
                      <a:cubicBezTo>
                        <a:pt x="7" y="14"/>
                        <a:pt x="7" y="14"/>
                        <a:pt x="7" y="14"/>
                      </a:cubicBezTo>
                      <a:cubicBezTo>
                        <a:pt x="7" y="14"/>
                        <a:pt x="7" y="14"/>
                        <a:pt x="7" y="14"/>
                      </a:cubicBezTo>
                      <a:cubicBezTo>
                        <a:pt x="7" y="14"/>
                        <a:pt x="7" y="14"/>
                        <a:pt x="7" y="14"/>
                      </a:cubicBezTo>
                      <a:cubicBezTo>
                        <a:pt x="7" y="14"/>
                        <a:pt x="7" y="14"/>
                        <a:pt x="7" y="14"/>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9" y="15"/>
                        <a:pt x="9" y="15"/>
                        <a:pt x="9" y="15"/>
                      </a:cubicBezTo>
                      <a:cubicBezTo>
                        <a:pt x="9" y="15"/>
                        <a:pt x="9" y="15"/>
                        <a:pt x="9" y="15"/>
                      </a:cubicBezTo>
                      <a:cubicBezTo>
                        <a:pt x="9" y="15"/>
                        <a:pt x="9" y="15"/>
                        <a:pt x="9" y="15"/>
                      </a:cubicBezTo>
                      <a:cubicBezTo>
                        <a:pt x="9" y="14"/>
                        <a:pt x="9" y="14"/>
                        <a:pt x="9" y="14"/>
                      </a:cubicBezTo>
                      <a:cubicBezTo>
                        <a:pt x="10" y="13"/>
                        <a:pt x="10" y="13"/>
                        <a:pt x="10" y="13"/>
                      </a:cubicBezTo>
                      <a:cubicBezTo>
                        <a:pt x="10" y="13"/>
                        <a:pt x="10" y="13"/>
                        <a:pt x="10" y="13"/>
                      </a:cubicBezTo>
                      <a:cubicBezTo>
                        <a:pt x="10" y="13"/>
                        <a:pt x="10" y="13"/>
                        <a:pt x="10" y="13"/>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3" y="12"/>
                        <a:pt x="13" y="12"/>
                        <a:pt x="13" y="12"/>
                      </a:cubicBezTo>
                      <a:cubicBezTo>
                        <a:pt x="14" y="12"/>
                        <a:pt x="14" y="12"/>
                        <a:pt x="14" y="12"/>
                      </a:cubicBezTo>
                      <a:cubicBezTo>
                        <a:pt x="14" y="12"/>
                        <a:pt x="14" y="12"/>
                        <a:pt x="14" y="12"/>
                      </a:cubicBezTo>
                      <a:cubicBezTo>
                        <a:pt x="15" y="12"/>
                        <a:pt x="15" y="12"/>
                        <a:pt x="15" y="12"/>
                      </a:cubicBezTo>
                      <a:cubicBezTo>
                        <a:pt x="16" y="12"/>
                        <a:pt x="16" y="12"/>
                        <a:pt x="16" y="12"/>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7" y="10"/>
                        <a:pt x="17" y="10"/>
                        <a:pt x="17" y="10"/>
                      </a:cubicBezTo>
                      <a:cubicBezTo>
                        <a:pt x="17" y="9"/>
                        <a:pt x="17" y="9"/>
                        <a:pt x="17" y="9"/>
                      </a:cubicBezTo>
                      <a:cubicBezTo>
                        <a:pt x="17" y="9"/>
                        <a:pt x="17" y="9"/>
                        <a:pt x="17" y="9"/>
                      </a:cubicBezTo>
                      <a:cubicBezTo>
                        <a:pt x="18" y="9"/>
                        <a:pt x="18" y="9"/>
                        <a:pt x="18" y="9"/>
                      </a:cubicBezTo>
                      <a:cubicBezTo>
                        <a:pt x="18" y="9"/>
                        <a:pt x="18" y="9"/>
                        <a:pt x="18" y="9"/>
                      </a:cubicBezTo>
                      <a:cubicBezTo>
                        <a:pt x="18" y="9"/>
                        <a:pt x="18" y="9"/>
                        <a:pt x="18" y="9"/>
                      </a:cubicBezTo>
                      <a:cubicBezTo>
                        <a:pt x="18" y="9"/>
                        <a:pt x="18" y="9"/>
                        <a:pt x="18" y="9"/>
                      </a:cubicBezTo>
                      <a:cubicBezTo>
                        <a:pt x="19" y="9"/>
                        <a:pt x="19" y="9"/>
                        <a:pt x="19" y="9"/>
                      </a:cubicBezTo>
                      <a:cubicBezTo>
                        <a:pt x="19" y="8"/>
                        <a:pt x="19" y="8"/>
                        <a:pt x="19" y="8"/>
                      </a:cubicBezTo>
                      <a:cubicBezTo>
                        <a:pt x="19" y="8"/>
                        <a:pt x="19" y="8"/>
                        <a:pt x="19" y="8"/>
                      </a:cubicBezTo>
                      <a:cubicBezTo>
                        <a:pt x="19" y="8"/>
                        <a:pt x="19" y="8"/>
                        <a:pt x="19" y="8"/>
                      </a:cubicBezTo>
                      <a:cubicBezTo>
                        <a:pt x="19" y="8"/>
                        <a:pt x="19" y="8"/>
                        <a:pt x="19" y="8"/>
                      </a:cubicBezTo>
                      <a:cubicBezTo>
                        <a:pt x="20" y="7"/>
                        <a:pt x="20" y="7"/>
                        <a:pt x="20" y="7"/>
                      </a:cubicBezTo>
                      <a:cubicBezTo>
                        <a:pt x="21" y="8"/>
                        <a:pt x="21" y="8"/>
                        <a:pt x="21" y="8"/>
                      </a:cubicBezTo>
                      <a:cubicBezTo>
                        <a:pt x="22" y="9"/>
                        <a:pt x="22" y="9"/>
                        <a:pt x="22" y="9"/>
                      </a:cubicBezTo>
                      <a:cubicBezTo>
                        <a:pt x="23" y="9"/>
                        <a:pt x="23" y="9"/>
                        <a:pt x="23" y="9"/>
                      </a:cubicBezTo>
                      <a:cubicBezTo>
                        <a:pt x="23" y="9"/>
                        <a:pt x="23" y="9"/>
                        <a:pt x="23" y="9"/>
                      </a:cubicBezTo>
                      <a:cubicBezTo>
                        <a:pt x="23" y="9"/>
                        <a:pt x="23" y="9"/>
                        <a:pt x="23" y="9"/>
                      </a:cubicBezTo>
                      <a:cubicBezTo>
                        <a:pt x="23" y="9"/>
                        <a:pt x="23" y="9"/>
                        <a:pt x="23" y="9"/>
                      </a:cubicBezTo>
                      <a:cubicBezTo>
                        <a:pt x="24" y="9"/>
                        <a:pt x="24" y="9"/>
                        <a:pt x="24" y="9"/>
                      </a:cubicBezTo>
                      <a:cubicBezTo>
                        <a:pt x="24" y="9"/>
                        <a:pt x="24" y="9"/>
                        <a:pt x="24" y="9"/>
                      </a:cubicBezTo>
                      <a:cubicBezTo>
                        <a:pt x="24" y="9"/>
                        <a:pt x="24" y="9"/>
                        <a:pt x="24" y="9"/>
                      </a:cubicBezTo>
                      <a:cubicBezTo>
                        <a:pt x="24" y="8"/>
                        <a:pt x="24" y="8"/>
                        <a:pt x="24" y="8"/>
                      </a:cubicBezTo>
                      <a:cubicBezTo>
                        <a:pt x="24" y="8"/>
                        <a:pt x="24" y="8"/>
                        <a:pt x="24" y="8"/>
                      </a:cubicBezTo>
                      <a:cubicBezTo>
                        <a:pt x="24" y="8"/>
                        <a:pt x="24" y="8"/>
                        <a:pt x="24" y="8"/>
                      </a:cubicBezTo>
                      <a:cubicBezTo>
                        <a:pt x="25" y="8"/>
                        <a:pt x="25" y="8"/>
                        <a:pt x="25" y="8"/>
                      </a:cubicBezTo>
                      <a:cubicBezTo>
                        <a:pt x="25" y="9"/>
                        <a:pt x="25" y="9"/>
                        <a:pt x="25" y="9"/>
                      </a:cubicBezTo>
                      <a:cubicBezTo>
                        <a:pt x="25" y="9"/>
                        <a:pt x="25" y="9"/>
                        <a:pt x="25" y="9"/>
                      </a:cubicBezTo>
                      <a:cubicBezTo>
                        <a:pt x="25" y="9"/>
                        <a:pt x="25" y="9"/>
                        <a:pt x="25" y="9"/>
                      </a:cubicBezTo>
                      <a:cubicBezTo>
                        <a:pt x="24" y="9"/>
                        <a:pt x="24" y="9"/>
                        <a:pt x="24" y="9"/>
                      </a:cubicBezTo>
                      <a:cubicBezTo>
                        <a:pt x="24" y="10"/>
                        <a:pt x="24" y="10"/>
                        <a:pt x="24"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1"/>
                        <a:pt x="26" y="11"/>
                        <a:pt x="26" y="11"/>
                      </a:cubicBezTo>
                      <a:cubicBezTo>
                        <a:pt x="26" y="11"/>
                        <a:pt x="26" y="11"/>
                        <a:pt x="26" y="11"/>
                      </a:cubicBezTo>
                      <a:cubicBezTo>
                        <a:pt x="26" y="11"/>
                        <a:pt x="26" y="11"/>
                        <a:pt x="26" y="11"/>
                      </a:cubicBezTo>
                      <a:cubicBezTo>
                        <a:pt x="26" y="11"/>
                        <a:pt x="26" y="11"/>
                        <a:pt x="26" y="11"/>
                      </a:cubicBezTo>
                      <a:cubicBezTo>
                        <a:pt x="26" y="12"/>
                        <a:pt x="26" y="12"/>
                        <a:pt x="26" y="12"/>
                      </a:cubicBezTo>
                      <a:cubicBezTo>
                        <a:pt x="27" y="12"/>
                        <a:pt x="27" y="12"/>
                        <a:pt x="27" y="12"/>
                      </a:cubicBezTo>
                      <a:cubicBezTo>
                        <a:pt x="27" y="12"/>
                        <a:pt x="27" y="12"/>
                        <a:pt x="27" y="12"/>
                      </a:cubicBezTo>
                      <a:cubicBezTo>
                        <a:pt x="27" y="12"/>
                        <a:pt x="27" y="12"/>
                        <a:pt x="27" y="12"/>
                      </a:cubicBezTo>
                      <a:cubicBezTo>
                        <a:pt x="27" y="13"/>
                        <a:pt x="27" y="13"/>
                        <a:pt x="27" y="13"/>
                      </a:cubicBezTo>
                      <a:cubicBezTo>
                        <a:pt x="27" y="13"/>
                        <a:pt x="27" y="13"/>
                        <a:pt x="27" y="13"/>
                      </a:cubicBezTo>
                      <a:cubicBezTo>
                        <a:pt x="27" y="13"/>
                        <a:pt x="27" y="13"/>
                        <a:pt x="27" y="13"/>
                      </a:cubicBezTo>
                      <a:cubicBezTo>
                        <a:pt x="28" y="13"/>
                        <a:pt x="28" y="13"/>
                        <a:pt x="28" y="13"/>
                      </a:cubicBezTo>
                      <a:cubicBezTo>
                        <a:pt x="29" y="13"/>
                        <a:pt x="29" y="13"/>
                        <a:pt x="29" y="13"/>
                      </a:cubicBezTo>
                      <a:cubicBezTo>
                        <a:pt x="29" y="13"/>
                        <a:pt x="29" y="13"/>
                        <a:pt x="29" y="13"/>
                      </a:cubicBezTo>
                      <a:cubicBezTo>
                        <a:pt x="29" y="13"/>
                        <a:pt x="29" y="13"/>
                        <a:pt x="29" y="13"/>
                      </a:cubicBezTo>
                      <a:cubicBezTo>
                        <a:pt x="30" y="13"/>
                        <a:pt x="30" y="13"/>
                        <a:pt x="30" y="13"/>
                      </a:cubicBezTo>
                      <a:cubicBezTo>
                        <a:pt x="30" y="14"/>
                        <a:pt x="30" y="14"/>
                        <a:pt x="30" y="14"/>
                      </a:cubicBezTo>
                      <a:cubicBezTo>
                        <a:pt x="31" y="14"/>
                        <a:pt x="31" y="14"/>
                        <a:pt x="31" y="14"/>
                      </a:cubicBezTo>
                      <a:cubicBezTo>
                        <a:pt x="31" y="14"/>
                        <a:pt x="31" y="14"/>
                        <a:pt x="31" y="14"/>
                      </a:cubicBezTo>
                      <a:cubicBezTo>
                        <a:pt x="31" y="14"/>
                        <a:pt x="31" y="14"/>
                        <a:pt x="31" y="14"/>
                      </a:cubicBezTo>
                      <a:cubicBezTo>
                        <a:pt x="32" y="14"/>
                        <a:pt x="32" y="14"/>
                        <a:pt x="32" y="14"/>
                      </a:cubicBezTo>
                      <a:cubicBezTo>
                        <a:pt x="32" y="15"/>
                        <a:pt x="32" y="15"/>
                        <a:pt x="32" y="15"/>
                      </a:cubicBezTo>
                      <a:cubicBezTo>
                        <a:pt x="32" y="15"/>
                        <a:pt x="32" y="15"/>
                        <a:pt x="32" y="15"/>
                      </a:cubicBezTo>
                      <a:cubicBezTo>
                        <a:pt x="32" y="15"/>
                        <a:pt x="32" y="15"/>
                        <a:pt x="32" y="15"/>
                      </a:cubicBezTo>
                      <a:cubicBezTo>
                        <a:pt x="31" y="16"/>
                        <a:pt x="31" y="16"/>
                        <a:pt x="31" y="16"/>
                      </a:cubicBezTo>
                      <a:cubicBezTo>
                        <a:pt x="31" y="16"/>
                        <a:pt x="31" y="16"/>
                        <a:pt x="31" y="16"/>
                      </a:cubicBezTo>
                      <a:cubicBezTo>
                        <a:pt x="32" y="16"/>
                        <a:pt x="32" y="16"/>
                        <a:pt x="32" y="16"/>
                      </a:cubicBezTo>
                      <a:cubicBezTo>
                        <a:pt x="32" y="17"/>
                        <a:pt x="32" y="17"/>
                        <a:pt x="32" y="17"/>
                      </a:cubicBezTo>
                      <a:cubicBezTo>
                        <a:pt x="32" y="17"/>
                        <a:pt x="32" y="17"/>
                        <a:pt x="32" y="17"/>
                      </a:cubicBezTo>
                      <a:cubicBezTo>
                        <a:pt x="33" y="17"/>
                        <a:pt x="33" y="17"/>
                        <a:pt x="33" y="17"/>
                      </a:cubicBezTo>
                      <a:cubicBezTo>
                        <a:pt x="33" y="17"/>
                        <a:pt x="33" y="17"/>
                        <a:pt x="33" y="17"/>
                      </a:cubicBezTo>
                      <a:cubicBezTo>
                        <a:pt x="34" y="17"/>
                        <a:pt x="34" y="17"/>
                        <a:pt x="34" y="17"/>
                      </a:cubicBezTo>
                      <a:cubicBezTo>
                        <a:pt x="35" y="17"/>
                        <a:pt x="35" y="17"/>
                        <a:pt x="35" y="17"/>
                      </a:cubicBezTo>
                      <a:cubicBezTo>
                        <a:pt x="35" y="17"/>
                        <a:pt x="35" y="17"/>
                        <a:pt x="35" y="17"/>
                      </a:cubicBezTo>
                      <a:cubicBezTo>
                        <a:pt x="36" y="18"/>
                        <a:pt x="36" y="18"/>
                        <a:pt x="36" y="18"/>
                      </a:cubicBezTo>
                      <a:cubicBezTo>
                        <a:pt x="36" y="18"/>
                        <a:pt x="36" y="18"/>
                        <a:pt x="36" y="18"/>
                      </a:cubicBezTo>
                      <a:cubicBezTo>
                        <a:pt x="36" y="18"/>
                        <a:pt x="36" y="18"/>
                        <a:pt x="36" y="18"/>
                      </a:cubicBezTo>
                      <a:cubicBezTo>
                        <a:pt x="36" y="18"/>
                        <a:pt x="36" y="18"/>
                        <a:pt x="36" y="18"/>
                      </a:cubicBezTo>
                      <a:cubicBezTo>
                        <a:pt x="37" y="19"/>
                        <a:pt x="37" y="19"/>
                        <a:pt x="37" y="19"/>
                      </a:cubicBezTo>
                      <a:cubicBezTo>
                        <a:pt x="37" y="19"/>
                        <a:pt x="37" y="19"/>
                        <a:pt x="37" y="19"/>
                      </a:cubicBezTo>
                      <a:cubicBezTo>
                        <a:pt x="37" y="19"/>
                        <a:pt x="37" y="19"/>
                        <a:pt x="37" y="19"/>
                      </a:cubicBezTo>
                      <a:cubicBezTo>
                        <a:pt x="38" y="19"/>
                        <a:pt x="38" y="19"/>
                        <a:pt x="38" y="19"/>
                      </a:cubicBezTo>
                      <a:cubicBezTo>
                        <a:pt x="38" y="19"/>
                        <a:pt x="38" y="19"/>
                        <a:pt x="38" y="19"/>
                      </a:cubicBezTo>
                      <a:cubicBezTo>
                        <a:pt x="38" y="19"/>
                        <a:pt x="38" y="19"/>
                        <a:pt x="38" y="19"/>
                      </a:cubicBezTo>
                      <a:cubicBezTo>
                        <a:pt x="39" y="19"/>
                        <a:pt x="39" y="18"/>
                        <a:pt x="39" y="18"/>
                      </a:cubicBezTo>
                      <a:cubicBezTo>
                        <a:pt x="40" y="18"/>
                        <a:pt x="41" y="19"/>
                        <a:pt x="42" y="19"/>
                      </a:cubicBezTo>
                      <a:cubicBezTo>
                        <a:pt x="41" y="20"/>
                        <a:pt x="41" y="21"/>
                        <a:pt x="40" y="21"/>
                      </a:cubicBezTo>
                      <a:cubicBezTo>
                        <a:pt x="40" y="21"/>
                        <a:pt x="40" y="21"/>
                        <a:pt x="40" y="21"/>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1" y="22"/>
                        <a:pt x="41" y="22"/>
                        <a:pt x="41" y="22"/>
                      </a:cubicBezTo>
                      <a:cubicBezTo>
                        <a:pt x="41" y="22"/>
                        <a:pt x="41" y="22"/>
                        <a:pt x="41" y="22"/>
                      </a:cubicBezTo>
                      <a:cubicBezTo>
                        <a:pt x="41" y="22"/>
                        <a:pt x="41" y="22"/>
                        <a:pt x="41" y="22"/>
                      </a:cubicBezTo>
                      <a:cubicBezTo>
                        <a:pt x="40" y="23"/>
                        <a:pt x="40" y="23"/>
                        <a:pt x="40" y="23"/>
                      </a:cubicBezTo>
                      <a:cubicBezTo>
                        <a:pt x="40" y="23"/>
                        <a:pt x="40" y="23"/>
                        <a:pt x="40" y="23"/>
                      </a:cubicBezTo>
                      <a:cubicBezTo>
                        <a:pt x="40" y="23"/>
                        <a:pt x="40" y="23"/>
                        <a:pt x="40" y="23"/>
                      </a:cubicBezTo>
                      <a:cubicBezTo>
                        <a:pt x="40" y="23"/>
                        <a:pt x="40" y="23"/>
                        <a:pt x="40"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0" y="23"/>
                        <a:pt x="40" y="23"/>
                        <a:pt x="40" y="23"/>
                      </a:cubicBezTo>
                      <a:cubicBezTo>
                        <a:pt x="40" y="23"/>
                        <a:pt x="40" y="23"/>
                        <a:pt x="40" y="23"/>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39" y="25"/>
                        <a:pt x="39" y="25"/>
                        <a:pt x="39" y="25"/>
                      </a:cubicBezTo>
                      <a:cubicBezTo>
                        <a:pt x="39" y="25"/>
                        <a:pt x="39" y="25"/>
                        <a:pt x="39" y="25"/>
                      </a:cubicBezTo>
                      <a:cubicBezTo>
                        <a:pt x="39" y="25"/>
                        <a:pt x="39" y="25"/>
                        <a:pt x="39" y="25"/>
                      </a:cubicBezTo>
                      <a:cubicBezTo>
                        <a:pt x="39" y="25"/>
                        <a:pt x="39" y="25"/>
                        <a:pt x="39" y="25"/>
                      </a:cubicBezTo>
                      <a:cubicBezTo>
                        <a:pt x="39" y="25"/>
                        <a:pt x="39" y="25"/>
                        <a:pt x="39" y="25"/>
                      </a:cubicBezTo>
                      <a:cubicBezTo>
                        <a:pt x="39" y="25"/>
                        <a:pt x="39" y="25"/>
                        <a:pt x="39" y="25"/>
                      </a:cubicBezTo>
                      <a:cubicBezTo>
                        <a:pt x="39" y="26"/>
                        <a:pt x="39" y="26"/>
                        <a:pt x="39" y="26"/>
                      </a:cubicBezTo>
                      <a:cubicBezTo>
                        <a:pt x="39" y="26"/>
                        <a:pt x="39" y="26"/>
                        <a:pt x="39" y="26"/>
                      </a:cubicBezTo>
                      <a:cubicBezTo>
                        <a:pt x="39" y="26"/>
                        <a:pt x="39" y="26"/>
                        <a:pt x="39" y="26"/>
                      </a:cubicBezTo>
                      <a:cubicBezTo>
                        <a:pt x="39" y="26"/>
                        <a:pt x="38" y="26"/>
                        <a:pt x="38" y="26"/>
                      </a:cubicBezTo>
                      <a:cubicBezTo>
                        <a:pt x="38" y="26"/>
                        <a:pt x="38" y="26"/>
                        <a:pt x="38" y="26"/>
                      </a:cubicBezTo>
                      <a:cubicBezTo>
                        <a:pt x="39" y="26"/>
                        <a:pt x="39" y="26"/>
                        <a:pt x="39" y="26"/>
                      </a:cubicBezTo>
                      <a:cubicBezTo>
                        <a:pt x="39" y="26"/>
                        <a:pt x="39" y="26"/>
                        <a:pt x="39" y="26"/>
                      </a:cubicBezTo>
                      <a:cubicBezTo>
                        <a:pt x="39" y="26"/>
                        <a:pt x="39" y="26"/>
                        <a:pt x="39" y="26"/>
                      </a:cubicBezTo>
                      <a:cubicBezTo>
                        <a:pt x="39" y="27"/>
                        <a:pt x="39" y="27"/>
                        <a:pt x="39" y="27"/>
                      </a:cubicBezTo>
                      <a:cubicBezTo>
                        <a:pt x="38" y="27"/>
                        <a:pt x="38" y="27"/>
                        <a:pt x="38" y="27"/>
                      </a:cubicBezTo>
                      <a:cubicBezTo>
                        <a:pt x="38" y="27"/>
                        <a:pt x="38" y="27"/>
                        <a:pt x="38" y="27"/>
                      </a:cubicBezTo>
                      <a:cubicBezTo>
                        <a:pt x="38" y="27"/>
                        <a:pt x="38" y="27"/>
                        <a:pt x="38" y="27"/>
                      </a:cubicBezTo>
                      <a:cubicBezTo>
                        <a:pt x="38" y="27"/>
                        <a:pt x="38" y="27"/>
                        <a:pt x="38" y="27"/>
                      </a:cubicBezTo>
                      <a:cubicBezTo>
                        <a:pt x="38" y="28"/>
                        <a:pt x="38" y="28"/>
                        <a:pt x="38" y="28"/>
                      </a:cubicBezTo>
                      <a:cubicBezTo>
                        <a:pt x="38" y="28"/>
                        <a:pt x="38" y="28"/>
                        <a:pt x="38" y="28"/>
                      </a:cubicBezTo>
                      <a:cubicBezTo>
                        <a:pt x="38" y="28"/>
                        <a:pt x="38" y="28"/>
                        <a:pt x="38" y="28"/>
                      </a:cubicBezTo>
                      <a:cubicBezTo>
                        <a:pt x="38" y="29"/>
                        <a:pt x="38" y="29"/>
                        <a:pt x="38" y="29"/>
                      </a:cubicBezTo>
                      <a:cubicBezTo>
                        <a:pt x="38" y="29"/>
                        <a:pt x="38" y="29"/>
                        <a:pt x="38" y="29"/>
                      </a:cubicBezTo>
                      <a:cubicBezTo>
                        <a:pt x="38" y="30"/>
                        <a:pt x="38" y="30"/>
                        <a:pt x="38" y="30"/>
                      </a:cubicBezTo>
                      <a:cubicBezTo>
                        <a:pt x="39" y="30"/>
                        <a:pt x="39" y="30"/>
                        <a:pt x="39" y="30"/>
                      </a:cubicBezTo>
                      <a:cubicBezTo>
                        <a:pt x="39" y="30"/>
                        <a:pt x="39" y="30"/>
                        <a:pt x="39" y="30"/>
                      </a:cubicBezTo>
                      <a:cubicBezTo>
                        <a:pt x="40" y="30"/>
                        <a:pt x="40" y="30"/>
                        <a:pt x="40" y="30"/>
                      </a:cubicBezTo>
                      <a:cubicBezTo>
                        <a:pt x="40" y="30"/>
                        <a:pt x="40" y="30"/>
                        <a:pt x="40" y="30"/>
                      </a:cubicBezTo>
                      <a:cubicBezTo>
                        <a:pt x="40" y="30"/>
                        <a:pt x="40" y="30"/>
                        <a:pt x="40" y="30"/>
                      </a:cubicBezTo>
                      <a:cubicBezTo>
                        <a:pt x="40" y="29"/>
                        <a:pt x="40" y="29"/>
                        <a:pt x="40" y="29"/>
                      </a:cubicBezTo>
                      <a:cubicBezTo>
                        <a:pt x="40" y="29"/>
                        <a:pt x="40" y="29"/>
                        <a:pt x="40" y="29"/>
                      </a:cubicBezTo>
                      <a:cubicBezTo>
                        <a:pt x="40" y="29"/>
                        <a:pt x="40" y="29"/>
                        <a:pt x="40" y="29"/>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9"/>
                        <a:pt x="40" y="29"/>
                        <a:pt x="40" y="29"/>
                      </a:cubicBezTo>
                      <a:cubicBezTo>
                        <a:pt x="41" y="29"/>
                        <a:pt x="41" y="29"/>
                        <a:pt x="41" y="29"/>
                      </a:cubicBezTo>
                      <a:cubicBezTo>
                        <a:pt x="41" y="29"/>
                        <a:pt x="41" y="29"/>
                        <a:pt x="41" y="29"/>
                      </a:cubicBezTo>
                      <a:cubicBezTo>
                        <a:pt x="41" y="29"/>
                        <a:pt x="41" y="29"/>
                        <a:pt x="41" y="29"/>
                      </a:cubicBezTo>
                      <a:cubicBezTo>
                        <a:pt x="41" y="29"/>
                        <a:pt x="41" y="29"/>
                        <a:pt x="41" y="29"/>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2" y="28"/>
                        <a:pt x="42" y="28"/>
                        <a:pt x="42" y="28"/>
                      </a:cubicBezTo>
                      <a:cubicBezTo>
                        <a:pt x="42" y="28"/>
                        <a:pt x="42" y="29"/>
                        <a:pt x="43" y="30"/>
                      </a:cubicBezTo>
                      <a:cubicBezTo>
                        <a:pt x="43" y="30"/>
                        <a:pt x="43" y="30"/>
                        <a:pt x="43" y="30"/>
                      </a:cubicBezTo>
                      <a:cubicBezTo>
                        <a:pt x="43" y="30"/>
                        <a:pt x="43" y="30"/>
                        <a:pt x="43" y="30"/>
                      </a:cubicBezTo>
                      <a:cubicBezTo>
                        <a:pt x="44" y="30"/>
                        <a:pt x="44" y="30"/>
                        <a:pt x="44" y="30"/>
                      </a:cubicBezTo>
                      <a:cubicBezTo>
                        <a:pt x="44" y="31"/>
                        <a:pt x="44" y="31"/>
                        <a:pt x="44" y="31"/>
                      </a:cubicBezTo>
                      <a:cubicBezTo>
                        <a:pt x="44" y="31"/>
                        <a:pt x="44" y="31"/>
                        <a:pt x="45" y="31"/>
                      </a:cubicBezTo>
                      <a:cubicBezTo>
                        <a:pt x="45" y="31"/>
                        <a:pt x="45" y="31"/>
                        <a:pt x="45" y="31"/>
                      </a:cubicBezTo>
                      <a:cubicBezTo>
                        <a:pt x="45" y="30"/>
                        <a:pt x="45" y="30"/>
                        <a:pt x="45" y="30"/>
                      </a:cubicBezTo>
                      <a:cubicBezTo>
                        <a:pt x="45" y="30"/>
                        <a:pt x="45" y="30"/>
                        <a:pt x="45" y="30"/>
                      </a:cubicBezTo>
                      <a:cubicBezTo>
                        <a:pt x="45" y="29"/>
                        <a:pt x="45" y="29"/>
                        <a:pt x="45" y="29"/>
                      </a:cubicBezTo>
                      <a:cubicBezTo>
                        <a:pt x="44" y="29"/>
                        <a:pt x="44" y="29"/>
                        <a:pt x="44" y="29"/>
                      </a:cubicBezTo>
                      <a:cubicBezTo>
                        <a:pt x="45" y="29"/>
                        <a:pt x="45" y="29"/>
                        <a:pt x="45" y="29"/>
                      </a:cubicBezTo>
                      <a:cubicBezTo>
                        <a:pt x="45" y="29"/>
                        <a:pt x="45" y="29"/>
                        <a:pt x="45" y="29"/>
                      </a:cubicBezTo>
                      <a:cubicBezTo>
                        <a:pt x="45" y="30"/>
                        <a:pt x="45" y="30"/>
                        <a:pt x="45" y="30"/>
                      </a:cubicBezTo>
                      <a:cubicBezTo>
                        <a:pt x="45" y="30"/>
                        <a:pt x="45" y="30"/>
                        <a:pt x="45" y="30"/>
                      </a:cubicBezTo>
                      <a:cubicBezTo>
                        <a:pt x="46" y="31"/>
                        <a:pt x="46" y="31"/>
                        <a:pt x="46" y="31"/>
                      </a:cubicBezTo>
                      <a:cubicBezTo>
                        <a:pt x="46" y="31"/>
                        <a:pt x="46" y="31"/>
                        <a:pt x="46" y="31"/>
                      </a:cubicBezTo>
                      <a:cubicBezTo>
                        <a:pt x="46" y="31"/>
                        <a:pt x="46" y="31"/>
                        <a:pt x="46" y="31"/>
                      </a:cubicBezTo>
                      <a:cubicBezTo>
                        <a:pt x="46" y="31"/>
                        <a:pt x="46" y="31"/>
                        <a:pt x="46" y="31"/>
                      </a:cubicBezTo>
                      <a:cubicBezTo>
                        <a:pt x="47" y="32"/>
                        <a:pt x="47" y="32"/>
                        <a:pt x="47" y="32"/>
                      </a:cubicBezTo>
                      <a:cubicBezTo>
                        <a:pt x="47" y="31"/>
                        <a:pt x="47" y="31"/>
                        <a:pt x="47" y="31"/>
                      </a:cubicBezTo>
                      <a:cubicBezTo>
                        <a:pt x="48" y="31"/>
                        <a:pt x="48" y="31"/>
                        <a:pt x="48" y="31"/>
                      </a:cubicBezTo>
                      <a:cubicBezTo>
                        <a:pt x="48" y="31"/>
                        <a:pt x="48" y="31"/>
                        <a:pt x="48" y="31"/>
                      </a:cubicBezTo>
                      <a:cubicBezTo>
                        <a:pt x="49" y="31"/>
                        <a:pt x="49" y="31"/>
                        <a:pt x="49" y="31"/>
                      </a:cubicBezTo>
                      <a:cubicBezTo>
                        <a:pt x="49" y="31"/>
                        <a:pt x="49" y="31"/>
                        <a:pt x="49" y="31"/>
                      </a:cubicBezTo>
                      <a:cubicBezTo>
                        <a:pt x="50" y="31"/>
                        <a:pt x="50" y="31"/>
                        <a:pt x="50" y="31"/>
                      </a:cubicBezTo>
                      <a:cubicBezTo>
                        <a:pt x="50" y="32"/>
                        <a:pt x="50" y="32"/>
                        <a:pt x="50" y="32"/>
                      </a:cubicBezTo>
                      <a:cubicBezTo>
                        <a:pt x="50" y="32"/>
                        <a:pt x="50" y="32"/>
                        <a:pt x="50" y="32"/>
                      </a:cubicBezTo>
                      <a:cubicBezTo>
                        <a:pt x="50" y="32"/>
                        <a:pt x="50" y="32"/>
                        <a:pt x="50" y="32"/>
                      </a:cubicBezTo>
                      <a:cubicBezTo>
                        <a:pt x="50" y="33"/>
                        <a:pt x="50" y="33"/>
                        <a:pt x="50" y="33"/>
                      </a:cubicBezTo>
                      <a:cubicBezTo>
                        <a:pt x="51" y="33"/>
                        <a:pt x="51" y="33"/>
                        <a:pt x="51" y="33"/>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1"/>
                        <a:pt x="51" y="31"/>
                        <a:pt x="51" y="31"/>
                      </a:cubicBezTo>
                      <a:cubicBezTo>
                        <a:pt x="51" y="31"/>
                        <a:pt x="51" y="31"/>
                        <a:pt x="51" y="31"/>
                      </a:cubicBezTo>
                      <a:cubicBezTo>
                        <a:pt x="51" y="31"/>
                        <a:pt x="51" y="31"/>
                        <a:pt x="51" y="31"/>
                      </a:cubicBezTo>
                      <a:cubicBezTo>
                        <a:pt x="52" y="31"/>
                        <a:pt x="52" y="31"/>
                        <a:pt x="52" y="31"/>
                      </a:cubicBezTo>
                      <a:cubicBezTo>
                        <a:pt x="52" y="32"/>
                        <a:pt x="52" y="32"/>
                        <a:pt x="52" y="32"/>
                      </a:cubicBezTo>
                      <a:cubicBezTo>
                        <a:pt x="52" y="32"/>
                        <a:pt x="52" y="32"/>
                        <a:pt x="52" y="32"/>
                      </a:cubicBezTo>
                      <a:cubicBezTo>
                        <a:pt x="52" y="33"/>
                        <a:pt x="52" y="33"/>
                        <a:pt x="52" y="33"/>
                      </a:cubicBezTo>
                      <a:cubicBezTo>
                        <a:pt x="53" y="33"/>
                        <a:pt x="53" y="33"/>
                        <a:pt x="53" y="33"/>
                      </a:cubicBezTo>
                      <a:cubicBezTo>
                        <a:pt x="53" y="33"/>
                        <a:pt x="53" y="33"/>
                        <a:pt x="53" y="33"/>
                      </a:cubicBezTo>
                      <a:cubicBezTo>
                        <a:pt x="54" y="34"/>
                        <a:pt x="54" y="34"/>
                        <a:pt x="54" y="34"/>
                      </a:cubicBezTo>
                      <a:cubicBezTo>
                        <a:pt x="54" y="34"/>
                        <a:pt x="54" y="34"/>
                        <a:pt x="54" y="34"/>
                      </a:cubicBezTo>
                      <a:cubicBezTo>
                        <a:pt x="54" y="33"/>
                        <a:pt x="54" y="33"/>
                        <a:pt x="54" y="33"/>
                      </a:cubicBezTo>
                      <a:cubicBezTo>
                        <a:pt x="54" y="33"/>
                        <a:pt x="54" y="33"/>
                        <a:pt x="54" y="33"/>
                      </a:cubicBezTo>
                      <a:cubicBezTo>
                        <a:pt x="54" y="33"/>
                        <a:pt x="54" y="33"/>
                        <a:pt x="54" y="33"/>
                      </a:cubicBezTo>
                      <a:cubicBezTo>
                        <a:pt x="53" y="32"/>
                        <a:pt x="53" y="32"/>
                        <a:pt x="53" y="32"/>
                      </a:cubicBezTo>
                      <a:cubicBezTo>
                        <a:pt x="53" y="32"/>
                        <a:pt x="53" y="32"/>
                        <a:pt x="53" y="32"/>
                      </a:cubicBezTo>
                      <a:cubicBezTo>
                        <a:pt x="54" y="32"/>
                        <a:pt x="54" y="32"/>
                        <a:pt x="54" y="32"/>
                      </a:cubicBezTo>
                      <a:cubicBezTo>
                        <a:pt x="53" y="31"/>
                        <a:pt x="53" y="31"/>
                        <a:pt x="53" y="31"/>
                      </a:cubicBezTo>
                      <a:cubicBezTo>
                        <a:pt x="53" y="31"/>
                        <a:pt x="53" y="31"/>
                        <a:pt x="52" y="30"/>
                      </a:cubicBezTo>
                      <a:cubicBezTo>
                        <a:pt x="52" y="30"/>
                        <a:pt x="52" y="30"/>
                        <a:pt x="52" y="30"/>
                      </a:cubicBezTo>
                      <a:cubicBezTo>
                        <a:pt x="52" y="30"/>
                        <a:pt x="52" y="30"/>
                        <a:pt x="52" y="30"/>
                      </a:cubicBezTo>
                      <a:cubicBezTo>
                        <a:pt x="52" y="30"/>
                        <a:pt x="52" y="30"/>
                        <a:pt x="52" y="30"/>
                      </a:cubicBezTo>
                      <a:cubicBezTo>
                        <a:pt x="52" y="29"/>
                        <a:pt x="52" y="29"/>
                        <a:pt x="52" y="29"/>
                      </a:cubicBezTo>
                      <a:cubicBezTo>
                        <a:pt x="52" y="29"/>
                        <a:pt x="52" y="29"/>
                        <a:pt x="52" y="29"/>
                      </a:cubicBezTo>
                      <a:cubicBezTo>
                        <a:pt x="52" y="29"/>
                        <a:pt x="52" y="29"/>
                        <a:pt x="52" y="29"/>
                      </a:cubicBezTo>
                      <a:cubicBezTo>
                        <a:pt x="52" y="29"/>
                        <a:pt x="52" y="29"/>
                        <a:pt x="52" y="29"/>
                      </a:cubicBezTo>
                      <a:cubicBezTo>
                        <a:pt x="51" y="29"/>
                        <a:pt x="51" y="29"/>
                        <a:pt x="51" y="29"/>
                      </a:cubicBezTo>
                      <a:cubicBezTo>
                        <a:pt x="51" y="29"/>
                        <a:pt x="51" y="29"/>
                        <a:pt x="51" y="29"/>
                      </a:cubicBezTo>
                      <a:cubicBezTo>
                        <a:pt x="51" y="29"/>
                        <a:pt x="51" y="29"/>
                        <a:pt x="51" y="29"/>
                      </a:cubicBezTo>
                      <a:cubicBezTo>
                        <a:pt x="50" y="29"/>
                        <a:pt x="50" y="29"/>
                        <a:pt x="50" y="29"/>
                      </a:cubicBezTo>
                      <a:cubicBezTo>
                        <a:pt x="50" y="29"/>
                        <a:pt x="50" y="29"/>
                        <a:pt x="50" y="29"/>
                      </a:cubicBezTo>
                      <a:cubicBezTo>
                        <a:pt x="50" y="28"/>
                        <a:pt x="50" y="28"/>
                        <a:pt x="50" y="28"/>
                      </a:cubicBezTo>
                      <a:cubicBezTo>
                        <a:pt x="50" y="28"/>
                        <a:pt x="50" y="28"/>
                        <a:pt x="50" y="28"/>
                      </a:cubicBezTo>
                      <a:cubicBezTo>
                        <a:pt x="50" y="28"/>
                        <a:pt x="50" y="28"/>
                        <a:pt x="50" y="28"/>
                      </a:cubicBezTo>
                      <a:cubicBezTo>
                        <a:pt x="48" y="28"/>
                        <a:pt x="48" y="28"/>
                        <a:pt x="48" y="28"/>
                      </a:cubicBezTo>
                      <a:cubicBezTo>
                        <a:pt x="48" y="27"/>
                        <a:pt x="48" y="27"/>
                        <a:pt x="47" y="27"/>
                      </a:cubicBezTo>
                      <a:cubicBezTo>
                        <a:pt x="47" y="26"/>
                        <a:pt x="47" y="26"/>
                        <a:pt x="47" y="26"/>
                      </a:cubicBezTo>
                      <a:cubicBezTo>
                        <a:pt x="47" y="26"/>
                        <a:pt x="47" y="26"/>
                        <a:pt x="47" y="26"/>
                      </a:cubicBezTo>
                      <a:cubicBezTo>
                        <a:pt x="47" y="26"/>
                        <a:pt x="47" y="25"/>
                        <a:pt x="46" y="25"/>
                      </a:cubicBezTo>
                      <a:cubicBezTo>
                        <a:pt x="46" y="25"/>
                        <a:pt x="46" y="25"/>
                        <a:pt x="46" y="25"/>
                      </a:cubicBezTo>
                      <a:cubicBezTo>
                        <a:pt x="46" y="23"/>
                        <a:pt x="46" y="23"/>
                        <a:pt x="46" y="23"/>
                      </a:cubicBezTo>
                      <a:cubicBezTo>
                        <a:pt x="46" y="23"/>
                        <a:pt x="46" y="23"/>
                        <a:pt x="46" y="23"/>
                      </a:cubicBezTo>
                      <a:cubicBezTo>
                        <a:pt x="46" y="23"/>
                        <a:pt x="46" y="23"/>
                        <a:pt x="46" y="23"/>
                      </a:cubicBezTo>
                      <a:cubicBezTo>
                        <a:pt x="46" y="23"/>
                        <a:pt x="46" y="23"/>
                        <a:pt x="46" y="23"/>
                      </a:cubicBezTo>
                      <a:cubicBezTo>
                        <a:pt x="46" y="23"/>
                        <a:pt x="46" y="23"/>
                        <a:pt x="46" y="23"/>
                      </a:cubicBezTo>
                      <a:cubicBezTo>
                        <a:pt x="47" y="26"/>
                        <a:pt x="47" y="26"/>
                        <a:pt x="47" y="26"/>
                      </a:cubicBezTo>
                      <a:cubicBezTo>
                        <a:pt x="47" y="26"/>
                        <a:pt x="47" y="26"/>
                        <a:pt x="47" y="26"/>
                      </a:cubicBezTo>
                      <a:cubicBezTo>
                        <a:pt x="48" y="27"/>
                        <a:pt x="48" y="27"/>
                        <a:pt x="48" y="27"/>
                      </a:cubicBezTo>
                      <a:cubicBezTo>
                        <a:pt x="49" y="27"/>
                        <a:pt x="49" y="27"/>
                        <a:pt x="49" y="27"/>
                      </a:cubicBezTo>
                      <a:cubicBezTo>
                        <a:pt x="49" y="27"/>
                        <a:pt x="49" y="27"/>
                        <a:pt x="49" y="27"/>
                      </a:cubicBezTo>
                      <a:cubicBezTo>
                        <a:pt x="50" y="27"/>
                        <a:pt x="50" y="27"/>
                        <a:pt x="50" y="27"/>
                      </a:cubicBezTo>
                      <a:cubicBezTo>
                        <a:pt x="50" y="27"/>
                        <a:pt x="50" y="27"/>
                        <a:pt x="50" y="27"/>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0" y="29"/>
                        <a:pt x="50" y="29"/>
                        <a:pt x="50" y="29"/>
                      </a:cubicBezTo>
                      <a:cubicBezTo>
                        <a:pt x="51" y="29"/>
                        <a:pt x="51" y="29"/>
                        <a:pt x="51" y="29"/>
                      </a:cubicBezTo>
                      <a:cubicBezTo>
                        <a:pt x="51" y="29"/>
                        <a:pt x="51" y="29"/>
                        <a:pt x="51" y="29"/>
                      </a:cubicBezTo>
                      <a:cubicBezTo>
                        <a:pt x="52" y="28"/>
                        <a:pt x="52" y="28"/>
                        <a:pt x="52" y="28"/>
                      </a:cubicBezTo>
                      <a:cubicBezTo>
                        <a:pt x="52" y="27"/>
                        <a:pt x="52" y="27"/>
                        <a:pt x="52" y="27"/>
                      </a:cubicBezTo>
                      <a:cubicBezTo>
                        <a:pt x="51" y="27"/>
                        <a:pt x="51" y="27"/>
                        <a:pt x="51" y="27"/>
                      </a:cubicBezTo>
                      <a:cubicBezTo>
                        <a:pt x="51" y="27"/>
                        <a:pt x="51" y="27"/>
                        <a:pt x="51" y="26"/>
                      </a:cubicBezTo>
                      <a:cubicBezTo>
                        <a:pt x="49" y="26"/>
                        <a:pt x="49" y="26"/>
                        <a:pt x="49" y="26"/>
                      </a:cubicBezTo>
                      <a:cubicBezTo>
                        <a:pt x="49" y="25"/>
                        <a:pt x="49" y="25"/>
                        <a:pt x="49" y="25"/>
                      </a:cubicBezTo>
                      <a:cubicBezTo>
                        <a:pt x="49" y="24"/>
                        <a:pt x="49" y="24"/>
                        <a:pt x="49" y="24"/>
                      </a:cubicBezTo>
                      <a:cubicBezTo>
                        <a:pt x="49" y="23"/>
                        <a:pt x="49" y="23"/>
                        <a:pt x="49" y="23"/>
                      </a:cubicBezTo>
                      <a:cubicBezTo>
                        <a:pt x="48" y="23"/>
                        <a:pt x="48" y="23"/>
                        <a:pt x="48" y="23"/>
                      </a:cubicBezTo>
                      <a:cubicBezTo>
                        <a:pt x="48" y="22"/>
                        <a:pt x="48" y="22"/>
                        <a:pt x="48" y="22"/>
                      </a:cubicBezTo>
                      <a:cubicBezTo>
                        <a:pt x="48" y="22"/>
                        <a:pt x="48" y="22"/>
                        <a:pt x="48" y="22"/>
                      </a:cubicBezTo>
                      <a:cubicBezTo>
                        <a:pt x="48" y="21"/>
                        <a:pt x="48" y="21"/>
                        <a:pt x="48" y="21"/>
                      </a:cubicBezTo>
                      <a:cubicBezTo>
                        <a:pt x="48" y="21"/>
                        <a:pt x="48" y="21"/>
                        <a:pt x="48" y="21"/>
                      </a:cubicBezTo>
                      <a:cubicBezTo>
                        <a:pt x="48" y="21"/>
                        <a:pt x="48" y="21"/>
                        <a:pt x="48" y="21"/>
                      </a:cubicBezTo>
                      <a:cubicBezTo>
                        <a:pt x="47" y="20"/>
                        <a:pt x="47" y="20"/>
                        <a:pt x="47" y="20"/>
                      </a:cubicBezTo>
                      <a:cubicBezTo>
                        <a:pt x="48" y="20"/>
                        <a:pt x="48" y="20"/>
                        <a:pt x="48" y="20"/>
                      </a:cubicBezTo>
                      <a:cubicBezTo>
                        <a:pt x="48" y="20"/>
                        <a:pt x="48" y="20"/>
                        <a:pt x="48" y="20"/>
                      </a:cubicBezTo>
                      <a:cubicBezTo>
                        <a:pt x="48" y="19"/>
                        <a:pt x="48" y="19"/>
                        <a:pt x="48" y="19"/>
                      </a:cubicBezTo>
                      <a:cubicBezTo>
                        <a:pt x="48" y="19"/>
                        <a:pt x="48" y="19"/>
                        <a:pt x="48" y="19"/>
                      </a:cubicBezTo>
                      <a:cubicBezTo>
                        <a:pt x="48" y="19"/>
                        <a:pt x="48" y="19"/>
                        <a:pt x="48" y="19"/>
                      </a:cubicBezTo>
                      <a:cubicBezTo>
                        <a:pt x="48" y="19"/>
                        <a:pt x="48" y="19"/>
                        <a:pt x="48" y="19"/>
                      </a:cubicBezTo>
                      <a:cubicBezTo>
                        <a:pt x="47" y="19"/>
                        <a:pt x="47" y="19"/>
                        <a:pt x="47" y="19"/>
                      </a:cubicBezTo>
                      <a:cubicBezTo>
                        <a:pt x="47" y="19"/>
                        <a:pt x="47" y="19"/>
                        <a:pt x="47" y="19"/>
                      </a:cubicBezTo>
                      <a:cubicBezTo>
                        <a:pt x="47" y="19"/>
                        <a:pt x="47" y="19"/>
                        <a:pt x="47" y="19"/>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8" y="18"/>
                        <a:pt x="48" y="18"/>
                        <a:pt x="48" y="18"/>
                      </a:cubicBezTo>
                      <a:cubicBezTo>
                        <a:pt x="48" y="18"/>
                        <a:pt x="48" y="18"/>
                        <a:pt x="48" y="18"/>
                      </a:cubicBezTo>
                      <a:cubicBezTo>
                        <a:pt x="48" y="18"/>
                        <a:pt x="48" y="18"/>
                        <a:pt x="48" y="18"/>
                      </a:cubicBezTo>
                      <a:cubicBezTo>
                        <a:pt x="47" y="18"/>
                        <a:pt x="47" y="18"/>
                        <a:pt x="47" y="18"/>
                      </a:cubicBezTo>
                      <a:cubicBezTo>
                        <a:pt x="47" y="17"/>
                        <a:pt x="47" y="17"/>
                        <a:pt x="47" y="17"/>
                      </a:cubicBezTo>
                      <a:cubicBezTo>
                        <a:pt x="47" y="17"/>
                        <a:pt x="47" y="17"/>
                        <a:pt x="47" y="17"/>
                      </a:cubicBezTo>
                      <a:cubicBezTo>
                        <a:pt x="46" y="17"/>
                        <a:pt x="46" y="17"/>
                        <a:pt x="46" y="17"/>
                      </a:cubicBezTo>
                      <a:cubicBezTo>
                        <a:pt x="47" y="17"/>
                        <a:pt x="47" y="17"/>
                        <a:pt x="47" y="17"/>
                      </a:cubicBezTo>
                      <a:cubicBezTo>
                        <a:pt x="47" y="17"/>
                        <a:pt x="47" y="17"/>
                        <a:pt x="47"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6"/>
                        <a:pt x="48" y="16"/>
                        <a:pt x="48" y="16"/>
                      </a:cubicBezTo>
                      <a:cubicBezTo>
                        <a:pt x="48" y="16"/>
                        <a:pt x="48" y="16"/>
                        <a:pt x="48" y="16"/>
                      </a:cubicBezTo>
                      <a:cubicBezTo>
                        <a:pt x="47" y="16"/>
                        <a:pt x="47" y="16"/>
                        <a:pt x="47" y="16"/>
                      </a:cubicBezTo>
                      <a:cubicBezTo>
                        <a:pt x="47" y="16"/>
                        <a:pt x="47" y="16"/>
                        <a:pt x="47" y="16"/>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7" y="15"/>
                        <a:pt x="47" y="15"/>
                        <a:pt x="47" y="15"/>
                      </a:cubicBezTo>
                      <a:cubicBezTo>
                        <a:pt x="47" y="16"/>
                        <a:pt x="47" y="16"/>
                        <a:pt x="47" y="16"/>
                      </a:cubicBezTo>
                      <a:cubicBezTo>
                        <a:pt x="48" y="16"/>
                        <a:pt x="48" y="16"/>
                        <a:pt x="48" y="16"/>
                      </a:cubicBezTo>
                      <a:cubicBezTo>
                        <a:pt x="48" y="16"/>
                        <a:pt x="48" y="16"/>
                        <a:pt x="48" y="16"/>
                      </a:cubicBezTo>
                      <a:cubicBezTo>
                        <a:pt x="48" y="16"/>
                        <a:pt x="48" y="16"/>
                        <a:pt x="48" y="16"/>
                      </a:cubicBezTo>
                      <a:cubicBezTo>
                        <a:pt x="48" y="16"/>
                        <a:pt x="48" y="16"/>
                        <a:pt x="48" y="16"/>
                      </a:cubicBezTo>
                      <a:cubicBezTo>
                        <a:pt x="48" y="15"/>
                        <a:pt x="48" y="15"/>
                        <a:pt x="48" y="15"/>
                      </a:cubicBezTo>
                      <a:cubicBezTo>
                        <a:pt x="49" y="15"/>
                        <a:pt x="49" y="15"/>
                        <a:pt x="49" y="15"/>
                      </a:cubicBezTo>
                      <a:cubicBezTo>
                        <a:pt x="49" y="15"/>
                        <a:pt x="49" y="15"/>
                        <a:pt x="49" y="15"/>
                      </a:cubicBezTo>
                      <a:cubicBezTo>
                        <a:pt x="48" y="15"/>
                        <a:pt x="48" y="15"/>
                        <a:pt x="48" y="15"/>
                      </a:cubicBezTo>
                      <a:cubicBezTo>
                        <a:pt x="48" y="15"/>
                        <a:pt x="48" y="15"/>
                        <a:pt x="48" y="15"/>
                      </a:cubicBezTo>
                      <a:cubicBezTo>
                        <a:pt x="47" y="15"/>
                        <a:pt x="47" y="15"/>
                        <a:pt x="47" y="15"/>
                      </a:cubicBezTo>
                      <a:cubicBezTo>
                        <a:pt x="47" y="15"/>
                        <a:pt x="47" y="15"/>
                        <a:pt x="47" y="15"/>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3"/>
                        <a:pt x="48" y="13"/>
                        <a:pt x="48" y="13"/>
                      </a:cubicBezTo>
                      <a:cubicBezTo>
                        <a:pt x="48" y="13"/>
                        <a:pt x="48" y="13"/>
                        <a:pt x="48" y="13"/>
                      </a:cubicBezTo>
                      <a:cubicBezTo>
                        <a:pt x="47" y="13"/>
                        <a:pt x="47" y="13"/>
                        <a:pt x="47" y="13"/>
                      </a:cubicBezTo>
                      <a:cubicBezTo>
                        <a:pt x="47" y="13"/>
                        <a:pt x="47" y="13"/>
                        <a:pt x="47" y="13"/>
                      </a:cubicBezTo>
                      <a:cubicBezTo>
                        <a:pt x="47" y="13"/>
                        <a:pt x="47" y="13"/>
                        <a:pt x="47" y="13"/>
                      </a:cubicBezTo>
                      <a:cubicBezTo>
                        <a:pt x="47" y="13"/>
                        <a:pt x="47" y="13"/>
                        <a:pt x="47" y="13"/>
                      </a:cubicBezTo>
                      <a:cubicBezTo>
                        <a:pt x="46" y="13"/>
                        <a:pt x="46" y="13"/>
                        <a:pt x="46" y="13"/>
                      </a:cubicBezTo>
                      <a:cubicBezTo>
                        <a:pt x="46" y="12"/>
                        <a:pt x="46" y="12"/>
                        <a:pt x="46" y="12"/>
                      </a:cubicBezTo>
                      <a:cubicBezTo>
                        <a:pt x="46" y="12"/>
                        <a:pt x="46" y="12"/>
                        <a:pt x="46" y="12"/>
                      </a:cubicBezTo>
                      <a:cubicBezTo>
                        <a:pt x="46" y="12"/>
                        <a:pt x="46" y="12"/>
                        <a:pt x="46" y="12"/>
                      </a:cubicBezTo>
                      <a:cubicBezTo>
                        <a:pt x="46" y="12"/>
                        <a:pt x="46" y="12"/>
                        <a:pt x="46" y="12"/>
                      </a:cubicBezTo>
                      <a:cubicBezTo>
                        <a:pt x="45" y="12"/>
                        <a:pt x="45" y="12"/>
                        <a:pt x="45" y="12"/>
                      </a:cubicBezTo>
                      <a:cubicBezTo>
                        <a:pt x="45" y="12"/>
                        <a:pt x="45" y="12"/>
                        <a:pt x="45" y="12"/>
                      </a:cubicBezTo>
                      <a:cubicBezTo>
                        <a:pt x="45" y="11"/>
                        <a:pt x="45" y="11"/>
                        <a:pt x="45" y="11"/>
                      </a:cubicBezTo>
                      <a:cubicBezTo>
                        <a:pt x="45" y="11"/>
                        <a:pt x="45" y="11"/>
                        <a:pt x="45" y="11"/>
                      </a:cubicBezTo>
                      <a:cubicBezTo>
                        <a:pt x="45" y="11"/>
                        <a:pt x="45" y="11"/>
                        <a:pt x="45" y="11"/>
                      </a:cubicBezTo>
                      <a:cubicBezTo>
                        <a:pt x="45" y="11"/>
                        <a:pt x="45" y="11"/>
                        <a:pt x="45" y="11"/>
                      </a:cubicBezTo>
                      <a:cubicBezTo>
                        <a:pt x="44" y="11"/>
                        <a:pt x="44" y="11"/>
                        <a:pt x="44" y="11"/>
                      </a:cubicBezTo>
                      <a:cubicBezTo>
                        <a:pt x="44" y="11"/>
                        <a:pt x="44" y="11"/>
                        <a:pt x="44" y="11"/>
                      </a:cubicBezTo>
                      <a:cubicBezTo>
                        <a:pt x="45" y="11"/>
                        <a:pt x="45" y="11"/>
                        <a:pt x="45" y="11"/>
                      </a:cubicBezTo>
                      <a:cubicBezTo>
                        <a:pt x="45" y="11"/>
                        <a:pt x="45" y="11"/>
                        <a:pt x="45" y="11"/>
                      </a:cubicBezTo>
                      <a:cubicBezTo>
                        <a:pt x="45" y="11"/>
                        <a:pt x="45" y="11"/>
                        <a:pt x="45" y="11"/>
                      </a:cubicBezTo>
                      <a:cubicBezTo>
                        <a:pt x="45" y="11"/>
                        <a:pt x="45" y="11"/>
                        <a:pt x="45" y="11"/>
                      </a:cubicBezTo>
                      <a:cubicBezTo>
                        <a:pt x="46" y="11"/>
                        <a:pt x="46" y="11"/>
                        <a:pt x="46" y="11"/>
                      </a:cubicBezTo>
                      <a:cubicBezTo>
                        <a:pt x="46" y="11"/>
                        <a:pt x="46" y="11"/>
                        <a:pt x="46" y="11"/>
                      </a:cubicBezTo>
                      <a:cubicBezTo>
                        <a:pt x="46" y="12"/>
                        <a:pt x="46" y="12"/>
                        <a:pt x="46" y="12"/>
                      </a:cubicBezTo>
                      <a:cubicBezTo>
                        <a:pt x="46" y="12"/>
                        <a:pt x="46" y="12"/>
                        <a:pt x="46"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8" y="11"/>
                        <a:pt x="48" y="11"/>
                        <a:pt x="48" y="11"/>
                      </a:cubicBezTo>
                      <a:cubicBezTo>
                        <a:pt x="48" y="11"/>
                        <a:pt x="48" y="11"/>
                        <a:pt x="48" y="11"/>
                      </a:cubicBezTo>
                      <a:cubicBezTo>
                        <a:pt x="47" y="11"/>
                        <a:pt x="47" y="11"/>
                        <a:pt x="47" y="11"/>
                      </a:cubicBezTo>
                      <a:cubicBezTo>
                        <a:pt x="47" y="11"/>
                        <a:pt x="47" y="11"/>
                        <a:pt x="47" y="11"/>
                      </a:cubicBezTo>
                      <a:cubicBezTo>
                        <a:pt x="47" y="10"/>
                        <a:pt x="47" y="10"/>
                        <a:pt x="47" y="10"/>
                      </a:cubicBezTo>
                      <a:cubicBezTo>
                        <a:pt x="46" y="10"/>
                        <a:pt x="46" y="10"/>
                        <a:pt x="46" y="10"/>
                      </a:cubicBezTo>
                      <a:cubicBezTo>
                        <a:pt x="47" y="10"/>
                        <a:pt x="47" y="10"/>
                        <a:pt x="47" y="10"/>
                      </a:cubicBezTo>
                      <a:cubicBezTo>
                        <a:pt x="47" y="10"/>
                        <a:pt x="47" y="10"/>
                        <a:pt x="47" y="10"/>
                      </a:cubicBezTo>
                      <a:cubicBezTo>
                        <a:pt x="47" y="10"/>
                        <a:pt x="47" y="10"/>
                        <a:pt x="47" y="10"/>
                      </a:cubicBezTo>
                      <a:cubicBezTo>
                        <a:pt x="47" y="11"/>
                        <a:pt x="47" y="11"/>
                        <a:pt x="47" y="11"/>
                      </a:cubicBezTo>
                      <a:cubicBezTo>
                        <a:pt x="48" y="11"/>
                        <a:pt x="48" y="11"/>
                        <a:pt x="48" y="11"/>
                      </a:cubicBezTo>
                      <a:cubicBezTo>
                        <a:pt x="48" y="10"/>
                        <a:pt x="48" y="10"/>
                        <a:pt x="48" y="10"/>
                      </a:cubicBezTo>
                      <a:cubicBezTo>
                        <a:pt x="48" y="10"/>
                        <a:pt x="48" y="10"/>
                        <a:pt x="48" y="10"/>
                      </a:cubicBezTo>
                      <a:cubicBezTo>
                        <a:pt x="47" y="10"/>
                        <a:pt x="47" y="10"/>
                        <a:pt x="47" y="10"/>
                      </a:cubicBezTo>
                      <a:cubicBezTo>
                        <a:pt x="47" y="10"/>
                        <a:pt x="47" y="10"/>
                        <a:pt x="47" y="10"/>
                      </a:cubicBezTo>
                      <a:cubicBezTo>
                        <a:pt x="47" y="9"/>
                        <a:pt x="47" y="9"/>
                        <a:pt x="47"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8"/>
                        <a:pt x="48" y="8"/>
                        <a:pt x="48" y="8"/>
                      </a:cubicBezTo>
                      <a:cubicBezTo>
                        <a:pt x="48" y="8"/>
                        <a:pt x="48" y="8"/>
                        <a:pt x="48" y="8"/>
                      </a:cubicBezTo>
                      <a:cubicBezTo>
                        <a:pt x="47" y="8"/>
                        <a:pt x="47" y="8"/>
                        <a:pt x="47" y="8"/>
                      </a:cubicBezTo>
                      <a:cubicBezTo>
                        <a:pt x="47" y="8"/>
                        <a:pt x="47" y="8"/>
                        <a:pt x="47" y="8"/>
                      </a:cubicBezTo>
                      <a:cubicBezTo>
                        <a:pt x="48" y="7"/>
                        <a:pt x="48" y="7"/>
                        <a:pt x="48" y="7"/>
                      </a:cubicBezTo>
                      <a:cubicBezTo>
                        <a:pt x="48" y="8"/>
                        <a:pt x="48" y="8"/>
                        <a:pt x="48" y="8"/>
                      </a:cubicBezTo>
                      <a:cubicBezTo>
                        <a:pt x="49" y="8"/>
                        <a:pt x="49" y="8"/>
                        <a:pt x="49" y="8"/>
                      </a:cubicBezTo>
                      <a:cubicBezTo>
                        <a:pt x="49" y="9"/>
                        <a:pt x="49" y="9"/>
                        <a:pt x="49" y="9"/>
                      </a:cubicBezTo>
                      <a:cubicBezTo>
                        <a:pt x="50" y="9"/>
                        <a:pt x="50" y="9"/>
                        <a:pt x="50" y="9"/>
                      </a:cubicBezTo>
                      <a:cubicBezTo>
                        <a:pt x="50" y="8"/>
                        <a:pt x="50" y="8"/>
                        <a:pt x="50" y="8"/>
                      </a:cubicBezTo>
                      <a:cubicBezTo>
                        <a:pt x="50" y="8"/>
                        <a:pt x="50" y="8"/>
                        <a:pt x="50" y="8"/>
                      </a:cubicBezTo>
                      <a:cubicBezTo>
                        <a:pt x="49" y="8"/>
                        <a:pt x="49" y="8"/>
                        <a:pt x="49" y="8"/>
                      </a:cubicBezTo>
                      <a:cubicBezTo>
                        <a:pt x="49" y="8"/>
                        <a:pt x="49" y="8"/>
                        <a:pt x="49" y="8"/>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50" y="6"/>
                        <a:pt x="50" y="6"/>
                        <a:pt x="50" y="6"/>
                      </a:cubicBezTo>
                      <a:cubicBezTo>
                        <a:pt x="50" y="6"/>
                        <a:pt x="50" y="6"/>
                        <a:pt x="50" y="6"/>
                      </a:cubicBezTo>
                      <a:cubicBezTo>
                        <a:pt x="50" y="7"/>
                        <a:pt x="50" y="7"/>
                        <a:pt x="50" y="7"/>
                      </a:cubicBezTo>
                      <a:cubicBezTo>
                        <a:pt x="50" y="7"/>
                        <a:pt x="50" y="7"/>
                        <a:pt x="50" y="7"/>
                      </a:cubicBezTo>
                      <a:cubicBezTo>
                        <a:pt x="50" y="8"/>
                        <a:pt x="50" y="8"/>
                        <a:pt x="50" y="8"/>
                      </a:cubicBezTo>
                      <a:cubicBezTo>
                        <a:pt x="50" y="8"/>
                        <a:pt x="50" y="8"/>
                        <a:pt x="50" y="8"/>
                      </a:cubicBezTo>
                      <a:cubicBezTo>
                        <a:pt x="50" y="8"/>
                        <a:pt x="50" y="8"/>
                        <a:pt x="50" y="8"/>
                      </a:cubicBezTo>
                      <a:cubicBezTo>
                        <a:pt x="51" y="7"/>
                        <a:pt x="51" y="7"/>
                        <a:pt x="51" y="7"/>
                      </a:cubicBezTo>
                      <a:cubicBezTo>
                        <a:pt x="52" y="6"/>
                        <a:pt x="52" y="6"/>
                        <a:pt x="52" y="6"/>
                      </a:cubicBezTo>
                      <a:cubicBezTo>
                        <a:pt x="52" y="6"/>
                        <a:pt x="52" y="6"/>
                        <a:pt x="52" y="6"/>
                      </a:cubicBezTo>
                      <a:cubicBezTo>
                        <a:pt x="52" y="5"/>
                        <a:pt x="52" y="5"/>
                        <a:pt x="52" y="5"/>
                      </a:cubicBezTo>
                      <a:cubicBezTo>
                        <a:pt x="52" y="5"/>
                        <a:pt x="52" y="5"/>
                        <a:pt x="52" y="5"/>
                      </a:cubicBezTo>
                      <a:cubicBezTo>
                        <a:pt x="51" y="5"/>
                        <a:pt x="51" y="5"/>
                        <a:pt x="51" y="5"/>
                      </a:cubicBezTo>
                      <a:cubicBezTo>
                        <a:pt x="51" y="5"/>
                        <a:pt x="51" y="5"/>
                        <a:pt x="51" y="5"/>
                      </a:cubicBezTo>
                      <a:cubicBezTo>
                        <a:pt x="51" y="4"/>
                        <a:pt x="51" y="4"/>
                        <a:pt x="51" y="4"/>
                      </a:cubicBezTo>
                      <a:cubicBezTo>
                        <a:pt x="51" y="4"/>
                        <a:pt x="51" y="4"/>
                        <a:pt x="51" y="4"/>
                      </a:cubicBezTo>
                      <a:cubicBezTo>
                        <a:pt x="51" y="4"/>
                        <a:pt x="51" y="4"/>
                        <a:pt x="51" y="4"/>
                      </a:cubicBezTo>
                      <a:cubicBezTo>
                        <a:pt x="52" y="4"/>
                        <a:pt x="52" y="4"/>
                        <a:pt x="52" y="4"/>
                      </a:cubicBezTo>
                      <a:cubicBezTo>
                        <a:pt x="52" y="4"/>
                        <a:pt x="52" y="4"/>
                        <a:pt x="52" y="4"/>
                      </a:cubicBezTo>
                      <a:cubicBezTo>
                        <a:pt x="53" y="3"/>
                        <a:pt x="53" y="3"/>
                        <a:pt x="53" y="3"/>
                      </a:cubicBezTo>
                      <a:cubicBezTo>
                        <a:pt x="53" y="3"/>
                        <a:pt x="53" y="3"/>
                        <a:pt x="53" y="3"/>
                      </a:cubicBezTo>
                      <a:cubicBezTo>
                        <a:pt x="53" y="3"/>
                        <a:pt x="53" y="3"/>
                        <a:pt x="53" y="3"/>
                      </a:cubicBezTo>
                      <a:cubicBezTo>
                        <a:pt x="53" y="2"/>
                        <a:pt x="53" y="2"/>
                        <a:pt x="53" y="2"/>
                      </a:cubicBezTo>
                      <a:cubicBezTo>
                        <a:pt x="53" y="3"/>
                        <a:pt x="53" y="3"/>
                        <a:pt x="53" y="3"/>
                      </a:cubicBezTo>
                      <a:cubicBezTo>
                        <a:pt x="53" y="4"/>
                        <a:pt x="53" y="4"/>
                        <a:pt x="53" y="4"/>
                      </a:cubicBezTo>
                      <a:cubicBezTo>
                        <a:pt x="53" y="4"/>
                        <a:pt x="53" y="4"/>
                        <a:pt x="53" y="4"/>
                      </a:cubicBezTo>
                      <a:cubicBezTo>
                        <a:pt x="53" y="5"/>
                        <a:pt x="53" y="5"/>
                        <a:pt x="53" y="5"/>
                      </a:cubicBezTo>
                      <a:cubicBezTo>
                        <a:pt x="53" y="5"/>
                        <a:pt x="53" y="5"/>
                        <a:pt x="53" y="5"/>
                      </a:cubicBezTo>
                      <a:cubicBezTo>
                        <a:pt x="53" y="6"/>
                        <a:pt x="53" y="6"/>
                        <a:pt x="53" y="6"/>
                      </a:cubicBezTo>
                      <a:cubicBezTo>
                        <a:pt x="53" y="5"/>
                        <a:pt x="53" y="5"/>
                        <a:pt x="53" y="5"/>
                      </a:cubicBezTo>
                      <a:cubicBezTo>
                        <a:pt x="54" y="4"/>
                        <a:pt x="54" y="4"/>
                        <a:pt x="54" y="4"/>
                      </a:cubicBezTo>
                      <a:cubicBezTo>
                        <a:pt x="54" y="3"/>
                        <a:pt x="54" y="3"/>
                        <a:pt x="54" y="3"/>
                      </a:cubicBezTo>
                      <a:cubicBezTo>
                        <a:pt x="54" y="3"/>
                        <a:pt x="54" y="3"/>
                        <a:pt x="54" y="3"/>
                      </a:cubicBezTo>
                      <a:cubicBezTo>
                        <a:pt x="54" y="3"/>
                        <a:pt x="54" y="3"/>
                        <a:pt x="54" y="3"/>
                      </a:cubicBezTo>
                      <a:cubicBezTo>
                        <a:pt x="55" y="2"/>
                        <a:pt x="55" y="2"/>
                        <a:pt x="55" y="2"/>
                      </a:cubicBezTo>
                      <a:cubicBezTo>
                        <a:pt x="55" y="3"/>
                        <a:pt x="55" y="3"/>
                        <a:pt x="55" y="3"/>
                      </a:cubicBezTo>
                      <a:cubicBezTo>
                        <a:pt x="55" y="3"/>
                        <a:pt x="55" y="3"/>
                        <a:pt x="55" y="3"/>
                      </a:cubicBezTo>
                      <a:cubicBezTo>
                        <a:pt x="54" y="4"/>
                        <a:pt x="54" y="4"/>
                        <a:pt x="54" y="4"/>
                      </a:cubicBezTo>
                      <a:cubicBezTo>
                        <a:pt x="54" y="4"/>
                        <a:pt x="54" y="4"/>
                        <a:pt x="54" y="4"/>
                      </a:cubicBezTo>
                      <a:cubicBezTo>
                        <a:pt x="54" y="4"/>
                        <a:pt x="54" y="4"/>
                        <a:pt x="54" y="4"/>
                      </a:cubicBezTo>
                      <a:cubicBezTo>
                        <a:pt x="55" y="5"/>
                        <a:pt x="55" y="5"/>
                        <a:pt x="55" y="5"/>
                      </a:cubicBezTo>
                      <a:cubicBezTo>
                        <a:pt x="55" y="5"/>
                        <a:pt x="55" y="5"/>
                        <a:pt x="55" y="5"/>
                      </a:cubicBezTo>
                      <a:cubicBezTo>
                        <a:pt x="55" y="5"/>
                        <a:pt x="55" y="5"/>
                        <a:pt x="55" y="5"/>
                      </a:cubicBezTo>
                      <a:cubicBezTo>
                        <a:pt x="55" y="5"/>
                        <a:pt x="55" y="5"/>
                        <a:pt x="55" y="5"/>
                      </a:cubicBezTo>
                      <a:cubicBezTo>
                        <a:pt x="54" y="5"/>
                        <a:pt x="54" y="5"/>
                        <a:pt x="54" y="5"/>
                      </a:cubicBezTo>
                      <a:cubicBezTo>
                        <a:pt x="54" y="5"/>
                        <a:pt x="54" y="5"/>
                        <a:pt x="54" y="5"/>
                      </a:cubicBezTo>
                      <a:cubicBezTo>
                        <a:pt x="53" y="5"/>
                        <a:pt x="53" y="5"/>
                        <a:pt x="53" y="5"/>
                      </a:cubicBezTo>
                      <a:cubicBezTo>
                        <a:pt x="53" y="6"/>
                        <a:pt x="53" y="6"/>
                        <a:pt x="53" y="6"/>
                      </a:cubicBezTo>
                      <a:cubicBezTo>
                        <a:pt x="53" y="6"/>
                        <a:pt x="53" y="6"/>
                        <a:pt x="53" y="6"/>
                      </a:cubicBezTo>
                      <a:cubicBezTo>
                        <a:pt x="53" y="7"/>
                        <a:pt x="53" y="7"/>
                        <a:pt x="53" y="7"/>
                      </a:cubicBezTo>
                      <a:cubicBezTo>
                        <a:pt x="53" y="7"/>
                        <a:pt x="53" y="7"/>
                        <a:pt x="53" y="7"/>
                      </a:cubicBezTo>
                      <a:cubicBezTo>
                        <a:pt x="55" y="7"/>
                        <a:pt x="55" y="7"/>
                        <a:pt x="55" y="7"/>
                      </a:cubicBezTo>
                      <a:cubicBezTo>
                        <a:pt x="55" y="7"/>
                        <a:pt x="55" y="7"/>
                        <a:pt x="55" y="7"/>
                      </a:cubicBezTo>
                      <a:cubicBezTo>
                        <a:pt x="56" y="7"/>
                        <a:pt x="56" y="7"/>
                        <a:pt x="56" y="7"/>
                      </a:cubicBezTo>
                      <a:cubicBezTo>
                        <a:pt x="55" y="7"/>
                        <a:pt x="55" y="7"/>
                        <a:pt x="55" y="7"/>
                      </a:cubicBezTo>
                      <a:cubicBezTo>
                        <a:pt x="55" y="7"/>
                        <a:pt x="55" y="7"/>
                        <a:pt x="55" y="7"/>
                      </a:cubicBezTo>
                      <a:cubicBezTo>
                        <a:pt x="54" y="7"/>
                        <a:pt x="54" y="7"/>
                        <a:pt x="54" y="7"/>
                      </a:cubicBezTo>
                      <a:cubicBezTo>
                        <a:pt x="53" y="7"/>
                        <a:pt x="53" y="7"/>
                        <a:pt x="53" y="7"/>
                      </a:cubicBezTo>
                      <a:cubicBezTo>
                        <a:pt x="53" y="7"/>
                        <a:pt x="53" y="7"/>
                        <a:pt x="53" y="7"/>
                      </a:cubicBezTo>
                      <a:cubicBezTo>
                        <a:pt x="52" y="7"/>
                        <a:pt x="52" y="7"/>
                        <a:pt x="52" y="7"/>
                      </a:cubicBezTo>
                      <a:cubicBezTo>
                        <a:pt x="52" y="7"/>
                        <a:pt x="52" y="7"/>
                        <a:pt x="52" y="7"/>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9"/>
                        <a:pt x="51" y="9"/>
                        <a:pt x="51" y="9"/>
                      </a:cubicBezTo>
                      <a:cubicBezTo>
                        <a:pt x="51" y="9"/>
                        <a:pt x="51" y="9"/>
                        <a:pt x="51" y="9"/>
                      </a:cubicBezTo>
                      <a:cubicBezTo>
                        <a:pt x="51" y="9"/>
                        <a:pt x="51" y="9"/>
                        <a:pt x="51" y="9"/>
                      </a:cubicBezTo>
                      <a:cubicBezTo>
                        <a:pt x="51" y="9"/>
                        <a:pt x="51" y="9"/>
                        <a:pt x="51" y="9"/>
                      </a:cubicBezTo>
                      <a:cubicBezTo>
                        <a:pt x="50" y="10"/>
                        <a:pt x="50" y="10"/>
                        <a:pt x="50" y="10"/>
                      </a:cubicBezTo>
                      <a:cubicBezTo>
                        <a:pt x="50" y="11"/>
                        <a:pt x="50" y="11"/>
                        <a:pt x="50" y="11"/>
                      </a:cubicBezTo>
                      <a:cubicBezTo>
                        <a:pt x="50" y="11"/>
                        <a:pt x="50" y="11"/>
                        <a:pt x="50" y="11"/>
                      </a:cubicBezTo>
                      <a:cubicBezTo>
                        <a:pt x="50" y="12"/>
                        <a:pt x="50" y="12"/>
                        <a:pt x="50" y="12"/>
                      </a:cubicBezTo>
                      <a:cubicBezTo>
                        <a:pt x="50" y="12"/>
                        <a:pt x="50" y="12"/>
                        <a:pt x="50" y="12"/>
                      </a:cubicBezTo>
                      <a:cubicBezTo>
                        <a:pt x="50" y="13"/>
                        <a:pt x="50" y="13"/>
                        <a:pt x="50" y="13"/>
                      </a:cubicBezTo>
                      <a:cubicBezTo>
                        <a:pt x="51" y="13"/>
                        <a:pt x="51" y="13"/>
                        <a:pt x="51" y="13"/>
                      </a:cubicBezTo>
                      <a:cubicBezTo>
                        <a:pt x="51" y="13"/>
                        <a:pt x="51" y="13"/>
                        <a:pt x="51" y="13"/>
                      </a:cubicBezTo>
                      <a:cubicBezTo>
                        <a:pt x="51" y="13"/>
                        <a:pt x="51" y="13"/>
                        <a:pt x="51" y="13"/>
                      </a:cubicBezTo>
                      <a:cubicBezTo>
                        <a:pt x="51" y="14"/>
                        <a:pt x="51" y="14"/>
                        <a:pt x="51" y="14"/>
                      </a:cubicBezTo>
                      <a:cubicBezTo>
                        <a:pt x="51" y="14"/>
                        <a:pt x="51" y="14"/>
                        <a:pt x="51" y="14"/>
                      </a:cubicBezTo>
                      <a:cubicBezTo>
                        <a:pt x="51" y="15"/>
                        <a:pt x="51" y="15"/>
                        <a:pt x="51" y="15"/>
                      </a:cubicBezTo>
                      <a:cubicBezTo>
                        <a:pt x="51" y="15"/>
                        <a:pt x="51" y="15"/>
                        <a:pt x="51" y="15"/>
                      </a:cubicBezTo>
                      <a:cubicBezTo>
                        <a:pt x="52" y="15"/>
                        <a:pt x="52" y="15"/>
                        <a:pt x="52" y="15"/>
                      </a:cubicBezTo>
                      <a:cubicBezTo>
                        <a:pt x="52" y="14"/>
                        <a:pt x="51" y="14"/>
                        <a:pt x="51" y="14"/>
                      </a:cubicBezTo>
                      <a:cubicBezTo>
                        <a:pt x="51" y="13"/>
                        <a:pt x="51" y="13"/>
                        <a:pt x="51" y="13"/>
                      </a:cubicBezTo>
                      <a:cubicBezTo>
                        <a:pt x="52" y="13"/>
                        <a:pt x="52" y="13"/>
                        <a:pt x="52" y="13"/>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3" y="12"/>
                        <a:pt x="53" y="12"/>
                        <a:pt x="53" y="12"/>
                      </a:cubicBezTo>
                      <a:cubicBezTo>
                        <a:pt x="53" y="12"/>
                        <a:pt x="53" y="12"/>
                        <a:pt x="53" y="12"/>
                      </a:cubicBezTo>
                      <a:cubicBezTo>
                        <a:pt x="53" y="12"/>
                        <a:pt x="53" y="12"/>
                        <a:pt x="53" y="12"/>
                      </a:cubicBezTo>
                      <a:cubicBezTo>
                        <a:pt x="53" y="12"/>
                        <a:pt x="53" y="12"/>
                        <a:pt x="53" y="12"/>
                      </a:cubicBezTo>
                      <a:cubicBezTo>
                        <a:pt x="53" y="13"/>
                        <a:pt x="53" y="13"/>
                        <a:pt x="53" y="13"/>
                      </a:cubicBezTo>
                      <a:cubicBezTo>
                        <a:pt x="52" y="13"/>
                        <a:pt x="52" y="13"/>
                        <a:pt x="52" y="13"/>
                      </a:cubicBezTo>
                      <a:cubicBezTo>
                        <a:pt x="52" y="13"/>
                        <a:pt x="52" y="13"/>
                        <a:pt x="52" y="13"/>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5"/>
                        <a:pt x="52" y="15"/>
                        <a:pt x="52" y="15"/>
                      </a:cubicBezTo>
                      <a:cubicBezTo>
                        <a:pt x="52" y="15"/>
                        <a:pt x="52" y="15"/>
                        <a:pt x="52" y="15"/>
                      </a:cubicBezTo>
                      <a:cubicBezTo>
                        <a:pt x="52" y="15"/>
                        <a:pt x="52" y="15"/>
                        <a:pt x="52" y="15"/>
                      </a:cubicBezTo>
                      <a:cubicBezTo>
                        <a:pt x="52" y="15"/>
                        <a:pt x="52" y="15"/>
                        <a:pt x="52" y="15"/>
                      </a:cubicBezTo>
                      <a:cubicBezTo>
                        <a:pt x="51" y="15"/>
                        <a:pt x="51" y="15"/>
                        <a:pt x="51" y="15"/>
                      </a:cubicBezTo>
                      <a:cubicBezTo>
                        <a:pt x="51" y="15"/>
                        <a:pt x="51" y="15"/>
                        <a:pt x="51"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6"/>
                        <a:pt x="50" y="16"/>
                        <a:pt x="50" y="16"/>
                      </a:cubicBezTo>
                      <a:cubicBezTo>
                        <a:pt x="50" y="16"/>
                        <a:pt x="50" y="16"/>
                        <a:pt x="50" y="16"/>
                      </a:cubicBezTo>
                      <a:cubicBezTo>
                        <a:pt x="50" y="16"/>
                        <a:pt x="50" y="16"/>
                        <a:pt x="50" y="16"/>
                      </a:cubicBezTo>
                      <a:cubicBezTo>
                        <a:pt x="50" y="17"/>
                        <a:pt x="50" y="17"/>
                        <a:pt x="50" y="17"/>
                      </a:cubicBezTo>
                      <a:cubicBezTo>
                        <a:pt x="50" y="19"/>
                        <a:pt x="50" y="19"/>
                        <a:pt x="50" y="19"/>
                      </a:cubicBezTo>
                      <a:cubicBezTo>
                        <a:pt x="50" y="18"/>
                        <a:pt x="50" y="18"/>
                        <a:pt x="50" y="18"/>
                      </a:cubicBezTo>
                      <a:cubicBezTo>
                        <a:pt x="50" y="18"/>
                        <a:pt x="50" y="18"/>
                        <a:pt x="50" y="18"/>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7"/>
                        <a:pt x="51" y="17"/>
                        <a:pt x="51" y="17"/>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2" y="16"/>
                        <a:pt x="52" y="16"/>
                        <a:pt x="52" y="16"/>
                      </a:cubicBezTo>
                      <a:cubicBezTo>
                        <a:pt x="52" y="16"/>
                        <a:pt x="52" y="16"/>
                        <a:pt x="52" y="16"/>
                      </a:cubicBezTo>
                      <a:cubicBezTo>
                        <a:pt x="52" y="16"/>
                        <a:pt x="52" y="16"/>
                        <a:pt x="52" y="16"/>
                      </a:cubicBezTo>
                      <a:cubicBezTo>
                        <a:pt x="52" y="17"/>
                        <a:pt x="52" y="17"/>
                        <a:pt x="52" y="17"/>
                      </a:cubicBezTo>
                      <a:cubicBezTo>
                        <a:pt x="52" y="17"/>
                        <a:pt x="52" y="17"/>
                        <a:pt x="52" y="17"/>
                      </a:cubicBezTo>
                      <a:cubicBezTo>
                        <a:pt x="53" y="17"/>
                        <a:pt x="53" y="17"/>
                        <a:pt x="53" y="17"/>
                      </a:cubicBezTo>
                      <a:cubicBezTo>
                        <a:pt x="53" y="17"/>
                        <a:pt x="53" y="17"/>
                        <a:pt x="53" y="17"/>
                      </a:cubicBezTo>
                      <a:cubicBezTo>
                        <a:pt x="53" y="16"/>
                        <a:pt x="53" y="16"/>
                        <a:pt x="53" y="16"/>
                      </a:cubicBezTo>
                      <a:cubicBezTo>
                        <a:pt x="53" y="16"/>
                        <a:pt x="53" y="16"/>
                        <a:pt x="53" y="16"/>
                      </a:cubicBezTo>
                      <a:cubicBezTo>
                        <a:pt x="53" y="16"/>
                        <a:pt x="53" y="16"/>
                        <a:pt x="53" y="16"/>
                      </a:cubicBezTo>
                      <a:cubicBezTo>
                        <a:pt x="53" y="16"/>
                        <a:pt x="53" y="16"/>
                        <a:pt x="53" y="16"/>
                      </a:cubicBezTo>
                      <a:cubicBezTo>
                        <a:pt x="53" y="17"/>
                        <a:pt x="53" y="17"/>
                        <a:pt x="53" y="17"/>
                      </a:cubicBezTo>
                      <a:cubicBezTo>
                        <a:pt x="53" y="17"/>
                        <a:pt x="53" y="17"/>
                        <a:pt x="53" y="17"/>
                      </a:cubicBezTo>
                      <a:cubicBezTo>
                        <a:pt x="54" y="17"/>
                        <a:pt x="54" y="17"/>
                        <a:pt x="54" y="17"/>
                      </a:cubicBezTo>
                      <a:cubicBezTo>
                        <a:pt x="53" y="17"/>
                        <a:pt x="53" y="17"/>
                        <a:pt x="53" y="17"/>
                      </a:cubicBezTo>
                      <a:cubicBezTo>
                        <a:pt x="53" y="17"/>
                        <a:pt x="53" y="17"/>
                        <a:pt x="53" y="17"/>
                      </a:cubicBezTo>
                      <a:cubicBezTo>
                        <a:pt x="53" y="18"/>
                        <a:pt x="53" y="18"/>
                        <a:pt x="53" y="18"/>
                      </a:cubicBezTo>
                      <a:cubicBezTo>
                        <a:pt x="53" y="18"/>
                        <a:pt x="53" y="18"/>
                        <a:pt x="53" y="18"/>
                      </a:cubicBezTo>
                      <a:cubicBezTo>
                        <a:pt x="53" y="19"/>
                        <a:pt x="53" y="19"/>
                        <a:pt x="53" y="19"/>
                      </a:cubicBezTo>
                      <a:cubicBezTo>
                        <a:pt x="53" y="19"/>
                        <a:pt x="53" y="19"/>
                        <a:pt x="53" y="19"/>
                      </a:cubicBezTo>
                      <a:cubicBezTo>
                        <a:pt x="54" y="18"/>
                        <a:pt x="54" y="18"/>
                        <a:pt x="54" y="18"/>
                      </a:cubicBezTo>
                      <a:cubicBezTo>
                        <a:pt x="54" y="18"/>
                        <a:pt x="54" y="18"/>
                        <a:pt x="54" y="18"/>
                      </a:cubicBezTo>
                      <a:cubicBezTo>
                        <a:pt x="54" y="18"/>
                        <a:pt x="54" y="18"/>
                        <a:pt x="54" y="18"/>
                      </a:cubicBezTo>
                      <a:cubicBezTo>
                        <a:pt x="54" y="19"/>
                        <a:pt x="54" y="19"/>
                        <a:pt x="54" y="19"/>
                      </a:cubicBezTo>
                      <a:cubicBezTo>
                        <a:pt x="54" y="19"/>
                        <a:pt x="54" y="19"/>
                        <a:pt x="54" y="19"/>
                      </a:cubicBezTo>
                      <a:cubicBezTo>
                        <a:pt x="54" y="19"/>
                        <a:pt x="53" y="19"/>
                        <a:pt x="53" y="19"/>
                      </a:cubicBezTo>
                      <a:cubicBezTo>
                        <a:pt x="53" y="19"/>
                        <a:pt x="53" y="19"/>
                        <a:pt x="53" y="19"/>
                      </a:cubicBezTo>
                      <a:cubicBezTo>
                        <a:pt x="53" y="19"/>
                        <a:pt x="53" y="19"/>
                        <a:pt x="53"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9"/>
                        <a:pt x="51" y="19"/>
                        <a:pt x="51" y="19"/>
                      </a:cubicBezTo>
                      <a:cubicBezTo>
                        <a:pt x="51" y="19"/>
                        <a:pt x="51" y="19"/>
                        <a:pt x="51" y="19"/>
                      </a:cubicBezTo>
                      <a:cubicBezTo>
                        <a:pt x="51" y="19"/>
                        <a:pt x="51" y="19"/>
                        <a:pt x="51" y="19"/>
                      </a:cubicBezTo>
                      <a:cubicBezTo>
                        <a:pt x="51" y="20"/>
                        <a:pt x="51" y="20"/>
                        <a:pt x="51" y="20"/>
                      </a:cubicBezTo>
                      <a:cubicBezTo>
                        <a:pt x="51" y="21"/>
                        <a:pt x="51" y="21"/>
                        <a:pt x="51" y="21"/>
                      </a:cubicBezTo>
                      <a:cubicBezTo>
                        <a:pt x="51" y="21"/>
                        <a:pt x="51" y="21"/>
                        <a:pt x="51" y="21"/>
                      </a:cubicBezTo>
                      <a:cubicBezTo>
                        <a:pt x="51" y="21"/>
                        <a:pt x="51" y="21"/>
                        <a:pt x="51" y="21"/>
                      </a:cubicBezTo>
                      <a:cubicBezTo>
                        <a:pt x="51" y="22"/>
                        <a:pt x="51" y="22"/>
                        <a:pt x="51" y="22"/>
                      </a:cubicBezTo>
                      <a:cubicBezTo>
                        <a:pt x="51" y="22"/>
                        <a:pt x="51" y="22"/>
                        <a:pt x="51" y="22"/>
                      </a:cubicBezTo>
                      <a:cubicBezTo>
                        <a:pt x="51" y="21"/>
                        <a:pt x="51" y="21"/>
                        <a:pt x="51" y="21"/>
                      </a:cubicBezTo>
                      <a:cubicBezTo>
                        <a:pt x="51" y="21"/>
                        <a:pt x="51" y="21"/>
                        <a:pt x="51" y="21"/>
                      </a:cubicBezTo>
                      <a:cubicBezTo>
                        <a:pt x="51" y="21"/>
                        <a:pt x="51" y="21"/>
                        <a:pt x="51" y="21"/>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2" y="21"/>
                        <a:pt x="52" y="21"/>
                        <a:pt x="52" y="21"/>
                      </a:cubicBezTo>
                      <a:cubicBezTo>
                        <a:pt x="52" y="21"/>
                        <a:pt x="52" y="21"/>
                        <a:pt x="52" y="21"/>
                      </a:cubicBezTo>
                      <a:cubicBezTo>
                        <a:pt x="52" y="20"/>
                        <a:pt x="52" y="20"/>
                        <a:pt x="52" y="20"/>
                      </a:cubicBezTo>
                      <a:cubicBezTo>
                        <a:pt x="52" y="20"/>
                        <a:pt x="52" y="20"/>
                        <a:pt x="52" y="20"/>
                      </a:cubicBezTo>
                      <a:cubicBezTo>
                        <a:pt x="52" y="20"/>
                        <a:pt x="52" y="20"/>
                        <a:pt x="52" y="20"/>
                      </a:cubicBezTo>
                      <a:cubicBezTo>
                        <a:pt x="53" y="20"/>
                        <a:pt x="53" y="20"/>
                        <a:pt x="53" y="20"/>
                      </a:cubicBezTo>
                      <a:cubicBezTo>
                        <a:pt x="52" y="20"/>
                        <a:pt x="52" y="20"/>
                        <a:pt x="52" y="20"/>
                      </a:cubicBezTo>
                      <a:cubicBezTo>
                        <a:pt x="52" y="21"/>
                        <a:pt x="52" y="21"/>
                        <a:pt x="52" y="21"/>
                      </a:cubicBezTo>
                      <a:cubicBezTo>
                        <a:pt x="53" y="21"/>
                        <a:pt x="53" y="21"/>
                        <a:pt x="53" y="21"/>
                      </a:cubicBezTo>
                      <a:cubicBezTo>
                        <a:pt x="53" y="21"/>
                        <a:pt x="53" y="21"/>
                        <a:pt x="53" y="21"/>
                      </a:cubicBezTo>
                      <a:cubicBezTo>
                        <a:pt x="53" y="21"/>
                        <a:pt x="53" y="21"/>
                        <a:pt x="53" y="21"/>
                      </a:cubicBezTo>
                      <a:cubicBezTo>
                        <a:pt x="53" y="21"/>
                        <a:pt x="53" y="21"/>
                        <a:pt x="53" y="21"/>
                      </a:cubicBezTo>
                      <a:cubicBezTo>
                        <a:pt x="53" y="21"/>
                        <a:pt x="53" y="21"/>
                        <a:pt x="53" y="21"/>
                      </a:cubicBezTo>
                      <a:cubicBezTo>
                        <a:pt x="53" y="20"/>
                        <a:pt x="53" y="20"/>
                        <a:pt x="53" y="20"/>
                      </a:cubicBezTo>
                      <a:cubicBezTo>
                        <a:pt x="53" y="20"/>
                        <a:pt x="53" y="20"/>
                        <a:pt x="53" y="20"/>
                      </a:cubicBezTo>
                      <a:cubicBezTo>
                        <a:pt x="53" y="20"/>
                        <a:pt x="53" y="20"/>
                        <a:pt x="53" y="20"/>
                      </a:cubicBezTo>
                      <a:cubicBezTo>
                        <a:pt x="54" y="20"/>
                        <a:pt x="54" y="20"/>
                        <a:pt x="54" y="20"/>
                      </a:cubicBezTo>
                      <a:cubicBezTo>
                        <a:pt x="53" y="21"/>
                        <a:pt x="53" y="21"/>
                        <a:pt x="53" y="21"/>
                      </a:cubicBezTo>
                      <a:cubicBezTo>
                        <a:pt x="53" y="21"/>
                        <a:pt x="53" y="21"/>
                        <a:pt x="53" y="21"/>
                      </a:cubicBezTo>
                      <a:cubicBezTo>
                        <a:pt x="54" y="21"/>
                        <a:pt x="54" y="21"/>
                        <a:pt x="54" y="21"/>
                      </a:cubicBezTo>
                      <a:cubicBezTo>
                        <a:pt x="54" y="21"/>
                        <a:pt x="54" y="21"/>
                        <a:pt x="54" y="21"/>
                      </a:cubicBezTo>
                      <a:cubicBezTo>
                        <a:pt x="54" y="21"/>
                        <a:pt x="54" y="21"/>
                        <a:pt x="54" y="21"/>
                      </a:cubicBezTo>
                      <a:cubicBezTo>
                        <a:pt x="54" y="21"/>
                        <a:pt x="54" y="21"/>
                        <a:pt x="54" y="21"/>
                      </a:cubicBezTo>
                      <a:cubicBezTo>
                        <a:pt x="55" y="21"/>
                        <a:pt x="55" y="21"/>
                        <a:pt x="55"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5" y="21"/>
                        <a:pt x="55" y="21"/>
                        <a:pt x="55" y="21"/>
                      </a:cubicBezTo>
                      <a:cubicBezTo>
                        <a:pt x="55" y="21"/>
                        <a:pt x="55" y="21"/>
                        <a:pt x="55" y="21"/>
                      </a:cubicBezTo>
                      <a:cubicBezTo>
                        <a:pt x="55" y="22"/>
                        <a:pt x="55" y="22"/>
                        <a:pt x="55" y="22"/>
                      </a:cubicBezTo>
                      <a:cubicBezTo>
                        <a:pt x="55" y="22"/>
                        <a:pt x="55" y="22"/>
                        <a:pt x="55" y="22"/>
                      </a:cubicBezTo>
                      <a:cubicBezTo>
                        <a:pt x="56" y="22"/>
                        <a:pt x="56" y="22"/>
                        <a:pt x="56" y="22"/>
                      </a:cubicBezTo>
                      <a:cubicBezTo>
                        <a:pt x="56" y="22"/>
                        <a:pt x="56" y="22"/>
                        <a:pt x="56" y="22"/>
                      </a:cubicBezTo>
                      <a:cubicBezTo>
                        <a:pt x="56" y="22"/>
                        <a:pt x="56" y="22"/>
                        <a:pt x="56" y="22"/>
                      </a:cubicBezTo>
                      <a:cubicBezTo>
                        <a:pt x="56" y="21"/>
                        <a:pt x="56" y="21"/>
                        <a:pt x="56" y="21"/>
                      </a:cubicBezTo>
                      <a:cubicBezTo>
                        <a:pt x="57" y="21"/>
                        <a:pt x="57" y="21"/>
                        <a:pt x="57" y="21"/>
                      </a:cubicBezTo>
                      <a:cubicBezTo>
                        <a:pt x="57" y="21"/>
                        <a:pt x="57" y="21"/>
                        <a:pt x="57" y="21"/>
                      </a:cubicBezTo>
                      <a:cubicBezTo>
                        <a:pt x="57" y="21"/>
                        <a:pt x="57" y="21"/>
                        <a:pt x="57" y="21"/>
                      </a:cubicBezTo>
                      <a:cubicBezTo>
                        <a:pt x="57" y="21"/>
                        <a:pt x="57" y="21"/>
                        <a:pt x="57" y="21"/>
                      </a:cubicBezTo>
                      <a:cubicBezTo>
                        <a:pt x="57" y="21"/>
                        <a:pt x="57" y="21"/>
                        <a:pt x="57" y="21"/>
                      </a:cubicBezTo>
                      <a:cubicBezTo>
                        <a:pt x="57" y="22"/>
                        <a:pt x="57" y="22"/>
                        <a:pt x="57" y="22"/>
                      </a:cubicBezTo>
                      <a:cubicBezTo>
                        <a:pt x="57" y="22"/>
                        <a:pt x="57" y="22"/>
                        <a:pt x="57" y="22"/>
                      </a:cubicBezTo>
                      <a:cubicBezTo>
                        <a:pt x="57" y="22"/>
                        <a:pt x="57" y="22"/>
                        <a:pt x="57" y="22"/>
                      </a:cubicBezTo>
                      <a:cubicBezTo>
                        <a:pt x="56" y="23"/>
                        <a:pt x="56" y="23"/>
                        <a:pt x="56" y="23"/>
                      </a:cubicBezTo>
                      <a:cubicBezTo>
                        <a:pt x="56" y="23"/>
                        <a:pt x="56" y="23"/>
                        <a:pt x="56" y="23"/>
                      </a:cubicBezTo>
                      <a:cubicBezTo>
                        <a:pt x="55" y="22"/>
                        <a:pt x="55" y="22"/>
                        <a:pt x="55" y="22"/>
                      </a:cubicBezTo>
                      <a:cubicBezTo>
                        <a:pt x="55" y="23"/>
                        <a:pt x="55" y="23"/>
                        <a:pt x="55" y="23"/>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3" y="22"/>
                        <a:pt x="53" y="22"/>
                        <a:pt x="53" y="22"/>
                      </a:cubicBezTo>
                      <a:cubicBezTo>
                        <a:pt x="53" y="22"/>
                        <a:pt x="53" y="22"/>
                        <a:pt x="53" y="22"/>
                      </a:cubicBezTo>
                      <a:cubicBezTo>
                        <a:pt x="53" y="22"/>
                        <a:pt x="53" y="22"/>
                        <a:pt x="53" y="22"/>
                      </a:cubicBezTo>
                      <a:cubicBezTo>
                        <a:pt x="52" y="22"/>
                        <a:pt x="52" y="22"/>
                        <a:pt x="52" y="22"/>
                      </a:cubicBezTo>
                      <a:cubicBezTo>
                        <a:pt x="52" y="23"/>
                        <a:pt x="52" y="23"/>
                        <a:pt x="52" y="23"/>
                      </a:cubicBezTo>
                      <a:cubicBezTo>
                        <a:pt x="52" y="23"/>
                        <a:pt x="52" y="23"/>
                        <a:pt x="52" y="23"/>
                      </a:cubicBezTo>
                      <a:cubicBezTo>
                        <a:pt x="53" y="23"/>
                        <a:pt x="53" y="23"/>
                        <a:pt x="53" y="23"/>
                      </a:cubicBezTo>
                      <a:cubicBezTo>
                        <a:pt x="53" y="23"/>
                        <a:pt x="53" y="23"/>
                        <a:pt x="53" y="23"/>
                      </a:cubicBezTo>
                      <a:cubicBezTo>
                        <a:pt x="52" y="23"/>
                        <a:pt x="52" y="23"/>
                        <a:pt x="52" y="23"/>
                      </a:cubicBezTo>
                      <a:cubicBezTo>
                        <a:pt x="52" y="24"/>
                        <a:pt x="52" y="24"/>
                        <a:pt x="52" y="24"/>
                      </a:cubicBezTo>
                      <a:cubicBezTo>
                        <a:pt x="52" y="24"/>
                        <a:pt x="52" y="24"/>
                        <a:pt x="52" y="24"/>
                      </a:cubicBezTo>
                      <a:cubicBezTo>
                        <a:pt x="53" y="24"/>
                        <a:pt x="53" y="24"/>
                        <a:pt x="53" y="24"/>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4"/>
                        <a:pt x="54" y="24"/>
                        <a:pt x="54" y="24"/>
                      </a:cubicBezTo>
                      <a:cubicBezTo>
                        <a:pt x="54" y="24"/>
                        <a:pt x="54" y="24"/>
                        <a:pt x="54" y="24"/>
                      </a:cubicBezTo>
                      <a:cubicBezTo>
                        <a:pt x="53" y="24"/>
                        <a:pt x="53" y="24"/>
                        <a:pt x="53" y="24"/>
                      </a:cubicBezTo>
                      <a:cubicBezTo>
                        <a:pt x="53" y="24"/>
                        <a:pt x="53" y="24"/>
                        <a:pt x="53" y="24"/>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2" y="25"/>
                        <a:pt x="52" y="25"/>
                        <a:pt x="52" y="25"/>
                      </a:cubicBezTo>
                      <a:cubicBezTo>
                        <a:pt x="52" y="25"/>
                        <a:pt x="52" y="25"/>
                        <a:pt x="52" y="25"/>
                      </a:cubicBezTo>
                      <a:cubicBezTo>
                        <a:pt x="52" y="25"/>
                        <a:pt x="52" y="25"/>
                        <a:pt x="52" y="25"/>
                      </a:cubicBezTo>
                      <a:cubicBezTo>
                        <a:pt x="52" y="25"/>
                        <a:pt x="52" y="25"/>
                        <a:pt x="52" y="25"/>
                      </a:cubicBezTo>
                      <a:cubicBezTo>
                        <a:pt x="52" y="26"/>
                        <a:pt x="52" y="26"/>
                        <a:pt x="52" y="26"/>
                      </a:cubicBezTo>
                      <a:cubicBezTo>
                        <a:pt x="53" y="26"/>
                        <a:pt x="53" y="26"/>
                        <a:pt x="53" y="26"/>
                      </a:cubicBezTo>
                      <a:cubicBezTo>
                        <a:pt x="53" y="26"/>
                        <a:pt x="53" y="26"/>
                        <a:pt x="53" y="26"/>
                      </a:cubicBezTo>
                      <a:cubicBezTo>
                        <a:pt x="53" y="26"/>
                        <a:pt x="53" y="26"/>
                        <a:pt x="53" y="26"/>
                      </a:cubicBezTo>
                      <a:cubicBezTo>
                        <a:pt x="53" y="26"/>
                        <a:pt x="53" y="26"/>
                        <a:pt x="53" y="26"/>
                      </a:cubicBezTo>
                      <a:cubicBezTo>
                        <a:pt x="53" y="27"/>
                        <a:pt x="53" y="27"/>
                        <a:pt x="53" y="27"/>
                      </a:cubicBezTo>
                      <a:cubicBezTo>
                        <a:pt x="54" y="27"/>
                        <a:pt x="54" y="27"/>
                        <a:pt x="54" y="28"/>
                      </a:cubicBezTo>
                      <a:cubicBezTo>
                        <a:pt x="54" y="28"/>
                        <a:pt x="54" y="28"/>
                        <a:pt x="54" y="28"/>
                      </a:cubicBezTo>
                      <a:cubicBezTo>
                        <a:pt x="54" y="28"/>
                        <a:pt x="54" y="28"/>
                        <a:pt x="54" y="28"/>
                      </a:cubicBezTo>
                      <a:cubicBezTo>
                        <a:pt x="54" y="28"/>
                        <a:pt x="54" y="28"/>
                        <a:pt x="54" y="28"/>
                      </a:cubicBezTo>
                      <a:cubicBezTo>
                        <a:pt x="54" y="27"/>
                        <a:pt x="54" y="27"/>
                        <a:pt x="54" y="27"/>
                      </a:cubicBezTo>
                      <a:cubicBezTo>
                        <a:pt x="54" y="27"/>
                        <a:pt x="54" y="27"/>
                        <a:pt x="54" y="27"/>
                      </a:cubicBezTo>
                      <a:cubicBezTo>
                        <a:pt x="54" y="27"/>
                        <a:pt x="54" y="27"/>
                        <a:pt x="54" y="27"/>
                      </a:cubicBezTo>
                      <a:cubicBezTo>
                        <a:pt x="56" y="28"/>
                        <a:pt x="56" y="28"/>
                        <a:pt x="56" y="28"/>
                      </a:cubicBezTo>
                      <a:cubicBezTo>
                        <a:pt x="56" y="28"/>
                        <a:pt x="56" y="28"/>
                        <a:pt x="56" y="28"/>
                      </a:cubicBezTo>
                      <a:cubicBezTo>
                        <a:pt x="56" y="28"/>
                        <a:pt x="56" y="28"/>
                        <a:pt x="56" y="28"/>
                      </a:cubicBezTo>
                      <a:cubicBezTo>
                        <a:pt x="56" y="28"/>
                        <a:pt x="56" y="28"/>
                        <a:pt x="56" y="28"/>
                      </a:cubicBezTo>
                      <a:cubicBezTo>
                        <a:pt x="57" y="28"/>
                        <a:pt x="57" y="28"/>
                        <a:pt x="57" y="28"/>
                      </a:cubicBezTo>
                      <a:cubicBezTo>
                        <a:pt x="57" y="29"/>
                        <a:pt x="57" y="29"/>
                        <a:pt x="57" y="29"/>
                      </a:cubicBezTo>
                      <a:cubicBezTo>
                        <a:pt x="57" y="29"/>
                        <a:pt x="57" y="29"/>
                        <a:pt x="57" y="29"/>
                      </a:cubicBezTo>
                      <a:cubicBezTo>
                        <a:pt x="58" y="29"/>
                        <a:pt x="58" y="29"/>
                        <a:pt x="58" y="29"/>
                      </a:cubicBezTo>
                      <a:cubicBezTo>
                        <a:pt x="58" y="28"/>
                        <a:pt x="58" y="28"/>
                        <a:pt x="58" y="28"/>
                      </a:cubicBezTo>
                      <a:cubicBezTo>
                        <a:pt x="58" y="28"/>
                        <a:pt x="58" y="28"/>
                        <a:pt x="58" y="28"/>
                      </a:cubicBezTo>
                      <a:cubicBezTo>
                        <a:pt x="57" y="28"/>
                        <a:pt x="57" y="28"/>
                        <a:pt x="57" y="28"/>
                      </a:cubicBezTo>
                      <a:cubicBezTo>
                        <a:pt x="57" y="28"/>
                        <a:pt x="57" y="28"/>
                        <a:pt x="57" y="28"/>
                      </a:cubicBezTo>
                      <a:cubicBezTo>
                        <a:pt x="57" y="28"/>
                        <a:pt x="57" y="28"/>
                        <a:pt x="57" y="28"/>
                      </a:cubicBezTo>
                      <a:cubicBezTo>
                        <a:pt x="57" y="27"/>
                        <a:pt x="57" y="27"/>
                        <a:pt x="57" y="27"/>
                      </a:cubicBezTo>
                      <a:cubicBezTo>
                        <a:pt x="58" y="26"/>
                        <a:pt x="58" y="26"/>
                        <a:pt x="58" y="26"/>
                      </a:cubicBezTo>
                      <a:cubicBezTo>
                        <a:pt x="58" y="26"/>
                        <a:pt x="58" y="26"/>
                        <a:pt x="58" y="26"/>
                      </a:cubicBezTo>
                      <a:cubicBezTo>
                        <a:pt x="58" y="27"/>
                        <a:pt x="58" y="27"/>
                        <a:pt x="58" y="27"/>
                      </a:cubicBezTo>
                      <a:cubicBezTo>
                        <a:pt x="58" y="27"/>
                        <a:pt x="58" y="27"/>
                        <a:pt x="58" y="27"/>
                      </a:cubicBezTo>
                      <a:cubicBezTo>
                        <a:pt x="58" y="27"/>
                        <a:pt x="58" y="27"/>
                        <a:pt x="58" y="27"/>
                      </a:cubicBezTo>
                      <a:cubicBezTo>
                        <a:pt x="58" y="27"/>
                        <a:pt x="58" y="27"/>
                        <a:pt x="58" y="27"/>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9"/>
                        <a:pt x="58" y="29"/>
                        <a:pt x="58" y="29"/>
                      </a:cubicBezTo>
                      <a:cubicBezTo>
                        <a:pt x="59" y="28"/>
                        <a:pt x="59" y="28"/>
                        <a:pt x="59" y="28"/>
                      </a:cubicBezTo>
                      <a:cubicBezTo>
                        <a:pt x="59" y="27"/>
                        <a:pt x="59" y="27"/>
                        <a:pt x="59" y="27"/>
                      </a:cubicBezTo>
                      <a:cubicBezTo>
                        <a:pt x="59" y="27"/>
                        <a:pt x="59" y="27"/>
                        <a:pt x="59" y="27"/>
                      </a:cubicBezTo>
                      <a:cubicBezTo>
                        <a:pt x="59" y="26"/>
                        <a:pt x="59" y="26"/>
                        <a:pt x="59" y="26"/>
                      </a:cubicBezTo>
                      <a:cubicBezTo>
                        <a:pt x="59" y="26"/>
                        <a:pt x="59" y="26"/>
                        <a:pt x="59" y="26"/>
                      </a:cubicBezTo>
                      <a:cubicBezTo>
                        <a:pt x="59" y="25"/>
                        <a:pt x="59" y="25"/>
                        <a:pt x="59" y="25"/>
                      </a:cubicBezTo>
                      <a:cubicBezTo>
                        <a:pt x="59" y="25"/>
                        <a:pt x="59" y="25"/>
                        <a:pt x="59" y="25"/>
                      </a:cubicBezTo>
                      <a:cubicBezTo>
                        <a:pt x="59" y="25"/>
                        <a:pt x="59" y="25"/>
                        <a:pt x="59" y="25"/>
                      </a:cubicBezTo>
                      <a:cubicBezTo>
                        <a:pt x="60" y="25"/>
                        <a:pt x="60" y="25"/>
                        <a:pt x="60" y="25"/>
                      </a:cubicBezTo>
                      <a:cubicBezTo>
                        <a:pt x="60" y="25"/>
                        <a:pt x="60" y="25"/>
                        <a:pt x="60" y="25"/>
                      </a:cubicBezTo>
                      <a:cubicBezTo>
                        <a:pt x="60" y="25"/>
                        <a:pt x="60" y="25"/>
                        <a:pt x="60" y="25"/>
                      </a:cubicBezTo>
                      <a:cubicBezTo>
                        <a:pt x="60" y="26"/>
                        <a:pt x="60" y="26"/>
                        <a:pt x="60" y="26"/>
                      </a:cubicBezTo>
                      <a:cubicBezTo>
                        <a:pt x="60" y="26"/>
                        <a:pt x="60" y="26"/>
                        <a:pt x="60" y="26"/>
                      </a:cubicBezTo>
                      <a:cubicBezTo>
                        <a:pt x="59" y="27"/>
                        <a:pt x="59" y="27"/>
                        <a:pt x="59" y="27"/>
                      </a:cubicBezTo>
                      <a:cubicBezTo>
                        <a:pt x="59" y="27"/>
                        <a:pt x="59" y="27"/>
                        <a:pt x="59" y="27"/>
                      </a:cubicBezTo>
                      <a:cubicBezTo>
                        <a:pt x="59" y="28"/>
                        <a:pt x="59" y="28"/>
                        <a:pt x="59" y="28"/>
                      </a:cubicBezTo>
                      <a:cubicBezTo>
                        <a:pt x="59" y="28"/>
                        <a:pt x="59" y="28"/>
                        <a:pt x="59" y="28"/>
                      </a:cubicBezTo>
                      <a:cubicBezTo>
                        <a:pt x="60" y="28"/>
                        <a:pt x="60" y="28"/>
                        <a:pt x="60" y="28"/>
                      </a:cubicBezTo>
                      <a:cubicBezTo>
                        <a:pt x="60" y="28"/>
                        <a:pt x="60" y="28"/>
                        <a:pt x="60" y="28"/>
                      </a:cubicBezTo>
                      <a:cubicBezTo>
                        <a:pt x="61" y="28"/>
                        <a:pt x="61" y="28"/>
                        <a:pt x="61" y="28"/>
                      </a:cubicBezTo>
                      <a:cubicBezTo>
                        <a:pt x="60" y="29"/>
                        <a:pt x="60" y="29"/>
                        <a:pt x="60" y="29"/>
                      </a:cubicBezTo>
                      <a:cubicBezTo>
                        <a:pt x="60" y="29"/>
                        <a:pt x="60" y="29"/>
                        <a:pt x="60" y="29"/>
                      </a:cubicBezTo>
                      <a:cubicBezTo>
                        <a:pt x="59" y="29"/>
                        <a:pt x="59" y="29"/>
                        <a:pt x="59" y="29"/>
                      </a:cubicBezTo>
                      <a:cubicBezTo>
                        <a:pt x="59" y="30"/>
                        <a:pt x="59" y="30"/>
                        <a:pt x="59" y="30"/>
                      </a:cubicBezTo>
                      <a:cubicBezTo>
                        <a:pt x="59" y="31"/>
                        <a:pt x="59" y="31"/>
                        <a:pt x="59" y="31"/>
                      </a:cubicBezTo>
                      <a:cubicBezTo>
                        <a:pt x="59" y="31"/>
                        <a:pt x="59" y="31"/>
                        <a:pt x="59" y="31"/>
                      </a:cubicBezTo>
                      <a:cubicBezTo>
                        <a:pt x="59" y="31"/>
                        <a:pt x="59" y="31"/>
                        <a:pt x="59" y="31"/>
                      </a:cubicBezTo>
                      <a:cubicBezTo>
                        <a:pt x="60" y="31"/>
                        <a:pt x="60" y="31"/>
                        <a:pt x="60" y="31"/>
                      </a:cubicBezTo>
                      <a:cubicBezTo>
                        <a:pt x="60" y="31"/>
                        <a:pt x="60" y="31"/>
                        <a:pt x="60" y="31"/>
                      </a:cubicBezTo>
                      <a:cubicBezTo>
                        <a:pt x="60" y="30"/>
                        <a:pt x="60" y="30"/>
                        <a:pt x="60" y="30"/>
                      </a:cubicBezTo>
                      <a:cubicBezTo>
                        <a:pt x="60" y="30"/>
                        <a:pt x="60" y="30"/>
                        <a:pt x="60" y="30"/>
                      </a:cubicBezTo>
                      <a:cubicBezTo>
                        <a:pt x="60" y="30"/>
                        <a:pt x="60" y="30"/>
                        <a:pt x="60" y="30"/>
                      </a:cubicBezTo>
                      <a:cubicBezTo>
                        <a:pt x="61" y="30"/>
                        <a:pt x="61" y="30"/>
                        <a:pt x="61" y="30"/>
                      </a:cubicBezTo>
                      <a:cubicBezTo>
                        <a:pt x="61" y="30"/>
                        <a:pt x="61" y="30"/>
                        <a:pt x="61" y="30"/>
                      </a:cubicBezTo>
                      <a:cubicBezTo>
                        <a:pt x="61" y="30"/>
                        <a:pt x="61" y="30"/>
                        <a:pt x="61" y="30"/>
                      </a:cubicBezTo>
                      <a:cubicBezTo>
                        <a:pt x="61" y="30"/>
                        <a:pt x="61" y="30"/>
                        <a:pt x="61" y="30"/>
                      </a:cubicBezTo>
                      <a:cubicBezTo>
                        <a:pt x="62" y="30"/>
                        <a:pt x="62" y="30"/>
                        <a:pt x="62" y="30"/>
                      </a:cubicBezTo>
                      <a:cubicBezTo>
                        <a:pt x="62" y="30"/>
                        <a:pt x="62" y="30"/>
                        <a:pt x="62" y="30"/>
                      </a:cubicBezTo>
                      <a:cubicBezTo>
                        <a:pt x="62" y="30"/>
                        <a:pt x="62" y="30"/>
                        <a:pt x="62" y="30"/>
                      </a:cubicBezTo>
                      <a:cubicBezTo>
                        <a:pt x="61" y="30"/>
                        <a:pt x="61" y="30"/>
                        <a:pt x="61" y="30"/>
                      </a:cubicBezTo>
                      <a:cubicBezTo>
                        <a:pt x="61" y="30"/>
                        <a:pt x="61" y="30"/>
                        <a:pt x="61" y="30"/>
                      </a:cubicBezTo>
                      <a:cubicBezTo>
                        <a:pt x="61" y="30"/>
                        <a:pt x="61" y="30"/>
                        <a:pt x="61" y="30"/>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2" y="31"/>
                        <a:pt x="62" y="31"/>
                        <a:pt x="62" y="31"/>
                      </a:cubicBezTo>
                      <a:cubicBezTo>
                        <a:pt x="62" y="31"/>
                        <a:pt x="62" y="31"/>
                        <a:pt x="62" y="31"/>
                      </a:cubicBezTo>
                      <a:cubicBezTo>
                        <a:pt x="62" y="31"/>
                        <a:pt x="62" y="31"/>
                        <a:pt x="62" y="31"/>
                      </a:cubicBezTo>
                      <a:cubicBezTo>
                        <a:pt x="62" y="30"/>
                        <a:pt x="62" y="30"/>
                        <a:pt x="62" y="30"/>
                      </a:cubicBezTo>
                      <a:cubicBezTo>
                        <a:pt x="62" y="30"/>
                        <a:pt x="62" y="30"/>
                        <a:pt x="62" y="30"/>
                      </a:cubicBezTo>
                      <a:cubicBezTo>
                        <a:pt x="62" y="31"/>
                        <a:pt x="62" y="31"/>
                        <a:pt x="62" y="31"/>
                      </a:cubicBezTo>
                      <a:cubicBezTo>
                        <a:pt x="62" y="32"/>
                        <a:pt x="62" y="32"/>
                        <a:pt x="62" y="32"/>
                      </a:cubicBezTo>
                      <a:cubicBezTo>
                        <a:pt x="62" y="32"/>
                        <a:pt x="62" y="32"/>
                        <a:pt x="62" y="32"/>
                      </a:cubicBezTo>
                      <a:cubicBezTo>
                        <a:pt x="62" y="32"/>
                        <a:pt x="62" y="32"/>
                        <a:pt x="62" y="32"/>
                      </a:cubicBezTo>
                      <a:cubicBezTo>
                        <a:pt x="61" y="32"/>
                        <a:pt x="61" y="32"/>
                        <a:pt x="61" y="32"/>
                      </a:cubicBezTo>
                      <a:cubicBezTo>
                        <a:pt x="61" y="32"/>
                        <a:pt x="61" y="32"/>
                        <a:pt x="61" y="32"/>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2" y="34"/>
                        <a:pt x="62" y="34"/>
                        <a:pt x="62" y="34"/>
                      </a:cubicBezTo>
                      <a:cubicBezTo>
                        <a:pt x="62" y="33"/>
                        <a:pt x="62" y="33"/>
                        <a:pt x="62" y="33"/>
                      </a:cubicBezTo>
                      <a:cubicBezTo>
                        <a:pt x="62" y="33"/>
                        <a:pt x="62" y="33"/>
                        <a:pt x="62" y="33"/>
                      </a:cubicBezTo>
                      <a:cubicBezTo>
                        <a:pt x="63" y="33"/>
                        <a:pt x="63" y="33"/>
                        <a:pt x="63" y="33"/>
                      </a:cubicBezTo>
                      <a:cubicBezTo>
                        <a:pt x="64" y="33"/>
                        <a:pt x="64" y="33"/>
                        <a:pt x="64" y="33"/>
                      </a:cubicBezTo>
                      <a:cubicBezTo>
                        <a:pt x="64" y="33"/>
                        <a:pt x="64" y="33"/>
                        <a:pt x="64" y="33"/>
                      </a:cubicBezTo>
                      <a:cubicBezTo>
                        <a:pt x="65" y="33"/>
                        <a:pt x="65" y="33"/>
                        <a:pt x="65" y="33"/>
                      </a:cubicBezTo>
                      <a:cubicBezTo>
                        <a:pt x="65" y="33"/>
                        <a:pt x="65" y="33"/>
                        <a:pt x="65" y="33"/>
                      </a:cubicBezTo>
                      <a:cubicBezTo>
                        <a:pt x="64" y="33"/>
                        <a:pt x="64" y="33"/>
                        <a:pt x="64" y="33"/>
                      </a:cubicBezTo>
                      <a:cubicBezTo>
                        <a:pt x="64" y="34"/>
                        <a:pt x="64" y="34"/>
                        <a:pt x="64" y="34"/>
                      </a:cubicBezTo>
                      <a:cubicBezTo>
                        <a:pt x="64" y="34"/>
                        <a:pt x="64" y="34"/>
                        <a:pt x="64" y="34"/>
                      </a:cubicBezTo>
                      <a:cubicBezTo>
                        <a:pt x="63" y="34"/>
                        <a:pt x="63" y="34"/>
                        <a:pt x="63" y="34"/>
                      </a:cubicBezTo>
                      <a:cubicBezTo>
                        <a:pt x="63" y="34"/>
                        <a:pt x="63" y="34"/>
                        <a:pt x="63" y="34"/>
                      </a:cubicBezTo>
                      <a:cubicBezTo>
                        <a:pt x="64" y="34"/>
                        <a:pt x="64" y="34"/>
                        <a:pt x="64" y="34"/>
                      </a:cubicBezTo>
                      <a:cubicBezTo>
                        <a:pt x="64" y="34"/>
                        <a:pt x="64" y="34"/>
                        <a:pt x="64" y="34"/>
                      </a:cubicBezTo>
                      <a:cubicBezTo>
                        <a:pt x="64" y="34"/>
                        <a:pt x="64" y="34"/>
                        <a:pt x="64" y="34"/>
                      </a:cubicBezTo>
                      <a:cubicBezTo>
                        <a:pt x="65" y="35"/>
                        <a:pt x="65" y="35"/>
                        <a:pt x="65" y="35"/>
                      </a:cubicBezTo>
                      <a:cubicBezTo>
                        <a:pt x="64" y="35"/>
                        <a:pt x="64" y="35"/>
                        <a:pt x="64" y="35"/>
                      </a:cubicBezTo>
                      <a:cubicBezTo>
                        <a:pt x="64" y="35"/>
                        <a:pt x="64" y="35"/>
                        <a:pt x="64" y="35"/>
                      </a:cubicBezTo>
                      <a:cubicBezTo>
                        <a:pt x="65" y="35"/>
                        <a:pt x="65" y="35"/>
                        <a:pt x="65" y="35"/>
                      </a:cubicBezTo>
                      <a:cubicBezTo>
                        <a:pt x="65" y="35"/>
                        <a:pt x="65" y="35"/>
                        <a:pt x="65" y="35"/>
                      </a:cubicBezTo>
                      <a:cubicBezTo>
                        <a:pt x="65" y="35"/>
                        <a:pt x="65" y="35"/>
                        <a:pt x="65" y="35"/>
                      </a:cubicBezTo>
                      <a:cubicBezTo>
                        <a:pt x="64" y="35"/>
                        <a:pt x="64" y="35"/>
                        <a:pt x="64" y="35"/>
                      </a:cubicBezTo>
                      <a:cubicBezTo>
                        <a:pt x="64" y="35"/>
                        <a:pt x="64" y="35"/>
                        <a:pt x="64" y="35"/>
                      </a:cubicBezTo>
                      <a:cubicBezTo>
                        <a:pt x="64" y="36"/>
                        <a:pt x="64" y="36"/>
                        <a:pt x="64" y="36"/>
                      </a:cubicBezTo>
                      <a:cubicBezTo>
                        <a:pt x="64" y="36"/>
                        <a:pt x="64" y="36"/>
                        <a:pt x="64" y="36"/>
                      </a:cubicBezTo>
                      <a:cubicBezTo>
                        <a:pt x="64" y="36"/>
                        <a:pt x="64" y="36"/>
                        <a:pt x="64" y="36"/>
                      </a:cubicBezTo>
                      <a:cubicBezTo>
                        <a:pt x="64" y="36"/>
                        <a:pt x="64" y="36"/>
                        <a:pt x="64" y="36"/>
                      </a:cubicBezTo>
                      <a:cubicBezTo>
                        <a:pt x="64" y="36"/>
                        <a:pt x="64" y="36"/>
                        <a:pt x="64" y="36"/>
                      </a:cubicBezTo>
                      <a:cubicBezTo>
                        <a:pt x="63" y="36"/>
                        <a:pt x="63" y="36"/>
                        <a:pt x="63" y="36"/>
                      </a:cubicBezTo>
                      <a:cubicBezTo>
                        <a:pt x="63" y="36"/>
                        <a:pt x="63" y="36"/>
                        <a:pt x="63" y="36"/>
                      </a:cubicBezTo>
                      <a:cubicBezTo>
                        <a:pt x="63" y="36"/>
                        <a:pt x="63" y="36"/>
                        <a:pt x="63" y="36"/>
                      </a:cubicBezTo>
                      <a:cubicBezTo>
                        <a:pt x="63" y="37"/>
                        <a:pt x="63" y="37"/>
                        <a:pt x="63" y="37"/>
                      </a:cubicBezTo>
                      <a:cubicBezTo>
                        <a:pt x="63" y="37"/>
                        <a:pt x="63" y="37"/>
                        <a:pt x="63" y="37"/>
                      </a:cubicBezTo>
                      <a:cubicBezTo>
                        <a:pt x="63" y="37"/>
                        <a:pt x="63" y="37"/>
                        <a:pt x="63" y="37"/>
                      </a:cubicBezTo>
                      <a:cubicBezTo>
                        <a:pt x="63" y="37"/>
                        <a:pt x="63" y="37"/>
                        <a:pt x="63" y="37"/>
                      </a:cubicBezTo>
                      <a:cubicBezTo>
                        <a:pt x="63" y="38"/>
                        <a:pt x="63" y="38"/>
                        <a:pt x="63" y="38"/>
                      </a:cubicBezTo>
                      <a:cubicBezTo>
                        <a:pt x="63" y="38"/>
                        <a:pt x="63" y="38"/>
                        <a:pt x="63" y="38"/>
                      </a:cubicBezTo>
                      <a:cubicBezTo>
                        <a:pt x="63" y="38"/>
                        <a:pt x="63" y="38"/>
                        <a:pt x="63" y="38"/>
                      </a:cubicBezTo>
                      <a:cubicBezTo>
                        <a:pt x="63" y="38"/>
                        <a:pt x="63" y="38"/>
                        <a:pt x="63" y="38"/>
                      </a:cubicBezTo>
                      <a:cubicBezTo>
                        <a:pt x="63" y="39"/>
                        <a:pt x="63" y="39"/>
                        <a:pt x="63" y="39"/>
                      </a:cubicBezTo>
                      <a:cubicBezTo>
                        <a:pt x="63" y="39"/>
                        <a:pt x="63" y="39"/>
                        <a:pt x="63" y="39"/>
                      </a:cubicBezTo>
                      <a:cubicBezTo>
                        <a:pt x="63" y="39"/>
                        <a:pt x="63" y="39"/>
                        <a:pt x="63" y="39"/>
                      </a:cubicBezTo>
                      <a:cubicBezTo>
                        <a:pt x="63" y="39"/>
                        <a:pt x="63" y="39"/>
                        <a:pt x="63" y="39"/>
                      </a:cubicBezTo>
                      <a:cubicBezTo>
                        <a:pt x="62" y="39"/>
                        <a:pt x="62" y="39"/>
                        <a:pt x="62" y="39"/>
                      </a:cubicBezTo>
                      <a:cubicBezTo>
                        <a:pt x="62" y="39"/>
                        <a:pt x="62" y="39"/>
                        <a:pt x="62" y="39"/>
                      </a:cubicBezTo>
                      <a:cubicBezTo>
                        <a:pt x="62" y="40"/>
                        <a:pt x="62" y="40"/>
                        <a:pt x="62" y="40"/>
                      </a:cubicBezTo>
                      <a:cubicBezTo>
                        <a:pt x="62" y="40"/>
                        <a:pt x="62" y="40"/>
                        <a:pt x="62" y="40"/>
                      </a:cubicBezTo>
                      <a:cubicBezTo>
                        <a:pt x="62" y="40"/>
                        <a:pt x="62" y="40"/>
                        <a:pt x="62" y="40"/>
                      </a:cubicBezTo>
                      <a:cubicBezTo>
                        <a:pt x="62" y="40"/>
                        <a:pt x="62" y="40"/>
                        <a:pt x="62" y="40"/>
                      </a:cubicBezTo>
                      <a:cubicBezTo>
                        <a:pt x="62" y="41"/>
                        <a:pt x="62" y="41"/>
                        <a:pt x="62" y="41"/>
                      </a:cubicBezTo>
                      <a:cubicBezTo>
                        <a:pt x="62" y="41"/>
                        <a:pt x="62" y="41"/>
                        <a:pt x="62" y="41"/>
                      </a:cubicBezTo>
                      <a:cubicBezTo>
                        <a:pt x="62" y="41"/>
                        <a:pt x="62" y="41"/>
                        <a:pt x="62" y="41"/>
                      </a:cubicBezTo>
                      <a:cubicBezTo>
                        <a:pt x="62" y="41"/>
                        <a:pt x="62" y="41"/>
                        <a:pt x="62" y="41"/>
                      </a:cubicBezTo>
                      <a:cubicBezTo>
                        <a:pt x="62" y="41"/>
                        <a:pt x="62" y="41"/>
                        <a:pt x="62" y="41"/>
                      </a:cubicBezTo>
                      <a:cubicBezTo>
                        <a:pt x="62" y="41"/>
                        <a:pt x="62" y="41"/>
                        <a:pt x="62" y="41"/>
                      </a:cubicBezTo>
                      <a:cubicBezTo>
                        <a:pt x="62" y="42"/>
                        <a:pt x="62" y="42"/>
                        <a:pt x="62" y="42"/>
                      </a:cubicBezTo>
                      <a:cubicBezTo>
                        <a:pt x="62" y="42"/>
                        <a:pt x="62" y="42"/>
                        <a:pt x="62" y="42"/>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5"/>
                        <a:pt x="62" y="45"/>
                        <a:pt x="62" y="45"/>
                      </a:cubicBezTo>
                      <a:cubicBezTo>
                        <a:pt x="62" y="45"/>
                        <a:pt x="62" y="45"/>
                        <a:pt x="62" y="45"/>
                      </a:cubicBezTo>
                      <a:cubicBezTo>
                        <a:pt x="62" y="45"/>
                        <a:pt x="62" y="45"/>
                        <a:pt x="62" y="45"/>
                      </a:cubicBezTo>
                      <a:cubicBezTo>
                        <a:pt x="62" y="45"/>
                        <a:pt x="62" y="45"/>
                        <a:pt x="62" y="45"/>
                      </a:cubicBezTo>
                      <a:cubicBezTo>
                        <a:pt x="62" y="46"/>
                        <a:pt x="62" y="46"/>
                        <a:pt x="62" y="46"/>
                      </a:cubicBezTo>
                      <a:cubicBezTo>
                        <a:pt x="62" y="47"/>
                        <a:pt x="62" y="47"/>
                        <a:pt x="62" y="47"/>
                      </a:cubicBezTo>
                      <a:cubicBezTo>
                        <a:pt x="62" y="46"/>
                        <a:pt x="62" y="46"/>
                        <a:pt x="62" y="46"/>
                      </a:cubicBezTo>
                      <a:cubicBezTo>
                        <a:pt x="62" y="46"/>
                        <a:pt x="62" y="46"/>
                        <a:pt x="62" y="46"/>
                      </a:cubicBezTo>
                      <a:cubicBezTo>
                        <a:pt x="62" y="46"/>
                        <a:pt x="62" y="46"/>
                        <a:pt x="62" y="46"/>
                      </a:cubicBezTo>
                      <a:cubicBezTo>
                        <a:pt x="62" y="47"/>
                        <a:pt x="62" y="47"/>
                        <a:pt x="62" y="47"/>
                      </a:cubicBezTo>
                      <a:cubicBezTo>
                        <a:pt x="62" y="47"/>
                        <a:pt x="62" y="47"/>
                        <a:pt x="62" y="47"/>
                      </a:cubicBezTo>
                      <a:cubicBezTo>
                        <a:pt x="62" y="48"/>
                        <a:pt x="62" y="48"/>
                        <a:pt x="62" y="48"/>
                      </a:cubicBezTo>
                      <a:cubicBezTo>
                        <a:pt x="62" y="48"/>
                        <a:pt x="62" y="48"/>
                        <a:pt x="62" y="48"/>
                      </a:cubicBezTo>
                      <a:cubicBezTo>
                        <a:pt x="62" y="48"/>
                        <a:pt x="62" y="48"/>
                        <a:pt x="62" y="48"/>
                      </a:cubicBezTo>
                      <a:cubicBezTo>
                        <a:pt x="62" y="48"/>
                        <a:pt x="62" y="48"/>
                        <a:pt x="62" y="48"/>
                      </a:cubicBezTo>
                      <a:cubicBezTo>
                        <a:pt x="62" y="49"/>
                        <a:pt x="62" y="49"/>
                        <a:pt x="62" y="49"/>
                      </a:cubicBezTo>
                      <a:cubicBezTo>
                        <a:pt x="63" y="49"/>
                        <a:pt x="63" y="49"/>
                        <a:pt x="63" y="49"/>
                      </a:cubicBezTo>
                      <a:cubicBezTo>
                        <a:pt x="63" y="50"/>
                        <a:pt x="63" y="50"/>
                        <a:pt x="63" y="50"/>
                      </a:cubicBezTo>
                      <a:cubicBezTo>
                        <a:pt x="63" y="50"/>
                        <a:pt x="63" y="50"/>
                        <a:pt x="63" y="50"/>
                      </a:cubicBezTo>
                      <a:cubicBezTo>
                        <a:pt x="64" y="50"/>
                        <a:pt x="64" y="50"/>
                        <a:pt x="64" y="50"/>
                      </a:cubicBezTo>
                      <a:cubicBezTo>
                        <a:pt x="64" y="49"/>
                        <a:pt x="64" y="49"/>
                        <a:pt x="64" y="49"/>
                      </a:cubicBezTo>
                      <a:cubicBezTo>
                        <a:pt x="63" y="49"/>
                        <a:pt x="63" y="49"/>
                        <a:pt x="63" y="49"/>
                      </a:cubicBezTo>
                      <a:cubicBezTo>
                        <a:pt x="63" y="48"/>
                        <a:pt x="63" y="48"/>
                        <a:pt x="63" y="48"/>
                      </a:cubicBezTo>
                      <a:cubicBezTo>
                        <a:pt x="63" y="48"/>
                        <a:pt x="63" y="48"/>
                        <a:pt x="63" y="48"/>
                      </a:cubicBezTo>
                      <a:cubicBezTo>
                        <a:pt x="63" y="47"/>
                        <a:pt x="63" y="47"/>
                        <a:pt x="63" y="47"/>
                      </a:cubicBezTo>
                      <a:cubicBezTo>
                        <a:pt x="63" y="46"/>
                        <a:pt x="63" y="46"/>
                        <a:pt x="63" y="46"/>
                      </a:cubicBezTo>
                      <a:cubicBezTo>
                        <a:pt x="63" y="45"/>
                        <a:pt x="63" y="45"/>
                        <a:pt x="63" y="45"/>
                      </a:cubicBezTo>
                      <a:cubicBezTo>
                        <a:pt x="64" y="45"/>
                        <a:pt x="64" y="45"/>
                        <a:pt x="64"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5" y="44"/>
                        <a:pt x="65" y="44"/>
                        <a:pt x="65" y="44"/>
                      </a:cubicBezTo>
                      <a:cubicBezTo>
                        <a:pt x="65" y="44"/>
                        <a:pt x="65" y="44"/>
                        <a:pt x="65"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5" y="42"/>
                        <a:pt x="65" y="42"/>
                        <a:pt x="65" y="42"/>
                      </a:cubicBezTo>
                      <a:cubicBezTo>
                        <a:pt x="65" y="42"/>
                        <a:pt x="65" y="42"/>
                        <a:pt x="65" y="42"/>
                      </a:cubicBezTo>
                      <a:cubicBezTo>
                        <a:pt x="65" y="42"/>
                        <a:pt x="65" y="42"/>
                        <a:pt x="65" y="42"/>
                      </a:cubicBezTo>
                      <a:cubicBezTo>
                        <a:pt x="65" y="41"/>
                        <a:pt x="65" y="41"/>
                        <a:pt x="65" y="41"/>
                      </a:cubicBezTo>
                      <a:cubicBezTo>
                        <a:pt x="65" y="41"/>
                        <a:pt x="65" y="41"/>
                        <a:pt x="65" y="41"/>
                      </a:cubicBezTo>
                      <a:cubicBezTo>
                        <a:pt x="65" y="40"/>
                        <a:pt x="65" y="40"/>
                        <a:pt x="65" y="40"/>
                      </a:cubicBezTo>
                      <a:cubicBezTo>
                        <a:pt x="65" y="40"/>
                        <a:pt x="66" y="39"/>
                        <a:pt x="66" y="38"/>
                      </a:cubicBezTo>
                      <a:cubicBezTo>
                        <a:pt x="66" y="38"/>
                        <a:pt x="66" y="38"/>
                        <a:pt x="66" y="38"/>
                      </a:cubicBezTo>
                      <a:cubicBezTo>
                        <a:pt x="67" y="37"/>
                        <a:pt x="67" y="37"/>
                        <a:pt x="67" y="37"/>
                      </a:cubicBezTo>
                      <a:cubicBezTo>
                        <a:pt x="67" y="36"/>
                        <a:pt x="67" y="36"/>
                        <a:pt x="67" y="36"/>
                      </a:cubicBezTo>
                      <a:cubicBezTo>
                        <a:pt x="67" y="35"/>
                        <a:pt x="67" y="35"/>
                        <a:pt x="67" y="35"/>
                      </a:cubicBezTo>
                      <a:cubicBezTo>
                        <a:pt x="67" y="35"/>
                        <a:pt x="67" y="35"/>
                        <a:pt x="67" y="35"/>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2"/>
                        <a:pt x="68" y="32"/>
                        <a:pt x="68" y="32"/>
                      </a:cubicBezTo>
                      <a:cubicBezTo>
                        <a:pt x="68" y="32"/>
                        <a:pt x="68" y="32"/>
                        <a:pt x="68" y="32"/>
                      </a:cubicBezTo>
                      <a:cubicBezTo>
                        <a:pt x="68" y="32"/>
                        <a:pt x="68" y="32"/>
                        <a:pt x="68" y="32"/>
                      </a:cubicBezTo>
                      <a:cubicBezTo>
                        <a:pt x="68" y="32"/>
                        <a:pt x="68" y="32"/>
                        <a:pt x="68" y="32"/>
                      </a:cubicBezTo>
                      <a:cubicBezTo>
                        <a:pt x="68" y="31"/>
                        <a:pt x="68" y="31"/>
                        <a:pt x="68" y="31"/>
                      </a:cubicBezTo>
                      <a:cubicBezTo>
                        <a:pt x="68" y="31"/>
                        <a:pt x="68" y="31"/>
                        <a:pt x="68" y="31"/>
                      </a:cubicBezTo>
                      <a:cubicBezTo>
                        <a:pt x="68" y="31"/>
                        <a:pt x="68" y="31"/>
                        <a:pt x="68" y="31"/>
                      </a:cubicBezTo>
                      <a:cubicBezTo>
                        <a:pt x="68" y="31"/>
                        <a:pt x="68" y="31"/>
                        <a:pt x="68" y="31"/>
                      </a:cubicBezTo>
                      <a:cubicBezTo>
                        <a:pt x="68" y="30"/>
                        <a:pt x="68" y="30"/>
                        <a:pt x="68" y="30"/>
                      </a:cubicBezTo>
                      <a:cubicBezTo>
                        <a:pt x="68" y="30"/>
                        <a:pt x="68" y="30"/>
                        <a:pt x="68" y="30"/>
                      </a:cubicBezTo>
                      <a:cubicBezTo>
                        <a:pt x="68" y="29"/>
                        <a:pt x="68" y="29"/>
                        <a:pt x="68" y="29"/>
                      </a:cubicBezTo>
                      <a:cubicBezTo>
                        <a:pt x="69" y="29"/>
                        <a:pt x="69" y="29"/>
                        <a:pt x="69" y="29"/>
                      </a:cubicBezTo>
                      <a:cubicBezTo>
                        <a:pt x="69" y="29"/>
                        <a:pt x="69" y="29"/>
                        <a:pt x="69" y="29"/>
                      </a:cubicBezTo>
                      <a:cubicBezTo>
                        <a:pt x="69" y="29"/>
                        <a:pt x="69" y="29"/>
                        <a:pt x="69" y="29"/>
                      </a:cubicBezTo>
                      <a:cubicBezTo>
                        <a:pt x="69" y="29"/>
                        <a:pt x="69" y="29"/>
                        <a:pt x="69" y="29"/>
                      </a:cubicBezTo>
                      <a:cubicBezTo>
                        <a:pt x="69" y="29"/>
                        <a:pt x="69" y="29"/>
                        <a:pt x="69" y="29"/>
                      </a:cubicBezTo>
                      <a:cubicBezTo>
                        <a:pt x="69" y="29"/>
                        <a:pt x="69" y="29"/>
                        <a:pt x="69" y="29"/>
                      </a:cubicBezTo>
                      <a:cubicBezTo>
                        <a:pt x="69" y="28"/>
                        <a:pt x="69" y="28"/>
                        <a:pt x="69" y="28"/>
                      </a:cubicBezTo>
                      <a:cubicBezTo>
                        <a:pt x="69" y="28"/>
                        <a:pt x="69" y="28"/>
                        <a:pt x="69" y="28"/>
                      </a:cubicBezTo>
                      <a:cubicBezTo>
                        <a:pt x="69" y="28"/>
                        <a:pt x="69" y="28"/>
                        <a:pt x="69" y="28"/>
                      </a:cubicBezTo>
                      <a:cubicBezTo>
                        <a:pt x="69" y="27"/>
                        <a:pt x="69" y="27"/>
                        <a:pt x="69" y="27"/>
                      </a:cubicBezTo>
                      <a:cubicBezTo>
                        <a:pt x="70" y="26"/>
                        <a:pt x="70" y="26"/>
                        <a:pt x="70" y="26"/>
                      </a:cubicBezTo>
                      <a:cubicBezTo>
                        <a:pt x="70" y="26"/>
                        <a:pt x="70" y="26"/>
                        <a:pt x="70" y="26"/>
                      </a:cubicBezTo>
                      <a:cubicBezTo>
                        <a:pt x="70" y="26"/>
                        <a:pt x="70" y="26"/>
                        <a:pt x="70" y="26"/>
                      </a:cubicBezTo>
                      <a:cubicBezTo>
                        <a:pt x="70" y="26"/>
                        <a:pt x="70" y="26"/>
                        <a:pt x="70" y="26"/>
                      </a:cubicBezTo>
                      <a:close/>
                      <a:moveTo>
                        <a:pt x="59" y="33"/>
                      </a:moveTo>
                      <a:cubicBezTo>
                        <a:pt x="59" y="33"/>
                        <a:pt x="59" y="33"/>
                        <a:pt x="59" y="33"/>
                      </a:cubicBezTo>
                      <a:cubicBezTo>
                        <a:pt x="59" y="33"/>
                        <a:pt x="59" y="33"/>
                        <a:pt x="59" y="33"/>
                      </a:cubicBezTo>
                      <a:cubicBezTo>
                        <a:pt x="59" y="33"/>
                        <a:pt x="59" y="33"/>
                        <a:pt x="59" y="33"/>
                      </a:cubicBezTo>
                      <a:cubicBezTo>
                        <a:pt x="58" y="33"/>
                        <a:pt x="58" y="33"/>
                        <a:pt x="58" y="33"/>
                      </a:cubicBezTo>
                      <a:cubicBezTo>
                        <a:pt x="58" y="33"/>
                        <a:pt x="58" y="33"/>
                        <a:pt x="58" y="33"/>
                      </a:cubicBezTo>
                      <a:cubicBezTo>
                        <a:pt x="58" y="33"/>
                        <a:pt x="58" y="33"/>
                        <a:pt x="58" y="33"/>
                      </a:cubicBezTo>
                      <a:cubicBezTo>
                        <a:pt x="59" y="33"/>
                        <a:pt x="59" y="33"/>
                        <a:pt x="59" y="33"/>
                      </a:cubicBezTo>
                      <a:cubicBezTo>
                        <a:pt x="59" y="33"/>
                        <a:pt x="59" y="33"/>
                        <a:pt x="59" y="33"/>
                      </a:cubicBezTo>
                      <a:cubicBezTo>
                        <a:pt x="59" y="34"/>
                        <a:pt x="59" y="34"/>
                        <a:pt x="59" y="34"/>
                      </a:cubicBezTo>
                      <a:cubicBezTo>
                        <a:pt x="59" y="34"/>
                        <a:pt x="59" y="34"/>
                        <a:pt x="59" y="34"/>
                      </a:cubicBezTo>
                      <a:cubicBezTo>
                        <a:pt x="58" y="34"/>
                        <a:pt x="58" y="34"/>
                        <a:pt x="58" y="34"/>
                      </a:cubicBezTo>
                      <a:cubicBezTo>
                        <a:pt x="58" y="34"/>
                        <a:pt x="58" y="34"/>
                        <a:pt x="58" y="34"/>
                      </a:cubicBezTo>
                      <a:cubicBezTo>
                        <a:pt x="58" y="34"/>
                        <a:pt x="58" y="34"/>
                        <a:pt x="58" y="34"/>
                      </a:cubicBezTo>
                      <a:cubicBezTo>
                        <a:pt x="58" y="34"/>
                        <a:pt x="58" y="34"/>
                        <a:pt x="58" y="34"/>
                      </a:cubicBezTo>
                      <a:cubicBezTo>
                        <a:pt x="59" y="35"/>
                        <a:pt x="59" y="35"/>
                        <a:pt x="59" y="35"/>
                      </a:cubicBezTo>
                      <a:cubicBezTo>
                        <a:pt x="59" y="34"/>
                        <a:pt x="59" y="34"/>
                        <a:pt x="59" y="34"/>
                      </a:cubicBezTo>
                      <a:cubicBezTo>
                        <a:pt x="59" y="34"/>
                        <a:pt x="59" y="34"/>
                        <a:pt x="59" y="34"/>
                      </a:cubicBezTo>
                      <a:cubicBezTo>
                        <a:pt x="59" y="34"/>
                        <a:pt x="59" y="34"/>
                        <a:pt x="59" y="34"/>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3"/>
                        <a:pt x="59" y="33"/>
                        <a:pt x="59" y="33"/>
                      </a:cubicBezTo>
                      <a:close/>
                      <a:moveTo>
                        <a:pt x="72" y="22"/>
                      </a:moveTo>
                      <a:cubicBezTo>
                        <a:pt x="71" y="21"/>
                        <a:pt x="71" y="21"/>
                        <a:pt x="71" y="21"/>
                      </a:cubicBezTo>
                      <a:cubicBezTo>
                        <a:pt x="71" y="21"/>
                        <a:pt x="71" y="21"/>
                        <a:pt x="71" y="21"/>
                      </a:cubicBezTo>
                      <a:cubicBezTo>
                        <a:pt x="71" y="22"/>
                        <a:pt x="71" y="22"/>
                        <a:pt x="71" y="22"/>
                      </a:cubicBezTo>
                      <a:cubicBezTo>
                        <a:pt x="71" y="22"/>
                        <a:pt x="71" y="22"/>
                        <a:pt x="71" y="22"/>
                      </a:cubicBezTo>
                      <a:cubicBezTo>
                        <a:pt x="71" y="23"/>
                        <a:pt x="71" y="23"/>
                        <a:pt x="71" y="23"/>
                      </a:cubicBezTo>
                      <a:cubicBezTo>
                        <a:pt x="71" y="24"/>
                        <a:pt x="71" y="24"/>
                        <a:pt x="71" y="24"/>
                      </a:cubicBezTo>
                      <a:cubicBezTo>
                        <a:pt x="72" y="23"/>
                        <a:pt x="72" y="23"/>
                        <a:pt x="72" y="23"/>
                      </a:cubicBezTo>
                      <a:cubicBezTo>
                        <a:pt x="72" y="23"/>
                        <a:pt x="72" y="23"/>
                        <a:pt x="72" y="23"/>
                      </a:cubicBezTo>
                      <a:lnTo>
                        <a:pt x="72" y="22"/>
                      </a:lnTo>
                      <a:close/>
                      <a:moveTo>
                        <a:pt x="71" y="25"/>
                      </a:moveTo>
                      <a:cubicBezTo>
                        <a:pt x="71" y="27"/>
                        <a:pt x="71" y="27"/>
                        <a:pt x="71" y="27"/>
                      </a:cubicBezTo>
                      <a:cubicBezTo>
                        <a:pt x="71" y="27"/>
                        <a:pt x="71" y="27"/>
                        <a:pt x="71" y="27"/>
                      </a:cubicBezTo>
                      <a:cubicBezTo>
                        <a:pt x="71" y="28"/>
                        <a:pt x="71" y="28"/>
                        <a:pt x="71" y="28"/>
                      </a:cubicBezTo>
                      <a:cubicBezTo>
                        <a:pt x="71" y="29"/>
                        <a:pt x="71" y="29"/>
                        <a:pt x="71" y="29"/>
                      </a:cubicBezTo>
                      <a:cubicBezTo>
                        <a:pt x="71" y="29"/>
                        <a:pt x="71" y="29"/>
                        <a:pt x="71" y="29"/>
                      </a:cubicBezTo>
                      <a:cubicBezTo>
                        <a:pt x="70" y="29"/>
                        <a:pt x="70" y="29"/>
                        <a:pt x="70" y="29"/>
                      </a:cubicBezTo>
                      <a:cubicBezTo>
                        <a:pt x="70" y="30"/>
                        <a:pt x="70" y="30"/>
                        <a:pt x="70" y="30"/>
                      </a:cubicBezTo>
                      <a:cubicBezTo>
                        <a:pt x="70" y="30"/>
                        <a:pt x="70" y="30"/>
                        <a:pt x="70" y="30"/>
                      </a:cubicBezTo>
                      <a:cubicBezTo>
                        <a:pt x="70" y="30"/>
                        <a:pt x="70" y="30"/>
                        <a:pt x="70" y="30"/>
                      </a:cubicBezTo>
                      <a:cubicBezTo>
                        <a:pt x="70" y="30"/>
                        <a:pt x="70" y="30"/>
                        <a:pt x="70" y="30"/>
                      </a:cubicBezTo>
                      <a:cubicBezTo>
                        <a:pt x="70" y="30"/>
                        <a:pt x="70" y="30"/>
                        <a:pt x="70" y="30"/>
                      </a:cubicBezTo>
                      <a:cubicBezTo>
                        <a:pt x="71" y="29"/>
                        <a:pt x="71" y="29"/>
                        <a:pt x="71" y="29"/>
                      </a:cubicBezTo>
                      <a:cubicBezTo>
                        <a:pt x="71" y="28"/>
                        <a:pt x="71" y="28"/>
                        <a:pt x="71" y="28"/>
                      </a:cubicBezTo>
                      <a:cubicBezTo>
                        <a:pt x="71" y="26"/>
                        <a:pt x="71" y="26"/>
                        <a:pt x="71" y="26"/>
                      </a:cubicBezTo>
                      <a:cubicBezTo>
                        <a:pt x="71" y="25"/>
                        <a:pt x="71" y="25"/>
                        <a:pt x="71" y="25"/>
                      </a:cubicBezTo>
                      <a:cubicBezTo>
                        <a:pt x="71" y="25"/>
                        <a:pt x="71" y="25"/>
                        <a:pt x="71" y="25"/>
                      </a:cubicBezTo>
                      <a:cubicBezTo>
                        <a:pt x="71" y="25"/>
                        <a:pt x="71" y="25"/>
                        <a:pt x="71" y="2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9" name="Freeform 363">
                  <a:extLst>
                    <a:ext uri="{FF2B5EF4-FFF2-40B4-BE49-F238E27FC236}">
                      <a16:creationId xmlns="" xmlns:a16="http://schemas.microsoft.com/office/drawing/2014/main" id="{690CC791-1FE3-46AC-B804-93961E7E2731}"/>
                    </a:ext>
                  </a:extLst>
                </p:cNvPr>
                <p:cNvSpPr>
                  <a:spLocks noEditPoints="1"/>
                </p:cNvSpPr>
                <p:nvPr/>
              </p:nvSpPr>
              <p:spPr bwMode="auto">
                <a:xfrm>
                  <a:off x="5980450" y="4853044"/>
                  <a:ext cx="482312" cy="403674"/>
                </a:xfrm>
                <a:custGeom>
                  <a:avLst/>
                  <a:gdLst>
                    <a:gd name="T0" fmla="*/ 84 w 92"/>
                    <a:gd name="T1" fmla="*/ 57 h 77"/>
                    <a:gd name="T2" fmla="*/ 42 w 92"/>
                    <a:gd name="T3" fmla="*/ 69 h 77"/>
                    <a:gd name="T4" fmla="*/ 90 w 92"/>
                    <a:gd name="T5" fmla="*/ 62 h 77"/>
                    <a:gd name="T6" fmla="*/ 83 w 92"/>
                    <a:gd name="T7" fmla="*/ 55 h 77"/>
                    <a:gd name="T8" fmla="*/ 85 w 92"/>
                    <a:gd name="T9" fmla="*/ 54 h 77"/>
                    <a:gd name="T10" fmla="*/ 83 w 92"/>
                    <a:gd name="T11" fmla="*/ 54 h 77"/>
                    <a:gd name="T12" fmla="*/ 73 w 92"/>
                    <a:gd name="T13" fmla="*/ 67 h 77"/>
                    <a:gd name="T14" fmla="*/ 82 w 92"/>
                    <a:gd name="T15" fmla="*/ 60 h 77"/>
                    <a:gd name="T16" fmla="*/ 61 w 92"/>
                    <a:gd name="T17" fmla="*/ 76 h 77"/>
                    <a:gd name="T18" fmla="*/ 89 w 92"/>
                    <a:gd name="T19" fmla="*/ 71 h 77"/>
                    <a:gd name="T20" fmla="*/ 87 w 92"/>
                    <a:gd name="T21" fmla="*/ 69 h 77"/>
                    <a:gd name="T22" fmla="*/ 83 w 92"/>
                    <a:gd name="T23" fmla="*/ 68 h 77"/>
                    <a:gd name="T24" fmla="*/ 81 w 92"/>
                    <a:gd name="T25" fmla="*/ 67 h 77"/>
                    <a:gd name="T26" fmla="*/ 76 w 92"/>
                    <a:gd name="T27" fmla="*/ 64 h 77"/>
                    <a:gd name="T28" fmla="*/ 80 w 92"/>
                    <a:gd name="T29" fmla="*/ 62 h 77"/>
                    <a:gd name="T30" fmla="*/ 81 w 92"/>
                    <a:gd name="T31" fmla="*/ 59 h 77"/>
                    <a:gd name="T32" fmla="*/ 83 w 92"/>
                    <a:gd name="T33" fmla="*/ 58 h 77"/>
                    <a:gd name="T34" fmla="*/ 82 w 92"/>
                    <a:gd name="T35" fmla="*/ 57 h 77"/>
                    <a:gd name="T36" fmla="*/ 81 w 92"/>
                    <a:gd name="T37" fmla="*/ 55 h 77"/>
                    <a:gd name="T38" fmla="*/ 79 w 92"/>
                    <a:gd name="T39" fmla="*/ 57 h 77"/>
                    <a:gd name="T40" fmla="*/ 75 w 92"/>
                    <a:gd name="T41" fmla="*/ 56 h 77"/>
                    <a:gd name="T42" fmla="*/ 77 w 92"/>
                    <a:gd name="T43" fmla="*/ 54 h 77"/>
                    <a:gd name="T44" fmla="*/ 74 w 92"/>
                    <a:gd name="T45" fmla="*/ 55 h 77"/>
                    <a:gd name="T46" fmla="*/ 67 w 92"/>
                    <a:gd name="T47" fmla="*/ 50 h 77"/>
                    <a:gd name="T48" fmla="*/ 76 w 92"/>
                    <a:gd name="T49" fmla="*/ 53 h 77"/>
                    <a:gd name="T50" fmla="*/ 77 w 92"/>
                    <a:gd name="T51" fmla="*/ 50 h 77"/>
                    <a:gd name="T52" fmla="*/ 74 w 92"/>
                    <a:gd name="T53" fmla="*/ 40 h 77"/>
                    <a:gd name="T54" fmla="*/ 44 w 92"/>
                    <a:gd name="T55" fmla="*/ 34 h 77"/>
                    <a:gd name="T56" fmla="*/ 48 w 92"/>
                    <a:gd name="T57" fmla="*/ 22 h 77"/>
                    <a:gd name="T58" fmla="*/ 52 w 92"/>
                    <a:gd name="T59" fmla="*/ 13 h 77"/>
                    <a:gd name="T60" fmla="*/ 49 w 92"/>
                    <a:gd name="T61" fmla="*/ 6 h 77"/>
                    <a:gd name="T62" fmla="*/ 1 w 92"/>
                    <a:gd name="T63" fmla="*/ 23 h 77"/>
                    <a:gd name="T64" fmla="*/ 5 w 92"/>
                    <a:gd name="T65" fmla="*/ 28 h 77"/>
                    <a:gd name="T66" fmla="*/ 7 w 92"/>
                    <a:gd name="T67" fmla="*/ 32 h 77"/>
                    <a:gd name="T68" fmla="*/ 8 w 92"/>
                    <a:gd name="T69" fmla="*/ 35 h 77"/>
                    <a:gd name="T70" fmla="*/ 10 w 92"/>
                    <a:gd name="T71" fmla="*/ 38 h 77"/>
                    <a:gd name="T72" fmla="*/ 10 w 92"/>
                    <a:gd name="T73" fmla="*/ 44 h 77"/>
                    <a:gd name="T74" fmla="*/ 9 w 92"/>
                    <a:gd name="T75" fmla="*/ 53 h 77"/>
                    <a:gd name="T76" fmla="*/ 8 w 92"/>
                    <a:gd name="T77" fmla="*/ 62 h 77"/>
                    <a:gd name="T78" fmla="*/ 20 w 92"/>
                    <a:gd name="T79" fmla="*/ 66 h 77"/>
                    <a:gd name="T80" fmla="*/ 37 w 92"/>
                    <a:gd name="T81" fmla="*/ 67 h 77"/>
                    <a:gd name="T82" fmla="*/ 36 w 92"/>
                    <a:gd name="T83" fmla="*/ 65 h 77"/>
                    <a:gd name="T84" fmla="*/ 41 w 92"/>
                    <a:gd name="T85" fmla="*/ 64 h 77"/>
                    <a:gd name="T86" fmla="*/ 46 w 92"/>
                    <a:gd name="T87" fmla="*/ 68 h 77"/>
                    <a:gd name="T88" fmla="*/ 51 w 92"/>
                    <a:gd name="T89" fmla="*/ 66 h 77"/>
                    <a:gd name="T90" fmla="*/ 54 w 92"/>
                    <a:gd name="T91" fmla="*/ 72 h 77"/>
                    <a:gd name="T92" fmla="*/ 50 w 92"/>
                    <a:gd name="T93" fmla="*/ 72 h 77"/>
                    <a:gd name="T94" fmla="*/ 58 w 92"/>
                    <a:gd name="T95" fmla="*/ 75 h 77"/>
                    <a:gd name="T96" fmla="*/ 62 w 92"/>
                    <a:gd name="T97" fmla="*/ 74 h 77"/>
                    <a:gd name="T98" fmla="*/ 63 w 92"/>
                    <a:gd name="T99" fmla="*/ 71 h 77"/>
                    <a:gd name="T100" fmla="*/ 67 w 92"/>
                    <a:gd name="T101" fmla="*/ 71 h 77"/>
                    <a:gd name="T102" fmla="*/ 69 w 92"/>
                    <a:gd name="T103" fmla="*/ 74 h 77"/>
                    <a:gd name="T104" fmla="*/ 72 w 92"/>
                    <a:gd name="T105" fmla="*/ 70 h 77"/>
                    <a:gd name="T106" fmla="*/ 69 w 92"/>
                    <a:gd name="T107" fmla="*/ 67 h 77"/>
                    <a:gd name="T108" fmla="*/ 75 w 92"/>
                    <a:gd name="T109" fmla="*/ 67 h 77"/>
                    <a:gd name="T110" fmla="*/ 77 w 92"/>
                    <a:gd name="T111" fmla="*/ 68 h 77"/>
                    <a:gd name="T112" fmla="*/ 81 w 92"/>
                    <a:gd name="T113" fmla="*/ 71 h 77"/>
                    <a:gd name="T114" fmla="*/ 85 w 92"/>
                    <a:gd name="T115" fmla="*/ 72 h 77"/>
                    <a:gd name="T116" fmla="*/ 84 w 92"/>
                    <a:gd name="T117" fmla="*/ 77 h 77"/>
                    <a:gd name="T118" fmla="*/ 88 w 92"/>
                    <a:gd name="T119" fmla="*/ 73 h 77"/>
                    <a:gd name="T120" fmla="*/ 91 w 92"/>
                    <a:gd name="T121" fmla="*/ 55 h 77"/>
                    <a:gd name="T122" fmla="*/ 91 w 92"/>
                    <a:gd name="T123" fmla="*/ 60 h 77"/>
                    <a:gd name="T124" fmla="*/ 65 w 92"/>
                    <a:gd name="T125" fmla="*/ 7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 h="77">
                      <a:moveTo>
                        <a:pt x="85" y="57"/>
                      </a:moveTo>
                      <a:cubicBezTo>
                        <a:pt x="85" y="57"/>
                        <a:pt x="85" y="57"/>
                        <a:pt x="85" y="57"/>
                      </a:cubicBezTo>
                      <a:cubicBezTo>
                        <a:pt x="85" y="57"/>
                        <a:pt x="85" y="57"/>
                        <a:pt x="85" y="57"/>
                      </a:cubicBezTo>
                      <a:cubicBezTo>
                        <a:pt x="85" y="57"/>
                        <a:pt x="85" y="57"/>
                        <a:pt x="85" y="57"/>
                      </a:cubicBezTo>
                      <a:cubicBezTo>
                        <a:pt x="85" y="57"/>
                        <a:pt x="85" y="57"/>
                        <a:pt x="85"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lnTo>
                        <a:pt x="85" y="57"/>
                      </a:lnTo>
                      <a:close/>
                      <a:moveTo>
                        <a:pt x="84" y="57"/>
                      </a:moveTo>
                      <a:cubicBezTo>
                        <a:pt x="84" y="57"/>
                        <a:pt x="84" y="57"/>
                        <a:pt x="84" y="57"/>
                      </a:cubicBezTo>
                      <a:cubicBezTo>
                        <a:pt x="84" y="56"/>
                        <a:pt x="84" y="56"/>
                        <a:pt x="84" y="56"/>
                      </a:cubicBezTo>
                      <a:cubicBezTo>
                        <a:pt x="84" y="56"/>
                        <a:pt x="84" y="56"/>
                        <a:pt x="84" y="56"/>
                      </a:cubicBezTo>
                      <a:cubicBezTo>
                        <a:pt x="84" y="56"/>
                        <a:pt x="84" y="56"/>
                        <a:pt x="84" y="56"/>
                      </a:cubicBezTo>
                      <a:cubicBezTo>
                        <a:pt x="84" y="57"/>
                        <a:pt x="84" y="57"/>
                        <a:pt x="84" y="57"/>
                      </a:cubicBezTo>
                      <a:cubicBezTo>
                        <a:pt x="84" y="57"/>
                        <a:pt x="84" y="57"/>
                        <a:pt x="84" y="57"/>
                      </a:cubicBezTo>
                      <a:cubicBezTo>
                        <a:pt x="83" y="57"/>
                        <a:pt x="83" y="57"/>
                        <a:pt x="83" y="57"/>
                      </a:cubicBezTo>
                      <a:cubicBezTo>
                        <a:pt x="83" y="57"/>
                        <a:pt x="83" y="57"/>
                        <a:pt x="83" y="57"/>
                      </a:cubicBezTo>
                      <a:cubicBezTo>
                        <a:pt x="83" y="57"/>
                        <a:pt x="83" y="57"/>
                        <a:pt x="83" y="57"/>
                      </a:cubicBezTo>
                      <a:cubicBezTo>
                        <a:pt x="83" y="57"/>
                        <a:pt x="83" y="57"/>
                        <a:pt x="83" y="57"/>
                      </a:cubicBezTo>
                      <a:lnTo>
                        <a:pt x="84" y="57"/>
                      </a:lnTo>
                      <a:close/>
                      <a:moveTo>
                        <a:pt x="43" y="67"/>
                      </a:moveTo>
                      <a:cubicBezTo>
                        <a:pt x="43" y="67"/>
                        <a:pt x="43" y="67"/>
                        <a:pt x="43" y="67"/>
                      </a:cubicBezTo>
                      <a:cubicBezTo>
                        <a:pt x="42" y="67"/>
                        <a:pt x="42" y="67"/>
                        <a:pt x="42" y="67"/>
                      </a:cubicBezTo>
                      <a:cubicBezTo>
                        <a:pt x="42" y="67"/>
                        <a:pt x="42" y="67"/>
                        <a:pt x="42" y="67"/>
                      </a:cubicBezTo>
                      <a:cubicBezTo>
                        <a:pt x="42" y="67"/>
                        <a:pt x="42" y="67"/>
                        <a:pt x="42" y="67"/>
                      </a:cubicBezTo>
                      <a:cubicBezTo>
                        <a:pt x="41" y="67"/>
                        <a:pt x="41" y="67"/>
                        <a:pt x="41" y="67"/>
                      </a:cubicBezTo>
                      <a:cubicBezTo>
                        <a:pt x="41" y="67"/>
                        <a:pt x="41" y="67"/>
                        <a:pt x="41" y="67"/>
                      </a:cubicBezTo>
                      <a:cubicBezTo>
                        <a:pt x="40" y="66"/>
                        <a:pt x="40" y="66"/>
                        <a:pt x="40" y="66"/>
                      </a:cubicBezTo>
                      <a:cubicBezTo>
                        <a:pt x="40" y="66"/>
                        <a:pt x="40" y="66"/>
                        <a:pt x="40" y="66"/>
                      </a:cubicBezTo>
                      <a:cubicBezTo>
                        <a:pt x="40" y="66"/>
                        <a:pt x="40" y="66"/>
                        <a:pt x="40" y="66"/>
                      </a:cubicBezTo>
                      <a:cubicBezTo>
                        <a:pt x="39" y="67"/>
                        <a:pt x="39" y="67"/>
                        <a:pt x="39" y="67"/>
                      </a:cubicBezTo>
                      <a:cubicBezTo>
                        <a:pt x="39" y="67"/>
                        <a:pt x="39" y="67"/>
                        <a:pt x="39" y="67"/>
                      </a:cubicBezTo>
                      <a:cubicBezTo>
                        <a:pt x="39" y="67"/>
                        <a:pt x="39" y="67"/>
                        <a:pt x="39" y="67"/>
                      </a:cubicBezTo>
                      <a:cubicBezTo>
                        <a:pt x="39" y="67"/>
                        <a:pt x="39" y="67"/>
                        <a:pt x="39" y="67"/>
                      </a:cubicBezTo>
                      <a:cubicBezTo>
                        <a:pt x="38" y="67"/>
                        <a:pt x="38" y="67"/>
                        <a:pt x="38" y="67"/>
                      </a:cubicBezTo>
                      <a:cubicBezTo>
                        <a:pt x="38" y="68"/>
                        <a:pt x="38" y="68"/>
                        <a:pt x="38" y="68"/>
                      </a:cubicBezTo>
                      <a:cubicBezTo>
                        <a:pt x="38" y="68"/>
                        <a:pt x="38" y="68"/>
                        <a:pt x="38" y="68"/>
                      </a:cubicBezTo>
                      <a:cubicBezTo>
                        <a:pt x="38" y="68"/>
                        <a:pt x="38" y="68"/>
                        <a:pt x="38" y="68"/>
                      </a:cubicBezTo>
                      <a:cubicBezTo>
                        <a:pt x="40" y="69"/>
                        <a:pt x="40" y="69"/>
                        <a:pt x="40" y="69"/>
                      </a:cubicBezTo>
                      <a:cubicBezTo>
                        <a:pt x="40" y="69"/>
                        <a:pt x="40" y="69"/>
                        <a:pt x="40" y="69"/>
                      </a:cubicBezTo>
                      <a:cubicBezTo>
                        <a:pt x="40" y="69"/>
                        <a:pt x="40" y="69"/>
                        <a:pt x="40" y="69"/>
                      </a:cubicBezTo>
                      <a:cubicBezTo>
                        <a:pt x="41" y="69"/>
                        <a:pt x="41" y="69"/>
                        <a:pt x="41"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8"/>
                        <a:pt x="42" y="68"/>
                        <a:pt x="42" y="68"/>
                      </a:cubicBezTo>
                      <a:cubicBezTo>
                        <a:pt x="43" y="68"/>
                        <a:pt x="43" y="68"/>
                        <a:pt x="43" y="68"/>
                      </a:cubicBezTo>
                      <a:cubicBezTo>
                        <a:pt x="43" y="68"/>
                        <a:pt x="43" y="68"/>
                        <a:pt x="43" y="68"/>
                      </a:cubicBezTo>
                      <a:cubicBezTo>
                        <a:pt x="43" y="68"/>
                        <a:pt x="43" y="68"/>
                        <a:pt x="43" y="68"/>
                      </a:cubicBezTo>
                      <a:cubicBezTo>
                        <a:pt x="43" y="67"/>
                        <a:pt x="43" y="67"/>
                        <a:pt x="43" y="67"/>
                      </a:cubicBezTo>
                      <a:close/>
                      <a:moveTo>
                        <a:pt x="81" y="53"/>
                      </a:moveTo>
                      <a:cubicBezTo>
                        <a:pt x="81" y="53"/>
                        <a:pt x="81" y="53"/>
                        <a:pt x="81" y="53"/>
                      </a:cubicBezTo>
                      <a:cubicBezTo>
                        <a:pt x="81" y="53"/>
                        <a:pt x="81" y="53"/>
                        <a:pt x="81" y="53"/>
                      </a:cubicBezTo>
                      <a:cubicBezTo>
                        <a:pt x="81" y="53"/>
                        <a:pt x="81" y="53"/>
                        <a:pt x="81" y="53"/>
                      </a:cubicBezTo>
                      <a:cubicBezTo>
                        <a:pt x="81" y="53"/>
                        <a:pt x="81" y="53"/>
                        <a:pt x="81" y="53"/>
                      </a:cubicBezTo>
                      <a:close/>
                      <a:moveTo>
                        <a:pt x="84" y="60"/>
                      </a:moveTo>
                      <a:cubicBezTo>
                        <a:pt x="84" y="59"/>
                        <a:pt x="84" y="59"/>
                        <a:pt x="84" y="59"/>
                      </a:cubicBezTo>
                      <a:cubicBezTo>
                        <a:pt x="84" y="59"/>
                        <a:pt x="84" y="59"/>
                        <a:pt x="84" y="59"/>
                      </a:cubicBezTo>
                      <a:cubicBezTo>
                        <a:pt x="84" y="60"/>
                        <a:pt x="84" y="60"/>
                        <a:pt x="84" y="60"/>
                      </a:cubicBezTo>
                      <a:cubicBezTo>
                        <a:pt x="84" y="60"/>
                        <a:pt x="84" y="60"/>
                        <a:pt x="84" y="60"/>
                      </a:cubicBezTo>
                      <a:cubicBezTo>
                        <a:pt x="83" y="60"/>
                        <a:pt x="83" y="60"/>
                        <a:pt x="83" y="60"/>
                      </a:cubicBezTo>
                      <a:cubicBezTo>
                        <a:pt x="83" y="60"/>
                        <a:pt x="83" y="60"/>
                        <a:pt x="83" y="60"/>
                      </a:cubicBezTo>
                      <a:cubicBezTo>
                        <a:pt x="84" y="60"/>
                        <a:pt x="84" y="60"/>
                        <a:pt x="84" y="60"/>
                      </a:cubicBezTo>
                      <a:close/>
                      <a:moveTo>
                        <a:pt x="90" y="62"/>
                      </a:moveTo>
                      <a:cubicBezTo>
                        <a:pt x="90" y="62"/>
                        <a:pt x="90" y="62"/>
                        <a:pt x="90" y="62"/>
                      </a:cubicBezTo>
                      <a:cubicBezTo>
                        <a:pt x="90" y="62"/>
                        <a:pt x="90" y="62"/>
                        <a:pt x="90" y="62"/>
                      </a:cubicBezTo>
                      <a:cubicBezTo>
                        <a:pt x="90" y="62"/>
                        <a:pt x="90" y="62"/>
                        <a:pt x="90" y="62"/>
                      </a:cubicBezTo>
                      <a:cubicBezTo>
                        <a:pt x="90" y="62"/>
                        <a:pt x="90" y="62"/>
                        <a:pt x="90" y="62"/>
                      </a:cubicBezTo>
                      <a:close/>
                      <a:moveTo>
                        <a:pt x="57" y="76"/>
                      </a:moveTo>
                      <a:cubicBezTo>
                        <a:pt x="58" y="77"/>
                        <a:pt x="58" y="77"/>
                        <a:pt x="58" y="77"/>
                      </a:cubicBezTo>
                      <a:cubicBezTo>
                        <a:pt x="58" y="77"/>
                        <a:pt x="58" y="77"/>
                        <a:pt x="58" y="77"/>
                      </a:cubicBezTo>
                      <a:cubicBezTo>
                        <a:pt x="58" y="77"/>
                        <a:pt x="58" y="77"/>
                        <a:pt x="58" y="77"/>
                      </a:cubicBezTo>
                      <a:lnTo>
                        <a:pt x="57" y="76"/>
                      </a:lnTo>
                      <a:close/>
                      <a:moveTo>
                        <a:pt x="88" y="65"/>
                      </a:moveTo>
                      <a:cubicBezTo>
                        <a:pt x="88" y="64"/>
                        <a:pt x="88" y="64"/>
                        <a:pt x="88" y="64"/>
                      </a:cubicBezTo>
                      <a:cubicBezTo>
                        <a:pt x="89" y="64"/>
                        <a:pt x="89" y="64"/>
                        <a:pt x="89" y="64"/>
                      </a:cubicBezTo>
                      <a:cubicBezTo>
                        <a:pt x="88" y="64"/>
                        <a:pt x="88" y="64"/>
                        <a:pt x="88" y="64"/>
                      </a:cubicBezTo>
                      <a:cubicBezTo>
                        <a:pt x="88" y="64"/>
                        <a:pt x="88" y="64"/>
                        <a:pt x="88" y="64"/>
                      </a:cubicBezTo>
                      <a:cubicBezTo>
                        <a:pt x="88" y="65"/>
                        <a:pt x="88" y="65"/>
                        <a:pt x="88" y="65"/>
                      </a:cubicBezTo>
                      <a:cubicBezTo>
                        <a:pt x="88" y="65"/>
                        <a:pt x="88" y="65"/>
                        <a:pt x="88" y="65"/>
                      </a:cubicBezTo>
                      <a:close/>
                      <a:moveTo>
                        <a:pt x="86" y="66"/>
                      </a:moveTo>
                      <a:cubicBezTo>
                        <a:pt x="87" y="66"/>
                        <a:pt x="87" y="66"/>
                        <a:pt x="87" y="66"/>
                      </a:cubicBezTo>
                      <a:cubicBezTo>
                        <a:pt x="87" y="65"/>
                        <a:pt x="87" y="65"/>
                        <a:pt x="87" y="65"/>
                      </a:cubicBezTo>
                      <a:cubicBezTo>
                        <a:pt x="87" y="65"/>
                        <a:pt x="87" y="65"/>
                        <a:pt x="87" y="65"/>
                      </a:cubicBezTo>
                      <a:cubicBezTo>
                        <a:pt x="87" y="65"/>
                        <a:pt x="87" y="65"/>
                        <a:pt x="87" y="65"/>
                      </a:cubicBezTo>
                      <a:cubicBezTo>
                        <a:pt x="87" y="65"/>
                        <a:pt x="87" y="65"/>
                        <a:pt x="87" y="65"/>
                      </a:cubicBezTo>
                      <a:cubicBezTo>
                        <a:pt x="87" y="65"/>
                        <a:pt x="87" y="65"/>
                        <a:pt x="87" y="65"/>
                      </a:cubicBezTo>
                      <a:cubicBezTo>
                        <a:pt x="87" y="65"/>
                        <a:pt x="87" y="65"/>
                        <a:pt x="87" y="65"/>
                      </a:cubicBezTo>
                      <a:cubicBezTo>
                        <a:pt x="86" y="66"/>
                        <a:pt x="86" y="66"/>
                        <a:pt x="86" y="66"/>
                      </a:cubicBezTo>
                      <a:cubicBezTo>
                        <a:pt x="86" y="66"/>
                        <a:pt x="86" y="66"/>
                        <a:pt x="86" y="66"/>
                      </a:cubicBezTo>
                      <a:cubicBezTo>
                        <a:pt x="86" y="66"/>
                        <a:pt x="86" y="66"/>
                        <a:pt x="86" y="66"/>
                      </a:cubicBezTo>
                      <a:close/>
                      <a:moveTo>
                        <a:pt x="83" y="55"/>
                      </a:moveTo>
                      <a:cubicBezTo>
                        <a:pt x="83" y="55"/>
                        <a:pt x="83" y="55"/>
                        <a:pt x="83" y="55"/>
                      </a:cubicBezTo>
                      <a:cubicBezTo>
                        <a:pt x="83" y="55"/>
                        <a:pt x="83" y="55"/>
                        <a:pt x="83" y="55"/>
                      </a:cubicBezTo>
                      <a:cubicBezTo>
                        <a:pt x="83" y="55"/>
                        <a:pt x="83" y="55"/>
                        <a:pt x="83" y="55"/>
                      </a:cubicBezTo>
                      <a:cubicBezTo>
                        <a:pt x="83" y="55"/>
                        <a:pt x="83" y="55"/>
                        <a:pt x="83" y="55"/>
                      </a:cubicBezTo>
                      <a:cubicBezTo>
                        <a:pt x="83" y="55"/>
                        <a:pt x="83" y="55"/>
                        <a:pt x="83" y="55"/>
                      </a:cubicBezTo>
                      <a:cubicBezTo>
                        <a:pt x="84" y="55"/>
                        <a:pt x="84" y="55"/>
                        <a:pt x="84" y="55"/>
                      </a:cubicBezTo>
                      <a:cubicBezTo>
                        <a:pt x="84" y="55"/>
                        <a:pt x="84" y="55"/>
                        <a:pt x="84" y="55"/>
                      </a:cubicBezTo>
                      <a:cubicBezTo>
                        <a:pt x="84" y="55"/>
                        <a:pt x="84" y="55"/>
                        <a:pt x="84" y="55"/>
                      </a:cubicBezTo>
                      <a:cubicBezTo>
                        <a:pt x="84" y="55"/>
                        <a:pt x="84" y="55"/>
                        <a:pt x="84" y="55"/>
                      </a:cubicBezTo>
                      <a:cubicBezTo>
                        <a:pt x="84" y="55"/>
                        <a:pt x="84" y="55"/>
                        <a:pt x="84" y="55"/>
                      </a:cubicBezTo>
                      <a:cubicBezTo>
                        <a:pt x="84" y="54"/>
                        <a:pt x="84" y="54"/>
                        <a:pt x="84" y="54"/>
                      </a:cubicBezTo>
                      <a:cubicBezTo>
                        <a:pt x="84" y="54"/>
                        <a:pt x="84" y="54"/>
                        <a:pt x="84" y="54"/>
                      </a:cubicBezTo>
                      <a:cubicBezTo>
                        <a:pt x="84" y="54"/>
                        <a:pt x="84" y="54"/>
                        <a:pt x="84" y="54"/>
                      </a:cubicBezTo>
                      <a:cubicBezTo>
                        <a:pt x="84" y="54"/>
                        <a:pt x="84" y="54"/>
                        <a:pt x="84" y="54"/>
                      </a:cubicBezTo>
                      <a:cubicBezTo>
                        <a:pt x="84" y="54"/>
                        <a:pt x="84" y="54"/>
                        <a:pt x="84" y="54"/>
                      </a:cubicBezTo>
                      <a:cubicBezTo>
                        <a:pt x="84" y="55"/>
                        <a:pt x="84" y="55"/>
                        <a:pt x="84" y="55"/>
                      </a:cubicBezTo>
                      <a:cubicBezTo>
                        <a:pt x="84" y="55"/>
                        <a:pt x="84" y="55"/>
                        <a:pt x="84" y="55"/>
                      </a:cubicBezTo>
                      <a:cubicBezTo>
                        <a:pt x="85" y="55"/>
                        <a:pt x="85" y="55"/>
                        <a:pt x="85" y="55"/>
                      </a:cubicBezTo>
                      <a:cubicBezTo>
                        <a:pt x="85" y="55"/>
                        <a:pt x="85" y="55"/>
                        <a:pt x="85" y="55"/>
                      </a:cubicBezTo>
                      <a:cubicBezTo>
                        <a:pt x="85" y="55"/>
                        <a:pt x="85" y="55"/>
                        <a:pt x="85" y="55"/>
                      </a:cubicBezTo>
                      <a:cubicBezTo>
                        <a:pt x="85" y="55"/>
                        <a:pt x="85" y="55"/>
                        <a:pt x="85" y="55"/>
                      </a:cubicBezTo>
                      <a:cubicBezTo>
                        <a:pt x="85" y="55"/>
                        <a:pt x="85" y="55"/>
                        <a:pt x="85" y="55"/>
                      </a:cubicBezTo>
                      <a:cubicBezTo>
                        <a:pt x="85" y="54"/>
                        <a:pt x="85" y="54"/>
                        <a:pt x="85" y="54"/>
                      </a:cubicBezTo>
                      <a:cubicBezTo>
                        <a:pt x="85" y="54"/>
                        <a:pt x="85" y="54"/>
                        <a:pt x="85" y="54"/>
                      </a:cubicBezTo>
                      <a:cubicBezTo>
                        <a:pt x="85" y="54"/>
                        <a:pt x="85" y="54"/>
                        <a:pt x="85" y="54"/>
                      </a:cubicBezTo>
                      <a:cubicBezTo>
                        <a:pt x="85" y="54"/>
                        <a:pt x="85" y="54"/>
                        <a:pt x="85" y="54"/>
                      </a:cubicBezTo>
                      <a:cubicBezTo>
                        <a:pt x="85" y="54"/>
                        <a:pt x="85" y="54"/>
                        <a:pt x="85" y="54"/>
                      </a:cubicBezTo>
                      <a:cubicBezTo>
                        <a:pt x="85" y="54"/>
                        <a:pt x="85" y="54"/>
                        <a:pt x="85" y="54"/>
                      </a:cubicBezTo>
                      <a:cubicBezTo>
                        <a:pt x="85" y="55"/>
                        <a:pt x="85" y="55"/>
                        <a:pt x="85" y="55"/>
                      </a:cubicBezTo>
                      <a:cubicBezTo>
                        <a:pt x="85" y="54"/>
                        <a:pt x="85" y="54"/>
                        <a:pt x="85" y="54"/>
                      </a:cubicBezTo>
                      <a:cubicBezTo>
                        <a:pt x="85" y="54"/>
                        <a:pt x="85" y="54"/>
                        <a:pt x="85" y="54"/>
                      </a:cubicBezTo>
                      <a:cubicBezTo>
                        <a:pt x="85" y="54"/>
                        <a:pt x="85" y="54"/>
                        <a:pt x="85" y="54"/>
                      </a:cubicBezTo>
                      <a:cubicBezTo>
                        <a:pt x="84" y="54"/>
                        <a:pt x="84" y="54"/>
                        <a:pt x="84" y="54"/>
                      </a:cubicBezTo>
                      <a:cubicBezTo>
                        <a:pt x="84" y="54"/>
                        <a:pt x="84" y="54"/>
                        <a:pt x="84" y="54"/>
                      </a:cubicBezTo>
                      <a:cubicBezTo>
                        <a:pt x="84" y="53"/>
                        <a:pt x="84" y="53"/>
                        <a:pt x="84" y="53"/>
                      </a:cubicBezTo>
                      <a:cubicBezTo>
                        <a:pt x="85" y="53"/>
                        <a:pt x="85" y="53"/>
                        <a:pt x="85" y="53"/>
                      </a:cubicBezTo>
                      <a:cubicBezTo>
                        <a:pt x="85" y="53"/>
                        <a:pt x="85" y="53"/>
                        <a:pt x="85" y="53"/>
                      </a:cubicBezTo>
                      <a:cubicBezTo>
                        <a:pt x="85" y="52"/>
                        <a:pt x="85" y="52"/>
                        <a:pt x="85" y="52"/>
                      </a:cubicBezTo>
                      <a:cubicBezTo>
                        <a:pt x="85" y="52"/>
                        <a:pt x="85" y="52"/>
                        <a:pt x="85" y="52"/>
                      </a:cubicBezTo>
                      <a:cubicBezTo>
                        <a:pt x="85" y="52"/>
                        <a:pt x="85" y="52"/>
                        <a:pt x="85" y="52"/>
                      </a:cubicBezTo>
                      <a:cubicBezTo>
                        <a:pt x="85" y="53"/>
                        <a:pt x="85" y="53"/>
                        <a:pt x="85" y="53"/>
                      </a:cubicBezTo>
                      <a:cubicBezTo>
                        <a:pt x="84" y="53"/>
                        <a:pt x="84" y="53"/>
                        <a:pt x="84" y="53"/>
                      </a:cubicBezTo>
                      <a:cubicBezTo>
                        <a:pt x="84" y="53"/>
                        <a:pt x="84" y="53"/>
                        <a:pt x="84" y="53"/>
                      </a:cubicBezTo>
                      <a:cubicBezTo>
                        <a:pt x="84" y="54"/>
                        <a:pt x="84" y="54"/>
                        <a:pt x="84" y="54"/>
                      </a:cubicBezTo>
                      <a:cubicBezTo>
                        <a:pt x="84" y="54"/>
                        <a:pt x="84" y="54"/>
                        <a:pt x="84" y="54"/>
                      </a:cubicBezTo>
                      <a:cubicBezTo>
                        <a:pt x="84" y="54"/>
                        <a:pt x="84" y="54"/>
                        <a:pt x="84" y="54"/>
                      </a:cubicBezTo>
                      <a:cubicBezTo>
                        <a:pt x="84" y="54"/>
                        <a:pt x="84" y="54"/>
                        <a:pt x="84" y="54"/>
                      </a:cubicBezTo>
                      <a:cubicBezTo>
                        <a:pt x="83" y="54"/>
                        <a:pt x="83" y="54"/>
                        <a:pt x="83" y="54"/>
                      </a:cubicBezTo>
                      <a:cubicBezTo>
                        <a:pt x="83" y="54"/>
                        <a:pt x="83" y="54"/>
                        <a:pt x="83" y="54"/>
                      </a:cubicBezTo>
                      <a:cubicBezTo>
                        <a:pt x="83" y="54"/>
                        <a:pt x="83" y="54"/>
                        <a:pt x="83" y="54"/>
                      </a:cubicBezTo>
                      <a:cubicBezTo>
                        <a:pt x="83" y="54"/>
                        <a:pt x="83" y="54"/>
                        <a:pt x="83" y="54"/>
                      </a:cubicBezTo>
                      <a:cubicBezTo>
                        <a:pt x="83" y="55"/>
                        <a:pt x="83" y="55"/>
                        <a:pt x="83" y="55"/>
                      </a:cubicBezTo>
                      <a:cubicBezTo>
                        <a:pt x="83" y="55"/>
                        <a:pt x="83" y="55"/>
                        <a:pt x="83" y="55"/>
                      </a:cubicBezTo>
                      <a:cubicBezTo>
                        <a:pt x="83" y="55"/>
                        <a:pt x="83" y="55"/>
                        <a:pt x="83" y="55"/>
                      </a:cubicBezTo>
                      <a:close/>
                      <a:moveTo>
                        <a:pt x="72" y="67"/>
                      </a:move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8"/>
                        <a:pt x="72" y="68"/>
                        <a:pt x="72" y="68"/>
                      </a:cubicBezTo>
                      <a:cubicBezTo>
                        <a:pt x="72" y="68"/>
                        <a:pt x="72" y="68"/>
                        <a:pt x="72" y="68"/>
                      </a:cubicBezTo>
                      <a:cubicBezTo>
                        <a:pt x="73" y="68"/>
                        <a:pt x="73" y="68"/>
                        <a:pt x="73" y="68"/>
                      </a:cubicBezTo>
                      <a:cubicBezTo>
                        <a:pt x="73" y="68"/>
                        <a:pt x="73" y="68"/>
                        <a:pt x="73" y="68"/>
                      </a:cubicBezTo>
                      <a:cubicBezTo>
                        <a:pt x="73" y="68"/>
                        <a:pt x="73" y="68"/>
                        <a:pt x="73" y="68"/>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2" y="67"/>
                        <a:pt x="72" y="67"/>
                        <a:pt x="72" y="67"/>
                      </a:cubicBezTo>
                      <a:cubicBezTo>
                        <a:pt x="72" y="67"/>
                        <a:pt x="72" y="67"/>
                        <a:pt x="72" y="67"/>
                      </a:cubicBezTo>
                      <a:cubicBezTo>
                        <a:pt x="72" y="67"/>
                        <a:pt x="72" y="67"/>
                        <a:pt x="72" y="67"/>
                      </a:cubicBezTo>
                      <a:close/>
                      <a:moveTo>
                        <a:pt x="82" y="60"/>
                      </a:moveTo>
                      <a:cubicBezTo>
                        <a:pt x="82" y="60"/>
                        <a:pt x="82" y="60"/>
                        <a:pt x="82" y="60"/>
                      </a:cubicBezTo>
                      <a:cubicBezTo>
                        <a:pt x="81" y="60"/>
                        <a:pt x="81" y="60"/>
                        <a:pt x="81" y="60"/>
                      </a:cubicBezTo>
                      <a:cubicBezTo>
                        <a:pt x="81" y="60"/>
                        <a:pt x="81" y="60"/>
                        <a:pt x="81" y="60"/>
                      </a:cubicBezTo>
                      <a:cubicBezTo>
                        <a:pt x="81" y="60"/>
                        <a:pt x="81" y="60"/>
                        <a:pt x="81" y="60"/>
                      </a:cubicBezTo>
                      <a:cubicBezTo>
                        <a:pt x="81" y="60"/>
                        <a:pt x="81" y="60"/>
                        <a:pt x="81" y="60"/>
                      </a:cubicBezTo>
                      <a:cubicBezTo>
                        <a:pt x="81" y="60"/>
                        <a:pt x="81" y="60"/>
                        <a:pt x="81" y="60"/>
                      </a:cubicBezTo>
                      <a:cubicBezTo>
                        <a:pt x="81" y="60"/>
                        <a:pt x="81" y="60"/>
                        <a:pt x="81" y="60"/>
                      </a:cubicBezTo>
                      <a:cubicBezTo>
                        <a:pt x="81" y="61"/>
                        <a:pt x="81" y="61"/>
                        <a:pt x="81" y="61"/>
                      </a:cubicBezTo>
                      <a:cubicBezTo>
                        <a:pt x="81" y="61"/>
                        <a:pt x="81" y="61"/>
                        <a:pt x="81" y="61"/>
                      </a:cubicBezTo>
                      <a:cubicBezTo>
                        <a:pt x="81" y="61"/>
                        <a:pt x="81" y="61"/>
                        <a:pt x="81" y="61"/>
                      </a:cubicBezTo>
                      <a:cubicBezTo>
                        <a:pt x="81" y="60"/>
                        <a:pt x="81" y="60"/>
                        <a:pt x="81" y="60"/>
                      </a:cubicBezTo>
                      <a:cubicBezTo>
                        <a:pt x="81" y="61"/>
                        <a:pt x="81" y="61"/>
                        <a:pt x="81" y="61"/>
                      </a:cubicBezTo>
                      <a:cubicBezTo>
                        <a:pt x="81" y="61"/>
                        <a:pt x="81" y="61"/>
                        <a:pt x="81" y="61"/>
                      </a:cubicBezTo>
                      <a:cubicBezTo>
                        <a:pt x="82" y="61"/>
                        <a:pt x="82" y="61"/>
                        <a:pt x="82" y="61"/>
                      </a:cubicBezTo>
                      <a:cubicBezTo>
                        <a:pt x="82" y="61"/>
                        <a:pt x="82" y="61"/>
                        <a:pt x="82" y="61"/>
                      </a:cubicBezTo>
                      <a:cubicBezTo>
                        <a:pt x="82" y="61"/>
                        <a:pt x="82" y="61"/>
                        <a:pt x="82" y="61"/>
                      </a:cubicBezTo>
                      <a:lnTo>
                        <a:pt x="82" y="60"/>
                      </a:lnTo>
                      <a:close/>
                      <a:moveTo>
                        <a:pt x="62" y="76"/>
                      </a:move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1" y="76"/>
                        <a:pt x="61" y="76"/>
                        <a:pt x="61" y="76"/>
                      </a:cubicBezTo>
                      <a:cubicBezTo>
                        <a:pt x="61" y="76"/>
                        <a:pt x="61" y="76"/>
                        <a:pt x="61" y="76"/>
                      </a:cubicBezTo>
                      <a:cubicBezTo>
                        <a:pt x="61" y="76"/>
                        <a:pt x="61" y="76"/>
                        <a:pt x="61" y="76"/>
                      </a:cubicBezTo>
                      <a:cubicBezTo>
                        <a:pt x="61" y="76"/>
                        <a:pt x="61" y="76"/>
                        <a:pt x="61" y="76"/>
                      </a:cubicBezTo>
                      <a:cubicBezTo>
                        <a:pt x="61" y="76"/>
                        <a:pt x="61" y="76"/>
                        <a:pt x="61" y="76"/>
                      </a:cubicBezTo>
                      <a:cubicBezTo>
                        <a:pt x="60" y="77"/>
                        <a:pt x="60" y="77"/>
                        <a:pt x="60" y="77"/>
                      </a:cubicBezTo>
                      <a:cubicBezTo>
                        <a:pt x="60" y="77"/>
                        <a:pt x="60" y="77"/>
                        <a:pt x="60" y="77"/>
                      </a:cubicBezTo>
                      <a:cubicBezTo>
                        <a:pt x="61" y="77"/>
                        <a:pt x="61" y="77"/>
                        <a:pt x="61" y="77"/>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lose/>
                      <a:moveTo>
                        <a:pt x="89" y="71"/>
                      </a:moveTo>
                      <a:cubicBezTo>
                        <a:pt x="89" y="71"/>
                        <a:pt x="89" y="71"/>
                        <a:pt x="89" y="71"/>
                      </a:cubicBezTo>
                      <a:cubicBezTo>
                        <a:pt x="89" y="71"/>
                        <a:pt x="89" y="71"/>
                        <a:pt x="89" y="71"/>
                      </a:cubicBezTo>
                      <a:cubicBezTo>
                        <a:pt x="89" y="71"/>
                        <a:pt x="89" y="71"/>
                        <a:pt x="89"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89" y="71"/>
                        <a:pt x="89" y="71"/>
                        <a:pt x="89" y="71"/>
                      </a:cubicBezTo>
                      <a:cubicBezTo>
                        <a:pt x="89" y="71"/>
                        <a:pt x="89" y="71"/>
                        <a:pt x="89" y="71"/>
                      </a:cubicBezTo>
                      <a:cubicBezTo>
                        <a:pt x="89" y="71"/>
                        <a:pt x="89" y="71"/>
                        <a:pt x="89" y="71"/>
                      </a:cubicBezTo>
                      <a:cubicBezTo>
                        <a:pt x="89" y="71"/>
                        <a:pt x="89" y="71"/>
                        <a:pt x="89" y="71"/>
                      </a:cubicBezTo>
                      <a:cubicBezTo>
                        <a:pt x="89" y="71"/>
                        <a:pt x="89" y="71"/>
                        <a:pt x="89" y="71"/>
                      </a:cubicBezTo>
                      <a:cubicBezTo>
                        <a:pt x="89" y="71"/>
                        <a:pt x="89" y="71"/>
                        <a:pt x="89" y="71"/>
                      </a:cubicBezTo>
                      <a:cubicBezTo>
                        <a:pt x="88" y="71"/>
                        <a:pt x="88" y="71"/>
                        <a:pt x="88" y="71"/>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69"/>
                        <a:pt x="88" y="69"/>
                        <a:pt x="88" y="69"/>
                      </a:cubicBezTo>
                      <a:cubicBezTo>
                        <a:pt x="88" y="69"/>
                        <a:pt x="88" y="69"/>
                        <a:pt x="88"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8"/>
                        <a:pt x="87" y="68"/>
                        <a:pt x="87" y="68"/>
                      </a:cubicBezTo>
                      <a:cubicBezTo>
                        <a:pt x="87" y="68"/>
                        <a:pt x="87" y="68"/>
                        <a:pt x="87" y="68"/>
                      </a:cubicBezTo>
                      <a:cubicBezTo>
                        <a:pt x="87" y="68"/>
                        <a:pt x="87" y="68"/>
                        <a:pt x="87" y="68"/>
                      </a:cubicBezTo>
                      <a:cubicBezTo>
                        <a:pt x="86" y="68"/>
                        <a:pt x="86" y="68"/>
                        <a:pt x="86" y="68"/>
                      </a:cubicBezTo>
                      <a:cubicBezTo>
                        <a:pt x="86" y="68"/>
                        <a:pt x="86" y="68"/>
                        <a:pt x="86" y="68"/>
                      </a:cubicBezTo>
                      <a:cubicBezTo>
                        <a:pt x="86" y="68"/>
                        <a:pt x="86" y="68"/>
                        <a:pt x="86" y="68"/>
                      </a:cubicBezTo>
                      <a:cubicBezTo>
                        <a:pt x="86" y="68"/>
                        <a:pt x="86" y="68"/>
                        <a:pt x="86" y="68"/>
                      </a:cubicBezTo>
                      <a:cubicBezTo>
                        <a:pt x="86" y="69"/>
                        <a:pt x="86" y="69"/>
                        <a:pt x="86" y="69"/>
                      </a:cubicBezTo>
                      <a:cubicBezTo>
                        <a:pt x="86" y="69"/>
                        <a:pt x="86" y="69"/>
                        <a:pt x="86" y="69"/>
                      </a:cubicBezTo>
                      <a:cubicBezTo>
                        <a:pt x="86" y="69"/>
                        <a:pt x="86" y="69"/>
                        <a:pt x="86" y="69"/>
                      </a:cubicBezTo>
                      <a:cubicBezTo>
                        <a:pt x="86" y="69"/>
                        <a:pt x="86" y="69"/>
                        <a:pt x="86" y="69"/>
                      </a:cubicBezTo>
                      <a:cubicBezTo>
                        <a:pt x="85" y="69"/>
                        <a:pt x="85" y="69"/>
                        <a:pt x="85" y="69"/>
                      </a:cubicBezTo>
                      <a:cubicBezTo>
                        <a:pt x="85" y="68"/>
                        <a:pt x="85" y="68"/>
                        <a:pt x="85" y="68"/>
                      </a:cubicBezTo>
                      <a:cubicBezTo>
                        <a:pt x="85" y="68"/>
                        <a:pt x="85" y="68"/>
                        <a:pt x="85" y="68"/>
                      </a:cubicBezTo>
                      <a:cubicBezTo>
                        <a:pt x="85" y="68"/>
                        <a:pt x="85" y="68"/>
                        <a:pt x="85" y="68"/>
                      </a:cubicBezTo>
                      <a:cubicBezTo>
                        <a:pt x="85" y="68"/>
                        <a:pt x="85" y="68"/>
                        <a:pt x="85" y="68"/>
                      </a:cubicBezTo>
                      <a:cubicBezTo>
                        <a:pt x="85" y="68"/>
                        <a:pt x="85" y="68"/>
                        <a:pt x="85" y="68"/>
                      </a:cubicBezTo>
                      <a:cubicBezTo>
                        <a:pt x="84" y="68"/>
                        <a:pt x="84" y="68"/>
                        <a:pt x="84" y="68"/>
                      </a:cubicBezTo>
                      <a:cubicBezTo>
                        <a:pt x="84" y="69"/>
                        <a:pt x="84" y="69"/>
                        <a:pt x="84" y="69"/>
                      </a:cubicBezTo>
                      <a:cubicBezTo>
                        <a:pt x="84" y="69"/>
                        <a:pt x="84" y="69"/>
                        <a:pt x="84" y="69"/>
                      </a:cubicBezTo>
                      <a:cubicBezTo>
                        <a:pt x="84" y="69"/>
                        <a:pt x="84" y="69"/>
                        <a:pt x="84" y="69"/>
                      </a:cubicBezTo>
                      <a:cubicBezTo>
                        <a:pt x="84" y="68"/>
                        <a:pt x="84" y="68"/>
                        <a:pt x="84" y="68"/>
                      </a:cubicBezTo>
                      <a:cubicBezTo>
                        <a:pt x="83" y="68"/>
                        <a:pt x="83" y="68"/>
                        <a:pt x="83" y="68"/>
                      </a:cubicBezTo>
                      <a:cubicBezTo>
                        <a:pt x="83" y="68"/>
                        <a:pt x="83" y="68"/>
                        <a:pt x="83" y="68"/>
                      </a:cubicBezTo>
                      <a:cubicBezTo>
                        <a:pt x="83" y="68"/>
                        <a:pt x="83" y="68"/>
                        <a:pt x="83" y="68"/>
                      </a:cubicBezTo>
                      <a:cubicBezTo>
                        <a:pt x="83" y="68"/>
                        <a:pt x="83" y="68"/>
                        <a:pt x="83" y="68"/>
                      </a:cubicBezTo>
                      <a:cubicBezTo>
                        <a:pt x="84" y="68"/>
                        <a:pt x="84" y="68"/>
                        <a:pt x="84" y="68"/>
                      </a:cubicBezTo>
                      <a:cubicBezTo>
                        <a:pt x="84" y="68"/>
                        <a:pt x="84" y="68"/>
                        <a:pt x="84" y="68"/>
                      </a:cubicBezTo>
                      <a:cubicBezTo>
                        <a:pt x="84" y="68"/>
                        <a:pt x="84" y="68"/>
                        <a:pt x="84" y="68"/>
                      </a:cubicBezTo>
                      <a:cubicBezTo>
                        <a:pt x="84" y="68"/>
                        <a:pt x="84" y="68"/>
                        <a:pt x="84" y="68"/>
                      </a:cubicBezTo>
                      <a:cubicBezTo>
                        <a:pt x="84" y="68"/>
                        <a:pt x="84" y="68"/>
                        <a:pt x="84" y="68"/>
                      </a:cubicBezTo>
                      <a:cubicBezTo>
                        <a:pt x="84" y="68"/>
                        <a:pt x="84" y="68"/>
                        <a:pt x="84"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2" y="68"/>
                        <a:pt x="82" y="68"/>
                        <a:pt x="82" y="68"/>
                      </a:cubicBezTo>
                      <a:cubicBezTo>
                        <a:pt x="82" y="68"/>
                        <a:pt x="82" y="68"/>
                        <a:pt x="82" y="68"/>
                      </a:cubicBezTo>
                      <a:cubicBezTo>
                        <a:pt x="81" y="68"/>
                        <a:pt x="81" y="68"/>
                        <a:pt x="81" y="68"/>
                      </a:cubicBezTo>
                      <a:cubicBezTo>
                        <a:pt x="81" y="68"/>
                        <a:pt x="81" y="68"/>
                        <a:pt x="81" y="68"/>
                      </a:cubicBezTo>
                      <a:cubicBezTo>
                        <a:pt x="81" y="68"/>
                        <a:pt x="81" y="68"/>
                        <a:pt x="81" y="68"/>
                      </a:cubicBezTo>
                      <a:cubicBezTo>
                        <a:pt x="80" y="68"/>
                        <a:pt x="80" y="68"/>
                        <a:pt x="80" y="68"/>
                      </a:cubicBezTo>
                      <a:cubicBezTo>
                        <a:pt x="81" y="68"/>
                        <a:pt x="81" y="68"/>
                        <a:pt x="81" y="68"/>
                      </a:cubicBezTo>
                      <a:cubicBezTo>
                        <a:pt x="81" y="68"/>
                        <a:pt x="81" y="68"/>
                        <a:pt x="81" y="68"/>
                      </a:cubicBezTo>
                      <a:cubicBezTo>
                        <a:pt x="81" y="67"/>
                        <a:pt x="81" y="67"/>
                        <a:pt x="81" y="67"/>
                      </a:cubicBezTo>
                      <a:cubicBezTo>
                        <a:pt x="81" y="67"/>
                        <a:pt x="81" y="67"/>
                        <a:pt x="81" y="67"/>
                      </a:cubicBezTo>
                      <a:cubicBezTo>
                        <a:pt x="81" y="67"/>
                        <a:pt x="81" y="67"/>
                        <a:pt x="81" y="67"/>
                      </a:cubicBezTo>
                      <a:cubicBezTo>
                        <a:pt x="81" y="67"/>
                        <a:pt x="81" y="67"/>
                        <a:pt x="81" y="67"/>
                      </a:cubicBezTo>
                      <a:cubicBezTo>
                        <a:pt x="81" y="67"/>
                        <a:pt x="81" y="67"/>
                        <a:pt x="81" y="67"/>
                      </a:cubicBezTo>
                      <a:cubicBezTo>
                        <a:pt x="81" y="67"/>
                        <a:pt x="81" y="67"/>
                        <a:pt x="81" y="67"/>
                      </a:cubicBezTo>
                      <a:cubicBezTo>
                        <a:pt x="81" y="66"/>
                        <a:pt x="81" y="66"/>
                        <a:pt x="81" y="66"/>
                      </a:cubicBezTo>
                      <a:cubicBezTo>
                        <a:pt x="80" y="66"/>
                        <a:pt x="80" y="66"/>
                        <a:pt x="80" y="66"/>
                      </a:cubicBezTo>
                      <a:cubicBezTo>
                        <a:pt x="80" y="66"/>
                        <a:pt x="80" y="66"/>
                        <a:pt x="80" y="66"/>
                      </a:cubicBezTo>
                      <a:cubicBezTo>
                        <a:pt x="80" y="66"/>
                        <a:pt x="80" y="66"/>
                        <a:pt x="80" y="66"/>
                      </a:cubicBezTo>
                      <a:cubicBezTo>
                        <a:pt x="80" y="66"/>
                        <a:pt x="80" y="66"/>
                        <a:pt x="80" y="66"/>
                      </a:cubicBezTo>
                      <a:cubicBezTo>
                        <a:pt x="80" y="66"/>
                        <a:pt x="80" y="66"/>
                        <a:pt x="80" y="66"/>
                      </a:cubicBezTo>
                      <a:cubicBezTo>
                        <a:pt x="80" y="66"/>
                        <a:pt x="80" y="66"/>
                        <a:pt x="80" y="66"/>
                      </a:cubicBezTo>
                      <a:cubicBezTo>
                        <a:pt x="79" y="66"/>
                        <a:pt x="79" y="66"/>
                        <a:pt x="79" y="66"/>
                      </a:cubicBezTo>
                      <a:cubicBezTo>
                        <a:pt x="79" y="66"/>
                        <a:pt x="79" y="66"/>
                        <a:pt x="79" y="66"/>
                      </a:cubicBezTo>
                      <a:cubicBezTo>
                        <a:pt x="79" y="66"/>
                        <a:pt x="79" y="66"/>
                        <a:pt x="79" y="66"/>
                      </a:cubicBezTo>
                      <a:cubicBezTo>
                        <a:pt x="78" y="66"/>
                        <a:pt x="78" y="66"/>
                        <a:pt x="78" y="66"/>
                      </a:cubicBezTo>
                      <a:cubicBezTo>
                        <a:pt x="78" y="66"/>
                        <a:pt x="78" y="66"/>
                        <a:pt x="78" y="66"/>
                      </a:cubicBezTo>
                      <a:cubicBezTo>
                        <a:pt x="78" y="65"/>
                        <a:pt x="78" y="65"/>
                        <a:pt x="78" y="65"/>
                      </a:cubicBezTo>
                      <a:cubicBezTo>
                        <a:pt x="78" y="65"/>
                        <a:pt x="78" y="65"/>
                        <a:pt x="78" y="65"/>
                      </a:cubicBezTo>
                      <a:cubicBezTo>
                        <a:pt x="78" y="65"/>
                        <a:pt x="78" y="65"/>
                        <a:pt x="78" y="65"/>
                      </a:cubicBezTo>
                      <a:cubicBezTo>
                        <a:pt x="77" y="64"/>
                        <a:pt x="77" y="64"/>
                        <a:pt x="77" y="64"/>
                      </a:cubicBezTo>
                      <a:cubicBezTo>
                        <a:pt x="77" y="64"/>
                        <a:pt x="77" y="64"/>
                        <a:pt x="77" y="64"/>
                      </a:cubicBezTo>
                      <a:cubicBezTo>
                        <a:pt x="77" y="64"/>
                        <a:pt x="77" y="64"/>
                        <a:pt x="77" y="64"/>
                      </a:cubicBezTo>
                      <a:cubicBezTo>
                        <a:pt x="77" y="64"/>
                        <a:pt x="77" y="64"/>
                        <a:pt x="77" y="64"/>
                      </a:cubicBezTo>
                      <a:cubicBezTo>
                        <a:pt x="77" y="64"/>
                        <a:pt x="77" y="64"/>
                        <a:pt x="77" y="64"/>
                      </a:cubicBezTo>
                      <a:cubicBezTo>
                        <a:pt x="77" y="64"/>
                        <a:pt x="77" y="64"/>
                        <a:pt x="77" y="64"/>
                      </a:cubicBezTo>
                      <a:cubicBezTo>
                        <a:pt x="76" y="64"/>
                        <a:pt x="76" y="64"/>
                        <a:pt x="76" y="64"/>
                      </a:cubicBezTo>
                      <a:cubicBezTo>
                        <a:pt x="77" y="63"/>
                        <a:pt x="77" y="63"/>
                        <a:pt x="77" y="63"/>
                      </a:cubicBezTo>
                      <a:cubicBezTo>
                        <a:pt x="78" y="64"/>
                        <a:pt x="78" y="64"/>
                        <a:pt x="78" y="64"/>
                      </a:cubicBezTo>
                      <a:cubicBezTo>
                        <a:pt x="79" y="64"/>
                        <a:pt x="79" y="64"/>
                        <a:pt x="79" y="64"/>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7" y="62"/>
                        <a:pt x="77" y="62"/>
                        <a:pt x="77" y="62"/>
                      </a:cubicBezTo>
                      <a:cubicBezTo>
                        <a:pt x="77" y="62"/>
                        <a:pt x="77" y="62"/>
                        <a:pt x="77" y="62"/>
                      </a:cubicBezTo>
                      <a:cubicBezTo>
                        <a:pt x="78" y="62"/>
                        <a:pt x="78" y="62"/>
                        <a:pt x="78" y="62"/>
                      </a:cubicBezTo>
                      <a:cubicBezTo>
                        <a:pt x="79" y="63"/>
                        <a:pt x="79" y="63"/>
                        <a:pt x="79" y="63"/>
                      </a:cubicBezTo>
                      <a:cubicBezTo>
                        <a:pt x="79" y="63"/>
                        <a:pt x="79" y="63"/>
                        <a:pt x="79" y="63"/>
                      </a:cubicBezTo>
                      <a:cubicBezTo>
                        <a:pt x="80" y="63"/>
                        <a:pt x="80" y="63"/>
                        <a:pt x="80" y="63"/>
                      </a:cubicBezTo>
                      <a:cubicBezTo>
                        <a:pt x="80" y="63"/>
                        <a:pt x="80" y="63"/>
                        <a:pt x="80" y="63"/>
                      </a:cubicBezTo>
                      <a:cubicBezTo>
                        <a:pt x="80" y="63"/>
                        <a:pt x="80" y="63"/>
                        <a:pt x="80" y="63"/>
                      </a:cubicBezTo>
                      <a:cubicBezTo>
                        <a:pt x="81" y="63"/>
                        <a:pt x="81" y="63"/>
                        <a:pt x="81" y="63"/>
                      </a:cubicBezTo>
                      <a:cubicBezTo>
                        <a:pt x="81" y="63"/>
                        <a:pt x="81" y="63"/>
                        <a:pt x="81" y="63"/>
                      </a:cubicBezTo>
                      <a:cubicBezTo>
                        <a:pt x="81" y="63"/>
                        <a:pt x="81" y="63"/>
                        <a:pt x="81" y="63"/>
                      </a:cubicBezTo>
                      <a:cubicBezTo>
                        <a:pt x="81" y="63"/>
                        <a:pt x="81" y="63"/>
                        <a:pt x="81" y="63"/>
                      </a:cubicBezTo>
                      <a:cubicBezTo>
                        <a:pt x="80" y="63"/>
                        <a:pt x="80" y="63"/>
                        <a:pt x="80" y="63"/>
                      </a:cubicBezTo>
                      <a:cubicBezTo>
                        <a:pt x="80" y="62"/>
                        <a:pt x="80" y="62"/>
                        <a:pt x="80" y="62"/>
                      </a:cubicBezTo>
                      <a:cubicBezTo>
                        <a:pt x="80" y="62"/>
                        <a:pt x="80" y="62"/>
                        <a:pt x="80" y="62"/>
                      </a:cubicBezTo>
                      <a:cubicBezTo>
                        <a:pt x="80" y="62"/>
                        <a:pt x="80" y="62"/>
                        <a:pt x="80" y="62"/>
                      </a:cubicBezTo>
                      <a:cubicBezTo>
                        <a:pt x="80" y="62"/>
                        <a:pt x="80" y="62"/>
                        <a:pt x="80" y="62"/>
                      </a:cubicBezTo>
                      <a:cubicBezTo>
                        <a:pt x="81" y="62"/>
                        <a:pt x="81" y="62"/>
                        <a:pt x="81" y="62"/>
                      </a:cubicBezTo>
                      <a:cubicBezTo>
                        <a:pt x="80" y="62"/>
                        <a:pt x="80" y="62"/>
                        <a:pt x="80" y="62"/>
                      </a:cubicBezTo>
                      <a:cubicBezTo>
                        <a:pt x="80" y="62"/>
                        <a:pt x="80" y="62"/>
                        <a:pt x="80" y="62"/>
                      </a:cubicBezTo>
                      <a:cubicBezTo>
                        <a:pt x="80" y="62"/>
                        <a:pt x="80" y="62"/>
                        <a:pt x="80" y="62"/>
                      </a:cubicBezTo>
                      <a:cubicBezTo>
                        <a:pt x="79" y="62"/>
                        <a:pt x="79" y="62"/>
                        <a:pt x="79" y="62"/>
                      </a:cubicBezTo>
                      <a:cubicBezTo>
                        <a:pt x="79" y="62"/>
                        <a:pt x="79" y="62"/>
                        <a:pt x="79" y="62"/>
                      </a:cubicBezTo>
                      <a:cubicBezTo>
                        <a:pt x="79" y="62"/>
                        <a:pt x="79" y="62"/>
                        <a:pt x="79" y="62"/>
                      </a:cubicBezTo>
                      <a:cubicBezTo>
                        <a:pt x="79" y="61"/>
                        <a:pt x="79" y="61"/>
                        <a:pt x="79" y="61"/>
                      </a:cubicBezTo>
                      <a:cubicBezTo>
                        <a:pt x="79" y="61"/>
                        <a:pt x="79" y="61"/>
                        <a:pt x="79" y="61"/>
                      </a:cubicBezTo>
                      <a:cubicBezTo>
                        <a:pt x="79" y="61"/>
                        <a:pt x="79" y="61"/>
                        <a:pt x="79" y="61"/>
                      </a:cubicBezTo>
                      <a:cubicBezTo>
                        <a:pt x="80" y="61"/>
                        <a:pt x="80" y="61"/>
                        <a:pt x="80" y="61"/>
                      </a:cubicBezTo>
                      <a:cubicBezTo>
                        <a:pt x="80" y="61"/>
                        <a:pt x="80" y="61"/>
                        <a:pt x="80" y="61"/>
                      </a:cubicBezTo>
                      <a:cubicBezTo>
                        <a:pt x="80" y="61"/>
                        <a:pt x="80" y="61"/>
                        <a:pt x="80" y="61"/>
                      </a:cubicBezTo>
                      <a:cubicBezTo>
                        <a:pt x="80" y="61"/>
                        <a:pt x="80" y="61"/>
                        <a:pt x="80" y="61"/>
                      </a:cubicBezTo>
                      <a:cubicBezTo>
                        <a:pt x="80" y="60"/>
                        <a:pt x="80" y="60"/>
                        <a:pt x="80" y="60"/>
                      </a:cubicBezTo>
                      <a:cubicBezTo>
                        <a:pt x="80" y="60"/>
                        <a:pt x="80" y="60"/>
                        <a:pt x="80" y="60"/>
                      </a:cubicBezTo>
                      <a:cubicBezTo>
                        <a:pt x="81" y="60"/>
                        <a:pt x="81" y="60"/>
                        <a:pt x="81" y="60"/>
                      </a:cubicBezTo>
                      <a:cubicBezTo>
                        <a:pt x="81" y="60"/>
                        <a:pt x="81" y="60"/>
                        <a:pt x="81" y="60"/>
                      </a:cubicBezTo>
                      <a:cubicBezTo>
                        <a:pt x="81" y="59"/>
                        <a:pt x="81" y="59"/>
                        <a:pt x="81" y="59"/>
                      </a:cubicBezTo>
                      <a:cubicBezTo>
                        <a:pt x="81" y="59"/>
                        <a:pt x="81" y="59"/>
                        <a:pt x="81" y="59"/>
                      </a:cubicBezTo>
                      <a:cubicBezTo>
                        <a:pt x="81" y="59"/>
                        <a:pt x="81" y="59"/>
                        <a:pt x="81" y="59"/>
                      </a:cubicBezTo>
                      <a:cubicBezTo>
                        <a:pt x="81" y="59"/>
                        <a:pt x="81" y="59"/>
                        <a:pt x="81" y="59"/>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1"/>
                        <a:pt x="82" y="61"/>
                        <a:pt x="82" y="61"/>
                      </a:cubicBezTo>
                      <a:cubicBezTo>
                        <a:pt x="82" y="60"/>
                        <a:pt x="82" y="60"/>
                        <a:pt x="82" y="60"/>
                      </a:cubicBezTo>
                      <a:cubicBezTo>
                        <a:pt x="82" y="60"/>
                        <a:pt x="82" y="60"/>
                        <a:pt x="82" y="60"/>
                      </a:cubicBezTo>
                      <a:cubicBezTo>
                        <a:pt x="82" y="60"/>
                        <a:pt x="82" y="60"/>
                        <a:pt x="82" y="60"/>
                      </a:cubicBezTo>
                      <a:cubicBezTo>
                        <a:pt x="83" y="60"/>
                        <a:pt x="83" y="60"/>
                        <a:pt x="83" y="60"/>
                      </a:cubicBezTo>
                      <a:cubicBezTo>
                        <a:pt x="83" y="60"/>
                        <a:pt x="83" y="60"/>
                        <a:pt x="83" y="60"/>
                      </a:cubicBezTo>
                      <a:cubicBezTo>
                        <a:pt x="83" y="60"/>
                        <a:pt x="83" y="60"/>
                        <a:pt x="83" y="60"/>
                      </a:cubicBezTo>
                      <a:cubicBezTo>
                        <a:pt x="83" y="60"/>
                        <a:pt x="83" y="60"/>
                        <a:pt x="83" y="60"/>
                      </a:cubicBezTo>
                      <a:cubicBezTo>
                        <a:pt x="83" y="60"/>
                        <a:pt x="83" y="60"/>
                        <a:pt x="83" y="60"/>
                      </a:cubicBezTo>
                      <a:cubicBezTo>
                        <a:pt x="83" y="59"/>
                        <a:pt x="83" y="59"/>
                        <a:pt x="83" y="59"/>
                      </a:cubicBezTo>
                      <a:cubicBezTo>
                        <a:pt x="82" y="59"/>
                        <a:pt x="82" y="59"/>
                        <a:pt x="82"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8"/>
                        <a:pt x="83" y="58"/>
                        <a:pt x="83" y="58"/>
                      </a:cubicBezTo>
                      <a:cubicBezTo>
                        <a:pt x="83" y="58"/>
                        <a:pt x="83" y="58"/>
                        <a:pt x="83" y="58"/>
                      </a:cubicBezTo>
                      <a:cubicBezTo>
                        <a:pt x="83" y="58"/>
                        <a:pt x="83" y="58"/>
                        <a:pt x="83" y="58"/>
                      </a:cubicBezTo>
                      <a:cubicBezTo>
                        <a:pt x="83" y="58"/>
                        <a:pt x="83" y="58"/>
                        <a:pt x="83" y="58"/>
                      </a:cubicBezTo>
                      <a:cubicBezTo>
                        <a:pt x="83" y="58"/>
                        <a:pt x="83" y="58"/>
                        <a:pt x="83"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3" y="58"/>
                        <a:pt x="83" y="58"/>
                        <a:pt x="83" y="58"/>
                      </a:cubicBezTo>
                      <a:cubicBezTo>
                        <a:pt x="82" y="58"/>
                        <a:pt x="82" y="58"/>
                        <a:pt x="82" y="58"/>
                      </a:cubicBezTo>
                      <a:cubicBezTo>
                        <a:pt x="82" y="57"/>
                        <a:pt x="82" y="57"/>
                        <a:pt x="82" y="57"/>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1" y="57"/>
                        <a:pt x="81" y="57"/>
                        <a:pt x="81" y="57"/>
                      </a:cubicBezTo>
                      <a:cubicBezTo>
                        <a:pt x="81" y="57"/>
                        <a:pt x="81" y="57"/>
                        <a:pt x="81" y="57"/>
                      </a:cubicBezTo>
                      <a:cubicBezTo>
                        <a:pt x="82" y="57"/>
                        <a:pt x="82" y="57"/>
                        <a:pt x="82" y="57"/>
                      </a:cubicBezTo>
                      <a:cubicBezTo>
                        <a:pt x="82" y="57"/>
                        <a:pt x="82" y="57"/>
                        <a:pt x="82" y="57"/>
                      </a:cubicBezTo>
                      <a:cubicBezTo>
                        <a:pt x="82" y="57"/>
                        <a:pt x="82" y="57"/>
                        <a:pt x="82" y="57"/>
                      </a:cubicBezTo>
                      <a:cubicBezTo>
                        <a:pt x="82" y="57"/>
                        <a:pt x="82" y="57"/>
                        <a:pt x="82" y="57"/>
                      </a:cubicBezTo>
                      <a:cubicBezTo>
                        <a:pt x="82" y="57"/>
                        <a:pt x="82" y="57"/>
                        <a:pt x="82" y="57"/>
                      </a:cubicBezTo>
                      <a:cubicBezTo>
                        <a:pt x="82" y="56"/>
                        <a:pt x="82" y="56"/>
                        <a:pt x="82" y="56"/>
                      </a:cubicBezTo>
                      <a:cubicBezTo>
                        <a:pt x="81" y="57"/>
                        <a:pt x="81" y="57"/>
                        <a:pt x="81" y="57"/>
                      </a:cubicBezTo>
                      <a:cubicBezTo>
                        <a:pt x="81" y="57"/>
                        <a:pt x="81" y="57"/>
                        <a:pt x="81" y="57"/>
                      </a:cubicBezTo>
                      <a:cubicBezTo>
                        <a:pt x="81" y="57"/>
                        <a:pt x="81" y="57"/>
                        <a:pt x="81" y="57"/>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5"/>
                        <a:pt x="81" y="55"/>
                        <a:pt x="81"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6"/>
                        <a:pt x="80" y="56"/>
                        <a:pt x="80" y="56"/>
                      </a:cubicBezTo>
                      <a:cubicBezTo>
                        <a:pt x="80" y="56"/>
                        <a:pt x="80" y="56"/>
                        <a:pt x="80" y="56"/>
                      </a:cubicBezTo>
                      <a:cubicBezTo>
                        <a:pt x="80" y="56"/>
                        <a:pt x="80" y="56"/>
                        <a:pt x="80" y="56"/>
                      </a:cubicBezTo>
                      <a:cubicBezTo>
                        <a:pt x="79" y="56"/>
                        <a:pt x="79" y="56"/>
                        <a:pt x="79" y="56"/>
                      </a:cubicBezTo>
                      <a:cubicBezTo>
                        <a:pt x="79" y="56"/>
                        <a:pt x="79" y="56"/>
                        <a:pt x="79" y="56"/>
                      </a:cubicBezTo>
                      <a:cubicBezTo>
                        <a:pt x="79" y="56"/>
                        <a:pt x="79" y="56"/>
                        <a:pt x="79" y="56"/>
                      </a:cubicBezTo>
                      <a:cubicBezTo>
                        <a:pt x="79" y="56"/>
                        <a:pt x="79" y="56"/>
                        <a:pt x="79" y="56"/>
                      </a:cubicBezTo>
                      <a:cubicBezTo>
                        <a:pt x="79" y="57"/>
                        <a:pt x="79" y="57"/>
                        <a:pt x="79" y="57"/>
                      </a:cubicBezTo>
                      <a:cubicBezTo>
                        <a:pt x="79" y="58"/>
                        <a:pt x="79" y="58"/>
                        <a:pt x="79" y="58"/>
                      </a:cubicBezTo>
                      <a:cubicBezTo>
                        <a:pt x="79" y="58"/>
                        <a:pt x="79" y="58"/>
                        <a:pt x="79" y="58"/>
                      </a:cubicBezTo>
                      <a:cubicBezTo>
                        <a:pt x="79" y="58"/>
                        <a:pt x="79" y="58"/>
                        <a:pt x="79" y="58"/>
                      </a:cubicBezTo>
                      <a:cubicBezTo>
                        <a:pt x="78" y="59"/>
                        <a:pt x="78" y="59"/>
                        <a:pt x="78" y="59"/>
                      </a:cubicBezTo>
                      <a:cubicBezTo>
                        <a:pt x="78" y="59"/>
                        <a:pt x="78" y="59"/>
                        <a:pt x="78" y="59"/>
                      </a:cubicBezTo>
                      <a:cubicBezTo>
                        <a:pt x="78" y="59"/>
                        <a:pt x="78" y="59"/>
                        <a:pt x="78" y="59"/>
                      </a:cubicBezTo>
                      <a:cubicBezTo>
                        <a:pt x="77" y="59"/>
                        <a:pt x="77" y="59"/>
                        <a:pt x="77" y="59"/>
                      </a:cubicBezTo>
                      <a:cubicBezTo>
                        <a:pt x="77" y="58"/>
                        <a:pt x="77" y="58"/>
                        <a:pt x="77" y="58"/>
                      </a:cubicBezTo>
                      <a:cubicBezTo>
                        <a:pt x="76" y="58"/>
                        <a:pt x="76" y="58"/>
                        <a:pt x="76" y="58"/>
                      </a:cubicBezTo>
                      <a:cubicBezTo>
                        <a:pt x="76" y="58"/>
                        <a:pt x="76" y="58"/>
                        <a:pt x="76" y="58"/>
                      </a:cubicBezTo>
                      <a:cubicBezTo>
                        <a:pt x="77" y="57"/>
                        <a:pt x="77" y="57"/>
                        <a:pt x="77" y="57"/>
                      </a:cubicBezTo>
                      <a:cubicBezTo>
                        <a:pt x="77" y="57"/>
                        <a:pt x="77" y="57"/>
                        <a:pt x="77" y="57"/>
                      </a:cubicBezTo>
                      <a:cubicBezTo>
                        <a:pt x="77" y="57"/>
                        <a:pt x="77" y="57"/>
                        <a:pt x="77" y="57"/>
                      </a:cubicBezTo>
                      <a:cubicBezTo>
                        <a:pt x="76" y="58"/>
                        <a:pt x="76" y="58"/>
                        <a:pt x="76" y="58"/>
                      </a:cubicBezTo>
                      <a:cubicBezTo>
                        <a:pt x="76" y="58"/>
                        <a:pt x="76" y="58"/>
                        <a:pt x="76" y="58"/>
                      </a:cubicBezTo>
                      <a:cubicBezTo>
                        <a:pt x="75" y="58"/>
                        <a:pt x="75" y="58"/>
                        <a:pt x="75" y="58"/>
                      </a:cubicBezTo>
                      <a:cubicBezTo>
                        <a:pt x="75" y="58"/>
                        <a:pt x="75" y="58"/>
                        <a:pt x="75" y="58"/>
                      </a:cubicBezTo>
                      <a:cubicBezTo>
                        <a:pt x="75" y="57"/>
                        <a:pt x="75" y="57"/>
                        <a:pt x="75" y="57"/>
                      </a:cubicBezTo>
                      <a:cubicBezTo>
                        <a:pt x="75" y="57"/>
                        <a:pt x="75" y="57"/>
                        <a:pt x="75" y="57"/>
                      </a:cubicBezTo>
                      <a:cubicBezTo>
                        <a:pt x="74" y="57"/>
                        <a:pt x="74" y="57"/>
                        <a:pt x="74" y="57"/>
                      </a:cubicBezTo>
                      <a:cubicBezTo>
                        <a:pt x="74" y="56"/>
                        <a:pt x="74" y="56"/>
                        <a:pt x="74" y="56"/>
                      </a:cubicBezTo>
                      <a:cubicBezTo>
                        <a:pt x="74" y="56"/>
                        <a:pt x="74" y="56"/>
                        <a:pt x="74" y="56"/>
                      </a:cubicBezTo>
                      <a:cubicBezTo>
                        <a:pt x="75" y="56"/>
                        <a:pt x="75" y="56"/>
                        <a:pt x="75" y="56"/>
                      </a:cubicBezTo>
                      <a:cubicBezTo>
                        <a:pt x="75" y="56"/>
                        <a:pt x="75" y="56"/>
                        <a:pt x="75" y="56"/>
                      </a:cubicBezTo>
                      <a:cubicBezTo>
                        <a:pt x="75" y="56"/>
                        <a:pt x="75" y="56"/>
                        <a:pt x="75" y="56"/>
                      </a:cubicBezTo>
                      <a:cubicBezTo>
                        <a:pt x="76" y="56"/>
                        <a:pt x="76" y="56"/>
                        <a:pt x="76" y="56"/>
                      </a:cubicBezTo>
                      <a:cubicBezTo>
                        <a:pt x="76" y="56"/>
                        <a:pt x="76" y="56"/>
                        <a:pt x="76" y="56"/>
                      </a:cubicBezTo>
                      <a:cubicBezTo>
                        <a:pt x="76" y="56"/>
                        <a:pt x="76" y="56"/>
                        <a:pt x="76" y="56"/>
                      </a:cubicBezTo>
                      <a:cubicBezTo>
                        <a:pt x="76" y="56"/>
                        <a:pt x="76" y="56"/>
                        <a:pt x="76" y="56"/>
                      </a:cubicBezTo>
                      <a:cubicBezTo>
                        <a:pt x="76" y="55"/>
                        <a:pt x="76" y="55"/>
                        <a:pt x="76" y="55"/>
                      </a:cubicBezTo>
                      <a:cubicBezTo>
                        <a:pt x="76" y="55"/>
                        <a:pt x="76" y="55"/>
                        <a:pt x="76" y="55"/>
                      </a:cubicBezTo>
                      <a:cubicBezTo>
                        <a:pt x="76" y="55"/>
                        <a:pt x="76" y="55"/>
                        <a:pt x="76" y="55"/>
                      </a:cubicBezTo>
                      <a:cubicBezTo>
                        <a:pt x="77" y="55"/>
                        <a:pt x="77" y="55"/>
                        <a:pt x="77" y="55"/>
                      </a:cubicBezTo>
                      <a:cubicBezTo>
                        <a:pt x="77" y="54"/>
                        <a:pt x="77" y="54"/>
                        <a:pt x="77" y="54"/>
                      </a:cubicBezTo>
                      <a:cubicBezTo>
                        <a:pt x="77" y="54"/>
                        <a:pt x="77" y="54"/>
                        <a:pt x="77" y="54"/>
                      </a:cubicBezTo>
                      <a:cubicBezTo>
                        <a:pt x="77" y="54"/>
                        <a:pt x="77" y="54"/>
                        <a:pt x="77" y="54"/>
                      </a:cubicBezTo>
                      <a:cubicBezTo>
                        <a:pt x="78" y="54"/>
                        <a:pt x="78" y="54"/>
                        <a:pt x="78" y="54"/>
                      </a:cubicBezTo>
                      <a:cubicBezTo>
                        <a:pt x="77" y="54"/>
                        <a:pt x="77" y="54"/>
                        <a:pt x="77" y="54"/>
                      </a:cubicBezTo>
                      <a:cubicBezTo>
                        <a:pt x="77" y="53"/>
                        <a:pt x="77" y="53"/>
                        <a:pt x="77" y="53"/>
                      </a:cubicBezTo>
                      <a:cubicBezTo>
                        <a:pt x="77" y="53"/>
                        <a:pt x="77" y="53"/>
                        <a:pt x="77" y="53"/>
                      </a:cubicBezTo>
                      <a:cubicBezTo>
                        <a:pt x="76" y="53"/>
                        <a:pt x="76" y="53"/>
                        <a:pt x="76" y="53"/>
                      </a:cubicBezTo>
                      <a:cubicBezTo>
                        <a:pt x="76" y="53"/>
                        <a:pt x="76" y="53"/>
                        <a:pt x="76" y="53"/>
                      </a:cubicBezTo>
                      <a:cubicBezTo>
                        <a:pt x="76" y="54"/>
                        <a:pt x="76" y="54"/>
                        <a:pt x="76" y="54"/>
                      </a:cubicBezTo>
                      <a:cubicBezTo>
                        <a:pt x="77" y="54"/>
                        <a:pt x="77" y="54"/>
                        <a:pt x="77" y="54"/>
                      </a:cubicBezTo>
                      <a:cubicBezTo>
                        <a:pt x="77" y="54"/>
                        <a:pt x="77" y="54"/>
                        <a:pt x="77" y="54"/>
                      </a:cubicBezTo>
                      <a:cubicBezTo>
                        <a:pt x="77" y="53"/>
                        <a:pt x="77" y="53"/>
                        <a:pt x="77" y="53"/>
                      </a:cubicBezTo>
                      <a:cubicBezTo>
                        <a:pt x="77" y="53"/>
                        <a:pt x="77" y="53"/>
                        <a:pt x="77" y="53"/>
                      </a:cubicBezTo>
                      <a:cubicBezTo>
                        <a:pt x="77" y="53"/>
                        <a:pt x="77" y="53"/>
                        <a:pt x="77" y="53"/>
                      </a:cubicBezTo>
                      <a:cubicBezTo>
                        <a:pt x="77" y="54"/>
                        <a:pt x="77" y="54"/>
                        <a:pt x="77" y="54"/>
                      </a:cubicBezTo>
                      <a:cubicBezTo>
                        <a:pt x="77" y="54"/>
                        <a:pt x="77" y="54"/>
                        <a:pt x="77" y="54"/>
                      </a:cubicBezTo>
                      <a:cubicBezTo>
                        <a:pt x="77" y="54"/>
                        <a:pt x="77" y="54"/>
                        <a:pt x="77" y="54"/>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5"/>
                        <a:pt x="76" y="55"/>
                        <a:pt x="76" y="55"/>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3"/>
                        <a:pt x="76" y="53"/>
                        <a:pt x="76" y="53"/>
                      </a:cubicBezTo>
                      <a:cubicBezTo>
                        <a:pt x="76" y="53"/>
                        <a:pt x="76" y="53"/>
                        <a:pt x="76" y="53"/>
                      </a:cubicBezTo>
                      <a:cubicBezTo>
                        <a:pt x="76" y="53"/>
                        <a:pt x="76" y="53"/>
                        <a:pt x="76" y="53"/>
                      </a:cubicBezTo>
                      <a:cubicBezTo>
                        <a:pt x="76" y="53"/>
                        <a:pt x="76" y="53"/>
                        <a:pt x="76" y="53"/>
                      </a:cubicBezTo>
                      <a:cubicBezTo>
                        <a:pt x="76" y="54"/>
                        <a:pt x="76" y="54"/>
                        <a:pt x="76" y="54"/>
                      </a:cubicBezTo>
                      <a:cubicBezTo>
                        <a:pt x="75" y="54"/>
                        <a:pt x="75" y="54"/>
                        <a:pt x="75" y="54"/>
                      </a:cubicBezTo>
                      <a:cubicBezTo>
                        <a:pt x="75" y="54"/>
                        <a:pt x="75" y="54"/>
                        <a:pt x="75" y="54"/>
                      </a:cubicBezTo>
                      <a:cubicBezTo>
                        <a:pt x="75" y="55"/>
                        <a:pt x="75" y="55"/>
                        <a:pt x="75" y="55"/>
                      </a:cubicBezTo>
                      <a:cubicBezTo>
                        <a:pt x="75" y="55"/>
                        <a:pt x="75" y="55"/>
                        <a:pt x="75" y="55"/>
                      </a:cubicBezTo>
                      <a:cubicBezTo>
                        <a:pt x="75" y="55"/>
                        <a:pt x="75" y="55"/>
                        <a:pt x="75" y="55"/>
                      </a:cubicBezTo>
                      <a:cubicBezTo>
                        <a:pt x="75" y="55"/>
                        <a:pt x="75" y="55"/>
                        <a:pt x="75" y="55"/>
                      </a:cubicBezTo>
                      <a:cubicBezTo>
                        <a:pt x="74" y="55"/>
                        <a:pt x="74" y="55"/>
                        <a:pt x="74" y="55"/>
                      </a:cubicBezTo>
                      <a:cubicBezTo>
                        <a:pt x="74" y="54"/>
                        <a:pt x="74" y="54"/>
                        <a:pt x="74" y="54"/>
                      </a:cubicBezTo>
                      <a:cubicBezTo>
                        <a:pt x="74" y="54"/>
                        <a:pt x="74" y="54"/>
                        <a:pt x="74" y="54"/>
                      </a:cubicBezTo>
                      <a:cubicBezTo>
                        <a:pt x="74" y="54"/>
                        <a:pt x="74" y="54"/>
                        <a:pt x="74" y="54"/>
                      </a:cubicBezTo>
                      <a:cubicBezTo>
                        <a:pt x="74" y="54"/>
                        <a:pt x="74" y="54"/>
                        <a:pt x="74" y="54"/>
                      </a:cubicBezTo>
                      <a:cubicBezTo>
                        <a:pt x="73" y="54"/>
                        <a:pt x="73" y="54"/>
                        <a:pt x="73" y="54"/>
                      </a:cubicBezTo>
                      <a:cubicBezTo>
                        <a:pt x="73" y="54"/>
                        <a:pt x="73" y="54"/>
                        <a:pt x="73" y="54"/>
                      </a:cubicBezTo>
                      <a:cubicBezTo>
                        <a:pt x="73" y="55"/>
                        <a:pt x="73" y="55"/>
                        <a:pt x="73" y="55"/>
                      </a:cubicBezTo>
                      <a:cubicBezTo>
                        <a:pt x="72" y="56"/>
                        <a:pt x="72" y="56"/>
                        <a:pt x="72" y="56"/>
                      </a:cubicBezTo>
                      <a:cubicBezTo>
                        <a:pt x="71" y="56"/>
                        <a:pt x="71" y="56"/>
                        <a:pt x="71" y="56"/>
                      </a:cubicBezTo>
                      <a:cubicBezTo>
                        <a:pt x="71" y="56"/>
                        <a:pt x="71" y="56"/>
                        <a:pt x="71" y="56"/>
                      </a:cubicBezTo>
                      <a:cubicBezTo>
                        <a:pt x="70" y="56"/>
                        <a:pt x="70" y="56"/>
                        <a:pt x="70" y="56"/>
                      </a:cubicBezTo>
                      <a:cubicBezTo>
                        <a:pt x="69" y="57"/>
                        <a:pt x="69" y="57"/>
                        <a:pt x="69" y="57"/>
                      </a:cubicBezTo>
                      <a:cubicBezTo>
                        <a:pt x="69" y="57"/>
                        <a:pt x="69" y="57"/>
                        <a:pt x="69" y="57"/>
                      </a:cubicBezTo>
                      <a:cubicBezTo>
                        <a:pt x="68" y="57"/>
                        <a:pt x="68" y="57"/>
                        <a:pt x="68" y="57"/>
                      </a:cubicBezTo>
                      <a:cubicBezTo>
                        <a:pt x="67" y="56"/>
                        <a:pt x="67" y="56"/>
                        <a:pt x="67" y="56"/>
                      </a:cubicBezTo>
                      <a:cubicBezTo>
                        <a:pt x="66" y="56"/>
                        <a:pt x="66" y="56"/>
                        <a:pt x="66" y="56"/>
                      </a:cubicBezTo>
                      <a:cubicBezTo>
                        <a:pt x="65" y="56"/>
                        <a:pt x="65" y="56"/>
                        <a:pt x="65" y="56"/>
                      </a:cubicBezTo>
                      <a:cubicBezTo>
                        <a:pt x="65" y="55"/>
                        <a:pt x="65" y="55"/>
                        <a:pt x="65" y="55"/>
                      </a:cubicBezTo>
                      <a:cubicBezTo>
                        <a:pt x="64" y="55"/>
                        <a:pt x="64" y="55"/>
                        <a:pt x="64" y="55"/>
                      </a:cubicBezTo>
                      <a:cubicBezTo>
                        <a:pt x="64" y="54"/>
                        <a:pt x="64" y="54"/>
                        <a:pt x="64" y="54"/>
                      </a:cubicBezTo>
                      <a:cubicBezTo>
                        <a:pt x="65" y="53"/>
                        <a:pt x="65" y="53"/>
                        <a:pt x="65" y="53"/>
                      </a:cubicBezTo>
                      <a:cubicBezTo>
                        <a:pt x="66" y="52"/>
                        <a:pt x="66" y="52"/>
                        <a:pt x="66" y="52"/>
                      </a:cubicBezTo>
                      <a:cubicBezTo>
                        <a:pt x="66" y="51"/>
                        <a:pt x="66" y="51"/>
                        <a:pt x="66" y="51"/>
                      </a:cubicBezTo>
                      <a:cubicBezTo>
                        <a:pt x="67" y="50"/>
                        <a:pt x="67" y="50"/>
                        <a:pt x="67" y="50"/>
                      </a:cubicBezTo>
                      <a:cubicBezTo>
                        <a:pt x="67" y="50"/>
                        <a:pt x="67" y="50"/>
                        <a:pt x="67" y="50"/>
                      </a:cubicBezTo>
                      <a:cubicBezTo>
                        <a:pt x="67" y="50"/>
                        <a:pt x="67" y="50"/>
                        <a:pt x="67" y="50"/>
                      </a:cubicBezTo>
                      <a:cubicBezTo>
                        <a:pt x="68" y="50"/>
                        <a:pt x="68" y="50"/>
                        <a:pt x="68" y="50"/>
                      </a:cubicBezTo>
                      <a:cubicBezTo>
                        <a:pt x="69" y="50"/>
                        <a:pt x="69" y="50"/>
                        <a:pt x="69" y="50"/>
                      </a:cubicBezTo>
                      <a:cubicBezTo>
                        <a:pt x="69" y="50"/>
                        <a:pt x="69" y="50"/>
                        <a:pt x="69" y="50"/>
                      </a:cubicBezTo>
                      <a:cubicBezTo>
                        <a:pt x="70" y="50"/>
                        <a:pt x="70" y="50"/>
                        <a:pt x="70" y="50"/>
                      </a:cubicBezTo>
                      <a:cubicBezTo>
                        <a:pt x="71" y="51"/>
                        <a:pt x="71" y="51"/>
                        <a:pt x="71" y="51"/>
                      </a:cubicBezTo>
                      <a:cubicBezTo>
                        <a:pt x="71" y="51"/>
                        <a:pt x="71" y="51"/>
                        <a:pt x="71" y="51"/>
                      </a:cubicBezTo>
                      <a:cubicBezTo>
                        <a:pt x="71" y="51"/>
                        <a:pt x="71" y="51"/>
                        <a:pt x="71" y="51"/>
                      </a:cubicBezTo>
                      <a:cubicBezTo>
                        <a:pt x="72" y="52"/>
                        <a:pt x="72" y="52"/>
                        <a:pt x="72" y="52"/>
                      </a:cubicBezTo>
                      <a:cubicBezTo>
                        <a:pt x="72" y="52"/>
                        <a:pt x="72" y="52"/>
                        <a:pt x="72" y="52"/>
                      </a:cubicBezTo>
                      <a:cubicBezTo>
                        <a:pt x="73" y="52"/>
                        <a:pt x="73" y="52"/>
                        <a:pt x="73" y="52"/>
                      </a:cubicBezTo>
                      <a:cubicBezTo>
                        <a:pt x="73" y="52"/>
                        <a:pt x="73" y="52"/>
                        <a:pt x="73" y="52"/>
                      </a:cubicBezTo>
                      <a:cubicBezTo>
                        <a:pt x="73" y="52"/>
                        <a:pt x="73" y="52"/>
                        <a:pt x="73" y="52"/>
                      </a:cubicBezTo>
                      <a:cubicBezTo>
                        <a:pt x="73" y="52"/>
                        <a:pt x="73" y="52"/>
                        <a:pt x="73" y="52"/>
                      </a:cubicBezTo>
                      <a:cubicBezTo>
                        <a:pt x="74" y="52"/>
                        <a:pt x="74" y="52"/>
                        <a:pt x="74" y="52"/>
                      </a:cubicBezTo>
                      <a:cubicBezTo>
                        <a:pt x="74" y="52"/>
                        <a:pt x="74" y="52"/>
                        <a:pt x="74" y="52"/>
                      </a:cubicBezTo>
                      <a:cubicBezTo>
                        <a:pt x="75" y="52"/>
                        <a:pt x="75" y="52"/>
                        <a:pt x="75" y="52"/>
                      </a:cubicBezTo>
                      <a:cubicBezTo>
                        <a:pt x="75" y="52"/>
                        <a:pt x="75" y="52"/>
                        <a:pt x="75" y="52"/>
                      </a:cubicBezTo>
                      <a:cubicBezTo>
                        <a:pt x="75" y="52"/>
                        <a:pt x="75" y="52"/>
                        <a:pt x="75" y="52"/>
                      </a:cubicBezTo>
                      <a:cubicBezTo>
                        <a:pt x="76" y="52"/>
                        <a:pt x="76" y="52"/>
                        <a:pt x="76" y="52"/>
                      </a:cubicBezTo>
                      <a:cubicBezTo>
                        <a:pt x="76" y="52"/>
                        <a:pt x="76" y="52"/>
                        <a:pt x="76" y="52"/>
                      </a:cubicBezTo>
                      <a:cubicBezTo>
                        <a:pt x="76" y="53"/>
                        <a:pt x="76" y="53"/>
                        <a:pt x="76" y="53"/>
                      </a:cubicBezTo>
                      <a:cubicBezTo>
                        <a:pt x="76" y="53"/>
                        <a:pt x="76" y="53"/>
                        <a:pt x="76" y="53"/>
                      </a:cubicBezTo>
                      <a:cubicBezTo>
                        <a:pt x="76" y="53"/>
                        <a:pt x="76" y="53"/>
                        <a:pt x="76" y="53"/>
                      </a:cubicBezTo>
                      <a:cubicBezTo>
                        <a:pt x="76" y="53"/>
                        <a:pt x="76" y="53"/>
                        <a:pt x="76" y="53"/>
                      </a:cubicBezTo>
                      <a:cubicBezTo>
                        <a:pt x="76" y="53"/>
                        <a:pt x="76" y="53"/>
                        <a:pt x="76" y="53"/>
                      </a:cubicBezTo>
                      <a:cubicBezTo>
                        <a:pt x="76" y="53"/>
                        <a:pt x="76" y="53"/>
                        <a:pt x="76" y="53"/>
                      </a:cubicBezTo>
                      <a:cubicBezTo>
                        <a:pt x="77" y="53"/>
                        <a:pt x="77" y="53"/>
                        <a:pt x="77" y="53"/>
                      </a:cubicBezTo>
                      <a:cubicBezTo>
                        <a:pt x="77" y="53"/>
                        <a:pt x="77" y="53"/>
                        <a:pt x="77" y="53"/>
                      </a:cubicBezTo>
                      <a:cubicBezTo>
                        <a:pt x="77" y="53"/>
                        <a:pt x="77" y="53"/>
                        <a:pt x="77"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9" y="53"/>
                        <a:pt x="79" y="53"/>
                        <a:pt x="79" y="53"/>
                      </a:cubicBezTo>
                      <a:cubicBezTo>
                        <a:pt x="79" y="53"/>
                        <a:pt x="79" y="53"/>
                        <a:pt x="79" y="53"/>
                      </a:cubicBezTo>
                      <a:cubicBezTo>
                        <a:pt x="79" y="52"/>
                        <a:pt x="79" y="52"/>
                        <a:pt x="79" y="52"/>
                      </a:cubicBezTo>
                      <a:cubicBezTo>
                        <a:pt x="79" y="52"/>
                        <a:pt x="79" y="52"/>
                        <a:pt x="79" y="52"/>
                      </a:cubicBezTo>
                      <a:cubicBezTo>
                        <a:pt x="79" y="52"/>
                        <a:pt x="79" y="52"/>
                        <a:pt x="79" y="52"/>
                      </a:cubicBezTo>
                      <a:cubicBezTo>
                        <a:pt x="79" y="52"/>
                        <a:pt x="79" y="52"/>
                        <a:pt x="79" y="52"/>
                      </a:cubicBezTo>
                      <a:cubicBezTo>
                        <a:pt x="79" y="52"/>
                        <a:pt x="79" y="52"/>
                        <a:pt x="79" y="52"/>
                      </a:cubicBezTo>
                      <a:cubicBezTo>
                        <a:pt x="79" y="53"/>
                        <a:pt x="79" y="53"/>
                        <a:pt x="79" y="53"/>
                      </a:cubicBezTo>
                      <a:cubicBezTo>
                        <a:pt x="78" y="52"/>
                        <a:pt x="78" y="52"/>
                        <a:pt x="78" y="52"/>
                      </a:cubicBezTo>
                      <a:cubicBezTo>
                        <a:pt x="78" y="51"/>
                        <a:pt x="78" y="51"/>
                        <a:pt x="78" y="51"/>
                      </a:cubicBezTo>
                      <a:cubicBezTo>
                        <a:pt x="77" y="51"/>
                        <a:pt x="77" y="51"/>
                        <a:pt x="77" y="51"/>
                      </a:cubicBezTo>
                      <a:cubicBezTo>
                        <a:pt x="77" y="50"/>
                        <a:pt x="77" y="50"/>
                        <a:pt x="77" y="50"/>
                      </a:cubicBezTo>
                      <a:cubicBezTo>
                        <a:pt x="77" y="49"/>
                        <a:pt x="77" y="49"/>
                        <a:pt x="77" y="49"/>
                      </a:cubicBezTo>
                      <a:cubicBezTo>
                        <a:pt x="77" y="49"/>
                        <a:pt x="77" y="49"/>
                        <a:pt x="77" y="49"/>
                      </a:cubicBezTo>
                      <a:cubicBezTo>
                        <a:pt x="76" y="48"/>
                        <a:pt x="76" y="48"/>
                        <a:pt x="76" y="48"/>
                      </a:cubicBezTo>
                      <a:cubicBezTo>
                        <a:pt x="76" y="48"/>
                        <a:pt x="76" y="48"/>
                        <a:pt x="76" y="48"/>
                      </a:cubicBezTo>
                      <a:cubicBezTo>
                        <a:pt x="76" y="48"/>
                        <a:pt x="76" y="48"/>
                        <a:pt x="76" y="48"/>
                      </a:cubicBezTo>
                      <a:cubicBezTo>
                        <a:pt x="76" y="48"/>
                        <a:pt x="76" y="48"/>
                        <a:pt x="76" y="48"/>
                      </a:cubicBezTo>
                      <a:cubicBezTo>
                        <a:pt x="76" y="48"/>
                        <a:pt x="76" y="48"/>
                        <a:pt x="76" y="48"/>
                      </a:cubicBezTo>
                      <a:cubicBezTo>
                        <a:pt x="76" y="47"/>
                        <a:pt x="76" y="47"/>
                        <a:pt x="76" y="47"/>
                      </a:cubicBezTo>
                      <a:cubicBezTo>
                        <a:pt x="75" y="47"/>
                        <a:pt x="75" y="47"/>
                        <a:pt x="75" y="47"/>
                      </a:cubicBezTo>
                      <a:cubicBezTo>
                        <a:pt x="75" y="46"/>
                        <a:pt x="75" y="46"/>
                        <a:pt x="75" y="46"/>
                      </a:cubicBezTo>
                      <a:cubicBezTo>
                        <a:pt x="75" y="46"/>
                        <a:pt x="75" y="46"/>
                        <a:pt x="75" y="46"/>
                      </a:cubicBezTo>
                      <a:cubicBezTo>
                        <a:pt x="74" y="46"/>
                        <a:pt x="74" y="46"/>
                        <a:pt x="74" y="46"/>
                      </a:cubicBezTo>
                      <a:cubicBezTo>
                        <a:pt x="74" y="46"/>
                        <a:pt x="74" y="46"/>
                        <a:pt x="74" y="46"/>
                      </a:cubicBezTo>
                      <a:cubicBezTo>
                        <a:pt x="74" y="45"/>
                        <a:pt x="74" y="45"/>
                        <a:pt x="74" y="45"/>
                      </a:cubicBezTo>
                      <a:cubicBezTo>
                        <a:pt x="74" y="44"/>
                        <a:pt x="74" y="44"/>
                        <a:pt x="74" y="44"/>
                      </a:cubicBezTo>
                      <a:cubicBezTo>
                        <a:pt x="74" y="44"/>
                        <a:pt x="74" y="44"/>
                        <a:pt x="74" y="44"/>
                      </a:cubicBezTo>
                      <a:cubicBezTo>
                        <a:pt x="73" y="44"/>
                        <a:pt x="73" y="44"/>
                        <a:pt x="73" y="44"/>
                      </a:cubicBezTo>
                      <a:cubicBezTo>
                        <a:pt x="73" y="43"/>
                        <a:pt x="73" y="43"/>
                        <a:pt x="73" y="43"/>
                      </a:cubicBezTo>
                      <a:cubicBezTo>
                        <a:pt x="73" y="43"/>
                        <a:pt x="73" y="43"/>
                        <a:pt x="73" y="43"/>
                      </a:cubicBezTo>
                      <a:cubicBezTo>
                        <a:pt x="73" y="43"/>
                        <a:pt x="73" y="43"/>
                        <a:pt x="73" y="43"/>
                      </a:cubicBezTo>
                      <a:cubicBezTo>
                        <a:pt x="73" y="42"/>
                        <a:pt x="73" y="42"/>
                        <a:pt x="73" y="42"/>
                      </a:cubicBezTo>
                      <a:cubicBezTo>
                        <a:pt x="73" y="42"/>
                        <a:pt x="73" y="42"/>
                        <a:pt x="73" y="42"/>
                      </a:cubicBezTo>
                      <a:cubicBezTo>
                        <a:pt x="73" y="41"/>
                        <a:pt x="73" y="41"/>
                        <a:pt x="73" y="41"/>
                      </a:cubicBezTo>
                      <a:cubicBezTo>
                        <a:pt x="74" y="41"/>
                        <a:pt x="74" y="41"/>
                        <a:pt x="74" y="41"/>
                      </a:cubicBezTo>
                      <a:cubicBezTo>
                        <a:pt x="74" y="40"/>
                        <a:pt x="74" y="40"/>
                        <a:pt x="74" y="40"/>
                      </a:cubicBezTo>
                      <a:cubicBezTo>
                        <a:pt x="74" y="39"/>
                        <a:pt x="74" y="39"/>
                        <a:pt x="74" y="39"/>
                      </a:cubicBezTo>
                      <a:cubicBezTo>
                        <a:pt x="74" y="38"/>
                        <a:pt x="74" y="38"/>
                        <a:pt x="74" y="38"/>
                      </a:cubicBezTo>
                      <a:cubicBezTo>
                        <a:pt x="74" y="37"/>
                        <a:pt x="74" y="37"/>
                        <a:pt x="74" y="37"/>
                      </a:cubicBezTo>
                      <a:cubicBezTo>
                        <a:pt x="74" y="37"/>
                        <a:pt x="74" y="37"/>
                        <a:pt x="74" y="37"/>
                      </a:cubicBezTo>
                      <a:cubicBezTo>
                        <a:pt x="64" y="38"/>
                        <a:pt x="53" y="39"/>
                        <a:pt x="42" y="40"/>
                      </a:cubicBezTo>
                      <a:cubicBezTo>
                        <a:pt x="44" y="39"/>
                        <a:pt x="44" y="39"/>
                        <a:pt x="44" y="39"/>
                      </a:cubicBezTo>
                      <a:cubicBezTo>
                        <a:pt x="43" y="38"/>
                        <a:pt x="43" y="38"/>
                        <a:pt x="43" y="38"/>
                      </a:cubicBezTo>
                      <a:cubicBezTo>
                        <a:pt x="43" y="38"/>
                        <a:pt x="43" y="38"/>
                        <a:pt x="43" y="38"/>
                      </a:cubicBezTo>
                      <a:cubicBezTo>
                        <a:pt x="43" y="37"/>
                        <a:pt x="43" y="37"/>
                        <a:pt x="43" y="37"/>
                      </a:cubicBezTo>
                      <a:cubicBezTo>
                        <a:pt x="43" y="37"/>
                        <a:pt x="43" y="37"/>
                        <a:pt x="43" y="37"/>
                      </a:cubicBezTo>
                      <a:cubicBezTo>
                        <a:pt x="43" y="37"/>
                        <a:pt x="43" y="37"/>
                        <a:pt x="43" y="37"/>
                      </a:cubicBezTo>
                      <a:cubicBezTo>
                        <a:pt x="43" y="36"/>
                        <a:pt x="43" y="36"/>
                        <a:pt x="43" y="36"/>
                      </a:cubicBezTo>
                      <a:cubicBezTo>
                        <a:pt x="43" y="36"/>
                        <a:pt x="43" y="36"/>
                        <a:pt x="43" y="36"/>
                      </a:cubicBezTo>
                      <a:cubicBezTo>
                        <a:pt x="43" y="36"/>
                        <a:pt x="43" y="36"/>
                        <a:pt x="43" y="36"/>
                      </a:cubicBezTo>
                      <a:cubicBezTo>
                        <a:pt x="43" y="36"/>
                        <a:pt x="43" y="36"/>
                        <a:pt x="43" y="36"/>
                      </a:cubicBezTo>
                      <a:cubicBezTo>
                        <a:pt x="43" y="36"/>
                        <a:pt x="43" y="36"/>
                        <a:pt x="43" y="36"/>
                      </a:cubicBezTo>
                      <a:cubicBezTo>
                        <a:pt x="43" y="36"/>
                        <a:pt x="43" y="36"/>
                        <a:pt x="43" y="36"/>
                      </a:cubicBezTo>
                      <a:cubicBezTo>
                        <a:pt x="42" y="35"/>
                        <a:pt x="42" y="35"/>
                        <a:pt x="42" y="35"/>
                      </a:cubicBezTo>
                      <a:cubicBezTo>
                        <a:pt x="42" y="35"/>
                        <a:pt x="42" y="35"/>
                        <a:pt x="42" y="35"/>
                      </a:cubicBezTo>
                      <a:cubicBezTo>
                        <a:pt x="42" y="35"/>
                        <a:pt x="42" y="35"/>
                        <a:pt x="42" y="35"/>
                      </a:cubicBezTo>
                      <a:cubicBezTo>
                        <a:pt x="42" y="34"/>
                        <a:pt x="42" y="34"/>
                        <a:pt x="42" y="34"/>
                      </a:cubicBezTo>
                      <a:cubicBezTo>
                        <a:pt x="43" y="34"/>
                        <a:pt x="43" y="34"/>
                        <a:pt x="43" y="34"/>
                      </a:cubicBezTo>
                      <a:cubicBezTo>
                        <a:pt x="43" y="34"/>
                        <a:pt x="43" y="34"/>
                        <a:pt x="43" y="34"/>
                      </a:cubicBezTo>
                      <a:cubicBezTo>
                        <a:pt x="44" y="34"/>
                        <a:pt x="44" y="34"/>
                        <a:pt x="44" y="34"/>
                      </a:cubicBezTo>
                      <a:cubicBezTo>
                        <a:pt x="44" y="34"/>
                        <a:pt x="44" y="34"/>
                        <a:pt x="44" y="34"/>
                      </a:cubicBezTo>
                      <a:cubicBezTo>
                        <a:pt x="44" y="34"/>
                        <a:pt x="44" y="34"/>
                        <a:pt x="44" y="34"/>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1"/>
                        <a:pt x="44" y="31"/>
                        <a:pt x="44" y="31"/>
                      </a:cubicBezTo>
                      <a:cubicBezTo>
                        <a:pt x="44" y="31"/>
                        <a:pt x="44" y="31"/>
                        <a:pt x="44" y="31"/>
                      </a:cubicBezTo>
                      <a:cubicBezTo>
                        <a:pt x="44" y="31"/>
                        <a:pt x="44" y="31"/>
                        <a:pt x="44" y="31"/>
                      </a:cubicBezTo>
                      <a:cubicBezTo>
                        <a:pt x="44" y="30"/>
                        <a:pt x="44" y="30"/>
                        <a:pt x="44" y="30"/>
                      </a:cubicBezTo>
                      <a:cubicBezTo>
                        <a:pt x="44" y="29"/>
                        <a:pt x="44" y="29"/>
                        <a:pt x="44" y="29"/>
                      </a:cubicBezTo>
                      <a:cubicBezTo>
                        <a:pt x="45" y="28"/>
                        <a:pt x="45" y="28"/>
                        <a:pt x="45" y="28"/>
                      </a:cubicBezTo>
                      <a:cubicBezTo>
                        <a:pt x="45" y="28"/>
                        <a:pt x="45" y="28"/>
                        <a:pt x="45" y="28"/>
                      </a:cubicBezTo>
                      <a:cubicBezTo>
                        <a:pt x="45" y="28"/>
                        <a:pt x="45" y="28"/>
                        <a:pt x="45" y="28"/>
                      </a:cubicBezTo>
                      <a:cubicBezTo>
                        <a:pt x="45" y="28"/>
                        <a:pt x="45" y="28"/>
                        <a:pt x="45" y="28"/>
                      </a:cubicBezTo>
                      <a:cubicBezTo>
                        <a:pt x="45" y="26"/>
                        <a:pt x="45" y="26"/>
                        <a:pt x="45" y="26"/>
                      </a:cubicBezTo>
                      <a:cubicBezTo>
                        <a:pt x="45" y="26"/>
                        <a:pt x="45" y="26"/>
                        <a:pt x="45" y="26"/>
                      </a:cubicBezTo>
                      <a:cubicBezTo>
                        <a:pt x="45" y="25"/>
                        <a:pt x="45" y="25"/>
                        <a:pt x="45" y="25"/>
                      </a:cubicBezTo>
                      <a:cubicBezTo>
                        <a:pt x="46" y="24"/>
                        <a:pt x="46" y="24"/>
                        <a:pt x="46" y="24"/>
                      </a:cubicBezTo>
                      <a:cubicBezTo>
                        <a:pt x="46" y="24"/>
                        <a:pt x="46" y="24"/>
                        <a:pt x="46" y="24"/>
                      </a:cubicBezTo>
                      <a:cubicBezTo>
                        <a:pt x="46" y="23"/>
                        <a:pt x="46" y="23"/>
                        <a:pt x="46" y="23"/>
                      </a:cubicBezTo>
                      <a:cubicBezTo>
                        <a:pt x="46" y="23"/>
                        <a:pt x="46" y="23"/>
                        <a:pt x="46" y="23"/>
                      </a:cubicBezTo>
                      <a:cubicBezTo>
                        <a:pt x="47" y="23"/>
                        <a:pt x="47" y="23"/>
                        <a:pt x="47" y="23"/>
                      </a:cubicBezTo>
                      <a:cubicBezTo>
                        <a:pt x="47" y="22"/>
                        <a:pt x="47" y="22"/>
                        <a:pt x="47" y="22"/>
                      </a:cubicBezTo>
                      <a:cubicBezTo>
                        <a:pt x="48" y="22"/>
                        <a:pt x="48" y="22"/>
                        <a:pt x="48" y="22"/>
                      </a:cubicBezTo>
                      <a:cubicBezTo>
                        <a:pt x="48" y="22"/>
                        <a:pt x="48" y="22"/>
                        <a:pt x="48" y="22"/>
                      </a:cubicBezTo>
                      <a:cubicBezTo>
                        <a:pt x="49" y="21"/>
                        <a:pt x="49" y="21"/>
                        <a:pt x="49" y="21"/>
                      </a:cubicBezTo>
                      <a:cubicBezTo>
                        <a:pt x="49" y="21"/>
                        <a:pt x="49" y="21"/>
                        <a:pt x="49" y="21"/>
                      </a:cubicBezTo>
                      <a:cubicBezTo>
                        <a:pt x="49" y="20"/>
                        <a:pt x="49" y="20"/>
                        <a:pt x="49" y="20"/>
                      </a:cubicBezTo>
                      <a:cubicBezTo>
                        <a:pt x="49" y="20"/>
                        <a:pt x="49" y="20"/>
                        <a:pt x="49" y="20"/>
                      </a:cubicBezTo>
                      <a:cubicBezTo>
                        <a:pt x="49" y="20"/>
                        <a:pt x="49" y="20"/>
                        <a:pt x="49" y="20"/>
                      </a:cubicBezTo>
                      <a:cubicBezTo>
                        <a:pt x="50" y="20"/>
                        <a:pt x="50" y="20"/>
                        <a:pt x="50" y="20"/>
                      </a:cubicBezTo>
                      <a:cubicBezTo>
                        <a:pt x="50" y="19"/>
                        <a:pt x="50" y="19"/>
                        <a:pt x="50" y="19"/>
                      </a:cubicBezTo>
                      <a:cubicBezTo>
                        <a:pt x="50" y="19"/>
                        <a:pt x="50" y="19"/>
                        <a:pt x="50" y="19"/>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6"/>
                        <a:pt x="51" y="16"/>
                        <a:pt x="51" y="16"/>
                      </a:cubicBezTo>
                      <a:cubicBezTo>
                        <a:pt x="52" y="15"/>
                        <a:pt x="52" y="15"/>
                        <a:pt x="52" y="15"/>
                      </a:cubicBezTo>
                      <a:cubicBezTo>
                        <a:pt x="53" y="14"/>
                        <a:pt x="53" y="14"/>
                        <a:pt x="53" y="14"/>
                      </a:cubicBezTo>
                      <a:cubicBezTo>
                        <a:pt x="53" y="14"/>
                        <a:pt x="53" y="14"/>
                        <a:pt x="53" y="14"/>
                      </a:cubicBezTo>
                      <a:cubicBezTo>
                        <a:pt x="53" y="14"/>
                        <a:pt x="53" y="14"/>
                        <a:pt x="53" y="14"/>
                      </a:cubicBezTo>
                      <a:cubicBezTo>
                        <a:pt x="53" y="13"/>
                        <a:pt x="53" y="13"/>
                        <a:pt x="53" y="13"/>
                      </a:cubicBezTo>
                      <a:cubicBezTo>
                        <a:pt x="53" y="13"/>
                        <a:pt x="53" y="13"/>
                        <a:pt x="53" y="13"/>
                      </a:cubicBezTo>
                      <a:cubicBezTo>
                        <a:pt x="52" y="13"/>
                        <a:pt x="52" y="13"/>
                        <a:pt x="52" y="13"/>
                      </a:cubicBezTo>
                      <a:cubicBezTo>
                        <a:pt x="52" y="13"/>
                        <a:pt x="52" y="13"/>
                        <a:pt x="52" y="13"/>
                      </a:cubicBezTo>
                      <a:cubicBezTo>
                        <a:pt x="51" y="13"/>
                        <a:pt x="51" y="13"/>
                        <a:pt x="51" y="13"/>
                      </a:cubicBezTo>
                      <a:cubicBezTo>
                        <a:pt x="51" y="13"/>
                        <a:pt x="51" y="13"/>
                        <a:pt x="51" y="13"/>
                      </a:cubicBezTo>
                      <a:cubicBezTo>
                        <a:pt x="51" y="12"/>
                        <a:pt x="51" y="12"/>
                        <a:pt x="51" y="12"/>
                      </a:cubicBezTo>
                      <a:cubicBezTo>
                        <a:pt x="51" y="11"/>
                        <a:pt x="51" y="11"/>
                        <a:pt x="51" y="11"/>
                      </a:cubicBezTo>
                      <a:cubicBezTo>
                        <a:pt x="50" y="11"/>
                        <a:pt x="50" y="11"/>
                        <a:pt x="50" y="11"/>
                      </a:cubicBezTo>
                      <a:cubicBezTo>
                        <a:pt x="49" y="11"/>
                        <a:pt x="49" y="11"/>
                        <a:pt x="49" y="11"/>
                      </a:cubicBezTo>
                      <a:cubicBezTo>
                        <a:pt x="49" y="11"/>
                        <a:pt x="49" y="11"/>
                        <a:pt x="49" y="11"/>
                      </a:cubicBezTo>
                      <a:cubicBezTo>
                        <a:pt x="49" y="10"/>
                        <a:pt x="49" y="10"/>
                        <a:pt x="49" y="10"/>
                      </a:cubicBezTo>
                      <a:cubicBezTo>
                        <a:pt x="49" y="10"/>
                        <a:pt x="49" y="10"/>
                        <a:pt x="49" y="10"/>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8"/>
                        <a:pt x="49" y="8"/>
                        <a:pt x="49" y="8"/>
                      </a:cubicBezTo>
                      <a:cubicBezTo>
                        <a:pt x="48" y="8"/>
                        <a:pt x="48" y="8"/>
                        <a:pt x="48" y="8"/>
                      </a:cubicBezTo>
                      <a:cubicBezTo>
                        <a:pt x="48" y="8"/>
                        <a:pt x="48" y="8"/>
                        <a:pt x="48" y="8"/>
                      </a:cubicBezTo>
                      <a:cubicBezTo>
                        <a:pt x="48" y="8"/>
                        <a:pt x="48" y="8"/>
                        <a:pt x="48" y="8"/>
                      </a:cubicBezTo>
                      <a:cubicBezTo>
                        <a:pt x="48" y="7"/>
                        <a:pt x="48" y="7"/>
                        <a:pt x="48" y="7"/>
                      </a:cubicBezTo>
                      <a:cubicBezTo>
                        <a:pt x="48" y="7"/>
                        <a:pt x="48" y="7"/>
                        <a:pt x="48" y="7"/>
                      </a:cubicBezTo>
                      <a:cubicBezTo>
                        <a:pt x="48" y="7"/>
                        <a:pt x="48" y="7"/>
                        <a:pt x="48" y="7"/>
                      </a:cubicBezTo>
                      <a:cubicBezTo>
                        <a:pt x="48" y="7"/>
                        <a:pt x="48" y="7"/>
                        <a:pt x="48" y="7"/>
                      </a:cubicBezTo>
                      <a:cubicBezTo>
                        <a:pt x="49" y="6"/>
                        <a:pt x="49" y="6"/>
                        <a:pt x="49" y="6"/>
                      </a:cubicBezTo>
                      <a:cubicBezTo>
                        <a:pt x="49" y="6"/>
                        <a:pt x="49" y="6"/>
                        <a:pt x="49" y="6"/>
                      </a:cubicBezTo>
                      <a:cubicBezTo>
                        <a:pt x="49" y="6"/>
                        <a:pt x="49" y="6"/>
                        <a:pt x="49" y="6"/>
                      </a:cubicBezTo>
                      <a:cubicBezTo>
                        <a:pt x="49" y="6"/>
                        <a:pt x="49" y="6"/>
                        <a:pt x="49" y="6"/>
                      </a:cubicBezTo>
                      <a:cubicBezTo>
                        <a:pt x="49" y="5"/>
                        <a:pt x="49" y="5"/>
                        <a:pt x="49" y="5"/>
                      </a:cubicBezTo>
                      <a:cubicBezTo>
                        <a:pt x="48" y="5"/>
                        <a:pt x="48" y="5"/>
                        <a:pt x="48" y="5"/>
                      </a:cubicBezTo>
                      <a:cubicBezTo>
                        <a:pt x="48" y="5"/>
                        <a:pt x="48" y="5"/>
                        <a:pt x="48" y="5"/>
                      </a:cubicBezTo>
                      <a:cubicBezTo>
                        <a:pt x="48" y="5"/>
                        <a:pt x="48" y="5"/>
                        <a:pt x="48" y="5"/>
                      </a:cubicBezTo>
                      <a:cubicBezTo>
                        <a:pt x="48" y="4"/>
                        <a:pt x="48" y="4"/>
                        <a:pt x="48" y="4"/>
                      </a:cubicBezTo>
                      <a:cubicBezTo>
                        <a:pt x="48" y="3"/>
                        <a:pt x="48" y="3"/>
                        <a:pt x="48" y="3"/>
                      </a:cubicBezTo>
                      <a:cubicBezTo>
                        <a:pt x="48" y="3"/>
                        <a:pt x="48" y="3"/>
                        <a:pt x="48" y="3"/>
                      </a:cubicBezTo>
                      <a:cubicBezTo>
                        <a:pt x="48" y="3"/>
                        <a:pt x="48" y="3"/>
                        <a:pt x="48" y="3"/>
                      </a:cubicBezTo>
                      <a:cubicBezTo>
                        <a:pt x="49" y="3"/>
                        <a:pt x="49" y="3"/>
                        <a:pt x="49" y="3"/>
                      </a:cubicBezTo>
                      <a:cubicBezTo>
                        <a:pt x="49" y="2"/>
                        <a:pt x="49" y="2"/>
                        <a:pt x="49" y="2"/>
                      </a:cubicBezTo>
                      <a:cubicBezTo>
                        <a:pt x="49" y="2"/>
                        <a:pt x="49" y="2"/>
                        <a:pt x="49" y="2"/>
                      </a:cubicBezTo>
                      <a:cubicBezTo>
                        <a:pt x="49" y="1"/>
                        <a:pt x="49" y="1"/>
                        <a:pt x="49" y="1"/>
                      </a:cubicBezTo>
                      <a:cubicBezTo>
                        <a:pt x="48" y="1"/>
                        <a:pt x="48" y="1"/>
                        <a:pt x="48" y="1"/>
                      </a:cubicBezTo>
                      <a:cubicBezTo>
                        <a:pt x="48" y="1"/>
                        <a:pt x="48" y="1"/>
                        <a:pt x="48" y="1"/>
                      </a:cubicBezTo>
                      <a:cubicBezTo>
                        <a:pt x="48" y="1"/>
                        <a:pt x="48" y="1"/>
                        <a:pt x="48" y="1"/>
                      </a:cubicBezTo>
                      <a:cubicBezTo>
                        <a:pt x="48" y="1"/>
                        <a:pt x="48" y="1"/>
                        <a:pt x="48" y="1"/>
                      </a:cubicBezTo>
                      <a:cubicBezTo>
                        <a:pt x="47" y="1"/>
                        <a:pt x="47" y="1"/>
                        <a:pt x="47" y="1"/>
                      </a:cubicBezTo>
                      <a:cubicBezTo>
                        <a:pt x="47" y="1"/>
                        <a:pt x="47" y="1"/>
                        <a:pt x="47" y="1"/>
                      </a:cubicBezTo>
                      <a:cubicBezTo>
                        <a:pt x="47" y="0"/>
                        <a:pt x="47" y="0"/>
                        <a:pt x="47" y="0"/>
                      </a:cubicBezTo>
                      <a:cubicBezTo>
                        <a:pt x="47" y="0"/>
                        <a:pt x="47" y="0"/>
                        <a:pt x="47" y="0"/>
                      </a:cubicBezTo>
                      <a:cubicBezTo>
                        <a:pt x="32" y="1"/>
                        <a:pt x="16" y="3"/>
                        <a:pt x="0" y="3"/>
                      </a:cubicBezTo>
                      <a:cubicBezTo>
                        <a:pt x="1" y="10"/>
                        <a:pt x="1" y="17"/>
                        <a:pt x="1" y="23"/>
                      </a:cubicBezTo>
                      <a:cubicBezTo>
                        <a:pt x="1" y="23"/>
                        <a:pt x="1" y="23"/>
                        <a:pt x="1" y="23"/>
                      </a:cubicBezTo>
                      <a:cubicBezTo>
                        <a:pt x="1" y="23"/>
                        <a:pt x="1" y="23"/>
                        <a:pt x="1"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4" y="25"/>
                        <a:pt x="4" y="25"/>
                        <a:pt x="4" y="25"/>
                      </a:cubicBezTo>
                      <a:cubicBezTo>
                        <a:pt x="4" y="25"/>
                        <a:pt x="4" y="25"/>
                        <a:pt x="4" y="25"/>
                      </a:cubicBezTo>
                      <a:cubicBezTo>
                        <a:pt x="4" y="26"/>
                        <a:pt x="4" y="26"/>
                        <a:pt x="4" y="26"/>
                      </a:cubicBezTo>
                      <a:cubicBezTo>
                        <a:pt x="4" y="26"/>
                        <a:pt x="4" y="26"/>
                        <a:pt x="4" y="26"/>
                      </a:cubicBezTo>
                      <a:cubicBezTo>
                        <a:pt x="4" y="26"/>
                        <a:pt x="4" y="26"/>
                        <a:pt x="4" y="26"/>
                      </a:cubicBezTo>
                      <a:cubicBezTo>
                        <a:pt x="5" y="26"/>
                        <a:pt x="5" y="26"/>
                        <a:pt x="5" y="26"/>
                      </a:cubicBezTo>
                      <a:cubicBezTo>
                        <a:pt x="5" y="27"/>
                        <a:pt x="5" y="27"/>
                        <a:pt x="5" y="27"/>
                      </a:cubicBezTo>
                      <a:cubicBezTo>
                        <a:pt x="5" y="27"/>
                        <a:pt x="5" y="27"/>
                        <a:pt x="5"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6" y="29"/>
                        <a:pt x="6" y="29"/>
                        <a:pt x="6" y="29"/>
                      </a:cubicBezTo>
                      <a:cubicBezTo>
                        <a:pt x="6" y="29"/>
                        <a:pt x="6" y="29"/>
                        <a:pt x="6" y="29"/>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0"/>
                        <a:pt x="5" y="30"/>
                        <a:pt x="5" y="30"/>
                      </a:cubicBezTo>
                      <a:cubicBezTo>
                        <a:pt x="5" y="30"/>
                        <a:pt x="5" y="30"/>
                        <a:pt x="5" y="30"/>
                      </a:cubicBezTo>
                      <a:cubicBezTo>
                        <a:pt x="5" y="30"/>
                        <a:pt x="5" y="30"/>
                        <a:pt x="5" y="30"/>
                      </a:cubicBezTo>
                      <a:cubicBezTo>
                        <a:pt x="5" y="31"/>
                        <a:pt x="5" y="31"/>
                        <a:pt x="5" y="31"/>
                      </a:cubicBezTo>
                      <a:cubicBezTo>
                        <a:pt x="5" y="31"/>
                        <a:pt x="5" y="31"/>
                        <a:pt x="5" y="31"/>
                      </a:cubicBezTo>
                      <a:cubicBezTo>
                        <a:pt x="5" y="31"/>
                        <a:pt x="5" y="31"/>
                        <a:pt x="5" y="31"/>
                      </a:cubicBezTo>
                      <a:cubicBezTo>
                        <a:pt x="6" y="31"/>
                        <a:pt x="6" y="31"/>
                        <a:pt x="6" y="31"/>
                      </a:cubicBezTo>
                      <a:cubicBezTo>
                        <a:pt x="6" y="31"/>
                        <a:pt x="6" y="31"/>
                        <a:pt x="6" y="31"/>
                      </a:cubicBezTo>
                      <a:cubicBezTo>
                        <a:pt x="6" y="32"/>
                        <a:pt x="6" y="32"/>
                        <a:pt x="6" y="32"/>
                      </a:cubicBezTo>
                      <a:cubicBezTo>
                        <a:pt x="6" y="32"/>
                        <a:pt x="6" y="32"/>
                        <a:pt x="6" y="32"/>
                      </a:cubicBezTo>
                      <a:cubicBezTo>
                        <a:pt x="6" y="32"/>
                        <a:pt x="6" y="32"/>
                        <a:pt x="6"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3"/>
                        <a:pt x="8" y="33"/>
                        <a:pt x="8" y="33"/>
                      </a:cubicBezTo>
                      <a:cubicBezTo>
                        <a:pt x="8" y="33"/>
                        <a:pt x="8" y="33"/>
                        <a:pt x="8" y="33"/>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5"/>
                        <a:pt x="8" y="35"/>
                        <a:pt x="8" y="35"/>
                      </a:cubicBezTo>
                      <a:cubicBezTo>
                        <a:pt x="8" y="35"/>
                        <a:pt x="8" y="35"/>
                        <a:pt x="8" y="35"/>
                      </a:cubicBezTo>
                      <a:cubicBezTo>
                        <a:pt x="9" y="35"/>
                        <a:pt x="9" y="35"/>
                        <a:pt x="9" y="35"/>
                      </a:cubicBezTo>
                      <a:cubicBezTo>
                        <a:pt x="9" y="35"/>
                        <a:pt x="9" y="35"/>
                        <a:pt x="9" y="35"/>
                      </a:cubicBezTo>
                      <a:cubicBezTo>
                        <a:pt x="8" y="35"/>
                        <a:pt x="8" y="35"/>
                        <a:pt x="8" y="35"/>
                      </a:cubicBezTo>
                      <a:cubicBezTo>
                        <a:pt x="8" y="35"/>
                        <a:pt x="8" y="35"/>
                        <a:pt x="8" y="35"/>
                      </a:cubicBezTo>
                      <a:cubicBezTo>
                        <a:pt x="8" y="35"/>
                        <a:pt x="8" y="35"/>
                        <a:pt x="8" y="35"/>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9" y="36"/>
                        <a:pt x="9" y="36"/>
                        <a:pt x="9" y="36"/>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8"/>
                        <a:pt x="9" y="38"/>
                        <a:pt x="9"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1" y="39"/>
                        <a:pt x="11" y="39"/>
                        <a:pt x="11" y="39"/>
                      </a:cubicBezTo>
                      <a:cubicBezTo>
                        <a:pt x="11" y="39"/>
                        <a:pt x="11" y="39"/>
                        <a:pt x="11" y="39"/>
                      </a:cubicBezTo>
                      <a:cubicBezTo>
                        <a:pt x="11" y="40"/>
                        <a:pt x="11" y="40"/>
                        <a:pt x="11" y="40"/>
                      </a:cubicBezTo>
                      <a:cubicBezTo>
                        <a:pt x="10" y="40"/>
                        <a:pt x="10" y="40"/>
                        <a:pt x="10" y="40"/>
                      </a:cubicBezTo>
                      <a:cubicBezTo>
                        <a:pt x="10" y="40"/>
                        <a:pt x="10" y="40"/>
                        <a:pt x="10" y="40"/>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2"/>
                        <a:pt x="11" y="42"/>
                        <a:pt x="11" y="42"/>
                      </a:cubicBezTo>
                      <a:cubicBezTo>
                        <a:pt x="10" y="42"/>
                        <a:pt x="10" y="42"/>
                        <a:pt x="10" y="42"/>
                      </a:cubicBezTo>
                      <a:cubicBezTo>
                        <a:pt x="10" y="42"/>
                        <a:pt x="10" y="42"/>
                        <a:pt x="10" y="42"/>
                      </a:cubicBezTo>
                      <a:cubicBezTo>
                        <a:pt x="10" y="42"/>
                        <a:pt x="10" y="42"/>
                        <a:pt x="10" y="42"/>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4"/>
                        <a:pt x="11" y="44"/>
                        <a:pt x="11" y="44"/>
                      </a:cubicBezTo>
                      <a:cubicBezTo>
                        <a:pt x="10" y="44"/>
                        <a:pt x="10" y="44"/>
                        <a:pt x="10" y="44"/>
                      </a:cubicBezTo>
                      <a:cubicBezTo>
                        <a:pt x="10" y="44"/>
                        <a:pt x="10" y="44"/>
                        <a:pt x="10" y="44"/>
                      </a:cubicBezTo>
                      <a:cubicBezTo>
                        <a:pt x="10" y="44"/>
                        <a:pt x="10" y="44"/>
                        <a:pt x="10" y="44"/>
                      </a:cubicBezTo>
                      <a:cubicBezTo>
                        <a:pt x="11" y="45"/>
                        <a:pt x="11" y="45"/>
                        <a:pt x="11" y="45"/>
                      </a:cubicBezTo>
                      <a:cubicBezTo>
                        <a:pt x="11" y="45"/>
                        <a:pt x="11" y="45"/>
                        <a:pt x="11" y="45"/>
                      </a:cubicBezTo>
                      <a:cubicBezTo>
                        <a:pt x="11" y="45"/>
                        <a:pt x="11" y="45"/>
                        <a:pt x="11" y="45"/>
                      </a:cubicBezTo>
                      <a:cubicBezTo>
                        <a:pt x="11" y="45"/>
                        <a:pt x="11" y="45"/>
                        <a:pt x="11" y="45"/>
                      </a:cubicBezTo>
                      <a:cubicBezTo>
                        <a:pt x="10" y="46"/>
                        <a:pt x="10" y="46"/>
                        <a:pt x="10" y="46"/>
                      </a:cubicBezTo>
                      <a:cubicBezTo>
                        <a:pt x="10" y="47"/>
                        <a:pt x="10" y="47"/>
                        <a:pt x="10" y="47"/>
                      </a:cubicBezTo>
                      <a:cubicBezTo>
                        <a:pt x="10" y="48"/>
                        <a:pt x="10" y="48"/>
                        <a:pt x="10" y="48"/>
                      </a:cubicBezTo>
                      <a:cubicBezTo>
                        <a:pt x="10" y="48"/>
                        <a:pt x="10" y="48"/>
                        <a:pt x="10" y="48"/>
                      </a:cubicBezTo>
                      <a:cubicBezTo>
                        <a:pt x="9" y="48"/>
                        <a:pt x="9" y="48"/>
                        <a:pt x="9" y="48"/>
                      </a:cubicBezTo>
                      <a:cubicBezTo>
                        <a:pt x="9" y="49"/>
                        <a:pt x="9" y="49"/>
                        <a:pt x="9" y="49"/>
                      </a:cubicBezTo>
                      <a:cubicBezTo>
                        <a:pt x="9" y="50"/>
                        <a:pt x="9" y="50"/>
                        <a:pt x="9" y="50"/>
                      </a:cubicBezTo>
                      <a:cubicBezTo>
                        <a:pt x="9" y="50"/>
                        <a:pt x="9" y="50"/>
                        <a:pt x="9" y="50"/>
                      </a:cubicBezTo>
                      <a:cubicBezTo>
                        <a:pt x="9" y="50"/>
                        <a:pt x="9" y="50"/>
                        <a:pt x="9" y="50"/>
                      </a:cubicBezTo>
                      <a:cubicBezTo>
                        <a:pt x="8" y="50"/>
                        <a:pt x="8" y="50"/>
                        <a:pt x="8" y="50"/>
                      </a:cubicBezTo>
                      <a:cubicBezTo>
                        <a:pt x="8" y="51"/>
                        <a:pt x="8" y="51"/>
                        <a:pt x="8" y="51"/>
                      </a:cubicBezTo>
                      <a:cubicBezTo>
                        <a:pt x="8" y="51"/>
                        <a:pt x="8" y="51"/>
                        <a:pt x="8" y="51"/>
                      </a:cubicBezTo>
                      <a:cubicBezTo>
                        <a:pt x="8" y="51"/>
                        <a:pt x="8" y="51"/>
                        <a:pt x="8" y="51"/>
                      </a:cubicBezTo>
                      <a:cubicBezTo>
                        <a:pt x="8" y="51"/>
                        <a:pt x="8" y="51"/>
                        <a:pt x="8" y="51"/>
                      </a:cubicBezTo>
                      <a:cubicBezTo>
                        <a:pt x="8" y="51"/>
                        <a:pt x="8" y="51"/>
                        <a:pt x="8" y="51"/>
                      </a:cubicBezTo>
                      <a:cubicBezTo>
                        <a:pt x="8" y="52"/>
                        <a:pt x="8" y="52"/>
                        <a:pt x="8" y="52"/>
                      </a:cubicBezTo>
                      <a:cubicBezTo>
                        <a:pt x="8" y="52"/>
                        <a:pt x="8" y="52"/>
                        <a:pt x="8" y="52"/>
                      </a:cubicBezTo>
                      <a:cubicBezTo>
                        <a:pt x="9" y="52"/>
                        <a:pt x="9" y="52"/>
                        <a:pt x="9" y="52"/>
                      </a:cubicBezTo>
                      <a:cubicBezTo>
                        <a:pt x="9" y="52"/>
                        <a:pt x="9" y="52"/>
                        <a:pt x="9" y="52"/>
                      </a:cubicBezTo>
                      <a:cubicBezTo>
                        <a:pt x="9" y="53"/>
                        <a:pt x="9" y="53"/>
                        <a:pt x="9" y="53"/>
                      </a:cubicBezTo>
                      <a:cubicBezTo>
                        <a:pt x="9" y="53"/>
                        <a:pt x="9" y="53"/>
                        <a:pt x="9" y="53"/>
                      </a:cubicBezTo>
                      <a:cubicBezTo>
                        <a:pt x="8" y="54"/>
                        <a:pt x="8" y="54"/>
                        <a:pt x="8" y="54"/>
                      </a:cubicBezTo>
                      <a:cubicBezTo>
                        <a:pt x="8" y="54"/>
                        <a:pt x="8" y="54"/>
                        <a:pt x="8" y="54"/>
                      </a:cubicBezTo>
                      <a:cubicBezTo>
                        <a:pt x="8" y="54"/>
                        <a:pt x="8" y="54"/>
                        <a:pt x="8" y="54"/>
                      </a:cubicBezTo>
                      <a:cubicBezTo>
                        <a:pt x="8" y="55"/>
                        <a:pt x="8" y="55"/>
                        <a:pt x="8" y="55"/>
                      </a:cubicBezTo>
                      <a:cubicBezTo>
                        <a:pt x="8" y="55"/>
                        <a:pt x="8" y="55"/>
                        <a:pt x="8" y="55"/>
                      </a:cubicBezTo>
                      <a:cubicBezTo>
                        <a:pt x="8" y="56"/>
                        <a:pt x="8" y="56"/>
                        <a:pt x="8" y="56"/>
                      </a:cubicBezTo>
                      <a:cubicBezTo>
                        <a:pt x="9" y="56"/>
                        <a:pt x="9" y="56"/>
                        <a:pt x="9" y="56"/>
                      </a:cubicBezTo>
                      <a:cubicBezTo>
                        <a:pt x="9" y="56"/>
                        <a:pt x="9" y="56"/>
                        <a:pt x="9" y="56"/>
                      </a:cubicBezTo>
                      <a:cubicBezTo>
                        <a:pt x="9" y="57"/>
                        <a:pt x="9" y="57"/>
                        <a:pt x="9" y="57"/>
                      </a:cubicBezTo>
                      <a:cubicBezTo>
                        <a:pt x="9" y="57"/>
                        <a:pt x="9" y="57"/>
                        <a:pt x="9" y="57"/>
                      </a:cubicBezTo>
                      <a:cubicBezTo>
                        <a:pt x="9" y="57"/>
                        <a:pt x="9" y="57"/>
                        <a:pt x="9" y="57"/>
                      </a:cubicBezTo>
                      <a:cubicBezTo>
                        <a:pt x="9" y="57"/>
                        <a:pt x="9" y="57"/>
                        <a:pt x="9" y="57"/>
                      </a:cubicBezTo>
                      <a:cubicBezTo>
                        <a:pt x="9" y="58"/>
                        <a:pt x="9" y="58"/>
                        <a:pt x="9" y="58"/>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60"/>
                        <a:pt x="9" y="60"/>
                        <a:pt x="9" y="60"/>
                      </a:cubicBezTo>
                      <a:cubicBezTo>
                        <a:pt x="9" y="60"/>
                        <a:pt x="9" y="60"/>
                        <a:pt x="9" y="60"/>
                      </a:cubicBezTo>
                      <a:cubicBezTo>
                        <a:pt x="9" y="60"/>
                        <a:pt x="9" y="60"/>
                        <a:pt x="9" y="60"/>
                      </a:cubicBezTo>
                      <a:cubicBezTo>
                        <a:pt x="8" y="61"/>
                        <a:pt x="8" y="61"/>
                        <a:pt x="8" y="61"/>
                      </a:cubicBezTo>
                      <a:cubicBezTo>
                        <a:pt x="8" y="62"/>
                        <a:pt x="8" y="62"/>
                        <a:pt x="8" y="62"/>
                      </a:cubicBezTo>
                      <a:cubicBezTo>
                        <a:pt x="8" y="62"/>
                        <a:pt x="8" y="62"/>
                        <a:pt x="8" y="62"/>
                      </a:cubicBezTo>
                      <a:cubicBezTo>
                        <a:pt x="8" y="62"/>
                        <a:pt x="8" y="62"/>
                        <a:pt x="8" y="62"/>
                      </a:cubicBezTo>
                      <a:cubicBezTo>
                        <a:pt x="8" y="62"/>
                        <a:pt x="8" y="62"/>
                        <a:pt x="8" y="62"/>
                      </a:cubicBezTo>
                      <a:cubicBezTo>
                        <a:pt x="8" y="62"/>
                        <a:pt x="8" y="62"/>
                        <a:pt x="8" y="62"/>
                      </a:cubicBezTo>
                      <a:cubicBezTo>
                        <a:pt x="8" y="63"/>
                        <a:pt x="8" y="64"/>
                        <a:pt x="8" y="64"/>
                      </a:cubicBezTo>
                      <a:cubicBezTo>
                        <a:pt x="7" y="65"/>
                        <a:pt x="7" y="65"/>
                        <a:pt x="7" y="65"/>
                      </a:cubicBezTo>
                      <a:cubicBezTo>
                        <a:pt x="7" y="65"/>
                        <a:pt x="7" y="65"/>
                        <a:pt x="7" y="65"/>
                      </a:cubicBezTo>
                      <a:cubicBezTo>
                        <a:pt x="6" y="65"/>
                        <a:pt x="6" y="65"/>
                        <a:pt x="6" y="65"/>
                      </a:cubicBezTo>
                      <a:cubicBezTo>
                        <a:pt x="6" y="66"/>
                        <a:pt x="6" y="66"/>
                        <a:pt x="6" y="66"/>
                      </a:cubicBezTo>
                      <a:cubicBezTo>
                        <a:pt x="7" y="67"/>
                        <a:pt x="7" y="67"/>
                        <a:pt x="7" y="67"/>
                      </a:cubicBezTo>
                      <a:cubicBezTo>
                        <a:pt x="7" y="67"/>
                        <a:pt x="7" y="67"/>
                        <a:pt x="7" y="67"/>
                      </a:cubicBezTo>
                      <a:cubicBezTo>
                        <a:pt x="7" y="67"/>
                        <a:pt x="7" y="67"/>
                        <a:pt x="7" y="67"/>
                      </a:cubicBezTo>
                      <a:cubicBezTo>
                        <a:pt x="8" y="67"/>
                        <a:pt x="8" y="67"/>
                        <a:pt x="8" y="67"/>
                      </a:cubicBezTo>
                      <a:cubicBezTo>
                        <a:pt x="8" y="67"/>
                        <a:pt x="8" y="67"/>
                        <a:pt x="8" y="67"/>
                      </a:cubicBezTo>
                      <a:cubicBezTo>
                        <a:pt x="8" y="67"/>
                        <a:pt x="8" y="67"/>
                        <a:pt x="8" y="67"/>
                      </a:cubicBezTo>
                      <a:cubicBezTo>
                        <a:pt x="9" y="67"/>
                        <a:pt x="9" y="67"/>
                        <a:pt x="9" y="67"/>
                      </a:cubicBezTo>
                      <a:cubicBezTo>
                        <a:pt x="9" y="67"/>
                        <a:pt x="10" y="66"/>
                        <a:pt x="11" y="66"/>
                      </a:cubicBezTo>
                      <a:cubicBezTo>
                        <a:pt x="12" y="66"/>
                        <a:pt x="12" y="66"/>
                        <a:pt x="12" y="66"/>
                      </a:cubicBezTo>
                      <a:cubicBezTo>
                        <a:pt x="13" y="66"/>
                        <a:pt x="13" y="66"/>
                        <a:pt x="13" y="66"/>
                      </a:cubicBezTo>
                      <a:cubicBezTo>
                        <a:pt x="14" y="66"/>
                        <a:pt x="14" y="66"/>
                        <a:pt x="14" y="66"/>
                      </a:cubicBezTo>
                      <a:cubicBezTo>
                        <a:pt x="14" y="66"/>
                        <a:pt x="14" y="66"/>
                        <a:pt x="14" y="66"/>
                      </a:cubicBezTo>
                      <a:cubicBezTo>
                        <a:pt x="15" y="66"/>
                        <a:pt x="15" y="66"/>
                        <a:pt x="15" y="66"/>
                      </a:cubicBezTo>
                      <a:cubicBezTo>
                        <a:pt x="16" y="66"/>
                        <a:pt x="16" y="66"/>
                        <a:pt x="16" y="66"/>
                      </a:cubicBezTo>
                      <a:cubicBezTo>
                        <a:pt x="16" y="66"/>
                        <a:pt x="16" y="66"/>
                        <a:pt x="16" y="66"/>
                      </a:cubicBezTo>
                      <a:cubicBezTo>
                        <a:pt x="17" y="65"/>
                        <a:pt x="17" y="65"/>
                        <a:pt x="17" y="65"/>
                      </a:cubicBezTo>
                      <a:cubicBezTo>
                        <a:pt x="18" y="65"/>
                        <a:pt x="18" y="65"/>
                        <a:pt x="18" y="65"/>
                      </a:cubicBezTo>
                      <a:cubicBezTo>
                        <a:pt x="20" y="66"/>
                        <a:pt x="20" y="66"/>
                        <a:pt x="20" y="66"/>
                      </a:cubicBezTo>
                      <a:cubicBezTo>
                        <a:pt x="21" y="66"/>
                        <a:pt x="21" y="66"/>
                        <a:pt x="21" y="66"/>
                      </a:cubicBezTo>
                      <a:cubicBezTo>
                        <a:pt x="23" y="67"/>
                        <a:pt x="23" y="67"/>
                        <a:pt x="23" y="67"/>
                      </a:cubicBezTo>
                      <a:cubicBezTo>
                        <a:pt x="24" y="67"/>
                        <a:pt x="24" y="67"/>
                        <a:pt x="25" y="68"/>
                      </a:cubicBezTo>
                      <a:cubicBezTo>
                        <a:pt x="27" y="68"/>
                        <a:pt x="27" y="68"/>
                        <a:pt x="27" y="68"/>
                      </a:cubicBezTo>
                      <a:cubicBezTo>
                        <a:pt x="29" y="69"/>
                        <a:pt x="29" y="69"/>
                        <a:pt x="29" y="69"/>
                      </a:cubicBezTo>
                      <a:cubicBezTo>
                        <a:pt x="30" y="69"/>
                        <a:pt x="30" y="69"/>
                        <a:pt x="30" y="69"/>
                      </a:cubicBezTo>
                      <a:cubicBezTo>
                        <a:pt x="30" y="69"/>
                        <a:pt x="30" y="69"/>
                        <a:pt x="30" y="69"/>
                      </a:cubicBezTo>
                      <a:cubicBezTo>
                        <a:pt x="31" y="69"/>
                        <a:pt x="31" y="69"/>
                        <a:pt x="31" y="69"/>
                      </a:cubicBezTo>
                      <a:cubicBezTo>
                        <a:pt x="33" y="69"/>
                        <a:pt x="33" y="69"/>
                        <a:pt x="33" y="69"/>
                      </a:cubicBezTo>
                      <a:cubicBezTo>
                        <a:pt x="34" y="69"/>
                        <a:pt x="34" y="69"/>
                        <a:pt x="34" y="69"/>
                      </a:cubicBezTo>
                      <a:cubicBezTo>
                        <a:pt x="35" y="69"/>
                        <a:pt x="35" y="69"/>
                        <a:pt x="35" y="69"/>
                      </a:cubicBezTo>
                      <a:cubicBezTo>
                        <a:pt x="36" y="68"/>
                        <a:pt x="36" y="68"/>
                        <a:pt x="36" y="68"/>
                      </a:cubicBezTo>
                      <a:cubicBezTo>
                        <a:pt x="36" y="68"/>
                        <a:pt x="36" y="68"/>
                        <a:pt x="36" y="68"/>
                      </a:cubicBezTo>
                      <a:cubicBezTo>
                        <a:pt x="37" y="68"/>
                        <a:pt x="37" y="68"/>
                        <a:pt x="37" y="68"/>
                      </a:cubicBezTo>
                      <a:cubicBezTo>
                        <a:pt x="37" y="68"/>
                        <a:pt x="37" y="68"/>
                        <a:pt x="37" y="68"/>
                      </a:cubicBezTo>
                      <a:cubicBezTo>
                        <a:pt x="38" y="67"/>
                        <a:pt x="38" y="67"/>
                        <a:pt x="38" y="67"/>
                      </a:cubicBezTo>
                      <a:cubicBezTo>
                        <a:pt x="37" y="67"/>
                        <a:pt x="37" y="67"/>
                        <a:pt x="37" y="67"/>
                      </a:cubicBezTo>
                      <a:cubicBezTo>
                        <a:pt x="37" y="67"/>
                        <a:pt x="37" y="67"/>
                        <a:pt x="37" y="67"/>
                      </a:cubicBezTo>
                      <a:cubicBezTo>
                        <a:pt x="38" y="67"/>
                        <a:pt x="38" y="67"/>
                        <a:pt x="38" y="67"/>
                      </a:cubicBezTo>
                      <a:cubicBezTo>
                        <a:pt x="38" y="67"/>
                        <a:pt x="38" y="67"/>
                        <a:pt x="38" y="67"/>
                      </a:cubicBezTo>
                      <a:cubicBezTo>
                        <a:pt x="38" y="67"/>
                        <a:pt x="38" y="67"/>
                        <a:pt x="38" y="67"/>
                      </a:cubicBezTo>
                      <a:cubicBezTo>
                        <a:pt x="37" y="67"/>
                        <a:pt x="37" y="67"/>
                        <a:pt x="37" y="67"/>
                      </a:cubicBezTo>
                      <a:cubicBezTo>
                        <a:pt x="37" y="67"/>
                        <a:pt x="37" y="67"/>
                        <a:pt x="37" y="67"/>
                      </a:cubicBezTo>
                      <a:cubicBezTo>
                        <a:pt x="37" y="67"/>
                        <a:pt x="37" y="67"/>
                        <a:pt x="37" y="67"/>
                      </a:cubicBezTo>
                      <a:cubicBezTo>
                        <a:pt x="37" y="67"/>
                        <a:pt x="37" y="67"/>
                        <a:pt x="37" y="67"/>
                      </a:cubicBezTo>
                      <a:cubicBezTo>
                        <a:pt x="37" y="67"/>
                        <a:pt x="37" y="67"/>
                        <a:pt x="37" y="67"/>
                      </a:cubicBezTo>
                      <a:cubicBezTo>
                        <a:pt x="36" y="66"/>
                        <a:pt x="36" y="66"/>
                        <a:pt x="36" y="66"/>
                      </a:cubicBezTo>
                      <a:cubicBezTo>
                        <a:pt x="36" y="66"/>
                        <a:pt x="36" y="66"/>
                        <a:pt x="36" y="66"/>
                      </a:cubicBezTo>
                      <a:cubicBezTo>
                        <a:pt x="37" y="65"/>
                        <a:pt x="37" y="65"/>
                        <a:pt x="37" y="65"/>
                      </a:cubicBezTo>
                      <a:cubicBezTo>
                        <a:pt x="37" y="65"/>
                        <a:pt x="37" y="65"/>
                        <a:pt x="37" y="65"/>
                      </a:cubicBezTo>
                      <a:cubicBezTo>
                        <a:pt x="36" y="65"/>
                        <a:pt x="36" y="65"/>
                        <a:pt x="36" y="65"/>
                      </a:cubicBezTo>
                      <a:cubicBezTo>
                        <a:pt x="36" y="65"/>
                        <a:pt x="36" y="65"/>
                        <a:pt x="36" y="65"/>
                      </a:cubicBezTo>
                      <a:cubicBezTo>
                        <a:pt x="36" y="66"/>
                        <a:pt x="36" y="66"/>
                        <a:pt x="36" y="66"/>
                      </a:cubicBezTo>
                      <a:cubicBezTo>
                        <a:pt x="36" y="66"/>
                        <a:pt x="36" y="66"/>
                        <a:pt x="36" y="66"/>
                      </a:cubicBezTo>
                      <a:cubicBezTo>
                        <a:pt x="35" y="66"/>
                        <a:pt x="35" y="66"/>
                        <a:pt x="35" y="66"/>
                      </a:cubicBezTo>
                      <a:cubicBezTo>
                        <a:pt x="35" y="66"/>
                        <a:pt x="35" y="66"/>
                        <a:pt x="35" y="66"/>
                      </a:cubicBezTo>
                      <a:cubicBezTo>
                        <a:pt x="35" y="65"/>
                        <a:pt x="35" y="65"/>
                        <a:pt x="35" y="65"/>
                      </a:cubicBezTo>
                      <a:cubicBezTo>
                        <a:pt x="35" y="65"/>
                        <a:pt x="35" y="65"/>
                        <a:pt x="35" y="65"/>
                      </a:cubicBezTo>
                      <a:cubicBezTo>
                        <a:pt x="35" y="64"/>
                        <a:pt x="35" y="64"/>
                        <a:pt x="35" y="64"/>
                      </a:cubicBezTo>
                      <a:cubicBezTo>
                        <a:pt x="35" y="65"/>
                        <a:pt x="35" y="65"/>
                        <a:pt x="35" y="65"/>
                      </a:cubicBezTo>
                      <a:cubicBezTo>
                        <a:pt x="35" y="65"/>
                        <a:pt x="35" y="65"/>
                        <a:pt x="35" y="65"/>
                      </a:cubicBezTo>
                      <a:cubicBezTo>
                        <a:pt x="35" y="65"/>
                        <a:pt x="35" y="65"/>
                        <a:pt x="35" y="65"/>
                      </a:cubicBezTo>
                      <a:cubicBezTo>
                        <a:pt x="36" y="64"/>
                        <a:pt x="36" y="64"/>
                        <a:pt x="36" y="64"/>
                      </a:cubicBezTo>
                      <a:cubicBezTo>
                        <a:pt x="36" y="64"/>
                        <a:pt x="36" y="64"/>
                        <a:pt x="36" y="64"/>
                      </a:cubicBezTo>
                      <a:cubicBezTo>
                        <a:pt x="36" y="64"/>
                        <a:pt x="36" y="64"/>
                        <a:pt x="36" y="64"/>
                      </a:cubicBezTo>
                      <a:cubicBezTo>
                        <a:pt x="36" y="65"/>
                        <a:pt x="36" y="65"/>
                        <a:pt x="36" y="65"/>
                      </a:cubicBezTo>
                      <a:cubicBezTo>
                        <a:pt x="36" y="65"/>
                        <a:pt x="36" y="65"/>
                        <a:pt x="36" y="65"/>
                      </a:cubicBezTo>
                      <a:cubicBezTo>
                        <a:pt x="36" y="65"/>
                        <a:pt x="36" y="65"/>
                        <a:pt x="36" y="65"/>
                      </a:cubicBezTo>
                      <a:cubicBezTo>
                        <a:pt x="36" y="65"/>
                        <a:pt x="36" y="65"/>
                        <a:pt x="36" y="65"/>
                      </a:cubicBezTo>
                      <a:cubicBezTo>
                        <a:pt x="36" y="65"/>
                        <a:pt x="36" y="65"/>
                        <a:pt x="36" y="65"/>
                      </a:cubicBezTo>
                      <a:cubicBezTo>
                        <a:pt x="37" y="64"/>
                        <a:pt x="37" y="64"/>
                        <a:pt x="37" y="64"/>
                      </a:cubicBezTo>
                      <a:cubicBezTo>
                        <a:pt x="37" y="64"/>
                        <a:pt x="37" y="64"/>
                        <a:pt x="37" y="64"/>
                      </a:cubicBezTo>
                      <a:cubicBezTo>
                        <a:pt x="38" y="64"/>
                        <a:pt x="38" y="64"/>
                        <a:pt x="38" y="64"/>
                      </a:cubicBezTo>
                      <a:cubicBezTo>
                        <a:pt x="38" y="63"/>
                        <a:pt x="38" y="63"/>
                        <a:pt x="38" y="63"/>
                      </a:cubicBezTo>
                      <a:cubicBezTo>
                        <a:pt x="39" y="63"/>
                        <a:pt x="39" y="63"/>
                        <a:pt x="39" y="63"/>
                      </a:cubicBezTo>
                      <a:cubicBezTo>
                        <a:pt x="38" y="63"/>
                        <a:pt x="38" y="63"/>
                        <a:pt x="38" y="63"/>
                      </a:cubicBezTo>
                      <a:cubicBezTo>
                        <a:pt x="38" y="63"/>
                        <a:pt x="38" y="63"/>
                        <a:pt x="38" y="63"/>
                      </a:cubicBezTo>
                      <a:cubicBezTo>
                        <a:pt x="39" y="63"/>
                        <a:pt x="39" y="63"/>
                        <a:pt x="39" y="63"/>
                      </a:cubicBezTo>
                      <a:cubicBezTo>
                        <a:pt x="39" y="63"/>
                        <a:pt x="39" y="63"/>
                        <a:pt x="39" y="63"/>
                      </a:cubicBezTo>
                      <a:cubicBezTo>
                        <a:pt x="39" y="63"/>
                        <a:pt x="39" y="63"/>
                        <a:pt x="39" y="63"/>
                      </a:cubicBezTo>
                      <a:cubicBezTo>
                        <a:pt x="39" y="63"/>
                        <a:pt x="39" y="63"/>
                        <a:pt x="39" y="63"/>
                      </a:cubicBezTo>
                      <a:cubicBezTo>
                        <a:pt x="40" y="63"/>
                        <a:pt x="40" y="63"/>
                        <a:pt x="40" y="63"/>
                      </a:cubicBezTo>
                      <a:cubicBezTo>
                        <a:pt x="40" y="63"/>
                        <a:pt x="40" y="63"/>
                        <a:pt x="40" y="63"/>
                      </a:cubicBezTo>
                      <a:cubicBezTo>
                        <a:pt x="41" y="63"/>
                        <a:pt x="41" y="63"/>
                        <a:pt x="41" y="63"/>
                      </a:cubicBezTo>
                      <a:cubicBezTo>
                        <a:pt x="41" y="63"/>
                        <a:pt x="41" y="63"/>
                        <a:pt x="41" y="63"/>
                      </a:cubicBezTo>
                      <a:cubicBezTo>
                        <a:pt x="41" y="63"/>
                        <a:pt x="41" y="63"/>
                        <a:pt x="41" y="63"/>
                      </a:cubicBezTo>
                      <a:cubicBezTo>
                        <a:pt x="41" y="63"/>
                        <a:pt x="41" y="63"/>
                        <a:pt x="41" y="63"/>
                      </a:cubicBezTo>
                      <a:cubicBezTo>
                        <a:pt x="41" y="64"/>
                        <a:pt x="41" y="64"/>
                        <a:pt x="41" y="64"/>
                      </a:cubicBezTo>
                      <a:cubicBezTo>
                        <a:pt x="41" y="64"/>
                        <a:pt x="41" y="64"/>
                        <a:pt x="41" y="64"/>
                      </a:cubicBezTo>
                      <a:cubicBezTo>
                        <a:pt x="41" y="63"/>
                        <a:pt x="41" y="63"/>
                        <a:pt x="41" y="63"/>
                      </a:cubicBezTo>
                      <a:cubicBezTo>
                        <a:pt x="41" y="63"/>
                        <a:pt x="41" y="63"/>
                        <a:pt x="41" y="63"/>
                      </a:cubicBezTo>
                      <a:cubicBezTo>
                        <a:pt x="41" y="63"/>
                        <a:pt x="41" y="63"/>
                        <a:pt x="41" y="63"/>
                      </a:cubicBezTo>
                      <a:cubicBezTo>
                        <a:pt x="40" y="64"/>
                        <a:pt x="40" y="64"/>
                        <a:pt x="40" y="64"/>
                      </a:cubicBezTo>
                      <a:cubicBezTo>
                        <a:pt x="40" y="64"/>
                        <a:pt x="40" y="64"/>
                        <a:pt x="40" y="64"/>
                      </a:cubicBezTo>
                      <a:cubicBezTo>
                        <a:pt x="41" y="64"/>
                        <a:pt x="41" y="64"/>
                        <a:pt x="41" y="64"/>
                      </a:cubicBezTo>
                      <a:cubicBezTo>
                        <a:pt x="41" y="64"/>
                        <a:pt x="41" y="64"/>
                        <a:pt x="41" y="64"/>
                      </a:cubicBezTo>
                      <a:cubicBezTo>
                        <a:pt x="41" y="65"/>
                        <a:pt x="41" y="65"/>
                        <a:pt x="41" y="65"/>
                      </a:cubicBezTo>
                      <a:cubicBezTo>
                        <a:pt x="41" y="65"/>
                        <a:pt x="41" y="65"/>
                        <a:pt x="41" y="65"/>
                      </a:cubicBezTo>
                      <a:cubicBezTo>
                        <a:pt x="41" y="65"/>
                        <a:pt x="41" y="65"/>
                        <a:pt x="41" y="65"/>
                      </a:cubicBezTo>
                      <a:cubicBezTo>
                        <a:pt x="42" y="64"/>
                        <a:pt x="42" y="64"/>
                        <a:pt x="42" y="64"/>
                      </a:cubicBezTo>
                      <a:cubicBezTo>
                        <a:pt x="42" y="64"/>
                        <a:pt x="42" y="64"/>
                        <a:pt x="42" y="64"/>
                      </a:cubicBezTo>
                      <a:cubicBezTo>
                        <a:pt x="44" y="64"/>
                        <a:pt x="44" y="64"/>
                        <a:pt x="44" y="64"/>
                      </a:cubicBezTo>
                      <a:cubicBezTo>
                        <a:pt x="44" y="64"/>
                        <a:pt x="44" y="64"/>
                        <a:pt x="44" y="64"/>
                      </a:cubicBezTo>
                      <a:cubicBezTo>
                        <a:pt x="44" y="64"/>
                        <a:pt x="44" y="64"/>
                        <a:pt x="44" y="64"/>
                      </a:cubicBezTo>
                      <a:cubicBezTo>
                        <a:pt x="45" y="64"/>
                        <a:pt x="45" y="64"/>
                        <a:pt x="45" y="64"/>
                      </a:cubicBezTo>
                      <a:cubicBezTo>
                        <a:pt x="45" y="65"/>
                        <a:pt x="45" y="65"/>
                        <a:pt x="45" y="65"/>
                      </a:cubicBezTo>
                      <a:cubicBezTo>
                        <a:pt x="45" y="66"/>
                        <a:pt x="45" y="66"/>
                        <a:pt x="45" y="66"/>
                      </a:cubicBezTo>
                      <a:cubicBezTo>
                        <a:pt x="45" y="66"/>
                        <a:pt x="45" y="66"/>
                        <a:pt x="45" y="66"/>
                      </a:cubicBezTo>
                      <a:cubicBezTo>
                        <a:pt x="45" y="66"/>
                        <a:pt x="45" y="66"/>
                        <a:pt x="45" y="66"/>
                      </a:cubicBezTo>
                      <a:cubicBezTo>
                        <a:pt x="45" y="66"/>
                        <a:pt x="45" y="66"/>
                        <a:pt x="45" y="66"/>
                      </a:cubicBezTo>
                      <a:cubicBezTo>
                        <a:pt x="45" y="66"/>
                        <a:pt x="45" y="66"/>
                        <a:pt x="45" y="66"/>
                      </a:cubicBezTo>
                      <a:cubicBezTo>
                        <a:pt x="46" y="66"/>
                        <a:pt x="46" y="66"/>
                        <a:pt x="46" y="66"/>
                      </a:cubicBezTo>
                      <a:cubicBezTo>
                        <a:pt x="46" y="66"/>
                        <a:pt x="46" y="66"/>
                        <a:pt x="46" y="66"/>
                      </a:cubicBezTo>
                      <a:cubicBezTo>
                        <a:pt x="46" y="66"/>
                        <a:pt x="46" y="66"/>
                        <a:pt x="46" y="66"/>
                      </a:cubicBezTo>
                      <a:cubicBezTo>
                        <a:pt x="46" y="66"/>
                        <a:pt x="46" y="66"/>
                        <a:pt x="46" y="66"/>
                      </a:cubicBezTo>
                      <a:cubicBezTo>
                        <a:pt x="46" y="67"/>
                        <a:pt x="46" y="67"/>
                        <a:pt x="46" y="67"/>
                      </a:cubicBezTo>
                      <a:cubicBezTo>
                        <a:pt x="46" y="67"/>
                        <a:pt x="46" y="67"/>
                        <a:pt x="46" y="67"/>
                      </a:cubicBezTo>
                      <a:cubicBezTo>
                        <a:pt x="46" y="67"/>
                        <a:pt x="46" y="67"/>
                        <a:pt x="46" y="67"/>
                      </a:cubicBezTo>
                      <a:cubicBezTo>
                        <a:pt x="46" y="67"/>
                        <a:pt x="46" y="67"/>
                        <a:pt x="46" y="67"/>
                      </a:cubicBezTo>
                      <a:cubicBezTo>
                        <a:pt x="46" y="68"/>
                        <a:pt x="46" y="68"/>
                        <a:pt x="46" y="68"/>
                      </a:cubicBezTo>
                      <a:cubicBezTo>
                        <a:pt x="46" y="68"/>
                        <a:pt x="46" y="68"/>
                        <a:pt x="46" y="68"/>
                      </a:cubicBezTo>
                      <a:cubicBezTo>
                        <a:pt x="47" y="68"/>
                        <a:pt x="47" y="68"/>
                        <a:pt x="47" y="68"/>
                      </a:cubicBezTo>
                      <a:cubicBezTo>
                        <a:pt x="47" y="68"/>
                        <a:pt x="47" y="68"/>
                        <a:pt x="47" y="68"/>
                      </a:cubicBezTo>
                      <a:cubicBezTo>
                        <a:pt x="48" y="68"/>
                        <a:pt x="48" y="68"/>
                        <a:pt x="48" y="68"/>
                      </a:cubicBezTo>
                      <a:cubicBezTo>
                        <a:pt x="48" y="67"/>
                        <a:pt x="48" y="67"/>
                        <a:pt x="48" y="67"/>
                      </a:cubicBezTo>
                      <a:cubicBezTo>
                        <a:pt x="49" y="68"/>
                        <a:pt x="49" y="68"/>
                        <a:pt x="49" y="68"/>
                      </a:cubicBezTo>
                      <a:cubicBezTo>
                        <a:pt x="49" y="68"/>
                        <a:pt x="49" y="68"/>
                        <a:pt x="49" y="68"/>
                      </a:cubicBezTo>
                      <a:cubicBezTo>
                        <a:pt x="48" y="68"/>
                        <a:pt x="48" y="68"/>
                        <a:pt x="48" y="68"/>
                      </a:cubicBezTo>
                      <a:cubicBezTo>
                        <a:pt x="48" y="68"/>
                        <a:pt x="48" y="68"/>
                        <a:pt x="48" y="68"/>
                      </a:cubicBezTo>
                      <a:cubicBezTo>
                        <a:pt x="48" y="68"/>
                        <a:pt x="48" y="68"/>
                        <a:pt x="48" y="68"/>
                      </a:cubicBezTo>
                      <a:cubicBezTo>
                        <a:pt x="49" y="68"/>
                        <a:pt x="49" y="68"/>
                        <a:pt x="49" y="68"/>
                      </a:cubicBezTo>
                      <a:cubicBezTo>
                        <a:pt x="49" y="68"/>
                        <a:pt x="49" y="68"/>
                        <a:pt x="49" y="68"/>
                      </a:cubicBezTo>
                      <a:cubicBezTo>
                        <a:pt x="49" y="68"/>
                        <a:pt x="49" y="68"/>
                        <a:pt x="49" y="68"/>
                      </a:cubicBezTo>
                      <a:cubicBezTo>
                        <a:pt x="50" y="69"/>
                        <a:pt x="50" y="69"/>
                        <a:pt x="50" y="69"/>
                      </a:cubicBezTo>
                      <a:cubicBezTo>
                        <a:pt x="51" y="69"/>
                        <a:pt x="51" y="69"/>
                        <a:pt x="51" y="69"/>
                      </a:cubicBezTo>
                      <a:cubicBezTo>
                        <a:pt x="51" y="69"/>
                        <a:pt x="51" y="69"/>
                        <a:pt x="51" y="69"/>
                      </a:cubicBezTo>
                      <a:cubicBezTo>
                        <a:pt x="51" y="68"/>
                        <a:pt x="51" y="68"/>
                        <a:pt x="51" y="68"/>
                      </a:cubicBezTo>
                      <a:cubicBezTo>
                        <a:pt x="51" y="68"/>
                        <a:pt x="51" y="68"/>
                        <a:pt x="51" y="68"/>
                      </a:cubicBezTo>
                      <a:cubicBezTo>
                        <a:pt x="51" y="68"/>
                        <a:pt x="51" y="68"/>
                        <a:pt x="51" y="68"/>
                      </a:cubicBezTo>
                      <a:cubicBezTo>
                        <a:pt x="51" y="68"/>
                        <a:pt x="51" y="68"/>
                        <a:pt x="51" y="68"/>
                      </a:cubicBezTo>
                      <a:cubicBezTo>
                        <a:pt x="51" y="68"/>
                        <a:pt x="51" y="68"/>
                        <a:pt x="51" y="68"/>
                      </a:cubicBezTo>
                      <a:cubicBezTo>
                        <a:pt x="51" y="67"/>
                        <a:pt x="51" y="67"/>
                        <a:pt x="51" y="67"/>
                      </a:cubicBezTo>
                      <a:cubicBezTo>
                        <a:pt x="51" y="67"/>
                        <a:pt x="51" y="67"/>
                        <a:pt x="51" y="67"/>
                      </a:cubicBezTo>
                      <a:cubicBezTo>
                        <a:pt x="51" y="67"/>
                        <a:pt x="51" y="67"/>
                        <a:pt x="51" y="67"/>
                      </a:cubicBezTo>
                      <a:cubicBezTo>
                        <a:pt x="51" y="66"/>
                        <a:pt x="51" y="66"/>
                        <a:pt x="51" y="66"/>
                      </a:cubicBezTo>
                      <a:cubicBezTo>
                        <a:pt x="51" y="66"/>
                        <a:pt x="51" y="66"/>
                        <a:pt x="51" y="66"/>
                      </a:cubicBezTo>
                      <a:cubicBezTo>
                        <a:pt x="52" y="66"/>
                        <a:pt x="52" y="66"/>
                        <a:pt x="52" y="66"/>
                      </a:cubicBezTo>
                      <a:cubicBezTo>
                        <a:pt x="52" y="66"/>
                        <a:pt x="52" y="66"/>
                        <a:pt x="52" y="66"/>
                      </a:cubicBezTo>
                      <a:cubicBezTo>
                        <a:pt x="52" y="67"/>
                        <a:pt x="52" y="67"/>
                        <a:pt x="52" y="67"/>
                      </a:cubicBezTo>
                      <a:cubicBezTo>
                        <a:pt x="52" y="67"/>
                        <a:pt x="52" y="67"/>
                        <a:pt x="52" y="67"/>
                      </a:cubicBezTo>
                      <a:cubicBezTo>
                        <a:pt x="52" y="67"/>
                        <a:pt x="52" y="67"/>
                        <a:pt x="52" y="67"/>
                      </a:cubicBezTo>
                      <a:cubicBezTo>
                        <a:pt x="51" y="67"/>
                        <a:pt x="51" y="67"/>
                        <a:pt x="51" y="67"/>
                      </a:cubicBezTo>
                      <a:cubicBezTo>
                        <a:pt x="51" y="68"/>
                        <a:pt x="51" y="68"/>
                        <a:pt x="51" y="68"/>
                      </a:cubicBezTo>
                      <a:cubicBezTo>
                        <a:pt x="51" y="68"/>
                        <a:pt x="51" y="68"/>
                        <a:pt x="51" y="68"/>
                      </a:cubicBezTo>
                      <a:cubicBezTo>
                        <a:pt x="51" y="69"/>
                        <a:pt x="51" y="69"/>
                        <a:pt x="51" y="69"/>
                      </a:cubicBezTo>
                      <a:cubicBezTo>
                        <a:pt x="51" y="69"/>
                        <a:pt x="51" y="69"/>
                        <a:pt x="51" y="69"/>
                      </a:cubicBezTo>
                      <a:cubicBezTo>
                        <a:pt x="52" y="69"/>
                        <a:pt x="52" y="69"/>
                        <a:pt x="52" y="69"/>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3" y="71"/>
                        <a:pt x="53" y="71"/>
                        <a:pt x="53" y="71"/>
                      </a:cubicBezTo>
                      <a:cubicBezTo>
                        <a:pt x="54" y="71"/>
                        <a:pt x="54" y="71"/>
                        <a:pt x="54" y="71"/>
                      </a:cubicBezTo>
                      <a:cubicBezTo>
                        <a:pt x="54" y="72"/>
                        <a:pt x="54" y="72"/>
                        <a:pt x="54" y="72"/>
                      </a:cubicBezTo>
                      <a:cubicBezTo>
                        <a:pt x="54" y="72"/>
                        <a:pt x="54" y="72"/>
                        <a:pt x="54" y="72"/>
                      </a:cubicBezTo>
                      <a:cubicBezTo>
                        <a:pt x="54" y="72"/>
                        <a:pt x="54" y="72"/>
                        <a:pt x="54" y="72"/>
                      </a:cubicBezTo>
                      <a:cubicBezTo>
                        <a:pt x="54" y="72"/>
                        <a:pt x="54" y="72"/>
                        <a:pt x="54" y="72"/>
                      </a:cubicBezTo>
                      <a:cubicBezTo>
                        <a:pt x="54" y="73"/>
                        <a:pt x="54" y="73"/>
                        <a:pt x="54" y="73"/>
                      </a:cubicBezTo>
                      <a:cubicBezTo>
                        <a:pt x="54" y="73"/>
                        <a:pt x="54" y="73"/>
                        <a:pt x="54" y="73"/>
                      </a:cubicBezTo>
                      <a:cubicBezTo>
                        <a:pt x="54" y="73"/>
                        <a:pt x="54" y="73"/>
                        <a:pt x="54" y="73"/>
                      </a:cubicBezTo>
                      <a:cubicBezTo>
                        <a:pt x="54" y="73"/>
                        <a:pt x="54" y="73"/>
                        <a:pt x="54" y="73"/>
                      </a:cubicBezTo>
                      <a:cubicBezTo>
                        <a:pt x="53" y="73"/>
                        <a:pt x="53" y="73"/>
                        <a:pt x="53" y="73"/>
                      </a:cubicBezTo>
                      <a:cubicBezTo>
                        <a:pt x="53" y="73"/>
                        <a:pt x="53" y="73"/>
                        <a:pt x="53" y="73"/>
                      </a:cubicBezTo>
                      <a:cubicBezTo>
                        <a:pt x="53" y="73"/>
                        <a:pt x="53" y="73"/>
                        <a:pt x="53" y="73"/>
                      </a:cubicBezTo>
                      <a:cubicBezTo>
                        <a:pt x="53" y="73"/>
                        <a:pt x="53" y="73"/>
                        <a:pt x="53" y="73"/>
                      </a:cubicBezTo>
                      <a:cubicBezTo>
                        <a:pt x="53" y="73"/>
                        <a:pt x="53" y="73"/>
                        <a:pt x="53" y="73"/>
                      </a:cubicBezTo>
                      <a:cubicBezTo>
                        <a:pt x="53" y="72"/>
                        <a:pt x="53" y="72"/>
                        <a:pt x="53" y="72"/>
                      </a:cubicBezTo>
                      <a:cubicBezTo>
                        <a:pt x="53" y="72"/>
                        <a:pt x="53" y="72"/>
                        <a:pt x="53" y="72"/>
                      </a:cubicBezTo>
                      <a:cubicBezTo>
                        <a:pt x="53" y="71"/>
                        <a:pt x="53" y="71"/>
                        <a:pt x="53" y="71"/>
                      </a:cubicBezTo>
                      <a:cubicBezTo>
                        <a:pt x="53" y="72"/>
                        <a:pt x="53" y="72"/>
                        <a:pt x="53" y="72"/>
                      </a:cubicBezTo>
                      <a:cubicBezTo>
                        <a:pt x="52" y="71"/>
                        <a:pt x="52" y="71"/>
                        <a:pt x="52" y="71"/>
                      </a:cubicBezTo>
                      <a:cubicBezTo>
                        <a:pt x="52" y="71"/>
                        <a:pt x="52" y="71"/>
                        <a:pt x="52" y="71"/>
                      </a:cubicBezTo>
                      <a:cubicBezTo>
                        <a:pt x="52" y="71"/>
                        <a:pt x="52" y="71"/>
                        <a:pt x="52" y="71"/>
                      </a:cubicBezTo>
                      <a:cubicBezTo>
                        <a:pt x="52" y="71"/>
                        <a:pt x="52" y="71"/>
                        <a:pt x="52" y="71"/>
                      </a:cubicBezTo>
                      <a:cubicBezTo>
                        <a:pt x="51" y="71"/>
                        <a:pt x="51" y="71"/>
                        <a:pt x="51" y="71"/>
                      </a:cubicBezTo>
                      <a:cubicBezTo>
                        <a:pt x="51" y="71"/>
                        <a:pt x="51" y="71"/>
                        <a:pt x="51" y="71"/>
                      </a:cubicBezTo>
                      <a:cubicBezTo>
                        <a:pt x="51" y="72"/>
                        <a:pt x="51" y="72"/>
                        <a:pt x="51" y="72"/>
                      </a:cubicBezTo>
                      <a:cubicBezTo>
                        <a:pt x="51" y="72"/>
                        <a:pt x="51" y="72"/>
                        <a:pt x="51" y="72"/>
                      </a:cubicBezTo>
                      <a:cubicBezTo>
                        <a:pt x="51" y="72"/>
                        <a:pt x="51" y="72"/>
                        <a:pt x="51" y="72"/>
                      </a:cubicBezTo>
                      <a:cubicBezTo>
                        <a:pt x="50" y="72"/>
                        <a:pt x="50" y="72"/>
                        <a:pt x="50" y="72"/>
                      </a:cubicBezTo>
                      <a:cubicBezTo>
                        <a:pt x="50" y="72"/>
                        <a:pt x="50" y="72"/>
                        <a:pt x="50" y="72"/>
                      </a:cubicBezTo>
                      <a:cubicBezTo>
                        <a:pt x="50" y="72"/>
                        <a:pt x="50" y="72"/>
                        <a:pt x="50" y="72"/>
                      </a:cubicBezTo>
                      <a:cubicBezTo>
                        <a:pt x="51" y="73"/>
                        <a:pt x="51" y="73"/>
                        <a:pt x="51" y="73"/>
                      </a:cubicBezTo>
                      <a:cubicBezTo>
                        <a:pt x="52" y="73"/>
                        <a:pt x="52" y="73"/>
                        <a:pt x="52" y="73"/>
                      </a:cubicBezTo>
                      <a:cubicBezTo>
                        <a:pt x="54" y="74"/>
                        <a:pt x="54" y="74"/>
                        <a:pt x="54" y="74"/>
                      </a:cubicBezTo>
                      <a:cubicBezTo>
                        <a:pt x="54" y="74"/>
                        <a:pt x="54" y="74"/>
                        <a:pt x="54"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6" y="73"/>
                        <a:pt x="56" y="73"/>
                        <a:pt x="56" y="73"/>
                      </a:cubicBezTo>
                      <a:cubicBezTo>
                        <a:pt x="56" y="73"/>
                        <a:pt x="56" y="73"/>
                        <a:pt x="56" y="73"/>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7" y="74"/>
                        <a:pt x="57" y="74"/>
                        <a:pt x="57" y="74"/>
                      </a:cubicBezTo>
                      <a:cubicBezTo>
                        <a:pt x="57" y="74"/>
                        <a:pt x="57" y="74"/>
                        <a:pt x="57" y="74"/>
                      </a:cubicBezTo>
                      <a:cubicBezTo>
                        <a:pt x="58" y="75"/>
                        <a:pt x="58" y="75"/>
                        <a:pt x="58" y="75"/>
                      </a:cubicBezTo>
                      <a:cubicBezTo>
                        <a:pt x="58" y="75"/>
                        <a:pt x="58" y="75"/>
                        <a:pt x="58" y="75"/>
                      </a:cubicBezTo>
                      <a:cubicBezTo>
                        <a:pt x="58" y="75"/>
                        <a:pt x="58" y="75"/>
                        <a:pt x="58" y="75"/>
                      </a:cubicBezTo>
                      <a:cubicBezTo>
                        <a:pt x="58" y="75"/>
                        <a:pt x="58" y="75"/>
                        <a:pt x="58" y="75"/>
                      </a:cubicBezTo>
                      <a:cubicBezTo>
                        <a:pt x="58" y="75"/>
                        <a:pt x="58" y="75"/>
                        <a:pt x="58" y="75"/>
                      </a:cubicBezTo>
                      <a:cubicBezTo>
                        <a:pt x="59" y="74"/>
                        <a:pt x="59" y="74"/>
                        <a:pt x="59" y="74"/>
                      </a:cubicBezTo>
                      <a:cubicBezTo>
                        <a:pt x="59" y="74"/>
                        <a:pt x="59" y="74"/>
                        <a:pt x="59" y="74"/>
                      </a:cubicBezTo>
                      <a:cubicBezTo>
                        <a:pt x="59" y="74"/>
                        <a:pt x="59" y="74"/>
                        <a:pt x="59" y="74"/>
                      </a:cubicBezTo>
                      <a:cubicBezTo>
                        <a:pt x="59" y="74"/>
                        <a:pt x="59" y="74"/>
                        <a:pt x="59" y="74"/>
                      </a:cubicBezTo>
                      <a:cubicBezTo>
                        <a:pt x="59" y="74"/>
                        <a:pt x="59" y="74"/>
                        <a:pt x="59" y="74"/>
                      </a:cubicBezTo>
                      <a:cubicBezTo>
                        <a:pt x="60" y="74"/>
                        <a:pt x="60" y="74"/>
                        <a:pt x="60" y="74"/>
                      </a:cubicBezTo>
                      <a:cubicBezTo>
                        <a:pt x="60" y="74"/>
                        <a:pt x="60" y="74"/>
                        <a:pt x="60" y="74"/>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2" y="75"/>
                        <a:pt x="62" y="75"/>
                        <a:pt x="62" y="75"/>
                      </a:cubicBezTo>
                      <a:cubicBezTo>
                        <a:pt x="62" y="74"/>
                        <a:pt x="62" y="74"/>
                        <a:pt x="62" y="74"/>
                      </a:cubicBezTo>
                      <a:cubicBezTo>
                        <a:pt x="62" y="74"/>
                        <a:pt x="62" y="74"/>
                        <a:pt x="62" y="74"/>
                      </a:cubicBezTo>
                      <a:cubicBezTo>
                        <a:pt x="62" y="74"/>
                        <a:pt x="62" y="74"/>
                        <a:pt x="62" y="74"/>
                      </a:cubicBezTo>
                      <a:cubicBezTo>
                        <a:pt x="62" y="74"/>
                        <a:pt x="62" y="74"/>
                        <a:pt x="62" y="74"/>
                      </a:cubicBezTo>
                      <a:cubicBezTo>
                        <a:pt x="62" y="74"/>
                        <a:pt x="62" y="74"/>
                        <a:pt x="62" y="74"/>
                      </a:cubicBezTo>
                      <a:cubicBezTo>
                        <a:pt x="62" y="74"/>
                        <a:pt x="62" y="74"/>
                        <a:pt x="62" y="74"/>
                      </a:cubicBezTo>
                      <a:cubicBezTo>
                        <a:pt x="62" y="75"/>
                        <a:pt x="62" y="75"/>
                        <a:pt x="62" y="75"/>
                      </a:cubicBezTo>
                      <a:cubicBezTo>
                        <a:pt x="62" y="74"/>
                        <a:pt x="62" y="74"/>
                        <a:pt x="62" y="74"/>
                      </a:cubicBezTo>
                      <a:cubicBezTo>
                        <a:pt x="62" y="73"/>
                        <a:pt x="62" y="73"/>
                        <a:pt x="62" y="73"/>
                      </a:cubicBezTo>
                      <a:cubicBezTo>
                        <a:pt x="62" y="73"/>
                        <a:pt x="62" y="73"/>
                        <a:pt x="62" y="73"/>
                      </a:cubicBezTo>
                      <a:cubicBezTo>
                        <a:pt x="62" y="73"/>
                        <a:pt x="62" y="73"/>
                        <a:pt x="62" y="73"/>
                      </a:cubicBezTo>
                      <a:cubicBezTo>
                        <a:pt x="62" y="73"/>
                        <a:pt x="62" y="73"/>
                        <a:pt x="62" y="73"/>
                      </a:cubicBezTo>
                      <a:cubicBezTo>
                        <a:pt x="63" y="73"/>
                        <a:pt x="63" y="73"/>
                        <a:pt x="63" y="73"/>
                      </a:cubicBezTo>
                      <a:cubicBezTo>
                        <a:pt x="63" y="73"/>
                        <a:pt x="63" y="73"/>
                        <a:pt x="63" y="73"/>
                      </a:cubicBezTo>
                      <a:cubicBezTo>
                        <a:pt x="63" y="73"/>
                        <a:pt x="63" y="73"/>
                        <a:pt x="63" y="73"/>
                      </a:cubicBezTo>
                      <a:cubicBezTo>
                        <a:pt x="63" y="73"/>
                        <a:pt x="63" y="73"/>
                        <a:pt x="63" y="73"/>
                      </a:cubicBezTo>
                      <a:cubicBezTo>
                        <a:pt x="63" y="73"/>
                        <a:pt x="63" y="73"/>
                        <a:pt x="63" y="73"/>
                      </a:cubicBezTo>
                      <a:cubicBezTo>
                        <a:pt x="63" y="72"/>
                        <a:pt x="63" y="72"/>
                        <a:pt x="63" y="72"/>
                      </a:cubicBezTo>
                      <a:cubicBezTo>
                        <a:pt x="63" y="72"/>
                        <a:pt x="63" y="72"/>
                        <a:pt x="63" y="72"/>
                      </a:cubicBezTo>
                      <a:cubicBezTo>
                        <a:pt x="63" y="72"/>
                        <a:pt x="63" y="72"/>
                        <a:pt x="63" y="72"/>
                      </a:cubicBezTo>
                      <a:cubicBezTo>
                        <a:pt x="63" y="72"/>
                        <a:pt x="63" y="72"/>
                        <a:pt x="63" y="72"/>
                      </a:cubicBezTo>
                      <a:cubicBezTo>
                        <a:pt x="63" y="72"/>
                        <a:pt x="63" y="72"/>
                        <a:pt x="63" y="72"/>
                      </a:cubicBezTo>
                      <a:cubicBezTo>
                        <a:pt x="63" y="72"/>
                        <a:pt x="63" y="72"/>
                        <a:pt x="63" y="72"/>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4" y="71"/>
                        <a:pt x="64" y="71"/>
                        <a:pt x="64" y="71"/>
                      </a:cubicBezTo>
                      <a:cubicBezTo>
                        <a:pt x="64" y="71"/>
                        <a:pt x="64" y="71"/>
                        <a:pt x="64" y="71"/>
                      </a:cubicBezTo>
                      <a:cubicBezTo>
                        <a:pt x="64" y="71"/>
                        <a:pt x="64" y="71"/>
                        <a:pt x="64" y="71"/>
                      </a:cubicBezTo>
                      <a:cubicBezTo>
                        <a:pt x="65" y="71"/>
                        <a:pt x="65" y="71"/>
                        <a:pt x="65" y="71"/>
                      </a:cubicBezTo>
                      <a:cubicBezTo>
                        <a:pt x="65" y="71"/>
                        <a:pt x="65" y="71"/>
                        <a:pt x="65" y="71"/>
                      </a:cubicBezTo>
                      <a:cubicBezTo>
                        <a:pt x="65" y="71"/>
                        <a:pt x="65" y="71"/>
                        <a:pt x="65" y="71"/>
                      </a:cubicBezTo>
                      <a:cubicBezTo>
                        <a:pt x="65" y="71"/>
                        <a:pt x="65" y="71"/>
                        <a:pt x="65" y="71"/>
                      </a:cubicBezTo>
                      <a:cubicBezTo>
                        <a:pt x="65" y="70"/>
                        <a:pt x="65" y="70"/>
                        <a:pt x="65" y="70"/>
                      </a:cubicBezTo>
                      <a:cubicBezTo>
                        <a:pt x="65" y="70"/>
                        <a:pt x="65" y="70"/>
                        <a:pt x="65" y="70"/>
                      </a:cubicBezTo>
                      <a:cubicBezTo>
                        <a:pt x="65" y="70"/>
                        <a:pt x="65" y="70"/>
                        <a:pt x="65" y="70"/>
                      </a:cubicBezTo>
                      <a:cubicBezTo>
                        <a:pt x="66" y="70"/>
                        <a:pt x="66" y="70"/>
                        <a:pt x="66" y="70"/>
                      </a:cubicBezTo>
                      <a:cubicBezTo>
                        <a:pt x="66" y="70"/>
                        <a:pt x="66" y="70"/>
                        <a:pt x="66" y="70"/>
                      </a:cubicBezTo>
                      <a:cubicBezTo>
                        <a:pt x="66" y="70"/>
                        <a:pt x="66" y="70"/>
                        <a:pt x="66" y="70"/>
                      </a:cubicBezTo>
                      <a:cubicBezTo>
                        <a:pt x="66" y="71"/>
                        <a:pt x="66" y="71"/>
                        <a:pt x="66" y="71"/>
                      </a:cubicBezTo>
                      <a:cubicBezTo>
                        <a:pt x="66" y="71"/>
                        <a:pt x="66" y="71"/>
                        <a:pt x="66" y="71"/>
                      </a:cubicBezTo>
                      <a:cubicBezTo>
                        <a:pt x="66" y="72"/>
                        <a:pt x="66" y="72"/>
                        <a:pt x="66" y="72"/>
                      </a:cubicBezTo>
                      <a:cubicBezTo>
                        <a:pt x="67" y="72"/>
                        <a:pt x="67" y="72"/>
                        <a:pt x="67" y="72"/>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8" y="72"/>
                        <a:pt x="68" y="72"/>
                        <a:pt x="68" y="72"/>
                      </a:cubicBezTo>
                      <a:cubicBezTo>
                        <a:pt x="68" y="72"/>
                        <a:pt x="68" y="72"/>
                        <a:pt x="68" y="72"/>
                      </a:cubicBezTo>
                      <a:cubicBezTo>
                        <a:pt x="68" y="72"/>
                        <a:pt x="68" y="72"/>
                        <a:pt x="68" y="72"/>
                      </a:cubicBezTo>
                      <a:cubicBezTo>
                        <a:pt x="68" y="72"/>
                        <a:pt x="68" y="72"/>
                        <a:pt x="68" y="72"/>
                      </a:cubicBezTo>
                      <a:cubicBezTo>
                        <a:pt x="68" y="72"/>
                        <a:pt x="68" y="72"/>
                        <a:pt x="68" y="72"/>
                      </a:cubicBezTo>
                      <a:cubicBezTo>
                        <a:pt x="68" y="71"/>
                        <a:pt x="68" y="71"/>
                        <a:pt x="68" y="71"/>
                      </a:cubicBezTo>
                      <a:cubicBezTo>
                        <a:pt x="69" y="71"/>
                        <a:pt x="69" y="71"/>
                        <a:pt x="69" y="71"/>
                      </a:cubicBezTo>
                      <a:cubicBezTo>
                        <a:pt x="69" y="72"/>
                        <a:pt x="69" y="72"/>
                        <a:pt x="69" y="72"/>
                      </a:cubicBezTo>
                      <a:cubicBezTo>
                        <a:pt x="69" y="72"/>
                        <a:pt x="69" y="72"/>
                        <a:pt x="69" y="72"/>
                      </a:cubicBezTo>
                      <a:cubicBezTo>
                        <a:pt x="69" y="72"/>
                        <a:pt x="69" y="72"/>
                        <a:pt x="69" y="72"/>
                      </a:cubicBezTo>
                      <a:cubicBezTo>
                        <a:pt x="69" y="72"/>
                        <a:pt x="69" y="72"/>
                        <a:pt x="69" y="72"/>
                      </a:cubicBezTo>
                      <a:cubicBezTo>
                        <a:pt x="69" y="73"/>
                        <a:pt x="69" y="73"/>
                        <a:pt x="69" y="73"/>
                      </a:cubicBezTo>
                      <a:cubicBezTo>
                        <a:pt x="69" y="73"/>
                        <a:pt x="69" y="73"/>
                        <a:pt x="69" y="73"/>
                      </a:cubicBezTo>
                      <a:cubicBezTo>
                        <a:pt x="69" y="73"/>
                        <a:pt x="69" y="73"/>
                        <a:pt x="69" y="73"/>
                      </a:cubicBezTo>
                      <a:cubicBezTo>
                        <a:pt x="69" y="73"/>
                        <a:pt x="69" y="73"/>
                        <a:pt x="69" y="73"/>
                      </a:cubicBezTo>
                      <a:cubicBezTo>
                        <a:pt x="69" y="73"/>
                        <a:pt x="69" y="73"/>
                        <a:pt x="69" y="73"/>
                      </a:cubicBezTo>
                      <a:cubicBezTo>
                        <a:pt x="69" y="74"/>
                        <a:pt x="69" y="74"/>
                        <a:pt x="69" y="74"/>
                      </a:cubicBezTo>
                      <a:cubicBezTo>
                        <a:pt x="69" y="74"/>
                        <a:pt x="69" y="74"/>
                        <a:pt x="69" y="74"/>
                      </a:cubicBezTo>
                      <a:cubicBezTo>
                        <a:pt x="69" y="74"/>
                        <a:pt x="69" y="74"/>
                        <a:pt x="69" y="74"/>
                      </a:cubicBezTo>
                      <a:cubicBezTo>
                        <a:pt x="69" y="74"/>
                        <a:pt x="69" y="74"/>
                        <a:pt x="69" y="74"/>
                      </a:cubicBezTo>
                      <a:cubicBezTo>
                        <a:pt x="69" y="75"/>
                        <a:pt x="69" y="75"/>
                        <a:pt x="69" y="75"/>
                      </a:cubicBezTo>
                      <a:cubicBezTo>
                        <a:pt x="69" y="75"/>
                        <a:pt x="69" y="75"/>
                        <a:pt x="69" y="75"/>
                      </a:cubicBezTo>
                      <a:cubicBezTo>
                        <a:pt x="69" y="75"/>
                        <a:pt x="69" y="75"/>
                        <a:pt x="69" y="75"/>
                      </a:cubicBezTo>
                      <a:cubicBezTo>
                        <a:pt x="69" y="75"/>
                        <a:pt x="69" y="75"/>
                        <a:pt x="69" y="75"/>
                      </a:cubicBezTo>
                      <a:cubicBezTo>
                        <a:pt x="70" y="75"/>
                        <a:pt x="70" y="75"/>
                        <a:pt x="70" y="75"/>
                      </a:cubicBezTo>
                      <a:cubicBezTo>
                        <a:pt x="71" y="74"/>
                        <a:pt x="71" y="74"/>
                        <a:pt x="71" y="74"/>
                      </a:cubicBezTo>
                      <a:cubicBezTo>
                        <a:pt x="71" y="74"/>
                        <a:pt x="71" y="74"/>
                        <a:pt x="71" y="74"/>
                      </a:cubicBezTo>
                      <a:cubicBezTo>
                        <a:pt x="71" y="74"/>
                        <a:pt x="71" y="74"/>
                        <a:pt x="71" y="74"/>
                      </a:cubicBezTo>
                      <a:cubicBezTo>
                        <a:pt x="71" y="73"/>
                        <a:pt x="71" y="73"/>
                        <a:pt x="71" y="73"/>
                      </a:cubicBezTo>
                      <a:cubicBezTo>
                        <a:pt x="72" y="73"/>
                        <a:pt x="72" y="73"/>
                        <a:pt x="72" y="73"/>
                      </a:cubicBezTo>
                      <a:cubicBezTo>
                        <a:pt x="72" y="73"/>
                        <a:pt x="72" y="73"/>
                        <a:pt x="72" y="73"/>
                      </a:cubicBezTo>
                      <a:cubicBezTo>
                        <a:pt x="72" y="72"/>
                        <a:pt x="72" y="72"/>
                        <a:pt x="72" y="72"/>
                      </a:cubicBezTo>
                      <a:cubicBezTo>
                        <a:pt x="72" y="72"/>
                        <a:pt x="72" y="72"/>
                        <a:pt x="72" y="72"/>
                      </a:cubicBezTo>
                      <a:cubicBezTo>
                        <a:pt x="72" y="72"/>
                        <a:pt x="72" y="72"/>
                        <a:pt x="72" y="72"/>
                      </a:cubicBezTo>
                      <a:cubicBezTo>
                        <a:pt x="71" y="72"/>
                        <a:pt x="71" y="72"/>
                        <a:pt x="71" y="72"/>
                      </a:cubicBezTo>
                      <a:cubicBezTo>
                        <a:pt x="71" y="71"/>
                        <a:pt x="71" y="71"/>
                        <a:pt x="71" y="71"/>
                      </a:cubicBezTo>
                      <a:cubicBezTo>
                        <a:pt x="72" y="71"/>
                        <a:pt x="72" y="71"/>
                        <a:pt x="72" y="71"/>
                      </a:cubicBezTo>
                      <a:cubicBezTo>
                        <a:pt x="72" y="71"/>
                        <a:pt x="72" y="71"/>
                        <a:pt x="72" y="71"/>
                      </a:cubicBezTo>
                      <a:cubicBezTo>
                        <a:pt x="72" y="70"/>
                        <a:pt x="72" y="70"/>
                        <a:pt x="72" y="70"/>
                      </a:cubicBezTo>
                      <a:cubicBezTo>
                        <a:pt x="72" y="70"/>
                        <a:pt x="72" y="70"/>
                        <a:pt x="72" y="70"/>
                      </a:cubicBezTo>
                      <a:cubicBezTo>
                        <a:pt x="72" y="71"/>
                        <a:pt x="72" y="71"/>
                        <a:pt x="72" y="71"/>
                      </a:cubicBezTo>
                      <a:cubicBezTo>
                        <a:pt x="73" y="71"/>
                        <a:pt x="73" y="71"/>
                        <a:pt x="73" y="71"/>
                      </a:cubicBezTo>
                      <a:cubicBezTo>
                        <a:pt x="73" y="70"/>
                        <a:pt x="73" y="70"/>
                        <a:pt x="73" y="70"/>
                      </a:cubicBezTo>
                      <a:cubicBezTo>
                        <a:pt x="72" y="70"/>
                        <a:pt x="72" y="70"/>
                        <a:pt x="72" y="70"/>
                      </a:cubicBezTo>
                      <a:cubicBezTo>
                        <a:pt x="72" y="70"/>
                        <a:pt x="72" y="70"/>
                        <a:pt x="72" y="70"/>
                      </a:cubicBezTo>
                      <a:cubicBezTo>
                        <a:pt x="72" y="70"/>
                        <a:pt x="72" y="70"/>
                        <a:pt x="72" y="70"/>
                      </a:cubicBezTo>
                      <a:cubicBezTo>
                        <a:pt x="72" y="69"/>
                        <a:pt x="72" y="69"/>
                        <a:pt x="72" y="69"/>
                      </a:cubicBezTo>
                      <a:cubicBezTo>
                        <a:pt x="72" y="69"/>
                        <a:pt x="72" y="69"/>
                        <a:pt x="72" y="69"/>
                      </a:cubicBezTo>
                      <a:cubicBezTo>
                        <a:pt x="72" y="70"/>
                        <a:pt x="72" y="70"/>
                        <a:pt x="72" y="70"/>
                      </a:cubicBezTo>
                      <a:cubicBezTo>
                        <a:pt x="72" y="70"/>
                        <a:pt x="72" y="70"/>
                        <a:pt x="72" y="70"/>
                      </a:cubicBezTo>
                      <a:cubicBezTo>
                        <a:pt x="72" y="70"/>
                        <a:pt x="72" y="70"/>
                        <a:pt x="72" y="70"/>
                      </a:cubicBezTo>
                      <a:cubicBezTo>
                        <a:pt x="72" y="69"/>
                        <a:pt x="72" y="69"/>
                        <a:pt x="72" y="69"/>
                      </a:cubicBezTo>
                      <a:cubicBezTo>
                        <a:pt x="72" y="69"/>
                        <a:pt x="72" y="69"/>
                        <a:pt x="72" y="69"/>
                      </a:cubicBezTo>
                      <a:cubicBezTo>
                        <a:pt x="72" y="69"/>
                        <a:pt x="72" y="69"/>
                        <a:pt x="72" y="69"/>
                      </a:cubicBezTo>
                      <a:cubicBezTo>
                        <a:pt x="72" y="69"/>
                        <a:pt x="72" y="69"/>
                        <a:pt x="72" y="69"/>
                      </a:cubicBezTo>
                      <a:cubicBezTo>
                        <a:pt x="72" y="69"/>
                        <a:pt x="72" y="69"/>
                        <a:pt x="72" y="69"/>
                      </a:cubicBezTo>
                      <a:cubicBezTo>
                        <a:pt x="72" y="68"/>
                        <a:pt x="72" y="68"/>
                        <a:pt x="72" y="68"/>
                      </a:cubicBezTo>
                      <a:cubicBezTo>
                        <a:pt x="72" y="68"/>
                        <a:pt x="72" y="68"/>
                        <a:pt x="72" y="68"/>
                      </a:cubicBezTo>
                      <a:cubicBezTo>
                        <a:pt x="72" y="68"/>
                        <a:pt x="72" y="68"/>
                        <a:pt x="72" y="68"/>
                      </a:cubicBezTo>
                      <a:cubicBezTo>
                        <a:pt x="72" y="68"/>
                        <a:pt x="72" y="68"/>
                        <a:pt x="72" y="68"/>
                      </a:cubicBezTo>
                      <a:cubicBezTo>
                        <a:pt x="72" y="68"/>
                        <a:pt x="72" y="68"/>
                        <a:pt x="72" y="68"/>
                      </a:cubicBezTo>
                      <a:cubicBezTo>
                        <a:pt x="71" y="67"/>
                        <a:pt x="71" y="67"/>
                        <a:pt x="71" y="67"/>
                      </a:cubicBezTo>
                      <a:cubicBezTo>
                        <a:pt x="71" y="67"/>
                        <a:pt x="71" y="67"/>
                        <a:pt x="71" y="67"/>
                      </a:cubicBezTo>
                      <a:cubicBezTo>
                        <a:pt x="71" y="67"/>
                        <a:pt x="71" y="67"/>
                        <a:pt x="71" y="67"/>
                      </a:cubicBezTo>
                      <a:cubicBezTo>
                        <a:pt x="70" y="67"/>
                        <a:pt x="70" y="67"/>
                        <a:pt x="70" y="67"/>
                      </a:cubicBezTo>
                      <a:cubicBezTo>
                        <a:pt x="70" y="67"/>
                        <a:pt x="70" y="67"/>
                        <a:pt x="70" y="67"/>
                      </a:cubicBezTo>
                      <a:cubicBezTo>
                        <a:pt x="69" y="67"/>
                        <a:pt x="69" y="67"/>
                        <a:pt x="69" y="67"/>
                      </a:cubicBezTo>
                      <a:cubicBezTo>
                        <a:pt x="69" y="67"/>
                        <a:pt x="69" y="67"/>
                        <a:pt x="69" y="67"/>
                      </a:cubicBezTo>
                      <a:cubicBezTo>
                        <a:pt x="69" y="67"/>
                        <a:pt x="69" y="67"/>
                        <a:pt x="69" y="67"/>
                      </a:cubicBezTo>
                      <a:cubicBezTo>
                        <a:pt x="69" y="67"/>
                        <a:pt x="69" y="67"/>
                        <a:pt x="69" y="67"/>
                      </a:cubicBezTo>
                      <a:cubicBezTo>
                        <a:pt x="69" y="67"/>
                        <a:pt x="69" y="67"/>
                        <a:pt x="69" y="67"/>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5"/>
                        <a:pt x="69" y="65"/>
                        <a:pt x="69" y="65"/>
                      </a:cubicBezTo>
                      <a:cubicBezTo>
                        <a:pt x="70" y="66"/>
                        <a:pt x="70" y="66"/>
                        <a:pt x="70" y="66"/>
                      </a:cubicBezTo>
                      <a:cubicBezTo>
                        <a:pt x="70" y="66"/>
                        <a:pt x="70" y="66"/>
                        <a:pt x="70" y="66"/>
                      </a:cubicBezTo>
                      <a:cubicBezTo>
                        <a:pt x="70" y="66"/>
                        <a:pt x="70" y="66"/>
                        <a:pt x="70" y="66"/>
                      </a:cubicBezTo>
                      <a:cubicBezTo>
                        <a:pt x="71" y="66"/>
                        <a:pt x="71" y="66"/>
                        <a:pt x="71" y="66"/>
                      </a:cubicBezTo>
                      <a:cubicBezTo>
                        <a:pt x="70" y="66"/>
                        <a:pt x="70" y="66"/>
                        <a:pt x="70" y="66"/>
                      </a:cubicBezTo>
                      <a:cubicBezTo>
                        <a:pt x="70" y="66"/>
                        <a:pt x="70" y="66"/>
                        <a:pt x="70" y="66"/>
                      </a:cubicBezTo>
                      <a:cubicBezTo>
                        <a:pt x="71" y="66"/>
                        <a:pt x="71" y="66"/>
                        <a:pt x="71" y="66"/>
                      </a:cubicBezTo>
                      <a:cubicBezTo>
                        <a:pt x="71" y="66"/>
                        <a:pt x="71" y="66"/>
                        <a:pt x="71" y="66"/>
                      </a:cubicBezTo>
                      <a:cubicBezTo>
                        <a:pt x="71" y="66"/>
                        <a:pt x="71" y="66"/>
                        <a:pt x="71" y="66"/>
                      </a:cubicBezTo>
                      <a:cubicBezTo>
                        <a:pt x="73" y="67"/>
                        <a:pt x="73" y="67"/>
                        <a:pt x="73" y="67"/>
                      </a:cubicBezTo>
                      <a:cubicBezTo>
                        <a:pt x="74" y="67"/>
                        <a:pt x="74" y="67"/>
                        <a:pt x="74" y="67"/>
                      </a:cubicBezTo>
                      <a:cubicBezTo>
                        <a:pt x="74" y="67"/>
                        <a:pt x="74" y="67"/>
                        <a:pt x="74" y="67"/>
                      </a:cubicBezTo>
                      <a:cubicBezTo>
                        <a:pt x="75" y="67"/>
                        <a:pt x="75" y="67"/>
                        <a:pt x="75" y="67"/>
                      </a:cubicBezTo>
                      <a:cubicBezTo>
                        <a:pt x="75" y="67"/>
                        <a:pt x="75" y="67"/>
                        <a:pt x="75" y="67"/>
                      </a:cubicBezTo>
                      <a:cubicBezTo>
                        <a:pt x="75" y="67"/>
                        <a:pt x="75" y="67"/>
                        <a:pt x="75" y="67"/>
                      </a:cubicBezTo>
                      <a:cubicBezTo>
                        <a:pt x="75" y="67"/>
                        <a:pt x="75" y="67"/>
                        <a:pt x="75" y="67"/>
                      </a:cubicBezTo>
                      <a:cubicBezTo>
                        <a:pt x="75" y="67"/>
                        <a:pt x="75" y="67"/>
                        <a:pt x="75" y="67"/>
                      </a:cubicBezTo>
                      <a:cubicBezTo>
                        <a:pt x="75" y="67"/>
                        <a:pt x="75" y="67"/>
                        <a:pt x="75"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7" y="68"/>
                        <a:pt x="77" y="68"/>
                        <a:pt x="77" y="68"/>
                      </a:cubicBezTo>
                      <a:cubicBezTo>
                        <a:pt x="77" y="68"/>
                        <a:pt x="77" y="68"/>
                        <a:pt x="77" y="68"/>
                      </a:cubicBezTo>
                      <a:cubicBezTo>
                        <a:pt x="77" y="68"/>
                        <a:pt x="77" y="68"/>
                        <a:pt x="77" y="68"/>
                      </a:cubicBezTo>
                      <a:cubicBezTo>
                        <a:pt x="77" y="68"/>
                        <a:pt x="77" y="68"/>
                        <a:pt x="77" y="68"/>
                      </a:cubicBezTo>
                      <a:cubicBezTo>
                        <a:pt x="76" y="68"/>
                        <a:pt x="76" y="68"/>
                        <a:pt x="76" y="68"/>
                      </a:cubicBezTo>
                      <a:cubicBezTo>
                        <a:pt x="77" y="69"/>
                        <a:pt x="77" y="69"/>
                        <a:pt x="77" y="69"/>
                      </a:cubicBezTo>
                      <a:cubicBezTo>
                        <a:pt x="77" y="68"/>
                        <a:pt x="77" y="68"/>
                        <a:pt x="77" y="68"/>
                      </a:cubicBezTo>
                      <a:cubicBezTo>
                        <a:pt x="77" y="68"/>
                        <a:pt x="77" y="68"/>
                        <a:pt x="77" y="68"/>
                      </a:cubicBezTo>
                      <a:cubicBezTo>
                        <a:pt x="77" y="68"/>
                        <a:pt x="77" y="68"/>
                        <a:pt x="77" y="68"/>
                      </a:cubicBezTo>
                      <a:cubicBezTo>
                        <a:pt x="77" y="68"/>
                        <a:pt x="77" y="68"/>
                        <a:pt x="77" y="68"/>
                      </a:cubicBezTo>
                      <a:cubicBezTo>
                        <a:pt x="77" y="68"/>
                        <a:pt x="77" y="68"/>
                        <a:pt x="77" y="68"/>
                      </a:cubicBezTo>
                      <a:cubicBezTo>
                        <a:pt x="77" y="68"/>
                        <a:pt x="77" y="68"/>
                        <a:pt x="77" y="68"/>
                      </a:cubicBezTo>
                      <a:cubicBezTo>
                        <a:pt x="77" y="69"/>
                        <a:pt x="77" y="69"/>
                        <a:pt x="77" y="69"/>
                      </a:cubicBezTo>
                      <a:cubicBezTo>
                        <a:pt x="77" y="69"/>
                        <a:pt x="77" y="69"/>
                        <a:pt x="77" y="69"/>
                      </a:cubicBezTo>
                      <a:cubicBezTo>
                        <a:pt x="77" y="69"/>
                        <a:pt x="77" y="69"/>
                        <a:pt x="77" y="69"/>
                      </a:cubicBezTo>
                      <a:cubicBezTo>
                        <a:pt x="77" y="69"/>
                        <a:pt x="77" y="69"/>
                        <a:pt x="77" y="69"/>
                      </a:cubicBezTo>
                      <a:cubicBezTo>
                        <a:pt x="76" y="70"/>
                        <a:pt x="76" y="70"/>
                        <a:pt x="76" y="70"/>
                      </a:cubicBezTo>
                      <a:cubicBezTo>
                        <a:pt x="76" y="70"/>
                        <a:pt x="76" y="70"/>
                        <a:pt x="76" y="70"/>
                      </a:cubicBezTo>
                      <a:cubicBezTo>
                        <a:pt x="76" y="70"/>
                        <a:pt x="76" y="70"/>
                        <a:pt x="76" y="70"/>
                      </a:cubicBezTo>
                      <a:cubicBezTo>
                        <a:pt x="77" y="70"/>
                        <a:pt x="77" y="70"/>
                        <a:pt x="77" y="70"/>
                      </a:cubicBezTo>
                      <a:cubicBezTo>
                        <a:pt x="78" y="70"/>
                        <a:pt x="78" y="70"/>
                        <a:pt x="78" y="70"/>
                      </a:cubicBezTo>
                      <a:cubicBezTo>
                        <a:pt x="79" y="70"/>
                        <a:pt x="79" y="70"/>
                        <a:pt x="79" y="70"/>
                      </a:cubicBezTo>
                      <a:cubicBezTo>
                        <a:pt x="79" y="70"/>
                        <a:pt x="79" y="70"/>
                        <a:pt x="79" y="70"/>
                      </a:cubicBezTo>
                      <a:cubicBezTo>
                        <a:pt x="79" y="70"/>
                        <a:pt x="79" y="70"/>
                        <a:pt x="79" y="70"/>
                      </a:cubicBezTo>
                      <a:cubicBezTo>
                        <a:pt x="79" y="70"/>
                        <a:pt x="79" y="70"/>
                        <a:pt x="79" y="70"/>
                      </a:cubicBezTo>
                      <a:cubicBezTo>
                        <a:pt x="79" y="70"/>
                        <a:pt x="79" y="70"/>
                        <a:pt x="79" y="70"/>
                      </a:cubicBezTo>
                      <a:cubicBezTo>
                        <a:pt x="80" y="71"/>
                        <a:pt x="80" y="71"/>
                        <a:pt x="80" y="71"/>
                      </a:cubicBezTo>
                      <a:cubicBezTo>
                        <a:pt x="80" y="71"/>
                        <a:pt x="80" y="71"/>
                        <a:pt x="80" y="71"/>
                      </a:cubicBezTo>
                      <a:cubicBezTo>
                        <a:pt x="81" y="71"/>
                        <a:pt x="81" y="71"/>
                        <a:pt x="81" y="71"/>
                      </a:cubicBezTo>
                      <a:cubicBezTo>
                        <a:pt x="82" y="71"/>
                        <a:pt x="82" y="71"/>
                        <a:pt x="82" y="71"/>
                      </a:cubicBezTo>
                      <a:cubicBezTo>
                        <a:pt x="81" y="71"/>
                        <a:pt x="81" y="71"/>
                        <a:pt x="81" y="71"/>
                      </a:cubicBezTo>
                      <a:cubicBezTo>
                        <a:pt x="82" y="70"/>
                        <a:pt x="82" y="70"/>
                        <a:pt x="82" y="70"/>
                      </a:cubicBezTo>
                      <a:cubicBezTo>
                        <a:pt x="82" y="70"/>
                        <a:pt x="82" y="70"/>
                        <a:pt x="82" y="70"/>
                      </a:cubicBezTo>
                      <a:cubicBezTo>
                        <a:pt x="82" y="71"/>
                        <a:pt x="82" y="71"/>
                        <a:pt x="82" y="71"/>
                      </a:cubicBezTo>
                      <a:cubicBezTo>
                        <a:pt x="82" y="71"/>
                        <a:pt x="82" y="71"/>
                        <a:pt x="82" y="71"/>
                      </a:cubicBezTo>
                      <a:cubicBezTo>
                        <a:pt x="82" y="71"/>
                        <a:pt x="82" y="71"/>
                        <a:pt x="82" y="71"/>
                      </a:cubicBezTo>
                      <a:cubicBezTo>
                        <a:pt x="83" y="72"/>
                        <a:pt x="83" y="72"/>
                        <a:pt x="83" y="72"/>
                      </a:cubicBezTo>
                      <a:cubicBezTo>
                        <a:pt x="83" y="72"/>
                        <a:pt x="83" y="72"/>
                        <a:pt x="83" y="72"/>
                      </a:cubicBezTo>
                      <a:cubicBezTo>
                        <a:pt x="83" y="73"/>
                        <a:pt x="83" y="73"/>
                        <a:pt x="83" y="73"/>
                      </a:cubicBezTo>
                      <a:cubicBezTo>
                        <a:pt x="83" y="73"/>
                        <a:pt x="83" y="73"/>
                        <a:pt x="83" y="73"/>
                      </a:cubicBezTo>
                      <a:cubicBezTo>
                        <a:pt x="83" y="73"/>
                        <a:pt x="83" y="73"/>
                        <a:pt x="83" y="73"/>
                      </a:cubicBezTo>
                      <a:cubicBezTo>
                        <a:pt x="84" y="73"/>
                        <a:pt x="84" y="73"/>
                        <a:pt x="84" y="73"/>
                      </a:cubicBezTo>
                      <a:cubicBezTo>
                        <a:pt x="84" y="74"/>
                        <a:pt x="84" y="74"/>
                        <a:pt x="84" y="74"/>
                      </a:cubicBezTo>
                      <a:cubicBezTo>
                        <a:pt x="84" y="73"/>
                        <a:pt x="84" y="73"/>
                        <a:pt x="84" y="73"/>
                      </a:cubicBezTo>
                      <a:cubicBezTo>
                        <a:pt x="85" y="73"/>
                        <a:pt x="85" y="73"/>
                        <a:pt x="85" y="73"/>
                      </a:cubicBezTo>
                      <a:cubicBezTo>
                        <a:pt x="85" y="73"/>
                        <a:pt x="85" y="73"/>
                        <a:pt x="85" y="73"/>
                      </a:cubicBezTo>
                      <a:cubicBezTo>
                        <a:pt x="85" y="73"/>
                        <a:pt x="85" y="73"/>
                        <a:pt x="85" y="73"/>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3"/>
                        <a:pt x="85" y="73"/>
                        <a:pt x="85" y="73"/>
                      </a:cubicBezTo>
                      <a:cubicBezTo>
                        <a:pt x="85" y="73"/>
                        <a:pt x="85" y="73"/>
                        <a:pt x="85" y="73"/>
                      </a:cubicBezTo>
                      <a:cubicBezTo>
                        <a:pt x="85" y="73"/>
                        <a:pt x="85" y="73"/>
                        <a:pt x="85" y="73"/>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3"/>
                        <a:pt x="85" y="73"/>
                        <a:pt x="85" y="73"/>
                      </a:cubicBezTo>
                      <a:cubicBezTo>
                        <a:pt x="85" y="73"/>
                        <a:pt x="85" y="73"/>
                        <a:pt x="85" y="73"/>
                      </a:cubicBezTo>
                      <a:cubicBezTo>
                        <a:pt x="85" y="74"/>
                        <a:pt x="85" y="74"/>
                        <a:pt x="85" y="74"/>
                      </a:cubicBezTo>
                      <a:cubicBezTo>
                        <a:pt x="85" y="74"/>
                        <a:pt x="85" y="74"/>
                        <a:pt x="85" y="74"/>
                      </a:cubicBezTo>
                      <a:cubicBezTo>
                        <a:pt x="85" y="74"/>
                        <a:pt x="85" y="74"/>
                        <a:pt x="85" y="74"/>
                      </a:cubicBezTo>
                      <a:cubicBezTo>
                        <a:pt x="84" y="74"/>
                        <a:pt x="84" y="74"/>
                        <a:pt x="84" y="74"/>
                      </a:cubicBezTo>
                      <a:cubicBezTo>
                        <a:pt x="84" y="74"/>
                        <a:pt x="84" y="74"/>
                        <a:pt x="84" y="74"/>
                      </a:cubicBezTo>
                      <a:cubicBezTo>
                        <a:pt x="84" y="74"/>
                        <a:pt x="84" y="74"/>
                        <a:pt x="84" y="74"/>
                      </a:cubicBezTo>
                      <a:cubicBezTo>
                        <a:pt x="84" y="75"/>
                        <a:pt x="84" y="75"/>
                        <a:pt x="84" y="75"/>
                      </a:cubicBezTo>
                      <a:cubicBezTo>
                        <a:pt x="84" y="75"/>
                        <a:pt x="84" y="75"/>
                        <a:pt x="84" y="75"/>
                      </a:cubicBezTo>
                      <a:cubicBezTo>
                        <a:pt x="84" y="75"/>
                        <a:pt x="84" y="75"/>
                        <a:pt x="84" y="75"/>
                      </a:cubicBezTo>
                      <a:cubicBezTo>
                        <a:pt x="84" y="76"/>
                        <a:pt x="84" y="76"/>
                        <a:pt x="84" y="76"/>
                      </a:cubicBezTo>
                      <a:cubicBezTo>
                        <a:pt x="84" y="76"/>
                        <a:pt x="84" y="76"/>
                        <a:pt x="84" y="76"/>
                      </a:cubicBezTo>
                      <a:cubicBezTo>
                        <a:pt x="84" y="76"/>
                        <a:pt x="84" y="76"/>
                        <a:pt x="84" y="76"/>
                      </a:cubicBezTo>
                      <a:cubicBezTo>
                        <a:pt x="84" y="76"/>
                        <a:pt x="84" y="76"/>
                        <a:pt x="84" y="76"/>
                      </a:cubicBezTo>
                      <a:cubicBezTo>
                        <a:pt x="84" y="77"/>
                        <a:pt x="84" y="77"/>
                        <a:pt x="84" y="77"/>
                      </a:cubicBezTo>
                      <a:cubicBezTo>
                        <a:pt x="84" y="77"/>
                        <a:pt x="84" y="77"/>
                        <a:pt x="84" y="77"/>
                      </a:cubicBezTo>
                      <a:cubicBezTo>
                        <a:pt x="84" y="76"/>
                        <a:pt x="84" y="76"/>
                        <a:pt x="84" y="76"/>
                      </a:cubicBezTo>
                      <a:cubicBezTo>
                        <a:pt x="85" y="75"/>
                        <a:pt x="85" y="75"/>
                        <a:pt x="85" y="75"/>
                      </a:cubicBezTo>
                      <a:cubicBezTo>
                        <a:pt x="85" y="75"/>
                        <a:pt x="85" y="75"/>
                        <a:pt x="85" y="75"/>
                      </a:cubicBezTo>
                      <a:cubicBezTo>
                        <a:pt x="85" y="75"/>
                        <a:pt x="85" y="75"/>
                        <a:pt x="85" y="75"/>
                      </a:cubicBezTo>
                      <a:cubicBezTo>
                        <a:pt x="85" y="74"/>
                        <a:pt x="85" y="74"/>
                        <a:pt x="85" y="74"/>
                      </a:cubicBezTo>
                      <a:cubicBezTo>
                        <a:pt x="85" y="74"/>
                        <a:pt x="85" y="74"/>
                        <a:pt x="85" y="74"/>
                      </a:cubicBezTo>
                      <a:cubicBezTo>
                        <a:pt x="86" y="74"/>
                        <a:pt x="86" y="74"/>
                        <a:pt x="86" y="74"/>
                      </a:cubicBezTo>
                      <a:cubicBezTo>
                        <a:pt x="86" y="74"/>
                        <a:pt x="86" y="74"/>
                        <a:pt x="86" y="74"/>
                      </a:cubicBezTo>
                      <a:cubicBezTo>
                        <a:pt x="86" y="74"/>
                        <a:pt x="86" y="74"/>
                        <a:pt x="86" y="74"/>
                      </a:cubicBezTo>
                      <a:cubicBezTo>
                        <a:pt x="86" y="74"/>
                        <a:pt x="86" y="74"/>
                        <a:pt x="86" y="74"/>
                      </a:cubicBezTo>
                      <a:cubicBezTo>
                        <a:pt x="86" y="73"/>
                        <a:pt x="86" y="73"/>
                        <a:pt x="86" y="73"/>
                      </a:cubicBezTo>
                      <a:cubicBezTo>
                        <a:pt x="86" y="73"/>
                        <a:pt x="86" y="73"/>
                        <a:pt x="86" y="73"/>
                      </a:cubicBezTo>
                      <a:cubicBezTo>
                        <a:pt x="86" y="73"/>
                        <a:pt x="86" y="73"/>
                        <a:pt x="86" y="73"/>
                      </a:cubicBezTo>
                      <a:cubicBezTo>
                        <a:pt x="86" y="73"/>
                        <a:pt x="86" y="73"/>
                        <a:pt x="86" y="73"/>
                      </a:cubicBezTo>
                      <a:cubicBezTo>
                        <a:pt x="86" y="73"/>
                        <a:pt x="86" y="73"/>
                        <a:pt x="86" y="73"/>
                      </a:cubicBezTo>
                      <a:cubicBezTo>
                        <a:pt x="86" y="73"/>
                        <a:pt x="86" y="73"/>
                        <a:pt x="86" y="73"/>
                      </a:cubicBezTo>
                      <a:cubicBezTo>
                        <a:pt x="87" y="74"/>
                        <a:pt x="87" y="74"/>
                        <a:pt x="87" y="74"/>
                      </a:cubicBezTo>
                      <a:cubicBezTo>
                        <a:pt x="87" y="74"/>
                        <a:pt x="87" y="74"/>
                        <a:pt x="87" y="74"/>
                      </a:cubicBezTo>
                      <a:cubicBezTo>
                        <a:pt x="87" y="74"/>
                        <a:pt x="87" y="74"/>
                        <a:pt x="87" y="74"/>
                      </a:cubicBezTo>
                      <a:cubicBezTo>
                        <a:pt x="88" y="75"/>
                        <a:pt x="88" y="75"/>
                        <a:pt x="88" y="75"/>
                      </a:cubicBezTo>
                      <a:cubicBezTo>
                        <a:pt x="88" y="75"/>
                        <a:pt x="88" y="75"/>
                        <a:pt x="88" y="75"/>
                      </a:cubicBezTo>
                      <a:cubicBezTo>
                        <a:pt x="88" y="75"/>
                        <a:pt x="88" y="75"/>
                        <a:pt x="88" y="75"/>
                      </a:cubicBezTo>
                      <a:cubicBezTo>
                        <a:pt x="88" y="74"/>
                        <a:pt x="88" y="74"/>
                        <a:pt x="88" y="74"/>
                      </a:cubicBezTo>
                      <a:cubicBezTo>
                        <a:pt x="88" y="74"/>
                        <a:pt x="88" y="74"/>
                        <a:pt x="88" y="74"/>
                      </a:cubicBezTo>
                      <a:cubicBezTo>
                        <a:pt x="88" y="73"/>
                        <a:pt x="88" y="73"/>
                        <a:pt x="88" y="73"/>
                      </a:cubicBezTo>
                      <a:cubicBezTo>
                        <a:pt x="88" y="73"/>
                        <a:pt x="88" y="73"/>
                        <a:pt x="88" y="73"/>
                      </a:cubicBezTo>
                      <a:cubicBezTo>
                        <a:pt x="88" y="73"/>
                        <a:pt x="88" y="73"/>
                        <a:pt x="88"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2"/>
                        <a:pt x="89" y="72"/>
                        <a:pt x="89" y="72"/>
                      </a:cubicBezTo>
                      <a:cubicBezTo>
                        <a:pt x="89" y="73"/>
                        <a:pt x="89" y="73"/>
                        <a:pt x="89" y="73"/>
                      </a:cubicBezTo>
                      <a:cubicBezTo>
                        <a:pt x="89" y="73"/>
                        <a:pt x="89" y="73"/>
                        <a:pt x="89" y="73"/>
                      </a:cubicBezTo>
                      <a:cubicBezTo>
                        <a:pt x="89" y="73"/>
                        <a:pt x="89" y="73"/>
                        <a:pt x="89" y="73"/>
                      </a:cubicBezTo>
                      <a:cubicBezTo>
                        <a:pt x="89" y="73"/>
                        <a:pt x="89" y="73"/>
                        <a:pt x="89" y="73"/>
                      </a:cubicBezTo>
                      <a:cubicBezTo>
                        <a:pt x="90" y="72"/>
                        <a:pt x="90" y="72"/>
                        <a:pt x="90" y="72"/>
                      </a:cubicBezTo>
                      <a:cubicBezTo>
                        <a:pt x="89" y="72"/>
                        <a:pt x="89" y="72"/>
                        <a:pt x="89" y="72"/>
                      </a:cubicBezTo>
                      <a:cubicBezTo>
                        <a:pt x="89" y="72"/>
                        <a:pt x="89" y="72"/>
                        <a:pt x="89" y="72"/>
                      </a:cubicBezTo>
                      <a:cubicBezTo>
                        <a:pt x="89" y="72"/>
                        <a:pt x="89" y="72"/>
                        <a:pt x="89" y="72"/>
                      </a:cubicBezTo>
                      <a:cubicBezTo>
                        <a:pt x="89" y="71"/>
                        <a:pt x="89" y="71"/>
                        <a:pt x="89" y="71"/>
                      </a:cubicBezTo>
                      <a:cubicBezTo>
                        <a:pt x="89" y="71"/>
                        <a:pt x="89" y="71"/>
                        <a:pt x="89" y="71"/>
                      </a:cubicBezTo>
                      <a:cubicBezTo>
                        <a:pt x="89" y="71"/>
                        <a:pt x="89" y="71"/>
                        <a:pt x="89" y="71"/>
                      </a:cubicBezTo>
                      <a:cubicBezTo>
                        <a:pt x="89" y="71"/>
                        <a:pt x="89" y="71"/>
                        <a:pt x="89" y="71"/>
                      </a:cubicBezTo>
                      <a:close/>
                      <a:moveTo>
                        <a:pt x="92" y="55"/>
                      </a:moveTo>
                      <a:cubicBezTo>
                        <a:pt x="91" y="55"/>
                        <a:pt x="91" y="55"/>
                        <a:pt x="91" y="55"/>
                      </a:cubicBezTo>
                      <a:cubicBezTo>
                        <a:pt x="91" y="55"/>
                        <a:pt x="91" y="55"/>
                        <a:pt x="91" y="55"/>
                      </a:cubicBezTo>
                      <a:cubicBezTo>
                        <a:pt x="91" y="54"/>
                        <a:pt x="91" y="54"/>
                        <a:pt x="91" y="54"/>
                      </a:cubicBezTo>
                      <a:cubicBezTo>
                        <a:pt x="91" y="54"/>
                        <a:pt x="91" y="54"/>
                        <a:pt x="91" y="54"/>
                      </a:cubicBezTo>
                      <a:cubicBezTo>
                        <a:pt x="91" y="54"/>
                        <a:pt x="91" y="54"/>
                        <a:pt x="91" y="54"/>
                      </a:cubicBezTo>
                      <a:cubicBezTo>
                        <a:pt x="91" y="54"/>
                        <a:pt x="91" y="54"/>
                        <a:pt x="91" y="54"/>
                      </a:cubicBezTo>
                      <a:cubicBezTo>
                        <a:pt x="91" y="55"/>
                        <a:pt x="91" y="55"/>
                        <a:pt x="91" y="55"/>
                      </a:cubicBezTo>
                      <a:cubicBezTo>
                        <a:pt x="91" y="55"/>
                        <a:pt x="91" y="55"/>
                        <a:pt x="91" y="55"/>
                      </a:cubicBezTo>
                      <a:cubicBezTo>
                        <a:pt x="91" y="55"/>
                        <a:pt x="91" y="55"/>
                        <a:pt x="91" y="55"/>
                      </a:cubicBezTo>
                      <a:cubicBezTo>
                        <a:pt x="91" y="56"/>
                        <a:pt x="91" y="56"/>
                        <a:pt x="91" y="56"/>
                      </a:cubicBezTo>
                      <a:cubicBezTo>
                        <a:pt x="92" y="56"/>
                        <a:pt x="92" y="56"/>
                        <a:pt x="92" y="56"/>
                      </a:cubicBezTo>
                      <a:cubicBezTo>
                        <a:pt x="92" y="56"/>
                        <a:pt x="92" y="56"/>
                        <a:pt x="92" y="56"/>
                      </a:cubicBezTo>
                      <a:cubicBezTo>
                        <a:pt x="92" y="57"/>
                        <a:pt x="92" y="57"/>
                        <a:pt x="92" y="57"/>
                      </a:cubicBezTo>
                      <a:cubicBezTo>
                        <a:pt x="92" y="58"/>
                        <a:pt x="92" y="58"/>
                        <a:pt x="92" y="58"/>
                      </a:cubicBezTo>
                      <a:cubicBezTo>
                        <a:pt x="92" y="58"/>
                        <a:pt x="92" y="58"/>
                        <a:pt x="92" y="58"/>
                      </a:cubicBezTo>
                      <a:cubicBezTo>
                        <a:pt x="91" y="59"/>
                        <a:pt x="91" y="59"/>
                        <a:pt x="91" y="59"/>
                      </a:cubicBezTo>
                      <a:cubicBezTo>
                        <a:pt x="91" y="59"/>
                        <a:pt x="91" y="59"/>
                        <a:pt x="91" y="59"/>
                      </a:cubicBezTo>
                      <a:cubicBezTo>
                        <a:pt x="91" y="59"/>
                        <a:pt x="91" y="59"/>
                        <a:pt x="91" y="59"/>
                      </a:cubicBezTo>
                      <a:cubicBezTo>
                        <a:pt x="91" y="59"/>
                        <a:pt x="91" y="59"/>
                        <a:pt x="91" y="59"/>
                      </a:cubicBezTo>
                      <a:cubicBezTo>
                        <a:pt x="91" y="60"/>
                        <a:pt x="91" y="60"/>
                        <a:pt x="91" y="60"/>
                      </a:cubicBezTo>
                      <a:cubicBezTo>
                        <a:pt x="92" y="59"/>
                        <a:pt x="92" y="59"/>
                        <a:pt x="92" y="59"/>
                      </a:cubicBezTo>
                      <a:cubicBezTo>
                        <a:pt x="92" y="58"/>
                        <a:pt x="92" y="58"/>
                        <a:pt x="92" y="58"/>
                      </a:cubicBezTo>
                      <a:cubicBezTo>
                        <a:pt x="92" y="57"/>
                        <a:pt x="92" y="57"/>
                        <a:pt x="92" y="57"/>
                      </a:cubicBezTo>
                      <a:lnTo>
                        <a:pt x="92" y="55"/>
                      </a:lnTo>
                      <a:close/>
                      <a:moveTo>
                        <a:pt x="90" y="61"/>
                      </a:moveTo>
                      <a:cubicBezTo>
                        <a:pt x="91" y="60"/>
                        <a:pt x="91" y="60"/>
                        <a:pt x="91" y="60"/>
                      </a:cubicBezTo>
                      <a:cubicBezTo>
                        <a:pt x="91" y="60"/>
                        <a:pt x="91" y="60"/>
                        <a:pt x="91" y="60"/>
                      </a:cubicBezTo>
                      <a:cubicBezTo>
                        <a:pt x="90" y="62"/>
                        <a:pt x="90" y="62"/>
                        <a:pt x="90" y="62"/>
                      </a:cubicBezTo>
                      <a:lnTo>
                        <a:pt x="90" y="61"/>
                      </a:lnTo>
                      <a:close/>
                      <a:moveTo>
                        <a:pt x="74" y="71"/>
                      </a:moveTo>
                      <a:cubicBezTo>
                        <a:pt x="74" y="71"/>
                        <a:pt x="74" y="71"/>
                        <a:pt x="74" y="71"/>
                      </a:cubicBezTo>
                      <a:cubicBezTo>
                        <a:pt x="74" y="71"/>
                        <a:pt x="74" y="71"/>
                        <a:pt x="74" y="71"/>
                      </a:cubicBezTo>
                      <a:cubicBezTo>
                        <a:pt x="74" y="71"/>
                        <a:pt x="74" y="71"/>
                        <a:pt x="74" y="71"/>
                      </a:cubicBezTo>
                      <a:cubicBezTo>
                        <a:pt x="74" y="71"/>
                        <a:pt x="74" y="71"/>
                        <a:pt x="74" y="71"/>
                      </a:cubicBezTo>
                      <a:cubicBezTo>
                        <a:pt x="74" y="71"/>
                        <a:pt x="74" y="71"/>
                        <a:pt x="74" y="71"/>
                      </a:cubicBezTo>
                      <a:cubicBezTo>
                        <a:pt x="74" y="71"/>
                        <a:pt x="74" y="71"/>
                        <a:pt x="74" y="71"/>
                      </a:cubicBezTo>
                      <a:close/>
                      <a:moveTo>
                        <a:pt x="66" y="76"/>
                      </a:moveTo>
                      <a:cubicBezTo>
                        <a:pt x="66" y="76"/>
                        <a:pt x="66" y="76"/>
                        <a:pt x="66" y="76"/>
                      </a:cubicBezTo>
                      <a:cubicBezTo>
                        <a:pt x="66" y="76"/>
                        <a:pt x="66" y="76"/>
                        <a:pt x="66" y="76"/>
                      </a:cubicBezTo>
                      <a:cubicBezTo>
                        <a:pt x="65" y="75"/>
                        <a:pt x="65" y="75"/>
                        <a:pt x="65" y="75"/>
                      </a:cubicBezTo>
                      <a:cubicBezTo>
                        <a:pt x="65" y="76"/>
                        <a:pt x="65" y="76"/>
                        <a:pt x="65" y="76"/>
                      </a:cubicBezTo>
                      <a:cubicBezTo>
                        <a:pt x="65" y="76"/>
                        <a:pt x="65" y="76"/>
                        <a:pt x="65" y="76"/>
                      </a:cubicBezTo>
                      <a:cubicBezTo>
                        <a:pt x="66" y="76"/>
                        <a:pt x="66" y="76"/>
                        <a:pt x="66" y="76"/>
                      </a:cubicBezTo>
                      <a:cubicBezTo>
                        <a:pt x="66" y="76"/>
                        <a:pt x="66" y="76"/>
                        <a:pt x="66" y="76"/>
                      </a:cubicBezTo>
                      <a:cubicBezTo>
                        <a:pt x="66" y="76"/>
                        <a:pt x="66" y="76"/>
                        <a:pt x="66" y="76"/>
                      </a:cubicBezTo>
                      <a:close/>
                      <a:moveTo>
                        <a:pt x="65" y="72"/>
                      </a:moveTo>
                      <a:cubicBezTo>
                        <a:pt x="66" y="72"/>
                        <a:pt x="66" y="72"/>
                        <a:pt x="66" y="72"/>
                      </a:cubicBezTo>
                      <a:cubicBezTo>
                        <a:pt x="66" y="72"/>
                        <a:pt x="66" y="72"/>
                        <a:pt x="66" y="72"/>
                      </a:cubicBezTo>
                      <a:cubicBezTo>
                        <a:pt x="66" y="72"/>
                        <a:pt x="66" y="72"/>
                        <a:pt x="66" y="72"/>
                      </a:cubicBezTo>
                      <a:cubicBezTo>
                        <a:pt x="65" y="72"/>
                        <a:pt x="65" y="72"/>
                        <a:pt x="65" y="72"/>
                      </a:cubicBezTo>
                      <a:cubicBezTo>
                        <a:pt x="65" y="72"/>
                        <a:pt x="65" y="72"/>
                        <a:pt x="65" y="72"/>
                      </a:cubicBezTo>
                      <a:cubicBezTo>
                        <a:pt x="65" y="73"/>
                        <a:pt x="65" y="73"/>
                        <a:pt x="65" y="73"/>
                      </a:cubicBezTo>
                      <a:cubicBezTo>
                        <a:pt x="65" y="72"/>
                        <a:pt x="65" y="72"/>
                        <a:pt x="65" y="72"/>
                      </a:cubicBezTo>
                      <a:close/>
                      <a:moveTo>
                        <a:pt x="74" y="71"/>
                      </a:moveTo>
                      <a:cubicBezTo>
                        <a:pt x="74" y="71"/>
                        <a:pt x="74" y="71"/>
                        <a:pt x="74" y="71"/>
                      </a:cubicBezTo>
                      <a:cubicBezTo>
                        <a:pt x="73" y="71"/>
                        <a:pt x="73" y="71"/>
                        <a:pt x="73" y="71"/>
                      </a:cubicBezTo>
                      <a:cubicBezTo>
                        <a:pt x="73" y="71"/>
                        <a:pt x="73" y="71"/>
                        <a:pt x="73" y="71"/>
                      </a:cubicBezTo>
                      <a:cubicBezTo>
                        <a:pt x="73" y="72"/>
                        <a:pt x="73" y="72"/>
                        <a:pt x="73" y="72"/>
                      </a:cubicBezTo>
                      <a:cubicBezTo>
                        <a:pt x="73" y="72"/>
                        <a:pt x="73" y="72"/>
                        <a:pt x="73" y="72"/>
                      </a:cubicBezTo>
                      <a:cubicBezTo>
                        <a:pt x="73" y="72"/>
                        <a:pt x="73" y="72"/>
                        <a:pt x="73" y="72"/>
                      </a:cubicBezTo>
                      <a:cubicBezTo>
                        <a:pt x="73" y="72"/>
                        <a:pt x="73" y="72"/>
                        <a:pt x="73" y="72"/>
                      </a:cubicBezTo>
                      <a:cubicBezTo>
                        <a:pt x="73" y="72"/>
                        <a:pt x="73" y="72"/>
                        <a:pt x="73" y="72"/>
                      </a:cubicBezTo>
                      <a:cubicBezTo>
                        <a:pt x="74" y="71"/>
                        <a:pt x="74" y="71"/>
                        <a:pt x="74" y="71"/>
                      </a:cubicBezTo>
                      <a:cubicBezTo>
                        <a:pt x="74" y="71"/>
                        <a:pt x="74" y="71"/>
                        <a:pt x="74" y="71"/>
                      </a:cubicBezTo>
                      <a:close/>
                      <a:moveTo>
                        <a:pt x="68" y="75"/>
                      </a:moveTo>
                      <a:cubicBezTo>
                        <a:pt x="68" y="75"/>
                        <a:pt x="68" y="75"/>
                        <a:pt x="68" y="75"/>
                      </a:cubicBezTo>
                      <a:cubicBezTo>
                        <a:pt x="68" y="75"/>
                        <a:pt x="68" y="75"/>
                        <a:pt x="68" y="75"/>
                      </a:cubicBezTo>
                      <a:cubicBezTo>
                        <a:pt x="68" y="75"/>
                        <a:pt x="68" y="75"/>
                        <a:pt x="68" y="75"/>
                      </a:cubicBezTo>
                      <a:cubicBezTo>
                        <a:pt x="67" y="76"/>
                        <a:pt x="67" y="76"/>
                        <a:pt x="67" y="76"/>
                      </a:cubicBezTo>
                      <a:cubicBezTo>
                        <a:pt x="69" y="75"/>
                        <a:pt x="69" y="75"/>
                        <a:pt x="69" y="75"/>
                      </a:cubicBezTo>
                      <a:cubicBezTo>
                        <a:pt x="68" y="75"/>
                        <a:pt x="68" y="75"/>
                        <a:pt x="68" y="7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0" name="Freeform 364">
                  <a:extLst>
                    <a:ext uri="{FF2B5EF4-FFF2-40B4-BE49-F238E27FC236}">
                      <a16:creationId xmlns="" xmlns:a16="http://schemas.microsoft.com/office/drawing/2014/main" id="{BA0BF816-72BB-4960-8A4D-2A0DEADA2665}"/>
                    </a:ext>
                  </a:extLst>
                </p:cNvPr>
                <p:cNvSpPr>
                  <a:spLocks noEditPoints="1"/>
                </p:cNvSpPr>
                <p:nvPr/>
              </p:nvSpPr>
              <p:spPr bwMode="auto">
                <a:xfrm>
                  <a:off x="6331699" y="4171516"/>
                  <a:ext cx="602890" cy="314551"/>
                </a:xfrm>
                <a:custGeom>
                  <a:avLst/>
                  <a:gdLst>
                    <a:gd name="T0" fmla="*/ 0 w 115"/>
                    <a:gd name="T1" fmla="*/ 59 h 60"/>
                    <a:gd name="T2" fmla="*/ 113 w 115"/>
                    <a:gd name="T3" fmla="*/ 24 h 60"/>
                    <a:gd name="T4" fmla="*/ 112 w 115"/>
                    <a:gd name="T5" fmla="*/ 24 h 60"/>
                    <a:gd name="T6" fmla="*/ 110 w 115"/>
                    <a:gd name="T7" fmla="*/ 22 h 60"/>
                    <a:gd name="T8" fmla="*/ 108 w 115"/>
                    <a:gd name="T9" fmla="*/ 19 h 60"/>
                    <a:gd name="T10" fmla="*/ 106 w 115"/>
                    <a:gd name="T11" fmla="*/ 18 h 60"/>
                    <a:gd name="T12" fmla="*/ 105 w 115"/>
                    <a:gd name="T13" fmla="*/ 17 h 60"/>
                    <a:gd name="T14" fmla="*/ 103 w 115"/>
                    <a:gd name="T15" fmla="*/ 14 h 60"/>
                    <a:gd name="T16" fmla="*/ 104 w 115"/>
                    <a:gd name="T17" fmla="*/ 13 h 60"/>
                    <a:gd name="T18" fmla="*/ 104 w 115"/>
                    <a:gd name="T19" fmla="*/ 12 h 60"/>
                    <a:gd name="T20" fmla="*/ 103 w 115"/>
                    <a:gd name="T21" fmla="*/ 10 h 60"/>
                    <a:gd name="T22" fmla="*/ 98 w 115"/>
                    <a:gd name="T23" fmla="*/ 5 h 60"/>
                    <a:gd name="T24" fmla="*/ 95 w 115"/>
                    <a:gd name="T25" fmla="*/ 5 h 60"/>
                    <a:gd name="T26" fmla="*/ 94 w 115"/>
                    <a:gd name="T27" fmla="*/ 7 h 60"/>
                    <a:gd name="T28" fmla="*/ 91 w 115"/>
                    <a:gd name="T29" fmla="*/ 7 h 60"/>
                    <a:gd name="T30" fmla="*/ 88 w 115"/>
                    <a:gd name="T31" fmla="*/ 6 h 60"/>
                    <a:gd name="T32" fmla="*/ 84 w 115"/>
                    <a:gd name="T33" fmla="*/ 7 h 60"/>
                    <a:gd name="T34" fmla="*/ 78 w 115"/>
                    <a:gd name="T35" fmla="*/ 5 h 60"/>
                    <a:gd name="T36" fmla="*/ 76 w 115"/>
                    <a:gd name="T37" fmla="*/ 3 h 60"/>
                    <a:gd name="T38" fmla="*/ 74 w 115"/>
                    <a:gd name="T39" fmla="*/ 1 h 60"/>
                    <a:gd name="T40" fmla="*/ 69 w 115"/>
                    <a:gd name="T41" fmla="*/ 0 h 60"/>
                    <a:gd name="T42" fmla="*/ 68 w 115"/>
                    <a:gd name="T43" fmla="*/ 3 h 60"/>
                    <a:gd name="T44" fmla="*/ 69 w 115"/>
                    <a:gd name="T45" fmla="*/ 5 h 60"/>
                    <a:gd name="T46" fmla="*/ 64 w 115"/>
                    <a:gd name="T47" fmla="*/ 10 h 60"/>
                    <a:gd name="T48" fmla="*/ 59 w 115"/>
                    <a:gd name="T49" fmla="*/ 11 h 60"/>
                    <a:gd name="T50" fmla="*/ 58 w 115"/>
                    <a:gd name="T51" fmla="*/ 15 h 60"/>
                    <a:gd name="T52" fmla="*/ 55 w 115"/>
                    <a:gd name="T53" fmla="*/ 19 h 60"/>
                    <a:gd name="T54" fmla="*/ 54 w 115"/>
                    <a:gd name="T55" fmla="*/ 20 h 60"/>
                    <a:gd name="T56" fmla="*/ 53 w 115"/>
                    <a:gd name="T57" fmla="*/ 25 h 60"/>
                    <a:gd name="T58" fmla="*/ 49 w 115"/>
                    <a:gd name="T59" fmla="*/ 25 h 60"/>
                    <a:gd name="T60" fmla="*/ 46 w 115"/>
                    <a:gd name="T61" fmla="*/ 22 h 60"/>
                    <a:gd name="T62" fmla="*/ 46 w 115"/>
                    <a:gd name="T63" fmla="*/ 24 h 60"/>
                    <a:gd name="T64" fmla="*/ 45 w 115"/>
                    <a:gd name="T65" fmla="*/ 24 h 60"/>
                    <a:gd name="T66" fmla="*/ 44 w 115"/>
                    <a:gd name="T67" fmla="*/ 27 h 60"/>
                    <a:gd name="T68" fmla="*/ 43 w 115"/>
                    <a:gd name="T69" fmla="*/ 28 h 60"/>
                    <a:gd name="T70" fmla="*/ 39 w 115"/>
                    <a:gd name="T71" fmla="*/ 27 h 60"/>
                    <a:gd name="T72" fmla="*/ 36 w 115"/>
                    <a:gd name="T73" fmla="*/ 31 h 60"/>
                    <a:gd name="T74" fmla="*/ 34 w 115"/>
                    <a:gd name="T75" fmla="*/ 30 h 60"/>
                    <a:gd name="T76" fmla="*/ 30 w 115"/>
                    <a:gd name="T77" fmla="*/ 29 h 60"/>
                    <a:gd name="T78" fmla="*/ 28 w 115"/>
                    <a:gd name="T79" fmla="*/ 28 h 60"/>
                    <a:gd name="T80" fmla="*/ 27 w 115"/>
                    <a:gd name="T81" fmla="*/ 31 h 60"/>
                    <a:gd name="T82" fmla="*/ 25 w 115"/>
                    <a:gd name="T83" fmla="*/ 31 h 60"/>
                    <a:gd name="T84" fmla="*/ 23 w 115"/>
                    <a:gd name="T85" fmla="*/ 30 h 60"/>
                    <a:gd name="T86" fmla="*/ 21 w 115"/>
                    <a:gd name="T87" fmla="*/ 33 h 60"/>
                    <a:gd name="T88" fmla="*/ 20 w 115"/>
                    <a:gd name="T89" fmla="*/ 37 h 60"/>
                    <a:gd name="T90" fmla="*/ 16 w 115"/>
                    <a:gd name="T91" fmla="*/ 41 h 60"/>
                    <a:gd name="T92" fmla="*/ 16 w 115"/>
                    <a:gd name="T93" fmla="*/ 45 h 60"/>
                    <a:gd name="T94" fmla="*/ 8 w 115"/>
                    <a:gd name="T95" fmla="*/ 45 h 60"/>
                    <a:gd name="T96" fmla="*/ 6 w 115"/>
                    <a:gd name="T97" fmla="*/ 50 h 60"/>
                    <a:gd name="T98" fmla="*/ 6 w 115"/>
                    <a:gd name="T99" fmla="*/ 53 h 60"/>
                    <a:gd name="T100" fmla="*/ 4 w 115"/>
                    <a:gd name="T101" fmla="*/ 58 h 60"/>
                    <a:gd name="T102" fmla="*/ 2 w 115"/>
                    <a:gd name="T103" fmla="*/ 60 h 60"/>
                    <a:gd name="T104" fmla="*/ 23 w 115"/>
                    <a:gd name="T105" fmla="*/ 54 h 60"/>
                    <a:gd name="T106" fmla="*/ 48 w 115"/>
                    <a:gd name="T107" fmla="*/ 52 h 60"/>
                    <a:gd name="T108" fmla="*/ 93 w 115"/>
                    <a:gd name="T109" fmla="*/ 46 h 60"/>
                    <a:gd name="T110" fmla="*/ 100 w 115"/>
                    <a:gd name="T111" fmla="*/ 43 h 60"/>
                    <a:gd name="T112" fmla="*/ 100 w 115"/>
                    <a:gd name="T113" fmla="*/ 42 h 60"/>
                    <a:gd name="T114" fmla="*/ 104 w 115"/>
                    <a:gd name="T115" fmla="*/ 39 h 60"/>
                    <a:gd name="T116" fmla="*/ 104 w 115"/>
                    <a:gd name="T117" fmla="*/ 37 h 60"/>
                    <a:gd name="T118" fmla="*/ 106 w 115"/>
                    <a:gd name="T119" fmla="*/ 3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 h="60">
                      <a:moveTo>
                        <a:pt x="0" y="59"/>
                      </a:moveTo>
                      <a:cubicBezTo>
                        <a:pt x="0" y="59"/>
                        <a:pt x="0" y="59"/>
                        <a:pt x="0" y="59"/>
                      </a:cubicBezTo>
                      <a:cubicBezTo>
                        <a:pt x="0" y="60"/>
                        <a:pt x="0" y="60"/>
                        <a:pt x="0" y="60"/>
                      </a:cubicBezTo>
                      <a:cubicBezTo>
                        <a:pt x="0" y="60"/>
                        <a:pt x="0" y="60"/>
                        <a:pt x="0" y="60"/>
                      </a:cubicBezTo>
                      <a:cubicBezTo>
                        <a:pt x="0" y="60"/>
                        <a:pt x="0" y="60"/>
                        <a:pt x="0" y="60"/>
                      </a:cubicBezTo>
                      <a:cubicBezTo>
                        <a:pt x="1" y="60"/>
                        <a:pt x="1" y="60"/>
                        <a:pt x="1" y="60"/>
                      </a:cubicBezTo>
                      <a:cubicBezTo>
                        <a:pt x="1" y="60"/>
                        <a:pt x="1" y="60"/>
                        <a:pt x="1" y="60"/>
                      </a:cubicBezTo>
                      <a:cubicBezTo>
                        <a:pt x="1" y="59"/>
                        <a:pt x="1" y="59"/>
                        <a:pt x="1" y="59"/>
                      </a:cubicBezTo>
                      <a:lnTo>
                        <a:pt x="0" y="59"/>
                      </a:lnTo>
                      <a:close/>
                      <a:moveTo>
                        <a:pt x="115" y="25"/>
                      </a:moveTo>
                      <a:cubicBezTo>
                        <a:pt x="115" y="25"/>
                        <a:pt x="115" y="25"/>
                        <a:pt x="115" y="25"/>
                      </a:cubicBezTo>
                      <a:cubicBezTo>
                        <a:pt x="115" y="25"/>
                        <a:pt x="115" y="25"/>
                        <a:pt x="115" y="25"/>
                      </a:cubicBezTo>
                      <a:cubicBezTo>
                        <a:pt x="115" y="25"/>
                        <a:pt x="115" y="25"/>
                        <a:pt x="115" y="25"/>
                      </a:cubicBezTo>
                      <a:cubicBezTo>
                        <a:pt x="113" y="25"/>
                        <a:pt x="113" y="25"/>
                        <a:pt x="113" y="25"/>
                      </a:cubicBezTo>
                      <a:cubicBezTo>
                        <a:pt x="113" y="25"/>
                        <a:pt x="113" y="25"/>
                        <a:pt x="113" y="25"/>
                      </a:cubicBezTo>
                      <a:cubicBezTo>
                        <a:pt x="113" y="25"/>
                        <a:pt x="113" y="25"/>
                        <a:pt x="113" y="25"/>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2" y="24"/>
                        <a:pt x="112" y="24"/>
                        <a:pt x="112" y="24"/>
                      </a:cubicBezTo>
                      <a:cubicBezTo>
                        <a:pt x="112" y="24"/>
                        <a:pt x="112" y="24"/>
                        <a:pt x="112" y="24"/>
                      </a:cubicBezTo>
                      <a:cubicBezTo>
                        <a:pt x="112" y="24"/>
                        <a:pt x="112" y="24"/>
                        <a:pt x="112" y="24"/>
                      </a:cubicBezTo>
                      <a:cubicBezTo>
                        <a:pt x="112" y="24"/>
                        <a:pt x="112" y="24"/>
                        <a:pt x="112" y="24"/>
                      </a:cubicBezTo>
                      <a:cubicBezTo>
                        <a:pt x="112" y="24"/>
                        <a:pt x="112" y="24"/>
                        <a:pt x="112" y="24"/>
                      </a:cubicBezTo>
                      <a:cubicBezTo>
                        <a:pt x="111" y="23"/>
                        <a:pt x="111" y="23"/>
                        <a:pt x="111" y="23"/>
                      </a:cubicBezTo>
                      <a:cubicBezTo>
                        <a:pt x="111" y="23"/>
                        <a:pt x="111" y="23"/>
                        <a:pt x="111" y="23"/>
                      </a:cubicBezTo>
                      <a:cubicBezTo>
                        <a:pt x="111" y="23"/>
                        <a:pt x="111" y="23"/>
                        <a:pt x="111" y="23"/>
                      </a:cubicBezTo>
                      <a:cubicBezTo>
                        <a:pt x="111" y="23"/>
                        <a:pt x="111" y="23"/>
                        <a:pt x="111" y="23"/>
                      </a:cubicBezTo>
                      <a:cubicBezTo>
                        <a:pt x="110" y="23"/>
                        <a:pt x="110" y="23"/>
                        <a:pt x="110" y="23"/>
                      </a:cubicBezTo>
                      <a:cubicBezTo>
                        <a:pt x="110" y="23"/>
                        <a:pt x="110" y="23"/>
                        <a:pt x="110" y="23"/>
                      </a:cubicBezTo>
                      <a:cubicBezTo>
                        <a:pt x="110" y="23"/>
                        <a:pt x="110" y="23"/>
                        <a:pt x="110" y="23"/>
                      </a:cubicBezTo>
                      <a:cubicBezTo>
                        <a:pt x="110" y="22"/>
                        <a:pt x="110" y="22"/>
                        <a:pt x="110" y="22"/>
                      </a:cubicBezTo>
                      <a:cubicBezTo>
                        <a:pt x="110" y="22"/>
                        <a:pt x="110" y="22"/>
                        <a:pt x="110" y="22"/>
                      </a:cubicBezTo>
                      <a:cubicBezTo>
                        <a:pt x="110" y="22"/>
                        <a:pt x="110" y="22"/>
                        <a:pt x="110" y="22"/>
                      </a:cubicBezTo>
                      <a:cubicBezTo>
                        <a:pt x="110" y="22"/>
                        <a:pt x="110" y="22"/>
                        <a:pt x="110" y="22"/>
                      </a:cubicBezTo>
                      <a:cubicBezTo>
                        <a:pt x="109" y="22"/>
                        <a:pt x="109" y="22"/>
                        <a:pt x="109" y="22"/>
                      </a:cubicBezTo>
                      <a:cubicBezTo>
                        <a:pt x="109" y="21"/>
                        <a:pt x="109" y="21"/>
                        <a:pt x="109" y="21"/>
                      </a:cubicBezTo>
                      <a:cubicBezTo>
                        <a:pt x="108" y="20"/>
                        <a:pt x="108" y="20"/>
                        <a:pt x="108" y="20"/>
                      </a:cubicBezTo>
                      <a:cubicBezTo>
                        <a:pt x="108" y="20"/>
                        <a:pt x="108" y="20"/>
                        <a:pt x="108" y="20"/>
                      </a:cubicBezTo>
                      <a:cubicBezTo>
                        <a:pt x="108" y="20"/>
                        <a:pt x="108" y="20"/>
                        <a:pt x="108" y="20"/>
                      </a:cubicBezTo>
                      <a:cubicBezTo>
                        <a:pt x="108" y="20"/>
                        <a:pt x="108" y="20"/>
                        <a:pt x="108" y="20"/>
                      </a:cubicBezTo>
                      <a:cubicBezTo>
                        <a:pt x="108" y="19"/>
                        <a:pt x="108" y="19"/>
                        <a:pt x="108" y="19"/>
                      </a:cubicBezTo>
                      <a:cubicBezTo>
                        <a:pt x="108" y="19"/>
                        <a:pt x="108" y="19"/>
                        <a:pt x="108" y="19"/>
                      </a:cubicBezTo>
                      <a:cubicBezTo>
                        <a:pt x="108" y="19"/>
                        <a:pt x="108" y="19"/>
                        <a:pt x="108" y="19"/>
                      </a:cubicBezTo>
                      <a:cubicBezTo>
                        <a:pt x="107" y="19"/>
                        <a:pt x="107" y="19"/>
                        <a:pt x="107" y="19"/>
                      </a:cubicBezTo>
                      <a:cubicBezTo>
                        <a:pt x="107" y="19"/>
                        <a:pt x="107" y="19"/>
                        <a:pt x="107" y="19"/>
                      </a:cubicBezTo>
                      <a:cubicBezTo>
                        <a:pt x="107" y="19"/>
                        <a:pt x="107" y="19"/>
                        <a:pt x="107" y="19"/>
                      </a:cubicBezTo>
                      <a:cubicBezTo>
                        <a:pt x="107" y="19"/>
                        <a:pt x="107" y="19"/>
                        <a:pt x="107" y="19"/>
                      </a:cubicBezTo>
                      <a:cubicBezTo>
                        <a:pt x="106" y="18"/>
                        <a:pt x="106" y="18"/>
                        <a:pt x="106" y="18"/>
                      </a:cubicBezTo>
                      <a:cubicBezTo>
                        <a:pt x="106" y="18"/>
                        <a:pt x="106" y="18"/>
                        <a:pt x="106" y="18"/>
                      </a:cubicBezTo>
                      <a:cubicBezTo>
                        <a:pt x="106" y="18"/>
                        <a:pt x="106" y="18"/>
                        <a:pt x="106" y="18"/>
                      </a:cubicBezTo>
                      <a:cubicBezTo>
                        <a:pt x="107" y="18"/>
                        <a:pt x="107" y="18"/>
                        <a:pt x="107" y="18"/>
                      </a:cubicBezTo>
                      <a:cubicBezTo>
                        <a:pt x="107" y="18"/>
                        <a:pt x="107" y="18"/>
                        <a:pt x="107" y="18"/>
                      </a:cubicBezTo>
                      <a:cubicBezTo>
                        <a:pt x="107" y="18"/>
                        <a:pt x="107" y="18"/>
                        <a:pt x="107" y="18"/>
                      </a:cubicBezTo>
                      <a:cubicBezTo>
                        <a:pt x="107" y="18"/>
                        <a:pt x="107" y="18"/>
                        <a:pt x="107" y="18"/>
                      </a:cubicBezTo>
                      <a:cubicBezTo>
                        <a:pt x="106" y="18"/>
                        <a:pt x="106" y="18"/>
                        <a:pt x="106" y="18"/>
                      </a:cubicBezTo>
                      <a:cubicBezTo>
                        <a:pt x="106" y="17"/>
                        <a:pt x="106" y="17"/>
                        <a:pt x="106" y="17"/>
                      </a:cubicBezTo>
                      <a:cubicBezTo>
                        <a:pt x="106" y="17"/>
                        <a:pt x="106" y="17"/>
                        <a:pt x="106" y="17"/>
                      </a:cubicBezTo>
                      <a:cubicBezTo>
                        <a:pt x="105" y="17"/>
                        <a:pt x="105" y="17"/>
                        <a:pt x="105" y="17"/>
                      </a:cubicBezTo>
                      <a:cubicBezTo>
                        <a:pt x="105" y="17"/>
                        <a:pt x="105" y="17"/>
                        <a:pt x="105" y="17"/>
                      </a:cubicBezTo>
                      <a:cubicBezTo>
                        <a:pt x="105" y="16"/>
                        <a:pt x="105" y="16"/>
                        <a:pt x="105" y="16"/>
                      </a:cubicBezTo>
                      <a:cubicBezTo>
                        <a:pt x="105" y="16"/>
                        <a:pt x="105" y="16"/>
                        <a:pt x="105" y="16"/>
                      </a:cubicBezTo>
                      <a:cubicBezTo>
                        <a:pt x="105" y="16"/>
                        <a:pt x="105" y="16"/>
                        <a:pt x="105" y="16"/>
                      </a:cubicBezTo>
                      <a:cubicBezTo>
                        <a:pt x="103" y="15"/>
                        <a:pt x="103" y="15"/>
                        <a:pt x="103" y="15"/>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4" y="14"/>
                        <a:pt x="104" y="14"/>
                        <a:pt x="104" y="14"/>
                      </a:cubicBezTo>
                      <a:cubicBezTo>
                        <a:pt x="104" y="14"/>
                        <a:pt x="104" y="14"/>
                        <a:pt x="104" y="14"/>
                      </a:cubicBezTo>
                      <a:cubicBezTo>
                        <a:pt x="104" y="14"/>
                        <a:pt x="104" y="14"/>
                        <a:pt x="104" y="14"/>
                      </a:cubicBezTo>
                      <a:cubicBezTo>
                        <a:pt x="104" y="14"/>
                        <a:pt x="104" y="14"/>
                        <a:pt x="104" y="14"/>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2"/>
                        <a:pt x="104" y="12"/>
                        <a:pt x="104" y="12"/>
                      </a:cubicBezTo>
                      <a:cubicBezTo>
                        <a:pt x="104" y="12"/>
                        <a:pt x="104" y="12"/>
                        <a:pt x="104" y="12"/>
                      </a:cubicBezTo>
                      <a:cubicBezTo>
                        <a:pt x="104" y="12"/>
                        <a:pt x="104" y="12"/>
                        <a:pt x="104" y="12"/>
                      </a:cubicBezTo>
                      <a:cubicBezTo>
                        <a:pt x="104" y="12"/>
                        <a:pt x="104" y="12"/>
                        <a:pt x="104" y="12"/>
                      </a:cubicBezTo>
                      <a:cubicBezTo>
                        <a:pt x="104" y="11"/>
                        <a:pt x="104" y="11"/>
                        <a:pt x="104" y="11"/>
                      </a:cubicBezTo>
                      <a:cubicBezTo>
                        <a:pt x="104" y="11"/>
                        <a:pt x="104" y="11"/>
                        <a:pt x="104" y="11"/>
                      </a:cubicBezTo>
                      <a:cubicBezTo>
                        <a:pt x="104" y="11"/>
                        <a:pt x="104" y="11"/>
                        <a:pt x="104" y="11"/>
                      </a:cubicBezTo>
                      <a:cubicBezTo>
                        <a:pt x="103" y="10"/>
                        <a:pt x="103" y="10"/>
                        <a:pt x="103" y="10"/>
                      </a:cubicBezTo>
                      <a:cubicBezTo>
                        <a:pt x="103" y="10"/>
                        <a:pt x="103" y="10"/>
                        <a:pt x="103" y="10"/>
                      </a:cubicBezTo>
                      <a:cubicBezTo>
                        <a:pt x="103" y="10"/>
                        <a:pt x="103" y="10"/>
                        <a:pt x="103" y="10"/>
                      </a:cubicBezTo>
                      <a:cubicBezTo>
                        <a:pt x="103" y="10"/>
                        <a:pt x="103" y="10"/>
                        <a:pt x="103" y="10"/>
                      </a:cubicBezTo>
                      <a:cubicBezTo>
                        <a:pt x="103" y="10"/>
                        <a:pt x="103" y="10"/>
                        <a:pt x="103" y="10"/>
                      </a:cubicBezTo>
                      <a:cubicBezTo>
                        <a:pt x="103" y="9"/>
                        <a:pt x="103" y="9"/>
                        <a:pt x="103" y="9"/>
                      </a:cubicBezTo>
                      <a:cubicBezTo>
                        <a:pt x="103" y="9"/>
                        <a:pt x="103" y="9"/>
                        <a:pt x="103" y="9"/>
                      </a:cubicBezTo>
                      <a:cubicBezTo>
                        <a:pt x="103" y="8"/>
                        <a:pt x="103" y="8"/>
                        <a:pt x="103" y="8"/>
                      </a:cubicBezTo>
                      <a:cubicBezTo>
                        <a:pt x="101" y="7"/>
                        <a:pt x="101" y="7"/>
                        <a:pt x="101" y="7"/>
                      </a:cubicBezTo>
                      <a:cubicBezTo>
                        <a:pt x="101" y="7"/>
                        <a:pt x="101" y="7"/>
                        <a:pt x="101" y="7"/>
                      </a:cubicBezTo>
                      <a:cubicBezTo>
                        <a:pt x="100" y="7"/>
                        <a:pt x="100" y="7"/>
                        <a:pt x="100" y="7"/>
                      </a:cubicBezTo>
                      <a:cubicBezTo>
                        <a:pt x="99" y="7"/>
                        <a:pt x="99" y="7"/>
                        <a:pt x="99" y="7"/>
                      </a:cubicBezTo>
                      <a:cubicBezTo>
                        <a:pt x="99" y="6"/>
                        <a:pt x="99" y="6"/>
                        <a:pt x="99" y="6"/>
                      </a:cubicBezTo>
                      <a:cubicBezTo>
                        <a:pt x="98" y="5"/>
                        <a:pt x="98" y="5"/>
                        <a:pt x="98" y="5"/>
                      </a:cubicBezTo>
                      <a:cubicBezTo>
                        <a:pt x="98" y="4"/>
                        <a:pt x="98" y="4"/>
                        <a:pt x="98" y="4"/>
                      </a:cubicBezTo>
                      <a:cubicBezTo>
                        <a:pt x="98" y="4"/>
                        <a:pt x="98" y="4"/>
                        <a:pt x="98" y="4"/>
                      </a:cubicBezTo>
                      <a:cubicBezTo>
                        <a:pt x="98" y="4"/>
                        <a:pt x="98" y="4"/>
                        <a:pt x="98" y="4"/>
                      </a:cubicBezTo>
                      <a:cubicBezTo>
                        <a:pt x="98" y="4"/>
                        <a:pt x="98" y="4"/>
                        <a:pt x="98" y="4"/>
                      </a:cubicBezTo>
                      <a:cubicBezTo>
                        <a:pt x="97" y="4"/>
                        <a:pt x="97" y="4"/>
                        <a:pt x="97" y="4"/>
                      </a:cubicBezTo>
                      <a:cubicBezTo>
                        <a:pt x="96" y="4"/>
                        <a:pt x="96" y="4"/>
                        <a:pt x="96" y="4"/>
                      </a:cubicBezTo>
                      <a:cubicBezTo>
                        <a:pt x="96" y="5"/>
                        <a:pt x="96" y="5"/>
                        <a:pt x="96" y="5"/>
                      </a:cubicBezTo>
                      <a:cubicBezTo>
                        <a:pt x="96" y="5"/>
                        <a:pt x="96" y="5"/>
                        <a:pt x="96" y="5"/>
                      </a:cubicBezTo>
                      <a:cubicBezTo>
                        <a:pt x="95" y="5"/>
                        <a:pt x="95" y="5"/>
                        <a:pt x="95" y="5"/>
                      </a:cubicBezTo>
                      <a:cubicBezTo>
                        <a:pt x="95" y="5"/>
                        <a:pt x="95" y="5"/>
                        <a:pt x="95" y="5"/>
                      </a:cubicBezTo>
                      <a:cubicBezTo>
                        <a:pt x="95" y="5"/>
                        <a:pt x="95" y="5"/>
                        <a:pt x="95" y="5"/>
                      </a:cubicBezTo>
                      <a:cubicBezTo>
                        <a:pt x="95" y="6"/>
                        <a:pt x="95" y="6"/>
                        <a:pt x="95" y="6"/>
                      </a:cubicBezTo>
                      <a:cubicBezTo>
                        <a:pt x="95" y="6"/>
                        <a:pt x="95" y="6"/>
                        <a:pt x="95" y="6"/>
                      </a:cubicBezTo>
                      <a:cubicBezTo>
                        <a:pt x="95" y="6"/>
                        <a:pt x="95" y="6"/>
                        <a:pt x="95" y="6"/>
                      </a:cubicBezTo>
                      <a:cubicBezTo>
                        <a:pt x="94" y="6"/>
                        <a:pt x="94" y="6"/>
                        <a:pt x="94" y="6"/>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2" y="7"/>
                        <a:pt x="92" y="7"/>
                        <a:pt x="92" y="7"/>
                      </a:cubicBezTo>
                      <a:cubicBezTo>
                        <a:pt x="92" y="8"/>
                        <a:pt x="92" y="8"/>
                        <a:pt x="92" y="8"/>
                      </a:cubicBezTo>
                      <a:cubicBezTo>
                        <a:pt x="92" y="7"/>
                        <a:pt x="92" y="7"/>
                        <a:pt x="92" y="7"/>
                      </a:cubicBezTo>
                      <a:cubicBezTo>
                        <a:pt x="92" y="7"/>
                        <a:pt x="92" y="7"/>
                        <a:pt x="92" y="7"/>
                      </a:cubicBezTo>
                      <a:cubicBezTo>
                        <a:pt x="91" y="7"/>
                        <a:pt x="91" y="7"/>
                        <a:pt x="91" y="7"/>
                      </a:cubicBezTo>
                      <a:cubicBezTo>
                        <a:pt x="91" y="7"/>
                        <a:pt x="91" y="7"/>
                        <a:pt x="91" y="7"/>
                      </a:cubicBezTo>
                      <a:cubicBezTo>
                        <a:pt x="91" y="7"/>
                        <a:pt x="91" y="7"/>
                        <a:pt x="91" y="7"/>
                      </a:cubicBezTo>
                      <a:cubicBezTo>
                        <a:pt x="90" y="6"/>
                        <a:pt x="90" y="6"/>
                        <a:pt x="90" y="6"/>
                      </a:cubicBezTo>
                      <a:cubicBezTo>
                        <a:pt x="90" y="6"/>
                        <a:pt x="90" y="6"/>
                        <a:pt x="90" y="6"/>
                      </a:cubicBezTo>
                      <a:cubicBezTo>
                        <a:pt x="89" y="6"/>
                        <a:pt x="89" y="6"/>
                        <a:pt x="89" y="6"/>
                      </a:cubicBezTo>
                      <a:cubicBezTo>
                        <a:pt x="89" y="6"/>
                        <a:pt x="89" y="6"/>
                        <a:pt x="89" y="6"/>
                      </a:cubicBezTo>
                      <a:cubicBezTo>
                        <a:pt x="89" y="6"/>
                        <a:pt x="89" y="6"/>
                        <a:pt x="89" y="6"/>
                      </a:cubicBezTo>
                      <a:cubicBezTo>
                        <a:pt x="89" y="6"/>
                        <a:pt x="89" y="6"/>
                        <a:pt x="89" y="6"/>
                      </a:cubicBezTo>
                      <a:cubicBezTo>
                        <a:pt x="88" y="6"/>
                        <a:pt x="88" y="6"/>
                        <a:pt x="88" y="6"/>
                      </a:cubicBezTo>
                      <a:cubicBezTo>
                        <a:pt x="88" y="6"/>
                        <a:pt x="88" y="6"/>
                        <a:pt x="88" y="6"/>
                      </a:cubicBezTo>
                      <a:cubicBezTo>
                        <a:pt x="87" y="7"/>
                        <a:pt x="87" y="7"/>
                        <a:pt x="87" y="7"/>
                      </a:cubicBezTo>
                      <a:cubicBezTo>
                        <a:pt x="87" y="7"/>
                        <a:pt x="87" y="7"/>
                        <a:pt x="87" y="7"/>
                      </a:cubicBezTo>
                      <a:cubicBezTo>
                        <a:pt x="87" y="7"/>
                        <a:pt x="87" y="7"/>
                        <a:pt x="87" y="7"/>
                      </a:cubicBezTo>
                      <a:cubicBezTo>
                        <a:pt x="87" y="7"/>
                        <a:pt x="87" y="7"/>
                        <a:pt x="87" y="7"/>
                      </a:cubicBezTo>
                      <a:cubicBezTo>
                        <a:pt x="87" y="8"/>
                        <a:pt x="87" y="8"/>
                        <a:pt x="87" y="8"/>
                      </a:cubicBezTo>
                      <a:cubicBezTo>
                        <a:pt x="86" y="8"/>
                        <a:pt x="86" y="8"/>
                        <a:pt x="86" y="8"/>
                      </a:cubicBezTo>
                      <a:cubicBezTo>
                        <a:pt x="86" y="8"/>
                        <a:pt x="86" y="8"/>
                        <a:pt x="86" y="8"/>
                      </a:cubicBezTo>
                      <a:cubicBezTo>
                        <a:pt x="85" y="7"/>
                        <a:pt x="85" y="7"/>
                        <a:pt x="85" y="7"/>
                      </a:cubicBezTo>
                      <a:cubicBezTo>
                        <a:pt x="84" y="7"/>
                        <a:pt x="84" y="7"/>
                        <a:pt x="84" y="7"/>
                      </a:cubicBezTo>
                      <a:cubicBezTo>
                        <a:pt x="83" y="6"/>
                        <a:pt x="83" y="6"/>
                        <a:pt x="83" y="6"/>
                      </a:cubicBezTo>
                      <a:cubicBezTo>
                        <a:pt x="83" y="6"/>
                        <a:pt x="83" y="6"/>
                        <a:pt x="83" y="6"/>
                      </a:cubicBezTo>
                      <a:cubicBezTo>
                        <a:pt x="83" y="6"/>
                        <a:pt x="83" y="6"/>
                        <a:pt x="83" y="6"/>
                      </a:cubicBezTo>
                      <a:cubicBezTo>
                        <a:pt x="82" y="6"/>
                        <a:pt x="82" y="6"/>
                        <a:pt x="82" y="6"/>
                      </a:cubicBezTo>
                      <a:cubicBezTo>
                        <a:pt x="82" y="5"/>
                        <a:pt x="82" y="5"/>
                        <a:pt x="82" y="5"/>
                      </a:cubicBezTo>
                      <a:cubicBezTo>
                        <a:pt x="81" y="5"/>
                        <a:pt x="81" y="5"/>
                        <a:pt x="81" y="5"/>
                      </a:cubicBezTo>
                      <a:cubicBezTo>
                        <a:pt x="80" y="6"/>
                        <a:pt x="80" y="6"/>
                        <a:pt x="80" y="6"/>
                      </a:cubicBezTo>
                      <a:cubicBezTo>
                        <a:pt x="80" y="6"/>
                        <a:pt x="80" y="6"/>
                        <a:pt x="80" y="6"/>
                      </a:cubicBezTo>
                      <a:cubicBezTo>
                        <a:pt x="78" y="5"/>
                        <a:pt x="78" y="5"/>
                        <a:pt x="78" y="5"/>
                      </a:cubicBezTo>
                      <a:cubicBezTo>
                        <a:pt x="77" y="5"/>
                        <a:pt x="77" y="5"/>
                        <a:pt x="77" y="5"/>
                      </a:cubicBezTo>
                      <a:cubicBezTo>
                        <a:pt x="77" y="5"/>
                        <a:pt x="77" y="5"/>
                        <a:pt x="77" y="5"/>
                      </a:cubicBezTo>
                      <a:cubicBezTo>
                        <a:pt x="77" y="4"/>
                        <a:pt x="77" y="4"/>
                        <a:pt x="77" y="4"/>
                      </a:cubicBezTo>
                      <a:cubicBezTo>
                        <a:pt x="77" y="4"/>
                        <a:pt x="77" y="4"/>
                        <a:pt x="77" y="4"/>
                      </a:cubicBezTo>
                      <a:cubicBezTo>
                        <a:pt x="77" y="4"/>
                        <a:pt x="77" y="4"/>
                        <a:pt x="77" y="4"/>
                      </a:cubicBezTo>
                      <a:cubicBezTo>
                        <a:pt x="77" y="3"/>
                        <a:pt x="77" y="3"/>
                        <a:pt x="77" y="3"/>
                      </a:cubicBezTo>
                      <a:cubicBezTo>
                        <a:pt x="76" y="3"/>
                        <a:pt x="76" y="3"/>
                        <a:pt x="76" y="3"/>
                      </a:cubicBezTo>
                      <a:cubicBezTo>
                        <a:pt x="76" y="3"/>
                        <a:pt x="76" y="3"/>
                        <a:pt x="76" y="3"/>
                      </a:cubicBezTo>
                      <a:cubicBezTo>
                        <a:pt x="76" y="3"/>
                        <a:pt x="76" y="3"/>
                        <a:pt x="76" y="3"/>
                      </a:cubicBezTo>
                      <a:cubicBezTo>
                        <a:pt x="76" y="3"/>
                        <a:pt x="76" y="3"/>
                        <a:pt x="76" y="3"/>
                      </a:cubicBezTo>
                      <a:cubicBezTo>
                        <a:pt x="76" y="2"/>
                        <a:pt x="76" y="2"/>
                        <a:pt x="76" y="2"/>
                      </a:cubicBezTo>
                      <a:cubicBezTo>
                        <a:pt x="76" y="2"/>
                        <a:pt x="76" y="2"/>
                        <a:pt x="76" y="2"/>
                      </a:cubicBezTo>
                      <a:cubicBezTo>
                        <a:pt x="75" y="2"/>
                        <a:pt x="75" y="2"/>
                        <a:pt x="75" y="2"/>
                      </a:cubicBezTo>
                      <a:cubicBezTo>
                        <a:pt x="75" y="1"/>
                        <a:pt x="75" y="1"/>
                        <a:pt x="75" y="1"/>
                      </a:cubicBezTo>
                      <a:cubicBezTo>
                        <a:pt x="74" y="1"/>
                        <a:pt x="74" y="1"/>
                        <a:pt x="74" y="1"/>
                      </a:cubicBezTo>
                      <a:cubicBezTo>
                        <a:pt x="74" y="1"/>
                        <a:pt x="74" y="1"/>
                        <a:pt x="74" y="1"/>
                      </a:cubicBezTo>
                      <a:cubicBezTo>
                        <a:pt x="74" y="1"/>
                        <a:pt x="74" y="1"/>
                        <a:pt x="74" y="1"/>
                      </a:cubicBezTo>
                      <a:cubicBezTo>
                        <a:pt x="74" y="1"/>
                        <a:pt x="74" y="1"/>
                        <a:pt x="74" y="1"/>
                      </a:cubicBezTo>
                      <a:cubicBezTo>
                        <a:pt x="73" y="1"/>
                        <a:pt x="73" y="1"/>
                        <a:pt x="73" y="1"/>
                      </a:cubicBezTo>
                      <a:cubicBezTo>
                        <a:pt x="73" y="0"/>
                        <a:pt x="73" y="0"/>
                        <a:pt x="73" y="0"/>
                      </a:cubicBezTo>
                      <a:cubicBezTo>
                        <a:pt x="73" y="0"/>
                        <a:pt x="73" y="0"/>
                        <a:pt x="73" y="0"/>
                      </a:cubicBezTo>
                      <a:cubicBezTo>
                        <a:pt x="72" y="0"/>
                        <a:pt x="72" y="0"/>
                        <a:pt x="72" y="0"/>
                      </a:cubicBezTo>
                      <a:cubicBezTo>
                        <a:pt x="71" y="1"/>
                        <a:pt x="71" y="1"/>
                        <a:pt x="71" y="1"/>
                      </a:cubicBezTo>
                      <a:cubicBezTo>
                        <a:pt x="70" y="1"/>
                        <a:pt x="70" y="1"/>
                        <a:pt x="70" y="1"/>
                      </a:cubicBezTo>
                      <a:cubicBezTo>
                        <a:pt x="69" y="1"/>
                        <a:pt x="69" y="1"/>
                        <a:pt x="69" y="1"/>
                      </a:cubicBezTo>
                      <a:cubicBezTo>
                        <a:pt x="69" y="0"/>
                        <a:pt x="69" y="0"/>
                        <a:pt x="69" y="0"/>
                      </a:cubicBezTo>
                      <a:cubicBezTo>
                        <a:pt x="69" y="0"/>
                        <a:pt x="69" y="0"/>
                        <a:pt x="69" y="0"/>
                      </a:cubicBezTo>
                      <a:cubicBezTo>
                        <a:pt x="69" y="0"/>
                        <a:pt x="69" y="0"/>
                        <a:pt x="69" y="0"/>
                      </a:cubicBezTo>
                      <a:cubicBezTo>
                        <a:pt x="69" y="0"/>
                        <a:pt x="69" y="0"/>
                        <a:pt x="69" y="0"/>
                      </a:cubicBezTo>
                      <a:cubicBezTo>
                        <a:pt x="68" y="0"/>
                        <a:pt x="68" y="0"/>
                        <a:pt x="68" y="0"/>
                      </a:cubicBezTo>
                      <a:cubicBezTo>
                        <a:pt x="68" y="0"/>
                        <a:pt x="68" y="0"/>
                        <a:pt x="68" y="0"/>
                      </a:cubicBezTo>
                      <a:cubicBezTo>
                        <a:pt x="68" y="1"/>
                        <a:pt x="68" y="1"/>
                        <a:pt x="68" y="1"/>
                      </a:cubicBezTo>
                      <a:cubicBezTo>
                        <a:pt x="68" y="1"/>
                        <a:pt x="67" y="1"/>
                        <a:pt x="67" y="2"/>
                      </a:cubicBezTo>
                      <a:cubicBezTo>
                        <a:pt x="67" y="3"/>
                        <a:pt x="67" y="3"/>
                        <a:pt x="67" y="3"/>
                      </a:cubicBezTo>
                      <a:cubicBezTo>
                        <a:pt x="67" y="3"/>
                        <a:pt x="67" y="3"/>
                        <a:pt x="67" y="3"/>
                      </a:cubicBezTo>
                      <a:cubicBezTo>
                        <a:pt x="68" y="3"/>
                        <a:pt x="68" y="3"/>
                        <a:pt x="68" y="3"/>
                      </a:cubicBezTo>
                      <a:cubicBezTo>
                        <a:pt x="68" y="4"/>
                        <a:pt x="68" y="4"/>
                        <a:pt x="68" y="4"/>
                      </a:cubicBezTo>
                      <a:cubicBezTo>
                        <a:pt x="68" y="4"/>
                        <a:pt x="68" y="4"/>
                        <a:pt x="68" y="4"/>
                      </a:cubicBezTo>
                      <a:cubicBezTo>
                        <a:pt x="67" y="5"/>
                        <a:pt x="67" y="5"/>
                        <a:pt x="67" y="5"/>
                      </a:cubicBezTo>
                      <a:cubicBezTo>
                        <a:pt x="67" y="5"/>
                        <a:pt x="67" y="5"/>
                        <a:pt x="67" y="5"/>
                      </a:cubicBezTo>
                      <a:cubicBezTo>
                        <a:pt x="67" y="5"/>
                        <a:pt x="67" y="5"/>
                        <a:pt x="67" y="5"/>
                      </a:cubicBezTo>
                      <a:cubicBezTo>
                        <a:pt x="68" y="5"/>
                        <a:pt x="68" y="5"/>
                        <a:pt x="68" y="5"/>
                      </a:cubicBezTo>
                      <a:cubicBezTo>
                        <a:pt x="68" y="5"/>
                        <a:pt x="68" y="5"/>
                        <a:pt x="68" y="5"/>
                      </a:cubicBezTo>
                      <a:cubicBezTo>
                        <a:pt x="69" y="5"/>
                        <a:pt x="69" y="5"/>
                        <a:pt x="69" y="5"/>
                      </a:cubicBezTo>
                      <a:cubicBezTo>
                        <a:pt x="69" y="5"/>
                        <a:pt x="69" y="5"/>
                        <a:pt x="69" y="5"/>
                      </a:cubicBezTo>
                      <a:cubicBezTo>
                        <a:pt x="68" y="6"/>
                        <a:pt x="68" y="6"/>
                        <a:pt x="68" y="6"/>
                      </a:cubicBezTo>
                      <a:cubicBezTo>
                        <a:pt x="68" y="6"/>
                        <a:pt x="68" y="6"/>
                        <a:pt x="68" y="6"/>
                      </a:cubicBezTo>
                      <a:cubicBezTo>
                        <a:pt x="68" y="6"/>
                        <a:pt x="68" y="6"/>
                        <a:pt x="68" y="6"/>
                      </a:cubicBezTo>
                      <a:cubicBezTo>
                        <a:pt x="68" y="7"/>
                        <a:pt x="68" y="7"/>
                        <a:pt x="68" y="7"/>
                      </a:cubicBezTo>
                      <a:cubicBezTo>
                        <a:pt x="68" y="7"/>
                        <a:pt x="68" y="7"/>
                        <a:pt x="68" y="7"/>
                      </a:cubicBezTo>
                      <a:cubicBezTo>
                        <a:pt x="67" y="7"/>
                        <a:pt x="67" y="7"/>
                        <a:pt x="67" y="7"/>
                      </a:cubicBezTo>
                      <a:cubicBezTo>
                        <a:pt x="67" y="7"/>
                        <a:pt x="67" y="7"/>
                        <a:pt x="67" y="7"/>
                      </a:cubicBezTo>
                      <a:cubicBezTo>
                        <a:pt x="66" y="8"/>
                        <a:pt x="66" y="8"/>
                        <a:pt x="66" y="8"/>
                      </a:cubicBezTo>
                      <a:cubicBezTo>
                        <a:pt x="64" y="10"/>
                        <a:pt x="64" y="10"/>
                        <a:pt x="64" y="10"/>
                      </a:cubicBezTo>
                      <a:cubicBezTo>
                        <a:pt x="63" y="10"/>
                        <a:pt x="63" y="10"/>
                        <a:pt x="63" y="10"/>
                      </a:cubicBezTo>
                      <a:cubicBezTo>
                        <a:pt x="63" y="10"/>
                        <a:pt x="63" y="10"/>
                        <a:pt x="63" y="10"/>
                      </a:cubicBezTo>
                      <a:cubicBezTo>
                        <a:pt x="62" y="9"/>
                        <a:pt x="62" y="9"/>
                        <a:pt x="62" y="9"/>
                      </a:cubicBezTo>
                      <a:cubicBezTo>
                        <a:pt x="62" y="9"/>
                        <a:pt x="62" y="9"/>
                        <a:pt x="62" y="9"/>
                      </a:cubicBezTo>
                      <a:cubicBezTo>
                        <a:pt x="61" y="9"/>
                        <a:pt x="61" y="9"/>
                        <a:pt x="61" y="9"/>
                      </a:cubicBezTo>
                      <a:cubicBezTo>
                        <a:pt x="59" y="10"/>
                        <a:pt x="59" y="10"/>
                        <a:pt x="59" y="10"/>
                      </a:cubicBezTo>
                      <a:cubicBezTo>
                        <a:pt x="59" y="10"/>
                        <a:pt x="59" y="10"/>
                        <a:pt x="59" y="10"/>
                      </a:cubicBezTo>
                      <a:cubicBezTo>
                        <a:pt x="59" y="10"/>
                        <a:pt x="59" y="10"/>
                        <a:pt x="59" y="10"/>
                      </a:cubicBezTo>
                      <a:cubicBezTo>
                        <a:pt x="59" y="11"/>
                        <a:pt x="59" y="11"/>
                        <a:pt x="59" y="11"/>
                      </a:cubicBezTo>
                      <a:cubicBezTo>
                        <a:pt x="59" y="11"/>
                        <a:pt x="59" y="11"/>
                        <a:pt x="59" y="11"/>
                      </a:cubicBezTo>
                      <a:cubicBezTo>
                        <a:pt x="59" y="12"/>
                        <a:pt x="59" y="12"/>
                        <a:pt x="59" y="12"/>
                      </a:cubicBezTo>
                      <a:cubicBezTo>
                        <a:pt x="60" y="13"/>
                        <a:pt x="60" y="13"/>
                        <a:pt x="60" y="13"/>
                      </a:cubicBezTo>
                      <a:cubicBezTo>
                        <a:pt x="60" y="13"/>
                        <a:pt x="60" y="13"/>
                        <a:pt x="60" y="13"/>
                      </a:cubicBezTo>
                      <a:cubicBezTo>
                        <a:pt x="60" y="13"/>
                        <a:pt x="60" y="13"/>
                        <a:pt x="60" y="13"/>
                      </a:cubicBezTo>
                      <a:cubicBezTo>
                        <a:pt x="59" y="14"/>
                        <a:pt x="59" y="14"/>
                        <a:pt x="59" y="14"/>
                      </a:cubicBezTo>
                      <a:cubicBezTo>
                        <a:pt x="59" y="14"/>
                        <a:pt x="59" y="14"/>
                        <a:pt x="59" y="14"/>
                      </a:cubicBezTo>
                      <a:cubicBezTo>
                        <a:pt x="59" y="15"/>
                        <a:pt x="59" y="15"/>
                        <a:pt x="59" y="15"/>
                      </a:cubicBezTo>
                      <a:cubicBezTo>
                        <a:pt x="58" y="15"/>
                        <a:pt x="58" y="15"/>
                        <a:pt x="58" y="15"/>
                      </a:cubicBezTo>
                      <a:cubicBezTo>
                        <a:pt x="58" y="15"/>
                        <a:pt x="58" y="15"/>
                        <a:pt x="58" y="15"/>
                      </a:cubicBezTo>
                      <a:cubicBezTo>
                        <a:pt x="57" y="15"/>
                        <a:pt x="57" y="15"/>
                        <a:pt x="57" y="15"/>
                      </a:cubicBezTo>
                      <a:cubicBezTo>
                        <a:pt x="57" y="16"/>
                        <a:pt x="57" y="16"/>
                        <a:pt x="57" y="16"/>
                      </a:cubicBezTo>
                      <a:cubicBezTo>
                        <a:pt x="57" y="18"/>
                        <a:pt x="57" y="18"/>
                        <a:pt x="57" y="18"/>
                      </a:cubicBezTo>
                      <a:cubicBezTo>
                        <a:pt x="57" y="18"/>
                        <a:pt x="57" y="18"/>
                        <a:pt x="57" y="18"/>
                      </a:cubicBezTo>
                      <a:cubicBezTo>
                        <a:pt x="56" y="19"/>
                        <a:pt x="56" y="19"/>
                        <a:pt x="56" y="19"/>
                      </a:cubicBezTo>
                      <a:cubicBezTo>
                        <a:pt x="56" y="19"/>
                        <a:pt x="56" y="19"/>
                        <a:pt x="56"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4" y="19"/>
                        <a:pt x="54" y="19"/>
                        <a:pt x="54" y="19"/>
                      </a:cubicBezTo>
                      <a:cubicBezTo>
                        <a:pt x="54" y="19"/>
                        <a:pt x="54" y="19"/>
                        <a:pt x="54" y="19"/>
                      </a:cubicBezTo>
                      <a:cubicBezTo>
                        <a:pt x="54" y="20"/>
                        <a:pt x="54" y="20"/>
                        <a:pt x="54" y="20"/>
                      </a:cubicBezTo>
                      <a:cubicBezTo>
                        <a:pt x="54" y="20"/>
                        <a:pt x="54" y="20"/>
                        <a:pt x="54" y="20"/>
                      </a:cubicBezTo>
                      <a:cubicBezTo>
                        <a:pt x="54" y="20"/>
                        <a:pt x="54" y="20"/>
                        <a:pt x="54" y="20"/>
                      </a:cubicBezTo>
                      <a:cubicBezTo>
                        <a:pt x="53" y="21"/>
                        <a:pt x="53" y="21"/>
                        <a:pt x="53" y="21"/>
                      </a:cubicBezTo>
                      <a:cubicBezTo>
                        <a:pt x="53" y="21"/>
                        <a:pt x="53" y="21"/>
                        <a:pt x="53" y="21"/>
                      </a:cubicBezTo>
                      <a:cubicBezTo>
                        <a:pt x="53" y="22"/>
                        <a:pt x="53" y="22"/>
                        <a:pt x="53" y="22"/>
                      </a:cubicBezTo>
                      <a:cubicBezTo>
                        <a:pt x="53" y="24"/>
                        <a:pt x="53" y="24"/>
                        <a:pt x="53" y="24"/>
                      </a:cubicBezTo>
                      <a:cubicBezTo>
                        <a:pt x="53" y="24"/>
                        <a:pt x="53" y="24"/>
                        <a:pt x="53" y="24"/>
                      </a:cubicBezTo>
                      <a:cubicBezTo>
                        <a:pt x="53" y="24"/>
                        <a:pt x="53" y="24"/>
                        <a:pt x="53" y="24"/>
                      </a:cubicBezTo>
                      <a:cubicBezTo>
                        <a:pt x="53" y="24"/>
                        <a:pt x="53" y="24"/>
                        <a:pt x="53" y="24"/>
                      </a:cubicBezTo>
                      <a:cubicBezTo>
                        <a:pt x="53" y="25"/>
                        <a:pt x="53" y="25"/>
                        <a:pt x="53" y="25"/>
                      </a:cubicBezTo>
                      <a:cubicBezTo>
                        <a:pt x="53" y="25"/>
                        <a:pt x="53" y="25"/>
                        <a:pt x="53" y="25"/>
                      </a:cubicBezTo>
                      <a:cubicBezTo>
                        <a:pt x="52" y="25"/>
                        <a:pt x="52" y="25"/>
                        <a:pt x="52" y="25"/>
                      </a:cubicBezTo>
                      <a:cubicBezTo>
                        <a:pt x="52" y="25"/>
                        <a:pt x="52" y="25"/>
                        <a:pt x="52" y="25"/>
                      </a:cubicBezTo>
                      <a:cubicBezTo>
                        <a:pt x="52" y="25"/>
                        <a:pt x="52" y="25"/>
                        <a:pt x="52" y="25"/>
                      </a:cubicBezTo>
                      <a:cubicBezTo>
                        <a:pt x="52" y="26"/>
                        <a:pt x="52" y="26"/>
                        <a:pt x="52" y="26"/>
                      </a:cubicBezTo>
                      <a:cubicBezTo>
                        <a:pt x="51" y="25"/>
                        <a:pt x="51" y="25"/>
                        <a:pt x="51" y="25"/>
                      </a:cubicBezTo>
                      <a:cubicBezTo>
                        <a:pt x="51" y="25"/>
                        <a:pt x="51" y="25"/>
                        <a:pt x="51" y="25"/>
                      </a:cubicBezTo>
                      <a:cubicBezTo>
                        <a:pt x="50" y="25"/>
                        <a:pt x="50" y="25"/>
                        <a:pt x="50" y="25"/>
                      </a:cubicBezTo>
                      <a:cubicBezTo>
                        <a:pt x="49" y="25"/>
                        <a:pt x="49" y="25"/>
                        <a:pt x="49" y="25"/>
                      </a:cubicBezTo>
                      <a:cubicBezTo>
                        <a:pt x="49" y="25"/>
                        <a:pt x="49" y="25"/>
                        <a:pt x="49" y="25"/>
                      </a:cubicBezTo>
                      <a:cubicBezTo>
                        <a:pt x="49" y="25"/>
                        <a:pt x="49" y="25"/>
                        <a:pt x="49" y="25"/>
                      </a:cubicBezTo>
                      <a:cubicBezTo>
                        <a:pt x="48" y="24"/>
                        <a:pt x="48" y="24"/>
                        <a:pt x="48" y="24"/>
                      </a:cubicBezTo>
                      <a:cubicBezTo>
                        <a:pt x="48" y="24"/>
                        <a:pt x="48" y="24"/>
                        <a:pt x="48" y="24"/>
                      </a:cubicBezTo>
                      <a:cubicBezTo>
                        <a:pt x="48" y="24"/>
                        <a:pt x="48" y="24"/>
                        <a:pt x="48" y="24"/>
                      </a:cubicBezTo>
                      <a:cubicBezTo>
                        <a:pt x="48" y="24"/>
                        <a:pt x="48" y="24"/>
                        <a:pt x="48" y="24"/>
                      </a:cubicBezTo>
                      <a:cubicBezTo>
                        <a:pt x="48" y="23"/>
                        <a:pt x="48" y="23"/>
                        <a:pt x="48" y="23"/>
                      </a:cubicBezTo>
                      <a:cubicBezTo>
                        <a:pt x="47" y="23"/>
                        <a:pt x="47" y="23"/>
                        <a:pt x="47" y="23"/>
                      </a:cubicBezTo>
                      <a:cubicBezTo>
                        <a:pt x="47" y="22"/>
                        <a:pt x="47" y="22"/>
                        <a:pt x="47" y="22"/>
                      </a:cubicBezTo>
                      <a:cubicBezTo>
                        <a:pt x="46" y="22"/>
                        <a:pt x="46" y="22"/>
                        <a:pt x="46" y="22"/>
                      </a:cubicBezTo>
                      <a:cubicBezTo>
                        <a:pt x="46" y="22"/>
                        <a:pt x="46" y="22"/>
                        <a:pt x="46" y="22"/>
                      </a:cubicBezTo>
                      <a:cubicBezTo>
                        <a:pt x="46" y="22"/>
                        <a:pt x="46" y="22"/>
                        <a:pt x="46" y="22"/>
                      </a:cubicBezTo>
                      <a:cubicBezTo>
                        <a:pt x="46" y="22"/>
                        <a:pt x="46" y="22"/>
                        <a:pt x="46" y="22"/>
                      </a:cubicBezTo>
                      <a:cubicBezTo>
                        <a:pt x="46" y="23"/>
                        <a:pt x="46" y="23"/>
                        <a:pt x="46" y="23"/>
                      </a:cubicBezTo>
                      <a:cubicBezTo>
                        <a:pt x="47" y="23"/>
                        <a:pt x="47" y="23"/>
                        <a:pt x="47" y="23"/>
                      </a:cubicBezTo>
                      <a:cubicBezTo>
                        <a:pt x="47" y="23"/>
                        <a:pt x="47" y="23"/>
                        <a:pt x="47" y="23"/>
                      </a:cubicBezTo>
                      <a:cubicBezTo>
                        <a:pt x="47" y="23"/>
                        <a:pt x="47" y="23"/>
                        <a:pt x="47" y="23"/>
                      </a:cubicBezTo>
                      <a:cubicBezTo>
                        <a:pt x="46" y="23"/>
                        <a:pt x="46" y="23"/>
                        <a:pt x="46" y="23"/>
                      </a:cubicBezTo>
                      <a:cubicBezTo>
                        <a:pt x="46" y="24"/>
                        <a:pt x="46" y="24"/>
                        <a:pt x="46" y="24"/>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4"/>
                        <a:pt x="45" y="24"/>
                        <a:pt x="45" y="24"/>
                      </a:cubicBezTo>
                      <a:cubicBezTo>
                        <a:pt x="45" y="24"/>
                        <a:pt x="45" y="24"/>
                        <a:pt x="45" y="24"/>
                      </a:cubicBezTo>
                      <a:cubicBezTo>
                        <a:pt x="45" y="24"/>
                        <a:pt x="45" y="24"/>
                        <a:pt x="45" y="24"/>
                      </a:cubicBezTo>
                      <a:cubicBezTo>
                        <a:pt x="45" y="24"/>
                        <a:pt x="45" y="24"/>
                        <a:pt x="45" y="24"/>
                      </a:cubicBezTo>
                      <a:cubicBezTo>
                        <a:pt x="45" y="25"/>
                        <a:pt x="45" y="25"/>
                        <a:pt x="45" y="25"/>
                      </a:cubicBezTo>
                      <a:cubicBezTo>
                        <a:pt x="45" y="25"/>
                        <a:pt x="45" y="25"/>
                        <a:pt x="45" y="25"/>
                      </a:cubicBezTo>
                      <a:cubicBezTo>
                        <a:pt x="44" y="25"/>
                        <a:pt x="44" y="25"/>
                        <a:pt x="44" y="25"/>
                      </a:cubicBezTo>
                      <a:cubicBezTo>
                        <a:pt x="44" y="25"/>
                        <a:pt x="44" y="25"/>
                        <a:pt x="44" y="25"/>
                      </a:cubicBezTo>
                      <a:cubicBezTo>
                        <a:pt x="44" y="26"/>
                        <a:pt x="44" y="26"/>
                        <a:pt x="44" y="26"/>
                      </a:cubicBezTo>
                      <a:cubicBezTo>
                        <a:pt x="44" y="27"/>
                        <a:pt x="44" y="27"/>
                        <a:pt x="44" y="27"/>
                      </a:cubicBezTo>
                      <a:cubicBezTo>
                        <a:pt x="44" y="27"/>
                        <a:pt x="44" y="27"/>
                        <a:pt x="44" y="27"/>
                      </a:cubicBezTo>
                      <a:cubicBezTo>
                        <a:pt x="44" y="27"/>
                        <a:pt x="44" y="27"/>
                        <a:pt x="44" y="27"/>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2" y="29"/>
                        <a:pt x="42" y="29"/>
                        <a:pt x="42" y="29"/>
                      </a:cubicBezTo>
                      <a:cubicBezTo>
                        <a:pt x="42" y="29"/>
                        <a:pt x="42" y="29"/>
                        <a:pt x="42" y="29"/>
                      </a:cubicBezTo>
                      <a:cubicBezTo>
                        <a:pt x="43" y="28"/>
                        <a:pt x="43" y="28"/>
                        <a:pt x="43" y="28"/>
                      </a:cubicBezTo>
                      <a:cubicBezTo>
                        <a:pt x="42" y="28"/>
                        <a:pt x="42" y="28"/>
                        <a:pt x="42" y="28"/>
                      </a:cubicBezTo>
                      <a:cubicBezTo>
                        <a:pt x="42" y="28"/>
                        <a:pt x="42" y="28"/>
                        <a:pt x="42" y="28"/>
                      </a:cubicBezTo>
                      <a:cubicBezTo>
                        <a:pt x="41" y="28"/>
                        <a:pt x="41" y="28"/>
                        <a:pt x="41" y="28"/>
                      </a:cubicBezTo>
                      <a:cubicBezTo>
                        <a:pt x="41" y="28"/>
                        <a:pt x="41" y="28"/>
                        <a:pt x="41" y="28"/>
                      </a:cubicBezTo>
                      <a:cubicBezTo>
                        <a:pt x="40" y="27"/>
                        <a:pt x="40" y="27"/>
                        <a:pt x="40" y="27"/>
                      </a:cubicBezTo>
                      <a:cubicBezTo>
                        <a:pt x="40" y="27"/>
                        <a:pt x="40" y="27"/>
                        <a:pt x="40" y="27"/>
                      </a:cubicBezTo>
                      <a:cubicBezTo>
                        <a:pt x="40" y="27"/>
                        <a:pt x="40" y="27"/>
                        <a:pt x="40" y="27"/>
                      </a:cubicBezTo>
                      <a:cubicBezTo>
                        <a:pt x="39" y="27"/>
                        <a:pt x="39" y="27"/>
                        <a:pt x="39" y="27"/>
                      </a:cubicBezTo>
                      <a:cubicBezTo>
                        <a:pt x="39" y="27"/>
                        <a:pt x="39" y="27"/>
                        <a:pt x="39" y="27"/>
                      </a:cubicBezTo>
                      <a:cubicBezTo>
                        <a:pt x="38" y="28"/>
                        <a:pt x="38" y="28"/>
                        <a:pt x="38" y="28"/>
                      </a:cubicBezTo>
                      <a:cubicBezTo>
                        <a:pt x="38" y="28"/>
                        <a:pt x="38" y="28"/>
                        <a:pt x="38" y="28"/>
                      </a:cubicBezTo>
                      <a:cubicBezTo>
                        <a:pt x="37" y="28"/>
                        <a:pt x="37" y="28"/>
                        <a:pt x="37" y="28"/>
                      </a:cubicBezTo>
                      <a:cubicBezTo>
                        <a:pt x="37" y="28"/>
                        <a:pt x="37" y="28"/>
                        <a:pt x="37" y="28"/>
                      </a:cubicBezTo>
                      <a:cubicBezTo>
                        <a:pt x="37" y="28"/>
                        <a:pt x="37" y="28"/>
                        <a:pt x="37" y="28"/>
                      </a:cubicBezTo>
                      <a:cubicBezTo>
                        <a:pt x="37" y="29"/>
                        <a:pt x="37" y="29"/>
                        <a:pt x="37" y="29"/>
                      </a:cubicBezTo>
                      <a:cubicBezTo>
                        <a:pt x="36" y="29"/>
                        <a:pt x="36" y="29"/>
                        <a:pt x="36" y="29"/>
                      </a:cubicBezTo>
                      <a:cubicBezTo>
                        <a:pt x="36" y="30"/>
                        <a:pt x="36" y="30"/>
                        <a:pt x="36" y="30"/>
                      </a:cubicBezTo>
                      <a:cubicBezTo>
                        <a:pt x="36" y="31"/>
                        <a:pt x="36" y="31"/>
                        <a:pt x="36" y="31"/>
                      </a:cubicBezTo>
                      <a:cubicBezTo>
                        <a:pt x="36" y="31"/>
                        <a:pt x="36" y="31"/>
                        <a:pt x="36" y="31"/>
                      </a:cubicBezTo>
                      <a:cubicBezTo>
                        <a:pt x="35" y="31"/>
                        <a:pt x="35" y="31"/>
                        <a:pt x="35" y="31"/>
                      </a:cubicBezTo>
                      <a:cubicBezTo>
                        <a:pt x="35" y="31"/>
                        <a:pt x="35" y="31"/>
                        <a:pt x="35" y="31"/>
                      </a:cubicBezTo>
                      <a:cubicBezTo>
                        <a:pt x="35" y="31"/>
                        <a:pt x="35" y="31"/>
                        <a:pt x="35" y="31"/>
                      </a:cubicBezTo>
                      <a:cubicBezTo>
                        <a:pt x="35" y="31"/>
                        <a:pt x="35" y="31"/>
                        <a:pt x="35" y="31"/>
                      </a:cubicBezTo>
                      <a:cubicBezTo>
                        <a:pt x="35" y="30"/>
                        <a:pt x="35" y="30"/>
                        <a:pt x="35" y="30"/>
                      </a:cubicBezTo>
                      <a:cubicBezTo>
                        <a:pt x="35" y="30"/>
                        <a:pt x="35" y="30"/>
                        <a:pt x="35" y="30"/>
                      </a:cubicBezTo>
                      <a:cubicBezTo>
                        <a:pt x="34" y="30"/>
                        <a:pt x="34" y="30"/>
                        <a:pt x="34" y="30"/>
                      </a:cubicBezTo>
                      <a:cubicBezTo>
                        <a:pt x="34" y="30"/>
                        <a:pt x="34" y="30"/>
                        <a:pt x="34" y="30"/>
                      </a:cubicBezTo>
                      <a:cubicBezTo>
                        <a:pt x="34" y="30"/>
                        <a:pt x="34" y="30"/>
                        <a:pt x="34" y="30"/>
                      </a:cubicBezTo>
                      <a:cubicBezTo>
                        <a:pt x="34" y="30"/>
                        <a:pt x="34" y="30"/>
                        <a:pt x="34" y="30"/>
                      </a:cubicBezTo>
                      <a:cubicBezTo>
                        <a:pt x="33" y="30"/>
                        <a:pt x="33" y="30"/>
                        <a:pt x="33" y="30"/>
                      </a:cubicBezTo>
                      <a:cubicBezTo>
                        <a:pt x="32" y="29"/>
                        <a:pt x="32" y="29"/>
                        <a:pt x="32" y="29"/>
                      </a:cubicBezTo>
                      <a:cubicBezTo>
                        <a:pt x="32" y="29"/>
                        <a:pt x="32" y="29"/>
                        <a:pt x="32" y="29"/>
                      </a:cubicBezTo>
                      <a:cubicBezTo>
                        <a:pt x="32" y="29"/>
                        <a:pt x="32" y="29"/>
                        <a:pt x="32" y="29"/>
                      </a:cubicBezTo>
                      <a:cubicBezTo>
                        <a:pt x="31" y="29"/>
                        <a:pt x="31" y="29"/>
                        <a:pt x="31" y="29"/>
                      </a:cubicBezTo>
                      <a:cubicBezTo>
                        <a:pt x="31" y="29"/>
                        <a:pt x="31" y="29"/>
                        <a:pt x="31" y="29"/>
                      </a:cubicBezTo>
                      <a:cubicBezTo>
                        <a:pt x="30" y="29"/>
                        <a:pt x="30" y="29"/>
                        <a:pt x="30" y="29"/>
                      </a:cubicBezTo>
                      <a:cubicBezTo>
                        <a:pt x="30" y="29"/>
                        <a:pt x="30" y="29"/>
                        <a:pt x="30" y="29"/>
                      </a:cubicBezTo>
                      <a:cubicBezTo>
                        <a:pt x="29" y="29"/>
                        <a:pt x="29" y="29"/>
                        <a:pt x="29" y="29"/>
                      </a:cubicBezTo>
                      <a:cubicBezTo>
                        <a:pt x="29" y="30"/>
                        <a:pt x="29" y="30"/>
                        <a:pt x="29" y="30"/>
                      </a:cubicBezTo>
                      <a:cubicBezTo>
                        <a:pt x="28" y="29"/>
                        <a:pt x="28" y="29"/>
                        <a:pt x="28" y="29"/>
                      </a:cubicBezTo>
                      <a:cubicBezTo>
                        <a:pt x="28" y="29"/>
                        <a:pt x="28" y="29"/>
                        <a:pt x="28" y="29"/>
                      </a:cubicBezTo>
                      <a:cubicBezTo>
                        <a:pt x="28" y="29"/>
                        <a:pt x="28" y="29"/>
                        <a:pt x="28" y="29"/>
                      </a:cubicBezTo>
                      <a:cubicBezTo>
                        <a:pt x="28" y="28"/>
                        <a:pt x="28" y="28"/>
                        <a:pt x="28" y="28"/>
                      </a:cubicBezTo>
                      <a:cubicBezTo>
                        <a:pt x="28" y="28"/>
                        <a:pt x="28" y="28"/>
                        <a:pt x="28" y="28"/>
                      </a:cubicBezTo>
                      <a:cubicBezTo>
                        <a:pt x="28" y="28"/>
                        <a:pt x="28" y="28"/>
                        <a:pt x="28" y="28"/>
                      </a:cubicBezTo>
                      <a:cubicBezTo>
                        <a:pt x="27" y="29"/>
                        <a:pt x="27" y="29"/>
                        <a:pt x="27" y="29"/>
                      </a:cubicBezTo>
                      <a:cubicBezTo>
                        <a:pt x="27" y="29"/>
                        <a:pt x="27" y="29"/>
                        <a:pt x="27" y="29"/>
                      </a:cubicBezTo>
                      <a:cubicBezTo>
                        <a:pt x="28" y="29"/>
                        <a:pt x="28" y="29"/>
                        <a:pt x="28" y="29"/>
                      </a:cubicBezTo>
                      <a:cubicBezTo>
                        <a:pt x="28" y="30"/>
                        <a:pt x="28" y="30"/>
                        <a:pt x="28" y="30"/>
                      </a:cubicBezTo>
                      <a:cubicBezTo>
                        <a:pt x="28" y="30"/>
                        <a:pt x="28" y="30"/>
                        <a:pt x="28" y="30"/>
                      </a:cubicBezTo>
                      <a:cubicBezTo>
                        <a:pt x="28" y="31"/>
                        <a:pt x="28" y="31"/>
                        <a:pt x="28" y="31"/>
                      </a:cubicBezTo>
                      <a:cubicBezTo>
                        <a:pt x="28" y="31"/>
                        <a:pt x="28" y="31"/>
                        <a:pt x="28" y="31"/>
                      </a:cubicBezTo>
                      <a:cubicBezTo>
                        <a:pt x="27" y="31"/>
                        <a:pt x="27" y="31"/>
                        <a:pt x="27" y="31"/>
                      </a:cubicBezTo>
                      <a:cubicBezTo>
                        <a:pt x="27" y="31"/>
                        <a:pt x="27" y="31"/>
                        <a:pt x="27" y="31"/>
                      </a:cubicBezTo>
                      <a:cubicBezTo>
                        <a:pt x="27" y="31"/>
                        <a:pt x="27" y="31"/>
                        <a:pt x="27" y="31"/>
                      </a:cubicBezTo>
                      <a:cubicBezTo>
                        <a:pt x="27" y="30"/>
                        <a:pt x="27" y="30"/>
                        <a:pt x="27" y="30"/>
                      </a:cubicBezTo>
                      <a:cubicBezTo>
                        <a:pt x="27" y="30"/>
                        <a:pt x="27" y="30"/>
                        <a:pt x="27"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5" y="31"/>
                        <a:pt x="25" y="31"/>
                        <a:pt x="25" y="31"/>
                      </a:cubicBezTo>
                      <a:cubicBezTo>
                        <a:pt x="25" y="31"/>
                        <a:pt x="25" y="31"/>
                        <a:pt x="25" y="31"/>
                      </a:cubicBezTo>
                      <a:cubicBezTo>
                        <a:pt x="24" y="31"/>
                        <a:pt x="24" y="31"/>
                        <a:pt x="24" y="31"/>
                      </a:cubicBezTo>
                      <a:cubicBezTo>
                        <a:pt x="24" y="30"/>
                        <a:pt x="24" y="30"/>
                        <a:pt x="24" y="30"/>
                      </a:cubicBezTo>
                      <a:cubicBezTo>
                        <a:pt x="24" y="30"/>
                        <a:pt x="24" y="30"/>
                        <a:pt x="24" y="30"/>
                      </a:cubicBezTo>
                      <a:cubicBezTo>
                        <a:pt x="24" y="30"/>
                        <a:pt x="24" y="30"/>
                        <a:pt x="24" y="30"/>
                      </a:cubicBezTo>
                      <a:cubicBezTo>
                        <a:pt x="23" y="30"/>
                        <a:pt x="23" y="30"/>
                        <a:pt x="23" y="30"/>
                      </a:cubicBezTo>
                      <a:cubicBezTo>
                        <a:pt x="23" y="30"/>
                        <a:pt x="23" y="30"/>
                        <a:pt x="23" y="30"/>
                      </a:cubicBezTo>
                      <a:cubicBezTo>
                        <a:pt x="23" y="30"/>
                        <a:pt x="23" y="30"/>
                        <a:pt x="23" y="30"/>
                      </a:cubicBezTo>
                      <a:cubicBezTo>
                        <a:pt x="23" y="30"/>
                        <a:pt x="23" y="30"/>
                        <a:pt x="23" y="30"/>
                      </a:cubicBezTo>
                      <a:cubicBezTo>
                        <a:pt x="23" y="31"/>
                        <a:pt x="23" y="31"/>
                        <a:pt x="23" y="31"/>
                      </a:cubicBezTo>
                      <a:cubicBezTo>
                        <a:pt x="23" y="32"/>
                        <a:pt x="23" y="32"/>
                        <a:pt x="23" y="32"/>
                      </a:cubicBezTo>
                      <a:cubicBezTo>
                        <a:pt x="23" y="33"/>
                        <a:pt x="23" y="33"/>
                        <a:pt x="23" y="33"/>
                      </a:cubicBezTo>
                      <a:cubicBezTo>
                        <a:pt x="23" y="33"/>
                        <a:pt x="23" y="33"/>
                        <a:pt x="23" y="33"/>
                      </a:cubicBezTo>
                      <a:cubicBezTo>
                        <a:pt x="22" y="33"/>
                        <a:pt x="22" y="33"/>
                        <a:pt x="22" y="33"/>
                      </a:cubicBezTo>
                      <a:cubicBezTo>
                        <a:pt x="22" y="32"/>
                        <a:pt x="22" y="32"/>
                        <a:pt x="22" y="32"/>
                      </a:cubicBezTo>
                      <a:cubicBezTo>
                        <a:pt x="22" y="32"/>
                        <a:pt x="22" y="32"/>
                        <a:pt x="22" y="32"/>
                      </a:cubicBezTo>
                      <a:cubicBezTo>
                        <a:pt x="21" y="32"/>
                        <a:pt x="21" y="32"/>
                        <a:pt x="21" y="32"/>
                      </a:cubicBezTo>
                      <a:cubicBezTo>
                        <a:pt x="21" y="33"/>
                        <a:pt x="21" y="33"/>
                        <a:pt x="21" y="33"/>
                      </a:cubicBezTo>
                      <a:cubicBezTo>
                        <a:pt x="21" y="33"/>
                        <a:pt x="21" y="33"/>
                        <a:pt x="21" y="33"/>
                      </a:cubicBezTo>
                      <a:cubicBezTo>
                        <a:pt x="21" y="34"/>
                        <a:pt x="21" y="34"/>
                        <a:pt x="21" y="34"/>
                      </a:cubicBezTo>
                      <a:cubicBezTo>
                        <a:pt x="21" y="34"/>
                        <a:pt x="21" y="34"/>
                        <a:pt x="21" y="34"/>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7"/>
                        <a:pt x="20" y="37"/>
                        <a:pt x="20" y="37"/>
                      </a:cubicBezTo>
                      <a:cubicBezTo>
                        <a:pt x="20" y="37"/>
                        <a:pt x="20" y="37"/>
                        <a:pt x="20" y="37"/>
                      </a:cubicBezTo>
                      <a:cubicBezTo>
                        <a:pt x="21" y="37"/>
                        <a:pt x="21" y="37"/>
                        <a:pt x="21" y="37"/>
                      </a:cubicBezTo>
                      <a:cubicBezTo>
                        <a:pt x="21" y="38"/>
                        <a:pt x="21" y="38"/>
                        <a:pt x="21" y="38"/>
                      </a:cubicBezTo>
                      <a:cubicBezTo>
                        <a:pt x="21" y="39"/>
                        <a:pt x="21" y="39"/>
                        <a:pt x="21" y="39"/>
                      </a:cubicBezTo>
                      <a:cubicBezTo>
                        <a:pt x="21" y="39"/>
                        <a:pt x="21" y="39"/>
                        <a:pt x="21" y="39"/>
                      </a:cubicBezTo>
                      <a:cubicBezTo>
                        <a:pt x="18" y="40"/>
                        <a:pt x="18" y="40"/>
                        <a:pt x="18" y="40"/>
                      </a:cubicBezTo>
                      <a:cubicBezTo>
                        <a:pt x="17" y="40"/>
                        <a:pt x="17" y="40"/>
                        <a:pt x="17" y="40"/>
                      </a:cubicBezTo>
                      <a:cubicBezTo>
                        <a:pt x="17" y="41"/>
                        <a:pt x="17" y="41"/>
                        <a:pt x="17" y="41"/>
                      </a:cubicBezTo>
                      <a:cubicBezTo>
                        <a:pt x="16" y="41"/>
                        <a:pt x="16" y="41"/>
                        <a:pt x="16" y="41"/>
                      </a:cubicBezTo>
                      <a:cubicBezTo>
                        <a:pt x="16" y="41"/>
                        <a:pt x="16" y="41"/>
                        <a:pt x="16" y="41"/>
                      </a:cubicBezTo>
                      <a:cubicBezTo>
                        <a:pt x="16" y="41"/>
                        <a:pt x="16" y="41"/>
                        <a:pt x="16" y="41"/>
                      </a:cubicBezTo>
                      <a:cubicBezTo>
                        <a:pt x="15" y="41"/>
                        <a:pt x="15" y="41"/>
                        <a:pt x="15" y="41"/>
                      </a:cubicBezTo>
                      <a:cubicBezTo>
                        <a:pt x="15" y="41"/>
                        <a:pt x="15" y="41"/>
                        <a:pt x="15" y="41"/>
                      </a:cubicBezTo>
                      <a:cubicBezTo>
                        <a:pt x="15" y="42"/>
                        <a:pt x="15" y="42"/>
                        <a:pt x="15" y="42"/>
                      </a:cubicBezTo>
                      <a:cubicBezTo>
                        <a:pt x="15" y="43"/>
                        <a:pt x="15" y="43"/>
                        <a:pt x="15" y="43"/>
                      </a:cubicBezTo>
                      <a:cubicBezTo>
                        <a:pt x="15" y="44"/>
                        <a:pt x="15" y="44"/>
                        <a:pt x="15" y="44"/>
                      </a:cubicBezTo>
                      <a:cubicBezTo>
                        <a:pt x="16" y="44"/>
                        <a:pt x="16" y="44"/>
                        <a:pt x="16" y="44"/>
                      </a:cubicBezTo>
                      <a:cubicBezTo>
                        <a:pt x="16" y="45"/>
                        <a:pt x="16" y="45"/>
                        <a:pt x="16" y="45"/>
                      </a:cubicBezTo>
                      <a:cubicBezTo>
                        <a:pt x="16" y="46"/>
                        <a:pt x="16" y="46"/>
                        <a:pt x="16" y="46"/>
                      </a:cubicBezTo>
                      <a:cubicBezTo>
                        <a:pt x="17" y="46"/>
                        <a:pt x="17" y="46"/>
                        <a:pt x="17" y="46"/>
                      </a:cubicBezTo>
                      <a:cubicBezTo>
                        <a:pt x="16" y="47"/>
                        <a:pt x="16" y="47"/>
                        <a:pt x="16" y="47"/>
                      </a:cubicBezTo>
                      <a:cubicBezTo>
                        <a:pt x="16" y="47"/>
                        <a:pt x="16" y="47"/>
                        <a:pt x="16" y="47"/>
                      </a:cubicBezTo>
                      <a:cubicBezTo>
                        <a:pt x="15" y="48"/>
                        <a:pt x="15" y="48"/>
                        <a:pt x="15" y="48"/>
                      </a:cubicBezTo>
                      <a:cubicBezTo>
                        <a:pt x="15" y="48"/>
                        <a:pt x="15" y="48"/>
                        <a:pt x="15" y="48"/>
                      </a:cubicBezTo>
                      <a:cubicBezTo>
                        <a:pt x="13" y="47"/>
                        <a:pt x="13" y="47"/>
                        <a:pt x="13" y="47"/>
                      </a:cubicBezTo>
                      <a:cubicBezTo>
                        <a:pt x="9" y="45"/>
                        <a:pt x="9" y="45"/>
                        <a:pt x="9" y="45"/>
                      </a:cubicBezTo>
                      <a:cubicBezTo>
                        <a:pt x="8" y="45"/>
                        <a:pt x="8" y="45"/>
                        <a:pt x="8" y="45"/>
                      </a:cubicBezTo>
                      <a:cubicBezTo>
                        <a:pt x="8" y="45"/>
                        <a:pt x="8" y="45"/>
                        <a:pt x="8" y="45"/>
                      </a:cubicBezTo>
                      <a:cubicBezTo>
                        <a:pt x="7" y="46"/>
                        <a:pt x="7" y="46"/>
                        <a:pt x="7" y="46"/>
                      </a:cubicBezTo>
                      <a:cubicBezTo>
                        <a:pt x="6" y="46"/>
                        <a:pt x="6" y="46"/>
                        <a:pt x="6" y="46"/>
                      </a:cubicBezTo>
                      <a:cubicBezTo>
                        <a:pt x="6" y="46"/>
                        <a:pt x="6" y="46"/>
                        <a:pt x="6" y="46"/>
                      </a:cubicBezTo>
                      <a:cubicBezTo>
                        <a:pt x="6" y="47"/>
                        <a:pt x="6" y="47"/>
                        <a:pt x="6" y="47"/>
                      </a:cubicBezTo>
                      <a:cubicBezTo>
                        <a:pt x="5" y="48"/>
                        <a:pt x="5" y="48"/>
                        <a:pt x="5" y="48"/>
                      </a:cubicBezTo>
                      <a:cubicBezTo>
                        <a:pt x="5" y="49"/>
                        <a:pt x="5" y="49"/>
                        <a:pt x="5" y="49"/>
                      </a:cubicBezTo>
                      <a:cubicBezTo>
                        <a:pt x="5" y="49"/>
                        <a:pt x="5" y="49"/>
                        <a:pt x="5" y="49"/>
                      </a:cubicBezTo>
                      <a:cubicBezTo>
                        <a:pt x="6" y="50"/>
                        <a:pt x="6" y="50"/>
                        <a:pt x="6" y="50"/>
                      </a:cubicBezTo>
                      <a:cubicBezTo>
                        <a:pt x="6" y="50"/>
                        <a:pt x="6" y="50"/>
                        <a:pt x="6" y="50"/>
                      </a:cubicBezTo>
                      <a:cubicBezTo>
                        <a:pt x="6" y="51"/>
                        <a:pt x="6" y="51"/>
                        <a:pt x="6" y="51"/>
                      </a:cubicBezTo>
                      <a:cubicBezTo>
                        <a:pt x="6" y="51"/>
                        <a:pt x="6" y="51"/>
                        <a:pt x="6" y="51"/>
                      </a:cubicBezTo>
                      <a:cubicBezTo>
                        <a:pt x="6" y="52"/>
                        <a:pt x="6" y="52"/>
                        <a:pt x="6" y="52"/>
                      </a:cubicBezTo>
                      <a:cubicBezTo>
                        <a:pt x="6" y="52"/>
                        <a:pt x="6" y="52"/>
                        <a:pt x="6" y="52"/>
                      </a:cubicBezTo>
                      <a:cubicBezTo>
                        <a:pt x="6" y="52"/>
                        <a:pt x="6" y="52"/>
                        <a:pt x="6" y="52"/>
                      </a:cubicBezTo>
                      <a:cubicBezTo>
                        <a:pt x="6" y="53"/>
                        <a:pt x="6" y="53"/>
                        <a:pt x="6" y="53"/>
                      </a:cubicBezTo>
                      <a:cubicBezTo>
                        <a:pt x="6" y="53"/>
                        <a:pt x="6" y="53"/>
                        <a:pt x="6" y="53"/>
                      </a:cubicBezTo>
                      <a:cubicBezTo>
                        <a:pt x="6" y="53"/>
                        <a:pt x="6" y="53"/>
                        <a:pt x="6" y="53"/>
                      </a:cubicBezTo>
                      <a:cubicBezTo>
                        <a:pt x="6" y="53"/>
                        <a:pt x="6" y="53"/>
                        <a:pt x="6" y="53"/>
                      </a:cubicBezTo>
                      <a:cubicBezTo>
                        <a:pt x="6" y="54"/>
                        <a:pt x="6" y="54"/>
                        <a:pt x="6" y="54"/>
                      </a:cubicBezTo>
                      <a:cubicBezTo>
                        <a:pt x="6" y="55"/>
                        <a:pt x="6" y="55"/>
                        <a:pt x="6" y="55"/>
                      </a:cubicBezTo>
                      <a:cubicBezTo>
                        <a:pt x="6" y="55"/>
                        <a:pt x="6" y="55"/>
                        <a:pt x="6" y="55"/>
                      </a:cubicBezTo>
                      <a:cubicBezTo>
                        <a:pt x="6" y="56"/>
                        <a:pt x="6" y="56"/>
                        <a:pt x="6" y="56"/>
                      </a:cubicBezTo>
                      <a:cubicBezTo>
                        <a:pt x="6" y="58"/>
                        <a:pt x="6" y="58"/>
                        <a:pt x="6" y="58"/>
                      </a:cubicBezTo>
                      <a:cubicBezTo>
                        <a:pt x="5" y="58"/>
                        <a:pt x="5" y="58"/>
                        <a:pt x="5" y="58"/>
                      </a:cubicBezTo>
                      <a:cubicBezTo>
                        <a:pt x="5" y="58"/>
                        <a:pt x="5" y="58"/>
                        <a:pt x="5" y="58"/>
                      </a:cubicBezTo>
                      <a:cubicBezTo>
                        <a:pt x="4" y="58"/>
                        <a:pt x="4" y="58"/>
                        <a:pt x="4" y="58"/>
                      </a:cubicBezTo>
                      <a:cubicBezTo>
                        <a:pt x="4" y="58"/>
                        <a:pt x="4" y="58"/>
                        <a:pt x="4" y="58"/>
                      </a:cubicBezTo>
                      <a:cubicBezTo>
                        <a:pt x="3" y="58"/>
                        <a:pt x="3" y="58"/>
                        <a:pt x="3" y="58"/>
                      </a:cubicBezTo>
                      <a:cubicBezTo>
                        <a:pt x="3" y="57"/>
                        <a:pt x="3" y="57"/>
                        <a:pt x="3" y="57"/>
                      </a:cubicBezTo>
                      <a:cubicBezTo>
                        <a:pt x="3" y="57"/>
                        <a:pt x="3" y="57"/>
                        <a:pt x="3" y="57"/>
                      </a:cubicBezTo>
                      <a:cubicBezTo>
                        <a:pt x="3" y="58"/>
                        <a:pt x="3" y="58"/>
                        <a:pt x="3" y="58"/>
                      </a:cubicBezTo>
                      <a:cubicBezTo>
                        <a:pt x="3" y="58"/>
                        <a:pt x="3" y="58"/>
                        <a:pt x="3" y="58"/>
                      </a:cubicBezTo>
                      <a:cubicBezTo>
                        <a:pt x="3" y="59"/>
                        <a:pt x="3" y="59"/>
                        <a:pt x="3" y="59"/>
                      </a:cubicBezTo>
                      <a:cubicBezTo>
                        <a:pt x="3" y="59"/>
                        <a:pt x="3" y="59"/>
                        <a:pt x="3" y="59"/>
                      </a:cubicBezTo>
                      <a:cubicBezTo>
                        <a:pt x="2" y="60"/>
                        <a:pt x="2" y="60"/>
                        <a:pt x="2" y="60"/>
                      </a:cubicBezTo>
                      <a:cubicBezTo>
                        <a:pt x="2" y="60"/>
                        <a:pt x="2" y="60"/>
                        <a:pt x="2" y="60"/>
                      </a:cubicBezTo>
                      <a:cubicBezTo>
                        <a:pt x="5" y="60"/>
                        <a:pt x="24" y="58"/>
                        <a:pt x="24" y="57"/>
                      </a:cubicBezTo>
                      <a:cubicBezTo>
                        <a:pt x="24" y="57"/>
                        <a:pt x="24" y="57"/>
                        <a:pt x="24" y="57"/>
                      </a:cubicBezTo>
                      <a:cubicBezTo>
                        <a:pt x="24" y="56"/>
                        <a:pt x="24" y="56"/>
                        <a:pt x="24" y="56"/>
                      </a:cubicBezTo>
                      <a:cubicBezTo>
                        <a:pt x="24" y="55"/>
                        <a:pt x="24" y="55"/>
                        <a:pt x="24" y="55"/>
                      </a:cubicBezTo>
                      <a:cubicBezTo>
                        <a:pt x="23" y="55"/>
                        <a:pt x="23" y="55"/>
                        <a:pt x="23" y="55"/>
                      </a:cubicBezTo>
                      <a:cubicBezTo>
                        <a:pt x="23" y="54"/>
                        <a:pt x="23" y="54"/>
                        <a:pt x="23" y="54"/>
                      </a:cubicBezTo>
                      <a:cubicBezTo>
                        <a:pt x="23" y="54"/>
                        <a:pt x="23" y="54"/>
                        <a:pt x="23" y="54"/>
                      </a:cubicBezTo>
                      <a:cubicBezTo>
                        <a:pt x="23" y="54"/>
                        <a:pt x="23" y="54"/>
                        <a:pt x="23" y="54"/>
                      </a:cubicBezTo>
                      <a:cubicBezTo>
                        <a:pt x="23" y="54"/>
                        <a:pt x="23" y="54"/>
                        <a:pt x="23" y="54"/>
                      </a:cubicBezTo>
                      <a:cubicBezTo>
                        <a:pt x="24" y="54"/>
                        <a:pt x="25" y="54"/>
                        <a:pt x="26" y="54"/>
                      </a:cubicBezTo>
                      <a:cubicBezTo>
                        <a:pt x="27" y="54"/>
                        <a:pt x="27" y="54"/>
                        <a:pt x="27" y="54"/>
                      </a:cubicBezTo>
                      <a:cubicBezTo>
                        <a:pt x="27" y="55"/>
                        <a:pt x="27" y="55"/>
                        <a:pt x="27" y="55"/>
                      </a:cubicBezTo>
                      <a:cubicBezTo>
                        <a:pt x="27" y="55"/>
                        <a:pt x="27" y="55"/>
                        <a:pt x="27" y="55"/>
                      </a:cubicBezTo>
                      <a:cubicBezTo>
                        <a:pt x="27" y="55"/>
                        <a:pt x="27" y="55"/>
                        <a:pt x="27" y="55"/>
                      </a:cubicBezTo>
                      <a:cubicBezTo>
                        <a:pt x="27" y="55"/>
                        <a:pt x="27" y="55"/>
                        <a:pt x="27" y="55"/>
                      </a:cubicBezTo>
                      <a:cubicBezTo>
                        <a:pt x="31" y="54"/>
                        <a:pt x="34" y="54"/>
                        <a:pt x="38" y="53"/>
                      </a:cubicBezTo>
                      <a:cubicBezTo>
                        <a:pt x="41" y="53"/>
                        <a:pt x="45" y="53"/>
                        <a:pt x="48" y="52"/>
                      </a:cubicBezTo>
                      <a:cubicBezTo>
                        <a:pt x="48" y="52"/>
                        <a:pt x="48" y="52"/>
                        <a:pt x="48" y="52"/>
                      </a:cubicBezTo>
                      <a:cubicBezTo>
                        <a:pt x="48" y="52"/>
                        <a:pt x="48" y="52"/>
                        <a:pt x="48" y="52"/>
                      </a:cubicBezTo>
                      <a:cubicBezTo>
                        <a:pt x="50" y="52"/>
                        <a:pt x="53" y="52"/>
                        <a:pt x="55" y="52"/>
                      </a:cubicBezTo>
                      <a:cubicBezTo>
                        <a:pt x="60" y="51"/>
                        <a:pt x="64" y="51"/>
                        <a:pt x="69" y="50"/>
                      </a:cubicBezTo>
                      <a:cubicBezTo>
                        <a:pt x="74" y="49"/>
                        <a:pt x="78" y="49"/>
                        <a:pt x="82" y="49"/>
                      </a:cubicBezTo>
                      <a:cubicBezTo>
                        <a:pt x="85" y="48"/>
                        <a:pt x="89" y="49"/>
                        <a:pt x="92" y="47"/>
                      </a:cubicBezTo>
                      <a:cubicBezTo>
                        <a:pt x="92" y="47"/>
                        <a:pt x="92" y="47"/>
                        <a:pt x="92" y="47"/>
                      </a:cubicBezTo>
                      <a:cubicBezTo>
                        <a:pt x="93" y="46"/>
                        <a:pt x="93" y="46"/>
                        <a:pt x="93" y="46"/>
                      </a:cubicBezTo>
                      <a:cubicBezTo>
                        <a:pt x="93" y="46"/>
                        <a:pt x="93" y="46"/>
                        <a:pt x="93" y="46"/>
                      </a:cubicBezTo>
                      <a:cubicBezTo>
                        <a:pt x="93" y="46"/>
                        <a:pt x="93" y="46"/>
                        <a:pt x="93" y="46"/>
                      </a:cubicBezTo>
                      <a:cubicBezTo>
                        <a:pt x="94" y="45"/>
                        <a:pt x="94" y="45"/>
                        <a:pt x="94" y="45"/>
                      </a:cubicBezTo>
                      <a:cubicBezTo>
                        <a:pt x="96" y="45"/>
                        <a:pt x="96" y="45"/>
                        <a:pt x="96" y="45"/>
                      </a:cubicBezTo>
                      <a:cubicBezTo>
                        <a:pt x="96" y="45"/>
                        <a:pt x="96" y="45"/>
                        <a:pt x="96" y="45"/>
                      </a:cubicBezTo>
                      <a:cubicBezTo>
                        <a:pt x="96" y="45"/>
                        <a:pt x="96" y="45"/>
                        <a:pt x="96" y="45"/>
                      </a:cubicBezTo>
                      <a:cubicBezTo>
                        <a:pt x="96" y="45"/>
                        <a:pt x="96" y="45"/>
                        <a:pt x="96" y="45"/>
                      </a:cubicBezTo>
                      <a:cubicBezTo>
                        <a:pt x="97" y="44"/>
                        <a:pt x="97" y="44"/>
                        <a:pt x="97" y="44"/>
                      </a:cubicBezTo>
                      <a:cubicBezTo>
                        <a:pt x="98" y="43"/>
                        <a:pt x="98" y="43"/>
                        <a:pt x="98" y="43"/>
                      </a:cubicBezTo>
                      <a:cubicBezTo>
                        <a:pt x="100" y="43"/>
                        <a:pt x="100" y="43"/>
                        <a:pt x="100" y="43"/>
                      </a:cubicBezTo>
                      <a:cubicBezTo>
                        <a:pt x="100" y="43"/>
                        <a:pt x="100" y="43"/>
                        <a:pt x="100" y="43"/>
                      </a:cubicBezTo>
                      <a:cubicBezTo>
                        <a:pt x="100" y="43"/>
                        <a:pt x="100" y="43"/>
                        <a:pt x="100" y="43"/>
                      </a:cubicBezTo>
                      <a:cubicBezTo>
                        <a:pt x="100" y="43"/>
                        <a:pt x="100" y="43"/>
                        <a:pt x="100" y="43"/>
                      </a:cubicBezTo>
                      <a:cubicBezTo>
                        <a:pt x="100" y="43"/>
                        <a:pt x="100" y="43"/>
                        <a:pt x="100" y="43"/>
                      </a:cubicBezTo>
                      <a:cubicBezTo>
                        <a:pt x="100" y="42"/>
                        <a:pt x="100" y="42"/>
                        <a:pt x="100" y="42"/>
                      </a:cubicBezTo>
                      <a:cubicBezTo>
                        <a:pt x="100" y="42"/>
                        <a:pt x="100" y="42"/>
                        <a:pt x="100" y="42"/>
                      </a:cubicBezTo>
                      <a:cubicBezTo>
                        <a:pt x="100" y="42"/>
                        <a:pt x="100" y="42"/>
                        <a:pt x="100" y="42"/>
                      </a:cubicBezTo>
                      <a:cubicBezTo>
                        <a:pt x="100" y="42"/>
                        <a:pt x="100" y="42"/>
                        <a:pt x="100" y="42"/>
                      </a:cubicBezTo>
                      <a:cubicBezTo>
                        <a:pt x="100" y="42"/>
                        <a:pt x="100" y="42"/>
                        <a:pt x="100" y="42"/>
                      </a:cubicBezTo>
                      <a:cubicBezTo>
                        <a:pt x="101" y="41"/>
                        <a:pt x="101" y="41"/>
                        <a:pt x="101" y="41"/>
                      </a:cubicBezTo>
                      <a:cubicBezTo>
                        <a:pt x="101" y="41"/>
                        <a:pt x="101" y="41"/>
                        <a:pt x="101" y="41"/>
                      </a:cubicBezTo>
                      <a:cubicBezTo>
                        <a:pt x="101" y="41"/>
                        <a:pt x="101" y="41"/>
                        <a:pt x="101" y="41"/>
                      </a:cubicBezTo>
                      <a:cubicBezTo>
                        <a:pt x="101" y="41"/>
                        <a:pt x="101" y="41"/>
                        <a:pt x="101" y="41"/>
                      </a:cubicBezTo>
                      <a:cubicBezTo>
                        <a:pt x="102" y="41"/>
                        <a:pt x="102" y="41"/>
                        <a:pt x="102" y="41"/>
                      </a:cubicBezTo>
                      <a:cubicBezTo>
                        <a:pt x="102" y="40"/>
                        <a:pt x="103" y="40"/>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8"/>
                        <a:pt x="104" y="38"/>
                        <a:pt x="104" y="38"/>
                      </a:cubicBezTo>
                      <a:cubicBezTo>
                        <a:pt x="104" y="38"/>
                        <a:pt x="104" y="38"/>
                        <a:pt x="104" y="38"/>
                      </a:cubicBezTo>
                      <a:cubicBezTo>
                        <a:pt x="104" y="38"/>
                        <a:pt x="104" y="38"/>
                        <a:pt x="104" y="38"/>
                      </a:cubicBezTo>
                      <a:cubicBezTo>
                        <a:pt x="104" y="38"/>
                        <a:pt x="104" y="38"/>
                        <a:pt x="104" y="38"/>
                      </a:cubicBezTo>
                      <a:cubicBezTo>
                        <a:pt x="104" y="38"/>
                        <a:pt x="104" y="38"/>
                        <a:pt x="104" y="38"/>
                      </a:cubicBezTo>
                      <a:cubicBezTo>
                        <a:pt x="104" y="37"/>
                        <a:pt x="104" y="37"/>
                        <a:pt x="104" y="37"/>
                      </a:cubicBezTo>
                      <a:cubicBezTo>
                        <a:pt x="105" y="36"/>
                        <a:pt x="105" y="36"/>
                        <a:pt x="105"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5"/>
                        <a:pt x="106" y="35"/>
                        <a:pt x="106" y="35"/>
                      </a:cubicBezTo>
                      <a:cubicBezTo>
                        <a:pt x="106" y="35"/>
                        <a:pt x="106" y="35"/>
                        <a:pt x="106" y="35"/>
                      </a:cubicBezTo>
                      <a:cubicBezTo>
                        <a:pt x="105" y="35"/>
                        <a:pt x="105" y="35"/>
                        <a:pt x="105" y="35"/>
                      </a:cubicBezTo>
                      <a:cubicBezTo>
                        <a:pt x="106" y="35"/>
                        <a:pt x="106" y="35"/>
                        <a:pt x="106" y="35"/>
                      </a:cubicBezTo>
                      <a:cubicBezTo>
                        <a:pt x="106" y="34"/>
                        <a:pt x="106" y="34"/>
                        <a:pt x="106" y="34"/>
                      </a:cubicBezTo>
                      <a:cubicBezTo>
                        <a:pt x="107" y="34"/>
                        <a:pt x="107" y="34"/>
                        <a:pt x="107" y="34"/>
                      </a:cubicBezTo>
                      <a:cubicBezTo>
                        <a:pt x="108" y="33"/>
                        <a:pt x="109" y="32"/>
                        <a:pt x="110" y="31"/>
                      </a:cubicBezTo>
                      <a:cubicBezTo>
                        <a:pt x="112" y="29"/>
                        <a:pt x="115" y="26"/>
                        <a:pt x="115" y="2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1" name="Freeform 371">
                  <a:extLst>
                    <a:ext uri="{FF2B5EF4-FFF2-40B4-BE49-F238E27FC236}">
                      <a16:creationId xmlns="" xmlns:a16="http://schemas.microsoft.com/office/drawing/2014/main" id="{5EB8E437-CA5B-4C1A-B4B5-1B6D6DAA42E2}"/>
                    </a:ext>
                  </a:extLst>
                </p:cNvPr>
                <p:cNvSpPr>
                  <a:spLocks noEditPoints="1"/>
                </p:cNvSpPr>
                <p:nvPr/>
              </p:nvSpPr>
              <p:spPr bwMode="auto">
                <a:xfrm>
                  <a:off x="6677705" y="4575190"/>
                  <a:ext cx="450857" cy="450857"/>
                </a:xfrm>
                <a:custGeom>
                  <a:avLst/>
                  <a:gdLst>
                    <a:gd name="T0" fmla="*/ 79 w 86"/>
                    <a:gd name="T1" fmla="*/ 74 h 86"/>
                    <a:gd name="T2" fmla="*/ 79 w 86"/>
                    <a:gd name="T3" fmla="*/ 76 h 86"/>
                    <a:gd name="T4" fmla="*/ 81 w 86"/>
                    <a:gd name="T5" fmla="*/ 64 h 86"/>
                    <a:gd name="T6" fmla="*/ 85 w 86"/>
                    <a:gd name="T7" fmla="*/ 51 h 86"/>
                    <a:gd name="T8" fmla="*/ 81 w 86"/>
                    <a:gd name="T9" fmla="*/ 50 h 86"/>
                    <a:gd name="T10" fmla="*/ 80 w 86"/>
                    <a:gd name="T11" fmla="*/ 48 h 86"/>
                    <a:gd name="T12" fmla="*/ 78 w 86"/>
                    <a:gd name="T13" fmla="*/ 44 h 86"/>
                    <a:gd name="T14" fmla="*/ 77 w 86"/>
                    <a:gd name="T15" fmla="*/ 42 h 86"/>
                    <a:gd name="T16" fmla="*/ 74 w 86"/>
                    <a:gd name="T17" fmla="*/ 40 h 86"/>
                    <a:gd name="T18" fmla="*/ 74 w 86"/>
                    <a:gd name="T19" fmla="*/ 38 h 86"/>
                    <a:gd name="T20" fmla="*/ 71 w 86"/>
                    <a:gd name="T21" fmla="*/ 33 h 86"/>
                    <a:gd name="T22" fmla="*/ 66 w 86"/>
                    <a:gd name="T23" fmla="*/ 30 h 86"/>
                    <a:gd name="T24" fmla="*/ 65 w 86"/>
                    <a:gd name="T25" fmla="*/ 29 h 86"/>
                    <a:gd name="T26" fmla="*/ 63 w 86"/>
                    <a:gd name="T27" fmla="*/ 27 h 86"/>
                    <a:gd name="T28" fmla="*/ 59 w 86"/>
                    <a:gd name="T29" fmla="*/ 24 h 86"/>
                    <a:gd name="T30" fmla="*/ 54 w 86"/>
                    <a:gd name="T31" fmla="*/ 20 h 86"/>
                    <a:gd name="T32" fmla="*/ 50 w 86"/>
                    <a:gd name="T33" fmla="*/ 17 h 86"/>
                    <a:gd name="T34" fmla="*/ 47 w 86"/>
                    <a:gd name="T35" fmla="*/ 13 h 86"/>
                    <a:gd name="T36" fmla="*/ 42 w 86"/>
                    <a:gd name="T37" fmla="*/ 9 h 86"/>
                    <a:gd name="T38" fmla="*/ 37 w 86"/>
                    <a:gd name="T39" fmla="*/ 6 h 86"/>
                    <a:gd name="T40" fmla="*/ 38 w 86"/>
                    <a:gd name="T41" fmla="*/ 3 h 86"/>
                    <a:gd name="T42" fmla="*/ 39 w 86"/>
                    <a:gd name="T43" fmla="*/ 0 h 86"/>
                    <a:gd name="T44" fmla="*/ 12 w 86"/>
                    <a:gd name="T45" fmla="*/ 44 h 86"/>
                    <a:gd name="T46" fmla="*/ 13 w 86"/>
                    <a:gd name="T47" fmla="*/ 48 h 86"/>
                    <a:gd name="T48" fmla="*/ 16 w 86"/>
                    <a:gd name="T49" fmla="*/ 52 h 86"/>
                    <a:gd name="T50" fmla="*/ 17 w 86"/>
                    <a:gd name="T51" fmla="*/ 55 h 86"/>
                    <a:gd name="T52" fmla="*/ 18 w 86"/>
                    <a:gd name="T53" fmla="*/ 57 h 86"/>
                    <a:gd name="T54" fmla="*/ 17 w 86"/>
                    <a:gd name="T55" fmla="*/ 58 h 86"/>
                    <a:gd name="T56" fmla="*/ 16 w 86"/>
                    <a:gd name="T57" fmla="*/ 61 h 86"/>
                    <a:gd name="T58" fmla="*/ 16 w 86"/>
                    <a:gd name="T59" fmla="*/ 66 h 86"/>
                    <a:gd name="T60" fmla="*/ 18 w 86"/>
                    <a:gd name="T61" fmla="*/ 71 h 86"/>
                    <a:gd name="T62" fmla="*/ 18 w 86"/>
                    <a:gd name="T63" fmla="*/ 77 h 86"/>
                    <a:gd name="T64" fmla="*/ 20 w 86"/>
                    <a:gd name="T65" fmla="*/ 81 h 86"/>
                    <a:gd name="T66" fmla="*/ 22 w 86"/>
                    <a:gd name="T67" fmla="*/ 84 h 86"/>
                    <a:gd name="T68" fmla="*/ 67 w 86"/>
                    <a:gd name="T69" fmla="*/ 83 h 86"/>
                    <a:gd name="T70" fmla="*/ 68 w 86"/>
                    <a:gd name="T71" fmla="*/ 85 h 86"/>
                    <a:gd name="T72" fmla="*/ 70 w 86"/>
                    <a:gd name="T73" fmla="*/ 86 h 86"/>
                    <a:gd name="T74" fmla="*/ 71 w 86"/>
                    <a:gd name="T75" fmla="*/ 85 h 86"/>
                    <a:gd name="T76" fmla="*/ 70 w 86"/>
                    <a:gd name="T77" fmla="*/ 80 h 86"/>
                    <a:gd name="T78" fmla="*/ 70 w 86"/>
                    <a:gd name="T79" fmla="*/ 78 h 86"/>
                    <a:gd name="T80" fmla="*/ 71 w 86"/>
                    <a:gd name="T81" fmla="*/ 77 h 86"/>
                    <a:gd name="T82" fmla="*/ 72 w 86"/>
                    <a:gd name="T83" fmla="*/ 77 h 86"/>
                    <a:gd name="T84" fmla="*/ 76 w 86"/>
                    <a:gd name="T85" fmla="*/ 78 h 86"/>
                    <a:gd name="T86" fmla="*/ 79 w 86"/>
                    <a:gd name="T87" fmla="*/ 78 h 86"/>
                    <a:gd name="T88" fmla="*/ 78 w 86"/>
                    <a:gd name="T89" fmla="*/ 75 h 86"/>
                    <a:gd name="T90" fmla="*/ 78 w 86"/>
                    <a:gd name="T91" fmla="*/ 74 h 86"/>
                    <a:gd name="T92" fmla="*/ 79 w 86"/>
                    <a:gd name="T93" fmla="*/ 71 h 86"/>
                    <a:gd name="T94" fmla="*/ 79 w 86"/>
                    <a:gd name="T95" fmla="*/ 70 h 86"/>
                    <a:gd name="T96" fmla="*/ 78 w 86"/>
                    <a:gd name="T97" fmla="*/ 68 h 86"/>
                    <a:gd name="T98" fmla="*/ 81 w 86"/>
                    <a:gd name="T99" fmla="*/ 67 h 86"/>
                    <a:gd name="T100" fmla="*/ 77 w 86"/>
                    <a:gd name="T101" fmla="*/ 65 h 86"/>
                    <a:gd name="T102" fmla="*/ 79 w 86"/>
                    <a:gd name="T103" fmla="*/ 62 h 86"/>
                    <a:gd name="T104" fmla="*/ 81 w 86"/>
                    <a:gd name="T105" fmla="*/ 58 h 86"/>
                    <a:gd name="T106" fmla="*/ 82 w 86"/>
                    <a:gd name="T107" fmla="*/ 57 h 86"/>
                    <a:gd name="T108" fmla="*/ 81 w 86"/>
                    <a:gd name="T109" fmla="*/ 55 h 86"/>
                    <a:gd name="T110" fmla="*/ 83 w 86"/>
                    <a:gd name="T111" fmla="*/ 54 h 86"/>
                    <a:gd name="T112" fmla="*/ 84 w 86"/>
                    <a:gd name="T113" fmla="*/ 52 h 86"/>
                    <a:gd name="T114" fmla="*/ 82 w 86"/>
                    <a:gd name="T115" fmla="*/ 58 h 86"/>
                    <a:gd name="T116" fmla="*/ 82 w 86"/>
                    <a:gd name="T117" fmla="*/ 6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6" h="86">
                      <a:moveTo>
                        <a:pt x="79" y="76"/>
                      </a:moveTo>
                      <a:cubicBezTo>
                        <a:pt x="79" y="76"/>
                        <a:pt x="79" y="76"/>
                        <a:pt x="79" y="76"/>
                      </a:cubicBezTo>
                      <a:cubicBezTo>
                        <a:pt x="80" y="75"/>
                        <a:pt x="80" y="75"/>
                        <a:pt x="80" y="75"/>
                      </a:cubicBezTo>
                      <a:cubicBezTo>
                        <a:pt x="80" y="75"/>
                        <a:pt x="80" y="75"/>
                        <a:pt x="80" y="75"/>
                      </a:cubicBezTo>
                      <a:cubicBezTo>
                        <a:pt x="80" y="74"/>
                        <a:pt x="80" y="74"/>
                        <a:pt x="80" y="74"/>
                      </a:cubicBezTo>
                      <a:cubicBezTo>
                        <a:pt x="80" y="73"/>
                        <a:pt x="80" y="73"/>
                        <a:pt x="80" y="73"/>
                      </a:cubicBezTo>
                      <a:cubicBezTo>
                        <a:pt x="80" y="73"/>
                        <a:pt x="80" y="73"/>
                        <a:pt x="80" y="73"/>
                      </a:cubicBezTo>
                      <a:cubicBezTo>
                        <a:pt x="79" y="73"/>
                        <a:pt x="79" y="73"/>
                        <a:pt x="79" y="73"/>
                      </a:cubicBezTo>
                      <a:cubicBezTo>
                        <a:pt x="79" y="73"/>
                        <a:pt x="79" y="73"/>
                        <a:pt x="79" y="73"/>
                      </a:cubicBezTo>
                      <a:cubicBezTo>
                        <a:pt x="79" y="73"/>
                        <a:pt x="79" y="73"/>
                        <a:pt x="79" y="73"/>
                      </a:cubicBezTo>
                      <a:cubicBezTo>
                        <a:pt x="79" y="74"/>
                        <a:pt x="79" y="74"/>
                        <a:pt x="79" y="74"/>
                      </a:cubicBezTo>
                      <a:cubicBezTo>
                        <a:pt x="79" y="75"/>
                        <a:pt x="79" y="75"/>
                        <a:pt x="79" y="75"/>
                      </a:cubicBezTo>
                      <a:cubicBezTo>
                        <a:pt x="79" y="75"/>
                        <a:pt x="79" y="75"/>
                        <a:pt x="79" y="75"/>
                      </a:cubicBezTo>
                      <a:cubicBezTo>
                        <a:pt x="79" y="75"/>
                        <a:pt x="79" y="75"/>
                        <a:pt x="79" y="75"/>
                      </a:cubicBezTo>
                      <a:cubicBezTo>
                        <a:pt x="79" y="75"/>
                        <a:pt x="79" y="75"/>
                        <a:pt x="79" y="75"/>
                      </a:cubicBezTo>
                      <a:cubicBezTo>
                        <a:pt x="79" y="75"/>
                        <a:pt x="79" y="75"/>
                        <a:pt x="79" y="75"/>
                      </a:cubicBezTo>
                      <a:cubicBezTo>
                        <a:pt x="79" y="76"/>
                        <a:pt x="79" y="76"/>
                        <a:pt x="79" y="76"/>
                      </a:cubicBezTo>
                      <a:cubicBezTo>
                        <a:pt x="79" y="77"/>
                        <a:pt x="79" y="77"/>
                        <a:pt x="79" y="77"/>
                      </a:cubicBezTo>
                      <a:cubicBezTo>
                        <a:pt x="80" y="77"/>
                        <a:pt x="80" y="77"/>
                        <a:pt x="80" y="77"/>
                      </a:cubicBezTo>
                      <a:cubicBezTo>
                        <a:pt x="80" y="77"/>
                        <a:pt x="80" y="77"/>
                        <a:pt x="80" y="77"/>
                      </a:cubicBezTo>
                      <a:cubicBezTo>
                        <a:pt x="80" y="77"/>
                        <a:pt x="80" y="77"/>
                        <a:pt x="80" y="77"/>
                      </a:cubicBezTo>
                      <a:lnTo>
                        <a:pt x="79" y="76"/>
                      </a:lnTo>
                      <a:close/>
                      <a:moveTo>
                        <a:pt x="81" y="61"/>
                      </a:moveTo>
                      <a:cubicBezTo>
                        <a:pt x="81" y="61"/>
                        <a:pt x="81" y="61"/>
                        <a:pt x="81" y="61"/>
                      </a:cubicBezTo>
                      <a:cubicBezTo>
                        <a:pt x="81" y="61"/>
                        <a:pt x="81" y="61"/>
                        <a:pt x="81" y="61"/>
                      </a:cubicBezTo>
                      <a:cubicBezTo>
                        <a:pt x="80" y="62"/>
                        <a:pt x="80" y="62"/>
                        <a:pt x="80" y="62"/>
                      </a:cubicBezTo>
                      <a:cubicBezTo>
                        <a:pt x="80" y="62"/>
                        <a:pt x="80" y="62"/>
                        <a:pt x="80" y="62"/>
                      </a:cubicBezTo>
                      <a:cubicBezTo>
                        <a:pt x="80" y="63"/>
                        <a:pt x="80" y="63"/>
                        <a:pt x="80" y="63"/>
                      </a:cubicBezTo>
                      <a:cubicBezTo>
                        <a:pt x="80" y="63"/>
                        <a:pt x="80" y="63"/>
                        <a:pt x="80" y="63"/>
                      </a:cubicBezTo>
                      <a:cubicBezTo>
                        <a:pt x="80" y="64"/>
                        <a:pt x="80" y="64"/>
                        <a:pt x="80" y="64"/>
                      </a:cubicBezTo>
                      <a:cubicBezTo>
                        <a:pt x="80" y="64"/>
                        <a:pt x="80" y="64"/>
                        <a:pt x="80" y="64"/>
                      </a:cubicBezTo>
                      <a:cubicBezTo>
                        <a:pt x="80" y="64"/>
                        <a:pt x="80" y="64"/>
                        <a:pt x="80" y="64"/>
                      </a:cubicBezTo>
                      <a:cubicBezTo>
                        <a:pt x="81" y="64"/>
                        <a:pt x="81" y="64"/>
                        <a:pt x="81" y="64"/>
                      </a:cubicBezTo>
                      <a:cubicBezTo>
                        <a:pt x="81" y="63"/>
                        <a:pt x="81" y="63"/>
                        <a:pt x="81" y="63"/>
                      </a:cubicBezTo>
                      <a:cubicBezTo>
                        <a:pt x="81" y="63"/>
                        <a:pt x="81" y="63"/>
                        <a:pt x="81" y="63"/>
                      </a:cubicBezTo>
                      <a:cubicBezTo>
                        <a:pt x="81" y="62"/>
                        <a:pt x="81" y="62"/>
                        <a:pt x="81" y="62"/>
                      </a:cubicBezTo>
                      <a:cubicBezTo>
                        <a:pt x="82" y="62"/>
                        <a:pt x="82" y="62"/>
                        <a:pt x="82" y="62"/>
                      </a:cubicBezTo>
                      <a:cubicBezTo>
                        <a:pt x="82" y="61"/>
                        <a:pt x="82" y="61"/>
                        <a:pt x="82" y="61"/>
                      </a:cubicBezTo>
                      <a:cubicBezTo>
                        <a:pt x="81" y="61"/>
                        <a:pt x="81" y="61"/>
                        <a:pt x="81" y="61"/>
                      </a:cubicBezTo>
                      <a:close/>
                      <a:moveTo>
                        <a:pt x="85" y="51"/>
                      </a:moveTo>
                      <a:cubicBezTo>
                        <a:pt x="85" y="51"/>
                        <a:pt x="85" y="51"/>
                        <a:pt x="85" y="51"/>
                      </a:cubicBezTo>
                      <a:cubicBezTo>
                        <a:pt x="85" y="51"/>
                        <a:pt x="85" y="51"/>
                        <a:pt x="85" y="51"/>
                      </a:cubicBezTo>
                      <a:cubicBezTo>
                        <a:pt x="85" y="51"/>
                        <a:pt x="85" y="51"/>
                        <a:pt x="85" y="51"/>
                      </a:cubicBezTo>
                      <a:cubicBezTo>
                        <a:pt x="85" y="51"/>
                        <a:pt x="85" y="51"/>
                        <a:pt x="85" y="51"/>
                      </a:cubicBezTo>
                      <a:cubicBezTo>
                        <a:pt x="85" y="51"/>
                        <a:pt x="85" y="51"/>
                        <a:pt x="85" y="51"/>
                      </a:cubicBezTo>
                      <a:cubicBezTo>
                        <a:pt x="84" y="51"/>
                        <a:pt x="84" y="51"/>
                        <a:pt x="84" y="51"/>
                      </a:cubicBezTo>
                      <a:cubicBezTo>
                        <a:pt x="84" y="51"/>
                        <a:pt x="84" y="51"/>
                        <a:pt x="84" y="51"/>
                      </a:cubicBezTo>
                      <a:cubicBezTo>
                        <a:pt x="84" y="51"/>
                        <a:pt x="84" y="51"/>
                        <a:pt x="84" y="51"/>
                      </a:cubicBezTo>
                      <a:cubicBezTo>
                        <a:pt x="84" y="50"/>
                        <a:pt x="84" y="50"/>
                        <a:pt x="84" y="50"/>
                      </a:cubicBezTo>
                      <a:cubicBezTo>
                        <a:pt x="83" y="50"/>
                        <a:pt x="83" y="50"/>
                        <a:pt x="83" y="50"/>
                      </a:cubicBezTo>
                      <a:cubicBezTo>
                        <a:pt x="83" y="50"/>
                        <a:pt x="83" y="50"/>
                        <a:pt x="83" y="50"/>
                      </a:cubicBezTo>
                      <a:cubicBezTo>
                        <a:pt x="82" y="50"/>
                        <a:pt x="82" y="50"/>
                        <a:pt x="82" y="50"/>
                      </a:cubicBezTo>
                      <a:cubicBezTo>
                        <a:pt x="81" y="50"/>
                        <a:pt x="81" y="50"/>
                        <a:pt x="81" y="50"/>
                      </a:cubicBezTo>
                      <a:cubicBezTo>
                        <a:pt x="81" y="50"/>
                        <a:pt x="81" y="50"/>
                        <a:pt x="81" y="50"/>
                      </a:cubicBezTo>
                      <a:cubicBezTo>
                        <a:pt x="81" y="50"/>
                        <a:pt x="81" y="50"/>
                        <a:pt x="81" y="50"/>
                      </a:cubicBezTo>
                      <a:cubicBezTo>
                        <a:pt x="81" y="50"/>
                        <a:pt x="81" y="50"/>
                        <a:pt x="81" y="50"/>
                      </a:cubicBezTo>
                      <a:cubicBezTo>
                        <a:pt x="80" y="50"/>
                        <a:pt x="80" y="50"/>
                        <a:pt x="80" y="50"/>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8"/>
                        <a:pt x="80" y="48"/>
                        <a:pt x="80" y="48"/>
                      </a:cubicBezTo>
                      <a:cubicBezTo>
                        <a:pt x="80" y="48"/>
                        <a:pt x="80" y="48"/>
                        <a:pt x="80" y="48"/>
                      </a:cubicBezTo>
                      <a:cubicBezTo>
                        <a:pt x="80" y="48"/>
                        <a:pt x="80" y="48"/>
                        <a:pt x="80" y="48"/>
                      </a:cubicBezTo>
                      <a:cubicBezTo>
                        <a:pt x="80" y="48"/>
                        <a:pt x="80" y="48"/>
                        <a:pt x="80" y="48"/>
                      </a:cubicBezTo>
                      <a:cubicBezTo>
                        <a:pt x="80" y="47"/>
                        <a:pt x="80" y="47"/>
                        <a:pt x="80" y="47"/>
                      </a:cubicBezTo>
                      <a:cubicBezTo>
                        <a:pt x="80" y="47"/>
                        <a:pt x="80" y="47"/>
                        <a:pt x="80" y="47"/>
                      </a:cubicBezTo>
                      <a:cubicBezTo>
                        <a:pt x="80" y="47"/>
                        <a:pt x="80" y="47"/>
                        <a:pt x="80" y="47"/>
                      </a:cubicBezTo>
                      <a:cubicBezTo>
                        <a:pt x="80" y="47"/>
                        <a:pt x="80" y="47"/>
                        <a:pt x="80" y="47"/>
                      </a:cubicBezTo>
                      <a:cubicBezTo>
                        <a:pt x="80" y="46"/>
                        <a:pt x="80" y="46"/>
                        <a:pt x="80" y="46"/>
                      </a:cubicBezTo>
                      <a:cubicBezTo>
                        <a:pt x="80" y="46"/>
                        <a:pt x="80" y="46"/>
                        <a:pt x="80" y="46"/>
                      </a:cubicBezTo>
                      <a:cubicBezTo>
                        <a:pt x="80" y="46"/>
                        <a:pt x="80" y="46"/>
                        <a:pt x="80" y="46"/>
                      </a:cubicBezTo>
                      <a:cubicBezTo>
                        <a:pt x="79" y="45"/>
                        <a:pt x="79" y="45"/>
                        <a:pt x="79" y="45"/>
                      </a:cubicBezTo>
                      <a:cubicBezTo>
                        <a:pt x="79" y="45"/>
                        <a:pt x="79" y="45"/>
                        <a:pt x="79" y="45"/>
                      </a:cubicBezTo>
                      <a:cubicBezTo>
                        <a:pt x="78" y="44"/>
                        <a:pt x="78" y="44"/>
                        <a:pt x="78" y="44"/>
                      </a:cubicBezTo>
                      <a:cubicBezTo>
                        <a:pt x="78" y="43"/>
                        <a:pt x="78" y="43"/>
                        <a:pt x="78" y="43"/>
                      </a:cubicBezTo>
                      <a:cubicBezTo>
                        <a:pt x="78" y="43"/>
                        <a:pt x="78" y="43"/>
                        <a:pt x="78" y="43"/>
                      </a:cubicBezTo>
                      <a:cubicBezTo>
                        <a:pt x="78" y="43"/>
                        <a:pt x="78" y="43"/>
                        <a:pt x="78" y="43"/>
                      </a:cubicBezTo>
                      <a:cubicBezTo>
                        <a:pt x="78" y="43"/>
                        <a:pt x="78" y="43"/>
                        <a:pt x="78" y="43"/>
                      </a:cubicBezTo>
                      <a:cubicBezTo>
                        <a:pt x="77" y="43"/>
                        <a:pt x="77" y="43"/>
                        <a:pt x="77" y="43"/>
                      </a:cubicBezTo>
                      <a:cubicBezTo>
                        <a:pt x="77" y="42"/>
                        <a:pt x="77" y="42"/>
                        <a:pt x="77" y="42"/>
                      </a:cubicBezTo>
                      <a:cubicBezTo>
                        <a:pt x="77" y="42"/>
                        <a:pt x="77" y="42"/>
                        <a:pt x="77" y="42"/>
                      </a:cubicBezTo>
                      <a:cubicBezTo>
                        <a:pt x="77" y="42"/>
                        <a:pt x="77" y="42"/>
                        <a:pt x="77" y="42"/>
                      </a:cubicBezTo>
                      <a:cubicBezTo>
                        <a:pt x="77" y="42"/>
                        <a:pt x="77" y="42"/>
                        <a:pt x="77" y="42"/>
                      </a:cubicBezTo>
                      <a:cubicBezTo>
                        <a:pt x="77" y="42"/>
                        <a:pt x="77" y="42"/>
                        <a:pt x="77" y="42"/>
                      </a:cubicBezTo>
                      <a:cubicBezTo>
                        <a:pt x="77" y="42"/>
                        <a:pt x="77" y="42"/>
                        <a:pt x="77" y="42"/>
                      </a:cubicBezTo>
                      <a:cubicBezTo>
                        <a:pt x="76" y="42"/>
                        <a:pt x="76" y="42"/>
                        <a:pt x="76" y="42"/>
                      </a:cubicBezTo>
                      <a:cubicBezTo>
                        <a:pt x="76" y="42"/>
                        <a:pt x="76" y="42"/>
                        <a:pt x="76" y="42"/>
                      </a:cubicBezTo>
                      <a:cubicBezTo>
                        <a:pt x="76" y="42"/>
                        <a:pt x="76" y="42"/>
                        <a:pt x="76" y="42"/>
                      </a:cubicBezTo>
                      <a:cubicBezTo>
                        <a:pt x="76" y="42"/>
                        <a:pt x="76" y="42"/>
                        <a:pt x="76" y="42"/>
                      </a:cubicBezTo>
                      <a:cubicBezTo>
                        <a:pt x="75" y="42"/>
                        <a:pt x="75" y="42"/>
                        <a:pt x="75" y="42"/>
                      </a:cubicBezTo>
                      <a:cubicBezTo>
                        <a:pt x="75" y="41"/>
                        <a:pt x="75" y="41"/>
                        <a:pt x="75" y="41"/>
                      </a:cubicBezTo>
                      <a:cubicBezTo>
                        <a:pt x="75" y="41"/>
                        <a:pt x="75" y="41"/>
                        <a:pt x="75" y="41"/>
                      </a:cubicBezTo>
                      <a:cubicBezTo>
                        <a:pt x="75" y="41"/>
                        <a:pt x="75" y="41"/>
                        <a:pt x="75" y="41"/>
                      </a:cubicBezTo>
                      <a:cubicBezTo>
                        <a:pt x="74" y="41"/>
                        <a:pt x="74" y="41"/>
                        <a:pt x="74" y="41"/>
                      </a:cubicBezTo>
                      <a:cubicBezTo>
                        <a:pt x="74" y="41"/>
                        <a:pt x="74" y="41"/>
                        <a:pt x="74" y="41"/>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39"/>
                        <a:pt x="74" y="39"/>
                        <a:pt x="74" y="39"/>
                      </a:cubicBezTo>
                      <a:cubicBezTo>
                        <a:pt x="74" y="39"/>
                        <a:pt x="74" y="39"/>
                        <a:pt x="74" y="39"/>
                      </a:cubicBezTo>
                      <a:cubicBezTo>
                        <a:pt x="74" y="39"/>
                        <a:pt x="74" y="39"/>
                        <a:pt x="74" y="39"/>
                      </a:cubicBezTo>
                      <a:cubicBezTo>
                        <a:pt x="74" y="39"/>
                        <a:pt x="74" y="39"/>
                        <a:pt x="74" y="39"/>
                      </a:cubicBezTo>
                      <a:cubicBezTo>
                        <a:pt x="74" y="39"/>
                        <a:pt x="74" y="39"/>
                        <a:pt x="74" y="39"/>
                      </a:cubicBezTo>
                      <a:cubicBezTo>
                        <a:pt x="74" y="39"/>
                        <a:pt x="74" y="39"/>
                        <a:pt x="74" y="39"/>
                      </a:cubicBezTo>
                      <a:cubicBezTo>
                        <a:pt x="74" y="38"/>
                        <a:pt x="74" y="38"/>
                        <a:pt x="74" y="38"/>
                      </a:cubicBezTo>
                      <a:cubicBezTo>
                        <a:pt x="74" y="38"/>
                        <a:pt x="74" y="38"/>
                        <a:pt x="74" y="38"/>
                      </a:cubicBezTo>
                      <a:cubicBezTo>
                        <a:pt x="73" y="38"/>
                        <a:pt x="73" y="38"/>
                        <a:pt x="73" y="38"/>
                      </a:cubicBezTo>
                      <a:cubicBezTo>
                        <a:pt x="73" y="37"/>
                        <a:pt x="73" y="37"/>
                        <a:pt x="73" y="37"/>
                      </a:cubicBezTo>
                      <a:cubicBezTo>
                        <a:pt x="73" y="37"/>
                        <a:pt x="73" y="37"/>
                        <a:pt x="73" y="37"/>
                      </a:cubicBezTo>
                      <a:cubicBezTo>
                        <a:pt x="73" y="37"/>
                        <a:pt x="73" y="37"/>
                        <a:pt x="73" y="37"/>
                      </a:cubicBezTo>
                      <a:cubicBezTo>
                        <a:pt x="72" y="35"/>
                        <a:pt x="72" y="35"/>
                        <a:pt x="72" y="35"/>
                      </a:cubicBezTo>
                      <a:cubicBezTo>
                        <a:pt x="72" y="35"/>
                        <a:pt x="72" y="35"/>
                        <a:pt x="72" y="35"/>
                      </a:cubicBezTo>
                      <a:cubicBezTo>
                        <a:pt x="72" y="35"/>
                        <a:pt x="72" y="35"/>
                        <a:pt x="72" y="35"/>
                      </a:cubicBezTo>
                      <a:cubicBezTo>
                        <a:pt x="72" y="34"/>
                        <a:pt x="72" y="34"/>
                        <a:pt x="72" y="34"/>
                      </a:cubicBezTo>
                      <a:cubicBezTo>
                        <a:pt x="72" y="34"/>
                        <a:pt x="72" y="34"/>
                        <a:pt x="72" y="34"/>
                      </a:cubicBezTo>
                      <a:cubicBezTo>
                        <a:pt x="71" y="33"/>
                        <a:pt x="71" y="33"/>
                        <a:pt x="71" y="33"/>
                      </a:cubicBezTo>
                      <a:cubicBezTo>
                        <a:pt x="71" y="33"/>
                        <a:pt x="71" y="33"/>
                        <a:pt x="71" y="33"/>
                      </a:cubicBezTo>
                      <a:cubicBezTo>
                        <a:pt x="71" y="33"/>
                        <a:pt x="71" y="33"/>
                        <a:pt x="71" y="33"/>
                      </a:cubicBezTo>
                      <a:cubicBezTo>
                        <a:pt x="71" y="33"/>
                        <a:pt x="71" y="33"/>
                        <a:pt x="71" y="33"/>
                      </a:cubicBezTo>
                      <a:cubicBezTo>
                        <a:pt x="70" y="33"/>
                        <a:pt x="70" y="33"/>
                        <a:pt x="70" y="33"/>
                      </a:cubicBezTo>
                      <a:cubicBezTo>
                        <a:pt x="70" y="33"/>
                        <a:pt x="70" y="33"/>
                        <a:pt x="70" y="33"/>
                      </a:cubicBezTo>
                      <a:cubicBezTo>
                        <a:pt x="69" y="32"/>
                        <a:pt x="69" y="32"/>
                        <a:pt x="69" y="32"/>
                      </a:cubicBezTo>
                      <a:cubicBezTo>
                        <a:pt x="68" y="32"/>
                        <a:pt x="68" y="32"/>
                        <a:pt x="68" y="32"/>
                      </a:cubicBezTo>
                      <a:cubicBezTo>
                        <a:pt x="67" y="32"/>
                        <a:pt x="67" y="32"/>
                        <a:pt x="67" y="32"/>
                      </a:cubicBezTo>
                      <a:cubicBezTo>
                        <a:pt x="67" y="31"/>
                        <a:pt x="67" y="31"/>
                        <a:pt x="67" y="31"/>
                      </a:cubicBezTo>
                      <a:cubicBezTo>
                        <a:pt x="67" y="31"/>
                        <a:pt x="67" y="31"/>
                        <a:pt x="67" y="31"/>
                      </a:cubicBezTo>
                      <a:cubicBezTo>
                        <a:pt x="66" y="30"/>
                        <a:pt x="66" y="30"/>
                        <a:pt x="66" y="30"/>
                      </a:cubicBezTo>
                      <a:cubicBezTo>
                        <a:pt x="66" y="31"/>
                        <a:pt x="66" y="31"/>
                        <a:pt x="66" y="31"/>
                      </a:cubicBezTo>
                      <a:cubicBezTo>
                        <a:pt x="66" y="30"/>
                        <a:pt x="66" y="30"/>
                        <a:pt x="66" y="30"/>
                      </a:cubicBezTo>
                      <a:cubicBezTo>
                        <a:pt x="65" y="30"/>
                        <a:pt x="65" y="30"/>
                        <a:pt x="65" y="30"/>
                      </a:cubicBezTo>
                      <a:cubicBezTo>
                        <a:pt x="65" y="30"/>
                        <a:pt x="65" y="30"/>
                        <a:pt x="65" y="30"/>
                      </a:cubicBezTo>
                      <a:cubicBezTo>
                        <a:pt x="65" y="30"/>
                        <a:pt x="65" y="30"/>
                        <a:pt x="65" y="30"/>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4" y="29"/>
                        <a:pt x="64" y="29"/>
                        <a:pt x="64" y="29"/>
                      </a:cubicBezTo>
                      <a:cubicBezTo>
                        <a:pt x="64" y="29"/>
                        <a:pt x="64" y="29"/>
                        <a:pt x="64" y="29"/>
                      </a:cubicBezTo>
                      <a:cubicBezTo>
                        <a:pt x="64" y="29"/>
                        <a:pt x="64" y="29"/>
                        <a:pt x="64" y="29"/>
                      </a:cubicBezTo>
                      <a:cubicBezTo>
                        <a:pt x="63" y="28"/>
                        <a:pt x="63" y="28"/>
                        <a:pt x="63" y="28"/>
                      </a:cubicBezTo>
                      <a:cubicBezTo>
                        <a:pt x="63" y="28"/>
                        <a:pt x="63" y="28"/>
                        <a:pt x="63" y="28"/>
                      </a:cubicBezTo>
                      <a:cubicBezTo>
                        <a:pt x="63" y="28"/>
                        <a:pt x="63" y="28"/>
                        <a:pt x="63" y="28"/>
                      </a:cubicBezTo>
                      <a:cubicBezTo>
                        <a:pt x="63" y="27"/>
                        <a:pt x="63" y="27"/>
                        <a:pt x="63" y="27"/>
                      </a:cubicBezTo>
                      <a:cubicBezTo>
                        <a:pt x="63" y="27"/>
                        <a:pt x="63" y="27"/>
                        <a:pt x="63" y="27"/>
                      </a:cubicBezTo>
                      <a:cubicBezTo>
                        <a:pt x="63" y="27"/>
                        <a:pt x="63" y="27"/>
                        <a:pt x="63" y="27"/>
                      </a:cubicBezTo>
                      <a:cubicBezTo>
                        <a:pt x="63" y="27"/>
                        <a:pt x="63" y="27"/>
                        <a:pt x="63" y="27"/>
                      </a:cubicBezTo>
                      <a:cubicBezTo>
                        <a:pt x="63" y="27"/>
                        <a:pt x="63" y="27"/>
                        <a:pt x="63" y="27"/>
                      </a:cubicBezTo>
                      <a:cubicBezTo>
                        <a:pt x="63" y="26"/>
                        <a:pt x="63" y="26"/>
                        <a:pt x="63" y="26"/>
                      </a:cubicBezTo>
                      <a:cubicBezTo>
                        <a:pt x="63" y="26"/>
                        <a:pt x="63" y="26"/>
                        <a:pt x="63" y="26"/>
                      </a:cubicBezTo>
                      <a:cubicBezTo>
                        <a:pt x="62" y="26"/>
                        <a:pt x="62" y="26"/>
                        <a:pt x="62" y="26"/>
                      </a:cubicBezTo>
                      <a:cubicBezTo>
                        <a:pt x="62" y="25"/>
                        <a:pt x="62" y="25"/>
                        <a:pt x="62" y="25"/>
                      </a:cubicBezTo>
                      <a:cubicBezTo>
                        <a:pt x="61" y="25"/>
                        <a:pt x="61" y="25"/>
                        <a:pt x="61" y="25"/>
                      </a:cubicBezTo>
                      <a:cubicBezTo>
                        <a:pt x="61" y="24"/>
                        <a:pt x="61" y="24"/>
                        <a:pt x="61" y="24"/>
                      </a:cubicBezTo>
                      <a:cubicBezTo>
                        <a:pt x="60" y="24"/>
                        <a:pt x="60" y="24"/>
                        <a:pt x="60" y="24"/>
                      </a:cubicBezTo>
                      <a:cubicBezTo>
                        <a:pt x="60" y="24"/>
                        <a:pt x="60" y="24"/>
                        <a:pt x="60" y="24"/>
                      </a:cubicBezTo>
                      <a:cubicBezTo>
                        <a:pt x="59" y="24"/>
                        <a:pt x="59" y="24"/>
                        <a:pt x="59" y="24"/>
                      </a:cubicBezTo>
                      <a:cubicBezTo>
                        <a:pt x="59" y="24"/>
                        <a:pt x="59" y="24"/>
                        <a:pt x="59" y="24"/>
                      </a:cubicBezTo>
                      <a:cubicBezTo>
                        <a:pt x="58" y="24"/>
                        <a:pt x="58" y="24"/>
                        <a:pt x="58" y="24"/>
                      </a:cubicBezTo>
                      <a:cubicBezTo>
                        <a:pt x="58" y="23"/>
                        <a:pt x="58" y="23"/>
                        <a:pt x="58" y="23"/>
                      </a:cubicBezTo>
                      <a:cubicBezTo>
                        <a:pt x="58" y="23"/>
                        <a:pt x="58" y="23"/>
                        <a:pt x="58" y="23"/>
                      </a:cubicBezTo>
                      <a:cubicBezTo>
                        <a:pt x="57" y="22"/>
                        <a:pt x="57" y="22"/>
                        <a:pt x="57" y="22"/>
                      </a:cubicBezTo>
                      <a:cubicBezTo>
                        <a:pt x="57" y="21"/>
                        <a:pt x="57" y="21"/>
                        <a:pt x="57" y="21"/>
                      </a:cubicBezTo>
                      <a:cubicBezTo>
                        <a:pt x="57" y="21"/>
                        <a:pt x="57" y="21"/>
                        <a:pt x="57" y="21"/>
                      </a:cubicBezTo>
                      <a:cubicBezTo>
                        <a:pt x="56" y="20"/>
                        <a:pt x="56" y="20"/>
                        <a:pt x="56" y="20"/>
                      </a:cubicBezTo>
                      <a:cubicBezTo>
                        <a:pt x="55" y="20"/>
                        <a:pt x="55" y="20"/>
                        <a:pt x="55" y="20"/>
                      </a:cubicBezTo>
                      <a:cubicBezTo>
                        <a:pt x="54" y="20"/>
                        <a:pt x="54" y="20"/>
                        <a:pt x="54" y="20"/>
                      </a:cubicBezTo>
                      <a:cubicBezTo>
                        <a:pt x="54" y="20"/>
                        <a:pt x="54" y="20"/>
                        <a:pt x="54" y="20"/>
                      </a:cubicBezTo>
                      <a:cubicBezTo>
                        <a:pt x="53" y="19"/>
                        <a:pt x="53" y="19"/>
                        <a:pt x="53" y="19"/>
                      </a:cubicBezTo>
                      <a:cubicBezTo>
                        <a:pt x="53" y="19"/>
                        <a:pt x="53" y="19"/>
                        <a:pt x="53" y="19"/>
                      </a:cubicBezTo>
                      <a:cubicBezTo>
                        <a:pt x="52" y="19"/>
                        <a:pt x="52" y="19"/>
                        <a:pt x="52" y="19"/>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7"/>
                        <a:pt x="51" y="17"/>
                        <a:pt x="51" y="17"/>
                      </a:cubicBezTo>
                      <a:cubicBezTo>
                        <a:pt x="51" y="17"/>
                        <a:pt x="51" y="17"/>
                        <a:pt x="51" y="17"/>
                      </a:cubicBezTo>
                      <a:cubicBezTo>
                        <a:pt x="50" y="17"/>
                        <a:pt x="50" y="17"/>
                        <a:pt x="50" y="17"/>
                      </a:cubicBezTo>
                      <a:cubicBezTo>
                        <a:pt x="50" y="16"/>
                        <a:pt x="50" y="16"/>
                        <a:pt x="50" y="16"/>
                      </a:cubicBezTo>
                      <a:cubicBezTo>
                        <a:pt x="50" y="16"/>
                        <a:pt x="50" y="16"/>
                        <a:pt x="50" y="16"/>
                      </a:cubicBezTo>
                      <a:cubicBezTo>
                        <a:pt x="50" y="16"/>
                        <a:pt x="50" y="16"/>
                        <a:pt x="50" y="16"/>
                      </a:cubicBezTo>
                      <a:cubicBezTo>
                        <a:pt x="49" y="15"/>
                        <a:pt x="49" y="15"/>
                        <a:pt x="49" y="15"/>
                      </a:cubicBezTo>
                      <a:cubicBezTo>
                        <a:pt x="49" y="15"/>
                        <a:pt x="49" y="15"/>
                        <a:pt x="49" y="15"/>
                      </a:cubicBezTo>
                      <a:cubicBezTo>
                        <a:pt x="49" y="15"/>
                        <a:pt x="49" y="15"/>
                        <a:pt x="49" y="15"/>
                      </a:cubicBezTo>
                      <a:cubicBezTo>
                        <a:pt x="49" y="15"/>
                        <a:pt x="49" y="15"/>
                        <a:pt x="49" y="15"/>
                      </a:cubicBezTo>
                      <a:cubicBezTo>
                        <a:pt x="48" y="15"/>
                        <a:pt x="48" y="15"/>
                        <a:pt x="48" y="15"/>
                      </a:cubicBezTo>
                      <a:cubicBezTo>
                        <a:pt x="48" y="15"/>
                        <a:pt x="48" y="15"/>
                        <a:pt x="48" y="15"/>
                      </a:cubicBezTo>
                      <a:cubicBezTo>
                        <a:pt x="48" y="14"/>
                        <a:pt x="48" y="14"/>
                        <a:pt x="48" y="14"/>
                      </a:cubicBezTo>
                      <a:cubicBezTo>
                        <a:pt x="47" y="13"/>
                        <a:pt x="47" y="13"/>
                        <a:pt x="47" y="13"/>
                      </a:cubicBezTo>
                      <a:cubicBezTo>
                        <a:pt x="47" y="12"/>
                        <a:pt x="47" y="12"/>
                        <a:pt x="47" y="12"/>
                      </a:cubicBezTo>
                      <a:cubicBezTo>
                        <a:pt x="46" y="11"/>
                        <a:pt x="46" y="11"/>
                        <a:pt x="46" y="11"/>
                      </a:cubicBezTo>
                      <a:cubicBezTo>
                        <a:pt x="46" y="11"/>
                        <a:pt x="46" y="11"/>
                        <a:pt x="46" y="11"/>
                      </a:cubicBezTo>
                      <a:cubicBezTo>
                        <a:pt x="46" y="10"/>
                        <a:pt x="46" y="10"/>
                        <a:pt x="46" y="10"/>
                      </a:cubicBezTo>
                      <a:cubicBezTo>
                        <a:pt x="45" y="10"/>
                        <a:pt x="45" y="10"/>
                        <a:pt x="45" y="10"/>
                      </a:cubicBezTo>
                      <a:cubicBezTo>
                        <a:pt x="45" y="9"/>
                        <a:pt x="45" y="9"/>
                        <a:pt x="45" y="9"/>
                      </a:cubicBezTo>
                      <a:cubicBezTo>
                        <a:pt x="44" y="9"/>
                        <a:pt x="44" y="9"/>
                        <a:pt x="44" y="9"/>
                      </a:cubicBezTo>
                      <a:cubicBezTo>
                        <a:pt x="43" y="9"/>
                        <a:pt x="43" y="9"/>
                        <a:pt x="43" y="9"/>
                      </a:cubicBezTo>
                      <a:cubicBezTo>
                        <a:pt x="43" y="9"/>
                        <a:pt x="43" y="9"/>
                        <a:pt x="43" y="9"/>
                      </a:cubicBezTo>
                      <a:cubicBezTo>
                        <a:pt x="42" y="9"/>
                        <a:pt x="42" y="9"/>
                        <a:pt x="42" y="9"/>
                      </a:cubicBezTo>
                      <a:cubicBezTo>
                        <a:pt x="42" y="9"/>
                        <a:pt x="42" y="9"/>
                        <a:pt x="42" y="9"/>
                      </a:cubicBezTo>
                      <a:cubicBezTo>
                        <a:pt x="41" y="9"/>
                        <a:pt x="41" y="9"/>
                        <a:pt x="41" y="9"/>
                      </a:cubicBezTo>
                      <a:cubicBezTo>
                        <a:pt x="41" y="8"/>
                        <a:pt x="41" y="8"/>
                        <a:pt x="41" y="8"/>
                      </a:cubicBezTo>
                      <a:cubicBezTo>
                        <a:pt x="41" y="8"/>
                        <a:pt x="41" y="8"/>
                        <a:pt x="41" y="8"/>
                      </a:cubicBezTo>
                      <a:cubicBezTo>
                        <a:pt x="40" y="8"/>
                        <a:pt x="40" y="8"/>
                        <a:pt x="40" y="8"/>
                      </a:cubicBezTo>
                      <a:cubicBezTo>
                        <a:pt x="40" y="7"/>
                        <a:pt x="40" y="7"/>
                        <a:pt x="40" y="7"/>
                      </a:cubicBezTo>
                      <a:cubicBezTo>
                        <a:pt x="40" y="7"/>
                        <a:pt x="40" y="7"/>
                        <a:pt x="40" y="7"/>
                      </a:cubicBezTo>
                      <a:cubicBezTo>
                        <a:pt x="40" y="7"/>
                        <a:pt x="40" y="7"/>
                        <a:pt x="40" y="7"/>
                      </a:cubicBezTo>
                      <a:cubicBezTo>
                        <a:pt x="39" y="7"/>
                        <a:pt x="39" y="7"/>
                        <a:pt x="39" y="7"/>
                      </a:cubicBezTo>
                      <a:cubicBezTo>
                        <a:pt x="39" y="7"/>
                        <a:pt x="39" y="7"/>
                        <a:pt x="39" y="7"/>
                      </a:cubicBezTo>
                      <a:cubicBezTo>
                        <a:pt x="37" y="6"/>
                        <a:pt x="37" y="6"/>
                        <a:pt x="37" y="6"/>
                      </a:cubicBezTo>
                      <a:cubicBezTo>
                        <a:pt x="37" y="6"/>
                        <a:pt x="37" y="6"/>
                        <a:pt x="37" y="6"/>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3"/>
                        <a:pt x="37" y="3"/>
                        <a:pt x="37" y="3"/>
                      </a:cubicBezTo>
                      <a:cubicBezTo>
                        <a:pt x="37" y="3"/>
                        <a:pt x="37" y="3"/>
                        <a:pt x="37" y="3"/>
                      </a:cubicBezTo>
                      <a:cubicBezTo>
                        <a:pt x="38" y="3"/>
                        <a:pt x="38" y="3"/>
                        <a:pt x="38" y="3"/>
                      </a:cubicBezTo>
                      <a:cubicBezTo>
                        <a:pt x="38" y="3"/>
                        <a:pt x="38" y="3"/>
                        <a:pt x="38" y="3"/>
                      </a:cubicBezTo>
                      <a:cubicBezTo>
                        <a:pt x="38" y="2"/>
                        <a:pt x="38" y="2"/>
                        <a:pt x="38" y="2"/>
                      </a:cubicBezTo>
                      <a:cubicBezTo>
                        <a:pt x="38" y="2"/>
                        <a:pt x="38" y="2"/>
                        <a:pt x="38" y="2"/>
                      </a:cubicBezTo>
                      <a:cubicBezTo>
                        <a:pt x="38" y="2"/>
                        <a:pt x="38" y="2"/>
                        <a:pt x="38" y="2"/>
                      </a:cubicBezTo>
                      <a:cubicBezTo>
                        <a:pt x="39" y="1"/>
                        <a:pt x="39" y="1"/>
                        <a:pt x="39" y="1"/>
                      </a:cubicBezTo>
                      <a:cubicBezTo>
                        <a:pt x="39" y="1"/>
                        <a:pt x="39" y="1"/>
                        <a:pt x="39" y="1"/>
                      </a:cubicBezTo>
                      <a:cubicBezTo>
                        <a:pt x="39" y="1"/>
                        <a:pt x="39" y="1"/>
                        <a:pt x="39" y="1"/>
                      </a:cubicBezTo>
                      <a:cubicBezTo>
                        <a:pt x="39" y="0"/>
                        <a:pt x="39" y="0"/>
                        <a:pt x="39" y="0"/>
                      </a:cubicBezTo>
                      <a:cubicBezTo>
                        <a:pt x="39" y="0"/>
                        <a:pt x="39" y="0"/>
                        <a:pt x="39" y="0"/>
                      </a:cubicBezTo>
                      <a:cubicBezTo>
                        <a:pt x="40" y="0"/>
                        <a:pt x="40" y="0"/>
                        <a:pt x="40" y="0"/>
                      </a:cubicBezTo>
                      <a:cubicBezTo>
                        <a:pt x="39" y="0"/>
                        <a:pt x="39" y="0"/>
                        <a:pt x="39" y="0"/>
                      </a:cubicBezTo>
                      <a:cubicBezTo>
                        <a:pt x="39" y="0"/>
                        <a:pt x="39" y="0"/>
                        <a:pt x="39" y="0"/>
                      </a:cubicBezTo>
                      <a:cubicBezTo>
                        <a:pt x="33" y="1"/>
                        <a:pt x="27" y="2"/>
                        <a:pt x="20" y="3"/>
                      </a:cubicBezTo>
                      <a:cubicBezTo>
                        <a:pt x="14" y="3"/>
                        <a:pt x="8" y="5"/>
                        <a:pt x="2" y="5"/>
                      </a:cubicBezTo>
                      <a:cubicBezTo>
                        <a:pt x="0" y="6"/>
                        <a:pt x="0" y="6"/>
                        <a:pt x="0" y="6"/>
                      </a:cubicBezTo>
                      <a:cubicBezTo>
                        <a:pt x="0" y="6"/>
                        <a:pt x="0" y="6"/>
                        <a:pt x="0" y="6"/>
                      </a:cubicBezTo>
                      <a:cubicBezTo>
                        <a:pt x="0" y="6"/>
                        <a:pt x="0" y="6"/>
                        <a:pt x="0" y="6"/>
                      </a:cubicBezTo>
                      <a:cubicBezTo>
                        <a:pt x="1" y="8"/>
                        <a:pt x="1" y="9"/>
                        <a:pt x="1" y="10"/>
                      </a:cubicBezTo>
                      <a:cubicBezTo>
                        <a:pt x="4" y="19"/>
                        <a:pt x="7" y="28"/>
                        <a:pt x="10" y="37"/>
                      </a:cubicBezTo>
                      <a:cubicBezTo>
                        <a:pt x="10" y="39"/>
                        <a:pt x="10" y="39"/>
                        <a:pt x="10" y="39"/>
                      </a:cubicBezTo>
                      <a:cubicBezTo>
                        <a:pt x="11" y="40"/>
                        <a:pt x="11" y="42"/>
                        <a:pt x="12" y="44"/>
                      </a:cubicBezTo>
                      <a:cubicBezTo>
                        <a:pt x="12" y="44"/>
                        <a:pt x="12" y="44"/>
                        <a:pt x="12" y="44"/>
                      </a:cubicBezTo>
                      <a:cubicBezTo>
                        <a:pt x="12" y="46"/>
                        <a:pt x="12" y="46"/>
                        <a:pt x="12" y="46"/>
                      </a:cubicBezTo>
                      <a:cubicBezTo>
                        <a:pt x="12" y="46"/>
                        <a:pt x="12" y="46"/>
                        <a:pt x="12" y="46"/>
                      </a:cubicBezTo>
                      <a:cubicBezTo>
                        <a:pt x="13" y="46"/>
                        <a:pt x="13" y="46"/>
                        <a:pt x="13"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4" y="48"/>
                        <a:pt x="14" y="48"/>
                        <a:pt x="14" y="48"/>
                      </a:cubicBezTo>
                      <a:cubicBezTo>
                        <a:pt x="14" y="49"/>
                        <a:pt x="14" y="49"/>
                        <a:pt x="14" y="49"/>
                      </a:cubicBezTo>
                      <a:cubicBezTo>
                        <a:pt x="14" y="49"/>
                        <a:pt x="14" y="49"/>
                        <a:pt x="14" y="49"/>
                      </a:cubicBezTo>
                      <a:cubicBezTo>
                        <a:pt x="14" y="49"/>
                        <a:pt x="14" y="49"/>
                        <a:pt x="14" y="49"/>
                      </a:cubicBezTo>
                      <a:cubicBezTo>
                        <a:pt x="14" y="50"/>
                        <a:pt x="14" y="50"/>
                        <a:pt x="14" y="50"/>
                      </a:cubicBezTo>
                      <a:cubicBezTo>
                        <a:pt x="14" y="50"/>
                        <a:pt x="14" y="50"/>
                        <a:pt x="14" y="50"/>
                      </a:cubicBezTo>
                      <a:cubicBezTo>
                        <a:pt x="14" y="50"/>
                        <a:pt x="14" y="50"/>
                        <a:pt x="14" y="50"/>
                      </a:cubicBezTo>
                      <a:cubicBezTo>
                        <a:pt x="15" y="50"/>
                        <a:pt x="15" y="50"/>
                        <a:pt x="15" y="50"/>
                      </a:cubicBezTo>
                      <a:cubicBezTo>
                        <a:pt x="15" y="50"/>
                        <a:pt x="15" y="50"/>
                        <a:pt x="15" y="50"/>
                      </a:cubicBezTo>
                      <a:cubicBezTo>
                        <a:pt x="16" y="51"/>
                        <a:pt x="16" y="51"/>
                        <a:pt x="16" y="51"/>
                      </a:cubicBezTo>
                      <a:cubicBezTo>
                        <a:pt x="16" y="52"/>
                        <a:pt x="16" y="52"/>
                        <a:pt x="16" y="52"/>
                      </a:cubicBezTo>
                      <a:cubicBezTo>
                        <a:pt x="16" y="52"/>
                        <a:pt x="16" y="52"/>
                        <a:pt x="16" y="52"/>
                      </a:cubicBezTo>
                      <a:cubicBezTo>
                        <a:pt x="16" y="53"/>
                        <a:pt x="16" y="53"/>
                        <a:pt x="16" y="53"/>
                      </a:cubicBezTo>
                      <a:cubicBezTo>
                        <a:pt x="16" y="53"/>
                        <a:pt x="16" y="53"/>
                        <a:pt x="16" y="53"/>
                      </a:cubicBezTo>
                      <a:cubicBezTo>
                        <a:pt x="17" y="53"/>
                        <a:pt x="17" y="53"/>
                        <a:pt x="17" y="53"/>
                      </a:cubicBezTo>
                      <a:cubicBezTo>
                        <a:pt x="17" y="53"/>
                        <a:pt x="17" y="53"/>
                        <a:pt x="17" y="53"/>
                      </a:cubicBezTo>
                      <a:cubicBezTo>
                        <a:pt x="17" y="54"/>
                        <a:pt x="17" y="54"/>
                        <a:pt x="17" y="54"/>
                      </a:cubicBezTo>
                      <a:cubicBezTo>
                        <a:pt x="17" y="54"/>
                        <a:pt x="17" y="54"/>
                        <a:pt x="17" y="54"/>
                      </a:cubicBezTo>
                      <a:cubicBezTo>
                        <a:pt x="17" y="54"/>
                        <a:pt x="17" y="54"/>
                        <a:pt x="17" y="54"/>
                      </a:cubicBezTo>
                      <a:cubicBezTo>
                        <a:pt x="17" y="54"/>
                        <a:pt x="17" y="54"/>
                        <a:pt x="17" y="54"/>
                      </a:cubicBezTo>
                      <a:cubicBezTo>
                        <a:pt x="17" y="55"/>
                        <a:pt x="17" y="55"/>
                        <a:pt x="17" y="55"/>
                      </a:cubicBezTo>
                      <a:cubicBezTo>
                        <a:pt x="17" y="55"/>
                        <a:pt x="17" y="55"/>
                        <a:pt x="17" y="55"/>
                      </a:cubicBezTo>
                      <a:cubicBezTo>
                        <a:pt x="17" y="55"/>
                        <a:pt x="17" y="55"/>
                        <a:pt x="17" y="55"/>
                      </a:cubicBezTo>
                      <a:cubicBezTo>
                        <a:pt x="17" y="56"/>
                        <a:pt x="17" y="56"/>
                        <a:pt x="17"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8"/>
                        <a:pt x="18" y="58"/>
                        <a:pt x="18" y="58"/>
                      </a:cubicBezTo>
                      <a:cubicBezTo>
                        <a:pt x="18" y="57"/>
                        <a:pt x="18" y="57"/>
                        <a:pt x="18" y="57"/>
                      </a:cubicBezTo>
                      <a:cubicBezTo>
                        <a:pt x="17" y="58"/>
                        <a:pt x="17" y="58"/>
                        <a:pt x="17" y="58"/>
                      </a:cubicBezTo>
                      <a:cubicBezTo>
                        <a:pt x="17" y="58"/>
                        <a:pt x="17" y="58"/>
                        <a:pt x="17" y="58"/>
                      </a:cubicBezTo>
                      <a:cubicBezTo>
                        <a:pt x="18" y="58"/>
                        <a:pt x="18" y="58"/>
                        <a:pt x="18"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9"/>
                        <a:pt x="17" y="59"/>
                        <a:pt x="17" y="59"/>
                      </a:cubicBezTo>
                      <a:cubicBezTo>
                        <a:pt x="16" y="59"/>
                        <a:pt x="16" y="59"/>
                        <a:pt x="16" y="59"/>
                      </a:cubicBezTo>
                      <a:cubicBezTo>
                        <a:pt x="16" y="59"/>
                        <a:pt x="16" y="59"/>
                        <a:pt x="16" y="59"/>
                      </a:cubicBezTo>
                      <a:cubicBezTo>
                        <a:pt x="16" y="60"/>
                        <a:pt x="16" y="60"/>
                        <a:pt x="16" y="60"/>
                      </a:cubicBezTo>
                      <a:cubicBezTo>
                        <a:pt x="16" y="60"/>
                        <a:pt x="16" y="60"/>
                        <a:pt x="16" y="60"/>
                      </a:cubicBezTo>
                      <a:cubicBezTo>
                        <a:pt x="16" y="61"/>
                        <a:pt x="16" y="61"/>
                        <a:pt x="16" y="61"/>
                      </a:cubicBezTo>
                      <a:cubicBezTo>
                        <a:pt x="16" y="61"/>
                        <a:pt x="16" y="61"/>
                        <a:pt x="16" y="61"/>
                      </a:cubicBezTo>
                      <a:cubicBezTo>
                        <a:pt x="16" y="61"/>
                        <a:pt x="16" y="61"/>
                        <a:pt x="16" y="61"/>
                      </a:cubicBezTo>
                      <a:cubicBezTo>
                        <a:pt x="16" y="62"/>
                        <a:pt x="16" y="62"/>
                        <a:pt x="16" y="62"/>
                      </a:cubicBezTo>
                      <a:cubicBezTo>
                        <a:pt x="16" y="62"/>
                        <a:pt x="16" y="62"/>
                        <a:pt x="16" y="62"/>
                      </a:cubicBezTo>
                      <a:cubicBezTo>
                        <a:pt x="16" y="62"/>
                        <a:pt x="16" y="62"/>
                        <a:pt x="16" y="62"/>
                      </a:cubicBezTo>
                      <a:cubicBezTo>
                        <a:pt x="16" y="62"/>
                        <a:pt x="16" y="62"/>
                        <a:pt x="16" y="62"/>
                      </a:cubicBezTo>
                      <a:cubicBezTo>
                        <a:pt x="16" y="63"/>
                        <a:pt x="16" y="63"/>
                        <a:pt x="16" y="63"/>
                      </a:cubicBezTo>
                      <a:cubicBezTo>
                        <a:pt x="16" y="64"/>
                        <a:pt x="16" y="64"/>
                        <a:pt x="16" y="64"/>
                      </a:cubicBezTo>
                      <a:cubicBezTo>
                        <a:pt x="16" y="65"/>
                        <a:pt x="16" y="65"/>
                        <a:pt x="16" y="65"/>
                      </a:cubicBezTo>
                      <a:cubicBezTo>
                        <a:pt x="16" y="65"/>
                        <a:pt x="16" y="65"/>
                        <a:pt x="16" y="65"/>
                      </a:cubicBezTo>
                      <a:cubicBezTo>
                        <a:pt x="16" y="65"/>
                        <a:pt x="16" y="65"/>
                        <a:pt x="16" y="65"/>
                      </a:cubicBezTo>
                      <a:cubicBezTo>
                        <a:pt x="16" y="65"/>
                        <a:pt x="16" y="65"/>
                        <a:pt x="16" y="65"/>
                      </a:cubicBezTo>
                      <a:cubicBezTo>
                        <a:pt x="16" y="66"/>
                        <a:pt x="16" y="66"/>
                        <a:pt x="16" y="66"/>
                      </a:cubicBezTo>
                      <a:cubicBezTo>
                        <a:pt x="16" y="66"/>
                        <a:pt x="16" y="66"/>
                        <a:pt x="16" y="66"/>
                      </a:cubicBezTo>
                      <a:cubicBezTo>
                        <a:pt x="16" y="68"/>
                        <a:pt x="16" y="68"/>
                        <a:pt x="16" y="68"/>
                      </a:cubicBezTo>
                      <a:cubicBezTo>
                        <a:pt x="17" y="68"/>
                        <a:pt x="17" y="68"/>
                        <a:pt x="17" y="68"/>
                      </a:cubicBezTo>
                      <a:cubicBezTo>
                        <a:pt x="17" y="69"/>
                        <a:pt x="17" y="69"/>
                        <a:pt x="17" y="69"/>
                      </a:cubicBezTo>
                      <a:cubicBezTo>
                        <a:pt x="18" y="69"/>
                        <a:pt x="18" y="69"/>
                        <a:pt x="18" y="69"/>
                      </a:cubicBezTo>
                      <a:cubicBezTo>
                        <a:pt x="18" y="70"/>
                        <a:pt x="18" y="70"/>
                        <a:pt x="18" y="70"/>
                      </a:cubicBezTo>
                      <a:cubicBezTo>
                        <a:pt x="18" y="70"/>
                        <a:pt x="18" y="70"/>
                        <a:pt x="18" y="70"/>
                      </a:cubicBezTo>
                      <a:cubicBezTo>
                        <a:pt x="18" y="70"/>
                        <a:pt x="18" y="70"/>
                        <a:pt x="18" y="70"/>
                      </a:cubicBezTo>
                      <a:cubicBezTo>
                        <a:pt x="18" y="71"/>
                        <a:pt x="18" y="71"/>
                        <a:pt x="18" y="71"/>
                      </a:cubicBezTo>
                      <a:cubicBezTo>
                        <a:pt x="18" y="71"/>
                        <a:pt x="18" y="71"/>
                        <a:pt x="18" y="71"/>
                      </a:cubicBezTo>
                      <a:cubicBezTo>
                        <a:pt x="18" y="71"/>
                        <a:pt x="18" y="71"/>
                        <a:pt x="18" y="71"/>
                      </a:cubicBezTo>
                      <a:cubicBezTo>
                        <a:pt x="18" y="72"/>
                        <a:pt x="18" y="72"/>
                        <a:pt x="18" y="72"/>
                      </a:cubicBezTo>
                      <a:cubicBezTo>
                        <a:pt x="18" y="72"/>
                        <a:pt x="18" y="72"/>
                        <a:pt x="18" y="72"/>
                      </a:cubicBezTo>
                      <a:cubicBezTo>
                        <a:pt x="18" y="73"/>
                        <a:pt x="18" y="73"/>
                        <a:pt x="18" y="73"/>
                      </a:cubicBezTo>
                      <a:cubicBezTo>
                        <a:pt x="18" y="73"/>
                        <a:pt x="18" y="73"/>
                        <a:pt x="18" y="73"/>
                      </a:cubicBezTo>
                      <a:cubicBezTo>
                        <a:pt x="18" y="74"/>
                        <a:pt x="18" y="74"/>
                        <a:pt x="18" y="74"/>
                      </a:cubicBezTo>
                      <a:cubicBezTo>
                        <a:pt x="18" y="75"/>
                        <a:pt x="18" y="75"/>
                        <a:pt x="18" y="75"/>
                      </a:cubicBezTo>
                      <a:cubicBezTo>
                        <a:pt x="18" y="76"/>
                        <a:pt x="18" y="76"/>
                        <a:pt x="18" y="76"/>
                      </a:cubicBezTo>
                      <a:cubicBezTo>
                        <a:pt x="18" y="76"/>
                        <a:pt x="18" y="76"/>
                        <a:pt x="18" y="76"/>
                      </a:cubicBezTo>
                      <a:cubicBezTo>
                        <a:pt x="18" y="76"/>
                        <a:pt x="18" y="76"/>
                        <a:pt x="18" y="76"/>
                      </a:cubicBezTo>
                      <a:cubicBezTo>
                        <a:pt x="18" y="76"/>
                        <a:pt x="18" y="76"/>
                        <a:pt x="18" y="76"/>
                      </a:cubicBezTo>
                      <a:cubicBezTo>
                        <a:pt x="18" y="77"/>
                        <a:pt x="18" y="77"/>
                        <a:pt x="18" y="77"/>
                      </a:cubicBezTo>
                      <a:cubicBezTo>
                        <a:pt x="18" y="77"/>
                        <a:pt x="18" y="77"/>
                        <a:pt x="18" y="77"/>
                      </a:cubicBezTo>
                      <a:cubicBezTo>
                        <a:pt x="18" y="78"/>
                        <a:pt x="18" y="78"/>
                        <a:pt x="18" y="78"/>
                      </a:cubicBezTo>
                      <a:cubicBezTo>
                        <a:pt x="18" y="78"/>
                        <a:pt x="18" y="78"/>
                        <a:pt x="18" y="78"/>
                      </a:cubicBezTo>
                      <a:cubicBezTo>
                        <a:pt x="18" y="78"/>
                        <a:pt x="18" y="78"/>
                        <a:pt x="18" y="78"/>
                      </a:cubicBezTo>
                      <a:cubicBezTo>
                        <a:pt x="19" y="78"/>
                        <a:pt x="19" y="78"/>
                        <a:pt x="19" y="78"/>
                      </a:cubicBezTo>
                      <a:cubicBezTo>
                        <a:pt x="19" y="79"/>
                        <a:pt x="19" y="79"/>
                        <a:pt x="19" y="79"/>
                      </a:cubicBezTo>
                      <a:cubicBezTo>
                        <a:pt x="20" y="79"/>
                        <a:pt x="20" y="79"/>
                        <a:pt x="20" y="79"/>
                      </a:cubicBezTo>
                      <a:cubicBezTo>
                        <a:pt x="20" y="80"/>
                        <a:pt x="20" y="80"/>
                        <a:pt x="20" y="80"/>
                      </a:cubicBezTo>
                      <a:cubicBezTo>
                        <a:pt x="20" y="81"/>
                        <a:pt x="20" y="81"/>
                        <a:pt x="20" y="81"/>
                      </a:cubicBezTo>
                      <a:cubicBezTo>
                        <a:pt x="20" y="81"/>
                        <a:pt x="20" y="81"/>
                        <a:pt x="20" y="81"/>
                      </a:cubicBezTo>
                      <a:cubicBezTo>
                        <a:pt x="20" y="81"/>
                        <a:pt x="20" y="81"/>
                        <a:pt x="20" y="81"/>
                      </a:cubicBezTo>
                      <a:cubicBezTo>
                        <a:pt x="20" y="81"/>
                        <a:pt x="20" y="81"/>
                        <a:pt x="20" y="81"/>
                      </a:cubicBezTo>
                      <a:cubicBezTo>
                        <a:pt x="20" y="81"/>
                        <a:pt x="20" y="81"/>
                        <a:pt x="20" y="81"/>
                      </a:cubicBezTo>
                      <a:cubicBezTo>
                        <a:pt x="20" y="81"/>
                        <a:pt x="20" y="81"/>
                        <a:pt x="20" y="81"/>
                      </a:cubicBezTo>
                      <a:cubicBezTo>
                        <a:pt x="20" y="82"/>
                        <a:pt x="20" y="82"/>
                        <a:pt x="20" y="82"/>
                      </a:cubicBezTo>
                      <a:cubicBezTo>
                        <a:pt x="20" y="82"/>
                        <a:pt x="20" y="82"/>
                        <a:pt x="20" y="82"/>
                      </a:cubicBezTo>
                      <a:cubicBezTo>
                        <a:pt x="21" y="82"/>
                        <a:pt x="21" y="82"/>
                        <a:pt x="21" y="82"/>
                      </a:cubicBezTo>
                      <a:cubicBezTo>
                        <a:pt x="21" y="82"/>
                        <a:pt x="21" y="82"/>
                        <a:pt x="21" y="82"/>
                      </a:cubicBezTo>
                      <a:cubicBezTo>
                        <a:pt x="21" y="83"/>
                        <a:pt x="21" y="83"/>
                        <a:pt x="21" y="83"/>
                      </a:cubicBezTo>
                      <a:cubicBezTo>
                        <a:pt x="21" y="83"/>
                        <a:pt x="21" y="83"/>
                        <a:pt x="21" y="83"/>
                      </a:cubicBezTo>
                      <a:cubicBezTo>
                        <a:pt x="21" y="83"/>
                        <a:pt x="21" y="83"/>
                        <a:pt x="21" y="83"/>
                      </a:cubicBezTo>
                      <a:cubicBezTo>
                        <a:pt x="22" y="84"/>
                        <a:pt x="22" y="84"/>
                        <a:pt x="22" y="84"/>
                      </a:cubicBezTo>
                      <a:cubicBezTo>
                        <a:pt x="22" y="84"/>
                        <a:pt x="22" y="84"/>
                        <a:pt x="22" y="84"/>
                      </a:cubicBezTo>
                      <a:cubicBezTo>
                        <a:pt x="22" y="86"/>
                        <a:pt x="22" y="86"/>
                        <a:pt x="22" y="86"/>
                      </a:cubicBezTo>
                      <a:cubicBezTo>
                        <a:pt x="23" y="86"/>
                        <a:pt x="23" y="86"/>
                        <a:pt x="23" y="86"/>
                      </a:cubicBezTo>
                      <a:cubicBezTo>
                        <a:pt x="23" y="86"/>
                        <a:pt x="23" y="86"/>
                        <a:pt x="23" y="86"/>
                      </a:cubicBezTo>
                      <a:cubicBezTo>
                        <a:pt x="38" y="85"/>
                        <a:pt x="52" y="84"/>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6"/>
                        <a:pt x="68" y="86"/>
                        <a:pt x="68" y="86"/>
                      </a:cubicBezTo>
                      <a:cubicBezTo>
                        <a:pt x="69" y="86"/>
                        <a:pt x="69" y="86"/>
                        <a:pt x="69" y="86"/>
                      </a:cubicBezTo>
                      <a:cubicBezTo>
                        <a:pt x="69" y="86"/>
                        <a:pt x="69" y="86"/>
                        <a:pt x="69" y="86"/>
                      </a:cubicBezTo>
                      <a:cubicBezTo>
                        <a:pt x="69" y="86"/>
                        <a:pt x="69" y="86"/>
                        <a:pt x="69" y="86"/>
                      </a:cubicBezTo>
                      <a:cubicBezTo>
                        <a:pt x="69" y="86"/>
                        <a:pt x="69" y="86"/>
                        <a:pt x="69" y="86"/>
                      </a:cubicBezTo>
                      <a:cubicBezTo>
                        <a:pt x="69" y="86"/>
                        <a:pt x="69" y="86"/>
                        <a:pt x="69" y="86"/>
                      </a:cubicBezTo>
                      <a:cubicBezTo>
                        <a:pt x="70" y="86"/>
                        <a:pt x="70" y="86"/>
                        <a:pt x="70" y="86"/>
                      </a:cubicBezTo>
                      <a:cubicBezTo>
                        <a:pt x="70" y="86"/>
                        <a:pt x="70" y="86"/>
                        <a:pt x="70" y="86"/>
                      </a:cubicBezTo>
                      <a:cubicBezTo>
                        <a:pt x="70" y="86"/>
                        <a:pt x="70" y="86"/>
                        <a:pt x="70" y="86"/>
                      </a:cubicBezTo>
                      <a:cubicBezTo>
                        <a:pt x="70" y="86"/>
                        <a:pt x="70" y="86"/>
                        <a:pt x="70" y="86"/>
                      </a:cubicBezTo>
                      <a:cubicBezTo>
                        <a:pt x="70" y="86"/>
                        <a:pt x="70" y="86"/>
                        <a:pt x="70" y="86"/>
                      </a:cubicBezTo>
                      <a:cubicBezTo>
                        <a:pt x="71" y="86"/>
                        <a:pt x="71" y="86"/>
                        <a:pt x="71" y="86"/>
                      </a:cubicBezTo>
                      <a:cubicBezTo>
                        <a:pt x="71" y="86"/>
                        <a:pt x="71" y="86"/>
                        <a:pt x="71" y="86"/>
                      </a:cubicBezTo>
                      <a:cubicBezTo>
                        <a:pt x="71" y="86"/>
                        <a:pt x="71" y="86"/>
                        <a:pt x="71" y="86"/>
                      </a:cubicBezTo>
                      <a:cubicBezTo>
                        <a:pt x="71" y="86"/>
                        <a:pt x="71" y="86"/>
                        <a:pt x="71" y="86"/>
                      </a:cubicBezTo>
                      <a:cubicBezTo>
                        <a:pt x="71" y="85"/>
                        <a:pt x="71" y="85"/>
                        <a:pt x="71" y="85"/>
                      </a:cubicBezTo>
                      <a:cubicBezTo>
                        <a:pt x="71" y="85"/>
                        <a:pt x="71" y="85"/>
                        <a:pt x="71" y="85"/>
                      </a:cubicBezTo>
                      <a:cubicBezTo>
                        <a:pt x="71" y="85"/>
                        <a:pt x="71" y="85"/>
                        <a:pt x="71" y="85"/>
                      </a:cubicBezTo>
                      <a:cubicBezTo>
                        <a:pt x="71" y="85"/>
                        <a:pt x="71" y="85"/>
                        <a:pt x="71" y="85"/>
                      </a:cubicBezTo>
                      <a:cubicBezTo>
                        <a:pt x="71" y="83"/>
                        <a:pt x="71" y="83"/>
                        <a:pt x="71" y="83"/>
                      </a:cubicBezTo>
                      <a:cubicBezTo>
                        <a:pt x="71" y="82"/>
                        <a:pt x="71" y="82"/>
                        <a:pt x="71" y="82"/>
                      </a:cubicBezTo>
                      <a:cubicBezTo>
                        <a:pt x="71" y="82"/>
                        <a:pt x="71" y="82"/>
                        <a:pt x="71" y="82"/>
                      </a:cubicBezTo>
                      <a:cubicBezTo>
                        <a:pt x="71" y="82"/>
                        <a:pt x="71" y="82"/>
                        <a:pt x="71" y="82"/>
                      </a:cubicBezTo>
                      <a:cubicBezTo>
                        <a:pt x="71" y="81"/>
                        <a:pt x="71" y="81"/>
                        <a:pt x="71" y="81"/>
                      </a:cubicBezTo>
                      <a:cubicBezTo>
                        <a:pt x="71" y="81"/>
                        <a:pt x="71" y="81"/>
                        <a:pt x="71" y="81"/>
                      </a:cubicBezTo>
                      <a:cubicBezTo>
                        <a:pt x="70" y="81"/>
                        <a:pt x="70" y="81"/>
                        <a:pt x="70" y="81"/>
                      </a:cubicBezTo>
                      <a:cubicBezTo>
                        <a:pt x="70" y="81"/>
                        <a:pt x="70" y="81"/>
                        <a:pt x="70" y="81"/>
                      </a:cubicBezTo>
                      <a:cubicBezTo>
                        <a:pt x="70" y="81"/>
                        <a:pt x="70" y="81"/>
                        <a:pt x="70" y="81"/>
                      </a:cubicBezTo>
                      <a:cubicBezTo>
                        <a:pt x="70" y="80"/>
                        <a:pt x="70" y="80"/>
                        <a:pt x="70" y="80"/>
                      </a:cubicBezTo>
                      <a:cubicBezTo>
                        <a:pt x="70" y="80"/>
                        <a:pt x="70" y="80"/>
                        <a:pt x="70" y="80"/>
                      </a:cubicBezTo>
                      <a:cubicBezTo>
                        <a:pt x="70" y="80"/>
                        <a:pt x="70" y="80"/>
                        <a:pt x="70" y="80"/>
                      </a:cubicBezTo>
                      <a:cubicBezTo>
                        <a:pt x="70" y="80"/>
                        <a:pt x="70" y="80"/>
                        <a:pt x="70" y="80"/>
                      </a:cubicBezTo>
                      <a:cubicBezTo>
                        <a:pt x="70" y="80"/>
                        <a:pt x="70" y="80"/>
                        <a:pt x="70" y="80"/>
                      </a:cubicBezTo>
                      <a:cubicBezTo>
                        <a:pt x="70" y="79"/>
                        <a:pt x="70" y="79"/>
                        <a:pt x="70" y="79"/>
                      </a:cubicBezTo>
                      <a:cubicBezTo>
                        <a:pt x="70" y="79"/>
                        <a:pt x="70" y="79"/>
                        <a:pt x="70" y="79"/>
                      </a:cubicBezTo>
                      <a:cubicBezTo>
                        <a:pt x="70" y="79"/>
                        <a:pt x="70" y="79"/>
                        <a:pt x="70" y="79"/>
                      </a:cubicBezTo>
                      <a:cubicBezTo>
                        <a:pt x="70" y="79"/>
                        <a:pt x="70" y="79"/>
                        <a:pt x="70" y="79"/>
                      </a:cubicBezTo>
                      <a:cubicBezTo>
                        <a:pt x="70" y="79"/>
                        <a:pt x="70" y="79"/>
                        <a:pt x="70" y="79"/>
                      </a:cubicBezTo>
                      <a:cubicBezTo>
                        <a:pt x="70" y="79"/>
                        <a:pt x="70" y="79"/>
                        <a:pt x="70" y="79"/>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1" y="78"/>
                        <a:pt x="71" y="78"/>
                        <a:pt x="71" y="78"/>
                      </a:cubicBezTo>
                      <a:cubicBezTo>
                        <a:pt x="71" y="78"/>
                        <a:pt x="71" y="78"/>
                        <a:pt x="71" y="78"/>
                      </a:cubicBezTo>
                      <a:cubicBezTo>
                        <a:pt x="71" y="78"/>
                        <a:pt x="71" y="78"/>
                        <a:pt x="71" y="78"/>
                      </a:cubicBezTo>
                      <a:cubicBezTo>
                        <a:pt x="71" y="78"/>
                        <a:pt x="71" y="78"/>
                        <a:pt x="71" y="78"/>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2" y="77"/>
                        <a:pt x="72" y="77"/>
                        <a:pt x="72" y="77"/>
                      </a:cubicBezTo>
                      <a:cubicBezTo>
                        <a:pt x="72" y="77"/>
                        <a:pt x="72" y="77"/>
                        <a:pt x="72" y="77"/>
                      </a:cubicBezTo>
                      <a:cubicBezTo>
                        <a:pt x="72" y="77"/>
                        <a:pt x="72" y="77"/>
                        <a:pt x="72" y="77"/>
                      </a:cubicBezTo>
                      <a:cubicBezTo>
                        <a:pt x="72" y="77"/>
                        <a:pt x="72" y="77"/>
                        <a:pt x="72" y="77"/>
                      </a:cubicBezTo>
                      <a:cubicBezTo>
                        <a:pt x="72" y="77"/>
                        <a:pt x="72" y="77"/>
                        <a:pt x="72" y="77"/>
                      </a:cubicBezTo>
                      <a:cubicBezTo>
                        <a:pt x="73" y="77"/>
                        <a:pt x="73" y="77"/>
                        <a:pt x="73" y="77"/>
                      </a:cubicBezTo>
                      <a:cubicBezTo>
                        <a:pt x="74" y="78"/>
                        <a:pt x="74" y="78"/>
                        <a:pt x="74" y="78"/>
                      </a:cubicBezTo>
                      <a:cubicBezTo>
                        <a:pt x="74" y="77"/>
                        <a:pt x="74" y="77"/>
                        <a:pt x="74" y="77"/>
                      </a:cubicBezTo>
                      <a:cubicBezTo>
                        <a:pt x="74" y="77"/>
                        <a:pt x="74" y="77"/>
                        <a:pt x="74" y="77"/>
                      </a:cubicBezTo>
                      <a:cubicBezTo>
                        <a:pt x="75" y="77"/>
                        <a:pt x="75" y="77"/>
                        <a:pt x="75" y="77"/>
                      </a:cubicBezTo>
                      <a:cubicBezTo>
                        <a:pt x="75" y="78"/>
                        <a:pt x="75" y="78"/>
                        <a:pt x="75" y="78"/>
                      </a:cubicBezTo>
                      <a:cubicBezTo>
                        <a:pt x="75" y="78"/>
                        <a:pt x="75" y="78"/>
                        <a:pt x="75" y="78"/>
                      </a:cubicBezTo>
                      <a:cubicBezTo>
                        <a:pt x="75" y="78"/>
                        <a:pt x="75" y="78"/>
                        <a:pt x="75" y="78"/>
                      </a:cubicBezTo>
                      <a:cubicBezTo>
                        <a:pt x="75" y="78"/>
                        <a:pt x="75" y="78"/>
                        <a:pt x="75" y="78"/>
                      </a:cubicBezTo>
                      <a:cubicBezTo>
                        <a:pt x="76" y="78"/>
                        <a:pt x="76" y="78"/>
                        <a:pt x="76" y="78"/>
                      </a:cubicBezTo>
                      <a:cubicBezTo>
                        <a:pt x="76" y="78"/>
                        <a:pt x="76" y="78"/>
                        <a:pt x="76" y="78"/>
                      </a:cubicBezTo>
                      <a:cubicBezTo>
                        <a:pt x="77" y="78"/>
                        <a:pt x="77" y="78"/>
                        <a:pt x="77" y="78"/>
                      </a:cubicBezTo>
                      <a:cubicBezTo>
                        <a:pt x="77" y="78"/>
                        <a:pt x="77" y="78"/>
                        <a:pt x="77" y="78"/>
                      </a:cubicBezTo>
                      <a:cubicBezTo>
                        <a:pt x="77" y="78"/>
                        <a:pt x="77" y="78"/>
                        <a:pt x="77" y="78"/>
                      </a:cubicBezTo>
                      <a:cubicBezTo>
                        <a:pt x="77" y="78"/>
                        <a:pt x="77" y="78"/>
                        <a:pt x="77" y="78"/>
                      </a:cubicBezTo>
                      <a:cubicBezTo>
                        <a:pt x="78" y="78"/>
                        <a:pt x="78" y="78"/>
                        <a:pt x="78" y="78"/>
                      </a:cubicBezTo>
                      <a:cubicBezTo>
                        <a:pt x="78" y="78"/>
                        <a:pt x="78" y="78"/>
                        <a:pt x="78" y="78"/>
                      </a:cubicBezTo>
                      <a:cubicBezTo>
                        <a:pt x="79" y="78"/>
                        <a:pt x="79" y="78"/>
                        <a:pt x="79" y="78"/>
                      </a:cubicBezTo>
                      <a:cubicBezTo>
                        <a:pt x="79" y="78"/>
                        <a:pt x="79" y="78"/>
                        <a:pt x="79" y="78"/>
                      </a:cubicBezTo>
                      <a:cubicBezTo>
                        <a:pt x="79" y="78"/>
                        <a:pt x="79" y="78"/>
                        <a:pt x="79" y="78"/>
                      </a:cubicBezTo>
                      <a:cubicBezTo>
                        <a:pt x="79" y="78"/>
                        <a:pt x="79" y="78"/>
                        <a:pt x="79" y="78"/>
                      </a:cubicBezTo>
                      <a:cubicBezTo>
                        <a:pt x="79" y="78"/>
                        <a:pt x="79" y="78"/>
                        <a:pt x="79" y="78"/>
                      </a:cubicBezTo>
                      <a:cubicBezTo>
                        <a:pt x="79" y="77"/>
                        <a:pt x="79" y="77"/>
                        <a:pt x="79" y="77"/>
                      </a:cubicBezTo>
                      <a:cubicBezTo>
                        <a:pt x="79" y="77"/>
                        <a:pt x="79" y="77"/>
                        <a:pt x="79" y="77"/>
                      </a:cubicBezTo>
                      <a:cubicBezTo>
                        <a:pt x="79" y="76"/>
                        <a:pt x="79" y="76"/>
                        <a:pt x="79" y="76"/>
                      </a:cubicBezTo>
                      <a:cubicBezTo>
                        <a:pt x="79" y="76"/>
                        <a:pt x="79" y="76"/>
                        <a:pt x="79" y="76"/>
                      </a:cubicBezTo>
                      <a:cubicBezTo>
                        <a:pt x="78" y="76"/>
                        <a:pt x="78" y="76"/>
                        <a:pt x="78" y="76"/>
                      </a:cubicBezTo>
                      <a:cubicBezTo>
                        <a:pt x="78" y="76"/>
                        <a:pt x="78" y="76"/>
                        <a:pt x="78" y="76"/>
                      </a:cubicBezTo>
                      <a:cubicBezTo>
                        <a:pt x="78" y="76"/>
                        <a:pt x="78" y="76"/>
                        <a:pt x="78" y="76"/>
                      </a:cubicBezTo>
                      <a:cubicBezTo>
                        <a:pt x="78" y="75"/>
                        <a:pt x="78" y="75"/>
                        <a:pt x="78" y="75"/>
                      </a:cubicBezTo>
                      <a:cubicBezTo>
                        <a:pt x="78" y="75"/>
                        <a:pt x="78" y="75"/>
                        <a:pt x="78" y="75"/>
                      </a:cubicBezTo>
                      <a:cubicBezTo>
                        <a:pt x="78" y="75"/>
                        <a:pt x="78" y="75"/>
                        <a:pt x="78" y="75"/>
                      </a:cubicBezTo>
                      <a:cubicBezTo>
                        <a:pt x="78" y="75"/>
                        <a:pt x="78" y="75"/>
                        <a:pt x="78" y="75"/>
                      </a:cubicBezTo>
                      <a:cubicBezTo>
                        <a:pt x="78" y="75"/>
                        <a:pt x="78" y="75"/>
                        <a:pt x="78" y="75"/>
                      </a:cubicBezTo>
                      <a:cubicBezTo>
                        <a:pt x="78" y="75"/>
                        <a:pt x="78" y="75"/>
                        <a:pt x="78" y="75"/>
                      </a:cubicBezTo>
                      <a:cubicBezTo>
                        <a:pt x="79" y="75"/>
                        <a:pt x="79" y="75"/>
                        <a:pt x="79" y="75"/>
                      </a:cubicBezTo>
                      <a:cubicBezTo>
                        <a:pt x="79" y="75"/>
                        <a:pt x="79" y="75"/>
                        <a:pt x="79" y="75"/>
                      </a:cubicBezTo>
                      <a:cubicBezTo>
                        <a:pt x="79" y="75"/>
                        <a:pt x="79" y="75"/>
                        <a:pt x="79" y="75"/>
                      </a:cubicBezTo>
                      <a:cubicBezTo>
                        <a:pt x="78" y="75"/>
                        <a:pt x="78" y="75"/>
                        <a:pt x="78" y="75"/>
                      </a:cubicBezTo>
                      <a:cubicBezTo>
                        <a:pt x="78" y="75"/>
                        <a:pt x="78" y="75"/>
                        <a:pt x="78" y="75"/>
                      </a:cubicBezTo>
                      <a:cubicBezTo>
                        <a:pt x="78" y="74"/>
                        <a:pt x="78" y="74"/>
                        <a:pt x="78" y="74"/>
                      </a:cubicBezTo>
                      <a:cubicBezTo>
                        <a:pt x="78" y="74"/>
                        <a:pt x="78" y="74"/>
                        <a:pt x="78" y="74"/>
                      </a:cubicBezTo>
                      <a:cubicBezTo>
                        <a:pt x="78" y="74"/>
                        <a:pt x="78" y="74"/>
                        <a:pt x="78" y="74"/>
                      </a:cubicBezTo>
                      <a:cubicBezTo>
                        <a:pt x="78" y="74"/>
                        <a:pt x="78" y="74"/>
                        <a:pt x="78" y="74"/>
                      </a:cubicBezTo>
                      <a:cubicBezTo>
                        <a:pt x="79" y="73"/>
                        <a:pt x="79" y="73"/>
                        <a:pt x="79" y="73"/>
                      </a:cubicBezTo>
                      <a:cubicBezTo>
                        <a:pt x="79" y="73"/>
                        <a:pt x="79" y="73"/>
                        <a:pt x="79" y="73"/>
                      </a:cubicBezTo>
                      <a:cubicBezTo>
                        <a:pt x="79" y="73"/>
                        <a:pt x="79" y="73"/>
                        <a:pt x="79" y="73"/>
                      </a:cubicBezTo>
                      <a:cubicBezTo>
                        <a:pt x="78" y="73"/>
                        <a:pt x="78" y="73"/>
                        <a:pt x="78" y="73"/>
                      </a:cubicBezTo>
                      <a:cubicBezTo>
                        <a:pt x="78" y="73"/>
                        <a:pt x="78" y="73"/>
                        <a:pt x="78" y="73"/>
                      </a:cubicBezTo>
                      <a:cubicBezTo>
                        <a:pt x="78" y="73"/>
                        <a:pt x="78" y="73"/>
                        <a:pt x="78" y="73"/>
                      </a:cubicBezTo>
                      <a:cubicBezTo>
                        <a:pt x="79" y="72"/>
                        <a:pt x="79" y="72"/>
                        <a:pt x="79" y="72"/>
                      </a:cubicBezTo>
                      <a:cubicBezTo>
                        <a:pt x="79" y="72"/>
                        <a:pt x="79" y="72"/>
                        <a:pt x="79" y="72"/>
                      </a:cubicBezTo>
                      <a:cubicBezTo>
                        <a:pt x="79" y="72"/>
                        <a:pt x="79" y="72"/>
                        <a:pt x="79" y="72"/>
                      </a:cubicBezTo>
                      <a:cubicBezTo>
                        <a:pt x="79" y="71"/>
                        <a:pt x="79" y="71"/>
                        <a:pt x="79" y="71"/>
                      </a:cubicBezTo>
                      <a:cubicBezTo>
                        <a:pt x="78" y="71"/>
                        <a:pt x="78" y="71"/>
                        <a:pt x="78" y="71"/>
                      </a:cubicBezTo>
                      <a:cubicBezTo>
                        <a:pt x="78" y="70"/>
                        <a:pt x="78" y="70"/>
                        <a:pt x="78" y="70"/>
                      </a:cubicBezTo>
                      <a:cubicBezTo>
                        <a:pt x="78" y="71"/>
                        <a:pt x="78" y="71"/>
                        <a:pt x="78" y="71"/>
                      </a:cubicBezTo>
                      <a:cubicBezTo>
                        <a:pt x="78" y="71"/>
                        <a:pt x="78" y="71"/>
                        <a:pt x="78" y="71"/>
                      </a:cubicBezTo>
                      <a:cubicBezTo>
                        <a:pt x="79" y="71"/>
                        <a:pt x="79" y="71"/>
                        <a:pt x="79" y="71"/>
                      </a:cubicBezTo>
                      <a:cubicBezTo>
                        <a:pt x="79" y="72"/>
                        <a:pt x="79" y="72"/>
                        <a:pt x="79" y="72"/>
                      </a:cubicBezTo>
                      <a:cubicBezTo>
                        <a:pt x="79" y="72"/>
                        <a:pt x="79" y="72"/>
                        <a:pt x="79" y="72"/>
                      </a:cubicBezTo>
                      <a:cubicBezTo>
                        <a:pt x="79" y="70"/>
                        <a:pt x="79" y="70"/>
                        <a:pt x="79" y="70"/>
                      </a:cubicBezTo>
                      <a:cubicBezTo>
                        <a:pt x="79" y="70"/>
                        <a:pt x="79" y="70"/>
                        <a:pt x="79" y="70"/>
                      </a:cubicBezTo>
                      <a:cubicBezTo>
                        <a:pt x="79" y="70"/>
                        <a:pt x="79" y="70"/>
                        <a:pt x="79" y="70"/>
                      </a:cubicBezTo>
                      <a:cubicBezTo>
                        <a:pt x="79" y="70"/>
                        <a:pt x="79" y="70"/>
                        <a:pt x="79" y="70"/>
                      </a:cubicBezTo>
                      <a:cubicBezTo>
                        <a:pt x="79" y="71"/>
                        <a:pt x="79" y="71"/>
                        <a:pt x="79" y="71"/>
                      </a:cubicBezTo>
                      <a:cubicBezTo>
                        <a:pt x="79" y="71"/>
                        <a:pt x="79" y="71"/>
                        <a:pt x="79" y="71"/>
                      </a:cubicBezTo>
                      <a:cubicBezTo>
                        <a:pt x="78" y="70"/>
                        <a:pt x="78" y="70"/>
                        <a:pt x="78" y="70"/>
                      </a:cubicBezTo>
                      <a:cubicBezTo>
                        <a:pt x="78" y="70"/>
                        <a:pt x="78" y="70"/>
                        <a:pt x="78" y="70"/>
                      </a:cubicBezTo>
                      <a:cubicBezTo>
                        <a:pt x="78" y="70"/>
                        <a:pt x="78" y="70"/>
                        <a:pt x="78" y="70"/>
                      </a:cubicBezTo>
                      <a:cubicBezTo>
                        <a:pt x="78" y="70"/>
                        <a:pt x="78" y="70"/>
                        <a:pt x="78" y="70"/>
                      </a:cubicBezTo>
                      <a:cubicBezTo>
                        <a:pt x="78" y="70"/>
                        <a:pt x="78" y="70"/>
                        <a:pt x="78" y="70"/>
                      </a:cubicBezTo>
                      <a:cubicBezTo>
                        <a:pt x="78" y="70"/>
                        <a:pt x="78" y="70"/>
                        <a:pt x="78" y="70"/>
                      </a:cubicBezTo>
                      <a:cubicBezTo>
                        <a:pt x="78" y="69"/>
                        <a:pt x="78" y="69"/>
                        <a:pt x="78" y="69"/>
                      </a:cubicBezTo>
                      <a:cubicBezTo>
                        <a:pt x="78" y="68"/>
                        <a:pt x="78" y="68"/>
                        <a:pt x="78" y="68"/>
                      </a:cubicBezTo>
                      <a:cubicBezTo>
                        <a:pt x="78" y="68"/>
                        <a:pt x="78" y="68"/>
                        <a:pt x="78" y="68"/>
                      </a:cubicBezTo>
                      <a:cubicBezTo>
                        <a:pt x="78" y="68"/>
                        <a:pt x="78" y="68"/>
                        <a:pt x="78" y="68"/>
                      </a:cubicBezTo>
                      <a:cubicBezTo>
                        <a:pt x="79" y="68"/>
                        <a:pt x="79" y="68"/>
                        <a:pt x="79" y="68"/>
                      </a:cubicBezTo>
                      <a:cubicBezTo>
                        <a:pt x="79" y="68"/>
                        <a:pt x="79" y="68"/>
                        <a:pt x="79" y="68"/>
                      </a:cubicBezTo>
                      <a:cubicBezTo>
                        <a:pt x="79" y="69"/>
                        <a:pt x="79" y="69"/>
                        <a:pt x="79" y="69"/>
                      </a:cubicBezTo>
                      <a:cubicBezTo>
                        <a:pt x="79" y="69"/>
                        <a:pt x="79" y="69"/>
                        <a:pt x="79" y="69"/>
                      </a:cubicBezTo>
                      <a:cubicBezTo>
                        <a:pt x="79" y="69"/>
                        <a:pt x="79" y="69"/>
                        <a:pt x="79" y="69"/>
                      </a:cubicBezTo>
                      <a:cubicBezTo>
                        <a:pt x="79" y="69"/>
                        <a:pt x="79" y="69"/>
                        <a:pt x="79" y="69"/>
                      </a:cubicBezTo>
                      <a:cubicBezTo>
                        <a:pt x="80" y="69"/>
                        <a:pt x="80" y="69"/>
                        <a:pt x="80" y="69"/>
                      </a:cubicBezTo>
                      <a:cubicBezTo>
                        <a:pt x="80" y="68"/>
                        <a:pt x="80" y="68"/>
                        <a:pt x="80" y="68"/>
                      </a:cubicBezTo>
                      <a:cubicBezTo>
                        <a:pt x="80" y="67"/>
                        <a:pt x="80" y="67"/>
                        <a:pt x="80" y="67"/>
                      </a:cubicBezTo>
                      <a:cubicBezTo>
                        <a:pt x="81" y="67"/>
                        <a:pt x="81" y="67"/>
                        <a:pt x="81" y="67"/>
                      </a:cubicBezTo>
                      <a:cubicBezTo>
                        <a:pt x="81" y="67"/>
                        <a:pt x="81" y="67"/>
                        <a:pt x="81" y="67"/>
                      </a:cubicBezTo>
                      <a:cubicBezTo>
                        <a:pt x="81" y="67"/>
                        <a:pt x="81" y="67"/>
                        <a:pt x="81" y="67"/>
                      </a:cubicBezTo>
                      <a:cubicBezTo>
                        <a:pt x="81" y="66"/>
                        <a:pt x="81" y="66"/>
                        <a:pt x="81" y="66"/>
                      </a:cubicBezTo>
                      <a:cubicBezTo>
                        <a:pt x="81" y="66"/>
                        <a:pt x="81" y="66"/>
                        <a:pt x="81" y="66"/>
                      </a:cubicBezTo>
                      <a:cubicBezTo>
                        <a:pt x="80" y="66"/>
                        <a:pt x="80" y="66"/>
                        <a:pt x="80" y="66"/>
                      </a:cubicBezTo>
                      <a:cubicBezTo>
                        <a:pt x="80" y="66"/>
                        <a:pt x="80" y="66"/>
                        <a:pt x="80" y="66"/>
                      </a:cubicBezTo>
                      <a:cubicBezTo>
                        <a:pt x="79" y="66"/>
                        <a:pt x="79" y="66"/>
                        <a:pt x="79" y="66"/>
                      </a:cubicBezTo>
                      <a:cubicBezTo>
                        <a:pt x="78" y="66"/>
                        <a:pt x="78" y="66"/>
                        <a:pt x="78" y="66"/>
                      </a:cubicBezTo>
                      <a:cubicBezTo>
                        <a:pt x="77" y="65"/>
                        <a:pt x="77" y="65"/>
                        <a:pt x="77" y="65"/>
                      </a:cubicBezTo>
                      <a:cubicBezTo>
                        <a:pt x="77" y="65"/>
                        <a:pt x="77" y="65"/>
                        <a:pt x="77" y="65"/>
                      </a:cubicBezTo>
                      <a:cubicBezTo>
                        <a:pt x="77" y="65"/>
                        <a:pt x="77" y="65"/>
                        <a:pt x="77" y="65"/>
                      </a:cubicBezTo>
                      <a:cubicBezTo>
                        <a:pt x="77" y="65"/>
                        <a:pt x="77" y="65"/>
                        <a:pt x="77" y="65"/>
                      </a:cubicBezTo>
                      <a:cubicBezTo>
                        <a:pt x="78" y="65"/>
                        <a:pt x="78" y="65"/>
                        <a:pt x="78" y="65"/>
                      </a:cubicBezTo>
                      <a:cubicBezTo>
                        <a:pt x="78" y="65"/>
                        <a:pt x="78" y="65"/>
                        <a:pt x="78" y="65"/>
                      </a:cubicBezTo>
                      <a:cubicBezTo>
                        <a:pt x="80" y="65"/>
                        <a:pt x="80" y="65"/>
                        <a:pt x="80" y="65"/>
                      </a:cubicBezTo>
                      <a:cubicBezTo>
                        <a:pt x="80" y="65"/>
                        <a:pt x="80" y="65"/>
                        <a:pt x="80" y="65"/>
                      </a:cubicBezTo>
                      <a:cubicBezTo>
                        <a:pt x="80" y="65"/>
                        <a:pt x="80" y="65"/>
                        <a:pt x="80" y="65"/>
                      </a:cubicBezTo>
                      <a:cubicBezTo>
                        <a:pt x="79" y="64"/>
                        <a:pt x="79" y="64"/>
                        <a:pt x="79" y="64"/>
                      </a:cubicBezTo>
                      <a:cubicBezTo>
                        <a:pt x="79" y="63"/>
                        <a:pt x="79" y="63"/>
                        <a:pt x="79" y="63"/>
                      </a:cubicBezTo>
                      <a:cubicBezTo>
                        <a:pt x="79" y="63"/>
                        <a:pt x="79" y="63"/>
                        <a:pt x="79" y="63"/>
                      </a:cubicBezTo>
                      <a:cubicBezTo>
                        <a:pt x="79" y="62"/>
                        <a:pt x="79" y="62"/>
                        <a:pt x="79" y="62"/>
                      </a:cubicBezTo>
                      <a:cubicBezTo>
                        <a:pt x="79" y="62"/>
                        <a:pt x="79" y="62"/>
                        <a:pt x="79" y="62"/>
                      </a:cubicBezTo>
                      <a:cubicBezTo>
                        <a:pt x="79" y="62"/>
                        <a:pt x="79" y="62"/>
                        <a:pt x="79" y="62"/>
                      </a:cubicBezTo>
                      <a:cubicBezTo>
                        <a:pt x="79" y="62"/>
                        <a:pt x="79" y="62"/>
                        <a:pt x="79" y="62"/>
                      </a:cubicBezTo>
                      <a:cubicBezTo>
                        <a:pt x="79" y="61"/>
                        <a:pt x="79" y="61"/>
                        <a:pt x="79" y="61"/>
                      </a:cubicBezTo>
                      <a:cubicBezTo>
                        <a:pt x="79" y="61"/>
                        <a:pt x="79" y="61"/>
                        <a:pt x="79" y="61"/>
                      </a:cubicBezTo>
                      <a:cubicBezTo>
                        <a:pt x="79" y="61"/>
                        <a:pt x="79" y="61"/>
                        <a:pt x="79" y="61"/>
                      </a:cubicBezTo>
                      <a:cubicBezTo>
                        <a:pt x="79" y="61"/>
                        <a:pt x="79" y="61"/>
                        <a:pt x="79" y="61"/>
                      </a:cubicBezTo>
                      <a:cubicBezTo>
                        <a:pt x="80" y="59"/>
                        <a:pt x="80" y="59"/>
                        <a:pt x="80" y="59"/>
                      </a:cubicBezTo>
                      <a:cubicBezTo>
                        <a:pt x="80" y="59"/>
                        <a:pt x="80" y="59"/>
                        <a:pt x="80" y="59"/>
                      </a:cubicBezTo>
                      <a:cubicBezTo>
                        <a:pt x="80" y="59"/>
                        <a:pt x="80" y="59"/>
                        <a:pt x="80" y="59"/>
                      </a:cubicBezTo>
                      <a:cubicBezTo>
                        <a:pt x="81" y="58"/>
                        <a:pt x="81" y="58"/>
                        <a:pt x="81" y="58"/>
                      </a:cubicBezTo>
                      <a:cubicBezTo>
                        <a:pt x="81" y="58"/>
                        <a:pt x="81" y="58"/>
                        <a:pt x="81" y="58"/>
                      </a:cubicBezTo>
                      <a:cubicBezTo>
                        <a:pt x="80" y="57"/>
                        <a:pt x="80" y="57"/>
                        <a:pt x="80" y="57"/>
                      </a:cubicBezTo>
                      <a:cubicBezTo>
                        <a:pt x="80" y="57"/>
                        <a:pt x="80" y="57"/>
                        <a:pt x="80" y="57"/>
                      </a:cubicBezTo>
                      <a:cubicBezTo>
                        <a:pt x="79" y="57"/>
                        <a:pt x="79" y="57"/>
                        <a:pt x="79" y="57"/>
                      </a:cubicBezTo>
                      <a:cubicBezTo>
                        <a:pt x="79" y="57"/>
                        <a:pt x="79" y="57"/>
                        <a:pt x="79" y="57"/>
                      </a:cubicBezTo>
                      <a:cubicBezTo>
                        <a:pt x="79" y="57"/>
                        <a:pt x="79" y="57"/>
                        <a:pt x="79" y="57"/>
                      </a:cubicBezTo>
                      <a:cubicBezTo>
                        <a:pt x="80" y="57"/>
                        <a:pt x="80" y="57"/>
                        <a:pt x="80" y="57"/>
                      </a:cubicBezTo>
                      <a:cubicBezTo>
                        <a:pt x="80" y="57"/>
                        <a:pt x="80" y="57"/>
                        <a:pt x="80" y="57"/>
                      </a:cubicBezTo>
                      <a:cubicBezTo>
                        <a:pt x="80" y="57"/>
                        <a:pt x="80" y="57"/>
                        <a:pt x="80" y="57"/>
                      </a:cubicBezTo>
                      <a:cubicBezTo>
                        <a:pt x="80" y="57"/>
                        <a:pt x="80" y="57"/>
                        <a:pt x="80" y="57"/>
                      </a:cubicBezTo>
                      <a:cubicBezTo>
                        <a:pt x="81" y="57"/>
                        <a:pt x="81" y="57"/>
                        <a:pt x="81" y="57"/>
                      </a:cubicBezTo>
                      <a:cubicBezTo>
                        <a:pt x="82" y="57"/>
                        <a:pt x="82" y="57"/>
                        <a:pt x="82" y="57"/>
                      </a:cubicBezTo>
                      <a:cubicBezTo>
                        <a:pt x="82" y="57"/>
                        <a:pt x="82" y="57"/>
                        <a:pt x="82" y="57"/>
                      </a:cubicBezTo>
                      <a:cubicBezTo>
                        <a:pt x="82" y="57"/>
                        <a:pt x="82" y="57"/>
                        <a:pt x="82" y="57"/>
                      </a:cubicBezTo>
                      <a:cubicBezTo>
                        <a:pt x="83" y="56"/>
                        <a:pt x="83" y="56"/>
                        <a:pt x="83" y="56"/>
                      </a:cubicBezTo>
                      <a:cubicBezTo>
                        <a:pt x="83" y="55"/>
                        <a:pt x="83" y="55"/>
                        <a:pt x="83" y="55"/>
                      </a:cubicBezTo>
                      <a:cubicBezTo>
                        <a:pt x="83" y="55"/>
                        <a:pt x="83" y="55"/>
                        <a:pt x="83" y="55"/>
                      </a:cubicBezTo>
                      <a:cubicBezTo>
                        <a:pt x="83" y="55"/>
                        <a:pt x="83" y="55"/>
                        <a:pt x="83" y="55"/>
                      </a:cubicBezTo>
                      <a:cubicBezTo>
                        <a:pt x="83" y="55"/>
                        <a:pt x="83" y="55"/>
                        <a:pt x="83" y="55"/>
                      </a:cubicBezTo>
                      <a:cubicBezTo>
                        <a:pt x="82" y="55"/>
                        <a:pt x="82" y="55"/>
                        <a:pt x="82" y="55"/>
                      </a:cubicBezTo>
                      <a:cubicBezTo>
                        <a:pt x="82" y="55"/>
                        <a:pt x="82" y="55"/>
                        <a:pt x="82" y="55"/>
                      </a:cubicBezTo>
                      <a:cubicBezTo>
                        <a:pt x="81" y="55"/>
                        <a:pt x="81" y="55"/>
                        <a:pt x="81" y="55"/>
                      </a:cubicBezTo>
                      <a:cubicBezTo>
                        <a:pt x="81" y="55"/>
                        <a:pt x="81" y="55"/>
                        <a:pt x="81" y="55"/>
                      </a:cubicBezTo>
                      <a:cubicBezTo>
                        <a:pt x="82" y="54"/>
                        <a:pt x="82" y="54"/>
                        <a:pt x="82" y="54"/>
                      </a:cubicBezTo>
                      <a:cubicBezTo>
                        <a:pt x="82" y="54"/>
                        <a:pt x="82" y="54"/>
                        <a:pt x="82" y="54"/>
                      </a:cubicBezTo>
                      <a:cubicBezTo>
                        <a:pt x="81" y="54"/>
                        <a:pt x="81" y="54"/>
                        <a:pt x="81" y="54"/>
                      </a:cubicBezTo>
                      <a:cubicBezTo>
                        <a:pt x="81" y="54"/>
                        <a:pt x="81" y="54"/>
                        <a:pt x="81" y="54"/>
                      </a:cubicBezTo>
                      <a:cubicBezTo>
                        <a:pt x="81" y="54"/>
                        <a:pt x="81" y="54"/>
                        <a:pt x="81" y="54"/>
                      </a:cubicBezTo>
                      <a:cubicBezTo>
                        <a:pt x="82" y="54"/>
                        <a:pt x="82" y="54"/>
                        <a:pt x="82" y="54"/>
                      </a:cubicBezTo>
                      <a:cubicBezTo>
                        <a:pt x="82" y="54"/>
                        <a:pt x="82" y="54"/>
                        <a:pt x="82" y="54"/>
                      </a:cubicBezTo>
                      <a:cubicBezTo>
                        <a:pt x="82" y="54"/>
                        <a:pt x="82" y="54"/>
                        <a:pt x="82" y="54"/>
                      </a:cubicBezTo>
                      <a:cubicBezTo>
                        <a:pt x="82" y="54"/>
                        <a:pt x="82" y="54"/>
                        <a:pt x="82" y="54"/>
                      </a:cubicBezTo>
                      <a:cubicBezTo>
                        <a:pt x="82" y="54"/>
                        <a:pt x="82" y="54"/>
                        <a:pt x="82" y="54"/>
                      </a:cubicBezTo>
                      <a:cubicBezTo>
                        <a:pt x="83" y="54"/>
                        <a:pt x="83" y="54"/>
                        <a:pt x="83" y="54"/>
                      </a:cubicBezTo>
                      <a:cubicBezTo>
                        <a:pt x="83" y="54"/>
                        <a:pt x="83" y="54"/>
                        <a:pt x="83" y="54"/>
                      </a:cubicBezTo>
                      <a:cubicBezTo>
                        <a:pt x="84" y="54"/>
                        <a:pt x="84" y="54"/>
                        <a:pt x="84" y="54"/>
                      </a:cubicBezTo>
                      <a:cubicBezTo>
                        <a:pt x="84" y="54"/>
                        <a:pt x="84" y="54"/>
                        <a:pt x="84" y="54"/>
                      </a:cubicBezTo>
                      <a:cubicBezTo>
                        <a:pt x="85" y="53"/>
                        <a:pt x="85" y="53"/>
                        <a:pt x="85" y="53"/>
                      </a:cubicBezTo>
                      <a:cubicBezTo>
                        <a:pt x="84" y="53"/>
                        <a:pt x="84" y="53"/>
                        <a:pt x="84" y="53"/>
                      </a:cubicBezTo>
                      <a:cubicBezTo>
                        <a:pt x="84" y="53"/>
                        <a:pt x="84" y="53"/>
                        <a:pt x="84" y="53"/>
                      </a:cubicBezTo>
                      <a:cubicBezTo>
                        <a:pt x="84" y="53"/>
                        <a:pt x="84" y="53"/>
                        <a:pt x="84" y="53"/>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5" y="52"/>
                        <a:pt x="85" y="52"/>
                        <a:pt x="85" y="52"/>
                      </a:cubicBezTo>
                      <a:cubicBezTo>
                        <a:pt x="85" y="52"/>
                        <a:pt x="85" y="52"/>
                        <a:pt x="85" y="52"/>
                      </a:cubicBezTo>
                      <a:cubicBezTo>
                        <a:pt x="85" y="52"/>
                        <a:pt x="85" y="52"/>
                        <a:pt x="85" y="52"/>
                      </a:cubicBezTo>
                      <a:cubicBezTo>
                        <a:pt x="86" y="51"/>
                        <a:pt x="86" y="51"/>
                        <a:pt x="86" y="51"/>
                      </a:cubicBezTo>
                      <a:lnTo>
                        <a:pt x="85" y="51"/>
                      </a:lnTo>
                      <a:close/>
                      <a:moveTo>
                        <a:pt x="82" y="58"/>
                      </a:moveTo>
                      <a:cubicBezTo>
                        <a:pt x="82" y="58"/>
                        <a:pt x="82" y="58"/>
                        <a:pt x="82" y="58"/>
                      </a:cubicBezTo>
                      <a:cubicBezTo>
                        <a:pt x="82" y="58"/>
                        <a:pt x="82" y="58"/>
                        <a:pt x="82" y="58"/>
                      </a:cubicBezTo>
                      <a:cubicBezTo>
                        <a:pt x="82" y="58"/>
                        <a:pt x="82" y="58"/>
                        <a:pt x="82" y="58"/>
                      </a:cubicBezTo>
                      <a:cubicBezTo>
                        <a:pt x="81" y="58"/>
                        <a:pt x="81" y="58"/>
                        <a:pt x="81" y="58"/>
                      </a:cubicBezTo>
                      <a:cubicBezTo>
                        <a:pt x="81" y="59"/>
                        <a:pt x="81" y="59"/>
                        <a:pt x="81" y="59"/>
                      </a:cubicBezTo>
                      <a:cubicBezTo>
                        <a:pt x="81" y="59"/>
                        <a:pt x="81" y="59"/>
                        <a:pt x="81" y="59"/>
                      </a:cubicBezTo>
                      <a:cubicBezTo>
                        <a:pt x="81" y="60"/>
                        <a:pt x="81" y="60"/>
                        <a:pt x="81"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59"/>
                        <a:pt x="82" y="59"/>
                        <a:pt x="82" y="59"/>
                      </a:cubicBezTo>
                      <a:cubicBezTo>
                        <a:pt x="82" y="59"/>
                        <a:pt x="82" y="59"/>
                        <a:pt x="82" y="59"/>
                      </a:cubicBezTo>
                      <a:lnTo>
                        <a:pt x="82" y="58"/>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2" name="Freeform 372">
                  <a:extLst>
                    <a:ext uri="{FF2B5EF4-FFF2-40B4-BE49-F238E27FC236}">
                      <a16:creationId xmlns="" xmlns:a16="http://schemas.microsoft.com/office/drawing/2014/main" id="{7BF9E526-ED7C-46B6-814B-1D8D957746C8}"/>
                    </a:ext>
                  </a:extLst>
                </p:cNvPr>
                <p:cNvSpPr>
                  <a:spLocks noEditPoints="1"/>
                </p:cNvSpPr>
                <p:nvPr/>
              </p:nvSpPr>
              <p:spPr bwMode="auto">
                <a:xfrm>
                  <a:off x="6557127" y="4978864"/>
                  <a:ext cx="744438" cy="634345"/>
                </a:xfrm>
                <a:custGeom>
                  <a:avLst/>
                  <a:gdLst>
                    <a:gd name="T0" fmla="*/ 105 w 142"/>
                    <a:gd name="T1" fmla="*/ 82 h 121"/>
                    <a:gd name="T2" fmla="*/ 104 w 142"/>
                    <a:gd name="T3" fmla="*/ 84 h 121"/>
                    <a:gd name="T4" fmla="*/ 118 w 142"/>
                    <a:gd name="T5" fmla="*/ 94 h 121"/>
                    <a:gd name="T6" fmla="*/ 118 w 142"/>
                    <a:gd name="T7" fmla="*/ 119 h 121"/>
                    <a:gd name="T8" fmla="*/ 44 w 142"/>
                    <a:gd name="T9" fmla="*/ 30 h 121"/>
                    <a:gd name="T10" fmla="*/ 46 w 142"/>
                    <a:gd name="T11" fmla="*/ 31 h 121"/>
                    <a:gd name="T12" fmla="*/ 136 w 142"/>
                    <a:gd name="T13" fmla="*/ 64 h 121"/>
                    <a:gd name="T14" fmla="*/ 93 w 142"/>
                    <a:gd name="T15" fmla="*/ 67 h 121"/>
                    <a:gd name="T16" fmla="*/ 119 w 142"/>
                    <a:gd name="T17" fmla="*/ 94 h 121"/>
                    <a:gd name="T18" fmla="*/ 7 w 142"/>
                    <a:gd name="T19" fmla="*/ 22 h 121"/>
                    <a:gd name="T20" fmla="*/ 123 w 142"/>
                    <a:gd name="T21" fmla="*/ 39 h 121"/>
                    <a:gd name="T22" fmla="*/ 137 w 142"/>
                    <a:gd name="T23" fmla="*/ 104 h 121"/>
                    <a:gd name="T24" fmla="*/ 139 w 142"/>
                    <a:gd name="T25" fmla="*/ 98 h 121"/>
                    <a:gd name="T26" fmla="*/ 141 w 142"/>
                    <a:gd name="T27" fmla="*/ 80 h 121"/>
                    <a:gd name="T28" fmla="*/ 134 w 142"/>
                    <a:gd name="T29" fmla="*/ 64 h 121"/>
                    <a:gd name="T30" fmla="*/ 121 w 142"/>
                    <a:gd name="T31" fmla="*/ 39 h 121"/>
                    <a:gd name="T32" fmla="*/ 125 w 142"/>
                    <a:gd name="T33" fmla="*/ 45 h 121"/>
                    <a:gd name="T34" fmla="*/ 109 w 142"/>
                    <a:gd name="T35" fmla="*/ 17 h 121"/>
                    <a:gd name="T36" fmla="*/ 103 w 142"/>
                    <a:gd name="T37" fmla="*/ 3 h 121"/>
                    <a:gd name="T38" fmla="*/ 97 w 142"/>
                    <a:gd name="T39" fmla="*/ 0 h 121"/>
                    <a:gd name="T40" fmla="*/ 93 w 142"/>
                    <a:gd name="T41" fmla="*/ 3 h 121"/>
                    <a:gd name="T42" fmla="*/ 91 w 142"/>
                    <a:gd name="T43" fmla="*/ 8 h 121"/>
                    <a:gd name="T44" fmla="*/ 0 w 142"/>
                    <a:gd name="T45" fmla="*/ 12 h 121"/>
                    <a:gd name="T46" fmla="*/ 5 w 142"/>
                    <a:gd name="T47" fmla="*/ 20 h 121"/>
                    <a:gd name="T48" fmla="*/ 8 w 142"/>
                    <a:gd name="T49" fmla="*/ 19 h 121"/>
                    <a:gd name="T50" fmla="*/ 11 w 142"/>
                    <a:gd name="T51" fmla="*/ 17 h 121"/>
                    <a:gd name="T52" fmla="*/ 15 w 142"/>
                    <a:gd name="T53" fmla="*/ 19 h 121"/>
                    <a:gd name="T54" fmla="*/ 24 w 142"/>
                    <a:gd name="T55" fmla="*/ 17 h 121"/>
                    <a:gd name="T56" fmla="*/ 23 w 142"/>
                    <a:gd name="T57" fmla="*/ 18 h 121"/>
                    <a:gd name="T58" fmla="*/ 31 w 142"/>
                    <a:gd name="T59" fmla="*/ 20 h 121"/>
                    <a:gd name="T60" fmla="*/ 35 w 142"/>
                    <a:gd name="T61" fmla="*/ 22 h 121"/>
                    <a:gd name="T62" fmla="*/ 38 w 142"/>
                    <a:gd name="T63" fmla="*/ 24 h 121"/>
                    <a:gd name="T64" fmla="*/ 41 w 142"/>
                    <a:gd name="T65" fmla="*/ 30 h 121"/>
                    <a:gd name="T66" fmla="*/ 49 w 142"/>
                    <a:gd name="T67" fmla="*/ 28 h 121"/>
                    <a:gd name="T68" fmla="*/ 56 w 142"/>
                    <a:gd name="T69" fmla="*/ 22 h 121"/>
                    <a:gd name="T70" fmla="*/ 59 w 142"/>
                    <a:gd name="T71" fmla="*/ 20 h 121"/>
                    <a:gd name="T72" fmla="*/ 73 w 142"/>
                    <a:gd name="T73" fmla="*/ 26 h 121"/>
                    <a:gd name="T74" fmla="*/ 81 w 142"/>
                    <a:gd name="T75" fmla="*/ 34 h 121"/>
                    <a:gd name="T76" fmla="*/ 88 w 142"/>
                    <a:gd name="T77" fmla="*/ 39 h 121"/>
                    <a:gd name="T78" fmla="*/ 89 w 142"/>
                    <a:gd name="T79" fmla="*/ 48 h 121"/>
                    <a:gd name="T80" fmla="*/ 90 w 142"/>
                    <a:gd name="T81" fmla="*/ 61 h 121"/>
                    <a:gd name="T82" fmla="*/ 92 w 142"/>
                    <a:gd name="T83" fmla="*/ 58 h 121"/>
                    <a:gd name="T84" fmla="*/ 94 w 142"/>
                    <a:gd name="T85" fmla="*/ 59 h 121"/>
                    <a:gd name="T86" fmla="*/ 93 w 142"/>
                    <a:gd name="T87" fmla="*/ 64 h 121"/>
                    <a:gd name="T88" fmla="*/ 92 w 142"/>
                    <a:gd name="T89" fmla="*/ 66 h 121"/>
                    <a:gd name="T90" fmla="*/ 100 w 142"/>
                    <a:gd name="T91" fmla="*/ 76 h 121"/>
                    <a:gd name="T92" fmla="*/ 101 w 142"/>
                    <a:gd name="T93" fmla="*/ 74 h 121"/>
                    <a:gd name="T94" fmla="*/ 105 w 142"/>
                    <a:gd name="T95" fmla="*/ 80 h 121"/>
                    <a:gd name="T96" fmla="*/ 108 w 142"/>
                    <a:gd name="T97" fmla="*/ 82 h 121"/>
                    <a:gd name="T98" fmla="*/ 111 w 142"/>
                    <a:gd name="T99" fmla="*/ 87 h 121"/>
                    <a:gd name="T100" fmla="*/ 114 w 142"/>
                    <a:gd name="T101" fmla="*/ 93 h 121"/>
                    <a:gd name="T102" fmla="*/ 121 w 142"/>
                    <a:gd name="T103" fmla="*/ 95 h 121"/>
                    <a:gd name="T104" fmla="*/ 130 w 142"/>
                    <a:gd name="T105" fmla="*/ 104 h 121"/>
                    <a:gd name="T106" fmla="*/ 132 w 142"/>
                    <a:gd name="T107" fmla="*/ 105 h 121"/>
                    <a:gd name="T108" fmla="*/ 136 w 142"/>
                    <a:gd name="T109" fmla="*/ 103 h 121"/>
                    <a:gd name="T110" fmla="*/ 141 w 142"/>
                    <a:gd name="T111" fmla="*/ 99 h 121"/>
                    <a:gd name="T112" fmla="*/ 140 w 142"/>
                    <a:gd name="T113" fmla="*/ 103 h 121"/>
                    <a:gd name="T114" fmla="*/ 139 w 142"/>
                    <a:gd name="T115" fmla="*/ 106 h 121"/>
                    <a:gd name="T116" fmla="*/ 122 w 142"/>
                    <a:gd name="T117" fmla="*/ 117 h 121"/>
                    <a:gd name="T118" fmla="*/ 124 w 142"/>
                    <a:gd name="T119" fmla="*/ 117 h 121"/>
                    <a:gd name="T120" fmla="*/ 121 w 142"/>
                    <a:gd name="T121" fmla="*/ 118 h 121"/>
                    <a:gd name="T122" fmla="*/ 129 w 142"/>
                    <a:gd name="T123" fmla="*/ 11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2" h="121">
                      <a:moveTo>
                        <a:pt x="102" y="80"/>
                      </a:moveTo>
                      <a:cubicBezTo>
                        <a:pt x="102" y="80"/>
                        <a:pt x="102" y="80"/>
                        <a:pt x="102" y="80"/>
                      </a:cubicBezTo>
                      <a:cubicBezTo>
                        <a:pt x="102" y="80"/>
                        <a:pt x="102" y="80"/>
                        <a:pt x="102" y="80"/>
                      </a:cubicBezTo>
                      <a:cubicBezTo>
                        <a:pt x="102" y="80"/>
                        <a:pt x="102" y="80"/>
                        <a:pt x="102" y="80"/>
                      </a:cubicBezTo>
                      <a:cubicBezTo>
                        <a:pt x="102" y="80"/>
                        <a:pt x="102" y="80"/>
                        <a:pt x="102" y="80"/>
                      </a:cubicBezTo>
                      <a:cubicBezTo>
                        <a:pt x="102" y="81"/>
                        <a:pt x="102" y="81"/>
                        <a:pt x="102" y="81"/>
                      </a:cubicBezTo>
                      <a:cubicBezTo>
                        <a:pt x="102" y="81"/>
                        <a:pt x="102" y="81"/>
                        <a:pt x="102" y="81"/>
                      </a:cubicBezTo>
                      <a:cubicBezTo>
                        <a:pt x="103" y="81"/>
                        <a:pt x="103" y="81"/>
                        <a:pt x="103" y="81"/>
                      </a:cubicBezTo>
                      <a:cubicBezTo>
                        <a:pt x="103" y="81"/>
                        <a:pt x="103" y="81"/>
                        <a:pt x="103" y="81"/>
                      </a:cubicBezTo>
                      <a:lnTo>
                        <a:pt x="102" y="80"/>
                      </a:lnTo>
                      <a:close/>
                      <a:moveTo>
                        <a:pt x="111" y="120"/>
                      </a:moveTo>
                      <a:cubicBezTo>
                        <a:pt x="111" y="120"/>
                        <a:pt x="111" y="120"/>
                        <a:pt x="111" y="120"/>
                      </a:cubicBezTo>
                      <a:cubicBezTo>
                        <a:pt x="111" y="120"/>
                        <a:pt x="111" y="120"/>
                        <a:pt x="111" y="120"/>
                      </a:cubicBezTo>
                      <a:cubicBezTo>
                        <a:pt x="110" y="120"/>
                        <a:pt x="110" y="120"/>
                        <a:pt x="110" y="120"/>
                      </a:cubicBezTo>
                      <a:cubicBezTo>
                        <a:pt x="111" y="120"/>
                        <a:pt x="111" y="120"/>
                        <a:pt x="111" y="120"/>
                      </a:cubicBezTo>
                      <a:cubicBezTo>
                        <a:pt x="111" y="120"/>
                        <a:pt x="111" y="120"/>
                        <a:pt x="111" y="120"/>
                      </a:cubicBezTo>
                      <a:cubicBezTo>
                        <a:pt x="111" y="120"/>
                        <a:pt x="111" y="120"/>
                        <a:pt x="111" y="120"/>
                      </a:cubicBezTo>
                      <a:cubicBezTo>
                        <a:pt x="111" y="120"/>
                        <a:pt x="111" y="120"/>
                        <a:pt x="111" y="120"/>
                      </a:cubicBezTo>
                      <a:cubicBezTo>
                        <a:pt x="111" y="120"/>
                        <a:pt x="111" y="120"/>
                        <a:pt x="111" y="120"/>
                      </a:cubicBezTo>
                      <a:cubicBezTo>
                        <a:pt x="111" y="121"/>
                        <a:pt x="111" y="121"/>
                        <a:pt x="111" y="121"/>
                      </a:cubicBezTo>
                      <a:cubicBezTo>
                        <a:pt x="111" y="120"/>
                        <a:pt x="111" y="120"/>
                        <a:pt x="111" y="120"/>
                      </a:cubicBezTo>
                      <a:cubicBezTo>
                        <a:pt x="111" y="120"/>
                        <a:pt x="111" y="120"/>
                        <a:pt x="111" y="120"/>
                      </a:cubicBezTo>
                      <a:close/>
                      <a:moveTo>
                        <a:pt x="104" y="80"/>
                      </a:moveTo>
                      <a:cubicBezTo>
                        <a:pt x="104" y="80"/>
                        <a:pt x="104" y="80"/>
                        <a:pt x="104" y="80"/>
                      </a:cubicBezTo>
                      <a:cubicBezTo>
                        <a:pt x="104" y="80"/>
                        <a:pt x="104" y="80"/>
                        <a:pt x="104" y="80"/>
                      </a:cubicBezTo>
                      <a:cubicBezTo>
                        <a:pt x="103" y="80"/>
                        <a:pt x="103" y="80"/>
                        <a:pt x="103" y="80"/>
                      </a:cubicBezTo>
                      <a:cubicBezTo>
                        <a:pt x="104" y="80"/>
                        <a:pt x="104" y="80"/>
                        <a:pt x="104" y="80"/>
                      </a:cubicBezTo>
                      <a:cubicBezTo>
                        <a:pt x="104" y="81"/>
                        <a:pt x="104" y="81"/>
                        <a:pt x="104" y="81"/>
                      </a:cubicBezTo>
                      <a:cubicBezTo>
                        <a:pt x="104" y="81"/>
                        <a:pt x="104" y="81"/>
                        <a:pt x="104" y="81"/>
                      </a:cubicBezTo>
                      <a:cubicBezTo>
                        <a:pt x="104" y="82"/>
                        <a:pt x="104" y="82"/>
                        <a:pt x="104" y="82"/>
                      </a:cubicBezTo>
                      <a:cubicBezTo>
                        <a:pt x="105" y="82"/>
                        <a:pt x="105" y="82"/>
                        <a:pt x="105" y="82"/>
                      </a:cubicBezTo>
                      <a:cubicBezTo>
                        <a:pt x="105" y="83"/>
                        <a:pt x="105" y="83"/>
                        <a:pt x="105" y="83"/>
                      </a:cubicBezTo>
                      <a:cubicBezTo>
                        <a:pt x="105" y="83"/>
                        <a:pt x="105" y="83"/>
                        <a:pt x="105" y="83"/>
                      </a:cubicBezTo>
                      <a:cubicBezTo>
                        <a:pt x="106" y="83"/>
                        <a:pt x="106" y="83"/>
                        <a:pt x="106" y="83"/>
                      </a:cubicBezTo>
                      <a:cubicBezTo>
                        <a:pt x="106" y="83"/>
                        <a:pt x="106" y="83"/>
                        <a:pt x="106" y="83"/>
                      </a:cubicBezTo>
                      <a:cubicBezTo>
                        <a:pt x="105" y="82"/>
                        <a:pt x="105" y="82"/>
                        <a:pt x="105" y="82"/>
                      </a:cubicBezTo>
                      <a:cubicBezTo>
                        <a:pt x="105" y="82"/>
                        <a:pt x="105" y="82"/>
                        <a:pt x="105" y="82"/>
                      </a:cubicBezTo>
                      <a:cubicBezTo>
                        <a:pt x="105" y="81"/>
                        <a:pt x="105" y="81"/>
                        <a:pt x="105" y="81"/>
                      </a:cubicBezTo>
                      <a:cubicBezTo>
                        <a:pt x="104" y="81"/>
                        <a:pt x="104" y="81"/>
                        <a:pt x="104" y="81"/>
                      </a:cubicBezTo>
                      <a:cubicBezTo>
                        <a:pt x="105" y="80"/>
                        <a:pt x="105" y="80"/>
                        <a:pt x="105" y="80"/>
                      </a:cubicBezTo>
                      <a:lnTo>
                        <a:pt x="104" y="80"/>
                      </a:lnTo>
                      <a:close/>
                      <a:moveTo>
                        <a:pt x="115" y="94"/>
                      </a:move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5" y="94"/>
                        <a:pt x="115" y="94"/>
                        <a:pt x="115" y="94"/>
                      </a:cubicBezTo>
                      <a:cubicBezTo>
                        <a:pt x="115" y="94"/>
                        <a:pt x="115" y="94"/>
                        <a:pt x="115" y="94"/>
                      </a:cubicBezTo>
                      <a:cubicBezTo>
                        <a:pt x="115" y="94"/>
                        <a:pt x="115" y="94"/>
                        <a:pt x="115" y="94"/>
                      </a:cubicBezTo>
                      <a:cubicBezTo>
                        <a:pt x="115" y="94"/>
                        <a:pt x="115" y="94"/>
                        <a:pt x="115" y="94"/>
                      </a:cubicBezTo>
                      <a:close/>
                      <a:moveTo>
                        <a:pt x="106" y="84"/>
                      </a:moveTo>
                      <a:cubicBezTo>
                        <a:pt x="105" y="84"/>
                        <a:pt x="105" y="84"/>
                        <a:pt x="105" y="84"/>
                      </a:cubicBezTo>
                      <a:cubicBezTo>
                        <a:pt x="105" y="84"/>
                        <a:pt x="105" y="84"/>
                        <a:pt x="105" y="84"/>
                      </a:cubicBezTo>
                      <a:cubicBezTo>
                        <a:pt x="105" y="84"/>
                        <a:pt x="105" y="84"/>
                        <a:pt x="105" y="84"/>
                      </a:cubicBezTo>
                      <a:cubicBezTo>
                        <a:pt x="104" y="84"/>
                        <a:pt x="104" y="84"/>
                        <a:pt x="104" y="84"/>
                      </a:cubicBezTo>
                      <a:cubicBezTo>
                        <a:pt x="104" y="84"/>
                        <a:pt x="104" y="84"/>
                        <a:pt x="104" y="84"/>
                      </a:cubicBezTo>
                      <a:cubicBezTo>
                        <a:pt x="104" y="83"/>
                        <a:pt x="104" y="83"/>
                        <a:pt x="104" y="83"/>
                      </a:cubicBezTo>
                      <a:cubicBezTo>
                        <a:pt x="104" y="83"/>
                        <a:pt x="104" y="83"/>
                        <a:pt x="104" y="83"/>
                      </a:cubicBezTo>
                      <a:cubicBezTo>
                        <a:pt x="104" y="83"/>
                        <a:pt x="104" y="83"/>
                        <a:pt x="104" y="83"/>
                      </a:cubicBezTo>
                      <a:cubicBezTo>
                        <a:pt x="103" y="83"/>
                        <a:pt x="103" y="83"/>
                        <a:pt x="103" y="83"/>
                      </a:cubicBezTo>
                      <a:cubicBezTo>
                        <a:pt x="103" y="83"/>
                        <a:pt x="103" y="83"/>
                        <a:pt x="103" y="83"/>
                      </a:cubicBezTo>
                      <a:cubicBezTo>
                        <a:pt x="103" y="83"/>
                        <a:pt x="103" y="83"/>
                        <a:pt x="103" y="83"/>
                      </a:cubicBezTo>
                      <a:cubicBezTo>
                        <a:pt x="104" y="84"/>
                        <a:pt x="104" y="84"/>
                        <a:pt x="104" y="84"/>
                      </a:cubicBezTo>
                      <a:cubicBezTo>
                        <a:pt x="104" y="84"/>
                        <a:pt x="104" y="84"/>
                        <a:pt x="104" y="84"/>
                      </a:cubicBezTo>
                      <a:cubicBezTo>
                        <a:pt x="104" y="84"/>
                        <a:pt x="104" y="84"/>
                        <a:pt x="104" y="84"/>
                      </a:cubicBezTo>
                      <a:cubicBezTo>
                        <a:pt x="104" y="84"/>
                        <a:pt x="104" y="84"/>
                        <a:pt x="104" y="84"/>
                      </a:cubicBezTo>
                      <a:cubicBezTo>
                        <a:pt x="105" y="85"/>
                        <a:pt x="105" y="85"/>
                        <a:pt x="105" y="85"/>
                      </a:cubicBezTo>
                      <a:cubicBezTo>
                        <a:pt x="106" y="85"/>
                        <a:pt x="106" y="85"/>
                        <a:pt x="106" y="85"/>
                      </a:cubicBezTo>
                      <a:cubicBezTo>
                        <a:pt x="106" y="85"/>
                        <a:pt x="106" y="85"/>
                        <a:pt x="106" y="85"/>
                      </a:cubicBezTo>
                      <a:cubicBezTo>
                        <a:pt x="106" y="84"/>
                        <a:pt x="106" y="84"/>
                        <a:pt x="106" y="84"/>
                      </a:cubicBezTo>
                      <a:cubicBezTo>
                        <a:pt x="107" y="84"/>
                        <a:pt x="107" y="84"/>
                        <a:pt x="107" y="84"/>
                      </a:cubicBezTo>
                      <a:cubicBezTo>
                        <a:pt x="106" y="84"/>
                        <a:pt x="106" y="84"/>
                        <a:pt x="106" y="84"/>
                      </a:cubicBezTo>
                      <a:close/>
                      <a:moveTo>
                        <a:pt x="111" y="121"/>
                      </a:moveTo>
                      <a:cubicBezTo>
                        <a:pt x="111" y="121"/>
                        <a:pt x="111" y="121"/>
                        <a:pt x="111" y="121"/>
                      </a:cubicBezTo>
                      <a:cubicBezTo>
                        <a:pt x="111" y="121"/>
                        <a:pt x="111" y="121"/>
                        <a:pt x="111" y="121"/>
                      </a:cubicBezTo>
                      <a:cubicBezTo>
                        <a:pt x="111" y="121"/>
                        <a:pt x="111" y="121"/>
                        <a:pt x="111" y="121"/>
                      </a:cubicBezTo>
                      <a:cubicBezTo>
                        <a:pt x="111" y="121"/>
                        <a:pt x="111" y="121"/>
                        <a:pt x="111" y="121"/>
                      </a:cubicBezTo>
                      <a:close/>
                      <a:moveTo>
                        <a:pt x="118" y="94"/>
                      </a:move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7" y="94"/>
                        <a:pt x="117" y="94"/>
                        <a:pt x="117" y="94"/>
                      </a:cubicBezTo>
                      <a:cubicBezTo>
                        <a:pt x="117" y="94"/>
                        <a:pt x="117" y="94"/>
                        <a:pt x="117"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lose/>
                      <a:moveTo>
                        <a:pt x="118" y="119"/>
                      </a:moveTo>
                      <a:cubicBezTo>
                        <a:pt x="118" y="119"/>
                        <a:pt x="118" y="119"/>
                        <a:pt x="118" y="119"/>
                      </a:cubicBezTo>
                      <a:cubicBezTo>
                        <a:pt x="118" y="119"/>
                        <a:pt x="118" y="119"/>
                        <a:pt x="118" y="119"/>
                      </a:cubicBezTo>
                      <a:cubicBezTo>
                        <a:pt x="117" y="119"/>
                        <a:pt x="117" y="119"/>
                        <a:pt x="117" y="119"/>
                      </a:cubicBezTo>
                      <a:cubicBezTo>
                        <a:pt x="117" y="120"/>
                        <a:pt x="117" y="120"/>
                        <a:pt x="117" y="120"/>
                      </a:cubicBezTo>
                      <a:cubicBezTo>
                        <a:pt x="117" y="120"/>
                        <a:pt x="117" y="120"/>
                        <a:pt x="117" y="120"/>
                      </a:cubicBezTo>
                      <a:cubicBezTo>
                        <a:pt x="117" y="120"/>
                        <a:pt x="117" y="120"/>
                        <a:pt x="117" y="120"/>
                      </a:cubicBezTo>
                      <a:cubicBezTo>
                        <a:pt x="117" y="120"/>
                        <a:pt x="117" y="120"/>
                        <a:pt x="117" y="120"/>
                      </a:cubicBezTo>
                      <a:cubicBezTo>
                        <a:pt x="116" y="120"/>
                        <a:pt x="116" y="120"/>
                        <a:pt x="116" y="120"/>
                      </a:cubicBezTo>
                      <a:cubicBezTo>
                        <a:pt x="116" y="120"/>
                        <a:pt x="116" y="120"/>
                        <a:pt x="116" y="120"/>
                      </a:cubicBezTo>
                      <a:cubicBezTo>
                        <a:pt x="117" y="120"/>
                        <a:pt x="117" y="120"/>
                        <a:pt x="117" y="120"/>
                      </a:cubicBezTo>
                      <a:cubicBezTo>
                        <a:pt x="117" y="120"/>
                        <a:pt x="117" y="120"/>
                        <a:pt x="117" y="120"/>
                      </a:cubicBezTo>
                      <a:cubicBezTo>
                        <a:pt x="117" y="120"/>
                        <a:pt x="117" y="120"/>
                        <a:pt x="117" y="120"/>
                      </a:cubicBezTo>
                      <a:cubicBezTo>
                        <a:pt x="117" y="120"/>
                        <a:pt x="117" y="120"/>
                        <a:pt x="117" y="120"/>
                      </a:cubicBezTo>
                      <a:cubicBezTo>
                        <a:pt x="117" y="119"/>
                        <a:pt x="117" y="119"/>
                        <a:pt x="117" y="119"/>
                      </a:cubicBezTo>
                      <a:cubicBezTo>
                        <a:pt x="118" y="120"/>
                        <a:pt x="118" y="120"/>
                        <a:pt x="118" y="120"/>
                      </a:cubicBezTo>
                      <a:cubicBezTo>
                        <a:pt x="118" y="120"/>
                        <a:pt x="118" y="120"/>
                        <a:pt x="118" y="120"/>
                      </a:cubicBezTo>
                      <a:cubicBezTo>
                        <a:pt x="118" y="119"/>
                        <a:pt x="118" y="119"/>
                        <a:pt x="118" y="119"/>
                      </a:cubicBezTo>
                      <a:cubicBezTo>
                        <a:pt x="118" y="119"/>
                        <a:pt x="118" y="119"/>
                        <a:pt x="118" y="119"/>
                      </a:cubicBezTo>
                      <a:cubicBezTo>
                        <a:pt x="118" y="120"/>
                        <a:pt x="118" y="120"/>
                        <a:pt x="118" y="120"/>
                      </a:cubicBezTo>
                      <a:cubicBezTo>
                        <a:pt x="118" y="120"/>
                        <a:pt x="118" y="120"/>
                        <a:pt x="118" y="120"/>
                      </a:cubicBezTo>
                      <a:cubicBezTo>
                        <a:pt x="118" y="120"/>
                        <a:pt x="118" y="120"/>
                        <a:pt x="118" y="120"/>
                      </a:cubicBezTo>
                      <a:cubicBezTo>
                        <a:pt x="118" y="120"/>
                        <a:pt x="118" y="120"/>
                        <a:pt x="118" y="120"/>
                      </a:cubicBezTo>
                      <a:cubicBezTo>
                        <a:pt x="118" y="119"/>
                        <a:pt x="118" y="119"/>
                        <a:pt x="118" y="119"/>
                      </a:cubicBezTo>
                      <a:close/>
                      <a:moveTo>
                        <a:pt x="119" y="119"/>
                      </a:moveTo>
                      <a:cubicBezTo>
                        <a:pt x="119" y="119"/>
                        <a:pt x="119" y="119"/>
                        <a:pt x="119"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20"/>
                        <a:pt x="118" y="120"/>
                        <a:pt x="118" y="120"/>
                      </a:cubicBezTo>
                      <a:cubicBezTo>
                        <a:pt x="118" y="120"/>
                        <a:pt x="118" y="120"/>
                        <a:pt x="118" y="120"/>
                      </a:cubicBezTo>
                      <a:cubicBezTo>
                        <a:pt x="119" y="119"/>
                        <a:pt x="119" y="119"/>
                        <a:pt x="119" y="119"/>
                      </a:cubicBezTo>
                      <a:cubicBezTo>
                        <a:pt x="119" y="119"/>
                        <a:pt x="119" y="119"/>
                        <a:pt x="119" y="119"/>
                      </a:cubicBezTo>
                      <a:close/>
                      <a:moveTo>
                        <a:pt x="117" y="93"/>
                      </a:moveTo>
                      <a:cubicBezTo>
                        <a:pt x="117" y="93"/>
                        <a:pt x="117" y="93"/>
                        <a:pt x="117" y="93"/>
                      </a:cubicBezTo>
                      <a:cubicBezTo>
                        <a:pt x="117" y="93"/>
                        <a:pt x="117" y="93"/>
                        <a:pt x="117" y="93"/>
                      </a:cubicBezTo>
                      <a:cubicBezTo>
                        <a:pt x="117" y="93"/>
                        <a:pt x="117" y="93"/>
                        <a:pt x="117" y="93"/>
                      </a:cubicBezTo>
                      <a:cubicBezTo>
                        <a:pt x="117" y="93"/>
                        <a:pt x="117" y="93"/>
                        <a:pt x="117" y="93"/>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3"/>
                        <a:pt x="117" y="93"/>
                        <a:pt x="117" y="93"/>
                      </a:cubicBezTo>
                      <a:cubicBezTo>
                        <a:pt x="117" y="93"/>
                        <a:pt x="117" y="93"/>
                        <a:pt x="117" y="93"/>
                      </a:cubicBezTo>
                      <a:cubicBezTo>
                        <a:pt x="117" y="93"/>
                        <a:pt x="117" y="93"/>
                        <a:pt x="117" y="93"/>
                      </a:cubicBezTo>
                      <a:cubicBezTo>
                        <a:pt x="117" y="93"/>
                        <a:pt x="117" y="93"/>
                        <a:pt x="117" y="93"/>
                      </a:cubicBezTo>
                      <a:close/>
                      <a:moveTo>
                        <a:pt x="81" y="35"/>
                      </a:move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lose/>
                      <a:moveTo>
                        <a:pt x="45" y="30"/>
                      </a:moveTo>
                      <a:cubicBezTo>
                        <a:pt x="45" y="30"/>
                        <a:pt x="45" y="30"/>
                        <a:pt x="45" y="30"/>
                      </a:cubicBezTo>
                      <a:cubicBezTo>
                        <a:pt x="45" y="30"/>
                        <a:pt x="45" y="30"/>
                        <a:pt x="45" y="30"/>
                      </a:cubicBezTo>
                      <a:cubicBezTo>
                        <a:pt x="45" y="30"/>
                        <a:pt x="45" y="30"/>
                        <a:pt x="45" y="30"/>
                      </a:cubicBezTo>
                      <a:cubicBezTo>
                        <a:pt x="45" y="30"/>
                        <a:pt x="45" y="30"/>
                        <a:pt x="45"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4" y="30"/>
                        <a:pt x="44" y="30"/>
                        <a:pt x="44" y="30"/>
                      </a:cubicBezTo>
                      <a:cubicBezTo>
                        <a:pt x="44" y="30"/>
                        <a:pt x="44" y="30"/>
                        <a:pt x="44" y="30"/>
                      </a:cubicBezTo>
                      <a:cubicBezTo>
                        <a:pt x="44" y="30"/>
                        <a:pt x="44" y="30"/>
                        <a:pt x="44" y="30"/>
                      </a:cubicBezTo>
                      <a:cubicBezTo>
                        <a:pt x="44" y="30"/>
                        <a:pt x="44" y="30"/>
                        <a:pt x="44" y="30"/>
                      </a:cubicBezTo>
                      <a:cubicBezTo>
                        <a:pt x="44" y="31"/>
                        <a:pt x="44" y="31"/>
                        <a:pt x="44" y="31"/>
                      </a:cubicBezTo>
                      <a:cubicBezTo>
                        <a:pt x="44" y="31"/>
                        <a:pt x="44" y="31"/>
                        <a:pt x="44" y="31"/>
                      </a:cubicBezTo>
                      <a:cubicBezTo>
                        <a:pt x="45" y="31"/>
                        <a:pt x="45" y="31"/>
                        <a:pt x="45" y="31"/>
                      </a:cubicBezTo>
                      <a:cubicBezTo>
                        <a:pt x="45" y="31"/>
                        <a:pt x="45" y="31"/>
                        <a:pt x="45" y="31"/>
                      </a:cubicBezTo>
                      <a:cubicBezTo>
                        <a:pt x="45" y="30"/>
                        <a:pt x="45" y="30"/>
                        <a:pt x="45" y="30"/>
                      </a:cubicBezTo>
                      <a:cubicBezTo>
                        <a:pt x="45" y="30"/>
                        <a:pt x="45" y="30"/>
                        <a:pt x="45" y="30"/>
                      </a:cubicBezTo>
                      <a:cubicBezTo>
                        <a:pt x="45" y="30"/>
                        <a:pt x="45" y="30"/>
                        <a:pt x="45" y="30"/>
                      </a:cubicBezTo>
                      <a:cubicBezTo>
                        <a:pt x="45" y="30"/>
                        <a:pt x="45" y="30"/>
                        <a:pt x="45" y="30"/>
                      </a:cubicBezTo>
                      <a:close/>
                      <a:moveTo>
                        <a:pt x="53" y="26"/>
                      </a:moveTo>
                      <a:cubicBezTo>
                        <a:pt x="53" y="26"/>
                        <a:pt x="53" y="26"/>
                        <a:pt x="53" y="26"/>
                      </a:cubicBezTo>
                      <a:cubicBezTo>
                        <a:pt x="52" y="27"/>
                        <a:pt x="52" y="27"/>
                        <a:pt x="52" y="27"/>
                      </a:cubicBezTo>
                      <a:cubicBezTo>
                        <a:pt x="52" y="27"/>
                        <a:pt x="52" y="27"/>
                        <a:pt x="52" y="27"/>
                      </a:cubicBezTo>
                      <a:cubicBezTo>
                        <a:pt x="53" y="27"/>
                        <a:pt x="53" y="27"/>
                        <a:pt x="53" y="27"/>
                      </a:cubicBezTo>
                      <a:cubicBezTo>
                        <a:pt x="53" y="26"/>
                        <a:pt x="53" y="26"/>
                        <a:pt x="53" y="26"/>
                      </a:cubicBezTo>
                      <a:cubicBezTo>
                        <a:pt x="53" y="26"/>
                        <a:pt x="53" y="26"/>
                        <a:pt x="53" y="26"/>
                      </a:cubicBezTo>
                      <a:cubicBezTo>
                        <a:pt x="53" y="26"/>
                        <a:pt x="53" y="26"/>
                        <a:pt x="53" y="26"/>
                      </a:cubicBezTo>
                      <a:close/>
                      <a:moveTo>
                        <a:pt x="51" y="27"/>
                      </a:moveTo>
                      <a:cubicBezTo>
                        <a:pt x="51" y="28"/>
                        <a:pt x="51" y="28"/>
                        <a:pt x="51" y="28"/>
                      </a:cubicBezTo>
                      <a:cubicBezTo>
                        <a:pt x="51" y="28"/>
                        <a:pt x="51" y="28"/>
                        <a:pt x="51" y="28"/>
                      </a:cubicBezTo>
                      <a:cubicBezTo>
                        <a:pt x="51" y="28"/>
                        <a:pt x="51" y="28"/>
                        <a:pt x="51" y="28"/>
                      </a:cubicBezTo>
                      <a:cubicBezTo>
                        <a:pt x="51" y="28"/>
                        <a:pt x="51" y="28"/>
                        <a:pt x="51" y="28"/>
                      </a:cubicBezTo>
                      <a:cubicBezTo>
                        <a:pt x="51" y="28"/>
                        <a:pt x="51" y="28"/>
                        <a:pt x="51" y="28"/>
                      </a:cubicBezTo>
                      <a:cubicBezTo>
                        <a:pt x="51" y="28"/>
                        <a:pt x="51" y="28"/>
                        <a:pt x="51" y="28"/>
                      </a:cubicBezTo>
                      <a:cubicBezTo>
                        <a:pt x="50" y="28"/>
                        <a:pt x="50" y="28"/>
                        <a:pt x="50" y="28"/>
                      </a:cubicBezTo>
                      <a:cubicBezTo>
                        <a:pt x="50" y="28"/>
                        <a:pt x="50" y="28"/>
                        <a:pt x="50" y="28"/>
                      </a:cubicBezTo>
                      <a:cubicBezTo>
                        <a:pt x="50" y="28"/>
                        <a:pt x="50" y="28"/>
                        <a:pt x="50" y="28"/>
                      </a:cubicBezTo>
                      <a:cubicBezTo>
                        <a:pt x="50" y="28"/>
                        <a:pt x="50" y="28"/>
                        <a:pt x="50" y="28"/>
                      </a:cubicBezTo>
                      <a:cubicBezTo>
                        <a:pt x="47" y="31"/>
                        <a:pt x="47" y="31"/>
                        <a:pt x="47" y="31"/>
                      </a:cubicBezTo>
                      <a:cubicBezTo>
                        <a:pt x="46" y="31"/>
                        <a:pt x="46" y="31"/>
                        <a:pt x="46" y="31"/>
                      </a:cubicBezTo>
                      <a:cubicBezTo>
                        <a:pt x="46" y="31"/>
                        <a:pt x="46" y="31"/>
                        <a:pt x="46" y="31"/>
                      </a:cubicBezTo>
                      <a:cubicBezTo>
                        <a:pt x="45" y="31"/>
                        <a:pt x="45" y="31"/>
                        <a:pt x="45" y="31"/>
                      </a:cubicBezTo>
                      <a:cubicBezTo>
                        <a:pt x="45" y="31"/>
                        <a:pt x="45" y="31"/>
                        <a:pt x="45" y="31"/>
                      </a:cubicBezTo>
                      <a:cubicBezTo>
                        <a:pt x="46" y="31"/>
                        <a:pt x="46" y="31"/>
                        <a:pt x="46" y="31"/>
                      </a:cubicBezTo>
                      <a:cubicBezTo>
                        <a:pt x="46" y="31"/>
                        <a:pt x="46" y="31"/>
                        <a:pt x="46" y="31"/>
                      </a:cubicBezTo>
                      <a:cubicBezTo>
                        <a:pt x="47" y="31"/>
                        <a:pt x="47" y="31"/>
                        <a:pt x="47" y="31"/>
                      </a:cubicBezTo>
                      <a:cubicBezTo>
                        <a:pt x="47" y="31"/>
                        <a:pt x="47" y="31"/>
                        <a:pt x="47" y="31"/>
                      </a:cubicBezTo>
                      <a:cubicBezTo>
                        <a:pt x="48" y="30"/>
                        <a:pt x="48" y="30"/>
                        <a:pt x="48" y="30"/>
                      </a:cubicBezTo>
                      <a:cubicBezTo>
                        <a:pt x="49" y="30"/>
                        <a:pt x="49" y="30"/>
                        <a:pt x="49" y="30"/>
                      </a:cubicBezTo>
                      <a:cubicBezTo>
                        <a:pt x="50" y="29"/>
                        <a:pt x="50" y="29"/>
                        <a:pt x="50" y="29"/>
                      </a:cubicBezTo>
                      <a:cubicBezTo>
                        <a:pt x="51" y="28"/>
                        <a:pt x="51" y="28"/>
                        <a:pt x="51" y="28"/>
                      </a:cubicBezTo>
                      <a:cubicBezTo>
                        <a:pt x="51" y="28"/>
                        <a:pt x="51" y="28"/>
                        <a:pt x="51" y="28"/>
                      </a:cubicBezTo>
                      <a:cubicBezTo>
                        <a:pt x="51" y="28"/>
                        <a:pt x="51" y="28"/>
                        <a:pt x="51" y="28"/>
                      </a:cubicBezTo>
                      <a:cubicBezTo>
                        <a:pt x="51" y="27"/>
                        <a:pt x="51" y="27"/>
                        <a:pt x="51" y="27"/>
                      </a:cubicBezTo>
                      <a:cubicBezTo>
                        <a:pt x="52" y="27"/>
                        <a:pt x="52" y="27"/>
                        <a:pt x="52" y="27"/>
                      </a:cubicBezTo>
                      <a:cubicBezTo>
                        <a:pt x="52" y="27"/>
                        <a:pt x="52" y="27"/>
                        <a:pt x="52" y="27"/>
                      </a:cubicBezTo>
                      <a:lnTo>
                        <a:pt x="51" y="27"/>
                      </a:lnTo>
                      <a:close/>
                      <a:moveTo>
                        <a:pt x="130" y="54"/>
                      </a:moveTo>
                      <a:cubicBezTo>
                        <a:pt x="131" y="55"/>
                        <a:pt x="131" y="55"/>
                        <a:pt x="131" y="55"/>
                      </a:cubicBezTo>
                      <a:cubicBezTo>
                        <a:pt x="131" y="55"/>
                        <a:pt x="131" y="55"/>
                        <a:pt x="131" y="55"/>
                      </a:cubicBezTo>
                      <a:cubicBezTo>
                        <a:pt x="131" y="55"/>
                        <a:pt x="131" y="55"/>
                        <a:pt x="131" y="55"/>
                      </a:cubicBezTo>
                      <a:cubicBezTo>
                        <a:pt x="131" y="55"/>
                        <a:pt x="131" y="55"/>
                        <a:pt x="131" y="55"/>
                      </a:cubicBezTo>
                      <a:cubicBezTo>
                        <a:pt x="131" y="56"/>
                        <a:pt x="131" y="56"/>
                        <a:pt x="131" y="56"/>
                      </a:cubicBezTo>
                      <a:cubicBezTo>
                        <a:pt x="131" y="56"/>
                        <a:pt x="131" y="56"/>
                        <a:pt x="131" y="56"/>
                      </a:cubicBezTo>
                      <a:cubicBezTo>
                        <a:pt x="131" y="56"/>
                        <a:pt x="131" y="56"/>
                        <a:pt x="131" y="56"/>
                      </a:cubicBezTo>
                      <a:cubicBezTo>
                        <a:pt x="132" y="57"/>
                        <a:pt x="132" y="57"/>
                        <a:pt x="132" y="57"/>
                      </a:cubicBezTo>
                      <a:cubicBezTo>
                        <a:pt x="133" y="60"/>
                        <a:pt x="133" y="60"/>
                        <a:pt x="133" y="60"/>
                      </a:cubicBezTo>
                      <a:cubicBezTo>
                        <a:pt x="133" y="60"/>
                        <a:pt x="133" y="60"/>
                        <a:pt x="133" y="60"/>
                      </a:cubicBezTo>
                      <a:cubicBezTo>
                        <a:pt x="133" y="60"/>
                        <a:pt x="133" y="60"/>
                        <a:pt x="133" y="60"/>
                      </a:cubicBezTo>
                      <a:cubicBezTo>
                        <a:pt x="133" y="60"/>
                        <a:pt x="133" y="60"/>
                        <a:pt x="133" y="60"/>
                      </a:cubicBezTo>
                      <a:cubicBezTo>
                        <a:pt x="134" y="61"/>
                        <a:pt x="134" y="61"/>
                        <a:pt x="134" y="61"/>
                      </a:cubicBezTo>
                      <a:cubicBezTo>
                        <a:pt x="134" y="61"/>
                        <a:pt x="134" y="61"/>
                        <a:pt x="134" y="61"/>
                      </a:cubicBezTo>
                      <a:cubicBezTo>
                        <a:pt x="134" y="61"/>
                        <a:pt x="134" y="61"/>
                        <a:pt x="134" y="61"/>
                      </a:cubicBezTo>
                      <a:cubicBezTo>
                        <a:pt x="135" y="63"/>
                        <a:pt x="135" y="63"/>
                        <a:pt x="135" y="63"/>
                      </a:cubicBezTo>
                      <a:cubicBezTo>
                        <a:pt x="136" y="64"/>
                        <a:pt x="136" y="64"/>
                        <a:pt x="136" y="64"/>
                      </a:cubicBezTo>
                      <a:cubicBezTo>
                        <a:pt x="136" y="64"/>
                        <a:pt x="136" y="64"/>
                        <a:pt x="136" y="64"/>
                      </a:cubicBezTo>
                      <a:cubicBezTo>
                        <a:pt x="136" y="65"/>
                        <a:pt x="136" y="65"/>
                        <a:pt x="136" y="65"/>
                      </a:cubicBezTo>
                      <a:cubicBezTo>
                        <a:pt x="136" y="64"/>
                        <a:pt x="136" y="64"/>
                        <a:pt x="136" y="64"/>
                      </a:cubicBezTo>
                      <a:cubicBezTo>
                        <a:pt x="132" y="57"/>
                        <a:pt x="132" y="57"/>
                        <a:pt x="132" y="57"/>
                      </a:cubicBezTo>
                      <a:cubicBezTo>
                        <a:pt x="132" y="57"/>
                        <a:pt x="132" y="57"/>
                        <a:pt x="132" y="57"/>
                      </a:cubicBezTo>
                      <a:cubicBezTo>
                        <a:pt x="132" y="56"/>
                        <a:pt x="132" y="56"/>
                        <a:pt x="132" y="56"/>
                      </a:cubicBezTo>
                      <a:cubicBezTo>
                        <a:pt x="132" y="56"/>
                        <a:pt x="132" y="56"/>
                        <a:pt x="132" y="56"/>
                      </a:cubicBezTo>
                      <a:cubicBezTo>
                        <a:pt x="131" y="55"/>
                        <a:pt x="131" y="55"/>
                        <a:pt x="131" y="55"/>
                      </a:cubicBezTo>
                      <a:cubicBezTo>
                        <a:pt x="130" y="54"/>
                        <a:pt x="130" y="54"/>
                        <a:pt x="130" y="54"/>
                      </a:cubicBezTo>
                      <a:cubicBezTo>
                        <a:pt x="130" y="53"/>
                        <a:pt x="130" y="53"/>
                        <a:pt x="130" y="53"/>
                      </a:cubicBezTo>
                      <a:cubicBezTo>
                        <a:pt x="130" y="53"/>
                        <a:pt x="130" y="53"/>
                        <a:pt x="130" y="53"/>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3"/>
                        <a:pt x="129" y="53"/>
                        <a:pt x="129" y="53"/>
                      </a:cubicBezTo>
                      <a:lnTo>
                        <a:pt x="130" y="54"/>
                      </a:lnTo>
                      <a:close/>
                      <a:moveTo>
                        <a:pt x="102" y="78"/>
                      </a:moveTo>
                      <a:cubicBezTo>
                        <a:pt x="101" y="78"/>
                        <a:pt x="101" y="78"/>
                        <a:pt x="101" y="78"/>
                      </a:cubicBezTo>
                      <a:cubicBezTo>
                        <a:pt x="101" y="78"/>
                        <a:pt x="101" y="78"/>
                        <a:pt x="101" y="78"/>
                      </a:cubicBezTo>
                      <a:cubicBezTo>
                        <a:pt x="101" y="78"/>
                        <a:pt x="101" y="78"/>
                        <a:pt x="101" y="78"/>
                      </a:cubicBezTo>
                      <a:cubicBezTo>
                        <a:pt x="101" y="78"/>
                        <a:pt x="101" y="78"/>
                        <a:pt x="101" y="78"/>
                      </a:cubicBezTo>
                      <a:cubicBezTo>
                        <a:pt x="101" y="78"/>
                        <a:pt x="101" y="78"/>
                        <a:pt x="101" y="78"/>
                      </a:cubicBezTo>
                      <a:cubicBezTo>
                        <a:pt x="102" y="79"/>
                        <a:pt x="102" y="79"/>
                        <a:pt x="102" y="79"/>
                      </a:cubicBezTo>
                      <a:cubicBezTo>
                        <a:pt x="102" y="80"/>
                        <a:pt x="102" y="80"/>
                        <a:pt x="102" y="80"/>
                      </a:cubicBezTo>
                      <a:cubicBezTo>
                        <a:pt x="102" y="79"/>
                        <a:pt x="102" y="79"/>
                        <a:pt x="102" y="79"/>
                      </a:cubicBezTo>
                      <a:cubicBezTo>
                        <a:pt x="102" y="79"/>
                        <a:pt x="102" y="79"/>
                        <a:pt x="102" y="79"/>
                      </a:cubicBezTo>
                      <a:lnTo>
                        <a:pt x="102" y="78"/>
                      </a:lnTo>
                      <a:close/>
                      <a:moveTo>
                        <a:pt x="93" y="68"/>
                      </a:moveTo>
                      <a:cubicBezTo>
                        <a:pt x="93" y="67"/>
                        <a:pt x="93" y="67"/>
                        <a:pt x="93" y="67"/>
                      </a:cubicBezTo>
                      <a:cubicBezTo>
                        <a:pt x="93" y="67"/>
                        <a:pt x="93" y="67"/>
                        <a:pt x="93" y="67"/>
                      </a:cubicBezTo>
                      <a:cubicBezTo>
                        <a:pt x="92" y="67"/>
                        <a:pt x="92" y="67"/>
                        <a:pt x="92" y="67"/>
                      </a:cubicBezTo>
                      <a:cubicBezTo>
                        <a:pt x="92" y="67"/>
                        <a:pt x="92" y="67"/>
                        <a:pt x="92" y="67"/>
                      </a:cubicBezTo>
                      <a:cubicBezTo>
                        <a:pt x="93" y="67"/>
                        <a:pt x="93" y="67"/>
                        <a:pt x="93" y="67"/>
                      </a:cubicBezTo>
                      <a:cubicBezTo>
                        <a:pt x="93" y="68"/>
                        <a:pt x="93" y="68"/>
                        <a:pt x="93" y="68"/>
                      </a:cubicBezTo>
                      <a:cubicBezTo>
                        <a:pt x="93" y="68"/>
                        <a:pt x="93" y="68"/>
                        <a:pt x="93" y="68"/>
                      </a:cubicBezTo>
                      <a:cubicBezTo>
                        <a:pt x="94" y="69"/>
                        <a:pt x="94" y="69"/>
                        <a:pt x="94" y="69"/>
                      </a:cubicBezTo>
                      <a:cubicBezTo>
                        <a:pt x="94" y="69"/>
                        <a:pt x="94" y="69"/>
                        <a:pt x="94" y="69"/>
                      </a:cubicBezTo>
                      <a:cubicBezTo>
                        <a:pt x="94" y="69"/>
                        <a:pt x="94" y="69"/>
                        <a:pt x="94" y="69"/>
                      </a:cubicBezTo>
                      <a:lnTo>
                        <a:pt x="93" y="68"/>
                      </a:lnTo>
                      <a:close/>
                      <a:moveTo>
                        <a:pt x="88" y="41"/>
                      </a:move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lose/>
                      <a:moveTo>
                        <a:pt x="120" y="95"/>
                      </a:moveTo>
                      <a:cubicBezTo>
                        <a:pt x="120" y="95"/>
                        <a:pt x="120" y="95"/>
                        <a:pt x="120" y="95"/>
                      </a:cubicBezTo>
                      <a:cubicBezTo>
                        <a:pt x="120" y="95"/>
                        <a:pt x="120" y="95"/>
                        <a:pt x="120" y="95"/>
                      </a:cubicBezTo>
                      <a:cubicBezTo>
                        <a:pt x="120" y="95"/>
                        <a:pt x="120" y="95"/>
                        <a:pt x="120" y="95"/>
                      </a:cubicBezTo>
                      <a:cubicBezTo>
                        <a:pt x="120" y="95"/>
                        <a:pt x="120" y="95"/>
                        <a:pt x="120" y="95"/>
                      </a:cubicBezTo>
                      <a:cubicBezTo>
                        <a:pt x="120" y="95"/>
                        <a:pt x="120" y="95"/>
                        <a:pt x="120" y="95"/>
                      </a:cubicBezTo>
                      <a:cubicBezTo>
                        <a:pt x="120" y="95"/>
                        <a:pt x="120" y="95"/>
                        <a:pt x="120" y="95"/>
                      </a:cubicBezTo>
                      <a:cubicBezTo>
                        <a:pt x="120" y="94"/>
                        <a:pt x="120" y="94"/>
                        <a:pt x="120" y="94"/>
                      </a:cubicBezTo>
                      <a:cubicBezTo>
                        <a:pt x="120" y="94"/>
                        <a:pt x="120" y="94"/>
                        <a:pt x="120" y="94"/>
                      </a:cubicBezTo>
                      <a:cubicBezTo>
                        <a:pt x="120" y="94"/>
                        <a:pt x="120" y="94"/>
                        <a:pt x="120" y="94"/>
                      </a:cubicBezTo>
                      <a:cubicBezTo>
                        <a:pt x="120" y="94"/>
                        <a:pt x="120" y="94"/>
                        <a:pt x="120"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5"/>
                        <a:pt x="119" y="95"/>
                        <a:pt x="119" y="95"/>
                      </a:cubicBezTo>
                      <a:cubicBezTo>
                        <a:pt x="119" y="95"/>
                        <a:pt x="119" y="95"/>
                        <a:pt x="119" y="95"/>
                      </a:cubicBezTo>
                      <a:cubicBezTo>
                        <a:pt x="119" y="95"/>
                        <a:pt x="119" y="95"/>
                        <a:pt x="119" y="95"/>
                      </a:cubicBezTo>
                      <a:cubicBezTo>
                        <a:pt x="119" y="95"/>
                        <a:pt x="119" y="95"/>
                        <a:pt x="119" y="95"/>
                      </a:cubicBezTo>
                      <a:cubicBezTo>
                        <a:pt x="120" y="95"/>
                        <a:pt x="120" y="95"/>
                        <a:pt x="120" y="95"/>
                      </a:cubicBezTo>
                      <a:close/>
                      <a:moveTo>
                        <a:pt x="88" y="42"/>
                      </a:moveTo>
                      <a:cubicBezTo>
                        <a:pt x="88" y="42"/>
                        <a:pt x="88" y="42"/>
                        <a:pt x="88" y="42"/>
                      </a:cubicBezTo>
                      <a:cubicBezTo>
                        <a:pt x="88" y="42"/>
                        <a:pt x="88" y="42"/>
                        <a:pt x="88" y="42"/>
                      </a:cubicBezTo>
                      <a:cubicBezTo>
                        <a:pt x="88" y="42"/>
                        <a:pt x="88" y="42"/>
                        <a:pt x="88" y="42"/>
                      </a:cubicBezTo>
                      <a:cubicBezTo>
                        <a:pt x="88" y="42"/>
                        <a:pt x="88" y="42"/>
                        <a:pt x="88" y="42"/>
                      </a:cubicBezTo>
                      <a:cubicBezTo>
                        <a:pt x="89" y="42"/>
                        <a:pt x="89" y="42"/>
                        <a:pt x="89" y="42"/>
                      </a:cubicBezTo>
                      <a:cubicBezTo>
                        <a:pt x="89" y="42"/>
                        <a:pt x="89" y="42"/>
                        <a:pt x="89" y="42"/>
                      </a:cubicBezTo>
                      <a:cubicBezTo>
                        <a:pt x="89" y="42"/>
                        <a:pt x="89" y="42"/>
                        <a:pt x="89" y="42"/>
                      </a:cubicBezTo>
                      <a:cubicBezTo>
                        <a:pt x="89" y="42"/>
                        <a:pt x="89" y="42"/>
                        <a:pt x="89" y="42"/>
                      </a:cubicBezTo>
                      <a:cubicBezTo>
                        <a:pt x="89" y="42"/>
                        <a:pt x="89" y="42"/>
                        <a:pt x="89" y="42"/>
                      </a:cubicBezTo>
                      <a:cubicBezTo>
                        <a:pt x="89" y="42"/>
                        <a:pt x="89" y="42"/>
                        <a:pt x="89" y="42"/>
                      </a:cubicBezTo>
                      <a:cubicBezTo>
                        <a:pt x="88" y="42"/>
                        <a:pt x="88" y="42"/>
                        <a:pt x="88" y="42"/>
                      </a:cubicBezTo>
                      <a:cubicBezTo>
                        <a:pt x="88" y="42"/>
                        <a:pt x="88" y="42"/>
                        <a:pt x="88" y="42"/>
                      </a:cubicBezTo>
                      <a:cubicBezTo>
                        <a:pt x="88" y="42"/>
                        <a:pt x="88" y="42"/>
                        <a:pt x="88" y="42"/>
                      </a:cubicBezTo>
                      <a:cubicBezTo>
                        <a:pt x="88" y="42"/>
                        <a:pt x="88" y="42"/>
                        <a:pt x="88" y="42"/>
                      </a:cubicBezTo>
                      <a:cubicBezTo>
                        <a:pt x="88" y="42"/>
                        <a:pt x="88" y="42"/>
                        <a:pt x="88" y="42"/>
                      </a:cubicBezTo>
                      <a:cubicBezTo>
                        <a:pt x="88" y="42"/>
                        <a:pt x="88" y="42"/>
                        <a:pt x="88" y="42"/>
                      </a:cubicBezTo>
                      <a:close/>
                      <a:moveTo>
                        <a:pt x="17" y="19"/>
                      </a:moveTo>
                      <a:cubicBezTo>
                        <a:pt x="16" y="19"/>
                        <a:pt x="16" y="19"/>
                        <a:pt x="16" y="19"/>
                      </a:cubicBezTo>
                      <a:cubicBezTo>
                        <a:pt x="16" y="19"/>
                        <a:pt x="16" y="19"/>
                        <a:pt x="16" y="19"/>
                      </a:cubicBezTo>
                      <a:cubicBezTo>
                        <a:pt x="16" y="19"/>
                        <a:pt x="16" y="19"/>
                        <a:pt x="16" y="19"/>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2" y="20"/>
                        <a:pt x="12" y="20"/>
                        <a:pt x="12" y="20"/>
                      </a:cubicBezTo>
                      <a:cubicBezTo>
                        <a:pt x="11" y="20"/>
                        <a:pt x="11" y="20"/>
                        <a:pt x="11" y="20"/>
                      </a:cubicBezTo>
                      <a:cubicBezTo>
                        <a:pt x="10" y="21"/>
                        <a:pt x="10" y="21"/>
                        <a:pt x="10" y="21"/>
                      </a:cubicBezTo>
                      <a:cubicBezTo>
                        <a:pt x="8" y="21"/>
                        <a:pt x="8" y="21"/>
                        <a:pt x="8" y="21"/>
                      </a:cubicBezTo>
                      <a:cubicBezTo>
                        <a:pt x="7" y="22"/>
                        <a:pt x="7" y="22"/>
                        <a:pt x="7" y="22"/>
                      </a:cubicBezTo>
                      <a:cubicBezTo>
                        <a:pt x="6" y="22"/>
                        <a:pt x="6" y="22"/>
                        <a:pt x="6" y="22"/>
                      </a:cubicBezTo>
                      <a:cubicBezTo>
                        <a:pt x="7" y="22"/>
                        <a:pt x="7" y="22"/>
                        <a:pt x="7" y="22"/>
                      </a:cubicBezTo>
                      <a:cubicBezTo>
                        <a:pt x="11" y="21"/>
                        <a:pt x="15" y="20"/>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8" y="19"/>
                        <a:pt x="18" y="19"/>
                        <a:pt x="18" y="19"/>
                      </a:cubicBezTo>
                      <a:lnTo>
                        <a:pt x="17" y="19"/>
                      </a:lnTo>
                      <a:close/>
                      <a:moveTo>
                        <a:pt x="135" y="111"/>
                      </a:moveTo>
                      <a:cubicBezTo>
                        <a:pt x="135" y="111"/>
                        <a:pt x="135" y="111"/>
                        <a:pt x="135" y="111"/>
                      </a:cubicBezTo>
                      <a:cubicBezTo>
                        <a:pt x="134" y="111"/>
                        <a:pt x="134" y="111"/>
                        <a:pt x="134" y="111"/>
                      </a:cubicBezTo>
                      <a:cubicBezTo>
                        <a:pt x="134" y="111"/>
                        <a:pt x="134" y="111"/>
                        <a:pt x="134" y="111"/>
                      </a:cubicBezTo>
                      <a:cubicBezTo>
                        <a:pt x="134" y="111"/>
                        <a:pt x="134" y="111"/>
                        <a:pt x="134" y="111"/>
                      </a:cubicBezTo>
                      <a:cubicBezTo>
                        <a:pt x="135" y="111"/>
                        <a:pt x="135" y="111"/>
                        <a:pt x="135" y="111"/>
                      </a:cubicBezTo>
                      <a:cubicBezTo>
                        <a:pt x="135" y="111"/>
                        <a:pt x="135" y="111"/>
                        <a:pt x="135" y="111"/>
                      </a:cubicBezTo>
                      <a:cubicBezTo>
                        <a:pt x="135" y="110"/>
                        <a:pt x="135" y="110"/>
                        <a:pt x="135" y="110"/>
                      </a:cubicBezTo>
                      <a:cubicBezTo>
                        <a:pt x="135" y="110"/>
                        <a:pt x="135" y="110"/>
                        <a:pt x="135" y="110"/>
                      </a:cubicBezTo>
                      <a:lnTo>
                        <a:pt x="135" y="111"/>
                      </a:lnTo>
                      <a:close/>
                      <a:moveTo>
                        <a:pt x="125" y="46"/>
                      </a:moveTo>
                      <a:cubicBezTo>
                        <a:pt x="125" y="47"/>
                        <a:pt x="125" y="47"/>
                        <a:pt x="125" y="47"/>
                      </a:cubicBezTo>
                      <a:cubicBezTo>
                        <a:pt x="125" y="47"/>
                        <a:pt x="125" y="47"/>
                        <a:pt x="125" y="47"/>
                      </a:cubicBezTo>
                      <a:cubicBezTo>
                        <a:pt x="125" y="47"/>
                        <a:pt x="125" y="47"/>
                        <a:pt x="125" y="47"/>
                      </a:cubicBezTo>
                      <a:cubicBezTo>
                        <a:pt x="125" y="47"/>
                        <a:pt x="125" y="47"/>
                        <a:pt x="125" y="47"/>
                      </a:cubicBezTo>
                      <a:cubicBezTo>
                        <a:pt x="125" y="46"/>
                        <a:pt x="125" y="46"/>
                        <a:pt x="125" y="46"/>
                      </a:cubicBezTo>
                      <a:close/>
                      <a:moveTo>
                        <a:pt x="124" y="40"/>
                      </a:moveTo>
                      <a:cubicBezTo>
                        <a:pt x="124" y="39"/>
                        <a:pt x="124" y="39"/>
                        <a:pt x="124" y="39"/>
                      </a:cubicBezTo>
                      <a:cubicBezTo>
                        <a:pt x="124" y="39"/>
                        <a:pt x="124" y="39"/>
                        <a:pt x="124" y="39"/>
                      </a:cubicBezTo>
                      <a:cubicBezTo>
                        <a:pt x="123" y="39"/>
                        <a:pt x="123" y="39"/>
                        <a:pt x="123" y="39"/>
                      </a:cubicBezTo>
                      <a:cubicBezTo>
                        <a:pt x="123" y="39"/>
                        <a:pt x="123" y="39"/>
                        <a:pt x="123" y="39"/>
                      </a:cubicBezTo>
                      <a:cubicBezTo>
                        <a:pt x="123" y="39"/>
                        <a:pt x="123" y="39"/>
                        <a:pt x="123" y="39"/>
                      </a:cubicBezTo>
                      <a:cubicBezTo>
                        <a:pt x="122" y="40"/>
                        <a:pt x="122" y="40"/>
                        <a:pt x="122" y="40"/>
                      </a:cubicBezTo>
                      <a:cubicBezTo>
                        <a:pt x="122" y="40"/>
                        <a:pt x="122" y="40"/>
                        <a:pt x="122" y="40"/>
                      </a:cubicBezTo>
                      <a:cubicBezTo>
                        <a:pt x="122" y="40"/>
                        <a:pt x="122" y="40"/>
                        <a:pt x="122" y="40"/>
                      </a:cubicBezTo>
                      <a:cubicBezTo>
                        <a:pt x="122" y="40"/>
                        <a:pt x="122" y="40"/>
                        <a:pt x="122" y="40"/>
                      </a:cubicBezTo>
                      <a:cubicBezTo>
                        <a:pt x="122" y="41"/>
                        <a:pt x="122" y="41"/>
                        <a:pt x="122" y="41"/>
                      </a:cubicBezTo>
                      <a:cubicBezTo>
                        <a:pt x="122" y="41"/>
                        <a:pt x="122" y="41"/>
                        <a:pt x="122" y="41"/>
                      </a:cubicBezTo>
                      <a:cubicBezTo>
                        <a:pt x="122" y="42"/>
                        <a:pt x="122" y="42"/>
                        <a:pt x="122" y="42"/>
                      </a:cubicBezTo>
                      <a:cubicBezTo>
                        <a:pt x="123" y="43"/>
                        <a:pt x="123" y="43"/>
                        <a:pt x="123" y="43"/>
                      </a:cubicBezTo>
                      <a:cubicBezTo>
                        <a:pt x="123" y="43"/>
                        <a:pt x="123" y="43"/>
                        <a:pt x="123" y="43"/>
                      </a:cubicBezTo>
                      <a:cubicBezTo>
                        <a:pt x="123" y="44"/>
                        <a:pt x="123" y="44"/>
                        <a:pt x="123" y="44"/>
                      </a:cubicBezTo>
                      <a:cubicBezTo>
                        <a:pt x="124" y="45"/>
                        <a:pt x="124" y="45"/>
                        <a:pt x="124" y="45"/>
                      </a:cubicBezTo>
                      <a:cubicBezTo>
                        <a:pt x="124" y="46"/>
                        <a:pt x="124" y="46"/>
                        <a:pt x="124" y="46"/>
                      </a:cubicBezTo>
                      <a:cubicBezTo>
                        <a:pt x="124" y="46"/>
                        <a:pt x="124" y="46"/>
                        <a:pt x="124" y="46"/>
                      </a:cubicBezTo>
                      <a:cubicBezTo>
                        <a:pt x="124" y="45"/>
                        <a:pt x="124" y="45"/>
                        <a:pt x="124" y="45"/>
                      </a:cubicBezTo>
                      <a:cubicBezTo>
                        <a:pt x="124" y="45"/>
                        <a:pt x="124" y="45"/>
                        <a:pt x="124" y="45"/>
                      </a:cubicBezTo>
                      <a:cubicBezTo>
                        <a:pt x="124" y="45"/>
                        <a:pt x="124" y="45"/>
                        <a:pt x="124" y="45"/>
                      </a:cubicBezTo>
                      <a:cubicBezTo>
                        <a:pt x="124" y="44"/>
                        <a:pt x="124" y="44"/>
                        <a:pt x="124" y="44"/>
                      </a:cubicBezTo>
                      <a:cubicBezTo>
                        <a:pt x="124" y="42"/>
                        <a:pt x="124" y="42"/>
                        <a:pt x="124" y="42"/>
                      </a:cubicBezTo>
                      <a:cubicBezTo>
                        <a:pt x="124" y="41"/>
                        <a:pt x="124" y="41"/>
                        <a:pt x="124" y="41"/>
                      </a:cubicBezTo>
                      <a:lnTo>
                        <a:pt x="124" y="40"/>
                      </a:lnTo>
                      <a:close/>
                      <a:moveTo>
                        <a:pt x="136" y="103"/>
                      </a:moveTo>
                      <a:cubicBezTo>
                        <a:pt x="136" y="103"/>
                        <a:pt x="136" y="103"/>
                        <a:pt x="136" y="103"/>
                      </a:cubicBezTo>
                      <a:cubicBezTo>
                        <a:pt x="136" y="103"/>
                        <a:pt x="136" y="103"/>
                        <a:pt x="136"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4"/>
                        <a:pt x="137" y="104"/>
                        <a:pt x="137" y="104"/>
                      </a:cubicBezTo>
                      <a:cubicBezTo>
                        <a:pt x="138" y="103"/>
                        <a:pt x="138" y="103"/>
                        <a:pt x="138" y="103"/>
                      </a:cubicBezTo>
                      <a:cubicBezTo>
                        <a:pt x="138" y="103"/>
                        <a:pt x="138" y="103"/>
                        <a:pt x="138" y="103"/>
                      </a:cubicBezTo>
                      <a:cubicBezTo>
                        <a:pt x="138" y="103"/>
                        <a:pt x="138" y="103"/>
                        <a:pt x="138" y="103"/>
                      </a:cubicBezTo>
                      <a:cubicBezTo>
                        <a:pt x="138" y="104"/>
                        <a:pt x="138" y="104"/>
                        <a:pt x="138" y="104"/>
                      </a:cubicBezTo>
                      <a:cubicBezTo>
                        <a:pt x="138" y="104"/>
                        <a:pt x="138" y="104"/>
                        <a:pt x="138" y="104"/>
                      </a:cubicBezTo>
                      <a:cubicBezTo>
                        <a:pt x="138" y="103"/>
                        <a:pt x="138" y="103"/>
                        <a:pt x="138" y="103"/>
                      </a:cubicBezTo>
                      <a:cubicBezTo>
                        <a:pt x="138" y="103"/>
                        <a:pt x="138" y="103"/>
                        <a:pt x="138" y="103"/>
                      </a:cubicBezTo>
                      <a:cubicBezTo>
                        <a:pt x="138" y="103"/>
                        <a:pt x="138" y="103"/>
                        <a:pt x="138" y="103"/>
                      </a:cubicBezTo>
                      <a:cubicBezTo>
                        <a:pt x="137" y="103"/>
                        <a:pt x="137" y="103"/>
                        <a:pt x="137" y="103"/>
                      </a:cubicBezTo>
                      <a:cubicBezTo>
                        <a:pt x="138" y="103"/>
                        <a:pt x="138" y="103"/>
                        <a:pt x="138" y="103"/>
                      </a:cubicBezTo>
                      <a:cubicBezTo>
                        <a:pt x="138" y="103"/>
                        <a:pt x="138" y="103"/>
                        <a:pt x="138" y="103"/>
                      </a:cubicBezTo>
                      <a:cubicBezTo>
                        <a:pt x="138" y="103"/>
                        <a:pt x="138" y="103"/>
                        <a:pt x="138" y="103"/>
                      </a:cubicBezTo>
                      <a:cubicBezTo>
                        <a:pt x="138" y="103"/>
                        <a:pt x="138" y="103"/>
                        <a:pt x="138" y="103"/>
                      </a:cubicBezTo>
                      <a:cubicBezTo>
                        <a:pt x="138" y="103"/>
                        <a:pt x="138" y="103"/>
                        <a:pt x="138" y="103"/>
                      </a:cubicBezTo>
                      <a:cubicBezTo>
                        <a:pt x="139" y="103"/>
                        <a:pt x="139" y="103"/>
                        <a:pt x="139" y="103"/>
                      </a:cubicBezTo>
                      <a:cubicBezTo>
                        <a:pt x="139" y="103"/>
                        <a:pt x="139" y="103"/>
                        <a:pt x="139" y="103"/>
                      </a:cubicBezTo>
                      <a:cubicBezTo>
                        <a:pt x="139" y="103"/>
                        <a:pt x="139" y="103"/>
                        <a:pt x="139" y="103"/>
                      </a:cubicBezTo>
                      <a:cubicBezTo>
                        <a:pt x="139" y="103"/>
                        <a:pt x="139" y="103"/>
                        <a:pt x="139" y="103"/>
                      </a:cubicBezTo>
                      <a:cubicBezTo>
                        <a:pt x="139" y="103"/>
                        <a:pt x="139" y="103"/>
                        <a:pt x="139" y="103"/>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1"/>
                        <a:pt x="139" y="101"/>
                        <a:pt x="139" y="101"/>
                      </a:cubicBezTo>
                      <a:cubicBezTo>
                        <a:pt x="139" y="100"/>
                        <a:pt x="139" y="100"/>
                        <a:pt x="139" y="100"/>
                      </a:cubicBezTo>
                      <a:cubicBezTo>
                        <a:pt x="140" y="100"/>
                        <a:pt x="140" y="100"/>
                        <a:pt x="140" y="100"/>
                      </a:cubicBezTo>
                      <a:cubicBezTo>
                        <a:pt x="140" y="99"/>
                        <a:pt x="140" y="99"/>
                        <a:pt x="140" y="99"/>
                      </a:cubicBezTo>
                      <a:cubicBezTo>
                        <a:pt x="140" y="99"/>
                        <a:pt x="140" y="99"/>
                        <a:pt x="140" y="99"/>
                      </a:cubicBezTo>
                      <a:cubicBezTo>
                        <a:pt x="140" y="99"/>
                        <a:pt x="140" y="99"/>
                        <a:pt x="140" y="99"/>
                      </a:cubicBezTo>
                      <a:cubicBezTo>
                        <a:pt x="139" y="99"/>
                        <a:pt x="139" y="99"/>
                        <a:pt x="139" y="99"/>
                      </a:cubicBezTo>
                      <a:cubicBezTo>
                        <a:pt x="140" y="99"/>
                        <a:pt x="140" y="99"/>
                        <a:pt x="140" y="99"/>
                      </a:cubicBezTo>
                      <a:cubicBezTo>
                        <a:pt x="140" y="98"/>
                        <a:pt x="140" y="98"/>
                        <a:pt x="140" y="98"/>
                      </a:cubicBezTo>
                      <a:cubicBezTo>
                        <a:pt x="140" y="98"/>
                        <a:pt x="140" y="98"/>
                        <a:pt x="140" y="98"/>
                      </a:cubicBezTo>
                      <a:cubicBezTo>
                        <a:pt x="139" y="98"/>
                        <a:pt x="139" y="98"/>
                        <a:pt x="139" y="98"/>
                      </a:cubicBezTo>
                      <a:cubicBezTo>
                        <a:pt x="139" y="98"/>
                        <a:pt x="139" y="98"/>
                        <a:pt x="139" y="98"/>
                      </a:cubicBezTo>
                      <a:cubicBezTo>
                        <a:pt x="139" y="98"/>
                        <a:pt x="139" y="98"/>
                        <a:pt x="139" y="98"/>
                      </a:cubicBezTo>
                      <a:cubicBezTo>
                        <a:pt x="139" y="97"/>
                        <a:pt x="139" y="97"/>
                        <a:pt x="139" y="97"/>
                      </a:cubicBezTo>
                      <a:cubicBezTo>
                        <a:pt x="139" y="97"/>
                        <a:pt x="139" y="97"/>
                        <a:pt x="139" y="97"/>
                      </a:cubicBezTo>
                      <a:cubicBezTo>
                        <a:pt x="139" y="97"/>
                        <a:pt x="139" y="97"/>
                        <a:pt x="139" y="97"/>
                      </a:cubicBezTo>
                      <a:cubicBezTo>
                        <a:pt x="139" y="96"/>
                        <a:pt x="139" y="96"/>
                        <a:pt x="139" y="96"/>
                      </a:cubicBezTo>
                      <a:cubicBezTo>
                        <a:pt x="139" y="95"/>
                        <a:pt x="139" y="95"/>
                        <a:pt x="139" y="95"/>
                      </a:cubicBezTo>
                      <a:cubicBezTo>
                        <a:pt x="139" y="95"/>
                        <a:pt x="139" y="95"/>
                        <a:pt x="139" y="95"/>
                      </a:cubicBezTo>
                      <a:cubicBezTo>
                        <a:pt x="140" y="94"/>
                        <a:pt x="140" y="94"/>
                        <a:pt x="140" y="94"/>
                      </a:cubicBezTo>
                      <a:cubicBezTo>
                        <a:pt x="140" y="93"/>
                        <a:pt x="140" y="93"/>
                        <a:pt x="140" y="93"/>
                      </a:cubicBezTo>
                      <a:cubicBezTo>
                        <a:pt x="140" y="93"/>
                        <a:pt x="140" y="93"/>
                        <a:pt x="140" y="93"/>
                      </a:cubicBezTo>
                      <a:cubicBezTo>
                        <a:pt x="140" y="93"/>
                        <a:pt x="140" y="93"/>
                        <a:pt x="140" y="93"/>
                      </a:cubicBezTo>
                      <a:cubicBezTo>
                        <a:pt x="140" y="93"/>
                        <a:pt x="140" y="93"/>
                        <a:pt x="140" y="93"/>
                      </a:cubicBezTo>
                      <a:cubicBezTo>
                        <a:pt x="140" y="92"/>
                        <a:pt x="140" y="92"/>
                        <a:pt x="140" y="92"/>
                      </a:cubicBezTo>
                      <a:cubicBezTo>
                        <a:pt x="140" y="92"/>
                        <a:pt x="140" y="92"/>
                        <a:pt x="140" y="92"/>
                      </a:cubicBezTo>
                      <a:cubicBezTo>
                        <a:pt x="141" y="92"/>
                        <a:pt x="141" y="92"/>
                        <a:pt x="141" y="92"/>
                      </a:cubicBezTo>
                      <a:cubicBezTo>
                        <a:pt x="141" y="92"/>
                        <a:pt x="141" y="92"/>
                        <a:pt x="141" y="92"/>
                      </a:cubicBezTo>
                      <a:cubicBezTo>
                        <a:pt x="141" y="91"/>
                        <a:pt x="141" y="91"/>
                        <a:pt x="141" y="91"/>
                      </a:cubicBezTo>
                      <a:cubicBezTo>
                        <a:pt x="141" y="91"/>
                        <a:pt x="141" y="91"/>
                        <a:pt x="141" y="91"/>
                      </a:cubicBezTo>
                      <a:cubicBezTo>
                        <a:pt x="141" y="90"/>
                        <a:pt x="141" y="90"/>
                        <a:pt x="141" y="90"/>
                      </a:cubicBezTo>
                      <a:cubicBezTo>
                        <a:pt x="141" y="89"/>
                        <a:pt x="141" y="89"/>
                        <a:pt x="141" y="89"/>
                      </a:cubicBezTo>
                      <a:cubicBezTo>
                        <a:pt x="141" y="89"/>
                        <a:pt x="141" y="89"/>
                        <a:pt x="141" y="89"/>
                      </a:cubicBezTo>
                      <a:cubicBezTo>
                        <a:pt x="141" y="89"/>
                        <a:pt x="141" y="89"/>
                        <a:pt x="141" y="89"/>
                      </a:cubicBezTo>
                      <a:cubicBezTo>
                        <a:pt x="142" y="90"/>
                        <a:pt x="142" y="90"/>
                        <a:pt x="142" y="90"/>
                      </a:cubicBezTo>
                      <a:cubicBezTo>
                        <a:pt x="142" y="91"/>
                        <a:pt x="142" y="91"/>
                        <a:pt x="142" y="91"/>
                      </a:cubicBezTo>
                      <a:cubicBezTo>
                        <a:pt x="142" y="91"/>
                        <a:pt x="142" y="91"/>
                        <a:pt x="142" y="91"/>
                      </a:cubicBezTo>
                      <a:cubicBezTo>
                        <a:pt x="142" y="91"/>
                        <a:pt x="142" y="91"/>
                        <a:pt x="142" y="91"/>
                      </a:cubicBezTo>
                      <a:cubicBezTo>
                        <a:pt x="141" y="86"/>
                        <a:pt x="141" y="86"/>
                        <a:pt x="141" y="86"/>
                      </a:cubicBezTo>
                      <a:cubicBezTo>
                        <a:pt x="141" y="85"/>
                        <a:pt x="141" y="85"/>
                        <a:pt x="141" y="85"/>
                      </a:cubicBezTo>
                      <a:cubicBezTo>
                        <a:pt x="141" y="85"/>
                        <a:pt x="141" y="85"/>
                        <a:pt x="141" y="85"/>
                      </a:cubicBezTo>
                      <a:cubicBezTo>
                        <a:pt x="141" y="85"/>
                        <a:pt x="141" y="85"/>
                        <a:pt x="141" y="85"/>
                      </a:cubicBezTo>
                      <a:cubicBezTo>
                        <a:pt x="141" y="84"/>
                        <a:pt x="141" y="84"/>
                        <a:pt x="141" y="84"/>
                      </a:cubicBezTo>
                      <a:cubicBezTo>
                        <a:pt x="141" y="81"/>
                        <a:pt x="141" y="81"/>
                        <a:pt x="141" y="81"/>
                      </a:cubicBezTo>
                      <a:cubicBezTo>
                        <a:pt x="141" y="81"/>
                        <a:pt x="141" y="81"/>
                        <a:pt x="141" y="81"/>
                      </a:cubicBezTo>
                      <a:cubicBezTo>
                        <a:pt x="141" y="81"/>
                        <a:pt x="141" y="81"/>
                        <a:pt x="141" y="81"/>
                      </a:cubicBezTo>
                      <a:cubicBezTo>
                        <a:pt x="141" y="80"/>
                        <a:pt x="141" y="80"/>
                        <a:pt x="141" y="80"/>
                      </a:cubicBezTo>
                      <a:cubicBezTo>
                        <a:pt x="141" y="80"/>
                        <a:pt x="141" y="80"/>
                        <a:pt x="141" y="80"/>
                      </a:cubicBezTo>
                      <a:cubicBezTo>
                        <a:pt x="141" y="79"/>
                        <a:pt x="141" y="79"/>
                        <a:pt x="141" y="79"/>
                      </a:cubicBezTo>
                      <a:cubicBezTo>
                        <a:pt x="141" y="79"/>
                        <a:pt x="141" y="79"/>
                        <a:pt x="141" y="79"/>
                      </a:cubicBezTo>
                      <a:cubicBezTo>
                        <a:pt x="140" y="76"/>
                        <a:pt x="140" y="76"/>
                        <a:pt x="140" y="76"/>
                      </a:cubicBezTo>
                      <a:cubicBezTo>
                        <a:pt x="141" y="76"/>
                        <a:pt x="141" y="76"/>
                        <a:pt x="141" y="76"/>
                      </a:cubicBezTo>
                      <a:cubicBezTo>
                        <a:pt x="141" y="75"/>
                        <a:pt x="141" y="75"/>
                        <a:pt x="141" y="75"/>
                      </a:cubicBezTo>
                      <a:cubicBezTo>
                        <a:pt x="140" y="73"/>
                        <a:pt x="140" y="73"/>
                        <a:pt x="140" y="73"/>
                      </a:cubicBezTo>
                      <a:cubicBezTo>
                        <a:pt x="140" y="72"/>
                        <a:pt x="140" y="72"/>
                        <a:pt x="140" y="72"/>
                      </a:cubicBezTo>
                      <a:cubicBezTo>
                        <a:pt x="140" y="72"/>
                        <a:pt x="140" y="72"/>
                        <a:pt x="140" y="72"/>
                      </a:cubicBezTo>
                      <a:cubicBezTo>
                        <a:pt x="140" y="72"/>
                        <a:pt x="140" y="72"/>
                        <a:pt x="140" y="72"/>
                      </a:cubicBezTo>
                      <a:cubicBezTo>
                        <a:pt x="140" y="72"/>
                        <a:pt x="140" y="72"/>
                        <a:pt x="140" y="72"/>
                      </a:cubicBezTo>
                      <a:cubicBezTo>
                        <a:pt x="140" y="71"/>
                        <a:pt x="140" y="71"/>
                        <a:pt x="140" y="71"/>
                      </a:cubicBezTo>
                      <a:cubicBezTo>
                        <a:pt x="139" y="69"/>
                        <a:pt x="139" y="69"/>
                        <a:pt x="139" y="69"/>
                      </a:cubicBezTo>
                      <a:cubicBezTo>
                        <a:pt x="139" y="69"/>
                        <a:pt x="139" y="69"/>
                        <a:pt x="139" y="69"/>
                      </a:cubicBezTo>
                      <a:cubicBezTo>
                        <a:pt x="139" y="69"/>
                        <a:pt x="139" y="69"/>
                        <a:pt x="139" y="69"/>
                      </a:cubicBezTo>
                      <a:cubicBezTo>
                        <a:pt x="138" y="69"/>
                        <a:pt x="138" y="69"/>
                        <a:pt x="138" y="69"/>
                      </a:cubicBezTo>
                      <a:cubicBezTo>
                        <a:pt x="138" y="69"/>
                        <a:pt x="138" y="69"/>
                        <a:pt x="138" y="69"/>
                      </a:cubicBezTo>
                      <a:cubicBezTo>
                        <a:pt x="138" y="69"/>
                        <a:pt x="138" y="69"/>
                        <a:pt x="138" y="69"/>
                      </a:cubicBezTo>
                      <a:cubicBezTo>
                        <a:pt x="138" y="69"/>
                        <a:pt x="138" y="69"/>
                        <a:pt x="138" y="69"/>
                      </a:cubicBezTo>
                      <a:cubicBezTo>
                        <a:pt x="138" y="69"/>
                        <a:pt x="138" y="69"/>
                        <a:pt x="138" y="69"/>
                      </a:cubicBezTo>
                      <a:cubicBezTo>
                        <a:pt x="139" y="69"/>
                        <a:pt x="139" y="69"/>
                        <a:pt x="139" y="69"/>
                      </a:cubicBezTo>
                      <a:cubicBezTo>
                        <a:pt x="139" y="68"/>
                        <a:pt x="139" y="68"/>
                        <a:pt x="139" y="68"/>
                      </a:cubicBezTo>
                      <a:cubicBezTo>
                        <a:pt x="139" y="68"/>
                        <a:pt x="139" y="68"/>
                        <a:pt x="139" y="68"/>
                      </a:cubicBezTo>
                      <a:cubicBezTo>
                        <a:pt x="138" y="68"/>
                        <a:pt x="138" y="68"/>
                        <a:pt x="138" y="68"/>
                      </a:cubicBezTo>
                      <a:cubicBezTo>
                        <a:pt x="138" y="67"/>
                        <a:pt x="138" y="67"/>
                        <a:pt x="138" y="67"/>
                      </a:cubicBezTo>
                      <a:cubicBezTo>
                        <a:pt x="137" y="66"/>
                        <a:pt x="137" y="66"/>
                        <a:pt x="137" y="66"/>
                      </a:cubicBezTo>
                      <a:cubicBezTo>
                        <a:pt x="137" y="66"/>
                        <a:pt x="137" y="66"/>
                        <a:pt x="137" y="66"/>
                      </a:cubicBezTo>
                      <a:cubicBezTo>
                        <a:pt x="137" y="65"/>
                        <a:pt x="137" y="65"/>
                        <a:pt x="137" y="65"/>
                      </a:cubicBezTo>
                      <a:cubicBezTo>
                        <a:pt x="136" y="65"/>
                        <a:pt x="136" y="65"/>
                        <a:pt x="136" y="65"/>
                      </a:cubicBezTo>
                      <a:cubicBezTo>
                        <a:pt x="136" y="65"/>
                        <a:pt x="136" y="65"/>
                        <a:pt x="136" y="65"/>
                      </a:cubicBezTo>
                      <a:cubicBezTo>
                        <a:pt x="135" y="64"/>
                        <a:pt x="135" y="64"/>
                        <a:pt x="135" y="64"/>
                      </a:cubicBezTo>
                      <a:cubicBezTo>
                        <a:pt x="135" y="64"/>
                        <a:pt x="135" y="64"/>
                        <a:pt x="135" y="64"/>
                      </a:cubicBezTo>
                      <a:cubicBezTo>
                        <a:pt x="135" y="64"/>
                        <a:pt x="135" y="64"/>
                        <a:pt x="135" y="64"/>
                      </a:cubicBezTo>
                      <a:cubicBezTo>
                        <a:pt x="135" y="64"/>
                        <a:pt x="135" y="64"/>
                        <a:pt x="135"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5" y="64"/>
                        <a:pt x="135" y="64"/>
                        <a:pt x="135" y="64"/>
                      </a:cubicBezTo>
                      <a:cubicBezTo>
                        <a:pt x="135" y="64"/>
                        <a:pt x="135" y="64"/>
                        <a:pt x="135" y="64"/>
                      </a:cubicBezTo>
                      <a:cubicBezTo>
                        <a:pt x="136" y="64"/>
                        <a:pt x="136" y="64"/>
                        <a:pt x="136" y="64"/>
                      </a:cubicBezTo>
                      <a:cubicBezTo>
                        <a:pt x="136" y="65"/>
                        <a:pt x="136" y="65"/>
                        <a:pt x="136" y="65"/>
                      </a:cubicBezTo>
                      <a:cubicBezTo>
                        <a:pt x="136" y="64"/>
                        <a:pt x="136" y="64"/>
                        <a:pt x="136" y="64"/>
                      </a:cubicBezTo>
                      <a:cubicBezTo>
                        <a:pt x="132" y="59"/>
                        <a:pt x="132" y="59"/>
                        <a:pt x="132" y="59"/>
                      </a:cubicBezTo>
                      <a:cubicBezTo>
                        <a:pt x="131" y="56"/>
                        <a:pt x="131" y="56"/>
                        <a:pt x="131" y="56"/>
                      </a:cubicBezTo>
                      <a:cubicBezTo>
                        <a:pt x="128" y="52"/>
                        <a:pt x="126" y="48"/>
                        <a:pt x="123" y="45"/>
                      </a:cubicBezTo>
                      <a:cubicBezTo>
                        <a:pt x="123" y="44"/>
                        <a:pt x="123" y="44"/>
                        <a:pt x="123" y="44"/>
                      </a:cubicBezTo>
                      <a:cubicBezTo>
                        <a:pt x="122" y="43"/>
                        <a:pt x="122" y="43"/>
                        <a:pt x="122" y="43"/>
                      </a:cubicBezTo>
                      <a:cubicBezTo>
                        <a:pt x="122" y="42"/>
                        <a:pt x="122" y="42"/>
                        <a:pt x="122" y="42"/>
                      </a:cubicBezTo>
                      <a:cubicBezTo>
                        <a:pt x="122" y="42"/>
                        <a:pt x="122" y="42"/>
                        <a:pt x="122" y="42"/>
                      </a:cubicBezTo>
                      <a:cubicBezTo>
                        <a:pt x="121" y="40"/>
                        <a:pt x="121" y="40"/>
                        <a:pt x="121" y="40"/>
                      </a:cubicBezTo>
                      <a:cubicBezTo>
                        <a:pt x="121" y="39"/>
                        <a:pt x="121" y="39"/>
                        <a:pt x="121" y="39"/>
                      </a:cubicBezTo>
                      <a:cubicBezTo>
                        <a:pt x="121" y="39"/>
                        <a:pt x="121" y="39"/>
                        <a:pt x="121" y="39"/>
                      </a:cubicBezTo>
                      <a:cubicBezTo>
                        <a:pt x="120" y="38"/>
                        <a:pt x="120" y="38"/>
                        <a:pt x="120" y="38"/>
                      </a:cubicBezTo>
                      <a:cubicBezTo>
                        <a:pt x="120" y="38"/>
                        <a:pt x="120" y="38"/>
                        <a:pt x="120" y="38"/>
                      </a:cubicBezTo>
                      <a:cubicBezTo>
                        <a:pt x="120" y="38"/>
                        <a:pt x="120" y="38"/>
                        <a:pt x="120" y="38"/>
                      </a:cubicBezTo>
                      <a:cubicBezTo>
                        <a:pt x="120" y="37"/>
                        <a:pt x="120" y="37"/>
                        <a:pt x="120" y="37"/>
                      </a:cubicBezTo>
                      <a:cubicBezTo>
                        <a:pt x="119" y="36"/>
                        <a:pt x="119" y="36"/>
                        <a:pt x="119" y="36"/>
                      </a:cubicBezTo>
                      <a:cubicBezTo>
                        <a:pt x="120" y="36"/>
                        <a:pt x="120" y="36"/>
                        <a:pt x="120" y="36"/>
                      </a:cubicBezTo>
                      <a:cubicBezTo>
                        <a:pt x="120" y="36"/>
                        <a:pt x="120" y="36"/>
                        <a:pt x="120" y="36"/>
                      </a:cubicBezTo>
                      <a:cubicBezTo>
                        <a:pt x="121" y="36"/>
                        <a:pt x="121" y="36"/>
                        <a:pt x="121" y="36"/>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8"/>
                        <a:pt x="121" y="38"/>
                        <a:pt x="121" y="38"/>
                      </a:cubicBezTo>
                      <a:cubicBezTo>
                        <a:pt x="121" y="38"/>
                        <a:pt x="121" y="38"/>
                        <a:pt x="121" y="38"/>
                      </a:cubicBezTo>
                      <a:cubicBezTo>
                        <a:pt x="121" y="38"/>
                        <a:pt x="121" y="38"/>
                        <a:pt x="121" y="38"/>
                      </a:cubicBezTo>
                      <a:cubicBezTo>
                        <a:pt x="121" y="39"/>
                        <a:pt x="121" y="39"/>
                        <a:pt x="121" y="39"/>
                      </a:cubicBezTo>
                      <a:cubicBezTo>
                        <a:pt x="121" y="39"/>
                        <a:pt x="121" y="39"/>
                        <a:pt x="121" y="39"/>
                      </a:cubicBezTo>
                      <a:cubicBezTo>
                        <a:pt x="122" y="39"/>
                        <a:pt x="122" y="39"/>
                        <a:pt x="122" y="39"/>
                      </a:cubicBezTo>
                      <a:cubicBezTo>
                        <a:pt x="123" y="39"/>
                        <a:pt x="123" y="39"/>
                        <a:pt x="123" y="39"/>
                      </a:cubicBezTo>
                      <a:cubicBezTo>
                        <a:pt x="123" y="39"/>
                        <a:pt x="123" y="39"/>
                        <a:pt x="123" y="39"/>
                      </a:cubicBezTo>
                      <a:cubicBezTo>
                        <a:pt x="123" y="39"/>
                        <a:pt x="123" y="39"/>
                        <a:pt x="123" y="39"/>
                      </a:cubicBezTo>
                      <a:cubicBezTo>
                        <a:pt x="123" y="39"/>
                        <a:pt x="123" y="39"/>
                        <a:pt x="123" y="39"/>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4" y="38"/>
                        <a:pt x="124" y="38"/>
                        <a:pt x="124" y="38"/>
                      </a:cubicBezTo>
                      <a:cubicBezTo>
                        <a:pt x="124" y="38"/>
                        <a:pt x="124" y="38"/>
                        <a:pt x="124" y="38"/>
                      </a:cubicBezTo>
                      <a:cubicBezTo>
                        <a:pt x="124" y="39"/>
                        <a:pt x="124" y="39"/>
                        <a:pt x="124" y="39"/>
                      </a:cubicBezTo>
                      <a:cubicBezTo>
                        <a:pt x="124" y="39"/>
                        <a:pt x="124" y="39"/>
                        <a:pt x="124" y="39"/>
                      </a:cubicBezTo>
                      <a:cubicBezTo>
                        <a:pt x="124" y="40"/>
                        <a:pt x="124" y="40"/>
                        <a:pt x="124" y="40"/>
                      </a:cubicBezTo>
                      <a:cubicBezTo>
                        <a:pt x="125" y="40"/>
                        <a:pt x="125" y="40"/>
                        <a:pt x="125" y="40"/>
                      </a:cubicBezTo>
                      <a:cubicBezTo>
                        <a:pt x="124" y="43"/>
                        <a:pt x="124" y="43"/>
                        <a:pt x="124" y="43"/>
                      </a:cubicBezTo>
                      <a:cubicBezTo>
                        <a:pt x="125" y="46"/>
                        <a:pt x="125" y="46"/>
                        <a:pt x="125" y="46"/>
                      </a:cubicBezTo>
                      <a:cubicBezTo>
                        <a:pt x="125" y="47"/>
                        <a:pt x="125" y="47"/>
                        <a:pt x="125" y="47"/>
                      </a:cubicBezTo>
                      <a:cubicBezTo>
                        <a:pt x="126" y="48"/>
                        <a:pt x="126" y="48"/>
                        <a:pt x="126" y="48"/>
                      </a:cubicBezTo>
                      <a:cubicBezTo>
                        <a:pt x="127" y="50"/>
                        <a:pt x="127" y="50"/>
                        <a:pt x="127" y="50"/>
                      </a:cubicBezTo>
                      <a:cubicBezTo>
                        <a:pt x="128" y="51"/>
                        <a:pt x="128" y="51"/>
                        <a:pt x="128" y="51"/>
                      </a:cubicBezTo>
                      <a:cubicBezTo>
                        <a:pt x="128" y="51"/>
                        <a:pt x="128" y="51"/>
                        <a:pt x="128" y="51"/>
                      </a:cubicBezTo>
                      <a:cubicBezTo>
                        <a:pt x="128" y="51"/>
                        <a:pt x="128" y="51"/>
                        <a:pt x="128" y="51"/>
                      </a:cubicBezTo>
                      <a:cubicBezTo>
                        <a:pt x="129" y="51"/>
                        <a:pt x="129" y="51"/>
                        <a:pt x="129" y="51"/>
                      </a:cubicBezTo>
                      <a:cubicBezTo>
                        <a:pt x="129" y="52"/>
                        <a:pt x="129" y="52"/>
                        <a:pt x="129" y="52"/>
                      </a:cubicBezTo>
                      <a:cubicBezTo>
                        <a:pt x="129" y="51"/>
                        <a:pt x="129" y="51"/>
                        <a:pt x="129" y="51"/>
                      </a:cubicBezTo>
                      <a:cubicBezTo>
                        <a:pt x="127" y="50"/>
                        <a:pt x="127" y="50"/>
                        <a:pt x="127" y="50"/>
                      </a:cubicBezTo>
                      <a:cubicBezTo>
                        <a:pt x="127" y="49"/>
                        <a:pt x="127" y="49"/>
                        <a:pt x="127" y="49"/>
                      </a:cubicBezTo>
                      <a:cubicBezTo>
                        <a:pt x="127" y="48"/>
                        <a:pt x="127" y="48"/>
                        <a:pt x="127" y="48"/>
                      </a:cubicBezTo>
                      <a:cubicBezTo>
                        <a:pt x="126" y="48"/>
                        <a:pt x="126" y="48"/>
                        <a:pt x="126" y="48"/>
                      </a:cubicBezTo>
                      <a:cubicBezTo>
                        <a:pt x="126" y="46"/>
                        <a:pt x="126" y="46"/>
                        <a:pt x="126" y="46"/>
                      </a:cubicBezTo>
                      <a:cubicBezTo>
                        <a:pt x="125" y="45"/>
                        <a:pt x="125" y="45"/>
                        <a:pt x="125" y="45"/>
                      </a:cubicBezTo>
                      <a:cubicBezTo>
                        <a:pt x="125" y="45"/>
                        <a:pt x="125" y="45"/>
                        <a:pt x="125" y="45"/>
                      </a:cubicBezTo>
                      <a:cubicBezTo>
                        <a:pt x="125" y="45"/>
                        <a:pt x="125" y="45"/>
                        <a:pt x="125" y="45"/>
                      </a:cubicBezTo>
                      <a:cubicBezTo>
                        <a:pt x="125" y="44"/>
                        <a:pt x="125" y="44"/>
                        <a:pt x="125" y="44"/>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6" y="41"/>
                        <a:pt x="126" y="41"/>
                        <a:pt x="126" y="41"/>
                      </a:cubicBezTo>
                      <a:cubicBezTo>
                        <a:pt x="126" y="41"/>
                        <a:pt x="126" y="41"/>
                        <a:pt x="126" y="41"/>
                      </a:cubicBezTo>
                      <a:cubicBezTo>
                        <a:pt x="125" y="40"/>
                        <a:pt x="125" y="40"/>
                        <a:pt x="125" y="40"/>
                      </a:cubicBezTo>
                      <a:cubicBezTo>
                        <a:pt x="125" y="39"/>
                        <a:pt x="125" y="39"/>
                        <a:pt x="125" y="39"/>
                      </a:cubicBezTo>
                      <a:cubicBezTo>
                        <a:pt x="123" y="38"/>
                        <a:pt x="123" y="38"/>
                        <a:pt x="123" y="38"/>
                      </a:cubicBezTo>
                      <a:cubicBezTo>
                        <a:pt x="122" y="37"/>
                        <a:pt x="122" y="37"/>
                        <a:pt x="122" y="37"/>
                      </a:cubicBezTo>
                      <a:cubicBezTo>
                        <a:pt x="121" y="35"/>
                        <a:pt x="121" y="35"/>
                        <a:pt x="121" y="35"/>
                      </a:cubicBezTo>
                      <a:cubicBezTo>
                        <a:pt x="118" y="32"/>
                        <a:pt x="118" y="32"/>
                        <a:pt x="118" y="32"/>
                      </a:cubicBezTo>
                      <a:cubicBezTo>
                        <a:pt x="118" y="31"/>
                        <a:pt x="118" y="31"/>
                        <a:pt x="118" y="31"/>
                      </a:cubicBezTo>
                      <a:cubicBezTo>
                        <a:pt x="118" y="31"/>
                        <a:pt x="118" y="31"/>
                        <a:pt x="118" y="31"/>
                      </a:cubicBezTo>
                      <a:cubicBezTo>
                        <a:pt x="117" y="31"/>
                        <a:pt x="117" y="31"/>
                        <a:pt x="117" y="31"/>
                      </a:cubicBezTo>
                      <a:cubicBezTo>
                        <a:pt x="117" y="31"/>
                        <a:pt x="117" y="31"/>
                        <a:pt x="117" y="31"/>
                      </a:cubicBezTo>
                      <a:cubicBezTo>
                        <a:pt x="117" y="30"/>
                        <a:pt x="117" y="30"/>
                        <a:pt x="117" y="30"/>
                      </a:cubicBezTo>
                      <a:cubicBezTo>
                        <a:pt x="117" y="30"/>
                        <a:pt x="117" y="30"/>
                        <a:pt x="117" y="30"/>
                      </a:cubicBezTo>
                      <a:cubicBezTo>
                        <a:pt x="116" y="29"/>
                        <a:pt x="116" y="29"/>
                        <a:pt x="116" y="29"/>
                      </a:cubicBezTo>
                      <a:cubicBezTo>
                        <a:pt x="115" y="28"/>
                        <a:pt x="114" y="27"/>
                        <a:pt x="114" y="25"/>
                      </a:cubicBezTo>
                      <a:cubicBezTo>
                        <a:pt x="112" y="23"/>
                        <a:pt x="112" y="23"/>
                        <a:pt x="112" y="23"/>
                      </a:cubicBezTo>
                      <a:cubicBezTo>
                        <a:pt x="111" y="21"/>
                        <a:pt x="111" y="21"/>
                        <a:pt x="111" y="21"/>
                      </a:cubicBezTo>
                      <a:cubicBezTo>
                        <a:pt x="111" y="21"/>
                        <a:pt x="111" y="21"/>
                        <a:pt x="111" y="21"/>
                      </a:cubicBezTo>
                      <a:cubicBezTo>
                        <a:pt x="111" y="21"/>
                        <a:pt x="111" y="21"/>
                        <a:pt x="111" y="21"/>
                      </a:cubicBezTo>
                      <a:cubicBezTo>
                        <a:pt x="110" y="20"/>
                        <a:pt x="110" y="20"/>
                        <a:pt x="110" y="20"/>
                      </a:cubicBezTo>
                      <a:cubicBezTo>
                        <a:pt x="110" y="19"/>
                        <a:pt x="110" y="19"/>
                        <a:pt x="110" y="19"/>
                      </a:cubicBezTo>
                      <a:cubicBezTo>
                        <a:pt x="109" y="19"/>
                        <a:pt x="109" y="19"/>
                        <a:pt x="109" y="19"/>
                      </a:cubicBezTo>
                      <a:cubicBezTo>
                        <a:pt x="109" y="18"/>
                        <a:pt x="109" y="18"/>
                        <a:pt x="109" y="18"/>
                      </a:cubicBezTo>
                      <a:cubicBezTo>
                        <a:pt x="109" y="18"/>
                        <a:pt x="109" y="18"/>
                        <a:pt x="109" y="18"/>
                      </a:cubicBezTo>
                      <a:cubicBezTo>
                        <a:pt x="109" y="17"/>
                        <a:pt x="109" y="17"/>
                        <a:pt x="109" y="17"/>
                      </a:cubicBezTo>
                      <a:cubicBezTo>
                        <a:pt x="109" y="17"/>
                        <a:pt x="109" y="17"/>
                        <a:pt x="109" y="17"/>
                      </a:cubicBezTo>
                      <a:cubicBezTo>
                        <a:pt x="108" y="16"/>
                        <a:pt x="108" y="16"/>
                        <a:pt x="108" y="16"/>
                      </a:cubicBezTo>
                      <a:cubicBezTo>
                        <a:pt x="108" y="16"/>
                        <a:pt x="108" y="16"/>
                        <a:pt x="108" y="16"/>
                      </a:cubicBezTo>
                      <a:cubicBezTo>
                        <a:pt x="108" y="16"/>
                        <a:pt x="108" y="16"/>
                        <a:pt x="108" y="16"/>
                      </a:cubicBezTo>
                      <a:cubicBezTo>
                        <a:pt x="108" y="16"/>
                        <a:pt x="108" y="16"/>
                        <a:pt x="108" y="16"/>
                      </a:cubicBezTo>
                      <a:cubicBezTo>
                        <a:pt x="108" y="16"/>
                        <a:pt x="108" y="16"/>
                        <a:pt x="108" y="16"/>
                      </a:cubicBezTo>
                      <a:cubicBezTo>
                        <a:pt x="108" y="15"/>
                        <a:pt x="108" y="15"/>
                        <a:pt x="108" y="15"/>
                      </a:cubicBezTo>
                      <a:cubicBezTo>
                        <a:pt x="107" y="13"/>
                        <a:pt x="107" y="13"/>
                        <a:pt x="107" y="13"/>
                      </a:cubicBezTo>
                      <a:cubicBezTo>
                        <a:pt x="106" y="11"/>
                        <a:pt x="106" y="11"/>
                        <a:pt x="106" y="11"/>
                      </a:cubicBezTo>
                      <a:cubicBezTo>
                        <a:pt x="106" y="10"/>
                        <a:pt x="106" y="10"/>
                        <a:pt x="106" y="10"/>
                      </a:cubicBezTo>
                      <a:cubicBezTo>
                        <a:pt x="105" y="8"/>
                        <a:pt x="105" y="8"/>
                        <a:pt x="105" y="8"/>
                      </a:cubicBezTo>
                      <a:cubicBezTo>
                        <a:pt x="105" y="8"/>
                        <a:pt x="105" y="8"/>
                        <a:pt x="105" y="8"/>
                      </a:cubicBezTo>
                      <a:cubicBezTo>
                        <a:pt x="105" y="7"/>
                        <a:pt x="105" y="7"/>
                        <a:pt x="105" y="7"/>
                      </a:cubicBezTo>
                      <a:cubicBezTo>
                        <a:pt x="105" y="7"/>
                        <a:pt x="105" y="7"/>
                        <a:pt x="105" y="7"/>
                      </a:cubicBezTo>
                      <a:cubicBezTo>
                        <a:pt x="105" y="6"/>
                        <a:pt x="105" y="6"/>
                        <a:pt x="105" y="6"/>
                      </a:cubicBezTo>
                      <a:cubicBezTo>
                        <a:pt x="105" y="6"/>
                        <a:pt x="105" y="6"/>
                        <a:pt x="105" y="6"/>
                      </a:cubicBezTo>
                      <a:cubicBezTo>
                        <a:pt x="104" y="6"/>
                        <a:pt x="104" y="6"/>
                        <a:pt x="104" y="6"/>
                      </a:cubicBezTo>
                      <a:cubicBezTo>
                        <a:pt x="104" y="6"/>
                        <a:pt x="104" y="6"/>
                        <a:pt x="104" y="6"/>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3" y="5"/>
                        <a:pt x="103" y="5"/>
                        <a:pt x="103" y="5"/>
                      </a:cubicBezTo>
                      <a:cubicBezTo>
                        <a:pt x="103" y="4"/>
                        <a:pt x="103" y="4"/>
                        <a:pt x="103" y="4"/>
                      </a:cubicBezTo>
                      <a:cubicBezTo>
                        <a:pt x="103" y="4"/>
                        <a:pt x="103" y="4"/>
                        <a:pt x="103" y="4"/>
                      </a:cubicBezTo>
                      <a:cubicBezTo>
                        <a:pt x="103" y="4"/>
                        <a:pt x="103" y="4"/>
                        <a:pt x="103" y="4"/>
                      </a:cubicBezTo>
                      <a:cubicBezTo>
                        <a:pt x="102" y="4"/>
                        <a:pt x="102" y="4"/>
                        <a:pt x="102" y="4"/>
                      </a:cubicBezTo>
                      <a:cubicBezTo>
                        <a:pt x="102" y="4"/>
                        <a:pt x="102" y="4"/>
                        <a:pt x="102" y="4"/>
                      </a:cubicBezTo>
                      <a:cubicBezTo>
                        <a:pt x="102" y="3"/>
                        <a:pt x="102" y="3"/>
                        <a:pt x="102" y="3"/>
                      </a:cubicBezTo>
                      <a:cubicBezTo>
                        <a:pt x="102" y="3"/>
                        <a:pt x="102" y="3"/>
                        <a:pt x="102" y="3"/>
                      </a:cubicBezTo>
                      <a:cubicBezTo>
                        <a:pt x="102" y="3"/>
                        <a:pt x="102" y="3"/>
                        <a:pt x="102" y="3"/>
                      </a:cubicBezTo>
                      <a:cubicBezTo>
                        <a:pt x="102" y="2"/>
                        <a:pt x="102" y="2"/>
                        <a:pt x="102" y="2"/>
                      </a:cubicBezTo>
                      <a:cubicBezTo>
                        <a:pt x="103" y="3"/>
                        <a:pt x="103" y="3"/>
                        <a:pt x="103" y="3"/>
                      </a:cubicBezTo>
                      <a:cubicBezTo>
                        <a:pt x="103" y="3"/>
                        <a:pt x="103" y="3"/>
                        <a:pt x="103" y="3"/>
                      </a:cubicBezTo>
                      <a:cubicBezTo>
                        <a:pt x="103" y="3"/>
                        <a:pt x="103" y="3"/>
                        <a:pt x="103" y="3"/>
                      </a:cubicBezTo>
                      <a:cubicBezTo>
                        <a:pt x="103" y="3"/>
                        <a:pt x="103" y="3"/>
                        <a:pt x="103" y="3"/>
                      </a:cubicBezTo>
                      <a:cubicBezTo>
                        <a:pt x="103" y="3"/>
                        <a:pt x="103" y="3"/>
                        <a:pt x="103" y="3"/>
                      </a:cubicBezTo>
                      <a:cubicBezTo>
                        <a:pt x="103" y="4"/>
                        <a:pt x="103" y="4"/>
                        <a:pt x="103" y="4"/>
                      </a:cubicBezTo>
                      <a:cubicBezTo>
                        <a:pt x="103" y="4"/>
                        <a:pt x="103" y="4"/>
                        <a:pt x="103" y="4"/>
                      </a:cubicBezTo>
                      <a:cubicBezTo>
                        <a:pt x="104" y="4"/>
                        <a:pt x="104" y="4"/>
                        <a:pt x="104" y="4"/>
                      </a:cubicBezTo>
                      <a:cubicBezTo>
                        <a:pt x="103" y="4"/>
                        <a:pt x="103" y="4"/>
                        <a:pt x="103" y="4"/>
                      </a:cubicBezTo>
                      <a:cubicBezTo>
                        <a:pt x="103" y="2"/>
                        <a:pt x="103" y="2"/>
                        <a:pt x="103" y="2"/>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2" y="1"/>
                        <a:pt x="102" y="1"/>
                        <a:pt x="102" y="1"/>
                      </a:cubicBezTo>
                      <a:cubicBezTo>
                        <a:pt x="102" y="1"/>
                        <a:pt x="102" y="1"/>
                        <a:pt x="102" y="1"/>
                      </a:cubicBezTo>
                      <a:cubicBezTo>
                        <a:pt x="102" y="1"/>
                        <a:pt x="102" y="1"/>
                        <a:pt x="102" y="1"/>
                      </a:cubicBezTo>
                      <a:cubicBezTo>
                        <a:pt x="102" y="1"/>
                        <a:pt x="102" y="1"/>
                        <a:pt x="102" y="1"/>
                      </a:cubicBezTo>
                      <a:cubicBezTo>
                        <a:pt x="102" y="1"/>
                        <a:pt x="102" y="1"/>
                        <a:pt x="102" y="1"/>
                      </a:cubicBezTo>
                      <a:cubicBezTo>
                        <a:pt x="101" y="1"/>
                        <a:pt x="101" y="1"/>
                        <a:pt x="101" y="1"/>
                      </a:cubicBezTo>
                      <a:cubicBezTo>
                        <a:pt x="101" y="1"/>
                        <a:pt x="101" y="1"/>
                        <a:pt x="101" y="1"/>
                      </a:cubicBezTo>
                      <a:cubicBezTo>
                        <a:pt x="100" y="1"/>
                        <a:pt x="100" y="1"/>
                        <a:pt x="100" y="1"/>
                      </a:cubicBezTo>
                      <a:cubicBezTo>
                        <a:pt x="100" y="1"/>
                        <a:pt x="100" y="1"/>
                        <a:pt x="100" y="1"/>
                      </a:cubicBezTo>
                      <a:cubicBezTo>
                        <a:pt x="100" y="1"/>
                        <a:pt x="100" y="1"/>
                        <a:pt x="100" y="1"/>
                      </a:cubicBezTo>
                      <a:cubicBezTo>
                        <a:pt x="100" y="1"/>
                        <a:pt x="100" y="1"/>
                        <a:pt x="100" y="1"/>
                      </a:cubicBezTo>
                      <a:cubicBezTo>
                        <a:pt x="99" y="1"/>
                        <a:pt x="99" y="1"/>
                        <a:pt x="99" y="1"/>
                      </a:cubicBezTo>
                      <a:cubicBezTo>
                        <a:pt x="99" y="1"/>
                        <a:pt x="99" y="1"/>
                        <a:pt x="99" y="1"/>
                      </a:cubicBezTo>
                      <a:cubicBezTo>
                        <a:pt x="98" y="1"/>
                        <a:pt x="98" y="1"/>
                        <a:pt x="98" y="1"/>
                      </a:cubicBezTo>
                      <a:cubicBezTo>
                        <a:pt x="98" y="1"/>
                        <a:pt x="98" y="1"/>
                        <a:pt x="98" y="1"/>
                      </a:cubicBezTo>
                      <a:cubicBezTo>
                        <a:pt x="98" y="1"/>
                        <a:pt x="98" y="1"/>
                        <a:pt x="98" y="1"/>
                      </a:cubicBezTo>
                      <a:cubicBezTo>
                        <a:pt x="98" y="1"/>
                        <a:pt x="98" y="1"/>
                        <a:pt x="98" y="1"/>
                      </a:cubicBezTo>
                      <a:cubicBezTo>
                        <a:pt x="98" y="0"/>
                        <a:pt x="98" y="0"/>
                        <a:pt x="98" y="0"/>
                      </a:cubicBezTo>
                      <a:cubicBezTo>
                        <a:pt x="97" y="0"/>
                        <a:pt x="97" y="0"/>
                        <a:pt x="97" y="0"/>
                      </a:cubicBezTo>
                      <a:cubicBezTo>
                        <a:pt x="97" y="0"/>
                        <a:pt x="97" y="0"/>
                        <a:pt x="97" y="0"/>
                      </a:cubicBezTo>
                      <a:cubicBezTo>
                        <a:pt x="97" y="1"/>
                        <a:pt x="97" y="1"/>
                        <a:pt x="97" y="1"/>
                      </a:cubicBezTo>
                      <a:cubicBezTo>
                        <a:pt x="96" y="0"/>
                        <a:pt x="96" y="0"/>
                        <a:pt x="96" y="0"/>
                      </a:cubicBezTo>
                      <a:cubicBezTo>
                        <a:pt x="95" y="0"/>
                        <a:pt x="95" y="0"/>
                        <a:pt x="95" y="0"/>
                      </a:cubicBezTo>
                      <a:cubicBezTo>
                        <a:pt x="95" y="0"/>
                        <a:pt x="95" y="0"/>
                        <a:pt x="95" y="0"/>
                      </a:cubicBezTo>
                      <a:cubicBezTo>
                        <a:pt x="95" y="0"/>
                        <a:pt x="95" y="0"/>
                        <a:pt x="95" y="0"/>
                      </a:cubicBezTo>
                      <a:cubicBezTo>
                        <a:pt x="95" y="0"/>
                        <a:pt x="95" y="0"/>
                        <a:pt x="95" y="0"/>
                      </a:cubicBezTo>
                      <a:cubicBezTo>
                        <a:pt x="95" y="0"/>
                        <a:pt x="95" y="0"/>
                        <a:pt x="95"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1"/>
                        <a:pt x="94" y="1"/>
                        <a:pt x="94" y="1"/>
                      </a:cubicBezTo>
                      <a:cubicBezTo>
                        <a:pt x="94" y="1"/>
                        <a:pt x="94" y="1"/>
                        <a:pt x="94" y="1"/>
                      </a:cubicBezTo>
                      <a:cubicBezTo>
                        <a:pt x="94" y="1"/>
                        <a:pt x="94" y="1"/>
                        <a:pt x="94" y="1"/>
                      </a:cubicBezTo>
                      <a:cubicBezTo>
                        <a:pt x="94" y="1"/>
                        <a:pt x="94" y="1"/>
                        <a:pt x="94"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2"/>
                        <a:pt x="93" y="2"/>
                        <a:pt x="93" y="2"/>
                      </a:cubicBezTo>
                      <a:cubicBezTo>
                        <a:pt x="93" y="2"/>
                        <a:pt x="93" y="2"/>
                        <a:pt x="93" y="2"/>
                      </a:cubicBezTo>
                      <a:cubicBezTo>
                        <a:pt x="93" y="2"/>
                        <a:pt x="93" y="2"/>
                        <a:pt x="93" y="2"/>
                      </a:cubicBezTo>
                      <a:cubicBezTo>
                        <a:pt x="93" y="2"/>
                        <a:pt x="93" y="2"/>
                        <a:pt x="93" y="2"/>
                      </a:cubicBezTo>
                      <a:cubicBezTo>
                        <a:pt x="93" y="2"/>
                        <a:pt x="93" y="2"/>
                        <a:pt x="93" y="2"/>
                      </a:cubicBezTo>
                      <a:cubicBezTo>
                        <a:pt x="93" y="2"/>
                        <a:pt x="93" y="2"/>
                        <a:pt x="93" y="2"/>
                      </a:cubicBezTo>
                      <a:cubicBezTo>
                        <a:pt x="93" y="3"/>
                        <a:pt x="93" y="3"/>
                        <a:pt x="93" y="3"/>
                      </a:cubicBezTo>
                      <a:cubicBezTo>
                        <a:pt x="93" y="3"/>
                        <a:pt x="93" y="3"/>
                        <a:pt x="93" y="3"/>
                      </a:cubicBezTo>
                      <a:cubicBezTo>
                        <a:pt x="93" y="3"/>
                        <a:pt x="93" y="3"/>
                        <a:pt x="93" y="3"/>
                      </a:cubicBezTo>
                      <a:cubicBezTo>
                        <a:pt x="93"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4" y="4"/>
                        <a:pt x="94" y="4"/>
                        <a:pt x="94" y="4"/>
                      </a:cubicBezTo>
                      <a:cubicBezTo>
                        <a:pt x="94" y="4"/>
                        <a:pt x="94" y="4"/>
                        <a:pt x="94" y="4"/>
                      </a:cubicBezTo>
                      <a:cubicBezTo>
                        <a:pt x="94" y="5"/>
                        <a:pt x="94" y="5"/>
                        <a:pt x="94" y="5"/>
                      </a:cubicBezTo>
                      <a:cubicBezTo>
                        <a:pt x="94" y="5"/>
                        <a:pt x="94" y="5"/>
                        <a:pt x="94" y="5"/>
                      </a:cubicBezTo>
                      <a:cubicBezTo>
                        <a:pt x="94" y="5"/>
                        <a:pt x="94" y="5"/>
                        <a:pt x="94" y="5"/>
                      </a:cubicBezTo>
                      <a:cubicBezTo>
                        <a:pt x="94" y="6"/>
                        <a:pt x="94" y="6"/>
                        <a:pt x="94" y="6"/>
                      </a:cubicBezTo>
                      <a:cubicBezTo>
                        <a:pt x="94" y="8"/>
                        <a:pt x="94" y="8"/>
                        <a:pt x="94" y="8"/>
                      </a:cubicBezTo>
                      <a:cubicBezTo>
                        <a:pt x="94" y="8"/>
                        <a:pt x="94" y="8"/>
                        <a:pt x="94" y="8"/>
                      </a:cubicBezTo>
                      <a:cubicBezTo>
                        <a:pt x="94" y="8"/>
                        <a:pt x="94" y="8"/>
                        <a:pt x="94" y="8"/>
                      </a:cubicBezTo>
                      <a:cubicBezTo>
                        <a:pt x="94" y="8"/>
                        <a:pt x="94" y="8"/>
                        <a:pt x="94" y="8"/>
                      </a:cubicBezTo>
                      <a:cubicBezTo>
                        <a:pt x="94" y="9"/>
                        <a:pt x="94" y="9"/>
                        <a:pt x="94" y="9"/>
                      </a:cubicBezTo>
                      <a:cubicBezTo>
                        <a:pt x="94" y="9"/>
                        <a:pt x="94" y="9"/>
                        <a:pt x="94" y="9"/>
                      </a:cubicBezTo>
                      <a:cubicBezTo>
                        <a:pt x="94" y="9"/>
                        <a:pt x="94" y="9"/>
                        <a:pt x="94" y="9"/>
                      </a:cubicBezTo>
                      <a:cubicBezTo>
                        <a:pt x="94" y="9"/>
                        <a:pt x="94" y="9"/>
                        <a:pt x="94" y="9"/>
                      </a:cubicBezTo>
                      <a:cubicBezTo>
                        <a:pt x="93" y="9"/>
                        <a:pt x="93" y="9"/>
                        <a:pt x="93" y="9"/>
                      </a:cubicBezTo>
                      <a:cubicBezTo>
                        <a:pt x="93" y="9"/>
                        <a:pt x="93" y="9"/>
                        <a:pt x="93" y="9"/>
                      </a:cubicBezTo>
                      <a:cubicBezTo>
                        <a:pt x="93" y="9"/>
                        <a:pt x="93" y="9"/>
                        <a:pt x="93" y="9"/>
                      </a:cubicBezTo>
                      <a:cubicBezTo>
                        <a:pt x="93" y="9"/>
                        <a:pt x="93" y="9"/>
                        <a:pt x="93" y="9"/>
                      </a:cubicBezTo>
                      <a:cubicBezTo>
                        <a:pt x="93" y="9"/>
                        <a:pt x="93" y="9"/>
                        <a:pt x="93" y="9"/>
                      </a:cubicBezTo>
                      <a:cubicBezTo>
                        <a:pt x="92" y="9"/>
                        <a:pt x="92" y="9"/>
                        <a:pt x="92" y="9"/>
                      </a:cubicBezTo>
                      <a:cubicBezTo>
                        <a:pt x="92" y="9"/>
                        <a:pt x="92" y="9"/>
                        <a:pt x="92" y="9"/>
                      </a:cubicBezTo>
                      <a:cubicBezTo>
                        <a:pt x="92" y="9"/>
                        <a:pt x="92" y="9"/>
                        <a:pt x="92" y="9"/>
                      </a:cubicBezTo>
                      <a:cubicBezTo>
                        <a:pt x="92" y="9"/>
                        <a:pt x="92" y="9"/>
                        <a:pt x="92" y="9"/>
                      </a:cubicBezTo>
                      <a:cubicBezTo>
                        <a:pt x="92" y="9"/>
                        <a:pt x="92" y="9"/>
                        <a:pt x="92" y="9"/>
                      </a:cubicBezTo>
                      <a:cubicBezTo>
                        <a:pt x="91" y="9"/>
                        <a:pt x="91" y="9"/>
                        <a:pt x="91" y="9"/>
                      </a:cubicBezTo>
                      <a:cubicBezTo>
                        <a:pt x="91" y="8"/>
                        <a:pt x="91" y="8"/>
                        <a:pt x="91" y="8"/>
                      </a:cubicBezTo>
                      <a:cubicBezTo>
                        <a:pt x="91" y="8"/>
                        <a:pt x="91" y="8"/>
                        <a:pt x="91" y="8"/>
                      </a:cubicBezTo>
                      <a:cubicBezTo>
                        <a:pt x="91" y="8"/>
                        <a:pt x="91" y="8"/>
                        <a:pt x="91" y="8"/>
                      </a:cubicBezTo>
                      <a:cubicBezTo>
                        <a:pt x="91" y="8"/>
                        <a:pt x="91" y="8"/>
                        <a:pt x="91" y="8"/>
                      </a:cubicBezTo>
                      <a:cubicBezTo>
                        <a:pt x="91" y="8"/>
                        <a:pt x="91" y="8"/>
                        <a:pt x="91" y="8"/>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75" y="7"/>
                        <a:pt x="61" y="8"/>
                        <a:pt x="46" y="9"/>
                      </a:cubicBezTo>
                      <a:cubicBezTo>
                        <a:pt x="46" y="9"/>
                        <a:pt x="46" y="9"/>
                        <a:pt x="46" y="9"/>
                      </a:cubicBezTo>
                      <a:cubicBezTo>
                        <a:pt x="45" y="9"/>
                        <a:pt x="45" y="9"/>
                        <a:pt x="45" y="9"/>
                      </a:cubicBezTo>
                      <a:cubicBezTo>
                        <a:pt x="45" y="7"/>
                        <a:pt x="45" y="7"/>
                        <a:pt x="45" y="7"/>
                      </a:cubicBezTo>
                      <a:cubicBezTo>
                        <a:pt x="45" y="7"/>
                        <a:pt x="45" y="7"/>
                        <a:pt x="45" y="7"/>
                      </a:cubicBezTo>
                      <a:cubicBezTo>
                        <a:pt x="44" y="6"/>
                        <a:pt x="44" y="6"/>
                        <a:pt x="44" y="6"/>
                      </a:cubicBezTo>
                      <a:cubicBezTo>
                        <a:pt x="44" y="6"/>
                        <a:pt x="44" y="6"/>
                        <a:pt x="44" y="6"/>
                      </a:cubicBezTo>
                      <a:cubicBezTo>
                        <a:pt x="44" y="6"/>
                        <a:pt x="44" y="6"/>
                        <a:pt x="44" y="6"/>
                      </a:cubicBezTo>
                      <a:cubicBezTo>
                        <a:pt x="44" y="5"/>
                        <a:pt x="44" y="5"/>
                        <a:pt x="44" y="5"/>
                      </a:cubicBezTo>
                      <a:cubicBezTo>
                        <a:pt x="44" y="5"/>
                        <a:pt x="44" y="5"/>
                        <a:pt x="44" y="5"/>
                      </a:cubicBezTo>
                      <a:cubicBezTo>
                        <a:pt x="43" y="5"/>
                        <a:pt x="43" y="5"/>
                        <a:pt x="43" y="5"/>
                      </a:cubicBezTo>
                      <a:cubicBezTo>
                        <a:pt x="43" y="5"/>
                        <a:pt x="43" y="5"/>
                        <a:pt x="43" y="5"/>
                      </a:cubicBezTo>
                      <a:cubicBezTo>
                        <a:pt x="43" y="4"/>
                        <a:pt x="43" y="4"/>
                        <a:pt x="43" y="4"/>
                      </a:cubicBezTo>
                      <a:cubicBezTo>
                        <a:pt x="43" y="4"/>
                        <a:pt x="43" y="4"/>
                        <a:pt x="43" y="4"/>
                      </a:cubicBezTo>
                      <a:cubicBezTo>
                        <a:pt x="43" y="4"/>
                        <a:pt x="43" y="4"/>
                        <a:pt x="43" y="4"/>
                      </a:cubicBezTo>
                      <a:cubicBezTo>
                        <a:pt x="29" y="6"/>
                        <a:pt x="14" y="8"/>
                        <a:pt x="0" y="9"/>
                      </a:cubicBezTo>
                      <a:cubicBezTo>
                        <a:pt x="0" y="10"/>
                        <a:pt x="0" y="10"/>
                        <a:pt x="0" y="10"/>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1" y="13"/>
                        <a:pt x="1" y="13"/>
                        <a:pt x="1" y="13"/>
                      </a:cubicBezTo>
                      <a:cubicBezTo>
                        <a:pt x="1" y="14"/>
                        <a:pt x="1" y="14"/>
                        <a:pt x="1" y="14"/>
                      </a:cubicBezTo>
                      <a:cubicBezTo>
                        <a:pt x="2" y="14"/>
                        <a:pt x="2" y="14"/>
                        <a:pt x="2" y="14"/>
                      </a:cubicBezTo>
                      <a:cubicBezTo>
                        <a:pt x="2" y="14"/>
                        <a:pt x="2" y="14"/>
                        <a:pt x="2" y="14"/>
                      </a:cubicBezTo>
                      <a:cubicBezTo>
                        <a:pt x="2" y="15"/>
                        <a:pt x="2" y="15"/>
                        <a:pt x="2" y="15"/>
                      </a:cubicBezTo>
                      <a:cubicBezTo>
                        <a:pt x="4" y="15"/>
                        <a:pt x="4" y="15"/>
                        <a:pt x="4" y="15"/>
                      </a:cubicBezTo>
                      <a:cubicBezTo>
                        <a:pt x="4" y="15"/>
                        <a:pt x="4" y="15"/>
                        <a:pt x="4" y="15"/>
                      </a:cubicBezTo>
                      <a:cubicBezTo>
                        <a:pt x="4" y="15"/>
                        <a:pt x="4" y="15"/>
                        <a:pt x="4" y="15"/>
                      </a:cubicBezTo>
                      <a:cubicBezTo>
                        <a:pt x="4" y="16"/>
                        <a:pt x="4" y="16"/>
                        <a:pt x="4" y="16"/>
                      </a:cubicBezTo>
                      <a:cubicBezTo>
                        <a:pt x="4" y="16"/>
                        <a:pt x="4" y="16"/>
                        <a:pt x="4" y="16"/>
                      </a:cubicBezTo>
                      <a:cubicBezTo>
                        <a:pt x="4" y="17"/>
                        <a:pt x="4" y="17"/>
                        <a:pt x="4" y="17"/>
                      </a:cubicBezTo>
                      <a:cubicBezTo>
                        <a:pt x="4" y="17"/>
                        <a:pt x="4" y="17"/>
                        <a:pt x="4" y="17"/>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5" y="19"/>
                        <a:pt x="5" y="19"/>
                        <a:pt x="5" y="19"/>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1"/>
                        <a:pt x="5" y="21"/>
                        <a:pt x="5" y="21"/>
                      </a:cubicBezTo>
                      <a:cubicBezTo>
                        <a:pt x="4" y="21"/>
                        <a:pt x="4" y="21"/>
                        <a:pt x="4" y="21"/>
                      </a:cubicBezTo>
                      <a:cubicBezTo>
                        <a:pt x="4" y="21"/>
                        <a:pt x="4" y="21"/>
                        <a:pt x="4" y="21"/>
                      </a:cubicBezTo>
                      <a:cubicBezTo>
                        <a:pt x="4" y="21"/>
                        <a:pt x="4" y="21"/>
                        <a:pt x="4" y="21"/>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3" y="22"/>
                        <a:pt x="3" y="22"/>
                        <a:pt x="3" y="22"/>
                      </a:cubicBezTo>
                      <a:cubicBezTo>
                        <a:pt x="4" y="22"/>
                        <a:pt x="4" y="22"/>
                        <a:pt x="4" y="22"/>
                      </a:cubicBezTo>
                      <a:cubicBezTo>
                        <a:pt x="4" y="22"/>
                        <a:pt x="4" y="22"/>
                        <a:pt x="4" y="22"/>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4" y="23"/>
                        <a:pt x="4" y="23"/>
                        <a:pt x="4" y="23"/>
                      </a:cubicBezTo>
                      <a:cubicBezTo>
                        <a:pt x="6" y="22"/>
                        <a:pt x="6" y="22"/>
                        <a:pt x="6" y="22"/>
                      </a:cubicBezTo>
                      <a:cubicBezTo>
                        <a:pt x="6" y="22"/>
                        <a:pt x="6" y="22"/>
                        <a:pt x="6" y="22"/>
                      </a:cubicBezTo>
                      <a:cubicBezTo>
                        <a:pt x="6" y="22"/>
                        <a:pt x="6" y="22"/>
                        <a:pt x="6" y="22"/>
                      </a:cubicBezTo>
                      <a:cubicBezTo>
                        <a:pt x="6" y="21"/>
                        <a:pt x="6" y="21"/>
                        <a:pt x="6" y="21"/>
                      </a:cubicBezTo>
                      <a:cubicBezTo>
                        <a:pt x="7" y="21"/>
                        <a:pt x="7" y="21"/>
                        <a:pt x="7" y="21"/>
                      </a:cubicBezTo>
                      <a:cubicBezTo>
                        <a:pt x="7" y="21"/>
                        <a:pt x="7" y="21"/>
                        <a:pt x="7" y="21"/>
                      </a:cubicBezTo>
                      <a:cubicBezTo>
                        <a:pt x="7" y="21"/>
                        <a:pt x="7" y="21"/>
                        <a:pt x="7" y="21"/>
                      </a:cubicBezTo>
                      <a:cubicBezTo>
                        <a:pt x="7" y="21"/>
                        <a:pt x="7" y="21"/>
                        <a:pt x="7" y="21"/>
                      </a:cubicBezTo>
                      <a:cubicBezTo>
                        <a:pt x="7" y="20"/>
                        <a:pt x="7" y="20"/>
                        <a:pt x="7" y="20"/>
                      </a:cubicBezTo>
                      <a:cubicBezTo>
                        <a:pt x="7" y="20"/>
                        <a:pt x="7" y="20"/>
                        <a:pt x="7" y="20"/>
                      </a:cubicBezTo>
                      <a:cubicBezTo>
                        <a:pt x="8" y="20"/>
                        <a:pt x="8" y="20"/>
                        <a:pt x="8" y="20"/>
                      </a:cubicBezTo>
                      <a:cubicBezTo>
                        <a:pt x="8" y="20"/>
                        <a:pt x="8" y="20"/>
                        <a:pt x="8" y="20"/>
                      </a:cubicBezTo>
                      <a:cubicBezTo>
                        <a:pt x="8" y="19"/>
                        <a:pt x="8" y="19"/>
                        <a:pt x="8" y="19"/>
                      </a:cubicBezTo>
                      <a:cubicBezTo>
                        <a:pt x="8" y="20"/>
                        <a:pt x="8" y="20"/>
                        <a:pt x="8" y="20"/>
                      </a:cubicBezTo>
                      <a:cubicBezTo>
                        <a:pt x="8" y="20"/>
                        <a:pt x="8" y="20"/>
                        <a:pt x="8" y="20"/>
                      </a:cubicBezTo>
                      <a:cubicBezTo>
                        <a:pt x="8" y="20"/>
                        <a:pt x="8" y="20"/>
                        <a:pt x="8" y="20"/>
                      </a:cubicBezTo>
                      <a:cubicBezTo>
                        <a:pt x="8" y="20"/>
                        <a:pt x="8" y="20"/>
                        <a:pt x="8" y="20"/>
                      </a:cubicBezTo>
                      <a:cubicBezTo>
                        <a:pt x="8" y="19"/>
                        <a:pt x="8" y="19"/>
                        <a:pt x="8" y="19"/>
                      </a:cubicBezTo>
                      <a:cubicBezTo>
                        <a:pt x="9" y="19"/>
                        <a:pt x="9" y="19"/>
                        <a:pt x="9" y="19"/>
                      </a:cubicBezTo>
                      <a:cubicBezTo>
                        <a:pt x="8" y="18"/>
                        <a:pt x="8" y="18"/>
                        <a:pt x="8" y="18"/>
                      </a:cubicBezTo>
                      <a:cubicBezTo>
                        <a:pt x="8" y="18"/>
                        <a:pt x="8" y="18"/>
                        <a:pt x="8" y="18"/>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7"/>
                        <a:pt x="9" y="17"/>
                        <a:pt x="9" y="17"/>
                      </a:cubicBezTo>
                      <a:cubicBezTo>
                        <a:pt x="9" y="18"/>
                        <a:pt x="9" y="18"/>
                        <a:pt x="9" y="18"/>
                      </a:cubicBezTo>
                      <a:cubicBezTo>
                        <a:pt x="9" y="18"/>
                        <a:pt x="9" y="18"/>
                        <a:pt x="9" y="18"/>
                      </a:cubicBezTo>
                      <a:cubicBezTo>
                        <a:pt x="9" y="18"/>
                        <a:pt x="9" y="18"/>
                        <a:pt x="9" y="18"/>
                      </a:cubicBezTo>
                      <a:cubicBezTo>
                        <a:pt x="9" y="18"/>
                        <a:pt x="9" y="18"/>
                        <a:pt x="9" y="18"/>
                      </a:cubicBezTo>
                      <a:cubicBezTo>
                        <a:pt x="10" y="18"/>
                        <a:pt x="10" y="18"/>
                        <a:pt x="10" y="18"/>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8"/>
                        <a:pt x="10" y="18"/>
                        <a:pt x="10" y="18"/>
                      </a:cubicBezTo>
                      <a:cubicBezTo>
                        <a:pt x="10" y="18"/>
                        <a:pt x="10" y="18"/>
                        <a:pt x="10" y="18"/>
                      </a:cubicBezTo>
                      <a:cubicBezTo>
                        <a:pt x="10" y="17"/>
                        <a:pt x="10" y="17"/>
                        <a:pt x="10" y="17"/>
                      </a:cubicBezTo>
                      <a:cubicBezTo>
                        <a:pt x="11" y="16"/>
                        <a:pt x="11" y="16"/>
                        <a:pt x="11" y="16"/>
                      </a:cubicBezTo>
                      <a:cubicBezTo>
                        <a:pt x="11" y="16"/>
                        <a:pt x="11" y="16"/>
                        <a:pt x="11" y="16"/>
                      </a:cubicBezTo>
                      <a:cubicBezTo>
                        <a:pt x="10" y="16"/>
                        <a:pt x="10" y="16"/>
                        <a:pt x="10" y="16"/>
                      </a:cubicBezTo>
                      <a:cubicBezTo>
                        <a:pt x="11" y="16"/>
                        <a:pt x="11" y="16"/>
                        <a:pt x="11" y="16"/>
                      </a:cubicBezTo>
                      <a:cubicBezTo>
                        <a:pt x="11" y="17"/>
                        <a:pt x="11" y="17"/>
                        <a:pt x="11" y="17"/>
                      </a:cubicBezTo>
                      <a:cubicBezTo>
                        <a:pt x="11" y="17"/>
                        <a:pt x="11" y="17"/>
                        <a:pt x="11" y="17"/>
                      </a:cubicBezTo>
                      <a:cubicBezTo>
                        <a:pt x="11" y="17"/>
                        <a:pt x="11" y="17"/>
                        <a:pt x="11" y="17"/>
                      </a:cubicBezTo>
                      <a:cubicBezTo>
                        <a:pt x="12" y="17"/>
                        <a:pt x="12" y="17"/>
                        <a:pt x="12" y="17"/>
                      </a:cubicBezTo>
                      <a:cubicBezTo>
                        <a:pt x="12" y="17"/>
                        <a:pt x="12" y="17"/>
                        <a:pt x="12" y="17"/>
                      </a:cubicBezTo>
                      <a:cubicBezTo>
                        <a:pt x="12" y="17"/>
                        <a:pt x="12" y="17"/>
                        <a:pt x="12" y="17"/>
                      </a:cubicBezTo>
                      <a:cubicBezTo>
                        <a:pt x="11" y="17"/>
                        <a:pt x="11" y="17"/>
                        <a:pt x="11" y="17"/>
                      </a:cubicBezTo>
                      <a:cubicBezTo>
                        <a:pt x="11" y="17"/>
                        <a:pt x="11" y="17"/>
                        <a:pt x="11" y="17"/>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2" y="18"/>
                        <a:pt x="12" y="18"/>
                        <a:pt x="12" y="18"/>
                      </a:cubicBezTo>
                      <a:cubicBezTo>
                        <a:pt x="12" y="18"/>
                        <a:pt x="12" y="18"/>
                        <a:pt x="12" y="18"/>
                      </a:cubicBezTo>
                      <a:cubicBezTo>
                        <a:pt x="12" y="18"/>
                        <a:pt x="12" y="18"/>
                        <a:pt x="12" y="18"/>
                      </a:cubicBezTo>
                      <a:cubicBezTo>
                        <a:pt x="12" y="18"/>
                        <a:pt x="12" y="18"/>
                        <a:pt x="12" y="18"/>
                      </a:cubicBezTo>
                      <a:cubicBezTo>
                        <a:pt x="13" y="19"/>
                        <a:pt x="13" y="19"/>
                        <a:pt x="13" y="19"/>
                      </a:cubicBezTo>
                      <a:cubicBezTo>
                        <a:pt x="13" y="19"/>
                        <a:pt x="13" y="19"/>
                        <a:pt x="13" y="19"/>
                      </a:cubicBezTo>
                      <a:cubicBezTo>
                        <a:pt x="13" y="19"/>
                        <a:pt x="13" y="19"/>
                        <a:pt x="13" y="19"/>
                      </a:cubicBezTo>
                      <a:cubicBezTo>
                        <a:pt x="13" y="19"/>
                        <a:pt x="13" y="19"/>
                        <a:pt x="13" y="19"/>
                      </a:cubicBezTo>
                      <a:cubicBezTo>
                        <a:pt x="12" y="19"/>
                        <a:pt x="12" y="19"/>
                        <a:pt x="12" y="19"/>
                      </a:cubicBezTo>
                      <a:cubicBezTo>
                        <a:pt x="12" y="19"/>
                        <a:pt x="12" y="19"/>
                        <a:pt x="12" y="19"/>
                      </a:cubicBezTo>
                      <a:cubicBezTo>
                        <a:pt x="11" y="20"/>
                        <a:pt x="11" y="20"/>
                        <a:pt x="11" y="20"/>
                      </a:cubicBezTo>
                      <a:cubicBezTo>
                        <a:pt x="11" y="20"/>
                        <a:pt x="11" y="20"/>
                        <a:pt x="11" y="20"/>
                      </a:cubicBezTo>
                      <a:cubicBezTo>
                        <a:pt x="10" y="20"/>
                        <a:pt x="10" y="20"/>
                        <a:pt x="10" y="20"/>
                      </a:cubicBezTo>
                      <a:cubicBezTo>
                        <a:pt x="9" y="20"/>
                        <a:pt x="9" y="20"/>
                        <a:pt x="9" y="20"/>
                      </a:cubicBezTo>
                      <a:cubicBezTo>
                        <a:pt x="8" y="21"/>
                        <a:pt x="8" y="21"/>
                        <a:pt x="8" y="21"/>
                      </a:cubicBezTo>
                      <a:cubicBezTo>
                        <a:pt x="8" y="21"/>
                        <a:pt x="8" y="21"/>
                        <a:pt x="8" y="21"/>
                      </a:cubicBezTo>
                      <a:cubicBezTo>
                        <a:pt x="8" y="21"/>
                        <a:pt x="8" y="21"/>
                        <a:pt x="8" y="21"/>
                      </a:cubicBezTo>
                      <a:cubicBezTo>
                        <a:pt x="8" y="21"/>
                        <a:pt x="8" y="21"/>
                        <a:pt x="8" y="21"/>
                      </a:cubicBezTo>
                      <a:cubicBezTo>
                        <a:pt x="9" y="21"/>
                        <a:pt x="9" y="21"/>
                        <a:pt x="9" y="21"/>
                      </a:cubicBezTo>
                      <a:cubicBezTo>
                        <a:pt x="11" y="20"/>
                        <a:pt x="11" y="20"/>
                        <a:pt x="11" y="20"/>
                      </a:cubicBezTo>
                      <a:cubicBezTo>
                        <a:pt x="13" y="20"/>
                        <a:pt x="13" y="20"/>
                        <a:pt x="13" y="20"/>
                      </a:cubicBezTo>
                      <a:cubicBezTo>
                        <a:pt x="14" y="19"/>
                        <a:pt x="14" y="19"/>
                        <a:pt x="14" y="19"/>
                      </a:cubicBezTo>
                      <a:cubicBezTo>
                        <a:pt x="15" y="19"/>
                        <a:pt x="15" y="19"/>
                        <a:pt x="15" y="19"/>
                      </a:cubicBezTo>
                      <a:cubicBezTo>
                        <a:pt x="15" y="19"/>
                        <a:pt x="15" y="19"/>
                        <a:pt x="15" y="19"/>
                      </a:cubicBezTo>
                      <a:cubicBezTo>
                        <a:pt x="15" y="19"/>
                        <a:pt x="15" y="19"/>
                        <a:pt x="15" y="19"/>
                      </a:cubicBezTo>
                      <a:cubicBezTo>
                        <a:pt x="17" y="19"/>
                        <a:pt x="17" y="19"/>
                        <a:pt x="17" y="19"/>
                      </a:cubicBezTo>
                      <a:cubicBezTo>
                        <a:pt x="18" y="19"/>
                        <a:pt x="18" y="19"/>
                        <a:pt x="18" y="19"/>
                      </a:cubicBezTo>
                      <a:cubicBezTo>
                        <a:pt x="18" y="19"/>
                        <a:pt x="18" y="19"/>
                        <a:pt x="18" y="19"/>
                      </a:cubicBezTo>
                      <a:cubicBezTo>
                        <a:pt x="18" y="18"/>
                        <a:pt x="18" y="18"/>
                        <a:pt x="18" y="18"/>
                      </a:cubicBezTo>
                      <a:cubicBezTo>
                        <a:pt x="18" y="18"/>
                        <a:pt x="18" y="18"/>
                        <a:pt x="18" y="18"/>
                      </a:cubicBezTo>
                      <a:cubicBezTo>
                        <a:pt x="18" y="18"/>
                        <a:pt x="18" y="18"/>
                        <a:pt x="18"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20" y="17"/>
                        <a:pt x="20" y="17"/>
                        <a:pt x="20" y="17"/>
                      </a:cubicBezTo>
                      <a:cubicBezTo>
                        <a:pt x="20" y="17"/>
                        <a:pt x="20" y="17"/>
                        <a:pt x="20" y="17"/>
                      </a:cubicBezTo>
                      <a:cubicBezTo>
                        <a:pt x="20" y="17"/>
                        <a:pt x="20" y="17"/>
                        <a:pt x="20" y="17"/>
                      </a:cubicBezTo>
                      <a:cubicBezTo>
                        <a:pt x="20" y="17"/>
                        <a:pt x="20" y="17"/>
                        <a:pt x="20" y="17"/>
                      </a:cubicBezTo>
                      <a:cubicBezTo>
                        <a:pt x="20" y="16"/>
                        <a:pt x="20" y="16"/>
                        <a:pt x="20" y="16"/>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1" y="16"/>
                        <a:pt x="21" y="16"/>
                        <a:pt x="21" y="16"/>
                      </a:cubicBezTo>
                      <a:cubicBezTo>
                        <a:pt x="21" y="17"/>
                        <a:pt x="21" y="17"/>
                        <a:pt x="21" y="17"/>
                      </a:cubicBezTo>
                      <a:cubicBezTo>
                        <a:pt x="20" y="17"/>
                        <a:pt x="20" y="17"/>
                        <a:pt x="20" y="17"/>
                      </a:cubicBezTo>
                      <a:cubicBezTo>
                        <a:pt x="21" y="18"/>
                        <a:pt x="21" y="18"/>
                        <a:pt x="21" y="18"/>
                      </a:cubicBezTo>
                      <a:cubicBezTo>
                        <a:pt x="21" y="18"/>
                        <a:pt x="21" y="18"/>
                        <a:pt x="21" y="18"/>
                      </a:cubicBezTo>
                      <a:cubicBezTo>
                        <a:pt x="21" y="17"/>
                        <a:pt x="21" y="17"/>
                        <a:pt x="21" y="17"/>
                      </a:cubicBezTo>
                      <a:cubicBezTo>
                        <a:pt x="21" y="17"/>
                        <a:pt x="21" y="17"/>
                        <a:pt x="21" y="17"/>
                      </a:cubicBezTo>
                      <a:cubicBezTo>
                        <a:pt x="22" y="17"/>
                        <a:pt x="22" y="17"/>
                        <a:pt x="22" y="17"/>
                      </a:cubicBezTo>
                      <a:cubicBezTo>
                        <a:pt x="22" y="17"/>
                        <a:pt x="22" y="17"/>
                        <a:pt x="22" y="17"/>
                      </a:cubicBezTo>
                      <a:cubicBezTo>
                        <a:pt x="23" y="17"/>
                        <a:pt x="23" y="17"/>
                        <a:pt x="23" y="17"/>
                      </a:cubicBezTo>
                      <a:cubicBezTo>
                        <a:pt x="23" y="17"/>
                        <a:pt x="23" y="17"/>
                        <a:pt x="23" y="17"/>
                      </a:cubicBezTo>
                      <a:cubicBezTo>
                        <a:pt x="24" y="17"/>
                        <a:pt x="24" y="17"/>
                        <a:pt x="24" y="17"/>
                      </a:cubicBezTo>
                      <a:cubicBezTo>
                        <a:pt x="24" y="17"/>
                        <a:pt x="24" y="17"/>
                        <a:pt x="24" y="17"/>
                      </a:cubicBezTo>
                      <a:cubicBezTo>
                        <a:pt x="24" y="16"/>
                        <a:pt x="24" y="16"/>
                        <a:pt x="24" y="16"/>
                      </a:cubicBezTo>
                      <a:cubicBezTo>
                        <a:pt x="25" y="17"/>
                        <a:pt x="25" y="17"/>
                        <a:pt x="25" y="17"/>
                      </a:cubicBezTo>
                      <a:cubicBezTo>
                        <a:pt x="25" y="17"/>
                        <a:pt x="25" y="17"/>
                        <a:pt x="25" y="17"/>
                      </a:cubicBezTo>
                      <a:cubicBezTo>
                        <a:pt x="25" y="17"/>
                        <a:pt x="25" y="17"/>
                        <a:pt x="25" y="17"/>
                      </a:cubicBezTo>
                      <a:cubicBezTo>
                        <a:pt x="25" y="17"/>
                        <a:pt x="25" y="17"/>
                        <a:pt x="25" y="17"/>
                      </a:cubicBezTo>
                      <a:cubicBezTo>
                        <a:pt x="26" y="17"/>
                        <a:pt x="26" y="17"/>
                        <a:pt x="26" y="17"/>
                      </a:cubicBezTo>
                      <a:cubicBezTo>
                        <a:pt x="25" y="17"/>
                        <a:pt x="25" y="17"/>
                        <a:pt x="25" y="17"/>
                      </a:cubicBezTo>
                      <a:cubicBezTo>
                        <a:pt x="25" y="17"/>
                        <a:pt x="25" y="17"/>
                        <a:pt x="25" y="17"/>
                      </a:cubicBezTo>
                      <a:cubicBezTo>
                        <a:pt x="25" y="17"/>
                        <a:pt x="25" y="17"/>
                        <a:pt x="25" y="17"/>
                      </a:cubicBezTo>
                      <a:cubicBezTo>
                        <a:pt x="26" y="18"/>
                        <a:pt x="26" y="18"/>
                        <a:pt x="26" y="18"/>
                      </a:cubicBezTo>
                      <a:cubicBezTo>
                        <a:pt x="26" y="18"/>
                        <a:pt x="26" y="18"/>
                        <a:pt x="26" y="18"/>
                      </a:cubicBezTo>
                      <a:cubicBezTo>
                        <a:pt x="26" y="18"/>
                        <a:pt x="26" y="18"/>
                        <a:pt x="26" y="18"/>
                      </a:cubicBezTo>
                      <a:cubicBezTo>
                        <a:pt x="26" y="18"/>
                        <a:pt x="26" y="18"/>
                        <a:pt x="26" y="18"/>
                      </a:cubicBezTo>
                      <a:cubicBezTo>
                        <a:pt x="26" y="19"/>
                        <a:pt x="26" y="19"/>
                        <a:pt x="26" y="19"/>
                      </a:cubicBezTo>
                      <a:cubicBezTo>
                        <a:pt x="26" y="18"/>
                        <a:pt x="26" y="18"/>
                        <a:pt x="26" y="18"/>
                      </a:cubicBezTo>
                      <a:cubicBezTo>
                        <a:pt x="26" y="18"/>
                        <a:pt x="26" y="18"/>
                        <a:pt x="26" y="18"/>
                      </a:cubicBezTo>
                      <a:cubicBezTo>
                        <a:pt x="25" y="18"/>
                        <a:pt x="25" y="18"/>
                        <a:pt x="25"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2" y="18"/>
                        <a:pt x="22" y="18"/>
                        <a:pt x="22" y="18"/>
                      </a:cubicBezTo>
                      <a:cubicBezTo>
                        <a:pt x="22" y="19"/>
                        <a:pt x="22" y="19"/>
                        <a:pt x="22" y="19"/>
                      </a:cubicBezTo>
                      <a:cubicBezTo>
                        <a:pt x="22" y="19"/>
                        <a:pt x="22" y="19"/>
                        <a:pt x="22" y="19"/>
                      </a:cubicBezTo>
                      <a:cubicBezTo>
                        <a:pt x="21" y="19"/>
                        <a:pt x="21" y="19"/>
                        <a:pt x="21" y="19"/>
                      </a:cubicBezTo>
                      <a:cubicBezTo>
                        <a:pt x="20" y="19"/>
                        <a:pt x="20" y="19"/>
                        <a:pt x="20" y="19"/>
                      </a:cubicBezTo>
                      <a:cubicBezTo>
                        <a:pt x="19" y="19"/>
                        <a:pt x="19" y="19"/>
                        <a:pt x="19" y="19"/>
                      </a:cubicBezTo>
                      <a:cubicBezTo>
                        <a:pt x="19" y="19"/>
                        <a:pt x="19" y="19"/>
                        <a:pt x="19" y="19"/>
                      </a:cubicBezTo>
                      <a:cubicBezTo>
                        <a:pt x="19" y="19"/>
                        <a:pt x="19" y="19"/>
                        <a:pt x="19" y="19"/>
                      </a:cubicBezTo>
                      <a:cubicBezTo>
                        <a:pt x="19" y="19"/>
                        <a:pt x="19" y="19"/>
                        <a:pt x="19" y="19"/>
                      </a:cubicBezTo>
                      <a:cubicBezTo>
                        <a:pt x="20" y="19"/>
                        <a:pt x="20" y="19"/>
                        <a:pt x="20" y="19"/>
                      </a:cubicBezTo>
                      <a:cubicBezTo>
                        <a:pt x="22" y="19"/>
                        <a:pt x="22" y="19"/>
                        <a:pt x="22" y="19"/>
                      </a:cubicBezTo>
                      <a:cubicBezTo>
                        <a:pt x="25" y="19"/>
                        <a:pt x="25" y="19"/>
                        <a:pt x="25" y="19"/>
                      </a:cubicBezTo>
                      <a:cubicBezTo>
                        <a:pt x="27" y="20"/>
                        <a:pt x="27" y="20"/>
                        <a:pt x="27" y="20"/>
                      </a:cubicBezTo>
                      <a:cubicBezTo>
                        <a:pt x="29" y="21"/>
                        <a:pt x="29" y="21"/>
                        <a:pt x="29" y="21"/>
                      </a:cubicBezTo>
                      <a:cubicBezTo>
                        <a:pt x="31" y="21"/>
                        <a:pt x="31" y="21"/>
                        <a:pt x="31" y="21"/>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4" y="22"/>
                        <a:pt x="34" y="22"/>
                        <a:pt x="34" y="22"/>
                      </a:cubicBezTo>
                      <a:cubicBezTo>
                        <a:pt x="33" y="22"/>
                        <a:pt x="33" y="22"/>
                        <a:pt x="33" y="22"/>
                      </a:cubicBezTo>
                      <a:cubicBezTo>
                        <a:pt x="33" y="22"/>
                        <a:pt x="33" y="22"/>
                        <a:pt x="33" y="22"/>
                      </a:cubicBezTo>
                      <a:cubicBezTo>
                        <a:pt x="33" y="21"/>
                        <a:pt x="33" y="21"/>
                        <a:pt x="33" y="21"/>
                      </a:cubicBezTo>
                      <a:cubicBezTo>
                        <a:pt x="33" y="21"/>
                        <a:pt x="33" y="21"/>
                        <a:pt x="33" y="21"/>
                      </a:cubicBezTo>
                      <a:cubicBezTo>
                        <a:pt x="33" y="21"/>
                        <a:pt x="33" y="21"/>
                        <a:pt x="33" y="21"/>
                      </a:cubicBezTo>
                      <a:cubicBezTo>
                        <a:pt x="32" y="21"/>
                        <a:pt x="32" y="21"/>
                        <a:pt x="32" y="21"/>
                      </a:cubicBezTo>
                      <a:cubicBezTo>
                        <a:pt x="32" y="20"/>
                        <a:pt x="32" y="20"/>
                        <a:pt x="32" y="20"/>
                      </a:cubicBezTo>
                      <a:cubicBezTo>
                        <a:pt x="32" y="20"/>
                        <a:pt x="32" y="20"/>
                        <a:pt x="32" y="20"/>
                      </a:cubicBezTo>
                      <a:cubicBezTo>
                        <a:pt x="32" y="21"/>
                        <a:pt x="32" y="21"/>
                        <a:pt x="32"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19"/>
                        <a:pt x="32" y="19"/>
                        <a:pt x="32" y="19"/>
                      </a:cubicBezTo>
                      <a:cubicBezTo>
                        <a:pt x="32" y="19"/>
                        <a:pt x="32" y="19"/>
                        <a:pt x="32" y="19"/>
                      </a:cubicBezTo>
                      <a:cubicBezTo>
                        <a:pt x="32" y="19"/>
                        <a:pt x="32" y="19"/>
                        <a:pt x="32" y="19"/>
                      </a:cubicBezTo>
                      <a:cubicBezTo>
                        <a:pt x="33" y="19"/>
                        <a:pt x="33" y="19"/>
                        <a:pt x="33" y="19"/>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20"/>
                        <a:pt x="34" y="20"/>
                        <a:pt x="34" y="20"/>
                      </a:cubicBezTo>
                      <a:cubicBezTo>
                        <a:pt x="35" y="19"/>
                        <a:pt x="35" y="19"/>
                        <a:pt x="35" y="19"/>
                      </a:cubicBezTo>
                      <a:cubicBezTo>
                        <a:pt x="35" y="19"/>
                        <a:pt x="35" y="19"/>
                        <a:pt x="35" y="19"/>
                      </a:cubicBezTo>
                      <a:cubicBezTo>
                        <a:pt x="35" y="18"/>
                        <a:pt x="35" y="18"/>
                        <a:pt x="35" y="18"/>
                      </a:cubicBezTo>
                      <a:cubicBezTo>
                        <a:pt x="35" y="18"/>
                        <a:pt x="35" y="18"/>
                        <a:pt x="35" y="18"/>
                      </a:cubicBezTo>
                      <a:cubicBezTo>
                        <a:pt x="35" y="19"/>
                        <a:pt x="35" y="19"/>
                        <a:pt x="35" y="19"/>
                      </a:cubicBezTo>
                      <a:cubicBezTo>
                        <a:pt x="36" y="19"/>
                        <a:pt x="36" y="19"/>
                        <a:pt x="36" y="19"/>
                      </a:cubicBezTo>
                      <a:cubicBezTo>
                        <a:pt x="35" y="19"/>
                        <a:pt x="35" y="19"/>
                        <a:pt x="35" y="19"/>
                      </a:cubicBezTo>
                      <a:cubicBezTo>
                        <a:pt x="35" y="20"/>
                        <a:pt x="35" y="20"/>
                        <a:pt x="35" y="20"/>
                      </a:cubicBezTo>
                      <a:cubicBezTo>
                        <a:pt x="34" y="20"/>
                        <a:pt x="34" y="20"/>
                        <a:pt x="34" y="20"/>
                      </a:cubicBezTo>
                      <a:cubicBezTo>
                        <a:pt x="34" y="20"/>
                        <a:pt x="34" y="20"/>
                        <a:pt x="34" y="20"/>
                      </a:cubicBezTo>
                      <a:cubicBezTo>
                        <a:pt x="34" y="21"/>
                        <a:pt x="34" y="21"/>
                        <a:pt x="34" y="21"/>
                      </a:cubicBezTo>
                      <a:cubicBezTo>
                        <a:pt x="33" y="21"/>
                        <a:pt x="33" y="21"/>
                        <a:pt x="33" y="21"/>
                      </a:cubicBezTo>
                      <a:cubicBezTo>
                        <a:pt x="33" y="21"/>
                        <a:pt x="33" y="21"/>
                        <a:pt x="33" y="21"/>
                      </a:cubicBezTo>
                      <a:cubicBezTo>
                        <a:pt x="33" y="21"/>
                        <a:pt x="33" y="21"/>
                        <a:pt x="33" y="21"/>
                      </a:cubicBezTo>
                      <a:cubicBezTo>
                        <a:pt x="34" y="22"/>
                        <a:pt x="34" y="22"/>
                        <a:pt x="34" y="22"/>
                      </a:cubicBezTo>
                      <a:cubicBezTo>
                        <a:pt x="34" y="22"/>
                        <a:pt x="34" y="22"/>
                        <a:pt x="34" y="22"/>
                      </a:cubicBezTo>
                      <a:cubicBezTo>
                        <a:pt x="34" y="22"/>
                        <a:pt x="34" y="22"/>
                        <a:pt x="34" y="22"/>
                      </a:cubicBezTo>
                      <a:cubicBezTo>
                        <a:pt x="35" y="22"/>
                        <a:pt x="35" y="22"/>
                        <a:pt x="35" y="22"/>
                      </a:cubicBezTo>
                      <a:cubicBezTo>
                        <a:pt x="35" y="22"/>
                        <a:pt x="35" y="22"/>
                        <a:pt x="35" y="22"/>
                      </a:cubicBezTo>
                      <a:cubicBezTo>
                        <a:pt x="35" y="22"/>
                        <a:pt x="35" y="22"/>
                        <a:pt x="35"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3"/>
                        <a:pt x="37" y="23"/>
                        <a:pt x="37" y="23"/>
                      </a:cubicBezTo>
                      <a:cubicBezTo>
                        <a:pt x="37" y="22"/>
                        <a:pt x="37" y="22"/>
                        <a:pt x="37" y="22"/>
                      </a:cubicBezTo>
                      <a:cubicBezTo>
                        <a:pt x="37" y="23"/>
                        <a:pt x="37" y="23"/>
                        <a:pt x="37" y="23"/>
                      </a:cubicBezTo>
                      <a:cubicBezTo>
                        <a:pt x="37" y="23"/>
                        <a:pt x="37" y="23"/>
                        <a:pt x="37" y="23"/>
                      </a:cubicBezTo>
                      <a:cubicBezTo>
                        <a:pt x="38" y="24"/>
                        <a:pt x="38" y="24"/>
                        <a:pt x="38" y="24"/>
                      </a:cubicBezTo>
                      <a:cubicBezTo>
                        <a:pt x="38" y="24"/>
                        <a:pt x="38" y="24"/>
                        <a:pt x="38" y="24"/>
                      </a:cubicBezTo>
                      <a:cubicBezTo>
                        <a:pt x="38" y="24"/>
                        <a:pt x="38" y="24"/>
                        <a:pt x="38" y="24"/>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9" y="23"/>
                        <a:pt x="39" y="23"/>
                        <a:pt x="39" y="23"/>
                      </a:cubicBezTo>
                      <a:cubicBezTo>
                        <a:pt x="39" y="23"/>
                        <a:pt x="39" y="23"/>
                        <a:pt x="39" y="23"/>
                      </a:cubicBezTo>
                      <a:cubicBezTo>
                        <a:pt x="39" y="23"/>
                        <a:pt x="39" y="23"/>
                        <a:pt x="39" y="23"/>
                      </a:cubicBezTo>
                      <a:cubicBezTo>
                        <a:pt x="39" y="23"/>
                        <a:pt x="39" y="23"/>
                        <a:pt x="39" y="23"/>
                      </a:cubicBezTo>
                      <a:cubicBezTo>
                        <a:pt x="39" y="24"/>
                        <a:pt x="39" y="24"/>
                        <a:pt x="39" y="24"/>
                      </a:cubicBezTo>
                      <a:cubicBezTo>
                        <a:pt x="39" y="24"/>
                        <a:pt x="39" y="24"/>
                        <a:pt x="39" y="24"/>
                      </a:cubicBezTo>
                      <a:cubicBezTo>
                        <a:pt x="39" y="24"/>
                        <a:pt x="39" y="24"/>
                        <a:pt x="39" y="24"/>
                      </a:cubicBezTo>
                      <a:cubicBezTo>
                        <a:pt x="38" y="24"/>
                        <a:pt x="38" y="24"/>
                        <a:pt x="38" y="24"/>
                      </a:cubicBezTo>
                      <a:cubicBezTo>
                        <a:pt x="38" y="24"/>
                        <a:pt x="38" y="24"/>
                        <a:pt x="38" y="24"/>
                      </a:cubicBezTo>
                      <a:cubicBezTo>
                        <a:pt x="37" y="23"/>
                        <a:pt x="37" y="23"/>
                        <a:pt x="37" y="23"/>
                      </a:cubicBezTo>
                      <a:cubicBezTo>
                        <a:pt x="37" y="23"/>
                        <a:pt x="37" y="23"/>
                        <a:pt x="37" y="23"/>
                      </a:cubicBezTo>
                      <a:cubicBezTo>
                        <a:pt x="36" y="23"/>
                        <a:pt x="36" y="23"/>
                        <a:pt x="36" y="23"/>
                      </a:cubicBezTo>
                      <a:cubicBezTo>
                        <a:pt x="35" y="23"/>
                        <a:pt x="35" y="23"/>
                        <a:pt x="35" y="23"/>
                      </a:cubicBezTo>
                      <a:cubicBezTo>
                        <a:pt x="35" y="22"/>
                        <a:pt x="35" y="22"/>
                        <a:pt x="35" y="22"/>
                      </a:cubicBezTo>
                      <a:cubicBezTo>
                        <a:pt x="34" y="22"/>
                        <a:pt x="34" y="22"/>
                        <a:pt x="34" y="22"/>
                      </a:cubicBezTo>
                      <a:cubicBezTo>
                        <a:pt x="34" y="22"/>
                        <a:pt x="34" y="22"/>
                        <a:pt x="34" y="22"/>
                      </a:cubicBezTo>
                      <a:cubicBezTo>
                        <a:pt x="34" y="22"/>
                        <a:pt x="34" y="22"/>
                        <a:pt x="34" y="22"/>
                      </a:cubicBezTo>
                      <a:cubicBezTo>
                        <a:pt x="35" y="23"/>
                        <a:pt x="35" y="23"/>
                        <a:pt x="35" y="23"/>
                      </a:cubicBezTo>
                      <a:cubicBezTo>
                        <a:pt x="35" y="23"/>
                        <a:pt x="35" y="23"/>
                        <a:pt x="35" y="23"/>
                      </a:cubicBezTo>
                      <a:cubicBezTo>
                        <a:pt x="38" y="25"/>
                        <a:pt x="38" y="25"/>
                        <a:pt x="38" y="25"/>
                      </a:cubicBezTo>
                      <a:cubicBezTo>
                        <a:pt x="37" y="25"/>
                        <a:pt x="37" y="25"/>
                        <a:pt x="37" y="25"/>
                      </a:cubicBezTo>
                      <a:cubicBezTo>
                        <a:pt x="37" y="25"/>
                        <a:pt x="37" y="25"/>
                        <a:pt x="37" y="25"/>
                      </a:cubicBezTo>
                      <a:cubicBezTo>
                        <a:pt x="37" y="24"/>
                        <a:pt x="37" y="24"/>
                        <a:pt x="37" y="24"/>
                      </a:cubicBezTo>
                      <a:cubicBezTo>
                        <a:pt x="36" y="24"/>
                        <a:pt x="36" y="24"/>
                        <a:pt x="36" y="24"/>
                      </a:cubicBezTo>
                      <a:cubicBezTo>
                        <a:pt x="36" y="24"/>
                        <a:pt x="36" y="24"/>
                        <a:pt x="36" y="24"/>
                      </a:cubicBezTo>
                      <a:cubicBezTo>
                        <a:pt x="36" y="24"/>
                        <a:pt x="36" y="24"/>
                        <a:pt x="36" y="24"/>
                      </a:cubicBezTo>
                      <a:cubicBezTo>
                        <a:pt x="36" y="24"/>
                        <a:pt x="36" y="24"/>
                        <a:pt x="36" y="24"/>
                      </a:cubicBezTo>
                      <a:cubicBezTo>
                        <a:pt x="36" y="24"/>
                        <a:pt x="36" y="24"/>
                        <a:pt x="36" y="24"/>
                      </a:cubicBezTo>
                      <a:cubicBezTo>
                        <a:pt x="37" y="25"/>
                        <a:pt x="37" y="25"/>
                        <a:pt x="37" y="25"/>
                      </a:cubicBezTo>
                      <a:cubicBezTo>
                        <a:pt x="37" y="25"/>
                        <a:pt x="37" y="25"/>
                        <a:pt x="37" y="25"/>
                      </a:cubicBezTo>
                      <a:cubicBezTo>
                        <a:pt x="39" y="26"/>
                        <a:pt x="39" y="26"/>
                        <a:pt x="39" y="26"/>
                      </a:cubicBezTo>
                      <a:cubicBezTo>
                        <a:pt x="39" y="26"/>
                        <a:pt x="39" y="26"/>
                        <a:pt x="39" y="26"/>
                      </a:cubicBezTo>
                      <a:cubicBezTo>
                        <a:pt x="40" y="26"/>
                        <a:pt x="40" y="26"/>
                        <a:pt x="40" y="26"/>
                      </a:cubicBezTo>
                      <a:cubicBezTo>
                        <a:pt x="40" y="26"/>
                        <a:pt x="40" y="26"/>
                        <a:pt x="40" y="26"/>
                      </a:cubicBezTo>
                      <a:cubicBezTo>
                        <a:pt x="40" y="27"/>
                        <a:pt x="40" y="27"/>
                        <a:pt x="40" y="27"/>
                      </a:cubicBezTo>
                      <a:cubicBezTo>
                        <a:pt x="40" y="27"/>
                        <a:pt x="40" y="27"/>
                        <a:pt x="40" y="27"/>
                      </a:cubicBezTo>
                      <a:cubicBezTo>
                        <a:pt x="41" y="28"/>
                        <a:pt x="41" y="28"/>
                        <a:pt x="41" y="28"/>
                      </a:cubicBezTo>
                      <a:cubicBezTo>
                        <a:pt x="41" y="28"/>
                        <a:pt x="41" y="28"/>
                        <a:pt x="41" y="28"/>
                      </a:cubicBezTo>
                      <a:cubicBezTo>
                        <a:pt x="41" y="29"/>
                        <a:pt x="41" y="29"/>
                        <a:pt x="41" y="29"/>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0" y="29"/>
                        <a:pt x="40" y="29"/>
                        <a:pt x="40" y="29"/>
                      </a:cubicBezTo>
                      <a:cubicBezTo>
                        <a:pt x="40" y="29"/>
                        <a:pt x="40" y="29"/>
                        <a:pt x="40" y="29"/>
                      </a:cubicBezTo>
                      <a:cubicBezTo>
                        <a:pt x="40" y="29"/>
                        <a:pt x="40" y="29"/>
                        <a:pt x="40" y="29"/>
                      </a:cubicBezTo>
                      <a:cubicBezTo>
                        <a:pt x="40" y="28"/>
                        <a:pt x="40" y="28"/>
                        <a:pt x="40" y="28"/>
                      </a:cubicBezTo>
                      <a:cubicBezTo>
                        <a:pt x="39" y="27"/>
                        <a:pt x="39" y="27"/>
                        <a:pt x="39" y="27"/>
                      </a:cubicBezTo>
                      <a:cubicBezTo>
                        <a:pt x="39" y="27"/>
                        <a:pt x="39" y="27"/>
                        <a:pt x="39" y="27"/>
                      </a:cubicBezTo>
                      <a:cubicBezTo>
                        <a:pt x="39" y="27"/>
                        <a:pt x="39" y="27"/>
                        <a:pt x="39" y="27"/>
                      </a:cubicBezTo>
                      <a:cubicBezTo>
                        <a:pt x="39" y="28"/>
                        <a:pt x="39" y="28"/>
                        <a:pt x="39" y="28"/>
                      </a:cubicBezTo>
                      <a:cubicBezTo>
                        <a:pt x="40" y="30"/>
                        <a:pt x="40" y="30"/>
                        <a:pt x="40" y="30"/>
                      </a:cubicBezTo>
                      <a:cubicBezTo>
                        <a:pt x="40" y="30"/>
                        <a:pt x="40" y="30"/>
                        <a:pt x="40" y="30"/>
                      </a:cubicBezTo>
                      <a:cubicBezTo>
                        <a:pt x="40" y="30"/>
                        <a:pt x="40" y="30"/>
                        <a:pt x="40" y="30"/>
                      </a:cubicBezTo>
                      <a:cubicBezTo>
                        <a:pt x="41" y="30"/>
                        <a:pt x="41" y="30"/>
                        <a:pt x="41" y="30"/>
                      </a:cubicBezTo>
                      <a:cubicBezTo>
                        <a:pt x="41" y="30"/>
                        <a:pt x="41" y="30"/>
                        <a:pt x="41" y="30"/>
                      </a:cubicBezTo>
                      <a:cubicBezTo>
                        <a:pt x="42" y="30"/>
                        <a:pt x="42" y="30"/>
                        <a:pt x="42" y="30"/>
                      </a:cubicBezTo>
                      <a:cubicBezTo>
                        <a:pt x="42" y="30"/>
                        <a:pt x="42" y="30"/>
                        <a:pt x="42" y="30"/>
                      </a:cubicBezTo>
                      <a:cubicBezTo>
                        <a:pt x="43" y="30"/>
                        <a:pt x="43" y="30"/>
                        <a:pt x="43" y="30"/>
                      </a:cubicBezTo>
                      <a:cubicBezTo>
                        <a:pt x="44" y="29"/>
                        <a:pt x="44" y="29"/>
                        <a:pt x="44" y="29"/>
                      </a:cubicBezTo>
                      <a:cubicBezTo>
                        <a:pt x="45" y="29"/>
                        <a:pt x="45" y="29"/>
                        <a:pt x="45" y="29"/>
                      </a:cubicBezTo>
                      <a:cubicBezTo>
                        <a:pt x="46" y="29"/>
                        <a:pt x="46" y="29"/>
                        <a:pt x="46" y="29"/>
                      </a:cubicBezTo>
                      <a:cubicBezTo>
                        <a:pt x="47" y="29"/>
                        <a:pt x="47" y="29"/>
                        <a:pt x="47" y="29"/>
                      </a:cubicBezTo>
                      <a:cubicBezTo>
                        <a:pt x="47" y="28"/>
                        <a:pt x="47" y="28"/>
                        <a:pt x="47" y="28"/>
                      </a:cubicBezTo>
                      <a:cubicBezTo>
                        <a:pt x="47" y="28"/>
                        <a:pt x="47" y="28"/>
                        <a:pt x="47" y="28"/>
                      </a:cubicBezTo>
                      <a:cubicBezTo>
                        <a:pt x="48" y="27"/>
                        <a:pt x="48" y="27"/>
                        <a:pt x="48" y="27"/>
                      </a:cubicBezTo>
                      <a:cubicBezTo>
                        <a:pt x="48" y="27"/>
                        <a:pt x="48" y="27"/>
                        <a:pt x="48" y="27"/>
                      </a:cubicBezTo>
                      <a:cubicBezTo>
                        <a:pt x="48" y="27"/>
                        <a:pt x="48" y="27"/>
                        <a:pt x="48" y="27"/>
                      </a:cubicBezTo>
                      <a:cubicBezTo>
                        <a:pt x="48" y="27"/>
                        <a:pt x="48" y="27"/>
                        <a:pt x="48" y="27"/>
                      </a:cubicBezTo>
                      <a:cubicBezTo>
                        <a:pt x="48" y="27"/>
                        <a:pt x="48" y="27"/>
                        <a:pt x="48" y="27"/>
                      </a:cubicBezTo>
                      <a:cubicBezTo>
                        <a:pt x="49" y="27"/>
                        <a:pt x="49" y="27"/>
                        <a:pt x="49" y="27"/>
                      </a:cubicBezTo>
                      <a:cubicBezTo>
                        <a:pt x="48" y="28"/>
                        <a:pt x="48" y="28"/>
                        <a:pt x="48" y="28"/>
                      </a:cubicBezTo>
                      <a:cubicBezTo>
                        <a:pt x="48" y="28"/>
                        <a:pt x="48" y="28"/>
                        <a:pt x="48" y="28"/>
                      </a:cubicBezTo>
                      <a:cubicBezTo>
                        <a:pt x="48" y="28"/>
                        <a:pt x="48" y="28"/>
                        <a:pt x="48" y="28"/>
                      </a:cubicBezTo>
                      <a:cubicBezTo>
                        <a:pt x="49" y="28"/>
                        <a:pt x="49" y="28"/>
                        <a:pt x="49" y="28"/>
                      </a:cubicBezTo>
                      <a:cubicBezTo>
                        <a:pt x="49" y="28"/>
                        <a:pt x="49" y="28"/>
                        <a:pt x="49" y="28"/>
                      </a:cubicBezTo>
                      <a:cubicBezTo>
                        <a:pt x="49" y="28"/>
                        <a:pt x="49" y="28"/>
                        <a:pt x="49" y="28"/>
                      </a:cubicBezTo>
                      <a:cubicBezTo>
                        <a:pt x="49" y="28"/>
                        <a:pt x="49" y="28"/>
                        <a:pt x="49" y="28"/>
                      </a:cubicBezTo>
                      <a:cubicBezTo>
                        <a:pt x="50" y="27"/>
                        <a:pt x="50" y="27"/>
                        <a:pt x="50" y="27"/>
                      </a:cubicBezTo>
                      <a:cubicBezTo>
                        <a:pt x="50" y="27"/>
                        <a:pt x="50" y="27"/>
                        <a:pt x="50" y="27"/>
                      </a:cubicBezTo>
                      <a:cubicBezTo>
                        <a:pt x="50" y="27"/>
                        <a:pt x="50" y="27"/>
                        <a:pt x="50" y="27"/>
                      </a:cubicBezTo>
                      <a:cubicBezTo>
                        <a:pt x="51" y="27"/>
                        <a:pt x="51" y="27"/>
                        <a:pt x="51" y="27"/>
                      </a:cubicBezTo>
                      <a:cubicBezTo>
                        <a:pt x="51" y="27"/>
                        <a:pt x="51" y="27"/>
                        <a:pt x="51" y="27"/>
                      </a:cubicBezTo>
                      <a:cubicBezTo>
                        <a:pt x="52" y="26"/>
                        <a:pt x="52" y="26"/>
                        <a:pt x="52" y="26"/>
                      </a:cubicBezTo>
                      <a:cubicBezTo>
                        <a:pt x="52" y="25"/>
                        <a:pt x="52" y="25"/>
                        <a:pt x="52" y="25"/>
                      </a:cubicBezTo>
                      <a:cubicBezTo>
                        <a:pt x="53" y="25"/>
                        <a:pt x="53" y="25"/>
                        <a:pt x="53" y="25"/>
                      </a:cubicBezTo>
                      <a:cubicBezTo>
                        <a:pt x="53" y="24"/>
                        <a:pt x="53" y="24"/>
                        <a:pt x="53" y="24"/>
                      </a:cubicBezTo>
                      <a:cubicBezTo>
                        <a:pt x="54" y="24"/>
                        <a:pt x="54" y="24"/>
                        <a:pt x="54" y="24"/>
                      </a:cubicBezTo>
                      <a:cubicBezTo>
                        <a:pt x="54" y="24"/>
                        <a:pt x="54" y="24"/>
                        <a:pt x="54" y="24"/>
                      </a:cubicBezTo>
                      <a:cubicBezTo>
                        <a:pt x="55" y="24"/>
                        <a:pt x="55" y="24"/>
                        <a:pt x="55" y="24"/>
                      </a:cubicBezTo>
                      <a:cubicBezTo>
                        <a:pt x="55" y="24"/>
                        <a:pt x="55" y="24"/>
                        <a:pt x="55" y="24"/>
                      </a:cubicBezTo>
                      <a:cubicBezTo>
                        <a:pt x="55" y="24"/>
                        <a:pt x="55" y="24"/>
                        <a:pt x="55" y="24"/>
                      </a:cubicBezTo>
                      <a:cubicBezTo>
                        <a:pt x="56" y="24"/>
                        <a:pt x="56" y="24"/>
                        <a:pt x="56" y="24"/>
                      </a:cubicBezTo>
                      <a:cubicBezTo>
                        <a:pt x="57" y="24"/>
                        <a:pt x="57" y="24"/>
                        <a:pt x="57" y="24"/>
                      </a:cubicBezTo>
                      <a:cubicBezTo>
                        <a:pt x="57" y="24"/>
                        <a:pt x="57" y="24"/>
                        <a:pt x="57" y="24"/>
                      </a:cubicBezTo>
                      <a:cubicBezTo>
                        <a:pt x="57" y="24"/>
                        <a:pt x="57" y="24"/>
                        <a:pt x="57" y="24"/>
                      </a:cubicBezTo>
                      <a:cubicBezTo>
                        <a:pt x="56" y="24"/>
                        <a:pt x="56" y="24"/>
                        <a:pt x="56" y="24"/>
                      </a:cubicBezTo>
                      <a:cubicBezTo>
                        <a:pt x="57" y="24"/>
                        <a:pt x="57" y="24"/>
                        <a:pt x="57" y="24"/>
                      </a:cubicBezTo>
                      <a:cubicBezTo>
                        <a:pt x="57" y="23"/>
                        <a:pt x="57" y="23"/>
                        <a:pt x="57" y="23"/>
                      </a:cubicBezTo>
                      <a:cubicBezTo>
                        <a:pt x="57" y="23"/>
                        <a:pt x="57" y="23"/>
                        <a:pt x="57" y="23"/>
                      </a:cubicBezTo>
                      <a:cubicBezTo>
                        <a:pt x="56" y="23"/>
                        <a:pt x="56" y="23"/>
                        <a:pt x="56" y="23"/>
                      </a:cubicBezTo>
                      <a:cubicBezTo>
                        <a:pt x="55" y="23"/>
                        <a:pt x="55" y="23"/>
                        <a:pt x="55" y="23"/>
                      </a:cubicBezTo>
                      <a:cubicBezTo>
                        <a:pt x="55" y="23"/>
                        <a:pt x="55" y="23"/>
                        <a:pt x="55" y="23"/>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6" y="22"/>
                        <a:pt x="56" y="22"/>
                        <a:pt x="56" y="22"/>
                      </a:cubicBezTo>
                      <a:cubicBezTo>
                        <a:pt x="56" y="22"/>
                        <a:pt x="56" y="22"/>
                        <a:pt x="56" y="22"/>
                      </a:cubicBezTo>
                      <a:cubicBezTo>
                        <a:pt x="57" y="22"/>
                        <a:pt x="57" y="22"/>
                        <a:pt x="57" y="22"/>
                      </a:cubicBezTo>
                      <a:cubicBezTo>
                        <a:pt x="57" y="22"/>
                        <a:pt x="57" y="22"/>
                        <a:pt x="57" y="22"/>
                      </a:cubicBezTo>
                      <a:cubicBezTo>
                        <a:pt x="57" y="22"/>
                        <a:pt x="57" y="22"/>
                        <a:pt x="57"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7" y="21"/>
                        <a:pt x="57" y="21"/>
                        <a:pt x="57" y="21"/>
                      </a:cubicBezTo>
                      <a:cubicBezTo>
                        <a:pt x="57" y="20"/>
                        <a:pt x="57" y="20"/>
                        <a:pt x="57"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9" y="20"/>
                        <a:pt x="59" y="20"/>
                        <a:pt x="59" y="20"/>
                      </a:cubicBezTo>
                      <a:cubicBezTo>
                        <a:pt x="59" y="19"/>
                        <a:pt x="59" y="19"/>
                        <a:pt x="59" y="19"/>
                      </a:cubicBezTo>
                      <a:cubicBezTo>
                        <a:pt x="59" y="19"/>
                        <a:pt x="59" y="19"/>
                        <a:pt x="59" y="19"/>
                      </a:cubicBezTo>
                      <a:cubicBezTo>
                        <a:pt x="59" y="19"/>
                        <a:pt x="59" y="19"/>
                        <a:pt x="59" y="19"/>
                      </a:cubicBezTo>
                      <a:cubicBezTo>
                        <a:pt x="59" y="19"/>
                        <a:pt x="59" y="19"/>
                        <a:pt x="59" y="19"/>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60" y="20"/>
                        <a:pt x="60" y="20"/>
                        <a:pt x="60" y="20"/>
                      </a:cubicBezTo>
                      <a:cubicBezTo>
                        <a:pt x="61" y="19"/>
                        <a:pt x="61" y="19"/>
                        <a:pt x="61" y="19"/>
                      </a:cubicBezTo>
                      <a:cubicBezTo>
                        <a:pt x="61" y="19"/>
                        <a:pt x="61" y="19"/>
                        <a:pt x="61" y="19"/>
                      </a:cubicBezTo>
                      <a:cubicBezTo>
                        <a:pt x="62" y="19"/>
                        <a:pt x="62" y="19"/>
                        <a:pt x="62" y="19"/>
                      </a:cubicBezTo>
                      <a:cubicBezTo>
                        <a:pt x="63" y="20"/>
                        <a:pt x="63" y="20"/>
                        <a:pt x="63" y="20"/>
                      </a:cubicBezTo>
                      <a:cubicBezTo>
                        <a:pt x="65" y="21"/>
                        <a:pt x="65" y="21"/>
                        <a:pt x="65" y="21"/>
                      </a:cubicBezTo>
                      <a:cubicBezTo>
                        <a:pt x="66" y="21"/>
                        <a:pt x="66" y="21"/>
                        <a:pt x="66" y="21"/>
                      </a:cubicBezTo>
                      <a:cubicBezTo>
                        <a:pt x="66" y="21"/>
                        <a:pt x="66" y="21"/>
                        <a:pt x="66" y="21"/>
                      </a:cubicBezTo>
                      <a:cubicBezTo>
                        <a:pt x="66" y="21"/>
                        <a:pt x="66" y="21"/>
                        <a:pt x="66" y="21"/>
                      </a:cubicBezTo>
                      <a:cubicBezTo>
                        <a:pt x="67" y="21"/>
                        <a:pt x="67" y="21"/>
                        <a:pt x="67" y="21"/>
                      </a:cubicBezTo>
                      <a:cubicBezTo>
                        <a:pt x="67" y="21"/>
                        <a:pt x="67" y="21"/>
                        <a:pt x="67" y="21"/>
                      </a:cubicBezTo>
                      <a:cubicBezTo>
                        <a:pt x="67" y="21"/>
                        <a:pt x="67" y="21"/>
                        <a:pt x="67" y="21"/>
                      </a:cubicBezTo>
                      <a:cubicBezTo>
                        <a:pt x="68" y="22"/>
                        <a:pt x="68" y="22"/>
                        <a:pt x="68" y="22"/>
                      </a:cubicBezTo>
                      <a:cubicBezTo>
                        <a:pt x="68" y="22"/>
                        <a:pt x="68" y="22"/>
                        <a:pt x="68" y="22"/>
                      </a:cubicBezTo>
                      <a:cubicBezTo>
                        <a:pt x="68" y="22"/>
                        <a:pt x="68" y="22"/>
                        <a:pt x="68" y="22"/>
                      </a:cubicBezTo>
                      <a:cubicBezTo>
                        <a:pt x="69" y="23"/>
                        <a:pt x="69" y="23"/>
                        <a:pt x="69" y="23"/>
                      </a:cubicBezTo>
                      <a:cubicBezTo>
                        <a:pt x="69" y="23"/>
                        <a:pt x="69" y="23"/>
                        <a:pt x="69" y="23"/>
                      </a:cubicBezTo>
                      <a:cubicBezTo>
                        <a:pt x="69" y="23"/>
                        <a:pt x="69" y="23"/>
                        <a:pt x="69" y="23"/>
                      </a:cubicBezTo>
                      <a:cubicBezTo>
                        <a:pt x="70" y="23"/>
                        <a:pt x="70" y="23"/>
                        <a:pt x="70" y="23"/>
                      </a:cubicBezTo>
                      <a:cubicBezTo>
                        <a:pt x="70" y="23"/>
                        <a:pt x="70" y="23"/>
                        <a:pt x="70" y="23"/>
                      </a:cubicBezTo>
                      <a:cubicBezTo>
                        <a:pt x="70" y="24"/>
                        <a:pt x="70" y="24"/>
                        <a:pt x="70" y="24"/>
                      </a:cubicBezTo>
                      <a:cubicBezTo>
                        <a:pt x="70" y="24"/>
                        <a:pt x="70" y="24"/>
                        <a:pt x="70" y="24"/>
                      </a:cubicBezTo>
                      <a:cubicBezTo>
                        <a:pt x="70" y="24"/>
                        <a:pt x="70" y="24"/>
                        <a:pt x="70" y="24"/>
                      </a:cubicBezTo>
                      <a:cubicBezTo>
                        <a:pt x="70" y="24"/>
                        <a:pt x="70" y="24"/>
                        <a:pt x="70" y="24"/>
                      </a:cubicBezTo>
                      <a:cubicBezTo>
                        <a:pt x="71" y="25"/>
                        <a:pt x="71" y="25"/>
                        <a:pt x="71" y="25"/>
                      </a:cubicBezTo>
                      <a:cubicBezTo>
                        <a:pt x="71" y="25"/>
                        <a:pt x="71" y="25"/>
                        <a:pt x="71" y="25"/>
                      </a:cubicBezTo>
                      <a:cubicBezTo>
                        <a:pt x="71" y="25"/>
                        <a:pt x="71" y="25"/>
                        <a:pt x="71" y="25"/>
                      </a:cubicBezTo>
                      <a:cubicBezTo>
                        <a:pt x="72" y="25"/>
                        <a:pt x="72" y="25"/>
                        <a:pt x="72" y="25"/>
                      </a:cubicBezTo>
                      <a:cubicBezTo>
                        <a:pt x="72" y="26"/>
                        <a:pt x="72" y="26"/>
                        <a:pt x="72" y="26"/>
                      </a:cubicBezTo>
                      <a:cubicBezTo>
                        <a:pt x="72" y="26"/>
                        <a:pt x="72" y="26"/>
                        <a:pt x="72" y="26"/>
                      </a:cubicBezTo>
                      <a:cubicBezTo>
                        <a:pt x="72" y="26"/>
                        <a:pt x="72" y="26"/>
                        <a:pt x="72" y="26"/>
                      </a:cubicBezTo>
                      <a:cubicBezTo>
                        <a:pt x="73" y="26"/>
                        <a:pt x="73" y="26"/>
                        <a:pt x="73" y="26"/>
                      </a:cubicBezTo>
                      <a:cubicBezTo>
                        <a:pt x="73" y="26"/>
                        <a:pt x="73" y="26"/>
                        <a:pt x="73" y="26"/>
                      </a:cubicBezTo>
                      <a:cubicBezTo>
                        <a:pt x="73" y="26"/>
                        <a:pt x="73" y="26"/>
                        <a:pt x="73" y="26"/>
                      </a:cubicBezTo>
                      <a:cubicBezTo>
                        <a:pt x="74" y="26"/>
                        <a:pt x="74" y="26"/>
                        <a:pt x="74" y="26"/>
                      </a:cubicBezTo>
                      <a:cubicBezTo>
                        <a:pt x="74" y="27"/>
                        <a:pt x="74" y="27"/>
                        <a:pt x="74" y="27"/>
                      </a:cubicBezTo>
                      <a:cubicBezTo>
                        <a:pt x="74" y="27"/>
                        <a:pt x="74" y="27"/>
                        <a:pt x="74" y="27"/>
                      </a:cubicBezTo>
                      <a:cubicBezTo>
                        <a:pt x="74" y="27"/>
                        <a:pt x="74" y="27"/>
                        <a:pt x="74" y="27"/>
                      </a:cubicBezTo>
                      <a:cubicBezTo>
                        <a:pt x="74" y="28"/>
                        <a:pt x="74" y="28"/>
                        <a:pt x="74" y="28"/>
                      </a:cubicBezTo>
                      <a:cubicBezTo>
                        <a:pt x="74" y="28"/>
                        <a:pt x="74" y="28"/>
                        <a:pt x="74" y="28"/>
                      </a:cubicBezTo>
                      <a:cubicBezTo>
                        <a:pt x="74" y="28"/>
                        <a:pt x="74" y="28"/>
                        <a:pt x="74" y="28"/>
                      </a:cubicBezTo>
                      <a:cubicBezTo>
                        <a:pt x="74" y="28"/>
                        <a:pt x="74" y="28"/>
                        <a:pt x="74" y="28"/>
                      </a:cubicBezTo>
                      <a:cubicBezTo>
                        <a:pt x="74" y="29"/>
                        <a:pt x="74" y="29"/>
                        <a:pt x="74" y="29"/>
                      </a:cubicBezTo>
                      <a:cubicBezTo>
                        <a:pt x="74" y="29"/>
                        <a:pt x="74" y="29"/>
                        <a:pt x="74" y="29"/>
                      </a:cubicBezTo>
                      <a:cubicBezTo>
                        <a:pt x="75" y="29"/>
                        <a:pt x="75" y="29"/>
                        <a:pt x="75" y="29"/>
                      </a:cubicBezTo>
                      <a:cubicBezTo>
                        <a:pt x="75" y="29"/>
                        <a:pt x="75" y="29"/>
                        <a:pt x="75" y="29"/>
                      </a:cubicBezTo>
                      <a:cubicBezTo>
                        <a:pt x="76" y="30"/>
                        <a:pt x="76" y="30"/>
                        <a:pt x="76" y="30"/>
                      </a:cubicBezTo>
                      <a:cubicBezTo>
                        <a:pt x="76" y="30"/>
                        <a:pt x="76" y="30"/>
                        <a:pt x="76" y="30"/>
                      </a:cubicBezTo>
                      <a:cubicBezTo>
                        <a:pt x="77" y="30"/>
                        <a:pt x="77" y="30"/>
                        <a:pt x="77" y="30"/>
                      </a:cubicBezTo>
                      <a:cubicBezTo>
                        <a:pt x="77" y="30"/>
                        <a:pt x="77" y="30"/>
                        <a:pt x="77" y="30"/>
                      </a:cubicBezTo>
                      <a:cubicBezTo>
                        <a:pt x="77" y="30"/>
                        <a:pt x="77" y="30"/>
                        <a:pt x="77" y="30"/>
                      </a:cubicBezTo>
                      <a:cubicBezTo>
                        <a:pt x="78" y="31"/>
                        <a:pt x="78" y="31"/>
                        <a:pt x="78" y="31"/>
                      </a:cubicBezTo>
                      <a:cubicBezTo>
                        <a:pt x="78" y="32"/>
                        <a:pt x="78" y="32"/>
                        <a:pt x="78" y="32"/>
                      </a:cubicBezTo>
                      <a:cubicBezTo>
                        <a:pt x="78" y="32"/>
                        <a:pt x="78" y="32"/>
                        <a:pt x="78" y="32"/>
                      </a:cubicBezTo>
                      <a:cubicBezTo>
                        <a:pt x="78" y="32"/>
                        <a:pt x="78" y="32"/>
                        <a:pt x="78" y="32"/>
                      </a:cubicBezTo>
                      <a:cubicBezTo>
                        <a:pt x="79" y="32"/>
                        <a:pt x="79" y="32"/>
                        <a:pt x="79" y="32"/>
                      </a:cubicBezTo>
                      <a:cubicBezTo>
                        <a:pt x="79" y="32"/>
                        <a:pt x="79" y="32"/>
                        <a:pt x="79" y="32"/>
                      </a:cubicBezTo>
                      <a:cubicBezTo>
                        <a:pt x="79" y="32"/>
                        <a:pt x="79" y="32"/>
                        <a:pt x="79" y="32"/>
                      </a:cubicBezTo>
                      <a:cubicBezTo>
                        <a:pt x="79" y="33"/>
                        <a:pt x="79" y="33"/>
                        <a:pt x="79" y="33"/>
                      </a:cubicBezTo>
                      <a:cubicBezTo>
                        <a:pt x="79" y="33"/>
                        <a:pt x="79" y="33"/>
                        <a:pt x="79"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4"/>
                        <a:pt x="80" y="34"/>
                        <a:pt x="80" y="34"/>
                      </a:cubicBezTo>
                      <a:cubicBezTo>
                        <a:pt x="80" y="34"/>
                        <a:pt x="80" y="34"/>
                        <a:pt x="80" y="34"/>
                      </a:cubicBezTo>
                      <a:cubicBezTo>
                        <a:pt x="80" y="34"/>
                        <a:pt x="80" y="34"/>
                        <a:pt x="80" y="34"/>
                      </a:cubicBezTo>
                      <a:cubicBezTo>
                        <a:pt x="81" y="34"/>
                        <a:pt x="81" y="34"/>
                        <a:pt x="81" y="34"/>
                      </a:cubicBezTo>
                      <a:cubicBezTo>
                        <a:pt x="81" y="34"/>
                        <a:pt x="81" y="34"/>
                        <a:pt x="81" y="34"/>
                      </a:cubicBezTo>
                      <a:cubicBezTo>
                        <a:pt x="81" y="34"/>
                        <a:pt x="81" y="34"/>
                        <a:pt x="81" y="34"/>
                      </a:cubicBezTo>
                      <a:cubicBezTo>
                        <a:pt x="81" y="34"/>
                        <a:pt x="81" y="34"/>
                        <a:pt x="81" y="34"/>
                      </a:cubicBezTo>
                      <a:cubicBezTo>
                        <a:pt x="81" y="34"/>
                        <a:pt x="81" y="34"/>
                        <a:pt x="81" y="34"/>
                      </a:cubicBezTo>
                      <a:cubicBezTo>
                        <a:pt x="82" y="34"/>
                        <a:pt x="82" y="34"/>
                        <a:pt x="82" y="34"/>
                      </a:cubicBezTo>
                      <a:cubicBezTo>
                        <a:pt x="82" y="34"/>
                        <a:pt x="82" y="34"/>
                        <a:pt x="82" y="34"/>
                      </a:cubicBezTo>
                      <a:cubicBezTo>
                        <a:pt x="82" y="34"/>
                        <a:pt x="82" y="34"/>
                        <a:pt x="82" y="34"/>
                      </a:cubicBezTo>
                      <a:cubicBezTo>
                        <a:pt x="82" y="34"/>
                        <a:pt x="82" y="34"/>
                        <a:pt x="82" y="34"/>
                      </a:cubicBezTo>
                      <a:cubicBezTo>
                        <a:pt x="83" y="34"/>
                        <a:pt x="83" y="34"/>
                        <a:pt x="83" y="34"/>
                      </a:cubicBezTo>
                      <a:cubicBezTo>
                        <a:pt x="83" y="34"/>
                        <a:pt x="83" y="34"/>
                        <a:pt x="83" y="34"/>
                      </a:cubicBezTo>
                      <a:cubicBezTo>
                        <a:pt x="83" y="34"/>
                        <a:pt x="83" y="34"/>
                        <a:pt x="83" y="34"/>
                      </a:cubicBezTo>
                      <a:cubicBezTo>
                        <a:pt x="84" y="34"/>
                        <a:pt x="84" y="34"/>
                        <a:pt x="84" y="34"/>
                      </a:cubicBezTo>
                      <a:cubicBezTo>
                        <a:pt x="84" y="34"/>
                        <a:pt x="84" y="34"/>
                        <a:pt x="84" y="34"/>
                      </a:cubicBezTo>
                      <a:cubicBezTo>
                        <a:pt x="84" y="34"/>
                        <a:pt x="84" y="34"/>
                        <a:pt x="84" y="34"/>
                      </a:cubicBezTo>
                      <a:cubicBezTo>
                        <a:pt x="84" y="34"/>
                        <a:pt x="84" y="34"/>
                        <a:pt x="84"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5"/>
                        <a:pt x="85" y="35"/>
                        <a:pt x="85" y="35"/>
                      </a:cubicBezTo>
                      <a:cubicBezTo>
                        <a:pt x="86" y="35"/>
                        <a:pt x="86" y="35"/>
                        <a:pt x="86" y="35"/>
                      </a:cubicBezTo>
                      <a:cubicBezTo>
                        <a:pt x="85" y="35"/>
                        <a:pt x="85" y="35"/>
                        <a:pt x="85" y="35"/>
                      </a:cubicBezTo>
                      <a:cubicBezTo>
                        <a:pt x="86" y="35"/>
                        <a:pt x="86" y="35"/>
                        <a:pt x="86" y="35"/>
                      </a:cubicBezTo>
                      <a:cubicBezTo>
                        <a:pt x="86" y="36"/>
                        <a:pt x="86" y="36"/>
                        <a:pt x="86" y="36"/>
                      </a:cubicBezTo>
                      <a:cubicBezTo>
                        <a:pt x="86" y="36"/>
                        <a:pt x="86" y="36"/>
                        <a:pt x="86" y="36"/>
                      </a:cubicBezTo>
                      <a:cubicBezTo>
                        <a:pt x="86" y="36"/>
                        <a:pt x="86" y="36"/>
                        <a:pt x="86" y="36"/>
                      </a:cubicBezTo>
                      <a:cubicBezTo>
                        <a:pt x="86" y="37"/>
                        <a:pt x="86" y="37"/>
                        <a:pt x="86" y="37"/>
                      </a:cubicBezTo>
                      <a:cubicBezTo>
                        <a:pt x="86" y="37"/>
                        <a:pt x="86" y="37"/>
                        <a:pt x="86" y="37"/>
                      </a:cubicBezTo>
                      <a:cubicBezTo>
                        <a:pt x="86" y="37"/>
                        <a:pt x="86" y="37"/>
                        <a:pt x="86" y="37"/>
                      </a:cubicBezTo>
                      <a:cubicBezTo>
                        <a:pt x="87" y="37"/>
                        <a:pt x="87" y="37"/>
                        <a:pt x="87" y="37"/>
                      </a:cubicBezTo>
                      <a:cubicBezTo>
                        <a:pt x="87" y="37"/>
                        <a:pt x="87" y="37"/>
                        <a:pt x="87" y="37"/>
                      </a:cubicBezTo>
                      <a:cubicBezTo>
                        <a:pt x="87" y="37"/>
                        <a:pt x="87" y="37"/>
                        <a:pt x="87" y="37"/>
                      </a:cubicBezTo>
                      <a:cubicBezTo>
                        <a:pt x="87" y="38"/>
                        <a:pt x="87" y="38"/>
                        <a:pt x="87" y="38"/>
                      </a:cubicBezTo>
                      <a:cubicBezTo>
                        <a:pt x="88" y="39"/>
                        <a:pt x="88" y="39"/>
                        <a:pt x="88" y="39"/>
                      </a:cubicBezTo>
                      <a:cubicBezTo>
                        <a:pt x="88" y="39"/>
                        <a:pt x="88" y="39"/>
                        <a:pt x="88" y="39"/>
                      </a:cubicBezTo>
                      <a:cubicBezTo>
                        <a:pt x="88" y="39"/>
                        <a:pt x="88" y="39"/>
                        <a:pt x="88" y="39"/>
                      </a:cubicBezTo>
                      <a:cubicBezTo>
                        <a:pt x="88" y="39"/>
                        <a:pt x="88" y="39"/>
                        <a:pt x="88" y="39"/>
                      </a:cubicBezTo>
                      <a:cubicBezTo>
                        <a:pt x="89" y="39"/>
                        <a:pt x="89" y="39"/>
                        <a:pt x="89" y="39"/>
                      </a:cubicBezTo>
                      <a:cubicBezTo>
                        <a:pt x="89" y="39"/>
                        <a:pt x="89" y="39"/>
                        <a:pt x="89" y="39"/>
                      </a:cubicBezTo>
                      <a:cubicBezTo>
                        <a:pt x="89" y="39"/>
                        <a:pt x="89" y="39"/>
                        <a:pt x="89" y="39"/>
                      </a:cubicBezTo>
                      <a:cubicBezTo>
                        <a:pt x="89" y="40"/>
                        <a:pt x="89" y="40"/>
                        <a:pt x="89" y="40"/>
                      </a:cubicBezTo>
                      <a:cubicBezTo>
                        <a:pt x="89" y="40"/>
                        <a:pt x="89" y="40"/>
                        <a:pt x="89" y="40"/>
                      </a:cubicBezTo>
                      <a:cubicBezTo>
                        <a:pt x="89" y="41"/>
                        <a:pt x="89" y="41"/>
                        <a:pt x="89" y="41"/>
                      </a:cubicBezTo>
                      <a:cubicBezTo>
                        <a:pt x="89" y="40"/>
                        <a:pt x="89" y="40"/>
                        <a:pt x="89" y="40"/>
                      </a:cubicBezTo>
                      <a:cubicBezTo>
                        <a:pt x="88" y="40"/>
                        <a:pt x="88" y="40"/>
                        <a:pt x="88" y="40"/>
                      </a:cubicBezTo>
                      <a:cubicBezTo>
                        <a:pt x="88" y="41"/>
                        <a:pt x="88" y="41"/>
                        <a:pt x="88" y="41"/>
                      </a:cubicBezTo>
                      <a:cubicBezTo>
                        <a:pt x="88" y="41"/>
                        <a:pt x="88" y="41"/>
                        <a:pt x="88" y="41"/>
                      </a:cubicBezTo>
                      <a:cubicBezTo>
                        <a:pt x="89" y="41"/>
                        <a:pt x="89" y="41"/>
                        <a:pt x="89" y="41"/>
                      </a:cubicBezTo>
                      <a:cubicBezTo>
                        <a:pt x="89" y="41"/>
                        <a:pt x="89" y="41"/>
                        <a:pt x="89" y="41"/>
                      </a:cubicBezTo>
                      <a:cubicBezTo>
                        <a:pt x="89" y="41"/>
                        <a:pt x="89" y="41"/>
                        <a:pt x="89" y="41"/>
                      </a:cubicBezTo>
                      <a:cubicBezTo>
                        <a:pt x="89" y="41"/>
                        <a:pt x="89" y="41"/>
                        <a:pt x="89" y="41"/>
                      </a:cubicBezTo>
                      <a:cubicBezTo>
                        <a:pt x="89" y="41"/>
                        <a:pt x="89" y="41"/>
                        <a:pt x="89" y="41"/>
                      </a:cubicBezTo>
                      <a:cubicBezTo>
                        <a:pt x="89" y="42"/>
                        <a:pt x="89" y="42"/>
                        <a:pt x="89" y="42"/>
                      </a:cubicBezTo>
                      <a:cubicBezTo>
                        <a:pt x="89" y="42"/>
                        <a:pt x="89" y="42"/>
                        <a:pt x="89" y="42"/>
                      </a:cubicBezTo>
                      <a:cubicBezTo>
                        <a:pt x="89" y="42"/>
                        <a:pt x="89" y="42"/>
                        <a:pt x="89" y="42"/>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4"/>
                        <a:pt x="89" y="44"/>
                        <a:pt x="89" y="44"/>
                      </a:cubicBezTo>
                      <a:cubicBezTo>
                        <a:pt x="90" y="46"/>
                        <a:pt x="90" y="46"/>
                        <a:pt x="90" y="46"/>
                      </a:cubicBezTo>
                      <a:cubicBezTo>
                        <a:pt x="89" y="46"/>
                        <a:pt x="89" y="46"/>
                        <a:pt x="89" y="46"/>
                      </a:cubicBezTo>
                      <a:cubicBezTo>
                        <a:pt x="89" y="46"/>
                        <a:pt x="89" y="46"/>
                        <a:pt x="89" y="46"/>
                      </a:cubicBezTo>
                      <a:cubicBezTo>
                        <a:pt x="90" y="47"/>
                        <a:pt x="90" y="47"/>
                        <a:pt x="90" y="47"/>
                      </a:cubicBezTo>
                      <a:cubicBezTo>
                        <a:pt x="89" y="48"/>
                        <a:pt x="89" y="48"/>
                        <a:pt x="89" y="48"/>
                      </a:cubicBezTo>
                      <a:cubicBezTo>
                        <a:pt x="89" y="48"/>
                        <a:pt x="89" y="48"/>
                        <a:pt x="89" y="48"/>
                      </a:cubicBezTo>
                      <a:cubicBezTo>
                        <a:pt x="89" y="48"/>
                        <a:pt x="89" y="48"/>
                        <a:pt x="89" y="48"/>
                      </a:cubicBezTo>
                      <a:cubicBezTo>
                        <a:pt x="89" y="49"/>
                        <a:pt x="89" y="49"/>
                        <a:pt x="89" y="49"/>
                      </a:cubicBezTo>
                      <a:cubicBezTo>
                        <a:pt x="89" y="50"/>
                        <a:pt x="89" y="50"/>
                        <a:pt x="89" y="50"/>
                      </a:cubicBezTo>
                      <a:cubicBezTo>
                        <a:pt x="89" y="50"/>
                        <a:pt x="89" y="50"/>
                        <a:pt x="89" y="50"/>
                      </a:cubicBezTo>
                      <a:cubicBezTo>
                        <a:pt x="89" y="50"/>
                        <a:pt x="89" y="50"/>
                        <a:pt x="89" y="50"/>
                      </a:cubicBezTo>
                      <a:cubicBezTo>
                        <a:pt x="89" y="50"/>
                        <a:pt x="89" y="50"/>
                        <a:pt x="89" y="50"/>
                      </a:cubicBezTo>
                      <a:cubicBezTo>
                        <a:pt x="89" y="50"/>
                        <a:pt x="89" y="50"/>
                        <a:pt x="89" y="50"/>
                      </a:cubicBezTo>
                      <a:cubicBezTo>
                        <a:pt x="89" y="51"/>
                        <a:pt x="89" y="51"/>
                        <a:pt x="89" y="51"/>
                      </a:cubicBezTo>
                      <a:cubicBezTo>
                        <a:pt x="89" y="51"/>
                        <a:pt x="89" y="51"/>
                        <a:pt x="89" y="51"/>
                      </a:cubicBezTo>
                      <a:cubicBezTo>
                        <a:pt x="89" y="52"/>
                        <a:pt x="89" y="52"/>
                        <a:pt x="89" y="52"/>
                      </a:cubicBezTo>
                      <a:cubicBezTo>
                        <a:pt x="89" y="52"/>
                        <a:pt x="89" y="52"/>
                        <a:pt x="89" y="52"/>
                      </a:cubicBezTo>
                      <a:cubicBezTo>
                        <a:pt x="88" y="52"/>
                        <a:pt x="88" y="52"/>
                        <a:pt x="88" y="52"/>
                      </a:cubicBezTo>
                      <a:cubicBezTo>
                        <a:pt x="88" y="52"/>
                        <a:pt x="88" y="52"/>
                        <a:pt x="88" y="52"/>
                      </a:cubicBezTo>
                      <a:cubicBezTo>
                        <a:pt x="88" y="53"/>
                        <a:pt x="88" y="53"/>
                        <a:pt x="88" y="53"/>
                      </a:cubicBezTo>
                      <a:cubicBezTo>
                        <a:pt x="88" y="53"/>
                        <a:pt x="88" y="53"/>
                        <a:pt x="88" y="53"/>
                      </a:cubicBezTo>
                      <a:cubicBezTo>
                        <a:pt x="88" y="53"/>
                        <a:pt x="88" y="53"/>
                        <a:pt x="88" y="53"/>
                      </a:cubicBezTo>
                      <a:cubicBezTo>
                        <a:pt x="88" y="54"/>
                        <a:pt x="88" y="54"/>
                        <a:pt x="88" y="54"/>
                      </a:cubicBezTo>
                      <a:cubicBezTo>
                        <a:pt x="89" y="54"/>
                        <a:pt x="89" y="54"/>
                        <a:pt x="89" y="54"/>
                      </a:cubicBezTo>
                      <a:cubicBezTo>
                        <a:pt x="89" y="54"/>
                        <a:pt x="89" y="54"/>
                        <a:pt x="89" y="54"/>
                      </a:cubicBezTo>
                      <a:cubicBezTo>
                        <a:pt x="89" y="54"/>
                        <a:pt x="89" y="54"/>
                        <a:pt x="89" y="54"/>
                      </a:cubicBezTo>
                      <a:cubicBezTo>
                        <a:pt x="89" y="55"/>
                        <a:pt x="89" y="55"/>
                        <a:pt x="89" y="55"/>
                      </a:cubicBezTo>
                      <a:cubicBezTo>
                        <a:pt x="89" y="55"/>
                        <a:pt x="89" y="55"/>
                        <a:pt x="89" y="55"/>
                      </a:cubicBezTo>
                      <a:cubicBezTo>
                        <a:pt x="89" y="57"/>
                        <a:pt x="89" y="57"/>
                        <a:pt x="89" y="57"/>
                      </a:cubicBezTo>
                      <a:cubicBezTo>
                        <a:pt x="88" y="59"/>
                        <a:pt x="88" y="59"/>
                        <a:pt x="88" y="59"/>
                      </a:cubicBezTo>
                      <a:cubicBezTo>
                        <a:pt x="88" y="58"/>
                        <a:pt x="88" y="58"/>
                        <a:pt x="88" y="58"/>
                      </a:cubicBezTo>
                      <a:cubicBezTo>
                        <a:pt x="88" y="58"/>
                        <a:pt x="88" y="58"/>
                        <a:pt x="88" y="58"/>
                      </a:cubicBezTo>
                      <a:cubicBezTo>
                        <a:pt x="88" y="58"/>
                        <a:pt x="88" y="58"/>
                        <a:pt x="88" y="58"/>
                      </a:cubicBezTo>
                      <a:cubicBezTo>
                        <a:pt x="88" y="57"/>
                        <a:pt x="88" y="57"/>
                        <a:pt x="88" y="57"/>
                      </a:cubicBezTo>
                      <a:cubicBezTo>
                        <a:pt x="88" y="58"/>
                        <a:pt x="88" y="58"/>
                        <a:pt x="88" y="58"/>
                      </a:cubicBezTo>
                      <a:cubicBezTo>
                        <a:pt x="88" y="58"/>
                        <a:pt x="88" y="58"/>
                        <a:pt x="88" y="58"/>
                      </a:cubicBezTo>
                      <a:cubicBezTo>
                        <a:pt x="88" y="58"/>
                        <a:pt x="88" y="58"/>
                        <a:pt x="88" y="58"/>
                      </a:cubicBezTo>
                      <a:cubicBezTo>
                        <a:pt x="88" y="59"/>
                        <a:pt x="88" y="59"/>
                        <a:pt x="88" y="59"/>
                      </a:cubicBezTo>
                      <a:cubicBezTo>
                        <a:pt x="88" y="59"/>
                        <a:pt x="88" y="59"/>
                        <a:pt x="88" y="59"/>
                      </a:cubicBezTo>
                      <a:cubicBezTo>
                        <a:pt x="88" y="60"/>
                        <a:pt x="88" y="60"/>
                        <a:pt x="88" y="60"/>
                      </a:cubicBezTo>
                      <a:cubicBezTo>
                        <a:pt x="88" y="60"/>
                        <a:pt x="88" y="60"/>
                        <a:pt x="88" y="60"/>
                      </a:cubicBezTo>
                      <a:cubicBezTo>
                        <a:pt x="89" y="60"/>
                        <a:pt x="89" y="60"/>
                        <a:pt x="89" y="60"/>
                      </a:cubicBezTo>
                      <a:cubicBezTo>
                        <a:pt x="90" y="61"/>
                        <a:pt x="90" y="61"/>
                        <a:pt x="90" y="61"/>
                      </a:cubicBezTo>
                      <a:cubicBezTo>
                        <a:pt x="90" y="62"/>
                        <a:pt x="90" y="62"/>
                        <a:pt x="90" y="62"/>
                      </a:cubicBezTo>
                      <a:cubicBezTo>
                        <a:pt x="90" y="62"/>
                        <a:pt x="90" y="62"/>
                        <a:pt x="90" y="62"/>
                      </a:cubicBezTo>
                      <a:cubicBezTo>
                        <a:pt x="91" y="62"/>
                        <a:pt x="91" y="62"/>
                        <a:pt x="91" y="62"/>
                      </a:cubicBezTo>
                      <a:cubicBezTo>
                        <a:pt x="91" y="63"/>
                        <a:pt x="91" y="63"/>
                        <a:pt x="91" y="63"/>
                      </a:cubicBezTo>
                      <a:cubicBezTo>
                        <a:pt x="91" y="63"/>
                        <a:pt x="91" y="63"/>
                        <a:pt x="91" y="63"/>
                      </a:cubicBezTo>
                      <a:cubicBezTo>
                        <a:pt x="91" y="62"/>
                        <a:pt x="91" y="62"/>
                        <a:pt x="91" y="62"/>
                      </a:cubicBezTo>
                      <a:cubicBezTo>
                        <a:pt x="91" y="62"/>
                        <a:pt x="91" y="62"/>
                        <a:pt x="91" y="62"/>
                      </a:cubicBezTo>
                      <a:cubicBezTo>
                        <a:pt x="90" y="61"/>
                        <a:pt x="90" y="61"/>
                        <a:pt x="90" y="61"/>
                      </a:cubicBezTo>
                      <a:cubicBezTo>
                        <a:pt x="90" y="61"/>
                        <a:pt x="90" y="61"/>
                        <a:pt x="90" y="61"/>
                      </a:cubicBezTo>
                      <a:cubicBezTo>
                        <a:pt x="89" y="60"/>
                        <a:pt x="89" y="60"/>
                        <a:pt x="89" y="60"/>
                      </a:cubicBezTo>
                      <a:cubicBezTo>
                        <a:pt x="89" y="60"/>
                        <a:pt x="89" y="60"/>
                        <a:pt x="89" y="60"/>
                      </a:cubicBezTo>
                      <a:cubicBezTo>
                        <a:pt x="89" y="60"/>
                        <a:pt x="89" y="60"/>
                        <a:pt x="89" y="60"/>
                      </a:cubicBezTo>
                      <a:cubicBezTo>
                        <a:pt x="89" y="60"/>
                        <a:pt x="89" y="60"/>
                        <a:pt x="89" y="60"/>
                      </a:cubicBezTo>
                      <a:cubicBezTo>
                        <a:pt x="90" y="60"/>
                        <a:pt x="90" y="60"/>
                        <a:pt x="90" y="60"/>
                      </a:cubicBezTo>
                      <a:cubicBezTo>
                        <a:pt x="90" y="61"/>
                        <a:pt x="90" y="61"/>
                        <a:pt x="90" y="61"/>
                      </a:cubicBezTo>
                      <a:cubicBezTo>
                        <a:pt x="91" y="61"/>
                        <a:pt x="91" y="61"/>
                        <a:pt x="91" y="61"/>
                      </a:cubicBezTo>
                      <a:cubicBezTo>
                        <a:pt x="91" y="61"/>
                        <a:pt x="91" y="61"/>
                        <a:pt x="91" y="61"/>
                      </a:cubicBezTo>
                      <a:cubicBezTo>
                        <a:pt x="91" y="61"/>
                        <a:pt x="91" y="61"/>
                        <a:pt x="91" y="61"/>
                      </a:cubicBezTo>
                      <a:cubicBezTo>
                        <a:pt x="91" y="61"/>
                        <a:pt x="91" y="61"/>
                        <a:pt x="91" y="61"/>
                      </a:cubicBezTo>
                      <a:cubicBezTo>
                        <a:pt x="91" y="62"/>
                        <a:pt x="91" y="62"/>
                        <a:pt x="91" y="62"/>
                      </a:cubicBezTo>
                      <a:cubicBezTo>
                        <a:pt x="91" y="62"/>
                        <a:pt x="91" y="62"/>
                        <a:pt x="91" y="62"/>
                      </a:cubicBezTo>
                      <a:cubicBezTo>
                        <a:pt x="92" y="62"/>
                        <a:pt x="92" y="62"/>
                        <a:pt x="92" y="62"/>
                      </a:cubicBezTo>
                      <a:cubicBezTo>
                        <a:pt x="92" y="62"/>
                        <a:pt x="92" y="62"/>
                        <a:pt x="92" y="62"/>
                      </a:cubicBezTo>
                      <a:cubicBezTo>
                        <a:pt x="92" y="62"/>
                        <a:pt x="92" y="62"/>
                        <a:pt x="92" y="62"/>
                      </a:cubicBezTo>
                      <a:cubicBezTo>
                        <a:pt x="92" y="62"/>
                        <a:pt x="92" y="62"/>
                        <a:pt x="92" y="62"/>
                      </a:cubicBezTo>
                      <a:cubicBezTo>
                        <a:pt x="92" y="61"/>
                        <a:pt x="92" y="61"/>
                        <a:pt x="92" y="61"/>
                      </a:cubicBezTo>
                      <a:cubicBezTo>
                        <a:pt x="92" y="61"/>
                        <a:pt x="92" y="61"/>
                        <a:pt x="92" y="61"/>
                      </a:cubicBezTo>
                      <a:cubicBezTo>
                        <a:pt x="92" y="61"/>
                        <a:pt x="92" y="61"/>
                        <a:pt x="92" y="61"/>
                      </a:cubicBezTo>
                      <a:cubicBezTo>
                        <a:pt x="92" y="60"/>
                        <a:pt x="92" y="60"/>
                        <a:pt x="92" y="60"/>
                      </a:cubicBezTo>
                      <a:cubicBezTo>
                        <a:pt x="92" y="60"/>
                        <a:pt x="92" y="60"/>
                        <a:pt x="92" y="60"/>
                      </a:cubicBezTo>
                      <a:cubicBezTo>
                        <a:pt x="92" y="60"/>
                        <a:pt x="92" y="60"/>
                        <a:pt x="92" y="60"/>
                      </a:cubicBezTo>
                      <a:cubicBezTo>
                        <a:pt x="93" y="60"/>
                        <a:pt x="93" y="60"/>
                        <a:pt x="93" y="60"/>
                      </a:cubicBezTo>
                      <a:cubicBezTo>
                        <a:pt x="93" y="59"/>
                        <a:pt x="93" y="59"/>
                        <a:pt x="93" y="59"/>
                      </a:cubicBezTo>
                      <a:cubicBezTo>
                        <a:pt x="93" y="59"/>
                        <a:pt x="93" y="59"/>
                        <a:pt x="93" y="59"/>
                      </a:cubicBezTo>
                      <a:cubicBezTo>
                        <a:pt x="92" y="59"/>
                        <a:pt x="92" y="59"/>
                        <a:pt x="92" y="59"/>
                      </a:cubicBezTo>
                      <a:cubicBezTo>
                        <a:pt x="92" y="58"/>
                        <a:pt x="92" y="58"/>
                        <a:pt x="92" y="58"/>
                      </a:cubicBezTo>
                      <a:cubicBezTo>
                        <a:pt x="93" y="58"/>
                        <a:pt x="93" y="58"/>
                        <a:pt x="93" y="58"/>
                      </a:cubicBezTo>
                      <a:cubicBezTo>
                        <a:pt x="93" y="58"/>
                        <a:pt x="93" y="58"/>
                        <a:pt x="93" y="58"/>
                      </a:cubicBezTo>
                      <a:cubicBezTo>
                        <a:pt x="92" y="58"/>
                        <a:pt x="92" y="58"/>
                        <a:pt x="92" y="58"/>
                      </a:cubicBezTo>
                      <a:cubicBezTo>
                        <a:pt x="92" y="58"/>
                        <a:pt x="92" y="58"/>
                        <a:pt x="92" y="58"/>
                      </a:cubicBezTo>
                      <a:cubicBezTo>
                        <a:pt x="91" y="58"/>
                        <a:pt x="91" y="58"/>
                        <a:pt x="91" y="58"/>
                      </a:cubicBezTo>
                      <a:cubicBezTo>
                        <a:pt x="90" y="58"/>
                        <a:pt x="90" y="58"/>
                        <a:pt x="90" y="58"/>
                      </a:cubicBezTo>
                      <a:cubicBezTo>
                        <a:pt x="90" y="57"/>
                        <a:pt x="90" y="57"/>
                        <a:pt x="90" y="57"/>
                      </a:cubicBezTo>
                      <a:cubicBezTo>
                        <a:pt x="91" y="57"/>
                        <a:pt x="91" y="57"/>
                        <a:pt x="91" y="57"/>
                      </a:cubicBezTo>
                      <a:cubicBezTo>
                        <a:pt x="91" y="57"/>
                        <a:pt x="91" y="57"/>
                        <a:pt x="91" y="57"/>
                      </a:cubicBezTo>
                      <a:cubicBezTo>
                        <a:pt x="91" y="57"/>
                        <a:pt x="91" y="57"/>
                        <a:pt x="91" y="57"/>
                      </a:cubicBezTo>
                      <a:cubicBezTo>
                        <a:pt x="91" y="57"/>
                        <a:pt x="91" y="57"/>
                        <a:pt x="91" y="57"/>
                      </a:cubicBezTo>
                      <a:cubicBezTo>
                        <a:pt x="91" y="57"/>
                        <a:pt x="91" y="57"/>
                        <a:pt x="91" y="57"/>
                      </a:cubicBezTo>
                      <a:cubicBezTo>
                        <a:pt x="91" y="56"/>
                        <a:pt x="91" y="56"/>
                        <a:pt x="91" y="56"/>
                      </a:cubicBezTo>
                      <a:cubicBezTo>
                        <a:pt x="91" y="56"/>
                        <a:pt x="91" y="56"/>
                        <a:pt x="91" y="56"/>
                      </a:cubicBezTo>
                      <a:cubicBezTo>
                        <a:pt x="91" y="56"/>
                        <a:pt x="91" y="56"/>
                        <a:pt x="91" y="56"/>
                      </a:cubicBezTo>
                      <a:cubicBezTo>
                        <a:pt x="91" y="56"/>
                        <a:pt x="91" y="56"/>
                        <a:pt x="91" y="56"/>
                      </a:cubicBezTo>
                      <a:cubicBezTo>
                        <a:pt x="91" y="56"/>
                        <a:pt x="91" y="56"/>
                        <a:pt x="91" y="56"/>
                      </a:cubicBezTo>
                      <a:cubicBezTo>
                        <a:pt x="90" y="56"/>
                        <a:pt x="90" y="56"/>
                        <a:pt x="90" y="56"/>
                      </a:cubicBezTo>
                      <a:cubicBezTo>
                        <a:pt x="90" y="55"/>
                        <a:pt x="90" y="55"/>
                        <a:pt x="90" y="55"/>
                      </a:cubicBezTo>
                      <a:cubicBezTo>
                        <a:pt x="91" y="56"/>
                        <a:pt x="91" y="56"/>
                        <a:pt x="91" y="56"/>
                      </a:cubicBezTo>
                      <a:cubicBezTo>
                        <a:pt x="91" y="56"/>
                        <a:pt x="91" y="56"/>
                        <a:pt x="91" y="56"/>
                      </a:cubicBezTo>
                      <a:cubicBezTo>
                        <a:pt x="91" y="56"/>
                        <a:pt x="91" y="56"/>
                        <a:pt x="91" y="56"/>
                      </a:cubicBezTo>
                      <a:cubicBezTo>
                        <a:pt x="91" y="56"/>
                        <a:pt x="91" y="56"/>
                        <a:pt x="91" y="56"/>
                      </a:cubicBezTo>
                      <a:cubicBezTo>
                        <a:pt x="91" y="56"/>
                        <a:pt x="91" y="56"/>
                        <a:pt x="91" y="56"/>
                      </a:cubicBezTo>
                      <a:cubicBezTo>
                        <a:pt x="92" y="56"/>
                        <a:pt x="92" y="56"/>
                        <a:pt x="92" y="56"/>
                      </a:cubicBezTo>
                      <a:cubicBezTo>
                        <a:pt x="92" y="56"/>
                        <a:pt x="92" y="56"/>
                        <a:pt x="92" y="56"/>
                      </a:cubicBezTo>
                      <a:cubicBezTo>
                        <a:pt x="92" y="56"/>
                        <a:pt x="92" y="56"/>
                        <a:pt x="92" y="56"/>
                      </a:cubicBezTo>
                      <a:cubicBezTo>
                        <a:pt x="92" y="56"/>
                        <a:pt x="92" y="56"/>
                        <a:pt x="92" y="56"/>
                      </a:cubicBezTo>
                      <a:cubicBezTo>
                        <a:pt x="92" y="57"/>
                        <a:pt x="92" y="57"/>
                        <a:pt x="92" y="57"/>
                      </a:cubicBezTo>
                      <a:cubicBezTo>
                        <a:pt x="92" y="57"/>
                        <a:pt x="92" y="57"/>
                        <a:pt x="92" y="57"/>
                      </a:cubicBezTo>
                      <a:cubicBezTo>
                        <a:pt x="93" y="57"/>
                        <a:pt x="93" y="57"/>
                        <a:pt x="93" y="57"/>
                      </a:cubicBezTo>
                      <a:cubicBezTo>
                        <a:pt x="93" y="57"/>
                        <a:pt x="93" y="57"/>
                        <a:pt x="93" y="57"/>
                      </a:cubicBezTo>
                      <a:cubicBezTo>
                        <a:pt x="93" y="57"/>
                        <a:pt x="93" y="57"/>
                        <a:pt x="93" y="57"/>
                      </a:cubicBezTo>
                      <a:cubicBezTo>
                        <a:pt x="93" y="58"/>
                        <a:pt x="93" y="58"/>
                        <a:pt x="93" y="58"/>
                      </a:cubicBezTo>
                      <a:cubicBezTo>
                        <a:pt x="94" y="59"/>
                        <a:pt x="94" y="59"/>
                        <a:pt x="94" y="59"/>
                      </a:cubicBezTo>
                      <a:cubicBezTo>
                        <a:pt x="94" y="59"/>
                        <a:pt x="94" y="59"/>
                        <a:pt x="94" y="59"/>
                      </a:cubicBezTo>
                      <a:cubicBezTo>
                        <a:pt x="94" y="59"/>
                        <a:pt x="94" y="59"/>
                        <a:pt x="94" y="59"/>
                      </a:cubicBezTo>
                      <a:cubicBezTo>
                        <a:pt x="95" y="59"/>
                        <a:pt x="95" y="59"/>
                        <a:pt x="95" y="59"/>
                      </a:cubicBezTo>
                      <a:cubicBezTo>
                        <a:pt x="95" y="59"/>
                        <a:pt x="95" y="59"/>
                        <a:pt x="95" y="59"/>
                      </a:cubicBezTo>
                      <a:cubicBezTo>
                        <a:pt x="95" y="59"/>
                        <a:pt x="95" y="59"/>
                        <a:pt x="95" y="59"/>
                      </a:cubicBezTo>
                      <a:cubicBezTo>
                        <a:pt x="94" y="58"/>
                        <a:pt x="94" y="58"/>
                        <a:pt x="94" y="58"/>
                      </a:cubicBezTo>
                      <a:cubicBezTo>
                        <a:pt x="94" y="58"/>
                        <a:pt x="94" y="58"/>
                        <a:pt x="94" y="58"/>
                      </a:cubicBezTo>
                      <a:cubicBezTo>
                        <a:pt x="94" y="57"/>
                        <a:pt x="94" y="57"/>
                        <a:pt x="94" y="57"/>
                      </a:cubicBezTo>
                      <a:cubicBezTo>
                        <a:pt x="94" y="57"/>
                        <a:pt x="94" y="57"/>
                        <a:pt x="94" y="57"/>
                      </a:cubicBezTo>
                      <a:cubicBezTo>
                        <a:pt x="95" y="57"/>
                        <a:pt x="95" y="57"/>
                        <a:pt x="95" y="57"/>
                      </a:cubicBezTo>
                      <a:cubicBezTo>
                        <a:pt x="95" y="57"/>
                        <a:pt x="95" y="57"/>
                        <a:pt x="95" y="57"/>
                      </a:cubicBezTo>
                      <a:cubicBezTo>
                        <a:pt x="95" y="57"/>
                        <a:pt x="95" y="57"/>
                        <a:pt x="95" y="57"/>
                      </a:cubicBezTo>
                      <a:cubicBezTo>
                        <a:pt x="96" y="58"/>
                        <a:pt x="96" y="58"/>
                        <a:pt x="96" y="58"/>
                      </a:cubicBezTo>
                      <a:cubicBezTo>
                        <a:pt x="96" y="58"/>
                        <a:pt x="96" y="58"/>
                        <a:pt x="96" y="58"/>
                      </a:cubicBezTo>
                      <a:cubicBezTo>
                        <a:pt x="96" y="59"/>
                        <a:pt x="96" y="59"/>
                        <a:pt x="96" y="59"/>
                      </a:cubicBezTo>
                      <a:cubicBezTo>
                        <a:pt x="96" y="59"/>
                        <a:pt x="96" y="59"/>
                        <a:pt x="96" y="59"/>
                      </a:cubicBezTo>
                      <a:cubicBezTo>
                        <a:pt x="96" y="60"/>
                        <a:pt x="96" y="60"/>
                        <a:pt x="96" y="60"/>
                      </a:cubicBezTo>
                      <a:cubicBezTo>
                        <a:pt x="96" y="60"/>
                        <a:pt x="96" y="60"/>
                        <a:pt x="96" y="60"/>
                      </a:cubicBezTo>
                      <a:cubicBezTo>
                        <a:pt x="95" y="61"/>
                        <a:pt x="95" y="61"/>
                        <a:pt x="95" y="61"/>
                      </a:cubicBezTo>
                      <a:cubicBezTo>
                        <a:pt x="95" y="61"/>
                        <a:pt x="95" y="61"/>
                        <a:pt x="95" y="61"/>
                      </a:cubicBezTo>
                      <a:cubicBezTo>
                        <a:pt x="95" y="61"/>
                        <a:pt x="95" y="61"/>
                        <a:pt x="95" y="61"/>
                      </a:cubicBezTo>
                      <a:cubicBezTo>
                        <a:pt x="95" y="61"/>
                        <a:pt x="95" y="61"/>
                        <a:pt x="95" y="61"/>
                      </a:cubicBezTo>
                      <a:cubicBezTo>
                        <a:pt x="95" y="61"/>
                        <a:pt x="95" y="61"/>
                        <a:pt x="95" y="61"/>
                      </a:cubicBezTo>
                      <a:cubicBezTo>
                        <a:pt x="95" y="62"/>
                        <a:pt x="95" y="62"/>
                        <a:pt x="95" y="62"/>
                      </a:cubicBezTo>
                      <a:cubicBezTo>
                        <a:pt x="94" y="62"/>
                        <a:pt x="94" y="62"/>
                        <a:pt x="94" y="62"/>
                      </a:cubicBezTo>
                      <a:cubicBezTo>
                        <a:pt x="94" y="62"/>
                        <a:pt x="94" y="62"/>
                        <a:pt x="94" y="62"/>
                      </a:cubicBezTo>
                      <a:cubicBezTo>
                        <a:pt x="94" y="62"/>
                        <a:pt x="94" y="62"/>
                        <a:pt x="94" y="62"/>
                      </a:cubicBezTo>
                      <a:cubicBezTo>
                        <a:pt x="94" y="63"/>
                        <a:pt x="94" y="63"/>
                        <a:pt x="94" y="63"/>
                      </a:cubicBezTo>
                      <a:cubicBezTo>
                        <a:pt x="94" y="63"/>
                        <a:pt x="94" y="63"/>
                        <a:pt x="94" y="63"/>
                      </a:cubicBezTo>
                      <a:cubicBezTo>
                        <a:pt x="94" y="64"/>
                        <a:pt x="94" y="64"/>
                        <a:pt x="94" y="64"/>
                      </a:cubicBezTo>
                      <a:cubicBezTo>
                        <a:pt x="93" y="64"/>
                        <a:pt x="93" y="64"/>
                        <a:pt x="93" y="64"/>
                      </a:cubicBezTo>
                      <a:cubicBezTo>
                        <a:pt x="93" y="64"/>
                        <a:pt x="93" y="64"/>
                        <a:pt x="93" y="64"/>
                      </a:cubicBezTo>
                      <a:cubicBezTo>
                        <a:pt x="94" y="64"/>
                        <a:pt x="94" y="64"/>
                        <a:pt x="94" y="64"/>
                      </a:cubicBezTo>
                      <a:cubicBezTo>
                        <a:pt x="93" y="64"/>
                        <a:pt x="93" y="64"/>
                        <a:pt x="93" y="64"/>
                      </a:cubicBezTo>
                      <a:cubicBezTo>
                        <a:pt x="93" y="64"/>
                        <a:pt x="93" y="64"/>
                        <a:pt x="93" y="64"/>
                      </a:cubicBezTo>
                      <a:cubicBezTo>
                        <a:pt x="93" y="64"/>
                        <a:pt x="93" y="64"/>
                        <a:pt x="93" y="64"/>
                      </a:cubicBezTo>
                      <a:cubicBezTo>
                        <a:pt x="93" y="64"/>
                        <a:pt x="93" y="64"/>
                        <a:pt x="93" y="64"/>
                      </a:cubicBezTo>
                      <a:cubicBezTo>
                        <a:pt x="93" y="64"/>
                        <a:pt x="93" y="64"/>
                        <a:pt x="93" y="64"/>
                      </a:cubicBezTo>
                      <a:cubicBezTo>
                        <a:pt x="93" y="64"/>
                        <a:pt x="93" y="64"/>
                        <a:pt x="93" y="64"/>
                      </a:cubicBezTo>
                      <a:cubicBezTo>
                        <a:pt x="93" y="65"/>
                        <a:pt x="93" y="65"/>
                        <a:pt x="93" y="65"/>
                      </a:cubicBezTo>
                      <a:cubicBezTo>
                        <a:pt x="93" y="64"/>
                        <a:pt x="93" y="64"/>
                        <a:pt x="93" y="64"/>
                      </a:cubicBezTo>
                      <a:cubicBezTo>
                        <a:pt x="93" y="64"/>
                        <a:pt x="93" y="64"/>
                        <a:pt x="93" y="64"/>
                      </a:cubicBezTo>
                      <a:cubicBezTo>
                        <a:pt x="94" y="64"/>
                        <a:pt x="94" y="64"/>
                        <a:pt x="94" y="64"/>
                      </a:cubicBezTo>
                      <a:cubicBezTo>
                        <a:pt x="94" y="64"/>
                        <a:pt x="94" y="64"/>
                        <a:pt x="94" y="64"/>
                      </a:cubicBezTo>
                      <a:cubicBezTo>
                        <a:pt x="94" y="64"/>
                        <a:pt x="94" y="64"/>
                        <a:pt x="94" y="64"/>
                      </a:cubicBezTo>
                      <a:cubicBezTo>
                        <a:pt x="94" y="65"/>
                        <a:pt x="94" y="65"/>
                        <a:pt x="94" y="65"/>
                      </a:cubicBezTo>
                      <a:cubicBezTo>
                        <a:pt x="93" y="65"/>
                        <a:pt x="93" y="65"/>
                        <a:pt x="93" y="65"/>
                      </a:cubicBezTo>
                      <a:cubicBezTo>
                        <a:pt x="93" y="65"/>
                        <a:pt x="93" y="65"/>
                        <a:pt x="93" y="65"/>
                      </a:cubicBezTo>
                      <a:cubicBezTo>
                        <a:pt x="93" y="65"/>
                        <a:pt x="93" y="65"/>
                        <a:pt x="93" y="65"/>
                      </a:cubicBezTo>
                      <a:cubicBezTo>
                        <a:pt x="93" y="65"/>
                        <a:pt x="93" y="65"/>
                        <a:pt x="93" y="65"/>
                      </a:cubicBezTo>
                      <a:cubicBezTo>
                        <a:pt x="94" y="65"/>
                        <a:pt x="94" y="65"/>
                        <a:pt x="94" y="65"/>
                      </a:cubicBezTo>
                      <a:cubicBezTo>
                        <a:pt x="94" y="65"/>
                        <a:pt x="94" y="65"/>
                        <a:pt x="94" y="65"/>
                      </a:cubicBezTo>
                      <a:cubicBezTo>
                        <a:pt x="93" y="65"/>
                        <a:pt x="93" y="65"/>
                        <a:pt x="93" y="65"/>
                      </a:cubicBezTo>
                      <a:cubicBezTo>
                        <a:pt x="93" y="65"/>
                        <a:pt x="93" y="65"/>
                        <a:pt x="93" y="65"/>
                      </a:cubicBezTo>
                      <a:cubicBezTo>
                        <a:pt x="92" y="65"/>
                        <a:pt x="92" y="65"/>
                        <a:pt x="92" y="65"/>
                      </a:cubicBezTo>
                      <a:cubicBezTo>
                        <a:pt x="92" y="66"/>
                        <a:pt x="92" y="66"/>
                        <a:pt x="92" y="66"/>
                      </a:cubicBezTo>
                      <a:cubicBezTo>
                        <a:pt x="92" y="66"/>
                        <a:pt x="92" y="66"/>
                        <a:pt x="92" y="66"/>
                      </a:cubicBezTo>
                      <a:cubicBezTo>
                        <a:pt x="92" y="66"/>
                        <a:pt x="92" y="66"/>
                        <a:pt x="92"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2" y="66"/>
                        <a:pt x="92" y="66"/>
                        <a:pt x="92" y="66"/>
                      </a:cubicBezTo>
                      <a:cubicBezTo>
                        <a:pt x="92" y="66"/>
                        <a:pt x="92" y="66"/>
                        <a:pt x="92" y="66"/>
                      </a:cubicBezTo>
                      <a:cubicBezTo>
                        <a:pt x="92" y="66"/>
                        <a:pt x="92" y="66"/>
                        <a:pt x="92" y="66"/>
                      </a:cubicBezTo>
                      <a:cubicBezTo>
                        <a:pt x="92" y="66"/>
                        <a:pt x="92" y="66"/>
                        <a:pt x="92" y="66"/>
                      </a:cubicBezTo>
                      <a:cubicBezTo>
                        <a:pt x="91" y="65"/>
                        <a:pt x="91" y="65"/>
                        <a:pt x="91" y="65"/>
                      </a:cubicBezTo>
                      <a:cubicBezTo>
                        <a:pt x="91" y="65"/>
                        <a:pt x="91" y="65"/>
                        <a:pt x="91" y="65"/>
                      </a:cubicBezTo>
                      <a:cubicBezTo>
                        <a:pt x="91" y="66"/>
                        <a:pt x="91" y="66"/>
                        <a:pt x="91" y="66"/>
                      </a:cubicBezTo>
                      <a:cubicBezTo>
                        <a:pt x="92" y="66"/>
                        <a:pt x="92" y="66"/>
                        <a:pt x="92" y="66"/>
                      </a:cubicBezTo>
                      <a:cubicBezTo>
                        <a:pt x="92" y="67"/>
                        <a:pt x="92" y="67"/>
                        <a:pt x="92" y="67"/>
                      </a:cubicBezTo>
                      <a:cubicBezTo>
                        <a:pt x="92" y="67"/>
                        <a:pt x="92" y="67"/>
                        <a:pt x="92" y="67"/>
                      </a:cubicBezTo>
                      <a:cubicBezTo>
                        <a:pt x="93" y="67"/>
                        <a:pt x="93" y="67"/>
                        <a:pt x="93" y="67"/>
                      </a:cubicBezTo>
                      <a:cubicBezTo>
                        <a:pt x="94" y="67"/>
                        <a:pt x="94" y="67"/>
                        <a:pt x="94" y="67"/>
                      </a:cubicBezTo>
                      <a:cubicBezTo>
                        <a:pt x="94" y="67"/>
                        <a:pt x="94" y="67"/>
                        <a:pt x="94" y="67"/>
                      </a:cubicBezTo>
                      <a:cubicBezTo>
                        <a:pt x="94" y="67"/>
                        <a:pt x="94" y="67"/>
                        <a:pt x="94" y="67"/>
                      </a:cubicBezTo>
                      <a:cubicBezTo>
                        <a:pt x="95" y="68"/>
                        <a:pt x="95" y="68"/>
                        <a:pt x="95" y="68"/>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70"/>
                        <a:pt x="95" y="70"/>
                        <a:pt x="95" y="70"/>
                      </a:cubicBezTo>
                      <a:cubicBezTo>
                        <a:pt x="95" y="70"/>
                        <a:pt x="95" y="70"/>
                        <a:pt x="95" y="70"/>
                      </a:cubicBezTo>
                      <a:cubicBezTo>
                        <a:pt x="96" y="70"/>
                        <a:pt x="96" y="70"/>
                        <a:pt x="96" y="70"/>
                      </a:cubicBezTo>
                      <a:cubicBezTo>
                        <a:pt x="96" y="71"/>
                        <a:pt x="96" y="71"/>
                        <a:pt x="96" y="71"/>
                      </a:cubicBezTo>
                      <a:cubicBezTo>
                        <a:pt x="96" y="71"/>
                        <a:pt x="96" y="71"/>
                        <a:pt x="96" y="71"/>
                      </a:cubicBezTo>
                      <a:cubicBezTo>
                        <a:pt x="96" y="70"/>
                        <a:pt x="96" y="70"/>
                        <a:pt x="96" y="70"/>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7" y="72"/>
                        <a:pt x="97" y="72"/>
                        <a:pt x="97" y="72"/>
                      </a:cubicBezTo>
                      <a:cubicBezTo>
                        <a:pt x="97" y="73"/>
                        <a:pt x="97" y="73"/>
                        <a:pt x="97" y="73"/>
                      </a:cubicBezTo>
                      <a:cubicBezTo>
                        <a:pt x="99" y="76"/>
                        <a:pt x="99" y="76"/>
                        <a:pt x="99" y="76"/>
                      </a:cubicBezTo>
                      <a:cubicBezTo>
                        <a:pt x="99" y="76"/>
                        <a:pt x="99" y="76"/>
                        <a:pt x="99" y="76"/>
                      </a:cubicBezTo>
                      <a:cubicBezTo>
                        <a:pt x="99" y="76"/>
                        <a:pt x="99" y="76"/>
                        <a:pt x="99" y="76"/>
                      </a:cubicBezTo>
                      <a:cubicBezTo>
                        <a:pt x="99" y="76"/>
                        <a:pt x="99" y="76"/>
                        <a:pt x="99" y="76"/>
                      </a:cubicBezTo>
                      <a:cubicBezTo>
                        <a:pt x="100" y="76"/>
                        <a:pt x="100" y="76"/>
                        <a:pt x="100" y="76"/>
                      </a:cubicBezTo>
                      <a:cubicBezTo>
                        <a:pt x="100" y="76"/>
                        <a:pt x="100" y="76"/>
                        <a:pt x="100" y="76"/>
                      </a:cubicBezTo>
                      <a:cubicBezTo>
                        <a:pt x="99" y="75"/>
                        <a:pt x="99" y="75"/>
                        <a:pt x="99" y="75"/>
                      </a:cubicBezTo>
                      <a:cubicBezTo>
                        <a:pt x="99" y="75"/>
                        <a:pt x="99" y="75"/>
                        <a:pt x="99" y="75"/>
                      </a:cubicBezTo>
                      <a:cubicBezTo>
                        <a:pt x="100" y="76"/>
                        <a:pt x="100" y="76"/>
                        <a:pt x="100" y="76"/>
                      </a:cubicBezTo>
                      <a:cubicBezTo>
                        <a:pt x="100" y="77"/>
                        <a:pt x="100" y="77"/>
                        <a:pt x="100" y="77"/>
                      </a:cubicBezTo>
                      <a:cubicBezTo>
                        <a:pt x="101" y="77"/>
                        <a:pt x="101" y="77"/>
                        <a:pt x="101" y="77"/>
                      </a:cubicBezTo>
                      <a:cubicBezTo>
                        <a:pt x="101" y="77"/>
                        <a:pt x="101" y="77"/>
                        <a:pt x="101" y="77"/>
                      </a:cubicBezTo>
                      <a:cubicBezTo>
                        <a:pt x="101" y="77"/>
                        <a:pt x="101" y="77"/>
                        <a:pt x="101" y="77"/>
                      </a:cubicBezTo>
                      <a:cubicBezTo>
                        <a:pt x="102" y="77"/>
                        <a:pt x="102" y="77"/>
                        <a:pt x="102" y="77"/>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7"/>
                        <a:pt x="103" y="77"/>
                        <a:pt x="103" y="77"/>
                      </a:cubicBezTo>
                      <a:cubicBezTo>
                        <a:pt x="103" y="77"/>
                        <a:pt x="103" y="77"/>
                        <a:pt x="103" y="77"/>
                      </a:cubicBezTo>
                      <a:cubicBezTo>
                        <a:pt x="103" y="77"/>
                        <a:pt x="103" y="77"/>
                        <a:pt x="103" y="77"/>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6"/>
                        <a:pt x="103" y="76"/>
                        <a:pt x="103" y="76"/>
                      </a:cubicBezTo>
                      <a:cubicBezTo>
                        <a:pt x="103" y="76"/>
                        <a:pt x="103" y="76"/>
                        <a:pt x="103" y="76"/>
                      </a:cubicBezTo>
                      <a:cubicBezTo>
                        <a:pt x="103" y="76"/>
                        <a:pt x="103" y="76"/>
                        <a:pt x="103" y="76"/>
                      </a:cubicBezTo>
                      <a:cubicBezTo>
                        <a:pt x="102" y="76"/>
                        <a:pt x="102" y="76"/>
                        <a:pt x="102" y="76"/>
                      </a:cubicBezTo>
                      <a:cubicBezTo>
                        <a:pt x="102" y="75"/>
                        <a:pt x="102" y="75"/>
                        <a:pt x="102" y="75"/>
                      </a:cubicBezTo>
                      <a:cubicBezTo>
                        <a:pt x="102" y="75"/>
                        <a:pt x="102" y="75"/>
                        <a:pt x="102" y="75"/>
                      </a:cubicBezTo>
                      <a:cubicBezTo>
                        <a:pt x="102" y="75"/>
                        <a:pt x="102" y="75"/>
                        <a:pt x="102" y="75"/>
                      </a:cubicBezTo>
                      <a:cubicBezTo>
                        <a:pt x="102" y="75"/>
                        <a:pt x="102" y="75"/>
                        <a:pt x="102" y="75"/>
                      </a:cubicBezTo>
                      <a:cubicBezTo>
                        <a:pt x="101" y="74"/>
                        <a:pt x="101" y="74"/>
                        <a:pt x="101" y="74"/>
                      </a:cubicBezTo>
                      <a:cubicBezTo>
                        <a:pt x="101" y="74"/>
                        <a:pt x="101" y="74"/>
                        <a:pt x="101" y="74"/>
                      </a:cubicBezTo>
                      <a:cubicBezTo>
                        <a:pt x="101" y="74"/>
                        <a:pt x="101" y="74"/>
                        <a:pt x="101" y="74"/>
                      </a:cubicBezTo>
                      <a:cubicBezTo>
                        <a:pt x="101" y="74"/>
                        <a:pt x="101" y="74"/>
                        <a:pt x="101" y="74"/>
                      </a:cubicBezTo>
                      <a:cubicBezTo>
                        <a:pt x="101" y="74"/>
                        <a:pt x="101" y="74"/>
                        <a:pt x="101" y="74"/>
                      </a:cubicBezTo>
                      <a:cubicBezTo>
                        <a:pt x="102" y="75"/>
                        <a:pt x="102" y="75"/>
                        <a:pt x="102" y="75"/>
                      </a:cubicBezTo>
                      <a:cubicBezTo>
                        <a:pt x="102" y="75"/>
                        <a:pt x="102" y="75"/>
                        <a:pt x="102" y="75"/>
                      </a:cubicBezTo>
                      <a:cubicBezTo>
                        <a:pt x="102" y="75"/>
                        <a:pt x="102" y="75"/>
                        <a:pt x="102" y="75"/>
                      </a:cubicBezTo>
                      <a:cubicBezTo>
                        <a:pt x="102" y="74"/>
                        <a:pt x="102" y="74"/>
                        <a:pt x="102" y="74"/>
                      </a:cubicBezTo>
                      <a:cubicBezTo>
                        <a:pt x="102" y="75"/>
                        <a:pt x="102" y="75"/>
                        <a:pt x="102" y="75"/>
                      </a:cubicBezTo>
                      <a:cubicBezTo>
                        <a:pt x="103" y="75"/>
                        <a:pt x="103" y="75"/>
                        <a:pt x="103" y="75"/>
                      </a:cubicBezTo>
                      <a:cubicBezTo>
                        <a:pt x="103" y="75"/>
                        <a:pt x="103" y="75"/>
                        <a:pt x="103" y="75"/>
                      </a:cubicBezTo>
                      <a:cubicBezTo>
                        <a:pt x="103" y="75"/>
                        <a:pt x="103" y="75"/>
                        <a:pt x="103" y="75"/>
                      </a:cubicBezTo>
                      <a:cubicBezTo>
                        <a:pt x="103" y="75"/>
                        <a:pt x="103" y="75"/>
                        <a:pt x="103" y="75"/>
                      </a:cubicBezTo>
                      <a:cubicBezTo>
                        <a:pt x="103" y="75"/>
                        <a:pt x="103" y="75"/>
                        <a:pt x="103" y="75"/>
                      </a:cubicBezTo>
                      <a:cubicBezTo>
                        <a:pt x="104" y="75"/>
                        <a:pt x="104" y="75"/>
                        <a:pt x="104" y="75"/>
                      </a:cubicBezTo>
                      <a:cubicBezTo>
                        <a:pt x="104" y="74"/>
                        <a:pt x="104" y="74"/>
                        <a:pt x="104" y="74"/>
                      </a:cubicBezTo>
                      <a:cubicBezTo>
                        <a:pt x="104" y="75"/>
                        <a:pt x="104" y="75"/>
                        <a:pt x="104" y="75"/>
                      </a:cubicBezTo>
                      <a:cubicBezTo>
                        <a:pt x="104" y="74"/>
                        <a:pt x="104" y="74"/>
                        <a:pt x="104" y="74"/>
                      </a:cubicBezTo>
                      <a:cubicBezTo>
                        <a:pt x="105" y="74"/>
                        <a:pt x="105" y="74"/>
                        <a:pt x="105" y="74"/>
                      </a:cubicBezTo>
                      <a:cubicBezTo>
                        <a:pt x="105" y="74"/>
                        <a:pt x="105" y="74"/>
                        <a:pt x="105" y="74"/>
                      </a:cubicBezTo>
                      <a:cubicBezTo>
                        <a:pt x="106" y="74"/>
                        <a:pt x="106" y="74"/>
                        <a:pt x="106" y="74"/>
                      </a:cubicBezTo>
                      <a:cubicBezTo>
                        <a:pt x="106" y="73"/>
                        <a:pt x="106" y="73"/>
                        <a:pt x="106" y="73"/>
                      </a:cubicBezTo>
                      <a:cubicBezTo>
                        <a:pt x="106" y="74"/>
                        <a:pt x="106" y="74"/>
                        <a:pt x="106" y="74"/>
                      </a:cubicBezTo>
                      <a:cubicBezTo>
                        <a:pt x="106" y="74"/>
                        <a:pt x="106" y="74"/>
                        <a:pt x="106" y="74"/>
                      </a:cubicBezTo>
                      <a:cubicBezTo>
                        <a:pt x="105" y="74"/>
                        <a:pt x="105" y="74"/>
                        <a:pt x="105" y="74"/>
                      </a:cubicBezTo>
                      <a:cubicBezTo>
                        <a:pt x="105" y="74"/>
                        <a:pt x="105" y="74"/>
                        <a:pt x="105" y="74"/>
                      </a:cubicBezTo>
                      <a:cubicBezTo>
                        <a:pt x="104" y="75"/>
                        <a:pt x="104" y="75"/>
                        <a:pt x="104" y="75"/>
                      </a:cubicBezTo>
                      <a:cubicBezTo>
                        <a:pt x="104" y="75"/>
                        <a:pt x="104" y="75"/>
                        <a:pt x="104" y="75"/>
                      </a:cubicBezTo>
                      <a:cubicBezTo>
                        <a:pt x="104" y="76"/>
                        <a:pt x="104" y="76"/>
                        <a:pt x="104" y="76"/>
                      </a:cubicBezTo>
                      <a:cubicBezTo>
                        <a:pt x="104" y="76"/>
                        <a:pt x="104" y="76"/>
                        <a:pt x="104" y="76"/>
                      </a:cubicBezTo>
                      <a:cubicBezTo>
                        <a:pt x="105" y="76"/>
                        <a:pt x="105" y="76"/>
                        <a:pt x="105" y="76"/>
                      </a:cubicBezTo>
                      <a:cubicBezTo>
                        <a:pt x="105" y="76"/>
                        <a:pt x="105" y="76"/>
                        <a:pt x="105" y="76"/>
                      </a:cubicBezTo>
                      <a:cubicBezTo>
                        <a:pt x="105" y="77"/>
                        <a:pt x="105" y="77"/>
                        <a:pt x="105" y="77"/>
                      </a:cubicBezTo>
                      <a:cubicBezTo>
                        <a:pt x="105" y="77"/>
                        <a:pt x="105" y="77"/>
                        <a:pt x="105" y="77"/>
                      </a:cubicBezTo>
                      <a:cubicBezTo>
                        <a:pt x="105" y="79"/>
                        <a:pt x="105" y="79"/>
                        <a:pt x="105" y="79"/>
                      </a:cubicBezTo>
                      <a:cubicBezTo>
                        <a:pt x="105" y="80"/>
                        <a:pt x="105" y="80"/>
                        <a:pt x="105" y="80"/>
                      </a:cubicBezTo>
                      <a:cubicBezTo>
                        <a:pt x="105" y="80"/>
                        <a:pt x="105" y="80"/>
                        <a:pt x="105" y="80"/>
                      </a:cubicBezTo>
                      <a:cubicBezTo>
                        <a:pt x="106" y="81"/>
                        <a:pt x="106" y="81"/>
                        <a:pt x="106" y="81"/>
                      </a:cubicBezTo>
                      <a:cubicBezTo>
                        <a:pt x="106" y="81"/>
                        <a:pt x="106" y="81"/>
                        <a:pt x="106" y="81"/>
                      </a:cubicBezTo>
                      <a:cubicBezTo>
                        <a:pt x="106" y="81"/>
                        <a:pt x="106" y="81"/>
                        <a:pt x="106" y="81"/>
                      </a:cubicBezTo>
                      <a:cubicBezTo>
                        <a:pt x="106" y="82"/>
                        <a:pt x="106" y="82"/>
                        <a:pt x="106" y="82"/>
                      </a:cubicBezTo>
                      <a:cubicBezTo>
                        <a:pt x="106" y="82"/>
                        <a:pt x="106" y="82"/>
                        <a:pt x="106" y="82"/>
                      </a:cubicBezTo>
                      <a:cubicBezTo>
                        <a:pt x="106" y="82"/>
                        <a:pt x="106" y="82"/>
                        <a:pt x="106" y="82"/>
                      </a:cubicBezTo>
                      <a:cubicBezTo>
                        <a:pt x="106" y="83"/>
                        <a:pt x="106" y="83"/>
                        <a:pt x="106" y="83"/>
                      </a:cubicBezTo>
                      <a:cubicBezTo>
                        <a:pt x="106" y="83"/>
                        <a:pt x="106" y="83"/>
                        <a:pt x="106" y="83"/>
                      </a:cubicBezTo>
                      <a:cubicBezTo>
                        <a:pt x="107" y="82"/>
                        <a:pt x="107" y="82"/>
                        <a:pt x="107" y="82"/>
                      </a:cubicBezTo>
                      <a:cubicBezTo>
                        <a:pt x="107" y="82"/>
                        <a:pt x="107" y="82"/>
                        <a:pt x="107" y="82"/>
                      </a:cubicBezTo>
                      <a:cubicBezTo>
                        <a:pt x="107" y="82"/>
                        <a:pt x="107" y="82"/>
                        <a:pt x="107" y="82"/>
                      </a:cubicBezTo>
                      <a:cubicBezTo>
                        <a:pt x="107" y="82"/>
                        <a:pt x="107" y="82"/>
                        <a:pt x="107" y="82"/>
                      </a:cubicBezTo>
                      <a:cubicBezTo>
                        <a:pt x="108" y="82"/>
                        <a:pt x="108" y="82"/>
                        <a:pt x="108" y="82"/>
                      </a:cubicBezTo>
                      <a:cubicBezTo>
                        <a:pt x="108" y="82"/>
                        <a:pt x="108" y="82"/>
                        <a:pt x="108" y="82"/>
                      </a:cubicBezTo>
                      <a:cubicBezTo>
                        <a:pt x="108" y="82"/>
                        <a:pt x="108" y="82"/>
                        <a:pt x="108" y="82"/>
                      </a:cubicBezTo>
                      <a:cubicBezTo>
                        <a:pt x="108" y="80"/>
                        <a:pt x="108" y="80"/>
                        <a:pt x="108" y="80"/>
                      </a:cubicBezTo>
                      <a:cubicBezTo>
                        <a:pt x="108" y="80"/>
                        <a:pt x="108" y="80"/>
                        <a:pt x="108" y="80"/>
                      </a:cubicBezTo>
                      <a:cubicBezTo>
                        <a:pt x="109" y="79"/>
                        <a:pt x="109" y="79"/>
                        <a:pt x="109" y="79"/>
                      </a:cubicBezTo>
                      <a:cubicBezTo>
                        <a:pt x="109" y="79"/>
                        <a:pt x="109" y="79"/>
                        <a:pt x="109" y="79"/>
                      </a:cubicBezTo>
                      <a:cubicBezTo>
                        <a:pt x="109" y="79"/>
                        <a:pt x="109" y="79"/>
                        <a:pt x="109" y="79"/>
                      </a:cubicBezTo>
                      <a:cubicBezTo>
                        <a:pt x="109" y="79"/>
                        <a:pt x="109" y="79"/>
                        <a:pt x="109" y="79"/>
                      </a:cubicBezTo>
                      <a:cubicBezTo>
                        <a:pt x="110" y="78"/>
                        <a:pt x="110" y="78"/>
                        <a:pt x="110" y="78"/>
                      </a:cubicBezTo>
                      <a:cubicBezTo>
                        <a:pt x="110" y="78"/>
                        <a:pt x="110" y="78"/>
                        <a:pt x="110" y="78"/>
                      </a:cubicBezTo>
                      <a:cubicBezTo>
                        <a:pt x="110" y="78"/>
                        <a:pt x="110" y="78"/>
                        <a:pt x="110" y="78"/>
                      </a:cubicBezTo>
                      <a:cubicBezTo>
                        <a:pt x="110" y="79"/>
                        <a:pt x="110" y="79"/>
                        <a:pt x="110" y="79"/>
                      </a:cubicBezTo>
                      <a:cubicBezTo>
                        <a:pt x="110" y="79"/>
                        <a:pt x="110" y="79"/>
                        <a:pt x="110" y="79"/>
                      </a:cubicBezTo>
                      <a:cubicBezTo>
                        <a:pt x="110" y="79"/>
                        <a:pt x="110" y="79"/>
                        <a:pt x="110" y="79"/>
                      </a:cubicBezTo>
                      <a:cubicBezTo>
                        <a:pt x="110" y="79"/>
                        <a:pt x="110" y="79"/>
                        <a:pt x="110" y="79"/>
                      </a:cubicBezTo>
                      <a:cubicBezTo>
                        <a:pt x="109" y="79"/>
                        <a:pt x="109" y="79"/>
                        <a:pt x="109" y="79"/>
                      </a:cubicBezTo>
                      <a:cubicBezTo>
                        <a:pt x="109" y="79"/>
                        <a:pt x="109" y="79"/>
                        <a:pt x="109" y="79"/>
                      </a:cubicBezTo>
                      <a:cubicBezTo>
                        <a:pt x="109" y="79"/>
                        <a:pt x="109" y="79"/>
                        <a:pt x="109" y="79"/>
                      </a:cubicBezTo>
                      <a:cubicBezTo>
                        <a:pt x="109" y="80"/>
                        <a:pt x="109" y="80"/>
                        <a:pt x="109" y="80"/>
                      </a:cubicBezTo>
                      <a:cubicBezTo>
                        <a:pt x="108" y="81"/>
                        <a:pt x="108" y="81"/>
                        <a:pt x="108" y="81"/>
                      </a:cubicBezTo>
                      <a:cubicBezTo>
                        <a:pt x="109" y="81"/>
                        <a:pt x="109" y="81"/>
                        <a:pt x="109" y="81"/>
                      </a:cubicBezTo>
                      <a:cubicBezTo>
                        <a:pt x="108" y="82"/>
                        <a:pt x="108" y="82"/>
                        <a:pt x="108" y="82"/>
                      </a:cubicBezTo>
                      <a:cubicBezTo>
                        <a:pt x="108" y="82"/>
                        <a:pt x="108" y="82"/>
                        <a:pt x="108" y="82"/>
                      </a:cubicBezTo>
                      <a:cubicBezTo>
                        <a:pt x="108" y="83"/>
                        <a:pt x="108" y="83"/>
                        <a:pt x="108"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4"/>
                        <a:pt x="107" y="84"/>
                        <a:pt x="107" y="84"/>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8" y="84"/>
                        <a:pt x="108" y="84"/>
                        <a:pt x="108" y="84"/>
                      </a:cubicBezTo>
                      <a:cubicBezTo>
                        <a:pt x="109" y="84"/>
                        <a:pt x="109" y="84"/>
                        <a:pt x="109" y="84"/>
                      </a:cubicBezTo>
                      <a:cubicBezTo>
                        <a:pt x="109" y="84"/>
                        <a:pt x="109" y="84"/>
                        <a:pt x="109" y="84"/>
                      </a:cubicBezTo>
                      <a:cubicBezTo>
                        <a:pt x="109" y="84"/>
                        <a:pt x="109" y="84"/>
                        <a:pt x="109" y="84"/>
                      </a:cubicBezTo>
                      <a:cubicBezTo>
                        <a:pt x="109" y="84"/>
                        <a:pt x="109" y="84"/>
                        <a:pt x="109" y="84"/>
                      </a:cubicBezTo>
                      <a:cubicBezTo>
                        <a:pt x="109" y="84"/>
                        <a:pt x="109" y="84"/>
                        <a:pt x="109" y="84"/>
                      </a:cubicBezTo>
                      <a:cubicBezTo>
                        <a:pt x="109" y="83"/>
                        <a:pt x="109" y="83"/>
                        <a:pt x="109" y="83"/>
                      </a:cubicBezTo>
                      <a:cubicBezTo>
                        <a:pt x="109" y="83"/>
                        <a:pt x="109" y="83"/>
                        <a:pt x="109" y="83"/>
                      </a:cubicBezTo>
                      <a:cubicBezTo>
                        <a:pt x="109" y="83"/>
                        <a:pt x="109" y="83"/>
                        <a:pt x="109" y="83"/>
                      </a:cubicBezTo>
                      <a:cubicBezTo>
                        <a:pt x="109" y="83"/>
                        <a:pt x="109" y="83"/>
                        <a:pt x="109" y="83"/>
                      </a:cubicBezTo>
                      <a:cubicBezTo>
                        <a:pt x="110" y="84"/>
                        <a:pt x="110" y="84"/>
                        <a:pt x="110" y="84"/>
                      </a:cubicBezTo>
                      <a:cubicBezTo>
                        <a:pt x="110" y="84"/>
                        <a:pt x="110" y="84"/>
                        <a:pt x="110" y="84"/>
                      </a:cubicBezTo>
                      <a:cubicBezTo>
                        <a:pt x="110" y="84"/>
                        <a:pt x="110" y="84"/>
                        <a:pt x="110" y="84"/>
                      </a:cubicBezTo>
                      <a:cubicBezTo>
                        <a:pt x="110" y="85"/>
                        <a:pt x="110" y="85"/>
                        <a:pt x="110" y="85"/>
                      </a:cubicBezTo>
                      <a:cubicBezTo>
                        <a:pt x="110" y="85"/>
                        <a:pt x="110" y="85"/>
                        <a:pt x="110" y="85"/>
                      </a:cubicBezTo>
                      <a:cubicBezTo>
                        <a:pt x="110" y="85"/>
                        <a:pt x="110" y="85"/>
                        <a:pt x="110" y="85"/>
                      </a:cubicBezTo>
                      <a:cubicBezTo>
                        <a:pt x="110" y="85"/>
                        <a:pt x="110" y="85"/>
                        <a:pt x="110" y="85"/>
                      </a:cubicBezTo>
                      <a:cubicBezTo>
                        <a:pt x="110" y="86"/>
                        <a:pt x="110" y="86"/>
                        <a:pt x="110" y="86"/>
                      </a:cubicBezTo>
                      <a:cubicBezTo>
                        <a:pt x="111" y="86"/>
                        <a:pt x="111" y="86"/>
                        <a:pt x="111" y="86"/>
                      </a:cubicBezTo>
                      <a:cubicBezTo>
                        <a:pt x="111" y="87"/>
                        <a:pt x="111" y="87"/>
                        <a:pt x="111" y="87"/>
                      </a:cubicBezTo>
                      <a:cubicBezTo>
                        <a:pt x="111" y="87"/>
                        <a:pt x="111" y="87"/>
                        <a:pt x="111" y="87"/>
                      </a:cubicBezTo>
                      <a:cubicBezTo>
                        <a:pt x="111" y="87"/>
                        <a:pt x="111" y="87"/>
                        <a:pt x="111" y="87"/>
                      </a:cubicBezTo>
                      <a:cubicBezTo>
                        <a:pt x="111" y="89"/>
                        <a:pt x="111" y="89"/>
                        <a:pt x="111" y="89"/>
                      </a:cubicBezTo>
                      <a:cubicBezTo>
                        <a:pt x="112" y="90"/>
                        <a:pt x="112" y="90"/>
                        <a:pt x="112" y="90"/>
                      </a:cubicBezTo>
                      <a:cubicBezTo>
                        <a:pt x="112" y="90"/>
                        <a:pt x="112" y="90"/>
                        <a:pt x="112" y="90"/>
                      </a:cubicBezTo>
                      <a:cubicBezTo>
                        <a:pt x="112" y="90"/>
                        <a:pt x="112" y="90"/>
                        <a:pt x="112" y="90"/>
                      </a:cubicBezTo>
                      <a:cubicBezTo>
                        <a:pt x="112" y="90"/>
                        <a:pt x="112" y="90"/>
                        <a:pt x="112" y="90"/>
                      </a:cubicBezTo>
                      <a:cubicBezTo>
                        <a:pt x="112" y="90"/>
                        <a:pt x="112" y="90"/>
                        <a:pt x="112" y="90"/>
                      </a:cubicBezTo>
                      <a:cubicBezTo>
                        <a:pt x="112" y="89"/>
                        <a:pt x="112" y="89"/>
                        <a:pt x="112" y="89"/>
                      </a:cubicBezTo>
                      <a:cubicBezTo>
                        <a:pt x="112" y="91"/>
                        <a:pt x="112" y="91"/>
                        <a:pt x="112" y="91"/>
                      </a:cubicBezTo>
                      <a:cubicBezTo>
                        <a:pt x="113" y="91"/>
                        <a:pt x="113" y="91"/>
                        <a:pt x="113" y="91"/>
                      </a:cubicBezTo>
                      <a:cubicBezTo>
                        <a:pt x="113" y="91"/>
                        <a:pt x="113" y="91"/>
                        <a:pt x="113" y="91"/>
                      </a:cubicBezTo>
                      <a:cubicBezTo>
                        <a:pt x="113" y="92"/>
                        <a:pt x="113" y="92"/>
                        <a:pt x="113" y="92"/>
                      </a:cubicBezTo>
                      <a:cubicBezTo>
                        <a:pt x="113" y="92"/>
                        <a:pt x="113" y="92"/>
                        <a:pt x="113" y="92"/>
                      </a:cubicBezTo>
                      <a:cubicBezTo>
                        <a:pt x="113" y="92"/>
                        <a:pt x="113" y="92"/>
                        <a:pt x="113" y="92"/>
                      </a:cubicBezTo>
                      <a:cubicBezTo>
                        <a:pt x="114" y="92"/>
                        <a:pt x="114" y="92"/>
                        <a:pt x="114" y="92"/>
                      </a:cubicBezTo>
                      <a:cubicBezTo>
                        <a:pt x="114" y="92"/>
                        <a:pt x="114" y="92"/>
                        <a:pt x="114" y="92"/>
                      </a:cubicBezTo>
                      <a:cubicBezTo>
                        <a:pt x="114" y="92"/>
                        <a:pt x="114" y="92"/>
                        <a:pt x="114" y="92"/>
                      </a:cubicBezTo>
                      <a:cubicBezTo>
                        <a:pt x="114" y="92"/>
                        <a:pt x="114" y="92"/>
                        <a:pt x="114" y="92"/>
                      </a:cubicBezTo>
                      <a:cubicBezTo>
                        <a:pt x="114" y="92"/>
                        <a:pt x="114" y="92"/>
                        <a:pt x="114" y="92"/>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3" y="93"/>
                        <a:pt x="113" y="93"/>
                        <a:pt x="113" y="93"/>
                      </a:cubicBezTo>
                      <a:cubicBezTo>
                        <a:pt x="113" y="93"/>
                        <a:pt x="113" y="93"/>
                        <a:pt x="113" y="93"/>
                      </a:cubicBezTo>
                      <a:cubicBezTo>
                        <a:pt x="113" y="93"/>
                        <a:pt x="113" y="93"/>
                        <a:pt x="113" y="93"/>
                      </a:cubicBezTo>
                      <a:cubicBezTo>
                        <a:pt x="113" y="93"/>
                        <a:pt x="113" y="93"/>
                        <a:pt x="113" y="93"/>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7" y="93"/>
                        <a:pt x="117" y="93"/>
                        <a:pt x="117" y="93"/>
                      </a:cubicBezTo>
                      <a:cubicBezTo>
                        <a:pt x="117" y="93"/>
                        <a:pt x="117" y="93"/>
                        <a:pt x="117" y="93"/>
                      </a:cubicBezTo>
                      <a:cubicBezTo>
                        <a:pt x="117" y="93"/>
                        <a:pt x="117" y="93"/>
                        <a:pt x="117" y="93"/>
                      </a:cubicBezTo>
                      <a:cubicBezTo>
                        <a:pt x="117" y="93"/>
                        <a:pt x="117" y="93"/>
                        <a:pt x="117" y="93"/>
                      </a:cubicBezTo>
                      <a:cubicBezTo>
                        <a:pt x="118" y="93"/>
                        <a:pt x="118" y="93"/>
                        <a:pt x="118" y="93"/>
                      </a:cubicBezTo>
                      <a:cubicBezTo>
                        <a:pt x="118" y="93"/>
                        <a:pt x="118" y="93"/>
                        <a:pt x="118" y="93"/>
                      </a:cubicBezTo>
                      <a:cubicBezTo>
                        <a:pt x="118" y="93"/>
                        <a:pt x="118" y="93"/>
                        <a:pt x="118" y="93"/>
                      </a:cubicBezTo>
                      <a:cubicBezTo>
                        <a:pt x="118" y="93"/>
                        <a:pt x="118" y="93"/>
                        <a:pt x="118" y="93"/>
                      </a:cubicBezTo>
                      <a:cubicBezTo>
                        <a:pt x="119" y="94"/>
                        <a:pt x="119" y="94"/>
                        <a:pt x="119" y="94"/>
                      </a:cubicBezTo>
                      <a:cubicBezTo>
                        <a:pt x="119" y="94"/>
                        <a:pt x="119" y="94"/>
                        <a:pt x="119" y="94"/>
                      </a:cubicBezTo>
                      <a:cubicBezTo>
                        <a:pt x="119" y="94"/>
                        <a:pt x="119" y="94"/>
                        <a:pt x="119" y="94"/>
                      </a:cubicBezTo>
                      <a:cubicBezTo>
                        <a:pt x="120" y="94"/>
                        <a:pt x="120" y="94"/>
                        <a:pt x="120" y="94"/>
                      </a:cubicBezTo>
                      <a:cubicBezTo>
                        <a:pt x="120" y="94"/>
                        <a:pt x="120" y="94"/>
                        <a:pt x="120" y="94"/>
                      </a:cubicBezTo>
                      <a:cubicBezTo>
                        <a:pt x="121" y="94"/>
                        <a:pt x="121" y="94"/>
                        <a:pt x="121" y="94"/>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2" y="96"/>
                        <a:pt x="122" y="96"/>
                        <a:pt x="122" y="96"/>
                      </a:cubicBezTo>
                      <a:cubicBezTo>
                        <a:pt x="122" y="97"/>
                        <a:pt x="122" y="97"/>
                        <a:pt x="122" y="97"/>
                      </a:cubicBezTo>
                      <a:cubicBezTo>
                        <a:pt x="122" y="97"/>
                        <a:pt x="122" y="97"/>
                        <a:pt x="122" y="97"/>
                      </a:cubicBezTo>
                      <a:cubicBezTo>
                        <a:pt x="122" y="97"/>
                        <a:pt x="122" y="97"/>
                        <a:pt x="122" y="97"/>
                      </a:cubicBezTo>
                      <a:cubicBezTo>
                        <a:pt x="122" y="97"/>
                        <a:pt x="122" y="97"/>
                        <a:pt x="122" y="97"/>
                      </a:cubicBezTo>
                      <a:cubicBezTo>
                        <a:pt x="123" y="98"/>
                        <a:pt x="123" y="98"/>
                        <a:pt x="123" y="98"/>
                      </a:cubicBezTo>
                      <a:cubicBezTo>
                        <a:pt x="123" y="99"/>
                        <a:pt x="123" y="99"/>
                        <a:pt x="123" y="99"/>
                      </a:cubicBezTo>
                      <a:cubicBezTo>
                        <a:pt x="123" y="99"/>
                        <a:pt x="123" y="99"/>
                        <a:pt x="123"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100"/>
                        <a:pt x="124" y="100"/>
                        <a:pt x="124" y="100"/>
                      </a:cubicBezTo>
                      <a:cubicBezTo>
                        <a:pt x="125" y="100"/>
                        <a:pt x="125" y="100"/>
                        <a:pt x="125" y="100"/>
                      </a:cubicBezTo>
                      <a:cubicBezTo>
                        <a:pt x="125" y="101"/>
                        <a:pt x="125" y="101"/>
                        <a:pt x="125" y="101"/>
                      </a:cubicBezTo>
                      <a:cubicBezTo>
                        <a:pt x="125" y="101"/>
                        <a:pt x="125" y="101"/>
                        <a:pt x="125" y="101"/>
                      </a:cubicBezTo>
                      <a:cubicBezTo>
                        <a:pt x="125" y="102"/>
                        <a:pt x="125" y="102"/>
                        <a:pt x="125" y="102"/>
                      </a:cubicBezTo>
                      <a:cubicBezTo>
                        <a:pt x="125" y="102"/>
                        <a:pt x="125" y="102"/>
                        <a:pt x="125" y="102"/>
                      </a:cubicBezTo>
                      <a:cubicBezTo>
                        <a:pt x="126" y="102"/>
                        <a:pt x="126" y="102"/>
                        <a:pt x="126" y="102"/>
                      </a:cubicBezTo>
                      <a:cubicBezTo>
                        <a:pt x="126" y="102"/>
                        <a:pt x="126" y="102"/>
                        <a:pt x="126" y="102"/>
                      </a:cubicBezTo>
                      <a:cubicBezTo>
                        <a:pt x="127" y="102"/>
                        <a:pt x="127" y="102"/>
                        <a:pt x="127" y="102"/>
                      </a:cubicBezTo>
                      <a:cubicBezTo>
                        <a:pt x="127" y="102"/>
                        <a:pt x="127" y="102"/>
                        <a:pt x="127" y="102"/>
                      </a:cubicBezTo>
                      <a:cubicBezTo>
                        <a:pt x="128" y="103"/>
                        <a:pt x="128" y="103"/>
                        <a:pt x="128" y="103"/>
                      </a:cubicBezTo>
                      <a:cubicBezTo>
                        <a:pt x="128" y="103"/>
                        <a:pt x="128" y="103"/>
                        <a:pt x="128" y="103"/>
                      </a:cubicBezTo>
                      <a:cubicBezTo>
                        <a:pt x="129" y="103"/>
                        <a:pt x="129" y="103"/>
                        <a:pt x="129" y="103"/>
                      </a:cubicBezTo>
                      <a:cubicBezTo>
                        <a:pt x="130" y="104"/>
                        <a:pt x="130" y="104"/>
                        <a:pt x="130" y="104"/>
                      </a:cubicBezTo>
                      <a:cubicBezTo>
                        <a:pt x="130" y="104"/>
                        <a:pt x="130" y="104"/>
                        <a:pt x="130" y="104"/>
                      </a:cubicBezTo>
                      <a:cubicBezTo>
                        <a:pt x="130" y="104"/>
                        <a:pt x="130" y="104"/>
                        <a:pt x="130" y="104"/>
                      </a:cubicBezTo>
                      <a:cubicBezTo>
                        <a:pt x="130" y="105"/>
                        <a:pt x="130" y="105"/>
                        <a:pt x="130" y="105"/>
                      </a:cubicBezTo>
                      <a:cubicBezTo>
                        <a:pt x="129" y="105"/>
                        <a:pt x="129" y="105"/>
                        <a:pt x="129" y="105"/>
                      </a:cubicBezTo>
                      <a:cubicBezTo>
                        <a:pt x="129" y="105"/>
                        <a:pt x="129" y="105"/>
                        <a:pt x="129" y="105"/>
                      </a:cubicBezTo>
                      <a:cubicBezTo>
                        <a:pt x="128" y="105"/>
                        <a:pt x="128" y="105"/>
                        <a:pt x="128" y="105"/>
                      </a:cubicBezTo>
                      <a:cubicBezTo>
                        <a:pt x="128" y="105"/>
                        <a:pt x="128" y="105"/>
                        <a:pt x="128" y="105"/>
                      </a:cubicBezTo>
                      <a:cubicBezTo>
                        <a:pt x="129" y="105"/>
                        <a:pt x="129" y="105"/>
                        <a:pt x="129" y="105"/>
                      </a:cubicBezTo>
                      <a:cubicBezTo>
                        <a:pt x="129" y="105"/>
                        <a:pt x="129" y="105"/>
                        <a:pt x="129" y="105"/>
                      </a:cubicBezTo>
                      <a:cubicBezTo>
                        <a:pt x="129" y="104"/>
                        <a:pt x="129" y="104"/>
                        <a:pt x="129" y="104"/>
                      </a:cubicBezTo>
                      <a:cubicBezTo>
                        <a:pt x="129" y="104"/>
                        <a:pt x="129" y="104"/>
                        <a:pt x="129" y="104"/>
                      </a:cubicBezTo>
                      <a:cubicBezTo>
                        <a:pt x="127" y="104"/>
                        <a:pt x="127" y="104"/>
                        <a:pt x="127" y="104"/>
                      </a:cubicBezTo>
                      <a:cubicBezTo>
                        <a:pt x="127" y="104"/>
                        <a:pt x="127" y="104"/>
                        <a:pt x="127" y="104"/>
                      </a:cubicBezTo>
                      <a:cubicBezTo>
                        <a:pt x="127" y="104"/>
                        <a:pt x="127" y="104"/>
                        <a:pt x="127" y="104"/>
                      </a:cubicBezTo>
                      <a:cubicBezTo>
                        <a:pt x="127" y="103"/>
                        <a:pt x="127" y="103"/>
                        <a:pt x="127"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5" y="104"/>
                        <a:pt x="125" y="104"/>
                        <a:pt x="125" y="104"/>
                      </a:cubicBezTo>
                      <a:cubicBezTo>
                        <a:pt x="125" y="104"/>
                        <a:pt x="125" y="104"/>
                        <a:pt x="125" y="104"/>
                      </a:cubicBezTo>
                      <a:cubicBezTo>
                        <a:pt x="125" y="105"/>
                        <a:pt x="125" y="105"/>
                        <a:pt x="125" y="105"/>
                      </a:cubicBezTo>
                      <a:cubicBezTo>
                        <a:pt x="126" y="106"/>
                        <a:pt x="126" y="106"/>
                        <a:pt x="126" y="106"/>
                      </a:cubicBezTo>
                      <a:cubicBezTo>
                        <a:pt x="126" y="106"/>
                        <a:pt x="126" y="106"/>
                        <a:pt x="126" y="106"/>
                      </a:cubicBezTo>
                      <a:cubicBezTo>
                        <a:pt x="127" y="107"/>
                        <a:pt x="127" y="107"/>
                        <a:pt x="127" y="107"/>
                      </a:cubicBezTo>
                      <a:cubicBezTo>
                        <a:pt x="127" y="107"/>
                        <a:pt x="127" y="107"/>
                        <a:pt x="127" y="107"/>
                      </a:cubicBezTo>
                      <a:cubicBezTo>
                        <a:pt x="128" y="106"/>
                        <a:pt x="128" y="106"/>
                        <a:pt x="128" y="106"/>
                      </a:cubicBezTo>
                      <a:cubicBezTo>
                        <a:pt x="129" y="106"/>
                        <a:pt x="129" y="106"/>
                        <a:pt x="129" y="106"/>
                      </a:cubicBezTo>
                      <a:cubicBezTo>
                        <a:pt x="129" y="106"/>
                        <a:pt x="129" y="106"/>
                        <a:pt x="129" y="106"/>
                      </a:cubicBezTo>
                      <a:cubicBezTo>
                        <a:pt x="130" y="106"/>
                        <a:pt x="130" y="106"/>
                        <a:pt x="130" y="106"/>
                      </a:cubicBezTo>
                      <a:cubicBezTo>
                        <a:pt x="130" y="106"/>
                        <a:pt x="130" y="106"/>
                        <a:pt x="130" y="106"/>
                      </a:cubicBezTo>
                      <a:cubicBezTo>
                        <a:pt x="131" y="105"/>
                        <a:pt x="131" y="105"/>
                        <a:pt x="131" y="105"/>
                      </a:cubicBezTo>
                      <a:cubicBezTo>
                        <a:pt x="131" y="105"/>
                        <a:pt x="131" y="105"/>
                        <a:pt x="131" y="105"/>
                      </a:cubicBezTo>
                      <a:cubicBezTo>
                        <a:pt x="131" y="105"/>
                        <a:pt x="131" y="105"/>
                        <a:pt x="131"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4" y="105"/>
                        <a:pt x="134" y="105"/>
                        <a:pt x="134" y="105"/>
                      </a:cubicBezTo>
                      <a:cubicBezTo>
                        <a:pt x="134" y="105"/>
                        <a:pt x="134" y="105"/>
                        <a:pt x="134" y="105"/>
                      </a:cubicBezTo>
                      <a:cubicBezTo>
                        <a:pt x="134" y="105"/>
                        <a:pt x="134" y="105"/>
                        <a:pt x="134" y="105"/>
                      </a:cubicBezTo>
                      <a:cubicBezTo>
                        <a:pt x="134" y="105"/>
                        <a:pt x="134" y="105"/>
                        <a:pt x="134" y="105"/>
                      </a:cubicBezTo>
                      <a:cubicBezTo>
                        <a:pt x="135" y="105"/>
                        <a:pt x="135" y="105"/>
                        <a:pt x="135" y="105"/>
                      </a:cubicBezTo>
                      <a:cubicBezTo>
                        <a:pt x="135" y="105"/>
                        <a:pt x="135" y="105"/>
                        <a:pt x="135" y="105"/>
                      </a:cubicBezTo>
                      <a:cubicBezTo>
                        <a:pt x="135" y="105"/>
                        <a:pt x="135" y="105"/>
                        <a:pt x="135" y="105"/>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6" y="104"/>
                        <a:pt x="136" y="104"/>
                        <a:pt x="136" y="104"/>
                      </a:cubicBezTo>
                      <a:cubicBezTo>
                        <a:pt x="136" y="104"/>
                        <a:pt x="136" y="104"/>
                        <a:pt x="136" y="104"/>
                      </a:cubicBezTo>
                      <a:lnTo>
                        <a:pt x="136" y="103"/>
                      </a:lnTo>
                      <a:close/>
                      <a:moveTo>
                        <a:pt x="126" y="103"/>
                      </a:moveTo>
                      <a:cubicBezTo>
                        <a:pt x="126" y="103"/>
                        <a:pt x="126" y="103"/>
                        <a:pt x="126" y="103"/>
                      </a:cubicBezTo>
                      <a:cubicBezTo>
                        <a:pt x="126" y="103"/>
                        <a:pt x="126" y="103"/>
                        <a:pt x="126" y="103"/>
                      </a:cubicBezTo>
                      <a:cubicBezTo>
                        <a:pt x="126" y="103"/>
                        <a:pt x="126" y="103"/>
                        <a:pt x="126"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lose/>
                      <a:moveTo>
                        <a:pt x="127" y="104"/>
                      </a:moveTo>
                      <a:cubicBezTo>
                        <a:pt x="127" y="104"/>
                        <a:pt x="127" y="104"/>
                        <a:pt x="127" y="104"/>
                      </a:cubicBezTo>
                      <a:cubicBezTo>
                        <a:pt x="127" y="104"/>
                        <a:pt x="127" y="104"/>
                        <a:pt x="127" y="104"/>
                      </a:cubicBezTo>
                      <a:cubicBezTo>
                        <a:pt x="127" y="104"/>
                        <a:pt x="127" y="104"/>
                        <a:pt x="127" y="104"/>
                      </a:cubicBezTo>
                      <a:cubicBezTo>
                        <a:pt x="128" y="103"/>
                        <a:pt x="128" y="103"/>
                        <a:pt x="128" y="103"/>
                      </a:cubicBezTo>
                      <a:cubicBezTo>
                        <a:pt x="128" y="103"/>
                        <a:pt x="128" y="103"/>
                        <a:pt x="128"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7" y="104"/>
                        <a:pt x="127" y="104"/>
                        <a:pt x="127" y="104"/>
                      </a:cubicBezTo>
                      <a:close/>
                      <a:moveTo>
                        <a:pt x="136" y="109"/>
                      </a:moveTo>
                      <a:cubicBezTo>
                        <a:pt x="136" y="109"/>
                        <a:pt x="136" y="109"/>
                        <a:pt x="136" y="109"/>
                      </a:cubicBezTo>
                      <a:cubicBezTo>
                        <a:pt x="136" y="110"/>
                        <a:pt x="136" y="110"/>
                        <a:pt x="136" y="110"/>
                      </a:cubicBezTo>
                      <a:cubicBezTo>
                        <a:pt x="136" y="110"/>
                        <a:pt x="136" y="110"/>
                        <a:pt x="136" y="110"/>
                      </a:cubicBezTo>
                      <a:cubicBezTo>
                        <a:pt x="136" y="109"/>
                        <a:pt x="136" y="109"/>
                        <a:pt x="136" y="109"/>
                      </a:cubicBezTo>
                      <a:cubicBezTo>
                        <a:pt x="136" y="109"/>
                        <a:pt x="136" y="109"/>
                        <a:pt x="136" y="109"/>
                      </a:cubicBezTo>
                      <a:cubicBezTo>
                        <a:pt x="136" y="109"/>
                        <a:pt x="136" y="109"/>
                        <a:pt x="136" y="109"/>
                      </a:cubicBezTo>
                      <a:close/>
                      <a:moveTo>
                        <a:pt x="142" y="97"/>
                      </a:moveTo>
                      <a:cubicBezTo>
                        <a:pt x="142" y="97"/>
                        <a:pt x="142" y="97"/>
                        <a:pt x="142" y="97"/>
                      </a:cubicBezTo>
                      <a:cubicBezTo>
                        <a:pt x="142" y="98"/>
                        <a:pt x="142" y="98"/>
                        <a:pt x="142" y="98"/>
                      </a:cubicBezTo>
                      <a:cubicBezTo>
                        <a:pt x="141" y="98"/>
                        <a:pt x="141" y="98"/>
                        <a:pt x="141" y="98"/>
                      </a:cubicBezTo>
                      <a:cubicBezTo>
                        <a:pt x="141" y="99"/>
                        <a:pt x="141" y="99"/>
                        <a:pt x="141" y="99"/>
                      </a:cubicBezTo>
                      <a:cubicBezTo>
                        <a:pt x="141" y="99"/>
                        <a:pt x="141" y="99"/>
                        <a:pt x="141" y="99"/>
                      </a:cubicBezTo>
                      <a:cubicBezTo>
                        <a:pt x="141" y="99"/>
                        <a:pt x="141" y="99"/>
                        <a:pt x="141" y="99"/>
                      </a:cubicBezTo>
                      <a:cubicBezTo>
                        <a:pt x="141" y="99"/>
                        <a:pt x="141" y="99"/>
                        <a:pt x="141" y="99"/>
                      </a:cubicBezTo>
                      <a:cubicBezTo>
                        <a:pt x="142" y="98"/>
                        <a:pt x="142" y="98"/>
                        <a:pt x="142" y="98"/>
                      </a:cubicBezTo>
                      <a:cubicBezTo>
                        <a:pt x="142" y="98"/>
                        <a:pt x="142" y="98"/>
                        <a:pt x="142" y="98"/>
                      </a:cubicBezTo>
                      <a:cubicBezTo>
                        <a:pt x="142" y="98"/>
                        <a:pt x="142" y="98"/>
                        <a:pt x="142" y="98"/>
                      </a:cubicBezTo>
                      <a:cubicBezTo>
                        <a:pt x="142" y="97"/>
                        <a:pt x="142" y="97"/>
                        <a:pt x="142" y="97"/>
                      </a:cubicBezTo>
                      <a:cubicBezTo>
                        <a:pt x="142" y="97"/>
                        <a:pt x="142" y="97"/>
                        <a:pt x="142" y="97"/>
                      </a:cubicBezTo>
                      <a:cubicBezTo>
                        <a:pt x="142" y="97"/>
                        <a:pt x="142" y="97"/>
                        <a:pt x="142" y="97"/>
                      </a:cubicBezTo>
                      <a:cubicBezTo>
                        <a:pt x="142" y="97"/>
                        <a:pt x="142" y="97"/>
                        <a:pt x="142" y="97"/>
                      </a:cubicBezTo>
                      <a:close/>
                      <a:moveTo>
                        <a:pt x="141" y="93"/>
                      </a:moveTo>
                      <a:cubicBezTo>
                        <a:pt x="141" y="93"/>
                        <a:pt x="141" y="93"/>
                        <a:pt x="141" y="93"/>
                      </a:cubicBezTo>
                      <a:cubicBezTo>
                        <a:pt x="141" y="93"/>
                        <a:pt x="141" y="93"/>
                        <a:pt x="141" y="93"/>
                      </a:cubicBezTo>
                      <a:cubicBezTo>
                        <a:pt x="141" y="93"/>
                        <a:pt x="141" y="93"/>
                        <a:pt x="141" y="93"/>
                      </a:cubicBezTo>
                      <a:cubicBezTo>
                        <a:pt x="141" y="93"/>
                        <a:pt x="141" y="93"/>
                        <a:pt x="141" y="93"/>
                      </a:cubicBezTo>
                      <a:cubicBezTo>
                        <a:pt x="142" y="93"/>
                        <a:pt x="142" y="93"/>
                        <a:pt x="142" y="93"/>
                      </a:cubicBezTo>
                      <a:cubicBezTo>
                        <a:pt x="142" y="93"/>
                        <a:pt x="142" y="93"/>
                        <a:pt x="142" y="93"/>
                      </a:cubicBezTo>
                      <a:cubicBezTo>
                        <a:pt x="142" y="92"/>
                        <a:pt x="142" y="92"/>
                        <a:pt x="142" y="92"/>
                      </a:cubicBezTo>
                      <a:cubicBezTo>
                        <a:pt x="141" y="92"/>
                        <a:pt x="141" y="92"/>
                        <a:pt x="141" y="92"/>
                      </a:cubicBezTo>
                      <a:cubicBezTo>
                        <a:pt x="141" y="92"/>
                        <a:pt x="141" y="92"/>
                        <a:pt x="141" y="92"/>
                      </a:cubicBezTo>
                      <a:cubicBezTo>
                        <a:pt x="141" y="92"/>
                        <a:pt x="141" y="92"/>
                        <a:pt x="141" y="92"/>
                      </a:cubicBezTo>
                      <a:cubicBezTo>
                        <a:pt x="141" y="93"/>
                        <a:pt x="141" y="93"/>
                        <a:pt x="141" y="93"/>
                      </a:cubicBezTo>
                      <a:cubicBezTo>
                        <a:pt x="141" y="93"/>
                        <a:pt x="141" y="93"/>
                        <a:pt x="141" y="93"/>
                      </a:cubicBezTo>
                      <a:cubicBezTo>
                        <a:pt x="141" y="93"/>
                        <a:pt x="141" y="93"/>
                        <a:pt x="141" y="93"/>
                      </a:cubicBezTo>
                      <a:cubicBezTo>
                        <a:pt x="141" y="93"/>
                        <a:pt x="141" y="93"/>
                        <a:pt x="141" y="93"/>
                      </a:cubicBezTo>
                      <a:cubicBezTo>
                        <a:pt x="141" y="93"/>
                        <a:pt x="141" y="93"/>
                        <a:pt x="141" y="93"/>
                      </a:cubicBezTo>
                      <a:close/>
                      <a:moveTo>
                        <a:pt x="141" y="100"/>
                      </a:moveTo>
                      <a:cubicBezTo>
                        <a:pt x="140" y="101"/>
                        <a:pt x="140" y="101"/>
                        <a:pt x="140" y="101"/>
                      </a:cubicBezTo>
                      <a:cubicBezTo>
                        <a:pt x="140" y="101"/>
                        <a:pt x="140" y="101"/>
                        <a:pt x="140" y="101"/>
                      </a:cubicBezTo>
                      <a:cubicBezTo>
                        <a:pt x="139" y="101"/>
                        <a:pt x="139" y="101"/>
                        <a:pt x="139" y="101"/>
                      </a:cubicBezTo>
                      <a:cubicBezTo>
                        <a:pt x="139" y="101"/>
                        <a:pt x="139" y="101"/>
                        <a:pt x="139" y="101"/>
                      </a:cubicBezTo>
                      <a:cubicBezTo>
                        <a:pt x="139" y="102"/>
                        <a:pt x="139" y="102"/>
                        <a:pt x="139" y="102"/>
                      </a:cubicBezTo>
                      <a:cubicBezTo>
                        <a:pt x="140" y="102"/>
                        <a:pt x="140" y="102"/>
                        <a:pt x="140" y="102"/>
                      </a:cubicBezTo>
                      <a:cubicBezTo>
                        <a:pt x="140" y="102"/>
                        <a:pt x="140" y="102"/>
                        <a:pt x="140" y="102"/>
                      </a:cubicBezTo>
                      <a:cubicBezTo>
                        <a:pt x="140" y="102"/>
                        <a:pt x="140" y="102"/>
                        <a:pt x="140" y="102"/>
                      </a:cubicBezTo>
                      <a:cubicBezTo>
                        <a:pt x="140" y="103"/>
                        <a:pt x="140" y="103"/>
                        <a:pt x="140" y="103"/>
                      </a:cubicBezTo>
                      <a:cubicBezTo>
                        <a:pt x="139" y="103"/>
                        <a:pt x="139" y="103"/>
                        <a:pt x="139" y="103"/>
                      </a:cubicBezTo>
                      <a:cubicBezTo>
                        <a:pt x="139" y="104"/>
                        <a:pt x="139" y="104"/>
                        <a:pt x="139" y="104"/>
                      </a:cubicBezTo>
                      <a:cubicBezTo>
                        <a:pt x="138" y="104"/>
                        <a:pt x="138" y="104"/>
                        <a:pt x="138" y="104"/>
                      </a:cubicBezTo>
                      <a:cubicBezTo>
                        <a:pt x="138" y="105"/>
                        <a:pt x="138" y="105"/>
                        <a:pt x="138" y="105"/>
                      </a:cubicBezTo>
                      <a:cubicBezTo>
                        <a:pt x="138" y="104"/>
                        <a:pt x="138" y="104"/>
                        <a:pt x="138" y="104"/>
                      </a:cubicBezTo>
                      <a:cubicBezTo>
                        <a:pt x="139" y="104"/>
                        <a:pt x="139" y="104"/>
                        <a:pt x="139" y="104"/>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8" y="105"/>
                        <a:pt x="138" y="105"/>
                        <a:pt x="138" y="105"/>
                      </a:cubicBezTo>
                      <a:cubicBezTo>
                        <a:pt x="138" y="106"/>
                        <a:pt x="138" y="106"/>
                        <a:pt x="138" y="106"/>
                      </a:cubicBezTo>
                      <a:cubicBezTo>
                        <a:pt x="138" y="106"/>
                        <a:pt x="138" y="106"/>
                        <a:pt x="138" y="106"/>
                      </a:cubicBezTo>
                      <a:cubicBezTo>
                        <a:pt x="138" y="106"/>
                        <a:pt x="138" y="106"/>
                        <a:pt x="138" y="106"/>
                      </a:cubicBezTo>
                      <a:cubicBezTo>
                        <a:pt x="138" y="107"/>
                        <a:pt x="138" y="107"/>
                        <a:pt x="138" y="107"/>
                      </a:cubicBezTo>
                      <a:cubicBezTo>
                        <a:pt x="138" y="107"/>
                        <a:pt x="138" y="107"/>
                        <a:pt x="138" y="107"/>
                      </a:cubicBezTo>
                      <a:cubicBezTo>
                        <a:pt x="137" y="107"/>
                        <a:pt x="137" y="107"/>
                        <a:pt x="137" y="107"/>
                      </a:cubicBezTo>
                      <a:cubicBezTo>
                        <a:pt x="137" y="107"/>
                        <a:pt x="137" y="107"/>
                        <a:pt x="137" y="107"/>
                      </a:cubicBezTo>
                      <a:cubicBezTo>
                        <a:pt x="137" y="107"/>
                        <a:pt x="137" y="107"/>
                        <a:pt x="137" y="107"/>
                      </a:cubicBezTo>
                      <a:cubicBezTo>
                        <a:pt x="137" y="108"/>
                        <a:pt x="137" y="108"/>
                        <a:pt x="137" y="108"/>
                      </a:cubicBezTo>
                      <a:cubicBezTo>
                        <a:pt x="137" y="108"/>
                        <a:pt x="137" y="108"/>
                        <a:pt x="137" y="108"/>
                      </a:cubicBezTo>
                      <a:cubicBezTo>
                        <a:pt x="137" y="108"/>
                        <a:pt x="137" y="108"/>
                        <a:pt x="137" y="108"/>
                      </a:cubicBezTo>
                      <a:cubicBezTo>
                        <a:pt x="136" y="108"/>
                        <a:pt x="136" y="108"/>
                        <a:pt x="136" y="108"/>
                      </a:cubicBezTo>
                      <a:cubicBezTo>
                        <a:pt x="137" y="109"/>
                        <a:pt x="137" y="109"/>
                        <a:pt x="137" y="109"/>
                      </a:cubicBezTo>
                      <a:cubicBezTo>
                        <a:pt x="137" y="109"/>
                        <a:pt x="137" y="109"/>
                        <a:pt x="137" y="109"/>
                      </a:cubicBezTo>
                      <a:cubicBezTo>
                        <a:pt x="137" y="108"/>
                        <a:pt x="137" y="108"/>
                        <a:pt x="137" y="108"/>
                      </a:cubicBezTo>
                      <a:cubicBezTo>
                        <a:pt x="138" y="107"/>
                        <a:pt x="138" y="107"/>
                        <a:pt x="138" y="107"/>
                      </a:cubicBezTo>
                      <a:cubicBezTo>
                        <a:pt x="138" y="107"/>
                        <a:pt x="138" y="107"/>
                        <a:pt x="138" y="107"/>
                      </a:cubicBezTo>
                      <a:cubicBezTo>
                        <a:pt x="138" y="106"/>
                        <a:pt x="138" y="106"/>
                        <a:pt x="138" y="106"/>
                      </a:cubicBezTo>
                      <a:cubicBezTo>
                        <a:pt x="138" y="106"/>
                        <a:pt x="138" y="106"/>
                        <a:pt x="138" y="106"/>
                      </a:cubicBezTo>
                      <a:cubicBezTo>
                        <a:pt x="138" y="106"/>
                        <a:pt x="138" y="106"/>
                        <a:pt x="138" y="106"/>
                      </a:cubicBezTo>
                      <a:cubicBezTo>
                        <a:pt x="139" y="106"/>
                        <a:pt x="139" y="106"/>
                        <a:pt x="139" y="106"/>
                      </a:cubicBezTo>
                      <a:cubicBezTo>
                        <a:pt x="139" y="106"/>
                        <a:pt x="139" y="106"/>
                        <a:pt x="139" y="106"/>
                      </a:cubicBezTo>
                      <a:cubicBezTo>
                        <a:pt x="140" y="104"/>
                        <a:pt x="140" y="104"/>
                        <a:pt x="140" y="104"/>
                      </a:cubicBezTo>
                      <a:cubicBezTo>
                        <a:pt x="140" y="104"/>
                        <a:pt x="140" y="104"/>
                        <a:pt x="140" y="104"/>
                      </a:cubicBezTo>
                      <a:cubicBezTo>
                        <a:pt x="140" y="103"/>
                        <a:pt x="140" y="103"/>
                        <a:pt x="140" y="103"/>
                      </a:cubicBezTo>
                      <a:cubicBezTo>
                        <a:pt x="140" y="103"/>
                        <a:pt x="140" y="103"/>
                        <a:pt x="140" y="103"/>
                      </a:cubicBezTo>
                      <a:cubicBezTo>
                        <a:pt x="140" y="102"/>
                        <a:pt x="140" y="102"/>
                        <a:pt x="140" y="102"/>
                      </a:cubicBezTo>
                      <a:cubicBezTo>
                        <a:pt x="141" y="101"/>
                        <a:pt x="141" y="101"/>
                        <a:pt x="141" y="101"/>
                      </a:cubicBezTo>
                      <a:cubicBezTo>
                        <a:pt x="141" y="101"/>
                        <a:pt x="141" y="101"/>
                        <a:pt x="141" y="101"/>
                      </a:cubicBezTo>
                      <a:cubicBezTo>
                        <a:pt x="141" y="101"/>
                        <a:pt x="141" y="101"/>
                        <a:pt x="141" y="101"/>
                      </a:cubicBezTo>
                      <a:cubicBezTo>
                        <a:pt x="141" y="101"/>
                        <a:pt x="141" y="101"/>
                        <a:pt x="141" y="101"/>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lose/>
                      <a:moveTo>
                        <a:pt x="122" y="116"/>
                      </a:moveTo>
                      <a:cubicBezTo>
                        <a:pt x="122" y="116"/>
                        <a:pt x="122" y="116"/>
                        <a:pt x="122" y="116"/>
                      </a:cubicBezTo>
                      <a:cubicBezTo>
                        <a:pt x="122" y="116"/>
                        <a:pt x="122" y="116"/>
                        <a:pt x="122" y="116"/>
                      </a:cubicBezTo>
                      <a:cubicBezTo>
                        <a:pt x="122" y="116"/>
                        <a:pt x="122" y="116"/>
                        <a:pt x="122" y="116"/>
                      </a:cubicBezTo>
                      <a:cubicBezTo>
                        <a:pt x="121" y="116"/>
                        <a:pt x="121" y="116"/>
                        <a:pt x="121" y="116"/>
                      </a:cubicBezTo>
                      <a:cubicBezTo>
                        <a:pt x="121" y="116"/>
                        <a:pt x="121" y="116"/>
                        <a:pt x="121" y="116"/>
                      </a:cubicBezTo>
                      <a:cubicBezTo>
                        <a:pt x="121" y="116"/>
                        <a:pt x="121" y="116"/>
                        <a:pt x="121" y="116"/>
                      </a:cubicBezTo>
                      <a:cubicBezTo>
                        <a:pt x="121" y="116"/>
                        <a:pt x="121" y="116"/>
                        <a:pt x="121" y="116"/>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lnTo>
                        <a:pt x="122" y="116"/>
                      </a:lnTo>
                      <a:close/>
                      <a:moveTo>
                        <a:pt x="122" y="116"/>
                      </a:moveTo>
                      <a:cubicBezTo>
                        <a:pt x="122" y="116"/>
                        <a:pt x="122" y="116"/>
                        <a:pt x="122" y="116"/>
                      </a:cubicBezTo>
                      <a:cubicBezTo>
                        <a:pt x="122" y="116"/>
                        <a:pt x="122" y="116"/>
                        <a:pt x="122" y="116"/>
                      </a:cubicBezTo>
                      <a:cubicBezTo>
                        <a:pt x="122" y="116"/>
                        <a:pt x="122" y="116"/>
                        <a:pt x="122" y="116"/>
                      </a:cubicBezTo>
                      <a:cubicBezTo>
                        <a:pt x="122" y="117"/>
                        <a:pt x="122" y="117"/>
                        <a:pt x="122" y="117"/>
                      </a:cubicBezTo>
                      <a:cubicBezTo>
                        <a:pt x="122" y="117"/>
                        <a:pt x="122" y="117"/>
                        <a:pt x="122" y="117"/>
                      </a:cubicBezTo>
                      <a:cubicBezTo>
                        <a:pt x="122" y="117"/>
                        <a:pt x="122" y="117"/>
                        <a:pt x="122" y="117"/>
                      </a:cubicBezTo>
                      <a:cubicBezTo>
                        <a:pt x="123" y="117"/>
                        <a:pt x="123" y="117"/>
                        <a:pt x="123" y="117"/>
                      </a:cubicBezTo>
                      <a:cubicBezTo>
                        <a:pt x="123" y="117"/>
                        <a:pt x="123" y="117"/>
                        <a:pt x="123" y="117"/>
                      </a:cubicBezTo>
                      <a:cubicBezTo>
                        <a:pt x="123" y="117"/>
                        <a:pt x="123" y="117"/>
                        <a:pt x="123" y="117"/>
                      </a:cubicBezTo>
                      <a:cubicBezTo>
                        <a:pt x="123" y="117"/>
                        <a:pt x="123" y="117"/>
                        <a:pt x="123" y="117"/>
                      </a:cubicBezTo>
                      <a:cubicBezTo>
                        <a:pt x="123" y="117"/>
                        <a:pt x="123" y="117"/>
                        <a:pt x="123" y="117"/>
                      </a:cubicBezTo>
                      <a:lnTo>
                        <a:pt x="122" y="116"/>
                      </a:lnTo>
                      <a:close/>
                      <a:moveTo>
                        <a:pt x="133" y="112"/>
                      </a:moveTo>
                      <a:cubicBezTo>
                        <a:pt x="133" y="112"/>
                        <a:pt x="133" y="112"/>
                        <a:pt x="133" y="112"/>
                      </a:cubicBezTo>
                      <a:cubicBezTo>
                        <a:pt x="133" y="112"/>
                        <a:pt x="133" y="112"/>
                        <a:pt x="133" y="112"/>
                      </a:cubicBezTo>
                      <a:cubicBezTo>
                        <a:pt x="133" y="111"/>
                        <a:pt x="133" y="111"/>
                        <a:pt x="133" y="111"/>
                      </a:cubicBezTo>
                      <a:cubicBezTo>
                        <a:pt x="133" y="111"/>
                        <a:pt x="133" y="111"/>
                        <a:pt x="133" y="111"/>
                      </a:cubicBezTo>
                      <a:cubicBezTo>
                        <a:pt x="133" y="112"/>
                        <a:pt x="133" y="112"/>
                        <a:pt x="133" y="112"/>
                      </a:cubicBezTo>
                      <a:cubicBezTo>
                        <a:pt x="133" y="112"/>
                        <a:pt x="133" y="112"/>
                        <a:pt x="133" y="112"/>
                      </a:cubicBezTo>
                      <a:cubicBezTo>
                        <a:pt x="133" y="112"/>
                        <a:pt x="133" y="112"/>
                        <a:pt x="133" y="112"/>
                      </a:cubicBezTo>
                      <a:cubicBezTo>
                        <a:pt x="133" y="112"/>
                        <a:pt x="133" y="112"/>
                        <a:pt x="133" y="112"/>
                      </a:cubicBezTo>
                      <a:cubicBezTo>
                        <a:pt x="134" y="112"/>
                        <a:pt x="134" y="112"/>
                        <a:pt x="134" y="112"/>
                      </a:cubicBezTo>
                      <a:cubicBezTo>
                        <a:pt x="134" y="112"/>
                        <a:pt x="134" y="112"/>
                        <a:pt x="134" y="112"/>
                      </a:cubicBezTo>
                      <a:cubicBezTo>
                        <a:pt x="134" y="112"/>
                        <a:pt x="134" y="112"/>
                        <a:pt x="134" y="112"/>
                      </a:cubicBezTo>
                      <a:cubicBezTo>
                        <a:pt x="134" y="112"/>
                        <a:pt x="134" y="112"/>
                        <a:pt x="134" y="112"/>
                      </a:cubicBezTo>
                      <a:lnTo>
                        <a:pt x="133" y="112"/>
                      </a:lnTo>
                      <a:close/>
                      <a:moveTo>
                        <a:pt x="123" y="115"/>
                      </a:moveTo>
                      <a:cubicBezTo>
                        <a:pt x="123" y="115"/>
                        <a:pt x="123" y="115"/>
                        <a:pt x="123" y="115"/>
                      </a:cubicBezTo>
                      <a:cubicBezTo>
                        <a:pt x="123" y="115"/>
                        <a:pt x="123" y="115"/>
                        <a:pt x="123" y="115"/>
                      </a:cubicBezTo>
                      <a:cubicBezTo>
                        <a:pt x="123" y="115"/>
                        <a:pt x="123" y="115"/>
                        <a:pt x="123" y="115"/>
                      </a:cubicBezTo>
                      <a:cubicBezTo>
                        <a:pt x="123" y="115"/>
                        <a:pt x="123" y="115"/>
                        <a:pt x="123" y="115"/>
                      </a:cubicBezTo>
                      <a:cubicBezTo>
                        <a:pt x="124" y="117"/>
                        <a:pt x="124" y="117"/>
                        <a:pt x="124" y="117"/>
                      </a:cubicBezTo>
                      <a:cubicBezTo>
                        <a:pt x="124" y="117"/>
                        <a:pt x="124" y="117"/>
                        <a:pt x="124" y="117"/>
                      </a:cubicBezTo>
                      <a:cubicBezTo>
                        <a:pt x="124" y="117"/>
                        <a:pt x="124" y="117"/>
                        <a:pt x="124" y="117"/>
                      </a:cubicBezTo>
                      <a:cubicBezTo>
                        <a:pt x="124" y="116"/>
                        <a:pt x="124" y="116"/>
                        <a:pt x="124" y="116"/>
                      </a:cubicBezTo>
                      <a:lnTo>
                        <a:pt x="123" y="115"/>
                      </a:lnTo>
                      <a:close/>
                      <a:moveTo>
                        <a:pt x="121" y="117"/>
                      </a:move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6"/>
                        <a:pt x="121" y="116"/>
                        <a:pt x="121" y="116"/>
                      </a:cubicBezTo>
                      <a:cubicBezTo>
                        <a:pt x="120" y="116"/>
                        <a:pt x="120" y="116"/>
                        <a:pt x="120" y="116"/>
                      </a:cubicBezTo>
                      <a:cubicBezTo>
                        <a:pt x="120" y="117"/>
                        <a:pt x="120" y="117"/>
                        <a:pt x="120"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8"/>
                        <a:pt x="121" y="118"/>
                        <a:pt x="121" y="118"/>
                      </a:cubicBezTo>
                      <a:cubicBezTo>
                        <a:pt x="121" y="118"/>
                        <a:pt x="121" y="118"/>
                        <a:pt x="121" y="118"/>
                      </a:cubicBezTo>
                      <a:cubicBezTo>
                        <a:pt x="121" y="118"/>
                        <a:pt x="121" y="118"/>
                        <a:pt x="121" y="118"/>
                      </a:cubicBezTo>
                      <a:cubicBezTo>
                        <a:pt x="121" y="117"/>
                        <a:pt x="121" y="117"/>
                        <a:pt x="121" y="117"/>
                      </a:cubicBezTo>
                      <a:cubicBezTo>
                        <a:pt x="120" y="117"/>
                        <a:pt x="120" y="117"/>
                        <a:pt x="120" y="117"/>
                      </a:cubicBezTo>
                      <a:cubicBezTo>
                        <a:pt x="120" y="117"/>
                        <a:pt x="120" y="117"/>
                        <a:pt x="120" y="117"/>
                      </a:cubicBezTo>
                      <a:cubicBezTo>
                        <a:pt x="120" y="118"/>
                        <a:pt x="120" y="118"/>
                        <a:pt x="120" y="118"/>
                      </a:cubicBezTo>
                      <a:cubicBezTo>
                        <a:pt x="121" y="118"/>
                        <a:pt x="121" y="118"/>
                        <a:pt x="121" y="118"/>
                      </a:cubicBezTo>
                      <a:cubicBezTo>
                        <a:pt x="121" y="118"/>
                        <a:pt x="121" y="118"/>
                        <a:pt x="121" y="118"/>
                      </a:cubicBezTo>
                      <a:cubicBezTo>
                        <a:pt x="121" y="118"/>
                        <a:pt x="121" y="118"/>
                        <a:pt x="121" y="118"/>
                      </a:cubicBezTo>
                      <a:cubicBezTo>
                        <a:pt x="121" y="118"/>
                        <a:pt x="121" y="118"/>
                        <a:pt x="121" y="118"/>
                      </a:cubicBezTo>
                      <a:cubicBezTo>
                        <a:pt x="120" y="118"/>
                        <a:pt x="120" y="118"/>
                        <a:pt x="120" y="118"/>
                      </a:cubicBezTo>
                      <a:cubicBezTo>
                        <a:pt x="120" y="118"/>
                        <a:pt x="120" y="118"/>
                        <a:pt x="120" y="118"/>
                      </a:cubicBezTo>
                      <a:cubicBezTo>
                        <a:pt x="120" y="118"/>
                        <a:pt x="120" y="118"/>
                        <a:pt x="120" y="118"/>
                      </a:cubicBezTo>
                      <a:cubicBezTo>
                        <a:pt x="120" y="118"/>
                        <a:pt x="120" y="118"/>
                        <a:pt x="120" y="118"/>
                      </a:cubicBezTo>
                      <a:cubicBezTo>
                        <a:pt x="119" y="119"/>
                        <a:pt x="119" y="119"/>
                        <a:pt x="119" y="119"/>
                      </a:cubicBezTo>
                      <a:cubicBezTo>
                        <a:pt x="119" y="119"/>
                        <a:pt x="119" y="119"/>
                        <a:pt x="119" y="119"/>
                      </a:cubicBezTo>
                      <a:cubicBezTo>
                        <a:pt x="121" y="118"/>
                        <a:pt x="121" y="118"/>
                        <a:pt x="121" y="118"/>
                      </a:cubicBezTo>
                      <a:cubicBezTo>
                        <a:pt x="121" y="118"/>
                        <a:pt x="121" y="118"/>
                        <a:pt x="121" y="118"/>
                      </a:cubicBezTo>
                      <a:cubicBezTo>
                        <a:pt x="122" y="118"/>
                        <a:pt x="122" y="118"/>
                        <a:pt x="122" y="118"/>
                      </a:cubicBezTo>
                      <a:cubicBezTo>
                        <a:pt x="122" y="117"/>
                        <a:pt x="122" y="117"/>
                        <a:pt x="122" y="117"/>
                      </a:cubicBezTo>
                      <a:lnTo>
                        <a:pt x="121" y="117"/>
                      </a:lnTo>
                      <a:close/>
                      <a:moveTo>
                        <a:pt x="123" y="117"/>
                      </a:moveTo>
                      <a:cubicBezTo>
                        <a:pt x="123" y="117"/>
                        <a:pt x="123" y="117"/>
                        <a:pt x="123" y="117"/>
                      </a:cubicBezTo>
                      <a:cubicBezTo>
                        <a:pt x="123" y="117"/>
                        <a:pt x="123" y="117"/>
                        <a:pt x="123" y="117"/>
                      </a:cubicBezTo>
                      <a:cubicBezTo>
                        <a:pt x="123" y="117"/>
                        <a:pt x="123" y="117"/>
                        <a:pt x="123" y="117"/>
                      </a:cubicBezTo>
                      <a:cubicBezTo>
                        <a:pt x="123" y="117"/>
                        <a:pt x="123" y="117"/>
                        <a:pt x="123" y="117"/>
                      </a:cubicBezTo>
                      <a:close/>
                      <a:moveTo>
                        <a:pt x="124" y="116"/>
                      </a:moveTo>
                      <a:cubicBezTo>
                        <a:pt x="124" y="116"/>
                        <a:pt x="124" y="116"/>
                        <a:pt x="124" y="116"/>
                      </a:cubicBezTo>
                      <a:cubicBezTo>
                        <a:pt x="124" y="116"/>
                        <a:pt x="124" y="116"/>
                        <a:pt x="124" y="116"/>
                      </a:cubicBezTo>
                      <a:cubicBezTo>
                        <a:pt x="124" y="116"/>
                        <a:pt x="124" y="116"/>
                        <a:pt x="124" y="116"/>
                      </a:cubicBezTo>
                      <a:cubicBezTo>
                        <a:pt x="124" y="116"/>
                        <a:pt x="124" y="116"/>
                        <a:pt x="124" y="116"/>
                      </a:cubicBezTo>
                      <a:cubicBezTo>
                        <a:pt x="125" y="116"/>
                        <a:pt x="125" y="116"/>
                        <a:pt x="125" y="116"/>
                      </a:cubicBezTo>
                      <a:cubicBezTo>
                        <a:pt x="125" y="116"/>
                        <a:pt x="125" y="116"/>
                        <a:pt x="125" y="116"/>
                      </a:cubicBezTo>
                      <a:cubicBezTo>
                        <a:pt x="125" y="116"/>
                        <a:pt x="125" y="116"/>
                        <a:pt x="125" y="116"/>
                      </a:cubicBezTo>
                      <a:cubicBezTo>
                        <a:pt x="125" y="116"/>
                        <a:pt x="125" y="116"/>
                        <a:pt x="125" y="116"/>
                      </a:cubicBezTo>
                      <a:lnTo>
                        <a:pt x="124" y="116"/>
                      </a:lnTo>
                      <a:close/>
                      <a:moveTo>
                        <a:pt x="131" y="113"/>
                      </a:moveTo>
                      <a:cubicBezTo>
                        <a:pt x="130" y="114"/>
                        <a:pt x="130" y="114"/>
                        <a:pt x="130" y="114"/>
                      </a:cubicBezTo>
                      <a:cubicBezTo>
                        <a:pt x="131" y="114"/>
                        <a:pt x="131" y="114"/>
                        <a:pt x="131" y="114"/>
                      </a:cubicBezTo>
                      <a:cubicBezTo>
                        <a:pt x="131" y="113"/>
                        <a:pt x="131" y="113"/>
                        <a:pt x="131" y="113"/>
                      </a:cubicBezTo>
                      <a:cubicBezTo>
                        <a:pt x="131" y="113"/>
                        <a:pt x="131" y="113"/>
                        <a:pt x="131" y="113"/>
                      </a:cubicBezTo>
                      <a:cubicBezTo>
                        <a:pt x="131" y="113"/>
                        <a:pt x="131" y="113"/>
                        <a:pt x="131" y="113"/>
                      </a:cubicBezTo>
                      <a:cubicBezTo>
                        <a:pt x="131" y="113"/>
                        <a:pt x="131" y="113"/>
                        <a:pt x="131" y="113"/>
                      </a:cubicBezTo>
                      <a:cubicBezTo>
                        <a:pt x="131" y="113"/>
                        <a:pt x="131" y="113"/>
                        <a:pt x="131" y="113"/>
                      </a:cubicBezTo>
                      <a:close/>
                      <a:moveTo>
                        <a:pt x="129" y="114"/>
                      </a:moveTo>
                      <a:cubicBezTo>
                        <a:pt x="128" y="115"/>
                        <a:pt x="128" y="115"/>
                        <a:pt x="128" y="115"/>
                      </a:cubicBezTo>
                      <a:cubicBezTo>
                        <a:pt x="128" y="115"/>
                        <a:pt x="128" y="115"/>
                        <a:pt x="128" y="115"/>
                      </a:cubicBezTo>
                      <a:cubicBezTo>
                        <a:pt x="128" y="115"/>
                        <a:pt x="128" y="115"/>
                        <a:pt x="128" y="115"/>
                      </a:cubicBezTo>
                      <a:cubicBezTo>
                        <a:pt x="129" y="115"/>
                        <a:pt x="129" y="115"/>
                        <a:pt x="129" y="115"/>
                      </a:cubicBezTo>
                      <a:cubicBezTo>
                        <a:pt x="129" y="115"/>
                        <a:pt x="129" y="115"/>
                        <a:pt x="129" y="115"/>
                      </a:cubicBezTo>
                      <a:cubicBezTo>
                        <a:pt x="129" y="115"/>
                        <a:pt x="129" y="115"/>
                        <a:pt x="129" y="115"/>
                      </a:cubicBezTo>
                      <a:cubicBezTo>
                        <a:pt x="129" y="115"/>
                        <a:pt x="129" y="115"/>
                        <a:pt x="129" y="115"/>
                      </a:cubicBezTo>
                      <a:cubicBezTo>
                        <a:pt x="129" y="115"/>
                        <a:pt x="129" y="115"/>
                        <a:pt x="129" y="115"/>
                      </a:cubicBezTo>
                      <a:cubicBezTo>
                        <a:pt x="129" y="114"/>
                        <a:pt x="129" y="114"/>
                        <a:pt x="129" y="114"/>
                      </a:cubicBezTo>
                      <a:cubicBezTo>
                        <a:pt x="129" y="114"/>
                        <a:pt x="129" y="114"/>
                        <a:pt x="129" y="114"/>
                      </a:cubicBezTo>
                      <a:cubicBezTo>
                        <a:pt x="129" y="114"/>
                        <a:pt x="129" y="114"/>
                        <a:pt x="129" y="114"/>
                      </a:cubicBezTo>
                      <a:close/>
                      <a:moveTo>
                        <a:pt x="126" y="116"/>
                      </a:moveTo>
                      <a:cubicBezTo>
                        <a:pt x="126" y="116"/>
                        <a:pt x="126" y="116"/>
                        <a:pt x="126" y="116"/>
                      </a:cubicBezTo>
                      <a:cubicBezTo>
                        <a:pt x="126" y="116"/>
                        <a:pt x="126" y="116"/>
                        <a:pt x="126" y="116"/>
                      </a:cubicBezTo>
                      <a:cubicBezTo>
                        <a:pt x="126" y="116"/>
                        <a:pt x="126" y="116"/>
                        <a:pt x="126" y="116"/>
                      </a:cubicBezTo>
                      <a:cubicBezTo>
                        <a:pt x="126" y="116"/>
                        <a:pt x="126" y="116"/>
                        <a:pt x="126" y="116"/>
                      </a:cubicBezTo>
                      <a:cubicBezTo>
                        <a:pt x="126" y="116"/>
                        <a:pt x="126" y="116"/>
                        <a:pt x="126" y="116"/>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3" name="Freeform 373">
                  <a:extLst>
                    <a:ext uri="{FF2B5EF4-FFF2-40B4-BE49-F238E27FC236}">
                      <a16:creationId xmlns="" xmlns:a16="http://schemas.microsoft.com/office/drawing/2014/main" id="{DA593737-7222-4C45-BC64-EB4F38965A4A}"/>
                    </a:ext>
                  </a:extLst>
                </p:cNvPr>
                <p:cNvSpPr>
                  <a:spLocks/>
                </p:cNvSpPr>
                <p:nvPr/>
              </p:nvSpPr>
              <p:spPr bwMode="auto">
                <a:xfrm>
                  <a:off x="7385445" y="3972300"/>
                  <a:ext cx="83880" cy="141548"/>
                </a:xfrm>
                <a:custGeom>
                  <a:avLst/>
                  <a:gdLst>
                    <a:gd name="T0" fmla="*/ 16 w 16"/>
                    <a:gd name="T1" fmla="*/ 23 h 27"/>
                    <a:gd name="T2" fmla="*/ 15 w 16"/>
                    <a:gd name="T3" fmla="*/ 22 h 27"/>
                    <a:gd name="T4" fmla="*/ 15 w 16"/>
                    <a:gd name="T5" fmla="*/ 22 h 27"/>
                    <a:gd name="T6" fmla="*/ 15 w 16"/>
                    <a:gd name="T7" fmla="*/ 23 h 27"/>
                    <a:gd name="T8" fmla="*/ 15 w 16"/>
                    <a:gd name="T9" fmla="*/ 22 h 27"/>
                    <a:gd name="T10" fmla="*/ 13 w 16"/>
                    <a:gd name="T11" fmla="*/ 23 h 27"/>
                    <a:gd name="T12" fmla="*/ 14 w 16"/>
                    <a:gd name="T13" fmla="*/ 23 h 27"/>
                    <a:gd name="T14" fmla="*/ 14 w 16"/>
                    <a:gd name="T15" fmla="*/ 22 h 27"/>
                    <a:gd name="T16" fmla="*/ 15 w 16"/>
                    <a:gd name="T17" fmla="*/ 21 h 27"/>
                    <a:gd name="T18" fmla="*/ 14 w 16"/>
                    <a:gd name="T19" fmla="*/ 21 h 27"/>
                    <a:gd name="T20" fmla="*/ 14 w 16"/>
                    <a:gd name="T21" fmla="*/ 21 h 27"/>
                    <a:gd name="T22" fmla="*/ 14 w 16"/>
                    <a:gd name="T23" fmla="*/ 21 h 27"/>
                    <a:gd name="T24" fmla="*/ 15 w 16"/>
                    <a:gd name="T25" fmla="*/ 20 h 27"/>
                    <a:gd name="T26" fmla="*/ 15 w 16"/>
                    <a:gd name="T27" fmla="*/ 21 h 27"/>
                    <a:gd name="T28" fmla="*/ 14 w 16"/>
                    <a:gd name="T29" fmla="*/ 18 h 27"/>
                    <a:gd name="T30" fmla="*/ 14 w 16"/>
                    <a:gd name="T31" fmla="*/ 18 h 27"/>
                    <a:gd name="T32" fmla="*/ 13 w 16"/>
                    <a:gd name="T33" fmla="*/ 18 h 27"/>
                    <a:gd name="T34" fmla="*/ 10 w 16"/>
                    <a:gd name="T35" fmla="*/ 16 h 27"/>
                    <a:gd name="T36" fmla="*/ 10 w 16"/>
                    <a:gd name="T37" fmla="*/ 15 h 27"/>
                    <a:gd name="T38" fmla="*/ 9 w 16"/>
                    <a:gd name="T39" fmla="*/ 14 h 27"/>
                    <a:gd name="T40" fmla="*/ 8 w 16"/>
                    <a:gd name="T41" fmla="*/ 13 h 27"/>
                    <a:gd name="T42" fmla="*/ 8 w 16"/>
                    <a:gd name="T43" fmla="*/ 12 h 27"/>
                    <a:gd name="T44" fmla="*/ 7 w 16"/>
                    <a:gd name="T45" fmla="*/ 10 h 27"/>
                    <a:gd name="T46" fmla="*/ 6 w 16"/>
                    <a:gd name="T47" fmla="*/ 9 h 27"/>
                    <a:gd name="T48" fmla="*/ 6 w 16"/>
                    <a:gd name="T49" fmla="*/ 9 h 27"/>
                    <a:gd name="T50" fmla="*/ 4 w 16"/>
                    <a:gd name="T51" fmla="*/ 7 h 27"/>
                    <a:gd name="T52" fmla="*/ 4 w 16"/>
                    <a:gd name="T53" fmla="*/ 6 h 27"/>
                    <a:gd name="T54" fmla="*/ 4 w 16"/>
                    <a:gd name="T55" fmla="*/ 5 h 27"/>
                    <a:gd name="T56" fmla="*/ 3 w 16"/>
                    <a:gd name="T57" fmla="*/ 4 h 27"/>
                    <a:gd name="T58" fmla="*/ 3 w 16"/>
                    <a:gd name="T59" fmla="*/ 3 h 27"/>
                    <a:gd name="T60" fmla="*/ 4 w 16"/>
                    <a:gd name="T61" fmla="*/ 3 h 27"/>
                    <a:gd name="T62" fmla="*/ 4 w 16"/>
                    <a:gd name="T63" fmla="*/ 1 h 27"/>
                    <a:gd name="T64" fmla="*/ 5 w 16"/>
                    <a:gd name="T65" fmla="*/ 0 h 27"/>
                    <a:gd name="T66" fmla="*/ 4 w 16"/>
                    <a:gd name="T67" fmla="*/ 0 h 27"/>
                    <a:gd name="T68" fmla="*/ 2 w 16"/>
                    <a:gd name="T69" fmla="*/ 0 h 27"/>
                    <a:gd name="T70" fmla="*/ 1 w 16"/>
                    <a:gd name="T71" fmla="*/ 1 h 27"/>
                    <a:gd name="T72" fmla="*/ 0 w 16"/>
                    <a:gd name="T73" fmla="*/ 3 h 27"/>
                    <a:gd name="T74" fmla="*/ 0 w 16"/>
                    <a:gd name="T75" fmla="*/ 3 h 27"/>
                    <a:gd name="T76" fmla="*/ 1 w 16"/>
                    <a:gd name="T77" fmla="*/ 7 h 27"/>
                    <a:gd name="T78" fmla="*/ 4 w 16"/>
                    <a:gd name="T79" fmla="*/ 17 h 27"/>
                    <a:gd name="T80" fmla="*/ 7 w 16"/>
                    <a:gd name="T81" fmla="*/ 27 h 27"/>
                    <a:gd name="T82" fmla="*/ 16 w 16"/>
                    <a:gd name="T83" fmla="*/ 25 h 27"/>
                    <a:gd name="T84" fmla="*/ 16 w 16"/>
                    <a:gd name="T85" fmla="*/ 24 h 27"/>
                    <a:gd name="T86" fmla="*/ 16 w 16"/>
                    <a:gd name="T87"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 h="27">
                      <a:moveTo>
                        <a:pt x="16" y="24"/>
                      </a:moveTo>
                      <a:cubicBezTo>
                        <a:pt x="16" y="23"/>
                        <a:pt x="16" y="23"/>
                        <a:pt x="16" y="23"/>
                      </a:cubicBezTo>
                      <a:cubicBezTo>
                        <a:pt x="16" y="23"/>
                        <a:pt x="16" y="23"/>
                        <a:pt x="16" y="23"/>
                      </a:cubicBezTo>
                      <a:cubicBezTo>
                        <a:pt x="16" y="22"/>
                        <a:pt x="16" y="22"/>
                        <a:pt x="16" y="22"/>
                      </a:cubicBezTo>
                      <a:cubicBezTo>
                        <a:pt x="16" y="22"/>
                        <a:pt x="16" y="22"/>
                        <a:pt x="16" y="22"/>
                      </a:cubicBezTo>
                      <a:cubicBezTo>
                        <a:pt x="15" y="22"/>
                        <a:pt x="15" y="22"/>
                        <a:pt x="15" y="22"/>
                      </a:cubicBezTo>
                      <a:cubicBezTo>
                        <a:pt x="15" y="21"/>
                        <a:pt x="15" y="21"/>
                        <a:pt x="15" y="21"/>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2"/>
                        <a:pt x="15" y="22"/>
                        <a:pt x="15" y="22"/>
                      </a:cubicBezTo>
                      <a:cubicBezTo>
                        <a:pt x="15" y="22"/>
                        <a:pt x="15" y="22"/>
                        <a:pt x="15" y="22"/>
                      </a:cubicBezTo>
                      <a:cubicBezTo>
                        <a:pt x="15" y="22"/>
                        <a:pt x="15" y="22"/>
                        <a:pt x="15" y="22"/>
                      </a:cubicBezTo>
                      <a:cubicBezTo>
                        <a:pt x="14" y="22"/>
                        <a:pt x="14" y="22"/>
                        <a:pt x="14" y="22"/>
                      </a:cubicBezTo>
                      <a:cubicBezTo>
                        <a:pt x="14" y="23"/>
                        <a:pt x="14" y="23"/>
                        <a:pt x="14" y="23"/>
                      </a:cubicBezTo>
                      <a:cubicBezTo>
                        <a:pt x="13" y="23"/>
                        <a:pt x="13" y="23"/>
                        <a:pt x="13" y="23"/>
                      </a:cubicBezTo>
                      <a:cubicBezTo>
                        <a:pt x="14" y="23"/>
                        <a:pt x="14" y="23"/>
                        <a:pt x="14" y="23"/>
                      </a:cubicBezTo>
                      <a:cubicBezTo>
                        <a:pt x="14" y="23"/>
                        <a:pt x="14" y="23"/>
                        <a:pt x="14" y="23"/>
                      </a:cubicBezTo>
                      <a:cubicBezTo>
                        <a:pt x="14" y="23"/>
                        <a:pt x="14" y="23"/>
                        <a:pt x="14" y="23"/>
                      </a:cubicBezTo>
                      <a:cubicBezTo>
                        <a:pt x="14" y="22"/>
                        <a:pt x="14" y="22"/>
                        <a:pt x="14" y="22"/>
                      </a:cubicBezTo>
                      <a:cubicBezTo>
                        <a:pt x="13" y="22"/>
                        <a:pt x="13" y="22"/>
                        <a:pt x="13" y="22"/>
                      </a:cubicBezTo>
                      <a:cubicBezTo>
                        <a:pt x="14" y="22"/>
                        <a:pt x="14" y="22"/>
                        <a:pt x="14" y="22"/>
                      </a:cubicBezTo>
                      <a:cubicBezTo>
                        <a:pt x="15" y="22"/>
                        <a:pt x="15" y="22"/>
                        <a:pt x="15" y="22"/>
                      </a:cubicBezTo>
                      <a:cubicBezTo>
                        <a:pt x="15" y="21"/>
                        <a:pt x="15" y="21"/>
                        <a:pt x="15" y="21"/>
                      </a:cubicBezTo>
                      <a:cubicBezTo>
                        <a:pt x="15" y="21"/>
                        <a:pt x="15" y="21"/>
                        <a:pt x="15"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0"/>
                        <a:pt x="14" y="20"/>
                        <a:pt x="14" y="20"/>
                      </a:cubicBezTo>
                      <a:cubicBezTo>
                        <a:pt x="14" y="20"/>
                        <a:pt x="14" y="20"/>
                        <a:pt x="14" y="20"/>
                      </a:cubicBezTo>
                      <a:cubicBezTo>
                        <a:pt x="15" y="20"/>
                        <a:pt x="15" y="20"/>
                        <a:pt x="15" y="20"/>
                      </a:cubicBezTo>
                      <a:cubicBezTo>
                        <a:pt x="15" y="20"/>
                        <a:pt x="15" y="20"/>
                        <a:pt x="15" y="20"/>
                      </a:cubicBezTo>
                      <a:cubicBezTo>
                        <a:pt x="15" y="21"/>
                        <a:pt x="15" y="21"/>
                        <a:pt x="15" y="21"/>
                      </a:cubicBezTo>
                      <a:cubicBezTo>
                        <a:pt x="15" y="21"/>
                        <a:pt x="15" y="21"/>
                        <a:pt x="15" y="21"/>
                      </a:cubicBezTo>
                      <a:cubicBezTo>
                        <a:pt x="15" y="20"/>
                        <a:pt x="15" y="20"/>
                        <a:pt x="15" y="20"/>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3" y="18"/>
                        <a:pt x="13" y="18"/>
                        <a:pt x="13" y="18"/>
                      </a:cubicBezTo>
                      <a:cubicBezTo>
                        <a:pt x="13" y="18"/>
                        <a:pt x="13" y="18"/>
                        <a:pt x="13" y="18"/>
                      </a:cubicBezTo>
                      <a:cubicBezTo>
                        <a:pt x="12" y="17"/>
                        <a:pt x="12" y="17"/>
                        <a:pt x="12" y="17"/>
                      </a:cubicBezTo>
                      <a:cubicBezTo>
                        <a:pt x="11" y="17"/>
                        <a:pt x="11" y="17"/>
                        <a:pt x="11" y="17"/>
                      </a:cubicBezTo>
                      <a:cubicBezTo>
                        <a:pt x="10" y="16"/>
                        <a:pt x="10" y="16"/>
                        <a:pt x="10" y="16"/>
                      </a:cubicBezTo>
                      <a:cubicBezTo>
                        <a:pt x="10" y="16"/>
                        <a:pt x="10" y="16"/>
                        <a:pt x="10" y="16"/>
                      </a:cubicBezTo>
                      <a:cubicBezTo>
                        <a:pt x="10" y="16"/>
                        <a:pt x="10" y="16"/>
                        <a:pt x="10" y="16"/>
                      </a:cubicBezTo>
                      <a:cubicBezTo>
                        <a:pt x="10" y="15"/>
                        <a:pt x="10" y="15"/>
                        <a:pt x="10" y="15"/>
                      </a:cubicBezTo>
                      <a:cubicBezTo>
                        <a:pt x="9" y="15"/>
                        <a:pt x="9" y="15"/>
                        <a:pt x="9" y="15"/>
                      </a:cubicBezTo>
                      <a:cubicBezTo>
                        <a:pt x="9" y="14"/>
                        <a:pt x="9" y="14"/>
                        <a:pt x="9" y="14"/>
                      </a:cubicBezTo>
                      <a:cubicBezTo>
                        <a:pt x="9" y="14"/>
                        <a:pt x="9" y="14"/>
                        <a:pt x="9" y="14"/>
                      </a:cubicBezTo>
                      <a:cubicBezTo>
                        <a:pt x="8" y="14"/>
                        <a:pt x="8" y="14"/>
                        <a:pt x="8" y="14"/>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8" y="11"/>
                      </a:cubicBezTo>
                      <a:cubicBezTo>
                        <a:pt x="8" y="10"/>
                        <a:pt x="8" y="10"/>
                        <a:pt x="8" y="10"/>
                      </a:cubicBezTo>
                      <a:cubicBezTo>
                        <a:pt x="7" y="10"/>
                        <a:pt x="7" y="10"/>
                        <a:pt x="7" y="10"/>
                      </a:cubicBezTo>
                      <a:cubicBezTo>
                        <a:pt x="7" y="10"/>
                        <a:pt x="7" y="10"/>
                        <a:pt x="7" y="10"/>
                      </a:cubicBezTo>
                      <a:cubicBezTo>
                        <a:pt x="7" y="9"/>
                        <a:pt x="7" y="9"/>
                        <a:pt x="7" y="9"/>
                      </a:cubicBezTo>
                      <a:cubicBezTo>
                        <a:pt x="6" y="9"/>
                        <a:pt x="6" y="9"/>
                        <a:pt x="6" y="9"/>
                      </a:cubicBezTo>
                      <a:cubicBezTo>
                        <a:pt x="6" y="9"/>
                        <a:pt x="6" y="9"/>
                        <a:pt x="6" y="9"/>
                      </a:cubicBezTo>
                      <a:cubicBezTo>
                        <a:pt x="6" y="9"/>
                        <a:pt x="6" y="9"/>
                        <a:pt x="6" y="9"/>
                      </a:cubicBezTo>
                      <a:cubicBezTo>
                        <a:pt x="6" y="9"/>
                        <a:pt x="6" y="9"/>
                        <a:pt x="6" y="9"/>
                      </a:cubicBezTo>
                      <a:cubicBezTo>
                        <a:pt x="5" y="8"/>
                        <a:pt x="5" y="8"/>
                        <a:pt x="5" y="8"/>
                      </a:cubicBezTo>
                      <a:cubicBezTo>
                        <a:pt x="5" y="8"/>
                        <a:pt x="5" y="8"/>
                        <a:pt x="4" y="7"/>
                      </a:cubicBezTo>
                      <a:cubicBezTo>
                        <a:pt x="4" y="7"/>
                        <a:pt x="4" y="7"/>
                        <a:pt x="4" y="7"/>
                      </a:cubicBezTo>
                      <a:cubicBezTo>
                        <a:pt x="4" y="7"/>
                        <a:pt x="4" y="7"/>
                        <a:pt x="4" y="7"/>
                      </a:cubicBezTo>
                      <a:cubicBezTo>
                        <a:pt x="4" y="6"/>
                        <a:pt x="4" y="6"/>
                        <a:pt x="4" y="6"/>
                      </a:cubicBezTo>
                      <a:cubicBezTo>
                        <a:pt x="4" y="6"/>
                        <a:pt x="4" y="6"/>
                        <a:pt x="4" y="6"/>
                      </a:cubicBezTo>
                      <a:cubicBezTo>
                        <a:pt x="4" y="5"/>
                        <a:pt x="4" y="5"/>
                        <a:pt x="4" y="5"/>
                      </a:cubicBezTo>
                      <a:cubicBezTo>
                        <a:pt x="4" y="5"/>
                        <a:pt x="4" y="5"/>
                        <a:pt x="4" y="5"/>
                      </a:cubicBezTo>
                      <a:cubicBezTo>
                        <a:pt x="4" y="5"/>
                        <a:pt x="4" y="5"/>
                        <a:pt x="4" y="5"/>
                      </a:cubicBezTo>
                      <a:cubicBezTo>
                        <a:pt x="4" y="5"/>
                        <a:pt x="4" y="5"/>
                        <a:pt x="4" y="5"/>
                      </a:cubicBezTo>
                      <a:cubicBezTo>
                        <a:pt x="3" y="4"/>
                        <a:pt x="3" y="4"/>
                        <a:pt x="3" y="4"/>
                      </a:cubicBezTo>
                      <a:cubicBezTo>
                        <a:pt x="3" y="4"/>
                        <a:pt x="3" y="4"/>
                        <a:pt x="3" y="4"/>
                      </a:cubicBezTo>
                      <a:cubicBezTo>
                        <a:pt x="3" y="4"/>
                        <a:pt x="3" y="4"/>
                        <a:pt x="3" y="4"/>
                      </a:cubicBezTo>
                      <a:cubicBezTo>
                        <a:pt x="3" y="4"/>
                        <a:pt x="3" y="4"/>
                        <a:pt x="3" y="4"/>
                      </a:cubicBezTo>
                      <a:cubicBezTo>
                        <a:pt x="3" y="3"/>
                        <a:pt x="3" y="3"/>
                        <a:pt x="3" y="3"/>
                      </a:cubicBezTo>
                      <a:cubicBezTo>
                        <a:pt x="3" y="3"/>
                        <a:pt x="3" y="3"/>
                        <a:pt x="3" y="3"/>
                      </a:cubicBezTo>
                      <a:cubicBezTo>
                        <a:pt x="4" y="3"/>
                        <a:pt x="4" y="3"/>
                        <a:pt x="4" y="3"/>
                      </a:cubicBezTo>
                      <a:cubicBezTo>
                        <a:pt x="4" y="3"/>
                        <a:pt x="4" y="3"/>
                        <a:pt x="4" y="3"/>
                      </a:cubicBezTo>
                      <a:cubicBezTo>
                        <a:pt x="4" y="2"/>
                        <a:pt x="4" y="2"/>
                        <a:pt x="4" y="2"/>
                      </a:cubicBezTo>
                      <a:cubicBezTo>
                        <a:pt x="4" y="2"/>
                        <a:pt x="4" y="2"/>
                        <a:pt x="4" y="2"/>
                      </a:cubicBezTo>
                      <a:cubicBezTo>
                        <a:pt x="4" y="1"/>
                        <a:pt x="4" y="1"/>
                        <a:pt x="4" y="1"/>
                      </a:cubicBezTo>
                      <a:cubicBezTo>
                        <a:pt x="4" y="0"/>
                        <a:pt x="4" y="0"/>
                        <a:pt x="4" y="0"/>
                      </a:cubicBezTo>
                      <a:cubicBezTo>
                        <a:pt x="5" y="0"/>
                        <a:pt x="5" y="0"/>
                        <a:pt x="5" y="0"/>
                      </a:cubicBezTo>
                      <a:cubicBezTo>
                        <a:pt x="5" y="0"/>
                        <a:pt x="5" y="0"/>
                        <a:pt x="5" y="0"/>
                      </a:cubicBezTo>
                      <a:cubicBezTo>
                        <a:pt x="5" y="0"/>
                        <a:pt x="5" y="0"/>
                        <a:pt x="5" y="0"/>
                      </a:cubicBezTo>
                      <a:cubicBezTo>
                        <a:pt x="5" y="0"/>
                        <a:pt x="4" y="0"/>
                        <a:pt x="4" y="0"/>
                      </a:cubicBezTo>
                      <a:cubicBezTo>
                        <a:pt x="4" y="0"/>
                        <a:pt x="4" y="0"/>
                        <a:pt x="4" y="0"/>
                      </a:cubicBezTo>
                      <a:cubicBezTo>
                        <a:pt x="3" y="0"/>
                        <a:pt x="3" y="0"/>
                        <a:pt x="3" y="0"/>
                      </a:cubicBezTo>
                      <a:cubicBezTo>
                        <a:pt x="3" y="0"/>
                        <a:pt x="3" y="0"/>
                        <a:pt x="3" y="0"/>
                      </a:cubicBezTo>
                      <a:cubicBezTo>
                        <a:pt x="2" y="0"/>
                        <a:pt x="2" y="0"/>
                        <a:pt x="2" y="0"/>
                      </a:cubicBezTo>
                      <a:cubicBezTo>
                        <a:pt x="2" y="0"/>
                        <a:pt x="2" y="0"/>
                        <a:pt x="1" y="0"/>
                      </a:cubicBezTo>
                      <a:cubicBezTo>
                        <a:pt x="1" y="1"/>
                        <a:pt x="1" y="1"/>
                        <a:pt x="1" y="1"/>
                      </a:cubicBezTo>
                      <a:cubicBezTo>
                        <a:pt x="1" y="1"/>
                        <a:pt x="1" y="1"/>
                        <a:pt x="1" y="1"/>
                      </a:cubicBezTo>
                      <a:cubicBezTo>
                        <a:pt x="0" y="1"/>
                        <a:pt x="0" y="1"/>
                        <a:pt x="0" y="1"/>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1" y="6"/>
                        <a:pt x="1" y="6"/>
                        <a:pt x="1" y="6"/>
                      </a:cubicBezTo>
                      <a:cubicBezTo>
                        <a:pt x="1" y="7"/>
                        <a:pt x="1" y="7"/>
                        <a:pt x="1" y="7"/>
                      </a:cubicBezTo>
                      <a:cubicBezTo>
                        <a:pt x="1" y="8"/>
                        <a:pt x="1" y="9"/>
                        <a:pt x="2" y="10"/>
                      </a:cubicBezTo>
                      <a:cubicBezTo>
                        <a:pt x="2" y="11"/>
                        <a:pt x="2" y="11"/>
                        <a:pt x="2" y="11"/>
                      </a:cubicBezTo>
                      <a:cubicBezTo>
                        <a:pt x="3" y="13"/>
                        <a:pt x="3" y="15"/>
                        <a:pt x="4" y="17"/>
                      </a:cubicBezTo>
                      <a:cubicBezTo>
                        <a:pt x="5" y="19"/>
                        <a:pt x="5" y="22"/>
                        <a:pt x="6" y="25"/>
                      </a:cubicBezTo>
                      <a:cubicBezTo>
                        <a:pt x="6" y="26"/>
                        <a:pt x="6" y="26"/>
                        <a:pt x="6" y="26"/>
                      </a:cubicBezTo>
                      <a:cubicBezTo>
                        <a:pt x="7" y="27"/>
                        <a:pt x="7" y="27"/>
                        <a:pt x="7" y="27"/>
                      </a:cubicBezTo>
                      <a:cubicBezTo>
                        <a:pt x="8" y="26"/>
                        <a:pt x="8" y="26"/>
                        <a:pt x="8" y="26"/>
                      </a:cubicBezTo>
                      <a:cubicBezTo>
                        <a:pt x="8" y="26"/>
                        <a:pt x="9" y="26"/>
                        <a:pt x="10" y="26"/>
                      </a:cubicBezTo>
                      <a:cubicBezTo>
                        <a:pt x="12" y="26"/>
                        <a:pt x="14" y="25"/>
                        <a:pt x="16" y="25"/>
                      </a:cubicBezTo>
                      <a:cubicBezTo>
                        <a:pt x="16" y="24"/>
                        <a:pt x="16" y="24"/>
                        <a:pt x="16" y="24"/>
                      </a:cubicBezTo>
                      <a:cubicBezTo>
                        <a:pt x="16" y="24"/>
                        <a:pt x="16" y="24"/>
                        <a:pt x="16" y="24"/>
                      </a:cubicBezTo>
                      <a:cubicBezTo>
                        <a:pt x="16" y="24"/>
                        <a:pt x="16" y="24"/>
                        <a:pt x="16" y="24"/>
                      </a:cubicBezTo>
                      <a:cubicBezTo>
                        <a:pt x="16" y="24"/>
                        <a:pt x="16" y="24"/>
                        <a:pt x="16" y="24"/>
                      </a:cubicBezTo>
                      <a:cubicBezTo>
                        <a:pt x="16" y="25"/>
                        <a:pt x="16" y="25"/>
                        <a:pt x="16" y="25"/>
                      </a:cubicBezTo>
                      <a:cubicBezTo>
                        <a:pt x="16" y="24"/>
                        <a:pt x="16" y="24"/>
                        <a:pt x="16" y="24"/>
                      </a:cubicBezTo>
                      <a:cubicBezTo>
                        <a:pt x="16" y="24"/>
                        <a:pt x="16" y="24"/>
                        <a:pt x="16" y="24"/>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4" name="Freeform 377">
                  <a:extLst>
                    <a:ext uri="{FF2B5EF4-FFF2-40B4-BE49-F238E27FC236}">
                      <a16:creationId xmlns="" xmlns:a16="http://schemas.microsoft.com/office/drawing/2014/main" id="{53C279BC-4F19-47B8-94FF-9D24E1390204}"/>
                    </a:ext>
                  </a:extLst>
                </p:cNvPr>
                <p:cNvSpPr>
                  <a:spLocks/>
                </p:cNvSpPr>
                <p:nvPr/>
              </p:nvSpPr>
              <p:spPr bwMode="auto">
                <a:xfrm>
                  <a:off x="5917540" y="4491310"/>
                  <a:ext cx="414159" cy="377461"/>
                </a:xfrm>
                <a:custGeom>
                  <a:avLst/>
                  <a:gdLst>
                    <a:gd name="T0" fmla="*/ 77 w 79"/>
                    <a:gd name="T1" fmla="*/ 9 h 72"/>
                    <a:gd name="T2" fmla="*/ 67 w 79"/>
                    <a:gd name="T3" fmla="*/ 10 h 72"/>
                    <a:gd name="T4" fmla="*/ 68 w 79"/>
                    <a:gd name="T5" fmla="*/ 8 h 72"/>
                    <a:gd name="T6" fmla="*/ 68 w 79"/>
                    <a:gd name="T7" fmla="*/ 8 h 72"/>
                    <a:gd name="T8" fmla="*/ 69 w 79"/>
                    <a:gd name="T9" fmla="*/ 7 h 72"/>
                    <a:gd name="T10" fmla="*/ 69 w 79"/>
                    <a:gd name="T11" fmla="*/ 7 h 72"/>
                    <a:gd name="T12" fmla="*/ 70 w 79"/>
                    <a:gd name="T13" fmla="*/ 6 h 72"/>
                    <a:gd name="T14" fmla="*/ 71 w 79"/>
                    <a:gd name="T15" fmla="*/ 6 h 72"/>
                    <a:gd name="T16" fmla="*/ 71 w 79"/>
                    <a:gd name="T17" fmla="*/ 5 h 72"/>
                    <a:gd name="T18" fmla="*/ 71 w 79"/>
                    <a:gd name="T19" fmla="*/ 4 h 72"/>
                    <a:gd name="T20" fmla="*/ 72 w 79"/>
                    <a:gd name="T21" fmla="*/ 4 h 72"/>
                    <a:gd name="T22" fmla="*/ 72 w 79"/>
                    <a:gd name="T23" fmla="*/ 3 h 72"/>
                    <a:gd name="T24" fmla="*/ 71 w 79"/>
                    <a:gd name="T25" fmla="*/ 2 h 72"/>
                    <a:gd name="T26" fmla="*/ 70 w 79"/>
                    <a:gd name="T27" fmla="*/ 2 h 72"/>
                    <a:gd name="T28" fmla="*/ 70 w 79"/>
                    <a:gd name="T29" fmla="*/ 1 h 72"/>
                    <a:gd name="T30" fmla="*/ 70 w 79"/>
                    <a:gd name="T31" fmla="*/ 0 h 72"/>
                    <a:gd name="T32" fmla="*/ 4 w 79"/>
                    <a:gd name="T33" fmla="*/ 60 h 72"/>
                    <a:gd name="T34" fmla="*/ 6 w 79"/>
                    <a:gd name="T35" fmla="*/ 62 h 72"/>
                    <a:gd name="T36" fmla="*/ 6 w 79"/>
                    <a:gd name="T37" fmla="*/ 62 h 72"/>
                    <a:gd name="T38" fmla="*/ 8 w 79"/>
                    <a:gd name="T39" fmla="*/ 61 h 72"/>
                    <a:gd name="T40" fmla="*/ 9 w 79"/>
                    <a:gd name="T41" fmla="*/ 61 h 72"/>
                    <a:gd name="T42" fmla="*/ 11 w 79"/>
                    <a:gd name="T43" fmla="*/ 62 h 72"/>
                    <a:gd name="T44" fmla="*/ 59 w 79"/>
                    <a:gd name="T45" fmla="*/ 69 h 72"/>
                    <a:gd name="T46" fmla="*/ 60 w 79"/>
                    <a:gd name="T47" fmla="*/ 66 h 72"/>
                    <a:gd name="T48" fmla="*/ 60 w 79"/>
                    <a:gd name="T49" fmla="*/ 64 h 72"/>
                    <a:gd name="T50" fmla="*/ 59 w 79"/>
                    <a:gd name="T51" fmla="*/ 63 h 72"/>
                    <a:gd name="T52" fmla="*/ 59 w 79"/>
                    <a:gd name="T53" fmla="*/ 60 h 72"/>
                    <a:gd name="T54" fmla="*/ 57 w 79"/>
                    <a:gd name="T55" fmla="*/ 59 h 72"/>
                    <a:gd name="T56" fmla="*/ 59 w 79"/>
                    <a:gd name="T57" fmla="*/ 58 h 72"/>
                    <a:gd name="T58" fmla="*/ 57 w 79"/>
                    <a:gd name="T59" fmla="*/ 56 h 72"/>
                    <a:gd name="T60" fmla="*/ 59 w 79"/>
                    <a:gd name="T61" fmla="*/ 55 h 72"/>
                    <a:gd name="T62" fmla="*/ 60 w 79"/>
                    <a:gd name="T63" fmla="*/ 54 h 72"/>
                    <a:gd name="T64" fmla="*/ 60 w 79"/>
                    <a:gd name="T65" fmla="*/ 52 h 72"/>
                    <a:gd name="T66" fmla="*/ 59 w 79"/>
                    <a:gd name="T67" fmla="*/ 51 h 72"/>
                    <a:gd name="T68" fmla="*/ 61 w 79"/>
                    <a:gd name="T69" fmla="*/ 49 h 72"/>
                    <a:gd name="T70" fmla="*/ 62 w 79"/>
                    <a:gd name="T71" fmla="*/ 49 h 72"/>
                    <a:gd name="T72" fmla="*/ 62 w 79"/>
                    <a:gd name="T73" fmla="*/ 46 h 72"/>
                    <a:gd name="T74" fmla="*/ 63 w 79"/>
                    <a:gd name="T75" fmla="*/ 44 h 72"/>
                    <a:gd name="T76" fmla="*/ 64 w 79"/>
                    <a:gd name="T77" fmla="*/ 44 h 72"/>
                    <a:gd name="T78" fmla="*/ 64 w 79"/>
                    <a:gd name="T79" fmla="*/ 42 h 72"/>
                    <a:gd name="T80" fmla="*/ 64 w 79"/>
                    <a:gd name="T81" fmla="*/ 42 h 72"/>
                    <a:gd name="T82" fmla="*/ 66 w 79"/>
                    <a:gd name="T83" fmla="*/ 40 h 72"/>
                    <a:gd name="T84" fmla="*/ 66 w 79"/>
                    <a:gd name="T85" fmla="*/ 35 h 72"/>
                    <a:gd name="T86" fmla="*/ 68 w 79"/>
                    <a:gd name="T87" fmla="*/ 35 h 72"/>
                    <a:gd name="T88" fmla="*/ 68 w 79"/>
                    <a:gd name="T89" fmla="*/ 33 h 72"/>
                    <a:gd name="T90" fmla="*/ 71 w 79"/>
                    <a:gd name="T91" fmla="*/ 30 h 72"/>
                    <a:gd name="T92" fmla="*/ 71 w 79"/>
                    <a:gd name="T93" fmla="*/ 29 h 72"/>
                    <a:gd name="T94" fmla="*/ 72 w 79"/>
                    <a:gd name="T95" fmla="*/ 27 h 72"/>
                    <a:gd name="T96" fmla="*/ 73 w 79"/>
                    <a:gd name="T97" fmla="*/ 26 h 72"/>
                    <a:gd name="T98" fmla="*/ 72 w 79"/>
                    <a:gd name="T99" fmla="*/ 23 h 72"/>
                    <a:gd name="T100" fmla="*/ 74 w 79"/>
                    <a:gd name="T101" fmla="*/ 20 h 72"/>
                    <a:gd name="T102" fmla="*/ 74 w 79"/>
                    <a:gd name="T103" fmla="*/ 19 h 72"/>
                    <a:gd name="T104" fmla="*/ 75 w 79"/>
                    <a:gd name="T105" fmla="*/ 18 h 72"/>
                    <a:gd name="T106" fmla="*/ 75 w 79"/>
                    <a:gd name="T107" fmla="*/ 16 h 72"/>
                    <a:gd name="T108" fmla="*/ 77 w 79"/>
                    <a:gd name="T109" fmla="*/ 13 h 72"/>
                    <a:gd name="T110" fmla="*/ 77 w 79"/>
                    <a:gd name="T111" fmla="*/ 11 h 72"/>
                    <a:gd name="T112" fmla="*/ 78 w 79"/>
                    <a:gd name="T113" fmla="*/ 1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 h="72">
                      <a:moveTo>
                        <a:pt x="78" y="10"/>
                      </a:moveTo>
                      <a:cubicBezTo>
                        <a:pt x="78" y="10"/>
                        <a:pt x="78" y="10"/>
                        <a:pt x="78" y="10"/>
                      </a:cubicBezTo>
                      <a:cubicBezTo>
                        <a:pt x="77" y="9"/>
                        <a:pt x="77" y="9"/>
                        <a:pt x="77" y="9"/>
                      </a:cubicBezTo>
                      <a:cubicBezTo>
                        <a:pt x="78" y="9"/>
                        <a:pt x="78" y="9"/>
                        <a:pt x="78" y="9"/>
                      </a:cubicBezTo>
                      <a:cubicBezTo>
                        <a:pt x="77" y="9"/>
                        <a:pt x="77" y="9"/>
                        <a:pt x="77" y="9"/>
                      </a:cubicBezTo>
                      <a:cubicBezTo>
                        <a:pt x="77" y="9"/>
                        <a:pt x="77" y="9"/>
                        <a:pt x="77" y="9"/>
                      </a:cubicBezTo>
                      <a:cubicBezTo>
                        <a:pt x="77" y="9"/>
                        <a:pt x="77" y="9"/>
                        <a:pt x="77" y="9"/>
                      </a:cubicBezTo>
                      <a:cubicBezTo>
                        <a:pt x="74" y="10"/>
                        <a:pt x="71" y="10"/>
                        <a:pt x="67" y="10"/>
                      </a:cubicBezTo>
                      <a:cubicBezTo>
                        <a:pt x="67" y="10"/>
                        <a:pt x="67" y="10"/>
                        <a:pt x="67" y="10"/>
                      </a:cubicBezTo>
                      <a:cubicBezTo>
                        <a:pt x="67" y="10"/>
                        <a:pt x="67" y="10"/>
                        <a:pt x="67" y="10"/>
                      </a:cubicBezTo>
                      <a:cubicBezTo>
                        <a:pt x="67" y="10"/>
                        <a:pt x="67" y="10"/>
                        <a:pt x="67" y="10"/>
                      </a:cubicBezTo>
                      <a:cubicBezTo>
                        <a:pt x="67" y="10"/>
                        <a:pt x="67" y="10"/>
                        <a:pt x="67" y="10"/>
                      </a:cubicBezTo>
                      <a:cubicBezTo>
                        <a:pt x="68" y="9"/>
                        <a:pt x="68" y="9"/>
                        <a:pt x="68" y="9"/>
                      </a:cubicBezTo>
                      <a:cubicBezTo>
                        <a:pt x="68" y="9"/>
                        <a:pt x="68" y="9"/>
                        <a:pt x="68" y="9"/>
                      </a:cubicBezTo>
                      <a:cubicBezTo>
                        <a:pt x="68" y="8"/>
                        <a:pt x="68" y="8"/>
                        <a:pt x="68" y="8"/>
                      </a:cubicBezTo>
                      <a:cubicBezTo>
                        <a:pt x="68" y="8"/>
                        <a:pt x="68" y="8"/>
                        <a:pt x="68" y="8"/>
                      </a:cubicBezTo>
                      <a:cubicBezTo>
                        <a:pt x="68" y="8"/>
                        <a:pt x="68" y="8"/>
                        <a:pt x="68" y="8"/>
                      </a:cubicBezTo>
                      <a:cubicBezTo>
                        <a:pt x="68" y="8"/>
                        <a:pt x="68" y="8"/>
                        <a:pt x="68" y="8"/>
                      </a:cubicBezTo>
                      <a:cubicBezTo>
                        <a:pt x="68" y="8"/>
                        <a:pt x="68" y="8"/>
                        <a:pt x="68" y="8"/>
                      </a:cubicBezTo>
                      <a:cubicBezTo>
                        <a:pt x="68" y="8"/>
                        <a:pt x="68" y="8"/>
                        <a:pt x="68" y="8"/>
                      </a:cubicBezTo>
                      <a:cubicBezTo>
                        <a:pt x="69" y="8"/>
                        <a:pt x="69" y="8"/>
                        <a:pt x="69" y="8"/>
                      </a:cubicBezTo>
                      <a:cubicBezTo>
                        <a:pt x="69" y="8"/>
                        <a:pt x="69" y="8"/>
                        <a:pt x="69" y="8"/>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6"/>
                        <a:pt x="69" y="6"/>
                        <a:pt x="69" y="6"/>
                      </a:cubicBezTo>
                      <a:cubicBezTo>
                        <a:pt x="69" y="6"/>
                        <a:pt x="69" y="6"/>
                        <a:pt x="69" y="6"/>
                      </a:cubicBezTo>
                      <a:cubicBezTo>
                        <a:pt x="70" y="6"/>
                        <a:pt x="70" y="6"/>
                        <a:pt x="70" y="6"/>
                      </a:cubicBezTo>
                      <a:cubicBezTo>
                        <a:pt x="70" y="6"/>
                        <a:pt x="70" y="6"/>
                        <a:pt x="70" y="6"/>
                      </a:cubicBezTo>
                      <a:cubicBezTo>
                        <a:pt x="70" y="6"/>
                        <a:pt x="70" y="6"/>
                        <a:pt x="70" y="6"/>
                      </a:cubicBezTo>
                      <a:cubicBezTo>
                        <a:pt x="71" y="6"/>
                        <a:pt x="71" y="6"/>
                        <a:pt x="71" y="6"/>
                      </a:cubicBezTo>
                      <a:cubicBezTo>
                        <a:pt x="71" y="6"/>
                        <a:pt x="71" y="6"/>
                        <a:pt x="71" y="6"/>
                      </a:cubicBezTo>
                      <a:cubicBezTo>
                        <a:pt x="71" y="6"/>
                        <a:pt x="71" y="6"/>
                        <a:pt x="71" y="6"/>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4"/>
                        <a:pt x="71" y="4"/>
                        <a:pt x="71"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1" y="3"/>
                        <a:pt x="71" y="3"/>
                        <a:pt x="71" y="3"/>
                      </a:cubicBezTo>
                      <a:cubicBezTo>
                        <a:pt x="71" y="3"/>
                        <a:pt x="71" y="3"/>
                        <a:pt x="71" y="3"/>
                      </a:cubicBezTo>
                      <a:cubicBezTo>
                        <a:pt x="72" y="3"/>
                        <a:pt x="72" y="3"/>
                        <a:pt x="72" y="3"/>
                      </a:cubicBezTo>
                      <a:cubicBezTo>
                        <a:pt x="72" y="3"/>
                        <a:pt x="72" y="3"/>
                        <a:pt x="72" y="3"/>
                      </a:cubicBezTo>
                      <a:cubicBezTo>
                        <a:pt x="72" y="3"/>
                        <a:pt x="72" y="3"/>
                        <a:pt x="72" y="3"/>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0" y="2"/>
                        <a:pt x="70" y="2"/>
                        <a:pt x="70" y="2"/>
                      </a:cubicBezTo>
                      <a:cubicBezTo>
                        <a:pt x="70" y="2"/>
                        <a:pt x="70" y="2"/>
                        <a:pt x="70" y="2"/>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0"/>
                        <a:pt x="70" y="0"/>
                        <a:pt x="70" y="0"/>
                      </a:cubicBezTo>
                      <a:cubicBezTo>
                        <a:pt x="70" y="0"/>
                        <a:pt x="70" y="0"/>
                        <a:pt x="70" y="0"/>
                      </a:cubicBezTo>
                      <a:cubicBezTo>
                        <a:pt x="70" y="0"/>
                        <a:pt x="70" y="0"/>
                        <a:pt x="70" y="0"/>
                      </a:cubicBezTo>
                      <a:cubicBezTo>
                        <a:pt x="70" y="0"/>
                        <a:pt x="70" y="0"/>
                        <a:pt x="70" y="0"/>
                      </a:cubicBezTo>
                      <a:cubicBezTo>
                        <a:pt x="46" y="2"/>
                        <a:pt x="23" y="4"/>
                        <a:pt x="0" y="5"/>
                      </a:cubicBezTo>
                      <a:cubicBezTo>
                        <a:pt x="1" y="12"/>
                        <a:pt x="2" y="19"/>
                        <a:pt x="4" y="27"/>
                      </a:cubicBezTo>
                      <a:cubicBezTo>
                        <a:pt x="4" y="38"/>
                        <a:pt x="4" y="49"/>
                        <a:pt x="4" y="60"/>
                      </a:cubicBezTo>
                      <a:cubicBezTo>
                        <a:pt x="5" y="60"/>
                        <a:pt x="5" y="60"/>
                        <a:pt x="5" y="60"/>
                      </a:cubicBezTo>
                      <a:cubicBezTo>
                        <a:pt x="5" y="61"/>
                        <a:pt x="5" y="61"/>
                        <a:pt x="5" y="61"/>
                      </a:cubicBezTo>
                      <a:cubicBezTo>
                        <a:pt x="5" y="61"/>
                        <a:pt x="5" y="61"/>
                        <a:pt x="5" y="61"/>
                      </a:cubicBezTo>
                      <a:cubicBezTo>
                        <a:pt x="5" y="61"/>
                        <a:pt x="5" y="61"/>
                        <a:pt x="5" y="61"/>
                      </a:cubicBezTo>
                      <a:cubicBezTo>
                        <a:pt x="6" y="62"/>
                        <a:pt x="6" y="62"/>
                        <a:pt x="6" y="62"/>
                      </a:cubicBezTo>
                      <a:cubicBezTo>
                        <a:pt x="6" y="61"/>
                        <a:pt x="6" y="61"/>
                        <a:pt x="6" y="61"/>
                      </a:cubicBezTo>
                      <a:cubicBezTo>
                        <a:pt x="6" y="62"/>
                        <a:pt x="6" y="62"/>
                        <a:pt x="6" y="62"/>
                      </a:cubicBezTo>
                      <a:cubicBezTo>
                        <a:pt x="6" y="62"/>
                        <a:pt x="6" y="62"/>
                        <a:pt x="6" y="62"/>
                      </a:cubicBezTo>
                      <a:cubicBezTo>
                        <a:pt x="6" y="62"/>
                        <a:pt x="6" y="62"/>
                        <a:pt x="6" y="62"/>
                      </a:cubicBezTo>
                      <a:cubicBezTo>
                        <a:pt x="6" y="62"/>
                        <a:pt x="6" y="62"/>
                        <a:pt x="6" y="62"/>
                      </a:cubicBezTo>
                      <a:cubicBezTo>
                        <a:pt x="7" y="62"/>
                        <a:pt x="7" y="62"/>
                        <a:pt x="7" y="62"/>
                      </a:cubicBezTo>
                      <a:cubicBezTo>
                        <a:pt x="7" y="62"/>
                        <a:pt x="7" y="62"/>
                        <a:pt x="7" y="62"/>
                      </a:cubicBezTo>
                      <a:cubicBezTo>
                        <a:pt x="7" y="62"/>
                        <a:pt x="7" y="62"/>
                        <a:pt x="7" y="62"/>
                      </a:cubicBezTo>
                      <a:cubicBezTo>
                        <a:pt x="7" y="62"/>
                        <a:pt x="7" y="62"/>
                        <a:pt x="7" y="62"/>
                      </a:cubicBezTo>
                      <a:cubicBezTo>
                        <a:pt x="8" y="61"/>
                        <a:pt x="8" y="61"/>
                        <a:pt x="8" y="61"/>
                      </a:cubicBezTo>
                      <a:cubicBezTo>
                        <a:pt x="8" y="61"/>
                        <a:pt x="8" y="61"/>
                        <a:pt x="8" y="61"/>
                      </a:cubicBezTo>
                      <a:cubicBezTo>
                        <a:pt x="9" y="62"/>
                        <a:pt x="9" y="62"/>
                        <a:pt x="9" y="62"/>
                      </a:cubicBezTo>
                      <a:cubicBezTo>
                        <a:pt x="9" y="62"/>
                        <a:pt x="9" y="62"/>
                        <a:pt x="9" y="62"/>
                      </a:cubicBezTo>
                      <a:cubicBezTo>
                        <a:pt x="9" y="61"/>
                        <a:pt x="9" y="61"/>
                        <a:pt x="9" y="61"/>
                      </a:cubicBezTo>
                      <a:cubicBezTo>
                        <a:pt x="9" y="61"/>
                        <a:pt x="9" y="61"/>
                        <a:pt x="9" y="61"/>
                      </a:cubicBezTo>
                      <a:cubicBezTo>
                        <a:pt x="10" y="62"/>
                        <a:pt x="10" y="62"/>
                        <a:pt x="10" y="62"/>
                      </a:cubicBezTo>
                      <a:cubicBezTo>
                        <a:pt x="10" y="62"/>
                        <a:pt x="10" y="62"/>
                        <a:pt x="10" y="62"/>
                      </a:cubicBezTo>
                      <a:cubicBezTo>
                        <a:pt x="11" y="62"/>
                        <a:pt x="11" y="62"/>
                        <a:pt x="11" y="62"/>
                      </a:cubicBezTo>
                      <a:cubicBezTo>
                        <a:pt x="11" y="61"/>
                        <a:pt x="11" y="61"/>
                        <a:pt x="11" y="61"/>
                      </a:cubicBezTo>
                      <a:cubicBezTo>
                        <a:pt x="11" y="62"/>
                        <a:pt x="11" y="62"/>
                        <a:pt x="11" y="62"/>
                      </a:cubicBezTo>
                      <a:cubicBezTo>
                        <a:pt x="12" y="62"/>
                        <a:pt x="12" y="62"/>
                        <a:pt x="12" y="62"/>
                      </a:cubicBezTo>
                      <a:cubicBezTo>
                        <a:pt x="12" y="62"/>
                        <a:pt x="12" y="62"/>
                        <a:pt x="12" y="62"/>
                      </a:cubicBezTo>
                      <a:cubicBezTo>
                        <a:pt x="12" y="65"/>
                        <a:pt x="12" y="69"/>
                        <a:pt x="12" y="72"/>
                      </a:cubicBezTo>
                      <a:cubicBezTo>
                        <a:pt x="28" y="72"/>
                        <a:pt x="44" y="70"/>
                        <a:pt x="59" y="69"/>
                      </a:cubicBezTo>
                      <a:cubicBezTo>
                        <a:pt x="59" y="69"/>
                        <a:pt x="59" y="69"/>
                        <a:pt x="59" y="69"/>
                      </a:cubicBezTo>
                      <a:cubicBezTo>
                        <a:pt x="59" y="67"/>
                        <a:pt x="59" y="67"/>
                        <a:pt x="59" y="67"/>
                      </a:cubicBezTo>
                      <a:cubicBezTo>
                        <a:pt x="59" y="67"/>
                        <a:pt x="59" y="67"/>
                        <a:pt x="59" y="67"/>
                      </a:cubicBezTo>
                      <a:cubicBezTo>
                        <a:pt x="60" y="67"/>
                        <a:pt x="60" y="67"/>
                        <a:pt x="60" y="67"/>
                      </a:cubicBezTo>
                      <a:cubicBezTo>
                        <a:pt x="60" y="67"/>
                        <a:pt x="60" y="67"/>
                        <a:pt x="60" y="67"/>
                      </a:cubicBezTo>
                      <a:cubicBezTo>
                        <a:pt x="60" y="66"/>
                        <a:pt x="60" y="66"/>
                        <a:pt x="60" y="66"/>
                      </a:cubicBezTo>
                      <a:cubicBezTo>
                        <a:pt x="60" y="66"/>
                        <a:pt x="60" y="66"/>
                        <a:pt x="60" y="66"/>
                      </a:cubicBezTo>
                      <a:cubicBezTo>
                        <a:pt x="60" y="66"/>
                        <a:pt x="60" y="66"/>
                        <a:pt x="60" y="66"/>
                      </a:cubicBezTo>
                      <a:cubicBezTo>
                        <a:pt x="60" y="65"/>
                        <a:pt x="60" y="65"/>
                        <a:pt x="60" y="65"/>
                      </a:cubicBezTo>
                      <a:cubicBezTo>
                        <a:pt x="60" y="64"/>
                        <a:pt x="60" y="64"/>
                        <a:pt x="60" y="64"/>
                      </a:cubicBezTo>
                      <a:cubicBezTo>
                        <a:pt x="60" y="64"/>
                        <a:pt x="60" y="64"/>
                        <a:pt x="60" y="64"/>
                      </a:cubicBezTo>
                      <a:cubicBezTo>
                        <a:pt x="60" y="64"/>
                        <a:pt x="60" y="64"/>
                        <a:pt x="60" y="64"/>
                      </a:cubicBezTo>
                      <a:cubicBezTo>
                        <a:pt x="59" y="64"/>
                        <a:pt x="59" y="64"/>
                        <a:pt x="59" y="64"/>
                      </a:cubicBezTo>
                      <a:cubicBezTo>
                        <a:pt x="59" y="64"/>
                        <a:pt x="59" y="64"/>
                        <a:pt x="59" y="64"/>
                      </a:cubicBezTo>
                      <a:cubicBezTo>
                        <a:pt x="59" y="63"/>
                        <a:pt x="59" y="63"/>
                        <a:pt x="59" y="63"/>
                      </a:cubicBezTo>
                      <a:cubicBezTo>
                        <a:pt x="59" y="63"/>
                        <a:pt x="59" y="63"/>
                        <a:pt x="59" y="63"/>
                      </a:cubicBezTo>
                      <a:cubicBezTo>
                        <a:pt x="59" y="62"/>
                        <a:pt x="59" y="62"/>
                        <a:pt x="59" y="62"/>
                      </a:cubicBezTo>
                      <a:cubicBezTo>
                        <a:pt x="59" y="62"/>
                        <a:pt x="59" y="62"/>
                        <a:pt x="59" y="62"/>
                      </a:cubicBezTo>
                      <a:cubicBezTo>
                        <a:pt x="59" y="61"/>
                        <a:pt x="59" y="61"/>
                        <a:pt x="59" y="61"/>
                      </a:cubicBezTo>
                      <a:cubicBezTo>
                        <a:pt x="59" y="61"/>
                        <a:pt x="59" y="61"/>
                        <a:pt x="59" y="61"/>
                      </a:cubicBezTo>
                      <a:cubicBezTo>
                        <a:pt x="59" y="60"/>
                        <a:pt x="59" y="60"/>
                        <a:pt x="59" y="60"/>
                      </a:cubicBezTo>
                      <a:cubicBezTo>
                        <a:pt x="59" y="60"/>
                        <a:pt x="59" y="60"/>
                        <a:pt x="59" y="60"/>
                      </a:cubicBezTo>
                      <a:cubicBezTo>
                        <a:pt x="58" y="59"/>
                        <a:pt x="58" y="59"/>
                        <a:pt x="58" y="59"/>
                      </a:cubicBezTo>
                      <a:cubicBezTo>
                        <a:pt x="58" y="59"/>
                        <a:pt x="58" y="59"/>
                        <a:pt x="58" y="59"/>
                      </a:cubicBezTo>
                      <a:cubicBezTo>
                        <a:pt x="58" y="59"/>
                        <a:pt x="58" y="59"/>
                        <a:pt x="58" y="59"/>
                      </a:cubicBezTo>
                      <a:cubicBezTo>
                        <a:pt x="57" y="59"/>
                        <a:pt x="57" y="59"/>
                        <a:pt x="57" y="59"/>
                      </a:cubicBezTo>
                      <a:cubicBezTo>
                        <a:pt x="57" y="59"/>
                        <a:pt x="57" y="59"/>
                        <a:pt x="57" y="59"/>
                      </a:cubicBezTo>
                      <a:cubicBezTo>
                        <a:pt x="58" y="58"/>
                        <a:pt x="58" y="58"/>
                        <a:pt x="58" y="58"/>
                      </a:cubicBezTo>
                      <a:cubicBezTo>
                        <a:pt x="58" y="58"/>
                        <a:pt x="58" y="58"/>
                        <a:pt x="58" y="58"/>
                      </a:cubicBezTo>
                      <a:cubicBezTo>
                        <a:pt x="58" y="58"/>
                        <a:pt x="58" y="58"/>
                        <a:pt x="58" y="58"/>
                      </a:cubicBezTo>
                      <a:cubicBezTo>
                        <a:pt x="59" y="58"/>
                        <a:pt x="59" y="58"/>
                        <a:pt x="59" y="58"/>
                      </a:cubicBezTo>
                      <a:cubicBezTo>
                        <a:pt x="59" y="58"/>
                        <a:pt x="59" y="58"/>
                        <a:pt x="59" y="58"/>
                      </a:cubicBezTo>
                      <a:cubicBezTo>
                        <a:pt x="59" y="57"/>
                        <a:pt x="59" y="57"/>
                        <a:pt x="59" y="57"/>
                      </a:cubicBezTo>
                      <a:cubicBezTo>
                        <a:pt x="58" y="57"/>
                        <a:pt x="58" y="57"/>
                        <a:pt x="58" y="57"/>
                      </a:cubicBezTo>
                      <a:cubicBezTo>
                        <a:pt x="58" y="57"/>
                        <a:pt x="58" y="57"/>
                        <a:pt x="58" y="57"/>
                      </a:cubicBezTo>
                      <a:cubicBezTo>
                        <a:pt x="57" y="56"/>
                        <a:pt x="57" y="56"/>
                        <a:pt x="57" y="56"/>
                      </a:cubicBezTo>
                      <a:cubicBezTo>
                        <a:pt x="57" y="56"/>
                        <a:pt x="57" y="56"/>
                        <a:pt x="57" y="56"/>
                      </a:cubicBezTo>
                      <a:cubicBezTo>
                        <a:pt x="58" y="56"/>
                        <a:pt x="58" y="56"/>
                        <a:pt x="58" y="56"/>
                      </a:cubicBezTo>
                      <a:cubicBezTo>
                        <a:pt x="58" y="56"/>
                        <a:pt x="58" y="56"/>
                        <a:pt x="58" y="56"/>
                      </a:cubicBezTo>
                      <a:cubicBezTo>
                        <a:pt x="58" y="55"/>
                        <a:pt x="58" y="55"/>
                        <a:pt x="58" y="55"/>
                      </a:cubicBezTo>
                      <a:cubicBezTo>
                        <a:pt x="59" y="55"/>
                        <a:pt x="59" y="55"/>
                        <a:pt x="59" y="55"/>
                      </a:cubicBezTo>
                      <a:cubicBezTo>
                        <a:pt x="59" y="55"/>
                        <a:pt x="59" y="55"/>
                        <a:pt x="59" y="55"/>
                      </a:cubicBezTo>
                      <a:cubicBezTo>
                        <a:pt x="59" y="54"/>
                        <a:pt x="59" y="54"/>
                        <a:pt x="59" y="54"/>
                      </a:cubicBezTo>
                      <a:cubicBezTo>
                        <a:pt x="59" y="54"/>
                        <a:pt x="59" y="54"/>
                        <a:pt x="59" y="54"/>
                      </a:cubicBezTo>
                      <a:cubicBezTo>
                        <a:pt x="59" y="54"/>
                        <a:pt x="59" y="54"/>
                        <a:pt x="59" y="54"/>
                      </a:cubicBezTo>
                      <a:cubicBezTo>
                        <a:pt x="60" y="54"/>
                        <a:pt x="60" y="54"/>
                        <a:pt x="60" y="54"/>
                      </a:cubicBezTo>
                      <a:cubicBezTo>
                        <a:pt x="60" y="54"/>
                        <a:pt x="60" y="54"/>
                        <a:pt x="60" y="54"/>
                      </a:cubicBezTo>
                      <a:cubicBezTo>
                        <a:pt x="60" y="54"/>
                        <a:pt x="60" y="54"/>
                        <a:pt x="60" y="54"/>
                      </a:cubicBezTo>
                      <a:cubicBezTo>
                        <a:pt x="60" y="53"/>
                        <a:pt x="60" y="53"/>
                        <a:pt x="60" y="53"/>
                      </a:cubicBezTo>
                      <a:cubicBezTo>
                        <a:pt x="60" y="53"/>
                        <a:pt x="60" y="53"/>
                        <a:pt x="60" y="53"/>
                      </a:cubicBezTo>
                      <a:cubicBezTo>
                        <a:pt x="60" y="52"/>
                        <a:pt x="60" y="52"/>
                        <a:pt x="60" y="52"/>
                      </a:cubicBezTo>
                      <a:cubicBezTo>
                        <a:pt x="60" y="52"/>
                        <a:pt x="60" y="52"/>
                        <a:pt x="60" y="52"/>
                      </a:cubicBezTo>
                      <a:cubicBezTo>
                        <a:pt x="60" y="51"/>
                        <a:pt x="60" y="51"/>
                        <a:pt x="60" y="51"/>
                      </a:cubicBezTo>
                      <a:cubicBezTo>
                        <a:pt x="60" y="51"/>
                        <a:pt x="60" y="51"/>
                        <a:pt x="60" y="51"/>
                      </a:cubicBezTo>
                      <a:cubicBezTo>
                        <a:pt x="60" y="51"/>
                        <a:pt x="60" y="51"/>
                        <a:pt x="60" y="51"/>
                      </a:cubicBezTo>
                      <a:cubicBezTo>
                        <a:pt x="59" y="51"/>
                        <a:pt x="59" y="51"/>
                        <a:pt x="59" y="51"/>
                      </a:cubicBezTo>
                      <a:cubicBezTo>
                        <a:pt x="59" y="50"/>
                        <a:pt x="59" y="50"/>
                        <a:pt x="59" y="50"/>
                      </a:cubicBezTo>
                      <a:cubicBezTo>
                        <a:pt x="59" y="50"/>
                        <a:pt x="59" y="50"/>
                        <a:pt x="59" y="50"/>
                      </a:cubicBezTo>
                      <a:cubicBezTo>
                        <a:pt x="59" y="50"/>
                        <a:pt x="59" y="50"/>
                        <a:pt x="59" y="50"/>
                      </a:cubicBezTo>
                      <a:cubicBezTo>
                        <a:pt x="60" y="50"/>
                        <a:pt x="60" y="50"/>
                        <a:pt x="60" y="50"/>
                      </a:cubicBezTo>
                      <a:cubicBezTo>
                        <a:pt x="60" y="50"/>
                        <a:pt x="61" y="49"/>
                        <a:pt x="61" y="49"/>
                      </a:cubicBezTo>
                      <a:cubicBezTo>
                        <a:pt x="61" y="49"/>
                        <a:pt x="61" y="49"/>
                        <a:pt x="61" y="49"/>
                      </a:cubicBezTo>
                      <a:cubicBezTo>
                        <a:pt x="62" y="49"/>
                        <a:pt x="62" y="49"/>
                        <a:pt x="62" y="49"/>
                      </a:cubicBezTo>
                      <a:cubicBezTo>
                        <a:pt x="62" y="49"/>
                        <a:pt x="62" y="49"/>
                        <a:pt x="62" y="49"/>
                      </a:cubicBezTo>
                      <a:cubicBezTo>
                        <a:pt x="62" y="49"/>
                        <a:pt x="62" y="49"/>
                        <a:pt x="62" y="49"/>
                      </a:cubicBezTo>
                      <a:cubicBezTo>
                        <a:pt x="62" y="49"/>
                        <a:pt x="62" y="49"/>
                        <a:pt x="62" y="49"/>
                      </a:cubicBezTo>
                      <a:cubicBezTo>
                        <a:pt x="62" y="48"/>
                        <a:pt x="62" y="48"/>
                        <a:pt x="62" y="48"/>
                      </a:cubicBezTo>
                      <a:cubicBezTo>
                        <a:pt x="61" y="47"/>
                        <a:pt x="61" y="47"/>
                        <a:pt x="61" y="47"/>
                      </a:cubicBezTo>
                      <a:cubicBezTo>
                        <a:pt x="61" y="47"/>
                        <a:pt x="61" y="47"/>
                        <a:pt x="61" y="47"/>
                      </a:cubicBezTo>
                      <a:cubicBezTo>
                        <a:pt x="61" y="47"/>
                        <a:pt x="61" y="47"/>
                        <a:pt x="61" y="47"/>
                      </a:cubicBezTo>
                      <a:cubicBezTo>
                        <a:pt x="62" y="46"/>
                        <a:pt x="62" y="46"/>
                        <a:pt x="62" y="46"/>
                      </a:cubicBezTo>
                      <a:cubicBezTo>
                        <a:pt x="62" y="46"/>
                        <a:pt x="62" y="46"/>
                        <a:pt x="62" y="46"/>
                      </a:cubicBezTo>
                      <a:cubicBezTo>
                        <a:pt x="62" y="46"/>
                        <a:pt x="62" y="46"/>
                        <a:pt x="62" y="46"/>
                      </a:cubicBezTo>
                      <a:cubicBezTo>
                        <a:pt x="63" y="44"/>
                        <a:pt x="63" y="44"/>
                        <a:pt x="63" y="44"/>
                      </a:cubicBezTo>
                      <a:cubicBezTo>
                        <a:pt x="63" y="44"/>
                        <a:pt x="63" y="44"/>
                        <a:pt x="63" y="44"/>
                      </a:cubicBezTo>
                      <a:cubicBezTo>
                        <a:pt x="63" y="44"/>
                        <a:pt x="63" y="44"/>
                        <a:pt x="63" y="44"/>
                      </a:cubicBezTo>
                      <a:cubicBezTo>
                        <a:pt x="63" y="44"/>
                        <a:pt x="63" y="44"/>
                        <a:pt x="63"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2"/>
                        <a:pt x="64" y="42"/>
                        <a:pt x="64" y="42"/>
                      </a:cubicBezTo>
                      <a:cubicBezTo>
                        <a:pt x="64" y="42"/>
                        <a:pt x="64" y="42"/>
                        <a:pt x="64" y="42"/>
                      </a:cubicBezTo>
                      <a:cubicBezTo>
                        <a:pt x="64" y="42"/>
                        <a:pt x="64" y="42"/>
                        <a:pt x="64" y="42"/>
                      </a:cubicBezTo>
                      <a:cubicBezTo>
                        <a:pt x="64" y="42"/>
                        <a:pt x="64" y="42"/>
                        <a:pt x="64" y="42"/>
                      </a:cubicBezTo>
                      <a:cubicBezTo>
                        <a:pt x="64" y="42"/>
                        <a:pt x="64" y="42"/>
                        <a:pt x="64" y="42"/>
                      </a:cubicBezTo>
                      <a:cubicBezTo>
                        <a:pt x="64" y="42"/>
                        <a:pt x="64" y="42"/>
                        <a:pt x="64" y="42"/>
                      </a:cubicBezTo>
                      <a:cubicBezTo>
                        <a:pt x="65" y="42"/>
                        <a:pt x="65" y="42"/>
                        <a:pt x="65" y="42"/>
                      </a:cubicBezTo>
                      <a:cubicBezTo>
                        <a:pt x="65" y="42"/>
                        <a:pt x="65" y="42"/>
                        <a:pt x="65" y="42"/>
                      </a:cubicBezTo>
                      <a:cubicBezTo>
                        <a:pt x="66" y="42"/>
                        <a:pt x="66" y="42"/>
                        <a:pt x="66" y="42"/>
                      </a:cubicBezTo>
                      <a:cubicBezTo>
                        <a:pt x="66" y="41"/>
                        <a:pt x="66" y="41"/>
                        <a:pt x="66" y="41"/>
                      </a:cubicBezTo>
                      <a:cubicBezTo>
                        <a:pt x="66" y="40"/>
                        <a:pt x="66" y="40"/>
                        <a:pt x="66" y="40"/>
                      </a:cubicBezTo>
                      <a:cubicBezTo>
                        <a:pt x="66" y="40"/>
                        <a:pt x="66" y="40"/>
                        <a:pt x="66" y="40"/>
                      </a:cubicBezTo>
                      <a:cubicBezTo>
                        <a:pt x="66" y="38"/>
                        <a:pt x="66" y="38"/>
                        <a:pt x="66" y="38"/>
                      </a:cubicBezTo>
                      <a:cubicBezTo>
                        <a:pt x="66" y="37"/>
                        <a:pt x="66" y="37"/>
                        <a:pt x="66" y="37"/>
                      </a:cubicBezTo>
                      <a:cubicBezTo>
                        <a:pt x="66" y="36"/>
                        <a:pt x="66" y="36"/>
                        <a:pt x="66" y="36"/>
                      </a:cubicBezTo>
                      <a:cubicBezTo>
                        <a:pt x="66" y="35"/>
                        <a:pt x="66" y="35"/>
                        <a:pt x="66" y="35"/>
                      </a:cubicBezTo>
                      <a:cubicBezTo>
                        <a:pt x="66" y="35"/>
                        <a:pt x="66" y="35"/>
                        <a:pt x="66" y="35"/>
                      </a:cubicBezTo>
                      <a:cubicBezTo>
                        <a:pt x="67" y="35"/>
                        <a:pt x="67" y="35"/>
                        <a:pt x="67" y="35"/>
                      </a:cubicBezTo>
                      <a:cubicBezTo>
                        <a:pt x="67" y="35"/>
                        <a:pt x="67" y="35"/>
                        <a:pt x="67" y="35"/>
                      </a:cubicBezTo>
                      <a:cubicBezTo>
                        <a:pt x="67" y="35"/>
                        <a:pt x="67" y="35"/>
                        <a:pt x="67" y="35"/>
                      </a:cubicBezTo>
                      <a:cubicBezTo>
                        <a:pt x="68" y="35"/>
                        <a:pt x="68" y="35"/>
                        <a:pt x="68" y="35"/>
                      </a:cubicBezTo>
                      <a:cubicBezTo>
                        <a:pt x="68" y="35"/>
                        <a:pt x="68" y="35"/>
                        <a:pt x="68" y="35"/>
                      </a:cubicBezTo>
                      <a:cubicBezTo>
                        <a:pt x="68" y="34"/>
                        <a:pt x="68" y="34"/>
                        <a:pt x="68" y="34"/>
                      </a:cubicBezTo>
                      <a:cubicBezTo>
                        <a:pt x="68" y="34"/>
                        <a:pt x="68" y="34"/>
                        <a:pt x="68" y="34"/>
                      </a:cubicBezTo>
                      <a:cubicBezTo>
                        <a:pt x="68" y="34"/>
                        <a:pt x="68" y="34"/>
                        <a:pt x="68" y="34"/>
                      </a:cubicBezTo>
                      <a:cubicBezTo>
                        <a:pt x="68" y="33"/>
                        <a:pt x="68" y="33"/>
                        <a:pt x="68" y="33"/>
                      </a:cubicBezTo>
                      <a:cubicBezTo>
                        <a:pt x="68" y="33"/>
                        <a:pt x="68" y="33"/>
                        <a:pt x="68" y="33"/>
                      </a:cubicBezTo>
                      <a:cubicBezTo>
                        <a:pt x="70" y="32"/>
                        <a:pt x="70" y="32"/>
                        <a:pt x="70" y="32"/>
                      </a:cubicBezTo>
                      <a:cubicBezTo>
                        <a:pt x="70" y="32"/>
                        <a:pt x="70" y="32"/>
                        <a:pt x="70" y="32"/>
                      </a:cubicBezTo>
                      <a:cubicBezTo>
                        <a:pt x="71" y="31"/>
                        <a:pt x="71" y="31"/>
                        <a:pt x="71" y="31"/>
                      </a:cubicBezTo>
                      <a:cubicBezTo>
                        <a:pt x="71" y="30"/>
                        <a:pt x="71" y="30"/>
                        <a:pt x="71" y="30"/>
                      </a:cubicBezTo>
                      <a:cubicBezTo>
                        <a:pt x="70" y="30"/>
                        <a:pt x="70" y="30"/>
                        <a:pt x="70" y="30"/>
                      </a:cubicBezTo>
                      <a:cubicBezTo>
                        <a:pt x="70" y="29"/>
                        <a:pt x="70" y="29"/>
                        <a:pt x="70" y="29"/>
                      </a:cubicBezTo>
                      <a:cubicBezTo>
                        <a:pt x="70" y="29"/>
                        <a:pt x="70" y="29"/>
                        <a:pt x="70" y="29"/>
                      </a:cubicBezTo>
                      <a:cubicBezTo>
                        <a:pt x="70" y="29"/>
                        <a:pt x="70" y="29"/>
                        <a:pt x="70" y="29"/>
                      </a:cubicBezTo>
                      <a:cubicBezTo>
                        <a:pt x="71" y="29"/>
                        <a:pt x="71" y="29"/>
                        <a:pt x="71" y="29"/>
                      </a:cubicBezTo>
                      <a:cubicBezTo>
                        <a:pt x="71" y="28"/>
                        <a:pt x="71" y="28"/>
                        <a:pt x="71" y="28"/>
                      </a:cubicBezTo>
                      <a:cubicBezTo>
                        <a:pt x="71" y="28"/>
                        <a:pt x="71" y="28"/>
                        <a:pt x="71" y="28"/>
                      </a:cubicBezTo>
                      <a:cubicBezTo>
                        <a:pt x="72" y="28"/>
                        <a:pt x="72" y="28"/>
                        <a:pt x="72" y="28"/>
                      </a:cubicBezTo>
                      <a:cubicBezTo>
                        <a:pt x="72" y="28"/>
                        <a:pt x="72" y="28"/>
                        <a:pt x="72" y="28"/>
                      </a:cubicBezTo>
                      <a:cubicBezTo>
                        <a:pt x="72" y="27"/>
                        <a:pt x="72" y="27"/>
                        <a:pt x="72" y="27"/>
                      </a:cubicBezTo>
                      <a:cubicBezTo>
                        <a:pt x="72" y="27"/>
                        <a:pt x="72" y="27"/>
                        <a:pt x="72" y="27"/>
                      </a:cubicBezTo>
                      <a:cubicBezTo>
                        <a:pt x="72" y="27"/>
                        <a:pt x="72" y="27"/>
                        <a:pt x="72" y="27"/>
                      </a:cubicBezTo>
                      <a:cubicBezTo>
                        <a:pt x="73" y="27"/>
                        <a:pt x="73" y="27"/>
                        <a:pt x="73" y="27"/>
                      </a:cubicBezTo>
                      <a:cubicBezTo>
                        <a:pt x="73" y="27"/>
                        <a:pt x="73" y="27"/>
                        <a:pt x="73" y="27"/>
                      </a:cubicBezTo>
                      <a:cubicBezTo>
                        <a:pt x="73" y="26"/>
                        <a:pt x="73" y="26"/>
                        <a:pt x="73" y="26"/>
                      </a:cubicBezTo>
                      <a:cubicBezTo>
                        <a:pt x="73" y="26"/>
                        <a:pt x="73" y="26"/>
                        <a:pt x="73" y="26"/>
                      </a:cubicBezTo>
                      <a:cubicBezTo>
                        <a:pt x="73" y="25"/>
                        <a:pt x="73" y="25"/>
                        <a:pt x="73" y="25"/>
                      </a:cubicBezTo>
                      <a:cubicBezTo>
                        <a:pt x="73" y="24"/>
                        <a:pt x="73" y="24"/>
                        <a:pt x="73" y="24"/>
                      </a:cubicBezTo>
                      <a:cubicBezTo>
                        <a:pt x="72" y="23"/>
                        <a:pt x="72" y="23"/>
                        <a:pt x="72" y="23"/>
                      </a:cubicBezTo>
                      <a:cubicBezTo>
                        <a:pt x="72" y="23"/>
                        <a:pt x="72" y="23"/>
                        <a:pt x="72" y="23"/>
                      </a:cubicBezTo>
                      <a:cubicBezTo>
                        <a:pt x="72" y="22"/>
                        <a:pt x="72" y="22"/>
                        <a:pt x="72" y="22"/>
                      </a:cubicBezTo>
                      <a:cubicBezTo>
                        <a:pt x="73" y="22"/>
                        <a:pt x="73" y="22"/>
                        <a:pt x="73" y="22"/>
                      </a:cubicBezTo>
                      <a:cubicBezTo>
                        <a:pt x="73" y="21"/>
                        <a:pt x="73" y="21"/>
                        <a:pt x="73" y="21"/>
                      </a:cubicBezTo>
                      <a:cubicBezTo>
                        <a:pt x="74" y="21"/>
                        <a:pt x="74" y="21"/>
                        <a:pt x="74" y="21"/>
                      </a:cubicBezTo>
                      <a:cubicBezTo>
                        <a:pt x="74" y="20"/>
                        <a:pt x="74" y="20"/>
                        <a:pt x="74" y="20"/>
                      </a:cubicBezTo>
                      <a:cubicBezTo>
                        <a:pt x="74" y="20"/>
                        <a:pt x="74" y="20"/>
                        <a:pt x="74" y="20"/>
                      </a:cubicBezTo>
                      <a:cubicBezTo>
                        <a:pt x="74" y="19"/>
                        <a:pt x="74" y="19"/>
                        <a:pt x="74" y="19"/>
                      </a:cubicBezTo>
                      <a:cubicBezTo>
                        <a:pt x="74" y="19"/>
                        <a:pt x="74" y="19"/>
                        <a:pt x="74" y="19"/>
                      </a:cubicBezTo>
                      <a:cubicBezTo>
                        <a:pt x="74" y="19"/>
                        <a:pt x="74" y="19"/>
                        <a:pt x="74" y="19"/>
                      </a:cubicBezTo>
                      <a:cubicBezTo>
                        <a:pt x="74" y="19"/>
                        <a:pt x="74" y="19"/>
                        <a:pt x="74" y="19"/>
                      </a:cubicBezTo>
                      <a:cubicBezTo>
                        <a:pt x="75" y="19"/>
                        <a:pt x="75" y="19"/>
                        <a:pt x="75" y="19"/>
                      </a:cubicBezTo>
                      <a:cubicBezTo>
                        <a:pt x="75" y="19"/>
                        <a:pt x="75" y="19"/>
                        <a:pt x="75" y="19"/>
                      </a:cubicBezTo>
                      <a:cubicBezTo>
                        <a:pt x="75" y="18"/>
                        <a:pt x="75" y="18"/>
                        <a:pt x="75" y="18"/>
                      </a:cubicBezTo>
                      <a:cubicBezTo>
                        <a:pt x="75" y="18"/>
                        <a:pt x="75" y="18"/>
                        <a:pt x="75" y="18"/>
                      </a:cubicBezTo>
                      <a:cubicBezTo>
                        <a:pt x="75" y="18"/>
                        <a:pt x="75" y="18"/>
                        <a:pt x="75" y="18"/>
                      </a:cubicBezTo>
                      <a:cubicBezTo>
                        <a:pt x="75" y="17"/>
                        <a:pt x="75" y="17"/>
                        <a:pt x="75" y="17"/>
                      </a:cubicBezTo>
                      <a:cubicBezTo>
                        <a:pt x="75" y="17"/>
                        <a:pt x="75" y="17"/>
                        <a:pt x="75" y="17"/>
                      </a:cubicBezTo>
                      <a:cubicBezTo>
                        <a:pt x="75" y="17"/>
                        <a:pt x="75" y="17"/>
                        <a:pt x="75" y="17"/>
                      </a:cubicBezTo>
                      <a:cubicBezTo>
                        <a:pt x="75" y="17"/>
                        <a:pt x="75" y="17"/>
                        <a:pt x="75" y="17"/>
                      </a:cubicBezTo>
                      <a:cubicBezTo>
                        <a:pt x="75" y="16"/>
                        <a:pt x="75" y="16"/>
                        <a:pt x="75" y="16"/>
                      </a:cubicBezTo>
                      <a:cubicBezTo>
                        <a:pt x="75" y="16"/>
                        <a:pt x="75" y="16"/>
                        <a:pt x="75" y="16"/>
                      </a:cubicBezTo>
                      <a:cubicBezTo>
                        <a:pt x="74" y="15"/>
                        <a:pt x="74" y="15"/>
                        <a:pt x="74" y="15"/>
                      </a:cubicBezTo>
                      <a:cubicBezTo>
                        <a:pt x="74" y="15"/>
                        <a:pt x="74" y="15"/>
                        <a:pt x="74" y="15"/>
                      </a:cubicBezTo>
                      <a:cubicBezTo>
                        <a:pt x="75" y="15"/>
                        <a:pt x="75" y="15"/>
                        <a:pt x="75" y="15"/>
                      </a:cubicBezTo>
                      <a:cubicBezTo>
                        <a:pt x="77" y="13"/>
                        <a:pt x="77" y="13"/>
                        <a:pt x="77" y="13"/>
                      </a:cubicBezTo>
                      <a:cubicBezTo>
                        <a:pt x="78" y="12"/>
                        <a:pt x="78" y="12"/>
                        <a:pt x="78" y="12"/>
                      </a:cubicBezTo>
                      <a:cubicBezTo>
                        <a:pt x="78" y="12"/>
                        <a:pt x="78" y="12"/>
                        <a:pt x="78" y="12"/>
                      </a:cubicBezTo>
                      <a:cubicBezTo>
                        <a:pt x="77" y="12"/>
                        <a:pt x="77" y="12"/>
                        <a:pt x="77" y="12"/>
                      </a:cubicBezTo>
                      <a:cubicBezTo>
                        <a:pt x="77" y="12"/>
                        <a:pt x="77" y="12"/>
                        <a:pt x="77" y="12"/>
                      </a:cubicBezTo>
                      <a:cubicBezTo>
                        <a:pt x="77" y="11"/>
                        <a:pt x="77" y="11"/>
                        <a:pt x="77" y="11"/>
                      </a:cubicBezTo>
                      <a:cubicBezTo>
                        <a:pt x="77" y="11"/>
                        <a:pt x="77" y="11"/>
                        <a:pt x="77" y="11"/>
                      </a:cubicBezTo>
                      <a:cubicBezTo>
                        <a:pt x="77" y="11"/>
                        <a:pt x="77" y="11"/>
                        <a:pt x="77" y="11"/>
                      </a:cubicBezTo>
                      <a:cubicBezTo>
                        <a:pt x="78" y="11"/>
                        <a:pt x="78" y="11"/>
                        <a:pt x="78" y="11"/>
                      </a:cubicBezTo>
                      <a:cubicBezTo>
                        <a:pt x="78" y="11"/>
                        <a:pt x="78" y="11"/>
                        <a:pt x="78" y="11"/>
                      </a:cubicBezTo>
                      <a:cubicBezTo>
                        <a:pt x="78" y="11"/>
                        <a:pt x="78" y="11"/>
                        <a:pt x="78" y="11"/>
                      </a:cubicBezTo>
                      <a:cubicBezTo>
                        <a:pt x="79" y="11"/>
                        <a:pt x="79" y="11"/>
                        <a:pt x="79" y="11"/>
                      </a:cubicBezTo>
                      <a:lnTo>
                        <a:pt x="78" y="10"/>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5" name="Freeform 380">
                  <a:extLst>
                    <a:ext uri="{FF2B5EF4-FFF2-40B4-BE49-F238E27FC236}">
                      <a16:creationId xmlns="" xmlns:a16="http://schemas.microsoft.com/office/drawing/2014/main" id="{E8042732-6850-4B7F-8748-7C9E14CA3189}"/>
                    </a:ext>
                  </a:extLst>
                </p:cNvPr>
                <p:cNvSpPr>
                  <a:spLocks noEditPoints="1"/>
                </p:cNvSpPr>
                <p:nvPr/>
              </p:nvSpPr>
              <p:spPr bwMode="auto">
                <a:xfrm>
                  <a:off x="6462762" y="4606645"/>
                  <a:ext cx="319794" cy="508524"/>
                </a:xfrm>
                <a:custGeom>
                  <a:avLst/>
                  <a:gdLst>
                    <a:gd name="T0" fmla="*/ 10 w 61"/>
                    <a:gd name="T1" fmla="*/ 96 h 97"/>
                    <a:gd name="T2" fmla="*/ 11 w 61"/>
                    <a:gd name="T3" fmla="*/ 96 h 97"/>
                    <a:gd name="T4" fmla="*/ 61 w 61"/>
                    <a:gd name="T5" fmla="*/ 74 h 97"/>
                    <a:gd name="T6" fmla="*/ 59 w 61"/>
                    <a:gd name="T7" fmla="*/ 72 h 97"/>
                    <a:gd name="T8" fmla="*/ 59 w 61"/>
                    <a:gd name="T9" fmla="*/ 70 h 97"/>
                    <a:gd name="T10" fmla="*/ 59 w 61"/>
                    <a:gd name="T11" fmla="*/ 67 h 97"/>
                    <a:gd name="T12" fmla="*/ 59 w 61"/>
                    <a:gd name="T13" fmla="*/ 65 h 97"/>
                    <a:gd name="T14" fmla="*/ 59 w 61"/>
                    <a:gd name="T15" fmla="*/ 63 h 97"/>
                    <a:gd name="T16" fmla="*/ 57 w 61"/>
                    <a:gd name="T17" fmla="*/ 60 h 97"/>
                    <a:gd name="T18" fmla="*/ 57 w 61"/>
                    <a:gd name="T19" fmla="*/ 58 h 97"/>
                    <a:gd name="T20" fmla="*/ 57 w 61"/>
                    <a:gd name="T21" fmla="*/ 56 h 97"/>
                    <a:gd name="T22" fmla="*/ 57 w 61"/>
                    <a:gd name="T23" fmla="*/ 54 h 97"/>
                    <a:gd name="T24" fmla="*/ 58 w 61"/>
                    <a:gd name="T25" fmla="*/ 52 h 97"/>
                    <a:gd name="T26" fmla="*/ 58 w 61"/>
                    <a:gd name="T27" fmla="*/ 52 h 97"/>
                    <a:gd name="T28" fmla="*/ 59 w 61"/>
                    <a:gd name="T29" fmla="*/ 51 h 97"/>
                    <a:gd name="T30" fmla="*/ 59 w 61"/>
                    <a:gd name="T31" fmla="*/ 51 h 97"/>
                    <a:gd name="T32" fmla="*/ 59 w 61"/>
                    <a:gd name="T33" fmla="*/ 50 h 97"/>
                    <a:gd name="T34" fmla="*/ 58 w 61"/>
                    <a:gd name="T35" fmla="*/ 49 h 97"/>
                    <a:gd name="T36" fmla="*/ 58 w 61"/>
                    <a:gd name="T37" fmla="*/ 47 h 97"/>
                    <a:gd name="T38" fmla="*/ 57 w 61"/>
                    <a:gd name="T39" fmla="*/ 46 h 97"/>
                    <a:gd name="T40" fmla="*/ 55 w 61"/>
                    <a:gd name="T41" fmla="*/ 44 h 97"/>
                    <a:gd name="T42" fmla="*/ 55 w 61"/>
                    <a:gd name="T43" fmla="*/ 42 h 97"/>
                    <a:gd name="T44" fmla="*/ 54 w 61"/>
                    <a:gd name="T45" fmla="*/ 41 h 97"/>
                    <a:gd name="T46" fmla="*/ 53 w 61"/>
                    <a:gd name="T47" fmla="*/ 40 h 97"/>
                    <a:gd name="T48" fmla="*/ 51 w 61"/>
                    <a:gd name="T49" fmla="*/ 31 h 97"/>
                    <a:gd name="T50" fmla="*/ 23 w 61"/>
                    <a:gd name="T51" fmla="*/ 2 h 97"/>
                    <a:gd name="T52" fmla="*/ 1 w 61"/>
                    <a:gd name="T53" fmla="*/ 5 h 97"/>
                    <a:gd name="T54" fmla="*/ 6 w 61"/>
                    <a:gd name="T55" fmla="*/ 94 h 97"/>
                    <a:gd name="T56" fmla="*/ 7 w 61"/>
                    <a:gd name="T57" fmla="*/ 94 h 97"/>
                    <a:gd name="T58" fmla="*/ 7 w 61"/>
                    <a:gd name="T59" fmla="*/ 93 h 97"/>
                    <a:gd name="T60" fmla="*/ 9 w 61"/>
                    <a:gd name="T61" fmla="*/ 94 h 97"/>
                    <a:gd name="T62" fmla="*/ 10 w 61"/>
                    <a:gd name="T63" fmla="*/ 94 h 97"/>
                    <a:gd name="T64" fmla="*/ 11 w 61"/>
                    <a:gd name="T65" fmla="*/ 93 h 97"/>
                    <a:gd name="T66" fmla="*/ 11 w 61"/>
                    <a:gd name="T67" fmla="*/ 90 h 97"/>
                    <a:gd name="T68" fmla="*/ 11 w 61"/>
                    <a:gd name="T69" fmla="*/ 89 h 97"/>
                    <a:gd name="T70" fmla="*/ 11 w 61"/>
                    <a:gd name="T71" fmla="*/ 88 h 97"/>
                    <a:gd name="T72" fmla="*/ 11 w 61"/>
                    <a:gd name="T73" fmla="*/ 87 h 97"/>
                    <a:gd name="T74" fmla="*/ 12 w 61"/>
                    <a:gd name="T75" fmla="*/ 87 h 97"/>
                    <a:gd name="T76" fmla="*/ 12 w 61"/>
                    <a:gd name="T77" fmla="*/ 87 h 97"/>
                    <a:gd name="T78" fmla="*/ 14 w 61"/>
                    <a:gd name="T79" fmla="*/ 90 h 97"/>
                    <a:gd name="T80" fmla="*/ 13 w 61"/>
                    <a:gd name="T81" fmla="*/ 91 h 97"/>
                    <a:gd name="T82" fmla="*/ 14 w 61"/>
                    <a:gd name="T83" fmla="*/ 92 h 97"/>
                    <a:gd name="T84" fmla="*/ 15 w 61"/>
                    <a:gd name="T85" fmla="*/ 93 h 97"/>
                    <a:gd name="T86" fmla="*/ 15 w 61"/>
                    <a:gd name="T87" fmla="*/ 92 h 97"/>
                    <a:gd name="T88" fmla="*/ 15 w 61"/>
                    <a:gd name="T89" fmla="*/ 93 h 97"/>
                    <a:gd name="T90" fmla="*/ 16 w 61"/>
                    <a:gd name="T91" fmla="*/ 95 h 97"/>
                    <a:gd name="T92" fmla="*/ 14 w 61"/>
                    <a:gd name="T93" fmla="*/ 95 h 97"/>
                    <a:gd name="T94" fmla="*/ 12 w 61"/>
                    <a:gd name="T95" fmla="*/ 96 h 97"/>
                    <a:gd name="T96" fmla="*/ 20 w 61"/>
                    <a:gd name="T97" fmla="*/ 94 h 97"/>
                    <a:gd name="T98" fmla="*/ 19 w 61"/>
                    <a:gd name="T99" fmla="*/ 94 h 97"/>
                    <a:gd name="T100" fmla="*/ 19 w 61"/>
                    <a:gd name="T101" fmla="*/ 93 h 97"/>
                    <a:gd name="T102" fmla="*/ 20 w 61"/>
                    <a:gd name="T103" fmla="*/ 94 h 97"/>
                    <a:gd name="T104" fmla="*/ 21 w 61"/>
                    <a:gd name="T105" fmla="*/ 93 h 97"/>
                    <a:gd name="T106" fmla="*/ 22 w 61"/>
                    <a:gd name="T107" fmla="*/ 91 h 97"/>
                    <a:gd name="T108" fmla="*/ 22 w 61"/>
                    <a:gd name="T109" fmla="*/ 90 h 97"/>
                    <a:gd name="T110" fmla="*/ 22 w 61"/>
                    <a:gd name="T111" fmla="*/ 90 h 97"/>
                    <a:gd name="T112" fmla="*/ 22 w 61"/>
                    <a:gd name="T113" fmla="*/ 88 h 97"/>
                    <a:gd name="T114" fmla="*/ 22 w 61"/>
                    <a:gd name="T115" fmla="*/ 86 h 97"/>
                    <a:gd name="T116" fmla="*/ 19 w 61"/>
                    <a:gd name="T117" fmla="*/ 85 h 97"/>
                    <a:gd name="T118" fmla="*/ 18 w 61"/>
                    <a:gd name="T119" fmla="*/ 83 h 97"/>
                    <a:gd name="T120" fmla="*/ 18 w 61"/>
                    <a:gd name="T121" fmla="*/ 82 h 97"/>
                    <a:gd name="T122" fmla="*/ 61 w 61"/>
                    <a:gd name="T123" fmla="*/ 7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 h="97">
                      <a:moveTo>
                        <a:pt x="11" y="95"/>
                      </a:moveTo>
                      <a:cubicBezTo>
                        <a:pt x="11" y="96"/>
                        <a:pt x="11" y="96"/>
                        <a:pt x="11" y="96"/>
                      </a:cubicBezTo>
                      <a:cubicBezTo>
                        <a:pt x="11" y="96"/>
                        <a:pt x="11" y="96"/>
                        <a:pt x="11" y="96"/>
                      </a:cubicBezTo>
                      <a:cubicBezTo>
                        <a:pt x="11" y="96"/>
                        <a:pt x="11" y="96"/>
                        <a:pt x="11" y="96"/>
                      </a:cubicBezTo>
                      <a:cubicBezTo>
                        <a:pt x="10" y="96"/>
                        <a:pt x="10" y="96"/>
                        <a:pt x="10" y="96"/>
                      </a:cubicBezTo>
                      <a:cubicBezTo>
                        <a:pt x="9" y="96"/>
                        <a:pt x="9" y="96"/>
                        <a:pt x="9" y="96"/>
                      </a:cubicBezTo>
                      <a:cubicBezTo>
                        <a:pt x="8" y="96"/>
                        <a:pt x="8" y="96"/>
                        <a:pt x="8" y="96"/>
                      </a:cubicBezTo>
                      <a:cubicBezTo>
                        <a:pt x="8" y="97"/>
                        <a:pt x="8" y="97"/>
                        <a:pt x="8" y="97"/>
                      </a:cubicBezTo>
                      <a:cubicBezTo>
                        <a:pt x="11" y="96"/>
                        <a:pt x="11" y="96"/>
                        <a:pt x="11" y="96"/>
                      </a:cubicBezTo>
                      <a:cubicBezTo>
                        <a:pt x="11" y="96"/>
                        <a:pt x="11" y="96"/>
                        <a:pt x="11" y="96"/>
                      </a:cubicBezTo>
                      <a:cubicBezTo>
                        <a:pt x="12" y="96"/>
                        <a:pt x="12" y="96"/>
                        <a:pt x="12" y="96"/>
                      </a:cubicBezTo>
                      <a:cubicBezTo>
                        <a:pt x="12" y="96"/>
                        <a:pt x="12" y="96"/>
                        <a:pt x="12" y="96"/>
                      </a:cubicBezTo>
                      <a:lnTo>
                        <a:pt x="11" y="95"/>
                      </a:lnTo>
                      <a:close/>
                      <a:moveTo>
                        <a:pt x="61" y="75"/>
                      </a:moveTo>
                      <a:cubicBezTo>
                        <a:pt x="61" y="74"/>
                        <a:pt x="61" y="74"/>
                        <a:pt x="61" y="74"/>
                      </a:cubicBezTo>
                      <a:cubicBezTo>
                        <a:pt x="61" y="73"/>
                        <a:pt x="61" y="73"/>
                        <a:pt x="61" y="73"/>
                      </a:cubicBezTo>
                      <a:cubicBezTo>
                        <a:pt x="60" y="73"/>
                        <a:pt x="60" y="73"/>
                        <a:pt x="60" y="73"/>
                      </a:cubicBezTo>
                      <a:cubicBezTo>
                        <a:pt x="60" y="72"/>
                        <a:pt x="60" y="72"/>
                        <a:pt x="60" y="72"/>
                      </a:cubicBezTo>
                      <a:cubicBezTo>
                        <a:pt x="59" y="72"/>
                        <a:pt x="59" y="72"/>
                        <a:pt x="59" y="72"/>
                      </a:cubicBezTo>
                      <a:cubicBezTo>
                        <a:pt x="59" y="72"/>
                        <a:pt x="59" y="72"/>
                        <a:pt x="59" y="72"/>
                      </a:cubicBezTo>
                      <a:cubicBezTo>
                        <a:pt x="59" y="72"/>
                        <a:pt x="59" y="72"/>
                        <a:pt x="59" y="72"/>
                      </a:cubicBezTo>
                      <a:cubicBezTo>
                        <a:pt x="59" y="71"/>
                        <a:pt x="59" y="71"/>
                        <a:pt x="59" y="71"/>
                      </a:cubicBezTo>
                      <a:cubicBezTo>
                        <a:pt x="59" y="71"/>
                        <a:pt x="59" y="71"/>
                        <a:pt x="59" y="71"/>
                      </a:cubicBezTo>
                      <a:cubicBezTo>
                        <a:pt x="59" y="70"/>
                        <a:pt x="59" y="70"/>
                        <a:pt x="59" y="70"/>
                      </a:cubicBezTo>
                      <a:cubicBezTo>
                        <a:pt x="59" y="70"/>
                        <a:pt x="59" y="70"/>
                        <a:pt x="59" y="70"/>
                      </a:cubicBezTo>
                      <a:cubicBezTo>
                        <a:pt x="59" y="70"/>
                        <a:pt x="59" y="70"/>
                        <a:pt x="59" y="70"/>
                      </a:cubicBezTo>
                      <a:cubicBezTo>
                        <a:pt x="59" y="70"/>
                        <a:pt x="59" y="70"/>
                        <a:pt x="59" y="70"/>
                      </a:cubicBezTo>
                      <a:cubicBezTo>
                        <a:pt x="59" y="69"/>
                        <a:pt x="59" y="69"/>
                        <a:pt x="59" y="69"/>
                      </a:cubicBezTo>
                      <a:cubicBezTo>
                        <a:pt x="59" y="68"/>
                        <a:pt x="59" y="68"/>
                        <a:pt x="59" y="68"/>
                      </a:cubicBezTo>
                      <a:cubicBezTo>
                        <a:pt x="59" y="67"/>
                        <a:pt x="59" y="67"/>
                        <a:pt x="59" y="67"/>
                      </a:cubicBezTo>
                      <a:cubicBezTo>
                        <a:pt x="59" y="67"/>
                        <a:pt x="59" y="67"/>
                        <a:pt x="59" y="67"/>
                      </a:cubicBezTo>
                      <a:cubicBezTo>
                        <a:pt x="59" y="66"/>
                        <a:pt x="59" y="66"/>
                        <a:pt x="59" y="66"/>
                      </a:cubicBezTo>
                      <a:cubicBezTo>
                        <a:pt x="59" y="66"/>
                        <a:pt x="59" y="66"/>
                        <a:pt x="59" y="66"/>
                      </a:cubicBezTo>
                      <a:cubicBezTo>
                        <a:pt x="59" y="65"/>
                        <a:pt x="59" y="65"/>
                        <a:pt x="59" y="65"/>
                      </a:cubicBezTo>
                      <a:cubicBezTo>
                        <a:pt x="59" y="65"/>
                        <a:pt x="59" y="65"/>
                        <a:pt x="59" y="65"/>
                      </a:cubicBezTo>
                      <a:cubicBezTo>
                        <a:pt x="59" y="65"/>
                        <a:pt x="59" y="65"/>
                        <a:pt x="59" y="65"/>
                      </a:cubicBezTo>
                      <a:cubicBezTo>
                        <a:pt x="59" y="64"/>
                        <a:pt x="59" y="64"/>
                        <a:pt x="59" y="64"/>
                      </a:cubicBezTo>
                      <a:cubicBezTo>
                        <a:pt x="59" y="64"/>
                        <a:pt x="59" y="64"/>
                        <a:pt x="59" y="64"/>
                      </a:cubicBezTo>
                      <a:cubicBezTo>
                        <a:pt x="59" y="64"/>
                        <a:pt x="59" y="64"/>
                        <a:pt x="59" y="64"/>
                      </a:cubicBezTo>
                      <a:cubicBezTo>
                        <a:pt x="59" y="63"/>
                        <a:pt x="59" y="63"/>
                        <a:pt x="59" y="63"/>
                      </a:cubicBezTo>
                      <a:cubicBezTo>
                        <a:pt x="58" y="63"/>
                        <a:pt x="58" y="63"/>
                        <a:pt x="58" y="63"/>
                      </a:cubicBezTo>
                      <a:cubicBezTo>
                        <a:pt x="58" y="62"/>
                        <a:pt x="58" y="62"/>
                        <a:pt x="58" y="62"/>
                      </a:cubicBezTo>
                      <a:cubicBezTo>
                        <a:pt x="57" y="62"/>
                        <a:pt x="57" y="62"/>
                        <a:pt x="57" y="62"/>
                      </a:cubicBezTo>
                      <a:cubicBezTo>
                        <a:pt x="57" y="60"/>
                        <a:pt x="57" y="60"/>
                        <a:pt x="57" y="60"/>
                      </a:cubicBezTo>
                      <a:cubicBezTo>
                        <a:pt x="57" y="60"/>
                        <a:pt x="57" y="60"/>
                        <a:pt x="57" y="60"/>
                      </a:cubicBezTo>
                      <a:cubicBezTo>
                        <a:pt x="57" y="59"/>
                        <a:pt x="57" y="59"/>
                        <a:pt x="57" y="59"/>
                      </a:cubicBezTo>
                      <a:cubicBezTo>
                        <a:pt x="57" y="59"/>
                        <a:pt x="57" y="59"/>
                        <a:pt x="57" y="59"/>
                      </a:cubicBezTo>
                      <a:cubicBezTo>
                        <a:pt x="57" y="59"/>
                        <a:pt x="57" y="59"/>
                        <a:pt x="57" y="59"/>
                      </a:cubicBezTo>
                      <a:cubicBezTo>
                        <a:pt x="57" y="59"/>
                        <a:pt x="57" y="59"/>
                        <a:pt x="57" y="59"/>
                      </a:cubicBezTo>
                      <a:cubicBezTo>
                        <a:pt x="57" y="58"/>
                        <a:pt x="57" y="58"/>
                        <a:pt x="57" y="58"/>
                      </a:cubicBezTo>
                      <a:cubicBezTo>
                        <a:pt x="57" y="57"/>
                        <a:pt x="57" y="57"/>
                        <a:pt x="57" y="57"/>
                      </a:cubicBezTo>
                      <a:cubicBezTo>
                        <a:pt x="57" y="56"/>
                        <a:pt x="57" y="56"/>
                        <a:pt x="57" y="56"/>
                      </a:cubicBezTo>
                      <a:cubicBezTo>
                        <a:pt x="57" y="56"/>
                        <a:pt x="57" y="56"/>
                        <a:pt x="57" y="56"/>
                      </a:cubicBezTo>
                      <a:cubicBezTo>
                        <a:pt x="57" y="56"/>
                        <a:pt x="57" y="56"/>
                        <a:pt x="57" y="56"/>
                      </a:cubicBezTo>
                      <a:cubicBezTo>
                        <a:pt x="57" y="56"/>
                        <a:pt x="57" y="56"/>
                        <a:pt x="57" y="56"/>
                      </a:cubicBezTo>
                      <a:cubicBezTo>
                        <a:pt x="57" y="55"/>
                        <a:pt x="57" y="55"/>
                        <a:pt x="57" y="55"/>
                      </a:cubicBezTo>
                      <a:cubicBezTo>
                        <a:pt x="57" y="55"/>
                        <a:pt x="57" y="55"/>
                        <a:pt x="57" y="55"/>
                      </a:cubicBezTo>
                      <a:cubicBezTo>
                        <a:pt x="57" y="55"/>
                        <a:pt x="57" y="55"/>
                        <a:pt x="57" y="55"/>
                      </a:cubicBezTo>
                      <a:cubicBezTo>
                        <a:pt x="57" y="54"/>
                        <a:pt x="57" y="54"/>
                        <a:pt x="57" y="54"/>
                      </a:cubicBezTo>
                      <a:cubicBezTo>
                        <a:pt x="57" y="54"/>
                        <a:pt x="57" y="54"/>
                        <a:pt x="57" y="54"/>
                      </a:cubicBezTo>
                      <a:cubicBezTo>
                        <a:pt x="57" y="53"/>
                        <a:pt x="57" y="53"/>
                        <a:pt x="57" y="53"/>
                      </a:cubicBezTo>
                      <a:cubicBezTo>
                        <a:pt x="57" y="53"/>
                        <a:pt x="57" y="53"/>
                        <a:pt x="57"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8" y="52"/>
                        <a:pt x="58" y="52"/>
                        <a:pt x="58" y="52"/>
                      </a:cubicBezTo>
                      <a:cubicBezTo>
                        <a:pt x="58" y="52"/>
                        <a:pt x="58" y="52"/>
                        <a:pt x="58" y="52"/>
                      </a:cubicBezTo>
                      <a:cubicBezTo>
                        <a:pt x="59" y="51"/>
                        <a:pt x="59" y="51"/>
                        <a:pt x="59" y="51"/>
                      </a:cubicBezTo>
                      <a:cubicBezTo>
                        <a:pt x="59" y="52"/>
                        <a:pt x="59" y="52"/>
                        <a:pt x="59" y="52"/>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0"/>
                        <a:pt x="59" y="50"/>
                        <a:pt x="59" y="50"/>
                      </a:cubicBezTo>
                      <a:cubicBezTo>
                        <a:pt x="59" y="50"/>
                        <a:pt x="59" y="50"/>
                        <a:pt x="59" y="50"/>
                      </a:cubicBezTo>
                      <a:cubicBezTo>
                        <a:pt x="59" y="50"/>
                        <a:pt x="59" y="50"/>
                        <a:pt x="59" y="50"/>
                      </a:cubicBezTo>
                      <a:cubicBezTo>
                        <a:pt x="59" y="50"/>
                        <a:pt x="59" y="50"/>
                        <a:pt x="59" y="50"/>
                      </a:cubicBezTo>
                      <a:cubicBezTo>
                        <a:pt x="59" y="50"/>
                        <a:pt x="59" y="50"/>
                        <a:pt x="59" y="50"/>
                      </a:cubicBezTo>
                      <a:cubicBezTo>
                        <a:pt x="59" y="50"/>
                        <a:pt x="59" y="50"/>
                        <a:pt x="59" y="50"/>
                      </a:cubicBezTo>
                      <a:cubicBezTo>
                        <a:pt x="58" y="50"/>
                        <a:pt x="58" y="50"/>
                        <a:pt x="58" y="50"/>
                      </a:cubicBezTo>
                      <a:cubicBezTo>
                        <a:pt x="58" y="49"/>
                        <a:pt x="58" y="49"/>
                        <a:pt x="58" y="49"/>
                      </a:cubicBezTo>
                      <a:cubicBezTo>
                        <a:pt x="58" y="49"/>
                        <a:pt x="58" y="49"/>
                        <a:pt x="58" y="49"/>
                      </a:cubicBezTo>
                      <a:cubicBezTo>
                        <a:pt x="58" y="49"/>
                        <a:pt x="58" y="49"/>
                        <a:pt x="58" y="49"/>
                      </a:cubicBezTo>
                      <a:cubicBezTo>
                        <a:pt x="58" y="48"/>
                        <a:pt x="58" y="48"/>
                        <a:pt x="58" y="48"/>
                      </a:cubicBezTo>
                      <a:cubicBezTo>
                        <a:pt x="58" y="48"/>
                        <a:pt x="58" y="48"/>
                        <a:pt x="58" y="48"/>
                      </a:cubicBezTo>
                      <a:cubicBezTo>
                        <a:pt x="58" y="48"/>
                        <a:pt x="58" y="48"/>
                        <a:pt x="58" y="48"/>
                      </a:cubicBezTo>
                      <a:cubicBezTo>
                        <a:pt x="58" y="48"/>
                        <a:pt x="58" y="48"/>
                        <a:pt x="58" y="48"/>
                      </a:cubicBezTo>
                      <a:cubicBezTo>
                        <a:pt x="58" y="47"/>
                        <a:pt x="58" y="47"/>
                        <a:pt x="58" y="47"/>
                      </a:cubicBezTo>
                      <a:cubicBezTo>
                        <a:pt x="58" y="47"/>
                        <a:pt x="58" y="47"/>
                        <a:pt x="58" y="47"/>
                      </a:cubicBezTo>
                      <a:cubicBezTo>
                        <a:pt x="57" y="47"/>
                        <a:pt x="57" y="47"/>
                        <a:pt x="57" y="47"/>
                      </a:cubicBezTo>
                      <a:cubicBezTo>
                        <a:pt x="57" y="47"/>
                        <a:pt x="57" y="47"/>
                        <a:pt x="57" y="47"/>
                      </a:cubicBezTo>
                      <a:cubicBezTo>
                        <a:pt x="57" y="46"/>
                        <a:pt x="57" y="46"/>
                        <a:pt x="57" y="46"/>
                      </a:cubicBezTo>
                      <a:cubicBezTo>
                        <a:pt x="57" y="46"/>
                        <a:pt x="57" y="46"/>
                        <a:pt x="57" y="46"/>
                      </a:cubicBezTo>
                      <a:cubicBezTo>
                        <a:pt x="57" y="45"/>
                        <a:pt x="57" y="45"/>
                        <a:pt x="57" y="45"/>
                      </a:cubicBezTo>
                      <a:cubicBezTo>
                        <a:pt x="56" y="44"/>
                        <a:pt x="56" y="44"/>
                        <a:pt x="56" y="44"/>
                      </a:cubicBezTo>
                      <a:cubicBezTo>
                        <a:pt x="56" y="44"/>
                        <a:pt x="56" y="44"/>
                        <a:pt x="56" y="44"/>
                      </a:cubicBezTo>
                      <a:cubicBezTo>
                        <a:pt x="55" y="44"/>
                        <a:pt x="55" y="44"/>
                        <a:pt x="55" y="44"/>
                      </a:cubicBezTo>
                      <a:cubicBezTo>
                        <a:pt x="55" y="44"/>
                        <a:pt x="55" y="44"/>
                        <a:pt x="55" y="44"/>
                      </a:cubicBezTo>
                      <a:cubicBezTo>
                        <a:pt x="55" y="44"/>
                        <a:pt x="55" y="44"/>
                        <a:pt x="55" y="44"/>
                      </a:cubicBezTo>
                      <a:cubicBezTo>
                        <a:pt x="55" y="43"/>
                        <a:pt x="55" y="43"/>
                        <a:pt x="55" y="43"/>
                      </a:cubicBezTo>
                      <a:cubicBezTo>
                        <a:pt x="55" y="43"/>
                        <a:pt x="55" y="43"/>
                        <a:pt x="55" y="43"/>
                      </a:cubicBezTo>
                      <a:cubicBezTo>
                        <a:pt x="55" y="43"/>
                        <a:pt x="55" y="43"/>
                        <a:pt x="55" y="43"/>
                      </a:cubicBezTo>
                      <a:cubicBezTo>
                        <a:pt x="55" y="42"/>
                        <a:pt x="55" y="42"/>
                        <a:pt x="55" y="42"/>
                      </a:cubicBezTo>
                      <a:cubicBezTo>
                        <a:pt x="54" y="42"/>
                        <a:pt x="54" y="42"/>
                        <a:pt x="54" y="42"/>
                      </a:cubicBezTo>
                      <a:cubicBezTo>
                        <a:pt x="54" y="42"/>
                        <a:pt x="54" y="42"/>
                        <a:pt x="54" y="42"/>
                      </a:cubicBezTo>
                      <a:cubicBezTo>
                        <a:pt x="54" y="41"/>
                        <a:pt x="54" y="41"/>
                        <a:pt x="54" y="41"/>
                      </a:cubicBezTo>
                      <a:cubicBezTo>
                        <a:pt x="54" y="41"/>
                        <a:pt x="54" y="41"/>
                        <a:pt x="54" y="41"/>
                      </a:cubicBezTo>
                      <a:cubicBezTo>
                        <a:pt x="54" y="41"/>
                        <a:pt x="54" y="41"/>
                        <a:pt x="54" y="41"/>
                      </a:cubicBezTo>
                      <a:cubicBezTo>
                        <a:pt x="54" y="41"/>
                        <a:pt x="54" y="41"/>
                        <a:pt x="54" y="41"/>
                      </a:cubicBezTo>
                      <a:cubicBezTo>
                        <a:pt x="54" y="41"/>
                        <a:pt x="54" y="41"/>
                        <a:pt x="54" y="41"/>
                      </a:cubicBezTo>
                      <a:cubicBezTo>
                        <a:pt x="54" y="40"/>
                        <a:pt x="54" y="40"/>
                        <a:pt x="54" y="40"/>
                      </a:cubicBezTo>
                      <a:cubicBezTo>
                        <a:pt x="54" y="40"/>
                        <a:pt x="54" y="40"/>
                        <a:pt x="54" y="40"/>
                      </a:cubicBezTo>
                      <a:cubicBezTo>
                        <a:pt x="53" y="40"/>
                        <a:pt x="53" y="40"/>
                        <a:pt x="53" y="40"/>
                      </a:cubicBezTo>
                      <a:cubicBezTo>
                        <a:pt x="53" y="40"/>
                        <a:pt x="53" y="40"/>
                        <a:pt x="53" y="40"/>
                      </a:cubicBezTo>
                      <a:cubicBezTo>
                        <a:pt x="53" y="38"/>
                        <a:pt x="53" y="38"/>
                        <a:pt x="53" y="38"/>
                      </a:cubicBezTo>
                      <a:cubicBezTo>
                        <a:pt x="53" y="38"/>
                        <a:pt x="53" y="38"/>
                        <a:pt x="53" y="38"/>
                      </a:cubicBezTo>
                      <a:cubicBezTo>
                        <a:pt x="52" y="36"/>
                        <a:pt x="52" y="34"/>
                        <a:pt x="51" y="33"/>
                      </a:cubicBezTo>
                      <a:cubicBezTo>
                        <a:pt x="51" y="31"/>
                        <a:pt x="51" y="31"/>
                        <a:pt x="51" y="31"/>
                      </a:cubicBezTo>
                      <a:cubicBezTo>
                        <a:pt x="48" y="22"/>
                        <a:pt x="45" y="13"/>
                        <a:pt x="42" y="4"/>
                      </a:cubicBezTo>
                      <a:cubicBezTo>
                        <a:pt x="42" y="3"/>
                        <a:pt x="42" y="2"/>
                        <a:pt x="41" y="0"/>
                      </a:cubicBezTo>
                      <a:cubicBezTo>
                        <a:pt x="41" y="0"/>
                        <a:pt x="41" y="0"/>
                        <a:pt x="41" y="0"/>
                      </a:cubicBezTo>
                      <a:cubicBezTo>
                        <a:pt x="41" y="0"/>
                        <a:pt x="41" y="0"/>
                        <a:pt x="41" y="0"/>
                      </a:cubicBezTo>
                      <a:cubicBezTo>
                        <a:pt x="35" y="0"/>
                        <a:pt x="29" y="1"/>
                        <a:pt x="23" y="2"/>
                      </a:cubicBezTo>
                      <a:cubicBezTo>
                        <a:pt x="19" y="2"/>
                        <a:pt x="15" y="3"/>
                        <a:pt x="11" y="3"/>
                      </a:cubicBezTo>
                      <a:cubicBezTo>
                        <a:pt x="7" y="3"/>
                        <a:pt x="3" y="4"/>
                        <a:pt x="0" y="4"/>
                      </a:cubicBezTo>
                      <a:cubicBezTo>
                        <a:pt x="0" y="4"/>
                        <a:pt x="0" y="4"/>
                        <a:pt x="0" y="4"/>
                      </a:cubicBezTo>
                      <a:cubicBezTo>
                        <a:pt x="0" y="5"/>
                        <a:pt x="0" y="5"/>
                        <a:pt x="0" y="5"/>
                      </a:cubicBezTo>
                      <a:cubicBezTo>
                        <a:pt x="1" y="5"/>
                        <a:pt x="1" y="5"/>
                        <a:pt x="1" y="5"/>
                      </a:cubicBezTo>
                      <a:cubicBezTo>
                        <a:pt x="1" y="6"/>
                        <a:pt x="1" y="6"/>
                        <a:pt x="1" y="6"/>
                      </a:cubicBezTo>
                      <a:cubicBezTo>
                        <a:pt x="2" y="6"/>
                        <a:pt x="2" y="6"/>
                        <a:pt x="2" y="6"/>
                      </a:cubicBezTo>
                      <a:cubicBezTo>
                        <a:pt x="2" y="6"/>
                        <a:pt x="2" y="6"/>
                        <a:pt x="2" y="6"/>
                      </a:cubicBezTo>
                      <a:cubicBezTo>
                        <a:pt x="2" y="26"/>
                        <a:pt x="2" y="45"/>
                        <a:pt x="1" y="65"/>
                      </a:cubicBezTo>
                      <a:cubicBezTo>
                        <a:pt x="3" y="75"/>
                        <a:pt x="4" y="84"/>
                        <a:pt x="6" y="94"/>
                      </a:cubicBezTo>
                      <a:cubicBezTo>
                        <a:pt x="6" y="94"/>
                        <a:pt x="6" y="94"/>
                        <a:pt x="6" y="94"/>
                      </a:cubicBezTo>
                      <a:cubicBezTo>
                        <a:pt x="6" y="94"/>
                        <a:pt x="6" y="94"/>
                        <a:pt x="6" y="94"/>
                      </a:cubicBezTo>
                      <a:cubicBezTo>
                        <a:pt x="7" y="93"/>
                        <a:pt x="7" y="93"/>
                        <a:pt x="7" y="93"/>
                      </a:cubicBezTo>
                      <a:cubicBezTo>
                        <a:pt x="7" y="93"/>
                        <a:pt x="7" y="93"/>
                        <a:pt x="7" y="93"/>
                      </a:cubicBezTo>
                      <a:cubicBezTo>
                        <a:pt x="7" y="94"/>
                        <a:pt x="7" y="94"/>
                        <a:pt x="7" y="94"/>
                      </a:cubicBezTo>
                      <a:cubicBezTo>
                        <a:pt x="7" y="94"/>
                        <a:pt x="7" y="94"/>
                        <a:pt x="7" y="94"/>
                      </a:cubicBezTo>
                      <a:cubicBezTo>
                        <a:pt x="7" y="94"/>
                        <a:pt x="7" y="94"/>
                        <a:pt x="7" y="94"/>
                      </a:cubicBezTo>
                      <a:cubicBezTo>
                        <a:pt x="7" y="94"/>
                        <a:pt x="7" y="94"/>
                        <a:pt x="7" y="94"/>
                      </a:cubicBezTo>
                      <a:cubicBezTo>
                        <a:pt x="7" y="94"/>
                        <a:pt x="7" y="94"/>
                        <a:pt x="7" y="94"/>
                      </a:cubicBezTo>
                      <a:cubicBezTo>
                        <a:pt x="7" y="93"/>
                        <a:pt x="7" y="93"/>
                        <a:pt x="7" y="93"/>
                      </a:cubicBezTo>
                      <a:cubicBezTo>
                        <a:pt x="8" y="94"/>
                        <a:pt x="8" y="94"/>
                        <a:pt x="8" y="94"/>
                      </a:cubicBezTo>
                      <a:cubicBezTo>
                        <a:pt x="9" y="94"/>
                        <a:pt x="9" y="94"/>
                        <a:pt x="9" y="94"/>
                      </a:cubicBezTo>
                      <a:cubicBezTo>
                        <a:pt x="9" y="94"/>
                        <a:pt x="9" y="94"/>
                        <a:pt x="9" y="94"/>
                      </a:cubicBezTo>
                      <a:cubicBezTo>
                        <a:pt x="9" y="94"/>
                        <a:pt x="9" y="94"/>
                        <a:pt x="9" y="94"/>
                      </a:cubicBezTo>
                      <a:cubicBezTo>
                        <a:pt x="9" y="94"/>
                        <a:pt x="9" y="94"/>
                        <a:pt x="9" y="94"/>
                      </a:cubicBezTo>
                      <a:cubicBezTo>
                        <a:pt x="10" y="94"/>
                        <a:pt x="10" y="94"/>
                        <a:pt x="10" y="94"/>
                      </a:cubicBezTo>
                      <a:cubicBezTo>
                        <a:pt x="10" y="94"/>
                        <a:pt x="10" y="94"/>
                        <a:pt x="10" y="94"/>
                      </a:cubicBezTo>
                      <a:cubicBezTo>
                        <a:pt x="10" y="94"/>
                        <a:pt x="10" y="94"/>
                        <a:pt x="10" y="94"/>
                      </a:cubicBezTo>
                      <a:cubicBezTo>
                        <a:pt x="10" y="94"/>
                        <a:pt x="10" y="94"/>
                        <a:pt x="10" y="94"/>
                      </a:cubicBezTo>
                      <a:cubicBezTo>
                        <a:pt x="10" y="94"/>
                        <a:pt x="10" y="94"/>
                        <a:pt x="10" y="94"/>
                      </a:cubicBezTo>
                      <a:cubicBezTo>
                        <a:pt x="10" y="95"/>
                        <a:pt x="10" y="95"/>
                        <a:pt x="10" y="95"/>
                      </a:cubicBezTo>
                      <a:cubicBezTo>
                        <a:pt x="10" y="95"/>
                        <a:pt x="10" y="95"/>
                        <a:pt x="10" y="95"/>
                      </a:cubicBezTo>
                      <a:cubicBezTo>
                        <a:pt x="11" y="94"/>
                        <a:pt x="11" y="94"/>
                        <a:pt x="11" y="94"/>
                      </a:cubicBezTo>
                      <a:cubicBezTo>
                        <a:pt x="11" y="94"/>
                        <a:pt x="11" y="94"/>
                        <a:pt x="11" y="94"/>
                      </a:cubicBezTo>
                      <a:cubicBezTo>
                        <a:pt x="11" y="93"/>
                        <a:pt x="11" y="93"/>
                        <a:pt x="11" y="93"/>
                      </a:cubicBezTo>
                      <a:cubicBezTo>
                        <a:pt x="11" y="92"/>
                        <a:pt x="11" y="92"/>
                        <a:pt x="11" y="92"/>
                      </a:cubicBezTo>
                      <a:cubicBezTo>
                        <a:pt x="11" y="92"/>
                        <a:pt x="11" y="92"/>
                        <a:pt x="11" y="92"/>
                      </a:cubicBezTo>
                      <a:cubicBezTo>
                        <a:pt x="11" y="91"/>
                        <a:pt x="11" y="91"/>
                        <a:pt x="11" y="91"/>
                      </a:cubicBezTo>
                      <a:cubicBezTo>
                        <a:pt x="11" y="91"/>
                        <a:pt x="11" y="91"/>
                        <a:pt x="11" y="91"/>
                      </a:cubicBezTo>
                      <a:cubicBezTo>
                        <a:pt x="11" y="90"/>
                        <a:pt x="11" y="90"/>
                        <a:pt x="11" y="90"/>
                      </a:cubicBezTo>
                      <a:cubicBezTo>
                        <a:pt x="11" y="90"/>
                        <a:pt x="11" y="90"/>
                        <a:pt x="11" y="90"/>
                      </a:cubicBezTo>
                      <a:cubicBezTo>
                        <a:pt x="11" y="90"/>
                        <a:pt x="11" y="90"/>
                        <a:pt x="11" y="90"/>
                      </a:cubicBezTo>
                      <a:cubicBezTo>
                        <a:pt x="11" y="90"/>
                        <a:pt x="11" y="90"/>
                        <a:pt x="11" y="90"/>
                      </a:cubicBezTo>
                      <a:cubicBezTo>
                        <a:pt x="11" y="90"/>
                        <a:pt x="11" y="90"/>
                        <a:pt x="11" y="90"/>
                      </a:cubicBezTo>
                      <a:cubicBezTo>
                        <a:pt x="11" y="89"/>
                        <a:pt x="11" y="89"/>
                        <a:pt x="11" y="89"/>
                      </a:cubicBezTo>
                      <a:cubicBezTo>
                        <a:pt x="11" y="89"/>
                        <a:pt x="11" y="89"/>
                        <a:pt x="11" y="89"/>
                      </a:cubicBezTo>
                      <a:cubicBezTo>
                        <a:pt x="11" y="89"/>
                        <a:pt x="11" y="89"/>
                        <a:pt x="11" y="89"/>
                      </a:cubicBezTo>
                      <a:cubicBezTo>
                        <a:pt x="11" y="89"/>
                        <a:pt x="11" y="89"/>
                        <a:pt x="11" y="89"/>
                      </a:cubicBezTo>
                      <a:cubicBezTo>
                        <a:pt x="11" y="88"/>
                        <a:pt x="11" y="88"/>
                        <a:pt x="11" y="88"/>
                      </a:cubicBezTo>
                      <a:cubicBezTo>
                        <a:pt x="11" y="88"/>
                        <a:pt x="11" y="88"/>
                        <a:pt x="11" y="88"/>
                      </a:cubicBezTo>
                      <a:cubicBezTo>
                        <a:pt x="11" y="88"/>
                        <a:pt x="11" y="88"/>
                        <a:pt x="11" y="88"/>
                      </a:cubicBezTo>
                      <a:cubicBezTo>
                        <a:pt x="11" y="88"/>
                        <a:pt x="11" y="88"/>
                        <a:pt x="11" y="88"/>
                      </a:cubicBezTo>
                      <a:cubicBezTo>
                        <a:pt x="11" y="87"/>
                        <a:pt x="11" y="87"/>
                        <a:pt x="11" y="87"/>
                      </a:cubicBezTo>
                      <a:cubicBezTo>
                        <a:pt x="11" y="87"/>
                        <a:pt x="11" y="87"/>
                        <a:pt x="11" y="87"/>
                      </a:cubicBezTo>
                      <a:cubicBezTo>
                        <a:pt x="11" y="87"/>
                        <a:pt x="11" y="87"/>
                        <a:pt x="11" y="87"/>
                      </a:cubicBezTo>
                      <a:cubicBezTo>
                        <a:pt x="11" y="87"/>
                        <a:pt x="11" y="87"/>
                        <a:pt x="11" y="87"/>
                      </a:cubicBezTo>
                      <a:cubicBezTo>
                        <a:pt x="11" y="86"/>
                        <a:pt x="11" y="86"/>
                        <a:pt x="11" y="86"/>
                      </a:cubicBezTo>
                      <a:cubicBezTo>
                        <a:pt x="12" y="86"/>
                        <a:pt x="12" y="86"/>
                        <a:pt x="12" y="86"/>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3" y="87"/>
                        <a:pt x="13" y="87"/>
                        <a:pt x="13" y="87"/>
                      </a:cubicBezTo>
                      <a:cubicBezTo>
                        <a:pt x="13" y="88"/>
                        <a:pt x="13" y="88"/>
                        <a:pt x="13" y="88"/>
                      </a:cubicBezTo>
                      <a:cubicBezTo>
                        <a:pt x="14" y="89"/>
                        <a:pt x="14" y="89"/>
                        <a:pt x="14" y="89"/>
                      </a:cubicBezTo>
                      <a:cubicBezTo>
                        <a:pt x="14" y="89"/>
                        <a:pt x="14" y="89"/>
                        <a:pt x="14" y="89"/>
                      </a:cubicBezTo>
                      <a:cubicBezTo>
                        <a:pt x="14" y="90"/>
                        <a:pt x="14" y="90"/>
                        <a:pt x="14" y="90"/>
                      </a:cubicBezTo>
                      <a:cubicBezTo>
                        <a:pt x="14" y="90"/>
                        <a:pt x="14" y="90"/>
                        <a:pt x="14" y="90"/>
                      </a:cubicBezTo>
                      <a:cubicBezTo>
                        <a:pt x="13" y="90"/>
                        <a:pt x="13" y="90"/>
                        <a:pt x="13" y="90"/>
                      </a:cubicBezTo>
                      <a:cubicBezTo>
                        <a:pt x="13" y="91"/>
                        <a:pt x="13" y="91"/>
                        <a:pt x="13" y="91"/>
                      </a:cubicBezTo>
                      <a:cubicBezTo>
                        <a:pt x="13" y="91"/>
                        <a:pt x="13" y="91"/>
                        <a:pt x="13" y="91"/>
                      </a:cubicBezTo>
                      <a:cubicBezTo>
                        <a:pt x="13" y="91"/>
                        <a:pt x="13" y="91"/>
                        <a:pt x="13" y="91"/>
                      </a:cubicBezTo>
                      <a:cubicBezTo>
                        <a:pt x="14" y="91"/>
                        <a:pt x="14" y="91"/>
                        <a:pt x="14" y="91"/>
                      </a:cubicBezTo>
                      <a:cubicBezTo>
                        <a:pt x="14" y="92"/>
                        <a:pt x="14" y="92"/>
                        <a:pt x="14" y="92"/>
                      </a:cubicBezTo>
                      <a:cubicBezTo>
                        <a:pt x="14" y="92"/>
                        <a:pt x="14" y="92"/>
                        <a:pt x="14" y="92"/>
                      </a:cubicBezTo>
                      <a:cubicBezTo>
                        <a:pt x="14" y="92"/>
                        <a:pt x="14" y="92"/>
                        <a:pt x="14" y="92"/>
                      </a:cubicBezTo>
                      <a:cubicBezTo>
                        <a:pt x="14" y="92"/>
                        <a:pt x="14" y="92"/>
                        <a:pt x="14" y="92"/>
                      </a:cubicBezTo>
                      <a:cubicBezTo>
                        <a:pt x="14" y="92"/>
                        <a:pt x="14" y="92"/>
                        <a:pt x="14" y="92"/>
                      </a:cubicBezTo>
                      <a:cubicBezTo>
                        <a:pt x="14" y="93"/>
                        <a:pt x="14" y="93"/>
                        <a:pt x="14" y="93"/>
                      </a:cubicBezTo>
                      <a:cubicBezTo>
                        <a:pt x="14" y="93"/>
                        <a:pt x="14" y="93"/>
                        <a:pt x="14" y="93"/>
                      </a:cubicBezTo>
                      <a:cubicBezTo>
                        <a:pt x="14" y="93"/>
                        <a:pt x="14" y="93"/>
                        <a:pt x="14" y="93"/>
                      </a:cubicBezTo>
                      <a:cubicBezTo>
                        <a:pt x="15" y="93"/>
                        <a:pt x="15" y="93"/>
                        <a:pt x="15" y="93"/>
                      </a:cubicBezTo>
                      <a:cubicBezTo>
                        <a:pt x="15" y="93"/>
                        <a:pt x="15" y="93"/>
                        <a:pt x="15" y="93"/>
                      </a:cubicBezTo>
                      <a:cubicBezTo>
                        <a:pt x="15" y="93"/>
                        <a:pt x="15" y="93"/>
                        <a:pt x="15" y="93"/>
                      </a:cubicBezTo>
                      <a:cubicBezTo>
                        <a:pt x="15" y="93"/>
                        <a:pt x="15" y="93"/>
                        <a:pt x="15" y="93"/>
                      </a:cubicBezTo>
                      <a:cubicBezTo>
                        <a:pt x="15" y="93"/>
                        <a:pt x="15" y="93"/>
                        <a:pt x="15" y="93"/>
                      </a:cubicBezTo>
                      <a:cubicBezTo>
                        <a:pt x="15" y="92"/>
                        <a:pt x="15" y="92"/>
                        <a:pt x="15" y="92"/>
                      </a:cubicBezTo>
                      <a:cubicBezTo>
                        <a:pt x="15" y="92"/>
                        <a:pt x="15" y="92"/>
                        <a:pt x="15" y="92"/>
                      </a:cubicBezTo>
                      <a:cubicBezTo>
                        <a:pt x="15" y="92"/>
                        <a:pt x="15" y="92"/>
                        <a:pt x="15" y="92"/>
                      </a:cubicBezTo>
                      <a:cubicBezTo>
                        <a:pt x="16" y="92"/>
                        <a:pt x="16" y="92"/>
                        <a:pt x="16" y="92"/>
                      </a:cubicBezTo>
                      <a:cubicBezTo>
                        <a:pt x="16" y="93"/>
                        <a:pt x="16" y="93"/>
                        <a:pt x="16" y="93"/>
                      </a:cubicBezTo>
                      <a:cubicBezTo>
                        <a:pt x="15" y="93"/>
                        <a:pt x="15" y="93"/>
                        <a:pt x="15" y="93"/>
                      </a:cubicBezTo>
                      <a:cubicBezTo>
                        <a:pt x="15" y="93"/>
                        <a:pt x="15" y="93"/>
                        <a:pt x="15" y="93"/>
                      </a:cubicBezTo>
                      <a:cubicBezTo>
                        <a:pt x="16" y="93"/>
                        <a:pt x="16" y="93"/>
                        <a:pt x="16" y="93"/>
                      </a:cubicBezTo>
                      <a:cubicBezTo>
                        <a:pt x="16" y="94"/>
                        <a:pt x="16" y="94"/>
                        <a:pt x="16" y="94"/>
                      </a:cubicBezTo>
                      <a:cubicBezTo>
                        <a:pt x="17" y="95"/>
                        <a:pt x="17" y="95"/>
                        <a:pt x="17" y="95"/>
                      </a:cubicBezTo>
                      <a:cubicBezTo>
                        <a:pt x="16" y="95"/>
                        <a:pt x="16" y="95"/>
                        <a:pt x="16" y="95"/>
                      </a:cubicBezTo>
                      <a:cubicBezTo>
                        <a:pt x="16" y="95"/>
                        <a:pt x="16" y="95"/>
                        <a:pt x="16" y="95"/>
                      </a:cubicBezTo>
                      <a:cubicBezTo>
                        <a:pt x="15" y="96"/>
                        <a:pt x="15" y="96"/>
                        <a:pt x="15" y="96"/>
                      </a:cubicBezTo>
                      <a:cubicBezTo>
                        <a:pt x="14" y="96"/>
                        <a:pt x="14" y="96"/>
                        <a:pt x="14" y="96"/>
                      </a:cubicBezTo>
                      <a:cubicBezTo>
                        <a:pt x="14" y="95"/>
                        <a:pt x="14" y="95"/>
                        <a:pt x="14" y="95"/>
                      </a:cubicBezTo>
                      <a:cubicBezTo>
                        <a:pt x="14" y="95"/>
                        <a:pt x="14" y="95"/>
                        <a:pt x="14" y="95"/>
                      </a:cubicBezTo>
                      <a:cubicBezTo>
                        <a:pt x="14" y="96"/>
                        <a:pt x="14" y="96"/>
                        <a:pt x="14" y="96"/>
                      </a:cubicBezTo>
                      <a:cubicBezTo>
                        <a:pt x="14" y="96"/>
                        <a:pt x="14" y="96"/>
                        <a:pt x="14" y="96"/>
                      </a:cubicBezTo>
                      <a:cubicBezTo>
                        <a:pt x="13" y="96"/>
                        <a:pt x="13" y="96"/>
                        <a:pt x="13" y="96"/>
                      </a:cubicBezTo>
                      <a:cubicBezTo>
                        <a:pt x="13" y="96"/>
                        <a:pt x="13" y="96"/>
                        <a:pt x="13" y="96"/>
                      </a:cubicBezTo>
                      <a:cubicBezTo>
                        <a:pt x="12" y="96"/>
                        <a:pt x="12" y="96"/>
                        <a:pt x="12" y="96"/>
                      </a:cubicBezTo>
                      <a:cubicBezTo>
                        <a:pt x="13" y="96"/>
                        <a:pt x="13" y="96"/>
                        <a:pt x="13" y="96"/>
                      </a:cubicBezTo>
                      <a:cubicBezTo>
                        <a:pt x="14" y="96"/>
                        <a:pt x="14" y="96"/>
                        <a:pt x="14" y="96"/>
                      </a:cubicBezTo>
                      <a:cubicBezTo>
                        <a:pt x="16" y="96"/>
                        <a:pt x="16" y="96"/>
                        <a:pt x="16" y="96"/>
                      </a:cubicBezTo>
                      <a:cubicBezTo>
                        <a:pt x="19" y="95"/>
                        <a:pt x="19" y="95"/>
                        <a:pt x="19" y="95"/>
                      </a:cubicBezTo>
                      <a:cubicBezTo>
                        <a:pt x="20" y="94"/>
                        <a:pt x="20" y="94"/>
                        <a:pt x="20" y="94"/>
                      </a:cubicBezTo>
                      <a:cubicBezTo>
                        <a:pt x="20" y="94"/>
                        <a:pt x="20" y="94"/>
                        <a:pt x="20" y="94"/>
                      </a:cubicBezTo>
                      <a:cubicBezTo>
                        <a:pt x="20" y="94"/>
                        <a:pt x="20" y="94"/>
                        <a:pt x="20" y="94"/>
                      </a:cubicBezTo>
                      <a:cubicBezTo>
                        <a:pt x="20" y="94"/>
                        <a:pt x="20" y="94"/>
                        <a:pt x="20" y="94"/>
                      </a:cubicBezTo>
                      <a:cubicBezTo>
                        <a:pt x="20" y="94"/>
                        <a:pt x="20" y="94"/>
                        <a:pt x="20" y="94"/>
                      </a:cubicBezTo>
                      <a:cubicBezTo>
                        <a:pt x="19" y="94"/>
                        <a:pt x="19" y="94"/>
                        <a:pt x="19" y="94"/>
                      </a:cubicBezTo>
                      <a:cubicBezTo>
                        <a:pt x="19" y="94"/>
                        <a:pt x="19" y="94"/>
                        <a:pt x="19" y="94"/>
                      </a:cubicBezTo>
                      <a:cubicBezTo>
                        <a:pt x="19" y="93"/>
                        <a:pt x="19" y="93"/>
                        <a:pt x="19" y="93"/>
                      </a:cubicBezTo>
                      <a:cubicBezTo>
                        <a:pt x="19" y="93"/>
                        <a:pt x="19" y="93"/>
                        <a:pt x="19" y="93"/>
                      </a:cubicBezTo>
                      <a:cubicBezTo>
                        <a:pt x="19" y="93"/>
                        <a:pt x="19" y="93"/>
                        <a:pt x="19" y="93"/>
                      </a:cubicBezTo>
                      <a:cubicBezTo>
                        <a:pt x="19" y="93"/>
                        <a:pt x="19" y="93"/>
                        <a:pt x="19" y="93"/>
                      </a:cubicBezTo>
                      <a:cubicBezTo>
                        <a:pt x="19" y="93"/>
                        <a:pt x="19" y="93"/>
                        <a:pt x="19" y="93"/>
                      </a:cubicBezTo>
                      <a:cubicBezTo>
                        <a:pt x="20" y="93"/>
                        <a:pt x="20" y="93"/>
                        <a:pt x="20" y="93"/>
                      </a:cubicBezTo>
                      <a:cubicBezTo>
                        <a:pt x="20" y="93"/>
                        <a:pt x="20" y="93"/>
                        <a:pt x="20" y="93"/>
                      </a:cubicBezTo>
                      <a:cubicBezTo>
                        <a:pt x="20" y="93"/>
                        <a:pt x="20" y="93"/>
                        <a:pt x="20" y="93"/>
                      </a:cubicBezTo>
                      <a:cubicBezTo>
                        <a:pt x="20" y="94"/>
                        <a:pt x="20" y="94"/>
                        <a:pt x="20" y="94"/>
                      </a:cubicBezTo>
                      <a:cubicBezTo>
                        <a:pt x="20" y="94"/>
                        <a:pt x="20" y="94"/>
                        <a:pt x="20" y="94"/>
                      </a:cubicBezTo>
                      <a:cubicBezTo>
                        <a:pt x="21" y="93"/>
                        <a:pt x="21" y="93"/>
                        <a:pt x="21" y="93"/>
                      </a:cubicBezTo>
                      <a:cubicBezTo>
                        <a:pt x="21" y="93"/>
                        <a:pt x="21" y="93"/>
                        <a:pt x="21" y="93"/>
                      </a:cubicBezTo>
                      <a:cubicBezTo>
                        <a:pt x="21" y="93"/>
                        <a:pt x="21" y="93"/>
                        <a:pt x="21" y="93"/>
                      </a:cubicBezTo>
                      <a:cubicBezTo>
                        <a:pt x="21" y="93"/>
                        <a:pt x="21" y="93"/>
                        <a:pt x="21" y="93"/>
                      </a:cubicBezTo>
                      <a:cubicBezTo>
                        <a:pt x="21" y="93"/>
                        <a:pt x="21" y="93"/>
                        <a:pt x="21" y="93"/>
                      </a:cubicBezTo>
                      <a:cubicBezTo>
                        <a:pt x="22" y="92"/>
                        <a:pt x="22" y="92"/>
                        <a:pt x="22" y="92"/>
                      </a:cubicBezTo>
                      <a:cubicBezTo>
                        <a:pt x="22" y="92"/>
                        <a:pt x="22" y="92"/>
                        <a:pt x="22" y="92"/>
                      </a:cubicBezTo>
                      <a:cubicBezTo>
                        <a:pt x="22" y="92"/>
                        <a:pt x="22" y="92"/>
                        <a:pt x="22" y="92"/>
                      </a:cubicBezTo>
                      <a:cubicBezTo>
                        <a:pt x="22" y="91"/>
                        <a:pt x="22" y="91"/>
                        <a:pt x="22" y="91"/>
                      </a:cubicBezTo>
                      <a:cubicBezTo>
                        <a:pt x="22" y="91"/>
                        <a:pt x="22" y="91"/>
                        <a:pt x="22" y="91"/>
                      </a:cubicBezTo>
                      <a:cubicBezTo>
                        <a:pt x="23" y="91"/>
                        <a:pt x="23" y="91"/>
                        <a:pt x="23" y="91"/>
                      </a:cubicBezTo>
                      <a:cubicBezTo>
                        <a:pt x="22" y="91"/>
                        <a:pt x="22" y="91"/>
                        <a:pt x="22" y="91"/>
                      </a:cubicBezTo>
                      <a:cubicBezTo>
                        <a:pt x="22" y="91"/>
                        <a:pt x="22" y="91"/>
                        <a:pt x="22" y="91"/>
                      </a:cubicBezTo>
                      <a:cubicBezTo>
                        <a:pt x="22" y="90"/>
                        <a:pt x="22" y="90"/>
                        <a:pt x="22" y="90"/>
                      </a:cubicBezTo>
                      <a:cubicBezTo>
                        <a:pt x="22" y="90"/>
                        <a:pt x="22" y="90"/>
                        <a:pt x="22" y="90"/>
                      </a:cubicBezTo>
                      <a:cubicBezTo>
                        <a:pt x="22" y="90"/>
                        <a:pt x="22" y="90"/>
                        <a:pt x="22" y="90"/>
                      </a:cubicBezTo>
                      <a:cubicBezTo>
                        <a:pt x="22" y="90"/>
                        <a:pt x="22" y="90"/>
                        <a:pt x="22" y="90"/>
                      </a:cubicBezTo>
                      <a:cubicBezTo>
                        <a:pt x="22" y="90"/>
                        <a:pt x="22" y="90"/>
                        <a:pt x="22" y="90"/>
                      </a:cubicBezTo>
                      <a:cubicBezTo>
                        <a:pt x="22" y="90"/>
                        <a:pt x="22" y="90"/>
                        <a:pt x="22" y="90"/>
                      </a:cubicBezTo>
                      <a:cubicBezTo>
                        <a:pt x="22" y="89"/>
                        <a:pt x="22" y="89"/>
                        <a:pt x="22" y="89"/>
                      </a:cubicBezTo>
                      <a:cubicBezTo>
                        <a:pt x="22" y="89"/>
                        <a:pt x="22" y="89"/>
                        <a:pt x="22" y="89"/>
                      </a:cubicBezTo>
                      <a:cubicBezTo>
                        <a:pt x="22" y="89"/>
                        <a:pt x="22" y="89"/>
                        <a:pt x="22" y="89"/>
                      </a:cubicBezTo>
                      <a:cubicBezTo>
                        <a:pt x="22" y="89"/>
                        <a:pt x="22" y="89"/>
                        <a:pt x="22" y="89"/>
                      </a:cubicBezTo>
                      <a:cubicBezTo>
                        <a:pt x="22" y="88"/>
                        <a:pt x="22" y="88"/>
                        <a:pt x="22" y="88"/>
                      </a:cubicBezTo>
                      <a:cubicBezTo>
                        <a:pt x="22" y="88"/>
                        <a:pt x="22" y="88"/>
                        <a:pt x="22" y="88"/>
                      </a:cubicBezTo>
                      <a:cubicBezTo>
                        <a:pt x="22" y="87"/>
                        <a:pt x="22" y="87"/>
                        <a:pt x="22" y="87"/>
                      </a:cubicBezTo>
                      <a:cubicBezTo>
                        <a:pt x="22" y="87"/>
                        <a:pt x="22" y="87"/>
                        <a:pt x="22" y="87"/>
                      </a:cubicBezTo>
                      <a:cubicBezTo>
                        <a:pt x="22" y="86"/>
                        <a:pt x="22" y="86"/>
                        <a:pt x="22" y="86"/>
                      </a:cubicBezTo>
                      <a:cubicBezTo>
                        <a:pt x="22" y="86"/>
                        <a:pt x="22" y="86"/>
                        <a:pt x="22" y="86"/>
                      </a:cubicBezTo>
                      <a:cubicBezTo>
                        <a:pt x="22" y="86"/>
                        <a:pt x="22" y="86"/>
                        <a:pt x="22" y="86"/>
                      </a:cubicBezTo>
                      <a:cubicBezTo>
                        <a:pt x="20" y="86"/>
                        <a:pt x="20" y="86"/>
                        <a:pt x="20" y="86"/>
                      </a:cubicBezTo>
                      <a:cubicBezTo>
                        <a:pt x="20" y="85"/>
                        <a:pt x="20" y="85"/>
                        <a:pt x="20" y="85"/>
                      </a:cubicBezTo>
                      <a:cubicBezTo>
                        <a:pt x="20" y="85"/>
                        <a:pt x="20" y="85"/>
                        <a:pt x="20" y="85"/>
                      </a:cubicBezTo>
                      <a:cubicBezTo>
                        <a:pt x="19" y="85"/>
                        <a:pt x="19" y="85"/>
                        <a:pt x="19" y="85"/>
                      </a:cubicBezTo>
                      <a:cubicBezTo>
                        <a:pt x="19" y="84"/>
                        <a:pt x="19" y="84"/>
                        <a:pt x="19" y="84"/>
                      </a:cubicBezTo>
                      <a:cubicBezTo>
                        <a:pt x="18" y="84"/>
                        <a:pt x="18" y="84"/>
                        <a:pt x="18" y="84"/>
                      </a:cubicBezTo>
                      <a:cubicBezTo>
                        <a:pt x="18" y="84"/>
                        <a:pt x="18" y="84"/>
                        <a:pt x="18" y="84"/>
                      </a:cubicBezTo>
                      <a:cubicBezTo>
                        <a:pt x="18" y="83"/>
                        <a:pt x="18" y="83"/>
                        <a:pt x="18" y="83"/>
                      </a:cubicBezTo>
                      <a:cubicBezTo>
                        <a:pt x="18" y="83"/>
                        <a:pt x="18" y="83"/>
                        <a:pt x="18" y="83"/>
                      </a:cubicBezTo>
                      <a:cubicBezTo>
                        <a:pt x="18" y="83"/>
                        <a:pt x="18" y="83"/>
                        <a:pt x="18" y="83"/>
                      </a:cubicBezTo>
                      <a:cubicBezTo>
                        <a:pt x="18" y="83"/>
                        <a:pt x="18" y="83"/>
                        <a:pt x="18" y="83"/>
                      </a:cubicBezTo>
                      <a:cubicBezTo>
                        <a:pt x="18" y="83"/>
                        <a:pt x="18" y="83"/>
                        <a:pt x="18" y="83"/>
                      </a:cubicBezTo>
                      <a:cubicBezTo>
                        <a:pt x="18" y="83"/>
                        <a:pt x="18" y="83"/>
                        <a:pt x="18" y="83"/>
                      </a:cubicBezTo>
                      <a:cubicBezTo>
                        <a:pt x="18" y="82"/>
                        <a:pt x="18" y="82"/>
                        <a:pt x="18" y="82"/>
                      </a:cubicBezTo>
                      <a:cubicBezTo>
                        <a:pt x="18" y="82"/>
                        <a:pt x="18" y="82"/>
                        <a:pt x="18" y="82"/>
                      </a:cubicBezTo>
                      <a:cubicBezTo>
                        <a:pt x="18" y="81"/>
                        <a:pt x="18" y="81"/>
                        <a:pt x="18" y="81"/>
                      </a:cubicBezTo>
                      <a:cubicBezTo>
                        <a:pt x="18" y="80"/>
                        <a:pt x="18" y="80"/>
                        <a:pt x="18" y="80"/>
                      </a:cubicBezTo>
                      <a:cubicBezTo>
                        <a:pt x="32" y="79"/>
                        <a:pt x="47" y="77"/>
                        <a:pt x="61" y="75"/>
                      </a:cubicBezTo>
                      <a:cubicBezTo>
                        <a:pt x="61" y="75"/>
                        <a:pt x="61" y="75"/>
                        <a:pt x="61" y="75"/>
                      </a:cubicBezTo>
                      <a:cubicBezTo>
                        <a:pt x="61" y="75"/>
                        <a:pt x="61" y="75"/>
                        <a:pt x="61" y="75"/>
                      </a:cubicBezTo>
                      <a:cubicBezTo>
                        <a:pt x="61" y="75"/>
                        <a:pt x="61" y="75"/>
                        <a:pt x="61" y="7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7" name="Group 226">
                <a:extLst>
                  <a:ext uri="{FF2B5EF4-FFF2-40B4-BE49-F238E27FC236}">
                    <a16:creationId xmlns="" xmlns:a16="http://schemas.microsoft.com/office/drawing/2014/main" id="{9BF248B9-FBEE-4401-A960-BD4FC0577E26}"/>
                  </a:ext>
                </a:extLst>
              </p:cNvPr>
              <p:cNvGrpSpPr>
                <a:grpSpLocks noChangeAspect="1"/>
              </p:cNvGrpSpPr>
              <p:nvPr/>
            </p:nvGrpSpPr>
            <p:grpSpPr>
              <a:xfrm>
                <a:off x="4575787" y="2203171"/>
                <a:ext cx="2198259" cy="2487848"/>
                <a:chOff x="3558406" y="3049617"/>
                <a:chExt cx="1751002" cy="1981672"/>
              </a:xfrm>
              <a:grpFill/>
            </p:grpSpPr>
            <p:sp>
              <p:nvSpPr>
                <p:cNvPr id="239" name="Freeform 330">
                  <a:extLst>
                    <a:ext uri="{FF2B5EF4-FFF2-40B4-BE49-F238E27FC236}">
                      <a16:creationId xmlns="" xmlns:a16="http://schemas.microsoft.com/office/drawing/2014/main" id="{EA445614-3EAD-4FA8-890D-97E1EA0077BB}"/>
                    </a:ext>
                  </a:extLst>
                </p:cNvPr>
                <p:cNvSpPr>
                  <a:spLocks/>
                </p:cNvSpPr>
                <p:nvPr/>
              </p:nvSpPr>
              <p:spPr bwMode="auto">
                <a:xfrm>
                  <a:off x="4606910" y="3605324"/>
                  <a:ext cx="560950" cy="456099"/>
                </a:xfrm>
                <a:custGeom>
                  <a:avLst/>
                  <a:gdLst>
                    <a:gd name="T0" fmla="*/ 106 w 107"/>
                    <a:gd name="T1" fmla="*/ 7 h 87"/>
                    <a:gd name="T2" fmla="*/ 8 w 107"/>
                    <a:gd name="T3" fmla="*/ 0 h 87"/>
                    <a:gd name="T4" fmla="*/ 0 w 107"/>
                    <a:gd name="T5" fmla="*/ 79 h 87"/>
                    <a:gd name="T6" fmla="*/ 0 w 107"/>
                    <a:gd name="T7" fmla="*/ 79 h 87"/>
                    <a:gd name="T8" fmla="*/ 0 w 107"/>
                    <a:gd name="T9" fmla="*/ 79 h 87"/>
                    <a:gd name="T10" fmla="*/ 0 w 107"/>
                    <a:gd name="T11" fmla="*/ 79 h 87"/>
                    <a:gd name="T12" fmla="*/ 0 w 107"/>
                    <a:gd name="T13" fmla="*/ 79 h 87"/>
                    <a:gd name="T14" fmla="*/ 0 w 107"/>
                    <a:gd name="T15" fmla="*/ 79 h 87"/>
                    <a:gd name="T16" fmla="*/ 0 w 107"/>
                    <a:gd name="T17" fmla="*/ 79 h 87"/>
                    <a:gd name="T18" fmla="*/ 93 w 107"/>
                    <a:gd name="T19" fmla="*/ 86 h 87"/>
                    <a:gd name="T20" fmla="*/ 104 w 107"/>
                    <a:gd name="T21" fmla="*/ 87 h 87"/>
                    <a:gd name="T22" fmla="*/ 107 w 107"/>
                    <a:gd name="T23" fmla="*/ 7 h 87"/>
                    <a:gd name="T24" fmla="*/ 106 w 107"/>
                    <a:gd name="T25" fmla="*/ 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87">
                      <a:moveTo>
                        <a:pt x="106" y="7"/>
                      </a:moveTo>
                      <a:cubicBezTo>
                        <a:pt x="73" y="6"/>
                        <a:pt x="40" y="3"/>
                        <a:pt x="8" y="0"/>
                      </a:cubicBezTo>
                      <a:cubicBezTo>
                        <a:pt x="5" y="27"/>
                        <a:pt x="2" y="53"/>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31" y="83"/>
                        <a:pt x="62" y="85"/>
                        <a:pt x="93" y="86"/>
                      </a:cubicBezTo>
                      <a:cubicBezTo>
                        <a:pt x="97" y="86"/>
                        <a:pt x="100" y="86"/>
                        <a:pt x="104" y="87"/>
                      </a:cubicBezTo>
                      <a:cubicBezTo>
                        <a:pt x="105" y="60"/>
                        <a:pt x="106" y="34"/>
                        <a:pt x="107" y="7"/>
                      </a:cubicBezTo>
                      <a:lnTo>
                        <a:pt x="106" y="7"/>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0" name="Freeform 337">
                  <a:extLst>
                    <a:ext uri="{FF2B5EF4-FFF2-40B4-BE49-F238E27FC236}">
                      <a16:creationId xmlns="" xmlns:a16="http://schemas.microsoft.com/office/drawing/2014/main" id="{AB0A2455-0FE2-47E4-AEC4-0B3C4CCAB99D}"/>
                    </a:ext>
                  </a:extLst>
                </p:cNvPr>
                <p:cNvSpPr>
                  <a:spLocks noEditPoints="1"/>
                </p:cNvSpPr>
                <p:nvPr/>
              </p:nvSpPr>
              <p:spPr bwMode="auto">
                <a:xfrm>
                  <a:off x="4318571" y="3893663"/>
                  <a:ext cx="440372" cy="550465"/>
                </a:xfrm>
                <a:custGeom>
                  <a:avLst/>
                  <a:gdLst>
                    <a:gd name="T0" fmla="*/ 38 w 84"/>
                    <a:gd name="T1" fmla="*/ 22 h 105"/>
                    <a:gd name="T2" fmla="*/ 37 w 84"/>
                    <a:gd name="T3" fmla="*/ 21 h 105"/>
                    <a:gd name="T4" fmla="*/ 37 w 84"/>
                    <a:gd name="T5" fmla="*/ 22 h 105"/>
                    <a:gd name="T6" fmla="*/ 37 w 84"/>
                    <a:gd name="T7" fmla="*/ 23 h 105"/>
                    <a:gd name="T8" fmla="*/ 38 w 84"/>
                    <a:gd name="T9" fmla="*/ 24 h 105"/>
                    <a:gd name="T10" fmla="*/ 32 w 84"/>
                    <a:gd name="T11" fmla="*/ 21 h 105"/>
                    <a:gd name="T12" fmla="*/ 33 w 84"/>
                    <a:gd name="T13" fmla="*/ 22 h 105"/>
                    <a:gd name="T14" fmla="*/ 36 w 84"/>
                    <a:gd name="T15" fmla="*/ 19 h 105"/>
                    <a:gd name="T16" fmla="*/ 35 w 84"/>
                    <a:gd name="T17" fmla="*/ 19 h 105"/>
                    <a:gd name="T18" fmla="*/ 83 w 84"/>
                    <a:gd name="T19" fmla="*/ 27 h 105"/>
                    <a:gd name="T20" fmla="*/ 84 w 84"/>
                    <a:gd name="T21" fmla="*/ 27 h 105"/>
                    <a:gd name="T22" fmla="*/ 39 w 84"/>
                    <a:gd name="T23" fmla="*/ 25 h 105"/>
                    <a:gd name="T24" fmla="*/ 38 w 84"/>
                    <a:gd name="T25" fmla="*/ 26 h 105"/>
                    <a:gd name="T26" fmla="*/ 35 w 84"/>
                    <a:gd name="T27" fmla="*/ 29 h 105"/>
                    <a:gd name="T28" fmla="*/ 34 w 84"/>
                    <a:gd name="T29" fmla="*/ 27 h 105"/>
                    <a:gd name="T30" fmla="*/ 33 w 84"/>
                    <a:gd name="T31" fmla="*/ 26 h 105"/>
                    <a:gd name="T32" fmla="*/ 33 w 84"/>
                    <a:gd name="T33" fmla="*/ 23 h 105"/>
                    <a:gd name="T34" fmla="*/ 32 w 84"/>
                    <a:gd name="T35" fmla="*/ 25 h 105"/>
                    <a:gd name="T36" fmla="*/ 31 w 84"/>
                    <a:gd name="T37" fmla="*/ 24 h 105"/>
                    <a:gd name="T38" fmla="*/ 31 w 84"/>
                    <a:gd name="T39" fmla="*/ 23 h 105"/>
                    <a:gd name="T40" fmla="*/ 30 w 84"/>
                    <a:gd name="T41" fmla="*/ 22 h 105"/>
                    <a:gd name="T42" fmla="*/ 29 w 84"/>
                    <a:gd name="T43" fmla="*/ 21 h 105"/>
                    <a:gd name="T44" fmla="*/ 29 w 84"/>
                    <a:gd name="T45" fmla="*/ 20 h 105"/>
                    <a:gd name="T46" fmla="*/ 29 w 84"/>
                    <a:gd name="T47" fmla="*/ 19 h 105"/>
                    <a:gd name="T48" fmla="*/ 29 w 84"/>
                    <a:gd name="T49" fmla="*/ 18 h 105"/>
                    <a:gd name="T50" fmla="*/ 28 w 84"/>
                    <a:gd name="T51" fmla="*/ 15 h 105"/>
                    <a:gd name="T52" fmla="*/ 26 w 84"/>
                    <a:gd name="T53" fmla="*/ 16 h 105"/>
                    <a:gd name="T54" fmla="*/ 27 w 84"/>
                    <a:gd name="T55" fmla="*/ 15 h 105"/>
                    <a:gd name="T56" fmla="*/ 26 w 84"/>
                    <a:gd name="T57" fmla="*/ 11 h 105"/>
                    <a:gd name="T58" fmla="*/ 27 w 84"/>
                    <a:gd name="T59" fmla="*/ 11 h 105"/>
                    <a:gd name="T60" fmla="*/ 27 w 84"/>
                    <a:gd name="T61" fmla="*/ 10 h 105"/>
                    <a:gd name="T62" fmla="*/ 27 w 84"/>
                    <a:gd name="T63" fmla="*/ 9 h 105"/>
                    <a:gd name="T64" fmla="*/ 29 w 84"/>
                    <a:gd name="T65" fmla="*/ 9 h 105"/>
                    <a:gd name="T66" fmla="*/ 30 w 84"/>
                    <a:gd name="T67" fmla="*/ 8 h 105"/>
                    <a:gd name="T68" fmla="*/ 31 w 84"/>
                    <a:gd name="T69" fmla="*/ 9 h 105"/>
                    <a:gd name="T70" fmla="*/ 31 w 84"/>
                    <a:gd name="T71" fmla="*/ 10 h 105"/>
                    <a:gd name="T72" fmla="*/ 31 w 84"/>
                    <a:gd name="T73" fmla="*/ 11 h 105"/>
                    <a:gd name="T74" fmla="*/ 31 w 84"/>
                    <a:gd name="T75" fmla="*/ 12 h 105"/>
                    <a:gd name="T76" fmla="*/ 33 w 84"/>
                    <a:gd name="T77" fmla="*/ 14 h 105"/>
                    <a:gd name="T78" fmla="*/ 34 w 84"/>
                    <a:gd name="T79" fmla="*/ 14 h 105"/>
                    <a:gd name="T80" fmla="*/ 34 w 84"/>
                    <a:gd name="T81" fmla="*/ 16 h 105"/>
                    <a:gd name="T82" fmla="*/ 34 w 84"/>
                    <a:gd name="T83" fmla="*/ 17 h 105"/>
                    <a:gd name="T84" fmla="*/ 35 w 84"/>
                    <a:gd name="T85" fmla="*/ 18 h 105"/>
                    <a:gd name="T86" fmla="*/ 36 w 84"/>
                    <a:gd name="T87" fmla="*/ 16 h 105"/>
                    <a:gd name="T88" fmla="*/ 36 w 84"/>
                    <a:gd name="T89" fmla="*/ 15 h 105"/>
                    <a:gd name="T90" fmla="*/ 35 w 84"/>
                    <a:gd name="T91" fmla="*/ 14 h 105"/>
                    <a:gd name="T92" fmla="*/ 36 w 84"/>
                    <a:gd name="T93" fmla="*/ 13 h 105"/>
                    <a:gd name="T94" fmla="*/ 37 w 84"/>
                    <a:gd name="T95" fmla="*/ 13 h 105"/>
                    <a:gd name="T96" fmla="*/ 37 w 84"/>
                    <a:gd name="T97" fmla="*/ 14 h 105"/>
                    <a:gd name="T98" fmla="*/ 38 w 84"/>
                    <a:gd name="T99" fmla="*/ 15 h 105"/>
                    <a:gd name="T100" fmla="*/ 40 w 84"/>
                    <a:gd name="T101" fmla="*/ 15 h 105"/>
                    <a:gd name="T102" fmla="*/ 39 w 84"/>
                    <a:gd name="T103" fmla="*/ 16 h 105"/>
                    <a:gd name="T104" fmla="*/ 37 w 84"/>
                    <a:gd name="T105" fmla="*/ 17 h 105"/>
                    <a:gd name="T106" fmla="*/ 38 w 84"/>
                    <a:gd name="T107" fmla="*/ 20 h 105"/>
                    <a:gd name="T108" fmla="*/ 39 w 84"/>
                    <a:gd name="T109" fmla="*/ 21 h 105"/>
                    <a:gd name="T110" fmla="*/ 41 w 84"/>
                    <a:gd name="T111" fmla="*/ 2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4" h="105">
                      <a:moveTo>
                        <a:pt x="38" y="23"/>
                      </a:moveTo>
                      <a:cubicBezTo>
                        <a:pt x="38" y="23"/>
                        <a:pt x="38" y="23"/>
                        <a:pt x="38" y="23"/>
                      </a:cubicBezTo>
                      <a:cubicBezTo>
                        <a:pt x="38" y="23"/>
                        <a:pt x="38" y="23"/>
                        <a:pt x="38" y="23"/>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1"/>
                        <a:pt x="38" y="21"/>
                        <a:pt x="38"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3"/>
                        <a:pt x="37" y="23"/>
                        <a:pt x="37" y="23"/>
                      </a:cubicBezTo>
                      <a:cubicBezTo>
                        <a:pt x="37" y="23"/>
                        <a:pt x="37" y="23"/>
                        <a:pt x="37" y="23"/>
                      </a:cubicBezTo>
                      <a:cubicBezTo>
                        <a:pt x="37" y="23"/>
                        <a:pt x="37" y="23"/>
                        <a:pt x="37" y="23"/>
                      </a:cubicBezTo>
                      <a:cubicBezTo>
                        <a:pt x="37" y="23"/>
                        <a:pt x="37" y="23"/>
                        <a:pt x="37" y="23"/>
                      </a:cubicBezTo>
                      <a:cubicBezTo>
                        <a:pt x="37" y="25"/>
                        <a:pt x="37" y="25"/>
                        <a:pt x="37" y="25"/>
                      </a:cubicBezTo>
                      <a:cubicBezTo>
                        <a:pt x="37" y="25"/>
                        <a:pt x="37" y="25"/>
                        <a:pt x="37" y="25"/>
                      </a:cubicBezTo>
                      <a:cubicBezTo>
                        <a:pt x="38" y="25"/>
                        <a:pt x="38" y="25"/>
                        <a:pt x="38" y="25"/>
                      </a:cubicBezTo>
                      <a:cubicBezTo>
                        <a:pt x="38" y="25"/>
                        <a:pt x="38" y="25"/>
                        <a:pt x="38" y="25"/>
                      </a:cubicBezTo>
                      <a:cubicBezTo>
                        <a:pt x="38" y="25"/>
                        <a:pt x="38" y="25"/>
                        <a:pt x="38" y="25"/>
                      </a:cubicBezTo>
                      <a:cubicBezTo>
                        <a:pt x="38" y="25"/>
                        <a:pt x="38" y="25"/>
                        <a:pt x="38" y="25"/>
                      </a:cubicBezTo>
                      <a:cubicBezTo>
                        <a:pt x="38" y="24"/>
                        <a:pt x="38" y="24"/>
                        <a:pt x="38" y="24"/>
                      </a:cubicBezTo>
                      <a:cubicBezTo>
                        <a:pt x="38" y="24"/>
                        <a:pt x="38" y="24"/>
                        <a:pt x="38" y="24"/>
                      </a:cubicBezTo>
                      <a:cubicBezTo>
                        <a:pt x="38" y="24"/>
                        <a:pt x="38" y="24"/>
                        <a:pt x="38" y="24"/>
                      </a:cubicBezTo>
                      <a:cubicBezTo>
                        <a:pt x="38" y="24"/>
                        <a:pt x="38" y="24"/>
                        <a:pt x="38" y="24"/>
                      </a:cubicBezTo>
                      <a:lnTo>
                        <a:pt x="38" y="23"/>
                      </a:lnTo>
                      <a:close/>
                      <a:moveTo>
                        <a:pt x="33" y="21"/>
                      </a:moveTo>
                      <a:cubicBezTo>
                        <a:pt x="33" y="21"/>
                        <a:pt x="33" y="21"/>
                        <a:pt x="33" y="21"/>
                      </a:cubicBezTo>
                      <a:cubicBezTo>
                        <a:pt x="33" y="21"/>
                        <a:pt x="33" y="21"/>
                        <a:pt x="33" y="21"/>
                      </a:cubicBezTo>
                      <a:cubicBezTo>
                        <a:pt x="32" y="21"/>
                        <a:pt x="32" y="21"/>
                        <a:pt x="32" y="21"/>
                      </a:cubicBezTo>
                      <a:cubicBezTo>
                        <a:pt x="32" y="21"/>
                        <a:pt x="32" y="21"/>
                        <a:pt x="32" y="21"/>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lnTo>
                        <a:pt x="33" y="21"/>
                      </a:lnTo>
                      <a:close/>
                      <a:moveTo>
                        <a:pt x="36" y="19"/>
                      </a:move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20"/>
                        <a:pt x="36" y="20"/>
                        <a:pt x="36" y="20"/>
                      </a:cubicBezTo>
                      <a:cubicBezTo>
                        <a:pt x="36" y="20"/>
                        <a:pt x="36" y="20"/>
                        <a:pt x="36" y="20"/>
                      </a:cubicBezTo>
                      <a:cubicBezTo>
                        <a:pt x="36" y="20"/>
                        <a:pt x="36" y="20"/>
                        <a:pt x="36" y="20"/>
                      </a:cubicBezTo>
                      <a:cubicBezTo>
                        <a:pt x="36" y="19"/>
                        <a:pt x="36" y="19"/>
                        <a:pt x="36" y="19"/>
                      </a:cubicBezTo>
                      <a:cubicBezTo>
                        <a:pt x="36" y="19"/>
                        <a:pt x="36" y="19"/>
                        <a:pt x="36" y="19"/>
                      </a:cubicBezTo>
                      <a:close/>
                      <a:moveTo>
                        <a:pt x="83" y="27"/>
                      </a:moveTo>
                      <a:cubicBezTo>
                        <a:pt x="73" y="26"/>
                        <a:pt x="64" y="25"/>
                        <a:pt x="55" y="24"/>
                      </a:cubicBezTo>
                      <a:cubicBezTo>
                        <a:pt x="55" y="24"/>
                        <a:pt x="55" y="24"/>
                        <a:pt x="55" y="24"/>
                      </a:cubicBezTo>
                      <a:cubicBezTo>
                        <a:pt x="55" y="24"/>
                        <a:pt x="55" y="24"/>
                        <a:pt x="55" y="24"/>
                      </a:cubicBezTo>
                      <a:cubicBezTo>
                        <a:pt x="55" y="18"/>
                        <a:pt x="56" y="11"/>
                        <a:pt x="57" y="5"/>
                      </a:cubicBezTo>
                      <a:cubicBezTo>
                        <a:pt x="42" y="3"/>
                        <a:pt x="27" y="2"/>
                        <a:pt x="13" y="0"/>
                      </a:cubicBezTo>
                      <a:cubicBezTo>
                        <a:pt x="8" y="32"/>
                        <a:pt x="4" y="65"/>
                        <a:pt x="0" y="97"/>
                      </a:cubicBezTo>
                      <a:cubicBezTo>
                        <a:pt x="26" y="101"/>
                        <a:pt x="52" y="103"/>
                        <a:pt x="78" y="105"/>
                      </a:cubicBezTo>
                      <a:cubicBezTo>
                        <a:pt x="80" y="79"/>
                        <a:pt x="82" y="53"/>
                        <a:pt x="84" y="27"/>
                      </a:cubicBezTo>
                      <a:lnTo>
                        <a:pt x="83" y="27"/>
                      </a:lnTo>
                      <a:close/>
                      <a:moveTo>
                        <a:pt x="41" y="24"/>
                      </a:moveTo>
                      <a:cubicBezTo>
                        <a:pt x="41" y="24"/>
                        <a:pt x="41" y="24"/>
                        <a:pt x="41" y="24"/>
                      </a:cubicBezTo>
                      <a:cubicBezTo>
                        <a:pt x="41" y="24"/>
                        <a:pt x="41" y="24"/>
                        <a:pt x="41" y="24"/>
                      </a:cubicBezTo>
                      <a:cubicBezTo>
                        <a:pt x="40" y="25"/>
                        <a:pt x="40" y="25"/>
                        <a:pt x="40" y="25"/>
                      </a:cubicBezTo>
                      <a:cubicBezTo>
                        <a:pt x="40" y="25"/>
                        <a:pt x="40" y="25"/>
                        <a:pt x="40" y="25"/>
                      </a:cubicBezTo>
                      <a:cubicBezTo>
                        <a:pt x="40" y="25"/>
                        <a:pt x="40" y="25"/>
                        <a:pt x="40" y="25"/>
                      </a:cubicBezTo>
                      <a:cubicBezTo>
                        <a:pt x="39" y="25"/>
                        <a:pt x="39" y="25"/>
                        <a:pt x="39" y="25"/>
                      </a:cubicBezTo>
                      <a:cubicBezTo>
                        <a:pt x="39" y="25"/>
                        <a:pt x="39" y="25"/>
                        <a:pt x="39" y="25"/>
                      </a:cubicBezTo>
                      <a:cubicBezTo>
                        <a:pt x="39" y="25"/>
                        <a:pt x="39" y="25"/>
                        <a:pt x="39" y="25"/>
                      </a:cubicBezTo>
                      <a:cubicBezTo>
                        <a:pt x="39" y="25"/>
                        <a:pt x="39" y="25"/>
                        <a:pt x="39" y="25"/>
                      </a:cubicBezTo>
                      <a:cubicBezTo>
                        <a:pt x="38" y="25"/>
                        <a:pt x="38" y="25"/>
                        <a:pt x="38" y="25"/>
                      </a:cubicBezTo>
                      <a:cubicBezTo>
                        <a:pt x="38" y="25"/>
                        <a:pt x="38" y="25"/>
                        <a:pt x="38" y="25"/>
                      </a:cubicBezTo>
                      <a:cubicBezTo>
                        <a:pt x="38" y="26"/>
                        <a:pt x="38" y="26"/>
                        <a:pt x="38" y="26"/>
                      </a:cubicBezTo>
                      <a:cubicBezTo>
                        <a:pt x="38" y="26"/>
                        <a:pt x="38" y="26"/>
                        <a:pt x="38" y="26"/>
                      </a:cubicBezTo>
                      <a:cubicBezTo>
                        <a:pt x="38" y="26"/>
                        <a:pt x="38" y="26"/>
                        <a:pt x="38" y="26"/>
                      </a:cubicBezTo>
                      <a:cubicBezTo>
                        <a:pt x="38" y="26"/>
                        <a:pt x="38" y="26"/>
                        <a:pt x="38" y="26"/>
                      </a:cubicBezTo>
                      <a:cubicBezTo>
                        <a:pt x="38" y="26"/>
                        <a:pt x="38" y="26"/>
                        <a:pt x="38" y="26"/>
                      </a:cubicBezTo>
                      <a:cubicBezTo>
                        <a:pt x="38" y="27"/>
                        <a:pt x="38" y="27"/>
                        <a:pt x="38" y="27"/>
                      </a:cubicBezTo>
                      <a:cubicBezTo>
                        <a:pt x="37" y="27"/>
                        <a:pt x="37" y="27"/>
                        <a:pt x="37" y="27"/>
                      </a:cubicBezTo>
                      <a:cubicBezTo>
                        <a:pt x="36" y="28"/>
                        <a:pt x="36" y="28"/>
                        <a:pt x="36" y="28"/>
                      </a:cubicBezTo>
                      <a:cubicBezTo>
                        <a:pt x="36" y="28"/>
                        <a:pt x="36" y="28"/>
                        <a:pt x="36" y="28"/>
                      </a:cubicBezTo>
                      <a:cubicBezTo>
                        <a:pt x="35" y="28"/>
                        <a:pt x="35" y="28"/>
                        <a:pt x="35" y="28"/>
                      </a:cubicBezTo>
                      <a:cubicBezTo>
                        <a:pt x="35" y="29"/>
                        <a:pt x="35" y="29"/>
                        <a:pt x="35" y="29"/>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7"/>
                        <a:pt x="34" y="27"/>
                        <a:pt x="34" y="27"/>
                      </a:cubicBezTo>
                      <a:cubicBezTo>
                        <a:pt x="34" y="27"/>
                        <a:pt x="34" y="27"/>
                        <a:pt x="34" y="27"/>
                      </a:cubicBezTo>
                      <a:cubicBezTo>
                        <a:pt x="34" y="27"/>
                        <a:pt x="34" y="27"/>
                        <a:pt x="34" y="27"/>
                      </a:cubicBezTo>
                      <a:cubicBezTo>
                        <a:pt x="34" y="27"/>
                        <a:pt x="34" y="27"/>
                        <a:pt x="34" y="27"/>
                      </a:cubicBezTo>
                      <a:cubicBezTo>
                        <a:pt x="34" y="27"/>
                        <a:pt x="34" y="27"/>
                        <a:pt x="34" y="27"/>
                      </a:cubicBezTo>
                      <a:cubicBezTo>
                        <a:pt x="34" y="27"/>
                        <a:pt x="34" y="27"/>
                        <a:pt x="34" y="27"/>
                      </a:cubicBezTo>
                      <a:cubicBezTo>
                        <a:pt x="33" y="26"/>
                        <a:pt x="33" y="26"/>
                        <a:pt x="33" y="26"/>
                      </a:cubicBezTo>
                      <a:cubicBezTo>
                        <a:pt x="33" y="26"/>
                        <a:pt x="33" y="26"/>
                        <a:pt x="33" y="26"/>
                      </a:cubicBezTo>
                      <a:cubicBezTo>
                        <a:pt x="33" y="26"/>
                        <a:pt x="33" y="26"/>
                        <a:pt x="33" y="26"/>
                      </a:cubicBezTo>
                      <a:cubicBezTo>
                        <a:pt x="34" y="25"/>
                        <a:pt x="34" y="25"/>
                        <a:pt x="34" y="25"/>
                      </a:cubicBezTo>
                      <a:cubicBezTo>
                        <a:pt x="34" y="25"/>
                        <a:pt x="34" y="25"/>
                        <a:pt x="34" y="25"/>
                      </a:cubicBezTo>
                      <a:cubicBezTo>
                        <a:pt x="33" y="25"/>
                        <a:pt x="33" y="25"/>
                        <a:pt x="33" y="25"/>
                      </a:cubicBezTo>
                      <a:cubicBezTo>
                        <a:pt x="33" y="24"/>
                        <a:pt x="33" y="24"/>
                        <a:pt x="33" y="24"/>
                      </a:cubicBezTo>
                      <a:cubicBezTo>
                        <a:pt x="33" y="24"/>
                        <a:pt x="33" y="24"/>
                        <a:pt x="33" y="24"/>
                      </a:cubicBezTo>
                      <a:cubicBezTo>
                        <a:pt x="33" y="23"/>
                        <a:pt x="33" y="23"/>
                        <a:pt x="33" y="23"/>
                      </a:cubicBezTo>
                      <a:cubicBezTo>
                        <a:pt x="33" y="23"/>
                        <a:pt x="33" y="23"/>
                        <a:pt x="33" y="23"/>
                      </a:cubicBezTo>
                      <a:cubicBezTo>
                        <a:pt x="33" y="23"/>
                        <a:pt x="33" y="23"/>
                        <a:pt x="33" y="23"/>
                      </a:cubicBezTo>
                      <a:cubicBezTo>
                        <a:pt x="33" y="24"/>
                        <a:pt x="33" y="24"/>
                        <a:pt x="33" y="24"/>
                      </a:cubicBezTo>
                      <a:cubicBezTo>
                        <a:pt x="33" y="24"/>
                        <a:pt x="33" y="24"/>
                        <a:pt x="33" y="24"/>
                      </a:cubicBezTo>
                      <a:cubicBezTo>
                        <a:pt x="33" y="24"/>
                        <a:pt x="33" y="24"/>
                        <a:pt x="33" y="24"/>
                      </a:cubicBezTo>
                      <a:cubicBezTo>
                        <a:pt x="33" y="24"/>
                        <a:pt x="33" y="24"/>
                        <a:pt x="33" y="24"/>
                      </a:cubicBezTo>
                      <a:cubicBezTo>
                        <a:pt x="32" y="24"/>
                        <a:pt x="32" y="24"/>
                        <a:pt x="32" y="24"/>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0" y="23"/>
                        <a:pt x="30" y="23"/>
                        <a:pt x="30" y="23"/>
                      </a:cubicBezTo>
                      <a:cubicBezTo>
                        <a:pt x="30" y="23"/>
                        <a:pt x="30" y="23"/>
                        <a:pt x="30" y="23"/>
                      </a:cubicBezTo>
                      <a:cubicBezTo>
                        <a:pt x="30" y="23"/>
                        <a:pt x="30" y="23"/>
                        <a:pt x="30" y="23"/>
                      </a:cubicBezTo>
                      <a:cubicBezTo>
                        <a:pt x="30" y="23"/>
                        <a:pt x="30" y="23"/>
                        <a:pt x="30" y="23"/>
                      </a:cubicBezTo>
                      <a:cubicBezTo>
                        <a:pt x="30" y="22"/>
                        <a:pt x="30" y="22"/>
                        <a:pt x="30" y="22"/>
                      </a:cubicBezTo>
                      <a:cubicBezTo>
                        <a:pt x="30" y="22"/>
                        <a:pt x="30" y="22"/>
                        <a:pt x="30" y="22"/>
                      </a:cubicBezTo>
                      <a:cubicBezTo>
                        <a:pt x="30" y="22"/>
                        <a:pt x="30" y="22"/>
                        <a:pt x="30"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7"/>
                        <a:pt x="29" y="17"/>
                        <a:pt x="29" y="17"/>
                      </a:cubicBezTo>
                      <a:cubicBezTo>
                        <a:pt x="29" y="17"/>
                        <a:pt x="29" y="17"/>
                        <a:pt x="29" y="17"/>
                      </a:cubicBezTo>
                      <a:cubicBezTo>
                        <a:pt x="29" y="16"/>
                        <a:pt x="29" y="16"/>
                        <a:pt x="29" y="16"/>
                      </a:cubicBezTo>
                      <a:cubicBezTo>
                        <a:pt x="29" y="16"/>
                        <a:pt x="29" y="16"/>
                        <a:pt x="29" y="16"/>
                      </a:cubicBezTo>
                      <a:cubicBezTo>
                        <a:pt x="28" y="16"/>
                        <a:pt x="28" y="16"/>
                        <a:pt x="28" y="16"/>
                      </a:cubicBezTo>
                      <a:cubicBezTo>
                        <a:pt x="28" y="15"/>
                        <a:pt x="28" y="15"/>
                        <a:pt x="28" y="15"/>
                      </a:cubicBezTo>
                      <a:cubicBezTo>
                        <a:pt x="28" y="15"/>
                        <a:pt x="28" y="15"/>
                        <a:pt x="28" y="15"/>
                      </a:cubicBezTo>
                      <a:cubicBezTo>
                        <a:pt x="27" y="15"/>
                        <a:pt x="27" y="15"/>
                        <a:pt x="27" y="15"/>
                      </a:cubicBezTo>
                      <a:cubicBezTo>
                        <a:pt x="27" y="15"/>
                        <a:pt x="27" y="15"/>
                        <a:pt x="27" y="15"/>
                      </a:cubicBezTo>
                      <a:cubicBezTo>
                        <a:pt x="27" y="15"/>
                        <a:pt x="27" y="15"/>
                        <a:pt x="27" y="15"/>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6" y="16"/>
                        <a:pt x="26" y="16"/>
                        <a:pt x="26" y="16"/>
                      </a:cubicBezTo>
                      <a:cubicBezTo>
                        <a:pt x="26" y="16"/>
                        <a:pt x="26" y="16"/>
                        <a:pt x="26" y="16"/>
                      </a:cubicBezTo>
                      <a:cubicBezTo>
                        <a:pt x="26" y="15"/>
                        <a:pt x="26" y="15"/>
                        <a:pt x="26" y="15"/>
                      </a:cubicBezTo>
                      <a:cubicBezTo>
                        <a:pt x="26" y="15"/>
                        <a:pt x="26" y="15"/>
                        <a:pt x="26" y="15"/>
                      </a:cubicBezTo>
                      <a:cubicBezTo>
                        <a:pt x="26" y="15"/>
                        <a:pt x="26" y="15"/>
                        <a:pt x="26"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4"/>
                        <a:pt x="27" y="14"/>
                        <a:pt x="27" y="14"/>
                      </a:cubicBezTo>
                      <a:cubicBezTo>
                        <a:pt x="27" y="13"/>
                        <a:pt x="27" y="13"/>
                        <a:pt x="27" y="13"/>
                      </a:cubicBezTo>
                      <a:cubicBezTo>
                        <a:pt x="27" y="12"/>
                        <a:pt x="27" y="12"/>
                        <a:pt x="27" y="12"/>
                      </a:cubicBezTo>
                      <a:cubicBezTo>
                        <a:pt x="26" y="11"/>
                        <a:pt x="26" y="11"/>
                        <a:pt x="26" y="11"/>
                      </a:cubicBezTo>
                      <a:cubicBezTo>
                        <a:pt x="26" y="11"/>
                        <a:pt x="26" y="11"/>
                        <a:pt x="26"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9" y="9"/>
                        <a:pt x="29" y="9"/>
                        <a:pt x="29" y="9"/>
                      </a:cubicBezTo>
                      <a:cubicBezTo>
                        <a:pt x="30" y="9"/>
                        <a:pt x="30" y="9"/>
                        <a:pt x="30" y="9"/>
                      </a:cubicBezTo>
                      <a:cubicBezTo>
                        <a:pt x="30" y="9"/>
                        <a:pt x="30" y="9"/>
                        <a:pt x="30" y="9"/>
                      </a:cubicBezTo>
                      <a:cubicBezTo>
                        <a:pt x="30" y="9"/>
                        <a:pt x="30" y="9"/>
                        <a:pt x="30" y="9"/>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1" y="8"/>
                        <a:pt x="31" y="8"/>
                        <a:pt x="31" y="8"/>
                      </a:cubicBezTo>
                      <a:cubicBezTo>
                        <a:pt x="31" y="8"/>
                        <a:pt x="31" y="8"/>
                        <a:pt x="31" y="8"/>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3"/>
                        <a:pt x="31" y="13"/>
                        <a:pt x="31" y="13"/>
                      </a:cubicBezTo>
                      <a:cubicBezTo>
                        <a:pt x="31" y="13"/>
                        <a:pt x="31" y="13"/>
                        <a:pt x="31" y="13"/>
                      </a:cubicBezTo>
                      <a:cubicBezTo>
                        <a:pt x="32" y="13"/>
                        <a:pt x="32" y="13"/>
                        <a:pt x="32" y="13"/>
                      </a:cubicBezTo>
                      <a:cubicBezTo>
                        <a:pt x="32" y="13"/>
                        <a:pt x="32" y="13"/>
                        <a:pt x="32" y="13"/>
                      </a:cubicBezTo>
                      <a:cubicBezTo>
                        <a:pt x="32" y="14"/>
                        <a:pt x="32" y="14"/>
                        <a:pt x="32" y="14"/>
                      </a:cubicBezTo>
                      <a:cubicBezTo>
                        <a:pt x="33" y="14"/>
                        <a:pt x="33" y="14"/>
                        <a:pt x="33" y="14"/>
                      </a:cubicBezTo>
                      <a:cubicBezTo>
                        <a:pt x="33" y="14"/>
                        <a:pt x="33" y="14"/>
                        <a:pt x="33" y="14"/>
                      </a:cubicBezTo>
                      <a:cubicBezTo>
                        <a:pt x="33" y="14"/>
                        <a:pt x="33" y="14"/>
                        <a:pt x="33" y="14"/>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4"/>
                        <a:pt x="33" y="14"/>
                        <a:pt x="33"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5"/>
                        <a:pt x="34" y="15"/>
                        <a:pt x="34" y="15"/>
                      </a:cubicBezTo>
                      <a:cubicBezTo>
                        <a:pt x="34" y="15"/>
                        <a:pt x="34" y="15"/>
                        <a:pt x="34" y="15"/>
                      </a:cubicBezTo>
                      <a:cubicBezTo>
                        <a:pt x="34" y="15"/>
                        <a:pt x="34" y="15"/>
                        <a:pt x="34" y="15"/>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8"/>
                        <a:pt x="34" y="18"/>
                        <a:pt x="34" y="18"/>
                      </a:cubicBezTo>
                      <a:cubicBezTo>
                        <a:pt x="34" y="18"/>
                        <a:pt x="34" y="18"/>
                        <a:pt x="34" y="18"/>
                      </a:cubicBezTo>
                      <a:cubicBezTo>
                        <a:pt x="34" y="18"/>
                        <a:pt x="34" y="18"/>
                        <a:pt x="34"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7"/>
                        <a:pt x="36" y="17"/>
                        <a:pt x="36" y="17"/>
                      </a:cubicBezTo>
                      <a:cubicBezTo>
                        <a:pt x="36" y="17"/>
                        <a:pt x="36" y="17"/>
                        <a:pt x="36" y="17"/>
                      </a:cubicBezTo>
                      <a:cubicBezTo>
                        <a:pt x="36" y="16"/>
                        <a:pt x="36" y="16"/>
                        <a:pt x="36" y="16"/>
                      </a:cubicBezTo>
                      <a:cubicBezTo>
                        <a:pt x="36" y="16"/>
                        <a:pt x="36" y="16"/>
                        <a:pt x="36" y="16"/>
                      </a:cubicBezTo>
                      <a:cubicBezTo>
                        <a:pt x="35" y="16"/>
                        <a:pt x="35" y="16"/>
                        <a:pt x="35" y="16"/>
                      </a:cubicBezTo>
                      <a:cubicBezTo>
                        <a:pt x="35" y="16"/>
                        <a:pt x="35" y="16"/>
                        <a:pt x="35" y="16"/>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4"/>
                        <a:pt x="36" y="14"/>
                        <a:pt x="36" y="14"/>
                      </a:cubicBezTo>
                      <a:cubicBezTo>
                        <a:pt x="35" y="14"/>
                        <a:pt x="35" y="14"/>
                        <a:pt x="35" y="14"/>
                      </a:cubicBezTo>
                      <a:cubicBezTo>
                        <a:pt x="35" y="14"/>
                        <a:pt x="35" y="14"/>
                        <a:pt x="35" y="14"/>
                      </a:cubicBezTo>
                      <a:cubicBezTo>
                        <a:pt x="35" y="14"/>
                        <a:pt x="35" y="14"/>
                        <a:pt x="35" y="14"/>
                      </a:cubicBezTo>
                      <a:cubicBezTo>
                        <a:pt x="35" y="14"/>
                        <a:pt x="35" y="14"/>
                        <a:pt x="35" y="14"/>
                      </a:cubicBezTo>
                      <a:cubicBezTo>
                        <a:pt x="35" y="13"/>
                        <a:pt x="35" y="13"/>
                        <a:pt x="35" y="13"/>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4"/>
                        <a:pt x="36" y="14"/>
                        <a:pt x="36" y="14"/>
                      </a:cubicBezTo>
                      <a:cubicBezTo>
                        <a:pt x="37" y="14"/>
                        <a:pt x="37" y="14"/>
                        <a:pt x="37" y="14"/>
                      </a:cubicBezTo>
                      <a:cubicBezTo>
                        <a:pt x="37" y="14"/>
                        <a:pt x="37" y="14"/>
                        <a:pt x="37" y="14"/>
                      </a:cubicBezTo>
                      <a:cubicBezTo>
                        <a:pt x="37" y="13"/>
                        <a:pt x="37" y="13"/>
                        <a:pt x="37" y="13"/>
                      </a:cubicBezTo>
                      <a:cubicBezTo>
                        <a:pt x="37" y="13"/>
                        <a:pt x="37" y="13"/>
                        <a:pt x="37" y="13"/>
                      </a:cubicBezTo>
                      <a:cubicBezTo>
                        <a:pt x="37" y="13"/>
                        <a:pt x="37" y="13"/>
                        <a:pt x="37" y="13"/>
                      </a:cubicBezTo>
                      <a:cubicBezTo>
                        <a:pt x="37" y="13"/>
                        <a:pt x="37" y="13"/>
                        <a:pt x="37" y="13"/>
                      </a:cubicBezTo>
                      <a:cubicBezTo>
                        <a:pt x="37" y="13"/>
                        <a:pt x="37" y="13"/>
                        <a:pt x="37" y="13"/>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9" y="15"/>
                        <a:pt x="39" y="15"/>
                        <a:pt x="39" y="15"/>
                      </a:cubicBezTo>
                      <a:cubicBezTo>
                        <a:pt x="39" y="15"/>
                        <a:pt x="39" y="15"/>
                        <a:pt x="39" y="15"/>
                      </a:cubicBezTo>
                      <a:cubicBezTo>
                        <a:pt x="39" y="15"/>
                        <a:pt x="39" y="15"/>
                        <a:pt x="39" y="15"/>
                      </a:cubicBezTo>
                      <a:cubicBezTo>
                        <a:pt x="39" y="15"/>
                        <a:pt x="39" y="15"/>
                        <a:pt x="39" y="15"/>
                      </a:cubicBezTo>
                      <a:cubicBezTo>
                        <a:pt x="40" y="15"/>
                        <a:pt x="40" y="15"/>
                        <a:pt x="40" y="15"/>
                      </a:cubicBezTo>
                      <a:cubicBezTo>
                        <a:pt x="40" y="15"/>
                        <a:pt x="40" y="15"/>
                        <a:pt x="40" y="15"/>
                      </a:cubicBezTo>
                      <a:cubicBezTo>
                        <a:pt x="41" y="15"/>
                        <a:pt x="41" y="15"/>
                        <a:pt x="41" y="15"/>
                      </a:cubicBezTo>
                      <a:cubicBezTo>
                        <a:pt x="40" y="16"/>
                        <a:pt x="40" y="16"/>
                        <a:pt x="40" y="16"/>
                      </a:cubicBezTo>
                      <a:cubicBezTo>
                        <a:pt x="40" y="16"/>
                        <a:pt x="40" y="16"/>
                        <a:pt x="40"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8" y="16"/>
                        <a:pt x="38" y="16"/>
                        <a:pt x="38" y="16"/>
                      </a:cubicBezTo>
                      <a:cubicBezTo>
                        <a:pt x="37" y="16"/>
                        <a:pt x="37" y="16"/>
                        <a:pt x="37" y="16"/>
                      </a:cubicBezTo>
                      <a:cubicBezTo>
                        <a:pt x="37" y="16"/>
                        <a:pt x="37" y="16"/>
                        <a:pt x="37" y="16"/>
                      </a:cubicBezTo>
                      <a:cubicBezTo>
                        <a:pt x="36" y="17"/>
                        <a:pt x="36" y="17"/>
                        <a:pt x="36" y="17"/>
                      </a:cubicBezTo>
                      <a:cubicBezTo>
                        <a:pt x="37" y="17"/>
                        <a:pt x="37" y="17"/>
                        <a:pt x="37" y="17"/>
                      </a:cubicBezTo>
                      <a:cubicBezTo>
                        <a:pt x="37" y="17"/>
                        <a:pt x="37" y="17"/>
                        <a:pt x="37" y="17"/>
                      </a:cubicBezTo>
                      <a:cubicBezTo>
                        <a:pt x="37" y="18"/>
                        <a:pt x="37" y="18"/>
                        <a:pt x="37" y="18"/>
                      </a:cubicBezTo>
                      <a:cubicBezTo>
                        <a:pt x="37" y="18"/>
                        <a:pt x="37" y="18"/>
                        <a:pt x="37" y="18"/>
                      </a:cubicBezTo>
                      <a:cubicBezTo>
                        <a:pt x="37" y="18"/>
                        <a:pt x="37" y="18"/>
                        <a:pt x="37" y="18"/>
                      </a:cubicBezTo>
                      <a:cubicBezTo>
                        <a:pt x="38" y="19"/>
                        <a:pt x="38" y="19"/>
                        <a:pt x="38" y="19"/>
                      </a:cubicBezTo>
                      <a:cubicBezTo>
                        <a:pt x="38" y="19"/>
                        <a:pt x="38" y="19"/>
                        <a:pt x="38" y="19"/>
                      </a:cubicBezTo>
                      <a:cubicBezTo>
                        <a:pt x="38" y="19"/>
                        <a:pt x="38" y="19"/>
                        <a:pt x="38" y="19"/>
                      </a:cubicBezTo>
                      <a:cubicBezTo>
                        <a:pt x="38" y="20"/>
                        <a:pt x="38" y="20"/>
                        <a:pt x="38" y="20"/>
                      </a:cubicBezTo>
                      <a:cubicBezTo>
                        <a:pt x="38" y="20"/>
                        <a:pt x="38" y="20"/>
                        <a:pt x="38" y="20"/>
                      </a:cubicBezTo>
                      <a:cubicBezTo>
                        <a:pt x="38" y="20"/>
                        <a:pt x="38" y="20"/>
                        <a:pt x="38" y="20"/>
                      </a:cubicBezTo>
                      <a:cubicBezTo>
                        <a:pt x="39" y="20"/>
                        <a:pt x="39" y="20"/>
                        <a:pt x="39" y="20"/>
                      </a:cubicBezTo>
                      <a:cubicBezTo>
                        <a:pt x="39" y="20"/>
                        <a:pt x="39" y="20"/>
                        <a:pt x="39" y="20"/>
                      </a:cubicBezTo>
                      <a:cubicBezTo>
                        <a:pt x="39" y="20"/>
                        <a:pt x="39" y="20"/>
                        <a:pt x="39" y="20"/>
                      </a:cubicBezTo>
                      <a:cubicBezTo>
                        <a:pt x="39" y="21"/>
                        <a:pt x="39" y="21"/>
                        <a:pt x="39" y="21"/>
                      </a:cubicBezTo>
                      <a:cubicBezTo>
                        <a:pt x="39" y="21"/>
                        <a:pt x="39" y="21"/>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40" y="22"/>
                        <a:pt x="40" y="22"/>
                        <a:pt x="40" y="22"/>
                      </a:cubicBezTo>
                      <a:cubicBezTo>
                        <a:pt x="40" y="22"/>
                        <a:pt x="40" y="22"/>
                        <a:pt x="40" y="22"/>
                      </a:cubicBezTo>
                      <a:cubicBezTo>
                        <a:pt x="41" y="22"/>
                        <a:pt x="41" y="22"/>
                        <a:pt x="41" y="22"/>
                      </a:cubicBezTo>
                      <a:cubicBezTo>
                        <a:pt x="41" y="23"/>
                        <a:pt x="41" y="23"/>
                        <a:pt x="41" y="23"/>
                      </a:cubicBezTo>
                      <a:cubicBezTo>
                        <a:pt x="41" y="23"/>
                        <a:pt x="41" y="23"/>
                        <a:pt x="41" y="23"/>
                      </a:cubicBezTo>
                      <a:cubicBezTo>
                        <a:pt x="41" y="23"/>
                        <a:pt x="41" y="23"/>
                        <a:pt x="41" y="23"/>
                      </a:cubicBezTo>
                      <a:cubicBezTo>
                        <a:pt x="41" y="23"/>
                        <a:pt x="41" y="23"/>
                        <a:pt x="41" y="23"/>
                      </a:cubicBezTo>
                      <a:cubicBezTo>
                        <a:pt x="41" y="24"/>
                        <a:pt x="41" y="24"/>
                        <a:pt x="41" y="24"/>
                      </a:cubicBezTo>
                      <a:cubicBezTo>
                        <a:pt x="41" y="24"/>
                        <a:pt x="41" y="24"/>
                        <a:pt x="41" y="24"/>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1" name="Freeform 344">
                  <a:extLst>
                    <a:ext uri="{FF2B5EF4-FFF2-40B4-BE49-F238E27FC236}">
                      <a16:creationId xmlns="" xmlns:a16="http://schemas.microsoft.com/office/drawing/2014/main" id="{D3E41C9C-C68B-4FBD-AE1F-0E1B9B69DF44}"/>
                    </a:ext>
                  </a:extLst>
                </p:cNvPr>
                <p:cNvSpPr>
                  <a:spLocks noEditPoints="1"/>
                </p:cNvSpPr>
                <p:nvPr/>
              </p:nvSpPr>
              <p:spPr bwMode="auto">
                <a:xfrm>
                  <a:off x="3600346" y="3327471"/>
                  <a:ext cx="655315" cy="534737"/>
                </a:xfrm>
                <a:custGeom>
                  <a:avLst/>
                  <a:gdLst>
                    <a:gd name="T0" fmla="*/ 122 w 125"/>
                    <a:gd name="T1" fmla="*/ 27 h 102"/>
                    <a:gd name="T2" fmla="*/ 89 w 125"/>
                    <a:gd name="T3" fmla="*/ 19 h 102"/>
                    <a:gd name="T4" fmla="*/ 74 w 125"/>
                    <a:gd name="T5" fmla="*/ 19 h 102"/>
                    <a:gd name="T6" fmla="*/ 71 w 125"/>
                    <a:gd name="T7" fmla="*/ 20 h 102"/>
                    <a:gd name="T8" fmla="*/ 67 w 125"/>
                    <a:gd name="T9" fmla="*/ 20 h 102"/>
                    <a:gd name="T10" fmla="*/ 62 w 125"/>
                    <a:gd name="T11" fmla="*/ 20 h 102"/>
                    <a:gd name="T12" fmla="*/ 59 w 125"/>
                    <a:gd name="T13" fmla="*/ 19 h 102"/>
                    <a:gd name="T14" fmla="*/ 48 w 125"/>
                    <a:gd name="T15" fmla="*/ 17 h 102"/>
                    <a:gd name="T16" fmla="*/ 40 w 125"/>
                    <a:gd name="T17" fmla="*/ 16 h 102"/>
                    <a:gd name="T18" fmla="*/ 38 w 125"/>
                    <a:gd name="T19" fmla="*/ 13 h 102"/>
                    <a:gd name="T20" fmla="*/ 38 w 125"/>
                    <a:gd name="T21" fmla="*/ 8 h 102"/>
                    <a:gd name="T22" fmla="*/ 36 w 125"/>
                    <a:gd name="T23" fmla="*/ 4 h 102"/>
                    <a:gd name="T24" fmla="*/ 33 w 125"/>
                    <a:gd name="T25" fmla="*/ 4 h 102"/>
                    <a:gd name="T26" fmla="*/ 30 w 125"/>
                    <a:gd name="T27" fmla="*/ 2 h 102"/>
                    <a:gd name="T28" fmla="*/ 28 w 125"/>
                    <a:gd name="T29" fmla="*/ 2 h 102"/>
                    <a:gd name="T30" fmla="*/ 26 w 125"/>
                    <a:gd name="T31" fmla="*/ 1 h 102"/>
                    <a:gd name="T32" fmla="*/ 25 w 125"/>
                    <a:gd name="T33" fmla="*/ 2 h 102"/>
                    <a:gd name="T34" fmla="*/ 25 w 125"/>
                    <a:gd name="T35" fmla="*/ 2 h 102"/>
                    <a:gd name="T36" fmla="*/ 24 w 125"/>
                    <a:gd name="T37" fmla="*/ 1 h 102"/>
                    <a:gd name="T38" fmla="*/ 23 w 125"/>
                    <a:gd name="T39" fmla="*/ 2 h 102"/>
                    <a:gd name="T40" fmla="*/ 22 w 125"/>
                    <a:gd name="T41" fmla="*/ 6 h 102"/>
                    <a:gd name="T42" fmla="*/ 21 w 125"/>
                    <a:gd name="T43" fmla="*/ 9 h 102"/>
                    <a:gd name="T44" fmla="*/ 21 w 125"/>
                    <a:gd name="T45" fmla="*/ 11 h 102"/>
                    <a:gd name="T46" fmla="*/ 22 w 125"/>
                    <a:gd name="T47" fmla="*/ 11 h 102"/>
                    <a:gd name="T48" fmla="*/ 21 w 125"/>
                    <a:gd name="T49" fmla="*/ 13 h 102"/>
                    <a:gd name="T50" fmla="*/ 21 w 125"/>
                    <a:gd name="T51" fmla="*/ 15 h 102"/>
                    <a:gd name="T52" fmla="*/ 20 w 125"/>
                    <a:gd name="T53" fmla="*/ 14 h 102"/>
                    <a:gd name="T54" fmla="*/ 20 w 125"/>
                    <a:gd name="T55" fmla="*/ 16 h 102"/>
                    <a:gd name="T56" fmla="*/ 19 w 125"/>
                    <a:gd name="T57" fmla="*/ 19 h 102"/>
                    <a:gd name="T58" fmla="*/ 18 w 125"/>
                    <a:gd name="T59" fmla="*/ 22 h 102"/>
                    <a:gd name="T60" fmla="*/ 17 w 125"/>
                    <a:gd name="T61" fmla="*/ 26 h 102"/>
                    <a:gd name="T62" fmla="*/ 15 w 125"/>
                    <a:gd name="T63" fmla="*/ 30 h 102"/>
                    <a:gd name="T64" fmla="*/ 15 w 125"/>
                    <a:gd name="T65" fmla="*/ 31 h 102"/>
                    <a:gd name="T66" fmla="*/ 16 w 125"/>
                    <a:gd name="T67" fmla="*/ 32 h 102"/>
                    <a:gd name="T68" fmla="*/ 14 w 125"/>
                    <a:gd name="T69" fmla="*/ 35 h 102"/>
                    <a:gd name="T70" fmla="*/ 14 w 125"/>
                    <a:gd name="T71" fmla="*/ 35 h 102"/>
                    <a:gd name="T72" fmla="*/ 12 w 125"/>
                    <a:gd name="T73" fmla="*/ 40 h 102"/>
                    <a:gd name="T74" fmla="*/ 9 w 125"/>
                    <a:gd name="T75" fmla="*/ 49 h 102"/>
                    <a:gd name="T76" fmla="*/ 11 w 125"/>
                    <a:gd name="T77" fmla="*/ 49 h 102"/>
                    <a:gd name="T78" fmla="*/ 10 w 125"/>
                    <a:gd name="T79" fmla="*/ 49 h 102"/>
                    <a:gd name="T80" fmla="*/ 7 w 125"/>
                    <a:gd name="T81" fmla="*/ 54 h 102"/>
                    <a:gd name="T82" fmla="*/ 8 w 125"/>
                    <a:gd name="T83" fmla="*/ 55 h 102"/>
                    <a:gd name="T84" fmla="*/ 7 w 125"/>
                    <a:gd name="T85" fmla="*/ 54 h 102"/>
                    <a:gd name="T86" fmla="*/ 6 w 125"/>
                    <a:gd name="T87" fmla="*/ 56 h 102"/>
                    <a:gd name="T88" fmla="*/ 3 w 125"/>
                    <a:gd name="T89" fmla="*/ 59 h 102"/>
                    <a:gd name="T90" fmla="*/ 0 w 125"/>
                    <a:gd name="T91" fmla="*/ 65 h 102"/>
                    <a:gd name="T92" fmla="*/ 1 w 125"/>
                    <a:gd name="T93" fmla="*/ 68 h 102"/>
                    <a:gd name="T94" fmla="*/ 0 w 125"/>
                    <a:gd name="T95" fmla="*/ 72 h 102"/>
                    <a:gd name="T96" fmla="*/ 0 w 125"/>
                    <a:gd name="T97" fmla="*/ 76 h 102"/>
                    <a:gd name="T98" fmla="*/ 0 w 125"/>
                    <a:gd name="T99" fmla="*/ 80 h 102"/>
                    <a:gd name="T100" fmla="*/ 111 w 125"/>
                    <a:gd name="T101" fmla="*/ 66 h 102"/>
                    <a:gd name="T102" fmla="*/ 113 w 125"/>
                    <a:gd name="T103" fmla="*/ 63 h 102"/>
                    <a:gd name="T104" fmla="*/ 114 w 125"/>
                    <a:gd name="T105" fmla="*/ 60 h 102"/>
                    <a:gd name="T106" fmla="*/ 114 w 125"/>
                    <a:gd name="T107" fmla="*/ 58 h 102"/>
                    <a:gd name="T108" fmla="*/ 113 w 125"/>
                    <a:gd name="T109" fmla="*/ 57 h 102"/>
                    <a:gd name="T110" fmla="*/ 111 w 125"/>
                    <a:gd name="T111" fmla="*/ 57 h 102"/>
                    <a:gd name="T112" fmla="*/ 111 w 125"/>
                    <a:gd name="T113" fmla="*/ 54 h 102"/>
                    <a:gd name="T114" fmla="*/ 112 w 125"/>
                    <a:gd name="T115" fmla="*/ 52 h 102"/>
                    <a:gd name="T116" fmla="*/ 116 w 125"/>
                    <a:gd name="T117" fmla="*/ 47 h 102"/>
                    <a:gd name="T118" fmla="*/ 118 w 125"/>
                    <a:gd name="T119" fmla="*/ 43 h 102"/>
                    <a:gd name="T120" fmla="*/ 121 w 125"/>
                    <a:gd name="T121" fmla="*/ 36 h 102"/>
                    <a:gd name="T122" fmla="*/ 125 w 125"/>
                    <a:gd name="T123" fmla="*/ 32 h 102"/>
                    <a:gd name="T124" fmla="*/ 30 w 125"/>
                    <a:gd name="T125" fmla="*/ 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 h="102">
                      <a:moveTo>
                        <a:pt x="125" y="31"/>
                      </a:moveTo>
                      <a:cubicBezTo>
                        <a:pt x="125" y="30"/>
                        <a:pt x="125" y="30"/>
                        <a:pt x="125" y="30"/>
                      </a:cubicBezTo>
                      <a:cubicBezTo>
                        <a:pt x="124" y="29"/>
                        <a:pt x="124" y="29"/>
                        <a:pt x="124" y="29"/>
                      </a:cubicBezTo>
                      <a:cubicBezTo>
                        <a:pt x="124" y="28"/>
                        <a:pt x="124" y="28"/>
                        <a:pt x="124" y="28"/>
                      </a:cubicBezTo>
                      <a:cubicBezTo>
                        <a:pt x="124" y="28"/>
                        <a:pt x="124" y="28"/>
                        <a:pt x="124" y="28"/>
                      </a:cubicBezTo>
                      <a:cubicBezTo>
                        <a:pt x="124" y="28"/>
                        <a:pt x="124" y="28"/>
                        <a:pt x="124" y="28"/>
                      </a:cubicBezTo>
                      <a:cubicBezTo>
                        <a:pt x="123" y="28"/>
                        <a:pt x="123" y="28"/>
                        <a:pt x="123" y="28"/>
                      </a:cubicBezTo>
                      <a:cubicBezTo>
                        <a:pt x="123" y="27"/>
                        <a:pt x="123" y="27"/>
                        <a:pt x="123" y="27"/>
                      </a:cubicBezTo>
                      <a:cubicBezTo>
                        <a:pt x="123" y="27"/>
                        <a:pt x="123" y="27"/>
                        <a:pt x="123" y="27"/>
                      </a:cubicBezTo>
                      <a:cubicBezTo>
                        <a:pt x="122" y="27"/>
                        <a:pt x="122" y="27"/>
                        <a:pt x="122" y="27"/>
                      </a:cubicBezTo>
                      <a:cubicBezTo>
                        <a:pt x="121" y="26"/>
                        <a:pt x="121" y="26"/>
                        <a:pt x="121" y="26"/>
                      </a:cubicBezTo>
                      <a:cubicBezTo>
                        <a:pt x="121" y="26"/>
                        <a:pt x="121" y="26"/>
                        <a:pt x="121" y="26"/>
                      </a:cubicBezTo>
                      <a:cubicBezTo>
                        <a:pt x="121" y="26"/>
                        <a:pt x="121" y="26"/>
                        <a:pt x="121" y="26"/>
                      </a:cubicBezTo>
                      <a:cubicBezTo>
                        <a:pt x="121" y="25"/>
                        <a:pt x="121" y="25"/>
                        <a:pt x="121" y="25"/>
                      </a:cubicBezTo>
                      <a:cubicBezTo>
                        <a:pt x="120" y="23"/>
                        <a:pt x="120" y="23"/>
                        <a:pt x="120" y="23"/>
                      </a:cubicBezTo>
                      <a:cubicBezTo>
                        <a:pt x="120" y="23"/>
                        <a:pt x="120" y="23"/>
                        <a:pt x="120" y="23"/>
                      </a:cubicBezTo>
                      <a:cubicBezTo>
                        <a:pt x="120" y="23"/>
                        <a:pt x="120" y="23"/>
                        <a:pt x="120" y="23"/>
                      </a:cubicBezTo>
                      <a:cubicBezTo>
                        <a:pt x="110" y="21"/>
                        <a:pt x="101" y="20"/>
                        <a:pt x="91" y="18"/>
                      </a:cubicBezTo>
                      <a:cubicBezTo>
                        <a:pt x="90" y="19"/>
                        <a:pt x="90" y="19"/>
                        <a:pt x="90" y="19"/>
                      </a:cubicBezTo>
                      <a:cubicBezTo>
                        <a:pt x="89" y="19"/>
                        <a:pt x="89" y="19"/>
                        <a:pt x="89" y="19"/>
                      </a:cubicBezTo>
                      <a:cubicBezTo>
                        <a:pt x="86" y="18"/>
                        <a:pt x="86" y="18"/>
                        <a:pt x="86" y="18"/>
                      </a:cubicBezTo>
                      <a:cubicBezTo>
                        <a:pt x="85" y="18"/>
                        <a:pt x="85" y="18"/>
                        <a:pt x="84" y="18"/>
                      </a:cubicBezTo>
                      <a:cubicBezTo>
                        <a:pt x="83" y="18"/>
                        <a:pt x="83" y="18"/>
                        <a:pt x="83" y="18"/>
                      </a:cubicBezTo>
                      <a:cubicBezTo>
                        <a:pt x="83" y="18"/>
                        <a:pt x="83" y="18"/>
                        <a:pt x="83" y="18"/>
                      </a:cubicBezTo>
                      <a:cubicBezTo>
                        <a:pt x="82" y="18"/>
                        <a:pt x="82" y="18"/>
                        <a:pt x="82" y="18"/>
                      </a:cubicBezTo>
                      <a:cubicBezTo>
                        <a:pt x="82" y="19"/>
                        <a:pt x="82" y="19"/>
                        <a:pt x="82" y="19"/>
                      </a:cubicBezTo>
                      <a:cubicBezTo>
                        <a:pt x="81" y="19"/>
                        <a:pt x="81" y="19"/>
                        <a:pt x="81" y="19"/>
                      </a:cubicBezTo>
                      <a:cubicBezTo>
                        <a:pt x="77" y="19"/>
                        <a:pt x="77" y="19"/>
                        <a:pt x="77" y="19"/>
                      </a:cubicBezTo>
                      <a:cubicBezTo>
                        <a:pt x="75" y="19"/>
                        <a:pt x="75" y="19"/>
                        <a:pt x="75" y="19"/>
                      </a:cubicBezTo>
                      <a:cubicBezTo>
                        <a:pt x="74" y="19"/>
                        <a:pt x="74" y="19"/>
                        <a:pt x="74" y="19"/>
                      </a:cubicBezTo>
                      <a:cubicBezTo>
                        <a:pt x="74" y="19"/>
                        <a:pt x="74" y="19"/>
                        <a:pt x="74" y="19"/>
                      </a:cubicBezTo>
                      <a:cubicBezTo>
                        <a:pt x="74" y="20"/>
                        <a:pt x="74" y="20"/>
                        <a:pt x="74" y="20"/>
                      </a:cubicBezTo>
                      <a:cubicBezTo>
                        <a:pt x="73" y="20"/>
                        <a:pt x="73" y="20"/>
                        <a:pt x="73" y="20"/>
                      </a:cubicBezTo>
                      <a:cubicBezTo>
                        <a:pt x="73" y="20"/>
                        <a:pt x="73" y="20"/>
                        <a:pt x="73" y="20"/>
                      </a:cubicBezTo>
                      <a:cubicBezTo>
                        <a:pt x="73" y="20"/>
                        <a:pt x="73" y="20"/>
                        <a:pt x="73" y="20"/>
                      </a:cubicBezTo>
                      <a:cubicBezTo>
                        <a:pt x="72" y="20"/>
                        <a:pt x="72" y="20"/>
                        <a:pt x="72" y="20"/>
                      </a:cubicBezTo>
                      <a:cubicBezTo>
                        <a:pt x="72" y="20"/>
                        <a:pt x="72" y="20"/>
                        <a:pt x="72" y="20"/>
                      </a:cubicBezTo>
                      <a:cubicBezTo>
                        <a:pt x="72" y="20"/>
                        <a:pt x="72" y="20"/>
                        <a:pt x="72" y="20"/>
                      </a:cubicBezTo>
                      <a:cubicBezTo>
                        <a:pt x="71" y="20"/>
                        <a:pt x="71" y="20"/>
                        <a:pt x="71" y="20"/>
                      </a:cubicBezTo>
                      <a:cubicBezTo>
                        <a:pt x="71" y="20"/>
                        <a:pt x="71" y="20"/>
                        <a:pt x="71" y="20"/>
                      </a:cubicBezTo>
                      <a:cubicBezTo>
                        <a:pt x="71" y="20"/>
                        <a:pt x="71" y="20"/>
                        <a:pt x="71" y="20"/>
                      </a:cubicBezTo>
                      <a:cubicBezTo>
                        <a:pt x="70" y="20"/>
                        <a:pt x="70" y="20"/>
                        <a:pt x="70" y="20"/>
                      </a:cubicBezTo>
                      <a:cubicBezTo>
                        <a:pt x="70" y="20"/>
                        <a:pt x="70" y="20"/>
                        <a:pt x="70" y="20"/>
                      </a:cubicBezTo>
                      <a:cubicBezTo>
                        <a:pt x="70" y="20"/>
                        <a:pt x="70" y="20"/>
                        <a:pt x="70" y="20"/>
                      </a:cubicBezTo>
                      <a:cubicBezTo>
                        <a:pt x="69" y="20"/>
                        <a:pt x="69" y="20"/>
                        <a:pt x="69" y="20"/>
                      </a:cubicBezTo>
                      <a:cubicBezTo>
                        <a:pt x="67" y="19"/>
                        <a:pt x="67" y="19"/>
                        <a:pt x="67" y="19"/>
                      </a:cubicBezTo>
                      <a:cubicBezTo>
                        <a:pt x="67" y="19"/>
                        <a:pt x="67" y="19"/>
                        <a:pt x="67" y="19"/>
                      </a:cubicBezTo>
                      <a:cubicBezTo>
                        <a:pt x="67" y="19"/>
                        <a:pt x="67" y="19"/>
                        <a:pt x="67" y="19"/>
                      </a:cubicBezTo>
                      <a:cubicBezTo>
                        <a:pt x="67" y="20"/>
                        <a:pt x="67" y="20"/>
                        <a:pt x="67" y="20"/>
                      </a:cubicBezTo>
                      <a:cubicBezTo>
                        <a:pt x="67" y="20"/>
                        <a:pt x="67" y="20"/>
                        <a:pt x="67" y="20"/>
                      </a:cubicBezTo>
                      <a:cubicBezTo>
                        <a:pt x="66" y="20"/>
                        <a:pt x="66" y="20"/>
                        <a:pt x="66" y="20"/>
                      </a:cubicBezTo>
                      <a:cubicBezTo>
                        <a:pt x="65" y="20"/>
                        <a:pt x="65" y="20"/>
                        <a:pt x="65" y="20"/>
                      </a:cubicBezTo>
                      <a:cubicBezTo>
                        <a:pt x="65" y="20"/>
                        <a:pt x="65" y="20"/>
                        <a:pt x="65" y="20"/>
                      </a:cubicBezTo>
                      <a:cubicBezTo>
                        <a:pt x="64" y="20"/>
                        <a:pt x="64" y="20"/>
                        <a:pt x="64" y="20"/>
                      </a:cubicBezTo>
                      <a:cubicBezTo>
                        <a:pt x="64" y="20"/>
                        <a:pt x="64" y="20"/>
                        <a:pt x="64" y="20"/>
                      </a:cubicBezTo>
                      <a:cubicBezTo>
                        <a:pt x="64" y="20"/>
                        <a:pt x="64" y="20"/>
                        <a:pt x="64" y="20"/>
                      </a:cubicBezTo>
                      <a:cubicBezTo>
                        <a:pt x="63" y="20"/>
                        <a:pt x="63" y="20"/>
                        <a:pt x="63" y="20"/>
                      </a:cubicBezTo>
                      <a:cubicBezTo>
                        <a:pt x="63" y="20"/>
                        <a:pt x="63" y="20"/>
                        <a:pt x="63"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1" y="20"/>
                        <a:pt x="61" y="20"/>
                        <a:pt x="61" y="20"/>
                      </a:cubicBezTo>
                      <a:cubicBezTo>
                        <a:pt x="61" y="20"/>
                        <a:pt x="61" y="20"/>
                        <a:pt x="61" y="20"/>
                      </a:cubicBezTo>
                      <a:cubicBezTo>
                        <a:pt x="60" y="20"/>
                        <a:pt x="60" y="20"/>
                        <a:pt x="60" y="20"/>
                      </a:cubicBezTo>
                      <a:cubicBezTo>
                        <a:pt x="60" y="20"/>
                        <a:pt x="60" y="20"/>
                        <a:pt x="60" y="20"/>
                      </a:cubicBezTo>
                      <a:cubicBezTo>
                        <a:pt x="59" y="20"/>
                        <a:pt x="59" y="20"/>
                        <a:pt x="59" y="20"/>
                      </a:cubicBezTo>
                      <a:cubicBezTo>
                        <a:pt x="59" y="19"/>
                        <a:pt x="59" y="19"/>
                        <a:pt x="59" y="19"/>
                      </a:cubicBezTo>
                      <a:cubicBezTo>
                        <a:pt x="59" y="19"/>
                        <a:pt x="59" y="19"/>
                        <a:pt x="59" y="19"/>
                      </a:cubicBezTo>
                      <a:cubicBezTo>
                        <a:pt x="59" y="19"/>
                        <a:pt x="59" y="19"/>
                        <a:pt x="59" y="19"/>
                      </a:cubicBezTo>
                      <a:cubicBezTo>
                        <a:pt x="59" y="18"/>
                        <a:pt x="59" y="18"/>
                        <a:pt x="59" y="18"/>
                      </a:cubicBezTo>
                      <a:cubicBezTo>
                        <a:pt x="58" y="18"/>
                        <a:pt x="58" y="18"/>
                        <a:pt x="58" y="18"/>
                      </a:cubicBezTo>
                      <a:cubicBezTo>
                        <a:pt x="54" y="17"/>
                        <a:pt x="54" y="17"/>
                        <a:pt x="54" y="17"/>
                      </a:cubicBezTo>
                      <a:cubicBezTo>
                        <a:pt x="52" y="17"/>
                        <a:pt x="52" y="17"/>
                        <a:pt x="52" y="17"/>
                      </a:cubicBezTo>
                      <a:cubicBezTo>
                        <a:pt x="51" y="16"/>
                        <a:pt x="51" y="16"/>
                        <a:pt x="51" y="16"/>
                      </a:cubicBezTo>
                      <a:cubicBezTo>
                        <a:pt x="51" y="16"/>
                        <a:pt x="51" y="16"/>
                        <a:pt x="51" y="16"/>
                      </a:cubicBezTo>
                      <a:cubicBezTo>
                        <a:pt x="50" y="16"/>
                        <a:pt x="50" y="16"/>
                        <a:pt x="50" y="16"/>
                      </a:cubicBezTo>
                      <a:cubicBezTo>
                        <a:pt x="49" y="17"/>
                        <a:pt x="49" y="17"/>
                        <a:pt x="49" y="17"/>
                      </a:cubicBezTo>
                      <a:cubicBezTo>
                        <a:pt x="48" y="17"/>
                        <a:pt x="48" y="17"/>
                        <a:pt x="48" y="17"/>
                      </a:cubicBezTo>
                      <a:cubicBezTo>
                        <a:pt x="46" y="18"/>
                        <a:pt x="46" y="18"/>
                        <a:pt x="46" y="18"/>
                      </a:cubicBezTo>
                      <a:cubicBezTo>
                        <a:pt x="45" y="18"/>
                        <a:pt x="45" y="18"/>
                        <a:pt x="45" y="18"/>
                      </a:cubicBezTo>
                      <a:cubicBezTo>
                        <a:pt x="44" y="18"/>
                        <a:pt x="44" y="18"/>
                        <a:pt x="44" y="18"/>
                      </a:cubicBezTo>
                      <a:cubicBezTo>
                        <a:pt x="44" y="18"/>
                        <a:pt x="44" y="18"/>
                        <a:pt x="44" y="18"/>
                      </a:cubicBezTo>
                      <a:cubicBezTo>
                        <a:pt x="43" y="17"/>
                        <a:pt x="43" y="17"/>
                        <a:pt x="43" y="17"/>
                      </a:cubicBezTo>
                      <a:cubicBezTo>
                        <a:pt x="42" y="17"/>
                        <a:pt x="42" y="17"/>
                        <a:pt x="42" y="17"/>
                      </a:cubicBezTo>
                      <a:cubicBezTo>
                        <a:pt x="41" y="17"/>
                        <a:pt x="41" y="17"/>
                        <a:pt x="41" y="17"/>
                      </a:cubicBezTo>
                      <a:cubicBezTo>
                        <a:pt x="41" y="16"/>
                        <a:pt x="41" y="16"/>
                        <a:pt x="41" y="16"/>
                      </a:cubicBezTo>
                      <a:cubicBezTo>
                        <a:pt x="40" y="16"/>
                        <a:pt x="40" y="16"/>
                        <a:pt x="40" y="16"/>
                      </a:cubicBezTo>
                      <a:cubicBezTo>
                        <a:pt x="40" y="16"/>
                        <a:pt x="40" y="16"/>
                        <a:pt x="40" y="16"/>
                      </a:cubicBezTo>
                      <a:cubicBezTo>
                        <a:pt x="40" y="16"/>
                        <a:pt x="40" y="16"/>
                        <a:pt x="40" y="16"/>
                      </a:cubicBezTo>
                      <a:cubicBezTo>
                        <a:pt x="39" y="16"/>
                        <a:pt x="39" y="16"/>
                        <a:pt x="39" y="16"/>
                      </a:cubicBezTo>
                      <a:cubicBezTo>
                        <a:pt x="38" y="15"/>
                        <a:pt x="38" y="15"/>
                        <a:pt x="38" y="15"/>
                      </a:cubicBezTo>
                      <a:cubicBezTo>
                        <a:pt x="38" y="15"/>
                        <a:pt x="38" y="15"/>
                        <a:pt x="38" y="15"/>
                      </a:cubicBezTo>
                      <a:cubicBezTo>
                        <a:pt x="38" y="15"/>
                        <a:pt x="38" y="15"/>
                        <a:pt x="38" y="15"/>
                      </a:cubicBezTo>
                      <a:cubicBezTo>
                        <a:pt x="38" y="14"/>
                        <a:pt x="38" y="14"/>
                        <a:pt x="38" y="14"/>
                      </a:cubicBezTo>
                      <a:cubicBezTo>
                        <a:pt x="38" y="14"/>
                        <a:pt x="38" y="14"/>
                        <a:pt x="38" y="14"/>
                      </a:cubicBezTo>
                      <a:cubicBezTo>
                        <a:pt x="38" y="13"/>
                        <a:pt x="38" y="13"/>
                        <a:pt x="38" y="13"/>
                      </a:cubicBezTo>
                      <a:cubicBezTo>
                        <a:pt x="38" y="13"/>
                        <a:pt x="38" y="13"/>
                        <a:pt x="38" y="13"/>
                      </a:cubicBezTo>
                      <a:cubicBezTo>
                        <a:pt x="38" y="13"/>
                        <a:pt x="38" y="13"/>
                        <a:pt x="38" y="13"/>
                      </a:cubicBezTo>
                      <a:cubicBezTo>
                        <a:pt x="38" y="12"/>
                        <a:pt x="38" y="12"/>
                        <a:pt x="38" y="12"/>
                      </a:cubicBezTo>
                      <a:cubicBezTo>
                        <a:pt x="38" y="12"/>
                        <a:pt x="38" y="12"/>
                        <a:pt x="38" y="12"/>
                      </a:cubicBezTo>
                      <a:cubicBezTo>
                        <a:pt x="38" y="12"/>
                        <a:pt x="38" y="12"/>
                        <a:pt x="38" y="12"/>
                      </a:cubicBezTo>
                      <a:cubicBezTo>
                        <a:pt x="38" y="11"/>
                        <a:pt x="38" y="11"/>
                        <a:pt x="38" y="11"/>
                      </a:cubicBezTo>
                      <a:cubicBezTo>
                        <a:pt x="38" y="11"/>
                        <a:pt x="38" y="11"/>
                        <a:pt x="38" y="11"/>
                      </a:cubicBezTo>
                      <a:cubicBezTo>
                        <a:pt x="38" y="10"/>
                        <a:pt x="38" y="10"/>
                        <a:pt x="38" y="10"/>
                      </a:cubicBezTo>
                      <a:cubicBezTo>
                        <a:pt x="38" y="10"/>
                        <a:pt x="38" y="10"/>
                        <a:pt x="38" y="10"/>
                      </a:cubicBezTo>
                      <a:cubicBezTo>
                        <a:pt x="38" y="9"/>
                        <a:pt x="38" y="9"/>
                        <a:pt x="38" y="9"/>
                      </a:cubicBezTo>
                      <a:cubicBezTo>
                        <a:pt x="38" y="8"/>
                        <a:pt x="38" y="8"/>
                        <a:pt x="38" y="8"/>
                      </a:cubicBezTo>
                      <a:cubicBezTo>
                        <a:pt x="38" y="8"/>
                        <a:pt x="38" y="8"/>
                        <a:pt x="38" y="8"/>
                      </a:cubicBezTo>
                      <a:cubicBezTo>
                        <a:pt x="38" y="8"/>
                        <a:pt x="38" y="8"/>
                        <a:pt x="38" y="8"/>
                      </a:cubicBezTo>
                      <a:cubicBezTo>
                        <a:pt x="38" y="8"/>
                        <a:pt x="38" y="8"/>
                        <a:pt x="38" y="8"/>
                      </a:cubicBezTo>
                      <a:cubicBezTo>
                        <a:pt x="38" y="7"/>
                        <a:pt x="38" y="7"/>
                        <a:pt x="38" y="7"/>
                      </a:cubicBezTo>
                      <a:cubicBezTo>
                        <a:pt x="38" y="6"/>
                        <a:pt x="38" y="6"/>
                        <a:pt x="38" y="6"/>
                      </a:cubicBezTo>
                      <a:cubicBezTo>
                        <a:pt x="37" y="6"/>
                        <a:pt x="37" y="6"/>
                        <a:pt x="37" y="6"/>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4"/>
                        <a:pt x="33" y="4"/>
                        <a:pt x="33" y="4"/>
                      </a:cubicBezTo>
                      <a:cubicBezTo>
                        <a:pt x="33" y="4"/>
                        <a:pt x="33" y="4"/>
                        <a:pt x="33" y="4"/>
                      </a:cubicBezTo>
                      <a:cubicBezTo>
                        <a:pt x="33" y="4"/>
                        <a:pt x="33" y="4"/>
                        <a:pt x="33" y="4"/>
                      </a:cubicBezTo>
                      <a:cubicBezTo>
                        <a:pt x="32" y="4"/>
                        <a:pt x="32" y="4"/>
                        <a:pt x="32" y="4"/>
                      </a:cubicBezTo>
                      <a:cubicBezTo>
                        <a:pt x="32" y="4"/>
                        <a:pt x="32" y="4"/>
                        <a:pt x="32" y="4"/>
                      </a:cubicBezTo>
                      <a:cubicBezTo>
                        <a:pt x="32" y="4"/>
                        <a:pt x="32" y="4"/>
                        <a:pt x="32" y="4"/>
                      </a:cubicBezTo>
                      <a:cubicBezTo>
                        <a:pt x="31" y="3"/>
                        <a:pt x="31" y="3"/>
                        <a:pt x="31" y="3"/>
                      </a:cubicBezTo>
                      <a:cubicBezTo>
                        <a:pt x="31" y="3"/>
                        <a:pt x="31" y="3"/>
                        <a:pt x="31" y="3"/>
                      </a:cubicBezTo>
                      <a:cubicBezTo>
                        <a:pt x="30" y="3"/>
                        <a:pt x="30" y="3"/>
                        <a:pt x="30" y="3"/>
                      </a:cubicBezTo>
                      <a:cubicBezTo>
                        <a:pt x="30" y="3"/>
                        <a:pt x="30" y="3"/>
                        <a:pt x="30" y="3"/>
                      </a:cubicBezTo>
                      <a:cubicBezTo>
                        <a:pt x="30" y="2"/>
                        <a:pt x="30" y="2"/>
                        <a:pt x="30" y="2"/>
                      </a:cubicBezTo>
                      <a:cubicBezTo>
                        <a:pt x="30" y="2"/>
                        <a:pt x="30" y="2"/>
                        <a:pt x="30" y="2"/>
                      </a:cubicBezTo>
                      <a:cubicBezTo>
                        <a:pt x="30" y="2"/>
                        <a:pt x="30" y="2"/>
                        <a:pt x="30" y="2"/>
                      </a:cubicBezTo>
                      <a:cubicBezTo>
                        <a:pt x="30" y="2"/>
                        <a:pt x="30" y="2"/>
                        <a:pt x="30" y="2"/>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8" y="2"/>
                        <a:pt x="28" y="2"/>
                        <a:pt x="28" y="2"/>
                      </a:cubicBezTo>
                      <a:cubicBezTo>
                        <a:pt x="28" y="1"/>
                        <a:pt x="28" y="1"/>
                        <a:pt x="28" y="1"/>
                      </a:cubicBezTo>
                      <a:cubicBezTo>
                        <a:pt x="28" y="1"/>
                        <a:pt x="28" y="1"/>
                        <a:pt x="28" y="1"/>
                      </a:cubicBezTo>
                      <a:cubicBezTo>
                        <a:pt x="28" y="2"/>
                        <a:pt x="28" y="2"/>
                        <a:pt x="28" y="2"/>
                      </a:cubicBezTo>
                      <a:cubicBezTo>
                        <a:pt x="28" y="2"/>
                        <a:pt x="28" y="2"/>
                        <a:pt x="28" y="2"/>
                      </a:cubicBezTo>
                      <a:cubicBezTo>
                        <a:pt x="28" y="2"/>
                        <a:pt x="28" y="2"/>
                        <a:pt x="28" y="2"/>
                      </a:cubicBezTo>
                      <a:cubicBezTo>
                        <a:pt x="27" y="2"/>
                        <a:pt x="27" y="2"/>
                        <a:pt x="27" y="2"/>
                      </a:cubicBezTo>
                      <a:cubicBezTo>
                        <a:pt x="26" y="2"/>
                        <a:pt x="26" y="2"/>
                        <a:pt x="26" y="2"/>
                      </a:cubicBezTo>
                      <a:cubicBezTo>
                        <a:pt x="26" y="2"/>
                        <a:pt x="26" y="2"/>
                        <a:pt x="26" y="2"/>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5" y="1"/>
                        <a:pt x="25" y="1"/>
                        <a:pt x="25" y="1"/>
                      </a:cubicBezTo>
                      <a:cubicBezTo>
                        <a:pt x="25" y="1"/>
                        <a:pt x="25" y="1"/>
                        <a:pt x="25" y="1"/>
                      </a:cubicBezTo>
                      <a:cubicBezTo>
                        <a:pt x="25" y="1"/>
                        <a:pt x="25" y="1"/>
                        <a:pt x="25" y="1"/>
                      </a:cubicBezTo>
                      <a:cubicBezTo>
                        <a:pt x="25" y="1"/>
                        <a:pt x="25" y="1"/>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3"/>
                        <a:pt x="25" y="3"/>
                        <a:pt x="25" y="3"/>
                      </a:cubicBezTo>
                      <a:cubicBezTo>
                        <a:pt x="25" y="3"/>
                        <a:pt x="25" y="3"/>
                        <a:pt x="25" y="3"/>
                      </a:cubicBezTo>
                      <a:cubicBezTo>
                        <a:pt x="25" y="3"/>
                        <a:pt x="25" y="3"/>
                        <a:pt x="25" y="3"/>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2"/>
                        <a:pt x="23" y="2"/>
                        <a:pt x="23" y="2"/>
                      </a:cubicBezTo>
                      <a:cubicBezTo>
                        <a:pt x="23" y="3"/>
                        <a:pt x="23" y="3"/>
                        <a:pt x="23" y="3"/>
                      </a:cubicBezTo>
                      <a:cubicBezTo>
                        <a:pt x="23" y="4"/>
                        <a:pt x="23" y="4"/>
                        <a:pt x="23" y="4"/>
                      </a:cubicBezTo>
                      <a:cubicBezTo>
                        <a:pt x="23" y="4"/>
                        <a:pt x="23" y="4"/>
                        <a:pt x="23" y="4"/>
                      </a:cubicBezTo>
                      <a:cubicBezTo>
                        <a:pt x="23" y="5"/>
                        <a:pt x="23" y="5"/>
                        <a:pt x="23" y="5"/>
                      </a:cubicBezTo>
                      <a:cubicBezTo>
                        <a:pt x="23" y="5"/>
                        <a:pt x="23" y="5"/>
                        <a:pt x="23" y="5"/>
                      </a:cubicBezTo>
                      <a:cubicBezTo>
                        <a:pt x="22" y="5"/>
                        <a:pt x="22" y="5"/>
                        <a:pt x="22" y="5"/>
                      </a:cubicBezTo>
                      <a:cubicBezTo>
                        <a:pt x="22" y="5"/>
                        <a:pt x="22" y="5"/>
                        <a:pt x="22" y="5"/>
                      </a:cubicBezTo>
                      <a:cubicBezTo>
                        <a:pt x="22" y="5"/>
                        <a:pt x="22" y="5"/>
                        <a:pt x="22" y="5"/>
                      </a:cubicBezTo>
                      <a:cubicBezTo>
                        <a:pt x="22" y="5"/>
                        <a:pt x="22" y="5"/>
                        <a:pt x="22" y="5"/>
                      </a:cubicBezTo>
                      <a:cubicBezTo>
                        <a:pt x="22" y="6"/>
                        <a:pt x="22" y="6"/>
                        <a:pt x="22" y="6"/>
                      </a:cubicBezTo>
                      <a:cubicBezTo>
                        <a:pt x="22" y="6"/>
                        <a:pt x="22" y="6"/>
                        <a:pt x="22" y="6"/>
                      </a:cubicBezTo>
                      <a:cubicBezTo>
                        <a:pt x="22" y="7"/>
                        <a:pt x="22" y="7"/>
                        <a:pt x="22" y="7"/>
                      </a:cubicBezTo>
                      <a:cubicBezTo>
                        <a:pt x="22" y="7"/>
                        <a:pt x="22" y="7"/>
                        <a:pt x="22" y="7"/>
                      </a:cubicBezTo>
                      <a:cubicBezTo>
                        <a:pt x="22" y="8"/>
                        <a:pt x="22" y="8"/>
                        <a:pt x="22" y="8"/>
                      </a:cubicBezTo>
                      <a:cubicBezTo>
                        <a:pt x="21" y="8"/>
                        <a:pt x="21" y="8"/>
                        <a:pt x="21" y="8"/>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10"/>
                        <a:pt x="21" y="10"/>
                        <a:pt x="21" y="10"/>
                      </a:cubicBezTo>
                      <a:cubicBezTo>
                        <a:pt x="21" y="10"/>
                        <a:pt x="21" y="10"/>
                        <a:pt x="21" y="10"/>
                      </a:cubicBezTo>
                      <a:cubicBezTo>
                        <a:pt x="21" y="10"/>
                        <a:pt x="21" y="10"/>
                        <a:pt x="21" y="10"/>
                      </a:cubicBezTo>
                      <a:cubicBezTo>
                        <a:pt x="21" y="10"/>
                        <a:pt x="21" y="10"/>
                        <a:pt x="21" y="10"/>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2" y="11"/>
                        <a:pt x="22" y="11"/>
                        <a:pt x="22" y="11"/>
                      </a:cubicBezTo>
                      <a:cubicBezTo>
                        <a:pt x="22" y="10"/>
                        <a:pt x="22" y="10"/>
                        <a:pt x="22" y="10"/>
                      </a:cubicBezTo>
                      <a:cubicBezTo>
                        <a:pt x="22" y="10"/>
                        <a:pt x="22" y="10"/>
                        <a:pt x="22" y="10"/>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1" y="11"/>
                        <a:pt x="21" y="11"/>
                        <a:pt x="21" y="11"/>
                      </a:cubicBezTo>
                      <a:cubicBezTo>
                        <a:pt x="21" y="11"/>
                        <a:pt x="21" y="11"/>
                        <a:pt x="21" y="11"/>
                      </a:cubicBezTo>
                      <a:cubicBezTo>
                        <a:pt x="21" y="12"/>
                        <a:pt x="21" y="12"/>
                        <a:pt x="21" y="12"/>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4"/>
                        <a:pt x="21" y="14"/>
                        <a:pt x="21" y="14"/>
                      </a:cubicBezTo>
                      <a:cubicBezTo>
                        <a:pt x="21" y="14"/>
                        <a:pt x="21" y="14"/>
                        <a:pt x="21" y="14"/>
                      </a:cubicBezTo>
                      <a:cubicBezTo>
                        <a:pt x="21" y="14"/>
                        <a:pt x="21" y="14"/>
                        <a:pt x="21" y="14"/>
                      </a:cubicBezTo>
                      <a:cubicBezTo>
                        <a:pt x="21" y="14"/>
                        <a:pt x="21" y="14"/>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0" y="14"/>
                        <a:pt x="20" y="14"/>
                        <a:pt x="20" y="14"/>
                      </a:cubicBezTo>
                      <a:cubicBezTo>
                        <a:pt x="21" y="14"/>
                        <a:pt x="21" y="14"/>
                        <a:pt x="21" y="14"/>
                      </a:cubicBezTo>
                      <a:cubicBezTo>
                        <a:pt x="21" y="13"/>
                        <a:pt x="21" y="13"/>
                        <a:pt x="21" y="13"/>
                      </a:cubicBezTo>
                      <a:cubicBezTo>
                        <a:pt x="20" y="13"/>
                        <a:pt x="20" y="13"/>
                        <a:pt x="20" y="13"/>
                      </a:cubicBezTo>
                      <a:cubicBezTo>
                        <a:pt x="20" y="14"/>
                        <a:pt x="20" y="14"/>
                        <a:pt x="20" y="14"/>
                      </a:cubicBezTo>
                      <a:cubicBezTo>
                        <a:pt x="20" y="14"/>
                        <a:pt x="20" y="14"/>
                        <a:pt x="20" y="14"/>
                      </a:cubicBezTo>
                      <a:cubicBezTo>
                        <a:pt x="20" y="15"/>
                        <a:pt x="20" y="15"/>
                        <a:pt x="20" y="15"/>
                      </a:cubicBezTo>
                      <a:cubicBezTo>
                        <a:pt x="20" y="16"/>
                        <a:pt x="20" y="16"/>
                        <a:pt x="20" y="16"/>
                      </a:cubicBezTo>
                      <a:cubicBezTo>
                        <a:pt x="20" y="16"/>
                        <a:pt x="20" y="16"/>
                        <a:pt x="20" y="16"/>
                      </a:cubicBezTo>
                      <a:cubicBezTo>
                        <a:pt x="20" y="16"/>
                        <a:pt x="20" y="16"/>
                        <a:pt x="20" y="16"/>
                      </a:cubicBezTo>
                      <a:cubicBezTo>
                        <a:pt x="20" y="17"/>
                        <a:pt x="20" y="17"/>
                        <a:pt x="20" y="17"/>
                      </a:cubicBezTo>
                      <a:cubicBezTo>
                        <a:pt x="20" y="17"/>
                        <a:pt x="20" y="17"/>
                        <a:pt x="20" y="17"/>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8"/>
                        <a:pt x="19" y="18"/>
                        <a:pt x="19" y="18"/>
                      </a:cubicBezTo>
                      <a:cubicBezTo>
                        <a:pt x="19" y="18"/>
                        <a:pt x="19" y="18"/>
                        <a:pt x="19" y="18"/>
                      </a:cubicBezTo>
                      <a:cubicBezTo>
                        <a:pt x="19" y="19"/>
                        <a:pt x="19" y="19"/>
                        <a:pt x="19" y="19"/>
                      </a:cubicBezTo>
                      <a:cubicBezTo>
                        <a:pt x="19" y="19"/>
                        <a:pt x="19" y="19"/>
                        <a:pt x="19" y="19"/>
                      </a:cubicBezTo>
                      <a:cubicBezTo>
                        <a:pt x="19" y="19"/>
                        <a:pt x="19" y="19"/>
                        <a:pt x="19" y="19"/>
                      </a:cubicBezTo>
                      <a:cubicBezTo>
                        <a:pt x="19" y="20"/>
                        <a:pt x="19" y="20"/>
                        <a:pt x="19" y="20"/>
                      </a:cubicBezTo>
                      <a:cubicBezTo>
                        <a:pt x="19" y="20"/>
                        <a:pt x="19" y="20"/>
                        <a:pt x="19" y="20"/>
                      </a:cubicBezTo>
                      <a:cubicBezTo>
                        <a:pt x="19" y="20"/>
                        <a:pt x="19" y="20"/>
                        <a:pt x="19" y="20"/>
                      </a:cubicBezTo>
                      <a:cubicBezTo>
                        <a:pt x="19" y="21"/>
                        <a:pt x="19" y="21"/>
                        <a:pt x="19" y="21"/>
                      </a:cubicBezTo>
                      <a:cubicBezTo>
                        <a:pt x="19" y="21"/>
                        <a:pt x="19" y="21"/>
                        <a:pt x="19" y="21"/>
                      </a:cubicBezTo>
                      <a:cubicBezTo>
                        <a:pt x="18" y="22"/>
                        <a:pt x="18" y="22"/>
                        <a:pt x="18" y="22"/>
                      </a:cubicBezTo>
                      <a:cubicBezTo>
                        <a:pt x="18" y="22"/>
                        <a:pt x="18" y="22"/>
                        <a:pt x="18" y="22"/>
                      </a:cubicBezTo>
                      <a:cubicBezTo>
                        <a:pt x="18" y="22"/>
                        <a:pt x="18" y="22"/>
                        <a:pt x="18" y="22"/>
                      </a:cubicBezTo>
                      <a:cubicBezTo>
                        <a:pt x="18" y="23"/>
                        <a:pt x="18" y="23"/>
                        <a:pt x="18" y="23"/>
                      </a:cubicBezTo>
                      <a:cubicBezTo>
                        <a:pt x="17" y="23"/>
                        <a:pt x="17" y="23"/>
                        <a:pt x="17" y="23"/>
                      </a:cubicBezTo>
                      <a:cubicBezTo>
                        <a:pt x="18" y="23"/>
                        <a:pt x="18" y="23"/>
                        <a:pt x="18" y="23"/>
                      </a:cubicBezTo>
                      <a:cubicBezTo>
                        <a:pt x="17" y="24"/>
                        <a:pt x="17" y="24"/>
                        <a:pt x="17" y="25"/>
                      </a:cubicBezTo>
                      <a:cubicBezTo>
                        <a:pt x="17" y="25"/>
                        <a:pt x="17" y="25"/>
                        <a:pt x="17" y="25"/>
                      </a:cubicBezTo>
                      <a:cubicBezTo>
                        <a:pt x="17" y="25"/>
                        <a:pt x="17" y="25"/>
                        <a:pt x="17" y="25"/>
                      </a:cubicBezTo>
                      <a:cubicBezTo>
                        <a:pt x="17" y="25"/>
                        <a:pt x="17" y="25"/>
                        <a:pt x="17" y="25"/>
                      </a:cubicBezTo>
                      <a:cubicBezTo>
                        <a:pt x="17" y="26"/>
                        <a:pt x="17" y="26"/>
                        <a:pt x="17" y="26"/>
                      </a:cubicBezTo>
                      <a:cubicBezTo>
                        <a:pt x="17" y="26"/>
                        <a:pt x="17" y="26"/>
                        <a:pt x="17" y="26"/>
                      </a:cubicBezTo>
                      <a:cubicBezTo>
                        <a:pt x="17" y="26"/>
                        <a:pt x="17" y="26"/>
                        <a:pt x="17" y="26"/>
                      </a:cubicBezTo>
                      <a:cubicBezTo>
                        <a:pt x="17" y="26"/>
                        <a:pt x="17" y="26"/>
                        <a:pt x="16" y="26"/>
                      </a:cubicBezTo>
                      <a:cubicBezTo>
                        <a:pt x="16" y="27"/>
                        <a:pt x="16" y="27"/>
                        <a:pt x="16" y="27"/>
                      </a:cubicBezTo>
                      <a:cubicBezTo>
                        <a:pt x="16" y="27"/>
                        <a:pt x="16" y="27"/>
                        <a:pt x="16" y="27"/>
                      </a:cubicBezTo>
                      <a:cubicBezTo>
                        <a:pt x="16" y="27"/>
                        <a:pt x="16" y="27"/>
                        <a:pt x="16" y="27"/>
                      </a:cubicBezTo>
                      <a:cubicBezTo>
                        <a:pt x="16" y="28"/>
                        <a:pt x="16" y="28"/>
                        <a:pt x="16" y="28"/>
                      </a:cubicBezTo>
                      <a:cubicBezTo>
                        <a:pt x="15" y="28"/>
                        <a:pt x="15" y="28"/>
                        <a:pt x="15" y="28"/>
                      </a:cubicBezTo>
                      <a:cubicBezTo>
                        <a:pt x="16" y="28"/>
                        <a:pt x="16" y="28"/>
                        <a:pt x="16" y="28"/>
                      </a:cubicBezTo>
                      <a:cubicBezTo>
                        <a:pt x="16" y="29"/>
                        <a:pt x="16" y="29"/>
                        <a:pt x="16" y="29"/>
                      </a:cubicBezTo>
                      <a:cubicBezTo>
                        <a:pt x="15" y="29"/>
                        <a:pt x="15" y="29"/>
                        <a:pt x="15" y="29"/>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6" y="31"/>
                        <a:pt x="16" y="31"/>
                        <a:pt x="16" y="31"/>
                      </a:cubicBezTo>
                      <a:cubicBezTo>
                        <a:pt x="16" y="31"/>
                        <a:pt x="16" y="31"/>
                        <a:pt x="16" y="31"/>
                      </a:cubicBezTo>
                      <a:cubicBezTo>
                        <a:pt x="16" y="31"/>
                        <a:pt x="16" y="31"/>
                        <a:pt x="16" y="31"/>
                      </a:cubicBezTo>
                      <a:cubicBezTo>
                        <a:pt x="16" y="32"/>
                        <a:pt x="16" y="32"/>
                        <a:pt x="16" y="32"/>
                      </a:cubicBezTo>
                      <a:cubicBezTo>
                        <a:pt x="16" y="32"/>
                        <a:pt x="16" y="32"/>
                        <a:pt x="16" y="32"/>
                      </a:cubicBezTo>
                      <a:cubicBezTo>
                        <a:pt x="16" y="32"/>
                        <a:pt x="16" y="32"/>
                        <a:pt x="16" y="32"/>
                      </a:cubicBezTo>
                      <a:cubicBezTo>
                        <a:pt x="15" y="32"/>
                        <a:pt x="15" y="32"/>
                        <a:pt x="15" y="32"/>
                      </a:cubicBezTo>
                      <a:cubicBezTo>
                        <a:pt x="15" y="32"/>
                        <a:pt x="15" y="32"/>
                        <a:pt x="15" y="32"/>
                      </a:cubicBezTo>
                      <a:cubicBezTo>
                        <a:pt x="15" y="31"/>
                        <a:pt x="15" y="31"/>
                        <a:pt x="15" y="31"/>
                      </a:cubicBezTo>
                      <a:cubicBezTo>
                        <a:pt x="15" y="31"/>
                        <a:pt x="15" y="31"/>
                        <a:pt x="15" y="31"/>
                      </a:cubicBezTo>
                      <a:cubicBezTo>
                        <a:pt x="15" y="31"/>
                        <a:pt x="15" y="31"/>
                        <a:pt x="15" y="31"/>
                      </a:cubicBezTo>
                      <a:cubicBezTo>
                        <a:pt x="15" y="31"/>
                        <a:pt x="15" y="31"/>
                        <a:pt x="15" y="31"/>
                      </a:cubicBezTo>
                      <a:cubicBezTo>
                        <a:pt x="14" y="34"/>
                        <a:pt x="14" y="34"/>
                        <a:pt x="14" y="34"/>
                      </a:cubicBezTo>
                      <a:cubicBezTo>
                        <a:pt x="14" y="34"/>
                        <a:pt x="14" y="34"/>
                        <a:pt x="14" y="34"/>
                      </a:cubicBezTo>
                      <a:cubicBezTo>
                        <a:pt x="14" y="35"/>
                        <a:pt x="14" y="35"/>
                        <a:pt x="14" y="35"/>
                      </a:cubicBezTo>
                      <a:cubicBezTo>
                        <a:pt x="14" y="35"/>
                        <a:pt x="14" y="35"/>
                        <a:pt x="14" y="35"/>
                      </a:cubicBezTo>
                      <a:cubicBezTo>
                        <a:pt x="14" y="35"/>
                        <a:pt x="14" y="35"/>
                        <a:pt x="14" y="35"/>
                      </a:cubicBezTo>
                      <a:cubicBezTo>
                        <a:pt x="15" y="35"/>
                        <a:pt x="15" y="35"/>
                        <a:pt x="15" y="35"/>
                      </a:cubicBezTo>
                      <a:cubicBezTo>
                        <a:pt x="15" y="35"/>
                        <a:pt x="15" y="35"/>
                        <a:pt x="15" y="35"/>
                      </a:cubicBezTo>
                      <a:cubicBezTo>
                        <a:pt x="15" y="36"/>
                        <a:pt x="15" y="36"/>
                        <a:pt x="15" y="36"/>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6"/>
                        <a:pt x="14" y="36"/>
                        <a:pt x="14" y="36"/>
                      </a:cubicBezTo>
                      <a:cubicBezTo>
                        <a:pt x="13" y="37"/>
                        <a:pt x="13" y="37"/>
                        <a:pt x="13" y="37"/>
                      </a:cubicBezTo>
                      <a:cubicBezTo>
                        <a:pt x="13" y="37"/>
                        <a:pt x="13" y="37"/>
                        <a:pt x="13" y="37"/>
                      </a:cubicBezTo>
                      <a:cubicBezTo>
                        <a:pt x="13" y="37"/>
                        <a:pt x="13" y="37"/>
                        <a:pt x="13" y="37"/>
                      </a:cubicBezTo>
                      <a:cubicBezTo>
                        <a:pt x="13" y="37"/>
                        <a:pt x="13" y="37"/>
                        <a:pt x="13" y="37"/>
                      </a:cubicBezTo>
                      <a:cubicBezTo>
                        <a:pt x="13" y="37"/>
                        <a:pt x="13" y="37"/>
                        <a:pt x="13" y="37"/>
                      </a:cubicBezTo>
                      <a:cubicBezTo>
                        <a:pt x="13" y="38"/>
                        <a:pt x="13" y="38"/>
                        <a:pt x="13" y="38"/>
                      </a:cubicBezTo>
                      <a:cubicBezTo>
                        <a:pt x="13" y="38"/>
                        <a:pt x="13" y="38"/>
                        <a:pt x="13" y="38"/>
                      </a:cubicBezTo>
                      <a:cubicBezTo>
                        <a:pt x="13" y="38"/>
                        <a:pt x="13" y="38"/>
                        <a:pt x="13" y="38"/>
                      </a:cubicBezTo>
                      <a:cubicBezTo>
                        <a:pt x="12" y="40"/>
                        <a:pt x="12" y="40"/>
                        <a:pt x="12" y="40"/>
                      </a:cubicBezTo>
                      <a:cubicBezTo>
                        <a:pt x="12" y="40"/>
                        <a:pt x="12" y="41"/>
                        <a:pt x="11" y="42"/>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4"/>
                        <a:pt x="11" y="45"/>
                        <a:pt x="11" y="45"/>
                      </a:cubicBezTo>
                      <a:cubicBezTo>
                        <a:pt x="10" y="48"/>
                        <a:pt x="10" y="48"/>
                        <a:pt x="10" y="48"/>
                      </a:cubicBezTo>
                      <a:cubicBezTo>
                        <a:pt x="9" y="48"/>
                        <a:pt x="9" y="48"/>
                        <a:pt x="9" y="48"/>
                      </a:cubicBezTo>
                      <a:cubicBezTo>
                        <a:pt x="9" y="49"/>
                        <a:pt x="9" y="49"/>
                        <a:pt x="9" y="49"/>
                      </a:cubicBezTo>
                      <a:cubicBezTo>
                        <a:pt x="9" y="49"/>
                        <a:pt x="9" y="49"/>
                        <a:pt x="9" y="49"/>
                      </a:cubicBezTo>
                      <a:cubicBezTo>
                        <a:pt x="9" y="49"/>
                        <a:pt x="9" y="49"/>
                        <a:pt x="9" y="49"/>
                      </a:cubicBezTo>
                      <a:cubicBezTo>
                        <a:pt x="10" y="49"/>
                        <a:pt x="10" y="49"/>
                        <a:pt x="10" y="49"/>
                      </a:cubicBezTo>
                      <a:cubicBezTo>
                        <a:pt x="10" y="48"/>
                        <a:pt x="10" y="48"/>
                        <a:pt x="10" y="48"/>
                      </a:cubicBezTo>
                      <a:cubicBezTo>
                        <a:pt x="10" y="48"/>
                        <a:pt x="10" y="48"/>
                        <a:pt x="10" y="48"/>
                      </a:cubicBezTo>
                      <a:cubicBezTo>
                        <a:pt x="10" y="48"/>
                        <a:pt x="10" y="48"/>
                        <a:pt x="10" y="48"/>
                      </a:cubicBezTo>
                      <a:cubicBezTo>
                        <a:pt x="10" y="48"/>
                        <a:pt x="10" y="48"/>
                        <a:pt x="10" y="48"/>
                      </a:cubicBezTo>
                      <a:cubicBezTo>
                        <a:pt x="11" y="49"/>
                        <a:pt x="11" y="49"/>
                        <a:pt x="11" y="49"/>
                      </a:cubicBezTo>
                      <a:cubicBezTo>
                        <a:pt x="11" y="49"/>
                        <a:pt x="11" y="49"/>
                        <a:pt x="11" y="49"/>
                      </a:cubicBezTo>
                      <a:cubicBezTo>
                        <a:pt x="11" y="49"/>
                        <a:pt x="11" y="49"/>
                        <a:pt x="11" y="49"/>
                      </a:cubicBezTo>
                      <a:cubicBezTo>
                        <a:pt x="11" y="49"/>
                        <a:pt x="11" y="49"/>
                        <a:pt x="11" y="49"/>
                      </a:cubicBezTo>
                      <a:cubicBezTo>
                        <a:pt x="10" y="49"/>
                        <a:pt x="10" y="49"/>
                        <a:pt x="10" y="49"/>
                      </a:cubicBezTo>
                      <a:cubicBezTo>
                        <a:pt x="10" y="49"/>
                        <a:pt x="10" y="49"/>
                        <a:pt x="10" y="49"/>
                      </a:cubicBezTo>
                      <a:cubicBezTo>
                        <a:pt x="10" y="48"/>
                        <a:pt x="10" y="48"/>
                        <a:pt x="10" y="48"/>
                      </a:cubicBezTo>
                      <a:cubicBezTo>
                        <a:pt x="10" y="48"/>
                        <a:pt x="10" y="48"/>
                        <a:pt x="10" y="48"/>
                      </a:cubicBezTo>
                      <a:cubicBezTo>
                        <a:pt x="10" y="48"/>
                        <a:pt x="10" y="48"/>
                        <a:pt x="10" y="48"/>
                      </a:cubicBezTo>
                      <a:cubicBezTo>
                        <a:pt x="10" y="49"/>
                        <a:pt x="10" y="49"/>
                        <a:pt x="10" y="49"/>
                      </a:cubicBezTo>
                      <a:cubicBezTo>
                        <a:pt x="10" y="49"/>
                        <a:pt x="10" y="49"/>
                        <a:pt x="10" y="49"/>
                      </a:cubicBezTo>
                      <a:cubicBezTo>
                        <a:pt x="10" y="49"/>
                        <a:pt x="10" y="49"/>
                        <a:pt x="10" y="49"/>
                      </a:cubicBezTo>
                      <a:cubicBezTo>
                        <a:pt x="10" y="49"/>
                        <a:pt x="10" y="49"/>
                        <a:pt x="10" y="49"/>
                      </a:cubicBezTo>
                      <a:cubicBezTo>
                        <a:pt x="9" y="49"/>
                        <a:pt x="9" y="49"/>
                        <a:pt x="9" y="49"/>
                      </a:cubicBezTo>
                      <a:cubicBezTo>
                        <a:pt x="9" y="50"/>
                        <a:pt x="9" y="50"/>
                        <a:pt x="9" y="50"/>
                      </a:cubicBezTo>
                      <a:cubicBezTo>
                        <a:pt x="9" y="50"/>
                        <a:pt x="9" y="50"/>
                        <a:pt x="9" y="50"/>
                      </a:cubicBezTo>
                      <a:cubicBezTo>
                        <a:pt x="9" y="50"/>
                        <a:pt x="8" y="51"/>
                        <a:pt x="8" y="51"/>
                      </a:cubicBezTo>
                      <a:cubicBezTo>
                        <a:pt x="8" y="52"/>
                        <a:pt x="8" y="52"/>
                        <a:pt x="8" y="52"/>
                      </a:cubicBezTo>
                      <a:cubicBezTo>
                        <a:pt x="6" y="54"/>
                        <a:pt x="6" y="54"/>
                        <a:pt x="6" y="54"/>
                      </a:cubicBezTo>
                      <a:cubicBezTo>
                        <a:pt x="6" y="55"/>
                        <a:pt x="6" y="55"/>
                        <a:pt x="6" y="55"/>
                      </a:cubicBezTo>
                      <a:cubicBezTo>
                        <a:pt x="6" y="55"/>
                        <a:pt x="6" y="55"/>
                        <a:pt x="6" y="55"/>
                      </a:cubicBezTo>
                      <a:cubicBezTo>
                        <a:pt x="7" y="54"/>
                        <a:pt x="7" y="54"/>
                        <a:pt x="7" y="54"/>
                      </a:cubicBezTo>
                      <a:cubicBezTo>
                        <a:pt x="7" y="54"/>
                        <a:pt x="7" y="54"/>
                        <a:pt x="7" y="54"/>
                      </a:cubicBezTo>
                      <a:cubicBezTo>
                        <a:pt x="7" y="54"/>
                        <a:pt x="7" y="54"/>
                        <a:pt x="7" y="54"/>
                      </a:cubicBezTo>
                      <a:cubicBezTo>
                        <a:pt x="7" y="54"/>
                        <a:pt x="7" y="54"/>
                        <a:pt x="7" y="54"/>
                      </a:cubicBezTo>
                      <a:cubicBezTo>
                        <a:pt x="7" y="54"/>
                        <a:pt x="7" y="54"/>
                        <a:pt x="7" y="54"/>
                      </a:cubicBezTo>
                      <a:cubicBezTo>
                        <a:pt x="8" y="54"/>
                        <a:pt x="8" y="54"/>
                        <a:pt x="8" y="54"/>
                      </a:cubicBezTo>
                      <a:cubicBezTo>
                        <a:pt x="8" y="54"/>
                        <a:pt x="8" y="54"/>
                        <a:pt x="8" y="54"/>
                      </a:cubicBezTo>
                      <a:cubicBezTo>
                        <a:pt x="8" y="54"/>
                        <a:pt x="8" y="54"/>
                        <a:pt x="8" y="54"/>
                      </a:cubicBezTo>
                      <a:cubicBezTo>
                        <a:pt x="8" y="54"/>
                        <a:pt x="8" y="54"/>
                        <a:pt x="8" y="54"/>
                      </a:cubicBezTo>
                      <a:cubicBezTo>
                        <a:pt x="8" y="54"/>
                        <a:pt x="8" y="54"/>
                        <a:pt x="8" y="54"/>
                      </a:cubicBezTo>
                      <a:cubicBezTo>
                        <a:pt x="8" y="54"/>
                        <a:pt x="8" y="55"/>
                        <a:pt x="8" y="55"/>
                      </a:cubicBezTo>
                      <a:cubicBezTo>
                        <a:pt x="8" y="55"/>
                        <a:pt x="8" y="55"/>
                        <a:pt x="8" y="55"/>
                      </a:cubicBezTo>
                      <a:cubicBezTo>
                        <a:pt x="8" y="55"/>
                        <a:pt x="8" y="55"/>
                        <a:pt x="8" y="55"/>
                      </a:cubicBezTo>
                      <a:cubicBezTo>
                        <a:pt x="8" y="55"/>
                        <a:pt x="8" y="55"/>
                        <a:pt x="8" y="55"/>
                      </a:cubicBezTo>
                      <a:cubicBezTo>
                        <a:pt x="8" y="55"/>
                        <a:pt x="8" y="55"/>
                        <a:pt x="8" y="55"/>
                      </a:cubicBezTo>
                      <a:cubicBezTo>
                        <a:pt x="8" y="55"/>
                        <a:pt x="8" y="55"/>
                        <a:pt x="8" y="55"/>
                      </a:cubicBezTo>
                      <a:cubicBezTo>
                        <a:pt x="7" y="55"/>
                        <a:pt x="7" y="55"/>
                        <a:pt x="7" y="55"/>
                      </a:cubicBezTo>
                      <a:cubicBezTo>
                        <a:pt x="7" y="55"/>
                        <a:pt x="7" y="55"/>
                        <a:pt x="7" y="55"/>
                      </a:cubicBezTo>
                      <a:cubicBezTo>
                        <a:pt x="7" y="55"/>
                        <a:pt x="7" y="55"/>
                        <a:pt x="7" y="55"/>
                      </a:cubicBezTo>
                      <a:cubicBezTo>
                        <a:pt x="8" y="54"/>
                        <a:pt x="8" y="54"/>
                        <a:pt x="8" y="54"/>
                      </a:cubicBezTo>
                      <a:cubicBezTo>
                        <a:pt x="8" y="54"/>
                        <a:pt x="8" y="54"/>
                        <a:pt x="8" y="54"/>
                      </a:cubicBezTo>
                      <a:cubicBezTo>
                        <a:pt x="7" y="54"/>
                        <a:pt x="7" y="54"/>
                        <a:pt x="7" y="54"/>
                      </a:cubicBezTo>
                      <a:cubicBezTo>
                        <a:pt x="7" y="54"/>
                        <a:pt x="7" y="54"/>
                        <a:pt x="7" y="54"/>
                      </a:cubicBezTo>
                      <a:cubicBezTo>
                        <a:pt x="7" y="55"/>
                        <a:pt x="7" y="55"/>
                        <a:pt x="7" y="55"/>
                      </a:cubicBezTo>
                      <a:cubicBezTo>
                        <a:pt x="6" y="55"/>
                        <a:pt x="6" y="55"/>
                        <a:pt x="6" y="55"/>
                      </a:cubicBezTo>
                      <a:cubicBezTo>
                        <a:pt x="6" y="55"/>
                        <a:pt x="6" y="55"/>
                        <a:pt x="6" y="55"/>
                      </a:cubicBezTo>
                      <a:cubicBezTo>
                        <a:pt x="6" y="55"/>
                        <a:pt x="6" y="55"/>
                        <a:pt x="6" y="55"/>
                      </a:cubicBezTo>
                      <a:cubicBezTo>
                        <a:pt x="6" y="55"/>
                        <a:pt x="6" y="55"/>
                        <a:pt x="6" y="55"/>
                      </a:cubicBezTo>
                      <a:cubicBezTo>
                        <a:pt x="6" y="56"/>
                        <a:pt x="6" y="56"/>
                        <a:pt x="6" y="56"/>
                      </a:cubicBezTo>
                      <a:cubicBezTo>
                        <a:pt x="6" y="56"/>
                        <a:pt x="6" y="56"/>
                        <a:pt x="6" y="56"/>
                      </a:cubicBezTo>
                      <a:cubicBezTo>
                        <a:pt x="6" y="56"/>
                        <a:pt x="6" y="56"/>
                        <a:pt x="6" y="56"/>
                      </a:cubicBezTo>
                      <a:cubicBezTo>
                        <a:pt x="6" y="56"/>
                        <a:pt x="6" y="56"/>
                        <a:pt x="6" y="56"/>
                      </a:cubicBezTo>
                      <a:cubicBezTo>
                        <a:pt x="6" y="55"/>
                        <a:pt x="6" y="55"/>
                        <a:pt x="6" y="55"/>
                      </a:cubicBezTo>
                      <a:cubicBezTo>
                        <a:pt x="6" y="55"/>
                        <a:pt x="6" y="55"/>
                        <a:pt x="6" y="55"/>
                      </a:cubicBezTo>
                      <a:cubicBezTo>
                        <a:pt x="5" y="55"/>
                        <a:pt x="5" y="55"/>
                        <a:pt x="5" y="55"/>
                      </a:cubicBezTo>
                      <a:cubicBezTo>
                        <a:pt x="5" y="55"/>
                        <a:pt x="5" y="55"/>
                        <a:pt x="5" y="55"/>
                      </a:cubicBezTo>
                      <a:cubicBezTo>
                        <a:pt x="5" y="55"/>
                        <a:pt x="5" y="55"/>
                        <a:pt x="5" y="55"/>
                      </a:cubicBezTo>
                      <a:cubicBezTo>
                        <a:pt x="5" y="55"/>
                        <a:pt x="5" y="55"/>
                        <a:pt x="5" y="55"/>
                      </a:cubicBezTo>
                      <a:cubicBezTo>
                        <a:pt x="4" y="56"/>
                        <a:pt x="4" y="56"/>
                        <a:pt x="4" y="56"/>
                      </a:cubicBezTo>
                      <a:cubicBezTo>
                        <a:pt x="5" y="56"/>
                        <a:pt x="5" y="56"/>
                        <a:pt x="5" y="56"/>
                      </a:cubicBezTo>
                      <a:cubicBezTo>
                        <a:pt x="4" y="57"/>
                        <a:pt x="4" y="57"/>
                        <a:pt x="4" y="57"/>
                      </a:cubicBezTo>
                      <a:cubicBezTo>
                        <a:pt x="3" y="59"/>
                        <a:pt x="3" y="59"/>
                        <a:pt x="3" y="59"/>
                      </a:cubicBezTo>
                      <a:cubicBezTo>
                        <a:pt x="3" y="59"/>
                        <a:pt x="3" y="59"/>
                        <a:pt x="3" y="59"/>
                      </a:cubicBezTo>
                      <a:cubicBezTo>
                        <a:pt x="3" y="59"/>
                        <a:pt x="3" y="59"/>
                        <a:pt x="3" y="59"/>
                      </a:cubicBezTo>
                      <a:cubicBezTo>
                        <a:pt x="3" y="60"/>
                        <a:pt x="3" y="60"/>
                        <a:pt x="3" y="60"/>
                      </a:cubicBezTo>
                      <a:cubicBezTo>
                        <a:pt x="3" y="61"/>
                        <a:pt x="3" y="61"/>
                        <a:pt x="3" y="61"/>
                      </a:cubicBezTo>
                      <a:cubicBezTo>
                        <a:pt x="3" y="61"/>
                        <a:pt x="3" y="61"/>
                        <a:pt x="3" y="61"/>
                      </a:cubicBezTo>
                      <a:cubicBezTo>
                        <a:pt x="2" y="61"/>
                        <a:pt x="2" y="61"/>
                        <a:pt x="2" y="62"/>
                      </a:cubicBezTo>
                      <a:cubicBezTo>
                        <a:pt x="2" y="63"/>
                        <a:pt x="2" y="63"/>
                        <a:pt x="2" y="63"/>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6"/>
                        <a:pt x="0" y="66"/>
                        <a:pt x="0" y="66"/>
                      </a:cubicBezTo>
                      <a:cubicBezTo>
                        <a:pt x="0" y="67"/>
                        <a:pt x="0" y="67"/>
                        <a:pt x="0"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9"/>
                        <a:pt x="1" y="69"/>
                        <a:pt x="1" y="69"/>
                      </a:cubicBezTo>
                      <a:cubicBezTo>
                        <a:pt x="1" y="69"/>
                        <a:pt x="1" y="69"/>
                        <a:pt x="1" y="69"/>
                      </a:cubicBezTo>
                      <a:cubicBezTo>
                        <a:pt x="1" y="70"/>
                        <a:pt x="1" y="70"/>
                        <a:pt x="1" y="70"/>
                      </a:cubicBezTo>
                      <a:cubicBezTo>
                        <a:pt x="1" y="70"/>
                        <a:pt x="1" y="70"/>
                        <a:pt x="1" y="70"/>
                      </a:cubicBezTo>
                      <a:cubicBezTo>
                        <a:pt x="1" y="70"/>
                        <a:pt x="1" y="70"/>
                        <a:pt x="1" y="70"/>
                      </a:cubicBezTo>
                      <a:cubicBezTo>
                        <a:pt x="1" y="71"/>
                        <a:pt x="1" y="71"/>
                        <a:pt x="1" y="71"/>
                      </a:cubicBezTo>
                      <a:cubicBezTo>
                        <a:pt x="1" y="72"/>
                        <a:pt x="1" y="72"/>
                        <a:pt x="1"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4"/>
                        <a:pt x="0" y="74"/>
                        <a:pt x="0" y="74"/>
                      </a:cubicBezTo>
                      <a:cubicBezTo>
                        <a:pt x="0" y="74"/>
                        <a:pt x="0" y="74"/>
                        <a:pt x="0" y="74"/>
                      </a:cubicBezTo>
                      <a:cubicBezTo>
                        <a:pt x="0" y="75"/>
                        <a:pt x="0" y="75"/>
                        <a:pt x="0" y="75"/>
                      </a:cubicBezTo>
                      <a:cubicBezTo>
                        <a:pt x="0" y="75"/>
                        <a:pt x="0" y="75"/>
                        <a:pt x="0" y="75"/>
                      </a:cubicBezTo>
                      <a:cubicBezTo>
                        <a:pt x="0" y="75"/>
                        <a:pt x="0" y="75"/>
                        <a:pt x="0" y="75"/>
                      </a:cubicBezTo>
                      <a:cubicBezTo>
                        <a:pt x="0" y="75"/>
                        <a:pt x="0" y="75"/>
                        <a:pt x="0" y="75"/>
                      </a:cubicBezTo>
                      <a:cubicBezTo>
                        <a:pt x="0" y="76"/>
                        <a:pt x="0" y="76"/>
                        <a:pt x="0" y="76"/>
                      </a:cubicBezTo>
                      <a:cubicBezTo>
                        <a:pt x="0" y="76"/>
                        <a:pt x="0" y="76"/>
                        <a:pt x="0" y="76"/>
                      </a:cubicBezTo>
                      <a:cubicBezTo>
                        <a:pt x="0" y="77"/>
                        <a:pt x="0" y="77"/>
                        <a:pt x="0" y="77"/>
                      </a:cubicBezTo>
                      <a:cubicBezTo>
                        <a:pt x="0" y="77"/>
                        <a:pt x="0" y="77"/>
                        <a:pt x="0" y="77"/>
                      </a:cubicBezTo>
                      <a:cubicBezTo>
                        <a:pt x="0" y="77"/>
                        <a:pt x="0" y="77"/>
                        <a:pt x="0" y="77"/>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80"/>
                        <a:pt x="0" y="80"/>
                        <a:pt x="0" y="80"/>
                      </a:cubicBezTo>
                      <a:cubicBezTo>
                        <a:pt x="1" y="81"/>
                        <a:pt x="1" y="81"/>
                        <a:pt x="1" y="81"/>
                      </a:cubicBezTo>
                      <a:cubicBezTo>
                        <a:pt x="1" y="81"/>
                        <a:pt x="1" y="81"/>
                        <a:pt x="1" y="81"/>
                      </a:cubicBezTo>
                      <a:cubicBezTo>
                        <a:pt x="1" y="81"/>
                        <a:pt x="1" y="81"/>
                        <a:pt x="1" y="81"/>
                      </a:cubicBezTo>
                      <a:cubicBezTo>
                        <a:pt x="1" y="81"/>
                        <a:pt x="1" y="81"/>
                        <a:pt x="1" y="81"/>
                      </a:cubicBezTo>
                      <a:cubicBezTo>
                        <a:pt x="1" y="82"/>
                        <a:pt x="1" y="82"/>
                        <a:pt x="1" y="82"/>
                      </a:cubicBezTo>
                      <a:cubicBezTo>
                        <a:pt x="1" y="82"/>
                        <a:pt x="1" y="82"/>
                        <a:pt x="1" y="82"/>
                      </a:cubicBezTo>
                      <a:cubicBezTo>
                        <a:pt x="32" y="89"/>
                        <a:pt x="63" y="95"/>
                        <a:pt x="94" y="100"/>
                      </a:cubicBezTo>
                      <a:cubicBezTo>
                        <a:pt x="98" y="100"/>
                        <a:pt x="102" y="101"/>
                        <a:pt x="106" y="102"/>
                      </a:cubicBezTo>
                      <a:cubicBezTo>
                        <a:pt x="108" y="90"/>
                        <a:pt x="110" y="78"/>
                        <a:pt x="111" y="66"/>
                      </a:cubicBezTo>
                      <a:cubicBezTo>
                        <a:pt x="111" y="66"/>
                        <a:pt x="111" y="66"/>
                        <a:pt x="111" y="66"/>
                      </a:cubicBezTo>
                      <a:cubicBezTo>
                        <a:pt x="111" y="66"/>
                        <a:pt x="111" y="66"/>
                        <a:pt x="111" y="66"/>
                      </a:cubicBezTo>
                      <a:cubicBezTo>
                        <a:pt x="111" y="66"/>
                        <a:pt x="111" y="66"/>
                        <a:pt x="111" y="66"/>
                      </a:cubicBezTo>
                      <a:cubicBezTo>
                        <a:pt x="111" y="66"/>
                        <a:pt x="111" y="66"/>
                        <a:pt x="111" y="66"/>
                      </a:cubicBezTo>
                      <a:cubicBezTo>
                        <a:pt x="112" y="65"/>
                        <a:pt x="112" y="65"/>
                        <a:pt x="112" y="65"/>
                      </a:cubicBezTo>
                      <a:cubicBezTo>
                        <a:pt x="112" y="65"/>
                        <a:pt x="112" y="65"/>
                        <a:pt x="112" y="65"/>
                      </a:cubicBezTo>
                      <a:cubicBezTo>
                        <a:pt x="112" y="65"/>
                        <a:pt x="112" y="65"/>
                        <a:pt x="112" y="65"/>
                      </a:cubicBezTo>
                      <a:cubicBezTo>
                        <a:pt x="112" y="64"/>
                        <a:pt x="112" y="64"/>
                        <a:pt x="112" y="64"/>
                      </a:cubicBezTo>
                      <a:cubicBezTo>
                        <a:pt x="113" y="64"/>
                        <a:pt x="113" y="64"/>
                        <a:pt x="113" y="64"/>
                      </a:cubicBezTo>
                      <a:cubicBezTo>
                        <a:pt x="113" y="63"/>
                        <a:pt x="113" y="63"/>
                        <a:pt x="113" y="63"/>
                      </a:cubicBezTo>
                      <a:cubicBezTo>
                        <a:pt x="113" y="63"/>
                        <a:pt x="113" y="63"/>
                        <a:pt x="113" y="63"/>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1"/>
                        <a:pt x="113" y="61"/>
                        <a:pt x="113" y="61"/>
                      </a:cubicBezTo>
                      <a:cubicBezTo>
                        <a:pt x="113" y="61"/>
                        <a:pt x="113" y="61"/>
                        <a:pt x="113" y="61"/>
                      </a:cubicBezTo>
                      <a:cubicBezTo>
                        <a:pt x="113" y="60"/>
                        <a:pt x="113" y="60"/>
                        <a:pt x="113" y="60"/>
                      </a:cubicBezTo>
                      <a:cubicBezTo>
                        <a:pt x="113" y="60"/>
                        <a:pt x="113" y="60"/>
                        <a:pt x="113"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59"/>
                        <a:pt x="114" y="59"/>
                        <a:pt x="114" y="59"/>
                      </a:cubicBezTo>
                      <a:cubicBezTo>
                        <a:pt x="114" y="59"/>
                        <a:pt x="114" y="59"/>
                        <a:pt x="114" y="59"/>
                      </a:cubicBezTo>
                      <a:cubicBezTo>
                        <a:pt x="114" y="59"/>
                        <a:pt x="114" y="59"/>
                        <a:pt x="114" y="59"/>
                      </a:cubicBezTo>
                      <a:cubicBezTo>
                        <a:pt x="114" y="59"/>
                        <a:pt x="114" y="59"/>
                        <a:pt x="114" y="59"/>
                      </a:cubicBezTo>
                      <a:cubicBezTo>
                        <a:pt x="114" y="59"/>
                        <a:pt x="114" y="59"/>
                        <a:pt x="114" y="59"/>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7"/>
                        <a:pt x="114" y="57"/>
                        <a:pt x="114" y="57"/>
                      </a:cubicBezTo>
                      <a:cubicBezTo>
                        <a:pt x="114" y="57"/>
                        <a:pt x="114" y="57"/>
                        <a:pt x="114" y="57"/>
                      </a:cubicBezTo>
                      <a:cubicBezTo>
                        <a:pt x="114" y="57"/>
                        <a:pt x="114" y="57"/>
                        <a:pt x="114" y="57"/>
                      </a:cubicBezTo>
                      <a:cubicBezTo>
                        <a:pt x="113" y="57"/>
                        <a:pt x="113" y="57"/>
                        <a:pt x="113" y="57"/>
                      </a:cubicBezTo>
                      <a:cubicBezTo>
                        <a:pt x="113" y="57"/>
                        <a:pt x="113" y="57"/>
                        <a:pt x="113" y="57"/>
                      </a:cubicBezTo>
                      <a:cubicBezTo>
                        <a:pt x="113" y="57"/>
                        <a:pt x="113" y="57"/>
                        <a:pt x="113" y="57"/>
                      </a:cubicBezTo>
                      <a:cubicBezTo>
                        <a:pt x="113" y="57"/>
                        <a:pt x="113" y="57"/>
                        <a:pt x="113" y="57"/>
                      </a:cubicBezTo>
                      <a:cubicBezTo>
                        <a:pt x="112" y="57"/>
                        <a:pt x="112" y="57"/>
                        <a:pt x="112" y="57"/>
                      </a:cubicBezTo>
                      <a:cubicBezTo>
                        <a:pt x="112" y="57"/>
                        <a:pt x="112" y="57"/>
                        <a:pt x="112" y="57"/>
                      </a:cubicBezTo>
                      <a:cubicBezTo>
                        <a:pt x="112" y="56"/>
                        <a:pt x="112" y="56"/>
                        <a:pt x="112" y="56"/>
                      </a:cubicBezTo>
                      <a:cubicBezTo>
                        <a:pt x="112" y="56"/>
                        <a:pt x="112" y="56"/>
                        <a:pt x="112" y="56"/>
                      </a:cubicBezTo>
                      <a:cubicBezTo>
                        <a:pt x="112" y="56"/>
                        <a:pt x="112" y="56"/>
                        <a:pt x="112" y="56"/>
                      </a:cubicBezTo>
                      <a:cubicBezTo>
                        <a:pt x="112" y="56"/>
                        <a:pt x="112" y="56"/>
                        <a:pt x="112" y="56"/>
                      </a:cubicBezTo>
                      <a:cubicBezTo>
                        <a:pt x="112" y="56"/>
                        <a:pt x="112" y="56"/>
                        <a:pt x="112" y="56"/>
                      </a:cubicBezTo>
                      <a:cubicBezTo>
                        <a:pt x="111" y="57"/>
                        <a:pt x="111" y="57"/>
                        <a:pt x="111" y="57"/>
                      </a:cubicBezTo>
                      <a:cubicBezTo>
                        <a:pt x="111" y="57"/>
                        <a:pt x="111" y="57"/>
                        <a:pt x="111" y="57"/>
                      </a:cubicBezTo>
                      <a:cubicBezTo>
                        <a:pt x="111" y="56"/>
                        <a:pt x="111" y="56"/>
                        <a:pt x="111" y="56"/>
                      </a:cubicBezTo>
                      <a:cubicBezTo>
                        <a:pt x="111" y="56"/>
                        <a:pt x="111" y="56"/>
                        <a:pt x="111" y="56"/>
                      </a:cubicBezTo>
                      <a:cubicBezTo>
                        <a:pt x="111" y="56"/>
                        <a:pt x="111" y="56"/>
                        <a:pt x="111" y="56"/>
                      </a:cubicBezTo>
                      <a:cubicBezTo>
                        <a:pt x="111" y="55"/>
                        <a:pt x="111" y="55"/>
                        <a:pt x="111" y="55"/>
                      </a:cubicBezTo>
                      <a:cubicBezTo>
                        <a:pt x="111" y="55"/>
                        <a:pt x="111" y="55"/>
                        <a:pt x="111" y="55"/>
                      </a:cubicBezTo>
                      <a:cubicBezTo>
                        <a:pt x="111" y="55"/>
                        <a:pt x="111" y="55"/>
                        <a:pt x="111" y="55"/>
                      </a:cubicBezTo>
                      <a:cubicBezTo>
                        <a:pt x="111" y="55"/>
                        <a:pt x="111" y="55"/>
                        <a:pt x="111" y="55"/>
                      </a:cubicBezTo>
                      <a:cubicBezTo>
                        <a:pt x="111" y="54"/>
                        <a:pt x="111" y="54"/>
                        <a:pt x="111" y="54"/>
                      </a:cubicBezTo>
                      <a:cubicBezTo>
                        <a:pt x="111" y="54"/>
                        <a:pt x="111" y="54"/>
                        <a:pt x="111" y="54"/>
                      </a:cubicBezTo>
                      <a:cubicBezTo>
                        <a:pt x="111" y="54"/>
                        <a:pt x="111" y="54"/>
                        <a:pt x="111" y="54"/>
                      </a:cubicBezTo>
                      <a:cubicBezTo>
                        <a:pt x="111" y="53"/>
                        <a:pt x="111" y="53"/>
                        <a:pt x="111" y="53"/>
                      </a:cubicBezTo>
                      <a:cubicBezTo>
                        <a:pt x="111" y="53"/>
                        <a:pt x="111" y="53"/>
                        <a:pt x="111" y="53"/>
                      </a:cubicBezTo>
                      <a:cubicBezTo>
                        <a:pt x="111" y="52"/>
                        <a:pt x="111" y="52"/>
                        <a:pt x="111" y="52"/>
                      </a:cubicBezTo>
                      <a:cubicBezTo>
                        <a:pt x="111" y="52"/>
                        <a:pt x="111" y="52"/>
                        <a:pt x="111" y="52"/>
                      </a:cubicBezTo>
                      <a:cubicBezTo>
                        <a:pt x="111" y="52"/>
                        <a:pt x="111" y="52"/>
                        <a:pt x="111" y="52"/>
                      </a:cubicBezTo>
                      <a:cubicBezTo>
                        <a:pt x="111" y="52"/>
                        <a:pt x="111" y="52"/>
                        <a:pt x="111" y="52"/>
                      </a:cubicBezTo>
                      <a:cubicBezTo>
                        <a:pt x="111" y="52"/>
                        <a:pt x="111" y="52"/>
                        <a:pt x="111" y="52"/>
                      </a:cubicBezTo>
                      <a:cubicBezTo>
                        <a:pt x="112" y="52"/>
                        <a:pt x="112" y="52"/>
                        <a:pt x="112" y="52"/>
                      </a:cubicBezTo>
                      <a:cubicBezTo>
                        <a:pt x="112" y="52"/>
                        <a:pt x="112" y="52"/>
                        <a:pt x="112" y="52"/>
                      </a:cubicBezTo>
                      <a:cubicBezTo>
                        <a:pt x="112" y="52"/>
                        <a:pt x="112" y="52"/>
                        <a:pt x="112" y="52"/>
                      </a:cubicBezTo>
                      <a:cubicBezTo>
                        <a:pt x="112" y="51"/>
                        <a:pt x="112" y="51"/>
                        <a:pt x="112" y="51"/>
                      </a:cubicBezTo>
                      <a:cubicBezTo>
                        <a:pt x="112" y="51"/>
                        <a:pt x="112" y="51"/>
                        <a:pt x="112" y="51"/>
                      </a:cubicBezTo>
                      <a:cubicBezTo>
                        <a:pt x="113" y="51"/>
                        <a:pt x="113" y="51"/>
                        <a:pt x="113" y="51"/>
                      </a:cubicBezTo>
                      <a:cubicBezTo>
                        <a:pt x="113" y="50"/>
                        <a:pt x="113" y="50"/>
                        <a:pt x="113" y="50"/>
                      </a:cubicBezTo>
                      <a:cubicBezTo>
                        <a:pt x="113" y="50"/>
                        <a:pt x="113" y="50"/>
                        <a:pt x="113" y="50"/>
                      </a:cubicBezTo>
                      <a:cubicBezTo>
                        <a:pt x="114" y="49"/>
                        <a:pt x="114" y="49"/>
                        <a:pt x="114" y="49"/>
                      </a:cubicBezTo>
                      <a:cubicBezTo>
                        <a:pt x="114" y="48"/>
                        <a:pt x="114" y="48"/>
                        <a:pt x="114" y="48"/>
                      </a:cubicBezTo>
                      <a:cubicBezTo>
                        <a:pt x="114" y="48"/>
                        <a:pt x="114" y="48"/>
                        <a:pt x="114" y="48"/>
                      </a:cubicBezTo>
                      <a:cubicBezTo>
                        <a:pt x="115" y="47"/>
                        <a:pt x="115" y="47"/>
                        <a:pt x="115" y="47"/>
                      </a:cubicBezTo>
                      <a:cubicBezTo>
                        <a:pt x="116" y="47"/>
                        <a:pt x="116" y="47"/>
                        <a:pt x="116" y="47"/>
                      </a:cubicBezTo>
                      <a:cubicBezTo>
                        <a:pt x="116" y="47"/>
                        <a:pt x="116" y="47"/>
                        <a:pt x="116" y="47"/>
                      </a:cubicBezTo>
                      <a:cubicBezTo>
                        <a:pt x="116" y="47"/>
                        <a:pt x="116" y="47"/>
                        <a:pt x="116" y="47"/>
                      </a:cubicBezTo>
                      <a:cubicBezTo>
                        <a:pt x="117" y="45"/>
                        <a:pt x="117" y="45"/>
                        <a:pt x="117" y="45"/>
                      </a:cubicBezTo>
                      <a:cubicBezTo>
                        <a:pt x="117" y="45"/>
                        <a:pt x="117" y="45"/>
                        <a:pt x="117" y="45"/>
                      </a:cubicBezTo>
                      <a:cubicBezTo>
                        <a:pt x="118" y="44"/>
                        <a:pt x="118" y="44"/>
                        <a:pt x="118" y="44"/>
                      </a:cubicBezTo>
                      <a:cubicBezTo>
                        <a:pt x="118" y="43"/>
                        <a:pt x="118" y="43"/>
                        <a:pt x="118" y="43"/>
                      </a:cubicBezTo>
                      <a:cubicBezTo>
                        <a:pt x="118" y="43"/>
                        <a:pt x="118" y="43"/>
                        <a:pt x="118" y="43"/>
                      </a:cubicBezTo>
                      <a:cubicBezTo>
                        <a:pt x="118" y="43"/>
                        <a:pt x="118" y="43"/>
                        <a:pt x="118" y="43"/>
                      </a:cubicBezTo>
                      <a:cubicBezTo>
                        <a:pt x="118" y="43"/>
                        <a:pt x="118" y="43"/>
                        <a:pt x="118" y="43"/>
                      </a:cubicBezTo>
                      <a:cubicBezTo>
                        <a:pt x="118" y="43"/>
                        <a:pt x="118" y="43"/>
                        <a:pt x="118" y="43"/>
                      </a:cubicBezTo>
                      <a:cubicBezTo>
                        <a:pt x="118" y="42"/>
                        <a:pt x="118" y="42"/>
                        <a:pt x="118" y="42"/>
                      </a:cubicBezTo>
                      <a:cubicBezTo>
                        <a:pt x="118" y="42"/>
                        <a:pt x="118" y="42"/>
                        <a:pt x="118" y="42"/>
                      </a:cubicBezTo>
                      <a:cubicBezTo>
                        <a:pt x="118" y="42"/>
                        <a:pt x="118" y="42"/>
                        <a:pt x="118" y="42"/>
                      </a:cubicBezTo>
                      <a:cubicBezTo>
                        <a:pt x="120" y="40"/>
                        <a:pt x="120" y="40"/>
                        <a:pt x="120" y="40"/>
                      </a:cubicBezTo>
                      <a:cubicBezTo>
                        <a:pt x="120" y="39"/>
                        <a:pt x="120" y="39"/>
                        <a:pt x="120" y="39"/>
                      </a:cubicBezTo>
                      <a:cubicBezTo>
                        <a:pt x="121" y="38"/>
                        <a:pt x="121" y="38"/>
                        <a:pt x="121" y="38"/>
                      </a:cubicBezTo>
                      <a:cubicBezTo>
                        <a:pt x="121" y="38"/>
                        <a:pt x="121" y="38"/>
                        <a:pt x="121" y="38"/>
                      </a:cubicBezTo>
                      <a:cubicBezTo>
                        <a:pt x="121" y="38"/>
                        <a:pt x="121" y="38"/>
                        <a:pt x="121" y="38"/>
                      </a:cubicBezTo>
                      <a:cubicBezTo>
                        <a:pt x="121" y="37"/>
                        <a:pt x="121" y="37"/>
                        <a:pt x="121" y="37"/>
                      </a:cubicBezTo>
                      <a:cubicBezTo>
                        <a:pt x="121" y="36"/>
                        <a:pt x="121" y="36"/>
                        <a:pt x="121" y="36"/>
                      </a:cubicBezTo>
                      <a:cubicBezTo>
                        <a:pt x="122" y="36"/>
                        <a:pt x="122" y="36"/>
                        <a:pt x="122" y="36"/>
                      </a:cubicBezTo>
                      <a:cubicBezTo>
                        <a:pt x="122" y="35"/>
                        <a:pt x="122" y="35"/>
                        <a:pt x="122" y="35"/>
                      </a:cubicBezTo>
                      <a:cubicBezTo>
                        <a:pt x="123" y="35"/>
                        <a:pt x="123" y="35"/>
                        <a:pt x="123" y="35"/>
                      </a:cubicBezTo>
                      <a:cubicBezTo>
                        <a:pt x="123" y="34"/>
                        <a:pt x="123" y="34"/>
                        <a:pt x="123" y="34"/>
                      </a:cubicBezTo>
                      <a:cubicBezTo>
                        <a:pt x="123" y="34"/>
                        <a:pt x="123" y="34"/>
                        <a:pt x="123" y="34"/>
                      </a:cubicBezTo>
                      <a:cubicBezTo>
                        <a:pt x="124" y="33"/>
                        <a:pt x="124" y="33"/>
                        <a:pt x="124" y="33"/>
                      </a:cubicBezTo>
                      <a:cubicBezTo>
                        <a:pt x="124" y="33"/>
                        <a:pt x="124" y="33"/>
                        <a:pt x="124" y="33"/>
                      </a:cubicBezTo>
                      <a:cubicBezTo>
                        <a:pt x="124" y="33"/>
                        <a:pt x="124" y="33"/>
                        <a:pt x="124" y="33"/>
                      </a:cubicBezTo>
                      <a:cubicBezTo>
                        <a:pt x="125" y="32"/>
                        <a:pt x="125" y="32"/>
                        <a:pt x="125" y="32"/>
                      </a:cubicBezTo>
                      <a:cubicBezTo>
                        <a:pt x="125" y="32"/>
                        <a:pt x="125" y="32"/>
                        <a:pt x="125" y="32"/>
                      </a:cubicBezTo>
                      <a:cubicBezTo>
                        <a:pt x="125" y="32"/>
                        <a:pt x="125" y="32"/>
                        <a:pt x="125" y="32"/>
                      </a:cubicBezTo>
                      <a:cubicBezTo>
                        <a:pt x="125" y="31"/>
                        <a:pt x="125" y="31"/>
                        <a:pt x="125" y="31"/>
                      </a:cubicBezTo>
                      <a:close/>
                      <a:moveTo>
                        <a:pt x="30" y="2"/>
                      </a:moveTo>
                      <a:cubicBezTo>
                        <a:pt x="30" y="2"/>
                        <a:pt x="30" y="2"/>
                        <a:pt x="30" y="2"/>
                      </a:cubicBezTo>
                      <a:cubicBezTo>
                        <a:pt x="30" y="2"/>
                        <a:pt x="30" y="2"/>
                        <a:pt x="30"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lnTo>
                        <a:pt x="30" y="2"/>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2" name="Freeform 334">
                  <a:extLst>
                    <a:ext uri="{FF2B5EF4-FFF2-40B4-BE49-F238E27FC236}">
                      <a16:creationId xmlns="" xmlns:a16="http://schemas.microsoft.com/office/drawing/2014/main" id="{217EF54D-B3F3-4404-A7A8-D1783F6242E4}"/>
                    </a:ext>
                  </a:extLst>
                </p:cNvPr>
                <p:cNvSpPr>
                  <a:spLocks noEditPoints="1"/>
                </p:cNvSpPr>
                <p:nvPr/>
              </p:nvSpPr>
              <p:spPr bwMode="auto">
                <a:xfrm>
                  <a:off x="3715682" y="3049617"/>
                  <a:ext cx="550465" cy="398431"/>
                </a:xfrm>
                <a:custGeom>
                  <a:avLst/>
                  <a:gdLst>
                    <a:gd name="T0" fmla="*/ 26 w 105"/>
                    <a:gd name="T1" fmla="*/ 1 h 76"/>
                    <a:gd name="T2" fmla="*/ 26 w 105"/>
                    <a:gd name="T3" fmla="*/ 7 h 76"/>
                    <a:gd name="T4" fmla="*/ 25 w 105"/>
                    <a:gd name="T5" fmla="*/ 7 h 76"/>
                    <a:gd name="T6" fmla="*/ 28 w 105"/>
                    <a:gd name="T7" fmla="*/ 10 h 76"/>
                    <a:gd name="T8" fmla="*/ 24 w 105"/>
                    <a:gd name="T9" fmla="*/ 11 h 76"/>
                    <a:gd name="T10" fmla="*/ 29 w 105"/>
                    <a:gd name="T11" fmla="*/ 14 h 76"/>
                    <a:gd name="T12" fmla="*/ 28 w 105"/>
                    <a:gd name="T13" fmla="*/ 22 h 76"/>
                    <a:gd name="T14" fmla="*/ 31 w 105"/>
                    <a:gd name="T15" fmla="*/ 23 h 76"/>
                    <a:gd name="T16" fmla="*/ 27 w 105"/>
                    <a:gd name="T17" fmla="*/ 17 h 76"/>
                    <a:gd name="T18" fmla="*/ 26 w 105"/>
                    <a:gd name="T19" fmla="*/ 13 h 76"/>
                    <a:gd name="T20" fmla="*/ 25 w 105"/>
                    <a:gd name="T21" fmla="*/ 12 h 76"/>
                    <a:gd name="T22" fmla="*/ 20 w 105"/>
                    <a:gd name="T23" fmla="*/ 38 h 76"/>
                    <a:gd name="T24" fmla="*/ 26 w 105"/>
                    <a:gd name="T25" fmla="*/ 30 h 76"/>
                    <a:gd name="T26" fmla="*/ 27 w 105"/>
                    <a:gd name="T27" fmla="*/ 28 h 76"/>
                    <a:gd name="T28" fmla="*/ 30 w 105"/>
                    <a:gd name="T29" fmla="*/ 8 h 76"/>
                    <a:gd name="T30" fmla="*/ 26 w 105"/>
                    <a:gd name="T31" fmla="*/ 35 h 76"/>
                    <a:gd name="T32" fmla="*/ 26 w 105"/>
                    <a:gd name="T33" fmla="*/ 35 h 76"/>
                    <a:gd name="T34" fmla="*/ 29 w 105"/>
                    <a:gd name="T35" fmla="*/ 2 h 76"/>
                    <a:gd name="T36" fmla="*/ 30 w 105"/>
                    <a:gd name="T37" fmla="*/ 7 h 76"/>
                    <a:gd name="T38" fmla="*/ 31 w 105"/>
                    <a:gd name="T39" fmla="*/ 11 h 76"/>
                    <a:gd name="T40" fmla="*/ 29 w 105"/>
                    <a:gd name="T41" fmla="*/ 12 h 76"/>
                    <a:gd name="T42" fmla="*/ 30 w 105"/>
                    <a:gd name="T43" fmla="*/ 13 h 76"/>
                    <a:gd name="T44" fmla="*/ 31 w 105"/>
                    <a:gd name="T45" fmla="*/ 17 h 76"/>
                    <a:gd name="T46" fmla="*/ 30 w 105"/>
                    <a:gd name="T47" fmla="*/ 19 h 76"/>
                    <a:gd name="T48" fmla="*/ 33 w 105"/>
                    <a:gd name="T49" fmla="*/ 23 h 76"/>
                    <a:gd name="T50" fmla="*/ 29 w 105"/>
                    <a:gd name="T51" fmla="*/ 28 h 76"/>
                    <a:gd name="T52" fmla="*/ 28 w 105"/>
                    <a:gd name="T53" fmla="*/ 32 h 76"/>
                    <a:gd name="T54" fmla="*/ 26 w 105"/>
                    <a:gd name="T55" fmla="*/ 36 h 76"/>
                    <a:gd name="T56" fmla="*/ 20 w 105"/>
                    <a:gd name="T57" fmla="*/ 38 h 76"/>
                    <a:gd name="T58" fmla="*/ 18 w 105"/>
                    <a:gd name="T59" fmla="*/ 39 h 76"/>
                    <a:gd name="T60" fmla="*/ 19 w 105"/>
                    <a:gd name="T61" fmla="*/ 37 h 76"/>
                    <a:gd name="T62" fmla="*/ 22 w 105"/>
                    <a:gd name="T63" fmla="*/ 37 h 76"/>
                    <a:gd name="T64" fmla="*/ 23 w 105"/>
                    <a:gd name="T65" fmla="*/ 34 h 76"/>
                    <a:gd name="T66" fmla="*/ 26 w 105"/>
                    <a:gd name="T67" fmla="*/ 33 h 76"/>
                    <a:gd name="T68" fmla="*/ 25 w 105"/>
                    <a:gd name="T69" fmla="*/ 29 h 76"/>
                    <a:gd name="T70" fmla="*/ 28 w 105"/>
                    <a:gd name="T71" fmla="*/ 27 h 76"/>
                    <a:gd name="T72" fmla="*/ 27 w 105"/>
                    <a:gd name="T73" fmla="*/ 25 h 76"/>
                    <a:gd name="T74" fmla="*/ 19 w 105"/>
                    <a:gd name="T75" fmla="*/ 33 h 76"/>
                    <a:gd name="T76" fmla="*/ 22 w 105"/>
                    <a:gd name="T77" fmla="*/ 27 h 76"/>
                    <a:gd name="T78" fmla="*/ 24 w 105"/>
                    <a:gd name="T79" fmla="*/ 27 h 76"/>
                    <a:gd name="T80" fmla="*/ 25 w 105"/>
                    <a:gd name="T81" fmla="*/ 20 h 76"/>
                    <a:gd name="T82" fmla="*/ 24 w 105"/>
                    <a:gd name="T83" fmla="*/ 20 h 76"/>
                    <a:gd name="T84" fmla="*/ 21 w 105"/>
                    <a:gd name="T85" fmla="*/ 17 h 76"/>
                    <a:gd name="T86" fmla="*/ 14 w 105"/>
                    <a:gd name="T87" fmla="*/ 16 h 76"/>
                    <a:gd name="T88" fmla="*/ 4 w 105"/>
                    <a:gd name="T89" fmla="*/ 10 h 76"/>
                    <a:gd name="T90" fmla="*/ 0 w 105"/>
                    <a:gd name="T91" fmla="*/ 11 h 76"/>
                    <a:gd name="T92" fmla="*/ 2 w 105"/>
                    <a:gd name="T93" fmla="*/ 22 h 76"/>
                    <a:gd name="T94" fmla="*/ 2 w 105"/>
                    <a:gd name="T95" fmla="*/ 36 h 76"/>
                    <a:gd name="T96" fmla="*/ 2 w 105"/>
                    <a:gd name="T97" fmla="*/ 36 h 76"/>
                    <a:gd name="T98" fmla="*/ 3 w 105"/>
                    <a:gd name="T99" fmla="*/ 40 h 76"/>
                    <a:gd name="T100" fmla="*/ 3 w 105"/>
                    <a:gd name="T101" fmla="*/ 43 h 76"/>
                    <a:gd name="T102" fmla="*/ 5 w 105"/>
                    <a:gd name="T103" fmla="*/ 44 h 76"/>
                    <a:gd name="T104" fmla="*/ 3 w 105"/>
                    <a:gd name="T105" fmla="*/ 48 h 76"/>
                    <a:gd name="T106" fmla="*/ 2 w 105"/>
                    <a:gd name="T107" fmla="*/ 46 h 76"/>
                    <a:gd name="T108" fmla="*/ 0 w 105"/>
                    <a:gd name="T109" fmla="*/ 52 h 76"/>
                    <a:gd name="T110" fmla="*/ 4 w 105"/>
                    <a:gd name="T111" fmla="*/ 52 h 76"/>
                    <a:gd name="T112" fmla="*/ 9 w 105"/>
                    <a:gd name="T113" fmla="*/ 55 h 76"/>
                    <a:gd name="T114" fmla="*/ 16 w 105"/>
                    <a:gd name="T115" fmla="*/ 61 h 76"/>
                    <a:gd name="T116" fmla="*/ 19 w 105"/>
                    <a:gd name="T117" fmla="*/ 69 h 76"/>
                    <a:gd name="T118" fmla="*/ 39 w 105"/>
                    <a:gd name="T119" fmla="*/ 73 h 76"/>
                    <a:gd name="T120" fmla="*/ 48 w 105"/>
                    <a:gd name="T121" fmla="*/ 73 h 76"/>
                    <a:gd name="T122" fmla="*/ 68 w 105"/>
                    <a:gd name="T123" fmla="*/ 72 h 76"/>
                    <a:gd name="T124" fmla="*/ 9 w 105"/>
                    <a:gd name="T125" fmla="*/ 5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5" h="76">
                      <a:moveTo>
                        <a:pt x="26" y="20"/>
                      </a:move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0"/>
                        <a:pt x="26" y="20"/>
                        <a:pt x="26" y="20"/>
                      </a:cubicBezTo>
                      <a:cubicBezTo>
                        <a:pt x="26" y="20"/>
                        <a:pt x="26" y="20"/>
                        <a:pt x="26" y="20"/>
                      </a:cubicBezTo>
                      <a:cubicBezTo>
                        <a:pt x="26" y="19"/>
                        <a:pt x="26" y="19"/>
                        <a:pt x="26" y="19"/>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lose/>
                      <a:moveTo>
                        <a:pt x="26" y="1"/>
                      </a:moveTo>
                      <a:cubicBezTo>
                        <a:pt x="26" y="1"/>
                        <a:pt x="26" y="1"/>
                        <a:pt x="26" y="1"/>
                      </a:cubicBezTo>
                      <a:cubicBezTo>
                        <a:pt x="26" y="1"/>
                        <a:pt x="26" y="1"/>
                        <a:pt x="26" y="1"/>
                      </a:cubicBezTo>
                      <a:cubicBezTo>
                        <a:pt x="25" y="0"/>
                        <a:pt x="25" y="0"/>
                        <a:pt x="25" y="0"/>
                      </a:cubicBezTo>
                      <a:cubicBezTo>
                        <a:pt x="25" y="1"/>
                        <a:pt x="25" y="1"/>
                        <a:pt x="25" y="1"/>
                      </a:cubicBezTo>
                      <a:cubicBezTo>
                        <a:pt x="25" y="1"/>
                        <a:pt x="25" y="1"/>
                        <a:pt x="25" y="1"/>
                      </a:cubicBezTo>
                      <a:cubicBezTo>
                        <a:pt x="26" y="1"/>
                        <a:pt x="26" y="1"/>
                        <a:pt x="26" y="1"/>
                      </a:cubicBezTo>
                      <a:close/>
                      <a:moveTo>
                        <a:pt x="24" y="8"/>
                      </a:moveTo>
                      <a:cubicBezTo>
                        <a:pt x="25" y="9"/>
                        <a:pt x="25" y="9"/>
                        <a:pt x="25" y="9"/>
                      </a:cubicBezTo>
                      <a:cubicBezTo>
                        <a:pt x="25" y="9"/>
                        <a:pt x="25" y="9"/>
                        <a:pt x="25" y="9"/>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9"/>
                        <a:pt x="25" y="9"/>
                        <a:pt x="25" y="9"/>
                      </a:cubicBezTo>
                      <a:cubicBezTo>
                        <a:pt x="25" y="9"/>
                        <a:pt x="25" y="9"/>
                        <a:pt x="25" y="9"/>
                      </a:cubicBezTo>
                      <a:cubicBezTo>
                        <a:pt x="26" y="9"/>
                        <a:pt x="26" y="9"/>
                        <a:pt x="26" y="9"/>
                      </a:cubicBezTo>
                      <a:cubicBezTo>
                        <a:pt x="26" y="9"/>
                        <a:pt x="26" y="9"/>
                        <a:pt x="26" y="9"/>
                      </a:cubicBezTo>
                      <a:cubicBezTo>
                        <a:pt x="26" y="9"/>
                        <a:pt x="26" y="9"/>
                        <a:pt x="26" y="9"/>
                      </a:cubicBezTo>
                      <a:cubicBezTo>
                        <a:pt x="26" y="9"/>
                        <a:pt x="26" y="9"/>
                        <a:pt x="26" y="9"/>
                      </a:cubicBezTo>
                      <a:cubicBezTo>
                        <a:pt x="26" y="8"/>
                        <a:pt x="26" y="8"/>
                        <a:pt x="26" y="8"/>
                      </a:cubicBezTo>
                      <a:cubicBezTo>
                        <a:pt x="26" y="8"/>
                        <a:pt x="26" y="8"/>
                        <a:pt x="26" y="8"/>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8"/>
                        <a:pt x="26" y="8"/>
                        <a:pt x="26" y="8"/>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8"/>
                        <a:pt x="28" y="8"/>
                        <a:pt x="28" y="8"/>
                      </a:cubicBezTo>
                      <a:cubicBezTo>
                        <a:pt x="28" y="8"/>
                        <a:pt x="28" y="8"/>
                        <a:pt x="28" y="8"/>
                      </a:cubicBezTo>
                      <a:cubicBezTo>
                        <a:pt x="28" y="8"/>
                        <a:pt x="28" y="8"/>
                        <a:pt x="28" y="8"/>
                      </a:cubicBezTo>
                      <a:cubicBezTo>
                        <a:pt x="27" y="7"/>
                        <a:pt x="27" y="7"/>
                        <a:pt x="27" y="7"/>
                      </a:cubicBezTo>
                      <a:cubicBezTo>
                        <a:pt x="26" y="7"/>
                        <a:pt x="26" y="7"/>
                        <a:pt x="26" y="7"/>
                      </a:cubicBezTo>
                      <a:cubicBezTo>
                        <a:pt x="26" y="7"/>
                        <a:pt x="26" y="7"/>
                        <a:pt x="26" y="7"/>
                      </a:cubicBezTo>
                      <a:cubicBezTo>
                        <a:pt x="26" y="7"/>
                        <a:pt x="26" y="7"/>
                        <a:pt x="26" y="7"/>
                      </a:cubicBezTo>
                      <a:cubicBezTo>
                        <a:pt x="25" y="7"/>
                        <a:pt x="25" y="7"/>
                        <a:pt x="25" y="7"/>
                      </a:cubicBezTo>
                      <a:cubicBezTo>
                        <a:pt x="25" y="7"/>
                        <a:pt x="25" y="7"/>
                        <a:pt x="25" y="7"/>
                      </a:cubicBezTo>
                      <a:cubicBezTo>
                        <a:pt x="25" y="7"/>
                        <a:pt x="25" y="7"/>
                        <a:pt x="25" y="7"/>
                      </a:cubicBezTo>
                      <a:cubicBezTo>
                        <a:pt x="24" y="8"/>
                        <a:pt x="24" y="8"/>
                        <a:pt x="24" y="8"/>
                      </a:cubicBezTo>
                      <a:cubicBezTo>
                        <a:pt x="24" y="8"/>
                        <a:pt x="24" y="8"/>
                        <a:pt x="24" y="8"/>
                      </a:cubicBezTo>
                      <a:cubicBezTo>
                        <a:pt x="24" y="8"/>
                        <a:pt x="24" y="8"/>
                        <a:pt x="24" y="8"/>
                      </a:cubicBezTo>
                      <a:cubicBezTo>
                        <a:pt x="24" y="8"/>
                        <a:pt x="24" y="8"/>
                        <a:pt x="24" y="8"/>
                      </a:cubicBezTo>
                      <a:close/>
                      <a:moveTo>
                        <a:pt x="28" y="10"/>
                      </a:moveTo>
                      <a:cubicBezTo>
                        <a:pt x="28" y="10"/>
                        <a:pt x="28" y="10"/>
                        <a:pt x="28" y="10"/>
                      </a:cubicBezTo>
                      <a:cubicBezTo>
                        <a:pt x="28" y="10"/>
                        <a:pt x="28" y="10"/>
                        <a:pt x="28" y="10"/>
                      </a:cubicBezTo>
                      <a:cubicBezTo>
                        <a:pt x="28" y="11"/>
                        <a:pt x="28" y="11"/>
                        <a:pt x="28" y="11"/>
                      </a:cubicBezTo>
                      <a:cubicBezTo>
                        <a:pt x="28" y="11"/>
                        <a:pt x="28" y="11"/>
                        <a:pt x="28" y="11"/>
                      </a:cubicBezTo>
                      <a:cubicBezTo>
                        <a:pt x="28" y="11"/>
                        <a:pt x="28" y="11"/>
                        <a:pt x="28" y="11"/>
                      </a:cubicBezTo>
                      <a:cubicBezTo>
                        <a:pt x="28" y="11"/>
                        <a:pt x="28" y="11"/>
                        <a:pt x="28" y="11"/>
                      </a:cubicBezTo>
                      <a:cubicBezTo>
                        <a:pt x="28" y="10"/>
                        <a:pt x="28" y="10"/>
                        <a:pt x="28"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8" y="9"/>
                        <a:pt x="28" y="9"/>
                        <a:pt x="28" y="9"/>
                      </a:cubicBezTo>
                      <a:cubicBezTo>
                        <a:pt x="28" y="9"/>
                        <a:pt x="28" y="9"/>
                        <a:pt x="28" y="9"/>
                      </a:cubicBezTo>
                      <a:cubicBezTo>
                        <a:pt x="28" y="9"/>
                        <a:pt x="28" y="9"/>
                        <a:pt x="28" y="9"/>
                      </a:cubicBezTo>
                      <a:lnTo>
                        <a:pt x="28" y="10"/>
                      </a:lnTo>
                      <a:close/>
                      <a:moveTo>
                        <a:pt x="22" y="10"/>
                      </a:moveTo>
                      <a:cubicBezTo>
                        <a:pt x="22" y="10"/>
                        <a:pt x="22" y="10"/>
                        <a:pt x="22" y="10"/>
                      </a:cubicBezTo>
                      <a:cubicBezTo>
                        <a:pt x="22" y="10"/>
                        <a:pt x="22" y="10"/>
                        <a:pt x="22" y="10"/>
                      </a:cubicBezTo>
                      <a:cubicBezTo>
                        <a:pt x="22" y="11"/>
                        <a:pt x="22" y="11"/>
                        <a:pt x="22"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5" y="10"/>
                        <a:pt x="25" y="10"/>
                        <a:pt x="25" y="10"/>
                      </a:cubicBezTo>
                      <a:cubicBezTo>
                        <a:pt x="24" y="10"/>
                        <a:pt x="24" y="10"/>
                        <a:pt x="24" y="10"/>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3" y="8"/>
                        <a:pt x="23" y="8"/>
                        <a:pt x="23" y="8"/>
                      </a:cubicBezTo>
                      <a:cubicBezTo>
                        <a:pt x="22" y="8"/>
                        <a:pt x="22" y="8"/>
                        <a:pt x="22" y="8"/>
                      </a:cubicBezTo>
                      <a:cubicBezTo>
                        <a:pt x="22" y="8"/>
                        <a:pt x="22" y="8"/>
                        <a:pt x="22" y="8"/>
                      </a:cubicBezTo>
                      <a:cubicBezTo>
                        <a:pt x="22" y="9"/>
                        <a:pt x="22" y="9"/>
                        <a:pt x="22" y="9"/>
                      </a:cubicBezTo>
                      <a:cubicBezTo>
                        <a:pt x="22" y="9"/>
                        <a:pt x="22" y="9"/>
                        <a:pt x="22" y="9"/>
                      </a:cubicBezTo>
                      <a:cubicBezTo>
                        <a:pt x="22" y="9"/>
                        <a:pt x="22" y="9"/>
                        <a:pt x="22" y="9"/>
                      </a:cubicBezTo>
                      <a:cubicBezTo>
                        <a:pt x="22" y="10"/>
                        <a:pt x="22" y="10"/>
                        <a:pt x="22" y="10"/>
                      </a:cubicBezTo>
                      <a:close/>
                      <a:moveTo>
                        <a:pt x="29" y="14"/>
                      </a:moveTo>
                      <a:cubicBezTo>
                        <a:pt x="29" y="14"/>
                        <a:pt x="29" y="14"/>
                        <a:pt x="29" y="14"/>
                      </a:cubicBezTo>
                      <a:cubicBezTo>
                        <a:pt x="29" y="14"/>
                        <a:pt x="29" y="14"/>
                        <a:pt x="29" y="14"/>
                      </a:cubicBezTo>
                      <a:cubicBezTo>
                        <a:pt x="29" y="14"/>
                        <a:pt x="29" y="14"/>
                        <a:pt x="29" y="14"/>
                      </a:cubicBezTo>
                      <a:cubicBezTo>
                        <a:pt x="28" y="14"/>
                        <a:pt x="28" y="14"/>
                        <a:pt x="28" y="14"/>
                      </a:cubicBezTo>
                      <a:cubicBezTo>
                        <a:pt x="28" y="14"/>
                        <a:pt x="28" y="14"/>
                        <a:pt x="28" y="14"/>
                      </a:cubicBezTo>
                      <a:cubicBezTo>
                        <a:pt x="26" y="16"/>
                        <a:pt x="26" y="16"/>
                        <a:pt x="26" y="16"/>
                      </a:cubicBezTo>
                      <a:cubicBezTo>
                        <a:pt x="26" y="17"/>
                        <a:pt x="26" y="17"/>
                        <a:pt x="26" y="17"/>
                      </a:cubicBezTo>
                      <a:cubicBezTo>
                        <a:pt x="26" y="17"/>
                        <a:pt x="26" y="17"/>
                        <a:pt x="26" y="17"/>
                      </a:cubicBezTo>
                      <a:cubicBezTo>
                        <a:pt x="26" y="17"/>
                        <a:pt x="26" y="17"/>
                        <a:pt x="26" y="17"/>
                      </a:cubicBezTo>
                      <a:cubicBezTo>
                        <a:pt x="26" y="18"/>
                        <a:pt x="26" y="18"/>
                        <a:pt x="26" y="18"/>
                      </a:cubicBezTo>
                      <a:cubicBezTo>
                        <a:pt x="27" y="18"/>
                        <a:pt x="27" y="18"/>
                        <a:pt x="27" y="18"/>
                      </a:cubicBezTo>
                      <a:cubicBezTo>
                        <a:pt x="27" y="18"/>
                        <a:pt x="27" y="18"/>
                        <a:pt x="27" y="18"/>
                      </a:cubicBezTo>
                      <a:cubicBezTo>
                        <a:pt x="27" y="18"/>
                        <a:pt x="27" y="18"/>
                        <a:pt x="27" y="18"/>
                      </a:cubicBezTo>
                      <a:cubicBezTo>
                        <a:pt x="27" y="19"/>
                        <a:pt x="27" y="19"/>
                        <a:pt x="27" y="19"/>
                      </a:cubicBezTo>
                      <a:cubicBezTo>
                        <a:pt x="27" y="18"/>
                        <a:pt x="27" y="18"/>
                        <a:pt x="27" y="18"/>
                      </a:cubicBezTo>
                      <a:cubicBezTo>
                        <a:pt x="28" y="18"/>
                        <a:pt x="28" y="18"/>
                        <a:pt x="28" y="18"/>
                      </a:cubicBezTo>
                      <a:cubicBezTo>
                        <a:pt x="28" y="19"/>
                        <a:pt x="28" y="19"/>
                        <a:pt x="28" y="19"/>
                      </a:cubicBezTo>
                      <a:cubicBezTo>
                        <a:pt x="28" y="19"/>
                        <a:pt x="28" y="19"/>
                        <a:pt x="28" y="19"/>
                      </a:cubicBezTo>
                      <a:cubicBezTo>
                        <a:pt x="27" y="20"/>
                        <a:pt x="27" y="20"/>
                        <a:pt x="27" y="20"/>
                      </a:cubicBezTo>
                      <a:cubicBezTo>
                        <a:pt x="27" y="21"/>
                        <a:pt x="27" y="21"/>
                        <a:pt x="27" y="21"/>
                      </a:cubicBezTo>
                      <a:cubicBezTo>
                        <a:pt x="28" y="21"/>
                        <a:pt x="28" y="21"/>
                        <a:pt x="28" y="21"/>
                      </a:cubicBezTo>
                      <a:cubicBezTo>
                        <a:pt x="28" y="21"/>
                        <a:pt x="28" y="21"/>
                        <a:pt x="28" y="21"/>
                      </a:cubicBezTo>
                      <a:cubicBezTo>
                        <a:pt x="28" y="22"/>
                        <a:pt x="28" y="22"/>
                        <a:pt x="28" y="22"/>
                      </a:cubicBezTo>
                      <a:cubicBezTo>
                        <a:pt x="28" y="22"/>
                        <a:pt x="28" y="22"/>
                        <a:pt x="28" y="22"/>
                      </a:cubicBezTo>
                      <a:cubicBezTo>
                        <a:pt x="28" y="22"/>
                        <a:pt x="28" y="22"/>
                        <a:pt x="28" y="22"/>
                      </a:cubicBezTo>
                      <a:cubicBezTo>
                        <a:pt x="28" y="22"/>
                        <a:pt x="28" y="22"/>
                        <a:pt x="28" y="22"/>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3"/>
                        <a:pt x="29" y="23"/>
                        <a:pt x="29" y="23"/>
                      </a:cubicBezTo>
                      <a:cubicBezTo>
                        <a:pt x="29" y="23"/>
                        <a:pt x="29" y="23"/>
                        <a:pt x="29" y="23"/>
                      </a:cubicBezTo>
                      <a:cubicBezTo>
                        <a:pt x="29" y="23"/>
                        <a:pt x="29" y="23"/>
                        <a:pt x="29" y="23"/>
                      </a:cubicBezTo>
                      <a:cubicBezTo>
                        <a:pt x="29" y="24"/>
                        <a:pt x="29" y="24"/>
                        <a:pt x="29" y="24"/>
                      </a:cubicBezTo>
                      <a:cubicBezTo>
                        <a:pt x="29" y="24"/>
                        <a:pt x="29" y="24"/>
                        <a:pt x="29" y="24"/>
                      </a:cubicBezTo>
                      <a:cubicBezTo>
                        <a:pt x="29" y="24"/>
                        <a:pt x="29" y="24"/>
                        <a:pt x="29"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1" y="23"/>
                        <a:pt x="31" y="23"/>
                        <a:pt x="31" y="23"/>
                      </a:cubicBezTo>
                      <a:cubicBezTo>
                        <a:pt x="31" y="23"/>
                        <a:pt x="31" y="23"/>
                        <a:pt x="31" y="23"/>
                      </a:cubicBezTo>
                      <a:cubicBezTo>
                        <a:pt x="30" y="23"/>
                        <a:pt x="30" y="23"/>
                        <a:pt x="30" y="23"/>
                      </a:cubicBezTo>
                      <a:cubicBezTo>
                        <a:pt x="30" y="22"/>
                        <a:pt x="30" y="22"/>
                        <a:pt x="30" y="22"/>
                      </a:cubicBezTo>
                      <a:cubicBezTo>
                        <a:pt x="30" y="22"/>
                        <a:pt x="30" y="22"/>
                        <a:pt x="30" y="22"/>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1"/>
                        <a:pt x="29" y="21"/>
                        <a:pt x="29" y="21"/>
                      </a:cubicBezTo>
                      <a:cubicBezTo>
                        <a:pt x="29" y="21"/>
                        <a:pt x="29" y="21"/>
                        <a:pt x="29" y="21"/>
                      </a:cubicBezTo>
                      <a:cubicBezTo>
                        <a:pt x="28" y="22"/>
                        <a:pt x="28" y="22"/>
                        <a:pt x="28" y="22"/>
                      </a:cubicBezTo>
                      <a:cubicBezTo>
                        <a:pt x="28" y="22"/>
                        <a:pt x="28" y="22"/>
                        <a:pt x="28" y="22"/>
                      </a:cubicBezTo>
                      <a:cubicBezTo>
                        <a:pt x="28" y="22"/>
                        <a:pt x="28" y="22"/>
                        <a:pt x="28" y="22"/>
                      </a:cubicBezTo>
                      <a:cubicBezTo>
                        <a:pt x="28" y="21"/>
                        <a:pt x="28" y="21"/>
                        <a:pt x="28" y="21"/>
                      </a:cubicBezTo>
                      <a:cubicBezTo>
                        <a:pt x="28" y="19"/>
                        <a:pt x="28" y="19"/>
                        <a:pt x="28" y="19"/>
                      </a:cubicBezTo>
                      <a:cubicBezTo>
                        <a:pt x="28" y="18"/>
                        <a:pt x="28" y="18"/>
                        <a:pt x="28" y="18"/>
                      </a:cubicBezTo>
                      <a:cubicBezTo>
                        <a:pt x="28" y="18"/>
                        <a:pt x="28" y="18"/>
                        <a:pt x="28" y="18"/>
                      </a:cubicBezTo>
                      <a:cubicBezTo>
                        <a:pt x="28" y="18"/>
                        <a:pt x="28" y="18"/>
                        <a:pt x="28" y="18"/>
                      </a:cubicBezTo>
                      <a:cubicBezTo>
                        <a:pt x="28" y="17"/>
                        <a:pt x="28" y="17"/>
                        <a:pt x="28" y="17"/>
                      </a:cubicBezTo>
                      <a:cubicBezTo>
                        <a:pt x="28" y="17"/>
                        <a:pt x="28" y="17"/>
                        <a:pt x="28" y="17"/>
                      </a:cubicBezTo>
                      <a:cubicBezTo>
                        <a:pt x="28" y="17"/>
                        <a:pt x="28" y="17"/>
                        <a:pt x="28"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8" y="17"/>
                        <a:pt x="28" y="17"/>
                        <a:pt x="28" y="17"/>
                      </a:cubicBezTo>
                      <a:cubicBezTo>
                        <a:pt x="28" y="16"/>
                        <a:pt x="28" y="16"/>
                        <a:pt x="28" y="16"/>
                      </a:cubicBezTo>
                      <a:cubicBezTo>
                        <a:pt x="28" y="16"/>
                        <a:pt x="28" y="16"/>
                        <a:pt x="28" y="16"/>
                      </a:cubicBezTo>
                      <a:cubicBezTo>
                        <a:pt x="28" y="16"/>
                        <a:pt x="28" y="16"/>
                        <a:pt x="28" y="16"/>
                      </a:cubicBezTo>
                      <a:cubicBezTo>
                        <a:pt x="28" y="16"/>
                        <a:pt x="28" y="16"/>
                        <a:pt x="28" y="16"/>
                      </a:cubicBezTo>
                      <a:cubicBezTo>
                        <a:pt x="28" y="16"/>
                        <a:pt x="28" y="16"/>
                        <a:pt x="28" y="16"/>
                      </a:cubicBezTo>
                      <a:cubicBezTo>
                        <a:pt x="28" y="16"/>
                        <a:pt x="28" y="16"/>
                        <a:pt x="28"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30" y="16"/>
                        <a:pt x="30" y="16"/>
                        <a:pt x="30" y="16"/>
                      </a:cubicBezTo>
                      <a:cubicBezTo>
                        <a:pt x="30" y="16"/>
                        <a:pt x="30" y="16"/>
                        <a:pt x="30" y="16"/>
                      </a:cubicBezTo>
                      <a:cubicBezTo>
                        <a:pt x="29" y="15"/>
                        <a:pt x="29" y="15"/>
                        <a:pt x="29" y="15"/>
                      </a:cubicBezTo>
                      <a:cubicBezTo>
                        <a:pt x="29" y="14"/>
                        <a:pt x="29" y="14"/>
                        <a:pt x="29" y="14"/>
                      </a:cubicBezTo>
                      <a:cubicBezTo>
                        <a:pt x="29" y="14"/>
                        <a:pt x="29" y="14"/>
                        <a:pt x="29" y="14"/>
                      </a:cubicBezTo>
                      <a:cubicBezTo>
                        <a:pt x="29" y="14"/>
                        <a:pt x="29" y="14"/>
                        <a:pt x="29" y="14"/>
                      </a:cubicBezTo>
                      <a:cubicBezTo>
                        <a:pt x="29" y="14"/>
                        <a:pt x="29" y="14"/>
                        <a:pt x="29" y="14"/>
                      </a:cubicBezTo>
                      <a:close/>
                      <a:moveTo>
                        <a:pt x="26" y="13"/>
                      </a:moveTo>
                      <a:cubicBezTo>
                        <a:pt x="26" y="13"/>
                        <a:pt x="26" y="13"/>
                        <a:pt x="26" y="13"/>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1"/>
                        <a:pt x="26" y="11"/>
                        <a:pt x="26" y="11"/>
                      </a:cubicBezTo>
                      <a:cubicBezTo>
                        <a:pt x="26" y="11"/>
                        <a:pt x="26" y="11"/>
                        <a:pt x="26" y="11"/>
                      </a:cubicBezTo>
                      <a:cubicBezTo>
                        <a:pt x="26" y="10"/>
                        <a:pt x="26" y="10"/>
                        <a:pt x="26" y="10"/>
                      </a:cubicBezTo>
                      <a:cubicBezTo>
                        <a:pt x="26" y="10"/>
                        <a:pt x="26" y="10"/>
                        <a:pt x="26" y="10"/>
                      </a:cubicBezTo>
                      <a:cubicBezTo>
                        <a:pt x="26" y="10"/>
                        <a:pt x="26" y="10"/>
                        <a:pt x="26" y="10"/>
                      </a:cubicBezTo>
                      <a:cubicBezTo>
                        <a:pt x="25" y="10"/>
                        <a:pt x="25" y="10"/>
                        <a:pt x="25" y="10"/>
                      </a:cubicBezTo>
                      <a:cubicBezTo>
                        <a:pt x="25" y="10"/>
                        <a:pt x="25" y="10"/>
                        <a:pt x="25" y="10"/>
                      </a:cubicBezTo>
                      <a:cubicBezTo>
                        <a:pt x="25" y="10"/>
                        <a:pt x="25" y="10"/>
                        <a:pt x="25" y="10"/>
                      </a:cubicBezTo>
                      <a:cubicBezTo>
                        <a:pt x="25" y="10"/>
                        <a:pt x="25" y="10"/>
                        <a:pt x="25" y="10"/>
                      </a:cubicBezTo>
                      <a:cubicBezTo>
                        <a:pt x="25" y="11"/>
                        <a:pt x="25" y="11"/>
                        <a:pt x="25" y="11"/>
                      </a:cubicBezTo>
                      <a:cubicBezTo>
                        <a:pt x="25" y="11"/>
                        <a:pt x="25" y="11"/>
                        <a:pt x="25" y="11"/>
                      </a:cubicBezTo>
                      <a:cubicBezTo>
                        <a:pt x="25" y="11"/>
                        <a:pt x="25" y="11"/>
                        <a:pt x="25" y="11"/>
                      </a:cubicBezTo>
                      <a:cubicBezTo>
                        <a:pt x="25" y="11"/>
                        <a:pt x="25" y="11"/>
                        <a:pt x="25" y="11"/>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lnTo>
                        <a:pt x="26" y="13"/>
                      </a:lnTo>
                      <a:close/>
                      <a:moveTo>
                        <a:pt x="21" y="36"/>
                      </a:move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6"/>
                        <a:pt x="20" y="36"/>
                        <a:pt x="20" y="36"/>
                      </a:cubicBezTo>
                      <a:cubicBezTo>
                        <a:pt x="20" y="36"/>
                        <a:pt x="20" y="36"/>
                        <a:pt x="20" y="36"/>
                      </a:cubicBezTo>
                      <a:cubicBezTo>
                        <a:pt x="20" y="37"/>
                        <a:pt x="20" y="37"/>
                        <a:pt x="20" y="37"/>
                      </a:cubicBezTo>
                      <a:cubicBezTo>
                        <a:pt x="20" y="37"/>
                        <a:pt x="20" y="37"/>
                        <a:pt x="20" y="37"/>
                      </a:cubicBezTo>
                      <a:cubicBezTo>
                        <a:pt x="20" y="37"/>
                        <a:pt x="20" y="37"/>
                        <a:pt x="20" y="37"/>
                      </a:cubicBezTo>
                      <a:cubicBezTo>
                        <a:pt x="20" y="37"/>
                        <a:pt x="20" y="37"/>
                        <a:pt x="20" y="37"/>
                      </a:cubicBezTo>
                      <a:cubicBezTo>
                        <a:pt x="20" y="37"/>
                        <a:pt x="20" y="37"/>
                        <a:pt x="20" y="37"/>
                      </a:cubicBezTo>
                      <a:cubicBezTo>
                        <a:pt x="20" y="38"/>
                        <a:pt x="20" y="38"/>
                        <a:pt x="20" y="38"/>
                      </a:cubicBezTo>
                      <a:cubicBezTo>
                        <a:pt x="20" y="37"/>
                        <a:pt x="20" y="37"/>
                        <a:pt x="20" y="37"/>
                      </a:cubicBezTo>
                      <a:cubicBezTo>
                        <a:pt x="21" y="37"/>
                        <a:pt x="21" y="37"/>
                        <a:pt x="21" y="37"/>
                      </a:cubicBezTo>
                      <a:cubicBezTo>
                        <a:pt x="21" y="37"/>
                        <a:pt x="21" y="37"/>
                        <a:pt x="21" y="37"/>
                      </a:cubicBezTo>
                      <a:cubicBezTo>
                        <a:pt x="21" y="36"/>
                        <a:pt x="21" y="36"/>
                        <a:pt x="21" y="36"/>
                      </a:cubicBezTo>
                      <a:cubicBezTo>
                        <a:pt x="21" y="36"/>
                        <a:pt x="21" y="36"/>
                        <a:pt x="21" y="36"/>
                      </a:cubicBezTo>
                      <a:cubicBezTo>
                        <a:pt x="21" y="36"/>
                        <a:pt x="21" y="36"/>
                        <a:pt x="21" y="36"/>
                      </a:cubicBezTo>
                      <a:close/>
                      <a:moveTo>
                        <a:pt x="23" y="38"/>
                      </a:move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9"/>
                        <a:pt x="22" y="39"/>
                        <a:pt x="22" y="39"/>
                      </a:cubicBezTo>
                      <a:cubicBezTo>
                        <a:pt x="22" y="39"/>
                        <a:pt x="22" y="39"/>
                        <a:pt x="22" y="39"/>
                      </a:cubicBezTo>
                      <a:cubicBezTo>
                        <a:pt x="22" y="39"/>
                        <a:pt x="22" y="39"/>
                        <a:pt x="22" y="39"/>
                      </a:cubicBezTo>
                      <a:cubicBezTo>
                        <a:pt x="23" y="39"/>
                        <a:pt x="23" y="39"/>
                        <a:pt x="23" y="39"/>
                      </a:cubicBezTo>
                      <a:cubicBezTo>
                        <a:pt x="23" y="39"/>
                        <a:pt x="23" y="39"/>
                        <a:pt x="23" y="39"/>
                      </a:cubicBezTo>
                      <a:cubicBezTo>
                        <a:pt x="23" y="38"/>
                        <a:pt x="23" y="38"/>
                        <a:pt x="23" y="38"/>
                      </a:cubicBezTo>
                      <a:cubicBezTo>
                        <a:pt x="23" y="38"/>
                        <a:pt x="23" y="38"/>
                        <a:pt x="23" y="38"/>
                      </a:cubicBezTo>
                      <a:cubicBezTo>
                        <a:pt x="23" y="38"/>
                        <a:pt x="23" y="38"/>
                        <a:pt x="23" y="38"/>
                      </a:cubicBezTo>
                      <a:cubicBezTo>
                        <a:pt x="23" y="38"/>
                        <a:pt x="23" y="38"/>
                        <a:pt x="23" y="38"/>
                      </a:cubicBezTo>
                      <a:close/>
                      <a:moveTo>
                        <a:pt x="26" y="30"/>
                      </a:moveTo>
                      <a:cubicBezTo>
                        <a:pt x="26" y="30"/>
                        <a:pt x="26" y="30"/>
                        <a:pt x="26" y="30"/>
                      </a:cubicBezTo>
                      <a:cubicBezTo>
                        <a:pt x="26" y="30"/>
                        <a:pt x="26" y="30"/>
                        <a:pt x="26" y="30"/>
                      </a:cubicBezTo>
                      <a:cubicBezTo>
                        <a:pt x="26" y="30"/>
                        <a:pt x="26" y="30"/>
                        <a:pt x="26" y="30"/>
                      </a:cubicBezTo>
                      <a:cubicBezTo>
                        <a:pt x="27" y="30"/>
                        <a:pt x="27" y="30"/>
                        <a:pt x="27" y="30"/>
                      </a:cubicBezTo>
                      <a:cubicBezTo>
                        <a:pt x="27" y="31"/>
                        <a:pt x="27" y="31"/>
                        <a:pt x="27" y="31"/>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6" y="28"/>
                        <a:pt x="26" y="28"/>
                        <a:pt x="26" y="28"/>
                      </a:cubicBezTo>
                      <a:cubicBezTo>
                        <a:pt x="26" y="29"/>
                        <a:pt x="26" y="29"/>
                        <a:pt x="26" y="29"/>
                      </a:cubicBezTo>
                      <a:cubicBezTo>
                        <a:pt x="26" y="29"/>
                        <a:pt x="26" y="29"/>
                        <a:pt x="26" y="29"/>
                      </a:cubicBezTo>
                      <a:cubicBezTo>
                        <a:pt x="26" y="29"/>
                        <a:pt x="26" y="29"/>
                        <a:pt x="26" y="29"/>
                      </a:cubicBezTo>
                      <a:cubicBezTo>
                        <a:pt x="26" y="29"/>
                        <a:pt x="26" y="29"/>
                        <a:pt x="26" y="29"/>
                      </a:cubicBezTo>
                      <a:cubicBezTo>
                        <a:pt x="26" y="29"/>
                        <a:pt x="26" y="29"/>
                        <a:pt x="26" y="29"/>
                      </a:cubicBezTo>
                      <a:lnTo>
                        <a:pt x="26" y="30"/>
                      </a:lnTo>
                      <a:close/>
                      <a:moveTo>
                        <a:pt x="29" y="8"/>
                      </a:moveTo>
                      <a:cubicBezTo>
                        <a:pt x="29" y="8"/>
                        <a:pt x="29" y="8"/>
                        <a:pt x="29" y="8"/>
                      </a:cubicBezTo>
                      <a:cubicBezTo>
                        <a:pt x="29" y="8"/>
                        <a:pt x="29" y="8"/>
                        <a:pt x="29" y="8"/>
                      </a:cubicBezTo>
                      <a:cubicBezTo>
                        <a:pt x="30" y="9"/>
                        <a:pt x="30" y="9"/>
                        <a:pt x="30" y="9"/>
                      </a:cubicBezTo>
                      <a:cubicBezTo>
                        <a:pt x="30" y="9"/>
                        <a:pt x="30" y="9"/>
                        <a:pt x="30" y="9"/>
                      </a:cubicBezTo>
                      <a:cubicBezTo>
                        <a:pt x="30" y="9"/>
                        <a:pt x="30" y="9"/>
                        <a:pt x="30" y="9"/>
                      </a:cubicBezTo>
                      <a:cubicBezTo>
                        <a:pt x="30" y="9"/>
                        <a:pt x="30" y="9"/>
                        <a:pt x="30" y="9"/>
                      </a:cubicBezTo>
                      <a:cubicBezTo>
                        <a:pt x="30" y="8"/>
                        <a:pt x="30" y="8"/>
                        <a:pt x="30" y="8"/>
                      </a:cubicBezTo>
                      <a:cubicBezTo>
                        <a:pt x="30" y="8"/>
                        <a:pt x="30" y="8"/>
                        <a:pt x="30" y="8"/>
                      </a:cubicBezTo>
                      <a:cubicBezTo>
                        <a:pt x="30" y="8"/>
                        <a:pt x="30" y="8"/>
                        <a:pt x="30" y="8"/>
                      </a:cubicBezTo>
                      <a:cubicBezTo>
                        <a:pt x="30" y="8"/>
                        <a:pt x="30" y="8"/>
                        <a:pt x="30" y="8"/>
                      </a:cubicBezTo>
                      <a:cubicBezTo>
                        <a:pt x="29" y="8"/>
                        <a:pt x="29" y="8"/>
                        <a:pt x="29" y="8"/>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lnTo>
                        <a:pt x="29" y="8"/>
                      </a:lnTo>
                      <a:close/>
                      <a:moveTo>
                        <a:pt x="2" y="49"/>
                      </a:moveTo>
                      <a:cubicBezTo>
                        <a:pt x="2" y="49"/>
                        <a:pt x="2" y="49"/>
                        <a:pt x="3"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9"/>
                        <a:pt x="2" y="49"/>
                        <a:pt x="2" y="49"/>
                      </a:cubicBezTo>
                      <a:cubicBezTo>
                        <a:pt x="2" y="49"/>
                        <a:pt x="2" y="49"/>
                        <a:pt x="2" y="49"/>
                      </a:cubicBezTo>
                      <a:close/>
                      <a:moveTo>
                        <a:pt x="27" y="35"/>
                      </a:moveTo>
                      <a:cubicBezTo>
                        <a:pt x="27" y="35"/>
                        <a:pt x="27" y="35"/>
                        <a:pt x="27" y="35"/>
                      </a:cubicBezTo>
                      <a:cubicBezTo>
                        <a:pt x="26" y="35"/>
                        <a:pt x="26" y="35"/>
                        <a:pt x="26" y="35"/>
                      </a:cubicBezTo>
                      <a:cubicBezTo>
                        <a:pt x="26" y="35"/>
                        <a:pt x="26" y="35"/>
                        <a:pt x="26" y="35"/>
                      </a:cubicBezTo>
                      <a:cubicBezTo>
                        <a:pt x="26" y="35"/>
                        <a:pt x="26" y="35"/>
                        <a:pt x="26" y="35"/>
                      </a:cubicBezTo>
                      <a:cubicBezTo>
                        <a:pt x="27" y="35"/>
                        <a:pt x="27" y="35"/>
                        <a:pt x="27" y="35"/>
                      </a:cubicBezTo>
                      <a:cubicBezTo>
                        <a:pt x="27" y="35"/>
                        <a:pt x="27" y="35"/>
                        <a:pt x="27" y="35"/>
                      </a:cubicBezTo>
                      <a:cubicBezTo>
                        <a:pt x="28" y="35"/>
                        <a:pt x="28" y="35"/>
                        <a:pt x="28" y="35"/>
                      </a:cubicBezTo>
                      <a:cubicBezTo>
                        <a:pt x="28" y="35"/>
                        <a:pt x="28" y="35"/>
                        <a:pt x="28" y="35"/>
                      </a:cubicBezTo>
                      <a:cubicBezTo>
                        <a:pt x="28" y="34"/>
                        <a:pt x="28" y="34"/>
                        <a:pt x="28" y="34"/>
                      </a:cubicBezTo>
                      <a:cubicBezTo>
                        <a:pt x="27" y="34"/>
                        <a:pt x="27" y="34"/>
                        <a:pt x="27" y="34"/>
                      </a:cubicBezTo>
                      <a:cubicBezTo>
                        <a:pt x="27" y="34"/>
                        <a:pt x="27" y="34"/>
                        <a:pt x="27" y="34"/>
                      </a:cubicBezTo>
                      <a:cubicBezTo>
                        <a:pt x="27" y="34"/>
                        <a:pt x="27" y="34"/>
                        <a:pt x="27" y="34"/>
                      </a:cubicBezTo>
                      <a:cubicBezTo>
                        <a:pt x="27" y="33"/>
                        <a:pt x="27" y="33"/>
                        <a:pt x="27" y="33"/>
                      </a:cubicBezTo>
                      <a:cubicBezTo>
                        <a:pt x="27" y="33"/>
                        <a:pt x="27" y="33"/>
                        <a:pt x="27" y="33"/>
                      </a:cubicBezTo>
                      <a:cubicBezTo>
                        <a:pt x="27" y="33"/>
                        <a:pt x="27" y="33"/>
                        <a:pt x="27" y="33"/>
                      </a:cubicBezTo>
                      <a:cubicBezTo>
                        <a:pt x="27" y="33"/>
                        <a:pt x="27" y="33"/>
                        <a:pt x="27" y="33"/>
                      </a:cubicBezTo>
                      <a:cubicBezTo>
                        <a:pt x="27" y="33"/>
                        <a:pt x="27" y="33"/>
                        <a:pt x="27" y="33"/>
                      </a:cubicBezTo>
                      <a:cubicBezTo>
                        <a:pt x="27" y="32"/>
                        <a:pt x="27" y="32"/>
                        <a:pt x="27" y="32"/>
                      </a:cubicBezTo>
                      <a:cubicBezTo>
                        <a:pt x="27" y="32"/>
                        <a:pt x="27" y="32"/>
                        <a:pt x="27" y="32"/>
                      </a:cubicBezTo>
                      <a:cubicBezTo>
                        <a:pt x="27" y="32"/>
                        <a:pt x="27" y="32"/>
                        <a:pt x="27" y="32"/>
                      </a:cubicBezTo>
                      <a:cubicBezTo>
                        <a:pt x="27" y="32"/>
                        <a:pt x="27" y="32"/>
                        <a:pt x="27" y="32"/>
                      </a:cubicBezTo>
                      <a:cubicBezTo>
                        <a:pt x="26" y="33"/>
                        <a:pt x="26" y="33"/>
                        <a:pt x="26" y="33"/>
                      </a:cubicBezTo>
                      <a:cubicBezTo>
                        <a:pt x="26" y="33"/>
                        <a:pt x="26" y="33"/>
                        <a:pt x="26" y="33"/>
                      </a:cubicBezTo>
                      <a:cubicBezTo>
                        <a:pt x="26" y="34"/>
                        <a:pt x="26" y="34"/>
                        <a:pt x="26" y="34"/>
                      </a:cubicBezTo>
                      <a:cubicBezTo>
                        <a:pt x="26" y="34"/>
                        <a:pt x="26" y="34"/>
                        <a:pt x="26" y="34"/>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4"/>
                        <a:pt x="26" y="34"/>
                        <a:pt x="26" y="34"/>
                      </a:cubicBezTo>
                      <a:cubicBezTo>
                        <a:pt x="26" y="34"/>
                        <a:pt x="26" y="34"/>
                        <a:pt x="26" y="34"/>
                      </a:cubicBezTo>
                      <a:cubicBezTo>
                        <a:pt x="27" y="34"/>
                        <a:pt x="27" y="34"/>
                        <a:pt x="27" y="34"/>
                      </a:cubicBezTo>
                      <a:cubicBezTo>
                        <a:pt x="27" y="34"/>
                        <a:pt x="27" y="34"/>
                        <a:pt x="27" y="34"/>
                      </a:cubicBezTo>
                      <a:cubicBezTo>
                        <a:pt x="27" y="34"/>
                        <a:pt x="27" y="34"/>
                        <a:pt x="27" y="34"/>
                      </a:cubicBezTo>
                      <a:cubicBezTo>
                        <a:pt x="27" y="34"/>
                        <a:pt x="27" y="34"/>
                        <a:pt x="27" y="34"/>
                      </a:cubicBezTo>
                      <a:cubicBezTo>
                        <a:pt x="27" y="35"/>
                        <a:pt x="27" y="35"/>
                        <a:pt x="27" y="35"/>
                      </a:cubicBezTo>
                      <a:close/>
                      <a:moveTo>
                        <a:pt x="104" y="15"/>
                      </a:moveTo>
                      <a:cubicBezTo>
                        <a:pt x="79" y="11"/>
                        <a:pt x="54" y="7"/>
                        <a:pt x="29" y="1"/>
                      </a:cubicBezTo>
                      <a:cubicBezTo>
                        <a:pt x="29" y="1"/>
                        <a:pt x="29" y="1"/>
                        <a:pt x="29" y="1"/>
                      </a:cubicBezTo>
                      <a:cubicBezTo>
                        <a:pt x="30" y="2"/>
                        <a:pt x="30" y="2"/>
                        <a:pt x="30" y="2"/>
                      </a:cubicBezTo>
                      <a:cubicBezTo>
                        <a:pt x="30" y="2"/>
                        <a:pt x="30" y="2"/>
                        <a:pt x="30" y="2"/>
                      </a:cubicBezTo>
                      <a:cubicBezTo>
                        <a:pt x="29" y="2"/>
                        <a:pt x="29" y="2"/>
                        <a:pt x="29" y="2"/>
                      </a:cubicBezTo>
                      <a:cubicBezTo>
                        <a:pt x="29" y="2"/>
                        <a:pt x="29" y="2"/>
                        <a:pt x="29" y="2"/>
                      </a:cubicBezTo>
                      <a:cubicBezTo>
                        <a:pt x="28" y="2"/>
                        <a:pt x="28" y="2"/>
                        <a:pt x="28" y="2"/>
                      </a:cubicBezTo>
                      <a:cubicBezTo>
                        <a:pt x="28" y="2"/>
                        <a:pt x="28" y="2"/>
                        <a:pt x="28" y="2"/>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4"/>
                        <a:pt x="29" y="4"/>
                        <a:pt x="29" y="4"/>
                      </a:cubicBezTo>
                      <a:cubicBezTo>
                        <a:pt x="29" y="5"/>
                        <a:pt x="29" y="5"/>
                        <a:pt x="29" y="5"/>
                      </a:cubicBezTo>
                      <a:cubicBezTo>
                        <a:pt x="29" y="5"/>
                        <a:pt x="29" y="5"/>
                        <a:pt x="29" y="5"/>
                      </a:cubicBezTo>
                      <a:cubicBezTo>
                        <a:pt x="29" y="5"/>
                        <a:pt x="29" y="5"/>
                        <a:pt x="29" y="5"/>
                      </a:cubicBezTo>
                      <a:cubicBezTo>
                        <a:pt x="29" y="6"/>
                        <a:pt x="29" y="6"/>
                        <a:pt x="29" y="6"/>
                      </a:cubicBezTo>
                      <a:cubicBezTo>
                        <a:pt x="29" y="5"/>
                        <a:pt x="29" y="5"/>
                        <a:pt x="29" y="5"/>
                      </a:cubicBezTo>
                      <a:cubicBezTo>
                        <a:pt x="30" y="6"/>
                        <a:pt x="30" y="6"/>
                        <a:pt x="30" y="6"/>
                      </a:cubicBezTo>
                      <a:cubicBezTo>
                        <a:pt x="30" y="6"/>
                        <a:pt x="30" y="6"/>
                        <a:pt x="30" y="6"/>
                      </a:cubicBezTo>
                      <a:cubicBezTo>
                        <a:pt x="30" y="6"/>
                        <a:pt x="30" y="6"/>
                        <a:pt x="30" y="6"/>
                      </a:cubicBezTo>
                      <a:cubicBezTo>
                        <a:pt x="30" y="6"/>
                        <a:pt x="30" y="6"/>
                        <a:pt x="30" y="6"/>
                      </a:cubicBezTo>
                      <a:cubicBezTo>
                        <a:pt x="30" y="7"/>
                        <a:pt x="30" y="7"/>
                        <a:pt x="30" y="7"/>
                      </a:cubicBezTo>
                      <a:cubicBezTo>
                        <a:pt x="29" y="7"/>
                        <a:pt x="29" y="7"/>
                        <a:pt x="29" y="7"/>
                      </a:cubicBezTo>
                      <a:cubicBezTo>
                        <a:pt x="29" y="7"/>
                        <a:pt x="29" y="7"/>
                        <a:pt x="29" y="7"/>
                      </a:cubicBezTo>
                      <a:cubicBezTo>
                        <a:pt x="30" y="7"/>
                        <a:pt x="30" y="7"/>
                        <a:pt x="30" y="7"/>
                      </a:cubicBezTo>
                      <a:cubicBezTo>
                        <a:pt x="30" y="7"/>
                        <a:pt x="30" y="7"/>
                        <a:pt x="30" y="7"/>
                      </a:cubicBezTo>
                      <a:cubicBezTo>
                        <a:pt x="30" y="7"/>
                        <a:pt x="30" y="7"/>
                        <a:pt x="30" y="7"/>
                      </a:cubicBezTo>
                      <a:cubicBezTo>
                        <a:pt x="30" y="7"/>
                        <a:pt x="30" y="7"/>
                        <a:pt x="30" y="7"/>
                      </a:cubicBezTo>
                      <a:cubicBezTo>
                        <a:pt x="31" y="6"/>
                        <a:pt x="31" y="6"/>
                        <a:pt x="31" y="6"/>
                      </a:cubicBezTo>
                      <a:cubicBezTo>
                        <a:pt x="31" y="6"/>
                        <a:pt x="31" y="6"/>
                        <a:pt x="31" y="6"/>
                      </a:cubicBezTo>
                      <a:cubicBezTo>
                        <a:pt x="31" y="6"/>
                        <a:pt x="31" y="6"/>
                        <a:pt x="31" y="6"/>
                      </a:cubicBezTo>
                      <a:cubicBezTo>
                        <a:pt x="31" y="7"/>
                        <a:pt x="31" y="7"/>
                        <a:pt x="31" y="7"/>
                      </a:cubicBezTo>
                      <a:cubicBezTo>
                        <a:pt x="32" y="7"/>
                        <a:pt x="32" y="7"/>
                        <a:pt x="32" y="7"/>
                      </a:cubicBezTo>
                      <a:cubicBezTo>
                        <a:pt x="32" y="7"/>
                        <a:pt x="32" y="7"/>
                        <a:pt x="32" y="7"/>
                      </a:cubicBezTo>
                      <a:cubicBezTo>
                        <a:pt x="31" y="8"/>
                        <a:pt x="31" y="8"/>
                        <a:pt x="31" y="8"/>
                      </a:cubicBezTo>
                      <a:cubicBezTo>
                        <a:pt x="31" y="8"/>
                        <a:pt x="31" y="8"/>
                        <a:pt x="31" y="8"/>
                      </a:cubicBezTo>
                      <a:cubicBezTo>
                        <a:pt x="31" y="8"/>
                        <a:pt x="31" y="8"/>
                        <a:pt x="31" y="8"/>
                      </a:cubicBezTo>
                      <a:cubicBezTo>
                        <a:pt x="31" y="8"/>
                        <a:pt x="31" y="8"/>
                        <a:pt x="31" y="8"/>
                      </a:cubicBezTo>
                      <a:cubicBezTo>
                        <a:pt x="31" y="9"/>
                        <a:pt x="31" y="9"/>
                        <a:pt x="31" y="9"/>
                      </a:cubicBezTo>
                      <a:cubicBezTo>
                        <a:pt x="31" y="9"/>
                        <a:pt x="31" y="9"/>
                        <a:pt x="31" y="9"/>
                      </a:cubicBezTo>
                      <a:cubicBezTo>
                        <a:pt x="32" y="9"/>
                        <a:pt x="32" y="9"/>
                        <a:pt x="32" y="9"/>
                      </a:cubicBezTo>
                      <a:cubicBezTo>
                        <a:pt x="32" y="9"/>
                        <a:pt x="32" y="9"/>
                        <a:pt x="32" y="9"/>
                      </a:cubicBezTo>
                      <a:cubicBezTo>
                        <a:pt x="32" y="10"/>
                        <a:pt x="32" y="10"/>
                        <a:pt x="32" y="10"/>
                      </a:cubicBezTo>
                      <a:cubicBezTo>
                        <a:pt x="32" y="10"/>
                        <a:pt x="32" y="10"/>
                        <a:pt x="32" y="10"/>
                      </a:cubicBezTo>
                      <a:cubicBezTo>
                        <a:pt x="32" y="10"/>
                        <a:pt x="32" y="10"/>
                        <a:pt x="32" y="10"/>
                      </a:cubicBezTo>
                      <a:cubicBezTo>
                        <a:pt x="32" y="11"/>
                        <a:pt x="32" y="11"/>
                        <a:pt x="32" y="11"/>
                      </a:cubicBezTo>
                      <a:cubicBezTo>
                        <a:pt x="32" y="11"/>
                        <a:pt x="32" y="11"/>
                        <a:pt x="32" y="11"/>
                      </a:cubicBezTo>
                      <a:cubicBezTo>
                        <a:pt x="31" y="11"/>
                        <a:pt x="31" y="11"/>
                        <a:pt x="31" y="11"/>
                      </a:cubicBezTo>
                      <a:cubicBezTo>
                        <a:pt x="31" y="11"/>
                        <a:pt x="31" y="11"/>
                        <a:pt x="31" y="11"/>
                      </a:cubicBezTo>
                      <a:cubicBezTo>
                        <a:pt x="31" y="10"/>
                        <a:pt x="31" y="10"/>
                        <a:pt x="31" y="10"/>
                      </a:cubicBezTo>
                      <a:cubicBezTo>
                        <a:pt x="30" y="10"/>
                        <a:pt x="30" y="10"/>
                        <a:pt x="30" y="10"/>
                      </a:cubicBezTo>
                      <a:cubicBezTo>
                        <a:pt x="30" y="10"/>
                        <a:pt x="30" y="10"/>
                        <a:pt x="30" y="10"/>
                      </a:cubicBezTo>
                      <a:cubicBezTo>
                        <a:pt x="30" y="10"/>
                        <a:pt x="30" y="10"/>
                        <a:pt x="30" y="10"/>
                      </a:cubicBezTo>
                      <a:cubicBezTo>
                        <a:pt x="31" y="11"/>
                        <a:pt x="31" y="11"/>
                        <a:pt x="31" y="11"/>
                      </a:cubicBezTo>
                      <a:cubicBezTo>
                        <a:pt x="31" y="11"/>
                        <a:pt x="31" y="11"/>
                        <a:pt x="31" y="11"/>
                      </a:cubicBezTo>
                      <a:cubicBezTo>
                        <a:pt x="31" y="11"/>
                        <a:pt x="31" y="11"/>
                        <a:pt x="31" y="11"/>
                      </a:cubicBezTo>
                      <a:cubicBezTo>
                        <a:pt x="31" y="12"/>
                        <a:pt x="31" y="12"/>
                        <a:pt x="31" y="12"/>
                      </a:cubicBezTo>
                      <a:cubicBezTo>
                        <a:pt x="31" y="12"/>
                        <a:pt x="31" y="12"/>
                        <a:pt x="31" y="12"/>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0" y="13"/>
                        <a:pt x="30" y="13"/>
                        <a:pt x="30" y="13"/>
                      </a:cubicBezTo>
                      <a:cubicBezTo>
                        <a:pt x="30" y="13"/>
                        <a:pt x="30" y="13"/>
                        <a:pt x="30" y="13"/>
                      </a:cubicBezTo>
                      <a:cubicBezTo>
                        <a:pt x="30" y="12"/>
                        <a:pt x="30" y="12"/>
                        <a:pt x="30" y="12"/>
                      </a:cubicBezTo>
                      <a:cubicBezTo>
                        <a:pt x="30" y="12"/>
                        <a:pt x="30" y="12"/>
                        <a:pt x="30" y="12"/>
                      </a:cubicBezTo>
                      <a:cubicBezTo>
                        <a:pt x="30" y="12"/>
                        <a:pt x="30" y="12"/>
                        <a:pt x="30" y="12"/>
                      </a:cubicBezTo>
                      <a:cubicBezTo>
                        <a:pt x="29" y="13"/>
                        <a:pt x="29" y="13"/>
                        <a:pt x="29" y="13"/>
                      </a:cubicBezTo>
                      <a:cubicBezTo>
                        <a:pt x="29" y="12"/>
                        <a:pt x="29" y="12"/>
                        <a:pt x="29" y="12"/>
                      </a:cubicBezTo>
                      <a:cubicBezTo>
                        <a:pt x="29" y="12"/>
                        <a:pt x="29" y="12"/>
                        <a:pt x="29" y="12"/>
                      </a:cubicBezTo>
                      <a:cubicBezTo>
                        <a:pt x="29" y="11"/>
                        <a:pt x="29" y="11"/>
                        <a:pt x="29" y="11"/>
                      </a:cubicBezTo>
                      <a:cubicBezTo>
                        <a:pt x="29" y="12"/>
                        <a:pt x="29" y="12"/>
                        <a:pt x="29" y="12"/>
                      </a:cubicBezTo>
                      <a:cubicBezTo>
                        <a:pt x="28" y="12"/>
                        <a:pt x="28" y="12"/>
                        <a:pt x="28" y="12"/>
                      </a:cubicBezTo>
                      <a:cubicBezTo>
                        <a:pt x="28" y="11"/>
                        <a:pt x="28" y="11"/>
                        <a:pt x="28" y="11"/>
                      </a:cubicBezTo>
                      <a:cubicBezTo>
                        <a:pt x="28" y="11"/>
                        <a:pt x="28" y="11"/>
                        <a:pt x="28" y="11"/>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4"/>
                        <a:pt x="28" y="14"/>
                        <a:pt x="28"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3"/>
                        <a:pt x="29" y="13"/>
                        <a:pt x="29" y="13"/>
                      </a:cubicBezTo>
                      <a:cubicBezTo>
                        <a:pt x="30" y="13"/>
                        <a:pt x="30" y="13"/>
                        <a:pt x="30" y="13"/>
                      </a:cubicBezTo>
                      <a:cubicBezTo>
                        <a:pt x="30" y="13"/>
                        <a:pt x="30" y="13"/>
                        <a:pt x="30" y="13"/>
                      </a:cubicBezTo>
                      <a:cubicBezTo>
                        <a:pt x="29" y="13"/>
                        <a:pt x="29" y="13"/>
                        <a:pt x="29" y="13"/>
                      </a:cubicBezTo>
                      <a:cubicBezTo>
                        <a:pt x="29" y="14"/>
                        <a:pt x="29" y="14"/>
                        <a:pt x="29" y="14"/>
                      </a:cubicBezTo>
                      <a:cubicBezTo>
                        <a:pt x="30" y="14"/>
                        <a:pt x="30" y="14"/>
                        <a:pt x="30" y="14"/>
                      </a:cubicBezTo>
                      <a:cubicBezTo>
                        <a:pt x="30" y="14"/>
                        <a:pt x="30" y="14"/>
                        <a:pt x="30" y="14"/>
                      </a:cubicBezTo>
                      <a:cubicBezTo>
                        <a:pt x="30" y="15"/>
                        <a:pt x="30" y="15"/>
                        <a:pt x="30" y="15"/>
                      </a:cubicBezTo>
                      <a:cubicBezTo>
                        <a:pt x="30" y="15"/>
                        <a:pt x="30" y="15"/>
                        <a:pt x="30" y="15"/>
                      </a:cubicBezTo>
                      <a:cubicBezTo>
                        <a:pt x="30" y="15"/>
                        <a:pt x="30" y="15"/>
                        <a:pt x="30" y="15"/>
                      </a:cubicBezTo>
                      <a:cubicBezTo>
                        <a:pt x="30" y="15"/>
                        <a:pt x="30" y="15"/>
                        <a:pt x="30" y="15"/>
                      </a:cubicBezTo>
                      <a:cubicBezTo>
                        <a:pt x="31" y="15"/>
                        <a:pt x="31" y="15"/>
                        <a:pt x="31" y="15"/>
                      </a:cubicBezTo>
                      <a:cubicBezTo>
                        <a:pt x="31" y="16"/>
                        <a:pt x="31" y="16"/>
                        <a:pt x="31" y="16"/>
                      </a:cubicBezTo>
                      <a:cubicBezTo>
                        <a:pt x="31" y="16"/>
                        <a:pt x="31" y="16"/>
                        <a:pt x="31" y="16"/>
                      </a:cubicBezTo>
                      <a:cubicBezTo>
                        <a:pt x="31" y="16"/>
                        <a:pt x="31" y="16"/>
                        <a:pt x="31" y="16"/>
                      </a:cubicBezTo>
                      <a:cubicBezTo>
                        <a:pt x="31" y="16"/>
                        <a:pt x="31" y="16"/>
                        <a:pt x="31" y="16"/>
                      </a:cubicBezTo>
                      <a:cubicBezTo>
                        <a:pt x="31" y="17"/>
                        <a:pt x="31" y="17"/>
                        <a:pt x="31" y="17"/>
                      </a:cubicBezTo>
                      <a:cubicBezTo>
                        <a:pt x="31" y="17"/>
                        <a:pt x="31" y="17"/>
                        <a:pt x="31" y="17"/>
                      </a:cubicBezTo>
                      <a:cubicBezTo>
                        <a:pt x="31" y="17"/>
                        <a:pt x="31" y="17"/>
                        <a:pt x="31" y="17"/>
                      </a:cubicBezTo>
                      <a:cubicBezTo>
                        <a:pt x="31" y="17"/>
                        <a:pt x="31" y="17"/>
                        <a:pt x="31" y="17"/>
                      </a:cubicBezTo>
                      <a:cubicBezTo>
                        <a:pt x="31" y="18"/>
                        <a:pt x="31" y="18"/>
                        <a:pt x="31" y="18"/>
                      </a:cubicBezTo>
                      <a:cubicBezTo>
                        <a:pt x="31" y="18"/>
                        <a:pt x="31" y="18"/>
                        <a:pt x="31" y="18"/>
                      </a:cubicBezTo>
                      <a:cubicBezTo>
                        <a:pt x="31" y="17"/>
                        <a:pt x="31" y="17"/>
                        <a:pt x="31" y="17"/>
                      </a:cubicBezTo>
                      <a:cubicBezTo>
                        <a:pt x="31" y="17"/>
                        <a:pt x="31" y="17"/>
                        <a:pt x="31" y="17"/>
                      </a:cubicBezTo>
                      <a:cubicBezTo>
                        <a:pt x="31" y="17"/>
                        <a:pt x="31" y="17"/>
                        <a:pt x="31" y="17"/>
                      </a:cubicBezTo>
                      <a:cubicBezTo>
                        <a:pt x="30" y="17"/>
                        <a:pt x="30" y="17"/>
                        <a:pt x="30" y="17"/>
                      </a:cubicBezTo>
                      <a:cubicBezTo>
                        <a:pt x="30" y="17"/>
                        <a:pt x="30" y="17"/>
                        <a:pt x="30" y="17"/>
                      </a:cubicBezTo>
                      <a:cubicBezTo>
                        <a:pt x="30" y="17"/>
                        <a:pt x="30" y="17"/>
                        <a:pt x="30" y="17"/>
                      </a:cubicBezTo>
                      <a:cubicBezTo>
                        <a:pt x="29" y="17"/>
                        <a:pt x="29" y="17"/>
                        <a:pt x="29" y="17"/>
                      </a:cubicBezTo>
                      <a:cubicBezTo>
                        <a:pt x="29" y="18"/>
                        <a:pt x="29" y="18"/>
                        <a:pt x="29" y="18"/>
                      </a:cubicBezTo>
                      <a:cubicBezTo>
                        <a:pt x="29" y="18"/>
                        <a:pt x="29" y="18"/>
                        <a:pt x="29" y="18"/>
                      </a:cubicBezTo>
                      <a:cubicBezTo>
                        <a:pt x="29" y="19"/>
                        <a:pt x="29" y="19"/>
                        <a:pt x="29" y="19"/>
                      </a:cubicBezTo>
                      <a:cubicBezTo>
                        <a:pt x="29" y="19"/>
                        <a:pt x="29" y="19"/>
                        <a:pt x="29" y="19"/>
                      </a:cubicBezTo>
                      <a:cubicBezTo>
                        <a:pt x="29" y="19"/>
                        <a:pt x="29" y="19"/>
                        <a:pt x="29" y="19"/>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0" y="20"/>
                        <a:pt x="30" y="20"/>
                        <a:pt x="30" y="20"/>
                      </a:cubicBezTo>
                      <a:cubicBezTo>
                        <a:pt x="30" y="20"/>
                        <a:pt x="30" y="20"/>
                        <a:pt x="30"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1" y="18"/>
                        <a:pt x="31" y="18"/>
                        <a:pt x="31" y="18"/>
                      </a:cubicBezTo>
                      <a:cubicBezTo>
                        <a:pt x="31" y="18"/>
                        <a:pt x="31" y="18"/>
                        <a:pt x="31" y="18"/>
                      </a:cubicBezTo>
                      <a:cubicBezTo>
                        <a:pt x="31" y="18"/>
                        <a:pt x="31" y="18"/>
                        <a:pt x="31" y="18"/>
                      </a:cubicBezTo>
                      <a:cubicBezTo>
                        <a:pt x="31" y="18"/>
                        <a:pt x="31" y="18"/>
                        <a:pt x="31" y="18"/>
                      </a:cubicBezTo>
                      <a:cubicBezTo>
                        <a:pt x="31" y="19"/>
                        <a:pt x="31" y="19"/>
                        <a:pt x="31" y="19"/>
                      </a:cubicBezTo>
                      <a:cubicBezTo>
                        <a:pt x="31" y="19"/>
                        <a:pt x="31" y="19"/>
                        <a:pt x="31" y="19"/>
                      </a:cubicBezTo>
                      <a:cubicBezTo>
                        <a:pt x="31" y="20"/>
                        <a:pt x="31" y="20"/>
                        <a:pt x="31" y="20"/>
                      </a:cubicBezTo>
                      <a:cubicBezTo>
                        <a:pt x="31" y="21"/>
                        <a:pt x="31" y="21"/>
                        <a:pt x="31" y="21"/>
                      </a:cubicBezTo>
                      <a:cubicBezTo>
                        <a:pt x="32" y="21"/>
                        <a:pt x="32" y="21"/>
                        <a:pt x="32" y="21"/>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3"/>
                        <a:pt x="33" y="23"/>
                        <a:pt x="33" y="23"/>
                      </a:cubicBezTo>
                      <a:cubicBezTo>
                        <a:pt x="33" y="23"/>
                        <a:pt x="33" y="23"/>
                        <a:pt x="33" y="23"/>
                      </a:cubicBezTo>
                      <a:cubicBezTo>
                        <a:pt x="32" y="23"/>
                        <a:pt x="32" y="23"/>
                        <a:pt x="32" y="23"/>
                      </a:cubicBezTo>
                      <a:cubicBezTo>
                        <a:pt x="32" y="23"/>
                        <a:pt x="32" y="23"/>
                        <a:pt x="32" y="23"/>
                      </a:cubicBezTo>
                      <a:cubicBezTo>
                        <a:pt x="32" y="23"/>
                        <a:pt x="32" y="23"/>
                        <a:pt x="32" y="23"/>
                      </a:cubicBezTo>
                      <a:cubicBezTo>
                        <a:pt x="32" y="23"/>
                        <a:pt x="32" y="23"/>
                        <a:pt x="32" y="23"/>
                      </a:cubicBezTo>
                      <a:cubicBezTo>
                        <a:pt x="31" y="23"/>
                        <a:pt x="31" y="23"/>
                        <a:pt x="31" y="23"/>
                      </a:cubicBezTo>
                      <a:cubicBezTo>
                        <a:pt x="31" y="23"/>
                        <a:pt x="31" y="23"/>
                        <a:pt x="31" y="23"/>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0" y="25"/>
                        <a:pt x="30" y="25"/>
                        <a:pt x="30" y="25"/>
                      </a:cubicBezTo>
                      <a:cubicBezTo>
                        <a:pt x="30" y="25"/>
                        <a:pt x="30" y="25"/>
                        <a:pt x="30" y="25"/>
                      </a:cubicBezTo>
                      <a:cubicBezTo>
                        <a:pt x="30" y="25"/>
                        <a:pt x="30" y="25"/>
                        <a:pt x="30" y="25"/>
                      </a:cubicBezTo>
                      <a:cubicBezTo>
                        <a:pt x="30" y="26"/>
                        <a:pt x="30" y="26"/>
                        <a:pt x="30" y="26"/>
                      </a:cubicBezTo>
                      <a:cubicBezTo>
                        <a:pt x="29" y="26"/>
                        <a:pt x="29" y="26"/>
                        <a:pt x="29" y="26"/>
                      </a:cubicBezTo>
                      <a:cubicBezTo>
                        <a:pt x="29" y="26"/>
                        <a:pt x="29" y="26"/>
                        <a:pt x="29" y="26"/>
                      </a:cubicBezTo>
                      <a:cubicBezTo>
                        <a:pt x="29" y="26"/>
                        <a:pt x="29" y="26"/>
                        <a:pt x="29" y="26"/>
                      </a:cubicBezTo>
                      <a:cubicBezTo>
                        <a:pt x="29" y="27"/>
                        <a:pt x="29" y="27"/>
                        <a:pt x="29" y="27"/>
                      </a:cubicBezTo>
                      <a:cubicBezTo>
                        <a:pt x="29" y="27"/>
                        <a:pt x="29" y="27"/>
                        <a:pt x="29" y="27"/>
                      </a:cubicBezTo>
                      <a:cubicBezTo>
                        <a:pt x="29" y="27"/>
                        <a:pt x="29" y="27"/>
                        <a:pt x="29" y="27"/>
                      </a:cubicBezTo>
                      <a:cubicBezTo>
                        <a:pt x="29" y="28"/>
                        <a:pt x="29" y="28"/>
                        <a:pt x="29" y="28"/>
                      </a:cubicBezTo>
                      <a:cubicBezTo>
                        <a:pt x="29" y="28"/>
                        <a:pt x="29" y="28"/>
                        <a:pt x="29" y="28"/>
                      </a:cubicBezTo>
                      <a:cubicBezTo>
                        <a:pt x="29" y="28"/>
                        <a:pt x="29" y="28"/>
                        <a:pt x="29" y="28"/>
                      </a:cubicBezTo>
                      <a:cubicBezTo>
                        <a:pt x="29" y="28"/>
                        <a:pt x="29" y="28"/>
                        <a:pt x="29" y="28"/>
                      </a:cubicBezTo>
                      <a:cubicBezTo>
                        <a:pt x="29" y="29"/>
                        <a:pt x="29" y="29"/>
                        <a:pt x="29" y="29"/>
                      </a:cubicBezTo>
                      <a:cubicBezTo>
                        <a:pt x="29" y="29"/>
                        <a:pt x="29" y="29"/>
                        <a:pt x="29"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30"/>
                        <a:pt x="28" y="30"/>
                        <a:pt x="28" y="30"/>
                      </a:cubicBezTo>
                      <a:cubicBezTo>
                        <a:pt x="29" y="30"/>
                        <a:pt x="29" y="30"/>
                        <a:pt x="29" y="30"/>
                      </a:cubicBezTo>
                      <a:cubicBezTo>
                        <a:pt x="29" y="30"/>
                        <a:pt x="29" y="30"/>
                        <a:pt x="29" y="30"/>
                      </a:cubicBezTo>
                      <a:cubicBezTo>
                        <a:pt x="29" y="30"/>
                        <a:pt x="29" y="30"/>
                        <a:pt x="29" y="30"/>
                      </a:cubicBezTo>
                      <a:cubicBezTo>
                        <a:pt x="29" y="31"/>
                        <a:pt x="29" y="31"/>
                        <a:pt x="29" y="31"/>
                      </a:cubicBezTo>
                      <a:cubicBezTo>
                        <a:pt x="29" y="31"/>
                        <a:pt x="29" y="31"/>
                        <a:pt x="29" y="31"/>
                      </a:cubicBezTo>
                      <a:cubicBezTo>
                        <a:pt x="29" y="31"/>
                        <a:pt x="29" y="31"/>
                        <a:pt x="29" y="31"/>
                      </a:cubicBezTo>
                      <a:cubicBezTo>
                        <a:pt x="29" y="31"/>
                        <a:pt x="29" y="31"/>
                        <a:pt x="29" y="31"/>
                      </a:cubicBezTo>
                      <a:cubicBezTo>
                        <a:pt x="29" y="30"/>
                        <a:pt x="29" y="30"/>
                        <a:pt x="29" y="30"/>
                      </a:cubicBezTo>
                      <a:cubicBezTo>
                        <a:pt x="28" y="30"/>
                        <a:pt x="28" y="30"/>
                        <a:pt x="28" y="30"/>
                      </a:cubicBezTo>
                      <a:cubicBezTo>
                        <a:pt x="28" y="31"/>
                        <a:pt x="28" y="31"/>
                        <a:pt x="28" y="31"/>
                      </a:cubicBezTo>
                      <a:cubicBezTo>
                        <a:pt x="28" y="31"/>
                        <a:pt x="28" y="31"/>
                        <a:pt x="28" y="31"/>
                      </a:cubicBezTo>
                      <a:cubicBezTo>
                        <a:pt x="28" y="31"/>
                        <a:pt x="28" y="31"/>
                        <a:pt x="28" y="31"/>
                      </a:cubicBezTo>
                      <a:cubicBezTo>
                        <a:pt x="28" y="32"/>
                        <a:pt x="28" y="32"/>
                        <a:pt x="28" y="32"/>
                      </a:cubicBezTo>
                      <a:cubicBezTo>
                        <a:pt x="28" y="32"/>
                        <a:pt x="28" y="32"/>
                        <a:pt x="28" y="32"/>
                      </a:cubicBezTo>
                      <a:cubicBezTo>
                        <a:pt x="28" y="32"/>
                        <a:pt x="28" y="32"/>
                        <a:pt x="28" y="32"/>
                      </a:cubicBezTo>
                      <a:cubicBezTo>
                        <a:pt x="28" y="33"/>
                        <a:pt x="28" y="33"/>
                        <a:pt x="28" y="33"/>
                      </a:cubicBezTo>
                      <a:cubicBezTo>
                        <a:pt x="28" y="34"/>
                        <a:pt x="28" y="34"/>
                        <a:pt x="28" y="34"/>
                      </a:cubicBezTo>
                      <a:cubicBezTo>
                        <a:pt x="28" y="34"/>
                        <a:pt x="28" y="34"/>
                        <a:pt x="28" y="34"/>
                      </a:cubicBezTo>
                      <a:cubicBezTo>
                        <a:pt x="28" y="34"/>
                        <a:pt x="28" y="34"/>
                        <a:pt x="28" y="34"/>
                      </a:cubicBezTo>
                      <a:cubicBezTo>
                        <a:pt x="29" y="35"/>
                        <a:pt x="29" y="35"/>
                        <a:pt x="29" y="35"/>
                      </a:cubicBezTo>
                      <a:cubicBezTo>
                        <a:pt x="28" y="35"/>
                        <a:pt x="28" y="35"/>
                        <a:pt x="28" y="35"/>
                      </a:cubicBezTo>
                      <a:cubicBezTo>
                        <a:pt x="28" y="35"/>
                        <a:pt x="28" y="35"/>
                        <a:pt x="28" y="35"/>
                      </a:cubicBezTo>
                      <a:cubicBezTo>
                        <a:pt x="28" y="36"/>
                        <a:pt x="28" y="36"/>
                        <a:pt x="28" y="36"/>
                      </a:cubicBezTo>
                      <a:cubicBezTo>
                        <a:pt x="28" y="36"/>
                        <a:pt x="28" y="36"/>
                        <a:pt x="28"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7"/>
                        <a:pt x="27" y="37"/>
                        <a:pt x="27" y="37"/>
                      </a:cubicBezTo>
                      <a:cubicBezTo>
                        <a:pt x="27" y="37"/>
                        <a:pt x="27" y="37"/>
                        <a:pt x="27" y="37"/>
                      </a:cubicBezTo>
                      <a:cubicBezTo>
                        <a:pt x="27" y="37"/>
                        <a:pt x="27" y="37"/>
                        <a:pt x="27" y="37"/>
                      </a:cubicBezTo>
                      <a:cubicBezTo>
                        <a:pt x="26" y="37"/>
                        <a:pt x="26" y="37"/>
                        <a:pt x="26" y="37"/>
                      </a:cubicBezTo>
                      <a:cubicBezTo>
                        <a:pt x="26" y="36"/>
                        <a:pt x="26" y="36"/>
                        <a:pt x="26" y="36"/>
                      </a:cubicBezTo>
                      <a:cubicBezTo>
                        <a:pt x="26" y="36"/>
                        <a:pt x="26" y="36"/>
                        <a:pt x="26" y="36"/>
                      </a:cubicBezTo>
                      <a:cubicBezTo>
                        <a:pt x="25" y="36"/>
                        <a:pt x="25" y="36"/>
                        <a:pt x="25" y="36"/>
                      </a:cubicBezTo>
                      <a:cubicBezTo>
                        <a:pt x="25" y="36"/>
                        <a:pt x="25" y="36"/>
                        <a:pt x="25" y="36"/>
                      </a:cubicBezTo>
                      <a:cubicBezTo>
                        <a:pt x="25" y="37"/>
                        <a:pt x="25" y="37"/>
                        <a:pt x="25" y="37"/>
                      </a:cubicBezTo>
                      <a:cubicBezTo>
                        <a:pt x="24" y="38"/>
                        <a:pt x="24" y="38"/>
                        <a:pt x="24" y="38"/>
                      </a:cubicBezTo>
                      <a:cubicBezTo>
                        <a:pt x="23" y="39"/>
                        <a:pt x="23" y="39"/>
                        <a:pt x="23" y="39"/>
                      </a:cubicBezTo>
                      <a:cubicBezTo>
                        <a:pt x="22" y="39"/>
                        <a:pt x="22" y="39"/>
                        <a:pt x="22" y="39"/>
                      </a:cubicBezTo>
                      <a:cubicBezTo>
                        <a:pt x="22" y="40"/>
                        <a:pt x="22" y="40"/>
                        <a:pt x="22" y="40"/>
                      </a:cubicBezTo>
                      <a:cubicBezTo>
                        <a:pt x="22" y="39"/>
                        <a:pt x="22" y="39"/>
                        <a:pt x="22" y="39"/>
                      </a:cubicBezTo>
                      <a:cubicBezTo>
                        <a:pt x="22" y="39"/>
                        <a:pt x="22" y="39"/>
                        <a:pt x="22" y="39"/>
                      </a:cubicBezTo>
                      <a:cubicBezTo>
                        <a:pt x="22" y="39"/>
                        <a:pt x="22" y="39"/>
                        <a:pt x="22" y="39"/>
                      </a:cubicBezTo>
                      <a:cubicBezTo>
                        <a:pt x="21" y="39"/>
                        <a:pt x="21" y="39"/>
                        <a:pt x="21" y="39"/>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9"/>
                        <a:pt x="20" y="39"/>
                        <a:pt x="20" y="39"/>
                      </a:cubicBezTo>
                      <a:cubicBezTo>
                        <a:pt x="20" y="39"/>
                        <a:pt x="20" y="39"/>
                        <a:pt x="20" y="39"/>
                      </a:cubicBezTo>
                      <a:cubicBezTo>
                        <a:pt x="19" y="39"/>
                        <a:pt x="19" y="39"/>
                        <a:pt x="19" y="39"/>
                      </a:cubicBezTo>
                      <a:cubicBezTo>
                        <a:pt x="19" y="39"/>
                        <a:pt x="19" y="39"/>
                        <a:pt x="19" y="39"/>
                      </a:cubicBezTo>
                      <a:cubicBezTo>
                        <a:pt x="19" y="40"/>
                        <a:pt x="19" y="40"/>
                        <a:pt x="19" y="40"/>
                      </a:cubicBezTo>
                      <a:cubicBezTo>
                        <a:pt x="19" y="40"/>
                        <a:pt x="19" y="40"/>
                        <a:pt x="19" y="40"/>
                      </a:cubicBezTo>
                      <a:cubicBezTo>
                        <a:pt x="19" y="40"/>
                        <a:pt x="19" y="40"/>
                        <a:pt x="19" y="40"/>
                      </a:cubicBezTo>
                      <a:cubicBezTo>
                        <a:pt x="19" y="40"/>
                        <a:pt x="19" y="40"/>
                        <a:pt x="19" y="40"/>
                      </a:cubicBezTo>
                      <a:cubicBezTo>
                        <a:pt x="19" y="39"/>
                        <a:pt x="19" y="39"/>
                        <a:pt x="19" y="39"/>
                      </a:cubicBezTo>
                      <a:cubicBezTo>
                        <a:pt x="19" y="39"/>
                        <a:pt x="19" y="39"/>
                        <a:pt x="19" y="39"/>
                      </a:cubicBezTo>
                      <a:cubicBezTo>
                        <a:pt x="19" y="39"/>
                        <a:pt x="19" y="39"/>
                        <a:pt x="19" y="39"/>
                      </a:cubicBezTo>
                      <a:cubicBezTo>
                        <a:pt x="19" y="39"/>
                        <a:pt x="19" y="39"/>
                        <a:pt x="19" y="39"/>
                      </a:cubicBezTo>
                      <a:cubicBezTo>
                        <a:pt x="19" y="38"/>
                        <a:pt x="19" y="38"/>
                        <a:pt x="19" y="38"/>
                      </a:cubicBezTo>
                      <a:cubicBezTo>
                        <a:pt x="19" y="38"/>
                        <a:pt x="19" y="38"/>
                        <a:pt x="19" y="38"/>
                      </a:cubicBezTo>
                      <a:cubicBezTo>
                        <a:pt x="19" y="39"/>
                        <a:pt x="19" y="39"/>
                        <a:pt x="19" y="39"/>
                      </a:cubicBezTo>
                      <a:cubicBezTo>
                        <a:pt x="19" y="39"/>
                        <a:pt x="19" y="39"/>
                        <a:pt x="19" y="39"/>
                      </a:cubicBezTo>
                      <a:cubicBezTo>
                        <a:pt x="18" y="39"/>
                        <a:pt x="18" y="39"/>
                        <a:pt x="18" y="39"/>
                      </a:cubicBezTo>
                      <a:cubicBezTo>
                        <a:pt x="18" y="39"/>
                        <a:pt x="18" y="39"/>
                        <a:pt x="18" y="39"/>
                      </a:cubicBezTo>
                      <a:cubicBezTo>
                        <a:pt x="18" y="39"/>
                        <a:pt x="18" y="39"/>
                        <a:pt x="18" y="39"/>
                      </a:cubicBezTo>
                      <a:cubicBezTo>
                        <a:pt x="18" y="39"/>
                        <a:pt x="18" y="39"/>
                        <a:pt x="18" y="39"/>
                      </a:cubicBezTo>
                      <a:cubicBezTo>
                        <a:pt x="19" y="38"/>
                        <a:pt x="19" y="38"/>
                        <a:pt x="19" y="38"/>
                      </a:cubicBezTo>
                      <a:cubicBezTo>
                        <a:pt x="19" y="37"/>
                        <a:pt x="19" y="37"/>
                        <a:pt x="19" y="37"/>
                      </a:cubicBezTo>
                      <a:cubicBezTo>
                        <a:pt x="19" y="37"/>
                        <a:pt x="19" y="37"/>
                        <a:pt x="19" y="37"/>
                      </a:cubicBezTo>
                      <a:cubicBezTo>
                        <a:pt x="19" y="38"/>
                        <a:pt x="19" y="38"/>
                        <a:pt x="19" y="38"/>
                      </a:cubicBezTo>
                      <a:cubicBezTo>
                        <a:pt x="19" y="38"/>
                        <a:pt x="19" y="38"/>
                        <a:pt x="19" y="38"/>
                      </a:cubicBezTo>
                      <a:cubicBezTo>
                        <a:pt x="19" y="38"/>
                        <a:pt x="19" y="38"/>
                        <a:pt x="19" y="38"/>
                      </a:cubicBezTo>
                      <a:cubicBezTo>
                        <a:pt x="17" y="38"/>
                        <a:pt x="17" y="38"/>
                        <a:pt x="17" y="38"/>
                      </a:cubicBezTo>
                      <a:cubicBezTo>
                        <a:pt x="17" y="38"/>
                        <a:pt x="17" y="38"/>
                        <a:pt x="17" y="38"/>
                      </a:cubicBezTo>
                      <a:cubicBezTo>
                        <a:pt x="17" y="38"/>
                        <a:pt x="17" y="38"/>
                        <a:pt x="17"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7" y="38"/>
                        <a:pt x="17" y="38"/>
                        <a:pt x="17" y="38"/>
                      </a:cubicBezTo>
                      <a:cubicBezTo>
                        <a:pt x="17" y="38"/>
                        <a:pt x="17" y="38"/>
                        <a:pt x="17"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20" y="35"/>
                        <a:pt x="20" y="35"/>
                        <a:pt x="20" y="35"/>
                      </a:cubicBezTo>
                      <a:cubicBezTo>
                        <a:pt x="20" y="35"/>
                        <a:pt x="20" y="35"/>
                        <a:pt x="20" y="35"/>
                      </a:cubicBezTo>
                      <a:cubicBezTo>
                        <a:pt x="20" y="35"/>
                        <a:pt x="20" y="35"/>
                        <a:pt x="20" y="35"/>
                      </a:cubicBezTo>
                      <a:cubicBezTo>
                        <a:pt x="21" y="35"/>
                        <a:pt x="21" y="35"/>
                        <a:pt x="21" y="35"/>
                      </a:cubicBezTo>
                      <a:cubicBezTo>
                        <a:pt x="21" y="35"/>
                        <a:pt x="21" y="35"/>
                        <a:pt x="21" y="35"/>
                      </a:cubicBezTo>
                      <a:cubicBezTo>
                        <a:pt x="21" y="35"/>
                        <a:pt x="21" y="35"/>
                        <a:pt x="21" y="35"/>
                      </a:cubicBezTo>
                      <a:cubicBezTo>
                        <a:pt x="21" y="34"/>
                        <a:pt x="21" y="34"/>
                        <a:pt x="21" y="34"/>
                      </a:cubicBezTo>
                      <a:cubicBezTo>
                        <a:pt x="22" y="33"/>
                        <a:pt x="22" y="33"/>
                        <a:pt x="22" y="33"/>
                      </a:cubicBezTo>
                      <a:cubicBezTo>
                        <a:pt x="22" y="33"/>
                        <a:pt x="22" y="33"/>
                        <a:pt x="22" y="33"/>
                      </a:cubicBezTo>
                      <a:cubicBezTo>
                        <a:pt x="22" y="33"/>
                        <a:pt x="22" y="33"/>
                        <a:pt x="22" y="33"/>
                      </a:cubicBezTo>
                      <a:cubicBezTo>
                        <a:pt x="22" y="34"/>
                        <a:pt x="22" y="34"/>
                        <a:pt x="22" y="34"/>
                      </a:cubicBezTo>
                      <a:cubicBezTo>
                        <a:pt x="22" y="34"/>
                        <a:pt x="22" y="34"/>
                        <a:pt x="22" y="34"/>
                      </a:cubicBezTo>
                      <a:cubicBezTo>
                        <a:pt x="22" y="34"/>
                        <a:pt x="22" y="34"/>
                        <a:pt x="22" y="34"/>
                      </a:cubicBezTo>
                      <a:cubicBezTo>
                        <a:pt x="22" y="34"/>
                        <a:pt x="22" y="34"/>
                        <a:pt x="22" y="34"/>
                      </a:cubicBezTo>
                      <a:cubicBezTo>
                        <a:pt x="22" y="34"/>
                        <a:pt x="22" y="34"/>
                        <a:pt x="22" y="34"/>
                      </a:cubicBezTo>
                      <a:cubicBezTo>
                        <a:pt x="22" y="35"/>
                        <a:pt x="22" y="35"/>
                        <a:pt x="22" y="35"/>
                      </a:cubicBezTo>
                      <a:cubicBezTo>
                        <a:pt x="22" y="35"/>
                        <a:pt x="22" y="35"/>
                        <a:pt x="22" y="35"/>
                      </a:cubicBezTo>
                      <a:cubicBezTo>
                        <a:pt x="22" y="36"/>
                        <a:pt x="22" y="36"/>
                        <a:pt x="22" y="36"/>
                      </a:cubicBezTo>
                      <a:cubicBezTo>
                        <a:pt x="21" y="36"/>
                        <a:pt x="21" y="36"/>
                        <a:pt x="21" y="36"/>
                      </a:cubicBezTo>
                      <a:cubicBezTo>
                        <a:pt x="21" y="36"/>
                        <a:pt x="21" y="36"/>
                        <a:pt x="21" y="36"/>
                      </a:cubicBezTo>
                      <a:cubicBezTo>
                        <a:pt x="21" y="37"/>
                        <a:pt x="21" y="37"/>
                        <a:pt x="21" y="37"/>
                      </a:cubicBezTo>
                      <a:cubicBezTo>
                        <a:pt x="22" y="38"/>
                        <a:pt x="22" y="38"/>
                        <a:pt x="22" y="38"/>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6"/>
                        <a:pt x="22" y="36"/>
                        <a:pt x="22" y="36"/>
                      </a:cubicBezTo>
                      <a:cubicBezTo>
                        <a:pt x="22" y="36"/>
                        <a:pt x="22" y="36"/>
                        <a:pt x="22" y="36"/>
                      </a:cubicBezTo>
                      <a:cubicBezTo>
                        <a:pt x="22" y="35"/>
                        <a:pt x="22" y="35"/>
                        <a:pt x="22" y="35"/>
                      </a:cubicBezTo>
                      <a:cubicBezTo>
                        <a:pt x="23" y="35"/>
                        <a:pt x="23" y="35"/>
                        <a:pt x="23" y="35"/>
                      </a:cubicBezTo>
                      <a:cubicBezTo>
                        <a:pt x="23" y="35"/>
                        <a:pt x="23" y="35"/>
                        <a:pt x="23" y="35"/>
                      </a:cubicBezTo>
                      <a:cubicBezTo>
                        <a:pt x="23" y="35"/>
                        <a:pt x="23" y="35"/>
                        <a:pt x="23" y="35"/>
                      </a:cubicBezTo>
                      <a:cubicBezTo>
                        <a:pt x="23" y="35"/>
                        <a:pt x="23" y="35"/>
                        <a:pt x="23" y="35"/>
                      </a:cubicBezTo>
                      <a:cubicBezTo>
                        <a:pt x="23" y="35"/>
                        <a:pt x="23" y="35"/>
                        <a:pt x="23" y="35"/>
                      </a:cubicBezTo>
                      <a:cubicBezTo>
                        <a:pt x="23" y="34"/>
                        <a:pt x="23" y="34"/>
                        <a:pt x="23" y="34"/>
                      </a:cubicBezTo>
                      <a:cubicBezTo>
                        <a:pt x="23" y="34"/>
                        <a:pt x="23" y="34"/>
                        <a:pt x="23" y="34"/>
                      </a:cubicBezTo>
                      <a:cubicBezTo>
                        <a:pt x="23" y="34"/>
                        <a:pt x="23" y="34"/>
                        <a:pt x="23" y="34"/>
                      </a:cubicBezTo>
                      <a:cubicBezTo>
                        <a:pt x="23" y="34"/>
                        <a:pt x="23" y="34"/>
                        <a:pt x="23"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5"/>
                        <a:pt x="24" y="35"/>
                        <a:pt x="24" y="35"/>
                      </a:cubicBezTo>
                      <a:cubicBezTo>
                        <a:pt x="24" y="35"/>
                        <a:pt x="24" y="35"/>
                        <a:pt x="24" y="35"/>
                      </a:cubicBezTo>
                      <a:cubicBezTo>
                        <a:pt x="24" y="35"/>
                        <a:pt x="24" y="35"/>
                        <a:pt x="24" y="35"/>
                      </a:cubicBezTo>
                      <a:cubicBezTo>
                        <a:pt x="23" y="35"/>
                        <a:pt x="23" y="35"/>
                        <a:pt x="23" y="35"/>
                      </a:cubicBezTo>
                      <a:cubicBezTo>
                        <a:pt x="23" y="35"/>
                        <a:pt x="23" y="35"/>
                        <a:pt x="23" y="35"/>
                      </a:cubicBezTo>
                      <a:cubicBezTo>
                        <a:pt x="24" y="36"/>
                        <a:pt x="24" y="36"/>
                        <a:pt x="24" y="36"/>
                      </a:cubicBezTo>
                      <a:cubicBezTo>
                        <a:pt x="24" y="36"/>
                        <a:pt x="24" y="36"/>
                        <a:pt x="24" y="36"/>
                      </a:cubicBezTo>
                      <a:cubicBezTo>
                        <a:pt x="25" y="37"/>
                        <a:pt x="25" y="37"/>
                        <a:pt x="25" y="37"/>
                      </a:cubicBezTo>
                      <a:cubicBezTo>
                        <a:pt x="25" y="36"/>
                        <a:pt x="25" y="36"/>
                        <a:pt x="25" y="36"/>
                      </a:cubicBezTo>
                      <a:cubicBezTo>
                        <a:pt x="25" y="36"/>
                        <a:pt x="25" y="36"/>
                        <a:pt x="25" y="36"/>
                      </a:cubicBezTo>
                      <a:cubicBezTo>
                        <a:pt x="25" y="35"/>
                        <a:pt x="25" y="35"/>
                        <a:pt x="25" y="35"/>
                      </a:cubicBezTo>
                      <a:cubicBezTo>
                        <a:pt x="25" y="35"/>
                        <a:pt x="25" y="35"/>
                        <a:pt x="25" y="35"/>
                      </a:cubicBezTo>
                      <a:cubicBezTo>
                        <a:pt x="25" y="35"/>
                        <a:pt x="25" y="35"/>
                        <a:pt x="25" y="35"/>
                      </a:cubicBezTo>
                      <a:cubicBezTo>
                        <a:pt x="25" y="35"/>
                        <a:pt x="25" y="35"/>
                        <a:pt x="25" y="35"/>
                      </a:cubicBezTo>
                      <a:cubicBezTo>
                        <a:pt x="26" y="34"/>
                        <a:pt x="26" y="34"/>
                        <a:pt x="26" y="34"/>
                      </a:cubicBezTo>
                      <a:cubicBezTo>
                        <a:pt x="25" y="34"/>
                        <a:pt x="25" y="34"/>
                        <a:pt x="25" y="34"/>
                      </a:cubicBezTo>
                      <a:cubicBezTo>
                        <a:pt x="26" y="34"/>
                        <a:pt x="26" y="34"/>
                        <a:pt x="26" y="34"/>
                      </a:cubicBezTo>
                      <a:cubicBezTo>
                        <a:pt x="26" y="33"/>
                        <a:pt x="26" y="33"/>
                        <a:pt x="26" y="33"/>
                      </a:cubicBezTo>
                      <a:cubicBezTo>
                        <a:pt x="26" y="33"/>
                        <a:pt x="26" y="33"/>
                        <a:pt x="26" y="33"/>
                      </a:cubicBezTo>
                      <a:cubicBezTo>
                        <a:pt x="26" y="32"/>
                        <a:pt x="26" y="32"/>
                        <a:pt x="26" y="32"/>
                      </a:cubicBezTo>
                      <a:cubicBezTo>
                        <a:pt x="26" y="32"/>
                        <a:pt x="26" y="32"/>
                        <a:pt x="26" y="32"/>
                      </a:cubicBezTo>
                      <a:cubicBezTo>
                        <a:pt x="27" y="32"/>
                        <a:pt x="27" y="32"/>
                        <a:pt x="27" y="32"/>
                      </a:cubicBezTo>
                      <a:cubicBezTo>
                        <a:pt x="26" y="31"/>
                        <a:pt x="26" y="31"/>
                        <a:pt x="26" y="31"/>
                      </a:cubicBezTo>
                      <a:cubicBezTo>
                        <a:pt x="26" y="31"/>
                        <a:pt x="26" y="31"/>
                        <a:pt x="26" y="31"/>
                      </a:cubicBezTo>
                      <a:cubicBezTo>
                        <a:pt x="26" y="31"/>
                        <a:pt x="26" y="31"/>
                        <a:pt x="26" y="31"/>
                      </a:cubicBezTo>
                      <a:cubicBezTo>
                        <a:pt x="26" y="30"/>
                        <a:pt x="26" y="30"/>
                        <a:pt x="26" y="30"/>
                      </a:cubicBezTo>
                      <a:cubicBezTo>
                        <a:pt x="26" y="30"/>
                        <a:pt x="26" y="30"/>
                        <a:pt x="26" y="30"/>
                      </a:cubicBezTo>
                      <a:cubicBezTo>
                        <a:pt x="25" y="31"/>
                        <a:pt x="25" y="31"/>
                        <a:pt x="25" y="31"/>
                      </a:cubicBezTo>
                      <a:cubicBezTo>
                        <a:pt x="25" y="31"/>
                        <a:pt x="25" y="31"/>
                        <a:pt x="25" y="31"/>
                      </a:cubicBezTo>
                      <a:cubicBezTo>
                        <a:pt x="24" y="31"/>
                        <a:pt x="24" y="31"/>
                        <a:pt x="24" y="31"/>
                      </a:cubicBezTo>
                      <a:cubicBezTo>
                        <a:pt x="24" y="31"/>
                        <a:pt x="24" y="31"/>
                        <a:pt x="24" y="31"/>
                      </a:cubicBezTo>
                      <a:cubicBezTo>
                        <a:pt x="25" y="31"/>
                        <a:pt x="25" y="31"/>
                        <a:pt x="25" y="31"/>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4" y="30"/>
                        <a:pt x="24" y="30"/>
                        <a:pt x="24" y="30"/>
                      </a:cubicBezTo>
                      <a:cubicBezTo>
                        <a:pt x="24" y="29"/>
                        <a:pt x="24" y="29"/>
                        <a:pt x="24" y="29"/>
                      </a:cubicBezTo>
                      <a:cubicBezTo>
                        <a:pt x="24" y="29"/>
                        <a:pt x="24" y="29"/>
                        <a:pt x="24" y="29"/>
                      </a:cubicBezTo>
                      <a:cubicBezTo>
                        <a:pt x="25" y="29"/>
                        <a:pt x="25" y="29"/>
                        <a:pt x="25" y="29"/>
                      </a:cubicBezTo>
                      <a:cubicBezTo>
                        <a:pt x="25" y="29"/>
                        <a:pt x="25" y="29"/>
                        <a:pt x="25" y="29"/>
                      </a:cubicBezTo>
                      <a:cubicBezTo>
                        <a:pt x="25" y="28"/>
                        <a:pt x="25" y="28"/>
                        <a:pt x="25" y="28"/>
                      </a:cubicBezTo>
                      <a:cubicBezTo>
                        <a:pt x="25" y="30"/>
                        <a:pt x="25" y="30"/>
                        <a:pt x="25" y="30"/>
                      </a:cubicBezTo>
                      <a:cubicBezTo>
                        <a:pt x="25" y="30"/>
                        <a:pt x="25" y="30"/>
                        <a:pt x="25" y="30"/>
                      </a:cubicBezTo>
                      <a:cubicBezTo>
                        <a:pt x="26" y="30"/>
                        <a:pt x="26" y="30"/>
                        <a:pt x="26" y="30"/>
                      </a:cubicBezTo>
                      <a:cubicBezTo>
                        <a:pt x="26" y="30"/>
                        <a:pt x="26" y="30"/>
                        <a:pt x="26" y="30"/>
                      </a:cubicBezTo>
                      <a:cubicBezTo>
                        <a:pt x="26" y="30"/>
                        <a:pt x="26" y="30"/>
                        <a:pt x="26" y="30"/>
                      </a:cubicBezTo>
                      <a:cubicBezTo>
                        <a:pt x="26" y="28"/>
                        <a:pt x="26" y="28"/>
                        <a:pt x="26" y="28"/>
                      </a:cubicBezTo>
                      <a:cubicBezTo>
                        <a:pt x="26" y="28"/>
                        <a:pt x="26" y="28"/>
                        <a:pt x="26" y="28"/>
                      </a:cubicBezTo>
                      <a:cubicBezTo>
                        <a:pt x="26" y="27"/>
                        <a:pt x="26" y="27"/>
                        <a:pt x="26" y="27"/>
                      </a:cubicBezTo>
                      <a:cubicBezTo>
                        <a:pt x="25" y="27"/>
                        <a:pt x="25" y="27"/>
                        <a:pt x="25" y="27"/>
                      </a:cubicBezTo>
                      <a:cubicBezTo>
                        <a:pt x="25" y="27"/>
                        <a:pt x="25" y="27"/>
                        <a:pt x="25" y="27"/>
                      </a:cubicBezTo>
                      <a:cubicBezTo>
                        <a:pt x="25" y="27"/>
                        <a:pt x="25" y="27"/>
                        <a:pt x="25" y="27"/>
                      </a:cubicBezTo>
                      <a:cubicBezTo>
                        <a:pt x="26" y="27"/>
                        <a:pt x="26" y="27"/>
                        <a:pt x="26" y="27"/>
                      </a:cubicBezTo>
                      <a:cubicBezTo>
                        <a:pt x="26" y="28"/>
                        <a:pt x="26" y="28"/>
                        <a:pt x="26" y="28"/>
                      </a:cubicBezTo>
                      <a:cubicBezTo>
                        <a:pt x="26" y="28"/>
                        <a:pt x="26" y="28"/>
                        <a:pt x="26" y="28"/>
                      </a:cubicBezTo>
                      <a:cubicBezTo>
                        <a:pt x="27" y="28"/>
                        <a:pt x="27" y="28"/>
                        <a:pt x="27" y="28"/>
                      </a:cubicBezTo>
                      <a:cubicBezTo>
                        <a:pt x="27" y="27"/>
                        <a:pt x="27" y="27"/>
                        <a:pt x="27" y="27"/>
                      </a:cubicBezTo>
                      <a:cubicBezTo>
                        <a:pt x="27" y="27"/>
                        <a:pt x="27" y="27"/>
                        <a:pt x="27" y="27"/>
                      </a:cubicBezTo>
                      <a:cubicBezTo>
                        <a:pt x="27" y="27"/>
                        <a:pt x="27" y="27"/>
                        <a:pt x="27"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5"/>
                        <a:pt x="28" y="25"/>
                        <a:pt x="28" y="25"/>
                      </a:cubicBezTo>
                      <a:cubicBezTo>
                        <a:pt x="28" y="25"/>
                        <a:pt x="28" y="25"/>
                        <a:pt x="28" y="25"/>
                      </a:cubicBezTo>
                      <a:cubicBezTo>
                        <a:pt x="28" y="24"/>
                        <a:pt x="28" y="24"/>
                        <a:pt x="28" y="24"/>
                      </a:cubicBezTo>
                      <a:cubicBezTo>
                        <a:pt x="28" y="24"/>
                        <a:pt x="28" y="24"/>
                        <a:pt x="28" y="24"/>
                      </a:cubicBezTo>
                      <a:cubicBezTo>
                        <a:pt x="28" y="23"/>
                        <a:pt x="28" y="23"/>
                        <a:pt x="28" y="23"/>
                      </a:cubicBezTo>
                      <a:cubicBezTo>
                        <a:pt x="27" y="23"/>
                        <a:pt x="27" y="23"/>
                        <a:pt x="27" y="23"/>
                      </a:cubicBezTo>
                      <a:cubicBezTo>
                        <a:pt x="27" y="23"/>
                        <a:pt x="27" y="23"/>
                        <a:pt x="27" y="23"/>
                      </a:cubicBezTo>
                      <a:cubicBezTo>
                        <a:pt x="27" y="24"/>
                        <a:pt x="27" y="24"/>
                        <a:pt x="27" y="24"/>
                      </a:cubicBezTo>
                      <a:cubicBezTo>
                        <a:pt x="27" y="24"/>
                        <a:pt x="27" y="24"/>
                        <a:pt x="27" y="24"/>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6" y="25"/>
                        <a:pt x="26" y="25"/>
                        <a:pt x="26" y="25"/>
                      </a:cubicBezTo>
                      <a:cubicBezTo>
                        <a:pt x="26" y="25"/>
                        <a:pt x="26" y="25"/>
                        <a:pt x="26" y="25"/>
                      </a:cubicBezTo>
                      <a:cubicBezTo>
                        <a:pt x="24" y="27"/>
                        <a:pt x="24" y="27"/>
                        <a:pt x="24" y="27"/>
                      </a:cubicBezTo>
                      <a:cubicBezTo>
                        <a:pt x="24" y="27"/>
                        <a:pt x="24" y="27"/>
                        <a:pt x="24" y="27"/>
                      </a:cubicBezTo>
                      <a:cubicBezTo>
                        <a:pt x="24" y="28"/>
                        <a:pt x="24" y="28"/>
                        <a:pt x="24" y="28"/>
                      </a:cubicBezTo>
                      <a:cubicBezTo>
                        <a:pt x="24" y="28"/>
                        <a:pt x="24" y="28"/>
                        <a:pt x="24" y="28"/>
                      </a:cubicBezTo>
                      <a:cubicBezTo>
                        <a:pt x="24" y="28"/>
                        <a:pt x="24" y="28"/>
                        <a:pt x="24" y="28"/>
                      </a:cubicBezTo>
                      <a:cubicBezTo>
                        <a:pt x="23" y="28"/>
                        <a:pt x="23" y="28"/>
                        <a:pt x="23" y="28"/>
                      </a:cubicBezTo>
                      <a:cubicBezTo>
                        <a:pt x="22" y="28"/>
                        <a:pt x="22" y="28"/>
                        <a:pt x="22" y="28"/>
                      </a:cubicBezTo>
                      <a:cubicBezTo>
                        <a:pt x="21" y="29"/>
                        <a:pt x="21" y="29"/>
                        <a:pt x="21" y="29"/>
                      </a:cubicBezTo>
                      <a:cubicBezTo>
                        <a:pt x="21" y="29"/>
                        <a:pt x="21" y="29"/>
                        <a:pt x="21" y="29"/>
                      </a:cubicBezTo>
                      <a:cubicBezTo>
                        <a:pt x="20" y="30"/>
                        <a:pt x="20" y="30"/>
                        <a:pt x="20" y="30"/>
                      </a:cubicBezTo>
                      <a:cubicBezTo>
                        <a:pt x="19" y="31"/>
                        <a:pt x="19" y="31"/>
                        <a:pt x="19" y="31"/>
                      </a:cubicBezTo>
                      <a:cubicBezTo>
                        <a:pt x="19" y="31"/>
                        <a:pt x="19" y="31"/>
                        <a:pt x="19" y="31"/>
                      </a:cubicBezTo>
                      <a:cubicBezTo>
                        <a:pt x="18" y="32"/>
                        <a:pt x="18" y="32"/>
                        <a:pt x="18" y="32"/>
                      </a:cubicBezTo>
                      <a:cubicBezTo>
                        <a:pt x="18" y="32"/>
                        <a:pt x="18" y="32"/>
                        <a:pt x="18" y="32"/>
                      </a:cubicBezTo>
                      <a:cubicBezTo>
                        <a:pt x="18" y="32"/>
                        <a:pt x="18" y="32"/>
                        <a:pt x="18" y="32"/>
                      </a:cubicBezTo>
                      <a:cubicBezTo>
                        <a:pt x="18" y="33"/>
                        <a:pt x="18" y="33"/>
                        <a:pt x="18" y="33"/>
                      </a:cubicBezTo>
                      <a:cubicBezTo>
                        <a:pt x="19" y="33"/>
                        <a:pt x="19" y="33"/>
                        <a:pt x="19" y="33"/>
                      </a:cubicBezTo>
                      <a:cubicBezTo>
                        <a:pt x="20" y="33"/>
                        <a:pt x="20" y="33"/>
                        <a:pt x="20" y="33"/>
                      </a:cubicBezTo>
                      <a:cubicBezTo>
                        <a:pt x="21" y="32"/>
                        <a:pt x="21" y="32"/>
                        <a:pt x="21" y="32"/>
                      </a:cubicBezTo>
                      <a:cubicBezTo>
                        <a:pt x="21" y="32"/>
                        <a:pt x="21" y="32"/>
                        <a:pt x="21" y="32"/>
                      </a:cubicBezTo>
                      <a:cubicBezTo>
                        <a:pt x="22" y="32"/>
                        <a:pt x="22" y="32"/>
                        <a:pt x="22" y="32"/>
                      </a:cubicBezTo>
                      <a:cubicBezTo>
                        <a:pt x="21" y="33"/>
                        <a:pt x="21" y="33"/>
                        <a:pt x="21" y="33"/>
                      </a:cubicBezTo>
                      <a:cubicBezTo>
                        <a:pt x="21" y="33"/>
                        <a:pt x="21" y="33"/>
                        <a:pt x="21" y="33"/>
                      </a:cubicBezTo>
                      <a:cubicBezTo>
                        <a:pt x="18" y="33"/>
                        <a:pt x="18" y="33"/>
                        <a:pt x="18" y="33"/>
                      </a:cubicBezTo>
                      <a:cubicBezTo>
                        <a:pt x="17" y="33"/>
                        <a:pt x="17" y="33"/>
                        <a:pt x="17" y="33"/>
                      </a:cubicBezTo>
                      <a:cubicBezTo>
                        <a:pt x="17" y="33"/>
                        <a:pt x="17" y="33"/>
                        <a:pt x="17" y="33"/>
                      </a:cubicBezTo>
                      <a:cubicBezTo>
                        <a:pt x="17" y="33"/>
                        <a:pt x="17" y="33"/>
                        <a:pt x="17" y="33"/>
                      </a:cubicBezTo>
                      <a:cubicBezTo>
                        <a:pt x="18" y="32"/>
                        <a:pt x="18" y="32"/>
                        <a:pt x="18" y="32"/>
                      </a:cubicBezTo>
                      <a:cubicBezTo>
                        <a:pt x="18" y="31"/>
                        <a:pt x="18" y="31"/>
                        <a:pt x="18" y="31"/>
                      </a:cubicBezTo>
                      <a:cubicBezTo>
                        <a:pt x="18" y="31"/>
                        <a:pt x="18" y="31"/>
                        <a:pt x="18" y="31"/>
                      </a:cubicBezTo>
                      <a:cubicBezTo>
                        <a:pt x="19" y="31"/>
                        <a:pt x="19" y="31"/>
                        <a:pt x="19" y="31"/>
                      </a:cubicBezTo>
                      <a:cubicBezTo>
                        <a:pt x="19" y="31"/>
                        <a:pt x="19" y="31"/>
                        <a:pt x="19" y="31"/>
                      </a:cubicBezTo>
                      <a:cubicBezTo>
                        <a:pt x="20" y="29"/>
                        <a:pt x="20" y="29"/>
                        <a:pt x="20" y="29"/>
                      </a:cubicBezTo>
                      <a:cubicBezTo>
                        <a:pt x="20" y="29"/>
                        <a:pt x="20" y="29"/>
                        <a:pt x="20" y="29"/>
                      </a:cubicBezTo>
                      <a:cubicBezTo>
                        <a:pt x="21" y="28"/>
                        <a:pt x="21" y="28"/>
                        <a:pt x="21" y="28"/>
                      </a:cubicBezTo>
                      <a:cubicBezTo>
                        <a:pt x="21" y="28"/>
                        <a:pt x="21" y="28"/>
                        <a:pt x="21" y="28"/>
                      </a:cubicBezTo>
                      <a:cubicBezTo>
                        <a:pt x="22" y="28"/>
                        <a:pt x="22" y="28"/>
                        <a:pt x="22" y="28"/>
                      </a:cubicBezTo>
                      <a:cubicBezTo>
                        <a:pt x="22" y="28"/>
                        <a:pt x="22" y="28"/>
                        <a:pt x="22" y="28"/>
                      </a:cubicBezTo>
                      <a:cubicBezTo>
                        <a:pt x="22" y="27"/>
                        <a:pt x="22" y="27"/>
                        <a:pt x="22" y="27"/>
                      </a:cubicBezTo>
                      <a:cubicBezTo>
                        <a:pt x="22" y="27"/>
                        <a:pt x="22" y="27"/>
                        <a:pt x="22" y="27"/>
                      </a:cubicBezTo>
                      <a:cubicBezTo>
                        <a:pt x="22" y="27"/>
                        <a:pt x="22" y="27"/>
                        <a:pt x="22" y="27"/>
                      </a:cubicBezTo>
                      <a:cubicBezTo>
                        <a:pt x="23" y="26"/>
                        <a:pt x="23" y="26"/>
                        <a:pt x="23" y="26"/>
                      </a:cubicBezTo>
                      <a:cubicBezTo>
                        <a:pt x="23" y="26"/>
                        <a:pt x="23" y="26"/>
                        <a:pt x="23" y="26"/>
                      </a:cubicBezTo>
                      <a:cubicBezTo>
                        <a:pt x="23" y="25"/>
                        <a:pt x="23" y="25"/>
                        <a:pt x="23" y="25"/>
                      </a:cubicBezTo>
                      <a:cubicBezTo>
                        <a:pt x="23" y="25"/>
                        <a:pt x="23" y="25"/>
                        <a:pt x="23" y="25"/>
                      </a:cubicBezTo>
                      <a:cubicBezTo>
                        <a:pt x="23" y="25"/>
                        <a:pt x="23" y="25"/>
                        <a:pt x="23" y="25"/>
                      </a:cubicBezTo>
                      <a:cubicBezTo>
                        <a:pt x="23" y="24"/>
                        <a:pt x="23" y="24"/>
                        <a:pt x="23" y="24"/>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5"/>
                        <a:pt x="24" y="25"/>
                        <a:pt x="24" y="25"/>
                      </a:cubicBezTo>
                      <a:cubicBezTo>
                        <a:pt x="24" y="24"/>
                        <a:pt x="24" y="24"/>
                        <a:pt x="24" y="24"/>
                      </a:cubicBezTo>
                      <a:cubicBezTo>
                        <a:pt x="24" y="25"/>
                        <a:pt x="24" y="25"/>
                        <a:pt x="24" y="25"/>
                      </a:cubicBezTo>
                      <a:cubicBezTo>
                        <a:pt x="24" y="26"/>
                        <a:pt x="24" y="26"/>
                        <a:pt x="24" y="26"/>
                      </a:cubicBezTo>
                      <a:cubicBezTo>
                        <a:pt x="23" y="27"/>
                        <a:pt x="23" y="27"/>
                        <a:pt x="23" y="27"/>
                      </a:cubicBezTo>
                      <a:cubicBezTo>
                        <a:pt x="23" y="27"/>
                        <a:pt x="23" y="27"/>
                        <a:pt x="23" y="27"/>
                      </a:cubicBezTo>
                      <a:cubicBezTo>
                        <a:pt x="23" y="27"/>
                        <a:pt x="23" y="27"/>
                        <a:pt x="23" y="27"/>
                      </a:cubicBezTo>
                      <a:cubicBezTo>
                        <a:pt x="23" y="28"/>
                        <a:pt x="23" y="28"/>
                        <a:pt x="23" y="28"/>
                      </a:cubicBezTo>
                      <a:cubicBezTo>
                        <a:pt x="23" y="28"/>
                        <a:pt x="23" y="28"/>
                        <a:pt x="23" y="28"/>
                      </a:cubicBezTo>
                      <a:cubicBezTo>
                        <a:pt x="23" y="28"/>
                        <a:pt x="23" y="28"/>
                        <a:pt x="23" y="28"/>
                      </a:cubicBezTo>
                      <a:cubicBezTo>
                        <a:pt x="24" y="27"/>
                        <a:pt x="24" y="27"/>
                        <a:pt x="24" y="27"/>
                      </a:cubicBezTo>
                      <a:cubicBezTo>
                        <a:pt x="24" y="27"/>
                        <a:pt x="24" y="27"/>
                        <a:pt x="24" y="27"/>
                      </a:cubicBezTo>
                      <a:cubicBezTo>
                        <a:pt x="24" y="27"/>
                        <a:pt x="24" y="27"/>
                        <a:pt x="24" y="27"/>
                      </a:cubicBezTo>
                      <a:cubicBezTo>
                        <a:pt x="24" y="26"/>
                        <a:pt x="24" y="26"/>
                        <a:pt x="24" y="26"/>
                      </a:cubicBezTo>
                      <a:cubicBezTo>
                        <a:pt x="24" y="26"/>
                        <a:pt x="24" y="26"/>
                        <a:pt x="24" y="26"/>
                      </a:cubicBezTo>
                      <a:cubicBezTo>
                        <a:pt x="25" y="25"/>
                        <a:pt x="25" y="25"/>
                        <a:pt x="25" y="25"/>
                      </a:cubicBezTo>
                      <a:cubicBezTo>
                        <a:pt x="25" y="25"/>
                        <a:pt x="25" y="25"/>
                        <a:pt x="25" y="25"/>
                      </a:cubicBezTo>
                      <a:cubicBezTo>
                        <a:pt x="26" y="25"/>
                        <a:pt x="26" y="25"/>
                        <a:pt x="26" y="25"/>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cubicBezTo>
                        <a:pt x="27" y="24"/>
                        <a:pt x="27" y="24"/>
                        <a:pt x="27" y="24"/>
                      </a:cubicBezTo>
                      <a:cubicBezTo>
                        <a:pt x="26" y="23"/>
                        <a:pt x="26" y="23"/>
                        <a:pt x="26" y="23"/>
                      </a:cubicBezTo>
                      <a:cubicBezTo>
                        <a:pt x="26" y="23"/>
                        <a:pt x="26" y="23"/>
                        <a:pt x="26" y="23"/>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19"/>
                        <a:pt x="25" y="19"/>
                        <a:pt x="25" y="19"/>
                      </a:cubicBezTo>
                      <a:cubicBezTo>
                        <a:pt x="25" y="19"/>
                        <a:pt x="25" y="19"/>
                        <a:pt x="25" y="19"/>
                      </a:cubicBezTo>
                      <a:cubicBezTo>
                        <a:pt x="26" y="19"/>
                        <a:pt x="26" y="19"/>
                        <a:pt x="26" y="19"/>
                      </a:cubicBezTo>
                      <a:cubicBezTo>
                        <a:pt x="26" y="19"/>
                        <a:pt x="26" y="19"/>
                        <a:pt x="26" y="19"/>
                      </a:cubicBezTo>
                      <a:cubicBezTo>
                        <a:pt x="26" y="18"/>
                        <a:pt x="26" y="18"/>
                        <a:pt x="26" y="18"/>
                      </a:cubicBezTo>
                      <a:cubicBezTo>
                        <a:pt x="25" y="18"/>
                        <a:pt x="25" y="18"/>
                        <a:pt x="25" y="18"/>
                      </a:cubicBezTo>
                      <a:cubicBezTo>
                        <a:pt x="25" y="18"/>
                        <a:pt x="25" y="18"/>
                        <a:pt x="25" y="18"/>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20"/>
                        <a:pt x="24" y="20"/>
                        <a:pt x="24" y="20"/>
                      </a:cubicBezTo>
                      <a:cubicBezTo>
                        <a:pt x="24" y="20"/>
                        <a:pt x="24" y="20"/>
                        <a:pt x="24" y="20"/>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0"/>
                        <a:pt x="24" y="20"/>
                        <a:pt x="24" y="20"/>
                      </a:cubicBezTo>
                      <a:cubicBezTo>
                        <a:pt x="24" y="20"/>
                        <a:pt x="24" y="20"/>
                        <a:pt x="24" y="20"/>
                      </a:cubicBezTo>
                      <a:cubicBezTo>
                        <a:pt x="24" y="20"/>
                        <a:pt x="24" y="20"/>
                        <a:pt x="24" y="20"/>
                      </a:cubicBezTo>
                      <a:cubicBezTo>
                        <a:pt x="24" y="20"/>
                        <a:pt x="24" y="20"/>
                        <a:pt x="24" y="20"/>
                      </a:cubicBezTo>
                      <a:cubicBezTo>
                        <a:pt x="23" y="20"/>
                        <a:pt x="23" y="20"/>
                        <a:pt x="23" y="20"/>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2" y="19"/>
                        <a:pt x="22" y="19"/>
                        <a:pt x="22" y="19"/>
                      </a:cubicBezTo>
                      <a:cubicBezTo>
                        <a:pt x="22" y="19"/>
                        <a:pt x="22" y="19"/>
                        <a:pt x="22" y="19"/>
                      </a:cubicBezTo>
                      <a:cubicBezTo>
                        <a:pt x="22" y="20"/>
                        <a:pt x="22" y="20"/>
                        <a:pt x="22" y="20"/>
                      </a:cubicBezTo>
                      <a:cubicBezTo>
                        <a:pt x="22" y="20"/>
                        <a:pt x="22" y="20"/>
                        <a:pt x="22" y="20"/>
                      </a:cubicBezTo>
                      <a:cubicBezTo>
                        <a:pt x="22" y="20"/>
                        <a:pt x="22" y="20"/>
                        <a:pt x="22" y="20"/>
                      </a:cubicBezTo>
                      <a:cubicBezTo>
                        <a:pt x="22" y="19"/>
                        <a:pt x="22" y="19"/>
                        <a:pt x="22" y="19"/>
                      </a:cubicBezTo>
                      <a:cubicBezTo>
                        <a:pt x="22" y="19"/>
                        <a:pt x="22" y="19"/>
                        <a:pt x="22" y="19"/>
                      </a:cubicBezTo>
                      <a:cubicBezTo>
                        <a:pt x="22" y="18"/>
                        <a:pt x="22" y="18"/>
                        <a:pt x="22" y="18"/>
                      </a:cubicBezTo>
                      <a:cubicBezTo>
                        <a:pt x="21" y="18"/>
                        <a:pt x="21" y="18"/>
                        <a:pt x="21" y="18"/>
                      </a:cubicBezTo>
                      <a:cubicBezTo>
                        <a:pt x="21" y="17"/>
                        <a:pt x="21" y="17"/>
                        <a:pt x="21" y="17"/>
                      </a:cubicBezTo>
                      <a:cubicBezTo>
                        <a:pt x="21" y="17"/>
                        <a:pt x="21" y="17"/>
                        <a:pt x="21" y="17"/>
                      </a:cubicBezTo>
                      <a:cubicBezTo>
                        <a:pt x="20" y="17"/>
                        <a:pt x="20" y="17"/>
                        <a:pt x="20" y="17"/>
                      </a:cubicBezTo>
                      <a:cubicBezTo>
                        <a:pt x="21" y="17"/>
                        <a:pt x="21" y="17"/>
                        <a:pt x="21" y="17"/>
                      </a:cubicBezTo>
                      <a:cubicBezTo>
                        <a:pt x="21" y="17"/>
                        <a:pt x="21" y="17"/>
                        <a:pt x="21" y="17"/>
                      </a:cubicBezTo>
                      <a:cubicBezTo>
                        <a:pt x="21" y="17"/>
                        <a:pt x="21" y="17"/>
                        <a:pt x="21" y="17"/>
                      </a:cubicBezTo>
                      <a:cubicBezTo>
                        <a:pt x="21" y="17"/>
                        <a:pt x="21" y="17"/>
                        <a:pt x="21" y="17"/>
                      </a:cubicBezTo>
                      <a:cubicBezTo>
                        <a:pt x="20" y="17"/>
                        <a:pt x="20" y="17"/>
                        <a:pt x="20" y="17"/>
                      </a:cubicBezTo>
                      <a:cubicBezTo>
                        <a:pt x="19" y="18"/>
                        <a:pt x="19" y="18"/>
                        <a:pt x="19" y="18"/>
                      </a:cubicBezTo>
                      <a:cubicBezTo>
                        <a:pt x="19" y="18"/>
                        <a:pt x="19" y="18"/>
                        <a:pt x="19" y="18"/>
                      </a:cubicBezTo>
                      <a:cubicBezTo>
                        <a:pt x="19" y="17"/>
                        <a:pt x="19" y="17"/>
                        <a:pt x="19" y="17"/>
                      </a:cubicBezTo>
                      <a:cubicBezTo>
                        <a:pt x="18" y="17"/>
                        <a:pt x="18" y="17"/>
                        <a:pt x="18" y="17"/>
                      </a:cubicBezTo>
                      <a:cubicBezTo>
                        <a:pt x="18" y="17"/>
                        <a:pt x="18" y="17"/>
                        <a:pt x="18" y="17"/>
                      </a:cubicBezTo>
                      <a:cubicBezTo>
                        <a:pt x="17" y="17"/>
                        <a:pt x="17" y="17"/>
                        <a:pt x="17" y="17"/>
                      </a:cubicBezTo>
                      <a:cubicBezTo>
                        <a:pt x="16" y="17"/>
                        <a:pt x="16" y="17"/>
                        <a:pt x="16" y="17"/>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6" y="17"/>
                        <a:pt x="16" y="17"/>
                        <a:pt x="16" y="17"/>
                      </a:cubicBezTo>
                      <a:cubicBezTo>
                        <a:pt x="16" y="17"/>
                        <a:pt x="16" y="17"/>
                        <a:pt x="16" y="17"/>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3" y="15"/>
                        <a:pt x="13" y="15"/>
                        <a:pt x="13" y="15"/>
                      </a:cubicBezTo>
                      <a:cubicBezTo>
                        <a:pt x="13" y="15"/>
                        <a:pt x="13" y="15"/>
                        <a:pt x="13" y="15"/>
                      </a:cubicBezTo>
                      <a:cubicBezTo>
                        <a:pt x="12" y="15"/>
                        <a:pt x="12" y="15"/>
                        <a:pt x="12" y="15"/>
                      </a:cubicBezTo>
                      <a:cubicBezTo>
                        <a:pt x="12" y="15"/>
                        <a:pt x="12" y="15"/>
                        <a:pt x="12" y="15"/>
                      </a:cubicBezTo>
                      <a:cubicBezTo>
                        <a:pt x="11" y="15"/>
                        <a:pt x="11" y="15"/>
                        <a:pt x="11" y="15"/>
                      </a:cubicBezTo>
                      <a:cubicBezTo>
                        <a:pt x="11" y="15"/>
                        <a:pt x="11" y="15"/>
                        <a:pt x="11" y="15"/>
                      </a:cubicBezTo>
                      <a:cubicBezTo>
                        <a:pt x="10" y="15"/>
                        <a:pt x="10" y="15"/>
                        <a:pt x="10" y="15"/>
                      </a:cubicBezTo>
                      <a:cubicBezTo>
                        <a:pt x="10" y="15"/>
                        <a:pt x="10" y="15"/>
                        <a:pt x="10" y="15"/>
                      </a:cubicBezTo>
                      <a:cubicBezTo>
                        <a:pt x="10" y="15"/>
                        <a:pt x="10" y="15"/>
                        <a:pt x="10" y="15"/>
                      </a:cubicBezTo>
                      <a:cubicBezTo>
                        <a:pt x="9" y="14"/>
                        <a:pt x="9" y="14"/>
                        <a:pt x="9" y="14"/>
                      </a:cubicBezTo>
                      <a:cubicBezTo>
                        <a:pt x="9" y="14"/>
                        <a:pt x="9" y="14"/>
                        <a:pt x="9" y="14"/>
                      </a:cubicBezTo>
                      <a:cubicBezTo>
                        <a:pt x="8" y="13"/>
                        <a:pt x="8" y="13"/>
                        <a:pt x="8" y="13"/>
                      </a:cubicBezTo>
                      <a:cubicBezTo>
                        <a:pt x="8" y="13"/>
                        <a:pt x="8" y="13"/>
                        <a:pt x="8" y="13"/>
                      </a:cubicBezTo>
                      <a:cubicBezTo>
                        <a:pt x="7" y="13"/>
                        <a:pt x="7" y="13"/>
                        <a:pt x="7" y="13"/>
                      </a:cubicBezTo>
                      <a:cubicBezTo>
                        <a:pt x="7" y="12"/>
                        <a:pt x="7" y="12"/>
                        <a:pt x="7" y="12"/>
                      </a:cubicBezTo>
                      <a:cubicBezTo>
                        <a:pt x="6" y="12"/>
                        <a:pt x="6" y="12"/>
                        <a:pt x="6" y="12"/>
                      </a:cubicBezTo>
                      <a:cubicBezTo>
                        <a:pt x="6" y="12"/>
                        <a:pt x="6" y="12"/>
                        <a:pt x="6" y="12"/>
                      </a:cubicBezTo>
                      <a:cubicBezTo>
                        <a:pt x="6" y="12"/>
                        <a:pt x="6" y="12"/>
                        <a:pt x="6" y="12"/>
                      </a:cubicBezTo>
                      <a:cubicBezTo>
                        <a:pt x="5" y="11"/>
                        <a:pt x="5" y="11"/>
                        <a:pt x="5" y="11"/>
                      </a:cubicBezTo>
                      <a:cubicBezTo>
                        <a:pt x="5" y="11"/>
                        <a:pt x="5" y="11"/>
                        <a:pt x="5" y="11"/>
                      </a:cubicBezTo>
                      <a:cubicBezTo>
                        <a:pt x="5" y="11"/>
                        <a:pt x="5" y="11"/>
                        <a:pt x="5" y="11"/>
                      </a:cubicBezTo>
                      <a:cubicBezTo>
                        <a:pt x="4" y="10"/>
                        <a:pt x="4" y="10"/>
                        <a:pt x="4" y="10"/>
                      </a:cubicBezTo>
                      <a:cubicBezTo>
                        <a:pt x="3" y="9"/>
                        <a:pt x="3" y="9"/>
                        <a:pt x="3" y="9"/>
                      </a:cubicBezTo>
                      <a:cubicBezTo>
                        <a:pt x="3" y="9"/>
                        <a:pt x="3" y="9"/>
                        <a:pt x="3" y="9"/>
                      </a:cubicBezTo>
                      <a:cubicBezTo>
                        <a:pt x="2" y="8"/>
                        <a:pt x="2" y="8"/>
                        <a:pt x="2" y="8"/>
                      </a:cubicBezTo>
                      <a:cubicBezTo>
                        <a:pt x="2" y="9"/>
                        <a:pt x="2" y="9"/>
                        <a:pt x="2" y="9"/>
                      </a:cubicBezTo>
                      <a:cubicBezTo>
                        <a:pt x="2" y="9"/>
                        <a:pt x="2" y="9"/>
                        <a:pt x="2" y="9"/>
                      </a:cubicBezTo>
                      <a:cubicBezTo>
                        <a:pt x="2" y="8"/>
                        <a:pt x="2" y="8"/>
                        <a:pt x="2" y="8"/>
                      </a:cubicBezTo>
                      <a:cubicBezTo>
                        <a:pt x="1" y="8"/>
                        <a:pt x="1" y="8"/>
                        <a:pt x="1" y="8"/>
                      </a:cubicBezTo>
                      <a:cubicBezTo>
                        <a:pt x="1" y="8"/>
                        <a:pt x="1" y="8"/>
                        <a:pt x="1" y="8"/>
                      </a:cubicBezTo>
                      <a:cubicBezTo>
                        <a:pt x="1" y="8"/>
                        <a:pt x="1" y="8"/>
                        <a:pt x="1" y="8"/>
                      </a:cubicBezTo>
                      <a:cubicBezTo>
                        <a:pt x="0" y="8"/>
                        <a:pt x="0" y="8"/>
                        <a:pt x="0"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3"/>
                        <a:pt x="0" y="13"/>
                        <a:pt x="0" y="13"/>
                      </a:cubicBezTo>
                      <a:cubicBezTo>
                        <a:pt x="0" y="14"/>
                        <a:pt x="0" y="14"/>
                        <a:pt x="0" y="14"/>
                      </a:cubicBezTo>
                      <a:cubicBezTo>
                        <a:pt x="0" y="14"/>
                        <a:pt x="0" y="14"/>
                        <a:pt x="0" y="14"/>
                      </a:cubicBezTo>
                      <a:cubicBezTo>
                        <a:pt x="0" y="15"/>
                        <a:pt x="0" y="15"/>
                        <a:pt x="0" y="15"/>
                      </a:cubicBezTo>
                      <a:cubicBezTo>
                        <a:pt x="0" y="16"/>
                        <a:pt x="0" y="16"/>
                        <a:pt x="0" y="16"/>
                      </a:cubicBezTo>
                      <a:cubicBezTo>
                        <a:pt x="0" y="17"/>
                        <a:pt x="0" y="17"/>
                        <a:pt x="0" y="17"/>
                      </a:cubicBezTo>
                      <a:cubicBezTo>
                        <a:pt x="0" y="18"/>
                        <a:pt x="0" y="18"/>
                        <a:pt x="0" y="18"/>
                      </a:cubicBezTo>
                      <a:cubicBezTo>
                        <a:pt x="0" y="18"/>
                        <a:pt x="0" y="18"/>
                        <a:pt x="0" y="18"/>
                      </a:cubicBezTo>
                      <a:cubicBezTo>
                        <a:pt x="0" y="18"/>
                        <a:pt x="0" y="18"/>
                        <a:pt x="0" y="18"/>
                      </a:cubicBezTo>
                      <a:cubicBezTo>
                        <a:pt x="0" y="19"/>
                        <a:pt x="0" y="19"/>
                        <a:pt x="0" y="19"/>
                      </a:cubicBezTo>
                      <a:cubicBezTo>
                        <a:pt x="0" y="19"/>
                        <a:pt x="1" y="19"/>
                        <a:pt x="1" y="19"/>
                      </a:cubicBezTo>
                      <a:cubicBezTo>
                        <a:pt x="1" y="20"/>
                        <a:pt x="1" y="20"/>
                        <a:pt x="1" y="20"/>
                      </a:cubicBezTo>
                      <a:cubicBezTo>
                        <a:pt x="1" y="21"/>
                        <a:pt x="1" y="21"/>
                        <a:pt x="1" y="21"/>
                      </a:cubicBezTo>
                      <a:cubicBezTo>
                        <a:pt x="1" y="21"/>
                        <a:pt x="1" y="21"/>
                        <a:pt x="1" y="21"/>
                      </a:cubicBezTo>
                      <a:cubicBezTo>
                        <a:pt x="1" y="21"/>
                        <a:pt x="1" y="21"/>
                        <a:pt x="1" y="21"/>
                      </a:cubicBezTo>
                      <a:cubicBezTo>
                        <a:pt x="2" y="22"/>
                        <a:pt x="2" y="22"/>
                        <a:pt x="2" y="22"/>
                      </a:cubicBezTo>
                      <a:cubicBezTo>
                        <a:pt x="2" y="22"/>
                        <a:pt x="2" y="22"/>
                        <a:pt x="2" y="22"/>
                      </a:cubicBezTo>
                      <a:cubicBezTo>
                        <a:pt x="2" y="22"/>
                        <a:pt x="2" y="22"/>
                        <a:pt x="2" y="22"/>
                      </a:cubicBezTo>
                      <a:cubicBezTo>
                        <a:pt x="2" y="23"/>
                        <a:pt x="2" y="23"/>
                        <a:pt x="2" y="23"/>
                      </a:cubicBezTo>
                      <a:cubicBezTo>
                        <a:pt x="2" y="24"/>
                        <a:pt x="2" y="24"/>
                        <a:pt x="2" y="24"/>
                      </a:cubicBezTo>
                      <a:cubicBezTo>
                        <a:pt x="2" y="24"/>
                        <a:pt x="2" y="24"/>
                        <a:pt x="2" y="24"/>
                      </a:cubicBezTo>
                      <a:cubicBezTo>
                        <a:pt x="2" y="26"/>
                        <a:pt x="2" y="26"/>
                        <a:pt x="2" y="26"/>
                      </a:cubicBezTo>
                      <a:cubicBezTo>
                        <a:pt x="2" y="27"/>
                        <a:pt x="2" y="27"/>
                        <a:pt x="2" y="27"/>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1"/>
                        <a:pt x="2" y="31"/>
                        <a:pt x="2" y="31"/>
                      </a:cubicBezTo>
                      <a:cubicBezTo>
                        <a:pt x="2" y="31"/>
                        <a:pt x="2" y="31"/>
                        <a:pt x="2" y="31"/>
                      </a:cubicBezTo>
                      <a:cubicBezTo>
                        <a:pt x="2" y="32"/>
                        <a:pt x="2" y="32"/>
                        <a:pt x="2" y="32"/>
                      </a:cubicBezTo>
                      <a:cubicBezTo>
                        <a:pt x="2" y="32"/>
                        <a:pt x="2" y="32"/>
                        <a:pt x="2" y="32"/>
                      </a:cubicBezTo>
                      <a:cubicBezTo>
                        <a:pt x="2" y="33"/>
                        <a:pt x="2" y="33"/>
                        <a:pt x="2" y="33"/>
                      </a:cubicBezTo>
                      <a:cubicBezTo>
                        <a:pt x="2" y="35"/>
                        <a:pt x="2" y="35"/>
                        <a:pt x="2" y="35"/>
                      </a:cubicBezTo>
                      <a:cubicBezTo>
                        <a:pt x="2" y="35"/>
                        <a:pt x="2" y="36"/>
                        <a:pt x="2" y="36"/>
                      </a:cubicBezTo>
                      <a:cubicBezTo>
                        <a:pt x="2" y="37"/>
                        <a:pt x="2" y="37"/>
                        <a:pt x="2" y="37"/>
                      </a:cubicBezTo>
                      <a:cubicBezTo>
                        <a:pt x="2" y="38"/>
                        <a:pt x="2" y="38"/>
                        <a:pt x="2" y="38"/>
                      </a:cubicBezTo>
                      <a:cubicBezTo>
                        <a:pt x="2" y="38"/>
                        <a:pt x="2" y="38"/>
                        <a:pt x="2" y="38"/>
                      </a:cubicBezTo>
                      <a:cubicBezTo>
                        <a:pt x="2" y="38"/>
                        <a:pt x="2" y="38"/>
                        <a:pt x="2" y="38"/>
                      </a:cubicBezTo>
                      <a:cubicBezTo>
                        <a:pt x="1" y="39"/>
                        <a:pt x="1" y="39"/>
                        <a:pt x="1" y="39"/>
                      </a:cubicBezTo>
                      <a:cubicBezTo>
                        <a:pt x="2" y="39"/>
                        <a:pt x="2" y="39"/>
                        <a:pt x="2" y="39"/>
                      </a:cubicBezTo>
                      <a:cubicBezTo>
                        <a:pt x="2" y="39"/>
                        <a:pt x="2" y="39"/>
                        <a:pt x="2" y="39"/>
                      </a:cubicBezTo>
                      <a:cubicBezTo>
                        <a:pt x="2" y="38"/>
                        <a:pt x="2" y="38"/>
                        <a:pt x="2" y="38"/>
                      </a:cubicBezTo>
                      <a:cubicBezTo>
                        <a:pt x="2" y="38"/>
                        <a:pt x="2" y="38"/>
                        <a:pt x="2" y="38"/>
                      </a:cubicBezTo>
                      <a:cubicBezTo>
                        <a:pt x="2" y="38"/>
                        <a:pt x="2" y="38"/>
                        <a:pt x="2" y="38"/>
                      </a:cubicBezTo>
                      <a:cubicBezTo>
                        <a:pt x="2" y="38"/>
                        <a:pt x="2" y="38"/>
                        <a:pt x="2" y="38"/>
                      </a:cubicBezTo>
                      <a:cubicBezTo>
                        <a:pt x="2" y="39"/>
                        <a:pt x="2" y="39"/>
                        <a:pt x="2" y="39"/>
                      </a:cubicBezTo>
                      <a:cubicBezTo>
                        <a:pt x="3" y="38"/>
                        <a:pt x="3" y="38"/>
                        <a:pt x="3" y="38"/>
                      </a:cubicBezTo>
                      <a:cubicBezTo>
                        <a:pt x="2" y="38"/>
                        <a:pt x="2" y="38"/>
                        <a:pt x="2" y="38"/>
                      </a:cubicBezTo>
                      <a:cubicBezTo>
                        <a:pt x="2" y="38"/>
                        <a:pt x="2" y="38"/>
                        <a:pt x="2" y="38"/>
                      </a:cubicBezTo>
                      <a:cubicBezTo>
                        <a:pt x="2" y="38"/>
                        <a:pt x="2" y="38"/>
                        <a:pt x="2" y="38"/>
                      </a:cubicBezTo>
                      <a:cubicBezTo>
                        <a:pt x="2" y="38"/>
                        <a:pt x="2" y="38"/>
                        <a:pt x="2" y="38"/>
                      </a:cubicBezTo>
                      <a:cubicBezTo>
                        <a:pt x="2" y="38"/>
                        <a:pt x="2" y="38"/>
                        <a:pt x="2" y="38"/>
                      </a:cubicBezTo>
                      <a:cubicBezTo>
                        <a:pt x="2" y="37"/>
                        <a:pt x="2" y="37"/>
                        <a:pt x="2" y="37"/>
                      </a:cubicBezTo>
                      <a:cubicBezTo>
                        <a:pt x="2" y="37"/>
                        <a:pt x="2" y="37"/>
                        <a:pt x="2" y="37"/>
                      </a:cubicBezTo>
                      <a:cubicBezTo>
                        <a:pt x="2" y="37"/>
                        <a:pt x="2" y="37"/>
                        <a:pt x="2" y="37"/>
                      </a:cubicBezTo>
                      <a:cubicBezTo>
                        <a:pt x="2" y="37"/>
                        <a:pt x="2" y="37"/>
                        <a:pt x="2" y="37"/>
                      </a:cubicBezTo>
                      <a:cubicBezTo>
                        <a:pt x="2" y="36"/>
                        <a:pt x="2" y="36"/>
                        <a:pt x="2" y="36"/>
                      </a:cubicBezTo>
                      <a:cubicBezTo>
                        <a:pt x="3" y="36"/>
                        <a:pt x="3" y="36"/>
                        <a:pt x="3" y="36"/>
                      </a:cubicBezTo>
                      <a:cubicBezTo>
                        <a:pt x="3" y="37"/>
                        <a:pt x="3" y="37"/>
                        <a:pt x="3" y="37"/>
                      </a:cubicBezTo>
                      <a:cubicBezTo>
                        <a:pt x="3" y="37"/>
                        <a:pt x="3" y="37"/>
                        <a:pt x="3" y="37"/>
                      </a:cubicBezTo>
                      <a:cubicBezTo>
                        <a:pt x="4" y="37"/>
                        <a:pt x="4" y="37"/>
                        <a:pt x="4" y="37"/>
                      </a:cubicBezTo>
                      <a:cubicBezTo>
                        <a:pt x="4" y="37"/>
                        <a:pt x="4" y="37"/>
                        <a:pt x="4" y="37"/>
                      </a:cubicBezTo>
                      <a:cubicBezTo>
                        <a:pt x="4" y="37"/>
                        <a:pt x="4" y="37"/>
                        <a:pt x="4" y="37"/>
                      </a:cubicBezTo>
                      <a:cubicBezTo>
                        <a:pt x="4" y="38"/>
                        <a:pt x="4" y="38"/>
                        <a:pt x="4" y="38"/>
                      </a:cubicBezTo>
                      <a:cubicBezTo>
                        <a:pt x="4" y="38"/>
                        <a:pt x="4" y="38"/>
                        <a:pt x="4" y="38"/>
                      </a:cubicBezTo>
                      <a:cubicBezTo>
                        <a:pt x="5" y="38"/>
                        <a:pt x="5" y="38"/>
                        <a:pt x="5" y="38"/>
                      </a:cubicBezTo>
                      <a:cubicBezTo>
                        <a:pt x="5" y="38"/>
                        <a:pt x="5" y="38"/>
                        <a:pt x="5" y="38"/>
                      </a:cubicBezTo>
                      <a:cubicBezTo>
                        <a:pt x="5" y="38"/>
                        <a:pt x="5" y="38"/>
                        <a:pt x="5" y="38"/>
                      </a:cubicBezTo>
                      <a:cubicBezTo>
                        <a:pt x="5" y="38"/>
                        <a:pt x="5" y="38"/>
                        <a:pt x="5" y="38"/>
                      </a:cubicBezTo>
                      <a:cubicBezTo>
                        <a:pt x="5" y="38"/>
                        <a:pt x="5" y="38"/>
                        <a:pt x="5" y="38"/>
                      </a:cubicBezTo>
                      <a:cubicBezTo>
                        <a:pt x="6" y="39"/>
                        <a:pt x="6" y="39"/>
                        <a:pt x="6" y="39"/>
                      </a:cubicBezTo>
                      <a:cubicBezTo>
                        <a:pt x="6" y="39"/>
                        <a:pt x="6" y="39"/>
                        <a:pt x="6" y="39"/>
                      </a:cubicBezTo>
                      <a:cubicBezTo>
                        <a:pt x="6" y="39"/>
                        <a:pt x="6" y="39"/>
                        <a:pt x="6" y="39"/>
                      </a:cubicBezTo>
                      <a:cubicBezTo>
                        <a:pt x="7" y="39"/>
                        <a:pt x="7" y="39"/>
                        <a:pt x="7" y="39"/>
                      </a:cubicBezTo>
                      <a:cubicBezTo>
                        <a:pt x="6" y="39"/>
                        <a:pt x="6" y="39"/>
                        <a:pt x="6" y="39"/>
                      </a:cubicBezTo>
                      <a:cubicBezTo>
                        <a:pt x="4" y="39"/>
                        <a:pt x="4" y="39"/>
                        <a:pt x="4" y="39"/>
                      </a:cubicBezTo>
                      <a:cubicBezTo>
                        <a:pt x="4" y="40"/>
                        <a:pt x="4" y="40"/>
                        <a:pt x="4" y="40"/>
                      </a:cubicBezTo>
                      <a:cubicBezTo>
                        <a:pt x="4" y="40"/>
                        <a:pt x="4" y="40"/>
                        <a:pt x="4"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0"/>
                        <a:pt x="3" y="40"/>
                        <a:pt x="3" y="40"/>
                      </a:cubicBezTo>
                      <a:cubicBezTo>
                        <a:pt x="3" y="40"/>
                        <a:pt x="3" y="40"/>
                        <a:pt x="3" y="40"/>
                      </a:cubicBezTo>
                      <a:cubicBezTo>
                        <a:pt x="2" y="40"/>
                        <a:pt x="2" y="40"/>
                        <a:pt x="2" y="40"/>
                      </a:cubicBezTo>
                      <a:cubicBezTo>
                        <a:pt x="3" y="39"/>
                        <a:pt x="3" y="39"/>
                        <a:pt x="3" y="39"/>
                      </a:cubicBezTo>
                      <a:cubicBezTo>
                        <a:pt x="2" y="39"/>
                        <a:pt x="2" y="39"/>
                        <a:pt x="2" y="39"/>
                      </a:cubicBezTo>
                      <a:cubicBezTo>
                        <a:pt x="2" y="39"/>
                        <a:pt x="2" y="39"/>
                        <a:pt x="2" y="39"/>
                      </a:cubicBezTo>
                      <a:cubicBezTo>
                        <a:pt x="2" y="39"/>
                        <a:pt x="2" y="39"/>
                        <a:pt x="2" y="39"/>
                      </a:cubicBezTo>
                      <a:cubicBezTo>
                        <a:pt x="2" y="40"/>
                        <a:pt x="2" y="40"/>
                        <a:pt x="2" y="40"/>
                      </a:cubicBezTo>
                      <a:cubicBezTo>
                        <a:pt x="2" y="41"/>
                        <a:pt x="2" y="41"/>
                        <a:pt x="2" y="41"/>
                      </a:cubicBezTo>
                      <a:cubicBezTo>
                        <a:pt x="2" y="42"/>
                        <a:pt x="2" y="42"/>
                        <a:pt x="2" y="42"/>
                      </a:cubicBezTo>
                      <a:cubicBezTo>
                        <a:pt x="2" y="42"/>
                        <a:pt x="2" y="42"/>
                        <a:pt x="2" y="42"/>
                      </a:cubicBezTo>
                      <a:cubicBezTo>
                        <a:pt x="2" y="43"/>
                        <a:pt x="2" y="43"/>
                        <a:pt x="3" y="43"/>
                      </a:cubicBezTo>
                      <a:cubicBezTo>
                        <a:pt x="3" y="43"/>
                        <a:pt x="3" y="43"/>
                        <a:pt x="3" y="43"/>
                      </a:cubicBezTo>
                      <a:cubicBezTo>
                        <a:pt x="3" y="43"/>
                        <a:pt x="3" y="43"/>
                        <a:pt x="3" y="43"/>
                      </a:cubicBezTo>
                      <a:cubicBezTo>
                        <a:pt x="3" y="43"/>
                        <a:pt x="3" y="43"/>
                        <a:pt x="3" y="43"/>
                      </a:cubicBezTo>
                      <a:cubicBezTo>
                        <a:pt x="3" y="43"/>
                        <a:pt x="3" y="43"/>
                        <a:pt x="3" y="43"/>
                      </a:cubicBezTo>
                      <a:cubicBezTo>
                        <a:pt x="3" y="44"/>
                        <a:pt x="3" y="44"/>
                        <a:pt x="3" y="44"/>
                      </a:cubicBezTo>
                      <a:cubicBezTo>
                        <a:pt x="3" y="44"/>
                        <a:pt x="3" y="44"/>
                        <a:pt x="3" y="44"/>
                      </a:cubicBezTo>
                      <a:cubicBezTo>
                        <a:pt x="3" y="43"/>
                        <a:pt x="3" y="43"/>
                        <a:pt x="3" y="43"/>
                      </a:cubicBezTo>
                      <a:cubicBezTo>
                        <a:pt x="3" y="43"/>
                        <a:pt x="3" y="43"/>
                        <a:pt x="3" y="43"/>
                      </a:cubicBezTo>
                      <a:cubicBezTo>
                        <a:pt x="3" y="43"/>
                        <a:pt x="3" y="43"/>
                        <a:pt x="3" y="43"/>
                      </a:cubicBezTo>
                      <a:cubicBezTo>
                        <a:pt x="4" y="43"/>
                        <a:pt x="4" y="43"/>
                        <a:pt x="4" y="43"/>
                      </a:cubicBezTo>
                      <a:cubicBezTo>
                        <a:pt x="4" y="43"/>
                        <a:pt x="4" y="43"/>
                        <a:pt x="4" y="43"/>
                      </a:cubicBezTo>
                      <a:cubicBezTo>
                        <a:pt x="4" y="43"/>
                        <a:pt x="4" y="43"/>
                        <a:pt x="4" y="43"/>
                      </a:cubicBezTo>
                      <a:cubicBezTo>
                        <a:pt x="4" y="43"/>
                        <a:pt x="4" y="43"/>
                        <a:pt x="4" y="43"/>
                      </a:cubicBezTo>
                      <a:cubicBezTo>
                        <a:pt x="5" y="43"/>
                        <a:pt x="5" y="43"/>
                        <a:pt x="5" y="43"/>
                      </a:cubicBezTo>
                      <a:cubicBezTo>
                        <a:pt x="5" y="43"/>
                        <a:pt x="5" y="43"/>
                        <a:pt x="5" y="43"/>
                      </a:cubicBezTo>
                      <a:cubicBezTo>
                        <a:pt x="5" y="44"/>
                        <a:pt x="5" y="44"/>
                        <a:pt x="5" y="44"/>
                      </a:cubicBezTo>
                      <a:cubicBezTo>
                        <a:pt x="5" y="44"/>
                        <a:pt x="5" y="44"/>
                        <a:pt x="5" y="44"/>
                      </a:cubicBezTo>
                      <a:cubicBezTo>
                        <a:pt x="6" y="45"/>
                        <a:pt x="6" y="45"/>
                        <a:pt x="6" y="45"/>
                      </a:cubicBezTo>
                      <a:cubicBezTo>
                        <a:pt x="6" y="45"/>
                        <a:pt x="6" y="45"/>
                        <a:pt x="6" y="45"/>
                      </a:cubicBezTo>
                      <a:cubicBezTo>
                        <a:pt x="6" y="45"/>
                        <a:pt x="6" y="45"/>
                        <a:pt x="6" y="45"/>
                      </a:cubicBezTo>
                      <a:cubicBezTo>
                        <a:pt x="5" y="45"/>
                        <a:pt x="5" y="45"/>
                        <a:pt x="5" y="45"/>
                      </a:cubicBezTo>
                      <a:cubicBezTo>
                        <a:pt x="5" y="45"/>
                        <a:pt x="5" y="45"/>
                        <a:pt x="5" y="45"/>
                      </a:cubicBezTo>
                      <a:cubicBezTo>
                        <a:pt x="5" y="45"/>
                        <a:pt x="5" y="45"/>
                        <a:pt x="5" y="45"/>
                      </a:cubicBezTo>
                      <a:cubicBezTo>
                        <a:pt x="5" y="44"/>
                        <a:pt x="5" y="44"/>
                        <a:pt x="5" y="44"/>
                      </a:cubicBezTo>
                      <a:cubicBezTo>
                        <a:pt x="5" y="44"/>
                        <a:pt x="5" y="44"/>
                        <a:pt x="5" y="44"/>
                      </a:cubicBezTo>
                      <a:cubicBezTo>
                        <a:pt x="5" y="44"/>
                        <a:pt x="5" y="44"/>
                        <a:pt x="5" y="44"/>
                      </a:cubicBezTo>
                      <a:cubicBezTo>
                        <a:pt x="4" y="44"/>
                        <a:pt x="4" y="44"/>
                        <a:pt x="4" y="44"/>
                      </a:cubicBezTo>
                      <a:cubicBezTo>
                        <a:pt x="4" y="45"/>
                        <a:pt x="4" y="45"/>
                        <a:pt x="4" y="45"/>
                      </a:cubicBezTo>
                      <a:cubicBezTo>
                        <a:pt x="4" y="45"/>
                        <a:pt x="4" y="45"/>
                        <a:pt x="4" y="45"/>
                      </a:cubicBezTo>
                      <a:cubicBezTo>
                        <a:pt x="4" y="46"/>
                        <a:pt x="4" y="46"/>
                        <a:pt x="4" y="46"/>
                      </a:cubicBezTo>
                      <a:cubicBezTo>
                        <a:pt x="4" y="46"/>
                        <a:pt x="4" y="46"/>
                        <a:pt x="4" y="46"/>
                      </a:cubicBezTo>
                      <a:cubicBezTo>
                        <a:pt x="3" y="45"/>
                        <a:pt x="3" y="45"/>
                        <a:pt x="3" y="45"/>
                      </a:cubicBezTo>
                      <a:cubicBezTo>
                        <a:pt x="3" y="45"/>
                        <a:pt x="3" y="45"/>
                        <a:pt x="3" y="45"/>
                      </a:cubicBezTo>
                      <a:cubicBezTo>
                        <a:pt x="3" y="46"/>
                        <a:pt x="3" y="46"/>
                        <a:pt x="3" y="46"/>
                      </a:cubicBezTo>
                      <a:cubicBezTo>
                        <a:pt x="3" y="46"/>
                        <a:pt x="3" y="46"/>
                        <a:pt x="3" y="46"/>
                      </a:cubicBezTo>
                      <a:cubicBezTo>
                        <a:pt x="4" y="47"/>
                        <a:pt x="4" y="47"/>
                        <a:pt x="4" y="47"/>
                      </a:cubicBezTo>
                      <a:cubicBezTo>
                        <a:pt x="4" y="47"/>
                        <a:pt x="4" y="47"/>
                        <a:pt x="4" y="47"/>
                      </a:cubicBezTo>
                      <a:cubicBezTo>
                        <a:pt x="4" y="47"/>
                        <a:pt x="4" y="47"/>
                        <a:pt x="4" y="47"/>
                      </a:cubicBezTo>
                      <a:cubicBezTo>
                        <a:pt x="4" y="47"/>
                        <a:pt x="4" y="47"/>
                        <a:pt x="4" y="47"/>
                      </a:cubicBezTo>
                      <a:cubicBezTo>
                        <a:pt x="3" y="47"/>
                        <a:pt x="3" y="47"/>
                        <a:pt x="3"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4" y="49"/>
                        <a:pt x="4" y="49"/>
                        <a:pt x="4" y="49"/>
                      </a:cubicBezTo>
                      <a:cubicBezTo>
                        <a:pt x="4" y="50"/>
                        <a:pt x="4" y="50"/>
                        <a:pt x="4" y="50"/>
                      </a:cubicBezTo>
                      <a:cubicBezTo>
                        <a:pt x="4" y="50"/>
                        <a:pt x="4" y="50"/>
                        <a:pt x="4" y="50"/>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2" y="50"/>
                        <a:pt x="2" y="50"/>
                        <a:pt x="2" y="50"/>
                      </a:cubicBezTo>
                      <a:cubicBezTo>
                        <a:pt x="2" y="50"/>
                        <a:pt x="2" y="50"/>
                        <a:pt x="2" y="50"/>
                      </a:cubicBezTo>
                      <a:cubicBezTo>
                        <a:pt x="2" y="50"/>
                        <a:pt x="2" y="50"/>
                        <a:pt x="2" y="50"/>
                      </a:cubicBezTo>
                      <a:cubicBezTo>
                        <a:pt x="2" y="50"/>
                        <a:pt x="2" y="50"/>
                        <a:pt x="2" y="50"/>
                      </a:cubicBezTo>
                      <a:cubicBezTo>
                        <a:pt x="1" y="50"/>
                        <a:pt x="1" y="50"/>
                        <a:pt x="1" y="50"/>
                      </a:cubicBezTo>
                      <a:cubicBezTo>
                        <a:pt x="1" y="49"/>
                        <a:pt x="1" y="49"/>
                        <a:pt x="1" y="49"/>
                      </a:cubicBezTo>
                      <a:cubicBezTo>
                        <a:pt x="1" y="49"/>
                        <a:pt x="2" y="48"/>
                        <a:pt x="2" y="48"/>
                      </a:cubicBezTo>
                      <a:cubicBezTo>
                        <a:pt x="2" y="46"/>
                        <a:pt x="2" y="46"/>
                        <a:pt x="2" y="46"/>
                      </a:cubicBezTo>
                      <a:cubicBezTo>
                        <a:pt x="2" y="46"/>
                        <a:pt x="2" y="46"/>
                        <a:pt x="2" y="46"/>
                      </a:cubicBezTo>
                      <a:cubicBezTo>
                        <a:pt x="2" y="45"/>
                        <a:pt x="2" y="45"/>
                        <a:pt x="2" y="45"/>
                      </a:cubicBezTo>
                      <a:cubicBezTo>
                        <a:pt x="2" y="45"/>
                        <a:pt x="2" y="45"/>
                        <a:pt x="2" y="45"/>
                      </a:cubicBezTo>
                      <a:cubicBezTo>
                        <a:pt x="2" y="45"/>
                        <a:pt x="2" y="45"/>
                        <a:pt x="2" y="45"/>
                      </a:cubicBezTo>
                      <a:cubicBezTo>
                        <a:pt x="2" y="44"/>
                        <a:pt x="2" y="44"/>
                        <a:pt x="2" y="44"/>
                      </a:cubicBezTo>
                      <a:cubicBezTo>
                        <a:pt x="2" y="44"/>
                        <a:pt x="2" y="44"/>
                        <a:pt x="2" y="44"/>
                      </a:cubicBezTo>
                      <a:cubicBezTo>
                        <a:pt x="2" y="44"/>
                        <a:pt x="2" y="44"/>
                        <a:pt x="2" y="44"/>
                      </a:cubicBezTo>
                      <a:cubicBezTo>
                        <a:pt x="2" y="45"/>
                        <a:pt x="2" y="45"/>
                        <a:pt x="2" y="45"/>
                      </a:cubicBezTo>
                      <a:cubicBezTo>
                        <a:pt x="1" y="48"/>
                        <a:pt x="1" y="48"/>
                        <a:pt x="1" y="48"/>
                      </a:cubicBezTo>
                      <a:cubicBezTo>
                        <a:pt x="1" y="50"/>
                        <a:pt x="1" y="50"/>
                        <a:pt x="1" y="50"/>
                      </a:cubicBezTo>
                      <a:cubicBezTo>
                        <a:pt x="0" y="50"/>
                        <a:pt x="0" y="50"/>
                        <a:pt x="0" y="50"/>
                      </a:cubicBezTo>
                      <a:cubicBezTo>
                        <a:pt x="0" y="50"/>
                        <a:pt x="0" y="50"/>
                        <a:pt x="0" y="50"/>
                      </a:cubicBezTo>
                      <a:cubicBezTo>
                        <a:pt x="0" y="51"/>
                        <a:pt x="0" y="51"/>
                        <a:pt x="0" y="51"/>
                      </a:cubicBezTo>
                      <a:cubicBezTo>
                        <a:pt x="0" y="51"/>
                        <a:pt x="0" y="51"/>
                        <a:pt x="0" y="51"/>
                      </a:cubicBezTo>
                      <a:cubicBezTo>
                        <a:pt x="0" y="51"/>
                        <a:pt x="0" y="51"/>
                        <a:pt x="0" y="51"/>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1"/>
                        <a:pt x="0" y="51"/>
                        <a:pt x="0" y="51"/>
                      </a:cubicBezTo>
                      <a:cubicBezTo>
                        <a:pt x="1" y="51"/>
                        <a:pt x="1" y="51"/>
                        <a:pt x="1" y="51"/>
                      </a:cubicBezTo>
                      <a:cubicBezTo>
                        <a:pt x="1" y="51"/>
                        <a:pt x="1" y="51"/>
                        <a:pt x="1" y="51"/>
                      </a:cubicBezTo>
                      <a:cubicBezTo>
                        <a:pt x="1" y="51"/>
                        <a:pt x="1" y="51"/>
                        <a:pt x="1" y="51"/>
                      </a:cubicBezTo>
                      <a:cubicBezTo>
                        <a:pt x="1" y="51"/>
                        <a:pt x="1" y="51"/>
                        <a:pt x="1" y="51"/>
                      </a:cubicBezTo>
                      <a:cubicBezTo>
                        <a:pt x="1" y="51"/>
                        <a:pt x="1" y="51"/>
                        <a:pt x="1" y="51"/>
                      </a:cubicBezTo>
                      <a:cubicBezTo>
                        <a:pt x="1" y="52"/>
                        <a:pt x="1" y="52"/>
                        <a:pt x="1" y="52"/>
                      </a:cubicBezTo>
                      <a:cubicBezTo>
                        <a:pt x="2" y="52"/>
                        <a:pt x="2" y="52"/>
                        <a:pt x="2" y="52"/>
                      </a:cubicBezTo>
                      <a:cubicBezTo>
                        <a:pt x="2" y="52"/>
                        <a:pt x="2" y="52"/>
                        <a:pt x="2" y="52"/>
                      </a:cubicBezTo>
                      <a:cubicBezTo>
                        <a:pt x="2" y="52"/>
                        <a:pt x="2" y="52"/>
                        <a:pt x="2" y="52"/>
                      </a:cubicBezTo>
                      <a:cubicBezTo>
                        <a:pt x="2" y="53"/>
                        <a:pt x="2" y="53"/>
                        <a:pt x="2" y="53"/>
                      </a:cubicBezTo>
                      <a:cubicBezTo>
                        <a:pt x="2" y="53"/>
                        <a:pt x="2" y="53"/>
                        <a:pt x="2" y="53"/>
                      </a:cubicBezTo>
                      <a:cubicBezTo>
                        <a:pt x="2" y="53"/>
                        <a:pt x="2" y="53"/>
                        <a:pt x="2"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4" y="52"/>
                        <a:pt x="4" y="52"/>
                        <a:pt x="4" y="52"/>
                      </a:cubicBezTo>
                      <a:cubicBezTo>
                        <a:pt x="4" y="52"/>
                        <a:pt x="4" y="52"/>
                        <a:pt x="4" y="52"/>
                      </a:cubicBezTo>
                      <a:cubicBezTo>
                        <a:pt x="4" y="52"/>
                        <a:pt x="4" y="52"/>
                        <a:pt x="4" y="52"/>
                      </a:cubicBezTo>
                      <a:cubicBezTo>
                        <a:pt x="4" y="53"/>
                        <a:pt x="4" y="53"/>
                        <a:pt x="4" y="53"/>
                      </a:cubicBezTo>
                      <a:cubicBezTo>
                        <a:pt x="4" y="53"/>
                        <a:pt x="4" y="53"/>
                        <a:pt x="4" y="53"/>
                      </a:cubicBezTo>
                      <a:cubicBezTo>
                        <a:pt x="4" y="53"/>
                        <a:pt x="4" y="53"/>
                        <a:pt x="4" y="53"/>
                      </a:cubicBezTo>
                      <a:cubicBezTo>
                        <a:pt x="4" y="52"/>
                        <a:pt x="4" y="52"/>
                        <a:pt x="4"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8" y="53"/>
                        <a:pt x="8" y="53"/>
                        <a:pt x="8" y="53"/>
                      </a:cubicBezTo>
                      <a:cubicBezTo>
                        <a:pt x="8" y="54"/>
                        <a:pt x="8" y="54"/>
                        <a:pt x="8" y="54"/>
                      </a:cubicBezTo>
                      <a:cubicBezTo>
                        <a:pt x="9" y="54"/>
                        <a:pt x="9" y="54"/>
                        <a:pt x="9" y="54"/>
                      </a:cubicBezTo>
                      <a:cubicBezTo>
                        <a:pt x="9" y="54"/>
                        <a:pt x="9" y="54"/>
                        <a:pt x="9" y="54"/>
                      </a:cubicBezTo>
                      <a:cubicBezTo>
                        <a:pt x="9" y="55"/>
                        <a:pt x="9" y="55"/>
                        <a:pt x="9" y="55"/>
                      </a:cubicBezTo>
                      <a:cubicBezTo>
                        <a:pt x="9" y="55"/>
                        <a:pt x="9" y="55"/>
                        <a:pt x="9" y="55"/>
                      </a:cubicBezTo>
                      <a:cubicBezTo>
                        <a:pt x="10" y="56"/>
                        <a:pt x="10" y="56"/>
                        <a:pt x="10" y="56"/>
                      </a:cubicBezTo>
                      <a:cubicBezTo>
                        <a:pt x="10" y="56"/>
                        <a:pt x="10" y="56"/>
                        <a:pt x="10" y="56"/>
                      </a:cubicBezTo>
                      <a:cubicBezTo>
                        <a:pt x="10" y="57"/>
                        <a:pt x="10" y="57"/>
                        <a:pt x="10" y="57"/>
                      </a:cubicBezTo>
                      <a:cubicBezTo>
                        <a:pt x="11" y="56"/>
                        <a:pt x="11" y="56"/>
                        <a:pt x="11" y="56"/>
                      </a:cubicBezTo>
                      <a:cubicBezTo>
                        <a:pt x="11" y="56"/>
                        <a:pt x="11" y="56"/>
                        <a:pt x="11" y="56"/>
                      </a:cubicBezTo>
                      <a:cubicBezTo>
                        <a:pt x="12" y="56"/>
                        <a:pt x="12" y="56"/>
                        <a:pt x="12" y="56"/>
                      </a:cubicBezTo>
                      <a:cubicBezTo>
                        <a:pt x="12" y="56"/>
                        <a:pt x="12" y="56"/>
                        <a:pt x="12" y="56"/>
                      </a:cubicBezTo>
                      <a:cubicBezTo>
                        <a:pt x="12" y="56"/>
                        <a:pt x="12" y="56"/>
                        <a:pt x="12" y="56"/>
                      </a:cubicBezTo>
                      <a:cubicBezTo>
                        <a:pt x="12" y="56"/>
                        <a:pt x="12" y="56"/>
                        <a:pt x="12" y="56"/>
                      </a:cubicBezTo>
                      <a:cubicBezTo>
                        <a:pt x="13" y="56"/>
                        <a:pt x="13" y="56"/>
                        <a:pt x="13" y="56"/>
                      </a:cubicBezTo>
                      <a:cubicBezTo>
                        <a:pt x="13" y="56"/>
                        <a:pt x="13" y="56"/>
                        <a:pt x="13" y="56"/>
                      </a:cubicBezTo>
                      <a:cubicBezTo>
                        <a:pt x="13" y="57"/>
                        <a:pt x="13" y="57"/>
                        <a:pt x="13" y="57"/>
                      </a:cubicBezTo>
                      <a:cubicBezTo>
                        <a:pt x="14" y="57"/>
                        <a:pt x="14" y="57"/>
                        <a:pt x="14" y="57"/>
                      </a:cubicBezTo>
                      <a:cubicBezTo>
                        <a:pt x="14" y="57"/>
                        <a:pt x="14" y="57"/>
                        <a:pt x="14" y="57"/>
                      </a:cubicBezTo>
                      <a:cubicBezTo>
                        <a:pt x="14" y="57"/>
                        <a:pt x="14" y="57"/>
                        <a:pt x="14" y="57"/>
                      </a:cubicBezTo>
                      <a:cubicBezTo>
                        <a:pt x="15" y="58"/>
                        <a:pt x="15" y="58"/>
                        <a:pt x="15" y="58"/>
                      </a:cubicBezTo>
                      <a:cubicBezTo>
                        <a:pt x="15" y="58"/>
                        <a:pt x="15" y="58"/>
                        <a:pt x="15" y="58"/>
                      </a:cubicBezTo>
                      <a:cubicBezTo>
                        <a:pt x="15" y="58"/>
                        <a:pt x="15" y="58"/>
                        <a:pt x="15" y="58"/>
                      </a:cubicBezTo>
                      <a:cubicBezTo>
                        <a:pt x="15" y="59"/>
                        <a:pt x="15" y="59"/>
                        <a:pt x="15" y="59"/>
                      </a:cubicBezTo>
                      <a:cubicBezTo>
                        <a:pt x="16" y="59"/>
                        <a:pt x="16" y="59"/>
                        <a:pt x="16" y="59"/>
                      </a:cubicBezTo>
                      <a:cubicBezTo>
                        <a:pt x="16" y="60"/>
                        <a:pt x="16" y="60"/>
                        <a:pt x="16" y="60"/>
                      </a:cubicBezTo>
                      <a:cubicBezTo>
                        <a:pt x="16" y="61"/>
                        <a:pt x="16" y="61"/>
                        <a:pt x="16" y="61"/>
                      </a:cubicBezTo>
                      <a:cubicBezTo>
                        <a:pt x="16" y="61"/>
                        <a:pt x="16" y="61"/>
                        <a:pt x="16" y="61"/>
                      </a:cubicBezTo>
                      <a:cubicBezTo>
                        <a:pt x="16" y="61"/>
                        <a:pt x="16" y="61"/>
                        <a:pt x="16" y="61"/>
                      </a:cubicBezTo>
                      <a:cubicBezTo>
                        <a:pt x="16" y="61"/>
                        <a:pt x="16" y="61"/>
                        <a:pt x="16" y="61"/>
                      </a:cubicBezTo>
                      <a:cubicBezTo>
                        <a:pt x="16" y="62"/>
                        <a:pt x="16" y="62"/>
                        <a:pt x="16" y="62"/>
                      </a:cubicBezTo>
                      <a:cubicBezTo>
                        <a:pt x="16" y="63"/>
                        <a:pt x="16" y="63"/>
                        <a:pt x="16" y="63"/>
                      </a:cubicBezTo>
                      <a:cubicBezTo>
                        <a:pt x="16" y="63"/>
                        <a:pt x="16" y="63"/>
                        <a:pt x="16" y="63"/>
                      </a:cubicBezTo>
                      <a:cubicBezTo>
                        <a:pt x="16" y="64"/>
                        <a:pt x="16" y="64"/>
                        <a:pt x="16" y="64"/>
                      </a:cubicBezTo>
                      <a:cubicBezTo>
                        <a:pt x="16" y="64"/>
                        <a:pt x="16" y="64"/>
                        <a:pt x="16" y="64"/>
                      </a:cubicBezTo>
                      <a:cubicBezTo>
                        <a:pt x="16" y="65"/>
                        <a:pt x="16" y="65"/>
                        <a:pt x="16" y="65"/>
                      </a:cubicBezTo>
                      <a:cubicBezTo>
                        <a:pt x="16" y="65"/>
                        <a:pt x="16" y="65"/>
                        <a:pt x="16" y="65"/>
                      </a:cubicBezTo>
                      <a:cubicBezTo>
                        <a:pt x="16" y="65"/>
                        <a:pt x="16" y="65"/>
                        <a:pt x="16" y="65"/>
                      </a:cubicBezTo>
                      <a:cubicBezTo>
                        <a:pt x="16" y="66"/>
                        <a:pt x="16" y="66"/>
                        <a:pt x="16" y="66"/>
                      </a:cubicBezTo>
                      <a:cubicBezTo>
                        <a:pt x="16" y="66"/>
                        <a:pt x="16" y="66"/>
                        <a:pt x="16" y="66"/>
                      </a:cubicBezTo>
                      <a:cubicBezTo>
                        <a:pt x="16" y="66"/>
                        <a:pt x="16" y="66"/>
                        <a:pt x="16" y="66"/>
                      </a:cubicBezTo>
                      <a:cubicBezTo>
                        <a:pt x="16" y="67"/>
                        <a:pt x="16" y="67"/>
                        <a:pt x="16" y="67"/>
                      </a:cubicBezTo>
                      <a:cubicBezTo>
                        <a:pt x="16" y="67"/>
                        <a:pt x="16" y="67"/>
                        <a:pt x="16" y="67"/>
                      </a:cubicBezTo>
                      <a:cubicBezTo>
                        <a:pt x="16" y="68"/>
                        <a:pt x="16" y="68"/>
                        <a:pt x="16" y="68"/>
                      </a:cubicBezTo>
                      <a:cubicBezTo>
                        <a:pt x="16" y="68"/>
                        <a:pt x="16" y="68"/>
                        <a:pt x="16" y="68"/>
                      </a:cubicBezTo>
                      <a:cubicBezTo>
                        <a:pt x="16" y="68"/>
                        <a:pt x="16" y="68"/>
                        <a:pt x="16" y="68"/>
                      </a:cubicBezTo>
                      <a:cubicBezTo>
                        <a:pt x="17" y="69"/>
                        <a:pt x="17" y="69"/>
                        <a:pt x="17" y="69"/>
                      </a:cubicBezTo>
                      <a:cubicBezTo>
                        <a:pt x="18" y="69"/>
                        <a:pt x="18" y="69"/>
                        <a:pt x="18" y="69"/>
                      </a:cubicBezTo>
                      <a:cubicBezTo>
                        <a:pt x="18" y="69"/>
                        <a:pt x="18" y="69"/>
                        <a:pt x="18" y="69"/>
                      </a:cubicBezTo>
                      <a:cubicBezTo>
                        <a:pt x="18" y="69"/>
                        <a:pt x="18" y="69"/>
                        <a:pt x="18" y="69"/>
                      </a:cubicBezTo>
                      <a:cubicBezTo>
                        <a:pt x="19" y="69"/>
                        <a:pt x="19" y="69"/>
                        <a:pt x="19" y="69"/>
                      </a:cubicBezTo>
                      <a:cubicBezTo>
                        <a:pt x="19" y="70"/>
                        <a:pt x="19" y="70"/>
                        <a:pt x="19" y="70"/>
                      </a:cubicBezTo>
                      <a:cubicBezTo>
                        <a:pt x="20" y="70"/>
                        <a:pt x="20" y="70"/>
                        <a:pt x="20" y="70"/>
                      </a:cubicBezTo>
                      <a:cubicBezTo>
                        <a:pt x="21" y="70"/>
                        <a:pt x="21" y="70"/>
                        <a:pt x="21" y="70"/>
                      </a:cubicBezTo>
                      <a:cubicBezTo>
                        <a:pt x="22" y="71"/>
                        <a:pt x="22" y="71"/>
                        <a:pt x="22" y="71"/>
                      </a:cubicBezTo>
                      <a:cubicBezTo>
                        <a:pt x="22" y="71"/>
                        <a:pt x="22" y="71"/>
                        <a:pt x="22" y="71"/>
                      </a:cubicBezTo>
                      <a:cubicBezTo>
                        <a:pt x="23" y="71"/>
                        <a:pt x="23" y="71"/>
                        <a:pt x="23" y="71"/>
                      </a:cubicBezTo>
                      <a:cubicBezTo>
                        <a:pt x="24" y="71"/>
                        <a:pt x="24" y="71"/>
                        <a:pt x="24" y="71"/>
                      </a:cubicBezTo>
                      <a:cubicBezTo>
                        <a:pt x="26" y="70"/>
                        <a:pt x="26" y="70"/>
                        <a:pt x="26" y="70"/>
                      </a:cubicBezTo>
                      <a:cubicBezTo>
                        <a:pt x="27" y="70"/>
                        <a:pt x="27" y="70"/>
                        <a:pt x="27" y="70"/>
                      </a:cubicBezTo>
                      <a:cubicBezTo>
                        <a:pt x="28" y="69"/>
                        <a:pt x="28" y="69"/>
                        <a:pt x="28" y="69"/>
                      </a:cubicBezTo>
                      <a:cubicBezTo>
                        <a:pt x="29" y="69"/>
                        <a:pt x="29" y="69"/>
                        <a:pt x="29" y="69"/>
                      </a:cubicBezTo>
                      <a:cubicBezTo>
                        <a:pt x="29" y="69"/>
                        <a:pt x="29" y="69"/>
                        <a:pt x="29" y="69"/>
                      </a:cubicBezTo>
                      <a:cubicBezTo>
                        <a:pt x="30" y="70"/>
                        <a:pt x="30" y="70"/>
                        <a:pt x="30" y="70"/>
                      </a:cubicBezTo>
                      <a:cubicBezTo>
                        <a:pt x="32" y="70"/>
                        <a:pt x="32" y="70"/>
                        <a:pt x="32" y="70"/>
                      </a:cubicBezTo>
                      <a:cubicBezTo>
                        <a:pt x="36" y="71"/>
                        <a:pt x="36" y="71"/>
                        <a:pt x="36" y="71"/>
                      </a:cubicBezTo>
                      <a:cubicBezTo>
                        <a:pt x="37" y="71"/>
                        <a:pt x="37" y="71"/>
                        <a:pt x="37" y="71"/>
                      </a:cubicBezTo>
                      <a:cubicBezTo>
                        <a:pt x="37" y="72"/>
                        <a:pt x="37" y="72"/>
                        <a:pt x="37" y="72"/>
                      </a:cubicBezTo>
                      <a:cubicBezTo>
                        <a:pt x="37" y="72"/>
                        <a:pt x="37" y="72"/>
                        <a:pt x="37" y="72"/>
                      </a:cubicBezTo>
                      <a:cubicBezTo>
                        <a:pt x="37" y="72"/>
                        <a:pt x="37" y="72"/>
                        <a:pt x="37" y="72"/>
                      </a:cubicBezTo>
                      <a:cubicBezTo>
                        <a:pt x="37" y="73"/>
                        <a:pt x="37" y="73"/>
                        <a:pt x="37" y="73"/>
                      </a:cubicBezTo>
                      <a:cubicBezTo>
                        <a:pt x="38" y="73"/>
                        <a:pt x="38" y="73"/>
                        <a:pt x="38" y="73"/>
                      </a:cubicBezTo>
                      <a:cubicBezTo>
                        <a:pt x="38" y="73"/>
                        <a:pt x="38" y="73"/>
                        <a:pt x="38" y="73"/>
                      </a:cubicBezTo>
                      <a:cubicBezTo>
                        <a:pt x="39" y="73"/>
                        <a:pt x="39" y="73"/>
                        <a:pt x="39" y="73"/>
                      </a:cubicBezTo>
                      <a:cubicBezTo>
                        <a:pt x="39" y="73"/>
                        <a:pt x="39" y="73"/>
                        <a:pt x="39" y="73"/>
                      </a:cubicBezTo>
                      <a:cubicBezTo>
                        <a:pt x="40" y="73"/>
                        <a:pt x="40" y="73"/>
                        <a:pt x="40" y="73"/>
                      </a:cubicBezTo>
                      <a:cubicBezTo>
                        <a:pt x="40" y="73"/>
                        <a:pt x="40" y="73"/>
                        <a:pt x="40" y="73"/>
                      </a:cubicBezTo>
                      <a:cubicBezTo>
                        <a:pt x="40" y="73"/>
                        <a:pt x="40" y="73"/>
                        <a:pt x="40" y="73"/>
                      </a:cubicBezTo>
                      <a:cubicBezTo>
                        <a:pt x="40" y="73"/>
                        <a:pt x="40" y="73"/>
                        <a:pt x="40" y="73"/>
                      </a:cubicBezTo>
                      <a:cubicBezTo>
                        <a:pt x="40" y="73"/>
                        <a:pt x="40" y="73"/>
                        <a:pt x="40" y="73"/>
                      </a:cubicBezTo>
                      <a:cubicBezTo>
                        <a:pt x="41" y="73"/>
                        <a:pt x="41" y="73"/>
                        <a:pt x="41" y="73"/>
                      </a:cubicBezTo>
                      <a:cubicBezTo>
                        <a:pt x="41" y="73"/>
                        <a:pt x="41" y="73"/>
                        <a:pt x="41" y="73"/>
                      </a:cubicBezTo>
                      <a:cubicBezTo>
                        <a:pt x="42" y="73"/>
                        <a:pt x="42" y="73"/>
                        <a:pt x="42" y="73"/>
                      </a:cubicBezTo>
                      <a:cubicBezTo>
                        <a:pt x="42" y="73"/>
                        <a:pt x="42" y="73"/>
                        <a:pt x="42" y="73"/>
                      </a:cubicBezTo>
                      <a:cubicBezTo>
                        <a:pt x="42" y="73"/>
                        <a:pt x="42" y="73"/>
                        <a:pt x="42" y="73"/>
                      </a:cubicBezTo>
                      <a:cubicBezTo>
                        <a:pt x="43" y="73"/>
                        <a:pt x="43" y="73"/>
                        <a:pt x="43" y="73"/>
                      </a:cubicBezTo>
                      <a:cubicBezTo>
                        <a:pt x="43" y="73"/>
                        <a:pt x="43" y="73"/>
                        <a:pt x="43" y="73"/>
                      </a:cubicBezTo>
                      <a:cubicBezTo>
                        <a:pt x="44" y="73"/>
                        <a:pt x="44" y="73"/>
                        <a:pt x="44" y="73"/>
                      </a:cubicBezTo>
                      <a:cubicBezTo>
                        <a:pt x="45" y="73"/>
                        <a:pt x="45" y="73"/>
                        <a:pt x="45" y="73"/>
                      </a:cubicBezTo>
                      <a:cubicBezTo>
                        <a:pt x="45" y="73"/>
                        <a:pt x="45" y="73"/>
                        <a:pt x="45" y="73"/>
                      </a:cubicBezTo>
                      <a:cubicBezTo>
                        <a:pt x="45" y="72"/>
                        <a:pt x="45" y="72"/>
                        <a:pt x="45" y="72"/>
                      </a:cubicBezTo>
                      <a:cubicBezTo>
                        <a:pt x="45" y="72"/>
                        <a:pt x="45" y="72"/>
                        <a:pt x="45" y="72"/>
                      </a:cubicBezTo>
                      <a:cubicBezTo>
                        <a:pt x="45" y="72"/>
                        <a:pt x="45" y="72"/>
                        <a:pt x="45" y="72"/>
                      </a:cubicBezTo>
                      <a:cubicBezTo>
                        <a:pt x="47" y="73"/>
                        <a:pt x="47" y="73"/>
                        <a:pt x="47" y="73"/>
                      </a:cubicBezTo>
                      <a:cubicBezTo>
                        <a:pt x="48" y="73"/>
                        <a:pt x="48" y="73"/>
                        <a:pt x="48" y="73"/>
                      </a:cubicBezTo>
                      <a:cubicBezTo>
                        <a:pt x="48" y="73"/>
                        <a:pt x="48" y="73"/>
                        <a:pt x="48" y="73"/>
                      </a:cubicBezTo>
                      <a:cubicBezTo>
                        <a:pt x="48" y="73"/>
                        <a:pt x="48" y="73"/>
                        <a:pt x="48" y="73"/>
                      </a:cubicBezTo>
                      <a:cubicBezTo>
                        <a:pt x="49" y="73"/>
                        <a:pt x="49" y="73"/>
                        <a:pt x="49" y="73"/>
                      </a:cubicBezTo>
                      <a:cubicBezTo>
                        <a:pt x="49" y="73"/>
                        <a:pt x="49" y="73"/>
                        <a:pt x="49" y="73"/>
                      </a:cubicBezTo>
                      <a:cubicBezTo>
                        <a:pt x="49" y="73"/>
                        <a:pt x="49" y="73"/>
                        <a:pt x="49" y="73"/>
                      </a:cubicBezTo>
                      <a:cubicBezTo>
                        <a:pt x="50" y="73"/>
                        <a:pt x="50" y="73"/>
                        <a:pt x="50" y="73"/>
                      </a:cubicBezTo>
                      <a:cubicBezTo>
                        <a:pt x="50" y="73"/>
                        <a:pt x="50" y="73"/>
                        <a:pt x="50" y="73"/>
                      </a:cubicBezTo>
                      <a:cubicBezTo>
                        <a:pt x="50" y="73"/>
                        <a:pt x="50" y="73"/>
                        <a:pt x="50" y="73"/>
                      </a:cubicBezTo>
                      <a:cubicBezTo>
                        <a:pt x="51" y="73"/>
                        <a:pt x="51" y="73"/>
                        <a:pt x="51" y="73"/>
                      </a:cubicBezTo>
                      <a:cubicBezTo>
                        <a:pt x="51" y="73"/>
                        <a:pt x="51" y="73"/>
                        <a:pt x="51" y="73"/>
                      </a:cubicBezTo>
                      <a:cubicBezTo>
                        <a:pt x="51" y="73"/>
                        <a:pt x="51" y="73"/>
                        <a:pt x="51" y="73"/>
                      </a:cubicBezTo>
                      <a:cubicBezTo>
                        <a:pt x="52" y="73"/>
                        <a:pt x="52" y="73"/>
                        <a:pt x="52" y="73"/>
                      </a:cubicBezTo>
                      <a:cubicBezTo>
                        <a:pt x="52" y="72"/>
                        <a:pt x="52" y="72"/>
                        <a:pt x="52" y="72"/>
                      </a:cubicBezTo>
                      <a:cubicBezTo>
                        <a:pt x="52" y="72"/>
                        <a:pt x="52" y="72"/>
                        <a:pt x="52" y="72"/>
                      </a:cubicBezTo>
                      <a:cubicBezTo>
                        <a:pt x="53" y="72"/>
                        <a:pt x="53" y="72"/>
                        <a:pt x="53" y="72"/>
                      </a:cubicBezTo>
                      <a:cubicBezTo>
                        <a:pt x="55" y="72"/>
                        <a:pt x="55" y="72"/>
                        <a:pt x="55" y="72"/>
                      </a:cubicBezTo>
                      <a:cubicBezTo>
                        <a:pt x="59" y="72"/>
                        <a:pt x="59" y="72"/>
                        <a:pt x="59" y="72"/>
                      </a:cubicBezTo>
                      <a:cubicBezTo>
                        <a:pt x="60" y="72"/>
                        <a:pt x="60" y="72"/>
                        <a:pt x="60" y="72"/>
                      </a:cubicBezTo>
                      <a:cubicBezTo>
                        <a:pt x="60" y="71"/>
                        <a:pt x="60" y="71"/>
                        <a:pt x="60" y="71"/>
                      </a:cubicBezTo>
                      <a:cubicBezTo>
                        <a:pt x="61" y="71"/>
                        <a:pt x="61" y="71"/>
                        <a:pt x="61" y="71"/>
                      </a:cubicBezTo>
                      <a:cubicBezTo>
                        <a:pt x="61" y="71"/>
                        <a:pt x="61" y="71"/>
                        <a:pt x="61" y="71"/>
                      </a:cubicBezTo>
                      <a:cubicBezTo>
                        <a:pt x="62" y="71"/>
                        <a:pt x="62" y="71"/>
                        <a:pt x="62" y="71"/>
                      </a:cubicBezTo>
                      <a:cubicBezTo>
                        <a:pt x="63" y="71"/>
                        <a:pt x="63" y="71"/>
                        <a:pt x="64" y="71"/>
                      </a:cubicBezTo>
                      <a:cubicBezTo>
                        <a:pt x="67" y="72"/>
                        <a:pt x="67" y="72"/>
                        <a:pt x="67" y="72"/>
                      </a:cubicBezTo>
                      <a:cubicBezTo>
                        <a:pt x="68" y="72"/>
                        <a:pt x="68" y="72"/>
                        <a:pt x="68" y="72"/>
                      </a:cubicBezTo>
                      <a:cubicBezTo>
                        <a:pt x="69" y="71"/>
                        <a:pt x="69" y="71"/>
                        <a:pt x="69" y="71"/>
                      </a:cubicBezTo>
                      <a:cubicBezTo>
                        <a:pt x="79" y="73"/>
                        <a:pt x="88" y="74"/>
                        <a:pt x="98" y="76"/>
                      </a:cubicBezTo>
                      <a:cubicBezTo>
                        <a:pt x="98" y="75"/>
                        <a:pt x="98" y="75"/>
                        <a:pt x="98" y="75"/>
                      </a:cubicBezTo>
                      <a:cubicBezTo>
                        <a:pt x="97" y="74"/>
                        <a:pt x="97" y="74"/>
                        <a:pt x="97" y="74"/>
                      </a:cubicBezTo>
                      <a:cubicBezTo>
                        <a:pt x="97" y="74"/>
                        <a:pt x="97" y="74"/>
                        <a:pt x="97" y="74"/>
                      </a:cubicBezTo>
                      <a:cubicBezTo>
                        <a:pt x="98" y="73"/>
                        <a:pt x="98" y="73"/>
                        <a:pt x="98" y="73"/>
                      </a:cubicBezTo>
                      <a:cubicBezTo>
                        <a:pt x="98" y="73"/>
                        <a:pt x="98" y="73"/>
                        <a:pt x="98" y="73"/>
                      </a:cubicBezTo>
                      <a:cubicBezTo>
                        <a:pt x="98" y="72"/>
                        <a:pt x="98" y="72"/>
                        <a:pt x="98" y="72"/>
                      </a:cubicBezTo>
                      <a:cubicBezTo>
                        <a:pt x="98" y="72"/>
                        <a:pt x="98" y="72"/>
                        <a:pt x="98" y="72"/>
                      </a:cubicBezTo>
                      <a:cubicBezTo>
                        <a:pt x="98" y="71"/>
                        <a:pt x="98" y="71"/>
                        <a:pt x="98" y="71"/>
                      </a:cubicBezTo>
                      <a:cubicBezTo>
                        <a:pt x="98" y="70"/>
                        <a:pt x="98" y="70"/>
                        <a:pt x="98" y="70"/>
                      </a:cubicBezTo>
                      <a:cubicBezTo>
                        <a:pt x="98" y="70"/>
                        <a:pt x="98" y="70"/>
                        <a:pt x="98" y="70"/>
                      </a:cubicBezTo>
                      <a:cubicBezTo>
                        <a:pt x="98" y="69"/>
                        <a:pt x="98" y="69"/>
                        <a:pt x="98" y="69"/>
                      </a:cubicBezTo>
                      <a:cubicBezTo>
                        <a:pt x="97" y="68"/>
                        <a:pt x="97" y="68"/>
                        <a:pt x="97" y="68"/>
                      </a:cubicBezTo>
                      <a:cubicBezTo>
                        <a:pt x="97" y="68"/>
                        <a:pt x="97" y="68"/>
                        <a:pt x="97" y="68"/>
                      </a:cubicBezTo>
                      <a:cubicBezTo>
                        <a:pt x="97" y="68"/>
                        <a:pt x="97" y="68"/>
                        <a:pt x="97" y="68"/>
                      </a:cubicBezTo>
                      <a:cubicBezTo>
                        <a:pt x="97" y="67"/>
                        <a:pt x="97" y="67"/>
                        <a:pt x="97" y="67"/>
                      </a:cubicBezTo>
                      <a:cubicBezTo>
                        <a:pt x="97" y="66"/>
                        <a:pt x="97" y="66"/>
                        <a:pt x="97" y="66"/>
                      </a:cubicBezTo>
                      <a:cubicBezTo>
                        <a:pt x="99" y="56"/>
                        <a:pt x="101" y="45"/>
                        <a:pt x="102" y="34"/>
                      </a:cubicBezTo>
                      <a:cubicBezTo>
                        <a:pt x="104" y="28"/>
                        <a:pt x="104" y="22"/>
                        <a:pt x="105" y="15"/>
                      </a:cubicBezTo>
                      <a:lnTo>
                        <a:pt x="104" y="15"/>
                      </a:lnTo>
                      <a:close/>
                      <a:moveTo>
                        <a:pt x="9" y="56"/>
                      </a:moveTo>
                      <a:cubicBezTo>
                        <a:pt x="9" y="56"/>
                        <a:pt x="9" y="56"/>
                        <a:pt x="9" y="56"/>
                      </a:cubicBezTo>
                      <a:cubicBezTo>
                        <a:pt x="9" y="55"/>
                        <a:pt x="9" y="55"/>
                        <a:pt x="9" y="55"/>
                      </a:cubicBezTo>
                      <a:cubicBezTo>
                        <a:pt x="9" y="55"/>
                        <a:pt x="9" y="55"/>
                        <a:pt x="9" y="55"/>
                      </a:cubicBezTo>
                      <a:cubicBezTo>
                        <a:pt x="9" y="55"/>
                        <a:pt x="9" y="55"/>
                        <a:pt x="9" y="55"/>
                      </a:cubicBezTo>
                      <a:cubicBezTo>
                        <a:pt x="9" y="55"/>
                        <a:pt x="9" y="55"/>
                        <a:pt x="9" y="55"/>
                      </a:cubicBezTo>
                      <a:cubicBezTo>
                        <a:pt x="9" y="55"/>
                        <a:pt x="9" y="55"/>
                        <a:pt x="9" y="55"/>
                      </a:cubicBezTo>
                      <a:cubicBezTo>
                        <a:pt x="9" y="56"/>
                        <a:pt x="9" y="56"/>
                        <a:pt x="9" y="56"/>
                      </a:cubicBezTo>
                      <a:cubicBezTo>
                        <a:pt x="9" y="56"/>
                        <a:pt x="9" y="56"/>
                        <a:pt x="9" y="56"/>
                      </a:cubicBezTo>
                      <a:cubicBezTo>
                        <a:pt x="9" y="56"/>
                        <a:pt x="9" y="56"/>
                        <a:pt x="9" y="56"/>
                      </a:cubicBezTo>
                      <a:cubicBezTo>
                        <a:pt x="9" y="56"/>
                        <a:pt x="9" y="56"/>
                        <a:pt x="9" y="56"/>
                      </a:cubicBezTo>
                      <a:cubicBezTo>
                        <a:pt x="10" y="56"/>
                        <a:pt x="10" y="56"/>
                        <a:pt x="10" y="56"/>
                      </a:cubicBezTo>
                      <a:cubicBezTo>
                        <a:pt x="10" y="56"/>
                        <a:pt x="10" y="56"/>
                        <a:pt x="10" y="56"/>
                      </a:cubicBezTo>
                      <a:cubicBezTo>
                        <a:pt x="10" y="56"/>
                        <a:pt x="10" y="56"/>
                        <a:pt x="10" y="56"/>
                      </a:cubicBezTo>
                      <a:lnTo>
                        <a:pt x="9" y="56"/>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3" name="Freeform 348">
                  <a:extLst>
                    <a:ext uri="{FF2B5EF4-FFF2-40B4-BE49-F238E27FC236}">
                      <a16:creationId xmlns="" xmlns:a16="http://schemas.microsoft.com/office/drawing/2014/main" id="{1BA6F29D-D820-49DB-801E-71CAC646D9AC}"/>
                    </a:ext>
                  </a:extLst>
                </p:cNvPr>
                <p:cNvSpPr>
                  <a:spLocks/>
                </p:cNvSpPr>
                <p:nvPr/>
              </p:nvSpPr>
              <p:spPr bwMode="auto">
                <a:xfrm>
                  <a:off x="4680305" y="4444127"/>
                  <a:ext cx="545222" cy="587162"/>
                </a:xfrm>
                <a:custGeom>
                  <a:avLst/>
                  <a:gdLst>
                    <a:gd name="T0" fmla="*/ 101 w 104"/>
                    <a:gd name="T1" fmla="*/ 6 h 112"/>
                    <a:gd name="T2" fmla="*/ 9 w 104"/>
                    <a:gd name="T3" fmla="*/ 0 h 112"/>
                    <a:gd name="T4" fmla="*/ 1 w 104"/>
                    <a:gd name="T5" fmla="*/ 100 h 112"/>
                    <a:gd name="T6" fmla="*/ 0 w 104"/>
                    <a:gd name="T7" fmla="*/ 110 h 112"/>
                    <a:gd name="T8" fmla="*/ 0 w 104"/>
                    <a:gd name="T9" fmla="*/ 111 h 112"/>
                    <a:gd name="T10" fmla="*/ 0 w 104"/>
                    <a:gd name="T11" fmla="*/ 111 h 112"/>
                    <a:gd name="T12" fmla="*/ 0 w 104"/>
                    <a:gd name="T13" fmla="*/ 111 h 112"/>
                    <a:gd name="T14" fmla="*/ 0 w 104"/>
                    <a:gd name="T15" fmla="*/ 111 h 112"/>
                    <a:gd name="T16" fmla="*/ 0 w 104"/>
                    <a:gd name="T17" fmla="*/ 111 h 112"/>
                    <a:gd name="T18" fmla="*/ 0 w 104"/>
                    <a:gd name="T19" fmla="*/ 111 h 112"/>
                    <a:gd name="T20" fmla="*/ 0 w 104"/>
                    <a:gd name="T21" fmla="*/ 111 h 112"/>
                    <a:gd name="T22" fmla="*/ 0 w 104"/>
                    <a:gd name="T23" fmla="*/ 111 h 112"/>
                    <a:gd name="T24" fmla="*/ 0 w 104"/>
                    <a:gd name="T25" fmla="*/ 111 h 112"/>
                    <a:gd name="T26" fmla="*/ 0 w 104"/>
                    <a:gd name="T27" fmla="*/ 111 h 112"/>
                    <a:gd name="T28" fmla="*/ 0 w 104"/>
                    <a:gd name="T29" fmla="*/ 111 h 112"/>
                    <a:gd name="T30" fmla="*/ 0 w 104"/>
                    <a:gd name="T31" fmla="*/ 111 h 112"/>
                    <a:gd name="T32" fmla="*/ 0 w 104"/>
                    <a:gd name="T33" fmla="*/ 111 h 112"/>
                    <a:gd name="T34" fmla="*/ 0 w 104"/>
                    <a:gd name="T35" fmla="*/ 111 h 112"/>
                    <a:gd name="T36" fmla="*/ 0 w 104"/>
                    <a:gd name="T37" fmla="*/ 111 h 112"/>
                    <a:gd name="T38" fmla="*/ 0 w 104"/>
                    <a:gd name="T39" fmla="*/ 111 h 112"/>
                    <a:gd name="T40" fmla="*/ 0 w 104"/>
                    <a:gd name="T41" fmla="*/ 111 h 112"/>
                    <a:gd name="T42" fmla="*/ 0 w 104"/>
                    <a:gd name="T43" fmla="*/ 111 h 112"/>
                    <a:gd name="T44" fmla="*/ 0 w 104"/>
                    <a:gd name="T45" fmla="*/ 111 h 112"/>
                    <a:gd name="T46" fmla="*/ 0 w 104"/>
                    <a:gd name="T47" fmla="*/ 111 h 112"/>
                    <a:gd name="T48" fmla="*/ 0 w 104"/>
                    <a:gd name="T49" fmla="*/ 111 h 112"/>
                    <a:gd name="T50" fmla="*/ 0 w 104"/>
                    <a:gd name="T51" fmla="*/ 111 h 112"/>
                    <a:gd name="T52" fmla="*/ 0 w 104"/>
                    <a:gd name="T53" fmla="*/ 111 h 112"/>
                    <a:gd name="T54" fmla="*/ 0 w 104"/>
                    <a:gd name="T55" fmla="*/ 111 h 112"/>
                    <a:gd name="T56" fmla="*/ 0 w 104"/>
                    <a:gd name="T57" fmla="*/ 111 h 112"/>
                    <a:gd name="T58" fmla="*/ 0 w 104"/>
                    <a:gd name="T59" fmla="*/ 111 h 112"/>
                    <a:gd name="T60" fmla="*/ 0 w 104"/>
                    <a:gd name="T61" fmla="*/ 111 h 112"/>
                    <a:gd name="T62" fmla="*/ 0 w 104"/>
                    <a:gd name="T63" fmla="*/ 111 h 112"/>
                    <a:gd name="T64" fmla="*/ 14 w 104"/>
                    <a:gd name="T65" fmla="*/ 112 h 112"/>
                    <a:gd name="T66" fmla="*/ 14 w 104"/>
                    <a:gd name="T67" fmla="*/ 103 h 112"/>
                    <a:gd name="T68" fmla="*/ 43 w 104"/>
                    <a:gd name="T69" fmla="*/ 105 h 112"/>
                    <a:gd name="T70" fmla="*/ 43 w 104"/>
                    <a:gd name="T71" fmla="*/ 105 h 112"/>
                    <a:gd name="T72" fmla="*/ 42 w 104"/>
                    <a:gd name="T73" fmla="*/ 104 h 112"/>
                    <a:gd name="T74" fmla="*/ 42 w 104"/>
                    <a:gd name="T75" fmla="*/ 104 h 112"/>
                    <a:gd name="T76" fmla="*/ 42 w 104"/>
                    <a:gd name="T77" fmla="*/ 104 h 112"/>
                    <a:gd name="T78" fmla="*/ 42 w 104"/>
                    <a:gd name="T79" fmla="*/ 104 h 112"/>
                    <a:gd name="T80" fmla="*/ 41 w 104"/>
                    <a:gd name="T81" fmla="*/ 104 h 112"/>
                    <a:gd name="T82" fmla="*/ 41 w 104"/>
                    <a:gd name="T83" fmla="*/ 104 h 112"/>
                    <a:gd name="T84" fmla="*/ 41 w 104"/>
                    <a:gd name="T85" fmla="*/ 103 h 112"/>
                    <a:gd name="T86" fmla="*/ 41 w 104"/>
                    <a:gd name="T87" fmla="*/ 103 h 112"/>
                    <a:gd name="T88" fmla="*/ 41 w 104"/>
                    <a:gd name="T89" fmla="*/ 103 h 112"/>
                    <a:gd name="T90" fmla="*/ 41 w 104"/>
                    <a:gd name="T91" fmla="*/ 102 h 112"/>
                    <a:gd name="T92" fmla="*/ 41 w 104"/>
                    <a:gd name="T93" fmla="*/ 102 h 112"/>
                    <a:gd name="T94" fmla="*/ 41 w 104"/>
                    <a:gd name="T95" fmla="*/ 101 h 112"/>
                    <a:gd name="T96" fmla="*/ 40 w 104"/>
                    <a:gd name="T97" fmla="*/ 101 h 112"/>
                    <a:gd name="T98" fmla="*/ 40 w 104"/>
                    <a:gd name="T99" fmla="*/ 100 h 112"/>
                    <a:gd name="T100" fmla="*/ 100 w 104"/>
                    <a:gd name="T101" fmla="*/ 103 h 112"/>
                    <a:gd name="T102" fmla="*/ 103 w 104"/>
                    <a:gd name="T103" fmla="*/ 16 h 112"/>
                    <a:gd name="T104" fmla="*/ 103 w 104"/>
                    <a:gd name="T105" fmla="*/ 15 h 112"/>
                    <a:gd name="T106" fmla="*/ 103 w 104"/>
                    <a:gd name="T107" fmla="*/ 15 h 112"/>
                    <a:gd name="T108" fmla="*/ 104 w 104"/>
                    <a:gd name="T109" fmla="*/ 6 h 112"/>
                    <a:gd name="T110" fmla="*/ 101 w 104"/>
                    <a:gd name="T111" fmla="*/ 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4" h="112">
                      <a:moveTo>
                        <a:pt x="101" y="6"/>
                      </a:moveTo>
                      <a:cubicBezTo>
                        <a:pt x="70" y="5"/>
                        <a:pt x="40" y="3"/>
                        <a:pt x="9" y="0"/>
                      </a:cubicBezTo>
                      <a:cubicBezTo>
                        <a:pt x="6" y="33"/>
                        <a:pt x="4" y="67"/>
                        <a:pt x="1" y="100"/>
                      </a:cubicBezTo>
                      <a:cubicBezTo>
                        <a:pt x="1" y="103"/>
                        <a:pt x="0" y="107"/>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5" y="111"/>
                        <a:pt x="9" y="111"/>
                        <a:pt x="14" y="112"/>
                      </a:cubicBezTo>
                      <a:cubicBezTo>
                        <a:pt x="14" y="109"/>
                        <a:pt x="14" y="106"/>
                        <a:pt x="14" y="103"/>
                      </a:cubicBezTo>
                      <a:cubicBezTo>
                        <a:pt x="24" y="104"/>
                        <a:pt x="33" y="104"/>
                        <a:pt x="43" y="105"/>
                      </a:cubicBezTo>
                      <a:cubicBezTo>
                        <a:pt x="43" y="105"/>
                        <a:pt x="43" y="105"/>
                        <a:pt x="43" y="105"/>
                      </a:cubicBezTo>
                      <a:cubicBezTo>
                        <a:pt x="42" y="104"/>
                        <a:pt x="42" y="104"/>
                        <a:pt x="42" y="104"/>
                      </a:cubicBezTo>
                      <a:cubicBezTo>
                        <a:pt x="42" y="104"/>
                        <a:pt x="42" y="104"/>
                        <a:pt x="42" y="104"/>
                      </a:cubicBezTo>
                      <a:cubicBezTo>
                        <a:pt x="42" y="104"/>
                        <a:pt x="42" y="104"/>
                        <a:pt x="42" y="104"/>
                      </a:cubicBezTo>
                      <a:cubicBezTo>
                        <a:pt x="42" y="104"/>
                        <a:pt x="42" y="104"/>
                        <a:pt x="42" y="104"/>
                      </a:cubicBezTo>
                      <a:cubicBezTo>
                        <a:pt x="41" y="104"/>
                        <a:pt x="41" y="104"/>
                        <a:pt x="41" y="104"/>
                      </a:cubicBezTo>
                      <a:cubicBezTo>
                        <a:pt x="41" y="104"/>
                        <a:pt x="41" y="104"/>
                        <a:pt x="41" y="104"/>
                      </a:cubicBezTo>
                      <a:cubicBezTo>
                        <a:pt x="41" y="103"/>
                        <a:pt x="41" y="103"/>
                        <a:pt x="41" y="103"/>
                      </a:cubicBezTo>
                      <a:cubicBezTo>
                        <a:pt x="41" y="103"/>
                        <a:pt x="41" y="103"/>
                        <a:pt x="41" y="103"/>
                      </a:cubicBezTo>
                      <a:cubicBezTo>
                        <a:pt x="41" y="103"/>
                        <a:pt x="41" y="103"/>
                        <a:pt x="41" y="103"/>
                      </a:cubicBezTo>
                      <a:cubicBezTo>
                        <a:pt x="41" y="102"/>
                        <a:pt x="41" y="102"/>
                        <a:pt x="41" y="102"/>
                      </a:cubicBezTo>
                      <a:cubicBezTo>
                        <a:pt x="41" y="102"/>
                        <a:pt x="41" y="102"/>
                        <a:pt x="41" y="102"/>
                      </a:cubicBezTo>
                      <a:cubicBezTo>
                        <a:pt x="41" y="101"/>
                        <a:pt x="41" y="101"/>
                        <a:pt x="41" y="101"/>
                      </a:cubicBezTo>
                      <a:cubicBezTo>
                        <a:pt x="40" y="101"/>
                        <a:pt x="40" y="101"/>
                        <a:pt x="40" y="101"/>
                      </a:cubicBezTo>
                      <a:cubicBezTo>
                        <a:pt x="40" y="100"/>
                        <a:pt x="40" y="100"/>
                        <a:pt x="40" y="100"/>
                      </a:cubicBezTo>
                      <a:cubicBezTo>
                        <a:pt x="60" y="102"/>
                        <a:pt x="80" y="102"/>
                        <a:pt x="100" y="103"/>
                      </a:cubicBezTo>
                      <a:cubicBezTo>
                        <a:pt x="101" y="74"/>
                        <a:pt x="102" y="45"/>
                        <a:pt x="103" y="16"/>
                      </a:cubicBezTo>
                      <a:cubicBezTo>
                        <a:pt x="103" y="15"/>
                        <a:pt x="103" y="15"/>
                        <a:pt x="103" y="15"/>
                      </a:cubicBezTo>
                      <a:cubicBezTo>
                        <a:pt x="103" y="15"/>
                        <a:pt x="103" y="15"/>
                        <a:pt x="103" y="15"/>
                      </a:cubicBezTo>
                      <a:cubicBezTo>
                        <a:pt x="104" y="12"/>
                        <a:pt x="104" y="9"/>
                        <a:pt x="104" y="6"/>
                      </a:cubicBezTo>
                      <a:lnTo>
                        <a:pt x="101" y="6"/>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4" name="Freeform 353">
                  <a:extLst>
                    <a:ext uri="{FF2B5EF4-FFF2-40B4-BE49-F238E27FC236}">
                      <a16:creationId xmlns="" xmlns:a16="http://schemas.microsoft.com/office/drawing/2014/main" id="{38D5335E-CBEE-4EC0-B396-966E2C2B72C8}"/>
                    </a:ext>
                  </a:extLst>
                </p:cNvPr>
                <p:cNvSpPr>
                  <a:spLocks/>
                </p:cNvSpPr>
                <p:nvPr/>
              </p:nvSpPr>
              <p:spPr bwMode="auto">
                <a:xfrm>
                  <a:off x="3872957" y="3820267"/>
                  <a:ext cx="513767" cy="781135"/>
                </a:xfrm>
                <a:custGeom>
                  <a:avLst/>
                  <a:gdLst>
                    <a:gd name="T0" fmla="*/ 11 w 98"/>
                    <a:gd name="T1" fmla="*/ 0 h 149"/>
                    <a:gd name="T2" fmla="*/ 24 w 98"/>
                    <a:gd name="T3" fmla="*/ 89 h 149"/>
                    <a:gd name="T4" fmla="*/ 71 w 98"/>
                    <a:gd name="T5" fmla="*/ 149 h 149"/>
                    <a:gd name="T6" fmla="*/ 71 w 98"/>
                    <a:gd name="T7" fmla="*/ 148 h 149"/>
                    <a:gd name="T8" fmla="*/ 71 w 98"/>
                    <a:gd name="T9" fmla="*/ 147 h 149"/>
                    <a:gd name="T10" fmla="*/ 71 w 98"/>
                    <a:gd name="T11" fmla="*/ 147 h 149"/>
                    <a:gd name="T12" fmla="*/ 71 w 98"/>
                    <a:gd name="T13" fmla="*/ 146 h 149"/>
                    <a:gd name="T14" fmla="*/ 71 w 98"/>
                    <a:gd name="T15" fmla="*/ 146 h 149"/>
                    <a:gd name="T16" fmla="*/ 72 w 98"/>
                    <a:gd name="T17" fmla="*/ 146 h 149"/>
                    <a:gd name="T18" fmla="*/ 72 w 98"/>
                    <a:gd name="T19" fmla="*/ 145 h 149"/>
                    <a:gd name="T20" fmla="*/ 72 w 98"/>
                    <a:gd name="T21" fmla="*/ 144 h 149"/>
                    <a:gd name="T22" fmla="*/ 72 w 98"/>
                    <a:gd name="T23" fmla="*/ 143 h 149"/>
                    <a:gd name="T24" fmla="*/ 72 w 98"/>
                    <a:gd name="T25" fmla="*/ 142 h 149"/>
                    <a:gd name="T26" fmla="*/ 72 w 98"/>
                    <a:gd name="T27" fmla="*/ 140 h 149"/>
                    <a:gd name="T28" fmla="*/ 72 w 98"/>
                    <a:gd name="T29" fmla="*/ 138 h 149"/>
                    <a:gd name="T30" fmla="*/ 72 w 98"/>
                    <a:gd name="T31" fmla="*/ 137 h 149"/>
                    <a:gd name="T32" fmla="*/ 72 w 98"/>
                    <a:gd name="T33" fmla="*/ 135 h 149"/>
                    <a:gd name="T34" fmla="*/ 72 w 98"/>
                    <a:gd name="T35" fmla="*/ 134 h 149"/>
                    <a:gd name="T36" fmla="*/ 72 w 98"/>
                    <a:gd name="T37" fmla="*/ 132 h 149"/>
                    <a:gd name="T38" fmla="*/ 73 w 98"/>
                    <a:gd name="T39" fmla="*/ 132 h 149"/>
                    <a:gd name="T40" fmla="*/ 72 w 98"/>
                    <a:gd name="T41" fmla="*/ 131 h 149"/>
                    <a:gd name="T42" fmla="*/ 72 w 98"/>
                    <a:gd name="T43" fmla="*/ 130 h 149"/>
                    <a:gd name="T44" fmla="*/ 72 w 98"/>
                    <a:gd name="T45" fmla="*/ 129 h 149"/>
                    <a:gd name="T46" fmla="*/ 72 w 98"/>
                    <a:gd name="T47" fmla="*/ 129 h 149"/>
                    <a:gd name="T48" fmla="*/ 72 w 98"/>
                    <a:gd name="T49" fmla="*/ 128 h 149"/>
                    <a:gd name="T50" fmla="*/ 72 w 98"/>
                    <a:gd name="T51" fmla="*/ 127 h 149"/>
                    <a:gd name="T52" fmla="*/ 72 w 98"/>
                    <a:gd name="T53" fmla="*/ 127 h 149"/>
                    <a:gd name="T54" fmla="*/ 73 w 98"/>
                    <a:gd name="T55" fmla="*/ 127 h 149"/>
                    <a:gd name="T56" fmla="*/ 74 w 98"/>
                    <a:gd name="T57" fmla="*/ 127 h 149"/>
                    <a:gd name="T58" fmla="*/ 75 w 98"/>
                    <a:gd name="T59" fmla="*/ 127 h 149"/>
                    <a:gd name="T60" fmla="*/ 75 w 98"/>
                    <a:gd name="T61" fmla="*/ 127 h 149"/>
                    <a:gd name="T62" fmla="*/ 76 w 98"/>
                    <a:gd name="T63" fmla="*/ 127 h 149"/>
                    <a:gd name="T64" fmla="*/ 76 w 98"/>
                    <a:gd name="T65" fmla="*/ 127 h 149"/>
                    <a:gd name="T66" fmla="*/ 77 w 98"/>
                    <a:gd name="T67" fmla="*/ 127 h 149"/>
                    <a:gd name="T68" fmla="*/ 77 w 98"/>
                    <a:gd name="T69" fmla="*/ 127 h 149"/>
                    <a:gd name="T70" fmla="*/ 77 w 98"/>
                    <a:gd name="T71" fmla="*/ 127 h 149"/>
                    <a:gd name="T72" fmla="*/ 78 w 98"/>
                    <a:gd name="T73" fmla="*/ 127 h 149"/>
                    <a:gd name="T74" fmla="*/ 78 w 98"/>
                    <a:gd name="T75" fmla="*/ 127 h 149"/>
                    <a:gd name="T76" fmla="*/ 78 w 98"/>
                    <a:gd name="T77" fmla="*/ 127 h 149"/>
                    <a:gd name="T78" fmla="*/ 78 w 98"/>
                    <a:gd name="T79" fmla="*/ 127 h 149"/>
                    <a:gd name="T80" fmla="*/ 78 w 98"/>
                    <a:gd name="T81" fmla="*/ 128 h 149"/>
                    <a:gd name="T82" fmla="*/ 79 w 98"/>
                    <a:gd name="T83" fmla="*/ 129 h 149"/>
                    <a:gd name="T84" fmla="*/ 79 w 98"/>
                    <a:gd name="T85" fmla="*/ 129 h 149"/>
                    <a:gd name="T86" fmla="*/ 80 w 98"/>
                    <a:gd name="T87" fmla="*/ 130 h 149"/>
                    <a:gd name="T88" fmla="*/ 81 w 98"/>
                    <a:gd name="T89" fmla="*/ 130 h 149"/>
                    <a:gd name="T90" fmla="*/ 82 w 98"/>
                    <a:gd name="T91" fmla="*/ 128 h 149"/>
                    <a:gd name="T92" fmla="*/ 83 w 98"/>
                    <a:gd name="T93" fmla="*/ 127 h 149"/>
                    <a:gd name="T94" fmla="*/ 96 w 98"/>
                    <a:gd name="T95" fmla="*/ 30 h 149"/>
                    <a:gd name="T96" fmla="*/ 95 w 98"/>
                    <a:gd name="T97" fmla="*/ 1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 h="149">
                      <a:moveTo>
                        <a:pt x="95" y="13"/>
                      </a:moveTo>
                      <a:cubicBezTo>
                        <a:pt x="67" y="10"/>
                        <a:pt x="39" y="5"/>
                        <a:pt x="11" y="0"/>
                      </a:cubicBezTo>
                      <a:cubicBezTo>
                        <a:pt x="7" y="20"/>
                        <a:pt x="3" y="39"/>
                        <a:pt x="0" y="58"/>
                      </a:cubicBezTo>
                      <a:cubicBezTo>
                        <a:pt x="8" y="69"/>
                        <a:pt x="16" y="79"/>
                        <a:pt x="24" y="89"/>
                      </a:cubicBezTo>
                      <a:cubicBezTo>
                        <a:pt x="30" y="97"/>
                        <a:pt x="37" y="105"/>
                        <a:pt x="43" y="114"/>
                      </a:cubicBezTo>
                      <a:cubicBezTo>
                        <a:pt x="52" y="125"/>
                        <a:pt x="61" y="137"/>
                        <a:pt x="71" y="149"/>
                      </a:cubicBezTo>
                      <a:cubicBezTo>
                        <a:pt x="71" y="149"/>
                        <a:pt x="71" y="149"/>
                        <a:pt x="71" y="149"/>
                      </a:cubicBezTo>
                      <a:cubicBezTo>
                        <a:pt x="71" y="148"/>
                        <a:pt x="71" y="148"/>
                        <a:pt x="71" y="148"/>
                      </a:cubicBezTo>
                      <a:cubicBezTo>
                        <a:pt x="71" y="147"/>
                        <a:pt x="71" y="147"/>
                        <a:pt x="71" y="147"/>
                      </a:cubicBezTo>
                      <a:cubicBezTo>
                        <a:pt x="71" y="147"/>
                        <a:pt x="71" y="147"/>
                        <a:pt x="71" y="147"/>
                      </a:cubicBezTo>
                      <a:cubicBezTo>
                        <a:pt x="71" y="147"/>
                        <a:pt x="71" y="147"/>
                        <a:pt x="71" y="147"/>
                      </a:cubicBezTo>
                      <a:cubicBezTo>
                        <a:pt x="71" y="147"/>
                        <a:pt x="71" y="147"/>
                        <a:pt x="71" y="147"/>
                      </a:cubicBezTo>
                      <a:cubicBezTo>
                        <a:pt x="71" y="146"/>
                        <a:pt x="71" y="146"/>
                        <a:pt x="71" y="146"/>
                      </a:cubicBezTo>
                      <a:cubicBezTo>
                        <a:pt x="71" y="146"/>
                        <a:pt x="71" y="146"/>
                        <a:pt x="71" y="146"/>
                      </a:cubicBezTo>
                      <a:cubicBezTo>
                        <a:pt x="71" y="146"/>
                        <a:pt x="71" y="146"/>
                        <a:pt x="71" y="146"/>
                      </a:cubicBezTo>
                      <a:cubicBezTo>
                        <a:pt x="71" y="146"/>
                        <a:pt x="71" y="146"/>
                        <a:pt x="71" y="146"/>
                      </a:cubicBezTo>
                      <a:cubicBezTo>
                        <a:pt x="72" y="146"/>
                        <a:pt x="72" y="146"/>
                        <a:pt x="72" y="146"/>
                      </a:cubicBezTo>
                      <a:cubicBezTo>
                        <a:pt x="72" y="146"/>
                        <a:pt x="72" y="146"/>
                        <a:pt x="72" y="146"/>
                      </a:cubicBezTo>
                      <a:cubicBezTo>
                        <a:pt x="72" y="146"/>
                        <a:pt x="72" y="146"/>
                        <a:pt x="72" y="146"/>
                      </a:cubicBezTo>
                      <a:cubicBezTo>
                        <a:pt x="72" y="145"/>
                        <a:pt x="72" y="145"/>
                        <a:pt x="72" y="145"/>
                      </a:cubicBezTo>
                      <a:cubicBezTo>
                        <a:pt x="72" y="145"/>
                        <a:pt x="72" y="145"/>
                        <a:pt x="72" y="145"/>
                      </a:cubicBezTo>
                      <a:cubicBezTo>
                        <a:pt x="72" y="144"/>
                        <a:pt x="72" y="144"/>
                        <a:pt x="72" y="144"/>
                      </a:cubicBezTo>
                      <a:cubicBezTo>
                        <a:pt x="72" y="143"/>
                        <a:pt x="72" y="143"/>
                        <a:pt x="72" y="143"/>
                      </a:cubicBezTo>
                      <a:cubicBezTo>
                        <a:pt x="72" y="143"/>
                        <a:pt x="72" y="143"/>
                        <a:pt x="72" y="143"/>
                      </a:cubicBezTo>
                      <a:cubicBezTo>
                        <a:pt x="72" y="142"/>
                        <a:pt x="72" y="142"/>
                        <a:pt x="72" y="142"/>
                      </a:cubicBezTo>
                      <a:cubicBezTo>
                        <a:pt x="72" y="142"/>
                        <a:pt x="72" y="142"/>
                        <a:pt x="72" y="142"/>
                      </a:cubicBezTo>
                      <a:cubicBezTo>
                        <a:pt x="72" y="141"/>
                        <a:pt x="72" y="141"/>
                        <a:pt x="72" y="141"/>
                      </a:cubicBezTo>
                      <a:cubicBezTo>
                        <a:pt x="72" y="140"/>
                        <a:pt x="72" y="140"/>
                        <a:pt x="72" y="140"/>
                      </a:cubicBezTo>
                      <a:cubicBezTo>
                        <a:pt x="72" y="139"/>
                        <a:pt x="72" y="139"/>
                        <a:pt x="72" y="139"/>
                      </a:cubicBezTo>
                      <a:cubicBezTo>
                        <a:pt x="72" y="138"/>
                        <a:pt x="72" y="138"/>
                        <a:pt x="72" y="138"/>
                      </a:cubicBezTo>
                      <a:cubicBezTo>
                        <a:pt x="72" y="137"/>
                        <a:pt x="72" y="137"/>
                        <a:pt x="72" y="137"/>
                      </a:cubicBezTo>
                      <a:cubicBezTo>
                        <a:pt x="72" y="137"/>
                        <a:pt x="72" y="137"/>
                        <a:pt x="72" y="137"/>
                      </a:cubicBezTo>
                      <a:cubicBezTo>
                        <a:pt x="72" y="136"/>
                        <a:pt x="72" y="136"/>
                        <a:pt x="72" y="136"/>
                      </a:cubicBezTo>
                      <a:cubicBezTo>
                        <a:pt x="72" y="135"/>
                        <a:pt x="72" y="135"/>
                        <a:pt x="72" y="135"/>
                      </a:cubicBezTo>
                      <a:cubicBezTo>
                        <a:pt x="72" y="134"/>
                        <a:pt x="72" y="134"/>
                        <a:pt x="72" y="134"/>
                      </a:cubicBezTo>
                      <a:cubicBezTo>
                        <a:pt x="72" y="134"/>
                        <a:pt x="72" y="134"/>
                        <a:pt x="72" y="134"/>
                      </a:cubicBezTo>
                      <a:cubicBezTo>
                        <a:pt x="72" y="133"/>
                        <a:pt x="72" y="133"/>
                        <a:pt x="72" y="133"/>
                      </a:cubicBezTo>
                      <a:cubicBezTo>
                        <a:pt x="72" y="132"/>
                        <a:pt x="72" y="132"/>
                        <a:pt x="72" y="132"/>
                      </a:cubicBezTo>
                      <a:cubicBezTo>
                        <a:pt x="72" y="132"/>
                        <a:pt x="72" y="132"/>
                        <a:pt x="72" y="132"/>
                      </a:cubicBezTo>
                      <a:cubicBezTo>
                        <a:pt x="73" y="132"/>
                        <a:pt x="73" y="132"/>
                        <a:pt x="73" y="132"/>
                      </a:cubicBezTo>
                      <a:cubicBezTo>
                        <a:pt x="72" y="132"/>
                        <a:pt x="72" y="132"/>
                        <a:pt x="72" y="132"/>
                      </a:cubicBezTo>
                      <a:cubicBezTo>
                        <a:pt x="72" y="131"/>
                        <a:pt x="72" y="131"/>
                        <a:pt x="72" y="131"/>
                      </a:cubicBezTo>
                      <a:cubicBezTo>
                        <a:pt x="72" y="131"/>
                        <a:pt x="72" y="131"/>
                        <a:pt x="72" y="131"/>
                      </a:cubicBezTo>
                      <a:cubicBezTo>
                        <a:pt x="72" y="130"/>
                        <a:pt x="72" y="130"/>
                        <a:pt x="72" y="130"/>
                      </a:cubicBezTo>
                      <a:cubicBezTo>
                        <a:pt x="72" y="130"/>
                        <a:pt x="72" y="130"/>
                        <a:pt x="72" y="130"/>
                      </a:cubicBezTo>
                      <a:cubicBezTo>
                        <a:pt x="72" y="129"/>
                        <a:pt x="72" y="129"/>
                        <a:pt x="72" y="129"/>
                      </a:cubicBezTo>
                      <a:cubicBezTo>
                        <a:pt x="72" y="129"/>
                        <a:pt x="72" y="129"/>
                        <a:pt x="72" y="129"/>
                      </a:cubicBezTo>
                      <a:cubicBezTo>
                        <a:pt x="72" y="129"/>
                        <a:pt x="72" y="129"/>
                        <a:pt x="72" y="129"/>
                      </a:cubicBezTo>
                      <a:cubicBezTo>
                        <a:pt x="72" y="128"/>
                        <a:pt x="72" y="128"/>
                        <a:pt x="72" y="128"/>
                      </a:cubicBezTo>
                      <a:cubicBezTo>
                        <a:pt x="72" y="128"/>
                        <a:pt x="72" y="128"/>
                        <a:pt x="72" y="128"/>
                      </a:cubicBezTo>
                      <a:cubicBezTo>
                        <a:pt x="72" y="128"/>
                        <a:pt x="72" y="128"/>
                        <a:pt x="72" y="128"/>
                      </a:cubicBezTo>
                      <a:cubicBezTo>
                        <a:pt x="72" y="127"/>
                        <a:pt x="72" y="127"/>
                        <a:pt x="72" y="127"/>
                      </a:cubicBezTo>
                      <a:cubicBezTo>
                        <a:pt x="72" y="127"/>
                        <a:pt x="72" y="127"/>
                        <a:pt x="72" y="127"/>
                      </a:cubicBezTo>
                      <a:cubicBezTo>
                        <a:pt x="72" y="127"/>
                        <a:pt x="72" y="127"/>
                        <a:pt x="72" y="127"/>
                      </a:cubicBezTo>
                      <a:cubicBezTo>
                        <a:pt x="72" y="127"/>
                        <a:pt x="72" y="127"/>
                        <a:pt x="72" y="127"/>
                      </a:cubicBezTo>
                      <a:cubicBezTo>
                        <a:pt x="73" y="127"/>
                        <a:pt x="73" y="127"/>
                        <a:pt x="73" y="127"/>
                      </a:cubicBezTo>
                      <a:cubicBezTo>
                        <a:pt x="73" y="127"/>
                        <a:pt x="73" y="127"/>
                        <a:pt x="73" y="127"/>
                      </a:cubicBezTo>
                      <a:cubicBezTo>
                        <a:pt x="74" y="127"/>
                        <a:pt x="74" y="127"/>
                        <a:pt x="74" y="127"/>
                      </a:cubicBezTo>
                      <a:cubicBezTo>
                        <a:pt x="75" y="127"/>
                        <a:pt x="75" y="127"/>
                        <a:pt x="75" y="127"/>
                      </a:cubicBezTo>
                      <a:cubicBezTo>
                        <a:pt x="75" y="127"/>
                        <a:pt x="75" y="127"/>
                        <a:pt x="75" y="127"/>
                      </a:cubicBezTo>
                      <a:cubicBezTo>
                        <a:pt x="75" y="127"/>
                        <a:pt x="75" y="127"/>
                        <a:pt x="75" y="127"/>
                      </a:cubicBezTo>
                      <a:cubicBezTo>
                        <a:pt x="75" y="127"/>
                        <a:pt x="75" y="127"/>
                        <a:pt x="75" y="127"/>
                      </a:cubicBezTo>
                      <a:cubicBezTo>
                        <a:pt x="76" y="127"/>
                        <a:pt x="76" y="127"/>
                        <a:pt x="76" y="127"/>
                      </a:cubicBezTo>
                      <a:cubicBezTo>
                        <a:pt x="76" y="127"/>
                        <a:pt x="76" y="127"/>
                        <a:pt x="76" y="127"/>
                      </a:cubicBezTo>
                      <a:cubicBezTo>
                        <a:pt x="76" y="127"/>
                        <a:pt x="76" y="127"/>
                        <a:pt x="76" y="127"/>
                      </a:cubicBezTo>
                      <a:cubicBezTo>
                        <a:pt x="76" y="127"/>
                        <a:pt x="76" y="127"/>
                        <a:pt x="76" y="127"/>
                      </a:cubicBezTo>
                      <a:cubicBezTo>
                        <a:pt x="76" y="127"/>
                        <a:pt x="76" y="127"/>
                        <a:pt x="76"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8"/>
                        <a:pt x="78" y="128"/>
                        <a:pt x="78" y="128"/>
                      </a:cubicBezTo>
                      <a:cubicBezTo>
                        <a:pt x="78" y="128"/>
                        <a:pt x="78" y="128"/>
                        <a:pt x="78" y="128"/>
                      </a:cubicBezTo>
                      <a:cubicBezTo>
                        <a:pt x="79" y="128"/>
                        <a:pt x="79" y="128"/>
                        <a:pt x="79" y="128"/>
                      </a:cubicBezTo>
                      <a:cubicBezTo>
                        <a:pt x="79" y="129"/>
                        <a:pt x="79" y="129"/>
                        <a:pt x="79" y="129"/>
                      </a:cubicBezTo>
                      <a:cubicBezTo>
                        <a:pt x="79" y="129"/>
                        <a:pt x="79" y="129"/>
                        <a:pt x="79" y="129"/>
                      </a:cubicBezTo>
                      <a:cubicBezTo>
                        <a:pt x="79" y="129"/>
                        <a:pt x="79" y="129"/>
                        <a:pt x="79" y="129"/>
                      </a:cubicBezTo>
                      <a:cubicBezTo>
                        <a:pt x="79" y="130"/>
                        <a:pt x="79" y="130"/>
                        <a:pt x="79" y="130"/>
                      </a:cubicBezTo>
                      <a:cubicBezTo>
                        <a:pt x="80" y="130"/>
                        <a:pt x="80" y="130"/>
                        <a:pt x="80" y="130"/>
                      </a:cubicBezTo>
                      <a:cubicBezTo>
                        <a:pt x="80" y="130"/>
                        <a:pt x="80" y="130"/>
                        <a:pt x="80" y="130"/>
                      </a:cubicBezTo>
                      <a:cubicBezTo>
                        <a:pt x="81" y="130"/>
                        <a:pt x="81" y="130"/>
                        <a:pt x="81" y="130"/>
                      </a:cubicBezTo>
                      <a:cubicBezTo>
                        <a:pt x="81" y="130"/>
                        <a:pt x="81" y="130"/>
                        <a:pt x="81" y="130"/>
                      </a:cubicBezTo>
                      <a:cubicBezTo>
                        <a:pt x="82" y="129"/>
                        <a:pt x="82" y="128"/>
                        <a:pt x="82" y="128"/>
                      </a:cubicBezTo>
                      <a:cubicBezTo>
                        <a:pt x="83" y="127"/>
                        <a:pt x="83" y="127"/>
                        <a:pt x="83" y="127"/>
                      </a:cubicBezTo>
                      <a:cubicBezTo>
                        <a:pt x="83" y="127"/>
                        <a:pt x="83" y="127"/>
                        <a:pt x="83" y="127"/>
                      </a:cubicBezTo>
                      <a:cubicBezTo>
                        <a:pt x="83" y="126"/>
                        <a:pt x="83" y="126"/>
                        <a:pt x="83" y="126"/>
                      </a:cubicBezTo>
                      <a:cubicBezTo>
                        <a:pt x="87" y="94"/>
                        <a:pt x="91" y="62"/>
                        <a:pt x="96" y="30"/>
                      </a:cubicBezTo>
                      <a:cubicBezTo>
                        <a:pt x="96" y="24"/>
                        <a:pt x="97" y="19"/>
                        <a:pt x="98" y="14"/>
                      </a:cubicBezTo>
                      <a:lnTo>
                        <a:pt x="95" y="13"/>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5" name="Freeform 355">
                  <a:extLst>
                    <a:ext uri="{FF2B5EF4-FFF2-40B4-BE49-F238E27FC236}">
                      <a16:creationId xmlns="" xmlns:a16="http://schemas.microsoft.com/office/drawing/2014/main" id="{ED6A1AD8-FEBC-4BAD-937E-A82439B41D3C}"/>
                    </a:ext>
                  </a:extLst>
                </p:cNvPr>
                <p:cNvSpPr>
                  <a:spLocks/>
                </p:cNvSpPr>
                <p:nvPr/>
              </p:nvSpPr>
              <p:spPr bwMode="auto">
                <a:xfrm>
                  <a:off x="4323814" y="3138740"/>
                  <a:ext cx="859773" cy="519009"/>
                </a:xfrm>
                <a:custGeom>
                  <a:avLst/>
                  <a:gdLst>
                    <a:gd name="T0" fmla="*/ 1 w 164"/>
                    <a:gd name="T1" fmla="*/ 23 h 99"/>
                    <a:gd name="T2" fmla="*/ 2 w 164"/>
                    <a:gd name="T3" fmla="*/ 25 h 99"/>
                    <a:gd name="T4" fmla="*/ 3 w 164"/>
                    <a:gd name="T5" fmla="*/ 28 h 99"/>
                    <a:gd name="T6" fmla="*/ 3 w 164"/>
                    <a:gd name="T7" fmla="*/ 30 h 99"/>
                    <a:gd name="T8" fmla="*/ 4 w 164"/>
                    <a:gd name="T9" fmla="*/ 32 h 99"/>
                    <a:gd name="T10" fmla="*/ 3 w 164"/>
                    <a:gd name="T11" fmla="*/ 32 h 99"/>
                    <a:gd name="T12" fmla="*/ 6 w 164"/>
                    <a:gd name="T13" fmla="*/ 36 h 99"/>
                    <a:gd name="T14" fmla="*/ 8 w 164"/>
                    <a:gd name="T15" fmla="*/ 38 h 99"/>
                    <a:gd name="T16" fmla="*/ 10 w 164"/>
                    <a:gd name="T17" fmla="*/ 42 h 99"/>
                    <a:gd name="T18" fmla="*/ 12 w 164"/>
                    <a:gd name="T19" fmla="*/ 44 h 99"/>
                    <a:gd name="T20" fmla="*/ 12 w 164"/>
                    <a:gd name="T21" fmla="*/ 46 h 99"/>
                    <a:gd name="T22" fmla="*/ 14 w 164"/>
                    <a:gd name="T23" fmla="*/ 48 h 99"/>
                    <a:gd name="T24" fmla="*/ 15 w 164"/>
                    <a:gd name="T25" fmla="*/ 48 h 99"/>
                    <a:gd name="T26" fmla="*/ 15 w 164"/>
                    <a:gd name="T27" fmla="*/ 50 h 99"/>
                    <a:gd name="T28" fmla="*/ 18 w 164"/>
                    <a:gd name="T29" fmla="*/ 51 h 99"/>
                    <a:gd name="T30" fmla="*/ 20 w 164"/>
                    <a:gd name="T31" fmla="*/ 51 h 99"/>
                    <a:gd name="T32" fmla="*/ 19 w 164"/>
                    <a:gd name="T33" fmla="*/ 53 h 99"/>
                    <a:gd name="T34" fmla="*/ 18 w 164"/>
                    <a:gd name="T35" fmla="*/ 54 h 99"/>
                    <a:gd name="T36" fmla="*/ 18 w 164"/>
                    <a:gd name="T37" fmla="*/ 55 h 99"/>
                    <a:gd name="T38" fmla="*/ 17 w 164"/>
                    <a:gd name="T39" fmla="*/ 57 h 99"/>
                    <a:gd name="T40" fmla="*/ 17 w 164"/>
                    <a:gd name="T41" fmla="*/ 59 h 99"/>
                    <a:gd name="T42" fmla="*/ 16 w 164"/>
                    <a:gd name="T43" fmla="*/ 60 h 99"/>
                    <a:gd name="T44" fmla="*/ 16 w 164"/>
                    <a:gd name="T45" fmla="*/ 62 h 99"/>
                    <a:gd name="T46" fmla="*/ 17 w 164"/>
                    <a:gd name="T47" fmla="*/ 64 h 99"/>
                    <a:gd name="T48" fmla="*/ 17 w 164"/>
                    <a:gd name="T49" fmla="*/ 66 h 99"/>
                    <a:gd name="T50" fmla="*/ 15 w 164"/>
                    <a:gd name="T51" fmla="*/ 67 h 99"/>
                    <a:gd name="T52" fmla="*/ 14 w 164"/>
                    <a:gd name="T53" fmla="*/ 68 h 99"/>
                    <a:gd name="T54" fmla="*/ 15 w 164"/>
                    <a:gd name="T55" fmla="*/ 70 h 99"/>
                    <a:gd name="T56" fmla="*/ 14 w 164"/>
                    <a:gd name="T57" fmla="*/ 72 h 99"/>
                    <a:gd name="T58" fmla="*/ 15 w 164"/>
                    <a:gd name="T59" fmla="*/ 73 h 99"/>
                    <a:gd name="T60" fmla="*/ 17 w 164"/>
                    <a:gd name="T61" fmla="*/ 74 h 99"/>
                    <a:gd name="T62" fmla="*/ 19 w 164"/>
                    <a:gd name="T63" fmla="*/ 73 h 99"/>
                    <a:gd name="T64" fmla="*/ 21 w 164"/>
                    <a:gd name="T65" fmla="*/ 72 h 99"/>
                    <a:gd name="T66" fmla="*/ 22 w 164"/>
                    <a:gd name="T67" fmla="*/ 71 h 99"/>
                    <a:gd name="T68" fmla="*/ 23 w 164"/>
                    <a:gd name="T69" fmla="*/ 71 h 99"/>
                    <a:gd name="T70" fmla="*/ 24 w 164"/>
                    <a:gd name="T71" fmla="*/ 73 h 99"/>
                    <a:gd name="T72" fmla="*/ 25 w 164"/>
                    <a:gd name="T73" fmla="*/ 75 h 99"/>
                    <a:gd name="T74" fmla="*/ 24 w 164"/>
                    <a:gd name="T75" fmla="*/ 77 h 99"/>
                    <a:gd name="T76" fmla="*/ 25 w 164"/>
                    <a:gd name="T77" fmla="*/ 79 h 99"/>
                    <a:gd name="T78" fmla="*/ 26 w 164"/>
                    <a:gd name="T79" fmla="*/ 81 h 99"/>
                    <a:gd name="T80" fmla="*/ 27 w 164"/>
                    <a:gd name="T81" fmla="*/ 83 h 99"/>
                    <a:gd name="T82" fmla="*/ 28 w 164"/>
                    <a:gd name="T83" fmla="*/ 86 h 99"/>
                    <a:gd name="T84" fmla="*/ 27 w 164"/>
                    <a:gd name="T85" fmla="*/ 87 h 99"/>
                    <a:gd name="T86" fmla="*/ 29 w 164"/>
                    <a:gd name="T87" fmla="*/ 90 h 99"/>
                    <a:gd name="T88" fmla="*/ 31 w 164"/>
                    <a:gd name="T89" fmla="*/ 90 h 99"/>
                    <a:gd name="T90" fmla="*/ 32 w 164"/>
                    <a:gd name="T91" fmla="*/ 92 h 99"/>
                    <a:gd name="T92" fmla="*/ 32 w 164"/>
                    <a:gd name="T93" fmla="*/ 94 h 99"/>
                    <a:gd name="T94" fmla="*/ 33 w 164"/>
                    <a:gd name="T95" fmla="*/ 95 h 99"/>
                    <a:gd name="T96" fmla="*/ 33 w 164"/>
                    <a:gd name="T97" fmla="*/ 97 h 99"/>
                    <a:gd name="T98" fmla="*/ 35 w 164"/>
                    <a:gd name="T99" fmla="*/ 99 h 99"/>
                    <a:gd name="T100" fmla="*/ 36 w 164"/>
                    <a:gd name="T101" fmla="*/ 97 h 99"/>
                    <a:gd name="T102" fmla="*/ 40 w 164"/>
                    <a:gd name="T103" fmla="*/ 97 h 99"/>
                    <a:gd name="T104" fmla="*/ 42 w 164"/>
                    <a:gd name="T105" fmla="*/ 97 h 99"/>
                    <a:gd name="T106" fmla="*/ 44 w 164"/>
                    <a:gd name="T107" fmla="*/ 96 h 99"/>
                    <a:gd name="T108" fmla="*/ 48 w 164"/>
                    <a:gd name="T109" fmla="*/ 97 h 99"/>
                    <a:gd name="T110" fmla="*/ 50 w 164"/>
                    <a:gd name="T111" fmla="*/ 97 h 99"/>
                    <a:gd name="T112" fmla="*/ 54 w 164"/>
                    <a:gd name="T113" fmla="*/ 97 h 99"/>
                    <a:gd name="T114" fmla="*/ 54 w 164"/>
                    <a:gd name="T115" fmla="*/ 97 h 99"/>
                    <a:gd name="T116" fmla="*/ 55 w 164"/>
                    <a:gd name="T117" fmla="*/ 96 h 99"/>
                    <a:gd name="T118" fmla="*/ 55 w 164"/>
                    <a:gd name="T119" fmla="*/ 95 h 99"/>
                    <a:gd name="T120" fmla="*/ 57 w 164"/>
                    <a:gd name="T121" fmla="*/ 94 h 99"/>
                    <a:gd name="T122" fmla="*/ 58 w 164"/>
                    <a:gd name="T123" fmla="*/ 96 h 99"/>
                    <a:gd name="T124" fmla="*/ 60 w 164"/>
                    <a:gd name="T12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4" h="99">
                      <a:moveTo>
                        <a:pt x="162" y="15"/>
                      </a:moveTo>
                      <a:cubicBezTo>
                        <a:pt x="129" y="14"/>
                        <a:pt x="97" y="11"/>
                        <a:pt x="64" y="8"/>
                      </a:cubicBezTo>
                      <a:cubicBezTo>
                        <a:pt x="44" y="6"/>
                        <a:pt x="23" y="3"/>
                        <a:pt x="3" y="0"/>
                      </a:cubicBezTo>
                      <a:cubicBezTo>
                        <a:pt x="2" y="7"/>
                        <a:pt x="1" y="14"/>
                        <a:pt x="0" y="20"/>
                      </a:cubicBezTo>
                      <a:cubicBezTo>
                        <a:pt x="0" y="20"/>
                        <a:pt x="0" y="20"/>
                        <a:pt x="0" y="20"/>
                      </a:cubicBezTo>
                      <a:cubicBezTo>
                        <a:pt x="0" y="21"/>
                        <a:pt x="0" y="21"/>
                        <a:pt x="0" y="21"/>
                      </a:cubicBezTo>
                      <a:cubicBezTo>
                        <a:pt x="0" y="21"/>
                        <a:pt x="0" y="21"/>
                        <a:pt x="0" y="21"/>
                      </a:cubicBezTo>
                      <a:cubicBezTo>
                        <a:pt x="0" y="22"/>
                        <a:pt x="0" y="22"/>
                        <a:pt x="0" y="22"/>
                      </a:cubicBezTo>
                      <a:cubicBezTo>
                        <a:pt x="1" y="22"/>
                        <a:pt x="1" y="22"/>
                        <a:pt x="1" y="22"/>
                      </a:cubicBezTo>
                      <a:cubicBezTo>
                        <a:pt x="1" y="22"/>
                        <a:pt x="1" y="22"/>
                        <a:pt x="1" y="22"/>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4"/>
                        <a:pt x="1" y="24"/>
                        <a:pt x="1" y="24"/>
                      </a:cubicBezTo>
                      <a:cubicBezTo>
                        <a:pt x="2" y="24"/>
                        <a:pt x="2" y="24"/>
                        <a:pt x="2" y="24"/>
                      </a:cubicBezTo>
                      <a:cubicBezTo>
                        <a:pt x="2" y="24"/>
                        <a:pt x="2" y="24"/>
                        <a:pt x="2" y="24"/>
                      </a:cubicBezTo>
                      <a:cubicBezTo>
                        <a:pt x="2" y="24"/>
                        <a:pt x="2" y="24"/>
                        <a:pt x="2" y="24"/>
                      </a:cubicBezTo>
                      <a:cubicBezTo>
                        <a:pt x="2" y="24"/>
                        <a:pt x="2" y="24"/>
                        <a:pt x="2" y="24"/>
                      </a:cubicBezTo>
                      <a:cubicBezTo>
                        <a:pt x="2" y="25"/>
                        <a:pt x="2" y="25"/>
                        <a:pt x="2" y="25"/>
                      </a:cubicBezTo>
                      <a:cubicBezTo>
                        <a:pt x="2" y="25"/>
                        <a:pt x="2" y="25"/>
                        <a:pt x="2" y="25"/>
                      </a:cubicBezTo>
                      <a:cubicBezTo>
                        <a:pt x="2" y="25"/>
                        <a:pt x="2" y="25"/>
                        <a:pt x="2" y="25"/>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8"/>
                        <a:pt x="3" y="28"/>
                        <a:pt x="3" y="28"/>
                      </a:cubicBezTo>
                      <a:cubicBezTo>
                        <a:pt x="3" y="28"/>
                        <a:pt x="3" y="28"/>
                        <a:pt x="3" y="28"/>
                      </a:cubicBezTo>
                      <a:cubicBezTo>
                        <a:pt x="4" y="29"/>
                        <a:pt x="4" y="29"/>
                        <a:pt x="4" y="29"/>
                      </a:cubicBezTo>
                      <a:cubicBezTo>
                        <a:pt x="4" y="29"/>
                        <a:pt x="4" y="29"/>
                        <a:pt x="4" y="29"/>
                      </a:cubicBezTo>
                      <a:cubicBezTo>
                        <a:pt x="4" y="29"/>
                        <a:pt x="4" y="29"/>
                        <a:pt x="4" y="29"/>
                      </a:cubicBezTo>
                      <a:cubicBezTo>
                        <a:pt x="4" y="29"/>
                        <a:pt x="4" y="29"/>
                        <a:pt x="4" y="29"/>
                      </a:cubicBezTo>
                      <a:cubicBezTo>
                        <a:pt x="3" y="29"/>
                        <a:pt x="3" y="29"/>
                        <a:pt x="3" y="29"/>
                      </a:cubicBezTo>
                      <a:cubicBezTo>
                        <a:pt x="3" y="29"/>
                        <a:pt x="3" y="29"/>
                        <a:pt x="3" y="29"/>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4" y="31"/>
                        <a:pt x="4" y="31"/>
                        <a:pt x="4" y="31"/>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2" y="32"/>
                        <a:pt x="2" y="32"/>
                        <a:pt x="2" y="32"/>
                      </a:cubicBezTo>
                      <a:cubicBezTo>
                        <a:pt x="2" y="32"/>
                        <a:pt x="2" y="32"/>
                        <a:pt x="2" y="32"/>
                      </a:cubicBezTo>
                      <a:cubicBezTo>
                        <a:pt x="2" y="32"/>
                        <a:pt x="2" y="32"/>
                        <a:pt x="2" y="32"/>
                      </a:cubicBezTo>
                      <a:cubicBezTo>
                        <a:pt x="3" y="32"/>
                        <a:pt x="3" y="32"/>
                        <a:pt x="3" y="32"/>
                      </a:cubicBezTo>
                      <a:cubicBezTo>
                        <a:pt x="3" y="33"/>
                        <a:pt x="3" y="33"/>
                        <a:pt x="3" y="33"/>
                      </a:cubicBezTo>
                      <a:cubicBezTo>
                        <a:pt x="3" y="33"/>
                        <a:pt x="3" y="33"/>
                        <a:pt x="3" y="33"/>
                      </a:cubicBezTo>
                      <a:cubicBezTo>
                        <a:pt x="4" y="34"/>
                        <a:pt x="4" y="34"/>
                        <a:pt x="4" y="34"/>
                      </a:cubicBezTo>
                      <a:cubicBezTo>
                        <a:pt x="4" y="34"/>
                        <a:pt x="4" y="34"/>
                        <a:pt x="4" y="34"/>
                      </a:cubicBezTo>
                      <a:cubicBezTo>
                        <a:pt x="5" y="34"/>
                        <a:pt x="5" y="34"/>
                        <a:pt x="5" y="34"/>
                      </a:cubicBezTo>
                      <a:cubicBezTo>
                        <a:pt x="5" y="35"/>
                        <a:pt x="5" y="35"/>
                        <a:pt x="5" y="35"/>
                      </a:cubicBezTo>
                      <a:cubicBezTo>
                        <a:pt x="5" y="35"/>
                        <a:pt x="5" y="35"/>
                        <a:pt x="5" y="35"/>
                      </a:cubicBezTo>
                      <a:cubicBezTo>
                        <a:pt x="5" y="35"/>
                        <a:pt x="5" y="35"/>
                        <a:pt x="5" y="35"/>
                      </a:cubicBezTo>
                      <a:cubicBezTo>
                        <a:pt x="5" y="35"/>
                        <a:pt x="5" y="35"/>
                        <a:pt x="5" y="35"/>
                      </a:cubicBezTo>
                      <a:cubicBezTo>
                        <a:pt x="5" y="35"/>
                        <a:pt x="5" y="35"/>
                        <a:pt x="5" y="35"/>
                      </a:cubicBezTo>
                      <a:cubicBezTo>
                        <a:pt x="5" y="36"/>
                        <a:pt x="5" y="36"/>
                        <a:pt x="5" y="36"/>
                      </a:cubicBezTo>
                      <a:cubicBezTo>
                        <a:pt x="6" y="36"/>
                        <a:pt x="6" y="36"/>
                        <a:pt x="6" y="36"/>
                      </a:cubicBezTo>
                      <a:cubicBezTo>
                        <a:pt x="7" y="36"/>
                        <a:pt x="7" y="36"/>
                        <a:pt x="7" y="36"/>
                      </a:cubicBezTo>
                      <a:cubicBezTo>
                        <a:pt x="7" y="37"/>
                        <a:pt x="7" y="37"/>
                        <a:pt x="7" y="37"/>
                      </a:cubicBezTo>
                      <a:cubicBezTo>
                        <a:pt x="7" y="37"/>
                        <a:pt x="7" y="37"/>
                        <a:pt x="7" y="37"/>
                      </a:cubicBezTo>
                      <a:cubicBezTo>
                        <a:pt x="8" y="37"/>
                        <a:pt x="8" y="37"/>
                        <a:pt x="8" y="37"/>
                      </a:cubicBezTo>
                      <a:cubicBezTo>
                        <a:pt x="8" y="37"/>
                        <a:pt x="8" y="37"/>
                        <a:pt x="8" y="37"/>
                      </a:cubicBezTo>
                      <a:cubicBezTo>
                        <a:pt x="8" y="37"/>
                        <a:pt x="8" y="37"/>
                        <a:pt x="8" y="37"/>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9"/>
                        <a:pt x="8" y="39"/>
                        <a:pt x="8" y="39"/>
                      </a:cubicBezTo>
                      <a:cubicBezTo>
                        <a:pt x="8" y="39"/>
                        <a:pt x="8" y="39"/>
                        <a:pt x="8" y="39"/>
                      </a:cubicBezTo>
                      <a:cubicBezTo>
                        <a:pt x="9" y="39"/>
                        <a:pt x="9" y="39"/>
                        <a:pt x="9" y="39"/>
                      </a:cubicBezTo>
                      <a:cubicBezTo>
                        <a:pt x="9" y="39"/>
                        <a:pt x="9" y="39"/>
                        <a:pt x="9" y="39"/>
                      </a:cubicBezTo>
                      <a:cubicBezTo>
                        <a:pt x="9" y="40"/>
                        <a:pt x="9" y="40"/>
                        <a:pt x="9" y="40"/>
                      </a:cubicBezTo>
                      <a:cubicBezTo>
                        <a:pt x="9" y="40"/>
                        <a:pt x="9" y="40"/>
                        <a:pt x="9" y="40"/>
                      </a:cubicBezTo>
                      <a:cubicBezTo>
                        <a:pt x="10" y="42"/>
                        <a:pt x="10" y="42"/>
                        <a:pt x="10" y="42"/>
                      </a:cubicBezTo>
                      <a:cubicBezTo>
                        <a:pt x="10" y="42"/>
                        <a:pt x="10" y="42"/>
                        <a:pt x="10" y="42"/>
                      </a:cubicBezTo>
                      <a:cubicBezTo>
                        <a:pt x="10" y="42"/>
                        <a:pt x="10" y="42"/>
                        <a:pt x="10" y="42"/>
                      </a:cubicBezTo>
                      <a:cubicBezTo>
                        <a:pt x="10" y="42"/>
                        <a:pt x="10" y="42"/>
                        <a:pt x="10" y="42"/>
                      </a:cubicBezTo>
                      <a:cubicBezTo>
                        <a:pt x="10" y="43"/>
                        <a:pt x="10" y="43"/>
                        <a:pt x="10" y="43"/>
                      </a:cubicBezTo>
                      <a:cubicBezTo>
                        <a:pt x="10" y="43"/>
                        <a:pt x="10" y="43"/>
                        <a:pt x="10"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6"/>
                        <a:pt x="12" y="46"/>
                        <a:pt x="12" y="46"/>
                      </a:cubicBezTo>
                      <a:cubicBezTo>
                        <a:pt x="12" y="46"/>
                        <a:pt x="12" y="46"/>
                        <a:pt x="12" y="46"/>
                      </a:cubicBezTo>
                      <a:cubicBezTo>
                        <a:pt x="12" y="46"/>
                        <a:pt x="12" y="46"/>
                        <a:pt x="12" y="46"/>
                      </a:cubicBezTo>
                      <a:cubicBezTo>
                        <a:pt x="12" y="46"/>
                        <a:pt x="12" y="46"/>
                        <a:pt x="12"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4" y="47"/>
                        <a:pt x="14" y="47"/>
                        <a:pt x="14" y="47"/>
                      </a:cubicBezTo>
                      <a:cubicBezTo>
                        <a:pt x="14" y="47"/>
                        <a:pt x="14" y="47"/>
                        <a:pt x="14" y="47"/>
                      </a:cubicBezTo>
                      <a:cubicBezTo>
                        <a:pt x="14" y="48"/>
                        <a:pt x="14" y="48"/>
                        <a:pt x="14" y="48"/>
                      </a:cubicBezTo>
                      <a:cubicBezTo>
                        <a:pt x="14" y="48"/>
                        <a:pt x="14" y="48"/>
                        <a:pt x="14" y="48"/>
                      </a:cubicBezTo>
                      <a:cubicBezTo>
                        <a:pt x="14" y="48"/>
                        <a:pt x="14" y="48"/>
                        <a:pt x="14" y="48"/>
                      </a:cubicBezTo>
                      <a:cubicBezTo>
                        <a:pt x="14" y="48"/>
                        <a:pt x="14" y="48"/>
                        <a:pt x="14" y="48"/>
                      </a:cubicBezTo>
                      <a:cubicBezTo>
                        <a:pt x="14" y="48"/>
                        <a:pt x="14" y="48"/>
                        <a:pt x="14" y="48"/>
                      </a:cubicBezTo>
                      <a:cubicBezTo>
                        <a:pt x="14" y="49"/>
                        <a:pt x="14" y="49"/>
                        <a:pt x="14" y="49"/>
                      </a:cubicBezTo>
                      <a:cubicBezTo>
                        <a:pt x="14" y="49"/>
                        <a:pt x="14" y="49"/>
                        <a:pt x="14" y="49"/>
                      </a:cubicBezTo>
                      <a:cubicBezTo>
                        <a:pt x="14" y="49"/>
                        <a:pt x="14" y="49"/>
                        <a:pt x="14" y="49"/>
                      </a:cubicBezTo>
                      <a:cubicBezTo>
                        <a:pt x="14" y="49"/>
                        <a:pt x="14" y="49"/>
                        <a:pt x="14" y="49"/>
                      </a:cubicBezTo>
                      <a:cubicBezTo>
                        <a:pt x="14" y="49"/>
                        <a:pt x="14" y="49"/>
                        <a:pt x="14" y="49"/>
                      </a:cubicBezTo>
                      <a:cubicBezTo>
                        <a:pt x="14" y="49"/>
                        <a:pt x="14" y="49"/>
                        <a:pt x="14" y="49"/>
                      </a:cubicBezTo>
                      <a:cubicBezTo>
                        <a:pt x="14" y="48"/>
                        <a:pt x="14" y="48"/>
                        <a:pt x="14" y="48"/>
                      </a:cubicBezTo>
                      <a:cubicBezTo>
                        <a:pt x="15" y="48"/>
                        <a:pt x="15" y="48"/>
                        <a:pt x="15" y="48"/>
                      </a:cubicBezTo>
                      <a:cubicBezTo>
                        <a:pt x="15" y="48"/>
                        <a:pt x="15" y="48"/>
                        <a:pt x="15" y="48"/>
                      </a:cubicBezTo>
                      <a:cubicBezTo>
                        <a:pt x="15" y="48"/>
                        <a:pt x="15" y="48"/>
                        <a:pt x="15" y="48"/>
                      </a:cubicBezTo>
                      <a:cubicBezTo>
                        <a:pt x="15" y="48"/>
                        <a:pt x="15" y="48"/>
                        <a:pt x="15" y="48"/>
                      </a:cubicBezTo>
                      <a:cubicBezTo>
                        <a:pt x="15" y="48"/>
                        <a:pt x="15" y="48"/>
                        <a:pt x="15" y="48"/>
                      </a:cubicBezTo>
                      <a:cubicBezTo>
                        <a:pt x="15" y="48"/>
                        <a:pt x="15" y="48"/>
                        <a:pt x="15" y="48"/>
                      </a:cubicBezTo>
                      <a:cubicBezTo>
                        <a:pt x="15" y="49"/>
                        <a:pt x="15" y="49"/>
                        <a:pt x="15" y="49"/>
                      </a:cubicBezTo>
                      <a:cubicBezTo>
                        <a:pt x="16" y="49"/>
                        <a:pt x="16" y="49"/>
                        <a:pt x="16" y="49"/>
                      </a:cubicBezTo>
                      <a:cubicBezTo>
                        <a:pt x="16" y="49"/>
                        <a:pt x="16" y="49"/>
                        <a:pt x="16" y="49"/>
                      </a:cubicBezTo>
                      <a:cubicBezTo>
                        <a:pt x="16" y="49"/>
                        <a:pt x="16" y="49"/>
                        <a:pt x="16" y="49"/>
                      </a:cubicBezTo>
                      <a:cubicBezTo>
                        <a:pt x="16" y="49"/>
                        <a:pt x="16" y="49"/>
                        <a:pt x="16" y="49"/>
                      </a:cubicBezTo>
                      <a:cubicBezTo>
                        <a:pt x="15" y="49"/>
                        <a:pt x="15" y="49"/>
                        <a:pt x="15" y="49"/>
                      </a:cubicBezTo>
                      <a:cubicBezTo>
                        <a:pt x="15" y="49"/>
                        <a:pt x="15" y="49"/>
                        <a:pt x="15" y="49"/>
                      </a:cubicBezTo>
                      <a:cubicBezTo>
                        <a:pt x="15" y="50"/>
                        <a:pt x="15" y="50"/>
                        <a:pt x="15" y="50"/>
                      </a:cubicBezTo>
                      <a:cubicBezTo>
                        <a:pt x="15" y="50"/>
                        <a:pt x="15" y="50"/>
                        <a:pt x="15" y="50"/>
                      </a:cubicBezTo>
                      <a:cubicBezTo>
                        <a:pt x="15" y="50"/>
                        <a:pt x="15" y="50"/>
                        <a:pt x="15" y="50"/>
                      </a:cubicBezTo>
                      <a:cubicBezTo>
                        <a:pt x="15" y="50"/>
                        <a:pt x="15" y="50"/>
                        <a:pt x="15" y="50"/>
                      </a:cubicBezTo>
                      <a:cubicBezTo>
                        <a:pt x="16" y="50"/>
                        <a:pt x="16" y="50"/>
                        <a:pt x="16" y="50"/>
                      </a:cubicBezTo>
                      <a:cubicBezTo>
                        <a:pt x="16" y="50"/>
                        <a:pt x="16" y="50"/>
                        <a:pt x="16" y="50"/>
                      </a:cubicBezTo>
                      <a:cubicBezTo>
                        <a:pt x="16" y="50"/>
                        <a:pt x="16" y="50"/>
                        <a:pt x="16" y="50"/>
                      </a:cubicBezTo>
                      <a:cubicBezTo>
                        <a:pt x="16" y="51"/>
                        <a:pt x="16" y="51"/>
                        <a:pt x="16" y="51"/>
                      </a:cubicBezTo>
                      <a:cubicBezTo>
                        <a:pt x="16" y="51"/>
                        <a:pt x="16" y="51"/>
                        <a:pt x="16" y="51"/>
                      </a:cubicBezTo>
                      <a:cubicBezTo>
                        <a:pt x="17" y="50"/>
                        <a:pt x="17" y="50"/>
                        <a:pt x="17" y="50"/>
                      </a:cubicBezTo>
                      <a:cubicBezTo>
                        <a:pt x="17" y="50"/>
                        <a:pt x="17" y="50"/>
                        <a:pt x="17" y="50"/>
                      </a:cubicBezTo>
                      <a:cubicBezTo>
                        <a:pt x="17" y="50"/>
                        <a:pt x="17" y="50"/>
                        <a:pt x="17" y="50"/>
                      </a:cubicBezTo>
                      <a:cubicBezTo>
                        <a:pt x="17" y="50"/>
                        <a:pt x="17" y="50"/>
                        <a:pt x="17" y="50"/>
                      </a:cubicBezTo>
                      <a:cubicBezTo>
                        <a:pt x="17" y="51"/>
                        <a:pt x="17" y="51"/>
                        <a:pt x="17" y="51"/>
                      </a:cubicBezTo>
                      <a:cubicBezTo>
                        <a:pt x="17" y="51"/>
                        <a:pt x="17" y="51"/>
                        <a:pt x="17" y="51"/>
                      </a:cubicBezTo>
                      <a:cubicBezTo>
                        <a:pt x="18" y="51"/>
                        <a:pt x="18" y="51"/>
                        <a:pt x="18" y="51"/>
                      </a:cubicBezTo>
                      <a:cubicBezTo>
                        <a:pt x="18" y="51"/>
                        <a:pt x="18" y="51"/>
                        <a:pt x="18" y="51"/>
                      </a:cubicBezTo>
                      <a:cubicBezTo>
                        <a:pt x="18" y="50"/>
                        <a:pt x="18" y="50"/>
                        <a:pt x="18" y="50"/>
                      </a:cubicBezTo>
                      <a:cubicBezTo>
                        <a:pt x="18" y="50"/>
                        <a:pt x="18" y="50"/>
                        <a:pt x="18" y="50"/>
                      </a:cubicBezTo>
                      <a:cubicBezTo>
                        <a:pt x="18" y="50"/>
                        <a:pt x="18" y="50"/>
                        <a:pt x="18" y="50"/>
                      </a:cubicBezTo>
                      <a:cubicBezTo>
                        <a:pt x="19" y="50"/>
                        <a:pt x="19" y="50"/>
                        <a:pt x="19" y="50"/>
                      </a:cubicBezTo>
                      <a:cubicBezTo>
                        <a:pt x="19" y="50"/>
                        <a:pt x="19" y="50"/>
                        <a:pt x="19" y="50"/>
                      </a:cubicBezTo>
                      <a:cubicBezTo>
                        <a:pt x="19" y="50"/>
                        <a:pt x="19" y="50"/>
                        <a:pt x="19" y="50"/>
                      </a:cubicBezTo>
                      <a:cubicBezTo>
                        <a:pt x="19" y="50"/>
                        <a:pt x="19" y="50"/>
                        <a:pt x="19" y="50"/>
                      </a:cubicBezTo>
                      <a:cubicBezTo>
                        <a:pt x="20" y="50"/>
                        <a:pt x="20" y="50"/>
                        <a:pt x="20" y="50"/>
                      </a:cubicBezTo>
                      <a:cubicBezTo>
                        <a:pt x="20" y="51"/>
                        <a:pt x="20" y="51"/>
                        <a:pt x="20" y="51"/>
                      </a:cubicBezTo>
                      <a:cubicBezTo>
                        <a:pt x="20" y="51"/>
                        <a:pt x="20" y="51"/>
                        <a:pt x="20" y="51"/>
                      </a:cubicBezTo>
                      <a:cubicBezTo>
                        <a:pt x="20" y="51"/>
                        <a:pt x="20" y="51"/>
                        <a:pt x="20" y="51"/>
                      </a:cubicBezTo>
                      <a:cubicBezTo>
                        <a:pt x="20" y="51"/>
                        <a:pt x="20" y="51"/>
                        <a:pt x="20" y="51"/>
                      </a:cubicBezTo>
                      <a:cubicBezTo>
                        <a:pt x="19" y="51"/>
                        <a:pt x="19" y="51"/>
                        <a:pt x="19" y="51"/>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5"/>
                        <a:pt x="18" y="55"/>
                        <a:pt x="18" y="55"/>
                      </a:cubicBezTo>
                      <a:cubicBezTo>
                        <a:pt x="18" y="55"/>
                        <a:pt x="18" y="55"/>
                        <a:pt x="18" y="55"/>
                      </a:cubicBezTo>
                      <a:cubicBezTo>
                        <a:pt x="18" y="55"/>
                        <a:pt x="18" y="55"/>
                        <a:pt x="18" y="55"/>
                      </a:cubicBezTo>
                      <a:cubicBezTo>
                        <a:pt x="18" y="55"/>
                        <a:pt x="18" y="55"/>
                        <a:pt x="18" y="55"/>
                      </a:cubicBezTo>
                      <a:cubicBezTo>
                        <a:pt x="18" y="56"/>
                        <a:pt x="18" y="56"/>
                        <a:pt x="18" y="56"/>
                      </a:cubicBezTo>
                      <a:cubicBezTo>
                        <a:pt x="18" y="56"/>
                        <a:pt x="18" y="56"/>
                        <a:pt x="18" y="56"/>
                      </a:cubicBezTo>
                      <a:cubicBezTo>
                        <a:pt x="18" y="56"/>
                        <a:pt x="18" y="56"/>
                        <a:pt x="18" y="56"/>
                      </a:cubicBezTo>
                      <a:cubicBezTo>
                        <a:pt x="18" y="56"/>
                        <a:pt x="18" y="56"/>
                        <a:pt x="18" y="56"/>
                      </a:cubicBezTo>
                      <a:cubicBezTo>
                        <a:pt x="18" y="57"/>
                        <a:pt x="18" y="57"/>
                        <a:pt x="18" y="57"/>
                      </a:cubicBezTo>
                      <a:cubicBezTo>
                        <a:pt x="18" y="57"/>
                        <a:pt x="18" y="57"/>
                        <a:pt x="18" y="57"/>
                      </a:cubicBezTo>
                      <a:cubicBezTo>
                        <a:pt x="18" y="57"/>
                        <a:pt x="18" y="57"/>
                        <a:pt x="18" y="57"/>
                      </a:cubicBezTo>
                      <a:cubicBezTo>
                        <a:pt x="18" y="57"/>
                        <a:pt x="18" y="57"/>
                        <a:pt x="18" y="57"/>
                      </a:cubicBezTo>
                      <a:cubicBezTo>
                        <a:pt x="17" y="57"/>
                        <a:pt x="17" y="57"/>
                        <a:pt x="17" y="57"/>
                      </a:cubicBezTo>
                      <a:cubicBezTo>
                        <a:pt x="17" y="57"/>
                        <a:pt x="17" y="57"/>
                        <a:pt x="17" y="57"/>
                      </a:cubicBezTo>
                      <a:cubicBezTo>
                        <a:pt x="17" y="57"/>
                        <a:pt x="17" y="57"/>
                        <a:pt x="17" y="57"/>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9"/>
                        <a:pt x="17" y="59"/>
                        <a:pt x="17" y="59"/>
                      </a:cubicBezTo>
                      <a:cubicBezTo>
                        <a:pt x="17" y="59"/>
                        <a:pt x="17" y="59"/>
                        <a:pt x="17" y="59"/>
                      </a:cubicBezTo>
                      <a:cubicBezTo>
                        <a:pt x="17" y="59"/>
                        <a:pt x="17" y="59"/>
                        <a:pt x="17" y="59"/>
                      </a:cubicBezTo>
                      <a:cubicBezTo>
                        <a:pt x="17" y="59"/>
                        <a:pt x="17" y="59"/>
                        <a:pt x="17" y="59"/>
                      </a:cubicBezTo>
                      <a:cubicBezTo>
                        <a:pt x="17" y="59"/>
                        <a:pt x="17" y="59"/>
                        <a:pt x="17" y="59"/>
                      </a:cubicBezTo>
                      <a:cubicBezTo>
                        <a:pt x="17" y="60"/>
                        <a:pt x="17" y="60"/>
                        <a:pt x="17" y="60"/>
                      </a:cubicBezTo>
                      <a:cubicBezTo>
                        <a:pt x="17" y="60"/>
                        <a:pt x="17" y="60"/>
                        <a:pt x="17" y="60"/>
                      </a:cubicBezTo>
                      <a:cubicBezTo>
                        <a:pt x="17" y="60"/>
                        <a:pt x="17" y="60"/>
                        <a:pt x="17" y="60"/>
                      </a:cubicBezTo>
                      <a:cubicBezTo>
                        <a:pt x="17" y="60"/>
                        <a:pt x="17" y="60"/>
                        <a:pt x="17" y="60"/>
                      </a:cubicBezTo>
                      <a:cubicBezTo>
                        <a:pt x="17" y="60"/>
                        <a:pt x="17" y="60"/>
                        <a:pt x="17" y="60"/>
                      </a:cubicBezTo>
                      <a:cubicBezTo>
                        <a:pt x="17" y="60"/>
                        <a:pt x="17" y="60"/>
                        <a:pt x="17"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1"/>
                        <a:pt x="16" y="61"/>
                        <a:pt x="16" y="61"/>
                      </a:cubicBezTo>
                      <a:cubicBezTo>
                        <a:pt x="16" y="61"/>
                        <a:pt x="16" y="61"/>
                        <a:pt x="16" y="61"/>
                      </a:cubicBezTo>
                      <a:cubicBezTo>
                        <a:pt x="16" y="61"/>
                        <a:pt x="16" y="61"/>
                        <a:pt x="16" y="61"/>
                      </a:cubicBezTo>
                      <a:cubicBezTo>
                        <a:pt x="16" y="61"/>
                        <a:pt x="16" y="61"/>
                        <a:pt x="16" y="61"/>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4"/>
                        <a:pt x="16" y="64"/>
                        <a:pt x="16" y="64"/>
                      </a:cubicBezTo>
                      <a:cubicBezTo>
                        <a:pt x="16" y="64"/>
                        <a:pt x="16" y="64"/>
                        <a:pt x="16" y="64"/>
                      </a:cubicBezTo>
                      <a:cubicBezTo>
                        <a:pt x="17" y="64"/>
                        <a:pt x="17" y="64"/>
                        <a:pt x="17" y="64"/>
                      </a:cubicBezTo>
                      <a:cubicBezTo>
                        <a:pt x="17" y="64"/>
                        <a:pt x="17" y="64"/>
                        <a:pt x="17" y="64"/>
                      </a:cubicBezTo>
                      <a:cubicBezTo>
                        <a:pt x="17" y="64"/>
                        <a:pt x="17" y="64"/>
                        <a:pt x="17" y="64"/>
                      </a:cubicBezTo>
                      <a:cubicBezTo>
                        <a:pt x="17" y="64"/>
                        <a:pt x="17" y="64"/>
                        <a:pt x="17" y="64"/>
                      </a:cubicBezTo>
                      <a:cubicBezTo>
                        <a:pt x="17" y="64"/>
                        <a:pt x="17" y="64"/>
                        <a:pt x="17" y="64"/>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7" y="66"/>
                        <a:pt x="17" y="66"/>
                        <a:pt x="17" y="66"/>
                      </a:cubicBezTo>
                      <a:cubicBezTo>
                        <a:pt x="17" y="66"/>
                        <a:pt x="17" y="66"/>
                        <a:pt x="17" y="66"/>
                      </a:cubicBezTo>
                      <a:cubicBezTo>
                        <a:pt x="17" y="66"/>
                        <a:pt x="17" y="66"/>
                        <a:pt x="17" y="66"/>
                      </a:cubicBezTo>
                      <a:cubicBezTo>
                        <a:pt x="17" y="66"/>
                        <a:pt x="17" y="66"/>
                        <a:pt x="17" y="66"/>
                      </a:cubicBezTo>
                      <a:cubicBezTo>
                        <a:pt x="16" y="66"/>
                        <a:pt x="16" y="66"/>
                        <a:pt x="16" y="66"/>
                      </a:cubicBezTo>
                      <a:cubicBezTo>
                        <a:pt x="16" y="67"/>
                        <a:pt x="16" y="67"/>
                        <a:pt x="16" y="67"/>
                      </a:cubicBezTo>
                      <a:cubicBezTo>
                        <a:pt x="16" y="67"/>
                        <a:pt x="16" y="67"/>
                        <a:pt x="16" y="67"/>
                      </a:cubicBezTo>
                      <a:cubicBezTo>
                        <a:pt x="16" y="67"/>
                        <a:pt x="16" y="67"/>
                        <a:pt x="16"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4" y="67"/>
                        <a:pt x="14" y="67"/>
                        <a:pt x="14" y="67"/>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9"/>
                        <a:pt x="14" y="69"/>
                        <a:pt x="14" y="69"/>
                      </a:cubicBezTo>
                      <a:cubicBezTo>
                        <a:pt x="14" y="69"/>
                        <a:pt x="14" y="69"/>
                        <a:pt x="14" y="69"/>
                      </a:cubicBezTo>
                      <a:cubicBezTo>
                        <a:pt x="14" y="69"/>
                        <a:pt x="14" y="69"/>
                        <a:pt x="14" y="69"/>
                      </a:cubicBezTo>
                      <a:cubicBezTo>
                        <a:pt x="15" y="69"/>
                        <a:pt x="15" y="69"/>
                        <a:pt x="15" y="69"/>
                      </a:cubicBezTo>
                      <a:cubicBezTo>
                        <a:pt x="15" y="69"/>
                        <a:pt x="15" y="69"/>
                        <a:pt x="15" y="69"/>
                      </a:cubicBezTo>
                      <a:cubicBezTo>
                        <a:pt x="15" y="69"/>
                        <a:pt x="15" y="69"/>
                        <a:pt x="15" y="69"/>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4" y="70"/>
                        <a:pt x="14" y="70"/>
                        <a:pt x="14" y="70"/>
                      </a:cubicBezTo>
                      <a:cubicBezTo>
                        <a:pt x="14" y="70"/>
                        <a:pt x="14" y="70"/>
                        <a:pt x="14" y="70"/>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5" y="72"/>
                        <a:pt x="15" y="72"/>
                        <a:pt x="15" y="72"/>
                      </a:cubicBezTo>
                      <a:cubicBezTo>
                        <a:pt x="15" y="72"/>
                        <a:pt x="15" y="72"/>
                        <a:pt x="15" y="72"/>
                      </a:cubicBezTo>
                      <a:cubicBezTo>
                        <a:pt x="15" y="73"/>
                        <a:pt x="15" y="73"/>
                        <a:pt x="15" y="73"/>
                      </a:cubicBezTo>
                      <a:cubicBezTo>
                        <a:pt x="15" y="73"/>
                        <a:pt x="15" y="73"/>
                        <a:pt x="15" y="73"/>
                      </a:cubicBezTo>
                      <a:cubicBezTo>
                        <a:pt x="15" y="73"/>
                        <a:pt x="15" y="73"/>
                        <a:pt x="15" y="73"/>
                      </a:cubicBezTo>
                      <a:cubicBezTo>
                        <a:pt x="15" y="73"/>
                        <a:pt x="15" y="73"/>
                        <a:pt x="15" y="73"/>
                      </a:cubicBezTo>
                      <a:cubicBezTo>
                        <a:pt x="15" y="73"/>
                        <a:pt x="15" y="73"/>
                        <a:pt x="15" y="73"/>
                      </a:cubicBezTo>
                      <a:cubicBezTo>
                        <a:pt x="16" y="73"/>
                        <a:pt x="16" y="73"/>
                        <a:pt x="16" y="73"/>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7" y="74"/>
                        <a:pt x="17" y="74"/>
                        <a:pt x="17" y="74"/>
                      </a:cubicBezTo>
                      <a:cubicBezTo>
                        <a:pt x="17" y="74"/>
                        <a:pt x="17" y="74"/>
                        <a:pt x="17" y="74"/>
                      </a:cubicBezTo>
                      <a:cubicBezTo>
                        <a:pt x="17" y="74"/>
                        <a:pt x="17" y="74"/>
                        <a:pt x="17" y="74"/>
                      </a:cubicBezTo>
                      <a:cubicBezTo>
                        <a:pt x="17" y="74"/>
                        <a:pt x="17" y="74"/>
                        <a:pt x="17" y="74"/>
                      </a:cubicBezTo>
                      <a:cubicBezTo>
                        <a:pt x="17" y="74"/>
                        <a:pt x="17" y="74"/>
                        <a:pt x="17" y="74"/>
                      </a:cubicBezTo>
                      <a:cubicBezTo>
                        <a:pt x="17" y="74"/>
                        <a:pt x="17" y="74"/>
                        <a:pt x="17" y="74"/>
                      </a:cubicBezTo>
                      <a:cubicBezTo>
                        <a:pt x="18" y="74"/>
                        <a:pt x="18" y="74"/>
                        <a:pt x="18" y="74"/>
                      </a:cubicBezTo>
                      <a:cubicBezTo>
                        <a:pt x="18" y="74"/>
                        <a:pt x="18" y="74"/>
                        <a:pt x="18" y="74"/>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9" y="73"/>
                        <a:pt x="19" y="73"/>
                        <a:pt x="19" y="73"/>
                      </a:cubicBezTo>
                      <a:cubicBezTo>
                        <a:pt x="19" y="73"/>
                        <a:pt x="19" y="73"/>
                        <a:pt x="19" y="73"/>
                      </a:cubicBezTo>
                      <a:cubicBezTo>
                        <a:pt x="19" y="73"/>
                        <a:pt x="19" y="73"/>
                        <a:pt x="19" y="73"/>
                      </a:cubicBezTo>
                      <a:cubicBezTo>
                        <a:pt x="19" y="73"/>
                        <a:pt x="19" y="73"/>
                        <a:pt x="19" y="73"/>
                      </a:cubicBezTo>
                      <a:cubicBezTo>
                        <a:pt x="20" y="73"/>
                        <a:pt x="20" y="73"/>
                        <a:pt x="20" y="73"/>
                      </a:cubicBezTo>
                      <a:cubicBezTo>
                        <a:pt x="20" y="73"/>
                        <a:pt x="20" y="73"/>
                        <a:pt x="20" y="73"/>
                      </a:cubicBezTo>
                      <a:cubicBezTo>
                        <a:pt x="20" y="73"/>
                        <a:pt x="20" y="73"/>
                        <a:pt x="20" y="73"/>
                      </a:cubicBezTo>
                      <a:cubicBezTo>
                        <a:pt x="20" y="73"/>
                        <a:pt x="20" y="73"/>
                        <a:pt x="20" y="73"/>
                      </a:cubicBezTo>
                      <a:cubicBezTo>
                        <a:pt x="20" y="73"/>
                        <a:pt x="20" y="73"/>
                        <a:pt x="20" y="73"/>
                      </a:cubicBezTo>
                      <a:cubicBezTo>
                        <a:pt x="20" y="72"/>
                        <a:pt x="20" y="72"/>
                        <a:pt x="20" y="72"/>
                      </a:cubicBezTo>
                      <a:cubicBezTo>
                        <a:pt x="20" y="72"/>
                        <a:pt x="20" y="72"/>
                        <a:pt x="20" y="72"/>
                      </a:cubicBezTo>
                      <a:cubicBezTo>
                        <a:pt x="20" y="72"/>
                        <a:pt x="20" y="72"/>
                        <a:pt x="20" y="72"/>
                      </a:cubicBezTo>
                      <a:cubicBezTo>
                        <a:pt x="20" y="72"/>
                        <a:pt x="20" y="72"/>
                        <a:pt x="20" y="72"/>
                      </a:cubicBezTo>
                      <a:cubicBezTo>
                        <a:pt x="20" y="72"/>
                        <a:pt x="20" y="72"/>
                        <a:pt x="20" y="72"/>
                      </a:cubicBezTo>
                      <a:cubicBezTo>
                        <a:pt x="21" y="72"/>
                        <a:pt x="21" y="72"/>
                        <a:pt x="21" y="72"/>
                      </a:cubicBezTo>
                      <a:cubicBezTo>
                        <a:pt x="21" y="72"/>
                        <a:pt x="21" y="72"/>
                        <a:pt x="21" y="72"/>
                      </a:cubicBezTo>
                      <a:cubicBezTo>
                        <a:pt x="21" y="72"/>
                        <a:pt x="21" y="72"/>
                        <a:pt x="21" y="72"/>
                      </a:cubicBezTo>
                      <a:cubicBezTo>
                        <a:pt x="21" y="72"/>
                        <a:pt x="21" y="72"/>
                        <a:pt x="21" y="72"/>
                      </a:cubicBezTo>
                      <a:cubicBezTo>
                        <a:pt x="21" y="72"/>
                        <a:pt x="21" y="72"/>
                        <a:pt x="21" y="72"/>
                      </a:cubicBezTo>
                      <a:cubicBezTo>
                        <a:pt x="21" y="72"/>
                        <a:pt x="21" y="72"/>
                        <a:pt x="21" y="72"/>
                      </a:cubicBezTo>
                      <a:cubicBezTo>
                        <a:pt x="21" y="71"/>
                        <a:pt x="21" y="71"/>
                        <a:pt x="21" y="71"/>
                      </a:cubicBezTo>
                      <a:cubicBezTo>
                        <a:pt x="21" y="71"/>
                        <a:pt x="21" y="71"/>
                        <a:pt x="21" y="71"/>
                      </a:cubicBezTo>
                      <a:cubicBezTo>
                        <a:pt x="21" y="71"/>
                        <a:pt x="21" y="71"/>
                        <a:pt x="21" y="71"/>
                      </a:cubicBezTo>
                      <a:cubicBezTo>
                        <a:pt x="21" y="71"/>
                        <a:pt x="21" y="71"/>
                        <a:pt x="21" y="71"/>
                      </a:cubicBezTo>
                      <a:cubicBezTo>
                        <a:pt x="22" y="71"/>
                        <a:pt x="22" y="71"/>
                        <a:pt x="22" y="71"/>
                      </a:cubicBezTo>
                      <a:cubicBezTo>
                        <a:pt x="22" y="71"/>
                        <a:pt x="22" y="71"/>
                        <a:pt x="22" y="71"/>
                      </a:cubicBezTo>
                      <a:cubicBezTo>
                        <a:pt x="22" y="71"/>
                        <a:pt x="22" y="71"/>
                        <a:pt x="22" y="71"/>
                      </a:cubicBezTo>
                      <a:cubicBezTo>
                        <a:pt x="22" y="71"/>
                        <a:pt x="22" y="71"/>
                        <a:pt x="22" y="71"/>
                      </a:cubicBezTo>
                      <a:cubicBezTo>
                        <a:pt x="21" y="71"/>
                        <a:pt x="21" y="71"/>
                        <a:pt x="21" y="71"/>
                      </a:cubicBezTo>
                      <a:cubicBezTo>
                        <a:pt x="22" y="71"/>
                        <a:pt x="22" y="71"/>
                        <a:pt x="22" y="71"/>
                      </a:cubicBezTo>
                      <a:cubicBezTo>
                        <a:pt x="22" y="71"/>
                        <a:pt x="22" y="71"/>
                        <a:pt x="22" y="71"/>
                      </a:cubicBezTo>
                      <a:cubicBezTo>
                        <a:pt x="22" y="71"/>
                        <a:pt x="22" y="71"/>
                        <a:pt x="22" y="71"/>
                      </a:cubicBezTo>
                      <a:cubicBezTo>
                        <a:pt x="22" y="70"/>
                        <a:pt x="22" y="70"/>
                        <a:pt x="22" y="70"/>
                      </a:cubicBezTo>
                      <a:cubicBezTo>
                        <a:pt x="22" y="70"/>
                        <a:pt x="22" y="70"/>
                        <a:pt x="22" y="70"/>
                      </a:cubicBezTo>
                      <a:cubicBezTo>
                        <a:pt x="22" y="70"/>
                        <a:pt x="22" y="70"/>
                        <a:pt x="22" y="70"/>
                      </a:cubicBezTo>
                      <a:cubicBezTo>
                        <a:pt x="22" y="71"/>
                        <a:pt x="22" y="71"/>
                        <a:pt x="22" y="71"/>
                      </a:cubicBezTo>
                      <a:cubicBezTo>
                        <a:pt x="22" y="71"/>
                        <a:pt x="22" y="71"/>
                        <a:pt x="22" y="71"/>
                      </a:cubicBezTo>
                      <a:cubicBezTo>
                        <a:pt x="23" y="71"/>
                        <a:pt x="23" y="71"/>
                        <a:pt x="23" y="71"/>
                      </a:cubicBezTo>
                      <a:cubicBezTo>
                        <a:pt x="23" y="71"/>
                        <a:pt x="23" y="71"/>
                        <a:pt x="23" y="71"/>
                      </a:cubicBezTo>
                      <a:cubicBezTo>
                        <a:pt x="23" y="72"/>
                        <a:pt x="23" y="72"/>
                        <a:pt x="23" y="72"/>
                      </a:cubicBezTo>
                      <a:cubicBezTo>
                        <a:pt x="23" y="72"/>
                        <a:pt x="23" y="72"/>
                        <a:pt x="23" y="72"/>
                      </a:cubicBezTo>
                      <a:cubicBezTo>
                        <a:pt x="23" y="72"/>
                        <a:pt x="23" y="72"/>
                        <a:pt x="23" y="72"/>
                      </a:cubicBezTo>
                      <a:cubicBezTo>
                        <a:pt x="23" y="72"/>
                        <a:pt x="23" y="72"/>
                        <a:pt x="23" y="72"/>
                      </a:cubicBezTo>
                      <a:cubicBezTo>
                        <a:pt x="23" y="72"/>
                        <a:pt x="23" y="72"/>
                        <a:pt x="23" y="72"/>
                      </a:cubicBezTo>
                      <a:cubicBezTo>
                        <a:pt x="24" y="72"/>
                        <a:pt x="24" y="72"/>
                        <a:pt x="24" y="72"/>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4"/>
                        <a:pt x="24" y="74"/>
                        <a:pt x="24" y="74"/>
                      </a:cubicBezTo>
                      <a:cubicBezTo>
                        <a:pt x="24" y="74"/>
                        <a:pt x="24" y="74"/>
                        <a:pt x="24" y="74"/>
                      </a:cubicBezTo>
                      <a:cubicBezTo>
                        <a:pt x="24" y="74"/>
                        <a:pt x="24" y="74"/>
                        <a:pt x="24" y="74"/>
                      </a:cubicBezTo>
                      <a:cubicBezTo>
                        <a:pt x="24" y="74"/>
                        <a:pt x="24" y="74"/>
                        <a:pt x="24" y="74"/>
                      </a:cubicBezTo>
                      <a:cubicBezTo>
                        <a:pt x="24" y="74"/>
                        <a:pt x="24" y="74"/>
                        <a:pt x="24" y="74"/>
                      </a:cubicBezTo>
                      <a:cubicBezTo>
                        <a:pt x="24" y="75"/>
                        <a:pt x="24" y="75"/>
                        <a:pt x="24" y="75"/>
                      </a:cubicBezTo>
                      <a:cubicBezTo>
                        <a:pt x="25" y="75"/>
                        <a:pt x="25" y="75"/>
                        <a:pt x="25" y="75"/>
                      </a:cubicBezTo>
                      <a:cubicBezTo>
                        <a:pt x="25" y="75"/>
                        <a:pt x="25" y="75"/>
                        <a:pt x="25" y="75"/>
                      </a:cubicBezTo>
                      <a:cubicBezTo>
                        <a:pt x="25" y="75"/>
                        <a:pt x="25" y="75"/>
                        <a:pt x="25" y="75"/>
                      </a:cubicBezTo>
                      <a:cubicBezTo>
                        <a:pt x="25" y="75"/>
                        <a:pt x="25" y="75"/>
                        <a:pt x="25" y="75"/>
                      </a:cubicBezTo>
                      <a:cubicBezTo>
                        <a:pt x="25" y="75"/>
                        <a:pt x="25" y="75"/>
                        <a:pt x="25" y="75"/>
                      </a:cubicBezTo>
                      <a:cubicBezTo>
                        <a:pt x="24" y="75"/>
                        <a:pt x="24" y="75"/>
                        <a:pt x="24" y="75"/>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7"/>
                        <a:pt x="24" y="77"/>
                        <a:pt x="24" y="77"/>
                      </a:cubicBezTo>
                      <a:cubicBezTo>
                        <a:pt x="24" y="77"/>
                        <a:pt x="24" y="77"/>
                        <a:pt x="24" y="77"/>
                      </a:cubicBezTo>
                      <a:cubicBezTo>
                        <a:pt x="25" y="77"/>
                        <a:pt x="25" y="77"/>
                        <a:pt x="25" y="77"/>
                      </a:cubicBezTo>
                      <a:cubicBezTo>
                        <a:pt x="25" y="77"/>
                        <a:pt x="25" y="77"/>
                        <a:pt x="25" y="77"/>
                      </a:cubicBezTo>
                      <a:cubicBezTo>
                        <a:pt x="25" y="77"/>
                        <a:pt x="25" y="77"/>
                        <a:pt x="25" y="77"/>
                      </a:cubicBezTo>
                      <a:cubicBezTo>
                        <a:pt x="25" y="78"/>
                        <a:pt x="25" y="78"/>
                        <a:pt x="25" y="78"/>
                      </a:cubicBezTo>
                      <a:cubicBezTo>
                        <a:pt x="25" y="78"/>
                        <a:pt x="25" y="78"/>
                        <a:pt x="25" y="78"/>
                      </a:cubicBezTo>
                      <a:cubicBezTo>
                        <a:pt x="25" y="78"/>
                        <a:pt x="25" y="78"/>
                        <a:pt x="25" y="78"/>
                      </a:cubicBezTo>
                      <a:cubicBezTo>
                        <a:pt x="25" y="78"/>
                        <a:pt x="25" y="78"/>
                        <a:pt x="25" y="78"/>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6" y="81"/>
                        <a:pt x="26" y="81"/>
                        <a:pt x="26" y="81"/>
                      </a:cubicBezTo>
                      <a:cubicBezTo>
                        <a:pt x="26" y="81"/>
                        <a:pt x="26" y="81"/>
                        <a:pt x="26" y="81"/>
                      </a:cubicBezTo>
                      <a:cubicBezTo>
                        <a:pt x="26" y="81"/>
                        <a:pt x="26" y="81"/>
                        <a:pt x="26" y="81"/>
                      </a:cubicBezTo>
                      <a:cubicBezTo>
                        <a:pt x="26" y="81"/>
                        <a:pt x="26" y="81"/>
                        <a:pt x="26" y="81"/>
                      </a:cubicBezTo>
                      <a:cubicBezTo>
                        <a:pt x="26" y="81"/>
                        <a:pt x="26" y="81"/>
                        <a:pt x="26" y="81"/>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3"/>
                        <a:pt x="26" y="83"/>
                        <a:pt x="26" y="83"/>
                      </a:cubicBezTo>
                      <a:cubicBezTo>
                        <a:pt x="26" y="83"/>
                        <a:pt x="26" y="83"/>
                        <a:pt x="26" y="83"/>
                      </a:cubicBezTo>
                      <a:cubicBezTo>
                        <a:pt x="26" y="83"/>
                        <a:pt x="26" y="83"/>
                        <a:pt x="26" y="83"/>
                      </a:cubicBezTo>
                      <a:cubicBezTo>
                        <a:pt x="27" y="83"/>
                        <a:pt x="27" y="83"/>
                        <a:pt x="27" y="83"/>
                      </a:cubicBezTo>
                      <a:cubicBezTo>
                        <a:pt x="27" y="83"/>
                        <a:pt x="27" y="83"/>
                        <a:pt x="27" y="83"/>
                      </a:cubicBezTo>
                      <a:cubicBezTo>
                        <a:pt x="27" y="83"/>
                        <a:pt x="27" y="83"/>
                        <a:pt x="27" y="83"/>
                      </a:cubicBezTo>
                      <a:cubicBezTo>
                        <a:pt x="27" y="83"/>
                        <a:pt x="27" y="83"/>
                        <a:pt x="27" y="83"/>
                      </a:cubicBezTo>
                      <a:cubicBezTo>
                        <a:pt x="27" y="83"/>
                        <a:pt x="27" y="83"/>
                        <a:pt x="27" y="83"/>
                      </a:cubicBezTo>
                      <a:cubicBezTo>
                        <a:pt x="27" y="83"/>
                        <a:pt x="27" y="83"/>
                        <a:pt x="27" y="83"/>
                      </a:cubicBezTo>
                      <a:cubicBezTo>
                        <a:pt x="28" y="84"/>
                        <a:pt x="28" y="84"/>
                        <a:pt x="28" y="84"/>
                      </a:cubicBezTo>
                      <a:cubicBezTo>
                        <a:pt x="28" y="84"/>
                        <a:pt x="28" y="84"/>
                        <a:pt x="28" y="84"/>
                      </a:cubicBezTo>
                      <a:cubicBezTo>
                        <a:pt x="28" y="85"/>
                        <a:pt x="28" y="85"/>
                        <a:pt x="28" y="85"/>
                      </a:cubicBezTo>
                      <a:cubicBezTo>
                        <a:pt x="28" y="85"/>
                        <a:pt x="28" y="85"/>
                        <a:pt x="28" y="85"/>
                      </a:cubicBezTo>
                      <a:cubicBezTo>
                        <a:pt x="28" y="85"/>
                        <a:pt x="28" y="85"/>
                        <a:pt x="28" y="85"/>
                      </a:cubicBezTo>
                      <a:cubicBezTo>
                        <a:pt x="28" y="85"/>
                        <a:pt x="28" y="85"/>
                        <a:pt x="28" y="85"/>
                      </a:cubicBezTo>
                      <a:cubicBezTo>
                        <a:pt x="28" y="86"/>
                        <a:pt x="28" y="86"/>
                        <a:pt x="28" y="86"/>
                      </a:cubicBezTo>
                      <a:cubicBezTo>
                        <a:pt x="28" y="86"/>
                        <a:pt x="28" y="86"/>
                        <a:pt x="28" y="86"/>
                      </a:cubicBezTo>
                      <a:cubicBezTo>
                        <a:pt x="28" y="86"/>
                        <a:pt x="28" y="86"/>
                        <a:pt x="28" y="86"/>
                      </a:cubicBezTo>
                      <a:cubicBezTo>
                        <a:pt x="28" y="86"/>
                        <a:pt x="28" y="86"/>
                        <a:pt x="28" y="86"/>
                      </a:cubicBezTo>
                      <a:cubicBezTo>
                        <a:pt x="28" y="86"/>
                        <a:pt x="28" y="86"/>
                        <a:pt x="28" y="86"/>
                      </a:cubicBezTo>
                      <a:cubicBezTo>
                        <a:pt x="27" y="86"/>
                        <a:pt x="27" y="86"/>
                        <a:pt x="27" y="86"/>
                      </a:cubicBezTo>
                      <a:cubicBezTo>
                        <a:pt x="27" y="86"/>
                        <a:pt x="27" y="86"/>
                        <a:pt x="27" y="86"/>
                      </a:cubicBezTo>
                      <a:cubicBezTo>
                        <a:pt x="27" y="86"/>
                        <a:pt x="27" y="86"/>
                        <a:pt x="27" y="86"/>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8"/>
                        <a:pt x="27" y="88"/>
                        <a:pt x="27" y="88"/>
                      </a:cubicBezTo>
                      <a:cubicBezTo>
                        <a:pt x="27" y="88"/>
                        <a:pt x="27" y="88"/>
                        <a:pt x="27" y="88"/>
                      </a:cubicBezTo>
                      <a:cubicBezTo>
                        <a:pt x="28" y="88"/>
                        <a:pt x="28" y="88"/>
                        <a:pt x="28" y="88"/>
                      </a:cubicBezTo>
                      <a:cubicBezTo>
                        <a:pt x="28" y="88"/>
                        <a:pt x="28" y="88"/>
                        <a:pt x="28" y="88"/>
                      </a:cubicBezTo>
                      <a:cubicBezTo>
                        <a:pt x="28" y="89"/>
                        <a:pt x="28" y="89"/>
                        <a:pt x="28" y="89"/>
                      </a:cubicBezTo>
                      <a:cubicBezTo>
                        <a:pt x="29" y="89"/>
                        <a:pt x="29" y="89"/>
                        <a:pt x="29" y="89"/>
                      </a:cubicBezTo>
                      <a:cubicBezTo>
                        <a:pt x="29" y="89"/>
                        <a:pt x="29" y="89"/>
                        <a:pt x="29" y="89"/>
                      </a:cubicBezTo>
                      <a:cubicBezTo>
                        <a:pt x="29" y="89"/>
                        <a:pt x="29" y="89"/>
                        <a:pt x="29" y="89"/>
                      </a:cubicBezTo>
                      <a:cubicBezTo>
                        <a:pt x="29" y="90"/>
                        <a:pt x="29" y="90"/>
                        <a:pt x="29" y="90"/>
                      </a:cubicBezTo>
                      <a:cubicBezTo>
                        <a:pt x="29" y="90"/>
                        <a:pt x="29" y="90"/>
                        <a:pt x="29" y="90"/>
                      </a:cubicBezTo>
                      <a:cubicBezTo>
                        <a:pt x="29" y="90"/>
                        <a:pt x="29" y="90"/>
                        <a:pt x="29" y="90"/>
                      </a:cubicBezTo>
                      <a:cubicBezTo>
                        <a:pt x="29" y="90"/>
                        <a:pt x="29" y="90"/>
                        <a:pt x="29" y="90"/>
                      </a:cubicBezTo>
                      <a:cubicBezTo>
                        <a:pt x="29" y="90"/>
                        <a:pt x="29" y="90"/>
                        <a:pt x="29" y="90"/>
                      </a:cubicBezTo>
                      <a:cubicBezTo>
                        <a:pt x="29" y="90"/>
                        <a:pt x="29" y="90"/>
                        <a:pt x="29" y="90"/>
                      </a:cubicBezTo>
                      <a:cubicBezTo>
                        <a:pt x="30" y="89"/>
                        <a:pt x="30" y="89"/>
                        <a:pt x="30" y="89"/>
                      </a:cubicBezTo>
                      <a:cubicBezTo>
                        <a:pt x="30" y="89"/>
                        <a:pt x="30" y="89"/>
                        <a:pt x="30" y="89"/>
                      </a:cubicBezTo>
                      <a:cubicBezTo>
                        <a:pt x="30" y="89"/>
                        <a:pt x="30" y="89"/>
                        <a:pt x="30" y="89"/>
                      </a:cubicBezTo>
                      <a:cubicBezTo>
                        <a:pt x="30" y="89"/>
                        <a:pt x="30" y="89"/>
                        <a:pt x="30" y="89"/>
                      </a:cubicBezTo>
                      <a:cubicBezTo>
                        <a:pt x="30" y="89"/>
                        <a:pt x="30" y="89"/>
                        <a:pt x="30" y="89"/>
                      </a:cubicBezTo>
                      <a:cubicBezTo>
                        <a:pt x="31" y="90"/>
                        <a:pt x="31" y="90"/>
                        <a:pt x="31" y="90"/>
                      </a:cubicBezTo>
                      <a:cubicBezTo>
                        <a:pt x="31" y="90"/>
                        <a:pt x="31" y="90"/>
                        <a:pt x="31" y="90"/>
                      </a:cubicBezTo>
                      <a:cubicBezTo>
                        <a:pt x="31" y="90"/>
                        <a:pt x="31" y="90"/>
                        <a:pt x="31" y="90"/>
                      </a:cubicBezTo>
                      <a:cubicBezTo>
                        <a:pt x="31" y="90"/>
                        <a:pt x="31" y="90"/>
                        <a:pt x="31" y="90"/>
                      </a:cubicBezTo>
                      <a:cubicBezTo>
                        <a:pt x="31" y="90"/>
                        <a:pt x="31" y="90"/>
                        <a:pt x="31" y="90"/>
                      </a:cubicBezTo>
                      <a:cubicBezTo>
                        <a:pt x="32" y="91"/>
                        <a:pt x="32" y="91"/>
                        <a:pt x="32" y="91"/>
                      </a:cubicBezTo>
                      <a:cubicBezTo>
                        <a:pt x="32" y="91"/>
                        <a:pt x="32" y="91"/>
                        <a:pt x="32" y="91"/>
                      </a:cubicBezTo>
                      <a:cubicBezTo>
                        <a:pt x="32" y="91"/>
                        <a:pt x="32" y="91"/>
                        <a:pt x="32" y="91"/>
                      </a:cubicBezTo>
                      <a:cubicBezTo>
                        <a:pt x="32" y="91"/>
                        <a:pt x="32" y="91"/>
                        <a:pt x="32" y="91"/>
                      </a:cubicBezTo>
                      <a:cubicBezTo>
                        <a:pt x="32" y="91"/>
                        <a:pt x="32" y="91"/>
                        <a:pt x="32" y="91"/>
                      </a:cubicBezTo>
                      <a:cubicBezTo>
                        <a:pt x="32" y="91"/>
                        <a:pt x="32" y="91"/>
                        <a:pt x="32" y="91"/>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3"/>
                        <a:pt x="32" y="93"/>
                        <a:pt x="32" y="93"/>
                      </a:cubicBezTo>
                      <a:cubicBezTo>
                        <a:pt x="32" y="93"/>
                        <a:pt x="32" y="93"/>
                        <a:pt x="32" y="93"/>
                      </a:cubicBezTo>
                      <a:cubicBezTo>
                        <a:pt x="32" y="93"/>
                        <a:pt x="32" y="93"/>
                        <a:pt x="32" y="93"/>
                      </a:cubicBezTo>
                      <a:cubicBezTo>
                        <a:pt x="33" y="93"/>
                        <a:pt x="33" y="93"/>
                        <a:pt x="33" y="93"/>
                      </a:cubicBezTo>
                      <a:cubicBezTo>
                        <a:pt x="33" y="93"/>
                        <a:pt x="33" y="93"/>
                        <a:pt x="33" y="93"/>
                      </a:cubicBezTo>
                      <a:cubicBezTo>
                        <a:pt x="32" y="93"/>
                        <a:pt x="32" y="93"/>
                        <a:pt x="32" y="93"/>
                      </a:cubicBezTo>
                      <a:cubicBezTo>
                        <a:pt x="32" y="93"/>
                        <a:pt x="32" y="93"/>
                        <a:pt x="32" y="93"/>
                      </a:cubicBezTo>
                      <a:cubicBezTo>
                        <a:pt x="32" y="93"/>
                        <a:pt x="32" y="93"/>
                        <a:pt x="32" y="93"/>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5"/>
                        <a:pt x="32" y="95"/>
                        <a:pt x="32" y="95"/>
                      </a:cubicBezTo>
                      <a:cubicBezTo>
                        <a:pt x="32" y="95"/>
                        <a:pt x="32" y="95"/>
                        <a:pt x="32" y="95"/>
                      </a:cubicBezTo>
                      <a:cubicBezTo>
                        <a:pt x="32" y="95"/>
                        <a:pt x="32" y="95"/>
                        <a:pt x="32" y="95"/>
                      </a:cubicBezTo>
                      <a:cubicBezTo>
                        <a:pt x="33" y="95"/>
                        <a:pt x="33" y="95"/>
                        <a:pt x="33" y="95"/>
                      </a:cubicBezTo>
                      <a:cubicBezTo>
                        <a:pt x="33" y="95"/>
                        <a:pt x="33" y="95"/>
                        <a:pt x="33" y="95"/>
                      </a:cubicBezTo>
                      <a:cubicBezTo>
                        <a:pt x="33" y="95"/>
                        <a:pt x="33" y="95"/>
                        <a:pt x="33" y="95"/>
                      </a:cubicBezTo>
                      <a:cubicBezTo>
                        <a:pt x="33" y="95"/>
                        <a:pt x="33" y="95"/>
                        <a:pt x="33" y="95"/>
                      </a:cubicBezTo>
                      <a:cubicBezTo>
                        <a:pt x="33" y="95"/>
                        <a:pt x="33" y="95"/>
                        <a:pt x="33" y="95"/>
                      </a:cubicBezTo>
                      <a:cubicBezTo>
                        <a:pt x="33" y="96"/>
                        <a:pt x="33" y="96"/>
                        <a:pt x="33" y="96"/>
                      </a:cubicBezTo>
                      <a:cubicBezTo>
                        <a:pt x="33" y="96"/>
                        <a:pt x="33" y="96"/>
                        <a:pt x="33" y="96"/>
                      </a:cubicBezTo>
                      <a:cubicBezTo>
                        <a:pt x="33" y="96"/>
                        <a:pt x="33" y="96"/>
                        <a:pt x="33" y="96"/>
                      </a:cubicBezTo>
                      <a:cubicBezTo>
                        <a:pt x="33" y="96"/>
                        <a:pt x="33" y="96"/>
                        <a:pt x="33" y="96"/>
                      </a:cubicBezTo>
                      <a:cubicBezTo>
                        <a:pt x="33" y="96"/>
                        <a:pt x="33" y="96"/>
                        <a:pt x="33" y="96"/>
                      </a:cubicBezTo>
                      <a:cubicBezTo>
                        <a:pt x="33" y="96"/>
                        <a:pt x="33" y="96"/>
                        <a:pt x="33" y="96"/>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4" y="98"/>
                        <a:pt x="34" y="98"/>
                        <a:pt x="34" y="98"/>
                      </a:cubicBezTo>
                      <a:cubicBezTo>
                        <a:pt x="34" y="98"/>
                        <a:pt x="34" y="98"/>
                        <a:pt x="34" y="98"/>
                      </a:cubicBezTo>
                      <a:cubicBezTo>
                        <a:pt x="34" y="98"/>
                        <a:pt x="34" y="98"/>
                        <a:pt x="34" y="98"/>
                      </a:cubicBezTo>
                      <a:cubicBezTo>
                        <a:pt x="34" y="98"/>
                        <a:pt x="34" y="98"/>
                        <a:pt x="34" y="98"/>
                      </a:cubicBezTo>
                      <a:cubicBezTo>
                        <a:pt x="34" y="98"/>
                        <a:pt x="34" y="98"/>
                        <a:pt x="34" y="98"/>
                      </a:cubicBezTo>
                      <a:cubicBezTo>
                        <a:pt x="34" y="98"/>
                        <a:pt x="34" y="98"/>
                        <a:pt x="34" y="98"/>
                      </a:cubicBezTo>
                      <a:cubicBezTo>
                        <a:pt x="35" y="99"/>
                        <a:pt x="35" y="99"/>
                        <a:pt x="35" y="99"/>
                      </a:cubicBezTo>
                      <a:cubicBezTo>
                        <a:pt x="35" y="99"/>
                        <a:pt x="35" y="99"/>
                        <a:pt x="35" y="99"/>
                      </a:cubicBezTo>
                      <a:cubicBezTo>
                        <a:pt x="35" y="99"/>
                        <a:pt x="35" y="99"/>
                        <a:pt x="35" y="99"/>
                      </a:cubicBezTo>
                      <a:cubicBezTo>
                        <a:pt x="35" y="99"/>
                        <a:pt x="35" y="99"/>
                        <a:pt x="35" y="99"/>
                      </a:cubicBezTo>
                      <a:cubicBezTo>
                        <a:pt x="35" y="99"/>
                        <a:pt x="35" y="99"/>
                        <a:pt x="35" y="99"/>
                      </a:cubicBezTo>
                      <a:cubicBezTo>
                        <a:pt x="35" y="99"/>
                        <a:pt x="35" y="99"/>
                        <a:pt x="35" y="99"/>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6" y="97"/>
                        <a:pt x="36" y="97"/>
                        <a:pt x="36" y="97"/>
                      </a:cubicBezTo>
                      <a:cubicBezTo>
                        <a:pt x="36" y="97"/>
                        <a:pt x="36" y="97"/>
                        <a:pt x="36" y="97"/>
                      </a:cubicBezTo>
                      <a:cubicBezTo>
                        <a:pt x="37" y="97"/>
                        <a:pt x="37" y="97"/>
                        <a:pt x="37" y="97"/>
                      </a:cubicBezTo>
                      <a:cubicBezTo>
                        <a:pt x="37" y="97"/>
                        <a:pt x="37" y="97"/>
                        <a:pt x="37" y="97"/>
                      </a:cubicBezTo>
                      <a:cubicBezTo>
                        <a:pt x="37" y="97"/>
                        <a:pt x="37" y="97"/>
                        <a:pt x="37" y="97"/>
                      </a:cubicBezTo>
                      <a:cubicBezTo>
                        <a:pt x="37" y="97"/>
                        <a:pt x="37" y="97"/>
                        <a:pt x="37" y="97"/>
                      </a:cubicBezTo>
                      <a:cubicBezTo>
                        <a:pt x="37" y="97"/>
                        <a:pt x="37" y="97"/>
                        <a:pt x="37" y="97"/>
                      </a:cubicBezTo>
                      <a:cubicBezTo>
                        <a:pt x="38" y="97"/>
                        <a:pt x="38" y="97"/>
                        <a:pt x="38"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2" y="98"/>
                        <a:pt x="42" y="98"/>
                        <a:pt x="42" y="98"/>
                      </a:cubicBezTo>
                      <a:cubicBezTo>
                        <a:pt x="42" y="98"/>
                        <a:pt x="42" y="98"/>
                        <a:pt x="42" y="98"/>
                      </a:cubicBezTo>
                      <a:cubicBezTo>
                        <a:pt x="42" y="98"/>
                        <a:pt x="42" y="98"/>
                        <a:pt x="42" y="98"/>
                      </a:cubicBezTo>
                      <a:cubicBezTo>
                        <a:pt x="42" y="97"/>
                        <a:pt x="42" y="97"/>
                        <a:pt x="42" y="97"/>
                      </a:cubicBezTo>
                      <a:cubicBezTo>
                        <a:pt x="42" y="97"/>
                        <a:pt x="42" y="97"/>
                        <a:pt x="42" y="97"/>
                      </a:cubicBezTo>
                      <a:cubicBezTo>
                        <a:pt x="42" y="97"/>
                        <a:pt x="42" y="97"/>
                        <a:pt x="42" y="97"/>
                      </a:cubicBezTo>
                      <a:cubicBezTo>
                        <a:pt x="42" y="96"/>
                        <a:pt x="42" y="96"/>
                        <a:pt x="42" y="96"/>
                      </a:cubicBezTo>
                      <a:cubicBezTo>
                        <a:pt x="43" y="96"/>
                        <a:pt x="43" y="96"/>
                        <a:pt x="43" y="96"/>
                      </a:cubicBezTo>
                      <a:cubicBezTo>
                        <a:pt x="43" y="96"/>
                        <a:pt x="43" y="96"/>
                        <a:pt x="43" y="96"/>
                      </a:cubicBezTo>
                      <a:cubicBezTo>
                        <a:pt x="43" y="96"/>
                        <a:pt x="43" y="96"/>
                        <a:pt x="43" y="96"/>
                      </a:cubicBezTo>
                      <a:cubicBezTo>
                        <a:pt x="43" y="96"/>
                        <a:pt x="43" y="96"/>
                        <a:pt x="43" y="96"/>
                      </a:cubicBezTo>
                      <a:cubicBezTo>
                        <a:pt x="43" y="96"/>
                        <a:pt x="43" y="96"/>
                        <a:pt x="43" y="96"/>
                      </a:cubicBezTo>
                      <a:cubicBezTo>
                        <a:pt x="43" y="96"/>
                        <a:pt x="43" y="96"/>
                        <a:pt x="43"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5" y="96"/>
                        <a:pt x="45" y="96"/>
                        <a:pt x="45" y="96"/>
                      </a:cubicBezTo>
                      <a:cubicBezTo>
                        <a:pt x="45" y="96"/>
                        <a:pt x="45" y="96"/>
                        <a:pt x="45" y="96"/>
                      </a:cubicBezTo>
                      <a:cubicBezTo>
                        <a:pt x="45" y="97"/>
                        <a:pt x="45" y="97"/>
                        <a:pt x="45" y="97"/>
                      </a:cubicBezTo>
                      <a:cubicBezTo>
                        <a:pt x="46" y="97"/>
                        <a:pt x="46" y="97"/>
                        <a:pt x="46" y="97"/>
                      </a:cubicBezTo>
                      <a:cubicBezTo>
                        <a:pt x="46" y="97"/>
                        <a:pt x="46" y="97"/>
                        <a:pt x="46" y="97"/>
                      </a:cubicBezTo>
                      <a:cubicBezTo>
                        <a:pt x="47" y="97"/>
                        <a:pt x="47" y="97"/>
                        <a:pt x="47"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9" y="97"/>
                        <a:pt x="49" y="97"/>
                        <a:pt x="49" y="97"/>
                      </a:cubicBezTo>
                      <a:cubicBezTo>
                        <a:pt x="49" y="97"/>
                        <a:pt x="49" y="97"/>
                        <a:pt x="49" y="97"/>
                      </a:cubicBezTo>
                      <a:cubicBezTo>
                        <a:pt x="49" y="97"/>
                        <a:pt x="49" y="97"/>
                        <a:pt x="49" y="97"/>
                      </a:cubicBezTo>
                      <a:cubicBezTo>
                        <a:pt x="49" y="97"/>
                        <a:pt x="49" y="97"/>
                        <a:pt x="49"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1" y="97"/>
                        <a:pt x="51" y="97"/>
                        <a:pt x="51" y="97"/>
                      </a:cubicBezTo>
                      <a:cubicBezTo>
                        <a:pt x="51" y="97"/>
                        <a:pt x="51" y="97"/>
                        <a:pt x="51" y="97"/>
                      </a:cubicBezTo>
                      <a:cubicBezTo>
                        <a:pt x="51" y="97"/>
                        <a:pt x="51" y="97"/>
                        <a:pt x="51" y="97"/>
                      </a:cubicBezTo>
                      <a:cubicBezTo>
                        <a:pt x="52" y="97"/>
                        <a:pt x="52" y="97"/>
                        <a:pt x="52" y="97"/>
                      </a:cubicBezTo>
                      <a:cubicBezTo>
                        <a:pt x="52" y="97"/>
                        <a:pt x="52" y="97"/>
                        <a:pt x="52" y="97"/>
                      </a:cubicBezTo>
                      <a:cubicBezTo>
                        <a:pt x="53" y="97"/>
                        <a:pt x="53" y="97"/>
                        <a:pt x="53" y="97"/>
                      </a:cubicBezTo>
                      <a:cubicBezTo>
                        <a:pt x="54" y="97"/>
                        <a:pt x="54" y="97"/>
                        <a:pt x="54" y="97"/>
                      </a:cubicBezTo>
                      <a:cubicBezTo>
                        <a:pt x="54" y="97"/>
                        <a:pt x="54" y="97"/>
                        <a:pt x="54" y="97"/>
                      </a:cubicBezTo>
                      <a:cubicBezTo>
                        <a:pt x="54" y="98"/>
                        <a:pt x="54" y="98"/>
                        <a:pt x="54" y="98"/>
                      </a:cubicBezTo>
                      <a:cubicBezTo>
                        <a:pt x="54" y="98"/>
                        <a:pt x="54" y="98"/>
                        <a:pt x="54" y="98"/>
                      </a:cubicBezTo>
                      <a:cubicBezTo>
                        <a:pt x="54" y="98"/>
                        <a:pt x="54" y="98"/>
                        <a:pt x="54" y="98"/>
                      </a:cubicBezTo>
                      <a:cubicBezTo>
                        <a:pt x="55" y="98"/>
                        <a:pt x="55" y="98"/>
                        <a:pt x="55" y="98"/>
                      </a:cubicBezTo>
                      <a:cubicBezTo>
                        <a:pt x="55" y="98"/>
                        <a:pt x="55" y="98"/>
                        <a:pt x="55" y="98"/>
                      </a:cubicBezTo>
                      <a:cubicBezTo>
                        <a:pt x="55" y="98"/>
                        <a:pt x="55" y="98"/>
                        <a:pt x="55" y="98"/>
                      </a:cubicBezTo>
                      <a:cubicBezTo>
                        <a:pt x="55" y="97"/>
                        <a:pt x="55" y="97"/>
                        <a:pt x="55" y="97"/>
                      </a:cubicBezTo>
                      <a:cubicBezTo>
                        <a:pt x="55" y="97"/>
                        <a:pt x="55" y="97"/>
                        <a:pt x="55" y="97"/>
                      </a:cubicBezTo>
                      <a:cubicBezTo>
                        <a:pt x="55" y="97"/>
                        <a:pt x="55" y="97"/>
                        <a:pt x="55"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6"/>
                        <a:pt x="54" y="96"/>
                        <a:pt x="54" y="96"/>
                      </a:cubicBezTo>
                      <a:cubicBezTo>
                        <a:pt x="54" y="96"/>
                        <a:pt x="54" y="96"/>
                        <a:pt x="54" y="96"/>
                      </a:cubicBezTo>
                      <a:cubicBezTo>
                        <a:pt x="54" y="96"/>
                        <a:pt x="54" y="96"/>
                        <a:pt x="54" y="96"/>
                      </a:cubicBezTo>
                      <a:cubicBezTo>
                        <a:pt x="54" y="96"/>
                        <a:pt x="54" y="96"/>
                        <a:pt x="54" y="96"/>
                      </a:cubicBezTo>
                      <a:cubicBezTo>
                        <a:pt x="54" y="96"/>
                        <a:pt x="54" y="96"/>
                        <a:pt x="54" y="96"/>
                      </a:cubicBezTo>
                      <a:cubicBezTo>
                        <a:pt x="54" y="96"/>
                        <a:pt x="54" y="96"/>
                        <a:pt x="54" y="96"/>
                      </a:cubicBezTo>
                      <a:cubicBezTo>
                        <a:pt x="55" y="96"/>
                        <a:pt x="55" y="96"/>
                        <a:pt x="55" y="96"/>
                      </a:cubicBezTo>
                      <a:cubicBezTo>
                        <a:pt x="55" y="96"/>
                        <a:pt x="55" y="96"/>
                        <a:pt x="55" y="96"/>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4"/>
                        <a:pt x="55" y="94"/>
                        <a:pt x="55" y="94"/>
                      </a:cubicBezTo>
                      <a:cubicBezTo>
                        <a:pt x="55" y="94"/>
                        <a:pt x="55" y="94"/>
                        <a:pt x="55" y="94"/>
                      </a:cubicBezTo>
                      <a:cubicBezTo>
                        <a:pt x="55" y="94"/>
                        <a:pt x="55" y="94"/>
                        <a:pt x="55" y="94"/>
                      </a:cubicBezTo>
                      <a:cubicBezTo>
                        <a:pt x="55" y="94"/>
                        <a:pt x="55" y="94"/>
                        <a:pt x="55" y="94"/>
                      </a:cubicBezTo>
                      <a:cubicBezTo>
                        <a:pt x="55" y="94"/>
                        <a:pt x="55" y="94"/>
                        <a:pt x="55" y="94"/>
                      </a:cubicBezTo>
                      <a:cubicBezTo>
                        <a:pt x="56" y="94"/>
                        <a:pt x="56" y="94"/>
                        <a:pt x="56" y="94"/>
                      </a:cubicBezTo>
                      <a:cubicBezTo>
                        <a:pt x="56" y="94"/>
                        <a:pt x="56" y="94"/>
                        <a:pt x="56" y="94"/>
                      </a:cubicBezTo>
                      <a:cubicBezTo>
                        <a:pt x="56" y="94"/>
                        <a:pt x="56" y="94"/>
                        <a:pt x="56" y="94"/>
                      </a:cubicBezTo>
                      <a:cubicBezTo>
                        <a:pt x="56" y="94"/>
                        <a:pt x="56" y="94"/>
                        <a:pt x="56" y="94"/>
                      </a:cubicBezTo>
                      <a:cubicBezTo>
                        <a:pt x="56" y="94"/>
                        <a:pt x="56" y="94"/>
                        <a:pt x="56" y="94"/>
                      </a:cubicBezTo>
                      <a:cubicBezTo>
                        <a:pt x="56" y="94"/>
                        <a:pt x="56" y="94"/>
                        <a:pt x="56" y="94"/>
                      </a:cubicBezTo>
                      <a:cubicBezTo>
                        <a:pt x="57" y="94"/>
                        <a:pt x="57" y="94"/>
                        <a:pt x="57" y="94"/>
                      </a:cubicBezTo>
                      <a:cubicBezTo>
                        <a:pt x="57" y="94"/>
                        <a:pt x="57" y="94"/>
                        <a:pt x="57" y="94"/>
                      </a:cubicBezTo>
                      <a:cubicBezTo>
                        <a:pt x="57" y="94"/>
                        <a:pt x="57" y="94"/>
                        <a:pt x="57" y="94"/>
                      </a:cubicBezTo>
                      <a:cubicBezTo>
                        <a:pt x="57" y="94"/>
                        <a:pt x="57" y="94"/>
                        <a:pt x="57" y="94"/>
                      </a:cubicBezTo>
                      <a:cubicBezTo>
                        <a:pt x="57" y="95"/>
                        <a:pt x="57" y="95"/>
                        <a:pt x="57" y="95"/>
                      </a:cubicBezTo>
                      <a:cubicBezTo>
                        <a:pt x="58" y="95"/>
                        <a:pt x="58" y="95"/>
                        <a:pt x="58" y="95"/>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7"/>
                        <a:pt x="58" y="97"/>
                        <a:pt x="58" y="97"/>
                      </a:cubicBezTo>
                      <a:cubicBezTo>
                        <a:pt x="58" y="97"/>
                        <a:pt x="58" y="97"/>
                        <a:pt x="58" y="97"/>
                      </a:cubicBezTo>
                      <a:cubicBezTo>
                        <a:pt x="58" y="97"/>
                        <a:pt x="58" y="97"/>
                        <a:pt x="58" y="97"/>
                      </a:cubicBezTo>
                      <a:cubicBezTo>
                        <a:pt x="58" y="97"/>
                        <a:pt x="58" y="97"/>
                        <a:pt x="58" y="97"/>
                      </a:cubicBezTo>
                      <a:cubicBezTo>
                        <a:pt x="58" y="97"/>
                        <a:pt x="58" y="97"/>
                        <a:pt x="58" y="97"/>
                      </a:cubicBezTo>
                      <a:cubicBezTo>
                        <a:pt x="59" y="97"/>
                        <a:pt x="59" y="97"/>
                        <a:pt x="59" y="97"/>
                      </a:cubicBezTo>
                      <a:cubicBezTo>
                        <a:pt x="59" y="97"/>
                        <a:pt x="59" y="97"/>
                        <a:pt x="59" y="97"/>
                      </a:cubicBezTo>
                      <a:cubicBezTo>
                        <a:pt x="59" y="97"/>
                        <a:pt x="59" y="97"/>
                        <a:pt x="59" y="97"/>
                      </a:cubicBezTo>
                      <a:cubicBezTo>
                        <a:pt x="59" y="98"/>
                        <a:pt x="59" y="98"/>
                        <a:pt x="59" y="98"/>
                      </a:cubicBezTo>
                      <a:cubicBezTo>
                        <a:pt x="59" y="98"/>
                        <a:pt x="59" y="98"/>
                        <a:pt x="59" y="98"/>
                      </a:cubicBezTo>
                      <a:cubicBezTo>
                        <a:pt x="59" y="98"/>
                        <a:pt x="59" y="98"/>
                        <a:pt x="59" y="98"/>
                      </a:cubicBezTo>
                      <a:cubicBezTo>
                        <a:pt x="60" y="99"/>
                        <a:pt x="60" y="99"/>
                        <a:pt x="60" y="99"/>
                      </a:cubicBezTo>
                      <a:cubicBezTo>
                        <a:pt x="60" y="99"/>
                        <a:pt x="60" y="99"/>
                        <a:pt x="60" y="99"/>
                      </a:cubicBezTo>
                      <a:cubicBezTo>
                        <a:pt x="61" y="99"/>
                        <a:pt x="61" y="99"/>
                        <a:pt x="61" y="99"/>
                      </a:cubicBezTo>
                      <a:cubicBezTo>
                        <a:pt x="61" y="96"/>
                        <a:pt x="61" y="93"/>
                        <a:pt x="62" y="89"/>
                      </a:cubicBezTo>
                      <a:cubicBezTo>
                        <a:pt x="95" y="92"/>
                        <a:pt x="128" y="95"/>
                        <a:pt x="161" y="96"/>
                      </a:cubicBezTo>
                      <a:cubicBezTo>
                        <a:pt x="161" y="96"/>
                        <a:pt x="161" y="96"/>
                        <a:pt x="161" y="96"/>
                      </a:cubicBezTo>
                      <a:cubicBezTo>
                        <a:pt x="162" y="69"/>
                        <a:pt x="163" y="42"/>
                        <a:pt x="164" y="15"/>
                      </a:cubicBezTo>
                      <a:lnTo>
                        <a:pt x="162" y="15"/>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6" name="Freeform 369">
                  <a:extLst>
                    <a:ext uri="{FF2B5EF4-FFF2-40B4-BE49-F238E27FC236}">
                      <a16:creationId xmlns="" xmlns:a16="http://schemas.microsoft.com/office/drawing/2014/main" id="{1DC0105D-3BF5-475F-B0B6-80F253A8CCC3}"/>
                    </a:ext>
                  </a:extLst>
                </p:cNvPr>
                <p:cNvSpPr>
                  <a:spLocks/>
                </p:cNvSpPr>
                <p:nvPr/>
              </p:nvSpPr>
              <p:spPr bwMode="auto">
                <a:xfrm>
                  <a:off x="4156053" y="3128255"/>
                  <a:ext cx="487554" cy="791620"/>
                </a:xfrm>
                <a:custGeom>
                  <a:avLst/>
                  <a:gdLst>
                    <a:gd name="T0" fmla="*/ 90 w 93"/>
                    <a:gd name="T1" fmla="*/ 98 h 151"/>
                    <a:gd name="T2" fmla="*/ 88 w 93"/>
                    <a:gd name="T3" fmla="*/ 96 h 151"/>
                    <a:gd name="T4" fmla="*/ 87 w 93"/>
                    <a:gd name="T5" fmla="*/ 97 h 151"/>
                    <a:gd name="T6" fmla="*/ 86 w 93"/>
                    <a:gd name="T7" fmla="*/ 99 h 151"/>
                    <a:gd name="T8" fmla="*/ 85 w 93"/>
                    <a:gd name="T9" fmla="*/ 99 h 151"/>
                    <a:gd name="T10" fmla="*/ 81 w 93"/>
                    <a:gd name="T11" fmla="*/ 99 h 151"/>
                    <a:gd name="T12" fmla="*/ 77 w 93"/>
                    <a:gd name="T13" fmla="*/ 98 h 151"/>
                    <a:gd name="T14" fmla="*/ 74 w 93"/>
                    <a:gd name="T15" fmla="*/ 99 h 151"/>
                    <a:gd name="T16" fmla="*/ 72 w 93"/>
                    <a:gd name="T17" fmla="*/ 99 h 151"/>
                    <a:gd name="T18" fmla="*/ 67 w 93"/>
                    <a:gd name="T19" fmla="*/ 100 h 151"/>
                    <a:gd name="T20" fmla="*/ 66 w 93"/>
                    <a:gd name="T21" fmla="*/ 100 h 151"/>
                    <a:gd name="T22" fmla="*/ 65 w 93"/>
                    <a:gd name="T23" fmla="*/ 97 h 151"/>
                    <a:gd name="T24" fmla="*/ 64 w 93"/>
                    <a:gd name="T25" fmla="*/ 95 h 151"/>
                    <a:gd name="T26" fmla="*/ 64 w 93"/>
                    <a:gd name="T27" fmla="*/ 94 h 151"/>
                    <a:gd name="T28" fmla="*/ 62 w 93"/>
                    <a:gd name="T29" fmla="*/ 91 h 151"/>
                    <a:gd name="T30" fmla="*/ 59 w 93"/>
                    <a:gd name="T31" fmla="*/ 90 h 151"/>
                    <a:gd name="T32" fmla="*/ 60 w 93"/>
                    <a:gd name="T33" fmla="*/ 88 h 151"/>
                    <a:gd name="T34" fmla="*/ 58 w 93"/>
                    <a:gd name="T35" fmla="*/ 85 h 151"/>
                    <a:gd name="T36" fmla="*/ 57 w 93"/>
                    <a:gd name="T37" fmla="*/ 82 h 151"/>
                    <a:gd name="T38" fmla="*/ 57 w 93"/>
                    <a:gd name="T39" fmla="*/ 79 h 151"/>
                    <a:gd name="T40" fmla="*/ 57 w 93"/>
                    <a:gd name="T41" fmla="*/ 77 h 151"/>
                    <a:gd name="T42" fmla="*/ 56 w 93"/>
                    <a:gd name="T43" fmla="*/ 75 h 151"/>
                    <a:gd name="T44" fmla="*/ 54 w 93"/>
                    <a:gd name="T45" fmla="*/ 73 h 151"/>
                    <a:gd name="T46" fmla="*/ 53 w 93"/>
                    <a:gd name="T47" fmla="*/ 74 h 151"/>
                    <a:gd name="T48" fmla="*/ 51 w 93"/>
                    <a:gd name="T49" fmla="*/ 75 h 151"/>
                    <a:gd name="T50" fmla="*/ 49 w 93"/>
                    <a:gd name="T51" fmla="*/ 76 h 151"/>
                    <a:gd name="T52" fmla="*/ 46 w 93"/>
                    <a:gd name="T53" fmla="*/ 74 h 151"/>
                    <a:gd name="T54" fmla="*/ 46 w 93"/>
                    <a:gd name="T55" fmla="*/ 72 h 151"/>
                    <a:gd name="T56" fmla="*/ 46 w 93"/>
                    <a:gd name="T57" fmla="*/ 70 h 151"/>
                    <a:gd name="T58" fmla="*/ 47 w 93"/>
                    <a:gd name="T59" fmla="*/ 69 h 151"/>
                    <a:gd name="T60" fmla="*/ 48 w 93"/>
                    <a:gd name="T61" fmla="*/ 67 h 151"/>
                    <a:gd name="T62" fmla="*/ 48 w 93"/>
                    <a:gd name="T63" fmla="*/ 64 h 151"/>
                    <a:gd name="T64" fmla="*/ 48 w 93"/>
                    <a:gd name="T65" fmla="*/ 62 h 151"/>
                    <a:gd name="T66" fmla="*/ 49 w 93"/>
                    <a:gd name="T67" fmla="*/ 60 h 151"/>
                    <a:gd name="T68" fmla="*/ 50 w 93"/>
                    <a:gd name="T69" fmla="*/ 58 h 151"/>
                    <a:gd name="T70" fmla="*/ 50 w 93"/>
                    <a:gd name="T71" fmla="*/ 56 h 151"/>
                    <a:gd name="T72" fmla="*/ 51 w 93"/>
                    <a:gd name="T73" fmla="*/ 54 h 151"/>
                    <a:gd name="T74" fmla="*/ 51 w 93"/>
                    <a:gd name="T75" fmla="*/ 52 h 151"/>
                    <a:gd name="T76" fmla="*/ 48 w 93"/>
                    <a:gd name="T77" fmla="*/ 53 h 151"/>
                    <a:gd name="T78" fmla="*/ 47 w 93"/>
                    <a:gd name="T79" fmla="*/ 51 h 151"/>
                    <a:gd name="T80" fmla="*/ 46 w 93"/>
                    <a:gd name="T81" fmla="*/ 50 h 151"/>
                    <a:gd name="T82" fmla="*/ 44 w 93"/>
                    <a:gd name="T83" fmla="*/ 47 h 151"/>
                    <a:gd name="T84" fmla="*/ 43 w 93"/>
                    <a:gd name="T85" fmla="*/ 45 h 151"/>
                    <a:gd name="T86" fmla="*/ 40 w 93"/>
                    <a:gd name="T87" fmla="*/ 40 h 151"/>
                    <a:gd name="T88" fmla="*/ 37 w 93"/>
                    <a:gd name="T89" fmla="*/ 38 h 151"/>
                    <a:gd name="T90" fmla="*/ 35 w 93"/>
                    <a:gd name="T91" fmla="*/ 34 h 151"/>
                    <a:gd name="T92" fmla="*/ 35 w 93"/>
                    <a:gd name="T93" fmla="*/ 33 h 151"/>
                    <a:gd name="T94" fmla="*/ 36 w 93"/>
                    <a:gd name="T95" fmla="*/ 31 h 151"/>
                    <a:gd name="T96" fmla="*/ 34 w 93"/>
                    <a:gd name="T97" fmla="*/ 27 h 151"/>
                    <a:gd name="T98" fmla="*/ 32 w 93"/>
                    <a:gd name="T99" fmla="*/ 24 h 151"/>
                    <a:gd name="T100" fmla="*/ 14 w 93"/>
                    <a:gd name="T101" fmla="*/ 55 h 151"/>
                    <a:gd name="T102" fmla="*/ 16 w 93"/>
                    <a:gd name="T103" fmla="*/ 65 h 151"/>
                    <a:gd name="T104" fmla="*/ 18 w 93"/>
                    <a:gd name="T105" fmla="*/ 71 h 151"/>
                    <a:gd name="T106" fmla="*/ 12 w 93"/>
                    <a:gd name="T107" fmla="*/ 80 h 151"/>
                    <a:gd name="T108" fmla="*/ 8 w 93"/>
                    <a:gd name="T109" fmla="*/ 86 h 151"/>
                    <a:gd name="T110" fmla="*/ 5 w 93"/>
                    <a:gd name="T111" fmla="*/ 91 h 151"/>
                    <a:gd name="T112" fmla="*/ 6 w 93"/>
                    <a:gd name="T113" fmla="*/ 94 h 151"/>
                    <a:gd name="T114" fmla="*/ 8 w 93"/>
                    <a:gd name="T115" fmla="*/ 96 h 151"/>
                    <a:gd name="T116" fmla="*/ 7 w 93"/>
                    <a:gd name="T117" fmla="*/ 98 h 151"/>
                    <a:gd name="T118" fmla="*/ 5 w 93"/>
                    <a:gd name="T119" fmla="*/ 10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3" h="151">
                      <a:moveTo>
                        <a:pt x="92" y="101"/>
                      </a:moveTo>
                      <a:cubicBezTo>
                        <a:pt x="92" y="101"/>
                        <a:pt x="92" y="101"/>
                        <a:pt x="92" y="101"/>
                      </a:cubicBezTo>
                      <a:cubicBezTo>
                        <a:pt x="91" y="100"/>
                        <a:pt x="91" y="100"/>
                        <a:pt x="91" y="100"/>
                      </a:cubicBezTo>
                      <a:cubicBezTo>
                        <a:pt x="91" y="100"/>
                        <a:pt x="91" y="100"/>
                        <a:pt x="91" y="100"/>
                      </a:cubicBezTo>
                      <a:cubicBezTo>
                        <a:pt x="91" y="100"/>
                        <a:pt x="91" y="100"/>
                        <a:pt x="91" y="100"/>
                      </a:cubicBezTo>
                      <a:cubicBezTo>
                        <a:pt x="91" y="99"/>
                        <a:pt x="91" y="99"/>
                        <a:pt x="91" y="99"/>
                      </a:cubicBezTo>
                      <a:cubicBezTo>
                        <a:pt x="91" y="99"/>
                        <a:pt x="91" y="99"/>
                        <a:pt x="91" y="99"/>
                      </a:cubicBezTo>
                      <a:cubicBezTo>
                        <a:pt x="91" y="99"/>
                        <a:pt x="91" y="99"/>
                        <a:pt x="91" y="99"/>
                      </a:cubicBezTo>
                      <a:cubicBezTo>
                        <a:pt x="90" y="99"/>
                        <a:pt x="90" y="99"/>
                        <a:pt x="90" y="99"/>
                      </a:cubicBezTo>
                      <a:cubicBezTo>
                        <a:pt x="90" y="99"/>
                        <a:pt x="90" y="99"/>
                        <a:pt x="90" y="99"/>
                      </a:cubicBezTo>
                      <a:cubicBezTo>
                        <a:pt x="90" y="99"/>
                        <a:pt x="90" y="99"/>
                        <a:pt x="90" y="99"/>
                      </a:cubicBezTo>
                      <a:cubicBezTo>
                        <a:pt x="90" y="99"/>
                        <a:pt x="90" y="99"/>
                        <a:pt x="90" y="99"/>
                      </a:cubicBezTo>
                      <a:cubicBezTo>
                        <a:pt x="90" y="99"/>
                        <a:pt x="90" y="99"/>
                        <a:pt x="90" y="99"/>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7"/>
                        <a:pt x="90" y="97"/>
                        <a:pt x="90" y="97"/>
                      </a:cubicBezTo>
                      <a:cubicBezTo>
                        <a:pt x="89" y="97"/>
                        <a:pt x="89" y="97"/>
                        <a:pt x="89" y="97"/>
                      </a:cubicBezTo>
                      <a:cubicBezTo>
                        <a:pt x="89" y="96"/>
                        <a:pt x="89" y="96"/>
                        <a:pt x="89" y="96"/>
                      </a:cubicBezTo>
                      <a:cubicBezTo>
                        <a:pt x="89" y="96"/>
                        <a:pt x="89" y="96"/>
                        <a:pt x="89" y="96"/>
                      </a:cubicBezTo>
                      <a:cubicBezTo>
                        <a:pt x="89" y="96"/>
                        <a:pt x="89" y="96"/>
                        <a:pt x="89" y="96"/>
                      </a:cubicBezTo>
                      <a:cubicBezTo>
                        <a:pt x="89" y="96"/>
                        <a:pt x="89" y="96"/>
                        <a:pt x="89" y="96"/>
                      </a:cubicBezTo>
                      <a:cubicBezTo>
                        <a:pt x="88" y="96"/>
                        <a:pt x="88" y="96"/>
                        <a:pt x="88" y="96"/>
                      </a:cubicBezTo>
                      <a:cubicBezTo>
                        <a:pt x="88" y="96"/>
                        <a:pt x="88" y="96"/>
                        <a:pt x="88" y="96"/>
                      </a:cubicBezTo>
                      <a:cubicBezTo>
                        <a:pt x="88" y="96"/>
                        <a:pt x="88" y="96"/>
                        <a:pt x="88" y="96"/>
                      </a:cubicBezTo>
                      <a:cubicBezTo>
                        <a:pt x="88" y="96"/>
                        <a:pt x="88" y="96"/>
                        <a:pt x="88" y="96"/>
                      </a:cubicBezTo>
                      <a:cubicBezTo>
                        <a:pt x="88" y="96"/>
                        <a:pt x="88" y="96"/>
                        <a:pt x="88" y="96"/>
                      </a:cubicBezTo>
                      <a:cubicBezTo>
                        <a:pt x="88" y="96"/>
                        <a:pt x="88" y="96"/>
                        <a:pt x="88" y="96"/>
                      </a:cubicBezTo>
                      <a:cubicBezTo>
                        <a:pt x="87" y="96"/>
                        <a:pt x="87" y="96"/>
                        <a:pt x="87" y="96"/>
                      </a:cubicBezTo>
                      <a:cubicBezTo>
                        <a:pt x="87" y="96"/>
                        <a:pt x="87" y="96"/>
                        <a:pt x="87" y="96"/>
                      </a:cubicBezTo>
                      <a:cubicBezTo>
                        <a:pt x="87" y="96"/>
                        <a:pt x="87" y="96"/>
                        <a:pt x="87" y="96"/>
                      </a:cubicBezTo>
                      <a:cubicBezTo>
                        <a:pt x="87" y="96"/>
                        <a:pt x="87" y="96"/>
                        <a:pt x="87" y="96"/>
                      </a:cubicBezTo>
                      <a:cubicBezTo>
                        <a:pt x="87" y="96"/>
                        <a:pt x="87" y="96"/>
                        <a:pt x="87" y="96"/>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8"/>
                        <a:pt x="87" y="98"/>
                        <a:pt x="87" y="98"/>
                      </a:cubicBezTo>
                      <a:cubicBezTo>
                        <a:pt x="87" y="98"/>
                        <a:pt x="87" y="98"/>
                        <a:pt x="87" y="98"/>
                      </a:cubicBezTo>
                      <a:cubicBezTo>
                        <a:pt x="86" y="98"/>
                        <a:pt x="86" y="98"/>
                        <a:pt x="86" y="98"/>
                      </a:cubicBezTo>
                      <a:cubicBezTo>
                        <a:pt x="86" y="98"/>
                        <a:pt x="86" y="98"/>
                        <a:pt x="86" y="98"/>
                      </a:cubicBezTo>
                      <a:cubicBezTo>
                        <a:pt x="86" y="98"/>
                        <a:pt x="86" y="98"/>
                        <a:pt x="86" y="98"/>
                      </a:cubicBezTo>
                      <a:cubicBezTo>
                        <a:pt x="86" y="98"/>
                        <a:pt x="86" y="98"/>
                        <a:pt x="86" y="98"/>
                      </a:cubicBezTo>
                      <a:cubicBezTo>
                        <a:pt x="86" y="98"/>
                        <a:pt x="86" y="98"/>
                        <a:pt x="86" y="98"/>
                      </a:cubicBezTo>
                      <a:cubicBezTo>
                        <a:pt x="86" y="98"/>
                        <a:pt x="86" y="98"/>
                        <a:pt x="86" y="98"/>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7" y="99"/>
                        <a:pt x="87" y="99"/>
                        <a:pt x="87" y="99"/>
                      </a:cubicBezTo>
                      <a:cubicBezTo>
                        <a:pt x="87" y="99"/>
                        <a:pt x="87" y="99"/>
                        <a:pt x="87" y="99"/>
                      </a:cubicBezTo>
                      <a:cubicBezTo>
                        <a:pt x="87" y="99"/>
                        <a:pt x="87" y="99"/>
                        <a:pt x="87" y="99"/>
                      </a:cubicBezTo>
                      <a:cubicBezTo>
                        <a:pt x="87" y="100"/>
                        <a:pt x="87" y="100"/>
                        <a:pt x="87" y="100"/>
                      </a:cubicBezTo>
                      <a:cubicBezTo>
                        <a:pt x="87" y="100"/>
                        <a:pt x="87" y="100"/>
                        <a:pt x="87" y="100"/>
                      </a:cubicBezTo>
                      <a:cubicBezTo>
                        <a:pt x="87" y="100"/>
                        <a:pt x="87" y="100"/>
                        <a:pt x="87" y="100"/>
                      </a:cubicBezTo>
                      <a:cubicBezTo>
                        <a:pt x="86" y="100"/>
                        <a:pt x="86" y="100"/>
                        <a:pt x="86" y="100"/>
                      </a:cubicBezTo>
                      <a:cubicBezTo>
                        <a:pt x="86" y="100"/>
                        <a:pt x="86" y="100"/>
                        <a:pt x="86" y="100"/>
                      </a:cubicBezTo>
                      <a:cubicBezTo>
                        <a:pt x="86" y="100"/>
                        <a:pt x="86" y="100"/>
                        <a:pt x="86" y="100"/>
                      </a:cubicBezTo>
                      <a:cubicBezTo>
                        <a:pt x="86" y="99"/>
                        <a:pt x="86" y="99"/>
                        <a:pt x="86" y="99"/>
                      </a:cubicBezTo>
                      <a:cubicBezTo>
                        <a:pt x="86" y="99"/>
                        <a:pt x="86" y="99"/>
                        <a:pt x="86" y="99"/>
                      </a:cubicBezTo>
                      <a:cubicBezTo>
                        <a:pt x="85" y="99"/>
                        <a:pt x="85" y="99"/>
                        <a:pt x="85" y="99"/>
                      </a:cubicBezTo>
                      <a:cubicBezTo>
                        <a:pt x="84" y="99"/>
                        <a:pt x="84" y="99"/>
                        <a:pt x="84" y="99"/>
                      </a:cubicBezTo>
                      <a:cubicBezTo>
                        <a:pt x="84" y="99"/>
                        <a:pt x="84" y="99"/>
                        <a:pt x="84" y="99"/>
                      </a:cubicBezTo>
                      <a:cubicBezTo>
                        <a:pt x="83" y="99"/>
                        <a:pt x="83" y="99"/>
                        <a:pt x="83" y="99"/>
                      </a:cubicBezTo>
                      <a:cubicBezTo>
                        <a:pt x="83" y="99"/>
                        <a:pt x="83" y="99"/>
                        <a:pt x="83" y="99"/>
                      </a:cubicBezTo>
                      <a:cubicBezTo>
                        <a:pt x="83" y="99"/>
                        <a:pt x="83" y="99"/>
                        <a:pt x="83"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1" y="99"/>
                        <a:pt x="81" y="99"/>
                        <a:pt x="81" y="99"/>
                      </a:cubicBezTo>
                      <a:cubicBezTo>
                        <a:pt x="81" y="99"/>
                        <a:pt x="81" y="99"/>
                        <a:pt x="81" y="99"/>
                      </a:cubicBezTo>
                      <a:cubicBezTo>
                        <a:pt x="81" y="99"/>
                        <a:pt x="81" y="99"/>
                        <a:pt x="81" y="99"/>
                      </a:cubicBezTo>
                      <a:cubicBezTo>
                        <a:pt x="81" y="99"/>
                        <a:pt x="81" y="99"/>
                        <a:pt x="81"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79" y="99"/>
                        <a:pt x="79" y="99"/>
                        <a:pt x="79" y="99"/>
                      </a:cubicBezTo>
                      <a:cubicBezTo>
                        <a:pt x="78" y="99"/>
                        <a:pt x="78" y="99"/>
                        <a:pt x="78" y="99"/>
                      </a:cubicBezTo>
                      <a:cubicBezTo>
                        <a:pt x="78" y="99"/>
                        <a:pt x="78" y="99"/>
                        <a:pt x="78" y="99"/>
                      </a:cubicBezTo>
                      <a:cubicBezTo>
                        <a:pt x="77" y="99"/>
                        <a:pt x="77" y="99"/>
                        <a:pt x="77" y="99"/>
                      </a:cubicBezTo>
                      <a:cubicBezTo>
                        <a:pt x="77" y="98"/>
                        <a:pt x="77" y="98"/>
                        <a:pt x="77" y="98"/>
                      </a:cubicBezTo>
                      <a:cubicBezTo>
                        <a:pt x="77" y="98"/>
                        <a:pt x="77" y="98"/>
                        <a:pt x="77"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5" y="98"/>
                        <a:pt x="75" y="98"/>
                        <a:pt x="75" y="98"/>
                      </a:cubicBezTo>
                      <a:cubicBezTo>
                        <a:pt x="75" y="98"/>
                        <a:pt x="75" y="98"/>
                        <a:pt x="75" y="98"/>
                      </a:cubicBezTo>
                      <a:cubicBezTo>
                        <a:pt x="75" y="98"/>
                        <a:pt x="75" y="98"/>
                        <a:pt x="75" y="98"/>
                      </a:cubicBezTo>
                      <a:cubicBezTo>
                        <a:pt x="75" y="98"/>
                        <a:pt x="75" y="98"/>
                        <a:pt x="75" y="98"/>
                      </a:cubicBezTo>
                      <a:cubicBezTo>
                        <a:pt x="75" y="98"/>
                        <a:pt x="75" y="98"/>
                        <a:pt x="75" y="98"/>
                      </a:cubicBezTo>
                      <a:cubicBezTo>
                        <a:pt x="75" y="98"/>
                        <a:pt x="75" y="98"/>
                        <a:pt x="75" y="98"/>
                      </a:cubicBezTo>
                      <a:cubicBezTo>
                        <a:pt x="74" y="98"/>
                        <a:pt x="74" y="98"/>
                        <a:pt x="74" y="98"/>
                      </a:cubicBezTo>
                      <a:cubicBezTo>
                        <a:pt x="74" y="99"/>
                        <a:pt x="74" y="99"/>
                        <a:pt x="74" y="99"/>
                      </a:cubicBezTo>
                      <a:cubicBezTo>
                        <a:pt x="74" y="99"/>
                        <a:pt x="74" y="99"/>
                        <a:pt x="74" y="99"/>
                      </a:cubicBezTo>
                      <a:cubicBezTo>
                        <a:pt x="74" y="99"/>
                        <a:pt x="74" y="99"/>
                        <a:pt x="74" y="99"/>
                      </a:cubicBezTo>
                      <a:cubicBezTo>
                        <a:pt x="74" y="100"/>
                        <a:pt x="74" y="100"/>
                        <a:pt x="74" y="100"/>
                      </a:cubicBezTo>
                      <a:cubicBezTo>
                        <a:pt x="74" y="100"/>
                        <a:pt x="74" y="100"/>
                        <a:pt x="74" y="100"/>
                      </a:cubicBezTo>
                      <a:cubicBezTo>
                        <a:pt x="74" y="100"/>
                        <a:pt x="74" y="100"/>
                        <a:pt x="74"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0" y="99"/>
                        <a:pt x="70" y="99"/>
                        <a:pt x="70" y="99"/>
                      </a:cubicBezTo>
                      <a:cubicBezTo>
                        <a:pt x="69" y="99"/>
                        <a:pt x="69" y="99"/>
                        <a:pt x="69" y="99"/>
                      </a:cubicBezTo>
                      <a:cubicBezTo>
                        <a:pt x="69" y="99"/>
                        <a:pt x="69" y="99"/>
                        <a:pt x="69" y="99"/>
                      </a:cubicBezTo>
                      <a:cubicBezTo>
                        <a:pt x="69" y="99"/>
                        <a:pt x="69" y="99"/>
                        <a:pt x="69" y="99"/>
                      </a:cubicBezTo>
                      <a:cubicBezTo>
                        <a:pt x="69" y="99"/>
                        <a:pt x="69" y="99"/>
                        <a:pt x="69" y="99"/>
                      </a:cubicBezTo>
                      <a:cubicBezTo>
                        <a:pt x="69" y="99"/>
                        <a:pt x="69" y="99"/>
                        <a:pt x="69" y="99"/>
                      </a:cubicBezTo>
                      <a:cubicBezTo>
                        <a:pt x="68" y="99"/>
                        <a:pt x="68" y="99"/>
                        <a:pt x="68" y="99"/>
                      </a:cubicBezTo>
                      <a:cubicBezTo>
                        <a:pt x="68" y="99"/>
                        <a:pt x="68" y="99"/>
                        <a:pt x="68" y="99"/>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7"/>
                        <a:pt x="65" y="97"/>
                        <a:pt x="65" y="97"/>
                      </a:cubicBezTo>
                      <a:cubicBezTo>
                        <a:pt x="65" y="97"/>
                        <a:pt x="65" y="97"/>
                        <a:pt x="65" y="97"/>
                      </a:cubicBezTo>
                      <a:cubicBezTo>
                        <a:pt x="65" y="97"/>
                        <a:pt x="65" y="97"/>
                        <a:pt x="65" y="97"/>
                      </a:cubicBezTo>
                      <a:cubicBezTo>
                        <a:pt x="65" y="97"/>
                        <a:pt x="65" y="97"/>
                        <a:pt x="65" y="97"/>
                      </a:cubicBezTo>
                      <a:cubicBezTo>
                        <a:pt x="65" y="97"/>
                        <a:pt x="65" y="97"/>
                        <a:pt x="65" y="97"/>
                      </a:cubicBezTo>
                      <a:cubicBezTo>
                        <a:pt x="64" y="97"/>
                        <a:pt x="64" y="97"/>
                        <a:pt x="64" y="97"/>
                      </a:cubicBezTo>
                      <a:cubicBezTo>
                        <a:pt x="64" y="97"/>
                        <a:pt x="64" y="97"/>
                        <a:pt x="64" y="97"/>
                      </a:cubicBezTo>
                      <a:cubicBezTo>
                        <a:pt x="64" y="97"/>
                        <a:pt x="64" y="97"/>
                        <a:pt x="64" y="97"/>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5"/>
                        <a:pt x="64" y="95"/>
                        <a:pt x="64" y="95"/>
                      </a:cubicBezTo>
                      <a:cubicBezTo>
                        <a:pt x="64" y="95"/>
                        <a:pt x="64" y="95"/>
                        <a:pt x="64" y="95"/>
                      </a:cubicBezTo>
                      <a:cubicBezTo>
                        <a:pt x="64" y="95"/>
                        <a:pt x="64" y="95"/>
                        <a:pt x="64" y="95"/>
                      </a:cubicBezTo>
                      <a:cubicBezTo>
                        <a:pt x="65" y="95"/>
                        <a:pt x="65" y="95"/>
                        <a:pt x="65" y="95"/>
                      </a:cubicBezTo>
                      <a:cubicBezTo>
                        <a:pt x="65" y="95"/>
                        <a:pt x="65" y="95"/>
                        <a:pt x="65" y="95"/>
                      </a:cubicBezTo>
                      <a:cubicBezTo>
                        <a:pt x="64" y="95"/>
                        <a:pt x="64" y="95"/>
                        <a:pt x="64" y="95"/>
                      </a:cubicBezTo>
                      <a:cubicBezTo>
                        <a:pt x="64" y="95"/>
                        <a:pt x="64" y="95"/>
                        <a:pt x="64" y="95"/>
                      </a:cubicBezTo>
                      <a:cubicBezTo>
                        <a:pt x="64" y="95"/>
                        <a:pt x="64" y="95"/>
                        <a:pt x="64" y="95"/>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3"/>
                        <a:pt x="64" y="93"/>
                        <a:pt x="64" y="93"/>
                      </a:cubicBezTo>
                      <a:cubicBezTo>
                        <a:pt x="64" y="93"/>
                        <a:pt x="64" y="93"/>
                        <a:pt x="64" y="93"/>
                      </a:cubicBezTo>
                      <a:cubicBezTo>
                        <a:pt x="64" y="93"/>
                        <a:pt x="64" y="93"/>
                        <a:pt x="64" y="93"/>
                      </a:cubicBezTo>
                      <a:cubicBezTo>
                        <a:pt x="64" y="93"/>
                        <a:pt x="64" y="93"/>
                        <a:pt x="64" y="93"/>
                      </a:cubicBezTo>
                      <a:cubicBezTo>
                        <a:pt x="64" y="93"/>
                        <a:pt x="64" y="93"/>
                        <a:pt x="64" y="93"/>
                      </a:cubicBezTo>
                      <a:cubicBezTo>
                        <a:pt x="64" y="93"/>
                        <a:pt x="64" y="93"/>
                        <a:pt x="64" y="93"/>
                      </a:cubicBezTo>
                      <a:cubicBezTo>
                        <a:pt x="63" y="92"/>
                        <a:pt x="63" y="92"/>
                        <a:pt x="63" y="92"/>
                      </a:cubicBezTo>
                      <a:cubicBezTo>
                        <a:pt x="63" y="92"/>
                        <a:pt x="63" y="92"/>
                        <a:pt x="63" y="92"/>
                      </a:cubicBezTo>
                      <a:cubicBezTo>
                        <a:pt x="63" y="92"/>
                        <a:pt x="63" y="92"/>
                        <a:pt x="63" y="92"/>
                      </a:cubicBezTo>
                      <a:cubicBezTo>
                        <a:pt x="63" y="92"/>
                        <a:pt x="63" y="92"/>
                        <a:pt x="63" y="92"/>
                      </a:cubicBezTo>
                      <a:cubicBezTo>
                        <a:pt x="63" y="92"/>
                        <a:pt x="63" y="92"/>
                        <a:pt x="63" y="92"/>
                      </a:cubicBezTo>
                      <a:cubicBezTo>
                        <a:pt x="62" y="91"/>
                        <a:pt x="62" y="91"/>
                        <a:pt x="62" y="91"/>
                      </a:cubicBezTo>
                      <a:cubicBezTo>
                        <a:pt x="62" y="91"/>
                        <a:pt x="62" y="91"/>
                        <a:pt x="62" y="91"/>
                      </a:cubicBezTo>
                      <a:cubicBezTo>
                        <a:pt x="62" y="91"/>
                        <a:pt x="62" y="91"/>
                        <a:pt x="62" y="91"/>
                      </a:cubicBezTo>
                      <a:cubicBezTo>
                        <a:pt x="62" y="91"/>
                        <a:pt x="62" y="91"/>
                        <a:pt x="62" y="91"/>
                      </a:cubicBezTo>
                      <a:cubicBezTo>
                        <a:pt x="62" y="91"/>
                        <a:pt x="62" y="91"/>
                        <a:pt x="62" y="91"/>
                      </a:cubicBezTo>
                      <a:cubicBezTo>
                        <a:pt x="61" y="92"/>
                        <a:pt x="61" y="92"/>
                        <a:pt x="61" y="92"/>
                      </a:cubicBezTo>
                      <a:cubicBezTo>
                        <a:pt x="61" y="92"/>
                        <a:pt x="61" y="92"/>
                        <a:pt x="61" y="92"/>
                      </a:cubicBezTo>
                      <a:cubicBezTo>
                        <a:pt x="61" y="92"/>
                        <a:pt x="61" y="92"/>
                        <a:pt x="61" y="92"/>
                      </a:cubicBezTo>
                      <a:cubicBezTo>
                        <a:pt x="61" y="92"/>
                        <a:pt x="61" y="92"/>
                        <a:pt x="61" y="92"/>
                      </a:cubicBezTo>
                      <a:cubicBezTo>
                        <a:pt x="61" y="92"/>
                        <a:pt x="61" y="92"/>
                        <a:pt x="61" y="92"/>
                      </a:cubicBezTo>
                      <a:cubicBezTo>
                        <a:pt x="61" y="92"/>
                        <a:pt x="61" y="92"/>
                        <a:pt x="61" y="92"/>
                      </a:cubicBezTo>
                      <a:cubicBezTo>
                        <a:pt x="61" y="91"/>
                        <a:pt x="61" y="91"/>
                        <a:pt x="61" y="91"/>
                      </a:cubicBezTo>
                      <a:cubicBezTo>
                        <a:pt x="61" y="91"/>
                        <a:pt x="61" y="91"/>
                        <a:pt x="61" y="91"/>
                      </a:cubicBezTo>
                      <a:cubicBezTo>
                        <a:pt x="61" y="91"/>
                        <a:pt x="61" y="91"/>
                        <a:pt x="61" y="91"/>
                      </a:cubicBezTo>
                      <a:cubicBezTo>
                        <a:pt x="60" y="91"/>
                        <a:pt x="60" y="91"/>
                        <a:pt x="60" y="91"/>
                      </a:cubicBezTo>
                      <a:cubicBezTo>
                        <a:pt x="60" y="90"/>
                        <a:pt x="60" y="90"/>
                        <a:pt x="60" y="90"/>
                      </a:cubicBezTo>
                      <a:cubicBezTo>
                        <a:pt x="60" y="90"/>
                        <a:pt x="60" y="90"/>
                        <a:pt x="60" y="90"/>
                      </a:cubicBezTo>
                      <a:cubicBezTo>
                        <a:pt x="59" y="90"/>
                        <a:pt x="59" y="90"/>
                        <a:pt x="59" y="90"/>
                      </a:cubicBezTo>
                      <a:cubicBezTo>
                        <a:pt x="59" y="90"/>
                        <a:pt x="59" y="90"/>
                        <a:pt x="59" y="90"/>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8"/>
                        <a:pt x="59" y="88"/>
                        <a:pt x="59" y="88"/>
                      </a:cubicBezTo>
                      <a:cubicBezTo>
                        <a:pt x="59" y="88"/>
                        <a:pt x="59" y="88"/>
                        <a:pt x="59" y="88"/>
                      </a:cubicBezTo>
                      <a:cubicBezTo>
                        <a:pt x="59" y="88"/>
                        <a:pt x="59" y="88"/>
                        <a:pt x="59" y="88"/>
                      </a:cubicBezTo>
                      <a:cubicBezTo>
                        <a:pt x="60" y="88"/>
                        <a:pt x="60" y="88"/>
                        <a:pt x="60" y="88"/>
                      </a:cubicBezTo>
                      <a:cubicBezTo>
                        <a:pt x="60" y="88"/>
                        <a:pt x="60" y="88"/>
                        <a:pt x="60" y="88"/>
                      </a:cubicBezTo>
                      <a:cubicBezTo>
                        <a:pt x="60" y="88"/>
                        <a:pt x="60" y="88"/>
                        <a:pt x="60" y="88"/>
                      </a:cubicBezTo>
                      <a:cubicBezTo>
                        <a:pt x="60" y="88"/>
                        <a:pt x="60" y="88"/>
                        <a:pt x="60" y="88"/>
                      </a:cubicBezTo>
                      <a:cubicBezTo>
                        <a:pt x="60" y="88"/>
                        <a:pt x="60" y="88"/>
                        <a:pt x="60" y="88"/>
                      </a:cubicBezTo>
                      <a:cubicBezTo>
                        <a:pt x="60" y="87"/>
                        <a:pt x="60" y="87"/>
                        <a:pt x="60" y="87"/>
                      </a:cubicBezTo>
                      <a:cubicBezTo>
                        <a:pt x="60" y="87"/>
                        <a:pt x="60" y="87"/>
                        <a:pt x="60" y="87"/>
                      </a:cubicBezTo>
                      <a:cubicBezTo>
                        <a:pt x="60" y="87"/>
                        <a:pt x="60" y="87"/>
                        <a:pt x="60" y="87"/>
                      </a:cubicBezTo>
                      <a:cubicBezTo>
                        <a:pt x="60" y="87"/>
                        <a:pt x="60" y="87"/>
                        <a:pt x="60" y="87"/>
                      </a:cubicBezTo>
                      <a:cubicBezTo>
                        <a:pt x="60" y="86"/>
                        <a:pt x="60" y="86"/>
                        <a:pt x="60" y="86"/>
                      </a:cubicBezTo>
                      <a:cubicBezTo>
                        <a:pt x="60" y="86"/>
                        <a:pt x="60" y="86"/>
                        <a:pt x="60" y="86"/>
                      </a:cubicBezTo>
                      <a:cubicBezTo>
                        <a:pt x="59" y="85"/>
                        <a:pt x="59" y="85"/>
                        <a:pt x="59" y="85"/>
                      </a:cubicBezTo>
                      <a:cubicBezTo>
                        <a:pt x="59" y="85"/>
                        <a:pt x="59" y="85"/>
                        <a:pt x="59" y="85"/>
                      </a:cubicBezTo>
                      <a:cubicBezTo>
                        <a:pt x="59" y="85"/>
                        <a:pt x="59" y="85"/>
                        <a:pt x="59" y="85"/>
                      </a:cubicBezTo>
                      <a:cubicBezTo>
                        <a:pt x="59" y="85"/>
                        <a:pt x="59" y="85"/>
                        <a:pt x="59" y="85"/>
                      </a:cubicBezTo>
                      <a:cubicBezTo>
                        <a:pt x="59" y="85"/>
                        <a:pt x="59" y="85"/>
                        <a:pt x="59" y="85"/>
                      </a:cubicBezTo>
                      <a:cubicBezTo>
                        <a:pt x="59" y="85"/>
                        <a:pt x="59" y="85"/>
                        <a:pt x="59" y="85"/>
                      </a:cubicBezTo>
                      <a:cubicBezTo>
                        <a:pt x="58" y="85"/>
                        <a:pt x="58" y="85"/>
                        <a:pt x="58" y="85"/>
                      </a:cubicBezTo>
                      <a:cubicBezTo>
                        <a:pt x="58" y="85"/>
                        <a:pt x="58" y="85"/>
                        <a:pt x="58" y="85"/>
                      </a:cubicBezTo>
                      <a:cubicBezTo>
                        <a:pt x="58" y="85"/>
                        <a:pt x="58" y="85"/>
                        <a:pt x="58" y="85"/>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7" y="82"/>
                        <a:pt x="57" y="82"/>
                        <a:pt x="57" y="82"/>
                      </a:cubicBezTo>
                      <a:cubicBezTo>
                        <a:pt x="57" y="82"/>
                        <a:pt x="57" y="82"/>
                        <a:pt x="57" y="82"/>
                      </a:cubicBezTo>
                      <a:cubicBezTo>
                        <a:pt x="57" y="82"/>
                        <a:pt x="57" y="82"/>
                        <a:pt x="57" y="82"/>
                      </a:cubicBezTo>
                      <a:cubicBezTo>
                        <a:pt x="57" y="82"/>
                        <a:pt x="57" y="82"/>
                        <a:pt x="57" y="82"/>
                      </a:cubicBezTo>
                      <a:cubicBezTo>
                        <a:pt x="57" y="82"/>
                        <a:pt x="57" y="82"/>
                        <a:pt x="57" y="82"/>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0"/>
                        <a:pt x="57" y="80"/>
                        <a:pt x="57" y="80"/>
                      </a:cubicBezTo>
                      <a:cubicBezTo>
                        <a:pt x="57" y="80"/>
                        <a:pt x="57" y="80"/>
                        <a:pt x="57" y="80"/>
                      </a:cubicBezTo>
                      <a:cubicBezTo>
                        <a:pt x="57" y="80"/>
                        <a:pt x="57" y="80"/>
                        <a:pt x="57" y="80"/>
                      </a:cubicBezTo>
                      <a:cubicBezTo>
                        <a:pt x="57" y="80"/>
                        <a:pt x="57" y="80"/>
                        <a:pt x="57" y="80"/>
                      </a:cubicBezTo>
                      <a:cubicBezTo>
                        <a:pt x="57" y="79"/>
                        <a:pt x="57" y="79"/>
                        <a:pt x="57" y="79"/>
                      </a:cubicBezTo>
                      <a:cubicBezTo>
                        <a:pt x="57" y="79"/>
                        <a:pt x="57" y="79"/>
                        <a:pt x="57" y="79"/>
                      </a:cubicBezTo>
                      <a:cubicBezTo>
                        <a:pt x="57" y="79"/>
                        <a:pt x="57" y="79"/>
                        <a:pt x="57" y="79"/>
                      </a:cubicBezTo>
                      <a:cubicBezTo>
                        <a:pt x="56" y="79"/>
                        <a:pt x="56" y="79"/>
                        <a:pt x="56" y="79"/>
                      </a:cubicBezTo>
                      <a:cubicBezTo>
                        <a:pt x="56" y="79"/>
                        <a:pt x="56" y="79"/>
                        <a:pt x="56" y="79"/>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7"/>
                        <a:pt x="56" y="77"/>
                        <a:pt x="56" y="77"/>
                      </a:cubicBezTo>
                      <a:cubicBezTo>
                        <a:pt x="57" y="77"/>
                        <a:pt x="57" y="77"/>
                        <a:pt x="57" y="77"/>
                      </a:cubicBezTo>
                      <a:cubicBezTo>
                        <a:pt x="57" y="77"/>
                        <a:pt x="57" y="77"/>
                        <a:pt x="57" y="77"/>
                      </a:cubicBezTo>
                      <a:cubicBezTo>
                        <a:pt x="57" y="77"/>
                        <a:pt x="57" y="77"/>
                        <a:pt x="57" y="77"/>
                      </a:cubicBezTo>
                      <a:cubicBezTo>
                        <a:pt x="57" y="77"/>
                        <a:pt x="57" y="77"/>
                        <a:pt x="57" y="77"/>
                      </a:cubicBezTo>
                      <a:cubicBezTo>
                        <a:pt x="57" y="77"/>
                        <a:pt x="57" y="77"/>
                        <a:pt x="57" y="77"/>
                      </a:cubicBezTo>
                      <a:cubicBezTo>
                        <a:pt x="56" y="77"/>
                        <a:pt x="56" y="77"/>
                        <a:pt x="56" y="77"/>
                      </a:cubicBezTo>
                      <a:cubicBezTo>
                        <a:pt x="56" y="76"/>
                        <a:pt x="56" y="76"/>
                        <a:pt x="56" y="76"/>
                      </a:cubicBezTo>
                      <a:cubicBezTo>
                        <a:pt x="56" y="76"/>
                        <a:pt x="56" y="76"/>
                        <a:pt x="56" y="76"/>
                      </a:cubicBezTo>
                      <a:cubicBezTo>
                        <a:pt x="56" y="76"/>
                        <a:pt x="56" y="76"/>
                        <a:pt x="56" y="76"/>
                      </a:cubicBezTo>
                      <a:cubicBezTo>
                        <a:pt x="56" y="76"/>
                        <a:pt x="56" y="76"/>
                        <a:pt x="56" y="76"/>
                      </a:cubicBezTo>
                      <a:cubicBezTo>
                        <a:pt x="56" y="76"/>
                        <a:pt x="56" y="76"/>
                        <a:pt x="56" y="76"/>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4"/>
                        <a:pt x="56" y="74"/>
                        <a:pt x="56"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5" y="73"/>
                        <a:pt x="55" y="73"/>
                        <a:pt x="55" y="73"/>
                      </a:cubicBezTo>
                      <a:cubicBezTo>
                        <a:pt x="55" y="73"/>
                        <a:pt x="55" y="73"/>
                        <a:pt x="55" y="73"/>
                      </a:cubicBezTo>
                      <a:cubicBezTo>
                        <a:pt x="54" y="73"/>
                        <a:pt x="54" y="73"/>
                        <a:pt x="54" y="73"/>
                      </a:cubicBezTo>
                      <a:cubicBezTo>
                        <a:pt x="54" y="73"/>
                        <a:pt x="54" y="73"/>
                        <a:pt x="54" y="73"/>
                      </a:cubicBezTo>
                      <a:cubicBezTo>
                        <a:pt x="54" y="72"/>
                        <a:pt x="54" y="72"/>
                        <a:pt x="54" y="72"/>
                      </a:cubicBezTo>
                      <a:cubicBezTo>
                        <a:pt x="54" y="72"/>
                        <a:pt x="54" y="72"/>
                        <a:pt x="54" y="72"/>
                      </a:cubicBezTo>
                      <a:cubicBezTo>
                        <a:pt x="54" y="72"/>
                        <a:pt x="54" y="72"/>
                        <a:pt x="54" y="72"/>
                      </a:cubicBezTo>
                      <a:cubicBezTo>
                        <a:pt x="54" y="73"/>
                        <a:pt x="54" y="73"/>
                        <a:pt x="54" y="73"/>
                      </a:cubicBezTo>
                      <a:cubicBezTo>
                        <a:pt x="54" y="73"/>
                        <a:pt x="54" y="73"/>
                        <a:pt x="54" y="73"/>
                      </a:cubicBezTo>
                      <a:cubicBezTo>
                        <a:pt x="54" y="73"/>
                        <a:pt x="54" y="73"/>
                        <a:pt x="54" y="73"/>
                      </a:cubicBezTo>
                      <a:cubicBezTo>
                        <a:pt x="53" y="73"/>
                        <a:pt x="53" y="73"/>
                        <a:pt x="53" y="73"/>
                      </a:cubicBezTo>
                      <a:cubicBezTo>
                        <a:pt x="54" y="73"/>
                        <a:pt x="54" y="73"/>
                        <a:pt x="54" y="73"/>
                      </a:cubicBezTo>
                      <a:cubicBezTo>
                        <a:pt x="54" y="73"/>
                        <a:pt x="54" y="73"/>
                        <a:pt x="54" y="73"/>
                      </a:cubicBezTo>
                      <a:cubicBezTo>
                        <a:pt x="54" y="73"/>
                        <a:pt x="54" y="73"/>
                        <a:pt x="54" y="73"/>
                      </a:cubicBezTo>
                      <a:cubicBezTo>
                        <a:pt x="54" y="73"/>
                        <a:pt x="54" y="73"/>
                        <a:pt x="54" y="73"/>
                      </a:cubicBezTo>
                      <a:cubicBezTo>
                        <a:pt x="53" y="73"/>
                        <a:pt x="53" y="73"/>
                        <a:pt x="53" y="73"/>
                      </a:cubicBezTo>
                      <a:cubicBezTo>
                        <a:pt x="53" y="73"/>
                        <a:pt x="53" y="73"/>
                        <a:pt x="53" y="73"/>
                      </a:cubicBezTo>
                      <a:cubicBezTo>
                        <a:pt x="53" y="73"/>
                        <a:pt x="53" y="73"/>
                        <a:pt x="53" y="73"/>
                      </a:cubicBezTo>
                      <a:cubicBezTo>
                        <a:pt x="53" y="73"/>
                        <a:pt x="53" y="73"/>
                        <a:pt x="53" y="73"/>
                      </a:cubicBezTo>
                      <a:cubicBezTo>
                        <a:pt x="53" y="74"/>
                        <a:pt x="53" y="74"/>
                        <a:pt x="53" y="74"/>
                      </a:cubicBezTo>
                      <a:cubicBezTo>
                        <a:pt x="53" y="74"/>
                        <a:pt x="53" y="74"/>
                        <a:pt x="53" y="74"/>
                      </a:cubicBezTo>
                      <a:cubicBezTo>
                        <a:pt x="53" y="74"/>
                        <a:pt x="53" y="74"/>
                        <a:pt x="53" y="74"/>
                      </a:cubicBezTo>
                      <a:cubicBezTo>
                        <a:pt x="53" y="74"/>
                        <a:pt x="53" y="74"/>
                        <a:pt x="53" y="74"/>
                      </a:cubicBezTo>
                      <a:cubicBezTo>
                        <a:pt x="53" y="74"/>
                        <a:pt x="53" y="74"/>
                        <a:pt x="53" y="74"/>
                      </a:cubicBezTo>
                      <a:cubicBezTo>
                        <a:pt x="53" y="74"/>
                        <a:pt x="53" y="74"/>
                        <a:pt x="53" y="74"/>
                      </a:cubicBezTo>
                      <a:cubicBezTo>
                        <a:pt x="52" y="74"/>
                        <a:pt x="52" y="74"/>
                        <a:pt x="52" y="74"/>
                      </a:cubicBezTo>
                      <a:cubicBezTo>
                        <a:pt x="52" y="74"/>
                        <a:pt x="52" y="74"/>
                        <a:pt x="52" y="74"/>
                      </a:cubicBezTo>
                      <a:cubicBezTo>
                        <a:pt x="52" y="74"/>
                        <a:pt x="52" y="74"/>
                        <a:pt x="52" y="74"/>
                      </a:cubicBezTo>
                      <a:cubicBezTo>
                        <a:pt x="52" y="74"/>
                        <a:pt x="52" y="74"/>
                        <a:pt x="52" y="74"/>
                      </a:cubicBezTo>
                      <a:cubicBezTo>
                        <a:pt x="52" y="74"/>
                        <a:pt x="52" y="74"/>
                        <a:pt x="52" y="74"/>
                      </a:cubicBezTo>
                      <a:cubicBezTo>
                        <a:pt x="52" y="75"/>
                        <a:pt x="52" y="75"/>
                        <a:pt x="52" y="75"/>
                      </a:cubicBezTo>
                      <a:cubicBezTo>
                        <a:pt x="52" y="75"/>
                        <a:pt x="52" y="75"/>
                        <a:pt x="52" y="75"/>
                      </a:cubicBezTo>
                      <a:cubicBezTo>
                        <a:pt x="52" y="75"/>
                        <a:pt x="52" y="75"/>
                        <a:pt x="52" y="75"/>
                      </a:cubicBezTo>
                      <a:cubicBezTo>
                        <a:pt x="52" y="75"/>
                        <a:pt x="52" y="75"/>
                        <a:pt x="52" y="75"/>
                      </a:cubicBezTo>
                      <a:cubicBezTo>
                        <a:pt x="52" y="75"/>
                        <a:pt x="52" y="75"/>
                        <a:pt x="52" y="75"/>
                      </a:cubicBezTo>
                      <a:cubicBezTo>
                        <a:pt x="51" y="75"/>
                        <a:pt x="51" y="75"/>
                        <a:pt x="51" y="75"/>
                      </a:cubicBezTo>
                      <a:cubicBezTo>
                        <a:pt x="51" y="75"/>
                        <a:pt x="51" y="75"/>
                        <a:pt x="51" y="75"/>
                      </a:cubicBezTo>
                      <a:cubicBezTo>
                        <a:pt x="51" y="75"/>
                        <a:pt x="51" y="75"/>
                        <a:pt x="51" y="75"/>
                      </a:cubicBezTo>
                      <a:cubicBezTo>
                        <a:pt x="51" y="75"/>
                        <a:pt x="51" y="75"/>
                        <a:pt x="51"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6"/>
                        <a:pt x="50" y="76"/>
                        <a:pt x="50" y="76"/>
                      </a:cubicBezTo>
                      <a:cubicBezTo>
                        <a:pt x="50" y="76"/>
                        <a:pt x="50" y="76"/>
                        <a:pt x="50" y="76"/>
                      </a:cubicBezTo>
                      <a:cubicBezTo>
                        <a:pt x="49" y="76"/>
                        <a:pt x="49" y="76"/>
                        <a:pt x="49" y="76"/>
                      </a:cubicBezTo>
                      <a:cubicBezTo>
                        <a:pt x="49" y="76"/>
                        <a:pt x="49" y="76"/>
                        <a:pt x="49" y="76"/>
                      </a:cubicBezTo>
                      <a:cubicBezTo>
                        <a:pt x="49" y="76"/>
                        <a:pt x="49" y="76"/>
                        <a:pt x="49" y="76"/>
                      </a:cubicBezTo>
                      <a:cubicBezTo>
                        <a:pt x="49" y="76"/>
                        <a:pt x="49" y="76"/>
                        <a:pt x="49" y="76"/>
                      </a:cubicBezTo>
                      <a:cubicBezTo>
                        <a:pt x="49" y="76"/>
                        <a:pt x="49" y="76"/>
                        <a:pt x="49" y="76"/>
                      </a:cubicBezTo>
                      <a:cubicBezTo>
                        <a:pt x="49" y="76"/>
                        <a:pt x="49" y="76"/>
                        <a:pt x="49" y="76"/>
                      </a:cubicBezTo>
                      <a:cubicBezTo>
                        <a:pt x="48" y="76"/>
                        <a:pt x="48" y="76"/>
                        <a:pt x="48" y="76"/>
                      </a:cubicBezTo>
                      <a:cubicBezTo>
                        <a:pt x="48" y="76"/>
                        <a:pt x="48" y="76"/>
                        <a:pt x="48" y="76"/>
                      </a:cubicBezTo>
                      <a:cubicBezTo>
                        <a:pt x="48" y="76"/>
                        <a:pt x="48" y="76"/>
                        <a:pt x="48" y="76"/>
                      </a:cubicBezTo>
                      <a:cubicBezTo>
                        <a:pt x="48" y="76"/>
                        <a:pt x="48" y="76"/>
                        <a:pt x="48" y="76"/>
                      </a:cubicBezTo>
                      <a:cubicBezTo>
                        <a:pt x="48" y="76"/>
                        <a:pt x="48" y="76"/>
                        <a:pt x="48" y="76"/>
                      </a:cubicBezTo>
                      <a:cubicBezTo>
                        <a:pt x="48" y="75"/>
                        <a:pt x="48" y="75"/>
                        <a:pt x="48" y="75"/>
                      </a:cubicBezTo>
                      <a:cubicBezTo>
                        <a:pt x="47" y="75"/>
                        <a:pt x="47" y="75"/>
                        <a:pt x="47" y="75"/>
                      </a:cubicBezTo>
                      <a:cubicBezTo>
                        <a:pt x="47" y="75"/>
                        <a:pt x="47" y="75"/>
                        <a:pt x="47" y="75"/>
                      </a:cubicBezTo>
                      <a:cubicBezTo>
                        <a:pt x="47" y="75"/>
                        <a:pt x="47" y="75"/>
                        <a:pt x="47" y="75"/>
                      </a:cubicBezTo>
                      <a:cubicBezTo>
                        <a:pt x="47" y="75"/>
                        <a:pt x="47" y="75"/>
                        <a:pt x="47" y="75"/>
                      </a:cubicBezTo>
                      <a:cubicBezTo>
                        <a:pt x="47" y="75"/>
                        <a:pt x="47" y="75"/>
                        <a:pt x="47" y="75"/>
                      </a:cubicBezTo>
                      <a:cubicBezTo>
                        <a:pt x="47" y="74"/>
                        <a:pt x="47" y="74"/>
                        <a:pt x="47" y="74"/>
                      </a:cubicBezTo>
                      <a:cubicBezTo>
                        <a:pt x="47" y="74"/>
                        <a:pt x="47" y="74"/>
                        <a:pt x="47"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2"/>
                        <a:pt x="46" y="72"/>
                        <a:pt x="46" y="72"/>
                      </a:cubicBezTo>
                      <a:cubicBezTo>
                        <a:pt x="46" y="72"/>
                        <a:pt x="46" y="72"/>
                        <a:pt x="46" y="72"/>
                      </a:cubicBezTo>
                      <a:cubicBezTo>
                        <a:pt x="47" y="72"/>
                        <a:pt x="47" y="72"/>
                        <a:pt x="47" y="72"/>
                      </a:cubicBezTo>
                      <a:cubicBezTo>
                        <a:pt x="47" y="72"/>
                        <a:pt x="47" y="72"/>
                        <a:pt x="47" y="72"/>
                      </a:cubicBezTo>
                      <a:cubicBezTo>
                        <a:pt x="47" y="72"/>
                        <a:pt x="47" y="72"/>
                        <a:pt x="47" y="72"/>
                      </a:cubicBezTo>
                      <a:cubicBezTo>
                        <a:pt x="47" y="72"/>
                        <a:pt x="47" y="72"/>
                        <a:pt x="47" y="72"/>
                      </a:cubicBezTo>
                      <a:cubicBezTo>
                        <a:pt x="47" y="72"/>
                        <a:pt x="47" y="72"/>
                        <a:pt x="47" y="72"/>
                      </a:cubicBezTo>
                      <a:cubicBezTo>
                        <a:pt x="47" y="72"/>
                        <a:pt x="47" y="72"/>
                        <a:pt x="47" y="72"/>
                      </a:cubicBezTo>
                      <a:cubicBezTo>
                        <a:pt x="47" y="71"/>
                        <a:pt x="47" y="71"/>
                        <a:pt x="47" y="71"/>
                      </a:cubicBezTo>
                      <a:cubicBezTo>
                        <a:pt x="47" y="71"/>
                        <a:pt x="47" y="71"/>
                        <a:pt x="47" y="71"/>
                      </a:cubicBezTo>
                      <a:cubicBezTo>
                        <a:pt x="47" y="71"/>
                        <a:pt x="47" y="71"/>
                        <a:pt x="47" y="71"/>
                      </a:cubicBezTo>
                      <a:cubicBezTo>
                        <a:pt x="46" y="71"/>
                        <a:pt x="46" y="71"/>
                        <a:pt x="46" y="71"/>
                      </a:cubicBezTo>
                      <a:cubicBezTo>
                        <a:pt x="46" y="71"/>
                        <a:pt x="46" y="71"/>
                        <a:pt x="46" y="71"/>
                      </a:cubicBezTo>
                      <a:cubicBezTo>
                        <a:pt x="46" y="71"/>
                        <a:pt x="46" y="71"/>
                        <a:pt x="46" y="71"/>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69"/>
                        <a:pt x="46" y="69"/>
                        <a:pt x="46"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8" y="69"/>
                        <a:pt x="48" y="69"/>
                        <a:pt x="48" y="69"/>
                      </a:cubicBezTo>
                      <a:cubicBezTo>
                        <a:pt x="48" y="69"/>
                        <a:pt x="48" y="69"/>
                        <a:pt x="48" y="69"/>
                      </a:cubicBezTo>
                      <a:cubicBezTo>
                        <a:pt x="48" y="69"/>
                        <a:pt x="48" y="69"/>
                        <a:pt x="48" y="69"/>
                      </a:cubicBezTo>
                      <a:cubicBezTo>
                        <a:pt x="48" y="68"/>
                        <a:pt x="48" y="68"/>
                        <a:pt x="48" y="68"/>
                      </a:cubicBezTo>
                      <a:cubicBezTo>
                        <a:pt x="49" y="68"/>
                        <a:pt x="49" y="68"/>
                        <a:pt x="49" y="68"/>
                      </a:cubicBezTo>
                      <a:cubicBezTo>
                        <a:pt x="49" y="68"/>
                        <a:pt x="49" y="68"/>
                        <a:pt x="49" y="68"/>
                      </a:cubicBezTo>
                      <a:cubicBezTo>
                        <a:pt x="49" y="68"/>
                        <a:pt x="49" y="68"/>
                        <a:pt x="49" y="68"/>
                      </a:cubicBezTo>
                      <a:cubicBezTo>
                        <a:pt x="49" y="68"/>
                        <a:pt x="49" y="68"/>
                        <a:pt x="49" y="68"/>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9" y="66"/>
                        <a:pt x="49" y="66"/>
                        <a:pt x="49" y="66"/>
                      </a:cubicBezTo>
                      <a:cubicBezTo>
                        <a:pt x="49" y="66"/>
                        <a:pt x="49" y="66"/>
                        <a:pt x="49" y="66"/>
                      </a:cubicBezTo>
                      <a:cubicBezTo>
                        <a:pt x="49" y="66"/>
                        <a:pt x="49" y="66"/>
                        <a:pt x="49" y="66"/>
                      </a:cubicBezTo>
                      <a:cubicBezTo>
                        <a:pt x="49" y="66"/>
                        <a:pt x="49" y="66"/>
                        <a:pt x="49" y="66"/>
                      </a:cubicBezTo>
                      <a:cubicBezTo>
                        <a:pt x="49" y="66"/>
                        <a:pt x="49" y="66"/>
                        <a:pt x="49" y="66"/>
                      </a:cubicBezTo>
                      <a:cubicBezTo>
                        <a:pt x="48" y="66"/>
                        <a:pt x="48" y="66"/>
                        <a:pt x="48" y="66"/>
                      </a:cubicBezTo>
                      <a:cubicBezTo>
                        <a:pt x="48" y="66"/>
                        <a:pt x="48" y="66"/>
                        <a:pt x="48" y="66"/>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3"/>
                        <a:pt x="48" y="63"/>
                        <a:pt x="48" y="63"/>
                      </a:cubicBezTo>
                      <a:cubicBezTo>
                        <a:pt x="48" y="63"/>
                        <a:pt x="48" y="63"/>
                        <a:pt x="48" y="63"/>
                      </a:cubicBezTo>
                      <a:cubicBezTo>
                        <a:pt x="48" y="63"/>
                        <a:pt x="48" y="63"/>
                        <a:pt x="48" y="63"/>
                      </a:cubicBezTo>
                      <a:cubicBezTo>
                        <a:pt x="48" y="63"/>
                        <a:pt x="48" y="63"/>
                        <a:pt x="48" y="63"/>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9" y="62"/>
                        <a:pt x="49" y="62"/>
                        <a:pt x="49" y="62"/>
                      </a:cubicBezTo>
                      <a:cubicBezTo>
                        <a:pt x="49" y="62"/>
                        <a:pt x="49" y="62"/>
                        <a:pt x="49" y="62"/>
                      </a:cubicBezTo>
                      <a:cubicBezTo>
                        <a:pt x="49" y="62"/>
                        <a:pt x="49" y="62"/>
                        <a:pt x="49" y="62"/>
                      </a:cubicBezTo>
                      <a:cubicBezTo>
                        <a:pt x="49" y="62"/>
                        <a:pt x="49" y="62"/>
                        <a:pt x="49" y="62"/>
                      </a:cubicBezTo>
                      <a:cubicBezTo>
                        <a:pt x="49" y="62"/>
                        <a:pt x="49" y="62"/>
                        <a:pt x="49" y="62"/>
                      </a:cubicBezTo>
                      <a:cubicBezTo>
                        <a:pt x="49" y="62"/>
                        <a:pt x="49" y="62"/>
                        <a:pt x="49" y="62"/>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59"/>
                        <a:pt x="49" y="59"/>
                        <a:pt x="49" y="59"/>
                      </a:cubicBezTo>
                      <a:cubicBezTo>
                        <a:pt x="49" y="59"/>
                        <a:pt x="49" y="59"/>
                        <a:pt x="49" y="59"/>
                      </a:cubicBezTo>
                      <a:cubicBezTo>
                        <a:pt x="49" y="59"/>
                        <a:pt x="49" y="59"/>
                        <a:pt x="49" y="59"/>
                      </a:cubicBezTo>
                      <a:cubicBezTo>
                        <a:pt x="50" y="59"/>
                        <a:pt x="50" y="59"/>
                        <a:pt x="50" y="59"/>
                      </a:cubicBezTo>
                      <a:cubicBezTo>
                        <a:pt x="50" y="59"/>
                        <a:pt x="50" y="59"/>
                        <a:pt x="50" y="59"/>
                      </a:cubicBezTo>
                      <a:cubicBezTo>
                        <a:pt x="50" y="59"/>
                        <a:pt x="50" y="59"/>
                        <a:pt x="50" y="59"/>
                      </a:cubicBezTo>
                      <a:cubicBezTo>
                        <a:pt x="50" y="59"/>
                        <a:pt x="50" y="59"/>
                        <a:pt x="50" y="59"/>
                      </a:cubicBezTo>
                      <a:cubicBezTo>
                        <a:pt x="50" y="58"/>
                        <a:pt x="50" y="58"/>
                        <a:pt x="50" y="58"/>
                      </a:cubicBezTo>
                      <a:cubicBezTo>
                        <a:pt x="50" y="58"/>
                        <a:pt x="50" y="58"/>
                        <a:pt x="50" y="58"/>
                      </a:cubicBezTo>
                      <a:cubicBezTo>
                        <a:pt x="50" y="58"/>
                        <a:pt x="50" y="58"/>
                        <a:pt x="50" y="58"/>
                      </a:cubicBezTo>
                      <a:cubicBezTo>
                        <a:pt x="50" y="58"/>
                        <a:pt x="50" y="58"/>
                        <a:pt x="50" y="58"/>
                      </a:cubicBezTo>
                      <a:cubicBezTo>
                        <a:pt x="50" y="57"/>
                        <a:pt x="50" y="57"/>
                        <a:pt x="50" y="57"/>
                      </a:cubicBezTo>
                      <a:cubicBezTo>
                        <a:pt x="50" y="57"/>
                        <a:pt x="50" y="57"/>
                        <a:pt x="50" y="57"/>
                      </a:cubicBezTo>
                      <a:cubicBezTo>
                        <a:pt x="50" y="57"/>
                        <a:pt x="50" y="57"/>
                        <a:pt x="50" y="57"/>
                      </a:cubicBezTo>
                      <a:cubicBezTo>
                        <a:pt x="50" y="57"/>
                        <a:pt x="50" y="57"/>
                        <a:pt x="50" y="57"/>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3"/>
                        <a:pt x="51" y="53"/>
                        <a:pt x="51" y="53"/>
                      </a:cubicBezTo>
                      <a:cubicBezTo>
                        <a:pt x="52" y="53"/>
                        <a:pt x="52" y="53"/>
                        <a:pt x="52" y="53"/>
                      </a:cubicBezTo>
                      <a:cubicBezTo>
                        <a:pt x="52" y="53"/>
                        <a:pt x="52" y="53"/>
                        <a:pt x="52" y="53"/>
                      </a:cubicBezTo>
                      <a:cubicBezTo>
                        <a:pt x="52" y="53"/>
                        <a:pt x="52" y="53"/>
                        <a:pt x="52" y="53"/>
                      </a:cubicBezTo>
                      <a:cubicBezTo>
                        <a:pt x="52" y="53"/>
                        <a:pt x="52" y="53"/>
                        <a:pt x="52" y="53"/>
                      </a:cubicBezTo>
                      <a:cubicBezTo>
                        <a:pt x="52" y="52"/>
                        <a:pt x="52" y="52"/>
                        <a:pt x="52" y="52"/>
                      </a:cubicBezTo>
                      <a:cubicBezTo>
                        <a:pt x="51" y="52"/>
                        <a:pt x="51" y="52"/>
                        <a:pt x="51" y="52"/>
                      </a:cubicBezTo>
                      <a:cubicBezTo>
                        <a:pt x="51" y="52"/>
                        <a:pt x="51" y="52"/>
                        <a:pt x="51" y="52"/>
                      </a:cubicBezTo>
                      <a:cubicBezTo>
                        <a:pt x="51" y="52"/>
                        <a:pt x="51" y="52"/>
                        <a:pt x="51" y="52"/>
                      </a:cubicBezTo>
                      <a:cubicBezTo>
                        <a:pt x="51" y="52"/>
                        <a:pt x="51" y="52"/>
                        <a:pt x="51" y="52"/>
                      </a:cubicBezTo>
                      <a:cubicBezTo>
                        <a:pt x="50" y="52"/>
                        <a:pt x="50" y="52"/>
                        <a:pt x="50" y="52"/>
                      </a:cubicBezTo>
                      <a:cubicBezTo>
                        <a:pt x="50" y="52"/>
                        <a:pt x="50" y="52"/>
                        <a:pt x="50" y="52"/>
                      </a:cubicBezTo>
                      <a:cubicBezTo>
                        <a:pt x="50" y="52"/>
                        <a:pt x="50" y="52"/>
                        <a:pt x="50" y="52"/>
                      </a:cubicBezTo>
                      <a:cubicBezTo>
                        <a:pt x="50" y="53"/>
                        <a:pt x="50" y="53"/>
                        <a:pt x="50" y="53"/>
                      </a:cubicBezTo>
                      <a:cubicBezTo>
                        <a:pt x="50" y="53"/>
                        <a:pt x="50" y="53"/>
                        <a:pt x="50" y="53"/>
                      </a:cubicBezTo>
                      <a:cubicBezTo>
                        <a:pt x="49" y="53"/>
                        <a:pt x="49" y="53"/>
                        <a:pt x="49" y="53"/>
                      </a:cubicBezTo>
                      <a:cubicBezTo>
                        <a:pt x="49" y="53"/>
                        <a:pt x="49" y="53"/>
                        <a:pt x="49" y="53"/>
                      </a:cubicBezTo>
                      <a:cubicBezTo>
                        <a:pt x="49" y="52"/>
                        <a:pt x="49" y="52"/>
                        <a:pt x="49" y="52"/>
                      </a:cubicBezTo>
                      <a:cubicBezTo>
                        <a:pt x="49" y="52"/>
                        <a:pt x="49" y="52"/>
                        <a:pt x="49" y="52"/>
                      </a:cubicBezTo>
                      <a:cubicBezTo>
                        <a:pt x="49" y="52"/>
                        <a:pt x="49" y="52"/>
                        <a:pt x="49" y="52"/>
                      </a:cubicBezTo>
                      <a:cubicBezTo>
                        <a:pt x="49" y="52"/>
                        <a:pt x="49" y="52"/>
                        <a:pt x="49" y="52"/>
                      </a:cubicBezTo>
                      <a:cubicBezTo>
                        <a:pt x="48" y="53"/>
                        <a:pt x="48" y="53"/>
                        <a:pt x="48" y="53"/>
                      </a:cubicBezTo>
                      <a:cubicBezTo>
                        <a:pt x="48" y="53"/>
                        <a:pt x="48" y="53"/>
                        <a:pt x="48" y="53"/>
                      </a:cubicBezTo>
                      <a:cubicBezTo>
                        <a:pt x="48" y="52"/>
                        <a:pt x="48" y="52"/>
                        <a:pt x="48" y="52"/>
                      </a:cubicBezTo>
                      <a:cubicBezTo>
                        <a:pt x="48" y="52"/>
                        <a:pt x="48" y="52"/>
                        <a:pt x="48" y="52"/>
                      </a:cubicBezTo>
                      <a:cubicBezTo>
                        <a:pt x="48" y="52"/>
                        <a:pt x="48" y="52"/>
                        <a:pt x="48" y="52"/>
                      </a:cubicBezTo>
                      <a:cubicBezTo>
                        <a:pt x="47" y="52"/>
                        <a:pt x="47" y="52"/>
                        <a:pt x="47" y="52"/>
                      </a:cubicBezTo>
                      <a:cubicBezTo>
                        <a:pt x="47" y="52"/>
                        <a:pt x="47" y="52"/>
                        <a:pt x="47" y="52"/>
                      </a:cubicBezTo>
                      <a:cubicBezTo>
                        <a:pt x="47" y="52"/>
                        <a:pt x="47" y="52"/>
                        <a:pt x="47" y="52"/>
                      </a:cubicBezTo>
                      <a:cubicBezTo>
                        <a:pt x="47" y="52"/>
                        <a:pt x="47" y="52"/>
                        <a:pt x="47" y="52"/>
                      </a:cubicBezTo>
                      <a:cubicBezTo>
                        <a:pt x="47" y="51"/>
                        <a:pt x="47" y="51"/>
                        <a:pt x="47" y="51"/>
                      </a:cubicBezTo>
                      <a:cubicBezTo>
                        <a:pt x="47" y="51"/>
                        <a:pt x="47" y="51"/>
                        <a:pt x="47" y="51"/>
                      </a:cubicBezTo>
                      <a:cubicBezTo>
                        <a:pt x="48" y="51"/>
                        <a:pt x="48" y="51"/>
                        <a:pt x="48" y="51"/>
                      </a:cubicBezTo>
                      <a:cubicBezTo>
                        <a:pt x="48" y="51"/>
                        <a:pt x="48" y="51"/>
                        <a:pt x="48" y="51"/>
                      </a:cubicBezTo>
                      <a:cubicBezTo>
                        <a:pt x="48" y="51"/>
                        <a:pt x="48" y="51"/>
                        <a:pt x="48" y="51"/>
                      </a:cubicBezTo>
                      <a:cubicBezTo>
                        <a:pt x="48" y="51"/>
                        <a:pt x="48" y="51"/>
                        <a:pt x="48" y="51"/>
                      </a:cubicBezTo>
                      <a:cubicBezTo>
                        <a:pt x="47" y="51"/>
                        <a:pt x="47" y="51"/>
                        <a:pt x="47" y="51"/>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6" y="50"/>
                        <a:pt x="46" y="50"/>
                        <a:pt x="46" y="50"/>
                      </a:cubicBezTo>
                      <a:cubicBezTo>
                        <a:pt x="46" y="51"/>
                        <a:pt x="46" y="51"/>
                        <a:pt x="46" y="51"/>
                      </a:cubicBezTo>
                      <a:cubicBezTo>
                        <a:pt x="46" y="51"/>
                        <a:pt x="46" y="51"/>
                        <a:pt x="46" y="51"/>
                      </a:cubicBezTo>
                      <a:cubicBezTo>
                        <a:pt x="46" y="51"/>
                        <a:pt x="46" y="51"/>
                        <a:pt x="46" y="51"/>
                      </a:cubicBezTo>
                      <a:cubicBezTo>
                        <a:pt x="46" y="51"/>
                        <a:pt x="46" y="51"/>
                        <a:pt x="46" y="51"/>
                      </a:cubicBezTo>
                      <a:cubicBezTo>
                        <a:pt x="46" y="51"/>
                        <a:pt x="46" y="51"/>
                        <a:pt x="46" y="51"/>
                      </a:cubicBezTo>
                      <a:cubicBezTo>
                        <a:pt x="46" y="51"/>
                        <a:pt x="46" y="51"/>
                        <a:pt x="46" y="51"/>
                      </a:cubicBezTo>
                      <a:cubicBezTo>
                        <a:pt x="46" y="50"/>
                        <a:pt x="46" y="50"/>
                        <a:pt x="46" y="50"/>
                      </a:cubicBezTo>
                      <a:cubicBezTo>
                        <a:pt x="46" y="50"/>
                        <a:pt x="46" y="50"/>
                        <a:pt x="46" y="50"/>
                      </a:cubicBezTo>
                      <a:cubicBezTo>
                        <a:pt x="46" y="50"/>
                        <a:pt x="46" y="50"/>
                        <a:pt x="46" y="50"/>
                      </a:cubicBezTo>
                      <a:cubicBezTo>
                        <a:pt x="46" y="50"/>
                        <a:pt x="46" y="50"/>
                        <a:pt x="46" y="50"/>
                      </a:cubicBezTo>
                      <a:cubicBezTo>
                        <a:pt x="46" y="50"/>
                        <a:pt x="46" y="50"/>
                        <a:pt x="46" y="50"/>
                      </a:cubicBezTo>
                      <a:cubicBezTo>
                        <a:pt x="46" y="49"/>
                        <a:pt x="46" y="49"/>
                        <a:pt x="46" y="49"/>
                      </a:cubicBezTo>
                      <a:cubicBezTo>
                        <a:pt x="46" y="49"/>
                        <a:pt x="46" y="49"/>
                        <a:pt x="46" y="49"/>
                      </a:cubicBezTo>
                      <a:cubicBezTo>
                        <a:pt x="45" y="49"/>
                        <a:pt x="45" y="49"/>
                        <a:pt x="45" y="49"/>
                      </a:cubicBezTo>
                      <a:cubicBezTo>
                        <a:pt x="45" y="49"/>
                        <a:pt x="45" y="49"/>
                        <a:pt x="45" y="49"/>
                      </a:cubicBezTo>
                      <a:cubicBezTo>
                        <a:pt x="45" y="49"/>
                        <a:pt x="45" y="49"/>
                        <a:pt x="45" y="49"/>
                      </a:cubicBezTo>
                      <a:cubicBezTo>
                        <a:pt x="45" y="49"/>
                        <a:pt x="45" y="49"/>
                        <a:pt x="45" y="49"/>
                      </a:cubicBezTo>
                      <a:cubicBezTo>
                        <a:pt x="45" y="48"/>
                        <a:pt x="45" y="48"/>
                        <a:pt x="45" y="48"/>
                      </a:cubicBezTo>
                      <a:cubicBezTo>
                        <a:pt x="44" y="48"/>
                        <a:pt x="44" y="48"/>
                        <a:pt x="44" y="48"/>
                      </a:cubicBezTo>
                      <a:cubicBezTo>
                        <a:pt x="44" y="48"/>
                        <a:pt x="44" y="48"/>
                        <a:pt x="44" y="48"/>
                      </a:cubicBezTo>
                      <a:cubicBezTo>
                        <a:pt x="44" y="48"/>
                        <a:pt x="44" y="48"/>
                        <a:pt x="44" y="48"/>
                      </a:cubicBezTo>
                      <a:cubicBezTo>
                        <a:pt x="44" y="48"/>
                        <a:pt x="44" y="48"/>
                        <a:pt x="44" y="48"/>
                      </a:cubicBezTo>
                      <a:cubicBezTo>
                        <a:pt x="44" y="47"/>
                        <a:pt x="44" y="47"/>
                        <a:pt x="44" y="47"/>
                      </a:cubicBezTo>
                      <a:cubicBezTo>
                        <a:pt x="44" y="47"/>
                        <a:pt x="44" y="47"/>
                        <a:pt x="44" y="47"/>
                      </a:cubicBezTo>
                      <a:cubicBezTo>
                        <a:pt x="44" y="47"/>
                        <a:pt x="44" y="47"/>
                        <a:pt x="44" y="47"/>
                      </a:cubicBezTo>
                      <a:cubicBezTo>
                        <a:pt x="44" y="47"/>
                        <a:pt x="44" y="47"/>
                        <a:pt x="44" y="47"/>
                      </a:cubicBezTo>
                      <a:cubicBezTo>
                        <a:pt x="44" y="47"/>
                        <a:pt x="44" y="47"/>
                        <a:pt x="44" y="47"/>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2" y="45"/>
                        <a:pt x="42" y="45"/>
                        <a:pt x="42" y="45"/>
                      </a:cubicBezTo>
                      <a:cubicBezTo>
                        <a:pt x="42" y="45"/>
                        <a:pt x="42" y="45"/>
                        <a:pt x="42" y="45"/>
                      </a:cubicBezTo>
                      <a:cubicBezTo>
                        <a:pt x="42" y="44"/>
                        <a:pt x="42" y="44"/>
                        <a:pt x="42" y="44"/>
                      </a:cubicBezTo>
                      <a:cubicBezTo>
                        <a:pt x="42" y="44"/>
                        <a:pt x="42" y="44"/>
                        <a:pt x="42" y="44"/>
                      </a:cubicBezTo>
                      <a:cubicBezTo>
                        <a:pt x="42" y="44"/>
                        <a:pt x="42" y="44"/>
                        <a:pt x="42" y="44"/>
                      </a:cubicBezTo>
                      <a:cubicBezTo>
                        <a:pt x="42" y="44"/>
                        <a:pt x="42" y="44"/>
                        <a:pt x="42" y="44"/>
                      </a:cubicBezTo>
                      <a:cubicBezTo>
                        <a:pt x="41" y="42"/>
                        <a:pt x="41" y="42"/>
                        <a:pt x="41" y="42"/>
                      </a:cubicBezTo>
                      <a:cubicBezTo>
                        <a:pt x="41" y="42"/>
                        <a:pt x="41" y="42"/>
                        <a:pt x="41" y="42"/>
                      </a:cubicBezTo>
                      <a:cubicBezTo>
                        <a:pt x="41" y="41"/>
                        <a:pt x="41" y="41"/>
                        <a:pt x="41" y="41"/>
                      </a:cubicBezTo>
                      <a:cubicBezTo>
                        <a:pt x="41" y="41"/>
                        <a:pt x="41" y="41"/>
                        <a:pt x="41" y="41"/>
                      </a:cubicBezTo>
                      <a:cubicBezTo>
                        <a:pt x="40" y="41"/>
                        <a:pt x="40" y="41"/>
                        <a:pt x="40" y="41"/>
                      </a:cubicBezTo>
                      <a:cubicBezTo>
                        <a:pt x="40" y="41"/>
                        <a:pt x="40" y="41"/>
                        <a:pt x="40" y="41"/>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39"/>
                        <a:pt x="40" y="39"/>
                        <a:pt x="40" y="39"/>
                      </a:cubicBezTo>
                      <a:cubicBezTo>
                        <a:pt x="40" y="39"/>
                        <a:pt x="40" y="39"/>
                        <a:pt x="40" y="39"/>
                      </a:cubicBezTo>
                      <a:cubicBezTo>
                        <a:pt x="40" y="39"/>
                        <a:pt x="40" y="39"/>
                        <a:pt x="40" y="39"/>
                      </a:cubicBezTo>
                      <a:cubicBezTo>
                        <a:pt x="39" y="39"/>
                        <a:pt x="39" y="39"/>
                        <a:pt x="39" y="39"/>
                      </a:cubicBezTo>
                      <a:cubicBezTo>
                        <a:pt x="39" y="39"/>
                        <a:pt x="39" y="39"/>
                        <a:pt x="39" y="39"/>
                      </a:cubicBezTo>
                      <a:cubicBezTo>
                        <a:pt x="39" y="38"/>
                        <a:pt x="39" y="38"/>
                        <a:pt x="39" y="38"/>
                      </a:cubicBezTo>
                      <a:cubicBezTo>
                        <a:pt x="38" y="38"/>
                        <a:pt x="38" y="38"/>
                        <a:pt x="38" y="38"/>
                      </a:cubicBezTo>
                      <a:cubicBezTo>
                        <a:pt x="37" y="38"/>
                        <a:pt x="37" y="38"/>
                        <a:pt x="37" y="38"/>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6"/>
                        <a:pt x="37" y="36"/>
                        <a:pt x="37" y="36"/>
                      </a:cubicBezTo>
                      <a:cubicBezTo>
                        <a:pt x="36" y="36"/>
                        <a:pt x="36" y="36"/>
                        <a:pt x="36" y="36"/>
                      </a:cubicBezTo>
                      <a:cubicBezTo>
                        <a:pt x="36" y="36"/>
                        <a:pt x="36" y="36"/>
                        <a:pt x="36" y="36"/>
                      </a:cubicBezTo>
                      <a:cubicBezTo>
                        <a:pt x="35" y="35"/>
                        <a:pt x="35" y="35"/>
                        <a:pt x="35" y="35"/>
                      </a:cubicBezTo>
                      <a:cubicBezTo>
                        <a:pt x="35" y="35"/>
                        <a:pt x="35" y="35"/>
                        <a:pt x="35" y="35"/>
                      </a:cubicBezTo>
                      <a:cubicBezTo>
                        <a:pt x="35" y="34"/>
                        <a:pt x="35" y="34"/>
                        <a:pt x="35" y="34"/>
                      </a:cubicBezTo>
                      <a:cubicBezTo>
                        <a:pt x="34" y="34"/>
                        <a:pt x="34" y="34"/>
                        <a:pt x="34" y="34"/>
                      </a:cubicBezTo>
                      <a:cubicBezTo>
                        <a:pt x="34" y="34"/>
                        <a:pt x="34" y="34"/>
                        <a:pt x="34" y="34"/>
                      </a:cubicBezTo>
                      <a:cubicBezTo>
                        <a:pt x="34" y="34"/>
                        <a:pt x="34" y="34"/>
                        <a:pt x="34" y="34"/>
                      </a:cubicBezTo>
                      <a:cubicBezTo>
                        <a:pt x="35" y="34"/>
                        <a:pt x="35" y="34"/>
                        <a:pt x="35" y="34"/>
                      </a:cubicBezTo>
                      <a:cubicBezTo>
                        <a:pt x="35" y="34"/>
                        <a:pt x="35" y="34"/>
                        <a:pt x="35" y="34"/>
                      </a:cubicBezTo>
                      <a:cubicBezTo>
                        <a:pt x="35" y="34"/>
                        <a:pt x="35" y="34"/>
                        <a:pt x="35" y="34"/>
                      </a:cubicBezTo>
                      <a:cubicBezTo>
                        <a:pt x="35" y="34"/>
                        <a:pt x="35" y="34"/>
                        <a:pt x="35" y="34"/>
                      </a:cubicBezTo>
                      <a:cubicBezTo>
                        <a:pt x="35" y="34"/>
                        <a:pt x="35" y="34"/>
                        <a:pt x="35" y="34"/>
                      </a:cubicBezTo>
                      <a:cubicBezTo>
                        <a:pt x="35" y="34"/>
                        <a:pt x="35" y="34"/>
                        <a:pt x="35"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3"/>
                        <a:pt x="36" y="33"/>
                        <a:pt x="36" y="33"/>
                      </a:cubicBezTo>
                      <a:cubicBezTo>
                        <a:pt x="35" y="33"/>
                        <a:pt x="35" y="33"/>
                        <a:pt x="35" y="33"/>
                      </a:cubicBezTo>
                      <a:cubicBezTo>
                        <a:pt x="35" y="33"/>
                        <a:pt x="35" y="33"/>
                        <a:pt x="35" y="33"/>
                      </a:cubicBezTo>
                      <a:cubicBezTo>
                        <a:pt x="35" y="33"/>
                        <a:pt x="35" y="33"/>
                        <a:pt x="35" y="33"/>
                      </a:cubicBezTo>
                      <a:cubicBezTo>
                        <a:pt x="35" y="33"/>
                        <a:pt x="35" y="33"/>
                        <a:pt x="35" y="33"/>
                      </a:cubicBezTo>
                      <a:cubicBezTo>
                        <a:pt x="35" y="33"/>
                        <a:pt x="35" y="33"/>
                        <a:pt x="35" y="33"/>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1"/>
                        <a:pt x="35" y="31"/>
                        <a:pt x="35" y="31"/>
                      </a:cubicBezTo>
                      <a:cubicBezTo>
                        <a:pt x="35" y="31"/>
                        <a:pt x="35" y="31"/>
                        <a:pt x="35" y="31"/>
                      </a:cubicBezTo>
                      <a:cubicBezTo>
                        <a:pt x="36" y="31"/>
                        <a:pt x="36" y="31"/>
                        <a:pt x="36" y="31"/>
                      </a:cubicBezTo>
                      <a:cubicBezTo>
                        <a:pt x="36" y="31"/>
                        <a:pt x="36" y="31"/>
                        <a:pt x="36" y="31"/>
                      </a:cubicBezTo>
                      <a:cubicBezTo>
                        <a:pt x="36" y="31"/>
                        <a:pt x="36" y="31"/>
                        <a:pt x="36" y="31"/>
                      </a:cubicBezTo>
                      <a:cubicBezTo>
                        <a:pt x="36" y="31"/>
                        <a:pt x="36" y="31"/>
                        <a:pt x="36" y="31"/>
                      </a:cubicBezTo>
                      <a:cubicBezTo>
                        <a:pt x="35" y="30"/>
                        <a:pt x="35" y="30"/>
                        <a:pt x="35" y="30"/>
                      </a:cubicBezTo>
                      <a:cubicBezTo>
                        <a:pt x="35" y="30"/>
                        <a:pt x="35" y="30"/>
                        <a:pt x="35" y="30"/>
                      </a:cubicBezTo>
                      <a:cubicBezTo>
                        <a:pt x="35" y="29"/>
                        <a:pt x="35" y="29"/>
                        <a:pt x="35" y="29"/>
                      </a:cubicBezTo>
                      <a:cubicBezTo>
                        <a:pt x="35" y="29"/>
                        <a:pt x="35" y="29"/>
                        <a:pt x="35" y="29"/>
                      </a:cubicBezTo>
                      <a:cubicBezTo>
                        <a:pt x="35" y="29"/>
                        <a:pt x="35" y="29"/>
                        <a:pt x="35" y="29"/>
                      </a:cubicBezTo>
                      <a:cubicBezTo>
                        <a:pt x="35" y="29"/>
                        <a:pt x="35" y="29"/>
                        <a:pt x="35" y="29"/>
                      </a:cubicBezTo>
                      <a:cubicBezTo>
                        <a:pt x="35" y="29"/>
                        <a:pt x="35" y="29"/>
                        <a:pt x="35" y="29"/>
                      </a:cubicBezTo>
                      <a:cubicBezTo>
                        <a:pt x="35" y="28"/>
                        <a:pt x="35" y="28"/>
                        <a:pt x="35" y="28"/>
                      </a:cubicBezTo>
                      <a:cubicBezTo>
                        <a:pt x="35" y="28"/>
                        <a:pt x="35" y="28"/>
                        <a:pt x="35" y="28"/>
                      </a:cubicBezTo>
                      <a:cubicBezTo>
                        <a:pt x="35" y="28"/>
                        <a:pt x="35" y="28"/>
                        <a:pt x="35" y="28"/>
                      </a:cubicBezTo>
                      <a:cubicBezTo>
                        <a:pt x="35" y="28"/>
                        <a:pt x="35" y="28"/>
                        <a:pt x="35" y="28"/>
                      </a:cubicBezTo>
                      <a:cubicBezTo>
                        <a:pt x="35" y="28"/>
                        <a:pt x="35" y="28"/>
                        <a:pt x="35" y="28"/>
                      </a:cubicBezTo>
                      <a:cubicBezTo>
                        <a:pt x="35" y="28"/>
                        <a:pt x="35" y="28"/>
                        <a:pt x="35" y="28"/>
                      </a:cubicBezTo>
                      <a:cubicBezTo>
                        <a:pt x="34" y="27"/>
                        <a:pt x="34" y="27"/>
                        <a:pt x="34" y="27"/>
                      </a:cubicBezTo>
                      <a:cubicBezTo>
                        <a:pt x="34" y="27"/>
                        <a:pt x="34" y="27"/>
                        <a:pt x="34" y="27"/>
                      </a:cubicBezTo>
                      <a:cubicBezTo>
                        <a:pt x="34" y="27"/>
                        <a:pt x="34" y="27"/>
                        <a:pt x="34" y="27"/>
                      </a:cubicBezTo>
                      <a:cubicBezTo>
                        <a:pt x="34" y="26"/>
                        <a:pt x="34" y="26"/>
                        <a:pt x="34" y="26"/>
                      </a:cubicBezTo>
                      <a:cubicBezTo>
                        <a:pt x="34" y="26"/>
                        <a:pt x="34" y="26"/>
                        <a:pt x="34" y="26"/>
                      </a:cubicBezTo>
                      <a:cubicBezTo>
                        <a:pt x="34" y="26"/>
                        <a:pt x="34" y="26"/>
                        <a:pt x="34" y="26"/>
                      </a:cubicBezTo>
                      <a:cubicBezTo>
                        <a:pt x="34" y="26"/>
                        <a:pt x="34" y="26"/>
                        <a:pt x="34" y="26"/>
                      </a:cubicBezTo>
                      <a:cubicBezTo>
                        <a:pt x="33" y="26"/>
                        <a:pt x="33" y="26"/>
                        <a:pt x="33" y="26"/>
                      </a:cubicBezTo>
                      <a:cubicBezTo>
                        <a:pt x="33" y="25"/>
                        <a:pt x="33" y="25"/>
                        <a:pt x="33" y="25"/>
                      </a:cubicBezTo>
                      <a:cubicBezTo>
                        <a:pt x="33" y="25"/>
                        <a:pt x="33" y="25"/>
                        <a:pt x="33" y="25"/>
                      </a:cubicBezTo>
                      <a:cubicBezTo>
                        <a:pt x="33" y="25"/>
                        <a:pt x="33" y="25"/>
                        <a:pt x="33" y="25"/>
                      </a:cubicBezTo>
                      <a:cubicBezTo>
                        <a:pt x="33" y="25"/>
                        <a:pt x="33" y="25"/>
                        <a:pt x="33" y="25"/>
                      </a:cubicBezTo>
                      <a:cubicBezTo>
                        <a:pt x="33" y="25"/>
                        <a:pt x="33" y="25"/>
                        <a:pt x="33" y="25"/>
                      </a:cubicBezTo>
                      <a:cubicBezTo>
                        <a:pt x="33" y="25"/>
                        <a:pt x="33" y="25"/>
                        <a:pt x="33" y="25"/>
                      </a:cubicBezTo>
                      <a:cubicBezTo>
                        <a:pt x="33" y="24"/>
                        <a:pt x="33" y="24"/>
                        <a:pt x="33" y="24"/>
                      </a:cubicBezTo>
                      <a:cubicBezTo>
                        <a:pt x="33" y="24"/>
                        <a:pt x="33" y="24"/>
                        <a:pt x="33" y="24"/>
                      </a:cubicBezTo>
                      <a:cubicBezTo>
                        <a:pt x="32" y="24"/>
                        <a:pt x="32" y="24"/>
                        <a:pt x="32" y="24"/>
                      </a:cubicBezTo>
                      <a:cubicBezTo>
                        <a:pt x="32" y="23"/>
                        <a:pt x="32" y="23"/>
                        <a:pt x="32" y="23"/>
                      </a:cubicBezTo>
                      <a:cubicBezTo>
                        <a:pt x="32" y="23"/>
                        <a:pt x="32" y="23"/>
                        <a:pt x="32" y="23"/>
                      </a:cubicBezTo>
                      <a:cubicBezTo>
                        <a:pt x="32" y="22"/>
                        <a:pt x="32" y="22"/>
                        <a:pt x="32" y="22"/>
                      </a:cubicBezTo>
                      <a:cubicBezTo>
                        <a:pt x="32" y="22"/>
                        <a:pt x="32" y="22"/>
                        <a:pt x="32" y="22"/>
                      </a:cubicBezTo>
                      <a:cubicBezTo>
                        <a:pt x="33" y="16"/>
                        <a:pt x="34" y="9"/>
                        <a:pt x="35" y="2"/>
                      </a:cubicBezTo>
                      <a:cubicBezTo>
                        <a:pt x="30" y="2"/>
                        <a:pt x="26" y="1"/>
                        <a:pt x="21" y="0"/>
                      </a:cubicBezTo>
                      <a:cubicBezTo>
                        <a:pt x="20" y="7"/>
                        <a:pt x="20" y="13"/>
                        <a:pt x="18" y="19"/>
                      </a:cubicBezTo>
                      <a:cubicBezTo>
                        <a:pt x="17" y="30"/>
                        <a:pt x="15" y="41"/>
                        <a:pt x="13" y="51"/>
                      </a:cubicBezTo>
                      <a:cubicBezTo>
                        <a:pt x="13" y="52"/>
                        <a:pt x="13" y="52"/>
                        <a:pt x="13" y="52"/>
                      </a:cubicBezTo>
                      <a:cubicBezTo>
                        <a:pt x="13" y="53"/>
                        <a:pt x="13" y="53"/>
                        <a:pt x="13" y="53"/>
                      </a:cubicBezTo>
                      <a:cubicBezTo>
                        <a:pt x="13" y="53"/>
                        <a:pt x="13" y="53"/>
                        <a:pt x="13" y="53"/>
                      </a:cubicBezTo>
                      <a:cubicBezTo>
                        <a:pt x="13" y="53"/>
                        <a:pt x="13" y="53"/>
                        <a:pt x="13" y="53"/>
                      </a:cubicBezTo>
                      <a:cubicBezTo>
                        <a:pt x="14" y="54"/>
                        <a:pt x="14" y="54"/>
                        <a:pt x="14" y="54"/>
                      </a:cubicBezTo>
                      <a:cubicBezTo>
                        <a:pt x="14" y="55"/>
                        <a:pt x="14" y="55"/>
                        <a:pt x="14" y="55"/>
                      </a:cubicBezTo>
                      <a:cubicBezTo>
                        <a:pt x="14" y="55"/>
                        <a:pt x="14" y="55"/>
                        <a:pt x="14" y="55"/>
                      </a:cubicBezTo>
                      <a:cubicBezTo>
                        <a:pt x="14" y="56"/>
                        <a:pt x="14" y="56"/>
                        <a:pt x="14" y="56"/>
                      </a:cubicBezTo>
                      <a:cubicBezTo>
                        <a:pt x="14" y="57"/>
                        <a:pt x="14" y="57"/>
                        <a:pt x="14" y="57"/>
                      </a:cubicBezTo>
                      <a:cubicBezTo>
                        <a:pt x="14" y="57"/>
                        <a:pt x="14" y="57"/>
                        <a:pt x="14" y="57"/>
                      </a:cubicBezTo>
                      <a:cubicBezTo>
                        <a:pt x="14" y="58"/>
                        <a:pt x="14" y="58"/>
                        <a:pt x="14" y="58"/>
                      </a:cubicBezTo>
                      <a:cubicBezTo>
                        <a:pt x="14" y="58"/>
                        <a:pt x="14" y="58"/>
                        <a:pt x="14" y="58"/>
                      </a:cubicBezTo>
                      <a:cubicBezTo>
                        <a:pt x="13" y="59"/>
                        <a:pt x="13" y="59"/>
                        <a:pt x="13" y="59"/>
                      </a:cubicBezTo>
                      <a:cubicBezTo>
                        <a:pt x="13" y="59"/>
                        <a:pt x="13" y="59"/>
                        <a:pt x="13" y="59"/>
                      </a:cubicBezTo>
                      <a:cubicBezTo>
                        <a:pt x="14" y="60"/>
                        <a:pt x="14" y="60"/>
                        <a:pt x="14" y="60"/>
                      </a:cubicBezTo>
                      <a:cubicBezTo>
                        <a:pt x="14" y="60"/>
                        <a:pt x="14" y="61"/>
                        <a:pt x="14" y="61"/>
                      </a:cubicBezTo>
                      <a:cubicBezTo>
                        <a:pt x="14" y="61"/>
                        <a:pt x="14" y="61"/>
                        <a:pt x="14" y="61"/>
                      </a:cubicBezTo>
                      <a:cubicBezTo>
                        <a:pt x="15" y="63"/>
                        <a:pt x="15" y="63"/>
                        <a:pt x="15" y="63"/>
                      </a:cubicBezTo>
                      <a:cubicBezTo>
                        <a:pt x="15" y="64"/>
                        <a:pt x="15" y="64"/>
                        <a:pt x="15" y="64"/>
                      </a:cubicBezTo>
                      <a:cubicBezTo>
                        <a:pt x="15" y="64"/>
                        <a:pt x="15" y="64"/>
                        <a:pt x="15" y="64"/>
                      </a:cubicBezTo>
                      <a:cubicBezTo>
                        <a:pt x="15" y="64"/>
                        <a:pt x="15" y="64"/>
                        <a:pt x="15" y="64"/>
                      </a:cubicBezTo>
                      <a:cubicBezTo>
                        <a:pt x="16" y="65"/>
                        <a:pt x="16" y="65"/>
                        <a:pt x="16" y="65"/>
                      </a:cubicBezTo>
                      <a:cubicBezTo>
                        <a:pt x="17" y="65"/>
                        <a:pt x="17" y="65"/>
                        <a:pt x="17" y="65"/>
                      </a:cubicBezTo>
                      <a:cubicBezTo>
                        <a:pt x="17" y="65"/>
                        <a:pt x="17" y="65"/>
                        <a:pt x="17" y="65"/>
                      </a:cubicBezTo>
                      <a:cubicBezTo>
                        <a:pt x="17" y="66"/>
                        <a:pt x="17" y="66"/>
                        <a:pt x="17" y="66"/>
                      </a:cubicBezTo>
                      <a:cubicBezTo>
                        <a:pt x="18" y="66"/>
                        <a:pt x="18" y="66"/>
                        <a:pt x="18" y="66"/>
                      </a:cubicBezTo>
                      <a:cubicBezTo>
                        <a:pt x="18" y="66"/>
                        <a:pt x="18" y="66"/>
                        <a:pt x="18" y="66"/>
                      </a:cubicBezTo>
                      <a:cubicBezTo>
                        <a:pt x="18" y="66"/>
                        <a:pt x="18" y="66"/>
                        <a:pt x="18" y="66"/>
                      </a:cubicBezTo>
                      <a:cubicBezTo>
                        <a:pt x="18" y="67"/>
                        <a:pt x="18" y="67"/>
                        <a:pt x="18" y="67"/>
                      </a:cubicBezTo>
                      <a:cubicBezTo>
                        <a:pt x="19" y="68"/>
                        <a:pt x="19" y="68"/>
                        <a:pt x="19" y="68"/>
                      </a:cubicBezTo>
                      <a:cubicBezTo>
                        <a:pt x="19" y="69"/>
                        <a:pt x="19" y="69"/>
                        <a:pt x="19" y="69"/>
                      </a:cubicBezTo>
                      <a:cubicBezTo>
                        <a:pt x="19" y="69"/>
                        <a:pt x="19" y="69"/>
                        <a:pt x="19" y="69"/>
                      </a:cubicBezTo>
                      <a:cubicBezTo>
                        <a:pt x="19" y="70"/>
                        <a:pt x="19" y="70"/>
                        <a:pt x="19" y="70"/>
                      </a:cubicBezTo>
                      <a:cubicBezTo>
                        <a:pt x="19" y="70"/>
                        <a:pt x="19" y="70"/>
                        <a:pt x="19" y="70"/>
                      </a:cubicBezTo>
                      <a:cubicBezTo>
                        <a:pt x="19" y="70"/>
                        <a:pt x="19" y="70"/>
                        <a:pt x="19" y="70"/>
                      </a:cubicBezTo>
                      <a:cubicBezTo>
                        <a:pt x="18" y="71"/>
                        <a:pt x="18" y="71"/>
                        <a:pt x="18" y="71"/>
                      </a:cubicBezTo>
                      <a:cubicBezTo>
                        <a:pt x="18" y="71"/>
                        <a:pt x="18" y="71"/>
                        <a:pt x="18" y="71"/>
                      </a:cubicBezTo>
                      <a:cubicBezTo>
                        <a:pt x="18" y="71"/>
                        <a:pt x="18" y="71"/>
                        <a:pt x="18" y="71"/>
                      </a:cubicBezTo>
                      <a:cubicBezTo>
                        <a:pt x="17" y="72"/>
                        <a:pt x="17" y="72"/>
                        <a:pt x="17" y="72"/>
                      </a:cubicBezTo>
                      <a:cubicBezTo>
                        <a:pt x="17" y="72"/>
                        <a:pt x="17" y="72"/>
                        <a:pt x="17" y="72"/>
                      </a:cubicBezTo>
                      <a:cubicBezTo>
                        <a:pt x="17" y="73"/>
                        <a:pt x="17" y="73"/>
                        <a:pt x="17" y="73"/>
                      </a:cubicBezTo>
                      <a:cubicBezTo>
                        <a:pt x="16" y="73"/>
                        <a:pt x="16" y="73"/>
                        <a:pt x="16" y="73"/>
                      </a:cubicBezTo>
                      <a:cubicBezTo>
                        <a:pt x="16" y="74"/>
                        <a:pt x="16" y="74"/>
                        <a:pt x="16" y="74"/>
                      </a:cubicBezTo>
                      <a:cubicBezTo>
                        <a:pt x="15" y="74"/>
                        <a:pt x="15" y="74"/>
                        <a:pt x="15" y="74"/>
                      </a:cubicBezTo>
                      <a:cubicBezTo>
                        <a:pt x="15" y="75"/>
                        <a:pt x="15" y="75"/>
                        <a:pt x="15" y="75"/>
                      </a:cubicBezTo>
                      <a:cubicBezTo>
                        <a:pt x="15" y="76"/>
                        <a:pt x="15" y="76"/>
                        <a:pt x="15" y="76"/>
                      </a:cubicBezTo>
                      <a:cubicBezTo>
                        <a:pt x="15" y="76"/>
                        <a:pt x="15" y="76"/>
                        <a:pt x="15" y="76"/>
                      </a:cubicBezTo>
                      <a:cubicBezTo>
                        <a:pt x="15" y="76"/>
                        <a:pt x="15" y="76"/>
                        <a:pt x="15" y="76"/>
                      </a:cubicBezTo>
                      <a:cubicBezTo>
                        <a:pt x="14" y="77"/>
                        <a:pt x="14" y="77"/>
                        <a:pt x="14" y="77"/>
                      </a:cubicBezTo>
                      <a:cubicBezTo>
                        <a:pt x="14" y="78"/>
                        <a:pt x="14" y="78"/>
                        <a:pt x="14" y="78"/>
                      </a:cubicBezTo>
                      <a:cubicBezTo>
                        <a:pt x="12" y="80"/>
                        <a:pt x="12" y="80"/>
                        <a:pt x="12" y="80"/>
                      </a:cubicBezTo>
                      <a:cubicBezTo>
                        <a:pt x="12" y="80"/>
                        <a:pt x="12" y="80"/>
                        <a:pt x="12" y="80"/>
                      </a:cubicBezTo>
                      <a:cubicBezTo>
                        <a:pt x="12" y="80"/>
                        <a:pt x="12" y="80"/>
                        <a:pt x="12" y="80"/>
                      </a:cubicBezTo>
                      <a:cubicBezTo>
                        <a:pt x="12" y="81"/>
                        <a:pt x="12" y="81"/>
                        <a:pt x="12" y="81"/>
                      </a:cubicBezTo>
                      <a:cubicBezTo>
                        <a:pt x="12" y="81"/>
                        <a:pt x="12" y="81"/>
                        <a:pt x="12" y="81"/>
                      </a:cubicBezTo>
                      <a:cubicBezTo>
                        <a:pt x="12" y="81"/>
                        <a:pt x="12" y="81"/>
                        <a:pt x="12" y="81"/>
                      </a:cubicBezTo>
                      <a:cubicBezTo>
                        <a:pt x="12" y="81"/>
                        <a:pt x="12" y="81"/>
                        <a:pt x="12" y="81"/>
                      </a:cubicBezTo>
                      <a:cubicBezTo>
                        <a:pt x="12" y="81"/>
                        <a:pt x="12" y="81"/>
                        <a:pt x="12" y="81"/>
                      </a:cubicBezTo>
                      <a:cubicBezTo>
                        <a:pt x="12" y="82"/>
                        <a:pt x="12" y="82"/>
                        <a:pt x="12" y="82"/>
                      </a:cubicBezTo>
                      <a:cubicBezTo>
                        <a:pt x="11" y="83"/>
                        <a:pt x="11" y="83"/>
                        <a:pt x="11" y="83"/>
                      </a:cubicBezTo>
                      <a:cubicBezTo>
                        <a:pt x="11" y="83"/>
                        <a:pt x="11" y="83"/>
                        <a:pt x="11" y="83"/>
                      </a:cubicBezTo>
                      <a:cubicBezTo>
                        <a:pt x="10" y="85"/>
                        <a:pt x="10" y="85"/>
                        <a:pt x="10" y="85"/>
                      </a:cubicBezTo>
                      <a:cubicBezTo>
                        <a:pt x="10" y="85"/>
                        <a:pt x="10" y="85"/>
                        <a:pt x="10" y="85"/>
                      </a:cubicBezTo>
                      <a:cubicBezTo>
                        <a:pt x="10" y="85"/>
                        <a:pt x="10" y="85"/>
                        <a:pt x="10" y="85"/>
                      </a:cubicBezTo>
                      <a:cubicBezTo>
                        <a:pt x="9" y="85"/>
                        <a:pt x="9" y="85"/>
                        <a:pt x="9" y="85"/>
                      </a:cubicBezTo>
                      <a:cubicBezTo>
                        <a:pt x="8" y="86"/>
                        <a:pt x="8" y="86"/>
                        <a:pt x="8" y="86"/>
                      </a:cubicBezTo>
                      <a:cubicBezTo>
                        <a:pt x="8" y="86"/>
                        <a:pt x="8" y="86"/>
                        <a:pt x="8" y="86"/>
                      </a:cubicBezTo>
                      <a:cubicBezTo>
                        <a:pt x="8" y="87"/>
                        <a:pt x="8" y="87"/>
                        <a:pt x="8" y="87"/>
                      </a:cubicBezTo>
                      <a:cubicBezTo>
                        <a:pt x="7" y="88"/>
                        <a:pt x="7" y="88"/>
                        <a:pt x="7" y="88"/>
                      </a:cubicBezTo>
                      <a:cubicBezTo>
                        <a:pt x="7" y="88"/>
                        <a:pt x="7" y="88"/>
                        <a:pt x="7" y="88"/>
                      </a:cubicBezTo>
                      <a:cubicBezTo>
                        <a:pt x="7" y="89"/>
                        <a:pt x="7" y="89"/>
                        <a:pt x="7" y="89"/>
                      </a:cubicBezTo>
                      <a:cubicBezTo>
                        <a:pt x="6" y="89"/>
                        <a:pt x="6" y="89"/>
                        <a:pt x="6" y="89"/>
                      </a:cubicBezTo>
                      <a:cubicBezTo>
                        <a:pt x="6" y="89"/>
                        <a:pt x="6" y="89"/>
                        <a:pt x="6" y="89"/>
                      </a:cubicBezTo>
                      <a:cubicBezTo>
                        <a:pt x="6" y="90"/>
                        <a:pt x="6" y="90"/>
                        <a:pt x="6" y="90"/>
                      </a:cubicBezTo>
                      <a:cubicBezTo>
                        <a:pt x="6" y="90"/>
                        <a:pt x="6" y="90"/>
                        <a:pt x="6" y="90"/>
                      </a:cubicBezTo>
                      <a:cubicBezTo>
                        <a:pt x="6" y="90"/>
                        <a:pt x="6" y="90"/>
                        <a:pt x="6" y="90"/>
                      </a:cubicBezTo>
                      <a:cubicBezTo>
                        <a:pt x="5" y="90"/>
                        <a:pt x="5" y="90"/>
                        <a:pt x="5" y="90"/>
                      </a:cubicBezTo>
                      <a:cubicBezTo>
                        <a:pt x="5" y="90"/>
                        <a:pt x="5" y="90"/>
                        <a:pt x="5" y="90"/>
                      </a:cubicBezTo>
                      <a:cubicBezTo>
                        <a:pt x="5" y="90"/>
                        <a:pt x="5" y="90"/>
                        <a:pt x="5" y="90"/>
                      </a:cubicBezTo>
                      <a:cubicBezTo>
                        <a:pt x="5" y="90"/>
                        <a:pt x="5" y="90"/>
                        <a:pt x="5" y="90"/>
                      </a:cubicBezTo>
                      <a:cubicBezTo>
                        <a:pt x="5" y="90"/>
                        <a:pt x="5" y="90"/>
                        <a:pt x="5" y="90"/>
                      </a:cubicBezTo>
                      <a:cubicBezTo>
                        <a:pt x="5" y="91"/>
                        <a:pt x="5" y="91"/>
                        <a:pt x="5" y="91"/>
                      </a:cubicBezTo>
                      <a:cubicBezTo>
                        <a:pt x="5" y="91"/>
                        <a:pt x="5" y="91"/>
                        <a:pt x="5" y="91"/>
                      </a:cubicBezTo>
                      <a:cubicBezTo>
                        <a:pt x="5" y="92"/>
                        <a:pt x="5" y="92"/>
                        <a:pt x="5" y="92"/>
                      </a:cubicBezTo>
                      <a:cubicBezTo>
                        <a:pt x="5" y="92"/>
                        <a:pt x="5" y="92"/>
                        <a:pt x="5" y="92"/>
                      </a:cubicBezTo>
                      <a:cubicBezTo>
                        <a:pt x="5" y="92"/>
                        <a:pt x="5" y="92"/>
                        <a:pt x="5" y="92"/>
                      </a:cubicBezTo>
                      <a:cubicBezTo>
                        <a:pt x="5" y="93"/>
                        <a:pt x="5" y="93"/>
                        <a:pt x="5" y="93"/>
                      </a:cubicBezTo>
                      <a:cubicBezTo>
                        <a:pt x="5" y="93"/>
                        <a:pt x="5" y="93"/>
                        <a:pt x="5" y="93"/>
                      </a:cubicBezTo>
                      <a:cubicBezTo>
                        <a:pt x="5" y="93"/>
                        <a:pt x="5" y="93"/>
                        <a:pt x="5" y="93"/>
                      </a:cubicBezTo>
                      <a:cubicBezTo>
                        <a:pt x="5" y="93"/>
                        <a:pt x="5" y="93"/>
                        <a:pt x="5" y="93"/>
                      </a:cubicBezTo>
                      <a:cubicBezTo>
                        <a:pt x="5" y="94"/>
                        <a:pt x="5" y="94"/>
                        <a:pt x="5" y="94"/>
                      </a:cubicBezTo>
                      <a:cubicBezTo>
                        <a:pt x="5" y="94"/>
                        <a:pt x="5" y="94"/>
                        <a:pt x="5" y="94"/>
                      </a:cubicBezTo>
                      <a:cubicBezTo>
                        <a:pt x="5" y="94"/>
                        <a:pt x="5" y="94"/>
                        <a:pt x="5" y="94"/>
                      </a:cubicBezTo>
                      <a:cubicBezTo>
                        <a:pt x="5" y="95"/>
                        <a:pt x="5" y="95"/>
                        <a:pt x="5" y="95"/>
                      </a:cubicBezTo>
                      <a:cubicBezTo>
                        <a:pt x="5" y="95"/>
                        <a:pt x="5" y="95"/>
                        <a:pt x="5" y="95"/>
                      </a:cubicBezTo>
                      <a:cubicBezTo>
                        <a:pt x="6" y="94"/>
                        <a:pt x="6" y="94"/>
                        <a:pt x="6" y="94"/>
                      </a:cubicBezTo>
                      <a:cubicBezTo>
                        <a:pt x="6" y="94"/>
                        <a:pt x="6" y="94"/>
                        <a:pt x="6" y="94"/>
                      </a:cubicBezTo>
                      <a:cubicBezTo>
                        <a:pt x="6" y="94"/>
                        <a:pt x="6" y="94"/>
                        <a:pt x="6" y="94"/>
                      </a:cubicBezTo>
                      <a:cubicBezTo>
                        <a:pt x="6" y="94"/>
                        <a:pt x="6" y="94"/>
                        <a:pt x="6" y="94"/>
                      </a:cubicBezTo>
                      <a:cubicBezTo>
                        <a:pt x="6" y="94"/>
                        <a:pt x="6" y="94"/>
                        <a:pt x="6" y="94"/>
                      </a:cubicBezTo>
                      <a:cubicBezTo>
                        <a:pt x="6" y="95"/>
                        <a:pt x="6" y="95"/>
                        <a:pt x="6" y="95"/>
                      </a:cubicBezTo>
                      <a:cubicBezTo>
                        <a:pt x="6" y="95"/>
                        <a:pt x="6" y="95"/>
                        <a:pt x="6" y="95"/>
                      </a:cubicBezTo>
                      <a:cubicBezTo>
                        <a:pt x="7" y="95"/>
                        <a:pt x="7" y="95"/>
                        <a:pt x="7" y="95"/>
                      </a:cubicBezTo>
                      <a:cubicBezTo>
                        <a:pt x="7" y="95"/>
                        <a:pt x="7" y="95"/>
                        <a:pt x="7" y="95"/>
                      </a:cubicBezTo>
                      <a:cubicBezTo>
                        <a:pt x="7" y="95"/>
                        <a:pt x="7" y="95"/>
                        <a:pt x="7" y="95"/>
                      </a:cubicBezTo>
                      <a:cubicBezTo>
                        <a:pt x="7" y="95"/>
                        <a:pt x="7" y="95"/>
                        <a:pt x="7" y="95"/>
                      </a:cubicBezTo>
                      <a:cubicBezTo>
                        <a:pt x="8" y="95"/>
                        <a:pt x="8" y="95"/>
                        <a:pt x="8" y="95"/>
                      </a:cubicBezTo>
                      <a:cubicBezTo>
                        <a:pt x="8" y="95"/>
                        <a:pt x="8" y="95"/>
                        <a:pt x="8" y="95"/>
                      </a:cubicBezTo>
                      <a:cubicBezTo>
                        <a:pt x="8" y="95"/>
                        <a:pt x="8" y="95"/>
                        <a:pt x="8" y="95"/>
                      </a:cubicBezTo>
                      <a:cubicBezTo>
                        <a:pt x="8" y="96"/>
                        <a:pt x="8" y="96"/>
                        <a:pt x="8" y="96"/>
                      </a:cubicBezTo>
                      <a:cubicBezTo>
                        <a:pt x="8" y="96"/>
                        <a:pt x="8" y="96"/>
                        <a:pt x="8" y="96"/>
                      </a:cubicBezTo>
                      <a:cubicBezTo>
                        <a:pt x="8" y="96"/>
                        <a:pt x="8" y="96"/>
                        <a:pt x="8" y="96"/>
                      </a:cubicBezTo>
                      <a:cubicBezTo>
                        <a:pt x="8" y="96"/>
                        <a:pt x="8" y="96"/>
                        <a:pt x="8" y="96"/>
                      </a:cubicBezTo>
                      <a:cubicBezTo>
                        <a:pt x="8" y="96"/>
                        <a:pt x="8" y="96"/>
                        <a:pt x="8" y="96"/>
                      </a:cubicBezTo>
                      <a:cubicBezTo>
                        <a:pt x="8" y="97"/>
                        <a:pt x="8" y="97"/>
                        <a:pt x="8" y="97"/>
                      </a:cubicBezTo>
                      <a:cubicBezTo>
                        <a:pt x="8" y="97"/>
                        <a:pt x="8" y="97"/>
                        <a:pt x="8" y="97"/>
                      </a:cubicBezTo>
                      <a:cubicBezTo>
                        <a:pt x="8" y="97"/>
                        <a:pt x="8" y="97"/>
                        <a:pt x="8" y="97"/>
                      </a:cubicBezTo>
                      <a:cubicBezTo>
                        <a:pt x="8" y="97"/>
                        <a:pt x="8" y="97"/>
                        <a:pt x="8" y="97"/>
                      </a:cubicBezTo>
                      <a:cubicBezTo>
                        <a:pt x="8" y="97"/>
                        <a:pt x="8" y="97"/>
                        <a:pt x="8" y="97"/>
                      </a:cubicBezTo>
                      <a:cubicBezTo>
                        <a:pt x="8" y="98"/>
                        <a:pt x="8" y="98"/>
                        <a:pt x="8" y="98"/>
                      </a:cubicBezTo>
                      <a:cubicBezTo>
                        <a:pt x="8" y="98"/>
                        <a:pt x="8" y="98"/>
                        <a:pt x="8" y="98"/>
                      </a:cubicBezTo>
                      <a:cubicBezTo>
                        <a:pt x="8" y="98"/>
                        <a:pt x="8" y="98"/>
                        <a:pt x="8" y="98"/>
                      </a:cubicBezTo>
                      <a:cubicBezTo>
                        <a:pt x="8" y="98"/>
                        <a:pt x="8" y="98"/>
                        <a:pt x="8" y="98"/>
                      </a:cubicBezTo>
                      <a:cubicBezTo>
                        <a:pt x="8" y="98"/>
                        <a:pt x="8" y="98"/>
                        <a:pt x="8" y="98"/>
                      </a:cubicBezTo>
                      <a:cubicBezTo>
                        <a:pt x="8" y="98"/>
                        <a:pt x="8" y="98"/>
                        <a:pt x="8" y="98"/>
                      </a:cubicBezTo>
                      <a:cubicBezTo>
                        <a:pt x="7" y="98"/>
                        <a:pt x="7" y="98"/>
                        <a:pt x="7" y="98"/>
                      </a:cubicBezTo>
                      <a:cubicBezTo>
                        <a:pt x="7" y="98"/>
                        <a:pt x="7" y="98"/>
                        <a:pt x="7" y="98"/>
                      </a:cubicBezTo>
                      <a:cubicBezTo>
                        <a:pt x="7" y="99"/>
                        <a:pt x="7" y="99"/>
                        <a:pt x="7" y="99"/>
                      </a:cubicBezTo>
                      <a:cubicBezTo>
                        <a:pt x="7" y="99"/>
                        <a:pt x="7" y="99"/>
                        <a:pt x="7" y="99"/>
                      </a:cubicBezTo>
                      <a:cubicBezTo>
                        <a:pt x="7" y="100"/>
                        <a:pt x="7" y="100"/>
                        <a:pt x="7" y="100"/>
                      </a:cubicBezTo>
                      <a:cubicBezTo>
                        <a:pt x="7" y="100"/>
                        <a:pt x="7" y="100"/>
                        <a:pt x="7" y="100"/>
                      </a:cubicBezTo>
                      <a:cubicBezTo>
                        <a:pt x="7" y="100"/>
                        <a:pt x="7" y="100"/>
                        <a:pt x="7" y="100"/>
                      </a:cubicBezTo>
                      <a:cubicBezTo>
                        <a:pt x="7" y="100"/>
                        <a:pt x="7" y="100"/>
                        <a:pt x="7" y="100"/>
                      </a:cubicBezTo>
                      <a:cubicBezTo>
                        <a:pt x="7" y="101"/>
                        <a:pt x="7" y="101"/>
                        <a:pt x="7" y="101"/>
                      </a:cubicBezTo>
                      <a:cubicBezTo>
                        <a:pt x="7" y="101"/>
                        <a:pt x="7" y="101"/>
                        <a:pt x="7" y="101"/>
                      </a:cubicBezTo>
                      <a:cubicBezTo>
                        <a:pt x="7" y="102"/>
                        <a:pt x="7" y="102"/>
                        <a:pt x="7" y="102"/>
                      </a:cubicBezTo>
                      <a:cubicBezTo>
                        <a:pt x="6" y="102"/>
                        <a:pt x="6" y="102"/>
                        <a:pt x="6" y="102"/>
                      </a:cubicBezTo>
                      <a:cubicBezTo>
                        <a:pt x="6" y="103"/>
                        <a:pt x="6" y="103"/>
                        <a:pt x="6" y="103"/>
                      </a:cubicBezTo>
                      <a:cubicBezTo>
                        <a:pt x="6" y="103"/>
                        <a:pt x="6" y="103"/>
                        <a:pt x="6" y="103"/>
                      </a:cubicBezTo>
                      <a:cubicBezTo>
                        <a:pt x="6" y="103"/>
                        <a:pt x="6" y="103"/>
                        <a:pt x="6" y="103"/>
                      </a:cubicBezTo>
                      <a:cubicBezTo>
                        <a:pt x="5" y="104"/>
                        <a:pt x="5" y="104"/>
                        <a:pt x="5" y="104"/>
                      </a:cubicBezTo>
                      <a:cubicBezTo>
                        <a:pt x="5" y="104"/>
                        <a:pt x="5" y="104"/>
                        <a:pt x="5" y="104"/>
                      </a:cubicBezTo>
                      <a:cubicBezTo>
                        <a:pt x="5" y="104"/>
                        <a:pt x="5" y="104"/>
                        <a:pt x="5" y="104"/>
                      </a:cubicBezTo>
                      <a:cubicBezTo>
                        <a:pt x="5" y="104"/>
                        <a:pt x="5" y="104"/>
                        <a:pt x="5" y="104"/>
                      </a:cubicBezTo>
                      <a:cubicBezTo>
                        <a:pt x="5" y="104"/>
                        <a:pt x="5" y="104"/>
                        <a:pt x="5" y="104"/>
                      </a:cubicBezTo>
                      <a:cubicBezTo>
                        <a:pt x="4" y="116"/>
                        <a:pt x="2" y="128"/>
                        <a:pt x="0" y="140"/>
                      </a:cubicBezTo>
                      <a:cubicBezTo>
                        <a:pt x="29" y="144"/>
                        <a:pt x="58" y="148"/>
                        <a:pt x="88" y="151"/>
                      </a:cubicBezTo>
                      <a:cubicBezTo>
                        <a:pt x="89" y="134"/>
                        <a:pt x="91" y="118"/>
                        <a:pt x="93" y="101"/>
                      </a:cubicBezTo>
                      <a:lnTo>
                        <a:pt x="92" y="101"/>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Freeform 375">
                  <a:extLst>
                    <a:ext uri="{FF2B5EF4-FFF2-40B4-BE49-F238E27FC236}">
                      <a16:creationId xmlns="" xmlns:a16="http://schemas.microsoft.com/office/drawing/2014/main" id="{E3722195-A6C1-4CE3-B654-BECB81CB2E52}"/>
                    </a:ext>
                  </a:extLst>
                </p:cNvPr>
                <p:cNvSpPr>
                  <a:spLocks/>
                </p:cNvSpPr>
                <p:nvPr/>
              </p:nvSpPr>
              <p:spPr bwMode="auto">
                <a:xfrm>
                  <a:off x="4727488" y="4035211"/>
                  <a:ext cx="581920" cy="440372"/>
                </a:xfrm>
                <a:custGeom>
                  <a:avLst/>
                  <a:gdLst>
                    <a:gd name="T0" fmla="*/ 110 w 111"/>
                    <a:gd name="T1" fmla="*/ 5 h 84"/>
                    <a:gd name="T2" fmla="*/ 18 w 111"/>
                    <a:gd name="T3" fmla="*/ 1 h 84"/>
                    <a:gd name="T4" fmla="*/ 6 w 111"/>
                    <a:gd name="T5" fmla="*/ 0 h 84"/>
                    <a:gd name="T6" fmla="*/ 0 w 111"/>
                    <a:gd name="T7" fmla="*/ 78 h 84"/>
                    <a:gd name="T8" fmla="*/ 99 w 111"/>
                    <a:gd name="T9" fmla="*/ 84 h 84"/>
                    <a:gd name="T10" fmla="*/ 110 w 111"/>
                    <a:gd name="T11" fmla="*/ 84 h 84"/>
                    <a:gd name="T12" fmla="*/ 111 w 111"/>
                    <a:gd name="T13" fmla="*/ 5 h 84"/>
                    <a:gd name="T14" fmla="*/ 110 w 111"/>
                    <a:gd name="T15" fmla="*/ 5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84">
                      <a:moveTo>
                        <a:pt x="110" y="5"/>
                      </a:moveTo>
                      <a:cubicBezTo>
                        <a:pt x="79" y="5"/>
                        <a:pt x="49" y="3"/>
                        <a:pt x="18" y="1"/>
                      </a:cubicBezTo>
                      <a:cubicBezTo>
                        <a:pt x="14" y="1"/>
                        <a:pt x="10" y="0"/>
                        <a:pt x="6" y="0"/>
                      </a:cubicBezTo>
                      <a:cubicBezTo>
                        <a:pt x="4" y="26"/>
                        <a:pt x="2" y="52"/>
                        <a:pt x="0" y="78"/>
                      </a:cubicBezTo>
                      <a:cubicBezTo>
                        <a:pt x="33" y="81"/>
                        <a:pt x="66" y="83"/>
                        <a:pt x="99" y="84"/>
                      </a:cubicBezTo>
                      <a:cubicBezTo>
                        <a:pt x="102" y="84"/>
                        <a:pt x="106" y="84"/>
                        <a:pt x="110" y="84"/>
                      </a:cubicBezTo>
                      <a:cubicBezTo>
                        <a:pt x="110" y="58"/>
                        <a:pt x="111" y="32"/>
                        <a:pt x="111" y="5"/>
                      </a:cubicBezTo>
                      <a:lnTo>
                        <a:pt x="110" y="5"/>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8" name="Freeform 376">
                  <a:extLst>
                    <a:ext uri="{FF2B5EF4-FFF2-40B4-BE49-F238E27FC236}">
                      <a16:creationId xmlns="" xmlns:a16="http://schemas.microsoft.com/office/drawing/2014/main" id="{A42EB1B1-F317-459D-BBD7-9A3C2E9DA008}"/>
                    </a:ext>
                  </a:extLst>
                </p:cNvPr>
                <p:cNvSpPr>
                  <a:spLocks noEditPoints="1"/>
                </p:cNvSpPr>
                <p:nvPr/>
              </p:nvSpPr>
              <p:spPr bwMode="auto">
                <a:xfrm>
                  <a:off x="3558406" y="3757357"/>
                  <a:ext cx="718225" cy="1074716"/>
                </a:xfrm>
                <a:custGeom>
                  <a:avLst/>
                  <a:gdLst>
                    <a:gd name="T0" fmla="*/ 49 w 137"/>
                    <a:gd name="T1" fmla="*/ 183 h 205"/>
                    <a:gd name="T2" fmla="*/ 39 w 137"/>
                    <a:gd name="T3" fmla="*/ 167 h 205"/>
                    <a:gd name="T4" fmla="*/ 36 w 137"/>
                    <a:gd name="T5" fmla="*/ 164 h 205"/>
                    <a:gd name="T6" fmla="*/ 47 w 137"/>
                    <a:gd name="T7" fmla="*/ 167 h 205"/>
                    <a:gd name="T8" fmla="*/ 44 w 137"/>
                    <a:gd name="T9" fmla="*/ 166 h 205"/>
                    <a:gd name="T10" fmla="*/ 49 w 137"/>
                    <a:gd name="T11" fmla="*/ 168 h 205"/>
                    <a:gd name="T12" fmla="*/ 66 w 137"/>
                    <a:gd name="T13" fmla="*/ 182 h 205"/>
                    <a:gd name="T14" fmla="*/ 63 w 137"/>
                    <a:gd name="T15" fmla="*/ 181 h 205"/>
                    <a:gd name="T16" fmla="*/ 65 w 137"/>
                    <a:gd name="T17" fmla="*/ 183 h 205"/>
                    <a:gd name="T18" fmla="*/ 135 w 137"/>
                    <a:gd name="T19" fmla="*/ 173 h 205"/>
                    <a:gd name="T20" fmla="*/ 133 w 137"/>
                    <a:gd name="T21" fmla="*/ 168 h 205"/>
                    <a:gd name="T22" fmla="*/ 9 w 137"/>
                    <a:gd name="T23" fmla="*/ 5 h 205"/>
                    <a:gd name="T24" fmla="*/ 7 w 137"/>
                    <a:gd name="T25" fmla="*/ 17 h 205"/>
                    <a:gd name="T26" fmla="*/ 6 w 137"/>
                    <a:gd name="T27" fmla="*/ 22 h 205"/>
                    <a:gd name="T28" fmla="*/ 4 w 137"/>
                    <a:gd name="T29" fmla="*/ 25 h 205"/>
                    <a:gd name="T30" fmla="*/ 0 w 137"/>
                    <a:gd name="T31" fmla="*/ 28 h 205"/>
                    <a:gd name="T32" fmla="*/ 4 w 137"/>
                    <a:gd name="T33" fmla="*/ 40 h 205"/>
                    <a:gd name="T34" fmla="*/ 4 w 137"/>
                    <a:gd name="T35" fmla="*/ 53 h 205"/>
                    <a:gd name="T36" fmla="*/ 6 w 137"/>
                    <a:gd name="T37" fmla="*/ 65 h 205"/>
                    <a:gd name="T38" fmla="*/ 11 w 137"/>
                    <a:gd name="T39" fmla="*/ 75 h 205"/>
                    <a:gd name="T40" fmla="*/ 12 w 137"/>
                    <a:gd name="T41" fmla="*/ 77 h 205"/>
                    <a:gd name="T42" fmla="*/ 12 w 137"/>
                    <a:gd name="T43" fmla="*/ 80 h 205"/>
                    <a:gd name="T44" fmla="*/ 17 w 137"/>
                    <a:gd name="T45" fmla="*/ 86 h 205"/>
                    <a:gd name="T46" fmla="*/ 18 w 137"/>
                    <a:gd name="T47" fmla="*/ 84 h 205"/>
                    <a:gd name="T48" fmla="*/ 20 w 137"/>
                    <a:gd name="T49" fmla="*/ 80 h 205"/>
                    <a:gd name="T50" fmla="*/ 27 w 137"/>
                    <a:gd name="T51" fmla="*/ 82 h 205"/>
                    <a:gd name="T52" fmla="*/ 29 w 137"/>
                    <a:gd name="T53" fmla="*/ 84 h 205"/>
                    <a:gd name="T54" fmla="*/ 34 w 137"/>
                    <a:gd name="T55" fmla="*/ 85 h 205"/>
                    <a:gd name="T56" fmla="*/ 33 w 137"/>
                    <a:gd name="T57" fmla="*/ 84 h 205"/>
                    <a:gd name="T58" fmla="*/ 29 w 137"/>
                    <a:gd name="T59" fmla="*/ 84 h 205"/>
                    <a:gd name="T60" fmla="*/ 20 w 137"/>
                    <a:gd name="T61" fmla="*/ 83 h 205"/>
                    <a:gd name="T62" fmla="*/ 20 w 137"/>
                    <a:gd name="T63" fmla="*/ 87 h 205"/>
                    <a:gd name="T64" fmla="*/ 23 w 137"/>
                    <a:gd name="T65" fmla="*/ 93 h 205"/>
                    <a:gd name="T66" fmla="*/ 20 w 137"/>
                    <a:gd name="T67" fmla="*/ 92 h 205"/>
                    <a:gd name="T68" fmla="*/ 19 w 137"/>
                    <a:gd name="T69" fmla="*/ 87 h 205"/>
                    <a:gd name="T70" fmla="*/ 16 w 137"/>
                    <a:gd name="T71" fmla="*/ 91 h 205"/>
                    <a:gd name="T72" fmla="*/ 17 w 137"/>
                    <a:gd name="T73" fmla="*/ 100 h 205"/>
                    <a:gd name="T74" fmla="*/ 22 w 137"/>
                    <a:gd name="T75" fmla="*/ 104 h 205"/>
                    <a:gd name="T76" fmla="*/ 22 w 137"/>
                    <a:gd name="T77" fmla="*/ 111 h 205"/>
                    <a:gd name="T78" fmla="*/ 21 w 137"/>
                    <a:gd name="T79" fmla="*/ 112 h 205"/>
                    <a:gd name="T80" fmla="*/ 21 w 137"/>
                    <a:gd name="T81" fmla="*/ 115 h 205"/>
                    <a:gd name="T82" fmla="*/ 24 w 137"/>
                    <a:gd name="T83" fmla="*/ 122 h 205"/>
                    <a:gd name="T84" fmla="*/ 28 w 137"/>
                    <a:gd name="T85" fmla="*/ 131 h 205"/>
                    <a:gd name="T86" fmla="*/ 34 w 137"/>
                    <a:gd name="T87" fmla="*/ 138 h 205"/>
                    <a:gd name="T88" fmla="*/ 36 w 137"/>
                    <a:gd name="T89" fmla="*/ 143 h 205"/>
                    <a:gd name="T90" fmla="*/ 35 w 137"/>
                    <a:gd name="T91" fmla="*/ 154 h 205"/>
                    <a:gd name="T92" fmla="*/ 46 w 137"/>
                    <a:gd name="T93" fmla="*/ 159 h 205"/>
                    <a:gd name="T94" fmla="*/ 50 w 137"/>
                    <a:gd name="T95" fmla="*/ 160 h 205"/>
                    <a:gd name="T96" fmla="*/ 53 w 137"/>
                    <a:gd name="T97" fmla="*/ 162 h 205"/>
                    <a:gd name="T98" fmla="*/ 55 w 137"/>
                    <a:gd name="T99" fmla="*/ 166 h 205"/>
                    <a:gd name="T100" fmla="*/ 60 w 137"/>
                    <a:gd name="T101" fmla="*/ 169 h 205"/>
                    <a:gd name="T102" fmla="*/ 64 w 137"/>
                    <a:gd name="T103" fmla="*/ 170 h 205"/>
                    <a:gd name="T104" fmla="*/ 68 w 137"/>
                    <a:gd name="T105" fmla="*/ 176 h 205"/>
                    <a:gd name="T106" fmla="*/ 70 w 137"/>
                    <a:gd name="T107" fmla="*/ 176 h 205"/>
                    <a:gd name="T108" fmla="*/ 82 w 137"/>
                    <a:gd name="T109" fmla="*/ 196 h 205"/>
                    <a:gd name="T110" fmla="*/ 83 w 137"/>
                    <a:gd name="T111" fmla="*/ 199 h 205"/>
                    <a:gd name="T112" fmla="*/ 128 w 137"/>
                    <a:gd name="T113" fmla="*/ 200 h 205"/>
                    <a:gd name="T114" fmla="*/ 128 w 137"/>
                    <a:gd name="T115" fmla="*/ 189 h 205"/>
                    <a:gd name="T116" fmla="*/ 130 w 137"/>
                    <a:gd name="T117" fmla="*/ 182 h 205"/>
                    <a:gd name="T118" fmla="*/ 62 w 137"/>
                    <a:gd name="T119" fmla="*/ 190 h 205"/>
                    <a:gd name="T120" fmla="*/ 63 w 137"/>
                    <a:gd name="T121" fmla="*/ 194 h 205"/>
                    <a:gd name="T122" fmla="*/ 70 w 137"/>
                    <a:gd name="T123" fmla="*/ 177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205">
                      <a:moveTo>
                        <a:pt x="48" y="182"/>
                      </a:moveTo>
                      <a:cubicBezTo>
                        <a:pt x="48" y="182"/>
                        <a:pt x="48" y="182"/>
                        <a:pt x="48" y="182"/>
                      </a:cubicBezTo>
                      <a:cubicBezTo>
                        <a:pt x="48" y="182"/>
                        <a:pt x="48" y="182"/>
                        <a:pt x="48" y="182"/>
                      </a:cubicBezTo>
                      <a:cubicBezTo>
                        <a:pt x="48" y="182"/>
                        <a:pt x="48" y="182"/>
                        <a:pt x="48" y="182"/>
                      </a:cubicBezTo>
                      <a:cubicBezTo>
                        <a:pt x="48" y="182"/>
                        <a:pt x="48" y="182"/>
                        <a:pt x="48"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3"/>
                        <a:pt x="47" y="183"/>
                        <a:pt x="47" y="183"/>
                      </a:cubicBezTo>
                      <a:cubicBezTo>
                        <a:pt x="47" y="183"/>
                        <a:pt x="47" y="183"/>
                        <a:pt x="47" y="183"/>
                      </a:cubicBezTo>
                      <a:cubicBezTo>
                        <a:pt x="47" y="183"/>
                        <a:pt x="47" y="183"/>
                        <a:pt x="47"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9" y="183"/>
                        <a:pt x="49" y="183"/>
                        <a:pt x="49" y="183"/>
                      </a:cubicBezTo>
                      <a:cubicBezTo>
                        <a:pt x="49" y="183"/>
                        <a:pt x="49" y="183"/>
                        <a:pt x="49" y="183"/>
                      </a:cubicBezTo>
                      <a:cubicBezTo>
                        <a:pt x="49" y="183"/>
                        <a:pt x="49" y="183"/>
                        <a:pt x="49" y="183"/>
                      </a:cubicBezTo>
                      <a:cubicBezTo>
                        <a:pt x="49" y="183"/>
                        <a:pt x="49" y="183"/>
                        <a:pt x="49" y="183"/>
                      </a:cubicBezTo>
                      <a:lnTo>
                        <a:pt x="48" y="182"/>
                      </a:lnTo>
                      <a:close/>
                      <a:moveTo>
                        <a:pt x="43" y="167"/>
                      </a:moveTo>
                      <a:cubicBezTo>
                        <a:pt x="42" y="167"/>
                        <a:pt x="42" y="167"/>
                        <a:pt x="42" y="167"/>
                      </a:cubicBezTo>
                      <a:cubicBezTo>
                        <a:pt x="42" y="167"/>
                        <a:pt x="42" y="167"/>
                        <a:pt x="42" y="167"/>
                      </a:cubicBezTo>
                      <a:cubicBezTo>
                        <a:pt x="42" y="166"/>
                        <a:pt x="42" y="166"/>
                        <a:pt x="42" y="166"/>
                      </a:cubicBezTo>
                      <a:cubicBezTo>
                        <a:pt x="42" y="166"/>
                        <a:pt x="42" y="166"/>
                        <a:pt x="42" y="166"/>
                      </a:cubicBezTo>
                      <a:cubicBezTo>
                        <a:pt x="42" y="166"/>
                        <a:pt x="42" y="166"/>
                        <a:pt x="42" y="166"/>
                      </a:cubicBezTo>
                      <a:cubicBezTo>
                        <a:pt x="42" y="166"/>
                        <a:pt x="42" y="166"/>
                        <a:pt x="42" y="166"/>
                      </a:cubicBezTo>
                      <a:cubicBezTo>
                        <a:pt x="41" y="166"/>
                        <a:pt x="41" y="166"/>
                        <a:pt x="41" y="166"/>
                      </a:cubicBezTo>
                      <a:cubicBezTo>
                        <a:pt x="41" y="166"/>
                        <a:pt x="41" y="166"/>
                        <a:pt x="41" y="166"/>
                      </a:cubicBezTo>
                      <a:cubicBezTo>
                        <a:pt x="41" y="166"/>
                        <a:pt x="41" y="166"/>
                        <a:pt x="41" y="166"/>
                      </a:cubicBezTo>
                      <a:cubicBezTo>
                        <a:pt x="40" y="166"/>
                        <a:pt x="40" y="166"/>
                        <a:pt x="40" y="166"/>
                      </a:cubicBezTo>
                      <a:cubicBezTo>
                        <a:pt x="40" y="166"/>
                        <a:pt x="40" y="166"/>
                        <a:pt x="40" y="166"/>
                      </a:cubicBezTo>
                      <a:cubicBezTo>
                        <a:pt x="40" y="166"/>
                        <a:pt x="40" y="166"/>
                        <a:pt x="40" y="166"/>
                      </a:cubicBezTo>
                      <a:cubicBezTo>
                        <a:pt x="40" y="166"/>
                        <a:pt x="40" y="166"/>
                        <a:pt x="40" y="166"/>
                      </a:cubicBezTo>
                      <a:cubicBezTo>
                        <a:pt x="39" y="166"/>
                        <a:pt x="39" y="166"/>
                        <a:pt x="39" y="166"/>
                      </a:cubicBezTo>
                      <a:cubicBezTo>
                        <a:pt x="39" y="166"/>
                        <a:pt x="39" y="166"/>
                        <a:pt x="39" y="166"/>
                      </a:cubicBezTo>
                      <a:cubicBezTo>
                        <a:pt x="39" y="166"/>
                        <a:pt x="39" y="166"/>
                        <a:pt x="39" y="166"/>
                      </a:cubicBezTo>
                      <a:cubicBezTo>
                        <a:pt x="39" y="166"/>
                        <a:pt x="39" y="166"/>
                        <a:pt x="39" y="166"/>
                      </a:cubicBezTo>
                      <a:cubicBezTo>
                        <a:pt x="38" y="166"/>
                        <a:pt x="38" y="166"/>
                        <a:pt x="38" y="166"/>
                      </a:cubicBezTo>
                      <a:cubicBezTo>
                        <a:pt x="38" y="166"/>
                        <a:pt x="38" y="166"/>
                        <a:pt x="38" y="166"/>
                      </a:cubicBezTo>
                      <a:cubicBezTo>
                        <a:pt x="39" y="166"/>
                        <a:pt x="39" y="166"/>
                        <a:pt x="39" y="166"/>
                      </a:cubicBezTo>
                      <a:cubicBezTo>
                        <a:pt x="39" y="166"/>
                        <a:pt x="39" y="166"/>
                        <a:pt x="39" y="166"/>
                      </a:cubicBezTo>
                      <a:cubicBezTo>
                        <a:pt x="39" y="166"/>
                        <a:pt x="39" y="166"/>
                        <a:pt x="39" y="166"/>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8"/>
                        <a:pt x="40" y="168"/>
                        <a:pt x="40"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1" y="168"/>
                        <a:pt x="41" y="168"/>
                        <a:pt x="41" y="168"/>
                      </a:cubicBezTo>
                      <a:cubicBezTo>
                        <a:pt x="41" y="168"/>
                        <a:pt x="41" y="168"/>
                        <a:pt x="41" y="168"/>
                      </a:cubicBezTo>
                      <a:cubicBezTo>
                        <a:pt x="41" y="168"/>
                        <a:pt x="41" y="168"/>
                        <a:pt x="41" y="168"/>
                      </a:cubicBezTo>
                      <a:cubicBezTo>
                        <a:pt x="42" y="168"/>
                        <a:pt x="42" y="168"/>
                        <a:pt x="42" y="168"/>
                      </a:cubicBezTo>
                      <a:cubicBezTo>
                        <a:pt x="42" y="168"/>
                        <a:pt x="42" y="168"/>
                        <a:pt x="42" y="168"/>
                      </a:cubicBezTo>
                      <a:cubicBezTo>
                        <a:pt x="43" y="168"/>
                        <a:pt x="43" y="168"/>
                        <a:pt x="43" y="168"/>
                      </a:cubicBezTo>
                      <a:cubicBezTo>
                        <a:pt x="43" y="167"/>
                        <a:pt x="43" y="167"/>
                        <a:pt x="43" y="167"/>
                      </a:cubicBezTo>
                      <a:cubicBezTo>
                        <a:pt x="42" y="167"/>
                        <a:pt x="42" y="167"/>
                        <a:pt x="42" y="167"/>
                      </a:cubicBezTo>
                      <a:lnTo>
                        <a:pt x="43" y="167"/>
                      </a:lnTo>
                      <a:close/>
                      <a:moveTo>
                        <a:pt x="37" y="165"/>
                      </a:moveTo>
                      <a:cubicBezTo>
                        <a:pt x="37" y="165"/>
                        <a:pt x="37" y="165"/>
                        <a:pt x="37" y="165"/>
                      </a:cubicBezTo>
                      <a:cubicBezTo>
                        <a:pt x="37" y="165"/>
                        <a:pt x="37" y="165"/>
                        <a:pt x="37" y="165"/>
                      </a:cubicBezTo>
                      <a:cubicBezTo>
                        <a:pt x="37" y="165"/>
                        <a:pt x="37" y="165"/>
                        <a:pt x="37" y="165"/>
                      </a:cubicBezTo>
                      <a:cubicBezTo>
                        <a:pt x="37" y="165"/>
                        <a:pt x="37" y="165"/>
                        <a:pt x="37" y="165"/>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6" y="164"/>
                        <a:pt x="36" y="164"/>
                        <a:pt x="36" y="164"/>
                      </a:cubicBezTo>
                      <a:cubicBezTo>
                        <a:pt x="36" y="164"/>
                        <a:pt x="36" y="164"/>
                        <a:pt x="36" y="164"/>
                      </a:cubicBezTo>
                      <a:cubicBezTo>
                        <a:pt x="36" y="164"/>
                        <a:pt x="36" y="164"/>
                        <a:pt x="36" y="164"/>
                      </a:cubicBezTo>
                      <a:cubicBezTo>
                        <a:pt x="36" y="164"/>
                        <a:pt x="36" y="164"/>
                        <a:pt x="36" y="164"/>
                      </a:cubicBezTo>
                      <a:cubicBezTo>
                        <a:pt x="35" y="164"/>
                        <a:pt x="35" y="164"/>
                        <a:pt x="35" y="164"/>
                      </a:cubicBezTo>
                      <a:cubicBezTo>
                        <a:pt x="35" y="164"/>
                        <a:pt x="35" y="164"/>
                        <a:pt x="35" y="164"/>
                      </a:cubicBezTo>
                      <a:cubicBezTo>
                        <a:pt x="35" y="165"/>
                        <a:pt x="35" y="165"/>
                        <a:pt x="35" y="165"/>
                      </a:cubicBezTo>
                      <a:cubicBezTo>
                        <a:pt x="35" y="165"/>
                        <a:pt x="35" y="165"/>
                        <a:pt x="35"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7" y="165"/>
                        <a:pt x="37" y="165"/>
                        <a:pt x="37" y="165"/>
                      </a:cubicBezTo>
                      <a:cubicBezTo>
                        <a:pt x="37" y="165"/>
                        <a:pt x="37" y="165"/>
                        <a:pt x="37" y="165"/>
                      </a:cubicBezTo>
                      <a:cubicBezTo>
                        <a:pt x="37" y="165"/>
                        <a:pt x="37" y="165"/>
                        <a:pt x="37" y="165"/>
                      </a:cubicBezTo>
                      <a:cubicBezTo>
                        <a:pt x="37" y="165"/>
                        <a:pt x="37" y="165"/>
                        <a:pt x="37" y="165"/>
                      </a:cubicBezTo>
                      <a:cubicBezTo>
                        <a:pt x="37" y="165"/>
                        <a:pt x="37" y="165"/>
                        <a:pt x="37" y="165"/>
                      </a:cubicBezTo>
                      <a:close/>
                      <a:moveTo>
                        <a:pt x="49" y="167"/>
                      </a:moveTo>
                      <a:cubicBezTo>
                        <a:pt x="49" y="167"/>
                        <a:pt x="49" y="167"/>
                        <a:pt x="49" y="167"/>
                      </a:cubicBezTo>
                      <a:cubicBezTo>
                        <a:pt x="49" y="167"/>
                        <a:pt x="49" y="167"/>
                        <a:pt x="49" y="167"/>
                      </a:cubicBezTo>
                      <a:cubicBezTo>
                        <a:pt x="49" y="167"/>
                        <a:pt x="49" y="167"/>
                        <a:pt x="49" y="167"/>
                      </a:cubicBezTo>
                      <a:cubicBezTo>
                        <a:pt x="49" y="167"/>
                        <a:pt x="49" y="167"/>
                        <a:pt x="49" y="167"/>
                      </a:cubicBezTo>
                      <a:cubicBezTo>
                        <a:pt x="48" y="167"/>
                        <a:pt x="48" y="167"/>
                        <a:pt x="48" y="167"/>
                      </a:cubicBezTo>
                      <a:cubicBezTo>
                        <a:pt x="48" y="167"/>
                        <a:pt x="48" y="167"/>
                        <a:pt x="48" y="167"/>
                      </a:cubicBezTo>
                      <a:cubicBezTo>
                        <a:pt x="48" y="167"/>
                        <a:pt x="48" y="167"/>
                        <a:pt x="48" y="167"/>
                      </a:cubicBezTo>
                      <a:cubicBezTo>
                        <a:pt x="48" y="167"/>
                        <a:pt x="48" y="167"/>
                        <a:pt x="48" y="167"/>
                      </a:cubicBezTo>
                      <a:cubicBezTo>
                        <a:pt x="47" y="167"/>
                        <a:pt x="47" y="167"/>
                        <a:pt x="47" y="167"/>
                      </a:cubicBezTo>
                      <a:cubicBezTo>
                        <a:pt x="47" y="167"/>
                        <a:pt x="47" y="167"/>
                        <a:pt x="47" y="167"/>
                      </a:cubicBezTo>
                      <a:cubicBezTo>
                        <a:pt x="47" y="167"/>
                        <a:pt x="47" y="167"/>
                        <a:pt x="47" y="167"/>
                      </a:cubicBezTo>
                      <a:cubicBezTo>
                        <a:pt x="47" y="167"/>
                        <a:pt x="47" y="167"/>
                        <a:pt x="47" y="167"/>
                      </a:cubicBezTo>
                      <a:cubicBezTo>
                        <a:pt x="47" y="167"/>
                        <a:pt x="47" y="167"/>
                        <a:pt x="47" y="167"/>
                      </a:cubicBezTo>
                      <a:cubicBezTo>
                        <a:pt x="47" y="166"/>
                        <a:pt x="47" y="166"/>
                        <a:pt x="47" y="166"/>
                      </a:cubicBezTo>
                      <a:cubicBezTo>
                        <a:pt x="47" y="166"/>
                        <a:pt x="47" y="166"/>
                        <a:pt x="47" y="166"/>
                      </a:cubicBezTo>
                      <a:cubicBezTo>
                        <a:pt x="47" y="166"/>
                        <a:pt x="47" y="166"/>
                        <a:pt x="47" y="166"/>
                      </a:cubicBezTo>
                      <a:cubicBezTo>
                        <a:pt x="46" y="166"/>
                        <a:pt x="46" y="166"/>
                        <a:pt x="46" y="166"/>
                      </a:cubicBezTo>
                      <a:cubicBezTo>
                        <a:pt x="46" y="166"/>
                        <a:pt x="46" y="166"/>
                        <a:pt x="46" y="166"/>
                      </a:cubicBezTo>
                      <a:cubicBezTo>
                        <a:pt x="46" y="166"/>
                        <a:pt x="46" y="166"/>
                        <a:pt x="46" y="166"/>
                      </a:cubicBezTo>
                      <a:cubicBezTo>
                        <a:pt x="46" y="166"/>
                        <a:pt x="46" y="166"/>
                        <a:pt x="46" y="166"/>
                      </a:cubicBezTo>
                      <a:cubicBezTo>
                        <a:pt x="46" y="166"/>
                        <a:pt x="46" y="166"/>
                        <a:pt x="46" y="166"/>
                      </a:cubicBezTo>
                      <a:cubicBezTo>
                        <a:pt x="45" y="166"/>
                        <a:pt x="45" y="166"/>
                        <a:pt x="45" y="166"/>
                      </a:cubicBezTo>
                      <a:cubicBezTo>
                        <a:pt x="45" y="166"/>
                        <a:pt x="45" y="166"/>
                        <a:pt x="45" y="166"/>
                      </a:cubicBezTo>
                      <a:cubicBezTo>
                        <a:pt x="45" y="166"/>
                        <a:pt x="45" y="166"/>
                        <a:pt x="45" y="166"/>
                      </a:cubicBezTo>
                      <a:cubicBezTo>
                        <a:pt x="44" y="165"/>
                        <a:pt x="44" y="165"/>
                        <a:pt x="44" y="165"/>
                      </a:cubicBezTo>
                      <a:cubicBezTo>
                        <a:pt x="44" y="165"/>
                        <a:pt x="44" y="165"/>
                        <a:pt x="44" y="165"/>
                      </a:cubicBezTo>
                      <a:cubicBezTo>
                        <a:pt x="44" y="165"/>
                        <a:pt x="44" y="165"/>
                        <a:pt x="44" y="165"/>
                      </a:cubicBezTo>
                      <a:cubicBezTo>
                        <a:pt x="44" y="165"/>
                        <a:pt x="44" y="165"/>
                        <a:pt x="44" y="165"/>
                      </a:cubicBezTo>
                      <a:cubicBezTo>
                        <a:pt x="44" y="165"/>
                        <a:pt x="44" y="165"/>
                        <a:pt x="44" y="165"/>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7"/>
                        <a:pt x="44" y="167"/>
                        <a:pt x="44" y="167"/>
                      </a:cubicBezTo>
                      <a:cubicBezTo>
                        <a:pt x="44" y="167"/>
                        <a:pt x="44" y="167"/>
                        <a:pt x="44" y="167"/>
                      </a:cubicBezTo>
                      <a:cubicBezTo>
                        <a:pt x="44" y="167"/>
                        <a:pt x="44" y="167"/>
                        <a:pt x="44" y="167"/>
                      </a:cubicBezTo>
                      <a:cubicBezTo>
                        <a:pt x="44" y="167"/>
                        <a:pt x="44" y="167"/>
                        <a:pt x="44" y="167"/>
                      </a:cubicBezTo>
                      <a:cubicBezTo>
                        <a:pt x="44" y="167"/>
                        <a:pt x="44" y="167"/>
                        <a:pt x="44" y="167"/>
                      </a:cubicBezTo>
                      <a:cubicBezTo>
                        <a:pt x="45" y="168"/>
                        <a:pt x="45" y="168"/>
                        <a:pt x="45" y="168"/>
                      </a:cubicBezTo>
                      <a:cubicBezTo>
                        <a:pt x="45" y="168"/>
                        <a:pt x="45" y="168"/>
                        <a:pt x="45" y="168"/>
                      </a:cubicBezTo>
                      <a:cubicBezTo>
                        <a:pt x="45" y="168"/>
                        <a:pt x="45" y="168"/>
                        <a:pt x="45" y="168"/>
                      </a:cubicBezTo>
                      <a:cubicBezTo>
                        <a:pt x="45" y="168"/>
                        <a:pt x="45" y="168"/>
                        <a:pt x="45" y="168"/>
                      </a:cubicBezTo>
                      <a:cubicBezTo>
                        <a:pt x="45" y="168"/>
                        <a:pt x="45" y="168"/>
                        <a:pt x="45" y="168"/>
                      </a:cubicBezTo>
                      <a:cubicBezTo>
                        <a:pt x="46" y="168"/>
                        <a:pt x="46" y="168"/>
                        <a:pt x="46" y="168"/>
                      </a:cubicBezTo>
                      <a:cubicBezTo>
                        <a:pt x="46" y="168"/>
                        <a:pt x="46" y="168"/>
                        <a:pt x="46" y="168"/>
                      </a:cubicBezTo>
                      <a:cubicBezTo>
                        <a:pt x="46" y="168"/>
                        <a:pt x="46" y="168"/>
                        <a:pt x="46" y="168"/>
                      </a:cubicBezTo>
                      <a:cubicBezTo>
                        <a:pt x="46" y="168"/>
                        <a:pt x="46" y="168"/>
                        <a:pt x="46" y="168"/>
                      </a:cubicBezTo>
                      <a:cubicBezTo>
                        <a:pt x="46" y="168"/>
                        <a:pt x="46" y="168"/>
                        <a:pt x="46"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8" y="168"/>
                        <a:pt x="48" y="168"/>
                        <a:pt x="48" y="168"/>
                      </a:cubicBezTo>
                      <a:cubicBezTo>
                        <a:pt x="48" y="168"/>
                        <a:pt x="48" y="168"/>
                        <a:pt x="48" y="168"/>
                      </a:cubicBezTo>
                      <a:cubicBezTo>
                        <a:pt x="48" y="168"/>
                        <a:pt x="48" y="168"/>
                        <a:pt x="48" y="168"/>
                      </a:cubicBezTo>
                      <a:cubicBezTo>
                        <a:pt x="48" y="168"/>
                        <a:pt x="48" y="168"/>
                        <a:pt x="49" y="168"/>
                      </a:cubicBezTo>
                      <a:cubicBezTo>
                        <a:pt x="49" y="168"/>
                        <a:pt x="49" y="168"/>
                        <a:pt x="49" y="168"/>
                      </a:cubicBezTo>
                      <a:cubicBezTo>
                        <a:pt x="49" y="168"/>
                        <a:pt x="49" y="168"/>
                        <a:pt x="49" y="168"/>
                      </a:cubicBezTo>
                      <a:cubicBezTo>
                        <a:pt x="49" y="168"/>
                        <a:pt x="49" y="168"/>
                        <a:pt x="49" y="168"/>
                      </a:cubicBezTo>
                      <a:cubicBezTo>
                        <a:pt x="50" y="168"/>
                        <a:pt x="50" y="168"/>
                        <a:pt x="50" y="168"/>
                      </a:cubicBezTo>
                      <a:cubicBezTo>
                        <a:pt x="50" y="167"/>
                        <a:pt x="50" y="167"/>
                        <a:pt x="50" y="167"/>
                      </a:cubicBezTo>
                      <a:cubicBezTo>
                        <a:pt x="50" y="167"/>
                        <a:pt x="50" y="167"/>
                        <a:pt x="50" y="167"/>
                      </a:cubicBezTo>
                      <a:cubicBezTo>
                        <a:pt x="50" y="167"/>
                        <a:pt x="50" y="167"/>
                        <a:pt x="50" y="167"/>
                      </a:cubicBezTo>
                      <a:cubicBezTo>
                        <a:pt x="50" y="167"/>
                        <a:pt x="50" y="167"/>
                        <a:pt x="50" y="167"/>
                      </a:cubicBezTo>
                      <a:lnTo>
                        <a:pt x="49" y="167"/>
                      </a:lnTo>
                      <a:close/>
                      <a:moveTo>
                        <a:pt x="67" y="184"/>
                      </a:moveTo>
                      <a:cubicBezTo>
                        <a:pt x="67" y="184"/>
                        <a:pt x="67" y="184"/>
                        <a:pt x="67" y="184"/>
                      </a:cubicBezTo>
                      <a:cubicBezTo>
                        <a:pt x="67" y="184"/>
                        <a:pt x="67" y="184"/>
                        <a:pt x="67" y="184"/>
                      </a:cubicBezTo>
                      <a:cubicBezTo>
                        <a:pt x="67" y="184"/>
                        <a:pt x="67" y="184"/>
                        <a:pt x="67" y="184"/>
                      </a:cubicBezTo>
                      <a:cubicBezTo>
                        <a:pt x="67" y="184"/>
                        <a:pt x="67" y="184"/>
                        <a:pt x="67" y="184"/>
                      </a:cubicBezTo>
                      <a:cubicBezTo>
                        <a:pt x="67" y="184"/>
                        <a:pt x="67" y="184"/>
                        <a:pt x="67" y="184"/>
                      </a:cubicBezTo>
                      <a:cubicBezTo>
                        <a:pt x="67" y="183"/>
                        <a:pt x="67" y="183"/>
                        <a:pt x="67" y="183"/>
                      </a:cubicBezTo>
                      <a:cubicBezTo>
                        <a:pt x="67" y="183"/>
                        <a:pt x="67" y="183"/>
                        <a:pt x="67" y="183"/>
                      </a:cubicBezTo>
                      <a:cubicBezTo>
                        <a:pt x="67" y="183"/>
                        <a:pt x="67" y="183"/>
                        <a:pt x="67" y="183"/>
                      </a:cubicBezTo>
                      <a:cubicBezTo>
                        <a:pt x="66" y="183"/>
                        <a:pt x="66" y="183"/>
                        <a:pt x="66" y="183"/>
                      </a:cubicBezTo>
                      <a:cubicBezTo>
                        <a:pt x="66" y="183"/>
                        <a:pt x="66" y="183"/>
                        <a:pt x="66" y="183"/>
                      </a:cubicBezTo>
                      <a:cubicBezTo>
                        <a:pt x="66" y="183"/>
                        <a:pt x="66" y="183"/>
                        <a:pt x="66" y="183"/>
                      </a:cubicBezTo>
                      <a:cubicBezTo>
                        <a:pt x="66" y="183"/>
                        <a:pt x="66" y="183"/>
                        <a:pt x="66" y="183"/>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1"/>
                        <a:pt x="65" y="181"/>
                        <a:pt x="65" y="181"/>
                      </a:cubicBezTo>
                      <a:cubicBezTo>
                        <a:pt x="65" y="181"/>
                        <a:pt x="65" y="181"/>
                        <a:pt x="65" y="181"/>
                      </a:cubicBezTo>
                      <a:cubicBezTo>
                        <a:pt x="65" y="181"/>
                        <a:pt x="65" y="181"/>
                        <a:pt x="65" y="181"/>
                      </a:cubicBezTo>
                      <a:cubicBezTo>
                        <a:pt x="65" y="181"/>
                        <a:pt x="65" y="181"/>
                        <a:pt x="65" y="181"/>
                      </a:cubicBezTo>
                      <a:cubicBezTo>
                        <a:pt x="65" y="181"/>
                        <a:pt x="65" y="181"/>
                        <a:pt x="65"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0"/>
                        <a:pt x="63" y="180"/>
                        <a:pt x="63" y="180"/>
                      </a:cubicBezTo>
                      <a:cubicBezTo>
                        <a:pt x="63" y="180"/>
                        <a:pt x="63" y="180"/>
                        <a:pt x="63" y="180"/>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4" y="181"/>
                        <a:pt x="64" y="181"/>
                        <a:pt x="64" y="181"/>
                      </a:cubicBezTo>
                      <a:cubicBezTo>
                        <a:pt x="64" y="181"/>
                        <a:pt x="64" y="181"/>
                        <a:pt x="64" y="181"/>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5" y="182"/>
                        <a:pt x="65" y="182"/>
                        <a:pt x="65" y="182"/>
                      </a:cubicBezTo>
                      <a:cubicBezTo>
                        <a:pt x="65" y="182"/>
                        <a:pt x="65" y="182"/>
                        <a:pt x="65" y="182"/>
                      </a:cubicBezTo>
                      <a:cubicBezTo>
                        <a:pt x="65" y="182"/>
                        <a:pt x="65" y="182"/>
                        <a:pt x="65" y="182"/>
                      </a:cubicBezTo>
                      <a:cubicBezTo>
                        <a:pt x="64" y="182"/>
                        <a:pt x="64" y="182"/>
                        <a:pt x="64" y="182"/>
                      </a:cubicBezTo>
                      <a:cubicBezTo>
                        <a:pt x="65" y="183"/>
                        <a:pt x="65" y="183"/>
                        <a:pt x="65" y="183"/>
                      </a:cubicBezTo>
                      <a:cubicBezTo>
                        <a:pt x="65" y="183"/>
                        <a:pt x="65" y="183"/>
                        <a:pt x="65" y="183"/>
                      </a:cubicBezTo>
                      <a:cubicBezTo>
                        <a:pt x="65" y="183"/>
                        <a:pt x="65" y="183"/>
                        <a:pt x="65" y="183"/>
                      </a:cubicBezTo>
                      <a:cubicBezTo>
                        <a:pt x="64" y="183"/>
                        <a:pt x="64" y="183"/>
                        <a:pt x="64" y="183"/>
                      </a:cubicBezTo>
                      <a:cubicBezTo>
                        <a:pt x="64" y="183"/>
                        <a:pt x="64" y="183"/>
                        <a:pt x="64" y="183"/>
                      </a:cubicBezTo>
                      <a:cubicBezTo>
                        <a:pt x="64" y="183"/>
                        <a:pt x="64" y="183"/>
                        <a:pt x="64" y="183"/>
                      </a:cubicBezTo>
                      <a:cubicBezTo>
                        <a:pt x="64" y="183"/>
                        <a:pt x="64" y="183"/>
                        <a:pt x="64" y="183"/>
                      </a:cubicBezTo>
                      <a:cubicBezTo>
                        <a:pt x="64" y="184"/>
                        <a:pt x="64" y="184"/>
                        <a:pt x="64" y="184"/>
                      </a:cubicBezTo>
                      <a:cubicBezTo>
                        <a:pt x="65" y="184"/>
                        <a:pt x="65" y="184"/>
                        <a:pt x="65" y="184"/>
                      </a:cubicBezTo>
                      <a:cubicBezTo>
                        <a:pt x="65" y="184"/>
                        <a:pt x="65" y="184"/>
                        <a:pt x="65" y="184"/>
                      </a:cubicBezTo>
                      <a:cubicBezTo>
                        <a:pt x="65" y="184"/>
                        <a:pt x="65" y="184"/>
                        <a:pt x="65" y="184"/>
                      </a:cubicBezTo>
                      <a:cubicBezTo>
                        <a:pt x="65" y="184"/>
                        <a:pt x="65" y="184"/>
                        <a:pt x="65" y="184"/>
                      </a:cubicBezTo>
                      <a:cubicBezTo>
                        <a:pt x="66" y="184"/>
                        <a:pt x="66" y="184"/>
                        <a:pt x="66" y="184"/>
                      </a:cubicBezTo>
                      <a:cubicBezTo>
                        <a:pt x="66" y="184"/>
                        <a:pt x="66" y="184"/>
                        <a:pt x="66" y="184"/>
                      </a:cubicBezTo>
                      <a:cubicBezTo>
                        <a:pt x="66" y="184"/>
                        <a:pt x="66" y="184"/>
                        <a:pt x="66" y="184"/>
                      </a:cubicBezTo>
                      <a:cubicBezTo>
                        <a:pt x="66" y="184"/>
                        <a:pt x="66" y="184"/>
                        <a:pt x="66" y="184"/>
                      </a:cubicBezTo>
                      <a:cubicBezTo>
                        <a:pt x="67" y="185"/>
                        <a:pt x="67" y="185"/>
                        <a:pt x="67" y="185"/>
                      </a:cubicBezTo>
                      <a:cubicBezTo>
                        <a:pt x="67" y="185"/>
                        <a:pt x="67" y="185"/>
                        <a:pt x="67" y="185"/>
                      </a:cubicBezTo>
                      <a:cubicBezTo>
                        <a:pt x="67" y="185"/>
                        <a:pt x="67" y="185"/>
                        <a:pt x="67" y="185"/>
                      </a:cubicBezTo>
                      <a:cubicBezTo>
                        <a:pt x="67" y="185"/>
                        <a:pt x="67" y="185"/>
                        <a:pt x="67" y="185"/>
                      </a:cubicBezTo>
                      <a:cubicBezTo>
                        <a:pt x="67" y="184"/>
                        <a:pt x="67" y="184"/>
                        <a:pt x="67" y="184"/>
                      </a:cubicBezTo>
                      <a:cubicBezTo>
                        <a:pt x="67" y="184"/>
                        <a:pt x="67" y="184"/>
                        <a:pt x="67" y="184"/>
                      </a:cubicBezTo>
                      <a:close/>
                      <a:moveTo>
                        <a:pt x="137" y="175"/>
                      </a:moveTo>
                      <a:cubicBezTo>
                        <a:pt x="137" y="175"/>
                        <a:pt x="137" y="175"/>
                        <a:pt x="137" y="175"/>
                      </a:cubicBezTo>
                      <a:cubicBezTo>
                        <a:pt x="137" y="174"/>
                        <a:pt x="137" y="174"/>
                        <a:pt x="137" y="174"/>
                      </a:cubicBezTo>
                      <a:cubicBezTo>
                        <a:pt x="137" y="174"/>
                        <a:pt x="137" y="174"/>
                        <a:pt x="137" y="174"/>
                      </a:cubicBezTo>
                      <a:cubicBezTo>
                        <a:pt x="136" y="174"/>
                        <a:pt x="136" y="174"/>
                        <a:pt x="136" y="174"/>
                      </a:cubicBezTo>
                      <a:cubicBezTo>
                        <a:pt x="136" y="174"/>
                        <a:pt x="136" y="174"/>
                        <a:pt x="136" y="174"/>
                      </a:cubicBezTo>
                      <a:cubicBezTo>
                        <a:pt x="135" y="173"/>
                        <a:pt x="135" y="173"/>
                        <a:pt x="135" y="173"/>
                      </a:cubicBezTo>
                      <a:cubicBezTo>
                        <a:pt x="135" y="172"/>
                        <a:pt x="135" y="172"/>
                        <a:pt x="135" y="172"/>
                      </a:cubicBezTo>
                      <a:cubicBezTo>
                        <a:pt x="135" y="172"/>
                        <a:pt x="135" y="172"/>
                        <a:pt x="135"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1"/>
                        <a:pt x="134" y="171"/>
                        <a:pt x="134" y="171"/>
                      </a:cubicBezTo>
                      <a:cubicBezTo>
                        <a:pt x="134" y="171"/>
                        <a:pt x="134" y="171"/>
                        <a:pt x="134" y="171"/>
                      </a:cubicBezTo>
                      <a:cubicBezTo>
                        <a:pt x="134" y="171"/>
                        <a:pt x="134" y="171"/>
                        <a:pt x="134" y="171"/>
                      </a:cubicBezTo>
                      <a:cubicBezTo>
                        <a:pt x="134" y="171"/>
                        <a:pt x="134" y="171"/>
                        <a:pt x="134" y="171"/>
                      </a:cubicBezTo>
                      <a:cubicBezTo>
                        <a:pt x="134" y="171"/>
                        <a:pt x="134" y="171"/>
                        <a:pt x="134" y="171"/>
                      </a:cubicBezTo>
                      <a:cubicBezTo>
                        <a:pt x="134" y="170"/>
                        <a:pt x="134" y="170"/>
                        <a:pt x="134" y="170"/>
                      </a:cubicBezTo>
                      <a:cubicBezTo>
                        <a:pt x="134" y="170"/>
                        <a:pt x="134" y="170"/>
                        <a:pt x="134" y="170"/>
                      </a:cubicBezTo>
                      <a:cubicBezTo>
                        <a:pt x="134" y="170"/>
                        <a:pt x="134" y="170"/>
                        <a:pt x="134" y="170"/>
                      </a:cubicBezTo>
                      <a:cubicBezTo>
                        <a:pt x="134" y="170"/>
                        <a:pt x="134" y="170"/>
                        <a:pt x="134" y="170"/>
                      </a:cubicBezTo>
                      <a:cubicBezTo>
                        <a:pt x="133" y="170"/>
                        <a:pt x="133" y="170"/>
                        <a:pt x="133" y="170"/>
                      </a:cubicBezTo>
                      <a:cubicBezTo>
                        <a:pt x="133" y="169"/>
                        <a:pt x="133" y="169"/>
                        <a:pt x="133" y="169"/>
                      </a:cubicBezTo>
                      <a:cubicBezTo>
                        <a:pt x="133" y="169"/>
                        <a:pt x="133" y="169"/>
                        <a:pt x="133" y="169"/>
                      </a:cubicBezTo>
                      <a:cubicBezTo>
                        <a:pt x="133" y="169"/>
                        <a:pt x="133" y="169"/>
                        <a:pt x="133" y="169"/>
                      </a:cubicBezTo>
                      <a:cubicBezTo>
                        <a:pt x="133" y="168"/>
                        <a:pt x="133" y="168"/>
                        <a:pt x="133" y="168"/>
                      </a:cubicBezTo>
                      <a:cubicBezTo>
                        <a:pt x="133" y="168"/>
                        <a:pt x="133" y="168"/>
                        <a:pt x="133" y="168"/>
                      </a:cubicBezTo>
                      <a:cubicBezTo>
                        <a:pt x="133" y="168"/>
                        <a:pt x="133" y="168"/>
                        <a:pt x="133" y="168"/>
                      </a:cubicBezTo>
                      <a:cubicBezTo>
                        <a:pt x="133" y="168"/>
                        <a:pt x="133" y="168"/>
                        <a:pt x="133" y="168"/>
                      </a:cubicBezTo>
                      <a:cubicBezTo>
                        <a:pt x="132" y="166"/>
                        <a:pt x="132" y="166"/>
                        <a:pt x="132" y="166"/>
                      </a:cubicBezTo>
                      <a:cubicBezTo>
                        <a:pt x="132" y="166"/>
                        <a:pt x="132" y="166"/>
                        <a:pt x="132" y="166"/>
                      </a:cubicBezTo>
                      <a:cubicBezTo>
                        <a:pt x="132" y="165"/>
                        <a:pt x="132" y="165"/>
                        <a:pt x="132" y="165"/>
                      </a:cubicBezTo>
                      <a:cubicBezTo>
                        <a:pt x="131" y="165"/>
                        <a:pt x="131" y="165"/>
                        <a:pt x="131" y="165"/>
                      </a:cubicBezTo>
                      <a:cubicBezTo>
                        <a:pt x="132" y="165"/>
                        <a:pt x="132" y="165"/>
                        <a:pt x="132" y="165"/>
                      </a:cubicBezTo>
                      <a:cubicBezTo>
                        <a:pt x="131" y="164"/>
                        <a:pt x="131" y="164"/>
                        <a:pt x="131" y="164"/>
                      </a:cubicBezTo>
                      <a:cubicBezTo>
                        <a:pt x="131" y="164"/>
                        <a:pt x="131" y="164"/>
                        <a:pt x="131" y="164"/>
                      </a:cubicBezTo>
                      <a:cubicBezTo>
                        <a:pt x="131" y="164"/>
                        <a:pt x="131" y="164"/>
                        <a:pt x="131" y="164"/>
                      </a:cubicBezTo>
                      <a:cubicBezTo>
                        <a:pt x="131" y="164"/>
                        <a:pt x="131" y="164"/>
                        <a:pt x="131" y="164"/>
                      </a:cubicBezTo>
                      <a:cubicBezTo>
                        <a:pt x="131" y="163"/>
                        <a:pt x="131" y="163"/>
                        <a:pt x="131" y="163"/>
                      </a:cubicBezTo>
                      <a:cubicBezTo>
                        <a:pt x="131" y="163"/>
                        <a:pt x="131" y="163"/>
                        <a:pt x="131" y="163"/>
                      </a:cubicBezTo>
                      <a:cubicBezTo>
                        <a:pt x="131" y="162"/>
                        <a:pt x="131" y="162"/>
                        <a:pt x="131" y="161"/>
                      </a:cubicBezTo>
                      <a:cubicBezTo>
                        <a:pt x="121" y="149"/>
                        <a:pt x="112" y="137"/>
                        <a:pt x="103" y="126"/>
                      </a:cubicBezTo>
                      <a:cubicBezTo>
                        <a:pt x="97" y="117"/>
                        <a:pt x="90" y="109"/>
                        <a:pt x="84" y="101"/>
                      </a:cubicBezTo>
                      <a:cubicBezTo>
                        <a:pt x="76" y="91"/>
                        <a:pt x="68" y="81"/>
                        <a:pt x="60" y="70"/>
                      </a:cubicBezTo>
                      <a:cubicBezTo>
                        <a:pt x="63" y="51"/>
                        <a:pt x="67" y="32"/>
                        <a:pt x="71" y="12"/>
                      </a:cubicBezTo>
                      <a:cubicBezTo>
                        <a:pt x="50" y="8"/>
                        <a:pt x="30" y="4"/>
                        <a:pt x="9" y="0"/>
                      </a:cubicBezTo>
                      <a:cubicBezTo>
                        <a:pt x="9" y="0"/>
                        <a:pt x="9" y="0"/>
                        <a:pt x="9" y="0"/>
                      </a:cubicBezTo>
                      <a:cubicBezTo>
                        <a:pt x="9" y="0"/>
                        <a:pt x="9" y="0"/>
                        <a:pt x="9" y="0"/>
                      </a:cubicBezTo>
                      <a:cubicBezTo>
                        <a:pt x="9" y="1"/>
                        <a:pt x="9" y="1"/>
                        <a:pt x="9" y="1"/>
                      </a:cubicBezTo>
                      <a:cubicBezTo>
                        <a:pt x="9" y="2"/>
                        <a:pt x="9" y="2"/>
                        <a:pt x="9" y="2"/>
                      </a:cubicBezTo>
                      <a:cubicBezTo>
                        <a:pt x="9" y="3"/>
                        <a:pt x="9" y="3"/>
                        <a:pt x="9" y="3"/>
                      </a:cubicBezTo>
                      <a:cubicBezTo>
                        <a:pt x="8" y="3"/>
                        <a:pt x="8" y="3"/>
                        <a:pt x="8" y="3"/>
                      </a:cubicBezTo>
                      <a:cubicBezTo>
                        <a:pt x="8" y="4"/>
                        <a:pt x="8" y="4"/>
                        <a:pt x="8" y="4"/>
                      </a:cubicBezTo>
                      <a:cubicBezTo>
                        <a:pt x="8" y="4"/>
                        <a:pt x="8" y="4"/>
                        <a:pt x="8" y="4"/>
                      </a:cubicBezTo>
                      <a:cubicBezTo>
                        <a:pt x="8" y="4"/>
                        <a:pt x="8" y="4"/>
                        <a:pt x="8" y="4"/>
                      </a:cubicBezTo>
                      <a:cubicBezTo>
                        <a:pt x="8" y="4"/>
                        <a:pt x="8" y="4"/>
                        <a:pt x="8" y="4"/>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9" y="9"/>
                        <a:pt x="9" y="9"/>
                        <a:pt x="9" y="9"/>
                      </a:cubicBezTo>
                      <a:cubicBezTo>
                        <a:pt x="9" y="10"/>
                        <a:pt x="9" y="10"/>
                        <a:pt x="9" y="10"/>
                      </a:cubicBezTo>
                      <a:cubicBezTo>
                        <a:pt x="9" y="11"/>
                        <a:pt x="9" y="11"/>
                        <a:pt x="9" y="11"/>
                      </a:cubicBezTo>
                      <a:cubicBezTo>
                        <a:pt x="9" y="12"/>
                        <a:pt x="9" y="12"/>
                        <a:pt x="9" y="12"/>
                      </a:cubicBezTo>
                      <a:cubicBezTo>
                        <a:pt x="9" y="13"/>
                        <a:pt x="9" y="13"/>
                        <a:pt x="9" y="13"/>
                      </a:cubicBezTo>
                      <a:cubicBezTo>
                        <a:pt x="8" y="14"/>
                        <a:pt x="8" y="14"/>
                        <a:pt x="8" y="14"/>
                      </a:cubicBezTo>
                      <a:cubicBezTo>
                        <a:pt x="8" y="15"/>
                        <a:pt x="8" y="15"/>
                        <a:pt x="8" y="15"/>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6" y="20"/>
                        <a:pt x="6" y="20"/>
                        <a:pt x="6" y="20"/>
                      </a:cubicBezTo>
                      <a:cubicBezTo>
                        <a:pt x="6" y="21"/>
                        <a:pt x="6" y="21"/>
                        <a:pt x="6" y="21"/>
                      </a:cubicBezTo>
                      <a:cubicBezTo>
                        <a:pt x="5" y="22"/>
                        <a:pt x="5" y="22"/>
                        <a:pt x="5" y="22"/>
                      </a:cubicBezTo>
                      <a:cubicBezTo>
                        <a:pt x="4" y="23"/>
                        <a:pt x="4" y="23"/>
                        <a:pt x="4" y="23"/>
                      </a:cubicBezTo>
                      <a:cubicBezTo>
                        <a:pt x="4" y="24"/>
                        <a:pt x="4" y="24"/>
                        <a:pt x="4" y="24"/>
                      </a:cubicBezTo>
                      <a:cubicBezTo>
                        <a:pt x="4" y="24"/>
                        <a:pt x="4" y="24"/>
                        <a:pt x="4" y="24"/>
                      </a:cubicBezTo>
                      <a:cubicBezTo>
                        <a:pt x="4" y="23"/>
                        <a:pt x="4" y="23"/>
                        <a:pt x="4" y="23"/>
                      </a:cubicBezTo>
                      <a:cubicBezTo>
                        <a:pt x="5" y="23"/>
                        <a:pt x="5" y="23"/>
                        <a:pt x="5" y="23"/>
                      </a:cubicBezTo>
                      <a:cubicBezTo>
                        <a:pt x="5" y="23"/>
                        <a:pt x="5" y="23"/>
                        <a:pt x="5" y="23"/>
                      </a:cubicBezTo>
                      <a:cubicBezTo>
                        <a:pt x="5" y="23"/>
                        <a:pt x="5" y="23"/>
                        <a:pt x="5" y="23"/>
                      </a:cubicBezTo>
                      <a:cubicBezTo>
                        <a:pt x="5" y="22"/>
                        <a:pt x="5" y="22"/>
                        <a:pt x="5" y="22"/>
                      </a:cubicBezTo>
                      <a:cubicBezTo>
                        <a:pt x="5" y="22"/>
                        <a:pt x="5" y="22"/>
                        <a:pt x="5" y="22"/>
                      </a:cubicBezTo>
                      <a:cubicBezTo>
                        <a:pt x="5" y="22"/>
                        <a:pt x="5" y="22"/>
                        <a:pt x="5" y="22"/>
                      </a:cubicBezTo>
                      <a:cubicBezTo>
                        <a:pt x="5" y="22"/>
                        <a:pt x="5" y="22"/>
                        <a:pt x="5"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6" y="23"/>
                        <a:pt x="6" y="23"/>
                        <a:pt x="6" y="23"/>
                      </a:cubicBezTo>
                      <a:cubicBezTo>
                        <a:pt x="6" y="23"/>
                        <a:pt x="6" y="23"/>
                        <a:pt x="6"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4"/>
                        <a:pt x="5" y="24"/>
                        <a:pt x="5"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3" y="25"/>
                        <a:pt x="3" y="25"/>
                        <a:pt x="3" y="25"/>
                      </a:cubicBezTo>
                      <a:cubicBezTo>
                        <a:pt x="3" y="25"/>
                        <a:pt x="3" y="25"/>
                        <a:pt x="3" y="25"/>
                      </a:cubicBezTo>
                      <a:cubicBezTo>
                        <a:pt x="3" y="25"/>
                        <a:pt x="3" y="25"/>
                        <a:pt x="3" y="25"/>
                      </a:cubicBezTo>
                      <a:cubicBezTo>
                        <a:pt x="3" y="24"/>
                        <a:pt x="3" y="24"/>
                        <a:pt x="3" y="24"/>
                      </a:cubicBezTo>
                      <a:cubicBezTo>
                        <a:pt x="4" y="24"/>
                        <a:pt x="4" y="24"/>
                        <a:pt x="4" y="24"/>
                      </a:cubicBezTo>
                      <a:cubicBezTo>
                        <a:pt x="4" y="24"/>
                        <a:pt x="4" y="24"/>
                        <a:pt x="4" y="24"/>
                      </a:cubicBezTo>
                      <a:cubicBezTo>
                        <a:pt x="3" y="24"/>
                        <a:pt x="3" y="24"/>
                        <a:pt x="3" y="24"/>
                      </a:cubicBezTo>
                      <a:cubicBezTo>
                        <a:pt x="3" y="25"/>
                        <a:pt x="3" y="25"/>
                        <a:pt x="3" y="25"/>
                      </a:cubicBezTo>
                      <a:cubicBezTo>
                        <a:pt x="3" y="25"/>
                        <a:pt x="3" y="25"/>
                        <a:pt x="3" y="25"/>
                      </a:cubicBezTo>
                      <a:cubicBezTo>
                        <a:pt x="2" y="25"/>
                        <a:pt x="2" y="25"/>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7"/>
                        <a:pt x="1" y="27"/>
                        <a:pt x="1" y="27"/>
                      </a:cubicBezTo>
                      <a:cubicBezTo>
                        <a:pt x="1" y="27"/>
                        <a:pt x="1" y="27"/>
                        <a:pt x="1" y="27"/>
                      </a:cubicBezTo>
                      <a:cubicBezTo>
                        <a:pt x="1" y="28"/>
                        <a:pt x="1" y="28"/>
                        <a:pt x="1" y="28"/>
                      </a:cubicBezTo>
                      <a:cubicBezTo>
                        <a:pt x="1" y="28"/>
                        <a:pt x="1" y="28"/>
                        <a:pt x="1" y="28"/>
                      </a:cubicBezTo>
                      <a:cubicBezTo>
                        <a:pt x="1" y="28"/>
                        <a:pt x="1" y="28"/>
                        <a:pt x="1" y="28"/>
                      </a:cubicBezTo>
                      <a:cubicBezTo>
                        <a:pt x="0" y="28"/>
                        <a:pt x="0" y="28"/>
                        <a:pt x="0" y="28"/>
                      </a:cubicBezTo>
                      <a:cubicBezTo>
                        <a:pt x="0" y="29"/>
                        <a:pt x="0" y="29"/>
                        <a:pt x="0" y="29"/>
                      </a:cubicBezTo>
                      <a:cubicBezTo>
                        <a:pt x="0" y="29"/>
                        <a:pt x="0" y="29"/>
                        <a:pt x="0" y="29"/>
                      </a:cubicBezTo>
                      <a:cubicBezTo>
                        <a:pt x="0" y="30"/>
                        <a:pt x="0" y="30"/>
                        <a:pt x="0" y="30"/>
                      </a:cubicBezTo>
                      <a:cubicBezTo>
                        <a:pt x="0" y="31"/>
                        <a:pt x="0" y="31"/>
                        <a:pt x="0" y="31"/>
                      </a:cubicBezTo>
                      <a:cubicBezTo>
                        <a:pt x="0" y="31"/>
                        <a:pt x="0" y="31"/>
                        <a:pt x="0" y="31"/>
                      </a:cubicBezTo>
                      <a:cubicBezTo>
                        <a:pt x="0" y="32"/>
                        <a:pt x="0" y="32"/>
                        <a:pt x="0" y="32"/>
                      </a:cubicBezTo>
                      <a:cubicBezTo>
                        <a:pt x="0" y="32"/>
                        <a:pt x="0" y="32"/>
                        <a:pt x="0" y="32"/>
                      </a:cubicBezTo>
                      <a:cubicBezTo>
                        <a:pt x="0" y="33"/>
                        <a:pt x="0" y="33"/>
                        <a:pt x="0" y="33"/>
                      </a:cubicBezTo>
                      <a:cubicBezTo>
                        <a:pt x="0" y="33"/>
                        <a:pt x="0" y="33"/>
                        <a:pt x="0" y="33"/>
                      </a:cubicBezTo>
                      <a:cubicBezTo>
                        <a:pt x="0" y="33"/>
                        <a:pt x="0" y="33"/>
                        <a:pt x="0" y="33"/>
                      </a:cubicBezTo>
                      <a:cubicBezTo>
                        <a:pt x="0" y="34"/>
                        <a:pt x="0" y="34"/>
                        <a:pt x="0" y="34"/>
                      </a:cubicBezTo>
                      <a:cubicBezTo>
                        <a:pt x="1" y="35"/>
                        <a:pt x="1" y="35"/>
                        <a:pt x="1" y="35"/>
                      </a:cubicBezTo>
                      <a:cubicBezTo>
                        <a:pt x="1" y="35"/>
                        <a:pt x="1" y="35"/>
                        <a:pt x="1" y="35"/>
                      </a:cubicBezTo>
                      <a:cubicBezTo>
                        <a:pt x="2" y="36"/>
                        <a:pt x="2" y="36"/>
                        <a:pt x="2" y="36"/>
                      </a:cubicBezTo>
                      <a:cubicBezTo>
                        <a:pt x="2" y="36"/>
                        <a:pt x="2" y="36"/>
                        <a:pt x="2" y="36"/>
                      </a:cubicBezTo>
                      <a:cubicBezTo>
                        <a:pt x="3" y="37"/>
                        <a:pt x="3" y="37"/>
                        <a:pt x="3" y="37"/>
                      </a:cubicBezTo>
                      <a:cubicBezTo>
                        <a:pt x="3" y="37"/>
                        <a:pt x="3" y="37"/>
                        <a:pt x="3" y="37"/>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9"/>
                        <a:pt x="3" y="39"/>
                        <a:pt x="3" y="39"/>
                      </a:cubicBezTo>
                      <a:cubicBezTo>
                        <a:pt x="4" y="39"/>
                        <a:pt x="4" y="39"/>
                        <a:pt x="4" y="39"/>
                      </a:cubicBezTo>
                      <a:cubicBezTo>
                        <a:pt x="4" y="39"/>
                        <a:pt x="4" y="39"/>
                        <a:pt x="4" y="39"/>
                      </a:cubicBezTo>
                      <a:cubicBezTo>
                        <a:pt x="4" y="39"/>
                        <a:pt x="4" y="39"/>
                        <a:pt x="4" y="39"/>
                      </a:cubicBezTo>
                      <a:cubicBezTo>
                        <a:pt x="4" y="40"/>
                        <a:pt x="4" y="40"/>
                        <a:pt x="4" y="40"/>
                      </a:cubicBezTo>
                      <a:cubicBezTo>
                        <a:pt x="4" y="41"/>
                        <a:pt x="4" y="41"/>
                        <a:pt x="4" y="41"/>
                      </a:cubicBezTo>
                      <a:cubicBezTo>
                        <a:pt x="5" y="41"/>
                        <a:pt x="5" y="41"/>
                        <a:pt x="5" y="41"/>
                      </a:cubicBezTo>
                      <a:cubicBezTo>
                        <a:pt x="5" y="42"/>
                        <a:pt x="5" y="42"/>
                        <a:pt x="5" y="42"/>
                      </a:cubicBezTo>
                      <a:cubicBezTo>
                        <a:pt x="5" y="42"/>
                        <a:pt x="5" y="42"/>
                        <a:pt x="5" y="42"/>
                      </a:cubicBezTo>
                      <a:cubicBezTo>
                        <a:pt x="5" y="43"/>
                        <a:pt x="5" y="43"/>
                        <a:pt x="5" y="43"/>
                      </a:cubicBezTo>
                      <a:cubicBezTo>
                        <a:pt x="6" y="43"/>
                        <a:pt x="6" y="43"/>
                        <a:pt x="6" y="43"/>
                      </a:cubicBezTo>
                      <a:cubicBezTo>
                        <a:pt x="6" y="44"/>
                        <a:pt x="6" y="44"/>
                        <a:pt x="6" y="44"/>
                      </a:cubicBezTo>
                      <a:cubicBezTo>
                        <a:pt x="5" y="44"/>
                        <a:pt x="5" y="44"/>
                        <a:pt x="5" y="44"/>
                      </a:cubicBezTo>
                      <a:cubicBezTo>
                        <a:pt x="5" y="45"/>
                        <a:pt x="5" y="45"/>
                        <a:pt x="5" y="45"/>
                      </a:cubicBezTo>
                      <a:cubicBezTo>
                        <a:pt x="5" y="45"/>
                        <a:pt x="5" y="45"/>
                        <a:pt x="5" y="45"/>
                      </a:cubicBezTo>
                      <a:cubicBezTo>
                        <a:pt x="5" y="45"/>
                        <a:pt x="5" y="45"/>
                        <a:pt x="5" y="45"/>
                      </a:cubicBezTo>
                      <a:cubicBezTo>
                        <a:pt x="6" y="45"/>
                        <a:pt x="6" y="45"/>
                        <a:pt x="6" y="45"/>
                      </a:cubicBezTo>
                      <a:cubicBezTo>
                        <a:pt x="6" y="45"/>
                        <a:pt x="6" y="45"/>
                        <a:pt x="6" y="45"/>
                      </a:cubicBezTo>
                      <a:cubicBezTo>
                        <a:pt x="6" y="46"/>
                        <a:pt x="6" y="46"/>
                        <a:pt x="6" y="46"/>
                      </a:cubicBezTo>
                      <a:cubicBezTo>
                        <a:pt x="6" y="46"/>
                        <a:pt x="6" y="46"/>
                        <a:pt x="6" y="46"/>
                      </a:cubicBezTo>
                      <a:cubicBezTo>
                        <a:pt x="6" y="46"/>
                        <a:pt x="6" y="46"/>
                        <a:pt x="6" y="46"/>
                      </a:cubicBezTo>
                      <a:cubicBezTo>
                        <a:pt x="6" y="46"/>
                        <a:pt x="6" y="46"/>
                        <a:pt x="6" y="46"/>
                      </a:cubicBezTo>
                      <a:cubicBezTo>
                        <a:pt x="5" y="47"/>
                        <a:pt x="5" y="47"/>
                        <a:pt x="5" y="47"/>
                      </a:cubicBezTo>
                      <a:cubicBezTo>
                        <a:pt x="6" y="48"/>
                        <a:pt x="6" y="48"/>
                        <a:pt x="6" y="48"/>
                      </a:cubicBezTo>
                      <a:cubicBezTo>
                        <a:pt x="6" y="49"/>
                        <a:pt x="6" y="49"/>
                        <a:pt x="6" y="49"/>
                      </a:cubicBezTo>
                      <a:cubicBezTo>
                        <a:pt x="5" y="49"/>
                        <a:pt x="5" y="49"/>
                        <a:pt x="5" y="49"/>
                      </a:cubicBezTo>
                      <a:cubicBezTo>
                        <a:pt x="5" y="50"/>
                        <a:pt x="5" y="50"/>
                        <a:pt x="5" y="50"/>
                      </a:cubicBezTo>
                      <a:cubicBezTo>
                        <a:pt x="4" y="50"/>
                        <a:pt x="4" y="50"/>
                        <a:pt x="4" y="50"/>
                      </a:cubicBezTo>
                      <a:cubicBezTo>
                        <a:pt x="4" y="51"/>
                        <a:pt x="4" y="51"/>
                        <a:pt x="4" y="51"/>
                      </a:cubicBezTo>
                      <a:cubicBezTo>
                        <a:pt x="4" y="52"/>
                        <a:pt x="4" y="52"/>
                        <a:pt x="4" y="52"/>
                      </a:cubicBezTo>
                      <a:cubicBezTo>
                        <a:pt x="4" y="53"/>
                        <a:pt x="4" y="53"/>
                        <a:pt x="4" y="53"/>
                      </a:cubicBezTo>
                      <a:cubicBezTo>
                        <a:pt x="4" y="53"/>
                        <a:pt x="4" y="53"/>
                        <a:pt x="4" y="53"/>
                      </a:cubicBezTo>
                      <a:cubicBezTo>
                        <a:pt x="4" y="53"/>
                        <a:pt x="4" y="53"/>
                        <a:pt x="4" y="53"/>
                      </a:cubicBezTo>
                      <a:cubicBezTo>
                        <a:pt x="4" y="54"/>
                        <a:pt x="4" y="54"/>
                        <a:pt x="4" y="54"/>
                      </a:cubicBezTo>
                      <a:cubicBezTo>
                        <a:pt x="4" y="54"/>
                        <a:pt x="4" y="54"/>
                        <a:pt x="4" y="54"/>
                      </a:cubicBezTo>
                      <a:cubicBezTo>
                        <a:pt x="4" y="55"/>
                        <a:pt x="4" y="55"/>
                        <a:pt x="4" y="55"/>
                      </a:cubicBezTo>
                      <a:cubicBezTo>
                        <a:pt x="4" y="55"/>
                        <a:pt x="4" y="55"/>
                        <a:pt x="4" y="55"/>
                      </a:cubicBezTo>
                      <a:cubicBezTo>
                        <a:pt x="4" y="56"/>
                        <a:pt x="4" y="56"/>
                        <a:pt x="4" y="56"/>
                      </a:cubicBezTo>
                      <a:cubicBezTo>
                        <a:pt x="4" y="56"/>
                        <a:pt x="4" y="56"/>
                        <a:pt x="4" y="56"/>
                      </a:cubicBezTo>
                      <a:cubicBezTo>
                        <a:pt x="5" y="57"/>
                        <a:pt x="5" y="57"/>
                        <a:pt x="5" y="57"/>
                      </a:cubicBezTo>
                      <a:cubicBezTo>
                        <a:pt x="5" y="57"/>
                        <a:pt x="5" y="57"/>
                        <a:pt x="5" y="57"/>
                      </a:cubicBezTo>
                      <a:cubicBezTo>
                        <a:pt x="5" y="58"/>
                        <a:pt x="5" y="58"/>
                        <a:pt x="5" y="58"/>
                      </a:cubicBezTo>
                      <a:cubicBezTo>
                        <a:pt x="5" y="58"/>
                        <a:pt x="5" y="58"/>
                        <a:pt x="5" y="58"/>
                      </a:cubicBezTo>
                      <a:cubicBezTo>
                        <a:pt x="5" y="59"/>
                        <a:pt x="5" y="59"/>
                        <a:pt x="5" y="59"/>
                      </a:cubicBezTo>
                      <a:cubicBezTo>
                        <a:pt x="5" y="59"/>
                        <a:pt x="5" y="59"/>
                        <a:pt x="5" y="59"/>
                      </a:cubicBezTo>
                      <a:cubicBezTo>
                        <a:pt x="4" y="59"/>
                        <a:pt x="4" y="59"/>
                        <a:pt x="4" y="59"/>
                      </a:cubicBezTo>
                      <a:cubicBezTo>
                        <a:pt x="4" y="59"/>
                        <a:pt x="4" y="59"/>
                        <a:pt x="4" y="59"/>
                      </a:cubicBezTo>
                      <a:cubicBezTo>
                        <a:pt x="4" y="60"/>
                        <a:pt x="4" y="60"/>
                        <a:pt x="4" y="60"/>
                      </a:cubicBezTo>
                      <a:cubicBezTo>
                        <a:pt x="3" y="60"/>
                        <a:pt x="3" y="60"/>
                        <a:pt x="3" y="60"/>
                      </a:cubicBezTo>
                      <a:cubicBezTo>
                        <a:pt x="4" y="60"/>
                        <a:pt x="4" y="60"/>
                        <a:pt x="4" y="60"/>
                      </a:cubicBezTo>
                      <a:cubicBezTo>
                        <a:pt x="4" y="61"/>
                        <a:pt x="4" y="61"/>
                        <a:pt x="4" y="61"/>
                      </a:cubicBezTo>
                      <a:cubicBezTo>
                        <a:pt x="4" y="61"/>
                        <a:pt x="4" y="61"/>
                        <a:pt x="4" y="61"/>
                      </a:cubicBezTo>
                      <a:cubicBezTo>
                        <a:pt x="4" y="61"/>
                        <a:pt x="4" y="61"/>
                        <a:pt x="4" y="61"/>
                      </a:cubicBezTo>
                      <a:cubicBezTo>
                        <a:pt x="4" y="62"/>
                        <a:pt x="4" y="62"/>
                        <a:pt x="4" y="62"/>
                      </a:cubicBezTo>
                      <a:cubicBezTo>
                        <a:pt x="4" y="62"/>
                        <a:pt x="4" y="62"/>
                        <a:pt x="4" y="62"/>
                      </a:cubicBezTo>
                      <a:cubicBezTo>
                        <a:pt x="5" y="63"/>
                        <a:pt x="5" y="63"/>
                        <a:pt x="5" y="63"/>
                      </a:cubicBezTo>
                      <a:cubicBezTo>
                        <a:pt x="5" y="63"/>
                        <a:pt x="5" y="63"/>
                        <a:pt x="5" y="63"/>
                      </a:cubicBezTo>
                      <a:cubicBezTo>
                        <a:pt x="5" y="64"/>
                        <a:pt x="5" y="64"/>
                        <a:pt x="5" y="64"/>
                      </a:cubicBezTo>
                      <a:cubicBezTo>
                        <a:pt x="5" y="64"/>
                        <a:pt x="5" y="64"/>
                        <a:pt x="5" y="64"/>
                      </a:cubicBezTo>
                      <a:cubicBezTo>
                        <a:pt x="6" y="64"/>
                        <a:pt x="6" y="64"/>
                        <a:pt x="6" y="64"/>
                      </a:cubicBezTo>
                      <a:cubicBezTo>
                        <a:pt x="6" y="65"/>
                        <a:pt x="6" y="65"/>
                        <a:pt x="6" y="65"/>
                      </a:cubicBezTo>
                      <a:cubicBezTo>
                        <a:pt x="6" y="65"/>
                        <a:pt x="6" y="65"/>
                        <a:pt x="6" y="65"/>
                      </a:cubicBezTo>
                      <a:cubicBezTo>
                        <a:pt x="7" y="65"/>
                        <a:pt x="7" y="65"/>
                        <a:pt x="7" y="65"/>
                      </a:cubicBezTo>
                      <a:cubicBezTo>
                        <a:pt x="7" y="66"/>
                        <a:pt x="7" y="66"/>
                        <a:pt x="7" y="66"/>
                      </a:cubicBezTo>
                      <a:cubicBezTo>
                        <a:pt x="7" y="66"/>
                        <a:pt x="7" y="66"/>
                        <a:pt x="7" y="66"/>
                      </a:cubicBezTo>
                      <a:cubicBezTo>
                        <a:pt x="7" y="67"/>
                        <a:pt x="7" y="67"/>
                        <a:pt x="7" y="67"/>
                      </a:cubicBezTo>
                      <a:cubicBezTo>
                        <a:pt x="7" y="67"/>
                        <a:pt x="7" y="67"/>
                        <a:pt x="7" y="67"/>
                      </a:cubicBezTo>
                      <a:cubicBezTo>
                        <a:pt x="8" y="68"/>
                        <a:pt x="8" y="68"/>
                        <a:pt x="8" y="68"/>
                      </a:cubicBezTo>
                      <a:cubicBezTo>
                        <a:pt x="8" y="68"/>
                        <a:pt x="8" y="68"/>
                        <a:pt x="8" y="68"/>
                      </a:cubicBezTo>
                      <a:cubicBezTo>
                        <a:pt x="8" y="68"/>
                        <a:pt x="8" y="68"/>
                        <a:pt x="8" y="68"/>
                      </a:cubicBezTo>
                      <a:cubicBezTo>
                        <a:pt x="8" y="68"/>
                        <a:pt x="8" y="68"/>
                        <a:pt x="8" y="68"/>
                      </a:cubicBezTo>
                      <a:cubicBezTo>
                        <a:pt x="8" y="69"/>
                        <a:pt x="8" y="69"/>
                        <a:pt x="8" y="69"/>
                      </a:cubicBezTo>
                      <a:cubicBezTo>
                        <a:pt x="8" y="69"/>
                        <a:pt x="8" y="69"/>
                        <a:pt x="8" y="69"/>
                      </a:cubicBezTo>
                      <a:cubicBezTo>
                        <a:pt x="8" y="69"/>
                        <a:pt x="8" y="69"/>
                        <a:pt x="8" y="69"/>
                      </a:cubicBezTo>
                      <a:cubicBezTo>
                        <a:pt x="9" y="70"/>
                        <a:pt x="9" y="70"/>
                        <a:pt x="9" y="70"/>
                      </a:cubicBezTo>
                      <a:cubicBezTo>
                        <a:pt x="9" y="70"/>
                        <a:pt x="9" y="70"/>
                        <a:pt x="9" y="70"/>
                      </a:cubicBezTo>
                      <a:cubicBezTo>
                        <a:pt x="10" y="71"/>
                        <a:pt x="10" y="71"/>
                        <a:pt x="10" y="71"/>
                      </a:cubicBezTo>
                      <a:cubicBezTo>
                        <a:pt x="11" y="72"/>
                        <a:pt x="11" y="72"/>
                        <a:pt x="11" y="72"/>
                      </a:cubicBezTo>
                      <a:cubicBezTo>
                        <a:pt x="11" y="72"/>
                        <a:pt x="11" y="72"/>
                        <a:pt x="11" y="72"/>
                      </a:cubicBezTo>
                      <a:cubicBezTo>
                        <a:pt x="11" y="72"/>
                        <a:pt x="11" y="72"/>
                        <a:pt x="11" y="72"/>
                      </a:cubicBezTo>
                      <a:cubicBezTo>
                        <a:pt x="11" y="72"/>
                        <a:pt x="11" y="72"/>
                        <a:pt x="11" y="72"/>
                      </a:cubicBezTo>
                      <a:cubicBezTo>
                        <a:pt x="11" y="73"/>
                        <a:pt x="11" y="73"/>
                        <a:pt x="11" y="73"/>
                      </a:cubicBezTo>
                      <a:cubicBezTo>
                        <a:pt x="11" y="73"/>
                        <a:pt x="11" y="73"/>
                        <a:pt x="11" y="73"/>
                      </a:cubicBezTo>
                      <a:cubicBezTo>
                        <a:pt x="11" y="73"/>
                        <a:pt x="11" y="73"/>
                        <a:pt x="11" y="73"/>
                      </a:cubicBezTo>
                      <a:cubicBezTo>
                        <a:pt x="11" y="74"/>
                        <a:pt x="11" y="74"/>
                        <a:pt x="11" y="74"/>
                      </a:cubicBezTo>
                      <a:cubicBezTo>
                        <a:pt x="11" y="74"/>
                        <a:pt x="11" y="74"/>
                        <a:pt x="11" y="74"/>
                      </a:cubicBezTo>
                      <a:cubicBezTo>
                        <a:pt x="11" y="74"/>
                        <a:pt x="11" y="74"/>
                        <a:pt x="11" y="74"/>
                      </a:cubicBezTo>
                      <a:cubicBezTo>
                        <a:pt x="11" y="75"/>
                        <a:pt x="11" y="75"/>
                        <a:pt x="11" y="75"/>
                      </a:cubicBezTo>
                      <a:cubicBezTo>
                        <a:pt x="11" y="75"/>
                        <a:pt x="11" y="75"/>
                        <a:pt x="11" y="75"/>
                      </a:cubicBezTo>
                      <a:cubicBezTo>
                        <a:pt x="11" y="75"/>
                        <a:pt x="11" y="75"/>
                        <a:pt x="11" y="75"/>
                      </a:cubicBezTo>
                      <a:cubicBezTo>
                        <a:pt x="11" y="75"/>
                        <a:pt x="11" y="75"/>
                        <a:pt x="11" y="75"/>
                      </a:cubicBezTo>
                      <a:cubicBezTo>
                        <a:pt x="12" y="75"/>
                        <a:pt x="12" y="75"/>
                        <a:pt x="12" y="75"/>
                      </a:cubicBezTo>
                      <a:cubicBezTo>
                        <a:pt x="12" y="75"/>
                        <a:pt x="12" y="75"/>
                        <a:pt x="12" y="75"/>
                      </a:cubicBezTo>
                      <a:cubicBezTo>
                        <a:pt x="12" y="75"/>
                        <a:pt x="12" y="75"/>
                        <a:pt x="12" y="75"/>
                      </a:cubicBezTo>
                      <a:cubicBezTo>
                        <a:pt x="12" y="76"/>
                        <a:pt x="12" y="76"/>
                        <a:pt x="12" y="76"/>
                      </a:cubicBezTo>
                      <a:cubicBezTo>
                        <a:pt x="12" y="76"/>
                        <a:pt x="12" y="76"/>
                        <a:pt x="12" y="76"/>
                      </a:cubicBezTo>
                      <a:cubicBezTo>
                        <a:pt x="12" y="76"/>
                        <a:pt x="12" y="76"/>
                        <a:pt x="12" y="76"/>
                      </a:cubicBezTo>
                      <a:cubicBezTo>
                        <a:pt x="12" y="76"/>
                        <a:pt x="12" y="76"/>
                        <a:pt x="12" y="76"/>
                      </a:cubicBezTo>
                      <a:cubicBezTo>
                        <a:pt x="12" y="76"/>
                        <a:pt x="12" y="76"/>
                        <a:pt x="12" y="76"/>
                      </a:cubicBezTo>
                      <a:cubicBezTo>
                        <a:pt x="12" y="77"/>
                        <a:pt x="12" y="77"/>
                        <a:pt x="12" y="77"/>
                      </a:cubicBezTo>
                      <a:cubicBezTo>
                        <a:pt x="12" y="77"/>
                        <a:pt x="12" y="77"/>
                        <a:pt x="12" y="77"/>
                      </a:cubicBezTo>
                      <a:cubicBezTo>
                        <a:pt x="13" y="77"/>
                        <a:pt x="13" y="77"/>
                        <a:pt x="13" y="77"/>
                      </a:cubicBezTo>
                      <a:cubicBezTo>
                        <a:pt x="13" y="78"/>
                        <a:pt x="13" y="78"/>
                        <a:pt x="13" y="78"/>
                      </a:cubicBezTo>
                      <a:cubicBezTo>
                        <a:pt x="13" y="79"/>
                        <a:pt x="13" y="79"/>
                        <a:pt x="13" y="79"/>
                      </a:cubicBezTo>
                      <a:cubicBezTo>
                        <a:pt x="14" y="79"/>
                        <a:pt x="14" y="79"/>
                        <a:pt x="14" y="79"/>
                      </a:cubicBezTo>
                      <a:cubicBezTo>
                        <a:pt x="14" y="80"/>
                        <a:pt x="14" y="80"/>
                        <a:pt x="14" y="80"/>
                      </a:cubicBezTo>
                      <a:cubicBezTo>
                        <a:pt x="13" y="79"/>
                        <a:pt x="13" y="79"/>
                        <a:pt x="13" y="79"/>
                      </a:cubicBezTo>
                      <a:cubicBezTo>
                        <a:pt x="13" y="79"/>
                        <a:pt x="13" y="79"/>
                        <a:pt x="13" y="79"/>
                      </a:cubicBezTo>
                      <a:cubicBezTo>
                        <a:pt x="13" y="79"/>
                        <a:pt x="13" y="79"/>
                        <a:pt x="13" y="79"/>
                      </a:cubicBezTo>
                      <a:cubicBezTo>
                        <a:pt x="13" y="78"/>
                        <a:pt x="13" y="78"/>
                        <a:pt x="13" y="78"/>
                      </a:cubicBezTo>
                      <a:cubicBezTo>
                        <a:pt x="13" y="78"/>
                        <a:pt x="13" y="78"/>
                        <a:pt x="13" y="78"/>
                      </a:cubicBezTo>
                      <a:cubicBezTo>
                        <a:pt x="12" y="77"/>
                        <a:pt x="12" y="77"/>
                        <a:pt x="12" y="77"/>
                      </a:cubicBezTo>
                      <a:cubicBezTo>
                        <a:pt x="12" y="76"/>
                        <a:pt x="12" y="76"/>
                        <a:pt x="12" y="76"/>
                      </a:cubicBezTo>
                      <a:cubicBezTo>
                        <a:pt x="12" y="76"/>
                        <a:pt x="12" y="76"/>
                        <a:pt x="12" y="76"/>
                      </a:cubicBezTo>
                      <a:cubicBezTo>
                        <a:pt x="12" y="76"/>
                        <a:pt x="12" y="76"/>
                        <a:pt x="12" y="76"/>
                      </a:cubicBezTo>
                      <a:cubicBezTo>
                        <a:pt x="12" y="77"/>
                        <a:pt x="12" y="77"/>
                        <a:pt x="12" y="77"/>
                      </a:cubicBezTo>
                      <a:cubicBezTo>
                        <a:pt x="12" y="77"/>
                        <a:pt x="12" y="77"/>
                        <a:pt x="12" y="77"/>
                      </a:cubicBezTo>
                      <a:cubicBezTo>
                        <a:pt x="12" y="77"/>
                        <a:pt x="12" y="77"/>
                        <a:pt x="12" y="77"/>
                      </a:cubicBezTo>
                      <a:cubicBezTo>
                        <a:pt x="12" y="77"/>
                        <a:pt x="12" y="77"/>
                        <a:pt x="12" y="77"/>
                      </a:cubicBezTo>
                      <a:cubicBezTo>
                        <a:pt x="12" y="77"/>
                        <a:pt x="12" y="77"/>
                        <a:pt x="12" y="77"/>
                      </a:cubicBezTo>
                      <a:cubicBezTo>
                        <a:pt x="12" y="78"/>
                        <a:pt x="12" y="78"/>
                        <a:pt x="12" y="78"/>
                      </a:cubicBezTo>
                      <a:cubicBezTo>
                        <a:pt x="12" y="78"/>
                        <a:pt x="12" y="78"/>
                        <a:pt x="12" y="78"/>
                      </a:cubicBezTo>
                      <a:cubicBezTo>
                        <a:pt x="11" y="80"/>
                        <a:pt x="11" y="80"/>
                        <a:pt x="11" y="80"/>
                      </a:cubicBezTo>
                      <a:cubicBezTo>
                        <a:pt x="10" y="81"/>
                        <a:pt x="10" y="81"/>
                        <a:pt x="10" y="81"/>
                      </a:cubicBezTo>
                      <a:cubicBezTo>
                        <a:pt x="10" y="81"/>
                        <a:pt x="10" y="81"/>
                        <a:pt x="10" y="81"/>
                      </a:cubicBezTo>
                      <a:cubicBezTo>
                        <a:pt x="10" y="81"/>
                        <a:pt x="10" y="81"/>
                        <a:pt x="10" y="81"/>
                      </a:cubicBezTo>
                      <a:cubicBezTo>
                        <a:pt x="10" y="81"/>
                        <a:pt x="10" y="81"/>
                        <a:pt x="10"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0"/>
                        <a:pt x="11" y="80"/>
                        <a:pt x="11" y="80"/>
                      </a:cubicBezTo>
                      <a:cubicBezTo>
                        <a:pt x="11" y="80"/>
                        <a:pt x="11" y="80"/>
                        <a:pt x="11"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3" y="81"/>
                        <a:pt x="13" y="81"/>
                        <a:pt x="13" y="81"/>
                      </a:cubicBezTo>
                      <a:cubicBezTo>
                        <a:pt x="13" y="81"/>
                        <a:pt x="13" y="81"/>
                        <a:pt x="13" y="81"/>
                      </a:cubicBezTo>
                      <a:cubicBezTo>
                        <a:pt x="14" y="82"/>
                        <a:pt x="14" y="82"/>
                        <a:pt x="14" y="82"/>
                      </a:cubicBezTo>
                      <a:cubicBezTo>
                        <a:pt x="14" y="82"/>
                        <a:pt x="14" y="82"/>
                        <a:pt x="14" y="82"/>
                      </a:cubicBezTo>
                      <a:cubicBezTo>
                        <a:pt x="14" y="82"/>
                        <a:pt x="14" y="82"/>
                        <a:pt x="14" y="82"/>
                      </a:cubicBezTo>
                      <a:cubicBezTo>
                        <a:pt x="14" y="83"/>
                        <a:pt x="14" y="83"/>
                        <a:pt x="14" y="83"/>
                      </a:cubicBezTo>
                      <a:cubicBezTo>
                        <a:pt x="14" y="83"/>
                        <a:pt x="14" y="83"/>
                        <a:pt x="14" y="83"/>
                      </a:cubicBezTo>
                      <a:cubicBezTo>
                        <a:pt x="14" y="83"/>
                        <a:pt x="14" y="83"/>
                        <a:pt x="14" y="83"/>
                      </a:cubicBezTo>
                      <a:cubicBezTo>
                        <a:pt x="14" y="83"/>
                        <a:pt x="14" y="83"/>
                        <a:pt x="14" y="83"/>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6" y="84"/>
                        <a:pt x="16" y="84"/>
                        <a:pt x="16" y="84"/>
                      </a:cubicBezTo>
                      <a:cubicBezTo>
                        <a:pt x="16" y="84"/>
                        <a:pt x="16" y="84"/>
                        <a:pt x="16" y="84"/>
                      </a:cubicBezTo>
                      <a:cubicBezTo>
                        <a:pt x="16" y="84"/>
                        <a:pt x="16" y="84"/>
                        <a:pt x="16" y="84"/>
                      </a:cubicBezTo>
                      <a:cubicBezTo>
                        <a:pt x="16" y="85"/>
                        <a:pt x="16" y="85"/>
                        <a:pt x="16" y="85"/>
                      </a:cubicBezTo>
                      <a:cubicBezTo>
                        <a:pt x="17" y="85"/>
                        <a:pt x="17" y="85"/>
                        <a:pt x="17" y="85"/>
                      </a:cubicBezTo>
                      <a:cubicBezTo>
                        <a:pt x="17" y="85"/>
                        <a:pt x="17" y="85"/>
                        <a:pt x="17" y="85"/>
                      </a:cubicBezTo>
                      <a:cubicBezTo>
                        <a:pt x="17" y="85"/>
                        <a:pt x="17" y="85"/>
                        <a:pt x="17" y="85"/>
                      </a:cubicBezTo>
                      <a:cubicBezTo>
                        <a:pt x="17" y="85"/>
                        <a:pt x="17" y="85"/>
                        <a:pt x="17" y="85"/>
                      </a:cubicBezTo>
                      <a:cubicBezTo>
                        <a:pt x="17" y="86"/>
                        <a:pt x="17" y="86"/>
                        <a:pt x="17" y="86"/>
                      </a:cubicBezTo>
                      <a:cubicBezTo>
                        <a:pt x="17" y="86"/>
                        <a:pt x="17" y="86"/>
                        <a:pt x="17" y="86"/>
                      </a:cubicBezTo>
                      <a:cubicBezTo>
                        <a:pt x="17" y="86"/>
                        <a:pt x="17" y="86"/>
                        <a:pt x="17" y="86"/>
                      </a:cubicBezTo>
                      <a:cubicBezTo>
                        <a:pt x="18" y="86"/>
                        <a:pt x="18" y="86"/>
                        <a:pt x="18" y="86"/>
                      </a:cubicBezTo>
                      <a:cubicBezTo>
                        <a:pt x="18" y="86"/>
                        <a:pt x="18" y="86"/>
                        <a:pt x="18" y="86"/>
                      </a:cubicBezTo>
                      <a:cubicBezTo>
                        <a:pt x="18" y="86"/>
                        <a:pt x="18" y="86"/>
                        <a:pt x="18" y="86"/>
                      </a:cubicBezTo>
                      <a:cubicBezTo>
                        <a:pt x="18" y="86"/>
                        <a:pt x="18" y="86"/>
                        <a:pt x="18" y="86"/>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4"/>
                        <a:pt x="18" y="84"/>
                        <a:pt x="18" y="84"/>
                      </a:cubicBezTo>
                      <a:cubicBezTo>
                        <a:pt x="18" y="84"/>
                        <a:pt x="18" y="84"/>
                        <a:pt x="18" y="84"/>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9" y="85"/>
                        <a:pt x="19" y="85"/>
                        <a:pt x="19" y="85"/>
                      </a:cubicBezTo>
                      <a:cubicBezTo>
                        <a:pt x="19" y="85"/>
                        <a:pt x="19" y="85"/>
                        <a:pt x="19" y="85"/>
                      </a:cubicBezTo>
                      <a:cubicBezTo>
                        <a:pt x="19" y="84"/>
                        <a:pt x="19" y="84"/>
                        <a:pt x="19" y="84"/>
                      </a:cubicBezTo>
                      <a:cubicBezTo>
                        <a:pt x="18" y="84"/>
                        <a:pt x="18" y="84"/>
                        <a:pt x="18" y="84"/>
                      </a:cubicBezTo>
                      <a:cubicBezTo>
                        <a:pt x="18" y="84"/>
                        <a:pt x="18" y="84"/>
                        <a:pt x="18" y="84"/>
                      </a:cubicBezTo>
                      <a:cubicBezTo>
                        <a:pt x="18" y="84"/>
                        <a:pt x="18" y="84"/>
                        <a:pt x="18" y="84"/>
                      </a:cubicBezTo>
                      <a:cubicBezTo>
                        <a:pt x="18" y="84"/>
                        <a:pt x="18" y="84"/>
                        <a:pt x="18" y="84"/>
                      </a:cubicBezTo>
                      <a:cubicBezTo>
                        <a:pt x="18" y="84"/>
                        <a:pt x="18" y="84"/>
                        <a:pt x="18" y="84"/>
                      </a:cubicBezTo>
                      <a:cubicBezTo>
                        <a:pt x="18" y="84"/>
                        <a:pt x="18" y="84"/>
                        <a:pt x="18" y="84"/>
                      </a:cubicBezTo>
                      <a:cubicBezTo>
                        <a:pt x="18" y="83"/>
                        <a:pt x="18" y="83"/>
                        <a:pt x="18" y="83"/>
                      </a:cubicBezTo>
                      <a:cubicBezTo>
                        <a:pt x="18" y="84"/>
                        <a:pt x="18" y="84"/>
                        <a:pt x="18" y="84"/>
                      </a:cubicBezTo>
                      <a:cubicBezTo>
                        <a:pt x="18" y="83"/>
                        <a:pt x="18" y="83"/>
                        <a:pt x="18" y="83"/>
                      </a:cubicBezTo>
                      <a:cubicBezTo>
                        <a:pt x="18" y="83"/>
                        <a:pt x="18" y="83"/>
                        <a:pt x="18" y="83"/>
                      </a:cubicBezTo>
                      <a:cubicBezTo>
                        <a:pt x="18" y="83"/>
                        <a:pt x="18" y="83"/>
                        <a:pt x="18" y="83"/>
                      </a:cubicBezTo>
                      <a:cubicBezTo>
                        <a:pt x="18" y="83"/>
                        <a:pt x="18" y="83"/>
                        <a:pt x="18" y="83"/>
                      </a:cubicBezTo>
                      <a:cubicBezTo>
                        <a:pt x="19" y="83"/>
                        <a:pt x="19" y="83"/>
                        <a:pt x="19" y="83"/>
                      </a:cubicBezTo>
                      <a:cubicBezTo>
                        <a:pt x="19" y="83"/>
                        <a:pt x="19" y="83"/>
                        <a:pt x="19" y="83"/>
                      </a:cubicBezTo>
                      <a:cubicBezTo>
                        <a:pt x="19" y="83"/>
                        <a:pt x="19" y="83"/>
                        <a:pt x="19" y="83"/>
                      </a:cubicBezTo>
                      <a:cubicBezTo>
                        <a:pt x="19" y="83"/>
                        <a:pt x="19" y="83"/>
                        <a:pt x="19" y="83"/>
                      </a:cubicBezTo>
                      <a:cubicBezTo>
                        <a:pt x="19" y="83"/>
                        <a:pt x="19" y="83"/>
                        <a:pt x="19" y="83"/>
                      </a:cubicBezTo>
                      <a:cubicBezTo>
                        <a:pt x="19" y="82"/>
                        <a:pt x="19" y="82"/>
                        <a:pt x="19" y="82"/>
                      </a:cubicBezTo>
                      <a:cubicBezTo>
                        <a:pt x="19" y="82"/>
                        <a:pt x="19" y="82"/>
                        <a:pt x="19" y="82"/>
                      </a:cubicBezTo>
                      <a:cubicBezTo>
                        <a:pt x="18" y="82"/>
                        <a:pt x="18" y="82"/>
                        <a:pt x="18" y="82"/>
                      </a:cubicBezTo>
                      <a:cubicBezTo>
                        <a:pt x="18" y="82"/>
                        <a:pt x="18" y="82"/>
                        <a:pt x="18" y="82"/>
                      </a:cubicBezTo>
                      <a:cubicBezTo>
                        <a:pt x="18" y="82"/>
                        <a:pt x="18" y="82"/>
                        <a:pt x="18" y="82"/>
                      </a:cubicBezTo>
                      <a:cubicBezTo>
                        <a:pt x="18" y="82"/>
                        <a:pt x="18" y="82"/>
                        <a:pt x="18" y="82"/>
                      </a:cubicBezTo>
                      <a:cubicBezTo>
                        <a:pt x="19" y="81"/>
                        <a:pt x="19" y="81"/>
                        <a:pt x="19" y="81"/>
                      </a:cubicBezTo>
                      <a:cubicBezTo>
                        <a:pt x="19" y="81"/>
                        <a:pt x="19" y="81"/>
                        <a:pt x="19" y="81"/>
                      </a:cubicBezTo>
                      <a:cubicBezTo>
                        <a:pt x="19" y="80"/>
                        <a:pt x="19" y="80"/>
                        <a:pt x="19" y="80"/>
                      </a:cubicBezTo>
                      <a:cubicBezTo>
                        <a:pt x="19" y="80"/>
                        <a:pt x="19" y="80"/>
                        <a:pt x="19" y="80"/>
                      </a:cubicBezTo>
                      <a:cubicBezTo>
                        <a:pt x="19" y="80"/>
                        <a:pt x="19" y="80"/>
                        <a:pt x="19" y="80"/>
                      </a:cubicBezTo>
                      <a:cubicBezTo>
                        <a:pt x="20" y="80"/>
                        <a:pt x="20" y="80"/>
                        <a:pt x="20" y="80"/>
                      </a:cubicBezTo>
                      <a:cubicBezTo>
                        <a:pt x="20" y="80"/>
                        <a:pt x="20" y="80"/>
                        <a:pt x="20" y="80"/>
                      </a:cubicBezTo>
                      <a:cubicBezTo>
                        <a:pt x="20" y="80"/>
                        <a:pt x="20" y="80"/>
                        <a:pt x="20" y="80"/>
                      </a:cubicBezTo>
                      <a:cubicBezTo>
                        <a:pt x="20" y="80"/>
                        <a:pt x="20" y="80"/>
                        <a:pt x="20" y="80"/>
                      </a:cubicBezTo>
                      <a:cubicBezTo>
                        <a:pt x="22" y="81"/>
                        <a:pt x="22" y="81"/>
                        <a:pt x="22" y="81"/>
                      </a:cubicBezTo>
                      <a:cubicBezTo>
                        <a:pt x="22" y="81"/>
                        <a:pt x="22" y="81"/>
                        <a:pt x="22" y="82"/>
                      </a:cubicBezTo>
                      <a:cubicBezTo>
                        <a:pt x="22" y="82"/>
                        <a:pt x="22" y="82"/>
                        <a:pt x="22" y="82"/>
                      </a:cubicBezTo>
                      <a:cubicBezTo>
                        <a:pt x="22" y="82"/>
                        <a:pt x="22" y="82"/>
                        <a:pt x="22" y="82"/>
                      </a:cubicBezTo>
                      <a:cubicBezTo>
                        <a:pt x="23" y="82"/>
                        <a:pt x="23" y="82"/>
                        <a:pt x="23" y="82"/>
                      </a:cubicBezTo>
                      <a:cubicBezTo>
                        <a:pt x="23" y="82"/>
                        <a:pt x="23" y="82"/>
                        <a:pt x="23" y="82"/>
                      </a:cubicBezTo>
                      <a:cubicBezTo>
                        <a:pt x="23" y="82"/>
                        <a:pt x="23" y="82"/>
                        <a:pt x="23" y="82"/>
                      </a:cubicBezTo>
                      <a:cubicBezTo>
                        <a:pt x="23" y="82"/>
                        <a:pt x="23" y="82"/>
                        <a:pt x="23" y="82"/>
                      </a:cubicBezTo>
                      <a:cubicBezTo>
                        <a:pt x="23" y="82"/>
                        <a:pt x="23" y="82"/>
                        <a:pt x="23" y="82"/>
                      </a:cubicBezTo>
                      <a:cubicBezTo>
                        <a:pt x="24" y="82"/>
                        <a:pt x="24" y="82"/>
                        <a:pt x="24" y="82"/>
                      </a:cubicBezTo>
                      <a:cubicBezTo>
                        <a:pt x="24" y="83"/>
                        <a:pt x="24" y="83"/>
                        <a:pt x="24" y="83"/>
                      </a:cubicBezTo>
                      <a:cubicBezTo>
                        <a:pt x="24" y="83"/>
                        <a:pt x="24" y="83"/>
                        <a:pt x="24" y="83"/>
                      </a:cubicBezTo>
                      <a:cubicBezTo>
                        <a:pt x="24" y="82"/>
                        <a:pt x="24" y="82"/>
                        <a:pt x="24" y="82"/>
                      </a:cubicBezTo>
                      <a:cubicBezTo>
                        <a:pt x="24" y="82"/>
                        <a:pt x="24" y="82"/>
                        <a:pt x="24" y="82"/>
                      </a:cubicBezTo>
                      <a:cubicBezTo>
                        <a:pt x="25" y="82"/>
                        <a:pt x="25" y="82"/>
                        <a:pt x="25" y="82"/>
                      </a:cubicBezTo>
                      <a:cubicBezTo>
                        <a:pt x="25" y="82"/>
                        <a:pt x="25" y="82"/>
                        <a:pt x="25" y="82"/>
                      </a:cubicBezTo>
                      <a:cubicBezTo>
                        <a:pt x="25" y="81"/>
                        <a:pt x="25" y="81"/>
                        <a:pt x="25" y="81"/>
                      </a:cubicBezTo>
                      <a:cubicBezTo>
                        <a:pt x="25" y="81"/>
                        <a:pt x="25" y="81"/>
                        <a:pt x="25" y="81"/>
                      </a:cubicBezTo>
                      <a:cubicBezTo>
                        <a:pt x="25" y="81"/>
                        <a:pt x="25" y="81"/>
                        <a:pt x="25" y="81"/>
                      </a:cubicBezTo>
                      <a:cubicBezTo>
                        <a:pt x="26" y="81"/>
                        <a:pt x="26" y="81"/>
                        <a:pt x="26" y="81"/>
                      </a:cubicBezTo>
                      <a:cubicBezTo>
                        <a:pt x="26" y="81"/>
                        <a:pt x="26" y="81"/>
                        <a:pt x="26" y="81"/>
                      </a:cubicBezTo>
                      <a:cubicBezTo>
                        <a:pt x="26" y="81"/>
                        <a:pt x="26" y="81"/>
                        <a:pt x="26" y="81"/>
                      </a:cubicBezTo>
                      <a:cubicBezTo>
                        <a:pt x="26" y="81"/>
                        <a:pt x="26" y="81"/>
                        <a:pt x="26" y="81"/>
                      </a:cubicBezTo>
                      <a:cubicBezTo>
                        <a:pt x="27" y="81"/>
                        <a:pt x="27" y="81"/>
                        <a:pt x="27" y="81"/>
                      </a:cubicBezTo>
                      <a:cubicBezTo>
                        <a:pt x="27" y="82"/>
                        <a:pt x="27" y="82"/>
                        <a:pt x="27" y="82"/>
                      </a:cubicBezTo>
                      <a:cubicBezTo>
                        <a:pt x="26" y="82"/>
                        <a:pt x="26" y="82"/>
                        <a:pt x="26" y="82"/>
                      </a:cubicBezTo>
                      <a:cubicBezTo>
                        <a:pt x="26" y="82"/>
                        <a:pt x="26" y="82"/>
                        <a:pt x="26" y="82"/>
                      </a:cubicBezTo>
                      <a:cubicBezTo>
                        <a:pt x="27" y="82"/>
                        <a:pt x="27" y="82"/>
                        <a:pt x="27" y="82"/>
                      </a:cubicBezTo>
                      <a:cubicBezTo>
                        <a:pt x="27" y="82"/>
                        <a:pt x="27" y="82"/>
                        <a:pt x="27" y="82"/>
                      </a:cubicBezTo>
                      <a:cubicBezTo>
                        <a:pt x="28" y="83"/>
                        <a:pt x="28" y="83"/>
                        <a:pt x="28" y="83"/>
                      </a:cubicBezTo>
                      <a:cubicBezTo>
                        <a:pt x="27" y="83"/>
                        <a:pt x="27" y="83"/>
                        <a:pt x="27" y="83"/>
                      </a:cubicBezTo>
                      <a:cubicBezTo>
                        <a:pt x="27" y="83"/>
                        <a:pt x="27" y="83"/>
                        <a:pt x="27" y="83"/>
                      </a:cubicBezTo>
                      <a:cubicBezTo>
                        <a:pt x="27" y="83"/>
                        <a:pt x="27" y="83"/>
                        <a:pt x="27" y="83"/>
                      </a:cubicBezTo>
                      <a:cubicBezTo>
                        <a:pt x="27" y="83"/>
                        <a:pt x="27" y="83"/>
                        <a:pt x="27" y="83"/>
                      </a:cubicBezTo>
                      <a:cubicBezTo>
                        <a:pt x="28" y="83"/>
                        <a:pt x="28" y="83"/>
                        <a:pt x="28" y="83"/>
                      </a:cubicBezTo>
                      <a:cubicBezTo>
                        <a:pt x="28" y="83"/>
                        <a:pt x="28" y="83"/>
                        <a:pt x="28" y="83"/>
                      </a:cubicBezTo>
                      <a:cubicBezTo>
                        <a:pt x="28" y="83"/>
                        <a:pt x="28" y="83"/>
                        <a:pt x="28" y="83"/>
                      </a:cubicBezTo>
                      <a:cubicBezTo>
                        <a:pt x="28" y="83"/>
                        <a:pt x="28" y="83"/>
                        <a:pt x="28" y="83"/>
                      </a:cubicBezTo>
                      <a:cubicBezTo>
                        <a:pt x="29" y="83"/>
                        <a:pt x="29" y="83"/>
                        <a:pt x="29" y="83"/>
                      </a:cubicBezTo>
                      <a:cubicBezTo>
                        <a:pt x="29" y="83"/>
                        <a:pt x="29" y="83"/>
                        <a:pt x="29" y="83"/>
                      </a:cubicBezTo>
                      <a:cubicBezTo>
                        <a:pt x="29" y="83"/>
                        <a:pt x="29" y="83"/>
                        <a:pt x="29" y="83"/>
                      </a:cubicBezTo>
                      <a:cubicBezTo>
                        <a:pt x="29" y="83"/>
                        <a:pt x="30" y="83"/>
                        <a:pt x="30" y="83"/>
                      </a:cubicBezTo>
                      <a:cubicBezTo>
                        <a:pt x="31" y="83"/>
                        <a:pt x="31" y="83"/>
                        <a:pt x="31" y="83"/>
                      </a:cubicBezTo>
                      <a:cubicBezTo>
                        <a:pt x="31" y="82"/>
                        <a:pt x="31" y="82"/>
                        <a:pt x="31" y="82"/>
                      </a:cubicBezTo>
                      <a:cubicBezTo>
                        <a:pt x="31" y="82"/>
                        <a:pt x="31" y="82"/>
                        <a:pt x="31" y="82"/>
                      </a:cubicBezTo>
                      <a:cubicBezTo>
                        <a:pt x="31" y="82"/>
                        <a:pt x="31" y="82"/>
                        <a:pt x="31" y="82"/>
                      </a:cubicBezTo>
                      <a:cubicBezTo>
                        <a:pt x="31" y="82"/>
                        <a:pt x="31" y="82"/>
                        <a:pt x="31" y="82"/>
                      </a:cubicBezTo>
                      <a:cubicBezTo>
                        <a:pt x="31" y="83"/>
                        <a:pt x="31" y="83"/>
                        <a:pt x="31" y="83"/>
                      </a:cubicBezTo>
                      <a:cubicBezTo>
                        <a:pt x="31" y="83"/>
                        <a:pt x="31" y="83"/>
                        <a:pt x="31" y="83"/>
                      </a:cubicBezTo>
                      <a:cubicBezTo>
                        <a:pt x="30" y="83"/>
                        <a:pt x="30" y="83"/>
                        <a:pt x="30" y="83"/>
                      </a:cubicBezTo>
                      <a:cubicBezTo>
                        <a:pt x="30" y="83"/>
                        <a:pt x="30" y="83"/>
                        <a:pt x="30" y="83"/>
                      </a:cubicBezTo>
                      <a:cubicBezTo>
                        <a:pt x="30" y="83"/>
                        <a:pt x="30" y="83"/>
                        <a:pt x="30" y="83"/>
                      </a:cubicBezTo>
                      <a:cubicBezTo>
                        <a:pt x="30" y="83"/>
                        <a:pt x="30" y="83"/>
                        <a:pt x="30" y="83"/>
                      </a:cubicBezTo>
                      <a:cubicBezTo>
                        <a:pt x="29" y="83"/>
                        <a:pt x="29" y="83"/>
                        <a:pt x="29" y="83"/>
                      </a:cubicBezTo>
                      <a:cubicBezTo>
                        <a:pt x="29" y="83"/>
                        <a:pt x="29" y="83"/>
                        <a:pt x="29" y="83"/>
                      </a:cubicBezTo>
                      <a:cubicBezTo>
                        <a:pt x="29" y="84"/>
                        <a:pt x="29" y="84"/>
                        <a:pt x="29" y="84"/>
                      </a:cubicBezTo>
                      <a:cubicBezTo>
                        <a:pt x="29" y="84"/>
                        <a:pt x="29" y="84"/>
                        <a:pt x="29" y="84"/>
                      </a:cubicBezTo>
                      <a:cubicBezTo>
                        <a:pt x="30" y="84"/>
                        <a:pt x="30" y="84"/>
                        <a:pt x="30" y="84"/>
                      </a:cubicBezTo>
                      <a:cubicBezTo>
                        <a:pt x="30" y="84"/>
                        <a:pt x="30" y="84"/>
                        <a:pt x="30" y="84"/>
                      </a:cubicBezTo>
                      <a:cubicBezTo>
                        <a:pt x="30" y="84"/>
                        <a:pt x="30" y="84"/>
                        <a:pt x="31" y="84"/>
                      </a:cubicBezTo>
                      <a:cubicBezTo>
                        <a:pt x="31" y="84"/>
                        <a:pt x="31" y="84"/>
                        <a:pt x="31" y="84"/>
                      </a:cubicBezTo>
                      <a:cubicBezTo>
                        <a:pt x="31" y="83"/>
                        <a:pt x="31" y="83"/>
                        <a:pt x="31" y="83"/>
                      </a:cubicBezTo>
                      <a:cubicBezTo>
                        <a:pt x="31" y="83"/>
                        <a:pt x="31" y="83"/>
                        <a:pt x="31" y="83"/>
                      </a:cubicBezTo>
                      <a:cubicBezTo>
                        <a:pt x="31" y="83"/>
                        <a:pt x="31" y="83"/>
                        <a:pt x="31" y="83"/>
                      </a:cubicBezTo>
                      <a:cubicBezTo>
                        <a:pt x="31" y="83"/>
                        <a:pt x="31" y="83"/>
                        <a:pt x="31" y="83"/>
                      </a:cubicBezTo>
                      <a:cubicBezTo>
                        <a:pt x="31" y="83"/>
                        <a:pt x="31" y="83"/>
                        <a:pt x="31"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3" y="83"/>
                        <a:pt x="33" y="83"/>
                        <a:pt x="33" y="83"/>
                      </a:cubicBezTo>
                      <a:cubicBezTo>
                        <a:pt x="33" y="83"/>
                        <a:pt x="33" y="83"/>
                        <a:pt x="33" y="83"/>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4" y="84"/>
                        <a:pt x="34" y="84"/>
                        <a:pt x="34" y="84"/>
                      </a:cubicBezTo>
                      <a:cubicBezTo>
                        <a:pt x="34" y="84"/>
                        <a:pt x="34" y="84"/>
                        <a:pt x="34" y="84"/>
                      </a:cubicBezTo>
                      <a:cubicBezTo>
                        <a:pt x="34" y="85"/>
                        <a:pt x="34" y="85"/>
                        <a:pt x="34" y="85"/>
                      </a:cubicBezTo>
                      <a:cubicBezTo>
                        <a:pt x="34" y="85"/>
                        <a:pt x="34" y="85"/>
                        <a:pt x="34" y="85"/>
                      </a:cubicBezTo>
                      <a:cubicBezTo>
                        <a:pt x="34" y="85"/>
                        <a:pt x="34" y="85"/>
                        <a:pt x="34" y="85"/>
                      </a:cubicBezTo>
                      <a:cubicBezTo>
                        <a:pt x="34" y="85"/>
                        <a:pt x="34" y="85"/>
                        <a:pt x="34" y="85"/>
                      </a:cubicBezTo>
                      <a:cubicBezTo>
                        <a:pt x="34" y="86"/>
                        <a:pt x="34" y="86"/>
                        <a:pt x="34" y="86"/>
                      </a:cubicBezTo>
                      <a:cubicBezTo>
                        <a:pt x="34" y="85"/>
                        <a:pt x="34" y="85"/>
                        <a:pt x="34" y="85"/>
                      </a:cubicBezTo>
                      <a:cubicBezTo>
                        <a:pt x="34" y="85"/>
                        <a:pt x="34" y="85"/>
                        <a:pt x="34" y="85"/>
                      </a:cubicBezTo>
                      <a:cubicBezTo>
                        <a:pt x="34" y="85"/>
                        <a:pt x="34" y="85"/>
                        <a:pt x="34" y="85"/>
                      </a:cubicBezTo>
                      <a:cubicBezTo>
                        <a:pt x="33" y="85"/>
                        <a:pt x="33" y="85"/>
                        <a:pt x="33" y="85"/>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2" y="84"/>
                        <a:pt x="32" y="84"/>
                        <a:pt x="32" y="84"/>
                      </a:cubicBezTo>
                      <a:cubicBezTo>
                        <a:pt x="32" y="84"/>
                        <a:pt x="32" y="84"/>
                        <a:pt x="32" y="84"/>
                      </a:cubicBezTo>
                      <a:cubicBezTo>
                        <a:pt x="32" y="85"/>
                        <a:pt x="32" y="85"/>
                        <a:pt x="32" y="85"/>
                      </a:cubicBezTo>
                      <a:cubicBezTo>
                        <a:pt x="32" y="85"/>
                        <a:pt x="32" y="85"/>
                        <a:pt x="32" y="85"/>
                      </a:cubicBezTo>
                      <a:cubicBezTo>
                        <a:pt x="32" y="85"/>
                        <a:pt x="32" y="85"/>
                        <a:pt x="32" y="85"/>
                      </a:cubicBezTo>
                      <a:cubicBezTo>
                        <a:pt x="32" y="85"/>
                        <a:pt x="32" y="85"/>
                        <a:pt x="32" y="85"/>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3" y="84"/>
                        <a:pt x="33" y="84"/>
                        <a:pt x="33" y="84"/>
                      </a:cubicBezTo>
                      <a:cubicBezTo>
                        <a:pt x="33" y="84"/>
                        <a:pt x="33" y="84"/>
                        <a:pt x="33" y="84"/>
                      </a:cubicBezTo>
                      <a:cubicBezTo>
                        <a:pt x="33" y="84"/>
                        <a:pt x="33" y="84"/>
                        <a:pt x="33" y="84"/>
                      </a:cubicBezTo>
                      <a:cubicBezTo>
                        <a:pt x="33" y="83"/>
                        <a:pt x="33" y="83"/>
                        <a:pt x="33"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1" y="83"/>
                        <a:pt x="31" y="83"/>
                        <a:pt x="31" y="83"/>
                      </a:cubicBezTo>
                      <a:cubicBezTo>
                        <a:pt x="31" y="83"/>
                        <a:pt x="31" y="83"/>
                        <a:pt x="31" y="83"/>
                      </a:cubicBezTo>
                      <a:cubicBezTo>
                        <a:pt x="31" y="83"/>
                        <a:pt x="31" y="83"/>
                        <a:pt x="31" y="83"/>
                      </a:cubicBezTo>
                      <a:cubicBezTo>
                        <a:pt x="31" y="84"/>
                        <a:pt x="31" y="84"/>
                        <a:pt x="31" y="84"/>
                      </a:cubicBezTo>
                      <a:cubicBezTo>
                        <a:pt x="31" y="84"/>
                        <a:pt x="31" y="84"/>
                        <a:pt x="31" y="84"/>
                      </a:cubicBezTo>
                      <a:cubicBezTo>
                        <a:pt x="31" y="84"/>
                        <a:pt x="31" y="84"/>
                        <a:pt x="31" y="84"/>
                      </a:cubicBezTo>
                      <a:cubicBezTo>
                        <a:pt x="31" y="84"/>
                        <a:pt x="31" y="84"/>
                        <a:pt x="31" y="84"/>
                      </a:cubicBezTo>
                      <a:cubicBezTo>
                        <a:pt x="31" y="84"/>
                        <a:pt x="31" y="84"/>
                        <a:pt x="31" y="84"/>
                      </a:cubicBezTo>
                      <a:cubicBezTo>
                        <a:pt x="31" y="84"/>
                        <a:pt x="31" y="84"/>
                        <a:pt x="31" y="84"/>
                      </a:cubicBezTo>
                      <a:cubicBezTo>
                        <a:pt x="30" y="84"/>
                        <a:pt x="30" y="84"/>
                        <a:pt x="30" y="84"/>
                      </a:cubicBezTo>
                      <a:cubicBezTo>
                        <a:pt x="30" y="84"/>
                        <a:pt x="30" y="84"/>
                        <a:pt x="30" y="84"/>
                      </a:cubicBezTo>
                      <a:cubicBezTo>
                        <a:pt x="30" y="84"/>
                        <a:pt x="30" y="84"/>
                        <a:pt x="30" y="84"/>
                      </a:cubicBezTo>
                      <a:cubicBezTo>
                        <a:pt x="31" y="84"/>
                        <a:pt x="31" y="84"/>
                        <a:pt x="31" y="84"/>
                      </a:cubicBezTo>
                      <a:cubicBezTo>
                        <a:pt x="31" y="84"/>
                        <a:pt x="31" y="84"/>
                        <a:pt x="31" y="84"/>
                      </a:cubicBezTo>
                      <a:cubicBezTo>
                        <a:pt x="31" y="85"/>
                        <a:pt x="31" y="85"/>
                        <a:pt x="31" y="85"/>
                      </a:cubicBezTo>
                      <a:cubicBezTo>
                        <a:pt x="30" y="85"/>
                        <a:pt x="30" y="85"/>
                        <a:pt x="30" y="85"/>
                      </a:cubicBezTo>
                      <a:cubicBezTo>
                        <a:pt x="30" y="84"/>
                        <a:pt x="30" y="84"/>
                        <a:pt x="30" y="84"/>
                      </a:cubicBezTo>
                      <a:cubicBezTo>
                        <a:pt x="30" y="84"/>
                        <a:pt x="30" y="84"/>
                        <a:pt x="30" y="84"/>
                      </a:cubicBezTo>
                      <a:cubicBezTo>
                        <a:pt x="29" y="84"/>
                        <a:pt x="29" y="84"/>
                        <a:pt x="29" y="84"/>
                      </a:cubicBezTo>
                      <a:cubicBezTo>
                        <a:pt x="28" y="84"/>
                        <a:pt x="28" y="84"/>
                        <a:pt x="28" y="84"/>
                      </a:cubicBezTo>
                      <a:cubicBezTo>
                        <a:pt x="28" y="84"/>
                        <a:pt x="28" y="84"/>
                        <a:pt x="28" y="84"/>
                      </a:cubicBezTo>
                      <a:cubicBezTo>
                        <a:pt x="28" y="83"/>
                        <a:pt x="28" y="83"/>
                        <a:pt x="28" y="83"/>
                      </a:cubicBezTo>
                      <a:cubicBezTo>
                        <a:pt x="27" y="83"/>
                        <a:pt x="27" y="83"/>
                        <a:pt x="27" y="83"/>
                      </a:cubicBezTo>
                      <a:cubicBezTo>
                        <a:pt x="26" y="83"/>
                        <a:pt x="26" y="83"/>
                        <a:pt x="26" y="83"/>
                      </a:cubicBezTo>
                      <a:cubicBezTo>
                        <a:pt x="25" y="83"/>
                        <a:pt x="25" y="83"/>
                        <a:pt x="25" y="83"/>
                      </a:cubicBezTo>
                      <a:cubicBezTo>
                        <a:pt x="25" y="83"/>
                        <a:pt x="25" y="83"/>
                        <a:pt x="25" y="83"/>
                      </a:cubicBezTo>
                      <a:cubicBezTo>
                        <a:pt x="24" y="83"/>
                        <a:pt x="24" y="83"/>
                        <a:pt x="24" y="83"/>
                      </a:cubicBezTo>
                      <a:cubicBezTo>
                        <a:pt x="24" y="83"/>
                        <a:pt x="24" y="83"/>
                        <a:pt x="24" y="83"/>
                      </a:cubicBezTo>
                      <a:cubicBezTo>
                        <a:pt x="23" y="83"/>
                        <a:pt x="23" y="83"/>
                        <a:pt x="23" y="83"/>
                      </a:cubicBezTo>
                      <a:cubicBezTo>
                        <a:pt x="23" y="82"/>
                        <a:pt x="23" y="82"/>
                        <a:pt x="23" y="82"/>
                      </a:cubicBezTo>
                      <a:cubicBezTo>
                        <a:pt x="23" y="82"/>
                        <a:pt x="23" y="82"/>
                        <a:pt x="23" y="82"/>
                      </a:cubicBezTo>
                      <a:cubicBezTo>
                        <a:pt x="23" y="82"/>
                        <a:pt x="23" y="82"/>
                        <a:pt x="23" y="82"/>
                      </a:cubicBezTo>
                      <a:cubicBezTo>
                        <a:pt x="22" y="82"/>
                        <a:pt x="22" y="82"/>
                        <a:pt x="22" y="82"/>
                      </a:cubicBezTo>
                      <a:cubicBezTo>
                        <a:pt x="22" y="82"/>
                        <a:pt x="22" y="82"/>
                        <a:pt x="22" y="82"/>
                      </a:cubicBezTo>
                      <a:cubicBezTo>
                        <a:pt x="22" y="82"/>
                        <a:pt x="22" y="82"/>
                        <a:pt x="22" y="82"/>
                      </a:cubicBezTo>
                      <a:cubicBezTo>
                        <a:pt x="22" y="82"/>
                        <a:pt x="22" y="82"/>
                        <a:pt x="22" y="82"/>
                      </a:cubicBezTo>
                      <a:cubicBezTo>
                        <a:pt x="21" y="83"/>
                        <a:pt x="21" y="83"/>
                        <a:pt x="21" y="83"/>
                      </a:cubicBezTo>
                      <a:cubicBezTo>
                        <a:pt x="21" y="83"/>
                        <a:pt x="21" y="83"/>
                        <a:pt x="21" y="83"/>
                      </a:cubicBezTo>
                      <a:cubicBezTo>
                        <a:pt x="21" y="83"/>
                        <a:pt x="21" y="83"/>
                        <a:pt x="21" y="83"/>
                      </a:cubicBezTo>
                      <a:cubicBezTo>
                        <a:pt x="21" y="83"/>
                        <a:pt x="21" y="83"/>
                        <a:pt x="21" y="83"/>
                      </a:cubicBezTo>
                      <a:cubicBezTo>
                        <a:pt x="21" y="83"/>
                        <a:pt x="21" y="83"/>
                        <a:pt x="21" y="83"/>
                      </a:cubicBezTo>
                      <a:cubicBezTo>
                        <a:pt x="20" y="82"/>
                        <a:pt x="20" y="82"/>
                        <a:pt x="20" y="82"/>
                      </a:cubicBezTo>
                      <a:cubicBezTo>
                        <a:pt x="20" y="83"/>
                        <a:pt x="20" y="83"/>
                        <a:pt x="20" y="83"/>
                      </a:cubicBezTo>
                      <a:cubicBezTo>
                        <a:pt x="20" y="83"/>
                        <a:pt x="20" y="83"/>
                        <a:pt x="20" y="83"/>
                      </a:cubicBezTo>
                      <a:cubicBezTo>
                        <a:pt x="20" y="83"/>
                        <a:pt x="20" y="83"/>
                        <a:pt x="20" y="83"/>
                      </a:cubicBezTo>
                      <a:cubicBezTo>
                        <a:pt x="20" y="83"/>
                        <a:pt x="20" y="83"/>
                        <a:pt x="20" y="83"/>
                      </a:cubicBezTo>
                      <a:cubicBezTo>
                        <a:pt x="20" y="83"/>
                        <a:pt x="20" y="83"/>
                        <a:pt x="20" y="83"/>
                      </a:cubicBezTo>
                      <a:cubicBezTo>
                        <a:pt x="19" y="83"/>
                        <a:pt x="19" y="83"/>
                        <a:pt x="19" y="83"/>
                      </a:cubicBezTo>
                      <a:cubicBezTo>
                        <a:pt x="19" y="83"/>
                        <a:pt x="19" y="83"/>
                        <a:pt x="19" y="83"/>
                      </a:cubicBezTo>
                      <a:cubicBezTo>
                        <a:pt x="19" y="84"/>
                        <a:pt x="19" y="84"/>
                        <a:pt x="19" y="84"/>
                      </a:cubicBezTo>
                      <a:cubicBezTo>
                        <a:pt x="19" y="84"/>
                        <a:pt x="19" y="84"/>
                        <a:pt x="19" y="84"/>
                      </a:cubicBezTo>
                      <a:cubicBezTo>
                        <a:pt x="20" y="84"/>
                        <a:pt x="20" y="84"/>
                        <a:pt x="20" y="84"/>
                      </a:cubicBezTo>
                      <a:cubicBezTo>
                        <a:pt x="20" y="84"/>
                        <a:pt x="20" y="84"/>
                        <a:pt x="20" y="84"/>
                      </a:cubicBezTo>
                      <a:cubicBezTo>
                        <a:pt x="20" y="84"/>
                        <a:pt x="20" y="84"/>
                        <a:pt x="20" y="84"/>
                      </a:cubicBezTo>
                      <a:cubicBezTo>
                        <a:pt x="20" y="85"/>
                        <a:pt x="20" y="85"/>
                        <a:pt x="20" y="85"/>
                      </a:cubicBezTo>
                      <a:cubicBezTo>
                        <a:pt x="20" y="85"/>
                        <a:pt x="20" y="85"/>
                        <a:pt x="20" y="85"/>
                      </a:cubicBezTo>
                      <a:cubicBezTo>
                        <a:pt x="21" y="85"/>
                        <a:pt x="21" y="85"/>
                        <a:pt x="21" y="85"/>
                      </a:cubicBezTo>
                      <a:cubicBezTo>
                        <a:pt x="21" y="85"/>
                        <a:pt x="21" y="85"/>
                        <a:pt x="21" y="85"/>
                      </a:cubicBezTo>
                      <a:cubicBezTo>
                        <a:pt x="21" y="85"/>
                        <a:pt x="21" y="85"/>
                        <a:pt x="21" y="85"/>
                      </a:cubicBezTo>
                      <a:cubicBezTo>
                        <a:pt x="21" y="85"/>
                        <a:pt x="21" y="85"/>
                        <a:pt x="21" y="85"/>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1" y="87"/>
                        <a:pt x="21" y="87"/>
                        <a:pt x="21" y="87"/>
                      </a:cubicBezTo>
                      <a:cubicBezTo>
                        <a:pt x="20" y="87"/>
                        <a:pt x="20" y="87"/>
                        <a:pt x="20" y="87"/>
                      </a:cubicBezTo>
                      <a:cubicBezTo>
                        <a:pt x="21" y="87"/>
                        <a:pt x="21" y="87"/>
                        <a:pt x="21" y="87"/>
                      </a:cubicBezTo>
                      <a:cubicBezTo>
                        <a:pt x="21" y="87"/>
                        <a:pt x="21" y="87"/>
                        <a:pt x="21" y="87"/>
                      </a:cubicBezTo>
                      <a:cubicBezTo>
                        <a:pt x="21" y="88"/>
                        <a:pt x="21" y="88"/>
                        <a:pt x="21" y="88"/>
                      </a:cubicBezTo>
                      <a:cubicBezTo>
                        <a:pt x="21" y="88"/>
                        <a:pt x="21" y="88"/>
                        <a:pt x="21" y="88"/>
                      </a:cubicBezTo>
                      <a:cubicBezTo>
                        <a:pt x="21" y="88"/>
                        <a:pt x="21" y="88"/>
                        <a:pt x="21" y="88"/>
                      </a:cubicBezTo>
                      <a:cubicBezTo>
                        <a:pt x="22" y="88"/>
                        <a:pt x="22" y="88"/>
                        <a:pt x="22" y="88"/>
                      </a:cubicBezTo>
                      <a:cubicBezTo>
                        <a:pt x="22" y="88"/>
                        <a:pt x="22" y="88"/>
                        <a:pt x="22" y="88"/>
                      </a:cubicBezTo>
                      <a:cubicBezTo>
                        <a:pt x="22" y="88"/>
                        <a:pt x="22" y="88"/>
                        <a:pt x="22" y="88"/>
                      </a:cubicBezTo>
                      <a:cubicBezTo>
                        <a:pt x="21" y="88"/>
                        <a:pt x="21" y="88"/>
                        <a:pt x="21" y="88"/>
                      </a:cubicBezTo>
                      <a:cubicBezTo>
                        <a:pt x="21" y="88"/>
                        <a:pt x="21" y="88"/>
                        <a:pt x="21" y="88"/>
                      </a:cubicBezTo>
                      <a:cubicBezTo>
                        <a:pt x="21" y="88"/>
                        <a:pt x="21" y="88"/>
                        <a:pt x="21" y="88"/>
                      </a:cubicBezTo>
                      <a:cubicBezTo>
                        <a:pt x="21" y="89"/>
                        <a:pt x="21" y="89"/>
                        <a:pt x="21" y="89"/>
                      </a:cubicBezTo>
                      <a:cubicBezTo>
                        <a:pt x="22" y="89"/>
                        <a:pt x="22" y="89"/>
                        <a:pt x="22" y="89"/>
                      </a:cubicBezTo>
                      <a:cubicBezTo>
                        <a:pt x="22" y="89"/>
                        <a:pt x="22" y="89"/>
                        <a:pt x="22" y="89"/>
                      </a:cubicBezTo>
                      <a:cubicBezTo>
                        <a:pt x="22" y="89"/>
                        <a:pt x="22" y="89"/>
                        <a:pt x="22" y="89"/>
                      </a:cubicBezTo>
                      <a:cubicBezTo>
                        <a:pt x="22" y="90"/>
                        <a:pt x="22" y="90"/>
                        <a:pt x="22" y="90"/>
                      </a:cubicBezTo>
                      <a:cubicBezTo>
                        <a:pt x="22" y="91"/>
                        <a:pt x="22" y="91"/>
                        <a:pt x="22" y="91"/>
                      </a:cubicBezTo>
                      <a:cubicBezTo>
                        <a:pt x="22" y="91"/>
                        <a:pt x="22" y="91"/>
                        <a:pt x="22" y="91"/>
                      </a:cubicBezTo>
                      <a:cubicBezTo>
                        <a:pt x="22" y="92"/>
                        <a:pt x="22" y="92"/>
                        <a:pt x="22" y="92"/>
                      </a:cubicBezTo>
                      <a:cubicBezTo>
                        <a:pt x="22" y="93"/>
                        <a:pt x="22" y="93"/>
                        <a:pt x="22" y="93"/>
                      </a:cubicBezTo>
                      <a:cubicBezTo>
                        <a:pt x="23" y="93"/>
                        <a:pt x="23" y="93"/>
                        <a:pt x="23" y="93"/>
                      </a:cubicBezTo>
                      <a:cubicBezTo>
                        <a:pt x="23" y="93"/>
                        <a:pt x="23" y="93"/>
                        <a:pt x="23" y="93"/>
                      </a:cubicBezTo>
                      <a:cubicBezTo>
                        <a:pt x="23" y="93"/>
                        <a:pt x="23" y="93"/>
                        <a:pt x="23" y="93"/>
                      </a:cubicBezTo>
                      <a:cubicBezTo>
                        <a:pt x="23" y="93"/>
                        <a:pt x="23" y="93"/>
                        <a:pt x="23" y="93"/>
                      </a:cubicBezTo>
                      <a:cubicBezTo>
                        <a:pt x="23" y="93"/>
                        <a:pt x="23" y="93"/>
                        <a:pt x="23" y="93"/>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2" y="94"/>
                        <a:pt x="22" y="94"/>
                        <a:pt x="22" y="94"/>
                      </a:cubicBezTo>
                      <a:cubicBezTo>
                        <a:pt x="22" y="94"/>
                        <a:pt x="22" y="94"/>
                        <a:pt x="22" y="94"/>
                      </a:cubicBezTo>
                      <a:cubicBezTo>
                        <a:pt x="22" y="93"/>
                        <a:pt x="22" y="93"/>
                        <a:pt x="22" y="93"/>
                      </a:cubicBezTo>
                      <a:cubicBezTo>
                        <a:pt x="22" y="93"/>
                        <a:pt x="22" y="93"/>
                        <a:pt x="22" y="93"/>
                      </a:cubicBezTo>
                      <a:cubicBezTo>
                        <a:pt x="22" y="93"/>
                        <a:pt x="22" y="93"/>
                        <a:pt x="22" y="93"/>
                      </a:cubicBezTo>
                      <a:cubicBezTo>
                        <a:pt x="22" y="93"/>
                        <a:pt x="22" y="93"/>
                        <a:pt x="22" y="93"/>
                      </a:cubicBezTo>
                      <a:cubicBezTo>
                        <a:pt x="21" y="93"/>
                        <a:pt x="21" y="93"/>
                        <a:pt x="21" y="93"/>
                      </a:cubicBezTo>
                      <a:cubicBezTo>
                        <a:pt x="21" y="93"/>
                        <a:pt x="21" y="93"/>
                        <a:pt x="21" y="93"/>
                      </a:cubicBezTo>
                      <a:cubicBezTo>
                        <a:pt x="21" y="93"/>
                        <a:pt x="21" y="93"/>
                        <a:pt x="21" y="93"/>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0" y="92"/>
                        <a:pt x="20" y="92"/>
                        <a:pt x="20" y="92"/>
                      </a:cubicBezTo>
                      <a:cubicBezTo>
                        <a:pt x="20" y="92"/>
                        <a:pt x="20" y="92"/>
                        <a:pt x="20" y="92"/>
                      </a:cubicBezTo>
                      <a:cubicBezTo>
                        <a:pt x="20" y="91"/>
                        <a:pt x="20" y="91"/>
                        <a:pt x="20" y="91"/>
                      </a:cubicBezTo>
                      <a:cubicBezTo>
                        <a:pt x="20" y="91"/>
                        <a:pt x="20" y="91"/>
                        <a:pt x="20" y="91"/>
                      </a:cubicBezTo>
                      <a:cubicBezTo>
                        <a:pt x="20" y="91"/>
                        <a:pt x="20" y="91"/>
                        <a:pt x="20" y="91"/>
                      </a:cubicBezTo>
                      <a:cubicBezTo>
                        <a:pt x="20" y="91"/>
                        <a:pt x="20" y="91"/>
                        <a:pt x="20" y="91"/>
                      </a:cubicBezTo>
                      <a:cubicBezTo>
                        <a:pt x="19" y="91"/>
                        <a:pt x="19" y="91"/>
                        <a:pt x="19" y="91"/>
                      </a:cubicBezTo>
                      <a:cubicBezTo>
                        <a:pt x="19" y="91"/>
                        <a:pt x="19" y="91"/>
                        <a:pt x="19" y="91"/>
                      </a:cubicBezTo>
                      <a:cubicBezTo>
                        <a:pt x="19" y="91"/>
                        <a:pt x="19" y="91"/>
                        <a:pt x="19" y="91"/>
                      </a:cubicBezTo>
                      <a:cubicBezTo>
                        <a:pt x="19" y="91"/>
                        <a:pt x="19" y="91"/>
                        <a:pt x="19" y="91"/>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89"/>
                        <a:pt x="19" y="89"/>
                        <a:pt x="19" y="89"/>
                      </a:cubicBezTo>
                      <a:cubicBezTo>
                        <a:pt x="19" y="89"/>
                        <a:pt x="19" y="89"/>
                        <a:pt x="19" y="89"/>
                      </a:cubicBezTo>
                      <a:cubicBezTo>
                        <a:pt x="19" y="89"/>
                        <a:pt x="19" y="89"/>
                        <a:pt x="19" y="89"/>
                      </a:cubicBezTo>
                      <a:cubicBezTo>
                        <a:pt x="19" y="89"/>
                        <a:pt x="19" y="89"/>
                        <a:pt x="19" y="89"/>
                      </a:cubicBezTo>
                      <a:cubicBezTo>
                        <a:pt x="19" y="89"/>
                        <a:pt x="19" y="89"/>
                        <a:pt x="19" y="89"/>
                      </a:cubicBezTo>
                      <a:cubicBezTo>
                        <a:pt x="19" y="88"/>
                        <a:pt x="19" y="88"/>
                        <a:pt x="19" y="88"/>
                      </a:cubicBezTo>
                      <a:cubicBezTo>
                        <a:pt x="19" y="88"/>
                        <a:pt x="19" y="88"/>
                        <a:pt x="19" y="88"/>
                      </a:cubicBezTo>
                      <a:cubicBezTo>
                        <a:pt x="19" y="88"/>
                        <a:pt x="19" y="88"/>
                        <a:pt x="19" y="88"/>
                      </a:cubicBezTo>
                      <a:cubicBezTo>
                        <a:pt x="19" y="88"/>
                        <a:pt x="19" y="88"/>
                        <a:pt x="19" y="88"/>
                      </a:cubicBezTo>
                      <a:cubicBezTo>
                        <a:pt x="19" y="88"/>
                        <a:pt x="19" y="88"/>
                        <a:pt x="19" y="88"/>
                      </a:cubicBezTo>
                      <a:cubicBezTo>
                        <a:pt x="19" y="88"/>
                        <a:pt x="19" y="88"/>
                        <a:pt x="19" y="88"/>
                      </a:cubicBezTo>
                      <a:cubicBezTo>
                        <a:pt x="19" y="87"/>
                        <a:pt x="19" y="87"/>
                        <a:pt x="19" y="87"/>
                      </a:cubicBezTo>
                      <a:cubicBezTo>
                        <a:pt x="19" y="87"/>
                        <a:pt x="19" y="87"/>
                        <a:pt x="19" y="87"/>
                      </a:cubicBezTo>
                      <a:cubicBezTo>
                        <a:pt x="19" y="87"/>
                        <a:pt x="19" y="87"/>
                        <a:pt x="19" y="87"/>
                      </a:cubicBezTo>
                      <a:cubicBezTo>
                        <a:pt x="19" y="87"/>
                        <a:pt x="19" y="87"/>
                        <a:pt x="19" y="87"/>
                      </a:cubicBezTo>
                      <a:cubicBezTo>
                        <a:pt x="19" y="87"/>
                        <a:pt x="19" y="87"/>
                        <a:pt x="19" y="87"/>
                      </a:cubicBezTo>
                      <a:cubicBezTo>
                        <a:pt x="19" y="87"/>
                        <a:pt x="19" y="87"/>
                        <a:pt x="19" y="87"/>
                      </a:cubicBezTo>
                      <a:cubicBezTo>
                        <a:pt x="19" y="86"/>
                        <a:pt x="19" y="86"/>
                        <a:pt x="19" y="86"/>
                      </a:cubicBezTo>
                      <a:cubicBezTo>
                        <a:pt x="19" y="86"/>
                        <a:pt x="19" y="86"/>
                        <a:pt x="19" y="86"/>
                      </a:cubicBezTo>
                      <a:cubicBezTo>
                        <a:pt x="19" y="86"/>
                        <a:pt x="19" y="86"/>
                        <a:pt x="19" y="86"/>
                      </a:cubicBezTo>
                      <a:cubicBezTo>
                        <a:pt x="18" y="86"/>
                        <a:pt x="18" y="86"/>
                        <a:pt x="18" y="86"/>
                      </a:cubicBezTo>
                      <a:cubicBezTo>
                        <a:pt x="18" y="86"/>
                        <a:pt x="18" y="86"/>
                        <a:pt x="18" y="86"/>
                      </a:cubicBezTo>
                      <a:cubicBezTo>
                        <a:pt x="18" y="86"/>
                        <a:pt x="18" y="86"/>
                        <a:pt x="18" y="86"/>
                      </a:cubicBezTo>
                      <a:cubicBezTo>
                        <a:pt x="17" y="86"/>
                        <a:pt x="17" y="86"/>
                        <a:pt x="17" y="86"/>
                      </a:cubicBezTo>
                      <a:cubicBezTo>
                        <a:pt x="17" y="86"/>
                        <a:pt x="17" y="86"/>
                        <a:pt x="17" y="86"/>
                      </a:cubicBezTo>
                      <a:cubicBezTo>
                        <a:pt x="17" y="86"/>
                        <a:pt x="17" y="86"/>
                        <a:pt x="17" y="86"/>
                      </a:cubicBezTo>
                      <a:cubicBezTo>
                        <a:pt x="17" y="87"/>
                        <a:pt x="17" y="87"/>
                        <a:pt x="17" y="87"/>
                      </a:cubicBezTo>
                      <a:cubicBezTo>
                        <a:pt x="17" y="88"/>
                        <a:pt x="17" y="88"/>
                        <a:pt x="17" y="88"/>
                      </a:cubicBezTo>
                      <a:cubicBezTo>
                        <a:pt x="17" y="88"/>
                        <a:pt x="17" y="88"/>
                        <a:pt x="17" y="88"/>
                      </a:cubicBezTo>
                      <a:cubicBezTo>
                        <a:pt x="17" y="89"/>
                        <a:pt x="17" y="89"/>
                        <a:pt x="17" y="89"/>
                      </a:cubicBezTo>
                      <a:cubicBezTo>
                        <a:pt x="17" y="89"/>
                        <a:pt x="17" y="89"/>
                        <a:pt x="17" y="89"/>
                      </a:cubicBezTo>
                      <a:cubicBezTo>
                        <a:pt x="17" y="90"/>
                        <a:pt x="17" y="90"/>
                        <a:pt x="17" y="90"/>
                      </a:cubicBezTo>
                      <a:cubicBezTo>
                        <a:pt x="17" y="90"/>
                        <a:pt x="17" y="90"/>
                        <a:pt x="17" y="90"/>
                      </a:cubicBezTo>
                      <a:cubicBezTo>
                        <a:pt x="17" y="90"/>
                        <a:pt x="17" y="90"/>
                        <a:pt x="17" y="90"/>
                      </a:cubicBezTo>
                      <a:cubicBezTo>
                        <a:pt x="16" y="90"/>
                        <a:pt x="16" y="90"/>
                        <a:pt x="16" y="90"/>
                      </a:cubicBezTo>
                      <a:cubicBezTo>
                        <a:pt x="16" y="90"/>
                        <a:pt x="16" y="90"/>
                        <a:pt x="16" y="90"/>
                      </a:cubicBezTo>
                      <a:cubicBezTo>
                        <a:pt x="16" y="90"/>
                        <a:pt x="16" y="90"/>
                        <a:pt x="16" y="90"/>
                      </a:cubicBezTo>
                      <a:cubicBezTo>
                        <a:pt x="16" y="90"/>
                        <a:pt x="16" y="90"/>
                        <a:pt x="16" y="90"/>
                      </a:cubicBezTo>
                      <a:cubicBezTo>
                        <a:pt x="16" y="91"/>
                        <a:pt x="16" y="91"/>
                        <a:pt x="16" y="91"/>
                      </a:cubicBezTo>
                      <a:cubicBezTo>
                        <a:pt x="16" y="91"/>
                        <a:pt x="16" y="91"/>
                        <a:pt x="16" y="91"/>
                      </a:cubicBezTo>
                      <a:cubicBezTo>
                        <a:pt x="16" y="91"/>
                        <a:pt x="16" y="91"/>
                        <a:pt x="16" y="91"/>
                      </a:cubicBezTo>
                      <a:cubicBezTo>
                        <a:pt x="16" y="92"/>
                        <a:pt x="16" y="92"/>
                        <a:pt x="16" y="92"/>
                      </a:cubicBezTo>
                      <a:cubicBezTo>
                        <a:pt x="16" y="92"/>
                        <a:pt x="16" y="92"/>
                        <a:pt x="16" y="92"/>
                      </a:cubicBezTo>
                      <a:cubicBezTo>
                        <a:pt x="16" y="92"/>
                        <a:pt x="16" y="92"/>
                        <a:pt x="16" y="92"/>
                      </a:cubicBezTo>
                      <a:cubicBezTo>
                        <a:pt x="16" y="92"/>
                        <a:pt x="16" y="92"/>
                        <a:pt x="16" y="92"/>
                      </a:cubicBezTo>
                      <a:cubicBezTo>
                        <a:pt x="16" y="92"/>
                        <a:pt x="16" y="92"/>
                        <a:pt x="16" y="92"/>
                      </a:cubicBezTo>
                      <a:cubicBezTo>
                        <a:pt x="17" y="92"/>
                        <a:pt x="17" y="92"/>
                        <a:pt x="17" y="92"/>
                      </a:cubicBezTo>
                      <a:cubicBezTo>
                        <a:pt x="17" y="92"/>
                        <a:pt x="17" y="92"/>
                        <a:pt x="17" y="92"/>
                      </a:cubicBezTo>
                      <a:cubicBezTo>
                        <a:pt x="17" y="92"/>
                        <a:pt x="17" y="92"/>
                        <a:pt x="17" y="92"/>
                      </a:cubicBezTo>
                      <a:cubicBezTo>
                        <a:pt x="17" y="92"/>
                        <a:pt x="17" y="92"/>
                        <a:pt x="17" y="92"/>
                      </a:cubicBezTo>
                      <a:cubicBezTo>
                        <a:pt x="17" y="93"/>
                        <a:pt x="17" y="93"/>
                        <a:pt x="17" y="93"/>
                      </a:cubicBezTo>
                      <a:cubicBezTo>
                        <a:pt x="17" y="94"/>
                        <a:pt x="17" y="94"/>
                        <a:pt x="17" y="94"/>
                      </a:cubicBezTo>
                      <a:cubicBezTo>
                        <a:pt x="17" y="95"/>
                        <a:pt x="17" y="95"/>
                        <a:pt x="17" y="95"/>
                      </a:cubicBezTo>
                      <a:cubicBezTo>
                        <a:pt x="17" y="95"/>
                        <a:pt x="17" y="95"/>
                        <a:pt x="17" y="95"/>
                      </a:cubicBezTo>
                      <a:cubicBezTo>
                        <a:pt x="17" y="95"/>
                        <a:pt x="17" y="95"/>
                        <a:pt x="17" y="95"/>
                      </a:cubicBezTo>
                      <a:cubicBezTo>
                        <a:pt x="17" y="95"/>
                        <a:pt x="17" y="96"/>
                        <a:pt x="17" y="97"/>
                      </a:cubicBezTo>
                      <a:cubicBezTo>
                        <a:pt x="17" y="97"/>
                        <a:pt x="17" y="97"/>
                        <a:pt x="17" y="97"/>
                      </a:cubicBezTo>
                      <a:cubicBezTo>
                        <a:pt x="17" y="97"/>
                        <a:pt x="17" y="97"/>
                        <a:pt x="17" y="97"/>
                      </a:cubicBezTo>
                      <a:cubicBezTo>
                        <a:pt x="17" y="97"/>
                        <a:pt x="17" y="97"/>
                        <a:pt x="17" y="97"/>
                      </a:cubicBezTo>
                      <a:cubicBezTo>
                        <a:pt x="17" y="98"/>
                        <a:pt x="17" y="98"/>
                        <a:pt x="17" y="98"/>
                      </a:cubicBezTo>
                      <a:cubicBezTo>
                        <a:pt x="17" y="98"/>
                        <a:pt x="17" y="98"/>
                        <a:pt x="17" y="98"/>
                      </a:cubicBezTo>
                      <a:cubicBezTo>
                        <a:pt x="17" y="98"/>
                        <a:pt x="17" y="98"/>
                        <a:pt x="17" y="98"/>
                      </a:cubicBezTo>
                      <a:cubicBezTo>
                        <a:pt x="17" y="98"/>
                        <a:pt x="17" y="98"/>
                        <a:pt x="17" y="98"/>
                      </a:cubicBezTo>
                      <a:cubicBezTo>
                        <a:pt x="17" y="99"/>
                        <a:pt x="17" y="99"/>
                        <a:pt x="17" y="99"/>
                      </a:cubicBezTo>
                      <a:cubicBezTo>
                        <a:pt x="17" y="99"/>
                        <a:pt x="17" y="99"/>
                        <a:pt x="17" y="99"/>
                      </a:cubicBezTo>
                      <a:cubicBezTo>
                        <a:pt x="17" y="99"/>
                        <a:pt x="17" y="99"/>
                        <a:pt x="17" y="99"/>
                      </a:cubicBezTo>
                      <a:cubicBezTo>
                        <a:pt x="17" y="99"/>
                        <a:pt x="17" y="99"/>
                        <a:pt x="17" y="99"/>
                      </a:cubicBezTo>
                      <a:cubicBezTo>
                        <a:pt x="17" y="100"/>
                        <a:pt x="17" y="100"/>
                        <a:pt x="17" y="100"/>
                      </a:cubicBezTo>
                      <a:cubicBezTo>
                        <a:pt x="17" y="100"/>
                        <a:pt x="17" y="100"/>
                        <a:pt x="17" y="100"/>
                      </a:cubicBezTo>
                      <a:cubicBezTo>
                        <a:pt x="18" y="100"/>
                        <a:pt x="18" y="100"/>
                        <a:pt x="18" y="100"/>
                      </a:cubicBezTo>
                      <a:cubicBezTo>
                        <a:pt x="18" y="100"/>
                        <a:pt x="18" y="100"/>
                        <a:pt x="18" y="100"/>
                      </a:cubicBezTo>
                      <a:cubicBezTo>
                        <a:pt x="18" y="100"/>
                        <a:pt x="18" y="100"/>
                        <a:pt x="18" y="100"/>
                      </a:cubicBezTo>
                      <a:cubicBezTo>
                        <a:pt x="18" y="100"/>
                        <a:pt x="18" y="100"/>
                        <a:pt x="18" y="100"/>
                      </a:cubicBezTo>
                      <a:cubicBezTo>
                        <a:pt x="18" y="100"/>
                        <a:pt x="18" y="100"/>
                        <a:pt x="18" y="100"/>
                      </a:cubicBezTo>
                      <a:cubicBezTo>
                        <a:pt x="18" y="101"/>
                        <a:pt x="18" y="101"/>
                        <a:pt x="18" y="101"/>
                      </a:cubicBezTo>
                      <a:cubicBezTo>
                        <a:pt x="18" y="101"/>
                        <a:pt x="18" y="101"/>
                        <a:pt x="18" y="101"/>
                      </a:cubicBezTo>
                      <a:cubicBezTo>
                        <a:pt x="19" y="102"/>
                        <a:pt x="19" y="102"/>
                        <a:pt x="19" y="102"/>
                      </a:cubicBezTo>
                      <a:cubicBezTo>
                        <a:pt x="19" y="102"/>
                        <a:pt x="19" y="102"/>
                        <a:pt x="19" y="102"/>
                      </a:cubicBezTo>
                      <a:cubicBezTo>
                        <a:pt x="19" y="102"/>
                        <a:pt x="19" y="102"/>
                        <a:pt x="19" y="102"/>
                      </a:cubicBezTo>
                      <a:cubicBezTo>
                        <a:pt x="19" y="103"/>
                        <a:pt x="19" y="103"/>
                        <a:pt x="19" y="103"/>
                      </a:cubicBezTo>
                      <a:cubicBezTo>
                        <a:pt x="20" y="103"/>
                        <a:pt x="20" y="103"/>
                        <a:pt x="20" y="103"/>
                      </a:cubicBezTo>
                      <a:cubicBezTo>
                        <a:pt x="20" y="103"/>
                        <a:pt x="20" y="103"/>
                        <a:pt x="20" y="103"/>
                      </a:cubicBezTo>
                      <a:cubicBezTo>
                        <a:pt x="20" y="103"/>
                        <a:pt x="20" y="103"/>
                        <a:pt x="20" y="103"/>
                      </a:cubicBezTo>
                      <a:cubicBezTo>
                        <a:pt x="20" y="103"/>
                        <a:pt x="20" y="103"/>
                        <a:pt x="20" y="103"/>
                      </a:cubicBezTo>
                      <a:cubicBezTo>
                        <a:pt x="20" y="104"/>
                        <a:pt x="20" y="104"/>
                        <a:pt x="20"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2" y="104"/>
                        <a:pt x="22" y="104"/>
                        <a:pt x="22" y="104"/>
                      </a:cubicBezTo>
                      <a:cubicBezTo>
                        <a:pt x="22" y="104"/>
                        <a:pt x="22" y="104"/>
                        <a:pt x="22" y="104"/>
                      </a:cubicBezTo>
                      <a:cubicBezTo>
                        <a:pt x="22" y="104"/>
                        <a:pt x="22" y="104"/>
                        <a:pt x="22" y="104"/>
                      </a:cubicBezTo>
                      <a:cubicBezTo>
                        <a:pt x="22" y="104"/>
                        <a:pt x="22" y="104"/>
                        <a:pt x="22" y="104"/>
                      </a:cubicBezTo>
                      <a:cubicBezTo>
                        <a:pt x="22" y="104"/>
                        <a:pt x="22" y="104"/>
                        <a:pt x="22" y="104"/>
                      </a:cubicBezTo>
                      <a:cubicBezTo>
                        <a:pt x="23" y="104"/>
                        <a:pt x="23" y="104"/>
                        <a:pt x="23" y="104"/>
                      </a:cubicBezTo>
                      <a:cubicBezTo>
                        <a:pt x="23" y="104"/>
                        <a:pt x="23" y="104"/>
                        <a:pt x="23" y="104"/>
                      </a:cubicBezTo>
                      <a:cubicBezTo>
                        <a:pt x="23" y="104"/>
                        <a:pt x="23" y="104"/>
                        <a:pt x="23" y="104"/>
                      </a:cubicBezTo>
                      <a:cubicBezTo>
                        <a:pt x="24" y="104"/>
                        <a:pt x="24" y="104"/>
                        <a:pt x="24" y="104"/>
                      </a:cubicBezTo>
                      <a:cubicBezTo>
                        <a:pt x="24" y="105"/>
                        <a:pt x="24" y="105"/>
                        <a:pt x="24" y="105"/>
                      </a:cubicBezTo>
                      <a:cubicBezTo>
                        <a:pt x="24" y="107"/>
                        <a:pt x="24" y="107"/>
                        <a:pt x="24" y="107"/>
                      </a:cubicBezTo>
                      <a:cubicBezTo>
                        <a:pt x="25" y="107"/>
                        <a:pt x="25" y="107"/>
                        <a:pt x="25" y="107"/>
                      </a:cubicBezTo>
                      <a:cubicBezTo>
                        <a:pt x="24" y="108"/>
                        <a:pt x="24" y="108"/>
                        <a:pt x="24" y="108"/>
                      </a:cubicBezTo>
                      <a:cubicBezTo>
                        <a:pt x="24" y="108"/>
                        <a:pt x="24" y="108"/>
                        <a:pt x="24" y="108"/>
                      </a:cubicBezTo>
                      <a:cubicBezTo>
                        <a:pt x="24" y="109"/>
                        <a:pt x="24" y="109"/>
                        <a:pt x="24" y="109"/>
                      </a:cubicBezTo>
                      <a:cubicBezTo>
                        <a:pt x="24" y="109"/>
                        <a:pt x="24" y="109"/>
                        <a:pt x="24" y="109"/>
                      </a:cubicBezTo>
                      <a:cubicBezTo>
                        <a:pt x="24" y="109"/>
                        <a:pt x="24" y="109"/>
                        <a:pt x="24" y="109"/>
                      </a:cubicBezTo>
                      <a:cubicBezTo>
                        <a:pt x="24" y="109"/>
                        <a:pt x="24" y="109"/>
                        <a:pt x="24" y="109"/>
                      </a:cubicBezTo>
                      <a:cubicBezTo>
                        <a:pt x="25" y="109"/>
                        <a:pt x="25" y="109"/>
                        <a:pt x="25" y="109"/>
                      </a:cubicBezTo>
                      <a:cubicBezTo>
                        <a:pt x="25" y="109"/>
                        <a:pt x="25" y="109"/>
                        <a:pt x="25" y="109"/>
                      </a:cubicBezTo>
                      <a:cubicBezTo>
                        <a:pt x="25" y="109"/>
                        <a:pt x="25" y="109"/>
                        <a:pt x="25" y="109"/>
                      </a:cubicBezTo>
                      <a:cubicBezTo>
                        <a:pt x="25" y="109"/>
                        <a:pt x="25" y="109"/>
                        <a:pt x="25" y="109"/>
                      </a:cubicBezTo>
                      <a:cubicBezTo>
                        <a:pt x="24" y="109"/>
                        <a:pt x="24" y="109"/>
                        <a:pt x="24" y="109"/>
                      </a:cubicBezTo>
                      <a:cubicBezTo>
                        <a:pt x="24" y="109"/>
                        <a:pt x="24" y="109"/>
                        <a:pt x="24" y="109"/>
                      </a:cubicBezTo>
                      <a:cubicBezTo>
                        <a:pt x="24" y="109"/>
                        <a:pt x="24" y="109"/>
                        <a:pt x="24" y="109"/>
                      </a:cubicBezTo>
                      <a:cubicBezTo>
                        <a:pt x="24" y="110"/>
                        <a:pt x="24" y="110"/>
                        <a:pt x="24" y="110"/>
                      </a:cubicBezTo>
                      <a:cubicBezTo>
                        <a:pt x="23" y="110"/>
                        <a:pt x="23" y="110"/>
                        <a:pt x="23" y="110"/>
                      </a:cubicBezTo>
                      <a:cubicBezTo>
                        <a:pt x="23" y="111"/>
                        <a:pt x="23" y="111"/>
                        <a:pt x="23" y="111"/>
                      </a:cubicBezTo>
                      <a:cubicBezTo>
                        <a:pt x="23" y="111"/>
                        <a:pt x="23" y="111"/>
                        <a:pt x="23" y="111"/>
                      </a:cubicBezTo>
                      <a:cubicBezTo>
                        <a:pt x="23" y="111"/>
                        <a:pt x="23" y="111"/>
                        <a:pt x="23" y="111"/>
                      </a:cubicBezTo>
                      <a:cubicBezTo>
                        <a:pt x="22" y="111"/>
                        <a:pt x="22" y="111"/>
                        <a:pt x="22" y="111"/>
                      </a:cubicBezTo>
                      <a:cubicBezTo>
                        <a:pt x="22" y="111"/>
                        <a:pt x="22" y="111"/>
                        <a:pt x="22" y="111"/>
                      </a:cubicBezTo>
                      <a:cubicBezTo>
                        <a:pt x="22" y="111"/>
                        <a:pt x="22" y="111"/>
                        <a:pt x="22" y="111"/>
                      </a:cubicBezTo>
                      <a:cubicBezTo>
                        <a:pt x="22" y="111"/>
                        <a:pt x="22" y="111"/>
                        <a:pt x="22" y="111"/>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1" y="110"/>
                        <a:pt x="21" y="110"/>
                        <a:pt x="21" y="110"/>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7"/>
                        <a:pt x="21" y="117"/>
                        <a:pt x="21" y="117"/>
                      </a:cubicBezTo>
                      <a:cubicBezTo>
                        <a:pt x="21" y="117"/>
                        <a:pt x="21" y="117"/>
                        <a:pt x="21" y="117"/>
                      </a:cubicBezTo>
                      <a:cubicBezTo>
                        <a:pt x="21" y="117"/>
                        <a:pt x="21" y="117"/>
                        <a:pt x="21" y="117"/>
                      </a:cubicBezTo>
                      <a:cubicBezTo>
                        <a:pt x="21" y="117"/>
                        <a:pt x="21" y="117"/>
                        <a:pt x="21" y="117"/>
                      </a:cubicBezTo>
                      <a:cubicBezTo>
                        <a:pt x="22" y="117"/>
                        <a:pt x="22" y="117"/>
                        <a:pt x="22" y="117"/>
                      </a:cubicBezTo>
                      <a:cubicBezTo>
                        <a:pt x="22" y="117"/>
                        <a:pt x="22" y="117"/>
                        <a:pt x="22" y="117"/>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9"/>
                        <a:pt x="22" y="119"/>
                        <a:pt x="22" y="119"/>
                      </a:cubicBezTo>
                      <a:cubicBezTo>
                        <a:pt x="23" y="119"/>
                        <a:pt x="23" y="119"/>
                        <a:pt x="23" y="119"/>
                      </a:cubicBezTo>
                      <a:cubicBezTo>
                        <a:pt x="23" y="120"/>
                        <a:pt x="23" y="120"/>
                        <a:pt x="23" y="120"/>
                      </a:cubicBezTo>
                      <a:cubicBezTo>
                        <a:pt x="24" y="120"/>
                        <a:pt x="24" y="120"/>
                        <a:pt x="24" y="120"/>
                      </a:cubicBezTo>
                      <a:cubicBezTo>
                        <a:pt x="24" y="120"/>
                        <a:pt x="24" y="120"/>
                        <a:pt x="24" y="120"/>
                      </a:cubicBezTo>
                      <a:cubicBezTo>
                        <a:pt x="24" y="121"/>
                        <a:pt x="24" y="121"/>
                        <a:pt x="24" y="121"/>
                      </a:cubicBezTo>
                      <a:cubicBezTo>
                        <a:pt x="24" y="121"/>
                        <a:pt x="24" y="121"/>
                        <a:pt x="24" y="121"/>
                      </a:cubicBezTo>
                      <a:cubicBezTo>
                        <a:pt x="24" y="121"/>
                        <a:pt x="24" y="121"/>
                        <a:pt x="24" y="121"/>
                      </a:cubicBezTo>
                      <a:cubicBezTo>
                        <a:pt x="24" y="122"/>
                        <a:pt x="24" y="122"/>
                        <a:pt x="24" y="122"/>
                      </a:cubicBezTo>
                      <a:cubicBezTo>
                        <a:pt x="25" y="122"/>
                        <a:pt x="25" y="122"/>
                        <a:pt x="25" y="122"/>
                      </a:cubicBezTo>
                      <a:cubicBezTo>
                        <a:pt x="25" y="122"/>
                        <a:pt x="25" y="122"/>
                        <a:pt x="25" y="122"/>
                      </a:cubicBezTo>
                      <a:cubicBezTo>
                        <a:pt x="25" y="122"/>
                        <a:pt x="25" y="122"/>
                        <a:pt x="25" y="122"/>
                      </a:cubicBezTo>
                      <a:cubicBezTo>
                        <a:pt x="25" y="123"/>
                        <a:pt x="25" y="123"/>
                        <a:pt x="25" y="123"/>
                      </a:cubicBezTo>
                      <a:cubicBezTo>
                        <a:pt x="25" y="123"/>
                        <a:pt x="25" y="123"/>
                        <a:pt x="25" y="123"/>
                      </a:cubicBezTo>
                      <a:cubicBezTo>
                        <a:pt x="25" y="123"/>
                        <a:pt x="25" y="123"/>
                        <a:pt x="25" y="123"/>
                      </a:cubicBezTo>
                      <a:cubicBezTo>
                        <a:pt x="26" y="123"/>
                        <a:pt x="26" y="123"/>
                        <a:pt x="26" y="123"/>
                      </a:cubicBezTo>
                      <a:cubicBezTo>
                        <a:pt x="26" y="124"/>
                        <a:pt x="26" y="124"/>
                        <a:pt x="26" y="124"/>
                      </a:cubicBezTo>
                      <a:cubicBezTo>
                        <a:pt x="26" y="124"/>
                        <a:pt x="26" y="124"/>
                        <a:pt x="26" y="124"/>
                      </a:cubicBezTo>
                      <a:cubicBezTo>
                        <a:pt x="26" y="124"/>
                        <a:pt x="26" y="124"/>
                        <a:pt x="26" y="124"/>
                      </a:cubicBezTo>
                      <a:cubicBezTo>
                        <a:pt x="26" y="125"/>
                        <a:pt x="26" y="125"/>
                        <a:pt x="26" y="125"/>
                      </a:cubicBezTo>
                      <a:cubicBezTo>
                        <a:pt x="26" y="125"/>
                        <a:pt x="26" y="125"/>
                        <a:pt x="26" y="125"/>
                      </a:cubicBezTo>
                      <a:cubicBezTo>
                        <a:pt x="26" y="125"/>
                        <a:pt x="26" y="125"/>
                        <a:pt x="26" y="125"/>
                      </a:cubicBezTo>
                      <a:cubicBezTo>
                        <a:pt x="26" y="126"/>
                        <a:pt x="26" y="126"/>
                        <a:pt x="26" y="126"/>
                      </a:cubicBezTo>
                      <a:cubicBezTo>
                        <a:pt x="26" y="126"/>
                        <a:pt x="26" y="126"/>
                        <a:pt x="26" y="126"/>
                      </a:cubicBezTo>
                      <a:cubicBezTo>
                        <a:pt x="26" y="126"/>
                        <a:pt x="26" y="126"/>
                        <a:pt x="26" y="126"/>
                      </a:cubicBezTo>
                      <a:cubicBezTo>
                        <a:pt x="27" y="127"/>
                        <a:pt x="27" y="127"/>
                        <a:pt x="27" y="127"/>
                      </a:cubicBezTo>
                      <a:cubicBezTo>
                        <a:pt x="27" y="127"/>
                        <a:pt x="27" y="127"/>
                        <a:pt x="27" y="127"/>
                      </a:cubicBezTo>
                      <a:cubicBezTo>
                        <a:pt x="27" y="127"/>
                        <a:pt x="27" y="127"/>
                        <a:pt x="27" y="127"/>
                      </a:cubicBezTo>
                      <a:cubicBezTo>
                        <a:pt x="27" y="127"/>
                        <a:pt x="27" y="127"/>
                        <a:pt x="27" y="127"/>
                      </a:cubicBezTo>
                      <a:cubicBezTo>
                        <a:pt x="27" y="128"/>
                        <a:pt x="27" y="128"/>
                        <a:pt x="27" y="128"/>
                      </a:cubicBezTo>
                      <a:cubicBezTo>
                        <a:pt x="28" y="128"/>
                        <a:pt x="28" y="128"/>
                        <a:pt x="28" y="128"/>
                      </a:cubicBezTo>
                      <a:cubicBezTo>
                        <a:pt x="28" y="129"/>
                        <a:pt x="28" y="129"/>
                        <a:pt x="28" y="129"/>
                      </a:cubicBezTo>
                      <a:cubicBezTo>
                        <a:pt x="28" y="130"/>
                        <a:pt x="28" y="130"/>
                        <a:pt x="28" y="130"/>
                      </a:cubicBezTo>
                      <a:cubicBezTo>
                        <a:pt x="28" y="130"/>
                        <a:pt x="28" y="130"/>
                        <a:pt x="28" y="130"/>
                      </a:cubicBezTo>
                      <a:cubicBezTo>
                        <a:pt x="28" y="130"/>
                        <a:pt x="28" y="130"/>
                        <a:pt x="28" y="130"/>
                      </a:cubicBezTo>
                      <a:cubicBezTo>
                        <a:pt x="28" y="130"/>
                        <a:pt x="28" y="130"/>
                        <a:pt x="28" y="130"/>
                      </a:cubicBezTo>
                      <a:cubicBezTo>
                        <a:pt x="28" y="131"/>
                        <a:pt x="28" y="131"/>
                        <a:pt x="28" y="131"/>
                      </a:cubicBezTo>
                      <a:cubicBezTo>
                        <a:pt x="28" y="131"/>
                        <a:pt x="28" y="131"/>
                        <a:pt x="28" y="131"/>
                      </a:cubicBezTo>
                      <a:cubicBezTo>
                        <a:pt x="29" y="131"/>
                        <a:pt x="29" y="131"/>
                        <a:pt x="29" y="131"/>
                      </a:cubicBezTo>
                      <a:cubicBezTo>
                        <a:pt x="29" y="131"/>
                        <a:pt x="29" y="131"/>
                        <a:pt x="29" y="131"/>
                      </a:cubicBezTo>
                      <a:cubicBezTo>
                        <a:pt x="29" y="131"/>
                        <a:pt x="29" y="131"/>
                        <a:pt x="29" y="131"/>
                      </a:cubicBezTo>
                      <a:cubicBezTo>
                        <a:pt x="29" y="132"/>
                        <a:pt x="29" y="132"/>
                        <a:pt x="29" y="132"/>
                      </a:cubicBezTo>
                      <a:cubicBezTo>
                        <a:pt x="29" y="132"/>
                        <a:pt x="29" y="132"/>
                        <a:pt x="29" y="132"/>
                      </a:cubicBezTo>
                      <a:cubicBezTo>
                        <a:pt x="29" y="132"/>
                        <a:pt x="29" y="132"/>
                        <a:pt x="29" y="132"/>
                      </a:cubicBezTo>
                      <a:cubicBezTo>
                        <a:pt x="29" y="132"/>
                        <a:pt x="29" y="132"/>
                        <a:pt x="29" y="132"/>
                      </a:cubicBezTo>
                      <a:cubicBezTo>
                        <a:pt x="30" y="132"/>
                        <a:pt x="30" y="132"/>
                        <a:pt x="30" y="132"/>
                      </a:cubicBezTo>
                      <a:cubicBezTo>
                        <a:pt x="30" y="132"/>
                        <a:pt x="30" y="132"/>
                        <a:pt x="30" y="132"/>
                      </a:cubicBezTo>
                      <a:cubicBezTo>
                        <a:pt x="30" y="132"/>
                        <a:pt x="30" y="132"/>
                        <a:pt x="30" y="132"/>
                      </a:cubicBezTo>
                      <a:cubicBezTo>
                        <a:pt x="30" y="132"/>
                        <a:pt x="30" y="132"/>
                        <a:pt x="30" y="132"/>
                      </a:cubicBezTo>
                      <a:cubicBezTo>
                        <a:pt x="30" y="134"/>
                        <a:pt x="30" y="134"/>
                        <a:pt x="30" y="134"/>
                      </a:cubicBezTo>
                      <a:cubicBezTo>
                        <a:pt x="31" y="134"/>
                        <a:pt x="31" y="134"/>
                        <a:pt x="31" y="134"/>
                      </a:cubicBezTo>
                      <a:cubicBezTo>
                        <a:pt x="31" y="135"/>
                        <a:pt x="31" y="135"/>
                        <a:pt x="32" y="136"/>
                      </a:cubicBezTo>
                      <a:cubicBezTo>
                        <a:pt x="32" y="136"/>
                        <a:pt x="32" y="136"/>
                        <a:pt x="32" y="136"/>
                      </a:cubicBezTo>
                      <a:cubicBezTo>
                        <a:pt x="32" y="136"/>
                        <a:pt x="32" y="136"/>
                        <a:pt x="32" y="136"/>
                      </a:cubicBezTo>
                      <a:cubicBezTo>
                        <a:pt x="33" y="136"/>
                        <a:pt x="33" y="136"/>
                        <a:pt x="33" y="136"/>
                      </a:cubicBezTo>
                      <a:cubicBezTo>
                        <a:pt x="33" y="136"/>
                        <a:pt x="33" y="136"/>
                        <a:pt x="33" y="136"/>
                      </a:cubicBezTo>
                      <a:cubicBezTo>
                        <a:pt x="33" y="136"/>
                        <a:pt x="33" y="136"/>
                        <a:pt x="33" y="136"/>
                      </a:cubicBezTo>
                      <a:cubicBezTo>
                        <a:pt x="33" y="137"/>
                        <a:pt x="33" y="137"/>
                        <a:pt x="33" y="137"/>
                      </a:cubicBezTo>
                      <a:cubicBezTo>
                        <a:pt x="34" y="137"/>
                        <a:pt x="34" y="137"/>
                        <a:pt x="34" y="137"/>
                      </a:cubicBezTo>
                      <a:cubicBezTo>
                        <a:pt x="33" y="138"/>
                        <a:pt x="33" y="138"/>
                        <a:pt x="33"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9"/>
                        <a:pt x="34" y="139"/>
                        <a:pt x="34" y="139"/>
                      </a:cubicBezTo>
                      <a:cubicBezTo>
                        <a:pt x="34" y="139"/>
                        <a:pt x="34" y="139"/>
                        <a:pt x="34" y="139"/>
                      </a:cubicBezTo>
                      <a:cubicBezTo>
                        <a:pt x="33" y="139"/>
                        <a:pt x="33" y="139"/>
                        <a:pt x="33" y="139"/>
                      </a:cubicBezTo>
                      <a:cubicBezTo>
                        <a:pt x="33" y="139"/>
                        <a:pt x="33" y="139"/>
                        <a:pt x="33" y="139"/>
                      </a:cubicBezTo>
                      <a:cubicBezTo>
                        <a:pt x="34" y="138"/>
                        <a:pt x="34" y="138"/>
                        <a:pt x="34" y="138"/>
                      </a:cubicBezTo>
                      <a:cubicBezTo>
                        <a:pt x="34" y="138"/>
                        <a:pt x="34" y="138"/>
                        <a:pt x="34" y="138"/>
                      </a:cubicBezTo>
                      <a:cubicBezTo>
                        <a:pt x="33" y="138"/>
                        <a:pt x="33" y="138"/>
                        <a:pt x="33" y="138"/>
                      </a:cubicBezTo>
                      <a:cubicBezTo>
                        <a:pt x="33" y="139"/>
                        <a:pt x="33" y="139"/>
                        <a:pt x="33" y="139"/>
                      </a:cubicBezTo>
                      <a:cubicBezTo>
                        <a:pt x="33" y="139"/>
                        <a:pt x="33" y="139"/>
                        <a:pt x="33" y="139"/>
                      </a:cubicBezTo>
                      <a:cubicBezTo>
                        <a:pt x="33" y="140"/>
                        <a:pt x="33" y="140"/>
                        <a:pt x="33" y="140"/>
                      </a:cubicBezTo>
                      <a:cubicBezTo>
                        <a:pt x="33" y="140"/>
                        <a:pt x="33" y="140"/>
                        <a:pt x="33" y="140"/>
                      </a:cubicBezTo>
                      <a:cubicBezTo>
                        <a:pt x="33" y="140"/>
                        <a:pt x="33" y="140"/>
                        <a:pt x="33" y="140"/>
                      </a:cubicBezTo>
                      <a:cubicBezTo>
                        <a:pt x="33" y="141"/>
                        <a:pt x="33" y="141"/>
                        <a:pt x="33" y="141"/>
                      </a:cubicBezTo>
                      <a:cubicBezTo>
                        <a:pt x="34" y="142"/>
                        <a:pt x="34" y="142"/>
                        <a:pt x="34" y="142"/>
                      </a:cubicBezTo>
                      <a:cubicBezTo>
                        <a:pt x="34" y="142"/>
                        <a:pt x="34" y="142"/>
                        <a:pt x="34" y="142"/>
                      </a:cubicBezTo>
                      <a:cubicBezTo>
                        <a:pt x="34" y="142"/>
                        <a:pt x="34" y="142"/>
                        <a:pt x="34" y="142"/>
                      </a:cubicBezTo>
                      <a:cubicBezTo>
                        <a:pt x="34" y="142"/>
                        <a:pt x="34" y="142"/>
                        <a:pt x="34" y="142"/>
                      </a:cubicBezTo>
                      <a:cubicBezTo>
                        <a:pt x="34" y="142"/>
                        <a:pt x="34" y="142"/>
                        <a:pt x="34" y="142"/>
                      </a:cubicBezTo>
                      <a:cubicBezTo>
                        <a:pt x="35" y="142"/>
                        <a:pt x="35" y="142"/>
                        <a:pt x="35" y="142"/>
                      </a:cubicBezTo>
                      <a:cubicBezTo>
                        <a:pt x="35" y="142"/>
                        <a:pt x="35" y="142"/>
                        <a:pt x="35" y="142"/>
                      </a:cubicBezTo>
                      <a:cubicBezTo>
                        <a:pt x="35" y="142"/>
                        <a:pt x="35" y="142"/>
                        <a:pt x="35" y="142"/>
                      </a:cubicBezTo>
                      <a:cubicBezTo>
                        <a:pt x="35" y="142"/>
                        <a:pt x="35" y="142"/>
                        <a:pt x="35" y="142"/>
                      </a:cubicBezTo>
                      <a:cubicBezTo>
                        <a:pt x="36" y="142"/>
                        <a:pt x="36" y="142"/>
                        <a:pt x="36" y="142"/>
                      </a:cubicBezTo>
                      <a:cubicBezTo>
                        <a:pt x="36" y="142"/>
                        <a:pt x="36" y="142"/>
                        <a:pt x="36" y="142"/>
                      </a:cubicBezTo>
                      <a:cubicBezTo>
                        <a:pt x="36" y="143"/>
                        <a:pt x="36" y="143"/>
                        <a:pt x="36" y="143"/>
                      </a:cubicBezTo>
                      <a:cubicBezTo>
                        <a:pt x="36" y="143"/>
                        <a:pt x="36" y="143"/>
                        <a:pt x="36" y="143"/>
                      </a:cubicBezTo>
                      <a:cubicBezTo>
                        <a:pt x="36" y="143"/>
                        <a:pt x="36" y="143"/>
                        <a:pt x="36" y="143"/>
                      </a:cubicBezTo>
                      <a:cubicBezTo>
                        <a:pt x="36" y="143"/>
                        <a:pt x="36" y="143"/>
                        <a:pt x="36" y="143"/>
                      </a:cubicBezTo>
                      <a:cubicBezTo>
                        <a:pt x="36" y="144"/>
                        <a:pt x="36" y="144"/>
                        <a:pt x="36" y="144"/>
                      </a:cubicBezTo>
                      <a:cubicBezTo>
                        <a:pt x="36" y="145"/>
                        <a:pt x="36" y="145"/>
                        <a:pt x="36" y="145"/>
                      </a:cubicBezTo>
                      <a:cubicBezTo>
                        <a:pt x="36" y="145"/>
                        <a:pt x="36" y="145"/>
                        <a:pt x="36" y="145"/>
                      </a:cubicBezTo>
                      <a:cubicBezTo>
                        <a:pt x="35" y="147"/>
                        <a:pt x="35" y="147"/>
                        <a:pt x="35" y="147"/>
                      </a:cubicBezTo>
                      <a:cubicBezTo>
                        <a:pt x="35" y="147"/>
                        <a:pt x="35" y="147"/>
                        <a:pt x="35" y="147"/>
                      </a:cubicBezTo>
                      <a:cubicBezTo>
                        <a:pt x="35" y="147"/>
                        <a:pt x="35" y="147"/>
                        <a:pt x="35" y="147"/>
                      </a:cubicBezTo>
                      <a:cubicBezTo>
                        <a:pt x="35" y="147"/>
                        <a:pt x="35" y="147"/>
                        <a:pt x="35" y="147"/>
                      </a:cubicBezTo>
                      <a:cubicBezTo>
                        <a:pt x="35" y="147"/>
                        <a:pt x="35" y="147"/>
                        <a:pt x="35" y="147"/>
                      </a:cubicBezTo>
                      <a:cubicBezTo>
                        <a:pt x="35" y="148"/>
                        <a:pt x="35" y="148"/>
                        <a:pt x="35" y="148"/>
                      </a:cubicBezTo>
                      <a:cubicBezTo>
                        <a:pt x="35" y="148"/>
                        <a:pt x="35" y="148"/>
                        <a:pt x="35" y="148"/>
                      </a:cubicBezTo>
                      <a:cubicBezTo>
                        <a:pt x="35" y="148"/>
                        <a:pt x="35" y="148"/>
                        <a:pt x="35" y="148"/>
                      </a:cubicBezTo>
                      <a:cubicBezTo>
                        <a:pt x="36" y="148"/>
                        <a:pt x="36" y="148"/>
                        <a:pt x="36" y="148"/>
                      </a:cubicBezTo>
                      <a:cubicBezTo>
                        <a:pt x="35" y="149"/>
                        <a:pt x="35" y="149"/>
                        <a:pt x="35" y="149"/>
                      </a:cubicBezTo>
                      <a:cubicBezTo>
                        <a:pt x="35" y="149"/>
                        <a:pt x="35" y="149"/>
                        <a:pt x="35" y="149"/>
                      </a:cubicBezTo>
                      <a:cubicBezTo>
                        <a:pt x="35" y="150"/>
                        <a:pt x="35" y="150"/>
                        <a:pt x="35" y="150"/>
                      </a:cubicBezTo>
                      <a:cubicBezTo>
                        <a:pt x="35" y="150"/>
                        <a:pt x="35" y="150"/>
                        <a:pt x="35" y="150"/>
                      </a:cubicBezTo>
                      <a:cubicBezTo>
                        <a:pt x="35" y="150"/>
                        <a:pt x="35" y="150"/>
                        <a:pt x="35" y="150"/>
                      </a:cubicBezTo>
                      <a:cubicBezTo>
                        <a:pt x="35" y="151"/>
                        <a:pt x="35" y="151"/>
                        <a:pt x="35" y="151"/>
                      </a:cubicBezTo>
                      <a:cubicBezTo>
                        <a:pt x="35" y="151"/>
                        <a:pt x="35" y="151"/>
                        <a:pt x="35" y="151"/>
                      </a:cubicBezTo>
                      <a:cubicBezTo>
                        <a:pt x="35" y="152"/>
                        <a:pt x="35" y="152"/>
                        <a:pt x="35" y="152"/>
                      </a:cubicBezTo>
                      <a:cubicBezTo>
                        <a:pt x="35" y="152"/>
                        <a:pt x="35" y="152"/>
                        <a:pt x="35" y="152"/>
                      </a:cubicBezTo>
                      <a:cubicBezTo>
                        <a:pt x="34" y="153"/>
                        <a:pt x="34" y="153"/>
                        <a:pt x="34" y="153"/>
                      </a:cubicBezTo>
                      <a:cubicBezTo>
                        <a:pt x="34" y="153"/>
                        <a:pt x="34" y="153"/>
                        <a:pt x="34" y="153"/>
                      </a:cubicBezTo>
                      <a:cubicBezTo>
                        <a:pt x="34" y="153"/>
                        <a:pt x="34" y="153"/>
                        <a:pt x="34" y="153"/>
                      </a:cubicBezTo>
                      <a:cubicBezTo>
                        <a:pt x="34" y="154"/>
                        <a:pt x="34" y="154"/>
                        <a:pt x="34" y="154"/>
                      </a:cubicBezTo>
                      <a:cubicBezTo>
                        <a:pt x="34" y="154"/>
                        <a:pt x="34" y="154"/>
                        <a:pt x="34" y="154"/>
                      </a:cubicBezTo>
                      <a:cubicBezTo>
                        <a:pt x="34" y="154"/>
                        <a:pt x="34" y="154"/>
                        <a:pt x="34" y="154"/>
                      </a:cubicBezTo>
                      <a:cubicBezTo>
                        <a:pt x="35" y="154"/>
                        <a:pt x="35" y="154"/>
                        <a:pt x="35" y="154"/>
                      </a:cubicBezTo>
                      <a:cubicBezTo>
                        <a:pt x="35" y="154"/>
                        <a:pt x="35" y="154"/>
                        <a:pt x="35" y="154"/>
                      </a:cubicBezTo>
                      <a:cubicBezTo>
                        <a:pt x="35" y="154"/>
                        <a:pt x="35" y="154"/>
                        <a:pt x="35" y="154"/>
                      </a:cubicBezTo>
                      <a:cubicBezTo>
                        <a:pt x="36" y="155"/>
                        <a:pt x="36" y="155"/>
                        <a:pt x="36" y="155"/>
                      </a:cubicBezTo>
                      <a:cubicBezTo>
                        <a:pt x="36" y="155"/>
                        <a:pt x="36" y="155"/>
                        <a:pt x="36" y="155"/>
                      </a:cubicBezTo>
                      <a:cubicBezTo>
                        <a:pt x="36" y="156"/>
                        <a:pt x="36" y="156"/>
                        <a:pt x="36" y="156"/>
                      </a:cubicBezTo>
                      <a:cubicBezTo>
                        <a:pt x="36" y="156"/>
                        <a:pt x="36" y="156"/>
                        <a:pt x="36" y="156"/>
                      </a:cubicBezTo>
                      <a:cubicBezTo>
                        <a:pt x="37" y="157"/>
                        <a:pt x="37" y="157"/>
                        <a:pt x="37" y="157"/>
                      </a:cubicBezTo>
                      <a:cubicBezTo>
                        <a:pt x="37" y="157"/>
                        <a:pt x="37" y="157"/>
                        <a:pt x="37" y="157"/>
                      </a:cubicBezTo>
                      <a:cubicBezTo>
                        <a:pt x="37" y="157"/>
                        <a:pt x="37" y="157"/>
                        <a:pt x="37" y="157"/>
                      </a:cubicBezTo>
                      <a:cubicBezTo>
                        <a:pt x="39" y="157"/>
                        <a:pt x="39" y="157"/>
                        <a:pt x="39" y="157"/>
                      </a:cubicBezTo>
                      <a:cubicBezTo>
                        <a:pt x="41" y="157"/>
                        <a:pt x="41" y="157"/>
                        <a:pt x="41" y="157"/>
                      </a:cubicBezTo>
                      <a:cubicBezTo>
                        <a:pt x="42" y="157"/>
                        <a:pt x="42" y="157"/>
                        <a:pt x="42" y="157"/>
                      </a:cubicBezTo>
                      <a:cubicBezTo>
                        <a:pt x="42" y="157"/>
                        <a:pt x="42" y="157"/>
                        <a:pt x="42" y="157"/>
                      </a:cubicBezTo>
                      <a:cubicBezTo>
                        <a:pt x="43" y="158"/>
                        <a:pt x="43" y="158"/>
                        <a:pt x="43"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5" y="158"/>
                        <a:pt x="45" y="158"/>
                        <a:pt x="45" y="158"/>
                      </a:cubicBezTo>
                      <a:cubicBezTo>
                        <a:pt x="45" y="158"/>
                        <a:pt x="45" y="158"/>
                        <a:pt x="45" y="158"/>
                      </a:cubicBezTo>
                      <a:cubicBezTo>
                        <a:pt x="45" y="158"/>
                        <a:pt x="45" y="158"/>
                        <a:pt x="45" y="158"/>
                      </a:cubicBezTo>
                      <a:cubicBezTo>
                        <a:pt x="45" y="158"/>
                        <a:pt x="45" y="158"/>
                        <a:pt x="45" y="158"/>
                      </a:cubicBezTo>
                      <a:cubicBezTo>
                        <a:pt x="45" y="159"/>
                        <a:pt x="45" y="159"/>
                        <a:pt x="45" y="159"/>
                      </a:cubicBezTo>
                      <a:cubicBezTo>
                        <a:pt x="45" y="159"/>
                        <a:pt x="45" y="159"/>
                        <a:pt x="45"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7" y="159"/>
                        <a:pt x="47" y="159"/>
                        <a:pt x="47" y="159"/>
                      </a:cubicBezTo>
                      <a:cubicBezTo>
                        <a:pt x="47" y="159"/>
                        <a:pt x="47" y="159"/>
                        <a:pt x="47" y="159"/>
                      </a:cubicBezTo>
                      <a:cubicBezTo>
                        <a:pt x="47" y="159"/>
                        <a:pt x="47" y="159"/>
                        <a:pt x="47" y="159"/>
                      </a:cubicBezTo>
                      <a:cubicBezTo>
                        <a:pt x="48" y="159"/>
                        <a:pt x="48" y="159"/>
                        <a:pt x="48" y="159"/>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9" y="160"/>
                        <a:pt x="49" y="160"/>
                        <a:pt x="49" y="160"/>
                      </a:cubicBezTo>
                      <a:cubicBezTo>
                        <a:pt x="49" y="160"/>
                        <a:pt x="49" y="160"/>
                        <a:pt x="49" y="160"/>
                      </a:cubicBezTo>
                      <a:cubicBezTo>
                        <a:pt x="49" y="160"/>
                        <a:pt x="49" y="160"/>
                        <a:pt x="49" y="160"/>
                      </a:cubicBezTo>
                      <a:cubicBezTo>
                        <a:pt x="49" y="160"/>
                        <a:pt x="49" y="160"/>
                        <a:pt x="49" y="160"/>
                      </a:cubicBezTo>
                      <a:cubicBezTo>
                        <a:pt x="49" y="159"/>
                        <a:pt x="49" y="159"/>
                        <a:pt x="49" y="159"/>
                      </a:cubicBezTo>
                      <a:cubicBezTo>
                        <a:pt x="49" y="160"/>
                        <a:pt x="49" y="160"/>
                        <a:pt x="49" y="160"/>
                      </a:cubicBezTo>
                      <a:cubicBezTo>
                        <a:pt x="49" y="160"/>
                        <a:pt x="49" y="160"/>
                        <a:pt x="49"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3" y="161"/>
                        <a:pt x="53" y="161"/>
                        <a:pt x="53" y="161"/>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4" y="162"/>
                        <a:pt x="54" y="162"/>
                        <a:pt x="54" y="162"/>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5" y="163"/>
                        <a:pt x="55" y="163"/>
                        <a:pt x="55" y="163"/>
                      </a:cubicBezTo>
                      <a:cubicBezTo>
                        <a:pt x="55" y="163"/>
                        <a:pt x="55" y="163"/>
                        <a:pt x="55" y="163"/>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5"/>
                        <a:pt x="55" y="165"/>
                        <a:pt x="55" y="165"/>
                      </a:cubicBezTo>
                      <a:cubicBezTo>
                        <a:pt x="55" y="165"/>
                        <a:pt x="55" y="165"/>
                        <a:pt x="55" y="165"/>
                      </a:cubicBezTo>
                      <a:cubicBezTo>
                        <a:pt x="55" y="165"/>
                        <a:pt x="55" y="165"/>
                        <a:pt x="55" y="165"/>
                      </a:cubicBezTo>
                      <a:cubicBezTo>
                        <a:pt x="55" y="165"/>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6" y="166"/>
                        <a:pt x="56" y="166"/>
                        <a:pt x="56" y="166"/>
                      </a:cubicBezTo>
                      <a:cubicBezTo>
                        <a:pt x="56" y="166"/>
                        <a:pt x="56"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8" y="168"/>
                        <a:pt x="58" y="168"/>
                        <a:pt x="58" y="168"/>
                      </a:cubicBezTo>
                      <a:cubicBezTo>
                        <a:pt x="58" y="168"/>
                        <a:pt x="58" y="168"/>
                        <a:pt x="58" y="168"/>
                      </a:cubicBezTo>
                      <a:cubicBezTo>
                        <a:pt x="58" y="168"/>
                        <a:pt x="58" y="168"/>
                        <a:pt x="58" y="168"/>
                      </a:cubicBezTo>
                      <a:cubicBezTo>
                        <a:pt x="58" y="168"/>
                        <a:pt x="58" y="168"/>
                        <a:pt x="58" y="168"/>
                      </a:cubicBezTo>
                      <a:cubicBezTo>
                        <a:pt x="59" y="168"/>
                        <a:pt x="59" y="168"/>
                        <a:pt x="59" y="168"/>
                      </a:cubicBezTo>
                      <a:cubicBezTo>
                        <a:pt x="59" y="169"/>
                        <a:pt x="59" y="169"/>
                        <a:pt x="59" y="169"/>
                      </a:cubicBezTo>
                      <a:cubicBezTo>
                        <a:pt x="59" y="169"/>
                        <a:pt x="59" y="169"/>
                        <a:pt x="59"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1" y="169"/>
                        <a:pt x="61" y="169"/>
                        <a:pt x="61" y="169"/>
                      </a:cubicBezTo>
                      <a:cubicBezTo>
                        <a:pt x="61" y="169"/>
                        <a:pt x="61" y="169"/>
                        <a:pt x="61" y="169"/>
                      </a:cubicBezTo>
                      <a:cubicBezTo>
                        <a:pt x="61" y="169"/>
                        <a:pt x="61" y="169"/>
                        <a:pt x="61" y="169"/>
                      </a:cubicBezTo>
                      <a:cubicBezTo>
                        <a:pt x="61" y="170"/>
                        <a:pt x="61" y="170"/>
                        <a:pt x="61" y="170"/>
                      </a:cubicBezTo>
                      <a:cubicBezTo>
                        <a:pt x="61" y="170"/>
                        <a:pt x="61" y="170"/>
                        <a:pt x="61" y="170"/>
                      </a:cubicBezTo>
                      <a:cubicBezTo>
                        <a:pt x="61" y="170"/>
                        <a:pt x="61" y="170"/>
                        <a:pt x="61"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69"/>
                        <a:pt x="62" y="169"/>
                        <a:pt x="62" y="169"/>
                      </a:cubicBezTo>
                      <a:cubicBezTo>
                        <a:pt x="63" y="169"/>
                        <a:pt x="63" y="169"/>
                        <a:pt x="63" y="169"/>
                      </a:cubicBezTo>
                      <a:cubicBezTo>
                        <a:pt x="63" y="170"/>
                        <a:pt x="63" y="170"/>
                        <a:pt x="63" y="170"/>
                      </a:cubicBezTo>
                      <a:cubicBezTo>
                        <a:pt x="63" y="170"/>
                        <a:pt x="63" y="170"/>
                        <a:pt x="63" y="170"/>
                      </a:cubicBezTo>
                      <a:cubicBezTo>
                        <a:pt x="63" y="170"/>
                        <a:pt x="63" y="170"/>
                        <a:pt x="63" y="170"/>
                      </a:cubicBezTo>
                      <a:cubicBezTo>
                        <a:pt x="63" y="170"/>
                        <a:pt x="63" y="170"/>
                        <a:pt x="63" y="170"/>
                      </a:cubicBezTo>
                      <a:cubicBezTo>
                        <a:pt x="64" y="170"/>
                        <a:pt x="64" y="170"/>
                        <a:pt x="64" y="170"/>
                      </a:cubicBezTo>
                      <a:cubicBezTo>
                        <a:pt x="64" y="170"/>
                        <a:pt x="64" y="170"/>
                        <a:pt x="64" y="170"/>
                      </a:cubicBezTo>
                      <a:cubicBezTo>
                        <a:pt x="64" y="170"/>
                        <a:pt x="64" y="170"/>
                        <a:pt x="64"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6" y="170"/>
                        <a:pt x="66" y="170"/>
                        <a:pt x="66" y="170"/>
                      </a:cubicBezTo>
                      <a:cubicBezTo>
                        <a:pt x="66" y="170"/>
                        <a:pt x="66" y="170"/>
                        <a:pt x="66" y="170"/>
                      </a:cubicBezTo>
                      <a:cubicBezTo>
                        <a:pt x="66" y="171"/>
                        <a:pt x="66" y="171"/>
                        <a:pt x="66" y="171"/>
                      </a:cubicBezTo>
                      <a:cubicBezTo>
                        <a:pt x="67" y="172"/>
                        <a:pt x="67" y="172"/>
                        <a:pt x="67" y="172"/>
                      </a:cubicBezTo>
                      <a:cubicBezTo>
                        <a:pt x="67" y="173"/>
                        <a:pt x="67" y="173"/>
                        <a:pt x="67" y="174"/>
                      </a:cubicBezTo>
                      <a:cubicBezTo>
                        <a:pt x="67" y="174"/>
                        <a:pt x="67" y="174"/>
                        <a:pt x="67" y="174"/>
                      </a:cubicBezTo>
                      <a:cubicBezTo>
                        <a:pt x="67" y="174"/>
                        <a:pt x="67" y="174"/>
                        <a:pt x="67" y="174"/>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8" y="176"/>
                        <a:pt x="68" y="176"/>
                        <a:pt x="68" y="176"/>
                      </a:cubicBezTo>
                      <a:cubicBezTo>
                        <a:pt x="68" y="176"/>
                        <a:pt x="68" y="176"/>
                        <a:pt x="68" y="176"/>
                      </a:cubicBezTo>
                      <a:cubicBezTo>
                        <a:pt x="68" y="177"/>
                        <a:pt x="68" y="177"/>
                        <a:pt x="68" y="177"/>
                      </a:cubicBezTo>
                      <a:cubicBezTo>
                        <a:pt x="68" y="177"/>
                        <a:pt x="68" y="177"/>
                        <a:pt x="68" y="177"/>
                      </a:cubicBezTo>
                      <a:cubicBezTo>
                        <a:pt x="68" y="177"/>
                        <a:pt x="68" y="177"/>
                        <a:pt x="68"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7"/>
                        <a:pt x="70" y="177"/>
                        <a:pt x="70" y="177"/>
                      </a:cubicBezTo>
                      <a:cubicBezTo>
                        <a:pt x="70" y="177"/>
                        <a:pt x="70" y="177"/>
                        <a:pt x="70" y="177"/>
                      </a:cubicBezTo>
                      <a:cubicBezTo>
                        <a:pt x="70" y="177"/>
                        <a:pt x="70" y="177"/>
                        <a:pt x="70" y="177"/>
                      </a:cubicBezTo>
                      <a:cubicBezTo>
                        <a:pt x="70" y="177"/>
                        <a:pt x="70" y="177"/>
                        <a:pt x="70" y="177"/>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1" y="176"/>
                        <a:pt x="71" y="176"/>
                        <a:pt x="71" y="176"/>
                      </a:cubicBezTo>
                      <a:cubicBezTo>
                        <a:pt x="71" y="176"/>
                        <a:pt x="71" y="176"/>
                        <a:pt x="71" y="176"/>
                      </a:cubicBezTo>
                      <a:cubicBezTo>
                        <a:pt x="72" y="177"/>
                        <a:pt x="72" y="177"/>
                        <a:pt x="72" y="177"/>
                      </a:cubicBezTo>
                      <a:cubicBezTo>
                        <a:pt x="72" y="177"/>
                        <a:pt x="72" y="177"/>
                        <a:pt x="72" y="177"/>
                      </a:cubicBezTo>
                      <a:cubicBezTo>
                        <a:pt x="73" y="179"/>
                        <a:pt x="73" y="179"/>
                        <a:pt x="73" y="179"/>
                      </a:cubicBezTo>
                      <a:cubicBezTo>
                        <a:pt x="74" y="180"/>
                        <a:pt x="74" y="180"/>
                        <a:pt x="74" y="180"/>
                      </a:cubicBezTo>
                      <a:cubicBezTo>
                        <a:pt x="75" y="180"/>
                        <a:pt x="75" y="180"/>
                        <a:pt x="75" y="180"/>
                      </a:cubicBezTo>
                      <a:cubicBezTo>
                        <a:pt x="76" y="181"/>
                        <a:pt x="76" y="181"/>
                        <a:pt x="76" y="181"/>
                      </a:cubicBezTo>
                      <a:cubicBezTo>
                        <a:pt x="76" y="182"/>
                        <a:pt x="76" y="182"/>
                        <a:pt x="76" y="182"/>
                      </a:cubicBezTo>
                      <a:cubicBezTo>
                        <a:pt x="77" y="183"/>
                        <a:pt x="77" y="183"/>
                        <a:pt x="77" y="183"/>
                      </a:cubicBezTo>
                      <a:cubicBezTo>
                        <a:pt x="77" y="183"/>
                        <a:pt x="77" y="183"/>
                        <a:pt x="78" y="183"/>
                      </a:cubicBezTo>
                      <a:cubicBezTo>
                        <a:pt x="78" y="184"/>
                        <a:pt x="78" y="184"/>
                        <a:pt x="78" y="184"/>
                      </a:cubicBezTo>
                      <a:cubicBezTo>
                        <a:pt x="79" y="185"/>
                        <a:pt x="79" y="185"/>
                        <a:pt x="79" y="185"/>
                      </a:cubicBezTo>
                      <a:cubicBezTo>
                        <a:pt x="80" y="186"/>
                        <a:pt x="80" y="186"/>
                        <a:pt x="80" y="186"/>
                      </a:cubicBezTo>
                      <a:cubicBezTo>
                        <a:pt x="82" y="190"/>
                        <a:pt x="82" y="190"/>
                        <a:pt x="82" y="190"/>
                      </a:cubicBezTo>
                      <a:cubicBezTo>
                        <a:pt x="82" y="191"/>
                        <a:pt x="82" y="191"/>
                        <a:pt x="82" y="191"/>
                      </a:cubicBezTo>
                      <a:cubicBezTo>
                        <a:pt x="83" y="192"/>
                        <a:pt x="83" y="192"/>
                        <a:pt x="83" y="192"/>
                      </a:cubicBezTo>
                      <a:cubicBezTo>
                        <a:pt x="83" y="193"/>
                        <a:pt x="83" y="193"/>
                        <a:pt x="83" y="193"/>
                      </a:cubicBezTo>
                      <a:cubicBezTo>
                        <a:pt x="83" y="193"/>
                        <a:pt x="83" y="193"/>
                        <a:pt x="83" y="193"/>
                      </a:cubicBezTo>
                      <a:cubicBezTo>
                        <a:pt x="83" y="193"/>
                        <a:pt x="83" y="193"/>
                        <a:pt x="83" y="193"/>
                      </a:cubicBezTo>
                      <a:cubicBezTo>
                        <a:pt x="83" y="194"/>
                        <a:pt x="83" y="195"/>
                        <a:pt x="83" y="195"/>
                      </a:cubicBezTo>
                      <a:cubicBezTo>
                        <a:pt x="83" y="196"/>
                        <a:pt x="83" y="196"/>
                        <a:pt x="83" y="196"/>
                      </a:cubicBezTo>
                      <a:cubicBezTo>
                        <a:pt x="82" y="196"/>
                        <a:pt x="82" y="196"/>
                        <a:pt x="82" y="196"/>
                      </a:cubicBezTo>
                      <a:cubicBezTo>
                        <a:pt x="82" y="196"/>
                        <a:pt x="82" y="196"/>
                        <a:pt x="82" y="196"/>
                      </a:cubicBezTo>
                      <a:cubicBezTo>
                        <a:pt x="82" y="196"/>
                        <a:pt x="82" y="196"/>
                        <a:pt x="82" y="196"/>
                      </a:cubicBezTo>
                      <a:cubicBezTo>
                        <a:pt x="82" y="197"/>
                        <a:pt x="82" y="197"/>
                        <a:pt x="82" y="197"/>
                      </a:cubicBezTo>
                      <a:cubicBezTo>
                        <a:pt x="82" y="197"/>
                        <a:pt x="82" y="197"/>
                        <a:pt x="82" y="197"/>
                      </a:cubicBezTo>
                      <a:cubicBezTo>
                        <a:pt x="82" y="198"/>
                        <a:pt x="82" y="198"/>
                        <a:pt x="82" y="198"/>
                      </a:cubicBezTo>
                      <a:cubicBezTo>
                        <a:pt x="82" y="198"/>
                        <a:pt x="82" y="199"/>
                        <a:pt x="82" y="199"/>
                      </a:cubicBezTo>
                      <a:cubicBezTo>
                        <a:pt x="82" y="199"/>
                        <a:pt x="82" y="199"/>
                        <a:pt x="82" y="199"/>
                      </a:cubicBezTo>
                      <a:cubicBezTo>
                        <a:pt x="82" y="199"/>
                        <a:pt x="82" y="199"/>
                        <a:pt x="82" y="199"/>
                      </a:cubicBezTo>
                      <a:cubicBezTo>
                        <a:pt x="82" y="200"/>
                        <a:pt x="82" y="200"/>
                        <a:pt x="82" y="200"/>
                      </a:cubicBezTo>
                      <a:cubicBezTo>
                        <a:pt x="83" y="199"/>
                        <a:pt x="83" y="199"/>
                        <a:pt x="83" y="199"/>
                      </a:cubicBezTo>
                      <a:cubicBezTo>
                        <a:pt x="83" y="199"/>
                        <a:pt x="83" y="199"/>
                        <a:pt x="83" y="199"/>
                      </a:cubicBezTo>
                      <a:cubicBezTo>
                        <a:pt x="83" y="199"/>
                        <a:pt x="83" y="199"/>
                        <a:pt x="83" y="199"/>
                      </a:cubicBezTo>
                      <a:cubicBezTo>
                        <a:pt x="84" y="199"/>
                        <a:pt x="84" y="199"/>
                        <a:pt x="84" y="199"/>
                      </a:cubicBezTo>
                      <a:cubicBezTo>
                        <a:pt x="84" y="199"/>
                        <a:pt x="84" y="199"/>
                        <a:pt x="84" y="199"/>
                      </a:cubicBezTo>
                      <a:cubicBezTo>
                        <a:pt x="84" y="199"/>
                        <a:pt x="84" y="199"/>
                        <a:pt x="84" y="199"/>
                      </a:cubicBezTo>
                      <a:cubicBezTo>
                        <a:pt x="84" y="199"/>
                        <a:pt x="84" y="199"/>
                        <a:pt x="84" y="199"/>
                      </a:cubicBezTo>
                      <a:cubicBezTo>
                        <a:pt x="84" y="199"/>
                        <a:pt x="84" y="199"/>
                        <a:pt x="84" y="199"/>
                      </a:cubicBezTo>
                      <a:cubicBezTo>
                        <a:pt x="84" y="200"/>
                        <a:pt x="84" y="200"/>
                        <a:pt x="84" y="200"/>
                      </a:cubicBezTo>
                      <a:cubicBezTo>
                        <a:pt x="84" y="200"/>
                        <a:pt x="84" y="200"/>
                        <a:pt x="84" y="200"/>
                      </a:cubicBezTo>
                      <a:cubicBezTo>
                        <a:pt x="84" y="201"/>
                        <a:pt x="84" y="201"/>
                        <a:pt x="84" y="201"/>
                      </a:cubicBezTo>
                      <a:cubicBezTo>
                        <a:pt x="84" y="201"/>
                        <a:pt x="84" y="201"/>
                        <a:pt x="84" y="201"/>
                      </a:cubicBezTo>
                      <a:cubicBezTo>
                        <a:pt x="84" y="201"/>
                        <a:pt x="84" y="201"/>
                        <a:pt x="84" y="201"/>
                      </a:cubicBezTo>
                      <a:cubicBezTo>
                        <a:pt x="84" y="201"/>
                        <a:pt x="84" y="201"/>
                        <a:pt x="84" y="201"/>
                      </a:cubicBezTo>
                      <a:cubicBezTo>
                        <a:pt x="84" y="201"/>
                        <a:pt x="84" y="201"/>
                        <a:pt x="84" y="201"/>
                      </a:cubicBezTo>
                      <a:cubicBezTo>
                        <a:pt x="84" y="200"/>
                        <a:pt x="84" y="200"/>
                        <a:pt x="84" y="200"/>
                      </a:cubicBezTo>
                      <a:cubicBezTo>
                        <a:pt x="84" y="200"/>
                        <a:pt x="84" y="200"/>
                        <a:pt x="84" y="200"/>
                      </a:cubicBezTo>
                      <a:cubicBezTo>
                        <a:pt x="84" y="200"/>
                        <a:pt x="84" y="200"/>
                        <a:pt x="84" y="200"/>
                      </a:cubicBezTo>
                      <a:cubicBezTo>
                        <a:pt x="84" y="199"/>
                        <a:pt x="84" y="199"/>
                        <a:pt x="84"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4" y="200"/>
                        <a:pt x="84" y="200"/>
                        <a:pt x="84" y="200"/>
                      </a:cubicBezTo>
                      <a:cubicBezTo>
                        <a:pt x="84" y="200"/>
                        <a:pt x="84" y="200"/>
                        <a:pt x="84" y="200"/>
                      </a:cubicBezTo>
                      <a:cubicBezTo>
                        <a:pt x="84" y="201"/>
                        <a:pt x="84" y="201"/>
                        <a:pt x="84" y="201"/>
                      </a:cubicBezTo>
                      <a:cubicBezTo>
                        <a:pt x="84" y="201"/>
                        <a:pt x="84" y="201"/>
                        <a:pt x="84" y="201"/>
                      </a:cubicBezTo>
                      <a:cubicBezTo>
                        <a:pt x="84" y="202"/>
                        <a:pt x="84" y="202"/>
                        <a:pt x="84" y="202"/>
                      </a:cubicBezTo>
                      <a:cubicBezTo>
                        <a:pt x="84" y="202"/>
                        <a:pt x="84" y="202"/>
                        <a:pt x="84" y="202"/>
                      </a:cubicBezTo>
                      <a:cubicBezTo>
                        <a:pt x="84" y="203"/>
                        <a:pt x="84" y="203"/>
                        <a:pt x="84" y="203"/>
                      </a:cubicBezTo>
                      <a:cubicBezTo>
                        <a:pt x="97" y="204"/>
                        <a:pt x="110" y="204"/>
                        <a:pt x="123" y="205"/>
                      </a:cubicBezTo>
                      <a:cubicBezTo>
                        <a:pt x="123" y="205"/>
                        <a:pt x="123" y="205"/>
                        <a:pt x="123" y="205"/>
                      </a:cubicBezTo>
                      <a:cubicBezTo>
                        <a:pt x="124" y="204"/>
                        <a:pt x="124" y="204"/>
                        <a:pt x="124" y="204"/>
                      </a:cubicBezTo>
                      <a:cubicBezTo>
                        <a:pt x="126" y="205"/>
                        <a:pt x="126" y="205"/>
                        <a:pt x="126" y="205"/>
                      </a:cubicBezTo>
                      <a:cubicBezTo>
                        <a:pt x="127" y="205"/>
                        <a:pt x="127" y="205"/>
                        <a:pt x="127" y="205"/>
                      </a:cubicBezTo>
                      <a:cubicBezTo>
                        <a:pt x="127" y="204"/>
                        <a:pt x="127" y="204"/>
                        <a:pt x="127" y="204"/>
                      </a:cubicBezTo>
                      <a:cubicBezTo>
                        <a:pt x="127" y="204"/>
                        <a:pt x="127" y="204"/>
                        <a:pt x="127" y="204"/>
                      </a:cubicBezTo>
                      <a:cubicBezTo>
                        <a:pt x="127" y="204"/>
                        <a:pt x="127" y="204"/>
                        <a:pt x="127" y="204"/>
                      </a:cubicBezTo>
                      <a:cubicBezTo>
                        <a:pt x="127" y="203"/>
                        <a:pt x="127" y="203"/>
                        <a:pt x="127" y="203"/>
                      </a:cubicBezTo>
                      <a:cubicBezTo>
                        <a:pt x="127" y="203"/>
                        <a:pt x="127" y="203"/>
                        <a:pt x="127" y="203"/>
                      </a:cubicBezTo>
                      <a:cubicBezTo>
                        <a:pt x="128" y="203"/>
                        <a:pt x="128" y="203"/>
                        <a:pt x="128" y="203"/>
                      </a:cubicBezTo>
                      <a:cubicBezTo>
                        <a:pt x="128" y="203"/>
                        <a:pt x="128" y="203"/>
                        <a:pt x="128" y="203"/>
                      </a:cubicBezTo>
                      <a:cubicBezTo>
                        <a:pt x="128" y="202"/>
                        <a:pt x="128" y="202"/>
                        <a:pt x="128" y="202"/>
                      </a:cubicBezTo>
                      <a:cubicBezTo>
                        <a:pt x="128" y="201"/>
                        <a:pt x="128" y="201"/>
                        <a:pt x="128" y="201"/>
                      </a:cubicBezTo>
                      <a:cubicBezTo>
                        <a:pt x="128" y="201"/>
                        <a:pt x="128" y="201"/>
                        <a:pt x="128" y="201"/>
                      </a:cubicBezTo>
                      <a:cubicBezTo>
                        <a:pt x="128" y="200"/>
                        <a:pt x="128" y="200"/>
                        <a:pt x="128" y="200"/>
                      </a:cubicBezTo>
                      <a:cubicBezTo>
                        <a:pt x="128" y="200"/>
                        <a:pt x="128" y="200"/>
                        <a:pt x="128" y="200"/>
                      </a:cubicBezTo>
                      <a:cubicBezTo>
                        <a:pt x="128" y="200"/>
                        <a:pt x="128" y="200"/>
                        <a:pt x="128" y="200"/>
                      </a:cubicBezTo>
                      <a:cubicBezTo>
                        <a:pt x="128" y="199"/>
                        <a:pt x="128" y="199"/>
                        <a:pt x="128" y="199"/>
                      </a:cubicBezTo>
                      <a:cubicBezTo>
                        <a:pt x="127" y="199"/>
                        <a:pt x="127" y="199"/>
                        <a:pt x="127" y="199"/>
                      </a:cubicBezTo>
                      <a:cubicBezTo>
                        <a:pt x="126" y="199"/>
                        <a:pt x="126" y="199"/>
                        <a:pt x="126" y="199"/>
                      </a:cubicBezTo>
                      <a:cubicBezTo>
                        <a:pt x="125" y="198"/>
                        <a:pt x="125" y="198"/>
                        <a:pt x="125" y="198"/>
                      </a:cubicBezTo>
                      <a:cubicBezTo>
                        <a:pt x="125" y="198"/>
                        <a:pt x="125" y="198"/>
                        <a:pt x="125" y="198"/>
                      </a:cubicBezTo>
                      <a:cubicBezTo>
                        <a:pt x="125" y="197"/>
                        <a:pt x="125" y="197"/>
                        <a:pt x="125" y="197"/>
                      </a:cubicBezTo>
                      <a:cubicBezTo>
                        <a:pt x="125" y="196"/>
                        <a:pt x="125" y="196"/>
                        <a:pt x="125" y="196"/>
                      </a:cubicBezTo>
                      <a:cubicBezTo>
                        <a:pt x="126" y="195"/>
                        <a:pt x="126" y="195"/>
                        <a:pt x="126" y="195"/>
                      </a:cubicBezTo>
                      <a:cubicBezTo>
                        <a:pt x="125" y="194"/>
                        <a:pt x="125" y="194"/>
                        <a:pt x="125" y="194"/>
                      </a:cubicBezTo>
                      <a:cubicBezTo>
                        <a:pt x="125" y="194"/>
                        <a:pt x="125" y="194"/>
                        <a:pt x="125" y="194"/>
                      </a:cubicBezTo>
                      <a:cubicBezTo>
                        <a:pt x="125" y="193"/>
                        <a:pt x="125" y="193"/>
                        <a:pt x="125" y="193"/>
                      </a:cubicBezTo>
                      <a:cubicBezTo>
                        <a:pt x="125" y="193"/>
                        <a:pt x="125" y="193"/>
                        <a:pt x="125" y="193"/>
                      </a:cubicBezTo>
                      <a:cubicBezTo>
                        <a:pt x="125" y="192"/>
                        <a:pt x="125" y="192"/>
                        <a:pt x="125" y="192"/>
                      </a:cubicBezTo>
                      <a:cubicBezTo>
                        <a:pt x="125" y="192"/>
                        <a:pt x="125" y="192"/>
                        <a:pt x="125" y="192"/>
                      </a:cubicBezTo>
                      <a:cubicBezTo>
                        <a:pt x="126" y="192"/>
                        <a:pt x="126" y="192"/>
                        <a:pt x="126" y="192"/>
                      </a:cubicBezTo>
                      <a:cubicBezTo>
                        <a:pt x="125" y="192"/>
                        <a:pt x="125" y="192"/>
                        <a:pt x="125" y="192"/>
                      </a:cubicBezTo>
                      <a:cubicBezTo>
                        <a:pt x="125" y="192"/>
                        <a:pt x="125" y="192"/>
                        <a:pt x="125" y="192"/>
                      </a:cubicBezTo>
                      <a:cubicBezTo>
                        <a:pt x="125" y="191"/>
                        <a:pt x="125" y="191"/>
                        <a:pt x="125" y="191"/>
                      </a:cubicBezTo>
                      <a:cubicBezTo>
                        <a:pt x="125" y="191"/>
                        <a:pt x="125" y="191"/>
                        <a:pt x="125" y="191"/>
                      </a:cubicBezTo>
                      <a:cubicBezTo>
                        <a:pt x="125" y="191"/>
                        <a:pt x="125" y="191"/>
                        <a:pt x="125" y="191"/>
                      </a:cubicBezTo>
                      <a:cubicBezTo>
                        <a:pt x="126" y="191"/>
                        <a:pt x="126" y="191"/>
                        <a:pt x="126" y="191"/>
                      </a:cubicBezTo>
                      <a:cubicBezTo>
                        <a:pt x="127" y="191"/>
                        <a:pt x="127" y="191"/>
                        <a:pt x="127" y="191"/>
                      </a:cubicBezTo>
                      <a:cubicBezTo>
                        <a:pt x="127" y="191"/>
                        <a:pt x="127" y="191"/>
                        <a:pt x="127" y="191"/>
                      </a:cubicBezTo>
                      <a:cubicBezTo>
                        <a:pt x="128" y="190"/>
                        <a:pt x="128" y="190"/>
                        <a:pt x="128" y="190"/>
                      </a:cubicBezTo>
                      <a:cubicBezTo>
                        <a:pt x="128" y="189"/>
                        <a:pt x="128" y="189"/>
                        <a:pt x="128" y="189"/>
                      </a:cubicBezTo>
                      <a:cubicBezTo>
                        <a:pt x="128" y="189"/>
                        <a:pt x="128" y="189"/>
                        <a:pt x="128" y="189"/>
                      </a:cubicBezTo>
                      <a:cubicBezTo>
                        <a:pt x="128" y="189"/>
                        <a:pt x="128" y="189"/>
                        <a:pt x="128" y="189"/>
                      </a:cubicBezTo>
                      <a:cubicBezTo>
                        <a:pt x="129" y="189"/>
                        <a:pt x="129" y="189"/>
                        <a:pt x="129" y="189"/>
                      </a:cubicBezTo>
                      <a:cubicBezTo>
                        <a:pt x="129" y="189"/>
                        <a:pt x="129" y="189"/>
                        <a:pt x="129" y="189"/>
                      </a:cubicBezTo>
                      <a:cubicBezTo>
                        <a:pt x="129" y="188"/>
                        <a:pt x="129" y="188"/>
                        <a:pt x="129" y="188"/>
                      </a:cubicBezTo>
                      <a:cubicBezTo>
                        <a:pt x="129" y="188"/>
                        <a:pt x="129" y="188"/>
                        <a:pt x="129" y="188"/>
                      </a:cubicBezTo>
                      <a:cubicBezTo>
                        <a:pt x="129" y="188"/>
                        <a:pt x="129" y="188"/>
                        <a:pt x="129" y="188"/>
                      </a:cubicBezTo>
                      <a:cubicBezTo>
                        <a:pt x="129" y="188"/>
                        <a:pt x="129" y="188"/>
                        <a:pt x="129" y="188"/>
                      </a:cubicBezTo>
                      <a:cubicBezTo>
                        <a:pt x="129" y="188"/>
                        <a:pt x="129" y="188"/>
                        <a:pt x="129" y="188"/>
                      </a:cubicBezTo>
                      <a:cubicBezTo>
                        <a:pt x="129" y="187"/>
                        <a:pt x="129" y="187"/>
                        <a:pt x="129" y="187"/>
                      </a:cubicBezTo>
                      <a:cubicBezTo>
                        <a:pt x="129" y="187"/>
                        <a:pt x="129" y="187"/>
                        <a:pt x="129" y="187"/>
                      </a:cubicBezTo>
                      <a:cubicBezTo>
                        <a:pt x="129" y="186"/>
                        <a:pt x="129" y="186"/>
                        <a:pt x="129" y="186"/>
                      </a:cubicBezTo>
                      <a:cubicBezTo>
                        <a:pt x="129" y="186"/>
                        <a:pt x="129" y="186"/>
                        <a:pt x="129" y="186"/>
                      </a:cubicBezTo>
                      <a:cubicBezTo>
                        <a:pt x="130" y="186"/>
                        <a:pt x="130" y="186"/>
                        <a:pt x="130" y="186"/>
                      </a:cubicBezTo>
                      <a:cubicBezTo>
                        <a:pt x="130" y="186"/>
                        <a:pt x="130" y="186"/>
                        <a:pt x="130" y="186"/>
                      </a:cubicBezTo>
                      <a:cubicBezTo>
                        <a:pt x="130" y="185"/>
                        <a:pt x="130" y="185"/>
                        <a:pt x="130" y="185"/>
                      </a:cubicBezTo>
                      <a:cubicBezTo>
                        <a:pt x="130" y="185"/>
                        <a:pt x="130" y="185"/>
                        <a:pt x="130" y="185"/>
                      </a:cubicBezTo>
                      <a:cubicBezTo>
                        <a:pt x="130" y="185"/>
                        <a:pt x="130" y="185"/>
                        <a:pt x="130" y="185"/>
                      </a:cubicBezTo>
                      <a:cubicBezTo>
                        <a:pt x="130" y="185"/>
                        <a:pt x="130" y="185"/>
                        <a:pt x="130" y="185"/>
                      </a:cubicBezTo>
                      <a:cubicBezTo>
                        <a:pt x="130" y="185"/>
                        <a:pt x="130" y="185"/>
                        <a:pt x="130" y="185"/>
                      </a:cubicBezTo>
                      <a:cubicBezTo>
                        <a:pt x="130" y="184"/>
                        <a:pt x="130" y="184"/>
                        <a:pt x="130" y="184"/>
                      </a:cubicBezTo>
                      <a:cubicBezTo>
                        <a:pt x="130" y="184"/>
                        <a:pt x="130" y="184"/>
                        <a:pt x="130" y="184"/>
                      </a:cubicBezTo>
                      <a:cubicBezTo>
                        <a:pt x="130" y="184"/>
                        <a:pt x="130" y="184"/>
                        <a:pt x="130" y="184"/>
                      </a:cubicBezTo>
                      <a:cubicBezTo>
                        <a:pt x="130" y="184"/>
                        <a:pt x="130" y="184"/>
                        <a:pt x="130" y="184"/>
                      </a:cubicBezTo>
                      <a:cubicBezTo>
                        <a:pt x="130" y="183"/>
                        <a:pt x="130" y="183"/>
                        <a:pt x="130" y="183"/>
                      </a:cubicBezTo>
                      <a:cubicBezTo>
                        <a:pt x="130" y="183"/>
                        <a:pt x="130" y="183"/>
                        <a:pt x="130" y="183"/>
                      </a:cubicBezTo>
                      <a:cubicBezTo>
                        <a:pt x="130" y="183"/>
                        <a:pt x="130" y="183"/>
                        <a:pt x="130" y="183"/>
                      </a:cubicBezTo>
                      <a:cubicBezTo>
                        <a:pt x="130" y="183"/>
                        <a:pt x="130" y="183"/>
                        <a:pt x="130" y="183"/>
                      </a:cubicBezTo>
                      <a:cubicBezTo>
                        <a:pt x="130" y="182"/>
                        <a:pt x="130" y="182"/>
                        <a:pt x="130" y="182"/>
                      </a:cubicBezTo>
                      <a:cubicBezTo>
                        <a:pt x="130" y="182"/>
                        <a:pt x="130" y="182"/>
                        <a:pt x="130" y="182"/>
                      </a:cubicBezTo>
                      <a:cubicBezTo>
                        <a:pt x="130" y="182"/>
                        <a:pt x="130" y="182"/>
                        <a:pt x="130" y="182"/>
                      </a:cubicBezTo>
                      <a:cubicBezTo>
                        <a:pt x="130" y="181"/>
                        <a:pt x="130" y="181"/>
                        <a:pt x="130" y="181"/>
                      </a:cubicBezTo>
                      <a:cubicBezTo>
                        <a:pt x="130" y="181"/>
                        <a:pt x="130" y="181"/>
                        <a:pt x="130" y="181"/>
                      </a:cubicBezTo>
                      <a:cubicBezTo>
                        <a:pt x="130" y="181"/>
                        <a:pt x="130" y="181"/>
                        <a:pt x="130" y="181"/>
                      </a:cubicBezTo>
                      <a:cubicBezTo>
                        <a:pt x="131" y="180"/>
                        <a:pt x="131" y="180"/>
                        <a:pt x="131" y="180"/>
                      </a:cubicBezTo>
                      <a:cubicBezTo>
                        <a:pt x="131" y="180"/>
                        <a:pt x="131" y="180"/>
                        <a:pt x="131" y="180"/>
                      </a:cubicBezTo>
                      <a:cubicBezTo>
                        <a:pt x="132" y="180"/>
                        <a:pt x="132" y="180"/>
                        <a:pt x="132" y="180"/>
                      </a:cubicBezTo>
                      <a:cubicBezTo>
                        <a:pt x="132" y="180"/>
                        <a:pt x="132" y="180"/>
                        <a:pt x="132" y="180"/>
                      </a:cubicBezTo>
                      <a:cubicBezTo>
                        <a:pt x="132" y="179"/>
                        <a:pt x="132" y="179"/>
                        <a:pt x="132" y="179"/>
                      </a:cubicBezTo>
                      <a:cubicBezTo>
                        <a:pt x="132" y="178"/>
                        <a:pt x="132" y="178"/>
                        <a:pt x="132" y="178"/>
                      </a:cubicBezTo>
                      <a:cubicBezTo>
                        <a:pt x="133" y="178"/>
                        <a:pt x="133" y="178"/>
                        <a:pt x="133" y="178"/>
                      </a:cubicBezTo>
                      <a:cubicBezTo>
                        <a:pt x="133" y="178"/>
                        <a:pt x="133" y="178"/>
                        <a:pt x="133" y="178"/>
                      </a:cubicBezTo>
                      <a:cubicBezTo>
                        <a:pt x="135" y="177"/>
                        <a:pt x="135" y="177"/>
                        <a:pt x="135" y="177"/>
                      </a:cubicBezTo>
                      <a:cubicBezTo>
                        <a:pt x="135" y="177"/>
                        <a:pt x="135" y="177"/>
                        <a:pt x="135" y="177"/>
                      </a:cubicBezTo>
                      <a:cubicBezTo>
                        <a:pt x="136" y="177"/>
                        <a:pt x="136" y="177"/>
                        <a:pt x="136" y="177"/>
                      </a:cubicBezTo>
                      <a:cubicBezTo>
                        <a:pt x="136" y="176"/>
                        <a:pt x="136" y="176"/>
                        <a:pt x="136" y="176"/>
                      </a:cubicBezTo>
                      <a:cubicBezTo>
                        <a:pt x="137" y="176"/>
                        <a:pt x="137" y="176"/>
                        <a:pt x="137" y="176"/>
                      </a:cubicBezTo>
                      <a:cubicBezTo>
                        <a:pt x="137" y="176"/>
                        <a:pt x="137" y="176"/>
                        <a:pt x="137" y="176"/>
                      </a:cubicBezTo>
                      <a:lnTo>
                        <a:pt x="137" y="175"/>
                      </a:lnTo>
                      <a:close/>
                      <a:moveTo>
                        <a:pt x="64" y="193"/>
                      </a:moveTo>
                      <a:cubicBezTo>
                        <a:pt x="64" y="193"/>
                        <a:pt x="64" y="193"/>
                        <a:pt x="64" y="193"/>
                      </a:cubicBezTo>
                      <a:cubicBezTo>
                        <a:pt x="63" y="192"/>
                        <a:pt x="63" y="192"/>
                        <a:pt x="63" y="192"/>
                      </a:cubicBezTo>
                      <a:cubicBezTo>
                        <a:pt x="63" y="192"/>
                        <a:pt x="63" y="192"/>
                        <a:pt x="63" y="192"/>
                      </a:cubicBezTo>
                      <a:cubicBezTo>
                        <a:pt x="63" y="191"/>
                        <a:pt x="63" y="191"/>
                        <a:pt x="63" y="191"/>
                      </a:cubicBezTo>
                      <a:cubicBezTo>
                        <a:pt x="63" y="191"/>
                        <a:pt x="63" y="191"/>
                        <a:pt x="63" y="191"/>
                      </a:cubicBezTo>
                      <a:cubicBezTo>
                        <a:pt x="63" y="191"/>
                        <a:pt x="63" y="191"/>
                        <a:pt x="63" y="191"/>
                      </a:cubicBezTo>
                      <a:cubicBezTo>
                        <a:pt x="62" y="190"/>
                        <a:pt x="62" y="190"/>
                        <a:pt x="62" y="190"/>
                      </a:cubicBezTo>
                      <a:cubicBezTo>
                        <a:pt x="62" y="190"/>
                        <a:pt x="62" y="190"/>
                        <a:pt x="62" y="190"/>
                      </a:cubicBezTo>
                      <a:cubicBezTo>
                        <a:pt x="62" y="190"/>
                        <a:pt x="62" y="190"/>
                        <a:pt x="62" y="190"/>
                      </a:cubicBezTo>
                      <a:cubicBezTo>
                        <a:pt x="62" y="189"/>
                        <a:pt x="62" y="189"/>
                        <a:pt x="62" y="189"/>
                      </a:cubicBezTo>
                      <a:cubicBezTo>
                        <a:pt x="62" y="189"/>
                        <a:pt x="62" y="189"/>
                        <a:pt x="62" y="189"/>
                      </a:cubicBezTo>
                      <a:cubicBezTo>
                        <a:pt x="62" y="189"/>
                        <a:pt x="62" y="189"/>
                        <a:pt x="62" y="189"/>
                      </a:cubicBezTo>
                      <a:cubicBezTo>
                        <a:pt x="62" y="189"/>
                        <a:pt x="62" y="189"/>
                        <a:pt x="62" y="189"/>
                      </a:cubicBezTo>
                      <a:cubicBezTo>
                        <a:pt x="62" y="189"/>
                        <a:pt x="62" y="189"/>
                        <a:pt x="62" y="189"/>
                      </a:cubicBezTo>
                      <a:cubicBezTo>
                        <a:pt x="61" y="189"/>
                        <a:pt x="61" y="189"/>
                        <a:pt x="61" y="189"/>
                      </a:cubicBezTo>
                      <a:cubicBezTo>
                        <a:pt x="61" y="189"/>
                        <a:pt x="61" y="189"/>
                        <a:pt x="61" y="189"/>
                      </a:cubicBezTo>
                      <a:cubicBezTo>
                        <a:pt x="62" y="189"/>
                        <a:pt x="62" y="189"/>
                        <a:pt x="62" y="189"/>
                      </a:cubicBezTo>
                      <a:cubicBezTo>
                        <a:pt x="62" y="190"/>
                        <a:pt x="62" y="190"/>
                        <a:pt x="62" y="190"/>
                      </a:cubicBezTo>
                      <a:cubicBezTo>
                        <a:pt x="62" y="190"/>
                        <a:pt x="62" y="190"/>
                        <a:pt x="62" y="190"/>
                      </a:cubicBezTo>
                      <a:cubicBezTo>
                        <a:pt x="62" y="190"/>
                        <a:pt x="62" y="190"/>
                        <a:pt x="62" y="190"/>
                      </a:cubicBezTo>
                      <a:cubicBezTo>
                        <a:pt x="62" y="191"/>
                        <a:pt x="62" y="191"/>
                        <a:pt x="62" y="191"/>
                      </a:cubicBezTo>
                      <a:cubicBezTo>
                        <a:pt x="62" y="191"/>
                        <a:pt x="62" y="191"/>
                        <a:pt x="62" y="191"/>
                      </a:cubicBezTo>
                      <a:cubicBezTo>
                        <a:pt x="62" y="191"/>
                        <a:pt x="62" y="191"/>
                        <a:pt x="62" y="191"/>
                      </a:cubicBezTo>
                      <a:cubicBezTo>
                        <a:pt x="62" y="191"/>
                        <a:pt x="62" y="191"/>
                        <a:pt x="62" y="191"/>
                      </a:cubicBezTo>
                      <a:cubicBezTo>
                        <a:pt x="62" y="192"/>
                        <a:pt x="62" y="192"/>
                        <a:pt x="62" y="192"/>
                      </a:cubicBezTo>
                      <a:cubicBezTo>
                        <a:pt x="62" y="192"/>
                        <a:pt x="62" y="192"/>
                        <a:pt x="62" y="192"/>
                      </a:cubicBezTo>
                      <a:cubicBezTo>
                        <a:pt x="62" y="192"/>
                        <a:pt x="62" y="192"/>
                        <a:pt x="62" y="192"/>
                      </a:cubicBezTo>
                      <a:cubicBezTo>
                        <a:pt x="62" y="192"/>
                        <a:pt x="62" y="192"/>
                        <a:pt x="62" y="192"/>
                      </a:cubicBezTo>
                      <a:cubicBezTo>
                        <a:pt x="62" y="192"/>
                        <a:pt x="62" y="192"/>
                        <a:pt x="62" y="192"/>
                      </a:cubicBezTo>
                      <a:cubicBezTo>
                        <a:pt x="63" y="193"/>
                        <a:pt x="63" y="193"/>
                        <a:pt x="63" y="193"/>
                      </a:cubicBezTo>
                      <a:cubicBezTo>
                        <a:pt x="63" y="193"/>
                        <a:pt x="63" y="193"/>
                        <a:pt x="63" y="193"/>
                      </a:cubicBezTo>
                      <a:cubicBezTo>
                        <a:pt x="63" y="193"/>
                        <a:pt x="63" y="193"/>
                        <a:pt x="63" y="193"/>
                      </a:cubicBezTo>
                      <a:cubicBezTo>
                        <a:pt x="63" y="194"/>
                        <a:pt x="63" y="194"/>
                        <a:pt x="63" y="194"/>
                      </a:cubicBezTo>
                      <a:cubicBezTo>
                        <a:pt x="63" y="194"/>
                        <a:pt x="63" y="194"/>
                        <a:pt x="63" y="194"/>
                      </a:cubicBezTo>
                      <a:cubicBezTo>
                        <a:pt x="63" y="194"/>
                        <a:pt x="63" y="194"/>
                        <a:pt x="63"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5" y="194"/>
                        <a:pt x="65" y="194"/>
                        <a:pt x="65" y="194"/>
                      </a:cubicBezTo>
                      <a:cubicBezTo>
                        <a:pt x="65" y="194"/>
                        <a:pt x="65" y="194"/>
                        <a:pt x="65" y="194"/>
                      </a:cubicBezTo>
                      <a:cubicBezTo>
                        <a:pt x="65" y="194"/>
                        <a:pt x="65" y="194"/>
                        <a:pt x="65" y="194"/>
                      </a:cubicBezTo>
                      <a:lnTo>
                        <a:pt x="64" y="193"/>
                      </a:lnTo>
                      <a:close/>
                      <a:moveTo>
                        <a:pt x="70" y="176"/>
                      </a:moveTo>
                      <a:cubicBezTo>
                        <a:pt x="70" y="176"/>
                        <a:pt x="70" y="176"/>
                        <a:pt x="70" y="176"/>
                      </a:cubicBezTo>
                      <a:cubicBezTo>
                        <a:pt x="70" y="176"/>
                        <a:pt x="70" y="176"/>
                        <a:pt x="70"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7"/>
                        <a:pt x="69" y="177"/>
                        <a:pt x="69" y="177"/>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70" y="177"/>
                        <a:pt x="70" y="177"/>
                        <a:pt x="70" y="177"/>
                      </a:cubicBezTo>
                      <a:cubicBezTo>
                        <a:pt x="70" y="176"/>
                        <a:pt x="70" y="176"/>
                        <a:pt x="70" y="176"/>
                      </a:cubicBezTo>
                      <a:cubicBezTo>
                        <a:pt x="70" y="176"/>
                        <a:pt x="70" y="176"/>
                        <a:pt x="70" y="176"/>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9" name="Freeform 378">
                  <a:extLst>
                    <a:ext uri="{FF2B5EF4-FFF2-40B4-BE49-F238E27FC236}">
                      <a16:creationId xmlns="" xmlns:a16="http://schemas.microsoft.com/office/drawing/2014/main" id="{E93EF03B-7012-423C-BD2A-CA238C657DFC}"/>
                    </a:ext>
                  </a:extLst>
                </p:cNvPr>
                <p:cNvSpPr>
                  <a:spLocks/>
                </p:cNvSpPr>
                <p:nvPr/>
              </p:nvSpPr>
              <p:spPr bwMode="auto">
                <a:xfrm>
                  <a:off x="4192751" y="4402187"/>
                  <a:ext cx="534737" cy="623860"/>
                </a:xfrm>
                <a:custGeom>
                  <a:avLst/>
                  <a:gdLst>
                    <a:gd name="T0" fmla="*/ 24 w 102"/>
                    <a:gd name="T1" fmla="*/ 2 h 119"/>
                    <a:gd name="T2" fmla="*/ 19 w 102"/>
                    <a:gd name="T3" fmla="*/ 19 h 119"/>
                    <a:gd name="T4" fmla="*/ 18 w 102"/>
                    <a:gd name="T5" fmla="*/ 18 h 119"/>
                    <a:gd name="T6" fmla="*/ 17 w 102"/>
                    <a:gd name="T7" fmla="*/ 16 h 119"/>
                    <a:gd name="T8" fmla="*/ 17 w 102"/>
                    <a:gd name="T9" fmla="*/ 16 h 119"/>
                    <a:gd name="T10" fmla="*/ 16 w 102"/>
                    <a:gd name="T11" fmla="*/ 16 h 119"/>
                    <a:gd name="T12" fmla="*/ 15 w 102"/>
                    <a:gd name="T13" fmla="*/ 16 h 119"/>
                    <a:gd name="T14" fmla="*/ 14 w 102"/>
                    <a:gd name="T15" fmla="*/ 16 h 119"/>
                    <a:gd name="T16" fmla="*/ 11 w 102"/>
                    <a:gd name="T17" fmla="*/ 16 h 119"/>
                    <a:gd name="T18" fmla="*/ 11 w 102"/>
                    <a:gd name="T19" fmla="*/ 17 h 119"/>
                    <a:gd name="T20" fmla="*/ 11 w 102"/>
                    <a:gd name="T21" fmla="*/ 19 h 119"/>
                    <a:gd name="T22" fmla="*/ 11 w 102"/>
                    <a:gd name="T23" fmla="*/ 21 h 119"/>
                    <a:gd name="T24" fmla="*/ 11 w 102"/>
                    <a:gd name="T25" fmla="*/ 24 h 119"/>
                    <a:gd name="T26" fmla="*/ 11 w 102"/>
                    <a:gd name="T27" fmla="*/ 28 h 119"/>
                    <a:gd name="T28" fmla="*/ 11 w 102"/>
                    <a:gd name="T29" fmla="*/ 32 h 119"/>
                    <a:gd name="T30" fmla="*/ 11 w 102"/>
                    <a:gd name="T31" fmla="*/ 35 h 119"/>
                    <a:gd name="T32" fmla="*/ 10 w 102"/>
                    <a:gd name="T33" fmla="*/ 35 h 119"/>
                    <a:gd name="T34" fmla="*/ 10 w 102"/>
                    <a:gd name="T35" fmla="*/ 36 h 119"/>
                    <a:gd name="T36" fmla="*/ 10 w 102"/>
                    <a:gd name="T37" fmla="*/ 41 h 119"/>
                    <a:gd name="T38" fmla="*/ 11 w 102"/>
                    <a:gd name="T39" fmla="*/ 42 h 119"/>
                    <a:gd name="T40" fmla="*/ 12 w 102"/>
                    <a:gd name="T41" fmla="*/ 45 h 119"/>
                    <a:gd name="T42" fmla="*/ 12 w 102"/>
                    <a:gd name="T43" fmla="*/ 47 h 119"/>
                    <a:gd name="T44" fmla="*/ 13 w 102"/>
                    <a:gd name="T45" fmla="*/ 48 h 119"/>
                    <a:gd name="T46" fmla="*/ 13 w 102"/>
                    <a:gd name="T47" fmla="*/ 49 h 119"/>
                    <a:gd name="T48" fmla="*/ 13 w 102"/>
                    <a:gd name="T49" fmla="*/ 49 h 119"/>
                    <a:gd name="T50" fmla="*/ 14 w 102"/>
                    <a:gd name="T51" fmla="*/ 49 h 119"/>
                    <a:gd name="T52" fmla="*/ 16 w 102"/>
                    <a:gd name="T53" fmla="*/ 51 h 119"/>
                    <a:gd name="T54" fmla="*/ 15 w 102"/>
                    <a:gd name="T55" fmla="*/ 53 h 119"/>
                    <a:gd name="T56" fmla="*/ 12 w 102"/>
                    <a:gd name="T57" fmla="*/ 55 h 119"/>
                    <a:gd name="T58" fmla="*/ 10 w 102"/>
                    <a:gd name="T59" fmla="*/ 57 h 119"/>
                    <a:gd name="T60" fmla="*/ 9 w 102"/>
                    <a:gd name="T61" fmla="*/ 59 h 119"/>
                    <a:gd name="T62" fmla="*/ 9 w 102"/>
                    <a:gd name="T63" fmla="*/ 60 h 119"/>
                    <a:gd name="T64" fmla="*/ 9 w 102"/>
                    <a:gd name="T65" fmla="*/ 61 h 119"/>
                    <a:gd name="T66" fmla="*/ 9 w 102"/>
                    <a:gd name="T67" fmla="*/ 62 h 119"/>
                    <a:gd name="T68" fmla="*/ 8 w 102"/>
                    <a:gd name="T69" fmla="*/ 64 h 119"/>
                    <a:gd name="T70" fmla="*/ 8 w 102"/>
                    <a:gd name="T71" fmla="*/ 65 h 119"/>
                    <a:gd name="T72" fmla="*/ 7 w 102"/>
                    <a:gd name="T73" fmla="*/ 66 h 119"/>
                    <a:gd name="T74" fmla="*/ 5 w 102"/>
                    <a:gd name="T75" fmla="*/ 68 h 119"/>
                    <a:gd name="T76" fmla="*/ 4 w 102"/>
                    <a:gd name="T77" fmla="*/ 69 h 119"/>
                    <a:gd name="T78" fmla="*/ 4 w 102"/>
                    <a:gd name="T79" fmla="*/ 70 h 119"/>
                    <a:gd name="T80" fmla="*/ 4 w 102"/>
                    <a:gd name="T81" fmla="*/ 74 h 119"/>
                    <a:gd name="T82" fmla="*/ 7 w 102"/>
                    <a:gd name="T83" fmla="*/ 76 h 119"/>
                    <a:gd name="T84" fmla="*/ 7 w 102"/>
                    <a:gd name="T85" fmla="*/ 78 h 119"/>
                    <a:gd name="T86" fmla="*/ 6 w 102"/>
                    <a:gd name="T87" fmla="*/ 80 h 119"/>
                    <a:gd name="T88" fmla="*/ 5 w 102"/>
                    <a:gd name="T89" fmla="*/ 82 h 119"/>
                    <a:gd name="T90" fmla="*/ 2 w 102"/>
                    <a:gd name="T91" fmla="*/ 82 h 119"/>
                    <a:gd name="T92" fmla="*/ 1 w 102"/>
                    <a:gd name="T93" fmla="*/ 83 h 119"/>
                    <a:gd name="T94" fmla="*/ 0 w 102"/>
                    <a:gd name="T95" fmla="*/ 86 h 119"/>
                    <a:gd name="T96" fmla="*/ 93 w 102"/>
                    <a:gd name="T97" fmla="*/ 119 h 119"/>
                    <a:gd name="T98" fmla="*/ 93 w 102"/>
                    <a:gd name="T99" fmla="*/ 119 h 119"/>
                    <a:gd name="T100" fmla="*/ 93 w 102"/>
                    <a:gd name="T101" fmla="*/ 119 h 119"/>
                    <a:gd name="T102" fmla="*/ 93 w 102"/>
                    <a:gd name="T103" fmla="*/ 119 h 119"/>
                    <a:gd name="T104" fmla="*/ 93 w 102"/>
                    <a:gd name="T105" fmla="*/ 118 h 119"/>
                    <a:gd name="T106" fmla="*/ 100 w 102"/>
                    <a:gd name="T107" fmla="*/ 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 h="119">
                      <a:moveTo>
                        <a:pt x="100" y="8"/>
                      </a:moveTo>
                      <a:cubicBezTo>
                        <a:pt x="84" y="7"/>
                        <a:pt x="69" y="5"/>
                        <a:pt x="54" y="4"/>
                      </a:cubicBezTo>
                      <a:cubicBezTo>
                        <a:pt x="46" y="3"/>
                        <a:pt x="38" y="2"/>
                        <a:pt x="30" y="1"/>
                      </a:cubicBezTo>
                      <a:cubicBezTo>
                        <a:pt x="29" y="1"/>
                        <a:pt x="27" y="1"/>
                        <a:pt x="26" y="0"/>
                      </a:cubicBezTo>
                      <a:cubicBezTo>
                        <a:pt x="24" y="0"/>
                        <a:pt x="24" y="0"/>
                        <a:pt x="24" y="2"/>
                      </a:cubicBezTo>
                      <a:cubicBezTo>
                        <a:pt x="24" y="3"/>
                        <a:pt x="24" y="4"/>
                        <a:pt x="24" y="5"/>
                      </a:cubicBezTo>
                      <a:cubicBezTo>
                        <a:pt x="23" y="8"/>
                        <a:pt x="23" y="12"/>
                        <a:pt x="22" y="16"/>
                      </a:cubicBezTo>
                      <a:cubicBezTo>
                        <a:pt x="22" y="16"/>
                        <a:pt x="22" y="16"/>
                        <a:pt x="22" y="16"/>
                      </a:cubicBezTo>
                      <a:cubicBezTo>
                        <a:pt x="21" y="17"/>
                        <a:pt x="21" y="18"/>
                        <a:pt x="20" y="19"/>
                      </a:cubicBezTo>
                      <a:cubicBezTo>
                        <a:pt x="19" y="19"/>
                        <a:pt x="19" y="19"/>
                        <a:pt x="19" y="19"/>
                      </a:cubicBezTo>
                      <a:cubicBezTo>
                        <a:pt x="19" y="19"/>
                        <a:pt x="19" y="19"/>
                        <a:pt x="19" y="19"/>
                      </a:cubicBezTo>
                      <a:cubicBezTo>
                        <a:pt x="18" y="19"/>
                        <a:pt x="18" y="19"/>
                        <a:pt x="18" y="19"/>
                      </a:cubicBezTo>
                      <a:cubicBezTo>
                        <a:pt x="18" y="18"/>
                        <a:pt x="18" y="18"/>
                        <a:pt x="18" y="18"/>
                      </a:cubicBezTo>
                      <a:cubicBezTo>
                        <a:pt x="18" y="18"/>
                        <a:pt x="18" y="18"/>
                        <a:pt x="18" y="18"/>
                      </a:cubicBezTo>
                      <a:cubicBezTo>
                        <a:pt x="18" y="18"/>
                        <a:pt x="18" y="18"/>
                        <a:pt x="18" y="18"/>
                      </a:cubicBezTo>
                      <a:cubicBezTo>
                        <a:pt x="18" y="17"/>
                        <a:pt x="18" y="17"/>
                        <a:pt x="18" y="17"/>
                      </a:cubicBezTo>
                      <a:cubicBezTo>
                        <a:pt x="17" y="17"/>
                        <a:pt x="17" y="17"/>
                        <a:pt x="17" y="17"/>
                      </a:cubicBezTo>
                      <a:cubicBezTo>
                        <a:pt x="17" y="17"/>
                        <a:pt x="17" y="17"/>
                        <a:pt x="17" y="17"/>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4" y="16"/>
                        <a:pt x="14" y="16"/>
                        <a:pt x="14" y="16"/>
                      </a:cubicBezTo>
                      <a:cubicBezTo>
                        <a:pt x="14" y="16"/>
                        <a:pt x="14" y="16"/>
                        <a:pt x="14" y="16"/>
                      </a:cubicBezTo>
                      <a:cubicBezTo>
                        <a:pt x="13" y="16"/>
                        <a:pt x="13" y="16"/>
                        <a:pt x="13" y="16"/>
                      </a:cubicBezTo>
                      <a:cubicBezTo>
                        <a:pt x="12" y="16"/>
                        <a:pt x="12" y="16"/>
                        <a:pt x="12" y="16"/>
                      </a:cubicBezTo>
                      <a:cubicBezTo>
                        <a:pt x="12" y="16"/>
                        <a:pt x="12" y="16"/>
                        <a:pt x="12" y="16"/>
                      </a:cubicBezTo>
                      <a:cubicBezTo>
                        <a:pt x="11" y="16"/>
                        <a:pt x="11" y="16"/>
                        <a:pt x="11" y="16"/>
                      </a:cubicBezTo>
                      <a:cubicBezTo>
                        <a:pt x="11" y="16"/>
                        <a:pt x="11" y="16"/>
                        <a:pt x="11" y="16"/>
                      </a:cubicBezTo>
                      <a:cubicBezTo>
                        <a:pt x="11" y="16"/>
                        <a:pt x="11" y="16"/>
                        <a:pt x="11" y="16"/>
                      </a:cubicBezTo>
                      <a:cubicBezTo>
                        <a:pt x="11" y="16"/>
                        <a:pt x="11" y="16"/>
                        <a:pt x="11" y="16"/>
                      </a:cubicBezTo>
                      <a:cubicBezTo>
                        <a:pt x="11" y="17"/>
                        <a:pt x="11" y="17"/>
                        <a:pt x="11" y="17"/>
                      </a:cubicBezTo>
                      <a:cubicBezTo>
                        <a:pt x="11" y="17"/>
                        <a:pt x="11" y="17"/>
                        <a:pt x="11" y="17"/>
                      </a:cubicBezTo>
                      <a:cubicBezTo>
                        <a:pt x="11" y="17"/>
                        <a:pt x="11" y="17"/>
                        <a:pt x="11" y="17"/>
                      </a:cubicBezTo>
                      <a:cubicBezTo>
                        <a:pt x="11" y="18"/>
                        <a:pt x="11" y="18"/>
                        <a:pt x="11" y="18"/>
                      </a:cubicBezTo>
                      <a:cubicBezTo>
                        <a:pt x="11" y="18"/>
                        <a:pt x="11" y="18"/>
                        <a:pt x="11" y="18"/>
                      </a:cubicBezTo>
                      <a:cubicBezTo>
                        <a:pt x="11" y="18"/>
                        <a:pt x="11" y="18"/>
                        <a:pt x="11" y="18"/>
                      </a:cubicBezTo>
                      <a:cubicBezTo>
                        <a:pt x="11" y="19"/>
                        <a:pt x="11" y="19"/>
                        <a:pt x="11" y="19"/>
                      </a:cubicBezTo>
                      <a:cubicBezTo>
                        <a:pt x="11" y="19"/>
                        <a:pt x="11" y="19"/>
                        <a:pt x="11" y="19"/>
                      </a:cubicBezTo>
                      <a:cubicBezTo>
                        <a:pt x="11" y="20"/>
                        <a:pt x="11" y="20"/>
                        <a:pt x="11" y="20"/>
                      </a:cubicBezTo>
                      <a:cubicBezTo>
                        <a:pt x="11" y="20"/>
                        <a:pt x="11" y="20"/>
                        <a:pt x="11" y="20"/>
                      </a:cubicBezTo>
                      <a:cubicBezTo>
                        <a:pt x="11" y="21"/>
                        <a:pt x="11" y="21"/>
                        <a:pt x="11" y="21"/>
                      </a:cubicBezTo>
                      <a:cubicBezTo>
                        <a:pt x="12" y="21"/>
                        <a:pt x="12" y="21"/>
                        <a:pt x="12" y="21"/>
                      </a:cubicBezTo>
                      <a:cubicBezTo>
                        <a:pt x="11" y="21"/>
                        <a:pt x="11" y="21"/>
                        <a:pt x="11" y="21"/>
                      </a:cubicBezTo>
                      <a:cubicBezTo>
                        <a:pt x="11" y="21"/>
                        <a:pt x="11" y="21"/>
                        <a:pt x="11" y="21"/>
                      </a:cubicBezTo>
                      <a:cubicBezTo>
                        <a:pt x="11" y="22"/>
                        <a:pt x="11" y="22"/>
                        <a:pt x="11" y="22"/>
                      </a:cubicBezTo>
                      <a:cubicBezTo>
                        <a:pt x="11" y="23"/>
                        <a:pt x="11" y="23"/>
                        <a:pt x="11" y="23"/>
                      </a:cubicBezTo>
                      <a:cubicBezTo>
                        <a:pt x="11" y="23"/>
                        <a:pt x="11" y="23"/>
                        <a:pt x="11" y="23"/>
                      </a:cubicBezTo>
                      <a:cubicBezTo>
                        <a:pt x="11" y="24"/>
                        <a:pt x="11" y="24"/>
                        <a:pt x="11" y="24"/>
                      </a:cubicBezTo>
                      <a:cubicBezTo>
                        <a:pt x="11" y="25"/>
                        <a:pt x="11" y="25"/>
                        <a:pt x="11" y="25"/>
                      </a:cubicBezTo>
                      <a:cubicBezTo>
                        <a:pt x="11" y="26"/>
                        <a:pt x="11" y="26"/>
                        <a:pt x="11" y="26"/>
                      </a:cubicBezTo>
                      <a:cubicBezTo>
                        <a:pt x="11" y="26"/>
                        <a:pt x="11" y="26"/>
                        <a:pt x="11" y="26"/>
                      </a:cubicBezTo>
                      <a:cubicBezTo>
                        <a:pt x="11" y="27"/>
                        <a:pt x="11" y="27"/>
                        <a:pt x="11" y="27"/>
                      </a:cubicBezTo>
                      <a:cubicBezTo>
                        <a:pt x="11" y="28"/>
                        <a:pt x="11" y="28"/>
                        <a:pt x="11" y="28"/>
                      </a:cubicBezTo>
                      <a:cubicBezTo>
                        <a:pt x="11" y="29"/>
                        <a:pt x="11" y="29"/>
                        <a:pt x="11" y="29"/>
                      </a:cubicBezTo>
                      <a:cubicBezTo>
                        <a:pt x="11" y="30"/>
                        <a:pt x="11" y="30"/>
                        <a:pt x="11" y="30"/>
                      </a:cubicBezTo>
                      <a:cubicBezTo>
                        <a:pt x="11" y="31"/>
                        <a:pt x="11" y="31"/>
                        <a:pt x="11" y="31"/>
                      </a:cubicBezTo>
                      <a:cubicBezTo>
                        <a:pt x="11" y="31"/>
                        <a:pt x="11" y="31"/>
                        <a:pt x="11" y="31"/>
                      </a:cubicBezTo>
                      <a:cubicBezTo>
                        <a:pt x="11" y="32"/>
                        <a:pt x="11" y="32"/>
                        <a:pt x="11" y="32"/>
                      </a:cubicBezTo>
                      <a:cubicBezTo>
                        <a:pt x="11" y="32"/>
                        <a:pt x="11" y="32"/>
                        <a:pt x="11" y="32"/>
                      </a:cubicBezTo>
                      <a:cubicBezTo>
                        <a:pt x="11" y="33"/>
                        <a:pt x="11" y="33"/>
                        <a:pt x="11" y="33"/>
                      </a:cubicBezTo>
                      <a:cubicBezTo>
                        <a:pt x="11" y="34"/>
                        <a:pt x="11" y="34"/>
                        <a:pt x="11" y="34"/>
                      </a:cubicBezTo>
                      <a:cubicBezTo>
                        <a:pt x="11" y="34"/>
                        <a:pt x="11" y="34"/>
                        <a:pt x="11" y="34"/>
                      </a:cubicBezTo>
                      <a:cubicBezTo>
                        <a:pt x="11" y="35"/>
                        <a:pt x="11" y="35"/>
                        <a:pt x="11" y="35"/>
                      </a:cubicBezTo>
                      <a:cubicBezTo>
                        <a:pt x="11" y="35"/>
                        <a:pt x="11" y="35"/>
                        <a:pt x="11" y="35"/>
                      </a:cubicBezTo>
                      <a:cubicBezTo>
                        <a:pt x="11" y="35"/>
                        <a:pt x="11" y="35"/>
                        <a:pt x="11" y="35"/>
                      </a:cubicBezTo>
                      <a:cubicBezTo>
                        <a:pt x="10" y="35"/>
                        <a:pt x="10" y="35"/>
                        <a:pt x="10" y="35"/>
                      </a:cubicBezTo>
                      <a:cubicBezTo>
                        <a:pt x="10" y="35"/>
                        <a:pt x="10" y="35"/>
                        <a:pt x="10" y="35"/>
                      </a:cubicBezTo>
                      <a:cubicBezTo>
                        <a:pt x="10" y="35"/>
                        <a:pt x="10" y="35"/>
                        <a:pt x="10" y="35"/>
                      </a:cubicBezTo>
                      <a:cubicBezTo>
                        <a:pt x="10" y="35"/>
                        <a:pt x="10" y="35"/>
                        <a:pt x="10" y="35"/>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10" y="38"/>
                        <a:pt x="10" y="38"/>
                        <a:pt x="10" y="38"/>
                      </a:cubicBezTo>
                      <a:cubicBezTo>
                        <a:pt x="10" y="38"/>
                        <a:pt x="10" y="39"/>
                        <a:pt x="10" y="40"/>
                      </a:cubicBezTo>
                      <a:cubicBezTo>
                        <a:pt x="10" y="41"/>
                        <a:pt x="10" y="41"/>
                        <a:pt x="10" y="41"/>
                      </a:cubicBezTo>
                      <a:cubicBezTo>
                        <a:pt x="10" y="41"/>
                        <a:pt x="10" y="41"/>
                        <a:pt x="10" y="41"/>
                      </a:cubicBezTo>
                      <a:cubicBezTo>
                        <a:pt x="10" y="41"/>
                        <a:pt x="10" y="41"/>
                        <a:pt x="10" y="41"/>
                      </a:cubicBezTo>
                      <a:cubicBezTo>
                        <a:pt x="10" y="41"/>
                        <a:pt x="10" y="41"/>
                        <a:pt x="10" y="41"/>
                      </a:cubicBezTo>
                      <a:cubicBezTo>
                        <a:pt x="11" y="42"/>
                        <a:pt x="11" y="42"/>
                        <a:pt x="11" y="42"/>
                      </a:cubicBezTo>
                      <a:cubicBezTo>
                        <a:pt x="10" y="42"/>
                        <a:pt x="10" y="42"/>
                        <a:pt x="10" y="42"/>
                      </a:cubicBezTo>
                      <a:cubicBezTo>
                        <a:pt x="11" y="42"/>
                        <a:pt x="11" y="42"/>
                        <a:pt x="11" y="42"/>
                      </a:cubicBezTo>
                      <a:cubicBezTo>
                        <a:pt x="11" y="43"/>
                        <a:pt x="11" y="43"/>
                        <a:pt x="11" y="43"/>
                      </a:cubicBezTo>
                      <a:cubicBezTo>
                        <a:pt x="11" y="43"/>
                        <a:pt x="11" y="43"/>
                        <a:pt x="11" y="43"/>
                      </a:cubicBezTo>
                      <a:cubicBezTo>
                        <a:pt x="12" y="45"/>
                        <a:pt x="12" y="45"/>
                        <a:pt x="12" y="45"/>
                      </a:cubicBezTo>
                      <a:cubicBezTo>
                        <a:pt x="12" y="45"/>
                        <a:pt x="12" y="45"/>
                        <a:pt x="12" y="45"/>
                      </a:cubicBezTo>
                      <a:cubicBezTo>
                        <a:pt x="12" y="45"/>
                        <a:pt x="12" y="45"/>
                        <a:pt x="12" y="45"/>
                      </a:cubicBezTo>
                      <a:cubicBezTo>
                        <a:pt x="12" y="45"/>
                        <a:pt x="12" y="45"/>
                        <a:pt x="12" y="45"/>
                      </a:cubicBezTo>
                      <a:cubicBezTo>
                        <a:pt x="12" y="46"/>
                        <a:pt x="12" y="46"/>
                        <a:pt x="12" y="46"/>
                      </a:cubicBezTo>
                      <a:cubicBezTo>
                        <a:pt x="12" y="46"/>
                        <a:pt x="12" y="46"/>
                        <a:pt x="12" y="46"/>
                      </a:cubicBezTo>
                      <a:cubicBezTo>
                        <a:pt x="12" y="46"/>
                        <a:pt x="12" y="46"/>
                        <a:pt x="12" y="46"/>
                      </a:cubicBezTo>
                      <a:cubicBezTo>
                        <a:pt x="12" y="47"/>
                        <a:pt x="12" y="47"/>
                        <a:pt x="12"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4" y="50"/>
                        <a:pt x="14" y="50"/>
                        <a:pt x="14" y="50"/>
                      </a:cubicBezTo>
                      <a:cubicBezTo>
                        <a:pt x="15" y="51"/>
                        <a:pt x="15" y="51"/>
                        <a:pt x="15" y="51"/>
                      </a:cubicBezTo>
                      <a:cubicBezTo>
                        <a:pt x="15" y="51"/>
                        <a:pt x="15" y="51"/>
                        <a:pt x="15" y="51"/>
                      </a:cubicBezTo>
                      <a:cubicBezTo>
                        <a:pt x="16" y="51"/>
                        <a:pt x="16" y="51"/>
                        <a:pt x="16" y="51"/>
                      </a:cubicBezTo>
                      <a:cubicBezTo>
                        <a:pt x="16" y="51"/>
                        <a:pt x="16" y="51"/>
                        <a:pt x="16" y="51"/>
                      </a:cubicBezTo>
                      <a:cubicBezTo>
                        <a:pt x="16" y="52"/>
                        <a:pt x="16" y="52"/>
                        <a:pt x="16" y="52"/>
                      </a:cubicBezTo>
                      <a:cubicBezTo>
                        <a:pt x="16" y="52"/>
                        <a:pt x="16" y="52"/>
                        <a:pt x="16" y="52"/>
                      </a:cubicBezTo>
                      <a:cubicBezTo>
                        <a:pt x="16" y="53"/>
                        <a:pt x="16" y="53"/>
                        <a:pt x="16" y="53"/>
                      </a:cubicBezTo>
                      <a:cubicBezTo>
                        <a:pt x="16" y="53"/>
                        <a:pt x="16" y="53"/>
                        <a:pt x="16" y="53"/>
                      </a:cubicBezTo>
                      <a:cubicBezTo>
                        <a:pt x="15" y="53"/>
                        <a:pt x="15" y="53"/>
                        <a:pt x="15" y="53"/>
                      </a:cubicBezTo>
                      <a:cubicBezTo>
                        <a:pt x="15" y="54"/>
                        <a:pt x="15" y="54"/>
                        <a:pt x="15" y="54"/>
                      </a:cubicBezTo>
                      <a:cubicBezTo>
                        <a:pt x="14" y="54"/>
                        <a:pt x="14" y="54"/>
                        <a:pt x="14" y="54"/>
                      </a:cubicBezTo>
                      <a:cubicBezTo>
                        <a:pt x="14" y="54"/>
                        <a:pt x="14" y="54"/>
                        <a:pt x="14" y="54"/>
                      </a:cubicBezTo>
                      <a:cubicBezTo>
                        <a:pt x="12" y="55"/>
                        <a:pt x="12" y="55"/>
                        <a:pt x="12" y="55"/>
                      </a:cubicBezTo>
                      <a:cubicBezTo>
                        <a:pt x="12" y="55"/>
                        <a:pt x="12" y="55"/>
                        <a:pt x="12" y="55"/>
                      </a:cubicBezTo>
                      <a:cubicBezTo>
                        <a:pt x="11" y="55"/>
                        <a:pt x="11" y="55"/>
                        <a:pt x="11" y="55"/>
                      </a:cubicBezTo>
                      <a:cubicBezTo>
                        <a:pt x="11" y="56"/>
                        <a:pt x="11" y="56"/>
                        <a:pt x="11" y="56"/>
                      </a:cubicBezTo>
                      <a:cubicBezTo>
                        <a:pt x="11" y="57"/>
                        <a:pt x="11" y="57"/>
                        <a:pt x="11" y="57"/>
                      </a:cubicBezTo>
                      <a:cubicBezTo>
                        <a:pt x="11" y="57"/>
                        <a:pt x="11" y="57"/>
                        <a:pt x="11" y="57"/>
                      </a:cubicBezTo>
                      <a:cubicBezTo>
                        <a:pt x="10" y="57"/>
                        <a:pt x="10" y="57"/>
                        <a:pt x="10" y="57"/>
                      </a:cubicBezTo>
                      <a:cubicBezTo>
                        <a:pt x="10" y="57"/>
                        <a:pt x="10" y="57"/>
                        <a:pt x="10" y="57"/>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59"/>
                        <a:pt x="9" y="59"/>
                        <a:pt x="9" y="59"/>
                      </a:cubicBezTo>
                      <a:cubicBezTo>
                        <a:pt x="9" y="60"/>
                        <a:pt x="9" y="60"/>
                        <a:pt x="9" y="60"/>
                      </a:cubicBezTo>
                      <a:cubicBezTo>
                        <a:pt x="9" y="60"/>
                        <a:pt x="9" y="60"/>
                        <a:pt x="9" y="60"/>
                      </a:cubicBezTo>
                      <a:cubicBezTo>
                        <a:pt x="9" y="60"/>
                        <a:pt x="9" y="60"/>
                        <a:pt x="9" y="60"/>
                      </a:cubicBezTo>
                      <a:cubicBezTo>
                        <a:pt x="9" y="60"/>
                        <a:pt x="9" y="60"/>
                        <a:pt x="9" y="60"/>
                      </a:cubicBezTo>
                      <a:cubicBezTo>
                        <a:pt x="9" y="61"/>
                        <a:pt x="9" y="61"/>
                        <a:pt x="9" y="61"/>
                      </a:cubicBezTo>
                      <a:cubicBezTo>
                        <a:pt x="9" y="61"/>
                        <a:pt x="9" y="61"/>
                        <a:pt x="9" y="61"/>
                      </a:cubicBezTo>
                      <a:cubicBezTo>
                        <a:pt x="9" y="61"/>
                        <a:pt x="9" y="61"/>
                        <a:pt x="9" y="61"/>
                      </a:cubicBezTo>
                      <a:cubicBezTo>
                        <a:pt x="9" y="61"/>
                        <a:pt x="9" y="61"/>
                        <a:pt x="9" y="61"/>
                      </a:cubicBezTo>
                      <a:cubicBezTo>
                        <a:pt x="9" y="62"/>
                        <a:pt x="9" y="62"/>
                        <a:pt x="9" y="62"/>
                      </a:cubicBezTo>
                      <a:cubicBezTo>
                        <a:pt x="9" y="62"/>
                        <a:pt x="9" y="62"/>
                        <a:pt x="9" y="62"/>
                      </a:cubicBezTo>
                      <a:cubicBezTo>
                        <a:pt x="9" y="62"/>
                        <a:pt x="9" y="62"/>
                        <a:pt x="9" y="62"/>
                      </a:cubicBezTo>
                      <a:cubicBezTo>
                        <a:pt x="9" y="62"/>
                        <a:pt x="9" y="62"/>
                        <a:pt x="9" y="62"/>
                      </a:cubicBezTo>
                      <a:cubicBezTo>
                        <a:pt x="9" y="62"/>
                        <a:pt x="9" y="62"/>
                        <a:pt x="9" y="62"/>
                      </a:cubicBezTo>
                      <a:cubicBezTo>
                        <a:pt x="9" y="63"/>
                        <a:pt x="9" y="63"/>
                        <a:pt x="9" y="63"/>
                      </a:cubicBezTo>
                      <a:cubicBezTo>
                        <a:pt x="9" y="63"/>
                        <a:pt x="9" y="63"/>
                        <a:pt x="9" y="63"/>
                      </a:cubicBezTo>
                      <a:cubicBezTo>
                        <a:pt x="8" y="63"/>
                        <a:pt x="8" y="63"/>
                        <a:pt x="8" y="63"/>
                      </a:cubicBezTo>
                      <a:cubicBezTo>
                        <a:pt x="8" y="63"/>
                        <a:pt x="8" y="63"/>
                        <a:pt x="8" y="63"/>
                      </a:cubicBezTo>
                      <a:cubicBezTo>
                        <a:pt x="8" y="64"/>
                        <a:pt x="8" y="64"/>
                        <a:pt x="8" y="64"/>
                      </a:cubicBezTo>
                      <a:cubicBezTo>
                        <a:pt x="8" y="64"/>
                        <a:pt x="8" y="64"/>
                        <a:pt x="8" y="64"/>
                      </a:cubicBezTo>
                      <a:cubicBezTo>
                        <a:pt x="8" y="65"/>
                        <a:pt x="8" y="65"/>
                        <a:pt x="8" y="65"/>
                      </a:cubicBezTo>
                      <a:cubicBezTo>
                        <a:pt x="8" y="65"/>
                        <a:pt x="8" y="65"/>
                        <a:pt x="8" y="65"/>
                      </a:cubicBezTo>
                      <a:cubicBezTo>
                        <a:pt x="8" y="65"/>
                        <a:pt x="8" y="65"/>
                        <a:pt x="8" y="65"/>
                      </a:cubicBezTo>
                      <a:cubicBezTo>
                        <a:pt x="8" y="65"/>
                        <a:pt x="8" y="65"/>
                        <a:pt x="8" y="65"/>
                      </a:cubicBezTo>
                      <a:cubicBezTo>
                        <a:pt x="8" y="65"/>
                        <a:pt x="8" y="65"/>
                        <a:pt x="8" y="65"/>
                      </a:cubicBezTo>
                      <a:cubicBezTo>
                        <a:pt x="8" y="66"/>
                        <a:pt x="8" y="66"/>
                        <a:pt x="8" y="66"/>
                      </a:cubicBezTo>
                      <a:cubicBezTo>
                        <a:pt x="8" y="66"/>
                        <a:pt x="8" y="66"/>
                        <a:pt x="8" y="66"/>
                      </a:cubicBezTo>
                      <a:cubicBezTo>
                        <a:pt x="7" y="66"/>
                        <a:pt x="7" y="66"/>
                        <a:pt x="7" y="66"/>
                      </a:cubicBezTo>
                      <a:cubicBezTo>
                        <a:pt x="7" y="66"/>
                        <a:pt x="7" y="66"/>
                        <a:pt x="7" y="66"/>
                      </a:cubicBezTo>
                      <a:cubicBezTo>
                        <a:pt x="7" y="66"/>
                        <a:pt x="7" y="66"/>
                        <a:pt x="7" y="66"/>
                      </a:cubicBezTo>
                      <a:cubicBezTo>
                        <a:pt x="7" y="67"/>
                        <a:pt x="7" y="67"/>
                        <a:pt x="7" y="67"/>
                      </a:cubicBezTo>
                      <a:cubicBezTo>
                        <a:pt x="6" y="68"/>
                        <a:pt x="6" y="68"/>
                        <a:pt x="6" y="68"/>
                      </a:cubicBezTo>
                      <a:cubicBezTo>
                        <a:pt x="6" y="68"/>
                        <a:pt x="6" y="68"/>
                        <a:pt x="6" y="68"/>
                      </a:cubicBezTo>
                      <a:cubicBezTo>
                        <a:pt x="5" y="68"/>
                        <a:pt x="5" y="68"/>
                        <a:pt x="5" y="68"/>
                      </a:cubicBezTo>
                      <a:cubicBezTo>
                        <a:pt x="4" y="68"/>
                        <a:pt x="4" y="68"/>
                        <a:pt x="4" y="68"/>
                      </a:cubicBezTo>
                      <a:cubicBezTo>
                        <a:pt x="4" y="68"/>
                        <a:pt x="4" y="68"/>
                        <a:pt x="4" y="68"/>
                      </a:cubicBezTo>
                      <a:cubicBezTo>
                        <a:pt x="4" y="68"/>
                        <a:pt x="4" y="68"/>
                        <a:pt x="4" y="68"/>
                      </a:cubicBezTo>
                      <a:cubicBezTo>
                        <a:pt x="4" y="69"/>
                        <a:pt x="4" y="69"/>
                        <a:pt x="4" y="69"/>
                      </a:cubicBezTo>
                      <a:cubicBezTo>
                        <a:pt x="4" y="69"/>
                        <a:pt x="4" y="69"/>
                        <a:pt x="4" y="69"/>
                      </a:cubicBezTo>
                      <a:cubicBezTo>
                        <a:pt x="5" y="69"/>
                        <a:pt x="5" y="69"/>
                        <a:pt x="5" y="69"/>
                      </a:cubicBezTo>
                      <a:cubicBezTo>
                        <a:pt x="4" y="69"/>
                        <a:pt x="4" y="69"/>
                        <a:pt x="4" y="69"/>
                      </a:cubicBezTo>
                      <a:cubicBezTo>
                        <a:pt x="4" y="69"/>
                        <a:pt x="4" y="69"/>
                        <a:pt x="4" y="69"/>
                      </a:cubicBezTo>
                      <a:cubicBezTo>
                        <a:pt x="4" y="70"/>
                        <a:pt x="4" y="70"/>
                        <a:pt x="4" y="70"/>
                      </a:cubicBezTo>
                      <a:cubicBezTo>
                        <a:pt x="4" y="70"/>
                        <a:pt x="4" y="70"/>
                        <a:pt x="4" y="70"/>
                      </a:cubicBezTo>
                      <a:cubicBezTo>
                        <a:pt x="4" y="71"/>
                        <a:pt x="4" y="71"/>
                        <a:pt x="4" y="71"/>
                      </a:cubicBezTo>
                      <a:cubicBezTo>
                        <a:pt x="4" y="71"/>
                        <a:pt x="4" y="71"/>
                        <a:pt x="4" y="71"/>
                      </a:cubicBezTo>
                      <a:cubicBezTo>
                        <a:pt x="5" y="72"/>
                        <a:pt x="5" y="72"/>
                        <a:pt x="5" y="72"/>
                      </a:cubicBezTo>
                      <a:cubicBezTo>
                        <a:pt x="4" y="73"/>
                        <a:pt x="4" y="73"/>
                        <a:pt x="4" y="73"/>
                      </a:cubicBezTo>
                      <a:cubicBezTo>
                        <a:pt x="4" y="74"/>
                        <a:pt x="4" y="74"/>
                        <a:pt x="4" y="74"/>
                      </a:cubicBezTo>
                      <a:cubicBezTo>
                        <a:pt x="4" y="75"/>
                        <a:pt x="4" y="75"/>
                        <a:pt x="4" y="75"/>
                      </a:cubicBezTo>
                      <a:cubicBezTo>
                        <a:pt x="4" y="75"/>
                        <a:pt x="4" y="75"/>
                        <a:pt x="4" y="75"/>
                      </a:cubicBezTo>
                      <a:cubicBezTo>
                        <a:pt x="5" y="76"/>
                        <a:pt x="5" y="76"/>
                        <a:pt x="5" y="76"/>
                      </a:cubicBezTo>
                      <a:cubicBezTo>
                        <a:pt x="6" y="76"/>
                        <a:pt x="6" y="76"/>
                        <a:pt x="6" y="76"/>
                      </a:cubicBezTo>
                      <a:cubicBezTo>
                        <a:pt x="7" y="76"/>
                        <a:pt x="7" y="76"/>
                        <a:pt x="7" y="76"/>
                      </a:cubicBezTo>
                      <a:cubicBezTo>
                        <a:pt x="7" y="77"/>
                        <a:pt x="7" y="77"/>
                        <a:pt x="7" y="77"/>
                      </a:cubicBezTo>
                      <a:cubicBezTo>
                        <a:pt x="7" y="77"/>
                        <a:pt x="7" y="77"/>
                        <a:pt x="7" y="77"/>
                      </a:cubicBezTo>
                      <a:cubicBezTo>
                        <a:pt x="7" y="77"/>
                        <a:pt x="7" y="77"/>
                        <a:pt x="7" y="77"/>
                      </a:cubicBezTo>
                      <a:cubicBezTo>
                        <a:pt x="7" y="78"/>
                        <a:pt x="7" y="78"/>
                        <a:pt x="7" y="78"/>
                      </a:cubicBezTo>
                      <a:cubicBezTo>
                        <a:pt x="7" y="78"/>
                        <a:pt x="7" y="78"/>
                        <a:pt x="7" y="78"/>
                      </a:cubicBezTo>
                      <a:cubicBezTo>
                        <a:pt x="7" y="79"/>
                        <a:pt x="7" y="79"/>
                        <a:pt x="7" y="79"/>
                      </a:cubicBezTo>
                      <a:cubicBezTo>
                        <a:pt x="7" y="80"/>
                        <a:pt x="7" y="80"/>
                        <a:pt x="7" y="80"/>
                      </a:cubicBezTo>
                      <a:cubicBezTo>
                        <a:pt x="7" y="80"/>
                        <a:pt x="7" y="80"/>
                        <a:pt x="7" y="80"/>
                      </a:cubicBezTo>
                      <a:cubicBezTo>
                        <a:pt x="6" y="80"/>
                        <a:pt x="6" y="80"/>
                        <a:pt x="6" y="80"/>
                      </a:cubicBezTo>
                      <a:cubicBezTo>
                        <a:pt x="6" y="80"/>
                        <a:pt x="6" y="80"/>
                        <a:pt x="6" y="80"/>
                      </a:cubicBezTo>
                      <a:cubicBezTo>
                        <a:pt x="6" y="81"/>
                        <a:pt x="6" y="81"/>
                        <a:pt x="6" y="81"/>
                      </a:cubicBezTo>
                      <a:cubicBezTo>
                        <a:pt x="6" y="81"/>
                        <a:pt x="6" y="81"/>
                        <a:pt x="6" y="81"/>
                      </a:cubicBezTo>
                      <a:cubicBezTo>
                        <a:pt x="6" y="81"/>
                        <a:pt x="6" y="81"/>
                        <a:pt x="6" y="81"/>
                      </a:cubicBezTo>
                      <a:cubicBezTo>
                        <a:pt x="6" y="82"/>
                        <a:pt x="6" y="82"/>
                        <a:pt x="6" y="82"/>
                      </a:cubicBezTo>
                      <a:cubicBezTo>
                        <a:pt x="5" y="82"/>
                        <a:pt x="5" y="82"/>
                        <a:pt x="5" y="82"/>
                      </a:cubicBezTo>
                      <a:cubicBezTo>
                        <a:pt x="3" y="81"/>
                        <a:pt x="3" y="81"/>
                        <a:pt x="3" y="81"/>
                      </a:cubicBezTo>
                      <a:cubicBezTo>
                        <a:pt x="2" y="82"/>
                        <a:pt x="2" y="82"/>
                        <a:pt x="2" y="82"/>
                      </a:cubicBezTo>
                      <a:cubicBezTo>
                        <a:pt x="2" y="82"/>
                        <a:pt x="2" y="82"/>
                        <a:pt x="2" y="82"/>
                      </a:cubicBezTo>
                      <a:cubicBezTo>
                        <a:pt x="2" y="82"/>
                        <a:pt x="2" y="82"/>
                        <a:pt x="2" y="82"/>
                      </a:cubicBezTo>
                      <a:cubicBezTo>
                        <a:pt x="2" y="82"/>
                        <a:pt x="2" y="82"/>
                        <a:pt x="2" y="82"/>
                      </a:cubicBezTo>
                      <a:cubicBezTo>
                        <a:pt x="2" y="83"/>
                        <a:pt x="2" y="83"/>
                        <a:pt x="2" y="83"/>
                      </a:cubicBezTo>
                      <a:cubicBezTo>
                        <a:pt x="2" y="83"/>
                        <a:pt x="2" y="83"/>
                        <a:pt x="2" y="83"/>
                      </a:cubicBezTo>
                      <a:cubicBezTo>
                        <a:pt x="2" y="83"/>
                        <a:pt x="2" y="83"/>
                        <a:pt x="2" y="83"/>
                      </a:cubicBezTo>
                      <a:cubicBezTo>
                        <a:pt x="1" y="83"/>
                        <a:pt x="1" y="83"/>
                        <a:pt x="1" y="83"/>
                      </a:cubicBezTo>
                      <a:cubicBezTo>
                        <a:pt x="1" y="83"/>
                        <a:pt x="1" y="83"/>
                        <a:pt x="1" y="83"/>
                      </a:cubicBezTo>
                      <a:cubicBezTo>
                        <a:pt x="1" y="84"/>
                        <a:pt x="1" y="84"/>
                        <a:pt x="1" y="84"/>
                      </a:cubicBezTo>
                      <a:cubicBezTo>
                        <a:pt x="1" y="84"/>
                        <a:pt x="1" y="84"/>
                        <a:pt x="1" y="84"/>
                      </a:cubicBezTo>
                      <a:cubicBezTo>
                        <a:pt x="1" y="85"/>
                        <a:pt x="1" y="85"/>
                        <a:pt x="1" y="85"/>
                      </a:cubicBezTo>
                      <a:cubicBezTo>
                        <a:pt x="0" y="85"/>
                        <a:pt x="0" y="85"/>
                        <a:pt x="0" y="85"/>
                      </a:cubicBezTo>
                      <a:cubicBezTo>
                        <a:pt x="0" y="86"/>
                        <a:pt x="0" y="86"/>
                        <a:pt x="0" y="86"/>
                      </a:cubicBezTo>
                      <a:cubicBezTo>
                        <a:pt x="10" y="91"/>
                        <a:pt x="21" y="96"/>
                        <a:pt x="31" y="101"/>
                      </a:cubicBezTo>
                      <a:cubicBezTo>
                        <a:pt x="36" y="104"/>
                        <a:pt x="42" y="107"/>
                        <a:pt x="47" y="109"/>
                      </a:cubicBezTo>
                      <a:cubicBezTo>
                        <a:pt x="51" y="111"/>
                        <a:pt x="56" y="115"/>
                        <a:pt x="60" y="116"/>
                      </a:cubicBezTo>
                      <a:cubicBezTo>
                        <a:pt x="71" y="117"/>
                        <a:pt x="82" y="118"/>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8"/>
                      </a:cubicBezTo>
                      <a:cubicBezTo>
                        <a:pt x="95" y="99"/>
                        <a:pt x="96" y="80"/>
                        <a:pt x="98" y="60"/>
                      </a:cubicBezTo>
                      <a:cubicBezTo>
                        <a:pt x="99" y="50"/>
                        <a:pt x="99" y="40"/>
                        <a:pt x="100" y="31"/>
                      </a:cubicBezTo>
                      <a:cubicBezTo>
                        <a:pt x="101" y="26"/>
                        <a:pt x="101" y="21"/>
                        <a:pt x="101" y="16"/>
                      </a:cubicBezTo>
                      <a:cubicBezTo>
                        <a:pt x="102" y="14"/>
                        <a:pt x="102" y="11"/>
                        <a:pt x="102" y="8"/>
                      </a:cubicBezTo>
                      <a:cubicBezTo>
                        <a:pt x="102" y="8"/>
                        <a:pt x="100" y="8"/>
                        <a:pt x="100" y="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8" name="Group 227">
                <a:extLst>
                  <a:ext uri="{FF2B5EF4-FFF2-40B4-BE49-F238E27FC236}">
                    <a16:creationId xmlns="" xmlns:a16="http://schemas.microsoft.com/office/drawing/2014/main" id="{1FF92F09-857A-412D-BFD0-D75741D84A1F}"/>
                  </a:ext>
                </a:extLst>
              </p:cNvPr>
              <p:cNvGrpSpPr/>
              <p:nvPr/>
            </p:nvGrpSpPr>
            <p:grpSpPr>
              <a:xfrm>
                <a:off x="8860414" y="2229497"/>
                <a:ext cx="1178108" cy="1289996"/>
                <a:chOff x="6971286" y="3070587"/>
                <a:chExt cx="938411" cy="1027534"/>
              </a:xfrm>
              <a:grpFill/>
            </p:grpSpPr>
            <p:sp>
              <p:nvSpPr>
                <p:cNvPr id="229" name="Freeform 333">
                  <a:extLst>
                    <a:ext uri="{FF2B5EF4-FFF2-40B4-BE49-F238E27FC236}">
                      <a16:creationId xmlns="" xmlns:a16="http://schemas.microsoft.com/office/drawing/2014/main" id="{E0177FAE-85AE-417F-9AFD-029F4DD234C2}"/>
                    </a:ext>
                  </a:extLst>
                </p:cNvPr>
                <p:cNvSpPr>
                  <a:spLocks/>
                </p:cNvSpPr>
                <p:nvPr/>
              </p:nvSpPr>
              <p:spPr bwMode="auto">
                <a:xfrm>
                  <a:off x="7296322" y="4082393"/>
                  <a:ext cx="20970" cy="15728"/>
                </a:xfrm>
                <a:custGeom>
                  <a:avLst/>
                  <a:gdLst>
                    <a:gd name="T0" fmla="*/ 4 w 8"/>
                    <a:gd name="T1" fmla="*/ 0 h 6"/>
                    <a:gd name="T2" fmla="*/ 2 w 8"/>
                    <a:gd name="T3" fmla="*/ 0 h 6"/>
                    <a:gd name="T4" fmla="*/ 2 w 8"/>
                    <a:gd name="T5" fmla="*/ 0 h 6"/>
                    <a:gd name="T6" fmla="*/ 0 w 8"/>
                    <a:gd name="T7" fmla="*/ 2 h 6"/>
                    <a:gd name="T8" fmla="*/ 2 w 8"/>
                    <a:gd name="T9" fmla="*/ 4 h 6"/>
                    <a:gd name="T10" fmla="*/ 2 w 8"/>
                    <a:gd name="T11" fmla="*/ 4 h 6"/>
                    <a:gd name="T12" fmla="*/ 2 w 8"/>
                    <a:gd name="T13" fmla="*/ 4 h 6"/>
                    <a:gd name="T14" fmla="*/ 2 w 8"/>
                    <a:gd name="T15" fmla="*/ 4 h 6"/>
                    <a:gd name="T16" fmla="*/ 2 w 8"/>
                    <a:gd name="T17" fmla="*/ 4 h 6"/>
                    <a:gd name="T18" fmla="*/ 4 w 8"/>
                    <a:gd name="T19" fmla="*/ 4 h 6"/>
                    <a:gd name="T20" fmla="*/ 4 w 8"/>
                    <a:gd name="T21" fmla="*/ 4 h 6"/>
                    <a:gd name="T22" fmla="*/ 4 w 8"/>
                    <a:gd name="T23" fmla="*/ 4 h 6"/>
                    <a:gd name="T24" fmla="*/ 4 w 8"/>
                    <a:gd name="T25" fmla="*/ 4 h 6"/>
                    <a:gd name="T26" fmla="*/ 4 w 8"/>
                    <a:gd name="T27" fmla="*/ 6 h 6"/>
                    <a:gd name="T28" fmla="*/ 4 w 8"/>
                    <a:gd name="T29" fmla="*/ 6 h 6"/>
                    <a:gd name="T30" fmla="*/ 4 w 8"/>
                    <a:gd name="T31" fmla="*/ 6 h 6"/>
                    <a:gd name="T32" fmla="*/ 4 w 8"/>
                    <a:gd name="T33" fmla="*/ 6 h 6"/>
                    <a:gd name="T34" fmla="*/ 6 w 8"/>
                    <a:gd name="T35" fmla="*/ 4 h 6"/>
                    <a:gd name="T36" fmla="*/ 8 w 8"/>
                    <a:gd name="T37" fmla="*/ 2 h 6"/>
                    <a:gd name="T38" fmla="*/ 4 w 8"/>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6">
                      <a:moveTo>
                        <a:pt x="4" y="0"/>
                      </a:moveTo>
                      <a:lnTo>
                        <a:pt x="2" y="0"/>
                      </a:lnTo>
                      <a:lnTo>
                        <a:pt x="2" y="0"/>
                      </a:lnTo>
                      <a:lnTo>
                        <a:pt x="0" y="2"/>
                      </a:lnTo>
                      <a:lnTo>
                        <a:pt x="2" y="4"/>
                      </a:lnTo>
                      <a:lnTo>
                        <a:pt x="2" y="4"/>
                      </a:lnTo>
                      <a:lnTo>
                        <a:pt x="2" y="4"/>
                      </a:lnTo>
                      <a:lnTo>
                        <a:pt x="2" y="4"/>
                      </a:lnTo>
                      <a:lnTo>
                        <a:pt x="2" y="4"/>
                      </a:lnTo>
                      <a:lnTo>
                        <a:pt x="4" y="4"/>
                      </a:lnTo>
                      <a:lnTo>
                        <a:pt x="4" y="4"/>
                      </a:lnTo>
                      <a:lnTo>
                        <a:pt x="4" y="4"/>
                      </a:lnTo>
                      <a:lnTo>
                        <a:pt x="4" y="4"/>
                      </a:lnTo>
                      <a:lnTo>
                        <a:pt x="4" y="6"/>
                      </a:lnTo>
                      <a:lnTo>
                        <a:pt x="4" y="6"/>
                      </a:lnTo>
                      <a:lnTo>
                        <a:pt x="4" y="6"/>
                      </a:lnTo>
                      <a:lnTo>
                        <a:pt x="4" y="6"/>
                      </a:lnTo>
                      <a:lnTo>
                        <a:pt x="6" y="4"/>
                      </a:lnTo>
                      <a:lnTo>
                        <a:pt x="8" y="2"/>
                      </a:lnTo>
                      <a:lnTo>
                        <a:pt x="4" y="0"/>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0" name="Freeform 336">
                  <a:extLst>
                    <a:ext uri="{FF2B5EF4-FFF2-40B4-BE49-F238E27FC236}">
                      <a16:creationId xmlns="" xmlns:a16="http://schemas.microsoft.com/office/drawing/2014/main" id="{B512C83F-5D46-4D23-8BC0-A4843D002A7C}"/>
                    </a:ext>
                  </a:extLst>
                </p:cNvPr>
                <p:cNvSpPr>
                  <a:spLocks/>
                </p:cNvSpPr>
                <p:nvPr/>
              </p:nvSpPr>
              <p:spPr bwMode="auto">
                <a:xfrm>
                  <a:off x="7443113" y="3374653"/>
                  <a:ext cx="141548" cy="262126"/>
                </a:xfrm>
                <a:custGeom>
                  <a:avLst/>
                  <a:gdLst>
                    <a:gd name="T0" fmla="*/ 26 w 27"/>
                    <a:gd name="T1" fmla="*/ 7 h 50"/>
                    <a:gd name="T2" fmla="*/ 25 w 27"/>
                    <a:gd name="T3" fmla="*/ 5 h 50"/>
                    <a:gd name="T4" fmla="*/ 26 w 27"/>
                    <a:gd name="T5" fmla="*/ 1 h 50"/>
                    <a:gd name="T6" fmla="*/ 25 w 27"/>
                    <a:gd name="T7" fmla="*/ 0 h 50"/>
                    <a:gd name="T8" fmla="*/ 0 w 27"/>
                    <a:gd name="T9" fmla="*/ 7 h 50"/>
                    <a:gd name="T10" fmla="*/ 0 w 27"/>
                    <a:gd name="T11" fmla="*/ 8 h 50"/>
                    <a:gd name="T12" fmla="*/ 0 w 27"/>
                    <a:gd name="T13" fmla="*/ 9 h 50"/>
                    <a:gd name="T14" fmla="*/ 0 w 27"/>
                    <a:gd name="T15" fmla="*/ 9 h 50"/>
                    <a:gd name="T16" fmla="*/ 0 w 27"/>
                    <a:gd name="T17" fmla="*/ 10 h 50"/>
                    <a:gd name="T18" fmla="*/ 1 w 27"/>
                    <a:gd name="T19" fmla="*/ 10 h 50"/>
                    <a:gd name="T20" fmla="*/ 1 w 27"/>
                    <a:gd name="T21" fmla="*/ 11 h 50"/>
                    <a:gd name="T22" fmla="*/ 1 w 27"/>
                    <a:gd name="T23" fmla="*/ 12 h 50"/>
                    <a:gd name="T24" fmla="*/ 1 w 27"/>
                    <a:gd name="T25" fmla="*/ 14 h 50"/>
                    <a:gd name="T26" fmla="*/ 2 w 27"/>
                    <a:gd name="T27" fmla="*/ 15 h 50"/>
                    <a:gd name="T28" fmla="*/ 3 w 27"/>
                    <a:gd name="T29" fmla="*/ 17 h 50"/>
                    <a:gd name="T30" fmla="*/ 3 w 27"/>
                    <a:gd name="T31" fmla="*/ 18 h 50"/>
                    <a:gd name="T32" fmla="*/ 3 w 27"/>
                    <a:gd name="T33" fmla="*/ 19 h 50"/>
                    <a:gd name="T34" fmla="*/ 4 w 27"/>
                    <a:gd name="T35" fmla="*/ 20 h 50"/>
                    <a:gd name="T36" fmla="*/ 4 w 27"/>
                    <a:gd name="T37" fmla="*/ 21 h 50"/>
                    <a:gd name="T38" fmla="*/ 3 w 27"/>
                    <a:gd name="T39" fmla="*/ 22 h 50"/>
                    <a:gd name="T40" fmla="*/ 3 w 27"/>
                    <a:gd name="T41" fmla="*/ 23 h 50"/>
                    <a:gd name="T42" fmla="*/ 3 w 27"/>
                    <a:gd name="T43" fmla="*/ 25 h 50"/>
                    <a:gd name="T44" fmla="*/ 4 w 27"/>
                    <a:gd name="T45" fmla="*/ 26 h 50"/>
                    <a:gd name="T46" fmla="*/ 4 w 27"/>
                    <a:gd name="T47" fmla="*/ 27 h 50"/>
                    <a:gd name="T48" fmla="*/ 5 w 27"/>
                    <a:gd name="T49" fmla="*/ 28 h 50"/>
                    <a:gd name="T50" fmla="*/ 5 w 27"/>
                    <a:gd name="T51" fmla="*/ 28 h 50"/>
                    <a:gd name="T52" fmla="*/ 5 w 27"/>
                    <a:gd name="T53" fmla="*/ 29 h 50"/>
                    <a:gd name="T54" fmla="*/ 5 w 27"/>
                    <a:gd name="T55" fmla="*/ 30 h 50"/>
                    <a:gd name="T56" fmla="*/ 5 w 27"/>
                    <a:gd name="T57" fmla="*/ 33 h 50"/>
                    <a:gd name="T58" fmla="*/ 6 w 27"/>
                    <a:gd name="T59" fmla="*/ 34 h 50"/>
                    <a:gd name="T60" fmla="*/ 6 w 27"/>
                    <a:gd name="T61" fmla="*/ 34 h 50"/>
                    <a:gd name="T62" fmla="*/ 6 w 27"/>
                    <a:gd name="T63" fmla="*/ 34 h 50"/>
                    <a:gd name="T64" fmla="*/ 6 w 27"/>
                    <a:gd name="T65" fmla="*/ 33 h 50"/>
                    <a:gd name="T66" fmla="*/ 7 w 27"/>
                    <a:gd name="T67" fmla="*/ 33 h 50"/>
                    <a:gd name="T68" fmla="*/ 7 w 27"/>
                    <a:gd name="T69" fmla="*/ 33 h 50"/>
                    <a:gd name="T70" fmla="*/ 8 w 27"/>
                    <a:gd name="T71" fmla="*/ 34 h 50"/>
                    <a:gd name="T72" fmla="*/ 11 w 27"/>
                    <a:gd name="T73" fmla="*/ 48 h 50"/>
                    <a:gd name="T74" fmla="*/ 12 w 27"/>
                    <a:gd name="T75" fmla="*/ 50 h 50"/>
                    <a:gd name="T76" fmla="*/ 14 w 27"/>
                    <a:gd name="T77" fmla="*/ 49 h 50"/>
                    <a:gd name="T78" fmla="*/ 23 w 27"/>
                    <a:gd name="T79" fmla="*/ 47 h 50"/>
                    <a:gd name="T80" fmla="*/ 22 w 27"/>
                    <a:gd name="T81" fmla="*/ 46 h 50"/>
                    <a:gd name="T82" fmla="*/ 21 w 27"/>
                    <a:gd name="T83" fmla="*/ 45 h 50"/>
                    <a:gd name="T84" fmla="*/ 21 w 27"/>
                    <a:gd name="T85" fmla="*/ 44 h 50"/>
                    <a:gd name="T86" fmla="*/ 22 w 27"/>
                    <a:gd name="T87" fmla="*/ 42 h 50"/>
                    <a:gd name="T88" fmla="*/ 22 w 27"/>
                    <a:gd name="T89" fmla="*/ 40 h 50"/>
                    <a:gd name="T90" fmla="*/ 21 w 27"/>
                    <a:gd name="T91" fmla="*/ 38 h 50"/>
                    <a:gd name="T92" fmla="*/ 21 w 27"/>
                    <a:gd name="T93" fmla="*/ 37 h 50"/>
                    <a:gd name="T94" fmla="*/ 21 w 27"/>
                    <a:gd name="T95" fmla="*/ 37 h 50"/>
                    <a:gd name="T96" fmla="*/ 21 w 27"/>
                    <a:gd name="T97" fmla="*/ 36 h 50"/>
                    <a:gd name="T98" fmla="*/ 20 w 27"/>
                    <a:gd name="T99" fmla="*/ 31 h 50"/>
                    <a:gd name="T100" fmla="*/ 21 w 27"/>
                    <a:gd name="T101" fmla="*/ 29 h 50"/>
                    <a:gd name="T102" fmla="*/ 21 w 27"/>
                    <a:gd name="T103" fmla="*/ 27 h 50"/>
                    <a:gd name="T104" fmla="*/ 22 w 27"/>
                    <a:gd name="T105" fmla="*/ 25 h 50"/>
                    <a:gd name="T106" fmla="*/ 22 w 27"/>
                    <a:gd name="T107" fmla="*/ 22 h 50"/>
                    <a:gd name="T108" fmla="*/ 22 w 27"/>
                    <a:gd name="T109" fmla="*/ 22 h 50"/>
                    <a:gd name="T110" fmla="*/ 22 w 27"/>
                    <a:gd name="T111" fmla="*/ 19 h 50"/>
                    <a:gd name="T112" fmla="*/ 22 w 27"/>
                    <a:gd name="T113" fmla="*/ 14 h 50"/>
                    <a:gd name="T114" fmla="*/ 24 w 27"/>
                    <a:gd name="T115" fmla="*/ 14 h 50"/>
                    <a:gd name="T116" fmla="*/ 26 w 27"/>
                    <a:gd name="T117" fmla="*/ 11 h 50"/>
                    <a:gd name="T118" fmla="*/ 26 w 27"/>
                    <a:gd name="T119" fmla="*/ 10 h 50"/>
                    <a:gd name="T120" fmla="*/ 26 w 27"/>
                    <a:gd name="T121"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 h="50">
                      <a:moveTo>
                        <a:pt x="27" y="8"/>
                      </a:moveTo>
                      <a:cubicBezTo>
                        <a:pt x="27" y="8"/>
                        <a:pt x="27" y="8"/>
                        <a:pt x="27" y="8"/>
                      </a:cubicBezTo>
                      <a:cubicBezTo>
                        <a:pt x="26" y="8"/>
                        <a:pt x="26" y="8"/>
                        <a:pt x="26" y="8"/>
                      </a:cubicBezTo>
                      <a:cubicBezTo>
                        <a:pt x="26" y="7"/>
                        <a:pt x="26" y="7"/>
                        <a:pt x="26" y="7"/>
                      </a:cubicBezTo>
                      <a:cubicBezTo>
                        <a:pt x="26" y="6"/>
                        <a:pt x="26" y="6"/>
                        <a:pt x="26" y="6"/>
                      </a:cubicBezTo>
                      <a:cubicBezTo>
                        <a:pt x="25" y="6"/>
                        <a:pt x="25" y="6"/>
                        <a:pt x="25" y="6"/>
                      </a:cubicBezTo>
                      <a:cubicBezTo>
                        <a:pt x="25" y="6"/>
                        <a:pt x="25" y="6"/>
                        <a:pt x="25" y="6"/>
                      </a:cubicBezTo>
                      <a:cubicBezTo>
                        <a:pt x="25" y="5"/>
                        <a:pt x="25" y="5"/>
                        <a:pt x="25" y="5"/>
                      </a:cubicBezTo>
                      <a:cubicBezTo>
                        <a:pt x="25" y="5"/>
                        <a:pt x="25" y="5"/>
                        <a:pt x="25" y="5"/>
                      </a:cubicBezTo>
                      <a:cubicBezTo>
                        <a:pt x="25" y="4"/>
                        <a:pt x="25" y="4"/>
                        <a:pt x="25" y="4"/>
                      </a:cubicBezTo>
                      <a:cubicBezTo>
                        <a:pt x="25" y="3"/>
                        <a:pt x="25" y="3"/>
                        <a:pt x="26" y="2"/>
                      </a:cubicBezTo>
                      <a:cubicBezTo>
                        <a:pt x="26" y="1"/>
                        <a:pt x="26" y="1"/>
                        <a:pt x="26" y="1"/>
                      </a:cubicBezTo>
                      <a:cubicBezTo>
                        <a:pt x="26" y="1"/>
                        <a:pt x="26" y="1"/>
                        <a:pt x="26" y="1"/>
                      </a:cubicBezTo>
                      <a:cubicBezTo>
                        <a:pt x="25" y="1"/>
                        <a:pt x="25" y="1"/>
                        <a:pt x="25" y="1"/>
                      </a:cubicBezTo>
                      <a:cubicBezTo>
                        <a:pt x="25" y="1"/>
                        <a:pt x="25" y="1"/>
                        <a:pt x="25" y="1"/>
                      </a:cubicBezTo>
                      <a:cubicBezTo>
                        <a:pt x="25" y="0"/>
                        <a:pt x="25" y="0"/>
                        <a:pt x="25" y="0"/>
                      </a:cubicBezTo>
                      <a:cubicBezTo>
                        <a:pt x="25" y="0"/>
                        <a:pt x="25" y="0"/>
                        <a:pt x="25" y="0"/>
                      </a:cubicBezTo>
                      <a:cubicBezTo>
                        <a:pt x="25" y="0"/>
                        <a:pt x="25" y="0"/>
                        <a:pt x="25" y="0"/>
                      </a:cubicBezTo>
                      <a:cubicBezTo>
                        <a:pt x="17" y="2"/>
                        <a:pt x="8" y="4"/>
                        <a:pt x="0" y="6"/>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4" y="20"/>
                        <a:pt x="4" y="20"/>
                        <a:pt x="4" y="20"/>
                      </a:cubicBezTo>
                      <a:cubicBezTo>
                        <a:pt x="4" y="20"/>
                        <a:pt x="4" y="20"/>
                        <a:pt x="4" y="20"/>
                      </a:cubicBezTo>
                      <a:cubicBezTo>
                        <a:pt x="4" y="20"/>
                        <a:pt x="4" y="20"/>
                        <a:pt x="4" y="20"/>
                      </a:cubicBezTo>
                      <a:cubicBezTo>
                        <a:pt x="4" y="21"/>
                        <a:pt x="4" y="21"/>
                        <a:pt x="4" y="21"/>
                      </a:cubicBezTo>
                      <a:cubicBezTo>
                        <a:pt x="4" y="21"/>
                        <a:pt x="4" y="21"/>
                        <a:pt x="4" y="21"/>
                      </a:cubicBezTo>
                      <a:cubicBezTo>
                        <a:pt x="4" y="21"/>
                        <a:pt x="4" y="21"/>
                        <a:pt x="4" y="21"/>
                      </a:cubicBezTo>
                      <a:cubicBezTo>
                        <a:pt x="4" y="21"/>
                        <a:pt x="4" y="21"/>
                        <a:pt x="4" y="21"/>
                      </a:cubicBezTo>
                      <a:cubicBezTo>
                        <a:pt x="4" y="22"/>
                        <a:pt x="4" y="22"/>
                        <a:pt x="4"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3"/>
                        <a:pt x="3" y="23"/>
                        <a:pt x="3" y="23"/>
                      </a:cubicBezTo>
                      <a:cubicBezTo>
                        <a:pt x="3" y="23"/>
                        <a:pt x="3" y="23"/>
                        <a:pt x="3" y="23"/>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4" y="26"/>
                        <a:pt x="4" y="26"/>
                        <a:pt x="4" y="26"/>
                      </a:cubicBezTo>
                      <a:cubicBezTo>
                        <a:pt x="4" y="26"/>
                        <a:pt x="4" y="26"/>
                        <a:pt x="4" y="26"/>
                      </a:cubicBezTo>
                      <a:cubicBezTo>
                        <a:pt x="4" y="26"/>
                        <a:pt x="4" y="26"/>
                        <a:pt x="4" y="26"/>
                      </a:cubicBezTo>
                      <a:cubicBezTo>
                        <a:pt x="4" y="26"/>
                        <a:pt x="4" y="26"/>
                        <a:pt x="4" y="26"/>
                      </a:cubicBezTo>
                      <a:cubicBezTo>
                        <a:pt x="4" y="27"/>
                        <a:pt x="4" y="27"/>
                        <a:pt x="4" y="27"/>
                      </a:cubicBezTo>
                      <a:cubicBezTo>
                        <a:pt x="4" y="27"/>
                        <a:pt x="4" y="27"/>
                        <a:pt x="4" y="27"/>
                      </a:cubicBezTo>
                      <a:cubicBezTo>
                        <a:pt x="4" y="28"/>
                        <a:pt x="4" y="28"/>
                        <a:pt x="4" y="28"/>
                      </a:cubicBezTo>
                      <a:cubicBezTo>
                        <a:pt x="4" y="28"/>
                        <a:pt x="4" y="28"/>
                        <a:pt x="4"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0"/>
                        <a:pt x="5" y="30"/>
                        <a:pt x="5" y="30"/>
                      </a:cubicBezTo>
                      <a:cubicBezTo>
                        <a:pt x="6" y="31"/>
                        <a:pt x="6" y="31"/>
                        <a:pt x="6" y="31"/>
                      </a:cubicBezTo>
                      <a:cubicBezTo>
                        <a:pt x="6" y="31"/>
                        <a:pt x="6" y="31"/>
                        <a:pt x="6" y="31"/>
                      </a:cubicBezTo>
                      <a:cubicBezTo>
                        <a:pt x="5" y="33"/>
                        <a:pt x="5" y="33"/>
                        <a:pt x="5" y="33"/>
                      </a:cubicBezTo>
                      <a:cubicBezTo>
                        <a:pt x="5" y="33"/>
                        <a:pt x="5" y="33"/>
                        <a:pt x="5" y="33"/>
                      </a:cubicBezTo>
                      <a:cubicBezTo>
                        <a:pt x="5" y="33"/>
                        <a:pt x="5" y="33"/>
                        <a:pt x="5" y="33"/>
                      </a:cubicBezTo>
                      <a:cubicBezTo>
                        <a:pt x="5" y="34"/>
                        <a:pt x="5" y="34"/>
                        <a:pt x="5"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9" y="39"/>
                        <a:pt x="10" y="43"/>
                        <a:pt x="11" y="48"/>
                      </a:cubicBezTo>
                      <a:cubicBezTo>
                        <a:pt x="11" y="48"/>
                        <a:pt x="11" y="48"/>
                        <a:pt x="11" y="48"/>
                      </a:cubicBezTo>
                      <a:cubicBezTo>
                        <a:pt x="11" y="49"/>
                        <a:pt x="11" y="49"/>
                        <a:pt x="11" y="49"/>
                      </a:cubicBezTo>
                      <a:cubicBezTo>
                        <a:pt x="11" y="49"/>
                        <a:pt x="11" y="49"/>
                        <a:pt x="11" y="49"/>
                      </a:cubicBezTo>
                      <a:cubicBezTo>
                        <a:pt x="12" y="50"/>
                        <a:pt x="12" y="50"/>
                        <a:pt x="12" y="50"/>
                      </a:cubicBezTo>
                      <a:cubicBezTo>
                        <a:pt x="12" y="50"/>
                        <a:pt x="12" y="50"/>
                        <a:pt x="12" y="50"/>
                      </a:cubicBezTo>
                      <a:cubicBezTo>
                        <a:pt x="13" y="50"/>
                        <a:pt x="13" y="50"/>
                        <a:pt x="13" y="50"/>
                      </a:cubicBezTo>
                      <a:cubicBezTo>
                        <a:pt x="13" y="49"/>
                        <a:pt x="13" y="49"/>
                        <a:pt x="13" y="49"/>
                      </a:cubicBezTo>
                      <a:cubicBezTo>
                        <a:pt x="14" y="49"/>
                        <a:pt x="14" y="49"/>
                        <a:pt x="14" y="49"/>
                      </a:cubicBezTo>
                      <a:cubicBezTo>
                        <a:pt x="15" y="49"/>
                        <a:pt x="15" y="49"/>
                        <a:pt x="15" y="49"/>
                      </a:cubicBezTo>
                      <a:cubicBezTo>
                        <a:pt x="16" y="49"/>
                        <a:pt x="16" y="49"/>
                        <a:pt x="16" y="49"/>
                      </a:cubicBezTo>
                      <a:cubicBezTo>
                        <a:pt x="16" y="49"/>
                        <a:pt x="16" y="49"/>
                        <a:pt x="17" y="49"/>
                      </a:cubicBezTo>
                      <a:cubicBezTo>
                        <a:pt x="19" y="48"/>
                        <a:pt x="21" y="48"/>
                        <a:pt x="23" y="47"/>
                      </a:cubicBezTo>
                      <a:cubicBezTo>
                        <a:pt x="23" y="47"/>
                        <a:pt x="23" y="47"/>
                        <a:pt x="23" y="47"/>
                      </a:cubicBezTo>
                      <a:cubicBezTo>
                        <a:pt x="23" y="47"/>
                        <a:pt x="23" y="47"/>
                        <a:pt x="23" y="47"/>
                      </a:cubicBezTo>
                      <a:cubicBezTo>
                        <a:pt x="23" y="46"/>
                        <a:pt x="23" y="46"/>
                        <a:pt x="23" y="46"/>
                      </a:cubicBezTo>
                      <a:cubicBezTo>
                        <a:pt x="22" y="46"/>
                        <a:pt x="22" y="46"/>
                        <a:pt x="22" y="46"/>
                      </a:cubicBezTo>
                      <a:cubicBezTo>
                        <a:pt x="22" y="46"/>
                        <a:pt x="22" y="46"/>
                        <a:pt x="22" y="46"/>
                      </a:cubicBezTo>
                      <a:cubicBezTo>
                        <a:pt x="22" y="46"/>
                        <a:pt x="22" y="46"/>
                        <a:pt x="22" y="46"/>
                      </a:cubicBezTo>
                      <a:cubicBezTo>
                        <a:pt x="21" y="45"/>
                        <a:pt x="21" y="45"/>
                        <a:pt x="21" y="45"/>
                      </a:cubicBezTo>
                      <a:cubicBezTo>
                        <a:pt x="21" y="45"/>
                        <a:pt x="21" y="45"/>
                        <a:pt x="21" y="45"/>
                      </a:cubicBezTo>
                      <a:cubicBezTo>
                        <a:pt x="21" y="45"/>
                        <a:pt x="21" y="45"/>
                        <a:pt x="21" y="45"/>
                      </a:cubicBezTo>
                      <a:cubicBezTo>
                        <a:pt x="21" y="45"/>
                        <a:pt x="21" y="45"/>
                        <a:pt x="21" y="45"/>
                      </a:cubicBezTo>
                      <a:cubicBezTo>
                        <a:pt x="21" y="44"/>
                        <a:pt x="21" y="44"/>
                        <a:pt x="21" y="44"/>
                      </a:cubicBezTo>
                      <a:cubicBezTo>
                        <a:pt x="21" y="44"/>
                        <a:pt x="21" y="44"/>
                        <a:pt x="21" y="44"/>
                      </a:cubicBezTo>
                      <a:cubicBezTo>
                        <a:pt x="21" y="43"/>
                        <a:pt x="21" y="43"/>
                        <a:pt x="21" y="43"/>
                      </a:cubicBezTo>
                      <a:cubicBezTo>
                        <a:pt x="21" y="43"/>
                        <a:pt x="21" y="43"/>
                        <a:pt x="21" y="43"/>
                      </a:cubicBezTo>
                      <a:cubicBezTo>
                        <a:pt x="21" y="43"/>
                        <a:pt x="21" y="43"/>
                        <a:pt x="21" y="43"/>
                      </a:cubicBezTo>
                      <a:cubicBezTo>
                        <a:pt x="22" y="42"/>
                        <a:pt x="22" y="42"/>
                        <a:pt x="22" y="42"/>
                      </a:cubicBezTo>
                      <a:cubicBezTo>
                        <a:pt x="22" y="42"/>
                        <a:pt x="22" y="42"/>
                        <a:pt x="22" y="42"/>
                      </a:cubicBezTo>
                      <a:cubicBezTo>
                        <a:pt x="22" y="41"/>
                        <a:pt x="22" y="41"/>
                        <a:pt x="22" y="41"/>
                      </a:cubicBezTo>
                      <a:cubicBezTo>
                        <a:pt x="22" y="40"/>
                        <a:pt x="22" y="40"/>
                        <a:pt x="22" y="40"/>
                      </a:cubicBezTo>
                      <a:cubicBezTo>
                        <a:pt x="22" y="40"/>
                        <a:pt x="22" y="40"/>
                        <a:pt x="22" y="40"/>
                      </a:cubicBezTo>
                      <a:cubicBezTo>
                        <a:pt x="21" y="39"/>
                        <a:pt x="21" y="39"/>
                        <a:pt x="21" y="39"/>
                      </a:cubicBezTo>
                      <a:cubicBezTo>
                        <a:pt x="21" y="39"/>
                        <a:pt x="21" y="39"/>
                        <a:pt x="21" y="39"/>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6"/>
                        <a:pt x="21" y="36"/>
                        <a:pt x="21" y="36"/>
                      </a:cubicBezTo>
                      <a:cubicBezTo>
                        <a:pt x="21" y="36"/>
                        <a:pt x="21" y="36"/>
                        <a:pt x="21" y="36"/>
                      </a:cubicBezTo>
                      <a:cubicBezTo>
                        <a:pt x="21" y="35"/>
                        <a:pt x="21" y="35"/>
                        <a:pt x="21" y="35"/>
                      </a:cubicBezTo>
                      <a:cubicBezTo>
                        <a:pt x="20" y="32"/>
                        <a:pt x="20" y="32"/>
                        <a:pt x="20" y="32"/>
                      </a:cubicBezTo>
                      <a:cubicBezTo>
                        <a:pt x="20" y="31"/>
                        <a:pt x="20" y="31"/>
                        <a:pt x="20" y="31"/>
                      </a:cubicBezTo>
                      <a:cubicBezTo>
                        <a:pt x="20" y="31"/>
                        <a:pt x="20" y="31"/>
                        <a:pt x="20" y="31"/>
                      </a:cubicBezTo>
                      <a:cubicBezTo>
                        <a:pt x="21" y="30"/>
                        <a:pt x="21" y="30"/>
                        <a:pt x="21" y="30"/>
                      </a:cubicBezTo>
                      <a:cubicBezTo>
                        <a:pt x="21" y="30"/>
                        <a:pt x="21" y="30"/>
                        <a:pt x="21" y="30"/>
                      </a:cubicBezTo>
                      <a:cubicBezTo>
                        <a:pt x="21" y="29"/>
                        <a:pt x="21" y="29"/>
                        <a:pt x="21" y="29"/>
                      </a:cubicBezTo>
                      <a:cubicBezTo>
                        <a:pt x="21" y="29"/>
                        <a:pt x="21" y="29"/>
                        <a:pt x="21" y="29"/>
                      </a:cubicBezTo>
                      <a:cubicBezTo>
                        <a:pt x="21" y="28"/>
                        <a:pt x="21" y="28"/>
                        <a:pt x="21" y="28"/>
                      </a:cubicBezTo>
                      <a:cubicBezTo>
                        <a:pt x="21" y="28"/>
                        <a:pt x="21" y="28"/>
                        <a:pt x="21" y="28"/>
                      </a:cubicBezTo>
                      <a:cubicBezTo>
                        <a:pt x="21" y="27"/>
                        <a:pt x="21" y="27"/>
                        <a:pt x="21" y="27"/>
                      </a:cubicBezTo>
                      <a:cubicBezTo>
                        <a:pt x="21" y="27"/>
                        <a:pt x="21" y="27"/>
                        <a:pt x="21" y="27"/>
                      </a:cubicBezTo>
                      <a:cubicBezTo>
                        <a:pt x="22" y="26"/>
                        <a:pt x="22" y="26"/>
                        <a:pt x="22" y="26"/>
                      </a:cubicBezTo>
                      <a:cubicBezTo>
                        <a:pt x="22" y="26"/>
                        <a:pt x="22" y="26"/>
                        <a:pt x="22" y="26"/>
                      </a:cubicBezTo>
                      <a:cubicBezTo>
                        <a:pt x="22" y="25"/>
                        <a:pt x="22" y="25"/>
                        <a:pt x="22" y="25"/>
                      </a:cubicBezTo>
                      <a:cubicBezTo>
                        <a:pt x="22" y="25"/>
                        <a:pt x="22" y="25"/>
                        <a:pt x="22" y="25"/>
                      </a:cubicBezTo>
                      <a:cubicBezTo>
                        <a:pt x="22" y="24"/>
                        <a:pt x="22" y="24"/>
                        <a:pt x="22" y="24"/>
                      </a:cubicBezTo>
                      <a:cubicBezTo>
                        <a:pt x="22" y="24"/>
                        <a:pt x="22" y="24"/>
                        <a:pt x="22" y="24"/>
                      </a:cubicBezTo>
                      <a:cubicBezTo>
                        <a:pt x="22" y="24"/>
                        <a:pt x="22" y="24"/>
                        <a:pt x="22" y="24"/>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2" y="21"/>
                        <a:pt x="22" y="21"/>
                      </a:cubicBezTo>
                      <a:cubicBezTo>
                        <a:pt x="22" y="20"/>
                        <a:pt x="22" y="20"/>
                        <a:pt x="22" y="20"/>
                      </a:cubicBezTo>
                      <a:cubicBezTo>
                        <a:pt x="22" y="19"/>
                        <a:pt x="22" y="19"/>
                        <a:pt x="22" y="19"/>
                      </a:cubicBezTo>
                      <a:cubicBezTo>
                        <a:pt x="22" y="19"/>
                        <a:pt x="22" y="19"/>
                        <a:pt x="22" y="19"/>
                      </a:cubicBezTo>
                      <a:cubicBezTo>
                        <a:pt x="22" y="17"/>
                        <a:pt x="22" y="17"/>
                        <a:pt x="22" y="17"/>
                      </a:cubicBezTo>
                      <a:cubicBezTo>
                        <a:pt x="22" y="16"/>
                        <a:pt x="22" y="16"/>
                        <a:pt x="22" y="16"/>
                      </a:cubicBezTo>
                      <a:cubicBezTo>
                        <a:pt x="22" y="15"/>
                        <a:pt x="22" y="15"/>
                        <a:pt x="22" y="15"/>
                      </a:cubicBezTo>
                      <a:cubicBezTo>
                        <a:pt x="22" y="14"/>
                        <a:pt x="22" y="14"/>
                        <a:pt x="22" y="14"/>
                      </a:cubicBezTo>
                      <a:cubicBezTo>
                        <a:pt x="23" y="14"/>
                        <a:pt x="23" y="14"/>
                        <a:pt x="23" y="14"/>
                      </a:cubicBezTo>
                      <a:cubicBezTo>
                        <a:pt x="23" y="14"/>
                        <a:pt x="23" y="14"/>
                        <a:pt x="23" y="14"/>
                      </a:cubicBezTo>
                      <a:cubicBezTo>
                        <a:pt x="24" y="14"/>
                        <a:pt x="24" y="14"/>
                        <a:pt x="24" y="14"/>
                      </a:cubicBezTo>
                      <a:cubicBezTo>
                        <a:pt x="24" y="14"/>
                        <a:pt x="24" y="14"/>
                        <a:pt x="24" y="14"/>
                      </a:cubicBezTo>
                      <a:cubicBezTo>
                        <a:pt x="24" y="13"/>
                        <a:pt x="24" y="13"/>
                        <a:pt x="24" y="13"/>
                      </a:cubicBezTo>
                      <a:cubicBezTo>
                        <a:pt x="24" y="13"/>
                        <a:pt x="24" y="13"/>
                        <a:pt x="24" y="13"/>
                      </a:cubicBezTo>
                      <a:cubicBezTo>
                        <a:pt x="25" y="12"/>
                        <a:pt x="25" y="12"/>
                        <a:pt x="25" y="12"/>
                      </a:cubicBezTo>
                      <a:cubicBezTo>
                        <a:pt x="26" y="11"/>
                        <a:pt x="26" y="11"/>
                        <a:pt x="26" y="11"/>
                      </a:cubicBezTo>
                      <a:cubicBezTo>
                        <a:pt x="26" y="11"/>
                        <a:pt x="26" y="11"/>
                        <a:pt x="26" y="11"/>
                      </a:cubicBezTo>
                      <a:cubicBezTo>
                        <a:pt x="26" y="11"/>
                        <a:pt x="26" y="11"/>
                        <a:pt x="26" y="11"/>
                      </a:cubicBezTo>
                      <a:cubicBezTo>
                        <a:pt x="26" y="10"/>
                        <a:pt x="26" y="10"/>
                        <a:pt x="26" y="10"/>
                      </a:cubicBezTo>
                      <a:cubicBezTo>
                        <a:pt x="26" y="10"/>
                        <a:pt x="26" y="10"/>
                        <a:pt x="26" y="10"/>
                      </a:cubicBezTo>
                      <a:cubicBezTo>
                        <a:pt x="26" y="9"/>
                        <a:pt x="26" y="9"/>
                        <a:pt x="26" y="9"/>
                      </a:cubicBezTo>
                      <a:cubicBezTo>
                        <a:pt x="26" y="9"/>
                        <a:pt x="26" y="9"/>
                        <a:pt x="26" y="9"/>
                      </a:cubicBezTo>
                      <a:cubicBezTo>
                        <a:pt x="26" y="9"/>
                        <a:pt x="26" y="9"/>
                        <a:pt x="26" y="9"/>
                      </a:cubicBezTo>
                      <a:cubicBezTo>
                        <a:pt x="26" y="8"/>
                        <a:pt x="26" y="8"/>
                        <a:pt x="26" y="8"/>
                      </a:cubicBezTo>
                      <a:cubicBezTo>
                        <a:pt x="27" y="8"/>
                        <a:pt x="27" y="8"/>
                        <a:pt x="27" y="8"/>
                      </a:cubicBezTo>
                      <a:cubicBezTo>
                        <a:pt x="27" y="8"/>
                        <a:pt x="27" y="8"/>
                        <a:pt x="27" y="8"/>
                      </a:cubicBezTo>
                      <a:cubicBezTo>
                        <a:pt x="27" y="8"/>
                        <a:pt x="27" y="8"/>
                        <a:pt x="27" y="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1" name="Freeform 342">
                  <a:extLst>
                    <a:ext uri="{FF2B5EF4-FFF2-40B4-BE49-F238E27FC236}">
                      <a16:creationId xmlns="" xmlns:a16="http://schemas.microsoft.com/office/drawing/2014/main" id="{3F9B105B-31B1-4432-B10E-99DE24FB0395}"/>
                    </a:ext>
                  </a:extLst>
                </p:cNvPr>
                <p:cNvSpPr>
                  <a:spLocks noEditPoints="1"/>
                </p:cNvSpPr>
                <p:nvPr/>
              </p:nvSpPr>
              <p:spPr bwMode="auto">
                <a:xfrm>
                  <a:off x="7631843" y="3673477"/>
                  <a:ext cx="68153" cy="94365"/>
                </a:xfrm>
                <a:custGeom>
                  <a:avLst/>
                  <a:gdLst>
                    <a:gd name="T0" fmla="*/ 8 w 13"/>
                    <a:gd name="T1" fmla="*/ 8 h 18"/>
                    <a:gd name="T2" fmla="*/ 8 w 13"/>
                    <a:gd name="T3" fmla="*/ 7 h 18"/>
                    <a:gd name="T4" fmla="*/ 7 w 13"/>
                    <a:gd name="T5" fmla="*/ 6 h 18"/>
                    <a:gd name="T6" fmla="*/ 8 w 13"/>
                    <a:gd name="T7" fmla="*/ 6 h 18"/>
                    <a:gd name="T8" fmla="*/ 8 w 13"/>
                    <a:gd name="T9" fmla="*/ 6 h 18"/>
                    <a:gd name="T10" fmla="*/ 8 w 13"/>
                    <a:gd name="T11" fmla="*/ 5 h 18"/>
                    <a:gd name="T12" fmla="*/ 7 w 13"/>
                    <a:gd name="T13" fmla="*/ 4 h 18"/>
                    <a:gd name="T14" fmla="*/ 8 w 13"/>
                    <a:gd name="T15" fmla="*/ 5 h 18"/>
                    <a:gd name="T16" fmla="*/ 9 w 13"/>
                    <a:gd name="T17" fmla="*/ 5 h 18"/>
                    <a:gd name="T18" fmla="*/ 9 w 13"/>
                    <a:gd name="T19" fmla="*/ 5 h 18"/>
                    <a:gd name="T20" fmla="*/ 9 w 13"/>
                    <a:gd name="T21" fmla="*/ 6 h 18"/>
                    <a:gd name="T22" fmla="*/ 9 w 13"/>
                    <a:gd name="T23" fmla="*/ 6 h 18"/>
                    <a:gd name="T24" fmla="*/ 10 w 13"/>
                    <a:gd name="T25" fmla="*/ 6 h 18"/>
                    <a:gd name="T26" fmla="*/ 9 w 13"/>
                    <a:gd name="T27" fmla="*/ 5 h 18"/>
                    <a:gd name="T28" fmla="*/ 8 w 13"/>
                    <a:gd name="T29" fmla="*/ 4 h 18"/>
                    <a:gd name="T30" fmla="*/ 8 w 13"/>
                    <a:gd name="T31" fmla="*/ 4 h 18"/>
                    <a:gd name="T32" fmla="*/ 8 w 13"/>
                    <a:gd name="T33" fmla="*/ 3 h 18"/>
                    <a:gd name="T34" fmla="*/ 7 w 13"/>
                    <a:gd name="T35" fmla="*/ 2 h 18"/>
                    <a:gd name="T36" fmla="*/ 7 w 13"/>
                    <a:gd name="T37" fmla="*/ 2 h 18"/>
                    <a:gd name="T38" fmla="*/ 5 w 13"/>
                    <a:gd name="T39" fmla="*/ 0 h 18"/>
                    <a:gd name="T40" fmla="*/ 3 w 13"/>
                    <a:gd name="T41" fmla="*/ 13 h 18"/>
                    <a:gd name="T42" fmla="*/ 3 w 13"/>
                    <a:gd name="T43" fmla="*/ 15 h 18"/>
                    <a:gd name="T44" fmla="*/ 6 w 13"/>
                    <a:gd name="T45" fmla="*/ 13 h 18"/>
                    <a:gd name="T46" fmla="*/ 8 w 13"/>
                    <a:gd name="T47" fmla="*/ 13 h 18"/>
                    <a:gd name="T48" fmla="*/ 8 w 13"/>
                    <a:gd name="T49" fmla="*/ 12 h 18"/>
                    <a:gd name="T50" fmla="*/ 8 w 13"/>
                    <a:gd name="T51" fmla="*/ 17 h 18"/>
                    <a:gd name="T52" fmla="*/ 8 w 13"/>
                    <a:gd name="T53" fmla="*/ 16 h 18"/>
                    <a:gd name="T54" fmla="*/ 7 w 13"/>
                    <a:gd name="T55" fmla="*/ 16 h 18"/>
                    <a:gd name="T56" fmla="*/ 7 w 13"/>
                    <a:gd name="T57" fmla="*/ 17 h 18"/>
                    <a:gd name="T58" fmla="*/ 8 w 13"/>
                    <a:gd name="T59" fmla="*/ 17 h 18"/>
                    <a:gd name="T60" fmla="*/ 9 w 13"/>
                    <a:gd name="T61" fmla="*/ 9 h 18"/>
                    <a:gd name="T62" fmla="*/ 9 w 13"/>
                    <a:gd name="T63" fmla="*/ 8 h 18"/>
                    <a:gd name="T64" fmla="*/ 9 w 13"/>
                    <a:gd name="T65" fmla="*/ 10 h 18"/>
                    <a:gd name="T66" fmla="*/ 9 w 13"/>
                    <a:gd name="T67" fmla="*/ 10 h 18"/>
                    <a:gd name="T68" fmla="*/ 9 w 13"/>
                    <a:gd name="T69" fmla="*/ 10 h 18"/>
                    <a:gd name="T70" fmla="*/ 9 w 13"/>
                    <a:gd name="T71" fmla="*/ 10 h 18"/>
                    <a:gd name="T72" fmla="*/ 9 w 13"/>
                    <a:gd name="T73" fmla="*/ 7 h 18"/>
                    <a:gd name="T74" fmla="*/ 8 w 13"/>
                    <a:gd name="T75" fmla="*/ 7 h 18"/>
                    <a:gd name="T76" fmla="*/ 9 w 13"/>
                    <a:gd name="T77" fmla="*/ 8 h 18"/>
                    <a:gd name="T78" fmla="*/ 9 w 13"/>
                    <a:gd name="T79" fmla="*/ 8 h 18"/>
                    <a:gd name="T80" fmla="*/ 12 w 13"/>
                    <a:gd name="T81" fmla="*/ 6 h 18"/>
                    <a:gd name="T82" fmla="*/ 11 w 13"/>
                    <a:gd name="T83" fmla="*/ 7 h 18"/>
                    <a:gd name="T84" fmla="*/ 11 w 13"/>
                    <a:gd name="T85" fmla="*/ 9 h 18"/>
                    <a:gd name="T86" fmla="*/ 13 w 13"/>
                    <a:gd name="T87" fmla="*/ 9 h 18"/>
                    <a:gd name="T88" fmla="*/ 11 w 13"/>
                    <a:gd name="T89" fmla="*/ 9 h 18"/>
                    <a:gd name="T90" fmla="*/ 10 w 13"/>
                    <a:gd name="T91" fmla="*/ 6 h 18"/>
                    <a:gd name="T92" fmla="*/ 10 w 13"/>
                    <a:gd name="T93" fmla="*/ 7 h 18"/>
                    <a:gd name="T94" fmla="*/ 10 w 13"/>
                    <a:gd name="T95" fmla="*/ 8 h 18"/>
                    <a:gd name="T96" fmla="*/ 10 w 13"/>
                    <a:gd name="T97" fmla="*/ 9 h 18"/>
                    <a:gd name="T98" fmla="*/ 10 w 13"/>
                    <a:gd name="T99" fmla="*/ 10 h 18"/>
                    <a:gd name="T100" fmla="*/ 9 w 13"/>
                    <a:gd name="T101" fmla="*/ 11 h 18"/>
                    <a:gd name="T102" fmla="*/ 10 w 13"/>
                    <a:gd name="T103" fmla="*/ 10 h 18"/>
                    <a:gd name="T104" fmla="*/ 11 w 13"/>
                    <a:gd name="T10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8">
                      <a:moveTo>
                        <a:pt x="8" y="9"/>
                      </a:moveTo>
                      <a:cubicBezTo>
                        <a:pt x="8" y="9"/>
                        <a:pt x="8" y="9"/>
                        <a:pt x="8" y="9"/>
                      </a:cubicBezTo>
                      <a:cubicBezTo>
                        <a:pt x="8" y="9"/>
                        <a:pt x="8" y="9"/>
                        <a:pt x="8" y="9"/>
                      </a:cubicBezTo>
                      <a:cubicBezTo>
                        <a:pt x="8" y="8"/>
                        <a:pt x="8" y="8"/>
                        <a:pt x="8" y="8"/>
                      </a:cubicBezTo>
                      <a:cubicBezTo>
                        <a:pt x="8" y="8"/>
                        <a:pt x="8" y="8"/>
                        <a:pt x="8" y="8"/>
                      </a:cubicBezTo>
                      <a:cubicBezTo>
                        <a:pt x="8" y="8"/>
                        <a:pt x="8" y="8"/>
                        <a:pt x="8" y="8"/>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6"/>
                        <a:pt x="7" y="6"/>
                        <a:pt x="7" y="6"/>
                      </a:cubicBezTo>
                      <a:cubicBezTo>
                        <a:pt x="7" y="6"/>
                        <a:pt x="7" y="6"/>
                        <a:pt x="7" y="6"/>
                      </a:cubicBezTo>
                      <a:cubicBezTo>
                        <a:pt x="8" y="6"/>
                        <a:pt x="8" y="6"/>
                        <a:pt x="8" y="6"/>
                      </a:cubicBezTo>
                      <a:cubicBezTo>
                        <a:pt x="8" y="6"/>
                        <a:pt x="8" y="6"/>
                        <a:pt x="8" y="6"/>
                      </a:cubicBezTo>
                      <a:cubicBezTo>
                        <a:pt x="8" y="6"/>
                        <a:pt x="8" y="6"/>
                        <a:pt x="8" y="6"/>
                      </a:cubicBezTo>
                      <a:cubicBezTo>
                        <a:pt x="8" y="7"/>
                        <a:pt x="8" y="7"/>
                        <a:pt x="8" y="7"/>
                      </a:cubicBezTo>
                      <a:cubicBezTo>
                        <a:pt x="8" y="6"/>
                        <a:pt x="8" y="6"/>
                        <a:pt x="8" y="6"/>
                      </a:cubicBezTo>
                      <a:cubicBezTo>
                        <a:pt x="8" y="6"/>
                        <a:pt x="8" y="6"/>
                        <a:pt x="8" y="6"/>
                      </a:cubicBezTo>
                      <a:cubicBezTo>
                        <a:pt x="8" y="6"/>
                        <a:pt x="8" y="6"/>
                        <a:pt x="8" y="6"/>
                      </a:cubicBezTo>
                      <a:cubicBezTo>
                        <a:pt x="8" y="6"/>
                        <a:pt x="8" y="6"/>
                        <a:pt x="8" y="6"/>
                      </a:cubicBezTo>
                      <a:cubicBezTo>
                        <a:pt x="8" y="5"/>
                        <a:pt x="8" y="5"/>
                        <a:pt x="8" y="5"/>
                      </a:cubicBezTo>
                      <a:cubicBezTo>
                        <a:pt x="8" y="5"/>
                        <a:pt x="8" y="5"/>
                        <a:pt x="8" y="5"/>
                      </a:cubicBezTo>
                      <a:cubicBezTo>
                        <a:pt x="8" y="5"/>
                        <a:pt x="8" y="5"/>
                        <a:pt x="8"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8" y="4"/>
                        <a:pt x="8" y="4"/>
                        <a:pt x="8" y="4"/>
                      </a:cubicBezTo>
                      <a:cubicBezTo>
                        <a:pt x="8" y="5"/>
                        <a:pt x="8" y="5"/>
                        <a:pt x="8" y="5"/>
                      </a:cubicBezTo>
                      <a:cubicBezTo>
                        <a:pt x="8" y="5"/>
                        <a:pt x="8" y="5"/>
                        <a:pt x="8" y="5"/>
                      </a:cubicBezTo>
                      <a:cubicBezTo>
                        <a:pt x="8" y="5"/>
                        <a:pt x="8" y="5"/>
                        <a:pt x="8" y="5"/>
                      </a:cubicBezTo>
                      <a:cubicBezTo>
                        <a:pt x="8" y="5"/>
                        <a:pt x="8" y="5"/>
                        <a:pt x="8"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9" y="7"/>
                        <a:pt x="9" y="7"/>
                        <a:pt x="9" y="7"/>
                      </a:cubicBezTo>
                      <a:cubicBezTo>
                        <a:pt x="9" y="6"/>
                        <a:pt x="9" y="6"/>
                        <a:pt x="9" y="6"/>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4"/>
                        <a:pt x="9" y="4"/>
                        <a:pt x="9"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1"/>
                        <a:pt x="6" y="1"/>
                        <a:pt x="6" y="0"/>
                      </a:cubicBezTo>
                      <a:cubicBezTo>
                        <a:pt x="6" y="0"/>
                        <a:pt x="6" y="0"/>
                        <a:pt x="6" y="0"/>
                      </a:cubicBezTo>
                      <a:cubicBezTo>
                        <a:pt x="5" y="0"/>
                        <a:pt x="5" y="0"/>
                        <a:pt x="5" y="0"/>
                      </a:cubicBezTo>
                      <a:cubicBezTo>
                        <a:pt x="4" y="1"/>
                        <a:pt x="2" y="1"/>
                        <a:pt x="0" y="2"/>
                      </a:cubicBezTo>
                      <a:cubicBezTo>
                        <a:pt x="1" y="5"/>
                        <a:pt x="2" y="8"/>
                        <a:pt x="3" y="11"/>
                      </a:cubicBezTo>
                      <a:cubicBezTo>
                        <a:pt x="3" y="12"/>
                        <a:pt x="3" y="12"/>
                        <a:pt x="3" y="13"/>
                      </a:cubicBezTo>
                      <a:cubicBezTo>
                        <a:pt x="3" y="13"/>
                        <a:pt x="3" y="13"/>
                        <a:pt x="3" y="13"/>
                      </a:cubicBezTo>
                      <a:cubicBezTo>
                        <a:pt x="3" y="13"/>
                        <a:pt x="3" y="13"/>
                        <a:pt x="3" y="13"/>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6" y="13"/>
                        <a:pt x="6" y="13"/>
                        <a:pt x="6"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8" y="11"/>
                      </a:cubicBezTo>
                      <a:cubicBezTo>
                        <a:pt x="8" y="10"/>
                        <a:pt x="8" y="10"/>
                        <a:pt x="8" y="10"/>
                      </a:cubicBezTo>
                      <a:lnTo>
                        <a:pt x="8" y="9"/>
                      </a:lnTo>
                      <a:close/>
                      <a:moveTo>
                        <a:pt x="8" y="17"/>
                      </a:move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lose/>
                      <a:moveTo>
                        <a:pt x="9" y="9"/>
                      </a:moveTo>
                      <a:cubicBezTo>
                        <a:pt x="9" y="9"/>
                        <a:pt x="9" y="9"/>
                        <a:pt x="9" y="9"/>
                      </a:cubicBezTo>
                      <a:cubicBezTo>
                        <a:pt x="9" y="9"/>
                        <a:pt x="9" y="9"/>
                        <a:pt x="9" y="9"/>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1"/>
                        <a:pt x="9" y="11"/>
                        <a:pt x="9" y="11"/>
                      </a:cubicBezTo>
                      <a:cubicBezTo>
                        <a:pt x="9" y="11"/>
                        <a:pt x="9" y="11"/>
                        <a:pt x="9" y="11"/>
                      </a:cubicBezTo>
                      <a:cubicBezTo>
                        <a:pt x="9" y="11"/>
                        <a:pt x="9" y="11"/>
                        <a:pt x="9" y="11"/>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lnTo>
                        <a:pt x="9" y="9"/>
                      </a:lnTo>
                      <a:close/>
                      <a:moveTo>
                        <a:pt x="9" y="8"/>
                      </a:moveTo>
                      <a:cubicBezTo>
                        <a:pt x="9" y="7"/>
                        <a:pt x="9" y="7"/>
                        <a:pt x="9" y="7"/>
                      </a:cubicBezTo>
                      <a:cubicBezTo>
                        <a:pt x="9" y="7"/>
                        <a:pt x="9" y="7"/>
                        <a:pt x="9" y="7"/>
                      </a:cubicBezTo>
                      <a:cubicBezTo>
                        <a:pt x="9" y="7"/>
                        <a:pt x="9" y="7"/>
                        <a:pt x="9" y="7"/>
                      </a:cubicBezTo>
                      <a:cubicBezTo>
                        <a:pt x="9" y="7"/>
                        <a:pt x="9" y="7"/>
                        <a:pt x="9" y="7"/>
                      </a:cubicBezTo>
                      <a:cubicBezTo>
                        <a:pt x="9" y="6"/>
                        <a:pt x="9" y="6"/>
                        <a:pt x="9" y="6"/>
                      </a:cubicBezTo>
                      <a:cubicBezTo>
                        <a:pt x="8" y="7"/>
                        <a:pt x="8" y="7"/>
                        <a:pt x="8" y="7"/>
                      </a:cubicBezTo>
                      <a:cubicBezTo>
                        <a:pt x="8" y="7"/>
                        <a:pt x="8" y="7"/>
                        <a:pt x="8"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lose/>
                      <a:moveTo>
                        <a:pt x="12" y="9"/>
                      </a:moveTo>
                      <a:cubicBezTo>
                        <a:pt x="12" y="8"/>
                        <a:pt x="12" y="8"/>
                        <a:pt x="12" y="7"/>
                      </a:cubicBezTo>
                      <a:cubicBezTo>
                        <a:pt x="12" y="7"/>
                        <a:pt x="12" y="7"/>
                        <a:pt x="12" y="7"/>
                      </a:cubicBezTo>
                      <a:cubicBezTo>
                        <a:pt x="12" y="7"/>
                        <a:pt x="12" y="6"/>
                        <a:pt x="12" y="6"/>
                      </a:cubicBezTo>
                      <a:cubicBezTo>
                        <a:pt x="11" y="6"/>
                        <a:pt x="11" y="6"/>
                        <a:pt x="11" y="6"/>
                      </a:cubicBezTo>
                      <a:cubicBezTo>
                        <a:pt x="11" y="6"/>
                        <a:pt x="11" y="6"/>
                        <a:pt x="11" y="6"/>
                      </a:cubicBezTo>
                      <a:cubicBezTo>
                        <a:pt x="11" y="6"/>
                        <a:pt x="11" y="6"/>
                        <a:pt x="11" y="6"/>
                      </a:cubicBezTo>
                      <a:cubicBezTo>
                        <a:pt x="11" y="7"/>
                        <a:pt x="11" y="7"/>
                        <a:pt x="11" y="7"/>
                      </a:cubicBezTo>
                      <a:cubicBezTo>
                        <a:pt x="11" y="7"/>
                        <a:pt x="11" y="7"/>
                        <a:pt x="11" y="7"/>
                      </a:cubicBezTo>
                      <a:cubicBezTo>
                        <a:pt x="11" y="8"/>
                        <a:pt x="11" y="8"/>
                        <a:pt x="11" y="8"/>
                      </a:cubicBezTo>
                      <a:cubicBezTo>
                        <a:pt x="11" y="9"/>
                        <a:pt x="11" y="9"/>
                        <a:pt x="11" y="9"/>
                      </a:cubicBezTo>
                      <a:cubicBezTo>
                        <a:pt x="11" y="9"/>
                        <a:pt x="11" y="9"/>
                        <a:pt x="11" y="9"/>
                      </a:cubicBezTo>
                      <a:cubicBezTo>
                        <a:pt x="11" y="9"/>
                        <a:pt x="11" y="9"/>
                        <a:pt x="11" y="9"/>
                      </a:cubicBezTo>
                      <a:cubicBezTo>
                        <a:pt x="12" y="9"/>
                        <a:pt x="12" y="9"/>
                        <a:pt x="12" y="9"/>
                      </a:cubicBezTo>
                      <a:cubicBezTo>
                        <a:pt x="12" y="10"/>
                        <a:pt x="12" y="10"/>
                        <a:pt x="12" y="10"/>
                      </a:cubicBezTo>
                      <a:cubicBezTo>
                        <a:pt x="13" y="9"/>
                        <a:pt x="13" y="9"/>
                        <a:pt x="13" y="9"/>
                      </a:cubicBezTo>
                      <a:cubicBezTo>
                        <a:pt x="13" y="9"/>
                        <a:pt x="13" y="9"/>
                        <a:pt x="13" y="9"/>
                      </a:cubicBezTo>
                      <a:lnTo>
                        <a:pt x="12" y="9"/>
                      </a:lnTo>
                      <a:close/>
                      <a:moveTo>
                        <a:pt x="11" y="9"/>
                      </a:moveTo>
                      <a:cubicBezTo>
                        <a:pt x="11" y="9"/>
                        <a:pt x="11" y="9"/>
                        <a:pt x="11" y="9"/>
                      </a:cubicBezTo>
                      <a:cubicBezTo>
                        <a:pt x="11" y="9"/>
                        <a:pt x="11" y="9"/>
                        <a:pt x="11" y="9"/>
                      </a:cubicBezTo>
                      <a:cubicBezTo>
                        <a:pt x="10" y="7"/>
                        <a:pt x="10" y="7"/>
                        <a:pt x="10" y="7"/>
                      </a:cubicBezTo>
                      <a:cubicBezTo>
                        <a:pt x="10" y="7"/>
                        <a:pt x="10" y="7"/>
                        <a:pt x="10" y="7"/>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10"/>
                        <a:pt x="10" y="10"/>
                        <a:pt x="10" y="10"/>
                      </a:cubicBezTo>
                      <a:cubicBezTo>
                        <a:pt x="10" y="10"/>
                        <a:pt x="10" y="10"/>
                        <a:pt x="10" y="10"/>
                      </a:cubicBezTo>
                      <a:cubicBezTo>
                        <a:pt x="10" y="10"/>
                        <a:pt x="10" y="10"/>
                        <a:pt x="10" y="10"/>
                      </a:cubicBezTo>
                      <a:cubicBezTo>
                        <a:pt x="9" y="10"/>
                        <a:pt x="9" y="10"/>
                        <a:pt x="9" y="10"/>
                      </a:cubicBezTo>
                      <a:cubicBezTo>
                        <a:pt x="9" y="10"/>
                        <a:pt x="9" y="10"/>
                        <a:pt x="9" y="10"/>
                      </a:cubicBezTo>
                      <a:cubicBezTo>
                        <a:pt x="9" y="11"/>
                        <a:pt x="9" y="11"/>
                        <a:pt x="9" y="11"/>
                      </a:cubicBezTo>
                      <a:cubicBezTo>
                        <a:pt x="10" y="11"/>
                        <a:pt x="10" y="11"/>
                        <a:pt x="10" y="11"/>
                      </a:cubicBezTo>
                      <a:cubicBezTo>
                        <a:pt x="10" y="11"/>
                        <a:pt x="10" y="11"/>
                        <a:pt x="10" y="11"/>
                      </a:cubicBezTo>
                      <a:cubicBezTo>
                        <a:pt x="10" y="10"/>
                        <a:pt x="10" y="10"/>
                        <a:pt x="10" y="10"/>
                      </a:cubicBezTo>
                      <a:cubicBezTo>
                        <a:pt x="10" y="10"/>
                        <a:pt x="10" y="10"/>
                        <a:pt x="10" y="10"/>
                      </a:cubicBezTo>
                      <a:cubicBezTo>
                        <a:pt x="10" y="10"/>
                        <a:pt x="10" y="10"/>
                        <a:pt x="10" y="10"/>
                      </a:cubicBezTo>
                      <a:cubicBezTo>
                        <a:pt x="11" y="10"/>
                        <a:pt x="11" y="10"/>
                        <a:pt x="11" y="10"/>
                      </a:cubicBezTo>
                      <a:cubicBezTo>
                        <a:pt x="11" y="10"/>
                        <a:pt x="11" y="10"/>
                        <a:pt x="11" y="10"/>
                      </a:cubicBezTo>
                      <a:cubicBezTo>
                        <a:pt x="11" y="9"/>
                        <a:pt x="11" y="9"/>
                        <a:pt x="11" y="9"/>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2" name="Freeform 343">
                  <a:extLst>
                    <a:ext uri="{FF2B5EF4-FFF2-40B4-BE49-F238E27FC236}">
                      <a16:creationId xmlns="" xmlns:a16="http://schemas.microsoft.com/office/drawing/2014/main" id="{DEAB5DE5-9118-4838-8271-C0AD92D8D41C}"/>
                    </a:ext>
                  </a:extLst>
                </p:cNvPr>
                <p:cNvSpPr>
                  <a:spLocks/>
                </p:cNvSpPr>
                <p:nvPr/>
              </p:nvSpPr>
              <p:spPr bwMode="auto">
                <a:xfrm>
                  <a:off x="6971286" y="3746872"/>
                  <a:ext cx="487554" cy="314551"/>
                </a:xfrm>
                <a:custGeom>
                  <a:avLst/>
                  <a:gdLst>
                    <a:gd name="T0" fmla="*/ 90 w 93"/>
                    <a:gd name="T1" fmla="*/ 32 h 60"/>
                    <a:gd name="T2" fmla="*/ 88 w 93"/>
                    <a:gd name="T3" fmla="*/ 31 h 60"/>
                    <a:gd name="T4" fmla="*/ 87 w 93"/>
                    <a:gd name="T5" fmla="*/ 30 h 60"/>
                    <a:gd name="T6" fmla="*/ 85 w 93"/>
                    <a:gd name="T7" fmla="*/ 27 h 60"/>
                    <a:gd name="T8" fmla="*/ 84 w 93"/>
                    <a:gd name="T9" fmla="*/ 27 h 60"/>
                    <a:gd name="T10" fmla="*/ 83 w 93"/>
                    <a:gd name="T11" fmla="*/ 26 h 60"/>
                    <a:gd name="T12" fmla="*/ 83 w 93"/>
                    <a:gd name="T13" fmla="*/ 25 h 60"/>
                    <a:gd name="T14" fmla="*/ 83 w 93"/>
                    <a:gd name="T15" fmla="*/ 24 h 60"/>
                    <a:gd name="T16" fmla="*/ 83 w 93"/>
                    <a:gd name="T17" fmla="*/ 23 h 60"/>
                    <a:gd name="T18" fmla="*/ 84 w 93"/>
                    <a:gd name="T19" fmla="*/ 23 h 60"/>
                    <a:gd name="T20" fmla="*/ 84 w 93"/>
                    <a:gd name="T21" fmla="*/ 22 h 60"/>
                    <a:gd name="T22" fmla="*/ 84 w 93"/>
                    <a:gd name="T23" fmla="*/ 20 h 60"/>
                    <a:gd name="T24" fmla="*/ 83 w 93"/>
                    <a:gd name="T25" fmla="*/ 20 h 60"/>
                    <a:gd name="T26" fmla="*/ 83 w 93"/>
                    <a:gd name="T27" fmla="*/ 20 h 60"/>
                    <a:gd name="T28" fmla="*/ 83 w 93"/>
                    <a:gd name="T29" fmla="*/ 19 h 60"/>
                    <a:gd name="T30" fmla="*/ 84 w 93"/>
                    <a:gd name="T31" fmla="*/ 18 h 60"/>
                    <a:gd name="T32" fmla="*/ 85 w 93"/>
                    <a:gd name="T33" fmla="*/ 17 h 60"/>
                    <a:gd name="T34" fmla="*/ 85 w 93"/>
                    <a:gd name="T35" fmla="*/ 16 h 60"/>
                    <a:gd name="T36" fmla="*/ 86 w 93"/>
                    <a:gd name="T37" fmla="*/ 15 h 60"/>
                    <a:gd name="T38" fmla="*/ 86 w 93"/>
                    <a:gd name="T39" fmla="*/ 13 h 60"/>
                    <a:gd name="T40" fmla="*/ 87 w 93"/>
                    <a:gd name="T41" fmla="*/ 11 h 60"/>
                    <a:gd name="T42" fmla="*/ 87 w 93"/>
                    <a:gd name="T43" fmla="*/ 11 h 60"/>
                    <a:gd name="T44" fmla="*/ 87 w 93"/>
                    <a:gd name="T45" fmla="*/ 10 h 60"/>
                    <a:gd name="T46" fmla="*/ 87 w 93"/>
                    <a:gd name="T47" fmla="*/ 9 h 60"/>
                    <a:gd name="T48" fmla="*/ 86 w 93"/>
                    <a:gd name="T49" fmla="*/ 9 h 60"/>
                    <a:gd name="T50" fmla="*/ 85 w 93"/>
                    <a:gd name="T51" fmla="*/ 9 h 60"/>
                    <a:gd name="T52" fmla="*/ 83 w 93"/>
                    <a:gd name="T53" fmla="*/ 9 h 60"/>
                    <a:gd name="T54" fmla="*/ 81 w 93"/>
                    <a:gd name="T55" fmla="*/ 7 h 60"/>
                    <a:gd name="T56" fmla="*/ 81 w 93"/>
                    <a:gd name="T57" fmla="*/ 5 h 60"/>
                    <a:gd name="T58" fmla="*/ 81 w 93"/>
                    <a:gd name="T59" fmla="*/ 4 h 60"/>
                    <a:gd name="T60" fmla="*/ 80 w 93"/>
                    <a:gd name="T61" fmla="*/ 3 h 60"/>
                    <a:gd name="T62" fmla="*/ 79 w 93"/>
                    <a:gd name="T63" fmla="*/ 2 h 60"/>
                    <a:gd name="T64" fmla="*/ 78 w 93"/>
                    <a:gd name="T65" fmla="*/ 2 h 60"/>
                    <a:gd name="T66" fmla="*/ 77 w 93"/>
                    <a:gd name="T67" fmla="*/ 1 h 60"/>
                    <a:gd name="T68" fmla="*/ 76 w 93"/>
                    <a:gd name="T69" fmla="*/ 0 h 60"/>
                    <a:gd name="T70" fmla="*/ 8 w 93"/>
                    <a:gd name="T71" fmla="*/ 10 h 60"/>
                    <a:gd name="T72" fmla="*/ 6 w 93"/>
                    <a:gd name="T73" fmla="*/ 12 h 60"/>
                    <a:gd name="T74" fmla="*/ 6 w 93"/>
                    <a:gd name="T75" fmla="*/ 12 h 60"/>
                    <a:gd name="T76" fmla="*/ 6 w 93"/>
                    <a:gd name="T77" fmla="*/ 11 h 60"/>
                    <a:gd name="T78" fmla="*/ 5 w 93"/>
                    <a:gd name="T79" fmla="*/ 12 h 60"/>
                    <a:gd name="T80" fmla="*/ 5 w 93"/>
                    <a:gd name="T81" fmla="*/ 13 h 60"/>
                    <a:gd name="T82" fmla="*/ 1 w 93"/>
                    <a:gd name="T83" fmla="*/ 15 h 60"/>
                    <a:gd name="T84" fmla="*/ 5 w 93"/>
                    <a:gd name="T85" fmla="*/ 42 h 60"/>
                    <a:gd name="T86" fmla="*/ 8 w 93"/>
                    <a:gd name="T87" fmla="*/ 60 h 60"/>
                    <a:gd name="T88" fmla="*/ 79 w 93"/>
                    <a:gd name="T89" fmla="*/ 45 h 60"/>
                    <a:gd name="T90" fmla="*/ 80 w 93"/>
                    <a:gd name="T91" fmla="*/ 43 h 60"/>
                    <a:gd name="T92" fmla="*/ 83 w 93"/>
                    <a:gd name="T93" fmla="*/ 43 h 60"/>
                    <a:gd name="T94" fmla="*/ 84 w 93"/>
                    <a:gd name="T95" fmla="*/ 42 h 60"/>
                    <a:gd name="T96" fmla="*/ 86 w 93"/>
                    <a:gd name="T97" fmla="*/ 41 h 60"/>
                    <a:gd name="T98" fmla="*/ 88 w 93"/>
                    <a:gd name="T99" fmla="*/ 40 h 60"/>
                    <a:gd name="T100" fmla="*/ 88 w 93"/>
                    <a:gd name="T101" fmla="*/ 38 h 60"/>
                    <a:gd name="T102" fmla="*/ 89 w 93"/>
                    <a:gd name="T103" fmla="*/ 37 h 60"/>
                    <a:gd name="T104" fmla="*/ 91 w 93"/>
                    <a:gd name="T105" fmla="*/ 36 h 60"/>
                    <a:gd name="T106" fmla="*/ 92 w 93"/>
                    <a:gd name="T107" fmla="*/ 35 h 60"/>
                    <a:gd name="T108" fmla="*/ 92 w 93"/>
                    <a:gd name="T109" fmla="*/ 3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 h="60">
                      <a:moveTo>
                        <a:pt x="92" y="33"/>
                      </a:moveTo>
                      <a:cubicBezTo>
                        <a:pt x="92" y="33"/>
                        <a:pt x="92" y="33"/>
                        <a:pt x="92" y="33"/>
                      </a:cubicBezTo>
                      <a:cubicBezTo>
                        <a:pt x="91" y="32"/>
                        <a:pt x="91" y="32"/>
                        <a:pt x="91" y="32"/>
                      </a:cubicBezTo>
                      <a:cubicBezTo>
                        <a:pt x="90" y="32"/>
                        <a:pt x="90" y="32"/>
                        <a:pt x="90" y="32"/>
                      </a:cubicBezTo>
                      <a:cubicBezTo>
                        <a:pt x="90" y="31"/>
                        <a:pt x="90" y="31"/>
                        <a:pt x="90" y="31"/>
                      </a:cubicBezTo>
                      <a:cubicBezTo>
                        <a:pt x="90" y="31"/>
                        <a:pt x="90" y="31"/>
                        <a:pt x="90" y="31"/>
                      </a:cubicBezTo>
                      <a:cubicBezTo>
                        <a:pt x="89" y="31"/>
                        <a:pt x="89" y="31"/>
                        <a:pt x="89" y="31"/>
                      </a:cubicBezTo>
                      <a:cubicBezTo>
                        <a:pt x="88" y="31"/>
                        <a:pt x="88" y="31"/>
                        <a:pt x="88" y="31"/>
                      </a:cubicBezTo>
                      <a:cubicBezTo>
                        <a:pt x="88" y="30"/>
                        <a:pt x="88" y="30"/>
                        <a:pt x="88" y="30"/>
                      </a:cubicBezTo>
                      <a:cubicBezTo>
                        <a:pt x="88" y="30"/>
                        <a:pt x="88" y="30"/>
                        <a:pt x="88" y="30"/>
                      </a:cubicBezTo>
                      <a:cubicBezTo>
                        <a:pt x="87" y="30"/>
                        <a:pt x="87" y="30"/>
                        <a:pt x="87" y="30"/>
                      </a:cubicBezTo>
                      <a:cubicBezTo>
                        <a:pt x="87" y="30"/>
                        <a:pt x="87" y="30"/>
                        <a:pt x="87" y="30"/>
                      </a:cubicBezTo>
                      <a:cubicBezTo>
                        <a:pt x="87" y="30"/>
                        <a:pt x="87" y="30"/>
                        <a:pt x="87" y="30"/>
                      </a:cubicBezTo>
                      <a:cubicBezTo>
                        <a:pt x="86" y="29"/>
                        <a:pt x="86" y="29"/>
                        <a:pt x="86" y="29"/>
                      </a:cubicBezTo>
                      <a:cubicBezTo>
                        <a:pt x="86" y="28"/>
                        <a:pt x="86" y="28"/>
                        <a:pt x="86" y="28"/>
                      </a:cubicBezTo>
                      <a:cubicBezTo>
                        <a:pt x="85" y="27"/>
                        <a:pt x="85" y="27"/>
                        <a:pt x="85" y="27"/>
                      </a:cubicBezTo>
                      <a:cubicBezTo>
                        <a:pt x="85" y="27"/>
                        <a:pt x="85" y="27"/>
                        <a:pt x="85" y="27"/>
                      </a:cubicBezTo>
                      <a:cubicBezTo>
                        <a:pt x="84" y="27"/>
                        <a:pt x="84" y="27"/>
                        <a:pt x="84" y="27"/>
                      </a:cubicBezTo>
                      <a:cubicBezTo>
                        <a:pt x="84" y="27"/>
                        <a:pt x="84" y="27"/>
                        <a:pt x="84" y="27"/>
                      </a:cubicBezTo>
                      <a:cubicBezTo>
                        <a:pt x="84" y="27"/>
                        <a:pt x="84" y="27"/>
                        <a:pt x="84" y="27"/>
                      </a:cubicBezTo>
                      <a:cubicBezTo>
                        <a:pt x="84" y="27"/>
                        <a:pt x="84" y="27"/>
                        <a:pt x="84" y="27"/>
                      </a:cubicBezTo>
                      <a:cubicBezTo>
                        <a:pt x="84" y="26"/>
                        <a:pt x="84" y="26"/>
                        <a:pt x="84" y="26"/>
                      </a:cubicBezTo>
                      <a:cubicBezTo>
                        <a:pt x="84" y="26"/>
                        <a:pt x="84" y="26"/>
                        <a:pt x="84" y="26"/>
                      </a:cubicBezTo>
                      <a:cubicBezTo>
                        <a:pt x="83" y="26"/>
                        <a:pt x="83" y="26"/>
                        <a:pt x="83" y="26"/>
                      </a:cubicBezTo>
                      <a:cubicBezTo>
                        <a:pt x="83" y="25"/>
                        <a:pt x="83" y="25"/>
                        <a:pt x="83" y="25"/>
                      </a:cubicBezTo>
                      <a:cubicBezTo>
                        <a:pt x="83" y="25"/>
                        <a:pt x="83" y="25"/>
                        <a:pt x="83" y="25"/>
                      </a:cubicBezTo>
                      <a:cubicBezTo>
                        <a:pt x="83" y="25"/>
                        <a:pt x="83" y="25"/>
                        <a:pt x="83" y="25"/>
                      </a:cubicBezTo>
                      <a:cubicBezTo>
                        <a:pt x="83" y="25"/>
                        <a:pt x="83" y="25"/>
                        <a:pt x="83" y="25"/>
                      </a:cubicBezTo>
                      <a:cubicBezTo>
                        <a:pt x="83" y="25"/>
                        <a:pt x="83" y="25"/>
                        <a:pt x="83" y="25"/>
                      </a:cubicBezTo>
                      <a:cubicBezTo>
                        <a:pt x="83" y="24"/>
                        <a:pt x="83" y="24"/>
                        <a:pt x="83" y="24"/>
                      </a:cubicBezTo>
                      <a:cubicBezTo>
                        <a:pt x="83" y="24"/>
                        <a:pt x="83" y="24"/>
                        <a:pt x="83" y="24"/>
                      </a:cubicBezTo>
                      <a:cubicBezTo>
                        <a:pt x="83" y="24"/>
                        <a:pt x="83" y="24"/>
                        <a:pt x="83" y="24"/>
                      </a:cubicBezTo>
                      <a:cubicBezTo>
                        <a:pt x="83" y="24"/>
                        <a:pt x="83" y="24"/>
                        <a:pt x="83" y="24"/>
                      </a:cubicBezTo>
                      <a:cubicBezTo>
                        <a:pt x="83" y="24"/>
                        <a:pt x="83" y="24"/>
                        <a:pt x="83" y="24"/>
                      </a:cubicBezTo>
                      <a:cubicBezTo>
                        <a:pt x="83" y="24"/>
                        <a:pt x="83" y="24"/>
                        <a:pt x="83" y="24"/>
                      </a:cubicBezTo>
                      <a:cubicBezTo>
                        <a:pt x="83" y="23"/>
                        <a:pt x="83" y="23"/>
                        <a:pt x="83" y="23"/>
                      </a:cubicBezTo>
                      <a:cubicBezTo>
                        <a:pt x="83" y="23"/>
                        <a:pt x="83" y="23"/>
                        <a:pt x="83" y="23"/>
                      </a:cubicBezTo>
                      <a:cubicBezTo>
                        <a:pt x="84" y="23"/>
                        <a:pt x="84" y="23"/>
                        <a:pt x="84" y="23"/>
                      </a:cubicBezTo>
                      <a:cubicBezTo>
                        <a:pt x="84" y="23"/>
                        <a:pt x="84" y="23"/>
                        <a:pt x="84" y="23"/>
                      </a:cubicBezTo>
                      <a:cubicBezTo>
                        <a:pt x="84" y="23"/>
                        <a:pt x="84" y="23"/>
                        <a:pt x="84" y="23"/>
                      </a:cubicBezTo>
                      <a:cubicBezTo>
                        <a:pt x="84" y="22"/>
                        <a:pt x="84" y="22"/>
                        <a:pt x="84" y="22"/>
                      </a:cubicBezTo>
                      <a:cubicBezTo>
                        <a:pt x="84" y="22"/>
                        <a:pt x="84" y="22"/>
                        <a:pt x="84" y="22"/>
                      </a:cubicBezTo>
                      <a:cubicBezTo>
                        <a:pt x="84" y="22"/>
                        <a:pt x="84" y="22"/>
                        <a:pt x="84" y="22"/>
                      </a:cubicBezTo>
                      <a:cubicBezTo>
                        <a:pt x="84" y="22"/>
                        <a:pt x="84" y="22"/>
                        <a:pt x="84" y="22"/>
                      </a:cubicBezTo>
                      <a:cubicBezTo>
                        <a:pt x="85" y="21"/>
                        <a:pt x="85" y="21"/>
                        <a:pt x="85" y="21"/>
                      </a:cubicBezTo>
                      <a:cubicBezTo>
                        <a:pt x="84" y="21"/>
                        <a:pt x="84" y="21"/>
                        <a:pt x="84" y="21"/>
                      </a:cubicBezTo>
                      <a:cubicBezTo>
                        <a:pt x="84" y="21"/>
                        <a:pt x="84" y="21"/>
                        <a:pt x="84" y="21"/>
                      </a:cubicBezTo>
                      <a:cubicBezTo>
                        <a:pt x="84" y="20"/>
                        <a:pt x="84" y="20"/>
                        <a:pt x="84" y="20"/>
                      </a:cubicBezTo>
                      <a:cubicBezTo>
                        <a:pt x="84" y="20"/>
                        <a:pt x="84" y="20"/>
                        <a:pt x="84" y="20"/>
                      </a:cubicBezTo>
                      <a:cubicBezTo>
                        <a:pt x="84" y="20"/>
                        <a:pt x="84" y="20"/>
                        <a:pt x="84" y="20"/>
                      </a:cubicBezTo>
                      <a:cubicBezTo>
                        <a:pt x="84" y="20"/>
                        <a:pt x="84" y="20"/>
                        <a:pt x="84"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19"/>
                        <a:pt x="83" y="19"/>
                        <a:pt x="83" y="19"/>
                      </a:cubicBezTo>
                      <a:cubicBezTo>
                        <a:pt x="83" y="19"/>
                        <a:pt x="83" y="19"/>
                        <a:pt x="83" y="19"/>
                      </a:cubicBezTo>
                      <a:cubicBezTo>
                        <a:pt x="83" y="19"/>
                        <a:pt x="83" y="19"/>
                        <a:pt x="83" y="19"/>
                      </a:cubicBezTo>
                      <a:cubicBezTo>
                        <a:pt x="83" y="19"/>
                        <a:pt x="83" y="19"/>
                        <a:pt x="83" y="19"/>
                      </a:cubicBezTo>
                      <a:cubicBezTo>
                        <a:pt x="84" y="18"/>
                        <a:pt x="84" y="18"/>
                        <a:pt x="84" y="18"/>
                      </a:cubicBezTo>
                      <a:cubicBezTo>
                        <a:pt x="84" y="18"/>
                        <a:pt x="84" y="18"/>
                        <a:pt x="84" y="18"/>
                      </a:cubicBezTo>
                      <a:cubicBezTo>
                        <a:pt x="84" y="18"/>
                        <a:pt x="84" y="18"/>
                        <a:pt x="84" y="18"/>
                      </a:cubicBezTo>
                      <a:cubicBezTo>
                        <a:pt x="84" y="18"/>
                        <a:pt x="84" y="18"/>
                        <a:pt x="84" y="18"/>
                      </a:cubicBezTo>
                      <a:cubicBezTo>
                        <a:pt x="85" y="17"/>
                        <a:pt x="85" y="17"/>
                        <a:pt x="85" y="17"/>
                      </a:cubicBezTo>
                      <a:cubicBezTo>
                        <a:pt x="85" y="17"/>
                        <a:pt x="85" y="17"/>
                        <a:pt x="85" y="17"/>
                      </a:cubicBezTo>
                      <a:cubicBezTo>
                        <a:pt x="85" y="17"/>
                        <a:pt x="85" y="17"/>
                        <a:pt x="85" y="17"/>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6" y="15"/>
                        <a:pt x="86" y="15"/>
                        <a:pt x="86" y="15"/>
                      </a:cubicBezTo>
                      <a:cubicBezTo>
                        <a:pt x="86" y="14"/>
                        <a:pt x="86" y="14"/>
                        <a:pt x="86" y="14"/>
                      </a:cubicBezTo>
                      <a:cubicBezTo>
                        <a:pt x="86" y="13"/>
                        <a:pt x="86" y="13"/>
                        <a:pt x="86" y="13"/>
                      </a:cubicBezTo>
                      <a:cubicBezTo>
                        <a:pt x="86" y="13"/>
                        <a:pt x="86" y="13"/>
                        <a:pt x="86" y="13"/>
                      </a:cubicBezTo>
                      <a:cubicBezTo>
                        <a:pt x="86" y="13"/>
                        <a:pt x="86" y="13"/>
                        <a:pt x="86" y="13"/>
                      </a:cubicBezTo>
                      <a:cubicBezTo>
                        <a:pt x="87" y="12"/>
                        <a:pt x="87" y="12"/>
                        <a:pt x="87" y="12"/>
                      </a:cubicBezTo>
                      <a:cubicBezTo>
                        <a:pt x="87" y="12"/>
                        <a:pt x="87" y="12"/>
                        <a:pt x="87" y="12"/>
                      </a:cubicBezTo>
                      <a:cubicBezTo>
                        <a:pt x="87" y="12"/>
                        <a:pt x="87" y="12"/>
                        <a:pt x="87" y="12"/>
                      </a:cubicBezTo>
                      <a:cubicBezTo>
                        <a:pt x="87" y="11"/>
                        <a:pt x="87" y="11"/>
                        <a:pt x="87" y="11"/>
                      </a:cubicBezTo>
                      <a:cubicBezTo>
                        <a:pt x="87" y="11"/>
                        <a:pt x="87" y="11"/>
                        <a:pt x="87" y="11"/>
                      </a:cubicBezTo>
                      <a:cubicBezTo>
                        <a:pt x="87" y="11"/>
                        <a:pt x="87" y="11"/>
                        <a:pt x="87" y="11"/>
                      </a:cubicBezTo>
                      <a:cubicBezTo>
                        <a:pt x="87" y="11"/>
                        <a:pt x="87" y="11"/>
                        <a:pt x="87" y="11"/>
                      </a:cubicBezTo>
                      <a:cubicBezTo>
                        <a:pt x="87" y="11"/>
                        <a:pt x="87" y="11"/>
                        <a:pt x="87" y="11"/>
                      </a:cubicBezTo>
                      <a:cubicBezTo>
                        <a:pt x="87" y="11"/>
                        <a:pt x="87" y="11"/>
                        <a:pt x="87" y="11"/>
                      </a:cubicBezTo>
                      <a:cubicBezTo>
                        <a:pt x="88" y="11"/>
                        <a:pt x="88" y="11"/>
                        <a:pt x="88" y="11"/>
                      </a:cubicBezTo>
                      <a:cubicBezTo>
                        <a:pt x="88" y="11"/>
                        <a:pt x="88" y="11"/>
                        <a:pt x="88" y="11"/>
                      </a:cubicBezTo>
                      <a:cubicBezTo>
                        <a:pt x="87" y="10"/>
                        <a:pt x="87" y="10"/>
                        <a:pt x="87" y="10"/>
                      </a:cubicBezTo>
                      <a:cubicBezTo>
                        <a:pt x="87" y="10"/>
                        <a:pt x="87" y="10"/>
                        <a:pt x="87" y="10"/>
                      </a:cubicBezTo>
                      <a:cubicBezTo>
                        <a:pt x="87" y="10"/>
                        <a:pt x="87" y="10"/>
                        <a:pt x="87" y="10"/>
                      </a:cubicBezTo>
                      <a:cubicBezTo>
                        <a:pt x="87" y="9"/>
                        <a:pt x="87" y="9"/>
                        <a:pt x="87" y="9"/>
                      </a:cubicBezTo>
                      <a:cubicBezTo>
                        <a:pt x="87" y="9"/>
                        <a:pt x="87" y="9"/>
                        <a:pt x="87" y="9"/>
                      </a:cubicBezTo>
                      <a:cubicBezTo>
                        <a:pt x="87" y="9"/>
                        <a:pt x="87" y="9"/>
                        <a:pt x="87" y="9"/>
                      </a:cubicBezTo>
                      <a:cubicBezTo>
                        <a:pt x="86" y="9"/>
                        <a:pt x="86" y="9"/>
                        <a:pt x="86" y="9"/>
                      </a:cubicBezTo>
                      <a:cubicBezTo>
                        <a:pt x="86" y="9"/>
                        <a:pt x="86" y="9"/>
                        <a:pt x="86" y="9"/>
                      </a:cubicBezTo>
                      <a:cubicBezTo>
                        <a:pt x="86" y="9"/>
                        <a:pt x="86" y="9"/>
                        <a:pt x="86" y="9"/>
                      </a:cubicBezTo>
                      <a:cubicBezTo>
                        <a:pt x="86" y="9"/>
                        <a:pt x="86" y="9"/>
                        <a:pt x="86" y="9"/>
                      </a:cubicBezTo>
                      <a:cubicBezTo>
                        <a:pt x="86" y="9"/>
                        <a:pt x="86" y="9"/>
                        <a:pt x="86" y="9"/>
                      </a:cubicBezTo>
                      <a:cubicBezTo>
                        <a:pt x="85" y="9"/>
                        <a:pt x="85" y="9"/>
                        <a:pt x="85" y="9"/>
                      </a:cubicBezTo>
                      <a:cubicBezTo>
                        <a:pt x="85" y="9"/>
                        <a:pt x="85" y="9"/>
                        <a:pt x="85" y="9"/>
                      </a:cubicBezTo>
                      <a:cubicBezTo>
                        <a:pt x="84" y="9"/>
                        <a:pt x="84" y="9"/>
                        <a:pt x="84" y="9"/>
                      </a:cubicBezTo>
                      <a:cubicBezTo>
                        <a:pt x="84" y="9"/>
                        <a:pt x="84" y="9"/>
                        <a:pt x="84" y="9"/>
                      </a:cubicBezTo>
                      <a:cubicBezTo>
                        <a:pt x="84" y="9"/>
                        <a:pt x="84" y="9"/>
                        <a:pt x="84" y="9"/>
                      </a:cubicBezTo>
                      <a:cubicBezTo>
                        <a:pt x="83" y="9"/>
                        <a:pt x="83" y="9"/>
                        <a:pt x="83" y="9"/>
                      </a:cubicBezTo>
                      <a:cubicBezTo>
                        <a:pt x="83" y="9"/>
                        <a:pt x="83" y="9"/>
                        <a:pt x="83" y="9"/>
                      </a:cubicBezTo>
                      <a:cubicBezTo>
                        <a:pt x="83" y="9"/>
                        <a:pt x="83" y="9"/>
                        <a:pt x="83" y="9"/>
                      </a:cubicBezTo>
                      <a:cubicBezTo>
                        <a:pt x="81" y="7"/>
                        <a:pt x="81" y="7"/>
                        <a:pt x="81" y="7"/>
                      </a:cubicBezTo>
                      <a:cubicBezTo>
                        <a:pt x="81" y="7"/>
                        <a:pt x="81" y="7"/>
                        <a:pt x="81" y="7"/>
                      </a:cubicBezTo>
                      <a:cubicBezTo>
                        <a:pt x="81" y="7"/>
                        <a:pt x="81" y="7"/>
                        <a:pt x="81" y="7"/>
                      </a:cubicBezTo>
                      <a:cubicBezTo>
                        <a:pt x="81" y="6"/>
                        <a:pt x="81" y="6"/>
                        <a:pt x="81" y="6"/>
                      </a:cubicBezTo>
                      <a:cubicBezTo>
                        <a:pt x="81" y="5"/>
                        <a:pt x="81" y="5"/>
                        <a:pt x="81" y="5"/>
                      </a:cubicBezTo>
                      <a:cubicBezTo>
                        <a:pt x="81" y="5"/>
                        <a:pt x="81" y="5"/>
                        <a:pt x="81" y="5"/>
                      </a:cubicBezTo>
                      <a:cubicBezTo>
                        <a:pt x="81" y="5"/>
                        <a:pt x="81" y="5"/>
                        <a:pt x="81" y="5"/>
                      </a:cubicBezTo>
                      <a:cubicBezTo>
                        <a:pt x="81" y="4"/>
                        <a:pt x="81" y="4"/>
                        <a:pt x="81" y="4"/>
                      </a:cubicBezTo>
                      <a:cubicBezTo>
                        <a:pt x="81" y="4"/>
                        <a:pt x="81" y="4"/>
                        <a:pt x="81" y="4"/>
                      </a:cubicBezTo>
                      <a:cubicBezTo>
                        <a:pt x="81" y="4"/>
                        <a:pt x="81" y="4"/>
                        <a:pt x="81" y="4"/>
                      </a:cubicBezTo>
                      <a:cubicBezTo>
                        <a:pt x="80" y="4"/>
                        <a:pt x="80" y="4"/>
                        <a:pt x="80" y="4"/>
                      </a:cubicBezTo>
                      <a:cubicBezTo>
                        <a:pt x="80" y="4"/>
                        <a:pt x="80" y="4"/>
                        <a:pt x="80" y="4"/>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79" y="2"/>
                        <a:pt x="79" y="2"/>
                        <a:pt x="79" y="2"/>
                      </a:cubicBezTo>
                      <a:cubicBezTo>
                        <a:pt x="79" y="2"/>
                        <a:pt x="79" y="2"/>
                        <a:pt x="79" y="2"/>
                      </a:cubicBezTo>
                      <a:cubicBezTo>
                        <a:pt x="79" y="2"/>
                        <a:pt x="79" y="2"/>
                        <a:pt x="79" y="2"/>
                      </a:cubicBezTo>
                      <a:cubicBezTo>
                        <a:pt x="78" y="2"/>
                        <a:pt x="78" y="2"/>
                        <a:pt x="78" y="2"/>
                      </a:cubicBezTo>
                      <a:cubicBezTo>
                        <a:pt x="78" y="2"/>
                        <a:pt x="78" y="2"/>
                        <a:pt x="78" y="2"/>
                      </a:cubicBezTo>
                      <a:cubicBezTo>
                        <a:pt x="77" y="2"/>
                        <a:pt x="77" y="2"/>
                        <a:pt x="77" y="2"/>
                      </a:cubicBezTo>
                      <a:cubicBezTo>
                        <a:pt x="77" y="2"/>
                        <a:pt x="77" y="2"/>
                        <a:pt x="77" y="2"/>
                      </a:cubicBezTo>
                      <a:cubicBezTo>
                        <a:pt x="77" y="1"/>
                        <a:pt x="77" y="1"/>
                        <a:pt x="77" y="1"/>
                      </a:cubicBezTo>
                      <a:cubicBezTo>
                        <a:pt x="77" y="1"/>
                        <a:pt x="77" y="1"/>
                        <a:pt x="77" y="1"/>
                      </a:cubicBezTo>
                      <a:cubicBezTo>
                        <a:pt x="76" y="1"/>
                        <a:pt x="76" y="1"/>
                        <a:pt x="76" y="1"/>
                      </a:cubicBezTo>
                      <a:cubicBezTo>
                        <a:pt x="76" y="1"/>
                        <a:pt x="76" y="1"/>
                        <a:pt x="76" y="1"/>
                      </a:cubicBezTo>
                      <a:cubicBezTo>
                        <a:pt x="76" y="1"/>
                        <a:pt x="76" y="1"/>
                        <a:pt x="76" y="1"/>
                      </a:cubicBezTo>
                      <a:cubicBezTo>
                        <a:pt x="76" y="0"/>
                        <a:pt x="76" y="0"/>
                        <a:pt x="76" y="0"/>
                      </a:cubicBezTo>
                      <a:cubicBezTo>
                        <a:pt x="54" y="5"/>
                        <a:pt x="33" y="10"/>
                        <a:pt x="11" y="14"/>
                      </a:cubicBezTo>
                      <a:cubicBezTo>
                        <a:pt x="11" y="12"/>
                        <a:pt x="11" y="10"/>
                        <a:pt x="10" y="8"/>
                      </a:cubicBezTo>
                      <a:cubicBezTo>
                        <a:pt x="9" y="9"/>
                        <a:pt x="9" y="9"/>
                        <a:pt x="9" y="9"/>
                      </a:cubicBezTo>
                      <a:cubicBezTo>
                        <a:pt x="8" y="10"/>
                        <a:pt x="8" y="10"/>
                        <a:pt x="8" y="10"/>
                      </a:cubicBezTo>
                      <a:cubicBezTo>
                        <a:pt x="8" y="10"/>
                        <a:pt x="8" y="10"/>
                        <a:pt x="8" y="10"/>
                      </a:cubicBezTo>
                      <a:cubicBezTo>
                        <a:pt x="7" y="11"/>
                        <a:pt x="7" y="11"/>
                        <a:pt x="7" y="11"/>
                      </a:cubicBezTo>
                      <a:cubicBezTo>
                        <a:pt x="7" y="11"/>
                        <a:pt x="7" y="11"/>
                        <a:pt x="7" y="11"/>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3"/>
                        <a:pt x="5" y="13"/>
                        <a:pt x="5" y="13"/>
                      </a:cubicBezTo>
                      <a:cubicBezTo>
                        <a:pt x="2" y="15"/>
                        <a:pt x="2" y="15"/>
                        <a:pt x="2" y="15"/>
                      </a:cubicBezTo>
                      <a:cubicBezTo>
                        <a:pt x="2" y="15"/>
                        <a:pt x="2" y="15"/>
                        <a:pt x="2" y="15"/>
                      </a:cubicBezTo>
                      <a:cubicBezTo>
                        <a:pt x="1" y="15"/>
                        <a:pt x="1" y="15"/>
                        <a:pt x="1" y="15"/>
                      </a:cubicBezTo>
                      <a:cubicBezTo>
                        <a:pt x="1" y="15"/>
                        <a:pt x="1" y="15"/>
                        <a:pt x="1" y="15"/>
                      </a:cubicBezTo>
                      <a:cubicBezTo>
                        <a:pt x="0" y="16"/>
                        <a:pt x="0" y="16"/>
                        <a:pt x="0" y="16"/>
                      </a:cubicBezTo>
                      <a:cubicBezTo>
                        <a:pt x="2" y="25"/>
                        <a:pt x="4" y="33"/>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6" y="48"/>
                        <a:pt x="7" y="54"/>
                        <a:pt x="8" y="60"/>
                      </a:cubicBezTo>
                      <a:cubicBezTo>
                        <a:pt x="32" y="56"/>
                        <a:pt x="55" y="51"/>
                        <a:pt x="79" y="46"/>
                      </a:cubicBezTo>
                      <a:cubicBezTo>
                        <a:pt x="79" y="46"/>
                        <a:pt x="79" y="46"/>
                        <a:pt x="79" y="46"/>
                      </a:cubicBezTo>
                      <a:cubicBezTo>
                        <a:pt x="79" y="46"/>
                        <a:pt x="79" y="46"/>
                        <a:pt x="79" y="46"/>
                      </a:cubicBezTo>
                      <a:cubicBezTo>
                        <a:pt x="79" y="45"/>
                        <a:pt x="79" y="45"/>
                        <a:pt x="79" y="45"/>
                      </a:cubicBezTo>
                      <a:cubicBezTo>
                        <a:pt x="79" y="44"/>
                        <a:pt x="79" y="44"/>
                        <a:pt x="79" y="44"/>
                      </a:cubicBezTo>
                      <a:cubicBezTo>
                        <a:pt x="80" y="44"/>
                        <a:pt x="80" y="44"/>
                        <a:pt x="80" y="44"/>
                      </a:cubicBezTo>
                      <a:cubicBezTo>
                        <a:pt x="80" y="44"/>
                        <a:pt x="80" y="44"/>
                        <a:pt x="80" y="44"/>
                      </a:cubicBezTo>
                      <a:cubicBezTo>
                        <a:pt x="80" y="43"/>
                        <a:pt x="80" y="43"/>
                        <a:pt x="80" y="43"/>
                      </a:cubicBezTo>
                      <a:cubicBezTo>
                        <a:pt x="81" y="43"/>
                        <a:pt x="81" y="43"/>
                        <a:pt x="81" y="43"/>
                      </a:cubicBezTo>
                      <a:cubicBezTo>
                        <a:pt x="82" y="43"/>
                        <a:pt x="82" y="43"/>
                        <a:pt x="82" y="43"/>
                      </a:cubicBezTo>
                      <a:cubicBezTo>
                        <a:pt x="82" y="43"/>
                        <a:pt x="82" y="43"/>
                        <a:pt x="82" y="43"/>
                      </a:cubicBezTo>
                      <a:cubicBezTo>
                        <a:pt x="83" y="43"/>
                        <a:pt x="83" y="43"/>
                        <a:pt x="83" y="43"/>
                      </a:cubicBezTo>
                      <a:cubicBezTo>
                        <a:pt x="83" y="43"/>
                        <a:pt x="83" y="43"/>
                        <a:pt x="83" y="43"/>
                      </a:cubicBezTo>
                      <a:cubicBezTo>
                        <a:pt x="83" y="43"/>
                        <a:pt x="84" y="43"/>
                        <a:pt x="84" y="43"/>
                      </a:cubicBezTo>
                      <a:cubicBezTo>
                        <a:pt x="84" y="43"/>
                        <a:pt x="84" y="43"/>
                        <a:pt x="84" y="43"/>
                      </a:cubicBezTo>
                      <a:cubicBezTo>
                        <a:pt x="84" y="42"/>
                        <a:pt x="84" y="42"/>
                        <a:pt x="84" y="42"/>
                      </a:cubicBezTo>
                      <a:cubicBezTo>
                        <a:pt x="84" y="42"/>
                        <a:pt x="84" y="42"/>
                        <a:pt x="84" y="42"/>
                      </a:cubicBezTo>
                      <a:cubicBezTo>
                        <a:pt x="85" y="42"/>
                        <a:pt x="85" y="42"/>
                        <a:pt x="85" y="42"/>
                      </a:cubicBezTo>
                      <a:cubicBezTo>
                        <a:pt x="85" y="41"/>
                        <a:pt x="85" y="41"/>
                        <a:pt x="85" y="41"/>
                      </a:cubicBezTo>
                      <a:cubicBezTo>
                        <a:pt x="86" y="41"/>
                        <a:pt x="86" y="41"/>
                        <a:pt x="86" y="41"/>
                      </a:cubicBezTo>
                      <a:cubicBezTo>
                        <a:pt x="86" y="41"/>
                        <a:pt x="86" y="41"/>
                        <a:pt x="86" y="41"/>
                      </a:cubicBezTo>
                      <a:cubicBezTo>
                        <a:pt x="87" y="41"/>
                        <a:pt x="87" y="41"/>
                        <a:pt x="87" y="41"/>
                      </a:cubicBezTo>
                      <a:cubicBezTo>
                        <a:pt x="88" y="40"/>
                        <a:pt x="88" y="40"/>
                        <a:pt x="88" y="40"/>
                      </a:cubicBezTo>
                      <a:cubicBezTo>
                        <a:pt x="88" y="40"/>
                        <a:pt x="88" y="40"/>
                        <a:pt x="88" y="40"/>
                      </a:cubicBezTo>
                      <a:cubicBezTo>
                        <a:pt x="88" y="39"/>
                        <a:pt x="88" y="39"/>
                        <a:pt x="88" y="39"/>
                      </a:cubicBezTo>
                      <a:cubicBezTo>
                        <a:pt x="88" y="39"/>
                        <a:pt x="88" y="39"/>
                        <a:pt x="88" y="39"/>
                      </a:cubicBezTo>
                      <a:cubicBezTo>
                        <a:pt x="88" y="39"/>
                        <a:pt x="88" y="39"/>
                        <a:pt x="88" y="39"/>
                      </a:cubicBezTo>
                      <a:cubicBezTo>
                        <a:pt x="88" y="38"/>
                        <a:pt x="88" y="38"/>
                        <a:pt x="88" y="38"/>
                      </a:cubicBezTo>
                      <a:cubicBezTo>
                        <a:pt x="88" y="38"/>
                        <a:pt x="88" y="38"/>
                        <a:pt x="88" y="38"/>
                      </a:cubicBezTo>
                      <a:cubicBezTo>
                        <a:pt x="89" y="38"/>
                        <a:pt x="89" y="38"/>
                        <a:pt x="89" y="38"/>
                      </a:cubicBezTo>
                      <a:cubicBezTo>
                        <a:pt x="89" y="37"/>
                        <a:pt x="89" y="37"/>
                        <a:pt x="89" y="37"/>
                      </a:cubicBezTo>
                      <a:cubicBezTo>
                        <a:pt x="89" y="37"/>
                        <a:pt x="89" y="37"/>
                        <a:pt x="89" y="37"/>
                      </a:cubicBezTo>
                      <a:cubicBezTo>
                        <a:pt x="89" y="37"/>
                        <a:pt x="89" y="37"/>
                        <a:pt x="89" y="37"/>
                      </a:cubicBezTo>
                      <a:cubicBezTo>
                        <a:pt x="90" y="36"/>
                        <a:pt x="90" y="36"/>
                        <a:pt x="90" y="36"/>
                      </a:cubicBezTo>
                      <a:cubicBezTo>
                        <a:pt x="90" y="36"/>
                        <a:pt x="90" y="36"/>
                        <a:pt x="90" y="36"/>
                      </a:cubicBezTo>
                      <a:cubicBezTo>
                        <a:pt x="91" y="36"/>
                        <a:pt x="91" y="36"/>
                        <a:pt x="91" y="36"/>
                      </a:cubicBezTo>
                      <a:cubicBezTo>
                        <a:pt x="91" y="36"/>
                        <a:pt x="91" y="36"/>
                        <a:pt x="91" y="36"/>
                      </a:cubicBezTo>
                      <a:cubicBezTo>
                        <a:pt x="91" y="35"/>
                        <a:pt x="91" y="35"/>
                        <a:pt x="91" y="35"/>
                      </a:cubicBezTo>
                      <a:cubicBezTo>
                        <a:pt x="91" y="35"/>
                        <a:pt x="91" y="35"/>
                        <a:pt x="91" y="35"/>
                      </a:cubicBezTo>
                      <a:cubicBezTo>
                        <a:pt x="92" y="35"/>
                        <a:pt x="92" y="35"/>
                        <a:pt x="92" y="35"/>
                      </a:cubicBezTo>
                      <a:cubicBezTo>
                        <a:pt x="92" y="34"/>
                        <a:pt x="92" y="34"/>
                        <a:pt x="92" y="34"/>
                      </a:cubicBezTo>
                      <a:cubicBezTo>
                        <a:pt x="92" y="34"/>
                        <a:pt x="92" y="34"/>
                        <a:pt x="92" y="34"/>
                      </a:cubicBezTo>
                      <a:cubicBezTo>
                        <a:pt x="93" y="34"/>
                        <a:pt x="93" y="34"/>
                        <a:pt x="93" y="34"/>
                      </a:cubicBezTo>
                      <a:lnTo>
                        <a:pt x="92" y="33"/>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3" name="Freeform 350">
                  <a:extLst>
                    <a:ext uri="{FF2B5EF4-FFF2-40B4-BE49-F238E27FC236}">
                      <a16:creationId xmlns="" xmlns:a16="http://schemas.microsoft.com/office/drawing/2014/main" id="{300E04A2-05DA-4EAE-94CC-95DDA98DDA08}"/>
                    </a:ext>
                  </a:extLst>
                </p:cNvPr>
                <p:cNvSpPr>
                  <a:spLocks noEditPoints="1"/>
                </p:cNvSpPr>
                <p:nvPr/>
              </p:nvSpPr>
              <p:spPr bwMode="auto">
                <a:xfrm>
                  <a:off x="7023711" y="3406108"/>
                  <a:ext cx="629102" cy="477069"/>
                </a:xfrm>
                <a:custGeom>
                  <a:avLst/>
                  <a:gdLst>
                    <a:gd name="T0" fmla="*/ 44 w 120"/>
                    <a:gd name="T1" fmla="*/ 24 h 91"/>
                    <a:gd name="T2" fmla="*/ 46 w 120"/>
                    <a:gd name="T3" fmla="*/ 21 h 91"/>
                    <a:gd name="T4" fmla="*/ 117 w 120"/>
                    <a:gd name="T5" fmla="*/ 68 h 91"/>
                    <a:gd name="T6" fmla="*/ 91 w 120"/>
                    <a:gd name="T7" fmla="*/ 80 h 91"/>
                    <a:gd name="T8" fmla="*/ 89 w 120"/>
                    <a:gd name="T9" fmla="*/ 75 h 91"/>
                    <a:gd name="T10" fmla="*/ 91 w 120"/>
                    <a:gd name="T11" fmla="*/ 83 h 91"/>
                    <a:gd name="T12" fmla="*/ 94 w 120"/>
                    <a:gd name="T13" fmla="*/ 80 h 91"/>
                    <a:gd name="T14" fmla="*/ 96 w 120"/>
                    <a:gd name="T15" fmla="*/ 74 h 91"/>
                    <a:gd name="T16" fmla="*/ 88 w 120"/>
                    <a:gd name="T17" fmla="*/ 28 h 91"/>
                    <a:gd name="T18" fmla="*/ 86 w 120"/>
                    <a:gd name="T19" fmla="*/ 28 h 91"/>
                    <a:gd name="T20" fmla="*/ 85 w 120"/>
                    <a:gd name="T21" fmla="*/ 23 h 91"/>
                    <a:gd name="T22" fmla="*/ 84 w 120"/>
                    <a:gd name="T23" fmla="*/ 20 h 91"/>
                    <a:gd name="T24" fmla="*/ 84 w 120"/>
                    <a:gd name="T25" fmla="*/ 15 h 91"/>
                    <a:gd name="T26" fmla="*/ 83 w 120"/>
                    <a:gd name="T27" fmla="*/ 10 h 91"/>
                    <a:gd name="T28" fmla="*/ 81 w 120"/>
                    <a:gd name="T29" fmla="*/ 4 h 91"/>
                    <a:gd name="T30" fmla="*/ 80 w 120"/>
                    <a:gd name="T31" fmla="*/ 2 h 91"/>
                    <a:gd name="T32" fmla="*/ 55 w 120"/>
                    <a:gd name="T33" fmla="*/ 8 h 91"/>
                    <a:gd name="T34" fmla="*/ 47 w 120"/>
                    <a:gd name="T35" fmla="*/ 22 h 91"/>
                    <a:gd name="T36" fmla="*/ 43 w 120"/>
                    <a:gd name="T37" fmla="*/ 28 h 91"/>
                    <a:gd name="T38" fmla="*/ 44 w 120"/>
                    <a:gd name="T39" fmla="*/ 29 h 91"/>
                    <a:gd name="T40" fmla="*/ 45 w 120"/>
                    <a:gd name="T41" fmla="*/ 32 h 91"/>
                    <a:gd name="T42" fmla="*/ 45 w 120"/>
                    <a:gd name="T43" fmla="*/ 34 h 91"/>
                    <a:gd name="T44" fmla="*/ 45 w 120"/>
                    <a:gd name="T45" fmla="*/ 39 h 91"/>
                    <a:gd name="T46" fmla="*/ 37 w 120"/>
                    <a:gd name="T47" fmla="*/ 45 h 91"/>
                    <a:gd name="T48" fmla="*/ 28 w 120"/>
                    <a:gd name="T49" fmla="*/ 48 h 91"/>
                    <a:gd name="T50" fmla="*/ 7 w 120"/>
                    <a:gd name="T51" fmla="*/ 54 h 91"/>
                    <a:gd name="T52" fmla="*/ 11 w 120"/>
                    <a:gd name="T53" fmla="*/ 58 h 91"/>
                    <a:gd name="T54" fmla="*/ 8 w 120"/>
                    <a:gd name="T55" fmla="*/ 65 h 91"/>
                    <a:gd name="T56" fmla="*/ 2 w 120"/>
                    <a:gd name="T57" fmla="*/ 72 h 91"/>
                    <a:gd name="T58" fmla="*/ 69 w 120"/>
                    <a:gd name="T59" fmla="*/ 67 h 91"/>
                    <a:gd name="T60" fmla="*/ 71 w 120"/>
                    <a:gd name="T61" fmla="*/ 72 h 91"/>
                    <a:gd name="T62" fmla="*/ 77 w 120"/>
                    <a:gd name="T63" fmla="*/ 74 h 91"/>
                    <a:gd name="T64" fmla="*/ 113 w 120"/>
                    <a:gd name="T65" fmla="*/ 73 h 91"/>
                    <a:gd name="T66" fmla="*/ 117 w 120"/>
                    <a:gd name="T67" fmla="*/ 72 h 91"/>
                    <a:gd name="T68" fmla="*/ 91 w 120"/>
                    <a:gd name="T69" fmla="*/ 83 h 91"/>
                    <a:gd name="T70" fmla="*/ 100 w 120"/>
                    <a:gd name="T71" fmla="*/ 85 h 91"/>
                    <a:gd name="T72" fmla="*/ 9 w 120"/>
                    <a:gd name="T73" fmla="*/ 55 h 91"/>
                    <a:gd name="T74" fmla="*/ 118 w 120"/>
                    <a:gd name="T75" fmla="*/ 72 h 91"/>
                    <a:gd name="T76" fmla="*/ 115 w 120"/>
                    <a:gd name="T77" fmla="*/ 74 h 91"/>
                    <a:gd name="T78" fmla="*/ 112 w 120"/>
                    <a:gd name="T79" fmla="*/ 77 h 91"/>
                    <a:gd name="T80" fmla="*/ 111 w 120"/>
                    <a:gd name="T81" fmla="*/ 75 h 91"/>
                    <a:gd name="T82" fmla="*/ 112 w 120"/>
                    <a:gd name="T83" fmla="*/ 73 h 91"/>
                    <a:gd name="T84" fmla="*/ 112 w 120"/>
                    <a:gd name="T85" fmla="*/ 73 h 91"/>
                    <a:gd name="T86" fmla="*/ 103 w 120"/>
                    <a:gd name="T87" fmla="*/ 78 h 91"/>
                    <a:gd name="T88" fmla="*/ 99 w 120"/>
                    <a:gd name="T89" fmla="*/ 79 h 91"/>
                    <a:gd name="T90" fmla="*/ 98 w 120"/>
                    <a:gd name="T91" fmla="*/ 79 h 91"/>
                    <a:gd name="T92" fmla="*/ 97 w 120"/>
                    <a:gd name="T93" fmla="*/ 80 h 91"/>
                    <a:gd name="T94" fmla="*/ 94 w 120"/>
                    <a:gd name="T95" fmla="*/ 83 h 91"/>
                    <a:gd name="T96" fmla="*/ 91 w 120"/>
                    <a:gd name="T97" fmla="*/ 86 h 91"/>
                    <a:gd name="T98" fmla="*/ 92 w 120"/>
                    <a:gd name="T99" fmla="*/ 88 h 91"/>
                    <a:gd name="T100" fmla="*/ 94 w 120"/>
                    <a:gd name="T101" fmla="*/ 86 h 91"/>
                    <a:gd name="T102" fmla="*/ 95 w 120"/>
                    <a:gd name="T103" fmla="*/ 87 h 91"/>
                    <a:gd name="T104" fmla="*/ 102 w 120"/>
                    <a:gd name="T105" fmla="*/ 83 h 91"/>
                    <a:gd name="T106" fmla="*/ 106 w 120"/>
                    <a:gd name="T107" fmla="*/ 81 h 91"/>
                    <a:gd name="T108" fmla="*/ 109 w 120"/>
                    <a:gd name="T109" fmla="*/ 80 h 91"/>
                    <a:gd name="T110" fmla="*/ 113 w 120"/>
                    <a:gd name="T111" fmla="*/ 77 h 91"/>
                    <a:gd name="T112" fmla="*/ 105 w 120"/>
                    <a:gd name="T113" fmla="*/ 82 h 91"/>
                    <a:gd name="T114" fmla="*/ 90 w 120"/>
                    <a:gd name="T115" fmla="*/ 87 h 91"/>
                    <a:gd name="T116" fmla="*/ 88 w 120"/>
                    <a:gd name="T117" fmla="*/ 90 h 91"/>
                    <a:gd name="T118" fmla="*/ 44 w 120"/>
                    <a:gd name="T119" fmla="*/ 2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0" h="91">
                      <a:moveTo>
                        <a:pt x="44" y="24"/>
                      </a:moveTo>
                      <a:cubicBezTo>
                        <a:pt x="44" y="24"/>
                        <a:pt x="44" y="24"/>
                        <a:pt x="44" y="24"/>
                      </a:cubicBezTo>
                      <a:cubicBezTo>
                        <a:pt x="44" y="24"/>
                        <a:pt x="44" y="24"/>
                        <a:pt x="44" y="24"/>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4" y="23"/>
                        <a:pt x="44" y="23"/>
                        <a:pt x="44" y="23"/>
                      </a:cubicBezTo>
                      <a:cubicBezTo>
                        <a:pt x="44" y="23"/>
                        <a:pt x="44" y="23"/>
                        <a:pt x="44" y="23"/>
                      </a:cubicBezTo>
                      <a:cubicBezTo>
                        <a:pt x="44" y="23"/>
                        <a:pt x="44" y="23"/>
                        <a:pt x="44" y="23"/>
                      </a:cubicBezTo>
                      <a:cubicBezTo>
                        <a:pt x="44" y="23"/>
                        <a:pt x="44" y="23"/>
                        <a:pt x="44" y="23"/>
                      </a:cubicBezTo>
                      <a:cubicBezTo>
                        <a:pt x="44" y="24"/>
                        <a:pt x="44" y="24"/>
                        <a:pt x="44" y="24"/>
                      </a:cubicBezTo>
                      <a:close/>
                      <a:moveTo>
                        <a:pt x="45" y="22"/>
                      </a:moveTo>
                      <a:cubicBezTo>
                        <a:pt x="45" y="22"/>
                        <a:pt x="45" y="22"/>
                        <a:pt x="45" y="22"/>
                      </a:cubicBezTo>
                      <a:cubicBezTo>
                        <a:pt x="46" y="23"/>
                        <a:pt x="46" y="23"/>
                        <a:pt x="46" y="23"/>
                      </a:cubicBezTo>
                      <a:cubicBezTo>
                        <a:pt x="46" y="23"/>
                        <a:pt x="46" y="23"/>
                        <a:pt x="46" y="23"/>
                      </a:cubicBezTo>
                      <a:cubicBezTo>
                        <a:pt x="46" y="23"/>
                        <a:pt x="46" y="23"/>
                        <a:pt x="46" y="23"/>
                      </a:cubicBezTo>
                      <a:cubicBezTo>
                        <a:pt x="46" y="22"/>
                        <a:pt x="46" y="22"/>
                        <a:pt x="46" y="22"/>
                      </a:cubicBezTo>
                      <a:cubicBezTo>
                        <a:pt x="46" y="22"/>
                        <a:pt x="46" y="22"/>
                        <a:pt x="46" y="22"/>
                      </a:cubicBezTo>
                      <a:cubicBezTo>
                        <a:pt x="47" y="22"/>
                        <a:pt x="47" y="22"/>
                        <a:pt x="47" y="22"/>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6" y="21"/>
                        <a:pt x="46" y="21"/>
                        <a:pt x="46" y="21"/>
                      </a:cubicBezTo>
                      <a:cubicBezTo>
                        <a:pt x="46" y="21"/>
                        <a:pt x="46" y="21"/>
                        <a:pt x="46" y="21"/>
                      </a:cubicBezTo>
                      <a:cubicBezTo>
                        <a:pt x="46" y="21"/>
                        <a:pt x="46" y="21"/>
                        <a:pt x="46" y="21"/>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lose/>
                      <a:moveTo>
                        <a:pt x="117" y="68"/>
                      </a:moveTo>
                      <a:cubicBezTo>
                        <a:pt x="117" y="68"/>
                        <a:pt x="117" y="68"/>
                        <a:pt x="117" y="68"/>
                      </a:cubicBezTo>
                      <a:cubicBezTo>
                        <a:pt x="117" y="68"/>
                        <a:pt x="117" y="68"/>
                        <a:pt x="117" y="68"/>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7" y="67"/>
                        <a:pt x="117" y="67"/>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lose/>
                      <a:moveTo>
                        <a:pt x="91" y="80"/>
                      </a:moveTo>
                      <a:cubicBezTo>
                        <a:pt x="91" y="79"/>
                        <a:pt x="91" y="79"/>
                        <a:pt x="91" y="79"/>
                      </a:cubicBezTo>
                      <a:cubicBezTo>
                        <a:pt x="90" y="78"/>
                        <a:pt x="90" y="78"/>
                        <a:pt x="90" y="78"/>
                      </a:cubicBezTo>
                      <a:cubicBezTo>
                        <a:pt x="90" y="77"/>
                        <a:pt x="90" y="77"/>
                        <a:pt x="90" y="77"/>
                      </a:cubicBezTo>
                      <a:cubicBezTo>
                        <a:pt x="90" y="77"/>
                        <a:pt x="90" y="77"/>
                        <a:pt x="90" y="77"/>
                      </a:cubicBezTo>
                      <a:cubicBezTo>
                        <a:pt x="90" y="76"/>
                        <a:pt x="90" y="76"/>
                        <a:pt x="90" y="76"/>
                      </a:cubicBezTo>
                      <a:cubicBezTo>
                        <a:pt x="89" y="76"/>
                        <a:pt x="89" y="76"/>
                        <a:pt x="89" y="76"/>
                      </a:cubicBezTo>
                      <a:cubicBezTo>
                        <a:pt x="89" y="76"/>
                        <a:pt x="89" y="76"/>
                        <a:pt x="89" y="76"/>
                      </a:cubicBezTo>
                      <a:cubicBezTo>
                        <a:pt x="89" y="76"/>
                        <a:pt x="89" y="76"/>
                        <a:pt x="89" y="76"/>
                      </a:cubicBezTo>
                      <a:cubicBezTo>
                        <a:pt x="89" y="75"/>
                        <a:pt x="89" y="75"/>
                        <a:pt x="89" y="75"/>
                      </a:cubicBezTo>
                      <a:cubicBezTo>
                        <a:pt x="88" y="75"/>
                        <a:pt x="88" y="75"/>
                        <a:pt x="88" y="75"/>
                      </a:cubicBezTo>
                      <a:cubicBezTo>
                        <a:pt x="88" y="75"/>
                        <a:pt x="88" y="75"/>
                        <a:pt x="88" y="75"/>
                      </a:cubicBezTo>
                      <a:cubicBezTo>
                        <a:pt x="88" y="75"/>
                        <a:pt x="88" y="75"/>
                        <a:pt x="88" y="75"/>
                      </a:cubicBezTo>
                      <a:cubicBezTo>
                        <a:pt x="88" y="74"/>
                        <a:pt x="88" y="74"/>
                        <a:pt x="88" y="74"/>
                      </a:cubicBezTo>
                      <a:cubicBezTo>
                        <a:pt x="89" y="74"/>
                        <a:pt x="89" y="74"/>
                        <a:pt x="89" y="74"/>
                      </a:cubicBezTo>
                      <a:cubicBezTo>
                        <a:pt x="89" y="74"/>
                        <a:pt x="89" y="74"/>
                        <a:pt x="89" y="74"/>
                      </a:cubicBezTo>
                      <a:cubicBezTo>
                        <a:pt x="89" y="74"/>
                        <a:pt x="89" y="74"/>
                        <a:pt x="89" y="74"/>
                      </a:cubicBezTo>
                      <a:cubicBezTo>
                        <a:pt x="89" y="75"/>
                        <a:pt x="89" y="75"/>
                        <a:pt x="89" y="75"/>
                      </a:cubicBezTo>
                      <a:cubicBezTo>
                        <a:pt x="89" y="75"/>
                        <a:pt x="89" y="75"/>
                        <a:pt x="89" y="75"/>
                      </a:cubicBezTo>
                      <a:cubicBezTo>
                        <a:pt x="89" y="75"/>
                        <a:pt x="89" y="75"/>
                        <a:pt x="89" y="75"/>
                      </a:cubicBezTo>
                      <a:cubicBezTo>
                        <a:pt x="90" y="76"/>
                        <a:pt x="90" y="76"/>
                        <a:pt x="90" y="76"/>
                      </a:cubicBezTo>
                      <a:cubicBezTo>
                        <a:pt x="90" y="76"/>
                        <a:pt x="90" y="76"/>
                        <a:pt x="90" y="76"/>
                      </a:cubicBezTo>
                      <a:cubicBezTo>
                        <a:pt x="90" y="76"/>
                        <a:pt x="90" y="76"/>
                        <a:pt x="90" y="76"/>
                      </a:cubicBezTo>
                      <a:cubicBezTo>
                        <a:pt x="91" y="77"/>
                        <a:pt x="91" y="77"/>
                        <a:pt x="91" y="77"/>
                      </a:cubicBezTo>
                      <a:cubicBezTo>
                        <a:pt x="91" y="77"/>
                        <a:pt x="91" y="77"/>
                        <a:pt x="91" y="77"/>
                      </a:cubicBezTo>
                      <a:cubicBezTo>
                        <a:pt x="91" y="79"/>
                        <a:pt x="91" y="79"/>
                        <a:pt x="91" y="79"/>
                      </a:cubicBezTo>
                      <a:cubicBezTo>
                        <a:pt x="91" y="79"/>
                        <a:pt x="91" y="79"/>
                        <a:pt x="91" y="79"/>
                      </a:cubicBezTo>
                      <a:cubicBezTo>
                        <a:pt x="91" y="80"/>
                        <a:pt x="91" y="80"/>
                        <a:pt x="91" y="80"/>
                      </a:cubicBezTo>
                      <a:cubicBezTo>
                        <a:pt x="91" y="81"/>
                        <a:pt x="91" y="81"/>
                        <a:pt x="91" y="81"/>
                      </a:cubicBezTo>
                      <a:cubicBezTo>
                        <a:pt x="91" y="82"/>
                        <a:pt x="91" y="82"/>
                        <a:pt x="91" y="82"/>
                      </a:cubicBezTo>
                      <a:cubicBezTo>
                        <a:pt x="91" y="82"/>
                        <a:pt x="91" y="82"/>
                        <a:pt x="91" y="82"/>
                      </a:cubicBezTo>
                      <a:cubicBezTo>
                        <a:pt x="91" y="82"/>
                        <a:pt x="91" y="82"/>
                        <a:pt x="91" y="82"/>
                      </a:cubicBezTo>
                      <a:cubicBezTo>
                        <a:pt x="91" y="83"/>
                        <a:pt x="91" y="83"/>
                        <a:pt x="91" y="83"/>
                      </a:cubicBezTo>
                      <a:cubicBezTo>
                        <a:pt x="91" y="83"/>
                        <a:pt x="91" y="83"/>
                        <a:pt x="91" y="83"/>
                      </a:cubicBezTo>
                      <a:cubicBezTo>
                        <a:pt x="91" y="83"/>
                        <a:pt x="91" y="83"/>
                        <a:pt x="91" y="83"/>
                      </a:cubicBezTo>
                      <a:cubicBezTo>
                        <a:pt x="91" y="83"/>
                        <a:pt x="91" y="83"/>
                        <a:pt x="91" y="83"/>
                      </a:cubicBezTo>
                      <a:cubicBezTo>
                        <a:pt x="91" y="84"/>
                        <a:pt x="91" y="84"/>
                        <a:pt x="91" y="84"/>
                      </a:cubicBezTo>
                      <a:cubicBezTo>
                        <a:pt x="92" y="83"/>
                        <a:pt x="92" y="83"/>
                        <a:pt x="92" y="83"/>
                      </a:cubicBezTo>
                      <a:cubicBezTo>
                        <a:pt x="92" y="83"/>
                        <a:pt x="92" y="83"/>
                        <a:pt x="92" y="83"/>
                      </a:cubicBezTo>
                      <a:cubicBezTo>
                        <a:pt x="93" y="83"/>
                        <a:pt x="93" y="83"/>
                        <a:pt x="93" y="83"/>
                      </a:cubicBezTo>
                      <a:cubicBezTo>
                        <a:pt x="93" y="83"/>
                        <a:pt x="93" y="83"/>
                        <a:pt x="93" y="83"/>
                      </a:cubicBezTo>
                      <a:cubicBezTo>
                        <a:pt x="93" y="83"/>
                        <a:pt x="93" y="83"/>
                        <a:pt x="93" y="83"/>
                      </a:cubicBezTo>
                      <a:cubicBezTo>
                        <a:pt x="93" y="83"/>
                        <a:pt x="93" y="83"/>
                        <a:pt x="93" y="83"/>
                      </a:cubicBezTo>
                      <a:cubicBezTo>
                        <a:pt x="93" y="82"/>
                        <a:pt x="93" y="82"/>
                        <a:pt x="93" y="82"/>
                      </a:cubicBezTo>
                      <a:cubicBezTo>
                        <a:pt x="93" y="82"/>
                        <a:pt x="93" y="82"/>
                        <a:pt x="93" y="82"/>
                      </a:cubicBezTo>
                      <a:cubicBezTo>
                        <a:pt x="93" y="82"/>
                        <a:pt x="93" y="82"/>
                        <a:pt x="93" y="82"/>
                      </a:cubicBezTo>
                      <a:cubicBezTo>
                        <a:pt x="93" y="82"/>
                        <a:pt x="93" y="82"/>
                        <a:pt x="93" y="82"/>
                      </a:cubicBezTo>
                      <a:cubicBezTo>
                        <a:pt x="93" y="82"/>
                        <a:pt x="93" y="82"/>
                        <a:pt x="93" y="82"/>
                      </a:cubicBezTo>
                      <a:cubicBezTo>
                        <a:pt x="93" y="81"/>
                        <a:pt x="93" y="81"/>
                        <a:pt x="93" y="81"/>
                      </a:cubicBezTo>
                      <a:cubicBezTo>
                        <a:pt x="93" y="81"/>
                        <a:pt x="93" y="81"/>
                        <a:pt x="93" y="81"/>
                      </a:cubicBezTo>
                      <a:cubicBezTo>
                        <a:pt x="94" y="80"/>
                        <a:pt x="94" y="80"/>
                        <a:pt x="94" y="80"/>
                      </a:cubicBezTo>
                      <a:cubicBezTo>
                        <a:pt x="94" y="80"/>
                        <a:pt x="94" y="80"/>
                        <a:pt x="94" y="80"/>
                      </a:cubicBezTo>
                      <a:cubicBezTo>
                        <a:pt x="94" y="80"/>
                        <a:pt x="94" y="80"/>
                        <a:pt x="94" y="80"/>
                      </a:cubicBezTo>
                      <a:cubicBezTo>
                        <a:pt x="94" y="80"/>
                        <a:pt x="94" y="80"/>
                        <a:pt x="94" y="80"/>
                      </a:cubicBezTo>
                      <a:cubicBezTo>
                        <a:pt x="94" y="80"/>
                        <a:pt x="94" y="80"/>
                        <a:pt x="94" y="80"/>
                      </a:cubicBezTo>
                      <a:cubicBezTo>
                        <a:pt x="95" y="79"/>
                        <a:pt x="95" y="79"/>
                        <a:pt x="95" y="79"/>
                      </a:cubicBezTo>
                      <a:cubicBezTo>
                        <a:pt x="95" y="79"/>
                        <a:pt x="95" y="79"/>
                        <a:pt x="95" y="79"/>
                      </a:cubicBezTo>
                      <a:cubicBezTo>
                        <a:pt x="95" y="79"/>
                        <a:pt x="95" y="79"/>
                        <a:pt x="95" y="79"/>
                      </a:cubicBezTo>
                      <a:cubicBezTo>
                        <a:pt x="95" y="79"/>
                        <a:pt x="95" y="79"/>
                        <a:pt x="95" y="79"/>
                      </a:cubicBezTo>
                      <a:cubicBezTo>
                        <a:pt x="95" y="79"/>
                        <a:pt x="94" y="79"/>
                        <a:pt x="94" y="78"/>
                      </a:cubicBezTo>
                      <a:cubicBezTo>
                        <a:pt x="94" y="78"/>
                        <a:pt x="94" y="78"/>
                        <a:pt x="94" y="78"/>
                      </a:cubicBezTo>
                      <a:cubicBezTo>
                        <a:pt x="94" y="78"/>
                        <a:pt x="94" y="78"/>
                        <a:pt x="94" y="78"/>
                      </a:cubicBezTo>
                      <a:cubicBezTo>
                        <a:pt x="94" y="78"/>
                        <a:pt x="94" y="78"/>
                        <a:pt x="94" y="78"/>
                      </a:cubicBezTo>
                      <a:cubicBezTo>
                        <a:pt x="94" y="78"/>
                        <a:pt x="94" y="78"/>
                        <a:pt x="94" y="78"/>
                      </a:cubicBezTo>
                      <a:cubicBezTo>
                        <a:pt x="94" y="78"/>
                        <a:pt x="94" y="78"/>
                        <a:pt x="94" y="78"/>
                      </a:cubicBezTo>
                      <a:cubicBezTo>
                        <a:pt x="94" y="78"/>
                        <a:pt x="93" y="78"/>
                        <a:pt x="93" y="77"/>
                      </a:cubicBezTo>
                      <a:cubicBezTo>
                        <a:pt x="93" y="77"/>
                        <a:pt x="93" y="77"/>
                        <a:pt x="93" y="77"/>
                      </a:cubicBezTo>
                      <a:cubicBezTo>
                        <a:pt x="93" y="77"/>
                        <a:pt x="93" y="77"/>
                        <a:pt x="93" y="77"/>
                      </a:cubicBezTo>
                      <a:cubicBezTo>
                        <a:pt x="94" y="76"/>
                        <a:pt x="95" y="75"/>
                        <a:pt x="96" y="74"/>
                      </a:cubicBezTo>
                      <a:cubicBezTo>
                        <a:pt x="96" y="74"/>
                        <a:pt x="96" y="74"/>
                        <a:pt x="96" y="74"/>
                      </a:cubicBezTo>
                      <a:cubicBezTo>
                        <a:pt x="96" y="74"/>
                        <a:pt x="96" y="74"/>
                        <a:pt x="96" y="74"/>
                      </a:cubicBezTo>
                      <a:cubicBezTo>
                        <a:pt x="95" y="73"/>
                        <a:pt x="95" y="73"/>
                        <a:pt x="95" y="73"/>
                      </a:cubicBezTo>
                      <a:cubicBezTo>
                        <a:pt x="94" y="68"/>
                        <a:pt x="93" y="63"/>
                        <a:pt x="92" y="58"/>
                      </a:cubicBezTo>
                      <a:cubicBezTo>
                        <a:pt x="92" y="58"/>
                        <a:pt x="92" y="58"/>
                        <a:pt x="92" y="58"/>
                      </a:cubicBezTo>
                      <a:cubicBezTo>
                        <a:pt x="92" y="53"/>
                        <a:pt x="92" y="49"/>
                        <a:pt x="92" y="44"/>
                      </a:cubicBezTo>
                      <a:cubicBezTo>
                        <a:pt x="92" y="44"/>
                        <a:pt x="92" y="44"/>
                        <a:pt x="92" y="44"/>
                      </a:cubicBezTo>
                      <a:cubicBezTo>
                        <a:pt x="92" y="44"/>
                        <a:pt x="92" y="44"/>
                        <a:pt x="92" y="44"/>
                      </a:cubicBezTo>
                      <a:cubicBezTo>
                        <a:pt x="91" y="43"/>
                        <a:pt x="91" y="43"/>
                        <a:pt x="91" y="43"/>
                      </a:cubicBezTo>
                      <a:cubicBezTo>
                        <a:pt x="91" y="43"/>
                        <a:pt x="91" y="43"/>
                        <a:pt x="91" y="43"/>
                      </a:cubicBezTo>
                      <a:cubicBezTo>
                        <a:pt x="91" y="42"/>
                        <a:pt x="91" y="42"/>
                        <a:pt x="91" y="42"/>
                      </a:cubicBezTo>
                      <a:cubicBezTo>
                        <a:pt x="91" y="42"/>
                        <a:pt x="91" y="42"/>
                        <a:pt x="91" y="42"/>
                      </a:cubicBezTo>
                      <a:cubicBezTo>
                        <a:pt x="90" y="37"/>
                        <a:pt x="89" y="33"/>
                        <a:pt x="88" y="28"/>
                      </a:cubicBezTo>
                      <a:cubicBezTo>
                        <a:pt x="88" y="28"/>
                        <a:pt x="88" y="28"/>
                        <a:pt x="88" y="28"/>
                      </a:cubicBezTo>
                      <a:cubicBezTo>
                        <a:pt x="88" y="28"/>
                        <a:pt x="88" y="28"/>
                        <a:pt x="88" y="28"/>
                      </a:cubicBezTo>
                      <a:cubicBezTo>
                        <a:pt x="88" y="28"/>
                        <a:pt x="88" y="28"/>
                        <a:pt x="88" y="28"/>
                      </a:cubicBezTo>
                      <a:cubicBezTo>
                        <a:pt x="88" y="28"/>
                        <a:pt x="88" y="28"/>
                        <a:pt x="88" y="28"/>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6" y="27"/>
                        <a:pt x="86" y="27"/>
                        <a:pt x="86" y="27"/>
                      </a:cubicBezTo>
                      <a:cubicBezTo>
                        <a:pt x="86" y="27"/>
                        <a:pt x="86" y="27"/>
                        <a:pt x="86" y="27"/>
                      </a:cubicBezTo>
                      <a:cubicBezTo>
                        <a:pt x="86" y="27"/>
                        <a:pt x="86" y="27"/>
                        <a:pt x="86" y="27"/>
                      </a:cubicBezTo>
                      <a:cubicBezTo>
                        <a:pt x="86" y="27"/>
                        <a:pt x="86" y="27"/>
                        <a:pt x="86" y="27"/>
                      </a:cubicBezTo>
                      <a:cubicBezTo>
                        <a:pt x="86" y="27"/>
                        <a:pt x="86" y="27"/>
                        <a:pt x="86" y="27"/>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5" y="28"/>
                        <a:pt x="85" y="28"/>
                        <a:pt x="85" y="28"/>
                      </a:cubicBezTo>
                      <a:cubicBezTo>
                        <a:pt x="85" y="27"/>
                        <a:pt x="85" y="27"/>
                        <a:pt x="85" y="27"/>
                      </a:cubicBezTo>
                      <a:cubicBezTo>
                        <a:pt x="85" y="27"/>
                        <a:pt x="85" y="27"/>
                        <a:pt x="85" y="27"/>
                      </a:cubicBezTo>
                      <a:cubicBezTo>
                        <a:pt x="85" y="27"/>
                        <a:pt x="85" y="27"/>
                        <a:pt x="85" y="27"/>
                      </a:cubicBezTo>
                      <a:cubicBezTo>
                        <a:pt x="86" y="25"/>
                        <a:pt x="86" y="25"/>
                        <a:pt x="86" y="25"/>
                      </a:cubicBezTo>
                      <a:cubicBezTo>
                        <a:pt x="86" y="25"/>
                        <a:pt x="86" y="25"/>
                        <a:pt x="86" y="25"/>
                      </a:cubicBezTo>
                      <a:cubicBezTo>
                        <a:pt x="85" y="24"/>
                        <a:pt x="85" y="24"/>
                        <a:pt x="85" y="24"/>
                      </a:cubicBezTo>
                      <a:cubicBezTo>
                        <a:pt x="85" y="24"/>
                        <a:pt x="85" y="24"/>
                        <a:pt x="85" y="24"/>
                      </a:cubicBezTo>
                      <a:cubicBezTo>
                        <a:pt x="85" y="24"/>
                        <a:pt x="85" y="24"/>
                        <a:pt x="85" y="24"/>
                      </a:cubicBezTo>
                      <a:cubicBezTo>
                        <a:pt x="85" y="24"/>
                        <a:pt x="85" y="24"/>
                        <a:pt x="85" y="24"/>
                      </a:cubicBezTo>
                      <a:cubicBezTo>
                        <a:pt x="85" y="23"/>
                        <a:pt x="85" y="23"/>
                        <a:pt x="85" y="23"/>
                      </a:cubicBezTo>
                      <a:cubicBezTo>
                        <a:pt x="85" y="23"/>
                        <a:pt x="85" y="23"/>
                        <a:pt x="85" y="23"/>
                      </a:cubicBezTo>
                      <a:cubicBezTo>
                        <a:pt x="85" y="23"/>
                        <a:pt x="85" y="23"/>
                        <a:pt x="85" y="23"/>
                      </a:cubicBezTo>
                      <a:cubicBezTo>
                        <a:pt x="85" y="23"/>
                        <a:pt x="85" y="23"/>
                        <a:pt x="85" y="23"/>
                      </a:cubicBezTo>
                      <a:cubicBezTo>
                        <a:pt x="85" y="23"/>
                        <a:pt x="85" y="23"/>
                        <a:pt x="85" y="23"/>
                      </a:cubicBezTo>
                      <a:cubicBezTo>
                        <a:pt x="85" y="22"/>
                        <a:pt x="85" y="22"/>
                        <a:pt x="85" y="22"/>
                      </a:cubicBezTo>
                      <a:cubicBezTo>
                        <a:pt x="85" y="22"/>
                        <a:pt x="85" y="22"/>
                        <a:pt x="85" y="22"/>
                      </a:cubicBezTo>
                      <a:cubicBezTo>
                        <a:pt x="85" y="22"/>
                        <a:pt x="85" y="22"/>
                        <a:pt x="85" y="22"/>
                      </a:cubicBezTo>
                      <a:cubicBezTo>
                        <a:pt x="85" y="22"/>
                        <a:pt x="85" y="22"/>
                        <a:pt x="85" y="22"/>
                      </a:cubicBezTo>
                      <a:cubicBezTo>
                        <a:pt x="85" y="22"/>
                        <a:pt x="85" y="22"/>
                        <a:pt x="85" y="22"/>
                      </a:cubicBezTo>
                      <a:cubicBezTo>
                        <a:pt x="84" y="22"/>
                        <a:pt x="84" y="22"/>
                        <a:pt x="84" y="22"/>
                      </a:cubicBezTo>
                      <a:cubicBezTo>
                        <a:pt x="84" y="22"/>
                        <a:pt x="84" y="22"/>
                        <a:pt x="84" y="22"/>
                      </a:cubicBezTo>
                      <a:cubicBezTo>
                        <a:pt x="84" y="21"/>
                        <a:pt x="84" y="21"/>
                        <a:pt x="84" y="21"/>
                      </a:cubicBezTo>
                      <a:cubicBezTo>
                        <a:pt x="84" y="21"/>
                        <a:pt x="84" y="21"/>
                        <a:pt x="84" y="21"/>
                      </a:cubicBezTo>
                      <a:cubicBezTo>
                        <a:pt x="84" y="20"/>
                        <a:pt x="84" y="20"/>
                        <a:pt x="84" y="20"/>
                      </a:cubicBezTo>
                      <a:cubicBezTo>
                        <a:pt x="84" y="20"/>
                        <a:pt x="84" y="20"/>
                        <a:pt x="84" y="20"/>
                      </a:cubicBezTo>
                      <a:cubicBezTo>
                        <a:pt x="84" y="20"/>
                        <a:pt x="84" y="20"/>
                        <a:pt x="84" y="20"/>
                      </a:cubicBezTo>
                      <a:cubicBezTo>
                        <a:pt x="84" y="20"/>
                        <a:pt x="84" y="20"/>
                        <a:pt x="84" y="20"/>
                      </a:cubicBezTo>
                      <a:cubicBezTo>
                        <a:pt x="83" y="19"/>
                        <a:pt x="83" y="19"/>
                        <a:pt x="83" y="19"/>
                      </a:cubicBezTo>
                      <a:cubicBezTo>
                        <a:pt x="83" y="19"/>
                        <a:pt x="83" y="19"/>
                        <a:pt x="83" y="19"/>
                      </a:cubicBezTo>
                      <a:cubicBezTo>
                        <a:pt x="83" y="19"/>
                        <a:pt x="83" y="19"/>
                        <a:pt x="83" y="19"/>
                      </a:cubicBezTo>
                      <a:cubicBezTo>
                        <a:pt x="83" y="19"/>
                        <a:pt x="83" y="19"/>
                        <a:pt x="83" y="19"/>
                      </a:cubicBezTo>
                      <a:cubicBezTo>
                        <a:pt x="83" y="19"/>
                        <a:pt x="83" y="19"/>
                        <a:pt x="83" y="19"/>
                      </a:cubicBezTo>
                      <a:cubicBezTo>
                        <a:pt x="83" y="19"/>
                        <a:pt x="83" y="19"/>
                        <a:pt x="83" y="19"/>
                      </a:cubicBezTo>
                      <a:cubicBezTo>
                        <a:pt x="83" y="17"/>
                        <a:pt x="83" y="17"/>
                        <a:pt x="83" y="17"/>
                      </a:cubicBezTo>
                      <a:cubicBezTo>
                        <a:pt x="83" y="17"/>
                        <a:pt x="83" y="17"/>
                        <a:pt x="83" y="17"/>
                      </a:cubicBezTo>
                      <a:cubicBezTo>
                        <a:pt x="83" y="16"/>
                        <a:pt x="83" y="16"/>
                        <a:pt x="83" y="16"/>
                      </a:cubicBezTo>
                      <a:cubicBezTo>
                        <a:pt x="83" y="16"/>
                        <a:pt x="83" y="16"/>
                        <a:pt x="83" y="16"/>
                      </a:cubicBezTo>
                      <a:cubicBezTo>
                        <a:pt x="83" y="16"/>
                        <a:pt x="83" y="16"/>
                        <a:pt x="83" y="16"/>
                      </a:cubicBezTo>
                      <a:cubicBezTo>
                        <a:pt x="83" y="16"/>
                        <a:pt x="83" y="16"/>
                        <a:pt x="83" y="16"/>
                      </a:cubicBezTo>
                      <a:cubicBezTo>
                        <a:pt x="83" y="16"/>
                        <a:pt x="83" y="16"/>
                        <a:pt x="83" y="16"/>
                      </a:cubicBezTo>
                      <a:cubicBezTo>
                        <a:pt x="84" y="16"/>
                        <a:pt x="84" y="16"/>
                        <a:pt x="84" y="16"/>
                      </a:cubicBezTo>
                      <a:cubicBezTo>
                        <a:pt x="84" y="15"/>
                        <a:pt x="84" y="15"/>
                        <a:pt x="84" y="15"/>
                      </a:cubicBezTo>
                      <a:cubicBezTo>
                        <a:pt x="84" y="15"/>
                        <a:pt x="84" y="15"/>
                        <a:pt x="84" y="15"/>
                      </a:cubicBezTo>
                      <a:cubicBezTo>
                        <a:pt x="84" y="15"/>
                        <a:pt x="84" y="15"/>
                        <a:pt x="84" y="15"/>
                      </a:cubicBezTo>
                      <a:cubicBezTo>
                        <a:pt x="84" y="15"/>
                        <a:pt x="84" y="15"/>
                        <a:pt x="84" y="15"/>
                      </a:cubicBezTo>
                      <a:cubicBezTo>
                        <a:pt x="84" y="14"/>
                        <a:pt x="84" y="14"/>
                        <a:pt x="84" y="14"/>
                      </a:cubicBezTo>
                      <a:cubicBezTo>
                        <a:pt x="84" y="14"/>
                        <a:pt x="84" y="14"/>
                        <a:pt x="84" y="14"/>
                      </a:cubicBezTo>
                      <a:cubicBezTo>
                        <a:pt x="84" y="14"/>
                        <a:pt x="84" y="14"/>
                        <a:pt x="84" y="14"/>
                      </a:cubicBezTo>
                      <a:cubicBezTo>
                        <a:pt x="83" y="13"/>
                        <a:pt x="83" y="13"/>
                        <a:pt x="83" y="13"/>
                      </a:cubicBezTo>
                      <a:cubicBezTo>
                        <a:pt x="83" y="13"/>
                        <a:pt x="83" y="13"/>
                        <a:pt x="83" y="13"/>
                      </a:cubicBezTo>
                      <a:cubicBezTo>
                        <a:pt x="83" y="13"/>
                        <a:pt x="83" y="13"/>
                        <a:pt x="83" y="13"/>
                      </a:cubicBezTo>
                      <a:cubicBezTo>
                        <a:pt x="83" y="13"/>
                        <a:pt x="83" y="13"/>
                        <a:pt x="83" y="13"/>
                      </a:cubicBezTo>
                      <a:cubicBezTo>
                        <a:pt x="83" y="13"/>
                        <a:pt x="83" y="13"/>
                        <a:pt x="83" y="13"/>
                      </a:cubicBezTo>
                      <a:cubicBezTo>
                        <a:pt x="83" y="12"/>
                        <a:pt x="83" y="12"/>
                        <a:pt x="83" y="12"/>
                      </a:cubicBezTo>
                      <a:cubicBezTo>
                        <a:pt x="83" y="12"/>
                        <a:pt x="83" y="12"/>
                        <a:pt x="83" y="12"/>
                      </a:cubicBezTo>
                      <a:cubicBezTo>
                        <a:pt x="83" y="11"/>
                        <a:pt x="83" y="11"/>
                        <a:pt x="83" y="11"/>
                      </a:cubicBezTo>
                      <a:cubicBezTo>
                        <a:pt x="83" y="11"/>
                        <a:pt x="83" y="11"/>
                        <a:pt x="83" y="11"/>
                      </a:cubicBezTo>
                      <a:cubicBezTo>
                        <a:pt x="83" y="11"/>
                        <a:pt x="83" y="11"/>
                        <a:pt x="83" y="11"/>
                      </a:cubicBezTo>
                      <a:cubicBezTo>
                        <a:pt x="83" y="11"/>
                        <a:pt x="83" y="11"/>
                        <a:pt x="83" y="11"/>
                      </a:cubicBezTo>
                      <a:cubicBezTo>
                        <a:pt x="83" y="11"/>
                        <a:pt x="83" y="11"/>
                        <a:pt x="83" y="11"/>
                      </a:cubicBezTo>
                      <a:cubicBezTo>
                        <a:pt x="83" y="10"/>
                        <a:pt x="83" y="10"/>
                        <a:pt x="83" y="10"/>
                      </a:cubicBezTo>
                      <a:cubicBezTo>
                        <a:pt x="83" y="10"/>
                        <a:pt x="83" y="10"/>
                        <a:pt x="83" y="10"/>
                      </a:cubicBezTo>
                      <a:cubicBezTo>
                        <a:pt x="82" y="9"/>
                        <a:pt x="82" y="9"/>
                        <a:pt x="82" y="9"/>
                      </a:cubicBezTo>
                      <a:cubicBezTo>
                        <a:pt x="82" y="9"/>
                        <a:pt x="82" y="9"/>
                        <a:pt x="82" y="9"/>
                      </a:cubicBezTo>
                      <a:cubicBezTo>
                        <a:pt x="82" y="9"/>
                        <a:pt x="82" y="9"/>
                        <a:pt x="82" y="9"/>
                      </a:cubicBezTo>
                      <a:cubicBezTo>
                        <a:pt x="81" y="8"/>
                        <a:pt x="81" y="8"/>
                        <a:pt x="81" y="8"/>
                      </a:cubicBezTo>
                      <a:cubicBezTo>
                        <a:pt x="81" y="8"/>
                        <a:pt x="81" y="8"/>
                        <a:pt x="81" y="8"/>
                      </a:cubicBezTo>
                      <a:cubicBezTo>
                        <a:pt x="81" y="7"/>
                        <a:pt x="81" y="7"/>
                        <a:pt x="81" y="7"/>
                      </a:cubicBezTo>
                      <a:cubicBezTo>
                        <a:pt x="81" y="7"/>
                        <a:pt x="81" y="7"/>
                        <a:pt x="81" y="7"/>
                      </a:cubicBezTo>
                      <a:cubicBezTo>
                        <a:pt x="81" y="6"/>
                        <a:pt x="81" y="6"/>
                        <a:pt x="81" y="6"/>
                      </a:cubicBezTo>
                      <a:cubicBezTo>
                        <a:pt x="81" y="6"/>
                        <a:pt x="81" y="6"/>
                        <a:pt x="81" y="6"/>
                      </a:cubicBezTo>
                      <a:cubicBezTo>
                        <a:pt x="81" y="6"/>
                        <a:pt x="81" y="6"/>
                        <a:pt x="81" y="6"/>
                      </a:cubicBezTo>
                      <a:cubicBezTo>
                        <a:pt x="81" y="6"/>
                        <a:pt x="81" y="6"/>
                        <a:pt x="81" y="6"/>
                      </a:cubicBezTo>
                      <a:cubicBezTo>
                        <a:pt x="81" y="5"/>
                        <a:pt x="81" y="5"/>
                        <a:pt x="81" y="5"/>
                      </a:cubicBezTo>
                      <a:cubicBezTo>
                        <a:pt x="81" y="5"/>
                        <a:pt x="81" y="5"/>
                        <a:pt x="81" y="5"/>
                      </a:cubicBezTo>
                      <a:cubicBezTo>
                        <a:pt x="81" y="5"/>
                        <a:pt x="81" y="5"/>
                        <a:pt x="81" y="5"/>
                      </a:cubicBezTo>
                      <a:cubicBezTo>
                        <a:pt x="81" y="4"/>
                        <a:pt x="81" y="4"/>
                        <a:pt x="81" y="4"/>
                      </a:cubicBezTo>
                      <a:cubicBezTo>
                        <a:pt x="81" y="4"/>
                        <a:pt x="81" y="4"/>
                        <a:pt x="81" y="4"/>
                      </a:cubicBezTo>
                      <a:cubicBezTo>
                        <a:pt x="81" y="4"/>
                        <a:pt x="81" y="4"/>
                        <a:pt x="81" y="4"/>
                      </a:cubicBezTo>
                      <a:cubicBezTo>
                        <a:pt x="81" y="4"/>
                        <a:pt x="81" y="4"/>
                        <a:pt x="81" y="4"/>
                      </a:cubicBezTo>
                      <a:cubicBezTo>
                        <a:pt x="81" y="4"/>
                        <a:pt x="81" y="4"/>
                        <a:pt x="81" y="4"/>
                      </a:cubicBezTo>
                      <a:cubicBezTo>
                        <a:pt x="81" y="4"/>
                        <a:pt x="81" y="4"/>
                        <a:pt x="81" y="4"/>
                      </a:cubicBezTo>
                      <a:cubicBezTo>
                        <a:pt x="80" y="4"/>
                        <a:pt x="80" y="4"/>
                        <a:pt x="80" y="4"/>
                      </a:cubicBezTo>
                      <a:cubicBezTo>
                        <a:pt x="80" y="4"/>
                        <a:pt x="80" y="4"/>
                        <a:pt x="80" y="4"/>
                      </a:cubicBezTo>
                      <a:cubicBezTo>
                        <a:pt x="80" y="4"/>
                        <a:pt x="80" y="4"/>
                        <a:pt x="80" y="4"/>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80" y="2"/>
                        <a:pt x="80" y="2"/>
                        <a:pt x="80" y="2"/>
                      </a:cubicBezTo>
                      <a:cubicBezTo>
                        <a:pt x="80" y="2"/>
                        <a:pt x="80" y="2"/>
                        <a:pt x="80" y="2"/>
                      </a:cubicBezTo>
                      <a:cubicBezTo>
                        <a:pt x="80" y="2"/>
                        <a:pt x="80" y="2"/>
                        <a:pt x="80" y="2"/>
                      </a:cubicBezTo>
                      <a:cubicBezTo>
                        <a:pt x="80" y="2"/>
                        <a:pt x="80" y="2"/>
                        <a:pt x="80" y="2"/>
                      </a:cubicBezTo>
                      <a:cubicBezTo>
                        <a:pt x="80" y="1"/>
                        <a:pt x="80" y="1"/>
                        <a:pt x="80" y="1"/>
                      </a:cubicBezTo>
                      <a:cubicBezTo>
                        <a:pt x="80" y="1"/>
                        <a:pt x="80" y="1"/>
                        <a:pt x="80" y="1"/>
                      </a:cubicBezTo>
                      <a:cubicBezTo>
                        <a:pt x="80" y="1"/>
                        <a:pt x="80" y="1"/>
                        <a:pt x="80" y="1"/>
                      </a:cubicBezTo>
                      <a:cubicBezTo>
                        <a:pt x="80" y="1"/>
                        <a:pt x="80" y="1"/>
                        <a:pt x="80" y="1"/>
                      </a:cubicBezTo>
                      <a:cubicBezTo>
                        <a:pt x="80" y="0"/>
                        <a:pt x="80" y="0"/>
                        <a:pt x="80" y="0"/>
                      </a:cubicBezTo>
                      <a:cubicBezTo>
                        <a:pt x="74" y="2"/>
                        <a:pt x="67" y="3"/>
                        <a:pt x="61" y="5"/>
                      </a:cubicBezTo>
                      <a:cubicBezTo>
                        <a:pt x="61" y="5"/>
                        <a:pt x="61" y="5"/>
                        <a:pt x="61" y="5"/>
                      </a:cubicBezTo>
                      <a:cubicBezTo>
                        <a:pt x="61" y="5"/>
                        <a:pt x="61" y="5"/>
                        <a:pt x="61" y="5"/>
                      </a:cubicBezTo>
                      <a:cubicBezTo>
                        <a:pt x="59" y="5"/>
                        <a:pt x="59" y="5"/>
                        <a:pt x="59" y="5"/>
                      </a:cubicBezTo>
                      <a:cubicBezTo>
                        <a:pt x="58" y="5"/>
                        <a:pt x="58" y="5"/>
                        <a:pt x="58" y="5"/>
                      </a:cubicBezTo>
                      <a:cubicBezTo>
                        <a:pt x="58" y="5"/>
                        <a:pt x="58" y="5"/>
                        <a:pt x="58" y="5"/>
                      </a:cubicBezTo>
                      <a:cubicBezTo>
                        <a:pt x="58" y="6"/>
                        <a:pt x="58" y="6"/>
                        <a:pt x="58" y="6"/>
                      </a:cubicBezTo>
                      <a:cubicBezTo>
                        <a:pt x="57" y="6"/>
                        <a:pt x="57" y="6"/>
                        <a:pt x="57" y="6"/>
                      </a:cubicBezTo>
                      <a:cubicBezTo>
                        <a:pt x="57" y="7"/>
                        <a:pt x="57" y="7"/>
                        <a:pt x="57" y="7"/>
                      </a:cubicBezTo>
                      <a:cubicBezTo>
                        <a:pt x="56" y="7"/>
                        <a:pt x="56" y="7"/>
                        <a:pt x="56" y="7"/>
                      </a:cubicBezTo>
                      <a:cubicBezTo>
                        <a:pt x="56" y="7"/>
                        <a:pt x="56" y="7"/>
                        <a:pt x="56" y="7"/>
                      </a:cubicBezTo>
                      <a:cubicBezTo>
                        <a:pt x="55" y="8"/>
                        <a:pt x="55" y="8"/>
                        <a:pt x="55" y="8"/>
                      </a:cubicBezTo>
                      <a:cubicBezTo>
                        <a:pt x="54" y="9"/>
                        <a:pt x="54" y="9"/>
                        <a:pt x="54" y="9"/>
                      </a:cubicBezTo>
                      <a:cubicBezTo>
                        <a:pt x="52" y="12"/>
                        <a:pt x="51" y="14"/>
                        <a:pt x="49" y="16"/>
                      </a:cubicBezTo>
                      <a:cubicBezTo>
                        <a:pt x="49" y="18"/>
                        <a:pt x="49" y="18"/>
                        <a:pt x="49" y="18"/>
                      </a:cubicBezTo>
                      <a:cubicBezTo>
                        <a:pt x="48" y="18"/>
                        <a:pt x="48" y="18"/>
                        <a:pt x="48" y="18"/>
                      </a:cubicBezTo>
                      <a:cubicBezTo>
                        <a:pt x="48" y="18"/>
                        <a:pt x="48" y="18"/>
                        <a:pt x="48" y="18"/>
                      </a:cubicBezTo>
                      <a:cubicBezTo>
                        <a:pt x="49" y="19"/>
                        <a:pt x="49" y="19"/>
                        <a:pt x="49" y="19"/>
                      </a:cubicBezTo>
                      <a:cubicBezTo>
                        <a:pt x="49" y="19"/>
                        <a:pt x="49" y="19"/>
                        <a:pt x="49" y="19"/>
                      </a:cubicBezTo>
                      <a:cubicBezTo>
                        <a:pt x="49" y="19"/>
                        <a:pt x="49" y="19"/>
                        <a:pt x="49" y="19"/>
                      </a:cubicBezTo>
                      <a:cubicBezTo>
                        <a:pt x="48" y="20"/>
                        <a:pt x="48" y="20"/>
                        <a:pt x="48" y="20"/>
                      </a:cubicBezTo>
                      <a:cubicBezTo>
                        <a:pt x="48" y="20"/>
                        <a:pt x="48" y="20"/>
                        <a:pt x="48" y="20"/>
                      </a:cubicBezTo>
                      <a:cubicBezTo>
                        <a:pt x="48" y="20"/>
                        <a:pt x="48" y="20"/>
                        <a:pt x="48" y="20"/>
                      </a:cubicBezTo>
                      <a:cubicBezTo>
                        <a:pt x="48" y="21"/>
                        <a:pt x="48" y="21"/>
                        <a:pt x="48" y="21"/>
                      </a:cubicBezTo>
                      <a:cubicBezTo>
                        <a:pt x="48" y="21"/>
                        <a:pt x="48" y="21"/>
                        <a:pt x="48" y="21"/>
                      </a:cubicBezTo>
                      <a:cubicBezTo>
                        <a:pt x="48" y="21"/>
                        <a:pt x="48" y="21"/>
                        <a:pt x="48" y="21"/>
                      </a:cubicBezTo>
                      <a:cubicBezTo>
                        <a:pt x="47" y="21"/>
                        <a:pt x="47" y="21"/>
                        <a:pt x="47" y="21"/>
                      </a:cubicBezTo>
                      <a:cubicBezTo>
                        <a:pt x="47" y="21"/>
                        <a:pt x="47" y="21"/>
                        <a:pt x="47" y="21"/>
                      </a:cubicBezTo>
                      <a:cubicBezTo>
                        <a:pt x="47" y="22"/>
                        <a:pt x="47" y="22"/>
                        <a:pt x="47" y="22"/>
                      </a:cubicBezTo>
                      <a:cubicBezTo>
                        <a:pt x="45" y="24"/>
                        <a:pt x="45" y="24"/>
                        <a:pt x="45" y="24"/>
                      </a:cubicBezTo>
                      <a:cubicBezTo>
                        <a:pt x="44" y="25"/>
                        <a:pt x="44" y="25"/>
                        <a:pt x="44" y="25"/>
                      </a:cubicBezTo>
                      <a:cubicBezTo>
                        <a:pt x="42" y="27"/>
                        <a:pt x="42" y="27"/>
                        <a:pt x="42" y="27"/>
                      </a:cubicBezTo>
                      <a:cubicBezTo>
                        <a:pt x="42" y="27"/>
                        <a:pt x="42" y="27"/>
                        <a:pt x="42" y="27"/>
                      </a:cubicBezTo>
                      <a:cubicBezTo>
                        <a:pt x="42" y="28"/>
                        <a:pt x="42" y="28"/>
                        <a:pt x="42" y="28"/>
                      </a:cubicBezTo>
                      <a:cubicBezTo>
                        <a:pt x="42" y="28"/>
                        <a:pt x="42" y="28"/>
                        <a:pt x="42" y="28"/>
                      </a:cubicBezTo>
                      <a:cubicBezTo>
                        <a:pt x="42" y="28"/>
                        <a:pt x="42" y="28"/>
                        <a:pt x="42" y="28"/>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8"/>
                        <a:pt x="43" y="28"/>
                        <a:pt x="43" y="28"/>
                      </a:cubicBezTo>
                      <a:cubicBezTo>
                        <a:pt x="44" y="28"/>
                        <a:pt x="44" y="28"/>
                        <a:pt x="44" y="28"/>
                      </a:cubicBezTo>
                      <a:cubicBezTo>
                        <a:pt x="44" y="28"/>
                        <a:pt x="44" y="28"/>
                        <a:pt x="44"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9"/>
                        <a:pt x="45" y="29"/>
                        <a:pt x="45" y="29"/>
                      </a:cubicBezTo>
                      <a:cubicBezTo>
                        <a:pt x="45" y="29"/>
                        <a:pt x="45" y="29"/>
                        <a:pt x="45" y="29"/>
                      </a:cubicBezTo>
                      <a:cubicBezTo>
                        <a:pt x="45" y="29"/>
                        <a:pt x="45" y="29"/>
                        <a:pt x="45" y="29"/>
                      </a:cubicBezTo>
                      <a:cubicBezTo>
                        <a:pt x="44" y="29"/>
                        <a:pt x="44" y="29"/>
                        <a:pt x="44" y="29"/>
                      </a:cubicBezTo>
                      <a:cubicBezTo>
                        <a:pt x="45" y="30"/>
                        <a:pt x="45" y="30"/>
                        <a:pt x="45" y="30"/>
                      </a:cubicBezTo>
                      <a:cubicBezTo>
                        <a:pt x="45" y="29"/>
                        <a:pt x="45" y="29"/>
                        <a:pt x="45" y="29"/>
                      </a:cubicBezTo>
                      <a:cubicBezTo>
                        <a:pt x="46" y="29"/>
                        <a:pt x="46" y="29"/>
                        <a:pt x="46" y="29"/>
                      </a:cubicBezTo>
                      <a:cubicBezTo>
                        <a:pt x="46" y="29"/>
                        <a:pt x="46" y="29"/>
                        <a:pt x="46" y="29"/>
                      </a:cubicBezTo>
                      <a:cubicBezTo>
                        <a:pt x="46" y="29"/>
                        <a:pt x="46" y="29"/>
                        <a:pt x="46" y="29"/>
                      </a:cubicBezTo>
                      <a:cubicBezTo>
                        <a:pt x="46" y="29"/>
                        <a:pt x="46" y="29"/>
                        <a:pt x="46" y="29"/>
                      </a:cubicBezTo>
                      <a:cubicBezTo>
                        <a:pt x="47" y="29"/>
                        <a:pt x="47" y="29"/>
                        <a:pt x="47" y="29"/>
                      </a:cubicBezTo>
                      <a:cubicBezTo>
                        <a:pt x="47" y="29"/>
                        <a:pt x="47" y="29"/>
                        <a:pt x="47" y="29"/>
                      </a:cubicBezTo>
                      <a:cubicBezTo>
                        <a:pt x="46" y="29"/>
                        <a:pt x="46" y="29"/>
                        <a:pt x="46" y="29"/>
                      </a:cubicBezTo>
                      <a:cubicBezTo>
                        <a:pt x="46" y="29"/>
                        <a:pt x="46" y="29"/>
                        <a:pt x="46" y="29"/>
                      </a:cubicBezTo>
                      <a:cubicBezTo>
                        <a:pt x="46" y="30"/>
                        <a:pt x="46" y="30"/>
                        <a:pt x="46" y="30"/>
                      </a:cubicBezTo>
                      <a:cubicBezTo>
                        <a:pt x="46" y="30"/>
                        <a:pt x="46" y="30"/>
                        <a:pt x="46" y="30"/>
                      </a:cubicBezTo>
                      <a:cubicBezTo>
                        <a:pt x="46" y="30"/>
                        <a:pt x="46" y="30"/>
                        <a:pt x="46" y="30"/>
                      </a:cubicBezTo>
                      <a:cubicBezTo>
                        <a:pt x="46" y="30"/>
                        <a:pt x="46" y="30"/>
                        <a:pt x="46" y="30"/>
                      </a:cubicBezTo>
                      <a:cubicBezTo>
                        <a:pt x="46" y="31"/>
                        <a:pt x="46" y="31"/>
                        <a:pt x="46" y="31"/>
                      </a:cubicBezTo>
                      <a:cubicBezTo>
                        <a:pt x="46" y="31"/>
                        <a:pt x="46" y="31"/>
                        <a:pt x="46" y="31"/>
                      </a:cubicBezTo>
                      <a:cubicBezTo>
                        <a:pt x="45" y="32"/>
                        <a:pt x="45" y="32"/>
                        <a:pt x="45" y="32"/>
                      </a:cubicBezTo>
                      <a:cubicBezTo>
                        <a:pt x="45" y="32"/>
                        <a:pt x="45" y="32"/>
                        <a:pt x="45" y="32"/>
                      </a:cubicBezTo>
                      <a:cubicBezTo>
                        <a:pt x="44" y="32"/>
                        <a:pt x="44" y="32"/>
                        <a:pt x="44" y="32"/>
                      </a:cubicBezTo>
                      <a:cubicBezTo>
                        <a:pt x="45" y="32"/>
                        <a:pt x="45" y="32"/>
                        <a:pt x="45" y="32"/>
                      </a:cubicBezTo>
                      <a:cubicBezTo>
                        <a:pt x="45" y="31"/>
                        <a:pt x="45" y="31"/>
                        <a:pt x="45" y="31"/>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3"/>
                        <a:pt x="44" y="33"/>
                        <a:pt x="44" y="33"/>
                      </a:cubicBezTo>
                      <a:cubicBezTo>
                        <a:pt x="44" y="33"/>
                        <a:pt x="44" y="33"/>
                        <a:pt x="44" y="33"/>
                      </a:cubicBezTo>
                      <a:cubicBezTo>
                        <a:pt x="45" y="33"/>
                        <a:pt x="45" y="33"/>
                        <a:pt x="45" y="33"/>
                      </a:cubicBezTo>
                      <a:cubicBezTo>
                        <a:pt x="45" y="33"/>
                        <a:pt x="45" y="33"/>
                        <a:pt x="45" y="33"/>
                      </a:cubicBezTo>
                      <a:cubicBezTo>
                        <a:pt x="45" y="33"/>
                        <a:pt x="45" y="33"/>
                        <a:pt x="45" y="33"/>
                      </a:cubicBezTo>
                      <a:cubicBezTo>
                        <a:pt x="45" y="33"/>
                        <a:pt x="45" y="33"/>
                        <a:pt x="45" y="33"/>
                      </a:cubicBezTo>
                      <a:cubicBezTo>
                        <a:pt x="45" y="33"/>
                        <a:pt x="45" y="33"/>
                        <a:pt x="45" y="33"/>
                      </a:cubicBezTo>
                      <a:cubicBezTo>
                        <a:pt x="45" y="34"/>
                        <a:pt x="45" y="34"/>
                        <a:pt x="45" y="34"/>
                      </a:cubicBezTo>
                      <a:cubicBezTo>
                        <a:pt x="45" y="34"/>
                        <a:pt x="45" y="34"/>
                        <a:pt x="45" y="34"/>
                      </a:cubicBezTo>
                      <a:cubicBezTo>
                        <a:pt x="46" y="34"/>
                        <a:pt x="46" y="34"/>
                        <a:pt x="46" y="34"/>
                      </a:cubicBezTo>
                      <a:cubicBezTo>
                        <a:pt x="45" y="35"/>
                        <a:pt x="45" y="35"/>
                        <a:pt x="45" y="35"/>
                      </a:cubicBezTo>
                      <a:cubicBezTo>
                        <a:pt x="46" y="35"/>
                        <a:pt x="46" y="35"/>
                        <a:pt x="46" y="35"/>
                      </a:cubicBezTo>
                      <a:cubicBezTo>
                        <a:pt x="46" y="36"/>
                        <a:pt x="46" y="36"/>
                        <a:pt x="46" y="36"/>
                      </a:cubicBezTo>
                      <a:cubicBezTo>
                        <a:pt x="46" y="36"/>
                        <a:pt x="46" y="36"/>
                        <a:pt x="46" y="36"/>
                      </a:cubicBezTo>
                      <a:cubicBezTo>
                        <a:pt x="46" y="36"/>
                        <a:pt x="46" y="36"/>
                        <a:pt x="46" y="36"/>
                      </a:cubicBezTo>
                      <a:cubicBezTo>
                        <a:pt x="46" y="36"/>
                        <a:pt x="46" y="36"/>
                        <a:pt x="46" y="36"/>
                      </a:cubicBezTo>
                      <a:cubicBezTo>
                        <a:pt x="46" y="35"/>
                        <a:pt x="46" y="35"/>
                        <a:pt x="46" y="35"/>
                      </a:cubicBezTo>
                      <a:cubicBezTo>
                        <a:pt x="46" y="36"/>
                        <a:pt x="46" y="36"/>
                        <a:pt x="46" y="36"/>
                      </a:cubicBezTo>
                      <a:cubicBezTo>
                        <a:pt x="46" y="37"/>
                        <a:pt x="46" y="37"/>
                        <a:pt x="46" y="37"/>
                      </a:cubicBezTo>
                      <a:cubicBezTo>
                        <a:pt x="46" y="37"/>
                        <a:pt x="46" y="37"/>
                        <a:pt x="46" y="37"/>
                      </a:cubicBezTo>
                      <a:cubicBezTo>
                        <a:pt x="46" y="37"/>
                        <a:pt x="46" y="37"/>
                        <a:pt x="46" y="37"/>
                      </a:cubicBezTo>
                      <a:cubicBezTo>
                        <a:pt x="46" y="38"/>
                        <a:pt x="46" y="38"/>
                        <a:pt x="46" y="38"/>
                      </a:cubicBezTo>
                      <a:cubicBezTo>
                        <a:pt x="46" y="38"/>
                        <a:pt x="46" y="38"/>
                        <a:pt x="46" y="38"/>
                      </a:cubicBezTo>
                      <a:cubicBezTo>
                        <a:pt x="46" y="39"/>
                        <a:pt x="46" y="39"/>
                        <a:pt x="46" y="39"/>
                      </a:cubicBezTo>
                      <a:cubicBezTo>
                        <a:pt x="45" y="39"/>
                        <a:pt x="45" y="39"/>
                        <a:pt x="45" y="39"/>
                      </a:cubicBezTo>
                      <a:cubicBezTo>
                        <a:pt x="44" y="39"/>
                        <a:pt x="44" y="39"/>
                        <a:pt x="44" y="39"/>
                      </a:cubicBezTo>
                      <a:cubicBezTo>
                        <a:pt x="44" y="39"/>
                        <a:pt x="44" y="39"/>
                        <a:pt x="44" y="39"/>
                      </a:cubicBezTo>
                      <a:cubicBezTo>
                        <a:pt x="43" y="39"/>
                        <a:pt x="43" y="39"/>
                        <a:pt x="43" y="39"/>
                      </a:cubicBezTo>
                      <a:cubicBezTo>
                        <a:pt x="43" y="40"/>
                        <a:pt x="43" y="40"/>
                        <a:pt x="43" y="40"/>
                      </a:cubicBezTo>
                      <a:cubicBezTo>
                        <a:pt x="43" y="40"/>
                        <a:pt x="43" y="40"/>
                        <a:pt x="43" y="40"/>
                      </a:cubicBezTo>
                      <a:cubicBezTo>
                        <a:pt x="41" y="41"/>
                        <a:pt x="41" y="41"/>
                        <a:pt x="41" y="41"/>
                      </a:cubicBezTo>
                      <a:cubicBezTo>
                        <a:pt x="41" y="42"/>
                        <a:pt x="41" y="42"/>
                        <a:pt x="41" y="42"/>
                      </a:cubicBezTo>
                      <a:cubicBezTo>
                        <a:pt x="40" y="42"/>
                        <a:pt x="40" y="42"/>
                        <a:pt x="40" y="42"/>
                      </a:cubicBezTo>
                      <a:cubicBezTo>
                        <a:pt x="40" y="44"/>
                        <a:pt x="40" y="44"/>
                        <a:pt x="40" y="44"/>
                      </a:cubicBezTo>
                      <a:cubicBezTo>
                        <a:pt x="40" y="44"/>
                        <a:pt x="40" y="44"/>
                        <a:pt x="40" y="44"/>
                      </a:cubicBezTo>
                      <a:cubicBezTo>
                        <a:pt x="39" y="43"/>
                        <a:pt x="39" y="43"/>
                        <a:pt x="39" y="43"/>
                      </a:cubicBezTo>
                      <a:cubicBezTo>
                        <a:pt x="39" y="44"/>
                        <a:pt x="39" y="44"/>
                        <a:pt x="39" y="44"/>
                      </a:cubicBezTo>
                      <a:cubicBezTo>
                        <a:pt x="39" y="44"/>
                        <a:pt x="39" y="44"/>
                        <a:pt x="39" y="44"/>
                      </a:cubicBezTo>
                      <a:cubicBezTo>
                        <a:pt x="39" y="44"/>
                        <a:pt x="39" y="44"/>
                        <a:pt x="39" y="44"/>
                      </a:cubicBezTo>
                      <a:cubicBezTo>
                        <a:pt x="37" y="45"/>
                        <a:pt x="37" y="45"/>
                        <a:pt x="37" y="45"/>
                      </a:cubicBezTo>
                      <a:cubicBezTo>
                        <a:pt x="37" y="45"/>
                        <a:pt x="37" y="45"/>
                        <a:pt x="37" y="45"/>
                      </a:cubicBezTo>
                      <a:cubicBezTo>
                        <a:pt x="37" y="45"/>
                        <a:pt x="37" y="45"/>
                        <a:pt x="37" y="45"/>
                      </a:cubicBezTo>
                      <a:cubicBezTo>
                        <a:pt x="37" y="45"/>
                        <a:pt x="37" y="45"/>
                        <a:pt x="37" y="45"/>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6" y="46"/>
                        <a:pt x="36" y="46"/>
                        <a:pt x="36" y="46"/>
                      </a:cubicBezTo>
                      <a:cubicBezTo>
                        <a:pt x="36" y="46"/>
                        <a:pt x="36" y="46"/>
                        <a:pt x="36" y="46"/>
                      </a:cubicBezTo>
                      <a:cubicBezTo>
                        <a:pt x="36" y="46"/>
                        <a:pt x="36" y="46"/>
                        <a:pt x="36" y="46"/>
                      </a:cubicBezTo>
                      <a:cubicBezTo>
                        <a:pt x="31" y="46"/>
                        <a:pt x="31" y="46"/>
                        <a:pt x="31" y="46"/>
                      </a:cubicBezTo>
                      <a:cubicBezTo>
                        <a:pt x="30" y="47"/>
                        <a:pt x="30" y="47"/>
                        <a:pt x="30" y="47"/>
                      </a:cubicBezTo>
                      <a:cubicBezTo>
                        <a:pt x="29" y="48"/>
                        <a:pt x="29" y="48"/>
                        <a:pt x="29" y="48"/>
                      </a:cubicBezTo>
                      <a:cubicBezTo>
                        <a:pt x="28" y="48"/>
                        <a:pt x="28" y="48"/>
                        <a:pt x="28" y="48"/>
                      </a:cubicBezTo>
                      <a:cubicBezTo>
                        <a:pt x="27" y="48"/>
                        <a:pt x="27" y="48"/>
                        <a:pt x="27" y="48"/>
                      </a:cubicBezTo>
                      <a:cubicBezTo>
                        <a:pt x="26" y="47"/>
                        <a:pt x="26" y="47"/>
                        <a:pt x="26" y="47"/>
                      </a:cubicBezTo>
                      <a:cubicBezTo>
                        <a:pt x="26" y="47"/>
                        <a:pt x="26" y="47"/>
                        <a:pt x="26" y="47"/>
                      </a:cubicBezTo>
                      <a:cubicBezTo>
                        <a:pt x="26" y="47"/>
                        <a:pt x="26" y="47"/>
                        <a:pt x="26" y="47"/>
                      </a:cubicBezTo>
                      <a:cubicBezTo>
                        <a:pt x="26" y="47"/>
                        <a:pt x="26" y="47"/>
                        <a:pt x="26" y="47"/>
                      </a:cubicBezTo>
                      <a:cubicBezTo>
                        <a:pt x="25" y="47"/>
                        <a:pt x="25" y="47"/>
                        <a:pt x="25" y="47"/>
                      </a:cubicBezTo>
                      <a:cubicBezTo>
                        <a:pt x="20" y="47"/>
                        <a:pt x="20" y="47"/>
                        <a:pt x="20" y="47"/>
                      </a:cubicBezTo>
                      <a:cubicBezTo>
                        <a:pt x="18" y="47"/>
                        <a:pt x="18" y="47"/>
                        <a:pt x="18" y="47"/>
                      </a:cubicBezTo>
                      <a:cubicBezTo>
                        <a:pt x="16" y="47"/>
                        <a:pt x="16" y="47"/>
                        <a:pt x="16" y="47"/>
                      </a:cubicBezTo>
                      <a:cubicBezTo>
                        <a:pt x="12" y="49"/>
                        <a:pt x="12" y="49"/>
                        <a:pt x="12" y="49"/>
                      </a:cubicBezTo>
                      <a:cubicBezTo>
                        <a:pt x="11" y="50"/>
                        <a:pt x="11" y="50"/>
                        <a:pt x="11" y="50"/>
                      </a:cubicBezTo>
                      <a:cubicBezTo>
                        <a:pt x="10" y="50"/>
                        <a:pt x="10" y="50"/>
                        <a:pt x="10" y="50"/>
                      </a:cubicBezTo>
                      <a:cubicBezTo>
                        <a:pt x="8" y="51"/>
                        <a:pt x="8" y="51"/>
                        <a:pt x="8" y="51"/>
                      </a:cubicBezTo>
                      <a:cubicBezTo>
                        <a:pt x="7" y="52"/>
                        <a:pt x="7" y="52"/>
                        <a:pt x="7" y="52"/>
                      </a:cubicBezTo>
                      <a:cubicBezTo>
                        <a:pt x="7" y="52"/>
                        <a:pt x="7" y="52"/>
                        <a:pt x="7" y="52"/>
                      </a:cubicBezTo>
                      <a:cubicBezTo>
                        <a:pt x="7" y="52"/>
                        <a:pt x="7" y="52"/>
                        <a:pt x="7" y="52"/>
                      </a:cubicBezTo>
                      <a:cubicBezTo>
                        <a:pt x="7" y="54"/>
                        <a:pt x="7" y="54"/>
                        <a:pt x="7" y="54"/>
                      </a:cubicBezTo>
                      <a:cubicBezTo>
                        <a:pt x="7" y="54"/>
                        <a:pt x="7" y="54"/>
                        <a:pt x="7" y="54"/>
                      </a:cubicBezTo>
                      <a:cubicBezTo>
                        <a:pt x="7" y="54"/>
                        <a:pt x="7" y="54"/>
                        <a:pt x="7" y="54"/>
                      </a:cubicBezTo>
                      <a:cubicBezTo>
                        <a:pt x="7" y="54"/>
                        <a:pt x="7" y="54"/>
                        <a:pt x="7" y="54"/>
                      </a:cubicBezTo>
                      <a:cubicBezTo>
                        <a:pt x="7" y="55"/>
                        <a:pt x="7" y="55"/>
                        <a:pt x="7" y="55"/>
                      </a:cubicBezTo>
                      <a:cubicBezTo>
                        <a:pt x="7" y="55"/>
                        <a:pt x="7" y="55"/>
                        <a:pt x="7" y="55"/>
                      </a:cubicBezTo>
                      <a:cubicBezTo>
                        <a:pt x="7" y="55"/>
                        <a:pt x="7" y="55"/>
                        <a:pt x="7" y="55"/>
                      </a:cubicBezTo>
                      <a:cubicBezTo>
                        <a:pt x="7" y="55"/>
                        <a:pt x="7" y="55"/>
                        <a:pt x="7" y="55"/>
                      </a:cubicBezTo>
                      <a:cubicBezTo>
                        <a:pt x="8" y="55"/>
                        <a:pt x="8" y="55"/>
                        <a:pt x="8" y="55"/>
                      </a:cubicBezTo>
                      <a:cubicBezTo>
                        <a:pt x="10" y="55"/>
                        <a:pt x="10" y="55"/>
                        <a:pt x="10" y="55"/>
                      </a:cubicBezTo>
                      <a:cubicBezTo>
                        <a:pt x="10" y="56"/>
                        <a:pt x="10" y="56"/>
                        <a:pt x="10" y="56"/>
                      </a:cubicBezTo>
                      <a:cubicBezTo>
                        <a:pt x="10" y="56"/>
                        <a:pt x="10" y="56"/>
                        <a:pt x="10" y="56"/>
                      </a:cubicBezTo>
                      <a:cubicBezTo>
                        <a:pt x="10" y="57"/>
                        <a:pt x="10" y="57"/>
                        <a:pt x="10" y="57"/>
                      </a:cubicBezTo>
                      <a:cubicBezTo>
                        <a:pt x="10" y="57"/>
                        <a:pt x="10" y="57"/>
                        <a:pt x="10" y="57"/>
                      </a:cubicBezTo>
                      <a:cubicBezTo>
                        <a:pt x="10" y="57"/>
                        <a:pt x="10" y="57"/>
                        <a:pt x="10" y="57"/>
                      </a:cubicBezTo>
                      <a:cubicBezTo>
                        <a:pt x="10" y="58"/>
                        <a:pt x="10" y="58"/>
                        <a:pt x="10" y="58"/>
                      </a:cubicBezTo>
                      <a:cubicBezTo>
                        <a:pt x="10" y="58"/>
                        <a:pt x="10" y="58"/>
                        <a:pt x="10" y="58"/>
                      </a:cubicBezTo>
                      <a:cubicBezTo>
                        <a:pt x="11" y="58"/>
                        <a:pt x="11" y="58"/>
                        <a:pt x="11" y="58"/>
                      </a:cubicBezTo>
                      <a:cubicBezTo>
                        <a:pt x="11" y="59"/>
                        <a:pt x="11" y="59"/>
                        <a:pt x="11" y="59"/>
                      </a:cubicBezTo>
                      <a:cubicBezTo>
                        <a:pt x="11" y="59"/>
                        <a:pt x="11" y="59"/>
                        <a:pt x="11" y="59"/>
                      </a:cubicBezTo>
                      <a:cubicBezTo>
                        <a:pt x="11" y="59"/>
                        <a:pt x="11" y="59"/>
                        <a:pt x="11" y="59"/>
                      </a:cubicBezTo>
                      <a:cubicBezTo>
                        <a:pt x="11" y="60"/>
                        <a:pt x="11" y="60"/>
                        <a:pt x="11" y="60"/>
                      </a:cubicBezTo>
                      <a:cubicBezTo>
                        <a:pt x="11" y="60"/>
                        <a:pt x="11" y="60"/>
                        <a:pt x="11" y="60"/>
                      </a:cubicBezTo>
                      <a:cubicBezTo>
                        <a:pt x="11" y="61"/>
                        <a:pt x="11" y="61"/>
                        <a:pt x="11" y="61"/>
                      </a:cubicBezTo>
                      <a:cubicBezTo>
                        <a:pt x="11" y="61"/>
                        <a:pt x="11" y="61"/>
                        <a:pt x="11" y="61"/>
                      </a:cubicBezTo>
                      <a:cubicBezTo>
                        <a:pt x="11" y="61"/>
                        <a:pt x="11" y="61"/>
                        <a:pt x="11" y="61"/>
                      </a:cubicBezTo>
                      <a:cubicBezTo>
                        <a:pt x="11" y="61"/>
                        <a:pt x="11" y="61"/>
                        <a:pt x="11" y="61"/>
                      </a:cubicBezTo>
                      <a:cubicBezTo>
                        <a:pt x="10" y="62"/>
                        <a:pt x="10" y="62"/>
                        <a:pt x="10" y="62"/>
                      </a:cubicBezTo>
                      <a:cubicBezTo>
                        <a:pt x="9" y="63"/>
                        <a:pt x="9" y="63"/>
                        <a:pt x="9" y="63"/>
                      </a:cubicBezTo>
                      <a:cubicBezTo>
                        <a:pt x="9" y="63"/>
                        <a:pt x="9" y="63"/>
                        <a:pt x="9" y="63"/>
                      </a:cubicBezTo>
                      <a:cubicBezTo>
                        <a:pt x="9" y="64"/>
                        <a:pt x="9" y="64"/>
                        <a:pt x="9" y="64"/>
                      </a:cubicBezTo>
                      <a:cubicBezTo>
                        <a:pt x="9" y="64"/>
                        <a:pt x="9" y="64"/>
                        <a:pt x="9" y="64"/>
                      </a:cubicBezTo>
                      <a:cubicBezTo>
                        <a:pt x="8" y="65"/>
                        <a:pt x="8" y="65"/>
                        <a:pt x="8" y="65"/>
                      </a:cubicBezTo>
                      <a:cubicBezTo>
                        <a:pt x="8" y="65"/>
                        <a:pt x="8" y="65"/>
                        <a:pt x="8" y="65"/>
                      </a:cubicBezTo>
                      <a:cubicBezTo>
                        <a:pt x="8" y="65"/>
                        <a:pt x="8" y="65"/>
                        <a:pt x="8" y="65"/>
                      </a:cubicBezTo>
                      <a:cubicBezTo>
                        <a:pt x="8" y="66"/>
                        <a:pt x="8" y="66"/>
                        <a:pt x="8" y="66"/>
                      </a:cubicBezTo>
                      <a:cubicBezTo>
                        <a:pt x="8" y="66"/>
                        <a:pt x="8" y="66"/>
                        <a:pt x="8" y="66"/>
                      </a:cubicBezTo>
                      <a:cubicBezTo>
                        <a:pt x="8" y="66"/>
                        <a:pt x="8" y="66"/>
                        <a:pt x="8" y="66"/>
                      </a:cubicBezTo>
                      <a:cubicBezTo>
                        <a:pt x="7" y="66"/>
                        <a:pt x="7" y="66"/>
                        <a:pt x="7" y="66"/>
                      </a:cubicBezTo>
                      <a:cubicBezTo>
                        <a:pt x="7" y="67"/>
                        <a:pt x="7" y="67"/>
                        <a:pt x="7" y="67"/>
                      </a:cubicBezTo>
                      <a:cubicBezTo>
                        <a:pt x="6" y="67"/>
                        <a:pt x="6" y="67"/>
                        <a:pt x="6" y="67"/>
                      </a:cubicBezTo>
                      <a:cubicBezTo>
                        <a:pt x="5" y="68"/>
                        <a:pt x="5" y="68"/>
                        <a:pt x="5" y="68"/>
                      </a:cubicBezTo>
                      <a:cubicBezTo>
                        <a:pt x="5" y="68"/>
                        <a:pt x="5" y="68"/>
                        <a:pt x="5" y="68"/>
                      </a:cubicBezTo>
                      <a:cubicBezTo>
                        <a:pt x="5" y="68"/>
                        <a:pt x="5" y="68"/>
                        <a:pt x="5" y="68"/>
                      </a:cubicBezTo>
                      <a:cubicBezTo>
                        <a:pt x="5" y="68"/>
                        <a:pt x="5" y="68"/>
                        <a:pt x="5" y="68"/>
                      </a:cubicBezTo>
                      <a:cubicBezTo>
                        <a:pt x="5" y="68"/>
                        <a:pt x="5" y="68"/>
                        <a:pt x="5" y="68"/>
                      </a:cubicBezTo>
                      <a:cubicBezTo>
                        <a:pt x="5" y="69"/>
                        <a:pt x="5" y="69"/>
                        <a:pt x="5" y="69"/>
                      </a:cubicBezTo>
                      <a:cubicBezTo>
                        <a:pt x="4" y="70"/>
                        <a:pt x="4" y="70"/>
                        <a:pt x="4" y="70"/>
                      </a:cubicBezTo>
                      <a:cubicBezTo>
                        <a:pt x="3" y="70"/>
                        <a:pt x="3" y="70"/>
                        <a:pt x="3" y="70"/>
                      </a:cubicBezTo>
                      <a:cubicBezTo>
                        <a:pt x="3" y="71"/>
                        <a:pt x="3" y="71"/>
                        <a:pt x="3" y="71"/>
                      </a:cubicBezTo>
                      <a:cubicBezTo>
                        <a:pt x="3" y="71"/>
                        <a:pt x="3" y="71"/>
                        <a:pt x="3" y="71"/>
                      </a:cubicBezTo>
                      <a:cubicBezTo>
                        <a:pt x="2" y="72"/>
                        <a:pt x="2" y="72"/>
                        <a:pt x="2" y="72"/>
                      </a:cubicBezTo>
                      <a:cubicBezTo>
                        <a:pt x="1" y="73"/>
                        <a:pt x="1" y="73"/>
                        <a:pt x="1" y="73"/>
                      </a:cubicBezTo>
                      <a:cubicBezTo>
                        <a:pt x="1" y="73"/>
                        <a:pt x="1" y="73"/>
                        <a:pt x="1" y="73"/>
                      </a:cubicBezTo>
                      <a:cubicBezTo>
                        <a:pt x="1" y="73"/>
                        <a:pt x="1" y="73"/>
                        <a:pt x="1" y="73"/>
                      </a:cubicBezTo>
                      <a:cubicBezTo>
                        <a:pt x="0" y="73"/>
                        <a:pt x="0" y="73"/>
                        <a:pt x="0" y="73"/>
                      </a:cubicBezTo>
                      <a:cubicBezTo>
                        <a:pt x="1" y="75"/>
                        <a:pt x="1" y="77"/>
                        <a:pt x="1" y="79"/>
                      </a:cubicBezTo>
                      <a:cubicBezTo>
                        <a:pt x="23" y="75"/>
                        <a:pt x="44" y="70"/>
                        <a:pt x="66" y="65"/>
                      </a:cubicBezTo>
                      <a:cubicBezTo>
                        <a:pt x="66" y="66"/>
                        <a:pt x="66" y="66"/>
                        <a:pt x="66" y="66"/>
                      </a:cubicBezTo>
                      <a:cubicBezTo>
                        <a:pt x="66" y="66"/>
                        <a:pt x="66" y="66"/>
                        <a:pt x="66" y="66"/>
                      </a:cubicBezTo>
                      <a:cubicBezTo>
                        <a:pt x="66" y="66"/>
                        <a:pt x="66" y="66"/>
                        <a:pt x="66" y="66"/>
                      </a:cubicBezTo>
                      <a:cubicBezTo>
                        <a:pt x="67" y="66"/>
                        <a:pt x="67" y="66"/>
                        <a:pt x="67" y="66"/>
                      </a:cubicBezTo>
                      <a:cubicBezTo>
                        <a:pt x="67" y="66"/>
                        <a:pt x="67" y="66"/>
                        <a:pt x="67" y="66"/>
                      </a:cubicBezTo>
                      <a:cubicBezTo>
                        <a:pt x="67" y="67"/>
                        <a:pt x="67" y="67"/>
                        <a:pt x="67" y="67"/>
                      </a:cubicBezTo>
                      <a:cubicBezTo>
                        <a:pt x="67" y="67"/>
                        <a:pt x="67" y="67"/>
                        <a:pt x="67" y="67"/>
                      </a:cubicBezTo>
                      <a:cubicBezTo>
                        <a:pt x="68" y="67"/>
                        <a:pt x="68" y="67"/>
                        <a:pt x="68" y="67"/>
                      </a:cubicBezTo>
                      <a:cubicBezTo>
                        <a:pt x="68" y="67"/>
                        <a:pt x="68" y="67"/>
                        <a:pt x="68" y="67"/>
                      </a:cubicBezTo>
                      <a:cubicBezTo>
                        <a:pt x="69" y="67"/>
                        <a:pt x="69" y="67"/>
                        <a:pt x="69" y="67"/>
                      </a:cubicBezTo>
                      <a:cubicBezTo>
                        <a:pt x="69" y="67"/>
                        <a:pt x="69" y="67"/>
                        <a:pt x="69" y="67"/>
                      </a:cubicBezTo>
                      <a:cubicBezTo>
                        <a:pt x="69" y="67"/>
                        <a:pt x="69" y="67"/>
                        <a:pt x="69" y="67"/>
                      </a:cubicBezTo>
                      <a:cubicBezTo>
                        <a:pt x="70" y="68"/>
                        <a:pt x="70" y="68"/>
                        <a:pt x="70" y="68"/>
                      </a:cubicBezTo>
                      <a:cubicBezTo>
                        <a:pt x="70" y="68"/>
                        <a:pt x="70" y="68"/>
                        <a:pt x="70" y="68"/>
                      </a:cubicBezTo>
                      <a:cubicBezTo>
                        <a:pt x="70" y="68"/>
                        <a:pt x="70" y="68"/>
                        <a:pt x="70" y="68"/>
                      </a:cubicBezTo>
                      <a:cubicBezTo>
                        <a:pt x="70" y="68"/>
                        <a:pt x="70" y="68"/>
                        <a:pt x="70" y="68"/>
                      </a:cubicBezTo>
                      <a:cubicBezTo>
                        <a:pt x="70" y="68"/>
                        <a:pt x="70" y="68"/>
                        <a:pt x="70" y="68"/>
                      </a:cubicBezTo>
                      <a:cubicBezTo>
                        <a:pt x="70" y="69"/>
                        <a:pt x="70" y="69"/>
                        <a:pt x="70" y="69"/>
                      </a:cubicBezTo>
                      <a:cubicBezTo>
                        <a:pt x="70" y="69"/>
                        <a:pt x="70" y="69"/>
                        <a:pt x="70" y="69"/>
                      </a:cubicBezTo>
                      <a:cubicBezTo>
                        <a:pt x="71" y="69"/>
                        <a:pt x="71" y="69"/>
                        <a:pt x="71" y="69"/>
                      </a:cubicBezTo>
                      <a:cubicBezTo>
                        <a:pt x="71" y="69"/>
                        <a:pt x="71" y="69"/>
                        <a:pt x="71" y="69"/>
                      </a:cubicBezTo>
                      <a:cubicBezTo>
                        <a:pt x="71" y="69"/>
                        <a:pt x="71" y="69"/>
                        <a:pt x="71" y="69"/>
                      </a:cubicBezTo>
                      <a:cubicBezTo>
                        <a:pt x="71" y="70"/>
                        <a:pt x="71" y="70"/>
                        <a:pt x="71" y="70"/>
                      </a:cubicBezTo>
                      <a:cubicBezTo>
                        <a:pt x="71" y="70"/>
                        <a:pt x="71" y="70"/>
                        <a:pt x="71" y="70"/>
                      </a:cubicBezTo>
                      <a:cubicBezTo>
                        <a:pt x="71" y="70"/>
                        <a:pt x="71" y="70"/>
                        <a:pt x="71" y="70"/>
                      </a:cubicBezTo>
                      <a:cubicBezTo>
                        <a:pt x="71" y="71"/>
                        <a:pt x="71" y="71"/>
                        <a:pt x="71" y="71"/>
                      </a:cubicBezTo>
                      <a:cubicBezTo>
                        <a:pt x="71" y="72"/>
                        <a:pt x="71" y="72"/>
                        <a:pt x="71" y="72"/>
                      </a:cubicBezTo>
                      <a:cubicBezTo>
                        <a:pt x="71" y="72"/>
                        <a:pt x="71" y="72"/>
                        <a:pt x="71" y="72"/>
                      </a:cubicBezTo>
                      <a:cubicBezTo>
                        <a:pt x="71" y="72"/>
                        <a:pt x="71" y="72"/>
                        <a:pt x="71" y="72"/>
                      </a:cubicBezTo>
                      <a:cubicBezTo>
                        <a:pt x="73" y="74"/>
                        <a:pt x="73" y="74"/>
                        <a:pt x="73" y="74"/>
                      </a:cubicBezTo>
                      <a:cubicBezTo>
                        <a:pt x="73" y="74"/>
                        <a:pt x="73" y="74"/>
                        <a:pt x="73" y="74"/>
                      </a:cubicBezTo>
                      <a:cubicBezTo>
                        <a:pt x="73" y="74"/>
                        <a:pt x="73" y="74"/>
                        <a:pt x="73" y="74"/>
                      </a:cubicBezTo>
                      <a:cubicBezTo>
                        <a:pt x="74" y="74"/>
                        <a:pt x="74" y="74"/>
                        <a:pt x="74" y="74"/>
                      </a:cubicBezTo>
                      <a:cubicBezTo>
                        <a:pt x="74" y="74"/>
                        <a:pt x="74" y="74"/>
                        <a:pt x="74" y="74"/>
                      </a:cubicBezTo>
                      <a:cubicBezTo>
                        <a:pt x="74" y="74"/>
                        <a:pt x="74" y="74"/>
                        <a:pt x="74" y="74"/>
                      </a:cubicBezTo>
                      <a:cubicBezTo>
                        <a:pt x="75" y="74"/>
                        <a:pt x="75" y="74"/>
                        <a:pt x="75" y="74"/>
                      </a:cubicBezTo>
                      <a:cubicBezTo>
                        <a:pt x="75" y="74"/>
                        <a:pt x="75" y="74"/>
                        <a:pt x="75" y="74"/>
                      </a:cubicBezTo>
                      <a:cubicBezTo>
                        <a:pt x="76" y="74"/>
                        <a:pt x="76" y="74"/>
                        <a:pt x="76" y="74"/>
                      </a:cubicBezTo>
                      <a:cubicBezTo>
                        <a:pt x="76" y="74"/>
                        <a:pt x="76" y="74"/>
                        <a:pt x="76" y="74"/>
                      </a:cubicBezTo>
                      <a:cubicBezTo>
                        <a:pt x="76" y="74"/>
                        <a:pt x="76" y="74"/>
                        <a:pt x="76" y="74"/>
                      </a:cubicBezTo>
                      <a:cubicBezTo>
                        <a:pt x="76" y="74"/>
                        <a:pt x="76" y="74"/>
                        <a:pt x="76" y="74"/>
                      </a:cubicBezTo>
                      <a:cubicBezTo>
                        <a:pt x="76" y="74"/>
                        <a:pt x="76" y="74"/>
                        <a:pt x="76" y="74"/>
                      </a:cubicBezTo>
                      <a:cubicBezTo>
                        <a:pt x="77" y="74"/>
                        <a:pt x="77" y="74"/>
                        <a:pt x="77" y="74"/>
                      </a:cubicBezTo>
                      <a:cubicBezTo>
                        <a:pt x="77" y="74"/>
                        <a:pt x="77" y="74"/>
                        <a:pt x="77" y="74"/>
                      </a:cubicBezTo>
                      <a:cubicBezTo>
                        <a:pt x="77" y="74"/>
                        <a:pt x="77" y="74"/>
                        <a:pt x="77" y="74"/>
                      </a:cubicBezTo>
                      <a:cubicBezTo>
                        <a:pt x="77" y="75"/>
                        <a:pt x="77" y="75"/>
                        <a:pt x="77" y="75"/>
                      </a:cubicBezTo>
                      <a:cubicBezTo>
                        <a:pt x="77" y="75"/>
                        <a:pt x="77" y="75"/>
                        <a:pt x="77" y="75"/>
                      </a:cubicBezTo>
                      <a:cubicBezTo>
                        <a:pt x="77" y="75"/>
                        <a:pt x="77" y="75"/>
                        <a:pt x="77" y="75"/>
                      </a:cubicBezTo>
                      <a:cubicBezTo>
                        <a:pt x="78" y="76"/>
                        <a:pt x="78" y="76"/>
                        <a:pt x="78" y="76"/>
                      </a:cubicBezTo>
                      <a:cubicBezTo>
                        <a:pt x="82" y="77"/>
                        <a:pt x="86" y="78"/>
                        <a:pt x="91" y="80"/>
                      </a:cubicBezTo>
                      <a:close/>
                      <a:moveTo>
                        <a:pt x="114" y="73"/>
                      </a:moveTo>
                      <a:cubicBezTo>
                        <a:pt x="114" y="73"/>
                        <a:pt x="114" y="73"/>
                        <a:pt x="114" y="73"/>
                      </a:cubicBezTo>
                      <a:cubicBezTo>
                        <a:pt x="114" y="72"/>
                        <a:pt x="114" y="72"/>
                        <a:pt x="114" y="72"/>
                      </a:cubicBezTo>
                      <a:cubicBezTo>
                        <a:pt x="114" y="72"/>
                        <a:pt x="114" y="72"/>
                        <a:pt x="114" y="72"/>
                      </a:cubicBezTo>
                      <a:cubicBezTo>
                        <a:pt x="114" y="72"/>
                        <a:pt x="114" y="72"/>
                        <a:pt x="114" y="72"/>
                      </a:cubicBezTo>
                      <a:cubicBezTo>
                        <a:pt x="113" y="72"/>
                        <a:pt x="113" y="72"/>
                        <a:pt x="113" y="72"/>
                      </a:cubicBezTo>
                      <a:cubicBezTo>
                        <a:pt x="113" y="72"/>
                        <a:pt x="113" y="72"/>
                        <a:pt x="113" y="72"/>
                      </a:cubicBezTo>
                      <a:cubicBezTo>
                        <a:pt x="113" y="72"/>
                        <a:pt x="113" y="72"/>
                        <a:pt x="113" y="72"/>
                      </a:cubicBezTo>
                      <a:cubicBezTo>
                        <a:pt x="113" y="72"/>
                        <a:pt x="113" y="72"/>
                        <a:pt x="113" y="72"/>
                      </a:cubicBezTo>
                      <a:cubicBezTo>
                        <a:pt x="113" y="73"/>
                        <a:pt x="113" y="73"/>
                        <a:pt x="113" y="73"/>
                      </a:cubicBezTo>
                      <a:cubicBezTo>
                        <a:pt x="113" y="73"/>
                        <a:pt x="113" y="73"/>
                        <a:pt x="113" y="73"/>
                      </a:cubicBezTo>
                      <a:cubicBezTo>
                        <a:pt x="113" y="73"/>
                        <a:pt x="113" y="73"/>
                        <a:pt x="113" y="73"/>
                      </a:cubicBezTo>
                      <a:cubicBezTo>
                        <a:pt x="113" y="73"/>
                        <a:pt x="113" y="73"/>
                        <a:pt x="113" y="73"/>
                      </a:cubicBezTo>
                      <a:cubicBezTo>
                        <a:pt x="113" y="73"/>
                        <a:pt x="113" y="73"/>
                        <a:pt x="113" y="73"/>
                      </a:cubicBezTo>
                      <a:cubicBezTo>
                        <a:pt x="114" y="73"/>
                        <a:pt x="114" y="73"/>
                        <a:pt x="114" y="73"/>
                      </a:cubicBezTo>
                      <a:cubicBezTo>
                        <a:pt x="114" y="73"/>
                        <a:pt x="114" y="73"/>
                        <a:pt x="114" y="73"/>
                      </a:cubicBezTo>
                      <a:cubicBezTo>
                        <a:pt x="114" y="73"/>
                        <a:pt x="114" y="73"/>
                        <a:pt x="114" y="73"/>
                      </a:cubicBezTo>
                      <a:cubicBezTo>
                        <a:pt x="114" y="73"/>
                        <a:pt x="114" y="73"/>
                        <a:pt x="114" y="73"/>
                      </a:cubicBezTo>
                      <a:cubicBezTo>
                        <a:pt x="114" y="73"/>
                        <a:pt x="114" y="73"/>
                        <a:pt x="114" y="73"/>
                      </a:cubicBezTo>
                      <a:cubicBezTo>
                        <a:pt x="114" y="73"/>
                        <a:pt x="114" y="73"/>
                        <a:pt x="114" y="73"/>
                      </a:cubicBezTo>
                      <a:close/>
                      <a:moveTo>
                        <a:pt x="116" y="71"/>
                      </a:moveTo>
                      <a:cubicBezTo>
                        <a:pt x="116" y="72"/>
                        <a:pt x="116" y="72"/>
                        <a:pt x="116" y="72"/>
                      </a:cubicBezTo>
                      <a:cubicBezTo>
                        <a:pt x="116" y="71"/>
                        <a:pt x="116" y="71"/>
                        <a:pt x="116" y="71"/>
                      </a:cubicBezTo>
                      <a:cubicBezTo>
                        <a:pt x="116" y="71"/>
                        <a:pt x="116" y="71"/>
                        <a:pt x="116" y="71"/>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1"/>
                        <a:pt x="117" y="71"/>
                        <a:pt x="117" y="71"/>
                      </a:cubicBezTo>
                      <a:cubicBezTo>
                        <a:pt x="117" y="71"/>
                        <a:pt x="117" y="71"/>
                        <a:pt x="117" y="71"/>
                      </a:cubicBezTo>
                      <a:cubicBezTo>
                        <a:pt x="117" y="71"/>
                        <a:pt x="117" y="71"/>
                        <a:pt x="117" y="71"/>
                      </a:cubicBezTo>
                      <a:cubicBezTo>
                        <a:pt x="117" y="71"/>
                        <a:pt x="117" y="71"/>
                        <a:pt x="117" y="71"/>
                      </a:cubicBezTo>
                      <a:cubicBezTo>
                        <a:pt x="116" y="71"/>
                        <a:pt x="116" y="71"/>
                        <a:pt x="116" y="71"/>
                      </a:cubicBezTo>
                      <a:cubicBezTo>
                        <a:pt x="116" y="71"/>
                        <a:pt x="116" y="71"/>
                        <a:pt x="116" y="71"/>
                      </a:cubicBezTo>
                      <a:cubicBezTo>
                        <a:pt x="116" y="71"/>
                        <a:pt x="116" y="71"/>
                        <a:pt x="116" y="71"/>
                      </a:cubicBezTo>
                      <a:cubicBezTo>
                        <a:pt x="116" y="71"/>
                        <a:pt x="116" y="71"/>
                        <a:pt x="116" y="71"/>
                      </a:cubicBezTo>
                      <a:close/>
                      <a:moveTo>
                        <a:pt x="91" y="85"/>
                      </a:moveTo>
                      <a:cubicBezTo>
                        <a:pt x="91" y="85"/>
                        <a:pt x="91" y="85"/>
                        <a:pt x="91" y="85"/>
                      </a:cubicBezTo>
                      <a:cubicBezTo>
                        <a:pt x="91" y="85"/>
                        <a:pt x="91" y="85"/>
                        <a:pt x="91" y="85"/>
                      </a:cubicBezTo>
                      <a:cubicBezTo>
                        <a:pt x="91" y="84"/>
                        <a:pt x="91" y="84"/>
                        <a:pt x="91" y="84"/>
                      </a:cubicBezTo>
                      <a:cubicBezTo>
                        <a:pt x="91" y="84"/>
                        <a:pt x="91" y="84"/>
                        <a:pt x="91" y="84"/>
                      </a:cubicBezTo>
                      <a:cubicBezTo>
                        <a:pt x="91" y="83"/>
                        <a:pt x="91" y="83"/>
                        <a:pt x="91" y="83"/>
                      </a:cubicBezTo>
                      <a:cubicBezTo>
                        <a:pt x="91" y="83"/>
                        <a:pt x="91" y="83"/>
                        <a:pt x="91" y="83"/>
                      </a:cubicBezTo>
                      <a:cubicBezTo>
                        <a:pt x="91" y="83"/>
                        <a:pt x="91" y="83"/>
                        <a:pt x="91" y="83"/>
                      </a:cubicBezTo>
                      <a:cubicBezTo>
                        <a:pt x="91" y="82"/>
                        <a:pt x="91" y="82"/>
                        <a:pt x="91" y="82"/>
                      </a:cubicBezTo>
                      <a:cubicBezTo>
                        <a:pt x="91" y="82"/>
                        <a:pt x="91" y="82"/>
                        <a:pt x="91" y="82"/>
                      </a:cubicBezTo>
                      <a:cubicBezTo>
                        <a:pt x="91" y="82"/>
                        <a:pt x="91" y="82"/>
                        <a:pt x="91" y="82"/>
                      </a:cubicBezTo>
                      <a:cubicBezTo>
                        <a:pt x="91" y="82"/>
                        <a:pt x="91" y="82"/>
                        <a:pt x="91" y="82"/>
                      </a:cubicBezTo>
                      <a:cubicBezTo>
                        <a:pt x="91" y="83"/>
                        <a:pt x="91" y="83"/>
                        <a:pt x="91" y="83"/>
                      </a:cubicBezTo>
                      <a:cubicBezTo>
                        <a:pt x="91" y="84"/>
                        <a:pt x="91" y="84"/>
                        <a:pt x="91" y="84"/>
                      </a:cubicBezTo>
                      <a:cubicBezTo>
                        <a:pt x="90" y="85"/>
                        <a:pt x="90" y="85"/>
                        <a:pt x="90" y="85"/>
                      </a:cubicBezTo>
                      <a:cubicBezTo>
                        <a:pt x="90" y="85"/>
                        <a:pt x="90" y="85"/>
                        <a:pt x="90" y="85"/>
                      </a:cubicBezTo>
                      <a:cubicBezTo>
                        <a:pt x="91" y="86"/>
                        <a:pt x="91" y="86"/>
                        <a:pt x="91" y="86"/>
                      </a:cubicBezTo>
                      <a:cubicBezTo>
                        <a:pt x="91" y="86"/>
                        <a:pt x="91" y="86"/>
                        <a:pt x="91" y="86"/>
                      </a:cubicBezTo>
                      <a:lnTo>
                        <a:pt x="91" y="85"/>
                      </a:lnTo>
                      <a:close/>
                      <a:moveTo>
                        <a:pt x="102" y="84"/>
                      </a:moveTo>
                      <a:cubicBezTo>
                        <a:pt x="102" y="84"/>
                        <a:pt x="102" y="84"/>
                        <a:pt x="102" y="84"/>
                      </a:cubicBezTo>
                      <a:cubicBezTo>
                        <a:pt x="101" y="84"/>
                        <a:pt x="101" y="84"/>
                        <a:pt x="101" y="84"/>
                      </a:cubicBezTo>
                      <a:cubicBezTo>
                        <a:pt x="101" y="85"/>
                        <a:pt x="101" y="85"/>
                        <a:pt x="101" y="85"/>
                      </a:cubicBezTo>
                      <a:cubicBezTo>
                        <a:pt x="100" y="85"/>
                        <a:pt x="100" y="85"/>
                        <a:pt x="100" y="85"/>
                      </a:cubicBezTo>
                      <a:cubicBezTo>
                        <a:pt x="100" y="85"/>
                        <a:pt x="100" y="85"/>
                        <a:pt x="100" y="85"/>
                      </a:cubicBezTo>
                      <a:cubicBezTo>
                        <a:pt x="100" y="85"/>
                        <a:pt x="100" y="85"/>
                        <a:pt x="100" y="85"/>
                      </a:cubicBezTo>
                      <a:cubicBezTo>
                        <a:pt x="99" y="85"/>
                        <a:pt x="99" y="85"/>
                        <a:pt x="99" y="85"/>
                      </a:cubicBezTo>
                      <a:cubicBezTo>
                        <a:pt x="98" y="86"/>
                        <a:pt x="98" y="86"/>
                        <a:pt x="98" y="86"/>
                      </a:cubicBezTo>
                      <a:cubicBezTo>
                        <a:pt x="98" y="87"/>
                        <a:pt x="98" y="87"/>
                        <a:pt x="98" y="87"/>
                      </a:cubicBezTo>
                      <a:cubicBezTo>
                        <a:pt x="100" y="85"/>
                        <a:pt x="100" y="85"/>
                        <a:pt x="100" y="85"/>
                      </a:cubicBezTo>
                      <a:cubicBezTo>
                        <a:pt x="101" y="85"/>
                        <a:pt x="101" y="85"/>
                        <a:pt x="101" y="85"/>
                      </a:cubicBezTo>
                      <a:cubicBezTo>
                        <a:pt x="102" y="84"/>
                        <a:pt x="102" y="84"/>
                        <a:pt x="102" y="84"/>
                      </a:cubicBezTo>
                      <a:close/>
                      <a:moveTo>
                        <a:pt x="8" y="57"/>
                      </a:moveTo>
                      <a:cubicBezTo>
                        <a:pt x="9" y="57"/>
                        <a:pt x="9" y="57"/>
                        <a:pt x="9" y="57"/>
                      </a:cubicBezTo>
                      <a:cubicBezTo>
                        <a:pt x="9" y="57"/>
                        <a:pt x="9" y="57"/>
                        <a:pt x="9" y="57"/>
                      </a:cubicBezTo>
                      <a:cubicBezTo>
                        <a:pt x="9" y="57"/>
                        <a:pt x="9" y="57"/>
                        <a:pt x="9" y="57"/>
                      </a:cubicBezTo>
                      <a:cubicBezTo>
                        <a:pt x="9" y="57"/>
                        <a:pt x="9" y="57"/>
                        <a:pt x="9" y="57"/>
                      </a:cubicBezTo>
                      <a:cubicBezTo>
                        <a:pt x="10" y="56"/>
                        <a:pt x="10" y="56"/>
                        <a:pt x="10" y="56"/>
                      </a:cubicBezTo>
                      <a:cubicBezTo>
                        <a:pt x="10" y="56"/>
                        <a:pt x="10" y="56"/>
                        <a:pt x="10" y="56"/>
                      </a:cubicBezTo>
                      <a:cubicBezTo>
                        <a:pt x="10" y="56"/>
                        <a:pt x="10" y="56"/>
                        <a:pt x="10" y="56"/>
                      </a:cubicBezTo>
                      <a:cubicBezTo>
                        <a:pt x="9" y="55"/>
                        <a:pt x="9" y="55"/>
                        <a:pt x="9" y="55"/>
                      </a:cubicBezTo>
                      <a:cubicBezTo>
                        <a:pt x="9" y="55"/>
                        <a:pt x="9" y="55"/>
                        <a:pt x="9" y="55"/>
                      </a:cubicBezTo>
                      <a:cubicBezTo>
                        <a:pt x="9" y="56"/>
                        <a:pt x="9" y="56"/>
                        <a:pt x="9" y="56"/>
                      </a:cubicBezTo>
                      <a:cubicBezTo>
                        <a:pt x="9" y="56"/>
                        <a:pt x="9" y="56"/>
                        <a:pt x="9" y="56"/>
                      </a:cubicBezTo>
                      <a:cubicBezTo>
                        <a:pt x="8" y="56"/>
                        <a:pt x="8" y="56"/>
                        <a:pt x="8" y="56"/>
                      </a:cubicBezTo>
                      <a:cubicBezTo>
                        <a:pt x="8" y="56"/>
                        <a:pt x="8" y="56"/>
                        <a:pt x="8" y="56"/>
                      </a:cubicBezTo>
                      <a:cubicBezTo>
                        <a:pt x="8" y="57"/>
                        <a:pt x="8" y="57"/>
                        <a:pt x="8" y="57"/>
                      </a:cubicBezTo>
                      <a:close/>
                      <a:moveTo>
                        <a:pt x="120" y="71"/>
                      </a:move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2"/>
                        <a:pt x="119" y="72"/>
                        <a:pt x="119" y="72"/>
                      </a:cubicBezTo>
                      <a:cubicBezTo>
                        <a:pt x="119" y="72"/>
                        <a:pt x="119" y="72"/>
                        <a:pt x="119" y="72"/>
                      </a:cubicBezTo>
                      <a:cubicBezTo>
                        <a:pt x="118" y="72"/>
                        <a:pt x="118" y="72"/>
                        <a:pt x="118" y="72"/>
                      </a:cubicBezTo>
                      <a:cubicBezTo>
                        <a:pt x="118" y="72"/>
                        <a:pt x="118" y="72"/>
                        <a:pt x="118" y="72"/>
                      </a:cubicBezTo>
                      <a:cubicBezTo>
                        <a:pt x="118" y="73"/>
                        <a:pt x="118" y="73"/>
                        <a:pt x="118" y="73"/>
                      </a:cubicBezTo>
                      <a:cubicBezTo>
                        <a:pt x="117" y="73"/>
                        <a:pt x="117" y="73"/>
                        <a:pt x="117" y="73"/>
                      </a:cubicBezTo>
                      <a:cubicBezTo>
                        <a:pt x="117" y="73"/>
                        <a:pt x="117" y="73"/>
                        <a:pt x="117" y="73"/>
                      </a:cubicBezTo>
                      <a:cubicBezTo>
                        <a:pt x="117" y="73"/>
                        <a:pt x="117" y="73"/>
                        <a:pt x="117" y="73"/>
                      </a:cubicBezTo>
                      <a:cubicBezTo>
                        <a:pt x="117" y="73"/>
                        <a:pt x="117" y="73"/>
                        <a:pt x="117" y="73"/>
                      </a:cubicBezTo>
                      <a:cubicBezTo>
                        <a:pt x="116" y="72"/>
                        <a:pt x="116" y="72"/>
                        <a:pt x="116" y="72"/>
                      </a:cubicBezTo>
                      <a:cubicBezTo>
                        <a:pt x="116" y="72"/>
                        <a:pt x="116" y="72"/>
                        <a:pt x="116" y="72"/>
                      </a:cubicBezTo>
                      <a:cubicBezTo>
                        <a:pt x="116" y="73"/>
                        <a:pt x="116" y="73"/>
                        <a:pt x="116" y="73"/>
                      </a:cubicBezTo>
                      <a:cubicBezTo>
                        <a:pt x="116" y="73"/>
                        <a:pt x="116" y="73"/>
                        <a:pt x="116"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4"/>
                        <a:pt x="115" y="74"/>
                        <a:pt x="115" y="74"/>
                      </a:cubicBezTo>
                      <a:cubicBezTo>
                        <a:pt x="114" y="74"/>
                        <a:pt x="114" y="74"/>
                        <a:pt x="114" y="74"/>
                      </a:cubicBezTo>
                      <a:cubicBezTo>
                        <a:pt x="114" y="74"/>
                        <a:pt x="114" y="74"/>
                        <a:pt x="114" y="74"/>
                      </a:cubicBezTo>
                      <a:cubicBezTo>
                        <a:pt x="114" y="73"/>
                        <a:pt x="114" y="73"/>
                        <a:pt x="114" y="73"/>
                      </a:cubicBezTo>
                      <a:cubicBezTo>
                        <a:pt x="114" y="73"/>
                        <a:pt x="114" y="73"/>
                        <a:pt x="114" y="73"/>
                      </a:cubicBezTo>
                      <a:cubicBezTo>
                        <a:pt x="113" y="73"/>
                        <a:pt x="113" y="73"/>
                        <a:pt x="113" y="73"/>
                      </a:cubicBezTo>
                      <a:cubicBezTo>
                        <a:pt x="114" y="74"/>
                        <a:pt x="114" y="74"/>
                        <a:pt x="114" y="74"/>
                      </a:cubicBezTo>
                      <a:cubicBezTo>
                        <a:pt x="114" y="74"/>
                        <a:pt x="114" y="74"/>
                        <a:pt x="114" y="74"/>
                      </a:cubicBezTo>
                      <a:cubicBezTo>
                        <a:pt x="114" y="74"/>
                        <a:pt x="114" y="74"/>
                        <a:pt x="114" y="74"/>
                      </a:cubicBezTo>
                      <a:cubicBezTo>
                        <a:pt x="113" y="74"/>
                        <a:pt x="113" y="74"/>
                        <a:pt x="113" y="74"/>
                      </a:cubicBezTo>
                      <a:cubicBezTo>
                        <a:pt x="113" y="75"/>
                        <a:pt x="113" y="75"/>
                        <a:pt x="113" y="75"/>
                      </a:cubicBezTo>
                      <a:cubicBezTo>
                        <a:pt x="113" y="75"/>
                        <a:pt x="113" y="75"/>
                        <a:pt x="113" y="75"/>
                      </a:cubicBezTo>
                      <a:cubicBezTo>
                        <a:pt x="112" y="75"/>
                        <a:pt x="112" y="75"/>
                        <a:pt x="112" y="75"/>
                      </a:cubicBezTo>
                      <a:cubicBezTo>
                        <a:pt x="112" y="76"/>
                        <a:pt x="112" y="76"/>
                        <a:pt x="112" y="76"/>
                      </a:cubicBezTo>
                      <a:cubicBezTo>
                        <a:pt x="112" y="76"/>
                        <a:pt x="112" y="76"/>
                        <a:pt x="112" y="76"/>
                      </a:cubicBezTo>
                      <a:cubicBezTo>
                        <a:pt x="112" y="76"/>
                        <a:pt x="112" y="76"/>
                        <a:pt x="112" y="76"/>
                      </a:cubicBezTo>
                      <a:cubicBezTo>
                        <a:pt x="112" y="76"/>
                        <a:pt x="112" y="76"/>
                        <a:pt x="112" y="76"/>
                      </a:cubicBezTo>
                      <a:cubicBezTo>
                        <a:pt x="112" y="77"/>
                        <a:pt x="112" y="77"/>
                        <a:pt x="112" y="77"/>
                      </a:cubicBezTo>
                      <a:cubicBezTo>
                        <a:pt x="112" y="77"/>
                        <a:pt x="112" y="77"/>
                        <a:pt x="112" y="77"/>
                      </a:cubicBezTo>
                      <a:cubicBezTo>
                        <a:pt x="111" y="77"/>
                        <a:pt x="111" y="77"/>
                        <a:pt x="111" y="77"/>
                      </a:cubicBezTo>
                      <a:cubicBezTo>
                        <a:pt x="111" y="77"/>
                        <a:pt x="111" y="77"/>
                        <a:pt x="111" y="77"/>
                      </a:cubicBezTo>
                      <a:cubicBezTo>
                        <a:pt x="111" y="77"/>
                        <a:pt x="111" y="77"/>
                        <a:pt x="111" y="77"/>
                      </a:cubicBezTo>
                      <a:cubicBezTo>
                        <a:pt x="110" y="77"/>
                        <a:pt x="110" y="77"/>
                        <a:pt x="110" y="77"/>
                      </a:cubicBezTo>
                      <a:cubicBezTo>
                        <a:pt x="110" y="77"/>
                        <a:pt x="110" y="77"/>
                        <a:pt x="110" y="77"/>
                      </a:cubicBezTo>
                      <a:cubicBezTo>
                        <a:pt x="110" y="77"/>
                        <a:pt x="110" y="77"/>
                        <a:pt x="110" y="77"/>
                      </a:cubicBezTo>
                      <a:cubicBezTo>
                        <a:pt x="110" y="77"/>
                        <a:pt x="110" y="77"/>
                        <a:pt x="110" y="77"/>
                      </a:cubicBezTo>
                      <a:cubicBezTo>
                        <a:pt x="110" y="77"/>
                        <a:pt x="110" y="77"/>
                        <a:pt x="110" y="77"/>
                      </a:cubicBezTo>
                      <a:cubicBezTo>
                        <a:pt x="110" y="76"/>
                        <a:pt x="110" y="76"/>
                        <a:pt x="110" y="76"/>
                      </a:cubicBezTo>
                      <a:cubicBezTo>
                        <a:pt x="110" y="76"/>
                        <a:pt x="110" y="76"/>
                        <a:pt x="110" y="76"/>
                      </a:cubicBezTo>
                      <a:cubicBezTo>
                        <a:pt x="110" y="76"/>
                        <a:pt x="110" y="76"/>
                        <a:pt x="110" y="76"/>
                      </a:cubicBezTo>
                      <a:cubicBezTo>
                        <a:pt x="111" y="76"/>
                        <a:pt x="111" y="76"/>
                        <a:pt x="111" y="76"/>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2" y="75"/>
                        <a:pt x="112" y="75"/>
                        <a:pt x="112" y="75"/>
                      </a:cubicBezTo>
                      <a:cubicBezTo>
                        <a:pt x="112" y="74"/>
                        <a:pt x="112" y="74"/>
                        <a:pt x="112" y="74"/>
                      </a:cubicBezTo>
                      <a:cubicBezTo>
                        <a:pt x="112" y="74"/>
                        <a:pt x="112" y="74"/>
                        <a:pt x="112" y="74"/>
                      </a:cubicBezTo>
                      <a:cubicBezTo>
                        <a:pt x="112" y="75"/>
                        <a:pt x="112" y="75"/>
                        <a:pt x="112" y="75"/>
                      </a:cubicBezTo>
                      <a:cubicBezTo>
                        <a:pt x="112" y="75"/>
                        <a:pt x="112" y="75"/>
                        <a:pt x="112" y="75"/>
                      </a:cubicBezTo>
                      <a:cubicBezTo>
                        <a:pt x="112" y="75"/>
                        <a:pt x="112" y="75"/>
                        <a:pt x="112" y="75"/>
                      </a:cubicBezTo>
                      <a:cubicBezTo>
                        <a:pt x="112" y="74"/>
                        <a:pt x="112" y="74"/>
                        <a:pt x="112" y="74"/>
                      </a:cubicBezTo>
                      <a:cubicBezTo>
                        <a:pt x="112" y="74"/>
                        <a:pt x="112" y="74"/>
                        <a:pt x="112" y="74"/>
                      </a:cubicBezTo>
                      <a:cubicBezTo>
                        <a:pt x="112" y="74"/>
                        <a:pt x="112" y="74"/>
                        <a:pt x="112" y="74"/>
                      </a:cubicBezTo>
                      <a:cubicBezTo>
                        <a:pt x="112" y="74"/>
                        <a:pt x="112" y="74"/>
                        <a:pt x="112" y="74"/>
                      </a:cubicBezTo>
                      <a:cubicBezTo>
                        <a:pt x="112" y="74"/>
                        <a:pt x="112" y="74"/>
                        <a:pt x="112" y="74"/>
                      </a:cubicBezTo>
                      <a:cubicBezTo>
                        <a:pt x="113" y="74"/>
                        <a:pt x="113" y="74"/>
                        <a:pt x="113" y="74"/>
                      </a:cubicBezTo>
                      <a:cubicBezTo>
                        <a:pt x="113" y="73"/>
                        <a:pt x="113" y="73"/>
                        <a:pt x="113" y="73"/>
                      </a:cubicBezTo>
                      <a:cubicBezTo>
                        <a:pt x="113" y="73"/>
                        <a:pt x="113" y="73"/>
                        <a:pt x="113" y="73"/>
                      </a:cubicBezTo>
                      <a:cubicBezTo>
                        <a:pt x="112" y="73"/>
                        <a:pt x="112" y="73"/>
                        <a:pt x="112" y="73"/>
                      </a:cubicBezTo>
                      <a:cubicBezTo>
                        <a:pt x="112" y="73"/>
                        <a:pt x="112" y="73"/>
                        <a:pt x="112" y="73"/>
                      </a:cubicBezTo>
                      <a:cubicBezTo>
                        <a:pt x="112" y="73"/>
                        <a:pt x="112" y="73"/>
                        <a:pt x="112" y="73"/>
                      </a:cubicBezTo>
                      <a:cubicBezTo>
                        <a:pt x="113" y="72"/>
                        <a:pt x="113" y="72"/>
                        <a:pt x="113" y="72"/>
                      </a:cubicBezTo>
                      <a:cubicBezTo>
                        <a:pt x="113" y="71"/>
                        <a:pt x="113" y="71"/>
                        <a:pt x="113" y="71"/>
                      </a:cubicBezTo>
                      <a:cubicBezTo>
                        <a:pt x="114" y="72"/>
                        <a:pt x="114" y="72"/>
                        <a:pt x="114" y="72"/>
                      </a:cubicBezTo>
                      <a:cubicBezTo>
                        <a:pt x="114" y="72"/>
                        <a:pt x="114" y="72"/>
                        <a:pt x="114" y="72"/>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3" y="71"/>
                        <a:pt x="113" y="71"/>
                        <a:pt x="113" y="71"/>
                      </a:cubicBezTo>
                      <a:cubicBezTo>
                        <a:pt x="113" y="71"/>
                        <a:pt x="113" y="71"/>
                        <a:pt x="113" y="71"/>
                      </a:cubicBezTo>
                      <a:cubicBezTo>
                        <a:pt x="113" y="72"/>
                        <a:pt x="113" y="72"/>
                        <a:pt x="113" y="72"/>
                      </a:cubicBezTo>
                      <a:cubicBezTo>
                        <a:pt x="112" y="72"/>
                        <a:pt x="112" y="72"/>
                        <a:pt x="112" y="72"/>
                      </a:cubicBezTo>
                      <a:cubicBezTo>
                        <a:pt x="112" y="73"/>
                        <a:pt x="112" y="73"/>
                        <a:pt x="112" y="73"/>
                      </a:cubicBezTo>
                      <a:cubicBezTo>
                        <a:pt x="112" y="73"/>
                        <a:pt x="112" y="73"/>
                        <a:pt x="112" y="73"/>
                      </a:cubicBezTo>
                      <a:cubicBezTo>
                        <a:pt x="112" y="73"/>
                        <a:pt x="112" y="73"/>
                        <a:pt x="112" y="73"/>
                      </a:cubicBezTo>
                      <a:cubicBezTo>
                        <a:pt x="111" y="73"/>
                        <a:pt x="111" y="73"/>
                        <a:pt x="111" y="73"/>
                      </a:cubicBezTo>
                      <a:cubicBezTo>
                        <a:pt x="110" y="74"/>
                        <a:pt x="110" y="74"/>
                        <a:pt x="110" y="74"/>
                      </a:cubicBezTo>
                      <a:cubicBezTo>
                        <a:pt x="110" y="75"/>
                        <a:pt x="110" y="75"/>
                        <a:pt x="110" y="75"/>
                      </a:cubicBezTo>
                      <a:cubicBezTo>
                        <a:pt x="109" y="75"/>
                        <a:pt x="109" y="75"/>
                        <a:pt x="109" y="75"/>
                      </a:cubicBezTo>
                      <a:cubicBezTo>
                        <a:pt x="108" y="76"/>
                        <a:pt x="108" y="76"/>
                        <a:pt x="108" y="76"/>
                      </a:cubicBezTo>
                      <a:cubicBezTo>
                        <a:pt x="107" y="76"/>
                        <a:pt x="107" y="76"/>
                        <a:pt x="107" y="76"/>
                      </a:cubicBezTo>
                      <a:cubicBezTo>
                        <a:pt x="107" y="76"/>
                        <a:pt x="107" y="76"/>
                        <a:pt x="107" y="76"/>
                      </a:cubicBezTo>
                      <a:cubicBezTo>
                        <a:pt x="106" y="77"/>
                        <a:pt x="106" y="77"/>
                        <a:pt x="106" y="77"/>
                      </a:cubicBezTo>
                      <a:cubicBezTo>
                        <a:pt x="104" y="77"/>
                        <a:pt x="104" y="77"/>
                        <a:pt x="104" y="77"/>
                      </a:cubicBezTo>
                      <a:cubicBezTo>
                        <a:pt x="103" y="77"/>
                        <a:pt x="103" y="77"/>
                        <a:pt x="103" y="77"/>
                      </a:cubicBezTo>
                      <a:cubicBezTo>
                        <a:pt x="103" y="77"/>
                        <a:pt x="103" y="77"/>
                        <a:pt x="103" y="77"/>
                      </a:cubicBezTo>
                      <a:cubicBezTo>
                        <a:pt x="103" y="77"/>
                        <a:pt x="103" y="77"/>
                        <a:pt x="103" y="77"/>
                      </a:cubicBezTo>
                      <a:cubicBezTo>
                        <a:pt x="103" y="78"/>
                        <a:pt x="103" y="78"/>
                        <a:pt x="103"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2" y="77"/>
                        <a:pt x="102" y="77"/>
                        <a:pt x="102" y="77"/>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9"/>
                        <a:pt x="102" y="79"/>
                        <a:pt x="102" y="79"/>
                      </a:cubicBezTo>
                      <a:cubicBezTo>
                        <a:pt x="101" y="79"/>
                        <a:pt x="101" y="79"/>
                        <a:pt x="101" y="79"/>
                      </a:cubicBezTo>
                      <a:cubicBezTo>
                        <a:pt x="101" y="79"/>
                        <a:pt x="101" y="79"/>
                        <a:pt x="101" y="79"/>
                      </a:cubicBezTo>
                      <a:cubicBezTo>
                        <a:pt x="101" y="79"/>
                        <a:pt x="101" y="79"/>
                        <a:pt x="101" y="79"/>
                      </a:cubicBezTo>
                      <a:cubicBezTo>
                        <a:pt x="101" y="79"/>
                        <a:pt x="101" y="79"/>
                        <a:pt x="101" y="79"/>
                      </a:cubicBezTo>
                      <a:cubicBezTo>
                        <a:pt x="100" y="79"/>
                        <a:pt x="100" y="79"/>
                        <a:pt x="100" y="79"/>
                      </a:cubicBezTo>
                      <a:cubicBezTo>
                        <a:pt x="100" y="79"/>
                        <a:pt x="100" y="79"/>
                        <a:pt x="100" y="79"/>
                      </a:cubicBezTo>
                      <a:cubicBezTo>
                        <a:pt x="99" y="79"/>
                        <a:pt x="99" y="79"/>
                        <a:pt x="99" y="79"/>
                      </a:cubicBezTo>
                      <a:cubicBezTo>
                        <a:pt x="99" y="79"/>
                        <a:pt x="99" y="79"/>
                        <a:pt x="99" y="79"/>
                      </a:cubicBezTo>
                      <a:cubicBezTo>
                        <a:pt x="99" y="79"/>
                        <a:pt x="99" y="79"/>
                        <a:pt x="99" y="79"/>
                      </a:cubicBezTo>
                      <a:cubicBezTo>
                        <a:pt x="98" y="79"/>
                        <a:pt x="98" y="79"/>
                        <a:pt x="98" y="79"/>
                      </a:cubicBezTo>
                      <a:cubicBezTo>
                        <a:pt x="98" y="79"/>
                        <a:pt x="98" y="79"/>
                        <a:pt x="98" y="79"/>
                      </a:cubicBezTo>
                      <a:cubicBezTo>
                        <a:pt x="98" y="79"/>
                        <a:pt x="98" y="79"/>
                        <a:pt x="98" y="79"/>
                      </a:cubicBezTo>
                      <a:cubicBezTo>
                        <a:pt x="98" y="79"/>
                        <a:pt x="98" y="79"/>
                        <a:pt x="98" y="79"/>
                      </a:cubicBezTo>
                      <a:cubicBezTo>
                        <a:pt x="99" y="79"/>
                        <a:pt x="99" y="79"/>
                        <a:pt x="99" y="79"/>
                      </a:cubicBezTo>
                      <a:cubicBezTo>
                        <a:pt x="99" y="79"/>
                        <a:pt x="99" y="79"/>
                        <a:pt x="99" y="79"/>
                      </a:cubicBezTo>
                      <a:cubicBezTo>
                        <a:pt x="99" y="79"/>
                        <a:pt x="99" y="79"/>
                        <a:pt x="99" y="79"/>
                      </a:cubicBezTo>
                      <a:cubicBezTo>
                        <a:pt x="99" y="79"/>
                        <a:pt x="99" y="79"/>
                        <a:pt x="99" y="79"/>
                      </a:cubicBezTo>
                      <a:cubicBezTo>
                        <a:pt x="99" y="80"/>
                        <a:pt x="99" y="80"/>
                        <a:pt x="99" y="80"/>
                      </a:cubicBezTo>
                      <a:cubicBezTo>
                        <a:pt x="99" y="80"/>
                        <a:pt x="99" y="80"/>
                        <a:pt x="99" y="80"/>
                      </a:cubicBezTo>
                      <a:cubicBezTo>
                        <a:pt x="99" y="80"/>
                        <a:pt x="99" y="80"/>
                        <a:pt x="99" y="80"/>
                      </a:cubicBezTo>
                      <a:cubicBezTo>
                        <a:pt x="99" y="80"/>
                        <a:pt x="99" y="80"/>
                        <a:pt x="99" y="80"/>
                      </a:cubicBezTo>
                      <a:cubicBezTo>
                        <a:pt x="98" y="80"/>
                        <a:pt x="98" y="80"/>
                        <a:pt x="98" y="80"/>
                      </a:cubicBezTo>
                      <a:cubicBezTo>
                        <a:pt x="98" y="80"/>
                        <a:pt x="98" y="80"/>
                        <a:pt x="98" y="80"/>
                      </a:cubicBezTo>
                      <a:cubicBezTo>
                        <a:pt x="98" y="80"/>
                        <a:pt x="98" y="80"/>
                        <a:pt x="98" y="80"/>
                      </a:cubicBezTo>
                      <a:cubicBezTo>
                        <a:pt x="98" y="79"/>
                        <a:pt x="98" y="79"/>
                        <a:pt x="98" y="79"/>
                      </a:cubicBezTo>
                      <a:cubicBezTo>
                        <a:pt x="98" y="79"/>
                        <a:pt x="98" y="79"/>
                        <a:pt x="98" y="79"/>
                      </a:cubicBezTo>
                      <a:cubicBezTo>
                        <a:pt x="97" y="79"/>
                        <a:pt x="97" y="79"/>
                        <a:pt x="97" y="79"/>
                      </a:cubicBezTo>
                      <a:cubicBezTo>
                        <a:pt x="97" y="80"/>
                        <a:pt x="97" y="80"/>
                        <a:pt x="97" y="80"/>
                      </a:cubicBezTo>
                      <a:cubicBezTo>
                        <a:pt x="97" y="80"/>
                        <a:pt x="97" y="80"/>
                        <a:pt x="98" y="80"/>
                      </a:cubicBezTo>
                      <a:cubicBezTo>
                        <a:pt x="98" y="80"/>
                        <a:pt x="98" y="80"/>
                        <a:pt x="98" y="80"/>
                      </a:cubicBezTo>
                      <a:cubicBezTo>
                        <a:pt x="98" y="80"/>
                        <a:pt x="98" y="80"/>
                        <a:pt x="98" y="80"/>
                      </a:cubicBezTo>
                      <a:cubicBezTo>
                        <a:pt x="98" y="80"/>
                        <a:pt x="98" y="80"/>
                        <a:pt x="98" y="80"/>
                      </a:cubicBezTo>
                      <a:cubicBezTo>
                        <a:pt x="98" y="81"/>
                        <a:pt x="98" y="81"/>
                        <a:pt x="98" y="81"/>
                      </a:cubicBezTo>
                      <a:cubicBezTo>
                        <a:pt x="97" y="81"/>
                        <a:pt x="97" y="81"/>
                        <a:pt x="97" y="81"/>
                      </a:cubicBezTo>
                      <a:cubicBezTo>
                        <a:pt x="97" y="80"/>
                        <a:pt x="97" y="80"/>
                        <a:pt x="97" y="80"/>
                      </a:cubicBezTo>
                      <a:cubicBezTo>
                        <a:pt x="97" y="80"/>
                        <a:pt x="97" y="80"/>
                        <a:pt x="97" y="80"/>
                      </a:cubicBezTo>
                      <a:cubicBezTo>
                        <a:pt x="97" y="81"/>
                        <a:pt x="97" y="81"/>
                        <a:pt x="97" y="81"/>
                      </a:cubicBezTo>
                      <a:cubicBezTo>
                        <a:pt x="97" y="81"/>
                        <a:pt x="97" y="81"/>
                        <a:pt x="97" y="81"/>
                      </a:cubicBezTo>
                      <a:cubicBezTo>
                        <a:pt x="97" y="81"/>
                        <a:pt x="97" y="81"/>
                        <a:pt x="97" y="81"/>
                      </a:cubicBezTo>
                      <a:cubicBezTo>
                        <a:pt x="96" y="81"/>
                        <a:pt x="96" y="81"/>
                        <a:pt x="96" y="81"/>
                      </a:cubicBezTo>
                      <a:cubicBezTo>
                        <a:pt x="97" y="80"/>
                        <a:pt x="97" y="80"/>
                        <a:pt x="97" y="80"/>
                      </a:cubicBezTo>
                      <a:cubicBezTo>
                        <a:pt x="97" y="80"/>
                        <a:pt x="97" y="80"/>
                        <a:pt x="97" y="80"/>
                      </a:cubicBezTo>
                      <a:cubicBezTo>
                        <a:pt x="97" y="80"/>
                        <a:pt x="97" y="80"/>
                        <a:pt x="97" y="80"/>
                      </a:cubicBezTo>
                      <a:cubicBezTo>
                        <a:pt x="97" y="80"/>
                        <a:pt x="97" y="80"/>
                        <a:pt x="97" y="80"/>
                      </a:cubicBezTo>
                      <a:cubicBezTo>
                        <a:pt x="97" y="80"/>
                        <a:pt x="97" y="80"/>
                        <a:pt x="97" y="80"/>
                      </a:cubicBezTo>
                      <a:cubicBezTo>
                        <a:pt x="96" y="80"/>
                        <a:pt x="96" y="80"/>
                        <a:pt x="96" y="80"/>
                      </a:cubicBezTo>
                      <a:cubicBezTo>
                        <a:pt x="95" y="81"/>
                        <a:pt x="95" y="81"/>
                        <a:pt x="95" y="81"/>
                      </a:cubicBezTo>
                      <a:cubicBezTo>
                        <a:pt x="95" y="81"/>
                        <a:pt x="95" y="81"/>
                        <a:pt x="95" y="81"/>
                      </a:cubicBezTo>
                      <a:cubicBezTo>
                        <a:pt x="95" y="82"/>
                        <a:pt x="95" y="82"/>
                        <a:pt x="95" y="82"/>
                      </a:cubicBezTo>
                      <a:cubicBezTo>
                        <a:pt x="95" y="82"/>
                        <a:pt x="95" y="82"/>
                        <a:pt x="95" y="82"/>
                      </a:cubicBezTo>
                      <a:cubicBezTo>
                        <a:pt x="95" y="82"/>
                        <a:pt x="95" y="82"/>
                        <a:pt x="95" y="82"/>
                      </a:cubicBezTo>
                      <a:cubicBezTo>
                        <a:pt x="95" y="82"/>
                        <a:pt x="95" y="82"/>
                        <a:pt x="95" y="82"/>
                      </a:cubicBezTo>
                      <a:cubicBezTo>
                        <a:pt x="94" y="82"/>
                        <a:pt x="94" y="82"/>
                        <a:pt x="94" y="82"/>
                      </a:cubicBezTo>
                      <a:cubicBezTo>
                        <a:pt x="94" y="82"/>
                        <a:pt x="94" y="82"/>
                        <a:pt x="94" y="82"/>
                      </a:cubicBezTo>
                      <a:cubicBezTo>
                        <a:pt x="94" y="82"/>
                        <a:pt x="94" y="82"/>
                        <a:pt x="94" y="82"/>
                      </a:cubicBezTo>
                      <a:cubicBezTo>
                        <a:pt x="94" y="82"/>
                        <a:pt x="94" y="82"/>
                        <a:pt x="94" y="82"/>
                      </a:cubicBezTo>
                      <a:cubicBezTo>
                        <a:pt x="95" y="82"/>
                        <a:pt x="95" y="82"/>
                        <a:pt x="95" y="82"/>
                      </a:cubicBezTo>
                      <a:cubicBezTo>
                        <a:pt x="95" y="82"/>
                        <a:pt x="95" y="82"/>
                        <a:pt x="95" y="82"/>
                      </a:cubicBezTo>
                      <a:cubicBezTo>
                        <a:pt x="95" y="83"/>
                        <a:pt x="95" y="83"/>
                        <a:pt x="95" y="83"/>
                      </a:cubicBezTo>
                      <a:cubicBezTo>
                        <a:pt x="94" y="83"/>
                        <a:pt x="94" y="83"/>
                        <a:pt x="94" y="83"/>
                      </a:cubicBezTo>
                      <a:cubicBezTo>
                        <a:pt x="94" y="83"/>
                        <a:pt x="94" y="83"/>
                        <a:pt x="94" y="83"/>
                      </a:cubicBezTo>
                      <a:cubicBezTo>
                        <a:pt x="94" y="82"/>
                        <a:pt x="94" y="82"/>
                        <a:pt x="94" y="82"/>
                      </a:cubicBezTo>
                      <a:cubicBezTo>
                        <a:pt x="94" y="82"/>
                        <a:pt x="94" y="82"/>
                        <a:pt x="94" y="82"/>
                      </a:cubicBezTo>
                      <a:cubicBezTo>
                        <a:pt x="94" y="82"/>
                        <a:pt x="94" y="82"/>
                        <a:pt x="94" y="82"/>
                      </a:cubicBezTo>
                      <a:cubicBezTo>
                        <a:pt x="94" y="83"/>
                        <a:pt x="94" y="83"/>
                        <a:pt x="94" y="83"/>
                      </a:cubicBezTo>
                      <a:cubicBezTo>
                        <a:pt x="94" y="83"/>
                        <a:pt x="94" y="83"/>
                        <a:pt x="94" y="83"/>
                      </a:cubicBezTo>
                      <a:cubicBezTo>
                        <a:pt x="94" y="84"/>
                        <a:pt x="94" y="84"/>
                        <a:pt x="94" y="84"/>
                      </a:cubicBezTo>
                      <a:cubicBezTo>
                        <a:pt x="94" y="83"/>
                        <a:pt x="94" y="83"/>
                        <a:pt x="94" y="83"/>
                      </a:cubicBezTo>
                      <a:cubicBezTo>
                        <a:pt x="93" y="83"/>
                        <a:pt x="93" y="83"/>
                        <a:pt x="93" y="83"/>
                      </a:cubicBezTo>
                      <a:cubicBezTo>
                        <a:pt x="92" y="84"/>
                        <a:pt x="92" y="84"/>
                        <a:pt x="92" y="84"/>
                      </a:cubicBezTo>
                      <a:cubicBezTo>
                        <a:pt x="92" y="84"/>
                        <a:pt x="92" y="84"/>
                        <a:pt x="92" y="84"/>
                      </a:cubicBezTo>
                      <a:cubicBezTo>
                        <a:pt x="92" y="84"/>
                        <a:pt x="92" y="84"/>
                        <a:pt x="92" y="84"/>
                      </a:cubicBezTo>
                      <a:cubicBezTo>
                        <a:pt x="92" y="84"/>
                        <a:pt x="92" y="84"/>
                        <a:pt x="92" y="84"/>
                      </a:cubicBezTo>
                      <a:cubicBezTo>
                        <a:pt x="91" y="84"/>
                        <a:pt x="91" y="84"/>
                        <a:pt x="91" y="84"/>
                      </a:cubicBezTo>
                      <a:cubicBezTo>
                        <a:pt x="91" y="85"/>
                        <a:pt x="91" y="85"/>
                        <a:pt x="91" y="85"/>
                      </a:cubicBezTo>
                      <a:cubicBezTo>
                        <a:pt x="91" y="85"/>
                        <a:pt x="91" y="85"/>
                        <a:pt x="91" y="85"/>
                      </a:cubicBezTo>
                      <a:cubicBezTo>
                        <a:pt x="91" y="86"/>
                        <a:pt x="91" y="86"/>
                        <a:pt x="91" y="86"/>
                      </a:cubicBezTo>
                      <a:cubicBezTo>
                        <a:pt x="91" y="86"/>
                        <a:pt x="91" y="86"/>
                        <a:pt x="91" y="86"/>
                      </a:cubicBezTo>
                      <a:cubicBezTo>
                        <a:pt x="91" y="86"/>
                        <a:pt x="91" y="86"/>
                        <a:pt x="91" y="86"/>
                      </a:cubicBezTo>
                      <a:cubicBezTo>
                        <a:pt x="91" y="86"/>
                        <a:pt x="91" y="86"/>
                        <a:pt x="91" y="86"/>
                      </a:cubicBezTo>
                      <a:cubicBezTo>
                        <a:pt x="91" y="86"/>
                        <a:pt x="91" y="86"/>
                        <a:pt x="91" y="86"/>
                      </a:cubicBezTo>
                      <a:cubicBezTo>
                        <a:pt x="91" y="86"/>
                        <a:pt x="91" y="86"/>
                        <a:pt x="91" y="86"/>
                      </a:cubicBezTo>
                      <a:cubicBezTo>
                        <a:pt x="91" y="87"/>
                        <a:pt x="91" y="87"/>
                        <a:pt x="91" y="87"/>
                      </a:cubicBezTo>
                      <a:cubicBezTo>
                        <a:pt x="91" y="87"/>
                        <a:pt x="91" y="87"/>
                        <a:pt x="91" y="87"/>
                      </a:cubicBezTo>
                      <a:cubicBezTo>
                        <a:pt x="91" y="87"/>
                        <a:pt x="91" y="87"/>
                        <a:pt x="91" y="87"/>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2" y="88"/>
                        <a:pt x="92" y="88"/>
                        <a:pt x="92" y="88"/>
                      </a:cubicBezTo>
                      <a:cubicBezTo>
                        <a:pt x="92" y="88"/>
                        <a:pt x="92" y="88"/>
                        <a:pt x="92" y="88"/>
                      </a:cubicBezTo>
                      <a:cubicBezTo>
                        <a:pt x="92" y="88"/>
                        <a:pt x="92" y="88"/>
                        <a:pt x="92" y="88"/>
                      </a:cubicBezTo>
                      <a:cubicBezTo>
                        <a:pt x="92" y="88"/>
                        <a:pt x="92" y="88"/>
                        <a:pt x="92" y="88"/>
                      </a:cubicBezTo>
                      <a:cubicBezTo>
                        <a:pt x="93" y="88"/>
                        <a:pt x="93" y="88"/>
                        <a:pt x="93" y="88"/>
                      </a:cubicBezTo>
                      <a:cubicBezTo>
                        <a:pt x="93" y="88"/>
                        <a:pt x="93" y="88"/>
                        <a:pt x="93" y="88"/>
                      </a:cubicBezTo>
                      <a:cubicBezTo>
                        <a:pt x="93" y="88"/>
                        <a:pt x="93" y="88"/>
                        <a:pt x="93" y="88"/>
                      </a:cubicBezTo>
                      <a:cubicBezTo>
                        <a:pt x="93" y="88"/>
                        <a:pt x="93" y="88"/>
                        <a:pt x="93" y="88"/>
                      </a:cubicBezTo>
                      <a:cubicBezTo>
                        <a:pt x="93" y="87"/>
                        <a:pt x="93" y="87"/>
                        <a:pt x="93" y="87"/>
                      </a:cubicBezTo>
                      <a:cubicBezTo>
                        <a:pt x="93" y="87"/>
                        <a:pt x="93" y="87"/>
                        <a:pt x="93" y="87"/>
                      </a:cubicBezTo>
                      <a:cubicBezTo>
                        <a:pt x="93" y="87"/>
                        <a:pt x="93" y="87"/>
                        <a:pt x="93" y="87"/>
                      </a:cubicBezTo>
                      <a:cubicBezTo>
                        <a:pt x="93" y="87"/>
                        <a:pt x="93" y="87"/>
                        <a:pt x="93" y="87"/>
                      </a:cubicBezTo>
                      <a:cubicBezTo>
                        <a:pt x="93" y="87"/>
                        <a:pt x="93" y="87"/>
                        <a:pt x="93" y="87"/>
                      </a:cubicBezTo>
                      <a:cubicBezTo>
                        <a:pt x="93" y="87"/>
                        <a:pt x="93" y="87"/>
                        <a:pt x="93" y="87"/>
                      </a:cubicBezTo>
                      <a:cubicBezTo>
                        <a:pt x="93" y="86"/>
                        <a:pt x="93" y="86"/>
                        <a:pt x="93" y="86"/>
                      </a:cubicBezTo>
                      <a:cubicBezTo>
                        <a:pt x="94" y="86"/>
                        <a:pt x="94" y="86"/>
                        <a:pt x="94" y="86"/>
                      </a:cubicBezTo>
                      <a:cubicBezTo>
                        <a:pt x="94" y="86"/>
                        <a:pt x="94" y="86"/>
                        <a:pt x="94" y="86"/>
                      </a:cubicBezTo>
                      <a:cubicBezTo>
                        <a:pt x="94" y="86"/>
                        <a:pt x="94" y="86"/>
                        <a:pt x="94" y="86"/>
                      </a:cubicBezTo>
                      <a:cubicBezTo>
                        <a:pt x="94" y="86"/>
                        <a:pt x="94" y="86"/>
                        <a:pt x="94" y="86"/>
                      </a:cubicBezTo>
                      <a:cubicBezTo>
                        <a:pt x="94" y="86"/>
                        <a:pt x="94" y="86"/>
                        <a:pt x="94" y="86"/>
                      </a:cubicBezTo>
                      <a:cubicBezTo>
                        <a:pt x="95" y="87"/>
                        <a:pt x="95" y="87"/>
                        <a:pt x="95" y="87"/>
                      </a:cubicBezTo>
                      <a:cubicBezTo>
                        <a:pt x="94" y="87"/>
                        <a:pt x="94" y="87"/>
                        <a:pt x="94" y="87"/>
                      </a:cubicBezTo>
                      <a:cubicBezTo>
                        <a:pt x="94" y="87"/>
                        <a:pt x="94" y="87"/>
                        <a:pt x="94" y="87"/>
                      </a:cubicBezTo>
                      <a:cubicBezTo>
                        <a:pt x="94" y="88"/>
                        <a:pt x="94" y="88"/>
                        <a:pt x="94" y="88"/>
                      </a:cubicBezTo>
                      <a:cubicBezTo>
                        <a:pt x="92" y="88"/>
                        <a:pt x="92" y="88"/>
                        <a:pt x="92" y="88"/>
                      </a:cubicBezTo>
                      <a:cubicBezTo>
                        <a:pt x="92" y="89"/>
                        <a:pt x="92" y="89"/>
                        <a:pt x="92" y="89"/>
                      </a:cubicBezTo>
                      <a:cubicBezTo>
                        <a:pt x="93" y="88"/>
                        <a:pt x="93" y="88"/>
                        <a:pt x="93" y="88"/>
                      </a:cubicBezTo>
                      <a:cubicBezTo>
                        <a:pt x="94" y="87"/>
                        <a:pt x="94" y="87"/>
                        <a:pt x="94" y="87"/>
                      </a:cubicBezTo>
                      <a:cubicBezTo>
                        <a:pt x="95" y="87"/>
                        <a:pt x="95" y="87"/>
                        <a:pt x="95" y="87"/>
                      </a:cubicBezTo>
                      <a:cubicBezTo>
                        <a:pt x="95" y="87"/>
                        <a:pt x="95" y="87"/>
                        <a:pt x="95" y="87"/>
                      </a:cubicBezTo>
                      <a:cubicBezTo>
                        <a:pt x="96" y="87"/>
                        <a:pt x="96" y="87"/>
                        <a:pt x="96" y="87"/>
                      </a:cubicBezTo>
                      <a:cubicBezTo>
                        <a:pt x="97" y="87"/>
                        <a:pt x="97" y="87"/>
                        <a:pt x="97" y="87"/>
                      </a:cubicBezTo>
                      <a:cubicBezTo>
                        <a:pt x="97" y="86"/>
                        <a:pt x="97" y="86"/>
                        <a:pt x="97" y="86"/>
                      </a:cubicBezTo>
                      <a:cubicBezTo>
                        <a:pt x="97" y="86"/>
                        <a:pt x="97" y="86"/>
                        <a:pt x="97" y="86"/>
                      </a:cubicBezTo>
                      <a:cubicBezTo>
                        <a:pt x="96" y="87"/>
                        <a:pt x="96" y="87"/>
                        <a:pt x="96" y="87"/>
                      </a:cubicBezTo>
                      <a:cubicBezTo>
                        <a:pt x="95" y="87"/>
                        <a:pt x="95" y="87"/>
                        <a:pt x="95" y="87"/>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7" y="86"/>
                        <a:pt x="97" y="86"/>
                        <a:pt x="97" y="86"/>
                      </a:cubicBezTo>
                      <a:cubicBezTo>
                        <a:pt x="97" y="85"/>
                        <a:pt x="97" y="85"/>
                        <a:pt x="97" y="85"/>
                      </a:cubicBezTo>
                      <a:cubicBezTo>
                        <a:pt x="98" y="85"/>
                        <a:pt x="98" y="85"/>
                        <a:pt x="98" y="85"/>
                      </a:cubicBezTo>
                      <a:cubicBezTo>
                        <a:pt x="100" y="85"/>
                        <a:pt x="100" y="85"/>
                        <a:pt x="100" y="85"/>
                      </a:cubicBezTo>
                      <a:cubicBezTo>
                        <a:pt x="100" y="84"/>
                        <a:pt x="100" y="84"/>
                        <a:pt x="100" y="84"/>
                      </a:cubicBezTo>
                      <a:cubicBezTo>
                        <a:pt x="101" y="84"/>
                        <a:pt x="101" y="84"/>
                        <a:pt x="101" y="84"/>
                      </a:cubicBezTo>
                      <a:cubicBezTo>
                        <a:pt x="101" y="83"/>
                        <a:pt x="101" y="83"/>
                        <a:pt x="101" y="83"/>
                      </a:cubicBezTo>
                      <a:cubicBezTo>
                        <a:pt x="102" y="83"/>
                        <a:pt x="102" y="83"/>
                        <a:pt x="102" y="83"/>
                      </a:cubicBezTo>
                      <a:cubicBezTo>
                        <a:pt x="102" y="83"/>
                        <a:pt x="102" y="83"/>
                        <a:pt x="102" y="83"/>
                      </a:cubicBezTo>
                      <a:cubicBezTo>
                        <a:pt x="102" y="83"/>
                        <a:pt x="102" y="83"/>
                        <a:pt x="102" y="83"/>
                      </a:cubicBezTo>
                      <a:cubicBezTo>
                        <a:pt x="102" y="83"/>
                        <a:pt x="102" y="83"/>
                        <a:pt x="102" y="83"/>
                      </a:cubicBezTo>
                      <a:cubicBezTo>
                        <a:pt x="103" y="83"/>
                        <a:pt x="103" y="83"/>
                        <a:pt x="103" y="83"/>
                      </a:cubicBezTo>
                      <a:cubicBezTo>
                        <a:pt x="103" y="83"/>
                        <a:pt x="103" y="83"/>
                        <a:pt x="103" y="83"/>
                      </a:cubicBezTo>
                      <a:cubicBezTo>
                        <a:pt x="103" y="83"/>
                        <a:pt x="103" y="83"/>
                        <a:pt x="103" y="83"/>
                      </a:cubicBezTo>
                      <a:cubicBezTo>
                        <a:pt x="103" y="82"/>
                        <a:pt x="103" y="82"/>
                        <a:pt x="103" y="82"/>
                      </a:cubicBezTo>
                      <a:cubicBezTo>
                        <a:pt x="103" y="82"/>
                        <a:pt x="103" y="82"/>
                        <a:pt x="103" y="82"/>
                      </a:cubicBezTo>
                      <a:cubicBezTo>
                        <a:pt x="103" y="82"/>
                        <a:pt x="103" y="82"/>
                        <a:pt x="103" y="82"/>
                      </a:cubicBezTo>
                      <a:cubicBezTo>
                        <a:pt x="104" y="82"/>
                        <a:pt x="104" y="82"/>
                        <a:pt x="104" y="82"/>
                      </a:cubicBezTo>
                      <a:cubicBezTo>
                        <a:pt x="104" y="82"/>
                        <a:pt x="104" y="82"/>
                        <a:pt x="104" y="82"/>
                      </a:cubicBezTo>
                      <a:cubicBezTo>
                        <a:pt x="104" y="82"/>
                        <a:pt x="104" y="82"/>
                        <a:pt x="104" y="82"/>
                      </a:cubicBezTo>
                      <a:cubicBezTo>
                        <a:pt x="104" y="82"/>
                        <a:pt x="104" y="82"/>
                        <a:pt x="104" y="82"/>
                      </a:cubicBezTo>
                      <a:cubicBezTo>
                        <a:pt x="105" y="82"/>
                        <a:pt x="105" y="82"/>
                        <a:pt x="105" y="82"/>
                      </a:cubicBezTo>
                      <a:cubicBezTo>
                        <a:pt x="105" y="81"/>
                        <a:pt x="105" y="81"/>
                        <a:pt x="105" y="81"/>
                      </a:cubicBezTo>
                      <a:cubicBezTo>
                        <a:pt x="105" y="81"/>
                        <a:pt x="105" y="81"/>
                        <a:pt x="105" y="81"/>
                      </a:cubicBezTo>
                      <a:cubicBezTo>
                        <a:pt x="106" y="81"/>
                        <a:pt x="106" y="81"/>
                        <a:pt x="106" y="81"/>
                      </a:cubicBezTo>
                      <a:cubicBezTo>
                        <a:pt x="106" y="81"/>
                        <a:pt x="106" y="81"/>
                        <a:pt x="106" y="81"/>
                      </a:cubicBezTo>
                      <a:cubicBezTo>
                        <a:pt x="106" y="81"/>
                        <a:pt x="106" y="81"/>
                        <a:pt x="106" y="81"/>
                      </a:cubicBezTo>
                      <a:cubicBezTo>
                        <a:pt x="107" y="81"/>
                        <a:pt x="107" y="81"/>
                        <a:pt x="107" y="81"/>
                      </a:cubicBezTo>
                      <a:cubicBezTo>
                        <a:pt x="107" y="81"/>
                        <a:pt x="107" y="81"/>
                        <a:pt x="107" y="81"/>
                      </a:cubicBezTo>
                      <a:cubicBezTo>
                        <a:pt x="107" y="81"/>
                        <a:pt x="107" y="81"/>
                        <a:pt x="107" y="81"/>
                      </a:cubicBezTo>
                      <a:cubicBezTo>
                        <a:pt x="108" y="80"/>
                        <a:pt x="108" y="80"/>
                        <a:pt x="108" y="80"/>
                      </a:cubicBezTo>
                      <a:cubicBezTo>
                        <a:pt x="108" y="80"/>
                        <a:pt x="108" y="80"/>
                        <a:pt x="108" y="80"/>
                      </a:cubicBezTo>
                      <a:cubicBezTo>
                        <a:pt x="108" y="80"/>
                        <a:pt x="108" y="80"/>
                        <a:pt x="108" y="80"/>
                      </a:cubicBezTo>
                      <a:cubicBezTo>
                        <a:pt x="107" y="80"/>
                        <a:pt x="107" y="80"/>
                        <a:pt x="107" y="80"/>
                      </a:cubicBezTo>
                      <a:cubicBezTo>
                        <a:pt x="108" y="80"/>
                        <a:pt x="108" y="80"/>
                        <a:pt x="108" y="80"/>
                      </a:cubicBezTo>
                      <a:cubicBezTo>
                        <a:pt x="108" y="80"/>
                        <a:pt x="108" y="80"/>
                        <a:pt x="108" y="80"/>
                      </a:cubicBezTo>
                      <a:cubicBezTo>
                        <a:pt x="109" y="80"/>
                        <a:pt x="109" y="79"/>
                        <a:pt x="109" y="79"/>
                      </a:cubicBezTo>
                      <a:cubicBezTo>
                        <a:pt x="109" y="79"/>
                        <a:pt x="109" y="79"/>
                        <a:pt x="109" y="79"/>
                      </a:cubicBezTo>
                      <a:cubicBezTo>
                        <a:pt x="110" y="79"/>
                        <a:pt x="110" y="79"/>
                        <a:pt x="110" y="79"/>
                      </a:cubicBezTo>
                      <a:cubicBezTo>
                        <a:pt x="110" y="79"/>
                        <a:pt x="110" y="79"/>
                        <a:pt x="110" y="79"/>
                      </a:cubicBezTo>
                      <a:cubicBezTo>
                        <a:pt x="110" y="79"/>
                        <a:pt x="110" y="79"/>
                        <a:pt x="110" y="79"/>
                      </a:cubicBezTo>
                      <a:cubicBezTo>
                        <a:pt x="110" y="79"/>
                        <a:pt x="110" y="79"/>
                        <a:pt x="110" y="79"/>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11" y="79"/>
                        <a:pt x="111" y="79"/>
                        <a:pt x="111" y="79"/>
                      </a:cubicBezTo>
                      <a:cubicBezTo>
                        <a:pt x="111" y="78"/>
                        <a:pt x="111" y="78"/>
                        <a:pt x="111" y="78"/>
                      </a:cubicBezTo>
                      <a:cubicBezTo>
                        <a:pt x="112" y="78"/>
                        <a:pt x="112" y="78"/>
                        <a:pt x="112" y="78"/>
                      </a:cubicBezTo>
                      <a:cubicBezTo>
                        <a:pt x="112" y="78"/>
                        <a:pt x="112" y="78"/>
                        <a:pt x="112" y="78"/>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3" y="77"/>
                        <a:pt x="113" y="77"/>
                        <a:pt x="113" y="77"/>
                      </a:cubicBezTo>
                      <a:cubicBezTo>
                        <a:pt x="113" y="77"/>
                        <a:pt x="113" y="77"/>
                        <a:pt x="113" y="77"/>
                      </a:cubicBezTo>
                      <a:cubicBezTo>
                        <a:pt x="113" y="77"/>
                        <a:pt x="113" y="77"/>
                        <a:pt x="113" y="77"/>
                      </a:cubicBezTo>
                      <a:cubicBezTo>
                        <a:pt x="113" y="77"/>
                        <a:pt x="113" y="77"/>
                        <a:pt x="113" y="77"/>
                      </a:cubicBezTo>
                      <a:cubicBezTo>
                        <a:pt x="113" y="77"/>
                        <a:pt x="113" y="77"/>
                        <a:pt x="113" y="77"/>
                      </a:cubicBezTo>
                      <a:cubicBezTo>
                        <a:pt x="114" y="77"/>
                        <a:pt x="114" y="77"/>
                        <a:pt x="114" y="77"/>
                      </a:cubicBezTo>
                      <a:cubicBezTo>
                        <a:pt x="114" y="76"/>
                        <a:pt x="115" y="75"/>
                        <a:pt x="116" y="75"/>
                      </a:cubicBezTo>
                      <a:cubicBezTo>
                        <a:pt x="116" y="74"/>
                        <a:pt x="116" y="74"/>
                        <a:pt x="116" y="74"/>
                      </a:cubicBezTo>
                      <a:cubicBezTo>
                        <a:pt x="117" y="73"/>
                        <a:pt x="117" y="73"/>
                        <a:pt x="117" y="73"/>
                      </a:cubicBezTo>
                      <a:cubicBezTo>
                        <a:pt x="118" y="73"/>
                        <a:pt x="118" y="73"/>
                        <a:pt x="118" y="73"/>
                      </a:cubicBezTo>
                      <a:cubicBezTo>
                        <a:pt x="119" y="72"/>
                        <a:pt x="119" y="72"/>
                        <a:pt x="119" y="72"/>
                      </a:cubicBezTo>
                      <a:cubicBezTo>
                        <a:pt x="120" y="72"/>
                        <a:pt x="120" y="72"/>
                        <a:pt x="120" y="72"/>
                      </a:cubicBezTo>
                      <a:cubicBezTo>
                        <a:pt x="120" y="71"/>
                        <a:pt x="120" y="71"/>
                        <a:pt x="120" y="71"/>
                      </a:cubicBezTo>
                      <a:cubicBezTo>
                        <a:pt x="120" y="71"/>
                        <a:pt x="120" y="71"/>
                        <a:pt x="120" y="71"/>
                      </a:cubicBezTo>
                      <a:close/>
                      <a:moveTo>
                        <a:pt x="108" y="80"/>
                      </a:moveTo>
                      <a:cubicBezTo>
                        <a:pt x="108" y="81"/>
                        <a:pt x="108" y="81"/>
                        <a:pt x="108" y="81"/>
                      </a:cubicBezTo>
                      <a:cubicBezTo>
                        <a:pt x="107" y="81"/>
                        <a:pt x="107" y="81"/>
                        <a:pt x="107" y="81"/>
                      </a:cubicBezTo>
                      <a:cubicBezTo>
                        <a:pt x="107" y="81"/>
                        <a:pt x="107" y="81"/>
                        <a:pt x="107" y="81"/>
                      </a:cubicBezTo>
                      <a:cubicBezTo>
                        <a:pt x="106" y="82"/>
                        <a:pt x="106" y="82"/>
                        <a:pt x="106" y="82"/>
                      </a:cubicBezTo>
                      <a:cubicBezTo>
                        <a:pt x="105" y="82"/>
                        <a:pt x="105" y="82"/>
                        <a:pt x="105" y="82"/>
                      </a:cubicBezTo>
                      <a:cubicBezTo>
                        <a:pt x="105" y="83"/>
                        <a:pt x="105" y="83"/>
                        <a:pt x="105" y="83"/>
                      </a:cubicBezTo>
                      <a:cubicBezTo>
                        <a:pt x="104" y="83"/>
                        <a:pt x="104" y="83"/>
                        <a:pt x="103" y="84"/>
                      </a:cubicBezTo>
                      <a:cubicBezTo>
                        <a:pt x="103" y="84"/>
                        <a:pt x="102" y="84"/>
                        <a:pt x="102" y="85"/>
                      </a:cubicBezTo>
                      <a:cubicBezTo>
                        <a:pt x="101" y="85"/>
                        <a:pt x="101" y="85"/>
                        <a:pt x="101" y="85"/>
                      </a:cubicBezTo>
                      <a:cubicBezTo>
                        <a:pt x="101" y="85"/>
                        <a:pt x="101" y="85"/>
                        <a:pt x="101" y="85"/>
                      </a:cubicBezTo>
                      <a:cubicBezTo>
                        <a:pt x="102" y="85"/>
                        <a:pt x="102" y="85"/>
                        <a:pt x="102" y="85"/>
                      </a:cubicBezTo>
                      <a:cubicBezTo>
                        <a:pt x="104" y="84"/>
                        <a:pt x="104" y="84"/>
                        <a:pt x="104" y="84"/>
                      </a:cubicBezTo>
                      <a:cubicBezTo>
                        <a:pt x="105" y="83"/>
                        <a:pt x="105" y="83"/>
                        <a:pt x="105" y="83"/>
                      </a:cubicBezTo>
                      <a:cubicBezTo>
                        <a:pt x="105" y="83"/>
                        <a:pt x="106" y="82"/>
                        <a:pt x="107" y="82"/>
                      </a:cubicBezTo>
                      <a:cubicBezTo>
                        <a:pt x="107" y="81"/>
                        <a:pt x="108" y="81"/>
                        <a:pt x="108" y="81"/>
                      </a:cubicBezTo>
                      <a:cubicBezTo>
                        <a:pt x="109" y="80"/>
                        <a:pt x="109" y="80"/>
                        <a:pt x="109" y="80"/>
                      </a:cubicBezTo>
                      <a:cubicBezTo>
                        <a:pt x="109" y="80"/>
                        <a:pt x="109" y="80"/>
                        <a:pt x="109" y="80"/>
                      </a:cubicBezTo>
                      <a:lnTo>
                        <a:pt x="108" y="80"/>
                      </a:lnTo>
                      <a:close/>
                      <a:moveTo>
                        <a:pt x="90" y="88"/>
                      </a:moveTo>
                      <a:cubicBezTo>
                        <a:pt x="90" y="87"/>
                        <a:pt x="90" y="87"/>
                        <a:pt x="90" y="87"/>
                      </a:cubicBezTo>
                      <a:cubicBezTo>
                        <a:pt x="90" y="87"/>
                        <a:pt x="90" y="87"/>
                        <a:pt x="90" y="87"/>
                      </a:cubicBezTo>
                      <a:cubicBezTo>
                        <a:pt x="90" y="87"/>
                        <a:pt x="90" y="87"/>
                        <a:pt x="90" y="87"/>
                      </a:cubicBezTo>
                      <a:cubicBezTo>
                        <a:pt x="90" y="87"/>
                        <a:pt x="90" y="87"/>
                        <a:pt x="90" y="87"/>
                      </a:cubicBezTo>
                      <a:cubicBezTo>
                        <a:pt x="90" y="87"/>
                        <a:pt x="90" y="87"/>
                        <a:pt x="90" y="87"/>
                      </a:cubicBezTo>
                      <a:cubicBezTo>
                        <a:pt x="90" y="87"/>
                        <a:pt x="90" y="87"/>
                        <a:pt x="89" y="87"/>
                      </a:cubicBezTo>
                      <a:cubicBezTo>
                        <a:pt x="89" y="88"/>
                        <a:pt x="89" y="88"/>
                        <a:pt x="89" y="88"/>
                      </a:cubicBezTo>
                      <a:cubicBezTo>
                        <a:pt x="89" y="88"/>
                        <a:pt x="89" y="88"/>
                        <a:pt x="89" y="88"/>
                      </a:cubicBezTo>
                      <a:cubicBezTo>
                        <a:pt x="89" y="88"/>
                        <a:pt x="89" y="88"/>
                        <a:pt x="89" y="88"/>
                      </a:cubicBezTo>
                      <a:cubicBezTo>
                        <a:pt x="88" y="88"/>
                        <a:pt x="88" y="88"/>
                        <a:pt x="88" y="88"/>
                      </a:cubicBezTo>
                      <a:cubicBezTo>
                        <a:pt x="88" y="88"/>
                        <a:pt x="88" y="88"/>
                        <a:pt x="88" y="88"/>
                      </a:cubicBezTo>
                      <a:cubicBezTo>
                        <a:pt x="88" y="88"/>
                        <a:pt x="88" y="88"/>
                        <a:pt x="88" y="88"/>
                      </a:cubicBezTo>
                      <a:cubicBezTo>
                        <a:pt x="88" y="89"/>
                        <a:pt x="88" y="89"/>
                        <a:pt x="88" y="89"/>
                      </a:cubicBezTo>
                      <a:cubicBezTo>
                        <a:pt x="88" y="89"/>
                        <a:pt x="88" y="89"/>
                        <a:pt x="88" y="89"/>
                      </a:cubicBezTo>
                      <a:cubicBezTo>
                        <a:pt x="88" y="89"/>
                        <a:pt x="88" y="89"/>
                        <a:pt x="88" y="89"/>
                      </a:cubicBezTo>
                      <a:cubicBezTo>
                        <a:pt x="88" y="89"/>
                        <a:pt x="88" y="89"/>
                        <a:pt x="88" y="89"/>
                      </a:cubicBezTo>
                      <a:cubicBezTo>
                        <a:pt x="88" y="90"/>
                        <a:pt x="88" y="90"/>
                        <a:pt x="88" y="90"/>
                      </a:cubicBezTo>
                      <a:cubicBezTo>
                        <a:pt x="88" y="90"/>
                        <a:pt x="88" y="90"/>
                        <a:pt x="88" y="90"/>
                      </a:cubicBezTo>
                      <a:cubicBezTo>
                        <a:pt x="88" y="90"/>
                        <a:pt x="88" y="90"/>
                        <a:pt x="88" y="90"/>
                      </a:cubicBezTo>
                      <a:cubicBezTo>
                        <a:pt x="88" y="90"/>
                        <a:pt x="88" y="90"/>
                        <a:pt x="88" y="90"/>
                      </a:cubicBezTo>
                      <a:cubicBezTo>
                        <a:pt x="88" y="90"/>
                        <a:pt x="88" y="90"/>
                        <a:pt x="88" y="90"/>
                      </a:cubicBezTo>
                      <a:cubicBezTo>
                        <a:pt x="88" y="90"/>
                        <a:pt x="88" y="90"/>
                        <a:pt x="88" y="90"/>
                      </a:cubicBezTo>
                      <a:cubicBezTo>
                        <a:pt x="88" y="91"/>
                        <a:pt x="88" y="91"/>
                        <a:pt x="88" y="91"/>
                      </a:cubicBezTo>
                      <a:cubicBezTo>
                        <a:pt x="88" y="91"/>
                        <a:pt x="88" y="91"/>
                        <a:pt x="88" y="91"/>
                      </a:cubicBezTo>
                      <a:cubicBezTo>
                        <a:pt x="88" y="90"/>
                        <a:pt x="88" y="90"/>
                        <a:pt x="88" y="90"/>
                      </a:cubicBezTo>
                      <a:cubicBezTo>
                        <a:pt x="89" y="90"/>
                        <a:pt x="89" y="90"/>
                        <a:pt x="89" y="90"/>
                      </a:cubicBezTo>
                      <a:cubicBezTo>
                        <a:pt x="89" y="90"/>
                        <a:pt x="89" y="90"/>
                        <a:pt x="89" y="90"/>
                      </a:cubicBezTo>
                      <a:cubicBezTo>
                        <a:pt x="89" y="90"/>
                        <a:pt x="89" y="90"/>
                        <a:pt x="89" y="90"/>
                      </a:cubicBezTo>
                      <a:cubicBezTo>
                        <a:pt x="89" y="90"/>
                        <a:pt x="89" y="90"/>
                        <a:pt x="89" y="90"/>
                      </a:cubicBezTo>
                      <a:cubicBezTo>
                        <a:pt x="89" y="90"/>
                        <a:pt x="89" y="90"/>
                        <a:pt x="89" y="90"/>
                      </a:cubicBezTo>
                      <a:cubicBezTo>
                        <a:pt x="90" y="89"/>
                        <a:pt x="90" y="89"/>
                        <a:pt x="90" y="89"/>
                      </a:cubicBezTo>
                      <a:cubicBezTo>
                        <a:pt x="90" y="90"/>
                        <a:pt x="90" y="90"/>
                        <a:pt x="90" y="90"/>
                      </a:cubicBezTo>
                      <a:cubicBezTo>
                        <a:pt x="90" y="89"/>
                        <a:pt x="90" y="89"/>
                        <a:pt x="90" y="89"/>
                      </a:cubicBezTo>
                      <a:cubicBezTo>
                        <a:pt x="90" y="88"/>
                        <a:pt x="90" y="88"/>
                        <a:pt x="90" y="88"/>
                      </a:cubicBezTo>
                      <a:cubicBezTo>
                        <a:pt x="90" y="88"/>
                        <a:pt x="90" y="88"/>
                        <a:pt x="90" y="88"/>
                      </a:cubicBezTo>
                      <a:close/>
                      <a:moveTo>
                        <a:pt x="44" y="29"/>
                      </a:moveTo>
                      <a:cubicBezTo>
                        <a:pt x="44" y="29"/>
                        <a:pt x="44" y="29"/>
                        <a:pt x="44" y="29"/>
                      </a:cubicBezTo>
                      <a:cubicBezTo>
                        <a:pt x="44" y="29"/>
                        <a:pt x="44" y="29"/>
                        <a:pt x="44" y="29"/>
                      </a:cubicBezTo>
                      <a:cubicBezTo>
                        <a:pt x="44" y="28"/>
                        <a:pt x="44" y="28"/>
                        <a:pt x="44" y="28"/>
                      </a:cubicBezTo>
                      <a:cubicBezTo>
                        <a:pt x="44" y="28"/>
                        <a:pt x="44" y="28"/>
                        <a:pt x="44" y="28"/>
                      </a:cubicBezTo>
                      <a:cubicBezTo>
                        <a:pt x="44" y="29"/>
                        <a:pt x="44" y="29"/>
                        <a:pt x="44" y="29"/>
                      </a:cubicBezTo>
                      <a:cubicBezTo>
                        <a:pt x="44" y="29"/>
                        <a:pt x="44" y="29"/>
                        <a:pt x="44" y="29"/>
                      </a:cubicBezTo>
                      <a:cubicBezTo>
                        <a:pt x="43" y="29"/>
                        <a:pt x="43" y="29"/>
                        <a:pt x="43" y="29"/>
                      </a:cubicBezTo>
                      <a:cubicBezTo>
                        <a:pt x="43" y="29"/>
                        <a:pt x="43" y="29"/>
                        <a:pt x="43" y="29"/>
                      </a:cubicBezTo>
                      <a:cubicBezTo>
                        <a:pt x="44" y="30"/>
                        <a:pt x="44" y="30"/>
                        <a:pt x="44" y="30"/>
                      </a:cubicBezTo>
                      <a:lnTo>
                        <a:pt x="44" y="29"/>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4" name="Freeform 351">
                  <a:extLst>
                    <a:ext uri="{FF2B5EF4-FFF2-40B4-BE49-F238E27FC236}">
                      <a16:creationId xmlns="" xmlns:a16="http://schemas.microsoft.com/office/drawing/2014/main" id="{E1F2E9F4-090B-4BCB-AFEC-ECC473DF375A}"/>
                    </a:ext>
                  </a:extLst>
                </p:cNvPr>
                <p:cNvSpPr>
                  <a:spLocks noEditPoints="1"/>
                </p:cNvSpPr>
                <p:nvPr/>
              </p:nvSpPr>
              <p:spPr bwMode="auto">
                <a:xfrm>
                  <a:off x="7406415" y="3804540"/>
                  <a:ext cx="110093" cy="246398"/>
                </a:xfrm>
                <a:custGeom>
                  <a:avLst/>
                  <a:gdLst>
                    <a:gd name="T0" fmla="*/ 17 w 21"/>
                    <a:gd name="T1" fmla="*/ 36 h 47"/>
                    <a:gd name="T2" fmla="*/ 19 w 21"/>
                    <a:gd name="T3" fmla="*/ 35 h 47"/>
                    <a:gd name="T4" fmla="*/ 20 w 21"/>
                    <a:gd name="T5" fmla="*/ 29 h 47"/>
                    <a:gd name="T6" fmla="*/ 19 w 21"/>
                    <a:gd name="T7" fmla="*/ 33 h 47"/>
                    <a:gd name="T8" fmla="*/ 19 w 21"/>
                    <a:gd name="T9" fmla="*/ 31 h 47"/>
                    <a:gd name="T10" fmla="*/ 20 w 21"/>
                    <a:gd name="T11" fmla="*/ 29 h 47"/>
                    <a:gd name="T12" fmla="*/ 20 w 21"/>
                    <a:gd name="T13" fmla="*/ 26 h 47"/>
                    <a:gd name="T14" fmla="*/ 20 w 21"/>
                    <a:gd name="T15" fmla="*/ 24 h 47"/>
                    <a:gd name="T16" fmla="*/ 20 w 21"/>
                    <a:gd name="T17" fmla="*/ 23 h 47"/>
                    <a:gd name="T18" fmla="*/ 20 w 21"/>
                    <a:gd name="T19" fmla="*/ 23 h 47"/>
                    <a:gd name="T20" fmla="*/ 21 w 21"/>
                    <a:gd name="T21" fmla="*/ 26 h 47"/>
                    <a:gd name="T22" fmla="*/ 20 w 21"/>
                    <a:gd name="T23" fmla="*/ 19 h 47"/>
                    <a:gd name="T24" fmla="*/ 19 w 21"/>
                    <a:gd name="T25" fmla="*/ 14 h 47"/>
                    <a:gd name="T26" fmla="*/ 17 w 21"/>
                    <a:gd name="T27" fmla="*/ 15 h 47"/>
                    <a:gd name="T28" fmla="*/ 15 w 21"/>
                    <a:gd name="T29" fmla="*/ 15 h 47"/>
                    <a:gd name="T30" fmla="*/ 15 w 21"/>
                    <a:gd name="T31" fmla="*/ 13 h 47"/>
                    <a:gd name="T32" fmla="*/ 16 w 21"/>
                    <a:gd name="T33" fmla="*/ 10 h 47"/>
                    <a:gd name="T34" fmla="*/ 17 w 21"/>
                    <a:gd name="T35" fmla="*/ 11 h 47"/>
                    <a:gd name="T36" fmla="*/ 17 w 21"/>
                    <a:gd name="T37" fmla="*/ 9 h 47"/>
                    <a:gd name="T38" fmla="*/ 18 w 21"/>
                    <a:gd name="T39" fmla="*/ 4 h 47"/>
                    <a:gd name="T40" fmla="*/ 4 w 21"/>
                    <a:gd name="T41" fmla="*/ 0 h 47"/>
                    <a:gd name="T42" fmla="*/ 3 w 21"/>
                    <a:gd name="T43" fmla="*/ 2 h 47"/>
                    <a:gd name="T44" fmla="*/ 2 w 21"/>
                    <a:gd name="T45" fmla="*/ 5 h 47"/>
                    <a:gd name="T46" fmla="*/ 1 w 21"/>
                    <a:gd name="T47" fmla="*/ 7 h 47"/>
                    <a:gd name="T48" fmla="*/ 0 w 21"/>
                    <a:gd name="T49" fmla="*/ 9 h 47"/>
                    <a:gd name="T50" fmla="*/ 1 w 21"/>
                    <a:gd name="T51" fmla="*/ 9 h 47"/>
                    <a:gd name="T52" fmla="*/ 1 w 21"/>
                    <a:gd name="T53" fmla="*/ 11 h 47"/>
                    <a:gd name="T54" fmla="*/ 0 w 21"/>
                    <a:gd name="T55" fmla="*/ 12 h 47"/>
                    <a:gd name="T56" fmla="*/ 0 w 21"/>
                    <a:gd name="T57" fmla="*/ 13 h 47"/>
                    <a:gd name="T58" fmla="*/ 1 w 21"/>
                    <a:gd name="T59" fmla="*/ 15 h 47"/>
                    <a:gd name="T60" fmla="*/ 2 w 21"/>
                    <a:gd name="T61" fmla="*/ 16 h 47"/>
                    <a:gd name="T62" fmla="*/ 5 w 21"/>
                    <a:gd name="T63" fmla="*/ 19 h 47"/>
                    <a:gd name="T64" fmla="*/ 9 w 21"/>
                    <a:gd name="T65" fmla="*/ 22 h 47"/>
                    <a:gd name="T66" fmla="*/ 8 w 21"/>
                    <a:gd name="T67" fmla="*/ 24 h 47"/>
                    <a:gd name="T68" fmla="*/ 6 w 21"/>
                    <a:gd name="T69" fmla="*/ 26 h 47"/>
                    <a:gd name="T70" fmla="*/ 5 w 21"/>
                    <a:gd name="T71" fmla="*/ 29 h 47"/>
                    <a:gd name="T72" fmla="*/ 4 w 21"/>
                    <a:gd name="T73" fmla="*/ 30 h 47"/>
                    <a:gd name="T74" fmla="*/ 2 w 21"/>
                    <a:gd name="T75" fmla="*/ 31 h 47"/>
                    <a:gd name="T76" fmla="*/ 0 w 21"/>
                    <a:gd name="T77" fmla="*/ 34 h 47"/>
                    <a:gd name="T78" fmla="*/ 0 w 21"/>
                    <a:gd name="T79" fmla="*/ 35 h 47"/>
                    <a:gd name="T80" fmla="*/ 1 w 21"/>
                    <a:gd name="T81" fmla="*/ 38 h 47"/>
                    <a:gd name="T82" fmla="*/ 4 w 21"/>
                    <a:gd name="T83" fmla="*/ 40 h 47"/>
                    <a:gd name="T84" fmla="*/ 4 w 21"/>
                    <a:gd name="T85" fmla="*/ 40 h 47"/>
                    <a:gd name="T86" fmla="*/ 6 w 21"/>
                    <a:gd name="T87" fmla="*/ 41 h 47"/>
                    <a:gd name="T88" fmla="*/ 7 w 21"/>
                    <a:gd name="T89" fmla="*/ 42 h 47"/>
                    <a:gd name="T90" fmla="*/ 8 w 21"/>
                    <a:gd name="T91" fmla="*/ 42 h 47"/>
                    <a:gd name="T92" fmla="*/ 10 w 21"/>
                    <a:gd name="T93" fmla="*/ 42 h 47"/>
                    <a:gd name="T94" fmla="*/ 12 w 21"/>
                    <a:gd name="T95" fmla="*/ 43 h 47"/>
                    <a:gd name="T96" fmla="*/ 11 w 21"/>
                    <a:gd name="T97" fmla="*/ 47 h 47"/>
                    <a:gd name="T98" fmla="*/ 14 w 21"/>
                    <a:gd name="T99" fmla="*/ 45 h 47"/>
                    <a:gd name="T100" fmla="*/ 14 w 21"/>
                    <a:gd name="T101" fmla="*/ 44 h 47"/>
                    <a:gd name="T102" fmla="*/ 14 w 21"/>
                    <a:gd name="T103" fmla="*/ 43 h 47"/>
                    <a:gd name="T104" fmla="*/ 15 w 21"/>
                    <a:gd name="T105" fmla="*/ 42 h 47"/>
                    <a:gd name="T106" fmla="*/ 15 w 21"/>
                    <a:gd name="T107" fmla="*/ 39 h 47"/>
                    <a:gd name="T108" fmla="*/ 16 w 21"/>
                    <a:gd name="T109" fmla="*/ 38 h 47"/>
                    <a:gd name="T110" fmla="*/ 16 w 21"/>
                    <a:gd name="T111" fmla="*/ 38 h 47"/>
                    <a:gd name="T112" fmla="*/ 17 w 21"/>
                    <a:gd name="T113" fmla="*/ 36 h 47"/>
                    <a:gd name="T114" fmla="*/ 17 w 21"/>
                    <a:gd name="T115" fmla="*/ 35 h 47"/>
                    <a:gd name="T116" fmla="*/ 17 w 21"/>
                    <a:gd name="T117" fmla="*/ 34 h 47"/>
                    <a:gd name="T118" fmla="*/ 18 w 21"/>
                    <a:gd name="T119" fmla="*/ 33 h 47"/>
                    <a:gd name="T120" fmla="*/ 18 w 21"/>
                    <a:gd name="T121" fmla="*/ 33 h 47"/>
                    <a:gd name="T122" fmla="*/ 19 w 21"/>
                    <a:gd name="T123" fmla="*/ 3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47">
                      <a:moveTo>
                        <a:pt x="18" y="35"/>
                      </a:moveTo>
                      <a:cubicBezTo>
                        <a:pt x="18" y="35"/>
                        <a:pt x="18" y="35"/>
                        <a:pt x="18" y="35"/>
                      </a:cubicBezTo>
                      <a:cubicBezTo>
                        <a:pt x="18" y="35"/>
                        <a:pt x="18" y="35"/>
                        <a:pt x="18" y="35"/>
                      </a:cubicBezTo>
                      <a:cubicBezTo>
                        <a:pt x="18" y="36"/>
                        <a:pt x="18" y="36"/>
                        <a:pt x="18" y="36"/>
                      </a:cubicBezTo>
                      <a:cubicBezTo>
                        <a:pt x="18" y="36"/>
                        <a:pt x="18" y="36"/>
                        <a:pt x="18" y="36"/>
                      </a:cubicBezTo>
                      <a:cubicBezTo>
                        <a:pt x="18" y="36"/>
                        <a:pt x="18" y="36"/>
                        <a:pt x="18" y="36"/>
                      </a:cubicBezTo>
                      <a:cubicBezTo>
                        <a:pt x="17" y="36"/>
                        <a:pt x="17" y="36"/>
                        <a:pt x="17" y="36"/>
                      </a:cubicBezTo>
                      <a:cubicBezTo>
                        <a:pt x="17" y="36"/>
                        <a:pt x="17" y="36"/>
                        <a:pt x="17" y="36"/>
                      </a:cubicBezTo>
                      <a:cubicBezTo>
                        <a:pt x="17" y="36"/>
                        <a:pt x="17" y="36"/>
                        <a:pt x="17" y="36"/>
                      </a:cubicBezTo>
                      <a:cubicBezTo>
                        <a:pt x="17" y="36"/>
                        <a:pt x="17" y="36"/>
                        <a:pt x="17" y="36"/>
                      </a:cubicBezTo>
                      <a:cubicBezTo>
                        <a:pt x="18" y="36"/>
                        <a:pt x="18" y="36"/>
                        <a:pt x="18" y="36"/>
                      </a:cubicBezTo>
                      <a:cubicBezTo>
                        <a:pt x="18" y="36"/>
                        <a:pt x="18" y="36"/>
                        <a:pt x="18" y="36"/>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8" y="35"/>
                        <a:pt x="18" y="35"/>
                        <a:pt x="18" y="35"/>
                      </a:cubicBezTo>
                      <a:close/>
                      <a:moveTo>
                        <a:pt x="21" y="28"/>
                      </a:moveTo>
                      <a:cubicBezTo>
                        <a:pt x="21" y="28"/>
                        <a:pt x="21" y="28"/>
                        <a:pt x="21" y="28"/>
                      </a:cubicBezTo>
                      <a:cubicBezTo>
                        <a:pt x="20" y="29"/>
                        <a:pt x="20" y="29"/>
                        <a:pt x="20" y="29"/>
                      </a:cubicBezTo>
                      <a:cubicBezTo>
                        <a:pt x="20" y="29"/>
                        <a:pt x="20" y="29"/>
                        <a:pt x="20" y="29"/>
                      </a:cubicBezTo>
                      <a:cubicBezTo>
                        <a:pt x="20" y="30"/>
                        <a:pt x="20" y="30"/>
                        <a:pt x="20" y="30"/>
                      </a:cubicBezTo>
                      <a:cubicBezTo>
                        <a:pt x="19" y="32"/>
                        <a:pt x="19" y="32"/>
                        <a:pt x="19" y="32"/>
                      </a:cubicBezTo>
                      <a:cubicBezTo>
                        <a:pt x="19" y="33"/>
                        <a:pt x="19" y="33"/>
                        <a:pt x="19" y="33"/>
                      </a:cubicBezTo>
                      <a:cubicBezTo>
                        <a:pt x="19" y="33"/>
                        <a:pt x="19" y="33"/>
                        <a:pt x="19" y="33"/>
                      </a:cubicBezTo>
                      <a:cubicBezTo>
                        <a:pt x="19" y="33"/>
                        <a:pt x="19" y="33"/>
                        <a:pt x="19" y="33"/>
                      </a:cubicBezTo>
                      <a:cubicBezTo>
                        <a:pt x="19" y="33"/>
                        <a:pt x="19" y="33"/>
                        <a:pt x="19" y="33"/>
                      </a:cubicBezTo>
                      <a:cubicBezTo>
                        <a:pt x="20" y="33"/>
                        <a:pt x="20" y="33"/>
                        <a:pt x="20" y="33"/>
                      </a:cubicBezTo>
                      <a:cubicBezTo>
                        <a:pt x="20" y="31"/>
                        <a:pt x="20" y="31"/>
                        <a:pt x="20" y="31"/>
                      </a:cubicBezTo>
                      <a:cubicBezTo>
                        <a:pt x="20" y="30"/>
                        <a:pt x="20" y="30"/>
                        <a:pt x="20" y="30"/>
                      </a:cubicBezTo>
                      <a:cubicBezTo>
                        <a:pt x="20" y="29"/>
                        <a:pt x="20" y="29"/>
                        <a:pt x="20" y="29"/>
                      </a:cubicBezTo>
                      <a:cubicBezTo>
                        <a:pt x="21" y="29"/>
                        <a:pt x="21" y="29"/>
                        <a:pt x="21" y="29"/>
                      </a:cubicBezTo>
                      <a:lnTo>
                        <a:pt x="21" y="28"/>
                      </a:lnTo>
                      <a:close/>
                      <a:moveTo>
                        <a:pt x="19" y="31"/>
                      </a:moveTo>
                      <a:cubicBezTo>
                        <a:pt x="20" y="31"/>
                        <a:pt x="20" y="31"/>
                        <a:pt x="20" y="31"/>
                      </a:cubicBezTo>
                      <a:cubicBezTo>
                        <a:pt x="20" y="30"/>
                        <a:pt x="20" y="30"/>
                        <a:pt x="20" y="30"/>
                      </a:cubicBezTo>
                      <a:cubicBezTo>
                        <a:pt x="20" y="30"/>
                        <a:pt x="20" y="30"/>
                        <a:pt x="20" y="30"/>
                      </a:cubicBezTo>
                      <a:cubicBezTo>
                        <a:pt x="20" y="30"/>
                        <a:pt x="20" y="30"/>
                        <a:pt x="20" y="30"/>
                      </a:cubicBezTo>
                      <a:cubicBezTo>
                        <a:pt x="20" y="29"/>
                        <a:pt x="20" y="29"/>
                        <a:pt x="20" y="29"/>
                      </a:cubicBezTo>
                      <a:cubicBezTo>
                        <a:pt x="20" y="29"/>
                        <a:pt x="20" y="29"/>
                        <a:pt x="20" y="29"/>
                      </a:cubicBezTo>
                      <a:cubicBezTo>
                        <a:pt x="20" y="29"/>
                        <a:pt x="20" y="29"/>
                        <a:pt x="20" y="29"/>
                      </a:cubicBezTo>
                      <a:cubicBezTo>
                        <a:pt x="19" y="29"/>
                        <a:pt x="19" y="29"/>
                        <a:pt x="19" y="29"/>
                      </a:cubicBezTo>
                      <a:cubicBezTo>
                        <a:pt x="19" y="28"/>
                        <a:pt x="19" y="28"/>
                        <a:pt x="19" y="28"/>
                      </a:cubicBezTo>
                      <a:cubicBezTo>
                        <a:pt x="19" y="28"/>
                        <a:pt x="19" y="28"/>
                        <a:pt x="19" y="28"/>
                      </a:cubicBezTo>
                      <a:cubicBezTo>
                        <a:pt x="20" y="27"/>
                        <a:pt x="20" y="27"/>
                        <a:pt x="20" y="27"/>
                      </a:cubicBezTo>
                      <a:cubicBezTo>
                        <a:pt x="20" y="27"/>
                        <a:pt x="20" y="27"/>
                        <a:pt x="20" y="27"/>
                      </a:cubicBezTo>
                      <a:cubicBezTo>
                        <a:pt x="20" y="26"/>
                        <a:pt x="20" y="26"/>
                        <a:pt x="20" y="26"/>
                      </a:cubicBezTo>
                      <a:cubicBezTo>
                        <a:pt x="20" y="26"/>
                        <a:pt x="20" y="26"/>
                        <a:pt x="20" y="26"/>
                      </a:cubicBezTo>
                      <a:cubicBezTo>
                        <a:pt x="20" y="26"/>
                        <a:pt x="20" y="26"/>
                        <a:pt x="20" y="26"/>
                      </a:cubicBezTo>
                      <a:cubicBezTo>
                        <a:pt x="20" y="25"/>
                        <a:pt x="20" y="25"/>
                        <a:pt x="20" y="25"/>
                      </a:cubicBezTo>
                      <a:cubicBezTo>
                        <a:pt x="20" y="25"/>
                        <a:pt x="20" y="25"/>
                        <a:pt x="20" y="25"/>
                      </a:cubicBezTo>
                      <a:cubicBezTo>
                        <a:pt x="20" y="25"/>
                        <a:pt x="20" y="25"/>
                        <a:pt x="20" y="25"/>
                      </a:cubicBezTo>
                      <a:cubicBezTo>
                        <a:pt x="19" y="25"/>
                        <a:pt x="19" y="25"/>
                        <a:pt x="19" y="25"/>
                      </a:cubicBezTo>
                      <a:cubicBezTo>
                        <a:pt x="20" y="25"/>
                        <a:pt x="20" y="25"/>
                        <a:pt x="20" y="25"/>
                      </a:cubicBezTo>
                      <a:cubicBezTo>
                        <a:pt x="20" y="24"/>
                        <a:pt x="20" y="24"/>
                        <a:pt x="20" y="24"/>
                      </a:cubicBezTo>
                      <a:cubicBezTo>
                        <a:pt x="20" y="24"/>
                        <a:pt x="20" y="24"/>
                        <a:pt x="20" y="24"/>
                      </a:cubicBezTo>
                      <a:cubicBezTo>
                        <a:pt x="19" y="24"/>
                        <a:pt x="19" y="24"/>
                        <a:pt x="19" y="24"/>
                      </a:cubicBezTo>
                      <a:cubicBezTo>
                        <a:pt x="19" y="24"/>
                        <a:pt x="19" y="24"/>
                        <a:pt x="19" y="24"/>
                      </a:cubicBezTo>
                      <a:cubicBezTo>
                        <a:pt x="19" y="24"/>
                        <a:pt x="19" y="24"/>
                        <a:pt x="19" y="24"/>
                      </a:cubicBezTo>
                      <a:cubicBezTo>
                        <a:pt x="19" y="23"/>
                        <a:pt x="19" y="23"/>
                        <a:pt x="19"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2"/>
                        <a:pt x="20" y="22"/>
                        <a:pt x="20" y="22"/>
                      </a:cubicBezTo>
                      <a:cubicBezTo>
                        <a:pt x="20" y="22"/>
                        <a:pt x="20" y="22"/>
                        <a:pt x="20" y="22"/>
                      </a:cubicBezTo>
                      <a:cubicBezTo>
                        <a:pt x="20" y="23"/>
                        <a:pt x="20" y="23"/>
                        <a:pt x="20" y="23"/>
                      </a:cubicBezTo>
                      <a:cubicBezTo>
                        <a:pt x="20" y="23"/>
                        <a:pt x="20" y="23"/>
                        <a:pt x="20" y="23"/>
                      </a:cubicBezTo>
                      <a:cubicBezTo>
                        <a:pt x="20" y="24"/>
                        <a:pt x="20" y="24"/>
                        <a:pt x="20" y="24"/>
                      </a:cubicBezTo>
                      <a:cubicBezTo>
                        <a:pt x="20" y="24"/>
                        <a:pt x="20" y="24"/>
                        <a:pt x="20" y="24"/>
                      </a:cubicBezTo>
                      <a:cubicBezTo>
                        <a:pt x="20" y="25"/>
                        <a:pt x="20" y="25"/>
                        <a:pt x="20" y="25"/>
                      </a:cubicBezTo>
                      <a:cubicBezTo>
                        <a:pt x="21" y="28"/>
                        <a:pt x="21" y="28"/>
                        <a:pt x="21" y="28"/>
                      </a:cubicBezTo>
                      <a:cubicBezTo>
                        <a:pt x="21" y="28"/>
                        <a:pt x="21" y="28"/>
                        <a:pt x="21" y="28"/>
                      </a:cubicBezTo>
                      <a:cubicBezTo>
                        <a:pt x="21" y="26"/>
                        <a:pt x="21" y="26"/>
                        <a:pt x="21" y="26"/>
                      </a:cubicBezTo>
                      <a:cubicBezTo>
                        <a:pt x="20" y="25"/>
                        <a:pt x="20" y="25"/>
                        <a:pt x="20" y="24"/>
                      </a:cubicBezTo>
                      <a:cubicBezTo>
                        <a:pt x="20" y="23"/>
                        <a:pt x="20" y="23"/>
                        <a:pt x="20" y="23"/>
                      </a:cubicBezTo>
                      <a:cubicBezTo>
                        <a:pt x="20" y="23"/>
                        <a:pt x="20" y="22"/>
                        <a:pt x="20" y="22"/>
                      </a:cubicBezTo>
                      <a:cubicBezTo>
                        <a:pt x="20" y="21"/>
                        <a:pt x="20" y="21"/>
                        <a:pt x="20" y="21"/>
                      </a:cubicBezTo>
                      <a:cubicBezTo>
                        <a:pt x="20" y="21"/>
                        <a:pt x="20" y="21"/>
                        <a:pt x="20" y="21"/>
                      </a:cubicBezTo>
                      <a:cubicBezTo>
                        <a:pt x="20" y="20"/>
                        <a:pt x="20" y="20"/>
                        <a:pt x="20" y="20"/>
                      </a:cubicBezTo>
                      <a:cubicBezTo>
                        <a:pt x="20" y="19"/>
                        <a:pt x="20" y="19"/>
                        <a:pt x="20" y="19"/>
                      </a:cubicBezTo>
                      <a:cubicBezTo>
                        <a:pt x="20" y="18"/>
                        <a:pt x="20" y="18"/>
                        <a:pt x="20" y="18"/>
                      </a:cubicBezTo>
                      <a:cubicBezTo>
                        <a:pt x="20" y="17"/>
                        <a:pt x="20" y="17"/>
                        <a:pt x="20" y="17"/>
                      </a:cubicBezTo>
                      <a:cubicBezTo>
                        <a:pt x="20" y="16"/>
                        <a:pt x="20" y="16"/>
                        <a:pt x="20" y="16"/>
                      </a:cubicBezTo>
                      <a:cubicBezTo>
                        <a:pt x="19" y="15"/>
                        <a:pt x="19" y="15"/>
                        <a:pt x="19" y="15"/>
                      </a:cubicBezTo>
                      <a:cubicBezTo>
                        <a:pt x="19" y="15"/>
                        <a:pt x="19" y="15"/>
                        <a:pt x="19" y="15"/>
                      </a:cubicBezTo>
                      <a:cubicBezTo>
                        <a:pt x="19" y="14"/>
                        <a:pt x="19" y="14"/>
                        <a:pt x="19" y="14"/>
                      </a:cubicBezTo>
                      <a:cubicBezTo>
                        <a:pt x="19" y="14"/>
                        <a:pt x="19" y="14"/>
                        <a:pt x="19" y="14"/>
                      </a:cubicBezTo>
                      <a:cubicBezTo>
                        <a:pt x="19" y="15"/>
                        <a:pt x="19" y="15"/>
                        <a:pt x="19" y="15"/>
                      </a:cubicBezTo>
                      <a:cubicBezTo>
                        <a:pt x="19" y="15"/>
                        <a:pt x="19" y="15"/>
                        <a:pt x="19" y="15"/>
                      </a:cubicBezTo>
                      <a:cubicBezTo>
                        <a:pt x="19" y="15"/>
                        <a:pt x="19" y="15"/>
                        <a:pt x="19" y="15"/>
                      </a:cubicBezTo>
                      <a:cubicBezTo>
                        <a:pt x="19" y="16"/>
                        <a:pt x="19" y="16"/>
                        <a:pt x="19" y="16"/>
                      </a:cubicBezTo>
                      <a:cubicBezTo>
                        <a:pt x="19" y="15"/>
                        <a:pt x="19" y="15"/>
                        <a:pt x="19" y="15"/>
                      </a:cubicBezTo>
                      <a:cubicBezTo>
                        <a:pt x="17" y="15"/>
                        <a:pt x="17" y="15"/>
                        <a:pt x="17" y="15"/>
                      </a:cubicBezTo>
                      <a:cubicBezTo>
                        <a:pt x="17" y="15"/>
                        <a:pt x="17" y="15"/>
                        <a:pt x="17" y="15"/>
                      </a:cubicBezTo>
                      <a:cubicBezTo>
                        <a:pt x="16" y="15"/>
                        <a:pt x="16" y="15"/>
                        <a:pt x="16" y="15"/>
                      </a:cubicBezTo>
                      <a:cubicBezTo>
                        <a:pt x="16" y="15"/>
                        <a:pt x="16" y="15"/>
                        <a:pt x="16" y="15"/>
                      </a:cubicBezTo>
                      <a:cubicBezTo>
                        <a:pt x="16" y="15"/>
                        <a:pt x="16" y="15"/>
                        <a:pt x="16" y="15"/>
                      </a:cubicBezTo>
                      <a:cubicBezTo>
                        <a:pt x="15" y="15"/>
                        <a:pt x="15" y="15"/>
                        <a:pt x="15" y="15"/>
                      </a:cubicBezTo>
                      <a:cubicBezTo>
                        <a:pt x="15" y="15"/>
                        <a:pt x="15" y="15"/>
                        <a:pt x="15" y="15"/>
                      </a:cubicBezTo>
                      <a:cubicBezTo>
                        <a:pt x="15" y="15"/>
                        <a:pt x="15" y="15"/>
                        <a:pt x="15" y="15"/>
                      </a:cubicBezTo>
                      <a:cubicBezTo>
                        <a:pt x="15" y="15"/>
                        <a:pt x="15" y="15"/>
                        <a:pt x="15" y="15"/>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1"/>
                        <a:pt x="15" y="11"/>
                        <a:pt x="15" y="11"/>
                      </a:cubicBezTo>
                      <a:cubicBezTo>
                        <a:pt x="15" y="11"/>
                        <a:pt x="15" y="11"/>
                        <a:pt x="15" y="11"/>
                      </a:cubicBezTo>
                      <a:cubicBezTo>
                        <a:pt x="16" y="11"/>
                        <a:pt x="16" y="11"/>
                        <a:pt x="16" y="11"/>
                      </a:cubicBezTo>
                      <a:cubicBezTo>
                        <a:pt x="16" y="11"/>
                        <a:pt x="16" y="11"/>
                        <a:pt x="16" y="11"/>
                      </a:cubicBezTo>
                      <a:cubicBezTo>
                        <a:pt x="16" y="11"/>
                        <a:pt x="16" y="11"/>
                        <a:pt x="16" y="11"/>
                      </a:cubicBezTo>
                      <a:cubicBezTo>
                        <a:pt x="16" y="11"/>
                        <a:pt x="16" y="10"/>
                        <a:pt x="16" y="10"/>
                      </a:cubicBezTo>
                      <a:cubicBezTo>
                        <a:pt x="16" y="10"/>
                        <a:pt x="16" y="10"/>
                        <a:pt x="16" y="10"/>
                      </a:cubicBezTo>
                      <a:cubicBezTo>
                        <a:pt x="16" y="10"/>
                        <a:pt x="16" y="10"/>
                        <a:pt x="16" y="10"/>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0"/>
                        <a:pt x="17" y="10"/>
                        <a:pt x="17" y="10"/>
                      </a:cubicBezTo>
                      <a:cubicBezTo>
                        <a:pt x="17" y="10"/>
                        <a:pt x="17" y="10"/>
                        <a:pt x="17"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8" y="7"/>
                        <a:pt x="18" y="7"/>
                        <a:pt x="18" y="7"/>
                      </a:cubicBezTo>
                      <a:cubicBezTo>
                        <a:pt x="18" y="5"/>
                        <a:pt x="18" y="5"/>
                        <a:pt x="18" y="5"/>
                      </a:cubicBezTo>
                      <a:cubicBezTo>
                        <a:pt x="18" y="4"/>
                        <a:pt x="18" y="4"/>
                        <a:pt x="18" y="4"/>
                      </a:cubicBezTo>
                      <a:cubicBezTo>
                        <a:pt x="18" y="4"/>
                        <a:pt x="18" y="4"/>
                        <a:pt x="18" y="4"/>
                      </a:cubicBezTo>
                      <a:cubicBezTo>
                        <a:pt x="18" y="4"/>
                        <a:pt x="18" y="4"/>
                        <a:pt x="18" y="4"/>
                      </a:cubicBezTo>
                      <a:cubicBezTo>
                        <a:pt x="13" y="2"/>
                        <a:pt x="9" y="1"/>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1"/>
                        <a:pt x="4" y="1"/>
                        <a:pt x="4" y="1"/>
                      </a:cubicBezTo>
                      <a:cubicBezTo>
                        <a:pt x="4" y="1"/>
                        <a:pt x="4" y="1"/>
                        <a:pt x="4" y="1"/>
                      </a:cubicBezTo>
                      <a:cubicBezTo>
                        <a:pt x="4" y="1"/>
                        <a:pt x="4" y="1"/>
                        <a:pt x="4" y="1"/>
                      </a:cubicBezTo>
                      <a:cubicBezTo>
                        <a:pt x="3" y="2"/>
                        <a:pt x="3" y="2"/>
                        <a:pt x="3" y="2"/>
                      </a:cubicBezTo>
                      <a:cubicBezTo>
                        <a:pt x="3" y="2"/>
                        <a:pt x="3" y="2"/>
                        <a:pt x="3" y="2"/>
                      </a:cubicBezTo>
                      <a:cubicBezTo>
                        <a:pt x="3" y="2"/>
                        <a:pt x="3" y="2"/>
                        <a:pt x="3" y="2"/>
                      </a:cubicBezTo>
                      <a:cubicBezTo>
                        <a:pt x="3" y="3"/>
                        <a:pt x="3" y="3"/>
                        <a:pt x="3" y="3"/>
                      </a:cubicBezTo>
                      <a:cubicBezTo>
                        <a:pt x="3" y="4"/>
                        <a:pt x="3" y="4"/>
                        <a:pt x="3"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1" y="7"/>
                        <a:pt x="1" y="7"/>
                        <a:pt x="1" y="7"/>
                      </a:cubicBezTo>
                      <a:cubicBezTo>
                        <a:pt x="1" y="7"/>
                        <a:pt x="1" y="7"/>
                        <a:pt x="1" y="7"/>
                      </a:cubicBezTo>
                      <a:cubicBezTo>
                        <a:pt x="1" y="7"/>
                        <a:pt x="1" y="7"/>
                        <a:pt x="1" y="7"/>
                      </a:cubicBezTo>
                      <a:cubicBezTo>
                        <a:pt x="1" y="7"/>
                        <a:pt x="1" y="7"/>
                        <a:pt x="1" y="7"/>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2" y="16"/>
                        <a:pt x="2" y="16"/>
                        <a:pt x="2" y="16"/>
                      </a:cubicBezTo>
                      <a:cubicBezTo>
                        <a:pt x="2" y="16"/>
                        <a:pt x="2" y="16"/>
                        <a:pt x="2" y="16"/>
                      </a:cubicBezTo>
                      <a:cubicBezTo>
                        <a:pt x="3" y="17"/>
                        <a:pt x="3" y="17"/>
                        <a:pt x="3" y="17"/>
                      </a:cubicBezTo>
                      <a:cubicBezTo>
                        <a:pt x="3" y="18"/>
                        <a:pt x="3" y="18"/>
                        <a:pt x="3" y="18"/>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20"/>
                        <a:pt x="5" y="20"/>
                        <a:pt x="5" y="20"/>
                      </a:cubicBezTo>
                      <a:cubicBezTo>
                        <a:pt x="6" y="20"/>
                        <a:pt x="6" y="20"/>
                        <a:pt x="6" y="20"/>
                      </a:cubicBezTo>
                      <a:cubicBezTo>
                        <a:pt x="7" y="20"/>
                        <a:pt x="7" y="20"/>
                        <a:pt x="7" y="20"/>
                      </a:cubicBezTo>
                      <a:cubicBezTo>
                        <a:pt x="7" y="20"/>
                        <a:pt x="7" y="20"/>
                        <a:pt x="7" y="20"/>
                      </a:cubicBezTo>
                      <a:cubicBezTo>
                        <a:pt x="7" y="21"/>
                        <a:pt x="7" y="21"/>
                        <a:pt x="7" y="21"/>
                      </a:cubicBezTo>
                      <a:cubicBezTo>
                        <a:pt x="8" y="21"/>
                        <a:pt x="8" y="21"/>
                        <a:pt x="8" y="21"/>
                      </a:cubicBezTo>
                      <a:cubicBezTo>
                        <a:pt x="9" y="22"/>
                        <a:pt x="9" y="22"/>
                        <a:pt x="9" y="22"/>
                      </a:cubicBezTo>
                      <a:cubicBezTo>
                        <a:pt x="9" y="22"/>
                        <a:pt x="9" y="22"/>
                        <a:pt x="9" y="22"/>
                      </a:cubicBezTo>
                      <a:cubicBezTo>
                        <a:pt x="10" y="23"/>
                        <a:pt x="10" y="23"/>
                        <a:pt x="10" y="23"/>
                      </a:cubicBezTo>
                      <a:cubicBezTo>
                        <a:pt x="9" y="23"/>
                        <a:pt x="9" y="23"/>
                        <a:pt x="9" y="23"/>
                      </a:cubicBezTo>
                      <a:cubicBezTo>
                        <a:pt x="9" y="23"/>
                        <a:pt x="9" y="23"/>
                        <a:pt x="9" y="23"/>
                      </a:cubicBezTo>
                      <a:cubicBezTo>
                        <a:pt x="9" y="24"/>
                        <a:pt x="9" y="24"/>
                        <a:pt x="9"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6" y="26"/>
                        <a:pt x="6" y="26"/>
                        <a:pt x="6" y="26"/>
                      </a:cubicBezTo>
                      <a:cubicBezTo>
                        <a:pt x="6" y="26"/>
                        <a:pt x="6" y="26"/>
                        <a:pt x="6" y="26"/>
                      </a:cubicBezTo>
                      <a:cubicBezTo>
                        <a:pt x="6" y="26"/>
                        <a:pt x="6" y="26"/>
                        <a:pt x="6" y="26"/>
                      </a:cubicBezTo>
                      <a:cubicBezTo>
                        <a:pt x="6" y="27"/>
                        <a:pt x="6" y="27"/>
                        <a:pt x="6"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5" y="29"/>
                        <a:pt x="5" y="29"/>
                        <a:pt x="5" y="29"/>
                      </a:cubicBezTo>
                      <a:cubicBezTo>
                        <a:pt x="5" y="29"/>
                        <a:pt x="5" y="29"/>
                        <a:pt x="5" y="29"/>
                      </a:cubicBezTo>
                      <a:cubicBezTo>
                        <a:pt x="5" y="30"/>
                        <a:pt x="5" y="30"/>
                        <a:pt x="5"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3" y="30"/>
                        <a:pt x="3" y="30"/>
                        <a:pt x="3" y="30"/>
                      </a:cubicBezTo>
                      <a:cubicBezTo>
                        <a:pt x="3" y="30"/>
                        <a:pt x="3" y="30"/>
                        <a:pt x="3" y="30"/>
                      </a:cubicBezTo>
                      <a:cubicBezTo>
                        <a:pt x="2" y="31"/>
                        <a:pt x="2" y="31"/>
                        <a:pt x="2" y="31"/>
                      </a:cubicBezTo>
                      <a:cubicBezTo>
                        <a:pt x="2" y="31"/>
                        <a:pt x="2" y="31"/>
                        <a:pt x="2" y="31"/>
                      </a:cubicBezTo>
                      <a:cubicBezTo>
                        <a:pt x="1" y="32"/>
                        <a:pt x="1" y="32"/>
                        <a:pt x="1" y="32"/>
                      </a:cubicBezTo>
                      <a:cubicBezTo>
                        <a:pt x="1" y="32"/>
                        <a:pt x="1" y="32"/>
                        <a:pt x="1" y="32"/>
                      </a:cubicBezTo>
                      <a:cubicBezTo>
                        <a:pt x="1" y="33"/>
                        <a:pt x="1" y="33"/>
                        <a:pt x="1" y="33"/>
                      </a:cubicBezTo>
                      <a:cubicBezTo>
                        <a:pt x="1" y="34"/>
                        <a:pt x="1" y="34"/>
                        <a:pt x="1" y="34"/>
                      </a:cubicBezTo>
                      <a:cubicBezTo>
                        <a:pt x="1" y="34"/>
                        <a:pt x="1" y="34"/>
                        <a:pt x="1" y="34"/>
                      </a:cubicBezTo>
                      <a:cubicBezTo>
                        <a:pt x="0" y="34"/>
                        <a:pt x="0" y="34"/>
                        <a:pt x="0" y="34"/>
                      </a:cubicBezTo>
                      <a:cubicBezTo>
                        <a:pt x="0" y="34"/>
                        <a:pt x="0" y="34"/>
                        <a:pt x="0" y="34"/>
                      </a:cubicBezTo>
                      <a:cubicBezTo>
                        <a:pt x="0" y="34"/>
                        <a:pt x="0" y="34"/>
                        <a:pt x="0" y="34"/>
                      </a:cubicBezTo>
                      <a:cubicBezTo>
                        <a:pt x="0" y="34"/>
                        <a:pt x="0" y="34"/>
                        <a:pt x="0" y="34"/>
                      </a:cubicBezTo>
                      <a:cubicBezTo>
                        <a:pt x="0" y="35"/>
                        <a:pt x="0" y="35"/>
                        <a:pt x="0" y="35"/>
                      </a:cubicBezTo>
                      <a:cubicBezTo>
                        <a:pt x="0" y="35"/>
                        <a:pt x="0" y="35"/>
                        <a:pt x="0" y="35"/>
                      </a:cubicBezTo>
                      <a:cubicBezTo>
                        <a:pt x="0" y="35"/>
                        <a:pt x="0" y="35"/>
                        <a:pt x="0" y="35"/>
                      </a:cubicBezTo>
                      <a:cubicBezTo>
                        <a:pt x="0" y="35"/>
                        <a:pt x="0" y="35"/>
                        <a:pt x="0" y="35"/>
                      </a:cubicBezTo>
                      <a:cubicBezTo>
                        <a:pt x="0" y="35"/>
                        <a:pt x="0" y="35"/>
                        <a:pt x="0" y="35"/>
                      </a:cubicBezTo>
                      <a:cubicBezTo>
                        <a:pt x="0" y="36"/>
                        <a:pt x="0" y="36"/>
                        <a:pt x="0" y="36"/>
                      </a:cubicBezTo>
                      <a:cubicBezTo>
                        <a:pt x="0" y="36"/>
                        <a:pt x="0" y="36"/>
                        <a:pt x="0" y="36"/>
                      </a:cubicBezTo>
                      <a:cubicBezTo>
                        <a:pt x="0" y="36"/>
                        <a:pt x="0" y="36"/>
                        <a:pt x="0" y="36"/>
                      </a:cubicBezTo>
                      <a:cubicBezTo>
                        <a:pt x="1" y="37"/>
                        <a:pt x="1" y="37"/>
                        <a:pt x="1" y="37"/>
                      </a:cubicBezTo>
                      <a:cubicBezTo>
                        <a:pt x="1" y="37"/>
                        <a:pt x="1" y="37"/>
                        <a:pt x="1" y="37"/>
                      </a:cubicBezTo>
                      <a:cubicBezTo>
                        <a:pt x="1" y="38"/>
                        <a:pt x="1" y="38"/>
                        <a:pt x="1" y="38"/>
                      </a:cubicBezTo>
                      <a:cubicBezTo>
                        <a:pt x="1" y="38"/>
                        <a:pt x="1" y="38"/>
                        <a:pt x="1" y="38"/>
                      </a:cubicBezTo>
                      <a:cubicBezTo>
                        <a:pt x="1" y="38"/>
                        <a:pt x="1" y="38"/>
                        <a:pt x="1" y="38"/>
                      </a:cubicBezTo>
                      <a:cubicBezTo>
                        <a:pt x="0" y="38"/>
                        <a:pt x="0" y="38"/>
                        <a:pt x="0" y="38"/>
                      </a:cubicBezTo>
                      <a:cubicBezTo>
                        <a:pt x="0" y="38"/>
                        <a:pt x="0" y="38"/>
                        <a:pt x="0" y="38"/>
                      </a:cubicBezTo>
                      <a:cubicBezTo>
                        <a:pt x="1" y="39"/>
                        <a:pt x="1" y="39"/>
                        <a:pt x="1" y="39"/>
                      </a:cubicBezTo>
                      <a:cubicBezTo>
                        <a:pt x="1" y="39"/>
                        <a:pt x="1" y="39"/>
                        <a:pt x="1" y="39"/>
                      </a:cubicBezTo>
                      <a:cubicBezTo>
                        <a:pt x="2" y="39"/>
                        <a:pt x="2" y="39"/>
                        <a:pt x="2" y="39"/>
                      </a:cubicBezTo>
                      <a:cubicBezTo>
                        <a:pt x="4" y="40"/>
                        <a:pt x="4" y="40"/>
                        <a:pt x="4" y="40"/>
                      </a:cubicBezTo>
                      <a:cubicBezTo>
                        <a:pt x="4" y="40"/>
                        <a:pt x="4" y="40"/>
                        <a:pt x="4" y="40"/>
                      </a:cubicBezTo>
                      <a:cubicBezTo>
                        <a:pt x="4" y="41"/>
                        <a:pt x="4" y="41"/>
                        <a:pt x="4" y="41"/>
                      </a:cubicBezTo>
                      <a:cubicBezTo>
                        <a:pt x="4" y="41"/>
                        <a:pt x="4" y="41"/>
                        <a:pt x="4" y="41"/>
                      </a:cubicBezTo>
                      <a:cubicBezTo>
                        <a:pt x="4" y="41"/>
                        <a:pt x="4" y="41"/>
                        <a:pt x="4" y="41"/>
                      </a:cubicBezTo>
                      <a:cubicBezTo>
                        <a:pt x="4" y="41"/>
                        <a:pt x="4" y="41"/>
                        <a:pt x="4" y="41"/>
                      </a:cubicBezTo>
                      <a:cubicBezTo>
                        <a:pt x="4" y="40"/>
                        <a:pt x="4" y="40"/>
                        <a:pt x="4" y="40"/>
                      </a:cubicBezTo>
                      <a:cubicBezTo>
                        <a:pt x="4" y="40"/>
                        <a:pt x="4" y="40"/>
                        <a:pt x="4" y="40"/>
                      </a:cubicBezTo>
                      <a:cubicBezTo>
                        <a:pt x="4" y="41"/>
                        <a:pt x="4" y="41"/>
                        <a:pt x="4" y="41"/>
                      </a:cubicBezTo>
                      <a:cubicBezTo>
                        <a:pt x="5" y="41"/>
                        <a:pt x="5" y="41"/>
                        <a:pt x="5" y="41"/>
                      </a:cubicBezTo>
                      <a:cubicBezTo>
                        <a:pt x="5" y="41"/>
                        <a:pt x="5" y="41"/>
                        <a:pt x="5" y="41"/>
                      </a:cubicBezTo>
                      <a:cubicBezTo>
                        <a:pt x="5" y="41"/>
                        <a:pt x="5" y="41"/>
                        <a:pt x="5" y="41"/>
                      </a:cubicBezTo>
                      <a:cubicBezTo>
                        <a:pt x="6" y="41"/>
                        <a:pt x="6" y="41"/>
                        <a:pt x="6" y="41"/>
                      </a:cubicBezTo>
                      <a:cubicBezTo>
                        <a:pt x="6" y="41"/>
                        <a:pt x="6" y="41"/>
                        <a:pt x="6" y="41"/>
                      </a:cubicBezTo>
                      <a:cubicBezTo>
                        <a:pt x="6" y="41"/>
                        <a:pt x="6" y="41"/>
                        <a:pt x="6" y="41"/>
                      </a:cubicBezTo>
                      <a:cubicBezTo>
                        <a:pt x="6" y="42"/>
                        <a:pt x="6" y="42"/>
                        <a:pt x="6" y="42"/>
                      </a:cubicBezTo>
                      <a:cubicBezTo>
                        <a:pt x="6" y="42"/>
                        <a:pt x="6" y="42"/>
                        <a:pt x="6" y="42"/>
                      </a:cubicBezTo>
                      <a:cubicBezTo>
                        <a:pt x="7" y="42"/>
                        <a:pt x="7" y="42"/>
                        <a:pt x="7" y="42"/>
                      </a:cubicBezTo>
                      <a:cubicBezTo>
                        <a:pt x="7" y="42"/>
                        <a:pt x="7" y="42"/>
                        <a:pt x="7" y="42"/>
                      </a:cubicBezTo>
                      <a:cubicBezTo>
                        <a:pt x="7" y="42"/>
                        <a:pt x="7" y="42"/>
                        <a:pt x="7" y="42"/>
                      </a:cubicBezTo>
                      <a:cubicBezTo>
                        <a:pt x="7" y="42"/>
                        <a:pt x="7" y="42"/>
                        <a:pt x="7" y="42"/>
                      </a:cubicBezTo>
                      <a:cubicBezTo>
                        <a:pt x="7" y="42"/>
                        <a:pt x="7" y="42"/>
                        <a:pt x="7" y="42"/>
                      </a:cubicBezTo>
                      <a:cubicBezTo>
                        <a:pt x="7" y="43"/>
                        <a:pt x="7" y="43"/>
                        <a:pt x="7" y="43"/>
                      </a:cubicBezTo>
                      <a:cubicBezTo>
                        <a:pt x="8" y="43"/>
                        <a:pt x="8" y="43"/>
                        <a:pt x="8" y="43"/>
                      </a:cubicBezTo>
                      <a:cubicBezTo>
                        <a:pt x="8" y="43"/>
                        <a:pt x="8" y="43"/>
                        <a:pt x="8" y="43"/>
                      </a:cubicBezTo>
                      <a:cubicBezTo>
                        <a:pt x="8" y="43"/>
                        <a:pt x="8" y="43"/>
                        <a:pt x="8" y="43"/>
                      </a:cubicBezTo>
                      <a:cubicBezTo>
                        <a:pt x="8" y="43"/>
                        <a:pt x="8" y="43"/>
                        <a:pt x="8" y="43"/>
                      </a:cubicBezTo>
                      <a:cubicBezTo>
                        <a:pt x="8" y="42"/>
                        <a:pt x="8" y="42"/>
                        <a:pt x="8" y="42"/>
                      </a:cubicBezTo>
                      <a:cubicBezTo>
                        <a:pt x="8" y="42"/>
                        <a:pt x="8" y="42"/>
                        <a:pt x="8"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10" y="42"/>
                        <a:pt x="10" y="42"/>
                        <a:pt x="10" y="42"/>
                      </a:cubicBezTo>
                      <a:cubicBezTo>
                        <a:pt x="10" y="42"/>
                        <a:pt x="10" y="42"/>
                        <a:pt x="10" y="42"/>
                      </a:cubicBezTo>
                      <a:cubicBezTo>
                        <a:pt x="10" y="42"/>
                        <a:pt x="10" y="42"/>
                        <a:pt x="10" y="42"/>
                      </a:cubicBezTo>
                      <a:cubicBezTo>
                        <a:pt x="10" y="42"/>
                        <a:pt x="10" y="42"/>
                        <a:pt x="10" y="42"/>
                      </a:cubicBezTo>
                      <a:cubicBezTo>
                        <a:pt x="10" y="42"/>
                        <a:pt x="10" y="42"/>
                        <a:pt x="10" y="42"/>
                      </a:cubicBezTo>
                      <a:cubicBezTo>
                        <a:pt x="11" y="42"/>
                        <a:pt x="11" y="42"/>
                        <a:pt x="11" y="42"/>
                      </a:cubicBezTo>
                      <a:cubicBezTo>
                        <a:pt x="11" y="42"/>
                        <a:pt x="11" y="42"/>
                        <a:pt x="11" y="42"/>
                      </a:cubicBezTo>
                      <a:cubicBezTo>
                        <a:pt x="11" y="42"/>
                        <a:pt x="11" y="42"/>
                        <a:pt x="11" y="42"/>
                      </a:cubicBezTo>
                      <a:cubicBezTo>
                        <a:pt x="12" y="43"/>
                        <a:pt x="12" y="43"/>
                        <a:pt x="12" y="43"/>
                      </a:cubicBezTo>
                      <a:cubicBezTo>
                        <a:pt x="12" y="43"/>
                        <a:pt x="12" y="43"/>
                        <a:pt x="12" y="43"/>
                      </a:cubicBezTo>
                      <a:cubicBezTo>
                        <a:pt x="11" y="45"/>
                        <a:pt x="11" y="45"/>
                        <a:pt x="11" y="45"/>
                      </a:cubicBezTo>
                      <a:cubicBezTo>
                        <a:pt x="11" y="46"/>
                        <a:pt x="11" y="46"/>
                        <a:pt x="11" y="46"/>
                      </a:cubicBezTo>
                      <a:cubicBezTo>
                        <a:pt x="11" y="46"/>
                        <a:pt x="11" y="46"/>
                        <a:pt x="11" y="46"/>
                      </a:cubicBezTo>
                      <a:cubicBezTo>
                        <a:pt x="11" y="46"/>
                        <a:pt x="11" y="46"/>
                        <a:pt x="11" y="47"/>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3" y="47"/>
                        <a:pt x="13" y="47"/>
                        <a:pt x="13" y="47"/>
                      </a:cubicBezTo>
                      <a:cubicBezTo>
                        <a:pt x="13" y="46"/>
                        <a:pt x="13" y="46"/>
                        <a:pt x="13" y="46"/>
                      </a:cubicBezTo>
                      <a:cubicBezTo>
                        <a:pt x="14" y="45"/>
                        <a:pt x="14" y="45"/>
                        <a:pt x="14" y="45"/>
                      </a:cubicBezTo>
                      <a:cubicBezTo>
                        <a:pt x="14" y="45"/>
                        <a:pt x="14" y="45"/>
                        <a:pt x="14" y="45"/>
                      </a:cubicBezTo>
                      <a:cubicBezTo>
                        <a:pt x="14" y="45"/>
                        <a:pt x="14" y="45"/>
                        <a:pt x="14" y="45"/>
                      </a:cubicBezTo>
                      <a:cubicBezTo>
                        <a:pt x="14" y="45"/>
                        <a:pt x="14" y="45"/>
                        <a:pt x="14" y="45"/>
                      </a:cubicBezTo>
                      <a:cubicBezTo>
                        <a:pt x="14" y="44"/>
                        <a:pt x="14" y="44"/>
                        <a:pt x="14" y="44"/>
                      </a:cubicBezTo>
                      <a:cubicBezTo>
                        <a:pt x="14" y="44"/>
                        <a:pt x="14" y="44"/>
                        <a:pt x="14" y="44"/>
                      </a:cubicBezTo>
                      <a:cubicBezTo>
                        <a:pt x="14" y="44"/>
                        <a:pt x="14" y="44"/>
                        <a:pt x="14" y="44"/>
                      </a:cubicBezTo>
                      <a:cubicBezTo>
                        <a:pt x="14" y="44"/>
                        <a:pt x="14" y="44"/>
                        <a:pt x="14" y="44"/>
                      </a:cubicBezTo>
                      <a:cubicBezTo>
                        <a:pt x="14" y="44"/>
                        <a:pt x="14" y="44"/>
                        <a:pt x="14" y="44"/>
                      </a:cubicBezTo>
                      <a:cubicBezTo>
                        <a:pt x="15" y="43"/>
                        <a:pt x="15" y="43"/>
                        <a:pt x="15" y="43"/>
                      </a:cubicBezTo>
                      <a:cubicBezTo>
                        <a:pt x="15" y="43"/>
                        <a:pt x="15" y="43"/>
                        <a:pt x="15" y="43"/>
                      </a:cubicBezTo>
                      <a:cubicBezTo>
                        <a:pt x="15" y="43"/>
                        <a:pt x="15" y="43"/>
                        <a:pt x="15"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2"/>
                        <a:pt x="14" y="42"/>
                        <a:pt x="14" y="42"/>
                      </a:cubicBezTo>
                      <a:cubicBezTo>
                        <a:pt x="14" y="42"/>
                        <a:pt x="14" y="42"/>
                        <a:pt x="14" y="42"/>
                      </a:cubicBezTo>
                      <a:cubicBezTo>
                        <a:pt x="15" y="42"/>
                        <a:pt x="15" y="42"/>
                        <a:pt x="15" y="42"/>
                      </a:cubicBezTo>
                      <a:cubicBezTo>
                        <a:pt x="15" y="41"/>
                        <a:pt x="15" y="41"/>
                        <a:pt x="15" y="41"/>
                      </a:cubicBezTo>
                      <a:cubicBezTo>
                        <a:pt x="15" y="41"/>
                        <a:pt x="15" y="41"/>
                        <a:pt x="15" y="41"/>
                      </a:cubicBezTo>
                      <a:cubicBezTo>
                        <a:pt x="15" y="40"/>
                        <a:pt x="15" y="40"/>
                        <a:pt x="15" y="40"/>
                      </a:cubicBezTo>
                      <a:cubicBezTo>
                        <a:pt x="16" y="39"/>
                        <a:pt x="16" y="39"/>
                        <a:pt x="16" y="39"/>
                      </a:cubicBezTo>
                      <a:cubicBezTo>
                        <a:pt x="16" y="39"/>
                        <a:pt x="16" y="39"/>
                        <a:pt x="16" y="39"/>
                      </a:cubicBezTo>
                      <a:cubicBezTo>
                        <a:pt x="16" y="39"/>
                        <a:pt x="16" y="39"/>
                        <a:pt x="16" y="39"/>
                      </a:cubicBezTo>
                      <a:cubicBezTo>
                        <a:pt x="15" y="39"/>
                        <a:pt x="15" y="39"/>
                        <a:pt x="15" y="39"/>
                      </a:cubicBezTo>
                      <a:cubicBezTo>
                        <a:pt x="15" y="39"/>
                        <a:pt x="15" y="39"/>
                        <a:pt x="15" y="39"/>
                      </a:cubicBezTo>
                      <a:cubicBezTo>
                        <a:pt x="15" y="39"/>
                        <a:pt x="15" y="39"/>
                        <a:pt x="15" y="39"/>
                      </a:cubicBezTo>
                      <a:cubicBezTo>
                        <a:pt x="15" y="39"/>
                        <a:pt x="15" y="39"/>
                        <a:pt x="15" y="39"/>
                      </a:cubicBezTo>
                      <a:cubicBezTo>
                        <a:pt x="14" y="39"/>
                        <a:pt x="14" y="39"/>
                        <a:pt x="14" y="39"/>
                      </a:cubicBezTo>
                      <a:cubicBezTo>
                        <a:pt x="15" y="39"/>
                        <a:pt x="15" y="39"/>
                        <a:pt x="15" y="39"/>
                      </a:cubicBezTo>
                      <a:cubicBezTo>
                        <a:pt x="15" y="39"/>
                        <a:pt x="15" y="39"/>
                        <a:pt x="15" y="39"/>
                      </a:cubicBezTo>
                      <a:cubicBezTo>
                        <a:pt x="16" y="38"/>
                        <a:pt x="16" y="38"/>
                        <a:pt x="16" y="38"/>
                      </a:cubicBezTo>
                      <a:cubicBezTo>
                        <a:pt x="16" y="38"/>
                        <a:pt x="16" y="38"/>
                        <a:pt x="16" y="38"/>
                      </a:cubicBezTo>
                      <a:cubicBezTo>
                        <a:pt x="16" y="38"/>
                        <a:pt x="16" y="38"/>
                        <a:pt x="16" y="38"/>
                      </a:cubicBezTo>
                      <a:cubicBezTo>
                        <a:pt x="16" y="38"/>
                        <a:pt x="16" y="38"/>
                        <a:pt x="16" y="38"/>
                      </a:cubicBezTo>
                      <a:cubicBezTo>
                        <a:pt x="16" y="37"/>
                        <a:pt x="16" y="37"/>
                        <a:pt x="16" y="37"/>
                      </a:cubicBezTo>
                      <a:cubicBezTo>
                        <a:pt x="17" y="37"/>
                        <a:pt x="17" y="37"/>
                        <a:pt x="17" y="37"/>
                      </a:cubicBezTo>
                      <a:cubicBezTo>
                        <a:pt x="16" y="38"/>
                        <a:pt x="16" y="38"/>
                        <a:pt x="16" y="38"/>
                      </a:cubicBezTo>
                      <a:cubicBezTo>
                        <a:pt x="16" y="38"/>
                        <a:pt x="16" y="38"/>
                        <a:pt x="16" y="38"/>
                      </a:cubicBezTo>
                      <a:cubicBezTo>
                        <a:pt x="16" y="38"/>
                        <a:pt x="16" y="38"/>
                        <a:pt x="16" y="38"/>
                      </a:cubicBezTo>
                      <a:cubicBezTo>
                        <a:pt x="16" y="38"/>
                        <a:pt x="16" y="38"/>
                        <a:pt x="16" y="38"/>
                      </a:cubicBezTo>
                      <a:cubicBezTo>
                        <a:pt x="17" y="38"/>
                        <a:pt x="17" y="38"/>
                        <a:pt x="17" y="38"/>
                      </a:cubicBezTo>
                      <a:cubicBezTo>
                        <a:pt x="17" y="37"/>
                        <a:pt x="17" y="37"/>
                        <a:pt x="17" y="37"/>
                      </a:cubicBezTo>
                      <a:cubicBezTo>
                        <a:pt x="18" y="37"/>
                        <a:pt x="18" y="37"/>
                        <a:pt x="18" y="37"/>
                      </a:cubicBezTo>
                      <a:cubicBezTo>
                        <a:pt x="18" y="37"/>
                        <a:pt x="18" y="37"/>
                        <a:pt x="18" y="37"/>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5"/>
                        <a:pt x="17" y="35"/>
                        <a:pt x="17" y="35"/>
                      </a:cubicBezTo>
                      <a:cubicBezTo>
                        <a:pt x="17" y="35"/>
                        <a:pt x="17" y="35"/>
                        <a:pt x="17" y="35"/>
                      </a:cubicBezTo>
                      <a:cubicBezTo>
                        <a:pt x="17" y="35"/>
                        <a:pt x="17" y="35"/>
                        <a:pt x="17" y="35"/>
                      </a:cubicBezTo>
                      <a:cubicBezTo>
                        <a:pt x="17" y="35"/>
                        <a:pt x="17" y="35"/>
                        <a:pt x="17" y="35"/>
                      </a:cubicBezTo>
                      <a:cubicBezTo>
                        <a:pt x="18" y="35"/>
                        <a:pt x="18" y="35"/>
                        <a:pt x="18" y="35"/>
                      </a:cubicBezTo>
                      <a:cubicBezTo>
                        <a:pt x="18" y="35"/>
                        <a:pt x="18" y="35"/>
                        <a:pt x="18" y="35"/>
                      </a:cubicBezTo>
                      <a:cubicBezTo>
                        <a:pt x="18" y="34"/>
                        <a:pt x="18" y="34"/>
                        <a:pt x="18" y="34"/>
                      </a:cubicBezTo>
                      <a:cubicBezTo>
                        <a:pt x="18" y="34"/>
                        <a:pt x="18" y="34"/>
                        <a:pt x="18" y="34"/>
                      </a:cubicBezTo>
                      <a:cubicBezTo>
                        <a:pt x="17" y="34"/>
                        <a:pt x="17" y="34"/>
                        <a:pt x="17" y="34"/>
                      </a:cubicBezTo>
                      <a:cubicBezTo>
                        <a:pt x="17" y="34"/>
                        <a:pt x="17" y="34"/>
                        <a:pt x="17" y="34"/>
                      </a:cubicBezTo>
                      <a:cubicBezTo>
                        <a:pt x="17" y="33"/>
                        <a:pt x="17" y="33"/>
                        <a:pt x="17" y="33"/>
                      </a:cubicBezTo>
                      <a:cubicBezTo>
                        <a:pt x="17" y="33"/>
                        <a:pt x="17" y="33"/>
                        <a:pt x="17" y="33"/>
                      </a:cubicBezTo>
                      <a:cubicBezTo>
                        <a:pt x="17" y="33"/>
                        <a:pt x="17" y="33"/>
                        <a:pt x="17" y="33"/>
                      </a:cubicBezTo>
                      <a:cubicBezTo>
                        <a:pt x="18" y="33"/>
                        <a:pt x="18" y="33"/>
                        <a:pt x="18" y="33"/>
                      </a:cubicBezTo>
                      <a:cubicBezTo>
                        <a:pt x="18" y="33"/>
                        <a:pt x="18" y="33"/>
                        <a:pt x="18" y="33"/>
                      </a:cubicBezTo>
                      <a:cubicBezTo>
                        <a:pt x="18" y="33"/>
                        <a:pt x="18" y="33"/>
                        <a:pt x="18" y="33"/>
                      </a:cubicBezTo>
                      <a:cubicBezTo>
                        <a:pt x="18" y="33"/>
                        <a:pt x="18" y="33"/>
                        <a:pt x="18" y="33"/>
                      </a:cubicBezTo>
                      <a:cubicBezTo>
                        <a:pt x="19" y="34"/>
                        <a:pt x="19" y="34"/>
                        <a:pt x="19" y="34"/>
                      </a:cubicBezTo>
                      <a:cubicBezTo>
                        <a:pt x="19" y="34"/>
                        <a:pt x="19" y="34"/>
                        <a:pt x="19" y="34"/>
                      </a:cubicBezTo>
                      <a:cubicBezTo>
                        <a:pt x="19" y="34"/>
                        <a:pt x="19" y="34"/>
                        <a:pt x="19" y="34"/>
                      </a:cubicBezTo>
                      <a:cubicBezTo>
                        <a:pt x="19" y="33"/>
                        <a:pt x="19" y="33"/>
                        <a:pt x="19" y="33"/>
                      </a:cubicBezTo>
                      <a:cubicBezTo>
                        <a:pt x="19" y="33"/>
                        <a:pt x="19" y="33"/>
                        <a:pt x="19" y="33"/>
                      </a:cubicBezTo>
                      <a:cubicBezTo>
                        <a:pt x="18" y="33"/>
                        <a:pt x="18" y="33"/>
                        <a:pt x="18" y="33"/>
                      </a:cubicBezTo>
                      <a:cubicBezTo>
                        <a:pt x="18" y="33"/>
                        <a:pt x="18" y="33"/>
                        <a:pt x="18" y="33"/>
                      </a:cubicBezTo>
                      <a:cubicBezTo>
                        <a:pt x="18" y="32"/>
                        <a:pt x="18" y="32"/>
                        <a:pt x="18" y="32"/>
                      </a:cubicBezTo>
                      <a:cubicBezTo>
                        <a:pt x="19" y="32"/>
                        <a:pt x="19" y="32"/>
                        <a:pt x="19" y="32"/>
                      </a:cubicBezTo>
                      <a:cubicBezTo>
                        <a:pt x="19" y="32"/>
                        <a:pt x="19" y="32"/>
                        <a:pt x="19" y="32"/>
                      </a:cubicBezTo>
                      <a:cubicBezTo>
                        <a:pt x="19" y="32"/>
                        <a:pt x="19" y="32"/>
                        <a:pt x="19" y="32"/>
                      </a:cubicBezTo>
                      <a:cubicBezTo>
                        <a:pt x="19" y="31"/>
                        <a:pt x="19" y="31"/>
                        <a:pt x="19" y="31"/>
                      </a:cubicBezTo>
                      <a:cubicBezTo>
                        <a:pt x="19" y="31"/>
                        <a:pt x="19" y="31"/>
                        <a:pt x="19" y="31"/>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5" name="Freeform 352">
                  <a:extLst>
                    <a:ext uri="{FF2B5EF4-FFF2-40B4-BE49-F238E27FC236}">
                      <a16:creationId xmlns="" xmlns:a16="http://schemas.microsoft.com/office/drawing/2014/main" id="{0BB0CD4A-798F-45AD-9259-8D07488AEF0B}"/>
                    </a:ext>
                  </a:extLst>
                </p:cNvPr>
                <p:cNvSpPr>
                  <a:spLocks/>
                </p:cNvSpPr>
                <p:nvPr/>
              </p:nvSpPr>
              <p:spPr bwMode="auto">
                <a:xfrm>
                  <a:off x="7547963" y="3332713"/>
                  <a:ext cx="141548" cy="288339"/>
                </a:xfrm>
                <a:custGeom>
                  <a:avLst/>
                  <a:gdLst>
                    <a:gd name="T0" fmla="*/ 26 w 27"/>
                    <a:gd name="T1" fmla="*/ 43 h 55"/>
                    <a:gd name="T2" fmla="*/ 24 w 27"/>
                    <a:gd name="T3" fmla="*/ 41 h 55"/>
                    <a:gd name="T4" fmla="*/ 24 w 27"/>
                    <a:gd name="T5" fmla="*/ 40 h 55"/>
                    <a:gd name="T6" fmla="*/ 23 w 27"/>
                    <a:gd name="T7" fmla="*/ 39 h 55"/>
                    <a:gd name="T8" fmla="*/ 21 w 27"/>
                    <a:gd name="T9" fmla="*/ 37 h 55"/>
                    <a:gd name="T10" fmla="*/ 21 w 27"/>
                    <a:gd name="T11" fmla="*/ 37 h 55"/>
                    <a:gd name="T12" fmla="*/ 21 w 27"/>
                    <a:gd name="T13" fmla="*/ 35 h 55"/>
                    <a:gd name="T14" fmla="*/ 20 w 27"/>
                    <a:gd name="T15" fmla="*/ 35 h 55"/>
                    <a:gd name="T16" fmla="*/ 9 w 27"/>
                    <a:gd name="T17" fmla="*/ 0 h 55"/>
                    <a:gd name="T18" fmla="*/ 9 w 27"/>
                    <a:gd name="T19" fmla="*/ 2 h 55"/>
                    <a:gd name="T20" fmla="*/ 6 w 27"/>
                    <a:gd name="T21" fmla="*/ 2 h 55"/>
                    <a:gd name="T22" fmla="*/ 6 w 27"/>
                    <a:gd name="T23" fmla="*/ 3 h 55"/>
                    <a:gd name="T24" fmla="*/ 6 w 27"/>
                    <a:gd name="T25" fmla="*/ 4 h 55"/>
                    <a:gd name="T26" fmla="*/ 5 w 27"/>
                    <a:gd name="T27" fmla="*/ 5 h 55"/>
                    <a:gd name="T28" fmla="*/ 5 w 27"/>
                    <a:gd name="T29" fmla="*/ 7 h 55"/>
                    <a:gd name="T30" fmla="*/ 5 w 27"/>
                    <a:gd name="T31" fmla="*/ 8 h 55"/>
                    <a:gd name="T32" fmla="*/ 6 w 27"/>
                    <a:gd name="T33" fmla="*/ 9 h 55"/>
                    <a:gd name="T34" fmla="*/ 5 w 27"/>
                    <a:gd name="T35" fmla="*/ 13 h 55"/>
                    <a:gd name="T36" fmla="*/ 6 w 27"/>
                    <a:gd name="T37" fmla="*/ 15 h 55"/>
                    <a:gd name="T38" fmla="*/ 7 w 27"/>
                    <a:gd name="T39" fmla="*/ 16 h 55"/>
                    <a:gd name="T40" fmla="*/ 6 w 27"/>
                    <a:gd name="T41" fmla="*/ 17 h 55"/>
                    <a:gd name="T42" fmla="*/ 6 w 27"/>
                    <a:gd name="T43" fmla="*/ 18 h 55"/>
                    <a:gd name="T44" fmla="*/ 5 w 27"/>
                    <a:gd name="T45" fmla="*/ 20 h 55"/>
                    <a:gd name="T46" fmla="*/ 4 w 27"/>
                    <a:gd name="T47" fmla="*/ 22 h 55"/>
                    <a:gd name="T48" fmla="*/ 2 w 27"/>
                    <a:gd name="T49" fmla="*/ 23 h 55"/>
                    <a:gd name="T50" fmla="*/ 2 w 27"/>
                    <a:gd name="T51" fmla="*/ 27 h 55"/>
                    <a:gd name="T52" fmla="*/ 2 w 27"/>
                    <a:gd name="T53" fmla="*/ 30 h 55"/>
                    <a:gd name="T54" fmla="*/ 2 w 27"/>
                    <a:gd name="T55" fmla="*/ 32 h 55"/>
                    <a:gd name="T56" fmla="*/ 2 w 27"/>
                    <a:gd name="T57" fmla="*/ 33 h 55"/>
                    <a:gd name="T58" fmla="*/ 1 w 27"/>
                    <a:gd name="T59" fmla="*/ 35 h 55"/>
                    <a:gd name="T60" fmla="*/ 1 w 27"/>
                    <a:gd name="T61" fmla="*/ 37 h 55"/>
                    <a:gd name="T62" fmla="*/ 0 w 27"/>
                    <a:gd name="T63" fmla="*/ 39 h 55"/>
                    <a:gd name="T64" fmla="*/ 1 w 27"/>
                    <a:gd name="T65" fmla="*/ 44 h 55"/>
                    <a:gd name="T66" fmla="*/ 1 w 27"/>
                    <a:gd name="T67" fmla="*/ 45 h 55"/>
                    <a:gd name="T68" fmla="*/ 1 w 27"/>
                    <a:gd name="T69" fmla="*/ 46 h 55"/>
                    <a:gd name="T70" fmla="*/ 1 w 27"/>
                    <a:gd name="T71" fmla="*/ 46 h 55"/>
                    <a:gd name="T72" fmla="*/ 2 w 27"/>
                    <a:gd name="T73" fmla="*/ 48 h 55"/>
                    <a:gd name="T74" fmla="*/ 1 w 27"/>
                    <a:gd name="T75" fmla="*/ 51 h 55"/>
                    <a:gd name="T76" fmla="*/ 1 w 27"/>
                    <a:gd name="T77" fmla="*/ 52 h 55"/>
                    <a:gd name="T78" fmla="*/ 1 w 27"/>
                    <a:gd name="T79" fmla="*/ 53 h 55"/>
                    <a:gd name="T80" fmla="*/ 3 w 27"/>
                    <a:gd name="T81" fmla="*/ 54 h 55"/>
                    <a:gd name="T82" fmla="*/ 3 w 27"/>
                    <a:gd name="T83" fmla="*/ 55 h 55"/>
                    <a:gd name="T84" fmla="*/ 3 w 27"/>
                    <a:gd name="T85" fmla="*/ 55 h 55"/>
                    <a:gd name="T86" fmla="*/ 3 w 27"/>
                    <a:gd name="T87" fmla="*/ 55 h 55"/>
                    <a:gd name="T88" fmla="*/ 3 w 27"/>
                    <a:gd name="T89" fmla="*/ 55 h 55"/>
                    <a:gd name="T90" fmla="*/ 20 w 27"/>
                    <a:gd name="T91" fmla="*/ 52 h 55"/>
                    <a:gd name="T92" fmla="*/ 20 w 27"/>
                    <a:gd name="T93" fmla="*/ 51 h 55"/>
                    <a:gd name="T94" fmla="*/ 21 w 27"/>
                    <a:gd name="T95" fmla="*/ 50 h 55"/>
                    <a:gd name="T96" fmla="*/ 21 w 27"/>
                    <a:gd name="T97" fmla="*/ 49 h 55"/>
                    <a:gd name="T98" fmla="*/ 22 w 27"/>
                    <a:gd name="T99" fmla="*/ 49 h 55"/>
                    <a:gd name="T100" fmla="*/ 22 w 27"/>
                    <a:gd name="T101" fmla="*/ 49 h 55"/>
                    <a:gd name="T102" fmla="*/ 23 w 27"/>
                    <a:gd name="T103" fmla="*/ 48 h 55"/>
                    <a:gd name="T104" fmla="*/ 23 w 27"/>
                    <a:gd name="T105" fmla="*/ 48 h 55"/>
                    <a:gd name="T106" fmla="*/ 25 w 27"/>
                    <a:gd name="T107" fmla="*/ 47 h 55"/>
                    <a:gd name="T108" fmla="*/ 26 w 27"/>
                    <a:gd name="T109" fmla="*/ 46 h 55"/>
                    <a:gd name="T110" fmla="*/ 26 w 27"/>
                    <a:gd name="T111" fmla="*/ 4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55">
                      <a:moveTo>
                        <a:pt x="27" y="42"/>
                      </a:moveTo>
                      <a:cubicBezTo>
                        <a:pt x="26" y="42"/>
                        <a:pt x="26" y="42"/>
                        <a:pt x="26" y="42"/>
                      </a:cubicBezTo>
                      <a:cubicBezTo>
                        <a:pt x="26" y="42"/>
                        <a:pt x="26" y="42"/>
                        <a:pt x="26" y="42"/>
                      </a:cubicBezTo>
                      <a:cubicBezTo>
                        <a:pt x="26" y="43"/>
                        <a:pt x="26" y="43"/>
                        <a:pt x="26" y="43"/>
                      </a:cubicBezTo>
                      <a:cubicBezTo>
                        <a:pt x="26" y="42"/>
                        <a:pt x="26" y="42"/>
                        <a:pt x="26" y="42"/>
                      </a:cubicBezTo>
                      <a:cubicBezTo>
                        <a:pt x="25" y="42"/>
                        <a:pt x="25" y="42"/>
                        <a:pt x="25" y="41"/>
                      </a:cubicBezTo>
                      <a:cubicBezTo>
                        <a:pt x="24" y="41"/>
                        <a:pt x="24" y="41"/>
                        <a:pt x="24" y="41"/>
                      </a:cubicBezTo>
                      <a:cubicBezTo>
                        <a:pt x="24" y="41"/>
                        <a:pt x="24" y="41"/>
                        <a:pt x="24" y="41"/>
                      </a:cubicBezTo>
                      <a:cubicBezTo>
                        <a:pt x="24" y="41"/>
                        <a:pt x="24" y="41"/>
                        <a:pt x="24" y="41"/>
                      </a:cubicBezTo>
                      <a:cubicBezTo>
                        <a:pt x="24" y="40"/>
                        <a:pt x="24" y="40"/>
                        <a:pt x="24" y="40"/>
                      </a:cubicBezTo>
                      <a:cubicBezTo>
                        <a:pt x="24" y="40"/>
                        <a:pt x="24" y="40"/>
                        <a:pt x="24" y="40"/>
                      </a:cubicBezTo>
                      <a:cubicBezTo>
                        <a:pt x="24" y="40"/>
                        <a:pt x="24" y="40"/>
                        <a:pt x="24" y="40"/>
                      </a:cubicBezTo>
                      <a:cubicBezTo>
                        <a:pt x="24" y="39"/>
                        <a:pt x="24" y="39"/>
                        <a:pt x="24" y="39"/>
                      </a:cubicBezTo>
                      <a:cubicBezTo>
                        <a:pt x="24" y="39"/>
                        <a:pt x="24" y="39"/>
                        <a:pt x="24" y="39"/>
                      </a:cubicBezTo>
                      <a:cubicBezTo>
                        <a:pt x="24" y="39"/>
                        <a:pt x="24" y="39"/>
                        <a:pt x="24" y="39"/>
                      </a:cubicBezTo>
                      <a:cubicBezTo>
                        <a:pt x="23" y="39"/>
                        <a:pt x="23" y="39"/>
                        <a:pt x="23" y="39"/>
                      </a:cubicBezTo>
                      <a:cubicBezTo>
                        <a:pt x="23" y="39"/>
                        <a:pt x="22" y="38"/>
                        <a:pt x="22" y="38"/>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6"/>
                        <a:pt x="21" y="36"/>
                        <a:pt x="21" y="36"/>
                      </a:cubicBezTo>
                      <a:cubicBezTo>
                        <a:pt x="21" y="36"/>
                        <a:pt x="21" y="36"/>
                        <a:pt x="21" y="36"/>
                      </a:cubicBezTo>
                      <a:cubicBezTo>
                        <a:pt x="21" y="36"/>
                        <a:pt x="21" y="36"/>
                        <a:pt x="21" y="36"/>
                      </a:cubicBezTo>
                      <a:cubicBezTo>
                        <a:pt x="21" y="35"/>
                        <a:pt x="21" y="35"/>
                        <a:pt x="21" y="35"/>
                      </a:cubicBezTo>
                      <a:cubicBezTo>
                        <a:pt x="21" y="35"/>
                        <a:pt x="21" y="35"/>
                        <a:pt x="21" y="35"/>
                      </a:cubicBezTo>
                      <a:cubicBezTo>
                        <a:pt x="21" y="35"/>
                        <a:pt x="21" y="35"/>
                        <a:pt x="21" y="35"/>
                      </a:cubicBezTo>
                      <a:cubicBezTo>
                        <a:pt x="21" y="35"/>
                        <a:pt x="21" y="35"/>
                        <a:pt x="21" y="35"/>
                      </a:cubicBezTo>
                      <a:cubicBezTo>
                        <a:pt x="20" y="35"/>
                        <a:pt x="20" y="35"/>
                        <a:pt x="20" y="35"/>
                      </a:cubicBezTo>
                      <a:cubicBezTo>
                        <a:pt x="20" y="34"/>
                        <a:pt x="20" y="34"/>
                        <a:pt x="20" y="34"/>
                      </a:cubicBezTo>
                      <a:cubicBezTo>
                        <a:pt x="20" y="34"/>
                        <a:pt x="20" y="34"/>
                        <a:pt x="20" y="34"/>
                      </a:cubicBezTo>
                      <a:cubicBezTo>
                        <a:pt x="17" y="23"/>
                        <a:pt x="13" y="12"/>
                        <a:pt x="9" y="0"/>
                      </a:cubicBezTo>
                      <a:cubicBezTo>
                        <a:pt x="9" y="0"/>
                        <a:pt x="9" y="0"/>
                        <a:pt x="9" y="0"/>
                      </a:cubicBezTo>
                      <a:cubicBezTo>
                        <a:pt x="9" y="1"/>
                        <a:pt x="9" y="1"/>
                        <a:pt x="9" y="1"/>
                      </a:cubicBezTo>
                      <a:cubicBezTo>
                        <a:pt x="9" y="1"/>
                        <a:pt x="9" y="1"/>
                        <a:pt x="9" y="1"/>
                      </a:cubicBezTo>
                      <a:cubicBezTo>
                        <a:pt x="9" y="2"/>
                        <a:pt x="9" y="2"/>
                        <a:pt x="9" y="2"/>
                      </a:cubicBezTo>
                      <a:cubicBezTo>
                        <a:pt x="9" y="2"/>
                        <a:pt x="9" y="2"/>
                        <a:pt x="9" y="2"/>
                      </a:cubicBezTo>
                      <a:cubicBezTo>
                        <a:pt x="8" y="2"/>
                        <a:pt x="8" y="2"/>
                        <a:pt x="8" y="2"/>
                      </a:cubicBezTo>
                      <a:cubicBezTo>
                        <a:pt x="8" y="2"/>
                        <a:pt x="8" y="2"/>
                        <a:pt x="8" y="2"/>
                      </a:cubicBezTo>
                      <a:cubicBezTo>
                        <a:pt x="7" y="1"/>
                        <a:pt x="7" y="1"/>
                        <a:pt x="7" y="1"/>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5" y="3"/>
                        <a:pt x="5" y="3"/>
                        <a:pt x="5" y="3"/>
                      </a:cubicBezTo>
                      <a:cubicBezTo>
                        <a:pt x="5" y="3"/>
                        <a:pt x="5" y="3"/>
                        <a:pt x="5" y="3"/>
                      </a:cubicBezTo>
                      <a:cubicBezTo>
                        <a:pt x="5" y="3"/>
                        <a:pt x="5" y="3"/>
                        <a:pt x="5" y="3"/>
                      </a:cubicBezTo>
                      <a:cubicBezTo>
                        <a:pt x="6" y="4"/>
                        <a:pt x="6" y="4"/>
                        <a:pt x="6" y="4"/>
                      </a:cubicBezTo>
                      <a:cubicBezTo>
                        <a:pt x="6" y="4"/>
                        <a:pt x="6" y="4"/>
                        <a:pt x="6" y="4"/>
                      </a:cubicBezTo>
                      <a:cubicBezTo>
                        <a:pt x="5" y="5"/>
                        <a:pt x="5" y="5"/>
                        <a:pt x="5" y="5"/>
                      </a:cubicBezTo>
                      <a:cubicBezTo>
                        <a:pt x="5" y="5"/>
                        <a:pt x="5" y="5"/>
                        <a:pt x="5" y="5"/>
                      </a:cubicBezTo>
                      <a:cubicBezTo>
                        <a:pt x="5" y="5"/>
                        <a:pt x="5" y="5"/>
                        <a:pt x="5" y="5"/>
                      </a:cubicBezTo>
                      <a:cubicBezTo>
                        <a:pt x="5" y="6"/>
                        <a:pt x="5" y="6"/>
                        <a:pt x="5" y="6"/>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6" y="9"/>
                        <a:pt x="6" y="9"/>
                        <a:pt x="6" y="9"/>
                      </a:cubicBezTo>
                      <a:cubicBezTo>
                        <a:pt x="6" y="9"/>
                        <a:pt x="6" y="9"/>
                        <a:pt x="6" y="9"/>
                      </a:cubicBezTo>
                      <a:cubicBezTo>
                        <a:pt x="6" y="10"/>
                        <a:pt x="6" y="10"/>
                        <a:pt x="6" y="10"/>
                      </a:cubicBezTo>
                      <a:cubicBezTo>
                        <a:pt x="5" y="11"/>
                        <a:pt x="5" y="11"/>
                        <a:pt x="5" y="12"/>
                      </a:cubicBezTo>
                      <a:cubicBezTo>
                        <a:pt x="5" y="13"/>
                        <a:pt x="5" y="13"/>
                        <a:pt x="5" y="13"/>
                      </a:cubicBezTo>
                      <a:cubicBezTo>
                        <a:pt x="5" y="13"/>
                        <a:pt x="5" y="13"/>
                        <a:pt x="5" y="13"/>
                      </a:cubicBezTo>
                      <a:cubicBezTo>
                        <a:pt x="5" y="14"/>
                        <a:pt x="5" y="14"/>
                        <a:pt x="5" y="14"/>
                      </a:cubicBezTo>
                      <a:cubicBezTo>
                        <a:pt x="5" y="14"/>
                        <a:pt x="5" y="14"/>
                        <a:pt x="5" y="14"/>
                      </a:cubicBezTo>
                      <a:cubicBezTo>
                        <a:pt x="6" y="14"/>
                        <a:pt x="6" y="14"/>
                        <a:pt x="6" y="14"/>
                      </a:cubicBezTo>
                      <a:cubicBezTo>
                        <a:pt x="6" y="15"/>
                        <a:pt x="6" y="15"/>
                        <a:pt x="6" y="15"/>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9"/>
                        <a:pt x="6" y="19"/>
                        <a:pt x="6" y="19"/>
                      </a:cubicBezTo>
                      <a:cubicBezTo>
                        <a:pt x="6" y="19"/>
                        <a:pt x="6" y="19"/>
                        <a:pt x="6" y="19"/>
                      </a:cubicBezTo>
                      <a:cubicBezTo>
                        <a:pt x="6" y="19"/>
                        <a:pt x="6" y="19"/>
                        <a:pt x="6" y="19"/>
                      </a:cubicBezTo>
                      <a:cubicBezTo>
                        <a:pt x="5" y="20"/>
                        <a:pt x="5" y="20"/>
                        <a:pt x="5" y="20"/>
                      </a:cubicBezTo>
                      <a:cubicBezTo>
                        <a:pt x="4" y="21"/>
                        <a:pt x="4" y="21"/>
                        <a:pt x="4" y="21"/>
                      </a:cubicBezTo>
                      <a:cubicBezTo>
                        <a:pt x="4" y="21"/>
                        <a:pt x="4" y="21"/>
                        <a:pt x="4" y="21"/>
                      </a:cubicBezTo>
                      <a:cubicBezTo>
                        <a:pt x="4" y="22"/>
                        <a:pt x="4" y="22"/>
                        <a:pt x="4" y="22"/>
                      </a:cubicBezTo>
                      <a:cubicBezTo>
                        <a:pt x="4" y="22"/>
                        <a:pt x="4" y="22"/>
                        <a:pt x="4" y="22"/>
                      </a:cubicBezTo>
                      <a:cubicBezTo>
                        <a:pt x="3" y="22"/>
                        <a:pt x="3" y="22"/>
                        <a:pt x="3" y="22"/>
                      </a:cubicBezTo>
                      <a:cubicBezTo>
                        <a:pt x="3" y="22"/>
                        <a:pt x="3" y="22"/>
                        <a:pt x="3" y="22"/>
                      </a:cubicBezTo>
                      <a:cubicBezTo>
                        <a:pt x="2" y="22"/>
                        <a:pt x="2" y="22"/>
                        <a:pt x="2" y="22"/>
                      </a:cubicBezTo>
                      <a:cubicBezTo>
                        <a:pt x="2" y="23"/>
                        <a:pt x="2" y="23"/>
                        <a:pt x="2" y="23"/>
                      </a:cubicBezTo>
                      <a:cubicBezTo>
                        <a:pt x="2" y="24"/>
                        <a:pt x="2" y="24"/>
                        <a:pt x="2" y="24"/>
                      </a:cubicBezTo>
                      <a:cubicBezTo>
                        <a:pt x="2" y="25"/>
                        <a:pt x="2" y="25"/>
                        <a:pt x="2" y="25"/>
                      </a:cubicBezTo>
                      <a:cubicBezTo>
                        <a:pt x="2" y="27"/>
                        <a:pt x="2" y="27"/>
                        <a:pt x="2" y="27"/>
                      </a:cubicBezTo>
                      <a:cubicBezTo>
                        <a:pt x="2" y="27"/>
                        <a:pt x="2" y="27"/>
                        <a:pt x="2" y="27"/>
                      </a:cubicBezTo>
                      <a:cubicBezTo>
                        <a:pt x="2" y="28"/>
                        <a:pt x="2" y="28"/>
                        <a:pt x="2" y="28"/>
                      </a:cubicBezTo>
                      <a:cubicBezTo>
                        <a:pt x="2" y="29"/>
                        <a:pt x="2" y="29"/>
                        <a:pt x="2" y="29"/>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2"/>
                        <a:pt x="2" y="32"/>
                        <a:pt x="2" y="32"/>
                      </a:cubicBezTo>
                      <a:cubicBezTo>
                        <a:pt x="2" y="32"/>
                        <a:pt x="2" y="32"/>
                        <a:pt x="2" y="32"/>
                      </a:cubicBezTo>
                      <a:cubicBezTo>
                        <a:pt x="2" y="32"/>
                        <a:pt x="2" y="32"/>
                        <a:pt x="2" y="32"/>
                      </a:cubicBezTo>
                      <a:cubicBezTo>
                        <a:pt x="2" y="33"/>
                        <a:pt x="2" y="33"/>
                        <a:pt x="2" y="33"/>
                      </a:cubicBezTo>
                      <a:cubicBezTo>
                        <a:pt x="2" y="33"/>
                        <a:pt x="2" y="33"/>
                        <a:pt x="2" y="33"/>
                      </a:cubicBezTo>
                      <a:cubicBezTo>
                        <a:pt x="2" y="34"/>
                        <a:pt x="2" y="34"/>
                        <a:pt x="2" y="34"/>
                      </a:cubicBezTo>
                      <a:cubicBezTo>
                        <a:pt x="2" y="34"/>
                        <a:pt x="2" y="34"/>
                        <a:pt x="2" y="34"/>
                      </a:cubicBezTo>
                      <a:cubicBezTo>
                        <a:pt x="1" y="35"/>
                        <a:pt x="1" y="35"/>
                        <a:pt x="1" y="35"/>
                      </a:cubicBezTo>
                      <a:cubicBezTo>
                        <a:pt x="1" y="35"/>
                        <a:pt x="1" y="35"/>
                        <a:pt x="1" y="35"/>
                      </a:cubicBezTo>
                      <a:cubicBezTo>
                        <a:pt x="1" y="36"/>
                        <a:pt x="1" y="36"/>
                        <a:pt x="1" y="36"/>
                      </a:cubicBezTo>
                      <a:cubicBezTo>
                        <a:pt x="1" y="36"/>
                        <a:pt x="1" y="36"/>
                        <a:pt x="1" y="36"/>
                      </a:cubicBezTo>
                      <a:cubicBezTo>
                        <a:pt x="1" y="37"/>
                        <a:pt x="1" y="37"/>
                        <a:pt x="1" y="37"/>
                      </a:cubicBezTo>
                      <a:cubicBezTo>
                        <a:pt x="1" y="37"/>
                        <a:pt x="1" y="37"/>
                        <a:pt x="1" y="37"/>
                      </a:cubicBezTo>
                      <a:cubicBezTo>
                        <a:pt x="1" y="38"/>
                        <a:pt x="1" y="38"/>
                        <a:pt x="1" y="38"/>
                      </a:cubicBezTo>
                      <a:cubicBezTo>
                        <a:pt x="1" y="38"/>
                        <a:pt x="1" y="38"/>
                        <a:pt x="1" y="38"/>
                      </a:cubicBezTo>
                      <a:cubicBezTo>
                        <a:pt x="0" y="39"/>
                        <a:pt x="0" y="39"/>
                        <a:pt x="0" y="39"/>
                      </a:cubicBezTo>
                      <a:cubicBezTo>
                        <a:pt x="0" y="39"/>
                        <a:pt x="0" y="39"/>
                        <a:pt x="0" y="39"/>
                      </a:cubicBezTo>
                      <a:cubicBezTo>
                        <a:pt x="0" y="40"/>
                        <a:pt x="0" y="40"/>
                        <a:pt x="0" y="40"/>
                      </a:cubicBezTo>
                      <a:cubicBezTo>
                        <a:pt x="1" y="43"/>
                        <a:pt x="1" y="43"/>
                        <a:pt x="1" y="43"/>
                      </a:cubicBezTo>
                      <a:cubicBezTo>
                        <a:pt x="1" y="44"/>
                        <a:pt x="1" y="44"/>
                        <a:pt x="1" y="44"/>
                      </a:cubicBezTo>
                      <a:cubicBezTo>
                        <a:pt x="1" y="44"/>
                        <a:pt x="1" y="44"/>
                        <a:pt x="1" y="44"/>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6"/>
                        <a:pt x="1" y="46"/>
                        <a:pt x="1" y="46"/>
                      </a:cubicBezTo>
                      <a:cubicBezTo>
                        <a:pt x="1" y="46"/>
                        <a:pt x="1" y="46"/>
                        <a:pt x="1" y="46"/>
                      </a:cubicBezTo>
                      <a:cubicBezTo>
                        <a:pt x="1" y="46"/>
                        <a:pt x="1" y="46"/>
                        <a:pt x="1" y="46"/>
                      </a:cubicBezTo>
                      <a:cubicBezTo>
                        <a:pt x="1" y="46"/>
                        <a:pt x="1" y="46"/>
                        <a:pt x="1" y="46"/>
                      </a:cubicBezTo>
                      <a:cubicBezTo>
                        <a:pt x="1" y="46"/>
                        <a:pt x="1" y="46"/>
                        <a:pt x="1" y="46"/>
                      </a:cubicBezTo>
                      <a:cubicBezTo>
                        <a:pt x="1" y="47"/>
                        <a:pt x="1" y="47"/>
                        <a:pt x="1" y="47"/>
                      </a:cubicBezTo>
                      <a:cubicBezTo>
                        <a:pt x="1" y="47"/>
                        <a:pt x="1" y="47"/>
                        <a:pt x="1" y="47"/>
                      </a:cubicBezTo>
                      <a:cubicBezTo>
                        <a:pt x="2" y="48"/>
                        <a:pt x="2" y="48"/>
                        <a:pt x="2" y="48"/>
                      </a:cubicBezTo>
                      <a:cubicBezTo>
                        <a:pt x="2" y="48"/>
                        <a:pt x="2" y="48"/>
                        <a:pt x="2" y="48"/>
                      </a:cubicBezTo>
                      <a:cubicBezTo>
                        <a:pt x="2" y="49"/>
                        <a:pt x="2" y="49"/>
                        <a:pt x="2" y="49"/>
                      </a:cubicBezTo>
                      <a:cubicBezTo>
                        <a:pt x="2" y="50"/>
                        <a:pt x="2" y="50"/>
                        <a:pt x="2" y="50"/>
                      </a:cubicBezTo>
                      <a:cubicBezTo>
                        <a:pt x="2" y="50"/>
                        <a:pt x="2" y="50"/>
                        <a:pt x="2" y="50"/>
                      </a:cubicBezTo>
                      <a:cubicBezTo>
                        <a:pt x="1" y="51"/>
                        <a:pt x="1" y="51"/>
                        <a:pt x="1" y="51"/>
                      </a:cubicBezTo>
                      <a:cubicBezTo>
                        <a:pt x="1" y="51"/>
                        <a:pt x="1" y="51"/>
                        <a:pt x="1" y="51"/>
                      </a:cubicBezTo>
                      <a:cubicBezTo>
                        <a:pt x="1" y="51"/>
                        <a:pt x="1" y="51"/>
                        <a:pt x="1" y="51"/>
                      </a:cubicBezTo>
                      <a:cubicBezTo>
                        <a:pt x="1" y="52"/>
                        <a:pt x="1" y="52"/>
                        <a:pt x="1" y="52"/>
                      </a:cubicBezTo>
                      <a:cubicBezTo>
                        <a:pt x="1" y="52"/>
                        <a:pt x="1" y="52"/>
                        <a:pt x="1" y="52"/>
                      </a:cubicBezTo>
                      <a:cubicBezTo>
                        <a:pt x="1" y="53"/>
                        <a:pt x="1" y="53"/>
                        <a:pt x="1" y="53"/>
                      </a:cubicBezTo>
                      <a:cubicBezTo>
                        <a:pt x="1" y="53"/>
                        <a:pt x="1" y="53"/>
                        <a:pt x="1" y="53"/>
                      </a:cubicBezTo>
                      <a:cubicBezTo>
                        <a:pt x="1" y="53"/>
                        <a:pt x="1" y="53"/>
                        <a:pt x="1" y="53"/>
                      </a:cubicBezTo>
                      <a:cubicBezTo>
                        <a:pt x="1" y="53"/>
                        <a:pt x="1" y="53"/>
                        <a:pt x="1" y="53"/>
                      </a:cubicBezTo>
                      <a:cubicBezTo>
                        <a:pt x="2" y="54"/>
                        <a:pt x="2" y="54"/>
                        <a:pt x="2" y="54"/>
                      </a:cubicBezTo>
                      <a:cubicBezTo>
                        <a:pt x="2" y="54"/>
                        <a:pt x="2" y="54"/>
                        <a:pt x="2" y="54"/>
                      </a:cubicBezTo>
                      <a:cubicBezTo>
                        <a:pt x="2" y="54"/>
                        <a:pt x="2" y="54"/>
                        <a:pt x="2" y="54"/>
                      </a:cubicBezTo>
                      <a:cubicBezTo>
                        <a:pt x="3" y="54"/>
                        <a:pt x="3" y="54"/>
                        <a:pt x="3" y="54"/>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9" y="54"/>
                        <a:pt x="14" y="53"/>
                        <a:pt x="20" y="52"/>
                      </a:cubicBezTo>
                      <a:cubicBezTo>
                        <a:pt x="20" y="52"/>
                        <a:pt x="20" y="52"/>
                        <a:pt x="20" y="52"/>
                      </a:cubicBezTo>
                      <a:cubicBezTo>
                        <a:pt x="20" y="51"/>
                        <a:pt x="20" y="51"/>
                        <a:pt x="20" y="51"/>
                      </a:cubicBezTo>
                      <a:cubicBezTo>
                        <a:pt x="20" y="51"/>
                        <a:pt x="20" y="51"/>
                        <a:pt x="20" y="51"/>
                      </a:cubicBezTo>
                      <a:cubicBezTo>
                        <a:pt x="20" y="51"/>
                        <a:pt x="20" y="51"/>
                        <a:pt x="20" y="51"/>
                      </a:cubicBezTo>
                      <a:cubicBezTo>
                        <a:pt x="21" y="51"/>
                        <a:pt x="21" y="51"/>
                        <a:pt x="21" y="51"/>
                      </a:cubicBezTo>
                      <a:cubicBezTo>
                        <a:pt x="21" y="51"/>
                        <a:pt x="21" y="51"/>
                        <a:pt x="21" y="51"/>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49"/>
                        <a:pt x="21" y="49"/>
                        <a:pt x="21" y="49"/>
                      </a:cubicBezTo>
                      <a:cubicBezTo>
                        <a:pt x="21" y="49"/>
                        <a:pt x="21" y="49"/>
                        <a:pt x="21" y="49"/>
                      </a:cubicBezTo>
                      <a:cubicBezTo>
                        <a:pt x="21" y="49"/>
                        <a:pt x="21" y="49"/>
                        <a:pt x="21" y="49"/>
                      </a:cubicBezTo>
                      <a:cubicBezTo>
                        <a:pt x="21" y="49"/>
                        <a:pt x="21" y="49"/>
                        <a:pt x="21"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4" y="47"/>
                        <a:pt x="24" y="47"/>
                        <a:pt x="24" y="47"/>
                      </a:cubicBezTo>
                      <a:cubicBezTo>
                        <a:pt x="24" y="47"/>
                        <a:pt x="24" y="47"/>
                        <a:pt x="24" y="47"/>
                      </a:cubicBezTo>
                      <a:cubicBezTo>
                        <a:pt x="25" y="47"/>
                        <a:pt x="25" y="47"/>
                        <a:pt x="25" y="47"/>
                      </a:cubicBezTo>
                      <a:cubicBezTo>
                        <a:pt x="25" y="47"/>
                        <a:pt x="25" y="47"/>
                        <a:pt x="25" y="47"/>
                      </a:cubicBezTo>
                      <a:cubicBezTo>
                        <a:pt x="25" y="47"/>
                        <a:pt x="25" y="47"/>
                        <a:pt x="25" y="47"/>
                      </a:cubicBezTo>
                      <a:cubicBezTo>
                        <a:pt x="26" y="46"/>
                        <a:pt x="26" y="46"/>
                        <a:pt x="26" y="46"/>
                      </a:cubicBezTo>
                      <a:cubicBezTo>
                        <a:pt x="26" y="46"/>
                        <a:pt x="26" y="46"/>
                        <a:pt x="26" y="46"/>
                      </a:cubicBezTo>
                      <a:cubicBezTo>
                        <a:pt x="26" y="46"/>
                        <a:pt x="26" y="46"/>
                        <a:pt x="26" y="46"/>
                      </a:cubicBezTo>
                      <a:cubicBezTo>
                        <a:pt x="26" y="45"/>
                        <a:pt x="26" y="45"/>
                        <a:pt x="26" y="45"/>
                      </a:cubicBezTo>
                      <a:cubicBezTo>
                        <a:pt x="26" y="43"/>
                        <a:pt x="26" y="43"/>
                        <a:pt x="26" y="43"/>
                      </a:cubicBezTo>
                      <a:cubicBezTo>
                        <a:pt x="26" y="43"/>
                        <a:pt x="26" y="43"/>
                        <a:pt x="26" y="43"/>
                      </a:cubicBezTo>
                      <a:cubicBezTo>
                        <a:pt x="26" y="43"/>
                        <a:pt x="26" y="43"/>
                        <a:pt x="26" y="43"/>
                      </a:cubicBezTo>
                      <a:cubicBezTo>
                        <a:pt x="27" y="43"/>
                        <a:pt x="27" y="43"/>
                        <a:pt x="27" y="43"/>
                      </a:cubicBezTo>
                      <a:lnTo>
                        <a:pt x="27" y="42"/>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6" name="Freeform 360">
                  <a:extLst>
                    <a:ext uri="{FF2B5EF4-FFF2-40B4-BE49-F238E27FC236}">
                      <a16:creationId xmlns="" xmlns:a16="http://schemas.microsoft.com/office/drawing/2014/main" id="{E915746C-161F-4DD5-9668-39927301F981}"/>
                    </a:ext>
                  </a:extLst>
                </p:cNvPr>
                <p:cNvSpPr>
                  <a:spLocks noEditPoints="1"/>
                </p:cNvSpPr>
                <p:nvPr/>
              </p:nvSpPr>
              <p:spPr bwMode="auto">
                <a:xfrm>
                  <a:off x="7506023" y="3573869"/>
                  <a:ext cx="288339" cy="167761"/>
                </a:xfrm>
                <a:custGeom>
                  <a:avLst/>
                  <a:gdLst>
                    <a:gd name="T0" fmla="*/ 45 w 55"/>
                    <a:gd name="T1" fmla="*/ 27 h 32"/>
                    <a:gd name="T2" fmla="*/ 44 w 55"/>
                    <a:gd name="T3" fmla="*/ 27 h 32"/>
                    <a:gd name="T4" fmla="*/ 41 w 55"/>
                    <a:gd name="T5" fmla="*/ 30 h 32"/>
                    <a:gd name="T6" fmla="*/ 44 w 55"/>
                    <a:gd name="T7" fmla="*/ 29 h 32"/>
                    <a:gd name="T8" fmla="*/ 40 w 55"/>
                    <a:gd name="T9" fmla="*/ 29 h 32"/>
                    <a:gd name="T10" fmla="*/ 42 w 55"/>
                    <a:gd name="T11" fmla="*/ 27 h 32"/>
                    <a:gd name="T12" fmla="*/ 42 w 55"/>
                    <a:gd name="T13" fmla="*/ 27 h 32"/>
                    <a:gd name="T14" fmla="*/ 52 w 55"/>
                    <a:gd name="T15" fmla="*/ 18 h 32"/>
                    <a:gd name="T16" fmla="*/ 52 w 55"/>
                    <a:gd name="T17" fmla="*/ 17 h 32"/>
                    <a:gd name="T18" fmla="*/ 47 w 55"/>
                    <a:gd name="T19" fmla="*/ 13 h 32"/>
                    <a:gd name="T20" fmla="*/ 47 w 55"/>
                    <a:gd name="T21" fmla="*/ 14 h 32"/>
                    <a:gd name="T22" fmla="*/ 49 w 55"/>
                    <a:gd name="T23" fmla="*/ 14 h 32"/>
                    <a:gd name="T24" fmla="*/ 51 w 55"/>
                    <a:gd name="T25" fmla="*/ 15 h 32"/>
                    <a:gd name="T26" fmla="*/ 50 w 55"/>
                    <a:gd name="T27" fmla="*/ 19 h 32"/>
                    <a:gd name="T28" fmla="*/ 48 w 55"/>
                    <a:gd name="T29" fmla="*/ 20 h 32"/>
                    <a:gd name="T30" fmla="*/ 42 w 55"/>
                    <a:gd name="T31" fmla="*/ 17 h 32"/>
                    <a:gd name="T32" fmla="*/ 41 w 55"/>
                    <a:gd name="T33" fmla="*/ 15 h 32"/>
                    <a:gd name="T34" fmla="*/ 42 w 55"/>
                    <a:gd name="T35" fmla="*/ 16 h 32"/>
                    <a:gd name="T36" fmla="*/ 39 w 55"/>
                    <a:gd name="T37" fmla="*/ 13 h 32"/>
                    <a:gd name="T38" fmla="*/ 36 w 55"/>
                    <a:gd name="T39" fmla="*/ 12 h 32"/>
                    <a:gd name="T40" fmla="*/ 35 w 55"/>
                    <a:gd name="T41" fmla="*/ 13 h 32"/>
                    <a:gd name="T42" fmla="*/ 35 w 55"/>
                    <a:gd name="T43" fmla="*/ 12 h 32"/>
                    <a:gd name="T44" fmla="*/ 34 w 55"/>
                    <a:gd name="T45" fmla="*/ 11 h 32"/>
                    <a:gd name="T46" fmla="*/ 34 w 55"/>
                    <a:gd name="T47" fmla="*/ 11 h 32"/>
                    <a:gd name="T48" fmla="*/ 34 w 55"/>
                    <a:gd name="T49" fmla="*/ 9 h 32"/>
                    <a:gd name="T50" fmla="*/ 35 w 55"/>
                    <a:gd name="T51" fmla="*/ 8 h 32"/>
                    <a:gd name="T52" fmla="*/ 35 w 55"/>
                    <a:gd name="T53" fmla="*/ 7 h 32"/>
                    <a:gd name="T54" fmla="*/ 37 w 55"/>
                    <a:gd name="T55" fmla="*/ 6 h 32"/>
                    <a:gd name="T56" fmla="*/ 38 w 55"/>
                    <a:gd name="T57" fmla="*/ 5 h 32"/>
                    <a:gd name="T58" fmla="*/ 38 w 55"/>
                    <a:gd name="T59" fmla="*/ 4 h 32"/>
                    <a:gd name="T60" fmla="*/ 37 w 55"/>
                    <a:gd name="T61" fmla="*/ 4 h 32"/>
                    <a:gd name="T62" fmla="*/ 35 w 55"/>
                    <a:gd name="T63" fmla="*/ 3 h 32"/>
                    <a:gd name="T64" fmla="*/ 34 w 55"/>
                    <a:gd name="T65" fmla="*/ 2 h 32"/>
                    <a:gd name="T66" fmla="*/ 32 w 55"/>
                    <a:gd name="T67" fmla="*/ 1 h 32"/>
                    <a:gd name="T68" fmla="*/ 30 w 55"/>
                    <a:gd name="T69" fmla="*/ 3 h 32"/>
                    <a:gd name="T70" fmla="*/ 29 w 55"/>
                    <a:gd name="T71" fmla="*/ 4 h 32"/>
                    <a:gd name="T72" fmla="*/ 28 w 55"/>
                    <a:gd name="T73" fmla="*/ 6 h 32"/>
                    <a:gd name="T74" fmla="*/ 11 w 55"/>
                    <a:gd name="T75" fmla="*/ 9 h 32"/>
                    <a:gd name="T76" fmla="*/ 3 w 55"/>
                    <a:gd name="T77" fmla="*/ 11 h 32"/>
                    <a:gd name="T78" fmla="*/ 10 w 55"/>
                    <a:gd name="T79" fmla="*/ 24 h 32"/>
                    <a:gd name="T80" fmla="*/ 29 w 55"/>
                    <a:gd name="T81" fmla="*/ 19 h 32"/>
                    <a:gd name="T82" fmla="*/ 32 w 55"/>
                    <a:gd name="T83" fmla="*/ 21 h 32"/>
                    <a:gd name="T84" fmla="*/ 32 w 55"/>
                    <a:gd name="T85" fmla="*/ 23 h 32"/>
                    <a:gd name="T86" fmla="*/ 34 w 55"/>
                    <a:gd name="T87" fmla="*/ 24 h 32"/>
                    <a:gd name="T88" fmla="*/ 35 w 55"/>
                    <a:gd name="T89" fmla="*/ 25 h 32"/>
                    <a:gd name="T90" fmla="*/ 37 w 55"/>
                    <a:gd name="T91" fmla="*/ 27 h 32"/>
                    <a:gd name="T92" fmla="*/ 39 w 55"/>
                    <a:gd name="T93" fmla="*/ 27 h 32"/>
                    <a:gd name="T94" fmla="*/ 40 w 55"/>
                    <a:gd name="T95" fmla="*/ 25 h 32"/>
                    <a:gd name="T96" fmla="*/ 40 w 55"/>
                    <a:gd name="T97" fmla="*/ 24 h 32"/>
                    <a:gd name="T98" fmla="*/ 41 w 55"/>
                    <a:gd name="T99" fmla="*/ 22 h 32"/>
                    <a:gd name="T100" fmla="*/ 43 w 55"/>
                    <a:gd name="T101" fmla="*/ 22 h 32"/>
                    <a:gd name="T102" fmla="*/ 43 w 55"/>
                    <a:gd name="T103" fmla="*/ 26 h 32"/>
                    <a:gd name="T104" fmla="*/ 46 w 55"/>
                    <a:gd name="T105" fmla="*/ 22 h 32"/>
                    <a:gd name="T106" fmla="*/ 48 w 55"/>
                    <a:gd name="T107" fmla="*/ 22 h 32"/>
                    <a:gd name="T108" fmla="*/ 54 w 55"/>
                    <a:gd name="T109" fmla="*/ 27 h 32"/>
                    <a:gd name="T110" fmla="*/ 53 w 55"/>
                    <a:gd name="T111" fmla="*/ 27 h 32"/>
                    <a:gd name="T112" fmla="*/ 52 w 55"/>
                    <a:gd name="T113" fmla="*/ 28 h 32"/>
                    <a:gd name="T114" fmla="*/ 53 w 55"/>
                    <a:gd name="T115" fmla="*/ 29 h 32"/>
                    <a:gd name="T116" fmla="*/ 52 w 55"/>
                    <a:gd name="T117" fmla="*/ 20 h 32"/>
                    <a:gd name="T118" fmla="*/ 47 w 55"/>
                    <a:gd name="T119"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 h="32">
                      <a:moveTo>
                        <a:pt x="42" y="31"/>
                      </a:moveTo>
                      <a:cubicBezTo>
                        <a:pt x="42" y="31"/>
                        <a:pt x="42" y="31"/>
                        <a:pt x="42" y="31"/>
                      </a:cubicBezTo>
                      <a:cubicBezTo>
                        <a:pt x="42" y="31"/>
                        <a:pt x="42" y="31"/>
                        <a:pt x="42" y="31"/>
                      </a:cubicBezTo>
                      <a:cubicBezTo>
                        <a:pt x="42" y="31"/>
                        <a:pt x="42" y="31"/>
                        <a:pt x="42" y="31"/>
                      </a:cubicBezTo>
                      <a:cubicBezTo>
                        <a:pt x="42" y="31"/>
                        <a:pt x="42" y="31"/>
                        <a:pt x="42" y="31"/>
                      </a:cubicBezTo>
                      <a:cubicBezTo>
                        <a:pt x="42" y="32"/>
                        <a:pt x="42" y="32"/>
                        <a:pt x="42" y="32"/>
                      </a:cubicBezTo>
                      <a:cubicBezTo>
                        <a:pt x="42" y="32"/>
                        <a:pt x="42" y="32"/>
                        <a:pt x="42" y="32"/>
                      </a:cubicBezTo>
                      <a:cubicBezTo>
                        <a:pt x="43" y="31"/>
                        <a:pt x="43" y="31"/>
                        <a:pt x="43" y="31"/>
                      </a:cubicBezTo>
                      <a:cubicBezTo>
                        <a:pt x="42" y="31"/>
                        <a:pt x="42" y="31"/>
                        <a:pt x="42" y="31"/>
                      </a:cubicBezTo>
                      <a:close/>
                      <a:moveTo>
                        <a:pt x="45" y="27"/>
                      </a:moveTo>
                      <a:cubicBezTo>
                        <a:pt x="45" y="27"/>
                        <a:pt x="45" y="27"/>
                        <a:pt x="45" y="27"/>
                      </a:cubicBezTo>
                      <a:cubicBezTo>
                        <a:pt x="45" y="27"/>
                        <a:pt x="45" y="27"/>
                        <a:pt x="45" y="27"/>
                      </a:cubicBezTo>
                      <a:cubicBezTo>
                        <a:pt x="45" y="27"/>
                        <a:pt x="45" y="27"/>
                        <a:pt x="45" y="27"/>
                      </a:cubicBezTo>
                      <a:cubicBezTo>
                        <a:pt x="45" y="27"/>
                        <a:pt x="45" y="27"/>
                        <a:pt x="45" y="27"/>
                      </a:cubicBezTo>
                      <a:cubicBezTo>
                        <a:pt x="45" y="27"/>
                        <a:pt x="45" y="27"/>
                        <a:pt x="45" y="27"/>
                      </a:cubicBezTo>
                      <a:cubicBezTo>
                        <a:pt x="45" y="26"/>
                        <a:pt x="45" y="26"/>
                        <a:pt x="45" y="26"/>
                      </a:cubicBezTo>
                      <a:cubicBezTo>
                        <a:pt x="45" y="26"/>
                        <a:pt x="45" y="26"/>
                        <a:pt x="45" y="26"/>
                      </a:cubicBezTo>
                      <a:cubicBezTo>
                        <a:pt x="45" y="26"/>
                        <a:pt x="45" y="26"/>
                        <a:pt x="45" y="26"/>
                      </a:cubicBezTo>
                      <a:cubicBezTo>
                        <a:pt x="45" y="27"/>
                        <a:pt x="45" y="27"/>
                        <a:pt x="45" y="27"/>
                      </a:cubicBezTo>
                      <a:cubicBezTo>
                        <a:pt x="44" y="27"/>
                        <a:pt x="44" y="27"/>
                        <a:pt x="44" y="27"/>
                      </a:cubicBezTo>
                      <a:cubicBezTo>
                        <a:pt x="44" y="26"/>
                        <a:pt x="44" y="26"/>
                        <a:pt x="44" y="26"/>
                      </a:cubicBezTo>
                      <a:cubicBezTo>
                        <a:pt x="44" y="26"/>
                        <a:pt x="44" y="26"/>
                        <a:pt x="44" y="26"/>
                      </a:cubicBezTo>
                      <a:cubicBezTo>
                        <a:pt x="43" y="27"/>
                        <a:pt x="43" y="27"/>
                        <a:pt x="43" y="27"/>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2" y="29"/>
                        <a:pt x="42" y="29"/>
                        <a:pt x="42" y="29"/>
                      </a:cubicBezTo>
                      <a:cubicBezTo>
                        <a:pt x="41" y="30"/>
                        <a:pt x="41" y="30"/>
                        <a:pt x="41" y="30"/>
                      </a:cubicBezTo>
                      <a:cubicBezTo>
                        <a:pt x="41" y="30"/>
                        <a:pt x="41" y="30"/>
                        <a:pt x="41" y="30"/>
                      </a:cubicBezTo>
                      <a:cubicBezTo>
                        <a:pt x="42" y="30"/>
                        <a:pt x="42" y="30"/>
                        <a:pt x="42" y="30"/>
                      </a:cubicBezTo>
                      <a:cubicBezTo>
                        <a:pt x="42" y="30"/>
                        <a:pt x="42" y="30"/>
                        <a:pt x="42" y="30"/>
                      </a:cubicBezTo>
                      <a:cubicBezTo>
                        <a:pt x="42" y="30"/>
                        <a:pt x="42" y="30"/>
                        <a:pt x="42" y="30"/>
                      </a:cubicBezTo>
                      <a:cubicBezTo>
                        <a:pt x="42" y="30"/>
                        <a:pt x="42" y="30"/>
                        <a:pt x="42" y="30"/>
                      </a:cubicBezTo>
                      <a:cubicBezTo>
                        <a:pt x="43" y="30"/>
                        <a:pt x="43" y="30"/>
                        <a:pt x="43" y="30"/>
                      </a:cubicBezTo>
                      <a:cubicBezTo>
                        <a:pt x="43" y="30"/>
                        <a:pt x="43" y="30"/>
                        <a:pt x="43" y="30"/>
                      </a:cubicBezTo>
                      <a:cubicBezTo>
                        <a:pt x="43" y="29"/>
                        <a:pt x="43" y="29"/>
                        <a:pt x="43" y="29"/>
                      </a:cubicBezTo>
                      <a:cubicBezTo>
                        <a:pt x="44" y="29"/>
                        <a:pt x="44" y="29"/>
                        <a:pt x="44" y="29"/>
                      </a:cubicBezTo>
                      <a:cubicBezTo>
                        <a:pt x="44" y="29"/>
                        <a:pt x="44" y="29"/>
                        <a:pt x="44" y="29"/>
                      </a:cubicBezTo>
                      <a:cubicBezTo>
                        <a:pt x="46" y="28"/>
                        <a:pt x="46" y="28"/>
                        <a:pt x="46" y="28"/>
                      </a:cubicBezTo>
                      <a:cubicBezTo>
                        <a:pt x="46" y="28"/>
                        <a:pt x="46" y="28"/>
                        <a:pt x="46" y="28"/>
                      </a:cubicBezTo>
                      <a:cubicBezTo>
                        <a:pt x="46" y="27"/>
                        <a:pt x="46" y="27"/>
                        <a:pt x="46" y="27"/>
                      </a:cubicBezTo>
                      <a:lnTo>
                        <a:pt x="45" y="27"/>
                      </a:lnTo>
                      <a:close/>
                      <a:moveTo>
                        <a:pt x="41" y="28"/>
                      </a:moveTo>
                      <a:cubicBezTo>
                        <a:pt x="41" y="28"/>
                        <a:pt x="41" y="28"/>
                        <a:pt x="41" y="28"/>
                      </a:cubicBezTo>
                      <a:cubicBezTo>
                        <a:pt x="40" y="28"/>
                        <a:pt x="40" y="28"/>
                        <a:pt x="40" y="28"/>
                      </a:cubicBezTo>
                      <a:cubicBezTo>
                        <a:pt x="40" y="28"/>
                        <a:pt x="40" y="28"/>
                        <a:pt x="40" y="28"/>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8"/>
                        <a:pt x="41" y="28"/>
                      </a:cubicBezTo>
                      <a:cubicBezTo>
                        <a:pt x="41" y="28"/>
                        <a:pt x="41" y="28"/>
                        <a:pt x="41" y="28"/>
                      </a:cubicBezTo>
                      <a:cubicBezTo>
                        <a:pt x="41" y="28"/>
                        <a:pt x="41" y="28"/>
                        <a:pt x="41" y="28"/>
                      </a:cubicBezTo>
                      <a:cubicBezTo>
                        <a:pt x="41" y="28"/>
                        <a:pt x="41" y="28"/>
                        <a:pt x="41" y="28"/>
                      </a:cubicBezTo>
                      <a:close/>
                      <a:moveTo>
                        <a:pt x="42" y="28"/>
                      </a:moveTo>
                      <a:cubicBezTo>
                        <a:pt x="42" y="27"/>
                        <a:pt x="42" y="27"/>
                        <a:pt x="42" y="27"/>
                      </a:cubicBezTo>
                      <a:cubicBezTo>
                        <a:pt x="42" y="27"/>
                        <a:pt x="42" y="27"/>
                        <a:pt x="42" y="27"/>
                      </a:cubicBezTo>
                      <a:cubicBezTo>
                        <a:pt x="42" y="27"/>
                        <a:pt x="42" y="27"/>
                        <a:pt x="42" y="27"/>
                      </a:cubicBezTo>
                      <a:cubicBezTo>
                        <a:pt x="42" y="27"/>
                        <a:pt x="42" y="27"/>
                        <a:pt x="42" y="27"/>
                      </a:cubicBezTo>
                      <a:cubicBezTo>
                        <a:pt x="42" y="26"/>
                        <a:pt x="42" y="26"/>
                        <a:pt x="42" y="26"/>
                      </a:cubicBezTo>
                      <a:cubicBezTo>
                        <a:pt x="43" y="26"/>
                        <a:pt x="43" y="26"/>
                        <a:pt x="43" y="26"/>
                      </a:cubicBezTo>
                      <a:cubicBezTo>
                        <a:pt x="43" y="26"/>
                        <a:pt x="43" y="26"/>
                        <a:pt x="43" y="26"/>
                      </a:cubicBezTo>
                      <a:cubicBezTo>
                        <a:pt x="43" y="26"/>
                        <a:pt x="43" y="26"/>
                        <a:pt x="43" y="26"/>
                      </a:cubicBezTo>
                      <a:cubicBezTo>
                        <a:pt x="42" y="26"/>
                        <a:pt x="42" y="26"/>
                        <a:pt x="42" y="26"/>
                      </a:cubicBezTo>
                      <a:cubicBezTo>
                        <a:pt x="42" y="26"/>
                        <a:pt x="42" y="26"/>
                        <a:pt x="42" y="26"/>
                      </a:cubicBezTo>
                      <a:cubicBezTo>
                        <a:pt x="42" y="26"/>
                        <a:pt x="42" y="27"/>
                        <a:pt x="42" y="27"/>
                      </a:cubicBezTo>
                      <a:cubicBezTo>
                        <a:pt x="42" y="27"/>
                        <a:pt x="41" y="27"/>
                        <a:pt x="41" y="28"/>
                      </a:cubicBezTo>
                      <a:cubicBezTo>
                        <a:pt x="41" y="28"/>
                        <a:pt x="41" y="28"/>
                        <a:pt x="41" y="28"/>
                      </a:cubicBezTo>
                      <a:cubicBezTo>
                        <a:pt x="41" y="28"/>
                        <a:pt x="41" y="28"/>
                        <a:pt x="41" y="28"/>
                      </a:cubicBezTo>
                      <a:cubicBezTo>
                        <a:pt x="41" y="28"/>
                        <a:pt x="41" y="28"/>
                        <a:pt x="41" y="28"/>
                      </a:cubicBezTo>
                      <a:cubicBezTo>
                        <a:pt x="41" y="28"/>
                        <a:pt x="41" y="28"/>
                        <a:pt x="41" y="28"/>
                      </a:cubicBezTo>
                      <a:lnTo>
                        <a:pt x="42" y="28"/>
                      </a:lnTo>
                      <a:close/>
                      <a:moveTo>
                        <a:pt x="52" y="20"/>
                      </a:moveTo>
                      <a:cubicBezTo>
                        <a:pt x="53" y="20"/>
                        <a:pt x="53" y="20"/>
                        <a:pt x="53" y="20"/>
                      </a:cubicBezTo>
                      <a:cubicBezTo>
                        <a:pt x="52" y="19"/>
                        <a:pt x="52" y="19"/>
                        <a:pt x="52" y="19"/>
                      </a:cubicBezTo>
                      <a:cubicBezTo>
                        <a:pt x="52" y="18"/>
                        <a:pt x="52" y="18"/>
                        <a:pt x="52" y="18"/>
                      </a:cubicBezTo>
                      <a:cubicBezTo>
                        <a:pt x="52" y="17"/>
                        <a:pt x="52" y="17"/>
                        <a:pt x="52" y="17"/>
                      </a:cubicBezTo>
                      <a:cubicBezTo>
                        <a:pt x="52" y="17"/>
                        <a:pt x="52" y="17"/>
                        <a:pt x="52" y="17"/>
                      </a:cubicBezTo>
                      <a:cubicBezTo>
                        <a:pt x="51" y="18"/>
                        <a:pt x="51" y="18"/>
                        <a:pt x="51" y="18"/>
                      </a:cubicBezTo>
                      <a:cubicBezTo>
                        <a:pt x="51" y="17"/>
                        <a:pt x="51" y="17"/>
                        <a:pt x="51" y="17"/>
                      </a:cubicBezTo>
                      <a:cubicBezTo>
                        <a:pt x="51" y="17"/>
                        <a:pt x="51" y="17"/>
                        <a:pt x="51" y="17"/>
                      </a:cubicBezTo>
                      <a:cubicBezTo>
                        <a:pt x="51" y="17"/>
                        <a:pt x="51" y="17"/>
                        <a:pt x="51"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6"/>
                        <a:pt x="52" y="16"/>
                        <a:pt x="52" y="16"/>
                      </a:cubicBezTo>
                      <a:cubicBezTo>
                        <a:pt x="51" y="15"/>
                        <a:pt x="51" y="15"/>
                        <a:pt x="51" y="15"/>
                      </a:cubicBezTo>
                      <a:cubicBezTo>
                        <a:pt x="50" y="14"/>
                        <a:pt x="50" y="14"/>
                        <a:pt x="50" y="14"/>
                      </a:cubicBezTo>
                      <a:cubicBezTo>
                        <a:pt x="49" y="13"/>
                        <a:pt x="49" y="13"/>
                        <a:pt x="49" y="13"/>
                      </a:cubicBezTo>
                      <a:cubicBezTo>
                        <a:pt x="49" y="13"/>
                        <a:pt x="49" y="13"/>
                        <a:pt x="49" y="13"/>
                      </a:cubicBezTo>
                      <a:cubicBezTo>
                        <a:pt x="48" y="13"/>
                        <a:pt x="48" y="13"/>
                        <a:pt x="48" y="13"/>
                      </a:cubicBezTo>
                      <a:cubicBezTo>
                        <a:pt x="48" y="13"/>
                        <a:pt x="48" y="13"/>
                        <a:pt x="48" y="13"/>
                      </a:cubicBezTo>
                      <a:cubicBezTo>
                        <a:pt x="47" y="13"/>
                        <a:pt x="47" y="13"/>
                        <a:pt x="47" y="13"/>
                      </a:cubicBezTo>
                      <a:cubicBezTo>
                        <a:pt x="47" y="13"/>
                        <a:pt x="47" y="13"/>
                        <a:pt x="47" y="13"/>
                      </a:cubicBezTo>
                      <a:cubicBezTo>
                        <a:pt x="47" y="13"/>
                        <a:pt x="47" y="13"/>
                        <a:pt x="47" y="13"/>
                      </a:cubicBezTo>
                      <a:cubicBezTo>
                        <a:pt x="46" y="13"/>
                        <a:pt x="46" y="13"/>
                        <a:pt x="46" y="13"/>
                      </a:cubicBezTo>
                      <a:cubicBezTo>
                        <a:pt x="46" y="13"/>
                        <a:pt x="46" y="13"/>
                        <a:pt x="46" y="13"/>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3"/>
                        <a:pt x="47" y="13"/>
                        <a:pt x="47" y="13"/>
                      </a:cubicBezTo>
                      <a:cubicBezTo>
                        <a:pt x="48" y="13"/>
                        <a:pt x="48" y="13"/>
                        <a:pt x="48" y="13"/>
                      </a:cubicBezTo>
                      <a:cubicBezTo>
                        <a:pt x="48" y="14"/>
                        <a:pt x="48" y="14"/>
                        <a:pt x="48" y="14"/>
                      </a:cubicBezTo>
                      <a:cubicBezTo>
                        <a:pt x="49" y="14"/>
                        <a:pt x="49" y="14"/>
                        <a:pt x="49" y="14"/>
                      </a:cubicBezTo>
                      <a:cubicBezTo>
                        <a:pt x="49" y="14"/>
                        <a:pt x="49" y="14"/>
                        <a:pt x="49" y="14"/>
                      </a:cubicBezTo>
                      <a:cubicBezTo>
                        <a:pt x="49" y="15"/>
                        <a:pt x="49" y="15"/>
                        <a:pt x="49" y="16"/>
                      </a:cubicBezTo>
                      <a:cubicBezTo>
                        <a:pt x="50" y="16"/>
                        <a:pt x="50" y="16"/>
                        <a:pt x="50" y="16"/>
                      </a:cubicBezTo>
                      <a:cubicBezTo>
                        <a:pt x="50" y="16"/>
                        <a:pt x="50" y="16"/>
                        <a:pt x="50" y="16"/>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1" y="15"/>
                        <a:pt x="51" y="15"/>
                        <a:pt x="51" y="15"/>
                      </a:cubicBezTo>
                      <a:cubicBezTo>
                        <a:pt x="51" y="16"/>
                        <a:pt x="51" y="16"/>
                        <a:pt x="51" y="16"/>
                      </a:cubicBezTo>
                      <a:cubicBezTo>
                        <a:pt x="51" y="16"/>
                        <a:pt x="51" y="16"/>
                        <a:pt x="51" y="16"/>
                      </a:cubicBezTo>
                      <a:cubicBezTo>
                        <a:pt x="50" y="16"/>
                        <a:pt x="50" y="16"/>
                        <a:pt x="50" y="16"/>
                      </a:cubicBezTo>
                      <a:cubicBezTo>
                        <a:pt x="50" y="16"/>
                        <a:pt x="50" y="16"/>
                        <a:pt x="50" y="16"/>
                      </a:cubicBezTo>
                      <a:cubicBezTo>
                        <a:pt x="51" y="16"/>
                        <a:pt x="51" y="16"/>
                        <a:pt x="51" y="16"/>
                      </a:cubicBezTo>
                      <a:cubicBezTo>
                        <a:pt x="51" y="17"/>
                        <a:pt x="51" y="17"/>
                        <a:pt x="51" y="17"/>
                      </a:cubicBezTo>
                      <a:cubicBezTo>
                        <a:pt x="51" y="17"/>
                        <a:pt x="51" y="17"/>
                        <a:pt x="51" y="17"/>
                      </a:cubicBezTo>
                      <a:cubicBezTo>
                        <a:pt x="51" y="18"/>
                        <a:pt x="51" y="18"/>
                        <a:pt x="51" y="18"/>
                      </a:cubicBezTo>
                      <a:cubicBezTo>
                        <a:pt x="51" y="18"/>
                        <a:pt x="51" y="18"/>
                        <a:pt x="51" y="18"/>
                      </a:cubicBezTo>
                      <a:cubicBezTo>
                        <a:pt x="50" y="19"/>
                        <a:pt x="50" y="19"/>
                        <a:pt x="50" y="19"/>
                      </a:cubicBezTo>
                      <a:cubicBezTo>
                        <a:pt x="50" y="19"/>
                        <a:pt x="50" y="19"/>
                        <a:pt x="50" y="19"/>
                      </a:cubicBezTo>
                      <a:cubicBezTo>
                        <a:pt x="49" y="20"/>
                        <a:pt x="49" y="20"/>
                        <a:pt x="49" y="20"/>
                      </a:cubicBezTo>
                      <a:cubicBezTo>
                        <a:pt x="48" y="20"/>
                        <a:pt x="48" y="20"/>
                        <a:pt x="48" y="20"/>
                      </a:cubicBezTo>
                      <a:cubicBezTo>
                        <a:pt x="48" y="20"/>
                        <a:pt x="48" y="20"/>
                        <a:pt x="48" y="20"/>
                      </a:cubicBezTo>
                      <a:cubicBezTo>
                        <a:pt x="47" y="21"/>
                        <a:pt x="47" y="21"/>
                        <a:pt x="47" y="21"/>
                      </a:cubicBezTo>
                      <a:cubicBezTo>
                        <a:pt x="47" y="21"/>
                        <a:pt x="47" y="21"/>
                        <a:pt x="47" y="21"/>
                      </a:cubicBezTo>
                      <a:cubicBezTo>
                        <a:pt x="47" y="21"/>
                        <a:pt x="47" y="21"/>
                        <a:pt x="47" y="21"/>
                      </a:cubicBezTo>
                      <a:cubicBezTo>
                        <a:pt x="47" y="20"/>
                        <a:pt x="47" y="20"/>
                        <a:pt x="47" y="20"/>
                      </a:cubicBezTo>
                      <a:cubicBezTo>
                        <a:pt x="47" y="20"/>
                        <a:pt x="47" y="20"/>
                        <a:pt x="47" y="20"/>
                      </a:cubicBezTo>
                      <a:cubicBezTo>
                        <a:pt x="48" y="20"/>
                        <a:pt x="48" y="20"/>
                        <a:pt x="48" y="20"/>
                      </a:cubicBezTo>
                      <a:cubicBezTo>
                        <a:pt x="46" y="20"/>
                        <a:pt x="46" y="20"/>
                        <a:pt x="46" y="20"/>
                      </a:cubicBezTo>
                      <a:cubicBezTo>
                        <a:pt x="45" y="20"/>
                        <a:pt x="45" y="20"/>
                        <a:pt x="45" y="20"/>
                      </a:cubicBezTo>
                      <a:cubicBezTo>
                        <a:pt x="44" y="20"/>
                        <a:pt x="44" y="20"/>
                        <a:pt x="44" y="20"/>
                      </a:cubicBezTo>
                      <a:cubicBezTo>
                        <a:pt x="43" y="20"/>
                        <a:pt x="43" y="20"/>
                        <a:pt x="43" y="20"/>
                      </a:cubicBezTo>
                      <a:cubicBezTo>
                        <a:pt x="43" y="19"/>
                        <a:pt x="43" y="19"/>
                        <a:pt x="43" y="19"/>
                      </a:cubicBezTo>
                      <a:cubicBezTo>
                        <a:pt x="43" y="19"/>
                        <a:pt x="43" y="19"/>
                        <a:pt x="43" y="19"/>
                      </a:cubicBezTo>
                      <a:cubicBezTo>
                        <a:pt x="43" y="18"/>
                        <a:pt x="43" y="18"/>
                        <a:pt x="43" y="18"/>
                      </a:cubicBezTo>
                      <a:cubicBezTo>
                        <a:pt x="43" y="17"/>
                        <a:pt x="43" y="17"/>
                        <a:pt x="43" y="17"/>
                      </a:cubicBezTo>
                      <a:cubicBezTo>
                        <a:pt x="42" y="17"/>
                        <a:pt x="42" y="17"/>
                        <a:pt x="42" y="17"/>
                      </a:cubicBezTo>
                      <a:cubicBezTo>
                        <a:pt x="42" y="17"/>
                        <a:pt x="42" y="17"/>
                        <a:pt x="42" y="17"/>
                      </a:cubicBezTo>
                      <a:cubicBezTo>
                        <a:pt x="41" y="17"/>
                        <a:pt x="41" y="17"/>
                        <a:pt x="41" y="17"/>
                      </a:cubicBezTo>
                      <a:cubicBezTo>
                        <a:pt x="41" y="17"/>
                        <a:pt x="41" y="17"/>
                        <a:pt x="41"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0" y="15"/>
                        <a:pt x="40" y="15"/>
                        <a:pt x="40" y="15"/>
                      </a:cubicBezTo>
                      <a:cubicBezTo>
                        <a:pt x="40" y="15"/>
                        <a:pt x="40" y="15"/>
                        <a:pt x="40" y="15"/>
                      </a:cubicBezTo>
                      <a:cubicBezTo>
                        <a:pt x="41" y="15"/>
                        <a:pt x="41" y="15"/>
                        <a:pt x="41" y="15"/>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1" y="16"/>
                        <a:pt x="41" y="16"/>
                        <a:pt x="41" y="16"/>
                      </a:cubicBezTo>
                      <a:cubicBezTo>
                        <a:pt x="41" y="15"/>
                        <a:pt x="41" y="15"/>
                        <a:pt x="41" y="15"/>
                      </a:cubicBezTo>
                      <a:cubicBezTo>
                        <a:pt x="41" y="15"/>
                        <a:pt x="41" y="15"/>
                        <a:pt x="41" y="15"/>
                      </a:cubicBezTo>
                      <a:cubicBezTo>
                        <a:pt x="41" y="15"/>
                        <a:pt x="41" y="15"/>
                        <a:pt x="41" y="15"/>
                      </a:cubicBezTo>
                      <a:cubicBezTo>
                        <a:pt x="40" y="14"/>
                        <a:pt x="40" y="14"/>
                        <a:pt x="40" y="14"/>
                      </a:cubicBezTo>
                      <a:cubicBezTo>
                        <a:pt x="40" y="14"/>
                        <a:pt x="40" y="14"/>
                        <a:pt x="40" y="14"/>
                      </a:cubicBezTo>
                      <a:cubicBezTo>
                        <a:pt x="39" y="14"/>
                        <a:pt x="39" y="14"/>
                        <a:pt x="39" y="14"/>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8" y="12"/>
                        <a:pt x="38" y="12"/>
                        <a:pt x="38" y="12"/>
                      </a:cubicBezTo>
                      <a:cubicBezTo>
                        <a:pt x="38" y="12"/>
                        <a:pt x="38" y="12"/>
                        <a:pt x="38" y="12"/>
                      </a:cubicBezTo>
                      <a:cubicBezTo>
                        <a:pt x="38" y="12"/>
                        <a:pt x="38" y="12"/>
                        <a:pt x="38" y="12"/>
                      </a:cubicBezTo>
                      <a:cubicBezTo>
                        <a:pt x="37" y="12"/>
                        <a:pt x="37" y="12"/>
                        <a:pt x="37" y="12"/>
                      </a:cubicBezTo>
                      <a:cubicBezTo>
                        <a:pt x="36" y="12"/>
                        <a:pt x="36" y="12"/>
                        <a:pt x="36" y="12"/>
                      </a:cubicBezTo>
                      <a:cubicBezTo>
                        <a:pt x="36" y="11"/>
                        <a:pt x="36" y="11"/>
                        <a:pt x="36" y="11"/>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3"/>
                        <a:pt x="36" y="13"/>
                        <a:pt x="36" y="13"/>
                      </a:cubicBezTo>
                      <a:cubicBezTo>
                        <a:pt x="36" y="13"/>
                        <a:pt x="36" y="13"/>
                        <a:pt x="36" y="13"/>
                      </a:cubicBezTo>
                      <a:cubicBezTo>
                        <a:pt x="36" y="12"/>
                        <a:pt x="36" y="12"/>
                        <a:pt x="36" y="12"/>
                      </a:cubicBezTo>
                      <a:cubicBezTo>
                        <a:pt x="36" y="13"/>
                        <a:pt x="36" y="13"/>
                        <a:pt x="36" y="13"/>
                      </a:cubicBezTo>
                      <a:cubicBezTo>
                        <a:pt x="36" y="13"/>
                        <a:pt x="36" y="13"/>
                        <a:pt x="36"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2"/>
                        <a:pt x="35" y="12"/>
                        <a:pt x="35" y="12"/>
                      </a:cubicBezTo>
                      <a:cubicBezTo>
                        <a:pt x="35" y="12"/>
                        <a:pt x="35" y="12"/>
                        <a:pt x="35" y="12"/>
                      </a:cubicBezTo>
                      <a:cubicBezTo>
                        <a:pt x="34" y="12"/>
                        <a:pt x="34" y="12"/>
                        <a:pt x="34" y="12"/>
                      </a:cubicBezTo>
                      <a:cubicBezTo>
                        <a:pt x="34" y="12"/>
                        <a:pt x="34" y="12"/>
                        <a:pt x="34" y="12"/>
                      </a:cubicBezTo>
                      <a:cubicBezTo>
                        <a:pt x="34" y="12"/>
                        <a:pt x="34" y="12"/>
                        <a:pt x="34" y="12"/>
                      </a:cubicBezTo>
                      <a:cubicBezTo>
                        <a:pt x="34" y="12"/>
                        <a:pt x="34" y="12"/>
                        <a:pt x="34" y="12"/>
                      </a:cubicBezTo>
                      <a:cubicBezTo>
                        <a:pt x="34" y="12"/>
                        <a:pt x="34" y="12"/>
                        <a:pt x="34" y="12"/>
                      </a:cubicBezTo>
                      <a:cubicBezTo>
                        <a:pt x="33" y="12"/>
                        <a:pt x="33" y="12"/>
                        <a:pt x="33" y="12"/>
                      </a:cubicBezTo>
                      <a:cubicBezTo>
                        <a:pt x="33" y="12"/>
                        <a:pt x="33" y="12"/>
                        <a:pt x="33" y="12"/>
                      </a:cubicBezTo>
                      <a:cubicBezTo>
                        <a:pt x="34" y="12"/>
                        <a:pt x="34" y="12"/>
                        <a:pt x="34" y="12"/>
                      </a:cubicBezTo>
                      <a:cubicBezTo>
                        <a:pt x="34" y="11"/>
                        <a:pt x="34" y="11"/>
                        <a:pt x="34" y="11"/>
                      </a:cubicBezTo>
                      <a:cubicBezTo>
                        <a:pt x="34" y="11"/>
                        <a:pt x="34" y="11"/>
                        <a:pt x="34" y="11"/>
                      </a:cubicBezTo>
                      <a:cubicBezTo>
                        <a:pt x="34" y="11"/>
                        <a:pt x="34" y="11"/>
                        <a:pt x="34" y="11"/>
                      </a:cubicBezTo>
                      <a:cubicBezTo>
                        <a:pt x="33" y="11"/>
                        <a:pt x="33" y="11"/>
                        <a:pt x="33" y="11"/>
                      </a:cubicBezTo>
                      <a:cubicBezTo>
                        <a:pt x="33" y="11"/>
                        <a:pt x="33" y="11"/>
                        <a:pt x="33" y="11"/>
                      </a:cubicBezTo>
                      <a:cubicBezTo>
                        <a:pt x="33" y="11"/>
                        <a:pt x="33" y="11"/>
                        <a:pt x="33"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5" y="11"/>
                        <a:pt x="35" y="11"/>
                        <a:pt x="35" y="11"/>
                      </a:cubicBezTo>
                      <a:cubicBezTo>
                        <a:pt x="34" y="11"/>
                        <a:pt x="34" y="11"/>
                        <a:pt x="34" y="11"/>
                      </a:cubicBezTo>
                      <a:cubicBezTo>
                        <a:pt x="34" y="10"/>
                        <a:pt x="34" y="10"/>
                        <a:pt x="34" y="10"/>
                      </a:cubicBezTo>
                      <a:cubicBezTo>
                        <a:pt x="34" y="10"/>
                        <a:pt x="34" y="10"/>
                        <a:pt x="34" y="10"/>
                      </a:cubicBezTo>
                      <a:cubicBezTo>
                        <a:pt x="34" y="10"/>
                        <a:pt x="34" y="10"/>
                        <a:pt x="34" y="10"/>
                      </a:cubicBezTo>
                      <a:cubicBezTo>
                        <a:pt x="34" y="10"/>
                        <a:pt x="34" y="10"/>
                        <a:pt x="34" y="10"/>
                      </a:cubicBezTo>
                      <a:cubicBezTo>
                        <a:pt x="34" y="9"/>
                        <a:pt x="34" y="9"/>
                        <a:pt x="34" y="9"/>
                      </a:cubicBezTo>
                      <a:cubicBezTo>
                        <a:pt x="34" y="9"/>
                        <a:pt x="34" y="9"/>
                        <a:pt x="34"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6" y="8"/>
                        <a:pt x="36" y="8"/>
                        <a:pt x="36" y="8"/>
                      </a:cubicBezTo>
                      <a:cubicBezTo>
                        <a:pt x="35" y="8"/>
                        <a:pt x="35" y="8"/>
                        <a:pt x="35" y="8"/>
                      </a:cubicBezTo>
                      <a:cubicBezTo>
                        <a:pt x="35" y="7"/>
                        <a:pt x="35" y="7"/>
                        <a:pt x="35" y="7"/>
                      </a:cubicBezTo>
                      <a:cubicBezTo>
                        <a:pt x="35" y="7"/>
                        <a:pt x="35" y="7"/>
                        <a:pt x="35" y="7"/>
                      </a:cubicBezTo>
                      <a:cubicBezTo>
                        <a:pt x="35" y="7"/>
                        <a:pt x="35" y="7"/>
                        <a:pt x="35" y="7"/>
                      </a:cubicBezTo>
                      <a:cubicBezTo>
                        <a:pt x="35" y="8"/>
                        <a:pt x="35" y="8"/>
                        <a:pt x="35" y="8"/>
                      </a:cubicBezTo>
                      <a:cubicBezTo>
                        <a:pt x="35" y="8"/>
                        <a:pt x="35" y="8"/>
                        <a:pt x="35" y="8"/>
                      </a:cubicBezTo>
                      <a:cubicBezTo>
                        <a:pt x="35" y="8"/>
                        <a:pt x="35" y="8"/>
                        <a:pt x="35" y="8"/>
                      </a:cubicBezTo>
                      <a:cubicBezTo>
                        <a:pt x="35" y="7"/>
                        <a:pt x="35" y="7"/>
                        <a:pt x="35" y="7"/>
                      </a:cubicBezTo>
                      <a:cubicBezTo>
                        <a:pt x="35" y="7"/>
                        <a:pt x="35" y="7"/>
                        <a:pt x="35" y="7"/>
                      </a:cubicBezTo>
                      <a:cubicBezTo>
                        <a:pt x="35" y="7"/>
                        <a:pt x="35" y="7"/>
                        <a:pt x="35" y="7"/>
                      </a:cubicBezTo>
                      <a:cubicBezTo>
                        <a:pt x="35" y="7"/>
                        <a:pt x="35" y="7"/>
                        <a:pt x="35" y="7"/>
                      </a:cubicBezTo>
                      <a:cubicBezTo>
                        <a:pt x="35" y="7"/>
                        <a:pt x="35" y="7"/>
                        <a:pt x="35" y="7"/>
                      </a:cubicBezTo>
                      <a:cubicBezTo>
                        <a:pt x="36" y="6"/>
                        <a:pt x="36" y="6"/>
                        <a:pt x="36" y="6"/>
                      </a:cubicBezTo>
                      <a:cubicBezTo>
                        <a:pt x="37" y="6"/>
                        <a:pt x="37" y="6"/>
                        <a:pt x="37"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7" y="3"/>
                        <a:pt x="37" y="3"/>
                        <a:pt x="37" y="3"/>
                      </a:cubicBezTo>
                      <a:cubicBezTo>
                        <a:pt x="37" y="3"/>
                        <a:pt x="37" y="3"/>
                        <a:pt x="37" y="3"/>
                      </a:cubicBezTo>
                      <a:cubicBezTo>
                        <a:pt x="37" y="3"/>
                        <a:pt x="37" y="3"/>
                        <a:pt x="37" y="3"/>
                      </a:cubicBezTo>
                      <a:cubicBezTo>
                        <a:pt x="37" y="4"/>
                        <a:pt x="37" y="4"/>
                        <a:pt x="37" y="4"/>
                      </a:cubicBezTo>
                      <a:cubicBezTo>
                        <a:pt x="37" y="4"/>
                        <a:pt x="37" y="4"/>
                        <a:pt x="37" y="4"/>
                      </a:cubicBezTo>
                      <a:cubicBezTo>
                        <a:pt x="37" y="4"/>
                        <a:pt x="37" y="4"/>
                        <a:pt x="37" y="4"/>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4" y="3"/>
                        <a:pt x="34" y="3"/>
                        <a:pt x="34" y="3"/>
                      </a:cubicBezTo>
                      <a:cubicBezTo>
                        <a:pt x="35" y="3"/>
                        <a:pt x="35" y="3"/>
                        <a:pt x="35" y="3"/>
                      </a:cubicBezTo>
                      <a:cubicBezTo>
                        <a:pt x="35" y="3"/>
                        <a:pt x="35" y="3"/>
                        <a:pt x="35" y="3"/>
                      </a:cubicBezTo>
                      <a:cubicBezTo>
                        <a:pt x="35" y="3"/>
                        <a:pt x="35" y="3"/>
                        <a:pt x="35" y="3"/>
                      </a:cubicBezTo>
                      <a:cubicBezTo>
                        <a:pt x="35" y="2"/>
                        <a:pt x="35" y="2"/>
                        <a:pt x="35" y="2"/>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4" y="1"/>
                        <a:pt x="34" y="1"/>
                        <a:pt x="34" y="1"/>
                      </a:cubicBezTo>
                      <a:cubicBezTo>
                        <a:pt x="34" y="1"/>
                        <a:pt x="34" y="1"/>
                        <a:pt x="34" y="1"/>
                      </a:cubicBezTo>
                      <a:cubicBezTo>
                        <a:pt x="34" y="1"/>
                        <a:pt x="34" y="1"/>
                        <a:pt x="34" y="1"/>
                      </a:cubicBezTo>
                      <a:cubicBezTo>
                        <a:pt x="34" y="0"/>
                        <a:pt x="34" y="0"/>
                        <a:pt x="34" y="0"/>
                      </a:cubicBezTo>
                      <a:cubicBezTo>
                        <a:pt x="34" y="0"/>
                        <a:pt x="34" y="0"/>
                        <a:pt x="34" y="0"/>
                      </a:cubicBezTo>
                      <a:cubicBezTo>
                        <a:pt x="33" y="1"/>
                        <a:pt x="33" y="1"/>
                        <a:pt x="33" y="1"/>
                      </a:cubicBezTo>
                      <a:cubicBezTo>
                        <a:pt x="33" y="1"/>
                        <a:pt x="33" y="1"/>
                        <a:pt x="33" y="1"/>
                      </a:cubicBezTo>
                      <a:cubicBezTo>
                        <a:pt x="33" y="1"/>
                        <a:pt x="33" y="1"/>
                        <a:pt x="33" y="1"/>
                      </a:cubicBezTo>
                      <a:cubicBezTo>
                        <a:pt x="32" y="1"/>
                        <a:pt x="32" y="1"/>
                        <a:pt x="32" y="1"/>
                      </a:cubicBezTo>
                      <a:cubicBezTo>
                        <a:pt x="32" y="1"/>
                        <a:pt x="32" y="1"/>
                        <a:pt x="32" y="1"/>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5"/>
                        <a:pt x="29" y="5"/>
                        <a:pt x="29" y="5"/>
                      </a:cubicBezTo>
                      <a:cubicBezTo>
                        <a:pt x="29" y="5"/>
                        <a:pt x="29" y="5"/>
                        <a:pt x="29" y="5"/>
                      </a:cubicBezTo>
                      <a:cubicBezTo>
                        <a:pt x="28" y="5"/>
                        <a:pt x="28" y="5"/>
                        <a:pt x="28" y="5"/>
                      </a:cubicBezTo>
                      <a:cubicBezTo>
                        <a:pt x="28" y="5"/>
                        <a:pt x="28" y="5"/>
                        <a:pt x="28" y="5"/>
                      </a:cubicBezTo>
                      <a:cubicBezTo>
                        <a:pt x="28" y="5"/>
                        <a:pt x="28" y="5"/>
                        <a:pt x="28" y="5"/>
                      </a:cubicBezTo>
                      <a:cubicBezTo>
                        <a:pt x="28" y="6"/>
                        <a:pt x="28" y="6"/>
                        <a:pt x="28" y="6"/>
                      </a:cubicBezTo>
                      <a:cubicBezTo>
                        <a:pt x="28" y="6"/>
                        <a:pt x="28" y="6"/>
                        <a:pt x="28" y="6"/>
                      </a:cubicBezTo>
                      <a:cubicBezTo>
                        <a:pt x="22" y="7"/>
                        <a:pt x="17" y="8"/>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9" y="10"/>
                        <a:pt x="7" y="10"/>
                        <a:pt x="5" y="11"/>
                      </a:cubicBezTo>
                      <a:cubicBezTo>
                        <a:pt x="4" y="11"/>
                        <a:pt x="4" y="11"/>
                        <a:pt x="4" y="11"/>
                      </a:cubicBezTo>
                      <a:cubicBezTo>
                        <a:pt x="3" y="11"/>
                        <a:pt x="3" y="11"/>
                        <a:pt x="3" y="11"/>
                      </a:cubicBezTo>
                      <a:cubicBezTo>
                        <a:pt x="2" y="11"/>
                        <a:pt x="2" y="11"/>
                        <a:pt x="2" y="11"/>
                      </a:cubicBezTo>
                      <a:cubicBezTo>
                        <a:pt x="1" y="11"/>
                        <a:pt x="1" y="11"/>
                        <a:pt x="1" y="11"/>
                      </a:cubicBezTo>
                      <a:cubicBezTo>
                        <a:pt x="1" y="12"/>
                        <a:pt x="1" y="12"/>
                        <a:pt x="1" y="12"/>
                      </a:cubicBezTo>
                      <a:cubicBezTo>
                        <a:pt x="0" y="12"/>
                        <a:pt x="0" y="12"/>
                        <a:pt x="0" y="12"/>
                      </a:cubicBezTo>
                      <a:cubicBezTo>
                        <a:pt x="0" y="12"/>
                        <a:pt x="0" y="12"/>
                        <a:pt x="0" y="12"/>
                      </a:cubicBezTo>
                      <a:cubicBezTo>
                        <a:pt x="0" y="17"/>
                        <a:pt x="0" y="21"/>
                        <a:pt x="0" y="26"/>
                      </a:cubicBezTo>
                      <a:cubicBezTo>
                        <a:pt x="0" y="26"/>
                        <a:pt x="0" y="26"/>
                        <a:pt x="0" y="26"/>
                      </a:cubicBezTo>
                      <a:cubicBezTo>
                        <a:pt x="3" y="25"/>
                        <a:pt x="6" y="25"/>
                        <a:pt x="9" y="24"/>
                      </a:cubicBezTo>
                      <a:cubicBezTo>
                        <a:pt x="10" y="24"/>
                        <a:pt x="10" y="24"/>
                        <a:pt x="10" y="24"/>
                      </a:cubicBezTo>
                      <a:cubicBezTo>
                        <a:pt x="10" y="24"/>
                        <a:pt x="10" y="24"/>
                        <a:pt x="10" y="24"/>
                      </a:cubicBezTo>
                      <a:cubicBezTo>
                        <a:pt x="11" y="24"/>
                        <a:pt x="11" y="24"/>
                        <a:pt x="11" y="24"/>
                      </a:cubicBezTo>
                      <a:cubicBezTo>
                        <a:pt x="10" y="24"/>
                        <a:pt x="10" y="24"/>
                        <a:pt x="10" y="24"/>
                      </a:cubicBezTo>
                      <a:cubicBezTo>
                        <a:pt x="12" y="23"/>
                        <a:pt x="12" y="23"/>
                        <a:pt x="12" y="23"/>
                      </a:cubicBezTo>
                      <a:cubicBezTo>
                        <a:pt x="13" y="23"/>
                        <a:pt x="13" y="23"/>
                        <a:pt x="13" y="23"/>
                      </a:cubicBezTo>
                      <a:cubicBezTo>
                        <a:pt x="13" y="23"/>
                        <a:pt x="13" y="23"/>
                        <a:pt x="13" y="23"/>
                      </a:cubicBezTo>
                      <a:cubicBezTo>
                        <a:pt x="13" y="23"/>
                        <a:pt x="13" y="23"/>
                        <a:pt x="13" y="23"/>
                      </a:cubicBezTo>
                      <a:cubicBezTo>
                        <a:pt x="13" y="23"/>
                        <a:pt x="13" y="23"/>
                        <a:pt x="13" y="23"/>
                      </a:cubicBezTo>
                      <a:cubicBezTo>
                        <a:pt x="17" y="22"/>
                        <a:pt x="21" y="21"/>
                        <a:pt x="24" y="20"/>
                      </a:cubicBezTo>
                      <a:cubicBezTo>
                        <a:pt x="24" y="21"/>
                        <a:pt x="24" y="21"/>
                        <a:pt x="24" y="21"/>
                      </a:cubicBezTo>
                      <a:cubicBezTo>
                        <a:pt x="26" y="20"/>
                        <a:pt x="28" y="20"/>
                        <a:pt x="29" y="19"/>
                      </a:cubicBezTo>
                      <a:cubicBezTo>
                        <a:pt x="30" y="19"/>
                        <a:pt x="30" y="19"/>
                        <a:pt x="30" y="19"/>
                      </a:cubicBezTo>
                      <a:cubicBezTo>
                        <a:pt x="30" y="19"/>
                        <a:pt x="30" y="19"/>
                        <a:pt x="30" y="19"/>
                      </a:cubicBezTo>
                      <a:cubicBezTo>
                        <a:pt x="30" y="20"/>
                        <a:pt x="31" y="20"/>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3" y="23"/>
                        <a:pt x="33" y="23"/>
                        <a:pt x="33" y="23"/>
                      </a:cubicBezTo>
                      <a:cubicBezTo>
                        <a:pt x="33" y="24"/>
                        <a:pt x="33" y="24"/>
                        <a:pt x="33" y="24"/>
                      </a:cubicBezTo>
                      <a:cubicBezTo>
                        <a:pt x="33" y="24"/>
                        <a:pt x="33" y="24"/>
                        <a:pt x="33" y="24"/>
                      </a:cubicBezTo>
                      <a:cubicBezTo>
                        <a:pt x="33" y="24"/>
                        <a:pt x="33" y="24"/>
                        <a:pt x="33"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5" y="24"/>
                        <a:pt x="35" y="24"/>
                        <a:pt x="35" y="24"/>
                      </a:cubicBezTo>
                      <a:cubicBezTo>
                        <a:pt x="35" y="24"/>
                        <a:pt x="35" y="24"/>
                        <a:pt x="35" y="24"/>
                      </a:cubicBezTo>
                      <a:cubicBezTo>
                        <a:pt x="35" y="24"/>
                        <a:pt x="35" y="24"/>
                        <a:pt x="35" y="24"/>
                      </a:cubicBezTo>
                      <a:cubicBezTo>
                        <a:pt x="35" y="23"/>
                        <a:pt x="35" y="23"/>
                        <a:pt x="35" y="23"/>
                      </a:cubicBezTo>
                      <a:cubicBezTo>
                        <a:pt x="35" y="22"/>
                        <a:pt x="35" y="22"/>
                        <a:pt x="35" y="22"/>
                      </a:cubicBezTo>
                      <a:cubicBezTo>
                        <a:pt x="35" y="22"/>
                        <a:pt x="35" y="22"/>
                        <a:pt x="35" y="22"/>
                      </a:cubicBezTo>
                      <a:cubicBezTo>
                        <a:pt x="35" y="23"/>
                        <a:pt x="35" y="23"/>
                        <a:pt x="35" y="23"/>
                      </a:cubicBezTo>
                      <a:cubicBezTo>
                        <a:pt x="35" y="25"/>
                        <a:pt x="35" y="25"/>
                        <a:pt x="35" y="25"/>
                      </a:cubicBezTo>
                      <a:cubicBezTo>
                        <a:pt x="35" y="25"/>
                        <a:pt x="35" y="25"/>
                        <a:pt x="35" y="25"/>
                      </a:cubicBezTo>
                      <a:cubicBezTo>
                        <a:pt x="35" y="25"/>
                        <a:pt x="35" y="25"/>
                        <a:pt x="35" y="25"/>
                      </a:cubicBezTo>
                      <a:cubicBezTo>
                        <a:pt x="35" y="25"/>
                        <a:pt x="35" y="25"/>
                        <a:pt x="36" y="25"/>
                      </a:cubicBezTo>
                      <a:cubicBezTo>
                        <a:pt x="36" y="25"/>
                        <a:pt x="36" y="26"/>
                        <a:pt x="36" y="26"/>
                      </a:cubicBezTo>
                      <a:cubicBezTo>
                        <a:pt x="36" y="26"/>
                        <a:pt x="36" y="26"/>
                        <a:pt x="36" y="26"/>
                      </a:cubicBezTo>
                      <a:cubicBezTo>
                        <a:pt x="36" y="27"/>
                        <a:pt x="36" y="27"/>
                        <a:pt x="37" y="28"/>
                      </a:cubicBezTo>
                      <a:cubicBezTo>
                        <a:pt x="37" y="28"/>
                        <a:pt x="37" y="28"/>
                        <a:pt x="37" y="28"/>
                      </a:cubicBezTo>
                      <a:cubicBezTo>
                        <a:pt x="37" y="28"/>
                        <a:pt x="37" y="28"/>
                        <a:pt x="37" y="28"/>
                      </a:cubicBezTo>
                      <a:cubicBezTo>
                        <a:pt x="37" y="27"/>
                        <a:pt x="37" y="27"/>
                        <a:pt x="37" y="27"/>
                      </a:cubicBezTo>
                      <a:cubicBezTo>
                        <a:pt x="37" y="27"/>
                        <a:pt x="37" y="27"/>
                        <a:pt x="37" y="27"/>
                      </a:cubicBezTo>
                      <a:cubicBezTo>
                        <a:pt x="37" y="27"/>
                        <a:pt x="37" y="27"/>
                        <a:pt x="37" y="27"/>
                      </a:cubicBezTo>
                      <a:cubicBezTo>
                        <a:pt x="37" y="27"/>
                        <a:pt x="37" y="27"/>
                        <a:pt x="37" y="27"/>
                      </a:cubicBezTo>
                      <a:cubicBezTo>
                        <a:pt x="37" y="27"/>
                        <a:pt x="37" y="27"/>
                        <a:pt x="37" y="27"/>
                      </a:cubicBezTo>
                      <a:cubicBezTo>
                        <a:pt x="37" y="26"/>
                        <a:pt x="37" y="26"/>
                        <a:pt x="37" y="26"/>
                      </a:cubicBezTo>
                      <a:cubicBezTo>
                        <a:pt x="37" y="27"/>
                        <a:pt x="37" y="27"/>
                        <a:pt x="37" y="27"/>
                      </a:cubicBezTo>
                      <a:cubicBezTo>
                        <a:pt x="38" y="27"/>
                        <a:pt x="38" y="27"/>
                        <a:pt x="38" y="27"/>
                      </a:cubicBezTo>
                      <a:cubicBezTo>
                        <a:pt x="38" y="27"/>
                        <a:pt x="38" y="27"/>
                        <a:pt x="38" y="27"/>
                      </a:cubicBezTo>
                      <a:cubicBezTo>
                        <a:pt x="37" y="27"/>
                        <a:pt x="37" y="27"/>
                        <a:pt x="37" y="27"/>
                      </a:cubicBezTo>
                      <a:cubicBezTo>
                        <a:pt x="38" y="27"/>
                        <a:pt x="38" y="27"/>
                        <a:pt x="38" y="27"/>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6"/>
                        <a:pt x="39" y="26"/>
                        <a:pt x="39" y="26"/>
                      </a:cubicBezTo>
                      <a:cubicBezTo>
                        <a:pt x="39" y="26"/>
                        <a:pt x="39" y="26"/>
                        <a:pt x="39" y="26"/>
                      </a:cubicBezTo>
                      <a:cubicBezTo>
                        <a:pt x="39" y="25"/>
                        <a:pt x="39" y="25"/>
                        <a:pt x="39" y="25"/>
                      </a:cubicBezTo>
                      <a:cubicBezTo>
                        <a:pt x="39" y="25"/>
                        <a:pt x="39" y="25"/>
                        <a:pt x="39" y="25"/>
                      </a:cubicBezTo>
                      <a:cubicBezTo>
                        <a:pt x="39" y="24"/>
                        <a:pt x="39" y="24"/>
                        <a:pt x="39" y="24"/>
                      </a:cubicBezTo>
                      <a:cubicBezTo>
                        <a:pt x="39" y="25"/>
                        <a:pt x="39" y="25"/>
                        <a:pt x="39"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1" y="24"/>
                        <a:pt x="41" y="24"/>
                        <a:pt x="41" y="24"/>
                      </a:cubicBezTo>
                      <a:cubicBezTo>
                        <a:pt x="41" y="24"/>
                        <a:pt x="41" y="24"/>
                        <a:pt x="41" y="24"/>
                      </a:cubicBezTo>
                      <a:cubicBezTo>
                        <a:pt x="41" y="23"/>
                        <a:pt x="41" y="23"/>
                        <a:pt x="41" y="23"/>
                      </a:cubicBezTo>
                      <a:cubicBezTo>
                        <a:pt x="41" y="23"/>
                        <a:pt x="41" y="23"/>
                        <a:pt x="41" y="23"/>
                      </a:cubicBezTo>
                      <a:cubicBezTo>
                        <a:pt x="41" y="23"/>
                        <a:pt x="41" y="23"/>
                        <a:pt x="41" y="23"/>
                      </a:cubicBezTo>
                      <a:cubicBezTo>
                        <a:pt x="42" y="23"/>
                        <a:pt x="42" y="23"/>
                        <a:pt x="42" y="23"/>
                      </a:cubicBezTo>
                      <a:cubicBezTo>
                        <a:pt x="41" y="23"/>
                        <a:pt x="41" y="23"/>
                        <a:pt x="41" y="23"/>
                      </a:cubicBezTo>
                      <a:cubicBezTo>
                        <a:pt x="41" y="22"/>
                        <a:pt x="41" y="22"/>
                        <a:pt x="41" y="22"/>
                      </a:cubicBezTo>
                      <a:cubicBezTo>
                        <a:pt x="41" y="22"/>
                        <a:pt x="41" y="22"/>
                        <a:pt x="41" y="22"/>
                      </a:cubicBezTo>
                      <a:cubicBezTo>
                        <a:pt x="41" y="22"/>
                        <a:pt x="41" y="22"/>
                        <a:pt x="41" y="22"/>
                      </a:cubicBezTo>
                      <a:cubicBezTo>
                        <a:pt x="42" y="22"/>
                        <a:pt x="42" y="22"/>
                        <a:pt x="42" y="22"/>
                      </a:cubicBezTo>
                      <a:cubicBezTo>
                        <a:pt x="42" y="22"/>
                        <a:pt x="42" y="22"/>
                        <a:pt x="42" y="22"/>
                      </a:cubicBezTo>
                      <a:cubicBezTo>
                        <a:pt x="42" y="22"/>
                        <a:pt x="42" y="22"/>
                        <a:pt x="42" y="22"/>
                      </a:cubicBezTo>
                      <a:cubicBezTo>
                        <a:pt x="42" y="22"/>
                        <a:pt x="42" y="22"/>
                        <a:pt x="42" y="22"/>
                      </a:cubicBezTo>
                      <a:cubicBezTo>
                        <a:pt x="42" y="21"/>
                        <a:pt x="42" y="21"/>
                        <a:pt x="42" y="21"/>
                      </a:cubicBezTo>
                      <a:cubicBezTo>
                        <a:pt x="42" y="21"/>
                        <a:pt x="42" y="21"/>
                        <a:pt x="42" y="21"/>
                      </a:cubicBezTo>
                      <a:cubicBezTo>
                        <a:pt x="43" y="22"/>
                        <a:pt x="43" y="22"/>
                        <a:pt x="43" y="22"/>
                      </a:cubicBezTo>
                      <a:cubicBezTo>
                        <a:pt x="43" y="22"/>
                        <a:pt x="43" y="22"/>
                        <a:pt x="43" y="22"/>
                      </a:cubicBezTo>
                      <a:cubicBezTo>
                        <a:pt x="42" y="22"/>
                        <a:pt x="42" y="22"/>
                        <a:pt x="42" y="22"/>
                      </a:cubicBezTo>
                      <a:cubicBezTo>
                        <a:pt x="43" y="22"/>
                        <a:pt x="43" y="22"/>
                        <a:pt x="43" y="22"/>
                      </a:cubicBezTo>
                      <a:cubicBezTo>
                        <a:pt x="42" y="22"/>
                        <a:pt x="42" y="22"/>
                        <a:pt x="42" y="22"/>
                      </a:cubicBezTo>
                      <a:cubicBezTo>
                        <a:pt x="42" y="22"/>
                        <a:pt x="42" y="22"/>
                        <a:pt x="42" y="22"/>
                      </a:cubicBezTo>
                      <a:cubicBezTo>
                        <a:pt x="42" y="23"/>
                        <a:pt x="42" y="23"/>
                        <a:pt x="42" y="23"/>
                      </a:cubicBezTo>
                      <a:cubicBezTo>
                        <a:pt x="42" y="23"/>
                        <a:pt x="42" y="23"/>
                        <a:pt x="42" y="23"/>
                      </a:cubicBezTo>
                      <a:cubicBezTo>
                        <a:pt x="43" y="23"/>
                        <a:pt x="43" y="23"/>
                        <a:pt x="43" y="23"/>
                      </a:cubicBezTo>
                      <a:cubicBezTo>
                        <a:pt x="43" y="25"/>
                        <a:pt x="43" y="25"/>
                        <a:pt x="43" y="25"/>
                      </a:cubicBezTo>
                      <a:cubicBezTo>
                        <a:pt x="43" y="25"/>
                        <a:pt x="43" y="25"/>
                        <a:pt x="43" y="25"/>
                      </a:cubicBezTo>
                      <a:cubicBezTo>
                        <a:pt x="43" y="26"/>
                        <a:pt x="43" y="26"/>
                        <a:pt x="43" y="26"/>
                      </a:cubicBezTo>
                      <a:cubicBezTo>
                        <a:pt x="43" y="26"/>
                        <a:pt x="43" y="26"/>
                        <a:pt x="43" y="26"/>
                      </a:cubicBezTo>
                      <a:cubicBezTo>
                        <a:pt x="44" y="25"/>
                        <a:pt x="44" y="25"/>
                        <a:pt x="44" y="25"/>
                      </a:cubicBezTo>
                      <a:cubicBezTo>
                        <a:pt x="44" y="25"/>
                        <a:pt x="44" y="25"/>
                        <a:pt x="44" y="25"/>
                      </a:cubicBezTo>
                      <a:cubicBezTo>
                        <a:pt x="45" y="24"/>
                        <a:pt x="45" y="24"/>
                        <a:pt x="45" y="24"/>
                      </a:cubicBezTo>
                      <a:cubicBezTo>
                        <a:pt x="45" y="24"/>
                        <a:pt x="45" y="24"/>
                        <a:pt x="45" y="24"/>
                      </a:cubicBezTo>
                      <a:cubicBezTo>
                        <a:pt x="45" y="24"/>
                        <a:pt x="45" y="24"/>
                        <a:pt x="45" y="24"/>
                      </a:cubicBezTo>
                      <a:cubicBezTo>
                        <a:pt x="46" y="24"/>
                        <a:pt x="46" y="24"/>
                        <a:pt x="46" y="24"/>
                      </a:cubicBezTo>
                      <a:cubicBezTo>
                        <a:pt x="46" y="23"/>
                        <a:pt x="46" y="23"/>
                        <a:pt x="46" y="23"/>
                      </a:cubicBezTo>
                      <a:cubicBezTo>
                        <a:pt x="46" y="22"/>
                        <a:pt x="46" y="22"/>
                        <a:pt x="46" y="22"/>
                      </a:cubicBezTo>
                      <a:cubicBezTo>
                        <a:pt x="46" y="22"/>
                        <a:pt x="46" y="22"/>
                        <a:pt x="46" y="22"/>
                      </a:cubicBezTo>
                      <a:cubicBezTo>
                        <a:pt x="46" y="23"/>
                        <a:pt x="46" y="23"/>
                        <a:pt x="46" y="23"/>
                      </a:cubicBezTo>
                      <a:cubicBezTo>
                        <a:pt x="47" y="23"/>
                        <a:pt x="47" y="23"/>
                        <a:pt x="47" y="23"/>
                      </a:cubicBezTo>
                      <a:cubicBezTo>
                        <a:pt x="47" y="22"/>
                        <a:pt x="47" y="22"/>
                        <a:pt x="47" y="22"/>
                      </a:cubicBezTo>
                      <a:cubicBezTo>
                        <a:pt x="47" y="22"/>
                        <a:pt x="47" y="22"/>
                        <a:pt x="47" y="22"/>
                      </a:cubicBezTo>
                      <a:cubicBezTo>
                        <a:pt x="47" y="22"/>
                        <a:pt x="47" y="22"/>
                        <a:pt x="47"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9" y="22"/>
                        <a:pt x="49" y="22"/>
                        <a:pt x="49" y="22"/>
                      </a:cubicBezTo>
                      <a:cubicBezTo>
                        <a:pt x="49" y="22"/>
                        <a:pt x="49" y="22"/>
                        <a:pt x="49" y="22"/>
                      </a:cubicBezTo>
                      <a:cubicBezTo>
                        <a:pt x="49" y="22"/>
                        <a:pt x="49" y="22"/>
                        <a:pt x="49" y="22"/>
                      </a:cubicBezTo>
                      <a:cubicBezTo>
                        <a:pt x="49" y="21"/>
                        <a:pt x="49" y="21"/>
                        <a:pt x="49" y="21"/>
                      </a:cubicBezTo>
                      <a:cubicBezTo>
                        <a:pt x="50" y="21"/>
                        <a:pt x="50" y="21"/>
                        <a:pt x="50" y="21"/>
                      </a:cubicBezTo>
                      <a:lnTo>
                        <a:pt x="52" y="20"/>
                      </a:lnTo>
                      <a:close/>
                      <a:moveTo>
                        <a:pt x="55" y="28"/>
                      </a:moveTo>
                      <a:cubicBezTo>
                        <a:pt x="54" y="27"/>
                        <a:pt x="54" y="27"/>
                        <a:pt x="54" y="27"/>
                      </a:cubicBezTo>
                      <a:cubicBezTo>
                        <a:pt x="53" y="27"/>
                        <a:pt x="53" y="27"/>
                        <a:pt x="53" y="27"/>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8"/>
                        <a:pt x="53" y="28"/>
                        <a:pt x="53" y="28"/>
                      </a:cubicBezTo>
                      <a:cubicBezTo>
                        <a:pt x="53" y="28"/>
                        <a:pt x="53" y="28"/>
                        <a:pt x="53" y="28"/>
                      </a:cubicBezTo>
                      <a:cubicBezTo>
                        <a:pt x="53" y="28"/>
                        <a:pt x="53" y="28"/>
                        <a:pt x="53" y="28"/>
                      </a:cubicBezTo>
                      <a:cubicBezTo>
                        <a:pt x="52" y="28"/>
                        <a:pt x="52" y="28"/>
                        <a:pt x="52" y="28"/>
                      </a:cubicBezTo>
                      <a:cubicBezTo>
                        <a:pt x="52" y="28"/>
                        <a:pt x="52" y="28"/>
                        <a:pt x="52" y="28"/>
                      </a:cubicBezTo>
                      <a:cubicBezTo>
                        <a:pt x="52" y="28"/>
                        <a:pt x="52" y="28"/>
                        <a:pt x="52" y="28"/>
                      </a:cubicBezTo>
                      <a:cubicBezTo>
                        <a:pt x="52" y="28"/>
                        <a:pt x="52" y="28"/>
                        <a:pt x="52" y="28"/>
                      </a:cubicBezTo>
                      <a:cubicBezTo>
                        <a:pt x="51" y="28"/>
                        <a:pt x="51" y="28"/>
                        <a:pt x="51" y="28"/>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1" y="29"/>
                        <a:pt x="51" y="29"/>
                        <a:pt x="52" y="29"/>
                      </a:cubicBezTo>
                      <a:cubicBezTo>
                        <a:pt x="53" y="29"/>
                        <a:pt x="53" y="29"/>
                        <a:pt x="53" y="29"/>
                      </a:cubicBezTo>
                      <a:cubicBezTo>
                        <a:pt x="53" y="29"/>
                        <a:pt x="53" y="29"/>
                        <a:pt x="53" y="29"/>
                      </a:cubicBezTo>
                      <a:cubicBezTo>
                        <a:pt x="54" y="28"/>
                        <a:pt x="54" y="28"/>
                        <a:pt x="54" y="28"/>
                      </a:cubicBezTo>
                      <a:cubicBezTo>
                        <a:pt x="55" y="28"/>
                        <a:pt x="55" y="28"/>
                        <a:pt x="55" y="28"/>
                      </a:cubicBezTo>
                      <a:close/>
                      <a:moveTo>
                        <a:pt x="52" y="22"/>
                      </a:moveTo>
                      <a:cubicBezTo>
                        <a:pt x="52" y="21"/>
                        <a:pt x="52" y="21"/>
                        <a:pt x="52" y="21"/>
                      </a:cubicBezTo>
                      <a:cubicBezTo>
                        <a:pt x="53" y="21"/>
                        <a:pt x="53" y="21"/>
                        <a:pt x="53" y="21"/>
                      </a:cubicBezTo>
                      <a:cubicBezTo>
                        <a:pt x="53" y="21"/>
                        <a:pt x="53" y="21"/>
                        <a:pt x="53" y="21"/>
                      </a:cubicBezTo>
                      <a:cubicBezTo>
                        <a:pt x="52" y="21"/>
                        <a:pt x="52" y="21"/>
                        <a:pt x="52" y="21"/>
                      </a:cubicBezTo>
                      <a:cubicBezTo>
                        <a:pt x="52" y="20"/>
                        <a:pt x="52" y="20"/>
                        <a:pt x="52" y="20"/>
                      </a:cubicBezTo>
                      <a:cubicBezTo>
                        <a:pt x="52" y="20"/>
                        <a:pt x="52" y="20"/>
                        <a:pt x="52" y="20"/>
                      </a:cubicBezTo>
                      <a:cubicBezTo>
                        <a:pt x="52" y="21"/>
                        <a:pt x="52" y="21"/>
                        <a:pt x="52" y="21"/>
                      </a:cubicBezTo>
                      <a:cubicBezTo>
                        <a:pt x="52" y="23"/>
                        <a:pt x="52" y="23"/>
                        <a:pt x="52" y="23"/>
                      </a:cubicBezTo>
                      <a:lnTo>
                        <a:pt x="52" y="22"/>
                      </a:lnTo>
                      <a:close/>
                      <a:moveTo>
                        <a:pt x="47" y="27"/>
                      </a:moveTo>
                      <a:cubicBezTo>
                        <a:pt x="47" y="27"/>
                        <a:pt x="47" y="27"/>
                        <a:pt x="47" y="27"/>
                      </a:cubicBezTo>
                      <a:cubicBezTo>
                        <a:pt x="46" y="27"/>
                        <a:pt x="46" y="27"/>
                        <a:pt x="46" y="27"/>
                      </a:cubicBezTo>
                      <a:cubicBezTo>
                        <a:pt x="46" y="27"/>
                        <a:pt x="46" y="27"/>
                        <a:pt x="46" y="27"/>
                      </a:cubicBezTo>
                      <a:cubicBezTo>
                        <a:pt x="46" y="28"/>
                        <a:pt x="46" y="28"/>
                        <a:pt x="46" y="28"/>
                      </a:cubicBezTo>
                      <a:cubicBezTo>
                        <a:pt x="46" y="28"/>
                        <a:pt x="46" y="28"/>
                        <a:pt x="46" y="28"/>
                      </a:cubicBezTo>
                      <a:cubicBezTo>
                        <a:pt x="47" y="28"/>
                        <a:pt x="47" y="28"/>
                        <a:pt x="47" y="28"/>
                      </a:cubicBezTo>
                      <a:cubicBezTo>
                        <a:pt x="47" y="28"/>
                        <a:pt x="47" y="28"/>
                        <a:pt x="47" y="28"/>
                      </a:cubicBezTo>
                      <a:cubicBezTo>
                        <a:pt x="47" y="28"/>
                        <a:pt x="47" y="28"/>
                        <a:pt x="47" y="28"/>
                      </a:cubicBezTo>
                      <a:cubicBezTo>
                        <a:pt x="47" y="28"/>
                        <a:pt x="47" y="28"/>
                        <a:pt x="47" y="28"/>
                      </a:cubicBezTo>
                      <a:cubicBezTo>
                        <a:pt x="47" y="28"/>
                        <a:pt x="47" y="28"/>
                        <a:pt x="47" y="28"/>
                      </a:cubicBezTo>
                      <a:lnTo>
                        <a:pt x="47" y="27"/>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7" name="Freeform 362">
                  <a:extLst>
                    <a:ext uri="{FF2B5EF4-FFF2-40B4-BE49-F238E27FC236}">
                      <a16:creationId xmlns="" xmlns:a16="http://schemas.microsoft.com/office/drawing/2014/main" id="{11343135-0501-47C9-B485-BA4E0060FB6C}"/>
                    </a:ext>
                  </a:extLst>
                </p:cNvPr>
                <p:cNvSpPr>
                  <a:spLocks noEditPoints="1"/>
                </p:cNvSpPr>
                <p:nvPr/>
              </p:nvSpPr>
              <p:spPr bwMode="auto">
                <a:xfrm>
                  <a:off x="7595146" y="3070587"/>
                  <a:ext cx="314551" cy="482312"/>
                </a:xfrm>
                <a:custGeom>
                  <a:avLst/>
                  <a:gdLst>
                    <a:gd name="T0" fmla="*/ 40 w 60"/>
                    <a:gd name="T1" fmla="*/ 62 h 92"/>
                    <a:gd name="T2" fmla="*/ 40 w 60"/>
                    <a:gd name="T3" fmla="*/ 63 h 92"/>
                    <a:gd name="T4" fmla="*/ 38 w 60"/>
                    <a:gd name="T5" fmla="*/ 66 h 92"/>
                    <a:gd name="T6" fmla="*/ 59 w 60"/>
                    <a:gd name="T7" fmla="*/ 41 h 92"/>
                    <a:gd name="T8" fmla="*/ 42 w 60"/>
                    <a:gd name="T9" fmla="*/ 66 h 92"/>
                    <a:gd name="T10" fmla="*/ 36 w 60"/>
                    <a:gd name="T11" fmla="*/ 61 h 92"/>
                    <a:gd name="T12" fmla="*/ 58 w 60"/>
                    <a:gd name="T13" fmla="*/ 44 h 92"/>
                    <a:gd name="T14" fmla="*/ 56 w 60"/>
                    <a:gd name="T15" fmla="*/ 43 h 92"/>
                    <a:gd name="T16" fmla="*/ 56 w 60"/>
                    <a:gd name="T17" fmla="*/ 39 h 92"/>
                    <a:gd name="T18" fmla="*/ 53 w 60"/>
                    <a:gd name="T19" fmla="*/ 37 h 92"/>
                    <a:gd name="T20" fmla="*/ 49 w 60"/>
                    <a:gd name="T21" fmla="*/ 31 h 92"/>
                    <a:gd name="T22" fmla="*/ 42 w 60"/>
                    <a:gd name="T23" fmla="*/ 29 h 92"/>
                    <a:gd name="T24" fmla="*/ 33 w 60"/>
                    <a:gd name="T25" fmla="*/ 2 h 92"/>
                    <a:gd name="T26" fmla="*/ 25 w 60"/>
                    <a:gd name="T27" fmla="*/ 2 h 92"/>
                    <a:gd name="T28" fmla="*/ 14 w 60"/>
                    <a:gd name="T29" fmla="*/ 2 h 92"/>
                    <a:gd name="T30" fmla="*/ 8 w 60"/>
                    <a:gd name="T31" fmla="*/ 31 h 92"/>
                    <a:gd name="T32" fmla="*/ 8 w 60"/>
                    <a:gd name="T33" fmla="*/ 36 h 92"/>
                    <a:gd name="T34" fmla="*/ 4 w 60"/>
                    <a:gd name="T35" fmla="*/ 46 h 92"/>
                    <a:gd name="T36" fmla="*/ 4 w 60"/>
                    <a:gd name="T37" fmla="*/ 50 h 92"/>
                    <a:gd name="T38" fmla="*/ 12 w 60"/>
                    <a:gd name="T39" fmla="*/ 85 h 92"/>
                    <a:gd name="T40" fmla="*/ 15 w 60"/>
                    <a:gd name="T41" fmla="*/ 91 h 92"/>
                    <a:gd name="T42" fmla="*/ 19 w 60"/>
                    <a:gd name="T43" fmla="*/ 87 h 92"/>
                    <a:gd name="T44" fmla="*/ 20 w 60"/>
                    <a:gd name="T45" fmla="*/ 83 h 92"/>
                    <a:gd name="T46" fmla="*/ 21 w 60"/>
                    <a:gd name="T47" fmla="*/ 80 h 92"/>
                    <a:gd name="T48" fmla="*/ 23 w 60"/>
                    <a:gd name="T49" fmla="*/ 74 h 92"/>
                    <a:gd name="T50" fmla="*/ 24 w 60"/>
                    <a:gd name="T51" fmla="*/ 77 h 92"/>
                    <a:gd name="T52" fmla="*/ 25 w 60"/>
                    <a:gd name="T53" fmla="*/ 74 h 92"/>
                    <a:gd name="T54" fmla="*/ 27 w 60"/>
                    <a:gd name="T55" fmla="*/ 75 h 92"/>
                    <a:gd name="T56" fmla="*/ 25 w 60"/>
                    <a:gd name="T57" fmla="*/ 70 h 92"/>
                    <a:gd name="T58" fmla="*/ 27 w 60"/>
                    <a:gd name="T59" fmla="*/ 74 h 92"/>
                    <a:gd name="T60" fmla="*/ 27 w 60"/>
                    <a:gd name="T61" fmla="*/ 70 h 92"/>
                    <a:gd name="T62" fmla="*/ 28 w 60"/>
                    <a:gd name="T63" fmla="*/ 73 h 92"/>
                    <a:gd name="T64" fmla="*/ 28 w 60"/>
                    <a:gd name="T65" fmla="*/ 71 h 92"/>
                    <a:gd name="T66" fmla="*/ 29 w 60"/>
                    <a:gd name="T67" fmla="*/ 72 h 92"/>
                    <a:gd name="T68" fmla="*/ 31 w 60"/>
                    <a:gd name="T69" fmla="*/ 68 h 92"/>
                    <a:gd name="T70" fmla="*/ 33 w 60"/>
                    <a:gd name="T71" fmla="*/ 70 h 92"/>
                    <a:gd name="T72" fmla="*/ 34 w 60"/>
                    <a:gd name="T73" fmla="*/ 66 h 92"/>
                    <a:gd name="T74" fmla="*/ 35 w 60"/>
                    <a:gd name="T75" fmla="*/ 59 h 92"/>
                    <a:gd name="T76" fmla="*/ 37 w 60"/>
                    <a:gd name="T77" fmla="*/ 58 h 92"/>
                    <a:gd name="T78" fmla="*/ 38 w 60"/>
                    <a:gd name="T79" fmla="*/ 59 h 92"/>
                    <a:gd name="T80" fmla="*/ 41 w 60"/>
                    <a:gd name="T81" fmla="*/ 61 h 92"/>
                    <a:gd name="T82" fmla="*/ 41 w 60"/>
                    <a:gd name="T83" fmla="*/ 58 h 92"/>
                    <a:gd name="T84" fmla="*/ 42 w 60"/>
                    <a:gd name="T85" fmla="*/ 57 h 92"/>
                    <a:gd name="T86" fmla="*/ 44 w 60"/>
                    <a:gd name="T87" fmla="*/ 55 h 92"/>
                    <a:gd name="T88" fmla="*/ 45 w 60"/>
                    <a:gd name="T89" fmla="*/ 55 h 92"/>
                    <a:gd name="T90" fmla="*/ 48 w 60"/>
                    <a:gd name="T91" fmla="*/ 56 h 92"/>
                    <a:gd name="T92" fmla="*/ 48 w 60"/>
                    <a:gd name="T93" fmla="*/ 55 h 92"/>
                    <a:gd name="T94" fmla="*/ 49 w 60"/>
                    <a:gd name="T95" fmla="*/ 53 h 92"/>
                    <a:gd name="T96" fmla="*/ 50 w 60"/>
                    <a:gd name="T97" fmla="*/ 51 h 92"/>
                    <a:gd name="T98" fmla="*/ 53 w 60"/>
                    <a:gd name="T99" fmla="*/ 52 h 92"/>
                    <a:gd name="T100" fmla="*/ 54 w 60"/>
                    <a:gd name="T101" fmla="*/ 50 h 92"/>
                    <a:gd name="T102" fmla="*/ 54 w 60"/>
                    <a:gd name="T103" fmla="*/ 48 h 92"/>
                    <a:gd name="T104" fmla="*/ 57 w 60"/>
                    <a:gd name="T105" fmla="*/ 48 h 92"/>
                    <a:gd name="T106" fmla="*/ 59 w 60"/>
                    <a:gd name="T107" fmla="*/ 43 h 92"/>
                    <a:gd name="T108" fmla="*/ 60 w 60"/>
                    <a:gd name="T109" fmla="*/ 41 h 92"/>
                    <a:gd name="T110" fmla="*/ 27 w 60"/>
                    <a:gd name="T111" fmla="*/ 73 h 92"/>
                    <a:gd name="T112" fmla="*/ 27 w 60"/>
                    <a:gd name="T113" fmla="*/ 73 h 92"/>
                    <a:gd name="T114" fmla="*/ 27 w 60"/>
                    <a:gd name="T115" fmla="*/ 73 h 92"/>
                    <a:gd name="T116" fmla="*/ 43 w 60"/>
                    <a:gd name="T117" fmla="*/ 62 h 92"/>
                    <a:gd name="T118" fmla="*/ 43 w 60"/>
                    <a:gd name="T119" fmla="*/ 57 h 92"/>
                    <a:gd name="T120" fmla="*/ 44 w 60"/>
                    <a:gd name="T121" fmla="*/ 61 h 92"/>
                    <a:gd name="T122" fmla="*/ 53 w 60"/>
                    <a:gd name="T123" fmla="*/ 5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92">
                      <a:moveTo>
                        <a:pt x="37" y="65"/>
                      </a:moveTo>
                      <a:cubicBezTo>
                        <a:pt x="38" y="65"/>
                        <a:pt x="38" y="65"/>
                        <a:pt x="38" y="65"/>
                      </a:cubicBezTo>
                      <a:cubicBezTo>
                        <a:pt x="38" y="64"/>
                        <a:pt x="38" y="64"/>
                        <a:pt x="38" y="64"/>
                      </a:cubicBezTo>
                      <a:cubicBezTo>
                        <a:pt x="38" y="64"/>
                        <a:pt x="38" y="64"/>
                        <a:pt x="38" y="64"/>
                      </a:cubicBezTo>
                      <a:cubicBezTo>
                        <a:pt x="38" y="64"/>
                        <a:pt x="38" y="64"/>
                        <a:pt x="38" y="64"/>
                      </a:cubicBezTo>
                      <a:cubicBezTo>
                        <a:pt x="38" y="64"/>
                        <a:pt x="38" y="64"/>
                        <a:pt x="38" y="64"/>
                      </a:cubicBezTo>
                      <a:cubicBezTo>
                        <a:pt x="38" y="64"/>
                        <a:pt x="38" y="64"/>
                        <a:pt x="38" y="64"/>
                      </a:cubicBezTo>
                      <a:cubicBezTo>
                        <a:pt x="37" y="64"/>
                        <a:pt x="37" y="64"/>
                        <a:pt x="37" y="64"/>
                      </a:cubicBezTo>
                      <a:cubicBezTo>
                        <a:pt x="37" y="64"/>
                        <a:pt x="37" y="64"/>
                        <a:pt x="37" y="64"/>
                      </a:cubicBezTo>
                      <a:cubicBezTo>
                        <a:pt x="36" y="65"/>
                        <a:pt x="36" y="65"/>
                        <a:pt x="36" y="65"/>
                      </a:cubicBezTo>
                      <a:cubicBezTo>
                        <a:pt x="36" y="65"/>
                        <a:pt x="36" y="65"/>
                        <a:pt x="36" y="65"/>
                      </a:cubicBezTo>
                      <a:cubicBezTo>
                        <a:pt x="36" y="65"/>
                        <a:pt x="36" y="65"/>
                        <a:pt x="36" y="65"/>
                      </a:cubicBezTo>
                      <a:cubicBezTo>
                        <a:pt x="37" y="65"/>
                        <a:pt x="37" y="65"/>
                        <a:pt x="37" y="65"/>
                      </a:cubicBezTo>
                      <a:cubicBezTo>
                        <a:pt x="37" y="65"/>
                        <a:pt x="37" y="65"/>
                        <a:pt x="37" y="65"/>
                      </a:cubicBezTo>
                      <a:cubicBezTo>
                        <a:pt x="37" y="65"/>
                        <a:pt x="37" y="65"/>
                        <a:pt x="37" y="65"/>
                      </a:cubicBezTo>
                      <a:cubicBezTo>
                        <a:pt x="37" y="65"/>
                        <a:pt x="37" y="65"/>
                        <a:pt x="37" y="65"/>
                      </a:cubicBezTo>
                      <a:close/>
                      <a:moveTo>
                        <a:pt x="40" y="63"/>
                      </a:moveTo>
                      <a:cubicBezTo>
                        <a:pt x="40" y="63"/>
                        <a:pt x="40" y="63"/>
                        <a:pt x="40" y="63"/>
                      </a:cubicBezTo>
                      <a:cubicBezTo>
                        <a:pt x="40" y="62"/>
                        <a:pt x="40" y="62"/>
                        <a:pt x="40" y="62"/>
                      </a:cubicBezTo>
                      <a:cubicBezTo>
                        <a:pt x="40" y="62"/>
                        <a:pt x="40" y="62"/>
                        <a:pt x="40" y="62"/>
                      </a:cubicBezTo>
                      <a:cubicBezTo>
                        <a:pt x="40" y="62"/>
                        <a:pt x="40" y="62"/>
                        <a:pt x="40" y="62"/>
                      </a:cubicBezTo>
                      <a:cubicBezTo>
                        <a:pt x="40" y="62"/>
                        <a:pt x="40" y="62"/>
                        <a:pt x="40" y="62"/>
                      </a:cubicBezTo>
                      <a:cubicBezTo>
                        <a:pt x="40" y="62"/>
                        <a:pt x="40" y="62"/>
                        <a:pt x="40" y="62"/>
                      </a:cubicBezTo>
                      <a:cubicBezTo>
                        <a:pt x="40" y="62"/>
                        <a:pt x="40" y="62"/>
                        <a:pt x="40" y="62"/>
                      </a:cubicBezTo>
                      <a:cubicBezTo>
                        <a:pt x="40" y="61"/>
                        <a:pt x="40" y="61"/>
                        <a:pt x="40" y="61"/>
                      </a:cubicBezTo>
                      <a:cubicBezTo>
                        <a:pt x="40" y="61"/>
                        <a:pt x="40" y="61"/>
                        <a:pt x="40" y="61"/>
                      </a:cubicBezTo>
                      <a:cubicBezTo>
                        <a:pt x="39" y="61"/>
                        <a:pt x="39" y="61"/>
                        <a:pt x="39" y="61"/>
                      </a:cubicBezTo>
                      <a:cubicBezTo>
                        <a:pt x="39" y="61"/>
                        <a:pt x="39" y="61"/>
                        <a:pt x="39" y="61"/>
                      </a:cubicBezTo>
                      <a:cubicBezTo>
                        <a:pt x="39" y="61"/>
                        <a:pt x="39" y="61"/>
                        <a:pt x="39" y="61"/>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3"/>
                        <a:pt x="39" y="63"/>
                        <a:pt x="39" y="63"/>
                      </a:cubicBezTo>
                      <a:cubicBezTo>
                        <a:pt x="39" y="63"/>
                        <a:pt x="39" y="63"/>
                        <a:pt x="39" y="63"/>
                      </a:cubicBezTo>
                      <a:cubicBezTo>
                        <a:pt x="39" y="63"/>
                        <a:pt x="39" y="63"/>
                        <a:pt x="39" y="63"/>
                      </a:cubicBezTo>
                      <a:cubicBezTo>
                        <a:pt x="39" y="63"/>
                        <a:pt x="39" y="63"/>
                        <a:pt x="39" y="63"/>
                      </a:cubicBezTo>
                      <a:cubicBezTo>
                        <a:pt x="39" y="63"/>
                        <a:pt x="39" y="63"/>
                        <a:pt x="39" y="63"/>
                      </a:cubicBezTo>
                      <a:cubicBezTo>
                        <a:pt x="40" y="63"/>
                        <a:pt x="40" y="63"/>
                        <a:pt x="40" y="63"/>
                      </a:cubicBezTo>
                      <a:cubicBezTo>
                        <a:pt x="40" y="63"/>
                        <a:pt x="40" y="63"/>
                        <a:pt x="40" y="63"/>
                      </a:cubicBezTo>
                      <a:cubicBezTo>
                        <a:pt x="41" y="63"/>
                        <a:pt x="41" y="63"/>
                        <a:pt x="41" y="63"/>
                      </a:cubicBezTo>
                      <a:cubicBezTo>
                        <a:pt x="40" y="63"/>
                        <a:pt x="40" y="63"/>
                        <a:pt x="40" y="63"/>
                      </a:cubicBezTo>
                      <a:close/>
                      <a:moveTo>
                        <a:pt x="36" y="60"/>
                      </a:moveTo>
                      <a:cubicBezTo>
                        <a:pt x="36" y="60"/>
                        <a:pt x="36" y="60"/>
                        <a:pt x="36" y="60"/>
                      </a:cubicBezTo>
                      <a:cubicBezTo>
                        <a:pt x="35" y="60"/>
                        <a:pt x="35" y="60"/>
                        <a:pt x="35" y="60"/>
                      </a:cubicBezTo>
                      <a:cubicBezTo>
                        <a:pt x="35" y="61"/>
                        <a:pt x="35" y="61"/>
                        <a:pt x="35" y="61"/>
                      </a:cubicBezTo>
                      <a:cubicBezTo>
                        <a:pt x="36" y="61"/>
                        <a:pt x="36" y="61"/>
                        <a:pt x="36" y="61"/>
                      </a:cubicBezTo>
                      <a:cubicBezTo>
                        <a:pt x="36" y="61"/>
                        <a:pt x="36" y="61"/>
                        <a:pt x="36" y="61"/>
                      </a:cubicBezTo>
                      <a:cubicBezTo>
                        <a:pt x="36" y="61"/>
                        <a:pt x="36" y="61"/>
                        <a:pt x="36" y="61"/>
                      </a:cubicBezTo>
                      <a:cubicBezTo>
                        <a:pt x="36" y="60"/>
                        <a:pt x="36" y="60"/>
                        <a:pt x="36" y="60"/>
                      </a:cubicBezTo>
                      <a:cubicBezTo>
                        <a:pt x="36" y="60"/>
                        <a:pt x="36" y="60"/>
                        <a:pt x="36" y="60"/>
                      </a:cubicBezTo>
                      <a:cubicBezTo>
                        <a:pt x="36" y="60"/>
                        <a:pt x="36" y="60"/>
                        <a:pt x="36" y="60"/>
                      </a:cubicBezTo>
                      <a:close/>
                      <a:moveTo>
                        <a:pt x="39" y="65"/>
                      </a:moveTo>
                      <a:cubicBezTo>
                        <a:pt x="38" y="65"/>
                        <a:pt x="38" y="65"/>
                        <a:pt x="38" y="65"/>
                      </a:cubicBezTo>
                      <a:cubicBezTo>
                        <a:pt x="38" y="65"/>
                        <a:pt x="38" y="65"/>
                        <a:pt x="38" y="65"/>
                      </a:cubicBezTo>
                      <a:cubicBezTo>
                        <a:pt x="37" y="65"/>
                        <a:pt x="37" y="65"/>
                        <a:pt x="37" y="65"/>
                      </a:cubicBezTo>
                      <a:cubicBezTo>
                        <a:pt x="37" y="65"/>
                        <a:pt x="37" y="65"/>
                        <a:pt x="37" y="65"/>
                      </a:cubicBezTo>
                      <a:cubicBezTo>
                        <a:pt x="37" y="65"/>
                        <a:pt x="37" y="65"/>
                        <a:pt x="37" y="65"/>
                      </a:cubicBezTo>
                      <a:cubicBezTo>
                        <a:pt x="37" y="65"/>
                        <a:pt x="37" y="65"/>
                        <a:pt x="37" y="65"/>
                      </a:cubicBezTo>
                      <a:cubicBezTo>
                        <a:pt x="38" y="66"/>
                        <a:pt x="38" y="66"/>
                        <a:pt x="38" y="66"/>
                      </a:cubicBezTo>
                      <a:cubicBezTo>
                        <a:pt x="38" y="66"/>
                        <a:pt x="38" y="66"/>
                        <a:pt x="38" y="66"/>
                      </a:cubicBezTo>
                      <a:cubicBezTo>
                        <a:pt x="38" y="66"/>
                        <a:pt x="38" y="66"/>
                        <a:pt x="38" y="66"/>
                      </a:cubicBezTo>
                      <a:cubicBezTo>
                        <a:pt x="38" y="66"/>
                        <a:pt x="38" y="66"/>
                        <a:pt x="38"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5"/>
                        <a:pt x="39" y="65"/>
                        <a:pt x="39" y="65"/>
                      </a:cubicBezTo>
                      <a:close/>
                      <a:moveTo>
                        <a:pt x="28" y="73"/>
                      </a:moveTo>
                      <a:cubicBezTo>
                        <a:pt x="28" y="73"/>
                        <a:pt x="28" y="73"/>
                        <a:pt x="28" y="73"/>
                      </a:cubicBezTo>
                      <a:cubicBezTo>
                        <a:pt x="28" y="74"/>
                        <a:pt x="28" y="74"/>
                        <a:pt x="28" y="74"/>
                      </a:cubicBezTo>
                      <a:cubicBezTo>
                        <a:pt x="28" y="74"/>
                        <a:pt x="28" y="74"/>
                        <a:pt x="28" y="74"/>
                      </a:cubicBezTo>
                      <a:cubicBezTo>
                        <a:pt x="28" y="74"/>
                        <a:pt x="28" y="74"/>
                        <a:pt x="28" y="74"/>
                      </a:cubicBezTo>
                      <a:cubicBezTo>
                        <a:pt x="28" y="74"/>
                        <a:pt x="28" y="74"/>
                        <a:pt x="28" y="74"/>
                      </a:cubicBezTo>
                      <a:cubicBezTo>
                        <a:pt x="28" y="74"/>
                        <a:pt x="28" y="74"/>
                        <a:pt x="28" y="74"/>
                      </a:cubicBezTo>
                      <a:lnTo>
                        <a:pt x="28" y="73"/>
                      </a:lnTo>
                      <a:close/>
                      <a:moveTo>
                        <a:pt x="58" y="41"/>
                      </a:moveTo>
                      <a:cubicBezTo>
                        <a:pt x="59" y="42"/>
                        <a:pt x="59" y="42"/>
                        <a:pt x="59" y="42"/>
                      </a:cubicBezTo>
                      <a:cubicBezTo>
                        <a:pt x="59" y="41"/>
                        <a:pt x="59" y="41"/>
                        <a:pt x="59" y="41"/>
                      </a:cubicBezTo>
                      <a:cubicBezTo>
                        <a:pt x="59" y="41"/>
                        <a:pt x="59" y="41"/>
                        <a:pt x="59" y="41"/>
                      </a:cubicBezTo>
                      <a:cubicBezTo>
                        <a:pt x="59" y="40"/>
                        <a:pt x="59" y="40"/>
                        <a:pt x="59" y="40"/>
                      </a:cubicBezTo>
                      <a:cubicBezTo>
                        <a:pt x="59" y="40"/>
                        <a:pt x="59" y="40"/>
                        <a:pt x="59" y="40"/>
                      </a:cubicBezTo>
                      <a:cubicBezTo>
                        <a:pt x="59" y="40"/>
                        <a:pt x="59" y="40"/>
                        <a:pt x="59" y="40"/>
                      </a:cubicBezTo>
                      <a:cubicBezTo>
                        <a:pt x="59" y="40"/>
                        <a:pt x="59" y="40"/>
                        <a:pt x="59" y="40"/>
                      </a:cubicBezTo>
                      <a:cubicBezTo>
                        <a:pt x="58" y="40"/>
                        <a:pt x="58" y="40"/>
                        <a:pt x="58" y="40"/>
                      </a:cubicBezTo>
                      <a:cubicBezTo>
                        <a:pt x="58" y="40"/>
                        <a:pt x="58" y="40"/>
                        <a:pt x="58" y="40"/>
                      </a:cubicBezTo>
                      <a:cubicBezTo>
                        <a:pt x="58" y="40"/>
                        <a:pt x="58" y="40"/>
                        <a:pt x="58" y="40"/>
                      </a:cubicBezTo>
                      <a:cubicBezTo>
                        <a:pt x="58" y="40"/>
                        <a:pt x="58" y="40"/>
                        <a:pt x="58" y="40"/>
                      </a:cubicBezTo>
                      <a:cubicBezTo>
                        <a:pt x="58" y="41"/>
                        <a:pt x="58" y="41"/>
                        <a:pt x="58" y="41"/>
                      </a:cubicBezTo>
                      <a:cubicBezTo>
                        <a:pt x="58" y="41"/>
                        <a:pt x="58" y="41"/>
                        <a:pt x="58" y="41"/>
                      </a:cubicBezTo>
                      <a:close/>
                      <a:moveTo>
                        <a:pt x="41" y="65"/>
                      </a:moveTo>
                      <a:cubicBezTo>
                        <a:pt x="41" y="64"/>
                        <a:pt x="41" y="64"/>
                        <a:pt x="41" y="64"/>
                      </a:cubicBezTo>
                      <a:cubicBezTo>
                        <a:pt x="41" y="64"/>
                        <a:pt x="41" y="64"/>
                        <a:pt x="41" y="64"/>
                      </a:cubicBezTo>
                      <a:cubicBezTo>
                        <a:pt x="41" y="65"/>
                        <a:pt x="41" y="65"/>
                        <a:pt x="41" y="65"/>
                      </a:cubicBezTo>
                      <a:cubicBezTo>
                        <a:pt x="41" y="65"/>
                        <a:pt x="41" y="65"/>
                        <a:pt x="41" y="65"/>
                      </a:cubicBezTo>
                      <a:cubicBezTo>
                        <a:pt x="41" y="65"/>
                        <a:pt x="41" y="65"/>
                        <a:pt x="41" y="65"/>
                      </a:cubicBezTo>
                      <a:cubicBezTo>
                        <a:pt x="41" y="66"/>
                        <a:pt x="41" y="66"/>
                        <a:pt x="41" y="66"/>
                      </a:cubicBezTo>
                      <a:cubicBezTo>
                        <a:pt x="41" y="66"/>
                        <a:pt x="41" y="66"/>
                        <a:pt x="41" y="66"/>
                      </a:cubicBezTo>
                      <a:cubicBezTo>
                        <a:pt x="41" y="66"/>
                        <a:pt x="41" y="66"/>
                        <a:pt x="41" y="66"/>
                      </a:cubicBezTo>
                      <a:cubicBezTo>
                        <a:pt x="41" y="66"/>
                        <a:pt x="41" y="66"/>
                        <a:pt x="41" y="66"/>
                      </a:cubicBezTo>
                      <a:cubicBezTo>
                        <a:pt x="42" y="66"/>
                        <a:pt x="42" y="66"/>
                        <a:pt x="42" y="66"/>
                      </a:cubicBezTo>
                      <a:cubicBezTo>
                        <a:pt x="42" y="65"/>
                        <a:pt x="42" y="65"/>
                        <a:pt x="42" y="65"/>
                      </a:cubicBezTo>
                      <a:lnTo>
                        <a:pt x="41" y="65"/>
                      </a:lnTo>
                      <a:close/>
                      <a:moveTo>
                        <a:pt x="58" y="42"/>
                      </a:moveTo>
                      <a:cubicBezTo>
                        <a:pt x="58" y="42"/>
                        <a:pt x="58" y="42"/>
                        <a:pt x="58" y="42"/>
                      </a:cubicBezTo>
                      <a:cubicBezTo>
                        <a:pt x="59" y="42"/>
                        <a:pt x="59" y="42"/>
                        <a:pt x="59" y="42"/>
                      </a:cubicBezTo>
                      <a:cubicBezTo>
                        <a:pt x="59" y="42"/>
                        <a:pt x="59" y="42"/>
                        <a:pt x="59" y="42"/>
                      </a:cubicBezTo>
                      <a:cubicBezTo>
                        <a:pt x="58" y="42"/>
                        <a:pt x="58" y="42"/>
                        <a:pt x="58" y="42"/>
                      </a:cubicBezTo>
                      <a:cubicBezTo>
                        <a:pt x="58" y="41"/>
                        <a:pt x="58" y="41"/>
                        <a:pt x="58" y="41"/>
                      </a:cubicBezTo>
                      <a:cubicBezTo>
                        <a:pt x="58" y="41"/>
                        <a:pt x="58" y="41"/>
                        <a:pt x="58" y="41"/>
                      </a:cubicBezTo>
                      <a:cubicBezTo>
                        <a:pt x="58" y="42"/>
                        <a:pt x="58" y="42"/>
                        <a:pt x="58" y="42"/>
                      </a:cubicBezTo>
                      <a:cubicBezTo>
                        <a:pt x="58" y="42"/>
                        <a:pt x="58" y="42"/>
                        <a:pt x="58" y="42"/>
                      </a:cubicBezTo>
                      <a:close/>
                      <a:moveTo>
                        <a:pt x="36" y="61"/>
                      </a:moveTo>
                      <a:cubicBezTo>
                        <a:pt x="35" y="62"/>
                        <a:pt x="35" y="62"/>
                        <a:pt x="35" y="62"/>
                      </a:cubicBezTo>
                      <a:cubicBezTo>
                        <a:pt x="36" y="62"/>
                        <a:pt x="36" y="62"/>
                        <a:pt x="36" y="62"/>
                      </a:cubicBezTo>
                      <a:cubicBezTo>
                        <a:pt x="36" y="62"/>
                        <a:pt x="36" y="62"/>
                        <a:pt x="36" y="62"/>
                      </a:cubicBezTo>
                      <a:cubicBezTo>
                        <a:pt x="36" y="62"/>
                        <a:pt x="36" y="62"/>
                        <a:pt x="36" y="62"/>
                      </a:cubicBezTo>
                      <a:cubicBezTo>
                        <a:pt x="36" y="63"/>
                        <a:pt x="36" y="63"/>
                        <a:pt x="36" y="63"/>
                      </a:cubicBezTo>
                      <a:cubicBezTo>
                        <a:pt x="36" y="63"/>
                        <a:pt x="36" y="63"/>
                        <a:pt x="36" y="63"/>
                      </a:cubicBezTo>
                      <a:cubicBezTo>
                        <a:pt x="36" y="63"/>
                        <a:pt x="36" y="63"/>
                        <a:pt x="36" y="63"/>
                      </a:cubicBezTo>
                      <a:cubicBezTo>
                        <a:pt x="36" y="62"/>
                        <a:pt x="36" y="62"/>
                        <a:pt x="36" y="62"/>
                      </a:cubicBezTo>
                      <a:cubicBezTo>
                        <a:pt x="36" y="61"/>
                        <a:pt x="36" y="61"/>
                        <a:pt x="36" y="61"/>
                      </a:cubicBezTo>
                      <a:cubicBezTo>
                        <a:pt x="36" y="61"/>
                        <a:pt x="36" y="61"/>
                        <a:pt x="36" y="61"/>
                      </a:cubicBezTo>
                      <a:close/>
                      <a:moveTo>
                        <a:pt x="56" y="49"/>
                      </a:moveTo>
                      <a:cubicBezTo>
                        <a:pt x="56" y="49"/>
                        <a:pt x="56" y="49"/>
                        <a:pt x="56" y="49"/>
                      </a:cubicBezTo>
                      <a:cubicBezTo>
                        <a:pt x="56" y="49"/>
                        <a:pt x="56" y="49"/>
                        <a:pt x="56" y="49"/>
                      </a:cubicBezTo>
                      <a:cubicBezTo>
                        <a:pt x="56" y="49"/>
                        <a:pt x="56" y="49"/>
                        <a:pt x="56" y="49"/>
                      </a:cubicBezTo>
                      <a:cubicBezTo>
                        <a:pt x="57" y="49"/>
                        <a:pt x="57" y="49"/>
                        <a:pt x="57" y="49"/>
                      </a:cubicBezTo>
                      <a:cubicBezTo>
                        <a:pt x="57" y="49"/>
                        <a:pt x="57" y="49"/>
                        <a:pt x="57" y="49"/>
                      </a:cubicBezTo>
                      <a:cubicBezTo>
                        <a:pt x="56" y="49"/>
                        <a:pt x="56" y="49"/>
                        <a:pt x="56" y="49"/>
                      </a:cubicBezTo>
                      <a:close/>
                      <a:moveTo>
                        <a:pt x="59" y="43"/>
                      </a:moveTo>
                      <a:cubicBezTo>
                        <a:pt x="59" y="43"/>
                        <a:pt x="59" y="43"/>
                        <a:pt x="59" y="43"/>
                      </a:cubicBezTo>
                      <a:cubicBezTo>
                        <a:pt x="59" y="43"/>
                        <a:pt x="59" y="43"/>
                        <a:pt x="59" y="43"/>
                      </a:cubicBezTo>
                      <a:cubicBezTo>
                        <a:pt x="59" y="43"/>
                        <a:pt x="59" y="43"/>
                        <a:pt x="59" y="43"/>
                      </a:cubicBezTo>
                      <a:cubicBezTo>
                        <a:pt x="59" y="43"/>
                        <a:pt x="59" y="43"/>
                        <a:pt x="59" y="43"/>
                      </a:cubicBezTo>
                      <a:cubicBezTo>
                        <a:pt x="59" y="43"/>
                        <a:pt x="59" y="43"/>
                        <a:pt x="59" y="43"/>
                      </a:cubicBezTo>
                      <a:cubicBezTo>
                        <a:pt x="59" y="43"/>
                        <a:pt x="59" y="43"/>
                        <a:pt x="59" y="43"/>
                      </a:cubicBezTo>
                      <a:cubicBezTo>
                        <a:pt x="58" y="43"/>
                        <a:pt x="58" y="43"/>
                        <a:pt x="58" y="43"/>
                      </a:cubicBezTo>
                      <a:cubicBezTo>
                        <a:pt x="58" y="42"/>
                        <a:pt x="58" y="42"/>
                        <a:pt x="58" y="42"/>
                      </a:cubicBezTo>
                      <a:cubicBezTo>
                        <a:pt x="58" y="42"/>
                        <a:pt x="58" y="42"/>
                        <a:pt x="58" y="42"/>
                      </a:cubicBezTo>
                      <a:cubicBezTo>
                        <a:pt x="58" y="43"/>
                        <a:pt x="58" y="43"/>
                        <a:pt x="58" y="43"/>
                      </a:cubicBezTo>
                      <a:cubicBezTo>
                        <a:pt x="58" y="44"/>
                        <a:pt x="58" y="44"/>
                        <a:pt x="58" y="44"/>
                      </a:cubicBezTo>
                      <a:cubicBezTo>
                        <a:pt x="58" y="44"/>
                        <a:pt x="58" y="44"/>
                        <a:pt x="58" y="44"/>
                      </a:cubicBezTo>
                      <a:cubicBezTo>
                        <a:pt x="58" y="44"/>
                        <a:pt x="58" y="44"/>
                        <a:pt x="58" y="44"/>
                      </a:cubicBezTo>
                      <a:cubicBezTo>
                        <a:pt x="58" y="43"/>
                        <a:pt x="58" y="43"/>
                        <a:pt x="58" y="43"/>
                      </a:cubicBezTo>
                      <a:cubicBezTo>
                        <a:pt x="57" y="43"/>
                        <a:pt x="57" y="43"/>
                        <a:pt x="57" y="43"/>
                      </a:cubicBezTo>
                      <a:cubicBezTo>
                        <a:pt x="57" y="43"/>
                        <a:pt x="57" y="43"/>
                        <a:pt x="57" y="43"/>
                      </a:cubicBezTo>
                      <a:cubicBezTo>
                        <a:pt x="57" y="43"/>
                        <a:pt x="57" y="43"/>
                        <a:pt x="57" y="43"/>
                      </a:cubicBezTo>
                      <a:cubicBezTo>
                        <a:pt x="57" y="43"/>
                        <a:pt x="57" y="43"/>
                        <a:pt x="57" y="43"/>
                      </a:cubicBezTo>
                      <a:cubicBezTo>
                        <a:pt x="58" y="43"/>
                        <a:pt x="58" y="43"/>
                        <a:pt x="58" y="43"/>
                      </a:cubicBezTo>
                      <a:cubicBezTo>
                        <a:pt x="57" y="43"/>
                        <a:pt x="57" y="43"/>
                        <a:pt x="57" y="43"/>
                      </a:cubicBezTo>
                      <a:cubicBezTo>
                        <a:pt x="58" y="44"/>
                        <a:pt x="58" y="44"/>
                        <a:pt x="58" y="44"/>
                      </a:cubicBezTo>
                      <a:cubicBezTo>
                        <a:pt x="57" y="44"/>
                        <a:pt x="57" y="44"/>
                        <a:pt x="57" y="44"/>
                      </a:cubicBezTo>
                      <a:cubicBezTo>
                        <a:pt x="57" y="43"/>
                        <a:pt x="57" y="43"/>
                        <a:pt x="57" y="43"/>
                      </a:cubicBezTo>
                      <a:cubicBezTo>
                        <a:pt x="57" y="43"/>
                        <a:pt x="57" y="43"/>
                        <a:pt x="57" y="43"/>
                      </a:cubicBezTo>
                      <a:cubicBezTo>
                        <a:pt x="57" y="44"/>
                        <a:pt x="57" y="44"/>
                        <a:pt x="57" y="44"/>
                      </a:cubicBezTo>
                      <a:cubicBezTo>
                        <a:pt x="57" y="44"/>
                        <a:pt x="57" y="44"/>
                        <a:pt x="57" y="44"/>
                      </a:cubicBezTo>
                      <a:cubicBezTo>
                        <a:pt x="57" y="44"/>
                        <a:pt x="57" y="44"/>
                        <a:pt x="57" y="44"/>
                      </a:cubicBezTo>
                      <a:cubicBezTo>
                        <a:pt x="57" y="44"/>
                        <a:pt x="57" y="44"/>
                        <a:pt x="57" y="44"/>
                      </a:cubicBezTo>
                      <a:cubicBezTo>
                        <a:pt x="56" y="43"/>
                        <a:pt x="56" y="43"/>
                        <a:pt x="56" y="43"/>
                      </a:cubicBezTo>
                      <a:cubicBezTo>
                        <a:pt x="56" y="43"/>
                        <a:pt x="56" y="43"/>
                        <a:pt x="56" y="43"/>
                      </a:cubicBezTo>
                      <a:cubicBezTo>
                        <a:pt x="56" y="43"/>
                        <a:pt x="56" y="43"/>
                        <a:pt x="56" y="43"/>
                      </a:cubicBezTo>
                      <a:cubicBezTo>
                        <a:pt x="56" y="43"/>
                        <a:pt x="56" y="43"/>
                        <a:pt x="56" y="43"/>
                      </a:cubicBezTo>
                      <a:cubicBezTo>
                        <a:pt x="56" y="43"/>
                        <a:pt x="56" y="43"/>
                        <a:pt x="56" y="43"/>
                      </a:cubicBezTo>
                      <a:cubicBezTo>
                        <a:pt x="57" y="43"/>
                        <a:pt x="57" y="43"/>
                        <a:pt x="57" y="43"/>
                      </a:cubicBezTo>
                      <a:cubicBezTo>
                        <a:pt x="57" y="43"/>
                        <a:pt x="57" y="43"/>
                        <a:pt x="57" y="43"/>
                      </a:cubicBezTo>
                      <a:cubicBezTo>
                        <a:pt x="57" y="43"/>
                        <a:pt x="57" y="43"/>
                        <a:pt x="57" y="43"/>
                      </a:cubicBezTo>
                      <a:cubicBezTo>
                        <a:pt x="57" y="43"/>
                        <a:pt x="57" y="43"/>
                        <a:pt x="57" y="43"/>
                      </a:cubicBezTo>
                      <a:cubicBezTo>
                        <a:pt x="57" y="42"/>
                        <a:pt x="57" y="42"/>
                        <a:pt x="57" y="42"/>
                      </a:cubicBezTo>
                      <a:cubicBezTo>
                        <a:pt x="57" y="42"/>
                        <a:pt x="57" y="42"/>
                        <a:pt x="57" y="42"/>
                      </a:cubicBezTo>
                      <a:cubicBezTo>
                        <a:pt x="57" y="42"/>
                        <a:pt x="57" y="42"/>
                        <a:pt x="57" y="42"/>
                      </a:cubicBezTo>
                      <a:cubicBezTo>
                        <a:pt x="57" y="42"/>
                        <a:pt x="57" y="42"/>
                        <a:pt x="57" y="42"/>
                      </a:cubicBezTo>
                      <a:cubicBezTo>
                        <a:pt x="57" y="42"/>
                        <a:pt x="57" y="42"/>
                        <a:pt x="57" y="42"/>
                      </a:cubicBezTo>
                      <a:cubicBezTo>
                        <a:pt x="57" y="42"/>
                        <a:pt x="57" y="42"/>
                        <a:pt x="57" y="42"/>
                      </a:cubicBezTo>
                      <a:cubicBezTo>
                        <a:pt x="58" y="42"/>
                        <a:pt x="58" y="42"/>
                        <a:pt x="58" y="42"/>
                      </a:cubicBezTo>
                      <a:cubicBezTo>
                        <a:pt x="58" y="42"/>
                        <a:pt x="58" y="42"/>
                        <a:pt x="58" y="42"/>
                      </a:cubicBezTo>
                      <a:cubicBezTo>
                        <a:pt x="58" y="41"/>
                        <a:pt x="58" y="41"/>
                        <a:pt x="58" y="41"/>
                      </a:cubicBezTo>
                      <a:cubicBezTo>
                        <a:pt x="58" y="41"/>
                        <a:pt x="58" y="41"/>
                        <a:pt x="58" y="41"/>
                      </a:cubicBezTo>
                      <a:cubicBezTo>
                        <a:pt x="57" y="41"/>
                        <a:pt x="57" y="41"/>
                        <a:pt x="57" y="41"/>
                      </a:cubicBezTo>
                      <a:cubicBezTo>
                        <a:pt x="57" y="40"/>
                        <a:pt x="57" y="40"/>
                        <a:pt x="57" y="40"/>
                      </a:cubicBezTo>
                      <a:cubicBezTo>
                        <a:pt x="57" y="40"/>
                        <a:pt x="57" y="40"/>
                        <a:pt x="57" y="40"/>
                      </a:cubicBezTo>
                      <a:cubicBezTo>
                        <a:pt x="57" y="40"/>
                        <a:pt x="57" y="40"/>
                        <a:pt x="57" y="40"/>
                      </a:cubicBezTo>
                      <a:cubicBezTo>
                        <a:pt x="56" y="40"/>
                        <a:pt x="56" y="40"/>
                        <a:pt x="56" y="40"/>
                      </a:cubicBezTo>
                      <a:cubicBezTo>
                        <a:pt x="56" y="40"/>
                        <a:pt x="56" y="40"/>
                        <a:pt x="56" y="40"/>
                      </a:cubicBezTo>
                      <a:cubicBezTo>
                        <a:pt x="56" y="39"/>
                        <a:pt x="56" y="39"/>
                        <a:pt x="56" y="39"/>
                      </a:cubicBezTo>
                      <a:cubicBezTo>
                        <a:pt x="56" y="39"/>
                        <a:pt x="56" y="39"/>
                        <a:pt x="56" y="39"/>
                      </a:cubicBezTo>
                      <a:cubicBezTo>
                        <a:pt x="56" y="39"/>
                        <a:pt x="56" y="39"/>
                        <a:pt x="56" y="39"/>
                      </a:cubicBezTo>
                      <a:cubicBezTo>
                        <a:pt x="55" y="39"/>
                        <a:pt x="55" y="39"/>
                        <a:pt x="55" y="39"/>
                      </a:cubicBezTo>
                      <a:cubicBezTo>
                        <a:pt x="55" y="39"/>
                        <a:pt x="55" y="39"/>
                        <a:pt x="55" y="39"/>
                      </a:cubicBezTo>
                      <a:cubicBezTo>
                        <a:pt x="55" y="39"/>
                        <a:pt x="55" y="39"/>
                        <a:pt x="55" y="39"/>
                      </a:cubicBezTo>
                      <a:cubicBezTo>
                        <a:pt x="55" y="39"/>
                        <a:pt x="55" y="39"/>
                        <a:pt x="55" y="39"/>
                      </a:cubicBezTo>
                      <a:cubicBezTo>
                        <a:pt x="55" y="38"/>
                        <a:pt x="55" y="38"/>
                        <a:pt x="55" y="38"/>
                      </a:cubicBezTo>
                      <a:cubicBezTo>
                        <a:pt x="55" y="38"/>
                        <a:pt x="55" y="38"/>
                        <a:pt x="55" y="38"/>
                      </a:cubicBezTo>
                      <a:cubicBezTo>
                        <a:pt x="55" y="38"/>
                        <a:pt x="55" y="38"/>
                        <a:pt x="55" y="38"/>
                      </a:cubicBezTo>
                      <a:cubicBezTo>
                        <a:pt x="55" y="38"/>
                        <a:pt x="55" y="38"/>
                        <a:pt x="55" y="38"/>
                      </a:cubicBezTo>
                      <a:cubicBezTo>
                        <a:pt x="55" y="38"/>
                        <a:pt x="55" y="38"/>
                        <a:pt x="55"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5" y="38"/>
                        <a:pt x="55" y="38"/>
                        <a:pt x="55" y="38"/>
                      </a:cubicBezTo>
                      <a:cubicBezTo>
                        <a:pt x="54" y="37"/>
                        <a:pt x="54" y="37"/>
                        <a:pt x="54" y="37"/>
                      </a:cubicBezTo>
                      <a:cubicBezTo>
                        <a:pt x="54" y="37"/>
                        <a:pt x="54" y="37"/>
                        <a:pt x="54" y="37"/>
                      </a:cubicBezTo>
                      <a:cubicBezTo>
                        <a:pt x="54" y="37"/>
                        <a:pt x="54" y="37"/>
                        <a:pt x="54" y="37"/>
                      </a:cubicBezTo>
                      <a:cubicBezTo>
                        <a:pt x="53" y="37"/>
                        <a:pt x="53" y="37"/>
                        <a:pt x="53" y="37"/>
                      </a:cubicBezTo>
                      <a:cubicBezTo>
                        <a:pt x="53" y="37"/>
                        <a:pt x="53" y="37"/>
                        <a:pt x="53" y="37"/>
                      </a:cubicBezTo>
                      <a:cubicBezTo>
                        <a:pt x="53" y="38"/>
                        <a:pt x="53" y="38"/>
                        <a:pt x="53" y="38"/>
                      </a:cubicBezTo>
                      <a:cubicBezTo>
                        <a:pt x="53" y="38"/>
                        <a:pt x="53" y="38"/>
                        <a:pt x="53" y="38"/>
                      </a:cubicBezTo>
                      <a:cubicBezTo>
                        <a:pt x="53" y="38"/>
                        <a:pt x="53" y="38"/>
                        <a:pt x="53" y="38"/>
                      </a:cubicBezTo>
                      <a:cubicBezTo>
                        <a:pt x="53" y="38"/>
                        <a:pt x="53" y="38"/>
                        <a:pt x="53" y="38"/>
                      </a:cubicBezTo>
                      <a:cubicBezTo>
                        <a:pt x="53" y="39"/>
                        <a:pt x="53" y="39"/>
                        <a:pt x="53" y="39"/>
                      </a:cubicBezTo>
                      <a:cubicBezTo>
                        <a:pt x="52" y="39"/>
                        <a:pt x="52" y="39"/>
                        <a:pt x="52" y="39"/>
                      </a:cubicBezTo>
                      <a:cubicBezTo>
                        <a:pt x="52" y="38"/>
                        <a:pt x="52" y="38"/>
                        <a:pt x="52" y="38"/>
                      </a:cubicBezTo>
                      <a:cubicBezTo>
                        <a:pt x="51" y="38"/>
                        <a:pt x="51" y="38"/>
                        <a:pt x="51" y="38"/>
                      </a:cubicBezTo>
                      <a:cubicBezTo>
                        <a:pt x="50" y="37"/>
                        <a:pt x="50" y="37"/>
                        <a:pt x="50" y="37"/>
                      </a:cubicBezTo>
                      <a:cubicBezTo>
                        <a:pt x="50" y="37"/>
                        <a:pt x="50" y="37"/>
                        <a:pt x="50" y="37"/>
                      </a:cubicBezTo>
                      <a:cubicBezTo>
                        <a:pt x="50" y="36"/>
                        <a:pt x="50" y="36"/>
                        <a:pt x="50" y="36"/>
                      </a:cubicBezTo>
                      <a:cubicBezTo>
                        <a:pt x="50" y="36"/>
                        <a:pt x="50" y="36"/>
                        <a:pt x="50" y="36"/>
                      </a:cubicBezTo>
                      <a:cubicBezTo>
                        <a:pt x="50" y="35"/>
                        <a:pt x="50" y="35"/>
                        <a:pt x="50" y="35"/>
                      </a:cubicBezTo>
                      <a:cubicBezTo>
                        <a:pt x="50" y="35"/>
                        <a:pt x="50" y="35"/>
                        <a:pt x="50" y="35"/>
                      </a:cubicBezTo>
                      <a:cubicBezTo>
                        <a:pt x="49" y="34"/>
                        <a:pt x="49" y="34"/>
                        <a:pt x="49" y="34"/>
                      </a:cubicBezTo>
                      <a:cubicBezTo>
                        <a:pt x="48" y="33"/>
                        <a:pt x="48" y="33"/>
                        <a:pt x="48" y="33"/>
                      </a:cubicBezTo>
                      <a:cubicBezTo>
                        <a:pt x="49" y="32"/>
                        <a:pt x="49" y="32"/>
                        <a:pt x="49" y="32"/>
                      </a:cubicBezTo>
                      <a:cubicBezTo>
                        <a:pt x="49" y="32"/>
                        <a:pt x="49" y="32"/>
                        <a:pt x="49" y="32"/>
                      </a:cubicBezTo>
                      <a:cubicBezTo>
                        <a:pt x="49" y="32"/>
                        <a:pt x="49" y="32"/>
                        <a:pt x="49" y="32"/>
                      </a:cubicBezTo>
                      <a:cubicBezTo>
                        <a:pt x="49" y="31"/>
                        <a:pt x="49" y="31"/>
                        <a:pt x="49" y="31"/>
                      </a:cubicBezTo>
                      <a:cubicBezTo>
                        <a:pt x="49" y="31"/>
                        <a:pt x="49" y="31"/>
                        <a:pt x="49" y="31"/>
                      </a:cubicBezTo>
                      <a:cubicBezTo>
                        <a:pt x="48" y="30"/>
                        <a:pt x="48" y="30"/>
                        <a:pt x="48" y="30"/>
                      </a:cubicBezTo>
                      <a:cubicBezTo>
                        <a:pt x="48" y="30"/>
                        <a:pt x="48" y="30"/>
                        <a:pt x="48" y="30"/>
                      </a:cubicBezTo>
                      <a:cubicBezTo>
                        <a:pt x="48" y="31"/>
                        <a:pt x="48" y="31"/>
                        <a:pt x="48" y="31"/>
                      </a:cubicBezTo>
                      <a:cubicBezTo>
                        <a:pt x="47" y="31"/>
                        <a:pt x="47" y="31"/>
                        <a:pt x="47" y="31"/>
                      </a:cubicBezTo>
                      <a:cubicBezTo>
                        <a:pt x="46" y="31"/>
                        <a:pt x="46" y="31"/>
                        <a:pt x="46" y="31"/>
                      </a:cubicBezTo>
                      <a:cubicBezTo>
                        <a:pt x="45" y="31"/>
                        <a:pt x="45" y="31"/>
                        <a:pt x="45" y="31"/>
                      </a:cubicBezTo>
                      <a:cubicBezTo>
                        <a:pt x="45" y="31"/>
                        <a:pt x="45" y="31"/>
                        <a:pt x="45" y="31"/>
                      </a:cubicBezTo>
                      <a:cubicBezTo>
                        <a:pt x="45" y="30"/>
                        <a:pt x="45" y="30"/>
                        <a:pt x="45"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3" y="30"/>
                        <a:pt x="43" y="30"/>
                        <a:pt x="43" y="30"/>
                      </a:cubicBezTo>
                      <a:cubicBezTo>
                        <a:pt x="43" y="29"/>
                        <a:pt x="43" y="29"/>
                        <a:pt x="43" y="29"/>
                      </a:cubicBezTo>
                      <a:cubicBezTo>
                        <a:pt x="42" y="29"/>
                        <a:pt x="42" y="29"/>
                        <a:pt x="42" y="29"/>
                      </a:cubicBezTo>
                      <a:cubicBezTo>
                        <a:pt x="43" y="28"/>
                        <a:pt x="43" y="28"/>
                        <a:pt x="43" y="28"/>
                      </a:cubicBezTo>
                      <a:cubicBezTo>
                        <a:pt x="43" y="28"/>
                        <a:pt x="43" y="28"/>
                        <a:pt x="43" y="28"/>
                      </a:cubicBezTo>
                      <a:cubicBezTo>
                        <a:pt x="43" y="28"/>
                        <a:pt x="43" y="28"/>
                        <a:pt x="43" y="28"/>
                      </a:cubicBezTo>
                      <a:cubicBezTo>
                        <a:pt x="43" y="27"/>
                        <a:pt x="43" y="27"/>
                        <a:pt x="43" y="27"/>
                      </a:cubicBezTo>
                      <a:cubicBezTo>
                        <a:pt x="42" y="27"/>
                        <a:pt x="42" y="27"/>
                        <a:pt x="42" y="27"/>
                      </a:cubicBezTo>
                      <a:cubicBezTo>
                        <a:pt x="42" y="27"/>
                        <a:pt x="42" y="27"/>
                        <a:pt x="42" y="27"/>
                      </a:cubicBezTo>
                      <a:cubicBezTo>
                        <a:pt x="42" y="26"/>
                        <a:pt x="42" y="26"/>
                        <a:pt x="42" y="26"/>
                      </a:cubicBezTo>
                      <a:cubicBezTo>
                        <a:pt x="42" y="26"/>
                        <a:pt x="42" y="26"/>
                        <a:pt x="42" y="26"/>
                      </a:cubicBezTo>
                      <a:cubicBezTo>
                        <a:pt x="42" y="26"/>
                        <a:pt x="42" y="26"/>
                        <a:pt x="42" y="26"/>
                      </a:cubicBezTo>
                      <a:cubicBezTo>
                        <a:pt x="42" y="26"/>
                        <a:pt x="42" y="26"/>
                        <a:pt x="42" y="26"/>
                      </a:cubicBezTo>
                      <a:cubicBezTo>
                        <a:pt x="42" y="25"/>
                        <a:pt x="42" y="25"/>
                        <a:pt x="42" y="25"/>
                      </a:cubicBezTo>
                      <a:cubicBezTo>
                        <a:pt x="42" y="25"/>
                        <a:pt x="42" y="25"/>
                        <a:pt x="42" y="25"/>
                      </a:cubicBezTo>
                      <a:cubicBezTo>
                        <a:pt x="42" y="25"/>
                        <a:pt x="42" y="25"/>
                        <a:pt x="42" y="25"/>
                      </a:cubicBezTo>
                      <a:cubicBezTo>
                        <a:pt x="42" y="25"/>
                        <a:pt x="42" y="25"/>
                        <a:pt x="42" y="25"/>
                      </a:cubicBezTo>
                      <a:cubicBezTo>
                        <a:pt x="40" y="18"/>
                        <a:pt x="37" y="11"/>
                        <a:pt x="35" y="4"/>
                      </a:cubicBezTo>
                      <a:cubicBezTo>
                        <a:pt x="35" y="4"/>
                        <a:pt x="35" y="4"/>
                        <a:pt x="35" y="4"/>
                      </a:cubicBezTo>
                      <a:cubicBezTo>
                        <a:pt x="35" y="3"/>
                        <a:pt x="35" y="3"/>
                        <a:pt x="35" y="3"/>
                      </a:cubicBezTo>
                      <a:cubicBezTo>
                        <a:pt x="34" y="3"/>
                        <a:pt x="34" y="3"/>
                        <a:pt x="34" y="3"/>
                      </a:cubicBezTo>
                      <a:cubicBezTo>
                        <a:pt x="34" y="3"/>
                        <a:pt x="34" y="3"/>
                        <a:pt x="34"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0" y="1"/>
                        <a:pt x="30" y="1"/>
                        <a:pt x="30" y="1"/>
                      </a:cubicBezTo>
                      <a:cubicBezTo>
                        <a:pt x="30" y="0"/>
                        <a:pt x="30" y="0"/>
                        <a:pt x="30" y="0"/>
                      </a:cubicBezTo>
                      <a:cubicBezTo>
                        <a:pt x="29" y="0"/>
                        <a:pt x="29" y="0"/>
                        <a:pt x="29" y="0"/>
                      </a:cubicBezTo>
                      <a:cubicBezTo>
                        <a:pt x="29" y="0"/>
                        <a:pt x="29" y="0"/>
                        <a:pt x="29" y="0"/>
                      </a:cubicBezTo>
                      <a:cubicBezTo>
                        <a:pt x="28" y="0"/>
                        <a:pt x="28" y="0"/>
                        <a:pt x="28" y="0"/>
                      </a:cubicBezTo>
                      <a:cubicBezTo>
                        <a:pt x="28" y="0"/>
                        <a:pt x="28" y="0"/>
                        <a:pt x="28" y="0"/>
                      </a:cubicBezTo>
                      <a:cubicBezTo>
                        <a:pt x="27" y="0"/>
                        <a:pt x="27" y="0"/>
                        <a:pt x="27" y="0"/>
                      </a:cubicBezTo>
                      <a:cubicBezTo>
                        <a:pt x="27" y="0"/>
                        <a:pt x="27" y="0"/>
                        <a:pt x="27" y="0"/>
                      </a:cubicBezTo>
                      <a:cubicBezTo>
                        <a:pt x="26" y="0"/>
                        <a:pt x="26" y="0"/>
                        <a:pt x="26" y="0"/>
                      </a:cubicBezTo>
                      <a:cubicBezTo>
                        <a:pt x="26" y="1"/>
                        <a:pt x="26" y="1"/>
                        <a:pt x="26" y="1"/>
                      </a:cubicBezTo>
                      <a:cubicBezTo>
                        <a:pt x="26" y="1"/>
                        <a:pt x="26" y="1"/>
                        <a:pt x="26" y="1"/>
                      </a:cubicBezTo>
                      <a:cubicBezTo>
                        <a:pt x="26" y="1"/>
                        <a:pt x="26" y="1"/>
                        <a:pt x="26" y="1"/>
                      </a:cubicBezTo>
                      <a:cubicBezTo>
                        <a:pt x="26" y="1"/>
                        <a:pt x="26" y="1"/>
                        <a:pt x="26" y="1"/>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3" y="3"/>
                        <a:pt x="23" y="3"/>
                        <a:pt x="23" y="3"/>
                      </a:cubicBezTo>
                      <a:cubicBezTo>
                        <a:pt x="23" y="3"/>
                        <a:pt x="23" y="3"/>
                        <a:pt x="23" y="3"/>
                      </a:cubicBezTo>
                      <a:cubicBezTo>
                        <a:pt x="23" y="3"/>
                        <a:pt x="23" y="3"/>
                        <a:pt x="23" y="3"/>
                      </a:cubicBezTo>
                      <a:cubicBezTo>
                        <a:pt x="23" y="3"/>
                        <a:pt x="23" y="3"/>
                        <a:pt x="23" y="3"/>
                      </a:cubicBezTo>
                      <a:cubicBezTo>
                        <a:pt x="23" y="4"/>
                        <a:pt x="23" y="4"/>
                        <a:pt x="23" y="4"/>
                      </a:cubicBezTo>
                      <a:cubicBezTo>
                        <a:pt x="22" y="4"/>
                        <a:pt x="22" y="4"/>
                        <a:pt x="22" y="4"/>
                      </a:cubicBezTo>
                      <a:cubicBezTo>
                        <a:pt x="21" y="4"/>
                        <a:pt x="21" y="4"/>
                        <a:pt x="21" y="4"/>
                      </a:cubicBezTo>
                      <a:cubicBezTo>
                        <a:pt x="20" y="5"/>
                        <a:pt x="20" y="5"/>
                        <a:pt x="20" y="5"/>
                      </a:cubicBezTo>
                      <a:cubicBezTo>
                        <a:pt x="20" y="6"/>
                        <a:pt x="20" y="6"/>
                        <a:pt x="20" y="6"/>
                      </a:cubicBezTo>
                      <a:cubicBezTo>
                        <a:pt x="18" y="5"/>
                        <a:pt x="18" y="5"/>
                        <a:pt x="18" y="5"/>
                      </a:cubicBezTo>
                      <a:cubicBezTo>
                        <a:pt x="17" y="5"/>
                        <a:pt x="17" y="5"/>
                        <a:pt x="17" y="5"/>
                      </a:cubicBezTo>
                      <a:cubicBezTo>
                        <a:pt x="17" y="4"/>
                        <a:pt x="17" y="4"/>
                        <a:pt x="17" y="4"/>
                      </a:cubicBezTo>
                      <a:cubicBezTo>
                        <a:pt x="17" y="3"/>
                        <a:pt x="17" y="3"/>
                        <a:pt x="17" y="3"/>
                      </a:cubicBezTo>
                      <a:cubicBezTo>
                        <a:pt x="17" y="2"/>
                        <a:pt x="17" y="2"/>
                        <a:pt x="17" y="2"/>
                      </a:cubicBezTo>
                      <a:cubicBezTo>
                        <a:pt x="16" y="2"/>
                        <a:pt x="16" y="2"/>
                        <a:pt x="16" y="2"/>
                      </a:cubicBezTo>
                      <a:cubicBezTo>
                        <a:pt x="16" y="1"/>
                        <a:pt x="16" y="1"/>
                        <a:pt x="16" y="1"/>
                      </a:cubicBezTo>
                      <a:cubicBezTo>
                        <a:pt x="14" y="2"/>
                        <a:pt x="14" y="2"/>
                        <a:pt x="14" y="2"/>
                      </a:cubicBezTo>
                      <a:cubicBezTo>
                        <a:pt x="14" y="2"/>
                        <a:pt x="14" y="2"/>
                        <a:pt x="14" y="2"/>
                      </a:cubicBezTo>
                      <a:cubicBezTo>
                        <a:pt x="14" y="2"/>
                        <a:pt x="14" y="2"/>
                        <a:pt x="14" y="2"/>
                      </a:cubicBezTo>
                      <a:cubicBezTo>
                        <a:pt x="13" y="2"/>
                        <a:pt x="13" y="2"/>
                        <a:pt x="13" y="2"/>
                      </a:cubicBezTo>
                      <a:cubicBezTo>
                        <a:pt x="12" y="8"/>
                        <a:pt x="10" y="14"/>
                        <a:pt x="8" y="19"/>
                      </a:cubicBezTo>
                      <a:cubicBezTo>
                        <a:pt x="8" y="20"/>
                        <a:pt x="8" y="20"/>
                        <a:pt x="8" y="20"/>
                      </a:cubicBezTo>
                      <a:cubicBezTo>
                        <a:pt x="8" y="22"/>
                        <a:pt x="8" y="23"/>
                        <a:pt x="8" y="24"/>
                      </a:cubicBezTo>
                      <a:cubicBezTo>
                        <a:pt x="8" y="25"/>
                        <a:pt x="8" y="25"/>
                        <a:pt x="8" y="25"/>
                      </a:cubicBezTo>
                      <a:cubicBezTo>
                        <a:pt x="8" y="26"/>
                        <a:pt x="8" y="26"/>
                        <a:pt x="8" y="26"/>
                      </a:cubicBezTo>
                      <a:cubicBezTo>
                        <a:pt x="7" y="26"/>
                        <a:pt x="7" y="26"/>
                        <a:pt x="7" y="26"/>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7" y="28"/>
                        <a:pt x="7" y="28"/>
                        <a:pt x="7" y="28"/>
                      </a:cubicBezTo>
                      <a:cubicBezTo>
                        <a:pt x="7" y="29"/>
                        <a:pt x="7" y="29"/>
                        <a:pt x="7" y="29"/>
                      </a:cubicBezTo>
                      <a:cubicBezTo>
                        <a:pt x="7" y="30"/>
                        <a:pt x="7" y="30"/>
                        <a:pt x="7" y="30"/>
                      </a:cubicBezTo>
                      <a:cubicBezTo>
                        <a:pt x="7" y="30"/>
                        <a:pt x="7" y="30"/>
                        <a:pt x="7" y="30"/>
                      </a:cubicBezTo>
                      <a:cubicBezTo>
                        <a:pt x="7" y="30"/>
                        <a:pt x="7" y="30"/>
                        <a:pt x="7" y="30"/>
                      </a:cubicBezTo>
                      <a:cubicBezTo>
                        <a:pt x="7" y="31"/>
                        <a:pt x="7" y="31"/>
                        <a:pt x="7" y="31"/>
                      </a:cubicBezTo>
                      <a:cubicBezTo>
                        <a:pt x="8" y="31"/>
                        <a:pt x="8" y="31"/>
                        <a:pt x="8" y="31"/>
                      </a:cubicBezTo>
                      <a:cubicBezTo>
                        <a:pt x="8" y="32"/>
                        <a:pt x="8" y="32"/>
                        <a:pt x="8"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4"/>
                        <a:pt x="7" y="34"/>
                        <a:pt x="7" y="34"/>
                      </a:cubicBezTo>
                      <a:cubicBezTo>
                        <a:pt x="7" y="34"/>
                        <a:pt x="7" y="34"/>
                        <a:pt x="7" y="34"/>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6"/>
                        <a:pt x="8" y="36"/>
                        <a:pt x="8" y="36"/>
                      </a:cubicBezTo>
                      <a:cubicBezTo>
                        <a:pt x="8" y="37"/>
                        <a:pt x="8" y="37"/>
                        <a:pt x="8" y="37"/>
                      </a:cubicBezTo>
                      <a:cubicBezTo>
                        <a:pt x="7" y="38"/>
                        <a:pt x="7" y="38"/>
                        <a:pt x="7" y="38"/>
                      </a:cubicBezTo>
                      <a:cubicBezTo>
                        <a:pt x="7" y="38"/>
                        <a:pt x="7" y="38"/>
                        <a:pt x="7" y="38"/>
                      </a:cubicBezTo>
                      <a:cubicBezTo>
                        <a:pt x="7" y="38"/>
                        <a:pt x="7" y="38"/>
                        <a:pt x="7" y="38"/>
                      </a:cubicBezTo>
                      <a:cubicBezTo>
                        <a:pt x="7" y="38"/>
                        <a:pt x="7" y="38"/>
                        <a:pt x="7" y="38"/>
                      </a:cubicBezTo>
                      <a:cubicBezTo>
                        <a:pt x="7" y="39"/>
                        <a:pt x="7" y="39"/>
                        <a:pt x="7" y="39"/>
                      </a:cubicBezTo>
                      <a:cubicBezTo>
                        <a:pt x="7" y="39"/>
                        <a:pt x="7" y="39"/>
                        <a:pt x="7" y="39"/>
                      </a:cubicBezTo>
                      <a:cubicBezTo>
                        <a:pt x="7" y="39"/>
                        <a:pt x="7" y="39"/>
                        <a:pt x="7" y="39"/>
                      </a:cubicBezTo>
                      <a:cubicBezTo>
                        <a:pt x="7" y="39"/>
                        <a:pt x="7" y="39"/>
                        <a:pt x="7" y="39"/>
                      </a:cubicBezTo>
                      <a:cubicBezTo>
                        <a:pt x="8" y="40"/>
                        <a:pt x="8" y="40"/>
                        <a:pt x="8" y="40"/>
                      </a:cubicBezTo>
                      <a:cubicBezTo>
                        <a:pt x="7" y="40"/>
                        <a:pt x="7" y="40"/>
                        <a:pt x="7" y="40"/>
                      </a:cubicBezTo>
                      <a:cubicBezTo>
                        <a:pt x="7" y="40"/>
                        <a:pt x="7" y="40"/>
                        <a:pt x="7" y="40"/>
                      </a:cubicBezTo>
                      <a:cubicBezTo>
                        <a:pt x="7" y="40"/>
                        <a:pt x="7" y="40"/>
                        <a:pt x="7" y="40"/>
                      </a:cubicBezTo>
                      <a:cubicBezTo>
                        <a:pt x="7" y="40"/>
                        <a:pt x="7" y="40"/>
                        <a:pt x="7" y="40"/>
                      </a:cubicBezTo>
                      <a:cubicBezTo>
                        <a:pt x="7" y="41"/>
                        <a:pt x="7" y="41"/>
                        <a:pt x="7" y="41"/>
                      </a:cubicBezTo>
                      <a:cubicBezTo>
                        <a:pt x="6" y="41"/>
                        <a:pt x="6" y="41"/>
                        <a:pt x="6" y="41"/>
                      </a:cubicBezTo>
                      <a:cubicBezTo>
                        <a:pt x="6" y="42"/>
                        <a:pt x="6" y="42"/>
                        <a:pt x="6" y="42"/>
                      </a:cubicBezTo>
                      <a:cubicBezTo>
                        <a:pt x="5" y="42"/>
                        <a:pt x="5" y="42"/>
                        <a:pt x="5" y="42"/>
                      </a:cubicBezTo>
                      <a:cubicBezTo>
                        <a:pt x="5" y="44"/>
                        <a:pt x="5" y="44"/>
                        <a:pt x="5" y="44"/>
                      </a:cubicBezTo>
                      <a:cubicBezTo>
                        <a:pt x="4" y="45"/>
                        <a:pt x="4" y="45"/>
                        <a:pt x="4" y="45"/>
                      </a:cubicBezTo>
                      <a:cubicBezTo>
                        <a:pt x="4" y="46"/>
                        <a:pt x="4" y="46"/>
                        <a:pt x="4" y="46"/>
                      </a:cubicBezTo>
                      <a:cubicBezTo>
                        <a:pt x="5" y="46"/>
                        <a:pt x="5" y="46"/>
                        <a:pt x="5" y="46"/>
                      </a:cubicBezTo>
                      <a:cubicBezTo>
                        <a:pt x="5" y="46"/>
                        <a:pt x="5" y="46"/>
                        <a:pt x="5" y="46"/>
                      </a:cubicBezTo>
                      <a:cubicBezTo>
                        <a:pt x="5" y="46"/>
                        <a:pt x="5" y="46"/>
                        <a:pt x="5" y="46"/>
                      </a:cubicBezTo>
                      <a:cubicBezTo>
                        <a:pt x="6" y="46"/>
                        <a:pt x="6" y="46"/>
                        <a:pt x="6" y="46"/>
                      </a:cubicBezTo>
                      <a:cubicBezTo>
                        <a:pt x="6" y="47"/>
                        <a:pt x="6" y="47"/>
                        <a:pt x="6" y="47"/>
                      </a:cubicBezTo>
                      <a:cubicBezTo>
                        <a:pt x="6" y="47"/>
                        <a:pt x="6" y="47"/>
                        <a:pt x="6" y="47"/>
                      </a:cubicBezTo>
                      <a:cubicBezTo>
                        <a:pt x="6" y="47"/>
                        <a:pt x="6" y="47"/>
                        <a:pt x="6" y="47"/>
                      </a:cubicBezTo>
                      <a:cubicBezTo>
                        <a:pt x="5" y="47"/>
                        <a:pt x="5" y="47"/>
                        <a:pt x="5" y="47"/>
                      </a:cubicBezTo>
                      <a:cubicBezTo>
                        <a:pt x="5" y="47"/>
                        <a:pt x="5" y="47"/>
                        <a:pt x="5" y="47"/>
                      </a:cubicBezTo>
                      <a:cubicBezTo>
                        <a:pt x="4" y="47"/>
                        <a:pt x="4" y="47"/>
                        <a:pt x="4" y="47"/>
                      </a:cubicBezTo>
                      <a:cubicBezTo>
                        <a:pt x="4" y="47"/>
                        <a:pt x="4" y="47"/>
                        <a:pt x="4" y="47"/>
                      </a:cubicBezTo>
                      <a:cubicBezTo>
                        <a:pt x="4" y="47"/>
                        <a:pt x="4" y="47"/>
                        <a:pt x="4" y="47"/>
                      </a:cubicBezTo>
                      <a:cubicBezTo>
                        <a:pt x="4" y="47"/>
                        <a:pt x="4" y="47"/>
                        <a:pt x="4" y="47"/>
                      </a:cubicBezTo>
                      <a:cubicBezTo>
                        <a:pt x="3" y="47"/>
                        <a:pt x="3" y="47"/>
                        <a:pt x="3" y="47"/>
                      </a:cubicBezTo>
                      <a:cubicBezTo>
                        <a:pt x="3" y="48"/>
                        <a:pt x="3" y="48"/>
                        <a:pt x="3" y="48"/>
                      </a:cubicBezTo>
                      <a:cubicBezTo>
                        <a:pt x="4" y="48"/>
                        <a:pt x="4" y="48"/>
                        <a:pt x="4" y="48"/>
                      </a:cubicBezTo>
                      <a:cubicBezTo>
                        <a:pt x="4" y="49"/>
                        <a:pt x="4" y="49"/>
                        <a:pt x="4" y="49"/>
                      </a:cubicBezTo>
                      <a:cubicBezTo>
                        <a:pt x="4" y="49"/>
                        <a:pt x="4" y="49"/>
                        <a:pt x="4" y="49"/>
                      </a:cubicBezTo>
                      <a:cubicBezTo>
                        <a:pt x="4" y="50"/>
                        <a:pt x="4" y="50"/>
                        <a:pt x="4" y="50"/>
                      </a:cubicBezTo>
                      <a:cubicBezTo>
                        <a:pt x="4" y="50"/>
                        <a:pt x="4" y="50"/>
                        <a:pt x="4" y="50"/>
                      </a:cubicBezTo>
                      <a:cubicBezTo>
                        <a:pt x="4" y="50"/>
                        <a:pt x="4" y="50"/>
                        <a:pt x="4" y="50"/>
                      </a:cubicBezTo>
                      <a:cubicBezTo>
                        <a:pt x="4" y="50"/>
                        <a:pt x="4" y="50"/>
                        <a:pt x="4" y="50"/>
                      </a:cubicBezTo>
                      <a:cubicBezTo>
                        <a:pt x="4" y="51"/>
                        <a:pt x="4" y="51"/>
                        <a:pt x="4" y="51"/>
                      </a:cubicBezTo>
                      <a:cubicBezTo>
                        <a:pt x="4" y="51"/>
                        <a:pt x="4" y="51"/>
                        <a:pt x="4" y="51"/>
                      </a:cubicBezTo>
                      <a:cubicBezTo>
                        <a:pt x="4" y="51"/>
                        <a:pt x="4" y="51"/>
                        <a:pt x="4" y="51"/>
                      </a:cubicBezTo>
                      <a:cubicBezTo>
                        <a:pt x="3" y="51"/>
                        <a:pt x="3" y="51"/>
                        <a:pt x="3" y="51"/>
                      </a:cubicBezTo>
                      <a:cubicBezTo>
                        <a:pt x="2" y="49"/>
                        <a:pt x="2" y="49"/>
                        <a:pt x="2" y="49"/>
                      </a:cubicBezTo>
                      <a:cubicBezTo>
                        <a:pt x="2" y="49"/>
                        <a:pt x="2" y="49"/>
                        <a:pt x="2" y="49"/>
                      </a:cubicBezTo>
                      <a:cubicBezTo>
                        <a:pt x="2" y="49"/>
                        <a:pt x="2" y="49"/>
                        <a:pt x="2" y="49"/>
                      </a:cubicBezTo>
                      <a:cubicBezTo>
                        <a:pt x="1" y="49"/>
                        <a:pt x="1" y="49"/>
                        <a:pt x="1" y="49"/>
                      </a:cubicBezTo>
                      <a:cubicBezTo>
                        <a:pt x="1" y="50"/>
                        <a:pt x="1" y="50"/>
                        <a:pt x="1" y="50"/>
                      </a:cubicBezTo>
                      <a:cubicBezTo>
                        <a:pt x="1" y="50"/>
                        <a:pt x="1" y="50"/>
                        <a:pt x="1" y="50"/>
                      </a:cubicBezTo>
                      <a:cubicBezTo>
                        <a:pt x="1" y="50"/>
                        <a:pt x="1" y="50"/>
                        <a:pt x="1" y="50"/>
                      </a:cubicBezTo>
                      <a:cubicBezTo>
                        <a:pt x="1" y="50"/>
                        <a:pt x="1" y="50"/>
                        <a:pt x="1" y="50"/>
                      </a:cubicBezTo>
                      <a:cubicBezTo>
                        <a:pt x="0" y="50"/>
                        <a:pt x="0" y="50"/>
                        <a:pt x="0" y="50"/>
                      </a:cubicBezTo>
                      <a:cubicBezTo>
                        <a:pt x="4" y="62"/>
                        <a:pt x="8" y="73"/>
                        <a:pt x="11" y="84"/>
                      </a:cubicBezTo>
                      <a:cubicBezTo>
                        <a:pt x="11" y="84"/>
                        <a:pt x="11" y="84"/>
                        <a:pt x="11" y="84"/>
                      </a:cubicBezTo>
                      <a:cubicBezTo>
                        <a:pt x="11" y="85"/>
                        <a:pt x="11" y="85"/>
                        <a:pt x="11" y="85"/>
                      </a:cubicBezTo>
                      <a:cubicBezTo>
                        <a:pt x="12" y="85"/>
                        <a:pt x="12" y="85"/>
                        <a:pt x="12" y="85"/>
                      </a:cubicBezTo>
                      <a:cubicBezTo>
                        <a:pt x="12" y="85"/>
                        <a:pt x="12" y="85"/>
                        <a:pt x="12" y="85"/>
                      </a:cubicBezTo>
                      <a:cubicBezTo>
                        <a:pt x="12" y="85"/>
                        <a:pt x="12" y="85"/>
                        <a:pt x="12" y="85"/>
                      </a:cubicBezTo>
                      <a:cubicBezTo>
                        <a:pt x="12" y="85"/>
                        <a:pt x="12" y="85"/>
                        <a:pt x="12" y="85"/>
                      </a:cubicBezTo>
                      <a:cubicBezTo>
                        <a:pt x="12" y="86"/>
                        <a:pt x="12" y="86"/>
                        <a:pt x="12" y="86"/>
                      </a:cubicBezTo>
                      <a:cubicBezTo>
                        <a:pt x="12" y="86"/>
                        <a:pt x="12" y="86"/>
                        <a:pt x="12" y="86"/>
                      </a:cubicBezTo>
                      <a:cubicBezTo>
                        <a:pt x="12" y="86"/>
                        <a:pt x="12" y="86"/>
                        <a:pt x="12" y="86"/>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3" y="88"/>
                        <a:pt x="13" y="88"/>
                        <a:pt x="13" y="88"/>
                      </a:cubicBezTo>
                      <a:cubicBezTo>
                        <a:pt x="13" y="88"/>
                        <a:pt x="14" y="89"/>
                        <a:pt x="14" y="89"/>
                      </a:cubicBezTo>
                      <a:cubicBezTo>
                        <a:pt x="15" y="89"/>
                        <a:pt x="15" y="89"/>
                        <a:pt x="15" y="89"/>
                      </a:cubicBezTo>
                      <a:cubicBezTo>
                        <a:pt x="15" y="89"/>
                        <a:pt x="15" y="89"/>
                        <a:pt x="15" y="89"/>
                      </a:cubicBezTo>
                      <a:cubicBezTo>
                        <a:pt x="15" y="89"/>
                        <a:pt x="15" y="89"/>
                        <a:pt x="15" y="89"/>
                      </a:cubicBezTo>
                      <a:cubicBezTo>
                        <a:pt x="15" y="90"/>
                        <a:pt x="15" y="90"/>
                        <a:pt x="15" y="90"/>
                      </a:cubicBezTo>
                      <a:cubicBezTo>
                        <a:pt x="15" y="90"/>
                        <a:pt x="15" y="90"/>
                        <a:pt x="15" y="90"/>
                      </a:cubicBezTo>
                      <a:cubicBezTo>
                        <a:pt x="15" y="90"/>
                        <a:pt x="15" y="90"/>
                        <a:pt x="15" y="90"/>
                      </a:cubicBezTo>
                      <a:cubicBezTo>
                        <a:pt x="15" y="91"/>
                        <a:pt x="15" y="91"/>
                        <a:pt x="15" y="91"/>
                      </a:cubicBezTo>
                      <a:cubicBezTo>
                        <a:pt x="15" y="91"/>
                        <a:pt x="15" y="91"/>
                        <a:pt x="15" y="91"/>
                      </a:cubicBezTo>
                      <a:cubicBezTo>
                        <a:pt x="15" y="91"/>
                        <a:pt x="15" y="91"/>
                        <a:pt x="15" y="91"/>
                      </a:cubicBezTo>
                      <a:cubicBezTo>
                        <a:pt x="16" y="91"/>
                        <a:pt x="16" y="91"/>
                        <a:pt x="16" y="91"/>
                      </a:cubicBezTo>
                      <a:cubicBezTo>
                        <a:pt x="16" y="92"/>
                        <a:pt x="16" y="92"/>
                        <a:pt x="17" y="92"/>
                      </a:cubicBezTo>
                      <a:cubicBezTo>
                        <a:pt x="17" y="92"/>
                        <a:pt x="17" y="92"/>
                        <a:pt x="17" y="91"/>
                      </a:cubicBezTo>
                      <a:cubicBezTo>
                        <a:pt x="17" y="91"/>
                        <a:pt x="17" y="91"/>
                        <a:pt x="17" y="91"/>
                      </a:cubicBezTo>
                      <a:cubicBezTo>
                        <a:pt x="17" y="91"/>
                        <a:pt x="17" y="91"/>
                        <a:pt x="17" y="91"/>
                      </a:cubicBezTo>
                      <a:cubicBezTo>
                        <a:pt x="17" y="91"/>
                        <a:pt x="17" y="91"/>
                        <a:pt x="17" y="91"/>
                      </a:cubicBezTo>
                      <a:cubicBezTo>
                        <a:pt x="18" y="92"/>
                        <a:pt x="18" y="92"/>
                        <a:pt x="18" y="92"/>
                      </a:cubicBezTo>
                      <a:cubicBezTo>
                        <a:pt x="18" y="92"/>
                        <a:pt x="18" y="92"/>
                        <a:pt x="18" y="92"/>
                      </a:cubicBezTo>
                      <a:cubicBezTo>
                        <a:pt x="18" y="92"/>
                        <a:pt x="18" y="92"/>
                        <a:pt x="18" y="92"/>
                      </a:cubicBezTo>
                      <a:cubicBezTo>
                        <a:pt x="18" y="90"/>
                        <a:pt x="18" y="90"/>
                        <a:pt x="18" y="90"/>
                      </a:cubicBezTo>
                      <a:cubicBezTo>
                        <a:pt x="18" y="90"/>
                        <a:pt x="18" y="90"/>
                        <a:pt x="18" y="90"/>
                      </a:cubicBezTo>
                      <a:cubicBezTo>
                        <a:pt x="18" y="90"/>
                        <a:pt x="18" y="90"/>
                        <a:pt x="18" y="90"/>
                      </a:cubicBezTo>
                      <a:cubicBezTo>
                        <a:pt x="19" y="89"/>
                        <a:pt x="19" y="89"/>
                        <a:pt x="19" y="89"/>
                      </a:cubicBezTo>
                      <a:cubicBezTo>
                        <a:pt x="18" y="89"/>
                        <a:pt x="18" y="89"/>
                        <a:pt x="18" y="89"/>
                      </a:cubicBezTo>
                      <a:cubicBezTo>
                        <a:pt x="18" y="89"/>
                        <a:pt x="18" y="89"/>
                        <a:pt x="18" y="89"/>
                      </a:cubicBezTo>
                      <a:cubicBezTo>
                        <a:pt x="19" y="89"/>
                        <a:pt x="19" y="89"/>
                        <a:pt x="19" y="89"/>
                      </a:cubicBezTo>
                      <a:cubicBezTo>
                        <a:pt x="18" y="88"/>
                        <a:pt x="18" y="88"/>
                        <a:pt x="18" y="88"/>
                      </a:cubicBezTo>
                      <a:cubicBezTo>
                        <a:pt x="18" y="88"/>
                        <a:pt x="18" y="88"/>
                        <a:pt x="18" y="88"/>
                      </a:cubicBezTo>
                      <a:cubicBezTo>
                        <a:pt x="18" y="87"/>
                        <a:pt x="18" y="87"/>
                        <a:pt x="18" y="87"/>
                      </a:cubicBezTo>
                      <a:cubicBezTo>
                        <a:pt x="18" y="87"/>
                        <a:pt x="18" y="87"/>
                        <a:pt x="18" y="87"/>
                      </a:cubicBezTo>
                      <a:cubicBezTo>
                        <a:pt x="19" y="87"/>
                        <a:pt x="19" y="87"/>
                        <a:pt x="19" y="87"/>
                      </a:cubicBezTo>
                      <a:cubicBezTo>
                        <a:pt x="19" y="86"/>
                        <a:pt x="19" y="86"/>
                        <a:pt x="19" y="86"/>
                      </a:cubicBezTo>
                      <a:cubicBezTo>
                        <a:pt x="19" y="86"/>
                        <a:pt x="19" y="86"/>
                        <a:pt x="19" y="86"/>
                      </a:cubicBezTo>
                      <a:cubicBezTo>
                        <a:pt x="19" y="86"/>
                        <a:pt x="19" y="86"/>
                        <a:pt x="19" y="86"/>
                      </a:cubicBezTo>
                      <a:cubicBezTo>
                        <a:pt x="19" y="86"/>
                        <a:pt x="19" y="86"/>
                        <a:pt x="19" y="86"/>
                      </a:cubicBezTo>
                      <a:cubicBezTo>
                        <a:pt x="20" y="86"/>
                        <a:pt x="20" y="86"/>
                        <a:pt x="20" y="86"/>
                      </a:cubicBezTo>
                      <a:cubicBezTo>
                        <a:pt x="20" y="85"/>
                        <a:pt x="20" y="85"/>
                        <a:pt x="20" y="85"/>
                      </a:cubicBezTo>
                      <a:cubicBezTo>
                        <a:pt x="20" y="85"/>
                        <a:pt x="20" y="85"/>
                        <a:pt x="20" y="85"/>
                      </a:cubicBezTo>
                      <a:cubicBezTo>
                        <a:pt x="20" y="85"/>
                        <a:pt x="20" y="85"/>
                        <a:pt x="20" y="85"/>
                      </a:cubicBezTo>
                      <a:cubicBezTo>
                        <a:pt x="20" y="85"/>
                        <a:pt x="20" y="85"/>
                        <a:pt x="20" y="85"/>
                      </a:cubicBezTo>
                      <a:cubicBezTo>
                        <a:pt x="20" y="85"/>
                        <a:pt x="20" y="85"/>
                        <a:pt x="20" y="85"/>
                      </a:cubicBezTo>
                      <a:cubicBezTo>
                        <a:pt x="20" y="85"/>
                        <a:pt x="20" y="85"/>
                        <a:pt x="20" y="85"/>
                      </a:cubicBezTo>
                      <a:cubicBezTo>
                        <a:pt x="20" y="84"/>
                        <a:pt x="20" y="84"/>
                        <a:pt x="20" y="84"/>
                      </a:cubicBezTo>
                      <a:cubicBezTo>
                        <a:pt x="20" y="84"/>
                        <a:pt x="20" y="84"/>
                        <a:pt x="20" y="84"/>
                      </a:cubicBezTo>
                      <a:cubicBezTo>
                        <a:pt x="21" y="84"/>
                        <a:pt x="21" y="84"/>
                        <a:pt x="21" y="84"/>
                      </a:cubicBezTo>
                      <a:cubicBezTo>
                        <a:pt x="21" y="84"/>
                        <a:pt x="21" y="84"/>
                        <a:pt x="21" y="84"/>
                      </a:cubicBezTo>
                      <a:cubicBezTo>
                        <a:pt x="21" y="83"/>
                        <a:pt x="21" y="83"/>
                        <a:pt x="21" y="83"/>
                      </a:cubicBezTo>
                      <a:cubicBezTo>
                        <a:pt x="21" y="83"/>
                        <a:pt x="21" y="83"/>
                        <a:pt x="21" y="83"/>
                      </a:cubicBezTo>
                      <a:cubicBezTo>
                        <a:pt x="21" y="83"/>
                        <a:pt x="21" y="83"/>
                        <a:pt x="21" y="83"/>
                      </a:cubicBezTo>
                      <a:cubicBezTo>
                        <a:pt x="20" y="83"/>
                        <a:pt x="20" y="83"/>
                        <a:pt x="20" y="83"/>
                      </a:cubicBezTo>
                      <a:cubicBezTo>
                        <a:pt x="20" y="84"/>
                        <a:pt x="20" y="84"/>
                        <a:pt x="20" y="84"/>
                      </a:cubicBezTo>
                      <a:cubicBezTo>
                        <a:pt x="20" y="83"/>
                        <a:pt x="20" y="83"/>
                        <a:pt x="20" y="83"/>
                      </a:cubicBezTo>
                      <a:cubicBezTo>
                        <a:pt x="20" y="83"/>
                        <a:pt x="20" y="83"/>
                        <a:pt x="20" y="83"/>
                      </a:cubicBezTo>
                      <a:cubicBezTo>
                        <a:pt x="20" y="83"/>
                        <a:pt x="20" y="83"/>
                        <a:pt x="20" y="83"/>
                      </a:cubicBezTo>
                      <a:cubicBezTo>
                        <a:pt x="20" y="82"/>
                        <a:pt x="20" y="82"/>
                        <a:pt x="20" y="82"/>
                      </a:cubicBezTo>
                      <a:cubicBezTo>
                        <a:pt x="20" y="82"/>
                        <a:pt x="20" y="82"/>
                        <a:pt x="20" y="82"/>
                      </a:cubicBezTo>
                      <a:cubicBezTo>
                        <a:pt x="20" y="82"/>
                        <a:pt x="20" y="82"/>
                        <a:pt x="20" y="82"/>
                      </a:cubicBezTo>
                      <a:cubicBezTo>
                        <a:pt x="20" y="82"/>
                        <a:pt x="20" y="82"/>
                        <a:pt x="20" y="82"/>
                      </a:cubicBezTo>
                      <a:cubicBezTo>
                        <a:pt x="21" y="82"/>
                        <a:pt x="21" y="82"/>
                        <a:pt x="21" y="82"/>
                      </a:cubicBezTo>
                      <a:cubicBezTo>
                        <a:pt x="21" y="82"/>
                        <a:pt x="21" y="82"/>
                        <a:pt x="21" y="82"/>
                      </a:cubicBezTo>
                      <a:cubicBezTo>
                        <a:pt x="21" y="81"/>
                        <a:pt x="21" y="81"/>
                        <a:pt x="21" y="81"/>
                      </a:cubicBezTo>
                      <a:cubicBezTo>
                        <a:pt x="21" y="81"/>
                        <a:pt x="21" y="81"/>
                        <a:pt x="21" y="81"/>
                      </a:cubicBezTo>
                      <a:cubicBezTo>
                        <a:pt x="21" y="81"/>
                        <a:pt x="21" y="81"/>
                        <a:pt x="21" y="81"/>
                      </a:cubicBezTo>
                      <a:cubicBezTo>
                        <a:pt x="21" y="81"/>
                        <a:pt x="21" y="81"/>
                        <a:pt x="21" y="81"/>
                      </a:cubicBezTo>
                      <a:cubicBezTo>
                        <a:pt x="21" y="81"/>
                        <a:pt x="21" y="81"/>
                        <a:pt x="21" y="81"/>
                      </a:cubicBezTo>
                      <a:cubicBezTo>
                        <a:pt x="22" y="81"/>
                        <a:pt x="22" y="81"/>
                        <a:pt x="22" y="81"/>
                      </a:cubicBezTo>
                      <a:cubicBezTo>
                        <a:pt x="22" y="81"/>
                        <a:pt x="22" y="81"/>
                        <a:pt x="22" y="81"/>
                      </a:cubicBezTo>
                      <a:cubicBezTo>
                        <a:pt x="22" y="81"/>
                        <a:pt x="22" y="81"/>
                        <a:pt x="22" y="81"/>
                      </a:cubicBezTo>
                      <a:cubicBezTo>
                        <a:pt x="22" y="80"/>
                        <a:pt x="22" y="80"/>
                        <a:pt x="22" y="80"/>
                      </a:cubicBezTo>
                      <a:cubicBezTo>
                        <a:pt x="22" y="80"/>
                        <a:pt x="22" y="80"/>
                        <a:pt x="22" y="80"/>
                      </a:cubicBezTo>
                      <a:cubicBezTo>
                        <a:pt x="21" y="79"/>
                        <a:pt x="21" y="79"/>
                        <a:pt x="21" y="79"/>
                      </a:cubicBezTo>
                      <a:cubicBezTo>
                        <a:pt x="21" y="79"/>
                        <a:pt x="21" y="79"/>
                        <a:pt x="21" y="79"/>
                      </a:cubicBezTo>
                      <a:cubicBezTo>
                        <a:pt x="21" y="80"/>
                        <a:pt x="21" y="80"/>
                        <a:pt x="21" y="80"/>
                      </a:cubicBezTo>
                      <a:cubicBezTo>
                        <a:pt x="20" y="80"/>
                        <a:pt x="20" y="80"/>
                        <a:pt x="20" y="80"/>
                      </a:cubicBezTo>
                      <a:cubicBezTo>
                        <a:pt x="20" y="79"/>
                        <a:pt x="20" y="79"/>
                        <a:pt x="20" y="79"/>
                      </a:cubicBezTo>
                      <a:cubicBezTo>
                        <a:pt x="21" y="79"/>
                        <a:pt x="21" y="79"/>
                        <a:pt x="21" y="79"/>
                      </a:cubicBezTo>
                      <a:cubicBezTo>
                        <a:pt x="21" y="79"/>
                        <a:pt x="21" y="79"/>
                        <a:pt x="21" y="79"/>
                      </a:cubicBezTo>
                      <a:cubicBezTo>
                        <a:pt x="21" y="79"/>
                        <a:pt x="21" y="79"/>
                        <a:pt x="21" y="79"/>
                      </a:cubicBezTo>
                      <a:cubicBezTo>
                        <a:pt x="21" y="79"/>
                        <a:pt x="21" y="79"/>
                        <a:pt x="21" y="79"/>
                      </a:cubicBezTo>
                      <a:cubicBezTo>
                        <a:pt x="21" y="79"/>
                        <a:pt x="21" y="79"/>
                        <a:pt x="21" y="79"/>
                      </a:cubicBezTo>
                      <a:cubicBezTo>
                        <a:pt x="21" y="78"/>
                        <a:pt x="21" y="78"/>
                        <a:pt x="21" y="78"/>
                      </a:cubicBezTo>
                      <a:cubicBezTo>
                        <a:pt x="21" y="78"/>
                        <a:pt x="21" y="78"/>
                        <a:pt x="21" y="78"/>
                      </a:cubicBezTo>
                      <a:cubicBezTo>
                        <a:pt x="21" y="77"/>
                        <a:pt x="21" y="77"/>
                        <a:pt x="21" y="77"/>
                      </a:cubicBezTo>
                      <a:cubicBezTo>
                        <a:pt x="21" y="77"/>
                        <a:pt x="21" y="77"/>
                        <a:pt x="21" y="77"/>
                      </a:cubicBezTo>
                      <a:cubicBezTo>
                        <a:pt x="22" y="76"/>
                        <a:pt x="22" y="76"/>
                        <a:pt x="22" y="76"/>
                      </a:cubicBezTo>
                      <a:cubicBezTo>
                        <a:pt x="22" y="76"/>
                        <a:pt x="22" y="76"/>
                        <a:pt x="22" y="76"/>
                      </a:cubicBezTo>
                      <a:cubicBezTo>
                        <a:pt x="22" y="76"/>
                        <a:pt x="22" y="76"/>
                        <a:pt x="22" y="76"/>
                      </a:cubicBezTo>
                      <a:cubicBezTo>
                        <a:pt x="22" y="75"/>
                        <a:pt x="22" y="75"/>
                        <a:pt x="22" y="75"/>
                      </a:cubicBezTo>
                      <a:cubicBezTo>
                        <a:pt x="23" y="75"/>
                        <a:pt x="23" y="75"/>
                        <a:pt x="23" y="75"/>
                      </a:cubicBezTo>
                      <a:cubicBezTo>
                        <a:pt x="23" y="75"/>
                        <a:pt x="23" y="75"/>
                        <a:pt x="23" y="75"/>
                      </a:cubicBezTo>
                      <a:cubicBezTo>
                        <a:pt x="23" y="75"/>
                        <a:pt x="23" y="75"/>
                        <a:pt x="23" y="75"/>
                      </a:cubicBezTo>
                      <a:cubicBezTo>
                        <a:pt x="23" y="74"/>
                        <a:pt x="23" y="74"/>
                        <a:pt x="23" y="74"/>
                      </a:cubicBezTo>
                      <a:cubicBezTo>
                        <a:pt x="23" y="74"/>
                        <a:pt x="23" y="74"/>
                        <a:pt x="23" y="74"/>
                      </a:cubicBezTo>
                      <a:cubicBezTo>
                        <a:pt x="23" y="74"/>
                        <a:pt x="23" y="74"/>
                        <a:pt x="23" y="74"/>
                      </a:cubicBezTo>
                      <a:cubicBezTo>
                        <a:pt x="23" y="74"/>
                        <a:pt x="23" y="74"/>
                        <a:pt x="23" y="74"/>
                      </a:cubicBezTo>
                      <a:cubicBezTo>
                        <a:pt x="23" y="75"/>
                        <a:pt x="23" y="75"/>
                        <a:pt x="23" y="75"/>
                      </a:cubicBezTo>
                      <a:cubicBezTo>
                        <a:pt x="23" y="75"/>
                        <a:pt x="23" y="75"/>
                        <a:pt x="23" y="75"/>
                      </a:cubicBezTo>
                      <a:cubicBezTo>
                        <a:pt x="23" y="75"/>
                        <a:pt x="23" y="75"/>
                        <a:pt x="23" y="75"/>
                      </a:cubicBezTo>
                      <a:cubicBezTo>
                        <a:pt x="23" y="75"/>
                        <a:pt x="23" y="75"/>
                        <a:pt x="23" y="75"/>
                      </a:cubicBezTo>
                      <a:cubicBezTo>
                        <a:pt x="24" y="74"/>
                        <a:pt x="24" y="74"/>
                        <a:pt x="24" y="74"/>
                      </a:cubicBezTo>
                      <a:cubicBezTo>
                        <a:pt x="24" y="74"/>
                        <a:pt x="24" y="74"/>
                        <a:pt x="24" y="74"/>
                      </a:cubicBezTo>
                      <a:cubicBezTo>
                        <a:pt x="24" y="75"/>
                        <a:pt x="24" y="75"/>
                        <a:pt x="24" y="75"/>
                      </a:cubicBezTo>
                      <a:cubicBezTo>
                        <a:pt x="23" y="76"/>
                        <a:pt x="23" y="76"/>
                        <a:pt x="23" y="76"/>
                      </a:cubicBezTo>
                      <a:cubicBezTo>
                        <a:pt x="23" y="77"/>
                        <a:pt x="23" y="77"/>
                        <a:pt x="23" y="77"/>
                      </a:cubicBezTo>
                      <a:cubicBezTo>
                        <a:pt x="24" y="77"/>
                        <a:pt x="24" y="77"/>
                        <a:pt x="24" y="77"/>
                      </a:cubicBezTo>
                      <a:cubicBezTo>
                        <a:pt x="24" y="76"/>
                        <a:pt x="24" y="76"/>
                        <a:pt x="24" y="76"/>
                      </a:cubicBezTo>
                      <a:cubicBezTo>
                        <a:pt x="24" y="76"/>
                        <a:pt x="24" y="76"/>
                        <a:pt x="24" y="76"/>
                      </a:cubicBezTo>
                      <a:cubicBezTo>
                        <a:pt x="24" y="76"/>
                        <a:pt x="24" y="76"/>
                        <a:pt x="24" y="76"/>
                      </a:cubicBezTo>
                      <a:cubicBezTo>
                        <a:pt x="24" y="75"/>
                        <a:pt x="24" y="75"/>
                        <a:pt x="24" y="75"/>
                      </a:cubicBezTo>
                      <a:cubicBezTo>
                        <a:pt x="24" y="75"/>
                        <a:pt x="24" y="75"/>
                        <a:pt x="24" y="75"/>
                      </a:cubicBezTo>
                      <a:cubicBezTo>
                        <a:pt x="24" y="74"/>
                        <a:pt x="24" y="74"/>
                        <a:pt x="24" y="74"/>
                      </a:cubicBezTo>
                      <a:cubicBezTo>
                        <a:pt x="24" y="74"/>
                        <a:pt x="24" y="74"/>
                        <a:pt x="24" y="74"/>
                      </a:cubicBezTo>
                      <a:cubicBezTo>
                        <a:pt x="24" y="75"/>
                        <a:pt x="24" y="75"/>
                        <a:pt x="24" y="75"/>
                      </a:cubicBezTo>
                      <a:cubicBezTo>
                        <a:pt x="24" y="77"/>
                        <a:pt x="24" y="77"/>
                        <a:pt x="24" y="77"/>
                      </a:cubicBezTo>
                      <a:cubicBezTo>
                        <a:pt x="24" y="77"/>
                        <a:pt x="24" y="77"/>
                        <a:pt x="24" y="77"/>
                      </a:cubicBezTo>
                      <a:cubicBezTo>
                        <a:pt x="24" y="77"/>
                        <a:pt x="24" y="77"/>
                        <a:pt x="24" y="77"/>
                      </a:cubicBezTo>
                      <a:cubicBezTo>
                        <a:pt x="24" y="77"/>
                        <a:pt x="24" y="77"/>
                        <a:pt x="24" y="77"/>
                      </a:cubicBezTo>
                      <a:cubicBezTo>
                        <a:pt x="24" y="76"/>
                        <a:pt x="24" y="76"/>
                        <a:pt x="24" y="76"/>
                      </a:cubicBezTo>
                      <a:cubicBezTo>
                        <a:pt x="24" y="76"/>
                        <a:pt x="24" y="76"/>
                        <a:pt x="24" y="76"/>
                      </a:cubicBezTo>
                      <a:cubicBezTo>
                        <a:pt x="24" y="76"/>
                        <a:pt x="24" y="76"/>
                        <a:pt x="24" y="76"/>
                      </a:cubicBezTo>
                      <a:cubicBezTo>
                        <a:pt x="24" y="76"/>
                        <a:pt x="24" y="76"/>
                        <a:pt x="24" y="76"/>
                      </a:cubicBezTo>
                      <a:cubicBezTo>
                        <a:pt x="25" y="75"/>
                        <a:pt x="25" y="75"/>
                        <a:pt x="25" y="75"/>
                      </a:cubicBezTo>
                      <a:cubicBezTo>
                        <a:pt x="25" y="75"/>
                        <a:pt x="25" y="75"/>
                        <a:pt x="25" y="75"/>
                      </a:cubicBezTo>
                      <a:cubicBezTo>
                        <a:pt x="25" y="75"/>
                        <a:pt x="25" y="75"/>
                        <a:pt x="25" y="75"/>
                      </a:cubicBezTo>
                      <a:cubicBezTo>
                        <a:pt x="25" y="75"/>
                        <a:pt x="25" y="75"/>
                        <a:pt x="25" y="75"/>
                      </a:cubicBezTo>
                      <a:cubicBezTo>
                        <a:pt x="25" y="75"/>
                        <a:pt x="25" y="75"/>
                        <a:pt x="25" y="75"/>
                      </a:cubicBezTo>
                      <a:cubicBezTo>
                        <a:pt x="25" y="74"/>
                        <a:pt x="25" y="74"/>
                        <a:pt x="25" y="74"/>
                      </a:cubicBezTo>
                      <a:cubicBezTo>
                        <a:pt x="25" y="74"/>
                        <a:pt x="25" y="74"/>
                        <a:pt x="25" y="74"/>
                      </a:cubicBezTo>
                      <a:cubicBezTo>
                        <a:pt x="25" y="74"/>
                        <a:pt x="25" y="74"/>
                        <a:pt x="25" y="74"/>
                      </a:cubicBezTo>
                      <a:cubicBezTo>
                        <a:pt x="24" y="74"/>
                        <a:pt x="24" y="74"/>
                        <a:pt x="24"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6" y="74"/>
                        <a:pt x="26" y="74"/>
                        <a:pt x="26" y="74"/>
                      </a:cubicBezTo>
                      <a:cubicBezTo>
                        <a:pt x="26" y="75"/>
                        <a:pt x="26" y="75"/>
                        <a:pt x="26" y="75"/>
                      </a:cubicBezTo>
                      <a:cubicBezTo>
                        <a:pt x="26" y="75"/>
                        <a:pt x="26" y="75"/>
                        <a:pt x="26" y="75"/>
                      </a:cubicBezTo>
                      <a:cubicBezTo>
                        <a:pt x="26" y="75"/>
                        <a:pt x="26" y="75"/>
                        <a:pt x="26" y="75"/>
                      </a:cubicBezTo>
                      <a:cubicBezTo>
                        <a:pt x="25" y="75"/>
                        <a:pt x="25" y="75"/>
                        <a:pt x="25" y="75"/>
                      </a:cubicBezTo>
                      <a:cubicBezTo>
                        <a:pt x="26" y="75"/>
                        <a:pt x="26" y="75"/>
                        <a:pt x="26" y="75"/>
                      </a:cubicBezTo>
                      <a:cubicBezTo>
                        <a:pt x="26" y="76"/>
                        <a:pt x="26" y="76"/>
                        <a:pt x="26" y="76"/>
                      </a:cubicBezTo>
                      <a:cubicBezTo>
                        <a:pt x="26" y="76"/>
                        <a:pt x="26" y="76"/>
                        <a:pt x="26" y="76"/>
                      </a:cubicBezTo>
                      <a:cubicBezTo>
                        <a:pt x="26" y="76"/>
                        <a:pt x="26" y="76"/>
                        <a:pt x="26" y="76"/>
                      </a:cubicBezTo>
                      <a:cubicBezTo>
                        <a:pt x="26" y="77"/>
                        <a:pt x="26" y="77"/>
                        <a:pt x="26" y="77"/>
                      </a:cubicBezTo>
                      <a:cubicBezTo>
                        <a:pt x="26" y="77"/>
                        <a:pt x="26" y="77"/>
                        <a:pt x="26" y="77"/>
                      </a:cubicBezTo>
                      <a:cubicBezTo>
                        <a:pt x="26" y="77"/>
                        <a:pt x="26" y="77"/>
                        <a:pt x="26" y="77"/>
                      </a:cubicBezTo>
                      <a:cubicBezTo>
                        <a:pt x="26" y="76"/>
                        <a:pt x="26" y="76"/>
                        <a:pt x="26" y="76"/>
                      </a:cubicBezTo>
                      <a:cubicBezTo>
                        <a:pt x="27" y="76"/>
                        <a:pt x="27" y="76"/>
                        <a:pt x="27" y="76"/>
                      </a:cubicBezTo>
                      <a:cubicBezTo>
                        <a:pt x="27" y="76"/>
                        <a:pt x="27" y="76"/>
                        <a:pt x="27" y="76"/>
                      </a:cubicBezTo>
                      <a:cubicBezTo>
                        <a:pt x="27" y="76"/>
                        <a:pt x="27" y="76"/>
                        <a:pt x="27" y="76"/>
                      </a:cubicBezTo>
                      <a:cubicBezTo>
                        <a:pt x="27" y="75"/>
                        <a:pt x="27" y="75"/>
                        <a:pt x="27" y="75"/>
                      </a:cubicBezTo>
                      <a:cubicBezTo>
                        <a:pt x="27" y="75"/>
                        <a:pt x="27" y="75"/>
                        <a:pt x="27" y="75"/>
                      </a:cubicBezTo>
                      <a:cubicBezTo>
                        <a:pt x="26" y="75"/>
                        <a:pt x="26" y="75"/>
                        <a:pt x="26" y="75"/>
                      </a:cubicBezTo>
                      <a:cubicBezTo>
                        <a:pt x="26" y="74"/>
                        <a:pt x="26" y="74"/>
                        <a:pt x="26" y="74"/>
                      </a:cubicBezTo>
                      <a:cubicBezTo>
                        <a:pt x="26" y="74"/>
                        <a:pt x="26" y="74"/>
                        <a:pt x="26" y="74"/>
                      </a:cubicBezTo>
                      <a:cubicBezTo>
                        <a:pt x="25" y="72"/>
                        <a:pt x="25" y="72"/>
                        <a:pt x="25" y="72"/>
                      </a:cubicBezTo>
                      <a:cubicBezTo>
                        <a:pt x="25" y="72"/>
                        <a:pt x="25" y="72"/>
                        <a:pt x="25" y="72"/>
                      </a:cubicBezTo>
                      <a:cubicBezTo>
                        <a:pt x="25" y="72"/>
                        <a:pt x="25" y="72"/>
                        <a:pt x="25" y="72"/>
                      </a:cubicBezTo>
                      <a:cubicBezTo>
                        <a:pt x="25" y="71"/>
                        <a:pt x="25" y="71"/>
                        <a:pt x="25" y="71"/>
                      </a:cubicBezTo>
                      <a:cubicBezTo>
                        <a:pt x="25" y="72"/>
                        <a:pt x="25" y="72"/>
                        <a:pt x="25" y="72"/>
                      </a:cubicBezTo>
                      <a:cubicBezTo>
                        <a:pt x="25" y="72"/>
                        <a:pt x="25" y="72"/>
                        <a:pt x="25" y="72"/>
                      </a:cubicBezTo>
                      <a:cubicBezTo>
                        <a:pt x="24" y="72"/>
                        <a:pt x="24" y="72"/>
                        <a:pt x="24" y="72"/>
                      </a:cubicBezTo>
                      <a:cubicBezTo>
                        <a:pt x="24" y="72"/>
                        <a:pt x="24" y="72"/>
                        <a:pt x="24" y="72"/>
                      </a:cubicBezTo>
                      <a:cubicBezTo>
                        <a:pt x="24" y="72"/>
                        <a:pt x="24" y="72"/>
                        <a:pt x="24" y="72"/>
                      </a:cubicBezTo>
                      <a:cubicBezTo>
                        <a:pt x="24" y="71"/>
                        <a:pt x="24" y="71"/>
                        <a:pt x="24" y="71"/>
                      </a:cubicBezTo>
                      <a:cubicBezTo>
                        <a:pt x="24" y="71"/>
                        <a:pt x="24" y="71"/>
                        <a:pt x="24" y="71"/>
                      </a:cubicBezTo>
                      <a:cubicBezTo>
                        <a:pt x="24" y="71"/>
                        <a:pt x="24" y="71"/>
                        <a:pt x="24" y="71"/>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1"/>
                        <a:pt x="25" y="71"/>
                        <a:pt x="25" y="71"/>
                      </a:cubicBezTo>
                      <a:cubicBezTo>
                        <a:pt x="25" y="71"/>
                        <a:pt x="25" y="71"/>
                        <a:pt x="25" y="71"/>
                      </a:cubicBezTo>
                      <a:cubicBezTo>
                        <a:pt x="25" y="71"/>
                        <a:pt x="25" y="71"/>
                        <a:pt x="25" y="71"/>
                      </a:cubicBezTo>
                      <a:cubicBezTo>
                        <a:pt x="25" y="72"/>
                        <a:pt x="25" y="72"/>
                        <a:pt x="25" y="72"/>
                      </a:cubicBezTo>
                      <a:cubicBezTo>
                        <a:pt x="25" y="72"/>
                        <a:pt x="25" y="72"/>
                        <a:pt x="25" y="72"/>
                      </a:cubicBezTo>
                      <a:cubicBezTo>
                        <a:pt x="26" y="72"/>
                        <a:pt x="26" y="72"/>
                        <a:pt x="26" y="72"/>
                      </a:cubicBezTo>
                      <a:cubicBezTo>
                        <a:pt x="26" y="72"/>
                        <a:pt x="26" y="72"/>
                        <a:pt x="26" y="72"/>
                      </a:cubicBezTo>
                      <a:cubicBezTo>
                        <a:pt x="26" y="73"/>
                        <a:pt x="26" y="73"/>
                        <a:pt x="26" y="73"/>
                      </a:cubicBezTo>
                      <a:cubicBezTo>
                        <a:pt x="26" y="73"/>
                        <a:pt x="26" y="73"/>
                        <a:pt x="26" y="73"/>
                      </a:cubicBezTo>
                      <a:cubicBezTo>
                        <a:pt x="26" y="73"/>
                        <a:pt x="26" y="73"/>
                        <a:pt x="26" y="73"/>
                      </a:cubicBezTo>
                      <a:cubicBezTo>
                        <a:pt x="26" y="73"/>
                        <a:pt x="26" y="73"/>
                        <a:pt x="26" y="73"/>
                      </a:cubicBezTo>
                      <a:cubicBezTo>
                        <a:pt x="26" y="73"/>
                        <a:pt x="26" y="73"/>
                        <a:pt x="26" y="73"/>
                      </a:cubicBezTo>
                      <a:cubicBezTo>
                        <a:pt x="27" y="74"/>
                        <a:pt x="27" y="74"/>
                        <a:pt x="27" y="74"/>
                      </a:cubicBezTo>
                      <a:cubicBezTo>
                        <a:pt x="27" y="74"/>
                        <a:pt x="27" y="74"/>
                        <a:pt x="27" y="74"/>
                      </a:cubicBezTo>
                      <a:cubicBezTo>
                        <a:pt x="27" y="74"/>
                        <a:pt x="27" y="74"/>
                        <a:pt x="27" y="74"/>
                      </a:cubicBezTo>
                      <a:cubicBezTo>
                        <a:pt x="27" y="74"/>
                        <a:pt x="27" y="74"/>
                        <a:pt x="27" y="74"/>
                      </a:cubicBezTo>
                      <a:cubicBezTo>
                        <a:pt x="27" y="74"/>
                        <a:pt x="27" y="74"/>
                        <a:pt x="27" y="74"/>
                      </a:cubicBezTo>
                      <a:cubicBezTo>
                        <a:pt x="27" y="74"/>
                        <a:pt x="27" y="74"/>
                        <a:pt x="27" y="74"/>
                      </a:cubicBezTo>
                      <a:cubicBezTo>
                        <a:pt x="27" y="75"/>
                        <a:pt x="27" y="75"/>
                        <a:pt x="27" y="75"/>
                      </a:cubicBezTo>
                      <a:cubicBezTo>
                        <a:pt x="27" y="75"/>
                        <a:pt x="27" y="75"/>
                        <a:pt x="27" y="75"/>
                      </a:cubicBezTo>
                      <a:cubicBezTo>
                        <a:pt x="27" y="75"/>
                        <a:pt x="27" y="75"/>
                        <a:pt x="27" y="75"/>
                      </a:cubicBezTo>
                      <a:cubicBezTo>
                        <a:pt x="27" y="75"/>
                        <a:pt x="27" y="75"/>
                        <a:pt x="27" y="75"/>
                      </a:cubicBezTo>
                      <a:cubicBezTo>
                        <a:pt x="27" y="75"/>
                        <a:pt x="27" y="75"/>
                        <a:pt x="27" y="75"/>
                      </a:cubicBezTo>
                      <a:cubicBezTo>
                        <a:pt x="27" y="75"/>
                        <a:pt x="27" y="75"/>
                        <a:pt x="27" y="75"/>
                      </a:cubicBezTo>
                      <a:cubicBezTo>
                        <a:pt x="27" y="74"/>
                        <a:pt x="27" y="74"/>
                        <a:pt x="27" y="74"/>
                      </a:cubicBezTo>
                      <a:cubicBezTo>
                        <a:pt x="27" y="73"/>
                        <a:pt x="27" y="73"/>
                        <a:pt x="27" y="73"/>
                      </a:cubicBezTo>
                      <a:cubicBezTo>
                        <a:pt x="27" y="73"/>
                        <a:pt x="27" y="73"/>
                        <a:pt x="27" y="73"/>
                      </a:cubicBezTo>
                      <a:cubicBezTo>
                        <a:pt x="27" y="74"/>
                        <a:pt x="27" y="74"/>
                        <a:pt x="27" y="74"/>
                      </a:cubicBezTo>
                      <a:cubicBezTo>
                        <a:pt x="27" y="74"/>
                        <a:pt x="27" y="74"/>
                        <a:pt x="27" y="74"/>
                      </a:cubicBezTo>
                      <a:cubicBezTo>
                        <a:pt x="27" y="74"/>
                        <a:pt x="27" y="74"/>
                        <a:pt x="27" y="74"/>
                      </a:cubicBezTo>
                      <a:cubicBezTo>
                        <a:pt x="27" y="74"/>
                        <a:pt x="27" y="74"/>
                        <a:pt x="27" y="74"/>
                      </a:cubicBezTo>
                      <a:cubicBezTo>
                        <a:pt x="27" y="73"/>
                        <a:pt x="27" y="73"/>
                        <a:pt x="27" y="73"/>
                      </a:cubicBezTo>
                      <a:cubicBezTo>
                        <a:pt x="27" y="73"/>
                        <a:pt x="27" y="73"/>
                        <a:pt x="27" y="73"/>
                      </a:cubicBezTo>
                      <a:cubicBezTo>
                        <a:pt x="27" y="73"/>
                        <a:pt x="27" y="73"/>
                        <a:pt x="27" y="73"/>
                      </a:cubicBezTo>
                      <a:cubicBezTo>
                        <a:pt x="26" y="73"/>
                        <a:pt x="26" y="73"/>
                        <a:pt x="26" y="73"/>
                      </a:cubicBezTo>
                      <a:cubicBezTo>
                        <a:pt x="26" y="73"/>
                        <a:pt x="26" y="73"/>
                        <a:pt x="26" y="73"/>
                      </a:cubicBezTo>
                      <a:cubicBezTo>
                        <a:pt x="26" y="73"/>
                        <a:pt x="26" y="73"/>
                        <a:pt x="26" y="73"/>
                      </a:cubicBezTo>
                      <a:cubicBezTo>
                        <a:pt x="27" y="70"/>
                        <a:pt x="27" y="70"/>
                        <a:pt x="27" y="70"/>
                      </a:cubicBezTo>
                      <a:cubicBezTo>
                        <a:pt x="27" y="70"/>
                        <a:pt x="27" y="70"/>
                        <a:pt x="27" y="70"/>
                      </a:cubicBezTo>
                      <a:cubicBezTo>
                        <a:pt x="27" y="70"/>
                        <a:pt x="27" y="70"/>
                        <a:pt x="27" y="70"/>
                      </a:cubicBezTo>
                      <a:cubicBezTo>
                        <a:pt x="28" y="70"/>
                        <a:pt x="28" y="70"/>
                        <a:pt x="28" y="70"/>
                      </a:cubicBezTo>
                      <a:cubicBezTo>
                        <a:pt x="28" y="70"/>
                        <a:pt x="28" y="70"/>
                        <a:pt x="28" y="70"/>
                      </a:cubicBezTo>
                      <a:cubicBezTo>
                        <a:pt x="27" y="70"/>
                        <a:pt x="27" y="70"/>
                        <a:pt x="27" y="70"/>
                      </a:cubicBezTo>
                      <a:cubicBezTo>
                        <a:pt x="27" y="70"/>
                        <a:pt x="27" y="70"/>
                        <a:pt x="27" y="70"/>
                      </a:cubicBezTo>
                      <a:cubicBezTo>
                        <a:pt x="27" y="71"/>
                        <a:pt x="27" y="71"/>
                        <a:pt x="27" y="71"/>
                      </a:cubicBezTo>
                      <a:cubicBezTo>
                        <a:pt x="27" y="71"/>
                        <a:pt x="27" y="71"/>
                        <a:pt x="27" y="71"/>
                      </a:cubicBezTo>
                      <a:cubicBezTo>
                        <a:pt x="28" y="71"/>
                        <a:pt x="28" y="71"/>
                        <a:pt x="28" y="71"/>
                      </a:cubicBezTo>
                      <a:cubicBezTo>
                        <a:pt x="28" y="71"/>
                        <a:pt x="28" y="71"/>
                        <a:pt x="28" y="71"/>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3"/>
                        <a:pt x="28" y="73"/>
                        <a:pt x="28" y="73"/>
                      </a:cubicBezTo>
                      <a:cubicBezTo>
                        <a:pt x="28" y="73"/>
                        <a:pt x="28" y="73"/>
                        <a:pt x="28" y="73"/>
                      </a:cubicBezTo>
                      <a:cubicBezTo>
                        <a:pt x="28" y="73"/>
                        <a:pt x="28" y="73"/>
                        <a:pt x="28" y="73"/>
                      </a:cubicBezTo>
                      <a:cubicBezTo>
                        <a:pt x="28" y="73"/>
                        <a:pt x="28" y="73"/>
                        <a:pt x="28" y="73"/>
                      </a:cubicBezTo>
                      <a:cubicBezTo>
                        <a:pt x="28" y="73"/>
                        <a:pt x="28" y="73"/>
                        <a:pt x="28" y="73"/>
                      </a:cubicBezTo>
                      <a:cubicBezTo>
                        <a:pt x="29" y="73"/>
                        <a:pt x="29" y="73"/>
                        <a:pt x="29" y="73"/>
                      </a:cubicBezTo>
                      <a:cubicBezTo>
                        <a:pt x="29" y="73"/>
                        <a:pt x="29" y="73"/>
                        <a:pt x="29" y="73"/>
                      </a:cubicBezTo>
                      <a:cubicBezTo>
                        <a:pt x="29" y="74"/>
                        <a:pt x="29" y="74"/>
                        <a:pt x="29" y="74"/>
                      </a:cubicBezTo>
                      <a:cubicBezTo>
                        <a:pt x="29" y="74"/>
                        <a:pt x="29" y="74"/>
                        <a:pt x="29" y="74"/>
                      </a:cubicBezTo>
                      <a:cubicBezTo>
                        <a:pt x="29" y="73"/>
                        <a:pt x="29" y="73"/>
                        <a:pt x="29" y="73"/>
                      </a:cubicBezTo>
                      <a:cubicBezTo>
                        <a:pt x="29" y="73"/>
                        <a:pt x="29" y="73"/>
                        <a:pt x="29" y="73"/>
                      </a:cubicBezTo>
                      <a:cubicBezTo>
                        <a:pt x="29" y="73"/>
                        <a:pt x="29" y="73"/>
                        <a:pt x="29" y="73"/>
                      </a:cubicBezTo>
                      <a:cubicBezTo>
                        <a:pt x="29" y="72"/>
                        <a:pt x="29" y="72"/>
                        <a:pt x="29" y="72"/>
                      </a:cubicBezTo>
                      <a:cubicBezTo>
                        <a:pt x="29" y="72"/>
                        <a:pt x="29" y="72"/>
                        <a:pt x="29" y="72"/>
                      </a:cubicBezTo>
                      <a:cubicBezTo>
                        <a:pt x="29" y="72"/>
                        <a:pt x="29" y="72"/>
                        <a:pt x="29" y="72"/>
                      </a:cubicBezTo>
                      <a:cubicBezTo>
                        <a:pt x="29" y="72"/>
                        <a:pt x="29" y="72"/>
                        <a:pt x="29" y="72"/>
                      </a:cubicBezTo>
                      <a:cubicBezTo>
                        <a:pt x="29" y="72"/>
                        <a:pt x="29" y="72"/>
                        <a:pt x="29" y="72"/>
                      </a:cubicBezTo>
                      <a:cubicBezTo>
                        <a:pt x="28" y="72"/>
                        <a:pt x="28" y="72"/>
                        <a:pt x="28" y="72"/>
                      </a:cubicBezTo>
                      <a:cubicBezTo>
                        <a:pt x="29" y="72"/>
                        <a:pt x="29" y="72"/>
                        <a:pt x="29" y="72"/>
                      </a:cubicBezTo>
                      <a:cubicBezTo>
                        <a:pt x="29" y="71"/>
                        <a:pt x="29" y="71"/>
                        <a:pt x="29" y="71"/>
                      </a:cubicBezTo>
                      <a:cubicBezTo>
                        <a:pt x="29" y="71"/>
                        <a:pt x="29" y="71"/>
                        <a:pt x="29" y="71"/>
                      </a:cubicBezTo>
                      <a:cubicBezTo>
                        <a:pt x="28" y="71"/>
                        <a:pt x="28" y="71"/>
                        <a:pt x="28" y="71"/>
                      </a:cubicBezTo>
                      <a:cubicBezTo>
                        <a:pt x="28" y="71"/>
                        <a:pt x="28" y="71"/>
                        <a:pt x="28" y="71"/>
                      </a:cubicBezTo>
                      <a:cubicBezTo>
                        <a:pt x="28" y="71"/>
                        <a:pt x="28" y="71"/>
                        <a:pt x="28" y="71"/>
                      </a:cubicBezTo>
                      <a:cubicBezTo>
                        <a:pt x="29" y="70"/>
                        <a:pt x="29" y="70"/>
                        <a:pt x="29" y="70"/>
                      </a:cubicBezTo>
                      <a:cubicBezTo>
                        <a:pt x="29" y="70"/>
                        <a:pt x="29" y="70"/>
                        <a:pt x="29" y="70"/>
                      </a:cubicBezTo>
                      <a:cubicBezTo>
                        <a:pt x="29" y="70"/>
                        <a:pt x="29" y="70"/>
                        <a:pt x="29" y="70"/>
                      </a:cubicBezTo>
                      <a:cubicBezTo>
                        <a:pt x="29" y="69"/>
                        <a:pt x="29" y="69"/>
                        <a:pt x="29" y="69"/>
                      </a:cubicBezTo>
                      <a:cubicBezTo>
                        <a:pt x="29" y="70"/>
                        <a:pt x="29" y="70"/>
                        <a:pt x="29" y="70"/>
                      </a:cubicBezTo>
                      <a:cubicBezTo>
                        <a:pt x="29" y="71"/>
                        <a:pt x="29" y="71"/>
                        <a:pt x="29" y="71"/>
                      </a:cubicBezTo>
                      <a:cubicBezTo>
                        <a:pt x="29" y="71"/>
                        <a:pt x="29" y="71"/>
                        <a:pt x="29" y="71"/>
                      </a:cubicBezTo>
                      <a:cubicBezTo>
                        <a:pt x="29" y="71"/>
                        <a:pt x="29" y="71"/>
                        <a:pt x="29" y="71"/>
                      </a:cubicBezTo>
                      <a:cubicBezTo>
                        <a:pt x="29" y="71"/>
                        <a:pt x="29" y="71"/>
                        <a:pt x="29" y="71"/>
                      </a:cubicBezTo>
                      <a:cubicBezTo>
                        <a:pt x="29" y="71"/>
                        <a:pt x="29" y="71"/>
                        <a:pt x="29" y="71"/>
                      </a:cubicBezTo>
                      <a:cubicBezTo>
                        <a:pt x="29" y="71"/>
                        <a:pt x="29" y="71"/>
                        <a:pt x="29" y="71"/>
                      </a:cubicBezTo>
                      <a:cubicBezTo>
                        <a:pt x="29" y="72"/>
                        <a:pt x="29" y="72"/>
                        <a:pt x="29" y="72"/>
                      </a:cubicBezTo>
                      <a:cubicBezTo>
                        <a:pt x="29" y="72"/>
                        <a:pt x="29" y="72"/>
                        <a:pt x="29" y="72"/>
                      </a:cubicBezTo>
                      <a:cubicBezTo>
                        <a:pt x="29" y="72"/>
                        <a:pt x="29" y="72"/>
                        <a:pt x="29" y="72"/>
                      </a:cubicBezTo>
                      <a:cubicBezTo>
                        <a:pt x="29" y="72"/>
                        <a:pt x="29" y="72"/>
                        <a:pt x="29" y="72"/>
                      </a:cubicBezTo>
                      <a:cubicBezTo>
                        <a:pt x="29" y="72"/>
                        <a:pt x="29" y="72"/>
                        <a:pt x="29" y="72"/>
                      </a:cubicBezTo>
                      <a:cubicBezTo>
                        <a:pt x="29" y="73"/>
                        <a:pt x="29" y="73"/>
                        <a:pt x="29" y="73"/>
                      </a:cubicBezTo>
                      <a:cubicBezTo>
                        <a:pt x="29" y="73"/>
                        <a:pt x="29" y="73"/>
                        <a:pt x="29" y="73"/>
                      </a:cubicBezTo>
                      <a:cubicBezTo>
                        <a:pt x="30" y="73"/>
                        <a:pt x="30" y="73"/>
                        <a:pt x="30" y="73"/>
                      </a:cubicBezTo>
                      <a:cubicBezTo>
                        <a:pt x="29" y="72"/>
                        <a:pt x="29" y="72"/>
                        <a:pt x="29" y="72"/>
                      </a:cubicBezTo>
                      <a:cubicBezTo>
                        <a:pt x="29" y="72"/>
                        <a:pt x="29" y="72"/>
                        <a:pt x="29" y="72"/>
                      </a:cubicBezTo>
                      <a:cubicBezTo>
                        <a:pt x="29" y="72"/>
                        <a:pt x="29" y="72"/>
                        <a:pt x="29" y="72"/>
                      </a:cubicBezTo>
                      <a:cubicBezTo>
                        <a:pt x="29" y="72"/>
                        <a:pt x="29" y="72"/>
                        <a:pt x="29" y="72"/>
                      </a:cubicBezTo>
                      <a:cubicBezTo>
                        <a:pt x="30" y="72"/>
                        <a:pt x="30" y="72"/>
                        <a:pt x="30" y="72"/>
                      </a:cubicBezTo>
                      <a:cubicBezTo>
                        <a:pt x="30" y="72"/>
                        <a:pt x="30" y="72"/>
                        <a:pt x="30" y="72"/>
                      </a:cubicBezTo>
                      <a:cubicBezTo>
                        <a:pt x="30" y="72"/>
                        <a:pt x="30" y="72"/>
                        <a:pt x="30" y="72"/>
                      </a:cubicBezTo>
                      <a:cubicBezTo>
                        <a:pt x="30" y="73"/>
                        <a:pt x="30" y="73"/>
                        <a:pt x="30" y="73"/>
                      </a:cubicBezTo>
                      <a:cubicBezTo>
                        <a:pt x="30" y="72"/>
                        <a:pt x="30" y="72"/>
                        <a:pt x="30" y="72"/>
                      </a:cubicBezTo>
                      <a:cubicBezTo>
                        <a:pt x="30" y="72"/>
                        <a:pt x="30" y="72"/>
                        <a:pt x="30" y="72"/>
                      </a:cubicBezTo>
                      <a:cubicBezTo>
                        <a:pt x="30" y="70"/>
                        <a:pt x="30" y="70"/>
                        <a:pt x="30" y="70"/>
                      </a:cubicBezTo>
                      <a:cubicBezTo>
                        <a:pt x="30" y="70"/>
                        <a:pt x="30" y="70"/>
                        <a:pt x="30" y="70"/>
                      </a:cubicBezTo>
                      <a:cubicBezTo>
                        <a:pt x="30" y="70"/>
                        <a:pt x="30" y="70"/>
                        <a:pt x="30" y="70"/>
                      </a:cubicBezTo>
                      <a:cubicBezTo>
                        <a:pt x="30" y="70"/>
                        <a:pt x="30" y="70"/>
                        <a:pt x="30" y="70"/>
                      </a:cubicBezTo>
                      <a:cubicBezTo>
                        <a:pt x="31" y="69"/>
                        <a:pt x="31" y="69"/>
                        <a:pt x="31" y="69"/>
                      </a:cubicBezTo>
                      <a:cubicBezTo>
                        <a:pt x="31" y="69"/>
                        <a:pt x="31" y="69"/>
                        <a:pt x="31" y="69"/>
                      </a:cubicBezTo>
                      <a:cubicBezTo>
                        <a:pt x="31" y="69"/>
                        <a:pt x="31" y="69"/>
                        <a:pt x="31" y="69"/>
                      </a:cubicBezTo>
                      <a:cubicBezTo>
                        <a:pt x="31" y="69"/>
                        <a:pt x="31" y="69"/>
                        <a:pt x="31" y="69"/>
                      </a:cubicBezTo>
                      <a:cubicBezTo>
                        <a:pt x="31" y="68"/>
                        <a:pt x="31" y="68"/>
                        <a:pt x="31" y="68"/>
                      </a:cubicBezTo>
                      <a:cubicBezTo>
                        <a:pt x="31" y="68"/>
                        <a:pt x="31" y="68"/>
                        <a:pt x="31" y="68"/>
                      </a:cubicBezTo>
                      <a:cubicBezTo>
                        <a:pt x="31" y="68"/>
                        <a:pt x="31" y="68"/>
                        <a:pt x="31" y="68"/>
                      </a:cubicBezTo>
                      <a:cubicBezTo>
                        <a:pt x="31" y="68"/>
                        <a:pt x="31" y="68"/>
                        <a:pt x="31" y="68"/>
                      </a:cubicBezTo>
                      <a:cubicBezTo>
                        <a:pt x="31" y="68"/>
                        <a:pt x="31" y="68"/>
                        <a:pt x="31" y="68"/>
                      </a:cubicBezTo>
                      <a:cubicBezTo>
                        <a:pt x="31" y="68"/>
                        <a:pt x="31" y="68"/>
                        <a:pt x="31" y="68"/>
                      </a:cubicBezTo>
                      <a:cubicBezTo>
                        <a:pt x="31" y="69"/>
                        <a:pt x="31" y="69"/>
                        <a:pt x="31" y="69"/>
                      </a:cubicBezTo>
                      <a:cubicBezTo>
                        <a:pt x="31" y="69"/>
                        <a:pt x="31" y="69"/>
                        <a:pt x="31" y="69"/>
                      </a:cubicBezTo>
                      <a:cubicBezTo>
                        <a:pt x="31" y="69"/>
                        <a:pt x="31" y="69"/>
                        <a:pt x="31" y="69"/>
                      </a:cubicBezTo>
                      <a:cubicBezTo>
                        <a:pt x="31" y="69"/>
                        <a:pt x="31" y="69"/>
                        <a:pt x="31" y="69"/>
                      </a:cubicBezTo>
                      <a:cubicBezTo>
                        <a:pt x="31" y="69"/>
                        <a:pt x="31" y="69"/>
                        <a:pt x="31" y="69"/>
                      </a:cubicBezTo>
                      <a:cubicBezTo>
                        <a:pt x="31" y="70"/>
                        <a:pt x="31" y="70"/>
                        <a:pt x="31" y="70"/>
                      </a:cubicBezTo>
                      <a:cubicBezTo>
                        <a:pt x="32" y="70"/>
                        <a:pt x="32" y="70"/>
                        <a:pt x="32" y="70"/>
                      </a:cubicBezTo>
                      <a:cubicBezTo>
                        <a:pt x="32" y="69"/>
                        <a:pt x="32" y="69"/>
                        <a:pt x="32" y="69"/>
                      </a:cubicBezTo>
                      <a:cubicBezTo>
                        <a:pt x="32" y="69"/>
                        <a:pt x="32" y="69"/>
                        <a:pt x="32" y="69"/>
                      </a:cubicBezTo>
                      <a:cubicBezTo>
                        <a:pt x="32" y="69"/>
                        <a:pt x="32" y="69"/>
                        <a:pt x="32" y="69"/>
                      </a:cubicBezTo>
                      <a:cubicBezTo>
                        <a:pt x="32" y="70"/>
                        <a:pt x="32" y="70"/>
                        <a:pt x="32" y="70"/>
                      </a:cubicBezTo>
                      <a:cubicBezTo>
                        <a:pt x="32" y="70"/>
                        <a:pt x="32" y="70"/>
                        <a:pt x="32" y="70"/>
                      </a:cubicBezTo>
                      <a:cubicBezTo>
                        <a:pt x="32" y="70"/>
                        <a:pt x="32" y="70"/>
                        <a:pt x="32" y="70"/>
                      </a:cubicBezTo>
                      <a:cubicBezTo>
                        <a:pt x="33" y="68"/>
                        <a:pt x="33" y="68"/>
                        <a:pt x="33" y="68"/>
                      </a:cubicBezTo>
                      <a:cubicBezTo>
                        <a:pt x="33" y="68"/>
                        <a:pt x="33" y="68"/>
                        <a:pt x="33" y="68"/>
                      </a:cubicBezTo>
                      <a:cubicBezTo>
                        <a:pt x="33" y="69"/>
                        <a:pt x="33" y="69"/>
                        <a:pt x="33" y="69"/>
                      </a:cubicBezTo>
                      <a:cubicBezTo>
                        <a:pt x="33" y="70"/>
                        <a:pt x="33" y="70"/>
                        <a:pt x="33" y="70"/>
                      </a:cubicBezTo>
                      <a:cubicBezTo>
                        <a:pt x="33" y="70"/>
                        <a:pt x="33" y="70"/>
                        <a:pt x="33" y="70"/>
                      </a:cubicBezTo>
                      <a:cubicBezTo>
                        <a:pt x="33" y="70"/>
                        <a:pt x="33" y="70"/>
                        <a:pt x="33" y="70"/>
                      </a:cubicBezTo>
                      <a:cubicBezTo>
                        <a:pt x="33" y="70"/>
                        <a:pt x="33" y="70"/>
                        <a:pt x="33" y="70"/>
                      </a:cubicBezTo>
                      <a:cubicBezTo>
                        <a:pt x="33" y="70"/>
                        <a:pt x="33" y="70"/>
                        <a:pt x="33" y="70"/>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8"/>
                        <a:pt x="34" y="68"/>
                        <a:pt x="34" y="68"/>
                      </a:cubicBezTo>
                      <a:cubicBezTo>
                        <a:pt x="34" y="68"/>
                        <a:pt x="34" y="68"/>
                        <a:pt x="34" y="68"/>
                      </a:cubicBezTo>
                      <a:cubicBezTo>
                        <a:pt x="34" y="68"/>
                        <a:pt x="34" y="68"/>
                        <a:pt x="34" y="68"/>
                      </a:cubicBezTo>
                      <a:cubicBezTo>
                        <a:pt x="34" y="68"/>
                        <a:pt x="34" y="68"/>
                        <a:pt x="34" y="68"/>
                      </a:cubicBezTo>
                      <a:cubicBezTo>
                        <a:pt x="34" y="68"/>
                        <a:pt x="34" y="68"/>
                        <a:pt x="34" y="68"/>
                      </a:cubicBezTo>
                      <a:cubicBezTo>
                        <a:pt x="34" y="67"/>
                        <a:pt x="34" y="67"/>
                        <a:pt x="34" y="67"/>
                      </a:cubicBezTo>
                      <a:cubicBezTo>
                        <a:pt x="35" y="67"/>
                        <a:pt x="35" y="67"/>
                        <a:pt x="35" y="67"/>
                      </a:cubicBezTo>
                      <a:cubicBezTo>
                        <a:pt x="35" y="67"/>
                        <a:pt x="35" y="67"/>
                        <a:pt x="35" y="67"/>
                      </a:cubicBezTo>
                      <a:cubicBezTo>
                        <a:pt x="35" y="67"/>
                        <a:pt x="35" y="67"/>
                        <a:pt x="35" y="67"/>
                      </a:cubicBezTo>
                      <a:cubicBezTo>
                        <a:pt x="35" y="66"/>
                        <a:pt x="35" y="66"/>
                        <a:pt x="35" y="66"/>
                      </a:cubicBezTo>
                      <a:cubicBezTo>
                        <a:pt x="35" y="66"/>
                        <a:pt x="35" y="66"/>
                        <a:pt x="35" y="66"/>
                      </a:cubicBezTo>
                      <a:cubicBezTo>
                        <a:pt x="34" y="66"/>
                        <a:pt x="34" y="66"/>
                        <a:pt x="34" y="66"/>
                      </a:cubicBezTo>
                      <a:cubicBezTo>
                        <a:pt x="34" y="66"/>
                        <a:pt x="34" y="66"/>
                        <a:pt x="34" y="66"/>
                      </a:cubicBezTo>
                      <a:cubicBezTo>
                        <a:pt x="34" y="66"/>
                        <a:pt x="34" y="66"/>
                        <a:pt x="34" y="66"/>
                      </a:cubicBezTo>
                      <a:cubicBezTo>
                        <a:pt x="34" y="65"/>
                        <a:pt x="34" y="65"/>
                        <a:pt x="34" y="65"/>
                      </a:cubicBezTo>
                      <a:cubicBezTo>
                        <a:pt x="34" y="65"/>
                        <a:pt x="34" y="65"/>
                        <a:pt x="34" y="65"/>
                      </a:cubicBezTo>
                      <a:cubicBezTo>
                        <a:pt x="34" y="65"/>
                        <a:pt x="34" y="65"/>
                        <a:pt x="34" y="65"/>
                      </a:cubicBezTo>
                      <a:cubicBezTo>
                        <a:pt x="34" y="64"/>
                        <a:pt x="34" y="64"/>
                        <a:pt x="34" y="64"/>
                      </a:cubicBezTo>
                      <a:cubicBezTo>
                        <a:pt x="34" y="63"/>
                        <a:pt x="34" y="63"/>
                        <a:pt x="34" y="63"/>
                      </a:cubicBezTo>
                      <a:cubicBezTo>
                        <a:pt x="35" y="63"/>
                        <a:pt x="35" y="63"/>
                        <a:pt x="35" y="63"/>
                      </a:cubicBezTo>
                      <a:cubicBezTo>
                        <a:pt x="35" y="62"/>
                        <a:pt x="35" y="62"/>
                        <a:pt x="35" y="62"/>
                      </a:cubicBezTo>
                      <a:cubicBezTo>
                        <a:pt x="35" y="62"/>
                        <a:pt x="35" y="62"/>
                        <a:pt x="35" y="62"/>
                      </a:cubicBezTo>
                      <a:cubicBezTo>
                        <a:pt x="35" y="62"/>
                        <a:pt x="35" y="62"/>
                        <a:pt x="35" y="62"/>
                      </a:cubicBezTo>
                      <a:cubicBezTo>
                        <a:pt x="35" y="61"/>
                        <a:pt x="35" y="61"/>
                        <a:pt x="35" y="61"/>
                      </a:cubicBezTo>
                      <a:cubicBezTo>
                        <a:pt x="35" y="61"/>
                        <a:pt x="35" y="61"/>
                        <a:pt x="35" y="61"/>
                      </a:cubicBezTo>
                      <a:cubicBezTo>
                        <a:pt x="35" y="61"/>
                        <a:pt x="35" y="61"/>
                        <a:pt x="35" y="61"/>
                      </a:cubicBezTo>
                      <a:cubicBezTo>
                        <a:pt x="35" y="60"/>
                        <a:pt x="35" y="60"/>
                        <a:pt x="35" y="60"/>
                      </a:cubicBezTo>
                      <a:cubicBezTo>
                        <a:pt x="34" y="60"/>
                        <a:pt x="34" y="60"/>
                        <a:pt x="34" y="60"/>
                      </a:cubicBezTo>
                      <a:cubicBezTo>
                        <a:pt x="34" y="60"/>
                        <a:pt x="34" y="60"/>
                        <a:pt x="34" y="60"/>
                      </a:cubicBezTo>
                      <a:cubicBezTo>
                        <a:pt x="34" y="60"/>
                        <a:pt x="34" y="60"/>
                        <a:pt x="34" y="60"/>
                      </a:cubicBezTo>
                      <a:cubicBezTo>
                        <a:pt x="34" y="60"/>
                        <a:pt x="34" y="60"/>
                        <a:pt x="34" y="60"/>
                      </a:cubicBezTo>
                      <a:cubicBezTo>
                        <a:pt x="34" y="59"/>
                        <a:pt x="34" y="59"/>
                        <a:pt x="34" y="59"/>
                      </a:cubicBezTo>
                      <a:cubicBezTo>
                        <a:pt x="35" y="59"/>
                        <a:pt x="35" y="59"/>
                        <a:pt x="35" y="59"/>
                      </a:cubicBezTo>
                      <a:cubicBezTo>
                        <a:pt x="35" y="59"/>
                        <a:pt x="35" y="59"/>
                        <a:pt x="35" y="59"/>
                      </a:cubicBezTo>
                      <a:cubicBezTo>
                        <a:pt x="35" y="58"/>
                        <a:pt x="35" y="58"/>
                        <a:pt x="35"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7"/>
                        <a:pt x="36" y="57"/>
                        <a:pt x="36" y="57"/>
                      </a:cubicBezTo>
                      <a:cubicBezTo>
                        <a:pt x="36" y="56"/>
                        <a:pt x="36" y="56"/>
                        <a:pt x="36" y="56"/>
                      </a:cubicBezTo>
                      <a:cubicBezTo>
                        <a:pt x="36" y="56"/>
                        <a:pt x="36" y="56"/>
                        <a:pt x="36" y="56"/>
                      </a:cubicBezTo>
                      <a:cubicBezTo>
                        <a:pt x="36" y="56"/>
                        <a:pt x="36" y="56"/>
                        <a:pt x="36" y="56"/>
                      </a:cubicBezTo>
                      <a:cubicBezTo>
                        <a:pt x="37" y="56"/>
                        <a:pt x="37" y="56"/>
                        <a:pt x="37" y="56"/>
                      </a:cubicBezTo>
                      <a:cubicBezTo>
                        <a:pt x="37" y="56"/>
                        <a:pt x="37" y="56"/>
                        <a:pt x="37" y="56"/>
                      </a:cubicBezTo>
                      <a:cubicBezTo>
                        <a:pt x="37" y="57"/>
                        <a:pt x="37" y="57"/>
                        <a:pt x="37" y="57"/>
                      </a:cubicBezTo>
                      <a:cubicBezTo>
                        <a:pt x="37" y="58"/>
                        <a:pt x="37" y="58"/>
                        <a:pt x="37" y="58"/>
                      </a:cubicBezTo>
                      <a:cubicBezTo>
                        <a:pt x="37" y="58"/>
                        <a:pt x="37" y="58"/>
                        <a:pt x="37" y="58"/>
                      </a:cubicBezTo>
                      <a:cubicBezTo>
                        <a:pt x="37" y="58"/>
                        <a:pt x="37" y="58"/>
                        <a:pt x="37" y="58"/>
                      </a:cubicBezTo>
                      <a:cubicBezTo>
                        <a:pt x="37" y="58"/>
                        <a:pt x="37" y="58"/>
                        <a:pt x="37" y="58"/>
                      </a:cubicBezTo>
                      <a:cubicBezTo>
                        <a:pt x="37" y="58"/>
                        <a:pt x="37" y="58"/>
                        <a:pt x="37" y="58"/>
                      </a:cubicBezTo>
                      <a:cubicBezTo>
                        <a:pt x="37" y="58"/>
                        <a:pt x="37" y="58"/>
                        <a:pt x="37" y="58"/>
                      </a:cubicBezTo>
                      <a:cubicBezTo>
                        <a:pt x="37" y="59"/>
                        <a:pt x="37" y="59"/>
                        <a:pt x="37" y="59"/>
                      </a:cubicBezTo>
                      <a:cubicBezTo>
                        <a:pt x="36" y="59"/>
                        <a:pt x="36" y="59"/>
                        <a:pt x="36"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8"/>
                        <a:pt x="37" y="58"/>
                        <a:pt x="37" y="58"/>
                      </a:cubicBezTo>
                      <a:cubicBezTo>
                        <a:pt x="38" y="58"/>
                        <a:pt x="38" y="58"/>
                        <a:pt x="38" y="58"/>
                      </a:cubicBezTo>
                      <a:cubicBezTo>
                        <a:pt x="38" y="58"/>
                        <a:pt x="38" y="58"/>
                        <a:pt x="38" y="58"/>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7" y="59"/>
                        <a:pt x="37" y="59"/>
                        <a:pt x="37" y="59"/>
                      </a:cubicBezTo>
                      <a:cubicBezTo>
                        <a:pt x="37" y="59"/>
                        <a:pt x="37" y="59"/>
                        <a:pt x="37" y="59"/>
                      </a:cubicBezTo>
                      <a:cubicBezTo>
                        <a:pt x="37" y="59"/>
                        <a:pt x="37" y="59"/>
                        <a:pt x="37" y="59"/>
                      </a:cubicBezTo>
                      <a:cubicBezTo>
                        <a:pt x="38" y="59"/>
                        <a:pt x="38" y="59"/>
                        <a:pt x="38" y="59"/>
                      </a:cubicBezTo>
                      <a:cubicBezTo>
                        <a:pt x="38" y="60"/>
                        <a:pt x="38" y="60"/>
                        <a:pt x="38" y="60"/>
                      </a:cubicBezTo>
                      <a:cubicBezTo>
                        <a:pt x="38" y="60"/>
                        <a:pt x="38" y="60"/>
                        <a:pt x="38" y="60"/>
                      </a:cubicBezTo>
                      <a:cubicBezTo>
                        <a:pt x="37" y="60"/>
                        <a:pt x="37" y="60"/>
                        <a:pt x="37" y="60"/>
                      </a:cubicBezTo>
                      <a:cubicBezTo>
                        <a:pt x="37" y="60"/>
                        <a:pt x="37" y="60"/>
                        <a:pt x="37" y="60"/>
                      </a:cubicBezTo>
                      <a:cubicBezTo>
                        <a:pt x="37" y="60"/>
                        <a:pt x="37" y="60"/>
                        <a:pt x="37" y="60"/>
                      </a:cubicBezTo>
                      <a:cubicBezTo>
                        <a:pt x="37" y="60"/>
                        <a:pt x="37" y="60"/>
                        <a:pt x="37" y="60"/>
                      </a:cubicBezTo>
                      <a:cubicBezTo>
                        <a:pt x="37" y="60"/>
                        <a:pt x="37" y="60"/>
                        <a:pt x="37" y="60"/>
                      </a:cubicBezTo>
                      <a:cubicBezTo>
                        <a:pt x="37" y="61"/>
                        <a:pt x="37" y="61"/>
                        <a:pt x="37" y="61"/>
                      </a:cubicBezTo>
                      <a:cubicBezTo>
                        <a:pt x="37" y="61"/>
                        <a:pt x="37" y="61"/>
                        <a:pt x="37" y="61"/>
                      </a:cubicBezTo>
                      <a:cubicBezTo>
                        <a:pt x="38" y="60"/>
                        <a:pt x="38" y="60"/>
                        <a:pt x="38" y="60"/>
                      </a:cubicBezTo>
                      <a:cubicBezTo>
                        <a:pt x="38" y="60"/>
                        <a:pt x="38" y="60"/>
                        <a:pt x="38" y="60"/>
                      </a:cubicBezTo>
                      <a:cubicBezTo>
                        <a:pt x="39" y="61"/>
                        <a:pt x="39" y="61"/>
                        <a:pt x="39" y="61"/>
                      </a:cubicBezTo>
                      <a:cubicBezTo>
                        <a:pt x="39" y="61"/>
                        <a:pt x="39" y="61"/>
                        <a:pt x="39" y="61"/>
                      </a:cubicBezTo>
                      <a:cubicBezTo>
                        <a:pt x="39" y="61"/>
                        <a:pt x="39" y="61"/>
                        <a:pt x="39" y="61"/>
                      </a:cubicBezTo>
                      <a:cubicBezTo>
                        <a:pt x="40" y="61"/>
                        <a:pt x="40" y="61"/>
                        <a:pt x="40" y="61"/>
                      </a:cubicBezTo>
                      <a:cubicBezTo>
                        <a:pt x="41" y="61"/>
                        <a:pt x="41" y="61"/>
                        <a:pt x="41" y="61"/>
                      </a:cubicBezTo>
                      <a:cubicBezTo>
                        <a:pt x="42" y="61"/>
                        <a:pt x="42" y="61"/>
                        <a:pt x="42" y="61"/>
                      </a:cubicBezTo>
                      <a:cubicBezTo>
                        <a:pt x="41" y="61"/>
                        <a:pt x="41" y="61"/>
                        <a:pt x="41" y="61"/>
                      </a:cubicBezTo>
                      <a:cubicBezTo>
                        <a:pt x="41" y="61"/>
                        <a:pt x="41" y="61"/>
                        <a:pt x="41" y="61"/>
                      </a:cubicBezTo>
                      <a:cubicBezTo>
                        <a:pt x="41" y="61"/>
                        <a:pt x="41" y="61"/>
                        <a:pt x="41" y="61"/>
                      </a:cubicBezTo>
                      <a:cubicBezTo>
                        <a:pt x="41" y="61"/>
                        <a:pt x="41" y="61"/>
                        <a:pt x="41" y="61"/>
                      </a:cubicBezTo>
                      <a:cubicBezTo>
                        <a:pt x="41" y="61"/>
                        <a:pt x="41" y="61"/>
                        <a:pt x="41" y="61"/>
                      </a:cubicBezTo>
                      <a:cubicBezTo>
                        <a:pt x="41" y="61"/>
                        <a:pt x="41" y="61"/>
                        <a:pt x="41" y="61"/>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59"/>
                        <a:pt x="41" y="59"/>
                        <a:pt x="41" y="59"/>
                      </a:cubicBezTo>
                      <a:cubicBezTo>
                        <a:pt x="41" y="59"/>
                        <a:pt x="41" y="59"/>
                        <a:pt x="41" y="59"/>
                      </a:cubicBezTo>
                      <a:cubicBezTo>
                        <a:pt x="40" y="59"/>
                        <a:pt x="40" y="59"/>
                        <a:pt x="40" y="59"/>
                      </a:cubicBezTo>
                      <a:cubicBezTo>
                        <a:pt x="40" y="58"/>
                        <a:pt x="40" y="58"/>
                        <a:pt x="40" y="58"/>
                      </a:cubicBezTo>
                      <a:cubicBezTo>
                        <a:pt x="40" y="58"/>
                        <a:pt x="40" y="58"/>
                        <a:pt x="40" y="58"/>
                      </a:cubicBezTo>
                      <a:cubicBezTo>
                        <a:pt x="40" y="58"/>
                        <a:pt x="40" y="58"/>
                        <a:pt x="40" y="58"/>
                      </a:cubicBezTo>
                      <a:cubicBezTo>
                        <a:pt x="41" y="58"/>
                        <a:pt x="41" y="58"/>
                        <a:pt x="41" y="58"/>
                      </a:cubicBezTo>
                      <a:cubicBezTo>
                        <a:pt x="41" y="58"/>
                        <a:pt x="41" y="58"/>
                        <a:pt x="41" y="58"/>
                      </a:cubicBezTo>
                      <a:cubicBezTo>
                        <a:pt x="41" y="57"/>
                        <a:pt x="41" y="57"/>
                        <a:pt x="41" y="57"/>
                      </a:cubicBezTo>
                      <a:cubicBezTo>
                        <a:pt x="41" y="57"/>
                        <a:pt x="41" y="57"/>
                        <a:pt x="41" y="57"/>
                      </a:cubicBezTo>
                      <a:cubicBezTo>
                        <a:pt x="41" y="58"/>
                        <a:pt x="41" y="58"/>
                        <a:pt x="41" y="58"/>
                      </a:cubicBezTo>
                      <a:cubicBezTo>
                        <a:pt x="41" y="58"/>
                        <a:pt x="41" y="58"/>
                        <a:pt x="41" y="58"/>
                      </a:cubicBezTo>
                      <a:cubicBezTo>
                        <a:pt x="41" y="58"/>
                        <a:pt x="41" y="58"/>
                        <a:pt x="41" y="58"/>
                      </a:cubicBezTo>
                      <a:cubicBezTo>
                        <a:pt x="41" y="58"/>
                        <a:pt x="41" y="58"/>
                        <a:pt x="41" y="58"/>
                      </a:cubicBezTo>
                      <a:cubicBezTo>
                        <a:pt x="42" y="58"/>
                        <a:pt x="42" y="58"/>
                        <a:pt x="42" y="58"/>
                      </a:cubicBezTo>
                      <a:cubicBezTo>
                        <a:pt x="42" y="58"/>
                        <a:pt x="42" y="58"/>
                        <a:pt x="42" y="58"/>
                      </a:cubicBezTo>
                      <a:cubicBezTo>
                        <a:pt x="42" y="57"/>
                        <a:pt x="42" y="57"/>
                        <a:pt x="42"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6"/>
                        <a:pt x="41" y="56"/>
                        <a:pt x="41" y="56"/>
                      </a:cubicBezTo>
                      <a:cubicBezTo>
                        <a:pt x="41" y="56"/>
                        <a:pt x="41" y="56"/>
                        <a:pt x="41" y="56"/>
                      </a:cubicBezTo>
                      <a:cubicBezTo>
                        <a:pt x="41" y="56"/>
                        <a:pt x="41" y="56"/>
                        <a:pt x="41" y="56"/>
                      </a:cubicBezTo>
                      <a:cubicBezTo>
                        <a:pt x="42" y="56"/>
                        <a:pt x="42" y="56"/>
                        <a:pt x="42" y="56"/>
                      </a:cubicBezTo>
                      <a:cubicBezTo>
                        <a:pt x="42" y="57"/>
                        <a:pt x="42" y="57"/>
                        <a:pt x="42" y="57"/>
                      </a:cubicBezTo>
                      <a:cubicBezTo>
                        <a:pt x="42" y="58"/>
                        <a:pt x="42" y="58"/>
                        <a:pt x="42" y="58"/>
                      </a:cubicBezTo>
                      <a:cubicBezTo>
                        <a:pt x="42" y="58"/>
                        <a:pt x="42" y="58"/>
                        <a:pt x="42" y="58"/>
                      </a:cubicBezTo>
                      <a:cubicBezTo>
                        <a:pt x="42" y="57"/>
                        <a:pt x="42" y="57"/>
                        <a:pt x="42" y="57"/>
                      </a:cubicBezTo>
                      <a:cubicBezTo>
                        <a:pt x="42" y="57"/>
                        <a:pt x="42" y="57"/>
                        <a:pt x="42" y="57"/>
                      </a:cubicBezTo>
                      <a:cubicBezTo>
                        <a:pt x="43" y="57"/>
                        <a:pt x="43" y="57"/>
                        <a:pt x="43" y="57"/>
                      </a:cubicBezTo>
                      <a:cubicBezTo>
                        <a:pt x="43" y="56"/>
                        <a:pt x="43" y="56"/>
                        <a:pt x="43" y="56"/>
                      </a:cubicBezTo>
                      <a:cubicBezTo>
                        <a:pt x="43" y="56"/>
                        <a:pt x="43" y="56"/>
                        <a:pt x="43" y="56"/>
                      </a:cubicBezTo>
                      <a:cubicBezTo>
                        <a:pt x="43" y="56"/>
                        <a:pt x="43" y="56"/>
                        <a:pt x="43" y="56"/>
                      </a:cubicBezTo>
                      <a:cubicBezTo>
                        <a:pt x="44" y="56"/>
                        <a:pt x="44" y="56"/>
                        <a:pt x="44" y="56"/>
                      </a:cubicBezTo>
                      <a:cubicBezTo>
                        <a:pt x="44" y="56"/>
                        <a:pt x="44" y="56"/>
                        <a:pt x="44" y="56"/>
                      </a:cubicBezTo>
                      <a:cubicBezTo>
                        <a:pt x="44" y="56"/>
                        <a:pt x="44" y="56"/>
                        <a:pt x="44" y="56"/>
                      </a:cubicBezTo>
                      <a:cubicBezTo>
                        <a:pt x="44" y="56"/>
                        <a:pt x="44" y="56"/>
                        <a:pt x="44" y="56"/>
                      </a:cubicBezTo>
                      <a:cubicBezTo>
                        <a:pt x="43" y="56"/>
                        <a:pt x="43" y="56"/>
                        <a:pt x="43" y="56"/>
                      </a:cubicBezTo>
                      <a:cubicBezTo>
                        <a:pt x="44" y="55"/>
                        <a:pt x="44" y="55"/>
                        <a:pt x="44" y="55"/>
                      </a:cubicBezTo>
                      <a:cubicBezTo>
                        <a:pt x="43" y="55"/>
                        <a:pt x="43" y="55"/>
                        <a:pt x="43" y="55"/>
                      </a:cubicBezTo>
                      <a:cubicBezTo>
                        <a:pt x="43" y="55"/>
                        <a:pt x="43" y="55"/>
                        <a:pt x="43" y="55"/>
                      </a:cubicBezTo>
                      <a:cubicBezTo>
                        <a:pt x="43" y="55"/>
                        <a:pt x="43" y="55"/>
                        <a:pt x="43" y="55"/>
                      </a:cubicBezTo>
                      <a:cubicBezTo>
                        <a:pt x="43" y="55"/>
                        <a:pt x="43" y="55"/>
                        <a:pt x="43" y="55"/>
                      </a:cubicBezTo>
                      <a:cubicBezTo>
                        <a:pt x="43" y="55"/>
                        <a:pt x="43" y="55"/>
                        <a:pt x="43" y="55"/>
                      </a:cubicBezTo>
                      <a:cubicBezTo>
                        <a:pt x="44" y="55"/>
                        <a:pt x="44" y="55"/>
                        <a:pt x="44" y="55"/>
                      </a:cubicBezTo>
                      <a:cubicBezTo>
                        <a:pt x="44" y="55"/>
                        <a:pt x="44" y="55"/>
                        <a:pt x="44" y="55"/>
                      </a:cubicBezTo>
                      <a:cubicBezTo>
                        <a:pt x="44" y="55"/>
                        <a:pt x="44" y="55"/>
                        <a:pt x="44" y="55"/>
                      </a:cubicBezTo>
                      <a:cubicBezTo>
                        <a:pt x="44" y="56"/>
                        <a:pt x="44" y="56"/>
                        <a:pt x="44" y="56"/>
                      </a:cubicBezTo>
                      <a:cubicBezTo>
                        <a:pt x="44" y="55"/>
                        <a:pt x="44" y="55"/>
                        <a:pt x="44" y="55"/>
                      </a:cubicBezTo>
                      <a:cubicBezTo>
                        <a:pt x="44" y="55"/>
                        <a:pt x="44" y="55"/>
                        <a:pt x="44" y="55"/>
                      </a:cubicBezTo>
                      <a:cubicBezTo>
                        <a:pt x="44" y="55"/>
                        <a:pt x="44" y="55"/>
                        <a:pt x="44" y="55"/>
                      </a:cubicBezTo>
                      <a:cubicBezTo>
                        <a:pt x="44" y="54"/>
                        <a:pt x="44" y="54"/>
                        <a:pt x="44" y="54"/>
                      </a:cubicBezTo>
                      <a:cubicBezTo>
                        <a:pt x="44" y="54"/>
                        <a:pt x="44" y="54"/>
                        <a:pt x="44" y="54"/>
                      </a:cubicBezTo>
                      <a:cubicBezTo>
                        <a:pt x="45" y="55"/>
                        <a:pt x="45" y="55"/>
                        <a:pt x="45" y="55"/>
                      </a:cubicBezTo>
                      <a:cubicBezTo>
                        <a:pt x="45" y="55"/>
                        <a:pt x="45" y="55"/>
                        <a:pt x="45" y="55"/>
                      </a:cubicBezTo>
                      <a:cubicBezTo>
                        <a:pt x="45" y="56"/>
                        <a:pt x="45" y="56"/>
                        <a:pt x="45" y="56"/>
                      </a:cubicBezTo>
                      <a:cubicBezTo>
                        <a:pt x="45" y="56"/>
                        <a:pt x="45" y="56"/>
                        <a:pt x="45" y="56"/>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6" y="55"/>
                        <a:pt x="46" y="55"/>
                        <a:pt x="46" y="55"/>
                      </a:cubicBezTo>
                      <a:cubicBezTo>
                        <a:pt x="46" y="55"/>
                        <a:pt x="46" y="55"/>
                        <a:pt x="46" y="55"/>
                      </a:cubicBezTo>
                      <a:cubicBezTo>
                        <a:pt x="46" y="56"/>
                        <a:pt x="46" y="56"/>
                        <a:pt x="46" y="56"/>
                      </a:cubicBezTo>
                      <a:cubicBezTo>
                        <a:pt x="46" y="56"/>
                        <a:pt x="46" y="56"/>
                        <a:pt x="46" y="56"/>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8"/>
                        <a:pt x="47" y="58"/>
                        <a:pt x="47" y="58"/>
                      </a:cubicBezTo>
                      <a:cubicBezTo>
                        <a:pt x="47" y="57"/>
                        <a:pt x="48" y="57"/>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5"/>
                        <a:pt x="48" y="55"/>
                        <a:pt x="48" y="55"/>
                      </a:cubicBezTo>
                      <a:cubicBezTo>
                        <a:pt x="48" y="55"/>
                        <a:pt x="48" y="55"/>
                        <a:pt x="48" y="55"/>
                      </a:cubicBezTo>
                      <a:cubicBezTo>
                        <a:pt x="47" y="55"/>
                        <a:pt x="47" y="55"/>
                        <a:pt x="47" y="55"/>
                      </a:cubicBezTo>
                      <a:cubicBezTo>
                        <a:pt x="47" y="55"/>
                        <a:pt x="47" y="55"/>
                        <a:pt x="47" y="55"/>
                      </a:cubicBezTo>
                      <a:cubicBezTo>
                        <a:pt x="47" y="55"/>
                        <a:pt x="47" y="55"/>
                        <a:pt x="47" y="55"/>
                      </a:cubicBezTo>
                      <a:cubicBezTo>
                        <a:pt x="47" y="55"/>
                        <a:pt x="47" y="55"/>
                        <a:pt x="47" y="55"/>
                      </a:cubicBezTo>
                      <a:cubicBezTo>
                        <a:pt x="48" y="55"/>
                        <a:pt x="48" y="55"/>
                        <a:pt x="48" y="55"/>
                      </a:cubicBezTo>
                      <a:cubicBezTo>
                        <a:pt x="48" y="54"/>
                        <a:pt x="48" y="54"/>
                        <a:pt x="48" y="54"/>
                      </a:cubicBezTo>
                      <a:cubicBezTo>
                        <a:pt x="48" y="54"/>
                        <a:pt x="48" y="54"/>
                        <a:pt x="48" y="54"/>
                      </a:cubicBezTo>
                      <a:cubicBezTo>
                        <a:pt x="48" y="54"/>
                        <a:pt x="48" y="54"/>
                        <a:pt x="48" y="54"/>
                      </a:cubicBezTo>
                      <a:cubicBezTo>
                        <a:pt x="48" y="54"/>
                        <a:pt x="48" y="54"/>
                        <a:pt x="48" y="54"/>
                      </a:cubicBezTo>
                      <a:cubicBezTo>
                        <a:pt x="48" y="54"/>
                        <a:pt x="48" y="54"/>
                        <a:pt x="48" y="54"/>
                      </a:cubicBezTo>
                      <a:cubicBezTo>
                        <a:pt x="48" y="55"/>
                        <a:pt x="48" y="55"/>
                        <a:pt x="48" y="55"/>
                      </a:cubicBezTo>
                      <a:cubicBezTo>
                        <a:pt x="48" y="55"/>
                        <a:pt x="48" y="55"/>
                        <a:pt x="48" y="55"/>
                      </a:cubicBezTo>
                      <a:cubicBezTo>
                        <a:pt x="48" y="55"/>
                        <a:pt x="48" y="55"/>
                        <a:pt x="48" y="55"/>
                      </a:cubicBezTo>
                      <a:cubicBezTo>
                        <a:pt x="48" y="55"/>
                        <a:pt x="48" y="55"/>
                        <a:pt x="48" y="55"/>
                      </a:cubicBezTo>
                      <a:cubicBezTo>
                        <a:pt x="48" y="55"/>
                        <a:pt x="48" y="55"/>
                        <a:pt x="48" y="55"/>
                      </a:cubicBezTo>
                      <a:cubicBezTo>
                        <a:pt x="49" y="56"/>
                        <a:pt x="49" y="56"/>
                        <a:pt x="49" y="56"/>
                      </a:cubicBezTo>
                      <a:cubicBezTo>
                        <a:pt x="49" y="55"/>
                        <a:pt x="49" y="55"/>
                        <a:pt x="49" y="55"/>
                      </a:cubicBezTo>
                      <a:cubicBezTo>
                        <a:pt x="48" y="55"/>
                        <a:pt x="48" y="55"/>
                        <a:pt x="48" y="55"/>
                      </a:cubicBezTo>
                      <a:cubicBezTo>
                        <a:pt x="48" y="55"/>
                        <a:pt x="48" y="55"/>
                        <a:pt x="48" y="55"/>
                      </a:cubicBezTo>
                      <a:cubicBezTo>
                        <a:pt x="48" y="54"/>
                        <a:pt x="48" y="54"/>
                        <a:pt x="48" y="54"/>
                      </a:cubicBezTo>
                      <a:cubicBezTo>
                        <a:pt x="48" y="54"/>
                        <a:pt x="48" y="54"/>
                        <a:pt x="48" y="54"/>
                      </a:cubicBezTo>
                      <a:cubicBezTo>
                        <a:pt x="49" y="54"/>
                        <a:pt x="49" y="54"/>
                        <a:pt x="49" y="54"/>
                      </a:cubicBezTo>
                      <a:cubicBezTo>
                        <a:pt x="49" y="54"/>
                        <a:pt x="49" y="54"/>
                        <a:pt x="49" y="54"/>
                      </a:cubicBezTo>
                      <a:cubicBezTo>
                        <a:pt x="49" y="55"/>
                        <a:pt x="49" y="55"/>
                        <a:pt x="49" y="55"/>
                      </a:cubicBezTo>
                      <a:cubicBezTo>
                        <a:pt x="49" y="55"/>
                        <a:pt x="49" y="55"/>
                        <a:pt x="49" y="55"/>
                      </a:cubicBezTo>
                      <a:cubicBezTo>
                        <a:pt x="49" y="56"/>
                        <a:pt x="49" y="56"/>
                        <a:pt x="49" y="56"/>
                      </a:cubicBezTo>
                      <a:cubicBezTo>
                        <a:pt x="49" y="55"/>
                        <a:pt x="49" y="55"/>
                        <a:pt x="49" y="55"/>
                      </a:cubicBezTo>
                      <a:cubicBezTo>
                        <a:pt x="49" y="54"/>
                        <a:pt x="49" y="54"/>
                        <a:pt x="49" y="54"/>
                      </a:cubicBezTo>
                      <a:cubicBezTo>
                        <a:pt x="49" y="54"/>
                        <a:pt x="49" y="54"/>
                        <a:pt x="49" y="54"/>
                      </a:cubicBezTo>
                      <a:cubicBezTo>
                        <a:pt x="49" y="54"/>
                        <a:pt x="49" y="54"/>
                        <a:pt x="49" y="54"/>
                      </a:cubicBezTo>
                      <a:cubicBezTo>
                        <a:pt x="49" y="54"/>
                        <a:pt x="49" y="54"/>
                        <a:pt x="49" y="54"/>
                      </a:cubicBezTo>
                      <a:cubicBezTo>
                        <a:pt x="49" y="54"/>
                        <a:pt x="49" y="54"/>
                        <a:pt x="49" y="54"/>
                      </a:cubicBezTo>
                      <a:cubicBezTo>
                        <a:pt x="49" y="53"/>
                        <a:pt x="49" y="53"/>
                        <a:pt x="49" y="53"/>
                      </a:cubicBezTo>
                      <a:cubicBezTo>
                        <a:pt x="49" y="53"/>
                        <a:pt x="49" y="53"/>
                        <a:pt x="49" y="53"/>
                      </a:cubicBezTo>
                      <a:cubicBezTo>
                        <a:pt x="49" y="53"/>
                        <a:pt x="49" y="53"/>
                        <a:pt x="49" y="53"/>
                      </a:cubicBezTo>
                      <a:cubicBezTo>
                        <a:pt x="49" y="53"/>
                        <a:pt x="49" y="53"/>
                        <a:pt x="49" y="53"/>
                      </a:cubicBezTo>
                      <a:cubicBezTo>
                        <a:pt x="49" y="53"/>
                        <a:pt x="49" y="53"/>
                        <a:pt x="49" y="53"/>
                      </a:cubicBezTo>
                      <a:cubicBezTo>
                        <a:pt x="49" y="53"/>
                        <a:pt x="49" y="53"/>
                        <a:pt x="49" y="53"/>
                      </a:cubicBezTo>
                      <a:cubicBezTo>
                        <a:pt x="49" y="52"/>
                        <a:pt x="49" y="52"/>
                        <a:pt x="49" y="52"/>
                      </a:cubicBezTo>
                      <a:cubicBezTo>
                        <a:pt x="49" y="52"/>
                        <a:pt x="49" y="52"/>
                        <a:pt x="49" y="52"/>
                      </a:cubicBezTo>
                      <a:cubicBezTo>
                        <a:pt x="49" y="52"/>
                        <a:pt x="49" y="52"/>
                        <a:pt x="49" y="52"/>
                      </a:cubicBezTo>
                      <a:cubicBezTo>
                        <a:pt x="49" y="52"/>
                        <a:pt x="49" y="52"/>
                        <a:pt x="49" y="52"/>
                      </a:cubicBezTo>
                      <a:cubicBezTo>
                        <a:pt x="49" y="52"/>
                        <a:pt x="49" y="52"/>
                        <a:pt x="49" y="52"/>
                      </a:cubicBezTo>
                      <a:cubicBezTo>
                        <a:pt x="49" y="51"/>
                        <a:pt x="49" y="51"/>
                        <a:pt x="49" y="51"/>
                      </a:cubicBezTo>
                      <a:cubicBezTo>
                        <a:pt x="50" y="51"/>
                        <a:pt x="50" y="51"/>
                        <a:pt x="50" y="51"/>
                      </a:cubicBezTo>
                      <a:cubicBezTo>
                        <a:pt x="50" y="51"/>
                        <a:pt x="50" y="51"/>
                        <a:pt x="50" y="51"/>
                      </a:cubicBezTo>
                      <a:cubicBezTo>
                        <a:pt x="50" y="51"/>
                        <a:pt x="50" y="51"/>
                        <a:pt x="50" y="51"/>
                      </a:cubicBezTo>
                      <a:cubicBezTo>
                        <a:pt x="50" y="52"/>
                        <a:pt x="50" y="52"/>
                        <a:pt x="50" y="52"/>
                      </a:cubicBezTo>
                      <a:cubicBezTo>
                        <a:pt x="50" y="52"/>
                        <a:pt x="50" y="52"/>
                        <a:pt x="50" y="52"/>
                      </a:cubicBezTo>
                      <a:cubicBezTo>
                        <a:pt x="50" y="52"/>
                        <a:pt x="50" y="52"/>
                        <a:pt x="50" y="52"/>
                      </a:cubicBezTo>
                      <a:cubicBezTo>
                        <a:pt x="50" y="53"/>
                        <a:pt x="50" y="53"/>
                        <a:pt x="50" y="53"/>
                      </a:cubicBezTo>
                      <a:cubicBezTo>
                        <a:pt x="50" y="53"/>
                        <a:pt x="50" y="53"/>
                        <a:pt x="50" y="53"/>
                      </a:cubicBezTo>
                      <a:cubicBezTo>
                        <a:pt x="50" y="52"/>
                        <a:pt x="50" y="52"/>
                        <a:pt x="50" y="52"/>
                      </a:cubicBezTo>
                      <a:cubicBezTo>
                        <a:pt x="50" y="52"/>
                        <a:pt x="50" y="52"/>
                        <a:pt x="50" y="52"/>
                      </a:cubicBezTo>
                      <a:cubicBezTo>
                        <a:pt x="50" y="51"/>
                        <a:pt x="50" y="51"/>
                        <a:pt x="50" y="51"/>
                      </a:cubicBezTo>
                      <a:cubicBezTo>
                        <a:pt x="50" y="51"/>
                        <a:pt x="50" y="51"/>
                        <a:pt x="50" y="51"/>
                      </a:cubicBezTo>
                      <a:cubicBezTo>
                        <a:pt x="50" y="51"/>
                        <a:pt x="50" y="51"/>
                        <a:pt x="50" y="51"/>
                      </a:cubicBezTo>
                      <a:cubicBezTo>
                        <a:pt x="50" y="52"/>
                        <a:pt x="50" y="52"/>
                        <a:pt x="50" y="52"/>
                      </a:cubicBezTo>
                      <a:cubicBezTo>
                        <a:pt x="51" y="53"/>
                        <a:pt x="51" y="53"/>
                        <a:pt x="51" y="53"/>
                      </a:cubicBezTo>
                      <a:cubicBezTo>
                        <a:pt x="51" y="53"/>
                        <a:pt x="51" y="53"/>
                        <a:pt x="51" y="53"/>
                      </a:cubicBezTo>
                      <a:cubicBezTo>
                        <a:pt x="51" y="53"/>
                        <a:pt x="51" y="53"/>
                        <a:pt x="51" y="53"/>
                      </a:cubicBezTo>
                      <a:cubicBezTo>
                        <a:pt x="51" y="53"/>
                        <a:pt x="51" y="53"/>
                        <a:pt x="51" y="53"/>
                      </a:cubicBezTo>
                      <a:cubicBezTo>
                        <a:pt x="51" y="52"/>
                        <a:pt x="51" y="52"/>
                        <a:pt x="51" y="52"/>
                      </a:cubicBezTo>
                      <a:cubicBezTo>
                        <a:pt x="51" y="51"/>
                        <a:pt x="51" y="51"/>
                        <a:pt x="51" y="51"/>
                      </a:cubicBezTo>
                      <a:cubicBezTo>
                        <a:pt x="52" y="51"/>
                        <a:pt x="52" y="51"/>
                        <a:pt x="52" y="51"/>
                      </a:cubicBezTo>
                      <a:cubicBezTo>
                        <a:pt x="52" y="51"/>
                        <a:pt x="52" y="51"/>
                        <a:pt x="52" y="51"/>
                      </a:cubicBezTo>
                      <a:cubicBezTo>
                        <a:pt x="52" y="51"/>
                        <a:pt x="52" y="51"/>
                        <a:pt x="52" y="51"/>
                      </a:cubicBezTo>
                      <a:cubicBezTo>
                        <a:pt x="52" y="51"/>
                        <a:pt x="52" y="51"/>
                        <a:pt x="52" y="51"/>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3" y="52"/>
                        <a:pt x="53" y="52"/>
                        <a:pt x="53" y="52"/>
                      </a:cubicBezTo>
                      <a:cubicBezTo>
                        <a:pt x="53" y="52"/>
                        <a:pt x="53" y="52"/>
                        <a:pt x="53" y="52"/>
                      </a:cubicBezTo>
                      <a:cubicBezTo>
                        <a:pt x="53" y="52"/>
                        <a:pt x="53" y="52"/>
                        <a:pt x="53" y="52"/>
                      </a:cubicBezTo>
                      <a:cubicBezTo>
                        <a:pt x="53" y="52"/>
                        <a:pt x="53" y="52"/>
                        <a:pt x="53" y="52"/>
                      </a:cubicBezTo>
                      <a:cubicBezTo>
                        <a:pt x="53" y="52"/>
                        <a:pt x="53" y="52"/>
                        <a:pt x="53" y="52"/>
                      </a:cubicBezTo>
                      <a:cubicBezTo>
                        <a:pt x="53" y="51"/>
                        <a:pt x="53" y="51"/>
                        <a:pt x="53" y="51"/>
                      </a:cubicBezTo>
                      <a:cubicBezTo>
                        <a:pt x="53" y="51"/>
                        <a:pt x="53" y="51"/>
                        <a:pt x="53" y="51"/>
                      </a:cubicBezTo>
                      <a:cubicBezTo>
                        <a:pt x="53" y="51"/>
                        <a:pt x="53" y="51"/>
                        <a:pt x="53" y="51"/>
                      </a:cubicBezTo>
                      <a:cubicBezTo>
                        <a:pt x="53" y="51"/>
                        <a:pt x="53" y="51"/>
                        <a:pt x="53" y="51"/>
                      </a:cubicBezTo>
                      <a:cubicBezTo>
                        <a:pt x="53" y="51"/>
                        <a:pt x="53" y="51"/>
                        <a:pt x="53" y="51"/>
                      </a:cubicBezTo>
                      <a:cubicBezTo>
                        <a:pt x="53" y="50"/>
                        <a:pt x="53" y="50"/>
                        <a:pt x="53" y="50"/>
                      </a:cubicBezTo>
                      <a:cubicBezTo>
                        <a:pt x="52" y="50"/>
                        <a:pt x="52" y="50"/>
                        <a:pt x="52" y="50"/>
                      </a:cubicBezTo>
                      <a:cubicBezTo>
                        <a:pt x="52" y="50"/>
                        <a:pt x="52" y="50"/>
                        <a:pt x="52" y="50"/>
                      </a:cubicBezTo>
                      <a:cubicBezTo>
                        <a:pt x="53" y="49"/>
                        <a:pt x="53" y="49"/>
                        <a:pt x="53" y="49"/>
                      </a:cubicBezTo>
                      <a:cubicBezTo>
                        <a:pt x="53" y="49"/>
                        <a:pt x="53" y="49"/>
                        <a:pt x="53" y="49"/>
                      </a:cubicBezTo>
                      <a:cubicBezTo>
                        <a:pt x="53" y="50"/>
                        <a:pt x="53" y="50"/>
                        <a:pt x="53" y="50"/>
                      </a:cubicBezTo>
                      <a:cubicBezTo>
                        <a:pt x="53" y="50"/>
                        <a:pt x="53" y="50"/>
                        <a:pt x="53" y="50"/>
                      </a:cubicBezTo>
                      <a:cubicBezTo>
                        <a:pt x="53" y="49"/>
                        <a:pt x="53" y="49"/>
                        <a:pt x="53" y="49"/>
                      </a:cubicBezTo>
                      <a:cubicBezTo>
                        <a:pt x="53" y="49"/>
                        <a:pt x="53" y="49"/>
                        <a:pt x="53" y="49"/>
                      </a:cubicBezTo>
                      <a:cubicBezTo>
                        <a:pt x="53" y="50"/>
                        <a:pt x="53" y="50"/>
                        <a:pt x="53" y="50"/>
                      </a:cubicBezTo>
                      <a:cubicBezTo>
                        <a:pt x="53" y="50"/>
                        <a:pt x="53" y="50"/>
                        <a:pt x="53" y="50"/>
                      </a:cubicBezTo>
                      <a:cubicBezTo>
                        <a:pt x="54" y="50"/>
                        <a:pt x="54" y="50"/>
                        <a:pt x="54" y="50"/>
                      </a:cubicBezTo>
                      <a:cubicBezTo>
                        <a:pt x="54" y="50"/>
                        <a:pt x="54" y="50"/>
                        <a:pt x="54" y="50"/>
                      </a:cubicBezTo>
                      <a:cubicBezTo>
                        <a:pt x="54" y="50"/>
                        <a:pt x="54" y="50"/>
                        <a:pt x="54" y="50"/>
                      </a:cubicBezTo>
                      <a:cubicBezTo>
                        <a:pt x="54" y="50"/>
                        <a:pt x="54" y="50"/>
                        <a:pt x="54" y="50"/>
                      </a:cubicBezTo>
                      <a:cubicBezTo>
                        <a:pt x="54" y="49"/>
                        <a:pt x="54" y="49"/>
                        <a:pt x="54" y="49"/>
                      </a:cubicBezTo>
                      <a:cubicBezTo>
                        <a:pt x="54" y="49"/>
                        <a:pt x="54" y="49"/>
                        <a:pt x="54" y="49"/>
                      </a:cubicBezTo>
                      <a:cubicBezTo>
                        <a:pt x="54" y="49"/>
                        <a:pt x="54" y="49"/>
                        <a:pt x="54" y="49"/>
                      </a:cubicBezTo>
                      <a:cubicBezTo>
                        <a:pt x="54" y="49"/>
                        <a:pt x="54" y="49"/>
                        <a:pt x="54" y="49"/>
                      </a:cubicBezTo>
                      <a:cubicBezTo>
                        <a:pt x="54" y="49"/>
                        <a:pt x="54" y="49"/>
                        <a:pt x="54" y="49"/>
                      </a:cubicBezTo>
                      <a:cubicBezTo>
                        <a:pt x="54" y="49"/>
                        <a:pt x="54" y="49"/>
                        <a:pt x="54" y="49"/>
                      </a:cubicBezTo>
                      <a:cubicBezTo>
                        <a:pt x="55" y="49"/>
                        <a:pt x="55" y="49"/>
                        <a:pt x="55" y="49"/>
                      </a:cubicBezTo>
                      <a:cubicBezTo>
                        <a:pt x="55" y="50"/>
                        <a:pt x="55" y="50"/>
                        <a:pt x="55" y="50"/>
                      </a:cubicBezTo>
                      <a:cubicBezTo>
                        <a:pt x="55" y="50"/>
                        <a:pt x="55" y="50"/>
                        <a:pt x="55" y="50"/>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8"/>
                        <a:pt x="55" y="48"/>
                        <a:pt x="55" y="48"/>
                      </a:cubicBezTo>
                      <a:cubicBezTo>
                        <a:pt x="55" y="48"/>
                        <a:pt x="55" y="48"/>
                        <a:pt x="55" y="48"/>
                      </a:cubicBezTo>
                      <a:cubicBezTo>
                        <a:pt x="55" y="48"/>
                        <a:pt x="55" y="48"/>
                        <a:pt x="55" y="48"/>
                      </a:cubicBezTo>
                      <a:cubicBezTo>
                        <a:pt x="54" y="48"/>
                        <a:pt x="54" y="48"/>
                        <a:pt x="54" y="48"/>
                      </a:cubicBezTo>
                      <a:cubicBezTo>
                        <a:pt x="55" y="48"/>
                        <a:pt x="55" y="48"/>
                        <a:pt x="55" y="48"/>
                      </a:cubicBezTo>
                      <a:cubicBezTo>
                        <a:pt x="55" y="48"/>
                        <a:pt x="55" y="48"/>
                        <a:pt x="55" y="48"/>
                      </a:cubicBezTo>
                      <a:cubicBezTo>
                        <a:pt x="55" y="48"/>
                        <a:pt x="55" y="48"/>
                        <a:pt x="55" y="48"/>
                      </a:cubicBezTo>
                      <a:cubicBezTo>
                        <a:pt x="55" y="48"/>
                        <a:pt x="55" y="48"/>
                        <a:pt x="55" y="48"/>
                      </a:cubicBezTo>
                      <a:cubicBezTo>
                        <a:pt x="55" y="48"/>
                        <a:pt x="55" y="48"/>
                        <a:pt x="55" y="48"/>
                      </a:cubicBezTo>
                      <a:cubicBezTo>
                        <a:pt x="55" y="47"/>
                        <a:pt x="55" y="47"/>
                        <a:pt x="55" y="47"/>
                      </a:cubicBezTo>
                      <a:cubicBezTo>
                        <a:pt x="55" y="47"/>
                        <a:pt x="55" y="47"/>
                        <a:pt x="55" y="47"/>
                      </a:cubicBezTo>
                      <a:cubicBezTo>
                        <a:pt x="56" y="48"/>
                        <a:pt x="56" y="48"/>
                        <a:pt x="56" y="48"/>
                      </a:cubicBezTo>
                      <a:cubicBezTo>
                        <a:pt x="56" y="48"/>
                        <a:pt x="56" y="48"/>
                        <a:pt x="56" y="48"/>
                      </a:cubicBezTo>
                      <a:cubicBezTo>
                        <a:pt x="56" y="48"/>
                        <a:pt x="56" y="48"/>
                        <a:pt x="56" y="48"/>
                      </a:cubicBezTo>
                      <a:cubicBezTo>
                        <a:pt x="56" y="48"/>
                        <a:pt x="56" y="48"/>
                        <a:pt x="56" y="48"/>
                      </a:cubicBezTo>
                      <a:cubicBezTo>
                        <a:pt x="56" y="48"/>
                        <a:pt x="56" y="48"/>
                        <a:pt x="56" y="48"/>
                      </a:cubicBezTo>
                      <a:cubicBezTo>
                        <a:pt x="56" y="49"/>
                        <a:pt x="56" y="49"/>
                        <a:pt x="56" y="49"/>
                      </a:cubicBezTo>
                      <a:cubicBezTo>
                        <a:pt x="57" y="48"/>
                        <a:pt x="57" y="48"/>
                        <a:pt x="57" y="48"/>
                      </a:cubicBezTo>
                      <a:cubicBezTo>
                        <a:pt x="56" y="48"/>
                        <a:pt x="56" y="48"/>
                        <a:pt x="56" y="48"/>
                      </a:cubicBezTo>
                      <a:cubicBezTo>
                        <a:pt x="56" y="48"/>
                        <a:pt x="56" y="48"/>
                        <a:pt x="56" y="48"/>
                      </a:cubicBezTo>
                      <a:cubicBezTo>
                        <a:pt x="56" y="48"/>
                        <a:pt x="56" y="48"/>
                        <a:pt x="56"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8" y="47"/>
                        <a:pt x="58" y="47"/>
                        <a:pt x="58" y="47"/>
                      </a:cubicBezTo>
                      <a:cubicBezTo>
                        <a:pt x="58" y="47"/>
                        <a:pt x="58" y="47"/>
                        <a:pt x="58" y="47"/>
                      </a:cubicBezTo>
                      <a:cubicBezTo>
                        <a:pt x="58" y="46"/>
                        <a:pt x="58" y="46"/>
                        <a:pt x="58" y="46"/>
                      </a:cubicBezTo>
                      <a:cubicBezTo>
                        <a:pt x="58" y="46"/>
                        <a:pt x="58" y="46"/>
                        <a:pt x="58" y="46"/>
                      </a:cubicBezTo>
                      <a:cubicBezTo>
                        <a:pt x="58" y="46"/>
                        <a:pt x="58" y="46"/>
                        <a:pt x="58" y="46"/>
                      </a:cubicBezTo>
                      <a:cubicBezTo>
                        <a:pt x="58" y="46"/>
                        <a:pt x="58" y="46"/>
                        <a:pt x="58" y="46"/>
                      </a:cubicBezTo>
                      <a:cubicBezTo>
                        <a:pt x="58" y="45"/>
                        <a:pt x="58" y="45"/>
                        <a:pt x="58" y="45"/>
                      </a:cubicBezTo>
                      <a:cubicBezTo>
                        <a:pt x="58" y="45"/>
                        <a:pt x="58" y="45"/>
                        <a:pt x="58" y="45"/>
                      </a:cubicBezTo>
                      <a:cubicBezTo>
                        <a:pt x="58" y="45"/>
                        <a:pt x="58" y="45"/>
                        <a:pt x="58" y="45"/>
                      </a:cubicBezTo>
                      <a:cubicBezTo>
                        <a:pt x="59" y="45"/>
                        <a:pt x="59" y="45"/>
                        <a:pt x="59" y="45"/>
                      </a:cubicBezTo>
                      <a:cubicBezTo>
                        <a:pt x="59" y="45"/>
                        <a:pt x="59" y="45"/>
                        <a:pt x="59" y="45"/>
                      </a:cubicBezTo>
                      <a:cubicBezTo>
                        <a:pt x="59" y="45"/>
                        <a:pt x="59" y="45"/>
                        <a:pt x="59" y="45"/>
                      </a:cubicBezTo>
                      <a:cubicBezTo>
                        <a:pt x="59" y="45"/>
                        <a:pt x="59" y="45"/>
                        <a:pt x="59" y="45"/>
                      </a:cubicBezTo>
                      <a:cubicBezTo>
                        <a:pt x="59" y="44"/>
                        <a:pt x="59" y="44"/>
                        <a:pt x="59" y="44"/>
                      </a:cubicBezTo>
                      <a:cubicBezTo>
                        <a:pt x="59" y="44"/>
                        <a:pt x="59" y="44"/>
                        <a:pt x="59" y="44"/>
                      </a:cubicBezTo>
                      <a:cubicBezTo>
                        <a:pt x="59" y="44"/>
                        <a:pt x="59" y="44"/>
                        <a:pt x="59" y="44"/>
                      </a:cubicBezTo>
                      <a:lnTo>
                        <a:pt x="59" y="43"/>
                      </a:lnTo>
                      <a:close/>
                      <a:moveTo>
                        <a:pt x="41" y="59"/>
                      </a:moveTo>
                      <a:cubicBezTo>
                        <a:pt x="41" y="59"/>
                        <a:pt x="41" y="59"/>
                        <a:pt x="41" y="59"/>
                      </a:cubicBezTo>
                      <a:cubicBezTo>
                        <a:pt x="41" y="58"/>
                        <a:pt x="41" y="58"/>
                        <a:pt x="41" y="58"/>
                      </a:cubicBezTo>
                      <a:cubicBezTo>
                        <a:pt x="41" y="58"/>
                        <a:pt x="41" y="58"/>
                        <a:pt x="41" y="58"/>
                      </a:cubicBezTo>
                      <a:cubicBezTo>
                        <a:pt x="41" y="58"/>
                        <a:pt x="41" y="58"/>
                        <a:pt x="41" y="58"/>
                      </a:cubicBezTo>
                      <a:cubicBezTo>
                        <a:pt x="41" y="59"/>
                        <a:pt x="41" y="59"/>
                        <a:pt x="41" y="59"/>
                      </a:cubicBezTo>
                      <a:cubicBezTo>
                        <a:pt x="41" y="59"/>
                        <a:pt x="41" y="59"/>
                        <a:pt x="41" y="59"/>
                      </a:cubicBezTo>
                      <a:cubicBezTo>
                        <a:pt x="41" y="59"/>
                        <a:pt x="41" y="59"/>
                        <a:pt x="41" y="59"/>
                      </a:cubicBezTo>
                      <a:cubicBezTo>
                        <a:pt x="41" y="60"/>
                        <a:pt x="41" y="60"/>
                        <a:pt x="41" y="60"/>
                      </a:cubicBezTo>
                      <a:cubicBezTo>
                        <a:pt x="41" y="59"/>
                        <a:pt x="41" y="59"/>
                        <a:pt x="41" y="59"/>
                      </a:cubicBezTo>
                      <a:cubicBezTo>
                        <a:pt x="41" y="59"/>
                        <a:pt x="41" y="59"/>
                        <a:pt x="41" y="59"/>
                      </a:cubicBezTo>
                      <a:cubicBezTo>
                        <a:pt x="42" y="60"/>
                        <a:pt x="42" y="60"/>
                        <a:pt x="42" y="60"/>
                      </a:cubicBezTo>
                      <a:cubicBezTo>
                        <a:pt x="42" y="59"/>
                        <a:pt x="42" y="59"/>
                        <a:pt x="42" y="59"/>
                      </a:cubicBezTo>
                      <a:cubicBezTo>
                        <a:pt x="41" y="59"/>
                        <a:pt x="41" y="59"/>
                        <a:pt x="41" y="59"/>
                      </a:cubicBezTo>
                      <a:close/>
                      <a:moveTo>
                        <a:pt x="60" y="43"/>
                      </a:moveTo>
                      <a:cubicBezTo>
                        <a:pt x="60" y="42"/>
                        <a:pt x="60" y="42"/>
                        <a:pt x="60" y="42"/>
                      </a:cubicBezTo>
                      <a:cubicBezTo>
                        <a:pt x="60" y="42"/>
                        <a:pt x="60" y="42"/>
                        <a:pt x="60" y="42"/>
                      </a:cubicBezTo>
                      <a:cubicBezTo>
                        <a:pt x="60" y="42"/>
                        <a:pt x="60" y="42"/>
                        <a:pt x="60" y="42"/>
                      </a:cubicBezTo>
                      <a:cubicBezTo>
                        <a:pt x="60" y="42"/>
                        <a:pt x="60" y="42"/>
                        <a:pt x="60" y="42"/>
                      </a:cubicBezTo>
                      <a:cubicBezTo>
                        <a:pt x="60" y="41"/>
                        <a:pt x="60" y="41"/>
                        <a:pt x="60" y="41"/>
                      </a:cubicBezTo>
                      <a:cubicBezTo>
                        <a:pt x="60" y="41"/>
                        <a:pt x="60" y="41"/>
                        <a:pt x="60" y="41"/>
                      </a:cubicBezTo>
                      <a:cubicBezTo>
                        <a:pt x="60" y="41"/>
                        <a:pt x="60" y="41"/>
                        <a:pt x="60" y="41"/>
                      </a:cubicBezTo>
                      <a:cubicBezTo>
                        <a:pt x="60" y="41"/>
                        <a:pt x="60" y="41"/>
                        <a:pt x="60" y="41"/>
                      </a:cubicBezTo>
                      <a:cubicBezTo>
                        <a:pt x="59" y="41"/>
                        <a:pt x="59" y="41"/>
                        <a:pt x="59" y="41"/>
                      </a:cubicBezTo>
                      <a:cubicBezTo>
                        <a:pt x="59" y="41"/>
                        <a:pt x="59" y="41"/>
                        <a:pt x="59" y="41"/>
                      </a:cubicBezTo>
                      <a:cubicBezTo>
                        <a:pt x="59" y="41"/>
                        <a:pt x="59" y="41"/>
                        <a:pt x="59" y="41"/>
                      </a:cubicBezTo>
                      <a:cubicBezTo>
                        <a:pt x="59" y="42"/>
                        <a:pt x="59" y="42"/>
                        <a:pt x="59" y="42"/>
                      </a:cubicBezTo>
                      <a:cubicBezTo>
                        <a:pt x="59" y="42"/>
                        <a:pt x="59" y="42"/>
                        <a:pt x="59" y="42"/>
                      </a:cubicBezTo>
                      <a:cubicBezTo>
                        <a:pt x="59" y="42"/>
                        <a:pt x="59" y="42"/>
                        <a:pt x="59" y="42"/>
                      </a:cubicBezTo>
                      <a:cubicBezTo>
                        <a:pt x="59" y="42"/>
                        <a:pt x="59" y="42"/>
                        <a:pt x="59" y="42"/>
                      </a:cubicBezTo>
                      <a:cubicBezTo>
                        <a:pt x="59" y="43"/>
                        <a:pt x="59" y="43"/>
                        <a:pt x="59" y="43"/>
                      </a:cubicBezTo>
                      <a:cubicBezTo>
                        <a:pt x="59" y="43"/>
                        <a:pt x="59" y="43"/>
                        <a:pt x="59" y="43"/>
                      </a:cubicBezTo>
                      <a:cubicBezTo>
                        <a:pt x="60" y="43"/>
                        <a:pt x="60" y="43"/>
                        <a:pt x="60" y="43"/>
                      </a:cubicBezTo>
                      <a:cubicBezTo>
                        <a:pt x="60" y="43"/>
                        <a:pt x="60" y="43"/>
                        <a:pt x="60" y="43"/>
                      </a:cubicBezTo>
                      <a:cubicBezTo>
                        <a:pt x="60" y="43"/>
                        <a:pt x="60" y="43"/>
                        <a:pt x="60" y="43"/>
                      </a:cubicBezTo>
                      <a:close/>
                      <a:moveTo>
                        <a:pt x="27" y="71"/>
                      </a:moveTo>
                      <a:cubicBezTo>
                        <a:pt x="27" y="71"/>
                        <a:pt x="27" y="71"/>
                        <a:pt x="27" y="71"/>
                      </a:cubicBezTo>
                      <a:cubicBezTo>
                        <a:pt x="27" y="71"/>
                        <a:pt x="27" y="71"/>
                        <a:pt x="27" y="71"/>
                      </a:cubicBezTo>
                      <a:cubicBezTo>
                        <a:pt x="27" y="72"/>
                        <a:pt x="27" y="72"/>
                        <a:pt x="27" y="72"/>
                      </a:cubicBezTo>
                      <a:cubicBezTo>
                        <a:pt x="27" y="72"/>
                        <a:pt x="27" y="72"/>
                        <a:pt x="27" y="72"/>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1"/>
                        <a:pt x="27" y="71"/>
                        <a:pt x="27" y="71"/>
                      </a:cubicBezTo>
                      <a:close/>
                      <a:moveTo>
                        <a:pt x="44" y="62"/>
                      </a:move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2" y="62"/>
                        <a:pt x="42" y="62"/>
                        <a:pt x="42" y="62"/>
                      </a:cubicBezTo>
                      <a:cubicBezTo>
                        <a:pt x="42" y="63"/>
                        <a:pt x="42" y="63"/>
                        <a:pt x="42" y="63"/>
                      </a:cubicBezTo>
                      <a:cubicBezTo>
                        <a:pt x="42" y="63"/>
                        <a:pt x="42" y="63"/>
                        <a:pt x="42" y="63"/>
                      </a:cubicBezTo>
                      <a:cubicBezTo>
                        <a:pt x="43" y="63"/>
                        <a:pt x="43" y="63"/>
                        <a:pt x="43" y="63"/>
                      </a:cubicBezTo>
                      <a:cubicBezTo>
                        <a:pt x="43" y="63"/>
                        <a:pt x="43" y="63"/>
                        <a:pt x="43" y="63"/>
                      </a:cubicBezTo>
                      <a:cubicBezTo>
                        <a:pt x="43" y="63"/>
                        <a:pt x="43" y="63"/>
                        <a:pt x="43" y="63"/>
                      </a:cubicBezTo>
                      <a:cubicBezTo>
                        <a:pt x="43" y="63"/>
                        <a:pt x="43" y="63"/>
                        <a:pt x="43" y="63"/>
                      </a:cubicBezTo>
                      <a:cubicBezTo>
                        <a:pt x="43" y="63"/>
                        <a:pt x="43" y="63"/>
                        <a:pt x="43" y="63"/>
                      </a:cubicBezTo>
                      <a:cubicBezTo>
                        <a:pt x="44" y="63"/>
                        <a:pt x="44" y="63"/>
                        <a:pt x="44" y="63"/>
                      </a:cubicBezTo>
                      <a:cubicBezTo>
                        <a:pt x="44" y="62"/>
                        <a:pt x="44" y="62"/>
                        <a:pt x="44" y="62"/>
                      </a:cubicBezTo>
                      <a:cubicBezTo>
                        <a:pt x="44" y="62"/>
                        <a:pt x="44" y="62"/>
                        <a:pt x="44" y="62"/>
                      </a:cubicBezTo>
                      <a:close/>
                      <a:moveTo>
                        <a:pt x="44" y="57"/>
                      </a:moveTo>
                      <a:cubicBezTo>
                        <a:pt x="44" y="56"/>
                        <a:pt x="44" y="56"/>
                        <a:pt x="44" y="56"/>
                      </a:cubicBezTo>
                      <a:cubicBezTo>
                        <a:pt x="44" y="56"/>
                        <a:pt x="44" y="56"/>
                        <a:pt x="44" y="56"/>
                      </a:cubicBezTo>
                      <a:cubicBezTo>
                        <a:pt x="43" y="57"/>
                        <a:pt x="43" y="57"/>
                        <a:pt x="43" y="57"/>
                      </a:cubicBezTo>
                      <a:cubicBezTo>
                        <a:pt x="43" y="57"/>
                        <a:pt x="43" y="57"/>
                        <a:pt x="43" y="57"/>
                      </a:cubicBezTo>
                      <a:cubicBezTo>
                        <a:pt x="43" y="57"/>
                        <a:pt x="43" y="57"/>
                        <a:pt x="43" y="57"/>
                      </a:cubicBezTo>
                      <a:cubicBezTo>
                        <a:pt x="43" y="58"/>
                        <a:pt x="43" y="58"/>
                        <a:pt x="43" y="58"/>
                      </a:cubicBezTo>
                      <a:cubicBezTo>
                        <a:pt x="43" y="58"/>
                        <a:pt x="43" y="58"/>
                        <a:pt x="43" y="58"/>
                      </a:cubicBezTo>
                      <a:cubicBezTo>
                        <a:pt x="43" y="58"/>
                        <a:pt x="43" y="58"/>
                        <a:pt x="43" y="58"/>
                      </a:cubicBezTo>
                      <a:cubicBezTo>
                        <a:pt x="43" y="58"/>
                        <a:pt x="43" y="58"/>
                        <a:pt x="43" y="58"/>
                      </a:cubicBezTo>
                      <a:cubicBezTo>
                        <a:pt x="42" y="58"/>
                        <a:pt x="42" y="58"/>
                        <a:pt x="42" y="58"/>
                      </a:cubicBezTo>
                      <a:cubicBezTo>
                        <a:pt x="42" y="58"/>
                        <a:pt x="42" y="58"/>
                        <a:pt x="42" y="58"/>
                      </a:cubicBezTo>
                      <a:cubicBezTo>
                        <a:pt x="42" y="59"/>
                        <a:pt x="42" y="59"/>
                        <a:pt x="42" y="59"/>
                      </a:cubicBezTo>
                      <a:cubicBezTo>
                        <a:pt x="42" y="59"/>
                        <a:pt x="42" y="59"/>
                        <a:pt x="42" y="59"/>
                      </a:cubicBezTo>
                      <a:cubicBezTo>
                        <a:pt x="42" y="60"/>
                        <a:pt x="42" y="60"/>
                        <a:pt x="42"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4" y="61"/>
                        <a:pt x="44" y="61"/>
                        <a:pt x="44" y="61"/>
                      </a:cubicBezTo>
                      <a:cubicBezTo>
                        <a:pt x="44" y="61"/>
                        <a:pt x="44" y="61"/>
                        <a:pt x="44" y="61"/>
                      </a:cubicBezTo>
                      <a:cubicBezTo>
                        <a:pt x="44" y="60"/>
                        <a:pt x="44" y="60"/>
                        <a:pt x="44" y="60"/>
                      </a:cubicBezTo>
                      <a:cubicBezTo>
                        <a:pt x="44" y="60"/>
                        <a:pt x="44" y="60"/>
                        <a:pt x="44" y="60"/>
                      </a:cubicBezTo>
                      <a:cubicBezTo>
                        <a:pt x="44" y="61"/>
                        <a:pt x="44" y="61"/>
                        <a:pt x="44" y="61"/>
                      </a:cubicBezTo>
                      <a:cubicBezTo>
                        <a:pt x="44" y="61"/>
                        <a:pt x="44" y="61"/>
                        <a:pt x="44" y="61"/>
                      </a:cubicBezTo>
                      <a:cubicBezTo>
                        <a:pt x="44" y="60"/>
                        <a:pt x="44" y="60"/>
                        <a:pt x="44" y="60"/>
                      </a:cubicBezTo>
                      <a:cubicBezTo>
                        <a:pt x="45" y="60"/>
                        <a:pt x="45" y="60"/>
                        <a:pt x="45" y="60"/>
                      </a:cubicBezTo>
                      <a:cubicBezTo>
                        <a:pt x="45" y="60"/>
                        <a:pt x="45" y="60"/>
                        <a:pt x="45" y="60"/>
                      </a:cubicBezTo>
                      <a:cubicBezTo>
                        <a:pt x="44" y="60"/>
                        <a:pt x="44" y="60"/>
                        <a:pt x="44" y="60"/>
                      </a:cubicBezTo>
                      <a:cubicBezTo>
                        <a:pt x="44" y="59"/>
                        <a:pt x="44" y="59"/>
                        <a:pt x="44" y="59"/>
                      </a:cubicBezTo>
                      <a:cubicBezTo>
                        <a:pt x="44" y="59"/>
                        <a:pt x="44" y="59"/>
                        <a:pt x="44" y="59"/>
                      </a:cubicBezTo>
                      <a:cubicBezTo>
                        <a:pt x="44" y="59"/>
                        <a:pt x="44" y="59"/>
                        <a:pt x="44" y="59"/>
                      </a:cubicBezTo>
                      <a:cubicBezTo>
                        <a:pt x="45" y="59"/>
                        <a:pt x="45" y="59"/>
                        <a:pt x="45" y="59"/>
                      </a:cubicBezTo>
                      <a:cubicBezTo>
                        <a:pt x="45" y="59"/>
                        <a:pt x="45" y="59"/>
                        <a:pt x="45" y="59"/>
                      </a:cubicBezTo>
                      <a:cubicBezTo>
                        <a:pt x="46" y="59"/>
                        <a:pt x="46" y="59"/>
                        <a:pt x="46" y="59"/>
                      </a:cubicBezTo>
                      <a:cubicBezTo>
                        <a:pt x="46" y="58"/>
                        <a:pt x="46" y="58"/>
                        <a:pt x="46" y="58"/>
                      </a:cubicBezTo>
                      <a:cubicBezTo>
                        <a:pt x="46" y="58"/>
                        <a:pt x="46" y="58"/>
                        <a:pt x="46" y="58"/>
                      </a:cubicBezTo>
                      <a:lnTo>
                        <a:pt x="44" y="57"/>
                      </a:lnTo>
                      <a:close/>
                      <a:moveTo>
                        <a:pt x="53" y="52"/>
                      </a:moveTo>
                      <a:cubicBezTo>
                        <a:pt x="53" y="52"/>
                        <a:pt x="53" y="52"/>
                        <a:pt x="53" y="52"/>
                      </a:cubicBezTo>
                      <a:cubicBezTo>
                        <a:pt x="53" y="52"/>
                        <a:pt x="53" y="52"/>
                        <a:pt x="53" y="52"/>
                      </a:cubicBezTo>
                      <a:cubicBezTo>
                        <a:pt x="52" y="52"/>
                        <a:pt x="52" y="52"/>
                        <a:pt x="52" y="52"/>
                      </a:cubicBezTo>
                      <a:cubicBezTo>
                        <a:pt x="52" y="52"/>
                        <a:pt x="52" y="52"/>
                        <a:pt x="52" y="52"/>
                      </a:cubicBezTo>
                      <a:cubicBezTo>
                        <a:pt x="53" y="53"/>
                        <a:pt x="53" y="53"/>
                        <a:pt x="53" y="53"/>
                      </a:cubicBezTo>
                      <a:cubicBezTo>
                        <a:pt x="53" y="53"/>
                        <a:pt x="53" y="53"/>
                        <a:pt x="53" y="53"/>
                      </a:cubicBezTo>
                      <a:cubicBezTo>
                        <a:pt x="53" y="53"/>
                        <a:pt x="53" y="53"/>
                        <a:pt x="53" y="53"/>
                      </a:cubicBezTo>
                      <a:cubicBezTo>
                        <a:pt x="53" y="53"/>
                        <a:pt x="53" y="53"/>
                        <a:pt x="53" y="53"/>
                      </a:cubicBezTo>
                      <a:lnTo>
                        <a:pt x="53" y="52"/>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8" name="Freeform 374">
                  <a:extLst>
                    <a:ext uri="{FF2B5EF4-FFF2-40B4-BE49-F238E27FC236}">
                      <a16:creationId xmlns="" xmlns:a16="http://schemas.microsoft.com/office/drawing/2014/main" id="{4F840542-E573-4972-BBDE-60908D2B4FA8}"/>
                    </a:ext>
                  </a:extLst>
                </p:cNvPr>
                <p:cNvSpPr>
                  <a:spLocks/>
                </p:cNvSpPr>
                <p:nvPr/>
              </p:nvSpPr>
              <p:spPr bwMode="auto">
                <a:xfrm>
                  <a:off x="7506023" y="3678719"/>
                  <a:ext cx="141548" cy="141548"/>
                </a:xfrm>
                <a:custGeom>
                  <a:avLst/>
                  <a:gdLst>
                    <a:gd name="T0" fmla="*/ 27 w 27"/>
                    <a:gd name="T1" fmla="*/ 12 h 27"/>
                    <a:gd name="T2" fmla="*/ 27 w 27"/>
                    <a:gd name="T3" fmla="*/ 10 h 27"/>
                    <a:gd name="T4" fmla="*/ 13 w 27"/>
                    <a:gd name="T5" fmla="*/ 3 h 27"/>
                    <a:gd name="T6" fmla="*/ 13 w 27"/>
                    <a:gd name="T7" fmla="*/ 3 h 27"/>
                    <a:gd name="T8" fmla="*/ 11 w 27"/>
                    <a:gd name="T9" fmla="*/ 4 h 27"/>
                    <a:gd name="T10" fmla="*/ 9 w 27"/>
                    <a:gd name="T11" fmla="*/ 4 h 27"/>
                    <a:gd name="T12" fmla="*/ 4 w 27"/>
                    <a:gd name="T13" fmla="*/ 22 h 27"/>
                    <a:gd name="T14" fmla="*/ 1 w 27"/>
                    <a:gd name="T15" fmla="*/ 25 h 27"/>
                    <a:gd name="T16" fmla="*/ 2 w 27"/>
                    <a:gd name="T17" fmla="*/ 26 h 27"/>
                    <a:gd name="T18" fmla="*/ 2 w 27"/>
                    <a:gd name="T19" fmla="*/ 26 h 27"/>
                    <a:gd name="T20" fmla="*/ 3 w 27"/>
                    <a:gd name="T21" fmla="*/ 27 h 27"/>
                    <a:gd name="T22" fmla="*/ 3 w 27"/>
                    <a:gd name="T23" fmla="*/ 27 h 27"/>
                    <a:gd name="T24" fmla="*/ 3 w 27"/>
                    <a:gd name="T25" fmla="*/ 26 h 27"/>
                    <a:gd name="T26" fmla="*/ 4 w 27"/>
                    <a:gd name="T27" fmla="*/ 26 h 27"/>
                    <a:gd name="T28" fmla="*/ 4 w 27"/>
                    <a:gd name="T29" fmla="*/ 25 h 27"/>
                    <a:gd name="T30" fmla="*/ 5 w 27"/>
                    <a:gd name="T31" fmla="*/ 25 h 27"/>
                    <a:gd name="T32" fmla="*/ 6 w 27"/>
                    <a:gd name="T33" fmla="*/ 24 h 27"/>
                    <a:gd name="T34" fmla="*/ 7 w 27"/>
                    <a:gd name="T35" fmla="*/ 24 h 27"/>
                    <a:gd name="T36" fmla="*/ 7 w 27"/>
                    <a:gd name="T37" fmla="*/ 23 h 27"/>
                    <a:gd name="T38" fmla="*/ 7 w 27"/>
                    <a:gd name="T39" fmla="*/ 23 h 27"/>
                    <a:gd name="T40" fmla="*/ 8 w 27"/>
                    <a:gd name="T41" fmla="*/ 23 h 27"/>
                    <a:gd name="T42" fmla="*/ 8 w 27"/>
                    <a:gd name="T43" fmla="*/ 22 h 27"/>
                    <a:gd name="T44" fmla="*/ 8 w 27"/>
                    <a:gd name="T45" fmla="*/ 22 h 27"/>
                    <a:gd name="T46" fmla="*/ 9 w 27"/>
                    <a:gd name="T47" fmla="*/ 22 h 27"/>
                    <a:gd name="T48" fmla="*/ 9 w 27"/>
                    <a:gd name="T49" fmla="*/ 22 h 27"/>
                    <a:gd name="T50" fmla="*/ 10 w 27"/>
                    <a:gd name="T51" fmla="*/ 22 h 27"/>
                    <a:gd name="T52" fmla="*/ 10 w 27"/>
                    <a:gd name="T53" fmla="*/ 21 h 27"/>
                    <a:gd name="T54" fmla="*/ 10 w 27"/>
                    <a:gd name="T55" fmla="*/ 21 h 27"/>
                    <a:gd name="T56" fmla="*/ 11 w 27"/>
                    <a:gd name="T57" fmla="*/ 20 h 27"/>
                    <a:gd name="T58" fmla="*/ 12 w 27"/>
                    <a:gd name="T59" fmla="*/ 19 h 27"/>
                    <a:gd name="T60" fmla="*/ 12 w 27"/>
                    <a:gd name="T61" fmla="*/ 18 h 27"/>
                    <a:gd name="T62" fmla="*/ 12 w 27"/>
                    <a:gd name="T63" fmla="*/ 19 h 27"/>
                    <a:gd name="T64" fmla="*/ 13 w 27"/>
                    <a:gd name="T65" fmla="*/ 19 h 27"/>
                    <a:gd name="T66" fmla="*/ 14 w 27"/>
                    <a:gd name="T67" fmla="*/ 19 h 27"/>
                    <a:gd name="T68" fmla="*/ 14 w 27"/>
                    <a:gd name="T69" fmla="*/ 18 h 27"/>
                    <a:gd name="T70" fmla="*/ 15 w 27"/>
                    <a:gd name="T71" fmla="*/ 18 h 27"/>
                    <a:gd name="T72" fmla="*/ 15 w 27"/>
                    <a:gd name="T73" fmla="*/ 18 h 27"/>
                    <a:gd name="T74" fmla="*/ 16 w 27"/>
                    <a:gd name="T75" fmla="*/ 18 h 27"/>
                    <a:gd name="T76" fmla="*/ 17 w 27"/>
                    <a:gd name="T77" fmla="*/ 18 h 27"/>
                    <a:gd name="T78" fmla="*/ 18 w 27"/>
                    <a:gd name="T79" fmla="*/ 18 h 27"/>
                    <a:gd name="T80" fmla="*/ 18 w 27"/>
                    <a:gd name="T81" fmla="*/ 17 h 27"/>
                    <a:gd name="T82" fmla="*/ 19 w 27"/>
                    <a:gd name="T83" fmla="*/ 17 h 27"/>
                    <a:gd name="T84" fmla="*/ 20 w 27"/>
                    <a:gd name="T85" fmla="*/ 17 h 27"/>
                    <a:gd name="T86" fmla="*/ 20 w 27"/>
                    <a:gd name="T87" fmla="*/ 16 h 27"/>
                    <a:gd name="T88" fmla="*/ 19 w 27"/>
                    <a:gd name="T89" fmla="*/ 15 h 27"/>
                    <a:gd name="T90" fmla="*/ 20 w 27"/>
                    <a:gd name="T91" fmla="*/ 15 h 27"/>
                    <a:gd name="T92" fmla="*/ 20 w 27"/>
                    <a:gd name="T93" fmla="*/ 16 h 27"/>
                    <a:gd name="T94" fmla="*/ 20 w 27"/>
                    <a:gd name="T95" fmla="*/ 16 h 27"/>
                    <a:gd name="T96" fmla="*/ 21 w 27"/>
                    <a:gd name="T97" fmla="*/ 16 h 27"/>
                    <a:gd name="T98" fmla="*/ 22 w 27"/>
                    <a:gd name="T99" fmla="*/ 15 h 27"/>
                    <a:gd name="T100" fmla="*/ 23 w 27"/>
                    <a:gd name="T101" fmla="*/ 15 h 27"/>
                    <a:gd name="T102" fmla="*/ 24 w 27"/>
                    <a:gd name="T103" fmla="*/ 14 h 27"/>
                    <a:gd name="T104" fmla="*/ 25 w 27"/>
                    <a:gd name="T105" fmla="*/ 14 h 27"/>
                    <a:gd name="T106" fmla="*/ 27 w 27"/>
                    <a:gd name="T107" fmla="*/ 14 h 27"/>
                    <a:gd name="T108" fmla="*/ 27 w 27"/>
                    <a:gd name="T109" fmla="*/ 14 h 27"/>
                    <a:gd name="T110" fmla="*/ 27 w 27"/>
                    <a:gd name="T111"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27">
                      <a:moveTo>
                        <a:pt x="27" y="14"/>
                      </a:moveTo>
                      <a:cubicBezTo>
                        <a:pt x="27" y="13"/>
                        <a:pt x="27" y="13"/>
                        <a:pt x="27" y="13"/>
                      </a:cubicBezTo>
                      <a:cubicBezTo>
                        <a:pt x="27" y="12"/>
                        <a:pt x="27" y="12"/>
                        <a:pt x="27" y="12"/>
                      </a:cubicBezTo>
                      <a:cubicBezTo>
                        <a:pt x="27" y="12"/>
                        <a:pt x="27" y="12"/>
                        <a:pt x="27" y="12"/>
                      </a:cubicBezTo>
                      <a:cubicBezTo>
                        <a:pt x="27" y="12"/>
                        <a:pt x="27" y="12"/>
                        <a:pt x="27" y="12"/>
                      </a:cubicBezTo>
                      <a:cubicBezTo>
                        <a:pt x="27" y="11"/>
                        <a:pt x="27" y="11"/>
                        <a:pt x="27" y="10"/>
                      </a:cubicBezTo>
                      <a:cubicBezTo>
                        <a:pt x="26" y="7"/>
                        <a:pt x="25" y="4"/>
                        <a:pt x="24" y="1"/>
                      </a:cubicBezTo>
                      <a:cubicBezTo>
                        <a:pt x="24" y="0"/>
                        <a:pt x="24" y="0"/>
                        <a:pt x="24" y="0"/>
                      </a:cubicBezTo>
                      <a:cubicBezTo>
                        <a:pt x="21" y="1"/>
                        <a:pt x="17" y="2"/>
                        <a:pt x="13" y="3"/>
                      </a:cubicBezTo>
                      <a:cubicBezTo>
                        <a:pt x="13" y="3"/>
                        <a:pt x="13" y="3"/>
                        <a:pt x="13" y="3"/>
                      </a:cubicBezTo>
                      <a:cubicBezTo>
                        <a:pt x="13" y="3"/>
                        <a:pt x="13" y="3"/>
                        <a:pt x="13" y="3"/>
                      </a:cubicBezTo>
                      <a:cubicBezTo>
                        <a:pt x="13" y="3"/>
                        <a:pt x="13" y="3"/>
                        <a:pt x="13" y="3"/>
                      </a:cubicBezTo>
                      <a:cubicBezTo>
                        <a:pt x="12" y="3"/>
                        <a:pt x="12" y="3"/>
                        <a:pt x="12" y="3"/>
                      </a:cubicBezTo>
                      <a:cubicBezTo>
                        <a:pt x="10" y="4"/>
                        <a:pt x="10" y="4"/>
                        <a:pt x="10" y="4"/>
                      </a:cubicBezTo>
                      <a:cubicBezTo>
                        <a:pt x="11" y="4"/>
                        <a:pt x="11" y="4"/>
                        <a:pt x="11" y="4"/>
                      </a:cubicBezTo>
                      <a:cubicBezTo>
                        <a:pt x="10" y="4"/>
                        <a:pt x="10" y="4"/>
                        <a:pt x="10" y="4"/>
                      </a:cubicBezTo>
                      <a:cubicBezTo>
                        <a:pt x="10" y="4"/>
                        <a:pt x="10" y="4"/>
                        <a:pt x="10" y="4"/>
                      </a:cubicBezTo>
                      <a:cubicBezTo>
                        <a:pt x="9" y="4"/>
                        <a:pt x="9" y="4"/>
                        <a:pt x="9" y="4"/>
                      </a:cubicBezTo>
                      <a:cubicBezTo>
                        <a:pt x="6" y="5"/>
                        <a:pt x="3" y="5"/>
                        <a:pt x="0" y="6"/>
                      </a:cubicBezTo>
                      <a:cubicBezTo>
                        <a:pt x="1" y="11"/>
                        <a:pt x="2" y="16"/>
                        <a:pt x="3" y="21"/>
                      </a:cubicBezTo>
                      <a:cubicBezTo>
                        <a:pt x="3" y="21"/>
                        <a:pt x="3" y="21"/>
                        <a:pt x="4" y="22"/>
                      </a:cubicBezTo>
                      <a:cubicBezTo>
                        <a:pt x="4" y="22"/>
                        <a:pt x="4" y="22"/>
                        <a:pt x="4" y="22"/>
                      </a:cubicBezTo>
                      <a:cubicBezTo>
                        <a:pt x="4" y="22"/>
                        <a:pt x="4" y="22"/>
                        <a:pt x="4" y="22"/>
                      </a:cubicBezTo>
                      <a:cubicBezTo>
                        <a:pt x="3" y="23"/>
                        <a:pt x="2" y="24"/>
                        <a:pt x="1" y="25"/>
                      </a:cubicBezTo>
                      <a:cubicBezTo>
                        <a:pt x="1" y="25"/>
                        <a:pt x="1" y="25"/>
                        <a:pt x="1" y="25"/>
                      </a:cubicBezTo>
                      <a:cubicBezTo>
                        <a:pt x="1" y="25"/>
                        <a:pt x="1" y="25"/>
                        <a:pt x="1" y="25"/>
                      </a:cubicBezTo>
                      <a:cubicBezTo>
                        <a:pt x="1"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7"/>
                        <a:pt x="3" y="27"/>
                        <a:pt x="3" y="27"/>
                      </a:cubicBezTo>
                      <a:cubicBezTo>
                        <a:pt x="3" y="27"/>
                        <a:pt x="3" y="27"/>
                        <a:pt x="3" y="27"/>
                      </a:cubicBezTo>
                      <a:cubicBezTo>
                        <a:pt x="3" y="27"/>
                        <a:pt x="3" y="27"/>
                        <a:pt x="3" y="27"/>
                      </a:cubicBezTo>
                      <a:cubicBezTo>
                        <a:pt x="3" y="27"/>
                        <a:pt x="3" y="27"/>
                        <a:pt x="3" y="27"/>
                      </a:cubicBezTo>
                      <a:cubicBezTo>
                        <a:pt x="3" y="26"/>
                        <a:pt x="3" y="26"/>
                        <a:pt x="3" y="26"/>
                      </a:cubicBezTo>
                      <a:cubicBezTo>
                        <a:pt x="3" y="26"/>
                        <a:pt x="3" y="26"/>
                        <a:pt x="3" y="26"/>
                      </a:cubicBezTo>
                      <a:cubicBezTo>
                        <a:pt x="3" y="26"/>
                        <a:pt x="3" y="26"/>
                        <a:pt x="3" y="26"/>
                      </a:cubicBezTo>
                      <a:cubicBezTo>
                        <a:pt x="3" y="26"/>
                        <a:pt x="3" y="26"/>
                        <a:pt x="3" y="26"/>
                      </a:cubicBezTo>
                      <a:cubicBezTo>
                        <a:pt x="4" y="26"/>
                        <a:pt x="4" y="26"/>
                        <a:pt x="4" y="26"/>
                      </a:cubicBezTo>
                      <a:cubicBezTo>
                        <a:pt x="4" y="26"/>
                        <a:pt x="4" y="26"/>
                        <a:pt x="4" y="26"/>
                      </a:cubicBezTo>
                      <a:cubicBezTo>
                        <a:pt x="4" y="26"/>
                        <a:pt x="4" y="26"/>
                        <a:pt x="4" y="26"/>
                      </a:cubicBezTo>
                      <a:cubicBezTo>
                        <a:pt x="4" y="26"/>
                        <a:pt x="4" y="26"/>
                        <a:pt x="4" y="26"/>
                      </a:cubicBezTo>
                      <a:cubicBezTo>
                        <a:pt x="4" y="25"/>
                        <a:pt x="4" y="25"/>
                        <a:pt x="4" y="25"/>
                      </a:cubicBezTo>
                      <a:cubicBezTo>
                        <a:pt x="5" y="25"/>
                        <a:pt x="5" y="25"/>
                        <a:pt x="5" y="25"/>
                      </a:cubicBezTo>
                      <a:cubicBezTo>
                        <a:pt x="5" y="25"/>
                        <a:pt x="5" y="25"/>
                        <a:pt x="5" y="25"/>
                      </a:cubicBezTo>
                      <a:cubicBezTo>
                        <a:pt x="5" y="25"/>
                        <a:pt x="5" y="25"/>
                        <a:pt x="5" y="25"/>
                      </a:cubicBezTo>
                      <a:cubicBezTo>
                        <a:pt x="5" y="25"/>
                        <a:pt x="5" y="25"/>
                        <a:pt x="5" y="25"/>
                      </a:cubicBezTo>
                      <a:cubicBezTo>
                        <a:pt x="6" y="24"/>
                        <a:pt x="6" y="24"/>
                        <a:pt x="6" y="24"/>
                      </a:cubicBezTo>
                      <a:cubicBezTo>
                        <a:pt x="6" y="24"/>
                        <a:pt x="6" y="24"/>
                        <a:pt x="6" y="24"/>
                      </a:cubicBezTo>
                      <a:cubicBezTo>
                        <a:pt x="6" y="24"/>
                        <a:pt x="6" y="24"/>
                        <a:pt x="6" y="24"/>
                      </a:cubicBezTo>
                      <a:cubicBezTo>
                        <a:pt x="6" y="24"/>
                        <a:pt x="6" y="24"/>
                        <a:pt x="6" y="24"/>
                      </a:cubicBezTo>
                      <a:cubicBezTo>
                        <a:pt x="7" y="24"/>
                        <a:pt x="7" y="24"/>
                        <a:pt x="7" y="24"/>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8" y="23"/>
                        <a:pt x="8" y="23"/>
                        <a:pt x="8" y="23"/>
                      </a:cubicBezTo>
                      <a:cubicBezTo>
                        <a:pt x="8" y="23"/>
                        <a:pt x="8" y="23"/>
                        <a:pt x="8" y="23"/>
                      </a:cubicBezTo>
                      <a:cubicBezTo>
                        <a:pt x="8" y="23"/>
                        <a:pt x="8" y="23"/>
                        <a:pt x="8" y="23"/>
                      </a:cubicBezTo>
                      <a:cubicBezTo>
                        <a:pt x="8" y="23"/>
                        <a:pt x="8" y="23"/>
                        <a:pt x="8" y="23"/>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9" y="22"/>
                        <a:pt x="9" y="22"/>
                        <a:pt x="9" y="22"/>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10" y="22"/>
                        <a:pt x="10" y="22"/>
                        <a:pt x="10" y="22"/>
                      </a:cubicBezTo>
                      <a:cubicBezTo>
                        <a:pt x="10" y="22"/>
                        <a:pt x="10" y="22"/>
                        <a:pt x="10" y="22"/>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0"/>
                        <a:pt x="11" y="20"/>
                        <a:pt x="11" y="20"/>
                      </a:cubicBezTo>
                      <a:cubicBezTo>
                        <a:pt x="11" y="20"/>
                        <a:pt x="11" y="20"/>
                        <a:pt x="11" y="20"/>
                      </a:cubicBezTo>
                      <a:cubicBezTo>
                        <a:pt x="11" y="19"/>
                        <a:pt x="11" y="19"/>
                        <a:pt x="11" y="19"/>
                      </a:cubicBezTo>
                      <a:cubicBezTo>
                        <a:pt x="12" y="19"/>
                        <a:pt x="12" y="19"/>
                        <a:pt x="12" y="19"/>
                      </a:cubicBezTo>
                      <a:cubicBezTo>
                        <a:pt x="12" y="19"/>
                        <a:pt x="12" y="19"/>
                        <a:pt x="12" y="19"/>
                      </a:cubicBezTo>
                      <a:cubicBezTo>
                        <a:pt x="12" y="18"/>
                        <a:pt x="12" y="18"/>
                        <a:pt x="12" y="18"/>
                      </a:cubicBezTo>
                      <a:cubicBezTo>
                        <a:pt x="12" y="18"/>
                        <a:pt x="12" y="18"/>
                        <a:pt x="12" y="18"/>
                      </a:cubicBezTo>
                      <a:cubicBezTo>
                        <a:pt x="12" y="18"/>
                        <a:pt x="12" y="18"/>
                        <a:pt x="12" y="18"/>
                      </a:cubicBezTo>
                      <a:cubicBezTo>
                        <a:pt x="12" y="19"/>
                        <a:pt x="12" y="19"/>
                        <a:pt x="12" y="19"/>
                      </a:cubicBezTo>
                      <a:cubicBezTo>
                        <a:pt x="12" y="19"/>
                        <a:pt x="12" y="19"/>
                        <a:pt x="12" y="19"/>
                      </a:cubicBezTo>
                      <a:cubicBezTo>
                        <a:pt x="12" y="19"/>
                        <a:pt x="12" y="19"/>
                        <a:pt x="12" y="19"/>
                      </a:cubicBezTo>
                      <a:cubicBezTo>
                        <a:pt x="12" y="19"/>
                        <a:pt x="12" y="19"/>
                        <a:pt x="12" y="19"/>
                      </a:cubicBezTo>
                      <a:cubicBezTo>
                        <a:pt x="13" y="19"/>
                        <a:pt x="13" y="19"/>
                        <a:pt x="13" y="19"/>
                      </a:cubicBezTo>
                      <a:cubicBezTo>
                        <a:pt x="13" y="19"/>
                        <a:pt x="13" y="19"/>
                        <a:pt x="13" y="19"/>
                      </a:cubicBezTo>
                      <a:cubicBezTo>
                        <a:pt x="13" y="19"/>
                        <a:pt x="13" y="19"/>
                        <a:pt x="13" y="19"/>
                      </a:cubicBezTo>
                      <a:cubicBezTo>
                        <a:pt x="13" y="19"/>
                        <a:pt x="13" y="19"/>
                        <a:pt x="13" y="19"/>
                      </a:cubicBezTo>
                      <a:cubicBezTo>
                        <a:pt x="14" y="19"/>
                        <a:pt x="14" y="19"/>
                        <a:pt x="14" y="19"/>
                      </a:cubicBezTo>
                      <a:cubicBezTo>
                        <a:pt x="14" y="19"/>
                        <a:pt x="14" y="19"/>
                        <a:pt x="14" y="19"/>
                      </a:cubicBezTo>
                      <a:cubicBezTo>
                        <a:pt x="14" y="19"/>
                        <a:pt x="14" y="19"/>
                        <a:pt x="14" y="19"/>
                      </a:cubicBezTo>
                      <a:cubicBezTo>
                        <a:pt x="14" y="18"/>
                        <a:pt x="14" y="18"/>
                        <a:pt x="14"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6" y="18"/>
                        <a:pt x="16" y="18"/>
                        <a:pt x="16" y="18"/>
                      </a:cubicBezTo>
                      <a:cubicBezTo>
                        <a:pt x="16" y="18"/>
                        <a:pt x="16" y="18"/>
                        <a:pt x="16" y="18"/>
                      </a:cubicBezTo>
                      <a:cubicBezTo>
                        <a:pt x="17" y="18"/>
                        <a:pt x="17" y="18"/>
                        <a:pt x="17" y="18"/>
                      </a:cubicBezTo>
                      <a:cubicBezTo>
                        <a:pt x="17" y="18"/>
                        <a:pt x="17" y="18"/>
                        <a:pt x="17" y="18"/>
                      </a:cubicBezTo>
                      <a:cubicBezTo>
                        <a:pt x="17" y="18"/>
                        <a:pt x="17" y="18"/>
                        <a:pt x="17"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7"/>
                        <a:pt x="18" y="17"/>
                        <a:pt x="18" y="17"/>
                      </a:cubicBezTo>
                      <a:cubicBezTo>
                        <a:pt x="18" y="17"/>
                        <a:pt x="18" y="17"/>
                        <a:pt x="18" y="17"/>
                      </a:cubicBezTo>
                      <a:cubicBezTo>
                        <a:pt x="18" y="17"/>
                        <a:pt x="18" y="17"/>
                        <a:pt x="18" y="17"/>
                      </a:cubicBezTo>
                      <a:cubicBezTo>
                        <a:pt x="19" y="17"/>
                        <a:pt x="19" y="17"/>
                        <a:pt x="19" y="17"/>
                      </a:cubicBezTo>
                      <a:cubicBezTo>
                        <a:pt x="19" y="17"/>
                        <a:pt x="19" y="17"/>
                        <a:pt x="19" y="17"/>
                      </a:cubicBezTo>
                      <a:cubicBezTo>
                        <a:pt x="20" y="17"/>
                        <a:pt x="20" y="17"/>
                        <a:pt x="20" y="17"/>
                      </a:cubicBezTo>
                      <a:cubicBezTo>
                        <a:pt x="20" y="17"/>
                        <a:pt x="20" y="17"/>
                        <a:pt x="20" y="17"/>
                      </a:cubicBezTo>
                      <a:cubicBezTo>
                        <a:pt x="20" y="17"/>
                        <a:pt x="20" y="17"/>
                        <a:pt x="20" y="17"/>
                      </a:cubicBezTo>
                      <a:cubicBezTo>
                        <a:pt x="20" y="16"/>
                        <a:pt x="20" y="16"/>
                        <a:pt x="20" y="16"/>
                      </a:cubicBezTo>
                      <a:cubicBezTo>
                        <a:pt x="20" y="16"/>
                        <a:pt x="20" y="16"/>
                        <a:pt x="20" y="16"/>
                      </a:cubicBezTo>
                      <a:cubicBezTo>
                        <a:pt x="20" y="16"/>
                        <a:pt x="20" y="16"/>
                        <a:pt x="20" y="16"/>
                      </a:cubicBezTo>
                      <a:cubicBezTo>
                        <a:pt x="19" y="16"/>
                        <a:pt x="19" y="16"/>
                        <a:pt x="19" y="16"/>
                      </a:cubicBezTo>
                      <a:cubicBezTo>
                        <a:pt x="19" y="15"/>
                        <a:pt x="19" y="15"/>
                        <a:pt x="19" y="15"/>
                      </a:cubicBezTo>
                      <a:cubicBezTo>
                        <a:pt x="19" y="15"/>
                        <a:pt x="19" y="15"/>
                        <a:pt x="19" y="15"/>
                      </a:cubicBezTo>
                      <a:cubicBezTo>
                        <a:pt x="20" y="15"/>
                        <a:pt x="20" y="15"/>
                        <a:pt x="20" y="15"/>
                      </a:cubicBezTo>
                      <a:cubicBezTo>
                        <a:pt x="20" y="15"/>
                        <a:pt x="20" y="15"/>
                        <a:pt x="20" y="15"/>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1" y="16"/>
                        <a:pt x="21" y="16"/>
                        <a:pt x="21" y="16"/>
                      </a:cubicBezTo>
                      <a:cubicBezTo>
                        <a:pt x="22" y="16"/>
                        <a:pt x="22" y="16"/>
                        <a:pt x="22" y="16"/>
                      </a:cubicBezTo>
                      <a:cubicBezTo>
                        <a:pt x="22" y="16"/>
                        <a:pt x="22" y="16"/>
                        <a:pt x="22" y="16"/>
                      </a:cubicBezTo>
                      <a:cubicBezTo>
                        <a:pt x="22" y="15"/>
                        <a:pt x="22" y="15"/>
                        <a:pt x="22" y="15"/>
                      </a:cubicBezTo>
                      <a:cubicBezTo>
                        <a:pt x="22" y="15"/>
                        <a:pt x="22" y="15"/>
                        <a:pt x="22" y="15"/>
                      </a:cubicBezTo>
                      <a:cubicBezTo>
                        <a:pt x="23" y="15"/>
                        <a:pt x="23" y="15"/>
                        <a:pt x="23" y="15"/>
                      </a:cubicBezTo>
                      <a:cubicBezTo>
                        <a:pt x="23" y="15"/>
                        <a:pt x="23" y="15"/>
                        <a:pt x="23" y="15"/>
                      </a:cubicBezTo>
                      <a:cubicBezTo>
                        <a:pt x="23" y="15"/>
                        <a:pt x="23" y="15"/>
                        <a:pt x="23" y="15"/>
                      </a:cubicBezTo>
                      <a:cubicBezTo>
                        <a:pt x="23" y="15"/>
                        <a:pt x="23" y="15"/>
                        <a:pt x="23" y="15"/>
                      </a:cubicBezTo>
                      <a:cubicBezTo>
                        <a:pt x="24" y="14"/>
                        <a:pt x="24" y="14"/>
                        <a:pt x="24" y="14"/>
                      </a:cubicBezTo>
                      <a:cubicBezTo>
                        <a:pt x="24" y="15"/>
                        <a:pt x="24" y="15"/>
                        <a:pt x="24" y="15"/>
                      </a:cubicBezTo>
                      <a:cubicBezTo>
                        <a:pt x="25" y="14"/>
                        <a:pt x="25" y="14"/>
                        <a:pt x="25" y="14"/>
                      </a:cubicBezTo>
                      <a:cubicBezTo>
                        <a:pt x="25" y="14"/>
                        <a:pt x="25" y="14"/>
                        <a:pt x="25" y="14"/>
                      </a:cubicBezTo>
                      <a:cubicBezTo>
                        <a:pt x="26" y="14"/>
                        <a:pt x="26" y="14"/>
                        <a:pt x="26" y="14"/>
                      </a:cubicBezTo>
                      <a:cubicBezTo>
                        <a:pt x="26" y="14"/>
                        <a:pt x="26" y="14"/>
                        <a:pt x="26" y="14"/>
                      </a:cubicBezTo>
                      <a:cubicBezTo>
                        <a:pt x="27" y="14"/>
                        <a:pt x="27" y="14"/>
                        <a:pt x="27" y="14"/>
                      </a:cubicBezTo>
                      <a:cubicBezTo>
                        <a:pt x="27" y="14"/>
                        <a:pt x="27" y="14"/>
                        <a:pt x="27" y="14"/>
                      </a:cubicBezTo>
                      <a:cubicBezTo>
                        <a:pt x="27" y="14"/>
                        <a:pt x="27" y="14"/>
                        <a:pt x="27" y="14"/>
                      </a:cubicBezTo>
                      <a:cubicBezTo>
                        <a:pt x="27" y="14"/>
                        <a:pt x="27" y="14"/>
                        <a:pt x="27" y="14"/>
                      </a:cubicBezTo>
                      <a:cubicBezTo>
                        <a:pt x="27" y="15"/>
                        <a:pt x="27" y="15"/>
                        <a:pt x="27" y="15"/>
                      </a:cubicBezTo>
                      <a:cubicBezTo>
                        <a:pt x="27" y="14"/>
                        <a:pt x="27" y="14"/>
                        <a:pt x="27" y="14"/>
                      </a:cubicBezTo>
                      <a:cubicBezTo>
                        <a:pt x="27" y="14"/>
                        <a:pt x="27" y="14"/>
                        <a:pt x="27" y="14"/>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222" name="Rectangle 221">
              <a:extLst>
                <a:ext uri="{FF2B5EF4-FFF2-40B4-BE49-F238E27FC236}">
                  <a16:creationId xmlns="" xmlns:a16="http://schemas.microsoft.com/office/drawing/2014/main" id="{569C1A49-0089-469D-B901-3B86DDD5E8F2}"/>
                </a:ext>
              </a:extLst>
            </p:cNvPr>
            <p:cNvSpPr/>
            <p:nvPr/>
          </p:nvSpPr>
          <p:spPr>
            <a:xfrm>
              <a:off x="2803739" y="1574409"/>
              <a:ext cx="4185691" cy="2868802"/>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3" name="Rectangle 222">
              <a:extLst>
                <a:ext uri="{FF2B5EF4-FFF2-40B4-BE49-F238E27FC236}">
                  <a16:creationId xmlns="" xmlns:a16="http://schemas.microsoft.com/office/drawing/2014/main" id="{0FBD3509-E07C-4656-B2E2-EC9A3ADE7C83}"/>
                </a:ext>
              </a:extLst>
            </p:cNvPr>
            <p:cNvSpPr/>
            <p:nvPr/>
          </p:nvSpPr>
          <p:spPr>
            <a:xfrm>
              <a:off x="4932161" y="3102077"/>
              <a:ext cx="4517695" cy="1405232"/>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4" name="Rectangle 223">
              <a:extLst>
                <a:ext uri="{FF2B5EF4-FFF2-40B4-BE49-F238E27FC236}">
                  <a16:creationId xmlns="" xmlns:a16="http://schemas.microsoft.com/office/drawing/2014/main" id="{633DBB66-58CF-49A0-88DA-2AF2C7FB5B6F}"/>
                </a:ext>
              </a:extLst>
            </p:cNvPr>
            <p:cNvSpPr/>
            <p:nvPr/>
          </p:nvSpPr>
          <p:spPr>
            <a:xfrm>
              <a:off x="8489747" y="2593034"/>
              <a:ext cx="337595" cy="1405232"/>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190905" y="107724"/>
            <a:ext cx="1403820" cy="981075"/>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a:extLst>
              <a:ext uri="{FF2B5EF4-FFF2-40B4-BE49-F238E27FC236}">
                <a16:creationId xmlns="" xmlns:a16="http://schemas.microsoft.com/office/drawing/2014/main" id="{85C211D4-791E-46F5-9854-9348F86AEC02}"/>
              </a:ext>
            </a:extLst>
          </p:cNvPr>
          <p:cNvGrpSpPr/>
          <p:nvPr/>
        </p:nvGrpSpPr>
        <p:grpSpPr>
          <a:xfrm>
            <a:off x="1744021" y="231521"/>
            <a:ext cx="9216109" cy="733480"/>
            <a:chOff x="1744021" y="275096"/>
            <a:chExt cx="9216109" cy="733480"/>
          </a:xfrm>
        </p:grpSpPr>
        <p:sp>
          <p:nvSpPr>
            <p:cNvPr id="7" name="TextBox 6">
              <a:extLst>
                <a:ext uri="{FF2B5EF4-FFF2-40B4-BE49-F238E27FC236}">
                  <a16:creationId xmlns="" xmlns:a16="http://schemas.microsoft.com/office/drawing/2014/main" id="{3C7626A4-6094-431B-98A4-D5804E57A89A}"/>
                </a:ext>
              </a:extLst>
            </p:cNvPr>
            <p:cNvSpPr txBox="1"/>
            <p:nvPr/>
          </p:nvSpPr>
          <p:spPr>
            <a:xfrm>
              <a:off x="1744021" y="275096"/>
              <a:ext cx="9216109" cy="646331"/>
            </a:xfrm>
            <a:prstGeom prst="rect">
              <a:avLst/>
            </a:prstGeom>
            <a:noFill/>
          </p:spPr>
          <p:txBody>
            <a:bodyPr wrap="square" rtlCol="0">
              <a:spAutoFit/>
            </a:bodyPr>
            <a:lstStyle/>
            <a:p>
              <a:pPr lvl="0"/>
              <a:r>
                <a:rPr lang="en-US" sz="3600" dirty="0">
                  <a:solidFill>
                    <a:prstClr val="black">
                      <a:lumMod val="65000"/>
                      <a:lumOff val="35000"/>
                    </a:prstClr>
                  </a:solidFill>
                  <a:latin typeface="Franklin Gothic Demi Cond" panose="020B0706030402020204" pitchFamily="34" charset="0"/>
                </a:rPr>
                <a:t>Overall 2019 Median* CEO Salary by Gender </a:t>
              </a:r>
            </a:p>
          </p:txBody>
        </p:sp>
        <p:grpSp>
          <p:nvGrpSpPr>
            <p:cNvPr id="4" name="Group 3">
              <a:extLst>
                <a:ext uri="{FF2B5EF4-FFF2-40B4-BE49-F238E27FC236}">
                  <a16:creationId xmlns="" xmlns:a16="http://schemas.microsoft.com/office/drawing/2014/main" id="{2ECD5126-1CAC-43B3-AEF1-64E748BE98AF}"/>
                </a:ext>
              </a:extLst>
            </p:cNvPr>
            <p:cNvGrpSpPr/>
            <p:nvPr/>
          </p:nvGrpSpPr>
          <p:grpSpPr>
            <a:xfrm rot="16200000">
              <a:off x="2489295" y="298371"/>
              <a:ext cx="67588" cy="1352822"/>
              <a:chOff x="1095347" y="0"/>
              <a:chExt cx="240594" cy="6850733"/>
            </a:xfrm>
          </p:grpSpPr>
          <p:sp>
            <p:nvSpPr>
              <p:cNvPr id="71" name="Rectangle 70">
                <a:extLst>
                  <a:ext uri="{FF2B5EF4-FFF2-40B4-BE49-F238E27FC236}">
                    <a16:creationId xmlns="" xmlns:a16="http://schemas.microsoft.com/office/drawing/2014/main" id="{FD86E6B8-5E38-4FAB-847C-4415BDC918C7}"/>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3" name="Rectangle 72">
                <a:extLst>
                  <a:ext uri="{FF2B5EF4-FFF2-40B4-BE49-F238E27FC236}">
                    <a16:creationId xmlns="" xmlns:a16="http://schemas.microsoft.com/office/drawing/2014/main" id="{40DB00CB-22B7-481F-A853-5EFA53366190}"/>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4" name="Rectangle 73">
                <a:extLst>
                  <a:ext uri="{FF2B5EF4-FFF2-40B4-BE49-F238E27FC236}">
                    <a16:creationId xmlns="" xmlns:a16="http://schemas.microsoft.com/office/drawing/2014/main" id="{AF531BFB-1D76-4EDD-A1EF-96966280712D}"/>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sp>
        <p:nvSpPr>
          <p:cNvPr id="3" name="TextBox 2"/>
          <p:cNvSpPr txBox="1"/>
          <p:nvPr/>
        </p:nvSpPr>
        <p:spPr>
          <a:xfrm>
            <a:off x="1836517" y="6377131"/>
            <a:ext cx="1026756" cy="369332"/>
          </a:xfrm>
          <a:prstGeom prst="rect">
            <a:avLst/>
          </a:prstGeom>
          <a:noFill/>
        </p:spPr>
        <p:txBody>
          <a:bodyPr wrap="none" rtlCol="0">
            <a:spAutoFit/>
          </a:bodyPr>
          <a:lstStyle/>
          <a:p>
            <a:r>
              <a:rPr lang="en-US" dirty="0">
                <a:latin typeface="Franklin Gothic Medium Cond" panose="020B0606030402020204" pitchFamily="34" charset="0"/>
              </a:rPr>
              <a:t>*</a:t>
            </a:r>
            <a:r>
              <a:rPr lang="en-US" sz="1600" b="1" dirty="0">
                <a:latin typeface="Franklin Gothic Medium Cond" panose="020B0606030402020204" pitchFamily="34" charset="0"/>
              </a:rPr>
              <a:t>Full -Time</a:t>
            </a:r>
          </a:p>
        </p:txBody>
      </p:sp>
      <p:grpSp>
        <p:nvGrpSpPr>
          <p:cNvPr id="5" name="Group 4">
            <a:extLst>
              <a:ext uri="{FF2B5EF4-FFF2-40B4-BE49-F238E27FC236}">
                <a16:creationId xmlns="" xmlns:a16="http://schemas.microsoft.com/office/drawing/2014/main" id="{14248588-FF79-475C-A273-89BFB59170F9}"/>
              </a:ext>
            </a:extLst>
          </p:cNvPr>
          <p:cNvGrpSpPr/>
          <p:nvPr/>
        </p:nvGrpSpPr>
        <p:grpSpPr>
          <a:xfrm>
            <a:off x="3932009" y="2124216"/>
            <a:ext cx="4327982" cy="3118227"/>
            <a:chOff x="3462650" y="2124216"/>
            <a:chExt cx="4327982" cy="3118227"/>
          </a:xfrm>
        </p:grpSpPr>
        <p:grpSp>
          <p:nvGrpSpPr>
            <p:cNvPr id="90" name="Group 89">
              <a:extLst>
                <a:ext uri="{FF2B5EF4-FFF2-40B4-BE49-F238E27FC236}">
                  <a16:creationId xmlns="" xmlns:a16="http://schemas.microsoft.com/office/drawing/2014/main" id="{CF44B2A9-B13A-43A1-A4AD-53AF96A378E8}"/>
                </a:ext>
              </a:extLst>
            </p:cNvPr>
            <p:cNvGrpSpPr/>
            <p:nvPr/>
          </p:nvGrpSpPr>
          <p:grpSpPr>
            <a:xfrm>
              <a:off x="3462650" y="2124216"/>
              <a:ext cx="3812182" cy="3118227"/>
              <a:chOff x="366258" y="854508"/>
              <a:chExt cx="2394194" cy="4507687"/>
            </a:xfrm>
          </p:grpSpPr>
          <p:sp>
            <p:nvSpPr>
              <p:cNvPr id="91" name="Rectangle 90">
                <a:extLst>
                  <a:ext uri="{FF2B5EF4-FFF2-40B4-BE49-F238E27FC236}">
                    <a16:creationId xmlns="" xmlns:a16="http://schemas.microsoft.com/office/drawing/2014/main" id="{CAA2C3B4-DDB6-448C-9830-72AE162F6A74}"/>
                  </a:ext>
                </a:extLst>
              </p:cNvPr>
              <p:cNvSpPr/>
              <p:nvPr/>
            </p:nvSpPr>
            <p:spPr>
              <a:xfrm>
                <a:off x="366258" y="1447743"/>
                <a:ext cx="2394194" cy="391445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92" name="Rectangle 91">
                <a:extLst>
                  <a:ext uri="{FF2B5EF4-FFF2-40B4-BE49-F238E27FC236}">
                    <a16:creationId xmlns="" xmlns:a16="http://schemas.microsoft.com/office/drawing/2014/main" id="{FA69FB92-DBB6-412D-94C8-81706FF3E02E}"/>
                  </a:ext>
                </a:extLst>
              </p:cNvPr>
              <p:cNvSpPr/>
              <p:nvPr/>
            </p:nvSpPr>
            <p:spPr>
              <a:xfrm>
                <a:off x="366258" y="854508"/>
                <a:ext cx="2394194" cy="950016"/>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Gender</a:t>
                </a:r>
              </a:p>
            </p:txBody>
          </p:sp>
        </p:grpSp>
        <p:graphicFrame>
          <p:nvGraphicFramePr>
            <p:cNvPr id="77" name="Chart 76">
              <a:extLst>
                <a:ext uri="{FF2B5EF4-FFF2-40B4-BE49-F238E27FC236}">
                  <a16:creationId xmlns="" xmlns:a16="http://schemas.microsoft.com/office/drawing/2014/main" id="{3384BAE9-03A4-43EA-9796-9270C17312A6}"/>
                </a:ext>
              </a:extLst>
            </p:cNvPr>
            <p:cNvGraphicFramePr/>
            <p:nvPr>
              <p:extLst>
                <p:ext uri="{D42A27DB-BD31-4B8C-83A1-F6EECF244321}">
                  <p14:modId xmlns:p14="http://schemas.microsoft.com/office/powerpoint/2010/main" val="1955092371"/>
                </p:ext>
              </p:extLst>
            </p:nvPr>
          </p:nvGraphicFramePr>
          <p:xfrm>
            <a:off x="3608175" y="2470205"/>
            <a:ext cx="4182457" cy="2734853"/>
          </p:xfrm>
          <a:graphic>
            <a:graphicData uri="http://schemas.openxmlformats.org/drawingml/2006/chart">
              <c:chart xmlns:c="http://schemas.openxmlformats.org/drawingml/2006/chart" xmlns:r="http://schemas.openxmlformats.org/officeDocument/2006/relationships" r:id="rId4"/>
            </a:graphicData>
          </a:graphic>
        </p:graphicFrame>
      </p:grpSp>
    </p:spTree>
    <p:extLst>
      <p:ext uri="{BB962C8B-B14F-4D97-AF65-F5344CB8AC3E}">
        <p14:creationId xmlns:p14="http://schemas.microsoft.com/office/powerpoint/2010/main" val="361763724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190905" y="107724"/>
            <a:ext cx="1403820" cy="981075"/>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a:extLst>
              <a:ext uri="{FF2B5EF4-FFF2-40B4-BE49-F238E27FC236}">
                <a16:creationId xmlns="" xmlns:a16="http://schemas.microsoft.com/office/drawing/2014/main" id="{85C211D4-791E-46F5-9854-9348F86AEC02}"/>
              </a:ext>
            </a:extLst>
          </p:cNvPr>
          <p:cNvGrpSpPr/>
          <p:nvPr/>
        </p:nvGrpSpPr>
        <p:grpSpPr>
          <a:xfrm>
            <a:off x="1744021" y="231521"/>
            <a:ext cx="9216109" cy="733480"/>
            <a:chOff x="1744021" y="275096"/>
            <a:chExt cx="9216109" cy="733480"/>
          </a:xfrm>
        </p:grpSpPr>
        <p:sp>
          <p:nvSpPr>
            <p:cNvPr id="7" name="TextBox 6">
              <a:extLst>
                <a:ext uri="{FF2B5EF4-FFF2-40B4-BE49-F238E27FC236}">
                  <a16:creationId xmlns="" xmlns:a16="http://schemas.microsoft.com/office/drawing/2014/main" id="{3C7626A4-6094-431B-98A4-D5804E57A89A}"/>
                </a:ext>
              </a:extLst>
            </p:cNvPr>
            <p:cNvSpPr txBox="1"/>
            <p:nvPr/>
          </p:nvSpPr>
          <p:spPr>
            <a:xfrm>
              <a:off x="1744021" y="275096"/>
              <a:ext cx="9216109" cy="646331"/>
            </a:xfrm>
            <a:prstGeom prst="rect">
              <a:avLst/>
            </a:prstGeom>
            <a:noFill/>
          </p:spPr>
          <p:txBody>
            <a:bodyPr wrap="square" rtlCol="0">
              <a:spAutoFit/>
            </a:bodyPr>
            <a:lstStyle/>
            <a:p>
              <a:pPr lvl="0"/>
              <a:r>
                <a:rPr lang="en-US" sz="3600" dirty="0">
                  <a:solidFill>
                    <a:prstClr val="black">
                      <a:lumMod val="65000"/>
                      <a:lumOff val="35000"/>
                    </a:prstClr>
                  </a:solidFill>
                  <a:latin typeface="Franklin Gothic Demi Cond" panose="020B0706030402020204" pitchFamily="34" charset="0"/>
                </a:rPr>
                <a:t>Overall 2019 CEO Salary by Gender </a:t>
              </a:r>
            </a:p>
          </p:txBody>
        </p:sp>
        <p:grpSp>
          <p:nvGrpSpPr>
            <p:cNvPr id="4" name="Group 3">
              <a:extLst>
                <a:ext uri="{FF2B5EF4-FFF2-40B4-BE49-F238E27FC236}">
                  <a16:creationId xmlns="" xmlns:a16="http://schemas.microsoft.com/office/drawing/2014/main" id="{2ECD5126-1CAC-43B3-AEF1-64E748BE98AF}"/>
                </a:ext>
              </a:extLst>
            </p:cNvPr>
            <p:cNvGrpSpPr/>
            <p:nvPr/>
          </p:nvGrpSpPr>
          <p:grpSpPr>
            <a:xfrm rot="16200000">
              <a:off x="2489295" y="298371"/>
              <a:ext cx="67588" cy="1352822"/>
              <a:chOff x="1095347" y="0"/>
              <a:chExt cx="240594" cy="6850733"/>
            </a:xfrm>
          </p:grpSpPr>
          <p:sp>
            <p:nvSpPr>
              <p:cNvPr id="71" name="Rectangle 70">
                <a:extLst>
                  <a:ext uri="{FF2B5EF4-FFF2-40B4-BE49-F238E27FC236}">
                    <a16:creationId xmlns="" xmlns:a16="http://schemas.microsoft.com/office/drawing/2014/main" id="{FD86E6B8-5E38-4FAB-847C-4415BDC918C7}"/>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3" name="Rectangle 72">
                <a:extLst>
                  <a:ext uri="{FF2B5EF4-FFF2-40B4-BE49-F238E27FC236}">
                    <a16:creationId xmlns="" xmlns:a16="http://schemas.microsoft.com/office/drawing/2014/main" id="{40DB00CB-22B7-481F-A853-5EFA53366190}"/>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4" name="Rectangle 73">
                <a:extLst>
                  <a:ext uri="{FF2B5EF4-FFF2-40B4-BE49-F238E27FC236}">
                    <a16:creationId xmlns="" xmlns:a16="http://schemas.microsoft.com/office/drawing/2014/main" id="{AF531BFB-1D76-4EDD-A1EF-96966280712D}"/>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sp>
        <p:nvSpPr>
          <p:cNvPr id="10" name="TextBox 9"/>
          <p:cNvSpPr txBox="1"/>
          <p:nvPr/>
        </p:nvSpPr>
        <p:spPr>
          <a:xfrm>
            <a:off x="1129553" y="1573306"/>
            <a:ext cx="10515600" cy="1938992"/>
          </a:xfrm>
          <a:prstGeom prst="rect">
            <a:avLst/>
          </a:prstGeom>
          <a:noFill/>
        </p:spPr>
        <p:txBody>
          <a:bodyPr wrap="square" rtlCol="0">
            <a:spAutoFit/>
          </a:bodyPr>
          <a:lstStyle/>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Female </a:t>
            </a:r>
            <a:r>
              <a:rPr lang="en-US" sz="2000" dirty="0" smtClean="0">
                <a:solidFill>
                  <a:srgbClr val="721A80"/>
                </a:solidFill>
                <a:latin typeface="Franklin Gothic Medium Cond" panose="020B0606030402020204" pitchFamily="34" charset="0"/>
              </a:rPr>
              <a:t>CEOs </a:t>
            </a:r>
            <a:r>
              <a:rPr lang="en-US" sz="2000" dirty="0">
                <a:solidFill>
                  <a:srgbClr val="721A80"/>
                </a:solidFill>
                <a:latin typeface="Franklin Gothic Medium Cond" panose="020B0606030402020204" pitchFamily="34" charset="0"/>
              </a:rPr>
              <a:t>yearly median salary is almost on par with the overall median salary. (To be specific, it is less than 1% below the overall median.) </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Male </a:t>
            </a:r>
            <a:r>
              <a:rPr lang="en-US" sz="2000" dirty="0" smtClean="0">
                <a:solidFill>
                  <a:srgbClr val="721A80"/>
                </a:solidFill>
                <a:latin typeface="Franklin Gothic Medium Cond" panose="020B0606030402020204" pitchFamily="34" charset="0"/>
              </a:rPr>
              <a:t>CEOs </a:t>
            </a:r>
            <a:r>
              <a:rPr lang="en-US" sz="2000" dirty="0">
                <a:solidFill>
                  <a:srgbClr val="721A80"/>
                </a:solidFill>
                <a:latin typeface="Franklin Gothic Medium Cond" panose="020B0606030402020204" pitchFamily="34" charset="0"/>
              </a:rPr>
              <a:t>yearly median salary is  14% higher than the overall median salary. </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Female </a:t>
            </a:r>
            <a:r>
              <a:rPr lang="en-US" sz="2000" dirty="0" smtClean="0">
                <a:solidFill>
                  <a:srgbClr val="721A80"/>
                </a:solidFill>
                <a:latin typeface="Franklin Gothic Medium Cond" panose="020B0606030402020204" pitchFamily="34" charset="0"/>
              </a:rPr>
              <a:t>CEOs </a:t>
            </a:r>
            <a:r>
              <a:rPr lang="en-US" sz="2000" dirty="0">
                <a:solidFill>
                  <a:srgbClr val="721A80"/>
                </a:solidFill>
                <a:latin typeface="Franklin Gothic Medium Cond" panose="020B0606030402020204" pitchFamily="34" charset="0"/>
              </a:rPr>
              <a:t>yearly median salary is 13% below the male </a:t>
            </a:r>
            <a:r>
              <a:rPr lang="en-US" sz="2000" dirty="0" smtClean="0">
                <a:solidFill>
                  <a:srgbClr val="721A80"/>
                </a:solidFill>
                <a:latin typeface="Franklin Gothic Medium Cond" panose="020B0606030402020204" pitchFamily="34" charset="0"/>
              </a:rPr>
              <a:t>CEOs </a:t>
            </a:r>
            <a:r>
              <a:rPr lang="en-US" sz="2000" dirty="0">
                <a:solidFill>
                  <a:srgbClr val="721A80"/>
                </a:solidFill>
                <a:latin typeface="Franklin Gothic Medium Cond" panose="020B0606030402020204" pitchFamily="34" charset="0"/>
              </a:rPr>
              <a:t>yearly median salary.  </a:t>
            </a:r>
          </a:p>
        </p:txBody>
      </p:sp>
    </p:spTree>
    <p:extLst>
      <p:ext uri="{BB962C8B-B14F-4D97-AF65-F5344CB8AC3E}">
        <p14:creationId xmlns:p14="http://schemas.microsoft.com/office/powerpoint/2010/main" val="87994969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7" name="Group 216">
            <a:extLst>
              <a:ext uri="{FF2B5EF4-FFF2-40B4-BE49-F238E27FC236}">
                <a16:creationId xmlns="" xmlns:a16="http://schemas.microsoft.com/office/drawing/2014/main" id="{57E7A652-B050-41F2-A31C-5D696BA2DFC8}"/>
              </a:ext>
            </a:extLst>
          </p:cNvPr>
          <p:cNvGrpSpPr/>
          <p:nvPr/>
        </p:nvGrpSpPr>
        <p:grpSpPr>
          <a:xfrm>
            <a:off x="1175142" y="1311097"/>
            <a:ext cx="9841716" cy="5223990"/>
            <a:chOff x="1629848" y="997528"/>
            <a:chExt cx="9841716" cy="5223990"/>
          </a:xfrm>
          <a:solidFill>
            <a:schemeClr val="bg1">
              <a:lumMod val="50000"/>
            </a:schemeClr>
          </a:solidFill>
        </p:grpSpPr>
        <p:grpSp>
          <p:nvGrpSpPr>
            <p:cNvPr id="221" name="Group 220">
              <a:extLst>
                <a:ext uri="{FF2B5EF4-FFF2-40B4-BE49-F238E27FC236}">
                  <a16:creationId xmlns="" xmlns:a16="http://schemas.microsoft.com/office/drawing/2014/main" id="{65171906-D3BB-4001-9A58-D874594773F8}"/>
                </a:ext>
              </a:extLst>
            </p:cNvPr>
            <p:cNvGrpSpPr>
              <a:grpSpLocks noChangeAspect="1"/>
            </p:cNvGrpSpPr>
            <p:nvPr/>
          </p:nvGrpSpPr>
          <p:grpSpPr>
            <a:xfrm>
              <a:off x="1629848" y="997528"/>
              <a:ext cx="9841716" cy="5223990"/>
              <a:chOff x="4575787" y="2203171"/>
              <a:chExt cx="5462735" cy="3218409"/>
            </a:xfrm>
            <a:grpFill/>
          </p:grpSpPr>
          <p:grpSp>
            <p:nvGrpSpPr>
              <p:cNvPr id="225" name="Group 224">
                <a:extLst>
                  <a:ext uri="{FF2B5EF4-FFF2-40B4-BE49-F238E27FC236}">
                    <a16:creationId xmlns="" xmlns:a16="http://schemas.microsoft.com/office/drawing/2014/main" id="{3E2765C1-484D-40F7-8D33-FB9B41320E29}"/>
                  </a:ext>
                </a:extLst>
              </p:cNvPr>
              <p:cNvGrpSpPr>
                <a:grpSpLocks noChangeAspect="1"/>
              </p:cNvGrpSpPr>
              <p:nvPr/>
            </p:nvGrpSpPr>
            <p:grpSpPr>
              <a:xfrm>
                <a:off x="6576596" y="2361130"/>
                <a:ext cx="2316726" cy="1717801"/>
                <a:chOff x="5152132" y="3175437"/>
                <a:chExt cx="1845366" cy="1368298"/>
              </a:xfrm>
              <a:grpFill/>
            </p:grpSpPr>
            <p:sp>
              <p:nvSpPr>
                <p:cNvPr id="266" name="Freeform 331">
                  <a:extLst>
                    <a:ext uri="{FF2B5EF4-FFF2-40B4-BE49-F238E27FC236}">
                      <a16:creationId xmlns="" xmlns:a16="http://schemas.microsoft.com/office/drawing/2014/main" id="{01686CCE-B659-4B35-A746-B8FD01EF6119}"/>
                    </a:ext>
                  </a:extLst>
                </p:cNvPr>
                <p:cNvSpPr>
                  <a:spLocks noEditPoints="1"/>
                </p:cNvSpPr>
                <p:nvPr/>
              </p:nvSpPr>
              <p:spPr bwMode="auto">
                <a:xfrm>
                  <a:off x="5996177" y="3395623"/>
                  <a:ext cx="450857" cy="482312"/>
                </a:xfrm>
                <a:custGeom>
                  <a:avLst/>
                  <a:gdLst>
                    <a:gd name="T0" fmla="*/ 30 w 86"/>
                    <a:gd name="T1" fmla="*/ 5 h 92"/>
                    <a:gd name="T2" fmla="*/ 31 w 86"/>
                    <a:gd name="T3" fmla="*/ 3 h 92"/>
                    <a:gd name="T4" fmla="*/ 28 w 86"/>
                    <a:gd name="T5" fmla="*/ 3 h 92"/>
                    <a:gd name="T6" fmla="*/ 33 w 86"/>
                    <a:gd name="T7" fmla="*/ 0 h 92"/>
                    <a:gd name="T8" fmla="*/ 83 w 86"/>
                    <a:gd name="T9" fmla="*/ 31 h 92"/>
                    <a:gd name="T10" fmla="*/ 81 w 86"/>
                    <a:gd name="T11" fmla="*/ 34 h 92"/>
                    <a:gd name="T12" fmla="*/ 80 w 86"/>
                    <a:gd name="T13" fmla="*/ 37 h 92"/>
                    <a:gd name="T14" fmla="*/ 82 w 86"/>
                    <a:gd name="T15" fmla="*/ 39 h 92"/>
                    <a:gd name="T16" fmla="*/ 83 w 86"/>
                    <a:gd name="T17" fmla="*/ 35 h 92"/>
                    <a:gd name="T18" fmla="*/ 83 w 86"/>
                    <a:gd name="T19" fmla="*/ 33 h 92"/>
                    <a:gd name="T20" fmla="*/ 85 w 86"/>
                    <a:gd name="T21" fmla="*/ 29 h 92"/>
                    <a:gd name="T22" fmla="*/ 86 w 86"/>
                    <a:gd name="T23" fmla="*/ 30 h 92"/>
                    <a:gd name="T24" fmla="*/ 76 w 86"/>
                    <a:gd name="T25" fmla="*/ 41 h 92"/>
                    <a:gd name="T26" fmla="*/ 72 w 86"/>
                    <a:gd name="T27" fmla="*/ 48 h 92"/>
                    <a:gd name="T28" fmla="*/ 71 w 86"/>
                    <a:gd name="T29" fmla="*/ 45 h 92"/>
                    <a:gd name="T30" fmla="*/ 73 w 86"/>
                    <a:gd name="T31" fmla="*/ 41 h 92"/>
                    <a:gd name="T32" fmla="*/ 75 w 86"/>
                    <a:gd name="T33" fmla="*/ 36 h 92"/>
                    <a:gd name="T34" fmla="*/ 74 w 86"/>
                    <a:gd name="T35" fmla="*/ 31 h 92"/>
                    <a:gd name="T36" fmla="*/ 72 w 86"/>
                    <a:gd name="T37" fmla="*/ 31 h 92"/>
                    <a:gd name="T38" fmla="*/ 71 w 86"/>
                    <a:gd name="T39" fmla="*/ 30 h 92"/>
                    <a:gd name="T40" fmla="*/ 72 w 86"/>
                    <a:gd name="T41" fmla="*/ 27 h 92"/>
                    <a:gd name="T42" fmla="*/ 72 w 86"/>
                    <a:gd name="T43" fmla="*/ 25 h 92"/>
                    <a:gd name="T44" fmla="*/ 70 w 86"/>
                    <a:gd name="T45" fmla="*/ 23 h 92"/>
                    <a:gd name="T46" fmla="*/ 67 w 86"/>
                    <a:gd name="T47" fmla="*/ 23 h 92"/>
                    <a:gd name="T48" fmla="*/ 67 w 86"/>
                    <a:gd name="T49" fmla="*/ 20 h 92"/>
                    <a:gd name="T50" fmla="*/ 64 w 86"/>
                    <a:gd name="T51" fmla="*/ 20 h 92"/>
                    <a:gd name="T52" fmla="*/ 61 w 86"/>
                    <a:gd name="T53" fmla="*/ 19 h 92"/>
                    <a:gd name="T54" fmla="*/ 59 w 86"/>
                    <a:gd name="T55" fmla="*/ 20 h 92"/>
                    <a:gd name="T56" fmla="*/ 57 w 86"/>
                    <a:gd name="T57" fmla="*/ 19 h 92"/>
                    <a:gd name="T58" fmla="*/ 36 w 86"/>
                    <a:gd name="T59" fmla="*/ 11 h 92"/>
                    <a:gd name="T60" fmla="*/ 34 w 86"/>
                    <a:gd name="T61" fmla="*/ 11 h 92"/>
                    <a:gd name="T62" fmla="*/ 29 w 86"/>
                    <a:gd name="T63" fmla="*/ 9 h 92"/>
                    <a:gd name="T64" fmla="*/ 27 w 86"/>
                    <a:gd name="T65" fmla="*/ 8 h 92"/>
                    <a:gd name="T66" fmla="*/ 28 w 86"/>
                    <a:gd name="T67" fmla="*/ 4 h 92"/>
                    <a:gd name="T68" fmla="*/ 26 w 86"/>
                    <a:gd name="T69" fmla="*/ 3 h 92"/>
                    <a:gd name="T70" fmla="*/ 24 w 86"/>
                    <a:gd name="T71" fmla="*/ 4 h 92"/>
                    <a:gd name="T72" fmla="*/ 22 w 86"/>
                    <a:gd name="T73" fmla="*/ 5 h 92"/>
                    <a:gd name="T74" fmla="*/ 11 w 86"/>
                    <a:gd name="T75" fmla="*/ 9 h 92"/>
                    <a:gd name="T76" fmla="*/ 8 w 86"/>
                    <a:gd name="T77" fmla="*/ 10 h 92"/>
                    <a:gd name="T78" fmla="*/ 7 w 86"/>
                    <a:gd name="T79" fmla="*/ 11 h 92"/>
                    <a:gd name="T80" fmla="*/ 5 w 86"/>
                    <a:gd name="T81" fmla="*/ 25 h 92"/>
                    <a:gd name="T82" fmla="*/ 2 w 86"/>
                    <a:gd name="T83" fmla="*/ 28 h 92"/>
                    <a:gd name="T84" fmla="*/ 3 w 86"/>
                    <a:gd name="T85" fmla="*/ 35 h 92"/>
                    <a:gd name="T86" fmla="*/ 2 w 86"/>
                    <a:gd name="T87" fmla="*/ 41 h 92"/>
                    <a:gd name="T88" fmla="*/ 3 w 86"/>
                    <a:gd name="T89" fmla="*/ 47 h 92"/>
                    <a:gd name="T90" fmla="*/ 9 w 86"/>
                    <a:gd name="T91" fmla="*/ 53 h 92"/>
                    <a:gd name="T92" fmla="*/ 20 w 86"/>
                    <a:gd name="T93" fmla="*/ 62 h 92"/>
                    <a:gd name="T94" fmla="*/ 24 w 86"/>
                    <a:gd name="T95" fmla="*/ 64 h 92"/>
                    <a:gd name="T96" fmla="*/ 26 w 86"/>
                    <a:gd name="T97" fmla="*/ 67 h 92"/>
                    <a:gd name="T98" fmla="*/ 27 w 86"/>
                    <a:gd name="T99" fmla="*/ 73 h 92"/>
                    <a:gd name="T100" fmla="*/ 29 w 86"/>
                    <a:gd name="T101" fmla="*/ 77 h 92"/>
                    <a:gd name="T102" fmla="*/ 30 w 86"/>
                    <a:gd name="T103" fmla="*/ 86 h 92"/>
                    <a:gd name="T104" fmla="*/ 37 w 86"/>
                    <a:gd name="T105" fmla="*/ 91 h 92"/>
                    <a:gd name="T106" fmla="*/ 79 w 86"/>
                    <a:gd name="T107" fmla="*/ 88 h 92"/>
                    <a:gd name="T108" fmla="*/ 78 w 86"/>
                    <a:gd name="T109" fmla="*/ 81 h 92"/>
                    <a:gd name="T110" fmla="*/ 76 w 86"/>
                    <a:gd name="T111" fmla="*/ 76 h 92"/>
                    <a:gd name="T112" fmla="*/ 77 w 86"/>
                    <a:gd name="T113" fmla="*/ 67 h 92"/>
                    <a:gd name="T114" fmla="*/ 77 w 86"/>
                    <a:gd name="T115" fmla="*/ 61 h 92"/>
                    <a:gd name="T116" fmla="*/ 79 w 86"/>
                    <a:gd name="T117" fmla="*/ 53 h 92"/>
                    <a:gd name="T118" fmla="*/ 80 w 86"/>
                    <a:gd name="T119" fmla="*/ 44 h 92"/>
                    <a:gd name="T120" fmla="*/ 25 w 86"/>
                    <a:gd name="T121" fmla="*/ 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92">
                      <a:moveTo>
                        <a:pt x="28" y="7"/>
                      </a:moveTo>
                      <a:cubicBezTo>
                        <a:pt x="28" y="7"/>
                        <a:pt x="28" y="7"/>
                        <a:pt x="28" y="7"/>
                      </a:cubicBezTo>
                      <a:cubicBezTo>
                        <a:pt x="28" y="7"/>
                        <a:pt x="28" y="7"/>
                        <a:pt x="28" y="7"/>
                      </a:cubicBezTo>
                      <a:cubicBezTo>
                        <a:pt x="29" y="7"/>
                        <a:pt x="29" y="7"/>
                        <a:pt x="29" y="7"/>
                      </a:cubicBezTo>
                      <a:cubicBezTo>
                        <a:pt x="29" y="6"/>
                        <a:pt x="29" y="6"/>
                        <a:pt x="29" y="6"/>
                      </a:cubicBezTo>
                      <a:cubicBezTo>
                        <a:pt x="29" y="6"/>
                        <a:pt x="29" y="6"/>
                        <a:pt x="29" y="6"/>
                      </a:cubicBezTo>
                      <a:cubicBezTo>
                        <a:pt x="29" y="6"/>
                        <a:pt x="29" y="6"/>
                        <a:pt x="29" y="6"/>
                      </a:cubicBezTo>
                      <a:cubicBezTo>
                        <a:pt x="29" y="6"/>
                        <a:pt x="29" y="6"/>
                        <a:pt x="29" y="6"/>
                      </a:cubicBezTo>
                      <a:cubicBezTo>
                        <a:pt x="30" y="6"/>
                        <a:pt x="30" y="6"/>
                        <a:pt x="30" y="6"/>
                      </a:cubicBezTo>
                      <a:cubicBezTo>
                        <a:pt x="30" y="5"/>
                        <a:pt x="30" y="5"/>
                        <a:pt x="30" y="5"/>
                      </a:cubicBezTo>
                      <a:cubicBezTo>
                        <a:pt x="30" y="5"/>
                        <a:pt x="30" y="5"/>
                        <a:pt x="30" y="5"/>
                      </a:cubicBezTo>
                      <a:cubicBezTo>
                        <a:pt x="31" y="5"/>
                        <a:pt x="31" y="5"/>
                        <a:pt x="31" y="5"/>
                      </a:cubicBezTo>
                      <a:cubicBezTo>
                        <a:pt x="31" y="5"/>
                        <a:pt x="31" y="5"/>
                        <a:pt x="31" y="5"/>
                      </a:cubicBezTo>
                      <a:cubicBezTo>
                        <a:pt x="30" y="5"/>
                        <a:pt x="30" y="5"/>
                        <a:pt x="30" y="5"/>
                      </a:cubicBezTo>
                      <a:cubicBezTo>
                        <a:pt x="30" y="5"/>
                        <a:pt x="30" y="5"/>
                        <a:pt x="30" y="5"/>
                      </a:cubicBezTo>
                      <a:cubicBezTo>
                        <a:pt x="29" y="5"/>
                        <a:pt x="29" y="5"/>
                        <a:pt x="29" y="5"/>
                      </a:cubicBezTo>
                      <a:cubicBezTo>
                        <a:pt x="29" y="5"/>
                        <a:pt x="29" y="5"/>
                        <a:pt x="29" y="5"/>
                      </a:cubicBezTo>
                      <a:cubicBezTo>
                        <a:pt x="29" y="6"/>
                        <a:pt x="29" y="6"/>
                        <a:pt x="29" y="6"/>
                      </a:cubicBezTo>
                      <a:cubicBezTo>
                        <a:pt x="28" y="6"/>
                        <a:pt x="28" y="6"/>
                        <a:pt x="28" y="6"/>
                      </a:cubicBezTo>
                      <a:lnTo>
                        <a:pt x="28" y="7"/>
                      </a:lnTo>
                      <a:close/>
                      <a:moveTo>
                        <a:pt x="30" y="4"/>
                      </a:moveTo>
                      <a:cubicBezTo>
                        <a:pt x="30" y="4"/>
                        <a:pt x="30" y="4"/>
                        <a:pt x="30" y="4"/>
                      </a:cubicBezTo>
                      <a:cubicBezTo>
                        <a:pt x="31" y="4"/>
                        <a:pt x="31" y="4"/>
                        <a:pt x="31" y="4"/>
                      </a:cubicBezTo>
                      <a:cubicBezTo>
                        <a:pt x="31" y="4"/>
                        <a:pt x="31" y="4"/>
                        <a:pt x="31" y="4"/>
                      </a:cubicBezTo>
                      <a:cubicBezTo>
                        <a:pt x="31" y="4"/>
                        <a:pt x="31" y="4"/>
                        <a:pt x="31" y="4"/>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0" y="3"/>
                        <a:pt x="30" y="3"/>
                        <a:pt x="30" y="3"/>
                      </a:cubicBezTo>
                      <a:cubicBezTo>
                        <a:pt x="30" y="3"/>
                        <a:pt x="30" y="3"/>
                        <a:pt x="30" y="3"/>
                      </a:cubicBezTo>
                      <a:cubicBezTo>
                        <a:pt x="30" y="3"/>
                        <a:pt x="30" y="3"/>
                        <a:pt x="30" y="3"/>
                      </a:cubicBezTo>
                      <a:cubicBezTo>
                        <a:pt x="29" y="4"/>
                        <a:pt x="29" y="4"/>
                        <a:pt x="29" y="4"/>
                      </a:cubicBezTo>
                      <a:cubicBezTo>
                        <a:pt x="29" y="4"/>
                        <a:pt x="29" y="4"/>
                        <a:pt x="29" y="4"/>
                      </a:cubicBezTo>
                      <a:lnTo>
                        <a:pt x="30" y="4"/>
                      </a:lnTo>
                      <a:close/>
                      <a:moveTo>
                        <a:pt x="28" y="4"/>
                      </a:moveTo>
                      <a:cubicBezTo>
                        <a:pt x="29" y="4"/>
                        <a:pt x="29" y="4"/>
                        <a:pt x="29" y="4"/>
                      </a:cubicBezTo>
                      <a:cubicBezTo>
                        <a:pt x="29" y="4"/>
                        <a:pt x="29" y="4"/>
                        <a:pt x="29" y="4"/>
                      </a:cubicBezTo>
                      <a:cubicBezTo>
                        <a:pt x="29" y="3"/>
                        <a:pt x="29" y="3"/>
                        <a:pt x="29" y="3"/>
                      </a:cubicBezTo>
                      <a:cubicBezTo>
                        <a:pt x="29" y="3"/>
                        <a:pt x="29" y="3"/>
                        <a:pt x="29"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4"/>
                        <a:pt x="28" y="4"/>
                        <a:pt x="28" y="4"/>
                      </a:cubicBezTo>
                      <a:close/>
                      <a:moveTo>
                        <a:pt x="32" y="2"/>
                      </a:moveTo>
                      <a:cubicBezTo>
                        <a:pt x="33" y="1"/>
                        <a:pt x="33" y="1"/>
                        <a:pt x="33" y="1"/>
                      </a:cubicBezTo>
                      <a:cubicBezTo>
                        <a:pt x="33" y="1"/>
                        <a:pt x="33" y="1"/>
                        <a:pt x="33" y="1"/>
                      </a:cubicBezTo>
                      <a:cubicBezTo>
                        <a:pt x="33" y="0"/>
                        <a:pt x="33" y="0"/>
                        <a:pt x="33" y="0"/>
                      </a:cubicBezTo>
                      <a:cubicBezTo>
                        <a:pt x="33" y="0"/>
                        <a:pt x="33" y="0"/>
                        <a:pt x="33" y="0"/>
                      </a:cubicBezTo>
                      <a:cubicBezTo>
                        <a:pt x="33" y="0"/>
                        <a:pt x="33" y="0"/>
                        <a:pt x="33" y="0"/>
                      </a:cubicBezTo>
                      <a:cubicBezTo>
                        <a:pt x="33" y="0"/>
                        <a:pt x="33" y="0"/>
                        <a:pt x="33" y="0"/>
                      </a:cubicBezTo>
                      <a:cubicBezTo>
                        <a:pt x="32" y="0"/>
                        <a:pt x="32" y="0"/>
                        <a:pt x="32" y="0"/>
                      </a:cubicBezTo>
                      <a:cubicBezTo>
                        <a:pt x="32" y="1"/>
                        <a:pt x="32" y="1"/>
                        <a:pt x="32" y="1"/>
                      </a:cubicBezTo>
                      <a:cubicBezTo>
                        <a:pt x="32" y="1"/>
                        <a:pt x="32" y="1"/>
                        <a:pt x="32" y="1"/>
                      </a:cubicBezTo>
                      <a:cubicBezTo>
                        <a:pt x="32" y="2"/>
                        <a:pt x="32" y="2"/>
                        <a:pt x="32" y="2"/>
                      </a:cubicBezTo>
                      <a:close/>
                      <a:moveTo>
                        <a:pt x="84" y="32"/>
                      </a:moveTo>
                      <a:cubicBezTo>
                        <a:pt x="84" y="32"/>
                        <a:pt x="84" y="32"/>
                        <a:pt x="84" y="32"/>
                      </a:cubicBezTo>
                      <a:cubicBezTo>
                        <a:pt x="84" y="32"/>
                        <a:pt x="84" y="32"/>
                        <a:pt x="84" y="32"/>
                      </a:cubicBezTo>
                      <a:cubicBezTo>
                        <a:pt x="84" y="31"/>
                        <a:pt x="84" y="31"/>
                        <a:pt x="84" y="31"/>
                      </a:cubicBezTo>
                      <a:cubicBezTo>
                        <a:pt x="84" y="31"/>
                        <a:pt x="84" y="31"/>
                        <a:pt x="84" y="31"/>
                      </a:cubicBezTo>
                      <a:cubicBezTo>
                        <a:pt x="84" y="31"/>
                        <a:pt x="84" y="31"/>
                        <a:pt x="84" y="31"/>
                      </a:cubicBezTo>
                      <a:cubicBezTo>
                        <a:pt x="83" y="31"/>
                        <a:pt x="83" y="31"/>
                        <a:pt x="83" y="31"/>
                      </a:cubicBezTo>
                      <a:cubicBezTo>
                        <a:pt x="83" y="31"/>
                        <a:pt x="83" y="31"/>
                        <a:pt x="83" y="31"/>
                      </a:cubicBezTo>
                      <a:cubicBezTo>
                        <a:pt x="83" y="31"/>
                        <a:pt x="83" y="31"/>
                        <a:pt x="83" y="31"/>
                      </a:cubicBezTo>
                      <a:cubicBezTo>
                        <a:pt x="83" y="31"/>
                        <a:pt x="83" y="31"/>
                        <a:pt x="83" y="31"/>
                      </a:cubicBezTo>
                      <a:cubicBezTo>
                        <a:pt x="83" y="31"/>
                        <a:pt x="83" y="31"/>
                        <a:pt x="83" y="31"/>
                      </a:cubicBezTo>
                      <a:cubicBezTo>
                        <a:pt x="83" y="32"/>
                        <a:pt x="83" y="32"/>
                        <a:pt x="83" y="32"/>
                      </a:cubicBezTo>
                      <a:cubicBezTo>
                        <a:pt x="83" y="32"/>
                        <a:pt x="83" y="32"/>
                        <a:pt x="83" y="32"/>
                      </a:cubicBezTo>
                      <a:cubicBezTo>
                        <a:pt x="83" y="32"/>
                        <a:pt x="83" y="32"/>
                        <a:pt x="83" y="32"/>
                      </a:cubicBezTo>
                      <a:cubicBezTo>
                        <a:pt x="83" y="32"/>
                        <a:pt x="83" y="32"/>
                        <a:pt x="83" y="32"/>
                      </a:cubicBezTo>
                      <a:cubicBezTo>
                        <a:pt x="82" y="32"/>
                        <a:pt x="82" y="32"/>
                        <a:pt x="82" y="32"/>
                      </a:cubicBezTo>
                      <a:cubicBezTo>
                        <a:pt x="82" y="32"/>
                        <a:pt x="82" y="32"/>
                        <a:pt x="82" y="32"/>
                      </a:cubicBezTo>
                      <a:cubicBezTo>
                        <a:pt x="82" y="33"/>
                        <a:pt x="82" y="33"/>
                        <a:pt x="82" y="33"/>
                      </a:cubicBezTo>
                      <a:cubicBezTo>
                        <a:pt x="82" y="33"/>
                        <a:pt x="82" y="33"/>
                        <a:pt x="82" y="33"/>
                      </a:cubicBezTo>
                      <a:cubicBezTo>
                        <a:pt x="82" y="33"/>
                        <a:pt x="82" y="33"/>
                        <a:pt x="82" y="33"/>
                      </a:cubicBezTo>
                      <a:cubicBezTo>
                        <a:pt x="82" y="34"/>
                        <a:pt x="82" y="34"/>
                        <a:pt x="82" y="34"/>
                      </a:cubicBezTo>
                      <a:cubicBezTo>
                        <a:pt x="82" y="34"/>
                        <a:pt x="82" y="34"/>
                        <a:pt x="82" y="34"/>
                      </a:cubicBezTo>
                      <a:cubicBezTo>
                        <a:pt x="82" y="34"/>
                        <a:pt x="82" y="34"/>
                        <a:pt x="82" y="34"/>
                      </a:cubicBezTo>
                      <a:cubicBezTo>
                        <a:pt x="81" y="34"/>
                        <a:pt x="81" y="34"/>
                        <a:pt x="81" y="34"/>
                      </a:cubicBezTo>
                      <a:cubicBezTo>
                        <a:pt x="81" y="34"/>
                        <a:pt x="81" y="34"/>
                        <a:pt x="81" y="34"/>
                      </a:cubicBezTo>
                      <a:cubicBezTo>
                        <a:pt x="81" y="34"/>
                        <a:pt x="81" y="34"/>
                        <a:pt x="81" y="34"/>
                      </a:cubicBezTo>
                      <a:cubicBezTo>
                        <a:pt x="81" y="34"/>
                        <a:pt x="81" y="34"/>
                        <a:pt x="81" y="34"/>
                      </a:cubicBezTo>
                      <a:cubicBezTo>
                        <a:pt x="81" y="35"/>
                        <a:pt x="81" y="35"/>
                        <a:pt x="81" y="35"/>
                      </a:cubicBezTo>
                      <a:cubicBezTo>
                        <a:pt x="80" y="35"/>
                        <a:pt x="80" y="35"/>
                        <a:pt x="80" y="35"/>
                      </a:cubicBezTo>
                      <a:cubicBezTo>
                        <a:pt x="81" y="36"/>
                        <a:pt x="81" y="36"/>
                        <a:pt x="81" y="36"/>
                      </a:cubicBezTo>
                      <a:cubicBezTo>
                        <a:pt x="80" y="36"/>
                        <a:pt x="80" y="36"/>
                        <a:pt x="80" y="36"/>
                      </a:cubicBezTo>
                      <a:cubicBezTo>
                        <a:pt x="80" y="36"/>
                        <a:pt x="80" y="36"/>
                        <a:pt x="80" y="36"/>
                      </a:cubicBezTo>
                      <a:cubicBezTo>
                        <a:pt x="80" y="36"/>
                        <a:pt x="80" y="36"/>
                        <a:pt x="80" y="36"/>
                      </a:cubicBezTo>
                      <a:cubicBezTo>
                        <a:pt x="80" y="36"/>
                        <a:pt x="80" y="36"/>
                        <a:pt x="80" y="36"/>
                      </a:cubicBezTo>
                      <a:cubicBezTo>
                        <a:pt x="80" y="37"/>
                        <a:pt x="80" y="37"/>
                        <a:pt x="80" y="37"/>
                      </a:cubicBezTo>
                      <a:cubicBezTo>
                        <a:pt x="80" y="37"/>
                        <a:pt x="80" y="37"/>
                        <a:pt x="80" y="37"/>
                      </a:cubicBezTo>
                      <a:cubicBezTo>
                        <a:pt x="80" y="37"/>
                        <a:pt x="80" y="37"/>
                        <a:pt x="80" y="37"/>
                      </a:cubicBezTo>
                      <a:cubicBezTo>
                        <a:pt x="80" y="37"/>
                        <a:pt x="80" y="37"/>
                        <a:pt x="80" y="37"/>
                      </a:cubicBezTo>
                      <a:cubicBezTo>
                        <a:pt x="79" y="38"/>
                        <a:pt x="79" y="38"/>
                        <a:pt x="79" y="38"/>
                      </a:cubicBezTo>
                      <a:cubicBezTo>
                        <a:pt x="79" y="39"/>
                        <a:pt x="79" y="39"/>
                        <a:pt x="79" y="39"/>
                      </a:cubicBezTo>
                      <a:cubicBezTo>
                        <a:pt x="79" y="39"/>
                        <a:pt x="79" y="39"/>
                        <a:pt x="79" y="39"/>
                      </a:cubicBezTo>
                      <a:cubicBezTo>
                        <a:pt x="79" y="40"/>
                        <a:pt x="79" y="40"/>
                        <a:pt x="79" y="40"/>
                      </a:cubicBezTo>
                      <a:cubicBezTo>
                        <a:pt x="80" y="41"/>
                        <a:pt x="80" y="41"/>
                        <a:pt x="80" y="41"/>
                      </a:cubicBezTo>
                      <a:cubicBezTo>
                        <a:pt x="80" y="41"/>
                        <a:pt x="80" y="41"/>
                        <a:pt x="80" y="41"/>
                      </a:cubicBezTo>
                      <a:cubicBezTo>
                        <a:pt x="81" y="41"/>
                        <a:pt x="81" y="41"/>
                        <a:pt x="81" y="41"/>
                      </a:cubicBezTo>
                      <a:cubicBezTo>
                        <a:pt x="81" y="41"/>
                        <a:pt x="81" y="41"/>
                        <a:pt x="81" y="41"/>
                      </a:cubicBezTo>
                      <a:cubicBezTo>
                        <a:pt x="82" y="40"/>
                        <a:pt x="82" y="40"/>
                        <a:pt x="82" y="40"/>
                      </a:cubicBezTo>
                      <a:cubicBezTo>
                        <a:pt x="82" y="40"/>
                        <a:pt x="82" y="40"/>
                        <a:pt x="82" y="40"/>
                      </a:cubicBezTo>
                      <a:cubicBezTo>
                        <a:pt x="82" y="39"/>
                        <a:pt x="82" y="39"/>
                        <a:pt x="82" y="39"/>
                      </a:cubicBezTo>
                      <a:cubicBezTo>
                        <a:pt x="82" y="39"/>
                        <a:pt x="82" y="39"/>
                        <a:pt x="82" y="39"/>
                      </a:cubicBezTo>
                      <a:cubicBezTo>
                        <a:pt x="82" y="39"/>
                        <a:pt x="82" y="39"/>
                        <a:pt x="82" y="39"/>
                      </a:cubicBezTo>
                      <a:cubicBezTo>
                        <a:pt x="82" y="39"/>
                        <a:pt x="82" y="39"/>
                        <a:pt x="82" y="39"/>
                      </a:cubicBezTo>
                      <a:cubicBezTo>
                        <a:pt x="82" y="39"/>
                        <a:pt x="82" y="39"/>
                        <a:pt x="82" y="39"/>
                      </a:cubicBezTo>
                      <a:cubicBezTo>
                        <a:pt x="82" y="38"/>
                        <a:pt x="82" y="38"/>
                        <a:pt x="82" y="38"/>
                      </a:cubicBezTo>
                      <a:cubicBezTo>
                        <a:pt x="82" y="38"/>
                        <a:pt x="82" y="38"/>
                        <a:pt x="82" y="38"/>
                      </a:cubicBezTo>
                      <a:cubicBezTo>
                        <a:pt x="83" y="37"/>
                        <a:pt x="83" y="37"/>
                        <a:pt x="83" y="37"/>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5"/>
                        <a:pt x="83" y="35"/>
                        <a:pt x="83" y="35"/>
                      </a:cubicBezTo>
                      <a:cubicBezTo>
                        <a:pt x="83" y="35"/>
                        <a:pt x="83" y="35"/>
                        <a:pt x="83" y="35"/>
                      </a:cubicBezTo>
                      <a:cubicBezTo>
                        <a:pt x="83" y="35"/>
                        <a:pt x="83" y="35"/>
                        <a:pt x="83" y="35"/>
                      </a:cubicBezTo>
                      <a:cubicBezTo>
                        <a:pt x="83" y="35"/>
                        <a:pt x="83" y="35"/>
                        <a:pt x="83" y="35"/>
                      </a:cubicBezTo>
                      <a:cubicBezTo>
                        <a:pt x="84" y="35"/>
                        <a:pt x="84" y="35"/>
                        <a:pt x="84" y="35"/>
                      </a:cubicBezTo>
                      <a:cubicBezTo>
                        <a:pt x="84" y="35"/>
                        <a:pt x="84" y="35"/>
                        <a:pt x="84" y="35"/>
                      </a:cubicBezTo>
                      <a:cubicBezTo>
                        <a:pt x="83" y="34"/>
                        <a:pt x="83" y="34"/>
                        <a:pt x="83" y="34"/>
                      </a:cubicBezTo>
                      <a:cubicBezTo>
                        <a:pt x="83" y="34"/>
                        <a:pt x="83" y="34"/>
                        <a:pt x="83" y="34"/>
                      </a:cubicBezTo>
                      <a:cubicBezTo>
                        <a:pt x="83" y="34"/>
                        <a:pt x="83" y="34"/>
                        <a:pt x="83" y="34"/>
                      </a:cubicBezTo>
                      <a:cubicBezTo>
                        <a:pt x="83" y="34"/>
                        <a:pt x="83" y="34"/>
                        <a:pt x="83" y="34"/>
                      </a:cubicBezTo>
                      <a:cubicBezTo>
                        <a:pt x="84" y="34"/>
                        <a:pt x="84" y="34"/>
                        <a:pt x="84" y="34"/>
                      </a:cubicBezTo>
                      <a:cubicBezTo>
                        <a:pt x="84" y="34"/>
                        <a:pt x="84" y="34"/>
                        <a:pt x="84" y="34"/>
                      </a:cubicBezTo>
                      <a:cubicBezTo>
                        <a:pt x="83" y="34"/>
                        <a:pt x="83" y="34"/>
                        <a:pt x="83" y="34"/>
                      </a:cubicBezTo>
                      <a:cubicBezTo>
                        <a:pt x="83" y="34"/>
                        <a:pt x="83" y="34"/>
                        <a:pt x="83" y="34"/>
                      </a:cubicBezTo>
                      <a:cubicBezTo>
                        <a:pt x="83" y="33"/>
                        <a:pt x="83" y="33"/>
                        <a:pt x="83" y="33"/>
                      </a:cubicBezTo>
                      <a:cubicBezTo>
                        <a:pt x="83" y="33"/>
                        <a:pt x="83" y="33"/>
                        <a:pt x="83" y="33"/>
                      </a:cubicBezTo>
                      <a:cubicBezTo>
                        <a:pt x="83" y="33"/>
                        <a:pt x="83" y="33"/>
                        <a:pt x="83" y="33"/>
                      </a:cubicBezTo>
                      <a:cubicBezTo>
                        <a:pt x="83" y="33"/>
                        <a:pt x="83" y="33"/>
                        <a:pt x="83" y="33"/>
                      </a:cubicBezTo>
                      <a:cubicBezTo>
                        <a:pt x="83" y="32"/>
                        <a:pt x="83" y="32"/>
                        <a:pt x="83" y="32"/>
                      </a:cubicBezTo>
                      <a:cubicBezTo>
                        <a:pt x="83" y="32"/>
                        <a:pt x="83" y="32"/>
                        <a:pt x="83" y="32"/>
                      </a:cubicBezTo>
                      <a:cubicBezTo>
                        <a:pt x="84" y="32"/>
                        <a:pt x="84" y="32"/>
                        <a:pt x="84" y="32"/>
                      </a:cubicBezTo>
                      <a:cubicBezTo>
                        <a:pt x="84" y="33"/>
                        <a:pt x="84" y="33"/>
                        <a:pt x="84" y="33"/>
                      </a:cubicBezTo>
                      <a:cubicBezTo>
                        <a:pt x="84" y="32"/>
                        <a:pt x="84" y="32"/>
                        <a:pt x="84" y="32"/>
                      </a:cubicBezTo>
                      <a:cubicBezTo>
                        <a:pt x="84" y="32"/>
                        <a:pt x="84" y="32"/>
                        <a:pt x="84" y="32"/>
                      </a:cubicBezTo>
                      <a:close/>
                      <a:moveTo>
                        <a:pt x="86" y="30"/>
                      </a:moveTo>
                      <a:cubicBezTo>
                        <a:pt x="86" y="30"/>
                        <a:pt x="86" y="30"/>
                        <a:pt x="86" y="30"/>
                      </a:cubicBezTo>
                      <a:cubicBezTo>
                        <a:pt x="86" y="29"/>
                        <a:pt x="86" y="29"/>
                        <a:pt x="86" y="29"/>
                      </a:cubicBezTo>
                      <a:cubicBezTo>
                        <a:pt x="86" y="29"/>
                        <a:pt x="86" y="29"/>
                        <a:pt x="86" y="29"/>
                      </a:cubicBezTo>
                      <a:cubicBezTo>
                        <a:pt x="85" y="29"/>
                        <a:pt x="85" y="29"/>
                        <a:pt x="85" y="29"/>
                      </a:cubicBezTo>
                      <a:cubicBezTo>
                        <a:pt x="85" y="29"/>
                        <a:pt x="85" y="29"/>
                        <a:pt x="85" y="29"/>
                      </a:cubicBezTo>
                      <a:cubicBezTo>
                        <a:pt x="85" y="29"/>
                        <a:pt x="85" y="29"/>
                        <a:pt x="85" y="29"/>
                      </a:cubicBezTo>
                      <a:cubicBezTo>
                        <a:pt x="85" y="29"/>
                        <a:pt x="85" y="29"/>
                        <a:pt x="85" y="29"/>
                      </a:cubicBezTo>
                      <a:cubicBezTo>
                        <a:pt x="85" y="29"/>
                        <a:pt x="85" y="29"/>
                        <a:pt x="85" y="29"/>
                      </a:cubicBezTo>
                      <a:cubicBezTo>
                        <a:pt x="84" y="28"/>
                        <a:pt x="84" y="28"/>
                        <a:pt x="84" y="28"/>
                      </a:cubicBezTo>
                      <a:cubicBezTo>
                        <a:pt x="84" y="29"/>
                        <a:pt x="84" y="29"/>
                        <a:pt x="84" y="29"/>
                      </a:cubicBezTo>
                      <a:cubicBezTo>
                        <a:pt x="84" y="29"/>
                        <a:pt x="84" y="29"/>
                        <a:pt x="84" y="29"/>
                      </a:cubicBezTo>
                      <a:cubicBezTo>
                        <a:pt x="84" y="29"/>
                        <a:pt x="84" y="29"/>
                        <a:pt x="84" y="29"/>
                      </a:cubicBezTo>
                      <a:cubicBezTo>
                        <a:pt x="84" y="30"/>
                        <a:pt x="84" y="30"/>
                        <a:pt x="84" y="30"/>
                      </a:cubicBezTo>
                      <a:cubicBezTo>
                        <a:pt x="84" y="30"/>
                        <a:pt x="84" y="30"/>
                        <a:pt x="84" y="30"/>
                      </a:cubicBezTo>
                      <a:cubicBezTo>
                        <a:pt x="84" y="30"/>
                        <a:pt x="84" y="30"/>
                        <a:pt x="84" y="30"/>
                      </a:cubicBezTo>
                      <a:cubicBezTo>
                        <a:pt x="84" y="30"/>
                        <a:pt x="84" y="30"/>
                        <a:pt x="84" y="30"/>
                      </a:cubicBezTo>
                      <a:cubicBezTo>
                        <a:pt x="84" y="30"/>
                        <a:pt x="84" y="30"/>
                        <a:pt x="84" y="30"/>
                      </a:cubicBezTo>
                      <a:cubicBezTo>
                        <a:pt x="85" y="30"/>
                        <a:pt x="85" y="30"/>
                        <a:pt x="85" y="30"/>
                      </a:cubicBezTo>
                      <a:cubicBezTo>
                        <a:pt x="86" y="30"/>
                        <a:pt x="86" y="30"/>
                        <a:pt x="86" y="30"/>
                      </a:cubicBezTo>
                      <a:cubicBezTo>
                        <a:pt x="86" y="30"/>
                        <a:pt x="86" y="30"/>
                        <a:pt x="86" y="30"/>
                      </a:cubicBezTo>
                      <a:close/>
                      <a:moveTo>
                        <a:pt x="80" y="41"/>
                      </a:moveTo>
                      <a:cubicBezTo>
                        <a:pt x="80" y="41"/>
                        <a:pt x="80" y="41"/>
                        <a:pt x="80" y="41"/>
                      </a:cubicBezTo>
                      <a:cubicBezTo>
                        <a:pt x="79" y="41"/>
                        <a:pt x="79" y="41"/>
                        <a:pt x="79" y="41"/>
                      </a:cubicBezTo>
                      <a:cubicBezTo>
                        <a:pt x="79" y="40"/>
                        <a:pt x="79" y="40"/>
                        <a:pt x="79" y="40"/>
                      </a:cubicBezTo>
                      <a:cubicBezTo>
                        <a:pt x="78" y="40"/>
                        <a:pt x="78" y="40"/>
                        <a:pt x="78" y="40"/>
                      </a:cubicBezTo>
                      <a:cubicBezTo>
                        <a:pt x="78" y="40"/>
                        <a:pt x="78" y="40"/>
                        <a:pt x="78" y="40"/>
                      </a:cubicBezTo>
                      <a:cubicBezTo>
                        <a:pt x="78" y="41"/>
                        <a:pt x="78" y="41"/>
                        <a:pt x="78" y="41"/>
                      </a:cubicBezTo>
                      <a:cubicBezTo>
                        <a:pt x="78" y="40"/>
                        <a:pt x="78" y="40"/>
                        <a:pt x="78" y="40"/>
                      </a:cubicBezTo>
                      <a:cubicBezTo>
                        <a:pt x="77" y="41"/>
                        <a:pt x="77" y="41"/>
                        <a:pt x="77" y="41"/>
                      </a:cubicBezTo>
                      <a:cubicBezTo>
                        <a:pt x="77" y="41"/>
                        <a:pt x="77" y="41"/>
                        <a:pt x="77" y="41"/>
                      </a:cubicBezTo>
                      <a:cubicBezTo>
                        <a:pt x="77" y="41"/>
                        <a:pt x="77" y="41"/>
                        <a:pt x="77" y="41"/>
                      </a:cubicBezTo>
                      <a:cubicBezTo>
                        <a:pt x="77" y="41"/>
                        <a:pt x="77" y="41"/>
                        <a:pt x="77" y="41"/>
                      </a:cubicBezTo>
                      <a:cubicBezTo>
                        <a:pt x="76" y="41"/>
                        <a:pt x="76" y="41"/>
                        <a:pt x="76" y="41"/>
                      </a:cubicBezTo>
                      <a:cubicBezTo>
                        <a:pt x="76" y="42"/>
                        <a:pt x="76" y="42"/>
                        <a:pt x="76" y="42"/>
                      </a:cubicBezTo>
                      <a:cubicBezTo>
                        <a:pt x="76" y="42"/>
                        <a:pt x="76" y="42"/>
                        <a:pt x="76" y="42"/>
                      </a:cubicBezTo>
                      <a:cubicBezTo>
                        <a:pt x="75" y="43"/>
                        <a:pt x="75" y="43"/>
                        <a:pt x="75" y="43"/>
                      </a:cubicBezTo>
                      <a:cubicBezTo>
                        <a:pt x="75" y="44"/>
                        <a:pt x="75" y="44"/>
                        <a:pt x="75" y="44"/>
                      </a:cubicBezTo>
                      <a:cubicBezTo>
                        <a:pt x="75" y="44"/>
                        <a:pt x="75" y="44"/>
                        <a:pt x="75" y="44"/>
                      </a:cubicBezTo>
                      <a:cubicBezTo>
                        <a:pt x="75" y="44"/>
                        <a:pt x="75" y="44"/>
                        <a:pt x="75" y="44"/>
                      </a:cubicBezTo>
                      <a:cubicBezTo>
                        <a:pt x="75" y="45"/>
                        <a:pt x="75" y="45"/>
                        <a:pt x="75" y="45"/>
                      </a:cubicBezTo>
                      <a:cubicBezTo>
                        <a:pt x="75" y="45"/>
                        <a:pt x="75" y="45"/>
                        <a:pt x="75" y="45"/>
                      </a:cubicBezTo>
                      <a:cubicBezTo>
                        <a:pt x="74" y="45"/>
                        <a:pt x="74" y="45"/>
                        <a:pt x="74" y="45"/>
                      </a:cubicBezTo>
                      <a:cubicBezTo>
                        <a:pt x="74" y="46"/>
                        <a:pt x="74" y="46"/>
                        <a:pt x="74" y="46"/>
                      </a:cubicBezTo>
                      <a:cubicBezTo>
                        <a:pt x="73" y="46"/>
                        <a:pt x="73" y="46"/>
                        <a:pt x="73" y="46"/>
                      </a:cubicBezTo>
                      <a:cubicBezTo>
                        <a:pt x="73" y="47"/>
                        <a:pt x="73" y="47"/>
                        <a:pt x="73" y="47"/>
                      </a:cubicBezTo>
                      <a:cubicBezTo>
                        <a:pt x="73" y="47"/>
                        <a:pt x="73" y="47"/>
                        <a:pt x="73" y="47"/>
                      </a:cubicBezTo>
                      <a:cubicBezTo>
                        <a:pt x="72" y="48"/>
                        <a:pt x="72" y="48"/>
                        <a:pt x="72" y="48"/>
                      </a:cubicBezTo>
                      <a:cubicBezTo>
                        <a:pt x="72" y="48"/>
                        <a:pt x="72" y="48"/>
                        <a:pt x="72" y="48"/>
                      </a:cubicBezTo>
                      <a:cubicBezTo>
                        <a:pt x="72" y="48"/>
                        <a:pt x="72" y="48"/>
                        <a:pt x="72" y="48"/>
                      </a:cubicBezTo>
                      <a:cubicBezTo>
                        <a:pt x="71" y="48"/>
                        <a:pt x="71" y="48"/>
                        <a:pt x="71" y="48"/>
                      </a:cubicBezTo>
                      <a:cubicBezTo>
                        <a:pt x="71" y="48"/>
                        <a:pt x="71" y="48"/>
                        <a:pt x="71" y="48"/>
                      </a:cubicBezTo>
                      <a:cubicBezTo>
                        <a:pt x="71" y="47"/>
                        <a:pt x="71" y="47"/>
                        <a:pt x="71" y="47"/>
                      </a:cubicBezTo>
                      <a:cubicBezTo>
                        <a:pt x="71" y="47"/>
                        <a:pt x="71" y="47"/>
                        <a:pt x="71" y="47"/>
                      </a:cubicBezTo>
                      <a:cubicBezTo>
                        <a:pt x="71" y="47"/>
                        <a:pt x="71" y="47"/>
                        <a:pt x="71" y="47"/>
                      </a:cubicBezTo>
                      <a:cubicBezTo>
                        <a:pt x="71" y="46"/>
                        <a:pt x="71" y="46"/>
                        <a:pt x="71" y="46"/>
                      </a:cubicBezTo>
                      <a:cubicBezTo>
                        <a:pt x="71" y="46"/>
                        <a:pt x="71" y="46"/>
                        <a:pt x="71" y="46"/>
                      </a:cubicBezTo>
                      <a:cubicBezTo>
                        <a:pt x="71" y="46"/>
                        <a:pt x="71" y="46"/>
                        <a:pt x="71" y="46"/>
                      </a:cubicBezTo>
                      <a:cubicBezTo>
                        <a:pt x="71" y="46"/>
                        <a:pt x="71" y="46"/>
                        <a:pt x="71" y="46"/>
                      </a:cubicBezTo>
                      <a:cubicBezTo>
                        <a:pt x="71" y="45"/>
                        <a:pt x="71" y="45"/>
                        <a:pt x="71" y="45"/>
                      </a:cubicBezTo>
                      <a:cubicBezTo>
                        <a:pt x="71" y="45"/>
                        <a:pt x="71" y="45"/>
                        <a:pt x="71" y="45"/>
                      </a:cubicBezTo>
                      <a:cubicBezTo>
                        <a:pt x="71" y="45"/>
                        <a:pt x="71" y="45"/>
                        <a:pt x="71" y="45"/>
                      </a:cubicBezTo>
                      <a:cubicBezTo>
                        <a:pt x="71" y="45"/>
                        <a:pt x="71" y="45"/>
                        <a:pt x="71" y="45"/>
                      </a:cubicBezTo>
                      <a:cubicBezTo>
                        <a:pt x="71" y="45"/>
                        <a:pt x="71" y="45"/>
                        <a:pt x="71" y="45"/>
                      </a:cubicBezTo>
                      <a:cubicBezTo>
                        <a:pt x="71" y="44"/>
                        <a:pt x="71" y="44"/>
                        <a:pt x="71" y="44"/>
                      </a:cubicBezTo>
                      <a:cubicBezTo>
                        <a:pt x="71" y="44"/>
                        <a:pt x="71" y="44"/>
                        <a:pt x="71" y="44"/>
                      </a:cubicBezTo>
                      <a:cubicBezTo>
                        <a:pt x="71" y="44"/>
                        <a:pt x="71" y="44"/>
                        <a:pt x="71" y="44"/>
                      </a:cubicBezTo>
                      <a:cubicBezTo>
                        <a:pt x="72" y="44"/>
                        <a:pt x="72" y="44"/>
                        <a:pt x="72" y="44"/>
                      </a:cubicBezTo>
                      <a:cubicBezTo>
                        <a:pt x="72" y="43"/>
                        <a:pt x="72" y="43"/>
                        <a:pt x="72" y="43"/>
                      </a:cubicBezTo>
                      <a:cubicBezTo>
                        <a:pt x="72" y="43"/>
                        <a:pt x="72" y="43"/>
                        <a:pt x="72" y="43"/>
                      </a:cubicBezTo>
                      <a:cubicBezTo>
                        <a:pt x="72" y="43"/>
                        <a:pt x="72" y="43"/>
                        <a:pt x="72" y="43"/>
                      </a:cubicBezTo>
                      <a:cubicBezTo>
                        <a:pt x="72" y="43"/>
                        <a:pt x="72" y="43"/>
                        <a:pt x="72" y="43"/>
                      </a:cubicBezTo>
                      <a:cubicBezTo>
                        <a:pt x="72" y="42"/>
                        <a:pt x="72" y="42"/>
                        <a:pt x="72" y="42"/>
                      </a:cubicBezTo>
                      <a:cubicBezTo>
                        <a:pt x="72" y="42"/>
                        <a:pt x="72" y="42"/>
                        <a:pt x="72" y="42"/>
                      </a:cubicBezTo>
                      <a:cubicBezTo>
                        <a:pt x="73" y="41"/>
                        <a:pt x="73" y="41"/>
                        <a:pt x="73" y="41"/>
                      </a:cubicBezTo>
                      <a:cubicBezTo>
                        <a:pt x="73" y="41"/>
                        <a:pt x="73" y="41"/>
                        <a:pt x="73" y="41"/>
                      </a:cubicBezTo>
                      <a:cubicBezTo>
                        <a:pt x="73" y="40"/>
                        <a:pt x="73" y="40"/>
                        <a:pt x="73" y="40"/>
                      </a:cubicBezTo>
                      <a:cubicBezTo>
                        <a:pt x="73" y="40"/>
                        <a:pt x="73" y="40"/>
                        <a:pt x="73" y="40"/>
                      </a:cubicBezTo>
                      <a:cubicBezTo>
                        <a:pt x="74" y="39"/>
                        <a:pt x="74" y="39"/>
                        <a:pt x="74" y="39"/>
                      </a:cubicBezTo>
                      <a:cubicBezTo>
                        <a:pt x="75" y="39"/>
                        <a:pt x="75" y="39"/>
                        <a:pt x="75" y="39"/>
                      </a:cubicBezTo>
                      <a:cubicBezTo>
                        <a:pt x="75" y="39"/>
                        <a:pt x="75" y="39"/>
                        <a:pt x="75" y="39"/>
                      </a:cubicBezTo>
                      <a:cubicBezTo>
                        <a:pt x="75" y="38"/>
                        <a:pt x="75" y="38"/>
                        <a:pt x="75" y="38"/>
                      </a:cubicBezTo>
                      <a:cubicBezTo>
                        <a:pt x="76" y="38"/>
                        <a:pt x="76" y="38"/>
                        <a:pt x="76" y="38"/>
                      </a:cubicBezTo>
                      <a:cubicBezTo>
                        <a:pt x="76" y="38"/>
                        <a:pt x="76" y="38"/>
                        <a:pt x="76" y="38"/>
                      </a:cubicBezTo>
                      <a:cubicBezTo>
                        <a:pt x="75" y="37"/>
                        <a:pt x="75" y="37"/>
                        <a:pt x="75" y="37"/>
                      </a:cubicBezTo>
                      <a:cubicBezTo>
                        <a:pt x="75" y="37"/>
                        <a:pt x="75" y="37"/>
                        <a:pt x="75" y="37"/>
                      </a:cubicBezTo>
                      <a:cubicBezTo>
                        <a:pt x="76" y="37"/>
                        <a:pt x="76" y="37"/>
                        <a:pt x="76" y="37"/>
                      </a:cubicBezTo>
                      <a:cubicBezTo>
                        <a:pt x="76" y="36"/>
                        <a:pt x="76" y="36"/>
                        <a:pt x="76" y="36"/>
                      </a:cubicBezTo>
                      <a:cubicBezTo>
                        <a:pt x="76" y="36"/>
                        <a:pt x="76" y="36"/>
                        <a:pt x="76" y="36"/>
                      </a:cubicBezTo>
                      <a:cubicBezTo>
                        <a:pt x="75" y="36"/>
                        <a:pt x="75" y="36"/>
                        <a:pt x="75" y="36"/>
                      </a:cubicBezTo>
                      <a:cubicBezTo>
                        <a:pt x="75" y="36"/>
                        <a:pt x="75" y="36"/>
                        <a:pt x="75" y="36"/>
                      </a:cubicBezTo>
                      <a:cubicBezTo>
                        <a:pt x="75" y="36"/>
                        <a:pt x="75" y="36"/>
                        <a:pt x="75" y="36"/>
                      </a:cubicBezTo>
                      <a:cubicBezTo>
                        <a:pt x="75" y="35"/>
                        <a:pt x="75" y="35"/>
                        <a:pt x="75" y="35"/>
                      </a:cubicBezTo>
                      <a:cubicBezTo>
                        <a:pt x="74" y="35"/>
                        <a:pt x="74" y="35"/>
                        <a:pt x="74" y="35"/>
                      </a:cubicBezTo>
                      <a:cubicBezTo>
                        <a:pt x="74" y="35"/>
                        <a:pt x="74" y="35"/>
                        <a:pt x="74" y="35"/>
                      </a:cubicBezTo>
                      <a:cubicBezTo>
                        <a:pt x="74" y="35"/>
                        <a:pt x="74" y="35"/>
                        <a:pt x="74" y="35"/>
                      </a:cubicBezTo>
                      <a:cubicBezTo>
                        <a:pt x="74" y="35"/>
                        <a:pt x="74" y="35"/>
                        <a:pt x="74" y="35"/>
                      </a:cubicBezTo>
                      <a:cubicBezTo>
                        <a:pt x="74" y="34"/>
                        <a:pt x="74" y="34"/>
                        <a:pt x="74" y="34"/>
                      </a:cubicBezTo>
                      <a:cubicBezTo>
                        <a:pt x="74" y="34"/>
                        <a:pt x="74" y="34"/>
                        <a:pt x="74" y="34"/>
                      </a:cubicBezTo>
                      <a:cubicBezTo>
                        <a:pt x="74" y="33"/>
                        <a:pt x="74" y="33"/>
                        <a:pt x="74" y="33"/>
                      </a:cubicBezTo>
                      <a:cubicBezTo>
                        <a:pt x="74" y="33"/>
                        <a:pt x="74" y="33"/>
                        <a:pt x="74" y="33"/>
                      </a:cubicBezTo>
                      <a:cubicBezTo>
                        <a:pt x="74" y="32"/>
                        <a:pt x="74" y="32"/>
                        <a:pt x="74" y="32"/>
                      </a:cubicBezTo>
                      <a:cubicBezTo>
                        <a:pt x="74" y="32"/>
                        <a:pt x="74" y="32"/>
                        <a:pt x="74" y="32"/>
                      </a:cubicBezTo>
                      <a:cubicBezTo>
                        <a:pt x="74" y="31"/>
                        <a:pt x="74" y="31"/>
                        <a:pt x="74" y="31"/>
                      </a:cubicBezTo>
                      <a:cubicBezTo>
                        <a:pt x="75" y="31"/>
                        <a:pt x="75" y="31"/>
                        <a:pt x="75" y="31"/>
                      </a:cubicBezTo>
                      <a:cubicBezTo>
                        <a:pt x="75" y="31"/>
                        <a:pt x="75" y="31"/>
                        <a:pt x="75"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3" y="31"/>
                        <a:pt x="73" y="31"/>
                        <a:pt x="73" y="31"/>
                      </a:cubicBezTo>
                      <a:cubicBezTo>
                        <a:pt x="73" y="31"/>
                        <a:pt x="73" y="31"/>
                        <a:pt x="73" y="31"/>
                      </a:cubicBezTo>
                      <a:cubicBezTo>
                        <a:pt x="73" y="31"/>
                        <a:pt x="73" y="31"/>
                        <a:pt x="73" y="31"/>
                      </a:cubicBezTo>
                      <a:cubicBezTo>
                        <a:pt x="73" y="31"/>
                        <a:pt x="73" y="31"/>
                        <a:pt x="73" y="31"/>
                      </a:cubicBezTo>
                      <a:cubicBezTo>
                        <a:pt x="72" y="31"/>
                        <a:pt x="72" y="31"/>
                        <a:pt x="72" y="31"/>
                      </a:cubicBezTo>
                      <a:cubicBezTo>
                        <a:pt x="72" y="31"/>
                        <a:pt x="72" y="31"/>
                        <a:pt x="72" y="31"/>
                      </a:cubicBezTo>
                      <a:cubicBezTo>
                        <a:pt x="72" y="31"/>
                        <a:pt x="72" y="31"/>
                        <a:pt x="72" y="31"/>
                      </a:cubicBezTo>
                      <a:cubicBezTo>
                        <a:pt x="72" y="31"/>
                        <a:pt x="72" y="31"/>
                        <a:pt x="72" y="31"/>
                      </a:cubicBezTo>
                      <a:cubicBezTo>
                        <a:pt x="72" y="31"/>
                        <a:pt x="72" y="31"/>
                        <a:pt x="72" y="31"/>
                      </a:cubicBezTo>
                      <a:cubicBezTo>
                        <a:pt x="72" y="31"/>
                        <a:pt x="72" y="31"/>
                        <a:pt x="72" y="31"/>
                      </a:cubicBezTo>
                      <a:cubicBezTo>
                        <a:pt x="71" y="31"/>
                        <a:pt x="71" y="31"/>
                        <a:pt x="71" y="31"/>
                      </a:cubicBezTo>
                      <a:cubicBezTo>
                        <a:pt x="71" y="31"/>
                        <a:pt x="71" y="31"/>
                        <a:pt x="71" y="31"/>
                      </a:cubicBezTo>
                      <a:cubicBezTo>
                        <a:pt x="71" y="31"/>
                        <a:pt x="71" y="31"/>
                        <a:pt x="71" y="31"/>
                      </a:cubicBezTo>
                      <a:cubicBezTo>
                        <a:pt x="71" y="31"/>
                        <a:pt x="71" y="31"/>
                        <a:pt x="71" y="31"/>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2" y="29"/>
                        <a:pt x="72" y="29"/>
                        <a:pt x="72" y="29"/>
                      </a:cubicBezTo>
                      <a:cubicBezTo>
                        <a:pt x="72" y="29"/>
                        <a:pt x="72" y="29"/>
                        <a:pt x="72" y="29"/>
                      </a:cubicBezTo>
                      <a:cubicBezTo>
                        <a:pt x="72" y="29"/>
                        <a:pt x="72" y="29"/>
                        <a:pt x="72" y="29"/>
                      </a:cubicBezTo>
                      <a:cubicBezTo>
                        <a:pt x="72" y="29"/>
                        <a:pt x="72" y="29"/>
                        <a:pt x="72" y="29"/>
                      </a:cubicBezTo>
                      <a:cubicBezTo>
                        <a:pt x="72" y="29"/>
                        <a:pt x="72" y="29"/>
                        <a:pt x="72" y="29"/>
                      </a:cubicBezTo>
                      <a:cubicBezTo>
                        <a:pt x="72" y="28"/>
                        <a:pt x="72" y="28"/>
                        <a:pt x="72" y="28"/>
                      </a:cubicBezTo>
                      <a:cubicBezTo>
                        <a:pt x="72" y="28"/>
                        <a:pt x="72" y="28"/>
                        <a:pt x="72" y="28"/>
                      </a:cubicBezTo>
                      <a:cubicBezTo>
                        <a:pt x="72" y="28"/>
                        <a:pt x="72" y="28"/>
                        <a:pt x="72" y="28"/>
                      </a:cubicBezTo>
                      <a:cubicBezTo>
                        <a:pt x="72" y="28"/>
                        <a:pt x="72" y="28"/>
                        <a:pt x="72" y="28"/>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6"/>
                        <a:pt x="72" y="26"/>
                        <a:pt x="72" y="26"/>
                      </a:cubicBezTo>
                      <a:cubicBezTo>
                        <a:pt x="72" y="26"/>
                        <a:pt x="72" y="26"/>
                        <a:pt x="72" y="26"/>
                      </a:cubicBezTo>
                      <a:cubicBezTo>
                        <a:pt x="72" y="26"/>
                        <a:pt x="72" y="26"/>
                        <a:pt x="72" y="26"/>
                      </a:cubicBezTo>
                      <a:cubicBezTo>
                        <a:pt x="72" y="26"/>
                        <a:pt x="72" y="26"/>
                        <a:pt x="72" y="26"/>
                      </a:cubicBezTo>
                      <a:cubicBezTo>
                        <a:pt x="72" y="25"/>
                        <a:pt x="72" y="25"/>
                        <a:pt x="72" y="25"/>
                      </a:cubicBezTo>
                      <a:cubicBezTo>
                        <a:pt x="71" y="25"/>
                        <a:pt x="71" y="25"/>
                        <a:pt x="71"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1" y="24"/>
                        <a:pt x="71" y="24"/>
                        <a:pt x="71" y="24"/>
                      </a:cubicBezTo>
                      <a:cubicBezTo>
                        <a:pt x="71" y="24"/>
                        <a:pt x="71" y="24"/>
                        <a:pt x="71" y="24"/>
                      </a:cubicBezTo>
                      <a:cubicBezTo>
                        <a:pt x="71" y="24"/>
                        <a:pt x="71" y="24"/>
                        <a:pt x="71" y="24"/>
                      </a:cubicBezTo>
                      <a:cubicBezTo>
                        <a:pt x="71" y="24"/>
                        <a:pt x="71" y="24"/>
                        <a:pt x="71" y="24"/>
                      </a:cubicBezTo>
                      <a:cubicBezTo>
                        <a:pt x="71" y="24"/>
                        <a:pt x="71" y="24"/>
                        <a:pt x="71" y="24"/>
                      </a:cubicBezTo>
                      <a:cubicBezTo>
                        <a:pt x="70" y="24"/>
                        <a:pt x="70" y="24"/>
                        <a:pt x="70" y="24"/>
                      </a:cubicBezTo>
                      <a:cubicBezTo>
                        <a:pt x="70" y="24"/>
                        <a:pt x="70" y="24"/>
                        <a:pt x="70" y="24"/>
                      </a:cubicBezTo>
                      <a:cubicBezTo>
                        <a:pt x="70" y="23"/>
                        <a:pt x="70" y="23"/>
                        <a:pt x="70" y="23"/>
                      </a:cubicBezTo>
                      <a:cubicBezTo>
                        <a:pt x="70" y="23"/>
                        <a:pt x="70" y="23"/>
                        <a:pt x="70" y="23"/>
                      </a:cubicBezTo>
                      <a:cubicBezTo>
                        <a:pt x="70" y="23"/>
                        <a:pt x="70" y="23"/>
                        <a:pt x="70"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8" y="23"/>
                        <a:pt x="68" y="23"/>
                        <a:pt x="68" y="23"/>
                      </a:cubicBezTo>
                      <a:cubicBezTo>
                        <a:pt x="68" y="23"/>
                        <a:pt x="68" y="23"/>
                        <a:pt x="68" y="23"/>
                      </a:cubicBezTo>
                      <a:cubicBezTo>
                        <a:pt x="68" y="23"/>
                        <a:pt x="68" y="23"/>
                        <a:pt x="68" y="23"/>
                      </a:cubicBezTo>
                      <a:cubicBezTo>
                        <a:pt x="68" y="23"/>
                        <a:pt x="68" y="23"/>
                        <a:pt x="68" y="23"/>
                      </a:cubicBezTo>
                      <a:cubicBezTo>
                        <a:pt x="67" y="23"/>
                        <a:pt x="67" y="23"/>
                        <a:pt x="67" y="23"/>
                      </a:cubicBezTo>
                      <a:cubicBezTo>
                        <a:pt x="67" y="23"/>
                        <a:pt x="67" y="23"/>
                        <a:pt x="67" y="23"/>
                      </a:cubicBezTo>
                      <a:cubicBezTo>
                        <a:pt x="67" y="23"/>
                        <a:pt x="67" y="23"/>
                        <a:pt x="67" y="23"/>
                      </a:cubicBezTo>
                      <a:cubicBezTo>
                        <a:pt x="67" y="23"/>
                        <a:pt x="67" y="23"/>
                        <a:pt x="67" y="23"/>
                      </a:cubicBezTo>
                      <a:cubicBezTo>
                        <a:pt x="67" y="23"/>
                        <a:pt x="67" y="23"/>
                        <a:pt x="67" y="23"/>
                      </a:cubicBezTo>
                      <a:cubicBezTo>
                        <a:pt x="67" y="22"/>
                        <a:pt x="67" y="22"/>
                        <a:pt x="67" y="22"/>
                      </a:cubicBezTo>
                      <a:cubicBezTo>
                        <a:pt x="67" y="22"/>
                        <a:pt x="67" y="22"/>
                        <a:pt x="67" y="22"/>
                      </a:cubicBezTo>
                      <a:cubicBezTo>
                        <a:pt x="67" y="22"/>
                        <a:pt x="67" y="22"/>
                        <a:pt x="67" y="22"/>
                      </a:cubicBezTo>
                      <a:cubicBezTo>
                        <a:pt x="67" y="22"/>
                        <a:pt x="67" y="22"/>
                        <a:pt x="67" y="22"/>
                      </a:cubicBezTo>
                      <a:cubicBezTo>
                        <a:pt x="67" y="22"/>
                        <a:pt x="67" y="22"/>
                        <a:pt x="67" y="22"/>
                      </a:cubicBezTo>
                      <a:cubicBezTo>
                        <a:pt x="67" y="22"/>
                        <a:pt x="67" y="22"/>
                        <a:pt x="67" y="22"/>
                      </a:cubicBezTo>
                      <a:cubicBezTo>
                        <a:pt x="67" y="21"/>
                        <a:pt x="67" y="21"/>
                        <a:pt x="67" y="21"/>
                      </a:cubicBezTo>
                      <a:cubicBezTo>
                        <a:pt x="67" y="21"/>
                        <a:pt x="67" y="21"/>
                        <a:pt x="67" y="21"/>
                      </a:cubicBezTo>
                      <a:cubicBezTo>
                        <a:pt x="67" y="20"/>
                        <a:pt x="67" y="20"/>
                        <a:pt x="67" y="20"/>
                      </a:cubicBezTo>
                      <a:cubicBezTo>
                        <a:pt x="67" y="20"/>
                        <a:pt x="67" y="20"/>
                        <a:pt x="67" y="20"/>
                      </a:cubicBezTo>
                      <a:cubicBezTo>
                        <a:pt x="67" y="20"/>
                        <a:pt x="67" y="20"/>
                        <a:pt x="67"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5" y="20"/>
                        <a:pt x="65" y="20"/>
                        <a:pt x="65" y="20"/>
                      </a:cubicBezTo>
                      <a:cubicBezTo>
                        <a:pt x="65" y="20"/>
                        <a:pt x="65" y="20"/>
                        <a:pt x="65" y="20"/>
                      </a:cubicBezTo>
                      <a:cubicBezTo>
                        <a:pt x="65" y="20"/>
                        <a:pt x="65" y="20"/>
                        <a:pt x="65" y="20"/>
                      </a:cubicBezTo>
                      <a:cubicBezTo>
                        <a:pt x="65" y="20"/>
                        <a:pt x="65" y="20"/>
                        <a:pt x="65" y="20"/>
                      </a:cubicBezTo>
                      <a:cubicBezTo>
                        <a:pt x="65" y="20"/>
                        <a:pt x="65" y="20"/>
                        <a:pt x="65" y="20"/>
                      </a:cubicBezTo>
                      <a:cubicBezTo>
                        <a:pt x="65" y="20"/>
                        <a:pt x="65" y="20"/>
                        <a:pt x="65" y="20"/>
                      </a:cubicBezTo>
                      <a:cubicBezTo>
                        <a:pt x="64" y="20"/>
                        <a:pt x="64" y="20"/>
                        <a:pt x="64" y="20"/>
                      </a:cubicBezTo>
                      <a:cubicBezTo>
                        <a:pt x="64" y="20"/>
                        <a:pt x="64" y="20"/>
                        <a:pt x="64" y="20"/>
                      </a:cubicBezTo>
                      <a:cubicBezTo>
                        <a:pt x="64" y="20"/>
                        <a:pt x="64" y="20"/>
                        <a:pt x="64" y="20"/>
                      </a:cubicBezTo>
                      <a:cubicBezTo>
                        <a:pt x="64" y="20"/>
                        <a:pt x="64" y="20"/>
                        <a:pt x="64" y="20"/>
                      </a:cubicBezTo>
                      <a:cubicBezTo>
                        <a:pt x="63" y="19"/>
                        <a:pt x="63" y="19"/>
                        <a:pt x="63" y="19"/>
                      </a:cubicBezTo>
                      <a:cubicBezTo>
                        <a:pt x="63" y="19"/>
                        <a:pt x="63" y="19"/>
                        <a:pt x="63" y="19"/>
                      </a:cubicBezTo>
                      <a:cubicBezTo>
                        <a:pt x="63" y="19"/>
                        <a:pt x="63" y="19"/>
                        <a:pt x="63" y="19"/>
                      </a:cubicBezTo>
                      <a:cubicBezTo>
                        <a:pt x="63" y="20"/>
                        <a:pt x="63" y="20"/>
                        <a:pt x="63" y="20"/>
                      </a:cubicBezTo>
                      <a:cubicBezTo>
                        <a:pt x="63" y="20"/>
                        <a:pt x="63" y="20"/>
                        <a:pt x="63" y="20"/>
                      </a:cubicBezTo>
                      <a:cubicBezTo>
                        <a:pt x="62" y="20"/>
                        <a:pt x="62" y="20"/>
                        <a:pt x="62" y="20"/>
                      </a:cubicBezTo>
                      <a:cubicBezTo>
                        <a:pt x="62" y="19"/>
                        <a:pt x="62" y="19"/>
                        <a:pt x="62" y="19"/>
                      </a:cubicBezTo>
                      <a:cubicBezTo>
                        <a:pt x="62" y="19"/>
                        <a:pt x="62" y="19"/>
                        <a:pt x="62" y="19"/>
                      </a:cubicBezTo>
                      <a:cubicBezTo>
                        <a:pt x="62" y="19"/>
                        <a:pt x="62" y="19"/>
                        <a:pt x="62" y="19"/>
                      </a:cubicBezTo>
                      <a:cubicBezTo>
                        <a:pt x="62" y="19"/>
                        <a:pt x="62" y="19"/>
                        <a:pt x="62"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20"/>
                        <a:pt x="60" y="20"/>
                        <a:pt x="60" y="20"/>
                      </a:cubicBezTo>
                      <a:cubicBezTo>
                        <a:pt x="59" y="20"/>
                        <a:pt x="59" y="20"/>
                        <a:pt x="59" y="20"/>
                      </a:cubicBezTo>
                      <a:cubicBezTo>
                        <a:pt x="59" y="20"/>
                        <a:pt x="59" y="20"/>
                        <a:pt x="59" y="20"/>
                      </a:cubicBezTo>
                      <a:cubicBezTo>
                        <a:pt x="59" y="19"/>
                        <a:pt x="59" y="19"/>
                        <a:pt x="59"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6" y="19"/>
                        <a:pt x="56" y="19"/>
                        <a:pt x="56" y="19"/>
                      </a:cubicBezTo>
                      <a:cubicBezTo>
                        <a:pt x="55" y="19"/>
                        <a:pt x="54" y="18"/>
                        <a:pt x="52" y="17"/>
                      </a:cubicBezTo>
                      <a:cubicBezTo>
                        <a:pt x="48" y="17"/>
                        <a:pt x="43" y="16"/>
                        <a:pt x="38" y="15"/>
                      </a:cubicBezTo>
                      <a:cubicBezTo>
                        <a:pt x="38" y="15"/>
                        <a:pt x="38" y="15"/>
                        <a:pt x="38" y="15"/>
                      </a:cubicBezTo>
                      <a:cubicBezTo>
                        <a:pt x="38" y="15"/>
                        <a:pt x="38" y="15"/>
                        <a:pt x="38" y="15"/>
                      </a:cubicBezTo>
                      <a:cubicBezTo>
                        <a:pt x="38" y="14"/>
                        <a:pt x="38" y="14"/>
                        <a:pt x="38" y="14"/>
                      </a:cubicBezTo>
                      <a:cubicBezTo>
                        <a:pt x="37" y="14"/>
                        <a:pt x="37" y="13"/>
                        <a:pt x="36" y="12"/>
                      </a:cubicBezTo>
                      <a:cubicBezTo>
                        <a:pt x="36" y="12"/>
                        <a:pt x="36" y="12"/>
                        <a:pt x="36" y="12"/>
                      </a:cubicBezTo>
                      <a:cubicBezTo>
                        <a:pt x="36" y="12"/>
                        <a:pt x="36" y="12"/>
                        <a:pt x="36" y="12"/>
                      </a:cubicBezTo>
                      <a:cubicBezTo>
                        <a:pt x="36" y="12"/>
                        <a:pt x="36" y="12"/>
                        <a:pt x="36" y="12"/>
                      </a:cubicBezTo>
                      <a:cubicBezTo>
                        <a:pt x="36" y="11"/>
                        <a:pt x="36" y="11"/>
                        <a:pt x="36" y="11"/>
                      </a:cubicBezTo>
                      <a:cubicBezTo>
                        <a:pt x="36" y="11"/>
                        <a:pt x="36" y="11"/>
                        <a:pt x="36" y="11"/>
                      </a:cubicBezTo>
                      <a:cubicBezTo>
                        <a:pt x="36" y="11"/>
                        <a:pt x="36" y="11"/>
                        <a:pt x="36"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3" y="10"/>
                        <a:pt x="33" y="10"/>
                        <a:pt x="33" y="10"/>
                      </a:cubicBezTo>
                      <a:cubicBezTo>
                        <a:pt x="33" y="10"/>
                        <a:pt x="33" y="10"/>
                        <a:pt x="33" y="10"/>
                      </a:cubicBezTo>
                      <a:cubicBezTo>
                        <a:pt x="33" y="10"/>
                        <a:pt x="33" y="10"/>
                        <a:pt x="33" y="10"/>
                      </a:cubicBezTo>
                      <a:cubicBezTo>
                        <a:pt x="33" y="10"/>
                        <a:pt x="33" y="10"/>
                        <a:pt x="33" y="10"/>
                      </a:cubicBezTo>
                      <a:cubicBezTo>
                        <a:pt x="32" y="10"/>
                        <a:pt x="32" y="10"/>
                        <a:pt x="32" y="10"/>
                      </a:cubicBezTo>
                      <a:cubicBezTo>
                        <a:pt x="31" y="10"/>
                        <a:pt x="31" y="10"/>
                        <a:pt x="31" y="10"/>
                      </a:cubicBezTo>
                      <a:cubicBezTo>
                        <a:pt x="30" y="9"/>
                        <a:pt x="30" y="9"/>
                        <a:pt x="30" y="9"/>
                      </a:cubicBezTo>
                      <a:cubicBezTo>
                        <a:pt x="29" y="8"/>
                        <a:pt x="29" y="8"/>
                        <a:pt x="29" y="8"/>
                      </a:cubicBezTo>
                      <a:cubicBezTo>
                        <a:pt x="28" y="8"/>
                        <a:pt x="28" y="8"/>
                        <a:pt x="28" y="8"/>
                      </a:cubicBezTo>
                      <a:cubicBezTo>
                        <a:pt x="29" y="8"/>
                        <a:pt x="29" y="8"/>
                        <a:pt x="29" y="8"/>
                      </a:cubicBezTo>
                      <a:cubicBezTo>
                        <a:pt x="29" y="9"/>
                        <a:pt x="29" y="9"/>
                        <a:pt x="29" y="9"/>
                      </a:cubicBezTo>
                      <a:cubicBezTo>
                        <a:pt x="29" y="9"/>
                        <a:pt x="29" y="9"/>
                        <a:pt x="29" y="9"/>
                      </a:cubicBezTo>
                      <a:cubicBezTo>
                        <a:pt x="29" y="9"/>
                        <a:pt x="29" y="9"/>
                        <a:pt x="29"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8" y="10"/>
                        <a:pt x="28" y="10"/>
                        <a:pt x="28" y="10"/>
                      </a:cubicBezTo>
                      <a:cubicBezTo>
                        <a:pt x="27" y="11"/>
                        <a:pt x="27" y="11"/>
                        <a:pt x="27" y="11"/>
                      </a:cubicBezTo>
                      <a:cubicBezTo>
                        <a:pt x="26" y="11"/>
                        <a:pt x="26" y="11"/>
                        <a:pt x="26" y="11"/>
                      </a:cubicBezTo>
                      <a:cubicBezTo>
                        <a:pt x="26" y="10"/>
                        <a:pt x="26" y="10"/>
                        <a:pt x="26" y="10"/>
                      </a:cubicBezTo>
                      <a:cubicBezTo>
                        <a:pt x="26" y="10"/>
                        <a:pt x="26" y="10"/>
                        <a:pt x="26" y="10"/>
                      </a:cubicBezTo>
                      <a:cubicBezTo>
                        <a:pt x="26" y="10"/>
                        <a:pt x="26" y="10"/>
                        <a:pt x="26" y="10"/>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7"/>
                        <a:pt x="27" y="7"/>
                        <a:pt x="27" y="7"/>
                      </a:cubicBezTo>
                      <a:cubicBezTo>
                        <a:pt x="27" y="7"/>
                        <a:pt x="27" y="7"/>
                        <a:pt x="27" y="7"/>
                      </a:cubicBezTo>
                      <a:cubicBezTo>
                        <a:pt x="27" y="6"/>
                        <a:pt x="27" y="6"/>
                        <a:pt x="27" y="6"/>
                      </a:cubicBezTo>
                      <a:cubicBezTo>
                        <a:pt x="27" y="6"/>
                        <a:pt x="27" y="6"/>
                        <a:pt x="27" y="6"/>
                      </a:cubicBezTo>
                      <a:cubicBezTo>
                        <a:pt x="27" y="6"/>
                        <a:pt x="27" y="6"/>
                        <a:pt x="27" y="6"/>
                      </a:cubicBezTo>
                      <a:cubicBezTo>
                        <a:pt x="28" y="5"/>
                        <a:pt x="28" y="5"/>
                        <a:pt x="28" y="5"/>
                      </a:cubicBezTo>
                      <a:cubicBezTo>
                        <a:pt x="28" y="5"/>
                        <a:pt x="28" y="5"/>
                        <a:pt x="28" y="5"/>
                      </a:cubicBezTo>
                      <a:cubicBezTo>
                        <a:pt x="28" y="5"/>
                        <a:pt x="28" y="5"/>
                        <a:pt x="28" y="5"/>
                      </a:cubicBezTo>
                      <a:cubicBezTo>
                        <a:pt x="28" y="5"/>
                        <a:pt x="28" y="5"/>
                        <a:pt x="28" y="5"/>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7" y="3"/>
                        <a:pt x="27" y="3"/>
                        <a:pt x="27" y="3"/>
                      </a:cubicBezTo>
                      <a:cubicBezTo>
                        <a:pt x="27" y="4"/>
                        <a:pt x="27" y="4"/>
                        <a:pt x="27" y="4"/>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6" y="4"/>
                        <a:pt x="26" y="4"/>
                        <a:pt x="26"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5"/>
                        <a:pt x="24" y="5"/>
                        <a:pt x="24" y="5"/>
                      </a:cubicBezTo>
                      <a:cubicBezTo>
                        <a:pt x="24" y="5"/>
                        <a:pt x="24" y="5"/>
                        <a:pt x="24" y="5"/>
                      </a:cubicBezTo>
                      <a:cubicBezTo>
                        <a:pt x="24" y="5"/>
                        <a:pt x="24" y="5"/>
                        <a:pt x="24" y="5"/>
                      </a:cubicBezTo>
                      <a:cubicBezTo>
                        <a:pt x="24" y="5"/>
                        <a:pt x="24" y="5"/>
                        <a:pt x="24" y="5"/>
                      </a:cubicBezTo>
                      <a:cubicBezTo>
                        <a:pt x="23" y="5"/>
                        <a:pt x="23" y="5"/>
                        <a:pt x="23" y="5"/>
                      </a:cubicBezTo>
                      <a:cubicBezTo>
                        <a:pt x="23" y="5"/>
                        <a:pt x="23" y="5"/>
                        <a:pt x="23" y="5"/>
                      </a:cubicBezTo>
                      <a:cubicBezTo>
                        <a:pt x="23" y="5"/>
                        <a:pt x="23" y="5"/>
                        <a:pt x="23" y="5"/>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2" y="5"/>
                        <a:pt x="22" y="5"/>
                        <a:pt x="22" y="5"/>
                      </a:cubicBezTo>
                      <a:cubicBezTo>
                        <a:pt x="22" y="6"/>
                        <a:pt x="22" y="6"/>
                        <a:pt x="22" y="6"/>
                      </a:cubicBezTo>
                      <a:cubicBezTo>
                        <a:pt x="22" y="5"/>
                        <a:pt x="22" y="5"/>
                        <a:pt x="22" y="5"/>
                      </a:cubicBezTo>
                      <a:cubicBezTo>
                        <a:pt x="22" y="5"/>
                        <a:pt x="22" y="5"/>
                        <a:pt x="22" y="5"/>
                      </a:cubicBezTo>
                      <a:cubicBezTo>
                        <a:pt x="22" y="5"/>
                        <a:pt x="22" y="5"/>
                        <a:pt x="22" y="5"/>
                      </a:cubicBezTo>
                      <a:cubicBezTo>
                        <a:pt x="21" y="6"/>
                        <a:pt x="21" y="6"/>
                        <a:pt x="21" y="6"/>
                      </a:cubicBezTo>
                      <a:cubicBezTo>
                        <a:pt x="20" y="7"/>
                        <a:pt x="20" y="7"/>
                        <a:pt x="20" y="7"/>
                      </a:cubicBezTo>
                      <a:cubicBezTo>
                        <a:pt x="19" y="7"/>
                        <a:pt x="19" y="7"/>
                        <a:pt x="19" y="7"/>
                      </a:cubicBezTo>
                      <a:cubicBezTo>
                        <a:pt x="19" y="7"/>
                        <a:pt x="19" y="7"/>
                        <a:pt x="19" y="7"/>
                      </a:cubicBezTo>
                      <a:cubicBezTo>
                        <a:pt x="18" y="8"/>
                        <a:pt x="18" y="8"/>
                        <a:pt x="18" y="8"/>
                      </a:cubicBezTo>
                      <a:cubicBezTo>
                        <a:pt x="17" y="8"/>
                        <a:pt x="17" y="8"/>
                        <a:pt x="17" y="8"/>
                      </a:cubicBezTo>
                      <a:cubicBezTo>
                        <a:pt x="14" y="9"/>
                        <a:pt x="14" y="9"/>
                        <a:pt x="14" y="9"/>
                      </a:cubicBezTo>
                      <a:cubicBezTo>
                        <a:pt x="12" y="10"/>
                        <a:pt x="12" y="10"/>
                        <a:pt x="12" y="10"/>
                      </a:cubicBezTo>
                      <a:cubicBezTo>
                        <a:pt x="12" y="10"/>
                        <a:pt x="12" y="10"/>
                        <a:pt x="12" y="10"/>
                      </a:cubicBezTo>
                      <a:cubicBezTo>
                        <a:pt x="11" y="9"/>
                        <a:pt x="11" y="9"/>
                        <a:pt x="11" y="9"/>
                      </a:cubicBezTo>
                      <a:cubicBezTo>
                        <a:pt x="11" y="9"/>
                        <a:pt x="11" y="9"/>
                        <a:pt x="11" y="9"/>
                      </a:cubicBezTo>
                      <a:cubicBezTo>
                        <a:pt x="10" y="9"/>
                        <a:pt x="10" y="9"/>
                        <a:pt x="10" y="9"/>
                      </a:cubicBezTo>
                      <a:cubicBezTo>
                        <a:pt x="10" y="9"/>
                        <a:pt x="10" y="9"/>
                        <a:pt x="10" y="9"/>
                      </a:cubicBezTo>
                      <a:cubicBezTo>
                        <a:pt x="10" y="9"/>
                        <a:pt x="10" y="9"/>
                        <a:pt x="10" y="9"/>
                      </a:cubicBezTo>
                      <a:cubicBezTo>
                        <a:pt x="10" y="8"/>
                        <a:pt x="10" y="8"/>
                        <a:pt x="10" y="8"/>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7" y="11"/>
                        <a:pt x="7" y="11"/>
                        <a:pt x="7" y="11"/>
                      </a:cubicBezTo>
                      <a:cubicBezTo>
                        <a:pt x="7" y="11"/>
                        <a:pt x="7" y="11"/>
                        <a:pt x="7" y="11"/>
                      </a:cubicBezTo>
                      <a:cubicBezTo>
                        <a:pt x="7" y="11"/>
                        <a:pt x="7" y="11"/>
                        <a:pt x="7" y="11"/>
                      </a:cubicBezTo>
                      <a:cubicBezTo>
                        <a:pt x="7" y="11"/>
                        <a:pt x="7" y="11"/>
                        <a:pt x="7" y="11"/>
                      </a:cubicBezTo>
                      <a:cubicBezTo>
                        <a:pt x="7" y="15"/>
                        <a:pt x="8" y="19"/>
                        <a:pt x="8" y="22"/>
                      </a:cubicBezTo>
                      <a:cubicBezTo>
                        <a:pt x="8" y="23"/>
                        <a:pt x="8" y="23"/>
                        <a:pt x="8" y="23"/>
                      </a:cubicBezTo>
                      <a:cubicBezTo>
                        <a:pt x="8" y="23"/>
                        <a:pt x="8" y="23"/>
                        <a:pt x="8" y="23"/>
                      </a:cubicBezTo>
                      <a:cubicBezTo>
                        <a:pt x="7" y="23"/>
                        <a:pt x="7" y="23"/>
                        <a:pt x="7" y="23"/>
                      </a:cubicBezTo>
                      <a:cubicBezTo>
                        <a:pt x="7" y="23"/>
                        <a:pt x="7" y="23"/>
                        <a:pt x="7" y="23"/>
                      </a:cubicBezTo>
                      <a:cubicBezTo>
                        <a:pt x="7" y="23"/>
                        <a:pt x="7" y="23"/>
                        <a:pt x="7" y="23"/>
                      </a:cubicBezTo>
                      <a:cubicBezTo>
                        <a:pt x="7" y="24"/>
                        <a:pt x="7" y="24"/>
                        <a:pt x="7" y="24"/>
                      </a:cubicBezTo>
                      <a:cubicBezTo>
                        <a:pt x="7" y="24"/>
                        <a:pt x="7" y="24"/>
                        <a:pt x="7" y="24"/>
                      </a:cubicBezTo>
                      <a:cubicBezTo>
                        <a:pt x="6" y="24"/>
                        <a:pt x="6" y="24"/>
                        <a:pt x="6" y="24"/>
                      </a:cubicBezTo>
                      <a:cubicBezTo>
                        <a:pt x="6" y="24"/>
                        <a:pt x="6" y="24"/>
                        <a:pt x="6" y="24"/>
                      </a:cubicBezTo>
                      <a:cubicBezTo>
                        <a:pt x="6" y="24"/>
                        <a:pt x="6" y="24"/>
                        <a:pt x="6" y="24"/>
                      </a:cubicBezTo>
                      <a:cubicBezTo>
                        <a:pt x="6" y="24"/>
                        <a:pt x="6" y="24"/>
                        <a:pt x="6" y="24"/>
                      </a:cubicBezTo>
                      <a:cubicBezTo>
                        <a:pt x="5" y="24"/>
                        <a:pt x="5" y="24"/>
                        <a:pt x="5" y="24"/>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4" y="25"/>
                        <a:pt x="4" y="25"/>
                        <a:pt x="4" y="25"/>
                      </a:cubicBezTo>
                      <a:cubicBezTo>
                        <a:pt x="4" y="25"/>
                        <a:pt x="4" y="25"/>
                        <a:pt x="4" y="25"/>
                      </a:cubicBezTo>
                      <a:cubicBezTo>
                        <a:pt x="4" y="25"/>
                        <a:pt x="4" y="25"/>
                        <a:pt x="4" y="25"/>
                      </a:cubicBezTo>
                      <a:cubicBezTo>
                        <a:pt x="4" y="25"/>
                        <a:pt x="4" y="25"/>
                        <a:pt x="4" y="25"/>
                      </a:cubicBezTo>
                      <a:cubicBezTo>
                        <a:pt x="3" y="26"/>
                        <a:pt x="3" y="26"/>
                        <a:pt x="3" y="26"/>
                      </a:cubicBezTo>
                      <a:cubicBezTo>
                        <a:pt x="3" y="26"/>
                        <a:pt x="3" y="26"/>
                        <a:pt x="3" y="26"/>
                      </a:cubicBezTo>
                      <a:cubicBezTo>
                        <a:pt x="2" y="26"/>
                        <a:pt x="2" y="26"/>
                        <a:pt x="2" y="26"/>
                      </a:cubicBezTo>
                      <a:cubicBezTo>
                        <a:pt x="2" y="27"/>
                        <a:pt x="2" y="27"/>
                        <a:pt x="2" y="27"/>
                      </a:cubicBezTo>
                      <a:cubicBezTo>
                        <a:pt x="2" y="28"/>
                        <a:pt x="2" y="28"/>
                        <a:pt x="2" y="28"/>
                      </a:cubicBezTo>
                      <a:cubicBezTo>
                        <a:pt x="2" y="29"/>
                        <a:pt x="2" y="29"/>
                        <a:pt x="2" y="29"/>
                      </a:cubicBezTo>
                      <a:cubicBezTo>
                        <a:pt x="1" y="29"/>
                        <a:pt x="1" y="29"/>
                        <a:pt x="1" y="29"/>
                      </a:cubicBezTo>
                      <a:cubicBezTo>
                        <a:pt x="0" y="30"/>
                        <a:pt x="0" y="30"/>
                        <a:pt x="0" y="30"/>
                      </a:cubicBezTo>
                      <a:cubicBezTo>
                        <a:pt x="0" y="31"/>
                        <a:pt x="0" y="31"/>
                        <a:pt x="0" y="31"/>
                      </a:cubicBezTo>
                      <a:cubicBezTo>
                        <a:pt x="0" y="31"/>
                        <a:pt x="0" y="31"/>
                        <a:pt x="0" y="31"/>
                      </a:cubicBezTo>
                      <a:cubicBezTo>
                        <a:pt x="0" y="33"/>
                        <a:pt x="0" y="33"/>
                        <a:pt x="0" y="33"/>
                      </a:cubicBezTo>
                      <a:cubicBezTo>
                        <a:pt x="0" y="33"/>
                        <a:pt x="0" y="33"/>
                        <a:pt x="0" y="33"/>
                      </a:cubicBezTo>
                      <a:cubicBezTo>
                        <a:pt x="1" y="33"/>
                        <a:pt x="1" y="33"/>
                        <a:pt x="1" y="33"/>
                      </a:cubicBezTo>
                      <a:cubicBezTo>
                        <a:pt x="2" y="33"/>
                        <a:pt x="2" y="33"/>
                        <a:pt x="2" y="33"/>
                      </a:cubicBezTo>
                      <a:cubicBezTo>
                        <a:pt x="2" y="33"/>
                        <a:pt x="2" y="33"/>
                        <a:pt x="2" y="33"/>
                      </a:cubicBezTo>
                      <a:cubicBezTo>
                        <a:pt x="2" y="34"/>
                        <a:pt x="2" y="34"/>
                        <a:pt x="2" y="34"/>
                      </a:cubicBezTo>
                      <a:cubicBezTo>
                        <a:pt x="3" y="34"/>
                        <a:pt x="3" y="34"/>
                        <a:pt x="3" y="34"/>
                      </a:cubicBezTo>
                      <a:cubicBezTo>
                        <a:pt x="3" y="35"/>
                        <a:pt x="3" y="35"/>
                        <a:pt x="3" y="35"/>
                      </a:cubicBezTo>
                      <a:cubicBezTo>
                        <a:pt x="3" y="35"/>
                        <a:pt x="3" y="35"/>
                        <a:pt x="3" y="35"/>
                      </a:cubicBezTo>
                      <a:cubicBezTo>
                        <a:pt x="3" y="35"/>
                        <a:pt x="3" y="35"/>
                        <a:pt x="3" y="35"/>
                      </a:cubicBezTo>
                      <a:cubicBezTo>
                        <a:pt x="4" y="36"/>
                        <a:pt x="4" y="36"/>
                        <a:pt x="4" y="36"/>
                      </a:cubicBezTo>
                      <a:cubicBezTo>
                        <a:pt x="4" y="36"/>
                        <a:pt x="4" y="36"/>
                        <a:pt x="4" y="36"/>
                      </a:cubicBezTo>
                      <a:cubicBezTo>
                        <a:pt x="4" y="36"/>
                        <a:pt x="4" y="36"/>
                        <a:pt x="4" y="36"/>
                      </a:cubicBezTo>
                      <a:cubicBezTo>
                        <a:pt x="3" y="37"/>
                        <a:pt x="3" y="37"/>
                        <a:pt x="3" y="37"/>
                      </a:cubicBezTo>
                      <a:cubicBezTo>
                        <a:pt x="3" y="37"/>
                        <a:pt x="3" y="38"/>
                        <a:pt x="3" y="38"/>
                      </a:cubicBezTo>
                      <a:cubicBezTo>
                        <a:pt x="3" y="38"/>
                        <a:pt x="3" y="38"/>
                        <a:pt x="3" y="38"/>
                      </a:cubicBezTo>
                      <a:cubicBezTo>
                        <a:pt x="3" y="38"/>
                        <a:pt x="3" y="38"/>
                        <a:pt x="3" y="38"/>
                      </a:cubicBezTo>
                      <a:cubicBezTo>
                        <a:pt x="3" y="39"/>
                        <a:pt x="3" y="39"/>
                        <a:pt x="3" y="39"/>
                      </a:cubicBezTo>
                      <a:cubicBezTo>
                        <a:pt x="2" y="39"/>
                        <a:pt x="2" y="39"/>
                        <a:pt x="2" y="39"/>
                      </a:cubicBezTo>
                      <a:cubicBezTo>
                        <a:pt x="2" y="39"/>
                        <a:pt x="2" y="39"/>
                        <a:pt x="2" y="39"/>
                      </a:cubicBezTo>
                      <a:cubicBezTo>
                        <a:pt x="2" y="40"/>
                        <a:pt x="2" y="40"/>
                        <a:pt x="2" y="40"/>
                      </a:cubicBezTo>
                      <a:cubicBezTo>
                        <a:pt x="2" y="41"/>
                        <a:pt x="2" y="41"/>
                        <a:pt x="2" y="41"/>
                      </a:cubicBezTo>
                      <a:cubicBezTo>
                        <a:pt x="2" y="41"/>
                        <a:pt x="2" y="41"/>
                        <a:pt x="2" y="41"/>
                      </a:cubicBezTo>
                      <a:cubicBezTo>
                        <a:pt x="2" y="41"/>
                        <a:pt x="2" y="41"/>
                        <a:pt x="2" y="41"/>
                      </a:cubicBezTo>
                      <a:cubicBezTo>
                        <a:pt x="3" y="42"/>
                        <a:pt x="3" y="42"/>
                        <a:pt x="3" y="42"/>
                      </a:cubicBezTo>
                      <a:cubicBezTo>
                        <a:pt x="3" y="42"/>
                        <a:pt x="3" y="42"/>
                        <a:pt x="3" y="42"/>
                      </a:cubicBezTo>
                      <a:cubicBezTo>
                        <a:pt x="3" y="43"/>
                        <a:pt x="3" y="43"/>
                        <a:pt x="3" y="43"/>
                      </a:cubicBezTo>
                      <a:cubicBezTo>
                        <a:pt x="3" y="43"/>
                        <a:pt x="3" y="43"/>
                        <a:pt x="3" y="43"/>
                      </a:cubicBezTo>
                      <a:cubicBezTo>
                        <a:pt x="2" y="43"/>
                        <a:pt x="2" y="43"/>
                        <a:pt x="2" y="43"/>
                      </a:cubicBezTo>
                      <a:cubicBezTo>
                        <a:pt x="2" y="43"/>
                        <a:pt x="2" y="43"/>
                        <a:pt x="2" y="43"/>
                      </a:cubicBezTo>
                      <a:cubicBezTo>
                        <a:pt x="2" y="44"/>
                        <a:pt x="2" y="44"/>
                        <a:pt x="2" y="44"/>
                      </a:cubicBezTo>
                      <a:cubicBezTo>
                        <a:pt x="3" y="44"/>
                        <a:pt x="3" y="44"/>
                        <a:pt x="3" y="44"/>
                      </a:cubicBezTo>
                      <a:cubicBezTo>
                        <a:pt x="3" y="45"/>
                        <a:pt x="3" y="45"/>
                        <a:pt x="3" y="45"/>
                      </a:cubicBezTo>
                      <a:cubicBezTo>
                        <a:pt x="3" y="46"/>
                        <a:pt x="3" y="46"/>
                        <a:pt x="3" y="46"/>
                      </a:cubicBezTo>
                      <a:cubicBezTo>
                        <a:pt x="3" y="46"/>
                        <a:pt x="3" y="46"/>
                        <a:pt x="3" y="46"/>
                      </a:cubicBezTo>
                      <a:cubicBezTo>
                        <a:pt x="3" y="47"/>
                        <a:pt x="3" y="47"/>
                        <a:pt x="3" y="47"/>
                      </a:cubicBezTo>
                      <a:cubicBezTo>
                        <a:pt x="3" y="47"/>
                        <a:pt x="3" y="47"/>
                        <a:pt x="3" y="47"/>
                      </a:cubicBezTo>
                      <a:cubicBezTo>
                        <a:pt x="3" y="47"/>
                        <a:pt x="3" y="47"/>
                        <a:pt x="3" y="47"/>
                      </a:cubicBezTo>
                      <a:cubicBezTo>
                        <a:pt x="3" y="48"/>
                        <a:pt x="3" y="48"/>
                        <a:pt x="3" y="48"/>
                      </a:cubicBezTo>
                      <a:cubicBezTo>
                        <a:pt x="3" y="48"/>
                        <a:pt x="3" y="48"/>
                        <a:pt x="3" y="48"/>
                      </a:cubicBezTo>
                      <a:cubicBezTo>
                        <a:pt x="2" y="50"/>
                        <a:pt x="2" y="50"/>
                        <a:pt x="2" y="50"/>
                      </a:cubicBezTo>
                      <a:cubicBezTo>
                        <a:pt x="3" y="50"/>
                        <a:pt x="3" y="50"/>
                        <a:pt x="3" y="50"/>
                      </a:cubicBezTo>
                      <a:cubicBezTo>
                        <a:pt x="4" y="50"/>
                        <a:pt x="4" y="50"/>
                        <a:pt x="4" y="50"/>
                      </a:cubicBezTo>
                      <a:cubicBezTo>
                        <a:pt x="5" y="51"/>
                        <a:pt x="5" y="51"/>
                        <a:pt x="5" y="51"/>
                      </a:cubicBezTo>
                      <a:cubicBezTo>
                        <a:pt x="5" y="52"/>
                        <a:pt x="5" y="52"/>
                        <a:pt x="5" y="52"/>
                      </a:cubicBezTo>
                      <a:cubicBezTo>
                        <a:pt x="5" y="52"/>
                        <a:pt x="5" y="52"/>
                        <a:pt x="5" y="52"/>
                      </a:cubicBezTo>
                      <a:cubicBezTo>
                        <a:pt x="5" y="52"/>
                        <a:pt x="5" y="52"/>
                        <a:pt x="5" y="52"/>
                      </a:cubicBezTo>
                      <a:cubicBezTo>
                        <a:pt x="5" y="52"/>
                        <a:pt x="5" y="52"/>
                        <a:pt x="5" y="52"/>
                      </a:cubicBezTo>
                      <a:cubicBezTo>
                        <a:pt x="6" y="52"/>
                        <a:pt x="6" y="52"/>
                        <a:pt x="6" y="52"/>
                      </a:cubicBezTo>
                      <a:cubicBezTo>
                        <a:pt x="8" y="53"/>
                        <a:pt x="8" y="53"/>
                        <a:pt x="8" y="53"/>
                      </a:cubicBezTo>
                      <a:cubicBezTo>
                        <a:pt x="9" y="53"/>
                        <a:pt x="9" y="53"/>
                        <a:pt x="9" y="53"/>
                      </a:cubicBezTo>
                      <a:cubicBezTo>
                        <a:pt x="9" y="53"/>
                        <a:pt x="9" y="53"/>
                        <a:pt x="9" y="53"/>
                      </a:cubicBezTo>
                      <a:cubicBezTo>
                        <a:pt x="10" y="54"/>
                        <a:pt x="10" y="54"/>
                        <a:pt x="10" y="54"/>
                      </a:cubicBezTo>
                      <a:cubicBezTo>
                        <a:pt x="10" y="54"/>
                        <a:pt x="10" y="54"/>
                        <a:pt x="10" y="54"/>
                      </a:cubicBezTo>
                      <a:cubicBezTo>
                        <a:pt x="10" y="55"/>
                        <a:pt x="10" y="55"/>
                        <a:pt x="10" y="55"/>
                      </a:cubicBezTo>
                      <a:cubicBezTo>
                        <a:pt x="10" y="55"/>
                        <a:pt x="10" y="55"/>
                        <a:pt x="10" y="55"/>
                      </a:cubicBezTo>
                      <a:cubicBezTo>
                        <a:pt x="11" y="55"/>
                        <a:pt x="11" y="55"/>
                        <a:pt x="11" y="55"/>
                      </a:cubicBezTo>
                      <a:cubicBezTo>
                        <a:pt x="12" y="55"/>
                        <a:pt x="12" y="55"/>
                        <a:pt x="12" y="55"/>
                      </a:cubicBezTo>
                      <a:cubicBezTo>
                        <a:pt x="13" y="55"/>
                        <a:pt x="13" y="55"/>
                        <a:pt x="13" y="55"/>
                      </a:cubicBezTo>
                      <a:cubicBezTo>
                        <a:pt x="15" y="57"/>
                        <a:pt x="15" y="57"/>
                        <a:pt x="15" y="57"/>
                      </a:cubicBezTo>
                      <a:cubicBezTo>
                        <a:pt x="16" y="58"/>
                        <a:pt x="16" y="58"/>
                        <a:pt x="16" y="58"/>
                      </a:cubicBezTo>
                      <a:cubicBezTo>
                        <a:pt x="17" y="60"/>
                        <a:pt x="17" y="60"/>
                        <a:pt x="17" y="60"/>
                      </a:cubicBezTo>
                      <a:cubicBezTo>
                        <a:pt x="17" y="60"/>
                        <a:pt x="17" y="60"/>
                        <a:pt x="17" y="60"/>
                      </a:cubicBezTo>
                      <a:cubicBezTo>
                        <a:pt x="18" y="61"/>
                        <a:pt x="18" y="61"/>
                        <a:pt x="18" y="61"/>
                      </a:cubicBezTo>
                      <a:cubicBezTo>
                        <a:pt x="20" y="62"/>
                        <a:pt x="20" y="62"/>
                        <a:pt x="20" y="62"/>
                      </a:cubicBezTo>
                      <a:cubicBezTo>
                        <a:pt x="20" y="62"/>
                        <a:pt x="20" y="62"/>
                        <a:pt x="20" y="62"/>
                      </a:cubicBezTo>
                      <a:cubicBezTo>
                        <a:pt x="20" y="62"/>
                        <a:pt x="20" y="62"/>
                        <a:pt x="20" y="62"/>
                      </a:cubicBezTo>
                      <a:cubicBezTo>
                        <a:pt x="22" y="62"/>
                        <a:pt x="22" y="62"/>
                        <a:pt x="22" y="62"/>
                      </a:cubicBezTo>
                      <a:cubicBezTo>
                        <a:pt x="22" y="62"/>
                        <a:pt x="22" y="62"/>
                        <a:pt x="22" y="62"/>
                      </a:cubicBezTo>
                      <a:cubicBezTo>
                        <a:pt x="23" y="63"/>
                        <a:pt x="23" y="63"/>
                        <a:pt x="23" y="63"/>
                      </a:cubicBezTo>
                      <a:cubicBezTo>
                        <a:pt x="23" y="63"/>
                        <a:pt x="23" y="63"/>
                        <a:pt x="23" y="63"/>
                      </a:cubicBezTo>
                      <a:cubicBezTo>
                        <a:pt x="23" y="63"/>
                        <a:pt x="23" y="63"/>
                        <a:pt x="23" y="63"/>
                      </a:cubicBezTo>
                      <a:cubicBezTo>
                        <a:pt x="23" y="63"/>
                        <a:pt x="23" y="63"/>
                        <a:pt x="23" y="63"/>
                      </a:cubicBezTo>
                      <a:cubicBezTo>
                        <a:pt x="24" y="63"/>
                        <a:pt x="24" y="63"/>
                        <a:pt x="24" y="63"/>
                      </a:cubicBezTo>
                      <a:cubicBezTo>
                        <a:pt x="24" y="63"/>
                        <a:pt x="24" y="63"/>
                        <a:pt x="24" y="63"/>
                      </a:cubicBezTo>
                      <a:cubicBezTo>
                        <a:pt x="24" y="63"/>
                        <a:pt x="24" y="63"/>
                        <a:pt x="24" y="63"/>
                      </a:cubicBezTo>
                      <a:cubicBezTo>
                        <a:pt x="24" y="63"/>
                        <a:pt x="24" y="63"/>
                        <a:pt x="24" y="63"/>
                      </a:cubicBezTo>
                      <a:cubicBezTo>
                        <a:pt x="24" y="63"/>
                        <a:pt x="24" y="63"/>
                        <a:pt x="24" y="63"/>
                      </a:cubicBezTo>
                      <a:cubicBezTo>
                        <a:pt x="24" y="64"/>
                        <a:pt x="24" y="64"/>
                        <a:pt x="24" y="64"/>
                      </a:cubicBezTo>
                      <a:cubicBezTo>
                        <a:pt x="24" y="64"/>
                        <a:pt x="24" y="64"/>
                        <a:pt x="24" y="64"/>
                      </a:cubicBezTo>
                      <a:cubicBezTo>
                        <a:pt x="24" y="64"/>
                        <a:pt x="24" y="64"/>
                        <a:pt x="24" y="64"/>
                      </a:cubicBezTo>
                      <a:cubicBezTo>
                        <a:pt x="25" y="64"/>
                        <a:pt x="25" y="64"/>
                        <a:pt x="25" y="64"/>
                      </a:cubicBezTo>
                      <a:cubicBezTo>
                        <a:pt x="25" y="65"/>
                        <a:pt x="25" y="65"/>
                        <a:pt x="25" y="65"/>
                      </a:cubicBezTo>
                      <a:cubicBezTo>
                        <a:pt x="25" y="65"/>
                        <a:pt x="25" y="65"/>
                        <a:pt x="25" y="65"/>
                      </a:cubicBezTo>
                      <a:cubicBezTo>
                        <a:pt x="25" y="65"/>
                        <a:pt x="25" y="65"/>
                        <a:pt x="25" y="65"/>
                      </a:cubicBezTo>
                      <a:cubicBezTo>
                        <a:pt x="26" y="65"/>
                        <a:pt x="26" y="65"/>
                        <a:pt x="26" y="65"/>
                      </a:cubicBezTo>
                      <a:cubicBezTo>
                        <a:pt x="26" y="66"/>
                        <a:pt x="26" y="66"/>
                        <a:pt x="26" y="66"/>
                      </a:cubicBezTo>
                      <a:cubicBezTo>
                        <a:pt x="26" y="66"/>
                        <a:pt x="26" y="66"/>
                        <a:pt x="26" y="66"/>
                      </a:cubicBezTo>
                      <a:cubicBezTo>
                        <a:pt x="26" y="67"/>
                        <a:pt x="26" y="67"/>
                        <a:pt x="26" y="67"/>
                      </a:cubicBezTo>
                      <a:cubicBezTo>
                        <a:pt x="26" y="67"/>
                        <a:pt x="26" y="67"/>
                        <a:pt x="26" y="67"/>
                      </a:cubicBezTo>
                      <a:cubicBezTo>
                        <a:pt x="26" y="67"/>
                        <a:pt x="26" y="67"/>
                        <a:pt x="26" y="67"/>
                      </a:cubicBezTo>
                      <a:cubicBezTo>
                        <a:pt x="26" y="67"/>
                        <a:pt x="26" y="67"/>
                        <a:pt x="26" y="67"/>
                      </a:cubicBezTo>
                      <a:cubicBezTo>
                        <a:pt x="26" y="67"/>
                        <a:pt x="26" y="67"/>
                        <a:pt x="26" y="67"/>
                      </a:cubicBezTo>
                      <a:cubicBezTo>
                        <a:pt x="26" y="68"/>
                        <a:pt x="26" y="68"/>
                        <a:pt x="26" y="68"/>
                      </a:cubicBezTo>
                      <a:cubicBezTo>
                        <a:pt x="26" y="68"/>
                        <a:pt x="26" y="68"/>
                        <a:pt x="26" y="68"/>
                      </a:cubicBezTo>
                      <a:cubicBezTo>
                        <a:pt x="26" y="68"/>
                        <a:pt x="26" y="68"/>
                        <a:pt x="26" y="68"/>
                      </a:cubicBezTo>
                      <a:cubicBezTo>
                        <a:pt x="26" y="68"/>
                        <a:pt x="26" y="68"/>
                        <a:pt x="26" y="68"/>
                      </a:cubicBezTo>
                      <a:cubicBezTo>
                        <a:pt x="26" y="69"/>
                        <a:pt x="26" y="69"/>
                        <a:pt x="26" y="69"/>
                      </a:cubicBezTo>
                      <a:cubicBezTo>
                        <a:pt x="26" y="70"/>
                        <a:pt x="26" y="70"/>
                        <a:pt x="26" y="70"/>
                      </a:cubicBezTo>
                      <a:cubicBezTo>
                        <a:pt x="26" y="70"/>
                        <a:pt x="26" y="70"/>
                        <a:pt x="26" y="70"/>
                      </a:cubicBezTo>
                      <a:cubicBezTo>
                        <a:pt x="27" y="70"/>
                        <a:pt x="27" y="70"/>
                        <a:pt x="27" y="70"/>
                      </a:cubicBezTo>
                      <a:cubicBezTo>
                        <a:pt x="27" y="71"/>
                        <a:pt x="27" y="71"/>
                        <a:pt x="27" y="71"/>
                      </a:cubicBezTo>
                      <a:cubicBezTo>
                        <a:pt x="27" y="71"/>
                        <a:pt x="27" y="71"/>
                        <a:pt x="27" y="71"/>
                      </a:cubicBezTo>
                      <a:cubicBezTo>
                        <a:pt x="27" y="72"/>
                        <a:pt x="27" y="72"/>
                        <a:pt x="27" y="72"/>
                      </a:cubicBezTo>
                      <a:cubicBezTo>
                        <a:pt x="27" y="72"/>
                        <a:pt x="27" y="72"/>
                        <a:pt x="27" y="72"/>
                      </a:cubicBezTo>
                      <a:cubicBezTo>
                        <a:pt x="27" y="72"/>
                        <a:pt x="27" y="72"/>
                        <a:pt x="27" y="72"/>
                      </a:cubicBezTo>
                      <a:cubicBezTo>
                        <a:pt x="27" y="73"/>
                        <a:pt x="27" y="73"/>
                        <a:pt x="27" y="73"/>
                      </a:cubicBezTo>
                      <a:cubicBezTo>
                        <a:pt x="27" y="73"/>
                        <a:pt x="27" y="73"/>
                        <a:pt x="27" y="73"/>
                      </a:cubicBezTo>
                      <a:cubicBezTo>
                        <a:pt x="27" y="73"/>
                        <a:pt x="27" y="73"/>
                        <a:pt x="27" y="73"/>
                      </a:cubicBezTo>
                      <a:cubicBezTo>
                        <a:pt x="27" y="74"/>
                        <a:pt x="27" y="74"/>
                        <a:pt x="27" y="74"/>
                      </a:cubicBezTo>
                      <a:cubicBezTo>
                        <a:pt x="27" y="74"/>
                        <a:pt x="27" y="74"/>
                        <a:pt x="27" y="74"/>
                      </a:cubicBezTo>
                      <a:cubicBezTo>
                        <a:pt x="27" y="74"/>
                        <a:pt x="27" y="74"/>
                        <a:pt x="27" y="74"/>
                      </a:cubicBezTo>
                      <a:cubicBezTo>
                        <a:pt x="27" y="74"/>
                        <a:pt x="27" y="74"/>
                        <a:pt x="27" y="74"/>
                      </a:cubicBezTo>
                      <a:cubicBezTo>
                        <a:pt x="27" y="75"/>
                        <a:pt x="27" y="75"/>
                        <a:pt x="27" y="75"/>
                      </a:cubicBezTo>
                      <a:cubicBezTo>
                        <a:pt x="27" y="75"/>
                        <a:pt x="27" y="75"/>
                        <a:pt x="27" y="75"/>
                      </a:cubicBezTo>
                      <a:cubicBezTo>
                        <a:pt x="27" y="75"/>
                        <a:pt x="27" y="75"/>
                        <a:pt x="27" y="75"/>
                      </a:cubicBezTo>
                      <a:cubicBezTo>
                        <a:pt x="27" y="76"/>
                        <a:pt x="27" y="76"/>
                        <a:pt x="27" y="76"/>
                      </a:cubicBezTo>
                      <a:cubicBezTo>
                        <a:pt x="28" y="76"/>
                        <a:pt x="28" y="76"/>
                        <a:pt x="28" y="76"/>
                      </a:cubicBezTo>
                      <a:cubicBezTo>
                        <a:pt x="29" y="76"/>
                        <a:pt x="29" y="76"/>
                        <a:pt x="29" y="76"/>
                      </a:cubicBezTo>
                      <a:cubicBezTo>
                        <a:pt x="29" y="76"/>
                        <a:pt x="29" y="76"/>
                        <a:pt x="29" y="76"/>
                      </a:cubicBezTo>
                      <a:cubicBezTo>
                        <a:pt x="29" y="77"/>
                        <a:pt x="29" y="77"/>
                        <a:pt x="29" y="77"/>
                      </a:cubicBezTo>
                      <a:cubicBezTo>
                        <a:pt x="29" y="78"/>
                        <a:pt x="29" y="78"/>
                        <a:pt x="29" y="78"/>
                      </a:cubicBezTo>
                      <a:cubicBezTo>
                        <a:pt x="29" y="79"/>
                        <a:pt x="29" y="79"/>
                        <a:pt x="29" y="79"/>
                      </a:cubicBezTo>
                      <a:cubicBezTo>
                        <a:pt x="28" y="80"/>
                        <a:pt x="28" y="80"/>
                        <a:pt x="28" y="80"/>
                      </a:cubicBezTo>
                      <a:cubicBezTo>
                        <a:pt x="29" y="81"/>
                        <a:pt x="29" y="81"/>
                        <a:pt x="29" y="81"/>
                      </a:cubicBezTo>
                      <a:cubicBezTo>
                        <a:pt x="29" y="82"/>
                        <a:pt x="29" y="82"/>
                        <a:pt x="29" y="82"/>
                      </a:cubicBezTo>
                      <a:cubicBezTo>
                        <a:pt x="29" y="82"/>
                        <a:pt x="29" y="82"/>
                        <a:pt x="29" y="82"/>
                      </a:cubicBezTo>
                      <a:cubicBezTo>
                        <a:pt x="29" y="83"/>
                        <a:pt x="29" y="83"/>
                        <a:pt x="29" y="83"/>
                      </a:cubicBezTo>
                      <a:cubicBezTo>
                        <a:pt x="29" y="83"/>
                        <a:pt x="29" y="83"/>
                        <a:pt x="29" y="83"/>
                      </a:cubicBezTo>
                      <a:cubicBezTo>
                        <a:pt x="29" y="84"/>
                        <a:pt x="29" y="84"/>
                        <a:pt x="29" y="84"/>
                      </a:cubicBezTo>
                      <a:cubicBezTo>
                        <a:pt x="29" y="84"/>
                        <a:pt x="29" y="84"/>
                        <a:pt x="29" y="84"/>
                      </a:cubicBezTo>
                      <a:cubicBezTo>
                        <a:pt x="29" y="85"/>
                        <a:pt x="29" y="85"/>
                        <a:pt x="29" y="85"/>
                      </a:cubicBezTo>
                      <a:cubicBezTo>
                        <a:pt x="30" y="85"/>
                        <a:pt x="30" y="85"/>
                        <a:pt x="30" y="85"/>
                      </a:cubicBezTo>
                      <a:cubicBezTo>
                        <a:pt x="30" y="85"/>
                        <a:pt x="30" y="85"/>
                        <a:pt x="30" y="85"/>
                      </a:cubicBezTo>
                      <a:cubicBezTo>
                        <a:pt x="30" y="86"/>
                        <a:pt x="30" y="86"/>
                        <a:pt x="30" y="86"/>
                      </a:cubicBezTo>
                      <a:cubicBezTo>
                        <a:pt x="30" y="87"/>
                        <a:pt x="30" y="87"/>
                        <a:pt x="30" y="87"/>
                      </a:cubicBezTo>
                      <a:cubicBezTo>
                        <a:pt x="30" y="87"/>
                        <a:pt x="30" y="87"/>
                        <a:pt x="30" y="87"/>
                      </a:cubicBezTo>
                      <a:cubicBezTo>
                        <a:pt x="31" y="88"/>
                        <a:pt x="31" y="88"/>
                        <a:pt x="31" y="88"/>
                      </a:cubicBezTo>
                      <a:cubicBezTo>
                        <a:pt x="31" y="88"/>
                        <a:pt x="31" y="88"/>
                        <a:pt x="31" y="88"/>
                      </a:cubicBezTo>
                      <a:cubicBezTo>
                        <a:pt x="31" y="88"/>
                        <a:pt x="31" y="88"/>
                        <a:pt x="31" y="88"/>
                      </a:cubicBezTo>
                      <a:cubicBezTo>
                        <a:pt x="32" y="89"/>
                        <a:pt x="32" y="89"/>
                        <a:pt x="32" y="89"/>
                      </a:cubicBezTo>
                      <a:cubicBezTo>
                        <a:pt x="35" y="89"/>
                        <a:pt x="35" y="89"/>
                        <a:pt x="35" y="89"/>
                      </a:cubicBezTo>
                      <a:cubicBezTo>
                        <a:pt x="35" y="89"/>
                        <a:pt x="35" y="89"/>
                        <a:pt x="35" y="89"/>
                      </a:cubicBezTo>
                      <a:cubicBezTo>
                        <a:pt x="36" y="89"/>
                        <a:pt x="36" y="89"/>
                        <a:pt x="36" y="89"/>
                      </a:cubicBezTo>
                      <a:cubicBezTo>
                        <a:pt x="36" y="89"/>
                        <a:pt x="36" y="89"/>
                        <a:pt x="36" y="89"/>
                      </a:cubicBezTo>
                      <a:cubicBezTo>
                        <a:pt x="36" y="89"/>
                        <a:pt x="36" y="89"/>
                        <a:pt x="36" y="89"/>
                      </a:cubicBezTo>
                      <a:cubicBezTo>
                        <a:pt x="37" y="90"/>
                        <a:pt x="37" y="90"/>
                        <a:pt x="37" y="90"/>
                      </a:cubicBezTo>
                      <a:cubicBezTo>
                        <a:pt x="37" y="90"/>
                        <a:pt x="37" y="90"/>
                        <a:pt x="37" y="90"/>
                      </a:cubicBezTo>
                      <a:cubicBezTo>
                        <a:pt x="37" y="91"/>
                        <a:pt x="37" y="91"/>
                        <a:pt x="37" y="91"/>
                      </a:cubicBezTo>
                      <a:cubicBezTo>
                        <a:pt x="37" y="91"/>
                        <a:pt x="37" y="91"/>
                        <a:pt x="37" y="91"/>
                      </a:cubicBezTo>
                      <a:cubicBezTo>
                        <a:pt x="37" y="91"/>
                        <a:pt x="37" y="91"/>
                        <a:pt x="37" y="91"/>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51" y="91"/>
                        <a:pt x="65" y="90"/>
                        <a:pt x="79" y="88"/>
                      </a:cubicBezTo>
                      <a:cubicBezTo>
                        <a:pt x="78" y="87"/>
                        <a:pt x="78" y="87"/>
                        <a:pt x="78" y="87"/>
                      </a:cubicBezTo>
                      <a:cubicBezTo>
                        <a:pt x="78" y="87"/>
                        <a:pt x="78" y="87"/>
                        <a:pt x="78" y="87"/>
                      </a:cubicBezTo>
                      <a:cubicBezTo>
                        <a:pt x="79" y="86"/>
                        <a:pt x="79" y="86"/>
                        <a:pt x="79" y="86"/>
                      </a:cubicBezTo>
                      <a:cubicBezTo>
                        <a:pt x="79" y="86"/>
                        <a:pt x="79" y="86"/>
                        <a:pt x="79" y="86"/>
                      </a:cubicBezTo>
                      <a:cubicBezTo>
                        <a:pt x="78" y="86"/>
                        <a:pt x="78" y="86"/>
                        <a:pt x="78" y="86"/>
                      </a:cubicBezTo>
                      <a:cubicBezTo>
                        <a:pt x="78" y="86"/>
                        <a:pt x="78" y="86"/>
                        <a:pt x="78" y="86"/>
                      </a:cubicBezTo>
                      <a:cubicBezTo>
                        <a:pt x="78" y="85"/>
                        <a:pt x="78" y="85"/>
                        <a:pt x="78" y="85"/>
                      </a:cubicBezTo>
                      <a:cubicBezTo>
                        <a:pt x="78" y="85"/>
                        <a:pt x="78" y="85"/>
                        <a:pt x="78" y="85"/>
                      </a:cubicBezTo>
                      <a:cubicBezTo>
                        <a:pt x="78" y="85"/>
                        <a:pt x="78" y="85"/>
                        <a:pt x="78" y="85"/>
                      </a:cubicBezTo>
                      <a:cubicBezTo>
                        <a:pt x="79" y="84"/>
                        <a:pt x="79" y="84"/>
                        <a:pt x="79" y="84"/>
                      </a:cubicBezTo>
                      <a:cubicBezTo>
                        <a:pt x="79" y="83"/>
                        <a:pt x="79" y="83"/>
                        <a:pt x="79" y="83"/>
                      </a:cubicBezTo>
                      <a:cubicBezTo>
                        <a:pt x="79" y="82"/>
                        <a:pt x="79" y="82"/>
                        <a:pt x="79" y="82"/>
                      </a:cubicBezTo>
                      <a:cubicBezTo>
                        <a:pt x="78" y="82"/>
                        <a:pt x="78" y="82"/>
                        <a:pt x="78" y="82"/>
                      </a:cubicBezTo>
                      <a:cubicBezTo>
                        <a:pt x="78" y="81"/>
                        <a:pt x="78" y="81"/>
                        <a:pt x="78" y="81"/>
                      </a:cubicBezTo>
                      <a:cubicBezTo>
                        <a:pt x="77" y="81"/>
                        <a:pt x="77" y="81"/>
                        <a:pt x="77" y="81"/>
                      </a:cubicBezTo>
                      <a:cubicBezTo>
                        <a:pt x="77" y="81"/>
                        <a:pt x="77" y="81"/>
                        <a:pt x="77" y="81"/>
                      </a:cubicBezTo>
                      <a:cubicBezTo>
                        <a:pt x="77" y="79"/>
                        <a:pt x="77" y="79"/>
                        <a:pt x="77" y="79"/>
                      </a:cubicBezTo>
                      <a:cubicBezTo>
                        <a:pt x="77" y="79"/>
                        <a:pt x="77" y="79"/>
                        <a:pt x="77" y="79"/>
                      </a:cubicBezTo>
                      <a:cubicBezTo>
                        <a:pt x="77" y="78"/>
                        <a:pt x="77" y="78"/>
                        <a:pt x="77" y="78"/>
                      </a:cubicBezTo>
                      <a:cubicBezTo>
                        <a:pt x="76" y="78"/>
                        <a:pt x="76" y="78"/>
                        <a:pt x="76" y="78"/>
                      </a:cubicBezTo>
                      <a:cubicBezTo>
                        <a:pt x="76" y="78"/>
                        <a:pt x="76" y="78"/>
                        <a:pt x="76" y="78"/>
                      </a:cubicBezTo>
                      <a:cubicBezTo>
                        <a:pt x="76" y="78"/>
                        <a:pt x="76" y="78"/>
                        <a:pt x="76" y="78"/>
                      </a:cubicBezTo>
                      <a:cubicBezTo>
                        <a:pt x="76" y="77"/>
                        <a:pt x="76" y="77"/>
                        <a:pt x="76" y="77"/>
                      </a:cubicBezTo>
                      <a:cubicBezTo>
                        <a:pt x="76" y="77"/>
                        <a:pt x="76" y="77"/>
                        <a:pt x="76" y="77"/>
                      </a:cubicBezTo>
                      <a:cubicBezTo>
                        <a:pt x="76" y="76"/>
                        <a:pt x="76" y="76"/>
                        <a:pt x="76" y="76"/>
                      </a:cubicBezTo>
                      <a:cubicBezTo>
                        <a:pt x="76" y="76"/>
                        <a:pt x="76" y="76"/>
                        <a:pt x="76" y="76"/>
                      </a:cubicBezTo>
                      <a:cubicBezTo>
                        <a:pt x="76" y="76"/>
                        <a:pt x="76" y="76"/>
                        <a:pt x="76" y="76"/>
                      </a:cubicBezTo>
                      <a:cubicBezTo>
                        <a:pt x="76" y="76"/>
                        <a:pt x="76" y="76"/>
                        <a:pt x="76" y="76"/>
                      </a:cubicBezTo>
                      <a:cubicBezTo>
                        <a:pt x="76" y="75"/>
                        <a:pt x="76" y="75"/>
                        <a:pt x="76" y="75"/>
                      </a:cubicBezTo>
                      <a:cubicBezTo>
                        <a:pt x="76" y="75"/>
                        <a:pt x="76" y="75"/>
                        <a:pt x="76" y="75"/>
                      </a:cubicBezTo>
                      <a:cubicBezTo>
                        <a:pt x="76" y="75"/>
                        <a:pt x="76" y="75"/>
                        <a:pt x="76" y="75"/>
                      </a:cubicBezTo>
                      <a:cubicBezTo>
                        <a:pt x="76" y="74"/>
                        <a:pt x="76" y="74"/>
                        <a:pt x="76" y="74"/>
                      </a:cubicBezTo>
                      <a:cubicBezTo>
                        <a:pt x="76" y="74"/>
                        <a:pt x="76" y="74"/>
                        <a:pt x="76" y="74"/>
                      </a:cubicBezTo>
                      <a:cubicBezTo>
                        <a:pt x="76" y="74"/>
                        <a:pt x="76" y="74"/>
                        <a:pt x="76" y="74"/>
                      </a:cubicBezTo>
                      <a:cubicBezTo>
                        <a:pt x="76" y="73"/>
                        <a:pt x="76" y="73"/>
                        <a:pt x="76" y="73"/>
                      </a:cubicBezTo>
                      <a:cubicBezTo>
                        <a:pt x="76" y="72"/>
                        <a:pt x="76" y="72"/>
                        <a:pt x="76" y="72"/>
                      </a:cubicBezTo>
                      <a:cubicBezTo>
                        <a:pt x="76" y="71"/>
                        <a:pt x="76" y="71"/>
                        <a:pt x="76" y="71"/>
                      </a:cubicBezTo>
                      <a:cubicBezTo>
                        <a:pt x="77" y="69"/>
                        <a:pt x="77" y="69"/>
                        <a:pt x="77" y="69"/>
                      </a:cubicBezTo>
                      <a:cubicBezTo>
                        <a:pt x="77" y="68"/>
                        <a:pt x="77" y="68"/>
                        <a:pt x="77" y="68"/>
                      </a:cubicBezTo>
                      <a:cubicBezTo>
                        <a:pt x="76" y="68"/>
                        <a:pt x="76" y="68"/>
                        <a:pt x="76" y="68"/>
                      </a:cubicBezTo>
                      <a:cubicBezTo>
                        <a:pt x="76" y="67"/>
                        <a:pt x="76" y="67"/>
                        <a:pt x="76" y="67"/>
                      </a:cubicBezTo>
                      <a:cubicBezTo>
                        <a:pt x="77" y="67"/>
                        <a:pt x="77" y="67"/>
                        <a:pt x="77" y="67"/>
                      </a:cubicBezTo>
                      <a:cubicBezTo>
                        <a:pt x="77" y="65"/>
                        <a:pt x="77" y="65"/>
                        <a:pt x="77" y="65"/>
                      </a:cubicBezTo>
                      <a:cubicBezTo>
                        <a:pt x="78" y="64"/>
                        <a:pt x="78" y="64"/>
                        <a:pt x="78" y="64"/>
                      </a:cubicBezTo>
                      <a:cubicBezTo>
                        <a:pt x="77" y="64"/>
                        <a:pt x="77" y="64"/>
                        <a:pt x="77" y="64"/>
                      </a:cubicBezTo>
                      <a:cubicBezTo>
                        <a:pt x="77" y="64"/>
                        <a:pt x="77" y="64"/>
                        <a:pt x="77" y="64"/>
                      </a:cubicBezTo>
                      <a:cubicBezTo>
                        <a:pt x="77" y="64"/>
                        <a:pt x="77" y="64"/>
                        <a:pt x="77" y="64"/>
                      </a:cubicBezTo>
                      <a:cubicBezTo>
                        <a:pt x="77" y="63"/>
                        <a:pt x="77" y="63"/>
                        <a:pt x="77" y="63"/>
                      </a:cubicBezTo>
                      <a:cubicBezTo>
                        <a:pt x="77" y="63"/>
                        <a:pt x="77" y="63"/>
                        <a:pt x="77" y="63"/>
                      </a:cubicBezTo>
                      <a:cubicBezTo>
                        <a:pt x="77" y="63"/>
                        <a:pt x="77" y="63"/>
                        <a:pt x="77" y="63"/>
                      </a:cubicBezTo>
                      <a:cubicBezTo>
                        <a:pt x="77" y="63"/>
                        <a:pt x="77" y="63"/>
                        <a:pt x="77" y="63"/>
                      </a:cubicBezTo>
                      <a:cubicBezTo>
                        <a:pt x="77" y="63"/>
                        <a:pt x="77" y="63"/>
                        <a:pt x="77" y="63"/>
                      </a:cubicBezTo>
                      <a:cubicBezTo>
                        <a:pt x="77" y="62"/>
                        <a:pt x="77" y="62"/>
                        <a:pt x="77" y="62"/>
                      </a:cubicBezTo>
                      <a:cubicBezTo>
                        <a:pt x="77" y="62"/>
                        <a:pt x="77" y="62"/>
                        <a:pt x="77" y="62"/>
                      </a:cubicBezTo>
                      <a:cubicBezTo>
                        <a:pt x="77" y="62"/>
                        <a:pt x="77" y="62"/>
                        <a:pt x="77" y="62"/>
                      </a:cubicBezTo>
                      <a:cubicBezTo>
                        <a:pt x="77" y="61"/>
                        <a:pt x="77" y="61"/>
                        <a:pt x="77" y="61"/>
                      </a:cubicBezTo>
                      <a:cubicBezTo>
                        <a:pt x="77" y="60"/>
                        <a:pt x="77" y="60"/>
                        <a:pt x="77" y="60"/>
                      </a:cubicBezTo>
                      <a:cubicBezTo>
                        <a:pt x="77" y="60"/>
                        <a:pt x="77" y="60"/>
                        <a:pt x="77" y="60"/>
                      </a:cubicBezTo>
                      <a:cubicBezTo>
                        <a:pt x="77" y="59"/>
                        <a:pt x="77" y="59"/>
                        <a:pt x="77" y="59"/>
                      </a:cubicBezTo>
                      <a:cubicBezTo>
                        <a:pt x="77" y="59"/>
                        <a:pt x="77" y="59"/>
                        <a:pt x="77" y="59"/>
                      </a:cubicBezTo>
                      <a:cubicBezTo>
                        <a:pt x="77" y="58"/>
                        <a:pt x="77" y="58"/>
                        <a:pt x="77" y="58"/>
                      </a:cubicBezTo>
                      <a:cubicBezTo>
                        <a:pt x="77" y="58"/>
                        <a:pt x="77" y="58"/>
                        <a:pt x="77" y="58"/>
                      </a:cubicBezTo>
                      <a:cubicBezTo>
                        <a:pt x="78" y="56"/>
                        <a:pt x="78" y="56"/>
                        <a:pt x="78" y="56"/>
                      </a:cubicBezTo>
                      <a:cubicBezTo>
                        <a:pt x="78" y="56"/>
                        <a:pt x="78" y="56"/>
                        <a:pt x="78" y="56"/>
                      </a:cubicBezTo>
                      <a:cubicBezTo>
                        <a:pt x="78" y="56"/>
                        <a:pt x="78" y="56"/>
                        <a:pt x="78" y="56"/>
                      </a:cubicBezTo>
                      <a:cubicBezTo>
                        <a:pt x="79" y="55"/>
                        <a:pt x="79" y="55"/>
                        <a:pt x="79" y="55"/>
                      </a:cubicBezTo>
                      <a:cubicBezTo>
                        <a:pt x="79" y="55"/>
                        <a:pt x="79" y="55"/>
                        <a:pt x="79" y="55"/>
                      </a:cubicBezTo>
                      <a:cubicBezTo>
                        <a:pt x="79" y="54"/>
                        <a:pt x="79" y="54"/>
                        <a:pt x="79" y="54"/>
                      </a:cubicBezTo>
                      <a:cubicBezTo>
                        <a:pt x="79" y="54"/>
                        <a:pt x="79" y="54"/>
                        <a:pt x="79" y="54"/>
                      </a:cubicBezTo>
                      <a:cubicBezTo>
                        <a:pt x="79" y="53"/>
                        <a:pt x="79" y="53"/>
                        <a:pt x="79" y="53"/>
                      </a:cubicBezTo>
                      <a:cubicBezTo>
                        <a:pt x="79" y="53"/>
                        <a:pt x="79" y="53"/>
                        <a:pt x="79" y="53"/>
                      </a:cubicBezTo>
                      <a:cubicBezTo>
                        <a:pt x="79" y="52"/>
                        <a:pt x="79" y="52"/>
                        <a:pt x="79" y="52"/>
                      </a:cubicBezTo>
                      <a:cubicBezTo>
                        <a:pt x="78" y="52"/>
                        <a:pt x="78" y="52"/>
                        <a:pt x="78" y="52"/>
                      </a:cubicBezTo>
                      <a:cubicBezTo>
                        <a:pt x="78" y="52"/>
                        <a:pt x="78" y="52"/>
                        <a:pt x="78" y="52"/>
                      </a:cubicBezTo>
                      <a:cubicBezTo>
                        <a:pt x="78" y="51"/>
                        <a:pt x="78" y="51"/>
                        <a:pt x="78" y="51"/>
                      </a:cubicBezTo>
                      <a:cubicBezTo>
                        <a:pt x="78" y="51"/>
                        <a:pt x="78" y="51"/>
                        <a:pt x="78" y="51"/>
                      </a:cubicBezTo>
                      <a:cubicBezTo>
                        <a:pt x="79" y="50"/>
                        <a:pt x="79" y="50"/>
                        <a:pt x="79" y="50"/>
                      </a:cubicBezTo>
                      <a:cubicBezTo>
                        <a:pt x="79" y="50"/>
                        <a:pt x="79" y="50"/>
                        <a:pt x="79" y="50"/>
                      </a:cubicBezTo>
                      <a:cubicBezTo>
                        <a:pt x="79" y="50"/>
                        <a:pt x="79" y="50"/>
                        <a:pt x="79" y="50"/>
                      </a:cubicBezTo>
                      <a:cubicBezTo>
                        <a:pt x="79" y="47"/>
                        <a:pt x="79" y="47"/>
                        <a:pt x="79" y="47"/>
                      </a:cubicBezTo>
                      <a:cubicBezTo>
                        <a:pt x="79" y="46"/>
                        <a:pt x="79" y="46"/>
                        <a:pt x="79" y="46"/>
                      </a:cubicBezTo>
                      <a:cubicBezTo>
                        <a:pt x="79" y="46"/>
                        <a:pt x="79" y="46"/>
                        <a:pt x="79" y="46"/>
                      </a:cubicBezTo>
                      <a:cubicBezTo>
                        <a:pt x="80" y="45"/>
                        <a:pt x="80" y="45"/>
                        <a:pt x="80" y="45"/>
                      </a:cubicBezTo>
                      <a:cubicBezTo>
                        <a:pt x="80" y="44"/>
                        <a:pt x="80" y="44"/>
                        <a:pt x="80" y="44"/>
                      </a:cubicBezTo>
                      <a:cubicBezTo>
                        <a:pt x="80" y="44"/>
                        <a:pt x="80" y="44"/>
                        <a:pt x="80" y="44"/>
                      </a:cubicBezTo>
                      <a:cubicBezTo>
                        <a:pt x="80" y="44"/>
                        <a:pt x="80" y="44"/>
                        <a:pt x="80" y="44"/>
                      </a:cubicBezTo>
                      <a:cubicBezTo>
                        <a:pt x="80" y="44"/>
                        <a:pt x="80" y="44"/>
                        <a:pt x="80" y="44"/>
                      </a:cubicBezTo>
                      <a:cubicBezTo>
                        <a:pt x="80" y="43"/>
                        <a:pt x="80" y="43"/>
                        <a:pt x="80" y="43"/>
                      </a:cubicBezTo>
                      <a:cubicBezTo>
                        <a:pt x="80" y="42"/>
                        <a:pt x="80" y="42"/>
                        <a:pt x="80" y="42"/>
                      </a:cubicBezTo>
                      <a:cubicBezTo>
                        <a:pt x="80" y="42"/>
                        <a:pt x="80" y="42"/>
                        <a:pt x="80" y="42"/>
                      </a:cubicBezTo>
                      <a:lnTo>
                        <a:pt x="80" y="41"/>
                      </a:lnTo>
                      <a:close/>
                      <a:moveTo>
                        <a:pt x="25" y="3"/>
                      </a:moveTo>
                      <a:cubicBezTo>
                        <a:pt x="25" y="3"/>
                        <a:pt x="25" y="3"/>
                        <a:pt x="25" y="3"/>
                      </a:cubicBezTo>
                      <a:cubicBezTo>
                        <a:pt x="25" y="3"/>
                        <a:pt x="25" y="3"/>
                        <a:pt x="25" y="3"/>
                      </a:cubicBezTo>
                      <a:cubicBezTo>
                        <a:pt x="26" y="3"/>
                        <a:pt x="26" y="3"/>
                        <a:pt x="26" y="3"/>
                      </a:cubicBezTo>
                      <a:cubicBezTo>
                        <a:pt x="25" y="2"/>
                        <a:pt x="25" y="2"/>
                        <a:pt x="25" y="2"/>
                      </a:cubicBezTo>
                      <a:cubicBezTo>
                        <a:pt x="25" y="2"/>
                        <a:pt x="25" y="2"/>
                        <a:pt x="25" y="2"/>
                      </a:cubicBezTo>
                      <a:cubicBezTo>
                        <a:pt x="25" y="3"/>
                        <a:pt x="25" y="3"/>
                        <a:pt x="25" y="3"/>
                      </a:cubicBezTo>
                      <a:cubicBezTo>
                        <a:pt x="25" y="3"/>
                        <a:pt x="25" y="3"/>
                        <a:pt x="25" y="3"/>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7" name="Freeform 340">
                  <a:extLst>
                    <a:ext uri="{FF2B5EF4-FFF2-40B4-BE49-F238E27FC236}">
                      <a16:creationId xmlns="" xmlns:a16="http://schemas.microsoft.com/office/drawing/2014/main" id="{21F6E386-6A65-4AE2-B820-449C4424F39B}"/>
                    </a:ext>
                  </a:extLst>
                </p:cNvPr>
                <p:cNvSpPr>
                  <a:spLocks/>
                </p:cNvSpPr>
                <p:nvPr/>
              </p:nvSpPr>
              <p:spPr bwMode="auto">
                <a:xfrm>
                  <a:off x="5162617" y="3542414"/>
                  <a:ext cx="576677" cy="361734"/>
                </a:xfrm>
                <a:custGeom>
                  <a:avLst/>
                  <a:gdLst>
                    <a:gd name="T0" fmla="*/ 110 w 110"/>
                    <a:gd name="T1" fmla="*/ 68 h 69"/>
                    <a:gd name="T2" fmla="*/ 110 w 110"/>
                    <a:gd name="T3" fmla="*/ 67 h 69"/>
                    <a:gd name="T4" fmla="*/ 110 w 110"/>
                    <a:gd name="T5" fmla="*/ 67 h 69"/>
                    <a:gd name="T6" fmla="*/ 110 w 110"/>
                    <a:gd name="T7" fmla="*/ 66 h 69"/>
                    <a:gd name="T8" fmla="*/ 110 w 110"/>
                    <a:gd name="T9" fmla="*/ 66 h 69"/>
                    <a:gd name="T10" fmla="*/ 109 w 110"/>
                    <a:gd name="T11" fmla="*/ 65 h 69"/>
                    <a:gd name="T12" fmla="*/ 108 w 110"/>
                    <a:gd name="T13" fmla="*/ 64 h 69"/>
                    <a:gd name="T14" fmla="*/ 108 w 110"/>
                    <a:gd name="T15" fmla="*/ 63 h 69"/>
                    <a:gd name="T16" fmla="*/ 109 w 110"/>
                    <a:gd name="T17" fmla="*/ 63 h 69"/>
                    <a:gd name="T18" fmla="*/ 109 w 110"/>
                    <a:gd name="T19" fmla="*/ 62 h 69"/>
                    <a:gd name="T20" fmla="*/ 109 w 110"/>
                    <a:gd name="T21" fmla="*/ 62 h 69"/>
                    <a:gd name="T22" fmla="*/ 109 w 110"/>
                    <a:gd name="T23" fmla="*/ 62 h 69"/>
                    <a:gd name="T24" fmla="*/ 109 w 110"/>
                    <a:gd name="T25" fmla="*/ 61 h 69"/>
                    <a:gd name="T26" fmla="*/ 110 w 110"/>
                    <a:gd name="T27" fmla="*/ 60 h 69"/>
                    <a:gd name="T28" fmla="*/ 110 w 110"/>
                    <a:gd name="T29" fmla="*/ 59 h 69"/>
                    <a:gd name="T30" fmla="*/ 110 w 110"/>
                    <a:gd name="T31" fmla="*/ 59 h 69"/>
                    <a:gd name="T32" fmla="*/ 110 w 110"/>
                    <a:gd name="T33" fmla="*/ 59 h 69"/>
                    <a:gd name="T34" fmla="*/ 110 w 110"/>
                    <a:gd name="T35" fmla="*/ 58 h 69"/>
                    <a:gd name="T36" fmla="*/ 110 w 110"/>
                    <a:gd name="T37" fmla="*/ 56 h 69"/>
                    <a:gd name="T38" fmla="*/ 110 w 110"/>
                    <a:gd name="T39" fmla="*/ 55 h 69"/>
                    <a:gd name="T40" fmla="*/ 110 w 110"/>
                    <a:gd name="T41" fmla="*/ 55 h 69"/>
                    <a:gd name="T42" fmla="*/ 109 w 110"/>
                    <a:gd name="T43" fmla="*/ 55 h 69"/>
                    <a:gd name="T44" fmla="*/ 109 w 110"/>
                    <a:gd name="T45" fmla="*/ 55 h 69"/>
                    <a:gd name="T46" fmla="*/ 109 w 110"/>
                    <a:gd name="T47" fmla="*/ 54 h 69"/>
                    <a:gd name="T48" fmla="*/ 109 w 110"/>
                    <a:gd name="T49" fmla="*/ 54 h 69"/>
                    <a:gd name="T50" fmla="*/ 109 w 110"/>
                    <a:gd name="T51" fmla="*/ 54 h 69"/>
                    <a:gd name="T52" fmla="*/ 109 w 110"/>
                    <a:gd name="T53" fmla="*/ 53 h 69"/>
                    <a:gd name="T54" fmla="*/ 109 w 110"/>
                    <a:gd name="T55" fmla="*/ 51 h 69"/>
                    <a:gd name="T56" fmla="*/ 108 w 110"/>
                    <a:gd name="T57" fmla="*/ 51 h 69"/>
                    <a:gd name="T58" fmla="*/ 108 w 110"/>
                    <a:gd name="T59" fmla="*/ 50 h 69"/>
                    <a:gd name="T60" fmla="*/ 108 w 110"/>
                    <a:gd name="T61" fmla="*/ 49 h 69"/>
                    <a:gd name="T62" fmla="*/ 109 w 110"/>
                    <a:gd name="T63" fmla="*/ 13 h 69"/>
                    <a:gd name="T64" fmla="*/ 108 w 110"/>
                    <a:gd name="T65" fmla="*/ 12 h 69"/>
                    <a:gd name="T66" fmla="*/ 107 w 110"/>
                    <a:gd name="T67" fmla="*/ 11 h 69"/>
                    <a:gd name="T68" fmla="*/ 105 w 110"/>
                    <a:gd name="T69" fmla="*/ 9 h 69"/>
                    <a:gd name="T70" fmla="*/ 103 w 110"/>
                    <a:gd name="T71" fmla="*/ 7 h 69"/>
                    <a:gd name="T72" fmla="*/ 104 w 110"/>
                    <a:gd name="T73" fmla="*/ 6 h 69"/>
                    <a:gd name="T74" fmla="*/ 106 w 110"/>
                    <a:gd name="T75" fmla="*/ 4 h 69"/>
                    <a:gd name="T76" fmla="*/ 107 w 110"/>
                    <a:gd name="T77" fmla="*/ 3 h 69"/>
                    <a:gd name="T78" fmla="*/ 107 w 110"/>
                    <a:gd name="T79" fmla="*/ 1 h 69"/>
                    <a:gd name="T80" fmla="*/ 13 w 110"/>
                    <a:gd name="T81" fmla="*/ 0 h 69"/>
                    <a:gd name="T82" fmla="*/ 1 w 110"/>
                    <a:gd name="T83" fmla="*/ 19 h 69"/>
                    <a:gd name="T84" fmla="*/ 81 w 110"/>
                    <a:gd name="T85" fmla="*/ 60 h 69"/>
                    <a:gd name="T86" fmla="*/ 83 w 110"/>
                    <a:gd name="T87" fmla="*/ 61 h 69"/>
                    <a:gd name="T88" fmla="*/ 87 w 110"/>
                    <a:gd name="T89" fmla="*/ 63 h 69"/>
                    <a:gd name="T90" fmla="*/ 88 w 110"/>
                    <a:gd name="T91" fmla="*/ 64 h 69"/>
                    <a:gd name="T92" fmla="*/ 89 w 110"/>
                    <a:gd name="T93" fmla="*/ 64 h 69"/>
                    <a:gd name="T94" fmla="*/ 90 w 110"/>
                    <a:gd name="T95" fmla="*/ 63 h 69"/>
                    <a:gd name="T96" fmla="*/ 90 w 110"/>
                    <a:gd name="T97" fmla="*/ 62 h 69"/>
                    <a:gd name="T98" fmla="*/ 92 w 110"/>
                    <a:gd name="T99" fmla="*/ 63 h 69"/>
                    <a:gd name="T100" fmla="*/ 94 w 110"/>
                    <a:gd name="T101" fmla="*/ 62 h 69"/>
                    <a:gd name="T102" fmla="*/ 99 w 110"/>
                    <a:gd name="T103" fmla="*/ 62 h 69"/>
                    <a:gd name="T104" fmla="*/ 100 w 110"/>
                    <a:gd name="T105" fmla="*/ 63 h 69"/>
                    <a:gd name="T106" fmla="*/ 102 w 110"/>
                    <a:gd name="T107" fmla="*/ 64 h 69"/>
                    <a:gd name="T108" fmla="*/ 103 w 110"/>
                    <a:gd name="T109" fmla="*/ 64 h 69"/>
                    <a:gd name="T110" fmla="*/ 105 w 110"/>
                    <a:gd name="T111" fmla="*/ 65 h 69"/>
                    <a:gd name="T112" fmla="*/ 106 w 110"/>
                    <a:gd name="T113" fmla="*/ 65 h 69"/>
                    <a:gd name="T114" fmla="*/ 106 w 110"/>
                    <a:gd name="T115" fmla="*/ 66 h 69"/>
                    <a:gd name="T116" fmla="*/ 107 w 110"/>
                    <a:gd name="T117" fmla="*/ 66 h 69"/>
                    <a:gd name="T118" fmla="*/ 107 w 110"/>
                    <a:gd name="T119" fmla="*/ 66 h 69"/>
                    <a:gd name="T120" fmla="*/ 108 w 110"/>
                    <a:gd name="T121" fmla="*/ 68 h 69"/>
                    <a:gd name="T122" fmla="*/ 110 w 110"/>
                    <a:gd name="T123"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0" h="69">
                      <a:moveTo>
                        <a:pt x="110" y="68"/>
                      </a:moveTo>
                      <a:cubicBezTo>
                        <a:pt x="110" y="68"/>
                        <a:pt x="110" y="68"/>
                        <a:pt x="110" y="68"/>
                      </a:cubicBezTo>
                      <a:cubicBezTo>
                        <a:pt x="110" y="68"/>
                        <a:pt x="110" y="68"/>
                        <a:pt x="110" y="68"/>
                      </a:cubicBezTo>
                      <a:cubicBezTo>
                        <a:pt x="110" y="68"/>
                        <a:pt x="110" y="68"/>
                        <a:pt x="110" y="68"/>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09" y="66"/>
                        <a:pt x="109" y="66"/>
                        <a:pt x="109" y="66"/>
                      </a:cubicBezTo>
                      <a:cubicBezTo>
                        <a:pt x="109" y="65"/>
                        <a:pt x="109" y="65"/>
                        <a:pt x="109" y="65"/>
                      </a:cubicBezTo>
                      <a:cubicBezTo>
                        <a:pt x="109" y="65"/>
                        <a:pt x="109" y="65"/>
                        <a:pt x="109" y="65"/>
                      </a:cubicBezTo>
                      <a:cubicBezTo>
                        <a:pt x="108" y="65"/>
                        <a:pt x="108" y="65"/>
                        <a:pt x="108" y="65"/>
                      </a:cubicBezTo>
                      <a:cubicBezTo>
                        <a:pt x="108" y="65"/>
                        <a:pt x="108" y="65"/>
                        <a:pt x="108" y="65"/>
                      </a:cubicBezTo>
                      <a:cubicBezTo>
                        <a:pt x="108" y="64"/>
                        <a:pt x="108" y="64"/>
                        <a:pt x="108" y="64"/>
                      </a:cubicBezTo>
                      <a:cubicBezTo>
                        <a:pt x="108" y="64"/>
                        <a:pt x="108" y="64"/>
                        <a:pt x="108" y="64"/>
                      </a:cubicBezTo>
                      <a:cubicBezTo>
                        <a:pt x="108" y="64"/>
                        <a:pt x="108" y="64"/>
                        <a:pt x="108" y="64"/>
                      </a:cubicBezTo>
                      <a:cubicBezTo>
                        <a:pt x="108" y="64"/>
                        <a:pt x="108" y="64"/>
                        <a:pt x="108" y="64"/>
                      </a:cubicBezTo>
                      <a:cubicBezTo>
                        <a:pt x="108" y="63"/>
                        <a:pt x="108" y="63"/>
                        <a:pt x="108" y="63"/>
                      </a:cubicBezTo>
                      <a:cubicBezTo>
                        <a:pt x="108" y="63"/>
                        <a:pt x="108" y="63"/>
                        <a:pt x="108" y="63"/>
                      </a:cubicBezTo>
                      <a:cubicBezTo>
                        <a:pt x="108" y="63"/>
                        <a:pt x="108" y="63"/>
                        <a:pt x="108"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1"/>
                        <a:pt x="109" y="61"/>
                        <a:pt x="109" y="61"/>
                      </a:cubicBezTo>
                      <a:cubicBezTo>
                        <a:pt x="109" y="61"/>
                        <a:pt x="109" y="61"/>
                        <a:pt x="109" y="61"/>
                      </a:cubicBezTo>
                      <a:cubicBezTo>
                        <a:pt x="109" y="61"/>
                        <a:pt x="109" y="61"/>
                        <a:pt x="109" y="61"/>
                      </a:cubicBezTo>
                      <a:cubicBezTo>
                        <a:pt x="109" y="61"/>
                        <a:pt x="109" y="61"/>
                        <a:pt x="109" y="61"/>
                      </a:cubicBezTo>
                      <a:cubicBezTo>
                        <a:pt x="109" y="61"/>
                        <a:pt x="109" y="61"/>
                        <a:pt x="109" y="61"/>
                      </a:cubicBezTo>
                      <a:cubicBezTo>
                        <a:pt x="110" y="60"/>
                        <a:pt x="110" y="60"/>
                        <a:pt x="110" y="60"/>
                      </a:cubicBezTo>
                      <a:cubicBezTo>
                        <a:pt x="110" y="60"/>
                        <a:pt x="110" y="60"/>
                        <a:pt x="110" y="60"/>
                      </a:cubicBezTo>
                      <a:cubicBezTo>
                        <a:pt x="110" y="60"/>
                        <a:pt x="110" y="60"/>
                        <a:pt x="110" y="60"/>
                      </a:cubicBezTo>
                      <a:cubicBezTo>
                        <a:pt x="110" y="60"/>
                        <a:pt x="110" y="60"/>
                        <a:pt x="110" y="60"/>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0" y="57"/>
                        <a:pt x="110" y="57"/>
                        <a:pt x="110" y="57"/>
                      </a:cubicBezTo>
                      <a:cubicBezTo>
                        <a:pt x="110" y="57"/>
                        <a:pt x="110" y="57"/>
                        <a:pt x="110" y="57"/>
                      </a:cubicBezTo>
                      <a:cubicBezTo>
                        <a:pt x="110" y="56"/>
                        <a:pt x="110" y="56"/>
                        <a:pt x="110" y="56"/>
                      </a:cubicBezTo>
                      <a:cubicBezTo>
                        <a:pt x="110" y="56"/>
                        <a:pt x="110" y="56"/>
                        <a:pt x="110" y="56"/>
                      </a:cubicBezTo>
                      <a:cubicBezTo>
                        <a:pt x="110" y="56"/>
                        <a:pt x="110" y="56"/>
                        <a:pt x="110" y="56"/>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3"/>
                        <a:pt x="109" y="53"/>
                        <a:pt x="109" y="53"/>
                      </a:cubicBezTo>
                      <a:cubicBezTo>
                        <a:pt x="109" y="54"/>
                        <a:pt x="109" y="54"/>
                        <a:pt x="109" y="54"/>
                      </a:cubicBezTo>
                      <a:cubicBezTo>
                        <a:pt x="109" y="53"/>
                        <a:pt x="109" y="53"/>
                        <a:pt x="109" y="53"/>
                      </a:cubicBezTo>
                      <a:cubicBezTo>
                        <a:pt x="109" y="53"/>
                        <a:pt x="109" y="53"/>
                        <a:pt x="109" y="53"/>
                      </a:cubicBezTo>
                      <a:cubicBezTo>
                        <a:pt x="109" y="53"/>
                        <a:pt x="109" y="53"/>
                        <a:pt x="109" y="53"/>
                      </a:cubicBezTo>
                      <a:cubicBezTo>
                        <a:pt x="109" y="53"/>
                        <a:pt x="109" y="53"/>
                        <a:pt x="109" y="53"/>
                      </a:cubicBezTo>
                      <a:cubicBezTo>
                        <a:pt x="109" y="53"/>
                        <a:pt x="109" y="53"/>
                        <a:pt x="109" y="53"/>
                      </a:cubicBezTo>
                      <a:cubicBezTo>
                        <a:pt x="109" y="52"/>
                        <a:pt x="109" y="52"/>
                        <a:pt x="109" y="52"/>
                      </a:cubicBezTo>
                      <a:cubicBezTo>
                        <a:pt x="109" y="52"/>
                        <a:pt x="109" y="52"/>
                        <a:pt x="109" y="52"/>
                      </a:cubicBezTo>
                      <a:cubicBezTo>
                        <a:pt x="109" y="51"/>
                        <a:pt x="109" y="51"/>
                        <a:pt x="109" y="51"/>
                      </a:cubicBezTo>
                      <a:cubicBezTo>
                        <a:pt x="109" y="51"/>
                        <a:pt x="109" y="51"/>
                        <a:pt x="109" y="51"/>
                      </a:cubicBezTo>
                      <a:cubicBezTo>
                        <a:pt x="109" y="51"/>
                        <a:pt x="109" y="51"/>
                        <a:pt x="109" y="51"/>
                      </a:cubicBezTo>
                      <a:cubicBezTo>
                        <a:pt x="108" y="51"/>
                        <a:pt x="108" y="51"/>
                        <a:pt x="108" y="51"/>
                      </a:cubicBezTo>
                      <a:cubicBezTo>
                        <a:pt x="108" y="51"/>
                        <a:pt x="108" y="51"/>
                        <a:pt x="108" y="51"/>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49"/>
                        <a:pt x="108" y="49"/>
                        <a:pt x="108" y="49"/>
                      </a:cubicBezTo>
                      <a:cubicBezTo>
                        <a:pt x="108" y="49"/>
                        <a:pt x="108" y="49"/>
                        <a:pt x="108" y="49"/>
                      </a:cubicBezTo>
                      <a:cubicBezTo>
                        <a:pt x="110" y="49"/>
                        <a:pt x="110" y="49"/>
                        <a:pt x="110" y="49"/>
                      </a:cubicBezTo>
                      <a:cubicBezTo>
                        <a:pt x="110" y="37"/>
                        <a:pt x="109" y="25"/>
                        <a:pt x="109" y="13"/>
                      </a:cubicBezTo>
                      <a:cubicBezTo>
                        <a:pt x="109" y="13"/>
                        <a:pt x="109" y="13"/>
                        <a:pt x="109" y="13"/>
                      </a:cubicBezTo>
                      <a:cubicBezTo>
                        <a:pt x="109" y="13"/>
                        <a:pt x="109" y="13"/>
                        <a:pt x="109" y="13"/>
                      </a:cubicBezTo>
                      <a:cubicBezTo>
                        <a:pt x="109" y="13"/>
                        <a:pt x="109" y="13"/>
                        <a:pt x="109" y="13"/>
                      </a:cubicBezTo>
                      <a:cubicBezTo>
                        <a:pt x="109" y="12"/>
                        <a:pt x="109" y="12"/>
                        <a:pt x="109" y="12"/>
                      </a:cubicBezTo>
                      <a:cubicBezTo>
                        <a:pt x="108" y="12"/>
                        <a:pt x="108" y="12"/>
                        <a:pt x="108" y="12"/>
                      </a:cubicBezTo>
                      <a:cubicBezTo>
                        <a:pt x="108" y="12"/>
                        <a:pt x="108" y="12"/>
                        <a:pt x="108" y="12"/>
                      </a:cubicBezTo>
                      <a:cubicBezTo>
                        <a:pt x="108" y="12"/>
                        <a:pt x="108" y="12"/>
                        <a:pt x="108" y="12"/>
                      </a:cubicBezTo>
                      <a:cubicBezTo>
                        <a:pt x="107" y="11"/>
                        <a:pt x="107" y="11"/>
                        <a:pt x="107" y="11"/>
                      </a:cubicBezTo>
                      <a:cubicBezTo>
                        <a:pt x="107" y="11"/>
                        <a:pt x="107" y="11"/>
                        <a:pt x="107" y="11"/>
                      </a:cubicBezTo>
                      <a:cubicBezTo>
                        <a:pt x="106" y="11"/>
                        <a:pt x="106" y="11"/>
                        <a:pt x="106" y="11"/>
                      </a:cubicBezTo>
                      <a:cubicBezTo>
                        <a:pt x="105" y="11"/>
                        <a:pt x="105" y="11"/>
                        <a:pt x="105" y="11"/>
                      </a:cubicBezTo>
                      <a:cubicBezTo>
                        <a:pt x="105" y="10"/>
                        <a:pt x="105" y="10"/>
                        <a:pt x="105" y="10"/>
                      </a:cubicBezTo>
                      <a:cubicBezTo>
                        <a:pt x="105" y="9"/>
                        <a:pt x="105" y="9"/>
                        <a:pt x="105" y="9"/>
                      </a:cubicBezTo>
                      <a:cubicBezTo>
                        <a:pt x="104" y="9"/>
                        <a:pt x="104" y="9"/>
                        <a:pt x="104" y="9"/>
                      </a:cubicBezTo>
                      <a:cubicBezTo>
                        <a:pt x="104" y="8"/>
                        <a:pt x="104" y="8"/>
                        <a:pt x="104" y="8"/>
                      </a:cubicBezTo>
                      <a:cubicBezTo>
                        <a:pt x="103" y="7"/>
                        <a:pt x="103" y="7"/>
                        <a:pt x="103" y="7"/>
                      </a:cubicBezTo>
                      <a:cubicBezTo>
                        <a:pt x="103" y="7"/>
                        <a:pt x="103" y="7"/>
                        <a:pt x="103" y="7"/>
                      </a:cubicBezTo>
                      <a:cubicBezTo>
                        <a:pt x="103" y="6"/>
                        <a:pt x="103" y="6"/>
                        <a:pt x="103" y="6"/>
                      </a:cubicBezTo>
                      <a:cubicBezTo>
                        <a:pt x="103" y="6"/>
                        <a:pt x="103" y="6"/>
                        <a:pt x="103" y="6"/>
                      </a:cubicBezTo>
                      <a:cubicBezTo>
                        <a:pt x="104" y="6"/>
                        <a:pt x="104" y="6"/>
                        <a:pt x="104" y="6"/>
                      </a:cubicBezTo>
                      <a:cubicBezTo>
                        <a:pt x="104" y="6"/>
                        <a:pt x="104" y="6"/>
                        <a:pt x="104" y="6"/>
                      </a:cubicBezTo>
                      <a:cubicBezTo>
                        <a:pt x="104" y="5"/>
                        <a:pt x="104" y="5"/>
                        <a:pt x="104" y="5"/>
                      </a:cubicBezTo>
                      <a:cubicBezTo>
                        <a:pt x="105" y="5"/>
                        <a:pt x="105" y="5"/>
                        <a:pt x="105" y="5"/>
                      </a:cubicBezTo>
                      <a:cubicBezTo>
                        <a:pt x="106" y="5"/>
                        <a:pt x="106" y="5"/>
                        <a:pt x="106" y="5"/>
                      </a:cubicBezTo>
                      <a:cubicBezTo>
                        <a:pt x="106" y="4"/>
                        <a:pt x="106" y="4"/>
                        <a:pt x="106" y="4"/>
                      </a:cubicBezTo>
                      <a:cubicBezTo>
                        <a:pt x="106" y="4"/>
                        <a:pt x="106" y="4"/>
                        <a:pt x="106" y="4"/>
                      </a:cubicBezTo>
                      <a:cubicBezTo>
                        <a:pt x="106" y="4"/>
                        <a:pt x="106" y="4"/>
                        <a:pt x="106" y="4"/>
                      </a:cubicBezTo>
                      <a:cubicBezTo>
                        <a:pt x="106" y="4"/>
                        <a:pt x="106" y="4"/>
                        <a:pt x="106" y="4"/>
                      </a:cubicBezTo>
                      <a:cubicBezTo>
                        <a:pt x="107" y="3"/>
                        <a:pt x="107" y="3"/>
                        <a:pt x="107" y="3"/>
                      </a:cubicBezTo>
                      <a:cubicBezTo>
                        <a:pt x="107" y="2"/>
                        <a:pt x="107" y="2"/>
                        <a:pt x="107" y="2"/>
                      </a:cubicBezTo>
                      <a:cubicBezTo>
                        <a:pt x="107" y="2"/>
                        <a:pt x="107" y="2"/>
                        <a:pt x="107" y="2"/>
                      </a:cubicBezTo>
                      <a:cubicBezTo>
                        <a:pt x="107" y="1"/>
                        <a:pt x="107" y="1"/>
                        <a:pt x="107" y="1"/>
                      </a:cubicBezTo>
                      <a:cubicBezTo>
                        <a:pt x="107" y="1"/>
                        <a:pt x="107" y="1"/>
                        <a:pt x="107" y="1"/>
                      </a:cubicBezTo>
                      <a:cubicBezTo>
                        <a:pt x="107" y="1"/>
                        <a:pt x="107" y="1"/>
                        <a:pt x="107" y="1"/>
                      </a:cubicBezTo>
                      <a:cubicBezTo>
                        <a:pt x="107" y="1"/>
                        <a:pt x="107" y="1"/>
                        <a:pt x="107" y="1"/>
                      </a:cubicBezTo>
                      <a:cubicBezTo>
                        <a:pt x="107" y="0"/>
                        <a:pt x="107" y="0"/>
                        <a:pt x="107" y="0"/>
                      </a:cubicBezTo>
                      <a:cubicBezTo>
                        <a:pt x="76" y="1"/>
                        <a:pt x="45" y="1"/>
                        <a:pt x="13" y="0"/>
                      </a:cubicBezTo>
                      <a:cubicBezTo>
                        <a:pt x="10" y="0"/>
                        <a:pt x="6" y="0"/>
                        <a:pt x="2" y="0"/>
                      </a:cubicBezTo>
                      <a:cubicBezTo>
                        <a:pt x="2" y="6"/>
                        <a:pt x="1" y="13"/>
                        <a:pt x="1" y="19"/>
                      </a:cubicBezTo>
                      <a:cubicBezTo>
                        <a:pt x="1" y="19"/>
                        <a:pt x="1" y="19"/>
                        <a:pt x="1" y="19"/>
                      </a:cubicBezTo>
                      <a:cubicBezTo>
                        <a:pt x="1" y="19"/>
                        <a:pt x="1" y="19"/>
                        <a:pt x="1" y="19"/>
                      </a:cubicBezTo>
                      <a:cubicBezTo>
                        <a:pt x="1" y="32"/>
                        <a:pt x="0" y="46"/>
                        <a:pt x="0" y="59"/>
                      </a:cubicBezTo>
                      <a:cubicBezTo>
                        <a:pt x="27" y="60"/>
                        <a:pt x="54" y="60"/>
                        <a:pt x="81" y="60"/>
                      </a:cubicBezTo>
                      <a:cubicBezTo>
                        <a:pt x="81" y="60"/>
                        <a:pt x="81" y="60"/>
                        <a:pt x="81" y="60"/>
                      </a:cubicBezTo>
                      <a:cubicBezTo>
                        <a:pt x="81" y="60"/>
                        <a:pt x="81" y="60"/>
                        <a:pt x="81" y="60"/>
                      </a:cubicBezTo>
                      <a:cubicBezTo>
                        <a:pt x="81" y="60"/>
                        <a:pt x="81" y="60"/>
                        <a:pt x="81" y="60"/>
                      </a:cubicBezTo>
                      <a:cubicBezTo>
                        <a:pt x="83" y="61"/>
                        <a:pt x="83" y="61"/>
                        <a:pt x="83" y="61"/>
                      </a:cubicBezTo>
                      <a:cubicBezTo>
                        <a:pt x="83" y="61"/>
                        <a:pt x="83" y="61"/>
                        <a:pt x="83" y="61"/>
                      </a:cubicBezTo>
                      <a:cubicBezTo>
                        <a:pt x="83" y="61"/>
                        <a:pt x="83" y="61"/>
                        <a:pt x="83" y="61"/>
                      </a:cubicBezTo>
                      <a:cubicBezTo>
                        <a:pt x="83" y="61"/>
                        <a:pt x="83" y="61"/>
                        <a:pt x="83" y="61"/>
                      </a:cubicBezTo>
                      <a:cubicBezTo>
                        <a:pt x="84" y="62"/>
                        <a:pt x="84" y="62"/>
                        <a:pt x="84" y="62"/>
                      </a:cubicBezTo>
                      <a:cubicBezTo>
                        <a:pt x="84" y="62"/>
                        <a:pt x="84" y="62"/>
                        <a:pt x="84" y="62"/>
                      </a:cubicBezTo>
                      <a:cubicBezTo>
                        <a:pt x="87" y="63"/>
                        <a:pt x="87" y="63"/>
                        <a:pt x="87" y="63"/>
                      </a:cubicBezTo>
                      <a:cubicBezTo>
                        <a:pt x="87" y="63"/>
                        <a:pt x="87" y="63"/>
                        <a:pt x="87" y="63"/>
                      </a:cubicBezTo>
                      <a:cubicBezTo>
                        <a:pt x="87" y="64"/>
                        <a:pt x="87" y="64"/>
                        <a:pt x="87" y="64"/>
                      </a:cubicBezTo>
                      <a:cubicBezTo>
                        <a:pt x="87" y="64"/>
                        <a:pt x="87" y="64"/>
                        <a:pt x="87" y="64"/>
                      </a:cubicBezTo>
                      <a:cubicBezTo>
                        <a:pt x="88" y="64"/>
                        <a:pt x="88" y="64"/>
                        <a:pt x="88" y="64"/>
                      </a:cubicBezTo>
                      <a:cubicBezTo>
                        <a:pt x="88" y="64"/>
                        <a:pt x="88" y="64"/>
                        <a:pt x="88" y="64"/>
                      </a:cubicBezTo>
                      <a:cubicBezTo>
                        <a:pt x="89" y="64"/>
                        <a:pt x="89" y="64"/>
                        <a:pt x="89" y="64"/>
                      </a:cubicBezTo>
                      <a:cubicBezTo>
                        <a:pt x="89" y="64"/>
                        <a:pt x="89" y="64"/>
                        <a:pt x="89" y="64"/>
                      </a:cubicBezTo>
                      <a:cubicBezTo>
                        <a:pt x="89" y="64"/>
                        <a:pt x="89" y="64"/>
                        <a:pt x="89" y="64"/>
                      </a:cubicBezTo>
                      <a:cubicBezTo>
                        <a:pt x="89" y="64"/>
                        <a:pt x="89" y="64"/>
                        <a:pt x="89" y="64"/>
                      </a:cubicBezTo>
                      <a:cubicBezTo>
                        <a:pt x="89" y="64"/>
                        <a:pt x="89" y="64"/>
                        <a:pt x="89" y="64"/>
                      </a:cubicBezTo>
                      <a:cubicBezTo>
                        <a:pt x="90" y="63"/>
                        <a:pt x="90" y="63"/>
                        <a:pt x="90" y="63"/>
                      </a:cubicBezTo>
                      <a:cubicBezTo>
                        <a:pt x="90" y="63"/>
                        <a:pt x="90" y="63"/>
                        <a:pt x="90" y="63"/>
                      </a:cubicBezTo>
                      <a:cubicBezTo>
                        <a:pt x="90" y="63"/>
                        <a:pt x="90" y="63"/>
                        <a:pt x="90" y="63"/>
                      </a:cubicBezTo>
                      <a:cubicBezTo>
                        <a:pt x="90" y="62"/>
                        <a:pt x="90" y="62"/>
                        <a:pt x="90" y="62"/>
                      </a:cubicBezTo>
                      <a:cubicBezTo>
                        <a:pt x="90" y="62"/>
                        <a:pt x="90" y="62"/>
                        <a:pt x="90" y="62"/>
                      </a:cubicBezTo>
                      <a:cubicBezTo>
                        <a:pt x="90" y="62"/>
                        <a:pt x="90" y="62"/>
                        <a:pt x="90" y="62"/>
                      </a:cubicBezTo>
                      <a:cubicBezTo>
                        <a:pt x="91" y="62"/>
                        <a:pt x="91" y="62"/>
                        <a:pt x="91" y="62"/>
                      </a:cubicBezTo>
                      <a:cubicBezTo>
                        <a:pt x="92" y="62"/>
                        <a:pt x="92" y="62"/>
                        <a:pt x="92" y="62"/>
                      </a:cubicBezTo>
                      <a:cubicBezTo>
                        <a:pt x="92" y="62"/>
                        <a:pt x="92" y="62"/>
                        <a:pt x="92" y="62"/>
                      </a:cubicBezTo>
                      <a:cubicBezTo>
                        <a:pt x="92" y="63"/>
                        <a:pt x="92" y="63"/>
                        <a:pt x="92" y="63"/>
                      </a:cubicBezTo>
                      <a:cubicBezTo>
                        <a:pt x="93" y="63"/>
                        <a:pt x="93" y="63"/>
                        <a:pt x="93" y="63"/>
                      </a:cubicBezTo>
                      <a:cubicBezTo>
                        <a:pt x="93" y="63"/>
                        <a:pt x="93" y="63"/>
                        <a:pt x="93" y="63"/>
                      </a:cubicBezTo>
                      <a:cubicBezTo>
                        <a:pt x="94" y="62"/>
                        <a:pt x="94" y="62"/>
                        <a:pt x="94" y="62"/>
                      </a:cubicBezTo>
                      <a:cubicBezTo>
                        <a:pt x="94" y="62"/>
                        <a:pt x="94" y="62"/>
                        <a:pt x="94" y="62"/>
                      </a:cubicBezTo>
                      <a:cubicBezTo>
                        <a:pt x="95" y="62"/>
                        <a:pt x="95" y="62"/>
                        <a:pt x="95" y="62"/>
                      </a:cubicBezTo>
                      <a:cubicBezTo>
                        <a:pt x="95" y="62"/>
                        <a:pt x="95" y="62"/>
                        <a:pt x="95" y="62"/>
                      </a:cubicBezTo>
                      <a:cubicBezTo>
                        <a:pt x="98" y="62"/>
                        <a:pt x="98" y="62"/>
                        <a:pt x="98" y="62"/>
                      </a:cubicBezTo>
                      <a:cubicBezTo>
                        <a:pt x="99" y="62"/>
                        <a:pt x="99" y="62"/>
                        <a:pt x="99" y="62"/>
                      </a:cubicBezTo>
                      <a:cubicBezTo>
                        <a:pt x="99" y="62"/>
                        <a:pt x="99" y="62"/>
                        <a:pt x="99" y="62"/>
                      </a:cubicBezTo>
                      <a:cubicBezTo>
                        <a:pt x="99" y="62"/>
                        <a:pt x="99" y="62"/>
                        <a:pt x="99" y="62"/>
                      </a:cubicBezTo>
                      <a:cubicBezTo>
                        <a:pt x="100" y="63"/>
                        <a:pt x="100" y="63"/>
                        <a:pt x="100" y="63"/>
                      </a:cubicBezTo>
                      <a:cubicBezTo>
                        <a:pt x="100" y="63"/>
                        <a:pt x="100" y="63"/>
                        <a:pt x="100" y="63"/>
                      </a:cubicBezTo>
                      <a:cubicBezTo>
                        <a:pt x="100" y="64"/>
                        <a:pt x="100" y="64"/>
                        <a:pt x="100" y="64"/>
                      </a:cubicBezTo>
                      <a:cubicBezTo>
                        <a:pt x="101" y="64"/>
                        <a:pt x="101" y="64"/>
                        <a:pt x="101" y="64"/>
                      </a:cubicBezTo>
                      <a:cubicBezTo>
                        <a:pt x="101" y="64"/>
                        <a:pt x="101" y="64"/>
                        <a:pt x="101" y="64"/>
                      </a:cubicBezTo>
                      <a:cubicBezTo>
                        <a:pt x="102" y="64"/>
                        <a:pt x="102" y="64"/>
                        <a:pt x="102" y="64"/>
                      </a:cubicBezTo>
                      <a:cubicBezTo>
                        <a:pt x="102" y="64"/>
                        <a:pt x="102" y="64"/>
                        <a:pt x="102" y="64"/>
                      </a:cubicBezTo>
                      <a:cubicBezTo>
                        <a:pt x="102" y="64"/>
                        <a:pt x="102" y="64"/>
                        <a:pt x="102" y="64"/>
                      </a:cubicBezTo>
                      <a:cubicBezTo>
                        <a:pt x="103" y="64"/>
                        <a:pt x="103" y="64"/>
                        <a:pt x="103" y="64"/>
                      </a:cubicBezTo>
                      <a:cubicBezTo>
                        <a:pt x="103" y="64"/>
                        <a:pt x="103" y="64"/>
                        <a:pt x="103" y="64"/>
                      </a:cubicBezTo>
                      <a:cubicBezTo>
                        <a:pt x="103" y="64"/>
                        <a:pt x="103" y="64"/>
                        <a:pt x="103" y="64"/>
                      </a:cubicBezTo>
                      <a:cubicBezTo>
                        <a:pt x="103" y="64"/>
                        <a:pt x="103" y="64"/>
                        <a:pt x="103" y="64"/>
                      </a:cubicBezTo>
                      <a:cubicBezTo>
                        <a:pt x="104" y="64"/>
                        <a:pt x="104" y="64"/>
                        <a:pt x="104" y="64"/>
                      </a:cubicBezTo>
                      <a:cubicBezTo>
                        <a:pt x="105" y="65"/>
                        <a:pt x="105" y="65"/>
                        <a:pt x="105" y="65"/>
                      </a:cubicBezTo>
                      <a:cubicBezTo>
                        <a:pt x="105" y="65"/>
                        <a:pt x="105" y="65"/>
                        <a:pt x="105" y="65"/>
                      </a:cubicBezTo>
                      <a:cubicBezTo>
                        <a:pt x="105" y="65"/>
                        <a:pt x="105" y="65"/>
                        <a:pt x="105" y="65"/>
                      </a:cubicBezTo>
                      <a:cubicBezTo>
                        <a:pt x="105" y="65"/>
                        <a:pt x="105" y="65"/>
                        <a:pt x="105" y="65"/>
                      </a:cubicBezTo>
                      <a:cubicBezTo>
                        <a:pt x="106" y="65"/>
                        <a:pt x="106" y="65"/>
                        <a:pt x="106" y="65"/>
                      </a:cubicBezTo>
                      <a:cubicBezTo>
                        <a:pt x="106" y="65"/>
                        <a:pt x="106" y="65"/>
                        <a:pt x="106" y="65"/>
                      </a:cubicBezTo>
                      <a:cubicBezTo>
                        <a:pt x="106" y="66"/>
                        <a:pt x="106" y="66"/>
                        <a:pt x="106" y="66"/>
                      </a:cubicBezTo>
                      <a:cubicBezTo>
                        <a:pt x="106" y="66"/>
                        <a:pt x="106" y="66"/>
                        <a:pt x="106" y="66"/>
                      </a:cubicBezTo>
                      <a:cubicBezTo>
                        <a:pt x="106" y="66"/>
                        <a:pt x="106" y="66"/>
                        <a:pt x="106"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7"/>
                        <a:pt x="107" y="67"/>
                        <a:pt x="107" y="67"/>
                      </a:cubicBezTo>
                      <a:cubicBezTo>
                        <a:pt x="107" y="67"/>
                        <a:pt x="107" y="67"/>
                        <a:pt x="107" y="67"/>
                      </a:cubicBezTo>
                      <a:cubicBezTo>
                        <a:pt x="108" y="67"/>
                        <a:pt x="108" y="67"/>
                        <a:pt x="108" y="67"/>
                      </a:cubicBezTo>
                      <a:cubicBezTo>
                        <a:pt x="108" y="68"/>
                        <a:pt x="108" y="68"/>
                        <a:pt x="108" y="68"/>
                      </a:cubicBezTo>
                      <a:cubicBezTo>
                        <a:pt x="108" y="68"/>
                        <a:pt x="108" y="68"/>
                        <a:pt x="108" y="68"/>
                      </a:cubicBezTo>
                      <a:cubicBezTo>
                        <a:pt x="108" y="68"/>
                        <a:pt x="108" y="68"/>
                        <a:pt x="108" y="68"/>
                      </a:cubicBezTo>
                      <a:cubicBezTo>
                        <a:pt x="109" y="69"/>
                        <a:pt x="109" y="69"/>
                        <a:pt x="109" y="69"/>
                      </a:cubicBezTo>
                      <a:cubicBezTo>
                        <a:pt x="110" y="69"/>
                        <a:pt x="110" y="69"/>
                        <a:pt x="110" y="69"/>
                      </a:cubicBezTo>
                      <a:cubicBezTo>
                        <a:pt x="110" y="68"/>
                        <a:pt x="110" y="68"/>
                        <a:pt x="110" y="6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8" name="Freeform 345">
                  <a:extLst>
                    <a:ext uri="{FF2B5EF4-FFF2-40B4-BE49-F238E27FC236}">
                      <a16:creationId xmlns="" xmlns:a16="http://schemas.microsoft.com/office/drawing/2014/main" id="{BE96EFE2-99A3-4188-B52A-F3A14273D091}"/>
                    </a:ext>
                  </a:extLst>
                </p:cNvPr>
                <p:cNvSpPr>
                  <a:spLocks/>
                </p:cNvSpPr>
                <p:nvPr/>
              </p:nvSpPr>
              <p:spPr bwMode="auto">
                <a:xfrm>
                  <a:off x="6651492" y="3830752"/>
                  <a:ext cx="346006" cy="393189"/>
                </a:xfrm>
                <a:custGeom>
                  <a:avLst/>
                  <a:gdLst>
                    <a:gd name="T0" fmla="*/ 65 w 66"/>
                    <a:gd name="T1" fmla="*/ 31 h 75"/>
                    <a:gd name="T2" fmla="*/ 65 w 66"/>
                    <a:gd name="T3" fmla="*/ 28 h 75"/>
                    <a:gd name="T4" fmla="*/ 65 w 66"/>
                    <a:gd name="T5" fmla="*/ 27 h 75"/>
                    <a:gd name="T6" fmla="*/ 57 w 66"/>
                    <a:gd name="T7" fmla="*/ 3 h 75"/>
                    <a:gd name="T8" fmla="*/ 50 w 66"/>
                    <a:gd name="T9" fmla="*/ 7 h 75"/>
                    <a:gd name="T10" fmla="*/ 44 w 66"/>
                    <a:gd name="T11" fmla="*/ 12 h 75"/>
                    <a:gd name="T12" fmla="*/ 38 w 66"/>
                    <a:gd name="T13" fmla="*/ 15 h 75"/>
                    <a:gd name="T14" fmla="*/ 34 w 66"/>
                    <a:gd name="T15" fmla="*/ 16 h 75"/>
                    <a:gd name="T16" fmla="*/ 32 w 66"/>
                    <a:gd name="T17" fmla="*/ 15 h 75"/>
                    <a:gd name="T18" fmla="*/ 32 w 66"/>
                    <a:gd name="T19" fmla="*/ 15 h 75"/>
                    <a:gd name="T20" fmla="*/ 30 w 66"/>
                    <a:gd name="T21" fmla="*/ 15 h 75"/>
                    <a:gd name="T22" fmla="*/ 27 w 66"/>
                    <a:gd name="T23" fmla="*/ 16 h 75"/>
                    <a:gd name="T24" fmla="*/ 27 w 66"/>
                    <a:gd name="T25" fmla="*/ 16 h 75"/>
                    <a:gd name="T26" fmla="*/ 29 w 66"/>
                    <a:gd name="T27" fmla="*/ 15 h 75"/>
                    <a:gd name="T28" fmla="*/ 31 w 66"/>
                    <a:gd name="T29" fmla="*/ 14 h 75"/>
                    <a:gd name="T30" fmla="*/ 29 w 66"/>
                    <a:gd name="T31" fmla="*/ 14 h 75"/>
                    <a:gd name="T32" fmla="*/ 29 w 66"/>
                    <a:gd name="T33" fmla="*/ 14 h 75"/>
                    <a:gd name="T34" fmla="*/ 26 w 66"/>
                    <a:gd name="T35" fmla="*/ 14 h 75"/>
                    <a:gd name="T36" fmla="*/ 22 w 66"/>
                    <a:gd name="T37" fmla="*/ 12 h 75"/>
                    <a:gd name="T38" fmla="*/ 19 w 66"/>
                    <a:gd name="T39" fmla="*/ 12 h 75"/>
                    <a:gd name="T40" fmla="*/ 8 w 66"/>
                    <a:gd name="T41" fmla="*/ 14 h 75"/>
                    <a:gd name="T42" fmla="*/ 1 w 66"/>
                    <a:gd name="T43" fmla="*/ 23 h 75"/>
                    <a:gd name="T44" fmla="*/ 8 w 66"/>
                    <a:gd name="T45" fmla="*/ 65 h 75"/>
                    <a:gd name="T46" fmla="*/ 12 w 66"/>
                    <a:gd name="T47" fmla="*/ 65 h 75"/>
                    <a:gd name="T48" fmla="*/ 14 w 66"/>
                    <a:gd name="T49" fmla="*/ 67 h 75"/>
                    <a:gd name="T50" fmla="*/ 16 w 66"/>
                    <a:gd name="T51" fmla="*/ 68 h 75"/>
                    <a:gd name="T52" fmla="*/ 19 w 66"/>
                    <a:gd name="T53" fmla="*/ 71 h 75"/>
                    <a:gd name="T54" fmla="*/ 22 w 66"/>
                    <a:gd name="T55" fmla="*/ 71 h 75"/>
                    <a:gd name="T56" fmla="*/ 26 w 66"/>
                    <a:gd name="T57" fmla="*/ 72 h 75"/>
                    <a:gd name="T58" fmla="*/ 28 w 66"/>
                    <a:gd name="T59" fmla="*/ 71 h 75"/>
                    <a:gd name="T60" fmla="*/ 31 w 66"/>
                    <a:gd name="T61" fmla="*/ 72 h 75"/>
                    <a:gd name="T62" fmla="*/ 33 w 66"/>
                    <a:gd name="T63" fmla="*/ 72 h 75"/>
                    <a:gd name="T64" fmla="*/ 34 w 66"/>
                    <a:gd name="T65" fmla="*/ 70 h 75"/>
                    <a:gd name="T66" fmla="*/ 37 w 66"/>
                    <a:gd name="T67" fmla="*/ 69 h 75"/>
                    <a:gd name="T68" fmla="*/ 39 w 66"/>
                    <a:gd name="T69" fmla="*/ 72 h 75"/>
                    <a:gd name="T70" fmla="*/ 42 w 66"/>
                    <a:gd name="T71" fmla="*/ 74 h 75"/>
                    <a:gd name="T72" fmla="*/ 46 w 66"/>
                    <a:gd name="T73" fmla="*/ 73 h 75"/>
                    <a:gd name="T74" fmla="*/ 48 w 66"/>
                    <a:gd name="T75" fmla="*/ 69 h 75"/>
                    <a:gd name="T76" fmla="*/ 47 w 66"/>
                    <a:gd name="T77" fmla="*/ 67 h 75"/>
                    <a:gd name="T78" fmla="*/ 48 w 66"/>
                    <a:gd name="T79" fmla="*/ 65 h 75"/>
                    <a:gd name="T80" fmla="*/ 49 w 66"/>
                    <a:gd name="T81" fmla="*/ 61 h 75"/>
                    <a:gd name="T82" fmla="*/ 51 w 66"/>
                    <a:gd name="T83" fmla="*/ 63 h 75"/>
                    <a:gd name="T84" fmla="*/ 51 w 66"/>
                    <a:gd name="T85" fmla="*/ 63 h 75"/>
                    <a:gd name="T86" fmla="*/ 52 w 66"/>
                    <a:gd name="T87" fmla="*/ 63 h 75"/>
                    <a:gd name="T88" fmla="*/ 53 w 66"/>
                    <a:gd name="T89" fmla="*/ 62 h 75"/>
                    <a:gd name="T90" fmla="*/ 52 w 66"/>
                    <a:gd name="T91" fmla="*/ 60 h 75"/>
                    <a:gd name="T92" fmla="*/ 53 w 66"/>
                    <a:gd name="T93" fmla="*/ 59 h 75"/>
                    <a:gd name="T94" fmla="*/ 53 w 66"/>
                    <a:gd name="T95" fmla="*/ 56 h 75"/>
                    <a:gd name="T96" fmla="*/ 55 w 66"/>
                    <a:gd name="T97" fmla="*/ 55 h 75"/>
                    <a:gd name="T98" fmla="*/ 57 w 66"/>
                    <a:gd name="T99" fmla="*/ 52 h 75"/>
                    <a:gd name="T100" fmla="*/ 59 w 66"/>
                    <a:gd name="T101" fmla="*/ 52 h 75"/>
                    <a:gd name="T102" fmla="*/ 61 w 66"/>
                    <a:gd name="T103" fmla="*/ 51 h 75"/>
                    <a:gd name="T104" fmla="*/ 64 w 66"/>
                    <a:gd name="T105" fmla="*/ 46 h 75"/>
                    <a:gd name="T106" fmla="*/ 64 w 66"/>
                    <a:gd name="T107" fmla="*/ 44 h 75"/>
                    <a:gd name="T108" fmla="*/ 64 w 66"/>
                    <a:gd name="T109" fmla="*/ 43 h 75"/>
                    <a:gd name="T110" fmla="*/ 64 w 66"/>
                    <a:gd name="T111" fmla="*/ 41 h 75"/>
                    <a:gd name="T112" fmla="*/ 65 w 66"/>
                    <a:gd name="T113" fmla="*/ 40 h 75"/>
                    <a:gd name="T114" fmla="*/ 65 w 66"/>
                    <a:gd name="T115" fmla="*/ 38 h 75"/>
                    <a:gd name="T116" fmla="*/ 65 w 66"/>
                    <a:gd name="T117" fmla="*/ 3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 h="75">
                      <a:moveTo>
                        <a:pt x="66" y="32"/>
                      </a:moveTo>
                      <a:cubicBezTo>
                        <a:pt x="66" y="32"/>
                        <a:pt x="66" y="32"/>
                        <a:pt x="66" y="32"/>
                      </a:cubicBezTo>
                      <a:cubicBezTo>
                        <a:pt x="66" y="31"/>
                        <a:pt x="66" y="31"/>
                        <a:pt x="66" y="31"/>
                      </a:cubicBezTo>
                      <a:cubicBezTo>
                        <a:pt x="66" y="31"/>
                        <a:pt x="66" y="31"/>
                        <a:pt x="66" y="31"/>
                      </a:cubicBezTo>
                      <a:cubicBezTo>
                        <a:pt x="66" y="31"/>
                        <a:pt x="66" y="31"/>
                        <a:pt x="66" y="31"/>
                      </a:cubicBezTo>
                      <a:cubicBezTo>
                        <a:pt x="66" y="31"/>
                        <a:pt x="66" y="31"/>
                        <a:pt x="66" y="31"/>
                      </a:cubicBezTo>
                      <a:cubicBezTo>
                        <a:pt x="65" y="31"/>
                        <a:pt x="65" y="31"/>
                        <a:pt x="65" y="31"/>
                      </a:cubicBezTo>
                      <a:cubicBezTo>
                        <a:pt x="65" y="31"/>
                        <a:pt x="65" y="31"/>
                        <a:pt x="65" y="31"/>
                      </a:cubicBezTo>
                      <a:cubicBezTo>
                        <a:pt x="65" y="31"/>
                        <a:pt x="65" y="31"/>
                        <a:pt x="65" y="31"/>
                      </a:cubicBezTo>
                      <a:cubicBezTo>
                        <a:pt x="66" y="30"/>
                        <a:pt x="66" y="30"/>
                        <a:pt x="66" y="30"/>
                      </a:cubicBezTo>
                      <a:cubicBezTo>
                        <a:pt x="66" y="30"/>
                        <a:pt x="66" y="30"/>
                        <a:pt x="66" y="30"/>
                      </a:cubicBezTo>
                      <a:cubicBezTo>
                        <a:pt x="65" y="29"/>
                        <a:pt x="65" y="29"/>
                        <a:pt x="65" y="29"/>
                      </a:cubicBezTo>
                      <a:cubicBezTo>
                        <a:pt x="65" y="29"/>
                        <a:pt x="65" y="29"/>
                        <a:pt x="65" y="29"/>
                      </a:cubicBezTo>
                      <a:cubicBezTo>
                        <a:pt x="65" y="28"/>
                        <a:pt x="65" y="28"/>
                        <a:pt x="65" y="28"/>
                      </a:cubicBezTo>
                      <a:cubicBezTo>
                        <a:pt x="64" y="28"/>
                        <a:pt x="64" y="28"/>
                        <a:pt x="64" y="28"/>
                      </a:cubicBezTo>
                      <a:cubicBezTo>
                        <a:pt x="64" y="27"/>
                        <a:pt x="64" y="27"/>
                        <a:pt x="64" y="27"/>
                      </a:cubicBezTo>
                      <a:cubicBezTo>
                        <a:pt x="64" y="27"/>
                        <a:pt x="64" y="27"/>
                        <a:pt x="64" y="27"/>
                      </a:cubicBezTo>
                      <a:cubicBezTo>
                        <a:pt x="64" y="27"/>
                        <a:pt x="64" y="27"/>
                        <a:pt x="64" y="27"/>
                      </a:cubicBezTo>
                      <a:cubicBezTo>
                        <a:pt x="65" y="27"/>
                        <a:pt x="65" y="27"/>
                        <a:pt x="65" y="27"/>
                      </a:cubicBezTo>
                      <a:cubicBezTo>
                        <a:pt x="65" y="26"/>
                        <a:pt x="65" y="26"/>
                        <a:pt x="65" y="26"/>
                      </a:cubicBezTo>
                      <a:cubicBezTo>
                        <a:pt x="65" y="27"/>
                        <a:pt x="65" y="27"/>
                        <a:pt x="65" y="27"/>
                      </a:cubicBezTo>
                      <a:cubicBezTo>
                        <a:pt x="66" y="26"/>
                        <a:pt x="66" y="26"/>
                        <a:pt x="66" y="26"/>
                      </a:cubicBezTo>
                      <a:cubicBezTo>
                        <a:pt x="66" y="26"/>
                        <a:pt x="66" y="26"/>
                        <a:pt x="66" y="26"/>
                      </a:cubicBezTo>
                      <a:cubicBezTo>
                        <a:pt x="65" y="17"/>
                        <a:pt x="63" y="9"/>
                        <a:pt x="61" y="0"/>
                      </a:cubicBezTo>
                      <a:cubicBezTo>
                        <a:pt x="58" y="2"/>
                        <a:pt x="58" y="2"/>
                        <a:pt x="58" y="2"/>
                      </a:cubicBezTo>
                      <a:cubicBezTo>
                        <a:pt x="57" y="2"/>
                        <a:pt x="57" y="2"/>
                        <a:pt x="57" y="2"/>
                      </a:cubicBezTo>
                      <a:cubicBezTo>
                        <a:pt x="57" y="2"/>
                        <a:pt x="57" y="2"/>
                        <a:pt x="57" y="2"/>
                      </a:cubicBezTo>
                      <a:cubicBezTo>
                        <a:pt x="57" y="3"/>
                        <a:pt x="57" y="3"/>
                        <a:pt x="57" y="3"/>
                      </a:cubicBezTo>
                      <a:cubicBezTo>
                        <a:pt x="57" y="3"/>
                        <a:pt x="57" y="3"/>
                        <a:pt x="57" y="3"/>
                      </a:cubicBezTo>
                      <a:cubicBezTo>
                        <a:pt x="56" y="3"/>
                        <a:pt x="56" y="3"/>
                        <a:pt x="56" y="3"/>
                      </a:cubicBezTo>
                      <a:cubicBezTo>
                        <a:pt x="56" y="3"/>
                        <a:pt x="56" y="3"/>
                        <a:pt x="56" y="3"/>
                      </a:cubicBezTo>
                      <a:cubicBezTo>
                        <a:pt x="56" y="3"/>
                        <a:pt x="56" y="3"/>
                        <a:pt x="56" y="3"/>
                      </a:cubicBezTo>
                      <a:cubicBezTo>
                        <a:pt x="56" y="3"/>
                        <a:pt x="56" y="3"/>
                        <a:pt x="56" y="3"/>
                      </a:cubicBezTo>
                      <a:cubicBezTo>
                        <a:pt x="55" y="4"/>
                        <a:pt x="55" y="4"/>
                        <a:pt x="55" y="4"/>
                      </a:cubicBezTo>
                      <a:cubicBezTo>
                        <a:pt x="50" y="7"/>
                        <a:pt x="50" y="7"/>
                        <a:pt x="50" y="7"/>
                      </a:cubicBezTo>
                      <a:cubicBezTo>
                        <a:pt x="46" y="12"/>
                        <a:pt x="46" y="12"/>
                        <a:pt x="46" y="12"/>
                      </a:cubicBezTo>
                      <a:cubicBezTo>
                        <a:pt x="46" y="12"/>
                        <a:pt x="46" y="12"/>
                        <a:pt x="46" y="12"/>
                      </a:cubicBezTo>
                      <a:cubicBezTo>
                        <a:pt x="45" y="12"/>
                        <a:pt x="45" y="12"/>
                        <a:pt x="45" y="12"/>
                      </a:cubicBezTo>
                      <a:cubicBezTo>
                        <a:pt x="45" y="13"/>
                        <a:pt x="45" y="13"/>
                        <a:pt x="45" y="13"/>
                      </a:cubicBezTo>
                      <a:cubicBezTo>
                        <a:pt x="44" y="12"/>
                        <a:pt x="44" y="12"/>
                        <a:pt x="44" y="12"/>
                      </a:cubicBezTo>
                      <a:cubicBezTo>
                        <a:pt x="44" y="12"/>
                        <a:pt x="44" y="12"/>
                        <a:pt x="44" y="12"/>
                      </a:cubicBezTo>
                      <a:cubicBezTo>
                        <a:pt x="44" y="12"/>
                        <a:pt x="44" y="12"/>
                        <a:pt x="44" y="12"/>
                      </a:cubicBezTo>
                      <a:cubicBezTo>
                        <a:pt x="44" y="13"/>
                        <a:pt x="44" y="13"/>
                        <a:pt x="44" y="13"/>
                      </a:cubicBezTo>
                      <a:cubicBezTo>
                        <a:pt x="44" y="13"/>
                        <a:pt x="44" y="13"/>
                        <a:pt x="44" y="13"/>
                      </a:cubicBezTo>
                      <a:cubicBezTo>
                        <a:pt x="43" y="13"/>
                        <a:pt x="43" y="13"/>
                        <a:pt x="43" y="13"/>
                      </a:cubicBezTo>
                      <a:cubicBezTo>
                        <a:pt x="41" y="13"/>
                        <a:pt x="41" y="13"/>
                        <a:pt x="41" y="13"/>
                      </a:cubicBezTo>
                      <a:cubicBezTo>
                        <a:pt x="41" y="13"/>
                        <a:pt x="41" y="13"/>
                        <a:pt x="41" y="13"/>
                      </a:cubicBezTo>
                      <a:cubicBezTo>
                        <a:pt x="39" y="14"/>
                        <a:pt x="39" y="14"/>
                        <a:pt x="39" y="14"/>
                      </a:cubicBezTo>
                      <a:cubicBezTo>
                        <a:pt x="38" y="15"/>
                        <a:pt x="38" y="15"/>
                        <a:pt x="38" y="15"/>
                      </a:cubicBezTo>
                      <a:cubicBezTo>
                        <a:pt x="37" y="15"/>
                        <a:pt x="37" y="15"/>
                        <a:pt x="37" y="15"/>
                      </a:cubicBezTo>
                      <a:cubicBezTo>
                        <a:pt x="36" y="15"/>
                        <a:pt x="36" y="15"/>
                        <a:pt x="36" y="15"/>
                      </a:cubicBezTo>
                      <a:cubicBezTo>
                        <a:pt x="36" y="15"/>
                        <a:pt x="36" y="15"/>
                        <a:pt x="36" y="15"/>
                      </a:cubicBezTo>
                      <a:cubicBezTo>
                        <a:pt x="36" y="16"/>
                        <a:pt x="36" y="16"/>
                        <a:pt x="36" y="16"/>
                      </a:cubicBezTo>
                      <a:cubicBezTo>
                        <a:pt x="35" y="16"/>
                        <a:pt x="35" y="16"/>
                        <a:pt x="35" y="16"/>
                      </a:cubicBezTo>
                      <a:cubicBezTo>
                        <a:pt x="35" y="16"/>
                        <a:pt x="35" y="16"/>
                        <a:pt x="35" y="16"/>
                      </a:cubicBezTo>
                      <a:cubicBezTo>
                        <a:pt x="34" y="16"/>
                        <a:pt x="34" y="16"/>
                        <a:pt x="34" y="16"/>
                      </a:cubicBezTo>
                      <a:cubicBezTo>
                        <a:pt x="34" y="16"/>
                        <a:pt x="34" y="16"/>
                        <a:pt x="34" y="16"/>
                      </a:cubicBezTo>
                      <a:cubicBezTo>
                        <a:pt x="33" y="15"/>
                        <a:pt x="33" y="15"/>
                        <a:pt x="33"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1" y="15"/>
                        <a:pt x="31" y="15"/>
                        <a:pt x="31" y="15"/>
                      </a:cubicBezTo>
                      <a:cubicBezTo>
                        <a:pt x="32" y="15"/>
                        <a:pt x="32" y="15"/>
                        <a:pt x="32" y="15"/>
                      </a:cubicBezTo>
                      <a:cubicBezTo>
                        <a:pt x="32" y="16"/>
                        <a:pt x="32" y="16"/>
                        <a:pt x="32" y="16"/>
                      </a:cubicBezTo>
                      <a:cubicBezTo>
                        <a:pt x="33" y="16"/>
                        <a:pt x="33" y="16"/>
                        <a:pt x="33" y="16"/>
                      </a:cubicBezTo>
                      <a:cubicBezTo>
                        <a:pt x="32" y="15"/>
                        <a:pt x="32" y="15"/>
                        <a:pt x="32" y="15"/>
                      </a:cubicBezTo>
                      <a:cubicBezTo>
                        <a:pt x="32" y="15"/>
                        <a:pt x="32" y="15"/>
                        <a:pt x="32" y="15"/>
                      </a:cubicBezTo>
                      <a:cubicBezTo>
                        <a:pt x="31" y="15"/>
                        <a:pt x="31" y="15"/>
                        <a:pt x="31" y="15"/>
                      </a:cubicBezTo>
                      <a:cubicBezTo>
                        <a:pt x="31" y="15"/>
                        <a:pt x="31" y="15"/>
                        <a:pt x="31" y="15"/>
                      </a:cubicBezTo>
                      <a:cubicBezTo>
                        <a:pt x="31" y="15"/>
                        <a:pt x="31" y="15"/>
                        <a:pt x="31" y="15"/>
                      </a:cubicBezTo>
                      <a:cubicBezTo>
                        <a:pt x="31" y="16"/>
                        <a:pt x="31" y="16"/>
                        <a:pt x="31" y="16"/>
                      </a:cubicBezTo>
                      <a:cubicBezTo>
                        <a:pt x="30" y="16"/>
                        <a:pt x="30" y="16"/>
                        <a:pt x="30" y="16"/>
                      </a:cubicBezTo>
                      <a:cubicBezTo>
                        <a:pt x="30" y="16"/>
                        <a:pt x="30" y="16"/>
                        <a:pt x="30" y="16"/>
                      </a:cubicBezTo>
                      <a:cubicBezTo>
                        <a:pt x="30" y="15"/>
                        <a:pt x="30" y="15"/>
                        <a:pt x="30" y="15"/>
                      </a:cubicBezTo>
                      <a:cubicBezTo>
                        <a:pt x="29" y="16"/>
                        <a:pt x="29" y="16"/>
                        <a:pt x="29" y="16"/>
                      </a:cubicBezTo>
                      <a:cubicBezTo>
                        <a:pt x="29" y="16"/>
                        <a:pt x="29" y="16"/>
                        <a:pt x="29" y="16"/>
                      </a:cubicBezTo>
                      <a:cubicBezTo>
                        <a:pt x="28" y="17"/>
                        <a:pt x="28" y="17"/>
                        <a:pt x="28" y="17"/>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5"/>
                        <a:pt x="27" y="15"/>
                        <a:pt x="27" y="15"/>
                      </a:cubicBezTo>
                      <a:cubicBezTo>
                        <a:pt x="28" y="15"/>
                        <a:pt x="28" y="15"/>
                        <a:pt x="28" y="15"/>
                      </a:cubicBezTo>
                      <a:cubicBezTo>
                        <a:pt x="28" y="15"/>
                        <a:pt x="28" y="15"/>
                        <a:pt x="28" y="15"/>
                      </a:cubicBezTo>
                      <a:cubicBezTo>
                        <a:pt x="28" y="15"/>
                        <a:pt x="28" y="15"/>
                        <a:pt x="28" y="15"/>
                      </a:cubicBezTo>
                      <a:cubicBezTo>
                        <a:pt x="29" y="15"/>
                        <a:pt x="29" y="15"/>
                        <a:pt x="29" y="15"/>
                      </a:cubicBezTo>
                      <a:cubicBezTo>
                        <a:pt x="29" y="15"/>
                        <a:pt x="29" y="15"/>
                        <a:pt x="29" y="15"/>
                      </a:cubicBezTo>
                      <a:cubicBezTo>
                        <a:pt x="29" y="15"/>
                        <a:pt x="29" y="15"/>
                        <a:pt x="29" y="15"/>
                      </a:cubicBezTo>
                      <a:cubicBezTo>
                        <a:pt x="30" y="15"/>
                        <a:pt x="30" y="15"/>
                        <a:pt x="30" y="15"/>
                      </a:cubicBezTo>
                      <a:cubicBezTo>
                        <a:pt x="30" y="15"/>
                        <a:pt x="30" y="15"/>
                        <a:pt x="30" y="15"/>
                      </a:cubicBezTo>
                      <a:cubicBezTo>
                        <a:pt x="31" y="14"/>
                        <a:pt x="31" y="14"/>
                        <a:pt x="31" y="14"/>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4"/>
                        <a:pt x="29" y="14"/>
                        <a:pt x="29" y="14"/>
                      </a:cubicBezTo>
                      <a:cubicBezTo>
                        <a:pt x="29" y="14"/>
                        <a:pt x="29" y="14"/>
                        <a:pt x="29" y="14"/>
                      </a:cubicBezTo>
                      <a:cubicBezTo>
                        <a:pt x="29" y="14"/>
                        <a:pt x="29" y="14"/>
                        <a:pt x="29" y="14"/>
                      </a:cubicBezTo>
                      <a:cubicBezTo>
                        <a:pt x="28" y="14"/>
                        <a:pt x="28" y="14"/>
                        <a:pt x="28" y="14"/>
                      </a:cubicBezTo>
                      <a:cubicBezTo>
                        <a:pt x="28" y="15"/>
                        <a:pt x="28" y="15"/>
                        <a:pt x="28" y="15"/>
                      </a:cubicBezTo>
                      <a:cubicBezTo>
                        <a:pt x="28" y="15"/>
                        <a:pt x="28" y="15"/>
                        <a:pt x="28" y="15"/>
                      </a:cubicBezTo>
                      <a:cubicBezTo>
                        <a:pt x="27" y="14"/>
                        <a:pt x="27" y="14"/>
                        <a:pt x="27" y="14"/>
                      </a:cubicBezTo>
                      <a:cubicBezTo>
                        <a:pt x="27" y="14"/>
                        <a:pt x="27" y="14"/>
                        <a:pt x="27" y="14"/>
                      </a:cubicBezTo>
                      <a:cubicBezTo>
                        <a:pt x="26" y="14"/>
                        <a:pt x="26" y="14"/>
                        <a:pt x="26" y="14"/>
                      </a:cubicBezTo>
                      <a:cubicBezTo>
                        <a:pt x="25" y="14"/>
                        <a:pt x="25" y="14"/>
                        <a:pt x="25" y="14"/>
                      </a:cubicBezTo>
                      <a:cubicBezTo>
                        <a:pt x="25" y="13"/>
                        <a:pt x="25" y="13"/>
                        <a:pt x="25" y="13"/>
                      </a:cubicBezTo>
                      <a:cubicBezTo>
                        <a:pt x="25" y="13"/>
                        <a:pt x="25" y="13"/>
                        <a:pt x="25" y="13"/>
                      </a:cubicBezTo>
                      <a:cubicBezTo>
                        <a:pt x="24" y="13"/>
                        <a:pt x="24" y="13"/>
                        <a:pt x="24" y="13"/>
                      </a:cubicBezTo>
                      <a:cubicBezTo>
                        <a:pt x="23" y="13"/>
                        <a:pt x="23" y="13"/>
                        <a:pt x="23" y="13"/>
                      </a:cubicBezTo>
                      <a:cubicBezTo>
                        <a:pt x="23" y="13"/>
                        <a:pt x="23" y="13"/>
                        <a:pt x="23" y="13"/>
                      </a:cubicBezTo>
                      <a:cubicBezTo>
                        <a:pt x="22" y="12"/>
                        <a:pt x="22" y="12"/>
                        <a:pt x="22"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19" y="12"/>
                        <a:pt x="19" y="12"/>
                        <a:pt x="19" y="12"/>
                      </a:cubicBezTo>
                      <a:cubicBezTo>
                        <a:pt x="19" y="12"/>
                        <a:pt x="19" y="12"/>
                        <a:pt x="19" y="12"/>
                      </a:cubicBezTo>
                      <a:cubicBezTo>
                        <a:pt x="19" y="12"/>
                        <a:pt x="19" y="12"/>
                        <a:pt x="19" y="12"/>
                      </a:cubicBezTo>
                      <a:cubicBezTo>
                        <a:pt x="18" y="12"/>
                        <a:pt x="18" y="12"/>
                        <a:pt x="18" y="12"/>
                      </a:cubicBezTo>
                      <a:cubicBezTo>
                        <a:pt x="17" y="12"/>
                        <a:pt x="17" y="12"/>
                        <a:pt x="17" y="12"/>
                      </a:cubicBezTo>
                      <a:cubicBezTo>
                        <a:pt x="15" y="13"/>
                        <a:pt x="14" y="13"/>
                        <a:pt x="13" y="13"/>
                      </a:cubicBezTo>
                      <a:cubicBezTo>
                        <a:pt x="12" y="13"/>
                        <a:pt x="11" y="13"/>
                        <a:pt x="11" y="13"/>
                      </a:cubicBezTo>
                      <a:cubicBezTo>
                        <a:pt x="9" y="14"/>
                        <a:pt x="9" y="14"/>
                        <a:pt x="9" y="14"/>
                      </a:cubicBezTo>
                      <a:cubicBezTo>
                        <a:pt x="8" y="14"/>
                        <a:pt x="8" y="14"/>
                        <a:pt x="8" y="14"/>
                      </a:cubicBezTo>
                      <a:cubicBezTo>
                        <a:pt x="7" y="14"/>
                        <a:pt x="7" y="14"/>
                        <a:pt x="7" y="14"/>
                      </a:cubicBezTo>
                      <a:cubicBezTo>
                        <a:pt x="6" y="14"/>
                        <a:pt x="6" y="14"/>
                        <a:pt x="6" y="14"/>
                      </a:cubicBezTo>
                      <a:cubicBezTo>
                        <a:pt x="4" y="15"/>
                        <a:pt x="4" y="15"/>
                        <a:pt x="4" y="15"/>
                      </a:cubicBezTo>
                      <a:cubicBezTo>
                        <a:pt x="4" y="15"/>
                        <a:pt x="3" y="15"/>
                        <a:pt x="2" y="15"/>
                      </a:cubicBezTo>
                      <a:cubicBezTo>
                        <a:pt x="1" y="15"/>
                        <a:pt x="0" y="15"/>
                        <a:pt x="0" y="15"/>
                      </a:cubicBezTo>
                      <a:cubicBezTo>
                        <a:pt x="0" y="18"/>
                        <a:pt x="0" y="20"/>
                        <a:pt x="1" y="22"/>
                      </a:cubicBezTo>
                      <a:cubicBezTo>
                        <a:pt x="1" y="23"/>
                        <a:pt x="1" y="23"/>
                        <a:pt x="1" y="23"/>
                      </a:cubicBezTo>
                      <a:cubicBezTo>
                        <a:pt x="3" y="38"/>
                        <a:pt x="5" y="52"/>
                        <a:pt x="6" y="66"/>
                      </a:cubicBezTo>
                      <a:cubicBezTo>
                        <a:pt x="7" y="66"/>
                        <a:pt x="7" y="66"/>
                        <a:pt x="7" y="66"/>
                      </a:cubicBezTo>
                      <a:cubicBezTo>
                        <a:pt x="7" y="65"/>
                        <a:pt x="7" y="65"/>
                        <a:pt x="7" y="65"/>
                      </a:cubicBezTo>
                      <a:cubicBezTo>
                        <a:pt x="7" y="65"/>
                        <a:pt x="7" y="65"/>
                        <a:pt x="7" y="65"/>
                      </a:cubicBezTo>
                      <a:cubicBezTo>
                        <a:pt x="8" y="65"/>
                        <a:pt x="8" y="65"/>
                        <a:pt x="8" y="65"/>
                      </a:cubicBezTo>
                      <a:cubicBezTo>
                        <a:pt x="8" y="65"/>
                        <a:pt x="8" y="65"/>
                        <a:pt x="8" y="65"/>
                      </a:cubicBezTo>
                      <a:cubicBezTo>
                        <a:pt x="8" y="65"/>
                        <a:pt x="8" y="65"/>
                        <a:pt x="8" y="65"/>
                      </a:cubicBezTo>
                      <a:cubicBezTo>
                        <a:pt x="8" y="65"/>
                        <a:pt x="8" y="65"/>
                        <a:pt x="8" y="65"/>
                      </a:cubicBezTo>
                      <a:cubicBezTo>
                        <a:pt x="8" y="66"/>
                        <a:pt x="8" y="66"/>
                        <a:pt x="8" y="66"/>
                      </a:cubicBezTo>
                      <a:cubicBezTo>
                        <a:pt x="9" y="66"/>
                        <a:pt x="9" y="66"/>
                        <a:pt x="9" y="66"/>
                      </a:cubicBezTo>
                      <a:cubicBezTo>
                        <a:pt x="10" y="66"/>
                        <a:pt x="10" y="66"/>
                        <a:pt x="10" y="66"/>
                      </a:cubicBezTo>
                      <a:cubicBezTo>
                        <a:pt x="11" y="65"/>
                        <a:pt x="11" y="65"/>
                        <a:pt x="11" y="65"/>
                      </a:cubicBezTo>
                      <a:cubicBezTo>
                        <a:pt x="12" y="65"/>
                        <a:pt x="12" y="65"/>
                        <a:pt x="12" y="65"/>
                      </a:cubicBezTo>
                      <a:cubicBezTo>
                        <a:pt x="12" y="65"/>
                        <a:pt x="12" y="65"/>
                        <a:pt x="12" y="65"/>
                      </a:cubicBezTo>
                      <a:cubicBezTo>
                        <a:pt x="12" y="66"/>
                        <a:pt x="12" y="66"/>
                        <a:pt x="12" y="66"/>
                      </a:cubicBezTo>
                      <a:cubicBezTo>
                        <a:pt x="13" y="66"/>
                        <a:pt x="13" y="66"/>
                        <a:pt x="13" y="66"/>
                      </a:cubicBezTo>
                      <a:cubicBezTo>
                        <a:pt x="13" y="66"/>
                        <a:pt x="13" y="66"/>
                        <a:pt x="13" y="66"/>
                      </a:cubicBezTo>
                      <a:cubicBezTo>
                        <a:pt x="13" y="66"/>
                        <a:pt x="13" y="66"/>
                        <a:pt x="13" y="66"/>
                      </a:cubicBezTo>
                      <a:cubicBezTo>
                        <a:pt x="13" y="66"/>
                        <a:pt x="13" y="66"/>
                        <a:pt x="13" y="66"/>
                      </a:cubicBezTo>
                      <a:cubicBezTo>
                        <a:pt x="14" y="66"/>
                        <a:pt x="14" y="66"/>
                        <a:pt x="14" y="66"/>
                      </a:cubicBezTo>
                      <a:cubicBezTo>
                        <a:pt x="14" y="67"/>
                        <a:pt x="14" y="67"/>
                        <a:pt x="14" y="67"/>
                      </a:cubicBezTo>
                      <a:cubicBezTo>
                        <a:pt x="15" y="67"/>
                        <a:pt x="15" y="67"/>
                        <a:pt x="15" y="67"/>
                      </a:cubicBezTo>
                      <a:cubicBezTo>
                        <a:pt x="15" y="67"/>
                        <a:pt x="15" y="67"/>
                        <a:pt x="15" y="67"/>
                      </a:cubicBezTo>
                      <a:cubicBezTo>
                        <a:pt x="15" y="68"/>
                        <a:pt x="15" y="68"/>
                        <a:pt x="15" y="68"/>
                      </a:cubicBezTo>
                      <a:cubicBezTo>
                        <a:pt x="15" y="68"/>
                        <a:pt x="15" y="68"/>
                        <a:pt x="15" y="68"/>
                      </a:cubicBezTo>
                      <a:cubicBezTo>
                        <a:pt x="15" y="68"/>
                        <a:pt x="15" y="68"/>
                        <a:pt x="15" y="68"/>
                      </a:cubicBezTo>
                      <a:cubicBezTo>
                        <a:pt x="15" y="68"/>
                        <a:pt x="15" y="68"/>
                        <a:pt x="15" y="68"/>
                      </a:cubicBezTo>
                      <a:cubicBezTo>
                        <a:pt x="16" y="68"/>
                        <a:pt x="16" y="68"/>
                        <a:pt x="16" y="68"/>
                      </a:cubicBezTo>
                      <a:cubicBezTo>
                        <a:pt x="16" y="69"/>
                        <a:pt x="16" y="69"/>
                        <a:pt x="16" y="69"/>
                      </a:cubicBezTo>
                      <a:cubicBezTo>
                        <a:pt x="16" y="69"/>
                        <a:pt x="16" y="69"/>
                        <a:pt x="16" y="69"/>
                      </a:cubicBezTo>
                      <a:cubicBezTo>
                        <a:pt x="16" y="69"/>
                        <a:pt x="16" y="69"/>
                        <a:pt x="16" y="69"/>
                      </a:cubicBezTo>
                      <a:cubicBezTo>
                        <a:pt x="16" y="70"/>
                        <a:pt x="16" y="70"/>
                        <a:pt x="16" y="70"/>
                      </a:cubicBezTo>
                      <a:cubicBezTo>
                        <a:pt x="16" y="70"/>
                        <a:pt x="16" y="70"/>
                        <a:pt x="16" y="70"/>
                      </a:cubicBezTo>
                      <a:cubicBezTo>
                        <a:pt x="17" y="70"/>
                        <a:pt x="17" y="70"/>
                        <a:pt x="17" y="70"/>
                      </a:cubicBezTo>
                      <a:cubicBezTo>
                        <a:pt x="19" y="71"/>
                        <a:pt x="19" y="71"/>
                        <a:pt x="19" y="71"/>
                      </a:cubicBezTo>
                      <a:cubicBezTo>
                        <a:pt x="19" y="71"/>
                        <a:pt x="19" y="71"/>
                        <a:pt x="19" y="71"/>
                      </a:cubicBezTo>
                      <a:cubicBezTo>
                        <a:pt x="20" y="70"/>
                        <a:pt x="20" y="70"/>
                        <a:pt x="20" y="70"/>
                      </a:cubicBezTo>
                      <a:cubicBezTo>
                        <a:pt x="21" y="70"/>
                        <a:pt x="21" y="70"/>
                        <a:pt x="21" y="70"/>
                      </a:cubicBezTo>
                      <a:cubicBezTo>
                        <a:pt x="21" y="71"/>
                        <a:pt x="21" y="71"/>
                        <a:pt x="21" y="71"/>
                      </a:cubicBezTo>
                      <a:cubicBezTo>
                        <a:pt x="22" y="71"/>
                        <a:pt x="22" y="71"/>
                        <a:pt x="22" y="71"/>
                      </a:cubicBezTo>
                      <a:cubicBezTo>
                        <a:pt x="22" y="71"/>
                        <a:pt x="22" y="71"/>
                        <a:pt x="22" y="71"/>
                      </a:cubicBezTo>
                      <a:cubicBezTo>
                        <a:pt x="22" y="71"/>
                        <a:pt x="22" y="71"/>
                        <a:pt x="22" y="71"/>
                      </a:cubicBezTo>
                      <a:cubicBezTo>
                        <a:pt x="23" y="72"/>
                        <a:pt x="23" y="72"/>
                        <a:pt x="23" y="72"/>
                      </a:cubicBezTo>
                      <a:cubicBezTo>
                        <a:pt x="24" y="72"/>
                        <a:pt x="24" y="72"/>
                        <a:pt x="24" y="72"/>
                      </a:cubicBezTo>
                      <a:cubicBezTo>
                        <a:pt x="25" y="73"/>
                        <a:pt x="25" y="73"/>
                        <a:pt x="25" y="73"/>
                      </a:cubicBezTo>
                      <a:cubicBezTo>
                        <a:pt x="25" y="73"/>
                        <a:pt x="25" y="73"/>
                        <a:pt x="25" y="73"/>
                      </a:cubicBezTo>
                      <a:cubicBezTo>
                        <a:pt x="26" y="73"/>
                        <a:pt x="26" y="73"/>
                        <a:pt x="26" y="73"/>
                      </a:cubicBezTo>
                      <a:cubicBezTo>
                        <a:pt x="26" y="72"/>
                        <a:pt x="26" y="72"/>
                        <a:pt x="26" y="72"/>
                      </a:cubicBezTo>
                      <a:cubicBezTo>
                        <a:pt x="26" y="72"/>
                        <a:pt x="26" y="72"/>
                        <a:pt x="26" y="72"/>
                      </a:cubicBezTo>
                      <a:cubicBezTo>
                        <a:pt x="26" y="72"/>
                        <a:pt x="26" y="72"/>
                        <a:pt x="26" y="72"/>
                      </a:cubicBezTo>
                      <a:cubicBezTo>
                        <a:pt x="26" y="72"/>
                        <a:pt x="26" y="72"/>
                        <a:pt x="26" y="72"/>
                      </a:cubicBezTo>
                      <a:cubicBezTo>
                        <a:pt x="27" y="71"/>
                        <a:pt x="27" y="71"/>
                        <a:pt x="27" y="71"/>
                      </a:cubicBezTo>
                      <a:cubicBezTo>
                        <a:pt x="27" y="71"/>
                        <a:pt x="27" y="71"/>
                        <a:pt x="27" y="71"/>
                      </a:cubicBezTo>
                      <a:cubicBezTo>
                        <a:pt x="28" y="71"/>
                        <a:pt x="28" y="71"/>
                        <a:pt x="28" y="71"/>
                      </a:cubicBezTo>
                      <a:cubicBezTo>
                        <a:pt x="28" y="71"/>
                        <a:pt x="28" y="71"/>
                        <a:pt x="28" y="71"/>
                      </a:cubicBezTo>
                      <a:cubicBezTo>
                        <a:pt x="28" y="71"/>
                        <a:pt x="28" y="71"/>
                        <a:pt x="28" y="71"/>
                      </a:cubicBezTo>
                      <a:cubicBezTo>
                        <a:pt x="28" y="71"/>
                        <a:pt x="28" y="71"/>
                        <a:pt x="28" y="71"/>
                      </a:cubicBezTo>
                      <a:cubicBezTo>
                        <a:pt x="29" y="71"/>
                        <a:pt x="29" y="71"/>
                        <a:pt x="29" y="71"/>
                      </a:cubicBezTo>
                      <a:cubicBezTo>
                        <a:pt x="29" y="71"/>
                        <a:pt x="29" y="71"/>
                        <a:pt x="29" y="71"/>
                      </a:cubicBezTo>
                      <a:cubicBezTo>
                        <a:pt x="30" y="72"/>
                        <a:pt x="30" y="72"/>
                        <a:pt x="30" y="72"/>
                      </a:cubicBezTo>
                      <a:cubicBezTo>
                        <a:pt x="30" y="72"/>
                        <a:pt x="30" y="72"/>
                        <a:pt x="30" y="72"/>
                      </a:cubicBezTo>
                      <a:cubicBezTo>
                        <a:pt x="30" y="72"/>
                        <a:pt x="30" y="72"/>
                        <a:pt x="30" y="72"/>
                      </a:cubicBezTo>
                      <a:cubicBezTo>
                        <a:pt x="31" y="72"/>
                        <a:pt x="31" y="72"/>
                        <a:pt x="31" y="72"/>
                      </a:cubicBezTo>
                      <a:cubicBezTo>
                        <a:pt x="31" y="72"/>
                        <a:pt x="31" y="72"/>
                        <a:pt x="31" y="72"/>
                      </a:cubicBezTo>
                      <a:cubicBezTo>
                        <a:pt x="31" y="73"/>
                        <a:pt x="31" y="73"/>
                        <a:pt x="31" y="73"/>
                      </a:cubicBezTo>
                      <a:cubicBezTo>
                        <a:pt x="31" y="72"/>
                        <a:pt x="31" y="72"/>
                        <a:pt x="31" y="72"/>
                      </a:cubicBezTo>
                      <a:cubicBezTo>
                        <a:pt x="32" y="72"/>
                        <a:pt x="32" y="72"/>
                        <a:pt x="32" y="72"/>
                      </a:cubicBezTo>
                      <a:cubicBezTo>
                        <a:pt x="32" y="72"/>
                        <a:pt x="32" y="72"/>
                        <a:pt x="32" y="72"/>
                      </a:cubicBezTo>
                      <a:cubicBezTo>
                        <a:pt x="32" y="72"/>
                        <a:pt x="32" y="72"/>
                        <a:pt x="32" y="72"/>
                      </a:cubicBezTo>
                      <a:cubicBezTo>
                        <a:pt x="33" y="72"/>
                        <a:pt x="33" y="72"/>
                        <a:pt x="33" y="72"/>
                      </a:cubicBezTo>
                      <a:cubicBezTo>
                        <a:pt x="33" y="72"/>
                        <a:pt x="33" y="72"/>
                        <a:pt x="33" y="72"/>
                      </a:cubicBezTo>
                      <a:cubicBezTo>
                        <a:pt x="33" y="72"/>
                        <a:pt x="33" y="72"/>
                        <a:pt x="33" y="72"/>
                      </a:cubicBezTo>
                      <a:cubicBezTo>
                        <a:pt x="33" y="71"/>
                        <a:pt x="33" y="71"/>
                        <a:pt x="33" y="71"/>
                      </a:cubicBezTo>
                      <a:cubicBezTo>
                        <a:pt x="34" y="71"/>
                        <a:pt x="34" y="71"/>
                        <a:pt x="34" y="71"/>
                      </a:cubicBezTo>
                      <a:cubicBezTo>
                        <a:pt x="34" y="71"/>
                        <a:pt x="34" y="71"/>
                        <a:pt x="34" y="71"/>
                      </a:cubicBezTo>
                      <a:cubicBezTo>
                        <a:pt x="34" y="71"/>
                        <a:pt x="34" y="71"/>
                        <a:pt x="34" y="71"/>
                      </a:cubicBezTo>
                      <a:cubicBezTo>
                        <a:pt x="34" y="70"/>
                        <a:pt x="34" y="70"/>
                        <a:pt x="34" y="70"/>
                      </a:cubicBezTo>
                      <a:cubicBezTo>
                        <a:pt x="34" y="70"/>
                        <a:pt x="34" y="70"/>
                        <a:pt x="34" y="70"/>
                      </a:cubicBezTo>
                      <a:cubicBezTo>
                        <a:pt x="34" y="70"/>
                        <a:pt x="34" y="70"/>
                        <a:pt x="34" y="70"/>
                      </a:cubicBezTo>
                      <a:cubicBezTo>
                        <a:pt x="35" y="70"/>
                        <a:pt x="35" y="70"/>
                        <a:pt x="35" y="70"/>
                      </a:cubicBezTo>
                      <a:cubicBezTo>
                        <a:pt x="35" y="70"/>
                        <a:pt x="35" y="70"/>
                        <a:pt x="35" y="70"/>
                      </a:cubicBezTo>
                      <a:cubicBezTo>
                        <a:pt x="35" y="69"/>
                        <a:pt x="35" y="69"/>
                        <a:pt x="35" y="69"/>
                      </a:cubicBezTo>
                      <a:cubicBezTo>
                        <a:pt x="36" y="69"/>
                        <a:pt x="36" y="69"/>
                        <a:pt x="36" y="69"/>
                      </a:cubicBezTo>
                      <a:cubicBezTo>
                        <a:pt x="37" y="69"/>
                        <a:pt x="37" y="69"/>
                        <a:pt x="37" y="69"/>
                      </a:cubicBezTo>
                      <a:cubicBezTo>
                        <a:pt x="37" y="69"/>
                        <a:pt x="37" y="69"/>
                        <a:pt x="37" y="69"/>
                      </a:cubicBezTo>
                      <a:cubicBezTo>
                        <a:pt x="37" y="69"/>
                        <a:pt x="37" y="69"/>
                        <a:pt x="37" y="69"/>
                      </a:cubicBezTo>
                      <a:cubicBezTo>
                        <a:pt x="37" y="69"/>
                        <a:pt x="37" y="69"/>
                        <a:pt x="37" y="69"/>
                      </a:cubicBezTo>
                      <a:cubicBezTo>
                        <a:pt x="37" y="70"/>
                        <a:pt x="37" y="70"/>
                        <a:pt x="37" y="70"/>
                      </a:cubicBezTo>
                      <a:cubicBezTo>
                        <a:pt x="38" y="71"/>
                        <a:pt x="38" y="71"/>
                        <a:pt x="38" y="71"/>
                      </a:cubicBezTo>
                      <a:cubicBezTo>
                        <a:pt x="38" y="72"/>
                        <a:pt x="38" y="72"/>
                        <a:pt x="38" y="72"/>
                      </a:cubicBezTo>
                      <a:cubicBezTo>
                        <a:pt x="39" y="72"/>
                        <a:pt x="39" y="72"/>
                        <a:pt x="39" y="72"/>
                      </a:cubicBezTo>
                      <a:cubicBezTo>
                        <a:pt x="40" y="72"/>
                        <a:pt x="40" y="72"/>
                        <a:pt x="40" y="72"/>
                      </a:cubicBezTo>
                      <a:cubicBezTo>
                        <a:pt x="40" y="72"/>
                        <a:pt x="40" y="72"/>
                        <a:pt x="40" y="72"/>
                      </a:cubicBezTo>
                      <a:cubicBezTo>
                        <a:pt x="42" y="73"/>
                        <a:pt x="42" y="73"/>
                        <a:pt x="42" y="73"/>
                      </a:cubicBezTo>
                      <a:cubicBezTo>
                        <a:pt x="42" y="74"/>
                        <a:pt x="42" y="74"/>
                        <a:pt x="42" y="74"/>
                      </a:cubicBezTo>
                      <a:cubicBezTo>
                        <a:pt x="42" y="74"/>
                        <a:pt x="42" y="74"/>
                        <a:pt x="42" y="74"/>
                      </a:cubicBezTo>
                      <a:cubicBezTo>
                        <a:pt x="42" y="74"/>
                        <a:pt x="42" y="74"/>
                        <a:pt x="42" y="74"/>
                      </a:cubicBezTo>
                      <a:cubicBezTo>
                        <a:pt x="42" y="74"/>
                        <a:pt x="42" y="74"/>
                        <a:pt x="42" y="74"/>
                      </a:cubicBezTo>
                      <a:cubicBezTo>
                        <a:pt x="43" y="75"/>
                        <a:pt x="43" y="75"/>
                        <a:pt x="43" y="75"/>
                      </a:cubicBezTo>
                      <a:cubicBezTo>
                        <a:pt x="44" y="74"/>
                        <a:pt x="44" y="74"/>
                        <a:pt x="44" y="74"/>
                      </a:cubicBezTo>
                      <a:cubicBezTo>
                        <a:pt x="45" y="74"/>
                        <a:pt x="45" y="74"/>
                        <a:pt x="45" y="74"/>
                      </a:cubicBezTo>
                      <a:cubicBezTo>
                        <a:pt x="46" y="73"/>
                        <a:pt x="46" y="73"/>
                        <a:pt x="46" y="73"/>
                      </a:cubicBezTo>
                      <a:cubicBezTo>
                        <a:pt x="46" y="73"/>
                        <a:pt x="46" y="73"/>
                        <a:pt x="46" y="73"/>
                      </a:cubicBezTo>
                      <a:cubicBezTo>
                        <a:pt x="46" y="73"/>
                        <a:pt x="46" y="73"/>
                        <a:pt x="46" y="73"/>
                      </a:cubicBezTo>
                      <a:cubicBezTo>
                        <a:pt x="46" y="73"/>
                        <a:pt x="46" y="73"/>
                        <a:pt x="46" y="73"/>
                      </a:cubicBezTo>
                      <a:cubicBezTo>
                        <a:pt x="46" y="71"/>
                        <a:pt x="46" y="71"/>
                        <a:pt x="46" y="71"/>
                      </a:cubicBezTo>
                      <a:cubicBezTo>
                        <a:pt x="47" y="70"/>
                        <a:pt x="47" y="70"/>
                        <a:pt x="47" y="70"/>
                      </a:cubicBezTo>
                      <a:cubicBezTo>
                        <a:pt x="47" y="70"/>
                        <a:pt x="47" y="70"/>
                        <a:pt x="47" y="70"/>
                      </a:cubicBezTo>
                      <a:cubicBezTo>
                        <a:pt x="47" y="70"/>
                        <a:pt x="47" y="70"/>
                        <a:pt x="47" y="70"/>
                      </a:cubicBezTo>
                      <a:cubicBezTo>
                        <a:pt x="48" y="70"/>
                        <a:pt x="48" y="70"/>
                        <a:pt x="48" y="70"/>
                      </a:cubicBezTo>
                      <a:cubicBezTo>
                        <a:pt x="48" y="70"/>
                        <a:pt x="48" y="70"/>
                        <a:pt x="48" y="70"/>
                      </a:cubicBezTo>
                      <a:cubicBezTo>
                        <a:pt x="48" y="69"/>
                        <a:pt x="48" y="69"/>
                        <a:pt x="48" y="69"/>
                      </a:cubicBezTo>
                      <a:cubicBezTo>
                        <a:pt x="48" y="69"/>
                        <a:pt x="48" y="69"/>
                        <a:pt x="48" y="69"/>
                      </a:cubicBezTo>
                      <a:cubicBezTo>
                        <a:pt x="48" y="69"/>
                        <a:pt x="48" y="69"/>
                        <a:pt x="48" y="69"/>
                      </a:cubicBezTo>
                      <a:cubicBezTo>
                        <a:pt x="48" y="69"/>
                        <a:pt x="48" y="69"/>
                        <a:pt x="48" y="69"/>
                      </a:cubicBezTo>
                      <a:cubicBezTo>
                        <a:pt x="48" y="68"/>
                        <a:pt x="48" y="68"/>
                        <a:pt x="48" y="68"/>
                      </a:cubicBezTo>
                      <a:cubicBezTo>
                        <a:pt x="48" y="68"/>
                        <a:pt x="48" y="68"/>
                        <a:pt x="48" y="68"/>
                      </a:cubicBezTo>
                      <a:cubicBezTo>
                        <a:pt x="48" y="68"/>
                        <a:pt x="48" y="68"/>
                        <a:pt x="48" y="68"/>
                      </a:cubicBezTo>
                      <a:cubicBezTo>
                        <a:pt x="47" y="67"/>
                        <a:pt x="47" y="67"/>
                        <a:pt x="47" y="67"/>
                      </a:cubicBezTo>
                      <a:cubicBezTo>
                        <a:pt x="47" y="67"/>
                        <a:pt x="47" y="67"/>
                        <a:pt x="47" y="67"/>
                      </a:cubicBezTo>
                      <a:cubicBezTo>
                        <a:pt x="47" y="67"/>
                        <a:pt x="47" y="67"/>
                        <a:pt x="47" y="67"/>
                      </a:cubicBezTo>
                      <a:cubicBezTo>
                        <a:pt x="47" y="66"/>
                        <a:pt x="47" y="66"/>
                        <a:pt x="47" y="66"/>
                      </a:cubicBezTo>
                      <a:cubicBezTo>
                        <a:pt x="47" y="66"/>
                        <a:pt x="47" y="66"/>
                        <a:pt x="47" y="66"/>
                      </a:cubicBezTo>
                      <a:cubicBezTo>
                        <a:pt x="47" y="66"/>
                        <a:pt x="47" y="66"/>
                        <a:pt x="47" y="66"/>
                      </a:cubicBezTo>
                      <a:cubicBezTo>
                        <a:pt x="48" y="65"/>
                        <a:pt x="48" y="65"/>
                        <a:pt x="48" y="65"/>
                      </a:cubicBezTo>
                      <a:cubicBezTo>
                        <a:pt x="48" y="65"/>
                        <a:pt x="48" y="65"/>
                        <a:pt x="48" y="65"/>
                      </a:cubicBezTo>
                      <a:cubicBezTo>
                        <a:pt x="48" y="65"/>
                        <a:pt x="48" y="65"/>
                        <a:pt x="48" y="65"/>
                      </a:cubicBezTo>
                      <a:cubicBezTo>
                        <a:pt x="48" y="64"/>
                        <a:pt x="48" y="64"/>
                        <a:pt x="48" y="64"/>
                      </a:cubicBezTo>
                      <a:cubicBezTo>
                        <a:pt x="48" y="63"/>
                        <a:pt x="48" y="63"/>
                        <a:pt x="48" y="63"/>
                      </a:cubicBezTo>
                      <a:cubicBezTo>
                        <a:pt x="48" y="62"/>
                        <a:pt x="48" y="62"/>
                        <a:pt x="48" y="62"/>
                      </a:cubicBezTo>
                      <a:cubicBezTo>
                        <a:pt x="49" y="62"/>
                        <a:pt x="49" y="62"/>
                        <a:pt x="49" y="62"/>
                      </a:cubicBezTo>
                      <a:cubicBezTo>
                        <a:pt x="49" y="61"/>
                        <a:pt x="49" y="61"/>
                        <a:pt x="49" y="61"/>
                      </a:cubicBezTo>
                      <a:cubicBezTo>
                        <a:pt x="49" y="61"/>
                        <a:pt x="49" y="61"/>
                        <a:pt x="49" y="61"/>
                      </a:cubicBezTo>
                      <a:cubicBezTo>
                        <a:pt x="50" y="61"/>
                        <a:pt x="50" y="61"/>
                        <a:pt x="50" y="61"/>
                      </a:cubicBezTo>
                      <a:cubicBezTo>
                        <a:pt x="50" y="62"/>
                        <a:pt x="50" y="62"/>
                        <a:pt x="50" y="62"/>
                      </a:cubicBezTo>
                      <a:cubicBezTo>
                        <a:pt x="50" y="62"/>
                        <a:pt x="50" y="62"/>
                        <a:pt x="50" y="62"/>
                      </a:cubicBezTo>
                      <a:cubicBezTo>
                        <a:pt x="51" y="62"/>
                        <a:pt x="51" y="62"/>
                        <a:pt x="51" y="62"/>
                      </a:cubicBezTo>
                      <a:cubicBezTo>
                        <a:pt x="51" y="62"/>
                        <a:pt x="51" y="62"/>
                        <a:pt x="51" y="62"/>
                      </a:cubicBezTo>
                      <a:cubicBezTo>
                        <a:pt x="51" y="62"/>
                        <a:pt x="51" y="62"/>
                        <a:pt x="51" y="62"/>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4"/>
                        <a:pt x="51" y="64"/>
                        <a:pt x="51" y="64"/>
                      </a:cubicBezTo>
                      <a:cubicBezTo>
                        <a:pt x="51" y="64"/>
                        <a:pt x="51" y="64"/>
                        <a:pt x="51" y="64"/>
                      </a:cubicBezTo>
                      <a:cubicBezTo>
                        <a:pt x="51" y="64"/>
                        <a:pt x="51" y="64"/>
                        <a:pt x="51" y="64"/>
                      </a:cubicBezTo>
                      <a:cubicBezTo>
                        <a:pt x="52" y="64"/>
                        <a:pt x="52" y="64"/>
                        <a:pt x="52" y="64"/>
                      </a:cubicBezTo>
                      <a:cubicBezTo>
                        <a:pt x="52" y="63"/>
                        <a:pt x="52" y="63"/>
                        <a:pt x="52" y="63"/>
                      </a:cubicBezTo>
                      <a:cubicBezTo>
                        <a:pt x="52" y="63"/>
                        <a:pt x="52" y="63"/>
                        <a:pt x="52" y="63"/>
                      </a:cubicBezTo>
                      <a:cubicBezTo>
                        <a:pt x="52" y="62"/>
                        <a:pt x="52" y="62"/>
                        <a:pt x="52" y="62"/>
                      </a:cubicBezTo>
                      <a:cubicBezTo>
                        <a:pt x="52" y="62"/>
                        <a:pt x="52" y="62"/>
                        <a:pt x="52" y="62"/>
                      </a:cubicBezTo>
                      <a:cubicBezTo>
                        <a:pt x="52" y="62"/>
                        <a:pt x="52" y="62"/>
                        <a:pt x="52" y="62"/>
                      </a:cubicBezTo>
                      <a:cubicBezTo>
                        <a:pt x="52" y="62"/>
                        <a:pt x="52" y="62"/>
                        <a:pt x="52" y="62"/>
                      </a:cubicBezTo>
                      <a:cubicBezTo>
                        <a:pt x="53" y="62"/>
                        <a:pt x="53" y="62"/>
                        <a:pt x="53" y="62"/>
                      </a:cubicBezTo>
                      <a:cubicBezTo>
                        <a:pt x="53" y="62"/>
                        <a:pt x="53" y="62"/>
                        <a:pt x="53" y="62"/>
                      </a:cubicBezTo>
                      <a:cubicBezTo>
                        <a:pt x="53" y="62"/>
                        <a:pt x="53" y="62"/>
                        <a:pt x="53" y="62"/>
                      </a:cubicBezTo>
                      <a:cubicBezTo>
                        <a:pt x="53" y="62"/>
                        <a:pt x="53" y="62"/>
                        <a:pt x="53" y="62"/>
                      </a:cubicBezTo>
                      <a:cubicBezTo>
                        <a:pt x="53" y="62"/>
                        <a:pt x="53" y="62"/>
                        <a:pt x="53" y="62"/>
                      </a:cubicBezTo>
                      <a:cubicBezTo>
                        <a:pt x="53" y="61"/>
                        <a:pt x="53" y="61"/>
                        <a:pt x="53" y="61"/>
                      </a:cubicBezTo>
                      <a:cubicBezTo>
                        <a:pt x="53" y="61"/>
                        <a:pt x="53" y="61"/>
                        <a:pt x="53" y="61"/>
                      </a:cubicBezTo>
                      <a:cubicBezTo>
                        <a:pt x="53" y="60"/>
                        <a:pt x="53" y="60"/>
                        <a:pt x="53"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3" y="59"/>
                        <a:pt x="53" y="59"/>
                        <a:pt x="53" y="59"/>
                      </a:cubicBezTo>
                      <a:cubicBezTo>
                        <a:pt x="53" y="59"/>
                        <a:pt x="53" y="59"/>
                        <a:pt x="53" y="59"/>
                      </a:cubicBezTo>
                      <a:cubicBezTo>
                        <a:pt x="53" y="59"/>
                        <a:pt x="53" y="59"/>
                        <a:pt x="53" y="59"/>
                      </a:cubicBezTo>
                      <a:cubicBezTo>
                        <a:pt x="53" y="58"/>
                        <a:pt x="53" y="58"/>
                        <a:pt x="53" y="58"/>
                      </a:cubicBezTo>
                      <a:cubicBezTo>
                        <a:pt x="53" y="58"/>
                        <a:pt x="53" y="58"/>
                        <a:pt x="53" y="58"/>
                      </a:cubicBezTo>
                      <a:cubicBezTo>
                        <a:pt x="53" y="57"/>
                        <a:pt x="53" y="57"/>
                        <a:pt x="53" y="57"/>
                      </a:cubicBezTo>
                      <a:cubicBezTo>
                        <a:pt x="53" y="56"/>
                        <a:pt x="53" y="56"/>
                        <a:pt x="53" y="56"/>
                      </a:cubicBezTo>
                      <a:cubicBezTo>
                        <a:pt x="53" y="56"/>
                        <a:pt x="53" y="56"/>
                        <a:pt x="53" y="56"/>
                      </a:cubicBezTo>
                      <a:cubicBezTo>
                        <a:pt x="54" y="55"/>
                        <a:pt x="54" y="55"/>
                        <a:pt x="54" y="55"/>
                      </a:cubicBezTo>
                      <a:cubicBezTo>
                        <a:pt x="54" y="55"/>
                        <a:pt x="54" y="55"/>
                        <a:pt x="54" y="55"/>
                      </a:cubicBezTo>
                      <a:cubicBezTo>
                        <a:pt x="54" y="55"/>
                        <a:pt x="54" y="55"/>
                        <a:pt x="54" y="55"/>
                      </a:cubicBezTo>
                      <a:cubicBezTo>
                        <a:pt x="54" y="55"/>
                        <a:pt x="54" y="55"/>
                        <a:pt x="54" y="55"/>
                      </a:cubicBezTo>
                      <a:cubicBezTo>
                        <a:pt x="55" y="55"/>
                        <a:pt x="55" y="55"/>
                        <a:pt x="55" y="55"/>
                      </a:cubicBezTo>
                      <a:cubicBezTo>
                        <a:pt x="55" y="55"/>
                        <a:pt x="55" y="55"/>
                        <a:pt x="55" y="55"/>
                      </a:cubicBezTo>
                      <a:cubicBezTo>
                        <a:pt x="55" y="55"/>
                        <a:pt x="55" y="55"/>
                        <a:pt x="55" y="55"/>
                      </a:cubicBezTo>
                      <a:cubicBezTo>
                        <a:pt x="55" y="55"/>
                        <a:pt x="55" y="55"/>
                        <a:pt x="55" y="55"/>
                      </a:cubicBezTo>
                      <a:cubicBezTo>
                        <a:pt x="55" y="55"/>
                        <a:pt x="55" y="55"/>
                        <a:pt x="55" y="55"/>
                      </a:cubicBezTo>
                      <a:cubicBezTo>
                        <a:pt x="55" y="54"/>
                        <a:pt x="55" y="54"/>
                        <a:pt x="55" y="54"/>
                      </a:cubicBezTo>
                      <a:cubicBezTo>
                        <a:pt x="55" y="54"/>
                        <a:pt x="55" y="54"/>
                        <a:pt x="55" y="54"/>
                      </a:cubicBezTo>
                      <a:cubicBezTo>
                        <a:pt x="56" y="53"/>
                        <a:pt x="56" y="53"/>
                        <a:pt x="56" y="53"/>
                      </a:cubicBezTo>
                      <a:cubicBezTo>
                        <a:pt x="56" y="52"/>
                        <a:pt x="56" y="52"/>
                        <a:pt x="56" y="52"/>
                      </a:cubicBezTo>
                      <a:cubicBezTo>
                        <a:pt x="57" y="52"/>
                        <a:pt x="57" y="52"/>
                        <a:pt x="57" y="52"/>
                      </a:cubicBezTo>
                      <a:cubicBezTo>
                        <a:pt x="57" y="52"/>
                        <a:pt x="57" y="52"/>
                        <a:pt x="57" y="52"/>
                      </a:cubicBezTo>
                      <a:cubicBezTo>
                        <a:pt x="57" y="53"/>
                        <a:pt x="57" y="53"/>
                        <a:pt x="57" y="53"/>
                      </a:cubicBezTo>
                      <a:cubicBezTo>
                        <a:pt x="57" y="53"/>
                        <a:pt x="57" y="53"/>
                        <a:pt x="57" y="53"/>
                      </a:cubicBezTo>
                      <a:cubicBezTo>
                        <a:pt x="58" y="53"/>
                        <a:pt x="58" y="53"/>
                        <a:pt x="58" y="53"/>
                      </a:cubicBezTo>
                      <a:cubicBezTo>
                        <a:pt x="58" y="53"/>
                        <a:pt x="58" y="53"/>
                        <a:pt x="58" y="53"/>
                      </a:cubicBezTo>
                      <a:cubicBezTo>
                        <a:pt x="59" y="53"/>
                        <a:pt x="59" y="53"/>
                        <a:pt x="59" y="53"/>
                      </a:cubicBezTo>
                      <a:cubicBezTo>
                        <a:pt x="59" y="52"/>
                        <a:pt x="59" y="52"/>
                        <a:pt x="59" y="52"/>
                      </a:cubicBezTo>
                      <a:cubicBezTo>
                        <a:pt x="59" y="52"/>
                        <a:pt x="59" y="52"/>
                        <a:pt x="59" y="52"/>
                      </a:cubicBezTo>
                      <a:cubicBezTo>
                        <a:pt x="60" y="52"/>
                        <a:pt x="60" y="52"/>
                        <a:pt x="60" y="52"/>
                      </a:cubicBezTo>
                      <a:cubicBezTo>
                        <a:pt x="60" y="52"/>
                        <a:pt x="60" y="52"/>
                        <a:pt x="60" y="52"/>
                      </a:cubicBezTo>
                      <a:cubicBezTo>
                        <a:pt x="60" y="52"/>
                        <a:pt x="60" y="52"/>
                        <a:pt x="60" y="52"/>
                      </a:cubicBezTo>
                      <a:cubicBezTo>
                        <a:pt x="60" y="51"/>
                        <a:pt x="60" y="51"/>
                        <a:pt x="60" y="51"/>
                      </a:cubicBezTo>
                      <a:cubicBezTo>
                        <a:pt x="61" y="51"/>
                        <a:pt x="61" y="51"/>
                        <a:pt x="61" y="51"/>
                      </a:cubicBezTo>
                      <a:cubicBezTo>
                        <a:pt x="61" y="51"/>
                        <a:pt x="61" y="51"/>
                        <a:pt x="61" y="51"/>
                      </a:cubicBezTo>
                      <a:cubicBezTo>
                        <a:pt x="61" y="50"/>
                        <a:pt x="61" y="50"/>
                        <a:pt x="61" y="50"/>
                      </a:cubicBezTo>
                      <a:cubicBezTo>
                        <a:pt x="62" y="50"/>
                        <a:pt x="62" y="50"/>
                        <a:pt x="62" y="50"/>
                      </a:cubicBezTo>
                      <a:cubicBezTo>
                        <a:pt x="62" y="49"/>
                        <a:pt x="62" y="49"/>
                        <a:pt x="62" y="49"/>
                      </a:cubicBezTo>
                      <a:cubicBezTo>
                        <a:pt x="63" y="47"/>
                        <a:pt x="63" y="47"/>
                        <a:pt x="63" y="47"/>
                      </a:cubicBezTo>
                      <a:cubicBezTo>
                        <a:pt x="64" y="47"/>
                        <a:pt x="64" y="47"/>
                        <a:pt x="64" y="47"/>
                      </a:cubicBezTo>
                      <a:cubicBezTo>
                        <a:pt x="64" y="46"/>
                        <a:pt x="64" y="46"/>
                        <a:pt x="64" y="46"/>
                      </a:cubicBezTo>
                      <a:cubicBezTo>
                        <a:pt x="64" y="46"/>
                        <a:pt x="64" y="46"/>
                        <a:pt x="64" y="46"/>
                      </a:cubicBezTo>
                      <a:cubicBezTo>
                        <a:pt x="64" y="46"/>
                        <a:pt x="64" y="46"/>
                        <a:pt x="64" y="46"/>
                      </a:cubicBezTo>
                      <a:cubicBezTo>
                        <a:pt x="64" y="46"/>
                        <a:pt x="64" y="46"/>
                        <a:pt x="64" y="46"/>
                      </a:cubicBezTo>
                      <a:cubicBezTo>
                        <a:pt x="64" y="45"/>
                        <a:pt x="64" y="45"/>
                        <a:pt x="64" y="45"/>
                      </a:cubicBezTo>
                      <a:cubicBezTo>
                        <a:pt x="64" y="45"/>
                        <a:pt x="64" y="45"/>
                        <a:pt x="64" y="45"/>
                      </a:cubicBezTo>
                      <a:cubicBezTo>
                        <a:pt x="65" y="45"/>
                        <a:pt x="65" y="45"/>
                        <a:pt x="65" y="45"/>
                      </a:cubicBezTo>
                      <a:cubicBezTo>
                        <a:pt x="65" y="45"/>
                        <a:pt x="65" y="45"/>
                        <a:pt x="65"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2"/>
                        <a:pt x="64" y="42"/>
                        <a:pt x="64" y="42"/>
                      </a:cubicBezTo>
                      <a:cubicBezTo>
                        <a:pt x="64" y="42"/>
                        <a:pt x="64" y="42"/>
                        <a:pt x="64" y="42"/>
                      </a:cubicBezTo>
                      <a:cubicBezTo>
                        <a:pt x="65" y="42"/>
                        <a:pt x="65" y="42"/>
                        <a:pt x="65" y="42"/>
                      </a:cubicBezTo>
                      <a:cubicBezTo>
                        <a:pt x="65" y="42"/>
                        <a:pt x="65" y="42"/>
                        <a:pt x="65" y="42"/>
                      </a:cubicBezTo>
                      <a:cubicBezTo>
                        <a:pt x="65" y="41"/>
                        <a:pt x="65" y="41"/>
                        <a:pt x="65" y="41"/>
                      </a:cubicBezTo>
                      <a:cubicBezTo>
                        <a:pt x="64" y="41"/>
                        <a:pt x="64" y="41"/>
                        <a:pt x="64" y="41"/>
                      </a:cubicBezTo>
                      <a:cubicBezTo>
                        <a:pt x="64" y="41"/>
                        <a:pt x="64" y="41"/>
                        <a:pt x="64" y="41"/>
                      </a:cubicBezTo>
                      <a:cubicBezTo>
                        <a:pt x="64" y="41"/>
                        <a:pt x="64" y="41"/>
                        <a:pt x="64" y="41"/>
                      </a:cubicBezTo>
                      <a:cubicBezTo>
                        <a:pt x="65" y="41"/>
                        <a:pt x="65" y="41"/>
                        <a:pt x="65" y="41"/>
                      </a:cubicBezTo>
                      <a:cubicBezTo>
                        <a:pt x="65" y="41"/>
                        <a:pt x="65" y="41"/>
                        <a:pt x="65" y="41"/>
                      </a:cubicBezTo>
                      <a:cubicBezTo>
                        <a:pt x="65" y="41"/>
                        <a:pt x="65" y="41"/>
                        <a:pt x="65" y="41"/>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39"/>
                        <a:pt x="65" y="39"/>
                        <a:pt x="65" y="39"/>
                      </a:cubicBezTo>
                      <a:cubicBezTo>
                        <a:pt x="65" y="39"/>
                        <a:pt x="65" y="39"/>
                        <a:pt x="65" y="39"/>
                      </a:cubicBezTo>
                      <a:cubicBezTo>
                        <a:pt x="65" y="39"/>
                        <a:pt x="65" y="39"/>
                        <a:pt x="65" y="39"/>
                      </a:cubicBezTo>
                      <a:cubicBezTo>
                        <a:pt x="65" y="38"/>
                        <a:pt x="65" y="38"/>
                        <a:pt x="65" y="38"/>
                      </a:cubicBezTo>
                      <a:cubicBezTo>
                        <a:pt x="65" y="37"/>
                        <a:pt x="65" y="37"/>
                        <a:pt x="65" y="37"/>
                      </a:cubicBezTo>
                      <a:cubicBezTo>
                        <a:pt x="65" y="37"/>
                        <a:pt x="65" y="37"/>
                        <a:pt x="65" y="37"/>
                      </a:cubicBezTo>
                      <a:cubicBezTo>
                        <a:pt x="65" y="36"/>
                        <a:pt x="65" y="36"/>
                        <a:pt x="65" y="36"/>
                      </a:cubicBezTo>
                      <a:cubicBezTo>
                        <a:pt x="65" y="36"/>
                        <a:pt x="65" y="36"/>
                        <a:pt x="65" y="36"/>
                      </a:cubicBezTo>
                      <a:cubicBezTo>
                        <a:pt x="65" y="35"/>
                        <a:pt x="65" y="35"/>
                        <a:pt x="65" y="35"/>
                      </a:cubicBezTo>
                      <a:cubicBezTo>
                        <a:pt x="65" y="35"/>
                        <a:pt x="65" y="35"/>
                        <a:pt x="65" y="35"/>
                      </a:cubicBezTo>
                      <a:cubicBezTo>
                        <a:pt x="65" y="34"/>
                        <a:pt x="65" y="34"/>
                        <a:pt x="65" y="34"/>
                      </a:cubicBezTo>
                      <a:cubicBezTo>
                        <a:pt x="66" y="34"/>
                        <a:pt x="66" y="34"/>
                        <a:pt x="66" y="34"/>
                      </a:cubicBezTo>
                      <a:cubicBezTo>
                        <a:pt x="66" y="33"/>
                        <a:pt x="66" y="33"/>
                        <a:pt x="66" y="33"/>
                      </a:cubicBezTo>
                      <a:cubicBezTo>
                        <a:pt x="66" y="33"/>
                        <a:pt x="66" y="33"/>
                        <a:pt x="66" y="33"/>
                      </a:cubicBezTo>
                      <a:cubicBezTo>
                        <a:pt x="66" y="33"/>
                        <a:pt x="66" y="33"/>
                        <a:pt x="66" y="33"/>
                      </a:cubicBezTo>
                      <a:cubicBezTo>
                        <a:pt x="66" y="32"/>
                        <a:pt x="66" y="32"/>
                        <a:pt x="66" y="32"/>
                      </a:cubicBezTo>
                      <a:cubicBezTo>
                        <a:pt x="66" y="32"/>
                        <a:pt x="66" y="32"/>
                        <a:pt x="66" y="32"/>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9" name="Freeform 346">
                  <a:extLst>
                    <a:ext uri="{FF2B5EF4-FFF2-40B4-BE49-F238E27FC236}">
                      <a16:creationId xmlns="" xmlns:a16="http://schemas.microsoft.com/office/drawing/2014/main" id="{2F4BFE33-17D0-47E0-BAD6-19618CB41185}"/>
                    </a:ext>
                  </a:extLst>
                </p:cNvPr>
                <p:cNvSpPr>
                  <a:spLocks/>
                </p:cNvSpPr>
                <p:nvPr/>
              </p:nvSpPr>
              <p:spPr bwMode="auto">
                <a:xfrm>
                  <a:off x="5173102" y="3217378"/>
                  <a:ext cx="550465" cy="330279"/>
                </a:xfrm>
                <a:custGeom>
                  <a:avLst/>
                  <a:gdLst>
                    <a:gd name="T0" fmla="*/ 105 w 105"/>
                    <a:gd name="T1" fmla="*/ 60 h 63"/>
                    <a:gd name="T2" fmla="*/ 105 w 105"/>
                    <a:gd name="T3" fmla="*/ 58 h 63"/>
                    <a:gd name="T4" fmla="*/ 105 w 105"/>
                    <a:gd name="T5" fmla="*/ 58 h 63"/>
                    <a:gd name="T6" fmla="*/ 105 w 105"/>
                    <a:gd name="T7" fmla="*/ 57 h 63"/>
                    <a:gd name="T8" fmla="*/ 104 w 105"/>
                    <a:gd name="T9" fmla="*/ 55 h 63"/>
                    <a:gd name="T10" fmla="*/ 104 w 105"/>
                    <a:gd name="T11" fmla="*/ 54 h 63"/>
                    <a:gd name="T12" fmla="*/ 103 w 105"/>
                    <a:gd name="T13" fmla="*/ 52 h 63"/>
                    <a:gd name="T14" fmla="*/ 103 w 105"/>
                    <a:gd name="T15" fmla="*/ 52 h 63"/>
                    <a:gd name="T16" fmla="*/ 102 w 105"/>
                    <a:gd name="T17" fmla="*/ 51 h 63"/>
                    <a:gd name="T18" fmla="*/ 102 w 105"/>
                    <a:gd name="T19" fmla="*/ 49 h 63"/>
                    <a:gd name="T20" fmla="*/ 101 w 105"/>
                    <a:gd name="T21" fmla="*/ 48 h 63"/>
                    <a:gd name="T22" fmla="*/ 102 w 105"/>
                    <a:gd name="T23" fmla="*/ 46 h 63"/>
                    <a:gd name="T24" fmla="*/ 101 w 105"/>
                    <a:gd name="T25" fmla="*/ 45 h 63"/>
                    <a:gd name="T26" fmla="*/ 101 w 105"/>
                    <a:gd name="T27" fmla="*/ 44 h 63"/>
                    <a:gd name="T28" fmla="*/ 102 w 105"/>
                    <a:gd name="T29" fmla="*/ 43 h 63"/>
                    <a:gd name="T30" fmla="*/ 102 w 105"/>
                    <a:gd name="T31" fmla="*/ 43 h 63"/>
                    <a:gd name="T32" fmla="*/ 101 w 105"/>
                    <a:gd name="T33" fmla="*/ 42 h 63"/>
                    <a:gd name="T34" fmla="*/ 101 w 105"/>
                    <a:gd name="T35" fmla="*/ 42 h 63"/>
                    <a:gd name="T36" fmla="*/ 101 w 105"/>
                    <a:gd name="T37" fmla="*/ 42 h 63"/>
                    <a:gd name="T38" fmla="*/ 101 w 105"/>
                    <a:gd name="T39" fmla="*/ 41 h 63"/>
                    <a:gd name="T40" fmla="*/ 101 w 105"/>
                    <a:gd name="T41" fmla="*/ 38 h 63"/>
                    <a:gd name="T42" fmla="*/ 101 w 105"/>
                    <a:gd name="T43" fmla="*/ 38 h 63"/>
                    <a:gd name="T44" fmla="*/ 100 w 105"/>
                    <a:gd name="T45" fmla="*/ 36 h 63"/>
                    <a:gd name="T46" fmla="*/ 100 w 105"/>
                    <a:gd name="T47" fmla="*/ 33 h 63"/>
                    <a:gd name="T48" fmla="*/ 100 w 105"/>
                    <a:gd name="T49" fmla="*/ 33 h 63"/>
                    <a:gd name="T50" fmla="*/ 100 w 105"/>
                    <a:gd name="T51" fmla="*/ 31 h 63"/>
                    <a:gd name="T52" fmla="*/ 100 w 105"/>
                    <a:gd name="T53" fmla="*/ 30 h 63"/>
                    <a:gd name="T54" fmla="*/ 100 w 105"/>
                    <a:gd name="T55" fmla="*/ 29 h 63"/>
                    <a:gd name="T56" fmla="*/ 100 w 105"/>
                    <a:gd name="T57" fmla="*/ 29 h 63"/>
                    <a:gd name="T58" fmla="*/ 99 w 105"/>
                    <a:gd name="T59" fmla="*/ 27 h 63"/>
                    <a:gd name="T60" fmla="*/ 99 w 105"/>
                    <a:gd name="T61" fmla="*/ 26 h 63"/>
                    <a:gd name="T62" fmla="*/ 98 w 105"/>
                    <a:gd name="T63" fmla="*/ 25 h 63"/>
                    <a:gd name="T64" fmla="*/ 98 w 105"/>
                    <a:gd name="T65" fmla="*/ 25 h 63"/>
                    <a:gd name="T66" fmla="*/ 98 w 105"/>
                    <a:gd name="T67" fmla="*/ 25 h 63"/>
                    <a:gd name="T68" fmla="*/ 98 w 105"/>
                    <a:gd name="T69" fmla="*/ 23 h 63"/>
                    <a:gd name="T70" fmla="*/ 97 w 105"/>
                    <a:gd name="T71" fmla="*/ 22 h 63"/>
                    <a:gd name="T72" fmla="*/ 96 w 105"/>
                    <a:gd name="T73" fmla="*/ 19 h 63"/>
                    <a:gd name="T74" fmla="*/ 96 w 105"/>
                    <a:gd name="T75" fmla="*/ 16 h 63"/>
                    <a:gd name="T76" fmla="*/ 96 w 105"/>
                    <a:gd name="T77" fmla="*/ 14 h 63"/>
                    <a:gd name="T78" fmla="*/ 96 w 105"/>
                    <a:gd name="T79" fmla="*/ 13 h 63"/>
                    <a:gd name="T80" fmla="*/ 96 w 105"/>
                    <a:gd name="T81" fmla="*/ 12 h 63"/>
                    <a:gd name="T82" fmla="*/ 96 w 105"/>
                    <a:gd name="T83" fmla="*/ 9 h 63"/>
                    <a:gd name="T84" fmla="*/ 96 w 105"/>
                    <a:gd name="T85" fmla="*/ 7 h 63"/>
                    <a:gd name="T86" fmla="*/ 95 w 105"/>
                    <a:gd name="T87" fmla="*/ 5 h 63"/>
                    <a:gd name="T88" fmla="*/ 95 w 105"/>
                    <a:gd name="T89" fmla="*/ 3 h 63"/>
                    <a:gd name="T90" fmla="*/ 94 w 105"/>
                    <a:gd name="T91" fmla="*/ 2 h 63"/>
                    <a:gd name="T92" fmla="*/ 94 w 105"/>
                    <a:gd name="T93" fmla="*/ 1 h 63"/>
                    <a:gd name="T94" fmla="*/ 93 w 105"/>
                    <a:gd name="T95"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 h="63">
                      <a:moveTo>
                        <a:pt x="105" y="61"/>
                      </a:moveTo>
                      <a:cubicBezTo>
                        <a:pt x="105" y="60"/>
                        <a:pt x="105" y="60"/>
                        <a:pt x="105" y="60"/>
                      </a:cubicBezTo>
                      <a:cubicBezTo>
                        <a:pt x="105" y="60"/>
                        <a:pt x="105" y="60"/>
                        <a:pt x="105" y="60"/>
                      </a:cubicBezTo>
                      <a:cubicBezTo>
                        <a:pt x="105" y="59"/>
                        <a:pt x="105" y="59"/>
                        <a:pt x="105" y="59"/>
                      </a:cubicBezTo>
                      <a:cubicBezTo>
                        <a:pt x="105" y="59"/>
                        <a:pt x="105" y="59"/>
                        <a:pt x="105" y="59"/>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7"/>
                        <a:pt x="105" y="57"/>
                        <a:pt x="105" y="57"/>
                      </a:cubicBezTo>
                      <a:cubicBezTo>
                        <a:pt x="105" y="57"/>
                        <a:pt x="105" y="57"/>
                        <a:pt x="105" y="57"/>
                      </a:cubicBezTo>
                      <a:cubicBezTo>
                        <a:pt x="105" y="57"/>
                        <a:pt x="105" y="57"/>
                        <a:pt x="105" y="57"/>
                      </a:cubicBezTo>
                      <a:cubicBezTo>
                        <a:pt x="104" y="56"/>
                        <a:pt x="104" y="56"/>
                        <a:pt x="104" y="56"/>
                      </a:cubicBezTo>
                      <a:cubicBezTo>
                        <a:pt x="104" y="55"/>
                        <a:pt x="104" y="55"/>
                        <a:pt x="104" y="55"/>
                      </a:cubicBezTo>
                      <a:cubicBezTo>
                        <a:pt x="104" y="55"/>
                        <a:pt x="104" y="55"/>
                        <a:pt x="104" y="55"/>
                      </a:cubicBezTo>
                      <a:cubicBezTo>
                        <a:pt x="104" y="54"/>
                        <a:pt x="104" y="54"/>
                        <a:pt x="104" y="54"/>
                      </a:cubicBezTo>
                      <a:cubicBezTo>
                        <a:pt x="104" y="54"/>
                        <a:pt x="104" y="54"/>
                        <a:pt x="104" y="54"/>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2" y="51"/>
                        <a:pt x="102" y="51"/>
                        <a:pt x="102" y="51"/>
                      </a:cubicBezTo>
                      <a:cubicBezTo>
                        <a:pt x="102" y="51"/>
                        <a:pt x="102" y="51"/>
                        <a:pt x="102" y="51"/>
                      </a:cubicBezTo>
                      <a:cubicBezTo>
                        <a:pt x="102" y="51"/>
                        <a:pt x="102" y="51"/>
                        <a:pt x="102" y="51"/>
                      </a:cubicBezTo>
                      <a:cubicBezTo>
                        <a:pt x="102" y="50"/>
                        <a:pt x="102" y="50"/>
                        <a:pt x="102" y="50"/>
                      </a:cubicBezTo>
                      <a:cubicBezTo>
                        <a:pt x="102" y="50"/>
                        <a:pt x="102" y="50"/>
                        <a:pt x="102" y="50"/>
                      </a:cubicBezTo>
                      <a:cubicBezTo>
                        <a:pt x="102" y="49"/>
                        <a:pt x="102" y="49"/>
                        <a:pt x="102" y="49"/>
                      </a:cubicBezTo>
                      <a:cubicBezTo>
                        <a:pt x="102" y="49"/>
                        <a:pt x="102" y="49"/>
                        <a:pt x="102" y="49"/>
                      </a:cubicBezTo>
                      <a:cubicBezTo>
                        <a:pt x="101" y="48"/>
                        <a:pt x="101" y="48"/>
                        <a:pt x="101" y="48"/>
                      </a:cubicBezTo>
                      <a:cubicBezTo>
                        <a:pt x="101" y="48"/>
                        <a:pt x="101" y="48"/>
                        <a:pt x="101" y="48"/>
                      </a:cubicBezTo>
                      <a:cubicBezTo>
                        <a:pt x="102" y="47"/>
                        <a:pt x="102" y="47"/>
                        <a:pt x="102" y="47"/>
                      </a:cubicBezTo>
                      <a:cubicBezTo>
                        <a:pt x="102" y="47"/>
                        <a:pt x="102" y="47"/>
                        <a:pt x="102" y="47"/>
                      </a:cubicBezTo>
                      <a:cubicBezTo>
                        <a:pt x="102" y="46"/>
                        <a:pt x="102" y="46"/>
                        <a:pt x="102" y="46"/>
                      </a:cubicBezTo>
                      <a:cubicBezTo>
                        <a:pt x="101" y="46"/>
                        <a:pt x="101" y="46"/>
                        <a:pt x="101" y="46"/>
                      </a:cubicBezTo>
                      <a:cubicBezTo>
                        <a:pt x="101" y="45"/>
                        <a:pt x="101" y="45"/>
                        <a:pt x="101" y="45"/>
                      </a:cubicBezTo>
                      <a:cubicBezTo>
                        <a:pt x="101" y="45"/>
                        <a:pt x="101" y="45"/>
                        <a:pt x="101" y="45"/>
                      </a:cubicBezTo>
                      <a:cubicBezTo>
                        <a:pt x="101" y="45"/>
                        <a:pt x="101" y="45"/>
                        <a:pt x="101" y="45"/>
                      </a:cubicBezTo>
                      <a:cubicBezTo>
                        <a:pt x="101" y="45"/>
                        <a:pt x="101" y="45"/>
                        <a:pt x="101" y="45"/>
                      </a:cubicBezTo>
                      <a:cubicBezTo>
                        <a:pt x="101" y="44"/>
                        <a:pt x="101" y="44"/>
                        <a:pt x="101" y="44"/>
                      </a:cubicBezTo>
                      <a:cubicBezTo>
                        <a:pt x="101" y="44"/>
                        <a:pt x="101" y="44"/>
                        <a:pt x="101" y="44"/>
                      </a:cubicBezTo>
                      <a:cubicBezTo>
                        <a:pt x="101" y="43"/>
                        <a:pt x="101" y="43"/>
                        <a:pt x="101" y="43"/>
                      </a:cubicBezTo>
                      <a:cubicBezTo>
                        <a:pt x="102" y="43"/>
                        <a:pt x="102" y="43"/>
                        <a:pt x="102" y="43"/>
                      </a:cubicBezTo>
                      <a:cubicBezTo>
                        <a:pt x="102" y="43"/>
                        <a:pt x="102" y="43"/>
                        <a:pt x="102" y="43"/>
                      </a:cubicBezTo>
                      <a:cubicBezTo>
                        <a:pt x="102" y="43"/>
                        <a:pt x="102" y="43"/>
                        <a:pt x="102" y="43"/>
                      </a:cubicBezTo>
                      <a:cubicBezTo>
                        <a:pt x="102" y="43"/>
                        <a:pt x="102" y="43"/>
                        <a:pt x="102" y="43"/>
                      </a:cubicBezTo>
                      <a:cubicBezTo>
                        <a:pt x="102" y="42"/>
                        <a:pt x="102" y="42"/>
                        <a:pt x="102" y="42"/>
                      </a:cubicBezTo>
                      <a:cubicBezTo>
                        <a:pt x="102" y="42"/>
                        <a:pt x="102" y="42"/>
                        <a:pt x="102"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1"/>
                        <a:pt x="101" y="41"/>
                        <a:pt x="101" y="41"/>
                      </a:cubicBezTo>
                      <a:cubicBezTo>
                        <a:pt x="101" y="41"/>
                        <a:pt x="101" y="41"/>
                        <a:pt x="101" y="41"/>
                      </a:cubicBezTo>
                      <a:cubicBezTo>
                        <a:pt x="101" y="41"/>
                        <a:pt x="101" y="41"/>
                        <a:pt x="101" y="41"/>
                      </a:cubicBezTo>
                      <a:cubicBezTo>
                        <a:pt x="101" y="40"/>
                        <a:pt x="101" y="40"/>
                        <a:pt x="101" y="40"/>
                      </a:cubicBezTo>
                      <a:cubicBezTo>
                        <a:pt x="101" y="39"/>
                        <a:pt x="101" y="39"/>
                        <a:pt x="101" y="39"/>
                      </a:cubicBezTo>
                      <a:cubicBezTo>
                        <a:pt x="101" y="38"/>
                        <a:pt x="101" y="38"/>
                        <a:pt x="101" y="38"/>
                      </a:cubicBezTo>
                      <a:cubicBezTo>
                        <a:pt x="101" y="38"/>
                        <a:pt x="101" y="38"/>
                        <a:pt x="101" y="38"/>
                      </a:cubicBezTo>
                      <a:cubicBezTo>
                        <a:pt x="101" y="38"/>
                        <a:pt x="101" y="38"/>
                        <a:pt x="101" y="38"/>
                      </a:cubicBezTo>
                      <a:cubicBezTo>
                        <a:pt x="101" y="38"/>
                        <a:pt x="101" y="38"/>
                        <a:pt x="101" y="38"/>
                      </a:cubicBezTo>
                      <a:cubicBezTo>
                        <a:pt x="101" y="38"/>
                        <a:pt x="101" y="38"/>
                        <a:pt x="101" y="38"/>
                      </a:cubicBezTo>
                      <a:cubicBezTo>
                        <a:pt x="101" y="37"/>
                        <a:pt x="101" y="37"/>
                        <a:pt x="101" y="37"/>
                      </a:cubicBezTo>
                      <a:cubicBezTo>
                        <a:pt x="100" y="36"/>
                        <a:pt x="100" y="36"/>
                        <a:pt x="100" y="36"/>
                      </a:cubicBezTo>
                      <a:cubicBezTo>
                        <a:pt x="100" y="36"/>
                        <a:pt x="100" y="36"/>
                        <a:pt x="100" y="36"/>
                      </a:cubicBezTo>
                      <a:cubicBezTo>
                        <a:pt x="100" y="33"/>
                        <a:pt x="100" y="33"/>
                        <a:pt x="100" y="33"/>
                      </a:cubicBezTo>
                      <a:cubicBezTo>
                        <a:pt x="100" y="33"/>
                        <a:pt x="100" y="33"/>
                        <a:pt x="100" y="33"/>
                      </a:cubicBezTo>
                      <a:cubicBezTo>
                        <a:pt x="100" y="33"/>
                        <a:pt x="100" y="33"/>
                        <a:pt x="100" y="33"/>
                      </a:cubicBezTo>
                      <a:cubicBezTo>
                        <a:pt x="100" y="33"/>
                        <a:pt x="100" y="33"/>
                        <a:pt x="100" y="33"/>
                      </a:cubicBezTo>
                      <a:cubicBezTo>
                        <a:pt x="100" y="33"/>
                        <a:pt x="100" y="33"/>
                        <a:pt x="100" y="33"/>
                      </a:cubicBezTo>
                      <a:cubicBezTo>
                        <a:pt x="100" y="32"/>
                        <a:pt x="100" y="32"/>
                        <a:pt x="100" y="32"/>
                      </a:cubicBezTo>
                      <a:cubicBezTo>
                        <a:pt x="100" y="31"/>
                        <a:pt x="100" y="31"/>
                        <a:pt x="100" y="31"/>
                      </a:cubicBezTo>
                      <a:cubicBezTo>
                        <a:pt x="100" y="31"/>
                        <a:pt x="100" y="31"/>
                        <a:pt x="100" y="31"/>
                      </a:cubicBezTo>
                      <a:cubicBezTo>
                        <a:pt x="100" y="31"/>
                        <a:pt x="100" y="31"/>
                        <a:pt x="100" y="31"/>
                      </a:cubicBezTo>
                      <a:cubicBezTo>
                        <a:pt x="100" y="30"/>
                        <a:pt x="100" y="30"/>
                        <a:pt x="100" y="30"/>
                      </a:cubicBezTo>
                      <a:cubicBezTo>
                        <a:pt x="100" y="30"/>
                        <a:pt x="100" y="30"/>
                        <a:pt x="100" y="30"/>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8"/>
                        <a:pt x="100" y="28"/>
                        <a:pt x="100" y="28"/>
                      </a:cubicBezTo>
                      <a:cubicBezTo>
                        <a:pt x="99" y="27"/>
                        <a:pt x="99" y="27"/>
                        <a:pt x="99" y="27"/>
                      </a:cubicBezTo>
                      <a:cubicBezTo>
                        <a:pt x="99" y="27"/>
                        <a:pt x="99" y="27"/>
                        <a:pt x="99" y="27"/>
                      </a:cubicBezTo>
                      <a:cubicBezTo>
                        <a:pt x="99" y="27"/>
                        <a:pt x="99" y="27"/>
                        <a:pt x="99" y="27"/>
                      </a:cubicBezTo>
                      <a:cubicBezTo>
                        <a:pt x="99" y="26"/>
                        <a:pt x="99" y="26"/>
                        <a:pt x="99" y="26"/>
                      </a:cubicBezTo>
                      <a:cubicBezTo>
                        <a:pt x="99" y="25"/>
                        <a:pt x="99" y="25"/>
                        <a:pt x="99" y="25"/>
                      </a:cubicBezTo>
                      <a:cubicBezTo>
                        <a:pt x="99" y="25"/>
                        <a:pt x="99" y="25"/>
                        <a:pt x="99"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4"/>
                        <a:pt x="98" y="24"/>
                        <a:pt x="98" y="24"/>
                      </a:cubicBezTo>
                      <a:cubicBezTo>
                        <a:pt x="98" y="24"/>
                        <a:pt x="98" y="24"/>
                        <a:pt x="98" y="24"/>
                      </a:cubicBezTo>
                      <a:cubicBezTo>
                        <a:pt x="98" y="23"/>
                        <a:pt x="98" y="23"/>
                        <a:pt x="98" y="23"/>
                      </a:cubicBezTo>
                      <a:cubicBezTo>
                        <a:pt x="98" y="23"/>
                        <a:pt x="98" y="23"/>
                        <a:pt x="98" y="23"/>
                      </a:cubicBezTo>
                      <a:cubicBezTo>
                        <a:pt x="98" y="22"/>
                        <a:pt x="98" y="22"/>
                        <a:pt x="98" y="22"/>
                      </a:cubicBezTo>
                      <a:cubicBezTo>
                        <a:pt x="97" y="22"/>
                        <a:pt x="97" y="22"/>
                        <a:pt x="97" y="22"/>
                      </a:cubicBezTo>
                      <a:cubicBezTo>
                        <a:pt x="97" y="21"/>
                        <a:pt x="97" y="21"/>
                        <a:pt x="97" y="21"/>
                      </a:cubicBezTo>
                      <a:cubicBezTo>
                        <a:pt x="97" y="20"/>
                        <a:pt x="97" y="20"/>
                        <a:pt x="97" y="20"/>
                      </a:cubicBezTo>
                      <a:cubicBezTo>
                        <a:pt x="96" y="19"/>
                        <a:pt x="96" y="19"/>
                        <a:pt x="96" y="19"/>
                      </a:cubicBezTo>
                      <a:cubicBezTo>
                        <a:pt x="96" y="18"/>
                        <a:pt x="96" y="18"/>
                        <a:pt x="96" y="18"/>
                      </a:cubicBezTo>
                      <a:cubicBezTo>
                        <a:pt x="96" y="17"/>
                        <a:pt x="96" y="17"/>
                        <a:pt x="96" y="17"/>
                      </a:cubicBezTo>
                      <a:cubicBezTo>
                        <a:pt x="96" y="16"/>
                        <a:pt x="96" y="16"/>
                        <a:pt x="96" y="16"/>
                      </a:cubicBezTo>
                      <a:cubicBezTo>
                        <a:pt x="96" y="15"/>
                        <a:pt x="96" y="15"/>
                        <a:pt x="96" y="15"/>
                      </a:cubicBezTo>
                      <a:cubicBezTo>
                        <a:pt x="96" y="15"/>
                        <a:pt x="96" y="15"/>
                        <a:pt x="96" y="15"/>
                      </a:cubicBezTo>
                      <a:cubicBezTo>
                        <a:pt x="96" y="14"/>
                        <a:pt x="96" y="14"/>
                        <a:pt x="96" y="14"/>
                      </a:cubicBezTo>
                      <a:cubicBezTo>
                        <a:pt x="96" y="13"/>
                        <a:pt x="96" y="13"/>
                        <a:pt x="96" y="13"/>
                      </a:cubicBezTo>
                      <a:cubicBezTo>
                        <a:pt x="96" y="13"/>
                        <a:pt x="96" y="13"/>
                        <a:pt x="96" y="13"/>
                      </a:cubicBezTo>
                      <a:cubicBezTo>
                        <a:pt x="96" y="13"/>
                        <a:pt x="96" y="13"/>
                        <a:pt x="96" y="13"/>
                      </a:cubicBezTo>
                      <a:cubicBezTo>
                        <a:pt x="96" y="12"/>
                        <a:pt x="96" y="12"/>
                        <a:pt x="96" y="12"/>
                      </a:cubicBezTo>
                      <a:cubicBezTo>
                        <a:pt x="96" y="12"/>
                        <a:pt x="96" y="12"/>
                        <a:pt x="96" y="12"/>
                      </a:cubicBezTo>
                      <a:cubicBezTo>
                        <a:pt x="96" y="12"/>
                        <a:pt x="96" y="12"/>
                        <a:pt x="96" y="12"/>
                      </a:cubicBezTo>
                      <a:cubicBezTo>
                        <a:pt x="96" y="11"/>
                        <a:pt x="96" y="11"/>
                        <a:pt x="96" y="11"/>
                      </a:cubicBezTo>
                      <a:cubicBezTo>
                        <a:pt x="95" y="10"/>
                        <a:pt x="95" y="10"/>
                        <a:pt x="95" y="10"/>
                      </a:cubicBezTo>
                      <a:cubicBezTo>
                        <a:pt x="96" y="9"/>
                        <a:pt x="96" y="9"/>
                        <a:pt x="96" y="9"/>
                      </a:cubicBezTo>
                      <a:cubicBezTo>
                        <a:pt x="96" y="8"/>
                        <a:pt x="96" y="8"/>
                        <a:pt x="96" y="8"/>
                      </a:cubicBezTo>
                      <a:cubicBezTo>
                        <a:pt x="96" y="8"/>
                        <a:pt x="96" y="8"/>
                        <a:pt x="96" y="8"/>
                      </a:cubicBezTo>
                      <a:cubicBezTo>
                        <a:pt x="96" y="7"/>
                        <a:pt x="96" y="7"/>
                        <a:pt x="96" y="7"/>
                      </a:cubicBezTo>
                      <a:cubicBezTo>
                        <a:pt x="96" y="6"/>
                        <a:pt x="96" y="6"/>
                        <a:pt x="96" y="6"/>
                      </a:cubicBezTo>
                      <a:cubicBezTo>
                        <a:pt x="96" y="5"/>
                        <a:pt x="96" y="5"/>
                        <a:pt x="96" y="5"/>
                      </a:cubicBezTo>
                      <a:cubicBezTo>
                        <a:pt x="95" y="5"/>
                        <a:pt x="95" y="5"/>
                        <a:pt x="95" y="5"/>
                      </a:cubicBezTo>
                      <a:cubicBezTo>
                        <a:pt x="95" y="4"/>
                        <a:pt x="95" y="4"/>
                        <a:pt x="95" y="4"/>
                      </a:cubicBezTo>
                      <a:cubicBezTo>
                        <a:pt x="95" y="3"/>
                        <a:pt x="95" y="3"/>
                        <a:pt x="95" y="3"/>
                      </a:cubicBezTo>
                      <a:cubicBezTo>
                        <a:pt x="95" y="3"/>
                        <a:pt x="95" y="3"/>
                        <a:pt x="95" y="3"/>
                      </a:cubicBezTo>
                      <a:cubicBezTo>
                        <a:pt x="95" y="3"/>
                        <a:pt x="95" y="3"/>
                        <a:pt x="95" y="3"/>
                      </a:cubicBezTo>
                      <a:cubicBezTo>
                        <a:pt x="95" y="2"/>
                        <a:pt x="95" y="2"/>
                        <a:pt x="95" y="2"/>
                      </a:cubicBezTo>
                      <a:cubicBezTo>
                        <a:pt x="95" y="2"/>
                        <a:pt x="95" y="2"/>
                        <a:pt x="94" y="2"/>
                      </a:cubicBezTo>
                      <a:cubicBezTo>
                        <a:pt x="94" y="1"/>
                        <a:pt x="94" y="1"/>
                        <a:pt x="94" y="1"/>
                      </a:cubicBezTo>
                      <a:cubicBezTo>
                        <a:pt x="94" y="1"/>
                        <a:pt x="94" y="1"/>
                        <a:pt x="94" y="1"/>
                      </a:cubicBezTo>
                      <a:cubicBezTo>
                        <a:pt x="94" y="1"/>
                        <a:pt x="94" y="1"/>
                        <a:pt x="94" y="1"/>
                      </a:cubicBezTo>
                      <a:cubicBezTo>
                        <a:pt x="64" y="1"/>
                        <a:pt x="33" y="1"/>
                        <a:pt x="2" y="0"/>
                      </a:cubicBezTo>
                      <a:cubicBezTo>
                        <a:pt x="1" y="21"/>
                        <a:pt x="0" y="41"/>
                        <a:pt x="0" y="62"/>
                      </a:cubicBezTo>
                      <a:cubicBezTo>
                        <a:pt x="31" y="63"/>
                        <a:pt x="62" y="63"/>
                        <a:pt x="93" y="63"/>
                      </a:cubicBezTo>
                      <a:cubicBezTo>
                        <a:pt x="97" y="63"/>
                        <a:pt x="101" y="62"/>
                        <a:pt x="105" y="62"/>
                      </a:cubicBezTo>
                      <a:lnTo>
                        <a:pt x="105" y="61"/>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0" name="Freeform 354">
                  <a:extLst>
                    <a:ext uri="{FF2B5EF4-FFF2-40B4-BE49-F238E27FC236}">
                      <a16:creationId xmlns="" xmlns:a16="http://schemas.microsoft.com/office/drawing/2014/main" id="{9E818FA9-7932-4DD6-A949-DDB687D95F2A}"/>
                    </a:ext>
                  </a:extLst>
                </p:cNvPr>
                <p:cNvSpPr>
                  <a:spLocks/>
                </p:cNvSpPr>
                <p:nvPr/>
              </p:nvSpPr>
              <p:spPr bwMode="auto">
                <a:xfrm>
                  <a:off x="5152132" y="3851722"/>
                  <a:ext cx="692013" cy="319794"/>
                </a:xfrm>
                <a:custGeom>
                  <a:avLst/>
                  <a:gdLst>
                    <a:gd name="T0" fmla="*/ 130 w 132"/>
                    <a:gd name="T1" fmla="*/ 58 h 61"/>
                    <a:gd name="T2" fmla="*/ 130 w 132"/>
                    <a:gd name="T3" fmla="*/ 56 h 61"/>
                    <a:gd name="T4" fmla="*/ 129 w 132"/>
                    <a:gd name="T5" fmla="*/ 54 h 61"/>
                    <a:gd name="T6" fmla="*/ 128 w 132"/>
                    <a:gd name="T7" fmla="*/ 54 h 61"/>
                    <a:gd name="T8" fmla="*/ 127 w 132"/>
                    <a:gd name="T9" fmla="*/ 53 h 61"/>
                    <a:gd name="T10" fmla="*/ 127 w 132"/>
                    <a:gd name="T11" fmla="*/ 52 h 61"/>
                    <a:gd name="T12" fmla="*/ 126 w 132"/>
                    <a:gd name="T13" fmla="*/ 51 h 61"/>
                    <a:gd name="T14" fmla="*/ 126 w 132"/>
                    <a:gd name="T15" fmla="*/ 50 h 61"/>
                    <a:gd name="T16" fmla="*/ 125 w 132"/>
                    <a:gd name="T17" fmla="*/ 49 h 61"/>
                    <a:gd name="T18" fmla="*/ 124 w 132"/>
                    <a:gd name="T19" fmla="*/ 47 h 61"/>
                    <a:gd name="T20" fmla="*/ 123 w 132"/>
                    <a:gd name="T21" fmla="*/ 45 h 61"/>
                    <a:gd name="T22" fmla="*/ 123 w 132"/>
                    <a:gd name="T23" fmla="*/ 44 h 61"/>
                    <a:gd name="T24" fmla="*/ 123 w 132"/>
                    <a:gd name="T25" fmla="*/ 43 h 61"/>
                    <a:gd name="T26" fmla="*/ 123 w 132"/>
                    <a:gd name="T27" fmla="*/ 41 h 61"/>
                    <a:gd name="T28" fmla="*/ 123 w 132"/>
                    <a:gd name="T29" fmla="*/ 39 h 61"/>
                    <a:gd name="T30" fmla="*/ 123 w 132"/>
                    <a:gd name="T31" fmla="*/ 39 h 61"/>
                    <a:gd name="T32" fmla="*/ 122 w 132"/>
                    <a:gd name="T33" fmla="*/ 38 h 61"/>
                    <a:gd name="T34" fmla="*/ 122 w 132"/>
                    <a:gd name="T35" fmla="*/ 37 h 61"/>
                    <a:gd name="T36" fmla="*/ 122 w 132"/>
                    <a:gd name="T37" fmla="*/ 35 h 61"/>
                    <a:gd name="T38" fmla="*/ 122 w 132"/>
                    <a:gd name="T39" fmla="*/ 33 h 61"/>
                    <a:gd name="T40" fmla="*/ 121 w 132"/>
                    <a:gd name="T41" fmla="*/ 32 h 61"/>
                    <a:gd name="T42" fmla="*/ 121 w 132"/>
                    <a:gd name="T43" fmla="*/ 30 h 61"/>
                    <a:gd name="T44" fmla="*/ 120 w 132"/>
                    <a:gd name="T45" fmla="*/ 29 h 61"/>
                    <a:gd name="T46" fmla="*/ 120 w 132"/>
                    <a:gd name="T47" fmla="*/ 29 h 61"/>
                    <a:gd name="T48" fmla="*/ 119 w 132"/>
                    <a:gd name="T49" fmla="*/ 29 h 61"/>
                    <a:gd name="T50" fmla="*/ 119 w 132"/>
                    <a:gd name="T51" fmla="*/ 27 h 61"/>
                    <a:gd name="T52" fmla="*/ 119 w 132"/>
                    <a:gd name="T53" fmla="*/ 26 h 61"/>
                    <a:gd name="T54" fmla="*/ 119 w 132"/>
                    <a:gd name="T55" fmla="*/ 24 h 61"/>
                    <a:gd name="T56" fmla="*/ 118 w 132"/>
                    <a:gd name="T57" fmla="*/ 22 h 61"/>
                    <a:gd name="T58" fmla="*/ 118 w 132"/>
                    <a:gd name="T59" fmla="*/ 20 h 61"/>
                    <a:gd name="T60" fmla="*/ 116 w 132"/>
                    <a:gd name="T61" fmla="*/ 18 h 61"/>
                    <a:gd name="T62" fmla="*/ 115 w 132"/>
                    <a:gd name="T63" fmla="*/ 16 h 61"/>
                    <a:gd name="T64" fmla="*/ 115 w 132"/>
                    <a:gd name="T65" fmla="*/ 14 h 61"/>
                    <a:gd name="T66" fmla="*/ 114 w 132"/>
                    <a:gd name="T67" fmla="*/ 13 h 61"/>
                    <a:gd name="T68" fmla="*/ 113 w 132"/>
                    <a:gd name="T69" fmla="*/ 10 h 61"/>
                    <a:gd name="T70" fmla="*/ 110 w 132"/>
                    <a:gd name="T71" fmla="*/ 8 h 61"/>
                    <a:gd name="T72" fmla="*/ 109 w 132"/>
                    <a:gd name="T73" fmla="*/ 7 h 61"/>
                    <a:gd name="T74" fmla="*/ 109 w 132"/>
                    <a:gd name="T75" fmla="*/ 7 h 61"/>
                    <a:gd name="T76" fmla="*/ 108 w 132"/>
                    <a:gd name="T77" fmla="*/ 6 h 61"/>
                    <a:gd name="T78" fmla="*/ 106 w 132"/>
                    <a:gd name="T79" fmla="*/ 5 h 61"/>
                    <a:gd name="T80" fmla="*/ 104 w 132"/>
                    <a:gd name="T81" fmla="*/ 5 h 61"/>
                    <a:gd name="T82" fmla="*/ 102 w 132"/>
                    <a:gd name="T83" fmla="*/ 5 h 61"/>
                    <a:gd name="T84" fmla="*/ 101 w 132"/>
                    <a:gd name="T85" fmla="*/ 3 h 61"/>
                    <a:gd name="T86" fmla="*/ 96 w 132"/>
                    <a:gd name="T87" fmla="*/ 3 h 61"/>
                    <a:gd name="T88" fmla="*/ 94 w 132"/>
                    <a:gd name="T89" fmla="*/ 3 h 61"/>
                    <a:gd name="T90" fmla="*/ 92 w 132"/>
                    <a:gd name="T91" fmla="*/ 4 h 61"/>
                    <a:gd name="T92" fmla="*/ 91 w 132"/>
                    <a:gd name="T93" fmla="*/ 5 h 61"/>
                    <a:gd name="T94" fmla="*/ 89 w 132"/>
                    <a:gd name="T95" fmla="*/ 5 h 61"/>
                    <a:gd name="T96" fmla="*/ 86 w 132"/>
                    <a:gd name="T97" fmla="*/ 3 h 61"/>
                    <a:gd name="T98" fmla="*/ 83 w 132"/>
                    <a:gd name="T99" fmla="*/ 1 h 61"/>
                    <a:gd name="T100" fmla="*/ 0 w 132"/>
                    <a:gd name="T101" fmla="*/ 4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61">
                      <a:moveTo>
                        <a:pt x="131" y="59"/>
                      </a:moveTo>
                      <a:cubicBezTo>
                        <a:pt x="131" y="58"/>
                        <a:pt x="131" y="58"/>
                        <a:pt x="131" y="58"/>
                      </a:cubicBezTo>
                      <a:cubicBezTo>
                        <a:pt x="130" y="58"/>
                        <a:pt x="130" y="58"/>
                        <a:pt x="130" y="58"/>
                      </a:cubicBezTo>
                      <a:cubicBezTo>
                        <a:pt x="130" y="58"/>
                        <a:pt x="130" y="58"/>
                        <a:pt x="130" y="58"/>
                      </a:cubicBezTo>
                      <a:cubicBezTo>
                        <a:pt x="130" y="58"/>
                        <a:pt x="130" y="58"/>
                        <a:pt x="130" y="58"/>
                      </a:cubicBezTo>
                      <a:cubicBezTo>
                        <a:pt x="130" y="57"/>
                        <a:pt x="130" y="57"/>
                        <a:pt x="130" y="57"/>
                      </a:cubicBezTo>
                      <a:cubicBezTo>
                        <a:pt x="130" y="57"/>
                        <a:pt x="130" y="57"/>
                        <a:pt x="130" y="57"/>
                      </a:cubicBezTo>
                      <a:cubicBezTo>
                        <a:pt x="130" y="57"/>
                        <a:pt x="130" y="57"/>
                        <a:pt x="130" y="57"/>
                      </a:cubicBezTo>
                      <a:cubicBezTo>
                        <a:pt x="130" y="57"/>
                        <a:pt x="130" y="57"/>
                        <a:pt x="130" y="57"/>
                      </a:cubicBezTo>
                      <a:cubicBezTo>
                        <a:pt x="130" y="56"/>
                        <a:pt x="130" y="56"/>
                        <a:pt x="130" y="56"/>
                      </a:cubicBezTo>
                      <a:cubicBezTo>
                        <a:pt x="130" y="56"/>
                        <a:pt x="130" y="56"/>
                        <a:pt x="130" y="56"/>
                      </a:cubicBezTo>
                      <a:cubicBezTo>
                        <a:pt x="129" y="56"/>
                        <a:pt x="129" y="56"/>
                        <a:pt x="129" y="56"/>
                      </a:cubicBezTo>
                      <a:cubicBezTo>
                        <a:pt x="129" y="55"/>
                        <a:pt x="129" y="55"/>
                        <a:pt x="129" y="55"/>
                      </a:cubicBezTo>
                      <a:cubicBezTo>
                        <a:pt x="129" y="55"/>
                        <a:pt x="129" y="55"/>
                        <a:pt x="129" y="55"/>
                      </a:cubicBezTo>
                      <a:cubicBezTo>
                        <a:pt x="129" y="54"/>
                        <a:pt x="129" y="54"/>
                        <a:pt x="129" y="54"/>
                      </a:cubicBezTo>
                      <a:cubicBezTo>
                        <a:pt x="129" y="54"/>
                        <a:pt x="129" y="54"/>
                        <a:pt x="129" y="54"/>
                      </a:cubicBezTo>
                      <a:cubicBezTo>
                        <a:pt x="129" y="54"/>
                        <a:pt x="129" y="54"/>
                        <a:pt x="129" y="54"/>
                      </a:cubicBezTo>
                      <a:cubicBezTo>
                        <a:pt x="128" y="54"/>
                        <a:pt x="128" y="54"/>
                        <a:pt x="128" y="54"/>
                      </a:cubicBezTo>
                      <a:cubicBezTo>
                        <a:pt x="128" y="54"/>
                        <a:pt x="128" y="54"/>
                        <a:pt x="128" y="54"/>
                      </a:cubicBezTo>
                      <a:cubicBezTo>
                        <a:pt x="128" y="54"/>
                        <a:pt x="128" y="54"/>
                        <a:pt x="128" y="54"/>
                      </a:cubicBezTo>
                      <a:cubicBezTo>
                        <a:pt x="128" y="53"/>
                        <a:pt x="128" y="53"/>
                        <a:pt x="128" y="53"/>
                      </a:cubicBezTo>
                      <a:cubicBezTo>
                        <a:pt x="128" y="53"/>
                        <a:pt x="128" y="53"/>
                        <a:pt x="128" y="53"/>
                      </a:cubicBezTo>
                      <a:cubicBezTo>
                        <a:pt x="127" y="53"/>
                        <a:pt x="127" y="53"/>
                        <a:pt x="127" y="53"/>
                      </a:cubicBezTo>
                      <a:cubicBezTo>
                        <a:pt x="127" y="53"/>
                        <a:pt x="127" y="53"/>
                        <a:pt x="127" y="53"/>
                      </a:cubicBezTo>
                      <a:cubicBezTo>
                        <a:pt x="127" y="53"/>
                        <a:pt x="127" y="53"/>
                        <a:pt x="127" y="53"/>
                      </a:cubicBezTo>
                      <a:cubicBezTo>
                        <a:pt x="126" y="53"/>
                        <a:pt x="126" y="53"/>
                        <a:pt x="126" y="53"/>
                      </a:cubicBezTo>
                      <a:cubicBezTo>
                        <a:pt x="126" y="53"/>
                        <a:pt x="126" y="53"/>
                        <a:pt x="126" y="53"/>
                      </a:cubicBezTo>
                      <a:cubicBezTo>
                        <a:pt x="126" y="53"/>
                        <a:pt x="126" y="53"/>
                        <a:pt x="126" y="53"/>
                      </a:cubicBezTo>
                      <a:cubicBezTo>
                        <a:pt x="127" y="52"/>
                        <a:pt x="127" y="52"/>
                        <a:pt x="127" y="52"/>
                      </a:cubicBezTo>
                      <a:cubicBezTo>
                        <a:pt x="127" y="52"/>
                        <a:pt x="127" y="52"/>
                        <a:pt x="127" y="52"/>
                      </a:cubicBezTo>
                      <a:cubicBezTo>
                        <a:pt x="127" y="52"/>
                        <a:pt x="127" y="52"/>
                        <a:pt x="127" y="52"/>
                      </a:cubicBezTo>
                      <a:cubicBezTo>
                        <a:pt x="126" y="52"/>
                        <a:pt x="126" y="52"/>
                        <a:pt x="126" y="52"/>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0"/>
                        <a:pt x="126" y="50"/>
                        <a:pt x="126" y="50"/>
                      </a:cubicBezTo>
                      <a:cubicBezTo>
                        <a:pt x="126" y="50"/>
                        <a:pt x="126" y="50"/>
                        <a:pt x="126" y="50"/>
                      </a:cubicBezTo>
                      <a:cubicBezTo>
                        <a:pt x="126" y="50"/>
                        <a:pt x="126" y="50"/>
                        <a:pt x="126" y="50"/>
                      </a:cubicBezTo>
                      <a:cubicBezTo>
                        <a:pt x="126" y="49"/>
                        <a:pt x="126" y="49"/>
                        <a:pt x="126" y="49"/>
                      </a:cubicBezTo>
                      <a:cubicBezTo>
                        <a:pt x="126" y="49"/>
                        <a:pt x="126" y="49"/>
                        <a:pt x="126" y="49"/>
                      </a:cubicBezTo>
                      <a:cubicBezTo>
                        <a:pt x="126" y="49"/>
                        <a:pt x="126" y="49"/>
                        <a:pt x="126" y="49"/>
                      </a:cubicBezTo>
                      <a:cubicBezTo>
                        <a:pt x="125" y="49"/>
                        <a:pt x="125" y="49"/>
                        <a:pt x="125" y="49"/>
                      </a:cubicBezTo>
                      <a:cubicBezTo>
                        <a:pt x="125" y="49"/>
                        <a:pt x="125" y="49"/>
                        <a:pt x="125" y="49"/>
                      </a:cubicBezTo>
                      <a:cubicBezTo>
                        <a:pt x="125" y="49"/>
                        <a:pt x="125" y="49"/>
                        <a:pt x="125" y="49"/>
                      </a:cubicBezTo>
                      <a:cubicBezTo>
                        <a:pt x="124" y="48"/>
                        <a:pt x="124" y="48"/>
                        <a:pt x="124" y="48"/>
                      </a:cubicBezTo>
                      <a:cubicBezTo>
                        <a:pt x="124" y="48"/>
                        <a:pt x="124" y="48"/>
                        <a:pt x="124" y="48"/>
                      </a:cubicBezTo>
                      <a:cubicBezTo>
                        <a:pt x="124" y="48"/>
                        <a:pt x="124" y="47"/>
                        <a:pt x="124" y="47"/>
                      </a:cubicBezTo>
                      <a:cubicBezTo>
                        <a:pt x="124" y="47"/>
                        <a:pt x="124" y="47"/>
                        <a:pt x="124" y="47"/>
                      </a:cubicBezTo>
                      <a:cubicBezTo>
                        <a:pt x="124" y="46"/>
                        <a:pt x="124" y="46"/>
                        <a:pt x="124" y="46"/>
                      </a:cubicBezTo>
                      <a:cubicBezTo>
                        <a:pt x="124" y="46"/>
                        <a:pt x="124" y="46"/>
                        <a:pt x="124" y="46"/>
                      </a:cubicBezTo>
                      <a:cubicBezTo>
                        <a:pt x="123" y="46"/>
                        <a:pt x="123" y="46"/>
                        <a:pt x="123" y="46"/>
                      </a:cubicBezTo>
                      <a:cubicBezTo>
                        <a:pt x="123" y="45"/>
                        <a:pt x="123" y="45"/>
                        <a:pt x="123" y="45"/>
                      </a:cubicBezTo>
                      <a:cubicBezTo>
                        <a:pt x="123" y="45"/>
                        <a:pt x="123" y="45"/>
                        <a:pt x="123" y="45"/>
                      </a:cubicBezTo>
                      <a:cubicBezTo>
                        <a:pt x="123" y="45"/>
                        <a:pt x="123" y="45"/>
                        <a:pt x="123" y="45"/>
                      </a:cubicBezTo>
                      <a:cubicBezTo>
                        <a:pt x="123" y="45"/>
                        <a:pt x="123" y="45"/>
                        <a:pt x="123" y="45"/>
                      </a:cubicBezTo>
                      <a:cubicBezTo>
                        <a:pt x="123" y="45"/>
                        <a:pt x="123" y="45"/>
                        <a:pt x="123" y="45"/>
                      </a:cubicBezTo>
                      <a:cubicBezTo>
                        <a:pt x="123" y="44"/>
                        <a:pt x="123" y="44"/>
                        <a:pt x="123" y="44"/>
                      </a:cubicBezTo>
                      <a:cubicBezTo>
                        <a:pt x="123" y="44"/>
                        <a:pt x="123" y="44"/>
                        <a:pt x="123" y="44"/>
                      </a:cubicBezTo>
                      <a:cubicBezTo>
                        <a:pt x="123" y="44"/>
                        <a:pt x="123" y="44"/>
                        <a:pt x="123" y="44"/>
                      </a:cubicBezTo>
                      <a:cubicBezTo>
                        <a:pt x="123" y="44"/>
                        <a:pt x="123" y="44"/>
                        <a:pt x="123" y="44"/>
                      </a:cubicBezTo>
                      <a:cubicBezTo>
                        <a:pt x="123" y="43"/>
                        <a:pt x="123" y="43"/>
                        <a:pt x="123" y="43"/>
                      </a:cubicBezTo>
                      <a:cubicBezTo>
                        <a:pt x="123" y="43"/>
                        <a:pt x="123" y="43"/>
                        <a:pt x="123" y="43"/>
                      </a:cubicBezTo>
                      <a:cubicBezTo>
                        <a:pt x="123" y="43"/>
                        <a:pt x="123" y="43"/>
                        <a:pt x="123" y="43"/>
                      </a:cubicBezTo>
                      <a:cubicBezTo>
                        <a:pt x="123" y="42"/>
                        <a:pt x="123" y="42"/>
                        <a:pt x="123" y="42"/>
                      </a:cubicBezTo>
                      <a:cubicBezTo>
                        <a:pt x="123" y="42"/>
                        <a:pt x="123" y="42"/>
                        <a:pt x="123" y="42"/>
                      </a:cubicBezTo>
                      <a:cubicBezTo>
                        <a:pt x="123" y="42"/>
                        <a:pt x="123" y="42"/>
                        <a:pt x="123" y="42"/>
                      </a:cubicBezTo>
                      <a:cubicBezTo>
                        <a:pt x="123" y="41"/>
                        <a:pt x="123" y="41"/>
                        <a:pt x="123" y="41"/>
                      </a:cubicBezTo>
                      <a:cubicBezTo>
                        <a:pt x="123" y="41"/>
                        <a:pt x="123" y="41"/>
                        <a:pt x="123" y="41"/>
                      </a:cubicBezTo>
                      <a:cubicBezTo>
                        <a:pt x="123" y="40"/>
                        <a:pt x="123" y="40"/>
                        <a:pt x="123" y="40"/>
                      </a:cubicBezTo>
                      <a:cubicBezTo>
                        <a:pt x="123" y="40"/>
                        <a:pt x="123" y="40"/>
                        <a:pt x="123" y="40"/>
                      </a:cubicBezTo>
                      <a:cubicBezTo>
                        <a:pt x="123" y="40"/>
                        <a:pt x="123" y="40"/>
                        <a:pt x="123" y="40"/>
                      </a:cubicBezTo>
                      <a:cubicBezTo>
                        <a:pt x="123" y="40"/>
                        <a:pt x="123" y="40"/>
                        <a:pt x="123" y="40"/>
                      </a:cubicBezTo>
                      <a:cubicBezTo>
                        <a:pt x="123" y="39"/>
                        <a:pt x="123" y="39"/>
                        <a:pt x="123" y="39"/>
                      </a:cubicBezTo>
                      <a:cubicBezTo>
                        <a:pt x="123" y="39"/>
                        <a:pt x="123" y="39"/>
                        <a:pt x="123" y="39"/>
                      </a:cubicBezTo>
                      <a:cubicBezTo>
                        <a:pt x="122" y="39"/>
                        <a:pt x="122" y="39"/>
                        <a:pt x="122" y="39"/>
                      </a:cubicBezTo>
                      <a:cubicBezTo>
                        <a:pt x="122" y="39"/>
                        <a:pt x="122" y="39"/>
                        <a:pt x="122" y="39"/>
                      </a:cubicBezTo>
                      <a:cubicBezTo>
                        <a:pt x="123" y="39"/>
                        <a:pt x="123" y="39"/>
                        <a:pt x="123" y="39"/>
                      </a:cubicBezTo>
                      <a:cubicBezTo>
                        <a:pt x="123" y="39"/>
                        <a:pt x="123" y="39"/>
                        <a:pt x="123" y="39"/>
                      </a:cubicBezTo>
                      <a:cubicBezTo>
                        <a:pt x="123" y="39"/>
                        <a:pt x="123" y="39"/>
                        <a:pt x="123" y="39"/>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3" y="37"/>
                        <a:pt x="123" y="37"/>
                        <a:pt x="123" y="37"/>
                      </a:cubicBezTo>
                      <a:cubicBezTo>
                        <a:pt x="123" y="37"/>
                        <a:pt x="123" y="37"/>
                        <a:pt x="123" y="37"/>
                      </a:cubicBezTo>
                      <a:cubicBezTo>
                        <a:pt x="122" y="37"/>
                        <a:pt x="122" y="37"/>
                        <a:pt x="122" y="37"/>
                      </a:cubicBezTo>
                      <a:cubicBezTo>
                        <a:pt x="122" y="36"/>
                        <a:pt x="122" y="36"/>
                        <a:pt x="122" y="36"/>
                      </a:cubicBezTo>
                      <a:cubicBezTo>
                        <a:pt x="123" y="36"/>
                        <a:pt x="123" y="36"/>
                        <a:pt x="123" y="36"/>
                      </a:cubicBezTo>
                      <a:cubicBezTo>
                        <a:pt x="123" y="36"/>
                        <a:pt x="123" y="36"/>
                        <a:pt x="123" y="36"/>
                      </a:cubicBezTo>
                      <a:cubicBezTo>
                        <a:pt x="122" y="36"/>
                        <a:pt x="122" y="36"/>
                        <a:pt x="122" y="36"/>
                      </a:cubicBezTo>
                      <a:cubicBezTo>
                        <a:pt x="122" y="35"/>
                        <a:pt x="122" y="35"/>
                        <a:pt x="122" y="35"/>
                      </a:cubicBezTo>
                      <a:cubicBezTo>
                        <a:pt x="122" y="35"/>
                        <a:pt x="122" y="35"/>
                        <a:pt x="122" y="35"/>
                      </a:cubicBezTo>
                      <a:cubicBezTo>
                        <a:pt x="122" y="34"/>
                        <a:pt x="122" y="34"/>
                        <a:pt x="122" y="34"/>
                      </a:cubicBezTo>
                      <a:cubicBezTo>
                        <a:pt x="122" y="34"/>
                        <a:pt x="122" y="34"/>
                        <a:pt x="122" y="34"/>
                      </a:cubicBezTo>
                      <a:cubicBezTo>
                        <a:pt x="122" y="34"/>
                        <a:pt x="122" y="34"/>
                        <a:pt x="122" y="34"/>
                      </a:cubicBezTo>
                      <a:cubicBezTo>
                        <a:pt x="122" y="33"/>
                        <a:pt x="122" y="33"/>
                        <a:pt x="122" y="33"/>
                      </a:cubicBezTo>
                      <a:cubicBezTo>
                        <a:pt x="122" y="33"/>
                        <a:pt x="122" y="33"/>
                        <a:pt x="122" y="33"/>
                      </a:cubicBezTo>
                      <a:cubicBezTo>
                        <a:pt x="122" y="33"/>
                        <a:pt x="122" y="33"/>
                        <a:pt x="122" y="33"/>
                      </a:cubicBezTo>
                      <a:cubicBezTo>
                        <a:pt x="121" y="33"/>
                        <a:pt x="121" y="33"/>
                        <a:pt x="121" y="33"/>
                      </a:cubicBezTo>
                      <a:cubicBezTo>
                        <a:pt x="121" y="33"/>
                        <a:pt x="121" y="33"/>
                        <a:pt x="121" y="33"/>
                      </a:cubicBezTo>
                      <a:cubicBezTo>
                        <a:pt x="121" y="32"/>
                        <a:pt x="121" y="32"/>
                        <a:pt x="121" y="32"/>
                      </a:cubicBezTo>
                      <a:cubicBezTo>
                        <a:pt x="121" y="31"/>
                        <a:pt x="121" y="31"/>
                        <a:pt x="121" y="31"/>
                      </a:cubicBezTo>
                      <a:cubicBezTo>
                        <a:pt x="121" y="31"/>
                        <a:pt x="121" y="31"/>
                        <a:pt x="121" y="31"/>
                      </a:cubicBezTo>
                      <a:cubicBezTo>
                        <a:pt x="121" y="30"/>
                        <a:pt x="121" y="30"/>
                        <a:pt x="121" y="30"/>
                      </a:cubicBezTo>
                      <a:cubicBezTo>
                        <a:pt x="121" y="30"/>
                        <a:pt x="121" y="30"/>
                        <a:pt x="121" y="30"/>
                      </a:cubicBezTo>
                      <a:cubicBezTo>
                        <a:pt x="121" y="30"/>
                        <a:pt x="121" y="30"/>
                        <a:pt x="121" y="30"/>
                      </a:cubicBezTo>
                      <a:cubicBezTo>
                        <a:pt x="120" y="30"/>
                        <a:pt x="120" y="30"/>
                        <a:pt x="120" y="30"/>
                      </a:cubicBezTo>
                      <a:cubicBezTo>
                        <a:pt x="120" y="30"/>
                        <a:pt x="120" y="30"/>
                        <a:pt x="120" y="30"/>
                      </a:cubicBezTo>
                      <a:cubicBezTo>
                        <a:pt x="120" y="30"/>
                        <a:pt x="120" y="30"/>
                        <a:pt x="120" y="30"/>
                      </a:cubicBezTo>
                      <a:cubicBezTo>
                        <a:pt x="120" y="30"/>
                        <a:pt x="120" y="30"/>
                        <a:pt x="120" y="30"/>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19" y="29"/>
                        <a:pt x="119" y="29"/>
                        <a:pt x="119" y="29"/>
                      </a:cubicBezTo>
                      <a:cubicBezTo>
                        <a:pt x="119" y="29"/>
                        <a:pt x="119" y="29"/>
                        <a:pt x="119" y="29"/>
                      </a:cubicBezTo>
                      <a:cubicBezTo>
                        <a:pt x="119" y="28"/>
                        <a:pt x="119" y="28"/>
                        <a:pt x="119" y="28"/>
                      </a:cubicBezTo>
                      <a:cubicBezTo>
                        <a:pt x="119" y="28"/>
                        <a:pt x="119" y="28"/>
                        <a:pt x="119" y="28"/>
                      </a:cubicBezTo>
                      <a:cubicBezTo>
                        <a:pt x="119" y="28"/>
                        <a:pt x="119" y="28"/>
                        <a:pt x="119" y="28"/>
                      </a:cubicBezTo>
                      <a:cubicBezTo>
                        <a:pt x="119" y="28"/>
                        <a:pt x="119" y="28"/>
                        <a:pt x="119" y="28"/>
                      </a:cubicBezTo>
                      <a:cubicBezTo>
                        <a:pt x="119" y="27"/>
                        <a:pt x="119" y="27"/>
                        <a:pt x="119" y="27"/>
                      </a:cubicBezTo>
                      <a:cubicBezTo>
                        <a:pt x="119" y="27"/>
                        <a:pt x="119" y="27"/>
                        <a:pt x="119" y="27"/>
                      </a:cubicBezTo>
                      <a:cubicBezTo>
                        <a:pt x="119" y="26"/>
                        <a:pt x="119" y="26"/>
                        <a:pt x="119" y="26"/>
                      </a:cubicBezTo>
                      <a:cubicBezTo>
                        <a:pt x="119" y="26"/>
                        <a:pt x="119" y="26"/>
                        <a:pt x="119" y="26"/>
                      </a:cubicBezTo>
                      <a:cubicBezTo>
                        <a:pt x="119" y="26"/>
                        <a:pt x="119" y="26"/>
                        <a:pt x="119" y="26"/>
                      </a:cubicBezTo>
                      <a:cubicBezTo>
                        <a:pt x="119" y="26"/>
                        <a:pt x="119" y="26"/>
                        <a:pt x="119" y="26"/>
                      </a:cubicBezTo>
                      <a:cubicBezTo>
                        <a:pt x="119" y="25"/>
                        <a:pt x="119" y="25"/>
                        <a:pt x="119" y="25"/>
                      </a:cubicBezTo>
                      <a:cubicBezTo>
                        <a:pt x="119" y="25"/>
                        <a:pt x="119" y="25"/>
                        <a:pt x="119" y="25"/>
                      </a:cubicBezTo>
                      <a:cubicBezTo>
                        <a:pt x="119" y="25"/>
                        <a:pt x="119" y="25"/>
                        <a:pt x="119" y="25"/>
                      </a:cubicBezTo>
                      <a:cubicBezTo>
                        <a:pt x="119" y="25"/>
                        <a:pt x="119" y="25"/>
                        <a:pt x="119" y="25"/>
                      </a:cubicBezTo>
                      <a:cubicBezTo>
                        <a:pt x="119" y="24"/>
                        <a:pt x="119" y="24"/>
                        <a:pt x="119" y="24"/>
                      </a:cubicBezTo>
                      <a:cubicBezTo>
                        <a:pt x="119" y="24"/>
                        <a:pt x="119" y="24"/>
                        <a:pt x="119" y="24"/>
                      </a:cubicBezTo>
                      <a:cubicBezTo>
                        <a:pt x="119" y="23"/>
                        <a:pt x="119" y="23"/>
                        <a:pt x="119" y="23"/>
                      </a:cubicBezTo>
                      <a:cubicBezTo>
                        <a:pt x="118" y="23"/>
                        <a:pt x="118" y="23"/>
                        <a:pt x="118" y="23"/>
                      </a:cubicBezTo>
                      <a:cubicBezTo>
                        <a:pt x="118" y="22"/>
                        <a:pt x="118" y="22"/>
                        <a:pt x="118" y="22"/>
                      </a:cubicBezTo>
                      <a:cubicBezTo>
                        <a:pt x="118" y="22"/>
                        <a:pt x="118" y="22"/>
                        <a:pt x="118" y="22"/>
                      </a:cubicBezTo>
                      <a:cubicBezTo>
                        <a:pt x="118" y="22"/>
                        <a:pt x="118" y="22"/>
                        <a:pt x="118" y="22"/>
                      </a:cubicBezTo>
                      <a:cubicBezTo>
                        <a:pt x="118" y="22"/>
                        <a:pt x="118" y="22"/>
                        <a:pt x="118" y="22"/>
                      </a:cubicBezTo>
                      <a:cubicBezTo>
                        <a:pt x="118" y="21"/>
                        <a:pt x="118" y="21"/>
                        <a:pt x="118" y="21"/>
                      </a:cubicBezTo>
                      <a:cubicBezTo>
                        <a:pt x="118" y="21"/>
                        <a:pt x="118" y="21"/>
                        <a:pt x="118" y="21"/>
                      </a:cubicBezTo>
                      <a:cubicBezTo>
                        <a:pt x="118" y="20"/>
                        <a:pt x="118" y="20"/>
                        <a:pt x="118" y="20"/>
                      </a:cubicBezTo>
                      <a:cubicBezTo>
                        <a:pt x="117" y="20"/>
                        <a:pt x="117" y="20"/>
                        <a:pt x="117" y="20"/>
                      </a:cubicBezTo>
                      <a:cubicBezTo>
                        <a:pt x="116" y="19"/>
                        <a:pt x="116" y="19"/>
                        <a:pt x="116" y="19"/>
                      </a:cubicBezTo>
                      <a:cubicBezTo>
                        <a:pt x="116" y="19"/>
                        <a:pt x="116" y="19"/>
                        <a:pt x="116" y="19"/>
                      </a:cubicBezTo>
                      <a:cubicBezTo>
                        <a:pt x="116" y="18"/>
                        <a:pt x="116" y="18"/>
                        <a:pt x="116" y="18"/>
                      </a:cubicBezTo>
                      <a:cubicBezTo>
                        <a:pt x="116" y="18"/>
                        <a:pt x="116" y="18"/>
                        <a:pt x="116" y="18"/>
                      </a:cubicBezTo>
                      <a:cubicBezTo>
                        <a:pt x="116" y="18"/>
                        <a:pt x="116" y="18"/>
                        <a:pt x="116" y="18"/>
                      </a:cubicBezTo>
                      <a:cubicBezTo>
                        <a:pt x="116" y="17"/>
                        <a:pt x="116" y="17"/>
                        <a:pt x="116" y="17"/>
                      </a:cubicBezTo>
                      <a:cubicBezTo>
                        <a:pt x="115" y="17"/>
                        <a:pt x="115" y="17"/>
                        <a:pt x="115" y="17"/>
                      </a:cubicBezTo>
                      <a:cubicBezTo>
                        <a:pt x="115" y="17"/>
                        <a:pt x="115" y="17"/>
                        <a:pt x="115" y="17"/>
                      </a:cubicBezTo>
                      <a:cubicBezTo>
                        <a:pt x="115" y="16"/>
                        <a:pt x="115" y="16"/>
                        <a:pt x="115" y="16"/>
                      </a:cubicBezTo>
                      <a:cubicBezTo>
                        <a:pt x="115" y="16"/>
                        <a:pt x="115" y="16"/>
                        <a:pt x="115" y="16"/>
                      </a:cubicBezTo>
                      <a:cubicBezTo>
                        <a:pt x="115" y="16"/>
                        <a:pt x="115" y="16"/>
                        <a:pt x="115" y="16"/>
                      </a:cubicBezTo>
                      <a:cubicBezTo>
                        <a:pt x="115" y="15"/>
                        <a:pt x="115" y="15"/>
                        <a:pt x="115" y="15"/>
                      </a:cubicBezTo>
                      <a:cubicBezTo>
                        <a:pt x="115" y="15"/>
                        <a:pt x="115" y="15"/>
                        <a:pt x="115" y="15"/>
                      </a:cubicBezTo>
                      <a:cubicBezTo>
                        <a:pt x="115" y="14"/>
                        <a:pt x="115" y="14"/>
                        <a:pt x="115" y="14"/>
                      </a:cubicBezTo>
                      <a:cubicBezTo>
                        <a:pt x="115" y="14"/>
                        <a:pt x="115" y="14"/>
                        <a:pt x="115" y="14"/>
                      </a:cubicBezTo>
                      <a:cubicBezTo>
                        <a:pt x="114" y="14"/>
                        <a:pt x="114" y="14"/>
                        <a:pt x="114" y="14"/>
                      </a:cubicBezTo>
                      <a:cubicBezTo>
                        <a:pt x="114" y="14"/>
                        <a:pt x="114" y="14"/>
                        <a:pt x="114" y="14"/>
                      </a:cubicBezTo>
                      <a:cubicBezTo>
                        <a:pt x="114" y="13"/>
                        <a:pt x="114" y="13"/>
                        <a:pt x="114" y="13"/>
                      </a:cubicBezTo>
                      <a:cubicBezTo>
                        <a:pt x="114" y="13"/>
                        <a:pt x="114" y="13"/>
                        <a:pt x="114" y="13"/>
                      </a:cubicBezTo>
                      <a:cubicBezTo>
                        <a:pt x="114" y="12"/>
                        <a:pt x="114" y="12"/>
                        <a:pt x="114" y="12"/>
                      </a:cubicBezTo>
                      <a:cubicBezTo>
                        <a:pt x="114" y="11"/>
                        <a:pt x="114" y="11"/>
                        <a:pt x="114" y="11"/>
                      </a:cubicBezTo>
                      <a:cubicBezTo>
                        <a:pt x="114" y="10"/>
                        <a:pt x="114" y="10"/>
                        <a:pt x="114" y="10"/>
                      </a:cubicBezTo>
                      <a:cubicBezTo>
                        <a:pt x="113" y="10"/>
                        <a:pt x="113" y="10"/>
                        <a:pt x="113" y="10"/>
                      </a:cubicBezTo>
                      <a:cubicBezTo>
                        <a:pt x="113" y="10"/>
                        <a:pt x="113" y="10"/>
                        <a:pt x="113" y="10"/>
                      </a:cubicBezTo>
                      <a:cubicBezTo>
                        <a:pt x="112" y="10"/>
                        <a:pt x="111" y="10"/>
                        <a:pt x="111" y="10"/>
                      </a:cubicBezTo>
                      <a:cubicBezTo>
                        <a:pt x="110" y="9"/>
                        <a:pt x="110" y="9"/>
                        <a:pt x="110" y="9"/>
                      </a:cubicBezTo>
                      <a:cubicBezTo>
                        <a:pt x="110" y="9"/>
                        <a:pt x="110" y="9"/>
                        <a:pt x="110" y="9"/>
                      </a:cubicBezTo>
                      <a:cubicBezTo>
                        <a:pt x="110" y="9"/>
                        <a:pt x="110" y="9"/>
                        <a:pt x="110" y="9"/>
                      </a:cubicBezTo>
                      <a:cubicBezTo>
                        <a:pt x="110" y="8"/>
                        <a:pt x="110" y="8"/>
                        <a:pt x="110" y="8"/>
                      </a:cubicBezTo>
                      <a:cubicBezTo>
                        <a:pt x="109" y="8"/>
                        <a:pt x="109" y="8"/>
                        <a:pt x="109" y="8"/>
                      </a:cubicBezTo>
                      <a:cubicBezTo>
                        <a:pt x="109" y="8"/>
                        <a:pt x="109" y="8"/>
                        <a:pt x="109" y="8"/>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8" y="7"/>
                        <a:pt x="108" y="7"/>
                        <a:pt x="108" y="7"/>
                      </a:cubicBezTo>
                      <a:cubicBezTo>
                        <a:pt x="108" y="7"/>
                        <a:pt x="108" y="7"/>
                        <a:pt x="108" y="7"/>
                      </a:cubicBezTo>
                      <a:cubicBezTo>
                        <a:pt x="108" y="7"/>
                        <a:pt x="108" y="7"/>
                        <a:pt x="108" y="7"/>
                      </a:cubicBezTo>
                      <a:cubicBezTo>
                        <a:pt x="108" y="6"/>
                        <a:pt x="108" y="6"/>
                        <a:pt x="108" y="6"/>
                      </a:cubicBezTo>
                      <a:cubicBezTo>
                        <a:pt x="108" y="6"/>
                        <a:pt x="108" y="6"/>
                        <a:pt x="108" y="6"/>
                      </a:cubicBezTo>
                      <a:cubicBezTo>
                        <a:pt x="107" y="6"/>
                        <a:pt x="107" y="6"/>
                        <a:pt x="107" y="6"/>
                      </a:cubicBezTo>
                      <a:cubicBezTo>
                        <a:pt x="107" y="6"/>
                        <a:pt x="107" y="6"/>
                        <a:pt x="107" y="6"/>
                      </a:cubicBezTo>
                      <a:cubicBezTo>
                        <a:pt x="107" y="6"/>
                        <a:pt x="107" y="6"/>
                        <a:pt x="107" y="6"/>
                      </a:cubicBezTo>
                      <a:cubicBezTo>
                        <a:pt x="107" y="6"/>
                        <a:pt x="107" y="6"/>
                        <a:pt x="107" y="6"/>
                      </a:cubicBezTo>
                      <a:cubicBezTo>
                        <a:pt x="106" y="5"/>
                        <a:pt x="106" y="5"/>
                        <a:pt x="106" y="5"/>
                      </a:cubicBezTo>
                      <a:cubicBezTo>
                        <a:pt x="105" y="5"/>
                        <a:pt x="105" y="5"/>
                        <a:pt x="105" y="5"/>
                      </a:cubicBezTo>
                      <a:cubicBezTo>
                        <a:pt x="105" y="5"/>
                        <a:pt x="105" y="5"/>
                        <a:pt x="105" y="5"/>
                      </a:cubicBezTo>
                      <a:cubicBezTo>
                        <a:pt x="105" y="5"/>
                        <a:pt x="105" y="5"/>
                        <a:pt x="105" y="5"/>
                      </a:cubicBezTo>
                      <a:cubicBezTo>
                        <a:pt x="105" y="5"/>
                        <a:pt x="105" y="5"/>
                        <a:pt x="105" y="5"/>
                      </a:cubicBezTo>
                      <a:cubicBezTo>
                        <a:pt x="104" y="5"/>
                        <a:pt x="104" y="5"/>
                        <a:pt x="104" y="5"/>
                      </a:cubicBezTo>
                      <a:cubicBezTo>
                        <a:pt x="104" y="5"/>
                        <a:pt x="104" y="5"/>
                        <a:pt x="104" y="5"/>
                      </a:cubicBezTo>
                      <a:cubicBezTo>
                        <a:pt x="104" y="5"/>
                        <a:pt x="104" y="5"/>
                        <a:pt x="104" y="5"/>
                      </a:cubicBezTo>
                      <a:cubicBezTo>
                        <a:pt x="103" y="5"/>
                        <a:pt x="103" y="5"/>
                        <a:pt x="103" y="5"/>
                      </a:cubicBezTo>
                      <a:cubicBezTo>
                        <a:pt x="103" y="5"/>
                        <a:pt x="103" y="5"/>
                        <a:pt x="103" y="5"/>
                      </a:cubicBezTo>
                      <a:cubicBezTo>
                        <a:pt x="102" y="5"/>
                        <a:pt x="102" y="5"/>
                        <a:pt x="102" y="5"/>
                      </a:cubicBezTo>
                      <a:cubicBezTo>
                        <a:pt x="102" y="4"/>
                        <a:pt x="102" y="4"/>
                        <a:pt x="102" y="4"/>
                      </a:cubicBezTo>
                      <a:cubicBezTo>
                        <a:pt x="102" y="4"/>
                        <a:pt x="102" y="4"/>
                        <a:pt x="102" y="4"/>
                      </a:cubicBezTo>
                      <a:cubicBezTo>
                        <a:pt x="101" y="3"/>
                        <a:pt x="101" y="3"/>
                        <a:pt x="101" y="3"/>
                      </a:cubicBezTo>
                      <a:cubicBezTo>
                        <a:pt x="101" y="3"/>
                        <a:pt x="101" y="3"/>
                        <a:pt x="101" y="3"/>
                      </a:cubicBezTo>
                      <a:cubicBezTo>
                        <a:pt x="101" y="3"/>
                        <a:pt x="101" y="3"/>
                        <a:pt x="101" y="3"/>
                      </a:cubicBezTo>
                      <a:cubicBezTo>
                        <a:pt x="100" y="3"/>
                        <a:pt x="100" y="3"/>
                        <a:pt x="100" y="3"/>
                      </a:cubicBezTo>
                      <a:cubicBezTo>
                        <a:pt x="97" y="3"/>
                        <a:pt x="97" y="3"/>
                        <a:pt x="97" y="3"/>
                      </a:cubicBezTo>
                      <a:cubicBezTo>
                        <a:pt x="97" y="3"/>
                        <a:pt x="97" y="3"/>
                        <a:pt x="97" y="3"/>
                      </a:cubicBezTo>
                      <a:cubicBezTo>
                        <a:pt x="96" y="3"/>
                        <a:pt x="96" y="3"/>
                        <a:pt x="96" y="3"/>
                      </a:cubicBezTo>
                      <a:cubicBezTo>
                        <a:pt x="96" y="3"/>
                        <a:pt x="96" y="3"/>
                        <a:pt x="96" y="3"/>
                      </a:cubicBezTo>
                      <a:cubicBezTo>
                        <a:pt x="95" y="4"/>
                        <a:pt x="95" y="4"/>
                        <a:pt x="95" y="4"/>
                      </a:cubicBezTo>
                      <a:cubicBezTo>
                        <a:pt x="95" y="4"/>
                        <a:pt x="95" y="4"/>
                        <a:pt x="95" y="4"/>
                      </a:cubicBezTo>
                      <a:cubicBezTo>
                        <a:pt x="94" y="4"/>
                        <a:pt x="94" y="4"/>
                        <a:pt x="94" y="4"/>
                      </a:cubicBezTo>
                      <a:cubicBezTo>
                        <a:pt x="94" y="3"/>
                        <a:pt x="94" y="3"/>
                        <a:pt x="94" y="3"/>
                      </a:cubicBezTo>
                      <a:cubicBezTo>
                        <a:pt x="94" y="3"/>
                        <a:pt x="94" y="3"/>
                        <a:pt x="94" y="3"/>
                      </a:cubicBezTo>
                      <a:cubicBezTo>
                        <a:pt x="93" y="3"/>
                        <a:pt x="93" y="3"/>
                        <a:pt x="93" y="3"/>
                      </a:cubicBezTo>
                      <a:cubicBezTo>
                        <a:pt x="92" y="3"/>
                        <a:pt x="92" y="3"/>
                        <a:pt x="92" y="3"/>
                      </a:cubicBezTo>
                      <a:cubicBezTo>
                        <a:pt x="92" y="3"/>
                        <a:pt x="92" y="3"/>
                        <a:pt x="92" y="3"/>
                      </a:cubicBezTo>
                      <a:cubicBezTo>
                        <a:pt x="92" y="3"/>
                        <a:pt x="92" y="3"/>
                        <a:pt x="92" y="3"/>
                      </a:cubicBezTo>
                      <a:cubicBezTo>
                        <a:pt x="92" y="4"/>
                        <a:pt x="92" y="4"/>
                        <a:pt x="92" y="4"/>
                      </a:cubicBezTo>
                      <a:cubicBezTo>
                        <a:pt x="92" y="4"/>
                        <a:pt x="92" y="4"/>
                        <a:pt x="92" y="4"/>
                      </a:cubicBezTo>
                      <a:cubicBezTo>
                        <a:pt x="92" y="4"/>
                        <a:pt x="92" y="4"/>
                        <a:pt x="92" y="4"/>
                      </a:cubicBezTo>
                      <a:cubicBezTo>
                        <a:pt x="91" y="5"/>
                        <a:pt x="91" y="5"/>
                        <a:pt x="91" y="5"/>
                      </a:cubicBezTo>
                      <a:cubicBezTo>
                        <a:pt x="91" y="5"/>
                        <a:pt x="91" y="5"/>
                        <a:pt x="91" y="5"/>
                      </a:cubicBezTo>
                      <a:cubicBezTo>
                        <a:pt x="91" y="5"/>
                        <a:pt x="91" y="5"/>
                        <a:pt x="91" y="5"/>
                      </a:cubicBezTo>
                      <a:cubicBezTo>
                        <a:pt x="91" y="5"/>
                        <a:pt x="91" y="5"/>
                        <a:pt x="91" y="5"/>
                      </a:cubicBezTo>
                      <a:cubicBezTo>
                        <a:pt x="91" y="5"/>
                        <a:pt x="91" y="5"/>
                        <a:pt x="91" y="5"/>
                      </a:cubicBezTo>
                      <a:cubicBezTo>
                        <a:pt x="90" y="5"/>
                        <a:pt x="90" y="5"/>
                        <a:pt x="90" y="5"/>
                      </a:cubicBezTo>
                      <a:cubicBezTo>
                        <a:pt x="90" y="5"/>
                        <a:pt x="90" y="5"/>
                        <a:pt x="90" y="5"/>
                      </a:cubicBezTo>
                      <a:cubicBezTo>
                        <a:pt x="89" y="5"/>
                        <a:pt x="89" y="5"/>
                        <a:pt x="89" y="5"/>
                      </a:cubicBezTo>
                      <a:cubicBezTo>
                        <a:pt x="89" y="5"/>
                        <a:pt x="89" y="5"/>
                        <a:pt x="89" y="5"/>
                      </a:cubicBezTo>
                      <a:cubicBezTo>
                        <a:pt x="89" y="4"/>
                        <a:pt x="89" y="4"/>
                        <a:pt x="89" y="4"/>
                      </a:cubicBezTo>
                      <a:cubicBezTo>
                        <a:pt x="89" y="4"/>
                        <a:pt x="89" y="4"/>
                        <a:pt x="89" y="4"/>
                      </a:cubicBezTo>
                      <a:cubicBezTo>
                        <a:pt x="86" y="3"/>
                        <a:pt x="86" y="3"/>
                        <a:pt x="86" y="3"/>
                      </a:cubicBezTo>
                      <a:cubicBezTo>
                        <a:pt x="86" y="3"/>
                        <a:pt x="86" y="3"/>
                        <a:pt x="86" y="3"/>
                      </a:cubicBezTo>
                      <a:cubicBezTo>
                        <a:pt x="85" y="2"/>
                        <a:pt x="85" y="2"/>
                        <a:pt x="85" y="2"/>
                      </a:cubicBezTo>
                      <a:cubicBezTo>
                        <a:pt x="85" y="2"/>
                        <a:pt x="85" y="2"/>
                        <a:pt x="85" y="2"/>
                      </a:cubicBezTo>
                      <a:cubicBezTo>
                        <a:pt x="85" y="2"/>
                        <a:pt x="85" y="2"/>
                        <a:pt x="85" y="2"/>
                      </a:cubicBezTo>
                      <a:cubicBezTo>
                        <a:pt x="85" y="2"/>
                        <a:pt x="85" y="2"/>
                        <a:pt x="85" y="2"/>
                      </a:cubicBezTo>
                      <a:cubicBezTo>
                        <a:pt x="83" y="1"/>
                        <a:pt x="83" y="1"/>
                        <a:pt x="83" y="1"/>
                      </a:cubicBezTo>
                      <a:cubicBezTo>
                        <a:pt x="83" y="1"/>
                        <a:pt x="83" y="1"/>
                        <a:pt x="83" y="1"/>
                      </a:cubicBezTo>
                      <a:cubicBezTo>
                        <a:pt x="83" y="1"/>
                        <a:pt x="83" y="1"/>
                        <a:pt x="83" y="1"/>
                      </a:cubicBezTo>
                      <a:cubicBezTo>
                        <a:pt x="83" y="1"/>
                        <a:pt x="83" y="1"/>
                        <a:pt x="83" y="1"/>
                      </a:cubicBezTo>
                      <a:cubicBezTo>
                        <a:pt x="56" y="1"/>
                        <a:pt x="29" y="1"/>
                        <a:pt x="2" y="0"/>
                      </a:cubicBezTo>
                      <a:cubicBezTo>
                        <a:pt x="1" y="13"/>
                        <a:pt x="1" y="26"/>
                        <a:pt x="0" y="40"/>
                      </a:cubicBezTo>
                      <a:cubicBezTo>
                        <a:pt x="10" y="40"/>
                        <a:pt x="20" y="40"/>
                        <a:pt x="30" y="40"/>
                      </a:cubicBezTo>
                      <a:cubicBezTo>
                        <a:pt x="30" y="47"/>
                        <a:pt x="30" y="54"/>
                        <a:pt x="30" y="60"/>
                      </a:cubicBezTo>
                      <a:cubicBezTo>
                        <a:pt x="64" y="61"/>
                        <a:pt x="98" y="60"/>
                        <a:pt x="132" y="59"/>
                      </a:cubicBezTo>
                      <a:lnTo>
                        <a:pt x="131" y="59"/>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1" name="Freeform 356">
                  <a:extLst>
                    <a:ext uri="{FF2B5EF4-FFF2-40B4-BE49-F238E27FC236}">
                      <a16:creationId xmlns="" xmlns:a16="http://schemas.microsoft.com/office/drawing/2014/main" id="{AE0C6B91-D032-4B78-BD9F-89D6BC1D9D82}"/>
                    </a:ext>
                  </a:extLst>
                </p:cNvPr>
                <p:cNvSpPr>
                  <a:spLocks/>
                </p:cNvSpPr>
                <p:nvPr/>
              </p:nvSpPr>
              <p:spPr bwMode="auto">
                <a:xfrm>
                  <a:off x="5802204" y="4082393"/>
                  <a:ext cx="560950" cy="461342"/>
                </a:xfrm>
                <a:custGeom>
                  <a:avLst/>
                  <a:gdLst>
                    <a:gd name="T0" fmla="*/ 107 w 107"/>
                    <a:gd name="T1" fmla="*/ 68 h 88"/>
                    <a:gd name="T2" fmla="*/ 106 w 107"/>
                    <a:gd name="T3" fmla="*/ 67 h 88"/>
                    <a:gd name="T4" fmla="*/ 104 w 107"/>
                    <a:gd name="T5" fmla="*/ 66 h 88"/>
                    <a:gd name="T6" fmla="*/ 105 w 107"/>
                    <a:gd name="T7" fmla="*/ 67 h 88"/>
                    <a:gd name="T8" fmla="*/ 101 w 107"/>
                    <a:gd name="T9" fmla="*/ 63 h 88"/>
                    <a:gd name="T10" fmla="*/ 101 w 107"/>
                    <a:gd name="T11" fmla="*/ 60 h 88"/>
                    <a:gd name="T12" fmla="*/ 100 w 107"/>
                    <a:gd name="T13" fmla="*/ 55 h 88"/>
                    <a:gd name="T14" fmla="*/ 96 w 107"/>
                    <a:gd name="T15" fmla="*/ 51 h 88"/>
                    <a:gd name="T16" fmla="*/ 90 w 107"/>
                    <a:gd name="T17" fmla="*/ 49 h 88"/>
                    <a:gd name="T18" fmla="*/ 87 w 107"/>
                    <a:gd name="T19" fmla="*/ 46 h 88"/>
                    <a:gd name="T20" fmla="*/ 86 w 107"/>
                    <a:gd name="T21" fmla="*/ 41 h 88"/>
                    <a:gd name="T22" fmla="*/ 88 w 107"/>
                    <a:gd name="T23" fmla="*/ 34 h 88"/>
                    <a:gd name="T24" fmla="*/ 84 w 107"/>
                    <a:gd name="T25" fmla="*/ 30 h 88"/>
                    <a:gd name="T26" fmla="*/ 79 w 107"/>
                    <a:gd name="T27" fmla="*/ 30 h 88"/>
                    <a:gd name="T28" fmla="*/ 78 w 107"/>
                    <a:gd name="T29" fmla="*/ 27 h 88"/>
                    <a:gd name="T30" fmla="*/ 73 w 107"/>
                    <a:gd name="T31" fmla="*/ 22 h 88"/>
                    <a:gd name="T32" fmla="*/ 67 w 107"/>
                    <a:gd name="T33" fmla="*/ 15 h 88"/>
                    <a:gd name="T34" fmla="*/ 66 w 107"/>
                    <a:gd name="T35" fmla="*/ 13 h 88"/>
                    <a:gd name="T36" fmla="*/ 65 w 107"/>
                    <a:gd name="T37" fmla="*/ 7 h 88"/>
                    <a:gd name="T38" fmla="*/ 64 w 107"/>
                    <a:gd name="T39" fmla="*/ 3 h 88"/>
                    <a:gd name="T40" fmla="*/ 63 w 107"/>
                    <a:gd name="T41" fmla="*/ 2 h 88"/>
                    <a:gd name="T42" fmla="*/ 63 w 107"/>
                    <a:gd name="T43" fmla="*/ 1 h 88"/>
                    <a:gd name="T44" fmla="*/ 61 w 107"/>
                    <a:gd name="T45" fmla="*/ 0 h 88"/>
                    <a:gd name="T46" fmla="*/ 0 w 107"/>
                    <a:gd name="T47" fmla="*/ 3 h 88"/>
                    <a:gd name="T48" fmla="*/ 0 w 107"/>
                    <a:gd name="T49" fmla="*/ 3 h 88"/>
                    <a:gd name="T50" fmla="*/ 0 w 107"/>
                    <a:gd name="T51" fmla="*/ 3 h 88"/>
                    <a:gd name="T52" fmla="*/ 0 w 107"/>
                    <a:gd name="T53" fmla="*/ 3 h 88"/>
                    <a:gd name="T54" fmla="*/ 1 w 107"/>
                    <a:gd name="T55" fmla="*/ 5 h 88"/>
                    <a:gd name="T56" fmla="*/ 2 w 107"/>
                    <a:gd name="T57" fmla="*/ 7 h 88"/>
                    <a:gd name="T58" fmla="*/ 2 w 107"/>
                    <a:gd name="T59" fmla="*/ 9 h 88"/>
                    <a:gd name="T60" fmla="*/ 4 w 107"/>
                    <a:gd name="T61" fmla="*/ 10 h 88"/>
                    <a:gd name="T62" fmla="*/ 6 w 107"/>
                    <a:gd name="T63" fmla="*/ 12 h 88"/>
                    <a:gd name="T64" fmla="*/ 7 w 107"/>
                    <a:gd name="T65" fmla="*/ 15 h 88"/>
                    <a:gd name="T66" fmla="*/ 10 w 107"/>
                    <a:gd name="T67" fmla="*/ 17 h 88"/>
                    <a:gd name="T68" fmla="*/ 12 w 107"/>
                    <a:gd name="T69" fmla="*/ 17 h 88"/>
                    <a:gd name="T70" fmla="*/ 14 w 107"/>
                    <a:gd name="T71" fmla="*/ 18 h 88"/>
                    <a:gd name="T72" fmla="*/ 14 w 107"/>
                    <a:gd name="T73" fmla="*/ 20 h 88"/>
                    <a:gd name="T74" fmla="*/ 13 w 107"/>
                    <a:gd name="T75" fmla="*/ 21 h 88"/>
                    <a:gd name="T76" fmla="*/ 11 w 107"/>
                    <a:gd name="T77" fmla="*/ 23 h 88"/>
                    <a:gd name="T78" fmla="*/ 13 w 107"/>
                    <a:gd name="T79" fmla="*/ 26 h 88"/>
                    <a:gd name="T80" fmla="*/ 16 w 107"/>
                    <a:gd name="T81" fmla="*/ 29 h 88"/>
                    <a:gd name="T82" fmla="*/ 18 w 107"/>
                    <a:gd name="T83" fmla="*/ 31 h 88"/>
                    <a:gd name="T84" fmla="*/ 19 w 107"/>
                    <a:gd name="T85" fmla="*/ 31 h 88"/>
                    <a:gd name="T86" fmla="*/ 92 w 107"/>
                    <a:gd name="T87" fmla="*/ 78 h 88"/>
                    <a:gd name="T88" fmla="*/ 92 w 107"/>
                    <a:gd name="T89" fmla="*/ 80 h 88"/>
                    <a:gd name="T90" fmla="*/ 93 w 107"/>
                    <a:gd name="T91" fmla="*/ 80 h 88"/>
                    <a:gd name="T92" fmla="*/ 94 w 107"/>
                    <a:gd name="T93" fmla="*/ 82 h 88"/>
                    <a:gd name="T94" fmla="*/ 93 w 107"/>
                    <a:gd name="T95" fmla="*/ 83 h 88"/>
                    <a:gd name="T96" fmla="*/ 91 w 107"/>
                    <a:gd name="T97" fmla="*/ 84 h 88"/>
                    <a:gd name="T98" fmla="*/ 91 w 107"/>
                    <a:gd name="T99" fmla="*/ 85 h 88"/>
                    <a:gd name="T100" fmla="*/ 90 w 107"/>
                    <a:gd name="T101" fmla="*/ 86 h 88"/>
                    <a:gd name="T102" fmla="*/ 99 w 107"/>
                    <a:gd name="T103" fmla="*/ 87 h 88"/>
                    <a:gd name="T104" fmla="*/ 101 w 107"/>
                    <a:gd name="T105" fmla="*/ 85 h 88"/>
                    <a:gd name="T106" fmla="*/ 102 w 107"/>
                    <a:gd name="T107" fmla="*/ 82 h 88"/>
                    <a:gd name="T108" fmla="*/ 102 w 107"/>
                    <a:gd name="T109" fmla="*/ 80 h 88"/>
                    <a:gd name="T110" fmla="*/ 101 w 107"/>
                    <a:gd name="T111" fmla="*/ 76 h 88"/>
                    <a:gd name="T112" fmla="*/ 103 w 107"/>
                    <a:gd name="T113" fmla="*/ 78 h 88"/>
                    <a:gd name="T114" fmla="*/ 104 w 107"/>
                    <a:gd name="T115" fmla="*/ 75 h 88"/>
                    <a:gd name="T116" fmla="*/ 107 w 107"/>
                    <a:gd name="T117" fmla="*/ 7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7" h="88">
                      <a:moveTo>
                        <a:pt x="107" y="71"/>
                      </a:moveTo>
                      <a:cubicBezTo>
                        <a:pt x="107" y="70"/>
                        <a:pt x="107" y="70"/>
                        <a:pt x="107" y="70"/>
                      </a:cubicBezTo>
                      <a:cubicBezTo>
                        <a:pt x="107" y="70"/>
                        <a:pt x="107" y="70"/>
                        <a:pt x="107" y="70"/>
                      </a:cubicBezTo>
                      <a:cubicBezTo>
                        <a:pt x="107" y="70"/>
                        <a:pt x="107" y="70"/>
                        <a:pt x="107" y="70"/>
                      </a:cubicBezTo>
                      <a:cubicBezTo>
                        <a:pt x="107" y="70"/>
                        <a:pt x="107" y="70"/>
                        <a:pt x="107" y="70"/>
                      </a:cubicBezTo>
                      <a:cubicBezTo>
                        <a:pt x="107" y="69"/>
                        <a:pt x="107" y="69"/>
                        <a:pt x="107" y="69"/>
                      </a:cubicBezTo>
                      <a:cubicBezTo>
                        <a:pt x="107" y="69"/>
                        <a:pt x="107" y="69"/>
                        <a:pt x="107" y="69"/>
                      </a:cubicBezTo>
                      <a:cubicBezTo>
                        <a:pt x="107" y="69"/>
                        <a:pt x="107" y="69"/>
                        <a:pt x="107" y="69"/>
                      </a:cubicBezTo>
                      <a:cubicBezTo>
                        <a:pt x="107" y="68"/>
                        <a:pt x="107" y="68"/>
                        <a:pt x="107" y="68"/>
                      </a:cubicBezTo>
                      <a:cubicBezTo>
                        <a:pt x="107" y="68"/>
                        <a:pt x="107" y="68"/>
                        <a:pt x="107" y="68"/>
                      </a:cubicBezTo>
                      <a:cubicBezTo>
                        <a:pt x="107" y="67"/>
                        <a:pt x="107" y="67"/>
                        <a:pt x="107" y="67"/>
                      </a:cubicBezTo>
                      <a:cubicBezTo>
                        <a:pt x="107" y="67"/>
                        <a:pt x="107" y="67"/>
                        <a:pt x="107" y="67"/>
                      </a:cubicBezTo>
                      <a:cubicBezTo>
                        <a:pt x="107" y="67"/>
                        <a:pt x="107" y="67"/>
                        <a:pt x="107"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6"/>
                        <a:pt x="106" y="66"/>
                        <a:pt x="106" y="66"/>
                      </a:cubicBezTo>
                      <a:cubicBezTo>
                        <a:pt x="105" y="66"/>
                        <a:pt x="105" y="66"/>
                        <a:pt x="105" y="66"/>
                      </a:cubicBezTo>
                      <a:cubicBezTo>
                        <a:pt x="105" y="66"/>
                        <a:pt x="105" y="66"/>
                        <a:pt x="105" y="66"/>
                      </a:cubicBezTo>
                      <a:cubicBezTo>
                        <a:pt x="105" y="66"/>
                        <a:pt x="105" y="66"/>
                        <a:pt x="105" y="66"/>
                      </a:cubicBezTo>
                      <a:cubicBezTo>
                        <a:pt x="105" y="66"/>
                        <a:pt x="105" y="66"/>
                        <a:pt x="105" y="66"/>
                      </a:cubicBezTo>
                      <a:cubicBezTo>
                        <a:pt x="105" y="65"/>
                        <a:pt x="105" y="65"/>
                        <a:pt x="105" y="65"/>
                      </a:cubicBezTo>
                      <a:cubicBezTo>
                        <a:pt x="104" y="66"/>
                        <a:pt x="104" y="66"/>
                        <a:pt x="104" y="66"/>
                      </a:cubicBezTo>
                      <a:cubicBezTo>
                        <a:pt x="104" y="66"/>
                        <a:pt x="104" y="66"/>
                        <a:pt x="104" y="66"/>
                      </a:cubicBezTo>
                      <a:cubicBezTo>
                        <a:pt x="104" y="66"/>
                        <a:pt x="104" y="66"/>
                        <a:pt x="104" y="66"/>
                      </a:cubicBezTo>
                      <a:cubicBezTo>
                        <a:pt x="104" y="66"/>
                        <a:pt x="104" y="66"/>
                        <a:pt x="104" y="66"/>
                      </a:cubicBezTo>
                      <a:cubicBezTo>
                        <a:pt x="104" y="66"/>
                        <a:pt x="104" y="66"/>
                        <a:pt x="104" y="66"/>
                      </a:cubicBezTo>
                      <a:cubicBezTo>
                        <a:pt x="105" y="66"/>
                        <a:pt x="105" y="66"/>
                        <a:pt x="105" y="66"/>
                      </a:cubicBezTo>
                      <a:cubicBezTo>
                        <a:pt x="105" y="67"/>
                        <a:pt x="105" y="67"/>
                        <a:pt x="105" y="67"/>
                      </a:cubicBezTo>
                      <a:cubicBezTo>
                        <a:pt x="105" y="67"/>
                        <a:pt x="105" y="67"/>
                        <a:pt x="105" y="67"/>
                      </a:cubicBezTo>
                      <a:cubicBezTo>
                        <a:pt x="105" y="67"/>
                        <a:pt x="105" y="67"/>
                        <a:pt x="105" y="67"/>
                      </a:cubicBezTo>
                      <a:cubicBezTo>
                        <a:pt x="105" y="67"/>
                        <a:pt x="105" y="67"/>
                        <a:pt x="105" y="67"/>
                      </a:cubicBezTo>
                      <a:cubicBezTo>
                        <a:pt x="104" y="67"/>
                        <a:pt x="104" y="67"/>
                        <a:pt x="104" y="67"/>
                      </a:cubicBezTo>
                      <a:cubicBezTo>
                        <a:pt x="103" y="66"/>
                        <a:pt x="103" y="66"/>
                        <a:pt x="103" y="66"/>
                      </a:cubicBezTo>
                      <a:cubicBezTo>
                        <a:pt x="103" y="66"/>
                        <a:pt x="103" y="66"/>
                        <a:pt x="103" y="66"/>
                      </a:cubicBezTo>
                      <a:cubicBezTo>
                        <a:pt x="103" y="66"/>
                        <a:pt x="103" y="66"/>
                        <a:pt x="103" y="66"/>
                      </a:cubicBezTo>
                      <a:cubicBezTo>
                        <a:pt x="102" y="65"/>
                        <a:pt x="102" y="65"/>
                        <a:pt x="102" y="65"/>
                      </a:cubicBezTo>
                      <a:cubicBezTo>
                        <a:pt x="102" y="64"/>
                        <a:pt x="102" y="64"/>
                        <a:pt x="102" y="64"/>
                      </a:cubicBezTo>
                      <a:cubicBezTo>
                        <a:pt x="101" y="64"/>
                        <a:pt x="101" y="64"/>
                        <a:pt x="101" y="64"/>
                      </a:cubicBezTo>
                      <a:cubicBezTo>
                        <a:pt x="101" y="63"/>
                        <a:pt x="101" y="63"/>
                        <a:pt x="101" y="63"/>
                      </a:cubicBezTo>
                      <a:cubicBezTo>
                        <a:pt x="101" y="63"/>
                        <a:pt x="101" y="63"/>
                        <a:pt x="101" y="63"/>
                      </a:cubicBezTo>
                      <a:cubicBezTo>
                        <a:pt x="101" y="63"/>
                        <a:pt x="101" y="63"/>
                        <a:pt x="101" y="63"/>
                      </a:cubicBezTo>
                      <a:cubicBezTo>
                        <a:pt x="101" y="62"/>
                        <a:pt x="101" y="62"/>
                        <a:pt x="101" y="62"/>
                      </a:cubicBezTo>
                      <a:cubicBezTo>
                        <a:pt x="101" y="62"/>
                        <a:pt x="101" y="62"/>
                        <a:pt x="101" y="62"/>
                      </a:cubicBezTo>
                      <a:cubicBezTo>
                        <a:pt x="100" y="62"/>
                        <a:pt x="100" y="62"/>
                        <a:pt x="100" y="62"/>
                      </a:cubicBezTo>
                      <a:cubicBezTo>
                        <a:pt x="100" y="62"/>
                        <a:pt x="100" y="62"/>
                        <a:pt x="100" y="62"/>
                      </a:cubicBezTo>
                      <a:cubicBezTo>
                        <a:pt x="100" y="62"/>
                        <a:pt x="100" y="62"/>
                        <a:pt x="100" y="62"/>
                      </a:cubicBezTo>
                      <a:cubicBezTo>
                        <a:pt x="101" y="61"/>
                        <a:pt x="101" y="61"/>
                        <a:pt x="101" y="61"/>
                      </a:cubicBezTo>
                      <a:cubicBezTo>
                        <a:pt x="101" y="60"/>
                        <a:pt x="101" y="60"/>
                        <a:pt x="101" y="60"/>
                      </a:cubicBezTo>
                      <a:cubicBezTo>
                        <a:pt x="101" y="60"/>
                        <a:pt x="101" y="60"/>
                        <a:pt x="101" y="60"/>
                      </a:cubicBezTo>
                      <a:cubicBezTo>
                        <a:pt x="101" y="59"/>
                        <a:pt x="101" y="59"/>
                        <a:pt x="101" y="59"/>
                      </a:cubicBezTo>
                      <a:cubicBezTo>
                        <a:pt x="101" y="58"/>
                        <a:pt x="101" y="58"/>
                        <a:pt x="101" y="58"/>
                      </a:cubicBezTo>
                      <a:cubicBezTo>
                        <a:pt x="100" y="58"/>
                        <a:pt x="100" y="58"/>
                        <a:pt x="100" y="58"/>
                      </a:cubicBezTo>
                      <a:cubicBezTo>
                        <a:pt x="100" y="57"/>
                        <a:pt x="100" y="57"/>
                        <a:pt x="100" y="57"/>
                      </a:cubicBezTo>
                      <a:cubicBezTo>
                        <a:pt x="100" y="57"/>
                        <a:pt x="100" y="57"/>
                        <a:pt x="100" y="57"/>
                      </a:cubicBezTo>
                      <a:cubicBezTo>
                        <a:pt x="100" y="56"/>
                        <a:pt x="100" y="56"/>
                        <a:pt x="100" y="56"/>
                      </a:cubicBezTo>
                      <a:cubicBezTo>
                        <a:pt x="100" y="56"/>
                        <a:pt x="100" y="56"/>
                        <a:pt x="100" y="56"/>
                      </a:cubicBezTo>
                      <a:cubicBezTo>
                        <a:pt x="100" y="56"/>
                        <a:pt x="100" y="56"/>
                        <a:pt x="100" y="56"/>
                      </a:cubicBezTo>
                      <a:cubicBezTo>
                        <a:pt x="100" y="55"/>
                        <a:pt x="100" y="55"/>
                        <a:pt x="100" y="55"/>
                      </a:cubicBezTo>
                      <a:cubicBezTo>
                        <a:pt x="100" y="55"/>
                        <a:pt x="100" y="55"/>
                        <a:pt x="100" y="55"/>
                      </a:cubicBezTo>
                      <a:cubicBezTo>
                        <a:pt x="99" y="55"/>
                        <a:pt x="99" y="55"/>
                        <a:pt x="99" y="55"/>
                      </a:cubicBezTo>
                      <a:cubicBezTo>
                        <a:pt x="100" y="54"/>
                        <a:pt x="100" y="54"/>
                        <a:pt x="100" y="54"/>
                      </a:cubicBezTo>
                      <a:cubicBezTo>
                        <a:pt x="99" y="54"/>
                        <a:pt x="99" y="54"/>
                        <a:pt x="99" y="54"/>
                      </a:cubicBezTo>
                      <a:cubicBezTo>
                        <a:pt x="98" y="53"/>
                        <a:pt x="98" y="53"/>
                        <a:pt x="98" y="53"/>
                      </a:cubicBezTo>
                      <a:cubicBezTo>
                        <a:pt x="97" y="53"/>
                        <a:pt x="97" y="53"/>
                        <a:pt x="97" y="53"/>
                      </a:cubicBezTo>
                      <a:cubicBezTo>
                        <a:pt x="97" y="52"/>
                        <a:pt x="97" y="52"/>
                        <a:pt x="97" y="52"/>
                      </a:cubicBezTo>
                      <a:cubicBezTo>
                        <a:pt x="96" y="51"/>
                        <a:pt x="96" y="51"/>
                        <a:pt x="96" y="51"/>
                      </a:cubicBezTo>
                      <a:cubicBezTo>
                        <a:pt x="96" y="51"/>
                        <a:pt x="96" y="51"/>
                        <a:pt x="96" y="51"/>
                      </a:cubicBezTo>
                      <a:cubicBezTo>
                        <a:pt x="95" y="51"/>
                        <a:pt x="95" y="51"/>
                        <a:pt x="95" y="51"/>
                      </a:cubicBezTo>
                      <a:cubicBezTo>
                        <a:pt x="94" y="51"/>
                        <a:pt x="94" y="51"/>
                        <a:pt x="94" y="51"/>
                      </a:cubicBezTo>
                      <a:cubicBezTo>
                        <a:pt x="93" y="50"/>
                        <a:pt x="93" y="50"/>
                        <a:pt x="93" y="50"/>
                      </a:cubicBezTo>
                      <a:cubicBezTo>
                        <a:pt x="93" y="50"/>
                        <a:pt x="93" y="50"/>
                        <a:pt x="93" y="50"/>
                      </a:cubicBezTo>
                      <a:cubicBezTo>
                        <a:pt x="93" y="49"/>
                        <a:pt x="92" y="49"/>
                        <a:pt x="92" y="49"/>
                      </a:cubicBezTo>
                      <a:cubicBezTo>
                        <a:pt x="92" y="49"/>
                        <a:pt x="92" y="49"/>
                        <a:pt x="92" y="49"/>
                      </a:cubicBezTo>
                      <a:cubicBezTo>
                        <a:pt x="91" y="49"/>
                        <a:pt x="91" y="49"/>
                        <a:pt x="91" y="49"/>
                      </a:cubicBezTo>
                      <a:cubicBezTo>
                        <a:pt x="90" y="49"/>
                        <a:pt x="90" y="49"/>
                        <a:pt x="90" y="49"/>
                      </a:cubicBezTo>
                      <a:cubicBezTo>
                        <a:pt x="90" y="49"/>
                        <a:pt x="90" y="49"/>
                        <a:pt x="90" y="49"/>
                      </a:cubicBezTo>
                      <a:cubicBezTo>
                        <a:pt x="89" y="48"/>
                        <a:pt x="89" y="48"/>
                        <a:pt x="89" y="48"/>
                      </a:cubicBezTo>
                      <a:cubicBezTo>
                        <a:pt x="89" y="48"/>
                        <a:pt x="89" y="48"/>
                        <a:pt x="89" y="48"/>
                      </a:cubicBezTo>
                      <a:cubicBezTo>
                        <a:pt x="89" y="47"/>
                        <a:pt x="89" y="47"/>
                        <a:pt x="89" y="47"/>
                      </a:cubicBezTo>
                      <a:cubicBezTo>
                        <a:pt x="88" y="47"/>
                        <a:pt x="88" y="47"/>
                        <a:pt x="88" y="47"/>
                      </a:cubicBezTo>
                      <a:cubicBezTo>
                        <a:pt x="88" y="47"/>
                        <a:pt x="88" y="47"/>
                        <a:pt x="88" y="47"/>
                      </a:cubicBezTo>
                      <a:cubicBezTo>
                        <a:pt x="88" y="47"/>
                        <a:pt x="88" y="47"/>
                        <a:pt x="88" y="47"/>
                      </a:cubicBezTo>
                      <a:cubicBezTo>
                        <a:pt x="87" y="46"/>
                        <a:pt x="87" y="46"/>
                        <a:pt x="87" y="46"/>
                      </a:cubicBezTo>
                      <a:cubicBezTo>
                        <a:pt x="87" y="46"/>
                        <a:pt x="87" y="46"/>
                        <a:pt x="87" y="46"/>
                      </a:cubicBezTo>
                      <a:cubicBezTo>
                        <a:pt x="87" y="46"/>
                        <a:pt x="87" y="46"/>
                        <a:pt x="87" y="46"/>
                      </a:cubicBezTo>
                      <a:cubicBezTo>
                        <a:pt x="86" y="45"/>
                        <a:pt x="86" y="45"/>
                        <a:pt x="86" y="45"/>
                      </a:cubicBezTo>
                      <a:cubicBezTo>
                        <a:pt x="86" y="45"/>
                        <a:pt x="86" y="45"/>
                        <a:pt x="86" y="45"/>
                      </a:cubicBezTo>
                      <a:cubicBezTo>
                        <a:pt x="86" y="45"/>
                        <a:pt x="86" y="45"/>
                        <a:pt x="86" y="45"/>
                      </a:cubicBezTo>
                      <a:cubicBezTo>
                        <a:pt x="86" y="45"/>
                        <a:pt x="86" y="45"/>
                        <a:pt x="86" y="45"/>
                      </a:cubicBezTo>
                      <a:cubicBezTo>
                        <a:pt x="85" y="44"/>
                        <a:pt x="85" y="44"/>
                        <a:pt x="85" y="44"/>
                      </a:cubicBezTo>
                      <a:cubicBezTo>
                        <a:pt x="85" y="43"/>
                        <a:pt x="85" y="43"/>
                        <a:pt x="85" y="43"/>
                      </a:cubicBezTo>
                      <a:cubicBezTo>
                        <a:pt x="85" y="43"/>
                        <a:pt x="85" y="43"/>
                        <a:pt x="85" y="43"/>
                      </a:cubicBezTo>
                      <a:cubicBezTo>
                        <a:pt x="85" y="42"/>
                        <a:pt x="85" y="42"/>
                        <a:pt x="85" y="42"/>
                      </a:cubicBezTo>
                      <a:cubicBezTo>
                        <a:pt x="86" y="41"/>
                        <a:pt x="86" y="41"/>
                        <a:pt x="86" y="41"/>
                      </a:cubicBezTo>
                      <a:cubicBezTo>
                        <a:pt x="87" y="38"/>
                        <a:pt x="87" y="38"/>
                        <a:pt x="87" y="38"/>
                      </a:cubicBezTo>
                      <a:cubicBezTo>
                        <a:pt x="87" y="37"/>
                        <a:pt x="87" y="37"/>
                        <a:pt x="87" y="37"/>
                      </a:cubicBezTo>
                      <a:cubicBezTo>
                        <a:pt x="87" y="37"/>
                        <a:pt x="87" y="37"/>
                        <a:pt x="87" y="37"/>
                      </a:cubicBezTo>
                      <a:cubicBezTo>
                        <a:pt x="87" y="36"/>
                        <a:pt x="87" y="36"/>
                        <a:pt x="87" y="36"/>
                      </a:cubicBezTo>
                      <a:cubicBezTo>
                        <a:pt x="87" y="35"/>
                        <a:pt x="87" y="35"/>
                        <a:pt x="87" y="35"/>
                      </a:cubicBezTo>
                      <a:cubicBezTo>
                        <a:pt x="87" y="34"/>
                        <a:pt x="87" y="34"/>
                        <a:pt x="87" y="34"/>
                      </a:cubicBezTo>
                      <a:cubicBezTo>
                        <a:pt x="87" y="34"/>
                        <a:pt x="87" y="34"/>
                        <a:pt x="87" y="34"/>
                      </a:cubicBezTo>
                      <a:cubicBezTo>
                        <a:pt x="88" y="34"/>
                        <a:pt x="88" y="34"/>
                        <a:pt x="88" y="34"/>
                      </a:cubicBezTo>
                      <a:cubicBezTo>
                        <a:pt x="88" y="34"/>
                        <a:pt x="88" y="34"/>
                        <a:pt x="88" y="34"/>
                      </a:cubicBezTo>
                      <a:cubicBezTo>
                        <a:pt x="88" y="33"/>
                        <a:pt x="88" y="33"/>
                        <a:pt x="88" y="33"/>
                      </a:cubicBezTo>
                      <a:cubicBezTo>
                        <a:pt x="88" y="33"/>
                        <a:pt x="88" y="33"/>
                        <a:pt x="88" y="33"/>
                      </a:cubicBezTo>
                      <a:cubicBezTo>
                        <a:pt x="88" y="32"/>
                        <a:pt x="88" y="32"/>
                        <a:pt x="88" y="32"/>
                      </a:cubicBezTo>
                      <a:cubicBezTo>
                        <a:pt x="87" y="32"/>
                        <a:pt x="87" y="32"/>
                        <a:pt x="87" y="32"/>
                      </a:cubicBezTo>
                      <a:cubicBezTo>
                        <a:pt x="86" y="31"/>
                        <a:pt x="86" y="31"/>
                        <a:pt x="86" y="31"/>
                      </a:cubicBezTo>
                      <a:cubicBezTo>
                        <a:pt x="85" y="31"/>
                        <a:pt x="85" y="31"/>
                        <a:pt x="85" y="31"/>
                      </a:cubicBezTo>
                      <a:cubicBezTo>
                        <a:pt x="84" y="31"/>
                        <a:pt x="84" y="31"/>
                        <a:pt x="84" y="31"/>
                      </a:cubicBezTo>
                      <a:cubicBezTo>
                        <a:pt x="84" y="31"/>
                        <a:pt x="84" y="31"/>
                        <a:pt x="84" y="31"/>
                      </a:cubicBezTo>
                      <a:cubicBezTo>
                        <a:pt x="84" y="30"/>
                        <a:pt x="84" y="30"/>
                        <a:pt x="84" y="30"/>
                      </a:cubicBezTo>
                      <a:cubicBezTo>
                        <a:pt x="83" y="30"/>
                        <a:pt x="83" y="30"/>
                        <a:pt x="83" y="30"/>
                      </a:cubicBezTo>
                      <a:cubicBezTo>
                        <a:pt x="83" y="31"/>
                        <a:pt x="83" y="31"/>
                        <a:pt x="83" y="31"/>
                      </a:cubicBezTo>
                      <a:cubicBezTo>
                        <a:pt x="82" y="32"/>
                        <a:pt x="82" y="32"/>
                        <a:pt x="82" y="32"/>
                      </a:cubicBezTo>
                      <a:cubicBezTo>
                        <a:pt x="81" y="32"/>
                        <a:pt x="81" y="32"/>
                        <a:pt x="81" y="32"/>
                      </a:cubicBezTo>
                      <a:cubicBezTo>
                        <a:pt x="80" y="32"/>
                        <a:pt x="80" y="32"/>
                        <a:pt x="80" y="32"/>
                      </a:cubicBezTo>
                      <a:cubicBezTo>
                        <a:pt x="80" y="32"/>
                        <a:pt x="80" y="32"/>
                        <a:pt x="80" y="32"/>
                      </a:cubicBezTo>
                      <a:cubicBezTo>
                        <a:pt x="79" y="30"/>
                        <a:pt x="79" y="30"/>
                        <a:pt x="79" y="30"/>
                      </a:cubicBezTo>
                      <a:cubicBezTo>
                        <a:pt x="79" y="30"/>
                        <a:pt x="79" y="30"/>
                        <a:pt x="79" y="30"/>
                      </a:cubicBezTo>
                      <a:cubicBezTo>
                        <a:pt x="79" y="30"/>
                        <a:pt x="79" y="30"/>
                        <a:pt x="79" y="30"/>
                      </a:cubicBezTo>
                      <a:cubicBezTo>
                        <a:pt x="79" y="29"/>
                        <a:pt x="79" y="29"/>
                        <a:pt x="79" y="29"/>
                      </a:cubicBezTo>
                      <a:cubicBezTo>
                        <a:pt x="79" y="29"/>
                        <a:pt x="79" y="29"/>
                        <a:pt x="79" y="29"/>
                      </a:cubicBezTo>
                      <a:cubicBezTo>
                        <a:pt x="79" y="29"/>
                        <a:pt x="79" y="29"/>
                        <a:pt x="79" y="29"/>
                      </a:cubicBezTo>
                      <a:cubicBezTo>
                        <a:pt x="79" y="29"/>
                        <a:pt x="79" y="29"/>
                        <a:pt x="79" y="29"/>
                      </a:cubicBezTo>
                      <a:cubicBezTo>
                        <a:pt x="79" y="28"/>
                        <a:pt x="79" y="28"/>
                        <a:pt x="79" y="28"/>
                      </a:cubicBezTo>
                      <a:cubicBezTo>
                        <a:pt x="79" y="28"/>
                        <a:pt x="79" y="28"/>
                        <a:pt x="79" y="28"/>
                      </a:cubicBezTo>
                      <a:cubicBezTo>
                        <a:pt x="79" y="28"/>
                        <a:pt x="79" y="28"/>
                        <a:pt x="79" y="28"/>
                      </a:cubicBezTo>
                      <a:cubicBezTo>
                        <a:pt x="79" y="28"/>
                        <a:pt x="79" y="28"/>
                        <a:pt x="79" y="28"/>
                      </a:cubicBezTo>
                      <a:cubicBezTo>
                        <a:pt x="78" y="27"/>
                        <a:pt x="78" y="27"/>
                        <a:pt x="78" y="27"/>
                      </a:cubicBezTo>
                      <a:cubicBezTo>
                        <a:pt x="78" y="27"/>
                        <a:pt x="78" y="27"/>
                        <a:pt x="78" y="27"/>
                      </a:cubicBezTo>
                      <a:cubicBezTo>
                        <a:pt x="78" y="26"/>
                        <a:pt x="78" y="26"/>
                        <a:pt x="78" y="26"/>
                      </a:cubicBezTo>
                      <a:cubicBezTo>
                        <a:pt x="78" y="26"/>
                        <a:pt x="78" y="26"/>
                        <a:pt x="78" y="26"/>
                      </a:cubicBezTo>
                      <a:cubicBezTo>
                        <a:pt x="78" y="26"/>
                        <a:pt x="78" y="26"/>
                        <a:pt x="78" y="26"/>
                      </a:cubicBezTo>
                      <a:cubicBezTo>
                        <a:pt x="78" y="25"/>
                        <a:pt x="78" y="25"/>
                        <a:pt x="78" y="25"/>
                      </a:cubicBezTo>
                      <a:cubicBezTo>
                        <a:pt x="78" y="25"/>
                        <a:pt x="78" y="25"/>
                        <a:pt x="78" y="25"/>
                      </a:cubicBezTo>
                      <a:cubicBezTo>
                        <a:pt x="77" y="24"/>
                        <a:pt x="77" y="24"/>
                        <a:pt x="77" y="24"/>
                      </a:cubicBezTo>
                      <a:cubicBezTo>
                        <a:pt x="77" y="24"/>
                        <a:pt x="77" y="24"/>
                        <a:pt x="77" y="24"/>
                      </a:cubicBezTo>
                      <a:cubicBezTo>
                        <a:pt x="73" y="22"/>
                        <a:pt x="73" y="22"/>
                        <a:pt x="73" y="22"/>
                      </a:cubicBezTo>
                      <a:cubicBezTo>
                        <a:pt x="73" y="21"/>
                        <a:pt x="73" y="21"/>
                        <a:pt x="73" y="21"/>
                      </a:cubicBezTo>
                      <a:cubicBezTo>
                        <a:pt x="73" y="21"/>
                        <a:pt x="73" y="21"/>
                        <a:pt x="73" y="21"/>
                      </a:cubicBezTo>
                      <a:cubicBezTo>
                        <a:pt x="73" y="21"/>
                        <a:pt x="73" y="21"/>
                        <a:pt x="73" y="21"/>
                      </a:cubicBezTo>
                      <a:cubicBezTo>
                        <a:pt x="72" y="20"/>
                        <a:pt x="72" y="20"/>
                        <a:pt x="72" y="20"/>
                      </a:cubicBezTo>
                      <a:cubicBezTo>
                        <a:pt x="72" y="20"/>
                        <a:pt x="72" y="20"/>
                        <a:pt x="72" y="20"/>
                      </a:cubicBezTo>
                      <a:cubicBezTo>
                        <a:pt x="68" y="17"/>
                        <a:pt x="68" y="17"/>
                        <a:pt x="68" y="17"/>
                      </a:cubicBezTo>
                      <a:cubicBezTo>
                        <a:pt x="68" y="17"/>
                        <a:pt x="68" y="17"/>
                        <a:pt x="68" y="17"/>
                      </a:cubicBezTo>
                      <a:cubicBezTo>
                        <a:pt x="67" y="16"/>
                        <a:pt x="67" y="16"/>
                        <a:pt x="67" y="16"/>
                      </a:cubicBezTo>
                      <a:cubicBezTo>
                        <a:pt x="67" y="15"/>
                        <a:pt x="67" y="15"/>
                        <a:pt x="67" y="15"/>
                      </a:cubicBezTo>
                      <a:cubicBezTo>
                        <a:pt x="67" y="15"/>
                        <a:pt x="67" y="15"/>
                        <a:pt x="67" y="15"/>
                      </a:cubicBezTo>
                      <a:cubicBezTo>
                        <a:pt x="67" y="15"/>
                        <a:pt x="67" y="15"/>
                        <a:pt x="67" y="15"/>
                      </a:cubicBezTo>
                      <a:cubicBezTo>
                        <a:pt x="67" y="15"/>
                        <a:pt x="67" y="15"/>
                        <a:pt x="67" y="15"/>
                      </a:cubicBezTo>
                      <a:cubicBezTo>
                        <a:pt x="67" y="14"/>
                        <a:pt x="67" y="14"/>
                        <a:pt x="67" y="14"/>
                      </a:cubicBezTo>
                      <a:cubicBezTo>
                        <a:pt x="66" y="14"/>
                        <a:pt x="66" y="14"/>
                        <a:pt x="66" y="14"/>
                      </a:cubicBezTo>
                      <a:cubicBezTo>
                        <a:pt x="66" y="14"/>
                        <a:pt x="66" y="14"/>
                        <a:pt x="66" y="14"/>
                      </a:cubicBezTo>
                      <a:cubicBezTo>
                        <a:pt x="66" y="14"/>
                        <a:pt x="66" y="14"/>
                        <a:pt x="66" y="14"/>
                      </a:cubicBezTo>
                      <a:cubicBezTo>
                        <a:pt x="66" y="13"/>
                        <a:pt x="66" y="13"/>
                        <a:pt x="66" y="13"/>
                      </a:cubicBezTo>
                      <a:cubicBezTo>
                        <a:pt x="66" y="13"/>
                        <a:pt x="66" y="13"/>
                        <a:pt x="66" y="13"/>
                      </a:cubicBezTo>
                      <a:cubicBezTo>
                        <a:pt x="66" y="13"/>
                        <a:pt x="66" y="13"/>
                        <a:pt x="66" y="13"/>
                      </a:cubicBezTo>
                      <a:cubicBezTo>
                        <a:pt x="66" y="12"/>
                        <a:pt x="66" y="12"/>
                        <a:pt x="66" y="12"/>
                      </a:cubicBezTo>
                      <a:cubicBezTo>
                        <a:pt x="66" y="12"/>
                        <a:pt x="66" y="12"/>
                        <a:pt x="66" y="12"/>
                      </a:cubicBezTo>
                      <a:cubicBezTo>
                        <a:pt x="66" y="12"/>
                        <a:pt x="66" y="12"/>
                        <a:pt x="66" y="12"/>
                      </a:cubicBezTo>
                      <a:cubicBezTo>
                        <a:pt x="66" y="12"/>
                        <a:pt x="66" y="12"/>
                        <a:pt x="66" y="12"/>
                      </a:cubicBezTo>
                      <a:cubicBezTo>
                        <a:pt x="66" y="12"/>
                        <a:pt x="66" y="12"/>
                        <a:pt x="66" y="12"/>
                      </a:cubicBezTo>
                      <a:cubicBezTo>
                        <a:pt x="66" y="11"/>
                        <a:pt x="66" y="11"/>
                        <a:pt x="66" y="11"/>
                      </a:cubicBezTo>
                      <a:cubicBezTo>
                        <a:pt x="65" y="8"/>
                        <a:pt x="65" y="8"/>
                        <a:pt x="65" y="8"/>
                      </a:cubicBezTo>
                      <a:cubicBezTo>
                        <a:pt x="65" y="7"/>
                        <a:pt x="65" y="7"/>
                        <a:pt x="65" y="7"/>
                      </a:cubicBezTo>
                      <a:cubicBezTo>
                        <a:pt x="65" y="6"/>
                        <a:pt x="65" y="6"/>
                        <a:pt x="65" y="6"/>
                      </a:cubicBezTo>
                      <a:cubicBezTo>
                        <a:pt x="65" y="5"/>
                        <a:pt x="65" y="5"/>
                        <a:pt x="65" y="5"/>
                      </a:cubicBezTo>
                      <a:cubicBezTo>
                        <a:pt x="65" y="4"/>
                        <a:pt x="65" y="4"/>
                        <a:pt x="65" y="4"/>
                      </a:cubicBezTo>
                      <a:cubicBezTo>
                        <a:pt x="66" y="4"/>
                        <a:pt x="66" y="4"/>
                        <a:pt x="66" y="4"/>
                      </a:cubicBezTo>
                      <a:cubicBezTo>
                        <a:pt x="66" y="4"/>
                        <a:pt x="66" y="4"/>
                        <a:pt x="66" y="4"/>
                      </a:cubicBezTo>
                      <a:cubicBezTo>
                        <a:pt x="66" y="4"/>
                        <a:pt x="66" y="4"/>
                        <a:pt x="66" y="4"/>
                      </a:cubicBezTo>
                      <a:cubicBezTo>
                        <a:pt x="65" y="4"/>
                        <a:pt x="65" y="4"/>
                        <a:pt x="65" y="4"/>
                      </a:cubicBezTo>
                      <a:cubicBezTo>
                        <a:pt x="65" y="4"/>
                        <a:pt x="65" y="4"/>
                        <a:pt x="65" y="4"/>
                      </a:cubicBezTo>
                      <a:cubicBezTo>
                        <a:pt x="64" y="3"/>
                        <a:pt x="64" y="3"/>
                        <a:pt x="64" y="3"/>
                      </a:cubicBezTo>
                      <a:cubicBezTo>
                        <a:pt x="64" y="3"/>
                        <a:pt x="64" y="3"/>
                        <a:pt x="64" y="3"/>
                      </a:cubicBezTo>
                      <a:cubicBezTo>
                        <a:pt x="64" y="3"/>
                        <a:pt x="64" y="3"/>
                        <a:pt x="64" y="3"/>
                      </a:cubicBezTo>
                      <a:cubicBezTo>
                        <a:pt x="64" y="3"/>
                        <a:pt x="64" y="3"/>
                        <a:pt x="64" y="3"/>
                      </a:cubicBezTo>
                      <a:cubicBezTo>
                        <a:pt x="64" y="2"/>
                        <a:pt x="64" y="2"/>
                        <a:pt x="64" y="2"/>
                      </a:cubicBezTo>
                      <a:cubicBezTo>
                        <a:pt x="64" y="2"/>
                        <a:pt x="64" y="2"/>
                        <a:pt x="64" y="2"/>
                      </a:cubicBezTo>
                      <a:cubicBezTo>
                        <a:pt x="64" y="2"/>
                        <a:pt x="64" y="2"/>
                        <a:pt x="64" y="2"/>
                      </a:cubicBezTo>
                      <a:cubicBezTo>
                        <a:pt x="64" y="2"/>
                        <a:pt x="64" y="2"/>
                        <a:pt x="64"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1"/>
                        <a:pt x="63" y="1"/>
                        <a:pt x="63" y="1"/>
                      </a:cubicBezTo>
                      <a:cubicBezTo>
                        <a:pt x="63" y="1"/>
                        <a:pt x="63" y="1"/>
                        <a:pt x="63" y="1"/>
                      </a:cubicBezTo>
                      <a:cubicBezTo>
                        <a:pt x="62" y="1"/>
                        <a:pt x="62" y="1"/>
                        <a:pt x="62" y="1"/>
                      </a:cubicBezTo>
                      <a:cubicBezTo>
                        <a:pt x="62" y="1"/>
                        <a:pt x="62" y="1"/>
                        <a:pt x="62" y="1"/>
                      </a:cubicBezTo>
                      <a:cubicBezTo>
                        <a:pt x="62" y="1"/>
                        <a:pt x="62" y="1"/>
                        <a:pt x="62" y="1"/>
                      </a:cubicBezTo>
                      <a:cubicBezTo>
                        <a:pt x="62" y="1"/>
                        <a:pt x="62" y="1"/>
                        <a:pt x="62" y="1"/>
                      </a:cubicBezTo>
                      <a:cubicBezTo>
                        <a:pt x="62" y="1"/>
                        <a:pt x="62" y="1"/>
                        <a:pt x="62" y="1"/>
                      </a:cubicBezTo>
                      <a:cubicBezTo>
                        <a:pt x="62" y="0"/>
                        <a:pt x="62" y="0"/>
                        <a:pt x="62" y="0"/>
                      </a:cubicBezTo>
                      <a:cubicBezTo>
                        <a:pt x="62" y="0"/>
                        <a:pt x="62" y="0"/>
                        <a:pt x="62" y="0"/>
                      </a:cubicBezTo>
                      <a:cubicBezTo>
                        <a:pt x="61" y="0"/>
                        <a:pt x="61" y="0"/>
                        <a:pt x="61" y="0"/>
                      </a:cubicBezTo>
                      <a:cubicBezTo>
                        <a:pt x="61" y="0"/>
                        <a:pt x="61" y="0"/>
                        <a:pt x="61" y="0"/>
                      </a:cubicBezTo>
                      <a:cubicBezTo>
                        <a:pt x="61" y="0"/>
                        <a:pt x="61" y="0"/>
                        <a:pt x="61" y="0"/>
                      </a:cubicBezTo>
                      <a:cubicBezTo>
                        <a:pt x="59" y="0"/>
                        <a:pt x="59" y="0"/>
                        <a:pt x="59" y="0"/>
                      </a:cubicBezTo>
                      <a:cubicBezTo>
                        <a:pt x="58" y="0"/>
                        <a:pt x="58" y="0"/>
                        <a:pt x="58" y="0"/>
                      </a:cubicBezTo>
                      <a:cubicBezTo>
                        <a:pt x="52" y="1"/>
                        <a:pt x="46" y="1"/>
                        <a:pt x="41" y="2"/>
                      </a:cubicBezTo>
                      <a:cubicBezTo>
                        <a:pt x="38" y="2"/>
                        <a:pt x="36" y="2"/>
                        <a:pt x="34" y="2"/>
                      </a:cubicBezTo>
                      <a:cubicBezTo>
                        <a:pt x="31" y="2"/>
                        <a:pt x="29" y="2"/>
                        <a:pt x="27" y="3"/>
                      </a:cubicBezTo>
                      <a:cubicBezTo>
                        <a:pt x="24" y="3"/>
                        <a:pt x="22" y="3"/>
                        <a:pt x="20" y="3"/>
                      </a:cubicBezTo>
                      <a:cubicBezTo>
                        <a:pt x="13" y="3"/>
                        <a:pt x="7"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3" y="8"/>
                        <a:pt x="3" y="8"/>
                        <a:pt x="3" y="8"/>
                      </a:cubicBezTo>
                      <a:cubicBezTo>
                        <a:pt x="3" y="8"/>
                        <a:pt x="3" y="8"/>
                        <a:pt x="3" y="8"/>
                      </a:cubicBezTo>
                      <a:cubicBezTo>
                        <a:pt x="3" y="8"/>
                        <a:pt x="3" y="8"/>
                        <a:pt x="3" y="8"/>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10"/>
                      </a:cubicBezTo>
                      <a:cubicBezTo>
                        <a:pt x="5" y="10"/>
                        <a:pt x="5" y="10"/>
                        <a:pt x="5" y="10"/>
                      </a:cubicBezTo>
                      <a:cubicBezTo>
                        <a:pt x="5" y="11"/>
                        <a:pt x="5" y="11"/>
                        <a:pt x="5" y="11"/>
                      </a:cubicBezTo>
                      <a:cubicBezTo>
                        <a:pt x="5" y="11"/>
                        <a:pt x="5" y="11"/>
                        <a:pt x="5" y="11"/>
                      </a:cubicBezTo>
                      <a:cubicBezTo>
                        <a:pt x="5" y="12"/>
                        <a:pt x="5" y="12"/>
                        <a:pt x="5"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6" y="13"/>
                        <a:pt x="6" y="13"/>
                        <a:pt x="6" y="13"/>
                      </a:cubicBezTo>
                      <a:cubicBezTo>
                        <a:pt x="6" y="14"/>
                        <a:pt x="6" y="14"/>
                        <a:pt x="6" y="14"/>
                      </a:cubicBezTo>
                      <a:cubicBezTo>
                        <a:pt x="6" y="14"/>
                        <a:pt x="6" y="14"/>
                        <a:pt x="6" y="14"/>
                      </a:cubicBezTo>
                      <a:cubicBezTo>
                        <a:pt x="6" y="14"/>
                        <a:pt x="6" y="14"/>
                        <a:pt x="6" y="14"/>
                      </a:cubicBezTo>
                      <a:cubicBezTo>
                        <a:pt x="7" y="14"/>
                        <a:pt x="7" y="14"/>
                        <a:pt x="7" y="14"/>
                      </a:cubicBezTo>
                      <a:cubicBezTo>
                        <a:pt x="7" y="15"/>
                        <a:pt x="7" y="15"/>
                        <a:pt x="7" y="15"/>
                      </a:cubicBezTo>
                      <a:cubicBezTo>
                        <a:pt x="8" y="15"/>
                        <a:pt x="8" y="15"/>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1" y="17"/>
                        <a:pt x="11" y="17"/>
                        <a:pt x="11" y="17"/>
                      </a:cubicBezTo>
                      <a:cubicBezTo>
                        <a:pt x="11" y="18"/>
                        <a:pt x="11" y="18"/>
                        <a:pt x="11" y="18"/>
                      </a:cubicBezTo>
                      <a:cubicBezTo>
                        <a:pt x="12" y="17"/>
                        <a:pt x="12" y="17"/>
                        <a:pt x="12" y="17"/>
                      </a:cubicBezTo>
                      <a:cubicBezTo>
                        <a:pt x="12" y="17"/>
                        <a:pt x="12" y="17"/>
                        <a:pt x="12" y="17"/>
                      </a:cubicBezTo>
                      <a:cubicBezTo>
                        <a:pt x="12" y="17"/>
                        <a:pt x="12" y="17"/>
                        <a:pt x="12"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4" y="18"/>
                        <a:pt x="14" y="18"/>
                        <a:pt x="14" y="18"/>
                      </a:cubicBezTo>
                      <a:cubicBezTo>
                        <a:pt x="14" y="18"/>
                        <a:pt x="14" y="18"/>
                        <a:pt x="14" y="18"/>
                      </a:cubicBezTo>
                      <a:cubicBezTo>
                        <a:pt x="14" y="18"/>
                        <a:pt x="14" y="18"/>
                        <a:pt x="14" y="18"/>
                      </a:cubicBezTo>
                      <a:cubicBezTo>
                        <a:pt x="14" y="18"/>
                        <a:pt x="14" y="18"/>
                        <a:pt x="14" y="18"/>
                      </a:cubicBezTo>
                      <a:cubicBezTo>
                        <a:pt x="14" y="19"/>
                        <a:pt x="14" y="19"/>
                        <a:pt x="14" y="19"/>
                      </a:cubicBezTo>
                      <a:cubicBezTo>
                        <a:pt x="14" y="19"/>
                        <a:pt x="14" y="19"/>
                        <a:pt x="14" y="19"/>
                      </a:cubicBezTo>
                      <a:cubicBezTo>
                        <a:pt x="14" y="19"/>
                        <a:pt x="14" y="19"/>
                        <a:pt x="14" y="19"/>
                      </a:cubicBezTo>
                      <a:cubicBezTo>
                        <a:pt x="15" y="19"/>
                        <a:pt x="15" y="19"/>
                        <a:pt x="15" y="19"/>
                      </a:cubicBezTo>
                      <a:cubicBezTo>
                        <a:pt x="15" y="19"/>
                        <a:pt x="15" y="19"/>
                        <a:pt x="15" y="19"/>
                      </a:cubicBezTo>
                      <a:cubicBezTo>
                        <a:pt x="15" y="20"/>
                        <a:pt x="15" y="20"/>
                        <a:pt x="15" y="20"/>
                      </a:cubicBezTo>
                      <a:cubicBezTo>
                        <a:pt x="14" y="20"/>
                        <a:pt x="14" y="20"/>
                        <a:pt x="14" y="20"/>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3" y="21"/>
                        <a:pt x="13" y="21"/>
                        <a:pt x="13" y="21"/>
                      </a:cubicBezTo>
                      <a:cubicBezTo>
                        <a:pt x="13" y="21"/>
                        <a:pt x="13" y="21"/>
                        <a:pt x="13" y="21"/>
                      </a:cubicBezTo>
                      <a:cubicBezTo>
                        <a:pt x="13" y="21"/>
                        <a:pt x="13" y="21"/>
                        <a:pt x="13" y="21"/>
                      </a:cubicBezTo>
                      <a:cubicBezTo>
                        <a:pt x="13" y="21"/>
                        <a:pt x="13" y="21"/>
                        <a:pt x="13" y="21"/>
                      </a:cubicBezTo>
                      <a:cubicBezTo>
                        <a:pt x="12" y="22"/>
                        <a:pt x="12" y="22"/>
                        <a:pt x="12" y="22"/>
                      </a:cubicBezTo>
                      <a:cubicBezTo>
                        <a:pt x="12" y="22"/>
                        <a:pt x="12" y="22"/>
                        <a:pt x="12" y="22"/>
                      </a:cubicBezTo>
                      <a:cubicBezTo>
                        <a:pt x="12" y="22"/>
                        <a:pt x="12" y="22"/>
                        <a:pt x="12" y="22"/>
                      </a:cubicBezTo>
                      <a:cubicBezTo>
                        <a:pt x="12" y="23"/>
                        <a:pt x="12" y="23"/>
                        <a:pt x="12" y="23"/>
                      </a:cubicBezTo>
                      <a:cubicBezTo>
                        <a:pt x="12" y="23"/>
                        <a:pt x="12" y="23"/>
                        <a:pt x="12" y="23"/>
                      </a:cubicBezTo>
                      <a:cubicBezTo>
                        <a:pt x="12" y="23"/>
                        <a:pt x="12" y="23"/>
                        <a:pt x="12" y="23"/>
                      </a:cubicBezTo>
                      <a:cubicBezTo>
                        <a:pt x="12" y="23"/>
                        <a:pt x="12" y="23"/>
                        <a:pt x="12" y="23"/>
                      </a:cubicBezTo>
                      <a:cubicBezTo>
                        <a:pt x="11" y="23"/>
                        <a:pt x="11" y="23"/>
                        <a:pt x="11" y="23"/>
                      </a:cubicBezTo>
                      <a:cubicBezTo>
                        <a:pt x="11" y="23"/>
                        <a:pt x="11" y="23"/>
                        <a:pt x="11" y="23"/>
                      </a:cubicBezTo>
                      <a:cubicBezTo>
                        <a:pt x="11" y="24"/>
                        <a:pt x="11" y="24"/>
                        <a:pt x="11" y="24"/>
                      </a:cubicBezTo>
                      <a:cubicBezTo>
                        <a:pt x="11" y="24"/>
                        <a:pt x="11" y="24"/>
                        <a:pt x="11" y="24"/>
                      </a:cubicBezTo>
                      <a:cubicBezTo>
                        <a:pt x="12" y="24"/>
                        <a:pt x="12" y="24"/>
                        <a:pt x="12" y="24"/>
                      </a:cubicBezTo>
                      <a:cubicBezTo>
                        <a:pt x="12" y="24"/>
                        <a:pt x="12" y="24"/>
                        <a:pt x="12" y="24"/>
                      </a:cubicBezTo>
                      <a:cubicBezTo>
                        <a:pt x="12" y="25"/>
                        <a:pt x="12" y="25"/>
                        <a:pt x="12" y="25"/>
                      </a:cubicBezTo>
                      <a:cubicBezTo>
                        <a:pt x="12" y="25"/>
                        <a:pt x="12" y="25"/>
                        <a:pt x="12" y="25"/>
                      </a:cubicBezTo>
                      <a:cubicBezTo>
                        <a:pt x="13" y="25"/>
                        <a:pt x="13" y="25"/>
                        <a:pt x="13" y="25"/>
                      </a:cubicBezTo>
                      <a:cubicBezTo>
                        <a:pt x="13" y="26"/>
                        <a:pt x="13" y="26"/>
                        <a:pt x="13" y="26"/>
                      </a:cubicBezTo>
                      <a:cubicBezTo>
                        <a:pt x="13" y="26"/>
                        <a:pt x="13" y="26"/>
                        <a:pt x="13" y="26"/>
                      </a:cubicBezTo>
                      <a:cubicBezTo>
                        <a:pt x="14" y="26"/>
                        <a:pt x="14" y="26"/>
                        <a:pt x="14" y="26"/>
                      </a:cubicBezTo>
                      <a:cubicBezTo>
                        <a:pt x="14" y="26"/>
                        <a:pt x="14" y="26"/>
                        <a:pt x="14" y="26"/>
                      </a:cubicBezTo>
                      <a:cubicBezTo>
                        <a:pt x="14" y="27"/>
                        <a:pt x="14" y="27"/>
                        <a:pt x="14" y="27"/>
                      </a:cubicBezTo>
                      <a:cubicBezTo>
                        <a:pt x="14" y="27"/>
                        <a:pt x="14" y="27"/>
                        <a:pt x="14" y="27"/>
                      </a:cubicBezTo>
                      <a:cubicBezTo>
                        <a:pt x="15" y="27"/>
                        <a:pt x="15" y="27"/>
                        <a:pt x="15" y="27"/>
                      </a:cubicBezTo>
                      <a:cubicBezTo>
                        <a:pt x="14" y="27"/>
                        <a:pt x="14" y="27"/>
                        <a:pt x="14" y="27"/>
                      </a:cubicBezTo>
                      <a:cubicBezTo>
                        <a:pt x="15" y="28"/>
                        <a:pt x="15" y="28"/>
                        <a:pt x="15" y="28"/>
                      </a:cubicBezTo>
                      <a:cubicBezTo>
                        <a:pt x="15" y="29"/>
                        <a:pt x="15" y="29"/>
                        <a:pt x="15" y="29"/>
                      </a:cubicBezTo>
                      <a:cubicBezTo>
                        <a:pt x="16" y="29"/>
                        <a:pt x="16" y="29"/>
                        <a:pt x="16" y="29"/>
                      </a:cubicBezTo>
                      <a:cubicBezTo>
                        <a:pt x="16" y="29"/>
                        <a:pt x="16" y="29"/>
                        <a:pt x="16" y="29"/>
                      </a:cubicBezTo>
                      <a:cubicBezTo>
                        <a:pt x="16" y="30"/>
                        <a:pt x="16" y="30"/>
                        <a:pt x="16" y="30"/>
                      </a:cubicBezTo>
                      <a:cubicBezTo>
                        <a:pt x="16" y="30"/>
                        <a:pt x="16" y="30"/>
                        <a:pt x="16" y="30"/>
                      </a:cubicBezTo>
                      <a:cubicBezTo>
                        <a:pt x="16" y="30"/>
                        <a:pt x="16" y="30"/>
                        <a:pt x="16" y="30"/>
                      </a:cubicBezTo>
                      <a:cubicBezTo>
                        <a:pt x="16" y="30"/>
                        <a:pt x="16" y="30"/>
                        <a:pt x="16" y="30"/>
                      </a:cubicBezTo>
                      <a:cubicBezTo>
                        <a:pt x="17" y="31"/>
                        <a:pt x="17" y="31"/>
                        <a:pt x="17" y="31"/>
                      </a:cubicBezTo>
                      <a:cubicBezTo>
                        <a:pt x="17" y="31"/>
                        <a:pt x="17" y="31"/>
                        <a:pt x="17"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2"/>
                        <a:pt x="19" y="32"/>
                        <a:pt x="19" y="32"/>
                      </a:cubicBezTo>
                      <a:cubicBezTo>
                        <a:pt x="19" y="32"/>
                        <a:pt x="19" y="32"/>
                        <a:pt x="19" y="32"/>
                      </a:cubicBezTo>
                      <a:cubicBezTo>
                        <a:pt x="19" y="32"/>
                        <a:pt x="19" y="32"/>
                        <a:pt x="19" y="32"/>
                      </a:cubicBezTo>
                      <a:cubicBezTo>
                        <a:pt x="19" y="32"/>
                        <a:pt x="19" y="32"/>
                        <a:pt x="19" y="32"/>
                      </a:cubicBezTo>
                      <a:cubicBezTo>
                        <a:pt x="20" y="49"/>
                        <a:pt x="21" y="66"/>
                        <a:pt x="22" y="83"/>
                      </a:cubicBezTo>
                      <a:cubicBezTo>
                        <a:pt x="45" y="82"/>
                        <a:pt x="68" y="80"/>
                        <a:pt x="92" y="78"/>
                      </a:cubicBezTo>
                      <a:cubicBezTo>
                        <a:pt x="92" y="78"/>
                        <a:pt x="92" y="78"/>
                        <a:pt x="92" y="78"/>
                      </a:cubicBezTo>
                      <a:cubicBezTo>
                        <a:pt x="92" y="78"/>
                        <a:pt x="92" y="78"/>
                        <a:pt x="92" y="78"/>
                      </a:cubicBezTo>
                      <a:cubicBezTo>
                        <a:pt x="92" y="78"/>
                        <a:pt x="92" y="78"/>
                        <a:pt x="92" y="78"/>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80"/>
                        <a:pt x="92" y="80"/>
                        <a:pt x="92" y="80"/>
                      </a:cubicBezTo>
                      <a:cubicBezTo>
                        <a:pt x="92" y="80"/>
                        <a:pt x="92" y="80"/>
                        <a:pt x="92"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4" y="81"/>
                        <a:pt x="94" y="81"/>
                        <a:pt x="94" y="81"/>
                      </a:cubicBezTo>
                      <a:cubicBezTo>
                        <a:pt x="94" y="81"/>
                        <a:pt x="94" y="81"/>
                        <a:pt x="94" y="81"/>
                      </a:cubicBezTo>
                      <a:cubicBezTo>
                        <a:pt x="94" y="81"/>
                        <a:pt x="94" y="81"/>
                        <a:pt x="94" y="81"/>
                      </a:cubicBezTo>
                      <a:cubicBezTo>
                        <a:pt x="93" y="81"/>
                        <a:pt x="93" y="81"/>
                        <a:pt x="93" y="81"/>
                      </a:cubicBezTo>
                      <a:cubicBezTo>
                        <a:pt x="93" y="81"/>
                        <a:pt x="93" y="81"/>
                        <a:pt x="93" y="81"/>
                      </a:cubicBezTo>
                      <a:cubicBezTo>
                        <a:pt x="94" y="82"/>
                        <a:pt x="94" y="82"/>
                        <a:pt x="94" y="82"/>
                      </a:cubicBezTo>
                      <a:cubicBezTo>
                        <a:pt x="94" y="82"/>
                        <a:pt x="94" y="82"/>
                        <a:pt x="94" y="82"/>
                      </a:cubicBezTo>
                      <a:cubicBezTo>
                        <a:pt x="94" y="82"/>
                        <a:pt x="94" y="82"/>
                        <a:pt x="94" y="82"/>
                      </a:cubicBezTo>
                      <a:cubicBezTo>
                        <a:pt x="94" y="82"/>
                        <a:pt x="94" y="82"/>
                        <a:pt x="94" y="82"/>
                      </a:cubicBezTo>
                      <a:cubicBezTo>
                        <a:pt x="94" y="82"/>
                        <a:pt x="94" y="82"/>
                        <a:pt x="94" y="82"/>
                      </a:cubicBezTo>
                      <a:cubicBezTo>
                        <a:pt x="93" y="82"/>
                        <a:pt x="93" y="82"/>
                        <a:pt x="93" y="82"/>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4"/>
                        <a:pt x="93" y="84"/>
                        <a:pt x="93" y="84"/>
                      </a:cubicBezTo>
                      <a:cubicBezTo>
                        <a:pt x="93" y="84"/>
                        <a:pt x="93" y="84"/>
                        <a:pt x="93" y="84"/>
                      </a:cubicBezTo>
                      <a:cubicBezTo>
                        <a:pt x="93" y="84"/>
                        <a:pt x="93" y="84"/>
                        <a:pt x="93" y="84"/>
                      </a:cubicBezTo>
                      <a:cubicBezTo>
                        <a:pt x="92" y="84"/>
                        <a:pt x="92" y="84"/>
                        <a:pt x="92" y="84"/>
                      </a:cubicBezTo>
                      <a:cubicBezTo>
                        <a:pt x="92" y="84"/>
                        <a:pt x="92" y="84"/>
                        <a:pt x="92" y="84"/>
                      </a:cubicBezTo>
                      <a:cubicBezTo>
                        <a:pt x="92" y="84"/>
                        <a:pt x="92" y="84"/>
                        <a:pt x="92" y="84"/>
                      </a:cubicBezTo>
                      <a:cubicBezTo>
                        <a:pt x="91" y="84"/>
                        <a:pt x="91" y="84"/>
                        <a:pt x="91" y="84"/>
                      </a:cubicBezTo>
                      <a:cubicBezTo>
                        <a:pt x="91" y="84"/>
                        <a:pt x="91" y="84"/>
                        <a:pt x="91" y="84"/>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6"/>
                        <a:pt x="91" y="86"/>
                        <a:pt x="91" y="86"/>
                      </a:cubicBezTo>
                      <a:cubicBezTo>
                        <a:pt x="91" y="86"/>
                        <a:pt x="91" y="86"/>
                        <a:pt x="91" y="86"/>
                      </a:cubicBezTo>
                      <a:cubicBezTo>
                        <a:pt x="90" y="86"/>
                        <a:pt x="90" y="86"/>
                        <a:pt x="90" y="86"/>
                      </a:cubicBezTo>
                      <a:cubicBezTo>
                        <a:pt x="90" y="86"/>
                        <a:pt x="90" y="86"/>
                        <a:pt x="90" y="86"/>
                      </a:cubicBezTo>
                      <a:cubicBezTo>
                        <a:pt x="90" y="86"/>
                        <a:pt x="90" y="86"/>
                        <a:pt x="90" y="86"/>
                      </a:cubicBezTo>
                      <a:cubicBezTo>
                        <a:pt x="90" y="86"/>
                        <a:pt x="90" y="86"/>
                        <a:pt x="90" y="86"/>
                      </a:cubicBezTo>
                      <a:cubicBezTo>
                        <a:pt x="90" y="86"/>
                        <a:pt x="90" y="86"/>
                        <a:pt x="90" y="86"/>
                      </a:cubicBezTo>
                      <a:cubicBezTo>
                        <a:pt x="90" y="86"/>
                        <a:pt x="90" y="86"/>
                        <a:pt x="90" y="86"/>
                      </a:cubicBezTo>
                      <a:cubicBezTo>
                        <a:pt x="90" y="87"/>
                        <a:pt x="90" y="87"/>
                        <a:pt x="90" y="87"/>
                      </a:cubicBezTo>
                      <a:cubicBezTo>
                        <a:pt x="90" y="87"/>
                        <a:pt x="90" y="87"/>
                        <a:pt x="90" y="87"/>
                      </a:cubicBezTo>
                      <a:cubicBezTo>
                        <a:pt x="89" y="88"/>
                        <a:pt x="89" y="88"/>
                        <a:pt x="89" y="88"/>
                      </a:cubicBezTo>
                      <a:cubicBezTo>
                        <a:pt x="89" y="88"/>
                        <a:pt x="89" y="88"/>
                        <a:pt x="89" y="88"/>
                      </a:cubicBezTo>
                      <a:cubicBezTo>
                        <a:pt x="89" y="88"/>
                        <a:pt x="89" y="88"/>
                        <a:pt x="89" y="88"/>
                      </a:cubicBezTo>
                      <a:cubicBezTo>
                        <a:pt x="89" y="88"/>
                        <a:pt x="89" y="88"/>
                        <a:pt x="89" y="88"/>
                      </a:cubicBezTo>
                      <a:cubicBezTo>
                        <a:pt x="89" y="88"/>
                        <a:pt x="89" y="88"/>
                        <a:pt x="89" y="88"/>
                      </a:cubicBezTo>
                      <a:cubicBezTo>
                        <a:pt x="93" y="88"/>
                        <a:pt x="96" y="88"/>
                        <a:pt x="99" y="87"/>
                      </a:cubicBezTo>
                      <a:cubicBezTo>
                        <a:pt x="99" y="87"/>
                        <a:pt x="99" y="87"/>
                        <a:pt x="99" y="87"/>
                      </a:cubicBezTo>
                      <a:cubicBezTo>
                        <a:pt x="99" y="87"/>
                        <a:pt x="99" y="87"/>
                        <a:pt x="99" y="87"/>
                      </a:cubicBezTo>
                      <a:cubicBezTo>
                        <a:pt x="100" y="87"/>
                        <a:pt x="100" y="87"/>
                        <a:pt x="100" y="87"/>
                      </a:cubicBezTo>
                      <a:cubicBezTo>
                        <a:pt x="100" y="87"/>
                        <a:pt x="100" y="87"/>
                        <a:pt x="100" y="87"/>
                      </a:cubicBezTo>
                      <a:cubicBezTo>
                        <a:pt x="100" y="86"/>
                        <a:pt x="100" y="86"/>
                        <a:pt x="100" y="86"/>
                      </a:cubicBezTo>
                      <a:cubicBezTo>
                        <a:pt x="100" y="85"/>
                        <a:pt x="100" y="85"/>
                        <a:pt x="100" y="85"/>
                      </a:cubicBezTo>
                      <a:cubicBezTo>
                        <a:pt x="100" y="85"/>
                        <a:pt x="100" y="85"/>
                        <a:pt x="100" y="85"/>
                      </a:cubicBezTo>
                      <a:cubicBezTo>
                        <a:pt x="100" y="85"/>
                        <a:pt x="100" y="85"/>
                        <a:pt x="100" y="85"/>
                      </a:cubicBezTo>
                      <a:cubicBezTo>
                        <a:pt x="101" y="85"/>
                        <a:pt x="101" y="85"/>
                        <a:pt x="101" y="85"/>
                      </a:cubicBezTo>
                      <a:cubicBezTo>
                        <a:pt x="101" y="85"/>
                        <a:pt x="101" y="85"/>
                        <a:pt x="101" y="85"/>
                      </a:cubicBezTo>
                      <a:cubicBezTo>
                        <a:pt x="101" y="84"/>
                        <a:pt x="101" y="84"/>
                        <a:pt x="101" y="84"/>
                      </a:cubicBezTo>
                      <a:cubicBezTo>
                        <a:pt x="100" y="84"/>
                        <a:pt x="100" y="84"/>
                        <a:pt x="100" y="84"/>
                      </a:cubicBezTo>
                      <a:cubicBezTo>
                        <a:pt x="100" y="82"/>
                        <a:pt x="100" y="82"/>
                        <a:pt x="100" y="82"/>
                      </a:cubicBezTo>
                      <a:cubicBezTo>
                        <a:pt x="100" y="82"/>
                        <a:pt x="100" y="82"/>
                        <a:pt x="100" y="82"/>
                      </a:cubicBezTo>
                      <a:cubicBezTo>
                        <a:pt x="101" y="82"/>
                        <a:pt x="101" y="82"/>
                        <a:pt x="101" y="82"/>
                      </a:cubicBezTo>
                      <a:cubicBezTo>
                        <a:pt x="101" y="82"/>
                        <a:pt x="101" y="82"/>
                        <a:pt x="101" y="82"/>
                      </a:cubicBezTo>
                      <a:cubicBezTo>
                        <a:pt x="102" y="82"/>
                        <a:pt x="102" y="82"/>
                        <a:pt x="102" y="82"/>
                      </a:cubicBezTo>
                      <a:cubicBezTo>
                        <a:pt x="102" y="82"/>
                        <a:pt x="102" y="82"/>
                        <a:pt x="102" y="82"/>
                      </a:cubicBezTo>
                      <a:cubicBezTo>
                        <a:pt x="101" y="82"/>
                        <a:pt x="101" y="82"/>
                        <a:pt x="101" y="82"/>
                      </a:cubicBezTo>
                      <a:cubicBezTo>
                        <a:pt x="101" y="81"/>
                        <a:pt x="101" y="81"/>
                        <a:pt x="101" y="81"/>
                      </a:cubicBezTo>
                      <a:cubicBezTo>
                        <a:pt x="101" y="81"/>
                        <a:pt x="101" y="81"/>
                        <a:pt x="101" y="81"/>
                      </a:cubicBezTo>
                      <a:cubicBezTo>
                        <a:pt x="100" y="81"/>
                        <a:pt x="100" y="81"/>
                        <a:pt x="100" y="81"/>
                      </a:cubicBezTo>
                      <a:cubicBezTo>
                        <a:pt x="100" y="80"/>
                        <a:pt x="100" y="80"/>
                        <a:pt x="100" y="80"/>
                      </a:cubicBezTo>
                      <a:cubicBezTo>
                        <a:pt x="101" y="80"/>
                        <a:pt x="101" y="80"/>
                        <a:pt x="101" y="80"/>
                      </a:cubicBezTo>
                      <a:cubicBezTo>
                        <a:pt x="101" y="80"/>
                        <a:pt x="101" y="80"/>
                        <a:pt x="101" y="80"/>
                      </a:cubicBezTo>
                      <a:cubicBezTo>
                        <a:pt x="101" y="80"/>
                        <a:pt x="101" y="80"/>
                        <a:pt x="101" y="80"/>
                      </a:cubicBezTo>
                      <a:cubicBezTo>
                        <a:pt x="102" y="80"/>
                        <a:pt x="102" y="80"/>
                        <a:pt x="102" y="80"/>
                      </a:cubicBezTo>
                      <a:cubicBezTo>
                        <a:pt x="102" y="80"/>
                        <a:pt x="102" y="80"/>
                        <a:pt x="102" y="80"/>
                      </a:cubicBezTo>
                      <a:cubicBezTo>
                        <a:pt x="102" y="79"/>
                        <a:pt x="102" y="79"/>
                        <a:pt x="102" y="79"/>
                      </a:cubicBezTo>
                      <a:cubicBezTo>
                        <a:pt x="101" y="78"/>
                        <a:pt x="101" y="78"/>
                        <a:pt x="101" y="78"/>
                      </a:cubicBezTo>
                      <a:cubicBezTo>
                        <a:pt x="101" y="78"/>
                        <a:pt x="101" y="78"/>
                        <a:pt x="101" y="78"/>
                      </a:cubicBezTo>
                      <a:cubicBezTo>
                        <a:pt x="101" y="78"/>
                        <a:pt x="101" y="78"/>
                        <a:pt x="101" y="78"/>
                      </a:cubicBezTo>
                      <a:cubicBezTo>
                        <a:pt x="101" y="77"/>
                        <a:pt x="101" y="77"/>
                        <a:pt x="101" y="77"/>
                      </a:cubicBezTo>
                      <a:cubicBezTo>
                        <a:pt x="101" y="77"/>
                        <a:pt x="101" y="77"/>
                        <a:pt x="101" y="77"/>
                      </a:cubicBezTo>
                      <a:cubicBezTo>
                        <a:pt x="101" y="77"/>
                        <a:pt x="101" y="77"/>
                        <a:pt x="101" y="77"/>
                      </a:cubicBezTo>
                      <a:cubicBezTo>
                        <a:pt x="101" y="76"/>
                        <a:pt x="101" y="76"/>
                        <a:pt x="101" y="76"/>
                      </a:cubicBezTo>
                      <a:cubicBezTo>
                        <a:pt x="101" y="76"/>
                        <a:pt x="101" y="76"/>
                        <a:pt x="101" y="76"/>
                      </a:cubicBezTo>
                      <a:cubicBezTo>
                        <a:pt x="102" y="76"/>
                        <a:pt x="102" y="76"/>
                        <a:pt x="102" y="76"/>
                      </a:cubicBezTo>
                      <a:cubicBezTo>
                        <a:pt x="102" y="77"/>
                        <a:pt x="102" y="77"/>
                        <a:pt x="102" y="77"/>
                      </a:cubicBezTo>
                      <a:cubicBezTo>
                        <a:pt x="102" y="77"/>
                        <a:pt x="102" y="77"/>
                        <a:pt x="102" y="77"/>
                      </a:cubicBezTo>
                      <a:cubicBezTo>
                        <a:pt x="102" y="78"/>
                        <a:pt x="102" y="78"/>
                        <a:pt x="102" y="78"/>
                      </a:cubicBezTo>
                      <a:cubicBezTo>
                        <a:pt x="102" y="78"/>
                        <a:pt x="102" y="78"/>
                        <a:pt x="102"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7"/>
                        <a:pt x="103" y="77"/>
                        <a:pt x="103" y="77"/>
                      </a:cubicBezTo>
                      <a:cubicBezTo>
                        <a:pt x="104" y="76"/>
                        <a:pt x="104" y="76"/>
                        <a:pt x="104" y="76"/>
                      </a:cubicBezTo>
                      <a:cubicBezTo>
                        <a:pt x="104" y="76"/>
                        <a:pt x="104" y="76"/>
                        <a:pt x="104" y="76"/>
                      </a:cubicBezTo>
                      <a:cubicBezTo>
                        <a:pt x="104" y="75"/>
                        <a:pt x="104" y="75"/>
                        <a:pt x="104" y="75"/>
                      </a:cubicBezTo>
                      <a:cubicBezTo>
                        <a:pt x="104" y="75"/>
                        <a:pt x="104" y="75"/>
                        <a:pt x="104" y="75"/>
                      </a:cubicBezTo>
                      <a:cubicBezTo>
                        <a:pt x="104" y="74"/>
                        <a:pt x="104" y="74"/>
                        <a:pt x="104" y="74"/>
                      </a:cubicBezTo>
                      <a:cubicBezTo>
                        <a:pt x="104" y="74"/>
                        <a:pt x="104" y="74"/>
                        <a:pt x="104" y="74"/>
                      </a:cubicBezTo>
                      <a:cubicBezTo>
                        <a:pt x="104" y="75"/>
                        <a:pt x="104" y="75"/>
                        <a:pt x="104" y="75"/>
                      </a:cubicBezTo>
                      <a:cubicBezTo>
                        <a:pt x="105" y="75"/>
                        <a:pt x="105" y="75"/>
                        <a:pt x="105" y="75"/>
                      </a:cubicBezTo>
                      <a:cubicBezTo>
                        <a:pt x="105" y="75"/>
                        <a:pt x="105" y="75"/>
                        <a:pt x="105" y="75"/>
                      </a:cubicBezTo>
                      <a:cubicBezTo>
                        <a:pt x="106" y="75"/>
                        <a:pt x="106" y="75"/>
                        <a:pt x="106" y="75"/>
                      </a:cubicBezTo>
                      <a:cubicBezTo>
                        <a:pt x="106" y="75"/>
                        <a:pt x="106" y="75"/>
                        <a:pt x="106" y="75"/>
                      </a:cubicBezTo>
                      <a:cubicBezTo>
                        <a:pt x="107" y="75"/>
                        <a:pt x="107" y="75"/>
                        <a:pt x="107" y="75"/>
                      </a:cubicBezTo>
                      <a:cubicBezTo>
                        <a:pt x="107" y="73"/>
                        <a:pt x="107" y="73"/>
                        <a:pt x="107" y="73"/>
                      </a:cubicBezTo>
                      <a:cubicBezTo>
                        <a:pt x="107" y="72"/>
                        <a:pt x="107" y="72"/>
                        <a:pt x="107" y="72"/>
                      </a:cubicBezTo>
                      <a:cubicBezTo>
                        <a:pt x="107" y="72"/>
                        <a:pt x="107" y="72"/>
                        <a:pt x="107" y="72"/>
                      </a:cubicBezTo>
                      <a:lnTo>
                        <a:pt x="107" y="71"/>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2" name="Freeform 358">
                  <a:extLst>
                    <a:ext uri="{FF2B5EF4-FFF2-40B4-BE49-F238E27FC236}">
                      <a16:creationId xmlns="" xmlns:a16="http://schemas.microsoft.com/office/drawing/2014/main" id="{773B632C-7CD6-4006-81A7-D3610773B8EB}"/>
                    </a:ext>
                  </a:extLst>
                </p:cNvPr>
                <p:cNvSpPr>
                  <a:spLocks/>
                </p:cNvSpPr>
                <p:nvPr/>
              </p:nvSpPr>
              <p:spPr bwMode="auto">
                <a:xfrm>
                  <a:off x="5665899" y="3175437"/>
                  <a:ext cx="550465" cy="623860"/>
                </a:xfrm>
                <a:custGeom>
                  <a:avLst/>
                  <a:gdLst>
                    <a:gd name="T0" fmla="*/ 102 w 105"/>
                    <a:gd name="T1" fmla="*/ 23 h 119"/>
                    <a:gd name="T2" fmla="*/ 97 w 105"/>
                    <a:gd name="T3" fmla="*/ 21 h 119"/>
                    <a:gd name="T4" fmla="*/ 92 w 105"/>
                    <a:gd name="T5" fmla="*/ 22 h 119"/>
                    <a:gd name="T6" fmla="*/ 88 w 105"/>
                    <a:gd name="T7" fmla="*/ 21 h 119"/>
                    <a:gd name="T8" fmla="*/ 85 w 105"/>
                    <a:gd name="T9" fmla="*/ 20 h 119"/>
                    <a:gd name="T10" fmla="*/ 79 w 105"/>
                    <a:gd name="T11" fmla="*/ 24 h 119"/>
                    <a:gd name="T12" fmla="*/ 77 w 105"/>
                    <a:gd name="T13" fmla="*/ 23 h 119"/>
                    <a:gd name="T14" fmla="*/ 72 w 105"/>
                    <a:gd name="T15" fmla="*/ 21 h 119"/>
                    <a:gd name="T16" fmla="*/ 68 w 105"/>
                    <a:gd name="T17" fmla="*/ 19 h 119"/>
                    <a:gd name="T18" fmla="*/ 67 w 105"/>
                    <a:gd name="T19" fmla="*/ 21 h 119"/>
                    <a:gd name="T20" fmla="*/ 64 w 105"/>
                    <a:gd name="T21" fmla="*/ 17 h 119"/>
                    <a:gd name="T22" fmla="*/ 63 w 105"/>
                    <a:gd name="T23" fmla="*/ 15 h 119"/>
                    <a:gd name="T24" fmla="*/ 52 w 105"/>
                    <a:gd name="T25" fmla="*/ 14 h 119"/>
                    <a:gd name="T26" fmla="*/ 47 w 105"/>
                    <a:gd name="T27" fmla="*/ 16 h 119"/>
                    <a:gd name="T28" fmla="*/ 41 w 105"/>
                    <a:gd name="T29" fmla="*/ 13 h 119"/>
                    <a:gd name="T30" fmla="*/ 35 w 105"/>
                    <a:gd name="T31" fmla="*/ 11 h 119"/>
                    <a:gd name="T32" fmla="*/ 33 w 105"/>
                    <a:gd name="T33" fmla="*/ 2 h 119"/>
                    <a:gd name="T34" fmla="*/ 28 w 105"/>
                    <a:gd name="T35" fmla="*/ 7 h 119"/>
                    <a:gd name="T36" fmla="*/ 1 w 105"/>
                    <a:gd name="T37" fmla="*/ 11 h 119"/>
                    <a:gd name="T38" fmla="*/ 2 w 105"/>
                    <a:gd name="T39" fmla="*/ 16 h 119"/>
                    <a:gd name="T40" fmla="*/ 2 w 105"/>
                    <a:gd name="T41" fmla="*/ 21 h 119"/>
                    <a:gd name="T42" fmla="*/ 3 w 105"/>
                    <a:gd name="T43" fmla="*/ 29 h 119"/>
                    <a:gd name="T44" fmla="*/ 4 w 105"/>
                    <a:gd name="T45" fmla="*/ 33 h 119"/>
                    <a:gd name="T46" fmla="*/ 5 w 105"/>
                    <a:gd name="T47" fmla="*/ 35 h 119"/>
                    <a:gd name="T48" fmla="*/ 6 w 105"/>
                    <a:gd name="T49" fmla="*/ 37 h 119"/>
                    <a:gd name="T50" fmla="*/ 6 w 105"/>
                    <a:gd name="T51" fmla="*/ 41 h 119"/>
                    <a:gd name="T52" fmla="*/ 7 w 105"/>
                    <a:gd name="T53" fmla="*/ 46 h 119"/>
                    <a:gd name="T54" fmla="*/ 7 w 105"/>
                    <a:gd name="T55" fmla="*/ 50 h 119"/>
                    <a:gd name="T56" fmla="*/ 8 w 105"/>
                    <a:gd name="T57" fmla="*/ 51 h 119"/>
                    <a:gd name="T58" fmla="*/ 7 w 105"/>
                    <a:gd name="T59" fmla="*/ 54 h 119"/>
                    <a:gd name="T60" fmla="*/ 8 w 105"/>
                    <a:gd name="T61" fmla="*/ 58 h 119"/>
                    <a:gd name="T62" fmla="*/ 9 w 105"/>
                    <a:gd name="T63" fmla="*/ 60 h 119"/>
                    <a:gd name="T64" fmla="*/ 11 w 105"/>
                    <a:gd name="T65" fmla="*/ 66 h 119"/>
                    <a:gd name="T66" fmla="*/ 11 w 105"/>
                    <a:gd name="T67" fmla="*/ 69 h 119"/>
                    <a:gd name="T68" fmla="*/ 10 w 105"/>
                    <a:gd name="T69" fmla="*/ 74 h 119"/>
                    <a:gd name="T70" fmla="*/ 7 w 105"/>
                    <a:gd name="T71" fmla="*/ 76 h 119"/>
                    <a:gd name="T72" fmla="*/ 10 w 105"/>
                    <a:gd name="T73" fmla="*/ 81 h 119"/>
                    <a:gd name="T74" fmla="*/ 13 w 105"/>
                    <a:gd name="T75" fmla="*/ 83 h 119"/>
                    <a:gd name="T76" fmla="*/ 90 w 105"/>
                    <a:gd name="T77" fmla="*/ 113 h 119"/>
                    <a:gd name="T78" fmla="*/ 89 w 105"/>
                    <a:gd name="T79" fmla="*/ 109 h 119"/>
                    <a:gd name="T80" fmla="*/ 88 w 105"/>
                    <a:gd name="T81" fmla="*/ 107 h 119"/>
                    <a:gd name="T82" fmla="*/ 87 w 105"/>
                    <a:gd name="T83" fmla="*/ 105 h 119"/>
                    <a:gd name="T84" fmla="*/ 83 w 105"/>
                    <a:gd name="T85" fmla="*/ 104 h 119"/>
                    <a:gd name="T86" fmla="*/ 74 w 105"/>
                    <a:gd name="T87" fmla="*/ 97 h 119"/>
                    <a:gd name="T88" fmla="*/ 68 w 105"/>
                    <a:gd name="T89" fmla="*/ 94 h 119"/>
                    <a:gd name="T90" fmla="*/ 66 w 105"/>
                    <a:gd name="T91" fmla="*/ 90 h 119"/>
                    <a:gd name="T92" fmla="*/ 65 w 105"/>
                    <a:gd name="T93" fmla="*/ 85 h 119"/>
                    <a:gd name="T94" fmla="*/ 65 w 105"/>
                    <a:gd name="T95" fmla="*/ 82 h 119"/>
                    <a:gd name="T96" fmla="*/ 67 w 105"/>
                    <a:gd name="T97" fmla="*/ 78 h 119"/>
                    <a:gd name="T98" fmla="*/ 64 w 105"/>
                    <a:gd name="T99" fmla="*/ 75 h 119"/>
                    <a:gd name="T100" fmla="*/ 65 w 105"/>
                    <a:gd name="T101" fmla="*/ 69 h 119"/>
                    <a:gd name="T102" fmla="*/ 68 w 105"/>
                    <a:gd name="T103" fmla="*/ 67 h 119"/>
                    <a:gd name="T104" fmla="*/ 69 w 105"/>
                    <a:gd name="T105" fmla="*/ 66 h 119"/>
                    <a:gd name="T106" fmla="*/ 70 w 105"/>
                    <a:gd name="T107" fmla="*/ 53 h 119"/>
                    <a:gd name="T108" fmla="*/ 71 w 105"/>
                    <a:gd name="T109" fmla="*/ 53 h 119"/>
                    <a:gd name="T110" fmla="*/ 72 w 105"/>
                    <a:gd name="T111" fmla="*/ 51 h 119"/>
                    <a:gd name="T112" fmla="*/ 75 w 105"/>
                    <a:gd name="T113" fmla="*/ 48 h 119"/>
                    <a:gd name="T114" fmla="*/ 79 w 105"/>
                    <a:gd name="T115" fmla="*/ 44 h 119"/>
                    <a:gd name="T116" fmla="*/ 89 w 105"/>
                    <a:gd name="T117" fmla="*/ 32 h 119"/>
                    <a:gd name="T118" fmla="*/ 104 w 105"/>
                    <a:gd name="T119" fmla="*/ 2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5" h="119">
                      <a:moveTo>
                        <a:pt x="105" y="23"/>
                      </a:moveTo>
                      <a:cubicBezTo>
                        <a:pt x="104" y="23"/>
                        <a:pt x="104" y="23"/>
                        <a:pt x="104" y="23"/>
                      </a:cubicBezTo>
                      <a:cubicBezTo>
                        <a:pt x="104" y="23"/>
                        <a:pt x="104" y="23"/>
                        <a:pt x="104" y="23"/>
                      </a:cubicBezTo>
                      <a:cubicBezTo>
                        <a:pt x="103" y="23"/>
                        <a:pt x="103" y="23"/>
                        <a:pt x="103" y="23"/>
                      </a:cubicBezTo>
                      <a:cubicBezTo>
                        <a:pt x="103" y="23"/>
                        <a:pt x="103" y="23"/>
                        <a:pt x="103" y="23"/>
                      </a:cubicBezTo>
                      <a:cubicBezTo>
                        <a:pt x="103" y="23"/>
                        <a:pt x="103" y="23"/>
                        <a:pt x="103" y="23"/>
                      </a:cubicBezTo>
                      <a:cubicBezTo>
                        <a:pt x="103" y="22"/>
                        <a:pt x="103" y="22"/>
                        <a:pt x="103" y="22"/>
                      </a:cubicBezTo>
                      <a:cubicBezTo>
                        <a:pt x="103" y="23"/>
                        <a:pt x="103" y="23"/>
                        <a:pt x="103" y="23"/>
                      </a:cubicBezTo>
                      <a:cubicBezTo>
                        <a:pt x="102" y="23"/>
                        <a:pt x="102" y="23"/>
                        <a:pt x="102" y="23"/>
                      </a:cubicBezTo>
                      <a:cubicBezTo>
                        <a:pt x="101" y="23"/>
                        <a:pt x="101" y="23"/>
                        <a:pt x="101" y="23"/>
                      </a:cubicBezTo>
                      <a:cubicBezTo>
                        <a:pt x="101" y="23"/>
                        <a:pt x="101" y="23"/>
                        <a:pt x="101" y="23"/>
                      </a:cubicBezTo>
                      <a:cubicBezTo>
                        <a:pt x="100" y="23"/>
                        <a:pt x="100" y="23"/>
                        <a:pt x="100" y="23"/>
                      </a:cubicBezTo>
                      <a:cubicBezTo>
                        <a:pt x="100" y="23"/>
                        <a:pt x="100" y="23"/>
                        <a:pt x="100" y="23"/>
                      </a:cubicBezTo>
                      <a:cubicBezTo>
                        <a:pt x="99" y="23"/>
                        <a:pt x="99" y="23"/>
                        <a:pt x="99" y="23"/>
                      </a:cubicBezTo>
                      <a:cubicBezTo>
                        <a:pt x="99" y="21"/>
                        <a:pt x="99" y="21"/>
                        <a:pt x="99" y="21"/>
                      </a:cubicBezTo>
                      <a:cubicBezTo>
                        <a:pt x="98" y="21"/>
                        <a:pt x="98" y="21"/>
                        <a:pt x="98" y="21"/>
                      </a:cubicBezTo>
                      <a:cubicBezTo>
                        <a:pt x="98" y="21"/>
                        <a:pt x="98" y="21"/>
                        <a:pt x="98" y="21"/>
                      </a:cubicBezTo>
                      <a:cubicBezTo>
                        <a:pt x="97" y="21"/>
                        <a:pt x="97" y="21"/>
                        <a:pt x="97" y="21"/>
                      </a:cubicBezTo>
                      <a:cubicBezTo>
                        <a:pt x="93" y="22"/>
                        <a:pt x="93" y="22"/>
                        <a:pt x="93" y="22"/>
                      </a:cubicBezTo>
                      <a:cubicBezTo>
                        <a:pt x="93" y="22"/>
                        <a:pt x="93" y="22"/>
                        <a:pt x="93" y="22"/>
                      </a:cubicBezTo>
                      <a:cubicBezTo>
                        <a:pt x="93" y="22"/>
                        <a:pt x="93" y="22"/>
                        <a:pt x="93" y="22"/>
                      </a:cubicBezTo>
                      <a:cubicBezTo>
                        <a:pt x="93" y="22"/>
                        <a:pt x="93" y="22"/>
                        <a:pt x="93" y="22"/>
                      </a:cubicBezTo>
                      <a:cubicBezTo>
                        <a:pt x="93" y="22"/>
                        <a:pt x="93" y="22"/>
                        <a:pt x="93" y="22"/>
                      </a:cubicBezTo>
                      <a:cubicBezTo>
                        <a:pt x="92" y="22"/>
                        <a:pt x="92" y="22"/>
                        <a:pt x="92" y="22"/>
                      </a:cubicBezTo>
                      <a:cubicBezTo>
                        <a:pt x="92" y="22"/>
                        <a:pt x="92" y="22"/>
                        <a:pt x="92" y="22"/>
                      </a:cubicBezTo>
                      <a:cubicBezTo>
                        <a:pt x="92" y="22"/>
                        <a:pt x="92" y="22"/>
                        <a:pt x="92" y="22"/>
                      </a:cubicBezTo>
                      <a:cubicBezTo>
                        <a:pt x="92" y="22"/>
                        <a:pt x="92" y="22"/>
                        <a:pt x="92" y="22"/>
                      </a:cubicBezTo>
                      <a:cubicBezTo>
                        <a:pt x="91" y="22"/>
                        <a:pt x="91" y="22"/>
                        <a:pt x="91" y="22"/>
                      </a:cubicBezTo>
                      <a:cubicBezTo>
                        <a:pt x="91" y="22"/>
                        <a:pt x="91" y="22"/>
                        <a:pt x="91" y="22"/>
                      </a:cubicBezTo>
                      <a:cubicBezTo>
                        <a:pt x="90" y="22"/>
                        <a:pt x="90" y="22"/>
                        <a:pt x="90" y="22"/>
                      </a:cubicBezTo>
                      <a:cubicBezTo>
                        <a:pt x="89" y="22"/>
                        <a:pt x="89" y="22"/>
                        <a:pt x="89" y="22"/>
                      </a:cubicBezTo>
                      <a:cubicBezTo>
                        <a:pt x="89" y="22"/>
                        <a:pt x="89" y="22"/>
                        <a:pt x="89" y="22"/>
                      </a:cubicBezTo>
                      <a:cubicBezTo>
                        <a:pt x="88" y="22"/>
                        <a:pt x="88" y="22"/>
                        <a:pt x="88" y="22"/>
                      </a:cubicBezTo>
                      <a:cubicBezTo>
                        <a:pt x="88" y="21"/>
                        <a:pt x="88" y="21"/>
                        <a:pt x="88" y="21"/>
                      </a:cubicBezTo>
                      <a:cubicBezTo>
                        <a:pt x="88" y="21"/>
                        <a:pt x="88" y="21"/>
                        <a:pt x="88" y="21"/>
                      </a:cubicBezTo>
                      <a:cubicBezTo>
                        <a:pt x="88" y="21"/>
                        <a:pt x="88" y="21"/>
                        <a:pt x="88" y="21"/>
                      </a:cubicBezTo>
                      <a:cubicBezTo>
                        <a:pt x="88" y="21"/>
                        <a:pt x="88" y="21"/>
                        <a:pt x="88" y="21"/>
                      </a:cubicBezTo>
                      <a:cubicBezTo>
                        <a:pt x="88" y="21"/>
                        <a:pt x="88" y="21"/>
                        <a:pt x="88" y="21"/>
                      </a:cubicBezTo>
                      <a:cubicBezTo>
                        <a:pt x="88" y="20"/>
                        <a:pt x="88" y="20"/>
                        <a:pt x="88" y="20"/>
                      </a:cubicBezTo>
                      <a:cubicBezTo>
                        <a:pt x="88" y="20"/>
                        <a:pt x="88" y="20"/>
                        <a:pt x="88" y="20"/>
                      </a:cubicBezTo>
                      <a:cubicBezTo>
                        <a:pt x="88" y="20"/>
                        <a:pt x="88" y="20"/>
                        <a:pt x="88" y="20"/>
                      </a:cubicBezTo>
                      <a:cubicBezTo>
                        <a:pt x="88" y="20"/>
                        <a:pt x="88" y="20"/>
                        <a:pt x="88" y="20"/>
                      </a:cubicBezTo>
                      <a:cubicBezTo>
                        <a:pt x="87" y="19"/>
                        <a:pt x="87" y="19"/>
                        <a:pt x="87" y="19"/>
                      </a:cubicBezTo>
                      <a:cubicBezTo>
                        <a:pt x="87" y="20"/>
                        <a:pt x="87" y="20"/>
                        <a:pt x="87" y="20"/>
                      </a:cubicBezTo>
                      <a:cubicBezTo>
                        <a:pt x="85" y="20"/>
                        <a:pt x="85" y="20"/>
                        <a:pt x="85" y="20"/>
                      </a:cubicBezTo>
                      <a:cubicBezTo>
                        <a:pt x="85" y="21"/>
                        <a:pt x="85" y="21"/>
                        <a:pt x="85" y="21"/>
                      </a:cubicBezTo>
                      <a:cubicBezTo>
                        <a:pt x="85" y="21"/>
                        <a:pt x="85" y="21"/>
                        <a:pt x="85" y="21"/>
                      </a:cubicBezTo>
                      <a:cubicBezTo>
                        <a:pt x="83" y="22"/>
                        <a:pt x="83" y="22"/>
                        <a:pt x="83" y="22"/>
                      </a:cubicBezTo>
                      <a:cubicBezTo>
                        <a:pt x="83" y="23"/>
                        <a:pt x="83" y="23"/>
                        <a:pt x="83" y="23"/>
                      </a:cubicBezTo>
                      <a:cubicBezTo>
                        <a:pt x="82" y="23"/>
                        <a:pt x="82" y="23"/>
                        <a:pt x="82" y="23"/>
                      </a:cubicBezTo>
                      <a:cubicBezTo>
                        <a:pt x="81" y="24"/>
                        <a:pt x="81" y="24"/>
                        <a:pt x="81" y="24"/>
                      </a:cubicBezTo>
                      <a:cubicBezTo>
                        <a:pt x="80" y="24"/>
                        <a:pt x="80" y="24"/>
                        <a:pt x="80" y="24"/>
                      </a:cubicBezTo>
                      <a:cubicBezTo>
                        <a:pt x="80" y="24"/>
                        <a:pt x="80" y="24"/>
                        <a:pt x="80" y="24"/>
                      </a:cubicBezTo>
                      <a:cubicBezTo>
                        <a:pt x="79" y="24"/>
                        <a:pt x="79" y="24"/>
                        <a:pt x="79" y="24"/>
                      </a:cubicBezTo>
                      <a:cubicBezTo>
                        <a:pt x="79" y="24"/>
                        <a:pt x="79" y="24"/>
                        <a:pt x="79" y="24"/>
                      </a:cubicBezTo>
                      <a:cubicBezTo>
                        <a:pt x="78" y="24"/>
                        <a:pt x="78" y="24"/>
                        <a:pt x="78" y="24"/>
                      </a:cubicBezTo>
                      <a:cubicBezTo>
                        <a:pt x="78" y="24"/>
                        <a:pt x="78" y="24"/>
                        <a:pt x="78" y="24"/>
                      </a:cubicBezTo>
                      <a:cubicBezTo>
                        <a:pt x="78" y="24"/>
                        <a:pt x="78" y="24"/>
                        <a:pt x="78" y="24"/>
                      </a:cubicBezTo>
                      <a:cubicBezTo>
                        <a:pt x="78" y="23"/>
                        <a:pt x="78" y="23"/>
                        <a:pt x="78" y="23"/>
                      </a:cubicBezTo>
                      <a:cubicBezTo>
                        <a:pt x="78" y="23"/>
                        <a:pt x="78" y="23"/>
                        <a:pt x="78" y="23"/>
                      </a:cubicBezTo>
                      <a:cubicBezTo>
                        <a:pt x="78" y="23"/>
                        <a:pt x="78" y="23"/>
                        <a:pt x="78" y="23"/>
                      </a:cubicBezTo>
                      <a:cubicBezTo>
                        <a:pt x="78" y="23"/>
                        <a:pt x="78" y="23"/>
                        <a:pt x="78" y="23"/>
                      </a:cubicBezTo>
                      <a:cubicBezTo>
                        <a:pt x="77" y="23"/>
                        <a:pt x="77" y="23"/>
                        <a:pt x="77" y="23"/>
                      </a:cubicBezTo>
                      <a:cubicBezTo>
                        <a:pt x="76" y="23"/>
                        <a:pt x="76" y="23"/>
                        <a:pt x="76" y="23"/>
                      </a:cubicBezTo>
                      <a:cubicBezTo>
                        <a:pt x="76" y="23"/>
                        <a:pt x="76" y="23"/>
                        <a:pt x="76" y="23"/>
                      </a:cubicBezTo>
                      <a:cubicBezTo>
                        <a:pt x="76" y="22"/>
                        <a:pt x="76" y="22"/>
                        <a:pt x="76" y="22"/>
                      </a:cubicBezTo>
                      <a:cubicBezTo>
                        <a:pt x="76" y="22"/>
                        <a:pt x="76" y="22"/>
                        <a:pt x="76" y="22"/>
                      </a:cubicBezTo>
                      <a:cubicBezTo>
                        <a:pt x="75" y="21"/>
                        <a:pt x="75" y="21"/>
                        <a:pt x="75" y="21"/>
                      </a:cubicBezTo>
                      <a:cubicBezTo>
                        <a:pt x="75" y="21"/>
                        <a:pt x="75" y="21"/>
                        <a:pt x="75" y="21"/>
                      </a:cubicBezTo>
                      <a:cubicBezTo>
                        <a:pt x="74" y="21"/>
                        <a:pt x="74" y="21"/>
                        <a:pt x="74" y="21"/>
                      </a:cubicBezTo>
                      <a:cubicBezTo>
                        <a:pt x="73" y="21"/>
                        <a:pt x="73" y="21"/>
                        <a:pt x="73" y="21"/>
                      </a:cubicBezTo>
                      <a:cubicBezTo>
                        <a:pt x="72" y="21"/>
                        <a:pt x="72" y="21"/>
                        <a:pt x="72" y="21"/>
                      </a:cubicBezTo>
                      <a:cubicBezTo>
                        <a:pt x="72" y="20"/>
                        <a:pt x="72" y="20"/>
                        <a:pt x="72" y="20"/>
                      </a:cubicBezTo>
                      <a:cubicBezTo>
                        <a:pt x="72" y="20"/>
                        <a:pt x="72" y="20"/>
                        <a:pt x="72" y="20"/>
                      </a:cubicBezTo>
                      <a:cubicBezTo>
                        <a:pt x="72" y="20"/>
                        <a:pt x="72" y="20"/>
                        <a:pt x="72" y="20"/>
                      </a:cubicBezTo>
                      <a:cubicBezTo>
                        <a:pt x="71" y="19"/>
                        <a:pt x="71" y="19"/>
                        <a:pt x="71" y="19"/>
                      </a:cubicBezTo>
                      <a:cubicBezTo>
                        <a:pt x="71" y="19"/>
                        <a:pt x="71" y="19"/>
                        <a:pt x="71" y="19"/>
                      </a:cubicBezTo>
                      <a:cubicBezTo>
                        <a:pt x="71" y="18"/>
                        <a:pt x="71" y="18"/>
                        <a:pt x="71" y="18"/>
                      </a:cubicBezTo>
                      <a:cubicBezTo>
                        <a:pt x="70" y="18"/>
                        <a:pt x="70" y="18"/>
                        <a:pt x="70" y="18"/>
                      </a:cubicBezTo>
                      <a:cubicBezTo>
                        <a:pt x="68" y="19"/>
                        <a:pt x="68" y="19"/>
                        <a:pt x="68" y="19"/>
                      </a:cubicBezTo>
                      <a:cubicBezTo>
                        <a:pt x="68" y="19"/>
                        <a:pt x="68" y="19"/>
                        <a:pt x="68" y="19"/>
                      </a:cubicBezTo>
                      <a:cubicBezTo>
                        <a:pt x="68" y="19"/>
                        <a:pt x="68" y="19"/>
                        <a:pt x="68" y="19"/>
                      </a:cubicBezTo>
                      <a:cubicBezTo>
                        <a:pt x="68" y="20"/>
                        <a:pt x="68" y="20"/>
                        <a:pt x="68" y="20"/>
                      </a:cubicBezTo>
                      <a:cubicBezTo>
                        <a:pt x="68" y="20"/>
                        <a:pt x="68" y="20"/>
                        <a:pt x="68" y="20"/>
                      </a:cubicBezTo>
                      <a:cubicBezTo>
                        <a:pt x="68" y="21"/>
                        <a:pt x="68" y="21"/>
                        <a:pt x="68" y="21"/>
                      </a:cubicBezTo>
                      <a:cubicBezTo>
                        <a:pt x="68" y="21"/>
                        <a:pt x="68" y="21"/>
                        <a:pt x="68" y="21"/>
                      </a:cubicBezTo>
                      <a:cubicBezTo>
                        <a:pt x="67" y="21"/>
                        <a:pt x="67" y="21"/>
                        <a:pt x="67" y="21"/>
                      </a:cubicBezTo>
                      <a:cubicBezTo>
                        <a:pt x="67" y="21"/>
                        <a:pt x="67" y="21"/>
                        <a:pt x="67" y="21"/>
                      </a:cubicBezTo>
                      <a:cubicBezTo>
                        <a:pt x="67" y="21"/>
                        <a:pt x="67" y="21"/>
                        <a:pt x="67" y="21"/>
                      </a:cubicBezTo>
                      <a:cubicBezTo>
                        <a:pt x="67" y="21"/>
                        <a:pt x="67" y="21"/>
                        <a:pt x="67" y="21"/>
                      </a:cubicBezTo>
                      <a:cubicBezTo>
                        <a:pt x="66" y="20"/>
                        <a:pt x="66" y="20"/>
                        <a:pt x="66" y="20"/>
                      </a:cubicBezTo>
                      <a:cubicBezTo>
                        <a:pt x="66" y="19"/>
                        <a:pt x="66" y="19"/>
                        <a:pt x="66" y="19"/>
                      </a:cubicBezTo>
                      <a:cubicBezTo>
                        <a:pt x="65" y="19"/>
                        <a:pt x="65" y="19"/>
                        <a:pt x="65" y="19"/>
                      </a:cubicBezTo>
                      <a:cubicBezTo>
                        <a:pt x="65" y="19"/>
                        <a:pt x="65" y="19"/>
                        <a:pt x="65" y="19"/>
                      </a:cubicBezTo>
                      <a:cubicBezTo>
                        <a:pt x="65" y="18"/>
                        <a:pt x="65" y="18"/>
                        <a:pt x="65" y="18"/>
                      </a:cubicBezTo>
                      <a:cubicBezTo>
                        <a:pt x="65" y="17"/>
                        <a:pt x="65" y="17"/>
                        <a:pt x="65" y="17"/>
                      </a:cubicBezTo>
                      <a:cubicBezTo>
                        <a:pt x="65" y="17"/>
                        <a:pt x="65" y="17"/>
                        <a:pt x="65" y="17"/>
                      </a:cubicBezTo>
                      <a:cubicBezTo>
                        <a:pt x="64" y="17"/>
                        <a:pt x="64" y="17"/>
                        <a:pt x="64" y="17"/>
                      </a:cubicBezTo>
                      <a:cubicBezTo>
                        <a:pt x="64" y="17"/>
                        <a:pt x="64" y="17"/>
                        <a:pt x="64" y="17"/>
                      </a:cubicBezTo>
                      <a:cubicBezTo>
                        <a:pt x="63" y="17"/>
                        <a:pt x="63" y="17"/>
                        <a:pt x="63" y="17"/>
                      </a:cubicBezTo>
                      <a:cubicBezTo>
                        <a:pt x="62" y="17"/>
                        <a:pt x="62" y="17"/>
                        <a:pt x="62" y="17"/>
                      </a:cubicBezTo>
                      <a:cubicBezTo>
                        <a:pt x="62" y="17"/>
                        <a:pt x="62" y="17"/>
                        <a:pt x="62" y="17"/>
                      </a:cubicBezTo>
                      <a:cubicBezTo>
                        <a:pt x="62" y="17"/>
                        <a:pt x="62" y="17"/>
                        <a:pt x="62" y="17"/>
                      </a:cubicBezTo>
                      <a:cubicBezTo>
                        <a:pt x="62" y="16"/>
                        <a:pt x="62" y="16"/>
                        <a:pt x="62" y="16"/>
                      </a:cubicBezTo>
                      <a:cubicBezTo>
                        <a:pt x="62" y="16"/>
                        <a:pt x="62" y="16"/>
                        <a:pt x="62" y="16"/>
                      </a:cubicBezTo>
                      <a:cubicBezTo>
                        <a:pt x="63" y="16"/>
                        <a:pt x="63" y="16"/>
                        <a:pt x="63" y="16"/>
                      </a:cubicBezTo>
                      <a:cubicBezTo>
                        <a:pt x="63" y="16"/>
                        <a:pt x="63" y="16"/>
                        <a:pt x="63" y="16"/>
                      </a:cubicBezTo>
                      <a:cubicBezTo>
                        <a:pt x="63" y="15"/>
                        <a:pt x="63" y="15"/>
                        <a:pt x="63" y="15"/>
                      </a:cubicBezTo>
                      <a:cubicBezTo>
                        <a:pt x="63" y="15"/>
                        <a:pt x="63" y="15"/>
                        <a:pt x="63" y="15"/>
                      </a:cubicBezTo>
                      <a:cubicBezTo>
                        <a:pt x="62" y="15"/>
                        <a:pt x="62" y="15"/>
                        <a:pt x="62" y="15"/>
                      </a:cubicBezTo>
                      <a:cubicBezTo>
                        <a:pt x="59" y="14"/>
                        <a:pt x="59" y="14"/>
                        <a:pt x="59" y="14"/>
                      </a:cubicBezTo>
                      <a:cubicBezTo>
                        <a:pt x="58" y="14"/>
                        <a:pt x="58" y="14"/>
                        <a:pt x="58" y="14"/>
                      </a:cubicBezTo>
                      <a:cubicBezTo>
                        <a:pt x="58" y="14"/>
                        <a:pt x="58" y="14"/>
                        <a:pt x="58" y="14"/>
                      </a:cubicBezTo>
                      <a:cubicBezTo>
                        <a:pt x="57" y="14"/>
                        <a:pt x="56" y="14"/>
                        <a:pt x="54" y="14"/>
                      </a:cubicBezTo>
                      <a:cubicBezTo>
                        <a:pt x="53" y="14"/>
                        <a:pt x="53" y="14"/>
                        <a:pt x="53" y="14"/>
                      </a:cubicBezTo>
                      <a:cubicBezTo>
                        <a:pt x="52" y="14"/>
                        <a:pt x="52" y="14"/>
                        <a:pt x="52" y="14"/>
                      </a:cubicBezTo>
                      <a:cubicBezTo>
                        <a:pt x="52" y="14"/>
                        <a:pt x="52" y="14"/>
                        <a:pt x="52" y="14"/>
                      </a:cubicBezTo>
                      <a:cubicBezTo>
                        <a:pt x="52" y="15"/>
                        <a:pt x="52" y="15"/>
                        <a:pt x="52" y="15"/>
                      </a:cubicBezTo>
                      <a:cubicBezTo>
                        <a:pt x="52" y="15"/>
                        <a:pt x="52" y="15"/>
                        <a:pt x="52" y="15"/>
                      </a:cubicBezTo>
                      <a:cubicBezTo>
                        <a:pt x="52" y="15"/>
                        <a:pt x="52" y="15"/>
                        <a:pt x="52" y="15"/>
                      </a:cubicBezTo>
                      <a:cubicBezTo>
                        <a:pt x="51" y="16"/>
                        <a:pt x="51" y="16"/>
                        <a:pt x="51" y="16"/>
                      </a:cubicBezTo>
                      <a:cubicBezTo>
                        <a:pt x="50" y="16"/>
                        <a:pt x="50" y="16"/>
                        <a:pt x="50" y="16"/>
                      </a:cubicBezTo>
                      <a:cubicBezTo>
                        <a:pt x="50" y="16"/>
                        <a:pt x="50" y="16"/>
                        <a:pt x="50" y="16"/>
                      </a:cubicBezTo>
                      <a:cubicBezTo>
                        <a:pt x="50" y="16"/>
                        <a:pt x="50" y="16"/>
                        <a:pt x="50" y="16"/>
                      </a:cubicBezTo>
                      <a:cubicBezTo>
                        <a:pt x="48" y="16"/>
                        <a:pt x="48" y="16"/>
                        <a:pt x="48" y="16"/>
                      </a:cubicBezTo>
                      <a:cubicBezTo>
                        <a:pt x="47" y="16"/>
                        <a:pt x="47" y="16"/>
                        <a:pt x="47" y="16"/>
                      </a:cubicBezTo>
                      <a:cubicBezTo>
                        <a:pt x="47" y="16"/>
                        <a:pt x="47" y="16"/>
                        <a:pt x="47" y="16"/>
                      </a:cubicBezTo>
                      <a:cubicBezTo>
                        <a:pt x="46" y="14"/>
                        <a:pt x="46" y="14"/>
                        <a:pt x="46" y="14"/>
                      </a:cubicBezTo>
                      <a:cubicBezTo>
                        <a:pt x="46" y="14"/>
                        <a:pt x="46" y="14"/>
                        <a:pt x="46" y="14"/>
                      </a:cubicBezTo>
                      <a:cubicBezTo>
                        <a:pt x="44" y="14"/>
                        <a:pt x="43" y="14"/>
                        <a:pt x="41" y="14"/>
                      </a:cubicBezTo>
                      <a:cubicBezTo>
                        <a:pt x="41" y="14"/>
                        <a:pt x="41" y="14"/>
                        <a:pt x="41" y="14"/>
                      </a:cubicBezTo>
                      <a:cubicBezTo>
                        <a:pt x="41" y="14"/>
                        <a:pt x="41" y="14"/>
                        <a:pt x="41" y="14"/>
                      </a:cubicBezTo>
                      <a:cubicBezTo>
                        <a:pt x="41" y="13"/>
                        <a:pt x="41" y="13"/>
                        <a:pt x="41" y="13"/>
                      </a:cubicBezTo>
                      <a:cubicBezTo>
                        <a:pt x="41" y="13"/>
                        <a:pt x="41" y="13"/>
                        <a:pt x="41" y="13"/>
                      </a:cubicBezTo>
                      <a:cubicBezTo>
                        <a:pt x="41" y="13"/>
                        <a:pt x="41" y="13"/>
                        <a:pt x="41" y="13"/>
                      </a:cubicBezTo>
                      <a:cubicBezTo>
                        <a:pt x="40" y="13"/>
                        <a:pt x="40" y="13"/>
                        <a:pt x="40" y="13"/>
                      </a:cubicBezTo>
                      <a:cubicBezTo>
                        <a:pt x="40" y="13"/>
                        <a:pt x="40" y="13"/>
                        <a:pt x="40" y="13"/>
                      </a:cubicBezTo>
                      <a:cubicBezTo>
                        <a:pt x="40" y="13"/>
                        <a:pt x="40" y="13"/>
                        <a:pt x="40" y="13"/>
                      </a:cubicBezTo>
                      <a:cubicBezTo>
                        <a:pt x="40" y="13"/>
                        <a:pt x="40" y="13"/>
                        <a:pt x="40" y="13"/>
                      </a:cubicBezTo>
                      <a:cubicBezTo>
                        <a:pt x="38" y="13"/>
                        <a:pt x="38" y="13"/>
                        <a:pt x="38" y="13"/>
                      </a:cubicBezTo>
                      <a:cubicBezTo>
                        <a:pt x="37" y="13"/>
                        <a:pt x="37" y="13"/>
                        <a:pt x="37" y="13"/>
                      </a:cubicBezTo>
                      <a:cubicBezTo>
                        <a:pt x="36" y="13"/>
                        <a:pt x="36" y="13"/>
                        <a:pt x="36" y="13"/>
                      </a:cubicBezTo>
                      <a:cubicBezTo>
                        <a:pt x="35" y="12"/>
                        <a:pt x="35" y="12"/>
                        <a:pt x="35" y="12"/>
                      </a:cubicBezTo>
                      <a:cubicBezTo>
                        <a:pt x="35" y="11"/>
                        <a:pt x="35" y="11"/>
                        <a:pt x="35" y="11"/>
                      </a:cubicBezTo>
                      <a:cubicBezTo>
                        <a:pt x="34" y="11"/>
                        <a:pt x="34" y="11"/>
                        <a:pt x="34" y="11"/>
                      </a:cubicBezTo>
                      <a:cubicBezTo>
                        <a:pt x="34" y="11"/>
                        <a:pt x="34" y="11"/>
                        <a:pt x="34" y="11"/>
                      </a:cubicBezTo>
                      <a:cubicBezTo>
                        <a:pt x="34" y="10"/>
                        <a:pt x="34" y="10"/>
                        <a:pt x="34" y="10"/>
                      </a:cubicBezTo>
                      <a:cubicBezTo>
                        <a:pt x="34" y="10"/>
                        <a:pt x="34" y="9"/>
                        <a:pt x="34" y="9"/>
                      </a:cubicBezTo>
                      <a:cubicBezTo>
                        <a:pt x="34" y="7"/>
                        <a:pt x="33" y="6"/>
                        <a:pt x="33" y="5"/>
                      </a:cubicBezTo>
                      <a:cubicBezTo>
                        <a:pt x="33" y="4"/>
                        <a:pt x="33" y="4"/>
                        <a:pt x="33" y="4"/>
                      </a:cubicBezTo>
                      <a:cubicBezTo>
                        <a:pt x="33" y="4"/>
                        <a:pt x="33" y="4"/>
                        <a:pt x="33" y="4"/>
                      </a:cubicBezTo>
                      <a:cubicBezTo>
                        <a:pt x="33" y="3"/>
                        <a:pt x="33" y="3"/>
                        <a:pt x="33" y="3"/>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1" y="0"/>
                        <a:pt x="31" y="0"/>
                        <a:pt x="31" y="0"/>
                      </a:cubicBezTo>
                      <a:cubicBezTo>
                        <a:pt x="30" y="0"/>
                        <a:pt x="30" y="0"/>
                        <a:pt x="30" y="0"/>
                      </a:cubicBezTo>
                      <a:cubicBezTo>
                        <a:pt x="29" y="0"/>
                        <a:pt x="29" y="0"/>
                        <a:pt x="29" y="0"/>
                      </a:cubicBezTo>
                      <a:cubicBezTo>
                        <a:pt x="28" y="0"/>
                        <a:pt x="28" y="0"/>
                        <a:pt x="28" y="0"/>
                      </a:cubicBezTo>
                      <a:cubicBezTo>
                        <a:pt x="28" y="2"/>
                        <a:pt x="28" y="5"/>
                        <a:pt x="28" y="7"/>
                      </a:cubicBezTo>
                      <a:cubicBezTo>
                        <a:pt x="28" y="7"/>
                        <a:pt x="28" y="7"/>
                        <a:pt x="28" y="7"/>
                      </a:cubicBezTo>
                      <a:cubicBezTo>
                        <a:pt x="28" y="8"/>
                        <a:pt x="28" y="8"/>
                        <a:pt x="28" y="8"/>
                      </a:cubicBezTo>
                      <a:cubicBezTo>
                        <a:pt x="28" y="8"/>
                        <a:pt x="28" y="8"/>
                        <a:pt x="28" y="8"/>
                      </a:cubicBezTo>
                      <a:cubicBezTo>
                        <a:pt x="19" y="8"/>
                        <a:pt x="9" y="8"/>
                        <a:pt x="0" y="9"/>
                      </a:cubicBezTo>
                      <a:cubicBezTo>
                        <a:pt x="0" y="9"/>
                        <a:pt x="0" y="9"/>
                        <a:pt x="0" y="9"/>
                      </a:cubicBezTo>
                      <a:cubicBezTo>
                        <a:pt x="0" y="9"/>
                        <a:pt x="0" y="9"/>
                        <a:pt x="0" y="9"/>
                      </a:cubicBezTo>
                      <a:cubicBezTo>
                        <a:pt x="0" y="10"/>
                        <a:pt x="0" y="10"/>
                        <a:pt x="0" y="10"/>
                      </a:cubicBezTo>
                      <a:cubicBezTo>
                        <a:pt x="1" y="10"/>
                        <a:pt x="1" y="10"/>
                        <a:pt x="1" y="10"/>
                      </a:cubicBezTo>
                      <a:cubicBezTo>
                        <a:pt x="1" y="11"/>
                        <a:pt x="1" y="11"/>
                        <a:pt x="1" y="11"/>
                      </a:cubicBezTo>
                      <a:cubicBezTo>
                        <a:pt x="1" y="11"/>
                        <a:pt x="1" y="11"/>
                        <a:pt x="1" y="11"/>
                      </a:cubicBezTo>
                      <a:cubicBezTo>
                        <a:pt x="1" y="11"/>
                        <a:pt x="1" y="11"/>
                        <a:pt x="1" y="11"/>
                      </a:cubicBezTo>
                      <a:cubicBezTo>
                        <a:pt x="1" y="12"/>
                        <a:pt x="1" y="12"/>
                        <a:pt x="1" y="12"/>
                      </a:cubicBezTo>
                      <a:cubicBezTo>
                        <a:pt x="1" y="13"/>
                        <a:pt x="1" y="13"/>
                        <a:pt x="1" y="13"/>
                      </a:cubicBezTo>
                      <a:cubicBezTo>
                        <a:pt x="2" y="13"/>
                        <a:pt x="2" y="13"/>
                        <a:pt x="2" y="13"/>
                      </a:cubicBezTo>
                      <a:cubicBezTo>
                        <a:pt x="2" y="14"/>
                        <a:pt x="2" y="14"/>
                        <a:pt x="2" y="14"/>
                      </a:cubicBezTo>
                      <a:cubicBezTo>
                        <a:pt x="2" y="15"/>
                        <a:pt x="2" y="15"/>
                        <a:pt x="2" y="15"/>
                      </a:cubicBezTo>
                      <a:cubicBezTo>
                        <a:pt x="2" y="16"/>
                        <a:pt x="2" y="16"/>
                        <a:pt x="2" y="16"/>
                      </a:cubicBezTo>
                      <a:cubicBezTo>
                        <a:pt x="2" y="16"/>
                        <a:pt x="2" y="16"/>
                        <a:pt x="2" y="16"/>
                      </a:cubicBezTo>
                      <a:cubicBezTo>
                        <a:pt x="2" y="17"/>
                        <a:pt x="2" y="17"/>
                        <a:pt x="2" y="17"/>
                      </a:cubicBezTo>
                      <a:cubicBezTo>
                        <a:pt x="1" y="18"/>
                        <a:pt x="1" y="18"/>
                        <a:pt x="1" y="18"/>
                      </a:cubicBezTo>
                      <a:cubicBezTo>
                        <a:pt x="2" y="19"/>
                        <a:pt x="2" y="19"/>
                        <a:pt x="2" y="19"/>
                      </a:cubicBezTo>
                      <a:cubicBezTo>
                        <a:pt x="2" y="20"/>
                        <a:pt x="2" y="20"/>
                        <a:pt x="2"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2"/>
                        <a:pt x="2" y="22"/>
                        <a:pt x="2" y="22"/>
                      </a:cubicBezTo>
                      <a:cubicBezTo>
                        <a:pt x="2" y="23"/>
                        <a:pt x="2" y="23"/>
                        <a:pt x="2" y="23"/>
                      </a:cubicBezTo>
                      <a:cubicBezTo>
                        <a:pt x="2" y="23"/>
                        <a:pt x="2" y="23"/>
                        <a:pt x="2" y="23"/>
                      </a:cubicBezTo>
                      <a:cubicBezTo>
                        <a:pt x="2" y="24"/>
                        <a:pt x="2" y="24"/>
                        <a:pt x="2" y="24"/>
                      </a:cubicBezTo>
                      <a:cubicBezTo>
                        <a:pt x="2" y="25"/>
                        <a:pt x="2" y="25"/>
                        <a:pt x="2" y="25"/>
                      </a:cubicBezTo>
                      <a:cubicBezTo>
                        <a:pt x="2" y="26"/>
                        <a:pt x="2" y="26"/>
                        <a:pt x="2" y="26"/>
                      </a:cubicBezTo>
                      <a:cubicBezTo>
                        <a:pt x="2" y="27"/>
                        <a:pt x="2" y="27"/>
                        <a:pt x="2" y="27"/>
                      </a:cubicBezTo>
                      <a:cubicBezTo>
                        <a:pt x="3" y="28"/>
                        <a:pt x="3" y="28"/>
                        <a:pt x="3" y="28"/>
                      </a:cubicBezTo>
                      <a:cubicBezTo>
                        <a:pt x="3" y="29"/>
                        <a:pt x="3" y="29"/>
                        <a:pt x="3" y="29"/>
                      </a:cubicBezTo>
                      <a:cubicBezTo>
                        <a:pt x="3" y="30"/>
                        <a:pt x="3" y="30"/>
                        <a:pt x="3" y="30"/>
                      </a:cubicBezTo>
                      <a:cubicBezTo>
                        <a:pt x="4" y="30"/>
                        <a:pt x="4" y="30"/>
                        <a:pt x="4" y="30"/>
                      </a:cubicBezTo>
                      <a:cubicBezTo>
                        <a:pt x="4" y="31"/>
                        <a:pt x="4" y="31"/>
                        <a:pt x="4" y="31"/>
                      </a:cubicBezTo>
                      <a:cubicBezTo>
                        <a:pt x="4" y="31"/>
                        <a:pt x="4" y="31"/>
                        <a:pt x="4" y="31"/>
                      </a:cubicBezTo>
                      <a:cubicBezTo>
                        <a:pt x="4" y="32"/>
                        <a:pt x="4" y="32"/>
                        <a:pt x="4" y="32"/>
                      </a:cubicBezTo>
                      <a:cubicBezTo>
                        <a:pt x="4" y="32"/>
                        <a:pt x="4" y="32"/>
                        <a:pt x="4" y="32"/>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3"/>
                        <a:pt x="5" y="33"/>
                        <a:pt x="5" y="33"/>
                      </a:cubicBezTo>
                      <a:cubicBezTo>
                        <a:pt x="5" y="33"/>
                        <a:pt x="5" y="33"/>
                        <a:pt x="5" y="33"/>
                      </a:cubicBezTo>
                      <a:cubicBezTo>
                        <a:pt x="5" y="34"/>
                        <a:pt x="5" y="34"/>
                        <a:pt x="5" y="34"/>
                      </a:cubicBezTo>
                      <a:cubicBezTo>
                        <a:pt x="5" y="35"/>
                        <a:pt x="5" y="35"/>
                        <a:pt x="5" y="35"/>
                      </a:cubicBezTo>
                      <a:cubicBezTo>
                        <a:pt x="5" y="35"/>
                        <a:pt x="5" y="35"/>
                        <a:pt x="5" y="35"/>
                      </a:cubicBezTo>
                      <a:cubicBezTo>
                        <a:pt x="5" y="35"/>
                        <a:pt x="5" y="35"/>
                        <a:pt x="5" y="35"/>
                      </a:cubicBezTo>
                      <a:cubicBezTo>
                        <a:pt x="6" y="36"/>
                        <a:pt x="6" y="36"/>
                        <a:pt x="6" y="36"/>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8"/>
                        <a:pt x="6" y="38"/>
                        <a:pt x="6" y="38"/>
                      </a:cubicBezTo>
                      <a:cubicBezTo>
                        <a:pt x="6" y="38"/>
                        <a:pt x="6" y="38"/>
                        <a:pt x="6" y="38"/>
                      </a:cubicBezTo>
                      <a:cubicBezTo>
                        <a:pt x="6" y="39"/>
                        <a:pt x="6" y="39"/>
                        <a:pt x="6" y="39"/>
                      </a:cubicBezTo>
                      <a:cubicBezTo>
                        <a:pt x="6" y="39"/>
                        <a:pt x="6" y="39"/>
                        <a:pt x="6" y="39"/>
                      </a:cubicBezTo>
                      <a:cubicBezTo>
                        <a:pt x="6" y="39"/>
                        <a:pt x="6" y="39"/>
                        <a:pt x="6" y="39"/>
                      </a:cubicBezTo>
                      <a:cubicBezTo>
                        <a:pt x="6" y="40"/>
                        <a:pt x="6" y="40"/>
                        <a:pt x="6" y="40"/>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4"/>
                        <a:pt x="6" y="44"/>
                        <a:pt x="6" y="44"/>
                      </a:cubicBezTo>
                      <a:cubicBezTo>
                        <a:pt x="6" y="44"/>
                        <a:pt x="6" y="44"/>
                        <a:pt x="6" y="44"/>
                      </a:cubicBezTo>
                      <a:cubicBezTo>
                        <a:pt x="7" y="45"/>
                        <a:pt x="7" y="45"/>
                        <a:pt x="7" y="45"/>
                      </a:cubicBezTo>
                      <a:cubicBezTo>
                        <a:pt x="7" y="46"/>
                        <a:pt x="7" y="46"/>
                        <a:pt x="7" y="46"/>
                      </a:cubicBezTo>
                      <a:cubicBezTo>
                        <a:pt x="7" y="46"/>
                        <a:pt x="7" y="46"/>
                        <a:pt x="7" y="46"/>
                      </a:cubicBezTo>
                      <a:cubicBezTo>
                        <a:pt x="7" y="46"/>
                        <a:pt x="7" y="46"/>
                        <a:pt x="7" y="46"/>
                      </a:cubicBezTo>
                      <a:cubicBezTo>
                        <a:pt x="7" y="46"/>
                        <a:pt x="7" y="46"/>
                        <a:pt x="7" y="46"/>
                      </a:cubicBezTo>
                      <a:cubicBezTo>
                        <a:pt x="7" y="46"/>
                        <a:pt x="7" y="46"/>
                        <a:pt x="7" y="46"/>
                      </a:cubicBezTo>
                      <a:cubicBezTo>
                        <a:pt x="7" y="47"/>
                        <a:pt x="7" y="47"/>
                        <a:pt x="7" y="47"/>
                      </a:cubicBezTo>
                      <a:cubicBezTo>
                        <a:pt x="7" y="48"/>
                        <a:pt x="7" y="48"/>
                        <a:pt x="7" y="48"/>
                      </a:cubicBezTo>
                      <a:cubicBezTo>
                        <a:pt x="7" y="49"/>
                        <a:pt x="7" y="49"/>
                        <a:pt x="7" y="49"/>
                      </a:cubicBezTo>
                      <a:cubicBezTo>
                        <a:pt x="7" y="49"/>
                        <a:pt x="7" y="49"/>
                        <a:pt x="7" y="49"/>
                      </a:cubicBezTo>
                      <a:cubicBezTo>
                        <a:pt x="7" y="49"/>
                        <a:pt x="7" y="49"/>
                        <a:pt x="7" y="49"/>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8" y="50"/>
                        <a:pt x="8" y="50"/>
                        <a:pt x="8" y="50"/>
                      </a:cubicBezTo>
                      <a:cubicBezTo>
                        <a:pt x="8" y="50"/>
                        <a:pt x="8" y="50"/>
                        <a:pt x="8" y="50"/>
                      </a:cubicBezTo>
                      <a:cubicBezTo>
                        <a:pt x="8" y="51"/>
                        <a:pt x="8" y="51"/>
                        <a:pt x="8" y="51"/>
                      </a:cubicBezTo>
                      <a:cubicBezTo>
                        <a:pt x="8" y="51"/>
                        <a:pt x="8" y="51"/>
                        <a:pt x="8" y="51"/>
                      </a:cubicBezTo>
                      <a:cubicBezTo>
                        <a:pt x="8" y="51"/>
                        <a:pt x="8" y="51"/>
                        <a:pt x="8" y="51"/>
                      </a:cubicBezTo>
                      <a:cubicBezTo>
                        <a:pt x="8" y="51"/>
                        <a:pt x="8" y="51"/>
                        <a:pt x="8" y="51"/>
                      </a:cubicBezTo>
                      <a:cubicBezTo>
                        <a:pt x="7" y="51"/>
                        <a:pt x="7" y="51"/>
                        <a:pt x="7" y="51"/>
                      </a:cubicBezTo>
                      <a:cubicBezTo>
                        <a:pt x="7" y="52"/>
                        <a:pt x="7" y="52"/>
                        <a:pt x="7" y="52"/>
                      </a:cubicBezTo>
                      <a:cubicBezTo>
                        <a:pt x="7" y="52"/>
                        <a:pt x="7" y="52"/>
                        <a:pt x="7" y="52"/>
                      </a:cubicBezTo>
                      <a:cubicBezTo>
                        <a:pt x="7" y="53"/>
                        <a:pt x="7" y="53"/>
                        <a:pt x="7" y="53"/>
                      </a:cubicBezTo>
                      <a:cubicBezTo>
                        <a:pt x="7" y="53"/>
                        <a:pt x="7" y="53"/>
                        <a:pt x="7" y="53"/>
                      </a:cubicBezTo>
                      <a:cubicBezTo>
                        <a:pt x="7" y="53"/>
                        <a:pt x="7" y="53"/>
                        <a:pt x="7" y="53"/>
                      </a:cubicBezTo>
                      <a:cubicBezTo>
                        <a:pt x="7" y="53"/>
                        <a:pt x="7" y="53"/>
                        <a:pt x="7" y="53"/>
                      </a:cubicBezTo>
                      <a:cubicBezTo>
                        <a:pt x="7" y="54"/>
                        <a:pt x="7" y="54"/>
                        <a:pt x="7" y="54"/>
                      </a:cubicBezTo>
                      <a:cubicBezTo>
                        <a:pt x="8" y="54"/>
                        <a:pt x="8" y="54"/>
                        <a:pt x="8" y="54"/>
                      </a:cubicBezTo>
                      <a:cubicBezTo>
                        <a:pt x="8" y="55"/>
                        <a:pt x="8" y="55"/>
                        <a:pt x="8" y="55"/>
                      </a:cubicBezTo>
                      <a:cubicBezTo>
                        <a:pt x="8" y="55"/>
                        <a:pt x="8" y="55"/>
                        <a:pt x="8" y="55"/>
                      </a:cubicBezTo>
                      <a:cubicBezTo>
                        <a:pt x="7" y="56"/>
                        <a:pt x="7" y="56"/>
                        <a:pt x="7" y="56"/>
                      </a:cubicBezTo>
                      <a:cubicBezTo>
                        <a:pt x="7" y="56"/>
                        <a:pt x="7" y="56"/>
                        <a:pt x="7" y="56"/>
                      </a:cubicBezTo>
                      <a:cubicBezTo>
                        <a:pt x="8" y="57"/>
                        <a:pt x="8" y="57"/>
                        <a:pt x="8" y="57"/>
                      </a:cubicBezTo>
                      <a:cubicBezTo>
                        <a:pt x="8" y="57"/>
                        <a:pt x="8" y="57"/>
                        <a:pt x="8" y="57"/>
                      </a:cubicBezTo>
                      <a:cubicBezTo>
                        <a:pt x="8" y="58"/>
                        <a:pt x="8" y="58"/>
                        <a:pt x="8" y="58"/>
                      </a:cubicBezTo>
                      <a:cubicBezTo>
                        <a:pt x="8" y="58"/>
                        <a:pt x="8" y="58"/>
                        <a:pt x="8" y="58"/>
                      </a:cubicBezTo>
                      <a:cubicBezTo>
                        <a:pt x="8" y="59"/>
                        <a:pt x="8" y="59"/>
                        <a:pt x="8" y="59"/>
                      </a:cubicBezTo>
                      <a:cubicBezTo>
                        <a:pt x="8" y="59"/>
                        <a:pt x="8" y="59"/>
                        <a:pt x="8" y="59"/>
                      </a:cubicBezTo>
                      <a:cubicBezTo>
                        <a:pt x="8" y="59"/>
                        <a:pt x="8" y="59"/>
                        <a:pt x="8" y="59"/>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10" y="62"/>
                        <a:pt x="10" y="62"/>
                        <a:pt x="10" y="62"/>
                      </a:cubicBezTo>
                      <a:cubicBezTo>
                        <a:pt x="10" y="62"/>
                        <a:pt x="10" y="62"/>
                        <a:pt x="10" y="62"/>
                      </a:cubicBezTo>
                      <a:cubicBezTo>
                        <a:pt x="10" y="63"/>
                        <a:pt x="10" y="63"/>
                        <a:pt x="10" y="63"/>
                      </a:cubicBezTo>
                      <a:cubicBezTo>
                        <a:pt x="10" y="63"/>
                        <a:pt x="10" y="63"/>
                        <a:pt x="10" y="63"/>
                      </a:cubicBezTo>
                      <a:cubicBezTo>
                        <a:pt x="10" y="64"/>
                        <a:pt x="10" y="64"/>
                        <a:pt x="10" y="64"/>
                      </a:cubicBezTo>
                      <a:cubicBezTo>
                        <a:pt x="11" y="65"/>
                        <a:pt x="11" y="65"/>
                        <a:pt x="11" y="65"/>
                      </a:cubicBezTo>
                      <a:cubicBezTo>
                        <a:pt x="11" y="65"/>
                        <a:pt x="11" y="65"/>
                        <a:pt x="11" y="65"/>
                      </a:cubicBezTo>
                      <a:cubicBezTo>
                        <a:pt x="11" y="65"/>
                        <a:pt x="11" y="65"/>
                        <a:pt x="11" y="65"/>
                      </a:cubicBezTo>
                      <a:cubicBezTo>
                        <a:pt x="11" y="66"/>
                        <a:pt x="11" y="66"/>
                        <a:pt x="11" y="66"/>
                      </a:cubicBezTo>
                      <a:cubicBezTo>
                        <a:pt x="11" y="66"/>
                        <a:pt x="11" y="66"/>
                        <a:pt x="11" y="66"/>
                      </a:cubicBezTo>
                      <a:cubicBezTo>
                        <a:pt x="11" y="66"/>
                        <a:pt x="11" y="66"/>
                        <a:pt x="11" y="66"/>
                      </a:cubicBezTo>
                      <a:cubicBezTo>
                        <a:pt x="11" y="66"/>
                        <a:pt x="11" y="66"/>
                        <a:pt x="11" y="66"/>
                      </a:cubicBezTo>
                      <a:cubicBezTo>
                        <a:pt x="11" y="66"/>
                        <a:pt x="11" y="66"/>
                        <a:pt x="11" y="66"/>
                      </a:cubicBezTo>
                      <a:cubicBezTo>
                        <a:pt x="11" y="67"/>
                        <a:pt x="11" y="67"/>
                        <a:pt x="11" y="67"/>
                      </a:cubicBezTo>
                      <a:cubicBezTo>
                        <a:pt x="11" y="67"/>
                        <a:pt x="11" y="67"/>
                        <a:pt x="11" y="67"/>
                      </a:cubicBezTo>
                      <a:cubicBezTo>
                        <a:pt x="11" y="68"/>
                        <a:pt x="11" y="68"/>
                        <a:pt x="11" y="68"/>
                      </a:cubicBezTo>
                      <a:cubicBezTo>
                        <a:pt x="11" y="68"/>
                        <a:pt x="11" y="68"/>
                        <a:pt x="11" y="68"/>
                      </a:cubicBezTo>
                      <a:cubicBezTo>
                        <a:pt x="11" y="69"/>
                        <a:pt x="11" y="69"/>
                        <a:pt x="11" y="69"/>
                      </a:cubicBezTo>
                      <a:cubicBezTo>
                        <a:pt x="11" y="70"/>
                        <a:pt x="11" y="70"/>
                        <a:pt x="11" y="70"/>
                      </a:cubicBezTo>
                      <a:cubicBezTo>
                        <a:pt x="11" y="71"/>
                        <a:pt x="11" y="71"/>
                        <a:pt x="11" y="71"/>
                      </a:cubicBezTo>
                      <a:cubicBezTo>
                        <a:pt x="11" y="71"/>
                        <a:pt x="11" y="71"/>
                        <a:pt x="11" y="71"/>
                      </a:cubicBezTo>
                      <a:cubicBezTo>
                        <a:pt x="11" y="71"/>
                        <a:pt x="11" y="71"/>
                        <a:pt x="11" y="71"/>
                      </a:cubicBezTo>
                      <a:cubicBezTo>
                        <a:pt x="11" y="71"/>
                        <a:pt x="11" y="71"/>
                        <a:pt x="11" y="71"/>
                      </a:cubicBezTo>
                      <a:cubicBezTo>
                        <a:pt x="11" y="72"/>
                        <a:pt x="11" y="72"/>
                        <a:pt x="11" y="72"/>
                      </a:cubicBezTo>
                      <a:cubicBezTo>
                        <a:pt x="11" y="72"/>
                        <a:pt x="11" y="72"/>
                        <a:pt x="11" y="72"/>
                      </a:cubicBezTo>
                      <a:cubicBezTo>
                        <a:pt x="11" y="73"/>
                        <a:pt x="11" y="73"/>
                        <a:pt x="11" y="73"/>
                      </a:cubicBezTo>
                      <a:cubicBezTo>
                        <a:pt x="10" y="74"/>
                        <a:pt x="10" y="74"/>
                        <a:pt x="10" y="74"/>
                      </a:cubicBezTo>
                      <a:cubicBezTo>
                        <a:pt x="10" y="74"/>
                        <a:pt x="10" y="74"/>
                        <a:pt x="10" y="74"/>
                      </a:cubicBezTo>
                      <a:cubicBezTo>
                        <a:pt x="10" y="74"/>
                        <a:pt x="10" y="74"/>
                        <a:pt x="10" y="74"/>
                      </a:cubicBezTo>
                      <a:cubicBezTo>
                        <a:pt x="10" y="74"/>
                        <a:pt x="10" y="74"/>
                        <a:pt x="10" y="74"/>
                      </a:cubicBezTo>
                      <a:cubicBezTo>
                        <a:pt x="10" y="75"/>
                        <a:pt x="10" y="75"/>
                        <a:pt x="10" y="75"/>
                      </a:cubicBezTo>
                      <a:cubicBezTo>
                        <a:pt x="9" y="75"/>
                        <a:pt x="9" y="75"/>
                        <a:pt x="9" y="75"/>
                      </a:cubicBezTo>
                      <a:cubicBezTo>
                        <a:pt x="8" y="75"/>
                        <a:pt x="8" y="75"/>
                        <a:pt x="8" y="75"/>
                      </a:cubicBezTo>
                      <a:cubicBezTo>
                        <a:pt x="8" y="76"/>
                        <a:pt x="8" y="76"/>
                        <a:pt x="8" y="76"/>
                      </a:cubicBezTo>
                      <a:cubicBezTo>
                        <a:pt x="8" y="76"/>
                        <a:pt x="8" y="76"/>
                        <a:pt x="8" y="76"/>
                      </a:cubicBezTo>
                      <a:cubicBezTo>
                        <a:pt x="7" y="76"/>
                        <a:pt x="7" y="76"/>
                        <a:pt x="7" y="76"/>
                      </a:cubicBezTo>
                      <a:cubicBezTo>
                        <a:pt x="7" y="76"/>
                        <a:pt x="7" y="76"/>
                        <a:pt x="7" y="76"/>
                      </a:cubicBezTo>
                      <a:cubicBezTo>
                        <a:pt x="7" y="77"/>
                        <a:pt x="7" y="77"/>
                        <a:pt x="7" y="77"/>
                      </a:cubicBezTo>
                      <a:cubicBezTo>
                        <a:pt x="7" y="77"/>
                        <a:pt x="7" y="77"/>
                        <a:pt x="7" y="77"/>
                      </a:cubicBezTo>
                      <a:cubicBezTo>
                        <a:pt x="8" y="78"/>
                        <a:pt x="8" y="78"/>
                        <a:pt x="8" y="78"/>
                      </a:cubicBezTo>
                      <a:cubicBezTo>
                        <a:pt x="8" y="79"/>
                        <a:pt x="8" y="79"/>
                        <a:pt x="8" y="79"/>
                      </a:cubicBezTo>
                      <a:cubicBezTo>
                        <a:pt x="9" y="79"/>
                        <a:pt x="9" y="79"/>
                        <a:pt x="9" y="79"/>
                      </a:cubicBezTo>
                      <a:cubicBezTo>
                        <a:pt x="9" y="80"/>
                        <a:pt x="9" y="80"/>
                        <a:pt x="9" y="80"/>
                      </a:cubicBezTo>
                      <a:cubicBezTo>
                        <a:pt x="9" y="81"/>
                        <a:pt x="9" y="81"/>
                        <a:pt x="9" y="81"/>
                      </a:cubicBezTo>
                      <a:cubicBezTo>
                        <a:pt x="10" y="81"/>
                        <a:pt x="10" y="81"/>
                        <a:pt x="10" y="81"/>
                      </a:cubicBezTo>
                      <a:cubicBezTo>
                        <a:pt x="11" y="81"/>
                        <a:pt x="11" y="81"/>
                        <a:pt x="11" y="81"/>
                      </a:cubicBezTo>
                      <a:cubicBezTo>
                        <a:pt x="11" y="81"/>
                        <a:pt x="11" y="81"/>
                        <a:pt x="11" y="81"/>
                      </a:cubicBezTo>
                      <a:cubicBezTo>
                        <a:pt x="12" y="82"/>
                        <a:pt x="12" y="82"/>
                        <a:pt x="12" y="82"/>
                      </a:cubicBezTo>
                      <a:cubicBezTo>
                        <a:pt x="12" y="82"/>
                        <a:pt x="12" y="82"/>
                        <a:pt x="12" y="82"/>
                      </a:cubicBezTo>
                      <a:cubicBezTo>
                        <a:pt x="12" y="82"/>
                        <a:pt x="12" y="82"/>
                        <a:pt x="12" y="82"/>
                      </a:cubicBezTo>
                      <a:cubicBezTo>
                        <a:pt x="13" y="82"/>
                        <a:pt x="13" y="82"/>
                        <a:pt x="13" y="82"/>
                      </a:cubicBezTo>
                      <a:cubicBezTo>
                        <a:pt x="13" y="83"/>
                        <a:pt x="13" y="83"/>
                        <a:pt x="13" y="83"/>
                      </a:cubicBezTo>
                      <a:cubicBezTo>
                        <a:pt x="13" y="83"/>
                        <a:pt x="13" y="83"/>
                        <a:pt x="13" y="83"/>
                      </a:cubicBezTo>
                      <a:cubicBezTo>
                        <a:pt x="13" y="83"/>
                        <a:pt x="13" y="83"/>
                        <a:pt x="13" y="83"/>
                      </a:cubicBezTo>
                      <a:cubicBezTo>
                        <a:pt x="13" y="83"/>
                        <a:pt x="13" y="83"/>
                        <a:pt x="13" y="83"/>
                      </a:cubicBezTo>
                      <a:cubicBezTo>
                        <a:pt x="13" y="95"/>
                        <a:pt x="14" y="107"/>
                        <a:pt x="14" y="119"/>
                      </a:cubicBezTo>
                      <a:cubicBezTo>
                        <a:pt x="39" y="118"/>
                        <a:pt x="65" y="117"/>
                        <a:pt x="90" y="115"/>
                      </a:cubicBezTo>
                      <a:cubicBezTo>
                        <a:pt x="90" y="115"/>
                        <a:pt x="90" y="115"/>
                        <a:pt x="90" y="115"/>
                      </a:cubicBezTo>
                      <a:cubicBezTo>
                        <a:pt x="90" y="114"/>
                        <a:pt x="90" y="114"/>
                        <a:pt x="90" y="114"/>
                      </a:cubicBezTo>
                      <a:cubicBezTo>
                        <a:pt x="90" y="114"/>
                        <a:pt x="90" y="114"/>
                        <a:pt x="90" y="114"/>
                      </a:cubicBezTo>
                      <a:cubicBezTo>
                        <a:pt x="90" y="114"/>
                        <a:pt x="90" y="114"/>
                        <a:pt x="90" y="114"/>
                      </a:cubicBezTo>
                      <a:cubicBezTo>
                        <a:pt x="90" y="113"/>
                        <a:pt x="90" y="113"/>
                        <a:pt x="90" y="113"/>
                      </a:cubicBezTo>
                      <a:cubicBezTo>
                        <a:pt x="90" y="113"/>
                        <a:pt x="90" y="113"/>
                        <a:pt x="90" y="113"/>
                      </a:cubicBezTo>
                      <a:cubicBezTo>
                        <a:pt x="90" y="112"/>
                        <a:pt x="90" y="112"/>
                        <a:pt x="90" y="112"/>
                      </a:cubicBezTo>
                      <a:cubicBezTo>
                        <a:pt x="89" y="112"/>
                        <a:pt x="89" y="112"/>
                        <a:pt x="89" y="112"/>
                      </a:cubicBezTo>
                      <a:cubicBezTo>
                        <a:pt x="89" y="112"/>
                        <a:pt x="89" y="112"/>
                        <a:pt x="89" y="112"/>
                      </a:cubicBezTo>
                      <a:cubicBezTo>
                        <a:pt x="89" y="111"/>
                        <a:pt x="89" y="111"/>
                        <a:pt x="89" y="111"/>
                      </a:cubicBezTo>
                      <a:cubicBezTo>
                        <a:pt x="89" y="110"/>
                        <a:pt x="89" y="110"/>
                        <a:pt x="89" y="110"/>
                      </a:cubicBezTo>
                      <a:cubicBezTo>
                        <a:pt x="89" y="110"/>
                        <a:pt x="89" y="110"/>
                        <a:pt x="89" y="110"/>
                      </a:cubicBezTo>
                      <a:cubicBezTo>
                        <a:pt x="89" y="110"/>
                        <a:pt x="89" y="110"/>
                        <a:pt x="89" y="110"/>
                      </a:cubicBezTo>
                      <a:cubicBezTo>
                        <a:pt x="89" y="110"/>
                        <a:pt x="89" y="110"/>
                        <a:pt x="89" y="110"/>
                      </a:cubicBezTo>
                      <a:cubicBezTo>
                        <a:pt x="89" y="109"/>
                        <a:pt x="89" y="109"/>
                        <a:pt x="89" y="109"/>
                      </a:cubicBezTo>
                      <a:cubicBezTo>
                        <a:pt x="89" y="109"/>
                        <a:pt x="89" y="109"/>
                        <a:pt x="89" y="109"/>
                      </a:cubicBezTo>
                      <a:cubicBezTo>
                        <a:pt x="89" y="109"/>
                        <a:pt x="89" y="109"/>
                        <a:pt x="89" y="109"/>
                      </a:cubicBezTo>
                      <a:cubicBezTo>
                        <a:pt x="89" y="109"/>
                        <a:pt x="89" y="109"/>
                        <a:pt x="89" y="109"/>
                      </a:cubicBezTo>
                      <a:cubicBezTo>
                        <a:pt x="89" y="109"/>
                        <a:pt x="89" y="109"/>
                        <a:pt x="89" y="109"/>
                      </a:cubicBezTo>
                      <a:cubicBezTo>
                        <a:pt x="89" y="108"/>
                        <a:pt x="89" y="108"/>
                        <a:pt x="89" y="108"/>
                      </a:cubicBezTo>
                      <a:cubicBezTo>
                        <a:pt x="89" y="108"/>
                        <a:pt x="89" y="108"/>
                        <a:pt x="89" y="108"/>
                      </a:cubicBezTo>
                      <a:cubicBezTo>
                        <a:pt x="89" y="107"/>
                        <a:pt x="89" y="107"/>
                        <a:pt x="89" y="107"/>
                      </a:cubicBezTo>
                      <a:cubicBezTo>
                        <a:pt x="88" y="107"/>
                        <a:pt x="88" y="107"/>
                        <a:pt x="88" y="107"/>
                      </a:cubicBezTo>
                      <a:cubicBezTo>
                        <a:pt x="88" y="107"/>
                        <a:pt x="88" y="107"/>
                        <a:pt x="88" y="107"/>
                      </a:cubicBezTo>
                      <a:cubicBezTo>
                        <a:pt x="88" y="107"/>
                        <a:pt x="88" y="107"/>
                        <a:pt x="88" y="107"/>
                      </a:cubicBezTo>
                      <a:cubicBezTo>
                        <a:pt x="88" y="106"/>
                        <a:pt x="88" y="106"/>
                        <a:pt x="88" y="106"/>
                      </a:cubicBezTo>
                      <a:cubicBezTo>
                        <a:pt x="87" y="106"/>
                        <a:pt x="87" y="106"/>
                        <a:pt x="87" y="106"/>
                      </a:cubicBezTo>
                      <a:cubicBezTo>
                        <a:pt x="87" y="106"/>
                        <a:pt x="87" y="106"/>
                        <a:pt x="87" y="106"/>
                      </a:cubicBezTo>
                      <a:cubicBezTo>
                        <a:pt x="87" y="106"/>
                        <a:pt x="87" y="106"/>
                        <a:pt x="87" y="106"/>
                      </a:cubicBezTo>
                      <a:cubicBezTo>
                        <a:pt x="87" y="105"/>
                        <a:pt x="87" y="105"/>
                        <a:pt x="87" y="105"/>
                      </a:cubicBezTo>
                      <a:cubicBezTo>
                        <a:pt x="87" y="105"/>
                        <a:pt x="87" y="105"/>
                        <a:pt x="87" y="105"/>
                      </a:cubicBezTo>
                      <a:cubicBezTo>
                        <a:pt x="87" y="105"/>
                        <a:pt x="87" y="105"/>
                        <a:pt x="87" y="105"/>
                      </a:cubicBezTo>
                      <a:cubicBezTo>
                        <a:pt x="87" y="105"/>
                        <a:pt x="87" y="105"/>
                        <a:pt x="87" y="105"/>
                      </a:cubicBezTo>
                      <a:cubicBezTo>
                        <a:pt x="87" y="105"/>
                        <a:pt x="87" y="105"/>
                        <a:pt x="87" y="105"/>
                      </a:cubicBezTo>
                      <a:cubicBezTo>
                        <a:pt x="86" y="105"/>
                        <a:pt x="86" y="105"/>
                        <a:pt x="86" y="105"/>
                      </a:cubicBezTo>
                      <a:cubicBezTo>
                        <a:pt x="86" y="105"/>
                        <a:pt x="86" y="105"/>
                        <a:pt x="86" y="105"/>
                      </a:cubicBezTo>
                      <a:cubicBezTo>
                        <a:pt x="86" y="105"/>
                        <a:pt x="86" y="105"/>
                        <a:pt x="86" y="105"/>
                      </a:cubicBezTo>
                      <a:cubicBezTo>
                        <a:pt x="86" y="105"/>
                        <a:pt x="86" y="105"/>
                        <a:pt x="86" y="105"/>
                      </a:cubicBezTo>
                      <a:cubicBezTo>
                        <a:pt x="85" y="104"/>
                        <a:pt x="85" y="104"/>
                        <a:pt x="85" y="104"/>
                      </a:cubicBezTo>
                      <a:cubicBezTo>
                        <a:pt x="85" y="104"/>
                        <a:pt x="85" y="104"/>
                        <a:pt x="85" y="104"/>
                      </a:cubicBezTo>
                      <a:cubicBezTo>
                        <a:pt x="83" y="104"/>
                        <a:pt x="83" y="104"/>
                        <a:pt x="83" y="104"/>
                      </a:cubicBezTo>
                      <a:cubicBezTo>
                        <a:pt x="83" y="104"/>
                        <a:pt x="83" y="104"/>
                        <a:pt x="83" y="104"/>
                      </a:cubicBezTo>
                      <a:cubicBezTo>
                        <a:pt x="83" y="104"/>
                        <a:pt x="83" y="104"/>
                        <a:pt x="83" y="104"/>
                      </a:cubicBezTo>
                      <a:cubicBezTo>
                        <a:pt x="81" y="103"/>
                        <a:pt x="81" y="103"/>
                        <a:pt x="81" y="103"/>
                      </a:cubicBezTo>
                      <a:cubicBezTo>
                        <a:pt x="80" y="102"/>
                        <a:pt x="80" y="102"/>
                        <a:pt x="80" y="102"/>
                      </a:cubicBezTo>
                      <a:cubicBezTo>
                        <a:pt x="80" y="102"/>
                        <a:pt x="80" y="102"/>
                        <a:pt x="80" y="102"/>
                      </a:cubicBezTo>
                      <a:cubicBezTo>
                        <a:pt x="79" y="100"/>
                        <a:pt x="79" y="100"/>
                        <a:pt x="79" y="100"/>
                      </a:cubicBezTo>
                      <a:cubicBezTo>
                        <a:pt x="78" y="99"/>
                        <a:pt x="78" y="99"/>
                        <a:pt x="78" y="99"/>
                      </a:cubicBezTo>
                      <a:cubicBezTo>
                        <a:pt x="76" y="97"/>
                        <a:pt x="76" y="97"/>
                        <a:pt x="76" y="97"/>
                      </a:cubicBezTo>
                      <a:cubicBezTo>
                        <a:pt x="75" y="97"/>
                        <a:pt x="75" y="97"/>
                        <a:pt x="75" y="97"/>
                      </a:cubicBezTo>
                      <a:cubicBezTo>
                        <a:pt x="74" y="97"/>
                        <a:pt x="74" y="97"/>
                        <a:pt x="74" y="97"/>
                      </a:cubicBezTo>
                      <a:cubicBezTo>
                        <a:pt x="73" y="97"/>
                        <a:pt x="73" y="97"/>
                        <a:pt x="73" y="97"/>
                      </a:cubicBezTo>
                      <a:cubicBezTo>
                        <a:pt x="73" y="97"/>
                        <a:pt x="73" y="97"/>
                        <a:pt x="73" y="97"/>
                      </a:cubicBezTo>
                      <a:cubicBezTo>
                        <a:pt x="73" y="96"/>
                        <a:pt x="73" y="96"/>
                        <a:pt x="73" y="96"/>
                      </a:cubicBezTo>
                      <a:cubicBezTo>
                        <a:pt x="73" y="96"/>
                        <a:pt x="73" y="96"/>
                        <a:pt x="73" y="96"/>
                      </a:cubicBezTo>
                      <a:cubicBezTo>
                        <a:pt x="72" y="95"/>
                        <a:pt x="72" y="95"/>
                        <a:pt x="72" y="95"/>
                      </a:cubicBezTo>
                      <a:cubicBezTo>
                        <a:pt x="72" y="95"/>
                        <a:pt x="72" y="95"/>
                        <a:pt x="72" y="95"/>
                      </a:cubicBezTo>
                      <a:cubicBezTo>
                        <a:pt x="71" y="95"/>
                        <a:pt x="71" y="95"/>
                        <a:pt x="71" y="95"/>
                      </a:cubicBezTo>
                      <a:cubicBezTo>
                        <a:pt x="69" y="94"/>
                        <a:pt x="69" y="94"/>
                        <a:pt x="69" y="94"/>
                      </a:cubicBezTo>
                      <a:cubicBezTo>
                        <a:pt x="68" y="94"/>
                        <a:pt x="68" y="94"/>
                        <a:pt x="68" y="94"/>
                      </a:cubicBezTo>
                      <a:cubicBezTo>
                        <a:pt x="68" y="94"/>
                        <a:pt x="68" y="94"/>
                        <a:pt x="68" y="94"/>
                      </a:cubicBezTo>
                      <a:cubicBezTo>
                        <a:pt x="68" y="94"/>
                        <a:pt x="68" y="94"/>
                        <a:pt x="68" y="94"/>
                      </a:cubicBezTo>
                      <a:cubicBezTo>
                        <a:pt x="68" y="94"/>
                        <a:pt x="68" y="94"/>
                        <a:pt x="68" y="94"/>
                      </a:cubicBezTo>
                      <a:cubicBezTo>
                        <a:pt x="68" y="93"/>
                        <a:pt x="68" y="93"/>
                        <a:pt x="68" y="93"/>
                      </a:cubicBezTo>
                      <a:cubicBezTo>
                        <a:pt x="67" y="92"/>
                        <a:pt x="67" y="92"/>
                        <a:pt x="67" y="92"/>
                      </a:cubicBezTo>
                      <a:cubicBezTo>
                        <a:pt x="66" y="92"/>
                        <a:pt x="66" y="92"/>
                        <a:pt x="66" y="92"/>
                      </a:cubicBezTo>
                      <a:cubicBezTo>
                        <a:pt x="65" y="92"/>
                        <a:pt x="65" y="92"/>
                        <a:pt x="65" y="92"/>
                      </a:cubicBezTo>
                      <a:cubicBezTo>
                        <a:pt x="66" y="90"/>
                        <a:pt x="66" y="90"/>
                        <a:pt x="66" y="90"/>
                      </a:cubicBezTo>
                      <a:cubicBezTo>
                        <a:pt x="66" y="90"/>
                        <a:pt x="66" y="90"/>
                        <a:pt x="66" y="90"/>
                      </a:cubicBezTo>
                      <a:cubicBezTo>
                        <a:pt x="66" y="89"/>
                        <a:pt x="66" y="89"/>
                        <a:pt x="66" y="89"/>
                      </a:cubicBezTo>
                      <a:cubicBezTo>
                        <a:pt x="66" y="89"/>
                        <a:pt x="66" y="89"/>
                        <a:pt x="66" y="89"/>
                      </a:cubicBezTo>
                      <a:cubicBezTo>
                        <a:pt x="66" y="89"/>
                        <a:pt x="66" y="89"/>
                        <a:pt x="66" y="89"/>
                      </a:cubicBezTo>
                      <a:cubicBezTo>
                        <a:pt x="66" y="88"/>
                        <a:pt x="66" y="88"/>
                        <a:pt x="66" y="88"/>
                      </a:cubicBezTo>
                      <a:cubicBezTo>
                        <a:pt x="66" y="88"/>
                        <a:pt x="66" y="88"/>
                        <a:pt x="66" y="88"/>
                      </a:cubicBezTo>
                      <a:cubicBezTo>
                        <a:pt x="66" y="87"/>
                        <a:pt x="66" y="87"/>
                        <a:pt x="66" y="87"/>
                      </a:cubicBezTo>
                      <a:cubicBezTo>
                        <a:pt x="66" y="86"/>
                        <a:pt x="66" y="86"/>
                        <a:pt x="66" y="86"/>
                      </a:cubicBezTo>
                      <a:cubicBezTo>
                        <a:pt x="65" y="86"/>
                        <a:pt x="65" y="86"/>
                        <a:pt x="65" y="86"/>
                      </a:cubicBezTo>
                      <a:cubicBezTo>
                        <a:pt x="65" y="85"/>
                        <a:pt x="65" y="85"/>
                        <a:pt x="65" y="85"/>
                      </a:cubicBezTo>
                      <a:cubicBezTo>
                        <a:pt x="65" y="85"/>
                        <a:pt x="65" y="85"/>
                        <a:pt x="65" y="85"/>
                      </a:cubicBezTo>
                      <a:cubicBezTo>
                        <a:pt x="66" y="85"/>
                        <a:pt x="66" y="85"/>
                        <a:pt x="66" y="85"/>
                      </a:cubicBezTo>
                      <a:cubicBezTo>
                        <a:pt x="66" y="85"/>
                        <a:pt x="66" y="85"/>
                        <a:pt x="66" y="85"/>
                      </a:cubicBezTo>
                      <a:cubicBezTo>
                        <a:pt x="66" y="84"/>
                        <a:pt x="66" y="84"/>
                        <a:pt x="66" y="84"/>
                      </a:cubicBezTo>
                      <a:cubicBezTo>
                        <a:pt x="66" y="84"/>
                        <a:pt x="66" y="84"/>
                        <a:pt x="66" y="84"/>
                      </a:cubicBezTo>
                      <a:cubicBezTo>
                        <a:pt x="65" y="83"/>
                        <a:pt x="65" y="83"/>
                        <a:pt x="65" y="83"/>
                      </a:cubicBezTo>
                      <a:cubicBezTo>
                        <a:pt x="65" y="83"/>
                        <a:pt x="65" y="83"/>
                        <a:pt x="65" y="83"/>
                      </a:cubicBezTo>
                      <a:cubicBezTo>
                        <a:pt x="65" y="83"/>
                        <a:pt x="65" y="83"/>
                        <a:pt x="65" y="83"/>
                      </a:cubicBezTo>
                      <a:cubicBezTo>
                        <a:pt x="65" y="82"/>
                        <a:pt x="65" y="82"/>
                        <a:pt x="65" y="82"/>
                      </a:cubicBezTo>
                      <a:cubicBezTo>
                        <a:pt x="65" y="81"/>
                        <a:pt x="65" y="81"/>
                        <a:pt x="65" y="81"/>
                      </a:cubicBezTo>
                      <a:cubicBezTo>
                        <a:pt x="65" y="81"/>
                        <a:pt x="65" y="81"/>
                        <a:pt x="65" y="81"/>
                      </a:cubicBezTo>
                      <a:cubicBezTo>
                        <a:pt x="66" y="81"/>
                        <a:pt x="66" y="81"/>
                        <a:pt x="66" y="81"/>
                      </a:cubicBezTo>
                      <a:cubicBezTo>
                        <a:pt x="66" y="80"/>
                        <a:pt x="66" y="80"/>
                        <a:pt x="66" y="80"/>
                      </a:cubicBezTo>
                      <a:cubicBezTo>
                        <a:pt x="66" y="80"/>
                        <a:pt x="66" y="80"/>
                        <a:pt x="66" y="80"/>
                      </a:cubicBezTo>
                      <a:cubicBezTo>
                        <a:pt x="66" y="80"/>
                        <a:pt x="66" y="80"/>
                        <a:pt x="66" y="80"/>
                      </a:cubicBezTo>
                      <a:cubicBezTo>
                        <a:pt x="66" y="80"/>
                        <a:pt x="66" y="79"/>
                        <a:pt x="66" y="79"/>
                      </a:cubicBezTo>
                      <a:cubicBezTo>
                        <a:pt x="67" y="78"/>
                        <a:pt x="67" y="78"/>
                        <a:pt x="67" y="78"/>
                      </a:cubicBezTo>
                      <a:cubicBezTo>
                        <a:pt x="67" y="78"/>
                        <a:pt x="67" y="78"/>
                        <a:pt x="67" y="78"/>
                      </a:cubicBezTo>
                      <a:cubicBezTo>
                        <a:pt x="67" y="78"/>
                        <a:pt x="67" y="78"/>
                        <a:pt x="67" y="78"/>
                      </a:cubicBezTo>
                      <a:cubicBezTo>
                        <a:pt x="66" y="77"/>
                        <a:pt x="66" y="77"/>
                        <a:pt x="66" y="77"/>
                      </a:cubicBezTo>
                      <a:cubicBezTo>
                        <a:pt x="66" y="77"/>
                        <a:pt x="66" y="77"/>
                        <a:pt x="66" y="77"/>
                      </a:cubicBezTo>
                      <a:cubicBezTo>
                        <a:pt x="66" y="77"/>
                        <a:pt x="66" y="77"/>
                        <a:pt x="66" y="77"/>
                      </a:cubicBezTo>
                      <a:cubicBezTo>
                        <a:pt x="66" y="76"/>
                        <a:pt x="66" y="76"/>
                        <a:pt x="66" y="76"/>
                      </a:cubicBezTo>
                      <a:cubicBezTo>
                        <a:pt x="65" y="76"/>
                        <a:pt x="65" y="76"/>
                        <a:pt x="65" y="76"/>
                      </a:cubicBezTo>
                      <a:cubicBezTo>
                        <a:pt x="65" y="75"/>
                        <a:pt x="65" y="75"/>
                        <a:pt x="65" y="75"/>
                      </a:cubicBezTo>
                      <a:cubicBezTo>
                        <a:pt x="65" y="75"/>
                        <a:pt x="65" y="75"/>
                        <a:pt x="65" y="75"/>
                      </a:cubicBezTo>
                      <a:cubicBezTo>
                        <a:pt x="64" y="75"/>
                        <a:pt x="64" y="75"/>
                        <a:pt x="64" y="75"/>
                      </a:cubicBezTo>
                      <a:cubicBezTo>
                        <a:pt x="63" y="75"/>
                        <a:pt x="63" y="75"/>
                        <a:pt x="63" y="75"/>
                      </a:cubicBezTo>
                      <a:cubicBezTo>
                        <a:pt x="63" y="75"/>
                        <a:pt x="63" y="75"/>
                        <a:pt x="63" y="75"/>
                      </a:cubicBezTo>
                      <a:cubicBezTo>
                        <a:pt x="63" y="73"/>
                        <a:pt x="63" y="73"/>
                        <a:pt x="63" y="73"/>
                      </a:cubicBezTo>
                      <a:cubicBezTo>
                        <a:pt x="63" y="73"/>
                        <a:pt x="63" y="73"/>
                        <a:pt x="63" y="73"/>
                      </a:cubicBezTo>
                      <a:cubicBezTo>
                        <a:pt x="63" y="72"/>
                        <a:pt x="63" y="72"/>
                        <a:pt x="63" y="72"/>
                      </a:cubicBezTo>
                      <a:cubicBezTo>
                        <a:pt x="64" y="71"/>
                        <a:pt x="64" y="71"/>
                        <a:pt x="64" y="71"/>
                      </a:cubicBezTo>
                      <a:cubicBezTo>
                        <a:pt x="65" y="71"/>
                        <a:pt x="65" y="71"/>
                        <a:pt x="65" y="71"/>
                      </a:cubicBezTo>
                      <a:cubicBezTo>
                        <a:pt x="65" y="70"/>
                        <a:pt x="65" y="70"/>
                        <a:pt x="65" y="70"/>
                      </a:cubicBezTo>
                      <a:cubicBezTo>
                        <a:pt x="65" y="69"/>
                        <a:pt x="65" y="69"/>
                        <a:pt x="65" y="69"/>
                      </a:cubicBezTo>
                      <a:cubicBezTo>
                        <a:pt x="65" y="68"/>
                        <a:pt x="65" y="68"/>
                        <a:pt x="65" y="68"/>
                      </a:cubicBezTo>
                      <a:cubicBezTo>
                        <a:pt x="66" y="68"/>
                        <a:pt x="66" y="68"/>
                        <a:pt x="66" y="68"/>
                      </a:cubicBezTo>
                      <a:cubicBezTo>
                        <a:pt x="66" y="68"/>
                        <a:pt x="66" y="68"/>
                        <a:pt x="66" y="68"/>
                      </a:cubicBezTo>
                      <a:cubicBezTo>
                        <a:pt x="67" y="67"/>
                        <a:pt x="67" y="67"/>
                        <a:pt x="67" y="67"/>
                      </a:cubicBezTo>
                      <a:cubicBezTo>
                        <a:pt x="67" y="67"/>
                        <a:pt x="67" y="67"/>
                        <a:pt x="67" y="67"/>
                      </a:cubicBezTo>
                      <a:cubicBezTo>
                        <a:pt x="67" y="67"/>
                        <a:pt x="67" y="67"/>
                        <a:pt x="67" y="67"/>
                      </a:cubicBezTo>
                      <a:cubicBezTo>
                        <a:pt x="67" y="67"/>
                        <a:pt x="67" y="67"/>
                        <a:pt x="67" y="67"/>
                      </a:cubicBezTo>
                      <a:cubicBezTo>
                        <a:pt x="68" y="67"/>
                        <a:pt x="68" y="67"/>
                        <a:pt x="68" y="67"/>
                      </a:cubicBezTo>
                      <a:cubicBezTo>
                        <a:pt x="68" y="67"/>
                        <a:pt x="68" y="67"/>
                        <a:pt x="68" y="67"/>
                      </a:cubicBezTo>
                      <a:cubicBezTo>
                        <a:pt x="68" y="67"/>
                        <a:pt x="68" y="67"/>
                        <a:pt x="68" y="67"/>
                      </a:cubicBezTo>
                      <a:cubicBezTo>
                        <a:pt x="68" y="67"/>
                        <a:pt x="68" y="67"/>
                        <a:pt x="68" y="67"/>
                      </a:cubicBezTo>
                      <a:cubicBezTo>
                        <a:pt x="68" y="67"/>
                        <a:pt x="68" y="67"/>
                        <a:pt x="68" y="67"/>
                      </a:cubicBezTo>
                      <a:cubicBezTo>
                        <a:pt x="68" y="67"/>
                        <a:pt x="68" y="67"/>
                        <a:pt x="68" y="67"/>
                      </a:cubicBezTo>
                      <a:cubicBezTo>
                        <a:pt x="68" y="66"/>
                        <a:pt x="68" y="66"/>
                        <a:pt x="68" y="66"/>
                      </a:cubicBezTo>
                      <a:cubicBezTo>
                        <a:pt x="69" y="66"/>
                        <a:pt x="69" y="66"/>
                        <a:pt x="69" y="66"/>
                      </a:cubicBezTo>
                      <a:cubicBezTo>
                        <a:pt x="69" y="66"/>
                        <a:pt x="69" y="66"/>
                        <a:pt x="69" y="66"/>
                      </a:cubicBezTo>
                      <a:cubicBezTo>
                        <a:pt x="69" y="66"/>
                        <a:pt x="69" y="66"/>
                        <a:pt x="69" y="66"/>
                      </a:cubicBezTo>
                      <a:cubicBezTo>
                        <a:pt x="69" y="66"/>
                        <a:pt x="69" y="66"/>
                        <a:pt x="69" y="66"/>
                      </a:cubicBezTo>
                      <a:cubicBezTo>
                        <a:pt x="70" y="66"/>
                        <a:pt x="70" y="66"/>
                        <a:pt x="70" y="66"/>
                      </a:cubicBezTo>
                      <a:cubicBezTo>
                        <a:pt x="70" y="66"/>
                        <a:pt x="70" y="66"/>
                        <a:pt x="70" y="66"/>
                      </a:cubicBezTo>
                      <a:cubicBezTo>
                        <a:pt x="70" y="65"/>
                        <a:pt x="70" y="65"/>
                        <a:pt x="70" y="65"/>
                      </a:cubicBezTo>
                      <a:cubicBezTo>
                        <a:pt x="70" y="65"/>
                        <a:pt x="70" y="65"/>
                        <a:pt x="70" y="65"/>
                      </a:cubicBezTo>
                      <a:cubicBezTo>
                        <a:pt x="70" y="65"/>
                        <a:pt x="70" y="65"/>
                        <a:pt x="70" y="65"/>
                      </a:cubicBezTo>
                      <a:cubicBezTo>
                        <a:pt x="71" y="65"/>
                        <a:pt x="71" y="65"/>
                        <a:pt x="71" y="65"/>
                      </a:cubicBezTo>
                      <a:cubicBezTo>
                        <a:pt x="71" y="65"/>
                        <a:pt x="71" y="65"/>
                        <a:pt x="71" y="65"/>
                      </a:cubicBezTo>
                      <a:cubicBezTo>
                        <a:pt x="71" y="64"/>
                        <a:pt x="71" y="64"/>
                        <a:pt x="71" y="64"/>
                      </a:cubicBezTo>
                      <a:cubicBezTo>
                        <a:pt x="71" y="61"/>
                        <a:pt x="70" y="57"/>
                        <a:pt x="70" y="53"/>
                      </a:cubicBezTo>
                      <a:cubicBezTo>
                        <a:pt x="70" y="53"/>
                        <a:pt x="70" y="53"/>
                        <a:pt x="70" y="53"/>
                      </a:cubicBezTo>
                      <a:cubicBezTo>
                        <a:pt x="70" y="53"/>
                        <a:pt x="70" y="53"/>
                        <a:pt x="70" y="53"/>
                      </a:cubicBezTo>
                      <a:cubicBezTo>
                        <a:pt x="70" y="53"/>
                        <a:pt x="70" y="53"/>
                        <a:pt x="70" y="53"/>
                      </a:cubicBezTo>
                      <a:cubicBezTo>
                        <a:pt x="71" y="53"/>
                        <a:pt x="71" y="53"/>
                        <a:pt x="71" y="53"/>
                      </a:cubicBezTo>
                      <a:cubicBezTo>
                        <a:pt x="71" y="53"/>
                        <a:pt x="71" y="53"/>
                        <a:pt x="71" y="53"/>
                      </a:cubicBezTo>
                      <a:cubicBezTo>
                        <a:pt x="71" y="53"/>
                        <a:pt x="71" y="53"/>
                        <a:pt x="71" y="53"/>
                      </a:cubicBezTo>
                      <a:cubicBezTo>
                        <a:pt x="71" y="53"/>
                        <a:pt x="71" y="53"/>
                        <a:pt x="71" y="53"/>
                      </a:cubicBezTo>
                      <a:cubicBezTo>
                        <a:pt x="71" y="53"/>
                        <a:pt x="71" y="53"/>
                        <a:pt x="71" y="53"/>
                      </a:cubicBezTo>
                      <a:cubicBezTo>
                        <a:pt x="71" y="53"/>
                        <a:pt x="71" y="53"/>
                        <a:pt x="71" y="53"/>
                      </a:cubicBezTo>
                      <a:cubicBezTo>
                        <a:pt x="71" y="52"/>
                        <a:pt x="71" y="52"/>
                        <a:pt x="71" y="52"/>
                      </a:cubicBezTo>
                      <a:cubicBezTo>
                        <a:pt x="71" y="52"/>
                        <a:pt x="71" y="52"/>
                        <a:pt x="71" y="52"/>
                      </a:cubicBezTo>
                      <a:cubicBezTo>
                        <a:pt x="71" y="52"/>
                        <a:pt x="71" y="52"/>
                        <a:pt x="71" y="52"/>
                      </a:cubicBezTo>
                      <a:cubicBezTo>
                        <a:pt x="71" y="52"/>
                        <a:pt x="71" y="52"/>
                        <a:pt x="71" y="52"/>
                      </a:cubicBezTo>
                      <a:cubicBezTo>
                        <a:pt x="71" y="52"/>
                        <a:pt x="71" y="52"/>
                        <a:pt x="71" y="52"/>
                      </a:cubicBezTo>
                      <a:cubicBezTo>
                        <a:pt x="72" y="52"/>
                        <a:pt x="72" y="52"/>
                        <a:pt x="72" y="52"/>
                      </a:cubicBezTo>
                      <a:cubicBezTo>
                        <a:pt x="72" y="52"/>
                        <a:pt x="72" y="52"/>
                        <a:pt x="72" y="52"/>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3" y="50"/>
                        <a:pt x="73" y="50"/>
                        <a:pt x="73" y="50"/>
                      </a:cubicBezTo>
                      <a:cubicBezTo>
                        <a:pt x="72" y="50"/>
                        <a:pt x="72" y="50"/>
                        <a:pt x="72" y="50"/>
                      </a:cubicBezTo>
                      <a:cubicBezTo>
                        <a:pt x="73" y="50"/>
                        <a:pt x="73" y="50"/>
                        <a:pt x="73" y="50"/>
                      </a:cubicBezTo>
                      <a:cubicBezTo>
                        <a:pt x="73" y="49"/>
                        <a:pt x="73" y="49"/>
                        <a:pt x="73" y="49"/>
                      </a:cubicBezTo>
                      <a:cubicBezTo>
                        <a:pt x="75" y="48"/>
                        <a:pt x="75" y="48"/>
                        <a:pt x="75" y="48"/>
                      </a:cubicBezTo>
                      <a:cubicBezTo>
                        <a:pt x="75" y="47"/>
                        <a:pt x="75" y="47"/>
                        <a:pt x="75" y="47"/>
                      </a:cubicBezTo>
                      <a:cubicBezTo>
                        <a:pt x="76" y="47"/>
                        <a:pt x="76" y="47"/>
                        <a:pt x="76" y="47"/>
                      </a:cubicBezTo>
                      <a:cubicBezTo>
                        <a:pt x="77" y="46"/>
                        <a:pt x="77" y="46"/>
                        <a:pt x="77" y="46"/>
                      </a:cubicBezTo>
                      <a:cubicBezTo>
                        <a:pt x="77" y="46"/>
                        <a:pt x="77" y="46"/>
                        <a:pt x="77" y="46"/>
                      </a:cubicBezTo>
                      <a:cubicBezTo>
                        <a:pt x="78" y="45"/>
                        <a:pt x="78" y="45"/>
                        <a:pt x="78" y="45"/>
                      </a:cubicBezTo>
                      <a:cubicBezTo>
                        <a:pt x="78" y="45"/>
                        <a:pt x="78" y="45"/>
                        <a:pt x="78" y="45"/>
                      </a:cubicBezTo>
                      <a:cubicBezTo>
                        <a:pt x="79" y="45"/>
                        <a:pt x="79" y="45"/>
                        <a:pt x="79" y="45"/>
                      </a:cubicBezTo>
                      <a:cubicBezTo>
                        <a:pt x="79" y="44"/>
                        <a:pt x="79" y="44"/>
                        <a:pt x="79" y="44"/>
                      </a:cubicBezTo>
                      <a:cubicBezTo>
                        <a:pt x="79" y="44"/>
                        <a:pt x="79" y="44"/>
                        <a:pt x="79" y="44"/>
                      </a:cubicBezTo>
                      <a:cubicBezTo>
                        <a:pt x="79" y="44"/>
                        <a:pt x="79" y="44"/>
                        <a:pt x="79" y="44"/>
                      </a:cubicBezTo>
                      <a:cubicBezTo>
                        <a:pt x="79" y="44"/>
                        <a:pt x="79" y="44"/>
                        <a:pt x="79" y="44"/>
                      </a:cubicBezTo>
                      <a:cubicBezTo>
                        <a:pt x="79" y="44"/>
                        <a:pt x="79" y="44"/>
                        <a:pt x="79" y="44"/>
                      </a:cubicBezTo>
                      <a:cubicBezTo>
                        <a:pt x="79" y="44"/>
                        <a:pt x="79" y="44"/>
                        <a:pt x="79" y="44"/>
                      </a:cubicBezTo>
                      <a:cubicBezTo>
                        <a:pt x="79" y="43"/>
                        <a:pt x="79" y="43"/>
                        <a:pt x="79" y="43"/>
                      </a:cubicBezTo>
                      <a:cubicBezTo>
                        <a:pt x="80" y="43"/>
                        <a:pt x="80" y="43"/>
                        <a:pt x="80" y="43"/>
                      </a:cubicBezTo>
                      <a:cubicBezTo>
                        <a:pt x="82" y="40"/>
                        <a:pt x="85" y="37"/>
                        <a:pt x="87" y="35"/>
                      </a:cubicBezTo>
                      <a:cubicBezTo>
                        <a:pt x="87" y="34"/>
                        <a:pt x="87" y="34"/>
                        <a:pt x="87" y="34"/>
                      </a:cubicBezTo>
                      <a:cubicBezTo>
                        <a:pt x="89" y="32"/>
                        <a:pt x="89" y="32"/>
                        <a:pt x="89" y="32"/>
                      </a:cubicBezTo>
                      <a:cubicBezTo>
                        <a:pt x="93" y="30"/>
                        <a:pt x="93" y="30"/>
                        <a:pt x="93" y="30"/>
                      </a:cubicBezTo>
                      <a:cubicBezTo>
                        <a:pt x="95" y="29"/>
                        <a:pt x="95" y="29"/>
                        <a:pt x="95" y="29"/>
                      </a:cubicBezTo>
                      <a:cubicBezTo>
                        <a:pt x="95" y="29"/>
                        <a:pt x="95" y="29"/>
                        <a:pt x="95" y="29"/>
                      </a:cubicBezTo>
                      <a:cubicBezTo>
                        <a:pt x="96" y="29"/>
                        <a:pt x="96" y="29"/>
                        <a:pt x="96" y="29"/>
                      </a:cubicBezTo>
                      <a:cubicBezTo>
                        <a:pt x="96" y="28"/>
                        <a:pt x="96" y="28"/>
                        <a:pt x="96" y="28"/>
                      </a:cubicBezTo>
                      <a:cubicBezTo>
                        <a:pt x="99" y="27"/>
                        <a:pt x="99" y="27"/>
                        <a:pt x="99" y="27"/>
                      </a:cubicBezTo>
                      <a:cubicBezTo>
                        <a:pt x="103" y="24"/>
                        <a:pt x="103" y="24"/>
                        <a:pt x="103" y="24"/>
                      </a:cubicBezTo>
                      <a:cubicBezTo>
                        <a:pt x="103" y="24"/>
                        <a:pt x="103" y="24"/>
                        <a:pt x="103" y="24"/>
                      </a:cubicBezTo>
                      <a:cubicBezTo>
                        <a:pt x="104" y="23"/>
                        <a:pt x="104" y="23"/>
                        <a:pt x="104" y="23"/>
                      </a:cubicBezTo>
                      <a:cubicBezTo>
                        <a:pt x="104" y="23"/>
                        <a:pt x="104" y="23"/>
                        <a:pt x="104" y="23"/>
                      </a:cubicBezTo>
                      <a:cubicBezTo>
                        <a:pt x="104" y="23"/>
                        <a:pt x="104" y="23"/>
                        <a:pt x="104" y="23"/>
                      </a:cubicBezTo>
                      <a:cubicBezTo>
                        <a:pt x="105" y="23"/>
                        <a:pt x="105" y="23"/>
                        <a:pt x="105" y="23"/>
                      </a:cubicBezTo>
                      <a:cubicBezTo>
                        <a:pt x="105" y="23"/>
                        <a:pt x="105" y="23"/>
                        <a:pt x="105" y="23"/>
                      </a:cubicBezTo>
                      <a:cubicBezTo>
                        <a:pt x="105" y="23"/>
                        <a:pt x="105" y="23"/>
                        <a:pt x="105" y="23"/>
                      </a:cubicBezTo>
                      <a:cubicBezTo>
                        <a:pt x="105" y="23"/>
                        <a:pt x="105" y="23"/>
                        <a:pt x="105" y="23"/>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3" name="Freeform 359">
                  <a:extLst>
                    <a:ext uri="{FF2B5EF4-FFF2-40B4-BE49-F238E27FC236}">
                      <a16:creationId xmlns="" xmlns:a16="http://schemas.microsoft.com/office/drawing/2014/main" id="{5B63F070-892C-4708-86CD-D5E659837FCD}"/>
                    </a:ext>
                  </a:extLst>
                </p:cNvPr>
                <p:cNvSpPr>
                  <a:spLocks noEditPoints="1"/>
                </p:cNvSpPr>
                <p:nvPr/>
              </p:nvSpPr>
              <p:spPr bwMode="auto">
                <a:xfrm>
                  <a:off x="6169181" y="3264560"/>
                  <a:ext cx="644830" cy="660557"/>
                </a:xfrm>
                <a:custGeom>
                  <a:avLst/>
                  <a:gdLst>
                    <a:gd name="T0" fmla="*/ 26 w 123"/>
                    <a:gd name="T1" fmla="*/ 23 h 126"/>
                    <a:gd name="T2" fmla="*/ 32 w 123"/>
                    <a:gd name="T3" fmla="*/ 18 h 126"/>
                    <a:gd name="T4" fmla="*/ 30 w 123"/>
                    <a:gd name="T5" fmla="*/ 14 h 126"/>
                    <a:gd name="T6" fmla="*/ 15 w 123"/>
                    <a:gd name="T7" fmla="*/ 8 h 126"/>
                    <a:gd name="T8" fmla="*/ 24 w 123"/>
                    <a:gd name="T9" fmla="*/ 1 h 126"/>
                    <a:gd name="T10" fmla="*/ 64 w 123"/>
                    <a:gd name="T11" fmla="*/ 41 h 126"/>
                    <a:gd name="T12" fmla="*/ 78 w 123"/>
                    <a:gd name="T13" fmla="*/ 39 h 126"/>
                    <a:gd name="T14" fmla="*/ 83 w 123"/>
                    <a:gd name="T15" fmla="*/ 37 h 126"/>
                    <a:gd name="T16" fmla="*/ 91 w 123"/>
                    <a:gd name="T17" fmla="*/ 37 h 126"/>
                    <a:gd name="T18" fmla="*/ 90 w 123"/>
                    <a:gd name="T19" fmla="*/ 34 h 126"/>
                    <a:gd name="T20" fmla="*/ 88 w 123"/>
                    <a:gd name="T21" fmla="*/ 30 h 126"/>
                    <a:gd name="T22" fmla="*/ 80 w 123"/>
                    <a:gd name="T23" fmla="*/ 28 h 126"/>
                    <a:gd name="T24" fmla="*/ 76 w 123"/>
                    <a:gd name="T25" fmla="*/ 23 h 126"/>
                    <a:gd name="T26" fmla="*/ 53 w 123"/>
                    <a:gd name="T27" fmla="*/ 33 h 126"/>
                    <a:gd name="T28" fmla="*/ 47 w 123"/>
                    <a:gd name="T29" fmla="*/ 31 h 126"/>
                    <a:gd name="T30" fmla="*/ 39 w 123"/>
                    <a:gd name="T31" fmla="*/ 27 h 126"/>
                    <a:gd name="T32" fmla="*/ 29 w 123"/>
                    <a:gd name="T33" fmla="*/ 27 h 126"/>
                    <a:gd name="T34" fmla="*/ 27 w 123"/>
                    <a:gd name="T35" fmla="*/ 28 h 126"/>
                    <a:gd name="T36" fmla="*/ 24 w 123"/>
                    <a:gd name="T37" fmla="*/ 22 h 126"/>
                    <a:gd name="T38" fmla="*/ 9 w 123"/>
                    <a:gd name="T39" fmla="*/ 30 h 126"/>
                    <a:gd name="T40" fmla="*/ 2 w 123"/>
                    <a:gd name="T41" fmla="*/ 36 h 126"/>
                    <a:gd name="T42" fmla="*/ 25 w 123"/>
                    <a:gd name="T43" fmla="*/ 44 h 126"/>
                    <a:gd name="T44" fmla="*/ 30 w 123"/>
                    <a:gd name="T45" fmla="*/ 44 h 126"/>
                    <a:gd name="T46" fmla="*/ 34 w 123"/>
                    <a:gd name="T47" fmla="*/ 47 h 126"/>
                    <a:gd name="T48" fmla="*/ 38 w 123"/>
                    <a:gd name="T49" fmla="*/ 49 h 126"/>
                    <a:gd name="T50" fmla="*/ 39 w 123"/>
                    <a:gd name="T51" fmla="*/ 53 h 126"/>
                    <a:gd name="T52" fmla="*/ 40 w 123"/>
                    <a:gd name="T53" fmla="*/ 56 h 126"/>
                    <a:gd name="T54" fmla="*/ 42 w 123"/>
                    <a:gd name="T55" fmla="*/ 61 h 126"/>
                    <a:gd name="T56" fmla="*/ 49 w 123"/>
                    <a:gd name="T57" fmla="*/ 45 h 126"/>
                    <a:gd name="T58" fmla="*/ 52 w 123"/>
                    <a:gd name="T59" fmla="*/ 47 h 126"/>
                    <a:gd name="T60" fmla="*/ 56 w 123"/>
                    <a:gd name="T61" fmla="*/ 46 h 126"/>
                    <a:gd name="T62" fmla="*/ 55 w 123"/>
                    <a:gd name="T63" fmla="*/ 49 h 126"/>
                    <a:gd name="T64" fmla="*/ 58 w 123"/>
                    <a:gd name="T65" fmla="*/ 45 h 126"/>
                    <a:gd name="T66" fmla="*/ 95 w 123"/>
                    <a:gd name="T67" fmla="*/ 37 h 126"/>
                    <a:gd name="T68" fmla="*/ 95 w 123"/>
                    <a:gd name="T69" fmla="*/ 35 h 126"/>
                    <a:gd name="T70" fmla="*/ 86 w 123"/>
                    <a:gd name="T71" fmla="*/ 38 h 126"/>
                    <a:gd name="T72" fmla="*/ 53 w 123"/>
                    <a:gd name="T73" fmla="*/ 32 h 126"/>
                    <a:gd name="T74" fmla="*/ 114 w 123"/>
                    <a:gd name="T75" fmla="*/ 111 h 126"/>
                    <a:gd name="T76" fmla="*/ 65 w 123"/>
                    <a:gd name="T77" fmla="*/ 57 h 126"/>
                    <a:gd name="T78" fmla="*/ 114 w 123"/>
                    <a:gd name="T79" fmla="*/ 73 h 126"/>
                    <a:gd name="T80" fmla="*/ 106 w 123"/>
                    <a:gd name="T81" fmla="*/ 78 h 126"/>
                    <a:gd name="T82" fmla="*/ 98 w 123"/>
                    <a:gd name="T83" fmla="*/ 79 h 126"/>
                    <a:gd name="T84" fmla="*/ 103 w 123"/>
                    <a:gd name="T85" fmla="*/ 73 h 126"/>
                    <a:gd name="T86" fmla="*/ 105 w 123"/>
                    <a:gd name="T87" fmla="*/ 60 h 126"/>
                    <a:gd name="T88" fmla="*/ 102 w 123"/>
                    <a:gd name="T89" fmla="*/ 54 h 126"/>
                    <a:gd name="T90" fmla="*/ 102 w 123"/>
                    <a:gd name="T91" fmla="*/ 52 h 126"/>
                    <a:gd name="T92" fmla="*/ 91 w 123"/>
                    <a:gd name="T93" fmla="*/ 47 h 126"/>
                    <a:gd name="T94" fmla="*/ 78 w 123"/>
                    <a:gd name="T95" fmla="*/ 43 h 126"/>
                    <a:gd name="T96" fmla="*/ 74 w 123"/>
                    <a:gd name="T97" fmla="*/ 59 h 126"/>
                    <a:gd name="T98" fmla="*/ 72 w 123"/>
                    <a:gd name="T99" fmla="*/ 60 h 126"/>
                    <a:gd name="T100" fmla="*/ 71 w 123"/>
                    <a:gd name="T101" fmla="*/ 60 h 126"/>
                    <a:gd name="T102" fmla="*/ 68 w 123"/>
                    <a:gd name="T103" fmla="*/ 61 h 126"/>
                    <a:gd name="T104" fmla="*/ 65 w 123"/>
                    <a:gd name="T105" fmla="*/ 66 h 126"/>
                    <a:gd name="T106" fmla="*/ 61 w 123"/>
                    <a:gd name="T107" fmla="*/ 80 h 126"/>
                    <a:gd name="T108" fmla="*/ 66 w 123"/>
                    <a:gd name="T109" fmla="*/ 96 h 126"/>
                    <a:gd name="T110" fmla="*/ 62 w 123"/>
                    <a:gd name="T111" fmla="*/ 125 h 126"/>
                    <a:gd name="T112" fmla="*/ 112 w 123"/>
                    <a:gd name="T113" fmla="*/ 117 h 126"/>
                    <a:gd name="T114" fmla="*/ 114 w 123"/>
                    <a:gd name="T115" fmla="*/ 112 h 126"/>
                    <a:gd name="T116" fmla="*/ 122 w 123"/>
                    <a:gd name="T117" fmla="*/ 94 h 126"/>
                    <a:gd name="T118" fmla="*/ 70 w 123"/>
                    <a:gd name="T119" fmla="*/ 44 h 126"/>
                    <a:gd name="T120" fmla="*/ 85 w 123"/>
                    <a:gd name="T121" fmla="*/ 41 h 126"/>
                    <a:gd name="T122" fmla="*/ 71 w 123"/>
                    <a:gd name="T123" fmla="*/ 4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3" h="126">
                      <a:moveTo>
                        <a:pt x="24" y="20"/>
                      </a:moveTo>
                      <a:cubicBezTo>
                        <a:pt x="24" y="21"/>
                        <a:pt x="24" y="21"/>
                        <a:pt x="24" y="21"/>
                      </a:cubicBezTo>
                      <a:cubicBezTo>
                        <a:pt x="24" y="21"/>
                        <a:pt x="24" y="21"/>
                        <a:pt x="24" y="21"/>
                      </a:cubicBezTo>
                      <a:cubicBezTo>
                        <a:pt x="24" y="22"/>
                        <a:pt x="24" y="22"/>
                        <a:pt x="24" y="22"/>
                      </a:cubicBezTo>
                      <a:cubicBezTo>
                        <a:pt x="26" y="22"/>
                        <a:pt x="26" y="22"/>
                        <a:pt x="26" y="22"/>
                      </a:cubicBezTo>
                      <a:cubicBezTo>
                        <a:pt x="26" y="22"/>
                        <a:pt x="26" y="22"/>
                        <a:pt x="26" y="22"/>
                      </a:cubicBezTo>
                      <a:cubicBezTo>
                        <a:pt x="26" y="22"/>
                        <a:pt x="26" y="22"/>
                        <a:pt x="26" y="22"/>
                      </a:cubicBezTo>
                      <a:cubicBezTo>
                        <a:pt x="26" y="22"/>
                        <a:pt x="26" y="22"/>
                        <a:pt x="26" y="22"/>
                      </a:cubicBezTo>
                      <a:cubicBezTo>
                        <a:pt x="27" y="22"/>
                        <a:pt x="27" y="22"/>
                        <a:pt x="27" y="22"/>
                      </a:cubicBezTo>
                      <a:cubicBezTo>
                        <a:pt x="27" y="22"/>
                        <a:pt x="27" y="22"/>
                        <a:pt x="27" y="22"/>
                      </a:cubicBezTo>
                      <a:cubicBezTo>
                        <a:pt x="27" y="21"/>
                        <a:pt x="27" y="21"/>
                        <a:pt x="27" y="21"/>
                      </a:cubicBezTo>
                      <a:cubicBezTo>
                        <a:pt x="27" y="21"/>
                        <a:pt x="27" y="21"/>
                        <a:pt x="27" y="21"/>
                      </a:cubicBezTo>
                      <a:cubicBezTo>
                        <a:pt x="26" y="21"/>
                        <a:pt x="26" y="21"/>
                        <a:pt x="26" y="21"/>
                      </a:cubicBezTo>
                      <a:cubicBezTo>
                        <a:pt x="26" y="21"/>
                        <a:pt x="26" y="21"/>
                        <a:pt x="26" y="21"/>
                      </a:cubicBezTo>
                      <a:cubicBezTo>
                        <a:pt x="27" y="21"/>
                        <a:pt x="27" y="21"/>
                        <a:pt x="27" y="21"/>
                      </a:cubicBezTo>
                      <a:cubicBezTo>
                        <a:pt x="27" y="20"/>
                        <a:pt x="27" y="20"/>
                        <a:pt x="27" y="20"/>
                      </a:cubicBezTo>
                      <a:cubicBezTo>
                        <a:pt x="27" y="20"/>
                        <a:pt x="27" y="20"/>
                        <a:pt x="27" y="20"/>
                      </a:cubicBezTo>
                      <a:cubicBezTo>
                        <a:pt x="27" y="21"/>
                        <a:pt x="27" y="21"/>
                        <a:pt x="27" y="21"/>
                      </a:cubicBezTo>
                      <a:cubicBezTo>
                        <a:pt x="27" y="21"/>
                        <a:pt x="27" y="21"/>
                        <a:pt x="27" y="21"/>
                      </a:cubicBezTo>
                      <a:cubicBezTo>
                        <a:pt x="27" y="22"/>
                        <a:pt x="27" y="22"/>
                        <a:pt x="27" y="22"/>
                      </a:cubicBezTo>
                      <a:cubicBezTo>
                        <a:pt x="27" y="22"/>
                        <a:pt x="27" y="22"/>
                        <a:pt x="27" y="22"/>
                      </a:cubicBezTo>
                      <a:cubicBezTo>
                        <a:pt x="27" y="22"/>
                        <a:pt x="27" y="22"/>
                        <a:pt x="27" y="22"/>
                      </a:cubicBezTo>
                      <a:cubicBezTo>
                        <a:pt x="26" y="23"/>
                        <a:pt x="26" y="23"/>
                        <a:pt x="26" y="23"/>
                      </a:cubicBezTo>
                      <a:cubicBezTo>
                        <a:pt x="26" y="23"/>
                        <a:pt x="26" y="23"/>
                        <a:pt x="26" y="23"/>
                      </a:cubicBezTo>
                      <a:cubicBezTo>
                        <a:pt x="26" y="23"/>
                        <a:pt x="26" y="23"/>
                        <a:pt x="26" y="23"/>
                      </a:cubicBezTo>
                      <a:cubicBezTo>
                        <a:pt x="26" y="23"/>
                        <a:pt x="26" y="23"/>
                        <a:pt x="26" y="23"/>
                      </a:cubicBezTo>
                      <a:cubicBezTo>
                        <a:pt x="27" y="24"/>
                        <a:pt x="27" y="24"/>
                        <a:pt x="27" y="24"/>
                      </a:cubicBezTo>
                      <a:cubicBezTo>
                        <a:pt x="27" y="24"/>
                        <a:pt x="27" y="24"/>
                        <a:pt x="27" y="24"/>
                      </a:cubicBezTo>
                      <a:cubicBezTo>
                        <a:pt x="28" y="24"/>
                        <a:pt x="28" y="24"/>
                        <a:pt x="28" y="24"/>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1" y="19"/>
                        <a:pt x="31" y="19"/>
                        <a:pt x="31" y="19"/>
                      </a:cubicBezTo>
                      <a:cubicBezTo>
                        <a:pt x="31" y="18"/>
                        <a:pt x="31" y="18"/>
                        <a:pt x="31" y="18"/>
                      </a:cubicBezTo>
                      <a:cubicBezTo>
                        <a:pt x="31" y="18"/>
                        <a:pt x="31" y="18"/>
                        <a:pt x="31" y="18"/>
                      </a:cubicBezTo>
                      <a:cubicBezTo>
                        <a:pt x="31" y="18"/>
                        <a:pt x="31" y="18"/>
                        <a:pt x="31" y="18"/>
                      </a:cubicBezTo>
                      <a:cubicBezTo>
                        <a:pt x="32" y="18"/>
                        <a:pt x="32" y="18"/>
                        <a:pt x="32" y="18"/>
                      </a:cubicBezTo>
                      <a:cubicBezTo>
                        <a:pt x="32" y="18"/>
                        <a:pt x="32" y="18"/>
                        <a:pt x="32" y="18"/>
                      </a:cubicBezTo>
                      <a:cubicBezTo>
                        <a:pt x="32" y="17"/>
                        <a:pt x="32" y="17"/>
                        <a:pt x="32" y="17"/>
                      </a:cubicBezTo>
                      <a:cubicBezTo>
                        <a:pt x="32" y="17"/>
                        <a:pt x="32" y="17"/>
                        <a:pt x="32" y="17"/>
                      </a:cubicBezTo>
                      <a:cubicBezTo>
                        <a:pt x="33" y="16"/>
                        <a:pt x="33" y="16"/>
                        <a:pt x="33" y="16"/>
                      </a:cubicBezTo>
                      <a:cubicBezTo>
                        <a:pt x="33" y="16"/>
                        <a:pt x="33" y="16"/>
                        <a:pt x="33" y="16"/>
                      </a:cubicBezTo>
                      <a:cubicBezTo>
                        <a:pt x="32" y="16"/>
                        <a:pt x="32" y="16"/>
                        <a:pt x="32" y="16"/>
                      </a:cubicBezTo>
                      <a:cubicBezTo>
                        <a:pt x="32" y="16"/>
                        <a:pt x="32" y="16"/>
                        <a:pt x="32" y="16"/>
                      </a:cubicBezTo>
                      <a:cubicBezTo>
                        <a:pt x="32" y="16"/>
                        <a:pt x="32" y="16"/>
                        <a:pt x="32" y="16"/>
                      </a:cubicBezTo>
                      <a:cubicBezTo>
                        <a:pt x="32" y="16"/>
                        <a:pt x="32" y="16"/>
                        <a:pt x="32" y="16"/>
                      </a:cubicBezTo>
                      <a:cubicBezTo>
                        <a:pt x="33" y="16"/>
                        <a:pt x="33" y="16"/>
                        <a:pt x="33" y="16"/>
                      </a:cubicBezTo>
                      <a:cubicBezTo>
                        <a:pt x="34" y="15"/>
                        <a:pt x="34" y="15"/>
                        <a:pt x="34" y="15"/>
                      </a:cubicBezTo>
                      <a:cubicBezTo>
                        <a:pt x="34" y="15"/>
                        <a:pt x="34" y="15"/>
                        <a:pt x="34" y="15"/>
                      </a:cubicBezTo>
                      <a:cubicBezTo>
                        <a:pt x="34" y="15"/>
                        <a:pt x="34" y="15"/>
                        <a:pt x="34" y="15"/>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4"/>
                        <a:pt x="36" y="14"/>
                        <a:pt x="36" y="14"/>
                      </a:cubicBezTo>
                      <a:cubicBezTo>
                        <a:pt x="35" y="14"/>
                        <a:pt x="35" y="14"/>
                        <a:pt x="35" y="14"/>
                      </a:cubicBezTo>
                      <a:cubicBezTo>
                        <a:pt x="35" y="14"/>
                        <a:pt x="35" y="14"/>
                        <a:pt x="35" y="14"/>
                      </a:cubicBezTo>
                      <a:cubicBezTo>
                        <a:pt x="35" y="14"/>
                        <a:pt x="35" y="14"/>
                        <a:pt x="35" y="14"/>
                      </a:cubicBezTo>
                      <a:cubicBezTo>
                        <a:pt x="34" y="14"/>
                        <a:pt x="34" y="14"/>
                        <a:pt x="34" y="14"/>
                      </a:cubicBezTo>
                      <a:cubicBezTo>
                        <a:pt x="31" y="14"/>
                        <a:pt x="31" y="14"/>
                        <a:pt x="31" y="14"/>
                      </a:cubicBezTo>
                      <a:cubicBezTo>
                        <a:pt x="30" y="14"/>
                        <a:pt x="30" y="14"/>
                        <a:pt x="30" y="14"/>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8" y="15"/>
                        <a:pt x="28" y="15"/>
                        <a:pt x="28" y="15"/>
                      </a:cubicBezTo>
                      <a:cubicBezTo>
                        <a:pt x="28" y="15"/>
                        <a:pt x="28" y="15"/>
                        <a:pt x="28" y="15"/>
                      </a:cubicBezTo>
                      <a:cubicBezTo>
                        <a:pt x="28" y="15"/>
                        <a:pt x="28" y="15"/>
                        <a:pt x="28" y="15"/>
                      </a:cubicBezTo>
                      <a:cubicBezTo>
                        <a:pt x="28" y="16"/>
                        <a:pt x="28" y="16"/>
                        <a:pt x="28" y="16"/>
                      </a:cubicBezTo>
                      <a:cubicBezTo>
                        <a:pt x="27" y="16"/>
                        <a:pt x="27" y="16"/>
                        <a:pt x="27" y="16"/>
                      </a:cubicBezTo>
                      <a:cubicBezTo>
                        <a:pt x="26" y="17"/>
                        <a:pt x="26" y="17"/>
                        <a:pt x="26" y="17"/>
                      </a:cubicBezTo>
                      <a:cubicBezTo>
                        <a:pt x="25" y="19"/>
                        <a:pt x="25" y="19"/>
                        <a:pt x="25" y="19"/>
                      </a:cubicBezTo>
                      <a:cubicBezTo>
                        <a:pt x="25" y="19"/>
                        <a:pt x="25" y="19"/>
                        <a:pt x="25" y="19"/>
                      </a:cubicBezTo>
                      <a:cubicBezTo>
                        <a:pt x="24" y="19"/>
                        <a:pt x="24" y="19"/>
                        <a:pt x="24" y="19"/>
                      </a:cubicBezTo>
                      <a:cubicBezTo>
                        <a:pt x="24" y="20"/>
                        <a:pt x="24" y="20"/>
                        <a:pt x="24" y="20"/>
                      </a:cubicBezTo>
                      <a:close/>
                      <a:moveTo>
                        <a:pt x="15" y="7"/>
                      </a:moveTo>
                      <a:cubicBezTo>
                        <a:pt x="15" y="7"/>
                        <a:pt x="15" y="7"/>
                        <a:pt x="15" y="7"/>
                      </a:cubicBezTo>
                      <a:cubicBezTo>
                        <a:pt x="15" y="7"/>
                        <a:pt x="15" y="7"/>
                        <a:pt x="15" y="7"/>
                      </a:cubicBezTo>
                      <a:cubicBezTo>
                        <a:pt x="15" y="7"/>
                        <a:pt x="15" y="7"/>
                        <a:pt x="15" y="7"/>
                      </a:cubicBezTo>
                      <a:cubicBezTo>
                        <a:pt x="15" y="7"/>
                        <a:pt x="15" y="7"/>
                        <a:pt x="15" y="7"/>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6" y="8"/>
                        <a:pt x="16" y="8"/>
                        <a:pt x="16" y="8"/>
                      </a:cubicBezTo>
                      <a:cubicBezTo>
                        <a:pt x="18" y="7"/>
                        <a:pt x="18" y="7"/>
                        <a:pt x="18" y="7"/>
                      </a:cubicBezTo>
                      <a:cubicBezTo>
                        <a:pt x="19" y="7"/>
                        <a:pt x="19" y="7"/>
                        <a:pt x="19" y="7"/>
                      </a:cubicBezTo>
                      <a:cubicBezTo>
                        <a:pt x="19" y="7"/>
                        <a:pt x="19" y="7"/>
                        <a:pt x="19" y="7"/>
                      </a:cubicBezTo>
                      <a:cubicBezTo>
                        <a:pt x="17" y="7"/>
                        <a:pt x="17" y="7"/>
                        <a:pt x="17" y="7"/>
                      </a:cubicBezTo>
                      <a:cubicBezTo>
                        <a:pt x="18" y="7"/>
                        <a:pt x="18" y="7"/>
                        <a:pt x="18" y="7"/>
                      </a:cubicBezTo>
                      <a:cubicBezTo>
                        <a:pt x="18" y="6"/>
                        <a:pt x="18" y="6"/>
                        <a:pt x="18" y="6"/>
                      </a:cubicBezTo>
                      <a:cubicBezTo>
                        <a:pt x="18" y="6"/>
                        <a:pt x="18" y="6"/>
                        <a:pt x="18" y="6"/>
                      </a:cubicBezTo>
                      <a:cubicBezTo>
                        <a:pt x="21" y="4"/>
                        <a:pt x="21" y="4"/>
                        <a:pt x="21" y="4"/>
                      </a:cubicBezTo>
                      <a:cubicBezTo>
                        <a:pt x="22" y="4"/>
                        <a:pt x="22" y="4"/>
                        <a:pt x="22" y="4"/>
                      </a:cubicBezTo>
                      <a:cubicBezTo>
                        <a:pt x="23" y="3"/>
                        <a:pt x="23" y="3"/>
                        <a:pt x="23" y="3"/>
                      </a:cubicBezTo>
                      <a:cubicBezTo>
                        <a:pt x="23" y="3"/>
                        <a:pt x="23" y="3"/>
                        <a:pt x="23" y="3"/>
                      </a:cubicBezTo>
                      <a:cubicBezTo>
                        <a:pt x="23" y="3"/>
                        <a:pt x="23" y="3"/>
                        <a:pt x="23" y="3"/>
                      </a:cubicBezTo>
                      <a:cubicBezTo>
                        <a:pt x="22" y="2"/>
                        <a:pt x="22" y="2"/>
                        <a:pt x="22" y="2"/>
                      </a:cubicBezTo>
                      <a:cubicBezTo>
                        <a:pt x="22" y="2"/>
                        <a:pt x="22" y="2"/>
                        <a:pt x="22" y="2"/>
                      </a:cubicBezTo>
                      <a:cubicBezTo>
                        <a:pt x="23" y="2"/>
                        <a:pt x="23" y="2"/>
                        <a:pt x="23" y="2"/>
                      </a:cubicBezTo>
                      <a:cubicBezTo>
                        <a:pt x="24" y="1"/>
                        <a:pt x="24" y="1"/>
                        <a:pt x="24" y="1"/>
                      </a:cubicBezTo>
                      <a:cubicBezTo>
                        <a:pt x="24" y="1"/>
                        <a:pt x="24" y="1"/>
                        <a:pt x="24" y="1"/>
                      </a:cubicBezTo>
                      <a:cubicBezTo>
                        <a:pt x="24" y="1"/>
                        <a:pt x="24" y="1"/>
                        <a:pt x="24" y="1"/>
                      </a:cubicBezTo>
                      <a:cubicBezTo>
                        <a:pt x="24" y="0"/>
                        <a:pt x="24" y="0"/>
                        <a:pt x="24" y="0"/>
                      </a:cubicBezTo>
                      <a:cubicBezTo>
                        <a:pt x="24" y="0"/>
                        <a:pt x="24" y="0"/>
                        <a:pt x="24" y="0"/>
                      </a:cubicBezTo>
                      <a:cubicBezTo>
                        <a:pt x="24" y="1"/>
                        <a:pt x="24" y="1"/>
                        <a:pt x="24" y="1"/>
                      </a:cubicBezTo>
                      <a:cubicBezTo>
                        <a:pt x="24" y="1"/>
                        <a:pt x="24" y="1"/>
                        <a:pt x="24" y="1"/>
                      </a:cubicBezTo>
                      <a:cubicBezTo>
                        <a:pt x="24" y="1"/>
                        <a:pt x="24" y="1"/>
                        <a:pt x="24" y="1"/>
                      </a:cubicBezTo>
                      <a:cubicBezTo>
                        <a:pt x="24" y="1"/>
                        <a:pt x="24" y="1"/>
                        <a:pt x="24" y="1"/>
                      </a:cubicBezTo>
                      <a:cubicBezTo>
                        <a:pt x="24" y="0"/>
                        <a:pt x="24" y="0"/>
                        <a:pt x="24" y="0"/>
                      </a:cubicBezTo>
                      <a:cubicBezTo>
                        <a:pt x="24" y="0"/>
                        <a:pt x="24" y="0"/>
                        <a:pt x="24"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1" y="2"/>
                        <a:pt x="21" y="2"/>
                        <a:pt x="21" y="2"/>
                      </a:cubicBezTo>
                      <a:cubicBezTo>
                        <a:pt x="21" y="2"/>
                        <a:pt x="21" y="2"/>
                        <a:pt x="21" y="2"/>
                      </a:cubicBezTo>
                      <a:cubicBezTo>
                        <a:pt x="21" y="2"/>
                        <a:pt x="21" y="2"/>
                        <a:pt x="21" y="2"/>
                      </a:cubicBezTo>
                      <a:cubicBezTo>
                        <a:pt x="20" y="3"/>
                        <a:pt x="20" y="3"/>
                        <a:pt x="20" y="3"/>
                      </a:cubicBezTo>
                      <a:cubicBezTo>
                        <a:pt x="19" y="3"/>
                        <a:pt x="19" y="3"/>
                        <a:pt x="19" y="3"/>
                      </a:cubicBezTo>
                      <a:cubicBezTo>
                        <a:pt x="19" y="3"/>
                        <a:pt x="19" y="3"/>
                        <a:pt x="19" y="3"/>
                      </a:cubicBezTo>
                      <a:cubicBezTo>
                        <a:pt x="19" y="4"/>
                        <a:pt x="19" y="4"/>
                        <a:pt x="19" y="4"/>
                      </a:cubicBezTo>
                      <a:cubicBezTo>
                        <a:pt x="18" y="4"/>
                        <a:pt x="18" y="4"/>
                        <a:pt x="18" y="4"/>
                      </a:cubicBezTo>
                      <a:cubicBezTo>
                        <a:pt x="18" y="4"/>
                        <a:pt x="18" y="4"/>
                        <a:pt x="18" y="4"/>
                      </a:cubicBezTo>
                      <a:cubicBezTo>
                        <a:pt x="18" y="4"/>
                        <a:pt x="18" y="4"/>
                        <a:pt x="18" y="4"/>
                      </a:cubicBezTo>
                      <a:cubicBezTo>
                        <a:pt x="17" y="4"/>
                        <a:pt x="17" y="4"/>
                        <a:pt x="17" y="4"/>
                      </a:cubicBezTo>
                      <a:cubicBezTo>
                        <a:pt x="16" y="6"/>
                        <a:pt x="16" y="6"/>
                        <a:pt x="16" y="6"/>
                      </a:cubicBezTo>
                      <a:cubicBezTo>
                        <a:pt x="14" y="7"/>
                        <a:pt x="14" y="7"/>
                        <a:pt x="14" y="7"/>
                      </a:cubicBezTo>
                      <a:cubicBezTo>
                        <a:pt x="15" y="7"/>
                        <a:pt x="15" y="7"/>
                        <a:pt x="15" y="7"/>
                      </a:cubicBezTo>
                      <a:close/>
                      <a:moveTo>
                        <a:pt x="63" y="41"/>
                      </a:moveTo>
                      <a:cubicBezTo>
                        <a:pt x="64" y="41"/>
                        <a:pt x="64" y="41"/>
                        <a:pt x="64" y="41"/>
                      </a:cubicBezTo>
                      <a:cubicBezTo>
                        <a:pt x="64" y="42"/>
                        <a:pt x="64" y="42"/>
                        <a:pt x="64" y="42"/>
                      </a:cubicBezTo>
                      <a:cubicBezTo>
                        <a:pt x="64" y="41"/>
                        <a:pt x="64" y="41"/>
                        <a:pt x="64" y="41"/>
                      </a:cubicBezTo>
                      <a:cubicBezTo>
                        <a:pt x="64" y="41"/>
                        <a:pt x="64" y="41"/>
                        <a:pt x="64" y="41"/>
                      </a:cubicBezTo>
                      <a:cubicBezTo>
                        <a:pt x="65" y="41"/>
                        <a:pt x="65" y="41"/>
                        <a:pt x="65" y="41"/>
                      </a:cubicBezTo>
                      <a:cubicBezTo>
                        <a:pt x="66" y="40"/>
                        <a:pt x="66" y="40"/>
                        <a:pt x="66" y="40"/>
                      </a:cubicBezTo>
                      <a:cubicBezTo>
                        <a:pt x="68" y="40"/>
                        <a:pt x="68" y="40"/>
                        <a:pt x="68" y="40"/>
                      </a:cubicBezTo>
                      <a:cubicBezTo>
                        <a:pt x="68" y="40"/>
                        <a:pt x="68" y="40"/>
                        <a:pt x="68" y="40"/>
                      </a:cubicBezTo>
                      <a:cubicBezTo>
                        <a:pt x="68" y="40"/>
                        <a:pt x="68" y="40"/>
                        <a:pt x="68" y="40"/>
                      </a:cubicBezTo>
                      <a:cubicBezTo>
                        <a:pt x="68" y="39"/>
                        <a:pt x="68" y="39"/>
                        <a:pt x="68" y="39"/>
                      </a:cubicBezTo>
                      <a:cubicBezTo>
                        <a:pt x="69" y="38"/>
                        <a:pt x="69" y="38"/>
                        <a:pt x="69" y="38"/>
                      </a:cubicBezTo>
                      <a:cubicBezTo>
                        <a:pt x="70" y="37"/>
                        <a:pt x="70" y="37"/>
                        <a:pt x="70" y="37"/>
                      </a:cubicBezTo>
                      <a:cubicBezTo>
                        <a:pt x="71" y="37"/>
                        <a:pt x="71" y="37"/>
                        <a:pt x="71" y="37"/>
                      </a:cubicBezTo>
                      <a:cubicBezTo>
                        <a:pt x="71" y="37"/>
                        <a:pt x="71" y="37"/>
                        <a:pt x="71" y="37"/>
                      </a:cubicBezTo>
                      <a:cubicBezTo>
                        <a:pt x="71" y="37"/>
                        <a:pt x="71" y="37"/>
                        <a:pt x="71" y="37"/>
                      </a:cubicBezTo>
                      <a:cubicBezTo>
                        <a:pt x="71" y="37"/>
                        <a:pt x="71" y="37"/>
                        <a:pt x="71" y="37"/>
                      </a:cubicBezTo>
                      <a:cubicBezTo>
                        <a:pt x="72" y="37"/>
                        <a:pt x="72" y="37"/>
                        <a:pt x="72" y="37"/>
                      </a:cubicBezTo>
                      <a:cubicBezTo>
                        <a:pt x="72" y="37"/>
                        <a:pt x="72" y="37"/>
                        <a:pt x="72" y="37"/>
                      </a:cubicBezTo>
                      <a:cubicBezTo>
                        <a:pt x="72" y="37"/>
                        <a:pt x="72" y="37"/>
                        <a:pt x="72" y="37"/>
                      </a:cubicBezTo>
                      <a:cubicBezTo>
                        <a:pt x="72" y="37"/>
                        <a:pt x="72" y="37"/>
                        <a:pt x="72" y="37"/>
                      </a:cubicBezTo>
                      <a:cubicBezTo>
                        <a:pt x="72" y="37"/>
                        <a:pt x="72" y="37"/>
                        <a:pt x="72" y="37"/>
                      </a:cubicBezTo>
                      <a:cubicBezTo>
                        <a:pt x="73" y="38"/>
                        <a:pt x="73" y="38"/>
                        <a:pt x="73" y="38"/>
                      </a:cubicBezTo>
                      <a:cubicBezTo>
                        <a:pt x="73" y="38"/>
                        <a:pt x="73" y="38"/>
                        <a:pt x="73" y="38"/>
                      </a:cubicBezTo>
                      <a:cubicBezTo>
                        <a:pt x="74" y="37"/>
                        <a:pt x="74" y="37"/>
                        <a:pt x="74" y="37"/>
                      </a:cubicBezTo>
                      <a:cubicBezTo>
                        <a:pt x="75" y="38"/>
                        <a:pt x="75" y="38"/>
                        <a:pt x="75" y="38"/>
                      </a:cubicBezTo>
                      <a:cubicBezTo>
                        <a:pt x="75" y="38"/>
                        <a:pt x="75" y="38"/>
                        <a:pt x="75" y="38"/>
                      </a:cubicBezTo>
                      <a:cubicBezTo>
                        <a:pt x="77" y="38"/>
                        <a:pt x="77" y="38"/>
                        <a:pt x="77" y="38"/>
                      </a:cubicBezTo>
                      <a:cubicBezTo>
                        <a:pt x="77" y="38"/>
                        <a:pt x="77" y="38"/>
                        <a:pt x="77" y="38"/>
                      </a:cubicBezTo>
                      <a:cubicBezTo>
                        <a:pt x="78" y="39"/>
                        <a:pt x="78" y="39"/>
                        <a:pt x="78" y="39"/>
                      </a:cubicBezTo>
                      <a:cubicBezTo>
                        <a:pt x="78" y="39"/>
                        <a:pt x="78" y="39"/>
                        <a:pt x="78" y="39"/>
                      </a:cubicBezTo>
                      <a:cubicBezTo>
                        <a:pt x="78" y="39"/>
                        <a:pt x="78" y="39"/>
                        <a:pt x="78" y="39"/>
                      </a:cubicBezTo>
                      <a:cubicBezTo>
                        <a:pt x="78" y="40"/>
                        <a:pt x="78" y="40"/>
                        <a:pt x="78" y="40"/>
                      </a:cubicBezTo>
                      <a:cubicBezTo>
                        <a:pt x="78" y="40"/>
                        <a:pt x="78" y="40"/>
                        <a:pt x="78" y="40"/>
                      </a:cubicBezTo>
                      <a:cubicBezTo>
                        <a:pt x="79" y="40"/>
                        <a:pt x="79" y="40"/>
                        <a:pt x="79" y="40"/>
                      </a:cubicBezTo>
                      <a:cubicBezTo>
                        <a:pt x="79" y="40"/>
                        <a:pt x="79" y="40"/>
                        <a:pt x="79" y="40"/>
                      </a:cubicBezTo>
                      <a:cubicBezTo>
                        <a:pt x="79" y="40"/>
                        <a:pt x="79" y="40"/>
                        <a:pt x="79" y="40"/>
                      </a:cubicBezTo>
                      <a:cubicBezTo>
                        <a:pt x="80" y="40"/>
                        <a:pt x="80" y="40"/>
                        <a:pt x="80" y="40"/>
                      </a:cubicBezTo>
                      <a:cubicBezTo>
                        <a:pt x="80" y="41"/>
                        <a:pt x="80" y="41"/>
                        <a:pt x="80" y="41"/>
                      </a:cubicBezTo>
                      <a:cubicBezTo>
                        <a:pt x="81" y="41"/>
                        <a:pt x="81" y="41"/>
                        <a:pt x="81" y="41"/>
                      </a:cubicBezTo>
                      <a:cubicBezTo>
                        <a:pt x="81" y="41"/>
                        <a:pt x="81" y="41"/>
                        <a:pt x="81" y="41"/>
                      </a:cubicBezTo>
                      <a:cubicBezTo>
                        <a:pt x="82" y="41"/>
                        <a:pt x="82" y="41"/>
                        <a:pt x="82" y="41"/>
                      </a:cubicBezTo>
                      <a:cubicBezTo>
                        <a:pt x="81" y="40"/>
                        <a:pt x="81" y="40"/>
                        <a:pt x="81" y="40"/>
                      </a:cubicBezTo>
                      <a:cubicBezTo>
                        <a:pt x="81" y="40"/>
                        <a:pt x="81" y="40"/>
                        <a:pt x="81" y="40"/>
                      </a:cubicBezTo>
                      <a:cubicBezTo>
                        <a:pt x="81" y="40"/>
                        <a:pt x="81" y="40"/>
                        <a:pt x="81" y="40"/>
                      </a:cubicBezTo>
                      <a:cubicBezTo>
                        <a:pt x="81" y="39"/>
                        <a:pt x="81" y="39"/>
                        <a:pt x="81" y="39"/>
                      </a:cubicBezTo>
                      <a:cubicBezTo>
                        <a:pt x="81" y="39"/>
                        <a:pt x="81" y="39"/>
                        <a:pt x="81" y="39"/>
                      </a:cubicBezTo>
                      <a:cubicBezTo>
                        <a:pt x="81" y="39"/>
                        <a:pt x="81" y="39"/>
                        <a:pt x="81" y="39"/>
                      </a:cubicBezTo>
                      <a:cubicBezTo>
                        <a:pt x="81" y="39"/>
                        <a:pt x="81" y="39"/>
                        <a:pt x="81" y="39"/>
                      </a:cubicBezTo>
                      <a:cubicBezTo>
                        <a:pt x="81" y="39"/>
                        <a:pt x="81" y="39"/>
                        <a:pt x="81" y="39"/>
                      </a:cubicBezTo>
                      <a:cubicBezTo>
                        <a:pt x="81" y="38"/>
                        <a:pt x="81" y="38"/>
                        <a:pt x="81" y="38"/>
                      </a:cubicBezTo>
                      <a:cubicBezTo>
                        <a:pt x="81" y="38"/>
                        <a:pt x="81" y="38"/>
                        <a:pt x="81" y="38"/>
                      </a:cubicBezTo>
                      <a:cubicBezTo>
                        <a:pt x="81" y="38"/>
                        <a:pt x="81" y="38"/>
                        <a:pt x="81" y="38"/>
                      </a:cubicBezTo>
                      <a:cubicBezTo>
                        <a:pt x="81" y="37"/>
                        <a:pt x="81" y="37"/>
                        <a:pt x="81" y="37"/>
                      </a:cubicBezTo>
                      <a:cubicBezTo>
                        <a:pt x="82" y="37"/>
                        <a:pt x="82" y="37"/>
                        <a:pt x="82" y="37"/>
                      </a:cubicBezTo>
                      <a:cubicBezTo>
                        <a:pt x="82" y="37"/>
                        <a:pt x="82" y="37"/>
                        <a:pt x="82" y="37"/>
                      </a:cubicBezTo>
                      <a:cubicBezTo>
                        <a:pt x="83" y="37"/>
                        <a:pt x="83" y="37"/>
                        <a:pt x="83" y="37"/>
                      </a:cubicBezTo>
                      <a:cubicBezTo>
                        <a:pt x="83" y="37"/>
                        <a:pt x="83" y="37"/>
                        <a:pt x="83" y="37"/>
                      </a:cubicBezTo>
                      <a:cubicBezTo>
                        <a:pt x="83" y="37"/>
                        <a:pt x="83" y="37"/>
                        <a:pt x="83" y="37"/>
                      </a:cubicBezTo>
                      <a:cubicBezTo>
                        <a:pt x="83" y="37"/>
                        <a:pt x="83" y="37"/>
                        <a:pt x="83" y="37"/>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5" y="38"/>
                        <a:pt x="85" y="38"/>
                        <a:pt x="85" y="38"/>
                      </a:cubicBezTo>
                      <a:cubicBezTo>
                        <a:pt x="85" y="37"/>
                        <a:pt x="85" y="37"/>
                        <a:pt x="85" y="37"/>
                      </a:cubicBezTo>
                      <a:cubicBezTo>
                        <a:pt x="85" y="37"/>
                        <a:pt x="85" y="37"/>
                        <a:pt x="85" y="37"/>
                      </a:cubicBezTo>
                      <a:cubicBezTo>
                        <a:pt x="85" y="37"/>
                        <a:pt x="85" y="37"/>
                        <a:pt x="85" y="37"/>
                      </a:cubicBezTo>
                      <a:cubicBezTo>
                        <a:pt x="86" y="37"/>
                        <a:pt x="86" y="37"/>
                        <a:pt x="86" y="37"/>
                      </a:cubicBezTo>
                      <a:cubicBezTo>
                        <a:pt x="86" y="38"/>
                        <a:pt x="86" y="38"/>
                        <a:pt x="86" y="38"/>
                      </a:cubicBezTo>
                      <a:cubicBezTo>
                        <a:pt x="86" y="37"/>
                        <a:pt x="86" y="37"/>
                        <a:pt x="86" y="37"/>
                      </a:cubicBezTo>
                      <a:cubicBezTo>
                        <a:pt x="86" y="37"/>
                        <a:pt x="86" y="37"/>
                        <a:pt x="86" y="37"/>
                      </a:cubicBezTo>
                      <a:cubicBezTo>
                        <a:pt x="86" y="37"/>
                        <a:pt x="86" y="37"/>
                        <a:pt x="86" y="37"/>
                      </a:cubicBezTo>
                      <a:cubicBezTo>
                        <a:pt x="86" y="37"/>
                        <a:pt x="86" y="37"/>
                        <a:pt x="86" y="37"/>
                      </a:cubicBezTo>
                      <a:cubicBezTo>
                        <a:pt x="87" y="37"/>
                        <a:pt x="87" y="37"/>
                        <a:pt x="87" y="37"/>
                      </a:cubicBezTo>
                      <a:cubicBezTo>
                        <a:pt x="87" y="37"/>
                        <a:pt x="87" y="37"/>
                        <a:pt x="87" y="37"/>
                      </a:cubicBezTo>
                      <a:cubicBezTo>
                        <a:pt x="87" y="37"/>
                        <a:pt x="87" y="37"/>
                        <a:pt x="87" y="37"/>
                      </a:cubicBezTo>
                      <a:cubicBezTo>
                        <a:pt x="88" y="37"/>
                        <a:pt x="88" y="37"/>
                        <a:pt x="88" y="37"/>
                      </a:cubicBezTo>
                      <a:cubicBezTo>
                        <a:pt x="91" y="37"/>
                        <a:pt x="91" y="37"/>
                        <a:pt x="91" y="37"/>
                      </a:cubicBezTo>
                      <a:cubicBezTo>
                        <a:pt x="91" y="37"/>
                        <a:pt x="91" y="37"/>
                        <a:pt x="91" y="37"/>
                      </a:cubicBezTo>
                      <a:cubicBezTo>
                        <a:pt x="91" y="37"/>
                        <a:pt x="91" y="37"/>
                        <a:pt x="91" y="37"/>
                      </a:cubicBezTo>
                      <a:cubicBezTo>
                        <a:pt x="91" y="37"/>
                        <a:pt x="91" y="37"/>
                        <a:pt x="91" y="37"/>
                      </a:cubicBezTo>
                      <a:cubicBezTo>
                        <a:pt x="91" y="37"/>
                        <a:pt x="91" y="37"/>
                        <a:pt x="91" y="37"/>
                      </a:cubicBezTo>
                      <a:cubicBezTo>
                        <a:pt x="92" y="37"/>
                        <a:pt x="92" y="37"/>
                        <a:pt x="92" y="37"/>
                      </a:cubicBezTo>
                      <a:cubicBezTo>
                        <a:pt x="92" y="37"/>
                        <a:pt x="92" y="37"/>
                        <a:pt x="92" y="37"/>
                      </a:cubicBezTo>
                      <a:cubicBezTo>
                        <a:pt x="92" y="37"/>
                        <a:pt x="92" y="37"/>
                        <a:pt x="92" y="37"/>
                      </a:cubicBezTo>
                      <a:cubicBezTo>
                        <a:pt x="92" y="37"/>
                        <a:pt x="92" y="37"/>
                        <a:pt x="92" y="37"/>
                      </a:cubicBezTo>
                      <a:cubicBezTo>
                        <a:pt x="92" y="37"/>
                        <a:pt x="92" y="37"/>
                        <a:pt x="92" y="37"/>
                      </a:cubicBezTo>
                      <a:cubicBezTo>
                        <a:pt x="93" y="36"/>
                        <a:pt x="93" y="36"/>
                        <a:pt x="93" y="36"/>
                      </a:cubicBezTo>
                      <a:cubicBezTo>
                        <a:pt x="92" y="36"/>
                        <a:pt x="92" y="36"/>
                        <a:pt x="92" y="36"/>
                      </a:cubicBezTo>
                      <a:cubicBezTo>
                        <a:pt x="92" y="36"/>
                        <a:pt x="92" y="36"/>
                        <a:pt x="92" y="36"/>
                      </a:cubicBezTo>
                      <a:cubicBezTo>
                        <a:pt x="92" y="36"/>
                        <a:pt x="92" y="36"/>
                        <a:pt x="92" y="36"/>
                      </a:cubicBezTo>
                      <a:cubicBezTo>
                        <a:pt x="92" y="36"/>
                        <a:pt x="92" y="36"/>
                        <a:pt x="92" y="36"/>
                      </a:cubicBezTo>
                      <a:cubicBezTo>
                        <a:pt x="91" y="36"/>
                        <a:pt x="91" y="36"/>
                        <a:pt x="91" y="36"/>
                      </a:cubicBezTo>
                      <a:cubicBezTo>
                        <a:pt x="91" y="36"/>
                        <a:pt x="91" y="36"/>
                        <a:pt x="91" y="36"/>
                      </a:cubicBezTo>
                      <a:cubicBezTo>
                        <a:pt x="91" y="36"/>
                        <a:pt x="91" y="36"/>
                        <a:pt x="91" y="36"/>
                      </a:cubicBezTo>
                      <a:cubicBezTo>
                        <a:pt x="91" y="35"/>
                        <a:pt x="91" y="35"/>
                        <a:pt x="91" y="35"/>
                      </a:cubicBezTo>
                      <a:cubicBezTo>
                        <a:pt x="90" y="35"/>
                        <a:pt x="90" y="35"/>
                        <a:pt x="90" y="35"/>
                      </a:cubicBezTo>
                      <a:cubicBezTo>
                        <a:pt x="90" y="35"/>
                        <a:pt x="90" y="35"/>
                        <a:pt x="90" y="35"/>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89" y="34"/>
                        <a:pt x="89" y="34"/>
                        <a:pt x="89" y="34"/>
                      </a:cubicBezTo>
                      <a:cubicBezTo>
                        <a:pt x="89" y="34"/>
                        <a:pt x="89" y="34"/>
                        <a:pt x="89" y="34"/>
                      </a:cubicBezTo>
                      <a:cubicBezTo>
                        <a:pt x="89" y="34"/>
                        <a:pt x="89" y="34"/>
                        <a:pt x="89" y="34"/>
                      </a:cubicBezTo>
                      <a:cubicBezTo>
                        <a:pt x="89" y="34"/>
                        <a:pt x="89" y="34"/>
                        <a:pt x="89" y="34"/>
                      </a:cubicBezTo>
                      <a:cubicBezTo>
                        <a:pt x="89" y="33"/>
                        <a:pt x="89" y="33"/>
                        <a:pt x="89" y="33"/>
                      </a:cubicBezTo>
                      <a:cubicBezTo>
                        <a:pt x="89" y="33"/>
                        <a:pt x="89" y="33"/>
                        <a:pt x="89" y="33"/>
                      </a:cubicBezTo>
                      <a:cubicBezTo>
                        <a:pt x="88" y="33"/>
                        <a:pt x="88" y="33"/>
                        <a:pt x="88" y="33"/>
                      </a:cubicBezTo>
                      <a:cubicBezTo>
                        <a:pt x="88" y="33"/>
                        <a:pt x="88" y="33"/>
                        <a:pt x="88" y="33"/>
                      </a:cubicBezTo>
                      <a:cubicBezTo>
                        <a:pt x="88" y="33"/>
                        <a:pt x="88" y="33"/>
                        <a:pt x="88" y="33"/>
                      </a:cubicBezTo>
                      <a:cubicBezTo>
                        <a:pt x="88" y="34"/>
                        <a:pt x="88" y="34"/>
                        <a:pt x="88" y="34"/>
                      </a:cubicBezTo>
                      <a:cubicBezTo>
                        <a:pt x="87" y="33"/>
                        <a:pt x="87" y="33"/>
                        <a:pt x="87" y="33"/>
                      </a:cubicBezTo>
                      <a:cubicBezTo>
                        <a:pt x="87" y="33"/>
                        <a:pt x="87" y="33"/>
                        <a:pt x="87" y="33"/>
                      </a:cubicBezTo>
                      <a:cubicBezTo>
                        <a:pt x="87" y="33"/>
                        <a:pt x="87" y="33"/>
                        <a:pt x="87" y="33"/>
                      </a:cubicBezTo>
                      <a:cubicBezTo>
                        <a:pt x="87" y="33"/>
                        <a:pt x="87" y="33"/>
                        <a:pt x="87" y="33"/>
                      </a:cubicBezTo>
                      <a:cubicBezTo>
                        <a:pt x="87" y="32"/>
                        <a:pt x="87" y="32"/>
                        <a:pt x="87" y="32"/>
                      </a:cubicBezTo>
                      <a:cubicBezTo>
                        <a:pt x="88" y="32"/>
                        <a:pt x="88" y="32"/>
                        <a:pt x="88" y="32"/>
                      </a:cubicBezTo>
                      <a:cubicBezTo>
                        <a:pt x="88" y="32"/>
                        <a:pt x="88" y="32"/>
                        <a:pt x="88" y="32"/>
                      </a:cubicBezTo>
                      <a:cubicBezTo>
                        <a:pt x="87" y="31"/>
                        <a:pt x="87" y="31"/>
                        <a:pt x="87" y="31"/>
                      </a:cubicBezTo>
                      <a:cubicBezTo>
                        <a:pt x="87" y="31"/>
                        <a:pt x="87" y="31"/>
                        <a:pt x="87" y="31"/>
                      </a:cubicBezTo>
                      <a:cubicBezTo>
                        <a:pt x="87" y="30"/>
                        <a:pt x="87" y="30"/>
                        <a:pt x="87"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9" y="30"/>
                        <a:pt x="89" y="30"/>
                        <a:pt x="89" y="30"/>
                      </a:cubicBezTo>
                      <a:cubicBezTo>
                        <a:pt x="89" y="30"/>
                        <a:pt x="89" y="30"/>
                        <a:pt x="89" y="30"/>
                      </a:cubicBezTo>
                      <a:cubicBezTo>
                        <a:pt x="88" y="29"/>
                        <a:pt x="88" y="29"/>
                        <a:pt x="88" y="29"/>
                      </a:cubicBezTo>
                      <a:cubicBezTo>
                        <a:pt x="88" y="29"/>
                        <a:pt x="88" y="29"/>
                        <a:pt x="88" y="29"/>
                      </a:cubicBezTo>
                      <a:cubicBezTo>
                        <a:pt x="88" y="28"/>
                        <a:pt x="88" y="28"/>
                        <a:pt x="88" y="28"/>
                      </a:cubicBezTo>
                      <a:cubicBezTo>
                        <a:pt x="88" y="26"/>
                        <a:pt x="88" y="26"/>
                        <a:pt x="88" y="26"/>
                      </a:cubicBezTo>
                      <a:cubicBezTo>
                        <a:pt x="87" y="26"/>
                        <a:pt x="87" y="26"/>
                        <a:pt x="87" y="26"/>
                      </a:cubicBezTo>
                      <a:cubicBezTo>
                        <a:pt x="87" y="26"/>
                        <a:pt x="87" y="26"/>
                        <a:pt x="87" y="26"/>
                      </a:cubicBezTo>
                      <a:cubicBezTo>
                        <a:pt x="86" y="27"/>
                        <a:pt x="86" y="27"/>
                        <a:pt x="86" y="27"/>
                      </a:cubicBezTo>
                      <a:cubicBezTo>
                        <a:pt x="85" y="27"/>
                        <a:pt x="85" y="27"/>
                        <a:pt x="85" y="27"/>
                      </a:cubicBezTo>
                      <a:cubicBezTo>
                        <a:pt x="85" y="27"/>
                        <a:pt x="85" y="27"/>
                        <a:pt x="85" y="27"/>
                      </a:cubicBezTo>
                      <a:cubicBezTo>
                        <a:pt x="84" y="27"/>
                        <a:pt x="84" y="27"/>
                        <a:pt x="84" y="27"/>
                      </a:cubicBezTo>
                      <a:cubicBezTo>
                        <a:pt x="84" y="27"/>
                        <a:pt x="84" y="27"/>
                        <a:pt x="84" y="27"/>
                      </a:cubicBezTo>
                      <a:cubicBezTo>
                        <a:pt x="83" y="28"/>
                        <a:pt x="83" y="28"/>
                        <a:pt x="83" y="28"/>
                      </a:cubicBezTo>
                      <a:cubicBezTo>
                        <a:pt x="83" y="28"/>
                        <a:pt x="83" y="28"/>
                        <a:pt x="83" y="28"/>
                      </a:cubicBezTo>
                      <a:cubicBezTo>
                        <a:pt x="83" y="28"/>
                        <a:pt x="83" y="28"/>
                        <a:pt x="83" y="28"/>
                      </a:cubicBezTo>
                      <a:cubicBezTo>
                        <a:pt x="83" y="28"/>
                        <a:pt x="83" y="28"/>
                        <a:pt x="83" y="28"/>
                      </a:cubicBezTo>
                      <a:cubicBezTo>
                        <a:pt x="83" y="29"/>
                        <a:pt x="83" y="29"/>
                        <a:pt x="83" y="29"/>
                      </a:cubicBezTo>
                      <a:cubicBezTo>
                        <a:pt x="82" y="29"/>
                        <a:pt x="82" y="29"/>
                        <a:pt x="82" y="29"/>
                      </a:cubicBezTo>
                      <a:cubicBezTo>
                        <a:pt x="82" y="29"/>
                        <a:pt x="82" y="29"/>
                        <a:pt x="82" y="29"/>
                      </a:cubicBezTo>
                      <a:cubicBezTo>
                        <a:pt x="81" y="29"/>
                        <a:pt x="81" y="29"/>
                        <a:pt x="81" y="29"/>
                      </a:cubicBezTo>
                      <a:cubicBezTo>
                        <a:pt x="81" y="29"/>
                        <a:pt x="81" y="29"/>
                        <a:pt x="81" y="29"/>
                      </a:cubicBezTo>
                      <a:cubicBezTo>
                        <a:pt x="81" y="28"/>
                        <a:pt x="81" y="28"/>
                        <a:pt x="81" y="28"/>
                      </a:cubicBezTo>
                      <a:cubicBezTo>
                        <a:pt x="80" y="28"/>
                        <a:pt x="80" y="28"/>
                        <a:pt x="80" y="28"/>
                      </a:cubicBezTo>
                      <a:cubicBezTo>
                        <a:pt x="80" y="28"/>
                        <a:pt x="80" y="28"/>
                        <a:pt x="80" y="28"/>
                      </a:cubicBezTo>
                      <a:cubicBezTo>
                        <a:pt x="80" y="28"/>
                        <a:pt x="80" y="28"/>
                        <a:pt x="80" y="28"/>
                      </a:cubicBezTo>
                      <a:cubicBezTo>
                        <a:pt x="79" y="29"/>
                        <a:pt x="79" y="29"/>
                        <a:pt x="79" y="29"/>
                      </a:cubicBezTo>
                      <a:cubicBezTo>
                        <a:pt x="79" y="29"/>
                        <a:pt x="79" y="29"/>
                        <a:pt x="79" y="29"/>
                      </a:cubicBezTo>
                      <a:cubicBezTo>
                        <a:pt x="78" y="29"/>
                        <a:pt x="78" y="29"/>
                        <a:pt x="78" y="29"/>
                      </a:cubicBezTo>
                      <a:cubicBezTo>
                        <a:pt x="78" y="29"/>
                        <a:pt x="78" y="29"/>
                        <a:pt x="78" y="29"/>
                      </a:cubicBezTo>
                      <a:cubicBezTo>
                        <a:pt x="78" y="29"/>
                        <a:pt x="78" y="29"/>
                        <a:pt x="78" y="29"/>
                      </a:cubicBezTo>
                      <a:cubicBezTo>
                        <a:pt x="77" y="29"/>
                        <a:pt x="77" y="29"/>
                        <a:pt x="77" y="29"/>
                      </a:cubicBezTo>
                      <a:cubicBezTo>
                        <a:pt x="77" y="29"/>
                        <a:pt x="77" y="29"/>
                        <a:pt x="77" y="29"/>
                      </a:cubicBezTo>
                      <a:cubicBezTo>
                        <a:pt x="77" y="28"/>
                        <a:pt x="77" y="28"/>
                        <a:pt x="77" y="28"/>
                      </a:cubicBezTo>
                      <a:cubicBezTo>
                        <a:pt x="76" y="28"/>
                        <a:pt x="76" y="28"/>
                        <a:pt x="76" y="28"/>
                      </a:cubicBezTo>
                      <a:cubicBezTo>
                        <a:pt x="76" y="28"/>
                        <a:pt x="76" y="28"/>
                        <a:pt x="76" y="28"/>
                      </a:cubicBezTo>
                      <a:cubicBezTo>
                        <a:pt x="76" y="29"/>
                        <a:pt x="76" y="29"/>
                        <a:pt x="76" y="29"/>
                      </a:cubicBezTo>
                      <a:cubicBezTo>
                        <a:pt x="76" y="29"/>
                        <a:pt x="76" y="29"/>
                        <a:pt x="76" y="29"/>
                      </a:cubicBezTo>
                      <a:cubicBezTo>
                        <a:pt x="75" y="29"/>
                        <a:pt x="75" y="29"/>
                        <a:pt x="75" y="29"/>
                      </a:cubicBezTo>
                      <a:cubicBezTo>
                        <a:pt x="75" y="29"/>
                        <a:pt x="75" y="29"/>
                        <a:pt x="75" y="29"/>
                      </a:cubicBezTo>
                      <a:cubicBezTo>
                        <a:pt x="75" y="28"/>
                        <a:pt x="75" y="28"/>
                        <a:pt x="75" y="28"/>
                      </a:cubicBezTo>
                      <a:cubicBezTo>
                        <a:pt x="75" y="28"/>
                        <a:pt x="75" y="28"/>
                        <a:pt x="75" y="28"/>
                      </a:cubicBezTo>
                      <a:cubicBezTo>
                        <a:pt x="75" y="28"/>
                        <a:pt x="75" y="28"/>
                        <a:pt x="75" y="28"/>
                      </a:cubicBezTo>
                      <a:cubicBezTo>
                        <a:pt x="75" y="27"/>
                        <a:pt x="75" y="27"/>
                        <a:pt x="75" y="27"/>
                      </a:cubicBezTo>
                      <a:cubicBezTo>
                        <a:pt x="75" y="27"/>
                        <a:pt x="75" y="27"/>
                        <a:pt x="75" y="27"/>
                      </a:cubicBezTo>
                      <a:cubicBezTo>
                        <a:pt x="75" y="24"/>
                        <a:pt x="75" y="24"/>
                        <a:pt x="75" y="24"/>
                      </a:cubicBezTo>
                      <a:cubicBezTo>
                        <a:pt x="75" y="24"/>
                        <a:pt x="75" y="24"/>
                        <a:pt x="75" y="24"/>
                      </a:cubicBezTo>
                      <a:cubicBezTo>
                        <a:pt x="75" y="24"/>
                        <a:pt x="75" y="24"/>
                        <a:pt x="75" y="24"/>
                      </a:cubicBezTo>
                      <a:cubicBezTo>
                        <a:pt x="75" y="23"/>
                        <a:pt x="75" y="23"/>
                        <a:pt x="75" y="23"/>
                      </a:cubicBezTo>
                      <a:cubicBezTo>
                        <a:pt x="76" y="23"/>
                        <a:pt x="76" y="23"/>
                        <a:pt x="76" y="23"/>
                      </a:cubicBezTo>
                      <a:cubicBezTo>
                        <a:pt x="76" y="23"/>
                        <a:pt x="76" y="23"/>
                        <a:pt x="76" y="23"/>
                      </a:cubicBezTo>
                      <a:cubicBezTo>
                        <a:pt x="75" y="23"/>
                        <a:pt x="75" y="23"/>
                        <a:pt x="75" y="23"/>
                      </a:cubicBezTo>
                      <a:cubicBezTo>
                        <a:pt x="75" y="23"/>
                        <a:pt x="75" y="23"/>
                        <a:pt x="75" y="23"/>
                      </a:cubicBezTo>
                      <a:cubicBezTo>
                        <a:pt x="74" y="23"/>
                        <a:pt x="74" y="23"/>
                        <a:pt x="74" y="23"/>
                      </a:cubicBezTo>
                      <a:cubicBezTo>
                        <a:pt x="73" y="23"/>
                        <a:pt x="73" y="23"/>
                        <a:pt x="73" y="23"/>
                      </a:cubicBezTo>
                      <a:cubicBezTo>
                        <a:pt x="72" y="23"/>
                        <a:pt x="72" y="23"/>
                        <a:pt x="72" y="23"/>
                      </a:cubicBezTo>
                      <a:cubicBezTo>
                        <a:pt x="71" y="24"/>
                        <a:pt x="71" y="24"/>
                        <a:pt x="71" y="24"/>
                      </a:cubicBezTo>
                      <a:cubicBezTo>
                        <a:pt x="69" y="26"/>
                        <a:pt x="69" y="26"/>
                        <a:pt x="69" y="26"/>
                      </a:cubicBezTo>
                      <a:cubicBezTo>
                        <a:pt x="68" y="26"/>
                        <a:pt x="68" y="26"/>
                        <a:pt x="68" y="26"/>
                      </a:cubicBezTo>
                      <a:cubicBezTo>
                        <a:pt x="63" y="26"/>
                        <a:pt x="63" y="26"/>
                        <a:pt x="63" y="26"/>
                      </a:cubicBezTo>
                      <a:cubicBezTo>
                        <a:pt x="63" y="26"/>
                        <a:pt x="63" y="26"/>
                        <a:pt x="63" y="26"/>
                      </a:cubicBezTo>
                      <a:cubicBezTo>
                        <a:pt x="63" y="26"/>
                        <a:pt x="63" y="26"/>
                        <a:pt x="63" y="26"/>
                      </a:cubicBezTo>
                      <a:cubicBezTo>
                        <a:pt x="62" y="26"/>
                        <a:pt x="62" y="26"/>
                        <a:pt x="62" y="26"/>
                      </a:cubicBezTo>
                      <a:cubicBezTo>
                        <a:pt x="60" y="27"/>
                        <a:pt x="60" y="27"/>
                        <a:pt x="60" y="27"/>
                      </a:cubicBezTo>
                      <a:cubicBezTo>
                        <a:pt x="60" y="27"/>
                        <a:pt x="60" y="27"/>
                        <a:pt x="60" y="27"/>
                      </a:cubicBezTo>
                      <a:cubicBezTo>
                        <a:pt x="59" y="27"/>
                        <a:pt x="59" y="27"/>
                        <a:pt x="59" y="27"/>
                      </a:cubicBezTo>
                      <a:cubicBezTo>
                        <a:pt x="58" y="28"/>
                        <a:pt x="58" y="28"/>
                        <a:pt x="58" y="28"/>
                      </a:cubicBezTo>
                      <a:cubicBezTo>
                        <a:pt x="56" y="29"/>
                        <a:pt x="56" y="29"/>
                        <a:pt x="56" y="29"/>
                      </a:cubicBezTo>
                      <a:cubicBezTo>
                        <a:pt x="56" y="30"/>
                        <a:pt x="56" y="30"/>
                        <a:pt x="56" y="30"/>
                      </a:cubicBezTo>
                      <a:cubicBezTo>
                        <a:pt x="55" y="30"/>
                        <a:pt x="55" y="30"/>
                        <a:pt x="55" y="30"/>
                      </a:cubicBezTo>
                      <a:cubicBezTo>
                        <a:pt x="55" y="30"/>
                        <a:pt x="55" y="30"/>
                        <a:pt x="55" y="30"/>
                      </a:cubicBezTo>
                      <a:cubicBezTo>
                        <a:pt x="54" y="31"/>
                        <a:pt x="54" y="31"/>
                        <a:pt x="54" y="31"/>
                      </a:cubicBezTo>
                      <a:cubicBezTo>
                        <a:pt x="54" y="31"/>
                        <a:pt x="54" y="31"/>
                        <a:pt x="54" y="31"/>
                      </a:cubicBezTo>
                      <a:cubicBezTo>
                        <a:pt x="54" y="32"/>
                        <a:pt x="54" y="32"/>
                        <a:pt x="54" y="32"/>
                      </a:cubicBezTo>
                      <a:cubicBezTo>
                        <a:pt x="53" y="33"/>
                        <a:pt x="53" y="33"/>
                        <a:pt x="53" y="33"/>
                      </a:cubicBezTo>
                      <a:cubicBezTo>
                        <a:pt x="53" y="33"/>
                        <a:pt x="53" y="33"/>
                        <a:pt x="53" y="33"/>
                      </a:cubicBezTo>
                      <a:cubicBezTo>
                        <a:pt x="53" y="33"/>
                        <a:pt x="53" y="33"/>
                        <a:pt x="53" y="33"/>
                      </a:cubicBezTo>
                      <a:cubicBezTo>
                        <a:pt x="53" y="32"/>
                        <a:pt x="53" y="32"/>
                        <a:pt x="53" y="32"/>
                      </a:cubicBezTo>
                      <a:cubicBezTo>
                        <a:pt x="53" y="32"/>
                        <a:pt x="53" y="32"/>
                        <a:pt x="53" y="32"/>
                      </a:cubicBezTo>
                      <a:cubicBezTo>
                        <a:pt x="53" y="32"/>
                        <a:pt x="53" y="32"/>
                        <a:pt x="53" y="32"/>
                      </a:cubicBezTo>
                      <a:cubicBezTo>
                        <a:pt x="52" y="32"/>
                        <a:pt x="52" y="32"/>
                        <a:pt x="52" y="32"/>
                      </a:cubicBezTo>
                      <a:cubicBezTo>
                        <a:pt x="52" y="32"/>
                        <a:pt x="52" y="32"/>
                        <a:pt x="52" y="32"/>
                      </a:cubicBezTo>
                      <a:cubicBezTo>
                        <a:pt x="52" y="32"/>
                        <a:pt x="52" y="32"/>
                        <a:pt x="52" y="32"/>
                      </a:cubicBezTo>
                      <a:cubicBezTo>
                        <a:pt x="51" y="32"/>
                        <a:pt x="51" y="32"/>
                        <a:pt x="51" y="32"/>
                      </a:cubicBezTo>
                      <a:cubicBezTo>
                        <a:pt x="51" y="32"/>
                        <a:pt x="51" y="32"/>
                        <a:pt x="51" y="32"/>
                      </a:cubicBezTo>
                      <a:cubicBezTo>
                        <a:pt x="51" y="32"/>
                        <a:pt x="51" y="32"/>
                        <a:pt x="51" y="32"/>
                      </a:cubicBezTo>
                      <a:cubicBezTo>
                        <a:pt x="50" y="33"/>
                        <a:pt x="50" y="33"/>
                        <a:pt x="50" y="33"/>
                      </a:cubicBezTo>
                      <a:cubicBezTo>
                        <a:pt x="50" y="33"/>
                        <a:pt x="50" y="33"/>
                        <a:pt x="50" y="33"/>
                      </a:cubicBezTo>
                      <a:cubicBezTo>
                        <a:pt x="50" y="33"/>
                        <a:pt x="50" y="33"/>
                        <a:pt x="50" y="33"/>
                      </a:cubicBezTo>
                      <a:cubicBezTo>
                        <a:pt x="50" y="32"/>
                        <a:pt x="50" y="32"/>
                        <a:pt x="50" y="32"/>
                      </a:cubicBezTo>
                      <a:cubicBezTo>
                        <a:pt x="49" y="32"/>
                        <a:pt x="49" y="32"/>
                        <a:pt x="49" y="32"/>
                      </a:cubicBezTo>
                      <a:cubicBezTo>
                        <a:pt x="49" y="32"/>
                        <a:pt x="49" y="32"/>
                        <a:pt x="49" y="32"/>
                      </a:cubicBezTo>
                      <a:cubicBezTo>
                        <a:pt x="49" y="32"/>
                        <a:pt x="49" y="32"/>
                        <a:pt x="49" y="32"/>
                      </a:cubicBezTo>
                      <a:cubicBezTo>
                        <a:pt x="49" y="32"/>
                        <a:pt x="49" y="32"/>
                        <a:pt x="49" y="32"/>
                      </a:cubicBezTo>
                      <a:cubicBezTo>
                        <a:pt x="49" y="32"/>
                        <a:pt x="49" y="32"/>
                        <a:pt x="49" y="32"/>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7" y="31"/>
                        <a:pt x="47" y="31"/>
                        <a:pt x="47" y="31"/>
                      </a:cubicBezTo>
                      <a:cubicBezTo>
                        <a:pt x="47" y="31"/>
                        <a:pt x="47" y="31"/>
                        <a:pt x="47" y="31"/>
                      </a:cubicBezTo>
                      <a:cubicBezTo>
                        <a:pt x="47" y="31"/>
                        <a:pt x="47" y="31"/>
                        <a:pt x="47" y="31"/>
                      </a:cubicBezTo>
                      <a:cubicBezTo>
                        <a:pt x="47" y="31"/>
                        <a:pt x="47" y="31"/>
                        <a:pt x="47" y="31"/>
                      </a:cubicBezTo>
                      <a:cubicBezTo>
                        <a:pt x="47" y="32"/>
                        <a:pt x="47" y="32"/>
                        <a:pt x="47" y="32"/>
                      </a:cubicBezTo>
                      <a:cubicBezTo>
                        <a:pt x="47" y="32"/>
                        <a:pt x="47" y="32"/>
                        <a:pt x="47" y="32"/>
                      </a:cubicBezTo>
                      <a:cubicBezTo>
                        <a:pt x="46" y="32"/>
                        <a:pt x="46" y="32"/>
                        <a:pt x="46" y="32"/>
                      </a:cubicBezTo>
                      <a:cubicBezTo>
                        <a:pt x="46" y="32"/>
                        <a:pt x="46" y="32"/>
                        <a:pt x="46" y="32"/>
                      </a:cubicBezTo>
                      <a:cubicBezTo>
                        <a:pt x="45" y="32"/>
                        <a:pt x="45" y="32"/>
                        <a:pt x="45" y="32"/>
                      </a:cubicBezTo>
                      <a:cubicBezTo>
                        <a:pt x="45" y="32"/>
                        <a:pt x="45" y="32"/>
                        <a:pt x="45" y="32"/>
                      </a:cubicBezTo>
                      <a:cubicBezTo>
                        <a:pt x="43" y="32"/>
                        <a:pt x="43" y="32"/>
                        <a:pt x="43" y="32"/>
                      </a:cubicBezTo>
                      <a:cubicBezTo>
                        <a:pt x="43" y="32"/>
                        <a:pt x="43" y="32"/>
                        <a:pt x="43" y="32"/>
                      </a:cubicBezTo>
                      <a:cubicBezTo>
                        <a:pt x="43" y="32"/>
                        <a:pt x="43" y="32"/>
                        <a:pt x="43" y="32"/>
                      </a:cubicBezTo>
                      <a:cubicBezTo>
                        <a:pt x="42" y="31"/>
                        <a:pt x="42" y="31"/>
                        <a:pt x="42" y="31"/>
                      </a:cubicBezTo>
                      <a:cubicBezTo>
                        <a:pt x="42" y="31"/>
                        <a:pt x="42" y="31"/>
                        <a:pt x="42" y="31"/>
                      </a:cubicBezTo>
                      <a:cubicBezTo>
                        <a:pt x="42" y="31"/>
                        <a:pt x="42" y="31"/>
                        <a:pt x="42" y="31"/>
                      </a:cubicBezTo>
                      <a:cubicBezTo>
                        <a:pt x="41" y="30"/>
                        <a:pt x="41" y="30"/>
                        <a:pt x="41" y="30"/>
                      </a:cubicBezTo>
                      <a:cubicBezTo>
                        <a:pt x="41" y="30"/>
                        <a:pt x="41" y="30"/>
                        <a:pt x="41" y="30"/>
                      </a:cubicBezTo>
                      <a:cubicBezTo>
                        <a:pt x="41" y="30"/>
                        <a:pt x="41" y="30"/>
                        <a:pt x="41" y="30"/>
                      </a:cubicBezTo>
                      <a:cubicBezTo>
                        <a:pt x="41" y="30"/>
                        <a:pt x="41" y="30"/>
                        <a:pt x="41" y="30"/>
                      </a:cubicBezTo>
                      <a:cubicBezTo>
                        <a:pt x="41" y="29"/>
                        <a:pt x="41" y="29"/>
                        <a:pt x="41" y="29"/>
                      </a:cubicBezTo>
                      <a:cubicBezTo>
                        <a:pt x="40" y="29"/>
                        <a:pt x="40" y="29"/>
                        <a:pt x="40" y="29"/>
                      </a:cubicBezTo>
                      <a:cubicBezTo>
                        <a:pt x="40" y="29"/>
                        <a:pt x="40" y="29"/>
                        <a:pt x="40" y="29"/>
                      </a:cubicBezTo>
                      <a:cubicBezTo>
                        <a:pt x="40" y="29"/>
                        <a:pt x="40" y="29"/>
                        <a:pt x="40" y="29"/>
                      </a:cubicBezTo>
                      <a:cubicBezTo>
                        <a:pt x="39" y="28"/>
                        <a:pt x="39" y="28"/>
                        <a:pt x="39" y="28"/>
                      </a:cubicBezTo>
                      <a:cubicBezTo>
                        <a:pt x="39" y="28"/>
                        <a:pt x="39" y="28"/>
                        <a:pt x="39" y="28"/>
                      </a:cubicBezTo>
                      <a:cubicBezTo>
                        <a:pt x="39" y="27"/>
                        <a:pt x="39" y="27"/>
                        <a:pt x="39" y="27"/>
                      </a:cubicBezTo>
                      <a:cubicBezTo>
                        <a:pt x="39" y="27"/>
                        <a:pt x="39" y="27"/>
                        <a:pt x="39" y="27"/>
                      </a:cubicBezTo>
                      <a:cubicBezTo>
                        <a:pt x="38" y="27"/>
                        <a:pt x="38" y="27"/>
                        <a:pt x="38" y="27"/>
                      </a:cubicBezTo>
                      <a:cubicBezTo>
                        <a:pt x="38" y="27"/>
                        <a:pt x="38" y="27"/>
                        <a:pt x="38" y="27"/>
                      </a:cubicBezTo>
                      <a:cubicBezTo>
                        <a:pt x="38" y="27"/>
                        <a:pt x="38" y="27"/>
                        <a:pt x="38" y="27"/>
                      </a:cubicBezTo>
                      <a:cubicBezTo>
                        <a:pt x="38" y="26"/>
                        <a:pt x="38" y="26"/>
                        <a:pt x="38" y="26"/>
                      </a:cubicBezTo>
                      <a:cubicBezTo>
                        <a:pt x="38" y="26"/>
                        <a:pt x="38" y="26"/>
                        <a:pt x="38" y="26"/>
                      </a:cubicBezTo>
                      <a:cubicBezTo>
                        <a:pt x="37" y="26"/>
                        <a:pt x="37" y="26"/>
                        <a:pt x="37" y="26"/>
                      </a:cubicBezTo>
                      <a:cubicBezTo>
                        <a:pt x="37" y="26"/>
                        <a:pt x="37" y="26"/>
                        <a:pt x="37" y="26"/>
                      </a:cubicBezTo>
                      <a:cubicBezTo>
                        <a:pt x="37" y="26"/>
                        <a:pt x="37" y="26"/>
                        <a:pt x="37" y="26"/>
                      </a:cubicBezTo>
                      <a:cubicBezTo>
                        <a:pt x="37" y="26"/>
                        <a:pt x="37" y="26"/>
                        <a:pt x="37" y="26"/>
                      </a:cubicBezTo>
                      <a:cubicBezTo>
                        <a:pt x="37" y="26"/>
                        <a:pt x="37" y="26"/>
                        <a:pt x="37" y="26"/>
                      </a:cubicBezTo>
                      <a:cubicBezTo>
                        <a:pt x="37" y="26"/>
                        <a:pt x="37" y="26"/>
                        <a:pt x="37" y="26"/>
                      </a:cubicBezTo>
                      <a:cubicBezTo>
                        <a:pt x="36" y="26"/>
                        <a:pt x="36" y="26"/>
                        <a:pt x="36" y="26"/>
                      </a:cubicBezTo>
                      <a:cubicBezTo>
                        <a:pt x="36" y="26"/>
                        <a:pt x="36" y="26"/>
                        <a:pt x="36" y="26"/>
                      </a:cubicBezTo>
                      <a:cubicBezTo>
                        <a:pt x="36" y="25"/>
                        <a:pt x="36" y="25"/>
                        <a:pt x="36" y="25"/>
                      </a:cubicBezTo>
                      <a:cubicBezTo>
                        <a:pt x="36" y="25"/>
                        <a:pt x="36" y="25"/>
                        <a:pt x="36" y="25"/>
                      </a:cubicBezTo>
                      <a:cubicBezTo>
                        <a:pt x="35" y="25"/>
                        <a:pt x="35" y="25"/>
                        <a:pt x="35" y="25"/>
                      </a:cubicBezTo>
                      <a:cubicBezTo>
                        <a:pt x="32" y="25"/>
                        <a:pt x="32" y="25"/>
                        <a:pt x="32" y="25"/>
                      </a:cubicBezTo>
                      <a:cubicBezTo>
                        <a:pt x="32" y="25"/>
                        <a:pt x="32" y="25"/>
                        <a:pt x="32" y="25"/>
                      </a:cubicBezTo>
                      <a:cubicBezTo>
                        <a:pt x="30" y="26"/>
                        <a:pt x="30" y="26"/>
                        <a:pt x="30" y="26"/>
                      </a:cubicBezTo>
                      <a:cubicBezTo>
                        <a:pt x="30" y="26"/>
                        <a:pt x="30" y="26"/>
                        <a:pt x="30" y="26"/>
                      </a:cubicBezTo>
                      <a:cubicBezTo>
                        <a:pt x="30" y="26"/>
                        <a:pt x="30" y="26"/>
                        <a:pt x="30" y="26"/>
                      </a:cubicBezTo>
                      <a:cubicBezTo>
                        <a:pt x="30" y="27"/>
                        <a:pt x="30" y="27"/>
                        <a:pt x="30" y="27"/>
                      </a:cubicBezTo>
                      <a:cubicBezTo>
                        <a:pt x="30" y="27"/>
                        <a:pt x="30" y="27"/>
                        <a:pt x="30" y="27"/>
                      </a:cubicBezTo>
                      <a:cubicBezTo>
                        <a:pt x="29" y="27"/>
                        <a:pt x="29" y="27"/>
                        <a:pt x="29" y="27"/>
                      </a:cubicBezTo>
                      <a:cubicBezTo>
                        <a:pt x="29" y="27"/>
                        <a:pt x="29" y="27"/>
                        <a:pt x="29" y="27"/>
                      </a:cubicBezTo>
                      <a:cubicBezTo>
                        <a:pt x="30" y="27"/>
                        <a:pt x="30" y="27"/>
                        <a:pt x="30" y="27"/>
                      </a:cubicBezTo>
                      <a:cubicBezTo>
                        <a:pt x="30" y="26"/>
                        <a:pt x="30" y="26"/>
                        <a:pt x="30" y="26"/>
                      </a:cubicBezTo>
                      <a:cubicBezTo>
                        <a:pt x="30" y="26"/>
                        <a:pt x="30" y="26"/>
                        <a:pt x="30" y="26"/>
                      </a:cubicBezTo>
                      <a:cubicBezTo>
                        <a:pt x="31" y="25"/>
                        <a:pt x="31" y="25"/>
                        <a:pt x="31" y="25"/>
                      </a:cubicBezTo>
                      <a:cubicBezTo>
                        <a:pt x="31" y="25"/>
                        <a:pt x="31" y="25"/>
                        <a:pt x="31" y="25"/>
                      </a:cubicBezTo>
                      <a:cubicBezTo>
                        <a:pt x="31" y="24"/>
                        <a:pt x="31" y="24"/>
                        <a:pt x="31" y="24"/>
                      </a:cubicBezTo>
                      <a:cubicBezTo>
                        <a:pt x="31" y="24"/>
                        <a:pt x="31" y="24"/>
                        <a:pt x="31" y="24"/>
                      </a:cubicBezTo>
                      <a:cubicBezTo>
                        <a:pt x="30" y="25"/>
                        <a:pt x="30" y="25"/>
                        <a:pt x="30" y="25"/>
                      </a:cubicBezTo>
                      <a:cubicBezTo>
                        <a:pt x="30" y="25"/>
                        <a:pt x="30" y="25"/>
                        <a:pt x="30" y="25"/>
                      </a:cubicBezTo>
                      <a:cubicBezTo>
                        <a:pt x="29" y="26"/>
                        <a:pt x="29" y="26"/>
                        <a:pt x="29" y="26"/>
                      </a:cubicBezTo>
                      <a:cubicBezTo>
                        <a:pt x="29" y="26"/>
                        <a:pt x="29" y="26"/>
                        <a:pt x="29" y="26"/>
                      </a:cubicBezTo>
                      <a:cubicBezTo>
                        <a:pt x="29" y="27"/>
                        <a:pt x="29" y="27"/>
                        <a:pt x="29" y="27"/>
                      </a:cubicBezTo>
                      <a:cubicBezTo>
                        <a:pt x="28" y="27"/>
                        <a:pt x="28" y="27"/>
                        <a:pt x="28" y="27"/>
                      </a:cubicBezTo>
                      <a:cubicBezTo>
                        <a:pt x="28" y="27"/>
                        <a:pt x="28" y="27"/>
                        <a:pt x="28" y="27"/>
                      </a:cubicBezTo>
                      <a:cubicBezTo>
                        <a:pt x="28" y="27"/>
                        <a:pt x="28" y="27"/>
                        <a:pt x="28" y="27"/>
                      </a:cubicBezTo>
                      <a:cubicBezTo>
                        <a:pt x="28" y="27"/>
                        <a:pt x="28" y="27"/>
                        <a:pt x="28" y="27"/>
                      </a:cubicBezTo>
                      <a:cubicBezTo>
                        <a:pt x="27" y="28"/>
                        <a:pt x="27" y="28"/>
                        <a:pt x="27" y="28"/>
                      </a:cubicBezTo>
                      <a:cubicBezTo>
                        <a:pt x="27" y="29"/>
                        <a:pt x="27" y="29"/>
                        <a:pt x="27"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6"/>
                        <a:pt x="27" y="26"/>
                        <a:pt x="27" y="26"/>
                      </a:cubicBezTo>
                      <a:cubicBezTo>
                        <a:pt x="27" y="26"/>
                        <a:pt x="27" y="26"/>
                        <a:pt x="27" y="26"/>
                      </a:cubicBezTo>
                      <a:cubicBezTo>
                        <a:pt x="27" y="26"/>
                        <a:pt x="27" y="26"/>
                        <a:pt x="27" y="26"/>
                      </a:cubicBezTo>
                      <a:cubicBezTo>
                        <a:pt x="27" y="25"/>
                        <a:pt x="27" y="25"/>
                        <a:pt x="27" y="25"/>
                      </a:cubicBezTo>
                      <a:cubicBezTo>
                        <a:pt x="27" y="25"/>
                        <a:pt x="27" y="25"/>
                        <a:pt x="27" y="25"/>
                      </a:cubicBezTo>
                      <a:cubicBezTo>
                        <a:pt x="27" y="24"/>
                        <a:pt x="27" y="24"/>
                        <a:pt x="27" y="24"/>
                      </a:cubicBezTo>
                      <a:cubicBezTo>
                        <a:pt x="27" y="24"/>
                        <a:pt x="27" y="24"/>
                        <a:pt x="27" y="24"/>
                      </a:cubicBezTo>
                      <a:cubicBezTo>
                        <a:pt x="26" y="24"/>
                        <a:pt x="26" y="24"/>
                        <a:pt x="26" y="24"/>
                      </a:cubicBezTo>
                      <a:cubicBezTo>
                        <a:pt x="26" y="23"/>
                        <a:pt x="26" y="23"/>
                        <a:pt x="26" y="23"/>
                      </a:cubicBezTo>
                      <a:cubicBezTo>
                        <a:pt x="26" y="23"/>
                        <a:pt x="26" y="23"/>
                        <a:pt x="26" y="23"/>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6" y="22"/>
                        <a:pt x="26" y="22"/>
                        <a:pt x="26" y="22"/>
                      </a:cubicBezTo>
                      <a:cubicBezTo>
                        <a:pt x="25" y="22"/>
                        <a:pt x="25" y="22"/>
                        <a:pt x="25" y="22"/>
                      </a:cubicBezTo>
                      <a:cubicBezTo>
                        <a:pt x="25" y="22"/>
                        <a:pt x="25" y="22"/>
                        <a:pt x="25" y="22"/>
                      </a:cubicBezTo>
                      <a:cubicBezTo>
                        <a:pt x="24" y="22"/>
                        <a:pt x="24" y="22"/>
                        <a:pt x="24" y="22"/>
                      </a:cubicBezTo>
                      <a:cubicBezTo>
                        <a:pt x="24" y="22"/>
                        <a:pt x="24" y="22"/>
                        <a:pt x="24" y="22"/>
                      </a:cubicBezTo>
                      <a:cubicBezTo>
                        <a:pt x="24" y="21"/>
                        <a:pt x="24" y="21"/>
                        <a:pt x="24" y="21"/>
                      </a:cubicBezTo>
                      <a:cubicBezTo>
                        <a:pt x="24" y="21"/>
                        <a:pt x="24" y="21"/>
                        <a:pt x="24" y="21"/>
                      </a:cubicBezTo>
                      <a:cubicBezTo>
                        <a:pt x="24" y="20"/>
                        <a:pt x="24" y="20"/>
                        <a:pt x="24" y="20"/>
                      </a:cubicBezTo>
                      <a:cubicBezTo>
                        <a:pt x="24" y="20"/>
                        <a:pt x="24" y="20"/>
                        <a:pt x="24" y="20"/>
                      </a:cubicBezTo>
                      <a:cubicBezTo>
                        <a:pt x="23" y="20"/>
                        <a:pt x="23" y="20"/>
                        <a:pt x="23" y="20"/>
                      </a:cubicBezTo>
                      <a:cubicBezTo>
                        <a:pt x="23" y="20"/>
                        <a:pt x="23" y="20"/>
                        <a:pt x="23" y="20"/>
                      </a:cubicBezTo>
                      <a:cubicBezTo>
                        <a:pt x="21" y="22"/>
                        <a:pt x="21" y="22"/>
                        <a:pt x="21" y="22"/>
                      </a:cubicBezTo>
                      <a:cubicBezTo>
                        <a:pt x="21" y="23"/>
                        <a:pt x="21" y="23"/>
                        <a:pt x="21" y="23"/>
                      </a:cubicBezTo>
                      <a:cubicBezTo>
                        <a:pt x="21" y="23"/>
                        <a:pt x="21" y="23"/>
                        <a:pt x="21" y="23"/>
                      </a:cubicBezTo>
                      <a:cubicBezTo>
                        <a:pt x="20" y="23"/>
                        <a:pt x="20" y="23"/>
                        <a:pt x="20" y="23"/>
                      </a:cubicBezTo>
                      <a:cubicBezTo>
                        <a:pt x="20" y="23"/>
                        <a:pt x="20" y="23"/>
                        <a:pt x="20" y="23"/>
                      </a:cubicBezTo>
                      <a:cubicBezTo>
                        <a:pt x="20" y="23"/>
                        <a:pt x="20" y="23"/>
                        <a:pt x="20" y="23"/>
                      </a:cubicBezTo>
                      <a:cubicBezTo>
                        <a:pt x="20" y="24"/>
                        <a:pt x="20" y="24"/>
                        <a:pt x="20" y="24"/>
                      </a:cubicBezTo>
                      <a:cubicBezTo>
                        <a:pt x="20" y="25"/>
                        <a:pt x="20" y="25"/>
                        <a:pt x="20" y="25"/>
                      </a:cubicBezTo>
                      <a:cubicBezTo>
                        <a:pt x="19" y="25"/>
                        <a:pt x="19" y="25"/>
                        <a:pt x="19" y="25"/>
                      </a:cubicBezTo>
                      <a:cubicBezTo>
                        <a:pt x="19" y="25"/>
                        <a:pt x="19" y="25"/>
                        <a:pt x="19" y="25"/>
                      </a:cubicBezTo>
                      <a:cubicBezTo>
                        <a:pt x="19" y="25"/>
                        <a:pt x="19" y="25"/>
                        <a:pt x="19" y="25"/>
                      </a:cubicBezTo>
                      <a:cubicBezTo>
                        <a:pt x="18" y="25"/>
                        <a:pt x="18" y="25"/>
                        <a:pt x="18" y="25"/>
                      </a:cubicBezTo>
                      <a:cubicBezTo>
                        <a:pt x="18" y="25"/>
                        <a:pt x="18" y="25"/>
                        <a:pt x="18" y="25"/>
                      </a:cubicBezTo>
                      <a:cubicBezTo>
                        <a:pt x="17" y="25"/>
                        <a:pt x="17" y="25"/>
                        <a:pt x="17" y="25"/>
                      </a:cubicBezTo>
                      <a:cubicBezTo>
                        <a:pt x="17" y="25"/>
                        <a:pt x="17" y="25"/>
                        <a:pt x="17" y="25"/>
                      </a:cubicBezTo>
                      <a:cubicBezTo>
                        <a:pt x="16" y="27"/>
                        <a:pt x="16" y="27"/>
                        <a:pt x="16" y="27"/>
                      </a:cubicBezTo>
                      <a:cubicBezTo>
                        <a:pt x="15" y="28"/>
                        <a:pt x="15" y="28"/>
                        <a:pt x="15" y="28"/>
                      </a:cubicBezTo>
                      <a:cubicBezTo>
                        <a:pt x="14" y="28"/>
                        <a:pt x="14" y="28"/>
                        <a:pt x="14" y="28"/>
                      </a:cubicBezTo>
                      <a:cubicBezTo>
                        <a:pt x="9" y="30"/>
                        <a:pt x="9" y="30"/>
                        <a:pt x="9" y="30"/>
                      </a:cubicBezTo>
                      <a:cubicBezTo>
                        <a:pt x="8" y="30"/>
                        <a:pt x="8" y="30"/>
                        <a:pt x="8" y="30"/>
                      </a:cubicBezTo>
                      <a:cubicBezTo>
                        <a:pt x="6" y="33"/>
                        <a:pt x="6" y="33"/>
                        <a:pt x="6" y="33"/>
                      </a:cubicBezTo>
                      <a:cubicBezTo>
                        <a:pt x="5" y="33"/>
                        <a:pt x="5" y="33"/>
                        <a:pt x="5" y="33"/>
                      </a:cubicBezTo>
                      <a:cubicBezTo>
                        <a:pt x="3" y="34"/>
                        <a:pt x="3" y="34"/>
                        <a:pt x="3" y="34"/>
                      </a:cubicBezTo>
                      <a:cubicBezTo>
                        <a:pt x="2" y="34"/>
                        <a:pt x="2" y="34"/>
                        <a:pt x="2" y="34"/>
                      </a:cubicBezTo>
                      <a:cubicBezTo>
                        <a:pt x="2" y="35"/>
                        <a:pt x="2" y="35"/>
                        <a:pt x="2" y="35"/>
                      </a:cubicBezTo>
                      <a:cubicBezTo>
                        <a:pt x="1" y="35"/>
                        <a:pt x="1" y="35"/>
                        <a:pt x="1" y="35"/>
                      </a:cubicBezTo>
                      <a:cubicBezTo>
                        <a:pt x="1" y="35"/>
                        <a:pt x="1" y="35"/>
                        <a:pt x="1" y="35"/>
                      </a:cubicBezTo>
                      <a:cubicBezTo>
                        <a:pt x="1" y="35"/>
                        <a:pt x="1" y="35"/>
                        <a:pt x="1" y="35"/>
                      </a:cubicBezTo>
                      <a:cubicBezTo>
                        <a:pt x="0" y="35"/>
                        <a:pt x="0" y="35"/>
                        <a:pt x="0" y="35"/>
                      </a:cubicBezTo>
                      <a:cubicBezTo>
                        <a:pt x="0" y="35"/>
                        <a:pt x="0" y="35"/>
                        <a:pt x="0" y="35"/>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3" y="36"/>
                        <a:pt x="3" y="36"/>
                        <a:pt x="3" y="36"/>
                      </a:cubicBezTo>
                      <a:cubicBezTo>
                        <a:pt x="3" y="36"/>
                        <a:pt x="3" y="36"/>
                        <a:pt x="3" y="36"/>
                      </a:cubicBezTo>
                      <a:cubicBezTo>
                        <a:pt x="3" y="36"/>
                        <a:pt x="3" y="36"/>
                        <a:pt x="3" y="36"/>
                      </a:cubicBezTo>
                      <a:cubicBezTo>
                        <a:pt x="3" y="37"/>
                        <a:pt x="3" y="37"/>
                        <a:pt x="3" y="37"/>
                      </a:cubicBezTo>
                      <a:cubicBezTo>
                        <a:pt x="3" y="37"/>
                        <a:pt x="3" y="37"/>
                        <a:pt x="3" y="37"/>
                      </a:cubicBezTo>
                      <a:cubicBezTo>
                        <a:pt x="3" y="37"/>
                        <a:pt x="3" y="37"/>
                        <a:pt x="3" y="37"/>
                      </a:cubicBezTo>
                      <a:cubicBezTo>
                        <a:pt x="3" y="37"/>
                        <a:pt x="3" y="37"/>
                        <a:pt x="3" y="37"/>
                      </a:cubicBezTo>
                      <a:cubicBezTo>
                        <a:pt x="4" y="38"/>
                        <a:pt x="4" y="39"/>
                        <a:pt x="5" y="39"/>
                      </a:cubicBezTo>
                      <a:cubicBezTo>
                        <a:pt x="5" y="40"/>
                        <a:pt x="5" y="40"/>
                        <a:pt x="5" y="40"/>
                      </a:cubicBezTo>
                      <a:cubicBezTo>
                        <a:pt x="5" y="40"/>
                        <a:pt x="5" y="40"/>
                        <a:pt x="5" y="40"/>
                      </a:cubicBezTo>
                      <a:cubicBezTo>
                        <a:pt x="5" y="40"/>
                        <a:pt x="5" y="40"/>
                        <a:pt x="5" y="40"/>
                      </a:cubicBezTo>
                      <a:cubicBezTo>
                        <a:pt x="10" y="41"/>
                        <a:pt x="15" y="42"/>
                        <a:pt x="19" y="42"/>
                      </a:cubicBezTo>
                      <a:cubicBezTo>
                        <a:pt x="21" y="43"/>
                        <a:pt x="22" y="44"/>
                        <a:pt x="23"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6" y="44"/>
                        <a:pt x="26" y="44"/>
                        <a:pt x="26" y="44"/>
                      </a:cubicBezTo>
                      <a:cubicBezTo>
                        <a:pt x="26" y="45"/>
                        <a:pt x="26" y="45"/>
                        <a:pt x="26" y="45"/>
                      </a:cubicBezTo>
                      <a:cubicBezTo>
                        <a:pt x="26" y="45"/>
                        <a:pt x="26" y="45"/>
                        <a:pt x="26" y="45"/>
                      </a:cubicBezTo>
                      <a:cubicBezTo>
                        <a:pt x="27" y="45"/>
                        <a:pt x="27" y="45"/>
                        <a:pt x="27" y="45"/>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9" y="44"/>
                        <a:pt x="29" y="44"/>
                        <a:pt x="29" y="44"/>
                      </a:cubicBezTo>
                      <a:cubicBezTo>
                        <a:pt x="29" y="44"/>
                        <a:pt x="29" y="44"/>
                        <a:pt x="29" y="44"/>
                      </a:cubicBezTo>
                      <a:cubicBezTo>
                        <a:pt x="29" y="44"/>
                        <a:pt x="29" y="44"/>
                        <a:pt x="29" y="44"/>
                      </a:cubicBezTo>
                      <a:cubicBezTo>
                        <a:pt x="29" y="44"/>
                        <a:pt x="29" y="44"/>
                        <a:pt x="29" y="44"/>
                      </a:cubicBezTo>
                      <a:cubicBezTo>
                        <a:pt x="29" y="45"/>
                        <a:pt x="29" y="45"/>
                        <a:pt x="29" y="45"/>
                      </a:cubicBezTo>
                      <a:cubicBezTo>
                        <a:pt x="30" y="45"/>
                        <a:pt x="30" y="45"/>
                        <a:pt x="30" y="45"/>
                      </a:cubicBezTo>
                      <a:cubicBezTo>
                        <a:pt x="30" y="45"/>
                        <a:pt x="30" y="45"/>
                        <a:pt x="30" y="45"/>
                      </a:cubicBezTo>
                      <a:cubicBezTo>
                        <a:pt x="30" y="44"/>
                        <a:pt x="30" y="44"/>
                        <a:pt x="30" y="44"/>
                      </a:cubicBezTo>
                      <a:cubicBezTo>
                        <a:pt x="30" y="44"/>
                        <a:pt x="30" y="44"/>
                        <a:pt x="30" y="44"/>
                      </a:cubicBezTo>
                      <a:cubicBezTo>
                        <a:pt x="30" y="44"/>
                        <a:pt x="30" y="44"/>
                        <a:pt x="30" y="44"/>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4" y="45"/>
                        <a:pt x="34" y="45"/>
                        <a:pt x="34" y="45"/>
                      </a:cubicBezTo>
                      <a:cubicBezTo>
                        <a:pt x="34" y="45"/>
                        <a:pt x="34" y="45"/>
                        <a:pt x="34" y="45"/>
                      </a:cubicBezTo>
                      <a:cubicBezTo>
                        <a:pt x="34" y="45"/>
                        <a:pt x="34" y="45"/>
                        <a:pt x="34" y="45"/>
                      </a:cubicBezTo>
                      <a:cubicBezTo>
                        <a:pt x="34" y="46"/>
                        <a:pt x="34" y="46"/>
                        <a:pt x="34" y="46"/>
                      </a:cubicBezTo>
                      <a:cubicBezTo>
                        <a:pt x="34" y="46"/>
                        <a:pt x="34" y="46"/>
                        <a:pt x="34" y="46"/>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5" y="48"/>
                        <a:pt x="35" y="48"/>
                        <a:pt x="35" y="48"/>
                      </a:cubicBezTo>
                      <a:cubicBezTo>
                        <a:pt x="35" y="48"/>
                        <a:pt x="35" y="48"/>
                        <a:pt x="35" y="48"/>
                      </a:cubicBezTo>
                      <a:cubicBezTo>
                        <a:pt x="35" y="48"/>
                        <a:pt x="35" y="48"/>
                        <a:pt x="35" y="48"/>
                      </a:cubicBezTo>
                      <a:cubicBezTo>
                        <a:pt x="35" y="48"/>
                        <a:pt x="35" y="48"/>
                        <a:pt x="35"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7" y="48"/>
                        <a:pt x="37" y="48"/>
                        <a:pt x="37" y="48"/>
                      </a:cubicBezTo>
                      <a:cubicBezTo>
                        <a:pt x="37" y="48"/>
                        <a:pt x="37" y="48"/>
                        <a:pt x="37" y="48"/>
                      </a:cubicBezTo>
                      <a:cubicBezTo>
                        <a:pt x="37" y="48"/>
                        <a:pt x="37" y="48"/>
                        <a:pt x="37" y="48"/>
                      </a:cubicBezTo>
                      <a:cubicBezTo>
                        <a:pt x="37" y="49"/>
                        <a:pt x="37" y="49"/>
                        <a:pt x="37" y="49"/>
                      </a:cubicBezTo>
                      <a:cubicBezTo>
                        <a:pt x="37" y="49"/>
                        <a:pt x="37" y="49"/>
                        <a:pt x="37" y="49"/>
                      </a:cubicBezTo>
                      <a:cubicBezTo>
                        <a:pt x="38" y="49"/>
                        <a:pt x="38" y="49"/>
                        <a:pt x="38" y="49"/>
                      </a:cubicBezTo>
                      <a:cubicBezTo>
                        <a:pt x="38" y="49"/>
                        <a:pt x="38" y="49"/>
                        <a:pt x="38" y="49"/>
                      </a:cubicBezTo>
                      <a:cubicBezTo>
                        <a:pt x="38" y="49"/>
                        <a:pt x="38" y="49"/>
                        <a:pt x="38" y="49"/>
                      </a:cubicBezTo>
                      <a:cubicBezTo>
                        <a:pt x="38" y="49"/>
                        <a:pt x="38" y="49"/>
                        <a:pt x="38" y="49"/>
                      </a:cubicBezTo>
                      <a:cubicBezTo>
                        <a:pt x="38" y="49"/>
                        <a:pt x="38" y="49"/>
                        <a:pt x="38" y="49"/>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8" y="50"/>
                        <a:pt x="38" y="50"/>
                        <a:pt x="38" y="50"/>
                      </a:cubicBezTo>
                      <a:cubicBezTo>
                        <a:pt x="39" y="50"/>
                        <a:pt x="39" y="50"/>
                        <a:pt x="39" y="50"/>
                      </a:cubicBezTo>
                      <a:cubicBezTo>
                        <a:pt x="39" y="51"/>
                        <a:pt x="39" y="51"/>
                        <a:pt x="39" y="51"/>
                      </a:cubicBezTo>
                      <a:cubicBezTo>
                        <a:pt x="39" y="51"/>
                        <a:pt x="39" y="51"/>
                        <a:pt x="39" y="51"/>
                      </a:cubicBezTo>
                      <a:cubicBezTo>
                        <a:pt x="39" y="51"/>
                        <a:pt x="39" y="51"/>
                        <a:pt x="39" y="51"/>
                      </a:cubicBezTo>
                      <a:cubicBezTo>
                        <a:pt x="39" y="51"/>
                        <a:pt x="39" y="51"/>
                        <a:pt x="39" y="51"/>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3"/>
                        <a:pt x="39" y="53"/>
                        <a:pt x="39" y="53"/>
                      </a:cubicBezTo>
                      <a:cubicBezTo>
                        <a:pt x="39" y="53"/>
                        <a:pt x="39" y="53"/>
                        <a:pt x="39" y="53"/>
                      </a:cubicBezTo>
                      <a:cubicBezTo>
                        <a:pt x="39" y="53"/>
                        <a:pt x="39" y="53"/>
                        <a:pt x="39" y="53"/>
                      </a:cubicBezTo>
                      <a:cubicBezTo>
                        <a:pt x="39" y="53"/>
                        <a:pt x="39" y="53"/>
                        <a:pt x="39" y="53"/>
                      </a:cubicBezTo>
                      <a:cubicBezTo>
                        <a:pt x="39" y="54"/>
                        <a:pt x="39" y="54"/>
                        <a:pt x="39" y="54"/>
                      </a:cubicBezTo>
                      <a:cubicBezTo>
                        <a:pt x="39" y="54"/>
                        <a:pt x="39" y="54"/>
                        <a:pt x="39" y="54"/>
                      </a:cubicBezTo>
                      <a:cubicBezTo>
                        <a:pt x="39" y="54"/>
                        <a:pt x="39" y="54"/>
                        <a:pt x="39" y="54"/>
                      </a:cubicBezTo>
                      <a:cubicBezTo>
                        <a:pt x="39" y="54"/>
                        <a:pt x="39" y="54"/>
                        <a:pt x="39" y="54"/>
                      </a:cubicBezTo>
                      <a:cubicBezTo>
                        <a:pt x="39" y="54"/>
                        <a:pt x="39" y="54"/>
                        <a:pt x="39" y="54"/>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6"/>
                        <a:pt x="38" y="56"/>
                        <a:pt x="38" y="56"/>
                      </a:cubicBezTo>
                      <a:cubicBezTo>
                        <a:pt x="38" y="56"/>
                        <a:pt x="38" y="56"/>
                        <a:pt x="38" y="56"/>
                      </a:cubicBezTo>
                      <a:cubicBezTo>
                        <a:pt x="38" y="56"/>
                        <a:pt x="38" y="56"/>
                        <a:pt x="38" y="56"/>
                      </a:cubicBezTo>
                      <a:cubicBezTo>
                        <a:pt x="38" y="56"/>
                        <a:pt x="38" y="56"/>
                        <a:pt x="38" y="56"/>
                      </a:cubicBezTo>
                      <a:cubicBezTo>
                        <a:pt x="39" y="56"/>
                        <a:pt x="39" y="56"/>
                        <a:pt x="39" y="56"/>
                      </a:cubicBezTo>
                      <a:cubicBezTo>
                        <a:pt x="39" y="56"/>
                        <a:pt x="39" y="56"/>
                        <a:pt x="39" y="56"/>
                      </a:cubicBezTo>
                      <a:cubicBezTo>
                        <a:pt x="39" y="56"/>
                        <a:pt x="39" y="56"/>
                        <a:pt x="39" y="56"/>
                      </a:cubicBezTo>
                      <a:cubicBezTo>
                        <a:pt x="39" y="56"/>
                        <a:pt x="39" y="56"/>
                        <a:pt x="39" y="56"/>
                      </a:cubicBezTo>
                      <a:cubicBezTo>
                        <a:pt x="39" y="56"/>
                        <a:pt x="39" y="56"/>
                        <a:pt x="39" y="56"/>
                      </a:cubicBezTo>
                      <a:cubicBezTo>
                        <a:pt x="39" y="56"/>
                        <a:pt x="39" y="56"/>
                        <a:pt x="39" y="56"/>
                      </a:cubicBezTo>
                      <a:cubicBezTo>
                        <a:pt x="40" y="56"/>
                        <a:pt x="40" y="56"/>
                        <a:pt x="40" y="56"/>
                      </a:cubicBezTo>
                      <a:cubicBezTo>
                        <a:pt x="40" y="56"/>
                        <a:pt x="40" y="56"/>
                        <a:pt x="40" y="56"/>
                      </a:cubicBezTo>
                      <a:cubicBezTo>
                        <a:pt x="40" y="56"/>
                        <a:pt x="40" y="56"/>
                        <a:pt x="40" y="56"/>
                      </a:cubicBezTo>
                      <a:cubicBezTo>
                        <a:pt x="40" y="56"/>
                        <a:pt x="40" y="56"/>
                        <a:pt x="40"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2" y="56"/>
                        <a:pt x="42" y="56"/>
                        <a:pt x="42" y="56"/>
                      </a:cubicBezTo>
                      <a:cubicBezTo>
                        <a:pt x="42" y="56"/>
                        <a:pt x="42" y="56"/>
                        <a:pt x="42" y="56"/>
                      </a:cubicBezTo>
                      <a:cubicBezTo>
                        <a:pt x="41" y="56"/>
                        <a:pt x="41" y="56"/>
                        <a:pt x="41" y="56"/>
                      </a:cubicBezTo>
                      <a:cubicBezTo>
                        <a:pt x="41" y="57"/>
                        <a:pt x="41" y="57"/>
                        <a:pt x="41" y="57"/>
                      </a:cubicBezTo>
                      <a:cubicBezTo>
                        <a:pt x="41" y="57"/>
                        <a:pt x="41" y="57"/>
                        <a:pt x="41" y="57"/>
                      </a:cubicBezTo>
                      <a:cubicBezTo>
                        <a:pt x="41" y="58"/>
                        <a:pt x="41" y="58"/>
                        <a:pt x="41" y="58"/>
                      </a:cubicBezTo>
                      <a:cubicBezTo>
                        <a:pt x="41" y="58"/>
                        <a:pt x="41" y="58"/>
                        <a:pt x="41" y="58"/>
                      </a:cubicBezTo>
                      <a:cubicBezTo>
                        <a:pt x="41" y="59"/>
                        <a:pt x="41" y="59"/>
                        <a:pt x="41" y="59"/>
                      </a:cubicBezTo>
                      <a:cubicBezTo>
                        <a:pt x="41" y="59"/>
                        <a:pt x="41" y="59"/>
                        <a:pt x="41" y="59"/>
                      </a:cubicBezTo>
                      <a:cubicBezTo>
                        <a:pt x="41" y="60"/>
                        <a:pt x="41" y="60"/>
                        <a:pt x="41" y="60"/>
                      </a:cubicBezTo>
                      <a:cubicBezTo>
                        <a:pt x="41" y="60"/>
                        <a:pt x="41" y="60"/>
                        <a:pt x="41" y="60"/>
                      </a:cubicBezTo>
                      <a:cubicBezTo>
                        <a:pt x="41" y="60"/>
                        <a:pt x="41" y="60"/>
                        <a:pt x="41" y="60"/>
                      </a:cubicBezTo>
                      <a:cubicBezTo>
                        <a:pt x="41" y="60"/>
                        <a:pt x="41" y="60"/>
                        <a:pt x="41" y="60"/>
                      </a:cubicBezTo>
                      <a:cubicBezTo>
                        <a:pt x="42" y="60"/>
                        <a:pt x="42" y="60"/>
                        <a:pt x="42" y="60"/>
                      </a:cubicBezTo>
                      <a:cubicBezTo>
                        <a:pt x="42" y="61"/>
                        <a:pt x="42" y="61"/>
                        <a:pt x="42" y="61"/>
                      </a:cubicBezTo>
                      <a:cubicBezTo>
                        <a:pt x="42" y="61"/>
                        <a:pt x="42" y="61"/>
                        <a:pt x="42" y="61"/>
                      </a:cubicBezTo>
                      <a:cubicBezTo>
                        <a:pt x="42" y="61"/>
                        <a:pt x="42" y="61"/>
                        <a:pt x="42" y="61"/>
                      </a:cubicBezTo>
                      <a:cubicBezTo>
                        <a:pt x="43" y="61"/>
                        <a:pt x="43" y="61"/>
                        <a:pt x="43" y="61"/>
                      </a:cubicBezTo>
                      <a:cubicBezTo>
                        <a:pt x="43" y="61"/>
                        <a:pt x="43" y="61"/>
                        <a:pt x="43" y="61"/>
                      </a:cubicBezTo>
                      <a:cubicBezTo>
                        <a:pt x="43" y="60"/>
                        <a:pt x="43" y="60"/>
                        <a:pt x="43" y="60"/>
                      </a:cubicBezTo>
                      <a:cubicBezTo>
                        <a:pt x="43" y="60"/>
                        <a:pt x="43" y="60"/>
                        <a:pt x="43" y="60"/>
                      </a:cubicBezTo>
                      <a:cubicBezTo>
                        <a:pt x="43" y="59"/>
                        <a:pt x="43" y="59"/>
                        <a:pt x="43" y="59"/>
                      </a:cubicBezTo>
                      <a:cubicBezTo>
                        <a:pt x="46" y="54"/>
                        <a:pt x="46" y="54"/>
                        <a:pt x="46" y="54"/>
                      </a:cubicBezTo>
                      <a:cubicBezTo>
                        <a:pt x="46" y="54"/>
                        <a:pt x="46" y="54"/>
                        <a:pt x="46" y="54"/>
                      </a:cubicBezTo>
                      <a:cubicBezTo>
                        <a:pt x="46" y="54"/>
                        <a:pt x="46" y="54"/>
                        <a:pt x="46" y="54"/>
                      </a:cubicBezTo>
                      <a:cubicBezTo>
                        <a:pt x="46" y="53"/>
                        <a:pt x="46" y="53"/>
                        <a:pt x="46" y="53"/>
                      </a:cubicBezTo>
                      <a:cubicBezTo>
                        <a:pt x="46" y="53"/>
                        <a:pt x="46" y="53"/>
                        <a:pt x="46" y="53"/>
                      </a:cubicBezTo>
                      <a:cubicBezTo>
                        <a:pt x="46" y="53"/>
                        <a:pt x="46" y="53"/>
                        <a:pt x="46" y="53"/>
                      </a:cubicBezTo>
                      <a:cubicBezTo>
                        <a:pt x="46" y="52"/>
                        <a:pt x="46" y="52"/>
                        <a:pt x="46" y="52"/>
                      </a:cubicBezTo>
                      <a:cubicBezTo>
                        <a:pt x="46" y="52"/>
                        <a:pt x="46" y="52"/>
                        <a:pt x="46" y="52"/>
                      </a:cubicBezTo>
                      <a:cubicBezTo>
                        <a:pt x="47" y="51"/>
                        <a:pt x="47" y="51"/>
                        <a:pt x="47" y="51"/>
                      </a:cubicBezTo>
                      <a:cubicBezTo>
                        <a:pt x="47" y="50"/>
                        <a:pt x="47" y="50"/>
                        <a:pt x="47" y="50"/>
                      </a:cubicBezTo>
                      <a:cubicBezTo>
                        <a:pt x="48" y="49"/>
                        <a:pt x="48" y="49"/>
                        <a:pt x="48" y="49"/>
                      </a:cubicBezTo>
                      <a:cubicBezTo>
                        <a:pt x="48" y="49"/>
                        <a:pt x="48" y="49"/>
                        <a:pt x="48" y="49"/>
                      </a:cubicBezTo>
                      <a:cubicBezTo>
                        <a:pt x="48" y="49"/>
                        <a:pt x="48" y="49"/>
                        <a:pt x="48" y="49"/>
                      </a:cubicBezTo>
                      <a:cubicBezTo>
                        <a:pt x="49" y="48"/>
                        <a:pt x="49" y="48"/>
                        <a:pt x="49" y="48"/>
                      </a:cubicBezTo>
                      <a:cubicBezTo>
                        <a:pt x="49" y="48"/>
                        <a:pt x="49" y="48"/>
                        <a:pt x="49" y="48"/>
                      </a:cubicBezTo>
                      <a:cubicBezTo>
                        <a:pt x="49" y="48"/>
                        <a:pt x="49" y="48"/>
                        <a:pt x="49" y="48"/>
                      </a:cubicBezTo>
                      <a:cubicBezTo>
                        <a:pt x="49" y="47"/>
                        <a:pt x="49" y="47"/>
                        <a:pt x="49" y="47"/>
                      </a:cubicBezTo>
                      <a:cubicBezTo>
                        <a:pt x="49" y="46"/>
                        <a:pt x="49" y="46"/>
                        <a:pt x="49" y="46"/>
                      </a:cubicBezTo>
                      <a:cubicBezTo>
                        <a:pt x="49" y="45"/>
                        <a:pt x="49" y="45"/>
                        <a:pt x="49" y="45"/>
                      </a:cubicBezTo>
                      <a:cubicBezTo>
                        <a:pt x="49" y="45"/>
                        <a:pt x="49" y="45"/>
                        <a:pt x="49" y="45"/>
                      </a:cubicBezTo>
                      <a:cubicBezTo>
                        <a:pt x="49" y="45"/>
                        <a:pt x="49" y="45"/>
                        <a:pt x="49" y="45"/>
                      </a:cubicBezTo>
                      <a:cubicBezTo>
                        <a:pt x="49" y="44"/>
                        <a:pt x="49" y="44"/>
                        <a:pt x="49" y="44"/>
                      </a:cubicBezTo>
                      <a:cubicBezTo>
                        <a:pt x="50" y="44"/>
                        <a:pt x="50" y="44"/>
                        <a:pt x="50" y="44"/>
                      </a:cubicBezTo>
                      <a:cubicBezTo>
                        <a:pt x="50" y="44"/>
                        <a:pt x="50" y="44"/>
                        <a:pt x="50" y="44"/>
                      </a:cubicBezTo>
                      <a:cubicBezTo>
                        <a:pt x="50" y="44"/>
                        <a:pt x="50" y="44"/>
                        <a:pt x="50" y="44"/>
                      </a:cubicBezTo>
                      <a:cubicBezTo>
                        <a:pt x="50" y="44"/>
                        <a:pt x="50" y="44"/>
                        <a:pt x="50" y="44"/>
                      </a:cubicBezTo>
                      <a:cubicBezTo>
                        <a:pt x="50" y="44"/>
                        <a:pt x="50" y="44"/>
                        <a:pt x="50" y="44"/>
                      </a:cubicBezTo>
                      <a:cubicBezTo>
                        <a:pt x="50" y="45"/>
                        <a:pt x="50" y="45"/>
                        <a:pt x="50" y="45"/>
                      </a:cubicBezTo>
                      <a:cubicBezTo>
                        <a:pt x="50" y="45"/>
                        <a:pt x="50" y="45"/>
                        <a:pt x="50" y="45"/>
                      </a:cubicBezTo>
                      <a:cubicBezTo>
                        <a:pt x="50" y="45"/>
                        <a:pt x="50" y="45"/>
                        <a:pt x="50" y="45"/>
                      </a:cubicBezTo>
                      <a:cubicBezTo>
                        <a:pt x="50" y="46"/>
                        <a:pt x="50" y="46"/>
                        <a:pt x="50" y="46"/>
                      </a:cubicBezTo>
                      <a:cubicBezTo>
                        <a:pt x="50" y="46"/>
                        <a:pt x="50" y="46"/>
                        <a:pt x="50" y="46"/>
                      </a:cubicBezTo>
                      <a:cubicBezTo>
                        <a:pt x="50" y="46"/>
                        <a:pt x="50" y="46"/>
                        <a:pt x="50" y="46"/>
                      </a:cubicBezTo>
                      <a:cubicBezTo>
                        <a:pt x="50" y="46"/>
                        <a:pt x="50" y="46"/>
                        <a:pt x="50" y="46"/>
                      </a:cubicBezTo>
                      <a:cubicBezTo>
                        <a:pt x="50" y="47"/>
                        <a:pt x="50" y="47"/>
                        <a:pt x="50" y="47"/>
                      </a:cubicBezTo>
                      <a:cubicBezTo>
                        <a:pt x="50" y="48"/>
                        <a:pt x="50" y="48"/>
                        <a:pt x="50" y="48"/>
                      </a:cubicBezTo>
                      <a:cubicBezTo>
                        <a:pt x="50" y="48"/>
                        <a:pt x="50" y="48"/>
                        <a:pt x="50" y="48"/>
                      </a:cubicBezTo>
                      <a:cubicBezTo>
                        <a:pt x="50" y="48"/>
                        <a:pt x="50" y="48"/>
                        <a:pt x="50" y="48"/>
                      </a:cubicBezTo>
                      <a:cubicBezTo>
                        <a:pt x="50" y="48"/>
                        <a:pt x="50" y="48"/>
                        <a:pt x="50" y="48"/>
                      </a:cubicBezTo>
                      <a:cubicBezTo>
                        <a:pt x="50" y="48"/>
                        <a:pt x="50" y="48"/>
                        <a:pt x="50" y="48"/>
                      </a:cubicBezTo>
                      <a:cubicBezTo>
                        <a:pt x="51" y="48"/>
                        <a:pt x="51" y="48"/>
                        <a:pt x="51" y="48"/>
                      </a:cubicBezTo>
                      <a:cubicBezTo>
                        <a:pt x="51" y="48"/>
                        <a:pt x="51" y="48"/>
                        <a:pt x="51" y="48"/>
                      </a:cubicBezTo>
                      <a:cubicBezTo>
                        <a:pt x="51" y="48"/>
                        <a:pt x="51" y="48"/>
                        <a:pt x="51" y="48"/>
                      </a:cubicBezTo>
                      <a:cubicBezTo>
                        <a:pt x="52" y="47"/>
                        <a:pt x="52" y="47"/>
                        <a:pt x="52" y="47"/>
                      </a:cubicBezTo>
                      <a:cubicBezTo>
                        <a:pt x="52" y="47"/>
                        <a:pt x="52" y="47"/>
                        <a:pt x="52" y="47"/>
                      </a:cubicBezTo>
                      <a:cubicBezTo>
                        <a:pt x="52" y="47"/>
                        <a:pt x="52" y="47"/>
                        <a:pt x="52" y="47"/>
                      </a:cubicBezTo>
                      <a:cubicBezTo>
                        <a:pt x="52" y="47"/>
                        <a:pt x="52" y="47"/>
                        <a:pt x="52" y="47"/>
                      </a:cubicBezTo>
                      <a:cubicBezTo>
                        <a:pt x="52" y="46"/>
                        <a:pt x="52" y="46"/>
                        <a:pt x="52" y="46"/>
                      </a:cubicBezTo>
                      <a:cubicBezTo>
                        <a:pt x="52" y="46"/>
                        <a:pt x="52" y="46"/>
                        <a:pt x="52" y="46"/>
                      </a:cubicBezTo>
                      <a:cubicBezTo>
                        <a:pt x="52" y="46"/>
                        <a:pt x="52" y="46"/>
                        <a:pt x="52" y="46"/>
                      </a:cubicBezTo>
                      <a:cubicBezTo>
                        <a:pt x="53" y="46"/>
                        <a:pt x="53" y="46"/>
                        <a:pt x="53" y="46"/>
                      </a:cubicBezTo>
                      <a:cubicBezTo>
                        <a:pt x="53" y="45"/>
                        <a:pt x="53" y="45"/>
                        <a:pt x="53" y="45"/>
                      </a:cubicBezTo>
                      <a:cubicBezTo>
                        <a:pt x="53" y="45"/>
                        <a:pt x="53" y="45"/>
                        <a:pt x="53" y="45"/>
                      </a:cubicBezTo>
                      <a:cubicBezTo>
                        <a:pt x="52" y="45"/>
                        <a:pt x="52" y="45"/>
                        <a:pt x="52" y="45"/>
                      </a:cubicBezTo>
                      <a:cubicBezTo>
                        <a:pt x="53" y="44"/>
                        <a:pt x="53" y="44"/>
                        <a:pt x="53" y="44"/>
                      </a:cubicBezTo>
                      <a:cubicBezTo>
                        <a:pt x="53" y="44"/>
                        <a:pt x="53" y="44"/>
                        <a:pt x="53" y="44"/>
                      </a:cubicBezTo>
                      <a:cubicBezTo>
                        <a:pt x="53" y="44"/>
                        <a:pt x="53" y="44"/>
                        <a:pt x="53" y="44"/>
                      </a:cubicBezTo>
                      <a:cubicBezTo>
                        <a:pt x="54" y="45"/>
                        <a:pt x="54" y="45"/>
                        <a:pt x="54" y="45"/>
                      </a:cubicBezTo>
                      <a:cubicBezTo>
                        <a:pt x="54" y="45"/>
                        <a:pt x="54" y="45"/>
                        <a:pt x="54" y="45"/>
                      </a:cubicBezTo>
                      <a:cubicBezTo>
                        <a:pt x="54" y="45"/>
                        <a:pt x="54" y="45"/>
                        <a:pt x="54" y="45"/>
                      </a:cubicBezTo>
                      <a:cubicBezTo>
                        <a:pt x="55" y="44"/>
                        <a:pt x="55" y="44"/>
                        <a:pt x="55" y="44"/>
                      </a:cubicBezTo>
                      <a:cubicBezTo>
                        <a:pt x="55" y="44"/>
                        <a:pt x="55" y="44"/>
                        <a:pt x="55" y="44"/>
                      </a:cubicBezTo>
                      <a:cubicBezTo>
                        <a:pt x="55" y="44"/>
                        <a:pt x="55" y="44"/>
                        <a:pt x="55" y="44"/>
                      </a:cubicBezTo>
                      <a:cubicBezTo>
                        <a:pt x="55" y="44"/>
                        <a:pt x="55" y="44"/>
                        <a:pt x="55" y="44"/>
                      </a:cubicBezTo>
                      <a:cubicBezTo>
                        <a:pt x="55" y="44"/>
                        <a:pt x="55" y="44"/>
                        <a:pt x="55" y="44"/>
                      </a:cubicBezTo>
                      <a:cubicBezTo>
                        <a:pt x="56" y="44"/>
                        <a:pt x="56" y="44"/>
                        <a:pt x="56" y="44"/>
                      </a:cubicBezTo>
                      <a:cubicBezTo>
                        <a:pt x="56" y="44"/>
                        <a:pt x="56" y="44"/>
                        <a:pt x="56" y="44"/>
                      </a:cubicBezTo>
                      <a:cubicBezTo>
                        <a:pt x="56" y="44"/>
                        <a:pt x="56" y="44"/>
                        <a:pt x="56" y="44"/>
                      </a:cubicBezTo>
                      <a:cubicBezTo>
                        <a:pt x="56" y="45"/>
                        <a:pt x="56" y="45"/>
                        <a:pt x="56" y="45"/>
                      </a:cubicBezTo>
                      <a:cubicBezTo>
                        <a:pt x="56" y="46"/>
                        <a:pt x="56" y="46"/>
                        <a:pt x="56" y="46"/>
                      </a:cubicBezTo>
                      <a:cubicBezTo>
                        <a:pt x="56" y="46"/>
                        <a:pt x="56" y="46"/>
                        <a:pt x="56" y="46"/>
                      </a:cubicBezTo>
                      <a:cubicBezTo>
                        <a:pt x="56" y="46"/>
                        <a:pt x="56" y="46"/>
                        <a:pt x="56" y="46"/>
                      </a:cubicBezTo>
                      <a:cubicBezTo>
                        <a:pt x="56" y="46"/>
                        <a:pt x="56" y="46"/>
                        <a:pt x="56" y="46"/>
                      </a:cubicBezTo>
                      <a:cubicBezTo>
                        <a:pt x="56" y="46"/>
                        <a:pt x="56" y="46"/>
                        <a:pt x="56" y="46"/>
                      </a:cubicBezTo>
                      <a:cubicBezTo>
                        <a:pt x="56" y="46"/>
                        <a:pt x="56" y="46"/>
                        <a:pt x="56"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7"/>
                        <a:pt x="55" y="47"/>
                        <a:pt x="55" y="47"/>
                      </a:cubicBezTo>
                      <a:cubicBezTo>
                        <a:pt x="55" y="47"/>
                        <a:pt x="55" y="47"/>
                        <a:pt x="55" y="47"/>
                      </a:cubicBezTo>
                      <a:cubicBezTo>
                        <a:pt x="55" y="47"/>
                        <a:pt x="55" y="47"/>
                        <a:pt x="55" y="47"/>
                      </a:cubicBezTo>
                      <a:cubicBezTo>
                        <a:pt x="55" y="47"/>
                        <a:pt x="55" y="47"/>
                        <a:pt x="55" y="47"/>
                      </a:cubicBezTo>
                      <a:cubicBezTo>
                        <a:pt x="55" y="47"/>
                        <a:pt x="55" y="47"/>
                        <a:pt x="55" y="47"/>
                      </a:cubicBezTo>
                      <a:cubicBezTo>
                        <a:pt x="55" y="47"/>
                        <a:pt x="55" y="47"/>
                        <a:pt x="55" y="47"/>
                      </a:cubicBezTo>
                      <a:cubicBezTo>
                        <a:pt x="54" y="47"/>
                        <a:pt x="54" y="47"/>
                        <a:pt x="54" y="47"/>
                      </a:cubicBezTo>
                      <a:cubicBezTo>
                        <a:pt x="54" y="48"/>
                        <a:pt x="54" y="48"/>
                        <a:pt x="54" y="48"/>
                      </a:cubicBezTo>
                      <a:cubicBezTo>
                        <a:pt x="54" y="48"/>
                        <a:pt x="54" y="48"/>
                        <a:pt x="54" y="48"/>
                      </a:cubicBezTo>
                      <a:cubicBezTo>
                        <a:pt x="54" y="49"/>
                        <a:pt x="54" y="49"/>
                        <a:pt x="54" y="49"/>
                      </a:cubicBezTo>
                      <a:cubicBezTo>
                        <a:pt x="54" y="49"/>
                        <a:pt x="54" y="49"/>
                        <a:pt x="54" y="49"/>
                      </a:cubicBezTo>
                      <a:cubicBezTo>
                        <a:pt x="55" y="49"/>
                        <a:pt x="55" y="49"/>
                        <a:pt x="55" y="49"/>
                      </a:cubicBezTo>
                      <a:cubicBezTo>
                        <a:pt x="55" y="49"/>
                        <a:pt x="55" y="49"/>
                        <a:pt x="55" y="49"/>
                      </a:cubicBezTo>
                      <a:cubicBezTo>
                        <a:pt x="55" y="49"/>
                        <a:pt x="55" y="49"/>
                        <a:pt x="55" y="49"/>
                      </a:cubicBezTo>
                      <a:cubicBezTo>
                        <a:pt x="55" y="49"/>
                        <a:pt x="55" y="49"/>
                        <a:pt x="55" y="49"/>
                      </a:cubicBezTo>
                      <a:cubicBezTo>
                        <a:pt x="56" y="49"/>
                        <a:pt x="56" y="49"/>
                        <a:pt x="56" y="49"/>
                      </a:cubicBezTo>
                      <a:cubicBezTo>
                        <a:pt x="56" y="49"/>
                        <a:pt x="56" y="49"/>
                        <a:pt x="56" y="49"/>
                      </a:cubicBezTo>
                      <a:cubicBezTo>
                        <a:pt x="55" y="49"/>
                        <a:pt x="55" y="49"/>
                        <a:pt x="55" y="49"/>
                      </a:cubicBezTo>
                      <a:cubicBezTo>
                        <a:pt x="55" y="49"/>
                        <a:pt x="55" y="49"/>
                        <a:pt x="55" y="49"/>
                      </a:cubicBezTo>
                      <a:cubicBezTo>
                        <a:pt x="55" y="49"/>
                        <a:pt x="55" y="49"/>
                        <a:pt x="55" y="49"/>
                      </a:cubicBezTo>
                      <a:cubicBezTo>
                        <a:pt x="55" y="48"/>
                        <a:pt x="55" y="48"/>
                        <a:pt x="55" y="48"/>
                      </a:cubicBezTo>
                      <a:cubicBezTo>
                        <a:pt x="55" y="48"/>
                        <a:pt x="55" y="48"/>
                        <a:pt x="55" y="48"/>
                      </a:cubicBezTo>
                      <a:cubicBezTo>
                        <a:pt x="55" y="48"/>
                        <a:pt x="55" y="48"/>
                        <a:pt x="55" y="48"/>
                      </a:cubicBezTo>
                      <a:cubicBezTo>
                        <a:pt x="55" y="48"/>
                        <a:pt x="55" y="48"/>
                        <a:pt x="55" y="48"/>
                      </a:cubicBezTo>
                      <a:cubicBezTo>
                        <a:pt x="55" y="48"/>
                        <a:pt x="55" y="48"/>
                        <a:pt x="55" y="48"/>
                      </a:cubicBezTo>
                      <a:cubicBezTo>
                        <a:pt x="56" y="48"/>
                        <a:pt x="56" y="48"/>
                        <a:pt x="56" y="48"/>
                      </a:cubicBezTo>
                      <a:cubicBezTo>
                        <a:pt x="56" y="47"/>
                        <a:pt x="56" y="47"/>
                        <a:pt x="56" y="47"/>
                      </a:cubicBezTo>
                      <a:cubicBezTo>
                        <a:pt x="56" y="47"/>
                        <a:pt x="56" y="47"/>
                        <a:pt x="56" y="47"/>
                      </a:cubicBezTo>
                      <a:cubicBezTo>
                        <a:pt x="56" y="47"/>
                        <a:pt x="56" y="47"/>
                        <a:pt x="56" y="47"/>
                      </a:cubicBezTo>
                      <a:cubicBezTo>
                        <a:pt x="56" y="47"/>
                        <a:pt x="56" y="47"/>
                        <a:pt x="56" y="47"/>
                      </a:cubicBezTo>
                      <a:cubicBezTo>
                        <a:pt x="56" y="46"/>
                        <a:pt x="56" y="46"/>
                        <a:pt x="56" y="46"/>
                      </a:cubicBezTo>
                      <a:cubicBezTo>
                        <a:pt x="56" y="46"/>
                        <a:pt x="56" y="46"/>
                        <a:pt x="56" y="46"/>
                      </a:cubicBezTo>
                      <a:cubicBezTo>
                        <a:pt x="56" y="46"/>
                        <a:pt x="56" y="46"/>
                        <a:pt x="56" y="46"/>
                      </a:cubicBezTo>
                      <a:cubicBezTo>
                        <a:pt x="57" y="46"/>
                        <a:pt x="57" y="46"/>
                        <a:pt x="57" y="46"/>
                      </a:cubicBezTo>
                      <a:cubicBezTo>
                        <a:pt x="57" y="46"/>
                        <a:pt x="57" y="46"/>
                        <a:pt x="57" y="46"/>
                      </a:cubicBezTo>
                      <a:cubicBezTo>
                        <a:pt x="57" y="46"/>
                        <a:pt x="57" y="46"/>
                        <a:pt x="57" y="46"/>
                      </a:cubicBezTo>
                      <a:cubicBezTo>
                        <a:pt x="58" y="46"/>
                        <a:pt x="58" y="46"/>
                        <a:pt x="58" y="46"/>
                      </a:cubicBezTo>
                      <a:cubicBezTo>
                        <a:pt x="58" y="45"/>
                        <a:pt x="58" y="45"/>
                        <a:pt x="58" y="45"/>
                      </a:cubicBezTo>
                      <a:cubicBezTo>
                        <a:pt x="58" y="45"/>
                        <a:pt x="58" y="45"/>
                        <a:pt x="58" y="45"/>
                      </a:cubicBezTo>
                      <a:cubicBezTo>
                        <a:pt x="58" y="45"/>
                        <a:pt x="58" y="45"/>
                        <a:pt x="58" y="45"/>
                      </a:cubicBezTo>
                      <a:cubicBezTo>
                        <a:pt x="58" y="45"/>
                        <a:pt x="58" y="45"/>
                        <a:pt x="58" y="45"/>
                      </a:cubicBezTo>
                      <a:cubicBezTo>
                        <a:pt x="59" y="45"/>
                        <a:pt x="59" y="45"/>
                        <a:pt x="59" y="45"/>
                      </a:cubicBezTo>
                      <a:cubicBezTo>
                        <a:pt x="59" y="45"/>
                        <a:pt x="59" y="45"/>
                        <a:pt x="59" y="45"/>
                      </a:cubicBezTo>
                      <a:cubicBezTo>
                        <a:pt x="59" y="45"/>
                        <a:pt x="59" y="45"/>
                        <a:pt x="59" y="45"/>
                      </a:cubicBezTo>
                      <a:cubicBezTo>
                        <a:pt x="59" y="43"/>
                        <a:pt x="59" y="43"/>
                        <a:pt x="59" y="43"/>
                      </a:cubicBezTo>
                      <a:cubicBezTo>
                        <a:pt x="59" y="42"/>
                        <a:pt x="59" y="42"/>
                        <a:pt x="59" y="42"/>
                      </a:cubicBezTo>
                      <a:cubicBezTo>
                        <a:pt x="60" y="42"/>
                        <a:pt x="60" y="42"/>
                        <a:pt x="60" y="42"/>
                      </a:cubicBezTo>
                      <a:cubicBezTo>
                        <a:pt x="62" y="41"/>
                        <a:pt x="62" y="41"/>
                        <a:pt x="62" y="41"/>
                      </a:cubicBezTo>
                      <a:lnTo>
                        <a:pt x="63" y="41"/>
                      </a:lnTo>
                      <a:close/>
                      <a:moveTo>
                        <a:pt x="93" y="37"/>
                      </a:moveTo>
                      <a:cubicBezTo>
                        <a:pt x="93" y="37"/>
                        <a:pt x="93" y="37"/>
                        <a:pt x="93" y="37"/>
                      </a:cubicBezTo>
                      <a:cubicBezTo>
                        <a:pt x="93" y="37"/>
                        <a:pt x="93" y="37"/>
                        <a:pt x="93" y="37"/>
                      </a:cubicBezTo>
                      <a:cubicBezTo>
                        <a:pt x="93" y="36"/>
                        <a:pt x="93" y="36"/>
                        <a:pt x="93" y="36"/>
                      </a:cubicBezTo>
                      <a:cubicBezTo>
                        <a:pt x="93" y="37"/>
                        <a:pt x="93" y="37"/>
                        <a:pt x="93" y="37"/>
                      </a:cubicBezTo>
                      <a:cubicBezTo>
                        <a:pt x="93" y="37"/>
                        <a:pt x="93" y="37"/>
                        <a:pt x="93" y="37"/>
                      </a:cubicBezTo>
                      <a:cubicBezTo>
                        <a:pt x="93" y="37"/>
                        <a:pt x="93" y="37"/>
                        <a:pt x="93" y="37"/>
                      </a:cubicBezTo>
                      <a:cubicBezTo>
                        <a:pt x="93" y="37"/>
                        <a:pt x="93" y="37"/>
                        <a:pt x="93" y="37"/>
                      </a:cubicBezTo>
                      <a:cubicBezTo>
                        <a:pt x="94" y="37"/>
                        <a:pt x="94" y="37"/>
                        <a:pt x="94" y="37"/>
                      </a:cubicBezTo>
                      <a:cubicBezTo>
                        <a:pt x="94" y="37"/>
                        <a:pt x="94" y="37"/>
                        <a:pt x="94" y="37"/>
                      </a:cubicBezTo>
                      <a:cubicBezTo>
                        <a:pt x="94" y="37"/>
                        <a:pt x="94" y="37"/>
                        <a:pt x="94" y="37"/>
                      </a:cubicBezTo>
                      <a:cubicBezTo>
                        <a:pt x="94" y="37"/>
                        <a:pt x="94" y="37"/>
                        <a:pt x="94" y="37"/>
                      </a:cubicBezTo>
                      <a:cubicBezTo>
                        <a:pt x="94" y="37"/>
                        <a:pt x="94" y="37"/>
                        <a:pt x="94" y="37"/>
                      </a:cubicBezTo>
                      <a:cubicBezTo>
                        <a:pt x="94" y="37"/>
                        <a:pt x="94" y="37"/>
                        <a:pt x="94" y="37"/>
                      </a:cubicBezTo>
                      <a:cubicBezTo>
                        <a:pt x="95" y="37"/>
                        <a:pt x="95" y="37"/>
                        <a:pt x="95" y="37"/>
                      </a:cubicBezTo>
                      <a:cubicBezTo>
                        <a:pt x="95" y="37"/>
                        <a:pt x="95" y="37"/>
                        <a:pt x="95" y="37"/>
                      </a:cubicBezTo>
                      <a:cubicBezTo>
                        <a:pt x="95" y="37"/>
                        <a:pt x="95" y="37"/>
                        <a:pt x="95" y="37"/>
                      </a:cubicBezTo>
                      <a:cubicBezTo>
                        <a:pt x="95" y="37"/>
                        <a:pt x="95" y="37"/>
                        <a:pt x="95" y="37"/>
                      </a:cubicBezTo>
                      <a:cubicBezTo>
                        <a:pt x="95" y="37"/>
                        <a:pt x="95" y="37"/>
                        <a:pt x="95" y="37"/>
                      </a:cubicBezTo>
                      <a:cubicBezTo>
                        <a:pt x="96" y="37"/>
                        <a:pt x="96" y="37"/>
                        <a:pt x="96" y="37"/>
                      </a:cubicBezTo>
                      <a:cubicBezTo>
                        <a:pt x="96" y="37"/>
                        <a:pt x="96" y="37"/>
                        <a:pt x="96" y="37"/>
                      </a:cubicBezTo>
                      <a:cubicBezTo>
                        <a:pt x="97" y="37"/>
                        <a:pt x="97" y="37"/>
                        <a:pt x="97" y="37"/>
                      </a:cubicBezTo>
                      <a:cubicBezTo>
                        <a:pt x="97" y="37"/>
                        <a:pt x="97" y="37"/>
                        <a:pt x="97" y="37"/>
                      </a:cubicBezTo>
                      <a:cubicBezTo>
                        <a:pt x="97" y="37"/>
                        <a:pt x="97" y="37"/>
                        <a:pt x="97" y="37"/>
                      </a:cubicBezTo>
                      <a:cubicBezTo>
                        <a:pt x="98" y="37"/>
                        <a:pt x="98" y="37"/>
                        <a:pt x="98" y="37"/>
                      </a:cubicBezTo>
                      <a:cubicBezTo>
                        <a:pt x="98" y="37"/>
                        <a:pt x="98" y="37"/>
                        <a:pt x="98" y="37"/>
                      </a:cubicBezTo>
                      <a:cubicBezTo>
                        <a:pt x="98" y="36"/>
                        <a:pt x="98" y="36"/>
                        <a:pt x="98" y="36"/>
                      </a:cubicBezTo>
                      <a:cubicBezTo>
                        <a:pt x="98" y="35"/>
                        <a:pt x="98" y="35"/>
                        <a:pt x="98" y="35"/>
                      </a:cubicBezTo>
                      <a:cubicBezTo>
                        <a:pt x="98" y="35"/>
                        <a:pt x="98" y="35"/>
                        <a:pt x="98" y="35"/>
                      </a:cubicBezTo>
                      <a:cubicBezTo>
                        <a:pt x="98" y="35"/>
                        <a:pt x="98" y="35"/>
                        <a:pt x="98" y="35"/>
                      </a:cubicBezTo>
                      <a:cubicBezTo>
                        <a:pt x="97" y="35"/>
                        <a:pt x="97" y="35"/>
                        <a:pt x="97" y="35"/>
                      </a:cubicBezTo>
                      <a:cubicBezTo>
                        <a:pt x="97" y="35"/>
                        <a:pt x="97" y="35"/>
                        <a:pt x="97" y="34"/>
                      </a:cubicBezTo>
                      <a:cubicBezTo>
                        <a:pt x="97" y="34"/>
                        <a:pt x="97" y="34"/>
                        <a:pt x="97" y="34"/>
                      </a:cubicBezTo>
                      <a:cubicBezTo>
                        <a:pt x="96" y="34"/>
                        <a:pt x="96" y="34"/>
                        <a:pt x="96" y="34"/>
                      </a:cubicBezTo>
                      <a:cubicBezTo>
                        <a:pt x="95" y="34"/>
                        <a:pt x="95" y="34"/>
                        <a:pt x="95" y="34"/>
                      </a:cubicBezTo>
                      <a:cubicBezTo>
                        <a:pt x="95" y="34"/>
                        <a:pt x="95" y="34"/>
                        <a:pt x="95" y="34"/>
                      </a:cubicBezTo>
                      <a:cubicBezTo>
                        <a:pt x="95" y="34"/>
                        <a:pt x="95" y="34"/>
                        <a:pt x="95" y="34"/>
                      </a:cubicBezTo>
                      <a:cubicBezTo>
                        <a:pt x="95" y="34"/>
                        <a:pt x="95" y="34"/>
                        <a:pt x="95" y="34"/>
                      </a:cubicBezTo>
                      <a:cubicBezTo>
                        <a:pt x="95" y="34"/>
                        <a:pt x="95" y="34"/>
                        <a:pt x="95" y="34"/>
                      </a:cubicBezTo>
                      <a:cubicBezTo>
                        <a:pt x="95" y="34"/>
                        <a:pt x="95" y="34"/>
                        <a:pt x="95" y="34"/>
                      </a:cubicBezTo>
                      <a:cubicBezTo>
                        <a:pt x="95" y="35"/>
                        <a:pt x="95" y="35"/>
                        <a:pt x="95" y="35"/>
                      </a:cubicBezTo>
                      <a:cubicBezTo>
                        <a:pt x="95" y="35"/>
                        <a:pt x="95" y="35"/>
                        <a:pt x="95" y="35"/>
                      </a:cubicBezTo>
                      <a:cubicBezTo>
                        <a:pt x="95" y="35"/>
                        <a:pt x="95" y="35"/>
                        <a:pt x="95" y="35"/>
                      </a:cubicBezTo>
                      <a:cubicBezTo>
                        <a:pt x="95" y="35"/>
                        <a:pt x="95" y="35"/>
                        <a:pt x="95" y="35"/>
                      </a:cubicBezTo>
                      <a:cubicBezTo>
                        <a:pt x="95" y="36"/>
                        <a:pt x="95" y="36"/>
                        <a:pt x="95" y="36"/>
                      </a:cubicBezTo>
                      <a:cubicBezTo>
                        <a:pt x="94" y="36"/>
                        <a:pt x="94" y="36"/>
                        <a:pt x="94" y="36"/>
                      </a:cubicBezTo>
                      <a:cubicBezTo>
                        <a:pt x="94" y="36"/>
                        <a:pt x="94" y="36"/>
                        <a:pt x="94" y="36"/>
                      </a:cubicBezTo>
                      <a:cubicBezTo>
                        <a:pt x="94" y="36"/>
                        <a:pt x="94" y="36"/>
                        <a:pt x="94" y="36"/>
                      </a:cubicBezTo>
                      <a:cubicBezTo>
                        <a:pt x="94" y="36"/>
                        <a:pt x="94" y="36"/>
                        <a:pt x="94" y="36"/>
                      </a:cubicBezTo>
                      <a:cubicBezTo>
                        <a:pt x="94" y="36"/>
                        <a:pt x="94" y="36"/>
                        <a:pt x="94" y="36"/>
                      </a:cubicBezTo>
                      <a:cubicBezTo>
                        <a:pt x="93" y="36"/>
                        <a:pt x="93" y="36"/>
                        <a:pt x="93" y="36"/>
                      </a:cubicBezTo>
                      <a:cubicBezTo>
                        <a:pt x="93" y="36"/>
                        <a:pt x="93" y="36"/>
                        <a:pt x="93" y="36"/>
                      </a:cubicBezTo>
                      <a:cubicBezTo>
                        <a:pt x="93" y="36"/>
                        <a:pt x="93" y="36"/>
                        <a:pt x="93" y="36"/>
                      </a:cubicBezTo>
                      <a:cubicBezTo>
                        <a:pt x="93" y="36"/>
                        <a:pt x="93" y="36"/>
                        <a:pt x="93" y="36"/>
                      </a:cubicBezTo>
                      <a:cubicBezTo>
                        <a:pt x="93" y="37"/>
                        <a:pt x="93" y="37"/>
                        <a:pt x="93" y="37"/>
                      </a:cubicBezTo>
                      <a:close/>
                      <a:moveTo>
                        <a:pt x="86" y="37"/>
                      </a:moveTo>
                      <a:cubicBezTo>
                        <a:pt x="85" y="37"/>
                        <a:pt x="85" y="37"/>
                        <a:pt x="85" y="37"/>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lnTo>
                        <a:pt x="86" y="37"/>
                      </a:lnTo>
                      <a:close/>
                      <a:moveTo>
                        <a:pt x="52" y="31"/>
                      </a:moveTo>
                      <a:cubicBezTo>
                        <a:pt x="52" y="31"/>
                        <a:pt x="52" y="31"/>
                        <a:pt x="52" y="31"/>
                      </a:cubicBezTo>
                      <a:cubicBezTo>
                        <a:pt x="52" y="31"/>
                        <a:pt x="52" y="31"/>
                        <a:pt x="52" y="31"/>
                      </a:cubicBezTo>
                      <a:cubicBezTo>
                        <a:pt x="52" y="32"/>
                        <a:pt x="52" y="32"/>
                        <a:pt x="52"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4" y="32"/>
                        <a:pt x="54" y="32"/>
                        <a:pt x="54" y="32"/>
                      </a:cubicBezTo>
                      <a:cubicBezTo>
                        <a:pt x="54" y="32"/>
                        <a:pt x="54" y="32"/>
                        <a:pt x="54" y="32"/>
                      </a:cubicBezTo>
                      <a:cubicBezTo>
                        <a:pt x="54" y="32"/>
                        <a:pt x="54" y="32"/>
                        <a:pt x="54" y="32"/>
                      </a:cubicBezTo>
                      <a:cubicBezTo>
                        <a:pt x="53" y="32"/>
                        <a:pt x="53" y="32"/>
                        <a:pt x="53" y="32"/>
                      </a:cubicBezTo>
                      <a:cubicBezTo>
                        <a:pt x="53" y="32"/>
                        <a:pt x="53" y="32"/>
                        <a:pt x="53" y="32"/>
                      </a:cubicBezTo>
                      <a:cubicBezTo>
                        <a:pt x="53" y="32"/>
                        <a:pt x="53" y="32"/>
                        <a:pt x="53" y="32"/>
                      </a:cubicBezTo>
                      <a:cubicBezTo>
                        <a:pt x="53" y="31"/>
                        <a:pt x="53" y="31"/>
                        <a:pt x="53" y="31"/>
                      </a:cubicBezTo>
                      <a:cubicBezTo>
                        <a:pt x="53" y="31"/>
                        <a:pt x="53" y="31"/>
                        <a:pt x="53" y="31"/>
                      </a:cubicBezTo>
                      <a:cubicBezTo>
                        <a:pt x="53" y="31"/>
                        <a:pt x="53" y="31"/>
                        <a:pt x="53" y="31"/>
                      </a:cubicBezTo>
                      <a:cubicBezTo>
                        <a:pt x="53" y="30"/>
                        <a:pt x="53" y="30"/>
                        <a:pt x="53" y="30"/>
                      </a:cubicBezTo>
                      <a:cubicBezTo>
                        <a:pt x="53" y="30"/>
                        <a:pt x="53" y="30"/>
                        <a:pt x="53" y="30"/>
                      </a:cubicBezTo>
                      <a:cubicBezTo>
                        <a:pt x="53" y="30"/>
                        <a:pt x="53" y="30"/>
                        <a:pt x="53" y="30"/>
                      </a:cubicBezTo>
                      <a:cubicBezTo>
                        <a:pt x="52" y="30"/>
                        <a:pt x="52" y="30"/>
                        <a:pt x="52" y="30"/>
                      </a:cubicBezTo>
                      <a:cubicBezTo>
                        <a:pt x="52" y="30"/>
                        <a:pt x="52" y="30"/>
                        <a:pt x="52" y="30"/>
                      </a:cubicBezTo>
                      <a:cubicBezTo>
                        <a:pt x="52" y="31"/>
                        <a:pt x="52" y="31"/>
                        <a:pt x="52" y="31"/>
                      </a:cubicBezTo>
                      <a:cubicBezTo>
                        <a:pt x="52" y="31"/>
                        <a:pt x="52" y="31"/>
                        <a:pt x="52" y="31"/>
                      </a:cubicBezTo>
                      <a:close/>
                      <a:moveTo>
                        <a:pt x="88" y="32"/>
                      </a:moveTo>
                      <a:cubicBezTo>
                        <a:pt x="88" y="32"/>
                        <a:pt x="88" y="32"/>
                        <a:pt x="88" y="32"/>
                      </a:cubicBezTo>
                      <a:cubicBezTo>
                        <a:pt x="88" y="32"/>
                        <a:pt x="88" y="32"/>
                        <a:pt x="88" y="32"/>
                      </a:cubicBezTo>
                      <a:cubicBezTo>
                        <a:pt x="89" y="32"/>
                        <a:pt x="89" y="32"/>
                        <a:pt x="89" y="32"/>
                      </a:cubicBezTo>
                      <a:cubicBezTo>
                        <a:pt x="89" y="31"/>
                        <a:pt x="89" y="31"/>
                        <a:pt x="89" y="31"/>
                      </a:cubicBezTo>
                      <a:cubicBezTo>
                        <a:pt x="88" y="31"/>
                        <a:pt x="88" y="31"/>
                        <a:pt x="88" y="31"/>
                      </a:cubicBezTo>
                      <a:cubicBezTo>
                        <a:pt x="88" y="30"/>
                        <a:pt x="88" y="30"/>
                        <a:pt x="88" y="30"/>
                      </a:cubicBezTo>
                      <a:cubicBezTo>
                        <a:pt x="88" y="30"/>
                        <a:pt x="88" y="30"/>
                        <a:pt x="88" y="30"/>
                      </a:cubicBezTo>
                      <a:cubicBezTo>
                        <a:pt x="88" y="30"/>
                        <a:pt x="88" y="30"/>
                        <a:pt x="88" y="30"/>
                      </a:cubicBezTo>
                      <a:cubicBezTo>
                        <a:pt x="87" y="31"/>
                        <a:pt x="87" y="31"/>
                        <a:pt x="87" y="31"/>
                      </a:cubicBezTo>
                      <a:cubicBezTo>
                        <a:pt x="87" y="31"/>
                        <a:pt x="87" y="31"/>
                        <a:pt x="87" y="31"/>
                      </a:cubicBezTo>
                      <a:cubicBezTo>
                        <a:pt x="87" y="31"/>
                        <a:pt x="87" y="31"/>
                        <a:pt x="87" y="31"/>
                      </a:cubicBezTo>
                      <a:lnTo>
                        <a:pt x="88" y="32"/>
                      </a:lnTo>
                      <a:close/>
                      <a:moveTo>
                        <a:pt x="115" y="110"/>
                      </a:moveTo>
                      <a:cubicBezTo>
                        <a:pt x="114" y="110"/>
                        <a:pt x="114" y="110"/>
                        <a:pt x="114" y="110"/>
                      </a:cubicBezTo>
                      <a:cubicBezTo>
                        <a:pt x="114" y="111"/>
                        <a:pt x="114" y="111"/>
                        <a:pt x="114" y="111"/>
                      </a:cubicBezTo>
                      <a:cubicBezTo>
                        <a:pt x="114" y="112"/>
                        <a:pt x="114" y="112"/>
                        <a:pt x="114" y="112"/>
                      </a:cubicBezTo>
                      <a:cubicBezTo>
                        <a:pt x="115" y="112"/>
                        <a:pt x="115" y="112"/>
                        <a:pt x="115" y="112"/>
                      </a:cubicBezTo>
                      <a:cubicBezTo>
                        <a:pt x="115" y="112"/>
                        <a:pt x="115" y="112"/>
                        <a:pt x="115" y="112"/>
                      </a:cubicBezTo>
                      <a:cubicBezTo>
                        <a:pt x="115" y="111"/>
                        <a:pt x="115" y="111"/>
                        <a:pt x="115" y="111"/>
                      </a:cubicBezTo>
                      <a:lnTo>
                        <a:pt x="115" y="110"/>
                      </a:lnTo>
                      <a:close/>
                      <a:moveTo>
                        <a:pt x="64" y="60"/>
                      </a:moveTo>
                      <a:cubicBezTo>
                        <a:pt x="64" y="60"/>
                        <a:pt x="64" y="60"/>
                        <a:pt x="64" y="60"/>
                      </a:cubicBezTo>
                      <a:cubicBezTo>
                        <a:pt x="64" y="59"/>
                        <a:pt x="64" y="59"/>
                        <a:pt x="64" y="59"/>
                      </a:cubicBezTo>
                      <a:cubicBezTo>
                        <a:pt x="64" y="60"/>
                        <a:pt x="64" y="60"/>
                        <a:pt x="64" y="60"/>
                      </a:cubicBezTo>
                      <a:cubicBezTo>
                        <a:pt x="64" y="60"/>
                        <a:pt x="64" y="60"/>
                        <a:pt x="64" y="60"/>
                      </a:cubicBezTo>
                      <a:cubicBezTo>
                        <a:pt x="64" y="60"/>
                        <a:pt x="64" y="60"/>
                        <a:pt x="64" y="60"/>
                      </a:cubicBezTo>
                      <a:cubicBezTo>
                        <a:pt x="64" y="60"/>
                        <a:pt x="64" y="60"/>
                        <a:pt x="64" y="60"/>
                      </a:cubicBezTo>
                      <a:cubicBezTo>
                        <a:pt x="64" y="61"/>
                        <a:pt x="64" y="61"/>
                        <a:pt x="64" y="61"/>
                      </a:cubicBezTo>
                      <a:cubicBezTo>
                        <a:pt x="64" y="60"/>
                        <a:pt x="64" y="60"/>
                        <a:pt x="64" y="60"/>
                      </a:cubicBezTo>
                      <a:cubicBezTo>
                        <a:pt x="64" y="60"/>
                        <a:pt x="64" y="60"/>
                        <a:pt x="64" y="60"/>
                      </a:cubicBezTo>
                      <a:cubicBezTo>
                        <a:pt x="65" y="60"/>
                        <a:pt x="65" y="60"/>
                        <a:pt x="65" y="60"/>
                      </a:cubicBezTo>
                      <a:cubicBezTo>
                        <a:pt x="64" y="60"/>
                        <a:pt x="64" y="60"/>
                        <a:pt x="64" y="60"/>
                      </a:cubicBezTo>
                      <a:close/>
                      <a:moveTo>
                        <a:pt x="65" y="59"/>
                      </a:moveTo>
                      <a:cubicBezTo>
                        <a:pt x="66" y="59"/>
                        <a:pt x="66" y="59"/>
                        <a:pt x="66" y="59"/>
                      </a:cubicBezTo>
                      <a:cubicBezTo>
                        <a:pt x="66" y="58"/>
                        <a:pt x="66" y="58"/>
                        <a:pt x="66" y="58"/>
                      </a:cubicBezTo>
                      <a:cubicBezTo>
                        <a:pt x="66" y="58"/>
                        <a:pt x="66" y="58"/>
                        <a:pt x="66" y="58"/>
                      </a:cubicBezTo>
                      <a:cubicBezTo>
                        <a:pt x="66" y="58"/>
                        <a:pt x="66" y="58"/>
                        <a:pt x="66" y="58"/>
                      </a:cubicBezTo>
                      <a:cubicBezTo>
                        <a:pt x="66" y="58"/>
                        <a:pt x="66" y="58"/>
                        <a:pt x="66" y="58"/>
                      </a:cubicBezTo>
                      <a:cubicBezTo>
                        <a:pt x="66" y="57"/>
                        <a:pt x="66" y="57"/>
                        <a:pt x="66" y="57"/>
                      </a:cubicBezTo>
                      <a:cubicBezTo>
                        <a:pt x="65" y="57"/>
                        <a:pt x="65" y="57"/>
                        <a:pt x="65" y="57"/>
                      </a:cubicBezTo>
                      <a:cubicBezTo>
                        <a:pt x="65" y="57"/>
                        <a:pt x="65" y="57"/>
                        <a:pt x="65" y="57"/>
                      </a:cubicBezTo>
                      <a:cubicBezTo>
                        <a:pt x="65" y="57"/>
                        <a:pt x="65" y="57"/>
                        <a:pt x="65" y="57"/>
                      </a:cubicBezTo>
                      <a:cubicBezTo>
                        <a:pt x="65" y="57"/>
                        <a:pt x="65" y="57"/>
                        <a:pt x="65" y="57"/>
                      </a:cubicBezTo>
                      <a:cubicBezTo>
                        <a:pt x="65" y="57"/>
                        <a:pt x="65" y="57"/>
                        <a:pt x="65" y="57"/>
                      </a:cubicBezTo>
                      <a:cubicBezTo>
                        <a:pt x="64" y="58"/>
                        <a:pt x="64" y="58"/>
                        <a:pt x="64" y="58"/>
                      </a:cubicBezTo>
                      <a:cubicBezTo>
                        <a:pt x="65" y="59"/>
                        <a:pt x="65" y="59"/>
                        <a:pt x="65" y="59"/>
                      </a:cubicBezTo>
                      <a:close/>
                      <a:moveTo>
                        <a:pt x="123" y="94"/>
                      </a:moveTo>
                      <a:cubicBezTo>
                        <a:pt x="123" y="93"/>
                        <a:pt x="123" y="93"/>
                        <a:pt x="123" y="93"/>
                      </a:cubicBezTo>
                      <a:cubicBezTo>
                        <a:pt x="123" y="92"/>
                        <a:pt x="123" y="92"/>
                        <a:pt x="123" y="92"/>
                      </a:cubicBezTo>
                      <a:cubicBezTo>
                        <a:pt x="123" y="92"/>
                        <a:pt x="123" y="92"/>
                        <a:pt x="123" y="92"/>
                      </a:cubicBezTo>
                      <a:cubicBezTo>
                        <a:pt x="123" y="92"/>
                        <a:pt x="123" y="92"/>
                        <a:pt x="123" y="92"/>
                      </a:cubicBezTo>
                      <a:cubicBezTo>
                        <a:pt x="122" y="92"/>
                        <a:pt x="122" y="92"/>
                        <a:pt x="122" y="92"/>
                      </a:cubicBezTo>
                      <a:cubicBezTo>
                        <a:pt x="122" y="92"/>
                        <a:pt x="122" y="92"/>
                        <a:pt x="122" y="92"/>
                      </a:cubicBezTo>
                      <a:cubicBezTo>
                        <a:pt x="122" y="91"/>
                        <a:pt x="122" y="91"/>
                        <a:pt x="122" y="91"/>
                      </a:cubicBezTo>
                      <a:cubicBezTo>
                        <a:pt x="122" y="91"/>
                        <a:pt x="122" y="91"/>
                        <a:pt x="122" y="91"/>
                      </a:cubicBezTo>
                      <a:cubicBezTo>
                        <a:pt x="121" y="91"/>
                        <a:pt x="121" y="91"/>
                        <a:pt x="121" y="91"/>
                      </a:cubicBezTo>
                      <a:cubicBezTo>
                        <a:pt x="120" y="87"/>
                        <a:pt x="120" y="87"/>
                        <a:pt x="120" y="87"/>
                      </a:cubicBezTo>
                      <a:cubicBezTo>
                        <a:pt x="119" y="84"/>
                        <a:pt x="119" y="84"/>
                        <a:pt x="119" y="84"/>
                      </a:cubicBezTo>
                      <a:cubicBezTo>
                        <a:pt x="119" y="83"/>
                        <a:pt x="119" y="83"/>
                        <a:pt x="119" y="83"/>
                      </a:cubicBezTo>
                      <a:cubicBezTo>
                        <a:pt x="117" y="77"/>
                        <a:pt x="117" y="77"/>
                        <a:pt x="117" y="77"/>
                      </a:cubicBezTo>
                      <a:cubicBezTo>
                        <a:pt x="116" y="76"/>
                        <a:pt x="116" y="76"/>
                        <a:pt x="116" y="76"/>
                      </a:cubicBezTo>
                      <a:cubicBezTo>
                        <a:pt x="116" y="76"/>
                        <a:pt x="116" y="76"/>
                        <a:pt x="116" y="76"/>
                      </a:cubicBezTo>
                      <a:cubicBezTo>
                        <a:pt x="116" y="75"/>
                        <a:pt x="116" y="75"/>
                        <a:pt x="116" y="75"/>
                      </a:cubicBezTo>
                      <a:cubicBezTo>
                        <a:pt x="116" y="75"/>
                        <a:pt x="116" y="75"/>
                        <a:pt x="116" y="75"/>
                      </a:cubicBezTo>
                      <a:cubicBezTo>
                        <a:pt x="115" y="74"/>
                        <a:pt x="115" y="74"/>
                        <a:pt x="115" y="74"/>
                      </a:cubicBezTo>
                      <a:cubicBezTo>
                        <a:pt x="114" y="74"/>
                        <a:pt x="114" y="74"/>
                        <a:pt x="114" y="74"/>
                      </a:cubicBezTo>
                      <a:cubicBezTo>
                        <a:pt x="114" y="73"/>
                        <a:pt x="114" y="73"/>
                        <a:pt x="114" y="73"/>
                      </a:cubicBezTo>
                      <a:cubicBezTo>
                        <a:pt x="112" y="73"/>
                        <a:pt x="112" y="73"/>
                        <a:pt x="112" y="73"/>
                      </a:cubicBezTo>
                      <a:cubicBezTo>
                        <a:pt x="112" y="73"/>
                        <a:pt x="112" y="73"/>
                        <a:pt x="112" y="73"/>
                      </a:cubicBezTo>
                      <a:cubicBezTo>
                        <a:pt x="111" y="73"/>
                        <a:pt x="111" y="73"/>
                        <a:pt x="111" y="73"/>
                      </a:cubicBezTo>
                      <a:cubicBezTo>
                        <a:pt x="111" y="73"/>
                        <a:pt x="111" y="73"/>
                        <a:pt x="111" y="73"/>
                      </a:cubicBezTo>
                      <a:cubicBezTo>
                        <a:pt x="110" y="73"/>
                        <a:pt x="110" y="73"/>
                        <a:pt x="110" y="73"/>
                      </a:cubicBezTo>
                      <a:cubicBezTo>
                        <a:pt x="110" y="74"/>
                        <a:pt x="110" y="74"/>
                        <a:pt x="110" y="74"/>
                      </a:cubicBezTo>
                      <a:cubicBezTo>
                        <a:pt x="110" y="74"/>
                        <a:pt x="110" y="74"/>
                        <a:pt x="110" y="74"/>
                      </a:cubicBezTo>
                      <a:cubicBezTo>
                        <a:pt x="109" y="74"/>
                        <a:pt x="109" y="74"/>
                        <a:pt x="109" y="74"/>
                      </a:cubicBezTo>
                      <a:cubicBezTo>
                        <a:pt x="109" y="74"/>
                        <a:pt x="109" y="74"/>
                        <a:pt x="109" y="74"/>
                      </a:cubicBezTo>
                      <a:cubicBezTo>
                        <a:pt x="109" y="75"/>
                        <a:pt x="109" y="75"/>
                        <a:pt x="109" y="75"/>
                      </a:cubicBezTo>
                      <a:cubicBezTo>
                        <a:pt x="109" y="75"/>
                        <a:pt x="109" y="75"/>
                        <a:pt x="109" y="75"/>
                      </a:cubicBezTo>
                      <a:cubicBezTo>
                        <a:pt x="108" y="75"/>
                        <a:pt x="108" y="75"/>
                        <a:pt x="108" y="75"/>
                      </a:cubicBezTo>
                      <a:cubicBezTo>
                        <a:pt x="108" y="75"/>
                        <a:pt x="108" y="75"/>
                        <a:pt x="108" y="75"/>
                      </a:cubicBezTo>
                      <a:cubicBezTo>
                        <a:pt x="107" y="75"/>
                        <a:pt x="107" y="75"/>
                        <a:pt x="107" y="75"/>
                      </a:cubicBezTo>
                      <a:cubicBezTo>
                        <a:pt x="107" y="75"/>
                        <a:pt x="107" y="75"/>
                        <a:pt x="107" y="75"/>
                      </a:cubicBezTo>
                      <a:cubicBezTo>
                        <a:pt x="107" y="76"/>
                        <a:pt x="107" y="76"/>
                        <a:pt x="107" y="76"/>
                      </a:cubicBezTo>
                      <a:cubicBezTo>
                        <a:pt x="107" y="76"/>
                        <a:pt x="107" y="76"/>
                        <a:pt x="107" y="76"/>
                      </a:cubicBezTo>
                      <a:cubicBezTo>
                        <a:pt x="107" y="76"/>
                        <a:pt x="107" y="76"/>
                        <a:pt x="107" y="76"/>
                      </a:cubicBezTo>
                      <a:cubicBezTo>
                        <a:pt x="106" y="77"/>
                        <a:pt x="106" y="77"/>
                        <a:pt x="106" y="77"/>
                      </a:cubicBezTo>
                      <a:cubicBezTo>
                        <a:pt x="106" y="77"/>
                        <a:pt x="106" y="77"/>
                        <a:pt x="106" y="77"/>
                      </a:cubicBezTo>
                      <a:cubicBezTo>
                        <a:pt x="106" y="77"/>
                        <a:pt x="106" y="77"/>
                        <a:pt x="106" y="77"/>
                      </a:cubicBezTo>
                      <a:cubicBezTo>
                        <a:pt x="106" y="77"/>
                        <a:pt x="106" y="77"/>
                        <a:pt x="106" y="77"/>
                      </a:cubicBezTo>
                      <a:cubicBezTo>
                        <a:pt x="107" y="77"/>
                        <a:pt x="107" y="77"/>
                        <a:pt x="107" y="77"/>
                      </a:cubicBezTo>
                      <a:cubicBezTo>
                        <a:pt x="106" y="78"/>
                        <a:pt x="106" y="78"/>
                        <a:pt x="106" y="78"/>
                      </a:cubicBezTo>
                      <a:cubicBezTo>
                        <a:pt x="106" y="78"/>
                        <a:pt x="106" y="78"/>
                        <a:pt x="106" y="78"/>
                      </a:cubicBezTo>
                      <a:cubicBezTo>
                        <a:pt x="106" y="78"/>
                        <a:pt x="106" y="78"/>
                        <a:pt x="106" y="78"/>
                      </a:cubicBezTo>
                      <a:cubicBezTo>
                        <a:pt x="106" y="79"/>
                        <a:pt x="106" y="79"/>
                        <a:pt x="106" y="79"/>
                      </a:cubicBezTo>
                      <a:cubicBezTo>
                        <a:pt x="105" y="80"/>
                        <a:pt x="105" y="80"/>
                        <a:pt x="105" y="80"/>
                      </a:cubicBezTo>
                      <a:cubicBezTo>
                        <a:pt x="105" y="81"/>
                        <a:pt x="105" y="81"/>
                        <a:pt x="105" y="81"/>
                      </a:cubicBezTo>
                      <a:cubicBezTo>
                        <a:pt x="105" y="81"/>
                        <a:pt x="105" y="81"/>
                        <a:pt x="105" y="81"/>
                      </a:cubicBezTo>
                      <a:cubicBezTo>
                        <a:pt x="105" y="81"/>
                        <a:pt x="105" y="81"/>
                        <a:pt x="105" y="81"/>
                      </a:cubicBezTo>
                      <a:cubicBezTo>
                        <a:pt x="105" y="81"/>
                        <a:pt x="105" y="81"/>
                        <a:pt x="105" y="81"/>
                      </a:cubicBezTo>
                      <a:cubicBezTo>
                        <a:pt x="105" y="81"/>
                        <a:pt x="105" y="81"/>
                        <a:pt x="105" y="81"/>
                      </a:cubicBezTo>
                      <a:cubicBezTo>
                        <a:pt x="104" y="81"/>
                        <a:pt x="104" y="81"/>
                        <a:pt x="104" y="81"/>
                      </a:cubicBezTo>
                      <a:cubicBezTo>
                        <a:pt x="104" y="81"/>
                        <a:pt x="104" y="81"/>
                        <a:pt x="104" y="81"/>
                      </a:cubicBezTo>
                      <a:cubicBezTo>
                        <a:pt x="104" y="82"/>
                        <a:pt x="104" y="82"/>
                        <a:pt x="104" y="82"/>
                      </a:cubicBezTo>
                      <a:cubicBezTo>
                        <a:pt x="103" y="83"/>
                        <a:pt x="103" y="83"/>
                        <a:pt x="103" y="83"/>
                      </a:cubicBezTo>
                      <a:cubicBezTo>
                        <a:pt x="103" y="83"/>
                        <a:pt x="103" y="83"/>
                        <a:pt x="103" y="83"/>
                      </a:cubicBezTo>
                      <a:cubicBezTo>
                        <a:pt x="102" y="83"/>
                        <a:pt x="102" y="83"/>
                        <a:pt x="102" y="83"/>
                      </a:cubicBezTo>
                      <a:cubicBezTo>
                        <a:pt x="101" y="83"/>
                        <a:pt x="101" y="83"/>
                        <a:pt x="101" y="83"/>
                      </a:cubicBezTo>
                      <a:cubicBezTo>
                        <a:pt x="101" y="83"/>
                        <a:pt x="101" y="83"/>
                        <a:pt x="101" y="83"/>
                      </a:cubicBezTo>
                      <a:cubicBezTo>
                        <a:pt x="100" y="83"/>
                        <a:pt x="100" y="83"/>
                        <a:pt x="100" y="83"/>
                      </a:cubicBezTo>
                      <a:cubicBezTo>
                        <a:pt x="99" y="83"/>
                        <a:pt x="99" y="83"/>
                        <a:pt x="99" y="83"/>
                      </a:cubicBezTo>
                      <a:cubicBezTo>
                        <a:pt x="99" y="82"/>
                        <a:pt x="99" y="82"/>
                        <a:pt x="99" y="82"/>
                      </a:cubicBezTo>
                      <a:cubicBezTo>
                        <a:pt x="99" y="82"/>
                        <a:pt x="99" y="82"/>
                        <a:pt x="99" y="82"/>
                      </a:cubicBezTo>
                      <a:cubicBezTo>
                        <a:pt x="98" y="82"/>
                        <a:pt x="98" y="82"/>
                        <a:pt x="98" y="82"/>
                      </a:cubicBezTo>
                      <a:cubicBezTo>
                        <a:pt x="98" y="81"/>
                        <a:pt x="98" y="81"/>
                        <a:pt x="98" y="81"/>
                      </a:cubicBezTo>
                      <a:cubicBezTo>
                        <a:pt x="98" y="81"/>
                        <a:pt x="98" y="81"/>
                        <a:pt x="98" y="81"/>
                      </a:cubicBezTo>
                      <a:cubicBezTo>
                        <a:pt x="98" y="80"/>
                        <a:pt x="98" y="80"/>
                        <a:pt x="98" y="80"/>
                      </a:cubicBezTo>
                      <a:cubicBezTo>
                        <a:pt x="98" y="80"/>
                        <a:pt x="98" y="80"/>
                        <a:pt x="98" y="80"/>
                      </a:cubicBezTo>
                      <a:cubicBezTo>
                        <a:pt x="98" y="79"/>
                        <a:pt x="98" y="79"/>
                        <a:pt x="98" y="79"/>
                      </a:cubicBezTo>
                      <a:cubicBezTo>
                        <a:pt x="98" y="79"/>
                        <a:pt x="98" y="79"/>
                        <a:pt x="98" y="79"/>
                      </a:cubicBezTo>
                      <a:cubicBezTo>
                        <a:pt x="99" y="79"/>
                        <a:pt x="99" y="79"/>
                        <a:pt x="99" y="79"/>
                      </a:cubicBezTo>
                      <a:cubicBezTo>
                        <a:pt x="99" y="79"/>
                        <a:pt x="99" y="79"/>
                        <a:pt x="99" y="79"/>
                      </a:cubicBezTo>
                      <a:cubicBezTo>
                        <a:pt x="98" y="79"/>
                        <a:pt x="98" y="79"/>
                        <a:pt x="98" y="79"/>
                      </a:cubicBezTo>
                      <a:cubicBezTo>
                        <a:pt x="99" y="77"/>
                        <a:pt x="99" y="77"/>
                        <a:pt x="99" y="77"/>
                      </a:cubicBezTo>
                      <a:cubicBezTo>
                        <a:pt x="99" y="76"/>
                        <a:pt x="99" y="76"/>
                        <a:pt x="99" y="76"/>
                      </a:cubicBezTo>
                      <a:cubicBezTo>
                        <a:pt x="99" y="76"/>
                        <a:pt x="99" y="76"/>
                        <a:pt x="99" y="76"/>
                      </a:cubicBezTo>
                      <a:cubicBezTo>
                        <a:pt x="100" y="76"/>
                        <a:pt x="100" y="76"/>
                        <a:pt x="100" y="76"/>
                      </a:cubicBezTo>
                      <a:cubicBezTo>
                        <a:pt x="100" y="76"/>
                        <a:pt x="100" y="76"/>
                        <a:pt x="100" y="76"/>
                      </a:cubicBezTo>
                      <a:cubicBezTo>
                        <a:pt x="100" y="76"/>
                        <a:pt x="100" y="76"/>
                        <a:pt x="100" y="76"/>
                      </a:cubicBezTo>
                      <a:cubicBezTo>
                        <a:pt x="100" y="76"/>
                        <a:pt x="100" y="76"/>
                        <a:pt x="100" y="76"/>
                      </a:cubicBezTo>
                      <a:cubicBezTo>
                        <a:pt x="100" y="76"/>
                        <a:pt x="100" y="76"/>
                        <a:pt x="100" y="76"/>
                      </a:cubicBezTo>
                      <a:cubicBezTo>
                        <a:pt x="101" y="76"/>
                        <a:pt x="101" y="76"/>
                        <a:pt x="101" y="76"/>
                      </a:cubicBezTo>
                      <a:cubicBezTo>
                        <a:pt x="101" y="76"/>
                        <a:pt x="101" y="76"/>
                        <a:pt x="101" y="76"/>
                      </a:cubicBezTo>
                      <a:cubicBezTo>
                        <a:pt x="101" y="76"/>
                        <a:pt x="101" y="76"/>
                        <a:pt x="101" y="76"/>
                      </a:cubicBezTo>
                      <a:cubicBezTo>
                        <a:pt x="101" y="76"/>
                        <a:pt x="101" y="76"/>
                        <a:pt x="101" y="76"/>
                      </a:cubicBezTo>
                      <a:cubicBezTo>
                        <a:pt x="101" y="76"/>
                        <a:pt x="101" y="76"/>
                        <a:pt x="101" y="76"/>
                      </a:cubicBezTo>
                      <a:cubicBezTo>
                        <a:pt x="101" y="75"/>
                        <a:pt x="101" y="75"/>
                        <a:pt x="101" y="75"/>
                      </a:cubicBezTo>
                      <a:cubicBezTo>
                        <a:pt x="101" y="75"/>
                        <a:pt x="101" y="75"/>
                        <a:pt x="101" y="75"/>
                      </a:cubicBezTo>
                      <a:cubicBezTo>
                        <a:pt x="102" y="75"/>
                        <a:pt x="102" y="75"/>
                        <a:pt x="102" y="75"/>
                      </a:cubicBezTo>
                      <a:cubicBezTo>
                        <a:pt x="102" y="74"/>
                        <a:pt x="102" y="74"/>
                        <a:pt x="102" y="74"/>
                      </a:cubicBezTo>
                      <a:cubicBezTo>
                        <a:pt x="102" y="74"/>
                        <a:pt x="102" y="74"/>
                        <a:pt x="102" y="74"/>
                      </a:cubicBezTo>
                      <a:cubicBezTo>
                        <a:pt x="102" y="74"/>
                        <a:pt x="102" y="74"/>
                        <a:pt x="102" y="74"/>
                      </a:cubicBezTo>
                      <a:cubicBezTo>
                        <a:pt x="102" y="74"/>
                        <a:pt x="102" y="74"/>
                        <a:pt x="102" y="74"/>
                      </a:cubicBezTo>
                      <a:cubicBezTo>
                        <a:pt x="102" y="74"/>
                        <a:pt x="102" y="74"/>
                        <a:pt x="102" y="74"/>
                      </a:cubicBezTo>
                      <a:cubicBezTo>
                        <a:pt x="103" y="74"/>
                        <a:pt x="103" y="74"/>
                        <a:pt x="103" y="74"/>
                      </a:cubicBezTo>
                      <a:cubicBezTo>
                        <a:pt x="103" y="73"/>
                        <a:pt x="103" y="73"/>
                        <a:pt x="103" y="73"/>
                      </a:cubicBezTo>
                      <a:cubicBezTo>
                        <a:pt x="103" y="73"/>
                        <a:pt x="103" y="73"/>
                        <a:pt x="103" y="73"/>
                      </a:cubicBezTo>
                      <a:cubicBezTo>
                        <a:pt x="103" y="72"/>
                        <a:pt x="103" y="72"/>
                        <a:pt x="103" y="72"/>
                      </a:cubicBezTo>
                      <a:cubicBezTo>
                        <a:pt x="103" y="71"/>
                        <a:pt x="103" y="71"/>
                        <a:pt x="103" y="71"/>
                      </a:cubicBezTo>
                      <a:cubicBezTo>
                        <a:pt x="103" y="70"/>
                        <a:pt x="103" y="70"/>
                        <a:pt x="103" y="70"/>
                      </a:cubicBezTo>
                      <a:cubicBezTo>
                        <a:pt x="103" y="70"/>
                        <a:pt x="103" y="70"/>
                        <a:pt x="103" y="70"/>
                      </a:cubicBezTo>
                      <a:cubicBezTo>
                        <a:pt x="103" y="70"/>
                        <a:pt x="103" y="70"/>
                        <a:pt x="103" y="70"/>
                      </a:cubicBezTo>
                      <a:cubicBezTo>
                        <a:pt x="104" y="70"/>
                        <a:pt x="104" y="70"/>
                        <a:pt x="104" y="70"/>
                      </a:cubicBezTo>
                      <a:cubicBezTo>
                        <a:pt x="104" y="70"/>
                        <a:pt x="104" y="70"/>
                        <a:pt x="104" y="70"/>
                      </a:cubicBezTo>
                      <a:cubicBezTo>
                        <a:pt x="104" y="70"/>
                        <a:pt x="104" y="70"/>
                        <a:pt x="104" y="70"/>
                      </a:cubicBezTo>
                      <a:cubicBezTo>
                        <a:pt x="104" y="70"/>
                        <a:pt x="104" y="70"/>
                        <a:pt x="104" y="70"/>
                      </a:cubicBezTo>
                      <a:cubicBezTo>
                        <a:pt x="104" y="70"/>
                        <a:pt x="104" y="70"/>
                        <a:pt x="104" y="70"/>
                      </a:cubicBezTo>
                      <a:cubicBezTo>
                        <a:pt x="104" y="69"/>
                        <a:pt x="104" y="69"/>
                        <a:pt x="104" y="69"/>
                      </a:cubicBezTo>
                      <a:cubicBezTo>
                        <a:pt x="104" y="69"/>
                        <a:pt x="104" y="69"/>
                        <a:pt x="104" y="69"/>
                      </a:cubicBezTo>
                      <a:cubicBezTo>
                        <a:pt x="105" y="69"/>
                        <a:pt x="105" y="69"/>
                        <a:pt x="105" y="69"/>
                      </a:cubicBezTo>
                      <a:cubicBezTo>
                        <a:pt x="105" y="69"/>
                        <a:pt x="105" y="69"/>
                        <a:pt x="105" y="69"/>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7"/>
                        <a:pt x="105" y="67"/>
                        <a:pt x="105" y="67"/>
                      </a:cubicBezTo>
                      <a:cubicBezTo>
                        <a:pt x="105" y="63"/>
                        <a:pt x="105" y="63"/>
                        <a:pt x="105" y="63"/>
                      </a:cubicBezTo>
                      <a:cubicBezTo>
                        <a:pt x="105" y="62"/>
                        <a:pt x="105" y="62"/>
                        <a:pt x="105" y="62"/>
                      </a:cubicBezTo>
                      <a:cubicBezTo>
                        <a:pt x="105" y="61"/>
                        <a:pt x="105" y="61"/>
                        <a:pt x="105" y="61"/>
                      </a:cubicBezTo>
                      <a:cubicBezTo>
                        <a:pt x="105" y="61"/>
                        <a:pt x="105" y="61"/>
                        <a:pt x="105" y="61"/>
                      </a:cubicBezTo>
                      <a:cubicBezTo>
                        <a:pt x="105" y="61"/>
                        <a:pt x="105" y="61"/>
                        <a:pt x="105" y="61"/>
                      </a:cubicBezTo>
                      <a:cubicBezTo>
                        <a:pt x="105" y="60"/>
                        <a:pt x="105" y="60"/>
                        <a:pt x="105" y="60"/>
                      </a:cubicBezTo>
                      <a:cubicBezTo>
                        <a:pt x="104" y="59"/>
                        <a:pt x="104" y="59"/>
                        <a:pt x="104" y="59"/>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7"/>
                        <a:pt x="104" y="57"/>
                        <a:pt x="104" y="57"/>
                      </a:cubicBezTo>
                      <a:cubicBezTo>
                        <a:pt x="104" y="57"/>
                        <a:pt x="104" y="57"/>
                        <a:pt x="104" y="57"/>
                      </a:cubicBezTo>
                      <a:cubicBezTo>
                        <a:pt x="104" y="57"/>
                        <a:pt x="104" y="57"/>
                        <a:pt x="104" y="57"/>
                      </a:cubicBezTo>
                      <a:cubicBezTo>
                        <a:pt x="103" y="57"/>
                        <a:pt x="103" y="57"/>
                        <a:pt x="103" y="57"/>
                      </a:cubicBezTo>
                      <a:cubicBezTo>
                        <a:pt x="103" y="57"/>
                        <a:pt x="103" y="57"/>
                        <a:pt x="103" y="57"/>
                      </a:cubicBezTo>
                      <a:cubicBezTo>
                        <a:pt x="103" y="57"/>
                        <a:pt x="103" y="57"/>
                        <a:pt x="103" y="57"/>
                      </a:cubicBezTo>
                      <a:cubicBezTo>
                        <a:pt x="102" y="57"/>
                        <a:pt x="102" y="57"/>
                        <a:pt x="102" y="57"/>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4"/>
                        <a:pt x="102" y="54"/>
                        <a:pt x="102" y="54"/>
                      </a:cubicBezTo>
                      <a:cubicBezTo>
                        <a:pt x="102" y="54"/>
                        <a:pt x="102" y="54"/>
                        <a:pt x="102" y="54"/>
                      </a:cubicBezTo>
                      <a:cubicBezTo>
                        <a:pt x="102" y="54"/>
                        <a:pt x="102" y="54"/>
                        <a:pt x="102" y="54"/>
                      </a:cubicBezTo>
                      <a:cubicBezTo>
                        <a:pt x="102" y="54"/>
                        <a:pt x="102" y="54"/>
                        <a:pt x="102"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4" y="54"/>
                        <a:pt x="104" y="54"/>
                        <a:pt x="104" y="54"/>
                      </a:cubicBezTo>
                      <a:cubicBezTo>
                        <a:pt x="104" y="54"/>
                        <a:pt x="104" y="54"/>
                        <a:pt x="104" y="54"/>
                      </a:cubicBezTo>
                      <a:cubicBezTo>
                        <a:pt x="104" y="54"/>
                        <a:pt x="104" y="54"/>
                        <a:pt x="104" y="54"/>
                      </a:cubicBezTo>
                      <a:cubicBezTo>
                        <a:pt x="103" y="54"/>
                        <a:pt x="103" y="54"/>
                        <a:pt x="103" y="54"/>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2" y="52"/>
                        <a:pt x="102" y="52"/>
                        <a:pt x="102" y="52"/>
                      </a:cubicBezTo>
                      <a:cubicBezTo>
                        <a:pt x="102" y="52"/>
                        <a:pt x="102" y="52"/>
                        <a:pt x="102" y="52"/>
                      </a:cubicBezTo>
                      <a:cubicBezTo>
                        <a:pt x="102" y="51"/>
                        <a:pt x="102" y="51"/>
                        <a:pt x="102" y="51"/>
                      </a:cubicBezTo>
                      <a:cubicBezTo>
                        <a:pt x="102" y="51"/>
                        <a:pt x="102" y="51"/>
                        <a:pt x="102" y="51"/>
                      </a:cubicBezTo>
                      <a:cubicBezTo>
                        <a:pt x="102" y="50"/>
                        <a:pt x="102" y="50"/>
                        <a:pt x="102" y="50"/>
                      </a:cubicBezTo>
                      <a:cubicBezTo>
                        <a:pt x="101" y="50"/>
                        <a:pt x="101" y="50"/>
                        <a:pt x="101" y="50"/>
                      </a:cubicBezTo>
                      <a:cubicBezTo>
                        <a:pt x="102" y="50"/>
                        <a:pt x="102" y="50"/>
                        <a:pt x="102" y="50"/>
                      </a:cubicBezTo>
                      <a:cubicBezTo>
                        <a:pt x="102" y="50"/>
                        <a:pt x="102" y="50"/>
                        <a:pt x="102" y="50"/>
                      </a:cubicBezTo>
                      <a:cubicBezTo>
                        <a:pt x="101" y="49"/>
                        <a:pt x="101" y="49"/>
                        <a:pt x="101" y="49"/>
                      </a:cubicBezTo>
                      <a:cubicBezTo>
                        <a:pt x="100" y="49"/>
                        <a:pt x="100" y="49"/>
                        <a:pt x="100" y="49"/>
                      </a:cubicBezTo>
                      <a:cubicBezTo>
                        <a:pt x="100" y="48"/>
                        <a:pt x="100" y="48"/>
                        <a:pt x="100" y="48"/>
                      </a:cubicBezTo>
                      <a:cubicBezTo>
                        <a:pt x="99" y="48"/>
                        <a:pt x="99" y="48"/>
                        <a:pt x="99" y="48"/>
                      </a:cubicBezTo>
                      <a:cubicBezTo>
                        <a:pt x="99" y="48"/>
                        <a:pt x="99" y="48"/>
                        <a:pt x="99" y="48"/>
                      </a:cubicBezTo>
                      <a:cubicBezTo>
                        <a:pt x="98" y="48"/>
                        <a:pt x="98" y="48"/>
                        <a:pt x="98" y="48"/>
                      </a:cubicBezTo>
                      <a:cubicBezTo>
                        <a:pt x="98" y="48"/>
                        <a:pt x="98" y="48"/>
                        <a:pt x="98" y="48"/>
                      </a:cubicBezTo>
                      <a:cubicBezTo>
                        <a:pt x="98" y="48"/>
                        <a:pt x="98" y="48"/>
                        <a:pt x="98" y="48"/>
                      </a:cubicBezTo>
                      <a:cubicBezTo>
                        <a:pt x="97" y="48"/>
                        <a:pt x="97" y="48"/>
                        <a:pt x="97" y="48"/>
                      </a:cubicBezTo>
                      <a:cubicBezTo>
                        <a:pt x="97" y="48"/>
                        <a:pt x="97" y="48"/>
                        <a:pt x="97" y="48"/>
                      </a:cubicBezTo>
                      <a:cubicBezTo>
                        <a:pt x="97" y="48"/>
                        <a:pt x="97" y="48"/>
                        <a:pt x="97" y="48"/>
                      </a:cubicBezTo>
                      <a:cubicBezTo>
                        <a:pt x="96" y="48"/>
                        <a:pt x="96" y="48"/>
                        <a:pt x="96" y="48"/>
                      </a:cubicBezTo>
                      <a:cubicBezTo>
                        <a:pt x="96" y="48"/>
                        <a:pt x="96" y="48"/>
                        <a:pt x="96" y="48"/>
                      </a:cubicBezTo>
                      <a:cubicBezTo>
                        <a:pt x="96" y="48"/>
                        <a:pt x="96" y="48"/>
                        <a:pt x="96" y="48"/>
                      </a:cubicBezTo>
                      <a:cubicBezTo>
                        <a:pt x="95" y="48"/>
                        <a:pt x="95" y="48"/>
                        <a:pt x="95" y="48"/>
                      </a:cubicBezTo>
                      <a:cubicBezTo>
                        <a:pt x="95" y="47"/>
                        <a:pt x="95" y="47"/>
                        <a:pt x="95" y="47"/>
                      </a:cubicBezTo>
                      <a:cubicBezTo>
                        <a:pt x="95" y="47"/>
                        <a:pt x="95" y="47"/>
                        <a:pt x="95" y="47"/>
                      </a:cubicBezTo>
                      <a:cubicBezTo>
                        <a:pt x="94" y="47"/>
                        <a:pt x="94" y="47"/>
                        <a:pt x="94" y="47"/>
                      </a:cubicBezTo>
                      <a:cubicBezTo>
                        <a:pt x="93" y="46"/>
                        <a:pt x="93" y="46"/>
                        <a:pt x="93" y="46"/>
                      </a:cubicBezTo>
                      <a:cubicBezTo>
                        <a:pt x="91" y="47"/>
                        <a:pt x="91" y="47"/>
                        <a:pt x="91" y="47"/>
                      </a:cubicBezTo>
                      <a:cubicBezTo>
                        <a:pt x="91" y="47"/>
                        <a:pt x="91" y="47"/>
                        <a:pt x="91" y="47"/>
                      </a:cubicBezTo>
                      <a:cubicBezTo>
                        <a:pt x="91" y="46"/>
                        <a:pt x="91" y="46"/>
                        <a:pt x="91" y="46"/>
                      </a:cubicBezTo>
                      <a:cubicBezTo>
                        <a:pt x="90" y="46"/>
                        <a:pt x="90" y="46"/>
                        <a:pt x="90" y="46"/>
                      </a:cubicBezTo>
                      <a:cubicBezTo>
                        <a:pt x="90" y="46"/>
                        <a:pt x="90" y="46"/>
                        <a:pt x="90" y="46"/>
                      </a:cubicBezTo>
                      <a:cubicBezTo>
                        <a:pt x="90" y="45"/>
                        <a:pt x="90" y="45"/>
                        <a:pt x="90" y="45"/>
                      </a:cubicBezTo>
                      <a:cubicBezTo>
                        <a:pt x="90" y="45"/>
                        <a:pt x="90" y="45"/>
                        <a:pt x="90" y="45"/>
                      </a:cubicBezTo>
                      <a:cubicBezTo>
                        <a:pt x="89" y="45"/>
                        <a:pt x="89" y="45"/>
                        <a:pt x="89" y="45"/>
                      </a:cubicBezTo>
                      <a:cubicBezTo>
                        <a:pt x="89" y="44"/>
                        <a:pt x="89" y="44"/>
                        <a:pt x="89" y="44"/>
                      </a:cubicBezTo>
                      <a:cubicBezTo>
                        <a:pt x="88" y="44"/>
                        <a:pt x="88" y="44"/>
                        <a:pt x="88" y="44"/>
                      </a:cubicBezTo>
                      <a:cubicBezTo>
                        <a:pt x="88" y="44"/>
                        <a:pt x="88" y="44"/>
                        <a:pt x="88" y="44"/>
                      </a:cubicBezTo>
                      <a:cubicBezTo>
                        <a:pt x="87" y="44"/>
                        <a:pt x="87" y="44"/>
                        <a:pt x="87" y="44"/>
                      </a:cubicBezTo>
                      <a:cubicBezTo>
                        <a:pt x="86" y="44"/>
                        <a:pt x="86" y="44"/>
                        <a:pt x="86" y="44"/>
                      </a:cubicBezTo>
                      <a:cubicBezTo>
                        <a:pt x="85" y="44"/>
                        <a:pt x="85" y="44"/>
                        <a:pt x="85" y="44"/>
                      </a:cubicBezTo>
                      <a:cubicBezTo>
                        <a:pt x="84" y="43"/>
                        <a:pt x="84" y="43"/>
                        <a:pt x="84" y="43"/>
                      </a:cubicBezTo>
                      <a:cubicBezTo>
                        <a:pt x="82" y="42"/>
                        <a:pt x="82" y="42"/>
                        <a:pt x="82" y="42"/>
                      </a:cubicBezTo>
                      <a:cubicBezTo>
                        <a:pt x="81" y="42"/>
                        <a:pt x="81" y="42"/>
                        <a:pt x="81" y="42"/>
                      </a:cubicBezTo>
                      <a:cubicBezTo>
                        <a:pt x="81" y="42"/>
                        <a:pt x="81" y="42"/>
                        <a:pt x="81" y="42"/>
                      </a:cubicBezTo>
                      <a:cubicBezTo>
                        <a:pt x="81" y="42"/>
                        <a:pt x="81" y="42"/>
                        <a:pt x="81" y="42"/>
                      </a:cubicBezTo>
                      <a:cubicBezTo>
                        <a:pt x="81" y="42"/>
                        <a:pt x="81" y="42"/>
                        <a:pt x="81" y="42"/>
                      </a:cubicBezTo>
                      <a:cubicBezTo>
                        <a:pt x="81" y="43"/>
                        <a:pt x="81" y="43"/>
                        <a:pt x="81" y="43"/>
                      </a:cubicBezTo>
                      <a:cubicBezTo>
                        <a:pt x="80" y="43"/>
                        <a:pt x="80" y="43"/>
                        <a:pt x="80" y="43"/>
                      </a:cubicBezTo>
                      <a:cubicBezTo>
                        <a:pt x="80" y="43"/>
                        <a:pt x="80" y="43"/>
                        <a:pt x="80" y="43"/>
                      </a:cubicBezTo>
                      <a:cubicBezTo>
                        <a:pt x="78" y="43"/>
                        <a:pt x="78" y="43"/>
                        <a:pt x="78" y="43"/>
                      </a:cubicBezTo>
                      <a:cubicBezTo>
                        <a:pt x="78" y="43"/>
                        <a:pt x="78" y="43"/>
                        <a:pt x="78" y="43"/>
                      </a:cubicBezTo>
                      <a:cubicBezTo>
                        <a:pt x="78" y="43"/>
                        <a:pt x="78" y="43"/>
                        <a:pt x="78" y="43"/>
                      </a:cubicBezTo>
                      <a:cubicBezTo>
                        <a:pt x="78" y="43"/>
                        <a:pt x="78" y="43"/>
                        <a:pt x="78" y="43"/>
                      </a:cubicBezTo>
                      <a:cubicBezTo>
                        <a:pt x="79" y="44"/>
                        <a:pt x="79" y="44"/>
                        <a:pt x="79" y="44"/>
                      </a:cubicBezTo>
                      <a:cubicBezTo>
                        <a:pt x="79" y="44"/>
                        <a:pt x="79" y="44"/>
                        <a:pt x="79" y="44"/>
                      </a:cubicBezTo>
                      <a:cubicBezTo>
                        <a:pt x="78" y="44"/>
                        <a:pt x="78" y="44"/>
                        <a:pt x="78" y="44"/>
                      </a:cubicBezTo>
                      <a:cubicBezTo>
                        <a:pt x="78" y="45"/>
                        <a:pt x="78" y="45"/>
                        <a:pt x="78" y="45"/>
                      </a:cubicBezTo>
                      <a:cubicBezTo>
                        <a:pt x="77" y="46"/>
                        <a:pt x="77" y="46"/>
                        <a:pt x="77" y="46"/>
                      </a:cubicBezTo>
                      <a:cubicBezTo>
                        <a:pt x="77" y="46"/>
                        <a:pt x="77" y="46"/>
                        <a:pt x="77" y="46"/>
                      </a:cubicBezTo>
                      <a:cubicBezTo>
                        <a:pt x="77" y="47"/>
                        <a:pt x="77" y="47"/>
                        <a:pt x="77" y="47"/>
                      </a:cubicBezTo>
                      <a:cubicBezTo>
                        <a:pt x="77" y="48"/>
                        <a:pt x="77" y="48"/>
                        <a:pt x="77" y="48"/>
                      </a:cubicBezTo>
                      <a:cubicBezTo>
                        <a:pt x="77" y="48"/>
                        <a:pt x="77" y="48"/>
                        <a:pt x="77" y="48"/>
                      </a:cubicBezTo>
                      <a:cubicBezTo>
                        <a:pt x="77" y="49"/>
                        <a:pt x="77" y="49"/>
                        <a:pt x="77" y="49"/>
                      </a:cubicBezTo>
                      <a:cubicBezTo>
                        <a:pt x="78" y="49"/>
                        <a:pt x="78" y="49"/>
                        <a:pt x="78" y="49"/>
                      </a:cubicBezTo>
                      <a:cubicBezTo>
                        <a:pt x="78" y="50"/>
                        <a:pt x="78" y="50"/>
                        <a:pt x="78" y="50"/>
                      </a:cubicBezTo>
                      <a:cubicBezTo>
                        <a:pt x="78" y="50"/>
                        <a:pt x="78" y="50"/>
                        <a:pt x="78" y="50"/>
                      </a:cubicBezTo>
                      <a:cubicBezTo>
                        <a:pt x="80" y="50"/>
                        <a:pt x="80" y="50"/>
                        <a:pt x="80" y="50"/>
                      </a:cubicBezTo>
                      <a:cubicBezTo>
                        <a:pt x="80" y="50"/>
                        <a:pt x="80" y="50"/>
                        <a:pt x="80" y="50"/>
                      </a:cubicBezTo>
                      <a:cubicBezTo>
                        <a:pt x="80" y="51"/>
                        <a:pt x="80" y="51"/>
                        <a:pt x="80" y="51"/>
                      </a:cubicBezTo>
                      <a:cubicBezTo>
                        <a:pt x="79" y="51"/>
                        <a:pt x="79" y="51"/>
                        <a:pt x="79" y="51"/>
                      </a:cubicBezTo>
                      <a:cubicBezTo>
                        <a:pt x="78" y="51"/>
                        <a:pt x="78" y="51"/>
                        <a:pt x="78" y="51"/>
                      </a:cubicBezTo>
                      <a:cubicBezTo>
                        <a:pt x="77" y="51"/>
                        <a:pt x="77" y="51"/>
                        <a:pt x="77" y="51"/>
                      </a:cubicBezTo>
                      <a:cubicBezTo>
                        <a:pt x="76" y="51"/>
                        <a:pt x="76" y="51"/>
                        <a:pt x="76" y="51"/>
                      </a:cubicBezTo>
                      <a:cubicBezTo>
                        <a:pt x="74" y="53"/>
                        <a:pt x="74" y="53"/>
                        <a:pt x="74" y="53"/>
                      </a:cubicBezTo>
                      <a:cubicBezTo>
                        <a:pt x="74" y="53"/>
                        <a:pt x="74" y="53"/>
                        <a:pt x="74" y="53"/>
                      </a:cubicBezTo>
                      <a:cubicBezTo>
                        <a:pt x="74" y="54"/>
                        <a:pt x="74" y="54"/>
                        <a:pt x="74" y="54"/>
                      </a:cubicBezTo>
                      <a:cubicBezTo>
                        <a:pt x="74" y="55"/>
                        <a:pt x="74" y="55"/>
                        <a:pt x="74" y="55"/>
                      </a:cubicBezTo>
                      <a:cubicBezTo>
                        <a:pt x="74" y="57"/>
                        <a:pt x="74" y="57"/>
                        <a:pt x="74" y="57"/>
                      </a:cubicBezTo>
                      <a:cubicBezTo>
                        <a:pt x="74" y="59"/>
                        <a:pt x="74" y="59"/>
                        <a:pt x="74" y="59"/>
                      </a:cubicBezTo>
                      <a:cubicBezTo>
                        <a:pt x="74" y="61"/>
                        <a:pt x="74" y="61"/>
                        <a:pt x="74" y="61"/>
                      </a:cubicBezTo>
                      <a:cubicBezTo>
                        <a:pt x="74" y="62"/>
                        <a:pt x="74" y="62"/>
                        <a:pt x="74" y="62"/>
                      </a:cubicBezTo>
                      <a:cubicBezTo>
                        <a:pt x="73" y="64"/>
                        <a:pt x="73" y="64"/>
                        <a:pt x="73" y="64"/>
                      </a:cubicBezTo>
                      <a:cubicBezTo>
                        <a:pt x="73" y="64"/>
                        <a:pt x="73" y="64"/>
                        <a:pt x="73" y="64"/>
                      </a:cubicBezTo>
                      <a:cubicBezTo>
                        <a:pt x="73" y="64"/>
                        <a:pt x="73" y="64"/>
                        <a:pt x="73" y="64"/>
                      </a:cubicBezTo>
                      <a:cubicBezTo>
                        <a:pt x="72" y="64"/>
                        <a:pt x="72" y="64"/>
                        <a:pt x="72" y="64"/>
                      </a:cubicBezTo>
                      <a:cubicBezTo>
                        <a:pt x="72" y="64"/>
                        <a:pt x="72" y="64"/>
                        <a:pt x="72" y="64"/>
                      </a:cubicBezTo>
                      <a:cubicBezTo>
                        <a:pt x="72" y="64"/>
                        <a:pt x="72" y="64"/>
                        <a:pt x="72" y="64"/>
                      </a:cubicBezTo>
                      <a:cubicBezTo>
                        <a:pt x="73" y="64"/>
                        <a:pt x="73" y="64"/>
                        <a:pt x="73" y="64"/>
                      </a:cubicBezTo>
                      <a:cubicBezTo>
                        <a:pt x="73" y="63"/>
                        <a:pt x="73" y="63"/>
                        <a:pt x="73" y="63"/>
                      </a:cubicBezTo>
                      <a:cubicBezTo>
                        <a:pt x="73" y="63"/>
                        <a:pt x="73" y="63"/>
                        <a:pt x="73" y="63"/>
                      </a:cubicBezTo>
                      <a:cubicBezTo>
                        <a:pt x="73" y="63"/>
                        <a:pt x="73" y="63"/>
                        <a:pt x="73" y="63"/>
                      </a:cubicBezTo>
                      <a:cubicBezTo>
                        <a:pt x="73" y="62"/>
                        <a:pt x="73" y="62"/>
                        <a:pt x="73" y="62"/>
                      </a:cubicBezTo>
                      <a:cubicBezTo>
                        <a:pt x="73" y="62"/>
                        <a:pt x="73" y="62"/>
                        <a:pt x="73" y="62"/>
                      </a:cubicBezTo>
                      <a:cubicBezTo>
                        <a:pt x="73" y="61"/>
                        <a:pt x="73" y="61"/>
                        <a:pt x="73" y="61"/>
                      </a:cubicBezTo>
                      <a:cubicBezTo>
                        <a:pt x="73" y="61"/>
                        <a:pt x="73" y="61"/>
                        <a:pt x="73" y="61"/>
                      </a:cubicBezTo>
                      <a:cubicBezTo>
                        <a:pt x="73" y="61"/>
                        <a:pt x="73" y="61"/>
                        <a:pt x="73" y="61"/>
                      </a:cubicBezTo>
                      <a:cubicBezTo>
                        <a:pt x="73" y="60"/>
                        <a:pt x="73" y="60"/>
                        <a:pt x="73" y="60"/>
                      </a:cubicBezTo>
                      <a:cubicBezTo>
                        <a:pt x="73" y="60"/>
                        <a:pt x="73" y="60"/>
                        <a:pt x="73" y="60"/>
                      </a:cubicBezTo>
                      <a:cubicBezTo>
                        <a:pt x="73" y="60"/>
                        <a:pt x="73" y="60"/>
                        <a:pt x="73" y="60"/>
                      </a:cubicBezTo>
                      <a:cubicBezTo>
                        <a:pt x="73" y="60"/>
                        <a:pt x="73" y="60"/>
                        <a:pt x="73" y="60"/>
                      </a:cubicBezTo>
                      <a:cubicBezTo>
                        <a:pt x="73" y="59"/>
                        <a:pt x="73" y="59"/>
                        <a:pt x="73" y="59"/>
                      </a:cubicBezTo>
                      <a:cubicBezTo>
                        <a:pt x="73" y="59"/>
                        <a:pt x="73" y="59"/>
                        <a:pt x="73" y="59"/>
                      </a:cubicBezTo>
                      <a:cubicBezTo>
                        <a:pt x="72" y="60"/>
                        <a:pt x="72" y="60"/>
                        <a:pt x="72" y="60"/>
                      </a:cubicBezTo>
                      <a:cubicBezTo>
                        <a:pt x="72" y="60"/>
                        <a:pt x="72" y="60"/>
                        <a:pt x="72" y="60"/>
                      </a:cubicBezTo>
                      <a:cubicBezTo>
                        <a:pt x="72" y="60"/>
                        <a:pt x="72" y="60"/>
                        <a:pt x="72" y="60"/>
                      </a:cubicBezTo>
                      <a:cubicBezTo>
                        <a:pt x="72" y="61"/>
                        <a:pt x="72" y="61"/>
                        <a:pt x="72" y="61"/>
                      </a:cubicBezTo>
                      <a:cubicBezTo>
                        <a:pt x="72" y="61"/>
                        <a:pt x="72" y="61"/>
                        <a:pt x="72" y="61"/>
                      </a:cubicBezTo>
                      <a:cubicBezTo>
                        <a:pt x="72" y="61"/>
                        <a:pt x="72" y="61"/>
                        <a:pt x="72" y="61"/>
                      </a:cubicBezTo>
                      <a:cubicBezTo>
                        <a:pt x="72" y="61"/>
                        <a:pt x="72" y="61"/>
                        <a:pt x="72" y="61"/>
                      </a:cubicBezTo>
                      <a:cubicBezTo>
                        <a:pt x="72" y="61"/>
                        <a:pt x="72" y="61"/>
                        <a:pt x="72" y="61"/>
                      </a:cubicBezTo>
                      <a:cubicBezTo>
                        <a:pt x="72" y="62"/>
                        <a:pt x="72" y="62"/>
                        <a:pt x="72" y="62"/>
                      </a:cubicBezTo>
                      <a:cubicBezTo>
                        <a:pt x="72" y="62"/>
                        <a:pt x="72" y="62"/>
                        <a:pt x="72" y="62"/>
                      </a:cubicBezTo>
                      <a:cubicBezTo>
                        <a:pt x="72" y="62"/>
                        <a:pt x="72" y="62"/>
                        <a:pt x="72" y="62"/>
                      </a:cubicBezTo>
                      <a:cubicBezTo>
                        <a:pt x="72" y="62"/>
                        <a:pt x="72" y="62"/>
                        <a:pt x="72" y="62"/>
                      </a:cubicBezTo>
                      <a:cubicBezTo>
                        <a:pt x="72" y="63"/>
                        <a:pt x="72" y="63"/>
                        <a:pt x="72" y="63"/>
                      </a:cubicBezTo>
                      <a:cubicBezTo>
                        <a:pt x="72" y="63"/>
                        <a:pt x="72" y="63"/>
                        <a:pt x="72" y="63"/>
                      </a:cubicBezTo>
                      <a:cubicBezTo>
                        <a:pt x="72" y="63"/>
                        <a:pt x="72" y="63"/>
                        <a:pt x="72" y="63"/>
                      </a:cubicBezTo>
                      <a:cubicBezTo>
                        <a:pt x="72" y="64"/>
                        <a:pt x="72" y="64"/>
                        <a:pt x="72" y="64"/>
                      </a:cubicBezTo>
                      <a:cubicBezTo>
                        <a:pt x="72" y="64"/>
                        <a:pt x="72" y="64"/>
                        <a:pt x="72" y="64"/>
                      </a:cubicBezTo>
                      <a:cubicBezTo>
                        <a:pt x="72" y="64"/>
                        <a:pt x="72" y="64"/>
                        <a:pt x="72" y="64"/>
                      </a:cubicBezTo>
                      <a:cubicBezTo>
                        <a:pt x="71" y="64"/>
                        <a:pt x="71" y="64"/>
                        <a:pt x="71" y="64"/>
                      </a:cubicBezTo>
                      <a:cubicBezTo>
                        <a:pt x="71" y="63"/>
                        <a:pt x="71" y="63"/>
                        <a:pt x="71" y="63"/>
                      </a:cubicBezTo>
                      <a:cubicBezTo>
                        <a:pt x="71" y="63"/>
                        <a:pt x="71" y="63"/>
                        <a:pt x="71" y="63"/>
                      </a:cubicBezTo>
                      <a:cubicBezTo>
                        <a:pt x="71" y="62"/>
                        <a:pt x="71" y="62"/>
                        <a:pt x="71" y="62"/>
                      </a:cubicBezTo>
                      <a:cubicBezTo>
                        <a:pt x="71" y="61"/>
                        <a:pt x="71" y="61"/>
                        <a:pt x="71" y="61"/>
                      </a:cubicBezTo>
                      <a:cubicBezTo>
                        <a:pt x="71" y="60"/>
                        <a:pt x="71" y="60"/>
                        <a:pt x="71" y="60"/>
                      </a:cubicBezTo>
                      <a:cubicBezTo>
                        <a:pt x="71" y="60"/>
                        <a:pt x="71" y="60"/>
                        <a:pt x="71" y="60"/>
                      </a:cubicBezTo>
                      <a:cubicBezTo>
                        <a:pt x="71" y="60"/>
                        <a:pt x="71" y="60"/>
                        <a:pt x="71" y="60"/>
                      </a:cubicBezTo>
                      <a:cubicBezTo>
                        <a:pt x="71" y="60"/>
                        <a:pt x="71" y="60"/>
                        <a:pt x="71" y="60"/>
                      </a:cubicBezTo>
                      <a:cubicBezTo>
                        <a:pt x="71" y="60"/>
                        <a:pt x="71" y="60"/>
                        <a:pt x="71" y="60"/>
                      </a:cubicBezTo>
                      <a:cubicBezTo>
                        <a:pt x="71" y="60"/>
                        <a:pt x="71" y="60"/>
                        <a:pt x="71" y="60"/>
                      </a:cubicBezTo>
                      <a:cubicBezTo>
                        <a:pt x="71" y="59"/>
                        <a:pt x="71" y="59"/>
                        <a:pt x="71" y="59"/>
                      </a:cubicBezTo>
                      <a:cubicBezTo>
                        <a:pt x="71" y="59"/>
                        <a:pt x="71" y="59"/>
                        <a:pt x="71" y="59"/>
                      </a:cubicBezTo>
                      <a:cubicBezTo>
                        <a:pt x="71" y="59"/>
                        <a:pt x="71" y="59"/>
                        <a:pt x="71" y="59"/>
                      </a:cubicBezTo>
                      <a:cubicBezTo>
                        <a:pt x="72" y="58"/>
                        <a:pt x="72" y="58"/>
                        <a:pt x="72" y="58"/>
                      </a:cubicBezTo>
                      <a:cubicBezTo>
                        <a:pt x="71" y="58"/>
                        <a:pt x="71" y="58"/>
                        <a:pt x="71" y="58"/>
                      </a:cubicBezTo>
                      <a:cubicBezTo>
                        <a:pt x="71" y="57"/>
                        <a:pt x="71" y="57"/>
                        <a:pt x="71" y="57"/>
                      </a:cubicBezTo>
                      <a:cubicBezTo>
                        <a:pt x="71" y="57"/>
                        <a:pt x="71" y="57"/>
                        <a:pt x="71" y="57"/>
                      </a:cubicBezTo>
                      <a:cubicBezTo>
                        <a:pt x="71" y="57"/>
                        <a:pt x="71" y="57"/>
                        <a:pt x="71" y="57"/>
                      </a:cubicBezTo>
                      <a:cubicBezTo>
                        <a:pt x="71" y="56"/>
                        <a:pt x="71" y="56"/>
                        <a:pt x="71" y="56"/>
                      </a:cubicBezTo>
                      <a:cubicBezTo>
                        <a:pt x="71" y="56"/>
                        <a:pt x="71" y="56"/>
                        <a:pt x="71" y="56"/>
                      </a:cubicBezTo>
                      <a:cubicBezTo>
                        <a:pt x="72" y="56"/>
                        <a:pt x="72" y="56"/>
                        <a:pt x="72" y="56"/>
                      </a:cubicBezTo>
                      <a:cubicBezTo>
                        <a:pt x="72" y="56"/>
                        <a:pt x="72" y="56"/>
                        <a:pt x="72" y="56"/>
                      </a:cubicBezTo>
                      <a:cubicBezTo>
                        <a:pt x="72" y="55"/>
                        <a:pt x="72" y="55"/>
                        <a:pt x="72" y="55"/>
                      </a:cubicBezTo>
                      <a:cubicBezTo>
                        <a:pt x="71" y="55"/>
                        <a:pt x="71" y="55"/>
                        <a:pt x="71" y="55"/>
                      </a:cubicBezTo>
                      <a:cubicBezTo>
                        <a:pt x="71" y="56"/>
                        <a:pt x="71" y="56"/>
                        <a:pt x="71" y="56"/>
                      </a:cubicBezTo>
                      <a:cubicBezTo>
                        <a:pt x="71" y="56"/>
                        <a:pt x="71" y="56"/>
                        <a:pt x="71" y="56"/>
                      </a:cubicBezTo>
                      <a:cubicBezTo>
                        <a:pt x="71" y="56"/>
                        <a:pt x="71" y="56"/>
                        <a:pt x="71" y="56"/>
                      </a:cubicBezTo>
                      <a:cubicBezTo>
                        <a:pt x="70" y="56"/>
                        <a:pt x="70" y="56"/>
                        <a:pt x="70" y="56"/>
                      </a:cubicBezTo>
                      <a:cubicBezTo>
                        <a:pt x="70" y="56"/>
                        <a:pt x="70" y="56"/>
                        <a:pt x="70" y="56"/>
                      </a:cubicBezTo>
                      <a:cubicBezTo>
                        <a:pt x="70" y="58"/>
                        <a:pt x="70" y="58"/>
                        <a:pt x="70" y="58"/>
                      </a:cubicBezTo>
                      <a:cubicBezTo>
                        <a:pt x="70" y="58"/>
                        <a:pt x="70" y="58"/>
                        <a:pt x="70" y="58"/>
                      </a:cubicBezTo>
                      <a:cubicBezTo>
                        <a:pt x="69" y="59"/>
                        <a:pt x="69" y="59"/>
                        <a:pt x="69" y="59"/>
                      </a:cubicBezTo>
                      <a:cubicBezTo>
                        <a:pt x="69" y="59"/>
                        <a:pt x="69" y="59"/>
                        <a:pt x="69" y="59"/>
                      </a:cubicBezTo>
                      <a:cubicBezTo>
                        <a:pt x="69" y="59"/>
                        <a:pt x="69" y="59"/>
                        <a:pt x="69" y="59"/>
                      </a:cubicBezTo>
                      <a:cubicBezTo>
                        <a:pt x="68" y="61"/>
                        <a:pt x="68" y="61"/>
                        <a:pt x="68" y="61"/>
                      </a:cubicBezTo>
                      <a:cubicBezTo>
                        <a:pt x="68" y="61"/>
                        <a:pt x="68" y="61"/>
                        <a:pt x="68" y="61"/>
                      </a:cubicBezTo>
                      <a:cubicBezTo>
                        <a:pt x="68" y="61"/>
                        <a:pt x="68" y="61"/>
                        <a:pt x="68" y="61"/>
                      </a:cubicBezTo>
                      <a:cubicBezTo>
                        <a:pt x="68" y="61"/>
                        <a:pt x="68" y="61"/>
                        <a:pt x="68"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6" y="61"/>
                        <a:pt x="66" y="61"/>
                        <a:pt x="66" y="61"/>
                      </a:cubicBezTo>
                      <a:cubicBezTo>
                        <a:pt x="66" y="61"/>
                        <a:pt x="66" y="61"/>
                        <a:pt x="66" y="61"/>
                      </a:cubicBezTo>
                      <a:cubicBezTo>
                        <a:pt x="66" y="61"/>
                        <a:pt x="66" y="61"/>
                        <a:pt x="66" y="61"/>
                      </a:cubicBezTo>
                      <a:cubicBezTo>
                        <a:pt x="66" y="62"/>
                        <a:pt x="66" y="62"/>
                        <a:pt x="66" y="62"/>
                      </a:cubicBezTo>
                      <a:cubicBezTo>
                        <a:pt x="66" y="62"/>
                        <a:pt x="66" y="62"/>
                        <a:pt x="66" y="62"/>
                      </a:cubicBezTo>
                      <a:cubicBezTo>
                        <a:pt x="66" y="62"/>
                        <a:pt x="66" y="62"/>
                        <a:pt x="66" y="62"/>
                      </a:cubicBezTo>
                      <a:cubicBezTo>
                        <a:pt x="66" y="62"/>
                        <a:pt x="66" y="62"/>
                        <a:pt x="66" y="62"/>
                      </a:cubicBezTo>
                      <a:cubicBezTo>
                        <a:pt x="66" y="62"/>
                        <a:pt x="66" y="62"/>
                        <a:pt x="66" y="62"/>
                      </a:cubicBezTo>
                      <a:cubicBezTo>
                        <a:pt x="66" y="62"/>
                        <a:pt x="66" y="62"/>
                        <a:pt x="66" y="62"/>
                      </a:cubicBezTo>
                      <a:cubicBezTo>
                        <a:pt x="65" y="62"/>
                        <a:pt x="65" y="62"/>
                        <a:pt x="65" y="62"/>
                      </a:cubicBezTo>
                      <a:cubicBezTo>
                        <a:pt x="65" y="62"/>
                        <a:pt x="65" y="62"/>
                        <a:pt x="65" y="62"/>
                      </a:cubicBezTo>
                      <a:cubicBezTo>
                        <a:pt x="65" y="62"/>
                        <a:pt x="65" y="62"/>
                        <a:pt x="65" y="62"/>
                      </a:cubicBezTo>
                      <a:cubicBezTo>
                        <a:pt x="65" y="63"/>
                        <a:pt x="65" y="63"/>
                        <a:pt x="65" y="63"/>
                      </a:cubicBezTo>
                      <a:cubicBezTo>
                        <a:pt x="65" y="65"/>
                        <a:pt x="65" y="65"/>
                        <a:pt x="65" y="65"/>
                      </a:cubicBezTo>
                      <a:cubicBezTo>
                        <a:pt x="65" y="65"/>
                        <a:pt x="65" y="65"/>
                        <a:pt x="65" y="65"/>
                      </a:cubicBezTo>
                      <a:cubicBezTo>
                        <a:pt x="65" y="65"/>
                        <a:pt x="65" y="65"/>
                        <a:pt x="65" y="65"/>
                      </a:cubicBezTo>
                      <a:cubicBezTo>
                        <a:pt x="65" y="66"/>
                        <a:pt x="65" y="66"/>
                        <a:pt x="65" y="66"/>
                      </a:cubicBezTo>
                      <a:cubicBezTo>
                        <a:pt x="65" y="66"/>
                        <a:pt x="65" y="66"/>
                        <a:pt x="65" y="66"/>
                      </a:cubicBezTo>
                      <a:cubicBezTo>
                        <a:pt x="64" y="66"/>
                        <a:pt x="64" y="66"/>
                        <a:pt x="64" y="66"/>
                      </a:cubicBezTo>
                      <a:cubicBezTo>
                        <a:pt x="64" y="66"/>
                        <a:pt x="64" y="66"/>
                        <a:pt x="64" y="66"/>
                      </a:cubicBezTo>
                      <a:cubicBezTo>
                        <a:pt x="64" y="66"/>
                        <a:pt x="64" y="66"/>
                        <a:pt x="64" y="66"/>
                      </a:cubicBezTo>
                      <a:cubicBezTo>
                        <a:pt x="64" y="66"/>
                        <a:pt x="64" y="66"/>
                        <a:pt x="64" y="66"/>
                      </a:cubicBezTo>
                      <a:cubicBezTo>
                        <a:pt x="64" y="66"/>
                        <a:pt x="64" y="66"/>
                        <a:pt x="64" y="66"/>
                      </a:cubicBezTo>
                      <a:cubicBezTo>
                        <a:pt x="64" y="66"/>
                        <a:pt x="64" y="66"/>
                        <a:pt x="64" y="66"/>
                      </a:cubicBezTo>
                      <a:cubicBezTo>
                        <a:pt x="63" y="66"/>
                        <a:pt x="63" y="66"/>
                        <a:pt x="63" y="66"/>
                      </a:cubicBezTo>
                      <a:cubicBezTo>
                        <a:pt x="63" y="67"/>
                        <a:pt x="63" y="67"/>
                        <a:pt x="63" y="67"/>
                      </a:cubicBezTo>
                      <a:cubicBezTo>
                        <a:pt x="63" y="67"/>
                        <a:pt x="63" y="67"/>
                        <a:pt x="63" y="67"/>
                      </a:cubicBezTo>
                      <a:cubicBezTo>
                        <a:pt x="63" y="68"/>
                        <a:pt x="63" y="68"/>
                        <a:pt x="63" y="68"/>
                      </a:cubicBezTo>
                      <a:cubicBezTo>
                        <a:pt x="63" y="68"/>
                        <a:pt x="63" y="68"/>
                        <a:pt x="63" y="68"/>
                      </a:cubicBezTo>
                      <a:cubicBezTo>
                        <a:pt x="63" y="69"/>
                        <a:pt x="63" y="69"/>
                        <a:pt x="63" y="69"/>
                      </a:cubicBezTo>
                      <a:cubicBezTo>
                        <a:pt x="63" y="69"/>
                        <a:pt x="63" y="69"/>
                        <a:pt x="63" y="69"/>
                      </a:cubicBezTo>
                      <a:cubicBezTo>
                        <a:pt x="63" y="70"/>
                        <a:pt x="63" y="70"/>
                        <a:pt x="63" y="70"/>
                      </a:cubicBezTo>
                      <a:cubicBezTo>
                        <a:pt x="63" y="71"/>
                        <a:pt x="63" y="71"/>
                        <a:pt x="63" y="71"/>
                      </a:cubicBezTo>
                      <a:cubicBezTo>
                        <a:pt x="63" y="71"/>
                        <a:pt x="63" y="71"/>
                        <a:pt x="63" y="71"/>
                      </a:cubicBezTo>
                      <a:cubicBezTo>
                        <a:pt x="63" y="72"/>
                        <a:pt x="63" y="72"/>
                        <a:pt x="63" y="72"/>
                      </a:cubicBezTo>
                      <a:cubicBezTo>
                        <a:pt x="63" y="72"/>
                        <a:pt x="63" y="72"/>
                        <a:pt x="63" y="72"/>
                      </a:cubicBezTo>
                      <a:cubicBezTo>
                        <a:pt x="64" y="72"/>
                        <a:pt x="64" y="72"/>
                        <a:pt x="64" y="72"/>
                      </a:cubicBezTo>
                      <a:cubicBezTo>
                        <a:pt x="63" y="73"/>
                        <a:pt x="63" y="73"/>
                        <a:pt x="63" y="73"/>
                      </a:cubicBezTo>
                      <a:cubicBezTo>
                        <a:pt x="63" y="74"/>
                        <a:pt x="63" y="74"/>
                        <a:pt x="63" y="74"/>
                      </a:cubicBezTo>
                      <a:cubicBezTo>
                        <a:pt x="63" y="75"/>
                        <a:pt x="63" y="75"/>
                        <a:pt x="63" y="75"/>
                      </a:cubicBezTo>
                      <a:cubicBezTo>
                        <a:pt x="62" y="77"/>
                        <a:pt x="62" y="77"/>
                        <a:pt x="62" y="77"/>
                      </a:cubicBezTo>
                      <a:cubicBezTo>
                        <a:pt x="62" y="78"/>
                        <a:pt x="62" y="78"/>
                        <a:pt x="62" y="78"/>
                      </a:cubicBezTo>
                      <a:cubicBezTo>
                        <a:pt x="61" y="79"/>
                        <a:pt x="61" y="79"/>
                        <a:pt x="61" y="79"/>
                      </a:cubicBezTo>
                      <a:cubicBezTo>
                        <a:pt x="61" y="80"/>
                        <a:pt x="61" y="80"/>
                        <a:pt x="61" y="80"/>
                      </a:cubicBezTo>
                      <a:cubicBezTo>
                        <a:pt x="61" y="80"/>
                        <a:pt x="61" y="80"/>
                        <a:pt x="61" y="80"/>
                      </a:cubicBezTo>
                      <a:cubicBezTo>
                        <a:pt x="61" y="81"/>
                        <a:pt x="61" y="81"/>
                        <a:pt x="61" y="81"/>
                      </a:cubicBezTo>
                      <a:cubicBezTo>
                        <a:pt x="61" y="81"/>
                        <a:pt x="61" y="81"/>
                        <a:pt x="61" y="81"/>
                      </a:cubicBezTo>
                      <a:cubicBezTo>
                        <a:pt x="62" y="82"/>
                        <a:pt x="62" y="82"/>
                        <a:pt x="62" y="82"/>
                      </a:cubicBezTo>
                      <a:cubicBezTo>
                        <a:pt x="62" y="82"/>
                        <a:pt x="62" y="82"/>
                        <a:pt x="62" y="82"/>
                      </a:cubicBezTo>
                      <a:cubicBezTo>
                        <a:pt x="62" y="82"/>
                        <a:pt x="62" y="82"/>
                        <a:pt x="62" y="82"/>
                      </a:cubicBezTo>
                      <a:cubicBezTo>
                        <a:pt x="62" y="82"/>
                        <a:pt x="62" y="82"/>
                        <a:pt x="62" y="82"/>
                      </a:cubicBezTo>
                      <a:cubicBezTo>
                        <a:pt x="62" y="83"/>
                        <a:pt x="62" y="83"/>
                        <a:pt x="62" y="83"/>
                      </a:cubicBezTo>
                      <a:cubicBezTo>
                        <a:pt x="62" y="83"/>
                        <a:pt x="62" y="83"/>
                        <a:pt x="62" y="83"/>
                      </a:cubicBezTo>
                      <a:cubicBezTo>
                        <a:pt x="62" y="85"/>
                        <a:pt x="62" y="85"/>
                        <a:pt x="62" y="85"/>
                      </a:cubicBezTo>
                      <a:cubicBezTo>
                        <a:pt x="62" y="85"/>
                        <a:pt x="62" y="85"/>
                        <a:pt x="62" y="85"/>
                      </a:cubicBezTo>
                      <a:cubicBezTo>
                        <a:pt x="62" y="86"/>
                        <a:pt x="62" y="86"/>
                        <a:pt x="62" y="86"/>
                      </a:cubicBezTo>
                      <a:cubicBezTo>
                        <a:pt x="62" y="87"/>
                        <a:pt x="62" y="87"/>
                        <a:pt x="62" y="87"/>
                      </a:cubicBezTo>
                      <a:cubicBezTo>
                        <a:pt x="61" y="88"/>
                        <a:pt x="61" y="88"/>
                        <a:pt x="61" y="88"/>
                      </a:cubicBezTo>
                      <a:cubicBezTo>
                        <a:pt x="61" y="89"/>
                        <a:pt x="61" y="89"/>
                        <a:pt x="61" y="89"/>
                      </a:cubicBezTo>
                      <a:cubicBezTo>
                        <a:pt x="62" y="89"/>
                        <a:pt x="62" y="89"/>
                        <a:pt x="62" y="89"/>
                      </a:cubicBezTo>
                      <a:cubicBezTo>
                        <a:pt x="62" y="90"/>
                        <a:pt x="62" y="90"/>
                        <a:pt x="62" y="90"/>
                      </a:cubicBezTo>
                      <a:cubicBezTo>
                        <a:pt x="62" y="90"/>
                        <a:pt x="62" y="90"/>
                        <a:pt x="62" y="90"/>
                      </a:cubicBezTo>
                      <a:cubicBezTo>
                        <a:pt x="65" y="96"/>
                        <a:pt x="65" y="96"/>
                        <a:pt x="65" y="96"/>
                      </a:cubicBezTo>
                      <a:cubicBezTo>
                        <a:pt x="65" y="96"/>
                        <a:pt x="65" y="96"/>
                        <a:pt x="65" y="96"/>
                      </a:cubicBezTo>
                      <a:cubicBezTo>
                        <a:pt x="65" y="96"/>
                        <a:pt x="65" y="96"/>
                        <a:pt x="65" y="96"/>
                      </a:cubicBezTo>
                      <a:cubicBezTo>
                        <a:pt x="66" y="95"/>
                        <a:pt x="66" y="95"/>
                        <a:pt x="66" y="95"/>
                      </a:cubicBezTo>
                      <a:cubicBezTo>
                        <a:pt x="66" y="95"/>
                        <a:pt x="66" y="95"/>
                        <a:pt x="66" y="95"/>
                      </a:cubicBezTo>
                      <a:cubicBezTo>
                        <a:pt x="66" y="96"/>
                        <a:pt x="66" y="96"/>
                        <a:pt x="66" y="96"/>
                      </a:cubicBezTo>
                      <a:cubicBezTo>
                        <a:pt x="66" y="96"/>
                        <a:pt x="66" y="96"/>
                        <a:pt x="66" y="96"/>
                      </a:cubicBezTo>
                      <a:cubicBezTo>
                        <a:pt x="66" y="96"/>
                        <a:pt x="66" y="96"/>
                        <a:pt x="66" y="96"/>
                      </a:cubicBezTo>
                      <a:cubicBezTo>
                        <a:pt x="65" y="96"/>
                        <a:pt x="65" y="96"/>
                        <a:pt x="65" y="96"/>
                      </a:cubicBezTo>
                      <a:cubicBezTo>
                        <a:pt x="66" y="97"/>
                        <a:pt x="66" y="97"/>
                        <a:pt x="66" y="97"/>
                      </a:cubicBezTo>
                      <a:cubicBezTo>
                        <a:pt x="67" y="99"/>
                        <a:pt x="67" y="99"/>
                        <a:pt x="67" y="99"/>
                      </a:cubicBezTo>
                      <a:cubicBezTo>
                        <a:pt x="67" y="99"/>
                        <a:pt x="67" y="99"/>
                        <a:pt x="67" y="99"/>
                      </a:cubicBezTo>
                      <a:cubicBezTo>
                        <a:pt x="67" y="100"/>
                        <a:pt x="67" y="100"/>
                        <a:pt x="67" y="100"/>
                      </a:cubicBezTo>
                      <a:cubicBezTo>
                        <a:pt x="67" y="100"/>
                        <a:pt x="67" y="100"/>
                        <a:pt x="67" y="100"/>
                      </a:cubicBezTo>
                      <a:cubicBezTo>
                        <a:pt x="67" y="100"/>
                        <a:pt x="67" y="100"/>
                        <a:pt x="67" y="100"/>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8" y="101"/>
                        <a:pt x="68" y="101"/>
                        <a:pt x="68" y="101"/>
                      </a:cubicBezTo>
                      <a:cubicBezTo>
                        <a:pt x="68" y="106"/>
                        <a:pt x="68" y="106"/>
                        <a:pt x="68" y="106"/>
                      </a:cubicBezTo>
                      <a:cubicBezTo>
                        <a:pt x="68" y="111"/>
                        <a:pt x="68" y="111"/>
                        <a:pt x="68" y="111"/>
                      </a:cubicBezTo>
                      <a:cubicBezTo>
                        <a:pt x="68" y="113"/>
                        <a:pt x="68" y="113"/>
                        <a:pt x="68" y="113"/>
                      </a:cubicBezTo>
                      <a:cubicBezTo>
                        <a:pt x="67" y="115"/>
                        <a:pt x="67" y="115"/>
                        <a:pt x="67" y="115"/>
                      </a:cubicBezTo>
                      <a:cubicBezTo>
                        <a:pt x="66" y="118"/>
                        <a:pt x="66" y="118"/>
                        <a:pt x="66" y="118"/>
                      </a:cubicBezTo>
                      <a:cubicBezTo>
                        <a:pt x="65" y="122"/>
                        <a:pt x="65" y="122"/>
                        <a:pt x="65" y="122"/>
                      </a:cubicBezTo>
                      <a:cubicBezTo>
                        <a:pt x="64" y="123"/>
                        <a:pt x="64" y="123"/>
                        <a:pt x="64" y="123"/>
                      </a:cubicBezTo>
                      <a:cubicBezTo>
                        <a:pt x="63" y="125"/>
                        <a:pt x="63" y="125"/>
                        <a:pt x="63" y="125"/>
                      </a:cubicBezTo>
                      <a:cubicBezTo>
                        <a:pt x="62" y="125"/>
                        <a:pt x="62" y="125"/>
                        <a:pt x="62" y="125"/>
                      </a:cubicBezTo>
                      <a:cubicBezTo>
                        <a:pt x="62" y="125"/>
                        <a:pt x="62" y="125"/>
                        <a:pt x="62" y="125"/>
                      </a:cubicBezTo>
                      <a:cubicBezTo>
                        <a:pt x="62" y="126"/>
                        <a:pt x="62" y="126"/>
                        <a:pt x="62" y="126"/>
                      </a:cubicBezTo>
                      <a:cubicBezTo>
                        <a:pt x="61" y="126"/>
                        <a:pt x="61" y="126"/>
                        <a:pt x="61" y="126"/>
                      </a:cubicBezTo>
                      <a:cubicBezTo>
                        <a:pt x="71" y="125"/>
                        <a:pt x="81" y="123"/>
                        <a:pt x="91" y="122"/>
                      </a:cubicBezTo>
                      <a:cubicBezTo>
                        <a:pt x="92" y="123"/>
                        <a:pt x="92" y="123"/>
                        <a:pt x="92" y="123"/>
                      </a:cubicBezTo>
                      <a:cubicBezTo>
                        <a:pt x="92" y="123"/>
                        <a:pt x="93" y="123"/>
                        <a:pt x="94" y="123"/>
                      </a:cubicBezTo>
                      <a:cubicBezTo>
                        <a:pt x="95" y="123"/>
                        <a:pt x="96" y="123"/>
                        <a:pt x="96" y="123"/>
                      </a:cubicBezTo>
                      <a:cubicBezTo>
                        <a:pt x="98" y="122"/>
                        <a:pt x="98" y="122"/>
                        <a:pt x="98" y="122"/>
                      </a:cubicBezTo>
                      <a:cubicBezTo>
                        <a:pt x="99" y="122"/>
                        <a:pt x="99" y="122"/>
                        <a:pt x="99" y="122"/>
                      </a:cubicBezTo>
                      <a:cubicBezTo>
                        <a:pt x="100" y="122"/>
                        <a:pt x="100" y="122"/>
                        <a:pt x="100" y="122"/>
                      </a:cubicBezTo>
                      <a:cubicBezTo>
                        <a:pt x="101" y="122"/>
                        <a:pt x="101" y="122"/>
                        <a:pt x="101" y="122"/>
                      </a:cubicBezTo>
                      <a:cubicBezTo>
                        <a:pt x="103" y="121"/>
                        <a:pt x="103" y="121"/>
                        <a:pt x="103" y="121"/>
                      </a:cubicBezTo>
                      <a:cubicBezTo>
                        <a:pt x="103" y="121"/>
                        <a:pt x="104" y="121"/>
                        <a:pt x="105" y="121"/>
                      </a:cubicBezTo>
                      <a:cubicBezTo>
                        <a:pt x="106" y="121"/>
                        <a:pt x="107" y="121"/>
                        <a:pt x="109" y="120"/>
                      </a:cubicBezTo>
                      <a:cubicBezTo>
                        <a:pt x="110" y="120"/>
                        <a:pt x="110" y="120"/>
                        <a:pt x="110" y="120"/>
                      </a:cubicBezTo>
                      <a:cubicBezTo>
                        <a:pt x="111" y="120"/>
                        <a:pt x="111" y="120"/>
                        <a:pt x="111" y="120"/>
                      </a:cubicBezTo>
                      <a:cubicBezTo>
                        <a:pt x="111" y="120"/>
                        <a:pt x="111" y="120"/>
                        <a:pt x="111" y="120"/>
                      </a:cubicBezTo>
                      <a:cubicBezTo>
                        <a:pt x="111" y="119"/>
                        <a:pt x="111" y="119"/>
                        <a:pt x="111" y="119"/>
                      </a:cubicBezTo>
                      <a:cubicBezTo>
                        <a:pt x="111" y="119"/>
                        <a:pt x="111" y="119"/>
                        <a:pt x="111" y="119"/>
                      </a:cubicBezTo>
                      <a:cubicBezTo>
                        <a:pt x="111" y="119"/>
                        <a:pt x="111" y="119"/>
                        <a:pt x="111" y="119"/>
                      </a:cubicBezTo>
                      <a:cubicBezTo>
                        <a:pt x="112" y="119"/>
                        <a:pt x="112" y="119"/>
                        <a:pt x="112" y="119"/>
                      </a:cubicBezTo>
                      <a:cubicBezTo>
                        <a:pt x="112" y="119"/>
                        <a:pt x="112" y="119"/>
                        <a:pt x="112" y="119"/>
                      </a:cubicBezTo>
                      <a:cubicBezTo>
                        <a:pt x="112" y="119"/>
                        <a:pt x="112" y="119"/>
                        <a:pt x="112" y="119"/>
                      </a:cubicBezTo>
                      <a:cubicBezTo>
                        <a:pt x="112" y="118"/>
                        <a:pt x="112" y="118"/>
                        <a:pt x="112" y="118"/>
                      </a:cubicBezTo>
                      <a:cubicBezTo>
                        <a:pt x="112" y="118"/>
                        <a:pt x="112" y="118"/>
                        <a:pt x="112" y="118"/>
                      </a:cubicBezTo>
                      <a:cubicBezTo>
                        <a:pt x="112" y="117"/>
                        <a:pt x="112" y="117"/>
                        <a:pt x="112" y="117"/>
                      </a:cubicBezTo>
                      <a:cubicBezTo>
                        <a:pt x="112" y="117"/>
                        <a:pt x="112" y="117"/>
                        <a:pt x="112" y="117"/>
                      </a:cubicBezTo>
                      <a:cubicBezTo>
                        <a:pt x="113" y="117"/>
                        <a:pt x="113" y="117"/>
                        <a:pt x="113" y="117"/>
                      </a:cubicBezTo>
                      <a:cubicBezTo>
                        <a:pt x="113" y="116"/>
                        <a:pt x="113" y="116"/>
                        <a:pt x="113" y="116"/>
                      </a:cubicBezTo>
                      <a:cubicBezTo>
                        <a:pt x="113" y="116"/>
                        <a:pt x="113" y="116"/>
                        <a:pt x="113" y="116"/>
                      </a:cubicBezTo>
                      <a:cubicBezTo>
                        <a:pt x="113" y="115"/>
                        <a:pt x="113" y="115"/>
                        <a:pt x="113" y="115"/>
                      </a:cubicBezTo>
                      <a:cubicBezTo>
                        <a:pt x="114" y="115"/>
                        <a:pt x="114" y="115"/>
                        <a:pt x="114" y="115"/>
                      </a:cubicBezTo>
                      <a:cubicBezTo>
                        <a:pt x="114" y="115"/>
                        <a:pt x="114" y="115"/>
                        <a:pt x="114" y="115"/>
                      </a:cubicBezTo>
                      <a:cubicBezTo>
                        <a:pt x="114" y="115"/>
                        <a:pt x="114" y="115"/>
                        <a:pt x="114" y="115"/>
                      </a:cubicBezTo>
                      <a:cubicBezTo>
                        <a:pt x="114" y="115"/>
                        <a:pt x="114" y="115"/>
                        <a:pt x="114" y="115"/>
                      </a:cubicBezTo>
                      <a:cubicBezTo>
                        <a:pt x="113" y="115"/>
                        <a:pt x="113" y="115"/>
                        <a:pt x="113" y="115"/>
                      </a:cubicBezTo>
                      <a:cubicBezTo>
                        <a:pt x="114" y="114"/>
                        <a:pt x="114" y="114"/>
                        <a:pt x="114" y="114"/>
                      </a:cubicBezTo>
                      <a:cubicBezTo>
                        <a:pt x="114" y="114"/>
                        <a:pt x="114" y="114"/>
                        <a:pt x="114" y="114"/>
                      </a:cubicBezTo>
                      <a:cubicBezTo>
                        <a:pt x="114" y="113"/>
                        <a:pt x="114" y="113"/>
                        <a:pt x="114" y="113"/>
                      </a:cubicBezTo>
                      <a:cubicBezTo>
                        <a:pt x="114" y="113"/>
                        <a:pt x="114" y="113"/>
                        <a:pt x="114" y="113"/>
                      </a:cubicBezTo>
                      <a:cubicBezTo>
                        <a:pt x="114" y="114"/>
                        <a:pt x="114" y="114"/>
                        <a:pt x="114" y="114"/>
                      </a:cubicBezTo>
                      <a:cubicBezTo>
                        <a:pt x="115" y="114"/>
                        <a:pt x="115" y="114"/>
                        <a:pt x="115" y="114"/>
                      </a:cubicBezTo>
                      <a:cubicBezTo>
                        <a:pt x="114" y="114"/>
                        <a:pt x="114" y="114"/>
                        <a:pt x="114" y="114"/>
                      </a:cubicBezTo>
                      <a:cubicBezTo>
                        <a:pt x="114" y="113"/>
                        <a:pt x="114" y="113"/>
                        <a:pt x="114" y="113"/>
                      </a:cubicBezTo>
                      <a:cubicBezTo>
                        <a:pt x="114" y="113"/>
                        <a:pt x="114" y="113"/>
                        <a:pt x="114" y="113"/>
                      </a:cubicBezTo>
                      <a:cubicBezTo>
                        <a:pt x="114" y="113"/>
                        <a:pt x="114" y="113"/>
                        <a:pt x="114" y="113"/>
                      </a:cubicBezTo>
                      <a:cubicBezTo>
                        <a:pt x="114" y="113"/>
                        <a:pt x="114" y="113"/>
                        <a:pt x="114" y="113"/>
                      </a:cubicBezTo>
                      <a:cubicBezTo>
                        <a:pt x="114" y="113"/>
                        <a:pt x="114" y="113"/>
                        <a:pt x="114" y="113"/>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09"/>
                        <a:pt x="114" y="109"/>
                        <a:pt x="114" y="109"/>
                      </a:cubicBezTo>
                      <a:cubicBezTo>
                        <a:pt x="115" y="109"/>
                        <a:pt x="115" y="109"/>
                        <a:pt x="115" y="109"/>
                      </a:cubicBezTo>
                      <a:cubicBezTo>
                        <a:pt x="115" y="108"/>
                        <a:pt x="115" y="108"/>
                        <a:pt x="115" y="108"/>
                      </a:cubicBezTo>
                      <a:cubicBezTo>
                        <a:pt x="115" y="108"/>
                        <a:pt x="115" y="108"/>
                        <a:pt x="115" y="108"/>
                      </a:cubicBezTo>
                      <a:cubicBezTo>
                        <a:pt x="116" y="107"/>
                        <a:pt x="116" y="107"/>
                        <a:pt x="116" y="107"/>
                      </a:cubicBezTo>
                      <a:cubicBezTo>
                        <a:pt x="117" y="106"/>
                        <a:pt x="117" y="106"/>
                        <a:pt x="117" y="106"/>
                      </a:cubicBezTo>
                      <a:cubicBezTo>
                        <a:pt x="118" y="105"/>
                        <a:pt x="118" y="105"/>
                        <a:pt x="118" y="105"/>
                      </a:cubicBezTo>
                      <a:cubicBezTo>
                        <a:pt x="119" y="105"/>
                        <a:pt x="119" y="105"/>
                        <a:pt x="119" y="105"/>
                      </a:cubicBezTo>
                      <a:cubicBezTo>
                        <a:pt x="120" y="103"/>
                        <a:pt x="120" y="103"/>
                        <a:pt x="120" y="103"/>
                      </a:cubicBezTo>
                      <a:cubicBezTo>
                        <a:pt x="121" y="102"/>
                        <a:pt x="121" y="102"/>
                        <a:pt x="121" y="102"/>
                      </a:cubicBezTo>
                      <a:cubicBezTo>
                        <a:pt x="121" y="102"/>
                        <a:pt x="121" y="102"/>
                        <a:pt x="121" y="102"/>
                      </a:cubicBezTo>
                      <a:cubicBezTo>
                        <a:pt x="122" y="101"/>
                        <a:pt x="122" y="101"/>
                        <a:pt x="122" y="101"/>
                      </a:cubicBezTo>
                      <a:cubicBezTo>
                        <a:pt x="122" y="101"/>
                        <a:pt x="122" y="101"/>
                        <a:pt x="122" y="101"/>
                      </a:cubicBezTo>
                      <a:cubicBezTo>
                        <a:pt x="122" y="100"/>
                        <a:pt x="122" y="100"/>
                        <a:pt x="122" y="100"/>
                      </a:cubicBezTo>
                      <a:cubicBezTo>
                        <a:pt x="122" y="100"/>
                        <a:pt x="122" y="100"/>
                        <a:pt x="122" y="100"/>
                      </a:cubicBezTo>
                      <a:cubicBezTo>
                        <a:pt x="123" y="98"/>
                        <a:pt x="123" y="98"/>
                        <a:pt x="123" y="98"/>
                      </a:cubicBezTo>
                      <a:cubicBezTo>
                        <a:pt x="122" y="97"/>
                        <a:pt x="122" y="97"/>
                        <a:pt x="122" y="97"/>
                      </a:cubicBezTo>
                      <a:cubicBezTo>
                        <a:pt x="122" y="97"/>
                        <a:pt x="122" y="97"/>
                        <a:pt x="122" y="97"/>
                      </a:cubicBezTo>
                      <a:cubicBezTo>
                        <a:pt x="122" y="97"/>
                        <a:pt x="122" y="97"/>
                        <a:pt x="122" y="97"/>
                      </a:cubicBezTo>
                      <a:cubicBezTo>
                        <a:pt x="122" y="97"/>
                        <a:pt x="122" y="97"/>
                        <a:pt x="122" y="97"/>
                      </a:cubicBezTo>
                      <a:cubicBezTo>
                        <a:pt x="122" y="96"/>
                        <a:pt x="122" y="96"/>
                        <a:pt x="122" y="96"/>
                      </a:cubicBezTo>
                      <a:cubicBezTo>
                        <a:pt x="122" y="96"/>
                        <a:pt x="122" y="96"/>
                        <a:pt x="122" y="96"/>
                      </a:cubicBezTo>
                      <a:cubicBezTo>
                        <a:pt x="122" y="95"/>
                        <a:pt x="122" y="95"/>
                        <a:pt x="122" y="95"/>
                      </a:cubicBezTo>
                      <a:cubicBezTo>
                        <a:pt x="122" y="95"/>
                        <a:pt x="122" y="95"/>
                        <a:pt x="122" y="95"/>
                      </a:cubicBezTo>
                      <a:cubicBezTo>
                        <a:pt x="122" y="94"/>
                        <a:pt x="122" y="94"/>
                        <a:pt x="122" y="94"/>
                      </a:cubicBezTo>
                      <a:lnTo>
                        <a:pt x="123" y="94"/>
                      </a:lnTo>
                      <a:close/>
                      <a:moveTo>
                        <a:pt x="70" y="45"/>
                      </a:moveTo>
                      <a:cubicBezTo>
                        <a:pt x="70" y="45"/>
                        <a:pt x="70" y="45"/>
                        <a:pt x="70" y="45"/>
                      </a:cubicBezTo>
                      <a:cubicBezTo>
                        <a:pt x="70" y="46"/>
                        <a:pt x="70" y="46"/>
                        <a:pt x="70" y="46"/>
                      </a:cubicBezTo>
                      <a:cubicBezTo>
                        <a:pt x="70" y="46"/>
                        <a:pt x="70" y="46"/>
                        <a:pt x="70" y="46"/>
                      </a:cubicBezTo>
                      <a:cubicBezTo>
                        <a:pt x="70" y="47"/>
                        <a:pt x="70" y="47"/>
                        <a:pt x="70" y="47"/>
                      </a:cubicBezTo>
                      <a:cubicBezTo>
                        <a:pt x="69" y="47"/>
                        <a:pt x="69" y="47"/>
                        <a:pt x="69" y="47"/>
                      </a:cubicBezTo>
                      <a:cubicBezTo>
                        <a:pt x="69" y="47"/>
                        <a:pt x="69" y="47"/>
                        <a:pt x="69" y="47"/>
                      </a:cubicBezTo>
                      <a:cubicBezTo>
                        <a:pt x="70" y="48"/>
                        <a:pt x="70" y="48"/>
                        <a:pt x="70" y="48"/>
                      </a:cubicBezTo>
                      <a:cubicBezTo>
                        <a:pt x="70" y="48"/>
                        <a:pt x="70" y="48"/>
                        <a:pt x="70" y="48"/>
                      </a:cubicBezTo>
                      <a:cubicBezTo>
                        <a:pt x="71" y="48"/>
                        <a:pt x="71" y="48"/>
                        <a:pt x="71" y="48"/>
                      </a:cubicBezTo>
                      <a:cubicBezTo>
                        <a:pt x="71" y="47"/>
                        <a:pt x="71" y="47"/>
                        <a:pt x="71" y="47"/>
                      </a:cubicBezTo>
                      <a:cubicBezTo>
                        <a:pt x="71" y="47"/>
                        <a:pt x="71" y="47"/>
                        <a:pt x="71" y="47"/>
                      </a:cubicBezTo>
                      <a:cubicBezTo>
                        <a:pt x="71" y="47"/>
                        <a:pt x="71" y="47"/>
                        <a:pt x="71" y="47"/>
                      </a:cubicBezTo>
                      <a:cubicBezTo>
                        <a:pt x="71" y="46"/>
                        <a:pt x="71" y="46"/>
                        <a:pt x="71" y="46"/>
                      </a:cubicBezTo>
                      <a:cubicBezTo>
                        <a:pt x="71" y="46"/>
                        <a:pt x="71" y="46"/>
                        <a:pt x="71" y="46"/>
                      </a:cubicBezTo>
                      <a:cubicBezTo>
                        <a:pt x="71" y="45"/>
                        <a:pt x="71" y="45"/>
                        <a:pt x="71" y="45"/>
                      </a:cubicBezTo>
                      <a:cubicBezTo>
                        <a:pt x="71" y="45"/>
                        <a:pt x="71" y="45"/>
                        <a:pt x="71" y="45"/>
                      </a:cubicBezTo>
                      <a:cubicBezTo>
                        <a:pt x="71" y="45"/>
                        <a:pt x="71" y="45"/>
                        <a:pt x="71" y="45"/>
                      </a:cubicBezTo>
                      <a:cubicBezTo>
                        <a:pt x="71" y="45"/>
                        <a:pt x="71" y="45"/>
                        <a:pt x="71" y="45"/>
                      </a:cubicBezTo>
                      <a:cubicBezTo>
                        <a:pt x="71" y="45"/>
                        <a:pt x="71" y="45"/>
                        <a:pt x="71" y="45"/>
                      </a:cubicBezTo>
                      <a:cubicBezTo>
                        <a:pt x="71" y="44"/>
                        <a:pt x="71" y="44"/>
                        <a:pt x="71" y="44"/>
                      </a:cubicBezTo>
                      <a:cubicBezTo>
                        <a:pt x="71" y="44"/>
                        <a:pt x="71" y="44"/>
                        <a:pt x="71" y="44"/>
                      </a:cubicBezTo>
                      <a:cubicBezTo>
                        <a:pt x="71" y="44"/>
                        <a:pt x="71" y="44"/>
                        <a:pt x="71" y="44"/>
                      </a:cubicBezTo>
                      <a:cubicBezTo>
                        <a:pt x="71" y="44"/>
                        <a:pt x="71" y="44"/>
                        <a:pt x="71" y="44"/>
                      </a:cubicBezTo>
                      <a:cubicBezTo>
                        <a:pt x="70" y="44"/>
                        <a:pt x="70" y="44"/>
                        <a:pt x="70" y="44"/>
                      </a:cubicBezTo>
                      <a:cubicBezTo>
                        <a:pt x="70" y="44"/>
                        <a:pt x="70" y="44"/>
                        <a:pt x="70" y="44"/>
                      </a:cubicBezTo>
                      <a:cubicBezTo>
                        <a:pt x="70" y="44"/>
                        <a:pt x="70" y="44"/>
                        <a:pt x="70" y="44"/>
                      </a:cubicBezTo>
                      <a:cubicBezTo>
                        <a:pt x="70" y="45"/>
                        <a:pt x="70" y="45"/>
                        <a:pt x="70" y="45"/>
                      </a:cubicBezTo>
                      <a:cubicBezTo>
                        <a:pt x="70" y="45"/>
                        <a:pt x="70" y="45"/>
                        <a:pt x="70" y="45"/>
                      </a:cubicBezTo>
                      <a:close/>
                      <a:moveTo>
                        <a:pt x="84" y="41"/>
                      </a:moveTo>
                      <a:cubicBezTo>
                        <a:pt x="83" y="42"/>
                        <a:pt x="83" y="42"/>
                        <a:pt x="83" y="42"/>
                      </a:cubicBezTo>
                      <a:cubicBezTo>
                        <a:pt x="84" y="42"/>
                        <a:pt x="84" y="42"/>
                        <a:pt x="84" y="42"/>
                      </a:cubicBezTo>
                      <a:cubicBezTo>
                        <a:pt x="84" y="42"/>
                        <a:pt x="84" y="42"/>
                        <a:pt x="84" y="42"/>
                      </a:cubicBezTo>
                      <a:cubicBezTo>
                        <a:pt x="85" y="43"/>
                        <a:pt x="85" y="43"/>
                        <a:pt x="85" y="43"/>
                      </a:cubicBezTo>
                      <a:cubicBezTo>
                        <a:pt x="85" y="43"/>
                        <a:pt x="85" y="43"/>
                        <a:pt x="85" y="43"/>
                      </a:cubicBezTo>
                      <a:cubicBezTo>
                        <a:pt x="85" y="43"/>
                        <a:pt x="85" y="43"/>
                        <a:pt x="85" y="43"/>
                      </a:cubicBezTo>
                      <a:cubicBezTo>
                        <a:pt x="86" y="43"/>
                        <a:pt x="86" y="43"/>
                        <a:pt x="86" y="43"/>
                      </a:cubicBezTo>
                      <a:cubicBezTo>
                        <a:pt x="86" y="43"/>
                        <a:pt x="86" y="43"/>
                        <a:pt x="86" y="43"/>
                      </a:cubicBezTo>
                      <a:cubicBezTo>
                        <a:pt x="86" y="43"/>
                        <a:pt x="86" y="43"/>
                        <a:pt x="86" y="43"/>
                      </a:cubicBezTo>
                      <a:cubicBezTo>
                        <a:pt x="86" y="42"/>
                        <a:pt x="86" y="42"/>
                        <a:pt x="86" y="42"/>
                      </a:cubicBezTo>
                      <a:cubicBezTo>
                        <a:pt x="87" y="42"/>
                        <a:pt x="87" y="42"/>
                        <a:pt x="87" y="42"/>
                      </a:cubicBezTo>
                      <a:cubicBezTo>
                        <a:pt x="87" y="42"/>
                        <a:pt x="87" y="42"/>
                        <a:pt x="87" y="42"/>
                      </a:cubicBezTo>
                      <a:cubicBezTo>
                        <a:pt x="86" y="42"/>
                        <a:pt x="86" y="42"/>
                        <a:pt x="86" y="42"/>
                      </a:cubicBezTo>
                      <a:cubicBezTo>
                        <a:pt x="86" y="41"/>
                        <a:pt x="86" y="41"/>
                        <a:pt x="86" y="41"/>
                      </a:cubicBezTo>
                      <a:cubicBezTo>
                        <a:pt x="86" y="41"/>
                        <a:pt x="86" y="41"/>
                        <a:pt x="86" y="41"/>
                      </a:cubicBezTo>
                      <a:cubicBezTo>
                        <a:pt x="86" y="41"/>
                        <a:pt x="86" y="41"/>
                        <a:pt x="86" y="41"/>
                      </a:cubicBezTo>
                      <a:cubicBezTo>
                        <a:pt x="86" y="41"/>
                        <a:pt x="86" y="41"/>
                        <a:pt x="86" y="41"/>
                      </a:cubicBezTo>
                      <a:cubicBezTo>
                        <a:pt x="86" y="41"/>
                        <a:pt x="86" y="41"/>
                        <a:pt x="86" y="41"/>
                      </a:cubicBezTo>
                      <a:cubicBezTo>
                        <a:pt x="86" y="41"/>
                        <a:pt x="86" y="41"/>
                        <a:pt x="86" y="41"/>
                      </a:cubicBezTo>
                      <a:cubicBezTo>
                        <a:pt x="85" y="42"/>
                        <a:pt x="85" y="42"/>
                        <a:pt x="85" y="42"/>
                      </a:cubicBezTo>
                      <a:cubicBezTo>
                        <a:pt x="85" y="41"/>
                        <a:pt x="85" y="41"/>
                        <a:pt x="85" y="41"/>
                      </a:cubicBezTo>
                      <a:cubicBezTo>
                        <a:pt x="84" y="41"/>
                        <a:pt x="84" y="41"/>
                        <a:pt x="84" y="41"/>
                      </a:cubicBezTo>
                      <a:close/>
                      <a:moveTo>
                        <a:pt x="66" y="51"/>
                      </a:moveTo>
                      <a:cubicBezTo>
                        <a:pt x="66" y="51"/>
                        <a:pt x="66" y="51"/>
                        <a:pt x="66" y="51"/>
                      </a:cubicBezTo>
                      <a:cubicBezTo>
                        <a:pt x="66" y="51"/>
                        <a:pt x="66" y="51"/>
                        <a:pt x="66" y="51"/>
                      </a:cubicBezTo>
                      <a:cubicBezTo>
                        <a:pt x="66" y="51"/>
                        <a:pt x="66" y="51"/>
                        <a:pt x="66" y="51"/>
                      </a:cubicBezTo>
                      <a:cubicBezTo>
                        <a:pt x="67" y="52"/>
                        <a:pt x="67" y="52"/>
                        <a:pt x="67" y="52"/>
                      </a:cubicBezTo>
                      <a:cubicBezTo>
                        <a:pt x="67" y="52"/>
                        <a:pt x="67" y="52"/>
                        <a:pt x="67" y="52"/>
                      </a:cubicBezTo>
                      <a:cubicBezTo>
                        <a:pt x="67" y="52"/>
                        <a:pt x="67" y="52"/>
                        <a:pt x="67" y="52"/>
                      </a:cubicBezTo>
                      <a:cubicBezTo>
                        <a:pt x="67" y="51"/>
                        <a:pt x="67" y="51"/>
                        <a:pt x="67" y="51"/>
                      </a:cubicBezTo>
                      <a:cubicBezTo>
                        <a:pt x="67" y="51"/>
                        <a:pt x="67" y="51"/>
                        <a:pt x="67" y="51"/>
                      </a:cubicBezTo>
                      <a:lnTo>
                        <a:pt x="66" y="51"/>
                      </a:lnTo>
                      <a:close/>
                      <a:moveTo>
                        <a:pt x="71" y="44"/>
                      </a:move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0" y="43"/>
                        <a:pt x="70" y="43"/>
                        <a:pt x="70" y="43"/>
                      </a:cubicBezTo>
                      <a:cubicBezTo>
                        <a:pt x="70" y="43"/>
                        <a:pt x="70" y="43"/>
                        <a:pt x="70" y="43"/>
                      </a:cubicBezTo>
                      <a:cubicBezTo>
                        <a:pt x="70" y="43"/>
                        <a:pt x="70" y="43"/>
                        <a:pt x="70" y="43"/>
                      </a:cubicBezTo>
                      <a:cubicBezTo>
                        <a:pt x="70" y="43"/>
                        <a:pt x="70" y="43"/>
                        <a:pt x="70" y="43"/>
                      </a:cubicBezTo>
                      <a:cubicBezTo>
                        <a:pt x="71" y="43"/>
                        <a:pt x="71" y="43"/>
                        <a:pt x="71" y="43"/>
                      </a:cubicBezTo>
                      <a:cubicBezTo>
                        <a:pt x="71" y="44"/>
                        <a:pt x="71" y="44"/>
                        <a:pt x="71" y="44"/>
                      </a:cubicBezTo>
                      <a:cubicBezTo>
                        <a:pt x="71" y="44"/>
                        <a:pt x="71" y="44"/>
                        <a:pt x="71" y="44"/>
                      </a:cubicBezTo>
                      <a:cubicBezTo>
                        <a:pt x="71" y="44"/>
                        <a:pt x="71" y="44"/>
                        <a:pt x="71" y="44"/>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4" name="Freeform 365">
                  <a:extLst>
                    <a:ext uri="{FF2B5EF4-FFF2-40B4-BE49-F238E27FC236}">
                      <a16:creationId xmlns="" xmlns:a16="http://schemas.microsoft.com/office/drawing/2014/main" id="{E3B99241-BCF0-462E-9CDA-930DA80606CA}"/>
                    </a:ext>
                  </a:extLst>
                </p:cNvPr>
                <p:cNvSpPr>
                  <a:spLocks/>
                </p:cNvSpPr>
                <p:nvPr/>
              </p:nvSpPr>
              <p:spPr bwMode="auto">
                <a:xfrm>
                  <a:off x="5304165" y="4161031"/>
                  <a:ext cx="608132" cy="319794"/>
                </a:xfrm>
                <a:custGeom>
                  <a:avLst/>
                  <a:gdLst>
                    <a:gd name="T0" fmla="*/ 114 w 116"/>
                    <a:gd name="T1" fmla="*/ 17 h 61"/>
                    <a:gd name="T2" fmla="*/ 114 w 116"/>
                    <a:gd name="T3" fmla="*/ 17 h 61"/>
                    <a:gd name="T4" fmla="*/ 114 w 116"/>
                    <a:gd name="T5" fmla="*/ 16 h 61"/>
                    <a:gd name="T6" fmla="*/ 114 w 116"/>
                    <a:gd name="T7" fmla="*/ 16 h 61"/>
                    <a:gd name="T8" fmla="*/ 114 w 116"/>
                    <a:gd name="T9" fmla="*/ 16 h 61"/>
                    <a:gd name="T10" fmla="*/ 113 w 116"/>
                    <a:gd name="T11" fmla="*/ 16 h 61"/>
                    <a:gd name="T12" fmla="*/ 113 w 116"/>
                    <a:gd name="T13" fmla="*/ 16 h 61"/>
                    <a:gd name="T14" fmla="*/ 113 w 116"/>
                    <a:gd name="T15" fmla="*/ 16 h 61"/>
                    <a:gd name="T16" fmla="*/ 112 w 116"/>
                    <a:gd name="T17" fmla="*/ 16 h 61"/>
                    <a:gd name="T18" fmla="*/ 111 w 116"/>
                    <a:gd name="T19" fmla="*/ 15 h 61"/>
                    <a:gd name="T20" fmla="*/ 111 w 116"/>
                    <a:gd name="T21" fmla="*/ 15 h 61"/>
                    <a:gd name="T22" fmla="*/ 111 w 116"/>
                    <a:gd name="T23" fmla="*/ 14 h 61"/>
                    <a:gd name="T24" fmla="*/ 110 w 116"/>
                    <a:gd name="T25" fmla="*/ 13 h 61"/>
                    <a:gd name="T26" fmla="*/ 110 w 116"/>
                    <a:gd name="T27" fmla="*/ 12 h 61"/>
                    <a:gd name="T28" fmla="*/ 109 w 116"/>
                    <a:gd name="T29" fmla="*/ 12 h 61"/>
                    <a:gd name="T30" fmla="*/ 109 w 116"/>
                    <a:gd name="T31" fmla="*/ 11 h 61"/>
                    <a:gd name="T32" fmla="*/ 108 w 116"/>
                    <a:gd name="T33" fmla="*/ 11 h 61"/>
                    <a:gd name="T34" fmla="*/ 107 w 116"/>
                    <a:gd name="T35" fmla="*/ 10 h 61"/>
                    <a:gd name="T36" fmla="*/ 107 w 116"/>
                    <a:gd name="T37" fmla="*/ 9 h 61"/>
                    <a:gd name="T38" fmla="*/ 106 w 116"/>
                    <a:gd name="T39" fmla="*/ 9 h 61"/>
                    <a:gd name="T40" fmla="*/ 106 w 116"/>
                    <a:gd name="T41" fmla="*/ 8 h 61"/>
                    <a:gd name="T42" fmla="*/ 107 w 116"/>
                    <a:gd name="T43" fmla="*/ 8 h 61"/>
                    <a:gd name="T44" fmla="*/ 107 w 116"/>
                    <a:gd name="T45" fmla="*/ 8 h 61"/>
                    <a:gd name="T46" fmla="*/ 107 w 116"/>
                    <a:gd name="T47" fmla="*/ 7 h 61"/>
                    <a:gd name="T48" fmla="*/ 107 w 116"/>
                    <a:gd name="T49" fmla="*/ 7 h 61"/>
                    <a:gd name="T50" fmla="*/ 108 w 116"/>
                    <a:gd name="T51" fmla="*/ 6 h 61"/>
                    <a:gd name="T52" fmla="*/ 108 w 116"/>
                    <a:gd name="T53" fmla="*/ 6 h 61"/>
                    <a:gd name="T54" fmla="*/ 108 w 116"/>
                    <a:gd name="T55" fmla="*/ 5 h 61"/>
                    <a:gd name="T56" fmla="*/ 108 w 116"/>
                    <a:gd name="T57" fmla="*/ 5 h 61"/>
                    <a:gd name="T58" fmla="*/ 109 w 116"/>
                    <a:gd name="T59" fmla="*/ 5 h 61"/>
                    <a:gd name="T60" fmla="*/ 110 w 116"/>
                    <a:gd name="T61" fmla="*/ 4 h 61"/>
                    <a:gd name="T62" fmla="*/ 109 w 116"/>
                    <a:gd name="T63" fmla="*/ 4 h 61"/>
                    <a:gd name="T64" fmla="*/ 109 w 116"/>
                    <a:gd name="T65" fmla="*/ 4 h 61"/>
                    <a:gd name="T66" fmla="*/ 109 w 116"/>
                    <a:gd name="T67" fmla="*/ 3 h 61"/>
                    <a:gd name="T68" fmla="*/ 109 w 116"/>
                    <a:gd name="T69" fmla="*/ 3 h 61"/>
                    <a:gd name="T70" fmla="*/ 108 w 116"/>
                    <a:gd name="T71" fmla="*/ 2 h 61"/>
                    <a:gd name="T72" fmla="*/ 108 w 116"/>
                    <a:gd name="T73" fmla="*/ 2 h 61"/>
                    <a:gd name="T74" fmla="*/ 108 w 116"/>
                    <a:gd name="T75" fmla="*/ 2 h 61"/>
                    <a:gd name="T76" fmla="*/ 107 w 116"/>
                    <a:gd name="T77" fmla="*/ 2 h 61"/>
                    <a:gd name="T78" fmla="*/ 107 w 116"/>
                    <a:gd name="T79" fmla="*/ 2 h 61"/>
                    <a:gd name="T80" fmla="*/ 106 w 116"/>
                    <a:gd name="T81" fmla="*/ 2 h 61"/>
                    <a:gd name="T82" fmla="*/ 105 w 116"/>
                    <a:gd name="T83" fmla="*/ 2 h 61"/>
                    <a:gd name="T84" fmla="*/ 105 w 116"/>
                    <a:gd name="T85" fmla="*/ 2 h 61"/>
                    <a:gd name="T86" fmla="*/ 105 w 116"/>
                    <a:gd name="T87" fmla="*/ 2 h 61"/>
                    <a:gd name="T88" fmla="*/ 104 w 116"/>
                    <a:gd name="T89" fmla="*/ 1 h 61"/>
                    <a:gd name="T90" fmla="*/ 104 w 116"/>
                    <a:gd name="T91" fmla="*/ 1 h 61"/>
                    <a:gd name="T92" fmla="*/ 104 w 116"/>
                    <a:gd name="T93" fmla="*/ 1 h 61"/>
                    <a:gd name="T94" fmla="*/ 103 w 116"/>
                    <a:gd name="T95" fmla="*/ 0 h 61"/>
                    <a:gd name="T96" fmla="*/ 0 w 116"/>
                    <a:gd name="T97" fmla="*/ 60 h 61"/>
                    <a:gd name="T98" fmla="*/ 116 w 116"/>
                    <a:gd name="T99"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6" h="61">
                      <a:moveTo>
                        <a:pt x="116" y="56"/>
                      </a:moveTo>
                      <a:cubicBezTo>
                        <a:pt x="115" y="43"/>
                        <a:pt x="115" y="30"/>
                        <a:pt x="114" y="17"/>
                      </a:cubicBezTo>
                      <a:cubicBezTo>
                        <a:pt x="114" y="17"/>
                        <a:pt x="114" y="17"/>
                        <a:pt x="114" y="17"/>
                      </a:cubicBezTo>
                      <a:cubicBezTo>
                        <a:pt x="114" y="17"/>
                        <a:pt x="114" y="17"/>
                        <a:pt x="114" y="17"/>
                      </a:cubicBezTo>
                      <a:cubicBezTo>
                        <a:pt x="114" y="17"/>
                        <a:pt x="114" y="17"/>
                        <a:pt x="114" y="17"/>
                      </a:cubicBezTo>
                      <a:cubicBezTo>
                        <a:pt x="114" y="16"/>
                        <a:pt x="114" y="16"/>
                        <a:pt x="114" y="16"/>
                      </a:cubicBezTo>
                      <a:cubicBezTo>
                        <a:pt x="114" y="16"/>
                        <a:pt x="114" y="16"/>
                        <a:pt x="114" y="16"/>
                      </a:cubicBezTo>
                      <a:cubicBezTo>
                        <a:pt x="114" y="16"/>
                        <a:pt x="114" y="16"/>
                        <a:pt x="114" y="16"/>
                      </a:cubicBezTo>
                      <a:cubicBezTo>
                        <a:pt x="114" y="16"/>
                        <a:pt x="114" y="16"/>
                        <a:pt x="114" y="16"/>
                      </a:cubicBezTo>
                      <a:cubicBezTo>
                        <a:pt x="114" y="16"/>
                        <a:pt x="114" y="16"/>
                        <a:pt x="114"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1" y="15"/>
                        <a:pt x="111" y="15"/>
                        <a:pt x="111" y="15"/>
                      </a:cubicBezTo>
                      <a:cubicBezTo>
                        <a:pt x="111" y="15"/>
                        <a:pt x="111" y="15"/>
                        <a:pt x="111" y="15"/>
                      </a:cubicBezTo>
                      <a:cubicBezTo>
                        <a:pt x="111" y="15"/>
                        <a:pt x="111" y="15"/>
                        <a:pt x="111" y="15"/>
                      </a:cubicBezTo>
                      <a:cubicBezTo>
                        <a:pt x="111" y="15"/>
                        <a:pt x="111" y="15"/>
                        <a:pt x="111" y="15"/>
                      </a:cubicBezTo>
                      <a:cubicBezTo>
                        <a:pt x="111" y="14"/>
                        <a:pt x="111" y="14"/>
                        <a:pt x="111" y="14"/>
                      </a:cubicBezTo>
                      <a:cubicBezTo>
                        <a:pt x="111" y="14"/>
                        <a:pt x="111" y="14"/>
                        <a:pt x="111" y="14"/>
                      </a:cubicBezTo>
                      <a:cubicBezTo>
                        <a:pt x="110" y="14"/>
                        <a:pt x="110" y="14"/>
                        <a:pt x="110" y="14"/>
                      </a:cubicBezTo>
                      <a:cubicBezTo>
                        <a:pt x="110" y="13"/>
                        <a:pt x="110" y="13"/>
                        <a:pt x="110" y="13"/>
                      </a:cubicBezTo>
                      <a:cubicBezTo>
                        <a:pt x="109" y="12"/>
                        <a:pt x="109" y="12"/>
                        <a:pt x="109" y="12"/>
                      </a:cubicBezTo>
                      <a:cubicBezTo>
                        <a:pt x="110" y="12"/>
                        <a:pt x="110" y="12"/>
                        <a:pt x="110" y="12"/>
                      </a:cubicBezTo>
                      <a:cubicBezTo>
                        <a:pt x="109" y="12"/>
                        <a:pt x="109" y="12"/>
                        <a:pt x="109" y="12"/>
                      </a:cubicBezTo>
                      <a:cubicBezTo>
                        <a:pt x="109" y="12"/>
                        <a:pt x="109" y="12"/>
                        <a:pt x="109" y="12"/>
                      </a:cubicBezTo>
                      <a:cubicBezTo>
                        <a:pt x="109" y="11"/>
                        <a:pt x="109" y="11"/>
                        <a:pt x="109" y="11"/>
                      </a:cubicBezTo>
                      <a:cubicBezTo>
                        <a:pt x="109" y="11"/>
                        <a:pt x="109" y="11"/>
                        <a:pt x="109" y="11"/>
                      </a:cubicBezTo>
                      <a:cubicBezTo>
                        <a:pt x="108" y="11"/>
                        <a:pt x="108" y="11"/>
                        <a:pt x="108" y="11"/>
                      </a:cubicBezTo>
                      <a:cubicBezTo>
                        <a:pt x="108" y="11"/>
                        <a:pt x="108" y="11"/>
                        <a:pt x="108" y="11"/>
                      </a:cubicBezTo>
                      <a:cubicBezTo>
                        <a:pt x="108" y="10"/>
                        <a:pt x="108" y="10"/>
                        <a:pt x="108" y="10"/>
                      </a:cubicBezTo>
                      <a:cubicBezTo>
                        <a:pt x="107" y="10"/>
                        <a:pt x="107" y="10"/>
                        <a:pt x="107" y="10"/>
                      </a:cubicBezTo>
                      <a:cubicBezTo>
                        <a:pt x="107" y="10"/>
                        <a:pt x="107" y="10"/>
                        <a:pt x="107" y="10"/>
                      </a:cubicBezTo>
                      <a:cubicBezTo>
                        <a:pt x="107" y="9"/>
                        <a:pt x="107" y="9"/>
                        <a:pt x="107" y="9"/>
                      </a:cubicBezTo>
                      <a:cubicBezTo>
                        <a:pt x="107" y="9"/>
                        <a:pt x="107" y="9"/>
                        <a:pt x="107" y="9"/>
                      </a:cubicBezTo>
                      <a:cubicBezTo>
                        <a:pt x="106" y="9"/>
                        <a:pt x="106" y="9"/>
                        <a:pt x="106" y="9"/>
                      </a:cubicBezTo>
                      <a:cubicBezTo>
                        <a:pt x="106" y="9"/>
                        <a:pt x="106" y="9"/>
                        <a:pt x="106" y="9"/>
                      </a:cubicBezTo>
                      <a:cubicBezTo>
                        <a:pt x="106" y="8"/>
                        <a:pt x="106" y="8"/>
                        <a:pt x="106" y="8"/>
                      </a:cubicBezTo>
                      <a:cubicBezTo>
                        <a:pt x="106" y="8"/>
                        <a:pt x="106" y="8"/>
                        <a:pt x="106" y="8"/>
                      </a:cubicBezTo>
                      <a:cubicBezTo>
                        <a:pt x="107" y="8"/>
                        <a:pt x="107" y="8"/>
                        <a:pt x="107" y="8"/>
                      </a:cubicBezTo>
                      <a:cubicBezTo>
                        <a:pt x="107" y="8"/>
                        <a:pt x="107" y="8"/>
                        <a:pt x="107" y="8"/>
                      </a:cubicBezTo>
                      <a:cubicBezTo>
                        <a:pt x="107" y="8"/>
                        <a:pt x="107" y="8"/>
                        <a:pt x="107" y="8"/>
                      </a:cubicBezTo>
                      <a:cubicBezTo>
                        <a:pt x="107" y="8"/>
                        <a:pt x="107" y="8"/>
                        <a:pt x="107" y="8"/>
                      </a:cubicBezTo>
                      <a:cubicBezTo>
                        <a:pt x="107" y="7"/>
                        <a:pt x="107" y="7"/>
                        <a:pt x="107" y="7"/>
                      </a:cubicBezTo>
                      <a:cubicBezTo>
                        <a:pt x="107" y="7"/>
                        <a:pt x="107" y="7"/>
                        <a:pt x="107" y="7"/>
                      </a:cubicBezTo>
                      <a:cubicBezTo>
                        <a:pt x="107" y="7"/>
                        <a:pt x="107" y="7"/>
                        <a:pt x="107" y="7"/>
                      </a:cubicBezTo>
                      <a:cubicBezTo>
                        <a:pt x="108" y="6"/>
                        <a:pt x="108" y="6"/>
                        <a:pt x="108" y="6"/>
                      </a:cubicBezTo>
                      <a:cubicBezTo>
                        <a:pt x="108" y="6"/>
                        <a:pt x="108" y="6"/>
                        <a:pt x="108" y="6"/>
                      </a:cubicBezTo>
                      <a:cubicBezTo>
                        <a:pt x="108" y="6"/>
                        <a:pt x="108" y="6"/>
                        <a:pt x="108" y="6"/>
                      </a:cubicBezTo>
                      <a:cubicBezTo>
                        <a:pt x="108" y="6"/>
                        <a:pt x="108" y="6"/>
                        <a:pt x="108" y="6"/>
                      </a:cubicBezTo>
                      <a:cubicBezTo>
                        <a:pt x="108" y="5"/>
                        <a:pt x="108" y="5"/>
                        <a:pt x="108" y="5"/>
                      </a:cubicBezTo>
                      <a:cubicBezTo>
                        <a:pt x="108" y="5"/>
                        <a:pt x="108" y="5"/>
                        <a:pt x="108" y="5"/>
                      </a:cubicBezTo>
                      <a:cubicBezTo>
                        <a:pt x="108" y="5"/>
                        <a:pt x="108" y="5"/>
                        <a:pt x="108" y="5"/>
                      </a:cubicBezTo>
                      <a:cubicBezTo>
                        <a:pt x="108" y="5"/>
                        <a:pt x="108" y="5"/>
                        <a:pt x="108" y="5"/>
                      </a:cubicBezTo>
                      <a:cubicBezTo>
                        <a:pt x="109" y="5"/>
                        <a:pt x="109" y="5"/>
                        <a:pt x="109" y="5"/>
                      </a:cubicBezTo>
                      <a:cubicBezTo>
                        <a:pt x="109" y="5"/>
                        <a:pt x="109" y="5"/>
                        <a:pt x="109" y="5"/>
                      </a:cubicBezTo>
                      <a:cubicBezTo>
                        <a:pt x="110" y="5"/>
                        <a:pt x="110" y="5"/>
                        <a:pt x="110" y="5"/>
                      </a:cubicBezTo>
                      <a:cubicBezTo>
                        <a:pt x="110" y="4"/>
                        <a:pt x="110" y="4"/>
                        <a:pt x="110" y="4"/>
                      </a:cubicBezTo>
                      <a:cubicBezTo>
                        <a:pt x="110" y="4"/>
                        <a:pt x="110" y="4"/>
                        <a:pt x="110" y="4"/>
                      </a:cubicBezTo>
                      <a:cubicBezTo>
                        <a:pt x="109" y="4"/>
                        <a:pt x="109" y="4"/>
                        <a:pt x="109" y="4"/>
                      </a:cubicBezTo>
                      <a:cubicBezTo>
                        <a:pt x="109" y="4"/>
                        <a:pt x="109" y="4"/>
                        <a:pt x="109" y="4"/>
                      </a:cubicBezTo>
                      <a:cubicBezTo>
                        <a:pt x="109" y="4"/>
                        <a:pt x="109" y="4"/>
                        <a:pt x="109" y="4"/>
                      </a:cubicBezTo>
                      <a:cubicBezTo>
                        <a:pt x="109" y="3"/>
                        <a:pt x="109" y="3"/>
                        <a:pt x="109" y="3"/>
                      </a:cubicBezTo>
                      <a:cubicBezTo>
                        <a:pt x="109" y="3"/>
                        <a:pt x="109" y="3"/>
                        <a:pt x="109" y="3"/>
                      </a:cubicBezTo>
                      <a:cubicBezTo>
                        <a:pt x="109" y="3"/>
                        <a:pt x="109" y="3"/>
                        <a:pt x="109" y="3"/>
                      </a:cubicBezTo>
                      <a:cubicBezTo>
                        <a:pt x="109" y="3"/>
                        <a:pt x="109" y="3"/>
                        <a:pt x="109" y="3"/>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7" y="2"/>
                        <a:pt x="107" y="2"/>
                        <a:pt x="107" y="2"/>
                      </a:cubicBezTo>
                      <a:cubicBezTo>
                        <a:pt x="107" y="2"/>
                        <a:pt x="107" y="2"/>
                        <a:pt x="107" y="2"/>
                      </a:cubicBezTo>
                      <a:cubicBezTo>
                        <a:pt x="107" y="2"/>
                        <a:pt x="107" y="2"/>
                        <a:pt x="107" y="2"/>
                      </a:cubicBezTo>
                      <a:cubicBezTo>
                        <a:pt x="106" y="3"/>
                        <a:pt x="106" y="3"/>
                        <a:pt x="106" y="3"/>
                      </a:cubicBezTo>
                      <a:cubicBezTo>
                        <a:pt x="106" y="2"/>
                        <a:pt x="106" y="2"/>
                        <a:pt x="106" y="2"/>
                      </a:cubicBezTo>
                      <a:cubicBezTo>
                        <a:pt x="105" y="2"/>
                        <a:pt x="105" y="2"/>
                        <a:pt x="105" y="2"/>
                      </a:cubicBezTo>
                      <a:cubicBezTo>
                        <a:pt x="105" y="2"/>
                        <a:pt x="105" y="2"/>
                        <a:pt x="105" y="2"/>
                      </a:cubicBezTo>
                      <a:cubicBezTo>
                        <a:pt x="105" y="2"/>
                        <a:pt x="105" y="2"/>
                        <a:pt x="105" y="2"/>
                      </a:cubicBezTo>
                      <a:cubicBezTo>
                        <a:pt x="105" y="2"/>
                        <a:pt x="105" y="2"/>
                        <a:pt x="105" y="2"/>
                      </a:cubicBezTo>
                      <a:cubicBezTo>
                        <a:pt x="105" y="2"/>
                        <a:pt x="105" y="2"/>
                        <a:pt x="105" y="2"/>
                      </a:cubicBezTo>
                      <a:cubicBezTo>
                        <a:pt x="105" y="2"/>
                        <a:pt x="105" y="2"/>
                        <a:pt x="105" y="2"/>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3" y="0"/>
                        <a:pt x="103" y="0"/>
                        <a:pt x="103" y="0"/>
                      </a:cubicBezTo>
                      <a:cubicBezTo>
                        <a:pt x="69" y="1"/>
                        <a:pt x="35" y="2"/>
                        <a:pt x="1" y="1"/>
                      </a:cubicBezTo>
                      <a:cubicBezTo>
                        <a:pt x="0" y="21"/>
                        <a:pt x="0" y="40"/>
                        <a:pt x="0" y="60"/>
                      </a:cubicBezTo>
                      <a:cubicBezTo>
                        <a:pt x="34" y="61"/>
                        <a:pt x="69" y="60"/>
                        <a:pt x="103" y="59"/>
                      </a:cubicBezTo>
                      <a:cubicBezTo>
                        <a:pt x="107" y="59"/>
                        <a:pt x="112" y="58"/>
                        <a:pt x="116" y="58"/>
                      </a:cubicBezTo>
                      <a:lnTo>
                        <a:pt x="116" y="56"/>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5" name="Freeform 366">
                  <a:extLst>
                    <a:ext uri="{FF2B5EF4-FFF2-40B4-BE49-F238E27FC236}">
                      <a16:creationId xmlns="" xmlns:a16="http://schemas.microsoft.com/office/drawing/2014/main" id="{BC4619E7-3E25-4776-B7E1-2899778B3BD7}"/>
                    </a:ext>
                  </a:extLst>
                </p:cNvPr>
                <p:cNvSpPr>
                  <a:spLocks/>
                </p:cNvSpPr>
                <p:nvPr/>
              </p:nvSpPr>
              <p:spPr bwMode="auto">
                <a:xfrm>
                  <a:off x="5728809" y="3778327"/>
                  <a:ext cx="503282" cy="325036"/>
                </a:xfrm>
                <a:custGeom>
                  <a:avLst/>
                  <a:gdLst>
                    <a:gd name="T0" fmla="*/ 95 w 96"/>
                    <a:gd name="T1" fmla="*/ 25 h 62"/>
                    <a:gd name="T2" fmla="*/ 92 w 96"/>
                    <a:gd name="T3" fmla="*/ 22 h 62"/>
                    <a:gd name="T4" fmla="*/ 88 w 96"/>
                    <a:gd name="T5" fmla="*/ 20 h 62"/>
                    <a:gd name="T6" fmla="*/ 87 w 96"/>
                    <a:gd name="T7" fmla="*/ 16 h 62"/>
                    <a:gd name="T8" fmla="*/ 81 w 96"/>
                    <a:gd name="T9" fmla="*/ 14 h 62"/>
                    <a:gd name="T10" fmla="*/ 80 w 96"/>
                    <a:gd name="T11" fmla="*/ 10 h 62"/>
                    <a:gd name="T12" fmla="*/ 80 w 96"/>
                    <a:gd name="T13" fmla="*/ 4 h 62"/>
                    <a:gd name="T14" fmla="*/ 78 w 96"/>
                    <a:gd name="T15" fmla="*/ 1 h 62"/>
                    <a:gd name="T16" fmla="*/ 0 w 96"/>
                    <a:gd name="T17" fmla="*/ 4 h 62"/>
                    <a:gd name="T18" fmla="*/ 0 w 96"/>
                    <a:gd name="T19" fmla="*/ 6 h 62"/>
                    <a:gd name="T20" fmla="*/ 1 w 96"/>
                    <a:gd name="T21" fmla="*/ 8 h 62"/>
                    <a:gd name="T22" fmla="*/ 1 w 96"/>
                    <a:gd name="T23" fmla="*/ 9 h 62"/>
                    <a:gd name="T24" fmla="*/ 1 w 96"/>
                    <a:gd name="T25" fmla="*/ 10 h 62"/>
                    <a:gd name="T26" fmla="*/ 2 w 96"/>
                    <a:gd name="T27" fmla="*/ 10 h 62"/>
                    <a:gd name="T28" fmla="*/ 2 w 96"/>
                    <a:gd name="T29" fmla="*/ 11 h 62"/>
                    <a:gd name="T30" fmla="*/ 2 w 96"/>
                    <a:gd name="T31" fmla="*/ 14 h 62"/>
                    <a:gd name="T32" fmla="*/ 2 w 96"/>
                    <a:gd name="T33" fmla="*/ 14 h 62"/>
                    <a:gd name="T34" fmla="*/ 1 w 96"/>
                    <a:gd name="T35" fmla="*/ 16 h 62"/>
                    <a:gd name="T36" fmla="*/ 1 w 96"/>
                    <a:gd name="T37" fmla="*/ 17 h 62"/>
                    <a:gd name="T38" fmla="*/ 1 w 96"/>
                    <a:gd name="T39" fmla="*/ 18 h 62"/>
                    <a:gd name="T40" fmla="*/ 0 w 96"/>
                    <a:gd name="T41" fmla="*/ 19 h 62"/>
                    <a:gd name="T42" fmla="*/ 2 w 96"/>
                    <a:gd name="T43" fmla="*/ 21 h 62"/>
                    <a:gd name="T44" fmla="*/ 2 w 96"/>
                    <a:gd name="T45" fmla="*/ 22 h 62"/>
                    <a:gd name="T46" fmla="*/ 2 w 96"/>
                    <a:gd name="T47" fmla="*/ 23 h 62"/>
                    <a:gd name="T48" fmla="*/ 4 w 96"/>
                    <a:gd name="T49" fmla="*/ 24 h 62"/>
                    <a:gd name="T50" fmla="*/ 5 w 96"/>
                    <a:gd name="T51" fmla="*/ 28 h 62"/>
                    <a:gd name="T52" fmla="*/ 6 w 96"/>
                    <a:gd name="T53" fmla="*/ 31 h 62"/>
                    <a:gd name="T54" fmla="*/ 8 w 96"/>
                    <a:gd name="T55" fmla="*/ 35 h 62"/>
                    <a:gd name="T56" fmla="*/ 9 w 96"/>
                    <a:gd name="T57" fmla="*/ 38 h 62"/>
                    <a:gd name="T58" fmla="*/ 9 w 96"/>
                    <a:gd name="T59" fmla="*/ 40 h 62"/>
                    <a:gd name="T60" fmla="*/ 9 w 96"/>
                    <a:gd name="T61" fmla="*/ 43 h 62"/>
                    <a:gd name="T62" fmla="*/ 10 w 96"/>
                    <a:gd name="T63" fmla="*/ 43 h 62"/>
                    <a:gd name="T64" fmla="*/ 11 w 96"/>
                    <a:gd name="T65" fmla="*/ 44 h 62"/>
                    <a:gd name="T66" fmla="*/ 12 w 96"/>
                    <a:gd name="T67" fmla="*/ 47 h 62"/>
                    <a:gd name="T68" fmla="*/ 13 w 96"/>
                    <a:gd name="T69" fmla="*/ 50 h 62"/>
                    <a:gd name="T70" fmla="*/ 12 w 96"/>
                    <a:gd name="T71" fmla="*/ 52 h 62"/>
                    <a:gd name="T72" fmla="*/ 12 w 96"/>
                    <a:gd name="T73" fmla="*/ 53 h 62"/>
                    <a:gd name="T74" fmla="*/ 13 w 96"/>
                    <a:gd name="T75" fmla="*/ 55 h 62"/>
                    <a:gd name="T76" fmla="*/ 13 w 96"/>
                    <a:gd name="T77" fmla="*/ 58 h 62"/>
                    <a:gd name="T78" fmla="*/ 13 w 96"/>
                    <a:gd name="T79" fmla="*/ 60 h 62"/>
                    <a:gd name="T80" fmla="*/ 14 w 96"/>
                    <a:gd name="T81" fmla="*/ 61 h 62"/>
                    <a:gd name="T82" fmla="*/ 14 w 96"/>
                    <a:gd name="T83" fmla="*/ 61 h 62"/>
                    <a:gd name="T84" fmla="*/ 14 w 96"/>
                    <a:gd name="T85" fmla="*/ 61 h 62"/>
                    <a:gd name="T86" fmla="*/ 14 w 96"/>
                    <a:gd name="T87" fmla="*/ 61 h 62"/>
                    <a:gd name="T88" fmla="*/ 34 w 96"/>
                    <a:gd name="T89" fmla="*/ 61 h 62"/>
                    <a:gd name="T90" fmla="*/ 75 w 96"/>
                    <a:gd name="T91" fmla="*/ 58 h 62"/>
                    <a:gd name="T92" fmla="*/ 77 w 96"/>
                    <a:gd name="T93" fmla="*/ 59 h 62"/>
                    <a:gd name="T94" fmla="*/ 77 w 96"/>
                    <a:gd name="T95" fmla="*/ 60 h 62"/>
                    <a:gd name="T96" fmla="*/ 78 w 96"/>
                    <a:gd name="T97" fmla="*/ 61 h 62"/>
                    <a:gd name="T98" fmla="*/ 81 w 96"/>
                    <a:gd name="T99" fmla="*/ 61 h 62"/>
                    <a:gd name="T100" fmla="*/ 80 w 96"/>
                    <a:gd name="T101" fmla="*/ 58 h 62"/>
                    <a:gd name="T102" fmla="*/ 83 w 96"/>
                    <a:gd name="T103" fmla="*/ 57 h 62"/>
                    <a:gd name="T104" fmla="*/ 84 w 96"/>
                    <a:gd name="T105" fmla="*/ 52 h 62"/>
                    <a:gd name="T106" fmla="*/ 84 w 96"/>
                    <a:gd name="T107" fmla="*/ 46 h 62"/>
                    <a:gd name="T108" fmla="*/ 84 w 96"/>
                    <a:gd name="T109" fmla="*/ 42 h 62"/>
                    <a:gd name="T110" fmla="*/ 92 w 96"/>
                    <a:gd name="T111" fmla="*/ 38 h 62"/>
                    <a:gd name="T112" fmla="*/ 94 w 96"/>
                    <a:gd name="T113" fmla="*/ 36 h 62"/>
                    <a:gd name="T114" fmla="*/ 94 w 96"/>
                    <a:gd name="T115" fmla="*/ 34 h 62"/>
                    <a:gd name="T116" fmla="*/ 96 w 96"/>
                    <a:gd name="T117" fmla="*/ 3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 h="62">
                      <a:moveTo>
                        <a:pt x="96" y="27"/>
                      </a:moveTo>
                      <a:cubicBezTo>
                        <a:pt x="96" y="27"/>
                        <a:pt x="96" y="27"/>
                        <a:pt x="96" y="27"/>
                      </a:cubicBezTo>
                      <a:cubicBezTo>
                        <a:pt x="96" y="26"/>
                        <a:pt x="96" y="26"/>
                        <a:pt x="96" y="26"/>
                      </a:cubicBezTo>
                      <a:cubicBezTo>
                        <a:pt x="96" y="26"/>
                        <a:pt x="96" y="26"/>
                        <a:pt x="96" y="26"/>
                      </a:cubicBezTo>
                      <a:cubicBezTo>
                        <a:pt x="96" y="26"/>
                        <a:pt x="96" y="26"/>
                        <a:pt x="96" y="26"/>
                      </a:cubicBezTo>
                      <a:cubicBezTo>
                        <a:pt x="95" y="26"/>
                        <a:pt x="95" y="26"/>
                        <a:pt x="95" y="26"/>
                      </a:cubicBezTo>
                      <a:cubicBezTo>
                        <a:pt x="95" y="26"/>
                        <a:pt x="95" y="26"/>
                        <a:pt x="95" y="26"/>
                      </a:cubicBezTo>
                      <a:cubicBezTo>
                        <a:pt x="95" y="25"/>
                        <a:pt x="95" y="25"/>
                        <a:pt x="95" y="25"/>
                      </a:cubicBezTo>
                      <a:cubicBezTo>
                        <a:pt x="95" y="25"/>
                        <a:pt x="95" y="25"/>
                        <a:pt x="95" y="25"/>
                      </a:cubicBezTo>
                      <a:cubicBezTo>
                        <a:pt x="93" y="25"/>
                        <a:pt x="93" y="25"/>
                        <a:pt x="93" y="25"/>
                      </a:cubicBezTo>
                      <a:cubicBezTo>
                        <a:pt x="93" y="25"/>
                        <a:pt x="93" y="25"/>
                        <a:pt x="93" y="25"/>
                      </a:cubicBezTo>
                      <a:cubicBezTo>
                        <a:pt x="93" y="25"/>
                        <a:pt x="93" y="25"/>
                        <a:pt x="93" y="25"/>
                      </a:cubicBezTo>
                      <a:cubicBezTo>
                        <a:pt x="93" y="24"/>
                        <a:pt x="93" y="24"/>
                        <a:pt x="93" y="24"/>
                      </a:cubicBezTo>
                      <a:cubicBezTo>
                        <a:pt x="92" y="24"/>
                        <a:pt x="92" y="24"/>
                        <a:pt x="92" y="24"/>
                      </a:cubicBezTo>
                      <a:cubicBezTo>
                        <a:pt x="92" y="23"/>
                        <a:pt x="92" y="23"/>
                        <a:pt x="92" y="23"/>
                      </a:cubicBezTo>
                      <a:cubicBezTo>
                        <a:pt x="92" y="22"/>
                        <a:pt x="92" y="22"/>
                        <a:pt x="92" y="22"/>
                      </a:cubicBezTo>
                      <a:cubicBezTo>
                        <a:pt x="92" y="22"/>
                        <a:pt x="92" y="22"/>
                        <a:pt x="92" y="22"/>
                      </a:cubicBezTo>
                      <a:cubicBezTo>
                        <a:pt x="92" y="22"/>
                        <a:pt x="92" y="22"/>
                        <a:pt x="92" y="22"/>
                      </a:cubicBezTo>
                      <a:cubicBezTo>
                        <a:pt x="91" y="21"/>
                        <a:pt x="91" y="21"/>
                        <a:pt x="91" y="21"/>
                      </a:cubicBezTo>
                      <a:cubicBezTo>
                        <a:pt x="90" y="21"/>
                        <a:pt x="90" y="21"/>
                        <a:pt x="90" y="21"/>
                      </a:cubicBezTo>
                      <a:cubicBezTo>
                        <a:pt x="89" y="20"/>
                        <a:pt x="89" y="20"/>
                        <a:pt x="89" y="20"/>
                      </a:cubicBezTo>
                      <a:cubicBezTo>
                        <a:pt x="89" y="20"/>
                        <a:pt x="89" y="20"/>
                        <a:pt x="89" y="20"/>
                      </a:cubicBezTo>
                      <a:cubicBezTo>
                        <a:pt x="89" y="20"/>
                        <a:pt x="89" y="20"/>
                        <a:pt x="89" y="20"/>
                      </a:cubicBezTo>
                      <a:cubicBezTo>
                        <a:pt x="88" y="20"/>
                        <a:pt x="88" y="20"/>
                        <a:pt x="88" y="20"/>
                      </a:cubicBezTo>
                      <a:cubicBezTo>
                        <a:pt x="88" y="19"/>
                        <a:pt x="88" y="19"/>
                        <a:pt x="88" y="19"/>
                      </a:cubicBezTo>
                      <a:cubicBezTo>
                        <a:pt x="88" y="19"/>
                        <a:pt x="88" y="19"/>
                        <a:pt x="88" y="18"/>
                      </a:cubicBezTo>
                      <a:cubicBezTo>
                        <a:pt x="88" y="18"/>
                        <a:pt x="88" y="18"/>
                        <a:pt x="88" y="18"/>
                      </a:cubicBezTo>
                      <a:cubicBezTo>
                        <a:pt x="88" y="18"/>
                        <a:pt x="88" y="18"/>
                        <a:pt x="88" y="18"/>
                      </a:cubicBezTo>
                      <a:cubicBezTo>
                        <a:pt x="88" y="17"/>
                        <a:pt x="88" y="17"/>
                        <a:pt x="88" y="17"/>
                      </a:cubicBezTo>
                      <a:cubicBezTo>
                        <a:pt x="88" y="17"/>
                        <a:pt x="88" y="17"/>
                        <a:pt x="88" y="17"/>
                      </a:cubicBezTo>
                      <a:cubicBezTo>
                        <a:pt x="87" y="16"/>
                        <a:pt x="87" y="16"/>
                        <a:pt x="87" y="16"/>
                      </a:cubicBezTo>
                      <a:cubicBezTo>
                        <a:pt x="87" y="16"/>
                        <a:pt x="87" y="16"/>
                        <a:pt x="87" y="16"/>
                      </a:cubicBezTo>
                      <a:cubicBezTo>
                        <a:pt x="87" y="16"/>
                        <a:pt x="87" y="16"/>
                        <a:pt x="87" y="16"/>
                      </a:cubicBezTo>
                      <a:cubicBezTo>
                        <a:pt x="86" y="16"/>
                        <a:pt x="86" y="16"/>
                        <a:pt x="86" y="16"/>
                      </a:cubicBezTo>
                      <a:cubicBezTo>
                        <a:pt x="86" y="16"/>
                        <a:pt x="86" y="16"/>
                        <a:pt x="86" y="16"/>
                      </a:cubicBezTo>
                      <a:cubicBezTo>
                        <a:pt x="83" y="16"/>
                        <a:pt x="83" y="16"/>
                        <a:pt x="83" y="16"/>
                      </a:cubicBezTo>
                      <a:cubicBezTo>
                        <a:pt x="82" y="15"/>
                        <a:pt x="82" y="15"/>
                        <a:pt x="82" y="15"/>
                      </a:cubicBezTo>
                      <a:cubicBezTo>
                        <a:pt x="82" y="15"/>
                        <a:pt x="82" y="15"/>
                        <a:pt x="82" y="15"/>
                      </a:cubicBezTo>
                      <a:cubicBezTo>
                        <a:pt x="82" y="15"/>
                        <a:pt x="82" y="15"/>
                        <a:pt x="82" y="15"/>
                      </a:cubicBezTo>
                      <a:cubicBezTo>
                        <a:pt x="81" y="14"/>
                        <a:pt x="81" y="14"/>
                        <a:pt x="81" y="14"/>
                      </a:cubicBezTo>
                      <a:cubicBezTo>
                        <a:pt x="81" y="14"/>
                        <a:pt x="81" y="14"/>
                        <a:pt x="81" y="14"/>
                      </a:cubicBezTo>
                      <a:cubicBezTo>
                        <a:pt x="81" y="13"/>
                        <a:pt x="81" y="13"/>
                        <a:pt x="81" y="13"/>
                      </a:cubicBezTo>
                      <a:cubicBezTo>
                        <a:pt x="81" y="12"/>
                        <a:pt x="81" y="12"/>
                        <a:pt x="81" y="12"/>
                      </a:cubicBezTo>
                      <a:cubicBezTo>
                        <a:pt x="81" y="12"/>
                        <a:pt x="81" y="12"/>
                        <a:pt x="81" y="12"/>
                      </a:cubicBezTo>
                      <a:cubicBezTo>
                        <a:pt x="80" y="12"/>
                        <a:pt x="80" y="12"/>
                        <a:pt x="80" y="12"/>
                      </a:cubicBezTo>
                      <a:cubicBezTo>
                        <a:pt x="80" y="11"/>
                        <a:pt x="80" y="11"/>
                        <a:pt x="80" y="11"/>
                      </a:cubicBezTo>
                      <a:cubicBezTo>
                        <a:pt x="80" y="11"/>
                        <a:pt x="80" y="11"/>
                        <a:pt x="80" y="11"/>
                      </a:cubicBezTo>
                      <a:cubicBezTo>
                        <a:pt x="80" y="10"/>
                        <a:pt x="80" y="10"/>
                        <a:pt x="80" y="10"/>
                      </a:cubicBezTo>
                      <a:cubicBezTo>
                        <a:pt x="80" y="10"/>
                        <a:pt x="80" y="10"/>
                        <a:pt x="80" y="10"/>
                      </a:cubicBezTo>
                      <a:cubicBezTo>
                        <a:pt x="80" y="9"/>
                        <a:pt x="80" y="9"/>
                        <a:pt x="80" y="9"/>
                      </a:cubicBezTo>
                      <a:cubicBezTo>
                        <a:pt x="80" y="9"/>
                        <a:pt x="80" y="9"/>
                        <a:pt x="80" y="9"/>
                      </a:cubicBezTo>
                      <a:cubicBezTo>
                        <a:pt x="80" y="8"/>
                        <a:pt x="80" y="8"/>
                        <a:pt x="80" y="8"/>
                      </a:cubicBezTo>
                      <a:cubicBezTo>
                        <a:pt x="79" y="7"/>
                        <a:pt x="79" y="7"/>
                        <a:pt x="79" y="7"/>
                      </a:cubicBezTo>
                      <a:cubicBezTo>
                        <a:pt x="80" y="6"/>
                        <a:pt x="80" y="6"/>
                        <a:pt x="80" y="6"/>
                      </a:cubicBezTo>
                      <a:cubicBezTo>
                        <a:pt x="80" y="5"/>
                        <a:pt x="80" y="5"/>
                        <a:pt x="80" y="5"/>
                      </a:cubicBezTo>
                      <a:cubicBezTo>
                        <a:pt x="80" y="4"/>
                        <a:pt x="80" y="4"/>
                        <a:pt x="80" y="4"/>
                      </a:cubicBezTo>
                      <a:cubicBezTo>
                        <a:pt x="80" y="3"/>
                        <a:pt x="80" y="3"/>
                        <a:pt x="80" y="3"/>
                      </a:cubicBezTo>
                      <a:cubicBezTo>
                        <a:pt x="80" y="3"/>
                        <a:pt x="80" y="3"/>
                        <a:pt x="80" y="3"/>
                      </a:cubicBezTo>
                      <a:cubicBezTo>
                        <a:pt x="79" y="3"/>
                        <a:pt x="79" y="3"/>
                        <a:pt x="79" y="3"/>
                      </a:cubicBezTo>
                      <a:cubicBezTo>
                        <a:pt x="78" y="3"/>
                        <a:pt x="78" y="3"/>
                        <a:pt x="78" y="3"/>
                      </a:cubicBezTo>
                      <a:cubicBezTo>
                        <a:pt x="78" y="2"/>
                        <a:pt x="78" y="2"/>
                        <a:pt x="78" y="2"/>
                      </a:cubicBezTo>
                      <a:cubicBezTo>
                        <a:pt x="78" y="2"/>
                        <a:pt x="78" y="2"/>
                        <a:pt x="78" y="2"/>
                      </a:cubicBezTo>
                      <a:cubicBezTo>
                        <a:pt x="78" y="2"/>
                        <a:pt x="78" y="2"/>
                        <a:pt x="78" y="2"/>
                      </a:cubicBezTo>
                      <a:cubicBezTo>
                        <a:pt x="78" y="1"/>
                        <a:pt x="78" y="1"/>
                        <a:pt x="78" y="1"/>
                      </a:cubicBezTo>
                      <a:cubicBezTo>
                        <a:pt x="78" y="1"/>
                        <a:pt x="78" y="1"/>
                        <a:pt x="78" y="1"/>
                      </a:cubicBezTo>
                      <a:cubicBezTo>
                        <a:pt x="78" y="1"/>
                        <a:pt x="78" y="1"/>
                        <a:pt x="78" y="1"/>
                      </a:cubicBezTo>
                      <a:cubicBezTo>
                        <a:pt x="78" y="1"/>
                        <a:pt x="78" y="1"/>
                        <a:pt x="78" y="1"/>
                      </a:cubicBezTo>
                      <a:cubicBezTo>
                        <a:pt x="78" y="0"/>
                        <a:pt x="78" y="0"/>
                        <a:pt x="78" y="0"/>
                      </a:cubicBezTo>
                      <a:cubicBezTo>
                        <a:pt x="78" y="0"/>
                        <a:pt x="78" y="0"/>
                        <a:pt x="78" y="0"/>
                      </a:cubicBezTo>
                      <a:cubicBezTo>
                        <a:pt x="78" y="0"/>
                        <a:pt x="78" y="0"/>
                        <a:pt x="78" y="0"/>
                      </a:cubicBezTo>
                      <a:cubicBezTo>
                        <a:pt x="52" y="2"/>
                        <a:pt x="26" y="3"/>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1" y="20"/>
                        <a:pt x="1" y="20"/>
                        <a:pt x="1" y="20"/>
                      </a:cubicBezTo>
                      <a:cubicBezTo>
                        <a:pt x="1" y="20"/>
                        <a:pt x="1" y="20"/>
                        <a:pt x="1" y="20"/>
                      </a:cubicBezTo>
                      <a:cubicBezTo>
                        <a:pt x="1" y="21"/>
                        <a:pt x="1" y="21"/>
                        <a:pt x="1"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3" y="24"/>
                        <a:pt x="3" y="24"/>
                        <a:pt x="3" y="24"/>
                      </a:cubicBezTo>
                      <a:cubicBezTo>
                        <a:pt x="3" y="24"/>
                        <a:pt x="3" y="24"/>
                        <a:pt x="3" y="24"/>
                      </a:cubicBezTo>
                      <a:cubicBezTo>
                        <a:pt x="4" y="24"/>
                        <a:pt x="4" y="24"/>
                        <a:pt x="4" y="24"/>
                      </a:cubicBezTo>
                      <a:cubicBezTo>
                        <a:pt x="4" y="25"/>
                        <a:pt x="4" y="25"/>
                        <a:pt x="4" y="25"/>
                      </a:cubicBezTo>
                      <a:cubicBezTo>
                        <a:pt x="4" y="26"/>
                        <a:pt x="4" y="26"/>
                        <a:pt x="4" y="26"/>
                      </a:cubicBezTo>
                      <a:cubicBezTo>
                        <a:pt x="4" y="27"/>
                        <a:pt x="4" y="27"/>
                        <a:pt x="4" y="27"/>
                      </a:cubicBezTo>
                      <a:cubicBezTo>
                        <a:pt x="4" y="27"/>
                        <a:pt x="4" y="27"/>
                        <a:pt x="4" y="27"/>
                      </a:cubicBezTo>
                      <a:cubicBezTo>
                        <a:pt x="4" y="28"/>
                        <a:pt x="4" y="28"/>
                        <a:pt x="4" y="28"/>
                      </a:cubicBezTo>
                      <a:cubicBezTo>
                        <a:pt x="4" y="28"/>
                        <a:pt x="4" y="28"/>
                        <a:pt x="4" y="28"/>
                      </a:cubicBezTo>
                      <a:cubicBezTo>
                        <a:pt x="5" y="28"/>
                        <a:pt x="5" y="28"/>
                        <a:pt x="5" y="28"/>
                      </a:cubicBezTo>
                      <a:cubicBezTo>
                        <a:pt x="5" y="28"/>
                        <a:pt x="5" y="28"/>
                        <a:pt x="5" y="28"/>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1"/>
                        <a:pt x="5" y="31"/>
                        <a:pt x="5" y="31"/>
                      </a:cubicBezTo>
                      <a:cubicBezTo>
                        <a:pt x="5" y="31"/>
                        <a:pt x="5" y="31"/>
                        <a:pt x="5" y="31"/>
                      </a:cubicBezTo>
                      <a:cubicBezTo>
                        <a:pt x="6" y="31"/>
                        <a:pt x="6" y="31"/>
                        <a:pt x="6" y="31"/>
                      </a:cubicBezTo>
                      <a:cubicBezTo>
                        <a:pt x="6" y="32"/>
                        <a:pt x="6" y="32"/>
                        <a:pt x="6" y="32"/>
                      </a:cubicBezTo>
                      <a:cubicBezTo>
                        <a:pt x="6" y="32"/>
                        <a:pt x="6" y="32"/>
                        <a:pt x="6" y="32"/>
                      </a:cubicBezTo>
                      <a:cubicBezTo>
                        <a:pt x="6" y="32"/>
                        <a:pt x="6" y="32"/>
                        <a:pt x="6" y="32"/>
                      </a:cubicBezTo>
                      <a:cubicBezTo>
                        <a:pt x="6" y="33"/>
                        <a:pt x="6" y="33"/>
                        <a:pt x="6" y="33"/>
                      </a:cubicBezTo>
                      <a:cubicBezTo>
                        <a:pt x="6" y="33"/>
                        <a:pt x="6" y="33"/>
                        <a:pt x="6" y="33"/>
                      </a:cubicBezTo>
                      <a:cubicBezTo>
                        <a:pt x="7" y="34"/>
                        <a:pt x="7" y="34"/>
                        <a:pt x="7" y="34"/>
                      </a:cubicBezTo>
                      <a:cubicBezTo>
                        <a:pt x="8" y="34"/>
                        <a:pt x="8" y="34"/>
                        <a:pt x="8" y="34"/>
                      </a:cubicBezTo>
                      <a:cubicBezTo>
                        <a:pt x="8" y="35"/>
                        <a:pt x="8" y="35"/>
                        <a:pt x="8" y="35"/>
                      </a:cubicBezTo>
                      <a:cubicBezTo>
                        <a:pt x="8" y="35"/>
                        <a:pt x="8" y="35"/>
                        <a:pt x="8" y="35"/>
                      </a:cubicBezTo>
                      <a:cubicBezTo>
                        <a:pt x="8" y="36"/>
                        <a:pt x="8" y="36"/>
                        <a:pt x="8" y="36"/>
                      </a:cubicBezTo>
                      <a:cubicBezTo>
                        <a:pt x="8" y="36"/>
                        <a:pt x="8" y="36"/>
                        <a:pt x="8" y="36"/>
                      </a:cubicBezTo>
                      <a:cubicBezTo>
                        <a:pt x="8" y="36"/>
                        <a:pt x="8" y="36"/>
                        <a:pt x="8" y="36"/>
                      </a:cubicBezTo>
                      <a:cubicBezTo>
                        <a:pt x="8" y="36"/>
                        <a:pt x="8" y="36"/>
                        <a:pt x="8" y="36"/>
                      </a:cubicBezTo>
                      <a:cubicBezTo>
                        <a:pt x="8" y="37"/>
                        <a:pt x="8" y="37"/>
                        <a:pt x="8" y="37"/>
                      </a:cubicBezTo>
                      <a:cubicBezTo>
                        <a:pt x="9" y="37"/>
                        <a:pt x="9" y="37"/>
                        <a:pt x="9" y="37"/>
                      </a:cubicBezTo>
                      <a:cubicBezTo>
                        <a:pt x="9" y="38"/>
                        <a:pt x="9" y="38"/>
                        <a:pt x="9" y="38"/>
                      </a:cubicBezTo>
                      <a:cubicBezTo>
                        <a:pt x="9" y="38"/>
                        <a:pt x="9" y="38"/>
                        <a:pt x="9" y="38"/>
                      </a:cubicBezTo>
                      <a:cubicBezTo>
                        <a:pt x="9" y="39"/>
                        <a:pt x="9" y="39"/>
                        <a:pt x="9" y="39"/>
                      </a:cubicBezTo>
                      <a:cubicBezTo>
                        <a:pt x="9" y="39"/>
                        <a:pt x="9" y="39"/>
                        <a:pt x="9" y="39"/>
                      </a:cubicBezTo>
                      <a:cubicBezTo>
                        <a:pt x="9" y="39"/>
                        <a:pt x="9" y="39"/>
                        <a:pt x="9" y="39"/>
                      </a:cubicBezTo>
                      <a:cubicBezTo>
                        <a:pt x="9" y="39"/>
                        <a:pt x="9" y="39"/>
                        <a:pt x="9" y="39"/>
                      </a:cubicBezTo>
                      <a:cubicBezTo>
                        <a:pt x="9" y="40"/>
                        <a:pt x="9" y="40"/>
                        <a:pt x="9" y="40"/>
                      </a:cubicBezTo>
                      <a:cubicBezTo>
                        <a:pt x="9" y="40"/>
                        <a:pt x="9" y="40"/>
                        <a:pt x="9" y="40"/>
                      </a:cubicBezTo>
                      <a:cubicBezTo>
                        <a:pt x="9" y="40"/>
                        <a:pt x="9" y="40"/>
                        <a:pt x="9" y="40"/>
                      </a:cubicBezTo>
                      <a:cubicBezTo>
                        <a:pt x="9" y="40"/>
                        <a:pt x="9" y="40"/>
                        <a:pt x="9" y="40"/>
                      </a:cubicBezTo>
                      <a:cubicBezTo>
                        <a:pt x="9" y="41"/>
                        <a:pt x="9" y="41"/>
                        <a:pt x="9" y="41"/>
                      </a:cubicBezTo>
                      <a:cubicBezTo>
                        <a:pt x="9" y="41"/>
                        <a:pt x="9" y="41"/>
                        <a:pt x="9" y="41"/>
                      </a:cubicBezTo>
                      <a:cubicBezTo>
                        <a:pt x="9" y="42"/>
                        <a:pt x="9" y="42"/>
                        <a:pt x="9" y="42"/>
                      </a:cubicBezTo>
                      <a:cubicBezTo>
                        <a:pt x="9" y="42"/>
                        <a:pt x="9" y="42"/>
                        <a:pt x="9" y="42"/>
                      </a:cubicBezTo>
                      <a:cubicBezTo>
                        <a:pt x="9" y="42"/>
                        <a:pt x="9" y="42"/>
                        <a:pt x="9" y="42"/>
                      </a:cubicBezTo>
                      <a:cubicBezTo>
                        <a:pt x="9" y="42"/>
                        <a:pt x="9" y="42"/>
                        <a:pt x="9" y="42"/>
                      </a:cubicBezTo>
                      <a:cubicBezTo>
                        <a:pt x="9" y="43"/>
                        <a:pt x="9" y="43"/>
                        <a:pt x="9" y="43"/>
                      </a:cubicBezTo>
                      <a:cubicBezTo>
                        <a:pt x="9" y="43"/>
                        <a:pt x="9" y="43"/>
                        <a:pt x="9"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4"/>
                        <a:pt x="10" y="44"/>
                        <a:pt x="10" y="44"/>
                      </a:cubicBezTo>
                      <a:cubicBezTo>
                        <a:pt x="10" y="44"/>
                        <a:pt x="10" y="44"/>
                        <a:pt x="10" y="44"/>
                      </a:cubicBezTo>
                      <a:cubicBezTo>
                        <a:pt x="10" y="44"/>
                        <a:pt x="10" y="44"/>
                        <a:pt x="10" y="44"/>
                      </a:cubicBezTo>
                      <a:cubicBezTo>
                        <a:pt x="10" y="44"/>
                        <a:pt x="10" y="44"/>
                        <a:pt x="10" y="44"/>
                      </a:cubicBezTo>
                      <a:cubicBezTo>
                        <a:pt x="11" y="44"/>
                        <a:pt x="11" y="44"/>
                        <a:pt x="11" y="44"/>
                      </a:cubicBezTo>
                      <a:cubicBezTo>
                        <a:pt x="11" y="44"/>
                        <a:pt x="11" y="44"/>
                        <a:pt x="11" y="44"/>
                      </a:cubicBezTo>
                      <a:cubicBezTo>
                        <a:pt x="11" y="44"/>
                        <a:pt x="11" y="44"/>
                        <a:pt x="11" y="44"/>
                      </a:cubicBezTo>
                      <a:cubicBezTo>
                        <a:pt x="11" y="45"/>
                        <a:pt x="11" y="45"/>
                        <a:pt x="11" y="45"/>
                      </a:cubicBezTo>
                      <a:cubicBezTo>
                        <a:pt x="11" y="45"/>
                        <a:pt x="11" y="45"/>
                        <a:pt x="11" y="45"/>
                      </a:cubicBezTo>
                      <a:cubicBezTo>
                        <a:pt x="11" y="46"/>
                        <a:pt x="11" y="46"/>
                        <a:pt x="11" y="46"/>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2" y="48"/>
                        <a:pt x="12" y="48"/>
                        <a:pt x="12" y="48"/>
                      </a:cubicBezTo>
                      <a:cubicBezTo>
                        <a:pt x="12" y="48"/>
                        <a:pt x="12" y="48"/>
                        <a:pt x="12" y="48"/>
                      </a:cubicBezTo>
                      <a:cubicBezTo>
                        <a:pt x="12" y="48"/>
                        <a:pt x="12" y="48"/>
                        <a:pt x="12" y="48"/>
                      </a:cubicBezTo>
                      <a:cubicBezTo>
                        <a:pt x="12" y="49"/>
                        <a:pt x="12" y="49"/>
                        <a:pt x="12" y="49"/>
                      </a:cubicBezTo>
                      <a:cubicBezTo>
                        <a:pt x="12" y="49"/>
                        <a:pt x="12" y="49"/>
                        <a:pt x="12" y="49"/>
                      </a:cubicBezTo>
                      <a:cubicBezTo>
                        <a:pt x="12" y="50"/>
                        <a:pt x="12" y="50"/>
                        <a:pt x="12" y="50"/>
                      </a:cubicBezTo>
                      <a:cubicBezTo>
                        <a:pt x="13" y="50"/>
                        <a:pt x="13" y="50"/>
                        <a:pt x="13" y="50"/>
                      </a:cubicBezTo>
                      <a:cubicBezTo>
                        <a:pt x="13" y="50"/>
                        <a:pt x="13" y="50"/>
                        <a:pt x="13" y="50"/>
                      </a:cubicBezTo>
                      <a:cubicBezTo>
                        <a:pt x="12" y="50"/>
                        <a:pt x="12" y="50"/>
                        <a:pt x="12" y="50"/>
                      </a:cubicBezTo>
                      <a:cubicBezTo>
                        <a:pt x="12" y="51"/>
                        <a:pt x="12" y="51"/>
                        <a:pt x="12" y="51"/>
                      </a:cubicBezTo>
                      <a:cubicBezTo>
                        <a:pt x="13" y="51"/>
                        <a:pt x="13" y="51"/>
                        <a:pt x="13" y="51"/>
                      </a:cubicBezTo>
                      <a:cubicBezTo>
                        <a:pt x="13" y="51"/>
                        <a:pt x="13" y="51"/>
                        <a:pt x="13" y="51"/>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3" y="53"/>
                        <a:pt x="13" y="53"/>
                        <a:pt x="13" y="53"/>
                      </a:cubicBezTo>
                      <a:cubicBezTo>
                        <a:pt x="13" y="53"/>
                        <a:pt x="13" y="53"/>
                        <a:pt x="13" y="53"/>
                      </a:cubicBezTo>
                      <a:cubicBezTo>
                        <a:pt x="13" y="53"/>
                        <a:pt x="13" y="53"/>
                        <a:pt x="13" y="53"/>
                      </a:cubicBezTo>
                      <a:cubicBezTo>
                        <a:pt x="12" y="53"/>
                        <a:pt x="12" y="53"/>
                        <a:pt x="12" y="53"/>
                      </a:cubicBezTo>
                      <a:cubicBezTo>
                        <a:pt x="12" y="53"/>
                        <a:pt x="12" y="53"/>
                        <a:pt x="12" y="53"/>
                      </a:cubicBezTo>
                      <a:cubicBezTo>
                        <a:pt x="13" y="53"/>
                        <a:pt x="13" y="53"/>
                        <a:pt x="13" y="53"/>
                      </a:cubicBezTo>
                      <a:cubicBezTo>
                        <a:pt x="13" y="53"/>
                        <a:pt x="13" y="53"/>
                        <a:pt x="13" y="53"/>
                      </a:cubicBezTo>
                      <a:cubicBezTo>
                        <a:pt x="13" y="54"/>
                        <a:pt x="13" y="54"/>
                        <a:pt x="13" y="54"/>
                      </a:cubicBezTo>
                      <a:cubicBezTo>
                        <a:pt x="13" y="54"/>
                        <a:pt x="13" y="54"/>
                        <a:pt x="13" y="54"/>
                      </a:cubicBezTo>
                      <a:cubicBezTo>
                        <a:pt x="13" y="54"/>
                        <a:pt x="13" y="54"/>
                        <a:pt x="13" y="54"/>
                      </a:cubicBezTo>
                      <a:cubicBezTo>
                        <a:pt x="13" y="54"/>
                        <a:pt x="13" y="54"/>
                        <a:pt x="13" y="54"/>
                      </a:cubicBezTo>
                      <a:cubicBezTo>
                        <a:pt x="13" y="55"/>
                        <a:pt x="13" y="55"/>
                        <a:pt x="13" y="55"/>
                      </a:cubicBezTo>
                      <a:cubicBezTo>
                        <a:pt x="13" y="55"/>
                        <a:pt x="13" y="55"/>
                        <a:pt x="13" y="55"/>
                      </a:cubicBezTo>
                      <a:cubicBezTo>
                        <a:pt x="13" y="56"/>
                        <a:pt x="13" y="56"/>
                        <a:pt x="13" y="56"/>
                      </a:cubicBezTo>
                      <a:cubicBezTo>
                        <a:pt x="13" y="56"/>
                        <a:pt x="13" y="56"/>
                        <a:pt x="13" y="56"/>
                      </a:cubicBezTo>
                      <a:cubicBezTo>
                        <a:pt x="13" y="56"/>
                        <a:pt x="13" y="56"/>
                        <a:pt x="13" y="56"/>
                      </a:cubicBezTo>
                      <a:cubicBezTo>
                        <a:pt x="13" y="57"/>
                        <a:pt x="13" y="57"/>
                        <a:pt x="13" y="57"/>
                      </a:cubicBezTo>
                      <a:cubicBezTo>
                        <a:pt x="13" y="57"/>
                        <a:pt x="13" y="57"/>
                        <a:pt x="13" y="57"/>
                      </a:cubicBezTo>
                      <a:cubicBezTo>
                        <a:pt x="13" y="57"/>
                        <a:pt x="13" y="57"/>
                        <a:pt x="13" y="57"/>
                      </a:cubicBezTo>
                      <a:cubicBezTo>
                        <a:pt x="13" y="58"/>
                        <a:pt x="13" y="58"/>
                        <a:pt x="13" y="58"/>
                      </a:cubicBezTo>
                      <a:cubicBezTo>
                        <a:pt x="13" y="58"/>
                        <a:pt x="13" y="58"/>
                        <a:pt x="13" y="58"/>
                      </a:cubicBezTo>
                      <a:cubicBezTo>
                        <a:pt x="13" y="58"/>
                        <a:pt x="13" y="58"/>
                        <a:pt x="13" y="58"/>
                      </a:cubicBezTo>
                      <a:cubicBezTo>
                        <a:pt x="13" y="58"/>
                        <a:pt x="13" y="58"/>
                        <a:pt x="13" y="58"/>
                      </a:cubicBezTo>
                      <a:cubicBezTo>
                        <a:pt x="13" y="59"/>
                        <a:pt x="13" y="59"/>
                        <a:pt x="13" y="59"/>
                      </a:cubicBezTo>
                      <a:cubicBezTo>
                        <a:pt x="13" y="59"/>
                        <a:pt x="13" y="59"/>
                        <a:pt x="13" y="59"/>
                      </a:cubicBezTo>
                      <a:cubicBezTo>
                        <a:pt x="13" y="59"/>
                        <a:pt x="13" y="59"/>
                        <a:pt x="13" y="59"/>
                      </a:cubicBezTo>
                      <a:cubicBezTo>
                        <a:pt x="13" y="59"/>
                        <a:pt x="13" y="59"/>
                        <a:pt x="13" y="59"/>
                      </a:cubicBezTo>
                      <a:cubicBezTo>
                        <a:pt x="13" y="59"/>
                        <a:pt x="13" y="59"/>
                        <a:pt x="13" y="59"/>
                      </a:cubicBezTo>
                      <a:cubicBezTo>
                        <a:pt x="13" y="60"/>
                        <a:pt x="13" y="60"/>
                        <a:pt x="13" y="60"/>
                      </a:cubicBezTo>
                      <a:cubicBezTo>
                        <a:pt x="14" y="60"/>
                        <a:pt x="14" y="60"/>
                        <a:pt x="14" y="60"/>
                      </a:cubicBezTo>
                      <a:cubicBezTo>
                        <a:pt x="14" y="60"/>
                        <a:pt x="14" y="60"/>
                        <a:pt x="14" y="60"/>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21" y="61"/>
                        <a:pt x="27" y="61"/>
                        <a:pt x="34" y="61"/>
                      </a:cubicBezTo>
                      <a:cubicBezTo>
                        <a:pt x="36" y="61"/>
                        <a:pt x="38" y="61"/>
                        <a:pt x="41" y="61"/>
                      </a:cubicBezTo>
                      <a:cubicBezTo>
                        <a:pt x="43" y="60"/>
                        <a:pt x="45" y="60"/>
                        <a:pt x="48" y="60"/>
                      </a:cubicBezTo>
                      <a:cubicBezTo>
                        <a:pt x="50" y="60"/>
                        <a:pt x="52" y="60"/>
                        <a:pt x="55" y="60"/>
                      </a:cubicBezTo>
                      <a:cubicBezTo>
                        <a:pt x="60" y="59"/>
                        <a:pt x="66" y="59"/>
                        <a:pt x="72" y="58"/>
                      </a:cubicBezTo>
                      <a:cubicBezTo>
                        <a:pt x="73" y="58"/>
                        <a:pt x="73" y="58"/>
                        <a:pt x="73" y="58"/>
                      </a:cubicBezTo>
                      <a:cubicBezTo>
                        <a:pt x="75" y="58"/>
                        <a:pt x="75" y="58"/>
                        <a:pt x="75" y="58"/>
                      </a:cubicBezTo>
                      <a:cubicBezTo>
                        <a:pt x="75" y="58"/>
                        <a:pt x="75" y="58"/>
                        <a:pt x="75" y="58"/>
                      </a:cubicBezTo>
                      <a:cubicBezTo>
                        <a:pt x="75" y="58"/>
                        <a:pt x="75" y="58"/>
                        <a:pt x="75" y="58"/>
                      </a:cubicBezTo>
                      <a:cubicBezTo>
                        <a:pt x="76" y="58"/>
                        <a:pt x="76" y="58"/>
                        <a:pt x="76" y="58"/>
                      </a:cubicBezTo>
                      <a:cubicBezTo>
                        <a:pt x="76" y="58"/>
                        <a:pt x="76" y="58"/>
                        <a:pt x="76" y="58"/>
                      </a:cubicBezTo>
                      <a:cubicBezTo>
                        <a:pt x="76" y="59"/>
                        <a:pt x="76" y="59"/>
                        <a:pt x="76" y="59"/>
                      </a:cubicBezTo>
                      <a:cubicBezTo>
                        <a:pt x="76" y="59"/>
                        <a:pt x="76" y="59"/>
                        <a:pt x="76" y="59"/>
                      </a:cubicBezTo>
                      <a:cubicBezTo>
                        <a:pt x="76" y="59"/>
                        <a:pt x="76" y="59"/>
                        <a:pt x="76" y="59"/>
                      </a:cubicBezTo>
                      <a:cubicBezTo>
                        <a:pt x="76" y="59"/>
                        <a:pt x="76" y="59"/>
                        <a:pt x="76" y="59"/>
                      </a:cubicBezTo>
                      <a:cubicBezTo>
                        <a:pt x="76" y="59"/>
                        <a:pt x="76" y="59"/>
                        <a:pt x="76" y="59"/>
                      </a:cubicBezTo>
                      <a:cubicBezTo>
                        <a:pt x="77" y="59"/>
                        <a:pt x="77" y="59"/>
                        <a:pt x="77" y="59"/>
                      </a:cubicBezTo>
                      <a:cubicBezTo>
                        <a:pt x="77" y="59"/>
                        <a:pt x="77" y="59"/>
                        <a:pt x="77" y="59"/>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8" y="60"/>
                        <a:pt x="78" y="60"/>
                        <a:pt x="78" y="60"/>
                      </a:cubicBezTo>
                      <a:cubicBezTo>
                        <a:pt x="78" y="60"/>
                        <a:pt x="78" y="60"/>
                        <a:pt x="78" y="60"/>
                      </a:cubicBezTo>
                      <a:cubicBezTo>
                        <a:pt x="78" y="60"/>
                        <a:pt x="78" y="60"/>
                        <a:pt x="78" y="60"/>
                      </a:cubicBezTo>
                      <a:cubicBezTo>
                        <a:pt x="78" y="60"/>
                        <a:pt x="78" y="60"/>
                        <a:pt x="78" y="60"/>
                      </a:cubicBezTo>
                      <a:cubicBezTo>
                        <a:pt x="78" y="61"/>
                        <a:pt x="78" y="61"/>
                        <a:pt x="78" y="61"/>
                      </a:cubicBezTo>
                      <a:cubicBezTo>
                        <a:pt x="78" y="61"/>
                        <a:pt x="78" y="61"/>
                        <a:pt x="78" y="61"/>
                      </a:cubicBezTo>
                      <a:cubicBezTo>
                        <a:pt x="78" y="61"/>
                        <a:pt x="78" y="61"/>
                        <a:pt x="78" y="61"/>
                      </a:cubicBezTo>
                      <a:cubicBezTo>
                        <a:pt x="78" y="61"/>
                        <a:pt x="78" y="61"/>
                        <a:pt x="78" y="61"/>
                      </a:cubicBezTo>
                      <a:cubicBezTo>
                        <a:pt x="79" y="62"/>
                        <a:pt x="79" y="62"/>
                        <a:pt x="79" y="62"/>
                      </a:cubicBezTo>
                      <a:cubicBezTo>
                        <a:pt x="79" y="62"/>
                        <a:pt x="79" y="62"/>
                        <a:pt x="79" y="62"/>
                      </a:cubicBezTo>
                      <a:cubicBezTo>
                        <a:pt x="80" y="62"/>
                        <a:pt x="80" y="62"/>
                        <a:pt x="80" y="62"/>
                      </a:cubicBezTo>
                      <a:cubicBezTo>
                        <a:pt x="80" y="62"/>
                        <a:pt x="80" y="62"/>
                        <a:pt x="80" y="62"/>
                      </a:cubicBezTo>
                      <a:cubicBezTo>
                        <a:pt x="81" y="62"/>
                        <a:pt x="81" y="62"/>
                        <a:pt x="81" y="62"/>
                      </a:cubicBezTo>
                      <a:cubicBezTo>
                        <a:pt x="81" y="61"/>
                        <a:pt x="81" y="61"/>
                        <a:pt x="81" y="61"/>
                      </a:cubicBezTo>
                      <a:cubicBezTo>
                        <a:pt x="81" y="61"/>
                        <a:pt x="81" y="61"/>
                        <a:pt x="81" y="61"/>
                      </a:cubicBezTo>
                      <a:cubicBezTo>
                        <a:pt x="81" y="61"/>
                        <a:pt x="81" y="61"/>
                        <a:pt x="81" y="61"/>
                      </a:cubicBezTo>
                      <a:cubicBezTo>
                        <a:pt x="81" y="60"/>
                        <a:pt x="81" y="60"/>
                        <a:pt x="81" y="60"/>
                      </a:cubicBezTo>
                      <a:cubicBezTo>
                        <a:pt x="81" y="60"/>
                        <a:pt x="81" y="60"/>
                        <a:pt x="81" y="60"/>
                      </a:cubicBezTo>
                      <a:cubicBezTo>
                        <a:pt x="81" y="59"/>
                        <a:pt x="81" y="59"/>
                        <a:pt x="81" y="59"/>
                      </a:cubicBezTo>
                      <a:cubicBezTo>
                        <a:pt x="80" y="59"/>
                        <a:pt x="80" y="59"/>
                        <a:pt x="80" y="59"/>
                      </a:cubicBezTo>
                      <a:cubicBezTo>
                        <a:pt x="80" y="59"/>
                        <a:pt x="80" y="59"/>
                        <a:pt x="80" y="59"/>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1" y="57"/>
                        <a:pt x="81" y="57"/>
                        <a:pt x="81" y="57"/>
                      </a:cubicBezTo>
                      <a:cubicBezTo>
                        <a:pt x="81" y="57"/>
                        <a:pt x="81" y="57"/>
                        <a:pt x="81" y="57"/>
                      </a:cubicBezTo>
                      <a:cubicBezTo>
                        <a:pt x="82" y="57"/>
                        <a:pt x="82" y="57"/>
                        <a:pt x="82" y="57"/>
                      </a:cubicBezTo>
                      <a:cubicBezTo>
                        <a:pt x="83" y="57"/>
                        <a:pt x="83" y="57"/>
                        <a:pt x="83" y="57"/>
                      </a:cubicBezTo>
                      <a:cubicBezTo>
                        <a:pt x="83" y="56"/>
                        <a:pt x="83" y="56"/>
                        <a:pt x="83" y="56"/>
                      </a:cubicBezTo>
                      <a:cubicBezTo>
                        <a:pt x="84" y="56"/>
                        <a:pt x="84" y="56"/>
                        <a:pt x="84" y="56"/>
                      </a:cubicBezTo>
                      <a:cubicBezTo>
                        <a:pt x="84" y="55"/>
                        <a:pt x="84" y="55"/>
                        <a:pt x="84" y="55"/>
                      </a:cubicBezTo>
                      <a:cubicBezTo>
                        <a:pt x="84" y="54"/>
                        <a:pt x="84" y="54"/>
                        <a:pt x="84" y="54"/>
                      </a:cubicBezTo>
                      <a:cubicBezTo>
                        <a:pt x="84" y="54"/>
                        <a:pt x="84" y="54"/>
                        <a:pt x="84" y="54"/>
                      </a:cubicBezTo>
                      <a:cubicBezTo>
                        <a:pt x="84" y="53"/>
                        <a:pt x="84" y="53"/>
                        <a:pt x="84" y="53"/>
                      </a:cubicBezTo>
                      <a:cubicBezTo>
                        <a:pt x="84" y="53"/>
                        <a:pt x="84" y="53"/>
                        <a:pt x="84" y="53"/>
                      </a:cubicBezTo>
                      <a:cubicBezTo>
                        <a:pt x="84" y="52"/>
                        <a:pt x="84" y="52"/>
                        <a:pt x="84" y="52"/>
                      </a:cubicBezTo>
                      <a:cubicBezTo>
                        <a:pt x="85" y="52"/>
                        <a:pt x="85" y="52"/>
                        <a:pt x="85" y="52"/>
                      </a:cubicBezTo>
                      <a:cubicBezTo>
                        <a:pt x="86" y="50"/>
                        <a:pt x="86" y="50"/>
                        <a:pt x="86" y="50"/>
                      </a:cubicBezTo>
                      <a:cubicBezTo>
                        <a:pt x="86" y="49"/>
                        <a:pt x="86" y="49"/>
                        <a:pt x="86" y="49"/>
                      </a:cubicBezTo>
                      <a:cubicBezTo>
                        <a:pt x="86" y="49"/>
                        <a:pt x="86" y="49"/>
                        <a:pt x="86" y="49"/>
                      </a:cubicBezTo>
                      <a:cubicBezTo>
                        <a:pt x="86" y="48"/>
                        <a:pt x="86" y="48"/>
                        <a:pt x="86" y="48"/>
                      </a:cubicBezTo>
                      <a:cubicBezTo>
                        <a:pt x="86" y="47"/>
                        <a:pt x="86" y="47"/>
                        <a:pt x="86" y="47"/>
                      </a:cubicBezTo>
                      <a:cubicBezTo>
                        <a:pt x="85" y="46"/>
                        <a:pt x="85" y="46"/>
                        <a:pt x="85" y="46"/>
                      </a:cubicBezTo>
                      <a:cubicBezTo>
                        <a:pt x="84" y="46"/>
                        <a:pt x="84" y="46"/>
                        <a:pt x="84" y="46"/>
                      </a:cubicBezTo>
                      <a:cubicBezTo>
                        <a:pt x="84" y="46"/>
                        <a:pt x="84" y="46"/>
                        <a:pt x="84" y="46"/>
                      </a:cubicBezTo>
                      <a:cubicBezTo>
                        <a:pt x="84" y="46"/>
                        <a:pt x="84" y="46"/>
                        <a:pt x="84" y="46"/>
                      </a:cubicBezTo>
                      <a:cubicBezTo>
                        <a:pt x="84" y="45"/>
                        <a:pt x="84" y="45"/>
                        <a:pt x="84" y="45"/>
                      </a:cubicBezTo>
                      <a:cubicBezTo>
                        <a:pt x="83" y="45"/>
                        <a:pt x="83" y="45"/>
                        <a:pt x="83" y="45"/>
                      </a:cubicBezTo>
                      <a:cubicBezTo>
                        <a:pt x="83" y="44"/>
                        <a:pt x="83" y="44"/>
                        <a:pt x="83" y="44"/>
                      </a:cubicBezTo>
                      <a:cubicBezTo>
                        <a:pt x="84" y="43"/>
                        <a:pt x="84" y="43"/>
                        <a:pt x="84" y="43"/>
                      </a:cubicBezTo>
                      <a:cubicBezTo>
                        <a:pt x="84" y="43"/>
                        <a:pt x="84" y="43"/>
                        <a:pt x="84" y="43"/>
                      </a:cubicBezTo>
                      <a:cubicBezTo>
                        <a:pt x="84" y="42"/>
                        <a:pt x="84" y="42"/>
                        <a:pt x="84" y="42"/>
                      </a:cubicBezTo>
                      <a:cubicBezTo>
                        <a:pt x="84" y="41"/>
                        <a:pt x="84" y="41"/>
                        <a:pt x="84" y="41"/>
                      </a:cubicBezTo>
                      <a:cubicBezTo>
                        <a:pt x="85" y="41"/>
                        <a:pt x="85" y="41"/>
                        <a:pt x="85" y="41"/>
                      </a:cubicBezTo>
                      <a:cubicBezTo>
                        <a:pt x="89" y="40"/>
                        <a:pt x="89" y="40"/>
                        <a:pt x="89" y="40"/>
                      </a:cubicBezTo>
                      <a:cubicBezTo>
                        <a:pt x="90" y="40"/>
                        <a:pt x="90" y="40"/>
                        <a:pt x="90" y="40"/>
                      </a:cubicBezTo>
                      <a:cubicBezTo>
                        <a:pt x="90" y="39"/>
                        <a:pt x="90" y="39"/>
                        <a:pt x="90" y="39"/>
                      </a:cubicBezTo>
                      <a:cubicBezTo>
                        <a:pt x="90" y="39"/>
                        <a:pt x="90" y="39"/>
                        <a:pt x="90" y="39"/>
                      </a:cubicBezTo>
                      <a:cubicBezTo>
                        <a:pt x="91" y="38"/>
                        <a:pt x="91" y="38"/>
                        <a:pt x="91" y="38"/>
                      </a:cubicBezTo>
                      <a:cubicBezTo>
                        <a:pt x="92" y="38"/>
                        <a:pt x="92" y="38"/>
                        <a:pt x="92" y="38"/>
                      </a:cubicBezTo>
                      <a:cubicBezTo>
                        <a:pt x="93" y="38"/>
                        <a:pt x="93" y="38"/>
                        <a:pt x="93" y="38"/>
                      </a:cubicBezTo>
                      <a:cubicBezTo>
                        <a:pt x="93" y="38"/>
                        <a:pt x="93" y="38"/>
                        <a:pt x="93" y="38"/>
                      </a:cubicBezTo>
                      <a:cubicBezTo>
                        <a:pt x="93" y="37"/>
                        <a:pt x="93" y="37"/>
                        <a:pt x="93" y="37"/>
                      </a:cubicBezTo>
                      <a:cubicBezTo>
                        <a:pt x="93" y="37"/>
                        <a:pt x="93" y="37"/>
                        <a:pt x="93" y="37"/>
                      </a:cubicBezTo>
                      <a:cubicBezTo>
                        <a:pt x="94" y="37"/>
                        <a:pt x="94" y="37"/>
                        <a:pt x="94" y="37"/>
                      </a:cubicBezTo>
                      <a:cubicBezTo>
                        <a:pt x="94" y="36"/>
                        <a:pt x="94" y="36"/>
                        <a:pt x="94" y="36"/>
                      </a:cubicBezTo>
                      <a:cubicBezTo>
                        <a:pt x="94" y="36"/>
                        <a:pt x="94" y="36"/>
                        <a:pt x="94" y="36"/>
                      </a:cubicBezTo>
                      <a:cubicBezTo>
                        <a:pt x="94" y="36"/>
                        <a:pt x="94" y="36"/>
                        <a:pt x="94" y="36"/>
                      </a:cubicBezTo>
                      <a:cubicBezTo>
                        <a:pt x="94" y="36"/>
                        <a:pt x="94" y="36"/>
                        <a:pt x="94" y="36"/>
                      </a:cubicBezTo>
                      <a:cubicBezTo>
                        <a:pt x="94" y="35"/>
                        <a:pt x="94" y="35"/>
                        <a:pt x="94" y="35"/>
                      </a:cubicBezTo>
                      <a:cubicBezTo>
                        <a:pt x="94" y="35"/>
                        <a:pt x="94" y="35"/>
                        <a:pt x="94" y="35"/>
                      </a:cubicBezTo>
                      <a:cubicBezTo>
                        <a:pt x="94" y="35"/>
                        <a:pt x="94" y="35"/>
                        <a:pt x="94" y="35"/>
                      </a:cubicBezTo>
                      <a:cubicBezTo>
                        <a:pt x="94" y="35"/>
                        <a:pt x="94" y="35"/>
                        <a:pt x="94" y="35"/>
                      </a:cubicBezTo>
                      <a:cubicBezTo>
                        <a:pt x="94" y="34"/>
                        <a:pt x="94" y="34"/>
                        <a:pt x="94" y="34"/>
                      </a:cubicBezTo>
                      <a:cubicBezTo>
                        <a:pt x="94" y="34"/>
                        <a:pt x="94" y="34"/>
                        <a:pt x="94" y="34"/>
                      </a:cubicBezTo>
                      <a:cubicBezTo>
                        <a:pt x="94" y="34"/>
                        <a:pt x="94" y="34"/>
                        <a:pt x="94" y="34"/>
                      </a:cubicBezTo>
                      <a:cubicBezTo>
                        <a:pt x="95" y="33"/>
                        <a:pt x="95" y="33"/>
                        <a:pt x="95" y="33"/>
                      </a:cubicBezTo>
                      <a:cubicBezTo>
                        <a:pt x="95" y="33"/>
                        <a:pt x="95" y="33"/>
                        <a:pt x="95" y="33"/>
                      </a:cubicBezTo>
                      <a:cubicBezTo>
                        <a:pt x="95" y="32"/>
                        <a:pt x="95" y="32"/>
                        <a:pt x="95" y="32"/>
                      </a:cubicBezTo>
                      <a:cubicBezTo>
                        <a:pt x="96" y="32"/>
                        <a:pt x="96" y="32"/>
                        <a:pt x="96" y="32"/>
                      </a:cubicBezTo>
                      <a:cubicBezTo>
                        <a:pt x="96" y="32"/>
                        <a:pt x="96" y="32"/>
                        <a:pt x="96" y="32"/>
                      </a:cubicBezTo>
                      <a:cubicBezTo>
                        <a:pt x="96" y="32"/>
                        <a:pt x="96" y="32"/>
                        <a:pt x="96" y="32"/>
                      </a:cubicBezTo>
                      <a:cubicBezTo>
                        <a:pt x="96" y="31"/>
                        <a:pt x="96" y="31"/>
                        <a:pt x="96" y="31"/>
                      </a:cubicBezTo>
                      <a:cubicBezTo>
                        <a:pt x="96" y="30"/>
                        <a:pt x="96" y="30"/>
                        <a:pt x="96" y="30"/>
                      </a:cubicBezTo>
                      <a:cubicBezTo>
                        <a:pt x="96" y="29"/>
                        <a:pt x="96" y="29"/>
                        <a:pt x="96" y="29"/>
                      </a:cubicBezTo>
                      <a:cubicBezTo>
                        <a:pt x="96" y="28"/>
                        <a:pt x="96" y="28"/>
                        <a:pt x="96" y="28"/>
                      </a:cubicBezTo>
                      <a:cubicBezTo>
                        <a:pt x="96" y="28"/>
                        <a:pt x="96" y="28"/>
                        <a:pt x="96" y="28"/>
                      </a:cubicBezTo>
                      <a:lnTo>
                        <a:pt x="96" y="27"/>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6" name="Freeform 367">
                  <a:extLst>
                    <a:ext uri="{FF2B5EF4-FFF2-40B4-BE49-F238E27FC236}">
                      <a16:creationId xmlns="" xmlns:a16="http://schemas.microsoft.com/office/drawing/2014/main" id="{B7986B75-ECBB-4603-A024-C8C9F6D59A13}"/>
                    </a:ext>
                  </a:extLst>
                </p:cNvPr>
                <p:cNvSpPr>
                  <a:spLocks/>
                </p:cNvSpPr>
                <p:nvPr/>
              </p:nvSpPr>
              <p:spPr bwMode="auto">
                <a:xfrm>
                  <a:off x="6436549" y="3904148"/>
                  <a:ext cx="256883" cy="440372"/>
                </a:xfrm>
                <a:custGeom>
                  <a:avLst/>
                  <a:gdLst>
                    <a:gd name="T0" fmla="*/ 48 w 49"/>
                    <a:gd name="T1" fmla="*/ 56 h 84"/>
                    <a:gd name="T2" fmla="*/ 48 w 49"/>
                    <a:gd name="T3" fmla="*/ 54 h 84"/>
                    <a:gd name="T4" fmla="*/ 42 w 49"/>
                    <a:gd name="T5" fmla="*/ 9 h 84"/>
                    <a:gd name="T6" fmla="*/ 4 w 49"/>
                    <a:gd name="T7" fmla="*/ 7 h 84"/>
                    <a:gd name="T8" fmla="*/ 2 w 49"/>
                    <a:gd name="T9" fmla="*/ 7 h 84"/>
                    <a:gd name="T10" fmla="*/ 4 w 49"/>
                    <a:gd name="T11" fmla="*/ 53 h 84"/>
                    <a:gd name="T12" fmla="*/ 4 w 49"/>
                    <a:gd name="T13" fmla="*/ 57 h 84"/>
                    <a:gd name="T14" fmla="*/ 6 w 49"/>
                    <a:gd name="T15" fmla="*/ 59 h 84"/>
                    <a:gd name="T16" fmla="*/ 7 w 49"/>
                    <a:gd name="T17" fmla="*/ 61 h 84"/>
                    <a:gd name="T18" fmla="*/ 7 w 49"/>
                    <a:gd name="T19" fmla="*/ 65 h 84"/>
                    <a:gd name="T20" fmla="*/ 6 w 49"/>
                    <a:gd name="T21" fmla="*/ 66 h 84"/>
                    <a:gd name="T22" fmla="*/ 6 w 49"/>
                    <a:gd name="T23" fmla="*/ 67 h 84"/>
                    <a:gd name="T24" fmla="*/ 5 w 49"/>
                    <a:gd name="T25" fmla="*/ 68 h 84"/>
                    <a:gd name="T26" fmla="*/ 5 w 49"/>
                    <a:gd name="T27" fmla="*/ 69 h 84"/>
                    <a:gd name="T28" fmla="*/ 4 w 49"/>
                    <a:gd name="T29" fmla="*/ 70 h 84"/>
                    <a:gd name="T30" fmla="*/ 4 w 49"/>
                    <a:gd name="T31" fmla="*/ 72 h 84"/>
                    <a:gd name="T32" fmla="*/ 3 w 49"/>
                    <a:gd name="T33" fmla="*/ 73 h 84"/>
                    <a:gd name="T34" fmla="*/ 3 w 49"/>
                    <a:gd name="T35" fmla="*/ 73 h 84"/>
                    <a:gd name="T36" fmla="*/ 2 w 49"/>
                    <a:gd name="T37" fmla="*/ 74 h 84"/>
                    <a:gd name="T38" fmla="*/ 1 w 49"/>
                    <a:gd name="T39" fmla="*/ 75 h 84"/>
                    <a:gd name="T40" fmla="*/ 1 w 49"/>
                    <a:gd name="T41" fmla="*/ 76 h 84"/>
                    <a:gd name="T42" fmla="*/ 2 w 49"/>
                    <a:gd name="T43" fmla="*/ 77 h 84"/>
                    <a:gd name="T44" fmla="*/ 2 w 49"/>
                    <a:gd name="T45" fmla="*/ 78 h 84"/>
                    <a:gd name="T46" fmla="*/ 1 w 49"/>
                    <a:gd name="T47" fmla="*/ 79 h 84"/>
                    <a:gd name="T48" fmla="*/ 1 w 49"/>
                    <a:gd name="T49" fmla="*/ 80 h 84"/>
                    <a:gd name="T50" fmla="*/ 1 w 49"/>
                    <a:gd name="T51" fmla="*/ 82 h 84"/>
                    <a:gd name="T52" fmla="*/ 1 w 49"/>
                    <a:gd name="T53" fmla="*/ 83 h 84"/>
                    <a:gd name="T54" fmla="*/ 0 w 49"/>
                    <a:gd name="T55" fmla="*/ 83 h 84"/>
                    <a:gd name="T56" fmla="*/ 2 w 49"/>
                    <a:gd name="T57" fmla="*/ 84 h 84"/>
                    <a:gd name="T58" fmla="*/ 3 w 49"/>
                    <a:gd name="T59" fmla="*/ 81 h 84"/>
                    <a:gd name="T60" fmla="*/ 4 w 49"/>
                    <a:gd name="T61" fmla="*/ 82 h 84"/>
                    <a:gd name="T62" fmla="*/ 6 w 49"/>
                    <a:gd name="T63" fmla="*/ 81 h 84"/>
                    <a:gd name="T64" fmla="*/ 7 w 49"/>
                    <a:gd name="T65" fmla="*/ 82 h 84"/>
                    <a:gd name="T66" fmla="*/ 7 w 49"/>
                    <a:gd name="T67" fmla="*/ 80 h 84"/>
                    <a:gd name="T68" fmla="*/ 8 w 49"/>
                    <a:gd name="T69" fmla="*/ 80 h 84"/>
                    <a:gd name="T70" fmla="*/ 11 w 49"/>
                    <a:gd name="T71" fmla="*/ 80 h 84"/>
                    <a:gd name="T72" fmla="*/ 14 w 49"/>
                    <a:gd name="T73" fmla="*/ 81 h 84"/>
                    <a:gd name="T74" fmla="*/ 15 w 49"/>
                    <a:gd name="T75" fmla="*/ 82 h 84"/>
                    <a:gd name="T76" fmla="*/ 16 w 49"/>
                    <a:gd name="T77" fmla="*/ 81 h 84"/>
                    <a:gd name="T78" fmla="*/ 18 w 49"/>
                    <a:gd name="T79" fmla="*/ 79 h 84"/>
                    <a:gd name="T80" fmla="*/ 20 w 49"/>
                    <a:gd name="T81" fmla="*/ 78 h 84"/>
                    <a:gd name="T82" fmla="*/ 22 w 49"/>
                    <a:gd name="T83" fmla="*/ 80 h 84"/>
                    <a:gd name="T84" fmla="*/ 23 w 49"/>
                    <a:gd name="T85" fmla="*/ 79 h 84"/>
                    <a:gd name="T86" fmla="*/ 24 w 49"/>
                    <a:gd name="T87" fmla="*/ 76 h 84"/>
                    <a:gd name="T88" fmla="*/ 25 w 49"/>
                    <a:gd name="T89" fmla="*/ 75 h 84"/>
                    <a:gd name="T90" fmla="*/ 25 w 49"/>
                    <a:gd name="T91" fmla="*/ 74 h 84"/>
                    <a:gd name="T92" fmla="*/ 27 w 49"/>
                    <a:gd name="T93" fmla="*/ 74 h 84"/>
                    <a:gd name="T94" fmla="*/ 27 w 49"/>
                    <a:gd name="T95" fmla="*/ 73 h 84"/>
                    <a:gd name="T96" fmla="*/ 28 w 49"/>
                    <a:gd name="T97" fmla="*/ 75 h 84"/>
                    <a:gd name="T98" fmla="*/ 31 w 49"/>
                    <a:gd name="T99" fmla="*/ 76 h 84"/>
                    <a:gd name="T100" fmla="*/ 33 w 49"/>
                    <a:gd name="T101" fmla="*/ 76 h 84"/>
                    <a:gd name="T102" fmla="*/ 33 w 49"/>
                    <a:gd name="T103" fmla="*/ 72 h 84"/>
                    <a:gd name="T104" fmla="*/ 34 w 49"/>
                    <a:gd name="T105" fmla="*/ 70 h 84"/>
                    <a:gd name="T106" fmla="*/ 35 w 49"/>
                    <a:gd name="T107" fmla="*/ 70 h 84"/>
                    <a:gd name="T108" fmla="*/ 37 w 49"/>
                    <a:gd name="T109" fmla="*/ 66 h 84"/>
                    <a:gd name="T110" fmla="*/ 40 w 49"/>
                    <a:gd name="T111" fmla="*/ 64 h 84"/>
                    <a:gd name="T112" fmla="*/ 39 w 49"/>
                    <a:gd name="T113" fmla="*/ 61 h 84"/>
                    <a:gd name="T114" fmla="*/ 43 w 49"/>
                    <a:gd name="T115" fmla="*/ 61 h 84"/>
                    <a:gd name="T116" fmla="*/ 48 w 49"/>
                    <a:gd name="T117" fmla="*/ 5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 h="84">
                      <a:moveTo>
                        <a:pt x="48" y="57"/>
                      </a:moveTo>
                      <a:cubicBezTo>
                        <a:pt x="48" y="57"/>
                        <a:pt x="48" y="57"/>
                        <a:pt x="48" y="57"/>
                      </a:cubicBezTo>
                      <a:cubicBezTo>
                        <a:pt x="49" y="56"/>
                        <a:pt x="49" y="56"/>
                        <a:pt x="49" y="56"/>
                      </a:cubicBezTo>
                      <a:cubicBezTo>
                        <a:pt x="49" y="56"/>
                        <a:pt x="49" y="56"/>
                        <a:pt x="49" y="56"/>
                      </a:cubicBezTo>
                      <a:cubicBezTo>
                        <a:pt x="48" y="56"/>
                        <a:pt x="48" y="56"/>
                        <a:pt x="48" y="56"/>
                      </a:cubicBezTo>
                      <a:cubicBezTo>
                        <a:pt x="48" y="56"/>
                        <a:pt x="48" y="56"/>
                        <a:pt x="48" y="56"/>
                      </a:cubicBezTo>
                      <a:cubicBezTo>
                        <a:pt x="47" y="56"/>
                        <a:pt x="47" y="56"/>
                        <a:pt x="47" y="56"/>
                      </a:cubicBezTo>
                      <a:cubicBezTo>
                        <a:pt x="47" y="56"/>
                        <a:pt x="47" y="56"/>
                        <a:pt x="47" y="56"/>
                      </a:cubicBezTo>
                      <a:cubicBezTo>
                        <a:pt x="47" y="56"/>
                        <a:pt x="47" y="56"/>
                        <a:pt x="47" y="56"/>
                      </a:cubicBezTo>
                      <a:cubicBezTo>
                        <a:pt x="48" y="55"/>
                        <a:pt x="48" y="55"/>
                        <a:pt x="48" y="55"/>
                      </a:cubicBezTo>
                      <a:cubicBezTo>
                        <a:pt x="48" y="55"/>
                        <a:pt x="48" y="55"/>
                        <a:pt x="48" y="55"/>
                      </a:cubicBezTo>
                      <a:cubicBezTo>
                        <a:pt x="48" y="54"/>
                        <a:pt x="48" y="54"/>
                        <a:pt x="48" y="54"/>
                      </a:cubicBezTo>
                      <a:cubicBezTo>
                        <a:pt x="47" y="54"/>
                        <a:pt x="47" y="54"/>
                        <a:pt x="47" y="54"/>
                      </a:cubicBezTo>
                      <a:cubicBezTo>
                        <a:pt x="47" y="54"/>
                        <a:pt x="47" y="54"/>
                        <a:pt x="47" y="54"/>
                      </a:cubicBezTo>
                      <a:cubicBezTo>
                        <a:pt x="47" y="53"/>
                        <a:pt x="47" y="53"/>
                        <a:pt x="47" y="53"/>
                      </a:cubicBezTo>
                      <a:cubicBezTo>
                        <a:pt x="47" y="52"/>
                        <a:pt x="47" y="52"/>
                        <a:pt x="47" y="52"/>
                      </a:cubicBezTo>
                      <a:cubicBezTo>
                        <a:pt x="47" y="52"/>
                        <a:pt x="47" y="52"/>
                        <a:pt x="47" y="52"/>
                      </a:cubicBezTo>
                      <a:cubicBezTo>
                        <a:pt x="46" y="38"/>
                        <a:pt x="44" y="24"/>
                        <a:pt x="42" y="9"/>
                      </a:cubicBezTo>
                      <a:cubicBezTo>
                        <a:pt x="42" y="8"/>
                        <a:pt x="42" y="8"/>
                        <a:pt x="42" y="8"/>
                      </a:cubicBezTo>
                      <a:cubicBezTo>
                        <a:pt x="41" y="5"/>
                        <a:pt x="41" y="3"/>
                        <a:pt x="40" y="0"/>
                      </a:cubicBezTo>
                      <a:cubicBezTo>
                        <a:pt x="30" y="1"/>
                        <a:pt x="20" y="3"/>
                        <a:pt x="10" y="4"/>
                      </a:cubicBezTo>
                      <a:cubicBezTo>
                        <a:pt x="8" y="6"/>
                        <a:pt x="8" y="6"/>
                        <a:pt x="8" y="6"/>
                      </a:cubicBezTo>
                      <a:cubicBezTo>
                        <a:pt x="5" y="7"/>
                        <a:pt x="5" y="7"/>
                        <a:pt x="5" y="7"/>
                      </a:cubicBezTo>
                      <a:cubicBezTo>
                        <a:pt x="4" y="7"/>
                        <a:pt x="4" y="7"/>
                        <a:pt x="4" y="7"/>
                      </a:cubicBezTo>
                      <a:cubicBezTo>
                        <a:pt x="3" y="7"/>
                        <a:pt x="3" y="7"/>
                        <a:pt x="3" y="7"/>
                      </a:cubicBezTo>
                      <a:cubicBezTo>
                        <a:pt x="2" y="7"/>
                        <a:pt x="2" y="7"/>
                        <a:pt x="2" y="7"/>
                      </a:cubicBezTo>
                      <a:cubicBezTo>
                        <a:pt x="2" y="7"/>
                        <a:pt x="2" y="7"/>
                        <a:pt x="2" y="7"/>
                      </a:cubicBezTo>
                      <a:cubicBezTo>
                        <a:pt x="2" y="7"/>
                        <a:pt x="2" y="7"/>
                        <a:pt x="2" y="7"/>
                      </a:cubicBezTo>
                      <a:cubicBezTo>
                        <a:pt x="2" y="6"/>
                        <a:pt x="2" y="6"/>
                        <a:pt x="2" y="6"/>
                      </a:cubicBezTo>
                      <a:cubicBezTo>
                        <a:pt x="2" y="7"/>
                        <a:pt x="2" y="7"/>
                        <a:pt x="2" y="7"/>
                      </a:cubicBezTo>
                      <a:cubicBezTo>
                        <a:pt x="1" y="6"/>
                        <a:pt x="1" y="6"/>
                        <a:pt x="1" y="6"/>
                      </a:cubicBezTo>
                      <a:cubicBezTo>
                        <a:pt x="1" y="6"/>
                        <a:pt x="1" y="6"/>
                        <a:pt x="1" y="6"/>
                      </a:cubicBezTo>
                      <a:cubicBezTo>
                        <a:pt x="2" y="21"/>
                        <a:pt x="4" y="37"/>
                        <a:pt x="6" y="52"/>
                      </a:cubicBezTo>
                      <a:cubicBezTo>
                        <a:pt x="6" y="52"/>
                        <a:pt x="6" y="52"/>
                        <a:pt x="6" y="52"/>
                      </a:cubicBezTo>
                      <a:cubicBezTo>
                        <a:pt x="5" y="53"/>
                        <a:pt x="5" y="53"/>
                        <a:pt x="5" y="53"/>
                      </a:cubicBezTo>
                      <a:cubicBezTo>
                        <a:pt x="4" y="53"/>
                        <a:pt x="4" y="53"/>
                        <a:pt x="4" y="53"/>
                      </a:cubicBezTo>
                      <a:cubicBezTo>
                        <a:pt x="4" y="54"/>
                        <a:pt x="4" y="54"/>
                        <a:pt x="4" y="54"/>
                      </a:cubicBezTo>
                      <a:cubicBezTo>
                        <a:pt x="4" y="54"/>
                        <a:pt x="4" y="54"/>
                        <a:pt x="4" y="54"/>
                      </a:cubicBezTo>
                      <a:cubicBezTo>
                        <a:pt x="5" y="55"/>
                        <a:pt x="5" y="55"/>
                        <a:pt x="5" y="55"/>
                      </a:cubicBezTo>
                      <a:cubicBezTo>
                        <a:pt x="5" y="55"/>
                        <a:pt x="5" y="55"/>
                        <a:pt x="5" y="55"/>
                      </a:cubicBezTo>
                      <a:cubicBezTo>
                        <a:pt x="4" y="56"/>
                        <a:pt x="4" y="56"/>
                        <a:pt x="4" y="56"/>
                      </a:cubicBezTo>
                      <a:cubicBezTo>
                        <a:pt x="4" y="57"/>
                        <a:pt x="4" y="57"/>
                        <a:pt x="4" y="57"/>
                      </a:cubicBezTo>
                      <a:cubicBezTo>
                        <a:pt x="4" y="57"/>
                        <a:pt x="4" y="57"/>
                        <a:pt x="4" y="57"/>
                      </a:cubicBezTo>
                      <a:cubicBezTo>
                        <a:pt x="4" y="57"/>
                        <a:pt x="4" y="57"/>
                        <a:pt x="4" y="57"/>
                      </a:cubicBezTo>
                      <a:cubicBezTo>
                        <a:pt x="5" y="58"/>
                        <a:pt x="5" y="58"/>
                        <a:pt x="5" y="58"/>
                      </a:cubicBezTo>
                      <a:cubicBezTo>
                        <a:pt x="5" y="58"/>
                        <a:pt x="5" y="58"/>
                        <a:pt x="5" y="58"/>
                      </a:cubicBezTo>
                      <a:cubicBezTo>
                        <a:pt x="5" y="58"/>
                        <a:pt x="5" y="58"/>
                        <a:pt x="5" y="58"/>
                      </a:cubicBezTo>
                      <a:cubicBezTo>
                        <a:pt x="6" y="59"/>
                        <a:pt x="6" y="59"/>
                        <a:pt x="6" y="59"/>
                      </a:cubicBezTo>
                      <a:cubicBezTo>
                        <a:pt x="6" y="59"/>
                        <a:pt x="6" y="59"/>
                        <a:pt x="6" y="59"/>
                      </a:cubicBezTo>
                      <a:cubicBezTo>
                        <a:pt x="6" y="60"/>
                        <a:pt x="6" y="60"/>
                        <a:pt x="6" y="60"/>
                      </a:cubicBezTo>
                      <a:cubicBezTo>
                        <a:pt x="6" y="60"/>
                        <a:pt x="6" y="60"/>
                        <a:pt x="6" y="60"/>
                      </a:cubicBezTo>
                      <a:cubicBezTo>
                        <a:pt x="6" y="60"/>
                        <a:pt x="6" y="60"/>
                        <a:pt x="6" y="60"/>
                      </a:cubicBezTo>
                      <a:cubicBezTo>
                        <a:pt x="7" y="61"/>
                        <a:pt x="7" y="61"/>
                        <a:pt x="7" y="61"/>
                      </a:cubicBezTo>
                      <a:cubicBezTo>
                        <a:pt x="7" y="61"/>
                        <a:pt x="7" y="61"/>
                        <a:pt x="7" y="61"/>
                      </a:cubicBezTo>
                      <a:cubicBezTo>
                        <a:pt x="6" y="62"/>
                        <a:pt x="6" y="62"/>
                        <a:pt x="6" y="62"/>
                      </a:cubicBezTo>
                      <a:cubicBezTo>
                        <a:pt x="6" y="62"/>
                        <a:pt x="6" y="62"/>
                        <a:pt x="6" y="62"/>
                      </a:cubicBezTo>
                      <a:cubicBezTo>
                        <a:pt x="7" y="62"/>
                        <a:pt x="7" y="62"/>
                        <a:pt x="7" y="62"/>
                      </a:cubicBezTo>
                      <a:cubicBezTo>
                        <a:pt x="7" y="63"/>
                        <a:pt x="7" y="63"/>
                        <a:pt x="7" y="63"/>
                      </a:cubicBezTo>
                      <a:cubicBezTo>
                        <a:pt x="7" y="64"/>
                        <a:pt x="7" y="64"/>
                        <a:pt x="7" y="64"/>
                      </a:cubicBezTo>
                      <a:cubicBezTo>
                        <a:pt x="7" y="65"/>
                        <a:pt x="7" y="65"/>
                        <a:pt x="7" y="65"/>
                      </a:cubicBezTo>
                      <a:cubicBezTo>
                        <a:pt x="7" y="66"/>
                        <a:pt x="7" y="66"/>
                        <a:pt x="7" y="66"/>
                      </a:cubicBezTo>
                      <a:cubicBezTo>
                        <a:pt x="7" y="66"/>
                        <a:pt x="7" y="66"/>
                        <a:pt x="7" y="66"/>
                      </a:cubicBezTo>
                      <a:cubicBezTo>
                        <a:pt x="7" y="66"/>
                        <a:pt x="7" y="66"/>
                        <a:pt x="7" y="66"/>
                      </a:cubicBezTo>
                      <a:cubicBezTo>
                        <a:pt x="6" y="66"/>
                        <a:pt x="6" y="66"/>
                        <a:pt x="6" y="66"/>
                      </a:cubicBezTo>
                      <a:cubicBezTo>
                        <a:pt x="6" y="66"/>
                        <a:pt x="6" y="66"/>
                        <a:pt x="6" y="66"/>
                      </a:cubicBezTo>
                      <a:cubicBezTo>
                        <a:pt x="6" y="66"/>
                        <a:pt x="6" y="66"/>
                        <a:pt x="6" y="66"/>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8"/>
                        <a:pt x="6" y="68"/>
                        <a:pt x="6" y="68"/>
                      </a:cubicBezTo>
                      <a:cubicBezTo>
                        <a:pt x="5" y="68"/>
                        <a:pt x="5" y="68"/>
                        <a:pt x="5" y="68"/>
                      </a:cubicBezTo>
                      <a:cubicBezTo>
                        <a:pt x="5" y="68"/>
                        <a:pt x="5" y="68"/>
                        <a:pt x="5" y="68"/>
                      </a:cubicBezTo>
                      <a:cubicBezTo>
                        <a:pt x="5" y="68"/>
                        <a:pt x="5" y="68"/>
                        <a:pt x="5" y="68"/>
                      </a:cubicBezTo>
                      <a:cubicBezTo>
                        <a:pt x="6" y="69"/>
                        <a:pt x="6" y="69"/>
                        <a:pt x="6" y="69"/>
                      </a:cubicBezTo>
                      <a:cubicBezTo>
                        <a:pt x="6" y="69"/>
                        <a:pt x="6" y="69"/>
                        <a:pt x="6" y="69"/>
                      </a:cubicBezTo>
                      <a:cubicBezTo>
                        <a:pt x="6" y="69"/>
                        <a:pt x="6" y="69"/>
                        <a:pt x="6" y="69"/>
                      </a:cubicBezTo>
                      <a:cubicBezTo>
                        <a:pt x="6" y="69"/>
                        <a:pt x="6" y="69"/>
                        <a:pt x="6" y="69"/>
                      </a:cubicBezTo>
                      <a:cubicBezTo>
                        <a:pt x="6" y="69"/>
                        <a:pt x="6" y="69"/>
                        <a:pt x="6" y="69"/>
                      </a:cubicBezTo>
                      <a:cubicBezTo>
                        <a:pt x="5" y="69"/>
                        <a:pt x="5" y="69"/>
                        <a:pt x="5" y="69"/>
                      </a:cubicBezTo>
                      <a:cubicBezTo>
                        <a:pt x="5" y="69"/>
                        <a:pt x="5" y="69"/>
                        <a:pt x="5" y="69"/>
                      </a:cubicBezTo>
                      <a:cubicBezTo>
                        <a:pt x="5" y="70"/>
                        <a:pt x="5" y="70"/>
                        <a:pt x="5" y="70"/>
                      </a:cubicBezTo>
                      <a:cubicBezTo>
                        <a:pt x="5" y="70"/>
                        <a:pt x="5" y="70"/>
                        <a:pt x="5" y="70"/>
                      </a:cubicBezTo>
                      <a:cubicBezTo>
                        <a:pt x="5" y="70"/>
                        <a:pt x="5" y="70"/>
                        <a:pt x="5" y="70"/>
                      </a:cubicBezTo>
                      <a:cubicBezTo>
                        <a:pt x="4" y="70"/>
                        <a:pt x="4" y="70"/>
                        <a:pt x="4" y="70"/>
                      </a:cubicBezTo>
                      <a:cubicBezTo>
                        <a:pt x="4" y="70"/>
                        <a:pt x="4" y="70"/>
                        <a:pt x="4" y="70"/>
                      </a:cubicBezTo>
                      <a:cubicBezTo>
                        <a:pt x="4" y="71"/>
                        <a:pt x="4" y="71"/>
                        <a:pt x="4" y="71"/>
                      </a:cubicBezTo>
                      <a:cubicBezTo>
                        <a:pt x="4" y="71"/>
                        <a:pt x="4" y="71"/>
                        <a:pt x="4" y="71"/>
                      </a:cubicBezTo>
                      <a:cubicBezTo>
                        <a:pt x="4" y="71"/>
                        <a:pt x="4" y="71"/>
                        <a:pt x="4" y="71"/>
                      </a:cubicBezTo>
                      <a:cubicBezTo>
                        <a:pt x="4" y="72"/>
                        <a:pt x="4" y="72"/>
                        <a:pt x="4" y="72"/>
                      </a:cubicBezTo>
                      <a:cubicBezTo>
                        <a:pt x="4" y="72"/>
                        <a:pt x="4" y="72"/>
                        <a:pt x="4" y="72"/>
                      </a:cubicBezTo>
                      <a:cubicBezTo>
                        <a:pt x="4" y="72"/>
                        <a:pt x="4" y="72"/>
                        <a:pt x="4" y="72"/>
                      </a:cubicBezTo>
                      <a:cubicBezTo>
                        <a:pt x="3" y="72"/>
                        <a:pt x="3" y="72"/>
                        <a:pt x="3" y="72"/>
                      </a:cubicBezTo>
                      <a:cubicBezTo>
                        <a:pt x="3" y="72"/>
                        <a:pt x="3" y="72"/>
                        <a:pt x="3" y="72"/>
                      </a:cubicBezTo>
                      <a:cubicBezTo>
                        <a:pt x="3" y="73"/>
                        <a:pt x="3" y="73"/>
                        <a:pt x="3" y="73"/>
                      </a:cubicBezTo>
                      <a:cubicBezTo>
                        <a:pt x="3" y="73"/>
                        <a:pt x="3" y="73"/>
                        <a:pt x="3" y="73"/>
                      </a:cubicBezTo>
                      <a:cubicBezTo>
                        <a:pt x="3" y="73"/>
                        <a:pt x="3" y="73"/>
                        <a:pt x="3" y="73"/>
                      </a:cubicBezTo>
                      <a:cubicBezTo>
                        <a:pt x="3" y="73"/>
                        <a:pt x="3" y="73"/>
                        <a:pt x="3" y="73"/>
                      </a:cubicBezTo>
                      <a:cubicBezTo>
                        <a:pt x="3" y="74"/>
                        <a:pt x="3" y="74"/>
                        <a:pt x="3" y="74"/>
                      </a:cubicBezTo>
                      <a:cubicBezTo>
                        <a:pt x="3" y="74"/>
                        <a:pt x="3" y="74"/>
                        <a:pt x="3" y="74"/>
                      </a:cubicBezTo>
                      <a:cubicBezTo>
                        <a:pt x="3" y="74"/>
                        <a:pt x="3" y="74"/>
                        <a:pt x="3" y="74"/>
                      </a:cubicBezTo>
                      <a:cubicBezTo>
                        <a:pt x="3" y="73"/>
                        <a:pt x="3" y="73"/>
                        <a:pt x="3" y="73"/>
                      </a:cubicBezTo>
                      <a:cubicBezTo>
                        <a:pt x="3" y="73"/>
                        <a:pt x="3" y="73"/>
                        <a:pt x="3" y="73"/>
                      </a:cubicBezTo>
                      <a:cubicBezTo>
                        <a:pt x="3" y="73"/>
                        <a:pt x="3" y="73"/>
                        <a:pt x="3" y="73"/>
                      </a:cubicBezTo>
                      <a:cubicBezTo>
                        <a:pt x="3" y="73"/>
                        <a:pt x="3" y="73"/>
                        <a:pt x="3" y="73"/>
                      </a:cubicBezTo>
                      <a:cubicBezTo>
                        <a:pt x="2" y="73"/>
                        <a:pt x="2" y="73"/>
                        <a:pt x="2" y="73"/>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1" y="74"/>
                        <a:pt x="1" y="74"/>
                        <a:pt x="1" y="74"/>
                      </a:cubicBezTo>
                      <a:cubicBezTo>
                        <a:pt x="1" y="75"/>
                        <a:pt x="1" y="75"/>
                        <a:pt x="1" y="75"/>
                      </a:cubicBezTo>
                      <a:cubicBezTo>
                        <a:pt x="1" y="75"/>
                        <a:pt x="1" y="75"/>
                        <a:pt x="1" y="75"/>
                      </a:cubicBezTo>
                      <a:cubicBezTo>
                        <a:pt x="1" y="75"/>
                        <a:pt x="1" y="75"/>
                        <a:pt x="1"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2" y="76"/>
                        <a:pt x="2" y="76"/>
                        <a:pt x="2" y="76"/>
                      </a:cubicBezTo>
                      <a:cubicBezTo>
                        <a:pt x="2" y="77"/>
                        <a:pt x="2" y="77"/>
                        <a:pt x="2" y="77"/>
                      </a:cubicBezTo>
                      <a:cubicBezTo>
                        <a:pt x="2" y="77"/>
                        <a:pt x="2" y="77"/>
                        <a:pt x="2" y="77"/>
                      </a:cubicBezTo>
                      <a:cubicBezTo>
                        <a:pt x="2" y="77"/>
                        <a:pt x="2" y="77"/>
                        <a:pt x="2" y="77"/>
                      </a:cubicBezTo>
                      <a:cubicBezTo>
                        <a:pt x="1" y="77"/>
                        <a:pt x="1" y="77"/>
                        <a:pt x="1" y="77"/>
                      </a:cubicBezTo>
                      <a:cubicBezTo>
                        <a:pt x="1" y="77"/>
                        <a:pt x="1" y="77"/>
                        <a:pt x="1" y="77"/>
                      </a:cubicBezTo>
                      <a:cubicBezTo>
                        <a:pt x="1" y="78"/>
                        <a:pt x="1" y="78"/>
                        <a:pt x="1" y="78"/>
                      </a:cubicBezTo>
                      <a:cubicBezTo>
                        <a:pt x="1" y="78"/>
                        <a:pt x="1" y="78"/>
                        <a:pt x="1" y="78"/>
                      </a:cubicBezTo>
                      <a:cubicBezTo>
                        <a:pt x="2" y="78"/>
                        <a:pt x="2" y="78"/>
                        <a:pt x="2" y="78"/>
                      </a:cubicBezTo>
                      <a:cubicBezTo>
                        <a:pt x="2" y="78"/>
                        <a:pt x="2" y="78"/>
                        <a:pt x="2" y="78"/>
                      </a:cubicBezTo>
                      <a:cubicBezTo>
                        <a:pt x="2" y="78"/>
                        <a:pt x="2" y="78"/>
                        <a:pt x="2" y="78"/>
                      </a:cubicBezTo>
                      <a:cubicBezTo>
                        <a:pt x="1" y="78"/>
                        <a:pt x="1" y="78"/>
                        <a:pt x="1" y="78"/>
                      </a:cubicBezTo>
                      <a:cubicBezTo>
                        <a:pt x="1" y="78"/>
                        <a:pt x="1" y="78"/>
                        <a:pt x="1" y="78"/>
                      </a:cubicBezTo>
                      <a:cubicBezTo>
                        <a:pt x="1" y="79"/>
                        <a:pt x="1" y="79"/>
                        <a:pt x="1" y="79"/>
                      </a:cubicBezTo>
                      <a:cubicBezTo>
                        <a:pt x="1" y="79"/>
                        <a:pt x="1" y="79"/>
                        <a:pt x="1" y="79"/>
                      </a:cubicBezTo>
                      <a:cubicBezTo>
                        <a:pt x="1" y="79"/>
                        <a:pt x="1" y="79"/>
                        <a:pt x="1" y="79"/>
                      </a:cubicBezTo>
                      <a:cubicBezTo>
                        <a:pt x="1" y="79"/>
                        <a:pt x="1" y="79"/>
                        <a:pt x="1" y="79"/>
                      </a:cubicBezTo>
                      <a:cubicBezTo>
                        <a:pt x="1" y="80"/>
                        <a:pt x="1" y="80"/>
                        <a:pt x="1" y="80"/>
                      </a:cubicBezTo>
                      <a:cubicBezTo>
                        <a:pt x="1" y="80"/>
                        <a:pt x="1" y="80"/>
                        <a:pt x="1" y="80"/>
                      </a:cubicBezTo>
                      <a:cubicBezTo>
                        <a:pt x="1" y="80"/>
                        <a:pt x="1" y="80"/>
                        <a:pt x="1" y="80"/>
                      </a:cubicBezTo>
                      <a:cubicBezTo>
                        <a:pt x="1" y="80"/>
                        <a:pt x="1" y="80"/>
                        <a:pt x="1" y="80"/>
                      </a:cubicBezTo>
                      <a:cubicBezTo>
                        <a:pt x="1" y="80"/>
                        <a:pt x="1" y="80"/>
                        <a:pt x="1" y="80"/>
                      </a:cubicBezTo>
                      <a:cubicBezTo>
                        <a:pt x="1" y="81"/>
                        <a:pt x="1" y="81"/>
                        <a:pt x="1" y="81"/>
                      </a:cubicBezTo>
                      <a:cubicBezTo>
                        <a:pt x="1" y="81"/>
                        <a:pt x="1" y="81"/>
                        <a:pt x="1" y="81"/>
                      </a:cubicBezTo>
                      <a:cubicBezTo>
                        <a:pt x="1" y="81"/>
                        <a:pt x="1" y="81"/>
                        <a:pt x="1" y="81"/>
                      </a:cubicBezTo>
                      <a:cubicBezTo>
                        <a:pt x="1" y="82"/>
                        <a:pt x="1" y="82"/>
                        <a:pt x="1" y="82"/>
                      </a:cubicBezTo>
                      <a:cubicBezTo>
                        <a:pt x="1" y="82"/>
                        <a:pt x="1" y="82"/>
                        <a:pt x="1" y="82"/>
                      </a:cubicBezTo>
                      <a:cubicBezTo>
                        <a:pt x="1" y="82"/>
                        <a:pt x="1" y="82"/>
                        <a:pt x="1" y="82"/>
                      </a:cubicBezTo>
                      <a:cubicBezTo>
                        <a:pt x="1" y="82"/>
                        <a:pt x="1" y="82"/>
                        <a:pt x="1" y="82"/>
                      </a:cubicBezTo>
                      <a:cubicBezTo>
                        <a:pt x="0" y="82"/>
                        <a:pt x="0" y="82"/>
                        <a:pt x="0" y="82"/>
                      </a:cubicBezTo>
                      <a:cubicBezTo>
                        <a:pt x="0" y="82"/>
                        <a:pt x="0" y="82"/>
                        <a:pt x="0" y="82"/>
                      </a:cubicBezTo>
                      <a:cubicBezTo>
                        <a:pt x="1" y="83"/>
                        <a:pt x="1" y="83"/>
                        <a:pt x="1" y="83"/>
                      </a:cubicBezTo>
                      <a:cubicBezTo>
                        <a:pt x="1" y="83"/>
                        <a:pt x="1" y="83"/>
                        <a:pt x="1" y="83"/>
                      </a:cubicBezTo>
                      <a:cubicBezTo>
                        <a:pt x="1" y="83"/>
                        <a:pt x="1" y="83"/>
                        <a:pt x="1" y="83"/>
                      </a:cubicBezTo>
                      <a:cubicBezTo>
                        <a:pt x="1" y="83"/>
                        <a:pt x="1" y="83"/>
                        <a:pt x="1"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1" y="83"/>
                        <a:pt x="1" y="83"/>
                        <a:pt x="1" y="83"/>
                      </a:cubicBezTo>
                      <a:cubicBezTo>
                        <a:pt x="1" y="83"/>
                        <a:pt x="1" y="83"/>
                        <a:pt x="1" y="83"/>
                      </a:cubicBezTo>
                      <a:cubicBezTo>
                        <a:pt x="2" y="83"/>
                        <a:pt x="2" y="83"/>
                        <a:pt x="2" y="83"/>
                      </a:cubicBezTo>
                      <a:cubicBezTo>
                        <a:pt x="2" y="83"/>
                        <a:pt x="2" y="83"/>
                        <a:pt x="2" y="83"/>
                      </a:cubicBezTo>
                      <a:cubicBezTo>
                        <a:pt x="2" y="84"/>
                        <a:pt x="2" y="84"/>
                        <a:pt x="2" y="84"/>
                      </a:cubicBezTo>
                      <a:cubicBezTo>
                        <a:pt x="3" y="84"/>
                        <a:pt x="3" y="84"/>
                        <a:pt x="3" y="84"/>
                      </a:cubicBezTo>
                      <a:cubicBezTo>
                        <a:pt x="3" y="84"/>
                        <a:pt x="3" y="84"/>
                        <a:pt x="3" y="84"/>
                      </a:cubicBezTo>
                      <a:cubicBezTo>
                        <a:pt x="3" y="83"/>
                        <a:pt x="3" y="83"/>
                        <a:pt x="3" y="83"/>
                      </a:cubicBezTo>
                      <a:cubicBezTo>
                        <a:pt x="3" y="82"/>
                        <a:pt x="3" y="82"/>
                        <a:pt x="3" y="82"/>
                      </a:cubicBezTo>
                      <a:cubicBezTo>
                        <a:pt x="3" y="81"/>
                        <a:pt x="3" y="81"/>
                        <a:pt x="3" y="81"/>
                      </a:cubicBezTo>
                      <a:cubicBezTo>
                        <a:pt x="3" y="81"/>
                        <a:pt x="3" y="81"/>
                        <a:pt x="3" y="81"/>
                      </a:cubicBezTo>
                      <a:cubicBezTo>
                        <a:pt x="3" y="81"/>
                        <a:pt x="3" y="81"/>
                        <a:pt x="3" y="81"/>
                      </a:cubicBezTo>
                      <a:cubicBezTo>
                        <a:pt x="3" y="81"/>
                        <a:pt x="3" y="81"/>
                        <a:pt x="3" y="81"/>
                      </a:cubicBezTo>
                      <a:cubicBezTo>
                        <a:pt x="4" y="81"/>
                        <a:pt x="4" y="81"/>
                        <a:pt x="4" y="81"/>
                      </a:cubicBezTo>
                      <a:cubicBezTo>
                        <a:pt x="4" y="81"/>
                        <a:pt x="4" y="81"/>
                        <a:pt x="4" y="81"/>
                      </a:cubicBezTo>
                      <a:cubicBezTo>
                        <a:pt x="4" y="81"/>
                        <a:pt x="4" y="81"/>
                        <a:pt x="4" y="81"/>
                      </a:cubicBezTo>
                      <a:cubicBezTo>
                        <a:pt x="4" y="82"/>
                        <a:pt x="4" y="82"/>
                        <a:pt x="4" y="82"/>
                      </a:cubicBezTo>
                      <a:cubicBezTo>
                        <a:pt x="5" y="82"/>
                        <a:pt x="5" y="82"/>
                        <a:pt x="5" y="82"/>
                      </a:cubicBezTo>
                      <a:cubicBezTo>
                        <a:pt x="5" y="82"/>
                        <a:pt x="5" y="82"/>
                        <a:pt x="5" y="82"/>
                      </a:cubicBezTo>
                      <a:cubicBezTo>
                        <a:pt x="6" y="81"/>
                        <a:pt x="6" y="81"/>
                        <a:pt x="6" y="81"/>
                      </a:cubicBezTo>
                      <a:cubicBezTo>
                        <a:pt x="6" y="81"/>
                        <a:pt x="6" y="81"/>
                        <a:pt x="6" y="81"/>
                      </a:cubicBezTo>
                      <a:cubicBezTo>
                        <a:pt x="6" y="81"/>
                        <a:pt x="6" y="81"/>
                        <a:pt x="6" y="81"/>
                      </a:cubicBezTo>
                      <a:cubicBezTo>
                        <a:pt x="6" y="81"/>
                        <a:pt x="6" y="81"/>
                        <a:pt x="6" y="81"/>
                      </a:cubicBezTo>
                      <a:cubicBezTo>
                        <a:pt x="6" y="81"/>
                        <a:pt x="6" y="81"/>
                        <a:pt x="6" y="81"/>
                      </a:cubicBezTo>
                      <a:cubicBezTo>
                        <a:pt x="7" y="81"/>
                        <a:pt x="7" y="81"/>
                        <a:pt x="7" y="81"/>
                      </a:cubicBezTo>
                      <a:cubicBezTo>
                        <a:pt x="7" y="81"/>
                        <a:pt x="7" y="81"/>
                        <a:pt x="7" y="81"/>
                      </a:cubicBezTo>
                      <a:cubicBezTo>
                        <a:pt x="7" y="82"/>
                        <a:pt x="7" y="82"/>
                        <a:pt x="7" y="82"/>
                      </a:cubicBezTo>
                      <a:cubicBezTo>
                        <a:pt x="7" y="82"/>
                        <a:pt x="7" y="82"/>
                        <a:pt x="7" y="82"/>
                      </a:cubicBezTo>
                      <a:cubicBezTo>
                        <a:pt x="7" y="82"/>
                        <a:pt x="7" y="82"/>
                        <a:pt x="7" y="82"/>
                      </a:cubicBezTo>
                      <a:cubicBezTo>
                        <a:pt x="8" y="82"/>
                        <a:pt x="8" y="82"/>
                        <a:pt x="8" y="82"/>
                      </a:cubicBezTo>
                      <a:cubicBezTo>
                        <a:pt x="8" y="82"/>
                        <a:pt x="8" y="82"/>
                        <a:pt x="8" y="82"/>
                      </a:cubicBezTo>
                      <a:cubicBezTo>
                        <a:pt x="8" y="81"/>
                        <a:pt x="8" y="81"/>
                        <a:pt x="8" y="81"/>
                      </a:cubicBezTo>
                      <a:cubicBezTo>
                        <a:pt x="8" y="81"/>
                        <a:pt x="8" y="81"/>
                        <a:pt x="8" y="81"/>
                      </a:cubicBezTo>
                      <a:cubicBezTo>
                        <a:pt x="8" y="80"/>
                        <a:pt x="8" y="80"/>
                        <a:pt x="8" y="80"/>
                      </a:cubicBezTo>
                      <a:cubicBezTo>
                        <a:pt x="7" y="80"/>
                        <a:pt x="7" y="80"/>
                        <a:pt x="7" y="80"/>
                      </a:cubicBezTo>
                      <a:cubicBezTo>
                        <a:pt x="7" y="80"/>
                        <a:pt x="7" y="80"/>
                        <a:pt x="7" y="80"/>
                      </a:cubicBezTo>
                      <a:cubicBezTo>
                        <a:pt x="8" y="79"/>
                        <a:pt x="8" y="79"/>
                        <a:pt x="8" y="79"/>
                      </a:cubicBezTo>
                      <a:cubicBezTo>
                        <a:pt x="8" y="79"/>
                        <a:pt x="8" y="79"/>
                        <a:pt x="8" y="79"/>
                      </a:cubicBezTo>
                      <a:cubicBezTo>
                        <a:pt x="8" y="79"/>
                        <a:pt x="8" y="79"/>
                        <a:pt x="8" y="79"/>
                      </a:cubicBezTo>
                      <a:cubicBezTo>
                        <a:pt x="8" y="80"/>
                        <a:pt x="8" y="80"/>
                        <a:pt x="8" y="80"/>
                      </a:cubicBezTo>
                      <a:cubicBezTo>
                        <a:pt x="8" y="80"/>
                        <a:pt x="8" y="80"/>
                        <a:pt x="8" y="80"/>
                      </a:cubicBezTo>
                      <a:cubicBezTo>
                        <a:pt x="8" y="80"/>
                        <a:pt x="8" y="80"/>
                        <a:pt x="8" y="80"/>
                      </a:cubicBezTo>
                      <a:cubicBezTo>
                        <a:pt x="9" y="81"/>
                        <a:pt x="9" y="81"/>
                        <a:pt x="9" y="81"/>
                      </a:cubicBezTo>
                      <a:cubicBezTo>
                        <a:pt x="9" y="80"/>
                        <a:pt x="9" y="80"/>
                        <a:pt x="9" y="80"/>
                      </a:cubicBezTo>
                      <a:cubicBezTo>
                        <a:pt x="10" y="80"/>
                        <a:pt x="10" y="80"/>
                        <a:pt x="10" y="80"/>
                      </a:cubicBezTo>
                      <a:cubicBezTo>
                        <a:pt x="10" y="80"/>
                        <a:pt x="10" y="80"/>
                        <a:pt x="10" y="80"/>
                      </a:cubicBezTo>
                      <a:cubicBezTo>
                        <a:pt x="11" y="80"/>
                        <a:pt x="11" y="80"/>
                        <a:pt x="11" y="80"/>
                      </a:cubicBezTo>
                      <a:cubicBezTo>
                        <a:pt x="11" y="80"/>
                        <a:pt x="11" y="80"/>
                        <a:pt x="11" y="80"/>
                      </a:cubicBezTo>
                      <a:cubicBezTo>
                        <a:pt x="12" y="80"/>
                        <a:pt x="12" y="80"/>
                        <a:pt x="12" y="80"/>
                      </a:cubicBezTo>
                      <a:cubicBezTo>
                        <a:pt x="12" y="80"/>
                        <a:pt x="12" y="80"/>
                        <a:pt x="12" y="80"/>
                      </a:cubicBezTo>
                      <a:cubicBezTo>
                        <a:pt x="12" y="80"/>
                        <a:pt x="12" y="80"/>
                        <a:pt x="12" y="80"/>
                      </a:cubicBezTo>
                      <a:cubicBezTo>
                        <a:pt x="13" y="81"/>
                        <a:pt x="13" y="81"/>
                        <a:pt x="13" y="81"/>
                      </a:cubicBezTo>
                      <a:cubicBezTo>
                        <a:pt x="14" y="81"/>
                        <a:pt x="14" y="81"/>
                        <a:pt x="14" y="81"/>
                      </a:cubicBezTo>
                      <a:cubicBezTo>
                        <a:pt x="14" y="81"/>
                        <a:pt x="14" y="81"/>
                        <a:pt x="14" y="81"/>
                      </a:cubicBezTo>
                      <a:cubicBezTo>
                        <a:pt x="14" y="81"/>
                        <a:pt x="14" y="81"/>
                        <a:pt x="14" y="81"/>
                      </a:cubicBezTo>
                      <a:cubicBezTo>
                        <a:pt x="14" y="81"/>
                        <a:pt x="14" y="81"/>
                        <a:pt x="14" y="81"/>
                      </a:cubicBezTo>
                      <a:cubicBezTo>
                        <a:pt x="15" y="81"/>
                        <a:pt x="15" y="81"/>
                        <a:pt x="15" y="81"/>
                      </a:cubicBezTo>
                      <a:cubicBezTo>
                        <a:pt x="15" y="81"/>
                        <a:pt x="15" y="81"/>
                        <a:pt x="15" y="81"/>
                      </a:cubicBezTo>
                      <a:cubicBezTo>
                        <a:pt x="15" y="82"/>
                        <a:pt x="15" y="82"/>
                        <a:pt x="15" y="82"/>
                      </a:cubicBezTo>
                      <a:cubicBezTo>
                        <a:pt x="15" y="82"/>
                        <a:pt x="15" y="82"/>
                        <a:pt x="15" y="82"/>
                      </a:cubicBezTo>
                      <a:cubicBezTo>
                        <a:pt x="15" y="82"/>
                        <a:pt x="15" y="82"/>
                        <a:pt x="15" y="82"/>
                      </a:cubicBezTo>
                      <a:cubicBezTo>
                        <a:pt x="15" y="82"/>
                        <a:pt x="15" y="82"/>
                        <a:pt x="15" y="82"/>
                      </a:cubicBezTo>
                      <a:cubicBezTo>
                        <a:pt x="16" y="82"/>
                        <a:pt x="16" y="82"/>
                        <a:pt x="16" y="82"/>
                      </a:cubicBezTo>
                      <a:cubicBezTo>
                        <a:pt x="16" y="82"/>
                        <a:pt x="16" y="82"/>
                        <a:pt x="16" y="82"/>
                      </a:cubicBezTo>
                      <a:cubicBezTo>
                        <a:pt x="16" y="81"/>
                        <a:pt x="16" y="81"/>
                        <a:pt x="16" y="81"/>
                      </a:cubicBezTo>
                      <a:cubicBezTo>
                        <a:pt x="16" y="80"/>
                        <a:pt x="16" y="80"/>
                        <a:pt x="16" y="80"/>
                      </a:cubicBezTo>
                      <a:cubicBezTo>
                        <a:pt x="17" y="80"/>
                        <a:pt x="17" y="80"/>
                        <a:pt x="17" y="80"/>
                      </a:cubicBezTo>
                      <a:cubicBezTo>
                        <a:pt x="17" y="79"/>
                        <a:pt x="17" y="79"/>
                        <a:pt x="17" y="79"/>
                      </a:cubicBezTo>
                      <a:cubicBezTo>
                        <a:pt x="17" y="79"/>
                        <a:pt x="17" y="79"/>
                        <a:pt x="17" y="79"/>
                      </a:cubicBezTo>
                      <a:cubicBezTo>
                        <a:pt x="17" y="79"/>
                        <a:pt x="17" y="79"/>
                        <a:pt x="17" y="79"/>
                      </a:cubicBezTo>
                      <a:cubicBezTo>
                        <a:pt x="18" y="79"/>
                        <a:pt x="18" y="79"/>
                        <a:pt x="18" y="79"/>
                      </a:cubicBezTo>
                      <a:cubicBezTo>
                        <a:pt x="18" y="79"/>
                        <a:pt x="18" y="79"/>
                        <a:pt x="18" y="79"/>
                      </a:cubicBezTo>
                      <a:cubicBezTo>
                        <a:pt x="19" y="78"/>
                        <a:pt x="19" y="78"/>
                        <a:pt x="19" y="78"/>
                      </a:cubicBezTo>
                      <a:cubicBezTo>
                        <a:pt x="19" y="78"/>
                        <a:pt x="19" y="78"/>
                        <a:pt x="19" y="78"/>
                      </a:cubicBezTo>
                      <a:cubicBezTo>
                        <a:pt x="20" y="78"/>
                        <a:pt x="20" y="78"/>
                        <a:pt x="20" y="78"/>
                      </a:cubicBezTo>
                      <a:cubicBezTo>
                        <a:pt x="20" y="78"/>
                        <a:pt x="20" y="78"/>
                        <a:pt x="20" y="78"/>
                      </a:cubicBezTo>
                      <a:cubicBezTo>
                        <a:pt x="20" y="78"/>
                        <a:pt x="20" y="78"/>
                        <a:pt x="20" y="78"/>
                      </a:cubicBezTo>
                      <a:cubicBezTo>
                        <a:pt x="21" y="79"/>
                        <a:pt x="21" y="79"/>
                        <a:pt x="21" y="79"/>
                      </a:cubicBezTo>
                      <a:cubicBezTo>
                        <a:pt x="21" y="79"/>
                        <a:pt x="21" y="79"/>
                        <a:pt x="21" y="79"/>
                      </a:cubicBezTo>
                      <a:cubicBezTo>
                        <a:pt x="22" y="79"/>
                        <a:pt x="22" y="79"/>
                        <a:pt x="22" y="79"/>
                      </a:cubicBezTo>
                      <a:cubicBezTo>
                        <a:pt x="22" y="79"/>
                        <a:pt x="22" y="79"/>
                        <a:pt x="22" y="79"/>
                      </a:cubicBezTo>
                      <a:cubicBezTo>
                        <a:pt x="23" y="79"/>
                        <a:pt x="23" y="79"/>
                        <a:pt x="23" y="79"/>
                      </a:cubicBezTo>
                      <a:cubicBezTo>
                        <a:pt x="22" y="80"/>
                        <a:pt x="22" y="80"/>
                        <a:pt x="22" y="80"/>
                      </a:cubicBezTo>
                      <a:cubicBezTo>
                        <a:pt x="22" y="80"/>
                        <a:pt x="22" y="80"/>
                        <a:pt x="22" y="80"/>
                      </a:cubicBezTo>
                      <a:cubicBezTo>
                        <a:pt x="23" y="80"/>
                        <a:pt x="23" y="80"/>
                        <a:pt x="23" y="80"/>
                      </a:cubicBezTo>
                      <a:cubicBezTo>
                        <a:pt x="23" y="80"/>
                        <a:pt x="23" y="80"/>
                        <a:pt x="23" y="80"/>
                      </a:cubicBezTo>
                      <a:cubicBezTo>
                        <a:pt x="23" y="80"/>
                        <a:pt x="23" y="80"/>
                        <a:pt x="23" y="80"/>
                      </a:cubicBezTo>
                      <a:cubicBezTo>
                        <a:pt x="23" y="79"/>
                        <a:pt x="23" y="79"/>
                        <a:pt x="23" y="79"/>
                      </a:cubicBezTo>
                      <a:cubicBezTo>
                        <a:pt x="23" y="79"/>
                        <a:pt x="23" y="79"/>
                        <a:pt x="23" y="79"/>
                      </a:cubicBezTo>
                      <a:cubicBezTo>
                        <a:pt x="23" y="79"/>
                        <a:pt x="23" y="79"/>
                        <a:pt x="23" y="79"/>
                      </a:cubicBezTo>
                      <a:cubicBezTo>
                        <a:pt x="24" y="78"/>
                        <a:pt x="24" y="78"/>
                        <a:pt x="24" y="78"/>
                      </a:cubicBezTo>
                      <a:cubicBezTo>
                        <a:pt x="24" y="78"/>
                        <a:pt x="24" y="78"/>
                        <a:pt x="24" y="78"/>
                      </a:cubicBezTo>
                      <a:cubicBezTo>
                        <a:pt x="24" y="78"/>
                        <a:pt x="24" y="78"/>
                        <a:pt x="24" y="78"/>
                      </a:cubicBezTo>
                      <a:cubicBezTo>
                        <a:pt x="24" y="77"/>
                        <a:pt x="24" y="77"/>
                        <a:pt x="24" y="77"/>
                      </a:cubicBezTo>
                      <a:cubicBezTo>
                        <a:pt x="24" y="76"/>
                        <a:pt x="24" y="76"/>
                        <a:pt x="24" y="76"/>
                      </a:cubicBezTo>
                      <a:cubicBezTo>
                        <a:pt x="24" y="76"/>
                        <a:pt x="24" y="76"/>
                        <a:pt x="24" y="76"/>
                      </a:cubicBezTo>
                      <a:cubicBezTo>
                        <a:pt x="25" y="76"/>
                        <a:pt x="25" y="76"/>
                        <a:pt x="25" y="76"/>
                      </a:cubicBezTo>
                      <a:cubicBezTo>
                        <a:pt x="25" y="76"/>
                        <a:pt x="25" y="76"/>
                        <a:pt x="25" y="76"/>
                      </a:cubicBezTo>
                      <a:cubicBezTo>
                        <a:pt x="25" y="75"/>
                        <a:pt x="25" y="75"/>
                        <a:pt x="25" y="75"/>
                      </a:cubicBezTo>
                      <a:cubicBezTo>
                        <a:pt x="25" y="75"/>
                        <a:pt x="25" y="75"/>
                        <a:pt x="25" y="75"/>
                      </a:cubicBezTo>
                      <a:cubicBezTo>
                        <a:pt x="25" y="75"/>
                        <a:pt x="25" y="75"/>
                        <a:pt x="25" y="75"/>
                      </a:cubicBezTo>
                      <a:cubicBezTo>
                        <a:pt x="25" y="75"/>
                        <a:pt x="25" y="75"/>
                        <a:pt x="25" y="75"/>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6" y="75"/>
                        <a:pt x="26" y="75"/>
                        <a:pt x="26" y="75"/>
                      </a:cubicBezTo>
                      <a:cubicBezTo>
                        <a:pt x="26" y="74"/>
                        <a:pt x="26" y="74"/>
                        <a:pt x="26" y="74"/>
                      </a:cubicBezTo>
                      <a:cubicBezTo>
                        <a:pt x="27" y="74"/>
                        <a:pt x="27" y="74"/>
                        <a:pt x="27" y="74"/>
                      </a:cubicBezTo>
                      <a:cubicBezTo>
                        <a:pt x="27" y="74"/>
                        <a:pt x="27" y="74"/>
                        <a:pt x="27" y="74"/>
                      </a:cubicBezTo>
                      <a:cubicBezTo>
                        <a:pt x="27" y="74"/>
                        <a:pt x="27" y="74"/>
                        <a:pt x="27" y="74"/>
                      </a:cubicBezTo>
                      <a:cubicBezTo>
                        <a:pt x="26" y="74"/>
                        <a:pt x="26" y="74"/>
                        <a:pt x="26" y="74"/>
                      </a:cubicBezTo>
                      <a:cubicBezTo>
                        <a:pt x="26" y="73"/>
                        <a:pt x="26" y="73"/>
                        <a:pt x="26" y="73"/>
                      </a:cubicBezTo>
                      <a:cubicBezTo>
                        <a:pt x="26" y="73"/>
                        <a:pt x="26" y="73"/>
                        <a:pt x="26" y="73"/>
                      </a:cubicBezTo>
                      <a:cubicBezTo>
                        <a:pt x="26" y="73"/>
                        <a:pt x="26" y="73"/>
                        <a:pt x="26" y="73"/>
                      </a:cubicBezTo>
                      <a:cubicBezTo>
                        <a:pt x="26" y="73"/>
                        <a:pt x="26" y="73"/>
                        <a:pt x="26" y="73"/>
                      </a:cubicBezTo>
                      <a:cubicBezTo>
                        <a:pt x="27" y="73"/>
                        <a:pt x="27" y="73"/>
                        <a:pt x="27" y="73"/>
                      </a:cubicBezTo>
                      <a:cubicBezTo>
                        <a:pt x="27" y="74"/>
                        <a:pt x="27" y="74"/>
                        <a:pt x="27" y="74"/>
                      </a:cubicBezTo>
                      <a:cubicBezTo>
                        <a:pt x="28" y="74"/>
                        <a:pt x="28" y="74"/>
                        <a:pt x="28" y="74"/>
                      </a:cubicBezTo>
                      <a:cubicBezTo>
                        <a:pt x="28" y="75"/>
                        <a:pt x="28" y="75"/>
                        <a:pt x="28" y="75"/>
                      </a:cubicBezTo>
                      <a:cubicBezTo>
                        <a:pt x="28" y="75"/>
                        <a:pt x="28" y="75"/>
                        <a:pt x="28" y="75"/>
                      </a:cubicBezTo>
                      <a:cubicBezTo>
                        <a:pt x="28" y="75"/>
                        <a:pt x="28" y="75"/>
                        <a:pt x="28" y="75"/>
                      </a:cubicBezTo>
                      <a:cubicBezTo>
                        <a:pt x="28" y="75"/>
                        <a:pt x="28" y="75"/>
                        <a:pt x="28" y="75"/>
                      </a:cubicBezTo>
                      <a:cubicBezTo>
                        <a:pt x="29" y="76"/>
                        <a:pt x="29" y="76"/>
                        <a:pt x="29" y="76"/>
                      </a:cubicBezTo>
                      <a:cubicBezTo>
                        <a:pt x="29" y="76"/>
                        <a:pt x="29" y="76"/>
                        <a:pt x="29" y="76"/>
                      </a:cubicBezTo>
                      <a:cubicBezTo>
                        <a:pt x="29" y="76"/>
                        <a:pt x="29" y="76"/>
                        <a:pt x="29" y="76"/>
                      </a:cubicBezTo>
                      <a:cubicBezTo>
                        <a:pt x="30" y="76"/>
                        <a:pt x="30" y="76"/>
                        <a:pt x="30" y="76"/>
                      </a:cubicBezTo>
                      <a:cubicBezTo>
                        <a:pt x="31" y="76"/>
                        <a:pt x="31" y="76"/>
                        <a:pt x="31" y="76"/>
                      </a:cubicBezTo>
                      <a:cubicBezTo>
                        <a:pt x="31" y="76"/>
                        <a:pt x="31" y="76"/>
                        <a:pt x="31" y="76"/>
                      </a:cubicBezTo>
                      <a:cubicBezTo>
                        <a:pt x="32" y="77"/>
                        <a:pt x="32" y="77"/>
                        <a:pt x="32" y="77"/>
                      </a:cubicBezTo>
                      <a:cubicBezTo>
                        <a:pt x="32" y="76"/>
                        <a:pt x="32" y="76"/>
                        <a:pt x="32" y="76"/>
                      </a:cubicBezTo>
                      <a:cubicBezTo>
                        <a:pt x="32" y="76"/>
                        <a:pt x="32" y="76"/>
                        <a:pt x="32" y="76"/>
                      </a:cubicBezTo>
                      <a:cubicBezTo>
                        <a:pt x="32" y="76"/>
                        <a:pt x="32" y="76"/>
                        <a:pt x="32" y="76"/>
                      </a:cubicBezTo>
                      <a:cubicBezTo>
                        <a:pt x="33" y="76"/>
                        <a:pt x="33" y="76"/>
                        <a:pt x="33" y="76"/>
                      </a:cubicBezTo>
                      <a:cubicBezTo>
                        <a:pt x="33" y="76"/>
                        <a:pt x="33" y="76"/>
                        <a:pt x="33" y="76"/>
                      </a:cubicBezTo>
                      <a:cubicBezTo>
                        <a:pt x="33" y="75"/>
                        <a:pt x="33" y="75"/>
                        <a:pt x="33" y="75"/>
                      </a:cubicBezTo>
                      <a:cubicBezTo>
                        <a:pt x="33" y="75"/>
                        <a:pt x="33" y="75"/>
                        <a:pt x="33" y="75"/>
                      </a:cubicBezTo>
                      <a:cubicBezTo>
                        <a:pt x="33" y="75"/>
                        <a:pt x="33" y="75"/>
                        <a:pt x="33" y="75"/>
                      </a:cubicBezTo>
                      <a:cubicBezTo>
                        <a:pt x="33" y="75"/>
                        <a:pt x="33" y="75"/>
                        <a:pt x="33" y="75"/>
                      </a:cubicBezTo>
                      <a:cubicBezTo>
                        <a:pt x="33" y="73"/>
                        <a:pt x="33" y="73"/>
                        <a:pt x="33" y="73"/>
                      </a:cubicBezTo>
                      <a:cubicBezTo>
                        <a:pt x="33" y="72"/>
                        <a:pt x="33" y="72"/>
                        <a:pt x="33" y="72"/>
                      </a:cubicBezTo>
                      <a:cubicBezTo>
                        <a:pt x="33" y="72"/>
                        <a:pt x="33" y="72"/>
                        <a:pt x="33" y="72"/>
                      </a:cubicBezTo>
                      <a:cubicBezTo>
                        <a:pt x="34" y="71"/>
                        <a:pt x="34" y="71"/>
                        <a:pt x="34" y="71"/>
                      </a:cubicBezTo>
                      <a:cubicBezTo>
                        <a:pt x="34" y="71"/>
                        <a:pt x="34" y="71"/>
                        <a:pt x="34" y="71"/>
                      </a:cubicBezTo>
                      <a:cubicBezTo>
                        <a:pt x="34" y="71"/>
                        <a:pt x="34" y="71"/>
                        <a:pt x="34" y="71"/>
                      </a:cubicBezTo>
                      <a:cubicBezTo>
                        <a:pt x="34" y="70"/>
                        <a:pt x="34" y="70"/>
                        <a:pt x="34" y="70"/>
                      </a:cubicBezTo>
                      <a:cubicBezTo>
                        <a:pt x="34" y="70"/>
                        <a:pt x="34" y="70"/>
                        <a:pt x="34" y="70"/>
                      </a:cubicBezTo>
                      <a:cubicBezTo>
                        <a:pt x="35" y="70"/>
                        <a:pt x="35" y="70"/>
                        <a:pt x="35" y="70"/>
                      </a:cubicBezTo>
                      <a:cubicBezTo>
                        <a:pt x="35" y="70"/>
                        <a:pt x="35" y="70"/>
                        <a:pt x="35" y="70"/>
                      </a:cubicBezTo>
                      <a:cubicBezTo>
                        <a:pt x="35" y="70"/>
                        <a:pt x="35" y="70"/>
                        <a:pt x="35" y="70"/>
                      </a:cubicBezTo>
                      <a:cubicBezTo>
                        <a:pt x="35" y="70"/>
                        <a:pt x="35" y="70"/>
                        <a:pt x="35" y="70"/>
                      </a:cubicBezTo>
                      <a:cubicBezTo>
                        <a:pt x="35" y="70"/>
                        <a:pt x="35" y="70"/>
                        <a:pt x="35" y="70"/>
                      </a:cubicBezTo>
                      <a:cubicBezTo>
                        <a:pt x="35" y="70"/>
                        <a:pt x="35" y="70"/>
                        <a:pt x="35" y="70"/>
                      </a:cubicBezTo>
                      <a:cubicBezTo>
                        <a:pt x="36" y="70"/>
                        <a:pt x="36" y="70"/>
                        <a:pt x="36" y="70"/>
                      </a:cubicBezTo>
                      <a:cubicBezTo>
                        <a:pt x="36" y="70"/>
                        <a:pt x="36" y="70"/>
                        <a:pt x="36" y="70"/>
                      </a:cubicBezTo>
                      <a:cubicBezTo>
                        <a:pt x="37" y="69"/>
                        <a:pt x="37" y="69"/>
                        <a:pt x="37" y="69"/>
                      </a:cubicBezTo>
                      <a:cubicBezTo>
                        <a:pt x="37" y="69"/>
                        <a:pt x="37" y="69"/>
                        <a:pt x="37" y="69"/>
                      </a:cubicBezTo>
                      <a:cubicBezTo>
                        <a:pt x="37" y="67"/>
                        <a:pt x="37" y="67"/>
                        <a:pt x="37" y="67"/>
                      </a:cubicBezTo>
                      <a:cubicBezTo>
                        <a:pt x="37" y="66"/>
                        <a:pt x="37" y="66"/>
                        <a:pt x="37" y="66"/>
                      </a:cubicBezTo>
                      <a:cubicBezTo>
                        <a:pt x="38" y="66"/>
                        <a:pt x="38" y="66"/>
                        <a:pt x="38" y="66"/>
                      </a:cubicBezTo>
                      <a:cubicBezTo>
                        <a:pt x="38" y="66"/>
                        <a:pt x="38" y="66"/>
                        <a:pt x="38" y="66"/>
                      </a:cubicBezTo>
                      <a:cubicBezTo>
                        <a:pt x="39" y="66"/>
                        <a:pt x="39" y="66"/>
                        <a:pt x="39" y="66"/>
                      </a:cubicBezTo>
                      <a:cubicBezTo>
                        <a:pt x="39" y="65"/>
                        <a:pt x="39" y="65"/>
                        <a:pt x="39" y="65"/>
                      </a:cubicBezTo>
                      <a:cubicBezTo>
                        <a:pt x="39" y="65"/>
                        <a:pt x="39" y="65"/>
                        <a:pt x="39" y="65"/>
                      </a:cubicBezTo>
                      <a:cubicBezTo>
                        <a:pt x="40" y="64"/>
                        <a:pt x="40" y="64"/>
                        <a:pt x="40" y="64"/>
                      </a:cubicBezTo>
                      <a:cubicBezTo>
                        <a:pt x="40" y="64"/>
                        <a:pt x="40" y="64"/>
                        <a:pt x="40" y="64"/>
                      </a:cubicBezTo>
                      <a:cubicBezTo>
                        <a:pt x="40" y="64"/>
                        <a:pt x="40" y="64"/>
                        <a:pt x="40" y="64"/>
                      </a:cubicBezTo>
                      <a:cubicBezTo>
                        <a:pt x="39" y="63"/>
                        <a:pt x="39" y="63"/>
                        <a:pt x="39" y="63"/>
                      </a:cubicBezTo>
                      <a:cubicBezTo>
                        <a:pt x="39" y="62"/>
                        <a:pt x="39" y="62"/>
                        <a:pt x="39" y="62"/>
                      </a:cubicBezTo>
                      <a:cubicBezTo>
                        <a:pt x="39" y="62"/>
                        <a:pt x="39" y="62"/>
                        <a:pt x="39" y="62"/>
                      </a:cubicBezTo>
                      <a:cubicBezTo>
                        <a:pt x="39" y="61"/>
                        <a:pt x="39" y="61"/>
                        <a:pt x="39" y="61"/>
                      </a:cubicBezTo>
                      <a:cubicBezTo>
                        <a:pt x="39" y="61"/>
                        <a:pt x="39" y="61"/>
                        <a:pt x="39" y="61"/>
                      </a:cubicBezTo>
                      <a:cubicBezTo>
                        <a:pt x="39" y="61"/>
                        <a:pt x="39" y="61"/>
                        <a:pt x="39" y="61"/>
                      </a:cubicBezTo>
                      <a:cubicBezTo>
                        <a:pt x="41" y="60"/>
                        <a:pt x="41" y="60"/>
                        <a:pt x="41" y="60"/>
                      </a:cubicBezTo>
                      <a:cubicBezTo>
                        <a:pt x="42" y="60"/>
                        <a:pt x="42" y="60"/>
                        <a:pt x="42" y="60"/>
                      </a:cubicBezTo>
                      <a:cubicBezTo>
                        <a:pt x="42" y="60"/>
                        <a:pt x="42" y="60"/>
                        <a:pt x="42" y="60"/>
                      </a:cubicBezTo>
                      <a:cubicBezTo>
                        <a:pt x="43" y="61"/>
                        <a:pt x="43" y="61"/>
                        <a:pt x="43" y="61"/>
                      </a:cubicBezTo>
                      <a:cubicBezTo>
                        <a:pt x="43" y="61"/>
                        <a:pt x="43" y="61"/>
                        <a:pt x="43" y="61"/>
                      </a:cubicBezTo>
                      <a:cubicBezTo>
                        <a:pt x="44" y="61"/>
                        <a:pt x="44" y="61"/>
                        <a:pt x="44" y="61"/>
                      </a:cubicBezTo>
                      <a:cubicBezTo>
                        <a:pt x="46" y="59"/>
                        <a:pt x="46" y="59"/>
                        <a:pt x="46" y="59"/>
                      </a:cubicBezTo>
                      <a:cubicBezTo>
                        <a:pt x="47" y="58"/>
                        <a:pt x="47" y="58"/>
                        <a:pt x="47" y="58"/>
                      </a:cubicBezTo>
                      <a:cubicBezTo>
                        <a:pt x="47" y="58"/>
                        <a:pt x="47" y="58"/>
                        <a:pt x="47" y="58"/>
                      </a:cubicBezTo>
                      <a:cubicBezTo>
                        <a:pt x="48" y="58"/>
                        <a:pt x="48" y="58"/>
                        <a:pt x="48" y="58"/>
                      </a:cubicBezTo>
                      <a:cubicBezTo>
                        <a:pt x="48" y="58"/>
                        <a:pt x="48" y="58"/>
                        <a:pt x="48" y="58"/>
                      </a:cubicBezTo>
                      <a:cubicBezTo>
                        <a:pt x="48" y="57"/>
                        <a:pt x="48" y="57"/>
                        <a:pt x="48" y="57"/>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7" name="Freeform 368">
                  <a:extLst>
                    <a:ext uri="{FF2B5EF4-FFF2-40B4-BE49-F238E27FC236}">
                      <a16:creationId xmlns="" xmlns:a16="http://schemas.microsoft.com/office/drawing/2014/main" id="{CCD9C65D-D7F4-4009-BA80-E1AE981E27AD}"/>
                    </a:ext>
                  </a:extLst>
                </p:cNvPr>
                <p:cNvSpPr>
                  <a:spLocks/>
                </p:cNvSpPr>
                <p:nvPr/>
              </p:nvSpPr>
              <p:spPr bwMode="auto">
                <a:xfrm>
                  <a:off x="6142968" y="3856965"/>
                  <a:ext cx="330279" cy="576677"/>
                </a:xfrm>
                <a:custGeom>
                  <a:avLst/>
                  <a:gdLst>
                    <a:gd name="T0" fmla="*/ 62 w 63"/>
                    <a:gd name="T1" fmla="*/ 69 h 110"/>
                    <a:gd name="T2" fmla="*/ 60 w 63"/>
                    <a:gd name="T3" fmla="*/ 66 h 110"/>
                    <a:gd name="T4" fmla="*/ 61 w 63"/>
                    <a:gd name="T5" fmla="*/ 62 h 110"/>
                    <a:gd name="T6" fmla="*/ 54 w 63"/>
                    <a:gd name="T7" fmla="*/ 9 h 110"/>
                    <a:gd name="T8" fmla="*/ 52 w 63"/>
                    <a:gd name="T9" fmla="*/ 8 h 110"/>
                    <a:gd name="T10" fmla="*/ 51 w 63"/>
                    <a:gd name="T11" fmla="*/ 3 h 110"/>
                    <a:gd name="T12" fmla="*/ 9 w 63"/>
                    <a:gd name="T13" fmla="*/ 4 h 110"/>
                    <a:gd name="T14" fmla="*/ 9 w 63"/>
                    <a:gd name="T15" fmla="*/ 4 h 110"/>
                    <a:gd name="T16" fmla="*/ 12 w 63"/>
                    <a:gd name="T17" fmla="*/ 6 h 110"/>
                    <a:gd name="T18" fmla="*/ 14 w 63"/>
                    <a:gd name="T19" fmla="*/ 10 h 110"/>
                    <a:gd name="T20" fmla="*/ 17 w 63"/>
                    <a:gd name="T21" fmla="*/ 11 h 110"/>
                    <a:gd name="T22" fmla="*/ 17 w 63"/>
                    <a:gd name="T23" fmla="*/ 17 h 110"/>
                    <a:gd name="T24" fmla="*/ 15 w 63"/>
                    <a:gd name="T25" fmla="*/ 19 h 110"/>
                    <a:gd name="T26" fmla="*/ 15 w 63"/>
                    <a:gd name="T27" fmla="*/ 21 h 110"/>
                    <a:gd name="T28" fmla="*/ 11 w 63"/>
                    <a:gd name="T29" fmla="*/ 24 h 110"/>
                    <a:gd name="T30" fmla="*/ 5 w 63"/>
                    <a:gd name="T31" fmla="*/ 28 h 110"/>
                    <a:gd name="T32" fmla="*/ 7 w 63"/>
                    <a:gd name="T33" fmla="*/ 32 h 110"/>
                    <a:gd name="T34" fmla="*/ 5 w 63"/>
                    <a:gd name="T35" fmla="*/ 38 h 110"/>
                    <a:gd name="T36" fmla="*/ 2 w 63"/>
                    <a:gd name="T37" fmla="*/ 42 h 110"/>
                    <a:gd name="T38" fmla="*/ 1 w 63"/>
                    <a:gd name="T39" fmla="*/ 44 h 110"/>
                    <a:gd name="T40" fmla="*/ 1 w 63"/>
                    <a:gd name="T41" fmla="*/ 47 h 110"/>
                    <a:gd name="T42" fmla="*/ 1 w 63"/>
                    <a:gd name="T43" fmla="*/ 55 h 110"/>
                    <a:gd name="T44" fmla="*/ 1 w 63"/>
                    <a:gd name="T45" fmla="*/ 57 h 110"/>
                    <a:gd name="T46" fmla="*/ 2 w 63"/>
                    <a:gd name="T47" fmla="*/ 59 h 110"/>
                    <a:gd name="T48" fmla="*/ 8 w 63"/>
                    <a:gd name="T49" fmla="*/ 65 h 110"/>
                    <a:gd name="T50" fmla="*/ 13 w 63"/>
                    <a:gd name="T51" fmla="*/ 70 h 110"/>
                    <a:gd name="T52" fmla="*/ 14 w 63"/>
                    <a:gd name="T53" fmla="*/ 72 h 110"/>
                    <a:gd name="T54" fmla="*/ 17 w 63"/>
                    <a:gd name="T55" fmla="*/ 75 h 110"/>
                    <a:gd name="T56" fmla="*/ 22 w 63"/>
                    <a:gd name="T57" fmla="*/ 75 h 110"/>
                    <a:gd name="T58" fmla="*/ 22 w 63"/>
                    <a:gd name="T59" fmla="*/ 78 h 110"/>
                    <a:gd name="T60" fmla="*/ 20 w 63"/>
                    <a:gd name="T61" fmla="*/ 86 h 110"/>
                    <a:gd name="T62" fmla="*/ 22 w 63"/>
                    <a:gd name="T63" fmla="*/ 89 h 110"/>
                    <a:gd name="T64" fmla="*/ 25 w 63"/>
                    <a:gd name="T65" fmla="*/ 92 h 110"/>
                    <a:gd name="T66" fmla="*/ 31 w 63"/>
                    <a:gd name="T67" fmla="*/ 94 h 110"/>
                    <a:gd name="T68" fmla="*/ 35 w 63"/>
                    <a:gd name="T69" fmla="*/ 98 h 110"/>
                    <a:gd name="T70" fmla="*/ 36 w 63"/>
                    <a:gd name="T71" fmla="*/ 101 h 110"/>
                    <a:gd name="T72" fmla="*/ 36 w 63"/>
                    <a:gd name="T73" fmla="*/ 105 h 110"/>
                    <a:gd name="T74" fmla="*/ 38 w 63"/>
                    <a:gd name="T75" fmla="*/ 109 h 110"/>
                    <a:gd name="T76" fmla="*/ 40 w 63"/>
                    <a:gd name="T77" fmla="*/ 109 h 110"/>
                    <a:gd name="T78" fmla="*/ 40 w 63"/>
                    <a:gd name="T79" fmla="*/ 109 h 110"/>
                    <a:gd name="T80" fmla="*/ 41 w 63"/>
                    <a:gd name="T81" fmla="*/ 110 h 110"/>
                    <a:gd name="T82" fmla="*/ 41 w 63"/>
                    <a:gd name="T83" fmla="*/ 109 h 110"/>
                    <a:gd name="T84" fmla="*/ 45 w 63"/>
                    <a:gd name="T85" fmla="*/ 105 h 110"/>
                    <a:gd name="T86" fmla="*/ 52 w 63"/>
                    <a:gd name="T87" fmla="*/ 105 h 110"/>
                    <a:gd name="T88" fmla="*/ 52 w 63"/>
                    <a:gd name="T89" fmla="*/ 101 h 110"/>
                    <a:gd name="T90" fmla="*/ 57 w 63"/>
                    <a:gd name="T91" fmla="*/ 97 h 110"/>
                    <a:gd name="T92" fmla="*/ 57 w 63"/>
                    <a:gd name="T93" fmla="*/ 94 h 110"/>
                    <a:gd name="T94" fmla="*/ 56 w 63"/>
                    <a:gd name="T95" fmla="*/ 92 h 110"/>
                    <a:gd name="T96" fmla="*/ 56 w 63"/>
                    <a:gd name="T97" fmla="*/ 91 h 110"/>
                    <a:gd name="T98" fmla="*/ 57 w 63"/>
                    <a:gd name="T99" fmla="*/ 89 h 110"/>
                    <a:gd name="T100" fmla="*/ 57 w 63"/>
                    <a:gd name="T101" fmla="*/ 88 h 110"/>
                    <a:gd name="T102" fmla="*/ 57 w 63"/>
                    <a:gd name="T103" fmla="*/ 86 h 110"/>
                    <a:gd name="T104" fmla="*/ 57 w 63"/>
                    <a:gd name="T105" fmla="*/ 85 h 110"/>
                    <a:gd name="T106" fmla="*/ 57 w 63"/>
                    <a:gd name="T107" fmla="*/ 84 h 110"/>
                    <a:gd name="T108" fmla="*/ 58 w 63"/>
                    <a:gd name="T109" fmla="*/ 83 h 110"/>
                    <a:gd name="T110" fmla="*/ 59 w 63"/>
                    <a:gd name="T111" fmla="*/ 83 h 110"/>
                    <a:gd name="T112" fmla="*/ 60 w 63"/>
                    <a:gd name="T113" fmla="*/ 81 h 110"/>
                    <a:gd name="T114" fmla="*/ 61 w 63"/>
                    <a:gd name="T115" fmla="*/ 79 h 110"/>
                    <a:gd name="T116" fmla="*/ 62 w 63"/>
                    <a:gd name="T117" fmla="*/ 78 h 110"/>
                    <a:gd name="T118" fmla="*/ 62 w 63"/>
                    <a:gd name="T119" fmla="*/ 76 h 110"/>
                    <a:gd name="T120" fmla="*/ 63 w 63"/>
                    <a:gd name="T121" fmla="*/ 7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 h="110">
                      <a:moveTo>
                        <a:pt x="63" y="72"/>
                      </a:moveTo>
                      <a:cubicBezTo>
                        <a:pt x="63" y="71"/>
                        <a:pt x="63" y="71"/>
                        <a:pt x="63" y="71"/>
                      </a:cubicBezTo>
                      <a:cubicBezTo>
                        <a:pt x="62" y="71"/>
                        <a:pt x="62" y="71"/>
                        <a:pt x="62" y="71"/>
                      </a:cubicBezTo>
                      <a:cubicBezTo>
                        <a:pt x="62" y="71"/>
                        <a:pt x="62" y="71"/>
                        <a:pt x="62" y="71"/>
                      </a:cubicBezTo>
                      <a:cubicBezTo>
                        <a:pt x="63" y="70"/>
                        <a:pt x="63" y="70"/>
                        <a:pt x="63" y="70"/>
                      </a:cubicBezTo>
                      <a:cubicBezTo>
                        <a:pt x="63" y="70"/>
                        <a:pt x="63" y="70"/>
                        <a:pt x="63" y="70"/>
                      </a:cubicBezTo>
                      <a:cubicBezTo>
                        <a:pt x="62" y="69"/>
                        <a:pt x="62" y="69"/>
                        <a:pt x="62" y="69"/>
                      </a:cubicBezTo>
                      <a:cubicBezTo>
                        <a:pt x="62" y="69"/>
                        <a:pt x="62" y="69"/>
                        <a:pt x="62" y="69"/>
                      </a:cubicBezTo>
                      <a:cubicBezTo>
                        <a:pt x="62" y="69"/>
                        <a:pt x="62" y="69"/>
                        <a:pt x="62" y="69"/>
                      </a:cubicBezTo>
                      <a:cubicBezTo>
                        <a:pt x="62" y="68"/>
                        <a:pt x="62" y="68"/>
                        <a:pt x="62" y="68"/>
                      </a:cubicBezTo>
                      <a:cubicBezTo>
                        <a:pt x="62" y="68"/>
                        <a:pt x="62" y="68"/>
                        <a:pt x="62" y="68"/>
                      </a:cubicBezTo>
                      <a:cubicBezTo>
                        <a:pt x="61" y="67"/>
                        <a:pt x="61" y="67"/>
                        <a:pt x="61" y="67"/>
                      </a:cubicBezTo>
                      <a:cubicBezTo>
                        <a:pt x="61" y="67"/>
                        <a:pt x="61" y="67"/>
                        <a:pt x="61" y="67"/>
                      </a:cubicBezTo>
                      <a:cubicBezTo>
                        <a:pt x="61" y="67"/>
                        <a:pt x="61" y="67"/>
                        <a:pt x="61" y="67"/>
                      </a:cubicBezTo>
                      <a:cubicBezTo>
                        <a:pt x="60" y="66"/>
                        <a:pt x="60" y="66"/>
                        <a:pt x="60" y="66"/>
                      </a:cubicBezTo>
                      <a:cubicBezTo>
                        <a:pt x="60" y="66"/>
                        <a:pt x="60" y="66"/>
                        <a:pt x="60" y="66"/>
                      </a:cubicBezTo>
                      <a:cubicBezTo>
                        <a:pt x="60" y="66"/>
                        <a:pt x="60" y="66"/>
                        <a:pt x="60" y="66"/>
                      </a:cubicBezTo>
                      <a:cubicBezTo>
                        <a:pt x="60" y="65"/>
                        <a:pt x="60" y="65"/>
                        <a:pt x="60" y="65"/>
                      </a:cubicBezTo>
                      <a:cubicBezTo>
                        <a:pt x="61" y="64"/>
                        <a:pt x="61" y="64"/>
                        <a:pt x="61" y="64"/>
                      </a:cubicBezTo>
                      <a:cubicBezTo>
                        <a:pt x="61" y="64"/>
                        <a:pt x="61" y="64"/>
                        <a:pt x="61" y="64"/>
                      </a:cubicBezTo>
                      <a:cubicBezTo>
                        <a:pt x="60" y="63"/>
                        <a:pt x="60" y="63"/>
                        <a:pt x="60" y="63"/>
                      </a:cubicBezTo>
                      <a:cubicBezTo>
                        <a:pt x="60" y="63"/>
                        <a:pt x="60" y="63"/>
                        <a:pt x="60" y="63"/>
                      </a:cubicBezTo>
                      <a:cubicBezTo>
                        <a:pt x="60" y="62"/>
                        <a:pt x="60" y="62"/>
                        <a:pt x="60" y="62"/>
                      </a:cubicBezTo>
                      <a:cubicBezTo>
                        <a:pt x="61" y="62"/>
                        <a:pt x="61" y="62"/>
                        <a:pt x="61" y="62"/>
                      </a:cubicBezTo>
                      <a:cubicBezTo>
                        <a:pt x="62" y="61"/>
                        <a:pt x="62" y="61"/>
                        <a:pt x="62" y="61"/>
                      </a:cubicBezTo>
                      <a:cubicBezTo>
                        <a:pt x="62" y="61"/>
                        <a:pt x="62" y="61"/>
                        <a:pt x="62" y="61"/>
                      </a:cubicBezTo>
                      <a:cubicBezTo>
                        <a:pt x="60" y="46"/>
                        <a:pt x="58" y="30"/>
                        <a:pt x="57" y="15"/>
                      </a:cubicBezTo>
                      <a:cubicBezTo>
                        <a:pt x="56" y="14"/>
                        <a:pt x="56" y="14"/>
                        <a:pt x="56" y="14"/>
                      </a:cubicBezTo>
                      <a:cubicBezTo>
                        <a:pt x="55" y="13"/>
                        <a:pt x="55" y="13"/>
                        <a:pt x="55" y="13"/>
                      </a:cubicBezTo>
                      <a:cubicBezTo>
                        <a:pt x="55" y="12"/>
                        <a:pt x="55" y="12"/>
                        <a:pt x="55" y="12"/>
                      </a:cubicBezTo>
                      <a:cubicBezTo>
                        <a:pt x="54" y="11"/>
                        <a:pt x="54" y="11"/>
                        <a:pt x="54" y="11"/>
                      </a:cubicBezTo>
                      <a:cubicBezTo>
                        <a:pt x="54" y="9"/>
                        <a:pt x="54" y="9"/>
                        <a:pt x="54" y="9"/>
                      </a:cubicBezTo>
                      <a:cubicBezTo>
                        <a:pt x="54" y="9"/>
                        <a:pt x="54" y="9"/>
                        <a:pt x="54" y="9"/>
                      </a:cubicBezTo>
                      <a:cubicBezTo>
                        <a:pt x="54" y="8"/>
                        <a:pt x="54" y="8"/>
                        <a:pt x="54"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1" y="6"/>
                        <a:pt x="51" y="6"/>
                        <a:pt x="51" y="6"/>
                      </a:cubicBezTo>
                      <a:cubicBezTo>
                        <a:pt x="51" y="5"/>
                        <a:pt x="51" y="5"/>
                        <a:pt x="51" y="5"/>
                      </a:cubicBezTo>
                      <a:cubicBezTo>
                        <a:pt x="51" y="4"/>
                        <a:pt x="51" y="4"/>
                        <a:pt x="51" y="4"/>
                      </a:cubicBezTo>
                      <a:cubicBezTo>
                        <a:pt x="51" y="3"/>
                        <a:pt x="51" y="3"/>
                        <a:pt x="51" y="3"/>
                      </a:cubicBezTo>
                      <a:cubicBezTo>
                        <a:pt x="51" y="3"/>
                        <a:pt x="51" y="3"/>
                        <a:pt x="51" y="3"/>
                      </a:cubicBezTo>
                      <a:cubicBezTo>
                        <a:pt x="51" y="3"/>
                        <a:pt x="51" y="3"/>
                        <a:pt x="51" y="3"/>
                      </a:cubicBezTo>
                      <a:cubicBezTo>
                        <a:pt x="51" y="2"/>
                        <a:pt x="51" y="2"/>
                        <a:pt x="51" y="2"/>
                      </a:cubicBezTo>
                      <a:cubicBezTo>
                        <a:pt x="51" y="2"/>
                        <a:pt x="51" y="2"/>
                        <a:pt x="51" y="2"/>
                      </a:cubicBezTo>
                      <a:cubicBezTo>
                        <a:pt x="51" y="0"/>
                        <a:pt x="51" y="0"/>
                        <a:pt x="51" y="0"/>
                      </a:cubicBezTo>
                      <a:cubicBezTo>
                        <a:pt x="51" y="0"/>
                        <a:pt x="51" y="0"/>
                        <a:pt x="51" y="0"/>
                      </a:cubicBezTo>
                      <a:cubicBezTo>
                        <a:pt x="37" y="2"/>
                        <a:pt x="23" y="3"/>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10" y="5"/>
                        <a:pt x="10" y="5"/>
                        <a:pt x="10" y="5"/>
                      </a:cubicBezTo>
                      <a:cubicBezTo>
                        <a:pt x="10" y="5"/>
                        <a:pt x="10" y="5"/>
                        <a:pt x="10" y="5"/>
                      </a:cubicBezTo>
                      <a:cubicBezTo>
                        <a:pt x="10" y="5"/>
                        <a:pt x="10" y="5"/>
                        <a:pt x="10" y="5"/>
                      </a:cubicBezTo>
                      <a:cubicBezTo>
                        <a:pt x="11" y="6"/>
                        <a:pt x="11" y="6"/>
                        <a:pt x="11" y="6"/>
                      </a:cubicBezTo>
                      <a:cubicBezTo>
                        <a:pt x="12" y="6"/>
                        <a:pt x="12" y="6"/>
                        <a:pt x="12" y="6"/>
                      </a:cubicBezTo>
                      <a:cubicBezTo>
                        <a:pt x="13" y="7"/>
                        <a:pt x="13" y="7"/>
                        <a:pt x="13" y="7"/>
                      </a:cubicBezTo>
                      <a:cubicBezTo>
                        <a:pt x="13" y="7"/>
                        <a:pt x="13" y="7"/>
                        <a:pt x="13" y="7"/>
                      </a:cubicBezTo>
                      <a:cubicBezTo>
                        <a:pt x="13" y="7"/>
                        <a:pt x="13" y="7"/>
                        <a:pt x="13" y="7"/>
                      </a:cubicBezTo>
                      <a:cubicBezTo>
                        <a:pt x="13" y="8"/>
                        <a:pt x="13" y="8"/>
                        <a:pt x="13" y="8"/>
                      </a:cubicBezTo>
                      <a:cubicBezTo>
                        <a:pt x="13" y="9"/>
                        <a:pt x="13" y="9"/>
                        <a:pt x="13" y="9"/>
                      </a:cubicBezTo>
                      <a:cubicBezTo>
                        <a:pt x="14" y="9"/>
                        <a:pt x="14" y="9"/>
                        <a:pt x="14" y="9"/>
                      </a:cubicBezTo>
                      <a:cubicBezTo>
                        <a:pt x="14" y="10"/>
                        <a:pt x="14" y="10"/>
                        <a:pt x="14" y="10"/>
                      </a:cubicBezTo>
                      <a:cubicBezTo>
                        <a:pt x="14" y="10"/>
                        <a:pt x="14" y="10"/>
                        <a:pt x="14" y="10"/>
                      </a:cubicBezTo>
                      <a:cubicBezTo>
                        <a:pt x="14" y="10"/>
                        <a:pt x="14" y="10"/>
                        <a:pt x="14" y="10"/>
                      </a:cubicBezTo>
                      <a:cubicBezTo>
                        <a:pt x="16" y="10"/>
                        <a:pt x="16" y="10"/>
                        <a:pt x="16" y="10"/>
                      </a:cubicBezTo>
                      <a:cubicBezTo>
                        <a:pt x="16" y="10"/>
                        <a:pt x="16" y="10"/>
                        <a:pt x="16" y="10"/>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2"/>
                        <a:pt x="17" y="12"/>
                        <a:pt x="17" y="12"/>
                      </a:cubicBezTo>
                      <a:cubicBezTo>
                        <a:pt x="17" y="12"/>
                        <a:pt x="17" y="12"/>
                        <a:pt x="17" y="12"/>
                      </a:cubicBezTo>
                      <a:cubicBezTo>
                        <a:pt x="17" y="13"/>
                        <a:pt x="17" y="13"/>
                        <a:pt x="17" y="13"/>
                      </a:cubicBezTo>
                      <a:cubicBezTo>
                        <a:pt x="17" y="13"/>
                        <a:pt x="17" y="13"/>
                        <a:pt x="17" y="13"/>
                      </a:cubicBezTo>
                      <a:cubicBezTo>
                        <a:pt x="17" y="14"/>
                        <a:pt x="17" y="14"/>
                        <a:pt x="17" y="14"/>
                      </a:cubicBezTo>
                      <a:cubicBezTo>
                        <a:pt x="17" y="15"/>
                        <a:pt x="17" y="15"/>
                        <a:pt x="17" y="15"/>
                      </a:cubicBezTo>
                      <a:cubicBezTo>
                        <a:pt x="17" y="16"/>
                        <a:pt x="17" y="16"/>
                        <a:pt x="17" y="16"/>
                      </a:cubicBezTo>
                      <a:cubicBezTo>
                        <a:pt x="17" y="17"/>
                        <a:pt x="17" y="17"/>
                        <a:pt x="17" y="17"/>
                      </a:cubicBezTo>
                      <a:cubicBezTo>
                        <a:pt x="17" y="17"/>
                        <a:pt x="17" y="17"/>
                        <a:pt x="17" y="17"/>
                      </a:cubicBezTo>
                      <a:cubicBezTo>
                        <a:pt x="17" y="17"/>
                        <a:pt x="17" y="17"/>
                        <a:pt x="17" y="17"/>
                      </a:cubicBezTo>
                      <a:cubicBezTo>
                        <a:pt x="16" y="17"/>
                        <a:pt x="16" y="17"/>
                        <a:pt x="16" y="17"/>
                      </a:cubicBezTo>
                      <a:cubicBezTo>
                        <a:pt x="16" y="18"/>
                        <a:pt x="16" y="18"/>
                        <a:pt x="16" y="18"/>
                      </a:cubicBezTo>
                      <a:cubicBezTo>
                        <a:pt x="16" y="18"/>
                        <a:pt x="16" y="18"/>
                        <a:pt x="16" y="18"/>
                      </a:cubicBezTo>
                      <a:cubicBezTo>
                        <a:pt x="15" y="19"/>
                        <a:pt x="15" y="19"/>
                        <a:pt x="15" y="19"/>
                      </a:cubicBezTo>
                      <a:cubicBezTo>
                        <a:pt x="15" y="19"/>
                        <a:pt x="15" y="19"/>
                        <a:pt x="15" y="19"/>
                      </a:cubicBezTo>
                      <a:cubicBezTo>
                        <a:pt x="15" y="19"/>
                        <a:pt x="15" y="19"/>
                        <a:pt x="15" y="19"/>
                      </a:cubicBezTo>
                      <a:cubicBezTo>
                        <a:pt x="15" y="20"/>
                        <a:pt x="15" y="20"/>
                        <a:pt x="15" y="20"/>
                      </a:cubicBezTo>
                      <a:cubicBezTo>
                        <a:pt x="15" y="20"/>
                        <a:pt x="15" y="20"/>
                        <a:pt x="15" y="20"/>
                      </a:cubicBezTo>
                      <a:cubicBezTo>
                        <a:pt x="15" y="20"/>
                        <a:pt x="15" y="20"/>
                        <a:pt x="15" y="20"/>
                      </a:cubicBezTo>
                      <a:cubicBezTo>
                        <a:pt x="15" y="20"/>
                        <a:pt x="15" y="20"/>
                        <a:pt x="15" y="20"/>
                      </a:cubicBezTo>
                      <a:cubicBezTo>
                        <a:pt x="15" y="21"/>
                        <a:pt x="15" y="21"/>
                        <a:pt x="15" y="21"/>
                      </a:cubicBezTo>
                      <a:cubicBezTo>
                        <a:pt x="15" y="21"/>
                        <a:pt x="15" y="21"/>
                        <a:pt x="15" y="21"/>
                      </a:cubicBezTo>
                      <a:cubicBezTo>
                        <a:pt x="15" y="21"/>
                        <a:pt x="15" y="21"/>
                        <a:pt x="15" y="21"/>
                      </a:cubicBezTo>
                      <a:cubicBezTo>
                        <a:pt x="15" y="21"/>
                        <a:pt x="15" y="21"/>
                        <a:pt x="15" y="21"/>
                      </a:cubicBezTo>
                      <a:cubicBezTo>
                        <a:pt x="15" y="22"/>
                        <a:pt x="15" y="22"/>
                        <a:pt x="15" y="22"/>
                      </a:cubicBezTo>
                      <a:cubicBezTo>
                        <a:pt x="14" y="22"/>
                        <a:pt x="14" y="22"/>
                        <a:pt x="14" y="22"/>
                      </a:cubicBezTo>
                      <a:cubicBezTo>
                        <a:pt x="14" y="22"/>
                        <a:pt x="14" y="22"/>
                        <a:pt x="14" y="22"/>
                      </a:cubicBezTo>
                      <a:cubicBezTo>
                        <a:pt x="14" y="23"/>
                        <a:pt x="14" y="23"/>
                        <a:pt x="14" y="23"/>
                      </a:cubicBezTo>
                      <a:cubicBezTo>
                        <a:pt x="14" y="23"/>
                        <a:pt x="14" y="23"/>
                        <a:pt x="14" y="23"/>
                      </a:cubicBezTo>
                      <a:cubicBezTo>
                        <a:pt x="13" y="23"/>
                        <a:pt x="13" y="23"/>
                        <a:pt x="13" y="23"/>
                      </a:cubicBezTo>
                      <a:cubicBezTo>
                        <a:pt x="12" y="23"/>
                        <a:pt x="12" y="23"/>
                        <a:pt x="12" y="23"/>
                      </a:cubicBezTo>
                      <a:cubicBezTo>
                        <a:pt x="11" y="24"/>
                        <a:pt x="11" y="24"/>
                        <a:pt x="11" y="24"/>
                      </a:cubicBezTo>
                      <a:cubicBezTo>
                        <a:pt x="11" y="24"/>
                        <a:pt x="11" y="24"/>
                        <a:pt x="11" y="24"/>
                      </a:cubicBezTo>
                      <a:cubicBezTo>
                        <a:pt x="11" y="25"/>
                        <a:pt x="11" y="25"/>
                        <a:pt x="11" y="25"/>
                      </a:cubicBezTo>
                      <a:cubicBezTo>
                        <a:pt x="10" y="25"/>
                        <a:pt x="10" y="25"/>
                        <a:pt x="10" y="25"/>
                      </a:cubicBezTo>
                      <a:cubicBezTo>
                        <a:pt x="6" y="26"/>
                        <a:pt x="6" y="26"/>
                        <a:pt x="6" y="26"/>
                      </a:cubicBezTo>
                      <a:cubicBezTo>
                        <a:pt x="5" y="26"/>
                        <a:pt x="5" y="26"/>
                        <a:pt x="5" y="26"/>
                      </a:cubicBezTo>
                      <a:cubicBezTo>
                        <a:pt x="5" y="27"/>
                        <a:pt x="5" y="27"/>
                        <a:pt x="5" y="27"/>
                      </a:cubicBezTo>
                      <a:cubicBezTo>
                        <a:pt x="5" y="28"/>
                        <a:pt x="5" y="28"/>
                        <a:pt x="5" y="28"/>
                      </a:cubicBezTo>
                      <a:cubicBezTo>
                        <a:pt x="5" y="28"/>
                        <a:pt x="5" y="28"/>
                        <a:pt x="5" y="28"/>
                      </a:cubicBezTo>
                      <a:cubicBezTo>
                        <a:pt x="4" y="29"/>
                        <a:pt x="4" y="29"/>
                        <a:pt x="4" y="29"/>
                      </a:cubicBezTo>
                      <a:cubicBezTo>
                        <a:pt x="4" y="30"/>
                        <a:pt x="4" y="30"/>
                        <a:pt x="4" y="30"/>
                      </a:cubicBezTo>
                      <a:cubicBezTo>
                        <a:pt x="5" y="30"/>
                        <a:pt x="5" y="30"/>
                        <a:pt x="5" y="30"/>
                      </a:cubicBezTo>
                      <a:cubicBezTo>
                        <a:pt x="5" y="31"/>
                        <a:pt x="5" y="31"/>
                        <a:pt x="5" y="31"/>
                      </a:cubicBezTo>
                      <a:cubicBezTo>
                        <a:pt x="5" y="31"/>
                        <a:pt x="5" y="31"/>
                        <a:pt x="5" y="31"/>
                      </a:cubicBezTo>
                      <a:cubicBezTo>
                        <a:pt x="5" y="31"/>
                        <a:pt x="5" y="31"/>
                        <a:pt x="5" y="31"/>
                      </a:cubicBezTo>
                      <a:cubicBezTo>
                        <a:pt x="6" y="31"/>
                        <a:pt x="6" y="31"/>
                        <a:pt x="6" y="31"/>
                      </a:cubicBezTo>
                      <a:cubicBezTo>
                        <a:pt x="7" y="32"/>
                        <a:pt x="7" y="32"/>
                        <a:pt x="7" y="32"/>
                      </a:cubicBezTo>
                      <a:cubicBezTo>
                        <a:pt x="7" y="33"/>
                        <a:pt x="7" y="33"/>
                        <a:pt x="7" y="33"/>
                      </a:cubicBezTo>
                      <a:cubicBezTo>
                        <a:pt x="7" y="34"/>
                        <a:pt x="7" y="34"/>
                        <a:pt x="7" y="34"/>
                      </a:cubicBezTo>
                      <a:cubicBezTo>
                        <a:pt x="7" y="34"/>
                        <a:pt x="7" y="34"/>
                        <a:pt x="7" y="34"/>
                      </a:cubicBezTo>
                      <a:cubicBezTo>
                        <a:pt x="7" y="35"/>
                        <a:pt x="7" y="35"/>
                        <a:pt x="7" y="35"/>
                      </a:cubicBezTo>
                      <a:cubicBezTo>
                        <a:pt x="6" y="37"/>
                        <a:pt x="6" y="37"/>
                        <a:pt x="6" y="37"/>
                      </a:cubicBezTo>
                      <a:cubicBezTo>
                        <a:pt x="5" y="37"/>
                        <a:pt x="5" y="37"/>
                        <a:pt x="5" y="37"/>
                      </a:cubicBezTo>
                      <a:cubicBezTo>
                        <a:pt x="5" y="38"/>
                        <a:pt x="5" y="38"/>
                        <a:pt x="5" y="38"/>
                      </a:cubicBezTo>
                      <a:cubicBezTo>
                        <a:pt x="5" y="38"/>
                        <a:pt x="5" y="38"/>
                        <a:pt x="5" y="38"/>
                      </a:cubicBezTo>
                      <a:cubicBezTo>
                        <a:pt x="5" y="39"/>
                        <a:pt x="5" y="39"/>
                        <a:pt x="5" y="39"/>
                      </a:cubicBezTo>
                      <a:cubicBezTo>
                        <a:pt x="5" y="39"/>
                        <a:pt x="5" y="39"/>
                        <a:pt x="5" y="39"/>
                      </a:cubicBezTo>
                      <a:cubicBezTo>
                        <a:pt x="5" y="40"/>
                        <a:pt x="5" y="40"/>
                        <a:pt x="5" y="40"/>
                      </a:cubicBezTo>
                      <a:cubicBezTo>
                        <a:pt x="5" y="41"/>
                        <a:pt x="5" y="41"/>
                        <a:pt x="5" y="41"/>
                      </a:cubicBezTo>
                      <a:cubicBezTo>
                        <a:pt x="4" y="41"/>
                        <a:pt x="4" y="41"/>
                        <a:pt x="4" y="41"/>
                      </a:cubicBezTo>
                      <a:cubicBezTo>
                        <a:pt x="4" y="42"/>
                        <a:pt x="4" y="42"/>
                        <a:pt x="4" y="42"/>
                      </a:cubicBezTo>
                      <a:cubicBezTo>
                        <a:pt x="3" y="42"/>
                        <a:pt x="3" y="42"/>
                        <a:pt x="3" y="42"/>
                      </a:cubicBezTo>
                      <a:cubicBezTo>
                        <a:pt x="2" y="42"/>
                        <a:pt x="2" y="42"/>
                        <a:pt x="2" y="42"/>
                      </a:cubicBezTo>
                      <a:cubicBezTo>
                        <a:pt x="2" y="42"/>
                        <a:pt x="2" y="42"/>
                        <a:pt x="2" y="42"/>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4"/>
                        <a:pt x="1" y="44"/>
                        <a:pt x="1" y="44"/>
                      </a:cubicBezTo>
                      <a:cubicBezTo>
                        <a:pt x="1" y="44"/>
                        <a:pt x="1" y="44"/>
                        <a:pt x="1" y="44"/>
                      </a:cubicBezTo>
                      <a:cubicBezTo>
                        <a:pt x="2" y="44"/>
                        <a:pt x="2" y="44"/>
                        <a:pt x="2" y="44"/>
                      </a:cubicBezTo>
                      <a:cubicBezTo>
                        <a:pt x="2" y="45"/>
                        <a:pt x="2" y="45"/>
                        <a:pt x="2" y="45"/>
                      </a:cubicBezTo>
                      <a:cubicBezTo>
                        <a:pt x="2" y="45"/>
                        <a:pt x="2" y="45"/>
                        <a:pt x="2" y="45"/>
                      </a:cubicBezTo>
                      <a:cubicBezTo>
                        <a:pt x="2" y="46"/>
                        <a:pt x="2" y="46"/>
                        <a:pt x="2" y="46"/>
                      </a:cubicBezTo>
                      <a:cubicBezTo>
                        <a:pt x="2" y="46"/>
                        <a:pt x="2" y="46"/>
                        <a:pt x="2" y="46"/>
                      </a:cubicBezTo>
                      <a:cubicBezTo>
                        <a:pt x="2" y="46"/>
                        <a:pt x="2" y="46"/>
                        <a:pt x="2" y="46"/>
                      </a:cubicBezTo>
                      <a:cubicBezTo>
                        <a:pt x="2" y="47"/>
                        <a:pt x="2" y="47"/>
                        <a:pt x="2" y="47"/>
                      </a:cubicBezTo>
                      <a:cubicBezTo>
                        <a:pt x="1" y="47"/>
                        <a:pt x="1" y="47"/>
                        <a:pt x="1" y="47"/>
                      </a:cubicBezTo>
                      <a:cubicBezTo>
                        <a:pt x="1" y="47"/>
                        <a:pt x="1" y="47"/>
                        <a:pt x="1" y="47"/>
                      </a:cubicBezTo>
                      <a:cubicBezTo>
                        <a:pt x="0" y="47"/>
                        <a:pt x="0" y="47"/>
                        <a:pt x="0" y="47"/>
                      </a:cubicBezTo>
                      <a:cubicBezTo>
                        <a:pt x="0" y="48"/>
                        <a:pt x="0" y="48"/>
                        <a:pt x="0" y="48"/>
                      </a:cubicBezTo>
                      <a:cubicBezTo>
                        <a:pt x="0" y="49"/>
                        <a:pt x="0" y="49"/>
                        <a:pt x="0" y="49"/>
                      </a:cubicBezTo>
                      <a:cubicBezTo>
                        <a:pt x="0" y="50"/>
                        <a:pt x="0" y="50"/>
                        <a:pt x="0" y="50"/>
                      </a:cubicBezTo>
                      <a:cubicBezTo>
                        <a:pt x="0" y="51"/>
                        <a:pt x="0" y="51"/>
                        <a:pt x="0" y="51"/>
                      </a:cubicBezTo>
                      <a:cubicBezTo>
                        <a:pt x="1" y="54"/>
                        <a:pt x="1" y="54"/>
                        <a:pt x="1" y="54"/>
                      </a:cubicBezTo>
                      <a:cubicBezTo>
                        <a:pt x="1" y="55"/>
                        <a:pt x="1" y="55"/>
                        <a:pt x="1" y="55"/>
                      </a:cubicBezTo>
                      <a:cubicBezTo>
                        <a:pt x="1" y="55"/>
                        <a:pt x="1" y="55"/>
                        <a:pt x="1" y="55"/>
                      </a:cubicBezTo>
                      <a:cubicBezTo>
                        <a:pt x="1" y="55"/>
                        <a:pt x="1" y="55"/>
                        <a:pt x="1" y="55"/>
                      </a:cubicBezTo>
                      <a:cubicBezTo>
                        <a:pt x="1" y="55"/>
                        <a:pt x="1" y="55"/>
                        <a:pt x="1" y="55"/>
                      </a:cubicBezTo>
                      <a:cubicBezTo>
                        <a:pt x="1" y="55"/>
                        <a:pt x="1" y="55"/>
                        <a:pt x="1" y="55"/>
                      </a:cubicBezTo>
                      <a:cubicBezTo>
                        <a:pt x="1" y="56"/>
                        <a:pt x="1" y="56"/>
                        <a:pt x="1" y="56"/>
                      </a:cubicBezTo>
                      <a:cubicBezTo>
                        <a:pt x="1" y="56"/>
                        <a:pt x="1" y="56"/>
                        <a:pt x="1" y="56"/>
                      </a:cubicBezTo>
                      <a:cubicBezTo>
                        <a:pt x="1" y="56"/>
                        <a:pt x="1" y="56"/>
                        <a:pt x="1" y="56"/>
                      </a:cubicBezTo>
                      <a:cubicBezTo>
                        <a:pt x="1" y="57"/>
                        <a:pt x="1" y="57"/>
                        <a:pt x="1" y="57"/>
                      </a:cubicBezTo>
                      <a:cubicBezTo>
                        <a:pt x="1" y="57"/>
                        <a:pt x="1" y="57"/>
                        <a:pt x="1" y="57"/>
                      </a:cubicBezTo>
                      <a:cubicBezTo>
                        <a:pt x="1" y="57"/>
                        <a:pt x="1" y="57"/>
                        <a:pt x="1" y="57"/>
                      </a:cubicBezTo>
                      <a:cubicBezTo>
                        <a:pt x="2" y="57"/>
                        <a:pt x="2" y="57"/>
                        <a:pt x="2" y="57"/>
                      </a:cubicBezTo>
                      <a:cubicBezTo>
                        <a:pt x="2" y="58"/>
                        <a:pt x="2" y="58"/>
                        <a:pt x="2" y="58"/>
                      </a:cubicBezTo>
                      <a:cubicBezTo>
                        <a:pt x="2" y="58"/>
                        <a:pt x="2" y="58"/>
                        <a:pt x="2" y="58"/>
                      </a:cubicBezTo>
                      <a:cubicBezTo>
                        <a:pt x="2" y="58"/>
                        <a:pt x="2" y="58"/>
                        <a:pt x="2" y="58"/>
                      </a:cubicBezTo>
                      <a:cubicBezTo>
                        <a:pt x="2" y="58"/>
                        <a:pt x="2" y="58"/>
                        <a:pt x="2" y="58"/>
                      </a:cubicBezTo>
                      <a:cubicBezTo>
                        <a:pt x="2" y="59"/>
                        <a:pt x="2" y="59"/>
                        <a:pt x="2" y="59"/>
                      </a:cubicBezTo>
                      <a:cubicBezTo>
                        <a:pt x="3" y="60"/>
                        <a:pt x="3" y="60"/>
                        <a:pt x="3" y="60"/>
                      </a:cubicBezTo>
                      <a:cubicBezTo>
                        <a:pt x="3" y="60"/>
                        <a:pt x="3" y="60"/>
                        <a:pt x="3" y="60"/>
                      </a:cubicBezTo>
                      <a:cubicBezTo>
                        <a:pt x="7" y="63"/>
                        <a:pt x="7" y="63"/>
                        <a:pt x="7" y="63"/>
                      </a:cubicBezTo>
                      <a:cubicBezTo>
                        <a:pt x="7" y="63"/>
                        <a:pt x="7" y="63"/>
                        <a:pt x="7" y="63"/>
                      </a:cubicBezTo>
                      <a:cubicBezTo>
                        <a:pt x="8" y="64"/>
                        <a:pt x="8" y="64"/>
                        <a:pt x="8" y="64"/>
                      </a:cubicBezTo>
                      <a:cubicBezTo>
                        <a:pt x="8" y="64"/>
                        <a:pt x="8" y="64"/>
                        <a:pt x="8" y="64"/>
                      </a:cubicBezTo>
                      <a:cubicBezTo>
                        <a:pt x="8" y="64"/>
                        <a:pt x="8" y="64"/>
                        <a:pt x="8" y="64"/>
                      </a:cubicBezTo>
                      <a:cubicBezTo>
                        <a:pt x="8" y="65"/>
                        <a:pt x="8" y="65"/>
                        <a:pt x="8" y="65"/>
                      </a:cubicBezTo>
                      <a:cubicBezTo>
                        <a:pt x="12" y="67"/>
                        <a:pt x="12" y="67"/>
                        <a:pt x="12" y="67"/>
                      </a:cubicBezTo>
                      <a:cubicBezTo>
                        <a:pt x="12" y="67"/>
                        <a:pt x="12" y="67"/>
                        <a:pt x="12" y="67"/>
                      </a:cubicBezTo>
                      <a:cubicBezTo>
                        <a:pt x="13" y="68"/>
                        <a:pt x="13" y="68"/>
                        <a:pt x="13" y="68"/>
                      </a:cubicBezTo>
                      <a:cubicBezTo>
                        <a:pt x="13" y="68"/>
                        <a:pt x="13" y="68"/>
                        <a:pt x="13" y="68"/>
                      </a:cubicBezTo>
                      <a:cubicBezTo>
                        <a:pt x="13" y="69"/>
                        <a:pt x="13" y="69"/>
                        <a:pt x="13" y="69"/>
                      </a:cubicBezTo>
                      <a:cubicBezTo>
                        <a:pt x="13" y="69"/>
                        <a:pt x="13" y="69"/>
                        <a:pt x="13" y="69"/>
                      </a:cubicBezTo>
                      <a:cubicBezTo>
                        <a:pt x="13" y="69"/>
                        <a:pt x="13" y="69"/>
                        <a:pt x="13" y="69"/>
                      </a:cubicBezTo>
                      <a:cubicBezTo>
                        <a:pt x="13" y="70"/>
                        <a:pt x="13" y="70"/>
                        <a:pt x="13" y="70"/>
                      </a:cubicBezTo>
                      <a:cubicBezTo>
                        <a:pt x="13" y="70"/>
                        <a:pt x="13" y="70"/>
                        <a:pt x="13" y="70"/>
                      </a:cubicBezTo>
                      <a:cubicBezTo>
                        <a:pt x="14" y="71"/>
                        <a:pt x="14" y="71"/>
                        <a:pt x="14" y="71"/>
                      </a:cubicBezTo>
                      <a:cubicBezTo>
                        <a:pt x="14" y="71"/>
                        <a:pt x="14" y="71"/>
                        <a:pt x="14" y="71"/>
                      </a:cubicBezTo>
                      <a:cubicBezTo>
                        <a:pt x="14" y="71"/>
                        <a:pt x="14" y="71"/>
                        <a:pt x="14" y="71"/>
                      </a:cubicBezTo>
                      <a:cubicBezTo>
                        <a:pt x="14" y="71"/>
                        <a:pt x="14" y="71"/>
                        <a:pt x="14" y="71"/>
                      </a:cubicBezTo>
                      <a:cubicBezTo>
                        <a:pt x="14" y="72"/>
                        <a:pt x="14" y="72"/>
                        <a:pt x="14" y="72"/>
                      </a:cubicBezTo>
                      <a:cubicBezTo>
                        <a:pt x="14" y="72"/>
                        <a:pt x="14" y="72"/>
                        <a:pt x="14" y="72"/>
                      </a:cubicBezTo>
                      <a:cubicBezTo>
                        <a:pt x="14" y="72"/>
                        <a:pt x="14" y="72"/>
                        <a:pt x="14" y="72"/>
                      </a:cubicBezTo>
                      <a:cubicBezTo>
                        <a:pt x="14" y="72"/>
                        <a:pt x="14" y="72"/>
                        <a:pt x="14" y="72"/>
                      </a:cubicBezTo>
                      <a:cubicBezTo>
                        <a:pt x="14" y="73"/>
                        <a:pt x="14" y="73"/>
                        <a:pt x="14" y="73"/>
                      </a:cubicBezTo>
                      <a:cubicBezTo>
                        <a:pt x="14" y="73"/>
                        <a:pt x="14" y="73"/>
                        <a:pt x="14" y="73"/>
                      </a:cubicBezTo>
                      <a:cubicBezTo>
                        <a:pt x="14" y="73"/>
                        <a:pt x="14" y="73"/>
                        <a:pt x="14" y="73"/>
                      </a:cubicBezTo>
                      <a:cubicBezTo>
                        <a:pt x="15" y="75"/>
                        <a:pt x="15" y="75"/>
                        <a:pt x="15" y="75"/>
                      </a:cubicBezTo>
                      <a:cubicBezTo>
                        <a:pt x="15" y="75"/>
                        <a:pt x="15" y="75"/>
                        <a:pt x="15" y="75"/>
                      </a:cubicBezTo>
                      <a:cubicBezTo>
                        <a:pt x="16" y="75"/>
                        <a:pt x="16" y="75"/>
                        <a:pt x="16" y="75"/>
                      </a:cubicBezTo>
                      <a:cubicBezTo>
                        <a:pt x="17" y="75"/>
                        <a:pt x="17" y="75"/>
                        <a:pt x="17" y="75"/>
                      </a:cubicBezTo>
                      <a:cubicBezTo>
                        <a:pt x="18" y="74"/>
                        <a:pt x="18" y="74"/>
                        <a:pt x="18" y="74"/>
                      </a:cubicBezTo>
                      <a:cubicBezTo>
                        <a:pt x="18" y="73"/>
                        <a:pt x="18" y="73"/>
                        <a:pt x="18" y="73"/>
                      </a:cubicBezTo>
                      <a:cubicBezTo>
                        <a:pt x="19" y="73"/>
                        <a:pt x="19" y="73"/>
                        <a:pt x="19" y="73"/>
                      </a:cubicBezTo>
                      <a:cubicBezTo>
                        <a:pt x="19" y="74"/>
                        <a:pt x="19" y="74"/>
                        <a:pt x="19" y="74"/>
                      </a:cubicBezTo>
                      <a:cubicBezTo>
                        <a:pt x="19" y="74"/>
                        <a:pt x="19" y="74"/>
                        <a:pt x="19" y="74"/>
                      </a:cubicBezTo>
                      <a:cubicBezTo>
                        <a:pt x="20" y="74"/>
                        <a:pt x="20" y="74"/>
                        <a:pt x="20" y="74"/>
                      </a:cubicBezTo>
                      <a:cubicBezTo>
                        <a:pt x="21" y="74"/>
                        <a:pt x="21" y="74"/>
                        <a:pt x="21" y="74"/>
                      </a:cubicBezTo>
                      <a:cubicBezTo>
                        <a:pt x="22" y="75"/>
                        <a:pt x="22" y="75"/>
                        <a:pt x="22" y="75"/>
                      </a:cubicBezTo>
                      <a:cubicBezTo>
                        <a:pt x="23" y="75"/>
                        <a:pt x="23" y="75"/>
                        <a:pt x="23" y="75"/>
                      </a:cubicBezTo>
                      <a:cubicBezTo>
                        <a:pt x="23" y="76"/>
                        <a:pt x="23" y="76"/>
                        <a:pt x="23" y="76"/>
                      </a:cubicBezTo>
                      <a:cubicBezTo>
                        <a:pt x="23" y="76"/>
                        <a:pt x="23" y="76"/>
                        <a:pt x="23" y="76"/>
                      </a:cubicBezTo>
                      <a:cubicBezTo>
                        <a:pt x="23" y="77"/>
                        <a:pt x="23" y="77"/>
                        <a:pt x="23" y="77"/>
                      </a:cubicBezTo>
                      <a:cubicBezTo>
                        <a:pt x="23" y="77"/>
                        <a:pt x="23" y="77"/>
                        <a:pt x="23" y="77"/>
                      </a:cubicBezTo>
                      <a:cubicBezTo>
                        <a:pt x="22" y="77"/>
                        <a:pt x="22" y="77"/>
                        <a:pt x="22" y="77"/>
                      </a:cubicBezTo>
                      <a:cubicBezTo>
                        <a:pt x="22" y="77"/>
                        <a:pt x="22" y="77"/>
                        <a:pt x="22" y="77"/>
                      </a:cubicBezTo>
                      <a:cubicBezTo>
                        <a:pt x="22" y="78"/>
                        <a:pt x="22" y="78"/>
                        <a:pt x="22" y="78"/>
                      </a:cubicBezTo>
                      <a:cubicBezTo>
                        <a:pt x="22" y="79"/>
                        <a:pt x="22" y="79"/>
                        <a:pt x="22" y="79"/>
                      </a:cubicBezTo>
                      <a:cubicBezTo>
                        <a:pt x="22" y="80"/>
                        <a:pt x="22" y="80"/>
                        <a:pt x="22" y="80"/>
                      </a:cubicBezTo>
                      <a:cubicBezTo>
                        <a:pt x="22" y="80"/>
                        <a:pt x="22" y="80"/>
                        <a:pt x="22" y="80"/>
                      </a:cubicBezTo>
                      <a:cubicBezTo>
                        <a:pt x="22" y="81"/>
                        <a:pt x="22" y="81"/>
                        <a:pt x="22" y="81"/>
                      </a:cubicBezTo>
                      <a:cubicBezTo>
                        <a:pt x="21" y="84"/>
                        <a:pt x="21" y="84"/>
                        <a:pt x="21" y="84"/>
                      </a:cubicBezTo>
                      <a:cubicBezTo>
                        <a:pt x="20" y="85"/>
                        <a:pt x="20" y="85"/>
                        <a:pt x="20" y="85"/>
                      </a:cubicBezTo>
                      <a:cubicBezTo>
                        <a:pt x="20" y="86"/>
                        <a:pt x="20" y="86"/>
                        <a:pt x="20" y="86"/>
                      </a:cubicBezTo>
                      <a:cubicBezTo>
                        <a:pt x="20" y="86"/>
                        <a:pt x="20" y="86"/>
                        <a:pt x="20" y="86"/>
                      </a:cubicBezTo>
                      <a:cubicBezTo>
                        <a:pt x="20" y="87"/>
                        <a:pt x="20" y="87"/>
                        <a:pt x="20" y="87"/>
                      </a:cubicBezTo>
                      <a:cubicBezTo>
                        <a:pt x="21" y="88"/>
                        <a:pt x="21" y="88"/>
                        <a:pt x="21" y="88"/>
                      </a:cubicBezTo>
                      <a:cubicBezTo>
                        <a:pt x="21" y="88"/>
                        <a:pt x="21" y="88"/>
                        <a:pt x="21" y="88"/>
                      </a:cubicBezTo>
                      <a:cubicBezTo>
                        <a:pt x="21" y="88"/>
                        <a:pt x="21" y="88"/>
                        <a:pt x="21" y="88"/>
                      </a:cubicBezTo>
                      <a:cubicBezTo>
                        <a:pt x="21" y="88"/>
                        <a:pt x="21" y="88"/>
                        <a:pt x="21" y="88"/>
                      </a:cubicBezTo>
                      <a:cubicBezTo>
                        <a:pt x="22" y="89"/>
                        <a:pt x="22" y="89"/>
                        <a:pt x="22" y="89"/>
                      </a:cubicBezTo>
                      <a:cubicBezTo>
                        <a:pt x="22" y="89"/>
                        <a:pt x="22" y="89"/>
                        <a:pt x="22" y="89"/>
                      </a:cubicBezTo>
                      <a:cubicBezTo>
                        <a:pt x="22" y="89"/>
                        <a:pt x="22" y="89"/>
                        <a:pt x="22" y="89"/>
                      </a:cubicBezTo>
                      <a:cubicBezTo>
                        <a:pt x="23" y="90"/>
                        <a:pt x="23" y="90"/>
                        <a:pt x="23" y="90"/>
                      </a:cubicBezTo>
                      <a:cubicBezTo>
                        <a:pt x="23" y="90"/>
                        <a:pt x="23" y="90"/>
                        <a:pt x="23" y="90"/>
                      </a:cubicBezTo>
                      <a:cubicBezTo>
                        <a:pt x="23" y="90"/>
                        <a:pt x="23" y="90"/>
                        <a:pt x="23" y="90"/>
                      </a:cubicBezTo>
                      <a:cubicBezTo>
                        <a:pt x="24" y="90"/>
                        <a:pt x="24" y="90"/>
                        <a:pt x="24" y="90"/>
                      </a:cubicBezTo>
                      <a:cubicBezTo>
                        <a:pt x="24" y="91"/>
                        <a:pt x="24" y="91"/>
                        <a:pt x="24" y="91"/>
                      </a:cubicBezTo>
                      <a:cubicBezTo>
                        <a:pt x="24" y="91"/>
                        <a:pt x="24" y="91"/>
                        <a:pt x="24" y="91"/>
                      </a:cubicBezTo>
                      <a:cubicBezTo>
                        <a:pt x="25" y="92"/>
                        <a:pt x="25" y="92"/>
                        <a:pt x="25" y="92"/>
                      </a:cubicBezTo>
                      <a:cubicBezTo>
                        <a:pt x="25" y="92"/>
                        <a:pt x="25" y="92"/>
                        <a:pt x="25" y="92"/>
                      </a:cubicBezTo>
                      <a:cubicBezTo>
                        <a:pt x="26" y="92"/>
                        <a:pt x="26" y="92"/>
                        <a:pt x="26" y="92"/>
                      </a:cubicBezTo>
                      <a:cubicBezTo>
                        <a:pt x="27" y="92"/>
                        <a:pt x="27" y="92"/>
                        <a:pt x="27" y="92"/>
                      </a:cubicBezTo>
                      <a:cubicBezTo>
                        <a:pt x="27" y="92"/>
                        <a:pt x="27" y="92"/>
                        <a:pt x="27" y="92"/>
                      </a:cubicBezTo>
                      <a:cubicBezTo>
                        <a:pt x="27" y="92"/>
                        <a:pt x="28" y="92"/>
                        <a:pt x="28" y="93"/>
                      </a:cubicBezTo>
                      <a:cubicBezTo>
                        <a:pt x="28" y="93"/>
                        <a:pt x="28" y="93"/>
                        <a:pt x="28" y="93"/>
                      </a:cubicBezTo>
                      <a:cubicBezTo>
                        <a:pt x="29" y="94"/>
                        <a:pt x="29" y="94"/>
                        <a:pt x="29" y="94"/>
                      </a:cubicBezTo>
                      <a:cubicBezTo>
                        <a:pt x="30" y="94"/>
                        <a:pt x="30" y="94"/>
                        <a:pt x="30" y="94"/>
                      </a:cubicBezTo>
                      <a:cubicBezTo>
                        <a:pt x="31" y="94"/>
                        <a:pt x="31" y="94"/>
                        <a:pt x="31" y="94"/>
                      </a:cubicBezTo>
                      <a:cubicBezTo>
                        <a:pt x="31" y="94"/>
                        <a:pt x="31" y="94"/>
                        <a:pt x="31" y="94"/>
                      </a:cubicBezTo>
                      <a:cubicBezTo>
                        <a:pt x="32" y="95"/>
                        <a:pt x="32" y="95"/>
                        <a:pt x="32" y="95"/>
                      </a:cubicBezTo>
                      <a:cubicBezTo>
                        <a:pt x="32" y="96"/>
                        <a:pt x="32" y="96"/>
                        <a:pt x="32" y="96"/>
                      </a:cubicBezTo>
                      <a:cubicBezTo>
                        <a:pt x="33" y="96"/>
                        <a:pt x="33" y="96"/>
                        <a:pt x="33" y="96"/>
                      </a:cubicBezTo>
                      <a:cubicBezTo>
                        <a:pt x="34" y="97"/>
                        <a:pt x="34" y="97"/>
                        <a:pt x="34" y="97"/>
                      </a:cubicBezTo>
                      <a:cubicBezTo>
                        <a:pt x="35" y="97"/>
                        <a:pt x="35" y="97"/>
                        <a:pt x="35" y="97"/>
                      </a:cubicBezTo>
                      <a:cubicBezTo>
                        <a:pt x="34" y="98"/>
                        <a:pt x="34" y="98"/>
                        <a:pt x="34" y="98"/>
                      </a:cubicBezTo>
                      <a:cubicBezTo>
                        <a:pt x="35" y="98"/>
                        <a:pt x="35" y="98"/>
                        <a:pt x="35" y="98"/>
                      </a:cubicBezTo>
                      <a:cubicBezTo>
                        <a:pt x="35" y="98"/>
                        <a:pt x="35" y="98"/>
                        <a:pt x="35" y="98"/>
                      </a:cubicBezTo>
                      <a:cubicBezTo>
                        <a:pt x="35" y="99"/>
                        <a:pt x="35" y="99"/>
                        <a:pt x="35" y="99"/>
                      </a:cubicBezTo>
                      <a:cubicBezTo>
                        <a:pt x="35" y="99"/>
                        <a:pt x="35" y="99"/>
                        <a:pt x="35" y="99"/>
                      </a:cubicBezTo>
                      <a:cubicBezTo>
                        <a:pt x="35" y="99"/>
                        <a:pt x="35" y="99"/>
                        <a:pt x="35" y="99"/>
                      </a:cubicBezTo>
                      <a:cubicBezTo>
                        <a:pt x="35" y="100"/>
                        <a:pt x="35" y="100"/>
                        <a:pt x="35" y="100"/>
                      </a:cubicBezTo>
                      <a:cubicBezTo>
                        <a:pt x="35" y="100"/>
                        <a:pt x="35" y="100"/>
                        <a:pt x="35" y="100"/>
                      </a:cubicBezTo>
                      <a:cubicBezTo>
                        <a:pt x="35" y="101"/>
                        <a:pt x="35" y="101"/>
                        <a:pt x="35" y="101"/>
                      </a:cubicBezTo>
                      <a:cubicBezTo>
                        <a:pt x="36" y="101"/>
                        <a:pt x="36" y="101"/>
                        <a:pt x="36" y="101"/>
                      </a:cubicBezTo>
                      <a:cubicBezTo>
                        <a:pt x="36" y="102"/>
                        <a:pt x="36" y="102"/>
                        <a:pt x="36" y="102"/>
                      </a:cubicBezTo>
                      <a:cubicBezTo>
                        <a:pt x="36" y="103"/>
                        <a:pt x="36" y="103"/>
                        <a:pt x="36" y="103"/>
                      </a:cubicBezTo>
                      <a:cubicBezTo>
                        <a:pt x="36" y="103"/>
                        <a:pt x="36" y="103"/>
                        <a:pt x="36" y="103"/>
                      </a:cubicBezTo>
                      <a:cubicBezTo>
                        <a:pt x="36" y="104"/>
                        <a:pt x="36" y="104"/>
                        <a:pt x="36" y="104"/>
                      </a:cubicBezTo>
                      <a:cubicBezTo>
                        <a:pt x="35" y="105"/>
                        <a:pt x="35" y="105"/>
                        <a:pt x="35" y="105"/>
                      </a:cubicBezTo>
                      <a:cubicBezTo>
                        <a:pt x="35" y="105"/>
                        <a:pt x="35" y="105"/>
                        <a:pt x="35" y="105"/>
                      </a:cubicBezTo>
                      <a:cubicBezTo>
                        <a:pt x="35" y="105"/>
                        <a:pt x="35" y="105"/>
                        <a:pt x="35" y="105"/>
                      </a:cubicBezTo>
                      <a:cubicBezTo>
                        <a:pt x="36" y="105"/>
                        <a:pt x="36" y="105"/>
                        <a:pt x="36" y="105"/>
                      </a:cubicBezTo>
                      <a:cubicBezTo>
                        <a:pt x="36" y="105"/>
                        <a:pt x="36" y="105"/>
                        <a:pt x="36" y="105"/>
                      </a:cubicBezTo>
                      <a:cubicBezTo>
                        <a:pt x="36" y="106"/>
                        <a:pt x="36" y="106"/>
                        <a:pt x="36" y="106"/>
                      </a:cubicBezTo>
                      <a:cubicBezTo>
                        <a:pt x="36" y="106"/>
                        <a:pt x="36" y="106"/>
                        <a:pt x="36" y="106"/>
                      </a:cubicBezTo>
                      <a:cubicBezTo>
                        <a:pt x="36" y="106"/>
                        <a:pt x="36" y="106"/>
                        <a:pt x="36" y="106"/>
                      </a:cubicBezTo>
                      <a:cubicBezTo>
                        <a:pt x="36" y="107"/>
                        <a:pt x="36" y="107"/>
                        <a:pt x="36" y="107"/>
                      </a:cubicBezTo>
                      <a:cubicBezTo>
                        <a:pt x="37" y="107"/>
                        <a:pt x="37" y="107"/>
                        <a:pt x="37" y="107"/>
                      </a:cubicBezTo>
                      <a:cubicBezTo>
                        <a:pt x="37" y="108"/>
                        <a:pt x="37" y="108"/>
                        <a:pt x="37" y="108"/>
                      </a:cubicBezTo>
                      <a:cubicBezTo>
                        <a:pt x="38" y="109"/>
                        <a:pt x="38" y="109"/>
                        <a:pt x="38" y="109"/>
                      </a:cubicBezTo>
                      <a:cubicBezTo>
                        <a:pt x="38" y="109"/>
                        <a:pt x="38" y="109"/>
                        <a:pt x="38" y="109"/>
                      </a:cubicBezTo>
                      <a:cubicBezTo>
                        <a:pt x="38" y="109"/>
                        <a:pt x="38" y="109"/>
                        <a:pt x="38" y="109"/>
                      </a:cubicBezTo>
                      <a:cubicBezTo>
                        <a:pt x="39" y="110"/>
                        <a:pt x="39" y="110"/>
                        <a:pt x="39" y="110"/>
                      </a:cubicBezTo>
                      <a:cubicBezTo>
                        <a:pt x="40" y="110"/>
                        <a:pt x="40" y="110"/>
                        <a:pt x="40" y="110"/>
                      </a:cubicBezTo>
                      <a:cubicBezTo>
                        <a:pt x="40" y="110"/>
                        <a:pt x="40" y="110"/>
                        <a:pt x="40" y="110"/>
                      </a:cubicBezTo>
                      <a:cubicBezTo>
                        <a:pt x="40" y="110"/>
                        <a:pt x="40" y="110"/>
                        <a:pt x="40" y="110"/>
                      </a:cubicBezTo>
                      <a:cubicBezTo>
                        <a:pt x="40" y="110"/>
                        <a:pt x="40" y="110"/>
                        <a:pt x="40" y="110"/>
                      </a:cubicBezTo>
                      <a:cubicBezTo>
                        <a:pt x="40" y="109"/>
                        <a:pt x="40" y="109"/>
                        <a:pt x="40" y="109"/>
                      </a:cubicBezTo>
                      <a:cubicBezTo>
                        <a:pt x="39" y="109"/>
                        <a:pt x="39" y="109"/>
                        <a:pt x="39" y="109"/>
                      </a:cubicBezTo>
                      <a:cubicBezTo>
                        <a:pt x="39" y="109"/>
                        <a:pt x="39" y="109"/>
                        <a:pt x="39" y="109"/>
                      </a:cubicBezTo>
                      <a:cubicBezTo>
                        <a:pt x="39" y="109"/>
                        <a:pt x="39" y="109"/>
                        <a:pt x="39" y="109"/>
                      </a:cubicBezTo>
                      <a:cubicBezTo>
                        <a:pt x="39" y="109"/>
                        <a:pt x="39" y="109"/>
                        <a:pt x="39" y="109"/>
                      </a:cubicBezTo>
                      <a:cubicBezTo>
                        <a:pt x="39" y="109"/>
                        <a:pt x="39" y="109"/>
                        <a:pt x="39" y="109"/>
                      </a:cubicBezTo>
                      <a:cubicBezTo>
                        <a:pt x="40" y="108"/>
                        <a:pt x="40" y="108"/>
                        <a:pt x="40" y="108"/>
                      </a:cubicBezTo>
                      <a:cubicBezTo>
                        <a:pt x="40" y="109"/>
                        <a:pt x="40" y="109"/>
                        <a:pt x="40" y="109"/>
                      </a:cubicBezTo>
                      <a:cubicBezTo>
                        <a:pt x="40" y="109"/>
                        <a:pt x="40" y="109"/>
                        <a:pt x="40" y="109"/>
                      </a:cubicBezTo>
                      <a:cubicBezTo>
                        <a:pt x="40" y="109"/>
                        <a:pt x="40" y="109"/>
                        <a:pt x="40" y="109"/>
                      </a:cubicBezTo>
                      <a:cubicBezTo>
                        <a:pt x="40" y="109"/>
                        <a:pt x="40" y="109"/>
                        <a:pt x="40" y="109"/>
                      </a:cubicBezTo>
                      <a:cubicBezTo>
                        <a:pt x="41" y="109"/>
                        <a:pt x="41" y="109"/>
                        <a:pt x="41" y="109"/>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2" y="110"/>
                        <a:pt x="42" y="110"/>
                        <a:pt x="42" y="110"/>
                      </a:cubicBezTo>
                      <a:cubicBezTo>
                        <a:pt x="42" y="110"/>
                        <a:pt x="42" y="110"/>
                        <a:pt x="42" y="110"/>
                      </a:cubicBezTo>
                      <a:cubicBezTo>
                        <a:pt x="42" y="110"/>
                        <a:pt x="42" y="110"/>
                        <a:pt x="42" y="110"/>
                      </a:cubicBezTo>
                      <a:cubicBezTo>
                        <a:pt x="42" y="110"/>
                        <a:pt x="42" y="110"/>
                        <a:pt x="42" y="110"/>
                      </a:cubicBezTo>
                      <a:cubicBezTo>
                        <a:pt x="41" y="109"/>
                        <a:pt x="41" y="109"/>
                        <a:pt x="41" y="109"/>
                      </a:cubicBezTo>
                      <a:cubicBezTo>
                        <a:pt x="41" y="109"/>
                        <a:pt x="41" y="109"/>
                        <a:pt x="41" y="109"/>
                      </a:cubicBezTo>
                      <a:cubicBezTo>
                        <a:pt x="41" y="108"/>
                        <a:pt x="41" y="108"/>
                        <a:pt x="41" y="108"/>
                      </a:cubicBezTo>
                      <a:cubicBezTo>
                        <a:pt x="42" y="107"/>
                        <a:pt x="42" y="107"/>
                        <a:pt x="42" y="107"/>
                      </a:cubicBezTo>
                      <a:cubicBezTo>
                        <a:pt x="42" y="106"/>
                        <a:pt x="42" y="106"/>
                        <a:pt x="42" y="106"/>
                      </a:cubicBezTo>
                      <a:cubicBezTo>
                        <a:pt x="42" y="106"/>
                        <a:pt x="42" y="106"/>
                        <a:pt x="42" y="106"/>
                      </a:cubicBezTo>
                      <a:cubicBezTo>
                        <a:pt x="43" y="106"/>
                        <a:pt x="43" y="106"/>
                        <a:pt x="43" y="106"/>
                      </a:cubicBezTo>
                      <a:cubicBezTo>
                        <a:pt x="44" y="105"/>
                        <a:pt x="44" y="105"/>
                        <a:pt x="44" y="105"/>
                      </a:cubicBezTo>
                      <a:cubicBezTo>
                        <a:pt x="44" y="105"/>
                        <a:pt x="44" y="105"/>
                        <a:pt x="44" y="105"/>
                      </a:cubicBezTo>
                      <a:cubicBezTo>
                        <a:pt x="45" y="105"/>
                        <a:pt x="45" y="105"/>
                        <a:pt x="45" y="105"/>
                      </a:cubicBezTo>
                      <a:cubicBezTo>
                        <a:pt x="49" y="107"/>
                        <a:pt x="49" y="107"/>
                        <a:pt x="49" y="107"/>
                      </a:cubicBezTo>
                      <a:cubicBezTo>
                        <a:pt x="51" y="108"/>
                        <a:pt x="51" y="108"/>
                        <a:pt x="51" y="108"/>
                      </a:cubicBezTo>
                      <a:cubicBezTo>
                        <a:pt x="51" y="108"/>
                        <a:pt x="51" y="108"/>
                        <a:pt x="51" y="108"/>
                      </a:cubicBezTo>
                      <a:cubicBezTo>
                        <a:pt x="52" y="107"/>
                        <a:pt x="52" y="107"/>
                        <a:pt x="52" y="107"/>
                      </a:cubicBezTo>
                      <a:cubicBezTo>
                        <a:pt x="52" y="107"/>
                        <a:pt x="52" y="107"/>
                        <a:pt x="52" y="107"/>
                      </a:cubicBezTo>
                      <a:cubicBezTo>
                        <a:pt x="53" y="106"/>
                        <a:pt x="53" y="106"/>
                        <a:pt x="53" y="106"/>
                      </a:cubicBezTo>
                      <a:cubicBezTo>
                        <a:pt x="52" y="106"/>
                        <a:pt x="52" y="106"/>
                        <a:pt x="52" y="106"/>
                      </a:cubicBezTo>
                      <a:cubicBezTo>
                        <a:pt x="52" y="105"/>
                        <a:pt x="52" y="105"/>
                        <a:pt x="52" y="105"/>
                      </a:cubicBezTo>
                      <a:cubicBezTo>
                        <a:pt x="52" y="104"/>
                        <a:pt x="52" y="104"/>
                        <a:pt x="52" y="104"/>
                      </a:cubicBezTo>
                      <a:cubicBezTo>
                        <a:pt x="51" y="104"/>
                        <a:pt x="51" y="104"/>
                        <a:pt x="51" y="104"/>
                      </a:cubicBezTo>
                      <a:cubicBezTo>
                        <a:pt x="51" y="103"/>
                        <a:pt x="51" y="103"/>
                        <a:pt x="51" y="103"/>
                      </a:cubicBezTo>
                      <a:cubicBezTo>
                        <a:pt x="51" y="102"/>
                        <a:pt x="51" y="102"/>
                        <a:pt x="51" y="102"/>
                      </a:cubicBezTo>
                      <a:cubicBezTo>
                        <a:pt x="51" y="101"/>
                        <a:pt x="51" y="101"/>
                        <a:pt x="51" y="101"/>
                      </a:cubicBezTo>
                      <a:cubicBezTo>
                        <a:pt x="51" y="101"/>
                        <a:pt x="51" y="101"/>
                        <a:pt x="51" y="101"/>
                      </a:cubicBezTo>
                      <a:cubicBezTo>
                        <a:pt x="52" y="101"/>
                        <a:pt x="52" y="101"/>
                        <a:pt x="52" y="101"/>
                      </a:cubicBezTo>
                      <a:cubicBezTo>
                        <a:pt x="52" y="101"/>
                        <a:pt x="52" y="101"/>
                        <a:pt x="52" y="101"/>
                      </a:cubicBezTo>
                      <a:cubicBezTo>
                        <a:pt x="52" y="101"/>
                        <a:pt x="52" y="101"/>
                        <a:pt x="52" y="101"/>
                      </a:cubicBezTo>
                      <a:cubicBezTo>
                        <a:pt x="53" y="101"/>
                        <a:pt x="53" y="101"/>
                        <a:pt x="53" y="101"/>
                      </a:cubicBezTo>
                      <a:cubicBezTo>
                        <a:pt x="53" y="100"/>
                        <a:pt x="53" y="100"/>
                        <a:pt x="53" y="100"/>
                      </a:cubicBezTo>
                      <a:cubicBezTo>
                        <a:pt x="54" y="100"/>
                        <a:pt x="54" y="100"/>
                        <a:pt x="54" y="100"/>
                      </a:cubicBezTo>
                      <a:cubicBezTo>
                        <a:pt x="57" y="99"/>
                        <a:pt x="57" y="99"/>
                        <a:pt x="57" y="99"/>
                      </a:cubicBezTo>
                      <a:cubicBezTo>
                        <a:pt x="57" y="99"/>
                        <a:pt x="57" y="99"/>
                        <a:pt x="57" y="99"/>
                      </a:cubicBezTo>
                      <a:cubicBezTo>
                        <a:pt x="57" y="98"/>
                        <a:pt x="57" y="98"/>
                        <a:pt x="57" y="98"/>
                      </a:cubicBezTo>
                      <a:cubicBezTo>
                        <a:pt x="57" y="97"/>
                        <a:pt x="57" y="97"/>
                        <a:pt x="57" y="97"/>
                      </a:cubicBezTo>
                      <a:cubicBezTo>
                        <a:pt x="56" y="97"/>
                        <a:pt x="56" y="97"/>
                        <a:pt x="56" y="97"/>
                      </a:cubicBezTo>
                      <a:cubicBezTo>
                        <a:pt x="56" y="97"/>
                        <a:pt x="56" y="97"/>
                        <a:pt x="56" y="97"/>
                      </a:cubicBezTo>
                      <a:cubicBezTo>
                        <a:pt x="56" y="96"/>
                        <a:pt x="56" y="96"/>
                        <a:pt x="56" y="96"/>
                      </a:cubicBezTo>
                      <a:cubicBezTo>
                        <a:pt x="56" y="96"/>
                        <a:pt x="56" y="96"/>
                        <a:pt x="56" y="96"/>
                      </a:cubicBezTo>
                      <a:cubicBezTo>
                        <a:pt x="56" y="95"/>
                        <a:pt x="56" y="95"/>
                        <a:pt x="56" y="95"/>
                      </a:cubicBezTo>
                      <a:cubicBezTo>
                        <a:pt x="56" y="95"/>
                        <a:pt x="56" y="95"/>
                        <a:pt x="56" y="95"/>
                      </a:cubicBezTo>
                      <a:cubicBezTo>
                        <a:pt x="56" y="95"/>
                        <a:pt x="56" y="95"/>
                        <a:pt x="56" y="95"/>
                      </a:cubicBezTo>
                      <a:cubicBezTo>
                        <a:pt x="57" y="94"/>
                        <a:pt x="57" y="94"/>
                        <a:pt x="57" y="94"/>
                      </a:cubicBezTo>
                      <a:cubicBezTo>
                        <a:pt x="57" y="94"/>
                        <a:pt x="57" y="94"/>
                        <a:pt x="57" y="94"/>
                      </a:cubicBezTo>
                      <a:cubicBezTo>
                        <a:pt x="57" y="93"/>
                        <a:pt x="57" y="93"/>
                        <a:pt x="57" y="93"/>
                      </a:cubicBezTo>
                      <a:cubicBezTo>
                        <a:pt x="57" y="93"/>
                        <a:pt x="57" y="93"/>
                        <a:pt x="57" y="93"/>
                      </a:cubicBezTo>
                      <a:cubicBezTo>
                        <a:pt x="57" y="92"/>
                        <a:pt x="57" y="92"/>
                        <a:pt x="57" y="92"/>
                      </a:cubicBezTo>
                      <a:cubicBezTo>
                        <a:pt x="57" y="92"/>
                        <a:pt x="57" y="92"/>
                        <a:pt x="57"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7" y="92"/>
                        <a:pt x="57" y="92"/>
                        <a:pt x="57" y="92"/>
                      </a:cubicBezTo>
                      <a:cubicBezTo>
                        <a:pt x="57" y="92"/>
                        <a:pt x="57" y="92"/>
                        <a:pt x="57" y="92"/>
                      </a:cubicBezTo>
                      <a:cubicBezTo>
                        <a:pt x="57" y="92"/>
                        <a:pt x="57" y="92"/>
                        <a:pt x="57" y="92"/>
                      </a:cubicBezTo>
                      <a:cubicBezTo>
                        <a:pt x="57" y="92"/>
                        <a:pt x="57" y="92"/>
                        <a:pt x="57" y="92"/>
                      </a:cubicBezTo>
                      <a:cubicBezTo>
                        <a:pt x="56" y="91"/>
                        <a:pt x="56" y="91"/>
                        <a:pt x="56" y="91"/>
                      </a:cubicBezTo>
                      <a:cubicBezTo>
                        <a:pt x="56" y="91"/>
                        <a:pt x="56" y="91"/>
                        <a:pt x="56" y="91"/>
                      </a:cubicBezTo>
                      <a:cubicBezTo>
                        <a:pt x="57" y="91"/>
                        <a:pt x="57" y="91"/>
                        <a:pt x="57" y="91"/>
                      </a:cubicBezTo>
                      <a:cubicBezTo>
                        <a:pt x="57" y="91"/>
                        <a:pt x="57" y="91"/>
                        <a:pt x="57" y="91"/>
                      </a:cubicBezTo>
                      <a:cubicBezTo>
                        <a:pt x="57" y="91"/>
                        <a:pt x="57" y="91"/>
                        <a:pt x="57" y="91"/>
                      </a:cubicBezTo>
                      <a:cubicBezTo>
                        <a:pt x="57" y="91"/>
                        <a:pt x="57" y="91"/>
                        <a:pt x="57" y="91"/>
                      </a:cubicBezTo>
                      <a:cubicBezTo>
                        <a:pt x="57" y="90"/>
                        <a:pt x="57" y="90"/>
                        <a:pt x="57" y="90"/>
                      </a:cubicBezTo>
                      <a:cubicBezTo>
                        <a:pt x="57" y="90"/>
                        <a:pt x="57" y="90"/>
                        <a:pt x="57" y="90"/>
                      </a:cubicBezTo>
                      <a:cubicBezTo>
                        <a:pt x="57" y="90"/>
                        <a:pt x="57" y="90"/>
                        <a:pt x="57" y="90"/>
                      </a:cubicBezTo>
                      <a:cubicBezTo>
                        <a:pt x="57" y="89"/>
                        <a:pt x="57" y="89"/>
                        <a:pt x="57" y="89"/>
                      </a:cubicBezTo>
                      <a:cubicBezTo>
                        <a:pt x="57" y="89"/>
                        <a:pt x="57" y="89"/>
                        <a:pt x="57" y="89"/>
                      </a:cubicBezTo>
                      <a:cubicBezTo>
                        <a:pt x="57" y="89"/>
                        <a:pt x="57" y="89"/>
                        <a:pt x="57" y="89"/>
                      </a:cubicBezTo>
                      <a:cubicBezTo>
                        <a:pt x="57" y="89"/>
                        <a:pt x="57" y="89"/>
                        <a:pt x="57" y="89"/>
                      </a:cubicBezTo>
                      <a:cubicBezTo>
                        <a:pt x="57" y="89"/>
                        <a:pt x="57" y="89"/>
                        <a:pt x="57" y="89"/>
                      </a:cubicBezTo>
                      <a:cubicBezTo>
                        <a:pt x="57" y="88"/>
                        <a:pt x="57" y="88"/>
                        <a:pt x="57" y="88"/>
                      </a:cubicBezTo>
                      <a:cubicBezTo>
                        <a:pt x="57" y="88"/>
                        <a:pt x="57" y="88"/>
                        <a:pt x="57" y="88"/>
                      </a:cubicBezTo>
                      <a:cubicBezTo>
                        <a:pt x="57" y="88"/>
                        <a:pt x="57" y="88"/>
                        <a:pt x="57" y="88"/>
                      </a:cubicBezTo>
                      <a:cubicBezTo>
                        <a:pt x="57" y="88"/>
                        <a:pt x="57" y="88"/>
                        <a:pt x="57" y="88"/>
                      </a:cubicBezTo>
                      <a:cubicBezTo>
                        <a:pt x="57" y="87"/>
                        <a:pt x="57" y="87"/>
                        <a:pt x="57" y="87"/>
                      </a:cubicBezTo>
                      <a:cubicBezTo>
                        <a:pt x="57" y="87"/>
                        <a:pt x="57" y="87"/>
                        <a:pt x="57" y="87"/>
                      </a:cubicBezTo>
                      <a:cubicBezTo>
                        <a:pt x="58" y="87"/>
                        <a:pt x="58" y="87"/>
                        <a:pt x="58" y="87"/>
                      </a:cubicBezTo>
                      <a:cubicBezTo>
                        <a:pt x="58" y="87"/>
                        <a:pt x="58" y="87"/>
                        <a:pt x="58" y="87"/>
                      </a:cubicBezTo>
                      <a:cubicBezTo>
                        <a:pt x="58" y="87"/>
                        <a:pt x="58" y="87"/>
                        <a:pt x="58" y="87"/>
                      </a:cubicBezTo>
                      <a:cubicBezTo>
                        <a:pt x="57" y="87"/>
                        <a:pt x="57" y="87"/>
                        <a:pt x="57" y="87"/>
                      </a:cubicBezTo>
                      <a:cubicBezTo>
                        <a:pt x="57" y="87"/>
                        <a:pt x="57" y="87"/>
                        <a:pt x="57" y="87"/>
                      </a:cubicBezTo>
                      <a:cubicBezTo>
                        <a:pt x="57" y="86"/>
                        <a:pt x="57" y="86"/>
                        <a:pt x="57" y="86"/>
                      </a:cubicBezTo>
                      <a:cubicBezTo>
                        <a:pt x="57" y="86"/>
                        <a:pt x="57" y="86"/>
                        <a:pt x="57" y="86"/>
                      </a:cubicBezTo>
                      <a:cubicBezTo>
                        <a:pt x="58" y="86"/>
                        <a:pt x="58" y="86"/>
                        <a:pt x="58" y="86"/>
                      </a:cubicBezTo>
                      <a:cubicBezTo>
                        <a:pt x="58" y="86"/>
                        <a:pt x="58" y="86"/>
                        <a:pt x="58" y="86"/>
                      </a:cubicBezTo>
                      <a:cubicBezTo>
                        <a:pt x="58" y="86"/>
                        <a:pt x="58" y="86"/>
                        <a:pt x="58" y="86"/>
                      </a:cubicBezTo>
                      <a:cubicBezTo>
                        <a:pt x="58" y="85"/>
                        <a:pt x="58" y="85"/>
                        <a:pt x="58" y="85"/>
                      </a:cubicBezTo>
                      <a:cubicBezTo>
                        <a:pt x="58" y="85"/>
                        <a:pt x="58" y="85"/>
                        <a:pt x="58" y="85"/>
                      </a:cubicBezTo>
                      <a:cubicBezTo>
                        <a:pt x="58" y="85"/>
                        <a:pt x="58" y="85"/>
                        <a:pt x="58" y="85"/>
                      </a:cubicBezTo>
                      <a:cubicBezTo>
                        <a:pt x="57" y="85"/>
                        <a:pt x="57" y="85"/>
                        <a:pt x="57" y="85"/>
                      </a:cubicBezTo>
                      <a:cubicBezTo>
                        <a:pt x="57" y="85"/>
                        <a:pt x="57" y="85"/>
                        <a:pt x="57" y="85"/>
                      </a:cubicBezTo>
                      <a:cubicBezTo>
                        <a:pt x="57" y="85"/>
                        <a:pt x="57" y="85"/>
                        <a:pt x="57" y="85"/>
                      </a:cubicBezTo>
                      <a:cubicBezTo>
                        <a:pt x="57" y="85"/>
                        <a:pt x="57" y="85"/>
                        <a:pt x="57" y="85"/>
                      </a:cubicBezTo>
                      <a:cubicBezTo>
                        <a:pt x="57" y="84"/>
                        <a:pt x="57" y="84"/>
                        <a:pt x="57" y="84"/>
                      </a:cubicBezTo>
                      <a:cubicBezTo>
                        <a:pt x="57" y="84"/>
                        <a:pt x="57" y="84"/>
                        <a:pt x="57" y="84"/>
                      </a:cubicBezTo>
                      <a:cubicBezTo>
                        <a:pt x="57" y="84"/>
                        <a:pt x="57" y="84"/>
                        <a:pt x="57" y="84"/>
                      </a:cubicBezTo>
                      <a:cubicBezTo>
                        <a:pt x="57" y="84"/>
                        <a:pt x="57" y="84"/>
                        <a:pt x="57" y="84"/>
                      </a:cubicBezTo>
                      <a:cubicBezTo>
                        <a:pt x="57" y="84"/>
                        <a:pt x="57" y="84"/>
                        <a:pt x="57" y="84"/>
                      </a:cubicBezTo>
                      <a:cubicBezTo>
                        <a:pt x="57" y="83"/>
                        <a:pt x="57" y="83"/>
                        <a:pt x="57"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2"/>
                        <a:pt x="58" y="82"/>
                        <a:pt x="58" y="82"/>
                      </a:cubicBezTo>
                      <a:cubicBezTo>
                        <a:pt x="59" y="82"/>
                        <a:pt x="59" y="82"/>
                        <a:pt x="59" y="82"/>
                      </a:cubicBezTo>
                      <a:cubicBezTo>
                        <a:pt x="59" y="82"/>
                        <a:pt x="59" y="82"/>
                        <a:pt x="59" y="82"/>
                      </a:cubicBezTo>
                      <a:cubicBezTo>
                        <a:pt x="59" y="82"/>
                        <a:pt x="59" y="82"/>
                        <a:pt x="59" y="82"/>
                      </a:cubicBezTo>
                      <a:cubicBezTo>
                        <a:pt x="59" y="82"/>
                        <a:pt x="59" y="82"/>
                        <a:pt x="59" y="82"/>
                      </a:cubicBezTo>
                      <a:cubicBezTo>
                        <a:pt x="59" y="83"/>
                        <a:pt x="59" y="83"/>
                        <a:pt x="59" y="83"/>
                      </a:cubicBezTo>
                      <a:cubicBezTo>
                        <a:pt x="59" y="83"/>
                        <a:pt x="59" y="83"/>
                        <a:pt x="59" y="83"/>
                      </a:cubicBezTo>
                      <a:cubicBezTo>
                        <a:pt x="59" y="83"/>
                        <a:pt x="59" y="83"/>
                        <a:pt x="59" y="83"/>
                      </a:cubicBezTo>
                      <a:cubicBezTo>
                        <a:pt x="59" y="82"/>
                        <a:pt x="59" y="82"/>
                        <a:pt x="59" y="82"/>
                      </a:cubicBezTo>
                      <a:cubicBezTo>
                        <a:pt x="59" y="82"/>
                        <a:pt x="59" y="82"/>
                        <a:pt x="59" y="82"/>
                      </a:cubicBezTo>
                      <a:cubicBezTo>
                        <a:pt x="59" y="82"/>
                        <a:pt x="59" y="82"/>
                        <a:pt x="59" y="82"/>
                      </a:cubicBezTo>
                      <a:cubicBezTo>
                        <a:pt x="59" y="82"/>
                        <a:pt x="59" y="82"/>
                        <a:pt x="59" y="82"/>
                      </a:cubicBezTo>
                      <a:cubicBezTo>
                        <a:pt x="59" y="81"/>
                        <a:pt x="59" y="81"/>
                        <a:pt x="59" y="81"/>
                      </a:cubicBezTo>
                      <a:cubicBezTo>
                        <a:pt x="59" y="81"/>
                        <a:pt x="59" y="81"/>
                        <a:pt x="59" y="81"/>
                      </a:cubicBezTo>
                      <a:cubicBezTo>
                        <a:pt x="60" y="81"/>
                        <a:pt x="60" y="81"/>
                        <a:pt x="60" y="81"/>
                      </a:cubicBezTo>
                      <a:cubicBezTo>
                        <a:pt x="60" y="81"/>
                        <a:pt x="60" y="81"/>
                        <a:pt x="60" y="81"/>
                      </a:cubicBezTo>
                      <a:cubicBezTo>
                        <a:pt x="60" y="81"/>
                        <a:pt x="60" y="81"/>
                        <a:pt x="60" y="81"/>
                      </a:cubicBezTo>
                      <a:cubicBezTo>
                        <a:pt x="60" y="80"/>
                        <a:pt x="60" y="80"/>
                        <a:pt x="60" y="80"/>
                      </a:cubicBezTo>
                      <a:cubicBezTo>
                        <a:pt x="60" y="80"/>
                        <a:pt x="60" y="80"/>
                        <a:pt x="60" y="80"/>
                      </a:cubicBezTo>
                      <a:cubicBezTo>
                        <a:pt x="60" y="80"/>
                        <a:pt x="60" y="80"/>
                        <a:pt x="60" y="80"/>
                      </a:cubicBezTo>
                      <a:cubicBezTo>
                        <a:pt x="60" y="79"/>
                        <a:pt x="60" y="79"/>
                        <a:pt x="60" y="79"/>
                      </a:cubicBezTo>
                      <a:cubicBezTo>
                        <a:pt x="60" y="79"/>
                        <a:pt x="60" y="79"/>
                        <a:pt x="60" y="79"/>
                      </a:cubicBezTo>
                      <a:cubicBezTo>
                        <a:pt x="61" y="79"/>
                        <a:pt x="61" y="79"/>
                        <a:pt x="61" y="79"/>
                      </a:cubicBezTo>
                      <a:cubicBezTo>
                        <a:pt x="61" y="79"/>
                        <a:pt x="61" y="79"/>
                        <a:pt x="61" y="79"/>
                      </a:cubicBezTo>
                      <a:cubicBezTo>
                        <a:pt x="61" y="79"/>
                        <a:pt x="61" y="79"/>
                        <a:pt x="61" y="79"/>
                      </a:cubicBezTo>
                      <a:cubicBezTo>
                        <a:pt x="61" y="78"/>
                        <a:pt x="61" y="78"/>
                        <a:pt x="61" y="78"/>
                      </a:cubicBezTo>
                      <a:cubicBezTo>
                        <a:pt x="61" y="78"/>
                        <a:pt x="61" y="78"/>
                        <a:pt x="61" y="78"/>
                      </a:cubicBezTo>
                      <a:cubicBezTo>
                        <a:pt x="62" y="78"/>
                        <a:pt x="62" y="78"/>
                        <a:pt x="62" y="78"/>
                      </a:cubicBezTo>
                      <a:cubicBezTo>
                        <a:pt x="62" y="78"/>
                        <a:pt x="62" y="78"/>
                        <a:pt x="62" y="78"/>
                      </a:cubicBezTo>
                      <a:cubicBezTo>
                        <a:pt x="62" y="78"/>
                        <a:pt x="62" y="78"/>
                        <a:pt x="62" y="78"/>
                      </a:cubicBezTo>
                      <a:cubicBezTo>
                        <a:pt x="62" y="78"/>
                        <a:pt x="62" y="78"/>
                        <a:pt x="62" y="78"/>
                      </a:cubicBezTo>
                      <a:cubicBezTo>
                        <a:pt x="62" y="78"/>
                        <a:pt x="62" y="78"/>
                        <a:pt x="62" y="78"/>
                      </a:cubicBezTo>
                      <a:cubicBezTo>
                        <a:pt x="61" y="77"/>
                        <a:pt x="61" y="77"/>
                        <a:pt x="61" y="77"/>
                      </a:cubicBezTo>
                      <a:cubicBezTo>
                        <a:pt x="61" y="77"/>
                        <a:pt x="61" y="77"/>
                        <a:pt x="61" y="77"/>
                      </a:cubicBezTo>
                      <a:cubicBezTo>
                        <a:pt x="61" y="77"/>
                        <a:pt x="61" y="77"/>
                        <a:pt x="61" y="77"/>
                      </a:cubicBezTo>
                      <a:cubicBezTo>
                        <a:pt x="62" y="77"/>
                        <a:pt x="62" y="77"/>
                        <a:pt x="62" y="77"/>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5"/>
                        <a:pt x="62" y="75"/>
                        <a:pt x="62" y="75"/>
                      </a:cubicBezTo>
                      <a:cubicBezTo>
                        <a:pt x="62" y="75"/>
                        <a:pt x="62" y="75"/>
                        <a:pt x="62" y="75"/>
                      </a:cubicBezTo>
                      <a:cubicBezTo>
                        <a:pt x="62" y="75"/>
                        <a:pt x="62" y="75"/>
                        <a:pt x="62" y="75"/>
                      </a:cubicBezTo>
                      <a:cubicBezTo>
                        <a:pt x="63" y="75"/>
                        <a:pt x="63" y="75"/>
                        <a:pt x="63" y="75"/>
                      </a:cubicBezTo>
                      <a:cubicBezTo>
                        <a:pt x="63" y="75"/>
                        <a:pt x="63" y="75"/>
                        <a:pt x="63" y="75"/>
                      </a:cubicBezTo>
                      <a:cubicBezTo>
                        <a:pt x="63" y="75"/>
                        <a:pt x="63" y="75"/>
                        <a:pt x="63" y="75"/>
                      </a:cubicBezTo>
                      <a:cubicBezTo>
                        <a:pt x="63" y="74"/>
                        <a:pt x="63" y="74"/>
                        <a:pt x="63" y="74"/>
                      </a:cubicBezTo>
                      <a:cubicBezTo>
                        <a:pt x="63" y="73"/>
                        <a:pt x="63" y="73"/>
                        <a:pt x="63" y="73"/>
                      </a:cubicBezTo>
                      <a:lnTo>
                        <a:pt x="63" y="72"/>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6" name="Group 225">
                <a:extLst>
                  <a:ext uri="{FF2B5EF4-FFF2-40B4-BE49-F238E27FC236}">
                    <a16:creationId xmlns="" xmlns:a16="http://schemas.microsoft.com/office/drawing/2014/main" id="{7BE7D7F8-147E-4E1B-9D61-4F8AE580D08A}"/>
                  </a:ext>
                </a:extLst>
              </p:cNvPr>
              <p:cNvGrpSpPr>
                <a:grpSpLocks noChangeAspect="1"/>
              </p:cNvGrpSpPr>
              <p:nvPr/>
            </p:nvGrpSpPr>
            <p:grpSpPr>
              <a:xfrm>
                <a:off x="6247516" y="3354954"/>
                <a:ext cx="3284223" cy="2066626"/>
                <a:chOff x="4890006" y="3967058"/>
                <a:chExt cx="2616017" cy="1646151"/>
              </a:xfrm>
              <a:grpFill/>
            </p:grpSpPr>
            <p:sp>
              <p:nvSpPr>
                <p:cNvPr id="250" name="Freeform 332">
                  <a:extLst>
                    <a:ext uri="{FF2B5EF4-FFF2-40B4-BE49-F238E27FC236}">
                      <a16:creationId xmlns="" xmlns:a16="http://schemas.microsoft.com/office/drawing/2014/main" id="{5D429FAA-FB9A-43FB-9640-A1E5EBBC0356}"/>
                    </a:ext>
                  </a:extLst>
                </p:cNvPr>
                <p:cNvSpPr>
                  <a:spLocks/>
                </p:cNvSpPr>
                <p:nvPr/>
              </p:nvSpPr>
              <p:spPr bwMode="auto">
                <a:xfrm>
                  <a:off x="6871678" y="3967058"/>
                  <a:ext cx="366976" cy="361734"/>
                </a:xfrm>
                <a:custGeom>
                  <a:avLst/>
                  <a:gdLst>
                    <a:gd name="T0" fmla="*/ 69 w 70"/>
                    <a:gd name="T1" fmla="*/ 14 h 69"/>
                    <a:gd name="T2" fmla="*/ 68 w 70"/>
                    <a:gd name="T3" fmla="*/ 14 h 69"/>
                    <a:gd name="T4" fmla="*/ 67 w 70"/>
                    <a:gd name="T5" fmla="*/ 13 h 69"/>
                    <a:gd name="T6" fmla="*/ 61 w 70"/>
                    <a:gd name="T7" fmla="*/ 13 h 69"/>
                    <a:gd name="T8" fmla="*/ 59 w 70"/>
                    <a:gd name="T9" fmla="*/ 15 h 69"/>
                    <a:gd name="T10" fmla="*/ 55 w 70"/>
                    <a:gd name="T11" fmla="*/ 16 h 69"/>
                    <a:gd name="T12" fmla="*/ 54 w 70"/>
                    <a:gd name="T13" fmla="*/ 15 h 69"/>
                    <a:gd name="T14" fmla="*/ 54 w 70"/>
                    <a:gd name="T15" fmla="*/ 15 h 69"/>
                    <a:gd name="T16" fmla="*/ 53 w 70"/>
                    <a:gd name="T17" fmla="*/ 16 h 69"/>
                    <a:gd name="T18" fmla="*/ 51 w 70"/>
                    <a:gd name="T19" fmla="*/ 19 h 69"/>
                    <a:gd name="T20" fmla="*/ 49 w 70"/>
                    <a:gd name="T21" fmla="*/ 20 h 69"/>
                    <a:gd name="T22" fmla="*/ 46 w 70"/>
                    <a:gd name="T23" fmla="*/ 23 h 69"/>
                    <a:gd name="T24" fmla="*/ 24 w 70"/>
                    <a:gd name="T25" fmla="*/ 0 h 69"/>
                    <a:gd name="T26" fmla="*/ 24 w 70"/>
                    <a:gd name="T27" fmla="*/ 4 h 69"/>
                    <a:gd name="T28" fmla="*/ 24 w 70"/>
                    <a:gd name="T29" fmla="*/ 7 h 69"/>
                    <a:gd name="T30" fmla="*/ 23 w 70"/>
                    <a:gd name="T31" fmla="*/ 13 h 69"/>
                    <a:gd name="T32" fmla="*/ 23 w 70"/>
                    <a:gd name="T33" fmla="*/ 15 h 69"/>
                    <a:gd name="T34" fmla="*/ 22 w 70"/>
                    <a:gd name="T35" fmla="*/ 18 h 69"/>
                    <a:gd name="T36" fmla="*/ 19 w 70"/>
                    <a:gd name="T37" fmla="*/ 24 h 69"/>
                    <a:gd name="T38" fmla="*/ 15 w 70"/>
                    <a:gd name="T39" fmla="*/ 27 h 69"/>
                    <a:gd name="T40" fmla="*/ 12 w 70"/>
                    <a:gd name="T41" fmla="*/ 29 h 69"/>
                    <a:gd name="T42" fmla="*/ 10 w 70"/>
                    <a:gd name="T43" fmla="*/ 34 h 69"/>
                    <a:gd name="T44" fmla="*/ 11 w 70"/>
                    <a:gd name="T45" fmla="*/ 36 h 69"/>
                    <a:gd name="T46" fmla="*/ 9 w 70"/>
                    <a:gd name="T47" fmla="*/ 37 h 69"/>
                    <a:gd name="T48" fmla="*/ 7 w 70"/>
                    <a:gd name="T49" fmla="*/ 35 h 69"/>
                    <a:gd name="T50" fmla="*/ 5 w 70"/>
                    <a:gd name="T51" fmla="*/ 41 h 69"/>
                    <a:gd name="T52" fmla="*/ 5 w 70"/>
                    <a:gd name="T53" fmla="*/ 44 h 69"/>
                    <a:gd name="T54" fmla="*/ 0 w 70"/>
                    <a:gd name="T55" fmla="*/ 49 h 69"/>
                    <a:gd name="T56" fmla="*/ 1 w 70"/>
                    <a:gd name="T57" fmla="*/ 52 h 69"/>
                    <a:gd name="T58" fmla="*/ 0 w 70"/>
                    <a:gd name="T59" fmla="*/ 53 h 69"/>
                    <a:gd name="T60" fmla="*/ 4 w 70"/>
                    <a:gd name="T61" fmla="*/ 57 h 69"/>
                    <a:gd name="T62" fmla="*/ 5 w 70"/>
                    <a:gd name="T63" fmla="*/ 58 h 69"/>
                    <a:gd name="T64" fmla="*/ 7 w 70"/>
                    <a:gd name="T65" fmla="*/ 62 h 69"/>
                    <a:gd name="T66" fmla="*/ 10 w 70"/>
                    <a:gd name="T67" fmla="*/ 63 h 69"/>
                    <a:gd name="T68" fmla="*/ 13 w 70"/>
                    <a:gd name="T69" fmla="*/ 64 h 69"/>
                    <a:gd name="T70" fmla="*/ 13 w 70"/>
                    <a:gd name="T71" fmla="*/ 66 h 69"/>
                    <a:gd name="T72" fmla="*/ 14 w 70"/>
                    <a:gd name="T73" fmla="*/ 67 h 69"/>
                    <a:gd name="T74" fmla="*/ 16 w 70"/>
                    <a:gd name="T75" fmla="*/ 68 h 69"/>
                    <a:gd name="T76" fmla="*/ 20 w 70"/>
                    <a:gd name="T77" fmla="*/ 69 h 69"/>
                    <a:gd name="T78" fmla="*/ 22 w 70"/>
                    <a:gd name="T79" fmla="*/ 67 h 69"/>
                    <a:gd name="T80" fmla="*/ 25 w 70"/>
                    <a:gd name="T81" fmla="*/ 67 h 69"/>
                    <a:gd name="T82" fmla="*/ 29 w 70"/>
                    <a:gd name="T83" fmla="*/ 66 h 69"/>
                    <a:gd name="T84" fmla="*/ 30 w 70"/>
                    <a:gd name="T85" fmla="*/ 64 h 69"/>
                    <a:gd name="T86" fmla="*/ 31 w 70"/>
                    <a:gd name="T87" fmla="*/ 63 h 69"/>
                    <a:gd name="T88" fmla="*/ 35 w 70"/>
                    <a:gd name="T89" fmla="*/ 62 h 69"/>
                    <a:gd name="T90" fmla="*/ 36 w 70"/>
                    <a:gd name="T91" fmla="*/ 62 h 69"/>
                    <a:gd name="T92" fmla="*/ 38 w 70"/>
                    <a:gd name="T93" fmla="*/ 59 h 69"/>
                    <a:gd name="T94" fmla="*/ 39 w 70"/>
                    <a:gd name="T95" fmla="*/ 57 h 69"/>
                    <a:gd name="T96" fmla="*/ 39 w 70"/>
                    <a:gd name="T97" fmla="*/ 54 h 69"/>
                    <a:gd name="T98" fmla="*/ 43 w 70"/>
                    <a:gd name="T99" fmla="*/ 44 h 69"/>
                    <a:gd name="T100" fmla="*/ 43 w 70"/>
                    <a:gd name="T101" fmla="*/ 42 h 69"/>
                    <a:gd name="T102" fmla="*/ 44 w 70"/>
                    <a:gd name="T103" fmla="*/ 39 h 69"/>
                    <a:gd name="T104" fmla="*/ 46 w 70"/>
                    <a:gd name="T105" fmla="*/ 38 h 69"/>
                    <a:gd name="T106" fmla="*/ 51 w 70"/>
                    <a:gd name="T107" fmla="*/ 39 h 69"/>
                    <a:gd name="T108" fmla="*/ 52 w 70"/>
                    <a:gd name="T109" fmla="*/ 35 h 69"/>
                    <a:gd name="T110" fmla="*/ 53 w 70"/>
                    <a:gd name="T111" fmla="*/ 32 h 69"/>
                    <a:gd name="T112" fmla="*/ 57 w 70"/>
                    <a:gd name="T113" fmla="*/ 28 h 69"/>
                    <a:gd name="T114" fmla="*/ 58 w 70"/>
                    <a:gd name="T115" fmla="*/ 27 h 69"/>
                    <a:gd name="T116" fmla="*/ 60 w 70"/>
                    <a:gd name="T117" fmla="*/ 25 h 69"/>
                    <a:gd name="T118" fmla="*/ 61 w 70"/>
                    <a:gd name="T119" fmla="*/ 21 h 69"/>
                    <a:gd name="T120" fmla="*/ 61 w 70"/>
                    <a:gd name="T121"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 h="69">
                      <a:moveTo>
                        <a:pt x="70" y="17"/>
                      </a:moveTo>
                      <a:cubicBezTo>
                        <a:pt x="70" y="17"/>
                        <a:pt x="70" y="17"/>
                        <a:pt x="70" y="17"/>
                      </a:cubicBezTo>
                      <a:cubicBezTo>
                        <a:pt x="70" y="17"/>
                        <a:pt x="70" y="17"/>
                        <a:pt x="70" y="17"/>
                      </a:cubicBezTo>
                      <a:cubicBezTo>
                        <a:pt x="70" y="16"/>
                        <a:pt x="70" y="16"/>
                        <a:pt x="70" y="16"/>
                      </a:cubicBezTo>
                      <a:cubicBezTo>
                        <a:pt x="70" y="16"/>
                        <a:pt x="70" y="16"/>
                        <a:pt x="70" y="16"/>
                      </a:cubicBezTo>
                      <a:cubicBezTo>
                        <a:pt x="70" y="16"/>
                        <a:pt x="70" y="16"/>
                        <a:pt x="70" y="16"/>
                      </a:cubicBezTo>
                      <a:cubicBezTo>
                        <a:pt x="69" y="16"/>
                        <a:pt x="69" y="16"/>
                        <a:pt x="69" y="16"/>
                      </a:cubicBezTo>
                      <a:cubicBezTo>
                        <a:pt x="69" y="15"/>
                        <a:pt x="69" y="15"/>
                        <a:pt x="69" y="15"/>
                      </a:cubicBezTo>
                      <a:cubicBezTo>
                        <a:pt x="69" y="15"/>
                        <a:pt x="69" y="15"/>
                        <a:pt x="69" y="15"/>
                      </a:cubicBezTo>
                      <a:cubicBezTo>
                        <a:pt x="69" y="15"/>
                        <a:pt x="69" y="15"/>
                        <a:pt x="69" y="15"/>
                      </a:cubicBezTo>
                      <a:cubicBezTo>
                        <a:pt x="69" y="15"/>
                        <a:pt x="69" y="15"/>
                        <a:pt x="69" y="15"/>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7" y="14"/>
                        <a:pt x="67" y="14"/>
                        <a:pt x="67" y="14"/>
                      </a:cubicBezTo>
                      <a:cubicBezTo>
                        <a:pt x="67" y="13"/>
                        <a:pt x="67" y="13"/>
                        <a:pt x="67" y="13"/>
                      </a:cubicBezTo>
                      <a:cubicBezTo>
                        <a:pt x="68" y="13"/>
                        <a:pt x="68" y="13"/>
                        <a:pt x="68" y="13"/>
                      </a:cubicBezTo>
                      <a:cubicBezTo>
                        <a:pt x="68" y="13"/>
                        <a:pt x="68" y="13"/>
                        <a:pt x="68" y="13"/>
                      </a:cubicBezTo>
                      <a:cubicBezTo>
                        <a:pt x="68" y="13"/>
                        <a:pt x="68" y="13"/>
                        <a:pt x="68" y="13"/>
                      </a:cubicBezTo>
                      <a:cubicBezTo>
                        <a:pt x="68" y="12"/>
                        <a:pt x="68" y="12"/>
                        <a:pt x="68" y="12"/>
                      </a:cubicBezTo>
                      <a:cubicBezTo>
                        <a:pt x="67" y="12"/>
                        <a:pt x="67" y="12"/>
                        <a:pt x="67" y="12"/>
                      </a:cubicBezTo>
                      <a:cubicBezTo>
                        <a:pt x="67" y="12"/>
                        <a:pt x="67" y="12"/>
                        <a:pt x="67" y="12"/>
                      </a:cubicBezTo>
                      <a:cubicBezTo>
                        <a:pt x="67" y="12"/>
                        <a:pt x="67" y="12"/>
                        <a:pt x="67" y="12"/>
                      </a:cubicBezTo>
                      <a:cubicBezTo>
                        <a:pt x="67" y="13"/>
                        <a:pt x="67" y="13"/>
                        <a:pt x="67" y="13"/>
                      </a:cubicBezTo>
                      <a:cubicBezTo>
                        <a:pt x="67" y="13"/>
                        <a:pt x="67" y="13"/>
                        <a:pt x="67" y="13"/>
                      </a:cubicBezTo>
                      <a:cubicBezTo>
                        <a:pt x="67" y="13"/>
                        <a:pt x="67" y="13"/>
                        <a:pt x="67" y="13"/>
                      </a:cubicBezTo>
                      <a:cubicBezTo>
                        <a:pt x="66" y="13"/>
                        <a:pt x="66" y="13"/>
                        <a:pt x="66" y="13"/>
                      </a:cubicBezTo>
                      <a:cubicBezTo>
                        <a:pt x="66" y="13"/>
                        <a:pt x="66" y="13"/>
                        <a:pt x="66" y="13"/>
                      </a:cubicBezTo>
                      <a:cubicBezTo>
                        <a:pt x="66" y="13"/>
                        <a:pt x="66" y="13"/>
                        <a:pt x="66" y="13"/>
                      </a:cubicBezTo>
                      <a:cubicBezTo>
                        <a:pt x="66" y="13"/>
                        <a:pt x="66" y="13"/>
                        <a:pt x="66" y="13"/>
                      </a:cubicBezTo>
                      <a:cubicBezTo>
                        <a:pt x="65" y="13"/>
                        <a:pt x="65" y="13"/>
                        <a:pt x="65" y="13"/>
                      </a:cubicBezTo>
                      <a:cubicBezTo>
                        <a:pt x="64" y="12"/>
                        <a:pt x="64" y="12"/>
                        <a:pt x="64" y="12"/>
                      </a:cubicBezTo>
                      <a:cubicBezTo>
                        <a:pt x="63" y="11"/>
                        <a:pt x="63" y="11"/>
                        <a:pt x="63" y="11"/>
                      </a:cubicBezTo>
                      <a:cubicBezTo>
                        <a:pt x="62" y="12"/>
                        <a:pt x="62" y="12"/>
                        <a:pt x="62" y="12"/>
                      </a:cubicBezTo>
                      <a:cubicBezTo>
                        <a:pt x="62" y="12"/>
                        <a:pt x="62" y="12"/>
                        <a:pt x="62" y="12"/>
                      </a:cubicBezTo>
                      <a:cubicBezTo>
                        <a:pt x="62" y="12"/>
                        <a:pt x="62" y="12"/>
                        <a:pt x="62" y="12"/>
                      </a:cubicBezTo>
                      <a:cubicBezTo>
                        <a:pt x="62" y="12"/>
                        <a:pt x="62" y="12"/>
                        <a:pt x="62" y="12"/>
                      </a:cubicBezTo>
                      <a:cubicBezTo>
                        <a:pt x="62" y="13"/>
                        <a:pt x="62" y="13"/>
                        <a:pt x="62" y="13"/>
                      </a:cubicBezTo>
                      <a:cubicBezTo>
                        <a:pt x="61" y="13"/>
                        <a:pt x="61" y="13"/>
                        <a:pt x="61" y="13"/>
                      </a:cubicBezTo>
                      <a:cubicBezTo>
                        <a:pt x="61" y="13"/>
                        <a:pt x="61" y="13"/>
                        <a:pt x="61" y="13"/>
                      </a:cubicBezTo>
                      <a:cubicBezTo>
                        <a:pt x="61" y="13"/>
                        <a:pt x="61" y="13"/>
                        <a:pt x="61" y="13"/>
                      </a:cubicBezTo>
                      <a:cubicBezTo>
                        <a:pt x="61" y="13"/>
                        <a:pt x="61" y="13"/>
                        <a:pt x="61" y="13"/>
                      </a:cubicBezTo>
                      <a:cubicBezTo>
                        <a:pt x="60" y="13"/>
                        <a:pt x="60" y="13"/>
                        <a:pt x="60" y="13"/>
                      </a:cubicBezTo>
                      <a:cubicBezTo>
                        <a:pt x="60" y="13"/>
                        <a:pt x="60" y="13"/>
                        <a:pt x="60" y="13"/>
                      </a:cubicBezTo>
                      <a:cubicBezTo>
                        <a:pt x="60" y="14"/>
                        <a:pt x="60" y="14"/>
                        <a:pt x="60" y="14"/>
                      </a:cubicBezTo>
                      <a:cubicBezTo>
                        <a:pt x="59" y="14"/>
                        <a:pt x="59" y="14"/>
                        <a:pt x="59" y="14"/>
                      </a:cubicBezTo>
                      <a:cubicBezTo>
                        <a:pt x="59" y="14"/>
                        <a:pt x="59" y="14"/>
                        <a:pt x="59" y="14"/>
                      </a:cubicBezTo>
                      <a:cubicBezTo>
                        <a:pt x="59" y="14"/>
                        <a:pt x="59" y="14"/>
                        <a:pt x="59" y="14"/>
                      </a:cubicBezTo>
                      <a:cubicBezTo>
                        <a:pt x="59" y="14"/>
                        <a:pt x="59" y="14"/>
                        <a:pt x="59" y="14"/>
                      </a:cubicBezTo>
                      <a:cubicBezTo>
                        <a:pt x="59" y="14"/>
                        <a:pt x="59" y="14"/>
                        <a:pt x="59" y="14"/>
                      </a:cubicBezTo>
                      <a:cubicBezTo>
                        <a:pt x="59" y="14"/>
                        <a:pt x="59" y="14"/>
                        <a:pt x="59" y="14"/>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6"/>
                        <a:pt x="59" y="16"/>
                        <a:pt x="59" y="16"/>
                      </a:cubicBezTo>
                      <a:cubicBezTo>
                        <a:pt x="58" y="16"/>
                        <a:pt x="58" y="16"/>
                        <a:pt x="58" y="16"/>
                      </a:cubicBezTo>
                      <a:cubicBezTo>
                        <a:pt x="57" y="16"/>
                        <a:pt x="57" y="16"/>
                        <a:pt x="57" y="16"/>
                      </a:cubicBezTo>
                      <a:cubicBezTo>
                        <a:pt x="57" y="16"/>
                        <a:pt x="57" y="16"/>
                        <a:pt x="57" y="16"/>
                      </a:cubicBezTo>
                      <a:cubicBezTo>
                        <a:pt x="56" y="16"/>
                        <a:pt x="56" y="16"/>
                        <a:pt x="56" y="16"/>
                      </a:cubicBezTo>
                      <a:cubicBezTo>
                        <a:pt x="55" y="16"/>
                        <a:pt x="55" y="16"/>
                        <a:pt x="55" y="16"/>
                      </a:cubicBezTo>
                      <a:cubicBezTo>
                        <a:pt x="55" y="16"/>
                        <a:pt x="55" y="16"/>
                        <a:pt x="55" y="16"/>
                      </a:cubicBezTo>
                      <a:cubicBezTo>
                        <a:pt x="55" y="16"/>
                        <a:pt x="55" y="16"/>
                        <a:pt x="55" y="16"/>
                      </a:cubicBezTo>
                      <a:cubicBezTo>
                        <a:pt x="55" y="16"/>
                        <a:pt x="55" y="16"/>
                        <a:pt x="55" y="16"/>
                      </a:cubicBezTo>
                      <a:cubicBezTo>
                        <a:pt x="54" y="16"/>
                        <a:pt x="54" y="16"/>
                        <a:pt x="54" y="16"/>
                      </a:cubicBezTo>
                      <a:cubicBezTo>
                        <a:pt x="54" y="16"/>
                        <a:pt x="54" y="16"/>
                        <a:pt x="54" y="16"/>
                      </a:cubicBezTo>
                      <a:cubicBezTo>
                        <a:pt x="54" y="16"/>
                        <a:pt x="54" y="16"/>
                        <a:pt x="54" y="16"/>
                      </a:cubicBezTo>
                      <a:cubicBezTo>
                        <a:pt x="54" y="16"/>
                        <a:pt x="54" y="16"/>
                        <a:pt x="54" y="16"/>
                      </a:cubicBezTo>
                      <a:cubicBezTo>
                        <a:pt x="54" y="16"/>
                        <a:pt x="54" y="16"/>
                        <a:pt x="54" y="16"/>
                      </a:cubicBezTo>
                      <a:cubicBezTo>
                        <a:pt x="54" y="16"/>
                        <a:pt x="54" y="16"/>
                        <a:pt x="54" y="16"/>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7"/>
                        <a:pt x="53" y="17"/>
                        <a:pt x="53" y="17"/>
                      </a:cubicBezTo>
                      <a:cubicBezTo>
                        <a:pt x="53" y="17"/>
                        <a:pt x="53" y="17"/>
                        <a:pt x="53" y="17"/>
                      </a:cubicBezTo>
                      <a:cubicBezTo>
                        <a:pt x="53" y="17"/>
                        <a:pt x="53" y="17"/>
                        <a:pt x="53" y="17"/>
                      </a:cubicBezTo>
                      <a:cubicBezTo>
                        <a:pt x="52" y="18"/>
                        <a:pt x="52" y="18"/>
                        <a:pt x="52" y="18"/>
                      </a:cubicBezTo>
                      <a:cubicBezTo>
                        <a:pt x="52" y="19"/>
                        <a:pt x="52" y="19"/>
                        <a:pt x="52" y="19"/>
                      </a:cubicBezTo>
                      <a:cubicBezTo>
                        <a:pt x="52" y="19"/>
                        <a:pt x="52" y="19"/>
                        <a:pt x="52" y="19"/>
                      </a:cubicBezTo>
                      <a:cubicBezTo>
                        <a:pt x="52" y="19"/>
                        <a:pt x="52" y="19"/>
                        <a:pt x="52"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0" y="18"/>
                        <a:pt x="50" y="18"/>
                        <a:pt x="50" y="18"/>
                      </a:cubicBezTo>
                      <a:cubicBezTo>
                        <a:pt x="50" y="18"/>
                        <a:pt x="50" y="18"/>
                        <a:pt x="50" y="18"/>
                      </a:cubicBezTo>
                      <a:cubicBezTo>
                        <a:pt x="50" y="18"/>
                        <a:pt x="50" y="18"/>
                        <a:pt x="50" y="18"/>
                      </a:cubicBezTo>
                      <a:cubicBezTo>
                        <a:pt x="50" y="18"/>
                        <a:pt x="50" y="18"/>
                        <a:pt x="50" y="18"/>
                      </a:cubicBezTo>
                      <a:cubicBezTo>
                        <a:pt x="49" y="19"/>
                        <a:pt x="49" y="19"/>
                        <a:pt x="49" y="19"/>
                      </a:cubicBezTo>
                      <a:cubicBezTo>
                        <a:pt x="49" y="19"/>
                        <a:pt x="49" y="19"/>
                        <a:pt x="49" y="19"/>
                      </a:cubicBezTo>
                      <a:cubicBezTo>
                        <a:pt x="49" y="19"/>
                        <a:pt x="49" y="19"/>
                        <a:pt x="49" y="19"/>
                      </a:cubicBezTo>
                      <a:cubicBezTo>
                        <a:pt x="49" y="19"/>
                        <a:pt x="49" y="19"/>
                        <a:pt x="49" y="19"/>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1"/>
                        <a:pt x="49" y="21"/>
                        <a:pt x="49" y="21"/>
                      </a:cubicBezTo>
                      <a:cubicBezTo>
                        <a:pt x="49" y="21"/>
                        <a:pt x="49" y="21"/>
                        <a:pt x="49" y="21"/>
                      </a:cubicBezTo>
                      <a:cubicBezTo>
                        <a:pt x="48" y="21"/>
                        <a:pt x="48" y="21"/>
                        <a:pt x="48" y="21"/>
                      </a:cubicBezTo>
                      <a:cubicBezTo>
                        <a:pt x="48" y="22"/>
                        <a:pt x="48" y="22"/>
                        <a:pt x="48" y="22"/>
                      </a:cubicBezTo>
                      <a:cubicBezTo>
                        <a:pt x="47" y="22"/>
                        <a:pt x="47" y="22"/>
                        <a:pt x="47" y="22"/>
                      </a:cubicBezTo>
                      <a:cubicBezTo>
                        <a:pt x="47" y="22"/>
                        <a:pt x="47" y="22"/>
                        <a:pt x="47" y="22"/>
                      </a:cubicBezTo>
                      <a:cubicBezTo>
                        <a:pt x="47" y="22"/>
                        <a:pt x="47" y="22"/>
                        <a:pt x="47" y="22"/>
                      </a:cubicBezTo>
                      <a:cubicBezTo>
                        <a:pt x="47" y="23"/>
                        <a:pt x="47" y="23"/>
                        <a:pt x="47" y="23"/>
                      </a:cubicBezTo>
                      <a:cubicBezTo>
                        <a:pt x="47" y="23"/>
                        <a:pt x="47" y="23"/>
                        <a:pt x="47" y="23"/>
                      </a:cubicBezTo>
                      <a:cubicBezTo>
                        <a:pt x="47" y="23"/>
                        <a:pt x="47" y="23"/>
                        <a:pt x="47" y="23"/>
                      </a:cubicBezTo>
                      <a:cubicBezTo>
                        <a:pt x="46" y="23"/>
                        <a:pt x="46" y="23"/>
                        <a:pt x="46" y="23"/>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3" y="15"/>
                        <a:pt x="43" y="15"/>
                        <a:pt x="43" y="15"/>
                      </a:cubicBezTo>
                      <a:cubicBezTo>
                        <a:pt x="38" y="16"/>
                        <a:pt x="33" y="17"/>
                        <a:pt x="27" y="18"/>
                      </a:cubicBezTo>
                      <a:cubicBezTo>
                        <a:pt x="26" y="12"/>
                        <a:pt x="25" y="6"/>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1"/>
                        <a:pt x="23" y="1"/>
                        <a:pt x="23" y="1"/>
                      </a:cubicBezTo>
                      <a:cubicBezTo>
                        <a:pt x="23" y="0"/>
                        <a:pt x="23" y="0"/>
                        <a:pt x="23" y="0"/>
                      </a:cubicBezTo>
                      <a:cubicBezTo>
                        <a:pt x="23" y="1"/>
                        <a:pt x="23" y="1"/>
                        <a:pt x="23" y="1"/>
                      </a:cubicBezTo>
                      <a:cubicBezTo>
                        <a:pt x="22" y="1"/>
                        <a:pt x="22" y="1"/>
                        <a:pt x="22" y="1"/>
                      </a:cubicBezTo>
                      <a:cubicBezTo>
                        <a:pt x="22" y="1"/>
                        <a:pt x="22" y="1"/>
                        <a:pt x="22" y="1"/>
                      </a:cubicBezTo>
                      <a:cubicBezTo>
                        <a:pt x="22" y="1"/>
                        <a:pt x="22" y="1"/>
                        <a:pt x="22" y="1"/>
                      </a:cubicBezTo>
                      <a:cubicBezTo>
                        <a:pt x="22" y="2"/>
                        <a:pt x="22" y="2"/>
                        <a:pt x="22" y="2"/>
                      </a:cubicBezTo>
                      <a:cubicBezTo>
                        <a:pt x="23" y="2"/>
                        <a:pt x="23" y="2"/>
                        <a:pt x="23" y="2"/>
                      </a:cubicBezTo>
                      <a:cubicBezTo>
                        <a:pt x="23" y="3"/>
                        <a:pt x="23" y="3"/>
                        <a:pt x="23" y="3"/>
                      </a:cubicBezTo>
                      <a:cubicBezTo>
                        <a:pt x="23" y="3"/>
                        <a:pt x="23" y="3"/>
                        <a:pt x="23" y="3"/>
                      </a:cubicBezTo>
                      <a:cubicBezTo>
                        <a:pt x="24" y="4"/>
                        <a:pt x="24" y="4"/>
                        <a:pt x="24" y="4"/>
                      </a:cubicBezTo>
                      <a:cubicBezTo>
                        <a:pt x="24" y="4"/>
                        <a:pt x="24" y="4"/>
                        <a:pt x="24" y="4"/>
                      </a:cubicBezTo>
                      <a:cubicBezTo>
                        <a:pt x="23" y="5"/>
                        <a:pt x="23" y="5"/>
                        <a:pt x="23" y="5"/>
                      </a:cubicBezTo>
                      <a:cubicBezTo>
                        <a:pt x="23" y="5"/>
                        <a:pt x="23" y="5"/>
                        <a:pt x="23" y="5"/>
                      </a:cubicBezTo>
                      <a:cubicBezTo>
                        <a:pt x="23" y="5"/>
                        <a:pt x="23" y="5"/>
                        <a:pt x="23" y="5"/>
                      </a:cubicBezTo>
                      <a:cubicBezTo>
                        <a:pt x="24" y="5"/>
                        <a:pt x="24" y="5"/>
                        <a:pt x="24" y="5"/>
                      </a:cubicBezTo>
                      <a:cubicBezTo>
                        <a:pt x="24" y="5"/>
                        <a:pt x="24" y="5"/>
                        <a:pt x="24" y="5"/>
                      </a:cubicBezTo>
                      <a:cubicBezTo>
                        <a:pt x="24" y="5"/>
                        <a:pt x="24" y="5"/>
                        <a:pt x="24" y="5"/>
                      </a:cubicBezTo>
                      <a:cubicBezTo>
                        <a:pt x="24" y="5"/>
                        <a:pt x="24" y="5"/>
                        <a:pt x="24" y="5"/>
                      </a:cubicBezTo>
                      <a:cubicBezTo>
                        <a:pt x="24" y="6"/>
                        <a:pt x="24" y="6"/>
                        <a:pt x="24" y="6"/>
                      </a:cubicBezTo>
                      <a:cubicBezTo>
                        <a:pt x="24" y="6"/>
                        <a:pt x="24" y="6"/>
                        <a:pt x="24" y="6"/>
                      </a:cubicBezTo>
                      <a:cubicBezTo>
                        <a:pt x="24" y="6"/>
                        <a:pt x="24" y="6"/>
                        <a:pt x="24" y="6"/>
                      </a:cubicBezTo>
                      <a:cubicBezTo>
                        <a:pt x="24" y="6"/>
                        <a:pt x="24" y="6"/>
                        <a:pt x="24" y="6"/>
                      </a:cubicBezTo>
                      <a:cubicBezTo>
                        <a:pt x="24" y="7"/>
                        <a:pt x="24" y="7"/>
                        <a:pt x="24" y="7"/>
                      </a:cubicBezTo>
                      <a:cubicBezTo>
                        <a:pt x="24" y="7"/>
                        <a:pt x="24" y="7"/>
                        <a:pt x="24" y="7"/>
                      </a:cubicBezTo>
                      <a:cubicBezTo>
                        <a:pt x="24" y="7"/>
                        <a:pt x="24" y="7"/>
                        <a:pt x="24" y="7"/>
                      </a:cubicBezTo>
                      <a:cubicBezTo>
                        <a:pt x="24" y="8"/>
                        <a:pt x="24" y="8"/>
                        <a:pt x="24" y="8"/>
                      </a:cubicBezTo>
                      <a:cubicBezTo>
                        <a:pt x="23" y="8"/>
                        <a:pt x="23" y="8"/>
                        <a:pt x="23" y="8"/>
                      </a:cubicBezTo>
                      <a:cubicBezTo>
                        <a:pt x="23" y="9"/>
                        <a:pt x="23" y="9"/>
                        <a:pt x="23" y="9"/>
                      </a:cubicBezTo>
                      <a:cubicBezTo>
                        <a:pt x="23" y="9"/>
                        <a:pt x="23" y="9"/>
                        <a:pt x="23" y="9"/>
                      </a:cubicBezTo>
                      <a:cubicBezTo>
                        <a:pt x="23" y="10"/>
                        <a:pt x="23" y="10"/>
                        <a:pt x="23" y="10"/>
                      </a:cubicBezTo>
                      <a:cubicBezTo>
                        <a:pt x="23" y="10"/>
                        <a:pt x="23" y="10"/>
                        <a:pt x="23" y="10"/>
                      </a:cubicBezTo>
                      <a:cubicBezTo>
                        <a:pt x="23" y="11"/>
                        <a:pt x="23" y="11"/>
                        <a:pt x="23" y="11"/>
                      </a:cubicBezTo>
                      <a:cubicBezTo>
                        <a:pt x="23" y="11"/>
                        <a:pt x="23" y="11"/>
                        <a:pt x="23" y="11"/>
                      </a:cubicBezTo>
                      <a:cubicBezTo>
                        <a:pt x="23" y="12"/>
                        <a:pt x="23" y="12"/>
                        <a:pt x="23" y="12"/>
                      </a:cubicBez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5"/>
                        <a:pt x="23" y="15"/>
                        <a:pt x="23" y="15"/>
                      </a:cubicBezTo>
                      <a:cubicBezTo>
                        <a:pt x="23" y="15"/>
                        <a:pt x="23" y="15"/>
                        <a:pt x="23" y="15"/>
                      </a:cubicBezTo>
                      <a:cubicBezTo>
                        <a:pt x="23" y="15"/>
                        <a:pt x="23" y="15"/>
                        <a:pt x="23" y="15"/>
                      </a:cubicBezTo>
                      <a:cubicBezTo>
                        <a:pt x="22" y="15"/>
                        <a:pt x="22" y="15"/>
                        <a:pt x="22" y="15"/>
                      </a:cubicBezTo>
                      <a:cubicBezTo>
                        <a:pt x="22" y="15"/>
                        <a:pt x="22" y="15"/>
                        <a:pt x="22" y="15"/>
                      </a:cubicBezTo>
                      <a:cubicBezTo>
                        <a:pt x="22" y="15"/>
                        <a:pt x="22" y="15"/>
                        <a:pt x="22" y="15"/>
                      </a:cubicBezTo>
                      <a:cubicBezTo>
                        <a:pt x="23" y="15"/>
                        <a:pt x="23" y="15"/>
                        <a:pt x="23" y="15"/>
                      </a:cubicBezTo>
                      <a:cubicBezTo>
                        <a:pt x="23" y="16"/>
                        <a:pt x="23" y="16"/>
                        <a:pt x="23" y="16"/>
                      </a:cubicBezTo>
                      <a:cubicBezTo>
                        <a:pt x="23" y="16"/>
                        <a:pt x="23" y="16"/>
                        <a:pt x="23" y="16"/>
                      </a:cubicBezTo>
                      <a:cubicBezTo>
                        <a:pt x="22" y="16"/>
                        <a:pt x="22" y="16"/>
                        <a:pt x="22" y="16"/>
                      </a:cubicBezTo>
                      <a:cubicBezTo>
                        <a:pt x="22" y="16"/>
                        <a:pt x="22" y="16"/>
                        <a:pt x="22" y="16"/>
                      </a:cubicBezTo>
                      <a:cubicBezTo>
                        <a:pt x="22" y="17"/>
                        <a:pt x="22" y="17"/>
                        <a:pt x="22" y="17"/>
                      </a:cubicBezTo>
                      <a:cubicBezTo>
                        <a:pt x="22" y="17"/>
                        <a:pt x="22" y="17"/>
                        <a:pt x="22" y="17"/>
                      </a:cubicBezTo>
                      <a:cubicBezTo>
                        <a:pt x="22" y="17"/>
                        <a:pt x="22" y="17"/>
                        <a:pt x="22" y="17"/>
                      </a:cubicBezTo>
                      <a:cubicBezTo>
                        <a:pt x="22" y="17"/>
                        <a:pt x="22" y="17"/>
                        <a:pt x="22" y="17"/>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3" y="19"/>
                        <a:pt x="23" y="19"/>
                        <a:pt x="23" y="19"/>
                      </a:cubicBezTo>
                      <a:cubicBezTo>
                        <a:pt x="23" y="19"/>
                        <a:pt x="23" y="19"/>
                        <a:pt x="23" y="19"/>
                      </a:cubicBezTo>
                      <a:cubicBezTo>
                        <a:pt x="22" y="19"/>
                        <a:pt x="22" y="19"/>
                        <a:pt x="22" y="19"/>
                      </a:cubicBezTo>
                      <a:cubicBezTo>
                        <a:pt x="22" y="19"/>
                        <a:pt x="22" y="19"/>
                        <a:pt x="22" y="19"/>
                      </a:cubicBezTo>
                      <a:cubicBezTo>
                        <a:pt x="22" y="20"/>
                        <a:pt x="22" y="20"/>
                        <a:pt x="22" y="20"/>
                      </a:cubicBezTo>
                      <a:cubicBezTo>
                        <a:pt x="22" y="20"/>
                        <a:pt x="22" y="20"/>
                        <a:pt x="22" y="20"/>
                      </a:cubicBezTo>
                      <a:cubicBezTo>
                        <a:pt x="22" y="20"/>
                        <a:pt x="22" y="20"/>
                        <a:pt x="22" y="20"/>
                      </a:cubicBezTo>
                      <a:cubicBezTo>
                        <a:pt x="22" y="20"/>
                        <a:pt x="22" y="20"/>
                        <a:pt x="22" y="20"/>
                      </a:cubicBezTo>
                      <a:cubicBezTo>
                        <a:pt x="22" y="21"/>
                        <a:pt x="22" y="21"/>
                        <a:pt x="22" y="21"/>
                      </a:cubicBezTo>
                      <a:cubicBezTo>
                        <a:pt x="21" y="21"/>
                        <a:pt x="21" y="21"/>
                        <a:pt x="21" y="21"/>
                      </a:cubicBezTo>
                      <a:cubicBezTo>
                        <a:pt x="20" y="23"/>
                        <a:pt x="20" y="23"/>
                        <a:pt x="20" y="23"/>
                      </a:cubicBezTo>
                      <a:cubicBezTo>
                        <a:pt x="20" y="24"/>
                        <a:pt x="20" y="24"/>
                        <a:pt x="20" y="24"/>
                      </a:cubicBezTo>
                      <a:cubicBezTo>
                        <a:pt x="19" y="24"/>
                        <a:pt x="19" y="24"/>
                        <a:pt x="19" y="24"/>
                      </a:cubicBezTo>
                      <a:cubicBezTo>
                        <a:pt x="19" y="25"/>
                        <a:pt x="19" y="25"/>
                        <a:pt x="19" y="25"/>
                      </a:cubicBezTo>
                      <a:cubicBezTo>
                        <a:pt x="19" y="25"/>
                        <a:pt x="19" y="25"/>
                        <a:pt x="19" y="25"/>
                      </a:cubicBezTo>
                      <a:cubicBezTo>
                        <a:pt x="18" y="25"/>
                        <a:pt x="18" y="25"/>
                        <a:pt x="18" y="25"/>
                      </a:cubicBezTo>
                      <a:cubicBezTo>
                        <a:pt x="18" y="26"/>
                        <a:pt x="18" y="26"/>
                        <a:pt x="18" y="26"/>
                      </a:cubicBezTo>
                      <a:cubicBezTo>
                        <a:pt x="18" y="26"/>
                        <a:pt x="18" y="26"/>
                        <a:pt x="18" y="26"/>
                      </a:cubicBezTo>
                      <a:cubicBezTo>
                        <a:pt x="18" y="26"/>
                        <a:pt x="18" y="26"/>
                        <a:pt x="18" y="26"/>
                      </a:cubicBezTo>
                      <a:cubicBezTo>
                        <a:pt x="17" y="26"/>
                        <a:pt x="17" y="26"/>
                        <a:pt x="17" y="26"/>
                      </a:cubicBezTo>
                      <a:cubicBezTo>
                        <a:pt x="17" y="26"/>
                        <a:pt x="17" y="26"/>
                        <a:pt x="17" y="26"/>
                      </a:cubicBezTo>
                      <a:cubicBezTo>
                        <a:pt x="17" y="27"/>
                        <a:pt x="17" y="27"/>
                        <a:pt x="17" y="27"/>
                      </a:cubicBezTo>
                      <a:cubicBezTo>
                        <a:pt x="16" y="27"/>
                        <a:pt x="16" y="27"/>
                        <a:pt x="16" y="27"/>
                      </a:cubicBezTo>
                      <a:cubicBezTo>
                        <a:pt x="16" y="27"/>
                        <a:pt x="16" y="27"/>
                        <a:pt x="16" y="27"/>
                      </a:cubicBezTo>
                      <a:cubicBezTo>
                        <a:pt x="15" y="27"/>
                        <a:pt x="15" y="27"/>
                        <a:pt x="15" y="27"/>
                      </a:cubicBezTo>
                      <a:cubicBezTo>
                        <a:pt x="15" y="27"/>
                        <a:pt x="15" y="27"/>
                        <a:pt x="15" y="27"/>
                      </a:cubicBezTo>
                      <a:cubicBezTo>
                        <a:pt x="15" y="26"/>
                        <a:pt x="15" y="26"/>
                        <a:pt x="15" y="26"/>
                      </a:cubicBezTo>
                      <a:cubicBezTo>
                        <a:pt x="15" y="26"/>
                        <a:pt x="15" y="26"/>
                        <a:pt x="15" y="26"/>
                      </a:cubicBezTo>
                      <a:cubicBezTo>
                        <a:pt x="14" y="26"/>
                        <a:pt x="14" y="26"/>
                        <a:pt x="14" y="26"/>
                      </a:cubicBezTo>
                      <a:cubicBezTo>
                        <a:pt x="14" y="27"/>
                        <a:pt x="14" y="27"/>
                        <a:pt x="14" y="27"/>
                      </a:cubicBezTo>
                      <a:cubicBezTo>
                        <a:pt x="13" y="28"/>
                        <a:pt x="13" y="28"/>
                        <a:pt x="13" y="28"/>
                      </a:cubicBezTo>
                      <a:cubicBezTo>
                        <a:pt x="13" y="28"/>
                        <a:pt x="13" y="28"/>
                        <a:pt x="13" y="28"/>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2" y="29"/>
                        <a:pt x="12" y="29"/>
                        <a:pt x="12" y="29"/>
                      </a:cubicBezTo>
                      <a:cubicBezTo>
                        <a:pt x="12" y="29"/>
                        <a:pt x="12" y="29"/>
                        <a:pt x="12" y="29"/>
                      </a:cubicBezTo>
                      <a:cubicBezTo>
                        <a:pt x="12" y="29"/>
                        <a:pt x="12" y="29"/>
                        <a:pt x="12" y="29"/>
                      </a:cubicBezTo>
                      <a:cubicBezTo>
                        <a:pt x="12" y="29"/>
                        <a:pt x="12" y="29"/>
                        <a:pt x="12" y="29"/>
                      </a:cubicBezTo>
                      <a:cubicBezTo>
                        <a:pt x="11" y="30"/>
                        <a:pt x="11" y="30"/>
                        <a:pt x="11" y="30"/>
                      </a:cubicBezTo>
                      <a:cubicBezTo>
                        <a:pt x="11" y="30"/>
                        <a:pt x="11" y="30"/>
                        <a:pt x="11" y="30"/>
                      </a:cubicBezTo>
                      <a:cubicBezTo>
                        <a:pt x="11" y="31"/>
                        <a:pt x="11" y="31"/>
                        <a:pt x="11" y="31"/>
                      </a:cubicBezTo>
                      <a:cubicBezTo>
                        <a:pt x="11" y="32"/>
                        <a:pt x="11" y="32"/>
                        <a:pt x="11" y="32"/>
                      </a:cubicBezTo>
                      <a:cubicBezTo>
                        <a:pt x="11" y="32"/>
                        <a:pt x="11" y="32"/>
                        <a:pt x="11" y="32"/>
                      </a:cubicBezTo>
                      <a:cubicBezTo>
                        <a:pt x="11" y="33"/>
                        <a:pt x="11" y="33"/>
                        <a:pt x="11" y="33"/>
                      </a:cubicBezTo>
                      <a:cubicBezTo>
                        <a:pt x="11" y="33"/>
                        <a:pt x="11" y="33"/>
                        <a:pt x="11" y="33"/>
                      </a:cubicBezTo>
                      <a:cubicBezTo>
                        <a:pt x="11" y="33"/>
                        <a:pt x="11" y="33"/>
                        <a:pt x="11" y="33"/>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1" y="34"/>
                        <a:pt x="11" y="34"/>
                        <a:pt x="11" y="34"/>
                      </a:cubicBezTo>
                      <a:cubicBezTo>
                        <a:pt x="11" y="35"/>
                        <a:pt x="11" y="35"/>
                        <a:pt x="11" y="35"/>
                      </a:cubicBezTo>
                      <a:cubicBezTo>
                        <a:pt x="11" y="35"/>
                        <a:pt x="11" y="35"/>
                        <a:pt x="11" y="35"/>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10" y="37"/>
                        <a:pt x="10" y="37"/>
                        <a:pt x="10" y="37"/>
                      </a:cubicBezTo>
                      <a:cubicBezTo>
                        <a:pt x="10" y="38"/>
                        <a:pt x="10" y="38"/>
                        <a:pt x="10" y="38"/>
                      </a:cubicBezTo>
                      <a:cubicBezTo>
                        <a:pt x="9" y="38"/>
                        <a:pt x="9" y="38"/>
                        <a:pt x="9" y="38"/>
                      </a:cubicBezTo>
                      <a:cubicBezTo>
                        <a:pt x="9" y="38"/>
                        <a:pt x="9" y="38"/>
                        <a:pt x="9" y="38"/>
                      </a:cubicBezTo>
                      <a:cubicBezTo>
                        <a:pt x="9" y="38"/>
                        <a:pt x="9" y="38"/>
                        <a:pt x="9" y="38"/>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6"/>
                        <a:pt x="9" y="36"/>
                        <a:pt x="9" y="36"/>
                      </a:cubicBezTo>
                      <a:cubicBezTo>
                        <a:pt x="9" y="36"/>
                        <a:pt x="9" y="36"/>
                        <a:pt x="9" y="36"/>
                      </a:cubicBezTo>
                      <a:cubicBezTo>
                        <a:pt x="9" y="36"/>
                        <a:pt x="9" y="36"/>
                        <a:pt x="9" y="36"/>
                      </a:cubicBezTo>
                      <a:cubicBezTo>
                        <a:pt x="8" y="36"/>
                        <a:pt x="8" y="36"/>
                        <a:pt x="8" y="36"/>
                      </a:cubicBezTo>
                      <a:cubicBezTo>
                        <a:pt x="8" y="36"/>
                        <a:pt x="8" y="36"/>
                        <a:pt x="8" y="36"/>
                      </a:cubicBezTo>
                      <a:cubicBezTo>
                        <a:pt x="8" y="35"/>
                        <a:pt x="8" y="35"/>
                        <a:pt x="8" y="35"/>
                      </a:cubicBezTo>
                      <a:cubicBezTo>
                        <a:pt x="7" y="35"/>
                        <a:pt x="7" y="35"/>
                        <a:pt x="7" y="35"/>
                      </a:cubicBezTo>
                      <a:cubicBezTo>
                        <a:pt x="7" y="35"/>
                        <a:pt x="7" y="35"/>
                        <a:pt x="7" y="35"/>
                      </a:cubicBezTo>
                      <a:cubicBezTo>
                        <a:pt x="7" y="36"/>
                        <a:pt x="7" y="36"/>
                        <a:pt x="7" y="36"/>
                      </a:cubicBezTo>
                      <a:cubicBezTo>
                        <a:pt x="6" y="36"/>
                        <a:pt x="6" y="36"/>
                        <a:pt x="6" y="36"/>
                      </a:cubicBezTo>
                      <a:cubicBezTo>
                        <a:pt x="6" y="37"/>
                        <a:pt x="6" y="37"/>
                        <a:pt x="6" y="37"/>
                      </a:cubicBezTo>
                      <a:cubicBezTo>
                        <a:pt x="6" y="38"/>
                        <a:pt x="6" y="38"/>
                        <a:pt x="6" y="38"/>
                      </a:cubicBezTo>
                      <a:cubicBezTo>
                        <a:pt x="6" y="39"/>
                        <a:pt x="6" y="39"/>
                        <a:pt x="6" y="39"/>
                      </a:cubicBezTo>
                      <a:cubicBezTo>
                        <a:pt x="6" y="39"/>
                        <a:pt x="6" y="39"/>
                        <a:pt x="6" y="39"/>
                      </a:cubicBezTo>
                      <a:cubicBezTo>
                        <a:pt x="6" y="39"/>
                        <a:pt x="6" y="39"/>
                        <a:pt x="6" y="39"/>
                      </a:cubicBezTo>
                      <a:cubicBezTo>
                        <a:pt x="5" y="40"/>
                        <a:pt x="5" y="40"/>
                        <a:pt x="5" y="40"/>
                      </a:cubicBezTo>
                      <a:cubicBezTo>
                        <a:pt x="5" y="40"/>
                        <a:pt x="5" y="40"/>
                        <a:pt x="5" y="40"/>
                      </a:cubicBezTo>
                      <a:cubicBezTo>
                        <a:pt x="5" y="40"/>
                        <a:pt x="5" y="40"/>
                        <a:pt x="5" y="40"/>
                      </a:cubicBezTo>
                      <a:cubicBezTo>
                        <a:pt x="5" y="41"/>
                        <a:pt x="5" y="41"/>
                        <a:pt x="5" y="41"/>
                      </a:cubicBezTo>
                      <a:cubicBezTo>
                        <a:pt x="5" y="41"/>
                        <a:pt x="5" y="41"/>
                        <a:pt x="5" y="41"/>
                      </a:cubicBezTo>
                      <a:cubicBezTo>
                        <a:pt x="5" y="41"/>
                        <a:pt x="5" y="41"/>
                        <a:pt x="5" y="41"/>
                      </a:cubicBezTo>
                      <a:cubicBezTo>
                        <a:pt x="6" y="42"/>
                        <a:pt x="6" y="42"/>
                        <a:pt x="6" y="42"/>
                      </a:cubicBezTo>
                      <a:cubicBezTo>
                        <a:pt x="6" y="42"/>
                        <a:pt x="6" y="42"/>
                        <a:pt x="6" y="42"/>
                      </a:cubicBezTo>
                      <a:cubicBezTo>
                        <a:pt x="6" y="42"/>
                        <a:pt x="6" y="42"/>
                        <a:pt x="6" y="42"/>
                      </a:cubicBezTo>
                      <a:cubicBezTo>
                        <a:pt x="6" y="43"/>
                        <a:pt x="6" y="43"/>
                        <a:pt x="6" y="43"/>
                      </a:cubicBezTo>
                      <a:cubicBezTo>
                        <a:pt x="6" y="43"/>
                        <a:pt x="6" y="43"/>
                        <a:pt x="6" y="43"/>
                      </a:cubicBezTo>
                      <a:cubicBezTo>
                        <a:pt x="6" y="43"/>
                        <a:pt x="6" y="43"/>
                        <a:pt x="6" y="43"/>
                      </a:cubicBezTo>
                      <a:cubicBezTo>
                        <a:pt x="6" y="43"/>
                        <a:pt x="6" y="43"/>
                        <a:pt x="6" y="43"/>
                      </a:cubicBezTo>
                      <a:cubicBezTo>
                        <a:pt x="6" y="44"/>
                        <a:pt x="6" y="44"/>
                        <a:pt x="6" y="44"/>
                      </a:cubicBezTo>
                      <a:cubicBezTo>
                        <a:pt x="6" y="44"/>
                        <a:pt x="6" y="44"/>
                        <a:pt x="6" y="44"/>
                      </a:cubicBezTo>
                      <a:cubicBezTo>
                        <a:pt x="5" y="44"/>
                        <a:pt x="5" y="44"/>
                        <a:pt x="5" y="44"/>
                      </a:cubicBezTo>
                      <a:cubicBezTo>
                        <a:pt x="5" y="44"/>
                        <a:pt x="5" y="44"/>
                        <a:pt x="5" y="44"/>
                      </a:cubicBezTo>
                      <a:cubicBezTo>
                        <a:pt x="5" y="44"/>
                        <a:pt x="5" y="44"/>
                        <a:pt x="5" y="44"/>
                      </a:cubicBezTo>
                      <a:cubicBezTo>
                        <a:pt x="4" y="45"/>
                        <a:pt x="4" y="45"/>
                        <a:pt x="4" y="45"/>
                      </a:cubicBezTo>
                      <a:cubicBezTo>
                        <a:pt x="4" y="47"/>
                        <a:pt x="4" y="47"/>
                        <a:pt x="4" y="47"/>
                      </a:cubicBezTo>
                      <a:cubicBezTo>
                        <a:pt x="4" y="47"/>
                        <a:pt x="4" y="47"/>
                        <a:pt x="4" y="47"/>
                      </a:cubicBezTo>
                      <a:cubicBezTo>
                        <a:pt x="4" y="47"/>
                        <a:pt x="4" y="47"/>
                        <a:pt x="4" y="47"/>
                      </a:cubicBezTo>
                      <a:cubicBezTo>
                        <a:pt x="4" y="47"/>
                        <a:pt x="4" y="47"/>
                        <a:pt x="4" y="47"/>
                      </a:cubicBezTo>
                      <a:cubicBezTo>
                        <a:pt x="3" y="48"/>
                        <a:pt x="3" y="48"/>
                        <a:pt x="3" y="48"/>
                      </a:cubicBezTo>
                      <a:cubicBezTo>
                        <a:pt x="2" y="48"/>
                        <a:pt x="2" y="48"/>
                        <a:pt x="2" y="48"/>
                      </a:cubicBezTo>
                      <a:cubicBezTo>
                        <a:pt x="1" y="49"/>
                        <a:pt x="1" y="49"/>
                        <a:pt x="1" y="49"/>
                      </a:cubicBezTo>
                      <a:cubicBezTo>
                        <a:pt x="0" y="48"/>
                        <a:pt x="0" y="48"/>
                        <a:pt x="0" y="48"/>
                      </a:cubicBezTo>
                      <a:cubicBezTo>
                        <a:pt x="0" y="48"/>
                        <a:pt x="0" y="48"/>
                        <a:pt x="0" y="48"/>
                      </a:cubicBezTo>
                      <a:cubicBezTo>
                        <a:pt x="0" y="48"/>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1" y="50"/>
                        <a:pt x="1" y="50"/>
                        <a:pt x="1" y="50"/>
                      </a:cubicBezTo>
                      <a:cubicBezTo>
                        <a:pt x="1" y="50"/>
                        <a:pt x="1" y="50"/>
                        <a:pt x="1" y="50"/>
                      </a:cubicBezTo>
                      <a:cubicBezTo>
                        <a:pt x="1" y="50"/>
                        <a:pt x="1" y="50"/>
                        <a:pt x="1" y="50"/>
                      </a:cubicBezTo>
                      <a:cubicBezTo>
                        <a:pt x="1" y="51"/>
                        <a:pt x="1" y="51"/>
                        <a:pt x="1" y="51"/>
                      </a:cubicBezTo>
                      <a:cubicBezTo>
                        <a:pt x="1" y="51"/>
                        <a:pt x="1" y="51"/>
                        <a:pt x="1" y="51"/>
                      </a:cubicBezTo>
                      <a:cubicBezTo>
                        <a:pt x="1" y="51"/>
                        <a:pt x="1" y="51"/>
                        <a:pt x="1" y="51"/>
                      </a:cubicBezTo>
                      <a:cubicBezTo>
                        <a:pt x="1" y="51"/>
                        <a:pt x="1" y="51"/>
                        <a:pt x="1" y="51"/>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3"/>
                        <a:pt x="1" y="53"/>
                        <a:pt x="1" y="53"/>
                      </a:cubicBezTo>
                      <a:cubicBezTo>
                        <a:pt x="1" y="53"/>
                        <a:pt x="1" y="53"/>
                        <a:pt x="1" y="53"/>
                      </a:cubicBezTo>
                      <a:cubicBezTo>
                        <a:pt x="1" y="53"/>
                        <a:pt x="1" y="53"/>
                        <a:pt x="1" y="53"/>
                      </a:cubicBezTo>
                      <a:cubicBezTo>
                        <a:pt x="1" y="53"/>
                        <a:pt x="1" y="53"/>
                        <a:pt x="1"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4"/>
                        <a:pt x="0" y="54"/>
                        <a:pt x="0" y="54"/>
                      </a:cubicBezTo>
                      <a:cubicBezTo>
                        <a:pt x="2" y="55"/>
                        <a:pt x="2" y="55"/>
                        <a:pt x="2" y="55"/>
                      </a:cubicBezTo>
                      <a:cubicBezTo>
                        <a:pt x="2" y="55"/>
                        <a:pt x="2" y="55"/>
                        <a:pt x="2" y="55"/>
                      </a:cubicBezTo>
                      <a:cubicBezTo>
                        <a:pt x="2" y="55"/>
                        <a:pt x="2" y="55"/>
                        <a:pt x="2" y="55"/>
                      </a:cubicBezTo>
                      <a:cubicBezTo>
                        <a:pt x="2" y="56"/>
                        <a:pt x="2" y="56"/>
                        <a:pt x="2" y="56"/>
                      </a:cubicBezTo>
                      <a:cubicBezTo>
                        <a:pt x="2" y="56"/>
                        <a:pt x="2" y="56"/>
                        <a:pt x="2" y="56"/>
                      </a:cubicBezTo>
                      <a:cubicBezTo>
                        <a:pt x="3" y="56"/>
                        <a:pt x="3" y="56"/>
                        <a:pt x="3" y="56"/>
                      </a:cubicBezTo>
                      <a:cubicBezTo>
                        <a:pt x="3" y="56"/>
                        <a:pt x="3" y="56"/>
                        <a:pt x="3" y="56"/>
                      </a:cubicBezTo>
                      <a:cubicBezTo>
                        <a:pt x="3" y="57"/>
                        <a:pt x="3" y="57"/>
                        <a:pt x="3" y="57"/>
                      </a:cubicBezTo>
                      <a:cubicBezTo>
                        <a:pt x="4" y="57"/>
                        <a:pt x="4" y="57"/>
                        <a:pt x="4" y="57"/>
                      </a:cubicBezTo>
                      <a:cubicBezTo>
                        <a:pt x="4" y="57"/>
                        <a:pt x="4" y="57"/>
                        <a:pt x="4" y="57"/>
                      </a:cubicBezTo>
                      <a:cubicBezTo>
                        <a:pt x="4" y="57"/>
                        <a:pt x="4" y="57"/>
                        <a:pt x="4" y="57"/>
                      </a:cubicBezTo>
                      <a:cubicBezTo>
                        <a:pt x="4" y="57"/>
                        <a:pt x="4" y="57"/>
                        <a:pt x="4" y="57"/>
                      </a:cubicBezTo>
                      <a:cubicBezTo>
                        <a:pt x="3" y="57"/>
                        <a:pt x="3" y="57"/>
                        <a:pt x="3" y="57"/>
                      </a:cubicBezTo>
                      <a:cubicBezTo>
                        <a:pt x="3" y="57"/>
                        <a:pt x="3" y="57"/>
                        <a:pt x="3" y="57"/>
                      </a:cubicBezTo>
                      <a:cubicBezTo>
                        <a:pt x="3" y="57"/>
                        <a:pt x="3" y="57"/>
                        <a:pt x="3" y="57"/>
                      </a:cubicBezTo>
                      <a:cubicBezTo>
                        <a:pt x="4" y="58"/>
                        <a:pt x="4" y="58"/>
                        <a:pt x="4" y="58"/>
                      </a:cubicBezTo>
                      <a:cubicBezTo>
                        <a:pt x="4" y="58"/>
                        <a:pt x="4" y="58"/>
                        <a:pt x="4" y="58"/>
                      </a:cubicBezTo>
                      <a:cubicBezTo>
                        <a:pt x="4" y="58"/>
                        <a:pt x="4" y="58"/>
                        <a:pt x="4" y="58"/>
                      </a:cubicBezTo>
                      <a:cubicBezTo>
                        <a:pt x="4" y="58"/>
                        <a:pt x="4" y="58"/>
                        <a:pt x="4" y="58"/>
                      </a:cubicBezTo>
                      <a:cubicBezTo>
                        <a:pt x="5" y="58"/>
                        <a:pt x="5" y="58"/>
                        <a:pt x="5" y="58"/>
                      </a:cubicBezTo>
                      <a:cubicBezTo>
                        <a:pt x="5" y="58"/>
                        <a:pt x="5" y="58"/>
                        <a:pt x="5" y="58"/>
                      </a:cubicBezTo>
                      <a:cubicBezTo>
                        <a:pt x="5" y="58"/>
                        <a:pt x="5" y="58"/>
                        <a:pt x="5" y="58"/>
                      </a:cubicBezTo>
                      <a:cubicBezTo>
                        <a:pt x="5" y="59"/>
                        <a:pt x="5" y="59"/>
                        <a:pt x="5" y="59"/>
                      </a:cubicBezTo>
                      <a:cubicBezTo>
                        <a:pt x="5" y="59"/>
                        <a:pt x="5" y="59"/>
                        <a:pt x="5" y="59"/>
                      </a:cubicBezTo>
                      <a:cubicBezTo>
                        <a:pt x="5" y="59"/>
                        <a:pt x="5" y="59"/>
                        <a:pt x="5" y="59"/>
                      </a:cubicBezTo>
                      <a:cubicBezTo>
                        <a:pt x="5" y="59"/>
                        <a:pt x="5" y="59"/>
                        <a:pt x="5" y="59"/>
                      </a:cubicBezTo>
                      <a:cubicBezTo>
                        <a:pt x="6" y="60"/>
                        <a:pt x="6" y="60"/>
                        <a:pt x="6" y="60"/>
                      </a:cubicBezTo>
                      <a:cubicBezTo>
                        <a:pt x="6" y="61"/>
                        <a:pt x="6" y="61"/>
                        <a:pt x="6" y="61"/>
                      </a:cubicBezTo>
                      <a:cubicBezTo>
                        <a:pt x="7" y="61"/>
                        <a:pt x="7" y="61"/>
                        <a:pt x="7" y="61"/>
                      </a:cubicBezTo>
                      <a:cubicBezTo>
                        <a:pt x="7" y="61"/>
                        <a:pt x="7" y="61"/>
                        <a:pt x="7" y="61"/>
                      </a:cubicBezTo>
                      <a:cubicBezTo>
                        <a:pt x="7" y="61"/>
                        <a:pt x="7" y="61"/>
                        <a:pt x="7" y="61"/>
                      </a:cubicBezTo>
                      <a:cubicBezTo>
                        <a:pt x="7" y="61"/>
                        <a:pt x="7" y="61"/>
                        <a:pt x="7" y="61"/>
                      </a:cubicBezTo>
                      <a:cubicBezTo>
                        <a:pt x="7" y="62"/>
                        <a:pt x="7" y="62"/>
                        <a:pt x="7" y="62"/>
                      </a:cubicBezTo>
                      <a:cubicBezTo>
                        <a:pt x="7" y="62"/>
                        <a:pt x="7" y="62"/>
                        <a:pt x="7" y="62"/>
                      </a:cubicBezTo>
                      <a:cubicBezTo>
                        <a:pt x="7" y="62"/>
                        <a:pt x="7" y="62"/>
                        <a:pt x="7" y="62"/>
                      </a:cubicBezTo>
                      <a:cubicBezTo>
                        <a:pt x="8" y="62"/>
                        <a:pt x="8" y="62"/>
                        <a:pt x="8" y="62"/>
                      </a:cubicBezTo>
                      <a:cubicBezTo>
                        <a:pt x="8" y="62"/>
                        <a:pt x="8" y="62"/>
                        <a:pt x="8" y="62"/>
                      </a:cubicBezTo>
                      <a:cubicBezTo>
                        <a:pt x="8" y="62"/>
                        <a:pt x="8" y="62"/>
                        <a:pt x="8" y="62"/>
                      </a:cubicBezTo>
                      <a:cubicBezTo>
                        <a:pt x="8" y="62"/>
                        <a:pt x="8" y="62"/>
                        <a:pt x="8" y="62"/>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10" y="63"/>
                        <a:pt x="10" y="63"/>
                        <a:pt x="10" y="63"/>
                      </a:cubicBezTo>
                      <a:cubicBezTo>
                        <a:pt x="10" y="63"/>
                        <a:pt x="10" y="63"/>
                        <a:pt x="10" y="63"/>
                      </a:cubicBezTo>
                      <a:cubicBezTo>
                        <a:pt x="10" y="63"/>
                        <a:pt x="10" y="63"/>
                        <a:pt x="10" y="63"/>
                      </a:cubicBezTo>
                      <a:cubicBezTo>
                        <a:pt x="10" y="63"/>
                        <a:pt x="10" y="63"/>
                        <a:pt x="10" y="63"/>
                      </a:cubicBezTo>
                      <a:cubicBezTo>
                        <a:pt x="10" y="63"/>
                        <a:pt x="10" y="63"/>
                        <a:pt x="10" y="63"/>
                      </a:cubicBezTo>
                      <a:cubicBezTo>
                        <a:pt x="10" y="63"/>
                        <a:pt x="10" y="63"/>
                        <a:pt x="10" y="63"/>
                      </a:cubicBezTo>
                      <a:cubicBezTo>
                        <a:pt x="10" y="64"/>
                        <a:pt x="10" y="64"/>
                        <a:pt x="10" y="64"/>
                      </a:cubicBezTo>
                      <a:cubicBezTo>
                        <a:pt x="10" y="64"/>
                        <a:pt x="10" y="64"/>
                        <a:pt x="10" y="64"/>
                      </a:cubicBezTo>
                      <a:cubicBezTo>
                        <a:pt x="10" y="64"/>
                        <a:pt x="10" y="64"/>
                        <a:pt x="10" y="64"/>
                      </a:cubicBezTo>
                      <a:cubicBezTo>
                        <a:pt x="12" y="64"/>
                        <a:pt x="12" y="64"/>
                        <a:pt x="12" y="64"/>
                      </a:cubicBezTo>
                      <a:cubicBezTo>
                        <a:pt x="12" y="64"/>
                        <a:pt x="12" y="64"/>
                        <a:pt x="12" y="64"/>
                      </a:cubicBezTo>
                      <a:cubicBezTo>
                        <a:pt x="12" y="64"/>
                        <a:pt x="12" y="64"/>
                        <a:pt x="12" y="64"/>
                      </a:cubicBezTo>
                      <a:cubicBezTo>
                        <a:pt x="12" y="64"/>
                        <a:pt x="12" y="64"/>
                        <a:pt x="12"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6"/>
                        <a:pt x="13" y="66"/>
                        <a:pt x="13" y="66"/>
                      </a:cubicBezTo>
                      <a:cubicBezTo>
                        <a:pt x="13" y="66"/>
                        <a:pt x="13" y="66"/>
                        <a:pt x="13" y="66"/>
                      </a:cubicBezTo>
                      <a:cubicBezTo>
                        <a:pt x="13" y="66"/>
                        <a:pt x="13" y="66"/>
                        <a:pt x="13" y="66"/>
                      </a:cubicBezTo>
                      <a:cubicBezTo>
                        <a:pt x="13" y="66"/>
                        <a:pt x="13" y="66"/>
                        <a:pt x="13" y="66"/>
                      </a:cubicBezTo>
                      <a:cubicBezTo>
                        <a:pt x="14" y="66"/>
                        <a:pt x="14" y="66"/>
                        <a:pt x="14" y="66"/>
                      </a:cubicBezTo>
                      <a:cubicBezTo>
                        <a:pt x="14" y="66"/>
                        <a:pt x="14" y="66"/>
                        <a:pt x="14" y="66"/>
                      </a:cubicBezTo>
                      <a:cubicBezTo>
                        <a:pt x="14" y="66"/>
                        <a:pt x="14" y="66"/>
                        <a:pt x="14" y="66"/>
                      </a:cubicBezTo>
                      <a:cubicBezTo>
                        <a:pt x="14" y="66"/>
                        <a:pt x="14" y="66"/>
                        <a:pt x="14" y="66"/>
                      </a:cubicBezTo>
                      <a:cubicBezTo>
                        <a:pt x="14" y="67"/>
                        <a:pt x="14" y="67"/>
                        <a:pt x="14" y="67"/>
                      </a:cubicBezTo>
                      <a:cubicBezTo>
                        <a:pt x="14" y="67"/>
                        <a:pt x="14" y="67"/>
                        <a:pt x="14" y="67"/>
                      </a:cubicBezTo>
                      <a:cubicBezTo>
                        <a:pt x="14" y="67"/>
                        <a:pt x="14" y="67"/>
                        <a:pt x="14" y="67"/>
                      </a:cubicBezTo>
                      <a:cubicBezTo>
                        <a:pt x="14" y="67"/>
                        <a:pt x="14" y="67"/>
                        <a:pt x="14" y="67"/>
                      </a:cubicBezTo>
                      <a:cubicBezTo>
                        <a:pt x="14" y="67"/>
                        <a:pt x="14" y="67"/>
                        <a:pt x="14" y="67"/>
                      </a:cubicBezTo>
                      <a:cubicBezTo>
                        <a:pt x="14" y="67"/>
                        <a:pt x="14" y="67"/>
                        <a:pt x="14" y="67"/>
                      </a:cubicBezTo>
                      <a:cubicBezTo>
                        <a:pt x="15" y="67"/>
                        <a:pt x="15" y="67"/>
                        <a:pt x="15" y="67"/>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6" y="68"/>
                        <a:pt x="16" y="68"/>
                        <a:pt x="16" y="68"/>
                      </a:cubicBezTo>
                      <a:cubicBezTo>
                        <a:pt x="16" y="68"/>
                        <a:pt x="16" y="68"/>
                        <a:pt x="16" y="68"/>
                      </a:cubicBezTo>
                      <a:cubicBezTo>
                        <a:pt x="16" y="68"/>
                        <a:pt x="16" y="68"/>
                        <a:pt x="16" y="68"/>
                      </a:cubicBezTo>
                      <a:cubicBezTo>
                        <a:pt x="16" y="68"/>
                        <a:pt x="16" y="68"/>
                        <a:pt x="16" y="68"/>
                      </a:cubicBezTo>
                      <a:cubicBezTo>
                        <a:pt x="16" y="68"/>
                        <a:pt x="16" y="68"/>
                        <a:pt x="16" y="68"/>
                      </a:cubicBezTo>
                      <a:cubicBezTo>
                        <a:pt x="17" y="68"/>
                        <a:pt x="17" y="68"/>
                        <a:pt x="17" y="68"/>
                      </a:cubicBezTo>
                      <a:cubicBezTo>
                        <a:pt x="17" y="68"/>
                        <a:pt x="17" y="68"/>
                        <a:pt x="17" y="68"/>
                      </a:cubicBezTo>
                      <a:cubicBezTo>
                        <a:pt x="17" y="68"/>
                        <a:pt x="17" y="68"/>
                        <a:pt x="17" y="68"/>
                      </a:cubicBezTo>
                      <a:cubicBezTo>
                        <a:pt x="17" y="68"/>
                        <a:pt x="17" y="68"/>
                        <a:pt x="17" y="68"/>
                      </a:cubicBezTo>
                      <a:cubicBezTo>
                        <a:pt x="17" y="68"/>
                        <a:pt x="17" y="68"/>
                        <a:pt x="17" y="68"/>
                      </a:cubicBezTo>
                      <a:cubicBezTo>
                        <a:pt x="17" y="69"/>
                        <a:pt x="17" y="69"/>
                        <a:pt x="17" y="69"/>
                      </a:cubicBezTo>
                      <a:cubicBezTo>
                        <a:pt x="17" y="69"/>
                        <a:pt x="17" y="69"/>
                        <a:pt x="17" y="69"/>
                      </a:cubicBezTo>
                      <a:cubicBezTo>
                        <a:pt x="17" y="69"/>
                        <a:pt x="17" y="69"/>
                        <a:pt x="17" y="69"/>
                      </a:cubicBezTo>
                      <a:cubicBezTo>
                        <a:pt x="18" y="69"/>
                        <a:pt x="18" y="69"/>
                        <a:pt x="18" y="69"/>
                      </a:cubicBezTo>
                      <a:cubicBezTo>
                        <a:pt x="18" y="69"/>
                        <a:pt x="18" y="69"/>
                        <a:pt x="18" y="69"/>
                      </a:cubicBezTo>
                      <a:cubicBezTo>
                        <a:pt x="19" y="69"/>
                        <a:pt x="19" y="69"/>
                        <a:pt x="19" y="69"/>
                      </a:cubicBezTo>
                      <a:cubicBezTo>
                        <a:pt x="20" y="69"/>
                        <a:pt x="20" y="69"/>
                        <a:pt x="20" y="69"/>
                      </a:cubicBezTo>
                      <a:cubicBezTo>
                        <a:pt x="20" y="69"/>
                        <a:pt x="20" y="69"/>
                        <a:pt x="20" y="69"/>
                      </a:cubicBezTo>
                      <a:cubicBezTo>
                        <a:pt x="20" y="69"/>
                        <a:pt x="20" y="69"/>
                        <a:pt x="20" y="69"/>
                      </a:cubicBezTo>
                      <a:cubicBezTo>
                        <a:pt x="20" y="69"/>
                        <a:pt x="20" y="69"/>
                        <a:pt x="20" y="69"/>
                      </a:cubicBezTo>
                      <a:cubicBezTo>
                        <a:pt x="21" y="68"/>
                        <a:pt x="21" y="68"/>
                        <a:pt x="21" y="68"/>
                      </a:cubicBezTo>
                      <a:cubicBezTo>
                        <a:pt x="21" y="68"/>
                        <a:pt x="21" y="68"/>
                        <a:pt x="21" y="68"/>
                      </a:cubicBezTo>
                      <a:cubicBezTo>
                        <a:pt x="21" y="68"/>
                        <a:pt x="21" y="68"/>
                        <a:pt x="21" y="68"/>
                      </a:cubicBezTo>
                      <a:cubicBezTo>
                        <a:pt x="21" y="68"/>
                        <a:pt x="21" y="68"/>
                        <a:pt x="21" y="68"/>
                      </a:cubicBezTo>
                      <a:cubicBezTo>
                        <a:pt x="22" y="68"/>
                        <a:pt x="22" y="68"/>
                        <a:pt x="22" y="68"/>
                      </a:cubicBezTo>
                      <a:cubicBezTo>
                        <a:pt x="22" y="68"/>
                        <a:pt x="22" y="68"/>
                        <a:pt x="22" y="68"/>
                      </a:cubicBezTo>
                      <a:cubicBezTo>
                        <a:pt x="22" y="67"/>
                        <a:pt x="22" y="67"/>
                        <a:pt x="22" y="67"/>
                      </a:cubicBezTo>
                      <a:cubicBezTo>
                        <a:pt x="22" y="67"/>
                        <a:pt x="22" y="67"/>
                        <a:pt x="22" y="67"/>
                      </a:cubicBezTo>
                      <a:cubicBezTo>
                        <a:pt x="22" y="67"/>
                        <a:pt x="22" y="67"/>
                        <a:pt x="22" y="67"/>
                      </a:cubicBezTo>
                      <a:cubicBezTo>
                        <a:pt x="22" y="67"/>
                        <a:pt x="22" y="67"/>
                        <a:pt x="22" y="67"/>
                      </a:cubicBezTo>
                      <a:cubicBezTo>
                        <a:pt x="22" y="67"/>
                        <a:pt x="22" y="67"/>
                        <a:pt x="22" y="67"/>
                      </a:cubicBezTo>
                      <a:cubicBezTo>
                        <a:pt x="22" y="66"/>
                        <a:pt x="22" y="66"/>
                        <a:pt x="22" y="66"/>
                      </a:cubicBezTo>
                      <a:cubicBezTo>
                        <a:pt x="22" y="66"/>
                        <a:pt x="22" y="66"/>
                        <a:pt x="22"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7"/>
                        <a:pt x="23" y="67"/>
                        <a:pt x="23" y="67"/>
                      </a:cubicBezTo>
                      <a:cubicBezTo>
                        <a:pt x="24" y="67"/>
                        <a:pt x="24" y="67"/>
                        <a:pt x="24" y="67"/>
                      </a:cubicBezTo>
                      <a:cubicBezTo>
                        <a:pt x="24" y="67"/>
                        <a:pt x="24" y="67"/>
                        <a:pt x="24" y="67"/>
                      </a:cubicBezTo>
                      <a:cubicBezTo>
                        <a:pt x="25" y="67"/>
                        <a:pt x="25" y="67"/>
                        <a:pt x="25" y="67"/>
                      </a:cubicBezTo>
                      <a:cubicBezTo>
                        <a:pt x="25" y="67"/>
                        <a:pt x="25" y="67"/>
                        <a:pt x="25" y="67"/>
                      </a:cubicBezTo>
                      <a:cubicBezTo>
                        <a:pt x="25" y="67"/>
                        <a:pt x="25" y="67"/>
                        <a:pt x="25" y="67"/>
                      </a:cubicBezTo>
                      <a:cubicBezTo>
                        <a:pt x="25" y="67"/>
                        <a:pt x="25" y="67"/>
                        <a:pt x="25" y="67"/>
                      </a:cubicBezTo>
                      <a:cubicBezTo>
                        <a:pt x="25" y="68"/>
                        <a:pt x="25" y="68"/>
                        <a:pt x="25" y="68"/>
                      </a:cubicBezTo>
                      <a:cubicBezTo>
                        <a:pt x="25" y="68"/>
                        <a:pt x="25" y="68"/>
                        <a:pt x="25" y="68"/>
                      </a:cubicBezTo>
                      <a:cubicBezTo>
                        <a:pt x="25" y="68"/>
                        <a:pt x="25" y="68"/>
                        <a:pt x="25" y="68"/>
                      </a:cubicBezTo>
                      <a:cubicBezTo>
                        <a:pt x="25" y="68"/>
                        <a:pt x="25" y="68"/>
                        <a:pt x="25" y="68"/>
                      </a:cubicBezTo>
                      <a:cubicBezTo>
                        <a:pt x="25" y="68"/>
                        <a:pt x="25" y="68"/>
                        <a:pt x="25" y="68"/>
                      </a:cubicBezTo>
                      <a:cubicBezTo>
                        <a:pt x="26" y="67"/>
                        <a:pt x="26" y="67"/>
                        <a:pt x="26" y="67"/>
                      </a:cubicBezTo>
                      <a:cubicBezTo>
                        <a:pt x="28" y="66"/>
                        <a:pt x="28" y="66"/>
                        <a:pt x="28" y="66"/>
                      </a:cubicBezTo>
                      <a:cubicBezTo>
                        <a:pt x="28" y="66"/>
                        <a:pt x="28" y="66"/>
                        <a:pt x="28" y="66"/>
                      </a:cubicBezTo>
                      <a:cubicBezTo>
                        <a:pt x="28" y="66"/>
                        <a:pt x="28" y="66"/>
                        <a:pt x="28" y="66"/>
                      </a:cubicBezTo>
                      <a:cubicBezTo>
                        <a:pt x="29" y="66"/>
                        <a:pt x="29" y="66"/>
                        <a:pt x="29" y="66"/>
                      </a:cubicBezTo>
                      <a:cubicBezTo>
                        <a:pt x="29" y="66"/>
                        <a:pt x="29" y="66"/>
                        <a:pt x="29" y="66"/>
                      </a:cubicBezTo>
                      <a:cubicBezTo>
                        <a:pt x="29" y="66"/>
                        <a:pt x="29" y="66"/>
                        <a:pt x="29" y="66"/>
                      </a:cubicBezTo>
                      <a:cubicBezTo>
                        <a:pt x="29" y="66"/>
                        <a:pt x="29" y="66"/>
                        <a:pt x="29" y="66"/>
                      </a:cubicBezTo>
                      <a:cubicBezTo>
                        <a:pt x="29" y="66"/>
                        <a:pt x="29" y="66"/>
                        <a:pt x="29" y="66"/>
                      </a:cubicBezTo>
                      <a:cubicBezTo>
                        <a:pt x="30" y="65"/>
                        <a:pt x="30" y="65"/>
                        <a:pt x="30" y="65"/>
                      </a:cubicBezTo>
                      <a:cubicBezTo>
                        <a:pt x="30" y="65"/>
                        <a:pt x="30" y="65"/>
                        <a:pt x="30" y="65"/>
                      </a:cubicBezTo>
                      <a:cubicBezTo>
                        <a:pt x="30" y="65"/>
                        <a:pt x="30" y="65"/>
                        <a:pt x="30" y="65"/>
                      </a:cubicBezTo>
                      <a:cubicBezTo>
                        <a:pt x="30" y="65"/>
                        <a:pt x="30" y="65"/>
                        <a:pt x="30" y="65"/>
                      </a:cubicBezTo>
                      <a:cubicBezTo>
                        <a:pt x="30" y="65"/>
                        <a:pt x="30" y="65"/>
                        <a:pt x="30" y="65"/>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2" y="63"/>
                        <a:pt x="32" y="63"/>
                        <a:pt x="32" y="63"/>
                      </a:cubicBezTo>
                      <a:cubicBezTo>
                        <a:pt x="32" y="63"/>
                        <a:pt x="32" y="63"/>
                        <a:pt x="32" y="63"/>
                      </a:cubicBezTo>
                      <a:cubicBezTo>
                        <a:pt x="32" y="63"/>
                        <a:pt x="32" y="63"/>
                        <a:pt x="32" y="63"/>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3" y="63"/>
                        <a:pt x="33" y="63"/>
                        <a:pt x="33" y="62"/>
                      </a:cubicBezTo>
                      <a:cubicBezTo>
                        <a:pt x="34" y="62"/>
                        <a:pt x="34" y="62"/>
                        <a:pt x="35" y="62"/>
                      </a:cubicBezTo>
                      <a:cubicBezTo>
                        <a:pt x="35" y="61"/>
                        <a:pt x="35" y="61"/>
                        <a:pt x="35" y="61"/>
                      </a:cubicBezTo>
                      <a:cubicBezTo>
                        <a:pt x="35" y="61"/>
                        <a:pt x="35" y="61"/>
                        <a:pt x="35" y="61"/>
                      </a:cubicBezTo>
                      <a:cubicBezTo>
                        <a:pt x="35" y="61"/>
                        <a:pt x="35" y="61"/>
                        <a:pt x="35" y="61"/>
                      </a:cubicBezTo>
                      <a:cubicBezTo>
                        <a:pt x="36" y="61"/>
                        <a:pt x="36" y="61"/>
                        <a:pt x="36" y="61"/>
                      </a:cubicBezTo>
                      <a:cubicBezTo>
                        <a:pt x="36" y="61"/>
                        <a:pt x="36" y="61"/>
                        <a:pt x="36" y="61"/>
                      </a:cubicBezTo>
                      <a:cubicBezTo>
                        <a:pt x="36" y="61"/>
                        <a:pt x="36" y="61"/>
                        <a:pt x="36" y="61"/>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7" y="61"/>
                        <a:pt x="37" y="61"/>
                        <a:pt x="37" y="61"/>
                      </a:cubicBezTo>
                      <a:cubicBezTo>
                        <a:pt x="38" y="60"/>
                        <a:pt x="38" y="60"/>
                        <a:pt x="38" y="60"/>
                      </a:cubicBezTo>
                      <a:cubicBezTo>
                        <a:pt x="38" y="60"/>
                        <a:pt x="38" y="60"/>
                        <a:pt x="38" y="60"/>
                      </a:cubicBezTo>
                      <a:cubicBezTo>
                        <a:pt x="38" y="60"/>
                        <a:pt x="38" y="60"/>
                        <a:pt x="38" y="60"/>
                      </a:cubicBezTo>
                      <a:cubicBezTo>
                        <a:pt x="38" y="60"/>
                        <a:pt x="38" y="60"/>
                        <a:pt x="38" y="60"/>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8"/>
                        <a:pt x="38" y="58"/>
                        <a:pt x="38" y="58"/>
                      </a:cubicBezTo>
                      <a:cubicBezTo>
                        <a:pt x="39" y="58"/>
                        <a:pt x="39" y="58"/>
                        <a:pt x="39" y="58"/>
                      </a:cubicBezTo>
                      <a:cubicBezTo>
                        <a:pt x="39" y="58"/>
                        <a:pt x="39" y="58"/>
                        <a:pt x="39" y="58"/>
                      </a:cubicBezTo>
                      <a:cubicBezTo>
                        <a:pt x="39" y="58"/>
                        <a:pt x="39" y="58"/>
                        <a:pt x="39" y="58"/>
                      </a:cubicBezTo>
                      <a:cubicBezTo>
                        <a:pt x="39" y="58"/>
                        <a:pt x="39" y="58"/>
                        <a:pt x="39" y="58"/>
                      </a:cubicBezTo>
                      <a:cubicBezTo>
                        <a:pt x="39" y="58"/>
                        <a:pt x="39" y="58"/>
                        <a:pt x="39" y="58"/>
                      </a:cubicBezTo>
                      <a:cubicBezTo>
                        <a:pt x="39" y="57"/>
                        <a:pt x="39" y="57"/>
                        <a:pt x="39" y="57"/>
                      </a:cubicBezTo>
                      <a:cubicBezTo>
                        <a:pt x="39" y="57"/>
                        <a:pt x="39" y="57"/>
                        <a:pt x="39" y="57"/>
                      </a:cubicBezTo>
                      <a:cubicBezTo>
                        <a:pt x="39" y="57"/>
                        <a:pt x="39" y="57"/>
                        <a:pt x="39"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6"/>
                        <a:pt x="38" y="55"/>
                        <a:pt x="39" y="55"/>
                      </a:cubicBezTo>
                      <a:cubicBezTo>
                        <a:pt x="39" y="54"/>
                        <a:pt x="39" y="54"/>
                        <a:pt x="39" y="54"/>
                      </a:cubicBezTo>
                      <a:cubicBezTo>
                        <a:pt x="39" y="54"/>
                        <a:pt x="39" y="54"/>
                        <a:pt x="39" y="54"/>
                      </a:cubicBezTo>
                      <a:cubicBezTo>
                        <a:pt x="39" y="54"/>
                        <a:pt x="39" y="54"/>
                        <a:pt x="39" y="54"/>
                      </a:cubicBezTo>
                      <a:cubicBezTo>
                        <a:pt x="40" y="52"/>
                        <a:pt x="40" y="51"/>
                        <a:pt x="41" y="50"/>
                      </a:cubicBezTo>
                      <a:cubicBezTo>
                        <a:pt x="41" y="49"/>
                        <a:pt x="42" y="48"/>
                        <a:pt x="42" y="48"/>
                      </a:cubicBezTo>
                      <a:cubicBezTo>
                        <a:pt x="42" y="47"/>
                        <a:pt x="42" y="47"/>
                        <a:pt x="42" y="47"/>
                      </a:cubicBezTo>
                      <a:cubicBezTo>
                        <a:pt x="42" y="47"/>
                        <a:pt x="42" y="47"/>
                        <a:pt x="42" y="47"/>
                      </a:cubicBezTo>
                      <a:cubicBezTo>
                        <a:pt x="42" y="46"/>
                        <a:pt x="42" y="46"/>
                        <a:pt x="42" y="46"/>
                      </a:cubicBezTo>
                      <a:cubicBezTo>
                        <a:pt x="42" y="46"/>
                        <a:pt x="42" y="46"/>
                        <a:pt x="42" y="46"/>
                      </a:cubicBezTo>
                      <a:cubicBezTo>
                        <a:pt x="42" y="46"/>
                        <a:pt x="42" y="46"/>
                        <a:pt x="42" y="46"/>
                      </a:cubicBezTo>
                      <a:cubicBezTo>
                        <a:pt x="42" y="46"/>
                        <a:pt x="42" y="46"/>
                        <a:pt x="42" y="46"/>
                      </a:cubicBezTo>
                      <a:cubicBezTo>
                        <a:pt x="42" y="45"/>
                        <a:pt x="42" y="45"/>
                        <a:pt x="42" y="45"/>
                      </a:cubicBezTo>
                      <a:cubicBezTo>
                        <a:pt x="43" y="45"/>
                        <a:pt x="43" y="45"/>
                        <a:pt x="43" y="45"/>
                      </a:cubicBezTo>
                      <a:cubicBezTo>
                        <a:pt x="43" y="45"/>
                        <a:pt x="43" y="45"/>
                        <a:pt x="43" y="45"/>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3"/>
                        <a:pt x="43" y="43"/>
                        <a:pt x="43" y="43"/>
                      </a:cubicBezTo>
                      <a:cubicBezTo>
                        <a:pt x="43" y="43"/>
                        <a:pt x="43" y="43"/>
                        <a:pt x="43" y="43"/>
                      </a:cubicBezTo>
                      <a:cubicBezTo>
                        <a:pt x="43" y="43"/>
                        <a:pt x="43" y="43"/>
                        <a:pt x="43" y="43"/>
                      </a:cubicBezTo>
                      <a:cubicBezTo>
                        <a:pt x="43" y="43"/>
                        <a:pt x="43" y="43"/>
                        <a:pt x="43" y="43"/>
                      </a:cubicBezTo>
                      <a:cubicBezTo>
                        <a:pt x="43" y="43"/>
                        <a:pt x="43" y="43"/>
                        <a:pt x="43" y="43"/>
                      </a:cubicBezTo>
                      <a:cubicBezTo>
                        <a:pt x="43" y="43"/>
                        <a:pt x="43" y="43"/>
                        <a:pt x="43" y="43"/>
                      </a:cubicBezTo>
                      <a:cubicBezTo>
                        <a:pt x="43" y="42"/>
                        <a:pt x="43" y="42"/>
                        <a:pt x="43" y="42"/>
                      </a:cubicBezTo>
                      <a:cubicBezTo>
                        <a:pt x="43" y="42"/>
                        <a:pt x="43" y="42"/>
                        <a:pt x="43" y="42"/>
                      </a:cubicBezTo>
                      <a:cubicBezTo>
                        <a:pt x="43" y="42"/>
                        <a:pt x="43" y="42"/>
                        <a:pt x="43" y="42"/>
                      </a:cubicBezTo>
                      <a:cubicBezTo>
                        <a:pt x="44" y="42"/>
                        <a:pt x="44" y="42"/>
                        <a:pt x="44" y="42"/>
                      </a:cubicBezTo>
                      <a:cubicBezTo>
                        <a:pt x="44" y="42"/>
                        <a:pt x="44" y="42"/>
                        <a:pt x="44" y="42"/>
                      </a:cubicBezTo>
                      <a:cubicBezTo>
                        <a:pt x="44" y="42"/>
                        <a:pt x="44" y="42"/>
                        <a:pt x="44" y="42"/>
                      </a:cubicBezTo>
                      <a:cubicBezTo>
                        <a:pt x="44" y="41"/>
                        <a:pt x="44" y="41"/>
                        <a:pt x="44" y="41"/>
                      </a:cubicBezTo>
                      <a:cubicBezTo>
                        <a:pt x="44" y="41"/>
                        <a:pt x="44" y="41"/>
                        <a:pt x="44" y="41"/>
                      </a:cubicBezTo>
                      <a:cubicBezTo>
                        <a:pt x="44" y="41"/>
                        <a:pt x="44" y="41"/>
                        <a:pt x="44" y="41"/>
                      </a:cubicBezTo>
                      <a:cubicBezTo>
                        <a:pt x="44" y="40"/>
                        <a:pt x="44" y="40"/>
                        <a:pt x="44" y="40"/>
                      </a:cubicBezTo>
                      <a:cubicBezTo>
                        <a:pt x="44" y="40"/>
                        <a:pt x="44" y="40"/>
                        <a:pt x="44" y="40"/>
                      </a:cubicBezTo>
                      <a:cubicBezTo>
                        <a:pt x="44" y="39"/>
                        <a:pt x="44" y="39"/>
                        <a:pt x="44" y="39"/>
                      </a:cubicBezTo>
                      <a:cubicBezTo>
                        <a:pt x="44" y="39"/>
                        <a:pt x="44" y="39"/>
                        <a:pt x="44" y="39"/>
                      </a:cubicBezTo>
                      <a:cubicBezTo>
                        <a:pt x="44" y="39"/>
                        <a:pt x="44" y="39"/>
                        <a:pt x="44" y="39"/>
                      </a:cubicBezTo>
                      <a:cubicBezTo>
                        <a:pt x="44" y="39"/>
                        <a:pt x="44" y="39"/>
                        <a:pt x="44" y="39"/>
                      </a:cubicBezTo>
                      <a:cubicBezTo>
                        <a:pt x="44" y="39"/>
                        <a:pt x="44" y="39"/>
                        <a:pt x="44" y="39"/>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7"/>
                        <a:pt x="44" y="37"/>
                        <a:pt x="44" y="37"/>
                      </a:cubicBezTo>
                      <a:cubicBezTo>
                        <a:pt x="45" y="37"/>
                        <a:pt x="45" y="37"/>
                        <a:pt x="45" y="37"/>
                      </a:cubicBezTo>
                      <a:cubicBezTo>
                        <a:pt x="45" y="37"/>
                        <a:pt x="45" y="37"/>
                        <a:pt x="45" y="37"/>
                      </a:cubicBezTo>
                      <a:cubicBezTo>
                        <a:pt x="46" y="37"/>
                        <a:pt x="46" y="37"/>
                        <a:pt x="46" y="37"/>
                      </a:cubicBezTo>
                      <a:cubicBezTo>
                        <a:pt x="46" y="38"/>
                        <a:pt x="46" y="38"/>
                        <a:pt x="46" y="38"/>
                      </a:cubicBezTo>
                      <a:cubicBezTo>
                        <a:pt x="46" y="38"/>
                        <a:pt x="46" y="38"/>
                        <a:pt x="46" y="38"/>
                      </a:cubicBezTo>
                      <a:cubicBezTo>
                        <a:pt x="46" y="38"/>
                        <a:pt x="46" y="38"/>
                        <a:pt x="46" y="38"/>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8" y="39"/>
                        <a:pt x="49" y="39"/>
                        <a:pt x="50" y="40"/>
                      </a:cubicBezTo>
                      <a:cubicBezTo>
                        <a:pt x="50" y="40"/>
                        <a:pt x="50" y="40"/>
                        <a:pt x="50" y="40"/>
                      </a:cubicBezTo>
                      <a:cubicBezTo>
                        <a:pt x="51" y="39"/>
                        <a:pt x="51" y="39"/>
                        <a:pt x="51" y="39"/>
                      </a:cubicBezTo>
                      <a:cubicBezTo>
                        <a:pt x="51" y="39"/>
                        <a:pt x="51" y="39"/>
                        <a:pt x="51" y="39"/>
                      </a:cubicBezTo>
                      <a:cubicBezTo>
                        <a:pt x="51" y="39"/>
                        <a:pt x="51" y="38"/>
                        <a:pt x="51" y="38"/>
                      </a:cubicBezTo>
                      <a:cubicBezTo>
                        <a:pt x="52" y="37"/>
                        <a:pt x="52" y="37"/>
                        <a:pt x="52" y="37"/>
                      </a:cubicBezTo>
                      <a:cubicBezTo>
                        <a:pt x="52" y="37"/>
                        <a:pt x="52" y="37"/>
                        <a:pt x="52" y="37"/>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5"/>
                        <a:pt x="52" y="35"/>
                        <a:pt x="52" y="35"/>
                      </a:cubicBezTo>
                      <a:cubicBezTo>
                        <a:pt x="52" y="35"/>
                        <a:pt x="52" y="35"/>
                        <a:pt x="52" y="35"/>
                      </a:cubicBezTo>
                      <a:cubicBezTo>
                        <a:pt x="52" y="35"/>
                        <a:pt x="52" y="35"/>
                        <a:pt x="52" y="35"/>
                      </a:cubicBezTo>
                      <a:cubicBezTo>
                        <a:pt x="52" y="35"/>
                        <a:pt x="52" y="35"/>
                        <a:pt x="52" y="35"/>
                      </a:cubicBezTo>
                      <a:cubicBezTo>
                        <a:pt x="52" y="35"/>
                        <a:pt x="52" y="35"/>
                        <a:pt x="52" y="35"/>
                      </a:cubicBezTo>
                      <a:cubicBezTo>
                        <a:pt x="52" y="34"/>
                        <a:pt x="52" y="34"/>
                        <a:pt x="52" y="34"/>
                      </a:cubicBezTo>
                      <a:cubicBezTo>
                        <a:pt x="52" y="34"/>
                        <a:pt x="52" y="34"/>
                        <a:pt x="52" y="34"/>
                      </a:cubicBezTo>
                      <a:cubicBezTo>
                        <a:pt x="52" y="34"/>
                        <a:pt x="52" y="34"/>
                        <a:pt x="52" y="34"/>
                      </a:cubicBezTo>
                      <a:cubicBezTo>
                        <a:pt x="52" y="34"/>
                        <a:pt x="52" y="34"/>
                        <a:pt x="52" y="34"/>
                      </a:cubicBezTo>
                      <a:cubicBezTo>
                        <a:pt x="52" y="33"/>
                        <a:pt x="52" y="33"/>
                        <a:pt x="52" y="33"/>
                      </a:cubicBezTo>
                      <a:cubicBezTo>
                        <a:pt x="52" y="33"/>
                        <a:pt x="52" y="33"/>
                        <a:pt x="52" y="33"/>
                      </a:cubicBezTo>
                      <a:cubicBezTo>
                        <a:pt x="52" y="33"/>
                        <a:pt x="52" y="33"/>
                        <a:pt x="52" y="33"/>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1"/>
                        <a:pt x="53" y="31"/>
                        <a:pt x="53" y="31"/>
                      </a:cubicBezTo>
                      <a:cubicBezTo>
                        <a:pt x="53" y="31"/>
                        <a:pt x="53" y="31"/>
                        <a:pt x="53" y="31"/>
                      </a:cubicBezTo>
                      <a:cubicBezTo>
                        <a:pt x="53" y="31"/>
                        <a:pt x="53" y="31"/>
                        <a:pt x="53" y="31"/>
                      </a:cubicBezTo>
                      <a:cubicBezTo>
                        <a:pt x="54" y="31"/>
                        <a:pt x="55" y="31"/>
                        <a:pt x="55" y="31"/>
                      </a:cubicBezTo>
                      <a:cubicBezTo>
                        <a:pt x="55" y="31"/>
                        <a:pt x="55" y="31"/>
                        <a:pt x="55" y="31"/>
                      </a:cubicBezTo>
                      <a:cubicBezTo>
                        <a:pt x="55" y="31"/>
                        <a:pt x="55" y="31"/>
                        <a:pt x="55" y="31"/>
                      </a:cubicBezTo>
                      <a:cubicBezTo>
                        <a:pt x="56" y="31"/>
                        <a:pt x="56" y="31"/>
                        <a:pt x="56" y="31"/>
                      </a:cubicBezTo>
                      <a:cubicBezTo>
                        <a:pt x="56" y="30"/>
                        <a:pt x="56" y="29"/>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7"/>
                        <a:pt x="58" y="27"/>
                        <a:pt x="58" y="27"/>
                      </a:cubicBezTo>
                      <a:cubicBezTo>
                        <a:pt x="58" y="27"/>
                        <a:pt x="58" y="27"/>
                        <a:pt x="58" y="27"/>
                      </a:cubicBezTo>
                      <a:cubicBezTo>
                        <a:pt x="58" y="27"/>
                        <a:pt x="58" y="27"/>
                        <a:pt x="58" y="27"/>
                      </a:cubicBezTo>
                      <a:cubicBezTo>
                        <a:pt x="58" y="27"/>
                        <a:pt x="58" y="27"/>
                        <a:pt x="58" y="27"/>
                      </a:cubicBezTo>
                      <a:cubicBezTo>
                        <a:pt x="59" y="27"/>
                        <a:pt x="59" y="27"/>
                        <a:pt x="59" y="27"/>
                      </a:cubicBezTo>
                      <a:cubicBezTo>
                        <a:pt x="59" y="27"/>
                        <a:pt x="59" y="27"/>
                        <a:pt x="59" y="27"/>
                      </a:cubicBezTo>
                      <a:cubicBezTo>
                        <a:pt x="59" y="27"/>
                        <a:pt x="59" y="27"/>
                        <a:pt x="59" y="27"/>
                      </a:cubicBezTo>
                      <a:cubicBezTo>
                        <a:pt x="59" y="27"/>
                        <a:pt x="59" y="27"/>
                        <a:pt x="59" y="27"/>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5"/>
                        <a:pt x="59" y="25"/>
                        <a:pt x="59" y="25"/>
                      </a:cubicBezTo>
                      <a:cubicBezTo>
                        <a:pt x="60" y="25"/>
                        <a:pt x="60" y="25"/>
                        <a:pt x="60" y="25"/>
                      </a:cubicBezTo>
                      <a:cubicBezTo>
                        <a:pt x="60" y="24"/>
                        <a:pt x="60" y="24"/>
                        <a:pt x="60" y="24"/>
                      </a:cubicBezTo>
                      <a:cubicBezTo>
                        <a:pt x="60" y="24"/>
                        <a:pt x="60" y="24"/>
                        <a:pt x="60" y="24"/>
                      </a:cubicBezTo>
                      <a:cubicBezTo>
                        <a:pt x="61" y="23"/>
                        <a:pt x="61" y="23"/>
                        <a:pt x="61" y="23"/>
                      </a:cubicBezTo>
                      <a:cubicBezTo>
                        <a:pt x="61" y="23"/>
                        <a:pt x="61" y="23"/>
                        <a:pt x="61" y="23"/>
                      </a:cubicBezTo>
                      <a:cubicBezTo>
                        <a:pt x="61" y="23"/>
                        <a:pt x="61" y="23"/>
                        <a:pt x="61" y="23"/>
                      </a:cubicBezTo>
                      <a:cubicBezTo>
                        <a:pt x="61" y="23"/>
                        <a:pt x="61" y="23"/>
                        <a:pt x="61" y="23"/>
                      </a:cubicBezTo>
                      <a:cubicBezTo>
                        <a:pt x="61" y="22"/>
                        <a:pt x="61" y="22"/>
                        <a:pt x="61" y="22"/>
                      </a:cubicBezTo>
                      <a:cubicBezTo>
                        <a:pt x="61" y="22"/>
                        <a:pt x="61" y="22"/>
                        <a:pt x="61" y="22"/>
                      </a:cubicBezTo>
                      <a:cubicBezTo>
                        <a:pt x="61" y="22"/>
                        <a:pt x="61" y="22"/>
                        <a:pt x="61" y="22"/>
                      </a:cubicBezTo>
                      <a:cubicBezTo>
                        <a:pt x="61" y="22"/>
                        <a:pt x="61" y="22"/>
                        <a:pt x="61" y="22"/>
                      </a:cubicBezTo>
                      <a:cubicBezTo>
                        <a:pt x="61" y="22"/>
                        <a:pt x="61" y="22"/>
                        <a:pt x="61" y="22"/>
                      </a:cubicBezTo>
                      <a:cubicBezTo>
                        <a:pt x="61" y="22"/>
                        <a:pt x="61" y="22"/>
                        <a:pt x="61" y="22"/>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0"/>
                        <a:pt x="61" y="20"/>
                        <a:pt x="61" y="20"/>
                      </a:cubicBezTo>
                      <a:cubicBezTo>
                        <a:pt x="61" y="20"/>
                        <a:pt x="61" y="20"/>
                        <a:pt x="61" y="20"/>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8"/>
                        <a:pt x="61" y="18"/>
                        <a:pt x="61" y="18"/>
                      </a:cubicBezTo>
                      <a:cubicBezTo>
                        <a:pt x="61" y="18"/>
                        <a:pt x="61" y="18"/>
                        <a:pt x="61" y="18"/>
                      </a:cubicBezTo>
                      <a:cubicBezTo>
                        <a:pt x="61" y="18"/>
                        <a:pt x="61" y="18"/>
                        <a:pt x="61" y="18"/>
                      </a:cubicBezTo>
                      <a:cubicBezTo>
                        <a:pt x="61" y="17"/>
                        <a:pt x="61" y="17"/>
                        <a:pt x="61" y="17"/>
                      </a:cubicBezTo>
                      <a:cubicBezTo>
                        <a:pt x="61" y="17"/>
                        <a:pt x="61" y="17"/>
                        <a:pt x="61" y="17"/>
                      </a:cubicBezTo>
                      <a:cubicBezTo>
                        <a:pt x="61" y="17"/>
                        <a:pt x="61" y="17"/>
                        <a:pt x="61" y="17"/>
                      </a:cubicBezTo>
                      <a:cubicBezTo>
                        <a:pt x="64" y="18"/>
                        <a:pt x="67" y="20"/>
                        <a:pt x="69" y="21"/>
                      </a:cubicBezTo>
                      <a:cubicBezTo>
                        <a:pt x="70" y="21"/>
                        <a:pt x="70" y="21"/>
                        <a:pt x="70" y="21"/>
                      </a:cubicBezTo>
                      <a:cubicBezTo>
                        <a:pt x="70" y="21"/>
                        <a:pt x="70" y="21"/>
                        <a:pt x="70" y="21"/>
                      </a:cubicBezTo>
                      <a:cubicBezTo>
                        <a:pt x="70" y="20"/>
                        <a:pt x="70" y="19"/>
                        <a:pt x="70" y="17"/>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1" name="Freeform 335">
                  <a:extLst>
                    <a:ext uri="{FF2B5EF4-FFF2-40B4-BE49-F238E27FC236}">
                      <a16:creationId xmlns="" xmlns:a16="http://schemas.microsoft.com/office/drawing/2014/main" id="{2B235892-2FD6-41EE-918B-F9AAFA6F50B6}"/>
                    </a:ext>
                  </a:extLst>
                </p:cNvPr>
                <p:cNvSpPr>
                  <a:spLocks noEditPoints="1"/>
                </p:cNvSpPr>
                <p:nvPr/>
              </p:nvSpPr>
              <p:spPr bwMode="auto">
                <a:xfrm>
                  <a:off x="6814010" y="4056181"/>
                  <a:ext cx="650072" cy="361734"/>
                </a:xfrm>
                <a:custGeom>
                  <a:avLst/>
                  <a:gdLst>
                    <a:gd name="T0" fmla="*/ 118 w 124"/>
                    <a:gd name="T1" fmla="*/ 37 h 69"/>
                    <a:gd name="T2" fmla="*/ 118 w 124"/>
                    <a:gd name="T3" fmla="*/ 35 h 69"/>
                    <a:gd name="T4" fmla="*/ 120 w 124"/>
                    <a:gd name="T5" fmla="*/ 32 h 69"/>
                    <a:gd name="T6" fmla="*/ 123 w 124"/>
                    <a:gd name="T7" fmla="*/ 21 h 69"/>
                    <a:gd name="T8" fmla="*/ 117 w 124"/>
                    <a:gd name="T9" fmla="*/ 41 h 69"/>
                    <a:gd name="T10" fmla="*/ 113 w 124"/>
                    <a:gd name="T11" fmla="*/ 43 h 69"/>
                    <a:gd name="T12" fmla="*/ 109 w 124"/>
                    <a:gd name="T13" fmla="*/ 42 h 69"/>
                    <a:gd name="T14" fmla="*/ 105 w 124"/>
                    <a:gd name="T15" fmla="*/ 39 h 69"/>
                    <a:gd name="T16" fmla="*/ 98 w 124"/>
                    <a:gd name="T17" fmla="*/ 38 h 69"/>
                    <a:gd name="T18" fmla="*/ 99 w 124"/>
                    <a:gd name="T19" fmla="*/ 37 h 69"/>
                    <a:gd name="T20" fmla="*/ 103 w 124"/>
                    <a:gd name="T21" fmla="*/ 36 h 69"/>
                    <a:gd name="T22" fmla="*/ 106 w 124"/>
                    <a:gd name="T23" fmla="*/ 37 h 69"/>
                    <a:gd name="T24" fmla="*/ 112 w 124"/>
                    <a:gd name="T25" fmla="*/ 41 h 69"/>
                    <a:gd name="T26" fmla="*/ 111 w 124"/>
                    <a:gd name="T27" fmla="*/ 37 h 69"/>
                    <a:gd name="T28" fmla="*/ 103 w 124"/>
                    <a:gd name="T29" fmla="*/ 33 h 69"/>
                    <a:gd name="T30" fmla="*/ 108 w 124"/>
                    <a:gd name="T31" fmla="*/ 36 h 69"/>
                    <a:gd name="T32" fmla="*/ 109 w 124"/>
                    <a:gd name="T33" fmla="*/ 34 h 69"/>
                    <a:gd name="T34" fmla="*/ 112 w 124"/>
                    <a:gd name="T35" fmla="*/ 34 h 69"/>
                    <a:gd name="T36" fmla="*/ 109 w 124"/>
                    <a:gd name="T37" fmla="*/ 31 h 69"/>
                    <a:gd name="T38" fmla="*/ 105 w 124"/>
                    <a:gd name="T39" fmla="*/ 28 h 69"/>
                    <a:gd name="T40" fmla="*/ 102 w 124"/>
                    <a:gd name="T41" fmla="*/ 25 h 69"/>
                    <a:gd name="T42" fmla="*/ 97 w 124"/>
                    <a:gd name="T43" fmla="*/ 22 h 69"/>
                    <a:gd name="T44" fmla="*/ 98 w 124"/>
                    <a:gd name="T45" fmla="*/ 22 h 69"/>
                    <a:gd name="T46" fmla="*/ 104 w 124"/>
                    <a:gd name="T47" fmla="*/ 26 h 69"/>
                    <a:gd name="T48" fmla="*/ 108 w 124"/>
                    <a:gd name="T49" fmla="*/ 28 h 69"/>
                    <a:gd name="T50" fmla="*/ 110 w 124"/>
                    <a:gd name="T51" fmla="*/ 27 h 69"/>
                    <a:gd name="T52" fmla="*/ 110 w 124"/>
                    <a:gd name="T53" fmla="*/ 25 h 69"/>
                    <a:gd name="T54" fmla="*/ 105 w 124"/>
                    <a:gd name="T55" fmla="*/ 22 h 69"/>
                    <a:gd name="T56" fmla="*/ 102 w 124"/>
                    <a:gd name="T57" fmla="*/ 20 h 69"/>
                    <a:gd name="T58" fmla="*/ 97 w 124"/>
                    <a:gd name="T59" fmla="*/ 18 h 69"/>
                    <a:gd name="T60" fmla="*/ 93 w 124"/>
                    <a:gd name="T61" fmla="*/ 18 h 69"/>
                    <a:gd name="T62" fmla="*/ 91 w 124"/>
                    <a:gd name="T63" fmla="*/ 14 h 69"/>
                    <a:gd name="T64" fmla="*/ 93 w 124"/>
                    <a:gd name="T65" fmla="*/ 12 h 69"/>
                    <a:gd name="T66" fmla="*/ 94 w 124"/>
                    <a:gd name="T67" fmla="*/ 9 h 69"/>
                    <a:gd name="T68" fmla="*/ 93 w 124"/>
                    <a:gd name="T69" fmla="*/ 7 h 69"/>
                    <a:gd name="T70" fmla="*/ 86 w 124"/>
                    <a:gd name="T71" fmla="*/ 4 h 69"/>
                    <a:gd name="T72" fmla="*/ 81 w 124"/>
                    <a:gd name="T73" fmla="*/ 0 h 69"/>
                    <a:gd name="T74" fmla="*/ 72 w 124"/>
                    <a:gd name="T75" fmla="*/ 4 h 69"/>
                    <a:gd name="T76" fmla="*/ 71 w 124"/>
                    <a:gd name="T77" fmla="*/ 7 h 69"/>
                    <a:gd name="T78" fmla="*/ 69 w 124"/>
                    <a:gd name="T79" fmla="*/ 11 h 69"/>
                    <a:gd name="T80" fmla="*/ 66 w 124"/>
                    <a:gd name="T81" fmla="*/ 14 h 69"/>
                    <a:gd name="T82" fmla="*/ 63 w 124"/>
                    <a:gd name="T83" fmla="*/ 18 h 69"/>
                    <a:gd name="T84" fmla="*/ 58 w 124"/>
                    <a:gd name="T85" fmla="*/ 22 h 69"/>
                    <a:gd name="T86" fmla="*/ 55 w 124"/>
                    <a:gd name="T87" fmla="*/ 21 h 69"/>
                    <a:gd name="T88" fmla="*/ 54 w 124"/>
                    <a:gd name="T89" fmla="*/ 25 h 69"/>
                    <a:gd name="T90" fmla="*/ 53 w 124"/>
                    <a:gd name="T91" fmla="*/ 29 h 69"/>
                    <a:gd name="T92" fmla="*/ 50 w 124"/>
                    <a:gd name="T93" fmla="*/ 40 h 69"/>
                    <a:gd name="T94" fmla="*/ 49 w 124"/>
                    <a:gd name="T95" fmla="*/ 43 h 69"/>
                    <a:gd name="T96" fmla="*/ 47 w 124"/>
                    <a:gd name="T97" fmla="*/ 44 h 69"/>
                    <a:gd name="T98" fmla="*/ 42 w 124"/>
                    <a:gd name="T99" fmla="*/ 46 h 69"/>
                    <a:gd name="T100" fmla="*/ 41 w 124"/>
                    <a:gd name="T101" fmla="*/ 48 h 69"/>
                    <a:gd name="T102" fmla="*/ 36 w 124"/>
                    <a:gd name="T103" fmla="*/ 51 h 69"/>
                    <a:gd name="T104" fmla="*/ 33 w 124"/>
                    <a:gd name="T105" fmla="*/ 50 h 69"/>
                    <a:gd name="T106" fmla="*/ 28 w 124"/>
                    <a:gd name="T107" fmla="*/ 51 h 69"/>
                    <a:gd name="T108" fmla="*/ 25 w 124"/>
                    <a:gd name="T109" fmla="*/ 50 h 69"/>
                    <a:gd name="T110" fmla="*/ 24 w 124"/>
                    <a:gd name="T111" fmla="*/ 48 h 69"/>
                    <a:gd name="T112" fmla="*/ 14 w 124"/>
                    <a:gd name="T113" fmla="*/ 57 h 69"/>
                    <a:gd name="T114" fmla="*/ 12 w 124"/>
                    <a:gd name="T115" fmla="*/ 61 h 69"/>
                    <a:gd name="T116" fmla="*/ 8 w 124"/>
                    <a:gd name="T117" fmla="*/ 65 h 69"/>
                    <a:gd name="T118" fmla="*/ 31 w 124"/>
                    <a:gd name="T119" fmla="*/ 64 h 69"/>
                    <a:gd name="T120" fmla="*/ 119 w 124"/>
                    <a:gd name="T121" fmla="*/ 45 h 69"/>
                    <a:gd name="T122" fmla="*/ 119 w 124"/>
                    <a:gd name="T123" fmla="*/ 4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 h="69">
                      <a:moveTo>
                        <a:pt x="120" y="29"/>
                      </a:moveTo>
                      <a:cubicBezTo>
                        <a:pt x="120" y="29"/>
                        <a:pt x="120" y="29"/>
                        <a:pt x="120" y="29"/>
                      </a:cubicBezTo>
                      <a:cubicBezTo>
                        <a:pt x="121" y="27"/>
                        <a:pt x="121" y="27"/>
                        <a:pt x="121" y="27"/>
                      </a:cubicBezTo>
                      <a:cubicBezTo>
                        <a:pt x="121" y="27"/>
                        <a:pt x="121" y="27"/>
                        <a:pt x="121" y="27"/>
                      </a:cubicBezTo>
                      <a:cubicBezTo>
                        <a:pt x="121" y="27"/>
                        <a:pt x="121" y="27"/>
                        <a:pt x="121" y="27"/>
                      </a:cubicBezTo>
                      <a:cubicBezTo>
                        <a:pt x="121" y="27"/>
                        <a:pt x="121" y="27"/>
                        <a:pt x="121" y="27"/>
                      </a:cubicBezTo>
                      <a:cubicBezTo>
                        <a:pt x="120" y="28"/>
                        <a:pt x="120" y="28"/>
                        <a:pt x="120" y="28"/>
                      </a:cubicBezTo>
                      <a:cubicBezTo>
                        <a:pt x="120" y="28"/>
                        <a:pt x="120" y="28"/>
                        <a:pt x="120" y="28"/>
                      </a:cubicBezTo>
                      <a:cubicBezTo>
                        <a:pt x="120" y="29"/>
                        <a:pt x="120" y="29"/>
                        <a:pt x="120" y="29"/>
                      </a:cubicBezTo>
                      <a:cubicBezTo>
                        <a:pt x="120" y="29"/>
                        <a:pt x="120" y="29"/>
                        <a:pt x="120" y="29"/>
                      </a:cubicBezTo>
                      <a:cubicBezTo>
                        <a:pt x="120" y="29"/>
                        <a:pt x="120" y="29"/>
                        <a:pt x="120" y="29"/>
                      </a:cubicBezTo>
                      <a:close/>
                      <a:moveTo>
                        <a:pt x="118" y="35"/>
                      </a:moveTo>
                      <a:cubicBezTo>
                        <a:pt x="118" y="36"/>
                        <a:pt x="118" y="36"/>
                        <a:pt x="118" y="36"/>
                      </a:cubicBezTo>
                      <a:cubicBezTo>
                        <a:pt x="118" y="36"/>
                        <a:pt x="118" y="36"/>
                        <a:pt x="118" y="36"/>
                      </a:cubicBezTo>
                      <a:cubicBezTo>
                        <a:pt x="118" y="36"/>
                        <a:pt x="118" y="36"/>
                        <a:pt x="118" y="36"/>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9" y="36"/>
                        <a:pt x="119" y="36"/>
                        <a:pt x="119" y="36"/>
                      </a:cubicBezTo>
                      <a:cubicBezTo>
                        <a:pt x="119" y="36"/>
                        <a:pt x="119" y="36"/>
                        <a:pt x="119" y="36"/>
                      </a:cubicBezTo>
                      <a:cubicBezTo>
                        <a:pt x="119" y="36"/>
                        <a:pt x="119" y="36"/>
                        <a:pt x="119" y="36"/>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8" y="35"/>
                        <a:pt x="118" y="35"/>
                        <a:pt x="118" y="35"/>
                      </a:cubicBezTo>
                      <a:cubicBezTo>
                        <a:pt x="118" y="35"/>
                        <a:pt x="118" y="35"/>
                        <a:pt x="118" y="35"/>
                      </a:cubicBezTo>
                      <a:cubicBezTo>
                        <a:pt x="118" y="35"/>
                        <a:pt x="118" y="35"/>
                        <a:pt x="118" y="35"/>
                      </a:cubicBezTo>
                      <a:cubicBezTo>
                        <a:pt x="118" y="35"/>
                        <a:pt x="118" y="35"/>
                        <a:pt x="118" y="35"/>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5"/>
                        <a:pt x="118" y="35"/>
                        <a:pt x="118" y="35"/>
                      </a:cubicBezTo>
                      <a:close/>
                      <a:moveTo>
                        <a:pt x="120" y="31"/>
                      </a:moveTo>
                      <a:cubicBezTo>
                        <a:pt x="120" y="30"/>
                        <a:pt x="120" y="30"/>
                        <a:pt x="120" y="30"/>
                      </a:cubicBezTo>
                      <a:cubicBezTo>
                        <a:pt x="120" y="30"/>
                        <a:pt x="120" y="30"/>
                        <a:pt x="120" y="30"/>
                      </a:cubicBezTo>
                      <a:cubicBezTo>
                        <a:pt x="120" y="30"/>
                        <a:pt x="120" y="30"/>
                        <a:pt x="120" y="30"/>
                      </a:cubicBezTo>
                      <a:cubicBezTo>
                        <a:pt x="120" y="30"/>
                        <a:pt x="120" y="30"/>
                        <a:pt x="120" y="30"/>
                      </a:cubicBezTo>
                      <a:cubicBezTo>
                        <a:pt x="120" y="30"/>
                        <a:pt x="120" y="30"/>
                        <a:pt x="120" y="30"/>
                      </a:cubicBezTo>
                      <a:cubicBezTo>
                        <a:pt x="120" y="31"/>
                        <a:pt x="120" y="31"/>
                        <a:pt x="120" y="31"/>
                      </a:cubicBezTo>
                      <a:cubicBezTo>
                        <a:pt x="120" y="31"/>
                        <a:pt x="120" y="31"/>
                        <a:pt x="120" y="31"/>
                      </a:cubicBezTo>
                      <a:cubicBezTo>
                        <a:pt x="120" y="32"/>
                        <a:pt x="120" y="32"/>
                        <a:pt x="120" y="32"/>
                      </a:cubicBezTo>
                      <a:lnTo>
                        <a:pt x="120" y="31"/>
                      </a:lnTo>
                      <a:close/>
                      <a:moveTo>
                        <a:pt x="124" y="17"/>
                      </a:moveTo>
                      <a:cubicBezTo>
                        <a:pt x="124" y="18"/>
                        <a:pt x="124" y="18"/>
                        <a:pt x="124" y="18"/>
                      </a:cubicBezTo>
                      <a:cubicBezTo>
                        <a:pt x="124" y="18"/>
                        <a:pt x="124" y="18"/>
                        <a:pt x="124" y="18"/>
                      </a:cubicBezTo>
                      <a:cubicBezTo>
                        <a:pt x="124" y="19"/>
                        <a:pt x="124" y="19"/>
                        <a:pt x="124" y="19"/>
                      </a:cubicBezTo>
                      <a:cubicBezTo>
                        <a:pt x="124" y="19"/>
                        <a:pt x="124" y="19"/>
                        <a:pt x="124" y="19"/>
                      </a:cubicBezTo>
                      <a:cubicBezTo>
                        <a:pt x="123" y="19"/>
                        <a:pt x="123" y="19"/>
                        <a:pt x="123" y="19"/>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4" y="20"/>
                        <a:pt x="124" y="20"/>
                        <a:pt x="124" y="20"/>
                      </a:cubicBezTo>
                      <a:cubicBezTo>
                        <a:pt x="124" y="20"/>
                        <a:pt x="124" y="20"/>
                        <a:pt x="124" y="20"/>
                      </a:cubicBezTo>
                      <a:cubicBezTo>
                        <a:pt x="124" y="17"/>
                        <a:pt x="124" y="17"/>
                        <a:pt x="124" y="17"/>
                      </a:cubicBezTo>
                      <a:close/>
                      <a:moveTo>
                        <a:pt x="120" y="47"/>
                      </a:move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7"/>
                        <a:pt x="120" y="47"/>
                        <a:pt x="120" y="47"/>
                      </a:cubicBezTo>
                      <a:close/>
                      <a:moveTo>
                        <a:pt x="119" y="43"/>
                      </a:moveTo>
                      <a:cubicBezTo>
                        <a:pt x="118" y="41"/>
                        <a:pt x="118" y="41"/>
                        <a:pt x="118" y="41"/>
                      </a:cubicBezTo>
                      <a:cubicBezTo>
                        <a:pt x="117" y="41"/>
                        <a:pt x="117" y="41"/>
                        <a:pt x="117" y="41"/>
                      </a:cubicBezTo>
                      <a:cubicBezTo>
                        <a:pt x="117" y="41"/>
                        <a:pt x="117" y="41"/>
                        <a:pt x="117" y="41"/>
                      </a:cubicBezTo>
                      <a:cubicBezTo>
                        <a:pt x="117" y="41"/>
                        <a:pt x="117" y="41"/>
                        <a:pt x="117" y="41"/>
                      </a:cubicBezTo>
                      <a:cubicBezTo>
                        <a:pt x="116" y="41"/>
                        <a:pt x="116" y="41"/>
                        <a:pt x="116" y="41"/>
                      </a:cubicBezTo>
                      <a:cubicBezTo>
                        <a:pt x="116" y="42"/>
                        <a:pt x="116" y="42"/>
                        <a:pt x="116" y="42"/>
                      </a:cubicBezTo>
                      <a:cubicBezTo>
                        <a:pt x="115" y="41"/>
                        <a:pt x="115" y="41"/>
                        <a:pt x="115" y="41"/>
                      </a:cubicBezTo>
                      <a:cubicBezTo>
                        <a:pt x="113" y="41"/>
                        <a:pt x="113" y="41"/>
                        <a:pt x="113" y="41"/>
                      </a:cubicBezTo>
                      <a:cubicBezTo>
                        <a:pt x="113" y="41"/>
                        <a:pt x="113" y="41"/>
                        <a:pt x="113" y="41"/>
                      </a:cubicBezTo>
                      <a:cubicBezTo>
                        <a:pt x="112" y="42"/>
                        <a:pt x="112" y="42"/>
                        <a:pt x="112" y="42"/>
                      </a:cubicBezTo>
                      <a:cubicBezTo>
                        <a:pt x="112" y="42"/>
                        <a:pt x="112" y="42"/>
                        <a:pt x="112" y="42"/>
                      </a:cubicBezTo>
                      <a:cubicBezTo>
                        <a:pt x="113" y="42"/>
                        <a:pt x="113" y="42"/>
                        <a:pt x="113" y="42"/>
                      </a:cubicBezTo>
                      <a:cubicBezTo>
                        <a:pt x="113" y="42"/>
                        <a:pt x="113" y="42"/>
                        <a:pt x="113" y="42"/>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2" y="43"/>
                        <a:pt x="112" y="43"/>
                        <a:pt x="112" y="43"/>
                      </a:cubicBezTo>
                      <a:cubicBezTo>
                        <a:pt x="112" y="43"/>
                        <a:pt x="112" y="43"/>
                        <a:pt x="112" y="43"/>
                      </a:cubicBezTo>
                      <a:cubicBezTo>
                        <a:pt x="111" y="43"/>
                        <a:pt x="111" y="43"/>
                        <a:pt x="111" y="43"/>
                      </a:cubicBezTo>
                      <a:cubicBezTo>
                        <a:pt x="111" y="43"/>
                        <a:pt x="111" y="43"/>
                        <a:pt x="111" y="43"/>
                      </a:cubicBezTo>
                      <a:cubicBezTo>
                        <a:pt x="111" y="43"/>
                        <a:pt x="111" y="43"/>
                        <a:pt x="111" y="43"/>
                      </a:cubicBezTo>
                      <a:cubicBezTo>
                        <a:pt x="110" y="44"/>
                        <a:pt x="110" y="44"/>
                        <a:pt x="110" y="44"/>
                      </a:cubicBezTo>
                      <a:cubicBezTo>
                        <a:pt x="110" y="44"/>
                        <a:pt x="110" y="44"/>
                        <a:pt x="110" y="44"/>
                      </a:cubicBezTo>
                      <a:cubicBezTo>
                        <a:pt x="110" y="44"/>
                        <a:pt x="110" y="44"/>
                        <a:pt x="110" y="44"/>
                      </a:cubicBezTo>
                      <a:cubicBezTo>
                        <a:pt x="110" y="44"/>
                        <a:pt x="110" y="44"/>
                        <a:pt x="110" y="44"/>
                      </a:cubicBezTo>
                      <a:cubicBezTo>
                        <a:pt x="110" y="43"/>
                        <a:pt x="110" y="43"/>
                        <a:pt x="110" y="43"/>
                      </a:cubicBezTo>
                      <a:cubicBezTo>
                        <a:pt x="110" y="43"/>
                        <a:pt x="110" y="43"/>
                        <a:pt x="110" y="43"/>
                      </a:cubicBezTo>
                      <a:cubicBezTo>
                        <a:pt x="110" y="43"/>
                        <a:pt x="110" y="43"/>
                        <a:pt x="110" y="43"/>
                      </a:cubicBezTo>
                      <a:cubicBezTo>
                        <a:pt x="110" y="43"/>
                        <a:pt x="110" y="43"/>
                        <a:pt x="110" y="43"/>
                      </a:cubicBezTo>
                      <a:cubicBezTo>
                        <a:pt x="110" y="42"/>
                        <a:pt x="110" y="42"/>
                        <a:pt x="110" y="42"/>
                      </a:cubicBezTo>
                      <a:cubicBezTo>
                        <a:pt x="110" y="42"/>
                        <a:pt x="110" y="42"/>
                        <a:pt x="110" y="42"/>
                      </a:cubicBezTo>
                      <a:cubicBezTo>
                        <a:pt x="109" y="42"/>
                        <a:pt x="109" y="42"/>
                        <a:pt x="109" y="42"/>
                      </a:cubicBezTo>
                      <a:cubicBezTo>
                        <a:pt x="109" y="42"/>
                        <a:pt x="109" y="42"/>
                        <a:pt x="109" y="42"/>
                      </a:cubicBezTo>
                      <a:cubicBezTo>
                        <a:pt x="109" y="41"/>
                        <a:pt x="109" y="41"/>
                        <a:pt x="109" y="41"/>
                      </a:cubicBezTo>
                      <a:cubicBezTo>
                        <a:pt x="109" y="41"/>
                        <a:pt x="109" y="41"/>
                        <a:pt x="109" y="41"/>
                      </a:cubicBezTo>
                      <a:cubicBezTo>
                        <a:pt x="109" y="41"/>
                        <a:pt x="109" y="41"/>
                        <a:pt x="109"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7" y="41"/>
                        <a:pt x="107" y="41"/>
                        <a:pt x="107" y="41"/>
                      </a:cubicBezTo>
                      <a:cubicBezTo>
                        <a:pt x="107" y="41"/>
                        <a:pt x="107" y="41"/>
                        <a:pt x="107" y="41"/>
                      </a:cubicBezTo>
                      <a:cubicBezTo>
                        <a:pt x="107" y="40"/>
                        <a:pt x="107" y="40"/>
                        <a:pt x="107" y="40"/>
                      </a:cubicBezTo>
                      <a:cubicBezTo>
                        <a:pt x="107" y="40"/>
                        <a:pt x="107" y="40"/>
                        <a:pt x="107" y="40"/>
                      </a:cubicBezTo>
                      <a:cubicBezTo>
                        <a:pt x="106" y="39"/>
                        <a:pt x="106" y="39"/>
                        <a:pt x="106" y="39"/>
                      </a:cubicBezTo>
                      <a:cubicBezTo>
                        <a:pt x="106" y="38"/>
                        <a:pt x="106" y="38"/>
                        <a:pt x="106" y="38"/>
                      </a:cubicBezTo>
                      <a:cubicBezTo>
                        <a:pt x="106" y="38"/>
                        <a:pt x="106" y="38"/>
                        <a:pt x="106" y="38"/>
                      </a:cubicBezTo>
                      <a:cubicBezTo>
                        <a:pt x="106" y="39"/>
                        <a:pt x="106" y="39"/>
                        <a:pt x="106" y="39"/>
                      </a:cubicBezTo>
                      <a:cubicBezTo>
                        <a:pt x="105" y="39"/>
                        <a:pt x="105" y="39"/>
                        <a:pt x="105" y="39"/>
                      </a:cubicBezTo>
                      <a:cubicBezTo>
                        <a:pt x="105" y="39"/>
                        <a:pt x="105" y="39"/>
                        <a:pt x="105" y="39"/>
                      </a:cubicBezTo>
                      <a:cubicBezTo>
                        <a:pt x="104" y="38"/>
                        <a:pt x="104" y="38"/>
                        <a:pt x="104" y="38"/>
                      </a:cubicBezTo>
                      <a:cubicBezTo>
                        <a:pt x="104" y="38"/>
                        <a:pt x="104" y="38"/>
                        <a:pt x="104" y="38"/>
                      </a:cubicBezTo>
                      <a:cubicBezTo>
                        <a:pt x="103" y="39"/>
                        <a:pt x="103" y="39"/>
                        <a:pt x="103" y="39"/>
                      </a:cubicBezTo>
                      <a:cubicBezTo>
                        <a:pt x="102" y="38"/>
                        <a:pt x="102" y="38"/>
                        <a:pt x="102" y="38"/>
                      </a:cubicBezTo>
                      <a:cubicBezTo>
                        <a:pt x="102" y="38"/>
                        <a:pt x="102" y="38"/>
                        <a:pt x="102" y="38"/>
                      </a:cubicBezTo>
                      <a:cubicBezTo>
                        <a:pt x="101" y="38"/>
                        <a:pt x="101" y="38"/>
                        <a:pt x="101" y="38"/>
                      </a:cubicBezTo>
                      <a:cubicBezTo>
                        <a:pt x="101" y="38"/>
                        <a:pt x="101" y="38"/>
                        <a:pt x="101" y="38"/>
                      </a:cubicBezTo>
                      <a:cubicBezTo>
                        <a:pt x="101" y="38"/>
                        <a:pt x="101" y="38"/>
                        <a:pt x="101" y="38"/>
                      </a:cubicBezTo>
                      <a:cubicBezTo>
                        <a:pt x="101" y="37"/>
                        <a:pt x="101" y="37"/>
                        <a:pt x="101" y="37"/>
                      </a:cubicBezTo>
                      <a:cubicBezTo>
                        <a:pt x="100" y="37"/>
                        <a:pt x="100" y="37"/>
                        <a:pt x="100" y="37"/>
                      </a:cubicBezTo>
                      <a:cubicBezTo>
                        <a:pt x="100" y="37"/>
                        <a:pt x="100" y="37"/>
                        <a:pt x="100" y="37"/>
                      </a:cubicBezTo>
                      <a:cubicBezTo>
                        <a:pt x="100" y="38"/>
                        <a:pt x="100" y="38"/>
                        <a:pt x="100" y="38"/>
                      </a:cubicBezTo>
                      <a:cubicBezTo>
                        <a:pt x="100" y="38"/>
                        <a:pt x="100" y="38"/>
                        <a:pt x="100" y="38"/>
                      </a:cubicBezTo>
                      <a:cubicBezTo>
                        <a:pt x="100" y="38"/>
                        <a:pt x="100" y="38"/>
                        <a:pt x="100" y="38"/>
                      </a:cubicBezTo>
                      <a:cubicBezTo>
                        <a:pt x="99" y="38"/>
                        <a:pt x="99" y="38"/>
                        <a:pt x="99" y="38"/>
                      </a:cubicBezTo>
                      <a:cubicBezTo>
                        <a:pt x="99" y="38"/>
                        <a:pt x="99" y="38"/>
                        <a:pt x="99" y="38"/>
                      </a:cubicBezTo>
                      <a:cubicBezTo>
                        <a:pt x="98" y="38"/>
                        <a:pt x="98" y="38"/>
                        <a:pt x="98" y="38"/>
                      </a:cubicBezTo>
                      <a:cubicBezTo>
                        <a:pt x="97" y="38"/>
                        <a:pt x="97" y="38"/>
                        <a:pt x="97" y="38"/>
                      </a:cubicBezTo>
                      <a:cubicBezTo>
                        <a:pt x="97" y="38"/>
                        <a:pt x="97" y="38"/>
                        <a:pt x="97" y="38"/>
                      </a:cubicBezTo>
                      <a:cubicBezTo>
                        <a:pt x="97" y="38"/>
                        <a:pt x="97" y="38"/>
                        <a:pt x="97" y="38"/>
                      </a:cubicBezTo>
                      <a:cubicBezTo>
                        <a:pt x="97" y="38"/>
                        <a:pt x="97" y="38"/>
                        <a:pt x="97" y="38"/>
                      </a:cubicBezTo>
                      <a:cubicBezTo>
                        <a:pt x="96" y="38"/>
                        <a:pt x="96" y="38"/>
                        <a:pt x="96" y="38"/>
                      </a:cubicBezTo>
                      <a:cubicBezTo>
                        <a:pt x="96" y="37"/>
                        <a:pt x="96" y="37"/>
                        <a:pt x="96" y="37"/>
                      </a:cubicBezTo>
                      <a:cubicBezTo>
                        <a:pt x="97" y="37"/>
                        <a:pt x="97" y="37"/>
                        <a:pt x="97" y="37"/>
                      </a:cubicBezTo>
                      <a:cubicBezTo>
                        <a:pt x="97" y="37"/>
                        <a:pt x="97" y="37"/>
                        <a:pt x="97" y="37"/>
                      </a:cubicBezTo>
                      <a:cubicBezTo>
                        <a:pt x="97" y="37"/>
                        <a:pt x="97" y="37"/>
                        <a:pt x="97" y="37"/>
                      </a:cubicBezTo>
                      <a:cubicBezTo>
                        <a:pt x="98" y="37"/>
                        <a:pt x="98" y="37"/>
                        <a:pt x="98" y="37"/>
                      </a:cubicBezTo>
                      <a:cubicBezTo>
                        <a:pt x="98" y="37"/>
                        <a:pt x="98" y="37"/>
                        <a:pt x="98" y="37"/>
                      </a:cubicBezTo>
                      <a:cubicBezTo>
                        <a:pt x="98" y="37"/>
                        <a:pt x="98" y="37"/>
                        <a:pt x="98" y="37"/>
                      </a:cubicBezTo>
                      <a:cubicBezTo>
                        <a:pt x="98" y="37"/>
                        <a:pt x="98" y="37"/>
                        <a:pt x="98" y="37"/>
                      </a:cubicBezTo>
                      <a:cubicBezTo>
                        <a:pt x="99" y="37"/>
                        <a:pt x="99" y="37"/>
                        <a:pt x="99" y="37"/>
                      </a:cubicBezTo>
                      <a:cubicBezTo>
                        <a:pt x="99" y="37"/>
                        <a:pt x="99" y="37"/>
                        <a:pt x="99" y="37"/>
                      </a:cubicBezTo>
                      <a:cubicBezTo>
                        <a:pt x="99" y="37"/>
                        <a:pt x="99" y="37"/>
                        <a:pt x="99" y="37"/>
                      </a:cubicBezTo>
                      <a:cubicBezTo>
                        <a:pt x="99" y="37"/>
                        <a:pt x="99" y="37"/>
                        <a:pt x="99" y="37"/>
                      </a:cubicBezTo>
                      <a:cubicBezTo>
                        <a:pt x="99" y="37"/>
                        <a:pt x="99" y="37"/>
                        <a:pt x="99" y="37"/>
                      </a:cubicBezTo>
                      <a:cubicBezTo>
                        <a:pt x="100" y="37"/>
                        <a:pt x="100" y="37"/>
                        <a:pt x="100" y="37"/>
                      </a:cubicBezTo>
                      <a:cubicBezTo>
                        <a:pt x="100" y="37"/>
                        <a:pt x="100" y="37"/>
                        <a:pt x="100" y="37"/>
                      </a:cubicBezTo>
                      <a:cubicBezTo>
                        <a:pt x="100" y="38"/>
                        <a:pt x="100" y="38"/>
                        <a:pt x="100" y="38"/>
                      </a:cubicBezTo>
                      <a:cubicBezTo>
                        <a:pt x="100" y="37"/>
                        <a:pt x="100" y="37"/>
                        <a:pt x="100" y="37"/>
                      </a:cubicBezTo>
                      <a:cubicBezTo>
                        <a:pt x="100" y="37"/>
                        <a:pt x="100" y="37"/>
                        <a:pt x="100" y="37"/>
                      </a:cubicBezTo>
                      <a:cubicBezTo>
                        <a:pt x="100" y="37"/>
                        <a:pt x="100" y="37"/>
                        <a:pt x="100" y="37"/>
                      </a:cubicBezTo>
                      <a:cubicBezTo>
                        <a:pt x="101" y="37"/>
                        <a:pt x="101" y="37"/>
                        <a:pt x="101" y="37"/>
                      </a:cubicBezTo>
                      <a:cubicBezTo>
                        <a:pt x="101" y="37"/>
                        <a:pt x="101" y="37"/>
                        <a:pt x="101" y="37"/>
                      </a:cubicBezTo>
                      <a:cubicBezTo>
                        <a:pt x="101" y="37"/>
                        <a:pt x="101" y="37"/>
                        <a:pt x="101" y="37"/>
                      </a:cubicBezTo>
                      <a:cubicBezTo>
                        <a:pt x="101" y="37"/>
                        <a:pt x="101" y="37"/>
                        <a:pt x="101" y="37"/>
                      </a:cubicBezTo>
                      <a:cubicBezTo>
                        <a:pt x="102" y="38"/>
                        <a:pt x="102" y="38"/>
                        <a:pt x="102" y="38"/>
                      </a:cubicBezTo>
                      <a:cubicBezTo>
                        <a:pt x="102" y="38"/>
                        <a:pt x="102" y="38"/>
                        <a:pt x="102" y="38"/>
                      </a:cubicBezTo>
                      <a:cubicBezTo>
                        <a:pt x="102" y="38"/>
                        <a:pt x="102" y="38"/>
                        <a:pt x="102" y="38"/>
                      </a:cubicBezTo>
                      <a:cubicBezTo>
                        <a:pt x="103" y="38"/>
                        <a:pt x="103" y="38"/>
                        <a:pt x="103" y="38"/>
                      </a:cubicBezTo>
                      <a:cubicBezTo>
                        <a:pt x="103" y="37"/>
                        <a:pt x="103" y="37"/>
                        <a:pt x="103" y="37"/>
                      </a:cubicBezTo>
                      <a:cubicBezTo>
                        <a:pt x="103" y="37"/>
                        <a:pt x="103" y="37"/>
                        <a:pt x="103" y="37"/>
                      </a:cubicBezTo>
                      <a:cubicBezTo>
                        <a:pt x="103" y="37"/>
                        <a:pt x="103" y="37"/>
                        <a:pt x="103" y="37"/>
                      </a:cubicBezTo>
                      <a:cubicBezTo>
                        <a:pt x="103" y="36"/>
                        <a:pt x="103" y="36"/>
                        <a:pt x="103" y="36"/>
                      </a:cubicBezTo>
                      <a:cubicBezTo>
                        <a:pt x="103" y="36"/>
                        <a:pt x="103" y="36"/>
                        <a:pt x="103" y="36"/>
                      </a:cubicBezTo>
                      <a:cubicBezTo>
                        <a:pt x="103" y="37"/>
                        <a:pt x="103" y="37"/>
                        <a:pt x="103" y="37"/>
                      </a:cubicBezTo>
                      <a:cubicBezTo>
                        <a:pt x="103" y="37"/>
                        <a:pt x="103" y="37"/>
                        <a:pt x="103" y="37"/>
                      </a:cubicBezTo>
                      <a:cubicBezTo>
                        <a:pt x="103" y="37"/>
                        <a:pt x="103" y="37"/>
                        <a:pt x="103" y="37"/>
                      </a:cubicBezTo>
                      <a:cubicBezTo>
                        <a:pt x="103" y="37"/>
                        <a:pt x="103" y="37"/>
                        <a:pt x="103" y="37"/>
                      </a:cubicBezTo>
                      <a:cubicBezTo>
                        <a:pt x="103" y="37"/>
                        <a:pt x="103" y="37"/>
                        <a:pt x="103" y="37"/>
                      </a:cubicBezTo>
                      <a:cubicBezTo>
                        <a:pt x="104" y="38"/>
                        <a:pt x="104" y="38"/>
                        <a:pt x="104" y="38"/>
                      </a:cubicBezTo>
                      <a:cubicBezTo>
                        <a:pt x="104" y="38"/>
                        <a:pt x="104" y="38"/>
                        <a:pt x="104"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6" y="37"/>
                        <a:pt x="106" y="37"/>
                        <a:pt x="106" y="37"/>
                      </a:cubicBezTo>
                      <a:cubicBezTo>
                        <a:pt x="106" y="37"/>
                        <a:pt x="106" y="37"/>
                        <a:pt x="106" y="37"/>
                      </a:cubicBezTo>
                      <a:cubicBezTo>
                        <a:pt x="107" y="37"/>
                        <a:pt x="107" y="37"/>
                        <a:pt x="107" y="37"/>
                      </a:cubicBezTo>
                      <a:cubicBezTo>
                        <a:pt x="107" y="38"/>
                        <a:pt x="107" y="38"/>
                        <a:pt x="107" y="38"/>
                      </a:cubicBezTo>
                      <a:cubicBezTo>
                        <a:pt x="107" y="38"/>
                        <a:pt x="107" y="38"/>
                        <a:pt x="107" y="38"/>
                      </a:cubicBezTo>
                      <a:cubicBezTo>
                        <a:pt x="107" y="39"/>
                        <a:pt x="107" y="39"/>
                        <a:pt x="107" y="39"/>
                      </a:cubicBezTo>
                      <a:cubicBezTo>
                        <a:pt x="107" y="39"/>
                        <a:pt x="107" y="39"/>
                        <a:pt x="107" y="39"/>
                      </a:cubicBezTo>
                      <a:cubicBezTo>
                        <a:pt x="107" y="39"/>
                        <a:pt x="107" y="39"/>
                        <a:pt x="107" y="39"/>
                      </a:cubicBezTo>
                      <a:cubicBezTo>
                        <a:pt x="108" y="40"/>
                        <a:pt x="108" y="40"/>
                        <a:pt x="108" y="40"/>
                      </a:cubicBezTo>
                      <a:cubicBezTo>
                        <a:pt x="108" y="40"/>
                        <a:pt x="108" y="40"/>
                        <a:pt x="108" y="40"/>
                      </a:cubicBezTo>
                      <a:cubicBezTo>
                        <a:pt x="109" y="40"/>
                        <a:pt x="109" y="40"/>
                        <a:pt x="109" y="40"/>
                      </a:cubicBezTo>
                      <a:cubicBezTo>
                        <a:pt x="110" y="40"/>
                        <a:pt x="110" y="40"/>
                        <a:pt x="110" y="40"/>
                      </a:cubicBezTo>
                      <a:cubicBezTo>
                        <a:pt x="110" y="41"/>
                        <a:pt x="110" y="41"/>
                        <a:pt x="110" y="41"/>
                      </a:cubicBezTo>
                      <a:cubicBezTo>
                        <a:pt x="111" y="41"/>
                        <a:pt x="111" y="41"/>
                        <a:pt x="111" y="41"/>
                      </a:cubicBezTo>
                      <a:cubicBezTo>
                        <a:pt x="111" y="41"/>
                        <a:pt x="111" y="41"/>
                        <a:pt x="111" y="41"/>
                      </a:cubicBezTo>
                      <a:cubicBezTo>
                        <a:pt x="111" y="41"/>
                        <a:pt x="111" y="41"/>
                        <a:pt x="111" y="41"/>
                      </a:cubicBezTo>
                      <a:cubicBezTo>
                        <a:pt x="112" y="41"/>
                        <a:pt x="112" y="41"/>
                        <a:pt x="112" y="41"/>
                      </a:cubicBezTo>
                      <a:cubicBezTo>
                        <a:pt x="112" y="41"/>
                        <a:pt x="112" y="41"/>
                        <a:pt x="112" y="41"/>
                      </a:cubicBezTo>
                      <a:cubicBezTo>
                        <a:pt x="112" y="41"/>
                        <a:pt x="112" y="41"/>
                        <a:pt x="112" y="41"/>
                      </a:cubicBezTo>
                      <a:cubicBezTo>
                        <a:pt x="112" y="40"/>
                        <a:pt x="112" y="40"/>
                        <a:pt x="112" y="40"/>
                      </a:cubicBezTo>
                      <a:cubicBezTo>
                        <a:pt x="113" y="40"/>
                        <a:pt x="113" y="40"/>
                        <a:pt x="113" y="40"/>
                      </a:cubicBezTo>
                      <a:cubicBezTo>
                        <a:pt x="113" y="40"/>
                        <a:pt x="113" y="40"/>
                        <a:pt x="113" y="40"/>
                      </a:cubicBezTo>
                      <a:cubicBezTo>
                        <a:pt x="113" y="40"/>
                        <a:pt x="113" y="40"/>
                        <a:pt x="113" y="40"/>
                      </a:cubicBezTo>
                      <a:cubicBezTo>
                        <a:pt x="113" y="39"/>
                        <a:pt x="113" y="39"/>
                        <a:pt x="113" y="39"/>
                      </a:cubicBezTo>
                      <a:cubicBezTo>
                        <a:pt x="113" y="39"/>
                        <a:pt x="113" y="39"/>
                        <a:pt x="113" y="39"/>
                      </a:cubicBezTo>
                      <a:cubicBezTo>
                        <a:pt x="112" y="38"/>
                        <a:pt x="112" y="38"/>
                        <a:pt x="112" y="38"/>
                      </a:cubicBezTo>
                      <a:cubicBezTo>
                        <a:pt x="112" y="39"/>
                        <a:pt x="112" y="39"/>
                        <a:pt x="112" y="39"/>
                      </a:cubicBezTo>
                      <a:cubicBezTo>
                        <a:pt x="112" y="39"/>
                        <a:pt x="112" y="39"/>
                        <a:pt x="112" y="39"/>
                      </a:cubicBezTo>
                      <a:cubicBezTo>
                        <a:pt x="112" y="38"/>
                        <a:pt x="112" y="38"/>
                        <a:pt x="112" y="38"/>
                      </a:cubicBezTo>
                      <a:cubicBezTo>
                        <a:pt x="112" y="38"/>
                        <a:pt x="112" y="38"/>
                        <a:pt x="112" y="38"/>
                      </a:cubicBezTo>
                      <a:cubicBezTo>
                        <a:pt x="112" y="38"/>
                        <a:pt x="112" y="38"/>
                        <a:pt x="112" y="38"/>
                      </a:cubicBezTo>
                      <a:cubicBezTo>
                        <a:pt x="112" y="38"/>
                        <a:pt x="112" y="38"/>
                        <a:pt x="112" y="38"/>
                      </a:cubicBezTo>
                      <a:cubicBezTo>
                        <a:pt x="112" y="38"/>
                        <a:pt x="112" y="38"/>
                        <a:pt x="112" y="38"/>
                      </a:cubicBezTo>
                      <a:cubicBezTo>
                        <a:pt x="111" y="37"/>
                        <a:pt x="111" y="37"/>
                        <a:pt x="111" y="37"/>
                      </a:cubicBezTo>
                      <a:cubicBezTo>
                        <a:pt x="111" y="38"/>
                        <a:pt x="111" y="38"/>
                        <a:pt x="111" y="38"/>
                      </a:cubicBezTo>
                      <a:cubicBezTo>
                        <a:pt x="111" y="38"/>
                        <a:pt x="111" y="38"/>
                        <a:pt x="111" y="38"/>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0" y="36"/>
                        <a:pt x="110" y="36"/>
                        <a:pt x="110" y="36"/>
                      </a:cubicBezTo>
                      <a:cubicBezTo>
                        <a:pt x="110" y="36"/>
                        <a:pt x="110" y="36"/>
                        <a:pt x="110" y="36"/>
                      </a:cubicBezTo>
                      <a:cubicBezTo>
                        <a:pt x="110" y="37"/>
                        <a:pt x="110" y="37"/>
                        <a:pt x="110" y="37"/>
                      </a:cubicBezTo>
                      <a:cubicBezTo>
                        <a:pt x="109" y="37"/>
                        <a:pt x="109" y="37"/>
                        <a:pt x="109" y="37"/>
                      </a:cubicBezTo>
                      <a:cubicBezTo>
                        <a:pt x="109" y="37"/>
                        <a:pt x="109" y="37"/>
                        <a:pt x="109" y="37"/>
                      </a:cubicBezTo>
                      <a:cubicBezTo>
                        <a:pt x="108" y="36"/>
                        <a:pt x="108" y="36"/>
                        <a:pt x="108" y="36"/>
                      </a:cubicBezTo>
                      <a:cubicBezTo>
                        <a:pt x="107" y="36"/>
                        <a:pt x="107" y="36"/>
                        <a:pt x="107" y="36"/>
                      </a:cubicBezTo>
                      <a:cubicBezTo>
                        <a:pt x="106" y="35"/>
                        <a:pt x="106" y="35"/>
                        <a:pt x="106" y="35"/>
                      </a:cubicBezTo>
                      <a:cubicBezTo>
                        <a:pt x="105" y="34"/>
                        <a:pt x="105" y="34"/>
                        <a:pt x="105" y="34"/>
                      </a:cubicBezTo>
                      <a:cubicBezTo>
                        <a:pt x="105" y="34"/>
                        <a:pt x="105" y="34"/>
                        <a:pt x="105" y="34"/>
                      </a:cubicBezTo>
                      <a:cubicBezTo>
                        <a:pt x="104" y="34"/>
                        <a:pt x="104" y="34"/>
                        <a:pt x="104" y="34"/>
                      </a:cubicBezTo>
                      <a:cubicBezTo>
                        <a:pt x="103" y="33"/>
                        <a:pt x="103" y="33"/>
                        <a:pt x="103" y="33"/>
                      </a:cubicBezTo>
                      <a:cubicBezTo>
                        <a:pt x="103" y="33"/>
                        <a:pt x="103" y="33"/>
                        <a:pt x="103" y="33"/>
                      </a:cubicBezTo>
                      <a:cubicBezTo>
                        <a:pt x="103" y="33"/>
                        <a:pt x="103" y="33"/>
                        <a:pt x="103" y="33"/>
                      </a:cubicBezTo>
                      <a:cubicBezTo>
                        <a:pt x="103" y="33"/>
                        <a:pt x="103" y="33"/>
                        <a:pt x="103" y="33"/>
                      </a:cubicBezTo>
                      <a:cubicBezTo>
                        <a:pt x="103" y="33"/>
                        <a:pt x="103" y="33"/>
                        <a:pt x="103" y="33"/>
                      </a:cubicBezTo>
                      <a:cubicBezTo>
                        <a:pt x="103" y="32"/>
                        <a:pt x="103" y="32"/>
                        <a:pt x="103" y="32"/>
                      </a:cubicBezTo>
                      <a:cubicBezTo>
                        <a:pt x="103" y="32"/>
                        <a:pt x="103" y="32"/>
                        <a:pt x="103" y="32"/>
                      </a:cubicBezTo>
                      <a:cubicBezTo>
                        <a:pt x="103" y="32"/>
                        <a:pt x="103" y="32"/>
                        <a:pt x="103" y="32"/>
                      </a:cubicBezTo>
                      <a:cubicBezTo>
                        <a:pt x="103" y="32"/>
                        <a:pt x="103" y="32"/>
                        <a:pt x="103" y="32"/>
                      </a:cubicBezTo>
                      <a:cubicBezTo>
                        <a:pt x="104" y="33"/>
                        <a:pt x="104" y="33"/>
                        <a:pt x="104" y="33"/>
                      </a:cubicBezTo>
                      <a:cubicBezTo>
                        <a:pt x="105" y="33"/>
                        <a:pt x="105" y="33"/>
                        <a:pt x="105" y="33"/>
                      </a:cubicBezTo>
                      <a:cubicBezTo>
                        <a:pt x="105" y="34"/>
                        <a:pt x="105" y="34"/>
                        <a:pt x="105" y="34"/>
                      </a:cubicBezTo>
                      <a:cubicBezTo>
                        <a:pt x="105" y="34"/>
                        <a:pt x="105" y="34"/>
                        <a:pt x="105" y="34"/>
                      </a:cubicBezTo>
                      <a:cubicBezTo>
                        <a:pt x="106" y="34"/>
                        <a:pt x="106" y="34"/>
                        <a:pt x="106" y="34"/>
                      </a:cubicBezTo>
                      <a:cubicBezTo>
                        <a:pt x="107" y="35"/>
                        <a:pt x="107" y="35"/>
                        <a:pt x="107" y="35"/>
                      </a:cubicBezTo>
                      <a:cubicBezTo>
                        <a:pt x="107" y="35"/>
                        <a:pt x="107" y="35"/>
                        <a:pt x="107" y="35"/>
                      </a:cubicBezTo>
                      <a:cubicBezTo>
                        <a:pt x="107" y="35"/>
                        <a:pt x="107" y="35"/>
                        <a:pt x="107" y="35"/>
                      </a:cubicBezTo>
                      <a:cubicBezTo>
                        <a:pt x="107" y="35"/>
                        <a:pt x="107" y="35"/>
                        <a:pt x="107" y="35"/>
                      </a:cubicBezTo>
                      <a:cubicBezTo>
                        <a:pt x="108" y="36"/>
                        <a:pt x="108" y="36"/>
                        <a:pt x="108" y="36"/>
                      </a:cubicBezTo>
                      <a:cubicBezTo>
                        <a:pt x="108" y="36"/>
                        <a:pt x="108" y="36"/>
                        <a:pt x="108" y="36"/>
                      </a:cubicBezTo>
                      <a:cubicBezTo>
                        <a:pt x="109" y="36"/>
                        <a:pt x="109" y="36"/>
                        <a:pt x="109" y="36"/>
                      </a:cubicBezTo>
                      <a:cubicBezTo>
                        <a:pt x="109" y="36"/>
                        <a:pt x="109" y="36"/>
                        <a:pt x="109" y="36"/>
                      </a:cubicBezTo>
                      <a:cubicBezTo>
                        <a:pt x="110" y="36"/>
                        <a:pt x="110" y="36"/>
                        <a:pt x="110" y="36"/>
                      </a:cubicBezTo>
                      <a:cubicBezTo>
                        <a:pt x="110" y="35"/>
                        <a:pt x="110" y="35"/>
                        <a:pt x="110" y="35"/>
                      </a:cubicBezTo>
                      <a:cubicBezTo>
                        <a:pt x="110" y="35"/>
                        <a:pt x="110" y="35"/>
                        <a:pt x="110" y="35"/>
                      </a:cubicBezTo>
                      <a:cubicBezTo>
                        <a:pt x="110" y="35"/>
                        <a:pt x="110" y="35"/>
                        <a:pt x="110" y="35"/>
                      </a:cubicBezTo>
                      <a:cubicBezTo>
                        <a:pt x="110" y="35"/>
                        <a:pt x="110" y="35"/>
                        <a:pt x="110" y="35"/>
                      </a:cubicBezTo>
                      <a:cubicBezTo>
                        <a:pt x="110" y="35"/>
                        <a:pt x="110" y="35"/>
                        <a:pt x="110" y="35"/>
                      </a:cubicBezTo>
                      <a:cubicBezTo>
                        <a:pt x="109" y="35"/>
                        <a:pt x="109" y="35"/>
                        <a:pt x="109" y="35"/>
                      </a:cubicBezTo>
                      <a:cubicBezTo>
                        <a:pt x="109" y="35"/>
                        <a:pt x="109" y="35"/>
                        <a:pt x="109" y="35"/>
                      </a:cubicBezTo>
                      <a:cubicBezTo>
                        <a:pt x="110" y="34"/>
                        <a:pt x="110" y="34"/>
                        <a:pt x="110" y="34"/>
                      </a:cubicBezTo>
                      <a:cubicBezTo>
                        <a:pt x="110" y="34"/>
                        <a:pt x="110" y="34"/>
                        <a:pt x="110" y="34"/>
                      </a:cubicBezTo>
                      <a:cubicBezTo>
                        <a:pt x="110" y="34"/>
                        <a:pt x="110" y="34"/>
                        <a:pt x="110" y="34"/>
                      </a:cubicBezTo>
                      <a:cubicBezTo>
                        <a:pt x="109" y="34"/>
                        <a:pt x="109" y="34"/>
                        <a:pt x="109" y="34"/>
                      </a:cubicBezTo>
                      <a:cubicBezTo>
                        <a:pt x="109" y="34"/>
                        <a:pt x="109" y="34"/>
                        <a:pt x="109" y="34"/>
                      </a:cubicBezTo>
                      <a:cubicBezTo>
                        <a:pt x="109" y="34"/>
                        <a:pt x="109" y="34"/>
                        <a:pt x="109" y="34"/>
                      </a:cubicBezTo>
                      <a:cubicBezTo>
                        <a:pt x="109" y="34"/>
                        <a:pt x="109" y="34"/>
                        <a:pt x="109" y="34"/>
                      </a:cubicBezTo>
                      <a:cubicBezTo>
                        <a:pt x="109" y="34"/>
                        <a:pt x="109" y="34"/>
                        <a:pt x="109" y="34"/>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2"/>
                        <a:pt x="109" y="32"/>
                        <a:pt x="109" y="32"/>
                      </a:cubicBezTo>
                      <a:cubicBezTo>
                        <a:pt x="109" y="33"/>
                        <a:pt x="109" y="33"/>
                        <a:pt x="109" y="33"/>
                      </a:cubicBezTo>
                      <a:cubicBezTo>
                        <a:pt x="110" y="33"/>
                        <a:pt x="110" y="33"/>
                        <a:pt x="110" y="33"/>
                      </a:cubicBezTo>
                      <a:cubicBezTo>
                        <a:pt x="110" y="33"/>
                        <a:pt x="110" y="33"/>
                        <a:pt x="110" y="33"/>
                      </a:cubicBezTo>
                      <a:cubicBezTo>
                        <a:pt x="110" y="33"/>
                        <a:pt x="110" y="33"/>
                        <a:pt x="110" y="33"/>
                      </a:cubicBezTo>
                      <a:cubicBezTo>
                        <a:pt x="111" y="33"/>
                        <a:pt x="111" y="33"/>
                        <a:pt x="111" y="33"/>
                      </a:cubicBezTo>
                      <a:cubicBezTo>
                        <a:pt x="111" y="34"/>
                        <a:pt x="111" y="34"/>
                        <a:pt x="111" y="34"/>
                      </a:cubicBezTo>
                      <a:cubicBezTo>
                        <a:pt x="111" y="34"/>
                        <a:pt x="111" y="34"/>
                        <a:pt x="111" y="34"/>
                      </a:cubicBezTo>
                      <a:cubicBezTo>
                        <a:pt x="112" y="34"/>
                        <a:pt x="112" y="34"/>
                        <a:pt x="112" y="34"/>
                      </a:cubicBezTo>
                      <a:cubicBezTo>
                        <a:pt x="112" y="34"/>
                        <a:pt x="112" y="34"/>
                        <a:pt x="112" y="34"/>
                      </a:cubicBezTo>
                      <a:cubicBezTo>
                        <a:pt x="112" y="33"/>
                        <a:pt x="112" y="33"/>
                        <a:pt x="112" y="33"/>
                      </a:cubicBezTo>
                      <a:cubicBezTo>
                        <a:pt x="112" y="33"/>
                        <a:pt x="112" y="33"/>
                        <a:pt x="112" y="33"/>
                      </a:cubicBezTo>
                      <a:cubicBezTo>
                        <a:pt x="112" y="32"/>
                        <a:pt x="112" y="32"/>
                        <a:pt x="112" y="32"/>
                      </a:cubicBezTo>
                      <a:cubicBezTo>
                        <a:pt x="111" y="32"/>
                        <a:pt x="111" y="32"/>
                        <a:pt x="111" y="32"/>
                      </a:cubicBezTo>
                      <a:cubicBezTo>
                        <a:pt x="111" y="32"/>
                        <a:pt x="111" y="32"/>
                        <a:pt x="111" y="32"/>
                      </a:cubicBezTo>
                      <a:cubicBezTo>
                        <a:pt x="111" y="32"/>
                        <a:pt x="111" y="32"/>
                        <a:pt x="111" y="32"/>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0" y="31"/>
                        <a:pt x="110" y="31"/>
                        <a:pt x="110" y="31"/>
                      </a:cubicBezTo>
                      <a:cubicBezTo>
                        <a:pt x="110" y="31"/>
                        <a:pt x="110" y="31"/>
                        <a:pt x="110" y="31"/>
                      </a:cubicBezTo>
                      <a:cubicBezTo>
                        <a:pt x="109" y="31"/>
                        <a:pt x="109" y="31"/>
                        <a:pt x="109" y="31"/>
                      </a:cubicBezTo>
                      <a:cubicBezTo>
                        <a:pt x="109" y="31"/>
                        <a:pt x="109" y="31"/>
                        <a:pt x="109" y="31"/>
                      </a:cubicBezTo>
                      <a:cubicBezTo>
                        <a:pt x="109" y="30"/>
                        <a:pt x="109" y="30"/>
                        <a:pt x="109" y="30"/>
                      </a:cubicBezTo>
                      <a:cubicBezTo>
                        <a:pt x="109" y="30"/>
                        <a:pt x="109" y="30"/>
                        <a:pt x="109" y="30"/>
                      </a:cubicBezTo>
                      <a:cubicBezTo>
                        <a:pt x="110" y="30"/>
                        <a:pt x="110" y="30"/>
                        <a:pt x="110" y="30"/>
                      </a:cubicBezTo>
                      <a:cubicBezTo>
                        <a:pt x="110" y="30"/>
                        <a:pt x="110" y="30"/>
                        <a:pt x="110" y="30"/>
                      </a:cubicBezTo>
                      <a:cubicBezTo>
                        <a:pt x="110" y="30"/>
                        <a:pt x="110" y="30"/>
                        <a:pt x="110" y="30"/>
                      </a:cubicBezTo>
                      <a:cubicBezTo>
                        <a:pt x="110" y="30"/>
                        <a:pt x="110" y="30"/>
                        <a:pt x="110" y="30"/>
                      </a:cubicBezTo>
                      <a:cubicBezTo>
                        <a:pt x="109" y="30"/>
                        <a:pt x="109" y="30"/>
                        <a:pt x="109" y="30"/>
                      </a:cubicBezTo>
                      <a:cubicBezTo>
                        <a:pt x="109" y="30"/>
                        <a:pt x="109" y="30"/>
                        <a:pt x="109" y="30"/>
                      </a:cubicBezTo>
                      <a:cubicBezTo>
                        <a:pt x="108" y="29"/>
                        <a:pt x="108" y="29"/>
                        <a:pt x="108" y="29"/>
                      </a:cubicBezTo>
                      <a:cubicBezTo>
                        <a:pt x="108" y="29"/>
                        <a:pt x="108" y="29"/>
                        <a:pt x="108" y="29"/>
                      </a:cubicBezTo>
                      <a:cubicBezTo>
                        <a:pt x="108" y="29"/>
                        <a:pt x="108" y="29"/>
                        <a:pt x="108" y="29"/>
                      </a:cubicBezTo>
                      <a:cubicBezTo>
                        <a:pt x="107" y="30"/>
                        <a:pt x="107" y="30"/>
                        <a:pt x="107" y="30"/>
                      </a:cubicBezTo>
                      <a:cubicBezTo>
                        <a:pt x="106" y="29"/>
                        <a:pt x="106" y="29"/>
                        <a:pt x="106" y="29"/>
                      </a:cubicBezTo>
                      <a:cubicBezTo>
                        <a:pt x="106" y="29"/>
                        <a:pt x="106" y="29"/>
                        <a:pt x="106" y="29"/>
                      </a:cubicBezTo>
                      <a:cubicBezTo>
                        <a:pt x="106" y="29"/>
                        <a:pt x="106" y="29"/>
                        <a:pt x="106" y="29"/>
                      </a:cubicBezTo>
                      <a:cubicBezTo>
                        <a:pt x="106" y="28"/>
                        <a:pt x="106" y="28"/>
                        <a:pt x="105" y="28"/>
                      </a:cubicBezTo>
                      <a:cubicBezTo>
                        <a:pt x="105" y="28"/>
                        <a:pt x="105" y="28"/>
                        <a:pt x="105" y="28"/>
                      </a:cubicBezTo>
                      <a:cubicBezTo>
                        <a:pt x="105" y="28"/>
                        <a:pt x="105" y="28"/>
                        <a:pt x="105" y="28"/>
                      </a:cubicBezTo>
                      <a:cubicBezTo>
                        <a:pt x="105" y="27"/>
                        <a:pt x="105" y="27"/>
                        <a:pt x="105"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6"/>
                        <a:pt x="103" y="26"/>
                        <a:pt x="103" y="26"/>
                      </a:cubicBezTo>
                      <a:cubicBezTo>
                        <a:pt x="102" y="26"/>
                        <a:pt x="102" y="26"/>
                        <a:pt x="102" y="26"/>
                      </a:cubicBezTo>
                      <a:cubicBezTo>
                        <a:pt x="102" y="26"/>
                        <a:pt x="102" y="26"/>
                        <a:pt x="102" y="26"/>
                      </a:cubicBezTo>
                      <a:cubicBezTo>
                        <a:pt x="102" y="26"/>
                        <a:pt x="102" y="26"/>
                        <a:pt x="102" y="26"/>
                      </a:cubicBezTo>
                      <a:cubicBezTo>
                        <a:pt x="102" y="25"/>
                        <a:pt x="102" y="25"/>
                        <a:pt x="102" y="25"/>
                      </a:cubicBezTo>
                      <a:cubicBezTo>
                        <a:pt x="101" y="25"/>
                        <a:pt x="101" y="25"/>
                        <a:pt x="101" y="25"/>
                      </a:cubicBezTo>
                      <a:cubicBezTo>
                        <a:pt x="101" y="25"/>
                        <a:pt x="101" y="25"/>
                        <a:pt x="101" y="25"/>
                      </a:cubicBezTo>
                      <a:cubicBezTo>
                        <a:pt x="101" y="25"/>
                        <a:pt x="101" y="25"/>
                        <a:pt x="101" y="25"/>
                      </a:cubicBezTo>
                      <a:cubicBezTo>
                        <a:pt x="101" y="25"/>
                        <a:pt x="100" y="24"/>
                        <a:pt x="100" y="24"/>
                      </a:cubicBezTo>
                      <a:cubicBezTo>
                        <a:pt x="100" y="24"/>
                        <a:pt x="100" y="24"/>
                        <a:pt x="100" y="24"/>
                      </a:cubicBezTo>
                      <a:cubicBezTo>
                        <a:pt x="100" y="24"/>
                        <a:pt x="100" y="24"/>
                        <a:pt x="100" y="24"/>
                      </a:cubicBezTo>
                      <a:cubicBezTo>
                        <a:pt x="100" y="24"/>
                        <a:pt x="100" y="24"/>
                        <a:pt x="100" y="24"/>
                      </a:cubicBezTo>
                      <a:cubicBezTo>
                        <a:pt x="99" y="24"/>
                        <a:pt x="99" y="24"/>
                        <a:pt x="99" y="24"/>
                      </a:cubicBezTo>
                      <a:cubicBezTo>
                        <a:pt x="99" y="24"/>
                        <a:pt x="99" y="24"/>
                        <a:pt x="99" y="24"/>
                      </a:cubicBezTo>
                      <a:cubicBezTo>
                        <a:pt x="99" y="24"/>
                        <a:pt x="99" y="24"/>
                        <a:pt x="99" y="24"/>
                      </a:cubicBezTo>
                      <a:cubicBezTo>
                        <a:pt x="99" y="22"/>
                        <a:pt x="99" y="22"/>
                        <a:pt x="99" y="22"/>
                      </a:cubicBezTo>
                      <a:cubicBezTo>
                        <a:pt x="99" y="22"/>
                        <a:pt x="99" y="22"/>
                        <a:pt x="99" y="22"/>
                      </a:cubicBezTo>
                      <a:cubicBezTo>
                        <a:pt x="98" y="22"/>
                        <a:pt x="98" y="22"/>
                        <a:pt x="98" y="22"/>
                      </a:cubicBezTo>
                      <a:cubicBezTo>
                        <a:pt x="98" y="22"/>
                        <a:pt x="98" y="22"/>
                        <a:pt x="98" y="22"/>
                      </a:cubicBezTo>
                      <a:cubicBezTo>
                        <a:pt x="98" y="22"/>
                        <a:pt x="98" y="22"/>
                        <a:pt x="98" y="22"/>
                      </a:cubicBezTo>
                      <a:cubicBezTo>
                        <a:pt x="97" y="22"/>
                        <a:pt x="97" y="22"/>
                        <a:pt x="97" y="22"/>
                      </a:cubicBezTo>
                      <a:cubicBezTo>
                        <a:pt x="97" y="22"/>
                        <a:pt x="97" y="22"/>
                        <a:pt x="97" y="22"/>
                      </a:cubicBezTo>
                      <a:cubicBezTo>
                        <a:pt x="97" y="22"/>
                        <a:pt x="97" y="22"/>
                        <a:pt x="97" y="22"/>
                      </a:cubicBezTo>
                      <a:cubicBezTo>
                        <a:pt x="97" y="21"/>
                        <a:pt x="97" y="21"/>
                        <a:pt x="97" y="21"/>
                      </a:cubicBezTo>
                      <a:cubicBezTo>
                        <a:pt x="96" y="21"/>
                        <a:pt x="96" y="21"/>
                        <a:pt x="96" y="21"/>
                      </a:cubicBezTo>
                      <a:cubicBezTo>
                        <a:pt x="96" y="21"/>
                        <a:pt x="96" y="21"/>
                        <a:pt x="96" y="21"/>
                      </a:cubicBezTo>
                      <a:cubicBezTo>
                        <a:pt x="96" y="21"/>
                        <a:pt x="96" y="21"/>
                        <a:pt x="96" y="21"/>
                      </a:cubicBezTo>
                      <a:cubicBezTo>
                        <a:pt x="96" y="21"/>
                        <a:pt x="96" y="21"/>
                        <a:pt x="96" y="21"/>
                      </a:cubicBezTo>
                      <a:cubicBezTo>
                        <a:pt x="96" y="21"/>
                        <a:pt x="96" y="21"/>
                        <a:pt x="96" y="21"/>
                      </a:cubicBezTo>
                      <a:cubicBezTo>
                        <a:pt x="95" y="21"/>
                        <a:pt x="95" y="21"/>
                        <a:pt x="95" y="21"/>
                      </a:cubicBezTo>
                      <a:cubicBezTo>
                        <a:pt x="95" y="21"/>
                        <a:pt x="95" y="21"/>
                        <a:pt x="95" y="21"/>
                      </a:cubicBezTo>
                      <a:cubicBezTo>
                        <a:pt x="95" y="21"/>
                        <a:pt x="95" y="21"/>
                        <a:pt x="95" y="21"/>
                      </a:cubicBezTo>
                      <a:cubicBezTo>
                        <a:pt x="95" y="21"/>
                        <a:pt x="95" y="21"/>
                        <a:pt x="95" y="21"/>
                      </a:cubicBezTo>
                      <a:cubicBezTo>
                        <a:pt x="96" y="21"/>
                        <a:pt x="96" y="21"/>
                        <a:pt x="96" y="21"/>
                      </a:cubicBezTo>
                      <a:cubicBezTo>
                        <a:pt x="96" y="21"/>
                        <a:pt x="96" y="21"/>
                        <a:pt x="96" y="21"/>
                      </a:cubicBezTo>
                      <a:cubicBezTo>
                        <a:pt x="97" y="21"/>
                        <a:pt x="97" y="21"/>
                        <a:pt x="97" y="21"/>
                      </a:cubicBezTo>
                      <a:cubicBezTo>
                        <a:pt x="97" y="21"/>
                        <a:pt x="97" y="21"/>
                        <a:pt x="97" y="21"/>
                      </a:cubicBezTo>
                      <a:cubicBezTo>
                        <a:pt x="97" y="22"/>
                        <a:pt x="97" y="22"/>
                        <a:pt x="97" y="22"/>
                      </a:cubicBezTo>
                      <a:cubicBezTo>
                        <a:pt x="97" y="21"/>
                        <a:pt x="97" y="21"/>
                        <a:pt x="97" y="21"/>
                      </a:cubicBezTo>
                      <a:cubicBezTo>
                        <a:pt x="98" y="21"/>
                        <a:pt x="98" y="21"/>
                        <a:pt x="98" y="21"/>
                      </a:cubicBezTo>
                      <a:cubicBezTo>
                        <a:pt x="98" y="22"/>
                        <a:pt x="98" y="22"/>
                        <a:pt x="98" y="22"/>
                      </a:cubicBezTo>
                      <a:cubicBezTo>
                        <a:pt x="98" y="22"/>
                        <a:pt x="98" y="22"/>
                        <a:pt x="98" y="22"/>
                      </a:cubicBezTo>
                      <a:cubicBezTo>
                        <a:pt x="99" y="22"/>
                        <a:pt x="99" y="22"/>
                        <a:pt x="99" y="22"/>
                      </a:cubicBezTo>
                      <a:cubicBezTo>
                        <a:pt x="99" y="23"/>
                        <a:pt x="99" y="23"/>
                        <a:pt x="99" y="23"/>
                      </a:cubicBezTo>
                      <a:cubicBezTo>
                        <a:pt x="100" y="23"/>
                        <a:pt x="100" y="23"/>
                        <a:pt x="100" y="23"/>
                      </a:cubicBezTo>
                      <a:cubicBezTo>
                        <a:pt x="100" y="24"/>
                        <a:pt x="100" y="24"/>
                        <a:pt x="100" y="24"/>
                      </a:cubicBezTo>
                      <a:cubicBezTo>
                        <a:pt x="101" y="24"/>
                        <a:pt x="101" y="24"/>
                        <a:pt x="101" y="24"/>
                      </a:cubicBezTo>
                      <a:cubicBezTo>
                        <a:pt x="102" y="25"/>
                        <a:pt x="102" y="25"/>
                        <a:pt x="102" y="25"/>
                      </a:cubicBezTo>
                      <a:cubicBezTo>
                        <a:pt x="102" y="25"/>
                        <a:pt x="102" y="25"/>
                        <a:pt x="102" y="25"/>
                      </a:cubicBezTo>
                      <a:cubicBezTo>
                        <a:pt x="103" y="26"/>
                        <a:pt x="103" y="26"/>
                        <a:pt x="103" y="26"/>
                      </a:cubicBezTo>
                      <a:cubicBezTo>
                        <a:pt x="103" y="26"/>
                        <a:pt x="103" y="26"/>
                        <a:pt x="103" y="26"/>
                      </a:cubicBezTo>
                      <a:cubicBezTo>
                        <a:pt x="103" y="26"/>
                        <a:pt x="103" y="26"/>
                        <a:pt x="103" y="26"/>
                      </a:cubicBezTo>
                      <a:cubicBezTo>
                        <a:pt x="103" y="26"/>
                        <a:pt x="103" y="26"/>
                        <a:pt x="103"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5" y="26"/>
                        <a:pt x="105" y="26"/>
                        <a:pt x="105" y="26"/>
                      </a:cubicBezTo>
                      <a:cubicBezTo>
                        <a:pt x="105" y="27"/>
                        <a:pt x="105" y="27"/>
                        <a:pt x="105" y="27"/>
                      </a:cubicBezTo>
                      <a:cubicBezTo>
                        <a:pt x="105" y="27"/>
                        <a:pt x="105" y="27"/>
                        <a:pt x="105" y="27"/>
                      </a:cubicBezTo>
                      <a:cubicBezTo>
                        <a:pt x="105" y="27"/>
                        <a:pt x="105" y="27"/>
                        <a:pt x="105" y="27"/>
                      </a:cubicBezTo>
                      <a:cubicBezTo>
                        <a:pt x="106" y="28"/>
                        <a:pt x="106" y="28"/>
                        <a:pt x="106" y="28"/>
                      </a:cubicBezTo>
                      <a:cubicBezTo>
                        <a:pt x="106" y="28"/>
                        <a:pt x="106" y="28"/>
                        <a:pt x="106" y="28"/>
                      </a:cubicBezTo>
                      <a:cubicBezTo>
                        <a:pt x="106" y="28"/>
                        <a:pt x="106" y="28"/>
                        <a:pt x="106" y="28"/>
                      </a:cubicBezTo>
                      <a:cubicBezTo>
                        <a:pt x="107" y="28"/>
                        <a:pt x="107" y="28"/>
                        <a:pt x="107" y="28"/>
                      </a:cubicBezTo>
                      <a:cubicBezTo>
                        <a:pt x="107" y="29"/>
                        <a:pt x="107" y="29"/>
                        <a:pt x="107" y="29"/>
                      </a:cubicBezTo>
                      <a:cubicBezTo>
                        <a:pt x="107" y="29"/>
                        <a:pt x="107" y="29"/>
                        <a:pt x="107" y="29"/>
                      </a:cubicBezTo>
                      <a:cubicBezTo>
                        <a:pt x="107" y="28"/>
                        <a:pt x="107" y="28"/>
                        <a:pt x="107" y="28"/>
                      </a:cubicBezTo>
                      <a:cubicBezTo>
                        <a:pt x="107" y="28"/>
                        <a:pt x="107" y="28"/>
                        <a:pt x="107" y="28"/>
                      </a:cubicBezTo>
                      <a:cubicBezTo>
                        <a:pt x="107" y="28"/>
                        <a:pt x="107" y="28"/>
                        <a:pt x="107" y="28"/>
                      </a:cubicBezTo>
                      <a:cubicBezTo>
                        <a:pt x="107" y="28"/>
                        <a:pt x="107" y="28"/>
                        <a:pt x="107"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9"/>
                        <a:pt x="108" y="29"/>
                        <a:pt x="108" y="29"/>
                      </a:cubicBezTo>
                      <a:cubicBezTo>
                        <a:pt x="109" y="29"/>
                        <a:pt x="109" y="29"/>
                        <a:pt x="109" y="29"/>
                      </a:cubicBezTo>
                      <a:cubicBezTo>
                        <a:pt x="110" y="29"/>
                        <a:pt x="110" y="29"/>
                        <a:pt x="110" y="29"/>
                      </a:cubicBezTo>
                      <a:cubicBezTo>
                        <a:pt x="110" y="28"/>
                        <a:pt x="110" y="28"/>
                        <a:pt x="110" y="28"/>
                      </a:cubicBezTo>
                      <a:cubicBezTo>
                        <a:pt x="110" y="28"/>
                        <a:pt x="110" y="28"/>
                        <a:pt x="110" y="28"/>
                      </a:cubicBezTo>
                      <a:cubicBezTo>
                        <a:pt x="110" y="28"/>
                        <a:pt x="110" y="28"/>
                        <a:pt x="110" y="28"/>
                      </a:cubicBezTo>
                      <a:cubicBezTo>
                        <a:pt x="109" y="28"/>
                        <a:pt x="109" y="28"/>
                        <a:pt x="109" y="28"/>
                      </a:cubicBezTo>
                      <a:cubicBezTo>
                        <a:pt x="109" y="28"/>
                        <a:pt x="109" y="28"/>
                        <a:pt x="109" y="28"/>
                      </a:cubicBezTo>
                      <a:cubicBezTo>
                        <a:pt x="109" y="28"/>
                        <a:pt x="109" y="28"/>
                        <a:pt x="109" y="28"/>
                      </a:cubicBezTo>
                      <a:cubicBezTo>
                        <a:pt x="109" y="28"/>
                        <a:pt x="109" y="28"/>
                        <a:pt x="109" y="28"/>
                      </a:cubicBezTo>
                      <a:cubicBezTo>
                        <a:pt x="109" y="27"/>
                        <a:pt x="109" y="27"/>
                        <a:pt x="109" y="27"/>
                      </a:cubicBezTo>
                      <a:cubicBezTo>
                        <a:pt x="109" y="27"/>
                        <a:pt x="109" y="27"/>
                        <a:pt x="109" y="27"/>
                      </a:cubicBezTo>
                      <a:cubicBezTo>
                        <a:pt x="109" y="27"/>
                        <a:pt x="109" y="27"/>
                        <a:pt x="109" y="27"/>
                      </a:cubicBezTo>
                      <a:cubicBezTo>
                        <a:pt x="110" y="27"/>
                        <a:pt x="110" y="27"/>
                        <a:pt x="110" y="27"/>
                      </a:cubicBezTo>
                      <a:cubicBezTo>
                        <a:pt x="110" y="27"/>
                        <a:pt x="110" y="27"/>
                        <a:pt x="110" y="27"/>
                      </a:cubicBezTo>
                      <a:cubicBezTo>
                        <a:pt x="110" y="27"/>
                        <a:pt x="110" y="27"/>
                        <a:pt x="110" y="27"/>
                      </a:cubicBezTo>
                      <a:cubicBezTo>
                        <a:pt x="110" y="27"/>
                        <a:pt x="110" y="27"/>
                        <a:pt x="110" y="27"/>
                      </a:cubicBezTo>
                      <a:cubicBezTo>
                        <a:pt x="109" y="27"/>
                        <a:pt x="109" y="27"/>
                        <a:pt x="109" y="27"/>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5"/>
                        <a:pt x="109" y="25"/>
                        <a:pt x="109" y="25"/>
                      </a:cubicBezTo>
                      <a:cubicBezTo>
                        <a:pt x="109" y="25"/>
                        <a:pt x="109" y="25"/>
                        <a:pt x="109" y="25"/>
                      </a:cubicBezTo>
                      <a:cubicBezTo>
                        <a:pt x="109" y="24"/>
                        <a:pt x="109" y="24"/>
                        <a:pt x="109" y="24"/>
                      </a:cubicBezTo>
                      <a:cubicBezTo>
                        <a:pt x="109" y="24"/>
                        <a:pt x="109" y="24"/>
                        <a:pt x="109" y="24"/>
                      </a:cubicBezTo>
                      <a:cubicBezTo>
                        <a:pt x="109" y="24"/>
                        <a:pt x="109" y="24"/>
                        <a:pt x="109" y="24"/>
                      </a:cubicBezTo>
                      <a:cubicBezTo>
                        <a:pt x="110" y="25"/>
                        <a:pt x="110" y="25"/>
                        <a:pt x="110" y="25"/>
                      </a:cubicBezTo>
                      <a:cubicBezTo>
                        <a:pt x="110" y="25"/>
                        <a:pt x="110" y="25"/>
                        <a:pt x="110" y="25"/>
                      </a:cubicBezTo>
                      <a:cubicBezTo>
                        <a:pt x="110" y="24"/>
                        <a:pt x="110" y="24"/>
                        <a:pt x="110" y="24"/>
                      </a:cubicBezTo>
                      <a:cubicBezTo>
                        <a:pt x="110" y="24"/>
                        <a:pt x="110" y="24"/>
                        <a:pt x="110" y="24"/>
                      </a:cubicBezTo>
                      <a:cubicBezTo>
                        <a:pt x="110" y="23"/>
                        <a:pt x="110" y="23"/>
                        <a:pt x="110" y="23"/>
                      </a:cubicBezTo>
                      <a:cubicBezTo>
                        <a:pt x="110" y="23"/>
                        <a:pt x="110" y="23"/>
                        <a:pt x="110" y="23"/>
                      </a:cubicBezTo>
                      <a:cubicBezTo>
                        <a:pt x="109" y="23"/>
                        <a:pt x="109" y="23"/>
                        <a:pt x="109" y="23"/>
                      </a:cubicBezTo>
                      <a:cubicBezTo>
                        <a:pt x="109" y="23"/>
                        <a:pt x="109" y="23"/>
                        <a:pt x="109" y="23"/>
                      </a:cubicBezTo>
                      <a:cubicBezTo>
                        <a:pt x="107" y="22"/>
                        <a:pt x="107" y="22"/>
                        <a:pt x="107" y="22"/>
                      </a:cubicBezTo>
                      <a:cubicBezTo>
                        <a:pt x="107" y="22"/>
                        <a:pt x="107" y="22"/>
                        <a:pt x="107" y="22"/>
                      </a:cubicBezTo>
                      <a:cubicBezTo>
                        <a:pt x="107" y="22"/>
                        <a:pt x="106" y="22"/>
                        <a:pt x="106" y="22"/>
                      </a:cubicBezTo>
                      <a:cubicBezTo>
                        <a:pt x="106" y="22"/>
                        <a:pt x="106" y="22"/>
                        <a:pt x="106" y="22"/>
                      </a:cubicBezTo>
                      <a:cubicBezTo>
                        <a:pt x="106" y="22"/>
                        <a:pt x="106" y="22"/>
                        <a:pt x="106" y="22"/>
                      </a:cubicBezTo>
                      <a:cubicBezTo>
                        <a:pt x="106" y="22"/>
                        <a:pt x="106" y="22"/>
                        <a:pt x="106" y="22"/>
                      </a:cubicBezTo>
                      <a:cubicBezTo>
                        <a:pt x="106" y="22"/>
                        <a:pt x="106" y="22"/>
                        <a:pt x="106" y="22"/>
                      </a:cubicBezTo>
                      <a:cubicBezTo>
                        <a:pt x="106" y="22"/>
                        <a:pt x="106" y="22"/>
                        <a:pt x="106" y="22"/>
                      </a:cubicBezTo>
                      <a:cubicBezTo>
                        <a:pt x="105" y="22"/>
                        <a:pt x="105" y="22"/>
                        <a:pt x="105" y="22"/>
                      </a:cubicBezTo>
                      <a:cubicBezTo>
                        <a:pt x="105" y="22"/>
                        <a:pt x="105" y="22"/>
                        <a:pt x="105" y="22"/>
                      </a:cubicBezTo>
                      <a:cubicBezTo>
                        <a:pt x="105" y="22"/>
                        <a:pt x="105" y="22"/>
                        <a:pt x="105" y="22"/>
                      </a:cubicBezTo>
                      <a:cubicBezTo>
                        <a:pt x="105" y="21"/>
                        <a:pt x="105" y="21"/>
                        <a:pt x="105" y="21"/>
                      </a:cubicBezTo>
                      <a:cubicBezTo>
                        <a:pt x="105" y="21"/>
                        <a:pt x="105" y="21"/>
                        <a:pt x="105" y="21"/>
                      </a:cubicBezTo>
                      <a:cubicBezTo>
                        <a:pt x="105" y="21"/>
                        <a:pt x="105" y="21"/>
                        <a:pt x="105" y="21"/>
                      </a:cubicBezTo>
                      <a:cubicBezTo>
                        <a:pt x="105" y="21"/>
                        <a:pt x="105" y="21"/>
                        <a:pt x="105" y="21"/>
                      </a:cubicBezTo>
                      <a:cubicBezTo>
                        <a:pt x="105" y="21"/>
                        <a:pt x="105" y="21"/>
                        <a:pt x="105" y="21"/>
                      </a:cubicBezTo>
                      <a:cubicBezTo>
                        <a:pt x="104" y="21"/>
                        <a:pt x="104" y="21"/>
                        <a:pt x="104" y="21"/>
                      </a:cubicBezTo>
                      <a:cubicBezTo>
                        <a:pt x="104" y="20"/>
                        <a:pt x="104" y="20"/>
                        <a:pt x="104" y="20"/>
                      </a:cubicBezTo>
                      <a:cubicBezTo>
                        <a:pt x="104" y="20"/>
                        <a:pt x="104" y="20"/>
                        <a:pt x="104"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1" y="20"/>
                        <a:pt x="101" y="20"/>
                        <a:pt x="101" y="20"/>
                      </a:cubicBezTo>
                      <a:cubicBezTo>
                        <a:pt x="101" y="20"/>
                        <a:pt x="101" y="20"/>
                        <a:pt x="101" y="20"/>
                      </a:cubicBezTo>
                      <a:cubicBezTo>
                        <a:pt x="101" y="20"/>
                        <a:pt x="101" y="20"/>
                        <a:pt x="101" y="20"/>
                      </a:cubicBezTo>
                      <a:cubicBezTo>
                        <a:pt x="101" y="20"/>
                        <a:pt x="101" y="20"/>
                        <a:pt x="101" y="20"/>
                      </a:cubicBezTo>
                      <a:cubicBezTo>
                        <a:pt x="100" y="20"/>
                        <a:pt x="100" y="20"/>
                        <a:pt x="100" y="20"/>
                      </a:cubicBezTo>
                      <a:cubicBezTo>
                        <a:pt x="100" y="20"/>
                        <a:pt x="100" y="20"/>
                        <a:pt x="100" y="20"/>
                      </a:cubicBezTo>
                      <a:cubicBezTo>
                        <a:pt x="99" y="20"/>
                        <a:pt x="99" y="20"/>
                        <a:pt x="99" y="20"/>
                      </a:cubicBezTo>
                      <a:cubicBezTo>
                        <a:pt x="98" y="20"/>
                        <a:pt x="98" y="20"/>
                        <a:pt x="98" y="20"/>
                      </a:cubicBezTo>
                      <a:cubicBezTo>
                        <a:pt x="98" y="20"/>
                        <a:pt x="98" y="20"/>
                        <a:pt x="98" y="20"/>
                      </a:cubicBezTo>
                      <a:cubicBezTo>
                        <a:pt x="98" y="19"/>
                        <a:pt x="98" y="19"/>
                        <a:pt x="98" y="19"/>
                      </a:cubicBezTo>
                      <a:cubicBezTo>
                        <a:pt x="98" y="19"/>
                        <a:pt x="98" y="19"/>
                        <a:pt x="98" y="19"/>
                      </a:cubicBezTo>
                      <a:cubicBezTo>
                        <a:pt x="97" y="19"/>
                        <a:pt x="97" y="19"/>
                        <a:pt x="97" y="19"/>
                      </a:cubicBezTo>
                      <a:cubicBezTo>
                        <a:pt x="97" y="19"/>
                        <a:pt x="97" y="19"/>
                        <a:pt x="97" y="19"/>
                      </a:cubicBezTo>
                      <a:cubicBezTo>
                        <a:pt x="97" y="18"/>
                        <a:pt x="97" y="18"/>
                        <a:pt x="97" y="18"/>
                      </a:cubicBezTo>
                      <a:cubicBezTo>
                        <a:pt x="97" y="18"/>
                        <a:pt x="97" y="18"/>
                        <a:pt x="97" y="18"/>
                      </a:cubicBezTo>
                      <a:cubicBezTo>
                        <a:pt x="97" y="18"/>
                        <a:pt x="97" y="18"/>
                        <a:pt x="97" y="18"/>
                      </a:cubicBezTo>
                      <a:cubicBezTo>
                        <a:pt x="96" y="18"/>
                        <a:pt x="96" y="18"/>
                        <a:pt x="96" y="18"/>
                      </a:cubicBezTo>
                      <a:cubicBezTo>
                        <a:pt x="96" y="18"/>
                        <a:pt x="96" y="18"/>
                        <a:pt x="96" y="18"/>
                      </a:cubicBezTo>
                      <a:cubicBezTo>
                        <a:pt x="96" y="18"/>
                        <a:pt x="96" y="18"/>
                        <a:pt x="96" y="18"/>
                      </a:cubicBezTo>
                      <a:cubicBezTo>
                        <a:pt x="96" y="18"/>
                        <a:pt x="96" y="18"/>
                        <a:pt x="96" y="18"/>
                      </a:cubicBezTo>
                      <a:cubicBezTo>
                        <a:pt x="96" y="18"/>
                        <a:pt x="96" y="18"/>
                        <a:pt x="96" y="18"/>
                      </a:cubicBezTo>
                      <a:cubicBezTo>
                        <a:pt x="96" y="18"/>
                        <a:pt x="96" y="18"/>
                        <a:pt x="96" y="18"/>
                      </a:cubicBezTo>
                      <a:cubicBezTo>
                        <a:pt x="96" y="17"/>
                        <a:pt x="96" y="17"/>
                        <a:pt x="96" y="17"/>
                      </a:cubicBezTo>
                      <a:cubicBezTo>
                        <a:pt x="96" y="17"/>
                        <a:pt x="96" y="17"/>
                        <a:pt x="96" y="17"/>
                      </a:cubicBezTo>
                      <a:cubicBezTo>
                        <a:pt x="96" y="17"/>
                        <a:pt x="96" y="17"/>
                        <a:pt x="96" y="17"/>
                      </a:cubicBezTo>
                      <a:cubicBezTo>
                        <a:pt x="96" y="17"/>
                        <a:pt x="96" y="17"/>
                        <a:pt x="96" y="17"/>
                      </a:cubicBezTo>
                      <a:cubicBezTo>
                        <a:pt x="96" y="16"/>
                        <a:pt x="96" y="16"/>
                        <a:pt x="96" y="16"/>
                      </a:cubicBezTo>
                      <a:cubicBezTo>
                        <a:pt x="96" y="16"/>
                        <a:pt x="96" y="16"/>
                        <a:pt x="96" y="16"/>
                      </a:cubicBezTo>
                      <a:cubicBezTo>
                        <a:pt x="95" y="16"/>
                        <a:pt x="95" y="16"/>
                        <a:pt x="95" y="16"/>
                      </a:cubicBezTo>
                      <a:cubicBezTo>
                        <a:pt x="95" y="17"/>
                        <a:pt x="95" y="17"/>
                        <a:pt x="95" y="17"/>
                      </a:cubicBezTo>
                      <a:cubicBezTo>
                        <a:pt x="94" y="17"/>
                        <a:pt x="94" y="17"/>
                        <a:pt x="94" y="17"/>
                      </a:cubicBezTo>
                      <a:cubicBezTo>
                        <a:pt x="94" y="18"/>
                        <a:pt x="94" y="18"/>
                        <a:pt x="94" y="18"/>
                      </a:cubicBezTo>
                      <a:cubicBezTo>
                        <a:pt x="94" y="18"/>
                        <a:pt x="94" y="18"/>
                        <a:pt x="94" y="18"/>
                      </a:cubicBezTo>
                      <a:cubicBezTo>
                        <a:pt x="93" y="18"/>
                        <a:pt x="93" y="18"/>
                        <a:pt x="93" y="18"/>
                      </a:cubicBezTo>
                      <a:cubicBezTo>
                        <a:pt x="92" y="18"/>
                        <a:pt x="92" y="18"/>
                        <a:pt x="92" y="18"/>
                      </a:cubicBezTo>
                      <a:cubicBezTo>
                        <a:pt x="91" y="18"/>
                        <a:pt x="91" y="18"/>
                        <a:pt x="91" y="18"/>
                      </a:cubicBezTo>
                      <a:cubicBezTo>
                        <a:pt x="91" y="18"/>
                        <a:pt x="91" y="18"/>
                        <a:pt x="91" y="18"/>
                      </a:cubicBezTo>
                      <a:cubicBezTo>
                        <a:pt x="92" y="18"/>
                        <a:pt x="92" y="18"/>
                        <a:pt x="92" y="18"/>
                      </a:cubicBezTo>
                      <a:cubicBezTo>
                        <a:pt x="92" y="18"/>
                        <a:pt x="92" y="18"/>
                        <a:pt x="92" y="18"/>
                      </a:cubicBezTo>
                      <a:cubicBezTo>
                        <a:pt x="92" y="18"/>
                        <a:pt x="92" y="18"/>
                        <a:pt x="92" y="18"/>
                      </a:cubicBezTo>
                      <a:cubicBezTo>
                        <a:pt x="92" y="18"/>
                        <a:pt x="92" y="18"/>
                        <a:pt x="92" y="18"/>
                      </a:cubicBezTo>
                      <a:cubicBezTo>
                        <a:pt x="92" y="17"/>
                        <a:pt x="92" y="17"/>
                        <a:pt x="92" y="17"/>
                      </a:cubicBezTo>
                      <a:cubicBezTo>
                        <a:pt x="91" y="17"/>
                        <a:pt x="91" y="17"/>
                        <a:pt x="91" y="17"/>
                      </a:cubicBezTo>
                      <a:cubicBezTo>
                        <a:pt x="91" y="17"/>
                        <a:pt x="91" y="17"/>
                        <a:pt x="91" y="17"/>
                      </a:cubicBezTo>
                      <a:cubicBezTo>
                        <a:pt x="91" y="17"/>
                        <a:pt x="91" y="17"/>
                        <a:pt x="91" y="17"/>
                      </a:cubicBezTo>
                      <a:cubicBezTo>
                        <a:pt x="91" y="17"/>
                        <a:pt x="91" y="17"/>
                        <a:pt x="91" y="17"/>
                      </a:cubicBezTo>
                      <a:cubicBezTo>
                        <a:pt x="91" y="17"/>
                        <a:pt x="91" y="17"/>
                        <a:pt x="91" y="17"/>
                      </a:cubicBezTo>
                      <a:cubicBezTo>
                        <a:pt x="91" y="16"/>
                        <a:pt x="91" y="16"/>
                        <a:pt x="91" y="16"/>
                      </a:cubicBezTo>
                      <a:cubicBezTo>
                        <a:pt x="91" y="15"/>
                        <a:pt x="91" y="15"/>
                        <a:pt x="91" y="15"/>
                      </a:cubicBezTo>
                      <a:cubicBezTo>
                        <a:pt x="91" y="14"/>
                        <a:pt x="91" y="14"/>
                        <a:pt x="91" y="14"/>
                      </a:cubicBezTo>
                      <a:cubicBezTo>
                        <a:pt x="91" y="14"/>
                        <a:pt x="91" y="14"/>
                        <a:pt x="91" y="14"/>
                      </a:cubicBezTo>
                      <a:cubicBezTo>
                        <a:pt x="91" y="14"/>
                        <a:pt x="91" y="14"/>
                        <a:pt x="91" y="14"/>
                      </a:cubicBezTo>
                      <a:cubicBezTo>
                        <a:pt x="91" y="14"/>
                        <a:pt x="91" y="14"/>
                        <a:pt x="91" y="14"/>
                      </a:cubicBezTo>
                      <a:cubicBezTo>
                        <a:pt x="92" y="14"/>
                        <a:pt x="92" y="14"/>
                        <a:pt x="92" y="14"/>
                      </a:cubicBezTo>
                      <a:cubicBezTo>
                        <a:pt x="92" y="14"/>
                        <a:pt x="92" y="14"/>
                        <a:pt x="92" y="14"/>
                      </a:cubicBezTo>
                      <a:cubicBezTo>
                        <a:pt x="91" y="13"/>
                        <a:pt x="91" y="13"/>
                        <a:pt x="91" y="13"/>
                      </a:cubicBezTo>
                      <a:cubicBezTo>
                        <a:pt x="91" y="13"/>
                        <a:pt x="91" y="13"/>
                        <a:pt x="91" y="13"/>
                      </a:cubicBezTo>
                      <a:cubicBezTo>
                        <a:pt x="92" y="13"/>
                        <a:pt x="92" y="13"/>
                        <a:pt x="92" y="13"/>
                      </a:cubicBezTo>
                      <a:cubicBezTo>
                        <a:pt x="92" y="13"/>
                        <a:pt x="92" y="13"/>
                        <a:pt x="92" y="13"/>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3" y="12"/>
                        <a:pt x="93" y="12"/>
                        <a:pt x="93" y="12"/>
                      </a:cubicBezTo>
                      <a:cubicBezTo>
                        <a:pt x="93" y="12"/>
                        <a:pt x="93" y="12"/>
                        <a:pt x="93" y="12"/>
                      </a:cubicBezTo>
                      <a:cubicBezTo>
                        <a:pt x="93" y="12"/>
                        <a:pt x="93" y="12"/>
                        <a:pt x="93" y="12"/>
                      </a:cubicBezTo>
                      <a:cubicBezTo>
                        <a:pt x="93" y="11"/>
                        <a:pt x="93" y="11"/>
                        <a:pt x="93" y="11"/>
                      </a:cubicBezTo>
                      <a:cubicBezTo>
                        <a:pt x="93" y="11"/>
                        <a:pt x="93" y="11"/>
                        <a:pt x="93" y="11"/>
                      </a:cubicBezTo>
                      <a:cubicBezTo>
                        <a:pt x="92" y="11"/>
                        <a:pt x="92" y="11"/>
                        <a:pt x="92" y="11"/>
                      </a:cubicBezTo>
                      <a:cubicBezTo>
                        <a:pt x="93" y="11"/>
                        <a:pt x="93" y="11"/>
                        <a:pt x="93" y="11"/>
                      </a:cubicBezTo>
                      <a:cubicBezTo>
                        <a:pt x="93" y="11"/>
                        <a:pt x="93" y="11"/>
                        <a:pt x="93" y="11"/>
                      </a:cubicBezTo>
                      <a:cubicBezTo>
                        <a:pt x="93" y="11"/>
                        <a:pt x="93" y="11"/>
                        <a:pt x="93" y="11"/>
                      </a:cubicBezTo>
                      <a:cubicBezTo>
                        <a:pt x="93" y="11"/>
                        <a:pt x="93" y="11"/>
                        <a:pt x="93" y="11"/>
                      </a:cubicBezTo>
                      <a:cubicBezTo>
                        <a:pt x="93" y="11"/>
                        <a:pt x="93" y="11"/>
                        <a:pt x="93" y="11"/>
                      </a:cubicBezTo>
                      <a:cubicBezTo>
                        <a:pt x="93" y="11"/>
                        <a:pt x="93" y="11"/>
                        <a:pt x="93" y="11"/>
                      </a:cubicBezTo>
                      <a:cubicBezTo>
                        <a:pt x="93" y="10"/>
                        <a:pt x="93" y="10"/>
                        <a:pt x="93" y="10"/>
                      </a:cubicBezTo>
                      <a:cubicBezTo>
                        <a:pt x="93" y="10"/>
                        <a:pt x="93" y="10"/>
                        <a:pt x="93" y="10"/>
                      </a:cubicBezTo>
                      <a:cubicBezTo>
                        <a:pt x="94" y="10"/>
                        <a:pt x="94" y="10"/>
                        <a:pt x="94" y="10"/>
                      </a:cubicBezTo>
                      <a:cubicBezTo>
                        <a:pt x="94" y="10"/>
                        <a:pt x="94" y="10"/>
                        <a:pt x="94" y="10"/>
                      </a:cubicBezTo>
                      <a:cubicBezTo>
                        <a:pt x="94" y="10"/>
                        <a:pt x="94" y="10"/>
                        <a:pt x="94" y="10"/>
                      </a:cubicBezTo>
                      <a:cubicBezTo>
                        <a:pt x="94" y="10"/>
                        <a:pt x="94" y="10"/>
                        <a:pt x="94" y="10"/>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8"/>
                        <a:pt x="94" y="8"/>
                        <a:pt x="94" y="8"/>
                      </a:cubicBezTo>
                      <a:cubicBezTo>
                        <a:pt x="94" y="8"/>
                        <a:pt x="94" y="8"/>
                        <a:pt x="94" y="8"/>
                      </a:cubicBezTo>
                      <a:cubicBezTo>
                        <a:pt x="94" y="8"/>
                        <a:pt x="94" y="8"/>
                        <a:pt x="94" y="8"/>
                      </a:cubicBezTo>
                      <a:cubicBezTo>
                        <a:pt x="94" y="8"/>
                        <a:pt x="94" y="8"/>
                        <a:pt x="94" y="8"/>
                      </a:cubicBezTo>
                      <a:cubicBezTo>
                        <a:pt x="94" y="8"/>
                        <a:pt x="94" y="8"/>
                        <a:pt x="94" y="8"/>
                      </a:cubicBezTo>
                      <a:cubicBezTo>
                        <a:pt x="94" y="8"/>
                        <a:pt x="94" y="8"/>
                        <a:pt x="94" y="8"/>
                      </a:cubicBezTo>
                      <a:cubicBezTo>
                        <a:pt x="94" y="7"/>
                        <a:pt x="94" y="7"/>
                        <a:pt x="94" y="7"/>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2" y="6"/>
                        <a:pt x="92" y="6"/>
                        <a:pt x="92" y="6"/>
                      </a:cubicBezTo>
                      <a:cubicBezTo>
                        <a:pt x="92" y="6"/>
                        <a:pt x="92" y="6"/>
                        <a:pt x="92" y="6"/>
                      </a:cubicBezTo>
                      <a:cubicBezTo>
                        <a:pt x="92" y="6"/>
                        <a:pt x="92" y="6"/>
                        <a:pt x="92" y="6"/>
                      </a:cubicBezTo>
                      <a:cubicBezTo>
                        <a:pt x="91" y="6"/>
                        <a:pt x="91" y="6"/>
                        <a:pt x="91" y="6"/>
                      </a:cubicBezTo>
                      <a:cubicBezTo>
                        <a:pt x="91" y="6"/>
                        <a:pt x="91" y="6"/>
                        <a:pt x="91" y="6"/>
                      </a:cubicBezTo>
                      <a:cubicBezTo>
                        <a:pt x="91" y="6"/>
                        <a:pt x="91" y="6"/>
                        <a:pt x="91" y="6"/>
                      </a:cubicBezTo>
                      <a:cubicBezTo>
                        <a:pt x="90" y="5"/>
                        <a:pt x="90" y="5"/>
                        <a:pt x="90" y="5"/>
                      </a:cubicBezTo>
                      <a:cubicBezTo>
                        <a:pt x="90" y="5"/>
                        <a:pt x="90" y="5"/>
                        <a:pt x="90" y="5"/>
                      </a:cubicBezTo>
                      <a:cubicBezTo>
                        <a:pt x="90" y="5"/>
                        <a:pt x="90" y="5"/>
                        <a:pt x="90" y="5"/>
                      </a:cubicBezTo>
                      <a:cubicBezTo>
                        <a:pt x="90" y="5"/>
                        <a:pt x="90" y="5"/>
                        <a:pt x="90" y="5"/>
                      </a:cubicBezTo>
                      <a:cubicBezTo>
                        <a:pt x="89" y="4"/>
                        <a:pt x="89" y="4"/>
                        <a:pt x="89" y="4"/>
                      </a:cubicBezTo>
                      <a:cubicBezTo>
                        <a:pt x="89" y="4"/>
                        <a:pt x="89" y="4"/>
                        <a:pt x="89" y="4"/>
                      </a:cubicBezTo>
                      <a:cubicBezTo>
                        <a:pt x="88" y="4"/>
                        <a:pt x="88" y="4"/>
                        <a:pt x="88" y="4"/>
                      </a:cubicBezTo>
                      <a:cubicBezTo>
                        <a:pt x="87" y="4"/>
                        <a:pt x="87" y="4"/>
                        <a:pt x="87" y="4"/>
                      </a:cubicBezTo>
                      <a:cubicBezTo>
                        <a:pt x="87" y="4"/>
                        <a:pt x="87" y="4"/>
                        <a:pt x="87" y="4"/>
                      </a:cubicBezTo>
                      <a:cubicBezTo>
                        <a:pt x="86" y="4"/>
                        <a:pt x="86" y="4"/>
                        <a:pt x="86" y="4"/>
                      </a:cubicBezTo>
                      <a:cubicBezTo>
                        <a:pt x="86" y="4"/>
                        <a:pt x="86" y="4"/>
                        <a:pt x="86" y="4"/>
                      </a:cubicBezTo>
                      <a:cubicBezTo>
                        <a:pt x="86" y="3"/>
                        <a:pt x="86" y="3"/>
                        <a:pt x="86" y="3"/>
                      </a:cubicBezTo>
                      <a:cubicBezTo>
                        <a:pt x="85" y="3"/>
                        <a:pt x="85" y="3"/>
                        <a:pt x="85" y="3"/>
                      </a:cubicBezTo>
                      <a:cubicBezTo>
                        <a:pt x="85" y="3"/>
                        <a:pt x="85" y="3"/>
                        <a:pt x="85" y="3"/>
                      </a:cubicBezTo>
                      <a:cubicBezTo>
                        <a:pt x="86" y="2"/>
                        <a:pt x="86" y="2"/>
                        <a:pt x="86" y="2"/>
                      </a:cubicBezTo>
                      <a:cubicBezTo>
                        <a:pt x="86" y="2"/>
                        <a:pt x="86" y="2"/>
                        <a:pt x="86" y="2"/>
                      </a:cubicBezTo>
                      <a:cubicBezTo>
                        <a:pt x="86" y="2"/>
                        <a:pt x="86" y="2"/>
                        <a:pt x="86" y="2"/>
                      </a:cubicBezTo>
                      <a:cubicBezTo>
                        <a:pt x="86" y="1"/>
                        <a:pt x="86" y="1"/>
                        <a:pt x="86" y="1"/>
                      </a:cubicBezTo>
                      <a:cubicBezTo>
                        <a:pt x="85" y="1"/>
                        <a:pt x="85" y="1"/>
                        <a:pt x="85" y="1"/>
                      </a:cubicBezTo>
                      <a:cubicBezTo>
                        <a:pt x="85" y="1"/>
                        <a:pt x="85" y="1"/>
                        <a:pt x="85" y="1"/>
                      </a:cubicBezTo>
                      <a:cubicBezTo>
                        <a:pt x="85" y="1"/>
                        <a:pt x="85" y="1"/>
                        <a:pt x="85" y="1"/>
                      </a:cubicBezTo>
                      <a:cubicBezTo>
                        <a:pt x="84" y="1"/>
                        <a:pt x="84" y="1"/>
                        <a:pt x="84" y="1"/>
                      </a:cubicBezTo>
                      <a:cubicBezTo>
                        <a:pt x="84" y="0"/>
                        <a:pt x="84" y="0"/>
                        <a:pt x="84" y="0"/>
                      </a:cubicBezTo>
                      <a:cubicBezTo>
                        <a:pt x="83" y="0"/>
                        <a:pt x="83" y="0"/>
                        <a:pt x="83" y="0"/>
                      </a:cubicBezTo>
                      <a:cubicBezTo>
                        <a:pt x="83" y="0"/>
                        <a:pt x="83" y="0"/>
                        <a:pt x="83" y="0"/>
                      </a:cubicBezTo>
                      <a:cubicBezTo>
                        <a:pt x="83" y="0"/>
                        <a:pt x="83" y="0"/>
                        <a:pt x="83" y="0"/>
                      </a:cubicBezTo>
                      <a:cubicBezTo>
                        <a:pt x="82" y="0"/>
                        <a:pt x="82" y="0"/>
                        <a:pt x="82" y="0"/>
                      </a:cubicBezTo>
                      <a:cubicBezTo>
                        <a:pt x="81" y="0"/>
                        <a:pt x="81" y="0"/>
                        <a:pt x="81" y="0"/>
                      </a:cubicBezTo>
                      <a:cubicBezTo>
                        <a:pt x="81" y="2"/>
                        <a:pt x="81" y="3"/>
                        <a:pt x="81" y="4"/>
                      </a:cubicBezTo>
                      <a:cubicBezTo>
                        <a:pt x="81" y="4"/>
                        <a:pt x="81" y="4"/>
                        <a:pt x="81" y="4"/>
                      </a:cubicBezTo>
                      <a:cubicBezTo>
                        <a:pt x="80" y="4"/>
                        <a:pt x="80" y="4"/>
                        <a:pt x="80" y="4"/>
                      </a:cubicBezTo>
                      <a:cubicBezTo>
                        <a:pt x="78" y="3"/>
                        <a:pt x="75" y="1"/>
                        <a:pt x="72" y="0"/>
                      </a:cubicBezTo>
                      <a:cubicBezTo>
                        <a:pt x="72" y="0"/>
                        <a:pt x="72" y="0"/>
                        <a:pt x="72" y="0"/>
                      </a:cubicBezTo>
                      <a:cubicBezTo>
                        <a:pt x="72" y="0"/>
                        <a:pt x="72" y="0"/>
                        <a:pt x="72" y="0"/>
                      </a:cubicBezTo>
                      <a:cubicBezTo>
                        <a:pt x="72" y="1"/>
                        <a:pt x="72" y="1"/>
                        <a:pt x="72" y="1"/>
                      </a:cubicBezTo>
                      <a:cubicBezTo>
                        <a:pt x="72" y="1"/>
                        <a:pt x="72" y="1"/>
                        <a:pt x="72" y="1"/>
                      </a:cubicBezTo>
                      <a:cubicBezTo>
                        <a:pt x="72" y="1"/>
                        <a:pt x="72" y="1"/>
                        <a:pt x="72" y="1"/>
                      </a:cubicBezTo>
                      <a:cubicBezTo>
                        <a:pt x="72" y="2"/>
                        <a:pt x="72" y="2"/>
                        <a:pt x="72" y="2"/>
                      </a:cubicBezTo>
                      <a:cubicBezTo>
                        <a:pt x="72" y="2"/>
                        <a:pt x="72" y="2"/>
                        <a:pt x="72" y="2"/>
                      </a:cubicBezTo>
                      <a:cubicBezTo>
                        <a:pt x="72" y="2"/>
                        <a:pt x="72" y="2"/>
                        <a:pt x="72" y="2"/>
                      </a:cubicBezTo>
                      <a:cubicBezTo>
                        <a:pt x="72" y="2"/>
                        <a:pt x="72" y="2"/>
                        <a:pt x="72" y="2"/>
                      </a:cubicBezTo>
                      <a:cubicBezTo>
                        <a:pt x="72" y="2"/>
                        <a:pt x="72" y="2"/>
                        <a:pt x="72" y="2"/>
                      </a:cubicBezTo>
                      <a:cubicBezTo>
                        <a:pt x="72" y="3"/>
                        <a:pt x="72" y="3"/>
                        <a:pt x="72" y="3"/>
                      </a:cubicBezTo>
                      <a:cubicBezTo>
                        <a:pt x="72" y="3"/>
                        <a:pt x="72" y="3"/>
                        <a:pt x="72" y="3"/>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5"/>
                        <a:pt x="72" y="5"/>
                        <a:pt x="72" y="5"/>
                      </a:cubicBezTo>
                      <a:cubicBezTo>
                        <a:pt x="72" y="5"/>
                        <a:pt x="72" y="5"/>
                        <a:pt x="72" y="5"/>
                      </a:cubicBezTo>
                      <a:cubicBezTo>
                        <a:pt x="72" y="5"/>
                        <a:pt x="72" y="5"/>
                        <a:pt x="72" y="5"/>
                      </a:cubicBezTo>
                      <a:cubicBezTo>
                        <a:pt x="72" y="5"/>
                        <a:pt x="72" y="5"/>
                        <a:pt x="72" y="5"/>
                      </a:cubicBezTo>
                      <a:cubicBezTo>
                        <a:pt x="72" y="5"/>
                        <a:pt x="72" y="5"/>
                        <a:pt x="72" y="5"/>
                      </a:cubicBezTo>
                      <a:cubicBezTo>
                        <a:pt x="72" y="5"/>
                        <a:pt x="72" y="5"/>
                        <a:pt x="72" y="5"/>
                      </a:cubicBezTo>
                      <a:cubicBezTo>
                        <a:pt x="72" y="6"/>
                        <a:pt x="72" y="6"/>
                        <a:pt x="72" y="6"/>
                      </a:cubicBezTo>
                      <a:cubicBezTo>
                        <a:pt x="72" y="6"/>
                        <a:pt x="72" y="6"/>
                        <a:pt x="72" y="6"/>
                      </a:cubicBezTo>
                      <a:cubicBezTo>
                        <a:pt x="72" y="6"/>
                        <a:pt x="72" y="6"/>
                        <a:pt x="72" y="6"/>
                      </a:cubicBezTo>
                      <a:cubicBezTo>
                        <a:pt x="72" y="6"/>
                        <a:pt x="72" y="6"/>
                        <a:pt x="72" y="6"/>
                      </a:cubicBezTo>
                      <a:cubicBezTo>
                        <a:pt x="71" y="7"/>
                        <a:pt x="71" y="7"/>
                        <a:pt x="71" y="7"/>
                      </a:cubicBezTo>
                      <a:cubicBezTo>
                        <a:pt x="71" y="7"/>
                        <a:pt x="71" y="7"/>
                        <a:pt x="71" y="7"/>
                      </a:cubicBezTo>
                      <a:cubicBezTo>
                        <a:pt x="71" y="8"/>
                        <a:pt x="71" y="8"/>
                        <a:pt x="71" y="8"/>
                      </a:cubicBezTo>
                      <a:cubicBezTo>
                        <a:pt x="70" y="8"/>
                        <a:pt x="70" y="8"/>
                        <a:pt x="70" y="8"/>
                      </a:cubicBezTo>
                      <a:cubicBezTo>
                        <a:pt x="70" y="9"/>
                        <a:pt x="70" y="9"/>
                        <a:pt x="70" y="9"/>
                      </a:cubicBezTo>
                      <a:cubicBezTo>
                        <a:pt x="70" y="9"/>
                        <a:pt x="70" y="9"/>
                        <a:pt x="70" y="9"/>
                      </a:cubicBezTo>
                      <a:cubicBezTo>
                        <a:pt x="70" y="9"/>
                        <a:pt x="70" y="9"/>
                        <a:pt x="70" y="9"/>
                      </a:cubicBezTo>
                      <a:cubicBezTo>
                        <a:pt x="70" y="9"/>
                        <a:pt x="70" y="9"/>
                        <a:pt x="70" y="9"/>
                      </a:cubicBezTo>
                      <a:cubicBezTo>
                        <a:pt x="70" y="9"/>
                        <a:pt x="70" y="9"/>
                        <a:pt x="70" y="9"/>
                      </a:cubicBezTo>
                      <a:cubicBezTo>
                        <a:pt x="70" y="9"/>
                        <a:pt x="70" y="9"/>
                        <a:pt x="70" y="9"/>
                      </a:cubicBezTo>
                      <a:cubicBezTo>
                        <a:pt x="70" y="10"/>
                        <a:pt x="70" y="10"/>
                        <a:pt x="70" y="10"/>
                      </a:cubicBezTo>
                      <a:cubicBezTo>
                        <a:pt x="70" y="10"/>
                        <a:pt x="70" y="10"/>
                        <a:pt x="70" y="10"/>
                      </a:cubicBezTo>
                      <a:cubicBezTo>
                        <a:pt x="70" y="10"/>
                        <a:pt x="70" y="10"/>
                        <a:pt x="70" y="10"/>
                      </a:cubicBezTo>
                      <a:cubicBezTo>
                        <a:pt x="70" y="10"/>
                        <a:pt x="70" y="10"/>
                        <a:pt x="70" y="10"/>
                      </a:cubicBezTo>
                      <a:cubicBezTo>
                        <a:pt x="69" y="10"/>
                        <a:pt x="69" y="10"/>
                        <a:pt x="69" y="10"/>
                      </a:cubicBezTo>
                      <a:cubicBezTo>
                        <a:pt x="69" y="10"/>
                        <a:pt x="69" y="10"/>
                        <a:pt x="69" y="10"/>
                      </a:cubicBezTo>
                      <a:cubicBezTo>
                        <a:pt x="69" y="10"/>
                        <a:pt x="69" y="10"/>
                        <a:pt x="69" y="10"/>
                      </a:cubicBezTo>
                      <a:cubicBezTo>
                        <a:pt x="69" y="10"/>
                        <a:pt x="69" y="10"/>
                        <a:pt x="69" y="10"/>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7" y="12"/>
                        <a:pt x="67" y="13"/>
                        <a:pt x="67" y="14"/>
                      </a:cubicBezTo>
                      <a:cubicBezTo>
                        <a:pt x="66" y="14"/>
                        <a:pt x="66" y="14"/>
                        <a:pt x="66" y="14"/>
                      </a:cubicBezTo>
                      <a:cubicBezTo>
                        <a:pt x="66" y="14"/>
                        <a:pt x="66" y="14"/>
                        <a:pt x="66" y="14"/>
                      </a:cubicBezTo>
                      <a:cubicBezTo>
                        <a:pt x="66" y="14"/>
                        <a:pt x="66" y="14"/>
                        <a:pt x="66" y="14"/>
                      </a:cubicBezTo>
                      <a:cubicBezTo>
                        <a:pt x="66" y="14"/>
                        <a:pt x="65" y="14"/>
                        <a:pt x="64" y="14"/>
                      </a:cubicBezTo>
                      <a:cubicBezTo>
                        <a:pt x="64" y="14"/>
                        <a:pt x="64" y="14"/>
                        <a:pt x="64" y="14"/>
                      </a:cubicBezTo>
                      <a:cubicBezTo>
                        <a:pt x="64" y="14"/>
                        <a:pt x="64" y="14"/>
                        <a:pt x="64" y="14"/>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3" y="16"/>
                        <a:pt x="63" y="16"/>
                        <a:pt x="63" y="16"/>
                      </a:cubicBezTo>
                      <a:cubicBezTo>
                        <a:pt x="63" y="16"/>
                        <a:pt x="63" y="16"/>
                        <a:pt x="63" y="16"/>
                      </a:cubicBezTo>
                      <a:cubicBezTo>
                        <a:pt x="63" y="16"/>
                        <a:pt x="63" y="16"/>
                        <a:pt x="63" y="16"/>
                      </a:cubicBezTo>
                      <a:cubicBezTo>
                        <a:pt x="63" y="17"/>
                        <a:pt x="63" y="17"/>
                        <a:pt x="63" y="17"/>
                      </a:cubicBezTo>
                      <a:cubicBezTo>
                        <a:pt x="63" y="17"/>
                        <a:pt x="63" y="17"/>
                        <a:pt x="63" y="17"/>
                      </a:cubicBezTo>
                      <a:cubicBezTo>
                        <a:pt x="63" y="17"/>
                        <a:pt x="63" y="17"/>
                        <a:pt x="63" y="17"/>
                      </a:cubicBezTo>
                      <a:cubicBezTo>
                        <a:pt x="63" y="17"/>
                        <a:pt x="63" y="17"/>
                        <a:pt x="63" y="17"/>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20"/>
                        <a:pt x="63" y="20"/>
                        <a:pt x="63" y="20"/>
                      </a:cubicBezTo>
                      <a:cubicBezTo>
                        <a:pt x="63" y="20"/>
                        <a:pt x="63" y="20"/>
                        <a:pt x="63" y="20"/>
                      </a:cubicBezTo>
                      <a:cubicBezTo>
                        <a:pt x="62" y="21"/>
                        <a:pt x="62" y="21"/>
                        <a:pt x="62" y="21"/>
                      </a:cubicBezTo>
                      <a:cubicBezTo>
                        <a:pt x="62" y="21"/>
                        <a:pt x="62" y="22"/>
                        <a:pt x="62" y="22"/>
                      </a:cubicBezTo>
                      <a:cubicBezTo>
                        <a:pt x="62" y="22"/>
                        <a:pt x="62" y="22"/>
                        <a:pt x="62" y="22"/>
                      </a:cubicBezTo>
                      <a:cubicBezTo>
                        <a:pt x="61" y="23"/>
                        <a:pt x="61" y="23"/>
                        <a:pt x="61" y="23"/>
                      </a:cubicBezTo>
                      <a:cubicBezTo>
                        <a:pt x="61" y="23"/>
                        <a:pt x="61" y="23"/>
                        <a:pt x="61" y="23"/>
                      </a:cubicBezTo>
                      <a:cubicBezTo>
                        <a:pt x="60" y="22"/>
                        <a:pt x="59"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7" y="21"/>
                        <a:pt x="57" y="21"/>
                        <a:pt x="57" y="21"/>
                      </a:cubicBezTo>
                      <a:cubicBezTo>
                        <a:pt x="57" y="21"/>
                        <a:pt x="57" y="21"/>
                        <a:pt x="57" y="21"/>
                      </a:cubicBezTo>
                      <a:cubicBezTo>
                        <a:pt x="57" y="21"/>
                        <a:pt x="57" y="21"/>
                        <a:pt x="57" y="21"/>
                      </a:cubicBezTo>
                      <a:cubicBezTo>
                        <a:pt x="57" y="20"/>
                        <a:pt x="57" y="20"/>
                        <a:pt x="57" y="20"/>
                      </a:cubicBezTo>
                      <a:cubicBezTo>
                        <a:pt x="56" y="20"/>
                        <a:pt x="56" y="20"/>
                        <a:pt x="56" y="20"/>
                      </a:cubicBezTo>
                      <a:cubicBezTo>
                        <a:pt x="56" y="20"/>
                        <a:pt x="56" y="20"/>
                        <a:pt x="56" y="20"/>
                      </a:cubicBezTo>
                      <a:cubicBezTo>
                        <a:pt x="55" y="20"/>
                        <a:pt x="55" y="20"/>
                        <a:pt x="55" y="20"/>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5" y="23"/>
                        <a:pt x="55" y="23"/>
                        <a:pt x="55" y="23"/>
                      </a:cubicBezTo>
                      <a:cubicBezTo>
                        <a:pt x="55" y="23"/>
                        <a:pt x="55" y="23"/>
                        <a:pt x="55" y="23"/>
                      </a:cubicBezTo>
                      <a:cubicBezTo>
                        <a:pt x="55" y="24"/>
                        <a:pt x="55" y="24"/>
                        <a:pt x="55" y="24"/>
                      </a:cubicBezTo>
                      <a:cubicBezTo>
                        <a:pt x="55" y="24"/>
                        <a:pt x="55" y="24"/>
                        <a:pt x="55" y="24"/>
                      </a:cubicBezTo>
                      <a:cubicBezTo>
                        <a:pt x="55" y="24"/>
                        <a:pt x="55" y="24"/>
                        <a:pt x="55" y="24"/>
                      </a:cubicBezTo>
                      <a:cubicBezTo>
                        <a:pt x="55" y="25"/>
                        <a:pt x="55" y="25"/>
                        <a:pt x="55" y="25"/>
                      </a:cubicBezTo>
                      <a:cubicBezTo>
                        <a:pt x="55" y="25"/>
                        <a:pt x="55" y="25"/>
                        <a:pt x="55" y="25"/>
                      </a:cubicBezTo>
                      <a:cubicBezTo>
                        <a:pt x="55" y="25"/>
                        <a:pt x="55" y="25"/>
                        <a:pt x="55" y="25"/>
                      </a:cubicBezTo>
                      <a:cubicBezTo>
                        <a:pt x="54" y="25"/>
                        <a:pt x="54" y="25"/>
                        <a:pt x="54" y="25"/>
                      </a:cubicBezTo>
                      <a:cubicBezTo>
                        <a:pt x="54" y="25"/>
                        <a:pt x="54" y="25"/>
                        <a:pt x="54" y="25"/>
                      </a:cubicBezTo>
                      <a:cubicBezTo>
                        <a:pt x="54" y="25"/>
                        <a:pt x="54" y="25"/>
                        <a:pt x="54" y="25"/>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7"/>
                        <a:pt x="54" y="27"/>
                        <a:pt x="54" y="27"/>
                      </a:cubicBezTo>
                      <a:cubicBezTo>
                        <a:pt x="54" y="27"/>
                        <a:pt x="54" y="27"/>
                        <a:pt x="54" y="27"/>
                      </a:cubicBezTo>
                      <a:cubicBezTo>
                        <a:pt x="54" y="27"/>
                        <a:pt x="54" y="27"/>
                        <a:pt x="54" y="27"/>
                      </a:cubicBezTo>
                      <a:cubicBezTo>
                        <a:pt x="54" y="27"/>
                        <a:pt x="54" y="27"/>
                        <a:pt x="54" y="27"/>
                      </a:cubicBezTo>
                      <a:cubicBezTo>
                        <a:pt x="54" y="27"/>
                        <a:pt x="54" y="27"/>
                        <a:pt x="54" y="27"/>
                      </a:cubicBezTo>
                      <a:cubicBezTo>
                        <a:pt x="54" y="27"/>
                        <a:pt x="54" y="27"/>
                        <a:pt x="54" y="27"/>
                      </a:cubicBezTo>
                      <a:cubicBezTo>
                        <a:pt x="54" y="28"/>
                        <a:pt x="54" y="28"/>
                        <a:pt x="54" y="28"/>
                      </a:cubicBezTo>
                      <a:cubicBezTo>
                        <a:pt x="54" y="28"/>
                        <a:pt x="54" y="28"/>
                        <a:pt x="54" y="28"/>
                      </a:cubicBezTo>
                      <a:cubicBezTo>
                        <a:pt x="53" y="28"/>
                        <a:pt x="53" y="28"/>
                        <a:pt x="53" y="28"/>
                      </a:cubicBezTo>
                      <a:cubicBezTo>
                        <a:pt x="53" y="29"/>
                        <a:pt x="53" y="29"/>
                        <a:pt x="53" y="29"/>
                      </a:cubicBezTo>
                      <a:cubicBezTo>
                        <a:pt x="53" y="29"/>
                        <a:pt x="53" y="29"/>
                        <a:pt x="53" y="29"/>
                      </a:cubicBezTo>
                      <a:cubicBezTo>
                        <a:pt x="53" y="29"/>
                        <a:pt x="53" y="29"/>
                        <a:pt x="53" y="29"/>
                      </a:cubicBezTo>
                      <a:cubicBezTo>
                        <a:pt x="53" y="29"/>
                        <a:pt x="53" y="29"/>
                        <a:pt x="53" y="29"/>
                      </a:cubicBezTo>
                      <a:cubicBezTo>
                        <a:pt x="53" y="30"/>
                        <a:pt x="53" y="30"/>
                        <a:pt x="53" y="30"/>
                      </a:cubicBezTo>
                      <a:cubicBezTo>
                        <a:pt x="53" y="30"/>
                        <a:pt x="53" y="30"/>
                        <a:pt x="53" y="30"/>
                      </a:cubicBezTo>
                      <a:cubicBezTo>
                        <a:pt x="53" y="31"/>
                        <a:pt x="53" y="31"/>
                        <a:pt x="53" y="31"/>
                      </a:cubicBezTo>
                      <a:cubicBezTo>
                        <a:pt x="53" y="31"/>
                        <a:pt x="52" y="32"/>
                        <a:pt x="52" y="33"/>
                      </a:cubicBezTo>
                      <a:cubicBezTo>
                        <a:pt x="51" y="34"/>
                        <a:pt x="51" y="35"/>
                        <a:pt x="50" y="37"/>
                      </a:cubicBezTo>
                      <a:cubicBezTo>
                        <a:pt x="50" y="37"/>
                        <a:pt x="50" y="37"/>
                        <a:pt x="50" y="37"/>
                      </a:cubicBezTo>
                      <a:cubicBezTo>
                        <a:pt x="50" y="37"/>
                        <a:pt x="50" y="37"/>
                        <a:pt x="50" y="37"/>
                      </a:cubicBezTo>
                      <a:cubicBezTo>
                        <a:pt x="50" y="38"/>
                        <a:pt x="50" y="38"/>
                        <a:pt x="50" y="38"/>
                      </a:cubicBezTo>
                      <a:cubicBezTo>
                        <a:pt x="49" y="38"/>
                        <a:pt x="49" y="39"/>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50" y="40"/>
                        <a:pt x="50" y="40"/>
                        <a:pt x="50" y="40"/>
                      </a:cubicBezTo>
                      <a:cubicBezTo>
                        <a:pt x="50" y="40"/>
                        <a:pt x="50" y="40"/>
                        <a:pt x="50" y="40"/>
                      </a:cubicBezTo>
                      <a:cubicBezTo>
                        <a:pt x="50" y="40"/>
                        <a:pt x="50" y="40"/>
                        <a:pt x="50" y="40"/>
                      </a:cubicBezTo>
                      <a:cubicBezTo>
                        <a:pt x="50" y="41"/>
                        <a:pt x="50" y="41"/>
                        <a:pt x="50" y="41"/>
                      </a:cubicBezTo>
                      <a:cubicBezTo>
                        <a:pt x="50" y="41"/>
                        <a:pt x="50" y="41"/>
                        <a:pt x="50" y="41"/>
                      </a:cubicBezTo>
                      <a:cubicBezTo>
                        <a:pt x="50" y="41"/>
                        <a:pt x="50" y="41"/>
                        <a:pt x="50" y="41"/>
                      </a:cubicBezTo>
                      <a:cubicBezTo>
                        <a:pt x="50" y="41"/>
                        <a:pt x="50" y="41"/>
                        <a:pt x="50" y="41"/>
                      </a:cubicBezTo>
                      <a:cubicBezTo>
                        <a:pt x="50" y="41"/>
                        <a:pt x="50" y="41"/>
                        <a:pt x="50" y="41"/>
                      </a:cubicBezTo>
                      <a:cubicBezTo>
                        <a:pt x="49" y="41"/>
                        <a:pt x="49" y="41"/>
                        <a:pt x="49" y="41"/>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3"/>
                        <a:pt x="49" y="43"/>
                        <a:pt x="49" y="43"/>
                      </a:cubicBezTo>
                      <a:cubicBezTo>
                        <a:pt x="49" y="43"/>
                        <a:pt x="49" y="43"/>
                        <a:pt x="49" y="43"/>
                      </a:cubicBezTo>
                      <a:cubicBezTo>
                        <a:pt x="49" y="43"/>
                        <a:pt x="49" y="43"/>
                        <a:pt x="49" y="43"/>
                      </a:cubicBezTo>
                      <a:cubicBezTo>
                        <a:pt x="49" y="43"/>
                        <a:pt x="49" y="43"/>
                        <a:pt x="49" y="43"/>
                      </a:cubicBezTo>
                      <a:cubicBezTo>
                        <a:pt x="48" y="44"/>
                        <a:pt x="48" y="44"/>
                        <a:pt x="48" y="44"/>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4"/>
                        <a:pt x="47" y="44"/>
                        <a:pt x="47" y="44"/>
                      </a:cubicBezTo>
                      <a:cubicBezTo>
                        <a:pt x="47" y="44"/>
                        <a:pt x="47" y="44"/>
                        <a:pt x="47" y="44"/>
                      </a:cubicBezTo>
                      <a:cubicBezTo>
                        <a:pt x="47" y="44"/>
                        <a:pt x="47" y="44"/>
                        <a:pt x="47" y="44"/>
                      </a:cubicBezTo>
                      <a:cubicBezTo>
                        <a:pt x="46" y="44"/>
                        <a:pt x="46" y="44"/>
                        <a:pt x="46" y="44"/>
                      </a:cubicBezTo>
                      <a:cubicBezTo>
                        <a:pt x="46" y="44"/>
                        <a:pt x="46" y="44"/>
                        <a:pt x="46" y="44"/>
                      </a:cubicBezTo>
                      <a:cubicBezTo>
                        <a:pt x="46" y="44"/>
                        <a:pt x="46" y="44"/>
                        <a:pt x="46" y="44"/>
                      </a:cubicBezTo>
                      <a:cubicBezTo>
                        <a:pt x="46" y="45"/>
                        <a:pt x="46" y="45"/>
                        <a:pt x="46" y="45"/>
                      </a:cubicBezTo>
                      <a:cubicBezTo>
                        <a:pt x="45" y="45"/>
                        <a:pt x="45" y="45"/>
                        <a:pt x="44" y="45"/>
                      </a:cubicBezTo>
                      <a:cubicBezTo>
                        <a:pt x="44" y="46"/>
                        <a:pt x="44" y="46"/>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6"/>
                        <a:pt x="43" y="46"/>
                        <a:pt x="43" y="46"/>
                      </a:cubicBezTo>
                      <a:cubicBezTo>
                        <a:pt x="43" y="46"/>
                        <a:pt x="43" y="46"/>
                        <a:pt x="43" y="46"/>
                      </a:cubicBezTo>
                      <a:cubicBezTo>
                        <a:pt x="43" y="46"/>
                        <a:pt x="43" y="46"/>
                        <a:pt x="43"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1" y="46"/>
                        <a:pt x="41" y="46"/>
                        <a:pt x="41" y="46"/>
                      </a:cubicBezTo>
                      <a:cubicBezTo>
                        <a:pt x="41" y="46"/>
                        <a:pt x="41" y="46"/>
                        <a:pt x="41" y="46"/>
                      </a:cubicBezTo>
                      <a:cubicBezTo>
                        <a:pt x="41" y="46"/>
                        <a:pt x="41" y="46"/>
                        <a:pt x="41" y="46"/>
                      </a:cubicBezTo>
                      <a:cubicBezTo>
                        <a:pt x="41" y="46"/>
                        <a:pt x="41" y="46"/>
                        <a:pt x="41" y="46"/>
                      </a:cubicBezTo>
                      <a:cubicBezTo>
                        <a:pt x="41" y="46"/>
                        <a:pt x="41" y="46"/>
                        <a:pt x="41" y="46"/>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8"/>
                        <a:pt x="41" y="48"/>
                        <a:pt x="41" y="48"/>
                      </a:cubicBezTo>
                      <a:cubicBezTo>
                        <a:pt x="41" y="48"/>
                        <a:pt x="41" y="48"/>
                        <a:pt x="41" y="48"/>
                      </a:cubicBezTo>
                      <a:cubicBezTo>
                        <a:pt x="41" y="48"/>
                        <a:pt x="41" y="48"/>
                        <a:pt x="41" y="48"/>
                      </a:cubicBezTo>
                      <a:cubicBezTo>
                        <a:pt x="41" y="48"/>
                        <a:pt x="41" y="48"/>
                        <a:pt x="41" y="48"/>
                      </a:cubicBezTo>
                      <a:cubicBezTo>
                        <a:pt x="41" y="48"/>
                        <a:pt x="41" y="48"/>
                        <a:pt x="41" y="48"/>
                      </a:cubicBezTo>
                      <a:cubicBezTo>
                        <a:pt x="40" y="49"/>
                        <a:pt x="40" y="49"/>
                        <a:pt x="40" y="49"/>
                      </a:cubicBezTo>
                      <a:cubicBezTo>
                        <a:pt x="40" y="49"/>
                        <a:pt x="40" y="49"/>
                        <a:pt x="40" y="49"/>
                      </a:cubicBezTo>
                      <a:cubicBezTo>
                        <a:pt x="40" y="49"/>
                        <a:pt x="40" y="49"/>
                        <a:pt x="40" y="49"/>
                      </a:cubicBezTo>
                      <a:cubicBezTo>
                        <a:pt x="40" y="49"/>
                        <a:pt x="40" y="49"/>
                        <a:pt x="40" y="49"/>
                      </a:cubicBezTo>
                      <a:cubicBezTo>
                        <a:pt x="40" y="49"/>
                        <a:pt x="40" y="49"/>
                        <a:pt x="40" y="49"/>
                      </a:cubicBezTo>
                      <a:cubicBezTo>
                        <a:pt x="39" y="49"/>
                        <a:pt x="39" y="49"/>
                        <a:pt x="39" y="49"/>
                      </a:cubicBezTo>
                      <a:cubicBezTo>
                        <a:pt x="39" y="49"/>
                        <a:pt x="39" y="49"/>
                        <a:pt x="39" y="49"/>
                      </a:cubicBezTo>
                      <a:cubicBezTo>
                        <a:pt x="39" y="49"/>
                        <a:pt x="39" y="49"/>
                        <a:pt x="39" y="49"/>
                      </a:cubicBezTo>
                      <a:cubicBezTo>
                        <a:pt x="37" y="50"/>
                        <a:pt x="37" y="50"/>
                        <a:pt x="37" y="50"/>
                      </a:cubicBezTo>
                      <a:cubicBezTo>
                        <a:pt x="36" y="51"/>
                        <a:pt x="36" y="51"/>
                        <a:pt x="36" y="51"/>
                      </a:cubicBezTo>
                      <a:cubicBezTo>
                        <a:pt x="36" y="51"/>
                        <a:pt x="36" y="51"/>
                        <a:pt x="36" y="51"/>
                      </a:cubicBezTo>
                      <a:cubicBezTo>
                        <a:pt x="36" y="51"/>
                        <a:pt x="36" y="51"/>
                        <a:pt x="36" y="51"/>
                      </a:cubicBezTo>
                      <a:cubicBezTo>
                        <a:pt x="36" y="51"/>
                        <a:pt x="36" y="51"/>
                        <a:pt x="36" y="51"/>
                      </a:cubicBezTo>
                      <a:cubicBezTo>
                        <a:pt x="36" y="51"/>
                        <a:pt x="36" y="51"/>
                        <a:pt x="36" y="51"/>
                      </a:cubicBezTo>
                      <a:cubicBezTo>
                        <a:pt x="36" y="50"/>
                        <a:pt x="36" y="50"/>
                        <a:pt x="36" y="50"/>
                      </a:cubicBezTo>
                      <a:cubicBezTo>
                        <a:pt x="36" y="50"/>
                        <a:pt x="36" y="50"/>
                        <a:pt x="36" y="50"/>
                      </a:cubicBezTo>
                      <a:cubicBezTo>
                        <a:pt x="36" y="50"/>
                        <a:pt x="36" y="50"/>
                        <a:pt x="36" y="50"/>
                      </a:cubicBezTo>
                      <a:cubicBezTo>
                        <a:pt x="36" y="50"/>
                        <a:pt x="36" y="50"/>
                        <a:pt x="36" y="50"/>
                      </a:cubicBezTo>
                      <a:cubicBezTo>
                        <a:pt x="35" y="50"/>
                        <a:pt x="35" y="50"/>
                        <a:pt x="35" y="50"/>
                      </a:cubicBezTo>
                      <a:cubicBezTo>
                        <a:pt x="35" y="50"/>
                        <a:pt x="35" y="50"/>
                        <a:pt x="35" y="50"/>
                      </a:cubicBezTo>
                      <a:cubicBezTo>
                        <a:pt x="34" y="50"/>
                        <a:pt x="34" y="50"/>
                        <a:pt x="34" y="50"/>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3" y="49"/>
                        <a:pt x="33" y="49"/>
                        <a:pt x="33" y="49"/>
                      </a:cubicBezTo>
                      <a:cubicBezTo>
                        <a:pt x="33" y="49"/>
                        <a:pt x="33" y="49"/>
                        <a:pt x="33" y="49"/>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1"/>
                        <a:pt x="33" y="51"/>
                        <a:pt x="33" y="51"/>
                      </a:cubicBezTo>
                      <a:cubicBezTo>
                        <a:pt x="33" y="51"/>
                        <a:pt x="33" y="51"/>
                        <a:pt x="33" y="51"/>
                      </a:cubicBezTo>
                      <a:cubicBezTo>
                        <a:pt x="32" y="51"/>
                        <a:pt x="32" y="51"/>
                        <a:pt x="32" y="51"/>
                      </a:cubicBezTo>
                      <a:cubicBezTo>
                        <a:pt x="32" y="51"/>
                        <a:pt x="32" y="51"/>
                        <a:pt x="32" y="51"/>
                      </a:cubicBezTo>
                      <a:cubicBezTo>
                        <a:pt x="32" y="51"/>
                        <a:pt x="32" y="51"/>
                        <a:pt x="32" y="51"/>
                      </a:cubicBezTo>
                      <a:cubicBezTo>
                        <a:pt x="32" y="51"/>
                        <a:pt x="32" y="51"/>
                        <a:pt x="32" y="51"/>
                      </a:cubicBezTo>
                      <a:cubicBezTo>
                        <a:pt x="31" y="52"/>
                        <a:pt x="31" y="52"/>
                        <a:pt x="31" y="52"/>
                      </a:cubicBezTo>
                      <a:cubicBezTo>
                        <a:pt x="31" y="52"/>
                        <a:pt x="31" y="52"/>
                        <a:pt x="31" y="52"/>
                      </a:cubicBezTo>
                      <a:cubicBezTo>
                        <a:pt x="31" y="52"/>
                        <a:pt x="31" y="52"/>
                        <a:pt x="31" y="52"/>
                      </a:cubicBezTo>
                      <a:cubicBezTo>
                        <a:pt x="31" y="52"/>
                        <a:pt x="31" y="52"/>
                        <a:pt x="31" y="52"/>
                      </a:cubicBezTo>
                      <a:cubicBezTo>
                        <a:pt x="30" y="52"/>
                        <a:pt x="30" y="52"/>
                        <a:pt x="30" y="52"/>
                      </a:cubicBezTo>
                      <a:cubicBezTo>
                        <a:pt x="29" y="52"/>
                        <a:pt x="29" y="52"/>
                        <a:pt x="29" y="52"/>
                      </a:cubicBezTo>
                      <a:cubicBezTo>
                        <a:pt x="29" y="52"/>
                        <a:pt x="29" y="52"/>
                        <a:pt x="29" y="52"/>
                      </a:cubicBezTo>
                      <a:cubicBezTo>
                        <a:pt x="28" y="52"/>
                        <a:pt x="28" y="52"/>
                        <a:pt x="28" y="52"/>
                      </a:cubicBezTo>
                      <a:cubicBezTo>
                        <a:pt x="28" y="52"/>
                        <a:pt x="28" y="52"/>
                        <a:pt x="28" y="52"/>
                      </a:cubicBezTo>
                      <a:cubicBezTo>
                        <a:pt x="28" y="52"/>
                        <a:pt x="28" y="52"/>
                        <a:pt x="28" y="52"/>
                      </a:cubicBezTo>
                      <a:cubicBezTo>
                        <a:pt x="28" y="51"/>
                        <a:pt x="28" y="51"/>
                        <a:pt x="28" y="51"/>
                      </a:cubicBezTo>
                      <a:cubicBezTo>
                        <a:pt x="28" y="51"/>
                        <a:pt x="28" y="51"/>
                        <a:pt x="28" y="51"/>
                      </a:cubicBezTo>
                      <a:cubicBezTo>
                        <a:pt x="28" y="51"/>
                        <a:pt x="28" y="51"/>
                        <a:pt x="28" y="51"/>
                      </a:cubicBezTo>
                      <a:cubicBezTo>
                        <a:pt x="28" y="51"/>
                        <a:pt x="28" y="51"/>
                        <a:pt x="28" y="51"/>
                      </a:cubicBezTo>
                      <a:cubicBezTo>
                        <a:pt x="28" y="51"/>
                        <a:pt x="28" y="51"/>
                        <a:pt x="28" y="51"/>
                      </a:cubicBezTo>
                      <a:cubicBezTo>
                        <a:pt x="27" y="51"/>
                        <a:pt x="27" y="51"/>
                        <a:pt x="27" y="51"/>
                      </a:cubicBezTo>
                      <a:cubicBezTo>
                        <a:pt x="27" y="51"/>
                        <a:pt x="27" y="51"/>
                        <a:pt x="27" y="51"/>
                      </a:cubicBezTo>
                      <a:cubicBezTo>
                        <a:pt x="27" y="51"/>
                        <a:pt x="27" y="51"/>
                        <a:pt x="27" y="51"/>
                      </a:cubicBezTo>
                      <a:cubicBezTo>
                        <a:pt x="27" y="51"/>
                        <a:pt x="27" y="51"/>
                        <a:pt x="27" y="51"/>
                      </a:cubicBezTo>
                      <a:cubicBezTo>
                        <a:pt x="27" y="51"/>
                        <a:pt x="27" y="51"/>
                        <a:pt x="27"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0"/>
                        <a:pt x="26" y="50"/>
                        <a:pt x="26"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5" y="49"/>
                        <a:pt x="25" y="49"/>
                        <a:pt x="25" y="49"/>
                      </a:cubicBezTo>
                      <a:cubicBezTo>
                        <a:pt x="25" y="49"/>
                        <a:pt x="25" y="49"/>
                        <a:pt x="25" y="49"/>
                      </a:cubicBezTo>
                      <a:cubicBezTo>
                        <a:pt x="25" y="49"/>
                        <a:pt x="25" y="49"/>
                        <a:pt x="25" y="49"/>
                      </a:cubicBezTo>
                      <a:cubicBezTo>
                        <a:pt x="25" y="49"/>
                        <a:pt x="25" y="49"/>
                        <a:pt x="25" y="49"/>
                      </a:cubicBezTo>
                      <a:cubicBezTo>
                        <a:pt x="24" y="49"/>
                        <a:pt x="24" y="49"/>
                        <a:pt x="24" y="49"/>
                      </a:cubicBezTo>
                      <a:cubicBezTo>
                        <a:pt x="24" y="49"/>
                        <a:pt x="24" y="49"/>
                        <a:pt x="24" y="49"/>
                      </a:cubicBezTo>
                      <a:cubicBezTo>
                        <a:pt x="24" y="49"/>
                        <a:pt x="24" y="49"/>
                        <a:pt x="24" y="49"/>
                      </a:cubicBezTo>
                      <a:cubicBezTo>
                        <a:pt x="24" y="49"/>
                        <a:pt x="24" y="49"/>
                        <a:pt x="24" y="49"/>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2" y="49"/>
                        <a:pt x="20" y="51"/>
                        <a:pt x="18" y="53"/>
                      </a:cubicBezTo>
                      <a:cubicBezTo>
                        <a:pt x="18" y="53"/>
                        <a:pt x="18" y="53"/>
                        <a:pt x="18" y="53"/>
                      </a:cubicBezTo>
                      <a:cubicBezTo>
                        <a:pt x="17" y="54"/>
                        <a:pt x="16" y="55"/>
                        <a:pt x="15" y="56"/>
                      </a:cubicBezTo>
                      <a:cubicBezTo>
                        <a:pt x="14" y="56"/>
                        <a:pt x="14" y="56"/>
                        <a:pt x="14" y="56"/>
                      </a:cubicBezTo>
                      <a:cubicBezTo>
                        <a:pt x="14" y="57"/>
                        <a:pt x="14" y="57"/>
                        <a:pt x="14" y="57"/>
                      </a:cubicBezTo>
                      <a:cubicBezTo>
                        <a:pt x="13" y="57"/>
                        <a:pt x="13" y="57"/>
                        <a:pt x="13" y="57"/>
                      </a:cubicBezTo>
                      <a:cubicBezTo>
                        <a:pt x="14" y="57"/>
                        <a:pt x="14" y="57"/>
                        <a:pt x="14" y="57"/>
                      </a:cubicBezTo>
                      <a:cubicBezTo>
                        <a:pt x="14" y="57"/>
                        <a:pt x="14" y="57"/>
                        <a:pt x="14" y="57"/>
                      </a:cubicBezTo>
                      <a:cubicBezTo>
                        <a:pt x="14" y="58"/>
                        <a:pt x="14" y="58"/>
                        <a:pt x="14" y="58"/>
                      </a:cubicBezTo>
                      <a:cubicBezTo>
                        <a:pt x="14" y="58"/>
                        <a:pt x="14" y="58"/>
                        <a:pt x="14" y="58"/>
                      </a:cubicBezTo>
                      <a:cubicBezTo>
                        <a:pt x="14" y="58"/>
                        <a:pt x="14" y="58"/>
                        <a:pt x="14" y="58"/>
                      </a:cubicBezTo>
                      <a:cubicBezTo>
                        <a:pt x="14" y="58"/>
                        <a:pt x="14" y="58"/>
                        <a:pt x="14" y="58"/>
                      </a:cubicBezTo>
                      <a:cubicBezTo>
                        <a:pt x="14" y="58"/>
                        <a:pt x="14" y="58"/>
                        <a:pt x="14" y="58"/>
                      </a:cubicBezTo>
                      <a:cubicBezTo>
                        <a:pt x="14" y="58"/>
                        <a:pt x="14" y="58"/>
                        <a:pt x="14" y="58"/>
                      </a:cubicBezTo>
                      <a:cubicBezTo>
                        <a:pt x="13" y="58"/>
                        <a:pt x="13" y="58"/>
                        <a:pt x="13" y="58"/>
                      </a:cubicBezTo>
                      <a:cubicBezTo>
                        <a:pt x="12" y="59"/>
                        <a:pt x="12" y="59"/>
                        <a:pt x="12" y="59"/>
                      </a:cubicBezTo>
                      <a:cubicBezTo>
                        <a:pt x="12" y="60"/>
                        <a:pt x="12" y="60"/>
                        <a:pt x="12" y="60"/>
                      </a:cubicBezTo>
                      <a:cubicBezTo>
                        <a:pt x="12" y="60"/>
                        <a:pt x="12" y="60"/>
                        <a:pt x="12" y="60"/>
                      </a:cubicBezTo>
                      <a:cubicBezTo>
                        <a:pt x="12" y="60"/>
                        <a:pt x="12" y="60"/>
                        <a:pt x="12" y="60"/>
                      </a:cubicBezTo>
                      <a:cubicBezTo>
                        <a:pt x="12" y="60"/>
                        <a:pt x="12" y="60"/>
                        <a:pt x="12" y="60"/>
                      </a:cubicBezTo>
                      <a:cubicBezTo>
                        <a:pt x="12" y="60"/>
                        <a:pt x="12" y="60"/>
                        <a:pt x="12" y="60"/>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1" y="62"/>
                        <a:pt x="11" y="62"/>
                        <a:pt x="11" y="62"/>
                      </a:cubicBezTo>
                      <a:cubicBezTo>
                        <a:pt x="11" y="62"/>
                        <a:pt x="10" y="62"/>
                        <a:pt x="10" y="63"/>
                      </a:cubicBezTo>
                      <a:cubicBezTo>
                        <a:pt x="9" y="63"/>
                        <a:pt x="9" y="63"/>
                        <a:pt x="9" y="63"/>
                      </a:cubicBezTo>
                      <a:cubicBezTo>
                        <a:pt x="9" y="63"/>
                        <a:pt x="9" y="63"/>
                        <a:pt x="9" y="63"/>
                      </a:cubicBezTo>
                      <a:cubicBezTo>
                        <a:pt x="9" y="63"/>
                        <a:pt x="9" y="63"/>
                        <a:pt x="9" y="63"/>
                      </a:cubicBezTo>
                      <a:cubicBezTo>
                        <a:pt x="9" y="63"/>
                        <a:pt x="9" y="63"/>
                        <a:pt x="9" y="63"/>
                      </a:cubicBezTo>
                      <a:cubicBezTo>
                        <a:pt x="8" y="64"/>
                        <a:pt x="8" y="64"/>
                        <a:pt x="8" y="64"/>
                      </a:cubicBezTo>
                      <a:cubicBezTo>
                        <a:pt x="8" y="64"/>
                        <a:pt x="8" y="64"/>
                        <a:pt x="8" y="64"/>
                      </a:cubicBezTo>
                      <a:cubicBezTo>
                        <a:pt x="8" y="64"/>
                        <a:pt x="8" y="64"/>
                        <a:pt x="8" y="64"/>
                      </a:cubicBezTo>
                      <a:cubicBezTo>
                        <a:pt x="8" y="64"/>
                        <a:pt x="8" y="64"/>
                        <a:pt x="8" y="64"/>
                      </a:cubicBezTo>
                      <a:cubicBezTo>
                        <a:pt x="8" y="64"/>
                        <a:pt x="8" y="64"/>
                        <a:pt x="8" y="64"/>
                      </a:cubicBezTo>
                      <a:cubicBezTo>
                        <a:pt x="8" y="65"/>
                        <a:pt x="8" y="65"/>
                        <a:pt x="8" y="65"/>
                      </a:cubicBezTo>
                      <a:cubicBezTo>
                        <a:pt x="8" y="65"/>
                        <a:pt x="8" y="65"/>
                        <a:pt x="8" y="65"/>
                      </a:cubicBezTo>
                      <a:cubicBezTo>
                        <a:pt x="8" y="65"/>
                        <a:pt x="8" y="65"/>
                        <a:pt x="8" y="65"/>
                      </a:cubicBezTo>
                      <a:cubicBezTo>
                        <a:pt x="8" y="65"/>
                        <a:pt x="8" y="65"/>
                        <a:pt x="8" y="65"/>
                      </a:cubicBezTo>
                      <a:cubicBezTo>
                        <a:pt x="8" y="65"/>
                        <a:pt x="8" y="65"/>
                        <a:pt x="8" y="65"/>
                      </a:cubicBezTo>
                      <a:cubicBezTo>
                        <a:pt x="6" y="65"/>
                        <a:pt x="6" y="65"/>
                        <a:pt x="6" y="65"/>
                      </a:cubicBezTo>
                      <a:cubicBezTo>
                        <a:pt x="5" y="66"/>
                        <a:pt x="5" y="66"/>
                        <a:pt x="5" y="66"/>
                      </a:cubicBezTo>
                      <a:cubicBezTo>
                        <a:pt x="4" y="67"/>
                        <a:pt x="4" y="67"/>
                        <a:pt x="4" y="67"/>
                      </a:cubicBezTo>
                      <a:cubicBezTo>
                        <a:pt x="4" y="67"/>
                        <a:pt x="4" y="67"/>
                        <a:pt x="4" y="67"/>
                      </a:cubicBezTo>
                      <a:cubicBezTo>
                        <a:pt x="4" y="67"/>
                        <a:pt x="4" y="67"/>
                        <a:pt x="4" y="67"/>
                      </a:cubicBezTo>
                      <a:cubicBezTo>
                        <a:pt x="4" y="67"/>
                        <a:pt x="4" y="67"/>
                        <a:pt x="4" y="67"/>
                      </a:cubicBezTo>
                      <a:cubicBezTo>
                        <a:pt x="2" y="67"/>
                        <a:pt x="2" y="67"/>
                        <a:pt x="2" y="67"/>
                      </a:cubicBezTo>
                      <a:cubicBezTo>
                        <a:pt x="1" y="68"/>
                        <a:pt x="1" y="68"/>
                        <a:pt x="1" y="68"/>
                      </a:cubicBezTo>
                      <a:cubicBezTo>
                        <a:pt x="1" y="68"/>
                        <a:pt x="1" y="68"/>
                        <a:pt x="1" y="68"/>
                      </a:cubicBezTo>
                      <a:cubicBezTo>
                        <a:pt x="1" y="68"/>
                        <a:pt x="1" y="68"/>
                        <a:pt x="1" y="68"/>
                      </a:cubicBezTo>
                      <a:cubicBezTo>
                        <a:pt x="0" y="69"/>
                        <a:pt x="0" y="69"/>
                        <a:pt x="0" y="69"/>
                      </a:cubicBezTo>
                      <a:cubicBezTo>
                        <a:pt x="9" y="68"/>
                        <a:pt x="18" y="66"/>
                        <a:pt x="27" y="65"/>
                      </a:cubicBezTo>
                      <a:cubicBezTo>
                        <a:pt x="27" y="65"/>
                        <a:pt x="27" y="65"/>
                        <a:pt x="27" y="65"/>
                      </a:cubicBezTo>
                      <a:cubicBezTo>
                        <a:pt x="27" y="65"/>
                        <a:pt x="27" y="65"/>
                        <a:pt x="27" y="65"/>
                      </a:cubicBezTo>
                      <a:cubicBezTo>
                        <a:pt x="27" y="64"/>
                        <a:pt x="27" y="64"/>
                        <a:pt x="27" y="64"/>
                      </a:cubicBezTo>
                      <a:cubicBezTo>
                        <a:pt x="27" y="64"/>
                        <a:pt x="27" y="64"/>
                        <a:pt x="27" y="64"/>
                      </a:cubicBezTo>
                      <a:cubicBezTo>
                        <a:pt x="29" y="64"/>
                        <a:pt x="30" y="64"/>
                        <a:pt x="31" y="64"/>
                      </a:cubicBezTo>
                      <a:cubicBezTo>
                        <a:pt x="31" y="64"/>
                        <a:pt x="31" y="64"/>
                        <a:pt x="31" y="64"/>
                      </a:cubicBezTo>
                      <a:cubicBezTo>
                        <a:pt x="32" y="64"/>
                        <a:pt x="32" y="64"/>
                        <a:pt x="32" y="64"/>
                      </a:cubicBezTo>
                      <a:cubicBezTo>
                        <a:pt x="32" y="64"/>
                        <a:pt x="32" y="64"/>
                        <a:pt x="32" y="64"/>
                      </a:cubicBezTo>
                      <a:cubicBezTo>
                        <a:pt x="32" y="64"/>
                        <a:pt x="32" y="64"/>
                        <a:pt x="32" y="64"/>
                      </a:cubicBezTo>
                      <a:cubicBezTo>
                        <a:pt x="34" y="64"/>
                        <a:pt x="36" y="64"/>
                        <a:pt x="38" y="64"/>
                      </a:cubicBezTo>
                      <a:cubicBezTo>
                        <a:pt x="41" y="63"/>
                        <a:pt x="44" y="63"/>
                        <a:pt x="47" y="62"/>
                      </a:cubicBezTo>
                      <a:cubicBezTo>
                        <a:pt x="50" y="62"/>
                        <a:pt x="53" y="61"/>
                        <a:pt x="56" y="61"/>
                      </a:cubicBezTo>
                      <a:cubicBezTo>
                        <a:pt x="77" y="57"/>
                        <a:pt x="98" y="53"/>
                        <a:pt x="119" y="48"/>
                      </a:cubicBezTo>
                      <a:cubicBezTo>
                        <a:pt x="119" y="48"/>
                        <a:pt x="119" y="48"/>
                        <a:pt x="119" y="48"/>
                      </a:cubicBezTo>
                      <a:cubicBezTo>
                        <a:pt x="118" y="48"/>
                        <a:pt x="118" y="48"/>
                        <a:pt x="118" y="48"/>
                      </a:cubicBezTo>
                      <a:cubicBezTo>
                        <a:pt x="118" y="48"/>
                        <a:pt x="118" y="48"/>
                        <a:pt x="118" y="48"/>
                      </a:cubicBezTo>
                      <a:cubicBezTo>
                        <a:pt x="118" y="48"/>
                        <a:pt x="118" y="48"/>
                        <a:pt x="118" y="48"/>
                      </a:cubicBezTo>
                      <a:cubicBezTo>
                        <a:pt x="119" y="48"/>
                        <a:pt x="119" y="48"/>
                        <a:pt x="119" y="48"/>
                      </a:cubicBezTo>
                      <a:cubicBezTo>
                        <a:pt x="119" y="48"/>
                        <a:pt x="119" y="48"/>
                        <a:pt x="119" y="48"/>
                      </a:cubicBezTo>
                      <a:cubicBezTo>
                        <a:pt x="120" y="48"/>
                        <a:pt x="120" y="48"/>
                        <a:pt x="120" y="48"/>
                      </a:cubicBezTo>
                      <a:cubicBezTo>
                        <a:pt x="120" y="48"/>
                        <a:pt x="120" y="48"/>
                        <a:pt x="120" y="48"/>
                      </a:cubicBezTo>
                      <a:cubicBezTo>
                        <a:pt x="119" y="47"/>
                        <a:pt x="119" y="47"/>
                        <a:pt x="119" y="47"/>
                      </a:cubicBezTo>
                      <a:cubicBezTo>
                        <a:pt x="119" y="45"/>
                        <a:pt x="119" y="45"/>
                        <a:pt x="119" y="45"/>
                      </a:cubicBezTo>
                      <a:cubicBezTo>
                        <a:pt x="119" y="45"/>
                        <a:pt x="119" y="45"/>
                        <a:pt x="119" y="45"/>
                      </a:cubicBezTo>
                      <a:cubicBezTo>
                        <a:pt x="119" y="45"/>
                        <a:pt x="119" y="45"/>
                        <a:pt x="119" y="45"/>
                      </a:cubicBezTo>
                      <a:cubicBezTo>
                        <a:pt x="119" y="45"/>
                        <a:pt x="119" y="45"/>
                        <a:pt x="119" y="45"/>
                      </a:cubicBezTo>
                      <a:cubicBezTo>
                        <a:pt x="120" y="45"/>
                        <a:pt x="120" y="45"/>
                        <a:pt x="120" y="45"/>
                      </a:cubicBezTo>
                      <a:cubicBezTo>
                        <a:pt x="120" y="45"/>
                        <a:pt x="120" y="45"/>
                        <a:pt x="120" y="45"/>
                      </a:cubicBezTo>
                      <a:cubicBezTo>
                        <a:pt x="120" y="46"/>
                        <a:pt x="120" y="46"/>
                        <a:pt x="120" y="46"/>
                      </a:cubicBezTo>
                      <a:cubicBezTo>
                        <a:pt x="120" y="46"/>
                        <a:pt x="120" y="46"/>
                        <a:pt x="120" y="46"/>
                      </a:cubicBezTo>
                      <a:cubicBezTo>
                        <a:pt x="121" y="47"/>
                        <a:pt x="121" y="47"/>
                        <a:pt x="121" y="47"/>
                      </a:cubicBezTo>
                      <a:cubicBezTo>
                        <a:pt x="121" y="47"/>
                        <a:pt x="121" y="47"/>
                        <a:pt x="121" y="47"/>
                      </a:cubicBezTo>
                      <a:cubicBezTo>
                        <a:pt x="121" y="47"/>
                        <a:pt x="121" y="47"/>
                        <a:pt x="121" y="47"/>
                      </a:cubicBezTo>
                      <a:cubicBezTo>
                        <a:pt x="121" y="47"/>
                        <a:pt x="121" y="47"/>
                        <a:pt x="121" y="47"/>
                      </a:cubicBezTo>
                      <a:cubicBezTo>
                        <a:pt x="121" y="47"/>
                        <a:pt x="121" y="47"/>
                        <a:pt x="121" y="47"/>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7"/>
                        <a:pt x="121" y="47"/>
                        <a:pt x="121" y="47"/>
                      </a:cubicBezTo>
                      <a:lnTo>
                        <a:pt x="119" y="43"/>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2" name="Freeform 338">
                  <a:extLst>
                    <a:ext uri="{FF2B5EF4-FFF2-40B4-BE49-F238E27FC236}">
                      <a16:creationId xmlns="" xmlns:a16="http://schemas.microsoft.com/office/drawing/2014/main" id="{758AF023-D189-4143-8F4F-C2478E17D036}"/>
                    </a:ext>
                  </a:extLst>
                </p:cNvPr>
                <p:cNvSpPr>
                  <a:spLocks noEditPoints="1"/>
                </p:cNvSpPr>
                <p:nvPr/>
              </p:nvSpPr>
              <p:spPr bwMode="auto">
                <a:xfrm>
                  <a:off x="4890006" y="4522765"/>
                  <a:ext cx="1148112" cy="1090444"/>
                </a:xfrm>
                <a:custGeom>
                  <a:avLst/>
                  <a:gdLst>
                    <a:gd name="T0" fmla="*/ 216 w 219"/>
                    <a:gd name="T1" fmla="*/ 98 h 208"/>
                    <a:gd name="T2" fmla="*/ 214 w 219"/>
                    <a:gd name="T3" fmla="*/ 94 h 208"/>
                    <a:gd name="T4" fmla="*/ 210 w 219"/>
                    <a:gd name="T5" fmla="*/ 87 h 208"/>
                    <a:gd name="T6" fmla="*/ 200 w 219"/>
                    <a:gd name="T7" fmla="*/ 54 h 208"/>
                    <a:gd name="T8" fmla="*/ 192 w 219"/>
                    <a:gd name="T9" fmla="*/ 51 h 208"/>
                    <a:gd name="T10" fmla="*/ 184 w 219"/>
                    <a:gd name="T11" fmla="*/ 51 h 208"/>
                    <a:gd name="T12" fmla="*/ 179 w 219"/>
                    <a:gd name="T13" fmla="*/ 51 h 208"/>
                    <a:gd name="T14" fmla="*/ 168 w 219"/>
                    <a:gd name="T15" fmla="*/ 53 h 208"/>
                    <a:gd name="T16" fmla="*/ 163 w 219"/>
                    <a:gd name="T17" fmla="*/ 52 h 208"/>
                    <a:gd name="T18" fmla="*/ 158 w 219"/>
                    <a:gd name="T19" fmla="*/ 54 h 208"/>
                    <a:gd name="T20" fmla="*/ 152 w 219"/>
                    <a:gd name="T21" fmla="*/ 52 h 208"/>
                    <a:gd name="T22" fmla="*/ 141 w 219"/>
                    <a:gd name="T23" fmla="*/ 47 h 208"/>
                    <a:gd name="T24" fmla="*/ 124 w 219"/>
                    <a:gd name="T25" fmla="*/ 45 h 208"/>
                    <a:gd name="T26" fmla="*/ 116 w 219"/>
                    <a:gd name="T27" fmla="*/ 42 h 208"/>
                    <a:gd name="T28" fmla="*/ 6 w 219"/>
                    <a:gd name="T29" fmla="*/ 92 h 208"/>
                    <a:gd name="T30" fmla="*/ 17 w 219"/>
                    <a:gd name="T31" fmla="*/ 104 h 208"/>
                    <a:gd name="T32" fmla="*/ 26 w 219"/>
                    <a:gd name="T33" fmla="*/ 112 h 208"/>
                    <a:gd name="T34" fmla="*/ 30 w 219"/>
                    <a:gd name="T35" fmla="*/ 119 h 208"/>
                    <a:gd name="T36" fmla="*/ 34 w 219"/>
                    <a:gd name="T37" fmla="*/ 132 h 208"/>
                    <a:gd name="T38" fmla="*/ 48 w 219"/>
                    <a:gd name="T39" fmla="*/ 142 h 208"/>
                    <a:gd name="T40" fmla="*/ 59 w 219"/>
                    <a:gd name="T41" fmla="*/ 144 h 208"/>
                    <a:gd name="T42" fmla="*/ 63 w 219"/>
                    <a:gd name="T43" fmla="*/ 135 h 208"/>
                    <a:gd name="T44" fmla="*/ 71 w 219"/>
                    <a:gd name="T45" fmla="*/ 130 h 208"/>
                    <a:gd name="T46" fmla="*/ 84 w 219"/>
                    <a:gd name="T47" fmla="*/ 132 h 208"/>
                    <a:gd name="T48" fmla="*/ 88 w 219"/>
                    <a:gd name="T49" fmla="*/ 135 h 208"/>
                    <a:gd name="T50" fmla="*/ 99 w 219"/>
                    <a:gd name="T51" fmla="*/ 144 h 208"/>
                    <a:gd name="T52" fmla="*/ 103 w 219"/>
                    <a:gd name="T53" fmla="*/ 154 h 208"/>
                    <a:gd name="T54" fmla="*/ 110 w 219"/>
                    <a:gd name="T55" fmla="*/ 165 h 208"/>
                    <a:gd name="T56" fmla="*/ 114 w 219"/>
                    <a:gd name="T57" fmla="*/ 171 h 208"/>
                    <a:gd name="T58" fmla="*/ 120 w 219"/>
                    <a:gd name="T59" fmla="*/ 178 h 208"/>
                    <a:gd name="T60" fmla="*/ 121 w 219"/>
                    <a:gd name="T61" fmla="*/ 186 h 208"/>
                    <a:gd name="T62" fmla="*/ 129 w 219"/>
                    <a:gd name="T63" fmla="*/ 198 h 208"/>
                    <a:gd name="T64" fmla="*/ 138 w 219"/>
                    <a:gd name="T65" fmla="*/ 201 h 208"/>
                    <a:gd name="T66" fmla="*/ 155 w 219"/>
                    <a:gd name="T67" fmla="*/ 207 h 208"/>
                    <a:gd name="T68" fmla="*/ 160 w 219"/>
                    <a:gd name="T69" fmla="*/ 204 h 208"/>
                    <a:gd name="T70" fmla="*/ 158 w 219"/>
                    <a:gd name="T71" fmla="*/ 200 h 208"/>
                    <a:gd name="T72" fmla="*/ 156 w 219"/>
                    <a:gd name="T73" fmla="*/ 195 h 208"/>
                    <a:gd name="T74" fmla="*/ 155 w 219"/>
                    <a:gd name="T75" fmla="*/ 185 h 208"/>
                    <a:gd name="T76" fmla="*/ 150 w 219"/>
                    <a:gd name="T77" fmla="*/ 180 h 208"/>
                    <a:gd name="T78" fmla="*/ 154 w 219"/>
                    <a:gd name="T79" fmla="*/ 178 h 208"/>
                    <a:gd name="T80" fmla="*/ 158 w 219"/>
                    <a:gd name="T81" fmla="*/ 173 h 208"/>
                    <a:gd name="T82" fmla="*/ 157 w 219"/>
                    <a:gd name="T83" fmla="*/ 168 h 208"/>
                    <a:gd name="T84" fmla="*/ 162 w 219"/>
                    <a:gd name="T85" fmla="*/ 164 h 208"/>
                    <a:gd name="T86" fmla="*/ 162 w 219"/>
                    <a:gd name="T87" fmla="*/ 163 h 208"/>
                    <a:gd name="T88" fmla="*/ 165 w 219"/>
                    <a:gd name="T89" fmla="*/ 157 h 208"/>
                    <a:gd name="T90" fmla="*/ 173 w 219"/>
                    <a:gd name="T91" fmla="*/ 157 h 208"/>
                    <a:gd name="T92" fmla="*/ 169 w 219"/>
                    <a:gd name="T93" fmla="*/ 152 h 208"/>
                    <a:gd name="T94" fmla="*/ 172 w 219"/>
                    <a:gd name="T95" fmla="*/ 152 h 208"/>
                    <a:gd name="T96" fmla="*/ 176 w 219"/>
                    <a:gd name="T97" fmla="*/ 152 h 208"/>
                    <a:gd name="T98" fmla="*/ 182 w 219"/>
                    <a:gd name="T99" fmla="*/ 153 h 208"/>
                    <a:gd name="T100" fmla="*/ 193 w 219"/>
                    <a:gd name="T101" fmla="*/ 142 h 208"/>
                    <a:gd name="T102" fmla="*/ 198 w 219"/>
                    <a:gd name="T103" fmla="*/ 137 h 208"/>
                    <a:gd name="T104" fmla="*/ 194 w 219"/>
                    <a:gd name="T105" fmla="*/ 131 h 208"/>
                    <a:gd name="T106" fmla="*/ 199 w 219"/>
                    <a:gd name="T107" fmla="*/ 134 h 208"/>
                    <a:gd name="T108" fmla="*/ 210 w 219"/>
                    <a:gd name="T109" fmla="*/ 132 h 208"/>
                    <a:gd name="T110" fmla="*/ 216 w 219"/>
                    <a:gd name="T111" fmla="*/ 119 h 208"/>
                    <a:gd name="T112" fmla="*/ 219 w 219"/>
                    <a:gd name="T113" fmla="*/ 106 h 208"/>
                    <a:gd name="T114" fmla="*/ 165 w 219"/>
                    <a:gd name="T115" fmla="*/ 164 h 208"/>
                    <a:gd name="T116" fmla="*/ 157 w 219"/>
                    <a:gd name="T117" fmla="*/ 191 h 208"/>
                    <a:gd name="T118" fmla="*/ 156 w 219"/>
                    <a:gd name="T119" fmla="*/ 183 h 208"/>
                    <a:gd name="T120" fmla="*/ 198 w 219"/>
                    <a:gd name="T121" fmla="*/ 139 h 208"/>
                    <a:gd name="T122" fmla="*/ 172 w 219"/>
                    <a:gd name="T123" fmla="*/ 158 h 208"/>
                    <a:gd name="T124" fmla="*/ 166 w 219"/>
                    <a:gd name="T125" fmla="*/ 16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9" h="208">
                      <a:moveTo>
                        <a:pt x="219" y="104"/>
                      </a:moveTo>
                      <a:cubicBezTo>
                        <a:pt x="219" y="104"/>
                        <a:pt x="219" y="104"/>
                        <a:pt x="219" y="104"/>
                      </a:cubicBezTo>
                      <a:cubicBezTo>
                        <a:pt x="218" y="103"/>
                        <a:pt x="218" y="103"/>
                        <a:pt x="218" y="103"/>
                      </a:cubicBezTo>
                      <a:cubicBezTo>
                        <a:pt x="218" y="103"/>
                        <a:pt x="218" y="103"/>
                        <a:pt x="218" y="103"/>
                      </a:cubicBezTo>
                      <a:cubicBezTo>
                        <a:pt x="219" y="103"/>
                        <a:pt x="219" y="103"/>
                        <a:pt x="219" y="103"/>
                      </a:cubicBezTo>
                      <a:cubicBezTo>
                        <a:pt x="219" y="102"/>
                        <a:pt x="219" y="102"/>
                        <a:pt x="219" y="102"/>
                      </a:cubicBezTo>
                      <a:cubicBezTo>
                        <a:pt x="219" y="102"/>
                        <a:pt x="219" y="102"/>
                        <a:pt x="219" y="102"/>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7" y="101"/>
                        <a:pt x="217" y="101"/>
                        <a:pt x="217" y="101"/>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99"/>
                        <a:pt x="217" y="99"/>
                        <a:pt x="217" y="99"/>
                      </a:cubicBezTo>
                      <a:cubicBezTo>
                        <a:pt x="216" y="99"/>
                        <a:pt x="216" y="99"/>
                        <a:pt x="216" y="99"/>
                      </a:cubicBezTo>
                      <a:cubicBezTo>
                        <a:pt x="216" y="99"/>
                        <a:pt x="216" y="99"/>
                        <a:pt x="216" y="99"/>
                      </a:cubicBezTo>
                      <a:cubicBezTo>
                        <a:pt x="216" y="99"/>
                        <a:pt x="216" y="99"/>
                        <a:pt x="216" y="99"/>
                      </a:cubicBezTo>
                      <a:cubicBezTo>
                        <a:pt x="216" y="99"/>
                        <a:pt x="216" y="99"/>
                        <a:pt x="216" y="99"/>
                      </a:cubicBezTo>
                      <a:cubicBezTo>
                        <a:pt x="216" y="99"/>
                        <a:pt x="216" y="99"/>
                        <a:pt x="216" y="99"/>
                      </a:cubicBezTo>
                      <a:cubicBezTo>
                        <a:pt x="216" y="98"/>
                        <a:pt x="216" y="98"/>
                        <a:pt x="216" y="98"/>
                      </a:cubicBezTo>
                      <a:cubicBezTo>
                        <a:pt x="216" y="98"/>
                        <a:pt x="216" y="98"/>
                        <a:pt x="216" y="98"/>
                      </a:cubicBezTo>
                      <a:cubicBezTo>
                        <a:pt x="216" y="98"/>
                        <a:pt x="216" y="98"/>
                        <a:pt x="216" y="98"/>
                      </a:cubicBezTo>
                      <a:cubicBezTo>
                        <a:pt x="217" y="98"/>
                        <a:pt x="217" y="98"/>
                        <a:pt x="217" y="98"/>
                      </a:cubicBezTo>
                      <a:cubicBezTo>
                        <a:pt x="217" y="98"/>
                        <a:pt x="217" y="98"/>
                        <a:pt x="217" y="98"/>
                      </a:cubicBezTo>
                      <a:cubicBezTo>
                        <a:pt x="216" y="98"/>
                        <a:pt x="216" y="98"/>
                        <a:pt x="216" y="98"/>
                      </a:cubicBezTo>
                      <a:cubicBezTo>
                        <a:pt x="216" y="98"/>
                        <a:pt x="216" y="98"/>
                        <a:pt x="216" y="98"/>
                      </a:cubicBezTo>
                      <a:cubicBezTo>
                        <a:pt x="216" y="97"/>
                        <a:pt x="216" y="97"/>
                        <a:pt x="216" y="97"/>
                      </a:cubicBezTo>
                      <a:cubicBezTo>
                        <a:pt x="216" y="97"/>
                        <a:pt x="216" y="97"/>
                        <a:pt x="216" y="97"/>
                      </a:cubicBezTo>
                      <a:cubicBezTo>
                        <a:pt x="216" y="97"/>
                        <a:pt x="216" y="97"/>
                        <a:pt x="216" y="97"/>
                      </a:cubicBezTo>
                      <a:cubicBezTo>
                        <a:pt x="216" y="97"/>
                        <a:pt x="216" y="97"/>
                        <a:pt x="216" y="97"/>
                      </a:cubicBezTo>
                      <a:cubicBezTo>
                        <a:pt x="216" y="97"/>
                        <a:pt x="216" y="97"/>
                        <a:pt x="216" y="97"/>
                      </a:cubicBezTo>
                      <a:cubicBezTo>
                        <a:pt x="216" y="96"/>
                        <a:pt x="216" y="96"/>
                        <a:pt x="216" y="96"/>
                      </a:cubicBezTo>
                      <a:cubicBezTo>
                        <a:pt x="216" y="96"/>
                        <a:pt x="216" y="96"/>
                        <a:pt x="216"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4" y="95"/>
                        <a:pt x="214" y="95"/>
                        <a:pt x="214" y="95"/>
                      </a:cubicBezTo>
                      <a:cubicBezTo>
                        <a:pt x="214" y="95"/>
                        <a:pt x="214" y="95"/>
                        <a:pt x="214" y="95"/>
                      </a:cubicBezTo>
                      <a:cubicBezTo>
                        <a:pt x="214" y="95"/>
                        <a:pt x="214" y="95"/>
                        <a:pt x="214" y="95"/>
                      </a:cubicBezTo>
                      <a:cubicBezTo>
                        <a:pt x="214" y="94"/>
                        <a:pt x="214" y="94"/>
                        <a:pt x="214" y="94"/>
                      </a:cubicBezTo>
                      <a:cubicBezTo>
                        <a:pt x="214" y="94"/>
                        <a:pt x="214" y="94"/>
                        <a:pt x="214" y="94"/>
                      </a:cubicBezTo>
                      <a:cubicBezTo>
                        <a:pt x="213" y="94"/>
                        <a:pt x="213" y="94"/>
                        <a:pt x="213" y="94"/>
                      </a:cubicBezTo>
                      <a:cubicBezTo>
                        <a:pt x="213" y="94"/>
                        <a:pt x="213" y="94"/>
                        <a:pt x="213" y="94"/>
                      </a:cubicBezTo>
                      <a:cubicBezTo>
                        <a:pt x="213" y="94"/>
                        <a:pt x="213" y="94"/>
                        <a:pt x="213" y="94"/>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2"/>
                        <a:pt x="213" y="92"/>
                        <a:pt x="213" y="92"/>
                      </a:cubicBezTo>
                      <a:cubicBezTo>
                        <a:pt x="213" y="92"/>
                        <a:pt x="213" y="92"/>
                        <a:pt x="213" y="92"/>
                      </a:cubicBezTo>
                      <a:cubicBezTo>
                        <a:pt x="214" y="92"/>
                        <a:pt x="214" y="92"/>
                        <a:pt x="214" y="92"/>
                      </a:cubicBezTo>
                      <a:cubicBezTo>
                        <a:pt x="214" y="92"/>
                        <a:pt x="214" y="92"/>
                        <a:pt x="214" y="92"/>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0"/>
                        <a:pt x="213" y="90"/>
                        <a:pt x="213" y="90"/>
                      </a:cubicBezTo>
                      <a:cubicBezTo>
                        <a:pt x="213" y="90"/>
                        <a:pt x="213" y="90"/>
                        <a:pt x="213" y="90"/>
                      </a:cubicBezTo>
                      <a:cubicBezTo>
                        <a:pt x="213" y="89"/>
                        <a:pt x="213" y="89"/>
                        <a:pt x="213" y="89"/>
                      </a:cubicBezTo>
                      <a:cubicBezTo>
                        <a:pt x="212" y="89"/>
                        <a:pt x="212" y="89"/>
                        <a:pt x="212" y="89"/>
                      </a:cubicBezTo>
                      <a:cubicBezTo>
                        <a:pt x="212" y="89"/>
                        <a:pt x="212" y="89"/>
                        <a:pt x="212" y="89"/>
                      </a:cubicBezTo>
                      <a:cubicBezTo>
                        <a:pt x="212" y="89"/>
                        <a:pt x="212" y="89"/>
                        <a:pt x="212" y="89"/>
                      </a:cubicBezTo>
                      <a:cubicBezTo>
                        <a:pt x="212" y="88"/>
                        <a:pt x="212" y="88"/>
                        <a:pt x="212" y="88"/>
                      </a:cubicBezTo>
                      <a:cubicBezTo>
                        <a:pt x="212" y="88"/>
                        <a:pt x="212" y="88"/>
                        <a:pt x="212" y="88"/>
                      </a:cubicBezTo>
                      <a:cubicBezTo>
                        <a:pt x="211" y="88"/>
                        <a:pt x="211" y="88"/>
                        <a:pt x="211" y="88"/>
                      </a:cubicBezTo>
                      <a:cubicBezTo>
                        <a:pt x="211" y="88"/>
                        <a:pt x="211" y="88"/>
                        <a:pt x="211" y="88"/>
                      </a:cubicBezTo>
                      <a:cubicBezTo>
                        <a:pt x="211" y="88"/>
                        <a:pt x="211" y="88"/>
                        <a:pt x="211" y="88"/>
                      </a:cubicBezTo>
                      <a:cubicBezTo>
                        <a:pt x="211" y="87"/>
                        <a:pt x="211" y="87"/>
                        <a:pt x="211" y="87"/>
                      </a:cubicBezTo>
                      <a:cubicBezTo>
                        <a:pt x="211" y="87"/>
                        <a:pt x="211" y="87"/>
                        <a:pt x="211" y="87"/>
                      </a:cubicBezTo>
                      <a:cubicBezTo>
                        <a:pt x="211" y="87"/>
                        <a:pt x="211" y="87"/>
                        <a:pt x="211" y="87"/>
                      </a:cubicBezTo>
                      <a:cubicBezTo>
                        <a:pt x="210" y="87"/>
                        <a:pt x="210" y="87"/>
                        <a:pt x="210" y="87"/>
                      </a:cubicBezTo>
                      <a:cubicBezTo>
                        <a:pt x="210" y="87"/>
                        <a:pt x="210" y="87"/>
                        <a:pt x="210" y="87"/>
                      </a:cubicBezTo>
                      <a:cubicBezTo>
                        <a:pt x="210" y="86"/>
                        <a:pt x="210" y="86"/>
                        <a:pt x="210" y="86"/>
                      </a:cubicBezTo>
                      <a:cubicBezTo>
                        <a:pt x="210" y="86"/>
                        <a:pt x="210" y="86"/>
                        <a:pt x="210" y="86"/>
                      </a:cubicBezTo>
                      <a:cubicBezTo>
                        <a:pt x="210" y="86"/>
                        <a:pt x="210" y="86"/>
                        <a:pt x="210" y="86"/>
                      </a:cubicBezTo>
                      <a:cubicBezTo>
                        <a:pt x="209" y="86"/>
                        <a:pt x="209" y="86"/>
                        <a:pt x="209" y="86"/>
                      </a:cubicBezTo>
                      <a:cubicBezTo>
                        <a:pt x="209" y="86"/>
                        <a:pt x="209" y="86"/>
                        <a:pt x="209" y="86"/>
                      </a:cubicBezTo>
                      <a:cubicBezTo>
                        <a:pt x="209" y="86"/>
                        <a:pt x="209" y="86"/>
                        <a:pt x="209" y="86"/>
                      </a:cubicBezTo>
                      <a:cubicBezTo>
                        <a:pt x="209" y="76"/>
                        <a:pt x="208" y="66"/>
                        <a:pt x="208" y="56"/>
                      </a:cubicBezTo>
                      <a:cubicBezTo>
                        <a:pt x="208" y="56"/>
                        <a:pt x="208" y="56"/>
                        <a:pt x="208" y="56"/>
                      </a:cubicBezTo>
                      <a:cubicBezTo>
                        <a:pt x="207" y="56"/>
                        <a:pt x="207" y="56"/>
                        <a:pt x="207" y="56"/>
                      </a:cubicBezTo>
                      <a:cubicBezTo>
                        <a:pt x="207" y="55"/>
                        <a:pt x="207" y="55"/>
                        <a:pt x="207" y="55"/>
                      </a:cubicBezTo>
                      <a:cubicBezTo>
                        <a:pt x="207" y="56"/>
                        <a:pt x="207" y="56"/>
                        <a:pt x="207" y="56"/>
                      </a:cubicBezTo>
                      <a:cubicBezTo>
                        <a:pt x="206" y="56"/>
                        <a:pt x="206" y="56"/>
                        <a:pt x="206" y="56"/>
                      </a:cubicBezTo>
                      <a:cubicBezTo>
                        <a:pt x="206" y="56"/>
                        <a:pt x="206" y="56"/>
                        <a:pt x="206" y="56"/>
                      </a:cubicBezTo>
                      <a:cubicBezTo>
                        <a:pt x="205" y="55"/>
                        <a:pt x="205" y="55"/>
                        <a:pt x="205" y="55"/>
                      </a:cubicBezTo>
                      <a:cubicBezTo>
                        <a:pt x="205" y="55"/>
                        <a:pt x="205" y="55"/>
                        <a:pt x="205" y="55"/>
                      </a:cubicBezTo>
                      <a:cubicBezTo>
                        <a:pt x="205" y="56"/>
                        <a:pt x="205" y="56"/>
                        <a:pt x="205" y="56"/>
                      </a:cubicBezTo>
                      <a:cubicBezTo>
                        <a:pt x="205" y="56"/>
                        <a:pt x="205" y="56"/>
                        <a:pt x="205" y="56"/>
                      </a:cubicBezTo>
                      <a:cubicBezTo>
                        <a:pt x="204" y="55"/>
                        <a:pt x="204" y="55"/>
                        <a:pt x="204" y="55"/>
                      </a:cubicBezTo>
                      <a:cubicBezTo>
                        <a:pt x="204" y="55"/>
                        <a:pt x="204" y="55"/>
                        <a:pt x="204" y="55"/>
                      </a:cubicBezTo>
                      <a:cubicBezTo>
                        <a:pt x="203" y="56"/>
                        <a:pt x="203" y="56"/>
                        <a:pt x="203" y="56"/>
                      </a:cubicBezTo>
                      <a:cubicBezTo>
                        <a:pt x="203" y="56"/>
                        <a:pt x="203" y="56"/>
                        <a:pt x="203" y="56"/>
                      </a:cubicBezTo>
                      <a:cubicBezTo>
                        <a:pt x="203" y="56"/>
                        <a:pt x="203" y="56"/>
                        <a:pt x="203" y="56"/>
                      </a:cubicBezTo>
                      <a:cubicBezTo>
                        <a:pt x="203" y="56"/>
                        <a:pt x="203" y="56"/>
                        <a:pt x="203" y="56"/>
                      </a:cubicBezTo>
                      <a:cubicBezTo>
                        <a:pt x="202" y="56"/>
                        <a:pt x="202" y="56"/>
                        <a:pt x="202" y="56"/>
                      </a:cubicBezTo>
                      <a:cubicBezTo>
                        <a:pt x="202" y="56"/>
                        <a:pt x="202" y="56"/>
                        <a:pt x="202" y="56"/>
                      </a:cubicBezTo>
                      <a:cubicBezTo>
                        <a:pt x="202" y="56"/>
                        <a:pt x="202" y="56"/>
                        <a:pt x="202" y="56"/>
                      </a:cubicBezTo>
                      <a:cubicBezTo>
                        <a:pt x="202" y="56"/>
                        <a:pt x="202" y="56"/>
                        <a:pt x="202" y="56"/>
                      </a:cubicBezTo>
                      <a:cubicBezTo>
                        <a:pt x="202" y="55"/>
                        <a:pt x="202" y="55"/>
                        <a:pt x="202" y="55"/>
                      </a:cubicBezTo>
                      <a:cubicBezTo>
                        <a:pt x="202" y="56"/>
                        <a:pt x="202" y="56"/>
                        <a:pt x="202" y="56"/>
                      </a:cubicBezTo>
                      <a:cubicBezTo>
                        <a:pt x="201" y="55"/>
                        <a:pt x="201" y="55"/>
                        <a:pt x="201" y="55"/>
                      </a:cubicBezTo>
                      <a:cubicBezTo>
                        <a:pt x="201" y="55"/>
                        <a:pt x="201" y="55"/>
                        <a:pt x="201" y="55"/>
                      </a:cubicBezTo>
                      <a:cubicBezTo>
                        <a:pt x="201" y="55"/>
                        <a:pt x="201" y="55"/>
                        <a:pt x="201" y="55"/>
                      </a:cubicBezTo>
                      <a:cubicBezTo>
                        <a:pt x="201" y="54"/>
                        <a:pt x="201" y="54"/>
                        <a:pt x="201" y="54"/>
                      </a:cubicBezTo>
                      <a:cubicBezTo>
                        <a:pt x="201" y="54"/>
                        <a:pt x="201" y="54"/>
                        <a:pt x="200" y="54"/>
                      </a:cubicBezTo>
                      <a:cubicBezTo>
                        <a:pt x="200" y="54"/>
                        <a:pt x="200" y="54"/>
                        <a:pt x="200" y="54"/>
                      </a:cubicBezTo>
                      <a:cubicBezTo>
                        <a:pt x="200" y="54"/>
                        <a:pt x="200" y="54"/>
                        <a:pt x="200" y="54"/>
                      </a:cubicBezTo>
                      <a:cubicBezTo>
                        <a:pt x="200" y="54"/>
                        <a:pt x="200" y="54"/>
                        <a:pt x="200" y="54"/>
                      </a:cubicBezTo>
                      <a:cubicBezTo>
                        <a:pt x="199" y="54"/>
                        <a:pt x="199" y="54"/>
                        <a:pt x="199" y="54"/>
                      </a:cubicBezTo>
                      <a:cubicBezTo>
                        <a:pt x="199" y="54"/>
                        <a:pt x="199" y="54"/>
                        <a:pt x="199" y="54"/>
                      </a:cubicBezTo>
                      <a:cubicBezTo>
                        <a:pt x="199" y="54"/>
                        <a:pt x="199" y="54"/>
                        <a:pt x="199" y="54"/>
                      </a:cubicBezTo>
                      <a:cubicBezTo>
                        <a:pt x="199" y="54"/>
                        <a:pt x="199" y="54"/>
                        <a:pt x="199" y="54"/>
                      </a:cubicBezTo>
                      <a:cubicBezTo>
                        <a:pt x="198" y="54"/>
                        <a:pt x="198" y="54"/>
                        <a:pt x="198" y="54"/>
                      </a:cubicBezTo>
                      <a:cubicBezTo>
                        <a:pt x="198" y="54"/>
                        <a:pt x="198" y="54"/>
                        <a:pt x="198" y="54"/>
                      </a:cubicBezTo>
                      <a:cubicBezTo>
                        <a:pt x="198" y="54"/>
                        <a:pt x="198" y="54"/>
                        <a:pt x="198" y="54"/>
                      </a:cubicBezTo>
                      <a:cubicBezTo>
                        <a:pt x="198" y="54"/>
                        <a:pt x="198" y="54"/>
                        <a:pt x="198"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5" y="53"/>
                        <a:pt x="195" y="53"/>
                        <a:pt x="195" y="53"/>
                      </a:cubicBezTo>
                      <a:cubicBezTo>
                        <a:pt x="194" y="53"/>
                        <a:pt x="194" y="53"/>
                        <a:pt x="194" y="53"/>
                      </a:cubicBezTo>
                      <a:cubicBezTo>
                        <a:pt x="193" y="52"/>
                        <a:pt x="193" y="52"/>
                        <a:pt x="193" y="52"/>
                      </a:cubicBezTo>
                      <a:cubicBezTo>
                        <a:pt x="193" y="52"/>
                        <a:pt x="193" y="52"/>
                        <a:pt x="193" y="52"/>
                      </a:cubicBezTo>
                      <a:cubicBezTo>
                        <a:pt x="193" y="52"/>
                        <a:pt x="193" y="52"/>
                        <a:pt x="193" y="52"/>
                      </a:cubicBezTo>
                      <a:cubicBezTo>
                        <a:pt x="193" y="51"/>
                        <a:pt x="193" y="51"/>
                        <a:pt x="193" y="51"/>
                      </a:cubicBezTo>
                      <a:cubicBezTo>
                        <a:pt x="193" y="51"/>
                        <a:pt x="193" y="51"/>
                        <a:pt x="193" y="51"/>
                      </a:cubicBezTo>
                      <a:cubicBezTo>
                        <a:pt x="193" y="51"/>
                        <a:pt x="193" y="51"/>
                        <a:pt x="193" y="51"/>
                      </a:cubicBezTo>
                      <a:cubicBezTo>
                        <a:pt x="193" y="51"/>
                        <a:pt x="193" y="51"/>
                        <a:pt x="193" y="51"/>
                      </a:cubicBezTo>
                      <a:cubicBezTo>
                        <a:pt x="193" y="51"/>
                        <a:pt x="193" y="51"/>
                        <a:pt x="193" y="51"/>
                      </a:cubicBezTo>
                      <a:cubicBezTo>
                        <a:pt x="192" y="51"/>
                        <a:pt x="192" y="51"/>
                        <a:pt x="192" y="51"/>
                      </a:cubicBezTo>
                      <a:cubicBezTo>
                        <a:pt x="192" y="51"/>
                        <a:pt x="192" y="51"/>
                        <a:pt x="192" y="51"/>
                      </a:cubicBezTo>
                      <a:cubicBezTo>
                        <a:pt x="192" y="51"/>
                        <a:pt x="192" y="51"/>
                        <a:pt x="192" y="51"/>
                      </a:cubicBezTo>
                      <a:cubicBezTo>
                        <a:pt x="192" y="51"/>
                        <a:pt x="192" y="51"/>
                        <a:pt x="192" y="51"/>
                      </a:cubicBezTo>
                      <a:cubicBezTo>
                        <a:pt x="191" y="51"/>
                        <a:pt x="191" y="51"/>
                        <a:pt x="191" y="51"/>
                      </a:cubicBezTo>
                      <a:cubicBezTo>
                        <a:pt x="191" y="50"/>
                        <a:pt x="191" y="50"/>
                        <a:pt x="191" y="50"/>
                      </a:cubicBezTo>
                      <a:cubicBezTo>
                        <a:pt x="191" y="50"/>
                        <a:pt x="191" y="50"/>
                        <a:pt x="191" y="50"/>
                      </a:cubicBezTo>
                      <a:cubicBezTo>
                        <a:pt x="190" y="50"/>
                        <a:pt x="190" y="50"/>
                        <a:pt x="190" y="50"/>
                      </a:cubicBezTo>
                      <a:cubicBezTo>
                        <a:pt x="190" y="50"/>
                        <a:pt x="190" y="50"/>
                        <a:pt x="190" y="50"/>
                      </a:cubicBezTo>
                      <a:cubicBezTo>
                        <a:pt x="190" y="50"/>
                        <a:pt x="190" y="50"/>
                        <a:pt x="190" y="50"/>
                      </a:cubicBezTo>
                      <a:cubicBezTo>
                        <a:pt x="190" y="49"/>
                        <a:pt x="190" y="49"/>
                        <a:pt x="190" y="49"/>
                      </a:cubicBezTo>
                      <a:cubicBezTo>
                        <a:pt x="190" y="49"/>
                        <a:pt x="190" y="49"/>
                        <a:pt x="190" y="49"/>
                      </a:cubicBezTo>
                      <a:cubicBezTo>
                        <a:pt x="189" y="49"/>
                        <a:pt x="189" y="49"/>
                        <a:pt x="189" y="49"/>
                      </a:cubicBezTo>
                      <a:cubicBezTo>
                        <a:pt x="188" y="49"/>
                        <a:pt x="188" y="49"/>
                        <a:pt x="188" y="49"/>
                      </a:cubicBezTo>
                      <a:cubicBezTo>
                        <a:pt x="188" y="49"/>
                        <a:pt x="188" y="49"/>
                        <a:pt x="188" y="49"/>
                      </a:cubicBezTo>
                      <a:cubicBezTo>
                        <a:pt x="188" y="49"/>
                        <a:pt x="188" y="49"/>
                        <a:pt x="188" y="49"/>
                      </a:cubicBezTo>
                      <a:cubicBezTo>
                        <a:pt x="188" y="49"/>
                        <a:pt x="188" y="49"/>
                        <a:pt x="188" y="49"/>
                      </a:cubicBezTo>
                      <a:cubicBezTo>
                        <a:pt x="188" y="50"/>
                        <a:pt x="188" y="50"/>
                        <a:pt x="188" y="50"/>
                      </a:cubicBezTo>
                      <a:cubicBezTo>
                        <a:pt x="188" y="50"/>
                        <a:pt x="188" y="50"/>
                        <a:pt x="188"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6" y="50"/>
                        <a:pt x="186" y="50"/>
                        <a:pt x="186" y="50"/>
                      </a:cubicBezTo>
                      <a:cubicBezTo>
                        <a:pt x="186" y="51"/>
                        <a:pt x="186" y="51"/>
                        <a:pt x="186" y="51"/>
                      </a:cubicBezTo>
                      <a:cubicBezTo>
                        <a:pt x="186" y="51"/>
                        <a:pt x="186" y="51"/>
                        <a:pt x="186" y="51"/>
                      </a:cubicBezTo>
                      <a:cubicBezTo>
                        <a:pt x="186" y="51"/>
                        <a:pt x="186" y="51"/>
                        <a:pt x="186" y="51"/>
                      </a:cubicBezTo>
                      <a:cubicBezTo>
                        <a:pt x="186" y="51"/>
                        <a:pt x="186" y="51"/>
                        <a:pt x="186" y="51"/>
                      </a:cubicBezTo>
                      <a:cubicBezTo>
                        <a:pt x="186" y="51"/>
                        <a:pt x="186" y="51"/>
                        <a:pt x="186" y="51"/>
                      </a:cubicBezTo>
                      <a:cubicBezTo>
                        <a:pt x="185" y="51"/>
                        <a:pt x="185" y="51"/>
                        <a:pt x="185" y="51"/>
                      </a:cubicBezTo>
                      <a:cubicBezTo>
                        <a:pt x="185" y="51"/>
                        <a:pt x="185" y="51"/>
                        <a:pt x="185"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0"/>
                        <a:pt x="184" y="50"/>
                        <a:pt x="184"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2" y="49"/>
                        <a:pt x="182" y="49"/>
                        <a:pt x="182" y="49"/>
                      </a:cubicBezTo>
                      <a:cubicBezTo>
                        <a:pt x="182" y="49"/>
                        <a:pt x="182" y="49"/>
                        <a:pt x="182" y="49"/>
                      </a:cubicBezTo>
                      <a:cubicBezTo>
                        <a:pt x="182" y="49"/>
                        <a:pt x="182" y="49"/>
                        <a:pt x="182" y="49"/>
                      </a:cubicBezTo>
                      <a:cubicBezTo>
                        <a:pt x="182" y="50"/>
                        <a:pt x="182" y="50"/>
                        <a:pt x="182" y="50"/>
                      </a:cubicBezTo>
                      <a:cubicBezTo>
                        <a:pt x="182" y="50"/>
                        <a:pt x="182" y="50"/>
                        <a:pt x="182" y="50"/>
                      </a:cubicBezTo>
                      <a:cubicBezTo>
                        <a:pt x="181" y="50"/>
                        <a:pt x="181" y="50"/>
                        <a:pt x="181" y="50"/>
                      </a:cubicBezTo>
                      <a:cubicBezTo>
                        <a:pt x="181" y="50"/>
                        <a:pt x="181" y="50"/>
                        <a:pt x="181" y="50"/>
                      </a:cubicBezTo>
                      <a:cubicBezTo>
                        <a:pt x="181" y="50"/>
                        <a:pt x="181" y="50"/>
                        <a:pt x="181" y="50"/>
                      </a:cubicBezTo>
                      <a:cubicBezTo>
                        <a:pt x="181" y="50"/>
                        <a:pt x="181" y="50"/>
                        <a:pt x="181" y="50"/>
                      </a:cubicBezTo>
                      <a:cubicBezTo>
                        <a:pt x="181" y="50"/>
                        <a:pt x="181" y="50"/>
                        <a:pt x="181" y="50"/>
                      </a:cubicBezTo>
                      <a:cubicBezTo>
                        <a:pt x="180" y="50"/>
                        <a:pt x="180" y="50"/>
                        <a:pt x="180" y="50"/>
                      </a:cubicBezTo>
                      <a:cubicBezTo>
                        <a:pt x="180" y="50"/>
                        <a:pt x="180" y="50"/>
                        <a:pt x="180" y="50"/>
                      </a:cubicBezTo>
                      <a:cubicBezTo>
                        <a:pt x="180" y="50"/>
                        <a:pt x="180" y="50"/>
                        <a:pt x="180" y="50"/>
                      </a:cubicBezTo>
                      <a:cubicBezTo>
                        <a:pt x="180" y="51"/>
                        <a:pt x="180" y="51"/>
                        <a:pt x="180"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8" y="51"/>
                        <a:pt x="178" y="51"/>
                        <a:pt x="178" y="51"/>
                      </a:cubicBezTo>
                      <a:cubicBezTo>
                        <a:pt x="178" y="51"/>
                        <a:pt x="178" y="51"/>
                        <a:pt x="178" y="51"/>
                      </a:cubicBezTo>
                      <a:cubicBezTo>
                        <a:pt x="177" y="51"/>
                        <a:pt x="177" y="51"/>
                        <a:pt x="177" y="51"/>
                      </a:cubicBezTo>
                      <a:cubicBezTo>
                        <a:pt x="177" y="51"/>
                        <a:pt x="177" y="51"/>
                        <a:pt x="177" y="51"/>
                      </a:cubicBezTo>
                      <a:cubicBezTo>
                        <a:pt x="177" y="51"/>
                        <a:pt x="177" y="51"/>
                        <a:pt x="177"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5" y="52"/>
                        <a:pt x="175" y="52"/>
                        <a:pt x="175" y="52"/>
                      </a:cubicBezTo>
                      <a:cubicBezTo>
                        <a:pt x="175" y="52"/>
                        <a:pt x="175" y="52"/>
                        <a:pt x="175" y="52"/>
                      </a:cubicBezTo>
                      <a:cubicBezTo>
                        <a:pt x="174" y="52"/>
                        <a:pt x="174" y="52"/>
                        <a:pt x="174" y="52"/>
                      </a:cubicBezTo>
                      <a:cubicBezTo>
                        <a:pt x="174" y="52"/>
                        <a:pt x="174" y="52"/>
                        <a:pt x="174" y="52"/>
                      </a:cubicBezTo>
                      <a:cubicBezTo>
                        <a:pt x="174" y="52"/>
                        <a:pt x="174" y="52"/>
                        <a:pt x="174" y="52"/>
                      </a:cubicBezTo>
                      <a:cubicBezTo>
                        <a:pt x="173" y="52"/>
                        <a:pt x="173" y="52"/>
                        <a:pt x="173" y="52"/>
                      </a:cubicBezTo>
                      <a:cubicBezTo>
                        <a:pt x="173" y="52"/>
                        <a:pt x="173" y="52"/>
                        <a:pt x="173" y="52"/>
                      </a:cubicBezTo>
                      <a:cubicBezTo>
                        <a:pt x="173" y="53"/>
                        <a:pt x="173" y="53"/>
                        <a:pt x="173" y="53"/>
                      </a:cubicBezTo>
                      <a:cubicBezTo>
                        <a:pt x="173" y="53"/>
                        <a:pt x="173" y="53"/>
                        <a:pt x="173" y="53"/>
                      </a:cubicBezTo>
                      <a:cubicBezTo>
                        <a:pt x="172" y="53"/>
                        <a:pt x="172" y="53"/>
                        <a:pt x="172" y="53"/>
                      </a:cubicBezTo>
                      <a:cubicBezTo>
                        <a:pt x="172" y="53"/>
                        <a:pt x="172" y="53"/>
                        <a:pt x="172" y="53"/>
                      </a:cubicBezTo>
                      <a:cubicBezTo>
                        <a:pt x="171" y="53"/>
                        <a:pt x="171" y="53"/>
                        <a:pt x="171" y="53"/>
                      </a:cubicBezTo>
                      <a:cubicBezTo>
                        <a:pt x="171" y="53"/>
                        <a:pt x="171" y="53"/>
                        <a:pt x="171" y="53"/>
                      </a:cubicBezTo>
                      <a:cubicBezTo>
                        <a:pt x="171" y="54"/>
                        <a:pt x="171" y="54"/>
                        <a:pt x="171" y="54"/>
                      </a:cubicBezTo>
                      <a:cubicBezTo>
                        <a:pt x="171" y="54"/>
                        <a:pt x="171" y="54"/>
                        <a:pt x="171" y="54"/>
                      </a:cubicBezTo>
                      <a:cubicBezTo>
                        <a:pt x="171" y="54"/>
                        <a:pt x="171" y="54"/>
                        <a:pt x="171" y="54"/>
                      </a:cubicBezTo>
                      <a:cubicBezTo>
                        <a:pt x="170" y="55"/>
                        <a:pt x="170" y="55"/>
                        <a:pt x="170" y="55"/>
                      </a:cubicBezTo>
                      <a:cubicBezTo>
                        <a:pt x="170" y="54"/>
                        <a:pt x="170" y="54"/>
                        <a:pt x="170" y="54"/>
                      </a:cubicBezTo>
                      <a:cubicBezTo>
                        <a:pt x="169" y="53"/>
                        <a:pt x="169" y="53"/>
                        <a:pt x="169" y="53"/>
                      </a:cubicBezTo>
                      <a:cubicBezTo>
                        <a:pt x="169" y="53"/>
                        <a:pt x="169" y="53"/>
                        <a:pt x="169" y="53"/>
                      </a:cubicBezTo>
                      <a:cubicBezTo>
                        <a:pt x="169" y="53"/>
                        <a:pt x="169" y="53"/>
                        <a:pt x="169" y="53"/>
                      </a:cubicBezTo>
                      <a:cubicBezTo>
                        <a:pt x="168" y="53"/>
                        <a:pt x="168" y="53"/>
                        <a:pt x="168" y="53"/>
                      </a:cubicBezTo>
                      <a:cubicBezTo>
                        <a:pt x="168" y="53"/>
                        <a:pt x="168" y="53"/>
                        <a:pt x="168" y="53"/>
                      </a:cubicBezTo>
                      <a:cubicBezTo>
                        <a:pt x="167" y="53"/>
                        <a:pt x="167" y="53"/>
                        <a:pt x="167" y="53"/>
                      </a:cubicBezTo>
                      <a:cubicBezTo>
                        <a:pt x="167" y="53"/>
                        <a:pt x="167" y="53"/>
                        <a:pt x="167" y="53"/>
                      </a:cubicBezTo>
                      <a:cubicBezTo>
                        <a:pt x="167" y="53"/>
                        <a:pt x="167" y="53"/>
                        <a:pt x="167" y="53"/>
                      </a:cubicBezTo>
                      <a:cubicBezTo>
                        <a:pt x="167" y="52"/>
                        <a:pt x="167" y="52"/>
                        <a:pt x="167" y="52"/>
                      </a:cubicBezTo>
                      <a:cubicBezTo>
                        <a:pt x="167" y="52"/>
                        <a:pt x="167" y="52"/>
                        <a:pt x="167" y="52"/>
                      </a:cubicBezTo>
                      <a:cubicBezTo>
                        <a:pt x="167" y="52"/>
                        <a:pt x="167" y="52"/>
                        <a:pt x="167"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1"/>
                        <a:pt x="166" y="51"/>
                        <a:pt x="166" y="51"/>
                      </a:cubicBezTo>
                      <a:cubicBezTo>
                        <a:pt x="166" y="51"/>
                        <a:pt x="166" y="51"/>
                        <a:pt x="166" y="51"/>
                      </a:cubicBezTo>
                      <a:cubicBezTo>
                        <a:pt x="166" y="51"/>
                        <a:pt x="166" y="51"/>
                        <a:pt x="166" y="51"/>
                      </a:cubicBezTo>
                      <a:cubicBezTo>
                        <a:pt x="166" y="51"/>
                        <a:pt x="166" y="51"/>
                        <a:pt x="166" y="51"/>
                      </a:cubicBezTo>
                      <a:cubicBezTo>
                        <a:pt x="166" y="51"/>
                        <a:pt x="166" y="51"/>
                        <a:pt x="166" y="51"/>
                      </a:cubicBezTo>
                      <a:cubicBezTo>
                        <a:pt x="165" y="51"/>
                        <a:pt x="165" y="51"/>
                        <a:pt x="165" y="51"/>
                      </a:cubicBezTo>
                      <a:cubicBezTo>
                        <a:pt x="165" y="51"/>
                        <a:pt x="165" y="51"/>
                        <a:pt x="165" y="51"/>
                      </a:cubicBezTo>
                      <a:cubicBezTo>
                        <a:pt x="165" y="51"/>
                        <a:pt x="165" y="51"/>
                        <a:pt x="165" y="51"/>
                      </a:cubicBezTo>
                      <a:cubicBezTo>
                        <a:pt x="165" y="51"/>
                        <a:pt x="165" y="51"/>
                        <a:pt x="165" y="51"/>
                      </a:cubicBezTo>
                      <a:cubicBezTo>
                        <a:pt x="165" y="51"/>
                        <a:pt x="165" y="51"/>
                        <a:pt x="165" y="51"/>
                      </a:cubicBezTo>
                      <a:cubicBezTo>
                        <a:pt x="165" y="52"/>
                        <a:pt x="165" y="52"/>
                        <a:pt x="165" y="52"/>
                      </a:cubicBezTo>
                      <a:cubicBezTo>
                        <a:pt x="165" y="52"/>
                        <a:pt x="165" y="52"/>
                        <a:pt x="165" y="52"/>
                      </a:cubicBezTo>
                      <a:cubicBezTo>
                        <a:pt x="165" y="52"/>
                        <a:pt x="165" y="52"/>
                        <a:pt x="165" y="52"/>
                      </a:cubicBezTo>
                      <a:cubicBezTo>
                        <a:pt x="165" y="52"/>
                        <a:pt x="165" y="52"/>
                        <a:pt x="165"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3" y="52"/>
                        <a:pt x="163" y="52"/>
                        <a:pt x="163" y="52"/>
                      </a:cubicBezTo>
                      <a:cubicBezTo>
                        <a:pt x="163" y="52"/>
                        <a:pt x="163" y="52"/>
                        <a:pt x="163" y="52"/>
                      </a:cubicBezTo>
                      <a:cubicBezTo>
                        <a:pt x="163" y="52"/>
                        <a:pt x="163" y="52"/>
                        <a:pt x="163" y="52"/>
                      </a:cubicBezTo>
                      <a:cubicBezTo>
                        <a:pt x="163" y="52"/>
                        <a:pt x="163" y="52"/>
                        <a:pt x="163" y="52"/>
                      </a:cubicBezTo>
                      <a:cubicBezTo>
                        <a:pt x="162" y="52"/>
                        <a:pt x="162" y="52"/>
                        <a:pt x="162" y="52"/>
                      </a:cubicBezTo>
                      <a:cubicBezTo>
                        <a:pt x="162" y="52"/>
                        <a:pt x="162" y="52"/>
                        <a:pt x="162" y="52"/>
                      </a:cubicBezTo>
                      <a:cubicBezTo>
                        <a:pt x="162" y="52"/>
                        <a:pt x="162" y="52"/>
                        <a:pt x="162" y="52"/>
                      </a:cubicBezTo>
                      <a:cubicBezTo>
                        <a:pt x="162" y="52"/>
                        <a:pt x="162" y="52"/>
                        <a:pt x="162" y="52"/>
                      </a:cubicBezTo>
                      <a:cubicBezTo>
                        <a:pt x="162" y="51"/>
                        <a:pt x="162" y="51"/>
                        <a:pt x="162" y="51"/>
                      </a:cubicBezTo>
                      <a:cubicBezTo>
                        <a:pt x="161" y="51"/>
                        <a:pt x="161" y="51"/>
                        <a:pt x="161" y="51"/>
                      </a:cubicBezTo>
                      <a:cubicBezTo>
                        <a:pt x="161" y="51"/>
                        <a:pt x="161" y="51"/>
                        <a:pt x="161" y="51"/>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0" y="50"/>
                        <a:pt x="160" y="50"/>
                        <a:pt x="160" y="50"/>
                      </a:cubicBezTo>
                      <a:cubicBezTo>
                        <a:pt x="160" y="50"/>
                        <a:pt x="160" y="50"/>
                        <a:pt x="160" y="50"/>
                      </a:cubicBezTo>
                      <a:cubicBezTo>
                        <a:pt x="160" y="50"/>
                        <a:pt x="160" y="50"/>
                        <a:pt x="160" y="50"/>
                      </a:cubicBezTo>
                      <a:cubicBezTo>
                        <a:pt x="160" y="50"/>
                        <a:pt x="160" y="50"/>
                        <a:pt x="160" y="50"/>
                      </a:cubicBezTo>
                      <a:cubicBezTo>
                        <a:pt x="160" y="51"/>
                        <a:pt x="160" y="51"/>
                        <a:pt x="160" y="51"/>
                      </a:cubicBezTo>
                      <a:cubicBezTo>
                        <a:pt x="160" y="51"/>
                        <a:pt x="160" y="51"/>
                        <a:pt x="160" y="51"/>
                      </a:cubicBezTo>
                      <a:cubicBezTo>
                        <a:pt x="159" y="52"/>
                        <a:pt x="159" y="52"/>
                        <a:pt x="159" y="52"/>
                      </a:cubicBezTo>
                      <a:cubicBezTo>
                        <a:pt x="159" y="52"/>
                        <a:pt x="159" y="52"/>
                        <a:pt x="159" y="52"/>
                      </a:cubicBezTo>
                      <a:cubicBezTo>
                        <a:pt x="159" y="52"/>
                        <a:pt x="159" y="52"/>
                        <a:pt x="159" y="52"/>
                      </a:cubicBezTo>
                      <a:cubicBezTo>
                        <a:pt x="158" y="52"/>
                        <a:pt x="158" y="52"/>
                        <a:pt x="158" y="52"/>
                      </a:cubicBezTo>
                      <a:cubicBezTo>
                        <a:pt x="158" y="52"/>
                        <a:pt x="158" y="52"/>
                        <a:pt x="158" y="52"/>
                      </a:cubicBezTo>
                      <a:cubicBezTo>
                        <a:pt x="158" y="52"/>
                        <a:pt x="158" y="52"/>
                        <a:pt x="158" y="52"/>
                      </a:cubicBezTo>
                      <a:cubicBezTo>
                        <a:pt x="159" y="52"/>
                        <a:pt x="159" y="52"/>
                        <a:pt x="159" y="52"/>
                      </a:cubicBezTo>
                      <a:cubicBezTo>
                        <a:pt x="159" y="53"/>
                        <a:pt x="159" y="53"/>
                        <a:pt x="159" y="53"/>
                      </a:cubicBezTo>
                      <a:cubicBezTo>
                        <a:pt x="159" y="53"/>
                        <a:pt x="159" y="53"/>
                        <a:pt x="159" y="53"/>
                      </a:cubicBezTo>
                      <a:cubicBezTo>
                        <a:pt x="158" y="53"/>
                        <a:pt x="158" y="53"/>
                        <a:pt x="158" y="53"/>
                      </a:cubicBezTo>
                      <a:cubicBezTo>
                        <a:pt x="158" y="53"/>
                        <a:pt x="158" y="53"/>
                        <a:pt x="158" y="53"/>
                      </a:cubicBezTo>
                      <a:cubicBezTo>
                        <a:pt x="158" y="54"/>
                        <a:pt x="158" y="54"/>
                        <a:pt x="158" y="54"/>
                      </a:cubicBezTo>
                      <a:cubicBezTo>
                        <a:pt x="158" y="54"/>
                        <a:pt x="158" y="54"/>
                        <a:pt x="158" y="54"/>
                      </a:cubicBezTo>
                      <a:cubicBezTo>
                        <a:pt x="158" y="55"/>
                        <a:pt x="158" y="55"/>
                        <a:pt x="158" y="55"/>
                      </a:cubicBezTo>
                      <a:cubicBezTo>
                        <a:pt x="157" y="55"/>
                        <a:pt x="157" y="55"/>
                        <a:pt x="157" y="55"/>
                      </a:cubicBezTo>
                      <a:cubicBezTo>
                        <a:pt x="157" y="54"/>
                        <a:pt x="157" y="54"/>
                        <a:pt x="157" y="54"/>
                      </a:cubicBezTo>
                      <a:cubicBezTo>
                        <a:pt x="156" y="54"/>
                        <a:pt x="156" y="54"/>
                        <a:pt x="156" y="54"/>
                      </a:cubicBezTo>
                      <a:cubicBezTo>
                        <a:pt x="156" y="53"/>
                        <a:pt x="156" y="53"/>
                        <a:pt x="156" y="53"/>
                      </a:cubicBezTo>
                      <a:cubicBezTo>
                        <a:pt x="156" y="53"/>
                        <a:pt x="156" y="53"/>
                        <a:pt x="156" y="53"/>
                      </a:cubicBezTo>
                      <a:cubicBezTo>
                        <a:pt x="156" y="53"/>
                        <a:pt x="156" y="53"/>
                        <a:pt x="156" y="53"/>
                      </a:cubicBezTo>
                      <a:cubicBezTo>
                        <a:pt x="157" y="52"/>
                        <a:pt x="157" y="52"/>
                        <a:pt x="157" y="52"/>
                      </a:cubicBezTo>
                      <a:cubicBezTo>
                        <a:pt x="157" y="52"/>
                        <a:pt x="157" y="52"/>
                        <a:pt x="157" y="52"/>
                      </a:cubicBezTo>
                      <a:cubicBezTo>
                        <a:pt x="157" y="52"/>
                        <a:pt x="157" y="52"/>
                        <a:pt x="157" y="52"/>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5" y="52"/>
                        <a:pt x="155" y="52"/>
                        <a:pt x="155" y="52"/>
                      </a:cubicBezTo>
                      <a:cubicBezTo>
                        <a:pt x="155" y="52"/>
                        <a:pt x="155" y="52"/>
                        <a:pt x="155" y="52"/>
                      </a:cubicBezTo>
                      <a:cubicBezTo>
                        <a:pt x="155" y="52"/>
                        <a:pt x="155" y="52"/>
                        <a:pt x="155"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3"/>
                        <a:pt x="154" y="53"/>
                        <a:pt x="154" y="53"/>
                      </a:cubicBezTo>
                      <a:cubicBezTo>
                        <a:pt x="153" y="53"/>
                        <a:pt x="153" y="53"/>
                        <a:pt x="153" y="53"/>
                      </a:cubicBezTo>
                      <a:cubicBezTo>
                        <a:pt x="152" y="53"/>
                        <a:pt x="152" y="53"/>
                        <a:pt x="152" y="53"/>
                      </a:cubicBezTo>
                      <a:cubicBezTo>
                        <a:pt x="152" y="53"/>
                        <a:pt x="152" y="53"/>
                        <a:pt x="152" y="53"/>
                      </a:cubicBezTo>
                      <a:cubicBezTo>
                        <a:pt x="152" y="52"/>
                        <a:pt x="152" y="52"/>
                        <a:pt x="152" y="52"/>
                      </a:cubicBezTo>
                      <a:cubicBezTo>
                        <a:pt x="152" y="52"/>
                        <a:pt x="152" y="52"/>
                        <a:pt x="152" y="52"/>
                      </a:cubicBezTo>
                      <a:cubicBezTo>
                        <a:pt x="152" y="51"/>
                        <a:pt x="152" y="51"/>
                        <a:pt x="152" y="51"/>
                      </a:cubicBezTo>
                      <a:cubicBezTo>
                        <a:pt x="152" y="51"/>
                        <a:pt x="152" y="51"/>
                        <a:pt x="152" y="51"/>
                      </a:cubicBezTo>
                      <a:cubicBezTo>
                        <a:pt x="151" y="51"/>
                        <a:pt x="151" y="51"/>
                        <a:pt x="151" y="51"/>
                      </a:cubicBezTo>
                      <a:cubicBezTo>
                        <a:pt x="150" y="51"/>
                        <a:pt x="150" y="51"/>
                        <a:pt x="150" y="51"/>
                      </a:cubicBezTo>
                      <a:cubicBezTo>
                        <a:pt x="150" y="51"/>
                        <a:pt x="150" y="51"/>
                        <a:pt x="150" y="51"/>
                      </a:cubicBezTo>
                      <a:cubicBezTo>
                        <a:pt x="150" y="51"/>
                        <a:pt x="150" y="51"/>
                        <a:pt x="150" y="51"/>
                      </a:cubicBezTo>
                      <a:cubicBezTo>
                        <a:pt x="150" y="50"/>
                        <a:pt x="150" y="50"/>
                        <a:pt x="150" y="50"/>
                      </a:cubicBezTo>
                      <a:cubicBezTo>
                        <a:pt x="150" y="50"/>
                        <a:pt x="150" y="50"/>
                        <a:pt x="150" y="50"/>
                      </a:cubicBezTo>
                      <a:cubicBezTo>
                        <a:pt x="149" y="50"/>
                        <a:pt x="149" y="50"/>
                        <a:pt x="149" y="50"/>
                      </a:cubicBezTo>
                      <a:cubicBezTo>
                        <a:pt x="148" y="50"/>
                        <a:pt x="148" y="50"/>
                        <a:pt x="148" y="50"/>
                      </a:cubicBezTo>
                      <a:cubicBezTo>
                        <a:pt x="148" y="50"/>
                        <a:pt x="148" y="50"/>
                        <a:pt x="148" y="50"/>
                      </a:cubicBezTo>
                      <a:cubicBezTo>
                        <a:pt x="146" y="52"/>
                        <a:pt x="146" y="52"/>
                        <a:pt x="146" y="52"/>
                      </a:cubicBezTo>
                      <a:cubicBezTo>
                        <a:pt x="146" y="52"/>
                        <a:pt x="146" y="52"/>
                        <a:pt x="146" y="52"/>
                      </a:cubicBezTo>
                      <a:cubicBezTo>
                        <a:pt x="145" y="52"/>
                        <a:pt x="145" y="52"/>
                        <a:pt x="145" y="52"/>
                      </a:cubicBezTo>
                      <a:cubicBezTo>
                        <a:pt x="144" y="52"/>
                        <a:pt x="144" y="52"/>
                        <a:pt x="144" y="52"/>
                      </a:cubicBezTo>
                      <a:cubicBezTo>
                        <a:pt x="144" y="52"/>
                        <a:pt x="144" y="52"/>
                        <a:pt x="144" y="52"/>
                      </a:cubicBezTo>
                      <a:cubicBezTo>
                        <a:pt x="144" y="52"/>
                        <a:pt x="144" y="52"/>
                        <a:pt x="144" y="52"/>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3" y="49"/>
                        <a:pt x="143" y="49"/>
                        <a:pt x="143" y="49"/>
                      </a:cubicBezTo>
                      <a:cubicBezTo>
                        <a:pt x="142" y="49"/>
                        <a:pt x="142" y="49"/>
                        <a:pt x="142" y="49"/>
                      </a:cubicBezTo>
                      <a:cubicBezTo>
                        <a:pt x="142" y="49"/>
                        <a:pt x="142" y="49"/>
                        <a:pt x="142" y="49"/>
                      </a:cubicBezTo>
                      <a:cubicBezTo>
                        <a:pt x="142" y="48"/>
                        <a:pt x="142" y="48"/>
                        <a:pt x="142" y="48"/>
                      </a:cubicBezTo>
                      <a:cubicBezTo>
                        <a:pt x="142" y="48"/>
                        <a:pt x="142" y="48"/>
                        <a:pt x="142" y="48"/>
                      </a:cubicBezTo>
                      <a:cubicBezTo>
                        <a:pt x="142" y="47"/>
                        <a:pt x="142" y="47"/>
                        <a:pt x="142" y="47"/>
                      </a:cubicBezTo>
                      <a:cubicBezTo>
                        <a:pt x="142" y="47"/>
                        <a:pt x="142" y="47"/>
                        <a:pt x="142" y="47"/>
                      </a:cubicBezTo>
                      <a:cubicBezTo>
                        <a:pt x="141" y="47"/>
                        <a:pt x="141" y="47"/>
                        <a:pt x="141" y="47"/>
                      </a:cubicBezTo>
                      <a:cubicBezTo>
                        <a:pt x="141" y="47"/>
                        <a:pt x="141" y="47"/>
                        <a:pt x="141" y="47"/>
                      </a:cubicBezTo>
                      <a:cubicBezTo>
                        <a:pt x="140" y="47"/>
                        <a:pt x="140" y="47"/>
                        <a:pt x="140" y="47"/>
                      </a:cubicBezTo>
                      <a:cubicBezTo>
                        <a:pt x="140" y="47"/>
                        <a:pt x="140" y="47"/>
                        <a:pt x="140" y="47"/>
                      </a:cubicBezTo>
                      <a:cubicBezTo>
                        <a:pt x="138" y="47"/>
                        <a:pt x="138" y="47"/>
                        <a:pt x="138" y="47"/>
                      </a:cubicBezTo>
                      <a:cubicBezTo>
                        <a:pt x="137" y="47"/>
                        <a:pt x="137" y="47"/>
                        <a:pt x="137" y="47"/>
                      </a:cubicBezTo>
                      <a:cubicBezTo>
                        <a:pt x="137" y="47"/>
                        <a:pt x="137" y="47"/>
                        <a:pt x="137" y="47"/>
                      </a:cubicBezTo>
                      <a:cubicBezTo>
                        <a:pt x="137" y="48"/>
                        <a:pt x="137" y="48"/>
                        <a:pt x="137" y="48"/>
                      </a:cubicBezTo>
                      <a:cubicBezTo>
                        <a:pt x="136" y="48"/>
                        <a:pt x="136" y="48"/>
                        <a:pt x="136" y="48"/>
                      </a:cubicBezTo>
                      <a:cubicBezTo>
                        <a:pt x="136" y="48"/>
                        <a:pt x="136" y="48"/>
                        <a:pt x="136" y="48"/>
                      </a:cubicBezTo>
                      <a:cubicBezTo>
                        <a:pt x="136" y="48"/>
                        <a:pt x="136" y="48"/>
                        <a:pt x="136" y="48"/>
                      </a:cubicBezTo>
                      <a:cubicBezTo>
                        <a:pt x="135" y="48"/>
                        <a:pt x="135" y="48"/>
                        <a:pt x="135" y="48"/>
                      </a:cubicBezTo>
                      <a:cubicBezTo>
                        <a:pt x="135" y="48"/>
                        <a:pt x="135" y="48"/>
                        <a:pt x="135" y="48"/>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3" y="46"/>
                        <a:pt x="133" y="46"/>
                        <a:pt x="133" y="46"/>
                      </a:cubicBezTo>
                      <a:cubicBezTo>
                        <a:pt x="133" y="46"/>
                        <a:pt x="133" y="46"/>
                        <a:pt x="133" y="46"/>
                      </a:cubicBezTo>
                      <a:cubicBezTo>
                        <a:pt x="133" y="47"/>
                        <a:pt x="133" y="47"/>
                        <a:pt x="133" y="47"/>
                      </a:cubicBezTo>
                      <a:cubicBezTo>
                        <a:pt x="131" y="47"/>
                        <a:pt x="131" y="47"/>
                        <a:pt x="131" y="47"/>
                      </a:cubicBezTo>
                      <a:cubicBezTo>
                        <a:pt x="131" y="47"/>
                        <a:pt x="131" y="47"/>
                        <a:pt x="131" y="47"/>
                      </a:cubicBezTo>
                      <a:cubicBezTo>
                        <a:pt x="129" y="47"/>
                        <a:pt x="129" y="47"/>
                        <a:pt x="129" y="47"/>
                      </a:cubicBezTo>
                      <a:cubicBezTo>
                        <a:pt x="129" y="46"/>
                        <a:pt x="129" y="46"/>
                        <a:pt x="129" y="46"/>
                      </a:cubicBezTo>
                      <a:cubicBezTo>
                        <a:pt x="128" y="46"/>
                        <a:pt x="128" y="46"/>
                        <a:pt x="128" y="46"/>
                      </a:cubicBezTo>
                      <a:cubicBezTo>
                        <a:pt x="127" y="46"/>
                        <a:pt x="127" y="46"/>
                        <a:pt x="127" y="46"/>
                      </a:cubicBezTo>
                      <a:cubicBezTo>
                        <a:pt x="127" y="46"/>
                        <a:pt x="127" y="46"/>
                        <a:pt x="127" y="46"/>
                      </a:cubicBezTo>
                      <a:cubicBezTo>
                        <a:pt x="127" y="46"/>
                        <a:pt x="127" y="46"/>
                        <a:pt x="127" y="46"/>
                      </a:cubicBezTo>
                      <a:cubicBezTo>
                        <a:pt x="126" y="46"/>
                        <a:pt x="126" y="46"/>
                        <a:pt x="126" y="46"/>
                      </a:cubicBezTo>
                      <a:cubicBezTo>
                        <a:pt x="126" y="46"/>
                        <a:pt x="126" y="46"/>
                        <a:pt x="126" y="46"/>
                      </a:cubicBezTo>
                      <a:cubicBezTo>
                        <a:pt x="126" y="46"/>
                        <a:pt x="126" y="46"/>
                        <a:pt x="126" y="46"/>
                      </a:cubicBezTo>
                      <a:cubicBezTo>
                        <a:pt x="125" y="45"/>
                        <a:pt x="125" y="45"/>
                        <a:pt x="125" y="45"/>
                      </a:cubicBezTo>
                      <a:cubicBezTo>
                        <a:pt x="124" y="46"/>
                        <a:pt x="124" y="46"/>
                        <a:pt x="124" y="46"/>
                      </a:cubicBezTo>
                      <a:cubicBezTo>
                        <a:pt x="124" y="45"/>
                        <a:pt x="124" y="45"/>
                        <a:pt x="124" y="45"/>
                      </a:cubicBezTo>
                      <a:cubicBezTo>
                        <a:pt x="124" y="45"/>
                        <a:pt x="124" y="45"/>
                        <a:pt x="124" y="45"/>
                      </a:cubicBezTo>
                      <a:cubicBezTo>
                        <a:pt x="124" y="45"/>
                        <a:pt x="124" y="45"/>
                        <a:pt x="124" y="45"/>
                      </a:cubicBezTo>
                      <a:cubicBezTo>
                        <a:pt x="124" y="44"/>
                        <a:pt x="124" y="44"/>
                        <a:pt x="124" y="44"/>
                      </a:cubicBezTo>
                      <a:cubicBezTo>
                        <a:pt x="124" y="44"/>
                        <a:pt x="124" y="44"/>
                        <a:pt x="124" y="44"/>
                      </a:cubicBezTo>
                      <a:cubicBezTo>
                        <a:pt x="124" y="43"/>
                        <a:pt x="124" y="43"/>
                        <a:pt x="124" y="43"/>
                      </a:cubicBezTo>
                      <a:cubicBezTo>
                        <a:pt x="124" y="43"/>
                        <a:pt x="124" y="43"/>
                        <a:pt x="124" y="43"/>
                      </a:cubicBezTo>
                      <a:cubicBezTo>
                        <a:pt x="123" y="43"/>
                        <a:pt x="123" y="43"/>
                        <a:pt x="123" y="43"/>
                      </a:cubicBezTo>
                      <a:cubicBezTo>
                        <a:pt x="123" y="42"/>
                        <a:pt x="123" y="42"/>
                        <a:pt x="123" y="42"/>
                      </a:cubicBezTo>
                      <a:cubicBezTo>
                        <a:pt x="123" y="42"/>
                        <a:pt x="123" y="42"/>
                        <a:pt x="123" y="42"/>
                      </a:cubicBezTo>
                      <a:cubicBezTo>
                        <a:pt x="123" y="42"/>
                        <a:pt x="123" y="42"/>
                        <a:pt x="123" y="42"/>
                      </a:cubicBezTo>
                      <a:cubicBezTo>
                        <a:pt x="122" y="42"/>
                        <a:pt x="122" y="42"/>
                        <a:pt x="122" y="42"/>
                      </a:cubicBezTo>
                      <a:cubicBezTo>
                        <a:pt x="122" y="42"/>
                        <a:pt x="122" y="42"/>
                        <a:pt x="122" y="42"/>
                      </a:cubicBezTo>
                      <a:cubicBezTo>
                        <a:pt x="122" y="42"/>
                        <a:pt x="122" y="42"/>
                        <a:pt x="122" y="42"/>
                      </a:cubicBezTo>
                      <a:cubicBezTo>
                        <a:pt x="122" y="42"/>
                        <a:pt x="122" y="42"/>
                        <a:pt x="122" y="42"/>
                      </a:cubicBezTo>
                      <a:cubicBezTo>
                        <a:pt x="122" y="41"/>
                        <a:pt x="122" y="41"/>
                        <a:pt x="122"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2"/>
                        <a:pt x="121" y="42"/>
                        <a:pt x="121" y="42"/>
                      </a:cubicBezTo>
                      <a:cubicBezTo>
                        <a:pt x="120" y="42"/>
                        <a:pt x="120" y="42"/>
                        <a:pt x="120" y="42"/>
                      </a:cubicBezTo>
                      <a:cubicBezTo>
                        <a:pt x="120" y="42"/>
                        <a:pt x="120" y="42"/>
                        <a:pt x="120" y="42"/>
                      </a:cubicBezTo>
                      <a:cubicBezTo>
                        <a:pt x="120" y="42"/>
                        <a:pt x="120" y="42"/>
                        <a:pt x="120" y="42"/>
                      </a:cubicBezTo>
                      <a:cubicBezTo>
                        <a:pt x="119" y="42"/>
                        <a:pt x="119" y="42"/>
                        <a:pt x="119" y="42"/>
                      </a:cubicBezTo>
                      <a:cubicBezTo>
                        <a:pt x="119" y="42"/>
                        <a:pt x="119" y="42"/>
                        <a:pt x="119" y="42"/>
                      </a:cubicBezTo>
                      <a:cubicBezTo>
                        <a:pt x="118" y="42"/>
                        <a:pt x="118" y="42"/>
                        <a:pt x="118" y="42"/>
                      </a:cubicBezTo>
                      <a:cubicBezTo>
                        <a:pt x="118" y="42"/>
                        <a:pt x="118" y="42"/>
                        <a:pt x="118" y="42"/>
                      </a:cubicBezTo>
                      <a:cubicBezTo>
                        <a:pt x="118" y="42"/>
                        <a:pt x="118" y="42"/>
                        <a:pt x="118" y="42"/>
                      </a:cubicBezTo>
                      <a:cubicBezTo>
                        <a:pt x="118" y="42"/>
                        <a:pt x="118" y="42"/>
                        <a:pt x="118" y="42"/>
                      </a:cubicBezTo>
                      <a:cubicBezTo>
                        <a:pt x="117" y="42"/>
                        <a:pt x="117" y="42"/>
                        <a:pt x="117" y="42"/>
                      </a:cubicBezTo>
                      <a:cubicBezTo>
                        <a:pt x="117" y="42"/>
                        <a:pt x="117" y="42"/>
                        <a:pt x="117" y="42"/>
                      </a:cubicBezTo>
                      <a:cubicBezTo>
                        <a:pt x="116" y="42"/>
                        <a:pt x="116" y="42"/>
                        <a:pt x="116" y="42"/>
                      </a:cubicBezTo>
                      <a:cubicBezTo>
                        <a:pt x="116" y="42"/>
                        <a:pt x="116" y="42"/>
                        <a:pt x="116" y="42"/>
                      </a:cubicBezTo>
                      <a:cubicBezTo>
                        <a:pt x="116" y="42"/>
                        <a:pt x="116" y="42"/>
                        <a:pt x="116" y="42"/>
                      </a:cubicBezTo>
                      <a:cubicBezTo>
                        <a:pt x="115" y="41"/>
                        <a:pt x="115" y="41"/>
                        <a:pt x="115" y="41"/>
                      </a:cubicBezTo>
                      <a:cubicBezTo>
                        <a:pt x="113" y="39"/>
                        <a:pt x="113" y="39"/>
                        <a:pt x="113" y="39"/>
                      </a:cubicBezTo>
                      <a:cubicBezTo>
                        <a:pt x="113" y="39"/>
                        <a:pt x="113" y="39"/>
                        <a:pt x="113" y="39"/>
                      </a:cubicBezTo>
                      <a:cubicBezTo>
                        <a:pt x="112" y="39"/>
                        <a:pt x="112" y="39"/>
                        <a:pt x="112" y="39"/>
                      </a:cubicBezTo>
                      <a:cubicBezTo>
                        <a:pt x="112" y="39"/>
                        <a:pt x="112" y="39"/>
                        <a:pt x="112" y="39"/>
                      </a:cubicBezTo>
                      <a:cubicBezTo>
                        <a:pt x="112" y="38"/>
                        <a:pt x="112" y="38"/>
                        <a:pt x="112" y="38"/>
                      </a:cubicBezTo>
                      <a:cubicBezTo>
                        <a:pt x="111" y="39"/>
                        <a:pt x="111" y="39"/>
                        <a:pt x="111" y="39"/>
                      </a:cubicBezTo>
                      <a:cubicBezTo>
                        <a:pt x="111" y="39"/>
                        <a:pt x="111" y="39"/>
                        <a:pt x="111" y="39"/>
                      </a:cubicBezTo>
                      <a:cubicBezTo>
                        <a:pt x="111" y="26"/>
                        <a:pt x="111" y="14"/>
                        <a:pt x="111" y="1"/>
                      </a:cubicBezTo>
                      <a:cubicBezTo>
                        <a:pt x="111" y="1"/>
                        <a:pt x="111" y="1"/>
                        <a:pt x="111" y="1"/>
                      </a:cubicBezTo>
                      <a:cubicBezTo>
                        <a:pt x="95" y="1"/>
                        <a:pt x="79" y="1"/>
                        <a:pt x="63" y="0"/>
                      </a:cubicBezTo>
                      <a:cubicBezTo>
                        <a:pt x="63" y="0"/>
                        <a:pt x="63" y="0"/>
                        <a:pt x="63" y="0"/>
                      </a:cubicBezTo>
                      <a:cubicBezTo>
                        <a:pt x="63" y="1"/>
                        <a:pt x="63" y="1"/>
                        <a:pt x="63" y="1"/>
                      </a:cubicBezTo>
                      <a:cubicBezTo>
                        <a:pt x="62" y="30"/>
                        <a:pt x="61" y="59"/>
                        <a:pt x="60" y="88"/>
                      </a:cubicBezTo>
                      <a:cubicBezTo>
                        <a:pt x="40" y="87"/>
                        <a:pt x="20" y="87"/>
                        <a:pt x="0" y="85"/>
                      </a:cubicBezTo>
                      <a:cubicBezTo>
                        <a:pt x="0" y="86"/>
                        <a:pt x="0" y="86"/>
                        <a:pt x="0" y="86"/>
                      </a:cubicBezTo>
                      <a:cubicBezTo>
                        <a:pt x="1" y="86"/>
                        <a:pt x="1" y="86"/>
                        <a:pt x="1" y="86"/>
                      </a:cubicBezTo>
                      <a:cubicBezTo>
                        <a:pt x="1" y="87"/>
                        <a:pt x="1" y="87"/>
                        <a:pt x="1" y="87"/>
                      </a:cubicBezTo>
                      <a:cubicBezTo>
                        <a:pt x="1" y="87"/>
                        <a:pt x="1" y="87"/>
                        <a:pt x="1" y="87"/>
                      </a:cubicBezTo>
                      <a:cubicBezTo>
                        <a:pt x="1" y="88"/>
                        <a:pt x="1" y="88"/>
                        <a:pt x="1" y="88"/>
                      </a:cubicBezTo>
                      <a:cubicBezTo>
                        <a:pt x="1" y="88"/>
                        <a:pt x="1" y="88"/>
                        <a:pt x="1" y="88"/>
                      </a:cubicBezTo>
                      <a:cubicBezTo>
                        <a:pt x="1" y="88"/>
                        <a:pt x="1" y="88"/>
                        <a:pt x="1" y="88"/>
                      </a:cubicBezTo>
                      <a:cubicBezTo>
                        <a:pt x="1" y="89"/>
                        <a:pt x="1" y="89"/>
                        <a:pt x="1" y="89"/>
                      </a:cubicBezTo>
                      <a:cubicBezTo>
                        <a:pt x="1" y="89"/>
                        <a:pt x="1" y="89"/>
                        <a:pt x="1" y="89"/>
                      </a:cubicBezTo>
                      <a:cubicBezTo>
                        <a:pt x="2" y="89"/>
                        <a:pt x="2" y="89"/>
                        <a:pt x="2" y="89"/>
                      </a:cubicBezTo>
                      <a:cubicBezTo>
                        <a:pt x="2" y="89"/>
                        <a:pt x="2" y="89"/>
                        <a:pt x="2" y="89"/>
                      </a:cubicBezTo>
                      <a:cubicBezTo>
                        <a:pt x="2" y="89"/>
                        <a:pt x="2" y="89"/>
                        <a:pt x="2" y="89"/>
                      </a:cubicBezTo>
                      <a:cubicBezTo>
                        <a:pt x="2" y="89"/>
                        <a:pt x="2" y="89"/>
                        <a:pt x="2" y="89"/>
                      </a:cubicBezTo>
                      <a:cubicBezTo>
                        <a:pt x="3" y="90"/>
                        <a:pt x="3" y="90"/>
                        <a:pt x="3" y="90"/>
                      </a:cubicBezTo>
                      <a:cubicBezTo>
                        <a:pt x="3" y="90"/>
                        <a:pt x="3" y="90"/>
                        <a:pt x="3" y="90"/>
                      </a:cubicBezTo>
                      <a:cubicBezTo>
                        <a:pt x="3" y="90"/>
                        <a:pt x="3" y="90"/>
                        <a:pt x="3" y="90"/>
                      </a:cubicBezTo>
                      <a:cubicBezTo>
                        <a:pt x="4" y="90"/>
                        <a:pt x="4" y="90"/>
                        <a:pt x="4" y="90"/>
                      </a:cubicBezTo>
                      <a:cubicBezTo>
                        <a:pt x="5" y="91"/>
                        <a:pt x="5" y="91"/>
                        <a:pt x="5" y="91"/>
                      </a:cubicBezTo>
                      <a:cubicBezTo>
                        <a:pt x="5" y="91"/>
                        <a:pt x="5" y="91"/>
                        <a:pt x="5" y="91"/>
                      </a:cubicBezTo>
                      <a:cubicBezTo>
                        <a:pt x="6" y="92"/>
                        <a:pt x="6" y="92"/>
                        <a:pt x="6" y="92"/>
                      </a:cubicBezTo>
                      <a:cubicBezTo>
                        <a:pt x="6" y="93"/>
                        <a:pt x="6" y="93"/>
                        <a:pt x="6" y="93"/>
                      </a:cubicBezTo>
                      <a:cubicBezTo>
                        <a:pt x="6" y="94"/>
                        <a:pt x="6" y="94"/>
                        <a:pt x="6" y="94"/>
                      </a:cubicBezTo>
                      <a:cubicBezTo>
                        <a:pt x="6" y="94"/>
                        <a:pt x="6" y="94"/>
                        <a:pt x="6" y="94"/>
                      </a:cubicBezTo>
                      <a:cubicBezTo>
                        <a:pt x="7" y="95"/>
                        <a:pt x="7" y="95"/>
                        <a:pt x="7" y="95"/>
                      </a:cubicBezTo>
                      <a:cubicBezTo>
                        <a:pt x="7" y="95"/>
                        <a:pt x="7" y="95"/>
                        <a:pt x="7" y="95"/>
                      </a:cubicBezTo>
                      <a:cubicBezTo>
                        <a:pt x="7" y="96"/>
                        <a:pt x="7" y="96"/>
                        <a:pt x="7" y="96"/>
                      </a:cubicBezTo>
                      <a:cubicBezTo>
                        <a:pt x="7" y="96"/>
                        <a:pt x="7" y="96"/>
                        <a:pt x="7" y="96"/>
                      </a:cubicBezTo>
                      <a:cubicBezTo>
                        <a:pt x="7" y="96"/>
                        <a:pt x="7" y="96"/>
                        <a:pt x="7" y="96"/>
                      </a:cubicBezTo>
                      <a:cubicBezTo>
                        <a:pt x="7" y="96"/>
                        <a:pt x="7" y="96"/>
                        <a:pt x="7" y="96"/>
                      </a:cubicBezTo>
                      <a:cubicBezTo>
                        <a:pt x="8" y="96"/>
                        <a:pt x="8" y="96"/>
                        <a:pt x="8" y="96"/>
                      </a:cubicBezTo>
                      <a:cubicBezTo>
                        <a:pt x="8" y="97"/>
                        <a:pt x="8" y="97"/>
                        <a:pt x="8" y="97"/>
                      </a:cubicBezTo>
                      <a:cubicBezTo>
                        <a:pt x="8" y="97"/>
                        <a:pt x="8" y="97"/>
                        <a:pt x="8" y="97"/>
                      </a:cubicBezTo>
                      <a:cubicBezTo>
                        <a:pt x="9" y="97"/>
                        <a:pt x="9" y="97"/>
                        <a:pt x="9" y="97"/>
                      </a:cubicBezTo>
                      <a:cubicBezTo>
                        <a:pt x="10" y="97"/>
                        <a:pt x="10" y="97"/>
                        <a:pt x="10" y="97"/>
                      </a:cubicBezTo>
                      <a:cubicBezTo>
                        <a:pt x="10" y="98"/>
                        <a:pt x="10" y="98"/>
                        <a:pt x="10" y="98"/>
                      </a:cubicBezTo>
                      <a:cubicBezTo>
                        <a:pt x="10" y="98"/>
                        <a:pt x="10" y="98"/>
                        <a:pt x="10" y="98"/>
                      </a:cubicBezTo>
                      <a:cubicBezTo>
                        <a:pt x="11" y="98"/>
                        <a:pt x="11" y="98"/>
                        <a:pt x="11" y="98"/>
                      </a:cubicBezTo>
                      <a:cubicBezTo>
                        <a:pt x="11" y="98"/>
                        <a:pt x="11" y="98"/>
                        <a:pt x="11" y="98"/>
                      </a:cubicBezTo>
                      <a:cubicBezTo>
                        <a:pt x="12" y="98"/>
                        <a:pt x="12" y="98"/>
                        <a:pt x="12" y="98"/>
                      </a:cubicBezTo>
                      <a:cubicBezTo>
                        <a:pt x="12" y="99"/>
                        <a:pt x="12" y="99"/>
                        <a:pt x="12" y="99"/>
                      </a:cubicBezTo>
                      <a:cubicBezTo>
                        <a:pt x="12" y="99"/>
                        <a:pt x="12" y="99"/>
                        <a:pt x="12" y="99"/>
                      </a:cubicBezTo>
                      <a:cubicBezTo>
                        <a:pt x="12" y="99"/>
                        <a:pt x="12" y="99"/>
                        <a:pt x="12" y="99"/>
                      </a:cubicBezTo>
                      <a:cubicBezTo>
                        <a:pt x="12" y="99"/>
                        <a:pt x="12" y="99"/>
                        <a:pt x="12" y="99"/>
                      </a:cubicBezTo>
                      <a:cubicBezTo>
                        <a:pt x="12" y="100"/>
                        <a:pt x="12" y="100"/>
                        <a:pt x="12" y="100"/>
                      </a:cubicBezTo>
                      <a:cubicBezTo>
                        <a:pt x="12" y="100"/>
                        <a:pt x="12" y="100"/>
                        <a:pt x="12" y="100"/>
                      </a:cubicBezTo>
                      <a:cubicBezTo>
                        <a:pt x="13" y="100"/>
                        <a:pt x="13" y="100"/>
                        <a:pt x="13" y="100"/>
                      </a:cubicBezTo>
                      <a:cubicBezTo>
                        <a:pt x="13" y="100"/>
                        <a:pt x="13" y="100"/>
                        <a:pt x="13" y="100"/>
                      </a:cubicBezTo>
                      <a:cubicBezTo>
                        <a:pt x="14" y="102"/>
                        <a:pt x="14" y="102"/>
                        <a:pt x="14" y="102"/>
                      </a:cubicBezTo>
                      <a:cubicBezTo>
                        <a:pt x="14" y="102"/>
                        <a:pt x="14" y="102"/>
                        <a:pt x="14" y="102"/>
                      </a:cubicBezTo>
                      <a:cubicBezTo>
                        <a:pt x="14" y="102"/>
                        <a:pt x="14" y="102"/>
                        <a:pt x="14" y="102"/>
                      </a:cubicBezTo>
                      <a:cubicBezTo>
                        <a:pt x="16" y="103"/>
                        <a:pt x="16" y="103"/>
                        <a:pt x="16" y="103"/>
                      </a:cubicBezTo>
                      <a:cubicBezTo>
                        <a:pt x="16" y="103"/>
                        <a:pt x="16" y="103"/>
                        <a:pt x="16" y="103"/>
                      </a:cubicBezTo>
                      <a:cubicBezTo>
                        <a:pt x="16" y="103"/>
                        <a:pt x="16" y="103"/>
                        <a:pt x="16" y="103"/>
                      </a:cubicBezTo>
                      <a:cubicBezTo>
                        <a:pt x="16" y="104"/>
                        <a:pt x="16" y="104"/>
                        <a:pt x="16" y="104"/>
                      </a:cubicBezTo>
                      <a:cubicBezTo>
                        <a:pt x="17" y="104"/>
                        <a:pt x="17" y="104"/>
                        <a:pt x="17" y="104"/>
                      </a:cubicBezTo>
                      <a:cubicBezTo>
                        <a:pt x="17" y="104"/>
                        <a:pt x="17" y="104"/>
                        <a:pt x="17" y="104"/>
                      </a:cubicBezTo>
                      <a:cubicBezTo>
                        <a:pt x="17" y="104"/>
                        <a:pt x="17" y="104"/>
                        <a:pt x="17" y="104"/>
                      </a:cubicBezTo>
                      <a:cubicBezTo>
                        <a:pt x="17" y="105"/>
                        <a:pt x="17" y="105"/>
                        <a:pt x="17" y="105"/>
                      </a:cubicBezTo>
                      <a:cubicBezTo>
                        <a:pt x="18" y="105"/>
                        <a:pt x="18" y="105"/>
                        <a:pt x="18" y="105"/>
                      </a:cubicBezTo>
                      <a:cubicBezTo>
                        <a:pt x="18" y="106"/>
                        <a:pt x="18" y="106"/>
                        <a:pt x="18" y="106"/>
                      </a:cubicBezTo>
                      <a:cubicBezTo>
                        <a:pt x="18" y="106"/>
                        <a:pt x="18" y="106"/>
                        <a:pt x="18" y="106"/>
                      </a:cubicBezTo>
                      <a:cubicBezTo>
                        <a:pt x="19" y="107"/>
                        <a:pt x="19" y="107"/>
                        <a:pt x="19" y="107"/>
                      </a:cubicBezTo>
                      <a:cubicBezTo>
                        <a:pt x="20" y="108"/>
                        <a:pt x="20" y="108"/>
                        <a:pt x="20" y="108"/>
                      </a:cubicBezTo>
                      <a:cubicBezTo>
                        <a:pt x="21" y="109"/>
                        <a:pt x="21" y="109"/>
                        <a:pt x="21" y="109"/>
                      </a:cubicBezTo>
                      <a:cubicBezTo>
                        <a:pt x="21" y="109"/>
                        <a:pt x="21" y="109"/>
                        <a:pt x="21" y="109"/>
                      </a:cubicBezTo>
                      <a:cubicBezTo>
                        <a:pt x="21" y="109"/>
                        <a:pt x="21" y="109"/>
                        <a:pt x="21" y="109"/>
                      </a:cubicBezTo>
                      <a:cubicBezTo>
                        <a:pt x="22" y="110"/>
                        <a:pt x="22" y="110"/>
                        <a:pt x="22" y="110"/>
                      </a:cubicBezTo>
                      <a:cubicBezTo>
                        <a:pt x="22" y="110"/>
                        <a:pt x="22" y="110"/>
                        <a:pt x="22" y="110"/>
                      </a:cubicBezTo>
                      <a:cubicBezTo>
                        <a:pt x="22" y="110"/>
                        <a:pt x="22" y="110"/>
                        <a:pt x="22"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4" y="110"/>
                        <a:pt x="24" y="110"/>
                        <a:pt x="24" y="110"/>
                      </a:cubicBezTo>
                      <a:cubicBezTo>
                        <a:pt x="24" y="110"/>
                        <a:pt x="24" y="110"/>
                        <a:pt x="24" y="110"/>
                      </a:cubicBezTo>
                      <a:cubicBezTo>
                        <a:pt x="24" y="110"/>
                        <a:pt x="24" y="110"/>
                        <a:pt x="24" y="110"/>
                      </a:cubicBezTo>
                      <a:cubicBezTo>
                        <a:pt x="24" y="110"/>
                        <a:pt x="24" y="110"/>
                        <a:pt x="24" y="110"/>
                      </a:cubicBezTo>
                      <a:cubicBezTo>
                        <a:pt x="24" y="110"/>
                        <a:pt x="24" y="110"/>
                        <a:pt x="24" y="110"/>
                      </a:cubicBezTo>
                      <a:cubicBezTo>
                        <a:pt x="24" y="111"/>
                        <a:pt x="24" y="111"/>
                        <a:pt x="24" y="111"/>
                      </a:cubicBezTo>
                      <a:cubicBezTo>
                        <a:pt x="24" y="111"/>
                        <a:pt x="24" y="111"/>
                        <a:pt x="24" y="111"/>
                      </a:cubicBezTo>
                      <a:cubicBezTo>
                        <a:pt x="24" y="111"/>
                        <a:pt x="24" y="111"/>
                        <a:pt x="24" y="111"/>
                      </a:cubicBezTo>
                      <a:cubicBezTo>
                        <a:pt x="25" y="111"/>
                        <a:pt x="25" y="111"/>
                        <a:pt x="25" y="111"/>
                      </a:cubicBezTo>
                      <a:cubicBezTo>
                        <a:pt x="25" y="111"/>
                        <a:pt x="25" y="111"/>
                        <a:pt x="25" y="111"/>
                      </a:cubicBezTo>
                      <a:cubicBezTo>
                        <a:pt x="25" y="112"/>
                        <a:pt x="25" y="112"/>
                        <a:pt x="25" y="112"/>
                      </a:cubicBezTo>
                      <a:cubicBezTo>
                        <a:pt x="26" y="112"/>
                        <a:pt x="26" y="112"/>
                        <a:pt x="26" y="112"/>
                      </a:cubicBezTo>
                      <a:cubicBezTo>
                        <a:pt x="26" y="112"/>
                        <a:pt x="26" y="112"/>
                        <a:pt x="26" y="112"/>
                      </a:cubicBezTo>
                      <a:cubicBezTo>
                        <a:pt x="26" y="112"/>
                        <a:pt x="26" y="112"/>
                        <a:pt x="26" y="112"/>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4"/>
                        <a:pt x="27" y="114"/>
                        <a:pt x="27" y="114"/>
                      </a:cubicBezTo>
                      <a:cubicBezTo>
                        <a:pt x="27" y="114"/>
                        <a:pt x="27" y="114"/>
                        <a:pt x="27" y="114"/>
                      </a:cubicBezTo>
                      <a:cubicBezTo>
                        <a:pt x="28" y="114"/>
                        <a:pt x="28" y="114"/>
                        <a:pt x="28" y="114"/>
                      </a:cubicBezTo>
                      <a:cubicBezTo>
                        <a:pt x="28" y="114"/>
                        <a:pt x="28" y="114"/>
                        <a:pt x="28" y="114"/>
                      </a:cubicBezTo>
                      <a:cubicBezTo>
                        <a:pt x="28" y="114"/>
                        <a:pt x="28" y="114"/>
                        <a:pt x="28" y="114"/>
                      </a:cubicBezTo>
                      <a:cubicBezTo>
                        <a:pt x="28" y="115"/>
                        <a:pt x="28" y="115"/>
                        <a:pt x="28" y="115"/>
                      </a:cubicBezTo>
                      <a:cubicBezTo>
                        <a:pt x="29" y="115"/>
                        <a:pt x="29" y="115"/>
                        <a:pt x="29" y="115"/>
                      </a:cubicBezTo>
                      <a:cubicBezTo>
                        <a:pt x="29" y="115"/>
                        <a:pt x="29" y="115"/>
                        <a:pt x="29" y="115"/>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7"/>
                        <a:pt x="29" y="117"/>
                        <a:pt x="29" y="117"/>
                      </a:cubicBezTo>
                      <a:cubicBezTo>
                        <a:pt x="29" y="117"/>
                        <a:pt x="29" y="117"/>
                        <a:pt x="29" y="117"/>
                      </a:cubicBezTo>
                      <a:cubicBezTo>
                        <a:pt x="29" y="117"/>
                        <a:pt x="29" y="117"/>
                        <a:pt x="29" y="117"/>
                      </a:cubicBezTo>
                      <a:cubicBezTo>
                        <a:pt x="29" y="117"/>
                        <a:pt x="29" y="117"/>
                        <a:pt x="29" y="117"/>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30" y="118"/>
                        <a:pt x="30" y="118"/>
                        <a:pt x="30" y="118"/>
                      </a:cubicBezTo>
                      <a:cubicBezTo>
                        <a:pt x="30" y="119"/>
                        <a:pt x="30" y="119"/>
                        <a:pt x="30" y="119"/>
                      </a:cubicBezTo>
                      <a:cubicBezTo>
                        <a:pt x="30" y="119"/>
                        <a:pt x="30" y="119"/>
                        <a:pt x="30" y="119"/>
                      </a:cubicBezTo>
                      <a:cubicBezTo>
                        <a:pt x="30" y="119"/>
                        <a:pt x="30" y="119"/>
                        <a:pt x="30" y="119"/>
                      </a:cubicBezTo>
                      <a:cubicBezTo>
                        <a:pt x="30" y="119"/>
                        <a:pt x="30" y="119"/>
                        <a:pt x="30" y="119"/>
                      </a:cubicBezTo>
                      <a:cubicBezTo>
                        <a:pt x="30" y="119"/>
                        <a:pt x="30" y="119"/>
                        <a:pt x="30" y="119"/>
                      </a:cubicBezTo>
                      <a:cubicBezTo>
                        <a:pt x="30" y="120"/>
                        <a:pt x="30" y="120"/>
                        <a:pt x="30" y="120"/>
                      </a:cubicBezTo>
                      <a:cubicBezTo>
                        <a:pt x="30" y="120"/>
                        <a:pt x="30" y="120"/>
                        <a:pt x="30" y="120"/>
                      </a:cubicBezTo>
                      <a:cubicBezTo>
                        <a:pt x="31" y="121"/>
                        <a:pt x="31" y="121"/>
                        <a:pt x="31" y="121"/>
                      </a:cubicBezTo>
                      <a:cubicBezTo>
                        <a:pt x="31" y="121"/>
                        <a:pt x="31" y="121"/>
                        <a:pt x="31" y="121"/>
                      </a:cubicBezTo>
                      <a:cubicBezTo>
                        <a:pt x="31" y="121"/>
                        <a:pt x="31" y="121"/>
                        <a:pt x="31" y="121"/>
                      </a:cubicBezTo>
                      <a:cubicBezTo>
                        <a:pt x="31" y="121"/>
                        <a:pt x="31" y="121"/>
                        <a:pt x="31" y="121"/>
                      </a:cubicBezTo>
                      <a:cubicBezTo>
                        <a:pt x="32" y="122"/>
                        <a:pt x="32" y="122"/>
                        <a:pt x="32" y="122"/>
                      </a:cubicBezTo>
                      <a:cubicBezTo>
                        <a:pt x="32" y="122"/>
                        <a:pt x="32" y="122"/>
                        <a:pt x="32" y="122"/>
                      </a:cubicBezTo>
                      <a:cubicBezTo>
                        <a:pt x="32" y="123"/>
                        <a:pt x="32" y="123"/>
                        <a:pt x="32" y="123"/>
                      </a:cubicBezTo>
                      <a:cubicBezTo>
                        <a:pt x="32" y="123"/>
                        <a:pt x="32" y="123"/>
                        <a:pt x="32" y="123"/>
                      </a:cubicBezTo>
                      <a:cubicBezTo>
                        <a:pt x="32" y="124"/>
                        <a:pt x="32" y="124"/>
                        <a:pt x="32" y="124"/>
                      </a:cubicBezTo>
                      <a:cubicBezTo>
                        <a:pt x="31" y="124"/>
                        <a:pt x="31" y="124"/>
                        <a:pt x="31" y="124"/>
                      </a:cubicBezTo>
                      <a:cubicBezTo>
                        <a:pt x="31" y="125"/>
                        <a:pt x="31" y="125"/>
                        <a:pt x="31" y="125"/>
                      </a:cubicBezTo>
                      <a:cubicBezTo>
                        <a:pt x="31" y="125"/>
                        <a:pt x="31" y="125"/>
                        <a:pt x="31" y="125"/>
                      </a:cubicBezTo>
                      <a:cubicBezTo>
                        <a:pt x="32" y="126"/>
                        <a:pt x="32" y="126"/>
                        <a:pt x="32" y="126"/>
                      </a:cubicBezTo>
                      <a:cubicBezTo>
                        <a:pt x="32" y="127"/>
                        <a:pt x="32" y="127"/>
                        <a:pt x="32" y="127"/>
                      </a:cubicBezTo>
                      <a:cubicBezTo>
                        <a:pt x="32" y="127"/>
                        <a:pt x="32" y="127"/>
                        <a:pt x="32" y="127"/>
                      </a:cubicBezTo>
                      <a:cubicBezTo>
                        <a:pt x="32" y="127"/>
                        <a:pt x="32" y="127"/>
                        <a:pt x="32" y="127"/>
                      </a:cubicBezTo>
                      <a:cubicBezTo>
                        <a:pt x="32" y="127"/>
                        <a:pt x="32" y="127"/>
                        <a:pt x="32" y="127"/>
                      </a:cubicBezTo>
                      <a:cubicBezTo>
                        <a:pt x="32" y="127"/>
                        <a:pt x="32" y="127"/>
                        <a:pt x="32" y="127"/>
                      </a:cubicBezTo>
                      <a:cubicBezTo>
                        <a:pt x="32" y="128"/>
                        <a:pt x="32" y="128"/>
                        <a:pt x="32" y="128"/>
                      </a:cubicBezTo>
                      <a:cubicBezTo>
                        <a:pt x="32" y="128"/>
                        <a:pt x="32" y="128"/>
                        <a:pt x="32" y="128"/>
                      </a:cubicBezTo>
                      <a:cubicBezTo>
                        <a:pt x="32" y="128"/>
                        <a:pt x="32" y="128"/>
                        <a:pt x="32" y="128"/>
                      </a:cubicBezTo>
                      <a:cubicBezTo>
                        <a:pt x="32" y="129"/>
                        <a:pt x="32" y="129"/>
                        <a:pt x="32" y="129"/>
                      </a:cubicBezTo>
                      <a:cubicBezTo>
                        <a:pt x="32" y="129"/>
                        <a:pt x="32" y="129"/>
                        <a:pt x="32" y="129"/>
                      </a:cubicBezTo>
                      <a:cubicBezTo>
                        <a:pt x="33" y="130"/>
                        <a:pt x="33" y="130"/>
                        <a:pt x="33" y="130"/>
                      </a:cubicBezTo>
                      <a:cubicBezTo>
                        <a:pt x="33" y="130"/>
                        <a:pt x="33" y="130"/>
                        <a:pt x="33" y="130"/>
                      </a:cubicBezTo>
                      <a:cubicBezTo>
                        <a:pt x="33" y="130"/>
                        <a:pt x="33" y="130"/>
                        <a:pt x="33" y="130"/>
                      </a:cubicBezTo>
                      <a:cubicBezTo>
                        <a:pt x="33" y="131"/>
                        <a:pt x="33" y="131"/>
                        <a:pt x="33" y="131"/>
                      </a:cubicBezTo>
                      <a:cubicBezTo>
                        <a:pt x="34" y="132"/>
                        <a:pt x="34" y="132"/>
                        <a:pt x="34" y="132"/>
                      </a:cubicBezTo>
                      <a:cubicBezTo>
                        <a:pt x="34" y="132"/>
                        <a:pt x="34" y="132"/>
                        <a:pt x="34" y="132"/>
                      </a:cubicBezTo>
                      <a:cubicBezTo>
                        <a:pt x="34" y="132"/>
                        <a:pt x="34" y="132"/>
                        <a:pt x="34" y="132"/>
                      </a:cubicBezTo>
                      <a:cubicBezTo>
                        <a:pt x="34" y="132"/>
                        <a:pt x="34" y="132"/>
                        <a:pt x="34" y="132"/>
                      </a:cubicBezTo>
                      <a:cubicBezTo>
                        <a:pt x="34" y="132"/>
                        <a:pt x="34" y="132"/>
                        <a:pt x="34" y="132"/>
                      </a:cubicBezTo>
                      <a:cubicBezTo>
                        <a:pt x="34" y="133"/>
                        <a:pt x="34" y="133"/>
                        <a:pt x="34" y="133"/>
                      </a:cubicBezTo>
                      <a:cubicBezTo>
                        <a:pt x="35" y="133"/>
                        <a:pt x="35" y="133"/>
                        <a:pt x="35" y="133"/>
                      </a:cubicBezTo>
                      <a:cubicBezTo>
                        <a:pt x="35" y="134"/>
                        <a:pt x="35" y="134"/>
                        <a:pt x="35" y="134"/>
                      </a:cubicBezTo>
                      <a:cubicBezTo>
                        <a:pt x="35" y="134"/>
                        <a:pt x="35" y="134"/>
                        <a:pt x="35" y="134"/>
                      </a:cubicBezTo>
                      <a:cubicBezTo>
                        <a:pt x="35" y="134"/>
                        <a:pt x="35" y="134"/>
                        <a:pt x="35" y="134"/>
                      </a:cubicBezTo>
                      <a:cubicBezTo>
                        <a:pt x="35" y="134"/>
                        <a:pt x="35" y="134"/>
                        <a:pt x="35" y="134"/>
                      </a:cubicBezTo>
                      <a:cubicBezTo>
                        <a:pt x="35" y="134"/>
                        <a:pt x="35" y="134"/>
                        <a:pt x="35" y="134"/>
                      </a:cubicBezTo>
                      <a:cubicBezTo>
                        <a:pt x="36" y="134"/>
                        <a:pt x="36" y="134"/>
                        <a:pt x="36" y="134"/>
                      </a:cubicBezTo>
                      <a:cubicBezTo>
                        <a:pt x="37" y="135"/>
                        <a:pt x="37" y="135"/>
                        <a:pt x="37" y="135"/>
                      </a:cubicBezTo>
                      <a:cubicBezTo>
                        <a:pt x="37" y="135"/>
                        <a:pt x="37" y="135"/>
                        <a:pt x="37" y="135"/>
                      </a:cubicBezTo>
                      <a:cubicBezTo>
                        <a:pt x="37" y="135"/>
                        <a:pt x="37" y="135"/>
                        <a:pt x="37" y="135"/>
                      </a:cubicBezTo>
                      <a:cubicBezTo>
                        <a:pt x="38" y="135"/>
                        <a:pt x="38" y="135"/>
                        <a:pt x="38" y="135"/>
                      </a:cubicBezTo>
                      <a:cubicBezTo>
                        <a:pt x="38" y="135"/>
                        <a:pt x="38" y="135"/>
                        <a:pt x="38" y="135"/>
                      </a:cubicBezTo>
                      <a:cubicBezTo>
                        <a:pt x="38" y="136"/>
                        <a:pt x="38" y="136"/>
                        <a:pt x="38" y="136"/>
                      </a:cubicBezTo>
                      <a:cubicBezTo>
                        <a:pt x="39" y="136"/>
                        <a:pt x="39" y="136"/>
                        <a:pt x="39" y="136"/>
                      </a:cubicBezTo>
                      <a:cubicBezTo>
                        <a:pt x="39" y="136"/>
                        <a:pt x="39" y="136"/>
                        <a:pt x="39" y="136"/>
                      </a:cubicBezTo>
                      <a:cubicBezTo>
                        <a:pt x="39" y="136"/>
                        <a:pt x="39" y="136"/>
                        <a:pt x="39" y="136"/>
                      </a:cubicBezTo>
                      <a:cubicBezTo>
                        <a:pt x="39" y="137"/>
                        <a:pt x="39" y="137"/>
                        <a:pt x="39" y="137"/>
                      </a:cubicBezTo>
                      <a:cubicBezTo>
                        <a:pt x="40" y="138"/>
                        <a:pt x="40" y="138"/>
                        <a:pt x="40" y="138"/>
                      </a:cubicBezTo>
                      <a:cubicBezTo>
                        <a:pt x="40" y="138"/>
                        <a:pt x="40" y="138"/>
                        <a:pt x="40" y="138"/>
                      </a:cubicBezTo>
                      <a:cubicBezTo>
                        <a:pt x="41" y="138"/>
                        <a:pt x="41" y="138"/>
                        <a:pt x="41" y="138"/>
                      </a:cubicBezTo>
                      <a:cubicBezTo>
                        <a:pt x="42" y="139"/>
                        <a:pt x="42" y="139"/>
                        <a:pt x="42" y="139"/>
                      </a:cubicBezTo>
                      <a:cubicBezTo>
                        <a:pt x="42" y="140"/>
                        <a:pt x="42" y="140"/>
                        <a:pt x="42" y="140"/>
                      </a:cubicBezTo>
                      <a:cubicBezTo>
                        <a:pt x="44" y="140"/>
                        <a:pt x="44" y="140"/>
                        <a:pt x="44" y="140"/>
                      </a:cubicBezTo>
                      <a:cubicBezTo>
                        <a:pt x="45" y="140"/>
                        <a:pt x="45" y="140"/>
                        <a:pt x="45" y="140"/>
                      </a:cubicBezTo>
                      <a:cubicBezTo>
                        <a:pt x="46" y="141"/>
                        <a:pt x="46" y="141"/>
                        <a:pt x="46" y="141"/>
                      </a:cubicBezTo>
                      <a:cubicBezTo>
                        <a:pt x="46" y="141"/>
                        <a:pt x="46" y="141"/>
                        <a:pt x="46" y="141"/>
                      </a:cubicBezTo>
                      <a:cubicBezTo>
                        <a:pt x="46" y="141"/>
                        <a:pt x="46" y="141"/>
                        <a:pt x="46" y="141"/>
                      </a:cubicBezTo>
                      <a:cubicBezTo>
                        <a:pt x="47" y="141"/>
                        <a:pt x="47" y="141"/>
                        <a:pt x="47" y="141"/>
                      </a:cubicBezTo>
                      <a:cubicBezTo>
                        <a:pt x="46" y="141"/>
                        <a:pt x="46" y="141"/>
                        <a:pt x="46" y="141"/>
                      </a:cubicBezTo>
                      <a:cubicBezTo>
                        <a:pt x="46" y="141"/>
                        <a:pt x="46" y="141"/>
                        <a:pt x="46" y="141"/>
                      </a:cubicBezTo>
                      <a:cubicBezTo>
                        <a:pt x="47" y="142"/>
                        <a:pt x="47" y="142"/>
                        <a:pt x="47" y="142"/>
                      </a:cubicBezTo>
                      <a:cubicBezTo>
                        <a:pt x="47" y="142"/>
                        <a:pt x="47" y="142"/>
                        <a:pt x="47" y="142"/>
                      </a:cubicBezTo>
                      <a:cubicBezTo>
                        <a:pt x="48" y="142"/>
                        <a:pt x="48" y="142"/>
                        <a:pt x="48" y="142"/>
                      </a:cubicBezTo>
                      <a:cubicBezTo>
                        <a:pt x="48" y="143"/>
                        <a:pt x="48" y="143"/>
                        <a:pt x="48"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1" y="144"/>
                        <a:pt x="51" y="144"/>
                        <a:pt x="51" y="144"/>
                      </a:cubicBezTo>
                      <a:cubicBezTo>
                        <a:pt x="51" y="144"/>
                        <a:pt x="51" y="144"/>
                        <a:pt x="51" y="144"/>
                      </a:cubicBezTo>
                      <a:cubicBezTo>
                        <a:pt x="52" y="145"/>
                        <a:pt x="52" y="145"/>
                        <a:pt x="52" y="145"/>
                      </a:cubicBezTo>
                      <a:cubicBezTo>
                        <a:pt x="52" y="145"/>
                        <a:pt x="52" y="145"/>
                        <a:pt x="52" y="145"/>
                      </a:cubicBezTo>
                      <a:cubicBezTo>
                        <a:pt x="52" y="145"/>
                        <a:pt x="52" y="145"/>
                        <a:pt x="52" y="145"/>
                      </a:cubicBezTo>
                      <a:cubicBezTo>
                        <a:pt x="53" y="146"/>
                        <a:pt x="53" y="146"/>
                        <a:pt x="53" y="146"/>
                      </a:cubicBezTo>
                      <a:cubicBezTo>
                        <a:pt x="53" y="146"/>
                        <a:pt x="53" y="146"/>
                        <a:pt x="53" y="146"/>
                      </a:cubicBezTo>
                      <a:cubicBezTo>
                        <a:pt x="53" y="146"/>
                        <a:pt x="53" y="146"/>
                        <a:pt x="53" y="146"/>
                      </a:cubicBezTo>
                      <a:cubicBezTo>
                        <a:pt x="53" y="145"/>
                        <a:pt x="53" y="145"/>
                        <a:pt x="53" y="145"/>
                      </a:cubicBezTo>
                      <a:cubicBezTo>
                        <a:pt x="54" y="145"/>
                        <a:pt x="54" y="145"/>
                        <a:pt x="54" y="145"/>
                      </a:cubicBezTo>
                      <a:cubicBezTo>
                        <a:pt x="54" y="146"/>
                        <a:pt x="54" y="146"/>
                        <a:pt x="54" y="146"/>
                      </a:cubicBezTo>
                      <a:cubicBezTo>
                        <a:pt x="54" y="146"/>
                        <a:pt x="54" y="146"/>
                        <a:pt x="54" y="146"/>
                      </a:cubicBezTo>
                      <a:cubicBezTo>
                        <a:pt x="54" y="146"/>
                        <a:pt x="54" y="146"/>
                        <a:pt x="54" y="146"/>
                      </a:cubicBezTo>
                      <a:cubicBezTo>
                        <a:pt x="54" y="146"/>
                        <a:pt x="54" y="146"/>
                        <a:pt x="54" y="146"/>
                      </a:cubicBezTo>
                      <a:cubicBezTo>
                        <a:pt x="54" y="146"/>
                        <a:pt x="54" y="146"/>
                        <a:pt x="54" y="146"/>
                      </a:cubicBezTo>
                      <a:cubicBezTo>
                        <a:pt x="55" y="146"/>
                        <a:pt x="55" y="146"/>
                        <a:pt x="55" y="146"/>
                      </a:cubicBezTo>
                      <a:cubicBezTo>
                        <a:pt x="56" y="146"/>
                        <a:pt x="56" y="146"/>
                        <a:pt x="56" y="146"/>
                      </a:cubicBezTo>
                      <a:cubicBezTo>
                        <a:pt x="57" y="147"/>
                        <a:pt x="57" y="147"/>
                        <a:pt x="57" y="147"/>
                      </a:cubicBezTo>
                      <a:cubicBezTo>
                        <a:pt x="57" y="146"/>
                        <a:pt x="57" y="146"/>
                        <a:pt x="57" y="146"/>
                      </a:cubicBezTo>
                      <a:cubicBezTo>
                        <a:pt x="58" y="146"/>
                        <a:pt x="58" y="146"/>
                        <a:pt x="58" y="146"/>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9" y="144"/>
                        <a:pt x="59" y="144"/>
                        <a:pt x="59" y="144"/>
                      </a:cubicBezTo>
                      <a:cubicBezTo>
                        <a:pt x="59" y="144"/>
                        <a:pt x="59" y="144"/>
                        <a:pt x="59" y="144"/>
                      </a:cubicBezTo>
                      <a:cubicBezTo>
                        <a:pt x="59" y="144"/>
                        <a:pt x="59" y="144"/>
                        <a:pt x="59" y="144"/>
                      </a:cubicBezTo>
                      <a:cubicBezTo>
                        <a:pt x="60" y="143"/>
                        <a:pt x="60" y="143"/>
                        <a:pt x="60" y="143"/>
                      </a:cubicBezTo>
                      <a:cubicBezTo>
                        <a:pt x="60" y="143"/>
                        <a:pt x="60" y="143"/>
                        <a:pt x="60" y="143"/>
                      </a:cubicBezTo>
                      <a:cubicBezTo>
                        <a:pt x="60" y="143"/>
                        <a:pt x="60" y="143"/>
                        <a:pt x="60" y="143"/>
                      </a:cubicBezTo>
                      <a:cubicBezTo>
                        <a:pt x="61" y="143"/>
                        <a:pt x="61" y="143"/>
                        <a:pt x="61" y="143"/>
                      </a:cubicBezTo>
                      <a:cubicBezTo>
                        <a:pt x="61" y="142"/>
                        <a:pt x="61" y="142"/>
                        <a:pt x="61" y="142"/>
                      </a:cubicBezTo>
                      <a:cubicBezTo>
                        <a:pt x="62" y="142"/>
                        <a:pt x="62" y="142"/>
                        <a:pt x="62" y="142"/>
                      </a:cubicBezTo>
                      <a:cubicBezTo>
                        <a:pt x="62" y="142"/>
                        <a:pt x="62" y="142"/>
                        <a:pt x="62" y="142"/>
                      </a:cubicBezTo>
                      <a:cubicBezTo>
                        <a:pt x="62" y="142"/>
                        <a:pt x="62" y="142"/>
                        <a:pt x="62" y="142"/>
                      </a:cubicBezTo>
                      <a:cubicBezTo>
                        <a:pt x="61" y="141"/>
                        <a:pt x="61" y="141"/>
                        <a:pt x="61" y="141"/>
                      </a:cubicBezTo>
                      <a:cubicBezTo>
                        <a:pt x="61" y="141"/>
                        <a:pt x="61" y="141"/>
                        <a:pt x="61" y="141"/>
                      </a:cubicBezTo>
                      <a:cubicBezTo>
                        <a:pt x="61" y="141"/>
                        <a:pt x="61" y="141"/>
                        <a:pt x="61" y="141"/>
                      </a:cubicBezTo>
                      <a:cubicBezTo>
                        <a:pt x="62" y="140"/>
                        <a:pt x="62" y="140"/>
                        <a:pt x="62" y="140"/>
                      </a:cubicBezTo>
                      <a:cubicBezTo>
                        <a:pt x="62" y="140"/>
                        <a:pt x="62" y="140"/>
                        <a:pt x="62" y="140"/>
                      </a:cubicBezTo>
                      <a:cubicBezTo>
                        <a:pt x="62" y="140"/>
                        <a:pt x="62" y="140"/>
                        <a:pt x="62" y="140"/>
                      </a:cubicBezTo>
                      <a:cubicBezTo>
                        <a:pt x="62" y="140"/>
                        <a:pt x="62" y="140"/>
                        <a:pt x="62" y="140"/>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3" y="139"/>
                        <a:pt x="63" y="139"/>
                        <a:pt x="63" y="139"/>
                      </a:cubicBezTo>
                      <a:cubicBezTo>
                        <a:pt x="63" y="138"/>
                        <a:pt x="63" y="138"/>
                        <a:pt x="63" y="138"/>
                      </a:cubicBezTo>
                      <a:cubicBezTo>
                        <a:pt x="62" y="138"/>
                        <a:pt x="62" y="138"/>
                        <a:pt x="62" y="138"/>
                      </a:cubicBezTo>
                      <a:cubicBezTo>
                        <a:pt x="62" y="138"/>
                        <a:pt x="62" y="138"/>
                        <a:pt x="62" y="138"/>
                      </a:cubicBezTo>
                      <a:cubicBezTo>
                        <a:pt x="62" y="138"/>
                        <a:pt x="62" y="138"/>
                        <a:pt x="62" y="138"/>
                      </a:cubicBezTo>
                      <a:cubicBezTo>
                        <a:pt x="63" y="137"/>
                        <a:pt x="63" y="137"/>
                        <a:pt x="63" y="137"/>
                      </a:cubicBezTo>
                      <a:cubicBezTo>
                        <a:pt x="63" y="137"/>
                        <a:pt x="63" y="137"/>
                        <a:pt x="63" y="137"/>
                      </a:cubicBezTo>
                      <a:cubicBezTo>
                        <a:pt x="63" y="136"/>
                        <a:pt x="63" y="136"/>
                        <a:pt x="63" y="136"/>
                      </a:cubicBezTo>
                      <a:cubicBezTo>
                        <a:pt x="63" y="136"/>
                        <a:pt x="63" y="136"/>
                        <a:pt x="63" y="136"/>
                      </a:cubicBezTo>
                      <a:cubicBezTo>
                        <a:pt x="64" y="136"/>
                        <a:pt x="64" y="136"/>
                        <a:pt x="64" y="136"/>
                      </a:cubicBezTo>
                      <a:cubicBezTo>
                        <a:pt x="63" y="135"/>
                        <a:pt x="63" y="135"/>
                        <a:pt x="63" y="135"/>
                      </a:cubicBezTo>
                      <a:cubicBezTo>
                        <a:pt x="64" y="135"/>
                        <a:pt x="64" y="135"/>
                        <a:pt x="64" y="135"/>
                      </a:cubicBezTo>
                      <a:cubicBezTo>
                        <a:pt x="64" y="135"/>
                        <a:pt x="64" y="135"/>
                        <a:pt x="64" y="135"/>
                      </a:cubicBezTo>
                      <a:cubicBezTo>
                        <a:pt x="64" y="135"/>
                        <a:pt x="64" y="135"/>
                        <a:pt x="64" y="135"/>
                      </a:cubicBezTo>
                      <a:cubicBezTo>
                        <a:pt x="64" y="135"/>
                        <a:pt x="64" y="135"/>
                        <a:pt x="64" y="135"/>
                      </a:cubicBezTo>
                      <a:cubicBezTo>
                        <a:pt x="64" y="135"/>
                        <a:pt x="64" y="135"/>
                        <a:pt x="64" y="135"/>
                      </a:cubicBezTo>
                      <a:cubicBezTo>
                        <a:pt x="64" y="134"/>
                        <a:pt x="64" y="134"/>
                        <a:pt x="64" y="134"/>
                      </a:cubicBezTo>
                      <a:cubicBezTo>
                        <a:pt x="64" y="134"/>
                        <a:pt x="64" y="134"/>
                        <a:pt x="64" y="134"/>
                      </a:cubicBezTo>
                      <a:cubicBezTo>
                        <a:pt x="64" y="134"/>
                        <a:pt x="64" y="134"/>
                        <a:pt x="64" y="134"/>
                      </a:cubicBezTo>
                      <a:cubicBezTo>
                        <a:pt x="64" y="134"/>
                        <a:pt x="64" y="134"/>
                        <a:pt x="64" y="134"/>
                      </a:cubicBezTo>
                      <a:cubicBezTo>
                        <a:pt x="64" y="134"/>
                        <a:pt x="64" y="134"/>
                        <a:pt x="64" y="134"/>
                      </a:cubicBezTo>
                      <a:cubicBezTo>
                        <a:pt x="65" y="133"/>
                        <a:pt x="65" y="133"/>
                        <a:pt x="65" y="133"/>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6" y="132"/>
                        <a:pt x="66" y="132"/>
                        <a:pt x="66" y="132"/>
                      </a:cubicBezTo>
                      <a:cubicBezTo>
                        <a:pt x="66" y="132"/>
                        <a:pt x="66" y="132"/>
                        <a:pt x="66" y="132"/>
                      </a:cubicBezTo>
                      <a:cubicBezTo>
                        <a:pt x="67" y="132"/>
                        <a:pt x="67" y="132"/>
                        <a:pt x="67" y="132"/>
                      </a:cubicBezTo>
                      <a:cubicBezTo>
                        <a:pt x="67" y="132"/>
                        <a:pt x="67" y="132"/>
                        <a:pt x="67" y="132"/>
                      </a:cubicBezTo>
                      <a:cubicBezTo>
                        <a:pt x="67" y="132"/>
                        <a:pt x="67" y="132"/>
                        <a:pt x="67" y="132"/>
                      </a:cubicBezTo>
                      <a:cubicBezTo>
                        <a:pt x="67" y="132"/>
                        <a:pt x="67" y="132"/>
                        <a:pt x="67" y="132"/>
                      </a:cubicBezTo>
                      <a:cubicBezTo>
                        <a:pt x="67" y="132"/>
                        <a:pt x="67" y="132"/>
                        <a:pt x="67" y="132"/>
                      </a:cubicBezTo>
                      <a:cubicBezTo>
                        <a:pt x="68" y="132"/>
                        <a:pt x="68" y="132"/>
                        <a:pt x="68" y="132"/>
                      </a:cubicBezTo>
                      <a:cubicBezTo>
                        <a:pt x="68" y="132"/>
                        <a:pt x="68" y="132"/>
                        <a:pt x="68" y="132"/>
                      </a:cubicBezTo>
                      <a:cubicBezTo>
                        <a:pt x="68" y="132"/>
                        <a:pt x="68" y="132"/>
                        <a:pt x="68" y="132"/>
                      </a:cubicBezTo>
                      <a:cubicBezTo>
                        <a:pt x="68" y="132"/>
                        <a:pt x="68" y="132"/>
                        <a:pt x="68" y="132"/>
                      </a:cubicBezTo>
                      <a:cubicBezTo>
                        <a:pt x="68" y="131"/>
                        <a:pt x="68" y="131"/>
                        <a:pt x="68" y="131"/>
                      </a:cubicBezTo>
                      <a:cubicBezTo>
                        <a:pt x="68" y="131"/>
                        <a:pt x="68" y="131"/>
                        <a:pt x="68" y="131"/>
                      </a:cubicBezTo>
                      <a:cubicBezTo>
                        <a:pt x="70" y="131"/>
                        <a:pt x="70" y="131"/>
                        <a:pt x="70" y="131"/>
                      </a:cubicBezTo>
                      <a:cubicBezTo>
                        <a:pt x="70" y="131"/>
                        <a:pt x="70" y="131"/>
                        <a:pt x="70" y="131"/>
                      </a:cubicBezTo>
                      <a:cubicBezTo>
                        <a:pt x="70" y="131"/>
                        <a:pt x="70" y="131"/>
                        <a:pt x="70" y="131"/>
                      </a:cubicBezTo>
                      <a:cubicBezTo>
                        <a:pt x="70" y="131"/>
                        <a:pt x="70" y="131"/>
                        <a:pt x="70" y="131"/>
                      </a:cubicBezTo>
                      <a:cubicBezTo>
                        <a:pt x="71" y="130"/>
                        <a:pt x="71" y="130"/>
                        <a:pt x="71" y="130"/>
                      </a:cubicBezTo>
                      <a:cubicBezTo>
                        <a:pt x="71" y="130"/>
                        <a:pt x="71" y="130"/>
                        <a:pt x="71" y="130"/>
                      </a:cubicBezTo>
                      <a:cubicBezTo>
                        <a:pt x="71" y="130"/>
                        <a:pt x="71" y="130"/>
                        <a:pt x="71" y="130"/>
                      </a:cubicBezTo>
                      <a:cubicBezTo>
                        <a:pt x="71" y="130"/>
                        <a:pt x="71" y="130"/>
                        <a:pt x="71" y="130"/>
                      </a:cubicBezTo>
                      <a:cubicBezTo>
                        <a:pt x="71" y="130"/>
                        <a:pt x="71" y="130"/>
                        <a:pt x="71" y="130"/>
                      </a:cubicBezTo>
                      <a:cubicBezTo>
                        <a:pt x="71" y="129"/>
                        <a:pt x="71" y="129"/>
                        <a:pt x="71" y="129"/>
                      </a:cubicBezTo>
                      <a:cubicBezTo>
                        <a:pt x="71" y="129"/>
                        <a:pt x="71" y="129"/>
                        <a:pt x="71" y="129"/>
                      </a:cubicBezTo>
                      <a:cubicBezTo>
                        <a:pt x="72" y="129"/>
                        <a:pt x="72" y="129"/>
                        <a:pt x="72" y="129"/>
                      </a:cubicBezTo>
                      <a:cubicBezTo>
                        <a:pt x="72" y="130"/>
                        <a:pt x="72" y="130"/>
                        <a:pt x="72" y="130"/>
                      </a:cubicBezTo>
                      <a:cubicBezTo>
                        <a:pt x="72" y="130"/>
                        <a:pt x="72" y="130"/>
                        <a:pt x="72" y="130"/>
                      </a:cubicBezTo>
                      <a:cubicBezTo>
                        <a:pt x="73" y="130"/>
                        <a:pt x="73" y="130"/>
                        <a:pt x="73" y="130"/>
                      </a:cubicBezTo>
                      <a:cubicBezTo>
                        <a:pt x="73" y="130"/>
                        <a:pt x="73" y="130"/>
                        <a:pt x="73" y="130"/>
                      </a:cubicBezTo>
                      <a:cubicBezTo>
                        <a:pt x="73" y="130"/>
                        <a:pt x="73" y="130"/>
                        <a:pt x="73" y="130"/>
                      </a:cubicBezTo>
                      <a:cubicBezTo>
                        <a:pt x="73" y="130"/>
                        <a:pt x="73" y="130"/>
                        <a:pt x="73" y="130"/>
                      </a:cubicBezTo>
                      <a:cubicBezTo>
                        <a:pt x="74" y="131"/>
                        <a:pt x="74" y="131"/>
                        <a:pt x="74" y="131"/>
                      </a:cubicBezTo>
                      <a:cubicBezTo>
                        <a:pt x="74" y="131"/>
                        <a:pt x="74" y="131"/>
                        <a:pt x="74" y="131"/>
                      </a:cubicBezTo>
                      <a:cubicBezTo>
                        <a:pt x="75" y="131"/>
                        <a:pt x="75" y="131"/>
                        <a:pt x="75" y="131"/>
                      </a:cubicBezTo>
                      <a:cubicBezTo>
                        <a:pt x="77" y="131"/>
                        <a:pt x="77" y="131"/>
                        <a:pt x="77" y="131"/>
                      </a:cubicBezTo>
                      <a:cubicBezTo>
                        <a:pt x="77" y="131"/>
                        <a:pt x="77" y="131"/>
                        <a:pt x="77" y="131"/>
                      </a:cubicBezTo>
                      <a:cubicBezTo>
                        <a:pt x="77" y="131"/>
                        <a:pt x="77" y="131"/>
                        <a:pt x="77" y="131"/>
                      </a:cubicBezTo>
                      <a:cubicBezTo>
                        <a:pt x="78" y="131"/>
                        <a:pt x="78" y="131"/>
                        <a:pt x="78" y="131"/>
                      </a:cubicBezTo>
                      <a:cubicBezTo>
                        <a:pt x="78" y="131"/>
                        <a:pt x="78" y="131"/>
                        <a:pt x="78" y="131"/>
                      </a:cubicBezTo>
                      <a:cubicBezTo>
                        <a:pt x="78" y="131"/>
                        <a:pt x="78" y="131"/>
                        <a:pt x="78" y="131"/>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79" y="131"/>
                        <a:pt x="79" y="131"/>
                        <a:pt x="79" y="131"/>
                      </a:cubicBezTo>
                      <a:cubicBezTo>
                        <a:pt x="79" y="131"/>
                        <a:pt x="79" y="131"/>
                        <a:pt x="79" y="131"/>
                      </a:cubicBezTo>
                      <a:cubicBezTo>
                        <a:pt x="79" y="131"/>
                        <a:pt x="79" y="131"/>
                        <a:pt x="79" y="131"/>
                      </a:cubicBezTo>
                      <a:cubicBezTo>
                        <a:pt x="80" y="131"/>
                        <a:pt x="80" y="131"/>
                        <a:pt x="80" y="131"/>
                      </a:cubicBezTo>
                      <a:cubicBezTo>
                        <a:pt x="80" y="131"/>
                        <a:pt x="80" y="131"/>
                        <a:pt x="80" y="131"/>
                      </a:cubicBezTo>
                      <a:cubicBezTo>
                        <a:pt x="80" y="131"/>
                        <a:pt x="80" y="131"/>
                        <a:pt x="80" y="131"/>
                      </a:cubicBezTo>
                      <a:cubicBezTo>
                        <a:pt x="80" y="131"/>
                        <a:pt x="80" y="131"/>
                        <a:pt x="80" y="131"/>
                      </a:cubicBezTo>
                      <a:cubicBezTo>
                        <a:pt x="80" y="131"/>
                        <a:pt x="80" y="131"/>
                        <a:pt x="80" y="131"/>
                      </a:cubicBezTo>
                      <a:cubicBezTo>
                        <a:pt x="83" y="132"/>
                        <a:pt x="83" y="132"/>
                        <a:pt x="83" y="132"/>
                      </a:cubicBezTo>
                      <a:cubicBezTo>
                        <a:pt x="84" y="132"/>
                        <a:pt x="84" y="132"/>
                        <a:pt x="84" y="132"/>
                      </a:cubicBezTo>
                      <a:cubicBezTo>
                        <a:pt x="84" y="132"/>
                        <a:pt x="84" y="132"/>
                        <a:pt x="84" y="132"/>
                      </a:cubicBezTo>
                      <a:cubicBezTo>
                        <a:pt x="84" y="131"/>
                        <a:pt x="84" y="131"/>
                        <a:pt x="84" y="131"/>
                      </a:cubicBezTo>
                      <a:cubicBezTo>
                        <a:pt x="84" y="131"/>
                        <a:pt x="84" y="131"/>
                        <a:pt x="84" y="131"/>
                      </a:cubicBezTo>
                      <a:cubicBezTo>
                        <a:pt x="85" y="131"/>
                        <a:pt x="85" y="131"/>
                        <a:pt x="85" y="131"/>
                      </a:cubicBezTo>
                      <a:cubicBezTo>
                        <a:pt x="85" y="131"/>
                        <a:pt x="85" y="131"/>
                        <a:pt x="85" y="131"/>
                      </a:cubicBezTo>
                      <a:cubicBezTo>
                        <a:pt x="85" y="131"/>
                        <a:pt x="85" y="131"/>
                        <a:pt x="85" y="131"/>
                      </a:cubicBezTo>
                      <a:cubicBezTo>
                        <a:pt x="85" y="131"/>
                        <a:pt x="85" y="131"/>
                        <a:pt x="85" y="131"/>
                      </a:cubicBezTo>
                      <a:cubicBezTo>
                        <a:pt x="85" y="131"/>
                        <a:pt x="85" y="131"/>
                        <a:pt x="85" y="131"/>
                      </a:cubicBezTo>
                      <a:cubicBezTo>
                        <a:pt x="85" y="132"/>
                        <a:pt x="85" y="132"/>
                        <a:pt x="85" y="132"/>
                      </a:cubicBezTo>
                      <a:cubicBezTo>
                        <a:pt x="85" y="132"/>
                        <a:pt x="85" y="132"/>
                        <a:pt x="85" y="132"/>
                      </a:cubicBezTo>
                      <a:cubicBezTo>
                        <a:pt x="85" y="132"/>
                        <a:pt x="85" y="132"/>
                        <a:pt x="85" y="132"/>
                      </a:cubicBezTo>
                      <a:cubicBezTo>
                        <a:pt x="85" y="132"/>
                        <a:pt x="85" y="132"/>
                        <a:pt x="85" y="132"/>
                      </a:cubicBezTo>
                      <a:cubicBezTo>
                        <a:pt x="85" y="132"/>
                        <a:pt x="85" y="132"/>
                        <a:pt x="85" y="132"/>
                      </a:cubicBezTo>
                      <a:cubicBezTo>
                        <a:pt x="86" y="131"/>
                        <a:pt x="86" y="131"/>
                        <a:pt x="86" y="131"/>
                      </a:cubicBezTo>
                      <a:cubicBezTo>
                        <a:pt x="86" y="132"/>
                        <a:pt x="86" y="132"/>
                        <a:pt x="86" y="132"/>
                      </a:cubicBezTo>
                      <a:cubicBezTo>
                        <a:pt x="86" y="132"/>
                        <a:pt x="86" y="132"/>
                        <a:pt x="86" y="132"/>
                      </a:cubicBezTo>
                      <a:cubicBezTo>
                        <a:pt x="86" y="132"/>
                        <a:pt x="86" y="132"/>
                        <a:pt x="86" y="132"/>
                      </a:cubicBezTo>
                      <a:cubicBezTo>
                        <a:pt x="86" y="132"/>
                        <a:pt x="86" y="132"/>
                        <a:pt x="86"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3"/>
                        <a:pt x="87" y="133"/>
                        <a:pt x="87" y="133"/>
                      </a:cubicBezTo>
                      <a:cubicBezTo>
                        <a:pt x="87" y="133"/>
                        <a:pt x="87" y="133"/>
                        <a:pt x="87" y="133"/>
                      </a:cubicBezTo>
                      <a:cubicBezTo>
                        <a:pt x="88" y="134"/>
                        <a:pt x="88" y="134"/>
                        <a:pt x="88" y="134"/>
                      </a:cubicBezTo>
                      <a:cubicBezTo>
                        <a:pt x="88" y="134"/>
                        <a:pt x="88" y="134"/>
                        <a:pt x="88" y="134"/>
                      </a:cubicBezTo>
                      <a:cubicBezTo>
                        <a:pt x="88" y="134"/>
                        <a:pt x="88" y="134"/>
                        <a:pt x="88" y="134"/>
                      </a:cubicBezTo>
                      <a:cubicBezTo>
                        <a:pt x="88" y="134"/>
                        <a:pt x="88" y="134"/>
                        <a:pt x="88" y="134"/>
                      </a:cubicBezTo>
                      <a:cubicBezTo>
                        <a:pt x="89" y="134"/>
                        <a:pt x="89" y="134"/>
                        <a:pt x="89" y="134"/>
                      </a:cubicBezTo>
                      <a:cubicBezTo>
                        <a:pt x="89" y="134"/>
                        <a:pt x="89" y="134"/>
                        <a:pt x="89" y="134"/>
                      </a:cubicBezTo>
                      <a:cubicBezTo>
                        <a:pt x="89" y="135"/>
                        <a:pt x="89" y="135"/>
                        <a:pt x="89" y="135"/>
                      </a:cubicBezTo>
                      <a:cubicBezTo>
                        <a:pt x="88" y="135"/>
                        <a:pt x="88" y="135"/>
                        <a:pt x="88" y="135"/>
                      </a:cubicBezTo>
                      <a:cubicBezTo>
                        <a:pt x="88" y="135"/>
                        <a:pt x="88" y="135"/>
                        <a:pt x="88" y="135"/>
                      </a:cubicBezTo>
                      <a:cubicBezTo>
                        <a:pt x="89" y="135"/>
                        <a:pt x="89" y="135"/>
                        <a:pt x="89" y="135"/>
                      </a:cubicBezTo>
                      <a:cubicBezTo>
                        <a:pt x="89" y="135"/>
                        <a:pt x="89" y="135"/>
                        <a:pt x="89" y="135"/>
                      </a:cubicBezTo>
                      <a:cubicBezTo>
                        <a:pt x="89" y="135"/>
                        <a:pt x="89" y="135"/>
                        <a:pt x="89" y="135"/>
                      </a:cubicBezTo>
                      <a:cubicBezTo>
                        <a:pt x="90" y="135"/>
                        <a:pt x="90" y="135"/>
                        <a:pt x="90" y="135"/>
                      </a:cubicBezTo>
                      <a:cubicBezTo>
                        <a:pt x="90" y="135"/>
                        <a:pt x="90" y="135"/>
                        <a:pt x="90" y="135"/>
                      </a:cubicBezTo>
                      <a:cubicBezTo>
                        <a:pt x="90" y="136"/>
                        <a:pt x="90" y="136"/>
                        <a:pt x="90" y="136"/>
                      </a:cubicBezTo>
                      <a:cubicBezTo>
                        <a:pt x="90" y="136"/>
                        <a:pt x="90" y="136"/>
                        <a:pt x="90" y="136"/>
                      </a:cubicBezTo>
                      <a:cubicBezTo>
                        <a:pt x="90" y="136"/>
                        <a:pt x="90" y="136"/>
                        <a:pt x="90" y="136"/>
                      </a:cubicBezTo>
                      <a:cubicBezTo>
                        <a:pt x="90" y="137"/>
                        <a:pt x="90" y="137"/>
                        <a:pt x="90" y="137"/>
                      </a:cubicBezTo>
                      <a:cubicBezTo>
                        <a:pt x="90" y="137"/>
                        <a:pt x="90" y="137"/>
                        <a:pt x="90" y="137"/>
                      </a:cubicBezTo>
                      <a:cubicBezTo>
                        <a:pt x="91" y="137"/>
                        <a:pt x="91" y="137"/>
                        <a:pt x="91" y="137"/>
                      </a:cubicBezTo>
                      <a:cubicBezTo>
                        <a:pt x="91" y="137"/>
                        <a:pt x="91" y="137"/>
                        <a:pt x="91" y="137"/>
                      </a:cubicBezTo>
                      <a:cubicBezTo>
                        <a:pt x="91" y="137"/>
                        <a:pt x="91" y="137"/>
                        <a:pt x="91" y="137"/>
                      </a:cubicBezTo>
                      <a:cubicBezTo>
                        <a:pt x="91" y="137"/>
                        <a:pt x="91" y="137"/>
                        <a:pt x="91" y="137"/>
                      </a:cubicBezTo>
                      <a:cubicBezTo>
                        <a:pt x="93" y="138"/>
                        <a:pt x="93" y="138"/>
                        <a:pt x="93" y="138"/>
                      </a:cubicBezTo>
                      <a:cubicBezTo>
                        <a:pt x="93" y="138"/>
                        <a:pt x="93" y="138"/>
                        <a:pt x="93" y="138"/>
                      </a:cubicBezTo>
                      <a:cubicBezTo>
                        <a:pt x="93" y="138"/>
                        <a:pt x="93" y="138"/>
                        <a:pt x="93" y="138"/>
                      </a:cubicBezTo>
                      <a:cubicBezTo>
                        <a:pt x="93" y="139"/>
                        <a:pt x="93" y="139"/>
                        <a:pt x="93" y="139"/>
                      </a:cubicBezTo>
                      <a:cubicBezTo>
                        <a:pt x="93" y="139"/>
                        <a:pt x="93" y="139"/>
                        <a:pt x="93" y="139"/>
                      </a:cubicBezTo>
                      <a:cubicBezTo>
                        <a:pt x="93" y="139"/>
                        <a:pt x="93" y="139"/>
                        <a:pt x="93" y="139"/>
                      </a:cubicBezTo>
                      <a:cubicBezTo>
                        <a:pt x="94" y="140"/>
                        <a:pt x="94" y="140"/>
                        <a:pt x="94" y="140"/>
                      </a:cubicBezTo>
                      <a:cubicBezTo>
                        <a:pt x="94" y="140"/>
                        <a:pt x="94" y="140"/>
                        <a:pt x="94" y="140"/>
                      </a:cubicBezTo>
                      <a:cubicBezTo>
                        <a:pt x="94" y="140"/>
                        <a:pt x="94" y="140"/>
                        <a:pt x="94" y="140"/>
                      </a:cubicBezTo>
                      <a:cubicBezTo>
                        <a:pt x="95" y="140"/>
                        <a:pt x="95" y="140"/>
                        <a:pt x="95" y="140"/>
                      </a:cubicBezTo>
                      <a:cubicBezTo>
                        <a:pt x="96" y="141"/>
                        <a:pt x="96" y="141"/>
                        <a:pt x="96" y="141"/>
                      </a:cubicBezTo>
                      <a:cubicBezTo>
                        <a:pt x="96" y="141"/>
                        <a:pt x="96" y="141"/>
                        <a:pt x="96" y="141"/>
                      </a:cubicBezTo>
                      <a:cubicBezTo>
                        <a:pt x="96" y="141"/>
                        <a:pt x="96" y="141"/>
                        <a:pt x="96" y="141"/>
                      </a:cubicBezTo>
                      <a:cubicBezTo>
                        <a:pt x="97" y="142"/>
                        <a:pt x="97" y="142"/>
                        <a:pt x="97" y="142"/>
                      </a:cubicBezTo>
                      <a:cubicBezTo>
                        <a:pt x="97" y="142"/>
                        <a:pt x="97" y="142"/>
                        <a:pt x="97" y="142"/>
                      </a:cubicBezTo>
                      <a:cubicBezTo>
                        <a:pt x="97" y="142"/>
                        <a:pt x="97" y="142"/>
                        <a:pt x="97" y="142"/>
                      </a:cubicBezTo>
                      <a:cubicBezTo>
                        <a:pt x="98" y="143"/>
                        <a:pt x="98" y="143"/>
                        <a:pt x="98" y="143"/>
                      </a:cubicBezTo>
                      <a:cubicBezTo>
                        <a:pt x="98" y="143"/>
                        <a:pt x="98" y="143"/>
                        <a:pt x="98" y="143"/>
                      </a:cubicBezTo>
                      <a:cubicBezTo>
                        <a:pt x="98" y="144"/>
                        <a:pt x="98" y="144"/>
                        <a:pt x="98" y="144"/>
                      </a:cubicBezTo>
                      <a:cubicBezTo>
                        <a:pt x="99" y="144"/>
                        <a:pt x="99" y="144"/>
                        <a:pt x="99" y="144"/>
                      </a:cubicBezTo>
                      <a:cubicBezTo>
                        <a:pt x="99" y="144"/>
                        <a:pt x="99" y="144"/>
                        <a:pt x="99" y="144"/>
                      </a:cubicBezTo>
                      <a:cubicBezTo>
                        <a:pt x="99" y="145"/>
                        <a:pt x="99" y="145"/>
                        <a:pt x="99" y="145"/>
                      </a:cubicBezTo>
                      <a:cubicBezTo>
                        <a:pt x="99" y="145"/>
                        <a:pt x="99" y="145"/>
                        <a:pt x="99" y="145"/>
                      </a:cubicBezTo>
                      <a:cubicBezTo>
                        <a:pt x="99" y="145"/>
                        <a:pt x="99" y="145"/>
                        <a:pt x="99" y="145"/>
                      </a:cubicBezTo>
                      <a:cubicBezTo>
                        <a:pt x="99" y="145"/>
                        <a:pt x="99" y="145"/>
                        <a:pt x="99" y="145"/>
                      </a:cubicBezTo>
                      <a:cubicBezTo>
                        <a:pt x="99" y="145"/>
                        <a:pt x="99" y="145"/>
                        <a:pt x="99" y="145"/>
                      </a:cubicBezTo>
                      <a:cubicBezTo>
                        <a:pt x="100" y="146"/>
                        <a:pt x="100" y="146"/>
                        <a:pt x="100" y="146"/>
                      </a:cubicBezTo>
                      <a:cubicBezTo>
                        <a:pt x="100" y="147"/>
                        <a:pt x="100" y="147"/>
                        <a:pt x="100" y="147"/>
                      </a:cubicBezTo>
                      <a:cubicBezTo>
                        <a:pt x="100" y="147"/>
                        <a:pt x="100" y="147"/>
                        <a:pt x="100" y="147"/>
                      </a:cubicBezTo>
                      <a:cubicBezTo>
                        <a:pt x="100" y="148"/>
                        <a:pt x="100" y="148"/>
                        <a:pt x="100" y="148"/>
                      </a:cubicBezTo>
                      <a:cubicBezTo>
                        <a:pt x="100" y="148"/>
                        <a:pt x="100" y="148"/>
                        <a:pt x="100" y="148"/>
                      </a:cubicBezTo>
                      <a:cubicBezTo>
                        <a:pt x="100" y="148"/>
                        <a:pt x="100" y="148"/>
                        <a:pt x="100" y="148"/>
                      </a:cubicBezTo>
                      <a:cubicBezTo>
                        <a:pt x="100" y="148"/>
                        <a:pt x="100" y="148"/>
                        <a:pt x="100" y="148"/>
                      </a:cubicBezTo>
                      <a:cubicBezTo>
                        <a:pt x="100" y="148"/>
                        <a:pt x="100" y="148"/>
                        <a:pt x="100" y="148"/>
                      </a:cubicBezTo>
                      <a:cubicBezTo>
                        <a:pt x="100" y="149"/>
                        <a:pt x="100" y="149"/>
                        <a:pt x="100" y="149"/>
                      </a:cubicBezTo>
                      <a:cubicBezTo>
                        <a:pt x="100" y="149"/>
                        <a:pt x="100" y="149"/>
                        <a:pt x="100" y="149"/>
                      </a:cubicBezTo>
                      <a:cubicBezTo>
                        <a:pt x="101" y="149"/>
                        <a:pt x="101" y="149"/>
                        <a:pt x="101" y="149"/>
                      </a:cubicBezTo>
                      <a:cubicBezTo>
                        <a:pt x="101" y="149"/>
                        <a:pt x="101" y="149"/>
                        <a:pt x="101" y="149"/>
                      </a:cubicBezTo>
                      <a:cubicBezTo>
                        <a:pt x="101" y="149"/>
                        <a:pt x="101" y="149"/>
                        <a:pt x="101" y="149"/>
                      </a:cubicBezTo>
                      <a:cubicBezTo>
                        <a:pt x="101" y="149"/>
                        <a:pt x="101" y="149"/>
                        <a:pt x="101" y="149"/>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2" y="150"/>
                        <a:pt x="102" y="150"/>
                        <a:pt x="102" y="150"/>
                      </a:cubicBezTo>
                      <a:cubicBezTo>
                        <a:pt x="102" y="150"/>
                        <a:pt x="102" y="150"/>
                        <a:pt x="102" y="150"/>
                      </a:cubicBezTo>
                      <a:cubicBezTo>
                        <a:pt x="102" y="151"/>
                        <a:pt x="102" y="151"/>
                        <a:pt x="102" y="151"/>
                      </a:cubicBezTo>
                      <a:cubicBezTo>
                        <a:pt x="102" y="151"/>
                        <a:pt x="102" y="151"/>
                        <a:pt x="102" y="151"/>
                      </a:cubicBezTo>
                      <a:cubicBezTo>
                        <a:pt x="102" y="151"/>
                        <a:pt x="102" y="151"/>
                        <a:pt x="102" y="151"/>
                      </a:cubicBezTo>
                      <a:cubicBezTo>
                        <a:pt x="102" y="153"/>
                        <a:pt x="102" y="153"/>
                        <a:pt x="102" y="153"/>
                      </a:cubicBezTo>
                      <a:cubicBezTo>
                        <a:pt x="103" y="153"/>
                        <a:pt x="103" y="153"/>
                        <a:pt x="103" y="153"/>
                      </a:cubicBezTo>
                      <a:cubicBezTo>
                        <a:pt x="103" y="154"/>
                        <a:pt x="103" y="154"/>
                        <a:pt x="103" y="154"/>
                      </a:cubicBezTo>
                      <a:cubicBezTo>
                        <a:pt x="103" y="154"/>
                        <a:pt x="103" y="154"/>
                        <a:pt x="103" y="154"/>
                      </a:cubicBezTo>
                      <a:cubicBezTo>
                        <a:pt x="103" y="154"/>
                        <a:pt x="103" y="154"/>
                        <a:pt x="103" y="154"/>
                      </a:cubicBezTo>
                      <a:cubicBezTo>
                        <a:pt x="104" y="155"/>
                        <a:pt x="104" y="155"/>
                        <a:pt x="104" y="155"/>
                      </a:cubicBezTo>
                      <a:cubicBezTo>
                        <a:pt x="104" y="155"/>
                        <a:pt x="104" y="155"/>
                        <a:pt x="104" y="155"/>
                      </a:cubicBezTo>
                      <a:cubicBezTo>
                        <a:pt x="104" y="155"/>
                        <a:pt x="104" y="155"/>
                        <a:pt x="104" y="155"/>
                      </a:cubicBezTo>
                      <a:cubicBezTo>
                        <a:pt x="104" y="155"/>
                        <a:pt x="104" y="155"/>
                        <a:pt x="104" y="155"/>
                      </a:cubicBezTo>
                      <a:cubicBezTo>
                        <a:pt x="104" y="156"/>
                        <a:pt x="104" y="156"/>
                        <a:pt x="104" y="156"/>
                      </a:cubicBezTo>
                      <a:cubicBezTo>
                        <a:pt x="104" y="156"/>
                        <a:pt x="104" y="156"/>
                        <a:pt x="104" y="156"/>
                      </a:cubicBezTo>
                      <a:cubicBezTo>
                        <a:pt x="105" y="156"/>
                        <a:pt x="105" y="156"/>
                        <a:pt x="105" y="156"/>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8"/>
                        <a:pt x="105" y="158"/>
                        <a:pt x="105" y="158"/>
                      </a:cubicBezTo>
                      <a:cubicBezTo>
                        <a:pt x="105" y="158"/>
                        <a:pt x="105" y="158"/>
                        <a:pt x="105" y="158"/>
                      </a:cubicBezTo>
                      <a:cubicBezTo>
                        <a:pt x="105" y="159"/>
                        <a:pt x="105" y="159"/>
                        <a:pt x="105" y="159"/>
                      </a:cubicBezTo>
                      <a:cubicBezTo>
                        <a:pt x="106" y="160"/>
                        <a:pt x="106" y="160"/>
                        <a:pt x="106" y="160"/>
                      </a:cubicBezTo>
                      <a:cubicBezTo>
                        <a:pt x="106" y="160"/>
                        <a:pt x="106" y="160"/>
                        <a:pt x="106" y="160"/>
                      </a:cubicBezTo>
                      <a:cubicBezTo>
                        <a:pt x="106" y="160"/>
                        <a:pt x="106" y="160"/>
                        <a:pt x="106" y="160"/>
                      </a:cubicBezTo>
                      <a:cubicBezTo>
                        <a:pt x="106" y="161"/>
                        <a:pt x="106" y="161"/>
                        <a:pt x="106" y="161"/>
                      </a:cubicBezTo>
                      <a:cubicBezTo>
                        <a:pt x="106" y="161"/>
                        <a:pt x="106" y="161"/>
                        <a:pt x="106" y="161"/>
                      </a:cubicBezTo>
                      <a:cubicBezTo>
                        <a:pt x="106" y="161"/>
                        <a:pt x="106" y="161"/>
                        <a:pt x="106" y="161"/>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8" y="163"/>
                        <a:pt x="108" y="163"/>
                        <a:pt x="108" y="163"/>
                      </a:cubicBezTo>
                      <a:cubicBezTo>
                        <a:pt x="108" y="163"/>
                        <a:pt x="108" y="163"/>
                        <a:pt x="108" y="163"/>
                      </a:cubicBezTo>
                      <a:cubicBezTo>
                        <a:pt x="109" y="163"/>
                        <a:pt x="109" y="163"/>
                        <a:pt x="109" y="163"/>
                      </a:cubicBezTo>
                      <a:cubicBezTo>
                        <a:pt x="110" y="164"/>
                        <a:pt x="110" y="164"/>
                        <a:pt x="110" y="164"/>
                      </a:cubicBezTo>
                      <a:cubicBezTo>
                        <a:pt x="110" y="164"/>
                        <a:pt x="110" y="164"/>
                        <a:pt x="110" y="164"/>
                      </a:cubicBezTo>
                      <a:cubicBezTo>
                        <a:pt x="110" y="164"/>
                        <a:pt x="110" y="164"/>
                        <a:pt x="110" y="164"/>
                      </a:cubicBezTo>
                      <a:cubicBezTo>
                        <a:pt x="110" y="165"/>
                        <a:pt x="110" y="165"/>
                        <a:pt x="110" y="165"/>
                      </a:cubicBezTo>
                      <a:cubicBezTo>
                        <a:pt x="110" y="165"/>
                        <a:pt x="110" y="165"/>
                        <a:pt x="110" y="165"/>
                      </a:cubicBezTo>
                      <a:cubicBezTo>
                        <a:pt x="110" y="165"/>
                        <a:pt x="110" y="165"/>
                        <a:pt x="110" y="165"/>
                      </a:cubicBezTo>
                      <a:cubicBezTo>
                        <a:pt x="111" y="165"/>
                        <a:pt x="111" y="165"/>
                        <a:pt x="111" y="165"/>
                      </a:cubicBezTo>
                      <a:cubicBezTo>
                        <a:pt x="111" y="165"/>
                        <a:pt x="111" y="165"/>
                        <a:pt x="111" y="165"/>
                      </a:cubicBezTo>
                      <a:cubicBezTo>
                        <a:pt x="111" y="165"/>
                        <a:pt x="111" y="165"/>
                        <a:pt x="111" y="165"/>
                      </a:cubicBezTo>
                      <a:cubicBezTo>
                        <a:pt x="111" y="165"/>
                        <a:pt x="111" y="165"/>
                        <a:pt x="111" y="165"/>
                      </a:cubicBezTo>
                      <a:cubicBezTo>
                        <a:pt x="111" y="166"/>
                        <a:pt x="111" y="166"/>
                        <a:pt x="111" y="166"/>
                      </a:cubicBezTo>
                      <a:cubicBezTo>
                        <a:pt x="111" y="166"/>
                        <a:pt x="111" y="166"/>
                        <a:pt x="111" y="166"/>
                      </a:cubicBezTo>
                      <a:cubicBezTo>
                        <a:pt x="111" y="166"/>
                        <a:pt x="111" y="166"/>
                        <a:pt x="111" y="166"/>
                      </a:cubicBezTo>
                      <a:cubicBezTo>
                        <a:pt x="111" y="167"/>
                        <a:pt x="111" y="167"/>
                        <a:pt x="111" y="167"/>
                      </a:cubicBezTo>
                      <a:cubicBezTo>
                        <a:pt x="111" y="167"/>
                        <a:pt x="111" y="167"/>
                        <a:pt x="111" y="167"/>
                      </a:cubicBezTo>
                      <a:cubicBezTo>
                        <a:pt x="112" y="167"/>
                        <a:pt x="112" y="167"/>
                        <a:pt x="112" y="167"/>
                      </a:cubicBezTo>
                      <a:cubicBezTo>
                        <a:pt x="112" y="167"/>
                        <a:pt x="112" y="167"/>
                        <a:pt x="112" y="167"/>
                      </a:cubicBezTo>
                      <a:cubicBezTo>
                        <a:pt x="112" y="167"/>
                        <a:pt x="112" y="167"/>
                        <a:pt x="112" y="167"/>
                      </a:cubicBezTo>
                      <a:cubicBezTo>
                        <a:pt x="112" y="168"/>
                        <a:pt x="112" y="168"/>
                        <a:pt x="112" y="168"/>
                      </a:cubicBezTo>
                      <a:cubicBezTo>
                        <a:pt x="112" y="168"/>
                        <a:pt x="112" y="168"/>
                        <a:pt x="112" y="168"/>
                      </a:cubicBezTo>
                      <a:cubicBezTo>
                        <a:pt x="113" y="168"/>
                        <a:pt x="113" y="168"/>
                        <a:pt x="113" y="168"/>
                      </a:cubicBezTo>
                      <a:cubicBezTo>
                        <a:pt x="113" y="168"/>
                        <a:pt x="113" y="168"/>
                        <a:pt x="113" y="168"/>
                      </a:cubicBezTo>
                      <a:cubicBezTo>
                        <a:pt x="113" y="168"/>
                        <a:pt x="113" y="168"/>
                        <a:pt x="113" y="168"/>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70"/>
                        <a:pt x="113" y="170"/>
                        <a:pt x="113" y="170"/>
                      </a:cubicBezTo>
                      <a:cubicBezTo>
                        <a:pt x="113" y="170"/>
                        <a:pt x="113" y="170"/>
                        <a:pt x="113" y="170"/>
                      </a:cubicBezTo>
                      <a:cubicBezTo>
                        <a:pt x="113" y="170"/>
                        <a:pt x="113" y="170"/>
                        <a:pt x="113" y="170"/>
                      </a:cubicBezTo>
                      <a:cubicBezTo>
                        <a:pt x="113" y="170"/>
                        <a:pt x="113" y="170"/>
                        <a:pt x="113" y="170"/>
                      </a:cubicBezTo>
                      <a:cubicBezTo>
                        <a:pt x="113" y="170"/>
                        <a:pt x="113" y="170"/>
                        <a:pt x="113" y="170"/>
                      </a:cubicBezTo>
                      <a:cubicBezTo>
                        <a:pt x="114" y="171"/>
                        <a:pt x="114" y="171"/>
                        <a:pt x="114" y="171"/>
                      </a:cubicBezTo>
                      <a:cubicBezTo>
                        <a:pt x="114" y="171"/>
                        <a:pt x="114" y="171"/>
                        <a:pt x="114" y="171"/>
                      </a:cubicBezTo>
                      <a:cubicBezTo>
                        <a:pt x="114" y="171"/>
                        <a:pt x="114" y="171"/>
                        <a:pt x="114" y="171"/>
                      </a:cubicBezTo>
                      <a:cubicBezTo>
                        <a:pt x="114" y="171"/>
                        <a:pt x="114" y="171"/>
                        <a:pt x="114" y="171"/>
                      </a:cubicBezTo>
                      <a:cubicBezTo>
                        <a:pt x="114" y="171"/>
                        <a:pt x="114" y="171"/>
                        <a:pt x="114" y="171"/>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6" y="173"/>
                        <a:pt x="116" y="173"/>
                        <a:pt x="116" y="173"/>
                      </a:cubicBezTo>
                      <a:cubicBezTo>
                        <a:pt x="116" y="173"/>
                        <a:pt x="116" y="173"/>
                        <a:pt x="116" y="173"/>
                      </a:cubicBezTo>
                      <a:cubicBezTo>
                        <a:pt x="116" y="173"/>
                        <a:pt x="116" y="173"/>
                        <a:pt x="116" y="173"/>
                      </a:cubicBezTo>
                      <a:cubicBezTo>
                        <a:pt x="117" y="173"/>
                        <a:pt x="117" y="173"/>
                        <a:pt x="117" y="173"/>
                      </a:cubicBezTo>
                      <a:cubicBezTo>
                        <a:pt x="117" y="173"/>
                        <a:pt x="117" y="173"/>
                        <a:pt x="117" y="173"/>
                      </a:cubicBezTo>
                      <a:cubicBezTo>
                        <a:pt x="117" y="174"/>
                        <a:pt x="117" y="174"/>
                        <a:pt x="117" y="174"/>
                      </a:cubicBezTo>
                      <a:cubicBezTo>
                        <a:pt x="117" y="174"/>
                        <a:pt x="117" y="174"/>
                        <a:pt x="117" y="174"/>
                      </a:cubicBezTo>
                      <a:cubicBezTo>
                        <a:pt x="117" y="174"/>
                        <a:pt x="117" y="174"/>
                        <a:pt x="117" y="174"/>
                      </a:cubicBezTo>
                      <a:cubicBezTo>
                        <a:pt x="117" y="173"/>
                        <a:pt x="117" y="173"/>
                        <a:pt x="117" y="173"/>
                      </a:cubicBezTo>
                      <a:cubicBezTo>
                        <a:pt x="118" y="173"/>
                        <a:pt x="118" y="173"/>
                        <a:pt x="118" y="173"/>
                      </a:cubicBezTo>
                      <a:cubicBezTo>
                        <a:pt x="118" y="173"/>
                        <a:pt x="118" y="173"/>
                        <a:pt x="118" y="173"/>
                      </a:cubicBezTo>
                      <a:cubicBezTo>
                        <a:pt x="118" y="174"/>
                        <a:pt x="118" y="174"/>
                        <a:pt x="118" y="174"/>
                      </a:cubicBezTo>
                      <a:cubicBezTo>
                        <a:pt x="118" y="174"/>
                        <a:pt x="118" y="174"/>
                        <a:pt x="118" y="174"/>
                      </a:cubicBezTo>
                      <a:cubicBezTo>
                        <a:pt x="118" y="174"/>
                        <a:pt x="118" y="174"/>
                        <a:pt x="118" y="174"/>
                      </a:cubicBezTo>
                      <a:cubicBezTo>
                        <a:pt x="119" y="174"/>
                        <a:pt x="119" y="174"/>
                        <a:pt x="119" y="174"/>
                      </a:cubicBezTo>
                      <a:cubicBezTo>
                        <a:pt x="119" y="174"/>
                        <a:pt x="119" y="174"/>
                        <a:pt x="119" y="174"/>
                      </a:cubicBezTo>
                      <a:cubicBezTo>
                        <a:pt x="119" y="175"/>
                        <a:pt x="119" y="175"/>
                        <a:pt x="119" y="175"/>
                      </a:cubicBezTo>
                      <a:cubicBezTo>
                        <a:pt x="119" y="176"/>
                        <a:pt x="119" y="176"/>
                        <a:pt x="119" y="176"/>
                      </a:cubicBezTo>
                      <a:cubicBezTo>
                        <a:pt x="119" y="176"/>
                        <a:pt x="119" y="176"/>
                        <a:pt x="119" y="176"/>
                      </a:cubicBezTo>
                      <a:cubicBezTo>
                        <a:pt x="119" y="176"/>
                        <a:pt x="119" y="176"/>
                        <a:pt x="119" y="176"/>
                      </a:cubicBezTo>
                      <a:cubicBezTo>
                        <a:pt x="119" y="176"/>
                        <a:pt x="119" y="176"/>
                        <a:pt x="119" y="176"/>
                      </a:cubicBezTo>
                      <a:cubicBezTo>
                        <a:pt x="120" y="176"/>
                        <a:pt x="120" y="176"/>
                        <a:pt x="120" y="176"/>
                      </a:cubicBezTo>
                      <a:cubicBezTo>
                        <a:pt x="120" y="176"/>
                        <a:pt x="120" y="176"/>
                        <a:pt x="120" y="176"/>
                      </a:cubicBezTo>
                      <a:cubicBezTo>
                        <a:pt x="120" y="177"/>
                        <a:pt x="120" y="177"/>
                        <a:pt x="120" y="177"/>
                      </a:cubicBezTo>
                      <a:cubicBezTo>
                        <a:pt x="120" y="177"/>
                        <a:pt x="120" y="177"/>
                        <a:pt x="120" y="177"/>
                      </a:cubicBezTo>
                      <a:cubicBezTo>
                        <a:pt x="120" y="177"/>
                        <a:pt x="120" y="177"/>
                        <a:pt x="120" y="177"/>
                      </a:cubicBezTo>
                      <a:cubicBezTo>
                        <a:pt x="120" y="178"/>
                        <a:pt x="120" y="178"/>
                        <a:pt x="120" y="178"/>
                      </a:cubicBezTo>
                      <a:cubicBezTo>
                        <a:pt x="120" y="178"/>
                        <a:pt x="120" y="178"/>
                        <a:pt x="120" y="178"/>
                      </a:cubicBezTo>
                      <a:cubicBezTo>
                        <a:pt x="120" y="178"/>
                        <a:pt x="120" y="178"/>
                        <a:pt x="120" y="178"/>
                      </a:cubicBezTo>
                      <a:cubicBezTo>
                        <a:pt x="120" y="179"/>
                        <a:pt x="120" y="179"/>
                        <a:pt x="120" y="179"/>
                      </a:cubicBezTo>
                      <a:cubicBezTo>
                        <a:pt x="120" y="179"/>
                        <a:pt x="120" y="179"/>
                        <a:pt x="120" y="179"/>
                      </a:cubicBezTo>
                      <a:cubicBezTo>
                        <a:pt x="120" y="179"/>
                        <a:pt x="120" y="179"/>
                        <a:pt x="120" y="179"/>
                      </a:cubicBezTo>
                      <a:cubicBezTo>
                        <a:pt x="119" y="179"/>
                        <a:pt x="119" y="179"/>
                        <a:pt x="119" y="179"/>
                      </a:cubicBezTo>
                      <a:cubicBezTo>
                        <a:pt x="119" y="180"/>
                        <a:pt x="119" y="180"/>
                        <a:pt x="119" y="180"/>
                      </a:cubicBezTo>
                      <a:cubicBezTo>
                        <a:pt x="119" y="180"/>
                        <a:pt x="119" y="180"/>
                        <a:pt x="119"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1"/>
                        <a:pt x="120" y="181"/>
                        <a:pt x="120" y="181"/>
                      </a:cubicBezTo>
                      <a:cubicBezTo>
                        <a:pt x="120" y="181"/>
                        <a:pt x="120" y="181"/>
                        <a:pt x="120" y="181"/>
                      </a:cubicBezTo>
                      <a:cubicBezTo>
                        <a:pt x="120" y="181"/>
                        <a:pt x="120" y="181"/>
                        <a:pt x="120" y="181"/>
                      </a:cubicBezTo>
                      <a:cubicBezTo>
                        <a:pt x="121" y="181"/>
                        <a:pt x="121" y="181"/>
                        <a:pt x="121" y="181"/>
                      </a:cubicBezTo>
                      <a:cubicBezTo>
                        <a:pt x="121" y="182"/>
                        <a:pt x="121" y="182"/>
                        <a:pt x="121" y="182"/>
                      </a:cubicBezTo>
                      <a:cubicBezTo>
                        <a:pt x="121" y="182"/>
                        <a:pt x="121" y="182"/>
                        <a:pt x="121" y="182"/>
                      </a:cubicBezTo>
                      <a:cubicBezTo>
                        <a:pt x="120" y="183"/>
                        <a:pt x="120" y="183"/>
                        <a:pt x="120" y="183"/>
                      </a:cubicBezTo>
                      <a:cubicBezTo>
                        <a:pt x="120" y="183"/>
                        <a:pt x="120" y="183"/>
                        <a:pt x="120" y="183"/>
                      </a:cubicBezTo>
                      <a:cubicBezTo>
                        <a:pt x="120" y="184"/>
                        <a:pt x="120" y="184"/>
                        <a:pt x="120" y="184"/>
                      </a:cubicBezTo>
                      <a:cubicBezTo>
                        <a:pt x="120" y="184"/>
                        <a:pt x="120" y="184"/>
                        <a:pt x="120" y="184"/>
                      </a:cubicBezTo>
                      <a:cubicBezTo>
                        <a:pt x="120" y="184"/>
                        <a:pt x="120" y="184"/>
                        <a:pt x="120" y="184"/>
                      </a:cubicBezTo>
                      <a:cubicBezTo>
                        <a:pt x="121" y="184"/>
                        <a:pt x="121" y="184"/>
                        <a:pt x="121" y="184"/>
                      </a:cubicBezTo>
                      <a:cubicBezTo>
                        <a:pt x="120" y="184"/>
                        <a:pt x="120" y="184"/>
                        <a:pt x="120" y="184"/>
                      </a:cubicBezTo>
                      <a:cubicBezTo>
                        <a:pt x="120" y="185"/>
                        <a:pt x="120" y="185"/>
                        <a:pt x="120" y="185"/>
                      </a:cubicBezTo>
                      <a:cubicBezTo>
                        <a:pt x="120" y="185"/>
                        <a:pt x="120" y="185"/>
                        <a:pt x="120" y="185"/>
                      </a:cubicBezTo>
                      <a:cubicBezTo>
                        <a:pt x="121" y="185"/>
                        <a:pt x="121" y="185"/>
                        <a:pt x="121" y="185"/>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7"/>
                        <a:pt x="121" y="187"/>
                        <a:pt x="121" y="187"/>
                      </a:cubicBezTo>
                      <a:cubicBezTo>
                        <a:pt x="122" y="187"/>
                        <a:pt x="122" y="187"/>
                        <a:pt x="122" y="187"/>
                      </a:cubicBezTo>
                      <a:cubicBezTo>
                        <a:pt x="122" y="187"/>
                        <a:pt x="122" y="187"/>
                        <a:pt x="122" y="187"/>
                      </a:cubicBezTo>
                      <a:cubicBezTo>
                        <a:pt x="123" y="188"/>
                        <a:pt x="123" y="188"/>
                        <a:pt x="123" y="188"/>
                      </a:cubicBezTo>
                      <a:cubicBezTo>
                        <a:pt x="123" y="188"/>
                        <a:pt x="123" y="188"/>
                        <a:pt x="123" y="188"/>
                      </a:cubicBezTo>
                      <a:cubicBezTo>
                        <a:pt x="123" y="189"/>
                        <a:pt x="123" y="189"/>
                        <a:pt x="123" y="189"/>
                      </a:cubicBezTo>
                      <a:cubicBezTo>
                        <a:pt x="124" y="189"/>
                        <a:pt x="124" y="189"/>
                        <a:pt x="124" y="189"/>
                      </a:cubicBezTo>
                      <a:cubicBezTo>
                        <a:pt x="124" y="189"/>
                        <a:pt x="124" y="189"/>
                        <a:pt x="124" y="189"/>
                      </a:cubicBezTo>
                      <a:cubicBezTo>
                        <a:pt x="124" y="190"/>
                        <a:pt x="124" y="190"/>
                        <a:pt x="124" y="190"/>
                      </a:cubicBezTo>
                      <a:cubicBezTo>
                        <a:pt x="124" y="191"/>
                        <a:pt x="124" y="191"/>
                        <a:pt x="124" y="191"/>
                      </a:cubicBezTo>
                      <a:cubicBezTo>
                        <a:pt x="125" y="193"/>
                        <a:pt x="125" y="193"/>
                        <a:pt x="125" y="193"/>
                      </a:cubicBezTo>
                      <a:cubicBezTo>
                        <a:pt x="125" y="193"/>
                        <a:pt x="125" y="193"/>
                        <a:pt x="125" y="193"/>
                      </a:cubicBezTo>
                      <a:cubicBezTo>
                        <a:pt x="125" y="194"/>
                        <a:pt x="125" y="194"/>
                        <a:pt x="125" y="194"/>
                      </a:cubicBezTo>
                      <a:cubicBezTo>
                        <a:pt x="125" y="195"/>
                        <a:pt x="125" y="195"/>
                        <a:pt x="125" y="195"/>
                      </a:cubicBezTo>
                      <a:cubicBezTo>
                        <a:pt x="126" y="195"/>
                        <a:pt x="126" y="195"/>
                        <a:pt x="126" y="195"/>
                      </a:cubicBezTo>
                      <a:cubicBezTo>
                        <a:pt x="126" y="195"/>
                        <a:pt x="126" y="195"/>
                        <a:pt x="126" y="195"/>
                      </a:cubicBezTo>
                      <a:cubicBezTo>
                        <a:pt x="126" y="195"/>
                        <a:pt x="126" y="195"/>
                        <a:pt x="126" y="195"/>
                      </a:cubicBezTo>
                      <a:cubicBezTo>
                        <a:pt x="127" y="196"/>
                        <a:pt x="127" y="196"/>
                        <a:pt x="127" y="196"/>
                      </a:cubicBezTo>
                      <a:cubicBezTo>
                        <a:pt x="127" y="196"/>
                        <a:pt x="127" y="196"/>
                        <a:pt x="127" y="196"/>
                      </a:cubicBezTo>
                      <a:cubicBezTo>
                        <a:pt x="127" y="196"/>
                        <a:pt x="127" y="196"/>
                        <a:pt x="127" y="196"/>
                      </a:cubicBezTo>
                      <a:cubicBezTo>
                        <a:pt x="127" y="197"/>
                        <a:pt x="127" y="197"/>
                        <a:pt x="127" y="197"/>
                      </a:cubicBezTo>
                      <a:cubicBezTo>
                        <a:pt x="126" y="197"/>
                        <a:pt x="126" y="197"/>
                        <a:pt x="126" y="197"/>
                      </a:cubicBezTo>
                      <a:cubicBezTo>
                        <a:pt x="126" y="197"/>
                        <a:pt x="126" y="197"/>
                        <a:pt x="126" y="197"/>
                      </a:cubicBezTo>
                      <a:cubicBezTo>
                        <a:pt x="127" y="197"/>
                        <a:pt x="127" y="197"/>
                        <a:pt x="127" y="197"/>
                      </a:cubicBezTo>
                      <a:cubicBezTo>
                        <a:pt x="127" y="197"/>
                        <a:pt x="127" y="197"/>
                        <a:pt x="127" y="197"/>
                      </a:cubicBezTo>
                      <a:cubicBezTo>
                        <a:pt x="127" y="197"/>
                        <a:pt x="127" y="197"/>
                        <a:pt x="127" y="197"/>
                      </a:cubicBezTo>
                      <a:cubicBezTo>
                        <a:pt x="128" y="197"/>
                        <a:pt x="128" y="197"/>
                        <a:pt x="128" y="197"/>
                      </a:cubicBezTo>
                      <a:cubicBezTo>
                        <a:pt x="128" y="197"/>
                        <a:pt x="128" y="197"/>
                        <a:pt x="128" y="197"/>
                      </a:cubicBezTo>
                      <a:cubicBezTo>
                        <a:pt x="128" y="198"/>
                        <a:pt x="128" y="198"/>
                        <a:pt x="128" y="198"/>
                      </a:cubicBezTo>
                      <a:cubicBezTo>
                        <a:pt x="128" y="198"/>
                        <a:pt x="128" y="198"/>
                        <a:pt x="128" y="198"/>
                      </a:cubicBezTo>
                      <a:cubicBezTo>
                        <a:pt x="128" y="198"/>
                        <a:pt x="128" y="198"/>
                        <a:pt x="128" y="198"/>
                      </a:cubicBezTo>
                      <a:cubicBezTo>
                        <a:pt x="129" y="198"/>
                        <a:pt x="129" y="198"/>
                        <a:pt x="129" y="198"/>
                      </a:cubicBezTo>
                      <a:cubicBezTo>
                        <a:pt x="129" y="198"/>
                        <a:pt x="129" y="198"/>
                        <a:pt x="129" y="198"/>
                      </a:cubicBezTo>
                      <a:cubicBezTo>
                        <a:pt x="129" y="198"/>
                        <a:pt x="129" y="198"/>
                        <a:pt x="129" y="198"/>
                      </a:cubicBezTo>
                      <a:cubicBezTo>
                        <a:pt x="129" y="198"/>
                        <a:pt x="129" y="198"/>
                        <a:pt x="129" y="198"/>
                      </a:cubicBezTo>
                      <a:cubicBezTo>
                        <a:pt x="130" y="198"/>
                        <a:pt x="130" y="198"/>
                        <a:pt x="130" y="198"/>
                      </a:cubicBezTo>
                      <a:cubicBezTo>
                        <a:pt x="130" y="198"/>
                        <a:pt x="130" y="198"/>
                        <a:pt x="130"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2" y="198"/>
                        <a:pt x="132" y="198"/>
                        <a:pt x="132" y="198"/>
                      </a:cubicBezTo>
                      <a:cubicBezTo>
                        <a:pt x="132" y="198"/>
                        <a:pt x="132" y="198"/>
                        <a:pt x="132" y="198"/>
                      </a:cubicBezTo>
                      <a:cubicBezTo>
                        <a:pt x="132" y="198"/>
                        <a:pt x="132" y="198"/>
                        <a:pt x="132" y="198"/>
                      </a:cubicBezTo>
                      <a:cubicBezTo>
                        <a:pt x="132" y="198"/>
                        <a:pt x="132" y="198"/>
                        <a:pt x="132" y="198"/>
                      </a:cubicBezTo>
                      <a:cubicBezTo>
                        <a:pt x="132" y="198"/>
                        <a:pt x="132" y="198"/>
                        <a:pt x="132" y="198"/>
                      </a:cubicBezTo>
                      <a:cubicBezTo>
                        <a:pt x="133" y="199"/>
                        <a:pt x="133" y="199"/>
                        <a:pt x="133" y="199"/>
                      </a:cubicBezTo>
                      <a:cubicBezTo>
                        <a:pt x="133" y="199"/>
                        <a:pt x="133" y="199"/>
                        <a:pt x="133" y="199"/>
                      </a:cubicBezTo>
                      <a:cubicBezTo>
                        <a:pt x="133" y="199"/>
                        <a:pt x="133" y="199"/>
                        <a:pt x="133" y="199"/>
                      </a:cubicBezTo>
                      <a:cubicBezTo>
                        <a:pt x="133" y="199"/>
                        <a:pt x="133" y="199"/>
                        <a:pt x="133" y="199"/>
                      </a:cubicBezTo>
                      <a:cubicBezTo>
                        <a:pt x="133" y="199"/>
                        <a:pt x="133" y="199"/>
                        <a:pt x="133" y="199"/>
                      </a:cubicBezTo>
                      <a:cubicBezTo>
                        <a:pt x="134" y="199"/>
                        <a:pt x="134" y="199"/>
                        <a:pt x="134" y="199"/>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1"/>
                        <a:pt x="134" y="201"/>
                        <a:pt x="134" y="201"/>
                      </a:cubicBezTo>
                      <a:cubicBezTo>
                        <a:pt x="135" y="201"/>
                        <a:pt x="135" y="201"/>
                        <a:pt x="135" y="201"/>
                      </a:cubicBezTo>
                      <a:cubicBezTo>
                        <a:pt x="136" y="200"/>
                        <a:pt x="136" y="200"/>
                        <a:pt x="136" y="200"/>
                      </a:cubicBezTo>
                      <a:cubicBezTo>
                        <a:pt x="136" y="200"/>
                        <a:pt x="136" y="200"/>
                        <a:pt x="136" y="200"/>
                      </a:cubicBezTo>
                      <a:cubicBezTo>
                        <a:pt x="137" y="201"/>
                        <a:pt x="137" y="201"/>
                        <a:pt x="137" y="201"/>
                      </a:cubicBezTo>
                      <a:cubicBezTo>
                        <a:pt x="137" y="201"/>
                        <a:pt x="137" y="201"/>
                        <a:pt x="137" y="201"/>
                      </a:cubicBezTo>
                      <a:cubicBezTo>
                        <a:pt x="138" y="201"/>
                        <a:pt x="138" y="201"/>
                        <a:pt x="138" y="201"/>
                      </a:cubicBezTo>
                      <a:cubicBezTo>
                        <a:pt x="138" y="201"/>
                        <a:pt x="138" y="201"/>
                        <a:pt x="138" y="201"/>
                      </a:cubicBezTo>
                      <a:cubicBezTo>
                        <a:pt x="138" y="201"/>
                        <a:pt x="138" y="201"/>
                        <a:pt x="138" y="201"/>
                      </a:cubicBezTo>
                      <a:cubicBezTo>
                        <a:pt x="139" y="201"/>
                        <a:pt x="139" y="201"/>
                        <a:pt x="139" y="201"/>
                      </a:cubicBezTo>
                      <a:cubicBezTo>
                        <a:pt x="139" y="201"/>
                        <a:pt x="139" y="201"/>
                        <a:pt x="139" y="201"/>
                      </a:cubicBezTo>
                      <a:cubicBezTo>
                        <a:pt x="139" y="202"/>
                        <a:pt x="139" y="202"/>
                        <a:pt x="139" y="202"/>
                      </a:cubicBezTo>
                      <a:cubicBezTo>
                        <a:pt x="139" y="202"/>
                        <a:pt x="139" y="202"/>
                        <a:pt x="139" y="202"/>
                      </a:cubicBezTo>
                      <a:cubicBezTo>
                        <a:pt x="140" y="202"/>
                        <a:pt x="140" y="202"/>
                        <a:pt x="140" y="202"/>
                      </a:cubicBezTo>
                      <a:cubicBezTo>
                        <a:pt x="140" y="202"/>
                        <a:pt x="140" y="202"/>
                        <a:pt x="140" y="202"/>
                      </a:cubicBezTo>
                      <a:cubicBezTo>
                        <a:pt x="140" y="202"/>
                        <a:pt x="140" y="202"/>
                        <a:pt x="140" y="202"/>
                      </a:cubicBezTo>
                      <a:cubicBezTo>
                        <a:pt x="141" y="203"/>
                        <a:pt x="141" y="203"/>
                        <a:pt x="141" y="203"/>
                      </a:cubicBezTo>
                      <a:cubicBezTo>
                        <a:pt x="141" y="203"/>
                        <a:pt x="141" y="203"/>
                        <a:pt x="141" y="203"/>
                      </a:cubicBezTo>
                      <a:cubicBezTo>
                        <a:pt x="142" y="204"/>
                        <a:pt x="142" y="204"/>
                        <a:pt x="142" y="204"/>
                      </a:cubicBezTo>
                      <a:cubicBezTo>
                        <a:pt x="143" y="204"/>
                        <a:pt x="143" y="204"/>
                        <a:pt x="143" y="204"/>
                      </a:cubicBezTo>
                      <a:cubicBezTo>
                        <a:pt x="143" y="204"/>
                        <a:pt x="143" y="204"/>
                        <a:pt x="143" y="204"/>
                      </a:cubicBezTo>
                      <a:cubicBezTo>
                        <a:pt x="144" y="204"/>
                        <a:pt x="144" y="204"/>
                        <a:pt x="144" y="204"/>
                      </a:cubicBezTo>
                      <a:cubicBezTo>
                        <a:pt x="145" y="204"/>
                        <a:pt x="145" y="204"/>
                        <a:pt x="145" y="204"/>
                      </a:cubicBezTo>
                      <a:cubicBezTo>
                        <a:pt x="145" y="204"/>
                        <a:pt x="145" y="204"/>
                        <a:pt x="145" y="204"/>
                      </a:cubicBezTo>
                      <a:cubicBezTo>
                        <a:pt x="145" y="204"/>
                        <a:pt x="145" y="204"/>
                        <a:pt x="145" y="204"/>
                      </a:cubicBezTo>
                      <a:cubicBezTo>
                        <a:pt x="145" y="204"/>
                        <a:pt x="145" y="204"/>
                        <a:pt x="145" y="204"/>
                      </a:cubicBezTo>
                      <a:cubicBezTo>
                        <a:pt x="146" y="204"/>
                        <a:pt x="146" y="204"/>
                        <a:pt x="146" y="204"/>
                      </a:cubicBezTo>
                      <a:cubicBezTo>
                        <a:pt x="146" y="204"/>
                        <a:pt x="146" y="204"/>
                        <a:pt x="146" y="204"/>
                      </a:cubicBezTo>
                      <a:cubicBezTo>
                        <a:pt x="147" y="204"/>
                        <a:pt x="147" y="204"/>
                        <a:pt x="147" y="204"/>
                      </a:cubicBezTo>
                      <a:cubicBezTo>
                        <a:pt x="148" y="204"/>
                        <a:pt x="148" y="204"/>
                        <a:pt x="148" y="204"/>
                      </a:cubicBezTo>
                      <a:cubicBezTo>
                        <a:pt x="149" y="204"/>
                        <a:pt x="149" y="204"/>
                        <a:pt x="149" y="204"/>
                      </a:cubicBezTo>
                      <a:cubicBezTo>
                        <a:pt x="150" y="204"/>
                        <a:pt x="150" y="204"/>
                        <a:pt x="150" y="204"/>
                      </a:cubicBezTo>
                      <a:cubicBezTo>
                        <a:pt x="150" y="204"/>
                        <a:pt x="150" y="204"/>
                        <a:pt x="150" y="204"/>
                      </a:cubicBezTo>
                      <a:cubicBezTo>
                        <a:pt x="150" y="204"/>
                        <a:pt x="150" y="204"/>
                        <a:pt x="150" y="204"/>
                      </a:cubicBezTo>
                      <a:cubicBezTo>
                        <a:pt x="152" y="204"/>
                        <a:pt x="152" y="204"/>
                        <a:pt x="152" y="204"/>
                      </a:cubicBezTo>
                      <a:cubicBezTo>
                        <a:pt x="152" y="204"/>
                        <a:pt x="152" y="204"/>
                        <a:pt x="152" y="204"/>
                      </a:cubicBezTo>
                      <a:cubicBezTo>
                        <a:pt x="152" y="205"/>
                        <a:pt x="152" y="205"/>
                        <a:pt x="152" y="205"/>
                      </a:cubicBezTo>
                      <a:cubicBezTo>
                        <a:pt x="153" y="205"/>
                        <a:pt x="153" y="205"/>
                        <a:pt x="153" y="205"/>
                      </a:cubicBezTo>
                      <a:cubicBezTo>
                        <a:pt x="153" y="205"/>
                        <a:pt x="153" y="205"/>
                        <a:pt x="153" y="205"/>
                      </a:cubicBezTo>
                      <a:cubicBezTo>
                        <a:pt x="153" y="205"/>
                        <a:pt x="153" y="205"/>
                        <a:pt x="153" y="205"/>
                      </a:cubicBezTo>
                      <a:cubicBezTo>
                        <a:pt x="153" y="206"/>
                        <a:pt x="153" y="206"/>
                        <a:pt x="153" y="206"/>
                      </a:cubicBezTo>
                      <a:cubicBezTo>
                        <a:pt x="154" y="206"/>
                        <a:pt x="154" y="206"/>
                        <a:pt x="154" y="206"/>
                      </a:cubicBezTo>
                      <a:cubicBezTo>
                        <a:pt x="154" y="207"/>
                        <a:pt x="154" y="207"/>
                        <a:pt x="154" y="207"/>
                      </a:cubicBezTo>
                      <a:cubicBezTo>
                        <a:pt x="155" y="207"/>
                        <a:pt x="155" y="207"/>
                        <a:pt x="155" y="207"/>
                      </a:cubicBezTo>
                      <a:cubicBezTo>
                        <a:pt x="155" y="207"/>
                        <a:pt x="155" y="207"/>
                        <a:pt x="155" y="207"/>
                      </a:cubicBezTo>
                      <a:cubicBezTo>
                        <a:pt x="155" y="207"/>
                        <a:pt x="155" y="207"/>
                        <a:pt x="155" y="207"/>
                      </a:cubicBezTo>
                      <a:cubicBezTo>
                        <a:pt x="156" y="207"/>
                        <a:pt x="156" y="207"/>
                        <a:pt x="156" y="207"/>
                      </a:cubicBezTo>
                      <a:cubicBezTo>
                        <a:pt x="156" y="207"/>
                        <a:pt x="156" y="207"/>
                        <a:pt x="156" y="207"/>
                      </a:cubicBezTo>
                      <a:cubicBezTo>
                        <a:pt x="156" y="207"/>
                        <a:pt x="156" y="207"/>
                        <a:pt x="156" y="207"/>
                      </a:cubicBezTo>
                      <a:cubicBezTo>
                        <a:pt x="156" y="208"/>
                        <a:pt x="156" y="208"/>
                        <a:pt x="156"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8" y="208"/>
                        <a:pt x="158" y="208"/>
                        <a:pt x="158" y="208"/>
                      </a:cubicBezTo>
                      <a:cubicBezTo>
                        <a:pt x="158" y="207"/>
                        <a:pt x="158" y="207"/>
                        <a:pt x="158" y="207"/>
                      </a:cubicBezTo>
                      <a:cubicBezTo>
                        <a:pt x="157" y="207"/>
                        <a:pt x="157" y="207"/>
                        <a:pt x="157" y="207"/>
                      </a:cubicBezTo>
                      <a:cubicBezTo>
                        <a:pt x="157" y="207"/>
                        <a:pt x="157" y="207"/>
                        <a:pt x="157" y="207"/>
                      </a:cubicBezTo>
                      <a:cubicBezTo>
                        <a:pt x="157" y="206"/>
                        <a:pt x="157" y="206"/>
                        <a:pt x="157" y="206"/>
                      </a:cubicBezTo>
                      <a:cubicBezTo>
                        <a:pt x="158" y="206"/>
                        <a:pt x="158" y="206"/>
                        <a:pt x="158" y="206"/>
                      </a:cubicBezTo>
                      <a:cubicBezTo>
                        <a:pt x="158" y="206"/>
                        <a:pt x="158" y="206"/>
                        <a:pt x="158" y="206"/>
                      </a:cubicBezTo>
                      <a:cubicBezTo>
                        <a:pt x="159" y="206"/>
                        <a:pt x="159" y="206"/>
                        <a:pt x="159" y="206"/>
                      </a:cubicBezTo>
                      <a:cubicBezTo>
                        <a:pt x="159" y="206"/>
                        <a:pt x="159" y="206"/>
                        <a:pt x="159" y="206"/>
                      </a:cubicBezTo>
                      <a:cubicBezTo>
                        <a:pt x="159" y="206"/>
                        <a:pt x="159" y="206"/>
                        <a:pt x="159" y="206"/>
                      </a:cubicBezTo>
                      <a:cubicBezTo>
                        <a:pt x="159" y="206"/>
                        <a:pt x="159" y="206"/>
                        <a:pt x="159" y="206"/>
                      </a:cubicBezTo>
                      <a:cubicBezTo>
                        <a:pt x="160" y="206"/>
                        <a:pt x="160" y="206"/>
                        <a:pt x="160" y="206"/>
                      </a:cubicBezTo>
                      <a:cubicBezTo>
                        <a:pt x="161" y="205"/>
                        <a:pt x="161" y="205"/>
                        <a:pt x="161" y="205"/>
                      </a:cubicBezTo>
                      <a:cubicBezTo>
                        <a:pt x="161" y="205"/>
                        <a:pt x="161" y="205"/>
                        <a:pt x="161" y="205"/>
                      </a:cubicBezTo>
                      <a:cubicBezTo>
                        <a:pt x="161" y="205"/>
                        <a:pt x="161" y="204"/>
                        <a:pt x="161" y="204"/>
                      </a:cubicBezTo>
                      <a:cubicBezTo>
                        <a:pt x="161" y="203"/>
                        <a:pt x="161" y="203"/>
                        <a:pt x="161" y="203"/>
                      </a:cubicBezTo>
                      <a:cubicBezTo>
                        <a:pt x="161" y="203"/>
                        <a:pt x="161" y="203"/>
                        <a:pt x="161" y="203"/>
                      </a:cubicBezTo>
                      <a:cubicBezTo>
                        <a:pt x="161" y="203"/>
                        <a:pt x="161" y="203"/>
                        <a:pt x="161" y="203"/>
                      </a:cubicBezTo>
                      <a:cubicBezTo>
                        <a:pt x="160" y="204"/>
                        <a:pt x="160" y="204"/>
                        <a:pt x="160" y="204"/>
                      </a:cubicBezTo>
                      <a:cubicBezTo>
                        <a:pt x="160" y="204"/>
                        <a:pt x="160" y="204"/>
                        <a:pt x="160" y="204"/>
                      </a:cubicBezTo>
                      <a:cubicBezTo>
                        <a:pt x="160" y="204"/>
                        <a:pt x="160" y="204"/>
                        <a:pt x="160" y="204"/>
                      </a:cubicBezTo>
                      <a:cubicBezTo>
                        <a:pt x="160" y="205"/>
                        <a:pt x="160" y="205"/>
                        <a:pt x="160" y="205"/>
                      </a:cubicBezTo>
                      <a:cubicBezTo>
                        <a:pt x="160" y="205"/>
                        <a:pt x="160" y="205"/>
                        <a:pt x="160" y="205"/>
                      </a:cubicBezTo>
                      <a:cubicBezTo>
                        <a:pt x="160" y="205"/>
                        <a:pt x="160" y="205"/>
                        <a:pt x="160" y="205"/>
                      </a:cubicBezTo>
                      <a:cubicBezTo>
                        <a:pt x="160" y="205"/>
                        <a:pt x="160" y="205"/>
                        <a:pt x="160" y="205"/>
                      </a:cubicBezTo>
                      <a:cubicBezTo>
                        <a:pt x="160" y="205"/>
                        <a:pt x="160" y="205"/>
                        <a:pt x="160" y="205"/>
                      </a:cubicBezTo>
                      <a:cubicBezTo>
                        <a:pt x="159" y="205"/>
                        <a:pt x="159" y="205"/>
                        <a:pt x="159" y="205"/>
                      </a:cubicBezTo>
                      <a:cubicBezTo>
                        <a:pt x="159" y="205"/>
                        <a:pt x="159" y="205"/>
                        <a:pt x="159" y="205"/>
                      </a:cubicBezTo>
                      <a:cubicBezTo>
                        <a:pt x="159" y="205"/>
                        <a:pt x="159" y="205"/>
                        <a:pt x="159" y="205"/>
                      </a:cubicBezTo>
                      <a:cubicBezTo>
                        <a:pt x="159" y="205"/>
                        <a:pt x="159" y="205"/>
                        <a:pt x="159" y="205"/>
                      </a:cubicBezTo>
                      <a:cubicBezTo>
                        <a:pt x="159" y="205"/>
                        <a:pt x="159" y="205"/>
                        <a:pt x="159" y="205"/>
                      </a:cubicBezTo>
                      <a:cubicBezTo>
                        <a:pt x="159" y="204"/>
                        <a:pt x="159" y="204"/>
                        <a:pt x="159" y="204"/>
                      </a:cubicBezTo>
                      <a:cubicBezTo>
                        <a:pt x="159" y="204"/>
                        <a:pt x="159" y="204"/>
                        <a:pt x="159" y="204"/>
                      </a:cubicBezTo>
                      <a:cubicBezTo>
                        <a:pt x="159" y="203"/>
                        <a:pt x="159" y="203"/>
                        <a:pt x="159" y="203"/>
                      </a:cubicBezTo>
                      <a:cubicBezTo>
                        <a:pt x="159" y="204"/>
                        <a:pt x="159" y="204"/>
                        <a:pt x="159" y="204"/>
                      </a:cubicBezTo>
                      <a:cubicBezTo>
                        <a:pt x="160" y="204"/>
                        <a:pt x="160" y="204"/>
                        <a:pt x="160" y="204"/>
                      </a:cubicBezTo>
                      <a:cubicBezTo>
                        <a:pt x="160" y="203"/>
                        <a:pt x="160" y="203"/>
                        <a:pt x="160" y="203"/>
                      </a:cubicBezTo>
                      <a:cubicBezTo>
                        <a:pt x="160" y="203"/>
                        <a:pt x="160" y="203"/>
                        <a:pt x="160" y="203"/>
                      </a:cubicBezTo>
                      <a:cubicBezTo>
                        <a:pt x="160" y="203"/>
                        <a:pt x="160" y="203"/>
                        <a:pt x="160" y="203"/>
                      </a:cubicBezTo>
                      <a:cubicBezTo>
                        <a:pt x="159" y="203"/>
                        <a:pt x="159" y="203"/>
                        <a:pt x="159" y="203"/>
                      </a:cubicBezTo>
                      <a:cubicBezTo>
                        <a:pt x="159" y="203"/>
                        <a:pt x="159" y="203"/>
                        <a:pt x="159" y="203"/>
                      </a:cubicBezTo>
                      <a:cubicBezTo>
                        <a:pt x="159" y="203"/>
                        <a:pt x="159" y="203"/>
                        <a:pt x="159" y="203"/>
                      </a:cubicBezTo>
                      <a:cubicBezTo>
                        <a:pt x="159" y="203"/>
                        <a:pt x="159" y="203"/>
                        <a:pt x="159" y="203"/>
                      </a:cubicBezTo>
                      <a:cubicBezTo>
                        <a:pt x="158" y="203"/>
                        <a:pt x="158" y="203"/>
                        <a:pt x="158" y="203"/>
                      </a:cubicBezTo>
                      <a:cubicBezTo>
                        <a:pt x="158" y="203"/>
                        <a:pt x="158" y="203"/>
                        <a:pt x="158" y="203"/>
                      </a:cubicBezTo>
                      <a:cubicBezTo>
                        <a:pt x="158" y="202"/>
                        <a:pt x="158" y="202"/>
                        <a:pt x="158" y="202"/>
                      </a:cubicBezTo>
                      <a:cubicBezTo>
                        <a:pt x="158" y="202"/>
                        <a:pt x="158" y="202"/>
                        <a:pt x="158" y="202"/>
                      </a:cubicBezTo>
                      <a:cubicBezTo>
                        <a:pt x="158" y="201"/>
                        <a:pt x="158" y="201"/>
                        <a:pt x="158" y="201"/>
                      </a:cubicBezTo>
                      <a:cubicBezTo>
                        <a:pt x="158" y="201"/>
                        <a:pt x="158" y="201"/>
                        <a:pt x="158" y="201"/>
                      </a:cubicBezTo>
                      <a:cubicBezTo>
                        <a:pt x="158" y="201"/>
                        <a:pt x="158" y="201"/>
                        <a:pt x="158" y="201"/>
                      </a:cubicBezTo>
                      <a:cubicBezTo>
                        <a:pt x="158" y="200"/>
                        <a:pt x="158" y="200"/>
                        <a:pt x="158" y="200"/>
                      </a:cubicBezTo>
                      <a:cubicBezTo>
                        <a:pt x="158" y="200"/>
                        <a:pt x="158" y="200"/>
                        <a:pt x="158" y="200"/>
                      </a:cubicBezTo>
                      <a:cubicBezTo>
                        <a:pt x="158" y="200"/>
                        <a:pt x="158" y="200"/>
                        <a:pt x="158" y="200"/>
                      </a:cubicBezTo>
                      <a:cubicBezTo>
                        <a:pt x="158" y="200"/>
                        <a:pt x="158" y="200"/>
                        <a:pt x="158" y="200"/>
                      </a:cubicBezTo>
                      <a:cubicBezTo>
                        <a:pt x="158" y="200"/>
                        <a:pt x="158" y="200"/>
                        <a:pt x="158" y="200"/>
                      </a:cubicBezTo>
                      <a:cubicBezTo>
                        <a:pt x="158" y="199"/>
                        <a:pt x="158" y="199"/>
                        <a:pt x="158" y="199"/>
                      </a:cubicBezTo>
                      <a:cubicBezTo>
                        <a:pt x="158" y="199"/>
                        <a:pt x="158" y="199"/>
                        <a:pt x="158" y="199"/>
                      </a:cubicBezTo>
                      <a:cubicBezTo>
                        <a:pt x="158" y="199"/>
                        <a:pt x="158" y="199"/>
                        <a:pt x="158" y="199"/>
                      </a:cubicBezTo>
                      <a:cubicBezTo>
                        <a:pt x="157" y="199"/>
                        <a:pt x="157" y="199"/>
                        <a:pt x="157" y="199"/>
                      </a:cubicBezTo>
                      <a:cubicBezTo>
                        <a:pt x="157" y="199"/>
                        <a:pt x="157" y="199"/>
                        <a:pt x="157" y="199"/>
                      </a:cubicBezTo>
                      <a:cubicBezTo>
                        <a:pt x="157" y="199"/>
                        <a:pt x="157" y="199"/>
                        <a:pt x="157" y="199"/>
                      </a:cubicBezTo>
                      <a:cubicBezTo>
                        <a:pt x="157" y="199"/>
                        <a:pt x="157" y="199"/>
                        <a:pt x="157" y="199"/>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6" y="198"/>
                        <a:pt x="156" y="198"/>
                        <a:pt x="156" y="198"/>
                      </a:cubicBezTo>
                      <a:cubicBezTo>
                        <a:pt x="156" y="198"/>
                        <a:pt x="156" y="198"/>
                        <a:pt x="156" y="198"/>
                      </a:cubicBezTo>
                      <a:cubicBezTo>
                        <a:pt x="156" y="197"/>
                        <a:pt x="156" y="197"/>
                        <a:pt x="156" y="197"/>
                      </a:cubicBezTo>
                      <a:cubicBezTo>
                        <a:pt x="156" y="197"/>
                        <a:pt x="156" y="197"/>
                        <a:pt x="156" y="197"/>
                      </a:cubicBezTo>
                      <a:cubicBezTo>
                        <a:pt x="156" y="197"/>
                        <a:pt x="156" y="197"/>
                        <a:pt x="156" y="197"/>
                      </a:cubicBezTo>
                      <a:cubicBezTo>
                        <a:pt x="156" y="197"/>
                        <a:pt x="156" y="197"/>
                        <a:pt x="156" y="197"/>
                      </a:cubicBezTo>
                      <a:cubicBezTo>
                        <a:pt x="156" y="197"/>
                        <a:pt x="156" y="197"/>
                        <a:pt x="156" y="197"/>
                      </a:cubicBezTo>
                      <a:cubicBezTo>
                        <a:pt x="155" y="197"/>
                        <a:pt x="155" y="197"/>
                        <a:pt x="155" y="197"/>
                      </a:cubicBezTo>
                      <a:cubicBezTo>
                        <a:pt x="156" y="196"/>
                        <a:pt x="156" y="196"/>
                        <a:pt x="156" y="196"/>
                      </a:cubicBezTo>
                      <a:cubicBezTo>
                        <a:pt x="156" y="196"/>
                        <a:pt x="156" y="196"/>
                        <a:pt x="156" y="196"/>
                      </a:cubicBezTo>
                      <a:cubicBezTo>
                        <a:pt x="156" y="196"/>
                        <a:pt x="156" y="196"/>
                        <a:pt x="156" y="196"/>
                      </a:cubicBezTo>
                      <a:cubicBezTo>
                        <a:pt x="156" y="195"/>
                        <a:pt x="156" y="195"/>
                        <a:pt x="156" y="195"/>
                      </a:cubicBezTo>
                      <a:cubicBezTo>
                        <a:pt x="155" y="195"/>
                        <a:pt x="155" y="195"/>
                        <a:pt x="155"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4"/>
                        <a:pt x="156" y="194"/>
                        <a:pt x="156" y="194"/>
                      </a:cubicBezTo>
                      <a:cubicBezTo>
                        <a:pt x="155" y="193"/>
                        <a:pt x="155" y="193"/>
                        <a:pt x="155" y="193"/>
                      </a:cubicBezTo>
                      <a:cubicBezTo>
                        <a:pt x="155" y="192"/>
                        <a:pt x="155" y="192"/>
                        <a:pt x="155" y="192"/>
                      </a:cubicBezTo>
                      <a:cubicBezTo>
                        <a:pt x="155" y="191"/>
                        <a:pt x="155" y="191"/>
                        <a:pt x="155" y="191"/>
                      </a:cubicBezTo>
                      <a:cubicBezTo>
                        <a:pt x="155" y="190"/>
                        <a:pt x="155" y="190"/>
                        <a:pt x="155" y="190"/>
                      </a:cubicBezTo>
                      <a:cubicBezTo>
                        <a:pt x="155" y="189"/>
                        <a:pt x="155" y="189"/>
                        <a:pt x="155" y="189"/>
                      </a:cubicBezTo>
                      <a:cubicBezTo>
                        <a:pt x="154" y="189"/>
                        <a:pt x="154" y="189"/>
                        <a:pt x="154" y="189"/>
                      </a:cubicBezTo>
                      <a:cubicBezTo>
                        <a:pt x="154" y="189"/>
                        <a:pt x="154" y="189"/>
                        <a:pt x="154" y="189"/>
                      </a:cubicBezTo>
                      <a:cubicBezTo>
                        <a:pt x="154" y="189"/>
                        <a:pt x="154" y="189"/>
                        <a:pt x="154" y="189"/>
                      </a:cubicBezTo>
                      <a:cubicBezTo>
                        <a:pt x="154" y="189"/>
                        <a:pt x="154" y="189"/>
                        <a:pt x="154" y="189"/>
                      </a:cubicBezTo>
                      <a:cubicBezTo>
                        <a:pt x="153" y="189"/>
                        <a:pt x="153" y="189"/>
                        <a:pt x="153" y="189"/>
                      </a:cubicBezTo>
                      <a:cubicBezTo>
                        <a:pt x="153" y="189"/>
                        <a:pt x="153" y="189"/>
                        <a:pt x="153" y="189"/>
                      </a:cubicBezTo>
                      <a:cubicBezTo>
                        <a:pt x="153" y="188"/>
                        <a:pt x="153" y="188"/>
                        <a:pt x="153" y="188"/>
                      </a:cubicBezTo>
                      <a:cubicBezTo>
                        <a:pt x="153" y="188"/>
                        <a:pt x="153" y="188"/>
                        <a:pt x="153" y="188"/>
                      </a:cubicBezTo>
                      <a:cubicBezTo>
                        <a:pt x="153" y="188"/>
                        <a:pt x="153" y="188"/>
                        <a:pt x="153" y="188"/>
                      </a:cubicBezTo>
                      <a:cubicBezTo>
                        <a:pt x="154" y="187"/>
                        <a:pt x="154" y="187"/>
                        <a:pt x="154" y="187"/>
                      </a:cubicBezTo>
                      <a:cubicBezTo>
                        <a:pt x="154" y="187"/>
                        <a:pt x="154" y="187"/>
                        <a:pt x="154" y="187"/>
                      </a:cubicBezTo>
                      <a:cubicBezTo>
                        <a:pt x="155" y="188"/>
                        <a:pt x="155" y="188"/>
                        <a:pt x="155" y="188"/>
                      </a:cubicBezTo>
                      <a:cubicBezTo>
                        <a:pt x="155" y="188"/>
                        <a:pt x="155" y="188"/>
                        <a:pt x="155" y="188"/>
                      </a:cubicBezTo>
                      <a:cubicBezTo>
                        <a:pt x="155" y="188"/>
                        <a:pt x="155" y="188"/>
                        <a:pt x="155" y="188"/>
                      </a:cubicBezTo>
                      <a:cubicBezTo>
                        <a:pt x="154" y="187"/>
                        <a:pt x="154" y="187"/>
                        <a:pt x="154" y="187"/>
                      </a:cubicBezTo>
                      <a:cubicBezTo>
                        <a:pt x="154" y="187"/>
                        <a:pt x="154" y="187"/>
                        <a:pt x="154" y="187"/>
                      </a:cubicBezTo>
                      <a:cubicBezTo>
                        <a:pt x="153" y="187"/>
                        <a:pt x="153" y="187"/>
                        <a:pt x="153" y="187"/>
                      </a:cubicBezTo>
                      <a:cubicBezTo>
                        <a:pt x="153" y="186"/>
                        <a:pt x="153" y="186"/>
                        <a:pt x="153" y="186"/>
                      </a:cubicBezTo>
                      <a:cubicBezTo>
                        <a:pt x="153" y="186"/>
                        <a:pt x="153" y="186"/>
                        <a:pt x="153" y="186"/>
                      </a:cubicBezTo>
                      <a:cubicBezTo>
                        <a:pt x="153" y="185"/>
                        <a:pt x="153" y="185"/>
                        <a:pt x="153" y="185"/>
                      </a:cubicBezTo>
                      <a:cubicBezTo>
                        <a:pt x="153" y="185"/>
                        <a:pt x="153" y="185"/>
                        <a:pt x="153" y="185"/>
                      </a:cubicBezTo>
                      <a:cubicBezTo>
                        <a:pt x="154" y="185"/>
                        <a:pt x="154" y="185"/>
                        <a:pt x="154" y="185"/>
                      </a:cubicBezTo>
                      <a:cubicBezTo>
                        <a:pt x="155" y="185"/>
                        <a:pt x="155" y="185"/>
                        <a:pt x="155" y="185"/>
                      </a:cubicBezTo>
                      <a:cubicBezTo>
                        <a:pt x="155" y="185"/>
                        <a:pt x="155" y="185"/>
                        <a:pt x="155" y="185"/>
                      </a:cubicBezTo>
                      <a:cubicBezTo>
                        <a:pt x="154" y="184"/>
                        <a:pt x="154" y="184"/>
                        <a:pt x="154" y="184"/>
                      </a:cubicBezTo>
                      <a:cubicBezTo>
                        <a:pt x="155" y="184"/>
                        <a:pt x="155" y="184"/>
                        <a:pt x="155" y="184"/>
                      </a:cubicBezTo>
                      <a:cubicBezTo>
                        <a:pt x="155" y="184"/>
                        <a:pt x="155" y="184"/>
                        <a:pt x="155" y="184"/>
                      </a:cubicBezTo>
                      <a:cubicBezTo>
                        <a:pt x="154" y="183"/>
                        <a:pt x="154" y="183"/>
                        <a:pt x="154" y="183"/>
                      </a:cubicBezTo>
                      <a:cubicBezTo>
                        <a:pt x="154" y="183"/>
                        <a:pt x="154" y="183"/>
                        <a:pt x="154" y="183"/>
                      </a:cubicBezTo>
                      <a:cubicBezTo>
                        <a:pt x="155" y="183"/>
                        <a:pt x="155" y="183"/>
                        <a:pt x="155" y="183"/>
                      </a:cubicBezTo>
                      <a:cubicBezTo>
                        <a:pt x="155" y="183"/>
                        <a:pt x="155" y="183"/>
                        <a:pt x="155" y="183"/>
                      </a:cubicBezTo>
                      <a:cubicBezTo>
                        <a:pt x="155" y="183"/>
                        <a:pt x="155" y="183"/>
                        <a:pt x="155" y="183"/>
                      </a:cubicBezTo>
                      <a:cubicBezTo>
                        <a:pt x="155" y="183"/>
                        <a:pt x="155" y="183"/>
                        <a:pt x="155" y="183"/>
                      </a:cubicBezTo>
                      <a:cubicBezTo>
                        <a:pt x="155" y="183"/>
                        <a:pt x="155" y="183"/>
                        <a:pt x="155" y="183"/>
                      </a:cubicBezTo>
                      <a:cubicBezTo>
                        <a:pt x="155" y="182"/>
                        <a:pt x="155" y="182"/>
                        <a:pt x="155" y="182"/>
                      </a:cubicBezTo>
                      <a:cubicBezTo>
                        <a:pt x="155" y="182"/>
                        <a:pt x="155" y="182"/>
                        <a:pt x="155" y="182"/>
                      </a:cubicBezTo>
                      <a:cubicBezTo>
                        <a:pt x="155" y="182"/>
                        <a:pt x="155" y="182"/>
                        <a:pt x="155" y="182"/>
                      </a:cubicBezTo>
                      <a:cubicBezTo>
                        <a:pt x="155" y="182"/>
                        <a:pt x="155" y="182"/>
                        <a:pt x="155" y="182"/>
                      </a:cubicBezTo>
                      <a:cubicBezTo>
                        <a:pt x="155" y="181"/>
                        <a:pt x="155" y="181"/>
                        <a:pt x="155" y="181"/>
                      </a:cubicBezTo>
                      <a:cubicBezTo>
                        <a:pt x="155" y="181"/>
                        <a:pt x="155" y="181"/>
                        <a:pt x="155" y="181"/>
                      </a:cubicBezTo>
                      <a:cubicBezTo>
                        <a:pt x="155" y="181"/>
                        <a:pt x="155" y="181"/>
                        <a:pt x="155" y="181"/>
                      </a:cubicBezTo>
                      <a:cubicBezTo>
                        <a:pt x="155" y="181"/>
                        <a:pt x="155" y="181"/>
                        <a:pt x="155" y="181"/>
                      </a:cubicBezTo>
                      <a:cubicBezTo>
                        <a:pt x="156" y="181"/>
                        <a:pt x="156" y="181"/>
                        <a:pt x="156" y="181"/>
                      </a:cubicBezTo>
                      <a:cubicBezTo>
                        <a:pt x="156" y="180"/>
                        <a:pt x="156" y="180"/>
                        <a:pt x="156" y="180"/>
                      </a:cubicBezTo>
                      <a:cubicBezTo>
                        <a:pt x="155" y="180"/>
                        <a:pt x="155" y="180"/>
                        <a:pt x="155" y="180"/>
                      </a:cubicBezTo>
                      <a:cubicBezTo>
                        <a:pt x="155" y="180"/>
                        <a:pt x="155" y="180"/>
                        <a:pt x="155" y="180"/>
                      </a:cubicBezTo>
                      <a:cubicBezTo>
                        <a:pt x="154" y="181"/>
                        <a:pt x="154" y="181"/>
                        <a:pt x="154" y="181"/>
                      </a:cubicBezTo>
                      <a:cubicBezTo>
                        <a:pt x="154" y="181"/>
                        <a:pt x="154" y="181"/>
                        <a:pt x="154" y="181"/>
                      </a:cubicBezTo>
                      <a:cubicBezTo>
                        <a:pt x="153" y="181"/>
                        <a:pt x="153" y="181"/>
                        <a:pt x="153" y="181"/>
                      </a:cubicBezTo>
                      <a:cubicBezTo>
                        <a:pt x="153" y="181"/>
                        <a:pt x="153" y="181"/>
                        <a:pt x="153" y="181"/>
                      </a:cubicBezTo>
                      <a:cubicBezTo>
                        <a:pt x="152" y="181"/>
                        <a:pt x="152" y="181"/>
                        <a:pt x="152" y="181"/>
                      </a:cubicBezTo>
                      <a:cubicBezTo>
                        <a:pt x="152" y="180"/>
                        <a:pt x="152" y="180"/>
                        <a:pt x="152" y="180"/>
                      </a:cubicBezTo>
                      <a:cubicBezTo>
                        <a:pt x="151" y="180"/>
                        <a:pt x="151" y="180"/>
                        <a:pt x="151" y="180"/>
                      </a:cubicBezTo>
                      <a:cubicBezTo>
                        <a:pt x="151" y="180"/>
                        <a:pt x="151" y="180"/>
                        <a:pt x="151" y="180"/>
                      </a:cubicBezTo>
                      <a:cubicBezTo>
                        <a:pt x="151" y="180"/>
                        <a:pt x="151" y="180"/>
                        <a:pt x="151" y="180"/>
                      </a:cubicBezTo>
                      <a:cubicBezTo>
                        <a:pt x="150" y="180"/>
                        <a:pt x="150" y="180"/>
                        <a:pt x="150" y="180"/>
                      </a:cubicBezTo>
                      <a:cubicBezTo>
                        <a:pt x="149" y="180"/>
                        <a:pt x="149" y="180"/>
                        <a:pt x="149" y="180"/>
                      </a:cubicBezTo>
                      <a:cubicBezTo>
                        <a:pt x="150" y="180"/>
                        <a:pt x="150" y="180"/>
                        <a:pt x="150" y="180"/>
                      </a:cubicBezTo>
                      <a:cubicBezTo>
                        <a:pt x="150" y="180"/>
                        <a:pt x="150" y="180"/>
                        <a:pt x="150" y="180"/>
                      </a:cubicBezTo>
                      <a:cubicBezTo>
                        <a:pt x="151" y="180"/>
                        <a:pt x="151" y="180"/>
                        <a:pt x="151" y="180"/>
                      </a:cubicBezTo>
                      <a:cubicBezTo>
                        <a:pt x="151" y="180"/>
                        <a:pt x="151" y="180"/>
                        <a:pt x="151" y="180"/>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8"/>
                        <a:pt x="151" y="178"/>
                        <a:pt x="151" y="178"/>
                      </a:cubicBezTo>
                      <a:cubicBezTo>
                        <a:pt x="150" y="178"/>
                        <a:pt x="150" y="178"/>
                        <a:pt x="150" y="178"/>
                      </a:cubicBezTo>
                      <a:cubicBezTo>
                        <a:pt x="150" y="178"/>
                        <a:pt x="150" y="178"/>
                        <a:pt x="150" y="178"/>
                      </a:cubicBezTo>
                      <a:cubicBezTo>
                        <a:pt x="150" y="177"/>
                        <a:pt x="150" y="177"/>
                        <a:pt x="150" y="177"/>
                      </a:cubicBezTo>
                      <a:cubicBezTo>
                        <a:pt x="149" y="177"/>
                        <a:pt x="149" y="177"/>
                        <a:pt x="149" y="177"/>
                      </a:cubicBezTo>
                      <a:cubicBezTo>
                        <a:pt x="149" y="176"/>
                        <a:pt x="149" y="176"/>
                        <a:pt x="149" y="176"/>
                      </a:cubicBezTo>
                      <a:cubicBezTo>
                        <a:pt x="150" y="177"/>
                        <a:pt x="150" y="177"/>
                        <a:pt x="150" y="177"/>
                      </a:cubicBezTo>
                      <a:cubicBezTo>
                        <a:pt x="150" y="177"/>
                        <a:pt x="150" y="177"/>
                        <a:pt x="150" y="177"/>
                      </a:cubicBezTo>
                      <a:cubicBezTo>
                        <a:pt x="152" y="179"/>
                        <a:pt x="152" y="179"/>
                        <a:pt x="152" y="179"/>
                      </a:cubicBezTo>
                      <a:cubicBezTo>
                        <a:pt x="152" y="179"/>
                        <a:pt x="152" y="179"/>
                        <a:pt x="152" y="179"/>
                      </a:cubicBezTo>
                      <a:cubicBezTo>
                        <a:pt x="152" y="180"/>
                        <a:pt x="152" y="180"/>
                        <a:pt x="152" y="180"/>
                      </a:cubicBezTo>
                      <a:cubicBezTo>
                        <a:pt x="152" y="180"/>
                        <a:pt x="152" y="180"/>
                        <a:pt x="152" y="180"/>
                      </a:cubicBezTo>
                      <a:cubicBezTo>
                        <a:pt x="152" y="180"/>
                        <a:pt x="152" y="180"/>
                        <a:pt x="152" y="180"/>
                      </a:cubicBezTo>
                      <a:cubicBezTo>
                        <a:pt x="152" y="180"/>
                        <a:pt x="152" y="180"/>
                        <a:pt x="152" y="180"/>
                      </a:cubicBezTo>
                      <a:cubicBezTo>
                        <a:pt x="152" y="180"/>
                        <a:pt x="152" y="180"/>
                        <a:pt x="152" y="180"/>
                      </a:cubicBezTo>
                      <a:cubicBezTo>
                        <a:pt x="153" y="179"/>
                        <a:pt x="153" y="179"/>
                        <a:pt x="153" y="179"/>
                      </a:cubicBezTo>
                      <a:cubicBezTo>
                        <a:pt x="152" y="179"/>
                        <a:pt x="152" y="179"/>
                        <a:pt x="152" y="179"/>
                      </a:cubicBezTo>
                      <a:cubicBezTo>
                        <a:pt x="153" y="179"/>
                        <a:pt x="153" y="179"/>
                        <a:pt x="153" y="179"/>
                      </a:cubicBezTo>
                      <a:cubicBezTo>
                        <a:pt x="153" y="179"/>
                        <a:pt x="153" y="179"/>
                        <a:pt x="153" y="179"/>
                      </a:cubicBezTo>
                      <a:cubicBezTo>
                        <a:pt x="153" y="179"/>
                        <a:pt x="153" y="179"/>
                        <a:pt x="153" y="179"/>
                      </a:cubicBezTo>
                      <a:cubicBezTo>
                        <a:pt x="153" y="179"/>
                        <a:pt x="153" y="179"/>
                        <a:pt x="153" y="179"/>
                      </a:cubicBezTo>
                      <a:cubicBezTo>
                        <a:pt x="153" y="179"/>
                        <a:pt x="153" y="179"/>
                        <a:pt x="153" y="179"/>
                      </a:cubicBezTo>
                      <a:cubicBezTo>
                        <a:pt x="154" y="179"/>
                        <a:pt x="154" y="179"/>
                        <a:pt x="154" y="179"/>
                      </a:cubicBezTo>
                      <a:cubicBezTo>
                        <a:pt x="153" y="178"/>
                        <a:pt x="153" y="178"/>
                        <a:pt x="153" y="178"/>
                      </a:cubicBezTo>
                      <a:cubicBezTo>
                        <a:pt x="154" y="178"/>
                        <a:pt x="154" y="178"/>
                        <a:pt x="154" y="178"/>
                      </a:cubicBezTo>
                      <a:cubicBezTo>
                        <a:pt x="154" y="178"/>
                        <a:pt x="154" y="178"/>
                        <a:pt x="154" y="178"/>
                      </a:cubicBezTo>
                      <a:cubicBezTo>
                        <a:pt x="154" y="178"/>
                        <a:pt x="154" y="178"/>
                        <a:pt x="154" y="178"/>
                      </a:cubicBezTo>
                      <a:cubicBezTo>
                        <a:pt x="154" y="178"/>
                        <a:pt x="154" y="178"/>
                        <a:pt x="154" y="178"/>
                      </a:cubicBezTo>
                      <a:cubicBezTo>
                        <a:pt x="154" y="178"/>
                        <a:pt x="154" y="178"/>
                        <a:pt x="154" y="178"/>
                      </a:cubicBezTo>
                      <a:cubicBezTo>
                        <a:pt x="154" y="179"/>
                        <a:pt x="154" y="179"/>
                        <a:pt x="154"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80"/>
                        <a:pt x="154" y="180"/>
                        <a:pt x="154" y="180"/>
                      </a:cubicBezTo>
                      <a:cubicBezTo>
                        <a:pt x="154" y="180"/>
                        <a:pt x="154" y="180"/>
                        <a:pt x="154" y="180"/>
                      </a:cubicBezTo>
                      <a:cubicBezTo>
                        <a:pt x="154" y="180"/>
                        <a:pt x="154" y="180"/>
                        <a:pt x="154" y="180"/>
                      </a:cubicBezTo>
                      <a:cubicBezTo>
                        <a:pt x="154" y="180"/>
                        <a:pt x="154" y="180"/>
                        <a:pt x="154" y="180"/>
                      </a:cubicBezTo>
                      <a:cubicBezTo>
                        <a:pt x="156" y="179"/>
                        <a:pt x="156" y="179"/>
                        <a:pt x="156" y="179"/>
                      </a:cubicBezTo>
                      <a:cubicBezTo>
                        <a:pt x="156" y="179"/>
                        <a:pt x="156" y="179"/>
                        <a:pt x="156" y="179"/>
                      </a:cubicBezTo>
                      <a:cubicBezTo>
                        <a:pt x="156" y="178"/>
                        <a:pt x="156" y="178"/>
                        <a:pt x="156" y="178"/>
                      </a:cubicBezTo>
                      <a:cubicBezTo>
                        <a:pt x="156" y="176"/>
                        <a:pt x="156" y="176"/>
                        <a:pt x="156" y="176"/>
                      </a:cubicBezTo>
                      <a:cubicBezTo>
                        <a:pt x="157" y="176"/>
                        <a:pt x="157" y="176"/>
                        <a:pt x="157" y="176"/>
                      </a:cubicBezTo>
                      <a:cubicBezTo>
                        <a:pt x="157" y="176"/>
                        <a:pt x="157" y="176"/>
                        <a:pt x="157" y="176"/>
                      </a:cubicBezTo>
                      <a:cubicBezTo>
                        <a:pt x="157" y="176"/>
                        <a:pt x="157" y="176"/>
                        <a:pt x="157" y="176"/>
                      </a:cubicBezTo>
                      <a:cubicBezTo>
                        <a:pt x="157" y="175"/>
                        <a:pt x="157" y="175"/>
                        <a:pt x="157" y="175"/>
                      </a:cubicBezTo>
                      <a:cubicBezTo>
                        <a:pt x="158" y="174"/>
                        <a:pt x="158" y="174"/>
                        <a:pt x="158" y="174"/>
                      </a:cubicBezTo>
                      <a:cubicBezTo>
                        <a:pt x="158" y="174"/>
                        <a:pt x="158" y="174"/>
                        <a:pt x="158" y="174"/>
                      </a:cubicBezTo>
                      <a:cubicBezTo>
                        <a:pt x="158" y="173"/>
                        <a:pt x="158" y="173"/>
                        <a:pt x="158" y="173"/>
                      </a:cubicBezTo>
                      <a:cubicBezTo>
                        <a:pt x="158" y="173"/>
                        <a:pt x="158" y="173"/>
                        <a:pt x="158" y="173"/>
                      </a:cubicBezTo>
                      <a:cubicBezTo>
                        <a:pt x="158" y="173"/>
                        <a:pt x="158" y="173"/>
                        <a:pt x="158" y="173"/>
                      </a:cubicBezTo>
                      <a:cubicBezTo>
                        <a:pt x="158" y="172"/>
                        <a:pt x="158" y="172"/>
                        <a:pt x="158" y="172"/>
                      </a:cubicBezTo>
                      <a:cubicBezTo>
                        <a:pt x="158" y="172"/>
                        <a:pt x="158" y="172"/>
                        <a:pt x="158" y="172"/>
                      </a:cubicBezTo>
                      <a:cubicBezTo>
                        <a:pt x="158" y="172"/>
                        <a:pt x="158" y="172"/>
                        <a:pt x="158" y="172"/>
                      </a:cubicBezTo>
                      <a:cubicBezTo>
                        <a:pt x="158" y="172"/>
                        <a:pt x="158" y="172"/>
                        <a:pt x="158" y="172"/>
                      </a:cubicBezTo>
                      <a:cubicBezTo>
                        <a:pt x="157" y="171"/>
                        <a:pt x="157" y="171"/>
                        <a:pt x="157" y="171"/>
                      </a:cubicBezTo>
                      <a:cubicBezTo>
                        <a:pt x="156" y="171"/>
                        <a:pt x="156" y="171"/>
                        <a:pt x="156" y="171"/>
                      </a:cubicBezTo>
                      <a:cubicBezTo>
                        <a:pt x="156" y="170"/>
                        <a:pt x="156" y="170"/>
                        <a:pt x="156" y="170"/>
                      </a:cubicBezTo>
                      <a:cubicBezTo>
                        <a:pt x="156" y="170"/>
                        <a:pt x="156" y="170"/>
                        <a:pt x="156" y="170"/>
                      </a:cubicBezTo>
                      <a:cubicBezTo>
                        <a:pt x="156" y="169"/>
                        <a:pt x="156" y="169"/>
                        <a:pt x="156" y="169"/>
                      </a:cubicBezTo>
                      <a:cubicBezTo>
                        <a:pt x="156" y="169"/>
                        <a:pt x="156" y="169"/>
                        <a:pt x="156" y="169"/>
                      </a:cubicBezTo>
                      <a:cubicBezTo>
                        <a:pt x="156" y="169"/>
                        <a:pt x="156" y="169"/>
                        <a:pt x="156" y="169"/>
                      </a:cubicBezTo>
                      <a:cubicBezTo>
                        <a:pt x="156" y="169"/>
                        <a:pt x="156" y="169"/>
                        <a:pt x="156" y="169"/>
                      </a:cubicBezTo>
                      <a:cubicBezTo>
                        <a:pt x="155" y="169"/>
                        <a:pt x="155" y="169"/>
                        <a:pt x="155" y="169"/>
                      </a:cubicBezTo>
                      <a:cubicBezTo>
                        <a:pt x="155" y="169"/>
                        <a:pt x="155" y="169"/>
                        <a:pt x="155" y="169"/>
                      </a:cubicBezTo>
                      <a:cubicBezTo>
                        <a:pt x="155" y="169"/>
                        <a:pt x="155" y="169"/>
                        <a:pt x="155" y="169"/>
                      </a:cubicBezTo>
                      <a:cubicBezTo>
                        <a:pt x="154" y="169"/>
                        <a:pt x="154" y="169"/>
                        <a:pt x="154" y="169"/>
                      </a:cubicBezTo>
                      <a:cubicBezTo>
                        <a:pt x="154" y="169"/>
                        <a:pt x="154" y="169"/>
                        <a:pt x="154" y="169"/>
                      </a:cubicBezTo>
                      <a:cubicBezTo>
                        <a:pt x="154" y="168"/>
                        <a:pt x="154" y="168"/>
                        <a:pt x="154" y="168"/>
                      </a:cubicBezTo>
                      <a:cubicBezTo>
                        <a:pt x="154" y="168"/>
                        <a:pt x="154" y="168"/>
                        <a:pt x="154" y="168"/>
                      </a:cubicBezTo>
                      <a:cubicBezTo>
                        <a:pt x="154" y="168"/>
                        <a:pt x="154" y="168"/>
                        <a:pt x="154" y="168"/>
                      </a:cubicBezTo>
                      <a:cubicBezTo>
                        <a:pt x="154" y="168"/>
                        <a:pt x="154" y="168"/>
                        <a:pt x="154" y="168"/>
                      </a:cubicBezTo>
                      <a:cubicBezTo>
                        <a:pt x="154" y="168"/>
                        <a:pt x="154" y="168"/>
                        <a:pt x="154" y="168"/>
                      </a:cubicBezTo>
                      <a:cubicBezTo>
                        <a:pt x="154" y="169"/>
                        <a:pt x="154" y="169"/>
                        <a:pt x="154" y="169"/>
                      </a:cubicBezTo>
                      <a:cubicBezTo>
                        <a:pt x="154" y="169"/>
                        <a:pt x="154" y="169"/>
                        <a:pt x="154" y="169"/>
                      </a:cubicBezTo>
                      <a:cubicBezTo>
                        <a:pt x="154" y="169"/>
                        <a:pt x="154" y="169"/>
                        <a:pt x="154" y="169"/>
                      </a:cubicBezTo>
                      <a:cubicBezTo>
                        <a:pt x="154" y="169"/>
                        <a:pt x="154" y="169"/>
                        <a:pt x="154" y="169"/>
                      </a:cubicBezTo>
                      <a:cubicBezTo>
                        <a:pt x="155" y="169"/>
                        <a:pt x="155" y="169"/>
                        <a:pt x="155" y="169"/>
                      </a:cubicBezTo>
                      <a:cubicBezTo>
                        <a:pt x="155" y="169"/>
                        <a:pt x="155" y="169"/>
                        <a:pt x="155" y="169"/>
                      </a:cubicBezTo>
                      <a:cubicBezTo>
                        <a:pt x="155" y="168"/>
                        <a:pt x="155" y="168"/>
                        <a:pt x="155" y="168"/>
                      </a:cubicBezTo>
                      <a:cubicBezTo>
                        <a:pt x="155" y="168"/>
                        <a:pt x="155" y="168"/>
                        <a:pt x="155" y="168"/>
                      </a:cubicBezTo>
                      <a:cubicBezTo>
                        <a:pt x="155" y="168"/>
                        <a:pt x="155" y="168"/>
                        <a:pt x="155" y="168"/>
                      </a:cubicBezTo>
                      <a:cubicBezTo>
                        <a:pt x="156" y="168"/>
                        <a:pt x="156" y="168"/>
                        <a:pt x="156" y="168"/>
                      </a:cubicBezTo>
                      <a:cubicBezTo>
                        <a:pt x="157" y="168"/>
                        <a:pt x="157" y="168"/>
                        <a:pt x="157" y="168"/>
                      </a:cubicBezTo>
                      <a:cubicBezTo>
                        <a:pt x="157" y="168"/>
                        <a:pt x="157" y="168"/>
                        <a:pt x="157" y="168"/>
                      </a:cubicBezTo>
                      <a:cubicBezTo>
                        <a:pt x="157" y="168"/>
                        <a:pt x="157" y="168"/>
                        <a:pt x="157" y="168"/>
                      </a:cubicBezTo>
                      <a:cubicBezTo>
                        <a:pt x="157" y="169"/>
                        <a:pt x="157" y="169"/>
                        <a:pt x="157" y="169"/>
                      </a:cubicBezTo>
                      <a:cubicBezTo>
                        <a:pt x="156" y="169"/>
                        <a:pt x="156" y="169"/>
                        <a:pt x="156" y="169"/>
                      </a:cubicBezTo>
                      <a:cubicBezTo>
                        <a:pt x="157" y="169"/>
                        <a:pt x="157" y="169"/>
                        <a:pt x="157" y="169"/>
                      </a:cubicBezTo>
                      <a:cubicBezTo>
                        <a:pt x="158" y="168"/>
                        <a:pt x="158" y="168"/>
                        <a:pt x="158" y="168"/>
                      </a:cubicBezTo>
                      <a:cubicBezTo>
                        <a:pt x="158" y="168"/>
                        <a:pt x="158" y="168"/>
                        <a:pt x="158" y="168"/>
                      </a:cubicBezTo>
                      <a:cubicBezTo>
                        <a:pt x="158" y="168"/>
                        <a:pt x="158" y="168"/>
                        <a:pt x="158" y="168"/>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61" y="167"/>
                        <a:pt x="161" y="167"/>
                        <a:pt x="161" y="167"/>
                      </a:cubicBezTo>
                      <a:cubicBezTo>
                        <a:pt x="161" y="166"/>
                        <a:pt x="161" y="166"/>
                        <a:pt x="161" y="166"/>
                      </a:cubicBezTo>
                      <a:cubicBezTo>
                        <a:pt x="161" y="166"/>
                        <a:pt x="161" y="166"/>
                        <a:pt x="161" y="166"/>
                      </a:cubicBezTo>
                      <a:cubicBezTo>
                        <a:pt x="161" y="166"/>
                        <a:pt x="161" y="166"/>
                        <a:pt x="161" y="166"/>
                      </a:cubicBezTo>
                      <a:cubicBezTo>
                        <a:pt x="161" y="166"/>
                        <a:pt x="161" y="166"/>
                        <a:pt x="161" y="166"/>
                      </a:cubicBezTo>
                      <a:cubicBezTo>
                        <a:pt x="162" y="166"/>
                        <a:pt x="162" y="166"/>
                        <a:pt x="162" y="166"/>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4"/>
                        <a:pt x="162" y="164"/>
                        <a:pt x="162" y="164"/>
                      </a:cubicBezTo>
                      <a:cubicBezTo>
                        <a:pt x="162" y="164"/>
                        <a:pt x="162" y="164"/>
                        <a:pt x="162" y="164"/>
                      </a:cubicBezTo>
                      <a:cubicBezTo>
                        <a:pt x="162" y="163"/>
                        <a:pt x="162" y="163"/>
                        <a:pt x="162" y="163"/>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1" y="164"/>
                        <a:pt x="161" y="164"/>
                        <a:pt x="161" y="164"/>
                      </a:cubicBezTo>
                      <a:cubicBezTo>
                        <a:pt x="161" y="165"/>
                        <a:pt x="161" y="165"/>
                        <a:pt x="161" y="165"/>
                      </a:cubicBezTo>
                      <a:cubicBezTo>
                        <a:pt x="161" y="165"/>
                        <a:pt x="161" y="165"/>
                        <a:pt x="161" y="165"/>
                      </a:cubicBezTo>
                      <a:cubicBezTo>
                        <a:pt x="160" y="165"/>
                        <a:pt x="160" y="165"/>
                        <a:pt x="160" y="165"/>
                      </a:cubicBezTo>
                      <a:cubicBezTo>
                        <a:pt x="160" y="166"/>
                        <a:pt x="160" y="166"/>
                        <a:pt x="160" y="166"/>
                      </a:cubicBezTo>
                      <a:cubicBezTo>
                        <a:pt x="160" y="166"/>
                        <a:pt x="160" y="166"/>
                        <a:pt x="160" y="166"/>
                      </a:cubicBezTo>
                      <a:cubicBezTo>
                        <a:pt x="160" y="166"/>
                        <a:pt x="160" y="166"/>
                        <a:pt x="160" y="166"/>
                      </a:cubicBezTo>
                      <a:cubicBezTo>
                        <a:pt x="160" y="166"/>
                        <a:pt x="160" y="166"/>
                        <a:pt x="160" y="166"/>
                      </a:cubicBezTo>
                      <a:cubicBezTo>
                        <a:pt x="160" y="165"/>
                        <a:pt x="160" y="165"/>
                        <a:pt x="160" y="165"/>
                      </a:cubicBezTo>
                      <a:cubicBezTo>
                        <a:pt x="160" y="165"/>
                        <a:pt x="160" y="165"/>
                        <a:pt x="160" y="165"/>
                      </a:cubicBezTo>
                      <a:cubicBezTo>
                        <a:pt x="160" y="165"/>
                        <a:pt x="160" y="165"/>
                        <a:pt x="160" y="165"/>
                      </a:cubicBezTo>
                      <a:cubicBezTo>
                        <a:pt x="160" y="165"/>
                        <a:pt x="160" y="165"/>
                        <a:pt x="160" y="165"/>
                      </a:cubicBezTo>
                      <a:cubicBezTo>
                        <a:pt x="159" y="165"/>
                        <a:pt x="159" y="165"/>
                        <a:pt x="159" y="165"/>
                      </a:cubicBezTo>
                      <a:cubicBezTo>
                        <a:pt x="159" y="165"/>
                        <a:pt x="159" y="165"/>
                        <a:pt x="159" y="165"/>
                      </a:cubicBezTo>
                      <a:cubicBezTo>
                        <a:pt x="159" y="164"/>
                        <a:pt x="159" y="164"/>
                        <a:pt x="159" y="164"/>
                      </a:cubicBezTo>
                      <a:cubicBezTo>
                        <a:pt x="159" y="164"/>
                        <a:pt x="159" y="164"/>
                        <a:pt x="159" y="164"/>
                      </a:cubicBezTo>
                      <a:cubicBezTo>
                        <a:pt x="160" y="163"/>
                        <a:pt x="160" y="163"/>
                        <a:pt x="160" y="163"/>
                      </a:cubicBezTo>
                      <a:cubicBezTo>
                        <a:pt x="160" y="163"/>
                        <a:pt x="160" y="163"/>
                        <a:pt x="160" y="163"/>
                      </a:cubicBezTo>
                      <a:cubicBezTo>
                        <a:pt x="159" y="163"/>
                        <a:pt x="159" y="163"/>
                        <a:pt x="159" y="163"/>
                      </a:cubicBezTo>
                      <a:cubicBezTo>
                        <a:pt x="159" y="163"/>
                        <a:pt x="159" y="163"/>
                        <a:pt x="159" y="163"/>
                      </a:cubicBezTo>
                      <a:cubicBezTo>
                        <a:pt x="160" y="163"/>
                        <a:pt x="160" y="163"/>
                        <a:pt x="160" y="163"/>
                      </a:cubicBezTo>
                      <a:cubicBezTo>
                        <a:pt x="160" y="163"/>
                        <a:pt x="160" y="163"/>
                        <a:pt x="160" y="163"/>
                      </a:cubicBezTo>
                      <a:cubicBezTo>
                        <a:pt x="160" y="163"/>
                        <a:pt x="160" y="163"/>
                        <a:pt x="160" y="163"/>
                      </a:cubicBezTo>
                      <a:cubicBezTo>
                        <a:pt x="160" y="163"/>
                        <a:pt x="160" y="163"/>
                        <a:pt x="160" y="163"/>
                      </a:cubicBezTo>
                      <a:cubicBezTo>
                        <a:pt x="160" y="163"/>
                        <a:pt x="160" y="163"/>
                        <a:pt x="160" y="163"/>
                      </a:cubicBezTo>
                      <a:cubicBezTo>
                        <a:pt x="161" y="163"/>
                        <a:pt x="161" y="163"/>
                        <a:pt x="161" y="163"/>
                      </a:cubicBezTo>
                      <a:cubicBezTo>
                        <a:pt x="161" y="163"/>
                        <a:pt x="161" y="163"/>
                        <a:pt x="161" y="163"/>
                      </a:cubicBezTo>
                      <a:cubicBezTo>
                        <a:pt x="162" y="162"/>
                        <a:pt x="162" y="162"/>
                        <a:pt x="162" y="162"/>
                      </a:cubicBezTo>
                      <a:cubicBezTo>
                        <a:pt x="162" y="162"/>
                        <a:pt x="162" y="162"/>
                        <a:pt x="162" y="162"/>
                      </a:cubicBezTo>
                      <a:cubicBezTo>
                        <a:pt x="162" y="162"/>
                        <a:pt x="162" y="162"/>
                        <a:pt x="162" y="162"/>
                      </a:cubicBezTo>
                      <a:cubicBezTo>
                        <a:pt x="162" y="162"/>
                        <a:pt x="162" y="162"/>
                        <a:pt x="162" y="162"/>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3" y="163"/>
                        <a:pt x="163" y="163"/>
                        <a:pt x="163" y="163"/>
                      </a:cubicBezTo>
                      <a:cubicBezTo>
                        <a:pt x="163" y="163"/>
                        <a:pt x="163" y="163"/>
                        <a:pt x="163" y="163"/>
                      </a:cubicBezTo>
                      <a:cubicBezTo>
                        <a:pt x="163" y="163"/>
                        <a:pt x="163" y="163"/>
                        <a:pt x="163" y="163"/>
                      </a:cubicBezTo>
                      <a:cubicBezTo>
                        <a:pt x="163" y="162"/>
                        <a:pt x="163" y="162"/>
                        <a:pt x="163" y="162"/>
                      </a:cubicBezTo>
                      <a:cubicBezTo>
                        <a:pt x="163" y="162"/>
                        <a:pt x="163" y="162"/>
                        <a:pt x="163" y="162"/>
                      </a:cubicBezTo>
                      <a:cubicBezTo>
                        <a:pt x="163" y="162"/>
                        <a:pt x="163" y="162"/>
                        <a:pt x="163" y="162"/>
                      </a:cubicBezTo>
                      <a:cubicBezTo>
                        <a:pt x="163" y="162"/>
                        <a:pt x="163" y="162"/>
                        <a:pt x="163" y="162"/>
                      </a:cubicBezTo>
                      <a:cubicBezTo>
                        <a:pt x="164" y="161"/>
                        <a:pt x="164" y="161"/>
                        <a:pt x="164" y="161"/>
                      </a:cubicBezTo>
                      <a:cubicBezTo>
                        <a:pt x="164" y="161"/>
                        <a:pt x="164" y="161"/>
                        <a:pt x="164" y="161"/>
                      </a:cubicBezTo>
                      <a:cubicBezTo>
                        <a:pt x="164" y="161"/>
                        <a:pt x="164" y="161"/>
                        <a:pt x="164" y="161"/>
                      </a:cubicBezTo>
                      <a:cubicBezTo>
                        <a:pt x="164" y="161"/>
                        <a:pt x="164" y="161"/>
                        <a:pt x="164" y="161"/>
                      </a:cubicBezTo>
                      <a:cubicBezTo>
                        <a:pt x="164" y="161"/>
                        <a:pt x="164" y="161"/>
                        <a:pt x="164" y="161"/>
                      </a:cubicBezTo>
                      <a:cubicBezTo>
                        <a:pt x="164" y="162"/>
                        <a:pt x="164" y="162"/>
                        <a:pt x="164" y="162"/>
                      </a:cubicBezTo>
                      <a:cubicBezTo>
                        <a:pt x="164" y="162"/>
                        <a:pt x="164" y="162"/>
                        <a:pt x="164" y="162"/>
                      </a:cubicBezTo>
                      <a:cubicBezTo>
                        <a:pt x="164" y="162"/>
                        <a:pt x="164" y="162"/>
                        <a:pt x="164" y="162"/>
                      </a:cubicBezTo>
                      <a:cubicBezTo>
                        <a:pt x="164" y="163"/>
                        <a:pt x="164" y="163"/>
                        <a:pt x="164" y="163"/>
                      </a:cubicBezTo>
                      <a:cubicBezTo>
                        <a:pt x="163" y="163"/>
                        <a:pt x="163" y="163"/>
                        <a:pt x="163" y="163"/>
                      </a:cubicBezTo>
                      <a:cubicBezTo>
                        <a:pt x="164" y="163"/>
                        <a:pt x="164" y="163"/>
                        <a:pt x="164" y="163"/>
                      </a:cubicBezTo>
                      <a:cubicBezTo>
                        <a:pt x="164" y="163"/>
                        <a:pt x="164" y="163"/>
                        <a:pt x="164" y="163"/>
                      </a:cubicBezTo>
                      <a:cubicBezTo>
                        <a:pt x="165" y="163"/>
                        <a:pt x="165" y="163"/>
                        <a:pt x="165" y="163"/>
                      </a:cubicBezTo>
                      <a:cubicBezTo>
                        <a:pt x="165" y="162"/>
                        <a:pt x="165" y="162"/>
                        <a:pt x="165" y="162"/>
                      </a:cubicBezTo>
                      <a:cubicBezTo>
                        <a:pt x="165" y="162"/>
                        <a:pt x="165" y="162"/>
                        <a:pt x="165" y="162"/>
                      </a:cubicBezTo>
                      <a:cubicBezTo>
                        <a:pt x="166" y="161"/>
                        <a:pt x="166" y="161"/>
                        <a:pt x="166" y="161"/>
                      </a:cubicBezTo>
                      <a:cubicBezTo>
                        <a:pt x="166" y="161"/>
                        <a:pt x="166" y="161"/>
                        <a:pt x="166" y="161"/>
                      </a:cubicBezTo>
                      <a:cubicBezTo>
                        <a:pt x="166" y="160"/>
                        <a:pt x="166" y="160"/>
                        <a:pt x="166" y="160"/>
                      </a:cubicBezTo>
                      <a:cubicBezTo>
                        <a:pt x="166" y="160"/>
                        <a:pt x="166" y="160"/>
                        <a:pt x="166" y="160"/>
                      </a:cubicBezTo>
                      <a:cubicBezTo>
                        <a:pt x="166" y="160"/>
                        <a:pt x="166" y="160"/>
                        <a:pt x="166" y="160"/>
                      </a:cubicBezTo>
                      <a:cubicBezTo>
                        <a:pt x="166" y="159"/>
                        <a:pt x="166" y="159"/>
                        <a:pt x="166" y="159"/>
                      </a:cubicBezTo>
                      <a:cubicBezTo>
                        <a:pt x="166" y="159"/>
                        <a:pt x="166" y="159"/>
                        <a:pt x="166" y="159"/>
                      </a:cubicBezTo>
                      <a:cubicBezTo>
                        <a:pt x="165" y="158"/>
                        <a:pt x="165" y="158"/>
                        <a:pt x="165" y="158"/>
                      </a:cubicBezTo>
                      <a:cubicBezTo>
                        <a:pt x="165" y="158"/>
                        <a:pt x="165" y="158"/>
                        <a:pt x="165" y="158"/>
                      </a:cubicBezTo>
                      <a:cubicBezTo>
                        <a:pt x="165" y="157"/>
                        <a:pt x="165" y="157"/>
                        <a:pt x="165" y="157"/>
                      </a:cubicBezTo>
                      <a:cubicBezTo>
                        <a:pt x="166" y="157"/>
                        <a:pt x="166" y="157"/>
                        <a:pt x="166" y="157"/>
                      </a:cubicBezTo>
                      <a:cubicBezTo>
                        <a:pt x="166" y="158"/>
                        <a:pt x="166" y="158"/>
                        <a:pt x="166" y="158"/>
                      </a:cubicBezTo>
                      <a:cubicBezTo>
                        <a:pt x="166" y="158"/>
                        <a:pt x="166" y="158"/>
                        <a:pt x="166" y="158"/>
                      </a:cubicBezTo>
                      <a:cubicBezTo>
                        <a:pt x="166" y="158"/>
                        <a:pt x="166" y="158"/>
                        <a:pt x="166" y="158"/>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6"/>
                        <a:pt x="166" y="156"/>
                        <a:pt x="166" y="156"/>
                      </a:cubicBezTo>
                      <a:cubicBezTo>
                        <a:pt x="166" y="156"/>
                        <a:pt x="166" y="156"/>
                        <a:pt x="166" y="156"/>
                      </a:cubicBezTo>
                      <a:cubicBezTo>
                        <a:pt x="166" y="156"/>
                        <a:pt x="166" y="156"/>
                        <a:pt x="166" y="156"/>
                      </a:cubicBezTo>
                      <a:cubicBezTo>
                        <a:pt x="166" y="157"/>
                        <a:pt x="166" y="157"/>
                        <a:pt x="166" y="157"/>
                      </a:cubicBezTo>
                      <a:cubicBezTo>
                        <a:pt x="166" y="157"/>
                        <a:pt x="166" y="157"/>
                        <a:pt x="166" y="157"/>
                      </a:cubicBezTo>
                      <a:cubicBezTo>
                        <a:pt x="167" y="157"/>
                        <a:pt x="167" y="157"/>
                        <a:pt x="167" y="157"/>
                      </a:cubicBezTo>
                      <a:cubicBezTo>
                        <a:pt x="167" y="157"/>
                        <a:pt x="167" y="157"/>
                        <a:pt x="167" y="157"/>
                      </a:cubicBezTo>
                      <a:cubicBezTo>
                        <a:pt x="167" y="157"/>
                        <a:pt x="167" y="157"/>
                        <a:pt x="167" y="157"/>
                      </a:cubicBezTo>
                      <a:cubicBezTo>
                        <a:pt x="167" y="157"/>
                        <a:pt x="167" y="157"/>
                        <a:pt x="167" y="157"/>
                      </a:cubicBezTo>
                      <a:cubicBezTo>
                        <a:pt x="167" y="158"/>
                        <a:pt x="167" y="158"/>
                        <a:pt x="167" y="158"/>
                      </a:cubicBezTo>
                      <a:cubicBezTo>
                        <a:pt x="167" y="158"/>
                        <a:pt x="167" y="158"/>
                        <a:pt x="167" y="158"/>
                      </a:cubicBezTo>
                      <a:cubicBezTo>
                        <a:pt x="167" y="158"/>
                        <a:pt x="167" y="158"/>
                        <a:pt x="167" y="158"/>
                      </a:cubicBezTo>
                      <a:cubicBezTo>
                        <a:pt x="167" y="158"/>
                        <a:pt x="167" y="158"/>
                        <a:pt x="167" y="158"/>
                      </a:cubicBezTo>
                      <a:cubicBezTo>
                        <a:pt x="167" y="158"/>
                        <a:pt x="167" y="158"/>
                        <a:pt x="167" y="158"/>
                      </a:cubicBezTo>
                      <a:cubicBezTo>
                        <a:pt x="167" y="159"/>
                        <a:pt x="167" y="159"/>
                        <a:pt x="167" y="159"/>
                      </a:cubicBezTo>
                      <a:cubicBezTo>
                        <a:pt x="168" y="159"/>
                        <a:pt x="168" y="159"/>
                        <a:pt x="168" y="159"/>
                      </a:cubicBezTo>
                      <a:cubicBezTo>
                        <a:pt x="168" y="159"/>
                        <a:pt x="168" y="159"/>
                        <a:pt x="168" y="159"/>
                      </a:cubicBezTo>
                      <a:cubicBezTo>
                        <a:pt x="168" y="159"/>
                        <a:pt x="168" y="159"/>
                        <a:pt x="168" y="159"/>
                      </a:cubicBezTo>
                      <a:cubicBezTo>
                        <a:pt x="168" y="159"/>
                        <a:pt x="168" y="159"/>
                        <a:pt x="168" y="159"/>
                      </a:cubicBezTo>
                      <a:cubicBezTo>
                        <a:pt x="170" y="158"/>
                        <a:pt x="170" y="158"/>
                        <a:pt x="170" y="158"/>
                      </a:cubicBezTo>
                      <a:cubicBezTo>
                        <a:pt x="170" y="158"/>
                        <a:pt x="170" y="158"/>
                        <a:pt x="170" y="158"/>
                      </a:cubicBezTo>
                      <a:cubicBezTo>
                        <a:pt x="171" y="158"/>
                        <a:pt x="171" y="158"/>
                        <a:pt x="171" y="158"/>
                      </a:cubicBezTo>
                      <a:cubicBezTo>
                        <a:pt x="171" y="158"/>
                        <a:pt x="171" y="158"/>
                        <a:pt x="171" y="158"/>
                      </a:cubicBezTo>
                      <a:cubicBezTo>
                        <a:pt x="173" y="157"/>
                        <a:pt x="173" y="157"/>
                        <a:pt x="173" y="157"/>
                      </a:cubicBezTo>
                      <a:cubicBezTo>
                        <a:pt x="173" y="157"/>
                        <a:pt x="173" y="157"/>
                        <a:pt x="173" y="157"/>
                      </a:cubicBezTo>
                      <a:cubicBezTo>
                        <a:pt x="172" y="156"/>
                        <a:pt x="172" y="156"/>
                        <a:pt x="172" y="156"/>
                      </a:cubicBezTo>
                      <a:cubicBezTo>
                        <a:pt x="171" y="156"/>
                        <a:pt x="171" y="156"/>
                        <a:pt x="171" y="156"/>
                      </a:cubicBezTo>
                      <a:cubicBezTo>
                        <a:pt x="171" y="156"/>
                        <a:pt x="171" y="156"/>
                        <a:pt x="171" y="156"/>
                      </a:cubicBezTo>
                      <a:cubicBezTo>
                        <a:pt x="171" y="156"/>
                        <a:pt x="171" y="156"/>
                        <a:pt x="171" y="156"/>
                      </a:cubicBezTo>
                      <a:cubicBezTo>
                        <a:pt x="170" y="156"/>
                        <a:pt x="170" y="156"/>
                        <a:pt x="170" y="156"/>
                      </a:cubicBezTo>
                      <a:cubicBezTo>
                        <a:pt x="170" y="156"/>
                        <a:pt x="170" y="156"/>
                        <a:pt x="170" y="156"/>
                      </a:cubicBezTo>
                      <a:cubicBezTo>
                        <a:pt x="170" y="156"/>
                        <a:pt x="170" y="156"/>
                        <a:pt x="170" y="156"/>
                      </a:cubicBezTo>
                      <a:cubicBezTo>
                        <a:pt x="170" y="156"/>
                        <a:pt x="170" y="156"/>
                        <a:pt x="170" y="156"/>
                      </a:cubicBezTo>
                      <a:cubicBezTo>
                        <a:pt x="171" y="156"/>
                        <a:pt x="171" y="156"/>
                        <a:pt x="171" y="156"/>
                      </a:cubicBezTo>
                      <a:cubicBezTo>
                        <a:pt x="171" y="155"/>
                        <a:pt x="171" y="155"/>
                        <a:pt x="171" y="155"/>
                      </a:cubicBezTo>
                      <a:cubicBezTo>
                        <a:pt x="171" y="155"/>
                        <a:pt x="171" y="155"/>
                        <a:pt x="171" y="155"/>
                      </a:cubicBezTo>
                      <a:cubicBezTo>
                        <a:pt x="171" y="155"/>
                        <a:pt x="171" y="155"/>
                        <a:pt x="171" y="155"/>
                      </a:cubicBezTo>
                      <a:cubicBezTo>
                        <a:pt x="171" y="155"/>
                        <a:pt x="171" y="155"/>
                        <a:pt x="171" y="155"/>
                      </a:cubicBezTo>
                      <a:cubicBezTo>
                        <a:pt x="170" y="155"/>
                        <a:pt x="170" y="155"/>
                        <a:pt x="170" y="155"/>
                      </a:cubicBezTo>
                      <a:cubicBezTo>
                        <a:pt x="170" y="154"/>
                        <a:pt x="170" y="154"/>
                        <a:pt x="170" y="154"/>
                      </a:cubicBezTo>
                      <a:cubicBezTo>
                        <a:pt x="169" y="154"/>
                        <a:pt x="169" y="154"/>
                        <a:pt x="169" y="154"/>
                      </a:cubicBezTo>
                      <a:cubicBezTo>
                        <a:pt x="169" y="154"/>
                        <a:pt x="169" y="154"/>
                        <a:pt x="169" y="154"/>
                      </a:cubicBezTo>
                      <a:cubicBezTo>
                        <a:pt x="169" y="155"/>
                        <a:pt x="169" y="155"/>
                        <a:pt x="169" y="155"/>
                      </a:cubicBezTo>
                      <a:cubicBezTo>
                        <a:pt x="169" y="154"/>
                        <a:pt x="169" y="154"/>
                        <a:pt x="169" y="154"/>
                      </a:cubicBezTo>
                      <a:cubicBezTo>
                        <a:pt x="169" y="154"/>
                        <a:pt x="169" y="154"/>
                        <a:pt x="169" y="154"/>
                      </a:cubicBezTo>
                      <a:cubicBezTo>
                        <a:pt x="169" y="154"/>
                        <a:pt x="169" y="154"/>
                        <a:pt x="169" y="154"/>
                      </a:cubicBezTo>
                      <a:cubicBezTo>
                        <a:pt x="169" y="154"/>
                        <a:pt x="169" y="154"/>
                        <a:pt x="169" y="154"/>
                      </a:cubicBezTo>
                      <a:cubicBezTo>
                        <a:pt x="169" y="153"/>
                        <a:pt x="169" y="153"/>
                        <a:pt x="169" y="153"/>
                      </a:cubicBezTo>
                      <a:cubicBezTo>
                        <a:pt x="169" y="153"/>
                        <a:pt x="169" y="153"/>
                        <a:pt x="169" y="153"/>
                      </a:cubicBezTo>
                      <a:cubicBezTo>
                        <a:pt x="168" y="153"/>
                        <a:pt x="168" y="153"/>
                        <a:pt x="168" y="153"/>
                      </a:cubicBezTo>
                      <a:cubicBezTo>
                        <a:pt x="168" y="152"/>
                        <a:pt x="168" y="152"/>
                        <a:pt x="168" y="152"/>
                      </a:cubicBezTo>
                      <a:cubicBezTo>
                        <a:pt x="168" y="152"/>
                        <a:pt x="168" y="152"/>
                        <a:pt x="168" y="152"/>
                      </a:cubicBezTo>
                      <a:cubicBezTo>
                        <a:pt x="168" y="151"/>
                        <a:pt x="168" y="151"/>
                        <a:pt x="168" y="151"/>
                      </a:cubicBezTo>
                      <a:cubicBezTo>
                        <a:pt x="168" y="152"/>
                        <a:pt x="168" y="152"/>
                        <a:pt x="168" y="152"/>
                      </a:cubicBezTo>
                      <a:cubicBezTo>
                        <a:pt x="168" y="152"/>
                        <a:pt x="168" y="152"/>
                        <a:pt x="168" y="152"/>
                      </a:cubicBezTo>
                      <a:cubicBezTo>
                        <a:pt x="169" y="152"/>
                        <a:pt x="169" y="152"/>
                        <a:pt x="169" y="152"/>
                      </a:cubicBezTo>
                      <a:cubicBezTo>
                        <a:pt x="169" y="152"/>
                        <a:pt x="169" y="152"/>
                        <a:pt x="169" y="152"/>
                      </a:cubicBezTo>
                      <a:cubicBezTo>
                        <a:pt x="169" y="151"/>
                        <a:pt x="169" y="151"/>
                        <a:pt x="169" y="151"/>
                      </a:cubicBezTo>
                      <a:cubicBezTo>
                        <a:pt x="169" y="152"/>
                        <a:pt x="169" y="152"/>
                        <a:pt x="169" y="152"/>
                      </a:cubicBezTo>
                      <a:cubicBezTo>
                        <a:pt x="169" y="152"/>
                        <a:pt x="169" y="152"/>
                        <a:pt x="169" y="152"/>
                      </a:cubicBezTo>
                      <a:cubicBezTo>
                        <a:pt x="170" y="152"/>
                        <a:pt x="170" y="152"/>
                        <a:pt x="170" y="152"/>
                      </a:cubicBezTo>
                      <a:cubicBezTo>
                        <a:pt x="170" y="152"/>
                        <a:pt x="170" y="152"/>
                        <a:pt x="170" y="152"/>
                      </a:cubicBezTo>
                      <a:cubicBezTo>
                        <a:pt x="170" y="152"/>
                        <a:pt x="170" y="152"/>
                        <a:pt x="170" y="152"/>
                      </a:cubicBezTo>
                      <a:cubicBezTo>
                        <a:pt x="170" y="152"/>
                        <a:pt x="170" y="152"/>
                        <a:pt x="170" y="152"/>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1" y="153"/>
                        <a:pt x="171" y="153"/>
                        <a:pt x="171" y="153"/>
                      </a:cubicBezTo>
                      <a:cubicBezTo>
                        <a:pt x="171" y="153"/>
                        <a:pt x="171" y="153"/>
                        <a:pt x="171" y="153"/>
                      </a:cubicBezTo>
                      <a:cubicBezTo>
                        <a:pt x="171" y="153"/>
                        <a:pt x="171" y="153"/>
                        <a:pt x="171" y="153"/>
                      </a:cubicBezTo>
                      <a:cubicBezTo>
                        <a:pt x="171" y="154"/>
                        <a:pt x="171" y="154"/>
                        <a:pt x="171" y="154"/>
                      </a:cubicBezTo>
                      <a:cubicBezTo>
                        <a:pt x="172" y="153"/>
                        <a:pt x="172" y="153"/>
                        <a:pt x="172" y="153"/>
                      </a:cubicBezTo>
                      <a:cubicBezTo>
                        <a:pt x="172" y="153"/>
                        <a:pt x="172" y="153"/>
                        <a:pt x="172" y="153"/>
                      </a:cubicBezTo>
                      <a:cubicBezTo>
                        <a:pt x="172" y="154"/>
                        <a:pt x="172" y="154"/>
                        <a:pt x="172" y="154"/>
                      </a:cubicBezTo>
                      <a:cubicBezTo>
                        <a:pt x="172" y="154"/>
                        <a:pt x="172" y="154"/>
                        <a:pt x="172" y="154"/>
                      </a:cubicBezTo>
                      <a:cubicBezTo>
                        <a:pt x="171" y="154"/>
                        <a:pt x="171" y="154"/>
                        <a:pt x="171" y="154"/>
                      </a:cubicBezTo>
                      <a:cubicBezTo>
                        <a:pt x="171" y="154"/>
                        <a:pt x="171" y="154"/>
                        <a:pt x="171" y="154"/>
                      </a:cubicBezTo>
                      <a:cubicBezTo>
                        <a:pt x="171" y="154"/>
                        <a:pt x="171" y="154"/>
                        <a:pt x="171" y="154"/>
                      </a:cubicBezTo>
                      <a:cubicBezTo>
                        <a:pt x="172" y="154"/>
                        <a:pt x="172" y="154"/>
                        <a:pt x="172" y="154"/>
                      </a:cubicBezTo>
                      <a:cubicBezTo>
                        <a:pt x="173" y="153"/>
                        <a:pt x="173" y="153"/>
                        <a:pt x="173" y="153"/>
                      </a:cubicBezTo>
                      <a:cubicBezTo>
                        <a:pt x="172" y="153"/>
                        <a:pt x="172" y="153"/>
                        <a:pt x="172" y="153"/>
                      </a:cubicBezTo>
                      <a:cubicBezTo>
                        <a:pt x="172" y="153"/>
                        <a:pt x="172" y="153"/>
                        <a:pt x="172" y="153"/>
                      </a:cubicBezTo>
                      <a:cubicBezTo>
                        <a:pt x="172" y="153"/>
                        <a:pt x="172" y="153"/>
                        <a:pt x="172" y="153"/>
                      </a:cubicBezTo>
                      <a:cubicBezTo>
                        <a:pt x="172" y="153"/>
                        <a:pt x="172" y="153"/>
                        <a:pt x="172" y="153"/>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3" y="152"/>
                        <a:pt x="173" y="152"/>
                        <a:pt x="173" y="152"/>
                      </a:cubicBezTo>
                      <a:cubicBezTo>
                        <a:pt x="172" y="151"/>
                        <a:pt x="172" y="151"/>
                        <a:pt x="172" y="151"/>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3" y="151"/>
                        <a:pt x="173" y="151"/>
                        <a:pt x="173" y="151"/>
                      </a:cubicBezTo>
                      <a:cubicBezTo>
                        <a:pt x="173" y="152"/>
                        <a:pt x="173" y="152"/>
                        <a:pt x="173" y="152"/>
                      </a:cubicBezTo>
                      <a:cubicBezTo>
                        <a:pt x="173" y="152"/>
                        <a:pt x="173" y="152"/>
                        <a:pt x="173" y="152"/>
                      </a:cubicBezTo>
                      <a:cubicBezTo>
                        <a:pt x="173" y="152"/>
                        <a:pt x="173" y="152"/>
                        <a:pt x="173" y="152"/>
                      </a:cubicBezTo>
                      <a:cubicBezTo>
                        <a:pt x="173" y="152"/>
                        <a:pt x="173" y="152"/>
                        <a:pt x="173" y="152"/>
                      </a:cubicBezTo>
                      <a:cubicBezTo>
                        <a:pt x="173" y="153"/>
                        <a:pt x="173" y="153"/>
                        <a:pt x="173" y="153"/>
                      </a:cubicBezTo>
                      <a:cubicBezTo>
                        <a:pt x="173" y="153"/>
                        <a:pt x="173" y="153"/>
                        <a:pt x="173" y="153"/>
                      </a:cubicBezTo>
                      <a:cubicBezTo>
                        <a:pt x="173" y="153"/>
                        <a:pt x="173" y="153"/>
                        <a:pt x="173" y="153"/>
                      </a:cubicBezTo>
                      <a:cubicBezTo>
                        <a:pt x="173" y="153"/>
                        <a:pt x="173" y="153"/>
                        <a:pt x="173" y="153"/>
                      </a:cubicBezTo>
                      <a:cubicBezTo>
                        <a:pt x="174" y="153"/>
                        <a:pt x="174" y="153"/>
                        <a:pt x="174" y="153"/>
                      </a:cubicBezTo>
                      <a:cubicBezTo>
                        <a:pt x="174" y="153"/>
                        <a:pt x="174" y="153"/>
                        <a:pt x="174" y="153"/>
                      </a:cubicBezTo>
                      <a:cubicBezTo>
                        <a:pt x="175" y="152"/>
                        <a:pt x="175" y="152"/>
                        <a:pt x="175" y="152"/>
                      </a:cubicBezTo>
                      <a:cubicBezTo>
                        <a:pt x="175" y="152"/>
                        <a:pt x="175" y="152"/>
                        <a:pt x="175" y="152"/>
                      </a:cubicBezTo>
                      <a:cubicBezTo>
                        <a:pt x="175" y="152"/>
                        <a:pt x="175" y="152"/>
                        <a:pt x="175" y="152"/>
                      </a:cubicBezTo>
                      <a:cubicBezTo>
                        <a:pt x="175" y="152"/>
                        <a:pt x="175" y="152"/>
                        <a:pt x="175" y="152"/>
                      </a:cubicBezTo>
                      <a:cubicBezTo>
                        <a:pt x="175" y="152"/>
                        <a:pt x="175" y="152"/>
                        <a:pt x="175" y="152"/>
                      </a:cubicBezTo>
                      <a:cubicBezTo>
                        <a:pt x="176" y="152"/>
                        <a:pt x="176" y="152"/>
                        <a:pt x="176" y="152"/>
                      </a:cubicBezTo>
                      <a:cubicBezTo>
                        <a:pt x="176" y="152"/>
                        <a:pt x="176" y="152"/>
                        <a:pt x="176" y="152"/>
                      </a:cubicBezTo>
                      <a:cubicBezTo>
                        <a:pt x="176" y="152"/>
                        <a:pt x="176" y="152"/>
                        <a:pt x="176" y="152"/>
                      </a:cubicBezTo>
                      <a:cubicBezTo>
                        <a:pt x="176" y="152"/>
                        <a:pt x="176" y="152"/>
                        <a:pt x="176" y="152"/>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7" y="153"/>
                        <a:pt x="177" y="153"/>
                        <a:pt x="177" y="153"/>
                      </a:cubicBezTo>
                      <a:cubicBezTo>
                        <a:pt x="177" y="153"/>
                        <a:pt x="177" y="153"/>
                        <a:pt x="177" y="153"/>
                      </a:cubicBezTo>
                      <a:cubicBezTo>
                        <a:pt x="177" y="153"/>
                        <a:pt x="177" y="153"/>
                        <a:pt x="177" y="153"/>
                      </a:cubicBezTo>
                      <a:cubicBezTo>
                        <a:pt x="177" y="153"/>
                        <a:pt x="177" y="153"/>
                        <a:pt x="177" y="153"/>
                      </a:cubicBezTo>
                      <a:cubicBezTo>
                        <a:pt x="177" y="153"/>
                        <a:pt x="177" y="153"/>
                        <a:pt x="177" y="153"/>
                      </a:cubicBezTo>
                      <a:cubicBezTo>
                        <a:pt x="176" y="153"/>
                        <a:pt x="176" y="153"/>
                        <a:pt x="176" y="153"/>
                      </a:cubicBezTo>
                      <a:cubicBezTo>
                        <a:pt x="176" y="154"/>
                        <a:pt x="176" y="154"/>
                        <a:pt x="176" y="154"/>
                      </a:cubicBezTo>
                      <a:cubicBezTo>
                        <a:pt x="176" y="154"/>
                        <a:pt x="176" y="154"/>
                        <a:pt x="176" y="154"/>
                      </a:cubicBezTo>
                      <a:cubicBezTo>
                        <a:pt x="176" y="154"/>
                        <a:pt x="176" y="154"/>
                        <a:pt x="176" y="154"/>
                      </a:cubicBezTo>
                      <a:cubicBezTo>
                        <a:pt x="177" y="154"/>
                        <a:pt x="177" y="154"/>
                        <a:pt x="177" y="154"/>
                      </a:cubicBezTo>
                      <a:cubicBezTo>
                        <a:pt x="178" y="153"/>
                        <a:pt x="178" y="153"/>
                        <a:pt x="178" y="153"/>
                      </a:cubicBezTo>
                      <a:cubicBezTo>
                        <a:pt x="178" y="153"/>
                        <a:pt x="178" y="153"/>
                        <a:pt x="178" y="153"/>
                      </a:cubicBezTo>
                      <a:cubicBezTo>
                        <a:pt x="178" y="153"/>
                        <a:pt x="178" y="153"/>
                        <a:pt x="178" y="153"/>
                      </a:cubicBezTo>
                      <a:cubicBezTo>
                        <a:pt x="179" y="153"/>
                        <a:pt x="179" y="153"/>
                        <a:pt x="179" y="153"/>
                      </a:cubicBezTo>
                      <a:cubicBezTo>
                        <a:pt x="179" y="153"/>
                        <a:pt x="179" y="153"/>
                        <a:pt x="179" y="153"/>
                      </a:cubicBezTo>
                      <a:cubicBezTo>
                        <a:pt x="180" y="153"/>
                        <a:pt x="180" y="153"/>
                        <a:pt x="180" y="153"/>
                      </a:cubicBezTo>
                      <a:cubicBezTo>
                        <a:pt x="180" y="153"/>
                        <a:pt x="180" y="153"/>
                        <a:pt x="180" y="153"/>
                      </a:cubicBezTo>
                      <a:cubicBezTo>
                        <a:pt x="180" y="153"/>
                        <a:pt x="180" y="153"/>
                        <a:pt x="180" y="153"/>
                      </a:cubicBezTo>
                      <a:cubicBezTo>
                        <a:pt x="179" y="153"/>
                        <a:pt x="179" y="153"/>
                        <a:pt x="179" y="153"/>
                      </a:cubicBezTo>
                      <a:cubicBezTo>
                        <a:pt x="179" y="154"/>
                        <a:pt x="179" y="154"/>
                        <a:pt x="179" y="154"/>
                      </a:cubicBezTo>
                      <a:cubicBezTo>
                        <a:pt x="177" y="155"/>
                        <a:pt x="177" y="155"/>
                        <a:pt x="177" y="155"/>
                      </a:cubicBezTo>
                      <a:cubicBezTo>
                        <a:pt x="176" y="155"/>
                        <a:pt x="176" y="155"/>
                        <a:pt x="176" y="155"/>
                      </a:cubicBezTo>
                      <a:cubicBezTo>
                        <a:pt x="176" y="156"/>
                        <a:pt x="176" y="156"/>
                        <a:pt x="176" y="156"/>
                      </a:cubicBezTo>
                      <a:cubicBezTo>
                        <a:pt x="176" y="156"/>
                        <a:pt x="176" y="156"/>
                        <a:pt x="176" y="156"/>
                      </a:cubicBezTo>
                      <a:cubicBezTo>
                        <a:pt x="177" y="155"/>
                        <a:pt x="177" y="155"/>
                        <a:pt x="177" y="155"/>
                      </a:cubicBezTo>
                      <a:cubicBezTo>
                        <a:pt x="178" y="154"/>
                        <a:pt x="178" y="154"/>
                        <a:pt x="178" y="154"/>
                      </a:cubicBezTo>
                      <a:cubicBezTo>
                        <a:pt x="179" y="154"/>
                        <a:pt x="179" y="154"/>
                        <a:pt x="179" y="154"/>
                      </a:cubicBezTo>
                      <a:cubicBezTo>
                        <a:pt x="181" y="153"/>
                        <a:pt x="181" y="153"/>
                        <a:pt x="181" y="153"/>
                      </a:cubicBezTo>
                      <a:cubicBezTo>
                        <a:pt x="182" y="153"/>
                        <a:pt x="182" y="153"/>
                        <a:pt x="182" y="153"/>
                      </a:cubicBezTo>
                      <a:cubicBezTo>
                        <a:pt x="184" y="151"/>
                        <a:pt x="184" y="151"/>
                        <a:pt x="184" y="151"/>
                      </a:cubicBezTo>
                      <a:cubicBezTo>
                        <a:pt x="184" y="151"/>
                        <a:pt x="184" y="151"/>
                        <a:pt x="184" y="151"/>
                      </a:cubicBezTo>
                      <a:cubicBezTo>
                        <a:pt x="183" y="151"/>
                        <a:pt x="183" y="151"/>
                        <a:pt x="183" y="151"/>
                      </a:cubicBezTo>
                      <a:cubicBezTo>
                        <a:pt x="181" y="153"/>
                        <a:pt x="181" y="153"/>
                        <a:pt x="181" y="153"/>
                      </a:cubicBezTo>
                      <a:cubicBezTo>
                        <a:pt x="181" y="153"/>
                        <a:pt x="181" y="153"/>
                        <a:pt x="181"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2"/>
                        <a:pt x="180" y="152"/>
                        <a:pt x="180" y="152"/>
                      </a:cubicBezTo>
                      <a:cubicBezTo>
                        <a:pt x="180" y="152"/>
                        <a:pt x="180" y="152"/>
                        <a:pt x="180" y="152"/>
                      </a:cubicBezTo>
                      <a:cubicBezTo>
                        <a:pt x="180" y="152"/>
                        <a:pt x="180" y="152"/>
                        <a:pt x="180" y="152"/>
                      </a:cubicBezTo>
                      <a:cubicBezTo>
                        <a:pt x="180" y="152"/>
                        <a:pt x="180" y="152"/>
                        <a:pt x="180" y="152"/>
                      </a:cubicBezTo>
                      <a:cubicBezTo>
                        <a:pt x="182" y="151"/>
                        <a:pt x="182" y="151"/>
                        <a:pt x="182" y="151"/>
                      </a:cubicBezTo>
                      <a:cubicBezTo>
                        <a:pt x="183" y="151"/>
                        <a:pt x="183" y="151"/>
                        <a:pt x="183" y="151"/>
                      </a:cubicBezTo>
                      <a:cubicBezTo>
                        <a:pt x="184" y="151"/>
                        <a:pt x="184" y="151"/>
                        <a:pt x="184" y="151"/>
                      </a:cubicBezTo>
                      <a:cubicBezTo>
                        <a:pt x="185" y="151"/>
                        <a:pt x="185" y="151"/>
                        <a:pt x="185" y="151"/>
                      </a:cubicBezTo>
                      <a:cubicBezTo>
                        <a:pt x="185" y="150"/>
                        <a:pt x="185" y="150"/>
                        <a:pt x="185" y="150"/>
                      </a:cubicBezTo>
                      <a:cubicBezTo>
                        <a:pt x="186" y="150"/>
                        <a:pt x="186" y="150"/>
                        <a:pt x="186" y="150"/>
                      </a:cubicBezTo>
                      <a:cubicBezTo>
                        <a:pt x="188" y="149"/>
                        <a:pt x="188" y="149"/>
                        <a:pt x="188" y="149"/>
                      </a:cubicBezTo>
                      <a:cubicBezTo>
                        <a:pt x="189" y="148"/>
                        <a:pt x="189" y="148"/>
                        <a:pt x="189" y="148"/>
                      </a:cubicBezTo>
                      <a:cubicBezTo>
                        <a:pt x="189" y="148"/>
                        <a:pt x="189" y="148"/>
                        <a:pt x="189" y="148"/>
                      </a:cubicBezTo>
                      <a:cubicBezTo>
                        <a:pt x="190" y="148"/>
                        <a:pt x="190" y="148"/>
                        <a:pt x="190" y="148"/>
                      </a:cubicBezTo>
                      <a:cubicBezTo>
                        <a:pt x="190" y="148"/>
                        <a:pt x="190" y="148"/>
                        <a:pt x="190" y="148"/>
                      </a:cubicBezTo>
                      <a:cubicBezTo>
                        <a:pt x="191" y="147"/>
                        <a:pt x="191" y="147"/>
                        <a:pt x="191" y="147"/>
                      </a:cubicBezTo>
                      <a:cubicBezTo>
                        <a:pt x="192" y="146"/>
                        <a:pt x="192" y="146"/>
                        <a:pt x="192" y="146"/>
                      </a:cubicBezTo>
                      <a:cubicBezTo>
                        <a:pt x="192" y="145"/>
                        <a:pt x="192" y="145"/>
                        <a:pt x="192" y="145"/>
                      </a:cubicBezTo>
                      <a:cubicBezTo>
                        <a:pt x="193" y="144"/>
                        <a:pt x="193" y="144"/>
                        <a:pt x="193" y="144"/>
                      </a:cubicBezTo>
                      <a:cubicBezTo>
                        <a:pt x="194" y="144"/>
                        <a:pt x="194" y="144"/>
                        <a:pt x="194" y="144"/>
                      </a:cubicBezTo>
                      <a:cubicBezTo>
                        <a:pt x="194" y="144"/>
                        <a:pt x="194" y="144"/>
                        <a:pt x="194" y="144"/>
                      </a:cubicBezTo>
                      <a:cubicBezTo>
                        <a:pt x="194" y="143"/>
                        <a:pt x="194" y="143"/>
                        <a:pt x="194" y="143"/>
                      </a:cubicBezTo>
                      <a:cubicBezTo>
                        <a:pt x="193" y="143"/>
                        <a:pt x="193" y="143"/>
                        <a:pt x="193" y="143"/>
                      </a:cubicBezTo>
                      <a:cubicBezTo>
                        <a:pt x="193" y="142"/>
                        <a:pt x="193" y="142"/>
                        <a:pt x="193" y="142"/>
                      </a:cubicBezTo>
                      <a:cubicBezTo>
                        <a:pt x="193" y="142"/>
                        <a:pt x="193" y="142"/>
                        <a:pt x="193" y="142"/>
                      </a:cubicBezTo>
                      <a:cubicBezTo>
                        <a:pt x="193" y="141"/>
                        <a:pt x="193" y="141"/>
                        <a:pt x="193" y="141"/>
                      </a:cubicBezTo>
                      <a:cubicBezTo>
                        <a:pt x="193" y="141"/>
                        <a:pt x="193" y="141"/>
                        <a:pt x="193" y="141"/>
                      </a:cubicBezTo>
                      <a:cubicBezTo>
                        <a:pt x="193" y="141"/>
                        <a:pt x="193" y="141"/>
                        <a:pt x="193" y="141"/>
                      </a:cubicBezTo>
                      <a:cubicBezTo>
                        <a:pt x="194" y="141"/>
                        <a:pt x="194" y="141"/>
                        <a:pt x="194" y="141"/>
                      </a:cubicBezTo>
                      <a:cubicBezTo>
                        <a:pt x="194" y="141"/>
                        <a:pt x="194" y="141"/>
                        <a:pt x="194" y="141"/>
                      </a:cubicBezTo>
                      <a:cubicBezTo>
                        <a:pt x="194" y="142"/>
                        <a:pt x="194" y="142"/>
                        <a:pt x="194" y="142"/>
                      </a:cubicBezTo>
                      <a:cubicBezTo>
                        <a:pt x="195" y="141"/>
                        <a:pt x="195" y="141"/>
                        <a:pt x="195" y="141"/>
                      </a:cubicBezTo>
                      <a:cubicBezTo>
                        <a:pt x="195" y="141"/>
                        <a:pt x="195" y="141"/>
                        <a:pt x="195" y="141"/>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8" y="139"/>
                        <a:pt x="198" y="139"/>
                        <a:pt x="198" y="139"/>
                      </a:cubicBezTo>
                      <a:cubicBezTo>
                        <a:pt x="198" y="138"/>
                        <a:pt x="198" y="138"/>
                        <a:pt x="198" y="138"/>
                      </a:cubicBezTo>
                      <a:cubicBezTo>
                        <a:pt x="198" y="138"/>
                        <a:pt x="198" y="138"/>
                        <a:pt x="198" y="138"/>
                      </a:cubicBezTo>
                      <a:cubicBezTo>
                        <a:pt x="198" y="138"/>
                        <a:pt x="198" y="138"/>
                        <a:pt x="198" y="138"/>
                      </a:cubicBezTo>
                      <a:cubicBezTo>
                        <a:pt x="198" y="138"/>
                        <a:pt x="198" y="138"/>
                        <a:pt x="198"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8" y="137"/>
                        <a:pt x="198" y="137"/>
                        <a:pt x="198" y="137"/>
                      </a:cubicBezTo>
                      <a:cubicBezTo>
                        <a:pt x="198" y="137"/>
                        <a:pt x="198" y="137"/>
                        <a:pt x="198" y="137"/>
                      </a:cubicBezTo>
                      <a:cubicBezTo>
                        <a:pt x="198" y="137"/>
                        <a:pt x="198" y="137"/>
                        <a:pt x="198" y="137"/>
                      </a:cubicBezTo>
                      <a:cubicBezTo>
                        <a:pt x="197" y="136"/>
                        <a:pt x="197" y="136"/>
                        <a:pt x="197" y="136"/>
                      </a:cubicBezTo>
                      <a:cubicBezTo>
                        <a:pt x="197" y="136"/>
                        <a:pt x="197" y="136"/>
                        <a:pt x="197" y="136"/>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6"/>
                        <a:pt x="197" y="136"/>
                        <a:pt x="197" y="136"/>
                      </a:cubicBezTo>
                      <a:cubicBezTo>
                        <a:pt x="196" y="136"/>
                        <a:pt x="196" y="136"/>
                        <a:pt x="196" y="136"/>
                      </a:cubicBezTo>
                      <a:cubicBezTo>
                        <a:pt x="196" y="136"/>
                        <a:pt x="196" y="136"/>
                        <a:pt x="196" y="136"/>
                      </a:cubicBezTo>
                      <a:cubicBezTo>
                        <a:pt x="197" y="136"/>
                        <a:pt x="197" y="136"/>
                        <a:pt x="197" y="136"/>
                      </a:cubicBezTo>
                      <a:cubicBezTo>
                        <a:pt x="197" y="136"/>
                        <a:pt x="197" y="136"/>
                        <a:pt x="197" y="136"/>
                      </a:cubicBezTo>
                      <a:cubicBezTo>
                        <a:pt x="197" y="136"/>
                        <a:pt x="197" y="136"/>
                        <a:pt x="197" y="136"/>
                      </a:cubicBezTo>
                      <a:cubicBezTo>
                        <a:pt x="197" y="136"/>
                        <a:pt x="197" y="136"/>
                        <a:pt x="197" y="136"/>
                      </a:cubicBezTo>
                      <a:cubicBezTo>
                        <a:pt x="197" y="135"/>
                        <a:pt x="197" y="135"/>
                        <a:pt x="197" y="135"/>
                      </a:cubicBezTo>
                      <a:cubicBezTo>
                        <a:pt x="196" y="135"/>
                        <a:pt x="196" y="135"/>
                        <a:pt x="196" y="135"/>
                      </a:cubicBezTo>
                      <a:cubicBezTo>
                        <a:pt x="195" y="135"/>
                        <a:pt x="195" y="135"/>
                        <a:pt x="195" y="135"/>
                      </a:cubicBezTo>
                      <a:cubicBezTo>
                        <a:pt x="195" y="134"/>
                        <a:pt x="195" y="134"/>
                        <a:pt x="195" y="134"/>
                      </a:cubicBezTo>
                      <a:cubicBezTo>
                        <a:pt x="196" y="134"/>
                        <a:pt x="196" y="134"/>
                        <a:pt x="196" y="134"/>
                      </a:cubicBezTo>
                      <a:cubicBezTo>
                        <a:pt x="196" y="134"/>
                        <a:pt x="196" y="134"/>
                        <a:pt x="196" y="134"/>
                      </a:cubicBezTo>
                      <a:cubicBezTo>
                        <a:pt x="196" y="133"/>
                        <a:pt x="196" y="133"/>
                        <a:pt x="196" y="133"/>
                      </a:cubicBezTo>
                      <a:cubicBezTo>
                        <a:pt x="195" y="133"/>
                        <a:pt x="195" y="133"/>
                        <a:pt x="195" y="133"/>
                      </a:cubicBezTo>
                      <a:cubicBezTo>
                        <a:pt x="195" y="133"/>
                        <a:pt x="195" y="133"/>
                        <a:pt x="195" y="133"/>
                      </a:cubicBezTo>
                      <a:cubicBezTo>
                        <a:pt x="195" y="132"/>
                        <a:pt x="195" y="132"/>
                        <a:pt x="195" y="132"/>
                      </a:cubicBezTo>
                      <a:cubicBezTo>
                        <a:pt x="196" y="132"/>
                        <a:pt x="196" y="132"/>
                        <a:pt x="196" y="132"/>
                      </a:cubicBezTo>
                      <a:cubicBezTo>
                        <a:pt x="196" y="132"/>
                        <a:pt x="196" y="132"/>
                        <a:pt x="196" y="132"/>
                      </a:cubicBezTo>
                      <a:cubicBezTo>
                        <a:pt x="195" y="132"/>
                        <a:pt x="195" y="132"/>
                        <a:pt x="195" y="132"/>
                      </a:cubicBezTo>
                      <a:cubicBezTo>
                        <a:pt x="195" y="132"/>
                        <a:pt x="195" y="132"/>
                        <a:pt x="195" y="132"/>
                      </a:cubicBezTo>
                      <a:cubicBezTo>
                        <a:pt x="195" y="131"/>
                        <a:pt x="195" y="131"/>
                        <a:pt x="195" y="131"/>
                      </a:cubicBezTo>
                      <a:cubicBezTo>
                        <a:pt x="195" y="131"/>
                        <a:pt x="195" y="131"/>
                        <a:pt x="195" y="131"/>
                      </a:cubicBezTo>
                      <a:cubicBezTo>
                        <a:pt x="194" y="131"/>
                        <a:pt x="194" y="131"/>
                        <a:pt x="194" y="131"/>
                      </a:cubicBezTo>
                      <a:cubicBezTo>
                        <a:pt x="195" y="131"/>
                        <a:pt x="195" y="131"/>
                        <a:pt x="195" y="131"/>
                      </a:cubicBezTo>
                      <a:cubicBezTo>
                        <a:pt x="195" y="131"/>
                        <a:pt x="195" y="131"/>
                        <a:pt x="195" y="131"/>
                      </a:cubicBezTo>
                      <a:cubicBezTo>
                        <a:pt x="195" y="131"/>
                        <a:pt x="195" y="131"/>
                        <a:pt x="195" y="131"/>
                      </a:cubicBezTo>
                      <a:cubicBezTo>
                        <a:pt x="195" y="131"/>
                        <a:pt x="195" y="131"/>
                        <a:pt x="195" y="131"/>
                      </a:cubicBezTo>
                      <a:cubicBezTo>
                        <a:pt x="196" y="131"/>
                        <a:pt x="196" y="131"/>
                        <a:pt x="196" y="131"/>
                      </a:cubicBezTo>
                      <a:cubicBezTo>
                        <a:pt x="196" y="131"/>
                        <a:pt x="196" y="131"/>
                        <a:pt x="196" y="131"/>
                      </a:cubicBezTo>
                      <a:cubicBezTo>
                        <a:pt x="196" y="132"/>
                        <a:pt x="196" y="132"/>
                        <a:pt x="196" y="132"/>
                      </a:cubicBezTo>
                      <a:cubicBezTo>
                        <a:pt x="197" y="132"/>
                        <a:pt x="197" y="132"/>
                        <a:pt x="197" y="132"/>
                      </a:cubicBezTo>
                      <a:cubicBezTo>
                        <a:pt x="197" y="132"/>
                        <a:pt x="197" y="132"/>
                        <a:pt x="197" y="132"/>
                      </a:cubicBezTo>
                      <a:cubicBezTo>
                        <a:pt x="197" y="132"/>
                        <a:pt x="197" y="132"/>
                        <a:pt x="197" y="132"/>
                      </a:cubicBezTo>
                      <a:cubicBezTo>
                        <a:pt x="197" y="132"/>
                        <a:pt x="197" y="132"/>
                        <a:pt x="197" y="132"/>
                      </a:cubicBezTo>
                      <a:cubicBezTo>
                        <a:pt x="198" y="132"/>
                        <a:pt x="198" y="132"/>
                        <a:pt x="198" y="132"/>
                      </a:cubicBezTo>
                      <a:cubicBezTo>
                        <a:pt x="198" y="132"/>
                        <a:pt x="198" y="132"/>
                        <a:pt x="198" y="132"/>
                      </a:cubicBezTo>
                      <a:cubicBezTo>
                        <a:pt x="198" y="131"/>
                        <a:pt x="198" y="131"/>
                        <a:pt x="198" y="131"/>
                      </a:cubicBezTo>
                      <a:cubicBezTo>
                        <a:pt x="198" y="130"/>
                        <a:pt x="198" y="130"/>
                        <a:pt x="198" y="130"/>
                      </a:cubicBezTo>
                      <a:cubicBezTo>
                        <a:pt x="198" y="130"/>
                        <a:pt x="198" y="130"/>
                        <a:pt x="198" y="130"/>
                      </a:cubicBezTo>
                      <a:cubicBezTo>
                        <a:pt x="199" y="130"/>
                        <a:pt x="199" y="130"/>
                        <a:pt x="199" y="130"/>
                      </a:cubicBezTo>
                      <a:cubicBezTo>
                        <a:pt x="199" y="130"/>
                        <a:pt x="199" y="130"/>
                        <a:pt x="199" y="130"/>
                      </a:cubicBezTo>
                      <a:cubicBezTo>
                        <a:pt x="199" y="130"/>
                        <a:pt x="199" y="130"/>
                        <a:pt x="199" y="130"/>
                      </a:cubicBezTo>
                      <a:cubicBezTo>
                        <a:pt x="200" y="130"/>
                        <a:pt x="200" y="130"/>
                        <a:pt x="200" y="130"/>
                      </a:cubicBezTo>
                      <a:cubicBezTo>
                        <a:pt x="200" y="130"/>
                        <a:pt x="200" y="130"/>
                        <a:pt x="200" y="130"/>
                      </a:cubicBezTo>
                      <a:cubicBezTo>
                        <a:pt x="200" y="130"/>
                        <a:pt x="200" y="130"/>
                        <a:pt x="200" y="130"/>
                      </a:cubicBezTo>
                      <a:cubicBezTo>
                        <a:pt x="200" y="130"/>
                        <a:pt x="200" y="130"/>
                        <a:pt x="200" y="130"/>
                      </a:cubicBezTo>
                      <a:cubicBezTo>
                        <a:pt x="200" y="130"/>
                        <a:pt x="200" y="130"/>
                        <a:pt x="200" y="130"/>
                      </a:cubicBezTo>
                      <a:cubicBezTo>
                        <a:pt x="201" y="130"/>
                        <a:pt x="201" y="130"/>
                        <a:pt x="201" y="130"/>
                      </a:cubicBezTo>
                      <a:cubicBezTo>
                        <a:pt x="201" y="131"/>
                        <a:pt x="201" y="131"/>
                        <a:pt x="201" y="131"/>
                      </a:cubicBezTo>
                      <a:cubicBezTo>
                        <a:pt x="201" y="131"/>
                        <a:pt x="201" y="131"/>
                        <a:pt x="201" y="131"/>
                      </a:cubicBezTo>
                      <a:cubicBezTo>
                        <a:pt x="201" y="131"/>
                        <a:pt x="201" y="131"/>
                        <a:pt x="201" y="131"/>
                      </a:cubicBezTo>
                      <a:cubicBezTo>
                        <a:pt x="201" y="132"/>
                        <a:pt x="201" y="132"/>
                        <a:pt x="201" y="132"/>
                      </a:cubicBezTo>
                      <a:cubicBezTo>
                        <a:pt x="200" y="133"/>
                        <a:pt x="200" y="133"/>
                        <a:pt x="200" y="133"/>
                      </a:cubicBezTo>
                      <a:cubicBezTo>
                        <a:pt x="200" y="134"/>
                        <a:pt x="200" y="134"/>
                        <a:pt x="200" y="134"/>
                      </a:cubicBezTo>
                      <a:cubicBezTo>
                        <a:pt x="200" y="134"/>
                        <a:pt x="200" y="134"/>
                        <a:pt x="200" y="134"/>
                      </a:cubicBezTo>
                      <a:cubicBezTo>
                        <a:pt x="200" y="134"/>
                        <a:pt x="200" y="134"/>
                        <a:pt x="200" y="134"/>
                      </a:cubicBezTo>
                      <a:cubicBezTo>
                        <a:pt x="200" y="134"/>
                        <a:pt x="200" y="134"/>
                        <a:pt x="200" y="134"/>
                      </a:cubicBezTo>
                      <a:cubicBezTo>
                        <a:pt x="199" y="134"/>
                        <a:pt x="199" y="134"/>
                        <a:pt x="199" y="134"/>
                      </a:cubicBezTo>
                      <a:cubicBezTo>
                        <a:pt x="199" y="134"/>
                        <a:pt x="199" y="134"/>
                        <a:pt x="199" y="134"/>
                      </a:cubicBezTo>
                      <a:cubicBezTo>
                        <a:pt x="199" y="135"/>
                        <a:pt x="199" y="135"/>
                        <a:pt x="199" y="135"/>
                      </a:cubicBezTo>
                      <a:cubicBezTo>
                        <a:pt x="200" y="135"/>
                        <a:pt x="200" y="135"/>
                        <a:pt x="200" y="135"/>
                      </a:cubicBezTo>
                      <a:cubicBezTo>
                        <a:pt x="200" y="135"/>
                        <a:pt x="200" y="135"/>
                        <a:pt x="200" y="135"/>
                      </a:cubicBezTo>
                      <a:cubicBezTo>
                        <a:pt x="201" y="134"/>
                        <a:pt x="201" y="134"/>
                        <a:pt x="201" y="134"/>
                      </a:cubicBezTo>
                      <a:cubicBezTo>
                        <a:pt x="202" y="134"/>
                        <a:pt x="202" y="134"/>
                        <a:pt x="202" y="134"/>
                      </a:cubicBezTo>
                      <a:cubicBezTo>
                        <a:pt x="203" y="134"/>
                        <a:pt x="203" y="134"/>
                        <a:pt x="203" y="134"/>
                      </a:cubicBezTo>
                      <a:cubicBezTo>
                        <a:pt x="203" y="134"/>
                        <a:pt x="203" y="134"/>
                        <a:pt x="203"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5"/>
                        <a:pt x="204" y="135"/>
                        <a:pt x="204" y="135"/>
                      </a:cubicBezTo>
                      <a:cubicBezTo>
                        <a:pt x="203" y="135"/>
                        <a:pt x="203" y="135"/>
                        <a:pt x="203" y="135"/>
                      </a:cubicBezTo>
                      <a:cubicBezTo>
                        <a:pt x="203" y="135"/>
                        <a:pt x="203" y="135"/>
                        <a:pt x="203" y="135"/>
                      </a:cubicBezTo>
                      <a:cubicBezTo>
                        <a:pt x="203" y="135"/>
                        <a:pt x="203" y="135"/>
                        <a:pt x="203" y="135"/>
                      </a:cubicBezTo>
                      <a:cubicBezTo>
                        <a:pt x="202" y="135"/>
                        <a:pt x="202" y="135"/>
                        <a:pt x="202" y="135"/>
                      </a:cubicBezTo>
                      <a:cubicBezTo>
                        <a:pt x="202" y="135"/>
                        <a:pt x="202" y="135"/>
                        <a:pt x="202" y="135"/>
                      </a:cubicBezTo>
                      <a:cubicBezTo>
                        <a:pt x="202" y="135"/>
                        <a:pt x="202" y="135"/>
                        <a:pt x="202" y="135"/>
                      </a:cubicBezTo>
                      <a:cubicBezTo>
                        <a:pt x="202" y="136"/>
                        <a:pt x="202" y="136"/>
                        <a:pt x="202" y="136"/>
                      </a:cubicBezTo>
                      <a:cubicBezTo>
                        <a:pt x="201" y="136"/>
                        <a:pt x="201" y="136"/>
                        <a:pt x="201" y="136"/>
                      </a:cubicBezTo>
                      <a:cubicBezTo>
                        <a:pt x="201" y="136"/>
                        <a:pt x="201" y="136"/>
                        <a:pt x="201" y="136"/>
                      </a:cubicBezTo>
                      <a:cubicBezTo>
                        <a:pt x="200" y="137"/>
                        <a:pt x="200" y="137"/>
                        <a:pt x="200" y="137"/>
                      </a:cubicBezTo>
                      <a:cubicBezTo>
                        <a:pt x="199" y="138"/>
                        <a:pt x="199" y="138"/>
                        <a:pt x="199" y="138"/>
                      </a:cubicBezTo>
                      <a:cubicBezTo>
                        <a:pt x="200" y="138"/>
                        <a:pt x="200" y="138"/>
                        <a:pt x="200" y="138"/>
                      </a:cubicBezTo>
                      <a:cubicBezTo>
                        <a:pt x="200" y="138"/>
                        <a:pt x="200" y="138"/>
                        <a:pt x="200" y="138"/>
                      </a:cubicBezTo>
                      <a:cubicBezTo>
                        <a:pt x="200" y="138"/>
                        <a:pt x="200" y="138"/>
                        <a:pt x="200" y="138"/>
                      </a:cubicBezTo>
                      <a:cubicBezTo>
                        <a:pt x="201" y="137"/>
                        <a:pt x="201" y="137"/>
                        <a:pt x="201" y="137"/>
                      </a:cubicBezTo>
                      <a:cubicBezTo>
                        <a:pt x="202" y="136"/>
                        <a:pt x="202" y="136"/>
                        <a:pt x="202" y="136"/>
                      </a:cubicBezTo>
                      <a:cubicBezTo>
                        <a:pt x="207" y="133"/>
                        <a:pt x="207" y="133"/>
                        <a:pt x="207" y="133"/>
                      </a:cubicBezTo>
                      <a:cubicBezTo>
                        <a:pt x="209" y="132"/>
                        <a:pt x="209" y="132"/>
                        <a:pt x="209" y="132"/>
                      </a:cubicBezTo>
                      <a:cubicBezTo>
                        <a:pt x="210" y="132"/>
                        <a:pt x="210" y="132"/>
                        <a:pt x="210" y="132"/>
                      </a:cubicBezTo>
                      <a:cubicBezTo>
                        <a:pt x="211" y="131"/>
                        <a:pt x="211" y="131"/>
                        <a:pt x="211" y="131"/>
                      </a:cubicBezTo>
                      <a:cubicBezTo>
                        <a:pt x="212" y="131"/>
                        <a:pt x="212" y="131"/>
                        <a:pt x="212" y="131"/>
                      </a:cubicBezTo>
                      <a:cubicBezTo>
                        <a:pt x="212" y="131"/>
                        <a:pt x="212" y="131"/>
                        <a:pt x="212" y="131"/>
                      </a:cubicBezTo>
                      <a:cubicBezTo>
                        <a:pt x="214" y="131"/>
                        <a:pt x="214" y="131"/>
                        <a:pt x="214" y="131"/>
                      </a:cubicBezTo>
                      <a:cubicBezTo>
                        <a:pt x="214" y="131"/>
                        <a:pt x="214" y="131"/>
                        <a:pt x="214" y="131"/>
                      </a:cubicBezTo>
                      <a:cubicBezTo>
                        <a:pt x="215" y="131"/>
                        <a:pt x="215" y="131"/>
                        <a:pt x="215" y="131"/>
                      </a:cubicBezTo>
                      <a:cubicBezTo>
                        <a:pt x="215" y="131"/>
                        <a:pt x="215" y="131"/>
                        <a:pt x="215" y="131"/>
                      </a:cubicBezTo>
                      <a:cubicBezTo>
                        <a:pt x="215" y="130"/>
                        <a:pt x="215" y="130"/>
                        <a:pt x="215" y="130"/>
                      </a:cubicBezTo>
                      <a:cubicBezTo>
                        <a:pt x="214" y="129"/>
                        <a:pt x="214" y="129"/>
                        <a:pt x="214" y="129"/>
                      </a:cubicBezTo>
                      <a:cubicBezTo>
                        <a:pt x="213" y="129"/>
                        <a:pt x="213" y="129"/>
                        <a:pt x="213" y="129"/>
                      </a:cubicBezTo>
                      <a:cubicBezTo>
                        <a:pt x="214" y="127"/>
                        <a:pt x="214" y="127"/>
                        <a:pt x="214" y="127"/>
                      </a:cubicBezTo>
                      <a:cubicBezTo>
                        <a:pt x="215" y="126"/>
                        <a:pt x="215" y="126"/>
                        <a:pt x="215" y="126"/>
                      </a:cubicBezTo>
                      <a:cubicBezTo>
                        <a:pt x="215" y="125"/>
                        <a:pt x="215" y="125"/>
                        <a:pt x="215" y="125"/>
                      </a:cubicBezTo>
                      <a:cubicBezTo>
                        <a:pt x="215" y="125"/>
                        <a:pt x="215" y="125"/>
                        <a:pt x="215" y="125"/>
                      </a:cubicBezTo>
                      <a:cubicBezTo>
                        <a:pt x="215" y="125"/>
                        <a:pt x="215" y="125"/>
                        <a:pt x="215" y="125"/>
                      </a:cubicBezTo>
                      <a:cubicBezTo>
                        <a:pt x="215" y="125"/>
                        <a:pt x="215" y="125"/>
                        <a:pt x="215" y="125"/>
                      </a:cubicBezTo>
                      <a:cubicBezTo>
                        <a:pt x="216" y="125"/>
                        <a:pt x="216" y="125"/>
                        <a:pt x="216" y="125"/>
                      </a:cubicBezTo>
                      <a:cubicBezTo>
                        <a:pt x="216" y="125"/>
                        <a:pt x="216" y="125"/>
                        <a:pt x="216" y="125"/>
                      </a:cubicBezTo>
                      <a:cubicBezTo>
                        <a:pt x="216" y="124"/>
                        <a:pt x="216" y="124"/>
                        <a:pt x="216" y="124"/>
                      </a:cubicBezTo>
                      <a:cubicBezTo>
                        <a:pt x="217" y="123"/>
                        <a:pt x="217" y="123"/>
                        <a:pt x="217" y="123"/>
                      </a:cubicBezTo>
                      <a:cubicBezTo>
                        <a:pt x="217" y="123"/>
                        <a:pt x="217" y="123"/>
                        <a:pt x="217" y="123"/>
                      </a:cubicBezTo>
                      <a:cubicBezTo>
                        <a:pt x="217" y="123"/>
                        <a:pt x="217" y="123"/>
                        <a:pt x="217" y="123"/>
                      </a:cubicBezTo>
                      <a:cubicBezTo>
                        <a:pt x="217" y="122"/>
                        <a:pt x="217" y="122"/>
                        <a:pt x="217" y="122"/>
                      </a:cubicBezTo>
                      <a:cubicBezTo>
                        <a:pt x="217" y="122"/>
                        <a:pt x="217" y="122"/>
                        <a:pt x="217" y="122"/>
                      </a:cubicBezTo>
                      <a:cubicBezTo>
                        <a:pt x="217" y="121"/>
                        <a:pt x="217" y="121"/>
                        <a:pt x="217" y="121"/>
                      </a:cubicBezTo>
                      <a:cubicBezTo>
                        <a:pt x="217" y="121"/>
                        <a:pt x="217" y="121"/>
                        <a:pt x="217" y="121"/>
                      </a:cubicBezTo>
                      <a:cubicBezTo>
                        <a:pt x="217" y="121"/>
                        <a:pt x="217" y="121"/>
                        <a:pt x="217" y="121"/>
                      </a:cubicBezTo>
                      <a:cubicBezTo>
                        <a:pt x="217" y="121"/>
                        <a:pt x="217" y="121"/>
                        <a:pt x="217" y="121"/>
                      </a:cubicBezTo>
                      <a:cubicBezTo>
                        <a:pt x="217" y="120"/>
                        <a:pt x="217" y="120"/>
                        <a:pt x="217" y="120"/>
                      </a:cubicBezTo>
                      <a:cubicBezTo>
                        <a:pt x="217" y="120"/>
                        <a:pt x="217" y="120"/>
                        <a:pt x="217" y="120"/>
                      </a:cubicBezTo>
                      <a:cubicBezTo>
                        <a:pt x="217" y="120"/>
                        <a:pt x="217" y="120"/>
                        <a:pt x="217" y="120"/>
                      </a:cubicBezTo>
                      <a:cubicBezTo>
                        <a:pt x="217" y="120"/>
                        <a:pt x="217" y="120"/>
                        <a:pt x="217" y="120"/>
                      </a:cubicBezTo>
                      <a:cubicBezTo>
                        <a:pt x="217" y="119"/>
                        <a:pt x="217" y="119"/>
                        <a:pt x="217" y="119"/>
                      </a:cubicBezTo>
                      <a:cubicBezTo>
                        <a:pt x="217" y="119"/>
                        <a:pt x="217" y="119"/>
                        <a:pt x="217" y="119"/>
                      </a:cubicBezTo>
                      <a:cubicBezTo>
                        <a:pt x="216" y="119"/>
                        <a:pt x="216" y="119"/>
                        <a:pt x="216" y="119"/>
                      </a:cubicBezTo>
                      <a:cubicBezTo>
                        <a:pt x="216" y="118"/>
                        <a:pt x="216" y="118"/>
                        <a:pt x="216" y="118"/>
                      </a:cubicBezTo>
                      <a:cubicBezTo>
                        <a:pt x="216" y="118"/>
                        <a:pt x="216" y="118"/>
                        <a:pt x="216" y="118"/>
                      </a:cubicBezTo>
                      <a:cubicBezTo>
                        <a:pt x="216" y="117"/>
                        <a:pt x="216" y="117"/>
                        <a:pt x="216" y="117"/>
                      </a:cubicBezTo>
                      <a:cubicBezTo>
                        <a:pt x="216" y="117"/>
                        <a:pt x="216" y="117"/>
                        <a:pt x="216" y="117"/>
                      </a:cubicBezTo>
                      <a:cubicBezTo>
                        <a:pt x="216" y="117"/>
                        <a:pt x="216" y="117"/>
                        <a:pt x="216" y="117"/>
                      </a:cubicBezTo>
                      <a:cubicBezTo>
                        <a:pt x="217" y="116"/>
                        <a:pt x="217" y="116"/>
                        <a:pt x="217" y="116"/>
                      </a:cubicBezTo>
                      <a:cubicBezTo>
                        <a:pt x="217" y="116"/>
                        <a:pt x="217" y="116"/>
                        <a:pt x="217" y="116"/>
                      </a:cubicBezTo>
                      <a:cubicBezTo>
                        <a:pt x="217" y="115"/>
                        <a:pt x="217" y="115"/>
                        <a:pt x="217" y="115"/>
                      </a:cubicBezTo>
                      <a:cubicBezTo>
                        <a:pt x="217" y="115"/>
                        <a:pt x="217" y="115"/>
                        <a:pt x="217" y="115"/>
                      </a:cubicBezTo>
                      <a:cubicBezTo>
                        <a:pt x="216" y="115"/>
                        <a:pt x="216" y="115"/>
                        <a:pt x="216" y="115"/>
                      </a:cubicBezTo>
                      <a:cubicBezTo>
                        <a:pt x="216" y="115"/>
                        <a:pt x="216" y="115"/>
                        <a:pt x="216" y="115"/>
                      </a:cubicBezTo>
                      <a:cubicBezTo>
                        <a:pt x="216" y="114"/>
                        <a:pt x="216" y="114"/>
                        <a:pt x="216" y="114"/>
                      </a:cubicBezTo>
                      <a:cubicBezTo>
                        <a:pt x="216" y="114"/>
                        <a:pt x="216" y="114"/>
                        <a:pt x="216" y="114"/>
                      </a:cubicBezTo>
                      <a:cubicBezTo>
                        <a:pt x="216" y="114"/>
                        <a:pt x="216" y="114"/>
                        <a:pt x="216" y="114"/>
                      </a:cubicBezTo>
                      <a:cubicBezTo>
                        <a:pt x="216" y="114"/>
                        <a:pt x="216" y="114"/>
                        <a:pt x="216" y="114"/>
                      </a:cubicBezTo>
                      <a:cubicBezTo>
                        <a:pt x="216" y="114"/>
                        <a:pt x="216" y="114"/>
                        <a:pt x="216" y="114"/>
                      </a:cubicBezTo>
                      <a:cubicBezTo>
                        <a:pt x="216" y="113"/>
                        <a:pt x="216" y="113"/>
                        <a:pt x="216" y="113"/>
                      </a:cubicBezTo>
                      <a:cubicBezTo>
                        <a:pt x="217" y="113"/>
                        <a:pt x="217" y="113"/>
                        <a:pt x="217" y="113"/>
                      </a:cubicBezTo>
                      <a:cubicBezTo>
                        <a:pt x="217" y="113"/>
                        <a:pt x="217" y="113"/>
                        <a:pt x="217" y="113"/>
                      </a:cubicBezTo>
                      <a:cubicBezTo>
                        <a:pt x="217" y="113"/>
                        <a:pt x="217" y="113"/>
                        <a:pt x="217" y="113"/>
                      </a:cubicBezTo>
                      <a:cubicBezTo>
                        <a:pt x="217" y="112"/>
                        <a:pt x="217" y="112"/>
                        <a:pt x="217" y="112"/>
                      </a:cubicBezTo>
                      <a:cubicBezTo>
                        <a:pt x="217" y="111"/>
                        <a:pt x="217" y="111"/>
                        <a:pt x="217" y="111"/>
                      </a:cubicBezTo>
                      <a:cubicBezTo>
                        <a:pt x="218" y="111"/>
                        <a:pt x="218" y="111"/>
                        <a:pt x="218" y="111"/>
                      </a:cubicBezTo>
                      <a:cubicBezTo>
                        <a:pt x="218" y="111"/>
                        <a:pt x="218" y="111"/>
                        <a:pt x="218" y="111"/>
                      </a:cubicBezTo>
                      <a:cubicBezTo>
                        <a:pt x="218" y="110"/>
                        <a:pt x="218" y="110"/>
                        <a:pt x="218" y="110"/>
                      </a:cubicBezTo>
                      <a:cubicBezTo>
                        <a:pt x="218" y="109"/>
                        <a:pt x="218" y="109"/>
                        <a:pt x="218" y="109"/>
                      </a:cubicBezTo>
                      <a:cubicBezTo>
                        <a:pt x="219" y="108"/>
                        <a:pt x="219" y="108"/>
                        <a:pt x="219" y="108"/>
                      </a:cubicBezTo>
                      <a:cubicBezTo>
                        <a:pt x="219" y="108"/>
                        <a:pt x="219" y="108"/>
                        <a:pt x="219" y="108"/>
                      </a:cubicBezTo>
                      <a:cubicBezTo>
                        <a:pt x="219" y="108"/>
                        <a:pt x="219" y="108"/>
                        <a:pt x="219" y="108"/>
                      </a:cubicBezTo>
                      <a:cubicBezTo>
                        <a:pt x="219" y="108"/>
                        <a:pt x="219" y="108"/>
                        <a:pt x="219" y="108"/>
                      </a:cubicBezTo>
                      <a:cubicBezTo>
                        <a:pt x="218" y="107"/>
                        <a:pt x="218" y="107"/>
                        <a:pt x="218" y="107"/>
                      </a:cubicBezTo>
                      <a:cubicBezTo>
                        <a:pt x="218" y="107"/>
                        <a:pt x="218" y="107"/>
                        <a:pt x="218" y="107"/>
                      </a:cubicBezTo>
                      <a:cubicBezTo>
                        <a:pt x="218" y="107"/>
                        <a:pt x="218" y="107"/>
                        <a:pt x="218" y="107"/>
                      </a:cubicBezTo>
                      <a:cubicBezTo>
                        <a:pt x="219" y="107"/>
                        <a:pt x="219" y="107"/>
                        <a:pt x="219" y="107"/>
                      </a:cubicBezTo>
                      <a:cubicBezTo>
                        <a:pt x="219" y="106"/>
                        <a:pt x="219" y="106"/>
                        <a:pt x="219" y="106"/>
                      </a:cubicBezTo>
                      <a:cubicBezTo>
                        <a:pt x="219" y="106"/>
                        <a:pt x="219" y="106"/>
                        <a:pt x="219" y="106"/>
                      </a:cubicBezTo>
                      <a:cubicBezTo>
                        <a:pt x="219" y="106"/>
                        <a:pt x="219" y="106"/>
                        <a:pt x="219" y="106"/>
                      </a:cubicBezTo>
                      <a:cubicBezTo>
                        <a:pt x="219" y="106"/>
                        <a:pt x="219" y="106"/>
                        <a:pt x="219" y="106"/>
                      </a:cubicBezTo>
                      <a:cubicBezTo>
                        <a:pt x="219" y="106"/>
                        <a:pt x="219" y="106"/>
                        <a:pt x="219" y="106"/>
                      </a:cubicBezTo>
                      <a:cubicBezTo>
                        <a:pt x="218" y="105"/>
                        <a:pt x="218" y="105"/>
                        <a:pt x="218" y="105"/>
                      </a:cubicBezTo>
                      <a:cubicBezTo>
                        <a:pt x="218" y="105"/>
                        <a:pt x="218" y="105"/>
                        <a:pt x="218" y="105"/>
                      </a:cubicBezTo>
                      <a:cubicBezTo>
                        <a:pt x="218" y="105"/>
                        <a:pt x="218" y="105"/>
                        <a:pt x="218" y="105"/>
                      </a:cubicBezTo>
                      <a:cubicBezTo>
                        <a:pt x="219" y="105"/>
                        <a:pt x="219" y="105"/>
                        <a:pt x="219" y="105"/>
                      </a:cubicBezTo>
                      <a:cubicBezTo>
                        <a:pt x="219" y="104"/>
                        <a:pt x="219" y="104"/>
                        <a:pt x="219" y="104"/>
                      </a:cubicBezTo>
                      <a:cubicBezTo>
                        <a:pt x="219" y="104"/>
                        <a:pt x="219" y="104"/>
                        <a:pt x="219" y="104"/>
                      </a:cubicBezTo>
                      <a:cubicBezTo>
                        <a:pt x="219" y="104"/>
                        <a:pt x="219" y="104"/>
                        <a:pt x="219" y="104"/>
                      </a:cubicBezTo>
                      <a:close/>
                      <a:moveTo>
                        <a:pt x="165" y="163"/>
                      </a:moveTo>
                      <a:cubicBezTo>
                        <a:pt x="165" y="163"/>
                        <a:pt x="165" y="163"/>
                        <a:pt x="165" y="163"/>
                      </a:cubicBezTo>
                      <a:cubicBezTo>
                        <a:pt x="165" y="163"/>
                        <a:pt x="165" y="163"/>
                        <a:pt x="165" y="163"/>
                      </a:cubicBezTo>
                      <a:cubicBezTo>
                        <a:pt x="164" y="163"/>
                        <a:pt x="164" y="163"/>
                        <a:pt x="164" y="163"/>
                      </a:cubicBezTo>
                      <a:cubicBezTo>
                        <a:pt x="164" y="164"/>
                        <a:pt x="164" y="164"/>
                        <a:pt x="164" y="164"/>
                      </a:cubicBezTo>
                      <a:cubicBezTo>
                        <a:pt x="164" y="164"/>
                        <a:pt x="164" y="164"/>
                        <a:pt x="164" y="164"/>
                      </a:cubicBezTo>
                      <a:cubicBezTo>
                        <a:pt x="164" y="164"/>
                        <a:pt x="164" y="164"/>
                        <a:pt x="164" y="164"/>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7"/>
                        <a:pt x="163" y="167"/>
                        <a:pt x="163" y="167"/>
                      </a:cubicBezTo>
                      <a:cubicBezTo>
                        <a:pt x="162" y="168"/>
                        <a:pt x="162" y="168"/>
                        <a:pt x="162" y="168"/>
                      </a:cubicBezTo>
                      <a:cubicBezTo>
                        <a:pt x="162" y="168"/>
                        <a:pt x="162" y="168"/>
                        <a:pt x="162" y="168"/>
                      </a:cubicBezTo>
                      <a:cubicBezTo>
                        <a:pt x="162" y="169"/>
                        <a:pt x="162" y="169"/>
                        <a:pt x="162" y="169"/>
                      </a:cubicBezTo>
                      <a:cubicBezTo>
                        <a:pt x="162" y="168"/>
                        <a:pt x="162" y="168"/>
                        <a:pt x="162" y="168"/>
                      </a:cubicBezTo>
                      <a:cubicBezTo>
                        <a:pt x="162" y="168"/>
                        <a:pt x="162" y="168"/>
                        <a:pt x="162" y="168"/>
                      </a:cubicBezTo>
                      <a:cubicBezTo>
                        <a:pt x="163" y="167"/>
                        <a:pt x="163" y="167"/>
                        <a:pt x="163" y="167"/>
                      </a:cubicBezTo>
                      <a:cubicBezTo>
                        <a:pt x="164" y="166"/>
                        <a:pt x="164" y="166"/>
                        <a:pt x="164" y="166"/>
                      </a:cubicBezTo>
                      <a:cubicBezTo>
                        <a:pt x="165" y="164"/>
                        <a:pt x="165" y="164"/>
                        <a:pt x="165" y="164"/>
                      </a:cubicBezTo>
                      <a:cubicBezTo>
                        <a:pt x="165" y="164"/>
                        <a:pt x="165" y="164"/>
                        <a:pt x="165" y="164"/>
                      </a:cubicBezTo>
                      <a:cubicBezTo>
                        <a:pt x="165" y="164"/>
                        <a:pt x="165" y="164"/>
                        <a:pt x="165" y="164"/>
                      </a:cubicBezTo>
                      <a:cubicBezTo>
                        <a:pt x="165" y="163"/>
                        <a:pt x="165" y="163"/>
                        <a:pt x="165" y="163"/>
                      </a:cubicBezTo>
                      <a:cubicBezTo>
                        <a:pt x="165" y="163"/>
                        <a:pt x="165" y="163"/>
                        <a:pt x="165" y="163"/>
                      </a:cubicBezTo>
                      <a:close/>
                      <a:moveTo>
                        <a:pt x="161" y="169"/>
                      </a:moveTo>
                      <a:cubicBezTo>
                        <a:pt x="161" y="169"/>
                        <a:pt x="161" y="169"/>
                        <a:pt x="161" y="169"/>
                      </a:cubicBezTo>
                      <a:cubicBezTo>
                        <a:pt x="161" y="170"/>
                        <a:pt x="161" y="170"/>
                        <a:pt x="161" y="170"/>
                      </a:cubicBezTo>
                      <a:cubicBezTo>
                        <a:pt x="161" y="170"/>
                        <a:pt x="161" y="170"/>
                        <a:pt x="161" y="170"/>
                      </a:cubicBezTo>
                      <a:cubicBezTo>
                        <a:pt x="160" y="171"/>
                        <a:pt x="160" y="171"/>
                        <a:pt x="160" y="171"/>
                      </a:cubicBezTo>
                      <a:cubicBezTo>
                        <a:pt x="159" y="173"/>
                        <a:pt x="159" y="173"/>
                        <a:pt x="159" y="173"/>
                      </a:cubicBezTo>
                      <a:cubicBezTo>
                        <a:pt x="159" y="173"/>
                        <a:pt x="159" y="173"/>
                        <a:pt x="159" y="173"/>
                      </a:cubicBezTo>
                      <a:cubicBezTo>
                        <a:pt x="159" y="173"/>
                        <a:pt x="159" y="173"/>
                        <a:pt x="159" y="173"/>
                      </a:cubicBezTo>
                      <a:cubicBezTo>
                        <a:pt x="159" y="173"/>
                        <a:pt x="159" y="173"/>
                        <a:pt x="159" y="173"/>
                      </a:cubicBezTo>
                      <a:cubicBezTo>
                        <a:pt x="158" y="173"/>
                        <a:pt x="158" y="173"/>
                        <a:pt x="158" y="173"/>
                      </a:cubicBezTo>
                      <a:cubicBezTo>
                        <a:pt x="158" y="173"/>
                        <a:pt x="158" y="173"/>
                        <a:pt x="158" y="173"/>
                      </a:cubicBezTo>
                      <a:cubicBezTo>
                        <a:pt x="159" y="173"/>
                        <a:pt x="159" y="173"/>
                        <a:pt x="159" y="173"/>
                      </a:cubicBezTo>
                      <a:cubicBezTo>
                        <a:pt x="159" y="173"/>
                        <a:pt x="159" y="173"/>
                        <a:pt x="159" y="173"/>
                      </a:cubicBezTo>
                      <a:cubicBezTo>
                        <a:pt x="158" y="174"/>
                        <a:pt x="158" y="174"/>
                        <a:pt x="158" y="174"/>
                      </a:cubicBezTo>
                      <a:cubicBezTo>
                        <a:pt x="158" y="174"/>
                        <a:pt x="158" y="174"/>
                        <a:pt x="158" y="174"/>
                      </a:cubicBezTo>
                      <a:cubicBezTo>
                        <a:pt x="158" y="175"/>
                        <a:pt x="158" y="175"/>
                        <a:pt x="157" y="176"/>
                      </a:cubicBezTo>
                      <a:cubicBezTo>
                        <a:pt x="157" y="176"/>
                        <a:pt x="157" y="176"/>
                        <a:pt x="157" y="176"/>
                      </a:cubicBezTo>
                      <a:cubicBezTo>
                        <a:pt x="157" y="177"/>
                        <a:pt x="157" y="177"/>
                        <a:pt x="157" y="177"/>
                      </a:cubicBezTo>
                      <a:cubicBezTo>
                        <a:pt x="156" y="179"/>
                        <a:pt x="156" y="179"/>
                        <a:pt x="156" y="179"/>
                      </a:cubicBezTo>
                      <a:cubicBezTo>
                        <a:pt x="156" y="181"/>
                        <a:pt x="156" y="181"/>
                        <a:pt x="156" y="181"/>
                      </a:cubicBezTo>
                      <a:cubicBezTo>
                        <a:pt x="156" y="181"/>
                        <a:pt x="156" y="181"/>
                        <a:pt x="156" y="181"/>
                      </a:cubicBezTo>
                      <a:cubicBezTo>
                        <a:pt x="156" y="181"/>
                        <a:pt x="156" y="181"/>
                        <a:pt x="156" y="181"/>
                      </a:cubicBezTo>
                      <a:cubicBezTo>
                        <a:pt x="157" y="181"/>
                        <a:pt x="157" y="181"/>
                        <a:pt x="157" y="181"/>
                      </a:cubicBezTo>
                      <a:cubicBezTo>
                        <a:pt x="157" y="181"/>
                        <a:pt x="157" y="181"/>
                        <a:pt x="157" y="181"/>
                      </a:cubicBezTo>
                      <a:cubicBezTo>
                        <a:pt x="157" y="180"/>
                        <a:pt x="157" y="180"/>
                        <a:pt x="157" y="180"/>
                      </a:cubicBezTo>
                      <a:cubicBezTo>
                        <a:pt x="157" y="178"/>
                        <a:pt x="157" y="178"/>
                        <a:pt x="157" y="178"/>
                      </a:cubicBezTo>
                      <a:cubicBezTo>
                        <a:pt x="158" y="176"/>
                        <a:pt x="158" y="176"/>
                        <a:pt x="158" y="176"/>
                      </a:cubicBezTo>
                      <a:cubicBezTo>
                        <a:pt x="160" y="173"/>
                        <a:pt x="160" y="173"/>
                        <a:pt x="160" y="173"/>
                      </a:cubicBezTo>
                      <a:cubicBezTo>
                        <a:pt x="162" y="169"/>
                        <a:pt x="162" y="169"/>
                        <a:pt x="162" y="169"/>
                      </a:cubicBezTo>
                      <a:cubicBezTo>
                        <a:pt x="162" y="169"/>
                        <a:pt x="162" y="169"/>
                        <a:pt x="162" y="169"/>
                      </a:cubicBezTo>
                      <a:cubicBezTo>
                        <a:pt x="162" y="169"/>
                        <a:pt x="162" y="169"/>
                        <a:pt x="162" y="169"/>
                      </a:cubicBezTo>
                      <a:lnTo>
                        <a:pt x="161" y="169"/>
                      </a:lnTo>
                      <a:close/>
                      <a:moveTo>
                        <a:pt x="157" y="191"/>
                      </a:moveTo>
                      <a:cubicBezTo>
                        <a:pt x="157" y="192"/>
                        <a:pt x="157" y="192"/>
                        <a:pt x="157" y="192"/>
                      </a:cubicBezTo>
                      <a:cubicBezTo>
                        <a:pt x="158" y="193"/>
                        <a:pt x="158" y="193"/>
                        <a:pt x="158" y="193"/>
                      </a:cubicBezTo>
                      <a:cubicBezTo>
                        <a:pt x="158" y="193"/>
                        <a:pt x="158" y="193"/>
                        <a:pt x="158" y="193"/>
                      </a:cubicBezTo>
                      <a:cubicBezTo>
                        <a:pt x="158" y="193"/>
                        <a:pt x="158" y="193"/>
                        <a:pt x="158" y="193"/>
                      </a:cubicBezTo>
                      <a:cubicBezTo>
                        <a:pt x="158" y="194"/>
                        <a:pt x="158" y="194"/>
                        <a:pt x="158" y="194"/>
                      </a:cubicBezTo>
                      <a:cubicBezTo>
                        <a:pt x="158" y="195"/>
                        <a:pt x="158" y="195"/>
                        <a:pt x="158" y="195"/>
                      </a:cubicBezTo>
                      <a:cubicBezTo>
                        <a:pt x="159" y="195"/>
                        <a:pt x="159" y="195"/>
                        <a:pt x="159" y="195"/>
                      </a:cubicBezTo>
                      <a:cubicBezTo>
                        <a:pt x="159" y="196"/>
                        <a:pt x="159" y="196"/>
                        <a:pt x="159" y="196"/>
                      </a:cubicBezTo>
                      <a:cubicBezTo>
                        <a:pt x="159" y="197"/>
                        <a:pt x="159" y="197"/>
                        <a:pt x="159" y="197"/>
                      </a:cubicBezTo>
                      <a:cubicBezTo>
                        <a:pt x="159" y="198"/>
                        <a:pt x="159" y="198"/>
                        <a:pt x="159" y="198"/>
                      </a:cubicBezTo>
                      <a:cubicBezTo>
                        <a:pt x="159" y="198"/>
                        <a:pt x="159" y="198"/>
                        <a:pt x="159" y="198"/>
                      </a:cubicBezTo>
                      <a:cubicBezTo>
                        <a:pt x="160" y="199"/>
                        <a:pt x="160" y="199"/>
                        <a:pt x="160" y="199"/>
                      </a:cubicBezTo>
                      <a:cubicBezTo>
                        <a:pt x="160" y="202"/>
                        <a:pt x="160" y="202"/>
                        <a:pt x="160" y="202"/>
                      </a:cubicBezTo>
                      <a:cubicBezTo>
                        <a:pt x="160" y="202"/>
                        <a:pt x="160" y="202"/>
                        <a:pt x="160" y="202"/>
                      </a:cubicBezTo>
                      <a:cubicBezTo>
                        <a:pt x="161" y="203"/>
                        <a:pt x="161" y="203"/>
                        <a:pt x="161" y="203"/>
                      </a:cubicBezTo>
                      <a:cubicBezTo>
                        <a:pt x="161" y="203"/>
                        <a:pt x="161" y="203"/>
                        <a:pt x="161" y="203"/>
                      </a:cubicBezTo>
                      <a:cubicBezTo>
                        <a:pt x="161" y="202"/>
                        <a:pt x="161" y="202"/>
                        <a:pt x="161" y="202"/>
                      </a:cubicBezTo>
                      <a:cubicBezTo>
                        <a:pt x="161" y="201"/>
                        <a:pt x="161" y="201"/>
                        <a:pt x="161" y="201"/>
                      </a:cubicBezTo>
                      <a:cubicBezTo>
                        <a:pt x="160" y="201"/>
                        <a:pt x="160" y="201"/>
                        <a:pt x="160" y="201"/>
                      </a:cubicBezTo>
                      <a:cubicBezTo>
                        <a:pt x="160" y="200"/>
                        <a:pt x="160" y="200"/>
                        <a:pt x="160" y="200"/>
                      </a:cubicBezTo>
                      <a:cubicBezTo>
                        <a:pt x="160" y="199"/>
                        <a:pt x="160" y="199"/>
                        <a:pt x="160" y="199"/>
                      </a:cubicBezTo>
                      <a:cubicBezTo>
                        <a:pt x="160" y="199"/>
                        <a:pt x="160" y="199"/>
                        <a:pt x="160" y="199"/>
                      </a:cubicBezTo>
                      <a:cubicBezTo>
                        <a:pt x="160" y="198"/>
                        <a:pt x="160" y="198"/>
                        <a:pt x="160" y="198"/>
                      </a:cubicBezTo>
                      <a:cubicBezTo>
                        <a:pt x="159" y="197"/>
                        <a:pt x="159" y="197"/>
                        <a:pt x="159" y="197"/>
                      </a:cubicBezTo>
                      <a:cubicBezTo>
                        <a:pt x="159" y="197"/>
                        <a:pt x="159" y="197"/>
                        <a:pt x="159" y="197"/>
                      </a:cubicBezTo>
                      <a:cubicBezTo>
                        <a:pt x="159" y="196"/>
                        <a:pt x="159" y="196"/>
                        <a:pt x="159" y="196"/>
                      </a:cubicBezTo>
                      <a:cubicBezTo>
                        <a:pt x="159" y="196"/>
                        <a:pt x="159" y="196"/>
                        <a:pt x="159" y="196"/>
                      </a:cubicBezTo>
                      <a:cubicBezTo>
                        <a:pt x="157" y="190"/>
                        <a:pt x="157" y="190"/>
                        <a:pt x="157" y="190"/>
                      </a:cubicBezTo>
                      <a:cubicBezTo>
                        <a:pt x="157" y="187"/>
                        <a:pt x="157" y="187"/>
                        <a:pt x="157" y="187"/>
                      </a:cubicBezTo>
                      <a:cubicBezTo>
                        <a:pt x="156" y="182"/>
                        <a:pt x="156" y="182"/>
                        <a:pt x="156" y="182"/>
                      </a:cubicBezTo>
                      <a:cubicBezTo>
                        <a:pt x="156" y="181"/>
                        <a:pt x="156" y="181"/>
                        <a:pt x="156" y="181"/>
                      </a:cubicBezTo>
                      <a:cubicBezTo>
                        <a:pt x="156" y="182"/>
                        <a:pt x="156" y="182"/>
                        <a:pt x="156" y="182"/>
                      </a:cubicBezTo>
                      <a:cubicBezTo>
                        <a:pt x="156" y="183"/>
                        <a:pt x="156" y="183"/>
                        <a:pt x="156" y="183"/>
                      </a:cubicBezTo>
                      <a:cubicBezTo>
                        <a:pt x="156" y="183"/>
                        <a:pt x="156" y="183"/>
                        <a:pt x="156" y="183"/>
                      </a:cubicBezTo>
                      <a:cubicBezTo>
                        <a:pt x="156" y="183"/>
                        <a:pt x="156" y="183"/>
                        <a:pt x="156" y="183"/>
                      </a:cubicBezTo>
                      <a:cubicBezTo>
                        <a:pt x="156" y="184"/>
                        <a:pt x="156" y="184"/>
                        <a:pt x="156" y="184"/>
                      </a:cubicBezTo>
                      <a:cubicBezTo>
                        <a:pt x="156" y="184"/>
                        <a:pt x="156" y="184"/>
                        <a:pt x="156" y="184"/>
                      </a:cubicBezTo>
                      <a:cubicBezTo>
                        <a:pt x="156" y="185"/>
                        <a:pt x="156" y="185"/>
                        <a:pt x="156" y="185"/>
                      </a:cubicBezTo>
                      <a:cubicBezTo>
                        <a:pt x="156" y="186"/>
                        <a:pt x="156" y="186"/>
                        <a:pt x="156" y="186"/>
                      </a:cubicBezTo>
                      <a:cubicBezTo>
                        <a:pt x="156" y="187"/>
                        <a:pt x="156" y="187"/>
                        <a:pt x="156" y="187"/>
                      </a:cubicBezTo>
                      <a:cubicBezTo>
                        <a:pt x="156" y="188"/>
                        <a:pt x="156" y="188"/>
                        <a:pt x="156" y="188"/>
                      </a:cubicBezTo>
                      <a:cubicBezTo>
                        <a:pt x="156" y="189"/>
                        <a:pt x="156" y="189"/>
                        <a:pt x="156" y="189"/>
                      </a:cubicBezTo>
                      <a:cubicBezTo>
                        <a:pt x="157" y="189"/>
                        <a:pt x="157" y="189"/>
                        <a:pt x="157" y="189"/>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1"/>
                        <a:pt x="157" y="191"/>
                        <a:pt x="157" y="191"/>
                      </a:cubicBezTo>
                      <a:cubicBezTo>
                        <a:pt x="157" y="191"/>
                        <a:pt x="157" y="191"/>
                        <a:pt x="157" y="191"/>
                      </a:cubicBezTo>
                      <a:cubicBezTo>
                        <a:pt x="157" y="191"/>
                        <a:pt x="157" y="191"/>
                        <a:pt x="157" y="191"/>
                      </a:cubicBezTo>
                      <a:close/>
                      <a:moveTo>
                        <a:pt x="199" y="138"/>
                      </a:move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9"/>
                        <a:pt x="199" y="139"/>
                        <a:pt x="199" y="139"/>
                      </a:cubicBezTo>
                      <a:cubicBezTo>
                        <a:pt x="199" y="139"/>
                        <a:pt x="199" y="139"/>
                        <a:pt x="199" y="139"/>
                      </a:cubicBezTo>
                      <a:cubicBezTo>
                        <a:pt x="199" y="139"/>
                        <a:pt x="199" y="139"/>
                        <a:pt x="199" y="139"/>
                      </a:cubicBezTo>
                      <a:cubicBezTo>
                        <a:pt x="199" y="139"/>
                        <a:pt x="199" y="139"/>
                        <a:pt x="199" y="139"/>
                      </a:cubicBezTo>
                      <a:cubicBezTo>
                        <a:pt x="198" y="139"/>
                        <a:pt x="198" y="139"/>
                        <a:pt x="198" y="139"/>
                      </a:cubicBezTo>
                      <a:cubicBezTo>
                        <a:pt x="198" y="139"/>
                        <a:pt x="198" y="139"/>
                        <a:pt x="198" y="139"/>
                      </a:cubicBezTo>
                      <a:cubicBezTo>
                        <a:pt x="198" y="139"/>
                        <a:pt x="198" y="139"/>
                        <a:pt x="198" y="139"/>
                      </a:cubicBezTo>
                      <a:cubicBezTo>
                        <a:pt x="197" y="140"/>
                        <a:pt x="197" y="140"/>
                        <a:pt x="197" y="140"/>
                      </a:cubicBezTo>
                      <a:cubicBezTo>
                        <a:pt x="197" y="140"/>
                        <a:pt x="197" y="140"/>
                        <a:pt x="197" y="140"/>
                      </a:cubicBezTo>
                      <a:cubicBezTo>
                        <a:pt x="197" y="140"/>
                        <a:pt x="197" y="140"/>
                        <a:pt x="197" y="140"/>
                      </a:cubicBezTo>
                      <a:cubicBezTo>
                        <a:pt x="197" y="141"/>
                        <a:pt x="197" y="141"/>
                        <a:pt x="197" y="141"/>
                      </a:cubicBezTo>
                      <a:cubicBezTo>
                        <a:pt x="197" y="141"/>
                        <a:pt x="197" y="141"/>
                        <a:pt x="197" y="141"/>
                      </a:cubicBezTo>
                      <a:cubicBezTo>
                        <a:pt x="195" y="142"/>
                        <a:pt x="195" y="142"/>
                        <a:pt x="195" y="142"/>
                      </a:cubicBezTo>
                      <a:cubicBezTo>
                        <a:pt x="195" y="143"/>
                        <a:pt x="195" y="143"/>
                        <a:pt x="195" y="143"/>
                      </a:cubicBezTo>
                      <a:cubicBezTo>
                        <a:pt x="194" y="143"/>
                        <a:pt x="194" y="143"/>
                        <a:pt x="194" y="143"/>
                      </a:cubicBezTo>
                      <a:cubicBezTo>
                        <a:pt x="194" y="143"/>
                        <a:pt x="194" y="143"/>
                        <a:pt x="194" y="143"/>
                      </a:cubicBezTo>
                      <a:cubicBezTo>
                        <a:pt x="194" y="143"/>
                        <a:pt x="194" y="143"/>
                        <a:pt x="194" y="143"/>
                      </a:cubicBezTo>
                      <a:cubicBezTo>
                        <a:pt x="195" y="143"/>
                        <a:pt x="195" y="143"/>
                        <a:pt x="195" y="143"/>
                      </a:cubicBezTo>
                      <a:cubicBezTo>
                        <a:pt x="197" y="141"/>
                        <a:pt x="197" y="141"/>
                        <a:pt x="197" y="141"/>
                      </a:cubicBezTo>
                      <a:cubicBezTo>
                        <a:pt x="198" y="141"/>
                        <a:pt x="198" y="141"/>
                        <a:pt x="198" y="141"/>
                      </a:cubicBezTo>
                      <a:cubicBezTo>
                        <a:pt x="201" y="138"/>
                        <a:pt x="201" y="138"/>
                        <a:pt x="201" y="138"/>
                      </a:cubicBezTo>
                      <a:cubicBezTo>
                        <a:pt x="199" y="138"/>
                        <a:pt x="199" y="138"/>
                        <a:pt x="199" y="138"/>
                      </a:cubicBezTo>
                      <a:close/>
                      <a:moveTo>
                        <a:pt x="175" y="156"/>
                      </a:moveTo>
                      <a:cubicBezTo>
                        <a:pt x="174" y="156"/>
                        <a:pt x="174" y="156"/>
                        <a:pt x="174" y="156"/>
                      </a:cubicBezTo>
                      <a:cubicBezTo>
                        <a:pt x="173" y="157"/>
                        <a:pt x="173" y="157"/>
                        <a:pt x="173" y="157"/>
                      </a:cubicBezTo>
                      <a:cubicBezTo>
                        <a:pt x="173" y="158"/>
                        <a:pt x="173" y="158"/>
                        <a:pt x="173" y="158"/>
                      </a:cubicBezTo>
                      <a:cubicBezTo>
                        <a:pt x="174" y="157"/>
                        <a:pt x="174" y="157"/>
                        <a:pt x="174" y="157"/>
                      </a:cubicBezTo>
                      <a:cubicBezTo>
                        <a:pt x="174" y="157"/>
                        <a:pt x="174" y="157"/>
                        <a:pt x="174" y="157"/>
                      </a:cubicBezTo>
                      <a:cubicBezTo>
                        <a:pt x="174" y="157"/>
                        <a:pt x="174" y="157"/>
                        <a:pt x="174" y="157"/>
                      </a:cubicBezTo>
                      <a:cubicBezTo>
                        <a:pt x="175" y="157"/>
                        <a:pt x="175" y="157"/>
                        <a:pt x="175" y="157"/>
                      </a:cubicBezTo>
                      <a:cubicBezTo>
                        <a:pt x="175" y="157"/>
                        <a:pt x="175" y="157"/>
                        <a:pt x="175" y="157"/>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lose/>
                      <a:moveTo>
                        <a:pt x="173" y="158"/>
                      </a:move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9"/>
                        <a:pt x="172" y="159"/>
                        <a:pt x="172" y="159"/>
                      </a:cubicBezTo>
                      <a:cubicBezTo>
                        <a:pt x="172" y="159"/>
                        <a:pt x="172" y="159"/>
                        <a:pt x="172" y="159"/>
                      </a:cubicBezTo>
                      <a:cubicBezTo>
                        <a:pt x="171" y="159"/>
                        <a:pt x="171" y="159"/>
                        <a:pt x="171" y="159"/>
                      </a:cubicBezTo>
                      <a:cubicBezTo>
                        <a:pt x="171" y="159"/>
                        <a:pt x="171" y="159"/>
                        <a:pt x="171" y="159"/>
                      </a:cubicBezTo>
                      <a:cubicBezTo>
                        <a:pt x="171" y="159"/>
                        <a:pt x="171" y="159"/>
                        <a:pt x="171" y="159"/>
                      </a:cubicBezTo>
                      <a:cubicBezTo>
                        <a:pt x="170" y="159"/>
                        <a:pt x="170" y="159"/>
                        <a:pt x="170" y="159"/>
                      </a:cubicBezTo>
                      <a:cubicBezTo>
                        <a:pt x="169" y="160"/>
                        <a:pt x="169" y="160"/>
                        <a:pt x="169" y="160"/>
                      </a:cubicBezTo>
                      <a:cubicBezTo>
                        <a:pt x="169" y="160"/>
                        <a:pt x="169" y="160"/>
                        <a:pt x="169" y="160"/>
                      </a:cubicBezTo>
                      <a:cubicBezTo>
                        <a:pt x="169" y="160"/>
                        <a:pt x="169" y="160"/>
                        <a:pt x="169" y="160"/>
                      </a:cubicBezTo>
                      <a:cubicBezTo>
                        <a:pt x="168" y="161"/>
                        <a:pt x="168" y="161"/>
                        <a:pt x="168" y="161"/>
                      </a:cubicBezTo>
                      <a:cubicBezTo>
                        <a:pt x="168" y="161"/>
                        <a:pt x="168" y="161"/>
                        <a:pt x="168" y="161"/>
                      </a:cubicBezTo>
                      <a:cubicBezTo>
                        <a:pt x="168" y="161"/>
                        <a:pt x="168" y="161"/>
                        <a:pt x="168" y="161"/>
                      </a:cubicBezTo>
                      <a:cubicBezTo>
                        <a:pt x="167" y="161"/>
                        <a:pt x="167" y="161"/>
                        <a:pt x="167" y="161"/>
                      </a:cubicBezTo>
                      <a:cubicBezTo>
                        <a:pt x="167" y="162"/>
                        <a:pt x="167" y="162"/>
                        <a:pt x="167" y="162"/>
                      </a:cubicBezTo>
                      <a:cubicBezTo>
                        <a:pt x="167" y="162"/>
                        <a:pt x="167" y="162"/>
                        <a:pt x="167" y="162"/>
                      </a:cubicBezTo>
                      <a:cubicBezTo>
                        <a:pt x="166" y="162"/>
                        <a:pt x="166" y="162"/>
                        <a:pt x="166" y="162"/>
                      </a:cubicBezTo>
                      <a:cubicBezTo>
                        <a:pt x="166" y="162"/>
                        <a:pt x="166" y="162"/>
                        <a:pt x="166" y="162"/>
                      </a:cubicBezTo>
                      <a:cubicBezTo>
                        <a:pt x="166" y="162"/>
                        <a:pt x="166" y="162"/>
                        <a:pt x="166" y="162"/>
                      </a:cubicBezTo>
                      <a:cubicBezTo>
                        <a:pt x="166" y="162"/>
                        <a:pt x="166" y="162"/>
                        <a:pt x="166" y="162"/>
                      </a:cubicBezTo>
                      <a:cubicBezTo>
                        <a:pt x="166" y="163"/>
                        <a:pt x="166" y="163"/>
                        <a:pt x="166" y="163"/>
                      </a:cubicBezTo>
                      <a:cubicBezTo>
                        <a:pt x="166" y="163"/>
                        <a:pt x="166" y="163"/>
                        <a:pt x="166" y="163"/>
                      </a:cubicBezTo>
                      <a:cubicBezTo>
                        <a:pt x="166" y="163"/>
                        <a:pt x="166" y="163"/>
                        <a:pt x="166" y="163"/>
                      </a:cubicBezTo>
                      <a:cubicBezTo>
                        <a:pt x="166" y="163"/>
                        <a:pt x="166" y="163"/>
                        <a:pt x="166" y="163"/>
                      </a:cubicBezTo>
                      <a:cubicBezTo>
                        <a:pt x="166" y="164"/>
                        <a:pt x="166" y="164"/>
                        <a:pt x="166" y="164"/>
                      </a:cubicBezTo>
                      <a:cubicBezTo>
                        <a:pt x="165" y="164"/>
                        <a:pt x="165" y="164"/>
                        <a:pt x="165" y="164"/>
                      </a:cubicBezTo>
                      <a:cubicBezTo>
                        <a:pt x="165" y="164"/>
                        <a:pt x="165" y="164"/>
                        <a:pt x="165" y="164"/>
                      </a:cubicBezTo>
                      <a:cubicBezTo>
                        <a:pt x="165" y="164"/>
                        <a:pt x="165" y="164"/>
                        <a:pt x="165" y="164"/>
                      </a:cubicBezTo>
                      <a:cubicBezTo>
                        <a:pt x="166" y="164"/>
                        <a:pt x="166" y="164"/>
                        <a:pt x="166" y="164"/>
                      </a:cubicBezTo>
                      <a:cubicBezTo>
                        <a:pt x="166" y="164"/>
                        <a:pt x="166" y="164"/>
                        <a:pt x="166" y="164"/>
                      </a:cubicBezTo>
                      <a:cubicBezTo>
                        <a:pt x="166" y="163"/>
                        <a:pt x="166" y="163"/>
                        <a:pt x="166" y="163"/>
                      </a:cubicBezTo>
                      <a:cubicBezTo>
                        <a:pt x="167" y="162"/>
                        <a:pt x="167" y="162"/>
                        <a:pt x="167" y="162"/>
                      </a:cubicBezTo>
                      <a:cubicBezTo>
                        <a:pt x="168" y="162"/>
                        <a:pt x="168" y="162"/>
                        <a:pt x="168" y="162"/>
                      </a:cubicBezTo>
                      <a:cubicBezTo>
                        <a:pt x="169" y="161"/>
                        <a:pt x="169" y="161"/>
                        <a:pt x="169" y="161"/>
                      </a:cubicBezTo>
                      <a:cubicBezTo>
                        <a:pt x="170" y="160"/>
                        <a:pt x="170" y="160"/>
                        <a:pt x="170" y="160"/>
                      </a:cubicBezTo>
                      <a:cubicBezTo>
                        <a:pt x="171" y="160"/>
                        <a:pt x="171" y="160"/>
                        <a:pt x="171" y="160"/>
                      </a:cubicBezTo>
                      <a:cubicBezTo>
                        <a:pt x="171" y="160"/>
                        <a:pt x="171" y="160"/>
                        <a:pt x="171" y="160"/>
                      </a:cubicBezTo>
                      <a:cubicBezTo>
                        <a:pt x="172" y="159"/>
                        <a:pt x="172" y="159"/>
                        <a:pt x="172" y="159"/>
                      </a:cubicBezTo>
                      <a:cubicBezTo>
                        <a:pt x="172" y="159"/>
                        <a:pt x="172" y="159"/>
                        <a:pt x="172" y="159"/>
                      </a:cubicBezTo>
                      <a:cubicBezTo>
                        <a:pt x="173" y="159"/>
                        <a:pt x="173" y="159"/>
                        <a:pt x="173" y="159"/>
                      </a:cubicBezTo>
                      <a:cubicBezTo>
                        <a:pt x="173" y="159"/>
                        <a:pt x="173" y="159"/>
                        <a:pt x="173" y="159"/>
                      </a:cubicBezTo>
                      <a:cubicBezTo>
                        <a:pt x="173" y="158"/>
                        <a:pt x="173" y="158"/>
                        <a:pt x="173" y="158"/>
                      </a:cubicBezTo>
                      <a:cubicBezTo>
                        <a:pt x="173" y="158"/>
                        <a:pt x="173" y="158"/>
                        <a:pt x="173" y="15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3" name="Freeform 339">
                  <a:extLst>
                    <a:ext uri="{FF2B5EF4-FFF2-40B4-BE49-F238E27FC236}">
                      <a16:creationId xmlns="" xmlns:a16="http://schemas.microsoft.com/office/drawing/2014/main" id="{C7D4BD77-9176-4B8D-9C03-50CA94442D05}"/>
                    </a:ext>
                  </a:extLst>
                </p:cNvPr>
                <p:cNvSpPr>
                  <a:spLocks/>
                </p:cNvSpPr>
                <p:nvPr/>
              </p:nvSpPr>
              <p:spPr bwMode="auto">
                <a:xfrm>
                  <a:off x="6284516" y="4391702"/>
                  <a:ext cx="692013" cy="256883"/>
                </a:xfrm>
                <a:custGeom>
                  <a:avLst/>
                  <a:gdLst>
                    <a:gd name="T0" fmla="*/ 132 w 132"/>
                    <a:gd name="T1" fmla="*/ 3 h 49"/>
                    <a:gd name="T2" fmla="*/ 128 w 132"/>
                    <a:gd name="T3" fmla="*/ 0 h 49"/>
                    <a:gd name="T4" fmla="*/ 100 w 132"/>
                    <a:gd name="T5" fmla="*/ 6 h 49"/>
                    <a:gd name="T6" fmla="*/ 57 w 132"/>
                    <a:gd name="T7" fmla="*/ 10 h 49"/>
                    <a:gd name="T8" fmla="*/ 35 w 132"/>
                    <a:gd name="T9" fmla="*/ 12 h 49"/>
                    <a:gd name="T10" fmla="*/ 33 w 132"/>
                    <a:gd name="T11" fmla="*/ 13 h 49"/>
                    <a:gd name="T12" fmla="*/ 11 w 132"/>
                    <a:gd name="T13" fmla="*/ 19 h 49"/>
                    <a:gd name="T14" fmla="*/ 9 w 132"/>
                    <a:gd name="T15" fmla="*/ 18 h 49"/>
                    <a:gd name="T16" fmla="*/ 10 w 132"/>
                    <a:gd name="T17" fmla="*/ 21 h 49"/>
                    <a:gd name="T18" fmla="*/ 9 w 132"/>
                    <a:gd name="T19" fmla="*/ 22 h 49"/>
                    <a:gd name="T20" fmla="*/ 8 w 132"/>
                    <a:gd name="T21" fmla="*/ 23 h 49"/>
                    <a:gd name="T22" fmla="*/ 8 w 132"/>
                    <a:gd name="T23" fmla="*/ 26 h 49"/>
                    <a:gd name="T24" fmla="*/ 8 w 132"/>
                    <a:gd name="T25" fmla="*/ 30 h 49"/>
                    <a:gd name="T26" fmla="*/ 7 w 132"/>
                    <a:gd name="T27" fmla="*/ 31 h 49"/>
                    <a:gd name="T28" fmla="*/ 5 w 132"/>
                    <a:gd name="T29" fmla="*/ 35 h 49"/>
                    <a:gd name="T30" fmla="*/ 5 w 132"/>
                    <a:gd name="T31" fmla="*/ 37 h 49"/>
                    <a:gd name="T32" fmla="*/ 4 w 132"/>
                    <a:gd name="T33" fmla="*/ 38 h 49"/>
                    <a:gd name="T34" fmla="*/ 2 w 132"/>
                    <a:gd name="T35" fmla="*/ 42 h 49"/>
                    <a:gd name="T36" fmla="*/ 3 w 132"/>
                    <a:gd name="T37" fmla="*/ 46 h 49"/>
                    <a:gd name="T38" fmla="*/ 1 w 132"/>
                    <a:gd name="T39" fmla="*/ 47 h 49"/>
                    <a:gd name="T40" fmla="*/ 34 w 132"/>
                    <a:gd name="T41" fmla="*/ 45 h 49"/>
                    <a:gd name="T42" fmla="*/ 95 w 132"/>
                    <a:gd name="T43" fmla="*/ 33 h 49"/>
                    <a:gd name="T44" fmla="*/ 96 w 132"/>
                    <a:gd name="T45" fmla="*/ 32 h 49"/>
                    <a:gd name="T46" fmla="*/ 98 w 132"/>
                    <a:gd name="T47" fmla="*/ 32 h 49"/>
                    <a:gd name="T48" fmla="*/ 99 w 132"/>
                    <a:gd name="T49" fmla="*/ 31 h 49"/>
                    <a:gd name="T50" fmla="*/ 99 w 132"/>
                    <a:gd name="T51" fmla="*/ 29 h 49"/>
                    <a:gd name="T52" fmla="*/ 99 w 132"/>
                    <a:gd name="T53" fmla="*/ 29 h 49"/>
                    <a:gd name="T54" fmla="*/ 100 w 132"/>
                    <a:gd name="T55" fmla="*/ 27 h 49"/>
                    <a:gd name="T56" fmla="*/ 102 w 132"/>
                    <a:gd name="T57" fmla="*/ 26 h 49"/>
                    <a:gd name="T58" fmla="*/ 104 w 132"/>
                    <a:gd name="T59" fmla="*/ 25 h 49"/>
                    <a:gd name="T60" fmla="*/ 105 w 132"/>
                    <a:gd name="T61" fmla="*/ 25 h 49"/>
                    <a:gd name="T62" fmla="*/ 106 w 132"/>
                    <a:gd name="T63" fmla="*/ 25 h 49"/>
                    <a:gd name="T64" fmla="*/ 107 w 132"/>
                    <a:gd name="T65" fmla="*/ 24 h 49"/>
                    <a:gd name="T66" fmla="*/ 109 w 132"/>
                    <a:gd name="T67" fmla="*/ 22 h 49"/>
                    <a:gd name="T68" fmla="*/ 110 w 132"/>
                    <a:gd name="T69" fmla="*/ 21 h 49"/>
                    <a:gd name="T70" fmla="*/ 111 w 132"/>
                    <a:gd name="T71" fmla="*/ 20 h 49"/>
                    <a:gd name="T72" fmla="*/ 114 w 132"/>
                    <a:gd name="T73" fmla="*/ 19 h 49"/>
                    <a:gd name="T74" fmla="*/ 115 w 132"/>
                    <a:gd name="T75" fmla="*/ 18 h 49"/>
                    <a:gd name="T76" fmla="*/ 115 w 132"/>
                    <a:gd name="T77" fmla="*/ 17 h 49"/>
                    <a:gd name="T78" fmla="*/ 115 w 132"/>
                    <a:gd name="T79" fmla="*/ 16 h 49"/>
                    <a:gd name="T80" fmla="*/ 116 w 132"/>
                    <a:gd name="T81" fmla="*/ 16 h 49"/>
                    <a:gd name="T82" fmla="*/ 117 w 132"/>
                    <a:gd name="T83" fmla="*/ 15 h 49"/>
                    <a:gd name="T84" fmla="*/ 118 w 132"/>
                    <a:gd name="T85" fmla="*/ 14 h 49"/>
                    <a:gd name="T86" fmla="*/ 120 w 132"/>
                    <a:gd name="T87" fmla="*/ 13 h 49"/>
                    <a:gd name="T88" fmla="*/ 120 w 132"/>
                    <a:gd name="T89" fmla="*/ 14 h 49"/>
                    <a:gd name="T90" fmla="*/ 120 w 132"/>
                    <a:gd name="T91" fmla="*/ 15 h 49"/>
                    <a:gd name="T92" fmla="*/ 122 w 132"/>
                    <a:gd name="T93" fmla="*/ 14 h 49"/>
                    <a:gd name="T94" fmla="*/ 123 w 132"/>
                    <a:gd name="T95" fmla="*/ 11 h 49"/>
                    <a:gd name="T96" fmla="*/ 125 w 132"/>
                    <a:gd name="T97" fmla="*/ 10 h 49"/>
                    <a:gd name="T98" fmla="*/ 126 w 132"/>
                    <a:gd name="T99" fmla="*/ 10 h 49"/>
                    <a:gd name="T100" fmla="*/ 126 w 132"/>
                    <a:gd name="T101" fmla="*/ 10 h 49"/>
                    <a:gd name="T102" fmla="*/ 127 w 132"/>
                    <a:gd name="T103" fmla="*/ 11 h 49"/>
                    <a:gd name="T104" fmla="*/ 128 w 132"/>
                    <a:gd name="T105" fmla="*/ 10 h 49"/>
                    <a:gd name="T106" fmla="*/ 131 w 132"/>
                    <a:gd name="T107" fmla="*/ 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2" h="49">
                      <a:moveTo>
                        <a:pt x="132" y="5"/>
                      </a:moveTo>
                      <a:cubicBezTo>
                        <a:pt x="132" y="5"/>
                        <a:pt x="132" y="5"/>
                        <a:pt x="132" y="5"/>
                      </a:cubicBezTo>
                      <a:cubicBezTo>
                        <a:pt x="132" y="4"/>
                        <a:pt x="132" y="4"/>
                        <a:pt x="132" y="4"/>
                      </a:cubicBezTo>
                      <a:cubicBezTo>
                        <a:pt x="132" y="4"/>
                        <a:pt x="132" y="4"/>
                        <a:pt x="132" y="4"/>
                      </a:cubicBezTo>
                      <a:cubicBezTo>
                        <a:pt x="132" y="4"/>
                        <a:pt x="132" y="4"/>
                        <a:pt x="132" y="4"/>
                      </a:cubicBezTo>
                      <a:cubicBezTo>
                        <a:pt x="132" y="4"/>
                        <a:pt x="132" y="4"/>
                        <a:pt x="132" y="4"/>
                      </a:cubicBezTo>
                      <a:cubicBezTo>
                        <a:pt x="132" y="3"/>
                        <a:pt x="132" y="3"/>
                        <a:pt x="132" y="3"/>
                      </a:cubicBezTo>
                      <a:cubicBezTo>
                        <a:pt x="132" y="2"/>
                        <a:pt x="132" y="2"/>
                        <a:pt x="132" y="2"/>
                      </a:cubicBezTo>
                      <a:cubicBezTo>
                        <a:pt x="132" y="2"/>
                        <a:pt x="132" y="2"/>
                        <a:pt x="132" y="2"/>
                      </a:cubicBezTo>
                      <a:cubicBezTo>
                        <a:pt x="132" y="2"/>
                        <a:pt x="132" y="2"/>
                        <a:pt x="132" y="2"/>
                      </a:cubicBezTo>
                      <a:cubicBezTo>
                        <a:pt x="132" y="2"/>
                        <a:pt x="132" y="2"/>
                        <a:pt x="132" y="2"/>
                      </a:cubicBezTo>
                      <a:cubicBezTo>
                        <a:pt x="132" y="1"/>
                        <a:pt x="132" y="1"/>
                        <a:pt x="132" y="1"/>
                      </a:cubicBezTo>
                      <a:cubicBezTo>
                        <a:pt x="132" y="0"/>
                        <a:pt x="132" y="0"/>
                        <a:pt x="132" y="0"/>
                      </a:cubicBezTo>
                      <a:cubicBezTo>
                        <a:pt x="131" y="0"/>
                        <a:pt x="130" y="0"/>
                        <a:pt x="128" y="0"/>
                      </a:cubicBezTo>
                      <a:cubicBezTo>
                        <a:pt x="128" y="0"/>
                        <a:pt x="128" y="0"/>
                        <a:pt x="128" y="0"/>
                      </a:cubicBezTo>
                      <a:cubicBezTo>
                        <a:pt x="128" y="1"/>
                        <a:pt x="128" y="1"/>
                        <a:pt x="128" y="1"/>
                      </a:cubicBezTo>
                      <a:cubicBezTo>
                        <a:pt x="128" y="1"/>
                        <a:pt x="128" y="1"/>
                        <a:pt x="128" y="1"/>
                      </a:cubicBezTo>
                      <a:cubicBezTo>
                        <a:pt x="128" y="1"/>
                        <a:pt x="128" y="1"/>
                        <a:pt x="128" y="1"/>
                      </a:cubicBezTo>
                      <a:cubicBezTo>
                        <a:pt x="119" y="2"/>
                        <a:pt x="110" y="4"/>
                        <a:pt x="101" y="5"/>
                      </a:cubicBezTo>
                      <a:cubicBezTo>
                        <a:pt x="101" y="5"/>
                        <a:pt x="101" y="5"/>
                        <a:pt x="101" y="5"/>
                      </a:cubicBezTo>
                      <a:cubicBezTo>
                        <a:pt x="100" y="6"/>
                        <a:pt x="100" y="6"/>
                        <a:pt x="100" y="6"/>
                      </a:cubicBezTo>
                      <a:cubicBezTo>
                        <a:pt x="93" y="6"/>
                        <a:pt x="86" y="7"/>
                        <a:pt x="78" y="8"/>
                      </a:cubicBezTo>
                      <a:cubicBezTo>
                        <a:pt x="74" y="9"/>
                        <a:pt x="74" y="9"/>
                        <a:pt x="74" y="9"/>
                      </a:cubicBezTo>
                      <a:cubicBezTo>
                        <a:pt x="70" y="9"/>
                        <a:pt x="67" y="9"/>
                        <a:pt x="64" y="10"/>
                      </a:cubicBezTo>
                      <a:cubicBezTo>
                        <a:pt x="61" y="10"/>
                        <a:pt x="61" y="10"/>
                        <a:pt x="61" y="10"/>
                      </a:cubicBezTo>
                      <a:cubicBezTo>
                        <a:pt x="60" y="10"/>
                        <a:pt x="59" y="10"/>
                        <a:pt x="57" y="10"/>
                      </a:cubicBezTo>
                      <a:cubicBezTo>
                        <a:pt x="57" y="10"/>
                        <a:pt x="57" y="10"/>
                        <a:pt x="57" y="10"/>
                      </a:cubicBezTo>
                      <a:cubicBezTo>
                        <a:pt x="57" y="10"/>
                        <a:pt x="57" y="10"/>
                        <a:pt x="57" y="10"/>
                      </a:cubicBezTo>
                      <a:cubicBezTo>
                        <a:pt x="56" y="10"/>
                        <a:pt x="56" y="10"/>
                        <a:pt x="56" y="10"/>
                      </a:cubicBezTo>
                      <a:cubicBezTo>
                        <a:pt x="49" y="11"/>
                        <a:pt x="43" y="12"/>
                        <a:pt x="36" y="13"/>
                      </a:cubicBezTo>
                      <a:cubicBezTo>
                        <a:pt x="36" y="13"/>
                        <a:pt x="36" y="13"/>
                        <a:pt x="36" y="13"/>
                      </a:cubicBezTo>
                      <a:cubicBezTo>
                        <a:pt x="36" y="13"/>
                        <a:pt x="36" y="13"/>
                        <a:pt x="36" y="13"/>
                      </a:cubicBezTo>
                      <a:cubicBezTo>
                        <a:pt x="36" y="13"/>
                        <a:pt x="36" y="13"/>
                        <a:pt x="36" y="13"/>
                      </a:cubicBezTo>
                      <a:cubicBezTo>
                        <a:pt x="36" y="12"/>
                        <a:pt x="36" y="12"/>
                        <a:pt x="36" y="12"/>
                      </a:cubicBezTo>
                      <a:cubicBezTo>
                        <a:pt x="35" y="12"/>
                        <a:pt x="35" y="12"/>
                        <a:pt x="35" y="12"/>
                      </a:cubicBezTo>
                      <a:cubicBezTo>
                        <a:pt x="35" y="12"/>
                        <a:pt x="35" y="12"/>
                        <a:pt x="35" y="12"/>
                      </a:cubicBezTo>
                      <a:cubicBezTo>
                        <a:pt x="34" y="12"/>
                        <a:pt x="33" y="12"/>
                        <a:pt x="32" y="12"/>
                      </a:cubicBezTo>
                      <a:cubicBezTo>
                        <a:pt x="32" y="12"/>
                        <a:pt x="32" y="12"/>
                        <a:pt x="32" y="12"/>
                      </a:cubicBezTo>
                      <a:cubicBezTo>
                        <a:pt x="32" y="12"/>
                        <a:pt x="32" y="12"/>
                        <a:pt x="32" y="12"/>
                      </a:cubicBezTo>
                      <a:cubicBezTo>
                        <a:pt x="32" y="12"/>
                        <a:pt x="32" y="12"/>
                        <a:pt x="32" y="12"/>
                      </a:cubicBezTo>
                      <a:cubicBezTo>
                        <a:pt x="32" y="13"/>
                        <a:pt x="32" y="13"/>
                        <a:pt x="32" y="13"/>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26" y="17"/>
                        <a:pt x="19" y="17"/>
                        <a:pt x="11" y="18"/>
                      </a:cubicBezTo>
                      <a:cubicBezTo>
                        <a:pt x="11" y="18"/>
                        <a:pt x="11" y="18"/>
                        <a:pt x="11" y="18"/>
                      </a:cubicBezTo>
                      <a:cubicBezTo>
                        <a:pt x="11" y="19"/>
                        <a:pt x="11" y="19"/>
                        <a:pt x="11" y="19"/>
                      </a:cubicBezTo>
                      <a:cubicBezTo>
                        <a:pt x="11" y="19"/>
                        <a:pt x="11" y="19"/>
                        <a:pt x="11" y="19"/>
                      </a:cubicBezTo>
                      <a:cubicBezTo>
                        <a:pt x="11" y="19"/>
                        <a:pt x="11" y="19"/>
                        <a:pt x="11" y="19"/>
                      </a:cubicBezTo>
                      <a:cubicBezTo>
                        <a:pt x="10" y="19"/>
                        <a:pt x="10" y="19"/>
                        <a:pt x="10" y="19"/>
                      </a:cubicBezTo>
                      <a:cubicBezTo>
                        <a:pt x="10" y="19"/>
                        <a:pt x="10" y="19"/>
                        <a:pt x="10" y="19"/>
                      </a:cubicBezTo>
                      <a:cubicBezTo>
                        <a:pt x="10" y="18"/>
                        <a:pt x="10" y="18"/>
                        <a:pt x="10" y="18"/>
                      </a:cubicBezTo>
                      <a:cubicBezTo>
                        <a:pt x="10" y="18"/>
                        <a:pt x="10" y="18"/>
                        <a:pt x="10"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10" y="20"/>
                        <a:pt x="10" y="20"/>
                        <a:pt x="10" y="20"/>
                      </a:cubicBezTo>
                      <a:cubicBezTo>
                        <a:pt x="10" y="21"/>
                        <a:pt x="10" y="21"/>
                        <a:pt x="10" y="21"/>
                      </a:cubicBezTo>
                      <a:cubicBezTo>
                        <a:pt x="10" y="21"/>
                        <a:pt x="10" y="21"/>
                        <a:pt x="10" y="21"/>
                      </a:cubicBezTo>
                      <a:cubicBezTo>
                        <a:pt x="9" y="21"/>
                        <a:pt x="9" y="21"/>
                        <a:pt x="9" y="21"/>
                      </a:cubicBezTo>
                      <a:cubicBezTo>
                        <a:pt x="9" y="21"/>
                        <a:pt x="9" y="21"/>
                        <a:pt x="9" y="21"/>
                      </a:cubicBezTo>
                      <a:cubicBezTo>
                        <a:pt x="9" y="21"/>
                        <a:pt x="9" y="21"/>
                        <a:pt x="9" y="21"/>
                      </a:cubicBezTo>
                      <a:cubicBezTo>
                        <a:pt x="8" y="21"/>
                        <a:pt x="8" y="21"/>
                        <a:pt x="8" y="21"/>
                      </a:cubicBezTo>
                      <a:cubicBezTo>
                        <a:pt x="8" y="22"/>
                        <a:pt x="8" y="22"/>
                        <a:pt x="8" y="22"/>
                      </a:cubicBezTo>
                      <a:cubicBezTo>
                        <a:pt x="9" y="22"/>
                        <a:pt x="9" y="22"/>
                        <a:pt x="9" y="22"/>
                      </a:cubicBezTo>
                      <a:cubicBezTo>
                        <a:pt x="9" y="22"/>
                        <a:pt x="9" y="22"/>
                        <a:pt x="9" y="22"/>
                      </a:cubicBezTo>
                      <a:cubicBezTo>
                        <a:pt x="9" y="23"/>
                        <a:pt x="9" y="23"/>
                        <a:pt x="9" y="23"/>
                      </a:cubicBezTo>
                      <a:cubicBezTo>
                        <a:pt x="10" y="23"/>
                        <a:pt x="10" y="23"/>
                        <a:pt x="10" y="23"/>
                      </a:cubicBezTo>
                      <a:cubicBezTo>
                        <a:pt x="10" y="23"/>
                        <a:pt x="10" y="23"/>
                        <a:pt x="10" y="23"/>
                      </a:cubicBezTo>
                      <a:cubicBezTo>
                        <a:pt x="9" y="23"/>
                        <a:pt x="9" y="23"/>
                        <a:pt x="9" y="23"/>
                      </a:cubicBezTo>
                      <a:cubicBezTo>
                        <a:pt x="9" y="23"/>
                        <a:pt x="9" y="23"/>
                        <a:pt x="9" y="23"/>
                      </a:cubicBezTo>
                      <a:cubicBezTo>
                        <a:pt x="8" y="23"/>
                        <a:pt x="8" y="23"/>
                        <a:pt x="8" y="23"/>
                      </a:cubicBezTo>
                      <a:cubicBezTo>
                        <a:pt x="8" y="23"/>
                        <a:pt x="8" y="23"/>
                        <a:pt x="8" y="23"/>
                      </a:cubicBezTo>
                      <a:cubicBezTo>
                        <a:pt x="8" y="25"/>
                        <a:pt x="8" y="25"/>
                        <a:pt x="8" y="25"/>
                      </a:cubicBezTo>
                      <a:cubicBezTo>
                        <a:pt x="9" y="25"/>
                        <a:pt x="9" y="25"/>
                        <a:pt x="9" y="25"/>
                      </a:cubicBezTo>
                      <a:cubicBezTo>
                        <a:pt x="9" y="26"/>
                        <a:pt x="9" y="26"/>
                        <a:pt x="9" y="26"/>
                      </a:cubicBezTo>
                      <a:cubicBezTo>
                        <a:pt x="9" y="26"/>
                        <a:pt x="9" y="26"/>
                        <a:pt x="9" y="26"/>
                      </a:cubicBezTo>
                      <a:cubicBezTo>
                        <a:pt x="8" y="26"/>
                        <a:pt x="8" y="26"/>
                        <a:pt x="8" y="26"/>
                      </a:cubicBezTo>
                      <a:cubicBezTo>
                        <a:pt x="8" y="26"/>
                        <a:pt x="8" y="26"/>
                        <a:pt x="8" y="26"/>
                      </a:cubicBezTo>
                      <a:cubicBezTo>
                        <a:pt x="8" y="26"/>
                        <a:pt x="8" y="26"/>
                        <a:pt x="8" y="26"/>
                      </a:cubicBezTo>
                      <a:cubicBezTo>
                        <a:pt x="8" y="27"/>
                        <a:pt x="8" y="27"/>
                        <a:pt x="8" y="27"/>
                      </a:cubicBezTo>
                      <a:cubicBezTo>
                        <a:pt x="8" y="28"/>
                        <a:pt x="8" y="28"/>
                        <a:pt x="8" y="28"/>
                      </a:cubicBezTo>
                      <a:cubicBezTo>
                        <a:pt x="8" y="28"/>
                        <a:pt x="8" y="28"/>
                        <a:pt x="7" y="28"/>
                      </a:cubicBezTo>
                      <a:cubicBezTo>
                        <a:pt x="8" y="29"/>
                        <a:pt x="8" y="29"/>
                        <a:pt x="8" y="29"/>
                      </a:cubicBezTo>
                      <a:cubicBezTo>
                        <a:pt x="8" y="29"/>
                        <a:pt x="8" y="29"/>
                        <a:pt x="8" y="29"/>
                      </a:cubicBezTo>
                      <a:cubicBezTo>
                        <a:pt x="9" y="30"/>
                        <a:pt x="9" y="30"/>
                        <a:pt x="9" y="30"/>
                      </a:cubicBezTo>
                      <a:cubicBezTo>
                        <a:pt x="8" y="30"/>
                        <a:pt x="8" y="30"/>
                        <a:pt x="8" y="30"/>
                      </a:cubicBezTo>
                      <a:cubicBezTo>
                        <a:pt x="8" y="30"/>
                        <a:pt x="8" y="30"/>
                        <a:pt x="8" y="30"/>
                      </a:cubicBezTo>
                      <a:cubicBezTo>
                        <a:pt x="8" y="30"/>
                        <a:pt x="8" y="30"/>
                        <a:pt x="8" y="30"/>
                      </a:cubicBezTo>
                      <a:cubicBezTo>
                        <a:pt x="7" y="30"/>
                        <a:pt x="7" y="30"/>
                        <a:pt x="7" y="30"/>
                      </a:cubicBezTo>
                      <a:cubicBezTo>
                        <a:pt x="7" y="30"/>
                        <a:pt x="7" y="30"/>
                        <a:pt x="7" y="30"/>
                      </a:cubicBezTo>
                      <a:cubicBezTo>
                        <a:pt x="7" y="30"/>
                        <a:pt x="7" y="30"/>
                        <a:pt x="7" y="30"/>
                      </a:cubicBezTo>
                      <a:cubicBezTo>
                        <a:pt x="7" y="31"/>
                        <a:pt x="7" y="31"/>
                        <a:pt x="7" y="31"/>
                      </a:cubicBezTo>
                      <a:cubicBezTo>
                        <a:pt x="7" y="31"/>
                        <a:pt x="7" y="31"/>
                        <a:pt x="7" y="31"/>
                      </a:cubicBezTo>
                      <a:cubicBezTo>
                        <a:pt x="8" y="31"/>
                        <a:pt x="8" y="31"/>
                        <a:pt x="8" y="31"/>
                      </a:cubicBezTo>
                      <a:cubicBezTo>
                        <a:pt x="8" y="31"/>
                        <a:pt x="8" y="31"/>
                        <a:pt x="8" y="31"/>
                      </a:cubicBezTo>
                      <a:cubicBezTo>
                        <a:pt x="7" y="32"/>
                        <a:pt x="7" y="32"/>
                        <a:pt x="7" y="32"/>
                      </a:cubicBezTo>
                      <a:cubicBezTo>
                        <a:pt x="5" y="34"/>
                        <a:pt x="5" y="34"/>
                        <a:pt x="5" y="34"/>
                      </a:cubicBezTo>
                      <a:cubicBezTo>
                        <a:pt x="4" y="34"/>
                        <a:pt x="4" y="34"/>
                        <a:pt x="4" y="34"/>
                      </a:cubicBezTo>
                      <a:cubicBezTo>
                        <a:pt x="4" y="34"/>
                        <a:pt x="4" y="34"/>
                        <a:pt x="4" y="34"/>
                      </a:cubicBezTo>
                      <a:cubicBezTo>
                        <a:pt x="5" y="35"/>
                        <a:pt x="5" y="35"/>
                        <a:pt x="5" y="35"/>
                      </a:cubicBezTo>
                      <a:cubicBezTo>
                        <a:pt x="5" y="35"/>
                        <a:pt x="5" y="35"/>
                        <a:pt x="5" y="35"/>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5" y="37"/>
                        <a:pt x="5" y="37"/>
                        <a:pt x="5" y="37"/>
                      </a:cubicBezTo>
                      <a:cubicBezTo>
                        <a:pt x="5" y="37"/>
                        <a:pt x="5" y="37"/>
                        <a:pt x="5" y="37"/>
                      </a:cubicBezTo>
                      <a:cubicBezTo>
                        <a:pt x="5" y="38"/>
                        <a:pt x="5" y="38"/>
                        <a:pt x="5" y="38"/>
                      </a:cubicBezTo>
                      <a:cubicBezTo>
                        <a:pt x="5" y="38"/>
                        <a:pt x="5" y="38"/>
                        <a:pt x="5" y="38"/>
                      </a:cubicBezTo>
                      <a:cubicBezTo>
                        <a:pt x="4" y="38"/>
                        <a:pt x="4" y="38"/>
                        <a:pt x="4" y="38"/>
                      </a:cubicBezTo>
                      <a:cubicBezTo>
                        <a:pt x="4" y="38"/>
                        <a:pt x="4" y="38"/>
                        <a:pt x="4" y="38"/>
                      </a:cubicBezTo>
                      <a:cubicBezTo>
                        <a:pt x="4" y="38"/>
                        <a:pt x="4" y="38"/>
                        <a:pt x="4" y="38"/>
                      </a:cubicBezTo>
                      <a:cubicBezTo>
                        <a:pt x="4" y="38"/>
                        <a:pt x="4" y="38"/>
                        <a:pt x="4" y="38"/>
                      </a:cubicBezTo>
                      <a:cubicBezTo>
                        <a:pt x="4" y="39"/>
                        <a:pt x="4" y="39"/>
                        <a:pt x="4" y="39"/>
                      </a:cubicBezTo>
                      <a:cubicBezTo>
                        <a:pt x="4" y="39"/>
                        <a:pt x="4" y="39"/>
                        <a:pt x="4" y="39"/>
                      </a:cubicBezTo>
                      <a:cubicBezTo>
                        <a:pt x="4" y="40"/>
                        <a:pt x="4" y="40"/>
                        <a:pt x="4" y="40"/>
                      </a:cubicBezTo>
                      <a:cubicBezTo>
                        <a:pt x="3" y="40"/>
                        <a:pt x="3" y="40"/>
                        <a:pt x="3" y="40"/>
                      </a:cubicBezTo>
                      <a:cubicBezTo>
                        <a:pt x="3" y="41"/>
                        <a:pt x="3" y="41"/>
                        <a:pt x="3" y="41"/>
                      </a:cubicBezTo>
                      <a:cubicBezTo>
                        <a:pt x="2" y="41"/>
                        <a:pt x="2" y="41"/>
                        <a:pt x="2" y="41"/>
                      </a:cubicBezTo>
                      <a:cubicBezTo>
                        <a:pt x="2" y="42"/>
                        <a:pt x="2" y="42"/>
                        <a:pt x="2" y="42"/>
                      </a:cubicBezTo>
                      <a:cubicBezTo>
                        <a:pt x="2" y="42"/>
                        <a:pt x="2" y="42"/>
                        <a:pt x="2" y="42"/>
                      </a:cubicBezTo>
                      <a:cubicBezTo>
                        <a:pt x="3" y="43"/>
                        <a:pt x="3" y="43"/>
                        <a:pt x="3" y="43"/>
                      </a:cubicBezTo>
                      <a:cubicBezTo>
                        <a:pt x="3" y="44"/>
                        <a:pt x="3" y="44"/>
                        <a:pt x="3" y="44"/>
                      </a:cubicBezTo>
                      <a:cubicBezTo>
                        <a:pt x="3" y="45"/>
                        <a:pt x="3" y="45"/>
                        <a:pt x="3" y="45"/>
                      </a:cubicBezTo>
                      <a:cubicBezTo>
                        <a:pt x="3" y="45"/>
                        <a:pt x="3" y="45"/>
                        <a:pt x="3" y="45"/>
                      </a:cubicBezTo>
                      <a:cubicBezTo>
                        <a:pt x="3" y="46"/>
                        <a:pt x="3" y="46"/>
                        <a:pt x="3" y="46"/>
                      </a:cubicBezTo>
                      <a:cubicBezTo>
                        <a:pt x="3" y="46"/>
                        <a:pt x="3" y="46"/>
                        <a:pt x="3" y="46"/>
                      </a:cubicBezTo>
                      <a:cubicBezTo>
                        <a:pt x="2" y="46"/>
                        <a:pt x="2" y="46"/>
                        <a:pt x="2" y="46"/>
                      </a:cubicBezTo>
                      <a:cubicBezTo>
                        <a:pt x="2" y="46"/>
                        <a:pt x="2" y="46"/>
                        <a:pt x="2" y="46"/>
                      </a:cubicBezTo>
                      <a:cubicBezTo>
                        <a:pt x="2" y="46"/>
                        <a:pt x="2" y="46"/>
                        <a:pt x="2" y="46"/>
                      </a:cubicBezTo>
                      <a:cubicBezTo>
                        <a:pt x="2" y="47"/>
                        <a:pt x="2" y="47"/>
                        <a:pt x="2" y="47"/>
                      </a:cubicBezTo>
                      <a:cubicBezTo>
                        <a:pt x="2" y="47"/>
                        <a:pt x="2" y="47"/>
                        <a:pt x="2" y="47"/>
                      </a:cubicBezTo>
                      <a:cubicBezTo>
                        <a:pt x="1" y="47"/>
                        <a:pt x="1" y="47"/>
                        <a:pt x="1" y="47"/>
                      </a:cubicBezTo>
                      <a:cubicBezTo>
                        <a:pt x="1" y="47"/>
                        <a:pt x="1" y="47"/>
                        <a:pt x="1" y="47"/>
                      </a:cubicBezTo>
                      <a:cubicBezTo>
                        <a:pt x="1" y="48"/>
                        <a:pt x="1" y="48"/>
                        <a:pt x="1" y="48"/>
                      </a:cubicBezTo>
                      <a:cubicBezTo>
                        <a:pt x="0" y="48"/>
                        <a:pt x="0" y="48"/>
                        <a:pt x="0" y="48"/>
                      </a:cubicBezTo>
                      <a:cubicBezTo>
                        <a:pt x="0" y="48"/>
                        <a:pt x="0" y="48"/>
                        <a:pt x="0" y="48"/>
                      </a:cubicBezTo>
                      <a:cubicBezTo>
                        <a:pt x="0" y="48"/>
                        <a:pt x="0" y="48"/>
                        <a:pt x="0" y="48"/>
                      </a:cubicBezTo>
                      <a:cubicBezTo>
                        <a:pt x="0" y="49"/>
                        <a:pt x="0" y="49"/>
                        <a:pt x="0" y="49"/>
                      </a:cubicBezTo>
                      <a:cubicBezTo>
                        <a:pt x="11" y="48"/>
                        <a:pt x="23" y="46"/>
                        <a:pt x="34" y="45"/>
                      </a:cubicBezTo>
                      <a:cubicBezTo>
                        <a:pt x="34" y="45"/>
                        <a:pt x="34" y="45"/>
                        <a:pt x="34" y="45"/>
                      </a:cubicBezTo>
                      <a:cubicBezTo>
                        <a:pt x="37" y="45"/>
                        <a:pt x="41" y="44"/>
                        <a:pt x="45" y="44"/>
                      </a:cubicBezTo>
                      <a:cubicBezTo>
                        <a:pt x="49" y="44"/>
                        <a:pt x="53" y="43"/>
                        <a:pt x="57" y="43"/>
                      </a:cubicBezTo>
                      <a:cubicBezTo>
                        <a:pt x="64" y="42"/>
                        <a:pt x="70" y="41"/>
                        <a:pt x="77" y="40"/>
                      </a:cubicBezTo>
                      <a:cubicBezTo>
                        <a:pt x="83" y="40"/>
                        <a:pt x="89" y="38"/>
                        <a:pt x="95" y="38"/>
                      </a:cubicBezTo>
                      <a:cubicBezTo>
                        <a:pt x="95" y="36"/>
                        <a:pt x="95" y="35"/>
                        <a:pt x="95" y="33"/>
                      </a:cubicBezTo>
                      <a:cubicBezTo>
                        <a:pt x="95" y="33"/>
                        <a:pt x="95" y="33"/>
                        <a:pt x="95" y="33"/>
                      </a:cubicBezTo>
                      <a:cubicBezTo>
                        <a:pt x="95" y="33"/>
                        <a:pt x="95" y="33"/>
                        <a:pt x="95" y="33"/>
                      </a:cubicBezTo>
                      <a:cubicBezTo>
                        <a:pt x="95" y="33"/>
                        <a:pt x="95" y="33"/>
                        <a:pt x="95" y="33"/>
                      </a:cubicBezTo>
                      <a:cubicBezTo>
                        <a:pt x="95" y="33"/>
                        <a:pt x="95" y="33"/>
                        <a:pt x="95" y="33"/>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7" y="32"/>
                        <a:pt x="97" y="32"/>
                        <a:pt x="97" y="32"/>
                      </a:cubicBezTo>
                      <a:cubicBezTo>
                        <a:pt x="97" y="32"/>
                        <a:pt x="97" y="32"/>
                        <a:pt x="97" y="32"/>
                      </a:cubicBezTo>
                      <a:cubicBezTo>
                        <a:pt x="97" y="32"/>
                        <a:pt x="97" y="32"/>
                        <a:pt x="97" y="32"/>
                      </a:cubicBezTo>
                      <a:cubicBezTo>
                        <a:pt x="98" y="32"/>
                        <a:pt x="98" y="32"/>
                        <a:pt x="98" y="32"/>
                      </a:cubicBezTo>
                      <a:cubicBezTo>
                        <a:pt x="98" y="32"/>
                        <a:pt x="98" y="32"/>
                        <a:pt x="98" y="32"/>
                      </a:cubicBezTo>
                      <a:cubicBezTo>
                        <a:pt x="98" y="32"/>
                        <a:pt x="98" y="32"/>
                        <a:pt x="98" y="32"/>
                      </a:cubicBezTo>
                      <a:cubicBezTo>
                        <a:pt x="98" y="32"/>
                        <a:pt x="98" y="32"/>
                        <a:pt x="98" y="32"/>
                      </a:cubicBezTo>
                      <a:cubicBezTo>
                        <a:pt x="98" y="32"/>
                        <a:pt x="98" y="32"/>
                        <a:pt x="98" y="32"/>
                      </a:cubicBezTo>
                      <a:cubicBezTo>
                        <a:pt x="99" y="31"/>
                        <a:pt x="99" y="31"/>
                        <a:pt x="99" y="31"/>
                      </a:cubicBezTo>
                      <a:cubicBezTo>
                        <a:pt x="99" y="31"/>
                        <a:pt x="99" y="31"/>
                        <a:pt x="99" y="31"/>
                      </a:cubicBezTo>
                      <a:cubicBezTo>
                        <a:pt x="99" y="31"/>
                        <a:pt x="99" y="31"/>
                        <a:pt x="99" y="31"/>
                      </a:cubicBezTo>
                      <a:cubicBezTo>
                        <a:pt x="99" y="30"/>
                        <a:pt x="99" y="30"/>
                        <a:pt x="99" y="30"/>
                      </a:cubicBezTo>
                      <a:cubicBezTo>
                        <a:pt x="99" y="30"/>
                        <a:pt x="99" y="30"/>
                        <a:pt x="99" y="30"/>
                      </a:cubicBezTo>
                      <a:cubicBezTo>
                        <a:pt x="99" y="30"/>
                        <a:pt x="99" y="30"/>
                        <a:pt x="99" y="30"/>
                      </a:cubicBezTo>
                      <a:cubicBezTo>
                        <a:pt x="99" y="30"/>
                        <a:pt x="99" y="30"/>
                        <a:pt x="99" y="30"/>
                      </a:cubicBezTo>
                      <a:cubicBezTo>
                        <a:pt x="99" y="30"/>
                        <a:pt x="99" y="30"/>
                        <a:pt x="99" y="30"/>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8"/>
                        <a:pt x="99" y="28"/>
                        <a:pt x="99" y="28"/>
                      </a:cubicBezTo>
                      <a:cubicBezTo>
                        <a:pt x="99" y="28"/>
                        <a:pt x="99" y="28"/>
                        <a:pt x="99" y="28"/>
                      </a:cubicBezTo>
                      <a:cubicBezTo>
                        <a:pt x="100" y="28"/>
                        <a:pt x="100" y="28"/>
                        <a:pt x="100" y="28"/>
                      </a:cubicBezTo>
                      <a:cubicBezTo>
                        <a:pt x="100" y="28"/>
                        <a:pt x="100" y="28"/>
                        <a:pt x="100" y="28"/>
                      </a:cubicBezTo>
                      <a:cubicBezTo>
                        <a:pt x="100" y="28"/>
                        <a:pt x="100" y="28"/>
                        <a:pt x="100" y="28"/>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1" y="27"/>
                        <a:pt x="101" y="27"/>
                        <a:pt x="101" y="27"/>
                      </a:cubicBezTo>
                      <a:cubicBezTo>
                        <a:pt x="101" y="26"/>
                        <a:pt x="101" y="26"/>
                        <a:pt x="101"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3" y="25"/>
                        <a:pt x="103" y="25"/>
                        <a:pt x="103" y="25"/>
                      </a:cubicBezTo>
                      <a:cubicBezTo>
                        <a:pt x="103" y="25"/>
                        <a:pt x="103" y="25"/>
                        <a:pt x="103" y="25"/>
                      </a:cubicBezTo>
                      <a:cubicBezTo>
                        <a:pt x="103" y="25"/>
                        <a:pt x="103" y="25"/>
                        <a:pt x="103"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6" y="25"/>
                        <a:pt x="106" y="25"/>
                        <a:pt x="106" y="25"/>
                      </a:cubicBezTo>
                      <a:cubicBezTo>
                        <a:pt x="106" y="25"/>
                        <a:pt x="106" y="25"/>
                        <a:pt x="106" y="25"/>
                      </a:cubicBezTo>
                      <a:cubicBezTo>
                        <a:pt x="106" y="25"/>
                        <a:pt x="106" y="25"/>
                        <a:pt x="106" y="25"/>
                      </a:cubicBezTo>
                      <a:cubicBezTo>
                        <a:pt x="107" y="25"/>
                        <a:pt x="107" y="25"/>
                        <a:pt x="107" y="25"/>
                      </a:cubicBezTo>
                      <a:cubicBezTo>
                        <a:pt x="107" y="25"/>
                        <a:pt x="107" y="25"/>
                        <a:pt x="107" y="25"/>
                      </a:cubicBezTo>
                      <a:cubicBezTo>
                        <a:pt x="107" y="24"/>
                        <a:pt x="107" y="24"/>
                        <a:pt x="107" y="24"/>
                      </a:cubicBezTo>
                      <a:cubicBezTo>
                        <a:pt x="107" y="24"/>
                        <a:pt x="107" y="24"/>
                        <a:pt x="107" y="24"/>
                      </a:cubicBezTo>
                      <a:cubicBezTo>
                        <a:pt x="107" y="24"/>
                        <a:pt x="107" y="24"/>
                        <a:pt x="107" y="24"/>
                      </a:cubicBezTo>
                      <a:cubicBezTo>
                        <a:pt x="107" y="24"/>
                        <a:pt x="107" y="24"/>
                        <a:pt x="107" y="24"/>
                      </a:cubicBezTo>
                      <a:cubicBezTo>
                        <a:pt x="108" y="24"/>
                        <a:pt x="108" y="24"/>
                        <a:pt x="108" y="24"/>
                      </a:cubicBezTo>
                      <a:cubicBezTo>
                        <a:pt x="108" y="23"/>
                        <a:pt x="108" y="23"/>
                        <a:pt x="108" y="23"/>
                      </a:cubicBezTo>
                      <a:cubicBezTo>
                        <a:pt x="109" y="23"/>
                        <a:pt x="109" y="23"/>
                        <a:pt x="109" y="23"/>
                      </a:cubicBezTo>
                      <a:cubicBezTo>
                        <a:pt x="109" y="23"/>
                        <a:pt x="109" y="23"/>
                        <a:pt x="109" y="23"/>
                      </a:cubicBezTo>
                      <a:cubicBezTo>
                        <a:pt x="109" y="22"/>
                        <a:pt x="109" y="22"/>
                        <a:pt x="109" y="22"/>
                      </a:cubicBezTo>
                      <a:cubicBezTo>
                        <a:pt x="109" y="22"/>
                        <a:pt x="109" y="22"/>
                        <a:pt x="109" y="22"/>
                      </a:cubicBezTo>
                      <a:cubicBezTo>
                        <a:pt x="109" y="22"/>
                        <a:pt x="109" y="22"/>
                        <a:pt x="109" y="22"/>
                      </a:cubicBezTo>
                      <a:cubicBezTo>
                        <a:pt x="109" y="22"/>
                        <a:pt x="109" y="22"/>
                        <a:pt x="109" y="22"/>
                      </a:cubicBezTo>
                      <a:cubicBezTo>
                        <a:pt x="109" y="22"/>
                        <a:pt x="109" y="22"/>
                        <a:pt x="109" y="22"/>
                      </a:cubicBezTo>
                      <a:cubicBezTo>
                        <a:pt x="110" y="22"/>
                        <a:pt x="110" y="22"/>
                        <a:pt x="110" y="22"/>
                      </a:cubicBezTo>
                      <a:cubicBezTo>
                        <a:pt x="110" y="22"/>
                        <a:pt x="110" y="22"/>
                        <a:pt x="110" y="22"/>
                      </a:cubicBezTo>
                      <a:cubicBezTo>
                        <a:pt x="110" y="22"/>
                        <a:pt x="110" y="22"/>
                        <a:pt x="110" y="22"/>
                      </a:cubicBezTo>
                      <a:cubicBezTo>
                        <a:pt x="110" y="21"/>
                        <a:pt x="110" y="21"/>
                        <a:pt x="110" y="21"/>
                      </a:cubicBezTo>
                      <a:cubicBezTo>
                        <a:pt x="110" y="21"/>
                        <a:pt x="110" y="21"/>
                        <a:pt x="110" y="21"/>
                      </a:cubicBezTo>
                      <a:cubicBezTo>
                        <a:pt x="110" y="21"/>
                        <a:pt x="110" y="21"/>
                        <a:pt x="110" y="21"/>
                      </a:cubicBezTo>
                      <a:cubicBezTo>
                        <a:pt x="110" y="21"/>
                        <a:pt x="110" y="21"/>
                        <a:pt x="110" y="21"/>
                      </a:cubicBezTo>
                      <a:cubicBezTo>
                        <a:pt x="111" y="21"/>
                        <a:pt x="111" y="21"/>
                        <a:pt x="111" y="21"/>
                      </a:cubicBezTo>
                      <a:cubicBezTo>
                        <a:pt x="111" y="21"/>
                        <a:pt x="111" y="21"/>
                        <a:pt x="111" y="21"/>
                      </a:cubicBezTo>
                      <a:cubicBezTo>
                        <a:pt x="111" y="20"/>
                        <a:pt x="111" y="20"/>
                        <a:pt x="111" y="20"/>
                      </a:cubicBezTo>
                      <a:cubicBezTo>
                        <a:pt x="111" y="20"/>
                        <a:pt x="111" y="20"/>
                        <a:pt x="111" y="20"/>
                      </a:cubicBezTo>
                      <a:cubicBezTo>
                        <a:pt x="111" y="20"/>
                        <a:pt x="111" y="20"/>
                        <a:pt x="111" y="20"/>
                      </a:cubicBezTo>
                      <a:cubicBezTo>
                        <a:pt x="112" y="20"/>
                        <a:pt x="112" y="20"/>
                        <a:pt x="112" y="20"/>
                      </a:cubicBezTo>
                      <a:cubicBezTo>
                        <a:pt x="113" y="19"/>
                        <a:pt x="113" y="19"/>
                        <a:pt x="113" y="19"/>
                      </a:cubicBezTo>
                      <a:cubicBezTo>
                        <a:pt x="113" y="19"/>
                        <a:pt x="113" y="19"/>
                        <a:pt x="113" y="19"/>
                      </a:cubicBezTo>
                      <a:cubicBezTo>
                        <a:pt x="113" y="19"/>
                        <a:pt x="113" y="19"/>
                        <a:pt x="113" y="19"/>
                      </a:cubicBezTo>
                      <a:cubicBezTo>
                        <a:pt x="113" y="19"/>
                        <a:pt x="113" y="19"/>
                        <a:pt x="113" y="19"/>
                      </a:cubicBezTo>
                      <a:cubicBezTo>
                        <a:pt x="114" y="19"/>
                        <a:pt x="114" y="19"/>
                        <a:pt x="114" y="19"/>
                      </a:cubicBezTo>
                      <a:cubicBezTo>
                        <a:pt x="114" y="19"/>
                        <a:pt x="114" y="19"/>
                        <a:pt x="114" y="19"/>
                      </a:cubicBezTo>
                      <a:cubicBezTo>
                        <a:pt x="114" y="19"/>
                        <a:pt x="114" y="19"/>
                        <a:pt x="114" y="19"/>
                      </a:cubicBezTo>
                      <a:cubicBezTo>
                        <a:pt x="114" y="19"/>
                        <a:pt x="114" y="19"/>
                        <a:pt x="114" y="19"/>
                      </a:cubicBezTo>
                      <a:cubicBezTo>
                        <a:pt x="115" y="19"/>
                        <a:pt x="115" y="19"/>
                        <a:pt x="115" y="19"/>
                      </a:cubicBezTo>
                      <a:cubicBezTo>
                        <a:pt x="115" y="18"/>
                        <a:pt x="115" y="18"/>
                        <a:pt x="115" y="18"/>
                      </a:cubicBezTo>
                      <a:cubicBezTo>
                        <a:pt x="115" y="18"/>
                        <a:pt x="115" y="18"/>
                        <a:pt x="115" y="18"/>
                      </a:cubicBezTo>
                      <a:cubicBezTo>
                        <a:pt x="115" y="18"/>
                        <a:pt x="115" y="18"/>
                        <a:pt x="115" y="18"/>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7" y="16"/>
                        <a:pt x="117" y="16"/>
                        <a:pt x="117" y="16"/>
                      </a:cubicBezTo>
                      <a:cubicBezTo>
                        <a:pt x="117" y="16"/>
                        <a:pt x="117" y="16"/>
                        <a:pt x="117" y="16"/>
                      </a:cubicBezTo>
                      <a:cubicBezTo>
                        <a:pt x="117" y="16"/>
                        <a:pt x="117" y="16"/>
                        <a:pt x="117" y="16"/>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8" y="14"/>
                        <a:pt x="118" y="14"/>
                        <a:pt x="118" y="14"/>
                      </a:cubicBezTo>
                      <a:cubicBezTo>
                        <a:pt x="118" y="14"/>
                        <a:pt x="118" y="14"/>
                        <a:pt x="118" y="14"/>
                      </a:cubicBezTo>
                      <a:cubicBezTo>
                        <a:pt x="119" y="13"/>
                        <a:pt x="119" y="13"/>
                        <a:pt x="119" y="13"/>
                      </a:cubicBezTo>
                      <a:cubicBezTo>
                        <a:pt x="119" y="13"/>
                        <a:pt x="119" y="13"/>
                        <a:pt x="119" y="13"/>
                      </a:cubicBezTo>
                      <a:cubicBezTo>
                        <a:pt x="119" y="13"/>
                        <a:pt x="119" y="13"/>
                        <a:pt x="119" y="13"/>
                      </a:cubicBezTo>
                      <a:cubicBezTo>
                        <a:pt x="119" y="13"/>
                        <a:pt x="119" y="13"/>
                        <a:pt x="119" y="13"/>
                      </a:cubicBezTo>
                      <a:cubicBezTo>
                        <a:pt x="120" y="13"/>
                        <a:pt x="120" y="13"/>
                        <a:pt x="120" y="13"/>
                      </a:cubicBezTo>
                      <a:cubicBezTo>
                        <a:pt x="120" y="13"/>
                        <a:pt x="120" y="13"/>
                        <a:pt x="120" y="13"/>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1" y="15"/>
                        <a:pt x="121" y="15"/>
                        <a:pt x="121" y="15"/>
                      </a:cubicBezTo>
                      <a:cubicBezTo>
                        <a:pt x="121" y="14"/>
                        <a:pt x="121" y="14"/>
                        <a:pt x="121" y="14"/>
                      </a:cubicBezTo>
                      <a:cubicBezTo>
                        <a:pt x="121" y="14"/>
                        <a:pt x="121" y="14"/>
                        <a:pt x="121" y="14"/>
                      </a:cubicBezTo>
                      <a:cubicBezTo>
                        <a:pt x="121" y="14"/>
                        <a:pt x="121" y="14"/>
                        <a:pt x="121" y="14"/>
                      </a:cubicBezTo>
                      <a:cubicBezTo>
                        <a:pt x="121" y="14"/>
                        <a:pt x="121" y="14"/>
                        <a:pt x="121" y="14"/>
                      </a:cubicBezTo>
                      <a:cubicBezTo>
                        <a:pt x="122" y="14"/>
                        <a:pt x="122" y="14"/>
                        <a:pt x="122" y="14"/>
                      </a:cubicBezTo>
                      <a:cubicBezTo>
                        <a:pt x="122" y="13"/>
                        <a:pt x="122" y="13"/>
                        <a:pt x="122" y="13"/>
                      </a:cubicBezTo>
                      <a:cubicBezTo>
                        <a:pt x="122" y="13"/>
                        <a:pt x="122" y="13"/>
                        <a:pt x="122" y="13"/>
                      </a:cubicBezTo>
                      <a:cubicBezTo>
                        <a:pt x="122" y="13"/>
                        <a:pt x="122" y="13"/>
                        <a:pt x="122" y="13"/>
                      </a:cubicBezTo>
                      <a:cubicBezTo>
                        <a:pt x="122" y="12"/>
                        <a:pt x="122" y="12"/>
                        <a:pt x="122" y="12"/>
                      </a:cubicBezTo>
                      <a:cubicBezTo>
                        <a:pt x="123" y="12"/>
                        <a:pt x="123" y="12"/>
                        <a:pt x="123" y="12"/>
                      </a:cubicBezTo>
                      <a:cubicBezTo>
                        <a:pt x="123" y="12"/>
                        <a:pt x="123" y="12"/>
                        <a:pt x="123" y="12"/>
                      </a:cubicBezTo>
                      <a:cubicBezTo>
                        <a:pt x="123" y="11"/>
                        <a:pt x="123" y="11"/>
                        <a:pt x="123" y="11"/>
                      </a:cubicBezTo>
                      <a:cubicBezTo>
                        <a:pt x="123" y="11"/>
                        <a:pt x="123" y="11"/>
                        <a:pt x="123" y="11"/>
                      </a:cubicBezTo>
                      <a:cubicBezTo>
                        <a:pt x="124" y="11"/>
                        <a:pt x="124" y="11"/>
                        <a:pt x="124" y="11"/>
                      </a:cubicBezTo>
                      <a:cubicBezTo>
                        <a:pt x="124" y="11"/>
                        <a:pt x="124" y="11"/>
                        <a:pt x="124" y="11"/>
                      </a:cubicBezTo>
                      <a:cubicBezTo>
                        <a:pt x="124" y="11"/>
                        <a:pt x="124" y="11"/>
                        <a:pt x="124" y="11"/>
                      </a:cubicBezTo>
                      <a:cubicBezTo>
                        <a:pt x="124" y="11"/>
                        <a:pt x="124" y="11"/>
                        <a:pt x="124" y="11"/>
                      </a:cubicBezTo>
                      <a:cubicBezTo>
                        <a:pt x="125" y="11"/>
                        <a:pt x="125" y="11"/>
                        <a:pt x="125" y="11"/>
                      </a:cubicBezTo>
                      <a:cubicBezTo>
                        <a:pt x="125" y="10"/>
                        <a:pt x="125" y="10"/>
                        <a:pt x="125" y="10"/>
                      </a:cubicBezTo>
                      <a:cubicBezTo>
                        <a:pt x="125" y="10"/>
                        <a:pt x="125" y="10"/>
                        <a:pt x="125" y="10"/>
                      </a:cubicBezTo>
                      <a:cubicBezTo>
                        <a:pt x="125" y="10"/>
                        <a:pt x="125" y="10"/>
                        <a:pt x="125" y="10"/>
                      </a:cubicBezTo>
                      <a:cubicBezTo>
                        <a:pt x="125" y="10"/>
                        <a:pt x="125" y="10"/>
                        <a:pt x="125" y="10"/>
                      </a:cubicBezTo>
                      <a:cubicBezTo>
                        <a:pt x="125" y="10"/>
                        <a:pt x="125" y="10"/>
                        <a:pt x="125"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1"/>
                        <a:pt x="126" y="11"/>
                        <a:pt x="126" y="11"/>
                      </a:cubicBezTo>
                      <a:cubicBezTo>
                        <a:pt x="126" y="11"/>
                        <a:pt x="126" y="11"/>
                        <a:pt x="126" y="11"/>
                      </a:cubicBezTo>
                      <a:cubicBezTo>
                        <a:pt x="126" y="11"/>
                        <a:pt x="126" y="11"/>
                        <a:pt x="126"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8" y="11"/>
                        <a:pt x="128" y="11"/>
                        <a:pt x="128" y="11"/>
                      </a:cubicBezTo>
                      <a:cubicBezTo>
                        <a:pt x="128" y="10"/>
                        <a:pt x="128" y="10"/>
                        <a:pt x="128" y="10"/>
                      </a:cubicBezTo>
                      <a:cubicBezTo>
                        <a:pt x="128" y="10"/>
                        <a:pt x="128" y="10"/>
                        <a:pt x="128" y="10"/>
                      </a:cubicBezTo>
                      <a:cubicBezTo>
                        <a:pt x="128" y="10"/>
                        <a:pt x="128" y="10"/>
                        <a:pt x="128" y="10"/>
                      </a:cubicBezTo>
                      <a:cubicBezTo>
                        <a:pt x="128" y="10"/>
                        <a:pt x="128" y="10"/>
                        <a:pt x="128" y="10"/>
                      </a:cubicBezTo>
                      <a:cubicBezTo>
                        <a:pt x="129" y="7"/>
                        <a:pt x="129" y="7"/>
                        <a:pt x="129" y="7"/>
                      </a:cubicBezTo>
                      <a:cubicBezTo>
                        <a:pt x="129" y="7"/>
                        <a:pt x="129" y="7"/>
                        <a:pt x="129" y="7"/>
                      </a:cubicBezTo>
                      <a:cubicBezTo>
                        <a:pt x="130" y="6"/>
                        <a:pt x="130" y="6"/>
                        <a:pt x="130" y="6"/>
                      </a:cubicBezTo>
                      <a:cubicBezTo>
                        <a:pt x="131" y="5"/>
                        <a:pt x="131" y="5"/>
                        <a:pt x="131" y="5"/>
                      </a:cubicBezTo>
                      <a:cubicBezTo>
                        <a:pt x="131" y="5"/>
                        <a:pt x="131" y="5"/>
                        <a:pt x="131" y="5"/>
                      </a:cubicBezTo>
                      <a:cubicBezTo>
                        <a:pt x="131" y="5"/>
                        <a:pt x="131" y="5"/>
                        <a:pt x="131" y="5"/>
                      </a:cubicBezTo>
                      <a:cubicBezTo>
                        <a:pt x="132" y="5"/>
                        <a:pt x="132" y="5"/>
                        <a:pt x="132" y="5"/>
                      </a:cubicBezTo>
                      <a:cubicBezTo>
                        <a:pt x="132" y="5"/>
                        <a:pt x="132" y="5"/>
                        <a:pt x="132" y="5"/>
                      </a:cubicBezTo>
                      <a:cubicBezTo>
                        <a:pt x="132" y="5"/>
                        <a:pt x="132" y="5"/>
                        <a:pt x="132" y="5"/>
                      </a:cubicBezTo>
                      <a:cubicBezTo>
                        <a:pt x="132" y="5"/>
                        <a:pt x="132" y="5"/>
                        <a:pt x="132" y="5"/>
                      </a:cubicBezTo>
                      <a:cubicBezTo>
                        <a:pt x="132" y="5"/>
                        <a:pt x="132" y="5"/>
                        <a:pt x="132" y="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4" name="Freeform 341">
                  <a:extLst>
                    <a:ext uri="{FF2B5EF4-FFF2-40B4-BE49-F238E27FC236}">
                      <a16:creationId xmlns="" xmlns:a16="http://schemas.microsoft.com/office/drawing/2014/main" id="{472E30B7-B408-446D-A31F-A471DE66C78D}"/>
                    </a:ext>
                  </a:extLst>
                </p:cNvPr>
                <p:cNvSpPr>
                  <a:spLocks noEditPoints="1"/>
                </p:cNvSpPr>
                <p:nvPr/>
              </p:nvSpPr>
              <p:spPr bwMode="auto">
                <a:xfrm>
                  <a:off x="6871678" y="4528007"/>
                  <a:ext cx="414159" cy="314551"/>
                </a:xfrm>
                <a:custGeom>
                  <a:avLst/>
                  <a:gdLst>
                    <a:gd name="T0" fmla="*/ 57 w 79"/>
                    <a:gd name="T1" fmla="*/ 3 h 60"/>
                    <a:gd name="T2" fmla="*/ 37 w 79"/>
                    <a:gd name="T3" fmla="*/ 1 h 60"/>
                    <a:gd name="T4" fmla="*/ 35 w 79"/>
                    <a:gd name="T5" fmla="*/ 2 h 60"/>
                    <a:gd name="T6" fmla="*/ 35 w 79"/>
                    <a:gd name="T7" fmla="*/ 1 h 60"/>
                    <a:gd name="T8" fmla="*/ 14 w 79"/>
                    <a:gd name="T9" fmla="*/ 3 h 60"/>
                    <a:gd name="T10" fmla="*/ 13 w 79"/>
                    <a:gd name="T11" fmla="*/ 4 h 60"/>
                    <a:gd name="T12" fmla="*/ 10 w 79"/>
                    <a:gd name="T13" fmla="*/ 5 h 60"/>
                    <a:gd name="T14" fmla="*/ 9 w 79"/>
                    <a:gd name="T15" fmla="*/ 6 h 60"/>
                    <a:gd name="T16" fmla="*/ 2 w 79"/>
                    <a:gd name="T17" fmla="*/ 9 h 60"/>
                    <a:gd name="T18" fmla="*/ 1 w 79"/>
                    <a:gd name="T19" fmla="*/ 11 h 60"/>
                    <a:gd name="T20" fmla="*/ 0 w 79"/>
                    <a:gd name="T21" fmla="*/ 13 h 60"/>
                    <a:gd name="T22" fmla="*/ 3 w 79"/>
                    <a:gd name="T23" fmla="*/ 17 h 60"/>
                    <a:gd name="T24" fmla="*/ 8 w 79"/>
                    <a:gd name="T25" fmla="*/ 19 h 60"/>
                    <a:gd name="T26" fmla="*/ 12 w 79"/>
                    <a:gd name="T27" fmla="*/ 24 h 60"/>
                    <a:gd name="T28" fmla="*/ 14 w 79"/>
                    <a:gd name="T29" fmla="*/ 27 h 60"/>
                    <a:gd name="T30" fmla="*/ 19 w 79"/>
                    <a:gd name="T31" fmla="*/ 29 h 60"/>
                    <a:gd name="T32" fmla="*/ 23 w 79"/>
                    <a:gd name="T33" fmla="*/ 33 h 60"/>
                    <a:gd name="T34" fmla="*/ 26 w 79"/>
                    <a:gd name="T35" fmla="*/ 36 h 60"/>
                    <a:gd name="T36" fmla="*/ 28 w 79"/>
                    <a:gd name="T37" fmla="*/ 38 h 60"/>
                    <a:gd name="T38" fmla="*/ 29 w 79"/>
                    <a:gd name="T39" fmla="*/ 40 h 60"/>
                    <a:gd name="T40" fmla="*/ 34 w 79"/>
                    <a:gd name="T41" fmla="*/ 42 h 60"/>
                    <a:gd name="T42" fmla="*/ 36 w 79"/>
                    <a:gd name="T43" fmla="*/ 46 h 60"/>
                    <a:gd name="T44" fmla="*/ 37 w 79"/>
                    <a:gd name="T45" fmla="*/ 49 h 60"/>
                    <a:gd name="T46" fmla="*/ 38 w 79"/>
                    <a:gd name="T47" fmla="*/ 51 h 60"/>
                    <a:gd name="T48" fmla="*/ 40 w 79"/>
                    <a:gd name="T49" fmla="*/ 51 h 60"/>
                    <a:gd name="T50" fmla="*/ 43 w 79"/>
                    <a:gd name="T51" fmla="*/ 55 h 60"/>
                    <a:gd name="T52" fmla="*/ 43 w 79"/>
                    <a:gd name="T53" fmla="*/ 58 h 60"/>
                    <a:gd name="T54" fmla="*/ 44 w 79"/>
                    <a:gd name="T55" fmla="*/ 59 h 60"/>
                    <a:gd name="T56" fmla="*/ 48 w 79"/>
                    <a:gd name="T57" fmla="*/ 60 h 60"/>
                    <a:gd name="T58" fmla="*/ 49 w 79"/>
                    <a:gd name="T59" fmla="*/ 56 h 60"/>
                    <a:gd name="T60" fmla="*/ 50 w 79"/>
                    <a:gd name="T61" fmla="*/ 55 h 60"/>
                    <a:gd name="T62" fmla="*/ 48 w 79"/>
                    <a:gd name="T63" fmla="*/ 53 h 60"/>
                    <a:gd name="T64" fmla="*/ 47 w 79"/>
                    <a:gd name="T65" fmla="*/ 50 h 60"/>
                    <a:gd name="T66" fmla="*/ 49 w 79"/>
                    <a:gd name="T67" fmla="*/ 53 h 60"/>
                    <a:gd name="T68" fmla="*/ 50 w 79"/>
                    <a:gd name="T69" fmla="*/ 51 h 60"/>
                    <a:gd name="T70" fmla="*/ 50 w 79"/>
                    <a:gd name="T71" fmla="*/ 53 h 60"/>
                    <a:gd name="T72" fmla="*/ 53 w 79"/>
                    <a:gd name="T73" fmla="*/ 53 h 60"/>
                    <a:gd name="T74" fmla="*/ 54 w 79"/>
                    <a:gd name="T75" fmla="*/ 52 h 60"/>
                    <a:gd name="T76" fmla="*/ 52 w 79"/>
                    <a:gd name="T77" fmla="*/ 53 h 60"/>
                    <a:gd name="T78" fmla="*/ 52 w 79"/>
                    <a:gd name="T79" fmla="*/ 50 h 60"/>
                    <a:gd name="T80" fmla="*/ 50 w 79"/>
                    <a:gd name="T81" fmla="*/ 50 h 60"/>
                    <a:gd name="T82" fmla="*/ 51 w 79"/>
                    <a:gd name="T83" fmla="*/ 49 h 60"/>
                    <a:gd name="T84" fmla="*/ 54 w 79"/>
                    <a:gd name="T85" fmla="*/ 50 h 60"/>
                    <a:gd name="T86" fmla="*/ 55 w 79"/>
                    <a:gd name="T87" fmla="*/ 49 h 60"/>
                    <a:gd name="T88" fmla="*/ 57 w 79"/>
                    <a:gd name="T89" fmla="*/ 47 h 60"/>
                    <a:gd name="T90" fmla="*/ 59 w 79"/>
                    <a:gd name="T91" fmla="*/ 47 h 60"/>
                    <a:gd name="T92" fmla="*/ 61 w 79"/>
                    <a:gd name="T93" fmla="*/ 45 h 60"/>
                    <a:gd name="T94" fmla="*/ 61 w 79"/>
                    <a:gd name="T95" fmla="*/ 43 h 60"/>
                    <a:gd name="T96" fmla="*/ 60 w 79"/>
                    <a:gd name="T97" fmla="*/ 42 h 60"/>
                    <a:gd name="T98" fmla="*/ 61 w 79"/>
                    <a:gd name="T99" fmla="*/ 42 h 60"/>
                    <a:gd name="T100" fmla="*/ 64 w 79"/>
                    <a:gd name="T101" fmla="*/ 41 h 60"/>
                    <a:gd name="T102" fmla="*/ 66 w 79"/>
                    <a:gd name="T103" fmla="*/ 39 h 60"/>
                    <a:gd name="T104" fmla="*/ 66 w 79"/>
                    <a:gd name="T105" fmla="*/ 37 h 60"/>
                    <a:gd name="T106" fmla="*/ 68 w 79"/>
                    <a:gd name="T107" fmla="*/ 37 h 60"/>
                    <a:gd name="T108" fmla="*/ 69 w 79"/>
                    <a:gd name="T109" fmla="*/ 34 h 60"/>
                    <a:gd name="T110" fmla="*/ 70 w 79"/>
                    <a:gd name="T111" fmla="*/ 34 h 60"/>
                    <a:gd name="T112" fmla="*/ 71 w 79"/>
                    <a:gd name="T113" fmla="*/ 33 h 60"/>
                    <a:gd name="T114" fmla="*/ 69 w 79"/>
                    <a:gd name="T115" fmla="*/ 31 h 60"/>
                    <a:gd name="T116" fmla="*/ 69 w 79"/>
                    <a:gd name="T117" fmla="*/ 30 h 60"/>
                    <a:gd name="T118" fmla="*/ 71 w 79"/>
                    <a:gd name="T119" fmla="*/ 32 h 60"/>
                    <a:gd name="T120" fmla="*/ 79 w 79"/>
                    <a:gd name="T121" fmla="*/ 18 h 60"/>
                    <a:gd name="T122" fmla="*/ 69 w 79"/>
                    <a:gd name="T123" fmla="*/ 3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 h="60">
                      <a:moveTo>
                        <a:pt x="78" y="18"/>
                      </a:moveTo>
                      <a:cubicBezTo>
                        <a:pt x="78" y="18"/>
                        <a:pt x="78" y="18"/>
                        <a:pt x="78" y="18"/>
                      </a:cubicBezTo>
                      <a:cubicBezTo>
                        <a:pt x="78" y="18"/>
                        <a:pt x="78" y="18"/>
                        <a:pt x="78" y="18"/>
                      </a:cubicBezTo>
                      <a:cubicBezTo>
                        <a:pt x="78" y="18"/>
                        <a:pt x="78" y="18"/>
                        <a:pt x="78" y="18"/>
                      </a:cubicBezTo>
                      <a:cubicBezTo>
                        <a:pt x="78" y="18"/>
                        <a:pt x="78" y="18"/>
                        <a:pt x="78" y="18"/>
                      </a:cubicBezTo>
                      <a:cubicBezTo>
                        <a:pt x="78" y="17"/>
                        <a:pt x="78" y="17"/>
                        <a:pt x="78" y="17"/>
                      </a:cubicBezTo>
                      <a:cubicBezTo>
                        <a:pt x="78" y="17"/>
                        <a:pt x="78" y="17"/>
                        <a:pt x="78" y="17"/>
                      </a:cubicBezTo>
                      <a:cubicBezTo>
                        <a:pt x="72" y="13"/>
                        <a:pt x="65" y="8"/>
                        <a:pt x="58" y="3"/>
                      </a:cubicBezTo>
                      <a:cubicBezTo>
                        <a:pt x="58" y="3"/>
                        <a:pt x="58" y="3"/>
                        <a:pt x="58" y="3"/>
                      </a:cubicBezTo>
                      <a:cubicBezTo>
                        <a:pt x="57" y="3"/>
                        <a:pt x="57" y="3"/>
                        <a:pt x="57" y="3"/>
                      </a:cubicBezTo>
                      <a:cubicBezTo>
                        <a:pt x="51" y="4"/>
                        <a:pt x="46" y="5"/>
                        <a:pt x="40" y="6"/>
                      </a:cubicBezTo>
                      <a:cubicBezTo>
                        <a:pt x="40" y="6"/>
                        <a:pt x="40" y="6"/>
                        <a:pt x="40" y="6"/>
                      </a:cubicBezTo>
                      <a:cubicBezTo>
                        <a:pt x="40" y="6"/>
                        <a:pt x="40" y="6"/>
                        <a:pt x="40" y="6"/>
                      </a:cubicBezTo>
                      <a:cubicBezTo>
                        <a:pt x="40" y="6"/>
                        <a:pt x="40" y="6"/>
                        <a:pt x="40" y="6"/>
                      </a:cubicBezTo>
                      <a:cubicBezTo>
                        <a:pt x="40" y="6"/>
                        <a:pt x="40" y="6"/>
                        <a:pt x="40" y="6"/>
                      </a:cubicBezTo>
                      <a:cubicBezTo>
                        <a:pt x="39" y="4"/>
                        <a:pt x="39" y="4"/>
                        <a:pt x="39" y="4"/>
                      </a:cubicBezTo>
                      <a:cubicBezTo>
                        <a:pt x="39" y="3"/>
                        <a:pt x="39" y="3"/>
                        <a:pt x="39" y="3"/>
                      </a:cubicBezTo>
                      <a:cubicBezTo>
                        <a:pt x="39" y="3"/>
                        <a:pt x="39" y="3"/>
                        <a:pt x="39" y="3"/>
                      </a:cubicBezTo>
                      <a:cubicBezTo>
                        <a:pt x="38" y="3"/>
                        <a:pt x="38" y="2"/>
                        <a:pt x="37" y="1"/>
                      </a:cubicBezTo>
                      <a:cubicBezTo>
                        <a:pt x="37" y="1"/>
                        <a:pt x="37" y="1"/>
                        <a:pt x="37" y="1"/>
                      </a:cubicBezTo>
                      <a:cubicBezTo>
                        <a:pt x="37" y="1"/>
                        <a:pt x="37" y="1"/>
                        <a:pt x="37" y="1"/>
                      </a:cubicBezTo>
                      <a:cubicBezTo>
                        <a:pt x="37" y="1"/>
                        <a:pt x="37" y="1"/>
                        <a:pt x="37" y="1"/>
                      </a:cubicBezTo>
                      <a:cubicBezTo>
                        <a:pt x="36" y="1"/>
                        <a:pt x="36" y="1"/>
                        <a:pt x="36" y="1"/>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0"/>
                        <a:pt x="35" y="0"/>
                        <a:pt x="35" y="0"/>
                      </a:cubicBezTo>
                      <a:cubicBezTo>
                        <a:pt x="35" y="0"/>
                        <a:pt x="35" y="0"/>
                        <a:pt x="35" y="0"/>
                      </a:cubicBezTo>
                      <a:cubicBezTo>
                        <a:pt x="34" y="0"/>
                        <a:pt x="34" y="0"/>
                        <a:pt x="34" y="0"/>
                      </a:cubicBezTo>
                      <a:cubicBezTo>
                        <a:pt x="34" y="0"/>
                        <a:pt x="34" y="0"/>
                        <a:pt x="34" y="0"/>
                      </a:cubicBezTo>
                      <a:cubicBezTo>
                        <a:pt x="28" y="1"/>
                        <a:pt x="21" y="2"/>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4"/>
                        <a:pt x="13" y="4"/>
                        <a:pt x="13" y="4"/>
                      </a:cubicBezTo>
                      <a:cubicBezTo>
                        <a:pt x="13" y="4"/>
                        <a:pt x="13" y="4"/>
                        <a:pt x="13"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0" y="5"/>
                        <a:pt x="10" y="5"/>
                        <a:pt x="10" y="5"/>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3" y="9"/>
                        <a:pt x="3" y="9"/>
                        <a:pt x="3" y="9"/>
                      </a:cubicBezTo>
                      <a:cubicBezTo>
                        <a:pt x="2" y="9"/>
                        <a:pt x="2" y="9"/>
                        <a:pt x="2" y="9"/>
                      </a:cubicBezTo>
                      <a:cubicBezTo>
                        <a:pt x="2" y="9"/>
                        <a:pt x="2" y="9"/>
                        <a:pt x="2"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5"/>
                        <a:pt x="0" y="15"/>
                        <a:pt x="0" y="15"/>
                      </a:cubicBezTo>
                      <a:cubicBezTo>
                        <a:pt x="0" y="15"/>
                        <a:pt x="0" y="15"/>
                        <a:pt x="0"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7"/>
                        <a:pt x="3" y="17"/>
                        <a:pt x="3" y="17"/>
                      </a:cubicBezTo>
                      <a:cubicBezTo>
                        <a:pt x="4" y="17"/>
                        <a:pt x="4" y="17"/>
                        <a:pt x="4" y="17"/>
                      </a:cubicBezTo>
                      <a:cubicBezTo>
                        <a:pt x="4" y="17"/>
                        <a:pt x="4" y="17"/>
                        <a:pt x="4" y="17"/>
                      </a:cubicBezTo>
                      <a:cubicBezTo>
                        <a:pt x="4" y="18"/>
                        <a:pt x="4" y="18"/>
                        <a:pt x="4" y="18"/>
                      </a:cubicBezTo>
                      <a:cubicBezTo>
                        <a:pt x="5" y="18"/>
                        <a:pt x="5" y="18"/>
                        <a:pt x="5" y="18"/>
                      </a:cubicBezTo>
                      <a:cubicBezTo>
                        <a:pt x="5" y="18"/>
                        <a:pt x="5" y="18"/>
                        <a:pt x="5" y="18"/>
                      </a:cubicBezTo>
                      <a:cubicBezTo>
                        <a:pt x="6" y="18"/>
                        <a:pt x="6" y="18"/>
                        <a:pt x="6" y="18"/>
                      </a:cubicBezTo>
                      <a:cubicBezTo>
                        <a:pt x="6" y="18"/>
                        <a:pt x="6" y="18"/>
                        <a:pt x="6" y="18"/>
                      </a:cubicBezTo>
                      <a:cubicBezTo>
                        <a:pt x="7" y="18"/>
                        <a:pt x="7" y="18"/>
                        <a:pt x="7" y="18"/>
                      </a:cubicBezTo>
                      <a:cubicBezTo>
                        <a:pt x="8" y="18"/>
                        <a:pt x="8" y="18"/>
                        <a:pt x="8" y="18"/>
                      </a:cubicBezTo>
                      <a:cubicBezTo>
                        <a:pt x="8" y="19"/>
                        <a:pt x="8" y="19"/>
                        <a:pt x="8" y="19"/>
                      </a:cubicBezTo>
                      <a:cubicBezTo>
                        <a:pt x="9" y="19"/>
                        <a:pt x="9" y="19"/>
                        <a:pt x="9" y="19"/>
                      </a:cubicBezTo>
                      <a:cubicBezTo>
                        <a:pt x="9" y="20"/>
                        <a:pt x="9" y="20"/>
                        <a:pt x="9" y="20"/>
                      </a:cubicBezTo>
                      <a:cubicBezTo>
                        <a:pt x="9" y="20"/>
                        <a:pt x="9" y="20"/>
                        <a:pt x="9" y="20"/>
                      </a:cubicBezTo>
                      <a:cubicBezTo>
                        <a:pt x="10" y="21"/>
                        <a:pt x="10" y="21"/>
                        <a:pt x="10" y="21"/>
                      </a:cubicBezTo>
                      <a:cubicBezTo>
                        <a:pt x="10" y="22"/>
                        <a:pt x="10" y="22"/>
                        <a:pt x="10" y="22"/>
                      </a:cubicBezTo>
                      <a:cubicBezTo>
                        <a:pt x="11" y="23"/>
                        <a:pt x="11" y="23"/>
                        <a:pt x="11" y="23"/>
                      </a:cubicBezTo>
                      <a:cubicBezTo>
                        <a:pt x="11" y="24"/>
                        <a:pt x="11" y="24"/>
                        <a:pt x="11" y="24"/>
                      </a:cubicBezTo>
                      <a:cubicBezTo>
                        <a:pt x="11" y="24"/>
                        <a:pt x="11" y="24"/>
                        <a:pt x="11" y="24"/>
                      </a:cubicBezTo>
                      <a:cubicBezTo>
                        <a:pt x="12" y="24"/>
                        <a:pt x="12" y="24"/>
                        <a:pt x="12" y="24"/>
                      </a:cubicBezTo>
                      <a:cubicBezTo>
                        <a:pt x="12" y="24"/>
                        <a:pt x="12" y="24"/>
                        <a:pt x="12" y="24"/>
                      </a:cubicBezTo>
                      <a:cubicBezTo>
                        <a:pt x="12" y="24"/>
                        <a:pt x="12" y="24"/>
                        <a:pt x="12" y="24"/>
                      </a:cubicBezTo>
                      <a:cubicBezTo>
                        <a:pt x="12" y="24"/>
                        <a:pt x="12" y="24"/>
                        <a:pt x="12" y="24"/>
                      </a:cubicBezTo>
                      <a:cubicBezTo>
                        <a:pt x="13" y="25"/>
                        <a:pt x="13" y="25"/>
                        <a:pt x="13" y="25"/>
                      </a:cubicBezTo>
                      <a:cubicBezTo>
                        <a:pt x="13" y="25"/>
                        <a:pt x="13" y="25"/>
                        <a:pt x="13" y="25"/>
                      </a:cubicBezTo>
                      <a:cubicBezTo>
                        <a:pt x="13" y="25"/>
                        <a:pt x="13" y="25"/>
                        <a:pt x="13" y="25"/>
                      </a:cubicBezTo>
                      <a:cubicBezTo>
                        <a:pt x="13" y="26"/>
                        <a:pt x="13" y="26"/>
                        <a:pt x="13" y="26"/>
                      </a:cubicBezTo>
                      <a:cubicBezTo>
                        <a:pt x="14" y="26"/>
                        <a:pt x="14" y="26"/>
                        <a:pt x="14" y="26"/>
                      </a:cubicBezTo>
                      <a:cubicBezTo>
                        <a:pt x="14" y="26"/>
                        <a:pt x="14" y="26"/>
                        <a:pt x="14" y="26"/>
                      </a:cubicBezTo>
                      <a:cubicBezTo>
                        <a:pt x="14" y="27"/>
                        <a:pt x="14" y="27"/>
                        <a:pt x="14" y="27"/>
                      </a:cubicBezTo>
                      <a:cubicBezTo>
                        <a:pt x="14" y="27"/>
                        <a:pt x="14" y="27"/>
                        <a:pt x="14" y="27"/>
                      </a:cubicBezTo>
                      <a:cubicBezTo>
                        <a:pt x="15" y="27"/>
                        <a:pt x="15" y="27"/>
                        <a:pt x="15" y="27"/>
                      </a:cubicBezTo>
                      <a:cubicBezTo>
                        <a:pt x="15" y="27"/>
                        <a:pt x="15" y="27"/>
                        <a:pt x="15" y="27"/>
                      </a:cubicBezTo>
                      <a:cubicBezTo>
                        <a:pt x="15" y="27"/>
                        <a:pt x="15" y="27"/>
                        <a:pt x="15" y="27"/>
                      </a:cubicBezTo>
                      <a:cubicBezTo>
                        <a:pt x="15" y="28"/>
                        <a:pt x="15" y="28"/>
                        <a:pt x="15" y="28"/>
                      </a:cubicBezTo>
                      <a:cubicBezTo>
                        <a:pt x="16" y="28"/>
                        <a:pt x="16" y="28"/>
                        <a:pt x="16" y="28"/>
                      </a:cubicBezTo>
                      <a:cubicBezTo>
                        <a:pt x="16" y="28"/>
                        <a:pt x="16" y="28"/>
                        <a:pt x="16" y="28"/>
                      </a:cubicBezTo>
                      <a:cubicBezTo>
                        <a:pt x="17" y="29"/>
                        <a:pt x="17" y="29"/>
                        <a:pt x="17" y="29"/>
                      </a:cubicBezTo>
                      <a:cubicBezTo>
                        <a:pt x="17" y="29"/>
                        <a:pt x="17" y="29"/>
                        <a:pt x="17" y="29"/>
                      </a:cubicBezTo>
                      <a:cubicBezTo>
                        <a:pt x="18" y="29"/>
                        <a:pt x="18" y="29"/>
                        <a:pt x="18" y="29"/>
                      </a:cubicBezTo>
                      <a:cubicBezTo>
                        <a:pt x="19" y="29"/>
                        <a:pt x="19" y="29"/>
                        <a:pt x="19" y="29"/>
                      </a:cubicBezTo>
                      <a:cubicBezTo>
                        <a:pt x="20" y="30"/>
                        <a:pt x="20" y="30"/>
                        <a:pt x="20" y="30"/>
                      </a:cubicBezTo>
                      <a:cubicBezTo>
                        <a:pt x="20" y="30"/>
                        <a:pt x="20" y="30"/>
                        <a:pt x="20" y="30"/>
                      </a:cubicBezTo>
                      <a:cubicBezTo>
                        <a:pt x="20" y="31"/>
                        <a:pt x="20" y="31"/>
                        <a:pt x="20" y="31"/>
                      </a:cubicBezTo>
                      <a:cubicBezTo>
                        <a:pt x="21" y="32"/>
                        <a:pt x="21" y="32"/>
                        <a:pt x="21" y="32"/>
                      </a:cubicBezTo>
                      <a:cubicBezTo>
                        <a:pt x="21" y="32"/>
                        <a:pt x="21" y="32"/>
                        <a:pt x="21" y="32"/>
                      </a:cubicBezTo>
                      <a:cubicBezTo>
                        <a:pt x="21" y="33"/>
                        <a:pt x="21" y="33"/>
                        <a:pt x="21" y="33"/>
                      </a:cubicBezTo>
                      <a:cubicBezTo>
                        <a:pt x="22" y="33"/>
                        <a:pt x="22" y="33"/>
                        <a:pt x="22" y="33"/>
                      </a:cubicBezTo>
                      <a:cubicBezTo>
                        <a:pt x="22" y="33"/>
                        <a:pt x="22" y="33"/>
                        <a:pt x="22" y="33"/>
                      </a:cubicBezTo>
                      <a:cubicBezTo>
                        <a:pt x="23" y="33"/>
                        <a:pt x="23" y="33"/>
                        <a:pt x="23" y="33"/>
                      </a:cubicBezTo>
                      <a:cubicBezTo>
                        <a:pt x="23" y="33"/>
                        <a:pt x="23" y="33"/>
                        <a:pt x="23" y="33"/>
                      </a:cubicBezTo>
                      <a:cubicBezTo>
                        <a:pt x="24" y="33"/>
                        <a:pt x="24" y="33"/>
                        <a:pt x="24" y="33"/>
                      </a:cubicBezTo>
                      <a:cubicBezTo>
                        <a:pt x="24" y="34"/>
                        <a:pt x="24" y="34"/>
                        <a:pt x="24" y="34"/>
                      </a:cubicBezTo>
                      <a:cubicBezTo>
                        <a:pt x="25" y="34"/>
                        <a:pt x="25" y="34"/>
                        <a:pt x="25" y="34"/>
                      </a:cubicBezTo>
                      <a:cubicBezTo>
                        <a:pt x="25" y="35"/>
                        <a:pt x="25" y="35"/>
                        <a:pt x="25" y="35"/>
                      </a:cubicBezTo>
                      <a:cubicBezTo>
                        <a:pt x="26" y="35"/>
                        <a:pt x="26" y="35"/>
                        <a:pt x="26" y="35"/>
                      </a:cubicBezTo>
                      <a:cubicBezTo>
                        <a:pt x="26" y="35"/>
                        <a:pt x="26" y="35"/>
                        <a:pt x="26" y="35"/>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6" y="37"/>
                        <a:pt x="26" y="37"/>
                        <a:pt x="26" y="37"/>
                      </a:cubicBezTo>
                      <a:cubicBezTo>
                        <a:pt x="26" y="37"/>
                        <a:pt x="26" y="37"/>
                        <a:pt x="26" y="37"/>
                      </a:cubicBezTo>
                      <a:cubicBezTo>
                        <a:pt x="26" y="37"/>
                        <a:pt x="26" y="37"/>
                        <a:pt x="26" y="37"/>
                      </a:cubicBezTo>
                      <a:cubicBezTo>
                        <a:pt x="27" y="38"/>
                        <a:pt x="27" y="38"/>
                        <a:pt x="27" y="38"/>
                      </a:cubicBezTo>
                      <a:cubicBezTo>
                        <a:pt x="27" y="38"/>
                        <a:pt x="27" y="38"/>
                        <a:pt x="27" y="38"/>
                      </a:cubicBezTo>
                      <a:cubicBezTo>
                        <a:pt x="27" y="38"/>
                        <a:pt x="27" y="38"/>
                        <a:pt x="27"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9"/>
                        <a:pt x="28" y="39"/>
                        <a:pt x="28" y="39"/>
                      </a:cubicBezTo>
                      <a:cubicBezTo>
                        <a:pt x="28" y="39"/>
                        <a:pt x="28" y="39"/>
                        <a:pt x="28" y="39"/>
                      </a:cubicBezTo>
                      <a:cubicBezTo>
                        <a:pt x="28" y="39"/>
                        <a:pt x="28" y="39"/>
                        <a:pt x="28" y="39"/>
                      </a:cubicBezTo>
                      <a:cubicBezTo>
                        <a:pt x="29" y="39"/>
                        <a:pt x="29" y="39"/>
                        <a:pt x="29" y="39"/>
                      </a:cubicBezTo>
                      <a:cubicBezTo>
                        <a:pt x="29" y="40"/>
                        <a:pt x="29" y="40"/>
                        <a:pt x="29" y="40"/>
                      </a:cubicBezTo>
                      <a:cubicBezTo>
                        <a:pt x="29" y="39"/>
                        <a:pt x="29" y="39"/>
                        <a:pt x="29" y="39"/>
                      </a:cubicBezTo>
                      <a:cubicBezTo>
                        <a:pt x="30" y="40"/>
                        <a:pt x="30" y="40"/>
                        <a:pt x="30" y="40"/>
                      </a:cubicBezTo>
                      <a:cubicBezTo>
                        <a:pt x="30" y="40"/>
                        <a:pt x="30" y="40"/>
                        <a:pt x="30" y="40"/>
                      </a:cubicBezTo>
                      <a:cubicBezTo>
                        <a:pt x="30" y="41"/>
                        <a:pt x="30" y="41"/>
                        <a:pt x="30" y="41"/>
                      </a:cubicBezTo>
                      <a:cubicBezTo>
                        <a:pt x="31" y="41"/>
                        <a:pt x="31" y="41"/>
                        <a:pt x="31" y="41"/>
                      </a:cubicBezTo>
                      <a:cubicBezTo>
                        <a:pt x="32" y="41"/>
                        <a:pt x="32" y="41"/>
                        <a:pt x="32" y="41"/>
                      </a:cubicBezTo>
                      <a:cubicBezTo>
                        <a:pt x="33" y="42"/>
                        <a:pt x="33" y="42"/>
                        <a:pt x="33" y="42"/>
                      </a:cubicBezTo>
                      <a:cubicBezTo>
                        <a:pt x="33" y="42"/>
                        <a:pt x="33" y="42"/>
                        <a:pt x="33" y="42"/>
                      </a:cubicBezTo>
                      <a:cubicBezTo>
                        <a:pt x="34" y="42"/>
                        <a:pt x="34" y="42"/>
                        <a:pt x="34" y="42"/>
                      </a:cubicBezTo>
                      <a:cubicBezTo>
                        <a:pt x="34" y="42"/>
                        <a:pt x="34" y="42"/>
                        <a:pt x="34" y="42"/>
                      </a:cubicBezTo>
                      <a:cubicBezTo>
                        <a:pt x="34" y="42"/>
                        <a:pt x="34" y="42"/>
                        <a:pt x="34" y="42"/>
                      </a:cubicBezTo>
                      <a:cubicBezTo>
                        <a:pt x="34" y="42"/>
                        <a:pt x="34" y="42"/>
                        <a:pt x="34" y="42"/>
                      </a:cubicBezTo>
                      <a:cubicBezTo>
                        <a:pt x="35" y="43"/>
                        <a:pt x="35" y="43"/>
                        <a:pt x="35" y="43"/>
                      </a:cubicBezTo>
                      <a:cubicBezTo>
                        <a:pt x="35" y="43"/>
                        <a:pt x="35" y="43"/>
                        <a:pt x="35" y="43"/>
                      </a:cubicBezTo>
                      <a:cubicBezTo>
                        <a:pt x="35" y="44"/>
                        <a:pt x="35" y="44"/>
                        <a:pt x="35" y="44"/>
                      </a:cubicBezTo>
                      <a:cubicBezTo>
                        <a:pt x="35" y="44"/>
                        <a:pt x="35" y="44"/>
                        <a:pt x="35" y="44"/>
                      </a:cubicBezTo>
                      <a:cubicBezTo>
                        <a:pt x="35" y="44"/>
                        <a:pt x="35" y="44"/>
                        <a:pt x="35" y="44"/>
                      </a:cubicBezTo>
                      <a:cubicBezTo>
                        <a:pt x="36" y="46"/>
                        <a:pt x="36" y="46"/>
                        <a:pt x="36" y="46"/>
                      </a:cubicBezTo>
                      <a:cubicBezTo>
                        <a:pt x="36" y="46"/>
                        <a:pt x="36" y="46"/>
                        <a:pt x="36" y="46"/>
                      </a:cubicBezTo>
                      <a:cubicBezTo>
                        <a:pt x="36" y="46"/>
                        <a:pt x="36" y="46"/>
                        <a:pt x="36" y="46"/>
                      </a:cubicBezTo>
                      <a:cubicBezTo>
                        <a:pt x="36" y="47"/>
                        <a:pt x="36" y="47"/>
                        <a:pt x="36" y="47"/>
                      </a:cubicBezTo>
                      <a:cubicBezTo>
                        <a:pt x="37" y="47"/>
                        <a:pt x="37" y="47"/>
                        <a:pt x="37" y="47"/>
                      </a:cubicBezTo>
                      <a:cubicBezTo>
                        <a:pt x="37" y="47"/>
                        <a:pt x="37" y="47"/>
                        <a:pt x="37" y="47"/>
                      </a:cubicBezTo>
                      <a:cubicBezTo>
                        <a:pt x="37" y="48"/>
                        <a:pt x="37" y="48"/>
                        <a:pt x="37" y="48"/>
                      </a:cubicBezTo>
                      <a:cubicBezTo>
                        <a:pt x="37" y="48"/>
                        <a:pt x="37" y="48"/>
                        <a:pt x="37" y="48"/>
                      </a:cubicBezTo>
                      <a:cubicBezTo>
                        <a:pt x="37" y="48"/>
                        <a:pt x="37" y="48"/>
                        <a:pt x="37" y="48"/>
                      </a:cubicBezTo>
                      <a:cubicBezTo>
                        <a:pt x="37" y="48"/>
                        <a:pt x="37" y="48"/>
                        <a:pt x="37" y="48"/>
                      </a:cubicBezTo>
                      <a:cubicBezTo>
                        <a:pt x="37" y="48"/>
                        <a:pt x="37" y="48"/>
                        <a:pt x="37" y="48"/>
                      </a:cubicBezTo>
                      <a:cubicBezTo>
                        <a:pt x="37" y="48"/>
                        <a:pt x="37" y="48"/>
                        <a:pt x="37" y="48"/>
                      </a:cubicBezTo>
                      <a:cubicBezTo>
                        <a:pt x="37" y="49"/>
                        <a:pt x="37" y="49"/>
                        <a:pt x="37" y="49"/>
                      </a:cubicBezTo>
                      <a:cubicBezTo>
                        <a:pt x="37" y="49"/>
                        <a:pt x="37" y="49"/>
                        <a:pt x="37" y="49"/>
                      </a:cubicBezTo>
                      <a:cubicBezTo>
                        <a:pt x="37" y="49"/>
                        <a:pt x="37" y="49"/>
                        <a:pt x="37" y="49"/>
                      </a:cubicBezTo>
                      <a:cubicBezTo>
                        <a:pt x="37" y="49"/>
                        <a:pt x="37" y="49"/>
                        <a:pt x="37" y="49"/>
                      </a:cubicBezTo>
                      <a:cubicBezTo>
                        <a:pt x="37" y="49"/>
                        <a:pt x="37" y="49"/>
                        <a:pt x="37" y="49"/>
                      </a:cubicBezTo>
                      <a:cubicBezTo>
                        <a:pt x="37" y="50"/>
                        <a:pt x="37" y="50"/>
                        <a:pt x="37" y="50"/>
                      </a:cubicBezTo>
                      <a:cubicBezTo>
                        <a:pt x="37" y="50"/>
                        <a:pt x="37" y="50"/>
                        <a:pt x="37" y="50"/>
                      </a:cubicBezTo>
                      <a:cubicBezTo>
                        <a:pt x="38" y="50"/>
                        <a:pt x="38" y="50"/>
                        <a:pt x="38" y="50"/>
                      </a:cubicBezTo>
                      <a:cubicBezTo>
                        <a:pt x="38" y="50"/>
                        <a:pt x="38" y="50"/>
                        <a:pt x="38" y="50"/>
                      </a:cubicBezTo>
                      <a:cubicBezTo>
                        <a:pt x="38" y="50"/>
                        <a:pt x="38" y="50"/>
                        <a:pt x="38" y="50"/>
                      </a:cubicBezTo>
                      <a:cubicBezTo>
                        <a:pt x="38" y="51"/>
                        <a:pt x="38" y="51"/>
                        <a:pt x="38" y="51"/>
                      </a:cubicBezTo>
                      <a:cubicBezTo>
                        <a:pt x="39" y="51"/>
                        <a:pt x="39" y="51"/>
                        <a:pt x="39" y="51"/>
                      </a:cubicBezTo>
                      <a:cubicBezTo>
                        <a:pt x="39" y="51"/>
                        <a:pt x="39" y="51"/>
                        <a:pt x="39" y="51"/>
                      </a:cubicBezTo>
                      <a:cubicBezTo>
                        <a:pt x="39" y="51"/>
                        <a:pt x="39" y="51"/>
                        <a:pt x="39" y="51"/>
                      </a:cubicBezTo>
                      <a:cubicBezTo>
                        <a:pt x="39" y="51"/>
                        <a:pt x="39" y="51"/>
                        <a:pt x="39" y="51"/>
                      </a:cubicBezTo>
                      <a:cubicBezTo>
                        <a:pt x="40" y="51"/>
                        <a:pt x="40" y="51"/>
                        <a:pt x="40" y="51"/>
                      </a:cubicBezTo>
                      <a:cubicBezTo>
                        <a:pt x="40" y="51"/>
                        <a:pt x="40" y="51"/>
                        <a:pt x="40" y="51"/>
                      </a:cubicBezTo>
                      <a:cubicBezTo>
                        <a:pt x="40" y="51"/>
                        <a:pt x="40" y="51"/>
                        <a:pt x="40" y="51"/>
                      </a:cubicBezTo>
                      <a:cubicBezTo>
                        <a:pt x="40" y="51"/>
                        <a:pt x="40" y="51"/>
                        <a:pt x="40" y="51"/>
                      </a:cubicBezTo>
                      <a:cubicBezTo>
                        <a:pt x="40" y="51"/>
                        <a:pt x="40" y="51"/>
                        <a:pt x="40" y="51"/>
                      </a:cubicBezTo>
                      <a:cubicBezTo>
                        <a:pt x="40" y="51"/>
                        <a:pt x="40" y="51"/>
                        <a:pt x="40" y="51"/>
                      </a:cubicBezTo>
                      <a:cubicBezTo>
                        <a:pt x="40" y="52"/>
                        <a:pt x="40" y="52"/>
                        <a:pt x="40" y="52"/>
                      </a:cubicBezTo>
                      <a:cubicBezTo>
                        <a:pt x="41" y="52"/>
                        <a:pt x="41" y="52"/>
                        <a:pt x="41" y="52"/>
                      </a:cubicBezTo>
                      <a:cubicBezTo>
                        <a:pt x="41" y="52"/>
                        <a:pt x="41" y="52"/>
                        <a:pt x="41" y="52"/>
                      </a:cubicBezTo>
                      <a:cubicBezTo>
                        <a:pt x="41" y="52"/>
                        <a:pt x="41" y="52"/>
                        <a:pt x="41" y="52"/>
                      </a:cubicBezTo>
                      <a:cubicBezTo>
                        <a:pt x="41" y="52"/>
                        <a:pt x="41" y="52"/>
                        <a:pt x="41" y="52"/>
                      </a:cubicBezTo>
                      <a:cubicBezTo>
                        <a:pt x="41" y="53"/>
                        <a:pt x="41" y="53"/>
                        <a:pt x="41" y="53"/>
                      </a:cubicBezTo>
                      <a:cubicBezTo>
                        <a:pt x="42" y="54"/>
                        <a:pt x="42" y="54"/>
                        <a:pt x="42" y="54"/>
                      </a:cubicBezTo>
                      <a:cubicBezTo>
                        <a:pt x="42" y="54"/>
                        <a:pt x="42" y="54"/>
                        <a:pt x="42" y="54"/>
                      </a:cubicBezTo>
                      <a:cubicBezTo>
                        <a:pt x="43" y="55"/>
                        <a:pt x="43" y="55"/>
                        <a:pt x="43" y="55"/>
                      </a:cubicBezTo>
                      <a:cubicBezTo>
                        <a:pt x="43" y="55"/>
                        <a:pt x="43" y="55"/>
                        <a:pt x="43" y="55"/>
                      </a:cubicBezTo>
                      <a:cubicBezTo>
                        <a:pt x="43" y="55"/>
                        <a:pt x="43" y="55"/>
                        <a:pt x="43" y="55"/>
                      </a:cubicBezTo>
                      <a:cubicBezTo>
                        <a:pt x="43" y="56"/>
                        <a:pt x="43" y="56"/>
                        <a:pt x="43" y="56"/>
                      </a:cubicBezTo>
                      <a:cubicBezTo>
                        <a:pt x="43" y="56"/>
                        <a:pt x="43" y="56"/>
                        <a:pt x="43" y="56"/>
                      </a:cubicBezTo>
                      <a:cubicBezTo>
                        <a:pt x="43" y="56"/>
                        <a:pt x="43" y="56"/>
                        <a:pt x="43" y="56"/>
                      </a:cubicBezTo>
                      <a:cubicBezTo>
                        <a:pt x="43" y="56"/>
                        <a:pt x="43" y="56"/>
                        <a:pt x="43" y="56"/>
                      </a:cubicBezTo>
                      <a:cubicBezTo>
                        <a:pt x="43" y="57"/>
                        <a:pt x="43" y="57"/>
                        <a:pt x="43" y="57"/>
                      </a:cubicBezTo>
                      <a:cubicBezTo>
                        <a:pt x="43" y="57"/>
                        <a:pt x="43" y="57"/>
                        <a:pt x="43" y="57"/>
                      </a:cubicBezTo>
                      <a:cubicBezTo>
                        <a:pt x="43" y="57"/>
                        <a:pt x="43" y="57"/>
                        <a:pt x="43" y="57"/>
                      </a:cubicBezTo>
                      <a:cubicBezTo>
                        <a:pt x="43" y="57"/>
                        <a:pt x="43" y="57"/>
                        <a:pt x="43" y="57"/>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9"/>
                        <a:pt x="43" y="59"/>
                        <a:pt x="43" y="59"/>
                      </a:cubicBezTo>
                      <a:cubicBezTo>
                        <a:pt x="44" y="59"/>
                        <a:pt x="44" y="59"/>
                        <a:pt x="44" y="59"/>
                      </a:cubicBezTo>
                      <a:cubicBezTo>
                        <a:pt x="44" y="59"/>
                        <a:pt x="44" y="59"/>
                        <a:pt x="44" y="59"/>
                      </a:cubicBezTo>
                      <a:cubicBezTo>
                        <a:pt x="44" y="59"/>
                        <a:pt x="44" y="59"/>
                        <a:pt x="44" y="59"/>
                      </a:cubicBezTo>
                      <a:cubicBezTo>
                        <a:pt x="44" y="59"/>
                        <a:pt x="44" y="59"/>
                        <a:pt x="44" y="59"/>
                      </a:cubicBezTo>
                      <a:cubicBezTo>
                        <a:pt x="45" y="59"/>
                        <a:pt x="45" y="59"/>
                        <a:pt x="45" y="59"/>
                      </a:cubicBezTo>
                      <a:cubicBezTo>
                        <a:pt x="46" y="59"/>
                        <a:pt x="46" y="59"/>
                        <a:pt x="46" y="59"/>
                      </a:cubicBezTo>
                      <a:cubicBezTo>
                        <a:pt x="46" y="59"/>
                        <a:pt x="46" y="59"/>
                        <a:pt x="46" y="59"/>
                      </a:cubicBezTo>
                      <a:cubicBezTo>
                        <a:pt x="47" y="59"/>
                        <a:pt x="47" y="59"/>
                        <a:pt x="47" y="59"/>
                      </a:cubicBezTo>
                      <a:cubicBezTo>
                        <a:pt x="47" y="60"/>
                        <a:pt x="47" y="60"/>
                        <a:pt x="47" y="60"/>
                      </a:cubicBezTo>
                      <a:cubicBezTo>
                        <a:pt x="47" y="60"/>
                        <a:pt x="47" y="60"/>
                        <a:pt x="47" y="60"/>
                      </a:cubicBezTo>
                      <a:cubicBezTo>
                        <a:pt x="47" y="60"/>
                        <a:pt x="47" y="60"/>
                        <a:pt x="47" y="60"/>
                      </a:cubicBezTo>
                      <a:cubicBezTo>
                        <a:pt x="48" y="60"/>
                        <a:pt x="48" y="60"/>
                        <a:pt x="48" y="60"/>
                      </a:cubicBezTo>
                      <a:cubicBezTo>
                        <a:pt x="48" y="60"/>
                        <a:pt x="48" y="60"/>
                        <a:pt x="48" y="60"/>
                      </a:cubicBezTo>
                      <a:cubicBezTo>
                        <a:pt x="48" y="60"/>
                        <a:pt x="48" y="60"/>
                        <a:pt x="48" y="60"/>
                      </a:cubicBezTo>
                      <a:cubicBezTo>
                        <a:pt x="47" y="59"/>
                        <a:pt x="47" y="59"/>
                        <a:pt x="47" y="59"/>
                      </a:cubicBezTo>
                      <a:cubicBezTo>
                        <a:pt x="47" y="59"/>
                        <a:pt x="47" y="59"/>
                        <a:pt x="47" y="59"/>
                      </a:cubicBezTo>
                      <a:cubicBezTo>
                        <a:pt x="48" y="59"/>
                        <a:pt x="48" y="59"/>
                        <a:pt x="48" y="59"/>
                      </a:cubicBezTo>
                      <a:cubicBezTo>
                        <a:pt x="48" y="58"/>
                        <a:pt x="48" y="58"/>
                        <a:pt x="48" y="58"/>
                      </a:cubicBezTo>
                      <a:cubicBezTo>
                        <a:pt x="48" y="58"/>
                        <a:pt x="48" y="58"/>
                        <a:pt x="48" y="58"/>
                      </a:cubicBezTo>
                      <a:cubicBezTo>
                        <a:pt x="48" y="57"/>
                        <a:pt x="48" y="57"/>
                        <a:pt x="48" y="57"/>
                      </a:cubicBezTo>
                      <a:cubicBezTo>
                        <a:pt x="48" y="57"/>
                        <a:pt x="48" y="57"/>
                        <a:pt x="48" y="57"/>
                      </a:cubicBezTo>
                      <a:cubicBezTo>
                        <a:pt x="49" y="57"/>
                        <a:pt x="49" y="57"/>
                        <a:pt x="49" y="57"/>
                      </a:cubicBezTo>
                      <a:cubicBezTo>
                        <a:pt x="49" y="56"/>
                        <a:pt x="49" y="56"/>
                        <a:pt x="49" y="56"/>
                      </a:cubicBezTo>
                      <a:cubicBezTo>
                        <a:pt x="49" y="56"/>
                        <a:pt x="49" y="56"/>
                        <a:pt x="49" y="56"/>
                      </a:cubicBezTo>
                      <a:cubicBezTo>
                        <a:pt x="49" y="56"/>
                        <a:pt x="49" y="56"/>
                        <a:pt x="49" y="56"/>
                      </a:cubicBezTo>
                      <a:cubicBezTo>
                        <a:pt x="49" y="56"/>
                        <a:pt x="49" y="56"/>
                        <a:pt x="49" y="56"/>
                      </a:cubicBezTo>
                      <a:cubicBezTo>
                        <a:pt x="49" y="55"/>
                        <a:pt x="49" y="55"/>
                        <a:pt x="49" y="55"/>
                      </a:cubicBezTo>
                      <a:cubicBezTo>
                        <a:pt x="49" y="56"/>
                        <a:pt x="49" y="56"/>
                        <a:pt x="49" y="56"/>
                      </a:cubicBezTo>
                      <a:cubicBezTo>
                        <a:pt x="49" y="57"/>
                        <a:pt x="49" y="57"/>
                        <a:pt x="49" y="57"/>
                      </a:cubicBezTo>
                      <a:cubicBezTo>
                        <a:pt x="49" y="58"/>
                        <a:pt x="49" y="58"/>
                        <a:pt x="49" y="58"/>
                      </a:cubicBezTo>
                      <a:cubicBezTo>
                        <a:pt x="50" y="57"/>
                        <a:pt x="50" y="57"/>
                        <a:pt x="50" y="57"/>
                      </a:cubicBezTo>
                      <a:cubicBezTo>
                        <a:pt x="50" y="56"/>
                        <a:pt x="50" y="56"/>
                        <a:pt x="50" y="56"/>
                      </a:cubicBezTo>
                      <a:cubicBezTo>
                        <a:pt x="50" y="56"/>
                        <a:pt x="50" y="56"/>
                        <a:pt x="50" y="56"/>
                      </a:cubicBezTo>
                      <a:cubicBezTo>
                        <a:pt x="50" y="55"/>
                        <a:pt x="50" y="55"/>
                        <a:pt x="50" y="55"/>
                      </a:cubicBezTo>
                      <a:cubicBezTo>
                        <a:pt x="50" y="55"/>
                        <a:pt x="50" y="55"/>
                        <a:pt x="50" y="55"/>
                      </a:cubicBezTo>
                      <a:cubicBezTo>
                        <a:pt x="50" y="55"/>
                        <a:pt x="50" y="55"/>
                        <a:pt x="50" y="55"/>
                      </a:cubicBezTo>
                      <a:cubicBezTo>
                        <a:pt x="50" y="55"/>
                        <a:pt x="50" y="55"/>
                        <a:pt x="50" y="55"/>
                      </a:cubicBezTo>
                      <a:cubicBezTo>
                        <a:pt x="50" y="55"/>
                        <a:pt x="50" y="55"/>
                        <a:pt x="50" y="55"/>
                      </a:cubicBezTo>
                      <a:cubicBezTo>
                        <a:pt x="49" y="55"/>
                        <a:pt x="49" y="55"/>
                        <a:pt x="49" y="55"/>
                      </a:cubicBezTo>
                      <a:cubicBezTo>
                        <a:pt x="49" y="54"/>
                        <a:pt x="49" y="54"/>
                        <a:pt x="49" y="54"/>
                      </a:cubicBezTo>
                      <a:cubicBezTo>
                        <a:pt x="48" y="54"/>
                        <a:pt x="48" y="54"/>
                        <a:pt x="48" y="54"/>
                      </a:cubicBezTo>
                      <a:cubicBezTo>
                        <a:pt x="48" y="54"/>
                        <a:pt x="48" y="54"/>
                        <a:pt x="48" y="54"/>
                      </a:cubicBezTo>
                      <a:cubicBezTo>
                        <a:pt x="48" y="54"/>
                        <a:pt x="48" y="54"/>
                        <a:pt x="48" y="54"/>
                      </a:cubicBezTo>
                      <a:cubicBezTo>
                        <a:pt x="48" y="53"/>
                        <a:pt x="48" y="53"/>
                        <a:pt x="48" y="53"/>
                      </a:cubicBezTo>
                      <a:cubicBezTo>
                        <a:pt x="48" y="53"/>
                        <a:pt x="48" y="53"/>
                        <a:pt x="48" y="53"/>
                      </a:cubicBezTo>
                      <a:cubicBezTo>
                        <a:pt x="48" y="52"/>
                        <a:pt x="48" y="52"/>
                        <a:pt x="48" y="52"/>
                      </a:cubicBezTo>
                      <a:cubicBezTo>
                        <a:pt x="47" y="51"/>
                        <a:pt x="47" y="51"/>
                        <a:pt x="47" y="51"/>
                      </a:cubicBezTo>
                      <a:cubicBezTo>
                        <a:pt x="47" y="51"/>
                        <a:pt x="47" y="51"/>
                        <a:pt x="47" y="51"/>
                      </a:cubicBezTo>
                      <a:cubicBezTo>
                        <a:pt x="47" y="51"/>
                        <a:pt x="47" y="51"/>
                        <a:pt x="47" y="51"/>
                      </a:cubicBezTo>
                      <a:cubicBezTo>
                        <a:pt x="47" y="51"/>
                        <a:pt x="47" y="51"/>
                        <a:pt x="47" y="51"/>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8" y="51"/>
                        <a:pt x="48" y="51"/>
                        <a:pt x="48" y="51"/>
                      </a:cubicBezTo>
                      <a:cubicBezTo>
                        <a:pt x="48" y="51"/>
                        <a:pt x="48" y="51"/>
                        <a:pt x="48" y="51"/>
                      </a:cubicBezTo>
                      <a:cubicBezTo>
                        <a:pt x="48" y="51"/>
                        <a:pt x="48" y="51"/>
                        <a:pt x="48" y="51"/>
                      </a:cubicBezTo>
                      <a:cubicBezTo>
                        <a:pt x="48" y="51"/>
                        <a:pt x="48" y="51"/>
                        <a:pt x="48" y="51"/>
                      </a:cubicBezTo>
                      <a:cubicBezTo>
                        <a:pt x="48" y="51"/>
                        <a:pt x="48" y="51"/>
                        <a:pt x="48" y="51"/>
                      </a:cubicBezTo>
                      <a:cubicBezTo>
                        <a:pt x="48" y="52"/>
                        <a:pt x="48" y="52"/>
                        <a:pt x="48" y="52"/>
                      </a:cubicBezTo>
                      <a:cubicBezTo>
                        <a:pt x="49" y="53"/>
                        <a:pt x="49" y="53"/>
                        <a:pt x="49" y="53"/>
                      </a:cubicBezTo>
                      <a:cubicBezTo>
                        <a:pt x="50" y="54"/>
                        <a:pt x="50" y="54"/>
                        <a:pt x="50" y="54"/>
                      </a:cubicBezTo>
                      <a:cubicBezTo>
                        <a:pt x="50" y="54"/>
                        <a:pt x="50" y="54"/>
                        <a:pt x="50" y="54"/>
                      </a:cubicBezTo>
                      <a:cubicBezTo>
                        <a:pt x="50" y="54"/>
                        <a:pt x="50" y="54"/>
                        <a:pt x="50" y="54"/>
                      </a:cubicBezTo>
                      <a:cubicBezTo>
                        <a:pt x="50" y="54"/>
                        <a:pt x="50" y="54"/>
                        <a:pt x="50" y="54"/>
                      </a:cubicBezTo>
                      <a:cubicBezTo>
                        <a:pt x="50" y="53"/>
                        <a:pt x="50" y="53"/>
                        <a:pt x="50" y="53"/>
                      </a:cubicBezTo>
                      <a:cubicBezTo>
                        <a:pt x="50" y="53"/>
                        <a:pt x="50" y="53"/>
                        <a:pt x="50" y="53"/>
                      </a:cubicBezTo>
                      <a:cubicBezTo>
                        <a:pt x="50" y="53"/>
                        <a:pt x="50" y="53"/>
                        <a:pt x="50" y="53"/>
                      </a:cubicBezTo>
                      <a:cubicBezTo>
                        <a:pt x="50" y="52"/>
                        <a:pt x="50" y="52"/>
                        <a:pt x="50" y="52"/>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3"/>
                        <a:pt x="50" y="53"/>
                        <a:pt x="50" y="53"/>
                      </a:cubicBezTo>
                      <a:cubicBezTo>
                        <a:pt x="50" y="53"/>
                        <a:pt x="50" y="53"/>
                        <a:pt x="50" y="53"/>
                      </a:cubicBezTo>
                      <a:cubicBezTo>
                        <a:pt x="51" y="52"/>
                        <a:pt x="51" y="52"/>
                        <a:pt x="51" y="52"/>
                      </a:cubicBezTo>
                      <a:cubicBezTo>
                        <a:pt x="51" y="54"/>
                        <a:pt x="51" y="54"/>
                        <a:pt x="51" y="54"/>
                      </a:cubicBezTo>
                      <a:cubicBezTo>
                        <a:pt x="51" y="54"/>
                        <a:pt x="51" y="54"/>
                        <a:pt x="51" y="54"/>
                      </a:cubicBezTo>
                      <a:cubicBezTo>
                        <a:pt x="51" y="55"/>
                        <a:pt x="51" y="55"/>
                        <a:pt x="51" y="55"/>
                      </a:cubicBezTo>
                      <a:cubicBezTo>
                        <a:pt x="51" y="55"/>
                        <a:pt x="51" y="55"/>
                        <a:pt x="51" y="55"/>
                      </a:cubicBezTo>
                      <a:cubicBezTo>
                        <a:pt x="52" y="54"/>
                        <a:pt x="52" y="54"/>
                        <a:pt x="52" y="54"/>
                      </a:cubicBezTo>
                      <a:cubicBezTo>
                        <a:pt x="52" y="54"/>
                        <a:pt x="52" y="54"/>
                        <a:pt x="52" y="54"/>
                      </a:cubicBezTo>
                      <a:cubicBezTo>
                        <a:pt x="52" y="54"/>
                        <a:pt x="52" y="54"/>
                        <a:pt x="52" y="54"/>
                      </a:cubicBezTo>
                      <a:cubicBezTo>
                        <a:pt x="52" y="54"/>
                        <a:pt x="52" y="54"/>
                        <a:pt x="52" y="54"/>
                      </a:cubicBezTo>
                      <a:cubicBezTo>
                        <a:pt x="53" y="53"/>
                        <a:pt x="53" y="53"/>
                        <a:pt x="53" y="53"/>
                      </a:cubicBezTo>
                      <a:cubicBezTo>
                        <a:pt x="54" y="53"/>
                        <a:pt x="54" y="53"/>
                        <a:pt x="54" y="53"/>
                      </a:cubicBezTo>
                      <a:cubicBezTo>
                        <a:pt x="53" y="53"/>
                        <a:pt x="53" y="53"/>
                        <a:pt x="53" y="53"/>
                      </a:cubicBezTo>
                      <a:cubicBezTo>
                        <a:pt x="53" y="53"/>
                        <a:pt x="53" y="53"/>
                        <a:pt x="53" y="53"/>
                      </a:cubicBezTo>
                      <a:cubicBezTo>
                        <a:pt x="53" y="53"/>
                        <a:pt x="53" y="53"/>
                        <a:pt x="53" y="53"/>
                      </a:cubicBezTo>
                      <a:cubicBezTo>
                        <a:pt x="53" y="52"/>
                        <a:pt x="53" y="52"/>
                        <a:pt x="53" y="52"/>
                      </a:cubicBezTo>
                      <a:cubicBezTo>
                        <a:pt x="53" y="52"/>
                        <a:pt x="53" y="52"/>
                        <a:pt x="53" y="52"/>
                      </a:cubicBezTo>
                      <a:cubicBezTo>
                        <a:pt x="53" y="52"/>
                        <a:pt x="53" y="52"/>
                        <a:pt x="53" y="52"/>
                      </a:cubicBezTo>
                      <a:cubicBezTo>
                        <a:pt x="54" y="52"/>
                        <a:pt x="54" y="52"/>
                        <a:pt x="54" y="52"/>
                      </a:cubicBezTo>
                      <a:cubicBezTo>
                        <a:pt x="54" y="52"/>
                        <a:pt x="54" y="52"/>
                        <a:pt x="54" y="52"/>
                      </a:cubicBezTo>
                      <a:cubicBezTo>
                        <a:pt x="54" y="52"/>
                        <a:pt x="54" y="52"/>
                        <a:pt x="54" y="52"/>
                      </a:cubicBezTo>
                      <a:cubicBezTo>
                        <a:pt x="54" y="51"/>
                        <a:pt x="54" y="51"/>
                        <a:pt x="54" y="51"/>
                      </a:cubicBezTo>
                      <a:cubicBezTo>
                        <a:pt x="54" y="51"/>
                        <a:pt x="54" y="51"/>
                        <a:pt x="54" y="51"/>
                      </a:cubicBezTo>
                      <a:cubicBezTo>
                        <a:pt x="54" y="51"/>
                        <a:pt x="54" y="51"/>
                        <a:pt x="54" y="51"/>
                      </a:cubicBezTo>
                      <a:cubicBezTo>
                        <a:pt x="54" y="52"/>
                        <a:pt x="54" y="52"/>
                        <a:pt x="54" y="52"/>
                      </a:cubicBezTo>
                      <a:cubicBezTo>
                        <a:pt x="53" y="52"/>
                        <a:pt x="53" y="52"/>
                        <a:pt x="53" y="52"/>
                      </a:cubicBezTo>
                      <a:cubicBezTo>
                        <a:pt x="53" y="52"/>
                        <a:pt x="53" y="52"/>
                        <a:pt x="53" y="52"/>
                      </a:cubicBezTo>
                      <a:cubicBezTo>
                        <a:pt x="53" y="52"/>
                        <a:pt x="53" y="52"/>
                        <a:pt x="53" y="52"/>
                      </a:cubicBezTo>
                      <a:cubicBezTo>
                        <a:pt x="52" y="53"/>
                        <a:pt x="52" y="53"/>
                        <a:pt x="52" y="53"/>
                      </a:cubicBezTo>
                      <a:cubicBezTo>
                        <a:pt x="52" y="53"/>
                        <a:pt x="52" y="53"/>
                        <a:pt x="52" y="53"/>
                      </a:cubicBezTo>
                      <a:cubicBezTo>
                        <a:pt x="52" y="53"/>
                        <a:pt x="52" y="53"/>
                        <a:pt x="52" y="53"/>
                      </a:cubicBezTo>
                      <a:cubicBezTo>
                        <a:pt x="52" y="52"/>
                        <a:pt x="52" y="52"/>
                        <a:pt x="52" y="52"/>
                      </a:cubicBezTo>
                      <a:cubicBezTo>
                        <a:pt x="53" y="52"/>
                        <a:pt x="53" y="52"/>
                        <a:pt x="53" y="52"/>
                      </a:cubicBezTo>
                      <a:cubicBezTo>
                        <a:pt x="53" y="51"/>
                        <a:pt x="53" y="51"/>
                        <a:pt x="53" y="51"/>
                      </a:cubicBezTo>
                      <a:cubicBezTo>
                        <a:pt x="53" y="51"/>
                        <a:pt x="53" y="51"/>
                        <a:pt x="53" y="51"/>
                      </a:cubicBezTo>
                      <a:cubicBezTo>
                        <a:pt x="53" y="51"/>
                        <a:pt x="53" y="51"/>
                        <a:pt x="53" y="51"/>
                      </a:cubicBezTo>
                      <a:cubicBezTo>
                        <a:pt x="53" y="51"/>
                        <a:pt x="53" y="51"/>
                        <a:pt x="53" y="51"/>
                      </a:cubicBezTo>
                      <a:cubicBezTo>
                        <a:pt x="51" y="51"/>
                        <a:pt x="51" y="51"/>
                        <a:pt x="51" y="51"/>
                      </a:cubicBezTo>
                      <a:cubicBezTo>
                        <a:pt x="51" y="51"/>
                        <a:pt x="51" y="51"/>
                        <a:pt x="51" y="51"/>
                      </a:cubicBezTo>
                      <a:cubicBezTo>
                        <a:pt x="52" y="50"/>
                        <a:pt x="52" y="50"/>
                        <a:pt x="52" y="50"/>
                      </a:cubicBezTo>
                      <a:cubicBezTo>
                        <a:pt x="52" y="50"/>
                        <a:pt x="52" y="50"/>
                        <a:pt x="52" y="50"/>
                      </a:cubicBezTo>
                      <a:cubicBezTo>
                        <a:pt x="53" y="50"/>
                        <a:pt x="53" y="50"/>
                        <a:pt x="53" y="50"/>
                      </a:cubicBezTo>
                      <a:cubicBezTo>
                        <a:pt x="53" y="50"/>
                        <a:pt x="53" y="50"/>
                        <a:pt x="53" y="50"/>
                      </a:cubicBezTo>
                      <a:cubicBezTo>
                        <a:pt x="53" y="50"/>
                        <a:pt x="53" y="50"/>
                        <a:pt x="53" y="50"/>
                      </a:cubicBezTo>
                      <a:cubicBezTo>
                        <a:pt x="52" y="50"/>
                        <a:pt x="52" y="50"/>
                        <a:pt x="52" y="50"/>
                      </a:cubicBezTo>
                      <a:cubicBezTo>
                        <a:pt x="52" y="50"/>
                        <a:pt x="52" y="50"/>
                        <a:pt x="52" y="50"/>
                      </a:cubicBezTo>
                      <a:cubicBezTo>
                        <a:pt x="52" y="50"/>
                        <a:pt x="52" y="50"/>
                        <a:pt x="52" y="50"/>
                      </a:cubicBezTo>
                      <a:cubicBezTo>
                        <a:pt x="51" y="50"/>
                        <a:pt x="51" y="50"/>
                        <a:pt x="51" y="50"/>
                      </a:cubicBezTo>
                      <a:cubicBezTo>
                        <a:pt x="51" y="50"/>
                        <a:pt x="51" y="50"/>
                        <a:pt x="51" y="50"/>
                      </a:cubicBezTo>
                      <a:cubicBezTo>
                        <a:pt x="50" y="50"/>
                        <a:pt x="50" y="50"/>
                        <a:pt x="50" y="50"/>
                      </a:cubicBezTo>
                      <a:cubicBezTo>
                        <a:pt x="50" y="50"/>
                        <a:pt x="50" y="50"/>
                        <a:pt x="50" y="50"/>
                      </a:cubicBezTo>
                      <a:cubicBezTo>
                        <a:pt x="49" y="50"/>
                        <a:pt x="49" y="50"/>
                        <a:pt x="49" y="50"/>
                      </a:cubicBezTo>
                      <a:cubicBezTo>
                        <a:pt x="50" y="50"/>
                        <a:pt x="50" y="50"/>
                        <a:pt x="50" y="50"/>
                      </a:cubicBezTo>
                      <a:cubicBezTo>
                        <a:pt x="50" y="50"/>
                        <a:pt x="50" y="50"/>
                        <a:pt x="50" y="50"/>
                      </a:cubicBezTo>
                      <a:cubicBezTo>
                        <a:pt x="50" y="50"/>
                        <a:pt x="50" y="50"/>
                        <a:pt x="50" y="50"/>
                      </a:cubicBezTo>
                      <a:cubicBezTo>
                        <a:pt x="51" y="50"/>
                        <a:pt x="51" y="50"/>
                        <a:pt x="51" y="50"/>
                      </a:cubicBezTo>
                      <a:cubicBezTo>
                        <a:pt x="52" y="49"/>
                        <a:pt x="52" y="49"/>
                        <a:pt x="52" y="49"/>
                      </a:cubicBezTo>
                      <a:cubicBezTo>
                        <a:pt x="52" y="49"/>
                        <a:pt x="52" y="49"/>
                        <a:pt x="52" y="49"/>
                      </a:cubicBezTo>
                      <a:cubicBezTo>
                        <a:pt x="52" y="49"/>
                        <a:pt x="52" y="49"/>
                        <a:pt x="52" y="49"/>
                      </a:cubicBezTo>
                      <a:cubicBezTo>
                        <a:pt x="51" y="49"/>
                        <a:pt x="51" y="49"/>
                        <a:pt x="51" y="49"/>
                      </a:cubicBezTo>
                      <a:cubicBezTo>
                        <a:pt x="51" y="49"/>
                        <a:pt x="51" y="49"/>
                        <a:pt x="51" y="49"/>
                      </a:cubicBezTo>
                      <a:cubicBezTo>
                        <a:pt x="52" y="49"/>
                        <a:pt x="52" y="49"/>
                        <a:pt x="52" y="49"/>
                      </a:cubicBezTo>
                      <a:cubicBezTo>
                        <a:pt x="52" y="49"/>
                        <a:pt x="52" y="49"/>
                        <a:pt x="52" y="49"/>
                      </a:cubicBezTo>
                      <a:cubicBezTo>
                        <a:pt x="52" y="49"/>
                        <a:pt x="52" y="49"/>
                        <a:pt x="52" y="49"/>
                      </a:cubicBezTo>
                      <a:cubicBezTo>
                        <a:pt x="53" y="49"/>
                        <a:pt x="53" y="49"/>
                        <a:pt x="53" y="49"/>
                      </a:cubicBezTo>
                      <a:cubicBezTo>
                        <a:pt x="53" y="49"/>
                        <a:pt x="53" y="49"/>
                        <a:pt x="53" y="49"/>
                      </a:cubicBezTo>
                      <a:cubicBezTo>
                        <a:pt x="53" y="49"/>
                        <a:pt x="53" y="49"/>
                        <a:pt x="53" y="49"/>
                      </a:cubicBezTo>
                      <a:cubicBezTo>
                        <a:pt x="53" y="49"/>
                        <a:pt x="53" y="49"/>
                        <a:pt x="53" y="49"/>
                      </a:cubicBezTo>
                      <a:cubicBezTo>
                        <a:pt x="54" y="50"/>
                        <a:pt x="54" y="50"/>
                        <a:pt x="54" y="50"/>
                      </a:cubicBezTo>
                      <a:cubicBezTo>
                        <a:pt x="54" y="50"/>
                        <a:pt x="54" y="50"/>
                        <a:pt x="54" y="50"/>
                      </a:cubicBezTo>
                      <a:cubicBezTo>
                        <a:pt x="54" y="50"/>
                        <a:pt x="54" y="50"/>
                        <a:pt x="54" y="50"/>
                      </a:cubicBezTo>
                      <a:cubicBezTo>
                        <a:pt x="54" y="50"/>
                        <a:pt x="54" y="50"/>
                        <a:pt x="54" y="50"/>
                      </a:cubicBezTo>
                      <a:cubicBezTo>
                        <a:pt x="54" y="50"/>
                        <a:pt x="54" y="50"/>
                        <a:pt x="54" y="50"/>
                      </a:cubicBezTo>
                      <a:cubicBezTo>
                        <a:pt x="55" y="49"/>
                        <a:pt x="55" y="49"/>
                        <a:pt x="55" y="49"/>
                      </a:cubicBezTo>
                      <a:cubicBezTo>
                        <a:pt x="55" y="49"/>
                        <a:pt x="55" y="49"/>
                        <a:pt x="55" y="49"/>
                      </a:cubicBezTo>
                      <a:cubicBezTo>
                        <a:pt x="54" y="49"/>
                        <a:pt x="54" y="49"/>
                        <a:pt x="54"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6" y="49"/>
                        <a:pt x="56" y="49"/>
                        <a:pt x="56" y="49"/>
                      </a:cubicBezTo>
                      <a:cubicBezTo>
                        <a:pt x="57" y="48"/>
                        <a:pt x="57" y="48"/>
                        <a:pt x="57" y="48"/>
                      </a:cubicBezTo>
                      <a:cubicBezTo>
                        <a:pt x="57" y="48"/>
                        <a:pt x="57" y="48"/>
                        <a:pt x="57" y="48"/>
                      </a:cubicBezTo>
                      <a:cubicBezTo>
                        <a:pt x="57" y="48"/>
                        <a:pt x="57" y="48"/>
                        <a:pt x="57" y="48"/>
                      </a:cubicBezTo>
                      <a:cubicBezTo>
                        <a:pt x="57" y="48"/>
                        <a:pt x="57" y="48"/>
                        <a:pt x="57" y="48"/>
                      </a:cubicBezTo>
                      <a:cubicBezTo>
                        <a:pt x="57" y="47"/>
                        <a:pt x="57" y="47"/>
                        <a:pt x="57" y="47"/>
                      </a:cubicBezTo>
                      <a:cubicBezTo>
                        <a:pt x="57" y="47"/>
                        <a:pt x="57" y="47"/>
                        <a:pt x="57" y="47"/>
                      </a:cubicBezTo>
                      <a:cubicBezTo>
                        <a:pt x="57" y="47"/>
                        <a:pt x="57" y="47"/>
                        <a:pt x="57" y="47"/>
                      </a:cubicBezTo>
                      <a:cubicBezTo>
                        <a:pt x="56" y="47"/>
                        <a:pt x="56" y="47"/>
                        <a:pt x="56" y="47"/>
                      </a:cubicBezTo>
                      <a:cubicBezTo>
                        <a:pt x="56" y="47"/>
                        <a:pt x="56" y="47"/>
                        <a:pt x="56" y="47"/>
                      </a:cubicBezTo>
                      <a:cubicBezTo>
                        <a:pt x="56" y="47"/>
                        <a:pt x="56" y="47"/>
                        <a:pt x="56" y="47"/>
                      </a:cubicBezTo>
                      <a:cubicBezTo>
                        <a:pt x="56" y="47"/>
                        <a:pt x="56" y="47"/>
                        <a:pt x="56" y="47"/>
                      </a:cubicBezTo>
                      <a:cubicBezTo>
                        <a:pt x="57" y="47"/>
                        <a:pt x="57" y="47"/>
                        <a:pt x="57" y="47"/>
                      </a:cubicBezTo>
                      <a:cubicBezTo>
                        <a:pt x="57" y="47"/>
                        <a:pt x="57" y="47"/>
                        <a:pt x="57" y="47"/>
                      </a:cubicBezTo>
                      <a:cubicBezTo>
                        <a:pt x="58" y="47"/>
                        <a:pt x="58" y="47"/>
                        <a:pt x="58" y="47"/>
                      </a:cubicBezTo>
                      <a:cubicBezTo>
                        <a:pt x="58" y="47"/>
                        <a:pt x="58" y="47"/>
                        <a:pt x="58" y="47"/>
                      </a:cubicBezTo>
                      <a:cubicBezTo>
                        <a:pt x="58" y="47"/>
                        <a:pt x="58" y="47"/>
                        <a:pt x="58" y="47"/>
                      </a:cubicBezTo>
                      <a:cubicBezTo>
                        <a:pt x="59" y="47"/>
                        <a:pt x="59" y="47"/>
                        <a:pt x="59" y="47"/>
                      </a:cubicBezTo>
                      <a:cubicBezTo>
                        <a:pt x="59" y="46"/>
                        <a:pt x="59" y="46"/>
                        <a:pt x="59" y="46"/>
                      </a:cubicBezTo>
                      <a:cubicBezTo>
                        <a:pt x="60" y="46"/>
                        <a:pt x="60" y="46"/>
                        <a:pt x="60" y="46"/>
                      </a:cubicBezTo>
                      <a:cubicBezTo>
                        <a:pt x="60" y="46"/>
                        <a:pt x="60" y="46"/>
                        <a:pt x="60" y="46"/>
                      </a:cubicBezTo>
                      <a:cubicBezTo>
                        <a:pt x="60" y="46"/>
                        <a:pt x="60" y="46"/>
                        <a:pt x="60" y="46"/>
                      </a:cubicBezTo>
                      <a:cubicBezTo>
                        <a:pt x="60" y="46"/>
                        <a:pt x="60" y="46"/>
                        <a:pt x="60" y="46"/>
                      </a:cubicBezTo>
                      <a:cubicBezTo>
                        <a:pt x="60" y="45"/>
                        <a:pt x="60" y="45"/>
                        <a:pt x="60" y="45"/>
                      </a:cubicBezTo>
                      <a:cubicBezTo>
                        <a:pt x="60" y="45"/>
                        <a:pt x="60" y="45"/>
                        <a:pt x="60" y="45"/>
                      </a:cubicBezTo>
                      <a:cubicBezTo>
                        <a:pt x="60" y="45"/>
                        <a:pt x="60" y="45"/>
                        <a:pt x="60" y="45"/>
                      </a:cubicBezTo>
                      <a:cubicBezTo>
                        <a:pt x="60" y="45"/>
                        <a:pt x="60" y="45"/>
                        <a:pt x="60" y="45"/>
                      </a:cubicBezTo>
                      <a:cubicBezTo>
                        <a:pt x="61" y="45"/>
                        <a:pt x="61" y="45"/>
                        <a:pt x="61" y="45"/>
                      </a:cubicBezTo>
                      <a:cubicBezTo>
                        <a:pt x="61" y="45"/>
                        <a:pt x="61" y="45"/>
                        <a:pt x="61" y="45"/>
                      </a:cubicBezTo>
                      <a:cubicBezTo>
                        <a:pt x="62" y="44"/>
                        <a:pt x="62" y="44"/>
                        <a:pt x="62" y="44"/>
                      </a:cubicBezTo>
                      <a:cubicBezTo>
                        <a:pt x="62" y="44"/>
                        <a:pt x="62" y="44"/>
                        <a:pt x="62" y="44"/>
                      </a:cubicBezTo>
                      <a:cubicBezTo>
                        <a:pt x="62" y="43"/>
                        <a:pt x="62" y="43"/>
                        <a:pt x="62" y="43"/>
                      </a:cubicBezTo>
                      <a:cubicBezTo>
                        <a:pt x="62" y="43"/>
                        <a:pt x="62" y="43"/>
                        <a:pt x="62" y="43"/>
                      </a:cubicBezTo>
                      <a:cubicBezTo>
                        <a:pt x="62" y="43"/>
                        <a:pt x="62" y="43"/>
                        <a:pt x="62" y="43"/>
                      </a:cubicBezTo>
                      <a:cubicBezTo>
                        <a:pt x="62" y="43"/>
                        <a:pt x="62" y="43"/>
                        <a:pt x="62" y="43"/>
                      </a:cubicBezTo>
                      <a:cubicBezTo>
                        <a:pt x="61" y="43"/>
                        <a:pt x="61" y="43"/>
                        <a:pt x="61" y="43"/>
                      </a:cubicBezTo>
                      <a:cubicBezTo>
                        <a:pt x="61" y="43"/>
                        <a:pt x="61" y="43"/>
                        <a:pt x="61" y="43"/>
                      </a:cubicBezTo>
                      <a:cubicBezTo>
                        <a:pt x="61" y="43"/>
                        <a:pt x="61" y="43"/>
                        <a:pt x="61" y="43"/>
                      </a:cubicBezTo>
                      <a:cubicBezTo>
                        <a:pt x="61" y="43"/>
                        <a:pt x="61" y="43"/>
                        <a:pt x="61" y="43"/>
                      </a:cubicBezTo>
                      <a:cubicBezTo>
                        <a:pt x="60" y="43"/>
                        <a:pt x="60" y="43"/>
                        <a:pt x="60" y="43"/>
                      </a:cubicBezTo>
                      <a:cubicBezTo>
                        <a:pt x="60" y="43"/>
                        <a:pt x="60" y="43"/>
                        <a:pt x="60" y="43"/>
                      </a:cubicBezTo>
                      <a:cubicBezTo>
                        <a:pt x="60" y="42"/>
                        <a:pt x="60" y="42"/>
                        <a:pt x="60" y="42"/>
                      </a:cubicBezTo>
                      <a:cubicBezTo>
                        <a:pt x="60" y="43"/>
                        <a:pt x="60" y="43"/>
                        <a:pt x="60" y="43"/>
                      </a:cubicBezTo>
                      <a:cubicBezTo>
                        <a:pt x="60" y="43"/>
                        <a:pt x="60" y="43"/>
                        <a:pt x="60" y="43"/>
                      </a:cubicBezTo>
                      <a:cubicBezTo>
                        <a:pt x="61" y="43"/>
                        <a:pt x="61" y="43"/>
                        <a:pt x="61" y="43"/>
                      </a:cubicBezTo>
                      <a:cubicBezTo>
                        <a:pt x="61" y="42"/>
                        <a:pt x="61" y="42"/>
                        <a:pt x="61" y="42"/>
                      </a:cubicBezTo>
                      <a:cubicBezTo>
                        <a:pt x="61" y="42"/>
                        <a:pt x="61" y="42"/>
                        <a:pt x="61" y="42"/>
                      </a:cubicBezTo>
                      <a:cubicBezTo>
                        <a:pt x="60" y="42"/>
                        <a:pt x="60" y="42"/>
                        <a:pt x="60" y="42"/>
                      </a:cubicBezTo>
                      <a:cubicBezTo>
                        <a:pt x="60" y="41"/>
                        <a:pt x="60" y="41"/>
                        <a:pt x="60" y="41"/>
                      </a:cubicBezTo>
                      <a:cubicBezTo>
                        <a:pt x="60" y="41"/>
                        <a:pt x="60" y="41"/>
                        <a:pt x="60" y="41"/>
                      </a:cubicBezTo>
                      <a:cubicBezTo>
                        <a:pt x="61" y="42"/>
                        <a:pt x="61" y="42"/>
                        <a:pt x="61" y="42"/>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2"/>
                        <a:pt x="61" y="42"/>
                        <a:pt x="61" y="42"/>
                      </a:cubicBezTo>
                      <a:cubicBezTo>
                        <a:pt x="61" y="42"/>
                        <a:pt x="61" y="42"/>
                        <a:pt x="61" y="42"/>
                      </a:cubicBezTo>
                      <a:cubicBezTo>
                        <a:pt x="61" y="42"/>
                        <a:pt x="61" y="42"/>
                        <a:pt x="61" y="42"/>
                      </a:cubicBezTo>
                      <a:cubicBezTo>
                        <a:pt x="61" y="42"/>
                        <a:pt x="61" y="42"/>
                        <a:pt x="61" y="42"/>
                      </a:cubicBezTo>
                      <a:cubicBezTo>
                        <a:pt x="62" y="43"/>
                        <a:pt x="62" y="43"/>
                        <a:pt x="62" y="43"/>
                      </a:cubicBezTo>
                      <a:cubicBezTo>
                        <a:pt x="62" y="43"/>
                        <a:pt x="62" y="43"/>
                        <a:pt x="62" y="43"/>
                      </a:cubicBezTo>
                      <a:cubicBezTo>
                        <a:pt x="62" y="43"/>
                        <a:pt x="62" y="43"/>
                        <a:pt x="62" y="43"/>
                      </a:cubicBezTo>
                      <a:cubicBezTo>
                        <a:pt x="62" y="43"/>
                        <a:pt x="62" y="43"/>
                        <a:pt x="62" y="43"/>
                      </a:cubicBezTo>
                      <a:cubicBezTo>
                        <a:pt x="63" y="42"/>
                        <a:pt x="63" y="42"/>
                        <a:pt x="63" y="42"/>
                      </a:cubicBezTo>
                      <a:cubicBezTo>
                        <a:pt x="64" y="42"/>
                        <a:pt x="64" y="42"/>
                        <a:pt x="64" y="42"/>
                      </a:cubicBezTo>
                      <a:cubicBezTo>
                        <a:pt x="64" y="41"/>
                        <a:pt x="64" y="41"/>
                        <a:pt x="64" y="41"/>
                      </a:cubicBezTo>
                      <a:cubicBezTo>
                        <a:pt x="64" y="41"/>
                        <a:pt x="64" y="41"/>
                        <a:pt x="64" y="41"/>
                      </a:cubicBezTo>
                      <a:cubicBezTo>
                        <a:pt x="64" y="40"/>
                        <a:pt x="64" y="40"/>
                        <a:pt x="64"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6" y="39"/>
                        <a:pt x="66" y="39"/>
                        <a:pt x="66" y="39"/>
                      </a:cubicBezTo>
                      <a:cubicBezTo>
                        <a:pt x="66" y="39"/>
                        <a:pt x="66" y="39"/>
                        <a:pt x="66" y="39"/>
                      </a:cubicBezTo>
                      <a:cubicBezTo>
                        <a:pt x="66" y="39"/>
                        <a:pt x="66" y="39"/>
                        <a:pt x="66" y="39"/>
                      </a:cubicBezTo>
                      <a:cubicBezTo>
                        <a:pt x="66" y="39"/>
                        <a:pt x="66" y="39"/>
                        <a:pt x="66" y="39"/>
                      </a:cubicBezTo>
                      <a:cubicBezTo>
                        <a:pt x="66" y="39"/>
                        <a:pt x="66" y="39"/>
                        <a:pt x="66" y="39"/>
                      </a:cubicBezTo>
                      <a:cubicBezTo>
                        <a:pt x="65" y="39"/>
                        <a:pt x="65" y="39"/>
                        <a:pt x="65" y="39"/>
                      </a:cubicBezTo>
                      <a:cubicBezTo>
                        <a:pt x="65" y="39"/>
                        <a:pt x="65" y="39"/>
                        <a:pt x="65" y="39"/>
                      </a:cubicBezTo>
                      <a:cubicBezTo>
                        <a:pt x="65" y="39"/>
                        <a:pt x="65" y="39"/>
                        <a:pt x="65" y="39"/>
                      </a:cubicBezTo>
                      <a:cubicBezTo>
                        <a:pt x="65" y="39"/>
                        <a:pt x="65" y="39"/>
                        <a:pt x="65" y="39"/>
                      </a:cubicBezTo>
                      <a:cubicBezTo>
                        <a:pt x="65" y="38"/>
                        <a:pt x="65" y="38"/>
                        <a:pt x="65" y="38"/>
                      </a:cubicBezTo>
                      <a:cubicBezTo>
                        <a:pt x="65" y="37"/>
                        <a:pt x="65" y="37"/>
                        <a:pt x="65" y="37"/>
                      </a:cubicBezTo>
                      <a:cubicBezTo>
                        <a:pt x="65" y="37"/>
                        <a:pt x="65" y="37"/>
                        <a:pt x="65" y="37"/>
                      </a:cubicBezTo>
                      <a:cubicBezTo>
                        <a:pt x="66" y="37"/>
                        <a:pt x="66" y="37"/>
                        <a:pt x="66" y="37"/>
                      </a:cubicBezTo>
                      <a:cubicBezTo>
                        <a:pt x="66" y="37"/>
                        <a:pt x="66" y="37"/>
                        <a:pt x="66" y="37"/>
                      </a:cubicBezTo>
                      <a:cubicBezTo>
                        <a:pt x="66" y="36"/>
                        <a:pt x="66" y="36"/>
                        <a:pt x="66" y="36"/>
                      </a:cubicBezTo>
                      <a:cubicBezTo>
                        <a:pt x="67" y="37"/>
                        <a:pt x="67" y="37"/>
                        <a:pt x="67" y="37"/>
                      </a:cubicBezTo>
                      <a:cubicBezTo>
                        <a:pt x="67" y="37"/>
                        <a:pt x="67" y="37"/>
                        <a:pt x="67" y="37"/>
                      </a:cubicBezTo>
                      <a:cubicBezTo>
                        <a:pt x="67" y="37"/>
                        <a:pt x="67" y="37"/>
                        <a:pt x="67" y="37"/>
                      </a:cubicBezTo>
                      <a:cubicBezTo>
                        <a:pt x="67" y="37"/>
                        <a:pt x="67" y="37"/>
                        <a:pt x="67" y="37"/>
                      </a:cubicBezTo>
                      <a:cubicBezTo>
                        <a:pt x="67" y="37"/>
                        <a:pt x="67" y="37"/>
                        <a:pt x="67" y="37"/>
                      </a:cubicBezTo>
                      <a:cubicBezTo>
                        <a:pt x="67" y="37"/>
                        <a:pt x="67" y="37"/>
                        <a:pt x="67" y="37"/>
                      </a:cubicBezTo>
                      <a:cubicBezTo>
                        <a:pt x="68" y="37"/>
                        <a:pt x="68" y="37"/>
                        <a:pt x="68" y="37"/>
                      </a:cubicBezTo>
                      <a:cubicBezTo>
                        <a:pt x="68" y="37"/>
                        <a:pt x="68" y="37"/>
                        <a:pt x="68" y="37"/>
                      </a:cubicBezTo>
                      <a:cubicBezTo>
                        <a:pt x="69" y="36"/>
                        <a:pt x="69" y="36"/>
                        <a:pt x="69" y="36"/>
                      </a:cubicBezTo>
                      <a:cubicBezTo>
                        <a:pt x="69" y="36"/>
                        <a:pt x="69" y="36"/>
                        <a:pt x="69" y="36"/>
                      </a:cubicBezTo>
                      <a:cubicBezTo>
                        <a:pt x="69" y="36"/>
                        <a:pt x="69" y="36"/>
                        <a:pt x="69" y="36"/>
                      </a:cubicBezTo>
                      <a:cubicBezTo>
                        <a:pt x="69" y="36"/>
                        <a:pt x="69" y="36"/>
                        <a:pt x="69" y="36"/>
                      </a:cubicBezTo>
                      <a:cubicBezTo>
                        <a:pt x="69" y="35"/>
                        <a:pt x="69" y="35"/>
                        <a:pt x="69" y="35"/>
                      </a:cubicBezTo>
                      <a:cubicBezTo>
                        <a:pt x="70" y="35"/>
                        <a:pt x="70" y="35"/>
                        <a:pt x="70" y="35"/>
                      </a:cubicBezTo>
                      <a:cubicBezTo>
                        <a:pt x="70" y="34"/>
                        <a:pt x="70" y="34"/>
                        <a:pt x="70" y="34"/>
                      </a:cubicBezTo>
                      <a:cubicBezTo>
                        <a:pt x="70" y="34"/>
                        <a:pt x="70" y="34"/>
                        <a:pt x="70" y="34"/>
                      </a:cubicBezTo>
                      <a:cubicBezTo>
                        <a:pt x="69" y="34"/>
                        <a:pt x="69" y="34"/>
                        <a:pt x="69" y="34"/>
                      </a:cubicBezTo>
                      <a:cubicBezTo>
                        <a:pt x="69" y="34"/>
                        <a:pt x="69" y="34"/>
                        <a:pt x="69" y="34"/>
                      </a:cubicBezTo>
                      <a:cubicBezTo>
                        <a:pt x="69" y="34"/>
                        <a:pt x="69" y="34"/>
                        <a:pt x="69" y="34"/>
                      </a:cubicBezTo>
                      <a:cubicBezTo>
                        <a:pt x="69" y="34"/>
                        <a:pt x="69" y="34"/>
                        <a:pt x="69"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3"/>
                        <a:pt x="70" y="33"/>
                        <a:pt x="70" y="33"/>
                      </a:cubicBezTo>
                      <a:cubicBezTo>
                        <a:pt x="70" y="33"/>
                        <a:pt x="70" y="33"/>
                        <a:pt x="70" y="33"/>
                      </a:cubicBezTo>
                      <a:cubicBezTo>
                        <a:pt x="70" y="33"/>
                        <a:pt x="70" y="33"/>
                        <a:pt x="70" y="33"/>
                      </a:cubicBezTo>
                      <a:cubicBezTo>
                        <a:pt x="70" y="33"/>
                        <a:pt x="70" y="33"/>
                        <a:pt x="70" y="33"/>
                      </a:cubicBezTo>
                      <a:cubicBezTo>
                        <a:pt x="70" y="33"/>
                        <a:pt x="70" y="33"/>
                        <a:pt x="70" y="33"/>
                      </a:cubicBezTo>
                      <a:cubicBezTo>
                        <a:pt x="71" y="34"/>
                        <a:pt x="71" y="34"/>
                        <a:pt x="71" y="34"/>
                      </a:cubicBezTo>
                      <a:cubicBezTo>
                        <a:pt x="71" y="33"/>
                        <a:pt x="71" y="33"/>
                        <a:pt x="71" y="33"/>
                      </a:cubicBezTo>
                      <a:cubicBezTo>
                        <a:pt x="71" y="33"/>
                        <a:pt x="71" y="33"/>
                        <a:pt x="71" y="33"/>
                      </a:cubicBezTo>
                      <a:cubicBezTo>
                        <a:pt x="71" y="33"/>
                        <a:pt x="71" y="33"/>
                        <a:pt x="71" y="33"/>
                      </a:cubicBezTo>
                      <a:cubicBezTo>
                        <a:pt x="71" y="33"/>
                        <a:pt x="71" y="33"/>
                        <a:pt x="71" y="33"/>
                      </a:cubicBezTo>
                      <a:cubicBezTo>
                        <a:pt x="71" y="33"/>
                        <a:pt x="71" y="33"/>
                        <a:pt x="71" y="33"/>
                      </a:cubicBezTo>
                      <a:cubicBezTo>
                        <a:pt x="71" y="33"/>
                        <a:pt x="71" y="33"/>
                        <a:pt x="71" y="33"/>
                      </a:cubicBezTo>
                      <a:cubicBezTo>
                        <a:pt x="71" y="32"/>
                        <a:pt x="71" y="32"/>
                        <a:pt x="71" y="32"/>
                      </a:cubicBezTo>
                      <a:cubicBezTo>
                        <a:pt x="71" y="32"/>
                        <a:pt x="71" y="32"/>
                        <a:pt x="71" y="32"/>
                      </a:cubicBezTo>
                      <a:cubicBezTo>
                        <a:pt x="71" y="32"/>
                        <a:pt x="71" y="32"/>
                        <a:pt x="71" y="32"/>
                      </a:cubicBezTo>
                      <a:cubicBezTo>
                        <a:pt x="71" y="32"/>
                        <a:pt x="71" y="32"/>
                        <a:pt x="71" y="32"/>
                      </a:cubicBezTo>
                      <a:cubicBezTo>
                        <a:pt x="70" y="32"/>
                        <a:pt x="70" y="32"/>
                        <a:pt x="70" y="32"/>
                      </a:cubicBezTo>
                      <a:cubicBezTo>
                        <a:pt x="70" y="31"/>
                        <a:pt x="70" y="31"/>
                        <a:pt x="70" y="31"/>
                      </a:cubicBezTo>
                      <a:cubicBezTo>
                        <a:pt x="69" y="31"/>
                        <a:pt x="69" y="31"/>
                        <a:pt x="69" y="31"/>
                      </a:cubicBezTo>
                      <a:cubicBezTo>
                        <a:pt x="69" y="31"/>
                        <a:pt x="69" y="31"/>
                        <a:pt x="69" y="31"/>
                      </a:cubicBezTo>
                      <a:cubicBezTo>
                        <a:pt x="69" y="30"/>
                        <a:pt x="69" y="30"/>
                        <a:pt x="69" y="30"/>
                      </a:cubicBezTo>
                      <a:cubicBezTo>
                        <a:pt x="69" y="30"/>
                        <a:pt x="69" y="30"/>
                        <a:pt x="69" y="30"/>
                      </a:cubicBezTo>
                      <a:cubicBezTo>
                        <a:pt x="69" y="30"/>
                        <a:pt x="69" y="30"/>
                        <a:pt x="69" y="30"/>
                      </a:cubicBezTo>
                      <a:cubicBezTo>
                        <a:pt x="70" y="28"/>
                        <a:pt x="70" y="28"/>
                        <a:pt x="70" y="28"/>
                      </a:cubicBezTo>
                      <a:cubicBezTo>
                        <a:pt x="70" y="28"/>
                        <a:pt x="70" y="28"/>
                        <a:pt x="70" y="28"/>
                      </a:cubicBezTo>
                      <a:cubicBezTo>
                        <a:pt x="70" y="28"/>
                        <a:pt x="70" y="28"/>
                        <a:pt x="70" y="28"/>
                      </a:cubicBezTo>
                      <a:cubicBezTo>
                        <a:pt x="70" y="28"/>
                        <a:pt x="70" y="28"/>
                        <a:pt x="70" y="28"/>
                      </a:cubicBezTo>
                      <a:cubicBezTo>
                        <a:pt x="70" y="28"/>
                        <a:pt x="70" y="28"/>
                        <a:pt x="70" y="28"/>
                      </a:cubicBezTo>
                      <a:cubicBezTo>
                        <a:pt x="70" y="29"/>
                        <a:pt x="70" y="29"/>
                        <a:pt x="70" y="29"/>
                      </a:cubicBezTo>
                      <a:cubicBezTo>
                        <a:pt x="69" y="30"/>
                        <a:pt x="69" y="30"/>
                        <a:pt x="69" y="30"/>
                      </a:cubicBezTo>
                      <a:cubicBezTo>
                        <a:pt x="69" y="30"/>
                        <a:pt x="69" y="30"/>
                        <a:pt x="69" y="30"/>
                      </a:cubicBezTo>
                      <a:cubicBezTo>
                        <a:pt x="69" y="31"/>
                        <a:pt x="69" y="31"/>
                        <a:pt x="69" y="31"/>
                      </a:cubicBezTo>
                      <a:cubicBezTo>
                        <a:pt x="70" y="30"/>
                        <a:pt x="70" y="30"/>
                        <a:pt x="70" y="30"/>
                      </a:cubicBezTo>
                      <a:cubicBezTo>
                        <a:pt x="70" y="31"/>
                        <a:pt x="70" y="31"/>
                        <a:pt x="70" y="31"/>
                      </a:cubicBezTo>
                      <a:cubicBezTo>
                        <a:pt x="71" y="31"/>
                        <a:pt x="71" y="31"/>
                        <a:pt x="71" y="31"/>
                      </a:cubicBezTo>
                      <a:cubicBezTo>
                        <a:pt x="71" y="31"/>
                        <a:pt x="71" y="31"/>
                        <a:pt x="71" y="31"/>
                      </a:cubicBezTo>
                      <a:cubicBezTo>
                        <a:pt x="71" y="32"/>
                        <a:pt x="71" y="32"/>
                        <a:pt x="71" y="32"/>
                      </a:cubicBezTo>
                      <a:cubicBezTo>
                        <a:pt x="71" y="32"/>
                        <a:pt x="71" y="32"/>
                        <a:pt x="71" y="32"/>
                      </a:cubicBezTo>
                      <a:cubicBezTo>
                        <a:pt x="71" y="32"/>
                        <a:pt x="71" y="32"/>
                        <a:pt x="71" y="32"/>
                      </a:cubicBezTo>
                      <a:cubicBezTo>
                        <a:pt x="71" y="32"/>
                        <a:pt x="71" y="32"/>
                        <a:pt x="71" y="32"/>
                      </a:cubicBezTo>
                      <a:cubicBezTo>
                        <a:pt x="71" y="29"/>
                        <a:pt x="71" y="29"/>
                        <a:pt x="71" y="29"/>
                      </a:cubicBezTo>
                      <a:cubicBezTo>
                        <a:pt x="71" y="29"/>
                        <a:pt x="71" y="29"/>
                        <a:pt x="71" y="29"/>
                      </a:cubicBezTo>
                      <a:cubicBezTo>
                        <a:pt x="71" y="29"/>
                        <a:pt x="71" y="29"/>
                        <a:pt x="71" y="29"/>
                      </a:cubicBezTo>
                      <a:cubicBezTo>
                        <a:pt x="71" y="28"/>
                        <a:pt x="71" y="28"/>
                        <a:pt x="71" y="28"/>
                      </a:cubicBezTo>
                      <a:cubicBezTo>
                        <a:pt x="72" y="26"/>
                        <a:pt x="73" y="25"/>
                        <a:pt x="73" y="23"/>
                      </a:cubicBezTo>
                      <a:cubicBezTo>
                        <a:pt x="74" y="22"/>
                        <a:pt x="74" y="22"/>
                        <a:pt x="74" y="22"/>
                      </a:cubicBezTo>
                      <a:cubicBezTo>
                        <a:pt x="76" y="20"/>
                        <a:pt x="76" y="20"/>
                        <a:pt x="76" y="20"/>
                      </a:cubicBezTo>
                      <a:cubicBezTo>
                        <a:pt x="77" y="19"/>
                        <a:pt x="77" y="19"/>
                        <a:pt x="77" y="19"/>
                      </a:cubicBezTo>
                      <a:cubicBezTo>
                        <a:pt x="78" y="18"/>
                        <a:pt x="78" y="18"/>
                        <a:pt x="78" y="18"/>
                      </a:cubicBezTo>
                      <a:cubicBezTo>
                        <a:pt x="79" y="18"/>
                        <a:pt x="79" y="18"/>
                        <a:pt x="79" y="18"/>
                      </a:cubicBezTo>
                      <a:lnTo>
                        <a:pt x="78" y="18"/>
                      </a:lnTo>
                      <a:close/>
                      <a:moveTo>
                        <a:pt x="69" y="35"/>
                      </a:moveTo>
                      <a:cubicBezTo>
                        <a:pt x="69" y="36"/>
                        <a:pt x="69" y="36"/>
                        <a:pt x="69" y="36"/>
                      </a:cubicBezTo>
                      <a:cubicBezTo>
                        <a:pt x="69" y="36"/>
                        <a:pt x="69" y="36"/>
                        <a:pt x="69" y="36"/>
                      </a:cubicBezTo>
                      <a:cubicBezTo>
                        <a:pt x="69" y="36"/>
                        <a:pt x="69" y="36"/>
                        <a:pt x="69" y="36"/>
                      </a:cubicBezTo>
                      <a:cubicBezTo>
                        <a:pt x="69" y="37"/>
                        <a:pt x="69" y="37"/>
                        <a:pt x="69" y="37"/>
                      </a:cubicBezTo>
                      <a:cubicBezTo>
                        <a:pt x="69" y="37"/>
                        <a:pt x="69" y="37"/>
                        <a:pt x="69" y="37"/>
                      </a:cubicBezTo>
                      <a:cubicBezTo>
                        <a:pt x="69" y="36"/>
                        <a:pt x="69" y="36"/>
                        <a:pt x="69" y="36"/>
                      </a:cubicBezTo>
                      <a:cubicBezTo>
                        <a:pt x="69" y="36"/>
                        <a:pt x="69" y="36"/>
                        <a:pt x="69" y="36"/>
                      </a:cubicBezTo>
                      <a:cubicBezTo>
                        <a:pt x="69" y="35"/>
                        <a:pt x="69" y="35"/>
                        <a:pt x="69" y="35"/>
                      </a:cubicBezTo>
                      <a:cubicBezTo>
                        <a:pt x="69" y="35"/>
                        <a:pt x="69" y="35"/>
                        <a:pt x="69" y="35"/>
                      </a:cubicBezTo>
                      <a:cubicBezTo>
                        <a:pt x="69" y="35"/>
                        <a:pt x="69" y="35"/>
                        <a:pt x="69" y="3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5" name="Freeform 347">
                  <a:extLst>
                    <a:ext uri="{FF2B5EF4-FFF2-40B4-BE49-F238E27FC236}">
                      <a16:creationId xmlns="" xmlns:a16="http://schemas.microsoft.com/office/drawing/2014/main" id="{ADB4AC10-EBC6-4C57-B8FE-EAEA03E4DAD0}"/>
                    </a:ext>
                  </a:extLst>
                </p:cNvPr>
                <p:cNvSpPr>
                  <a:spLocks noEditPoints="1"/>
                </p:cNvSpPr>
                <p:nvPr/>
              </p:nvSpPr>
              <p:spPr bwMode="auto">
                <a:xfrm>
                  <a:off x="6782555" y="4307822"/>
                  <a:ext cx="723468" cy="314551"/>
                </a:xfrm>
                <a:custGeom>
                  <a:avLst/>
                  <a:gdLst>
                    <a:gd name="T0" fmla="*/ 120 w 138"/>
                    <a:gd name="T1" fmla="*/ 38 h 60"/>
                    <a:gd name="T2" fmla="*/ 125 w 138"/>
                    <a:gd name="T3" fmla="*/ 0 h 60"/>
                    <a:gd name="T4" fmla="*/ 106 w 138"/>
                    <a:gd name="T5" fmla="*/ 51 h 60"/>
                    <a:gd name="T6" fmla="*/ 132 w 138"/>
                    <a:gd name="T7" fmla="*/ 11 h 60"/>
                    <a:gd name="T8" fmla="*/ 125 w 138"/>
                    <a:gd name="T9" fmla="*/ 38 h 60"/>
                    <a:gd name="T10" fmla="*/ 134 w 138"/>
                    <a:gd name="T11" fmla="*/ 25 h 60"/>
                    <a:gd name="T12" fmla="*/ 138 w 138"/>
                    <a:gd name="T13" fmla="*/ 19 h 60"/>
                    <a:gd name="T14" fmla="*/ 135 w 138"/>
                    <a:gd name="T15" fmla="*/ 25 h 60"/>
                    <a:gd name="T16" fmla="*/ 135 w 138"/>
                    <a:gd name="T17" fmla="*/ 11 h 60"/>
                    <a:gd name="T18" fmla="*/ 129 w 138"/>
                    <a:gd name="T19" fmla="*/ 4 h 60"/>
                    <a:gd name="T20" fmla="*/ 132 w 138"/>
                    <a:gd name="T21" fmla="*/ 10 h 60"/>
                    <a:gd name="T22" fmla="*/ 133 w 138"/>
                    <a:gd name="T23" fmla="*/ 18 h 60"/>
                    <a:gd name="T24" fmla="*/ 132 w 138"/>
                    <a:gd name="T25" fmla="*/ 13 h 60"/>
                    <a:gd name="T26" fmla="*/ 130 w 138"/>
                    <a:gd name="T27" fmla="*/ 12 h 60"/>
                    <a:gd name="T28" fmla="*/ 127 w 138"/>
                    <a:gd name="T29" fmla="*/ 17 h 60"/>
                    <a:gd name="T30" fmla="*/ 127 w 138"/>
                    <a:gd name="T31" fmla="*/ 14 h 60"/>
                    <a:gd name="T32" fmla="*/ 122 w 138"/>
                    <a:gd name="T33" fmla="*/ 13 h 60"/>
                    <a:gd name="T34" fmla="*/ 116 w 138"/>
                    <a:gd name="T35" fmla="*/ 12 h 60"/>
                    <a:gd name="T36" fmla="*/ 115 w 138"/>
                    <a:gd name="T37" fmla="*/ 10 h 60"/>
                    <a:gd name="T38" fmla="*/ 121 w 138"/>
                    <a:gd name="T39" fmla="*/ 10 h 60"/>
                    <a:gd name="T40" fmla="*/ 122 w 138"/>
                    <a:gd name="T41" fmla="*/ 8 h 60"/>
                    <a:gd name="T42" fmla="*/ 125 w 138"/>
                    <a:gd name="T43" fmla="*/ 7 h 60"/>
                    <a:gd name="T44" fmla="*/ 126 w 138"/>
                    <a:gd name="T45" fmla="*/ 7 h 60"/>
                    <a:gd name="T46" fmla="*/ 128 w 138"/>
                    <a:gd name="T47" fmla="*/ 6 h 60"/>
                    <a:gd name="T48" fmla="*/ 127 w 138"/>
                    <a:gd name="T49" fmla="*/ 4 h 60"/>
                    <a:gd name="T50" fmla="*/ 62 w 138"/>
                    <a:gd name="T51" fmla="*/ 13 h 60"/>
                    <a:gd name="T52" fmla="*/ 37 w 138"/>
                    <a:gd name="T53" fmla="*/ 21 h 60"/>
                    <a:gd name="T54" fmla="*/ 31 w 138"/>
                    <a:gd name="T55" fmla="*/ 27 h 60"/>
                    <a:gd name="T56" fmla="*/ 28 w 138"/>
                    <a:gd name="T57" fmla="*/ 28 h 60"/>
                    <a:gd name="T58" fmla="*/ 25 w 138"/>
                    <a:gd name="T59" fmla="*/ 30 h 60"/>
                    <a:gd name="T60" fmla="*/ 21 w 138"/>
                    <a:gd name="T61" fmla="*/ 32 h 60"/>
                    <a:gd name="T62" fmla="*/ 20 w 138"/>
                    <a:gd name="T63" fmla="*/ 34 h 60"/>
                    <a:gd name="T64" fmla="*/ 15 w 138"/>
                    <a:gd name="T65" fmla="*/ 38 h 60"/>
                    <a:gd name="T66" fmla="*/ 10 w 138"/>
                    <a:gd name="T67" fmla="*/ 41 h 60"/>
                    <a:gd name="T68" fmla="*/ 6 w 138"/>
                    <a:gd name="T69" fmla="*/ 43 h 60"/>
                    <a:gd name="T70" fmla="*/ 4 w 138"/>
                    <a:gd name="T71" fmla="*/ 47 h 60"/>
                    <a:gd name="T72" fmla="*/ 0 w 138"/>
                    <a:gd name="T73" fmla="*/ 54 h 60"/>
                    <a:gd name="T74" fmla="*/ 29 w 138"/>
                    <a:gd name="T75" fmla="*/ 46 h 60"/>
                    <a:gd name="T76" fmla="*/ 51 w 138"/>
                    <a:gd name="T77" fmla="*/ 42 h 60"/>
                    <a:gd name="T78" fmla="*/ 54 w 138"/>
                    <a:gd name="T79" fmla="*/ 43 h 60"/>
                    <a:gd name="T80" fmla="*/ 98 w 138"/>
                    <a:gd name="T81" fmla="*/ 58 h 60"/>
                    <a:gd name="T82" fmla="*/ 104 w 138"/>
                    <a:gd name="T83" fmla="*/ 52 h 60"/>
                    <a:gd name="T84" fmla="*/ 112 w 138"/>
                    <a:gd name="T85" fmla="*/ 44 h 60"/>
                    <a:gd name="T86" fmla="*/ 111 w 138"/>
                    <a:gd name="T87" fmla="*/ 40 h 60"/>
                    <a:gd name="T88" fmla="*/ 112 w 138"/>
                    <a:gd name="T89" fmla="*/ 43 h 60"/>
                    <a:gd name="T90" fmla="*/ 115 w 138"/>
                    <a:gd name="T91" fmla="*/ 38 h 60"/>
                    <a:gd name="T92" fmla="*/ 122 w 138"/>
                    <a:gd name="T93" fmla="*/ 37 h 60"/>
                    <a:gd name="T94" fmla="*/ 126 w 138"/>
                    <a:gd name="T95" fmla="*/ 34 h 60"/>
                    <a:gd name="T96" fmla="*/ 128 w 138"/>
                    <a:gd name="T97" fmla="*/ 31 h 60"/>
                    <a:gd name="T98" fmla="*/ 125 w 138"/>
                    <a:gd name="T99" fmla="*/ 31 h 60"/>
                    <a:gd name="T100" fmla="*/ 123 w 138"/>
                    <a:gd name="T101" fmla="*/ 32 h 60"/>
                    <a:gd name="T102" fmla="*/ 118 w 138"/>
                    <a:gd name="T103" fmla="*/ 33 h 60"/>
                    <a:gd name="T104" fmla="*/ 122 w 138"/>
                    <a:gd name="T105" fmla="*/ 30 h 60"/>
                    <a:gd name="T106" fmla="*/ 122 w 138"/>
                    <a:gd name="T107" fmla="*/ 28 h 60"/>
                    <a:gd name="T108" fmla="*/ 116 w 138"/>
                    <a:gd name="T109" fmla="*/ 24 h 60"/>
                    <a:gd name="T110" fmla="*/ 120 w 138"/>
                    <a:gd name="T111" fmla="*/ 24 h 60"/>
                    <a:gd name="T112" fmla="*/ 120 w 138"/>
                    <a:gd name="T113" fmla="*/ 21 h 60"/>
                    <a:gd name="T114" fmla="*/ 123 w 138"/>
                    <a:gd name="T115" fmla="*/ 24 h 60"/>
                    <a:gd name="T116" fmla="*/ 124 w 138"/>
                    <a:gd name="T117" fmla="*/ 24 h 60"/>
                    <a:gd name="T118" fmla="*/ 128 w 138"/>
                    <a:gd name="T119" fmla="*/ 23 h 60"/>
                    <a:gd name="T120" fmla="*/ 130 w 138"/>
                    <a:gd name="T121" fmla="*/ 20 h 60"/>
                    <a:gd name="T122" fmla="*/ 131 w 138"/>
                    <a:gd name="T123" fmla="*/ 2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8" h="60">
                      <a:moveTo>
                        <a:pt x="112" y="43"/>
                      </a:moveTo>
                      <a:cubicBezTo>
                        <a:pt x="111" y="44"/>
                        <a:pt x="111" y="44"/>
                        <a:pt x="111" y="44"/>
                      </a:cubicBezTo>
                      <a:cubicBezTo>
                        <a:pt x="111" y="44"/>
                        <a:pt x="111" y="44"/>
                        <a:pt x="111" y="44"/>
                      </a:cubicBezTo>
                      <a:cubicBezTo>
                        <a:pt x="111" y="44"/>
                        <a:pt x="111" y="44"/>
                        <a:pt x="111" y="44"/>
                      </a:cubicBezTo>
                      <a:cubicBezTo>
                        <a:pt x="109" y="46"/>
                        <a:pt x="109" y="46"/>
                        <a:pt x="109" y="46"/>
                      </a:cubicBezTo>
                      <a:cubicBezTo>
                        <a:pt x="109" y="47"/>
                        <a:pt x="109" y="47"/>
                        <a:pt x="109" y="47"/>
                      </a:cubicBezTo>
                      <a:cubicBezTo>
                        <a:pt x="108" y="47"/>
                        <a:pt x="108" y="47"/>
                        <a:pt x="108" y="47"/>
                      </a:cubicBezTo>
                      <a:cubicBezTo>
                        <a:pt x="109" y="47"/>
                        <a:pt x="109" y="47"/>
                        <a:pt x="109" y="47"/>
                      </a:cubicBezTo>
                      <a:cubicBezTo>
                        <a:pt x="110" y="45"/>
                        <a:pt x="110" y="45"/>
                        <a:pt x="110" y="45"/>
                      </a:cubicBezTo>
                      <a:cubicBezTo>
                        <a:pt x="110" y="45"/>
                        <a:pt x="110" y="45"/>
                        <a:pt x="110" y="45"/>
                      </a:cubicBezTo>
                      <a:cubicBezTo>
                        <a:pt x="111" y="45"/>
                        <a:pt x="111" y="45"/>
                        <a:pt x="111" y="45"/>
                      </a:cubicBezTo>
                      <a:cubicBezTo>
                        <a:pt x="112" y="44"/>
                        <a:pt x="112" y="44"/>
                        <a:pt x="112" y="44"/>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lose/>
                      <a:moveTo>
                        <a:pt x="121" y="38"/>
                      </a:moveTo>
                      <a:cubicBezTo>
                        <a:pt x="119" y="38"/>
                        <a:pt x="119" y="38"/>
                        <a:pt x="119" y="38"/>
                      </a:cubicBezTo>
                      <a:cubicBezTo>
                        <a:pt x="116" y="39"/>
                        <a:pt x="116" y="39"/>
                        <a:pt x="116" y="39"/>
                      </a:cubicBezTo>
                      <a:cubicBezTo>
                        <a:pt x="116" y="40"/>
                        <a:pt x="116" y="40"/>
                        <a:pt x="116" y="40"/>
                      </a:cubicBezTo>
                      <a:cubicBezTo>
                        <a:pt x="116" y="40"/>
                        <a:pt x="116" y="40"/>
                        <a:pt x="116" y="40"/>
                      </a:cubicBezTo>
                      <a:cubicBezTo>
                        <a:pt x="120" y="38"/>
                        <a:pt x="120" y="38"/>
                        <a:pt x="120" y="38"/>
                      </a:cubicBezTo>
                      <a:cubicBezTo>
                        <a:pt x="120" y="38"/>
                        <a:pt x="120" y="38"/>
                        <a:pt x="120" y="38"/>
                      </a:cubicBezTo>
                      <a:cubicBezTo>
                        <a:pt x="122" y="38"/>
                        <a:pt x="122" y="38"/>
                        <a:pt x="122" y="38"/>
                      </a:cubicBezTo>
                      <a:cubicBezTo>
                        <a:pt x="122" y="38"/>
                        <a:pt x="122" y="38"/>
                        <a:pt x="122" y="38"/>
                      </a:cubicBezTo>
                      <a:lnTo>
                        <a:pt x="121" y="38"/>
                      </a:lnTo>
                      <a:close/>
                      <a:moveTo>
                        <a:pt x="126" y="0"/>
                      </a:moveTo>
                      <a:cubicBezTo>
                        <a:pt x="126" y="1"/>
                        <a:pt x="126" y="1"/>
                        <a:pt x="126" y="1"/>
                      </a:cubicBezTo>
                      <a:cubicBezTo>
                        <a:pt x="126" y="1"/>
                        <a:pt x="126" y="1"/>
                        <a:pt x="126" y="1"/>
                      </a:cubicBezTo>
                      <a:cubicBezTo>
                        <a:pt x="126" y="1"/>
                        <a:pt x="126" y="1"/>
                        <a:pt x="126" y="1"/>
                      </a:cubicBezTo>
                      <a:cubicBezTo>
                        <a:pt x="127" y="1"/>
                        <a:pt x="127" y="1"/>
                        <a:pt x="127" y="1"/>
                      </a:cubicBezTo>
                      <a:cubicBezTo>
                        <a:pt x="127" y="1"/>
                        <a:pt x="127" y="1"/>
                        <a:pt x="127" y="1"/>
                      </a:cubicBezTo>
                      <a:cubicBezTo>
                        <a:pt x="127" y="1"/>
                        <a:pt x="127" y="1"/>
                        <a:pt x="127" y="1"/>
                      </a:cubicBezTo>
                      <a:cubicBezTo>
                        <a:pt x="127" y="1"/>
                        <a:pt x="127" y="1"/>
                        <a:pt x="127" y="1"/>
                      </a:cubicBezTo>
                      <a:cubicBezTo>
                        <a:pt x="127" y="0"/>
                        <a:pt x="127" y="0"/>
                        <a:pt x="127" y="0"/>
                      </a:cubicBezTo>
                      <a:cubicBezTo>
                        <a:pt x="127" y="0"/>
                        <a:pt x="127" y="0"/>
                        <a:pt x="127" y="0"/>
                      </a:cubicBezTo>
                      <a:cubicBezTo>
                        <a:pt x="126" y="0"/>
                        <a:pt x="126" y="0"/>
                        <a:pt x="126" y="0"/>
                      </a:cubicBezTo>
                      <a:cubicBezTo>
                        <a:pt x="126" y="0"/>
                        <a:pt x="126" y="0"/>
                        <a:pt x="126" y="0"/>
                      </a:cubicBezTo>
                      <a:cubicBezTo>
                        <a:pt x="126" y="0"/>
                        <a:pt x="126" y="0"/>
                        <a:pt x="126" y="0"/>
                      </a:cubicBezTo>
                      <a:cubicBezTo>
                        <a:pt x="126" y="0"/>
                        <a:pt x="126" y="0"/>
                        <a:pt x="126" y="0"/>
                      </a:cubicBezTo>
                      <a:cubicBezTo>
                        <a:pt x="126" y="0"/>
                        <a:pt x="126" y="0"/>
                        <a:pt x="126" y="0"/>
                      </a:cubicBezTo>
                      <a:cubicBezTo>
                        <a:pt x="126" y="0"/>
                        <a:pt x="126" y="0"/>
                        <a:pt x="126" y="0"/>
                      </a:cubicBezTo>
                      <a:cubicBezTo>
                        <a:pt x="125" y="0"/>
                        <a:pt x="125" y="0"/>
                        <a:pt x="125" y="0"/>
                      </a:cubicBezTo>
                      <a:cubicBezTo>
                        <a:pt x="125" y="0"/>
                        <a:pt x="125" y="0"/>
                        <a:pt x="125" y="0"/>
                      </a:cubicBezTo>
                      <a:cubicBezTo>
                        <a:pt x="125" y="0"/>
                        <a:pt x="125" y="0"/>
                        <a:pt x="125" y="0"/>
                      </a:cubicBezTo>
                      <a:lnTo>
                        <a:pt x="126" y="0"/>
                      </a:lnTo>
                      <a:close/>
                      <a:moveTo>
                        <a:pt x="124" y="38"/>
                      </a:moveTo>
                      <a:cubicBezTo>
                        <a:pt x="124" y="38"/>
                        <a:pt x="124" y="38"/>
                        <a:pt x="124"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4" y="38"/>
                        <a:pt x="124" y="38"/>
                        <a:pt x="124" y="38"/>
                      </a:cubicBezTo>
                      <a:cubicBezTo>
                        <a:pt x="124" y="38"/>
                        <a:pt x="124" y="38"/>
                        <a:pt x="124" y="38"/>
                      </a:cubicBezTo>
                      <a:cubicBezTo>
                        <a:pt x="124" y="38"/>
                        <a:pt x="124" y="38"/>
                        <a:pt x="124" y="38"/>
                      </a:cubicBezTo>
                      <a:cubicBezTo>
                        <a:pt x="125" y="38"/>
                        <a:pt x="125" y="38"/>
                        <a:pt x="125" y="38"/>
                      </a:cubicBezTo>
                      <a:cubicBezTo>
                        <a:pt x="125" y="38"/>
                        <a:pt x="125" y="38"/>
                        <a:pt x="125" y="38"/>
                      </a:cubicBezTo>
                      <a:lnTo>
                        <a:pt x="124" y="38"/>
                      </a:lnTo>
                      <a:close/>
                      <a:moveTo>
                        <a:pt x="106" y="52"/>
                      </a:moveTo>
                      <a:cubicBezTo>
                        <a:pt x="106" y="52"/>
                        <a:pt x="106" y="52"/>
                        <a:pt x="106" y="52"/>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2"/>
                        <a:pt x="106" y="52"/>
                        <a:pt x="106" y="52"/>
                      </a:cubicBezTo>
                      <a:cubicBezTo>
                        <a:pt x="106" y="52"/>
                        <a:pt x="106" y="52"/>
                        <a:pt x="106" y="52"/>
                      </a:cubicBezTo>
                      <a:cubicBezTo>
                        <a:pt x="106" y="52"/>
                        <a:pt x="106" y="52"/>
                        <a:pt x="106" y="52"/>
                      </a:cubicBezTo>
                      <a:cubicBezTo>
                        <a:pt x="106" y="51"/>
                        <a:pt x="106" y="51"/>
                        <a:pt x="106" y="51"/>
                      </a:cubicBezTo>
                      <a:cubicBezTo>
                        <a:pt x="106" y="51"/>
                        <a:pt x="106" y="51"/>
                        <a:pt x="106" y="51"/>
                      </a:cubicBezTo>
                      <a:lnTo>
                        <a:pt x="106" y="52"/>
                      </a:lnTo>
                      <a:close/>
                      <a:moveTo>
                        <a:pt x="105" y="57"/>
                      </a:moveTo>
                      <a:cubicBezTo>
                        <a:pt x="105" y="57"/>
                        <a:pt x="105" y="57"/>
                        <a:pt x="105" y="57"/>
                      </a:cubicBezTo>
                      <a:cubicBezTo>
                        <a:pt x="105" y="57"/>
                        <a:pt x="105" y="57"/>
                        <a:pt x="105" y="57"/>
                      </a:cubicBezTo>
                      <a:cubicBezTo>
                        <a:pt x="104" y="57"/>
                        <a:pt x="104" y="57"/>
                        <a:pt x="104" y="57"/>
                      </a:cubicBezTo>
                      <a:cubicBezTo>
                        <a:pt x="104" y="58"/>
                        <a:pt x="104" y="58"/>
                        <a:pt x="104" y="58"/>
                      </a:cubicBezTo>
                      <a:cubicBezTo>
                        <a:pt x="104" y="58"/>
                        <a:pt x="104" y="58"/>
                        <a:pt x="104"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7"/>
                        <a:pt x="105" y="57"/>
                        <a:pt x="105" y="57"/>
                      </a:cubicBezTo>
                      <a:cubicBezTo>
                        <a:pt x="105" y="57"/>
                        <a:pt x="105" y="57"/>
                        <a:pt x="105" y="57"/>
                      </a:cubicBezTo>
                      <a:close/>
                      <a:moveTo>
                        <a:pt x="133" y="11"/>
                      </a:moveTo>
                      <a:cubicBezTo>
                        <a:pt x="133" y="11"/>
                        <a:pt x="133" y="11"/>
                        <a:pt x="133" y="11"/>
                      </a:cubicBezTo>
                      <a:cubicBezTo>
                        <a:pt x="133" y="11"/>
                        <a:pt x="133" y="11"/>
                        <a:pt x="133" y="11"/>
                      </a:cubicBezTo>
                      <a:cubicBezTo>
                        <a:pt x="133" y="11"/>
                        <a:pt x="133" y="11"/>
                        <a:pt x="133" y="11"/>
                      </a:cubicBezTo>
                      <a:cubicBezTo>
                        <a:pt x="133" y="11"/>
                        <a:pt x="133" y="11"/>
                        <a:pt x="133"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3" y="12"/>
                        <a:pt x="133" y="12"/>
                        <a:pt x="133" y="12"/>
                      </a:cubicBezTo>
                      <a:cubicBezTo>
                        <a:pt x="133" y="12"/>
                        <a:pt x="133" y="12"/>
                        <a:pt x="133" y="12"/>
                      </a:cubicBezTo>
                      <a:cubicBezTo>
                        <a:pt x="133" y="12"/>
                        <a:pt x="133" y="12"/>
                        <a:pt x="133" y="12"/>
                      </a:cubicBezTo>
                      <a:cubicBezTo>
                        <a:pt x="133" y="13"/>
                        <a:pt x="133" y="13"/>
                        <a:pt x="133" y="13"/>
                      </a:cubicBezTo>
                      <a:cubicBezTo>
                        <a:pt x="134" y="13"/>
                        <a:pt x="134" y="13"/>
                        <a:pt x="134" y="13"/>
                      </a:cubicBezTo>
                      <a:cubicBezTo>
                        <a:pt x="134" y="13"/>
                        <a:pt x="134" y="13"/>
                        <a:pt x="134" y="13"/>
                      </a:cubicBezTo>
                      <a:cubicBezTo>
                        <a:pt x="134" y="12"/>
                        <a:pt x="134" y="12"/>
                        <a:pt x="134" y="12"/>
                      </a:cubicBezTo>
                      <a:cubicBezTo>
                        <a:pt x="134" y="12"/>
                        <a:pt x="134" y="12"/>
                        <a:pt x="134" y="12"/>
                      </a:cubicBezTo>
                      <a:cubicBezTo>
                        <a:pt x="134" y="12"/>
                        <a:pt x="134" y="12"/>
                        <a:pt x="134" y="12"/>
                      </a:cubicBezTo>
                      <a:lnTo>
                        <a:pt x="133" y="11"/>
                      </a:lnTo>
                      <a:close/>
                      <a:moveTo>
                        <a:pt x="128" y="32"/>
                      </a:moveTo>
                      <a:cubicBezTo>
                        <a:pt x="128" y="32"/>
                        <a:pt x="128" y="32"/>
                        <a:pt x="128" y="32"/>
                      </a:cubicBezTo>
                      <a:cubicBezTo>
                        <a:pt x="128" y="32"/>
                        <a:pt x="128" y="32"/>
                        <a:pt x="128" y="32"/>
                      </a:cubicBezTo>
                      <a:cubicBezTo>
                        <a:pt x="128" y="32"/>
                        <a:pt x="128" y="32"/>
                        <a:pt x="128" y="32"/>
                      </a:cubicBezTo>
                      <a:cubicBezTo>
                        <a:pt x="127" y="33"/>
                        <a:pt x="127" y="33"/>
                        <a:pt x="127" y="33"/>
                      </a:cubicBezTo>
                      <a:cubicBezTo>
                        <a:pt x="126" y="35"/>
                        <a:pt x="126" y="35"/>
                        <a:pt x="126" y="35"/>
                      </a:cubicBezTo>
                      <a:cubicBezTo>
                        <a:pt x="125" y="38"/>
                        <a:pt x="125" y="38"/>
                        <a:pt x="125" y="38"/>
                      </a:cubicBezTo>
                      <a:cubicBezTo>
                        <a:pt x="125" y="39"/>
                        <a:pt x="125" y="39"/>
                        <a:pt x="125" y="39"/>
                      </a:cubicBezTo>
                      <a:cubicBezTo>
                        <a:pt x="125" y="39"/>
                        <a:pt x="125" y="39"/>
                        <a:pt x="125" y="39"/>
                      </a:cubicBezTo>
                      <a:cubicBezTo>
                        <a:pt x="125" y="39"/>
                        <a:pt x="125" y="39"/>
                        <a:pt x="125" y="39"/>
                      </a:cubicBezTo>
                      <a:cubicBezTo>
                        <a:pt x="126" y="35"/>
                        <a:pt x="126" y="35"/>
                        <a:pt x="126" y="35"/>
                      </a:cubicBezTo>
                      <a:cubicBezTo>
                        <a:pt x="127" y="34"/>
                        <a:pt x="127" y="34"/>
                        <a:pt x="127" y="34"/>
                      </a:cubicBezTo>
                      <a:cubicBezTo>
                        <a:pt x="127" y="34"/>
                        <a:pt x="127" y="34"/>
                        <a:pt x="127" y="34"/>
                      </a:cubicBezTo>
                      <a:cubicBezTo>
                        <a:pt x="128" y="33"/>
                        <a:pt x="128" y="33"/>
                        <a:pt x="128" y="33"/>
                      </a:cubicBezTo>
                      <a:cubicBezTo>
                        <a:pt x="128" y="32"/>
                        <a:pt x="128" y="32"/>
                        <a:pt x="128" y="32"/>
                      </a:cubicBezTo>
                      <a:cubicBezTo>
                        <a:pt x="128" y="32"/>
                        <a:pt x="128" y="32"/>
                        <a:pt x="128" y="32"/>
                      </a:cubicBezTo>
                      <a:cubicBezTo>
                        <a:pt x="129" y="31"/>
                        <a:pt x="129" y="31"/>
                        <a:pt x="129" y="31"/>
                      </a:cubicBezTo>
                      <a:cubicBezTo>
                        <a:pt x="128" y="32"/>
                        <a:pt x="128" y="32"/>
                        <a:pt x="128" y="32"/>
                      </a:cubicBezTo>
                      <a:close/>
                      <a:moveTo>
                        <a:pt x="133" y="26"/>
                      </a:moveTo>
                      <a:cubicBezTo>
                        <a:pt x="132" y="27"/>
                        <a:pt x="132" y="27"/>
                        <a:pt x="132" y="27"/>
                      </a:cubicBezTo>
                      <a:cubicBezTo>
                        <a:pt x="132" y="27"/>
                        <a:pt x="132" y="27"/>
                        <a:pt x="132" y="27"/>
                      </a:cubicBezTo>
                      <a:cubicBezTo>
                        <a:pt x="131" y="27"/>
                        <a:pt x="131" y="27"/>
                        <a:pt x="131" y="27"/>
                      </a:cubicBezTo>
                      <a:cubicBezTo>
                        <a:pt x="131" y="28"/>
                        <a:pt x="131" y="28"/>
                        <a:pt x="131" y="28"/>
                      </a:cubicBezTo>
                      <a:cubicBezTo>
                        <a:pt x="131" y="28"/>
                        <a:pt x="131" y="28"/>
                        <a:pt x="131" y="28"/>
                      </a:cubicBezTo>
                      <a:cubicBezTo>
                        <a:pt x="131" y="28"/>
                        <a:pt x="131" y="28"/>
                        <a:pt x="131" y="28"/>
                      </a:cubicBezTo>
                      <a:cubicBezTo>
                        <a:pt x="132" y="27"/>
                        <a:pt x="132" y="27"/>
                        <a:pt x="132" y="27"/>
                      </a:cubicBezTo>
                      <a:cubicBezTo>
                        <a:pt x="134" y="26"/>
                        <a:pt x="134" y="26"/>
                        <a:pt x="134" y="26"/>
                      </a:cubicBezTo>
                      <a:cubicBezTo>
                        <a:pt x="134" y="26"/>
                        <a:pt x="134" y="26"/>
                        <a:pt x="134" y="26"/>
                      </a:cubicBezTo>
                      <a:cubicBezTo>
                        <a:pt x="134" y="25"/>
                        <a:pt x="134" y="25"/>
                        <a:pt x="134" y="25"/>
                      </a:cubicBezTo>
                      <a:cubicBezTo>
                        <a:pt x="134" y="25"/>
                        <a:pt x="134" y="25"/>
                        <a:pt x="134" y="25"/>
                      </a:cubicBezTo>
                      <a:cubicBezTo>
                        <a:pt x="134" y="25"/>
                        <a:pt x="134" y="25"/>
                        <a:pt x="134" y="25"/>
                      </a:cubicBezTo>
                      <a:cubicBezTo>
                        <a:pt x="134" y="25"/>
                        <a:pt x="134" y="25"/>
                        <a:pt x="134" y="25"/>
                      </a:cubicBezTo>
                      <a:lnTo>
                        <a:pt x="133" y="26"/>
                      </a:lnTo>
                      <a:close/>
                      <a:moveTo>
                        <a:pt x="138" y="18"/>
                      </a:moveTo>
                      <a:cubicBezTo>
                        <a:pt x="138" y="17"/>
                        <a:pt x="138" y="17"/>
                        <a:pt x="138" y="17"/>
                      </a:cubicBezTo>
                      <a:cubicBezTo>
                        <a:pt x="137" y="16"/>
                        <a:pt x="137" y="16"/>
                        <a:pt x="137" y="16"/>
                      </a:cubicBezTo>
                      <a:cubicBezTo>
                        <a:pt x="137" y="15"/>
                        <a:pt x="137" y="15"/>
                        <a:pt x="137" y="15"/>
                      </a:cubicBezTo>
                      <a:cubicBezTo>
                        <a:pt x="137" y="15"/>
                        <a:pt x="137" y="14"/>
                        <a:pt x="137" y="14"/>
                      </a:cubicBezTo>
                      <a:cubicBezTo>
                        <a:pt x="136" y="14"/>
                        <a:pt x="136" y="14"/>
                        <a:pt x="136" y="14"/>
                      </a:cubicBezTo>
                      <a:cubicBezTo>
                        <a:pt x="136" y="13"/>
                        <a:pt x="136" y="13"/>
                        <a:pt x="136" y="13"/>
                      </a:cubicBezTo>
                      <a:cubicBezTo>
                        <a:pt x="136" y="13"/>
                        <a:pt x="136" y="13"/>
                        <a:pt x="136" y="13"/>
                      </a:cubicBezTo>
                      <a:cubicBezTo>
                        <a:pt x="136" y="13"/>
                        <a:pt x="136" y="13"/>
                        <a:pt x="136" y="13"/>
                      </a:cubicBezTo>
                      <a:cubicBezTo>
                        <a:pt x="136" y="14"/>
                        <a:pt x="136" y="14"/>
                        <a:pt x="136" y="14"/>
                      </a:cubicBezTo>
                      <a:cubicBezTo>
                        <a:pt x="136" y="14"/>
                        <a:pt x="136" y="14"/>
                        <a:pt x="136" y="14"/>
                      </a:cubicBezTo>
                      <a:cubicBezTo>
                        <a:pt x="136" y="15"/>
                        <a:pt x="136" y="15"/>
                        <a:pt x="136" y="15"/>
                      </a:cubicBezTo>
                      <a:cubicBezTo>
                        <a:pt x="137" y="16"/>
                        <a:pt x="137" y="16"/>
                        <a:pt x="137" y="16"/>
                      </a:cubicBezTo>
                      <a:cubicBezTo>
                        <a:pt x="137" y="17"/>
                        <a:pt x="137" y="17"/>
                        <a:pt x="137" y="17"/>
                      </a:cubicBezTo>
                      <a:cubicBezTo>
                        <a:pt x="138" y="17"/>
                        <a:pt x="138" y="17"/>
                        <a:pt x="138" y="17"/>
                      </a:cubicBezTo>
                      <a:cubicBezTo>
                        <a:pt x="138" y="17"/>
                        <a:pt x="138" y="17"/>
                        <a:pt x="138" y="17"/>
                      </a:cubicBezTo>
                      <a:cubicBezTo>
                        <a:pt x="137" y="18"/>
                        <a:pt x="137" y="18"/>
                        <a:pt x="137" y="18"/>
                      </a:cubicBezTo>
                      <a:cubicBezTo>
                        <a:pt x="137" y="18"/>
                        <a:pt x="137" y="18"/>
                        <a:pt x="137" y="18"/>
                      </a:cubicBezTo>
                      <a:cubicBezTo>
                        <a:pt x="137" y="18"/>
                        <a:pt x="137" y="18"/>
                        <a:pt x="137" y="18"/>
                      </a:cubicBezTo>
                      <a:cubicBezTo>
                        <a:pt x="138" y="19"/>
                        <a:pt x="138" y="19"/>
                        <a:pt x="138" y="19"/>
                      </a:cubicBezTo>
                      <a:cubicBezTo>
                        <a:pt x="138" y="19"/>
                        <a:pt x="138" y="19"/>
                        <a:pt x="138" y="19"/>
                      </a:cubicBezTo>
                      <a:cubicBezTo>
                        <a:pt x="138" y="19"/>
                        <a:pt x="138" y="19"/>
                        <a:pt x="138" y="19"/>
                      </a:cubicBezTo>
                      <a:cubicBezTo>
                        <a:pt x="138" y="20"/>
                        <a:pt x="138" y="20"/>
                        <a:pt x="138" y="20"/>
                      </a:cubicBezTo>
                      <a:cubicBezTo>
                        <a:pt x="138" y="21"/>
                        <a:pt x="138" y="21"/>
                        <a:pt x="138" y="21"/>
                      </a:cubicBezTo>
                      <a:cubicBezTo>
                        <a:pt x="138" y="22"/>
                        <a:pt x="138" y="22"/>
                        <a:pt x="138" y="22"/>
                      </a:cubicBezTo>
                      <a:cubicBezTo>
                        <a:pt x="138" y="22"/>
                        <a:pt x="138" y="22"/>
                        <a:pt x="138" y="22"/>
                      </a:cubicBezTo>
                      <a:cubicBezTo>
                        <a:pt x="138" y="22"/>
                        <a:pt x="138" y="22"/>
                        <a:pt x="138" y="22"/>
                      </a:cubicBezTo>
                      <a:cubicBezTo>
                        <a:pt x="138" y="23"/>
                        <a:pt x="138" y="23"/>
                        <a:pt x="138" y="23"/>
                      </a:cubicBezTo>
                      <a:cubicBezTo>
                        <a:pt x="137" y="23"/>
                        <a:pt x="137" y="23"/>
                        <a:pt x="137" y="23"/>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5" y="24"/>
                        <a:pt x="135" y="24"/>
                        <a:pt x="135" y="24"/>
                      </a:cubicBezTo>
                      <a:cubicBezTo>
                        <a:pt x="135" y="24"/>
                        <a:pt x="135" y="24"/>
                        <a:pt x="135" y="24"/>
                      </a:cubicBezTo>
                      <a:cubicBezTo>
                        <a:pt x="135" y="24"/>
                        <a:pt x="135" y="24"/>
                        <a:pt x="135" y="24"/>
                      </a:cubicBezTo>
                      <a:cubicBezTo>
                        <a:pt x="135" y="24"/>
                        <a:pt x="135" y="24"/>
                        <a:pt x="135" y="24"/>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6" y="25"/>
                        <a:pt x="136" y="25"/>
                        <a:pt x="136" y="25"/>
                      </a:cubicBezTo>
                      <a:cubicBezTo>
                        <a:pt x="136" y="24"/>
                        <a:pt x="136" y="24"/>
                        <a:pt x="136" y="24"/>
                      </a:cubicBezTo>
                      <a:cubicBezTo>
                        <a:pt x="137" y="24"/>
                        <a:pt x="137" y="24"/>
                        <a:pt x="137" y="24"/>
                      </a:cubicBezTo>
                      <a:cubicBezTo>
                        <a:pt x="137" y="24"/>
                        <a:pt x="137" y="24"/>
                        <a:pt x="137" y="24"/>
                      </a:cubicBezTo>
                      <a:cubicBezTo>
                        <a:pt x="138" y="24"/>
                        <a:pt x="138" y="24"/>
                        <a:pt x="138" y="24"/>
                      </a:cubicBezTo>
                      <a:cubicBezTo>
                        <a:pt x="138" y="24"/>
                        <a:pt x="138" y="24"/>
                        <a:pt x="138" y="24"/>
                      </a:cubicBezTo>
                      <a:cubicBezTo>
                        <a:pt x="138" y="23"/>
                        <a:pt x="138" y="23"/>
                        <a:pt x="138" y="23"/>
                      </a:cubicBezTo>
                      <a:cubicBezTo>
                        <a:pt x="138" y="23"/>
                        <a:pt x="138" y="23"/>
                        <a:pt x="138" y="23"/>
                      </a:cubicBezTo>
                      <a:cubicBezTo>
                        <a:pt x="138" y="21"/>
                        <a:pt x="138" y="21"/>
                        <a:pt x="138" y="21"/>
                      </a:cubicBezTo>
                      <a:lnTo>
                        <a:pt x="138" y="18"/>
                      </a:lnTo>
                      <a:close/>
                      <a:moveTo>
                        <a:pt x="135" y="13"/>
                      </a:moveTo>
                      <a:cubicBezTo>
                        <a:pt x="135" y="13"/>
                        <a:pt x="135" y="13"/>
                        <a:pt x="135" y="13"/>
                      </a:cubicBezTo>
                      <a:cubicBezTo>
                        <a:pt x="135" y="13"/>
                        <a:pt x="135" y="13"/>
                        <a:pt x="135" y="13"/>
                      </a:cubicBezTo>
                      <a:cubicBezTo>
                        <a:pt x="136" y="13"/>
                        <a:pt x="136" y="13"/>
                        <a:pt x="136" y="13"/>
                      </a:cubicBezTo>
                      <a:cubicBezTo>
                        <a:pt x="136" y="13"/>
                        <a:pt x="136" y="13"/>
                        <a:pt x="136" y="13"/>
                      </a:cubicBezTo>
                      <a:cubicBezTo>
                        <a:pt x="135" y="12"/>
                        <a:pt x="135" y="12"/>
                        <a:pt x="135" y="12"/>
                      </a:cubicBezTo>
                      <a:cubicBezTo>
                        <a:pt x="135" y="11"/>
                        <a:pt x="135" y="11"/>
                        <a:pt x="135" y="11"/>
                      </a:cubicBezTo>
                      <a:cubicBezTo>
                        <a:pt x="131" y="7"/>
                        <a:pt x="131" y="7"/>
                        <a:pt x="131" y="7"/>
                      </a:cubicBezTo>
                      <a:cubicBezTo>
                        <a:pt x="130" y="5"/>
                        <a:pt x="130" y="5"/>
                        <a:pt x="130" y="5"/>
                      </a:cubicBezTo>
                      <a:cubicBezTo>
                        <a:pt x="130" y="4"/>
                        <a:pt x="130" y="4"/>
                        <a:pt x="130" y="4"/>
                      </a:cubicBezTo>
                      <a:cubicBezTo>
                        <a:pt x="129" y="4"/>
                        <a:pt x="129" y="4"/>
                        <a:pt x="129" y="4"/>
                      </a:cubicBezTo>
                      <a:cubicBezTo>
                        <a:pt x="129" y="4"/>
                        <a:pt x="129" y="4"/>
                        <a:pt x="129" y="4"/>
                      </a:cubicBezTo>
                      <a:cubicBezTo>
                        <a:pt x="129" y="3"/>
                        <a:pt x="129" y="3"/>
                        <a:pt x="129" y="3"/>
                      </a:cubicBezTo>
                      <a:cubicBezTo>
                        <a:pt x="129" y="3"/>
                        <a:pt x="129" y="3"/>
                        <a:pt x="129" y="3"/>
                      </a:cubicBezTo>
                      <a:cubicBezTo>
                        <a:pt x="128" y="2"/>
                        <a:pt x="128" y="1"/>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8" y="1"/>
                        <a:pt x="128" y="1"/>
                        <a:pt x="128" y="1"/>
                      </a:cubicBezTo>
                      <a:cubicBezTo>
                        <a:pt x="128" y="2"/>
                        <a:pt x="128" y="2"/>
                        <a:pt x="128" y="2"/>
                      </a:cubicBezTo>
                      <a:cubicBezTo>
                        <a:pt x="128" y="2"/>
                        <a:pt x="128" y="2"/>
                        <a:pt x="128" y="2"/>
                      </a:cubicBezTo>
                      <a:cubicBezTo>
                        <a:pt x="128" y="2"/>
                        <a:pt x="128" y="2"/>
                        <a:pt x="128" y="2"/>
                      </a:cubicBezTo>
                      <a:cubicBezTo>
                        <a:pt x="128" y="2"/>
                        <a:pt x="128" y="2"/>
                        <a:pt x="128" y="2"/>
                      </a:cubicBezTo>
                      <a:cubicBezTo>
                        <a:pt x="129" y="4"/>
                        <a:pt x="129" y="4"/>
                        <a:pt x="129" y="4"/>
                      </a:cubicBezTo>
                      <a:cubicBezTo>
                        <a:pt x="129" y="4"/>
                        <a:pt x="129" y="4"/>
                        <a:pt x="129" y="4"/>
                      </a:cubicBezTo>
                      <a:cubicBezTo>
                        <a:pt x="129" y="4"/>
                        <a:pt x="129" y="4"/>
                        <a:pt x="129" y="4"/>
                      </a:cubicBezTo>
                      <a:cubicBezTo>
                        <a:pt x="129" y="4"/>
                        <a:pt x="129" y="4"/>
                        <a:pt x="129" y="4"/>
                      </a:cubicBezTo>
                      <a:cubicBezTo>
                        <a:pt x="129" y="4"/>
                        <a:pt x="129" y="4"/>
                        <a:pt x="129" y="4"/>
                      </a:cubicBezTo>
                      <a:cubicBezTo>
                        <a:pt x="129" y="4"/>
                        <a:pt x="129" y="4"/>
                        <a:pt x="129" y="4"/>
                      </a:cubicBezTo>
                      <a:cubicBezTo>
                        <a:pt x="129" y="5"/>
                        <a:pt x="129" y="5"/>
                        <a:pt x="129" y="5"/>
                      </a:cubicBezTo>
                      <a:cubicBezTo>
                        <a:pt x="130" y="5"/>
                        <a:pt x="130" y="5"/>
                        <a:pt x="130" y="5"/>
                      </a:cubicBezTo>
                      <a:cubicBezTo>
                        <a:pt x="130" y="6"/>
                        <a:pt x="130" y="6"/>
                        <a:pt x="130" y="6"/>
                      </a:cubicBezTo>
                      <a:cubicBezTo>
                        <a:pt x="131" y="6"/>
                        <a:pt x="131" y="6"/>
                        <a:pt x="131" y="6"/>
                      </a:cubicBezTo>
                      <a:cubicBezTo>
                        <a:pt x="131" y="7"/>
                        <a:pt x="131" y="7"/>
                        <a:pt x="131" y="7"/>
                      </a:cubicBezTo>
                      <a:cubicBezTo>
                        <a:pt x="131" y="7"/>
                        <a:pt x="131" y="7"/>
                        <a:pt x="131" y="7"/>
                      </a:cubicBezTo>
                      <a:cubicBezTo>
                        <a:pt x="131" y="8"/>
                        <a:pt x="131" y="8"/>
                        <a:pt x="131" y="8"/>
                      </a:cubicBezTo>
                      <a:cubicBezTo>
                        <a:pt x="131" y="8"/>
                        <a:pt x="131" y="8"/>
                        <a:pt x="131" y="8"/>
                      </a:cubicBezTo>
                      <a:cubicBezTo>
                        <a:pt x="131" y="8"/>
                        <a:pt x="131" y="8"/>
                        <a:pt x="131" y="8"/>
                      </a:cubicBezTo>
                      <a:cubicBezTo>
                        <a:pt x="131" y="9"/>
                        <a:pt x="131" y="9"/>
                        <a:pt x="131" y="9"/>
                      </a:cubicBezTo>
                      <a:cubicBezTo>
                        <a:pt x="132" y="9"/>
                        <a:pt x="132" y="9"/>
                        <a:pt x="132" y="9"/>
                      </a:cubicBezTo>
                      <a:cubicBezTo>
                        <a:pt x="132" y="8"/>
                        <a:pt x="132" y="8"/>
                        <a:pt x="132" y="8"/>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10"/>
                        <a:pt x="132" y="10"/>
                        <a:pt x="132" y="10"/>
                      </a:cubicBezTo>
                      <a:cubicBezTo>
                        <a:pt x="132" y="10"/>
                        <a:pt x="132" y="10"/>
                        <a:pt x="132" y="10"/>
                      </a:cubicBezTo>
                      <a:cubicBezTo>
                        <a:pt x="132" y="10"/>
                        <a:pt x="132" y="10"/>
                        <a:pt x="132" y="10"/>
                      </a:cubicBezTo>
                      <a:cubicBezTo>
                        <a:pt x="132" y="9"/>
                        <a:pt x="132" y="9"/>
                        <a:pt x="132" y="9"/>
                      </a:cubicBezTo>
                      <a:cubicBezTo>
                        <a:pt x="134" y="11"/>
                        <a:pt x="134" y="11"/>
                        <a:pt x="134" y="11"/>
                      </a:cubicBezTo>
                      <a:cubicBezTo>
                        <a:pt x="134" y="11"/>
                        <a:pt x="134" y="11"/>
                        <a:pt x="134" y="11"/>
                      </a:cubicBezTo>
                      <a:cubicBezTo>
                        <a:pt x="134" y="12"/>
                        <a:pt x="134" y="12"/>
                        <a:pt x="134" y="12"/>
                      </a:cubicBezTo>
                      <a:cubicBezTo>
                        <a:pt x="135" y="12"/>
                        <a:pt x="135" y="12"/>
                        <a:pt x="135" y="12"/>
                      </a:cubicBezTo>
                      <a:cubicBezTo>
                        <a:pt x="135" y="12"/>
                        <a:pt x="135" y="12"/>
                        <a:pt x="135" y="12"/>
                      </a:cubicBezTo>
                      <a:cubicBezTo>
                        <a:pt x="135" y="12"/>
                        <a:pt x="135" y="12"/>
                        <a:pt x="135" y="12"/>
                      </a:cubicBezTo>
                      <a:lnTo>
                        <a:pt x="135" y="13"/>
                      </a:lnTo>
                      <a:close/>
                      <a:moveTo>
                        <a:pt x="131" y="18"/>
                      </a:moveTo>
                      <a:cubicBezTo>
                        <a:pt x="131" y="18"/>
                        <a:pt x="131" y="18"/>
                        <a:pt x="131" y="18"/>
                      </a:cubicBezTo>
                      <a:cubicBezTo>
                        <a:pt x="131" y="18"/>
                        <a:pt x="131" y="18"/>
                        <a:pt x="131"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3" y="18"/>
                        <a:pt x="133" y="18"/>
                        <a:pt x="133" y="18"/>
                      </a:cubicBezTo>
                      <a:cubicBezTo>
                        <a:pt x="133" y="18"/>
                        <a:pt x="133" y="18"/>
                        <a:pt x="133" y="18"/>
                      </a:cubicBezTo>
                      <a:cubicBezTo>
                        <a:pt x="133" y="18"/>
                        <a:pt x="133" y="18"/>
                        <a:pt x="133" y="18"/>
                      </a:cubicBezTo>
                      <a:cubicBezTo>
                        <a:pt x="132" y="17"/>
                        <a:pt x="132" y="17"/>
                        <a:pt x="132"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2" y="16"/>
                        <a:pt x="132" y="16"/>
                        <a:pt x="132" y="16"/>
                      </a:cubicBezTo>
                      <a:cubicBezTo>
                        <a:pt x="132" y="16"/>
                        <a:pt x="132" y="16"/>
                        <a:pt x="132" y="16"/>
                      </a:cubicBezTo>
                      <a:cubicBezTo>
                        <a:pt x="132" y="16"/>
                        <a:pt x="132" y="16"/>
                        <a:pt x="132" y="16"/>
                      </a:cubicBezTo>
                      <a:cubicBezTo>
                        <a:pt x="133" y="15"/>
                        <a:pt x="133" y="15"/>
                        <a:pt x="133" y="15"/>
                      </a:cubicBezTo>
                      <a:cubicBezTo>
                        <a:pt x="133" y="15"/>
                        <a:pt x="133" y="15"/>
                        <a:pt x="133" y="15"/>
                      </a:cubicBezTo>
                      <a:cubicBezTo>
                        <a:pt x="133" y="15"/>
                        <a:pt x="133" y="15"/>
                        <a:pt x="133" y="15"/>
                      </a:cubicBezTo>
                      <a:cubicBezTo>
                        <a:pt x="133" y="15"/>
                        <a:pt x="133" y="15"/>
                        <a:pt x="133" y="15"/>
                      </a:cubicBezTo>
                      <a:cubicBezTo>
                        <a:pt x="133" y="15"/>
                        <a:pt x="133" y="15"/>
                        <a:pt x="133" y="15"/>
                      </a:cubicBezTo>
                      <a:cubicBezTo>
                        <a:pt x="132" y="14"/>
                        <a:pt x="132" y="14"/>
                        <a:pt x="132" y="14"/>
                      </a:cubicBezTo>
                      <a:cubicBezTo>
                        <a:pt x="132" y="14"/>
                        <a:pt x="132" y="14"/>
                        <a:pt x="132" y="14"/>
                      </a:cubicBezTo>
                      <a:cubicBezTo>
                        <a:pt x="132" y="14"/>
                        <a:pt x="132" y="14"/>
                        <a:pt x="132" y="14"/>
                      </a:cubicBezTo>
                      <a:cubicBezTo>
                        <a:pt x="132" y="14"/>
                        <a:pt x="132" y="14"/>
                        <a:pt x="132" y="14"/>
                      </a:cubicBezTo>
                      <a:cubicBezTo>
                        <a:pt x="133" y="13"/>
                        <a:pt x="133" y="13"/>
                        <a:pt x="133" y="13"/>
                      </a:cubicBezTo>
                      <a:cubicBezTo>
                        <a:pt x="132" y="13"/>
                        <a:pt x="132" y="13"/>
                        <a:pt x="132" y="13"/>
                      </a:cubicBezTo>
                      <a:cubicBezTo>
                        <a:pt x="132" y="13"/>
                        <a:pt x="132" y="13"/>
                        <a:pt x="132" y="13"/>
                      </a:cubicBezTo>
                      <a:cubicBezTo>
                        <a:pt x="132" y="12"/>
                        <a:pt x="132" y="12"/>
                        <a:pt x="132" y="12"/>
                      </a:cubicBezTo>
                      <a:cubicBezTo>
                        <a:pt x="132" y="12"/>
                        <a:pt x="132" y="12"/>
                        <a:pt x="132" y="12"/>
                      </a:cubicBezTo>
                      <a:cubicBezTo>
                        <a:pt x="131" y="11"/>
                        <a:pt x="131" y="11"/>
                        <a:pt x="131" y="11"/>
                      </a:cubicBezTo>
                      <a:cubicBezTo>
                        <a:pt x="130" y="11"/>
                        <a:pt x="130" y="11"/>
                        <a:pt x="130" y="11"/>
                      </a:cubicBezTo>
                      <a:cubicBezTo>
                        <a:pt x="130" y="10"/>
                        <a:pt x="130" y="10"/>
                        <a:pt x="130" y="10"/>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2"/>
                        <a:pt x="130" y="12"/>
                        <a:pt x="130" y="12"/>
                      </a:cubicBezTo>
                      <a:cubicBezTo>
                        <a:pt x="130" y="12"/>
                        <a:pt x="130" y="12"/>
                        <a:pt x="130" y="12"/>
                      </a:cubicBezTo>
                      <a:cubicBezTo>
                        <a:pt x="129" y="11"/>
                        <a:pt x="129" y="11"/>
                        <a:pt x="129" y="11"/>
                      </a:cubicBezTo>
                      <a:cubicBezTo>
                        <a:pt x="129" y="11"/>
                        <a:pt x="129" y="11"/>
                        <a:pt x="129" y="11"/>
                      </a:cubicBezTo>
                      <a:cubicBezTo>
                        <a:pt x="129" y="12"/>
                        <a:pt x="129" y="12"/>
                        <a:pt x="129" y="12"/>
                      </a:cubicBezTo>
                      <a:cubicBezTo>
                        <a:pt x="129" y="12"/>
                        <a:pt x="129" y="12"/>
                        <a:pt x="129"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29" y="12"/>
                        <a:pt x="129" y="12"/>
                        <a:pt x="129" y="12"/>
                      </a:cubicBezTo>
                      <a:cubicBezTo>
                        <a:pt x="129" y="12"/>
                        <a:pt x="129" y="12"/>
                        <a:pt x="129" y="12"/>
                      </a:cubicBezTo>
                      <a:cubicBezTo>
                        <a:pt x="129" y="12"/>
                        <a:pt x="129" y="12"/>
                        <a:pt x="129" y="12"/>
                      </a:cubicBezTo>
                      <a:cubicBezTo>
                        <a:pt x="129" y="12"/>
                        <a:pt x="129" y="12"/>
                        <a:pt x="129" y="12"/>
                      </a:cubicBezTo>
                      <a:cubicBezTo>
                        <a:pt x="129" y="12"/>
                        <a:pt x="129" y="12"/>
                        <a:pt x="129" y="12"/>
                      </a:cubicBezTo>
                      <a:cubicBezTo>
                        <a:pt x="128" y="13"/>
                        <a:pt x="128" y="13"/>
                        <a:pt x="128" y="13"/>
                      </a:cubicBezTo>
                      <a:cubicBezTo>
                        <a:pt x="128" y="13"/>
                        <a:pt x="128" y="13"/>
                        <a:pt x="128" y="13"/>
                      </a:cubicBezTo>
                      <a:cubicBezTo>
                        <a:pt x="129" y="15"/>
                        <a:pt x="129" y="15"/>
                        <a:pt x="129" y="15"/>
                      </a:cubicBezTo>
                      <a:cubicBezTo>
                        <a:pt x="129" y="16"/>
                        <a:pt x="129" y="16"/>
                        <a:pt x="129" y="16"/>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7" y="17"/>
                        <a:pt x="127" y="17"/>
                        <a:pt x="127" y="17"/>
                      </a:cubicBezTo>
                      <a:cubicBezTo>
                        <a:pt x="127" y="17"/>
                        <a:pt x="127" y="17"/>
                        <a:pt x="127" y="17"/>
                      </a:cubicBezTo>
                      <a:cubicBezTo>
                        <a:pt x="126" y="17"/>
                        <a:pt x="126" y="17"/>
                        <a:pt x="126" y="17"/>
                      </a:cubicBezTo>
                      <a:cubicBezTo>
                        <a:pt x="127" y="17"/>
                        <a:pt x="127" y="17"/>
                        <a:pt x="127" y="17"/>
                      </a:cubicBezTo>
                      <a:cubicBezTo>
                        <a:pt x="127" y="17"/>
                        <a:pt x="127" y="17"/>
                        <a:pt x="127" y="17"/>
                      </a:cubicBezTo>
                      <a:cubicBezTo>
                        <a:pt x="128" y="17"/>
                        <a:pt x="128" y="17"/>
                        <a:pt x="128" y="17"/>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5"/>
                        <a:pt x="128" y="15"/>
                        <a:pt x="128"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6" y="15"/>
                        <a:pt x="126" y="15"/>
                        <a:pt x="126" y="15"/>
                      </a:cubicBezTo>
                      <a:cubicBezTo>
                        <a:pt x="127" y="15"/>
                        <a:pt x="127" y="15"/>
                        <a:pt x="127" y="15"/>
                      </a:cubicBezTo>
                      <a:cubicBezTo>
                        <a:pt x="127" y="15"/>
                        <a:pt x="127" y="15"/>
                        <a:pt x="127" y="15"/>
                      </a:cubicBezTo>
                      <a:cubicBezTo>
                        <a:pt x="127" y="15"/>
                        <a:pt x="127" y="15"/>
                        <a:pt x="127" y="15"/>
                      </a:cubicBezTo>
                      <a:cubicBezTo>
                        <a:pt x="127" y="14"/>
                        <a:pt x="127" y="14"/>
                        <a:pt x="127" y="14"/>
                      </a:cubicBezTo>
                      <a:cubicBezTo>
                        <a:pt x="127" y="14"/>
                        <a:pt x="127" y="14"/>
                        <a:pt x="127" y="14"/>
                      </a:cubicBezTo>
                      <a:cubicBezTo>
                        <a:pt x="127" y="14"/>
                        <a:pt x="127" y="14"/>
                        <a:pt x="127" y="14"/>
                      </a:cubicBezTo>
                      <a:cubicBezTo>
                        <a:pt x="127" y="13"/>
                        <a:pt x="127" y="13"/>
                        <a:pt x="127" y="13"/>
                      </a:cubicBezTo>
                      <a:cubicBezTo>
                        <a:pt x="127" y="13"/>
                        <a:pt x="127" y="13"/>
                        <a:pt x="127" y="13"/>
                      </a:cubicBezTo>
                      <a:cubicBezTo>
                        <a:pt x="127" y="13"/>
                        <a:pt x="127" y="13"/>
                        <a:pt x="127" y="13"/>
                      </a:cubicBezTo>
                      <a:cubicBezTo>
                        <a:pt x="127" y="12"/>
                        <a:pt x="127" y="12"/>
                        <a:pt x="127" y="12"/>
                      </a:cubicBezTo>
                      <a:cubicBezTo>
                        <a:pt x="127" y="12"/>
                        <a:pt x="127" y="12"/>
                        <a:pt x="127" y="12"/>
                      </a:cubicBezTo>
                      <a:cubicBezTo>
                        <a:pt x="127" y="12"/>
                        <a:pt x="127" y="12"/>
                        <a:pt x="127" y="12"/>
                      </a:cubicBezTo>
                      <a:cubicBezTo>
                        <a:pt x="127" y="12"/>
                        <a:pt x="127" y="12"/>
                        <a:pt x="127" y="12"/>
                      </a:cubicBezTo>
                      <a:cubicBezTo>
                        <a:pt x="127" y="12"/>
                        <a:pt x="127" y="12"/>
                        <a:pt x="127" y="12"/>
                      </a:cubicBezTo>
                      <a:cubicBezTo>
                        <a:pt x="127" y="11"/>
                        <a:pt x="127" y="11"/>
                        <a:pt x="127" y="11"/>
                      </a:cubicBezTo>
                      <a:cubicBezTo>
                        <a:pt x="127" y="12"/>
                        <a:pt x="127" y="12"/>
                        <a:pt x="127" y="12"/>
                      </a:cubicBezTo>
                      <a:cubicBezTo>
                        <a:pt x="127" y="11"/>
                        <a:pt x="127" y="11"/>
                        <a:pt x="127" y="11"/>
                      </a:cubicBezTo>
                      <a:cubicBezTo>
                        <a:pt x="127" y="11"/>
                        <a:pt x="127" y="11"/>
                        <a:pt x="127" y="11"/>
                      </a:cubicBezTo>
                      <a:cubicBezTo>
                        <a:pt x="126" y="11"/>
                        <a:pt x="126" y="11"/>
                        <a:pt x="126" y="11"/>
                      </a:cubicBezTo>
                      <a:cubicBezTo>
                        <a:pt x="126" y="11"/>
                        <a:pt x="126" y="11"/>
                        <a:pt x="126" y="11"/>
                      </a:cubicBezTo>
                      <a:cubicBezTo>
                        <a:pt x="124" y="11"/>
                        <a:pt x="124" y="11"/>
                        <a:pt x="124" y="11"/>
                      </a:cubicBezTo>
                      <a:cubicBezTo>
                        <a:pt x="123" y="12"/>
                        <a:pt x="123" y="12"/>
                        <a:pt x="123" y="12"/>
                      </a:cubicBezTo>
                      <a:cubicBezTo>
                        <a:pt x="123" y="12"/>
                        <a:pt x="123" y="12"/>
                        <a:pt x="123" y="12"/>
                      </a:cubicBezTo>
                      <a:cubicBezTo>
                        <a:pt x="123" y="13"/>
                        <a:pt x="123" y="13"/>
                        <a:pt x="123" y="13"/>
                      </a:cubicBezTo>
                      <a:cubicBezTo>
                        <a:pt x="123" y="13"/>
                        <a:pt x="123" y="13"/>
                        <a:pt x="123" y="13"/>
                      </a:cubicBezTo>
                      <a:cubicBezTo>
                        <a:pt x="124" y="13"/>
                        <a:pt x="124" y="13"/>
                        <a:pt x="124" y="13"/>
                      </a:cubicBezTo>
                      <a:cubicBezTo>
                        <a:pt x="123" y="13"/>
                        <a:pt x="123" y="13"/>
                        <a:pt x="123" y="13"/>
                      </a:cubicBezTo>
                      <a:cubicBezTo>
                        <a:pt x="123" y="13"/>
                        <a:pt x="123" y="13"/>
                        <a:pt x="123"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2"/>
                        <a:pt x="122" y="12"/>
                        <a:pt x="122" y="12"/>
                      </a:cubicBezTo>
                      <a:cubicBezTo>
                        <a:pt x="121" y="12"/>
                        <a:pt x="121" y="12"/>
                        <a:pt x="121" y="12"/>
                      </a:cubicBezTo>
                      <a:cubicBezTo>
                        <a:pt x="120" y="13"/>
                        <a:pt x="120" y="13"/>
                        <a:pt x="120" y="13"/>
                      </a:cubicBezTo>
                      <a:cubicBezTo>
                        <a:pt x="119" y="13"/>
                        <a:pt x="119" y="13"/>
                        <a:pt x="119" y="13"/>
                      </a:cubicBezTo>
                      <a:cubicBezTo>
                        <a:pt x="119" y="14"/>
                        <a:pt x="119" y="14"/>
                        <a:pt x="119" y="14"/>
                      </a:cubicBezTo>
                      <a:cubicBezTo>
                        <a:pt x="119" y="14"/>
                        <a:pt x="119" y="14"/>
                        <a:pt x="119" y="14"/>
                      </a:cubicBezTo>
                      <a:cubicBezTo>
                        <a:pt x="118" y="14"/>
                        <a:pt x="118" y="14"/>
                        <a:pt x="118" y="14"/>
                      </a:cubicBezTo>
                      <a:cubicBezTo>
                        <a:pt x="116" y="14"/>
                        <a:pt x="116" y="14"/>
                        <a:pt x="116" y="14"/>
                      </a:cubicBezTo>
                      <a:cubicBezTo>
                        <a:pt x="116" y="14"/>
                        <a:pt x="116" y="14"/>
                        <a:pt x="116" y="14"/>
                      </a:cubicBezTo>
                      <a:cubicBezTo>
                        <a:pt x="117" y="13"/>
                        <a:pt x="117" y="13"/>
                        <a:pt x="117" y="13"/>
                      </a:cubicBezTo>
                      <a:cubicBezTo>
                        <a:pt x="117" y="13"/>
                        <a:pt x="117" y="13"/>
                        <a:pt x="117" y="13"/>
                      </a:cubicBezTo>
                      <a:cubicBezTo>
                        <a:pt x="116" y="13"/>
                        <a:pt x="116" y="13"/>
                        <a:pt x="116" y="13"/>
                      </a:cubicBezTo>
                      <a:cubicBezTo>
                        <a:pt x="116" y="13"/>
                        <a:pt x="116" y="13"/>
                        <a:pt x="116" y="13"/>
                      </a:cubicBezTo>
                      <a:cubicBezTo>
                        <a:pt x="116" y="12"/>
                        <a:pt x="116" y="12"/>
                        <a:pt x="116" y="12"/>
                      </a:cubicBezTo>
                      <a:cubicBezTo>
                        <a:pt x="116" y="12"/>
                        <a:pt x="116" y="12"/>
                        <a:pt x="116" y="12"/>
                      </a:cubicBezTo>
                      <a:cubicBezTo>
                        <a:pt x="116" y="12"/>
                        <a:pt x="116" y="12"/>
                        <a:pt x="116" y="12"/>
                      </a:cubicBezTo>
                      <a:cubicBezTo>
                        <a:pt x="116" y="12"/>
                        <a:pt x="116" y="12"/>
                        <a:pt x="116" y="12"/>
                      </a:cubicBezTo>
                      <a:cubicBezTo>
                        <a:pt x="116" y="12"/>
                        <a:pt x="116" y="12"/>
                        <a:pt x="116" y="12"/>
                      </a:cubicBezTo>
                      <a:cubicBezTo>
                        <a:pt x="116" y="11"/>
                        <a:pt x="116" y="11"/>
                        <a:pt x="116" y="11"/>
                      </a:cubicBezTo>
                      <a:cubicBezTo>
                        <a:pt x="115" y="11"/>
                        <a:pt x="115" y="11"/>
                        <a:pt x="115" y="11"/>
                      </a:cubicBezTo>
                      <a:cubicBezTo>
                        <a:pt x="115" y="11"/>
                        <a:pt x="115" y="11"/>
                        <a:pt x="115" y="11"/>
                      </a:cubicBezTo>
                      <a:cubicBezTo>
                        <a:pt x="115" y="9"/>
                        <a:pt x="115" y="9"/>
                        <a:pt x="115" y="9"/>
                      </a:cubicBezTo>
                      <a:cubicBezTo>
                        <a:pt x="115" y="9"/>
                        <a:pt x="115" y="9"/>
                        <a:pt x="115" y="9"/>
                      </a:cubicBezTo>
                      <a:cubicBezTo>
                        <a:pt x="115" y="9"/>
                        <a:pt x="115" y="9"/>
                        <a:pt x="115" y="9"/>
                      </a:cubicBezTo>
                      <a:cubicBezTo>
                        <a:pt x="115" y="8"/>
                        <a:pt x="115" y="8"/>
                        <a:pt x="115" y="8"/>
                      </a:cubicBezTo>
                      <a:cubicBezTo>
                        <a:pt x="115" y="8"/>
                        <a:pt x="115" y="8"/>
                        <a:pt x="115" y="8"/>
                      </a:cubicBezTo>
                      <a:cubicBezTo>
                        <a:pt x="115" y="8"/>
                        <a:pt x="115" y="8"/>
                        <a:pt x="115" y="8"/>
                      </a:cubicBezTo>
                      <a:cubicBezTo>
                        <a:pt x="115" y="8"/>
                        <a:pt x="115" y="8"/>
                        <a:pt x="115" y="8"/>
                      </a:cubicBezTo>
                      <a:cubicBezTo>
                        <a:pt x="115" y="7"/>
                        <a:pt x="115" y="7"/>
                        <a:pt x="115" y="7"/>
                      </a:cubicBezTo>
                      <a:cubicBezTo>
                        <a:pt x="115" y="7"/>
                        <a:pt x="115" y="7"/>
                        <a:pt x="115" y="7"/>
                      </a:cubicBezTo>
                      <a:cubicBezTo>
                        <a:pt x="115" y="7"/>
                        <a:pt x="115" y="7"/>
                        <a:pt x="115" y="7"/>
                      </a:cubicBezTo>
                      <a:cubicBezTo>
                        <a:pt x="115" y="7"/>
                        <a:pt x="115" y="7"/>
                        <a:pt x="115" y="7"/>
                      </a:cubicBezTo>
                      <a:cubicBezTo>
                        <a:pt x="115" y="7"/>
                        <a:pt x="115" y="7"/>
                        <a:pt x="115" y="7"/>
                      </a:cubicBezTo>
                      <a:cubicBezTo>
                        <a:pt x="116" y="7"/>
                        <a:pt x="116" y="7"/>
                        <a:pt x="116" y="7"/>
                      </a:cubicBezTo>
                      <a:cubicBezTo>
                        <a:pt x="116" y="8"/>
                        <a:pt x="116" y="8"/>
                        <a:pt x="116" y="8"/>
                      </a:cubicBezTo>
                      <a:cubicBezTo>
                        <a:pt x="116" y="8"/>
                        <a:pt x="116" y="8"/>
                        <a:pt x="116" y="8"/>
                      </a:cubicBezTo>
                      <a:cubicBezTo>
                        <a:pt x="115" y="8"/>
                        <a:pt x="115" y="8"/>
                        <a:pt x="115" y="8"/>
                      </a:cubicBezTo>
                      <a:cubicBezTo>
                        <a:pt x="115" y="9"/>
                        <a:pt x="115" y="9"/>
                        <a:pt x="115" y="9"/>
                      </a:cubicBezTo>
                      <a:cubicBezTo>
                        <a:pt x="115" y="10"/>
                        <a:pt x="115" y="10"/>
                        <a:pt x="115" y="10"/>
                      </a:cubicBezTo>
                      <a:cubicBezTo>
                        <a:pt x="116" y="10"/>
                        <a:pt x="116" y="10"/>
                        <a:pt x="116" y="10"/>
                      </a:cubicBezTo>
                      <a:cubicBezTo>
                        <a:pt x="116" y="11"/>
                        <a:pt x="116" y="11"/>
                        <a:pt x="116" y="11"/>
                      </a:cubicBezTo>
                      <a:cubicBezTo>
                        <a:pt x="117" y="12"/>
                        <a:pt x="117" y="12"/>
                        <a:pt x="117" y="12"/>
                      </a:cubicBezTo>
                      <a:cubicBezTo>
                        <a:pt x="117" y="12"/>
                        <a:pt x="117" y="12"/>
                        <a:pt x="117" y="12"/>
                      </a:cubicBezTo>
                      <a:cubicBezTo>
                        <a:pt x="117" y="12"/>
                        <a:pt x="117" y="12"/>
                        <a:pt x="117" y="12"/>
                      </a:cubicBezTo>
                      <a:cubicBezTo>
                        <a:pt x="117" y="12"/>
                        <a:pt x="117" y="12"/>
                        <a:pt x="117" y="12"/>
                      </a:cubicBezTo>
                      <a:cubicBezTo>
                        <a:pt x="118" y="12"/>
                        <a:pt x="118" y="12"/>
                        <a:pt x="118" y="12"/>
                      </a:cubicBezTo>
                      <a:cubicBezTo>
                        <a:pt x="118" y="12"/>
                        <a:pt x="118" y="12"/>
                        <a:pt x="118" y="12"/>
                      </a:cubicBezTo>
                      <a:cubicBezTo>
                        <a:pt x="118" y="12"/>
                        <a:pt x="118" y="12"/>
                        <a:pt x="118" y="12"/>
                      </a:cubicBezTo>
                      <a:cubicBezTo>
                        <a:pt x="119" y="12"/>
                        <a:pt x="119" y="12"/>
                        <a:pt x="119" y="12"/>
                      </a:cubicBezTo>
                      <a:cubicBezTo>
                        <a:pt x="119" y="12"/>
                        <a:pt x="119" y="12"/>
                        <a:pt x="119" y="12"/>
                      </a:cubicBezTo>
                      <a:cubicBezTo>
                        <a:pt x="120" y="12"/>
                        <a:pt x="120" y="12"/>
                        <a:pt x="120" y="12"/>
                      </a:cubicBezTo>
                      <a:cubicBezTo>
                        <a:pt x="120" y="12"/>
                        <a:pt x="120" y="12"/>
                        <a:pt x="120" y="12"/>
                      </a:cubicBezTo>
                      <a:cubicBezTo>
                        <a:pt x="120" y="11"/>
                        <a:pt x="120" y="11"/>
                        <a:pt x="120" y="11"/>
                      </a:cubicBezTo>
                      <a:cubicBezTo>
                        <a:pt x="121" y="11"/>
                        <a:pt x="121" y="11"/>
                        <a:pt x="121" y="11"/>
                      </a:cubicBezTo>
                      <a:cubicBezTo>
                        <a:pt x="121" y="11"/>
                        <a:pt x="121" y="11"/>
                        <a:pt x="121" y="11"/>
                      </a:cubicBezTo>
                      <a:cubicBezTo>
                        <a:pt x="120" y="11"/>
                        <a:pt x="120" y="11"/>
                        <a:pt x="120" y="11"/>
                      </a:cubicBezTo>
                      <a:cubicBezTo>
                        <a:pt x="120" y="11"/>
                        <a:pt x="120" y="11"/>
                        <a:pt x="120" y="11"/>
                      </a:cubicBezTo>
                      <a:cubicBezTo>
                        <a:pt x="121" y="10"/>
                        <a:pt x="121" y="10"/>
                        <a:pt x="121" y="10"/>
                      </a:cubicBezTo>
                      <a:cubicBezTo>
                        <a:pt x="122" y="10"/>
                        <a:pt x="122" y="10"/>
                        <a:pt x="122" y="10"/>
                      </a:cubicBezTo>
                      <a:cubicBezTo>
                        <a:pt x="122" y="10"/>
                        <a:pt x="122" y="10"/>
                        <a:pt x="122" y="10"/>
                      </a:cubicBezTo>
                      <a:cubicBezTo>
                        <a:pt x="122" y="10"/>
                        <a:pt x="122" y="10"/>
                        <a:pt x="122" y="10"/>
                      </a:cubicBezTo>
                      <a:cubicBezTo>
                        <a:pt x="121" y="10"/>
                        <a:pt x="121" y="10"/>
                        <a:pt x="121" y="10"/>
                      </a:cubicBezTo>
                      <a:cubicBezTo>
                        <a:pt x="121" y="9"/>
                        <a:pt x="121" y="9"/>
                        <a:pt x="121" y="9"/>
                      </a:cubicBezTo>
                      <a:cubicBezTo>
                        <a:pt x="121" y="9"/>
                        <a:pt x="121" y="9"/>
                        <a:pt x="121" y="9"/>
                      </a:cubicBezTo>
                      <a:cubicBezTo>
                        <a:pt x="121" y="9"/>
                        <a:pt x="121" y="9"/>
                        <a:pt x="121" y="9"/>
                      </a:cubicBezTo>
                      <a:cubicBezTo>
                        <a:pt x="120" y="9"/>
                        <a:pt x="120" y="9"/>
                        <a:pt x="120" y="9"/>
                      </a:cubicBezTo>
                      <a:cubicBezTo>
                        <a:pt x="120" y="9"/>
                        <a:pt x="120" y="9"/>
                        <a:pt x="120" y="9"/>
                      </a:cubicBezTo>
                      <a:cubicBezTo>
                        <a:pt x="120" y="9"/>
                        <a:pt x="120" y="9"/>
                        <a:pt x="120" y="9"/>
                      </a:cubicBezTo>
                      <a:cubicBezTo>
                        <a:pt x="119" y="8"/>
                        <a:pt x="119" y="8"/>
                        <a:pt x="119" y="8"/>
                      </a:cubicBezTo>
                      <a:cubicBezTo>
                        <a:pt x="120" y="8"/>
                        <a:pt x="120" y="8"/>
                        <a:pt x="120" y="8"/>
                      </a:cubicBezTo>
                      <a:cubicBezTo>
                        <a:pt x="120" y="9"/>
                        <a:pt x="120" y="9"/>
                        <a:pt x="120" y="9"/>
                      </a:cubicBezTo>
                      <a:cubicBezTo>
                        <a:pt x="120" y="9"/>
                        <a:pt x="120" y="9"/>
                        <a:pt x="120" y="9"/>
                      </a:cubicBezTo>
                      <a:cubicBezTo>
                        <a:pt x="121" y="9"/>
                        <a:pt x="121" y="9"/>
                        <a:pt x="121" y="9"/>
                      </a:cubicBezTo>
                      <a:cubicBezTo>
                        <a:pt x="121" y="9"/>
                        <a:pt x="121" y="9"/>
                        <a:pt x="121" y="9"/>
                      </a:cubicBezTo>
                      <a:cubicBezTo>
                        <a:pt x="121" y="9"/>
                        <a:pt x="121" y="9"/>
                        <a:pt x="121" y="9"/>
                      </a:cubicBezTo>
                      <a:cubicBezTo>
                        <a:pt x="123" y="9"/>
                        <a:pt x="123" y="9"/>
                        <a:pt x="123" y="9"/>
                      </a:cubicBezTo>
                      <a:cubicBezTo>
                        <a:pt x="124" y="9"/>
                        <a:pt x="124" y="9"/>
                        <a:pt x="124" y="9"/>
                      </a:cubicBezTo>
                      <a:cubicBezTo>
                        <a:pt x="124" y="9"/>
                        <a:pt x="124" y="9"/>
                        <a:pt x="124" y="9"/>
                      </a:cubicBezTo>
                      <a:cubicBezTo>
                        <a:pt x="124" y="9"/>
                        <a:pt x="124" y="9"/>
                        <a:pt x="124" y="9"/>
                      </a:cubicBezTo>
                      <a:cubicBezTo>
                        <a:pt x="124" y="9"/>
                        <a:pt x="124" y="9"/>
                        <a:pt x="124" y="9"/>
                      </a:cubicBezTo>
                      <a:cubicBezTo>
                        <a:pt x="123" y="8"/>
                        <a:pt x="123" y="8"/>
                        <a:pt x="123" y="8"/>
                      </a:cubicBezTo>
                      <a:cubicBezTo>
                        <a:pt x="123" y="8"/>
                        <a:pt x="123" y="8"/>
                        <a:pt x="123" y="8"/>
                      </a:cubicBezTo>
                      <a:cubicBezTo>
                        <a:pt x="123" y="8"/>
                        <a:pt x="123" y="8"/>
                        <a:pt x="123" y="8"/>
                      </a:cubicBezTo>
                      <a:cubicBezTo>
                        <a:pt x="122" y="8"/>
                        <a:pt x="122" y="8"/>
                        <a:pt x="122" y="8"/>
                      </a:cubicBezTo>
                      <a:cubicBezTo>
                        <a:pt x="122" y="8"/>
                        <a:pt x="122" y="8"/>
                        <a:pt x="122" y="8"/>
                      </a:cubicBezTo>
                      <a:cubicBezTo>
                        <a:pt x="122" y="8"/>
                        <a:pt x="122" y="8"/>
                        <a:pt x="122" y="8"/>
                      </a:cubicBezTo>
                      <a:cubicBezTo>
                        <a:pt x="122" y="8"/>
                        <a:pt x="122" y="8"/>
                        <a:pt x="122" y="8"/>
                      </a:cubicBezTo>
                      <a:cubicBezTo>
                        <a:pt x="122" y="8"/>
                        <a:pt x="122" y="8"/>
                        <a:pt x="122" y="8"/>
                      </a:cubicBezTo>
                      <a:cubicBezTo>
                        <a:pt x="122" y="8"/>
                        <a:pt x="122" y="8"/>
                        <a:pt x="122" y="8"/>
                      </a:cubicBezTo>
                      <a:cubicBezTo>
                        <a:pt x="123" y="8"/>
                        <a:pt x="123" y="8"/>
                        <a:pt x="123" y="8"/>
                      </a:cubicBezTo>
                      <a:cubicBezTo>
                        <a:pt x="123" y="8"/>
                        <a:pt x="123" y="8"/>
                        <a:pt x="123" y="8"/>
                      </a:cubicBezTo>
                      <a:cubicBezTo>
                        <a:pt x="123" y="8"/>
                        <a:pt x="123" y="8"/>
                        <a:pt x="123" y="8"/>
                      </a:cubicBezTo>
                      <a:cubicBezTo>
                        <a:pt x="124" y="8"/>
                        <a:pt x="124" y="8"/>
                        <a:pt x="124" y="8"/>
                      </a:cubicBezTo>
                      <a:cubicBezTo>
                        <a:pt x="124" y="9"/>
                        <a:pt x="124" y="9"/>
                        <a:pt x="124" y="9"/>
                      </a:cubicBezTo>
                      <a:cubicBezTo>
                        <a:pt x="124" y="9"/>
                        <a:pt x="124" y="9"/>
                        <a:pt x="124" y="9"/>
                      </a:cubicBezTo>
                      <a:cubicBezTo>
                        <a:pt x="124" y="9"/>
                        <a:pt x="124" y="9"/>
                        <a:pt x="124" y="9"/>
                      </a:cubicBezTo>
                      <a:cubicBezTo>
                        <a:pt x="125" y="9"/>
                        <a:pt x="125" y="9"/>
                        <a:pt x="125" y="9"/>
                      </a:cubicBezTo>
                      <a:cubicBezTo>
                        <a:pt x="125" y="8"/>
                        <a:pt x="125" y="8"/>
                        <a:pt x="125" y="8"/>
                      </a:cubicBezTo>
                      <a:cubicBezTo>
                        <a:pt x="125" y="8"/>
                        <a:pt x="125" y="8"/>
                        <a:pt x="125" y="8"/>
                      </a:cubicBezTo>
                      <a:cubicBezTo>
                        <a:pt x="125" y="8"/>
                        <a:pt x="125" y="8"/>
                        <a:pt x="125" y="8"/>
                      </a:cubicBezTo>
                      <a:cubicBezTo>
                        <a:pt x="125" y="8"/>
                        <a:pt x="125" y="8"/>
                        <a:pt x="125" y="8"/>
                      </a:cubicBezTo>
                      <a:cubicBezTo>
                        <a:pt x="125" y="8"/>
                        <a:pt x="125" y="8"/>
                        <a:pt x="125" y="8"/>
                      </a:cubicBezTo>
                      <a:cubicBezTo>
                        <a:pt x="126" y="8"/>
                        <a:pt x="126" y="8"/>
                        <a:pt x="126" y="8"/>
                      </a:cubicBezTo>
                      <a:cubicBezTo>
                        <a:pt x="126" y="8"/>
                        <a:pt x="126" y="8"/>
                        <a:pt x="126" y="8"/>
                      </a:cubicBezTo>
                      <a:cubicBezTo>
                        <a:pt x="126" y="8"/>
                        <a:pt x="126" y="8"/>
                        <a:pt x="126" y="8"/>
                      </a:cubicBezTo>
                      <a:cubicBezTo>
                        <a:pt x="125" y="7"/>
                        <a:pt x="125" y="7"/>
                        <a:pt x="125" y="7"/>
                      </a:cubicBezTo>
                      <a:cubicBezTo>
                        <a:pt x="125" y="7"/>
                        <a:pt x="125" y="7"/>
                        <a:pt x="125" y="7"/>
                      </a:cubicBezTo>
                      <a:cubicBezTo>
                        <a:pt x="125" y="7"/>
                        <a:pt x="125" y="7"/>
                        <a:pt x="125" y="7"/>
                      </a:cubicBezTo>
                      <a:cubicBezTo>
                        <a:pt x="125" y="7"/>
                        <a:pt x="125" y="7"/>
                        <a:pt x="125" y="7"/>
                      </a:cubicBezTo>
                      <a:cubicBezTo>
                        <a:pt x="124" y="6"/>
                        <a:pt x="124" y="6"/>
                        <a:pt x="124" y="6"/>
                      </a:cubicBezTo>
                      <a:cubicBezTo>
                        <a:pt x="124" y="6"/>
                        <a:pt x="124" y="6"/>
                        <a:pt x="124" y="6"/>
                      </a:cubicBezTo>
                      <a:cubicBezTo>
                        <a:pt x="124" y="6"/>
                        <a:pt x="124" y="6"/>
                        <a:pt x="124" y="6"/>
                      </a:cubicBezTo>
                      <a:cubicBezTo>
                        <a:pt x="123" y="6"/>
                        <a:pt x="123" y="6"/>
                        <a:pt x="123" y="6"/>
                      </a:cubicBezTo>
                      <a:cubicBezTo>
                        <a:pt x="123" y="6"/>
                        <a:pt x="123" y="6"/>
                        <a:pt x="123" y="6"/>
                      </a:cubicBezTo>
                      <a:cubicBezTo>
                        <a:pt x="123" y="6"/>
                        <a:pt x="123" y="6"/>
                        <a:pt x="123" y="6"/>
                      </a:cubicBezTo>
                      <a:cubicBezTo>
                        <a:pt x="123" y="6"/>
                        <a:pt x="123" y="6"/>
                        <a:pt x="123" y="6"/>
                      </a:cubicBezTo>
                      <a:cubicBezTo>
                        <a:pt x="123" y="5"/>
                        <a:pt x="123" y="5"/>
                        <a:pt x="123" y="5"/>
                      </a:cubicBezTo>
                      <a:cubicBezTo>
                        <a:pt x="123" y="5"/>
                        <a:pt x="123" y="5"/>
                        <a:pt x="123" y="5"/>
                      </a:cubicBezTo>
                      <a:cubicBezTo>
                        <a:pt x="123" y="5"/>
                        <a:pt x="123" y="5"/>
                        <a:pt x="123" y="5"/>
                      </a:cubicBezTo>
                      <a:cubicBezTo>
                        <a:pt x="123" y="5"/>
                        <a:pt x="123" y="5"/>
                        <a:pt x="123" y="5"/>
                      </a:cubicBezTo>
                      <a:cubicBezTo>
                        <a:pt x="123" y="5"/>
                        <a:pt x="123" y="5"/>
                        <a:pt x="123" y="5"/>
                      </a:cubicBezTo>
                      <a:cubicBezTo>
                        <a:pt x="123" y="6"/>
                        <a:pt x="123" y="6"/>
                        <a:pt x="123" y="6"/>
                      </a:cubicBezTo>
                      <a:cubicBezTo>
                        <a:pt x="124" y="6"/>
                        <a:pt x="124" y="6"/>
                        <a:pt x="124" y="6"/>
                      </a:cubicBezTo>
                      <a:cubicBezTo>
                        <a:pt x="124" y="6"/>
                        <a:pt x="124" y="6"/>
                        <a:pt x="124" y="6"/>
                      </a:cubicBezTo>
                      <a:cubicBezTo>
                        <a:pt x="125" y="6"/>
                        <a:pt x="125" y="6"/>
                        <a:pt x="125" y="6"/>
                      </a:cubicBezTo>
                      <a:cubicBezTo>
                        <a:pt x="125" y="6"/>
                        <a:pt x="125" y="6"/>
                        <a:pt x="125" y="6"/>
                      </a:cubicBezTo>
                      <a:cubicBezTo>
                        <a:pt x="125" y="6"/>
                        <a:pt x="125" y="6"/>
                        <a:pt x="125" y="6"/>
                      </a:cubicBezTo>
                      <a:cubicBezTo>
                        <a:pt x="125" y="6"/>
                        <a:pt x="125" y="6"/>
                        <a:pt x="125" y="6"/>
                      </a:cubicBezTo>
                      <a:cubicBezTo>
                        <a:pt x="125" y="6"/>
                        <a:pt x="125" y="6"/>
                        <a:pt x="125" y="6"/>
                      </a:cubicBezTo>
                      <a:cubicBezTo>
                        <a:pt x="126" y="7"/>
                        <a:pt x="126" y="7"/>
                        <a:pt x="126" y="7"/>
                      </a:cubicBezTo>
                      <a:cubicBezTo>
                        <a:pt x="126" y="7"/>
                        <a:pt x="126" y="7"/>
                        <a:pt x="126" y="7"/>
                      </a:cubicBezTo>
                      <a:cubicBezTo>
                        <a:pt x="127" y="7"/>
                        <a:pt x="127" y="7"/>
                        <a:pt x="127" y="7"/>
                      </a:cubicBezTo>
                      <a:cubicBezTo>
                        <a:pt x="127" y="7"/>
                        <a:pt x="127" y="7"/>
                        <a:pt x="127" y="7"/>
                      </a:cubicBezTo>
                      <a:cubicBezTo>
                        <a:pt x="128" y="7"/>
                        <a:pt x="128" y="7"/>
                        <a:pt x="128" y="7"/>
                      </a:cubicBezTo>
                      <a:cubicBezTo>
                        <a:pt x="128" y="7"/>
                        <a:pt x="128" y="7"/>
                        <a:pt x="128" y="7"/>
                      </a:cubicBezTo>
                      <a:cubicBezTo>
                        <a:pt x="128" y="7"/>
                        <a:pt x="128" y="7"/>
                        <a:pt x="128" y="7"/>
                      </a:cubicBezTo>
                      <a:cubicBezTo>
                        <a:pt x="128" y="7"/>
                        <a:pt x="128" y="7"/>
                        <a:pt x="128" y="7"/>
                      </a:cubicBezTo>
                      <a:cubicBezTo>
                        <a:pt x="127" y="7"/>
                        <a:pt x="127" y="7"/>
                        <a:pt x="127" y="7"/>
                      </a:cubicBezTo>
                      <a:cubicBezTo>
                        <a:pt x="127" y="6"/>
                        <a:pt x="127" y="6"/>
                        <a:pt x="127" y="6"/>
                      </a:cubicBezTo>
                      <a:cubicBezTo>
                        <a:pt x="127" y="6"/>
                        <a:pt x="127" y="6"/>
                        <a:pt x="127" y="6"/>
                      </a:cubicBezTo>
                      <a:cubicBezTo>
                        <a:pt x="127" y="6"/>
                        <a:pt x="127" y="6"/>
                        <a:pt x="127" y="6"/>
                      </a:cubicBezTo>
                      <a:cubicBezTo>
                        <a:pt x="127" y="5"/>
                        <a:pt x="127" y="5"/>
                        <a:pt x="127" y="5"/>
                      </a:cubicBezTo>
                      <a:cubicBezTo>
                        <a:pt x="127" y="5"/>
                        <a:pt x="127" y="5"/>
                        <a:pt x="127" y="5"/>
                      </a:cubicBezTo>
                      <a:cubicBezTo>
                        <a:pt x="126" y="5"/>
                        <a:pt x="126" y="5"/>
                        <a:pt x="126" y="5"/>
                      </a:cubicBezTo>
                      <a:cubicBezTo>
                        <a:pt x="126" y="5"/>
                        <a:pt x="126" y="5"/>
                        <a:pt x="126" y="5"/>
                      </a:cubicBezTo>
                      <a:cubicBezTo>
                        <a:pt x="126" y="5"/>
                        <a:pt x="126" y="5"/>
                        <a:pt x="126" y="5"/>
                      </a:cubicBezTo>
                      <a:cubicBezTo>
                        <a:pt x="127" y="5"/>
                        <a:pt x="127" y="5"/>
                        <a:pt x="127" y="5"/>
                      </a:cubicBezTo>
                      <a:cubicBezTo>
                        <a:pt x="127" y="5"/>
                        <a:pt x="127" y="5"/>
                        <a:pt x="127" y="5"/>
                      </a:cubicBezTo>
                      <a:cubicBezTo>
                        <a:pt x="127" y="5"/>
                        <a:pt x="127" y="5"/>
                        <a:pt x="127" y="5"/>
                      </a:cubicBezTo>
                      <a:cubicBezTo>
                        <a:pt x="127" y="5"/>
                        <a:pt x="127" y="5"/>
                        <a:pt x="127" y="5"/>
                      </a:cubicBezTo>
                      <a:cubicBezTo>
                        <a:pt x="127" y="5"/>
                        <a:pt x="127" y="5"/>
                        <a:pt x="127" y="5"/>
                      </a:cubicBezTo>
                      <a:cubicBezTo>
                        <a:pt x="128" y="6"/>
                        <a:pt x="128" y="6"/>
                        <a:pt x="128" y="6"/>
                      </a:cubicBezTo>
                      <a:cubicBezTo>
                        <a:pt x="128" y="6"/>
                        <a:pt x="128" y="6"/>
                        <a:pt x="128" y="6"/>
                      </a:cubicBezTo>
                      <a:cubicBezTo>
                        <a:pt x="128" y="6"/>
                        <a:pt x="128" y="6"/>
                        <a:pt x="128" y="6"/>
                      </a:cubicBezTo>
                      <a:cubicBezTo>
                        <a:pt x="128" y="6"/>
                        <a:pt x="128" y="6"/>
                        <a:pt x="128" y="6"/>
                      </a:cubicBezTo>
                      <a:cubicBezTo>
                        <a:pt x="128" y="6"/>
                        <a:pt x="128" y="6"/>
                        <a:pt x="128" y="6"/>
                      </a:cubicBezTo>
                      <a:cubicBezTo>
                        <a:pt x="128" y="6"/>
                        <a:pt x="128" y="6"/>
                        <a:pt x="128" y="6"/>
                      </a:cubicBezTo>
                      <a:cubicBezTo>
                        <a:pt x="129" y="7"/>
                        <a:pt x="129" y="7"/>
                        <a:pt x="129" y="7"/>
                      </a:cubicBezTo>
                      <a:cubicBezTo>
                        <a:pt x="129" y="7"/>
                        <a:pt x="129" y="7"/>
                        <a:pt x="129" y="7"/>
                      </a:cubicBezTo>
                      <a:cubicBezTo>
                        <a:pt x="129" y="7"/>
                        <a:pt x="129" y="7"/>
                        <a:pt x="129" y="7"/>
                      </a:cubicBezTo>
                      <a:cubicBezTo>
                        <a:pt x="129" y="7"/>
                        <a:pt x="129" y="7"/>
                        <a:pt x="129" y="7"/>
                      </a:cubicBezTo>
                      <a:cubicBezTo>
                        <a:pt x="129" y="7"/>
                        <a:pt x="129" y="7"/>
                        <a:pt x="129" y="7"/>
                      </a:cubicBezTo>
                      <a:cubicBezTo>
                        <a:pt x="129" y="8"/>
                        <a:pt x="129" y="8"/>
                        <a:pt x="129" y="8"/>
                      </a:cubicBezTo>
                      <a:cubicBezTo>
                        <a:pt x="129" y="8"/>
                        <a:pt x="129" y="8"/>
                        <a:pt x="129" y="8"/>
                      </a:cubicBezTo>
                      <a:cubicBezTo>
                        <a:pt x="130" y="8"/>
                        <a:pt x="130" y="8"/>
                        <a:pt x="130" y="8"/>
                      </a:cubicBezTo>
                      <a:cubicBezTo>
                        <a:pt x="130" y="8"/>
                        <a:pt x="130" y="8"/>
                        <a:pt x="130" y="8"/>
                      </a:cubicBezTo>
                      <a:cubicBezTo>
                        <a:pt x="130" y="8"/>
                        <a:pt x="130" y="8"/>
                        <a:pt x="130" y="8"/>
                      </a:cubicBezTo>
                      <a:cubicBezTo>
                        <a:pt x="130" y="8"/>
                        <a:pt x="130" y="8"/>
                        <a:pt x="130" y="8"/>
                      </a:cubicBezTo>
                      <a:cubicBezTo>
                        <a:pt x="130" y="8"/>
                        <a:pt x="130" y="8"/>
                        <a:pt x="130" y="8"/>
                      </a:cubicBezTo>
                      <a:cubicBezTo>
                        <a:pt x="130" y="8"/>
                        <a:pt x="130" y="8"/>
                        <a:pt x="130" y="8"/>
                      </a:cubicBezTo>
                      <a:cubicBezTo>
                        <a:pt x="130" y="7"/>
                        <a:pt x="130" y="7"/>
                        <a:pt x="130" y="7"/>
                      </a:cubicBezTo>
                      <a:cubicBezTo>
                        <a:pt x="130" y="7"/>
                        <a:pt x="130" y="7"/>
                        <a:pt x="130" y="7"/>
                      </a:cubicBezTo>
                      <a:cubicBezTo>
                        <a:pt x="128" y="5"/>
                        <a:pt x="128" y="5"/>
                        <a:pt x="128" y="5"/>
                      </a:cubicBezTo>
                      <a:cubicBezTo>
                        <a:pt x="128" y="5"/>
                        <a:pt x="128" y="5"/>
                        <a:pt x="128" y="5"/>
                      </a:cubicBezTo>
                      <a:cubicBezTo>
                        <a:pt x="128" y="4"/>
                        <a:pt x="128" y="4"/>
                        <a:pt x="128" y="4"/>
                      </a:cubicBezTo>
                      <a:cubicBezTo>
                        <a:pt x="127" y="4"/>
                        <a:pt x="127" y="4"/>
                        <a:pt x="127" y="4"/>
                      </a:cubicBezTo>
                      <a:cubicBezTo>
                        <a:pt x="127" y="4"/>
                        <a:pt x="127" y="4"/>
                        <a:pt x="127" y="4"/>
                      </a:cubicBezTo>
                      <a:cubicBezTo>
                        <a:pt x="127" y="3"/>
                        <a:pt x="127" y="3"/>
                        <a:pt x="127" y="3"/>
                      </a:cubicBezTo>
                      <a:cubicBezTo>
                        <a:pt x="127" y="2"/>
                        <a:pt x="127" y="2"/>
                        <a:pt x="127" y="2"/>
                      </a:cubicBezTo>
                      <a:cubicBezTo>
                        <a:pt x="127" y="2"/>
                        <a:pt x="127" y="2"/>
                        <a:pt x="127" y="2"/>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6" y="3"/>
                        <a:pt x="126" y="3"/>
                        <a:pt x="126" y="3"/>
                      </a:cubicBezTo>
                      <a:cubicBezTo>
                        <a:pt x="126" y="2"/>
                        <a:pt x="126" y="2"/>
                        <a:pt x="126" y="2"/>
                      </a:cubicBezTo>
                      <a:cubicBezTo>
                        <a:pt x="126" y="2"/>
                        <a:pt x="126" y="2"/>
                        <a:pt x="126" y="2"/>
                      </a:cubicBezTo>
                      <a:cubicBezTo>
                        <a:pt x="126" y="2"/>
                        <a:pt x="126" y="2"/>
                        <a:pt x="126" y="2"/>
                      </a:cubicBezTo>
                      <a:cubicBezTo>
                        <a:pt x="125" y="2"/>
                        <a:pt x="125" y="2"/>
                        <a:pt x="125" y="2"/>
                      </a:cubicBezTo>
                      <a:cubicBezTo>
                        <a:pt x="125" y="2"/>
                        <a:pt x="125" y="2"/>
                        <a:pt x="125" y="2"/>
                      </a:cubicBezTo>
                      <a:cubicBezTo>
                        <a:pt x="125" y="1"/>
                        <a:pt x="125" y="1"/>
                        <a:pt x="125" y="1"/>
                      </a:cubicBezTo>
                      <a:cubicBezTo>
                        <a:pt x="125" y="1"/>
                        <a:pt x="125" y="1"/>
                        <a:pt x="125" y="1"/>
                      </a:cubicBezTo>
                      <a:cubicBezTo>
                        <a:pt x="125" y="0"/>
                        <a:pt x="125" y="0"/>
                        <a:pt x="125" y="0"/>
                      </a:cubicBezTo>
                      <a:cubicBezTo>
                        <a:pt x="125" y="0"/>
                        <a:pt x="125" y="0"/>
                        <a:pt x="125" y="0"/>
                      </a:cubicBezTo>
                      <a:cubicBezTo>
                        <a:pt x="125" y="0"/>
                        <a:pt x="125" y="0"/>
                        <a:pt x="125" y="0"/>
                      </a:cubicBezTo>
                      <a:cubicBezTo>
                        <a:pt x="104" y="5"/>
                        <a:pt x="83" y="9"/>
                        <a:pt x="62" y="13"/>
                      </a:cubicBezTo>
                      <a:cubicBezTo>
                        <a:pt x="59" y="13"/>
                        <a:pt x="56" y="14"/>
                        <a:pt x="53" y="14"/>
                      </a:cubicBezTo>
                      <a:cubicBezTo>
                        <a:pt x="50" y="15"/>
                        <a:pt x="47" y="15"/>
                        <a:pt x="44" y="16"/>
                      </a:cubicBezTo>
                      <a:cubicBezTo>
                        <a:pt x="42" y="16"/>
                        <a:pt x="40" y="16"/>
                        <a:pt x="38" y="16"/>
                      </a:cubicBezTo>
                      <a:cubicBezTo>
                        <a:pt x="38" y="16"/>
                        <a:pt x="38" y="16"/>
                        <a:pt x="38" y="16"/>
                      </a:cubicBezTo>
                      <a:cubicBezTo>
                        <a:pt x="38" y="16"/>
                        <a:pt x="38" y="16"/>
                        <a:pt x="38" y="16"/>
                      </a:cubicBezTo>
                      <a:cubicBezTo>
                        <a:pt x="37" y="16"/>
                        <a:pt x="37" y="16"/>
                        <a:pt x="37" y="16"/>
                      </a:cubicBezTo>
                      <a:cubicBezTo>
                        <a:pt x="37" y="16"/>
                        <a:pt x="37" y="16"/>
                        <a:pt x="37" y="16"/>
                      </a:cubicBezTo>
                      <a:cubicBezTo>
                        <a:pt x="37" y="17"/>
                        <a:pt x="37" y="17"/>
                        <a:pt x="37" y="17"/>
                      </a:cubicBezTo>
                      <a:cubicBezTo>
                        <a:pt x="37" y="18"/>
                        <a:pt x="37" y="18"/>
                        <a:pt x="37" y="18"/>
                      </a:cubicBezTo>
                      <a:cubicBezTo>
                        <a:pt x="37" y="18"/>
                        <a:pt x="37" y="18"/>
                        <a:pt x="37" y="18"/>
                      </a:cubicBezTo>
                      <a:cubicBezTo>
                        <a:pt x="37" y="18"/>
                        <a:pt x="37" y="18"/>
                        <a:pt x="37" y="18"/>
                      </a:cubicBezTo>
                      <a:cubicBezTo>
                        <a:pt x="37" y="18"/>
                        <a:pt x="37" y="18"/>
                        <a:pt x="37" y="18"/>
                      </a:cubicBezTo>
                      <a:cubicBezTo>
                        <a:pt x="37" y="19"/>
                        <a:pt x="37" y="19"/>
                        <a:pt x="37" y="19"/>
                      </a:cubicBezTo>
                      <a:cubicBezTo>
                        <a:pt x="37" y="20"/>
                        <a:pt x="37" y="20"/>
                        <a:pt x="37" y="20"/>
                      </a:cubicBezTo>
                      <a:cubicBezTo>
                        <a:pt x="37" y="20"/>
                        <a:pt x="37" y="20"/>
                        <a:pt x="37" y="20"/>
                      </a:cubicBezTo>
                      <a:cubicBezTo>
                        <a:pt x="37" y="20"/>
                        <a:pt x="37" y="20"/>
                        <a:pt x="37" y="20"/>
                      </a:cubicBezTo>
                      <a:cubicBezTo>
                        <a:pt x="37" y="20"/>
                        <a:pt x="37" y="20"/>
                        <a:pt x="37" y="20"/>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6" y="21"/>
                        <a:pt x="36" y="21"/>
                        <a:pt x="36" y="21"/>
                      </a:cubicBezTo>
                      <a:cubicBezTo>
                        <a:pt x="36" y="21"/>
                        <a:pt x="36" y="21"/>
                        <a:pt x="36" y="21"/>
                      </a:cubicBezTo>
                      <a:cubicBezTo>
                        <a:pt x="36" y="21"/>
                        <a:pt x="36" y="21"/>
                        <a:pt x="36" y="21"/>
                      </a:cubicBezTo>
                      <a:cubicBezTo>
                        <a:pt x="35" y="22"/>
                        <a:pt x="35" y="22"/>
                        <a:pt x="35" y="22"/>
                      </a:cubicBezTo>
                      <a:cubicBezTo>
                        <a:pt x="34" y="23"/>
                        <a:pt x="34" y="23"/>
                        <a:pt x="34" y="23"/>
                      </a:cubicBezTo>
                      <a:cubicBezTo>
                        <a:pt x="34" y="23"/>
                        <a:pt x="34" y="23"/>
                        <a:pt x="34" y="23"/>
                      </a:cubicBezTo>
                      <a:cubicBezTo>
                        <a:pt x="33" y="26"/>
                        <a:pt x="33" y="26"/>
                        <a:pt x="33" y="26"/>
                      </a:cubicBezTo>
                      <a:cubicBezTo>
                        <a:pt x="33" y="26"/>
                        <a:pt x="33" y="26"/>
                        <a:pt x="33" y="26"/>
                      </a:cubicBezTo>
                      <a:cubicBezTo>
                        <a:pt x="33" y="26"/>
                        <a:pt x="33" y="26"/>
                        <a:pt x="33" y="26"/>
                      </a:cubicBezTo>
                      <a:cubicBezTo>
                        <a:pt x="33" y="26"/>
                        <a:pt x="33" y="26"/>
                        <a:pt x="33" y="26"/>
                      </a:cubicBezTo>
                      <a:cubicBezTo>
                        <a:pt x="33" y="27"/>
                        <a:pt x="33" y="27"/>
                        <a:pt x="33"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1" y="27"/>
                        <a:pt x="31" y="27"/>
                        <a:pt x="31" y="27"/>
                      </a:cubicBezTo>
                      <a:cubicBezTo>
                        <a:pt x="31" y="27"/>
                        <a:pt x="31" y="27"/>
                        <a:pt x="31" y="27"/>
                      </a:cubicBezTo>
                      <a:cubicBezTo>
                        <a:pt x="31" y="27"/>
                        <a:pt x="31" y="27"/>
                        <a:pt x="31" y="27"/>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7"/>
                        <a:pt x="30" y="27"/>
                        <a:pt x="30" y="27"/>
                      </a:cubicBezTo>
                      <a:cubicBezTo>
                        <a:pt x="29" y="27"/>
                        <a:pt x="29"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8" y="27"/>
                        <a:pt x="28" y="27"/>
                      </a:cubicBezTo>
                      <a:cubicBezTo>
                        <a:pt x="28" y="28"/>
                        <a:pt x="28" y="28"/>
                        <a:pt x="28" y="28"/>
                      </a:cubicBezTo>
                      <a:cubicBezTo>
                        <a:pt x="28" y="28"/>
                        <a:pt x="28" y="28"/>
                        <a:pt x="28" y="28"/>
                      </a:cubicBezTo>
                      <a:cubicBezTo>
                        <a:pt x="27" y="28"/>
                        <a:pt x="27" y="28"/>
                        <a:pt x="27" y="28"/>
                      </a:cubicBezTo>
                      <a:cubicBezTo>
                        <a:pt x="27" y="29"/>
                        <a:pt x="27" y="29"/>
                        <a:pt x="27" y="29"/>
                      </a:cubicBezTo>
                      <a:cubicBezTo>
                        <a:pt x="27" y="29"/>
                        <a:pt x="27" y="29"/>
                        <a:pt x="27" y="29"/>
                      </a:cubicBezTo>
                      <a:cubicBezTo>
                        <a:pt x="27" y="29"/>
                        <a:pt x="27" y="29"/>
                        <a:pt x="27" y="29"/>
                      </a:cubicBezTo>
                      <a:cubicBezTo>
                        <a:pt x="27" y="30"/>
                        <a:pt x="27" y="30"/>
                        <a:pt x="27" y="30"/>
                      </a:cubicBezTo>
                      <a:cubicBezTo>
                        <a:pt x="26" y="30"/>
                        <a:pt x="26" y="30"/>
                        <a:pt x="26" y="30"/>
                      </a:cubicBezTo>
                      <a:cubicBezTo>
                        <a:pt x="26" y="30"/>
                        <a:pt x="26" y="30"/>
                        <a:pt x="26" y="30"/>
                      </a:cubicBezTo>
                      <a:cubicBezTo>
                        <a:pt x="26" y="30"/>
                        <a:pt x="26" y="30"/>
                        <a:pt x="26" y="30"/>
                      </a:cubicBezTo>
                      <a:cubicBezTo>
                        <a:pt x="26" y="30"/>
                        <a:pt x="26" y="30"/>
                        <a:pt x="26" y="30"/>
                      </a:cubicBezTo>
                      <a:cubicBezTo>
                        <a:pt x="26" y="31"/>
                        <a:pt x="26" y="31"/>
                        <a:pt x="26"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29"/>
                        <a:pt x="25" y="29"/>
                        <a:pt x="25" y="29"/>
                      </a:cubicBezTo>
                      <a:cubicBezTo>
                        <a:pt x="25" y="29"/>
                        <a:pt x="25" y="29"/>
                        <a:pt x="25" y="29"/>
                      </a:cubicBezTo>
                      <a:cubicBezTo>
                        <a:pt x="24" y="29"/>
                        <a:pt x="24" y="29"/>
                        <a:pt x="24" y="29"/>
                      </a:cubicBezTo>
                      <a:cubicBezTo>
                        <a:pt x="24" y="29"/>
                        <a:pt x="24" y="29"/>
                        <a:pt x="24" y="29"/>
                      </a:cubicBezTo>
                      <a:cubicBezTo>
                        <a:pt x="24" y="29"/>
                        <a:pt x="24" y="29"/>
                        <a:pt x="24" y="29"/>
                      </a:cubicBezTo>
                      <a:cubicBezTo>
                        <a:pt x="24" y="29"/>
                        <a:pt x="24" y="29"/>
                        <a:pt x="24" y="29"/>
                      </a:cubicBezTo>
                      <a:cubicBezTo>
                        <a:pt x="23" y="30"/>
                        <a:pt x="23" y="30"/>
                        <a:pt x="23" y="30"/>
                      </a:cubicBezTo>
                      <a:cubicBezTo>
                        <a:pt x="23" y="30"/>
                        <a:pt x="23" y="30"/>
                        <a:pt x="23" y="30"/>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2"/>
                        <a:pt x="22" y="32"/>
                        <a:pt x="22" y="32"/>
                      </a:cubicBezTo>
                      <a:cubicBezTo>
                        <a:pt x="22" y="32"/>
                        <a:pt x="22" y="32"/>
                        <a:pt x="22" y="32"/>
                      </a:cubicBezTo>
                      <a:cubicBezTo>
                        <a:pt x="22" y="32"/>
                        <a:pt x="22" y="32"/>
                        <a:pt x="22"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4"/>
                        <a:pt x="20" y="34"/>
                        <a:pt x="20" y="34"/>
                      </a:cubicBezTo>
                      <a:cubicBezTo>
                        <a:pt x="20" y="34"/>
                        <a:pt x="20" y="34"/>
                        <a:pt x="20" y="34"/>
                      </a:cubicBezTo>
                      <a:cubicBezTo>
                        <a:pt x="20" y="34"/>
                        <a:pt x="20" y="34"/>
                        <a:pt x="20" y="34"/>
                      </a:cubicBezTo>
                      <a:cubicBezTo>
                        <a:pt x="20" y="35"/>
                        <a:pt x="20" y="35"/>
                        <a:pt x="20" y="35"/>
                      </a:cubicBezTo>
                      <a:cubicBezTo>
                        <a:pt x="19" y="35"/>
                        <a:pt x="19" y="35"/>
                        <a:pt x="19" y="35"/>
                      </a:cubicBezTo>
                      <a:cubicBezTo>
                        <a:pt x="19" y="35"/>
                        <a:pt x="19" y="35"/>
                        <a:pt x="19" y="35"/>
                      </a:cubicBezTo>
                      <a:cubicBezTo>
                        <a:pt x="19" y="35"/>
                        <a:pt x="19" y="35"/>
                        <a:pt x="19" y="35"/>
                      </a:cubicBezTo>
                      <a:cubicBezTo>
                        <a:pt x="19" y="35"/>
                        <a:pt x="19" y="35"/>
                        <a:pt x="19" y="35"/>
                      </a:cubicBezTo>
                      <a:cubicBezTo>
                        <a:pt x="18" y="35"/>
                        <a:pt x="18" y="35"/>
                        <a:pt x="18" y="35"/>
                      </a:cubicBezTo>
                      <a:cubicBezTo>
                        <a:pt x="18" y="35"/>
                        <a:pt x="18" y="35"/>
                        <a:pt x="18" y="35"/>
                      </a:cubicBezTo>
                      <a:cubicBezTo>
                        <a:pt x="18" y="35"/>
                        <a:pt x="18" y="35"/>
                        <a:pt x="18" y="35"/>
                      </a:cubicBezTo>
                      <a:cubicBezTo>
                        <a:pt x="18" y="35"/>
                        <a:pt x="18" y="35"/>
                        <a:pt x="18" y="35"/>
                      </a:cubicBezTo>
                      <a:cubicBezTo>
                        <a:pt x="17" y="36"/>
                        <a:pt x="17" y="36"/>
                        <a:pt x="17" y="36"/>
                      </a:cubicBezTo>
                      <a:cubicBezTo>
                        <a:pt x="16" y="36"/>
                        <a:pt x="16" y="36"/>
                        <a:pt x="16" y="36"/>
                      </a:cubicBezTo>
                      <a:cubicBezTo>
                        <a:pt x="16" y="36"/>
                        <a:pt x="16" y="36"/>
                        <a:pt x="16" y="36"/>
                      </a:cubicBezTo>
                      <a:cubicBezTo>
                        <a:pt x="16" y="36"/>
                        <a:pt x="16" y="36"/>
                        <a:pt x="16" y="36"/>
                      </a:cubicBezTo>
                      <a:cubicBezTo>
                        <a:pt x="16" y="37"/>
                        <a:pt x="16" y="37"/>
                        <a:pt x="16" y="37"/>
                      </a:cubicBezTo>
                      <a:cubicBezTo>
                        <a:pt x="16" y="37"/>
                        <a:pt x="16" y="37"/>
                        <a:pt x="16" y="37"/>
                      </a:cubicBezTo>
                      <a:cubicBezTo>
                        <a:pt x="15" y="37"/>
                        <a:pt x="15" y="37"/>
                        <a:pt x="15" y="37"/>
                      </a:cubicBezTo>
                      <a:cubicBezTo>
                        <a:pt x="15" y="37"/>
                        <a:pt x="15" y="37"/>
                        <a:pt x="15" y="37"/>
                      </a:cubicBezTo>
                      <a:cubicBezTo>
                        <a:pt x="15" y="37"/>
                        <a:pt x="15" y="37"/>
                        <a:pt x="15" y="37"/>
                      </a:cubicBezTo>
                      <a:cubicBezTo>
                        <a:pt x="15" y="37"/>
                        <a:pt x="15" y="37"/>
                        <a:pt x="15" y="37"/>
                      </a:cubicBezTo>
                      <a:cubicBezTo>
                        <a:pt x="15" y="38"/>
                        <a:pt x="15" y="38"/>
                        <a:pt x="15" y="38"/>
                      </a:cubicBezTo>
                      <a:cubicBezTo>
                        <a:pt x="15" y="38"/>
                        <a:pt x="15" y="38"/>
                        <a:pt x="15" y="38"/>
                      </a:cubicBezTo>
                      <a:cubicBezTo>
                        <a:pt x="15" y="38"/>
                        <a:pt x="15" y="38"/>
                        <a:pt x="15" y="38"/>
                      </a:cubicBezTo>
                      <a:cubicBezTo>
                        <a:pt x="14" y="38"/>
                        <a:pt x="14" y="38"/>
                        <a:pt x="14" y="38"/>
                      </a:cubicBezTo>
                      <a:cubicBezTo>
                        <a:pt x="14" y="38"/>
                        <a:pt x="14" y="38"/>
                        <a:pt x="14" y="38"/>
                      </a:cubicBezTo>
                      <a:cubicBezTo>
                        <a:pt x="14" y="38"/>
                        <a:pt x="14" y="38"/>
                        <a:pt x="14" y="38"/>
                      </a:cubicBezTo>
                      <a:cubicBezTo>
                        <a:pt x="14" y="38"/>
                        <a:pt x="14" y="38"/>
                        <a:pt x="14" y="38"/>
                      </a:cubicBezTo>
                      <a:cubicBezTo>
                        <a:pt x="14" y="38"/>
                        <a:pt x="14" y="38"/>
                        <a:pt x="14" y="38"/>
                      </a:cubicBezTo>
                      <a:cubicBezTo>
                        <a:pt x="14" y="39"/>
                        <a:pt x="14" y="39"/>
                        <a:pt x="14" y="39"/>
                      </a:cubicBezTo>
                      <a:cubicBezTo>
                        <a:pt x="14" y="39"/>
                        <a:pt x="14" y="39"/>
                        <a:pt x="14" y="39"/>
                      </a:cubicBezTo>
                      <a:cubicBezTo>
                        <a:pt x="13" y="39"/>
                        <a:pt x="13" y="39"/>
                        <a:pt x="13" y="39"/>
                      </a:cubicBezTo>
                      <a:cubicBezTo>
                        <a:pt x="13" y="40"/>
                        <a:pt x="13" y="40"/>
                        <a:pt x="13" y="40"/>
                      </a:cubicBezTo>
                      <a:cubicBezTo>
                        <a:pt x="12" y="40"/>
                        <a:pt x="12" y="40"/>
                        <a:pt x="12" y="40"/>
                      </a:cubicBezTo>
                      <a:cubicBezTo>
                        <a:pt x="12" y="40"/>
                        <a:pt x="12" y="40"/>
                        <a:pt x="12" y="40"/>
                      </a:cubicBezTo>
                      <a:cubicBezTo>
                        <a:pt x="12" y="40"/>
                        <a:pt x="12" y="40"/>
                        <a:pt x="12" y="40"/>
                      </a:cubicBezTo>
                      <a:cubicBezTo>
                        <a:pt x="12" y="40"/>
                        <a:pt x="12" y="40"/>
                        <a:pt x="12" y="40"/>
                      </a:cubicBezTo>
                      <a:cubicBezTo>
                        <a:pt x="12" y="41"/>
                        <a:pt x="12" y="41"/>
                        <a:pt x="12" y="41"/>
                      </a:cubicBezTo>
                      <a:cubicBezTo>
                        <a:pt x="12" y="41"/>
                        <a:pt x="12" y="41"/>
                        <a:pt x="12" y="41"/>
                      </a:cubicBezTo>
                      <a:cubicBezTo>
                        <a:pt x="11" y="41"/>
                        <a:pt x="11" y="41"/>
                        <a:pt x="11" y="41"/>
                      </a:cubicBezTo>
                      <a:cubicBezTo>
                        <a:pt x="11" y="41"/>
                        <a:pt x="11" y="41"/>
                        <a:pt x="11" y="41"/>
                      </a:cubicBezTo>
                      <a:cubicBezTo>
                        <a:pt x="11" y="41"/>
                        <a:pt x="11" y="41"/>
                        <a:pt x="11"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8" y="41"/>
                        <a:pt x="8" y="41"/>
                        <a:pt x="8" y="41"/>
                      </a:cubicBezTo>
                      <a:cubicBezTo>
                        <a:pt x="8" y="41"/>
                        <a:pt x="8" y="41"/>
                        <a:pt x="8" y="41"/>
                      </a:cubicBezTo>
                      <a:cubicBezTo>
                        <a:pt x="8" y="41"/>
                        <a:pt x="8" y="41"/>
                        <a:pt x="8" y="41"/>
                      </a:cubicBezTo>
                      <a:cubicBezTo>
                        <a:pt x="7" y="42"/>
                        <a:pt x="7" y="42"/>
                        <a:pt x="7" y="42"/>
                      </a:cubicBezTo>
                      <a:cubicBezTo>
                        <a:pt x="7" y="42"/>
                        <a:pt x="7" y="42"/>
                        <a:pt x="7" y="42"/>
                      </a:cubicBezTo>
                      <a:cubicBezTo>
                        <a:pt x="7" y="42"/>
                        <a:pt x="7" y="42"/>
                        <a:pt x="7" y="42"/>
                      </a:cubicBezTo>
                      <a:cubicBezTo>
                        <a:pt x="7" y="42"/>
                        <a:pt x="7" y="42"/>
                        <a:pt x="7" y="42"/>
                      </a:cubicBezTo>
                      <a:cubicBezTo>
                        <a:pt x="7" y="42"/>
                        <a:pt x="7" y="42"/>
                        <a:pt x="7" y="42"/>
                      </a:cubicBezTo>
                      <a:cubicBezTo>
                        <a:pt x="6" y="42"/>
                        <a:pt x="6" y="42"/>
                        <a:pt x="6" y="42"/>
                      </a:cubicBezTo>
                      <a:cubicBezTo>
                        <a:pt x="6" y="43"/>
                        <a:pt x="6" y="43"/>
                        <a:pt x="6" y="43"/>
                      </a:cubicBezTo>
                      <a:cubicBezTo>
                        <a:pt x="6" y="43"/>
                        <a:pt x="6" y="43"/>
                        <a:pt x="6" y="43"/>
                      </a:cubicBezTo>
                      <a:cubicBezTo>
                        <a:pt x="6" y="43"/>
                        <a:pt x="6" y="43"/>
                        <a:pt x="6" y="43"/>
                      </a:cubicBezTo>
                      <a:cubicBezTo>
                        <a:pt x="5" y="43"/>
                        <a:pt x="5" y="43"/>
                        <a:pt x="5" y="43"/>
                      </a:cubicBezTo>
                      <a:cubicBezTo>
                        <a:pt x="5" y="43"/>
                        <a:pt x="5" y="43"/>
                        <a:pt x="5" y="43"/>
                      </a:cubicBezTo>
                      <a:cubicBezTo>
                        <a:pt x="5" y="44"/>
                        <a:pt x="5" y="44"/>
                        <a:pt x="5" y="44"/>
                      </a:cubicBezTo>
                      <a:cubicBezTo>
                        <a:pt x="5" y="44"/>
                        <a:pt x="5" y="44"/>
                        <a:pt x="5" y="44"/>
                      </a:cubicBezTo>
                      <a:cubicBezTo>
                        <a:pt x="5" y="44"/>
                        <a:pt x="5" y="44"/>
                        <a:pt x="5" y="44"/>
                      </a:cubicBezTo>
                      <a:cubicBezTo>
                        <a:pt x="4" y="44"/>
                        <a:pt x="4" y="44"/>
                        <a:pt x="4" y="44"/>
                      </a:cubicBezTo>
                      <a:cubicBezTo>
                        <a:pt x="4" y="44"/>
                        <a:pt x="4" y="44"/>
                        <a:pt x="4" y="44"/>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6"/>
                        <a:pt x="4" y="46"/>
                        <a:pt x="4" y="46"/>
                      </a:cubicBezTo>
                      <a:cubicBezTo>
                        <a:pt x="4" y="46"/>
                        <a:pt x="4" y="46"/>
                        <a:pt x="4" y="46"/>
                      </a:cubicBezTo>
                      <a:cubicBezTo>
                        <a:pt x="4" y="46"/>
                        <a:pt x="4" y="46"/>
                        <a:pt x="4" y="46"/>
                      </a:cubicBezTo>
                      <a:cubicBezTo>
                        <a:pt x="4" y="46"/>
                        <a:pt x="4" y="46"/>
                        <a:pt x="4" y="46"/>
                      </a:cubicBezTo>
                      <a:cubicBezTo>
                        <a:pt x="4" y="46"/>
                        <a:pt x="4" y="46"/>
                        <a:pt x="4" y="46"/>
                      </a:cubicBezTo>
                      <a:cubicBezTo>
                        <a:pt x="4" y="47"/>
                        <a:pt x="4" y="47"/>
                        <a:pt x="4" y="47"/>
                      </a:cubicBezTo>
                      <a:cubicBezTo>
                        <a:pt x="4" y="47"/>
                        <a:pt x="4" y="47"/>
                        <a:pt x="4" y="47"/>
                      </a:cubicBezTo>
                      <a:cubicBezTo>
                        <a:pt x="4" y="47"/>
                        <a:pt x="4" y="47"/>
                        <a:pt x="4"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2" y="48"/>
                        <a:pt x="2" y="48"/>
                        <a:pt x="2" y="48"/>
                      </a:cubicBezTo>
                      <a:cubicBezTo>
                        <a:pt x="2" y="48"/>
                        <a:pt x="2" y="48"/>
                        <a:pt x="2" y="48"/>
                      </a:cubicBezTo>
                      <a:cubicBezTo>
                        <a:pt x="2" y="48"/>
                        <a:pt x="2" y="48"/>
                        <a:pt x="2"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51"/>
                        <a:pt x="0" y="52"/>
                        <a:pt x="0" y="54"/>
                      </a:cubicBezTo>
                      <a:cubicBezTo>
                        <a:pt x="7" y="53"/>
                        <a:pt x="13" y="52"/>
                        <a:pt x="20" y="51"/>
                      </a:cubicBezTo>
                      <a:cubicBezTo>
                        <a:pt x="24" y="48"/>
                        <a:pt x="24" y="48"/>
                        <a:pt x="24"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6" y="48"/>
                        <a:pt x="26" y="48"/>
                        <a:pt x="26" y="48"/>
                      </a:cubicBezTo>
                      <a:cubicBezTo>
                        <a:pt x="26" y="48"/>
                        <a:pt x="26" y="48"/>
                        <a:pt x="26" y="48"/>
                      </a:cubicBezTo>
                      <a:cubicBezTo>
                        <a:pt x="26" y="48"/>
                        <a:pt x="26" y="48"/>
                        <a:pt x="26" y="48"/>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7" y="47"/>
                        <a:pt x="27" y="47"/>
                        <a:pt x="27" y="47"/>
                      </a:cubicBezTo>
                      <a:cubicBezTo>
                        <a:pt x="27" y="47"/>
                        <a:pt x="27" y="47"/>
                        <a:pt x="27" y="47"/>
                      </a:cubicBezTo>
                      <a:cubicBezTo>
                        <a:pt x="27" y="47"/>
                        <a:pt x="27" y="47"/>
                        <a:pt x="27" y="47"/>
                      </a:cubicBezTo>
                      <a:cubicBezTo>
                        <a:pt x="28" y="46"/>
                        <a:pt x="28" y="46"/>
                        <a:pt x="28" y="46"/>
                      </a:cubicBezTo>
                      <a:cubicBezTo>
                        <a:pt x="28" y="46"/>
                        <a:pt x="28" y="46"/>
                        <a:pt x="28"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30" y="46"/>
                        <a:pt x="30" y="46"/>
                        <a:pt x="30" y="46"/>
                      </a:cubicBezTo>
                      <a:cubicBezTo>
                        <a:pt x="30" y="46"/>
                        <a:pt x="30" y="46"/>
                        <a:pt x="30" y="46"/>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8" y="44"/>
                        <a:pt x="45" y="43"/>
                        <a:pt x="51" y="42"/>
                      </a:cubicBezTo>
                      <a:cubicBezTo>
                        <a:pt x="51" y="42"/>
                        <a:pt x="51" y="42"/>
                        <a:pt x="51" y="42"/>
                      </a:cubicBezTo>
                      <a:cubicBezTo>
                        <a:pt x="52" y="42"/>
                        <a:pt x="52" y="42"/>
                        <a:pt x="52" y="42"/>
                      </a:cubicBezTo>
                      <a:cubicBezTo>
                        <a:pt x="52" y="42"/>
                        <a:pt x="52" y="42"/>
                        <a:pt x="52" y="42"/>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3" y="43"/>
                        <a:pt x="53" y="43"/>
                        <a:pt x="53" y="43"/>
                      </a:cubicBezTo>
                      <a:cubicBezTo>
                        <a:pt x="54" y="43"/>
                        <a:pt x="54" y="43"/>
                        <a:pt x="54" y="43"/>
                      </a:cubicBezTo>
                      <a:cubicBezTo>
                        <a:pt x="54" y="43"/>
                        <a:pt x="54" y="43"/>
                        <a:pt x="54" y="43"/>
                      </a:cubicBezTo>
                      <a:cubicBezTo>
                        <a:pt x="54" y="43"/>
                        <a:pt x="54" y="43"/>
                        <a:pt x="54" y="43"/>
                      </a:cubicBezTo>
                      <a:cubicBezTo>
                        <a:pt x="54" y="43"/>
                        <a:pt x="54" y="43"/>
                        <a:pt x="54" y="43"/>
                      </a:cubicBezTo>
                      <a:cubicBezTo>
                        <a:pt x="55" y="44"/>
                        <a:pt x="55" y="45"/>
                        <a:pt x="56" y="45"/>
                      </a:cubicBezTo>
                      <a:cubicBezTo>
                        <a:pt x="56" y="45"/>
                        <a:pt x="56" y="45"/>
                        <a:pt x="56" y="45"/>
                      </a:cubicBezTo>
                      <a:cubicBezTo>
                        <a:pt x="56" y="46"/>
                        <a:pt x="56" y="46"/>
                        <a:pt x="56" y="46"/>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63" y="47"/>
                        <a:pt x="68" y="46"/>
                        <a:pt x="74" y="45"/>
                      </a:cubicBezTo>
                      <a:cubicBezTo>
                        <a:pt x="75" y="45"/>
                        <a:pt x="75" y="45"/>
                        <a:pt x="75" y="45"/>
                      </a:cubicBezTo>
                      <a:cubicBezTo>
                        <a:pt x="75" y="45"/>
                        <a:pt x="75" y="45"/>
                        <a:pt x="75" y="45"/>
                      </a:cubicBezTo>
                      <a:cubicBezTo>
                        <a:pt x="82" y="50"/>
                        <a:pt x="89" y="55"/>
                        <a:pt x="95" y="59"/>
                      </a:cubicBezTo>
                      <a:cubicBezTo>
                        <a:pt x="95" y="59"/>
                        <a:pt x="95" y="59"/>
                        <a:pt x="95" y="59"/>
                      </a:cubicBezTo>
                      <a:cubicBezTo>
                        <a:pt x="96" y="59"/>
                        <a:pt x="96" y="59"/>
                        <a:pt x="96" y="59"/>
                      </a:cubicBezTo>
                      <a:cubicBezTo>
                        <a:pt x="96" y="59"/>
                        <a:pt x="96" y="59"/>
                        <a:pt x="96" y="59"/>
                      </a:cubicBezTo>
                      <a:cubicBezTo>
                        <a:pt x="96" y="59"/>
                        <a:pt x="96" y="59"/>
                        <a:pt x="96" y="59"/>
                      </a:cubicBezTo>
                      <a:cubicBezTo>
                        <a:pt x="96" y="60"/>
                        <a:pt x="96" y="60"/>
                        <a:pt x="96" y="60"/>
                      </a:cubicBezTo>
                      <a:cubicBezTo>
                        <a:pt x="97" y="59"/>
                        <a:pt x="97" y="59"/>
                        <a:pt x="97" y="59"/>
                      </a:cubicBezTo>
                      <a:cubicBezTo>
                        <a:pt x="98" y="58"/>
                        <a:pt x="98" y="58"/>
                        <a:pt x="98" y="58"/>
                      </a:cubicBezTo>
                      <a:cubicBezTo>
                        <a:pt x="98" y="58"/>
                        <a:pt x="98" y="58"/>
                        <a:pt x="98" y="58"/>
                      </a:cubicBezTo>
                      <a:cubicBezTo>
                        <a:pt x="98" y="58"/>
                        <a:pt x="98" y="58"/>
                        <a:pt x="98" y="58"/>
                      </a:cubicBezTo>
                      <a:cubicBezTo>
                        <a:pt x="98" y="57"/>
                        <a:pt x="98" y="57"/>
                        <a:pt x="98" y="57"/>
                      </a:cubicBezTo>
                      <a:cubicBezTo>
                        <a:pt x="99" y="58"/>
                        <a:pt x="99" y="58"/>
                        <a:pt x="99" y="58"/>
                      </a:cubicBezTo>
                      <a:cubicBezTo>
                        <a:pt x="99" y="58"/>
                        <a:pt x="99" y="58"/>
                        <a:pt x="99" y="58"/>
                      </a:cubicBezTo>
                      <a:cubicBezTo>
                        <a:pt x="99" y="58"/>
                        <a:pt x="99" y="58"/>
                        <a:pt x="99" y="58"/>
                      </a:cubicBezTo>
                      <a:cubicBezTo>
                        <a:pt x="99" y="58"/>
                        <a:pt x="99" y="58"/>
                        <a:pt x="99" y="58"/>
                      </a:cubicBezTo>
                      <a:cubicBezTo>
                        <a:pt x="100" y="58"/>
                        <a:pt x="100" y="58"/>
                        <a:pt x="100" y="58"/>
                      </a:cubicBezTo>
                      <a:cubicBezTo>
                        <a:pt x="101" y="58"/>
                        <a:pt x="101" y="58"/>
                        <a:pt x="101" y="58"/>
                      </a:cubicBezTo>
                      <a:cubicBezTo>
                        <a:pt x="101" y="58"/>
                        <a:pt x="101" y="58"/>
                        <a:pt x="101" y="58"/>
                      </a:cubicBezTo>
                      <a:cubicBezTo>
                        <a:pt x="102" y="57"/>
                        <a:pt x="102" y="57"/>
                        <a:pt x="102" y="57"/>
                      </a:cubicBezTo>
                      <a:cubicBezTo>
                        <a:pt x="102" y="57"/>
                        <a:pt x="102" y="57"/>
                        <a:pt x="102" y="57"/>
                      </a:cubicBezTo>
                      <a:cubicBezTo>
                        <a:pt x="104" y="58"/>
                        <a:pt x="104" y="58"/>
                        <a:pt x="104" y="58"/>
                      </a:cubicBezTo>
                      <a:cubicBezTo>
                        <a:pt x="104" y="58"/>
                        <a:pt x="104" y="58"/>
                        <a:pt x="104" y="58"/>
                      </a:cubicBezTo>
                      <a:cubicBezTo>
                        <a:pt x="104" y="57"/>
                        <a:pt x="104" y="57"/>
                        <a:pt x="104" y="57"/>
                      </a:cubicBezTo>
                      <a:cubicBezTo>
                        <a:pt x="104" y="57"/>
                        <a:pt x="104" y="57"/>
                        <a:pt x="104" y="57"/>
                      </a:cubicBezTo>
                      <a:cubicBezTo>
                        <a:pt x="105" y="56"/>
                        <a:pt x="105" y="56"/>
                        <a:pt x="105" y="56"/>
                      </a:cubicBezTo>
                      <a:cubicBezTo>
                        <a:pt x="105" y="55"/>
                        <a:pt x="105" y="55"/>
                        <a:pt x="105" y="55"/>
                      </a:cubicBezTo>
                      <a:cubicBezTo>
                        <a:pt x="105" y="55"/>
                        <a:pt x="105" y="55"/>
                        <a:pt x="105" y="55"/>
                      </a:cubicBezTo>
                      <a:cubicBezTo>
                        <a:pt x="105" y="55"/>
                        <a:pt x="105" y="55"/>
                        <a:pt x="105" y="55"/>
                      </a:cubicBezTo>
                      <a:cubicBezTo>
                        <a:pt x="105" y="54"/>
                        <a:pt x="105" y="54"/>
                        <a:pt x="105" y="54"/>
                      </a:cubicBezTo>
                      <a:cubicBezTo>
                        <a:pt x="105" y="54"/>
                        <a:pt x="105" y="54"/>
                        <a:pt x="105" y="54"/>
                      </a:cubicBezTo>
                      <a:cubicBezTo>
                        <a:pt x="104" y="53"/>
                        <a:pt x="104" y="53"/>
                        <a:pt x="104" y="53"/>
                      </a:cubicBezTo>
                      <a:cubicBezTo>
                        <a:pt x="104" y="52"/>
                        <a:pt x="104" y="52"/>
                        <a:pt x="104" y="52"/>
                      </a:cubicBezTo>
                      <a:cubicBezTo>
                        <a:pt x="104" y="52"/>
                        <a:pt x="104" y="52"/>
                        <a:pt x="104" y="52"/>
                      </a:cubicBezTo>
                      <a:cubicBezTo>
                        <a:pt x="104" y="52"/>
                        <a:pt x="104" y="52"/>
                        <a:pt x="104" y="52"/>
                      </a:cubicBezTo>
                      <a:cubicBezTo>
                        <a:pt x="104" y="52"/>
                        <a:pt x="104" y="52"/>
                        <a:pt x="104" y="52"/>
                      </a:cubicBezTo>
                      <a:cubicBezTo>
                        <a:pt x="105" y="53"/>
                        <a:pt x="105" y="53"/>
                        <a:pt x="105" y="53"/>
                      </a:cubicBezTo>
                      <a:cubicBezTo>
                        <a:pt x="105" y="54"/>
                        <a:pt x="105" y="54"/>
                        <a:pt x="105" y="54"/>
                      </a:cubicBezTo>
                      <a:cubicBezTo>
                        <a:pt x="105" y="55"/>
                        <a:pt x="105" y="55"/>
                        <a:pt x="105" y="55"/>
                      </a:cubicBezTo>
                      <a:cubicBezTo>
                        <a:pt x="105" y="56"/>
                        <a:pt x="105" y="56"/>
                        <a:pt x="105" y="56"/>
                      </a:cubicBezTo>
                      <a:cubicBezTo>
                        <a:pt x="105" y="56"/>
                        <a:pt x="105" y="56"/>
                        <a:pt x="105" y="56"/>
                      </a:cubicBezTo>
                      <a:cubicBezTo>
                        <a:pt x="105" y="56"/>
                        <a:pt x="105" y="56"/>
                        <a:pt x="105" y="56"/>
                      </a:cubicBezTo>
                      <a:cubicBezTo>
                        <a:pt x="105" y="56"/>
                        <a:pt x="105" y="56"/>
                        <a:pt x="105" y="56"/>
                      </a:cubicBezTo>
                      <a:cubicBezTo>
                        <a:pt x="105" y="57"/>
                        <a:pt x="105" y="57"/>
                        <a:pt x="105" y="57"/>
                      </a:cubicBezTo>
                      <a:cubicBezTo>
                        <a:pt x="106" y="56"/>
                        <a:pt x="106" y="56"/>
                        <a:pt x="106" y="56"/>
                      </a:cubicBezTo>
                      <a:cubicBezTo>
                        <a:pt x="106" y="55"/>
                        <a:pt x="106" y="55"/>
                        <a:pt x="106" y="55"/>
                      </a:cubicBezTo>
                      <a:cubicBezTo>
                        <a:pt x="106" y="53"/>
                        <a:pt x="106" y="53"/>
                        <a:pt x="106" y="53"/>
                      </a:cubicBezTo>
                      <a:cubicBezTo>
                        <a:pt x="106" y="52"/>
                        <a:pt x="106" y="52"/>
                        <a:pt x="106" y="52"/>
                      </a:cubicBezTo>
                      <a:cubicBezTo>
                        <a:pt x="106" y="52"/>
                        <a:pt x="106" y="52"/>
                        <a:pt x="106" y="52"/>
                      </a:cubicBezTo>
                      <a:cubicBezTo>
                        <a:pt x="106" y="51"/>
                        <a:pt x="106" y="51"/>
                        <a:pt x="106" y="51"/>
                      </a:cubicBezTo>
                      <a:cubicBezTo>
                        <a:pt x="106" y="51"/>
                        <a:pt x="106" y="51"/>
                        <a:pt x="106" y="51"/>
                      </a:cubicBezTo>
                      <a:cubicBezTo>
                        <a:pt x="107" y="50"/>
                        <a:pt x="107" y="50"/>
                        <a:pt x="107" y="50"/>
                      </a:cubicBezTo>
                      <a:cubicBezTo>
                        <a:pt x="107" y="48"/>
                        <a:pt x="107" y="48"/>
                        <a:pt x="107" y="48"/>
                      </a:cubicBezTo>
                      <a:cubicBezTo>
                        <a:pt x="108" y="47"/>
                        <a:pt x="108" y="47"/>
                        <a:pt x="108" y="47"/>
                      </a:cubicBezTo>
                      <a:cubicBezTo>
                        <a:pt x="110" y="45"/>
                        <a:pt x="110" y="45"/>
                        <a:pt x="110" y="45"/>
                      </a:cubicBezTo>
                      <a:cubicBezTo>
                        <a:pt x="111" y="44"/>
                        <a:pt x="111" y="44"/>
                        <a:pt x="111" y="44"/>
                      </a:cubicBezTo>
                      <a:cubicBezTo>
                        <a:pt x="112" y="44"/>
                        <a:pt x="112" y="44"/>
                        <a:pt x="112" y="44"/>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1" y="43"/>
                        <a:pt x="111" y="43"/>
                        <a:pt x="111" y="43"/>
                      </a:cubicBezTo>
                      <a:cubicBezTo>
                        <a:pt x="111" y="43"/>
                        <a:pt x="111" y="43"/>
                        <a:pt x="111" y="43"/>
                      </a:cubicBezTo>
                      <a:cubicBezTo>
                        <a:pt x="111" y="42"/>
                        <a:pt x="111" y="42"/>
                        <a:pt x="111" y="42"/>
                      </a:cubicBezTo>
                      <a:cubicBezTo>
                        <a:pt x="111" y="42"/>
                        <a:pt x="111" y="42"/>
                        <a:pt x="111" y="42"/>
                      </a:cubicBezTo>
                      <a:cubicBezTo>
                        <a:pt x="111" y="42"/>
                        <a:pt x="111" y="42"/>
                        <a:pt x="111" y="42"/>
                      </a:cubicBezTo>
                      <a:cubicBezTo>
                        <a:pt x="110" y="42"/>
                        <a:pt x="110" y="42"/>
                        <a:pt x="110" y="42"/>
                      </a:cubicBezTo>
                      <a:cubicBezTo>
                        <a:pt x="110" y="42"/>
                        <a:pt x="110" y="42"/>
                        <a:pt x="110" y="42"/>
                      </a:cubicBezTo>
                      <a:cubicBezTo>
                        <a:pt x="111" y="42"/>
                        <a:pt x="111" y="42"/>
                        <a:pt x="111" y="42"/>
                      </a:cubicBezTo>
                      <a:cubicBezTo>
                        <a:pt x="111" y="42"/>
                        <a:pt x="111" y="42"/>
                        <a:pt x="111" y="42"/>
                      </a:cubicBezTo>
                      <a:cubicBezTo>
                        <a:pt x="111" y="42"/>
                        <a:pt x="111" y="42"/>
                        <a:pt x="111" y="42"/>
                      </a:cubicBezTo>
                      <a:cubicBezTo>
                        <a:pt x="111" y="42"/>
                        <a:pt x="111" y="42"/>
                        <a:pt x="111" y="42"/>
                      </a:cubicBezTo>
                      <a:cubicBezTo>
                        <a:pt x="111" y="42"/>
                        <a:pt x="111" y="42"/>
                        <a:pt x="111" y="42"/>
                      </a:cubicBezTo>
                      <a:cubicBezTo>
                        <a:pt x="111" y="41"/>
                        <a:pt x="111" y="41"/>
                        <a:pt x="111" y="41"/>
                      </a:cubicBezTo>
                      <a:cubicBezTo>
                        <a:pt x="111" y="41"/>
                        <a:pt x="111" y="41"/>
                        <a:pt x="111" y="41"/>
                      </a:cubicBezTo>
                      <a:cubicBezTo>
                        <a:pt x="111" y="41"/>
                        <a:pt x="111" y="41"/>
                        <a:pt x="111" y="41"/>
                      </a:cubicBezTo>
                      <a:cubicBezTo>
                        <a:pt x="111" y="40"/>
                        <a:pt x="111" y="40"/>
                        <a:pt x="111" y="40"/>
                      </a:cubicBezTo>
                      <a:cubicBezTo>
                        <a:pt x="111" y="40"/>
                        <a:pt x="111" y="40"/>
                        <a:pt x="111" y="40"/>
                      </a:cubicBezTo>
                      <a:cubicBezTo>
                        <a:pt x="111" y="40"/>
                        <a:pt x="111" y="40"/>
                        <a:pt x="111" y="40"/>
                      </a:cubicBezTo>
                      <a:cubicBezTo>
                        <a:pt x="110" y="40"/>
                        <a:pt x="110" y="40"/>
                        <a:pt x="110" y="40"/>
                      </a:cubicBezTo>
                      <a:cubicBezTo>
                        <a:pt x="110" y="39"/>
                        <a:pt x="110" y="39"/>
                        <a:pt x="110" y="39"/>
                      </a:cubicBezTo>
                      <a:cubicBezTo>
                        <a:pt x="110" y="39"/>
                        <a:pt x="110" y="39"/>
                        <a:pt x="110" y="39"/>
                      </a:cubicBezTo>
                      <a:cubicBezTo>
                        <a:pt x="110" y="39"/>
                        <a:pt x="110" y="39"/>
                        <a:pt x="110" y="39"/>
                      </a:cubicBezTo>
                      <a:cubicBezTo>
                        <a:pt x="111" y="39"/>
                        <a:pt x="111" y="39"/>
                        <a:pt x="111" y="39"/>
                      </a:cubicBezTo>
                      <a:cubicBezTo>
                        <a:pt x="111" y="39"/>
                        <a:pt x="111" y="39"/>
                        <a:pt x="111" y="39"/>
                      </a:cubicBezTo>
                      <a:cubicBezTo>
                        <a:pt x="111" y="39"/>
                        <a:pt x="111" y="39"/>
                        <a:pt x="111" y="39"/>
                      </a:cubicBezTo>
                      <a:cubicBezTo>
                        <a:pt x="111" y="40"/>
                        <a:pt x="111" y="40"/>
                        <a:pt x="111" y="40"/>
                      </a:cubicBezTo>
                      <a:cubicBezTo>
                        <a:pt x="111" y="40"/>
                        <a:pt x="111" y="40"/>
                        <a:pt x="111" y="40"/>
                      </a:cubicBezTo>
                      <a:cubicBezTo>
                        <a:pt x="111" y="40"/>
                        <a:pt x="111" y="40"/>
                        <a:pt x="111" y="40"/>
                      </a:cubicBezTo>
                      <a:cubicBezTo>
                        <a:pt x="111" y="40"/>
                        <a:pt x="111" y="40"/>
                        <a:pt x="111" y="40"/>
                      </a:cubicBezTo>
                      <a:cubicBezTo>
                        <a:pt x="111" y="40"/>
                        <a:pt x="111" y="40"/>
                        <a:pt x="111" y="40"/>
                      </a:cubicBezTo>
                      <a:cubicBezTo>
                        <a:pt x="112" y="41"/>
                        <a:pt x="112" y="41"/>
                        <a:pt x="112" y="41"/>
                      </a:cubicBezTo>
                      <a:cubicBezTo>
                        <a:pt x="112" y="41"/>
                        <a:pt x="112" y="41"/>
                        <a:pt x="112" y="41"/>
                      </a:cubicBezTo>
                      <a:cubicBezTo>
                        <a:pt x="112" y="41"/>
                        <a:pt x="112" y="41"/>
                        <a:pt x="112" y="41"/>
                      </a:cubicBezTo>
                      <a:cubicBezTo>
                        <a:pt x="111" y="42"/>
                        <a:pt x="111" y="42"/>
                        <a:pt x="111" y="42"/>
                      </a:cubicBezTo>
                      <a:cubicBezTo>
                        <a:pt x="111" y="42"/>
                        <a:pt x="111" y="42"/>
                        <a:pt x="111" y="42"/>
                      </a:cubicBezTo>
                      <a:cubicBezTo>
                        <a:pt x="112" y="42"/>
                        <a:pt x="112" y="42"/>
                        <a:pt x="112" y="42"/>
                      </a:cubicBezTo>
                      <a:cubicBezTo>
                        <a:pt x="112" y="42"/>
                        <a:pt x="112" y="42"/>
                        <a:pt x="112" y="42"/>
                      </a:cubicBezTo>
                      <a:cubicBezTo>
                        <a:pt x="112" y="42"/>
                        <a:pt x="112" y="42"/>
                        <a:pt x="112" y="42"/>
                      </a:cubicBezTo>
                      <a:cubicBezTo>
                        <a:pt x="112" y="43"/>
                        <a:pt x="112" y="43"/>
                        <a:pt x="112" y="43"/>
                      </a:cubicBezTo>
                      <a:cubicBezTo>
                        <a:pt x="113" y="42"/>
                        <a:pt x="113" y="42"/>
                        <a:pt x="113" y="42"/>
                      </a:cubicBezTo>
                      <a:cubicBezTo>
                        <a:pt x="113" y="42"/>
                        <a:pt x="113" y="42"/>
                        <a:pt x="113" y="42"/>
                      </a:cubicBezTo>
                      <a:cubicBezTo>
                        <a:pt x="113" y="42"/>
                        <a:pt x="113" y="42"/>
                        <a:pt x="113" y="42"/>
                      </a:cubicBezTo>
                      <a:cubicBezTo>
                        <a:pt x="114" y="42"/>
                        <a:pt x="114" y="42"/>
                        <a:pt x="114" y="42"/>
                      </a:cubicBezTo>
                      <a:cubicBezTo>
                        <a:pt x="114" y="40"/>
                        <a:pt x="114" y="40"/>
                        <a:pt x="114" y="40"/>
                      </a:cubicBezTo>
                      <a:cubicBezTo>
                        <a:pt x="115" y="40"/>
                        <a:pt x="115" y="40"/>
                        <a:pt x="115" y="40"/>
                      </a:cubicBezTo>
                      <a:cubicBezTo>
                        <a:pt x="115" y="40"/>
                        <a:pt x="115" y="40"/>
                        <a:pt x="115" y="40"/>
                      </a:cubicBezTo>
                      <a:cubicBezTo>
                        <a:pt x="114" y="40"/>
                        <a:pt x="114" y="40"/>
                        <a:pt x="114" y="40"/>
                      </a:cubicBezTo>
                      <a:cubicBezTo>
                        <a:pt x="114" y="39"/>
                        <a:pt x="114" y="39"/>
                        <a:pt x="114" y="39"/>
                      </a:cubicBezTo>
                      <a:cubicBezTo>
                        <a:pt x="115" y="39"/>
                        <a:pt x="115" y="39"/>
                        <a:pt x="115" y="39"/>
                      </a:cubicBezTo>
                      <a:cubicBezTo>
                        <a:pt x="115" y="40"/>
                        <a:pt x="115" y="40"/>
                        <a:pt x="115" y="40"/>
                      </a:cubicBezTo>
                      <a:cubicBezTo>
                        <a:pt x="115" y="40"/>
                        <a:pt x="115" y="40"/>
                        <a:pt x="115" y="40"/>
                      </a:cubicBezTo>
                      <a:cubicBezTo>
                        <a:pt x="115" y="40"/>
                        <a:pt x="115" y="40"/>
                        <a:pt x="115" y="40"/>
                      </a:cubicBezTo>
                      <a:cubicBezTo>
                        <a:pt x="115" y="40"/>
                        <a:pt x="115" y="40"/>
                        <a:pt x="115" y="40"/>
                      </a:cubicBezTo>
                      <a:cubicBezTo>
                        <a:pt x="115" y="39"/>
                        <a:pt x="115" y="39"/>
                        <a:pt x="115" y="39"/>
                      </a:cubicBezTo>
                      <a:cubicBezTo>
                        <a:pt x="115" y="39"/>
                        <a:pt x="115" y="39"/>
                        <a:pt x="115" y="39"/>
                      </a:cubicBezTo>
                      <a:cubicBezTo>
                        <a:pt x="115" y="39"/>
                        <a:pt x="115" y="39"/>
                        <a:pt x="115" y="39"/>
                      </a:cubicBezTo>
                      <a:cubicBezTo>
                        <a:pt x="115" y="39"/>
                        <a:pt x="115" y="39"/>
                        <a:pt x="115" y="39"/>
                      </a:cubicBezTo>
                      <a:cubicBezTo>
                        <a:pt x="115" y="38"/>
                        <a:pt x="115" y="38"/>
                        <a:pt x="115" y="38"/>
                      </a:cubicBezTo>
                      <a:cubicBezTo>
                        <a:pt x="115" y="38"/>
                        <a:pt x="115" y="38"/>
                        <a:pt x="115" y="38"/>
                      </a:cubicBezTo>
                      <a:cubicBezTo>
                        <a:pt x="115" y="38"/>
                        <a:pt x="115" y="38"/>
                        <a:pt x="115" y="38"/>
                      </a:cubicBezTo>
                      <a:cubicBezTo>
                        <a:pt x="115" y="38"/>
                        <a:pt x="115" y="38"/>
                        <a:pt x="115" y="38"/>
                      </a:cubicBezTo>
                      <a:cubicBezTo>
                        <a:pt x="115" y="38"/>
                        <a:pt x="115" y="38"/>
                        <a:pt x="115" y="38"/>
                      </a:cubicBezTo>
                      <a:cubicBezTo>
                        <a:pt x="116" y="39"/>
                        <a:pt x="116" y="39"/>
                        <a:pt x="116" y="39"/>
                      </a:cubicBezTo>
                      <a:cubicBezTo>
                        <a:pt x="116" y="39"/>
                        <a:pt x="116" y="39"/>
                        <a:pt x="116" y="39"/>
                      </a:cubicBezTo>
                      <a:cubicBezTo>
                        <a:pt x="116" y="39"/>
                        <a:pt x="116" y="39"/>
                        <a:pt x="116" y="39"/>
                      </a:cubicBezTo>
                      <a:cubicBezTo>
                        <a:pt x="116" y="40"/>
                        <a:pt x="116" y="40"/>
                        <a:pt x="116" y="40"/>
                      </a:cubicBezTo>
                      <a:cubicBezTo>
                        <a:pt x="116" y="39"/>
                        <a:pt x="116" y="39"/>
                        <a:pt x="116" y="39"/>
                      </a:cubicBezTo>
                      <a:cubicBezTo>
                        <a:pt x="116" y="39"/>
                        <a:pt x="116" y="39"/>
                        <a:pt x="116" y="39"/>
                      </a:cubicBezTo>
                      <a:cubicBezTo>
                        <a:pt x="118" y="38"/>
                        <a:pt x="118" y="38"/>
                        <a:pt x="118" y="38"/>
                      </a:cubicBezTo>
                      <a:cubicBezTo>
                        <a:pt x="119" y="38"/>
                        <a:pt x="119" y="38"/>
                        <a:pt x="119" y="38"/>
                      </a:cubicBezTo>
                      <a:cubicBezTo>
                        <a:pt x="122" y="37"/>
                        <a:pt x="122" y="37"/>
                        <a:pt x="122" y="37"/>
                      </a:cubicBezTo>
                      <a:cubicBezTo>
                        <a:pt x="122" y="37"/>
                        <a:pt x="122" y="37"/>
                        <a:pt x="122"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6"/>
                        <a:pt x="121" y="36"/>
                        <a:pt x="121" y="36"/>
                      </a:cubicBezTo>
                      <a:cubicBezTo>
                        <a:pt x="121" y="36"/>
                        <a:pt x="121" y="36"/>
                        <a:pt x="121" y="36"/>
                      </a:cubicBezTo>
                      <a:cubicBezTo>
                        <a:pt x="122" y="36"/>
                        <a:pt x="122" y="36"/>
                        <a:pt x="122" y="36"/>
                      </a:cubicBezTo>
                      <a:cubicBezTo>
                        <a:pt x="122" y="36"/>
                        <a:pt x="122" y="36"/>
                        <a:pt x="122" y="36"/>
                      </a:cubicBezTo>
                      <a:cubicBezTo>
                        <a:pt x="122" y="36"/>
                        <a:pt x="122" y="36"/>
                        <a:pt x="122" y="36"/>
                      </a:cubicBezTo>
                      <a:cubicBezTo>
                        <a:pt x="122" y="37"/>
                        <a:pt x="122" y="37"/>
                        <a:pt x="122" y="37"/>
                      </a:cubicBezTo>
                      <a:cubicBezTo>
                        <a:pt x="122" y="37"/>
                        <a:pt x="122" y="37"/>
                        <a:pt x="122" y="37"/>
                      </a:cubicBezTo>
                      <a:cubicBezTo>
                        <a:pt x="123" y="37"/>
                        <a:pt x="123" y="37"/>
                        <a:pt x="123" y="37"/>
                      </a:cubicBezTo>
                      <a:cubicBezTo>
                        <a:pt x="123" y="37"/>
                        <a:pt x="123" y="37"/>
                        <a:pt x="123" y="37"/>
                      </a:cubicBezTo>
                      <a:cubicBezTo>
                        <a:pt x="123" y="35"/>
                        <a:pt x="123" y="35"/>
                        <a:pt x="123" y="35"/>
                      </a:cubicBezTo>
                      <a:cubicBezTo>
                        <a:pt x="123" y="35"/>
                        <a:pt x="123" y="35"/>
                        <a:pt x="123" y="35"/>
                      </a:cubicBezTo>
                      <a:cubicBezTo>
                        <a:pt x="123" y="36"/>
                        <a:pt x="123" y="36"/>
                        <a:pt x="123" y="36"/>
                      </a:cubicBezTo>
                      <a:cubicBezTo>
                        <a:pt x="124" y="36"/>
                        <a:pt x="124" y="36"/>
                        <a:pt x="124" y="36"/>
                      </a:cubicBezTo>
                      <a:cubicBezTo>
                        <a:pt x="123" y="36"/>
                        <a:pt x="123" y="36"/>
                        <a:pt x="123" y="36"/>
                      </a:cubicBezTo>
                      <a:cubicBezTo>
                        <a:pt x="123" y="36"/>
                        <a:pt x="123" y="36"/>
                        <a:pt x="123" y="36"/>
                      </a:cubicBezTo>
                      <a:cubicBezTo>
                        <a:pt x="124" y="37"/>
                        <a:pt x="124" y="37"/>
                        <a:pt x="124" y="37"/>
                      </a:cubicBezTo>
                      <a:cubicBezTo>
                        <a:pt x="124" y="37"/>
                        <a:pt x="124" y="37"/>
                        <a:pt x="124" y="37"/>
                      </a:cubicBezTo>
                      <a:cubicBezTo>
                        <a:pt x="125" y="37"/>
                        <a:pt x="125" y="37"/>
                        <a:pt x="125" y="37"/>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5"/>
                        <a:pt x="125" y="35"/>
                        <a:pt x="125" y="35"/>
                      </a:cubicBezTo>
                      <a:cubicBezTo>
                        <a:pt x="125" y="35"/>
                        <a:pt x="125" y="35"/>
                        <a:pt x="125" y="35"/>
                      </a:cubicBezTo>
                      <a:cubicBezTo>
                        <a:pt x="125" y="35"/>
                        <a:pt x="125" y="35"/>
                        <a:pt x="125" y="35"/>
                      </a:cubicBezTo>
                      <a:cubicBezTo>
                        <a:pt x="126" y="34"/>
                        <a:pt x="126" y="34"/>
                        <a:pt x="126" y="34"/>
                      </a:cubicBezTo>
                      <a:cubicBezTo>
                        <a:pt x="126" y="34"/>
                        <a:pt x="126" y="34"/>
                        <a:pt x="126" y="34"/>
                      </a:cubicBezTo>
                      <a:cubicBezTo>
                        <a:pt x="126" y="34"/>
                        <a:pt x="126" y="34"/>
                        <a:pt x="126" y="34"/>
                      </a:cubicBezTo>
                      <a:cubicBezTo>
                        <a:pt x="126" y="34"/>
                        <a:pt x="126" y="34"/>
                        <a:pt x="126" y="34"/>
                      </a:cubicBezTo>
                      <a:cubicBezTo>
                        <a:pt x="126" y="33"/>
                        <a:pt x="126" y="33"/>
                        <a:pt x="126" y="33"/>
                      </a:cubicBezTo>
                      <a:cubicBezTo>
                        <a:pt x="126" y="33"/>
                        <a:pt x="126" y="33"/>
                        <a:pt x="126" y="33"/>
                      </a:cubicBezTo>
                      <a:cubicBezTo>
                        <a:pt x="126" y="33"/>
                        <a:pt x="126" y="33"/>
                        <a:pt x="126" y="33"/>
                      </a:cubicBezTo>
                      <a:cubicBezTo>
                        <a:pt x="126" y="33"/>
                        <a:pt x="126" y="33"/>
                        <a:pt x="126" y="33"/>
                      </a:cubicBezTo>
                      <a:cubicBezTo>
                        <a:pt x="126" y="34"/>
                        <a:pt x="126" y="34"/>
                        <a:pt x="126" y="34"/>
                      </a:cubicBezTo>
                      <a:cubicBezTo>
                        <a:pt x="126" y="34"/>
                        <a:pt x="126" y="34"/>
                        <a:pt x="126" y="34"/>
                      </a:cubicBezTo>
                      <a:cubicBezTo>
                        <a:pt x="127" y="33"/>
                        <a:pt x="127" y="33"/>
                        <a:pt x="127" y="33"/>
                      </a:cubicBezTo>
                      <a:cubicBezTo>
                        <a:pt x="127" y="33"/>
                        <a:pt x="127" y="33"/>
                        <a:pt x="127" y="33"/>
                      </a:cubicBezTo>
                      <a:cubicBezTo>
                        <a:pt x="127" y="33"/>
                        <a:pt x="127" y="33"/>
                        <a:pt x="127" y="33"/>
                      </a:cubicBezTo>
                      <a:cubicBezTo>
                        <a:pt x="127" y="33"/>
                        <a:pt x="127" y="33"/>
                        <a:pt x="127" y="33"/>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1"/>
                        <a:pt x="127" y="31"/>
                        <a:pt x="127" y="31"/>
                      </a:cubicBezTo>
                      <a:cubicBezTo>
                        <a:pt x="128" y="31"/>
                        <a:pt x="128" y="31"/>
                        <a:pt x="128" y="31"/>
                      </a:cubicBezTo>
                      <a:cubicBezTo>
                        <a:pt x="128" y="31"/>
                        <a:pt x="128" y="31"/>
                        <a:pt x="128" y="31"/>
                      </a:cubicBezTo>
                      <a:cubicBezTo>
                        <a:pt x="127" y="31"/>
                        <a:pt x="127" y="31"/>
                        <a:pt x="127" y="31"/>
                      </a:cubicBezTo>
                      <a:cubicBezTo>
                        <a:pt x="127" y="31"/>
                        <a:pt x="127" y="31"/>
                        <a:pt x="127" y="31"/>
                      </a:cubicBezTo>
                      <a:cubicBezTo>
                        <a:pt x="126" y="30"/>
                        <a:pt x="126" y="30"/>
                        <a:pt x="126" y="30"/>
                      </a:cubicBezTo>
                      <a:cubicBezTo>
                        <a:pt x="126" y="30"/>
                        <a:pt x="126" y="30"/>
                        <a:pt x="126" y="30"/>
                      </a:cubicBezTo>
                      <a:cubicBezTo>
                        <a:pt x="126" y="31"/>
                        <a:pt x="126" y="31"/>
                        <a:pt x="126" y="31"/>
                      </a:cubicBezTo>
                      <a:cubicBezTo>
                        <a:pt x="127" y="31"/>
                        <a:pt x="127" y="31"/>
                        <a:pt x="127" y="31"/>
                      </a:cubicBezTo>
                      <a:cubicBezTo>
                        <a:pt x="127" y="31"/>
                        <a:pt x="127" y="31"/>
                        <a:pt x="127" y="31"/>
                      </a:cubicBezTo>
                      <a:cubicBezTo>
                        <a:pt x="126" y="31"/>
                        <a:pt x="126" y="31"/>
                        <a:pt x="126" y="31"/>
                      </a:cubicBezTo>
                      <a:cubicBezTo>
                        <a:pt x="126" y="31"/>
                        <a:pt x="126" y="31"/>
                        <a:pt x="126" y="31"/>
                      </a:cubicBezTo>
                      <a:cubicBezTo>
                        <a:pt x="126" y="32"/>
                        <a:pt x="126" y="32"/>
                        <a:pt x="126" y="32"/>
                      </a:cubicBezTo>
                      <a:cubicBezTo>
                        <a:pt x="126" y="32"/>
                        <a:pt x="126" y="32"/>
                        <a:pt x="126" y="32"/>
                      </a:cubicBezTo>
                      <a:cubicBezTo>
                        <a:pt x="126" y="32"/>
                        <a:pt x="126" y="32"/>
                        <a:pt x="126" y="32"/>
                      </a:cubicBezTo>
                      <a:cubicBezTo>
                        <a:pt x="125" y="32"/>
                        <a:pt x="125" y="32"/>
                        <a:pt x="125" y="32"/>
                      </a:cubicBezTo>
                      <a:cubicBezTo>
                        <a:pt x="125" y="32"/>
                        <a:pt x="125" y="32"/>
                        <a:pt x="125" y="32"/>
                      </a:cubicBezTo>
                      <a:cubicBezTo>
                        <a:pt x="125" y="32"/>
                        <a:pt x="125" y="32"/>
                        <a:pt x="125" y="32"/>
                      </a:cubicBezTo>
                      <a:cubicBezTo>
                        <a:pt x="125" y="32"/>
                        <a:pt x="125" y="32"/>
                        <a:pt x="125" y="32"/>
                      </a:cubicBezTo>
                      <a:cubicBezTo>
                        <a:pt x="124" y="32"/>
                        <a:pt x="124" y="32"/>
                        <a:pt x="124" y="32"/>
                      </a:cubicBezTo>
                      <a:cubicBezTo>
                        <a:pt x="124" y="32"/>
                        <a:pt x="124" y="32"/>
                        <a:pt x="124" y="32"/>
                      </a:cubicBezTo>
                      <a:cubicBezTo>
                        <a:pt x="124" y="32"/>
                        <a:pt x="124" y="32"/>
                        <a:pt x="124" y="32"/>
                      </a:cubicBezTo>
                      <a:cubicBezTo>
                        <a:pt x="125" y="32"/>
                        <a:pt x="125" y="32"/>
                        <a:pt x="125" y="32"/>
                      </a:cubicBezTo>
                      <a:cubicBezTo>
                        <a:pt x="125" y="32"/>
                        <a:pt x="125" y="32"/>
                        <a:pt x="125" y="32"/>
                      </a:cubicBezTo>
                      <a:cubicBezTo>
                        <a:pt x="125" y="31"/>
                        <a:pt x="125" y="31"/>
                        <a:pt x="125" y="31"/>
                      </a:cubicBezTo>
                      <a:cubicBezTo>
                        <a:pt x="125" y="31"/>
                        <a:pt x="125" y="31"/>
                        <a:pt x="125" y="31"/>
                      </a:cubicBezTo>
                      <a:cubicBezTo>
                        <a:pt x="125" y="31"/>
                        <a:pt x="125" y="31"/>
                        <a:pt x="125" y="31"/>
                      </a:cubicBezTo>
                      <a:cubicBezTo>
                        <a:pt x="125" y="31"/>
                        <a:pt x="125" y="31"/>
                        <a:pt x="125" y="31"/>
                      </a:cubicBezTo>
                      <a:cubicBezTo>
                        <a:pt x="125" y="31"/>
                        <a:pt x="125" y="31"/>
                        <a:pt x="125" y="31"/>
                      </a:cubicBezTo>
                      <a:cubicBezTo>
                        <a:pt x="125" y="30"/>
                        <a:pt x="125" y="30"/>
                        <a:pt x="125" y="30"/>
                      </a:cubicBezTo>
                      <a:cubicBezTo>
                        <a:pt x="125" y="30"/>
                        <a:pt x="125" y="30"/>
                        <a:pt x="125" y="30"/>
                      </a:cubicBezTo>
                      <a:cubicBezTo>
                        <a:pt x="125" y="30"/>
                        <a:pt x="125" y="30"/>
                        <a:pt x="125" y="30"/>
                      </a:cubicBezTo>
                      <a:cubicBezTo>
                        <a:pt x="124" y="30"/>
                        <a:pt x="124" y="30"/>
                        <a:pt x="124" y="30"/>
                      </a:cubicBezTo>
                      <a:cubicBezTo>
                        <a:pt x="124" y="30"/>
                        <a:pt x="124" y="30"/>
                        <a:pt x="124" y="30"/>
                      </a:cubicBezTo>
                      <a:cubicBezTo>
                        <a:pt x="124" y="30"/>
                        <a:pt x="124" y="30"/>
                        <a:pt x="124" y="30"/>
                      </a:cubicBezTo>
                      <a:cubicBezTo>
                        <a:pt x="124" y="30"/>
                        <a:pt x="124" y="30"/>
                        <a:pt x="124" y="30"/>
                      </a:cubicBezTo>
                      <a:cubicBezTo>
                        <a:pt x="124" y="30"/>
                        <a:pt x="124" y="30"/>
                        <a:pt x="124" y="30"/>
                      </a:cubicBezTo>
                      <a:cubicBezTo>
                        <a:pt x="124" y="31"/>
                        <a:pt x="124" y="31"/>
                        <a:pt x="124" y="31"/>
                      </a:cubicBezTo>
                      <a:cubicBezTo>
                        <a:pt x="124" y="31"/>
                        <a:pt x="124" y="31"/>
                        <a:pt x="124" y="31"/>
                      </a:cubicBezTo>
                      <a:cubicBezTo>
                        <a:pt x="124" y="31"/>
                        <a:pt x="124" y="31"/>
                        <a:pt x="124" y="31"/>
                      </a:cubicBezTo>
                      <a:cubicBezTo>
                        <a:pt x="124" y="32"/>
                        <a:pt x="124" y="32"/>
                        <a:pt x="124" y="32"/>
                      </a:cubicBezTo>
                      <a:cubicBezTo>
                        <a:pt x="124" y="32"/>
                        <a:pt x="124" y="32"/>
                        <a:pt x="124" y="32"/>
                      </a:cubicBezTo>
                      <a:cubicBezTo>
                        <a:pt x="124" y="32"/>
                        <a:pt x="124" y="32"/>
                        <a:pt x="124" y="32"/>
                      </a:cubicBezTo>
                      <a:cubicBezTo>
                        <a:pt x="124" y="31"/>
                        <a:pt x="124" y="31"/>
                        <a:pt x="124" y="31"/>
                      </a:cubicBezTo>
                      <a:cubicBezTo>
                        <a:pt x="123" y="31"/>
                        <a:pt x="123" y="31"/>
                        <a:pt x="123" y="31"/>
                      </a:cubicBezTo>
                      <a:cubicBezTo>
                        <a:pt x="123" y="32"/>
                        <a:pt x="123" y="32"/>
                        <a:pt x="123" y="32"/>
                      </a:cubicBezTo>
                      <a:cubicBezTo>
                        <a:pt x="123" y="32"/>
                        <a:pt x="123" y="32"/>
                        <a:pt x="123" y="32"/>
                      </a:cubicBezTo>
                      <a:cubicBezTo>
                        <a:pt x="123" y="32"/>
                        <a:pt x="123" y="32"/>
                        <a:pt x="123" y="32"/>
                      </a:cubicBezTo>
                      <a:cubicBezTo>
                        <a:pt x="123" y="32"/>
                        <a:pt x="123" y="32"/>
                        <a:pt x="123" y="32"/>
                      </a:cubicBezTo>
                      <a:cubicBezTo>
                        <a:pt x="123" y="33"/>
                        <a:pt x="123" y="33"/>
                        <a:pt x="123" y="33"/>
                      </a:cubicBezTo>
                      <a:cubicBezTo>
                        <a:pt x="123" y="33"/>
                        <a:pt x="123" y="33"/>
                        <a:pt x="123" y="33"/>
                      </a:cubicBezTo>
                      <a:cubicBezTo>
                        <a:pt x="123" y="33"/>
                        <a:pt x="123" y="33"/>
                        <a:pt x="123" y="33"/>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1" y="32"/>
                        <a:pt x="121" y="32"/>
                        <a:pt x="121" y="32"/>
                      </a:cubicBezTo>
                      <a:cubicBezTo>
                        <a:pt x="121" y="33"/>
                        <a:pt x="121" y="33"/>
                        <a:pt x="121" y="33"/>
                      </a:cubicBezTo>
                      <a:cubicBezTo>
                        <a:pt x="121" y="33"/>
                        <a:pt x="121" y="33"/>
                        <a:pt x="121" y="33"/>
                      </a:cubicBezTo>
                      <a:cubicBezTo>
                        <a:pt x="121" y="33"/>
                        <a:pt x="121" y="33"/>
                        <a:pt x="121" y="33"/>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19" y="33"/>
                        <a:pt x="119" y="33"/>
                        <a:pt x="119" y="33"/>
                      </a:cubicBezTo>
                      <a:cubicBezTo>
                        <a:pt x="118" y="33"/>
                        <a:pt x="118" y="33"/>
                        <a:pt x="118" y="33"/>
                      </a:cubicBezTo>
                      <a:cubicBezTo>
                        <a:pt x="118" y="33"/>
                        <a:pt x="118" y="33"/>
                        <a:pt x="118" y="33"/>
                      </a:cubicBezTo>
                      <a:cubicBezTo>
                        <a:pt x="117" y="33"/>
                        <a:pt x="117" y="33"/>
                        <a:pt x="117" y="33"/>
                      </a:cubicBezTo>
                      <a:cubicBezTo>
                        <a:pt x="116" y="33"/>
                        <a:pt x="116" y="33"/>
                        <a:pt x="116" y="33"/>
                      </a:cubicBezTo>
                      <a:cubicBezTo>
                        <a:pt x="116" y="32"/>
                        <a:pt x="116" y="32"/>
                        <a:pt x="116" y="32"/>
                      </a:cubicBezTo>
                      <a:cubicBezTo>
                        <a:pt x="115" y="32"/>
                        <a:pt x="115" y="32"/>
                        <a:pt x="115" y="32"/>
                      </a:cubicBezTo>
                      <a:cubicBezTo>
                        <a:pt x="115" y="31"/>
                        <a:pt x="115" y="31"/>
                        <a:pt x="115" y="31"/>
                      </a:cubicBezTo>
                      <a:cubicBezTo>
                        <a:pt x="115" y="31"/>
                        <a:pt x="115" y="31"/>
                        <a:pt x="115" y="31"/>
                      </a:cubicBezTo>
                      <a:cubicBezTo>
                        <a:pt x="114" y="30"/>
                        <a:pt x="114" y="30"/>
                        <a:pt x="114" y="30"/>
                      </a:cubicBezTo>
                      <a:cubicBezTo>
                        <a:pt x="115" y="30"/>
                        <a:pt x="115" y="30"/>
                        <a:pt x="115" y="30"/>
                      </a:cubicBezTo>
                      <a:cubicBezTo>
                        <a:pt x="116" y="31"/>
                        <a:pt x="116" y="31"/>
                        <a:pt x="116" y="31"/>
                      </a:cubicBezTo>
                      <a:cubicBezTo>
                        <a:pt x="116" y="31"/>
                        <a:pt x="116" y="31"/>
                        <a:pt x="116" y="31"/>
                      </a:cubicBezTo>
                      <a:cubicBezTo>
                        <a:pt x="117" y="32"/>
                        <a:pt x="117" y="32"/>
                        <a:pt x="117" y="32"/>
                      </a:cubicBezTo>
                      <a:cubicBezTo>
                        <a:pt x="117" y="32"/>
                        <a:pt x="117" y="32"/>
                        <a:pt x="117" y="32"/>
                      </a:cubicBezTo>
                      <a:cubicBezTo>
                        <a:pt x="118" y="32"/>
                        <a:pt x="118" y="32"/>
                        <a:pt x="118" y="32"/>
                      </a:cubicBezTo>
                      <a:cubicBezTo>
                        <a:pt x="118" y="33"/>
                        <a:pt x="118" y="33"/>
                        <a:pt x="118" y="33"/>
                      </a:cubicBezTo>
                      <a:cubicBezTo>
                        <a:pt x="119" y="33"/>
                        <a:pt x="119" y="33"/>
                        <a:pt x="119" y="33"/>
                      </a:cubicBezTo>
                      <a:cubicBezTo>
                        <a:pt x="120" y="32"/>
                        <a:pt x="120" y="32"/>
                        <a:pt x="120" y="32"/>
                      </a:cubicBezTo>
                      <a:cubicBezTo>
                        <a:pt x="120" y="32"/>
                        <a:pt x="120" y="32"/>
                        <a:pt x="120" y="32"/>
                      </a:cubicBezTo>
                      <a:cubicBezTo>
                        <a:pt x="120" y="32"/>
                        <a:pt x="120" y="32"/>
                        <a:pt x="120" y="32"/>
                      </a:cubicBezTo>
                      <a:cubicBezTo>
                        <a:pt x="121" y="31"/>
                        <a:pt x="121" y="31"/>
                        <a:pt x="121" y="31"/>
                      </a:cubicBezTo>
                      <a:cubicBezTo>
                        <a:pt x="121" y="31"/>
                        <a:pt x="121" y="31"/>
                        <a:pt x="121" y="31"/>
                      </a:cubicBezTo>
                      <a:cubicBezTo>
                        <a:pt x="122" y="30"/>
                        <a:pt x="122" y="30"/>
                        <a:pt x="122" y="30"/>
                      </a:cubicBezTo>
                      <a:cubicBezTo>
                        <a:pt x="122" y="30"/>
                        <a:pt x="122" y="30"/>
                        <a:pt x="122" y="30"/>
                      </a:cubicBezTo>
                      <a:cubicBezTo>
                        <a:pt x="122" y="30"/>
                        <a:pt x="122" y="30"/>
                        <a:pt x="122" y="30"/>
                      </a:cubicBezTo>
                      <a:cubicBezTo>
                        <a:pt x="122" y="29"/>
                        <a:pt x="122" y="29"/>
                        <a:pt x="122" y="29"/>
                      </a:cubicBezTo>
                      <a:cubicBezTo>
                        <a:pt x="122" y="29"/>
                        <a:pt x="122" y="29"/>
                        <a:pt x="122" y="29"/>
                      </a:cubicBezTo>
                      <a:cubicBezTo>
                        <a:pt x="122" y="28"/>
                        <a:pt x="122" y="28"/>
                        <a:pt x="122" y="28"/>
                      </a:cubicBezTo>
                      <a:cubicBezTo>
                        <a:pt x="122" y="28"/>
                        <a:pt x="122" y="28"/>
                        <a:pt x="122" y="28"/>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1" y="29"/>
                        <a:pt x="121" y="29"/>
                        <a:pt x="121" y="29"/>
                      </a:cubicBezTo>
                      <a:cubicBezTo>
                        <a:pt x="121" y="29"/>
                        <a:pt x="121" y="29"/>
                        <a:pt x="121" y="29"/>
                      </a:cubicBezTo>
                      <a:cubicBezTo>
                        <a:pt x="121" y="29"/>
                        <a:pt x="121" y="29"/>
                        <a:pt x="121" y="29"/>
                      </a:cubicBezTo>
                      <a:cubicBezTo>
                        <a:pt x="120" y="29"/>
                        <a:pt x="120" y="29"/>
                        <a:pt x="120" y="29"/>
                      </a:cubicBezTo>
                      <a:cubicBezTo>
                        <a:pt x="120" y="28"/>
                        <a:pt x="120" y="28"/>
                        <a:pt x="120" y="28"/>
                      </a:cubicBezTo>
                      <a:cubicBezTo>
                        <a:pt x="121" y="28"/>
                        <a:pt x="121" y="28"/>
                        <a:pt x="121" y="28"/>
                      </a:cubicBezTo>
                      <a:cubicBezTo>
                        <a:pt x="121" y="28"/>
                        <a:pt x="121" y="28"/>
                        <a:pt x="121" y="28"/>
                      </a:cubicBezTo>
                      <a:cubicBezTo>
                        <a:pt x="121" y="28"/>
                        <a:pt x="121" y="28"/>
                        <a:pt x="121" y="28"/>
                      </a:cubicBezTo>
                      <a:cubicBezTo>
                        <a:pt x="121" y="28"/>
                        <a:pt x="121" y="28"/>
                        <a:pt x="121" y="28"/>
                      </a:cubicBezTo>
                      <a:cubicBezTo>
                        <a:pt x="121" y="28"/>
                        <a:pt x="121" y="28"/>
                        <a:pt x="121" y="28"/>
                      </a:cubicBezTo>
                      <a:cubicBezTo>
                        <a:pt x="122" y="28"/>
                        <a:pt x="122" y="28"/>
                        <a:pt x="122" y="28"/>
                      </a:cubicBezTo>
                      <a:cubicBezTo>
                        <a:pt x="122" y="28"/>
                        <a:pt x="122" y="28"/>
                        <a:pt x="122" y="28"/>
                      </a:cubicBezTo>
                      <a:cubicBezTo>
                        <a:pt x="122" y="28"/>
                        <a:pt x="122" y="28"/>
                        <a:pt x="122" y="28"/>
                      </a:cubicBezTo>
                      <a:cubicBezTo>
                        <a:pt x="122" y="28"/>
                        <a:pt x="122" y="28"/>
                        <a:pt x="122" y="28"/>
                      </a:cubicBezTo>
                      <a:cubicBezTo>
                        <a:pt x="123" y="27"/>
                        <a:pt x="123" y="27"/>
                        <a:pt x="123" y="27"/>
                      </a:cubicBezTo>
                      <a:cubicBezTo>
                        <a:pt x="122" y="27"/>
                        <a:pt x="122" y="27"/>
                        <a:pt x="122" y="27"/>
                      </a:cubicBezTo>
                      <a:cubicBezTo>
                        <a:pt x="122" y="27"/>
                        <a:pt x="122" y="27"/>
                        <a:pt x="122" y="27"/>
                      </a:cubicBezTo>
                      <a:cubicBezTo>
                        <a:pt x="122" y="27"/>
                        <a:pt x="122" y="27"/>
                        <a:pt x="122" y="27"/>
                      </a:cubicBezTo>
                      <a:cubicBezTo>
                        <a:pt x="122" y="27"/>
                        <a:pt x="122" y="27"/>
                        <a:pt x="122" y="27"/>
                      </a:cubicBezTo>
                      <a:cubicBezTo>
                        <a:pt x="123" y="27"/>
                        <a:pt x="123" y="27"/>
                        <a:pt x="123" y="27"/>
                      </a:cubicBezTo>
                      <a:cubicBezTo>
                        <a:pt x="123" y="27"/>
                        <a:pt x="123" y="27"/>
                        <a:pt x="123" y="27"/>
                      </a:cubicBezTo>
                      <a:cubicBezTo>
                        <a:pt x="123" y="27"/>
                        <a:pt x="123" y="27"/>
                        <a:pt x="123" y="27"/>
                      </a:cubicBezTo>
                      <a:cubicBezTo>
                        <a:pt x="123" y="26"/>
                        <a:pt x="123" y="26"/>
                        <a:pt x="123" y="26"/>
                      </a:cubicBezTo>
                      <a:cubicBezTo>
                        <a:pt x="123" y="26"/>
                        <a:pt x="123" y="26"/>
                        <a:pt x="123" y="26"/>
                      </a:cubicBezTo>
                      <a:cubicBezTo>
                        <a:pt x="123" y="26"/>
                        <a:pt x="123" y="26"/>
                        <a:pt x="123" y="26"/>
                      </a:cubicBezTo>
                      <a:cubicBezTo>
                        <a:pt x="123" y="26"/>
                        <a:pt x="123" y="26"/>
                        <a:pt x="123" y="26"/>
                      </a:cubicBezTo>
                      <a:cubicBezTo>
                        <a:pt x="123" y="26"/>
                        <a:pt x="123" y="26"/>
                        <a:pt x="123" y="26"/>
                      </a:cubicBezTo>
                      <a:cubicBezTo>
                        <a:pt x="123" y="25"/>
                        <a:pt x="123" y="25"/>
                        <a:pt x="123" y="25"/>
                      </a:cubicBezTo>
                      <a:cubicBezTo>
                        <a:pt x="122" y="25"/>
                        <a:pt x="122" y="25"/>
                        <a:pt x="122" y="25"/>
                      </a:cubicBezTo>
                      <a:cubicBezTo>
                        <a:pt x="121" y="25"/>
                        <a:pt x="121" y="25"/>
                        <a:pt x="121"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6" y="24"/>
                        <a:pt x="116" y="24"/>
                        <a:pt x="116" y="24"/>
                      </a:cubicBezTo>
                      <a:cubicBezTo>
                        <a:pt x="116" y="24"/>
                        <a:pt x="116" y="24"/>
                        <a:pt x="116" y="24"/>
                      </a:cubicBezTo>
                      <a:cubicBezTo>
                        <a:pt x="115" y="24"/>
                        <a:pt x="115" y="24"/>
                        <a:pt x="115" y="24"/>
                      </a:cubicBezTo>
                      <a:cubicBezTo>
                        <a:pt x="115" y="25"/>
                        <a:pt x="115" y="25"/>
                        <a:pt x="115" y="25"/>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3" y="24"/>
                        <a:pt x="113" y="24"/>
                        <a:pt x="113" y="24"/>
                      </a:cubicBezTo>
                      <a:cubicBezTo>
                        <a:pt x="113" y="23"/>
                        <a:pt x="113" y="23"/>
                        <a:pt x="113" y="23"/>
                      </a:cubicBezTo>
                      <a:cubicBezTo>
                        <a:pt x="114" y="23"/>
                        <a:pt x="114" y="23"/>
                        <a:pt x="114" y="23"/>
                      </a:cubicBezTo>
                      <a:cubicBezTo>
                        <a:pt x="114" y="24"/>
                        <a:pt x="114" y="24"/>
                        <a:pt x="114" y="24"/>
                      </a:cubicBezTo>
                      <a:cubicBezTo>
                        <a:pt x="115" y="24"/>
                        <a:pt x="115" y="24"/>
                        <a:pt x="115" y="24"/>
                      </a:cubicBezTo>
                      <a:cubicBezTo>
                        <a:pt x="116" y="24"/>
                        <a:pt x="116" y="24"/>
                        <a:pt x="116" y="24"/>
                      </a:cubicBezTo>
                      <a:cubicBezTo>
                        <a:pt x="116" y="24"/>
                        <a:pt x="116" y="24"/>
                        <a:pt x="116" y="24"/>
                      </a:cubicBezTo>
                      <a:cubicBezTo>
                        <a:pt x="117" y="24"/>
                        <a:pt x="117" y="24"/>
                        <a:pt x="117" y="24"/>
                      </a:cubicBezTo>
                      <a:cubicBezTo>
                        <a:pt x="117" y="24"/>
                        <a:pt x="117" y="24"/>
                        <a:pt x="117" y="24"/>
                      </a:cubicBezTo>
                      <a:cubicBezTo>
                        <a:pt x="118" y="24"/>
                        <a:pt x="118" y="24"/>
                        <a:pt x="118" y="24"/>
                      </a:cubicBezTo>
                      <a:cubicBezTo>
                        <a:pt x="118" y="24"/>
                        <a:pt x="118" y="24"/>
                        <a:pt x="118" y="24"/>
                      </a:cubicBezTo>
                      <a:cubicBezTo>
                        <a:pt x="119" y="24"/>
                        <a:pt x="119" y="24"/>
                        <a:pt x="119" y="24"/>
                      </a:cubicBezTo>
                      <a:cubicBezTo>
                        <a:pt x="119" y="24"/>
                        <a:pt x="119" y="24"/>
                        <a:pt x="119" y="24"/>
                      </a:cubicBezTo>
                      <a:cubicBezTo>
                        <a:pt x="119" y="24"/>
                        <a:pt x="119" y="24"/>
                        <a:pt x="119" y="24"/>
                      </a:cubicBezTo>
                      <a:cubicBezTo>
                        <a:pt x="119" y="24"/>
                        <a:pt x="119" y="24"/>
                        <a:pt x="119" y="24"/>
                      </a:cubicBezTo>
                      <a:cubicBezTo>
                        <a:pt x="120" y="24"/>
                        <a:pt x="120" y="24"/>
                        <a:pt x="120" y="24"/>
                      </a:cubicBezTo>
                      <a:cubicBezTo>
                        <a:pt x="120" y="24"/>
                        <a:pt x="120" y="24"/>
                        <a:pt x="120" y="24"/>
                      </a:cubicBezTo>
                      <a:cubicBezTo>
                        <a:pt x="120" y="24"/>
                        <a:pt x="120" y="24"/>
                        <a:pt x="120" y="24"/>
                      </a:cubicBezTo>
                      <a:cubicBezTo>
                        <a:pt x="120" y="24"/>
                        <a:pt x="120" y="24"/>
                        <a:pt x="120" y="24"/>
                      </a:cubicBezTo>
                      <a:cubicBezTo>
                        <a:pt x="121" y="24"/>
                        <a:pt x="121" y="24"/>
                        <a:pt x="121" y="24"/>
                      </a:cubicBezTo>
                      <a:cubicBezTo>
                        <a:pt x="121" y="24"/>
                        <a:pt x="121" y="24"/>
                        <a:pt x="121" y="24"/>
                      </a:cubicBezTo>
                      <a:cubicBezTo>
                        <a:pt x="121" y="24"/>
                        <a:pt x="121" y="24"/>
                        <a:pt x="121" y="24"/>
                      </a:cubicBezTo>
                      <a:cubicBezTo>
                        <a:pt x="121" y="24"/>
                        <a:pt x="121" y="24"/>
                        <a:pt x="121" y="24"/>
                      </a:cubicBezTo>
                      <a:cubicBezTo>
                        <a:pt x="121" y="24"/>
                        <a:pt x="121" y="24"/>
                        <a:pt x="121" y="24"/>
                      </a:cubicBezTo>
                      <a:cubicBezTo>
                        <a:pt x="120" y="24"/>
                        <a:pt x="120" y="24"/>
                        <a:pt x="120" y="24"/>
                      </a:cubicBezTo>
                      <a:cubicBezTo>
                        <a:pt x="120" y="24"/>
                        <a:pt x="120" y="24"/>
                        <a:pt x="120" y="24"/>
                      </a:cubicBezTo>
                      <a:cubicBezTo>
                        <a:pt x="120" y="23"/>
                        <a:pt x="120" y="23"/>
                        <a:pt x="120" y="23"/>
                      </a:cubicBezTo>
                      <a:cubicBezTo>
                        <a:pt x="120" y="23"/>
                        <a:pt x="120" y="23"/>
                        <a:pt x="120" y="23"/>
                      </a:cubicBezTo>
                      <a:cubicBezTo>
                        <a:pt x="121" y="23"/>
                        <a:pt x="121" y="23"/>
                        <a:pt x="121" y="23"/>
                      </a:cubicBezTo>
                      <a:cubicBezTo>
                        <a:pt x="121" y="23"/>
                        <a:pt x="121" y="23"/>
                        <a:pt x="121" y="23"/>
                      </a:cubicBezTo>
                      <a:cubicBezTo>
                        <a:pt x="120" y="23"/>
                        <a:pt x="120" y="23"/>
                        <a:pt x="120" y="23"/>
                      </a:cubicBezTo>
                      <a:cubicBezTo>
                        <a:pt x="120" y="23"/>
                        <a:pt x="120" y="23"/>
                        <a:pt x="120" y="23"/>
                      </a:cubicBezTo>
                      <a:cubicBezTo>
                        <a:pt x="120" y="23"/>
                        <a:pt x="120" y="23"/>
                        <a:pt x="120" y="23"/>
                      </a:cubicBezTo>
                      <a:cubicBezTo>
                        <a:pt x="120" y="23"/>
                        <a:pt x="120" y="23"/>
                        <a:pt x="120" y="23"/>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19" y="22"/>
                        <a:pt x="119" y="22"/>
                        <a:pt x="119" y="22"/>
                      </a:cubicBezTo>
                      <a:cubicBezTo>
                        <a:pt x="120" y="21"/>
                        <a:pt x="120" y="21"/>
                        <a:pt x="120" y="21"/>
                      </a:cubicBezTo>
                      <a:cubicBezTo>
                        <a:pt x="120" y="21"/>
                        <a:pt x="120" y="21"/>
                        <a:pt x="120" y="21"/>
                      </a:cubicBezTo>
                      <a:cubicBezTo>
                        <a:pt x="121" y="21"/>
                        <a:pt x="121" y="21"/>
                        <a:pt x="121" y="21"/>
                      </a:cubicBezTo>
                      <a:cubicBezTo>
                        <a:pt x="121" y="21"/>
                        <a:pt x="121" y="21"/>
                        <a:pt x="121" y="21"/>
                      </a:cubicBezTo>
                      <a:cubicBezTo>
                        <a:pt x="122" y="21"/>
                        <a:pt x="122" y="21"/>
                        <a:pt x="122" y="21"/>
                      </a:cubicBezTo>
                      <a:cubicBezTo>
                        <a:pt x="122" y="21"/>
                        <a:pt x="122" y="21"/>
                        <a:pt x="122" y="21"/>
                      </a:cubicBezTo>
                      <a:cubicBezTo>
                        <a:pt x="122" y="21"/>
                        <a:pt x="122" y="21"/>
                        <a:pt x="122" y="21"/>
                      </a:cubicBezTo>
                      <a:cubicBezTo>
                        <a:pt x="122" y="22"/>
                        <a:pt x="122" y="22"/>
                        <a:pt x="122" y="22"/>
                      </a:cubicBezTo>
                      <a:cubicBezTo>
                        <a:pt x="121" y="22"/>
                        <a:pt x="121" y="22"/>
                        <a:pt x="121" y="22"/>
                      </a:cubicBezTo>
                      <a:cubicBezTo>
                        <a:pt x="121" y="22"/>
                        <a:pt x="121" y="22"/>
                        <a:pt x="121" y="22"/>
                      </a:cubicBezTo>
                      <a:cubicBezTo>
                        <a:pt x="121" y="22"/>
                        <a:pt x="121" y="22"/>
                        <a:pt x="121" y="22"/>
                      </a:cubicBezTo>
                      <a:cubicBezTo>
                        <a:pt x="121" y="22"/>
                        <a:pt x="121" y="22"/>
                        <a:pt x="121" y="22"/>
                      </a:cubicBezTo>
                      <a:cubicBezTo>
                        <a:pt x="121" y="23"/>
                        <a:pt x="121" y="23"/>
                        <a:pt x="121" y="23"/>
                      </a:cubicBezTo>
                      <a:cubicBezTo>
                        <a:pt x="121" y="23"/>
                        <a:pt x="121" y="23"/>
                        <a:pt x="121" y="23"/>
                      </a:cubicBezTo>
                      <a:cubicBezTo>
                        <a:pt x="121" y="23"/>
                        <a:pt x="121" y="23"/>
                        <a:pt x="121" y="23"/>
                      </a:cubicBezTo>
                      <a:cubicBezTo>
                        <a:pt x="121" y="23"/>
                        <a:pt x="121" y="23"/>
                        <a:pt x="121" y="23"/>
                      </a:cubicBezTo>
                      <a:cubicBezTo>
                        <a:pt x="122" y="23"/>
                        <a:pt x="122" y="23"/>
                        <a:pt x="122" y="23"/>
                      </a:cubicBezTo>
                      <a:cubicBezTo>
                        <a:pt x="122" y="23"/>
                        <a:pt x="122" y="23"/>
                        <a:pt x="122" y="23"/>
                      </a:cubicBezTo>
                      <a:cubicBezTo>
                        <a:pt x="122" y="23"/>
                        <a:pt x="122" y="23"/>
                        <a:pt x="122" y="23"/>
                      </a:cubicBezTo>
                      <a:cubicBezTo>
                        <a:pt x="122" y="23"/>
                        <a:pt x="122" y="23"/>
                        <a:pt x="122" y="23"/>
                      </a:cubicBezTo>
                      <a:cubicBezTo>
                        <a:pt x="122" y="23"/>
                        <a:pt x="122" y="23"/>
                        <a:pt x="122" y="23"/>
                      </a:cubicBezTo>
                      <a:cubicBezTo>
                        <a:pt x="122" y="24"/>
                        <a:pt x="122" y="24"/>
                        <a:pt x="122" y="24"/>
                      </a:cubicBezTo>
                      <a:cubicBezTo>
                        <a:pt x="122" y="24"/>
                        <a:pt x="122" y="24"/>
                        <a:pt x="122" y="24"/>
                      </a:cubicBezTo>
                      <a:cubicBezTo>
                        <a:pt x="123" y="24"/>
                        <a:pt x="123" y="24"/>
                        <a:pt x="123" y="24"/>
                      </a:cubicBezTo>
                      <a:cubicBezTo>
                        <a:pt x="123" y="24"/>
                        <a:pt x="123" y="24"/>
                        <a:pt x="123" y="24"/>
                      </a:cubicBezTo>
                      <a:cubicBezTo>
                        <a:pt x="123" y="24"/>
                        <a:pt x="123" y="24"/>
                        <a:pt x="123" y="24"/>
                      </a:cubicBezTo>
                      <a:cubicBezTo>
                        <a:pt x="123" y="24"/>
                        <a:pt x="123" y="24"/>
                        <a:pt x="123" y="24"/>
                      </a:cubicBezTo>
                      <a:cubicBezTo>
                        <a:pt x="122" y="24"/>
                        <a:pt x="122" y="24"/>
                        <a:pt x="122" y="24"/>
                      </a:cubicBezTo>
                      <a:cubicBezTo>
                        <a:pt x="122" y="24"/>
                        <a:pt x="122" y="24"/>
                        <a:pt x="122" y="24"/>
                      </a:cubicBezTo>
                      <a:cubicBezTo>
                        <a:pt x="123" y="23"/>
                        <a:pt x="123" y="23"/>
                        <a:pt x="123" y="23"/>
                      </a:cubicBezTo>
                      <a:cubicBezTo>
                        <a:pt x="123" y="23"/>
                        <a:pt x="123" y="23"/>
                        <a:pt x="123" y="23"/>
                      </a:cubicBezTo>
                      <a:cubicBezTo>
                        <a:pt x="123" y="23"/>
                        <a:pt x="123" y="23"/>
                        <a:pt x="123" y="23"/>
                      </a:cubicBezTo>
                      <a:cubicBezTo>
                        <a:pt x="123" y="23"/>
                        <a:pt x="123" y="23"/>
                        <a:pt x="123" y="23"/>
                      </a:cubicBezTo>
                      <a:cubicBezTo>
                        <a:pt x="123" y="22"/>
                        <a:pt x="123" y="22"/>
                        <a:pt x="123" y="22"/>
                      </a:cubicBezTo>
                      <a:cubicBezTo>
                        <a:pt x="123" y="22"/>
                        <a:pt x="123" y="22"/>
                        <a:pt x="123" y="22"/>
                      </a:cubicBezTo>
                      <a:cubicBezTo>
                        <a:pt x="123" y="22"/>
                        <a:pt x="123" y="22"/>
                        <a:pt x="123" y="22"/>
                      </a:cubicBezTo>
                      <a:cubicBezTo>
                        <a:pt x="124" y="23"/>
                        <a:pt x="124" y="23"/>
                        <a:pt x="124" y="23"/>
                      </a:cubicBezTo>
                      <a:cubicBezTo>
                        <a:pt x="124" y="23"/>
                        <a:pt x="124" y="23"/>
                        <a:pt x="124" y="23"/>
                      </a:cubicBezTo>
                      <a:cubicBezTo>
                        <a:pt x="124" y="24"/>
                        <a:pt x="124" y="24"/>
                        <a:pt x="124" y="24"/>
                      </a:cubicBezTo>
                      <a:cubicBezTo>
                        <a:pt x="124" y="24"/>
                        <a:pt x="124" y="24"/>
                        <a:pt x="124" y="24"/>
                      </a:cubicBezTo>
                      <a:cubicBezTo>
                        <a:pt x="124" y="24"/>
                        <a:pt x="124" y="24"/>
                        <a:pt x="124" y="24"/>
                      </a:cubicBezTo>
                      <a:cubicBezTo>
                        <a:pt x="123" y="24"/>
                        <a:pt x="123" y="24"/>
                        <a:pt x="123"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5" y="24"/>
                        <a:pt x="125" y="24"/>
                        <a:pt x="125" y="24"/>
                      </a:cubicBezTo>
                      <a:cubicBezTo>
                        <a:pt x="125" y="24"/>
                        <a:pt x="125" y="24"/>
                        <a:pt x="125" y="24"/>
                      </a:cubicBezTo>
                      <a:cubicBezTo>
                        <a:pt x="124" y="24"/>
                        <a:pt x="124" y="24"/>
                        <a:pt x="124" y="24"/>
                      </a:cubicBezTo>
                      <a:cubicBezTo>
                        <a:pt x="124" y="24"/>
                        <a:pt x="124" y="24"/>
                        <a:pt x="124" y="24"/>
                      </a:cubicBezTo>
                      <a:cubicBezTo>
                        <a:pt x="124" y="23"/>
                        <a:pt x="124" y="23"/>
                        <a:pt x="124" y="23"/>
                      </a:cubicBezTo>
                      <a:cubicBezTo>
                        <a:pt x="124" y="23"/>
                        <a:pt x="124" y="23"/>
                        <a:pt x="124" y="23"/>
                      </a:cubicBezTo>
                      <a:cubicBezTo>
                        <a:pt x="124" y="23"/>
                        <a:pt x="124" y="23"/>
                        <a:pt x="124" y="23"/>
                      </a:cubicBezTo>
                      <a:cubicBezTo>
                        <a:pt x="125" y="23"/>
                        <a:pt x="125" y="23"/>
                        <a:pt x="125" y="23"/>
                      </a:cubicBezTo>
                      <a:cubicBezTo>
                        <a:pt x="125" y="23"/>
                        <a:pt x="125" y="23"/>
                        <a:pt x="125" y="23"/>
                      </a:cubicBezTo>
                      <a:cubicBezTo>
                        <a:pt x="125" y="24"/>
                        <a:pt x="125" y="24"/>
                        <a:pt x="125" y="24"/>
                      </a:cubicBezTo>
                      <a:cubicBezTo>
                        <a:pt x="126" y="24"/>
                        <a:pt x="126" y="24"/>
                        <a:pt x="126" y="24"/>
                      </a:cubicBezTo>
                      <a:cubicBezTo>
                        <a:pt x="126" y="24"/>
                        <a:pt x="126" y="24"/>
                        <a:pt x="126" y="24"/>
                      </a:cubicBezTo>
                      <a:cubicBezTo>
                        <a:pt x="126" y="24"/>
                        <a:pt x="126" y="24"/>
                        <a:pt x="126" y="24"/>
                      </a:cubicBezTo>
                      <a:cubicBezTo>
                        <a:pt x="126" y="23"/>
                        <a:pt x="126" y="23"/>
                        <a:pt x="126" y="23"/>
                      </a:cubicBezTo>
                      <a:cubicBezTo>
                        <a:pt x="126" y="23"/>
                        <a:pt x="126" y="23"/>
                        <a:pt x="126" y="23"/>
                      </a:cubicBezTo>
                      <a:cubicBezTo>
                        <a:pt x="126" y="23"/>
                        <a:pt x="126" y="23"/>
                        <a:pt x="126" y="23"/>
                      </a:cubicBezTo>
                      <a:cubicBezTo>
                        <a:pt x="126" y="24"/>
                        <a:pt x="126" y="24"/>
                        <a:pt x="126" y="24"/>
                      </a:cubicBezTo>
                      <a:cubicBezTo>
                        <a:pt x="127" y="24"/>
                        <a:pt x="127" y="24"/>
                        <a:pt x="127" y="24"/>
                      </a:cubicBezTo>
                      <a:cubicBezTo>
                        <a:pt x="128" y="24"/>
                        <a:pt x="128" y="24"/>
                        <a:pt x="128" y="24"/>
                      </a:cubicBezTo>
                      <a:cubicBezTo>
                        <a:pt x="128" y="23"/>
                        <a:pt x="128" y="23"/>
                        <a:pt x="128" y="23"/>
                      </a:cubicBezTo>
                      <a:cubicBezTo>
                        <a:pt x="128" y="23"/>
                        <a:pt x="128" y="23"/>
                        <a:pt x="128" y="23"/>
                      </a:cubicBezTo>
                      <a:cubicBezTo>
                        <a:pt x="128" y="23"/>
                        <a:pt x="128" y="23"/>
                        <a:pt x="128" y="23"/>
                      </a:cubicBezTo>
                      <a:cubicBezTo>
                        <a:pt x="129" y="23"/>
                        <a:pt x="129" y="23"/>
                        <a:pt x="129" y="23"/>
                      </a:cubicBezTo>
                      <a:cubicBezTo>
                        <a:pt x="129" y="23"/>
                        <a:pt x="129" y="23"/>
                        <a:pt x="129" y="23"/>
                      </a:cubicBezTo>
                      <a:cubicBezTo>
                        <a:pt x="129" y="22"/>
                        <a:pt x="129" y="22"/>
                        <a:pt x="129" y="22"/>
                      </a:cubicBezTo>
                      <a:cubicBezTo>
                        <a:pt x="129" y="22"/>
                        <a:pt x="129" y="22"/>
                        <a:pt x="129" y="22"/>
                      </a:cubicBezTo>
                      <a:cubicBezTo>
                        <a:pt x="129" y="22"/>
                        <a:pt x="129" y="22"/>
                        <a:pt x="129" y="22"/>
                      </a:cubicBezTo>
                      <a:cubicBezTo>
                        <a:pt x="129" y="21"/>
                        <a:pt x="129" y="21"/>
                        <a:pt x="129" y="21"/>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1"/>
                        <a:pt x="129" y="21"/>
                        <a:pt x="129" y="21"/>
                      </a:cubicBezTo>
                      <a:cubicBezTo>
                        <a:pt x="129" y="21"/>
                        <a:pt x="129" y="21"/>
                        <a:pt x="129" y="21"/>
                      </a:cubicBezTo>
                      <a:cubicBezTo>
                        <a:pt x="130" y="21"/>
                        <a:pt x="130" y="21"/>
                        <a:pt x="130" y="21"/>
                      </a:cubicBezTo>
                      <a:cubicBezTo>
                        <a:pt x="130" y="21"/>
                        <a:pt x="130" y="21"/>
                        <a:pt x="130" y="21"/>
                      </a:cubicBezTo>
                      <a:cubicBezTo>
                        <a:pt x="129" y="21"/>
                        <a:pt x="129" y="21"/>
                        <a:pt x="129" y="21"/>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19"/>
                        <a:pt x="130" y="19"/>
                        <a:pt x="130" y="19"/>
                      </a:cubicBezTo>
                      <a:cubicBezTo>
                        <a:pt x="130" y="19"/>
                        <a:pt x="130" y="19"/>
                        <a:pt x="130" y="19"/>
                      </a:cubicBezTo>
                      <a:cubicBezTo>
                        <a:pt x="131" y="18"/>
                        <a:pt x="131" y="18"/>
                        <a:pt x="131" y="18"/>
                      </a:cubicBezTo>
                      <a:cubicBezTo>
                        <a:pt x="131" y="18"/>
                        <a:pt x="131" y="18"/>
                        <a:pt x="131" y="18"/>
                      </a:cubicBezTo>
                      <a:cubicBezTo>
                        <a:pt x="131" y="18"/>
                        <a:pt x="131" y="18"/>
                        <a:pt x="131" y="18"/>
                      </a:cubicBezTo>
                      <a:cubicBezTo>
                        <a:pt x="131" y="17"/>
                        <a:pt x="131" y="17"/>
                        <a:pt x="131" y="17"/>
                      </a:cubicBezTo>
                      <a:cubicBezTo>
                        <a:pt x="131" y="17"/>
                        <a:pt x="131" y="17"/>
                        <a:pt x="131" y="17"/>
                      </a:cubicBezTo>
                      <a:lnTo>
                        <a:pt x="131" y="18"/>
                      </a:lnTo>
                      <a:close/>
                      <a:moveTo>
                        <a:pt x="130" y="28"/>
                      </a:moveTo>
                      <a:cubicBezTo>
                        <a:pt x="130" y="29"/>
                        <a:pt x="130" y="29"/>
                        <a:pt x="130" y="29"/>
                      </a:cubicBezTo>
                      <a:cubicBezTo>
                        <a:pt x="130" y="29"/>
                        <a:pt x="130" y="29"/>
                        <a:pt x="130" y="29"/>
                      </a:cubicBezTo>
                      <a:cubicBezTo>
                        <a:pt x="130" y="29"/>
                        <a:pt x="130" y="29"/>
                        <a:pt x="130" y="29"/>
                      </a:cubicBezTo>
                      <a:cubicBezTo>
                        <a:pt x="130" y="29"/>
                        <a:pt x="130" y="29"/>
                        <a:pt x="130" y="29"/>
                      </a:cubicBezTo>
                      <a:cubicBezTo>
                        <a:pt x="130" y="29"/>
                        <a:pt x="130" y="29"/>
                        <a:pt x="130" y="29"/>
                      </a:cubicBezTo>
                      <a:cubicBezTo>
                        <a:pt x="130" y="29"/>
                        <a:pt x="130" y="29"/>
                        <a:pt x="130" y="29"/>
                      </a:cubicBezTo>
                      <a:cubicBezTo>
                        <a:pt x="129" y="30"/>
                        <a:pt x="129" y="30"/>
                        <a:pt x="129" y="30"/>
                      </a:cubicBezTo>
                      <a:cubicBezTo>
                        <a:pt x="129" y="30"/>
                        <a:pt x="129" y="30"/>
                        <a:pt x="129" y="30"/>
                      </a:cubicBezTo>
                      <a:cubicBezTo>
                        <a:pt x="129" y="30"/>
                        <a:pt x="129" y="30"/>
                        <a:pt x="129" y="30"/>
                      </a:cubicBezTo>
                      <a:cubicBezTo>
                        <a:pt x="130" y="30"/>
                        <a:pt x="130" y="30"/>
                        <a:pt x="130" y="30"/>
                      </a:cubicBezTo>
                      <a:cubicBezTo>
                        <a:pt x="131" y="29"/>
                        <a:pt x="131" y="29"/>
                        <a:pt x="131" y="29"/>
                      </a:cubicBezTo>
                      <a:cubicBezTo>
                        <a:pt x="131" y="29"/>
                        <a:pt x="131" y="29"/>
                        <a:pt x="131" y="29"/>
                      </a:cubicBezTo>
                      <a:cubicBezTo>
                        <a:pt x="131" y="29"/>
                        <a:pt x="131" y="29"/>
                        <a:pt x="131" y="29"/>
                      </a:cubicBezTo>
                      <a:cubicBezTo>
                        <a:pt x="131" y="29"/>
                        <a:pt x="131" y="29"/>
                        <a:pt x="131" y="29"/>
                      </a:cubicBezTo>
                      <a:cubicBezTo>
                        <a:pt x="131" y="29"/>
                        <a:pt x="131" y="29"/>
                        <a:pt x="131" y="29"/>
                      </a:cubicBezTo>
                      <a:cubicBezTo>
                        <a:pt x="130" y="28"/>
                        <a:pt x="130" y="28"/>
                        <a:pt x="130" y="2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6" name="Freeform 349">
                  <a:extLst>
                    <a:ext uri="{FF2B5EF4-FFF2-40B4-BE49-F238E27FC236}">
                      <a16:creationId xmlns="" xmlns:a16="http://schemas.microsoft.com/office/drawing/2014/main" id="{1585AC5C-A839-4BC3-9CEC-EEAB820B14DD}"/>
                    </a:ext>
                  </a:extLst>
                </p:cNvPr>
                <p:cNvSpPr>
                  <a:spLocks/>
                </p:cNvSpPr>
                <p:nvPr/>
              </p:nvSpPr>
              <p:spPr bwMode="auto">
                <a:xfrm>
                  <a:off x="5220285" y="4465097"/>
                  <a:ext cx="718225" cy="346006"/>
                </a:xfrm>
                <a:custGeom>
                  <a:avLst/>
                  <a:gdLst>
                    <a:gd name="T0" fmla="*/ 1 w 137"/>
                    <a:gd name="T1" fmla="*/ 2 h 66"/>
                    <a:gd name="T2" fmla="*/ 49 w 137"/>
                    <a:gd name="T3" fmla="*/ 49 h 66"/>
                    <a:gd name="T4" fmla="*/ 53 w 137"/>
                    <a:gd name="T5" fmla="*/ 53 h 66"/>
                    <a:gd name="T6" fmla="*/ 55 w 137"/>
                    <a:gd name="T7" fmla="*/ 53 h 66"/>
                    <a:gd name="T8" fmla="*/ 57 w 137"/>
                    <a:gd name="T9" fmla="*/ 53 h 66"/>
                    <a:gd name="T10" fmla="*/ 58 w 137"/>
                    <a:gd name="T11" fmla="*/ 52 h 66"/>
                    <a:gd name="T12" fmla="*/ 59 w 137"/>
                    <a:gd name="T13" fmla="*/ 53 h 66"/>
                    <a:gd name="T14" fmla="*/ 61 w 137"/>
                    <a:gd name="T15" fmla="*/ 54 h 66"/>
                    <a:gd name="T16" fmla="*/ 61 w 137"/>
                    <a:gd name="T17" fmla="*/ 56 h 66"/>
                    <a:gd name="T18" fmla="*/ 64 w 137"/>
                    <a:gd name="T19" fmla="*/ 57 h 66"/>
                    <a:gd name="T20" fmla="*/ 68 w 137"/>
                    <a:gd name="T21" fmla="*/ 58 h 66"/>
                    <a:gd name="T22" fmla="*/ 71 w 137"/>
                    <a:gd name="T23" fmla="*/ 58 h 66"/>
                    <a:gd name="T24" fmla="*/ 73 w 137"/>
                    <a:gd name="T25" fmla="*/ 59 h 66"/>
                    <a:gd name="T26" fmla="*/ 75 w 137"/>
                    <a:gd name="T27" fmla="*/ 58 h 66"/>
                    <a:gd name="T28" fmla="*/ 79 w 137"/>
                    <a:gd name="T29" fmla="*/ 58 h 66"/>
                    <a:gd name="T30" fmla="*/ 81 w 137"/>
                    <a:gd name="T31" fmla="*/ 61 h 66"/>
                    <a:gd name="T32" fmla="*/ 81 w 137"/>
                    <a:gd name="T33" fmla="*/ 62 h 66"/>
                    <a:gd name="T34" fmla="*/ 81 w 137"/>
                    <a:gd name="T35" fmla="*/ 63 h 66"/>
                    <a:gd name="T36" fmla="*/ 86 w 137"/>
                    <a:gd name="T37" fmla="*/ 61 h 66"/>
                    <a:gd name="T38" fmla="*/ 88 w 137"/>
                    <a:gd name="T39" fmla="*/ 62 h 66"/>
                    <a:gd name="T40" fmla="*/ 89 w 137"/>
                    <a:gd name="T41" fmla="*/ 64 h 66"/>
                    <a:gd name="T42" fmla="*/ 91 w 137"/>
                    <a:gd name="T43" fmla="*/ 63 h 66"/>
                    <a:gd name="T44" fmla="*/ 92 w 137"/>
                    <a:gd name="T45" fmla="*/ 63 h 66"/>
                    <a:gd name="T46" fmla="*/ 93 w 137"/>
                    <a:gd name="T47" fmla="*/ 62 h 66"/>
                    <a:gd name="T48" fmla="*/ 94 w 137"/>
                    <a:gd name="T49" fmla="*/ 63 h 66"/>
                    <a:gd name="T50" fmla="*/ 94 w 137"/>
                    <a:gd name="T51" fmla="*/ 66 h 66"/>
                    <a:gd name="T52" fmla="*/ 96 w 137"/>
                    <a:gd name="T53" fmla="*/ 64 h 66"/>
                    <a:gd name="T54" fmla="*/ 96 w 137"/>
                    <a:gd name="T55" fmla="*/ 63 h 66"/>
                    <a:gd name="T56" fmla="*/ 97 w 137"/>
                    <a:gd name="T57" fmla="*/ 61 h 66"/>
                    <a:gd name="T58" fmla="*/ 98 w 137"/>
                    <a:gd name="T59" fmla="*/ 61 h 66"/>
                    <a:gd name="T60" fmla="*/ 99 w 137"/>
                    <a:gd name="T61" fmla="*/ 62 h 66"/>
                    <a:gd name="T62" fmla="*/ 100 w 137"/>
                    <a:gd name="T63" fmla="*/ 63 h 66"/>
                    <a:gd name="T64" fmla="*/ 101 w 137"/>
                    <a:gd name="T65" fmla="*/ 63 h 66"/>
                    <a:gd name="T66" fmla="*/ 102 w 137"/>
                    <a:gd name="T67" fmla="*/ 63 h 66"/>
                    <a:gd name="T68" fmla="*/ 103 w 137"/>
                    <a:gd name="T69" fmla="*/ 62 h 66"/>
                    <a:gd name="T70" fmla="*/ 103 w 137"/>
                    <a:gd name="T71" fmla="*/ 63 h 66"/>
                    <a:gd name="T72" fmla="*/ 104 w 137"/>
                    <a:gd name="T73" fmla="*/ 63 h 66"/>
                    <a:gd name="T74" fmla="*/ 105 w 137"/>
                    <a:gd name="T75" fmla="*/ 64 h 66"/>
                    <a:gd name="T76" fmla="*/ 108 w 137"/>
                    <a:gd name="T77" fmla="*/ 65 h 66"/>
                    <a:gd name="T78" fmla="*/ 109 w 137"/>
                    <a:gd name="T79" fmla="*/ 64 h 66"/>
                    <a:gd name="T80" fmla="*/ 111 w 137"/>
                    <a:gd name="T81" fmla="*/ 63 h 66"/>
                    <a:gd name="T82" fmla="*/ 113 w 137"/>
                    <a:gd name="T83" fmla="*/ 62 h 66"/>
                    <a:gd name="T84" fmla="*/ 114 w 137"/>
                    <a:gd name="T85" fmla="*/ 62 h 66"/>
                    <a:gd name="T86" fmla="*/ 116 w 137"/>
                    <a:gd name="T87" fmla="*/ 62 h 66"/>
                    <a:gd name="T88" fmla="*/ 116 w 137"/>
                    <a:gd name="T89" fmla="*/ 62 h 66"/>
                    <a:gd name="T90" fmla="*/ 118 w 137"/>
                    <a:gd name="T91" fmla="*/ 61 h 66"/>
                    <a:gd name="T92" fmla="*/ 119 w 137"/>
                    <a:gd name="T93" fmla="*/ 60 h 66"/>
                    <a:gd name="T94" fmla="*/ 120 w 137"/>
                    <a:gd name="T95" fmla="*/ 61 h 66"/>
                    <a:gd name="T96" fmla="*/ 121 w 137"/>
                    <a:gd name="T97" fmla="*/ 62 h 66"/>
                    <a:gd name="T98" fmla="*/ 121 w 137"/>
                    <a:gd name="T99" fmla="*/ 62 h 66"/>
                    <a:gd name="T100" fmla="*/ 123 w 137"/>
                    <a:gd name="T101" fmla="*/ 62 h 66"/>
                    <a:gd name="T102" fmla="*/ 124 w 137"/>
                    <a:gd name="T103" fmla="*/ 61 h 66"/>
                    <a:gd name="T104" fmla="*/ 125 w 137"/>
                    <a:gd name="T105" fmla="*/ 61 h 66"/>
                    <a:gd name="T106" fmla="*/ 127 w 137"/>
                    <a:gd name="T107" fmla="*/ 60 h 66"/>
                    <a:gd name="T108" fmla="*/ 128 w 137"/>
                    <a:gd name="T109" fmla="*/ 61 h 66"/>
                    <a:gd name="T110" fmla="*/ 130 w 137"/>
                    <a:gd name="T111" fmla="*/ 62 h 66"/>
                    <a:gd name="T112" fmla="*/ 130 w 137"/>
                    <a:gd name="T113" fmla="*/ 63 h 66"/>
                    <a:gd name="T114" fmla="*/ 133 w 137"/>
                    <a:gd name="T115" fmla="*/ 64 h 66"/>
                    <a:gd name="T116" fmla="*/ 134 w 137"/>
                    <a:gd name="T117" fmla="*/ 65 h 66"/>
                    <a:gd name="T118" fmla="*/ 135 w 137"/>
                    <a:gd name="T119" fmla="*/ 65 h 66"/>
                    <a:gd name="T120" fmla="*/ 137 w 137"/>
                    <a:gd name="T121" fmla="*/ 6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7" h="66">
                      <a:moveTo>
                        <a:pt x="137" y="61"/>
                      </a:moveTo>
                      <a:cubicBezTo>
                        <a:pt x="137" y="51"/>
                        <a:pt x="137" y="41"/>
                        <a:pt x="137" y="32"/>
                      </a:cubicBezTo>
                      <a:cubicBezTo>
                        <a:pt x="135" y="24"/>
                        <a:pt x="134" y="17"/>
                        <a:pt x="133" y="10"/>
                      </a:cubicBezTo>
                      <a:cubicBezTo>
                        <a:pt x="132" y="7"/>
                        <a:pt x="132" y="3"/>
                        <a:pt x="132" y="0"/>
                      </a:cubicBezTo>
                      <a:cubicBezTo>
                        <a:pt x="98" y="2"/>
                        <a:pt x="63" y="3"/>
                        <a:pt x="28" y="2"/>
                      </a:cubicBezTo>
                      <a:cubicBezTo>
                        <a:pt x="19" y="2"/>
                        <a:pt x="10" y="2"/>
                        <a:pt x="1" y="2"/>
                      </a:cubicBezTo>
                      <a:cubicBezTo>
                        <a:pt x="1" y="5"/>
                        <a:pt x="1" y="8"/>
                        <a:pt x="0" y="11"/>
                      </a:cubicBezTo>
                      <a:cubicBezTo>
                        <a:pt x="16" y="12"/>
                        <a:pt x="32" y="12"/>
                        <a:pt x="48" y="12"/>
                      </a:cubicBezTo>
                      <a:cubicBezTo>
                        <a:pt x="48" y="12"/>
                        <a:pt x="48" y="12"/>
                        <a:pt x="48" y="12"/>
                      </a:cubicBezTo>
                      <a:cubicBezTo>
                        <a:pt x="48" y="25"/>
                        <a:pt x="48" y="37"/>
                        <a:pt x="48" y="50"/>
                      </a:cubicBezTo>
                      <a:cubicBezTo>
                        <a:pt x="48" y="50"/>
                        <a:pt x="48" y="50"/>
                        <a:pt x="48" y="50"/>
                      </a:cubicBezTo>
                      <a:cubicBezTo>
                        <a:pt x="49" y="49"/>
                        <a:pt x="49" y="49"/>
                        <a:pt x="49" y="49"/>
                      </a:cubicBezTo>
                      <a:cubicBezTo>
                        <a:pt x="49" y="50"/>
                        <a:pt x="49" y="50"/>
                        <a:pt x="49" y="50"/>
                      </a:cubicBezTo>
                      <a:cubicBezTo>
                        <a:pt x="49" y="50"/>
                        <a:pt x="49" y="50"/>
                        <a:pt x="49" y="50"/>
                      </a:cubicBezTo>
                      <a:cubicBezTo>
                        <a:pt x="50" y="50"/>
                        <a:pt x="50" y="50"/>
                        <a:pt x="50" y="50"/>
                      </a:cubicBezTo>
                      <a:cubicBezTo>
                        <a:pt x="50" y="50"/>
                        <a:pt x="50" y="50"/>
                        <a:pt x="50" y="50"/>
                      </a:cubicBezTo>
                      <a:cubicBezTo>
                        <a:pt x="52" y="52"/>
                        <a:pt x="52" y="52"/>
                        <a:pt x="52" y="52"/>
                      </a:cubicBezTo>
                      <a:cubicBezTo>
                        <a:pt x="53" y="53"/>
                        <a:pt x="53" y="53"/>
                        <a:pt x="53" y="53"/>
                      </a:cubicBezTo>
                      <a:cubicBezTo>
                        <a:pt x="53" y="53"/>
                        <a:pt x="53" y="53"/>
                        <a:pt x="53" y="53"/>
                      </a:cubicBezTo>
                      <a:cubicBezTo>
                        <a:pt x="53" y="53"/>
                        <a:pt x="53" y="53"/>
                        <a:pt x="53" y="53"/>
                      </a:cubicBezTo>
                      <a:cubicBezTo>
                        <a:pt x="54" y="53"/>
                        <a:pt x="54" y="53"/>
                        <a:pt x="54" y="53"/>
                      </a:cubicBezTo>
                      <a:cubicBezTo>
                        <a:pt x="54" y="53"/>
                        <a:pt x="54" y="53"/>
                        <a:pt x="54" y="53"/>
                      </a:cubicBezTo>
                      <a:cubicBezTo>
                        <a:pt x="55" y="53"/>
                        <a:pt x="55" y="53"/>
                        <a:pt x="55" y="53"/>
                      </a:cubicBezTo>
                      <a:cubicBezTo>
                        <a:pt x="55" y="53"/>
                        <a:pt x="55" y="53"/>
                        <a:pt x="55" y="53"/>
                      </a:cubicBezTo>
                      <a:cubicBezTo>
                        <a:pt x="55" y="53"/>
                        <a:pt x="55" y="53"/>
                        <a:pt x="55" y="53"/>
                      </a:cubicBezTo>
                      <a:cubicBezTo>
                        <a:pt x="55" y="53"/>
                        <a:pt x="55" y="53"/>
                        <a:pt x="55" y="53"/>
                      </a:cubicBezTo>
                      <a:cubicBezTo>
                        <a:pt x="56" y="53"/>
                        <a:pt x="56" y="53"/>
                        <a:pt x="56" y="53"/>
                      </a:cubicBezTo>
                      <a:cubicBezTo>
                        <a:pt x="56" y="53"/>
                        <a:pt x="56" y="53"/>
                        <a:pt x="56" y="53"/>
                      </a:cubicBezTo>
                      <a:cubicBezTo>
                        <a:pt x="57" y="53"/>
                        <a:pt x="57" y="53"/>
                        <a:pt x="57" y="53"/>
                      </a:cubicBezTo>
                      <a:cubicBezTo>
                        <a:pt x="57" y="53"/>
                        <a:pt x="57" y="53"/>
                        <a:pt x="57" y="53"/>
                      </a:cubicBezTo>
                      <a:cubicBezTo>
                        <a:pt x="57" y="53"/>
                        <a:pt x="57" y="53"/>
                        <a:pt x="57"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9" y="53"/>
                        <a:pt x="59" y="53"/>
                        <a:pt x="59" y="53"/>
                      </a:cubicBezTo>
                      <a:cubicBezTo>
                        <a:pt x="59" y="53"/>
                        <a:pt x="59" y="53"/>
                        <a:pt x="59" y="53"/>
                      </a:cubicBezTo>
                      <a:cubicBezTo>
                        <a:pt x="59" y="53"/>
                        <a:pt x="59" y="53"/>
                        <a:pt x="59" y="53"/>
                      </a:cubicBezTo>
                      <a:cubicBezTo>
                        <a:pt x="59" y="53"/>
                        <a:pt x="59" y="53"/>
                        <a:pt x="59" y="53"/>
                      </a:cubicBezTo>
                      <a:cubicBezTo>
                        <a:pt x="60" y="53"/>
                        <a:pt x="60" y="53"/>
                        <a:pt x="60" y="53"/>
                      </a:cubicBezTo>
                      <a:cubicBezTo>
                        <a:pt x="60" y="53"/>
                        <a:pt x="60" y="53"/>
                        <a:pt x="60" y="53"/>
                      </a:cubicBezTo>
                      <a:cubicBezTo>
                        <a:pt x="60" y="53"/>
                        <a:pt x="60" y="53"/>
                        <a:pt x="60" y="53"/>
                      </a:cubicBezTo>
                      <a:cubicBezTo>
                        <a:pt x="60" y="54"/>
                        <a:pt x="60" y="54"/>
                        <a:pt x="60" y="54"/>
                      </a:cubicBezTo>
                      <a:cubicBezTo>
                        <a:pt x="61" y="54"/>
                        <a:pt x="61" y="54"/>
                        <a:pt x="61" y="54"/>
                      </a:cubicBezTo>
                      <a:cubicBezTo>
                        <a:pt x="61" y="54"/>
                        <a:pt x="61" y="54"/>
                        <a:pt x="61" y="54"/>
                      </a:cubicBezTo>
                      <a:cubicBezTo>
                        <a:pt x="61" y="55"/>
                        <a:pt x="61" y="55"/>
                        <a:pt x="61" y="55"/>
                      </a:cubicBezTo>
                      <a:cubicBezTo>
                        <a:pt x="61" y="55"/>
                        <a:pt x="61" y="55"/>
                        <a:pt x="61" y="55"/>
                      </a:cubicBezTo>
                      <a:cubicBezTo>
                        <a:pt x="61" y="56"/>
                        <a:pt x="61" y="56"/>
                        <a:pt x="61" y="56"/>
                      </a:cubicBezTo>
                      <a:cubicBezTo>
                        <a:pt x="61" y="56"/>
                        <a:pt x="61" y="56"/>
                        <a:pt x="61" y="56"/>
                      </a:cubicBezTo>
                      <a:cubicBezTo>
                        <a:pt x="61" y="56"/>
                        <a:pt x="61" y="56"/>
                        <a:pt x="61" y="56"/>
                      </a:cubicBezTo>
                      <a:cubicBezTo>
                        <a:pt x="61" y="57"/>
                        <a:pt x="61" y="57"/>
                        <a:pt x="61" y="57"/>
                      </a:cubicBezTo>
                      <a:cubicBezTo>
                        <a:pt x="62" y="56"/>
                        <a:pt x="62" y="56"/>
                        <a:pt x="62" y="56"/>
                      </a:cubicBezTo>
                      <a:cubicBezTo>
                        <a:pt x="63" y="57"/>
                        <a:pt x="63" y="57"/>
                        <a:pt x="63" y="57"/>
                      </a:cubicBezTo>
                      <a:cubicBezTo>
                        <a:pt x="63" y="57"/>
                        <a:pt x="63" y="57"/>
                        <a:pt x="63" y="57"/>
                      </a:cubicBezTo>
                      <a:cubicBezTo>
                        <a:pt x="63" y="57"/>
                        <a:pt x="63" y="57"/>
                        <a:pt x="63" y="57"/>
                      </a:cubicBezTo>
                      <a:cubicBezTo>
                        <a:pt x="64" y="57"/>
                        <a:pt x="64" y="57"/>
                        <a:pt x="64" y="57"/>
                      </a:cubicBezTo>
                      <a:cubicBezTo>
                        <a:pt x="64" y="57"/>
                        <a:pt x="64" y="57"/>
                        <a:pt x="64" y="57"/>
                      </a:cubicBezTo>
                      <a:cubicBezTo>
                        <a:pt x="64" y="57"/>
                        <a:pt x="64" y="57"/>
                        <a:pt x="64" y="57"/>
                      </a:cubicBezTo>
                      <a:cubicBezTo>
                        <a:pt x="65" y="57"/>
                        <a:pt x="65" y="57"/>
                        <a:pt x="65" y="57"/>
                      </a:cubicBezTo>
                      <a:cubicBezTo>
                        <a:pt x="66" y="57"/>
                        <a:pt x="66" y="57"/>
                        <a:pt x="66" y="57"/>
                      </a:cubicBezTo>
                      <a:cubicBezTo>
                        <a:pt x="66" y="58"/>
                        <a:pt x="66" y="58"/>
                        <a:pt x="66" y="58"/>
                      </a:cubicBezTo>
                      <a:cubicBezTo>
                        <a:pt x="68" y="58"/>
                        <a:pt x="68" y="58"/>
                        <a:pt x="68" y="58"/>
                      </a:cubicBezTo>
                      <a:cubicBezTo>
                        <a:pt x="68" y="58"/>
                        <a:pt x="68" y="58"/>
                        <a:pt x="68" y="58"/>
                      </a:cubicBezTo>
                      <a:cubicBezTo>
                        <a:pt x="70" y="58"/>
                        <a:pt x="70" y="58"/>
                        <a:pt x="70" y="58"/>
                      </a:cubicBezTo>
                      <a:cubicBezTo>
                        <a:pt x="70" y="57"/>
                        <a:pt x="70" y="57"/>
                        <a:pt x="70" y="57"/>
                      </a:cubicBezTo>
                      <a:cubicBezTo>
                        <a:pt x="70" y="57"/>
                        <a:pt x="70" y="57"/>
                        <a:pt x="70" y="57"/>
                      </a:cubicBezTo>
                      <a:cubicBezTo>
                        <a:pt x="71" y="58"/>
                        <a:pt x="71" y="58"/>
                        <a:pt x="71" y="58"/>
                      </a:cubicBezTo>
                      <a:cubicBezTo>
                        <a:pt x="71" y="58"/>
                        <a:pt x="71" y="58"/>
                        <a:pt x="71" y="58"/>
                      </a:cubicBezTo>
                      <a:cubicBezTo>
                        <a:pt x="71" y="58"/>
                        <a:pt x="71" y="58"/>
                        <a:pt x="71" y="58"/>
                      </a:cubicBezTo>
                      <a:cubicBezTo>
                        <a:pt x="71" y="58"/>
                        <a:pt x="71" y="58"/>
                        <a:pt x="71" y="58"/>
                      </a:cubicBezTo>
                      <a:cubicBezTo>
                        <a:pt x="71" y="58"/>
                        <a:pt x="71" y="58"/>
                        <a:pt x="71" y="58"/>
                      </a:cubicBezTo>
                      <a:cubicBezTo>
                        <a:pt x="72" y="59"/>
                        <a:pt x="72" y="59"/>
                        <a:pt x="72" y="59"/>
                      </a:cubicBezTo>
                      <a:cubicBezTo>
                        <a:pt x="72" y="59"/>
                        <a:pt x="72" y="59"/>
                        <a:pt x="72" y="59"/>
                      </a:cubicBezTo>
                      <a:cubicBezTo>
                        <a:pt x="73" y="59"/>
                        <a:pt x="73" y="59"/>
                        <a:pt x="73" y="59"/>
                      </a:cubicBezTo>
                      <a:cubicBezTo>
                        <a:pt x="73" y="59"/>
                        <a:pt x="73" y="59"/>
                        <a:pt x="73" y="59"/>
                      </a:cubicBezTo>
                      <a:cubicBezTo>
                        <a:pt x="73" y="59"/>
                        <a:pt x="73" y="59"/>
                        <a:pt x="73" y="59"/>
                      </a:cubicBezTo>
                      <a:cubicBezTo>
                        <a:pt x="74" y="59"/>
                        <a:pt x="74" y="59"/>
                        <a:pt x="74" y="59"/>
                      </a:cubicBezTo>
                      <a:cubicBezTo>
                        <a:pt x="74" y="58"/>
                        <a:pt x="74" y="58"/>
                        <a:pt x="74" y="58"/>
                      </a:cubicBezTo>
                      <a:cubicBezTo>
                        <a:pt x="74" y="58"/>
                        <a:pt x="74" y="58"/>
                        <a:pt x="74" y="58"/>
                      </a:cubicBezTo>
                      <a:cubicBezTo>
                        <a:pt x="75" y="58"/>
                        <a:pt x="75" y="58"/>
                        <a:pt x="75" y="58"/>
                      </a:cubicBezTo>
                      <a:cubicBezTo>
                        <a:pt x="77" y="58"/>
                        <a:pt x="77" y="58"/>
                        <a:pt x="77" y="58"/>
                      </a:cubicBezTo>
                      <a:cubicBezTo>
                        <a:pt x="77" y="58"/>
                        <a:pt x="77" y="58"/>
                        <a:pt x="77" y="58"/>
                      </a:cubicBezTo>
                      <a:cubicBezTo>
                        <a:pt x="78" y="58"/>
                        <a:pt x="78" y="58"/>
                        <a:pt x="78" y="58"/>
                      </a:cubicBezTo>
                      <a:cubicBezTo>
                        <a:pt x="78" y="58"/>
                        <a:pt x="78" y="58"/>
                        <a:pt x="78" y="58"/>
                      </a:cubicBezTo>
                      <a:cubicBezTo>
                        <a:pt x="79" y="58"/>
                        <a:pt x="79" y="58"/>
                        <a:pt x="79" y="58"/>
                      </a:cubicBezTo>
                      <a:cubicBezTo>
                        <a:pt x="79" y="58"/>
                        <a:pt x="79" y="58"/>
                        <a:pt x="79" y="58"/>
                      </a:cubicBezTo>
                      <a:cubicBezTo>
                        <a:pt x="79" y="59"/>
                        <a:pt x="79" y="59"/>
                        <a:pt x="79" y="59"/>
                      </a:cubicBezTo>
                      <a:cubicBezTo>
                        <a:pt x="79" y="59"/>
                        <a:pt x="79" y="59"/>
                        <a:pt x="79" y="59"/>
                      </a:cubicBezTo>
                      <a:cubicBezTo>
                        <a:pt x="79" y="60"/>
                        <a:pt x="79" y="60"/>
                        <a:pt x="79" y="60"/>
                      </a:cubicBezTo>
                      <a:cubicBezTo>
                        <a:pt x="79" y="60"/>
                        <a:pt x="79" y="60"/>
                        <a:pt x="79" y="60"/>
                      </a:cubicBezTo>
                      <a:cubicBezTo>
                        <a:pt x="80" y="60"/>
                        <a:pt x="80" y="60"/>
                        <a:pt x="80" y="60"/>
                      </a:cubicBezTo>
                      <a:cubicBezTo>
                        <a:pt x="81" y="61"/>
                        <a:pt x="81" y="61"/>
                        <a:pt x="81" y="61"/>
                      </a:cubicBezTo>
                      <a:cubicBezTo>
                        <a:pt x="81" y="61"/>
                        <a:pt x="81" y="61"/>
                        <a:pt x="81" y="61"/>
                      </a:cubicBezTo>
                      <a:cubicBezTo>
                        <a:pt x="81" y="61"/>
                        <a:pt x="81" y="61"/>
                        <a:pt x="81" y="61"/>
                      </a:cubicBezTo>
                      <a:cubicBezTo>
                        <a:pt x="81" y="61"/>
                        <a:pt x="81" y="61"/>
                        <a:pt x="81" y="61"/>
                      </a:cubicBezTo>
                      <a:cubicBezTo>
                        <a:pt x="81" y="61"/>
                        <a:pt x="81" y="61"/>
                        <a:pt x="81" y="61"/>
                      </a:cubicBezTo>
                      <a:cubicBezTo>
                        <a:pt x="81" y="61"/>
                        <a:pt x="81" y="61"/>
                        <a:pt x="81" y="61"/>
                      </a:cubicBezTo>
                      <a:cubicBezTo>
                        <a:pt x="81" y="62"/>
                        <a:pt x="81" y="62"/>
                        <a:pt x="81" y="62"/>
                      </a:cubicBezTo>
                      <a:cubicBezTo>
                        <a:pt x="81" y="62"/>
                        <a:pt x="81" y="62"/>
                        <a:pt x="81" y="62"/>
                      </a:cubicBezTo>
                      <a:cubicBezTo>
                        <a:pt x="81" y="62"/>
                        <a:pt x="81" y="62"/>
                        <a:pt x="81" y="62"/>
                      </a:cubicBezTo>
                      <a:cubicBezTo>
                        <a:pt x="81" y="62"/>
                        <a:pt x="81" y="62"/>
                        <a:pt x="81" y="62"/>
                      </a:cubicBezTo>
                      <a:cubicBezTo>
                        <a:pt x="81" y="63"/>
                        <a:pt x="81" y="63"/>
                        <a:pt x="81" y="63"/>
                      </a:cubicBezTo>
                      <a:cubicBezTo>
                        <a:pt x="81" y="63"/>
                        <a:pt x="81" y="63"/>
                        <a:pt x="81" y="63"/>
                      </a:cubicBezTo>
                      <a:cubicBezTo>
                        <a:pt x="81" y="63"/>
                        <a:pt x="81" y="63"/>
                        <a:pt x="81" y="63"/>
                      </a:cubicBezTo>
                      <a:cubicBezTo>
                        <a:pt x="82" y="63"/>
                        <a:pt x="82" y="63"/>
                        <a:pt x="82" y="63"/>
                      </a:cubicBezTo>
                      <a:cubicBezTo>
                        <a:pt x="83" y="63"/>
                        <a:pt x="83" y="63"/>
                        <a:pt x="83" y="63"/>
                      </a:cubicBezTo>
                      <a:cubicBezTo>
                        <a:pt x="83" y="63"/>
                        <a:pt x="83" y="63"/>
                        <a:pt x="83" y="63"/>
                      </a:cubicBezTo>
                      <a:cubicBezTo>
                        <a:pt x="85" y="61"/>
                        <a:pt x="85" y="61"/>
                        <a:pt x="85" y="61"/>
                      </a:cubicBezTo>
                      <a:cubicBezTo>
                        <a:pt x="85" y="61"/>
                        <a:pt x="85" y="61"/>
                        <a:pt x="85" y="61"/>
                      </a:cubicBezTo>
                      <a:cubicBezTo>
                        <a:pt x="86" y="61"/>
                        <a:pt x="86" y="61"/>
                        <a:pt x="86" y="61"/>
                      </a:cubicBezTo>
                      <a:cubicBezTo>
                        <a:pt x="87" y="61"/>
                        <a:pt x="87" y="61"/>
                        <a:pt x="87" y="61"/>
                      </a:cubicBezTo>
                      <a:cubicBezTo>
                        <a:pt x="87" y="61"/>
                        <a:pt x="87" y="61"/>
                        <a:pt x="87" y="61"/>
                      </a:cubicBezTo>
                      <a:cubicBezTo>
                        <a:pt x="87" y="62"/>
                        <a:pt x="87" y="62"/>
                        <a:pt x="87" y="62"/>
                      </a:cubicBezTo>
                      <a:cubicBezTo>
                        <a:pt x="87" y="62"/>
                        <a:pt x="87" y="62"/>
                        <a:pt x="87" y="62"/>
                      </a:cubicBezTo>
                      <a:cubicBezTo>
                        <a:pt x="87" y="62"/>
                        <a:pt x="87" y="62"/>
                        <a:pt x="87" y="62"/>
                      </a:cubicBezTo>
                      <a:cubicBezTo>
                        <a:pt x="88" y="62"/>
                        <a:pt x="88" y="62"/>
                        <a:pt x="88" y="62"/>
                      </a:cubicBezTo>
                      <a:cubicBezTo>
                        <a:pt x="89" y="62"/>
                        <a:pt x="89" y="62"/>
                        <a:pt x="89" y="62"/>
                      </a:cubicBezTo>
                      <a:cubicBezTo>
                        <a:pt x="89" y="62"/>
                        <a:pt x="89" y="62"/>
                        <a:pt x="89" y="62"/>
                      </a:cubicBezTo>
                      <a:cubicBezTo>
                        <a:pt x="89" y="63"/>
                        <a:pt x="89" y="63"/>
                        <a:pt x="89" y="63"/>
                      </a:cubicBezTo>
                      <a:cubicBezTo>
                        <a:pt x="89" y="63"/>
                        <a:pt x="89" y="63"/>
                        <a:pt x="89" y="63"/>
                      </a:cubicBezTo>
                      <a:cubicBezTo>
                        <a:pt x="89" y="64"/>
                        <a:pt x="89" y="64"/>
                        <a:pt x="89" y="64"/>
                      </a:cubicBezTo>
                      <a:cubicBezTo>
                        <a:pt x="89" y="64"/>
                        <a:pt x="89" y="64"/>
                        <a:pt x="89" y="64"/>
                      </a:cubicBezTo>
                      <a:cubicBezTo>
                        <a:pt x="90" y="64"/>
                        <a:pt x="90" y="64"/>
                        <a:pt x="90" y="64"/>
                      </a:cubicBezTo>
                      <a:cubicBezTo>
                        <a:pt x="91" y="64"/>
                        <a:pt x="91" y="64"/>
                        <a:pt x="91" y="64"/>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2" y="63"/>
                        <a:pt x="92" y="63"/>
                        <a:pt x="92" y="63"/>
                      </a:cubicBezTo>
                      <a:cubicBezTo>
                        <a:pt x="92" y="63"/>
                        <a:pt x="92" y="63"/>
                        <a:pt x="92" y="63"/>
                      </a:cubicBezTo>
                      <a:cubicBezTo>
                        <a:pt x="92" y="63"/>
                        <a:pt x="92" y="63"/>
                        <a:pt x="92" y="63"/>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4" y="63"/>
                        <a:pt x="94" y="63"/>
                        <a:pt x="94" y="63"/>
                      </a:cubicBezTo>
                      <a:cubicBezTo>
                        <a:pt x="94" y="63"/>
                        <a:pt x="94" y="63"/>
                        <a:pt x="94" y="63"/>
                      </a:cubicBezTo>
                      <a:cubicBezTo>
                        <a:pt x="94" y="63"/>
                        <a:pt x="94" y="63"/>
                        <a:pt x="94" y="63"/>
                      </a:cubicBezTo>
                      <a:cubicBezTo>
                        <a:pt x="93" y="64"/>
                        <a:pt x="93" y="64"/>
                        <a:pt x="93" y="64"/>
                      </a:cubicBezTo>
                      <a:cubicBezTo>
                        <a:pt x="93" y="64"/>
                        <a:pt x="93" y="64"/>
                        <a:pt x="93" y="64"/>
                      </a:cubicBezTo>
                      <a:cubicBezTo>
                        <a:pt x="93" y="64"/>
                        <a:pt x="93" y="64"/>
                        <a:pt x="93" y="64"/>
                      </a:cubicBezTo>
                      <a:cubicBezTo>
                        <a:pt x="93" y="65"/>
                        <a:pt x="93" y="65"/>
                        <a:pt x="93" y="65"/>
                      </a:cubicBezTo>
                      <a:cubicBezTo>
                        <a:pt x="94" y="65"/>
                        <a:pt x="94" y="65"/>
                        <a:pt x="94" y="65"/>
                      </a:cubicBezTo>
                      <a:cubicBezTo>
                        <a:pt x="94" y="66"/>
                        <a:pt x="94" y="66"/>
                        <a:pt x="94" y="66"/>
                      </a:cubicBezTo>
                      <a:cubicBezTo>
                        <a:pt x="95" y="66"/>
                        <a:pt x="95" y="66"/>
                        <a:pt x="95" y="66"/>
                      </a:cubicBezTo>
                      <a:cubicBezTo>
                        <a:pt x="95" y="65"/>
                        <a:pt x="95" y="65"/>
                        <a:pt x="95" y="65"/>
                      </a:cubicBezTo>
                      <a:cubicBezTo>
                        <a:pt x="95" y="65"/>
                        <a:pt x="95" y="65"/>
                        <a:pt x="95" y="65"/>
                      </a:cubicBezTo>
                      <a:cubicBezTo>
                        <a:pt x="95" y="64"/>
                        <a:pt x="95" y="64"/>
                        <a:pt x="95" y="64"/>
                      </a:cubicBezTo>
                      <a:cubicBezTo>
                        <a:pt x="95" y="64"/>
                        <a:pt x="95" y="64"/>
                        <a:pt x="95" y="64"/>
                      </a:cubicBezTo>
                      <a:cubicBezTo>
                        <a:pt x="96" y="64"/>
                        <a:pt x="96" y="64"/>
                        <a:pt x="96" y="64"/>
                      </a:cubicBezTo>
                      <a:cubicBezTo>
                        <a:pt x="96" y="64"/>
                        <a:pt x="96" y="64"/>
                        <a:pt x="96" y="64"/>
                      </a:cubicBezTo>
                      <a:cubicBezTo>
                        <a:pt x="96" y="63"/>
                        <a:pt x="96" y="63"/>
                        <a:pt x="96" y="63"/>
                      </a:cubicBezTo>
                      <a:cubicBezTo>
                        <a:pt x="95" y="63"/>
                        <a:pt x="95" y="63"/>
                        <a:pt x="95" y="63"/>
                      </a:cubicBezTo>
                      <a:cubicBezTo>
                        <a:pt x="95" y="63"/>
                        <a:pt x="95" y="63"/>
                        <a:pt x="95" y="63"/>
                      </a:cubicBezTo>
                      <a:cubicBezTo>
                        <a:pt x="95" y="63"/>
                        <a:pt x="95" y="63"/>
                        <a:pt x="95" y="63"/>
                      </a:cubicBezTo>
                      <a:cubicBezTo>
                        <a:pt x="96" y="63"/>
                        <a:pt x="96" y="63"/>
                        <a:pt x="96" y="63"/>
                      </a:cubicBezTo>
                      <a:cubicBezTo>
                        <a:pt x="96" y="63"/>
                        <a:pt x="96" y="63"/>
                        <a:pt x="96" y="63"/>
                      </a:cubicBezTo>
                      <a:cubicBezTo>
                        <a:pt x="96" y="63"/>
                        <a:pt x="96" y="63"/>
                        <a:pt x="96" y="63"/>
                      </a:cubicBezTo>
                      <a:cubicBezTo>
                        <a:pt x="97" y="62"/>
                        <a:pt x="97" y="62"/>
                        <a:pt x="97" y="62"/>
                      </a:cubicBezTo>
                      <a:cubicBezTo>
                        <a:pt x="97" y="62"/>
                        <a:pt x="97" y="62"/>
                        <a:pt x="97" y="62"/>
                      </a:cubicBezTo>
                      <a:cubicBezTo>
                        <a:pt x="97" y="61"/>
                        <a:pt x="97" y="61"/>
                        <a:pt x="97" y="61"/>
                      </a:cubicBezTo>
                      <a:cubicBezTo>
                        <a:pt x="97" y="61"/>
                        <a:pt x="97" y="61"/>
                        <a:pt x="97" y="61"/>
                      </a:cubicBezTo>
                      <a:cubicBezTo>
                        <a:pt x="97" y="61"/>
                        <a:pt x="97" y="61"/>
                        <a:pt x="97" y="61"/>
                      </a:cubicBezTo>
                      <a:cubicBezTo>
                        <a:pt x="97" y="61"/>
                        <a:pt x="97" y="61"/>
                        <a:pt x="97"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9" y="62"/>
                        <a:pt x="99" y="62"/>
                        <a:pt x="99" y="62"/>
                      </a:cubicBezTo>
                      <a:cubicBezTo>
                        <a:pt x="99" y="63"/>
                        <a:pt x="99" y="63"/>
                        <a:pt x="99" y="63"/>
                      </a:cubicBezTo>
                      <a:cubicBezTo>
                        <a:pt x="99" y="63"/>
                        <a:pt x="99" y="63"/>
                        <a:pt x="99" y="63"/>
                      </a:cubicBezTo>
                      <a:cubicBezTo>
                        <a:pt x="99" y="63"/>
                        <a:pt x="99" y="63"/>
                        <a:pt x="99" y="63"/>
                      </a:cubicBezTo>
                      <a:cubicBezTo>
                        <a:pt x="99" y="63"/>
                        <a:pt x="99" y="63"/>
                        <a:pt x="99" y="63"/>
                      </a:cubicBezTo>
                      <a:cubicBezTo>
                        <a:pt x="100" y="63"/>
                        <a:pt x="100" y="63"/>
                        <a:pt x="100" y="63"/>
                      </a:cubicBezTo>
                      <a:cubicBezTo>
                        <a:pt x="100" y="63"/>
                        <a:pt x="100" y="63"/>
                        <a:pt x="100" y="63"/>
                      </a:cubicBezTo>
                      <a:cubicBezTo>
                        <a:pt x="100" y="63"/>
                        <a:pt x="100" y="63"/>
                        <a:pt x="100" y="63"/>
                      </a:cubicBezTo>
                      <a:cubicBezTo>
                        <a:pt x="100" y="63"/>
                        <a:pt x="100" y="63"/>
                        <a:pt x="100"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2" y="63"/>
                        <a:pt x="102" y="63"/>
                        <a:pt x="102" y="63"/>
                      </a:cubicBezTo>
                      <a:cubicBezTo>
                        <a:pt x="102" y="63"/>
                        <a:pt x="102" y="63"/>
                        <a:pt x="102" y="63"/>
                      </a:cubicBezTo>
                      <a:cubicBezTo>
                        <a:pt x="102" y="63"/>
                        <a:pt x="102" y="63"/>
                        <a:pt x="102" y="63"/>
                      </a:cubicBezTo>
                      <a:cubicBezTo>
                        <a:pt x="102" y="63"/>
                        <a:pt x="102" y="63"/>
                        <a:pt x="102" y="63"/>
                      </a:cubicBezTo>
                      <a:cubicBezTo>
                        <a:pt x="102" y="62"/>
                        <a:pt x="102" y="62"/>
                        <a:pt x="102" y="62"/>
                      </a:cubicBezTo>
                      <a:cubicBezTo>
                        <a:pt x="102" y="62"/>
                        <a:pt x="102" y="62"/>
                        <a:pt x="102" y="62"/>
                      </a:cubicBezTo>
                      <a:cubicBezTo>
                        <a:pt x="102" y="62"/>
                        <a:pt x="102" y="62"/>
                        <a:pt x="102" y="62"/>
                      </a:cubicBezTo>
                      <a:cubicBezTo>
                        <a:pt x="102" y="62"/>
                        <a:pt x="102" y="62"/>
                        <a:pt x="102" y="62"/>
                      </a:cubicBezTo>
                      <a:cubicBezTo>
                        <a:pt x="102" y="62"/>
                        <a:pt x="102" y="62"/>
                        <a:pt x="102" y="62"/>
                      </a:cubicBezTo>
                      <a:cubicBezTo>
                        <a:pt x="103" y="62"/>
                        <a:pt x="103" y="62"/>
                        <a:pt x="103" y="62"/>
                      </a:cubicBezTo>
                      <a:cubicBezTo>
                        <a:pt x="103" y="62"/>
                        <a:pt x="103" y="62"/>
                        <a:pt x="103" y="62"/>
                      </a:cubicBezTo>
                      <a:cubicBezTo>
                        <a:pt x="103" y="62"/>
                        <a:pt x="103" y="62"/>
                        <a:pt x="103" y="62"/>
                      </a:cubicBezTo>
                      <a:cubicBezTo>
                        <a:pt x="103" y="62"/>
                        <a:pt x="103" y="62"/>
                        <a:pt x="103" y="62"/>
                      </a:cubicBezTo>
                      <a:cubicBezTo>
                        <a:pt x="103" y="62"/>
                        <a:pt x="103" y="62"/>
                        <a:pt x="103" y="62"/>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4" y="63"/>
                        <a:pt x="104" y="63"/>
                        <a:pt x="104" y="63"/>
                      </a:cubicBezTo>
                      <a:cubicBezTo>
                        <a:pt x="104" y="63"/>
                        <a:pt x="104" y="63"/>
                        <a:pt x="104" y="63"/>
                      </a:cubicBezTo>
                      <a:cubicBezTo>
                        <a:pt x="104" y="63"/>
                        <a:pt x="104" y="63"/>
                        <a:pt x="104" y="63"/>
                      </a:cubicBezTo>
                      <a:cubicBezTo>
                        <a:pt x="104" y="64"/>
                        <a:pt x="104" y="64"/>
                        <a:pt x="104" y="64"/>
                      </a:cubicBezTo>
                      <a:cubicBezTo>
                        <a:pt x="104" y="64"/>
                        <a:pt x="104" y="64"/>
                        <a:pt x="104" y="64"/>
                      </a:cubicBezTo>
                      <a:cubicBezTo>
                        <a:pt x="104" y="64"/>
                        <a:pt x="104" y="64"/>
                        <a:pt x="104" y="64"/>
                      </a:cubicBezTo>
                      <a:cubicBezTo>
                        <a:pt x="105" y="64"/>
                        <a:pt x="105" y="64"/>
                        <a:pt x="105" y="64"/>
                      </a:cubicBezTo>
                      <a:cubicBezTo>
                        <a:pt x="105" y="64"/>
                        <a:pt x="105" y="64"/>
                        <a:pt x="105" y="64"/>
                      </a:cubicBezTo>
                      <a:cubicBezTo>
                        <a:pt x="106" y="64"/>
                        <a:pt x="106" y="64"/>
                        <a:pt x="106" y="64"/>
                      </a:cubicBezTo>
                      <a:cubicBezTo>
                        <a:pt x="106" y="64"/>
                        <a:pt x="106" y="64"/>
                        <a:pt x="106" y="64"/>
                      </a:cubicBezTo>
                      <a:cubicBezTo>
                        <a:pt x="106" y="64"/>
                        <a:pt x="106" y="64"/>
                        <a:pt x="106" y="64"/>
                      </a:cubicBezTo>
                      <a:cubicBezTo>
                        <a:pt x="107" y="65"/>
                        <a:pt x="107" y="65"/>
                        <a:pt x="107" y="65"/>
                      </a:cubicBezTo>
                      <a:cubicBezTo>
                        <a:pt x="107" y="66"/>
                        <a:pt x="107" y="66"/>
                        <a:pt x="107" y="66"/>
                      </a:cubicBezTo>
                      <a:cubicBezTo>
                        <a:pt x="108" y="65"/>
                        <a:pt x="108" y="65"/>
                        <a:pt x="108" y="65"/>
                      </a:cubicBezTo>
                      <a:cubicBezTo>
                        <a:pt x="108" y="65"/>
                        <a:pt x="108" y="65"/>
                        <a:pt x="108" y="65"/>
                      </a:cubicBezTo>
                      <a:cubicBezTo>
                        <a:pt x="108" y="65"/>
                        <a:pt x="108" y="65"/>
                        <a:pt x="108" y="65"/>
                      </a:cubicBezTo>
                      <a:cubicBezTo>
                        <a:pt x="108" y="64"/>
                        <a:pt x="108" y="64"/>
                        <a:pt x="108" y="64"/>
                      </a:cubicBezTo>
                      <a:cubicBezTo>
                        <a:pt x="108" y="64"/>
                        <a:pt x="108" y="64"/>
                        <a:pt x="108" y="64"/>
                      </a:cubicBezTo>
                      <a:cubicBezTo>
                        <a:pt x="109" y="64"/>
                        <a:pt x="109" y="64"/>
                        <a:pt x="109" y="64"/>
                      </a:cubicBezTo>
                      <a:cubicBezTo>
                        <a:pt x="109" y="64"/>
                        <a:pt x="109" y="64"/>
                        <a:pt x="109" y="64"/>
                      </a:cubicBezTo>
                      <a:cubicBezTo>
                        <a:pt x="110" y="64"/>
                        <a:pt x="110" y="64"/>
                        <a:pt x="110" y="64"/>
                      </a:cubicBezTo>
                      <a:cubicBezTo>
                        <a:pt x="110" y="64"/>
                        <a:pt x="110" y="64"/>
                        <a:pt x="110" y="64"/>
                      </a:cubicBezTo>
                      <a:cubicBezTo>
                        <a:pt x="110" y="63"/>
                        <a:pt x="110" y="63"/>
                        <a:pt x="110" y="63"/>
                      </a:cubicBezTo>
                      <a:cubicBezTo>
                        <a:pt x="110" y="63"/>
                        <a:pt x="110" y="63"/>
                        <a:pt x="110" y="63"/>
                      </a:cubicBezTo>
                      <a:cubicBezTo>
                        <a:pt x="111" y="63"/>
                        <a:pt x="111" y="63"/>
                        <a:pt x="111" y="63"/>
                      </a:cubicBezTo>
                      <a:cubicBezTo>
                        <a:pt x="111" y="63"/>
                        <a:pt x="111" y="63"/>
                        <a:pt x="111" y="63"/>
                      </a:cubicBezTo>
                      <a:cubicBezTo>
                        <a:pt x="111" y="63"/>
                        <a:pt x="111" y="63"/>
                        <a:pt x="111" y="63"/>
                      </a:cubicBezTo>
                      <a:cubicBezTo>
                        <a:pt x="112" y="63"/>
                        <a:pt x="112" y="63"/>
                        <a:pt x="112" y="63"/>
                      </a:cubicBezTo>
                      <a:cubicBezTo>
                        <a:pt x="112" y="63"/>
                        <a:pt x="112" y="63"/>
                        <a:pt x="112" y="63"/>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4" y="62"/>
                        <a:pt x="114" y="62"/>
                        <a:pt x="114" y="62"/>
                      </a:cubicBezTo>
                      <a:cubicBezTo>
                        <a:pt x="114" y="62"/>
                        <a:pt x="114" y="62"/>
                        <a:pt x="114" y="62"/>
                      </a:cubicBezTo>
                      <a:cubicBezTo>
                        <a:pt x="114" y="62"/>
                        <a:pt x="114" y="62"/>
                        <a:pt x="114" y="62"/>
                      </a:cubicBezTo>
                      <a:cubicBezTo>
                        <a:pt x="115" y="62"/>
                        <a:pt x="115" y="62"/>
                        <a:pt x="115" y="62"/>
                      </a:cubicBezTo>
                      <a:cubicBezTo>
                        <a:pt x="115" y="62"/>
                        <a:pt x="115" y="62"/>
                        <a:pt x="115"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7" y="62"/>
                        <a:pt x="117" y="62"/>
                        <a:pt x="117" y="62"/>
                      </a:cubicBezTo>
                      <a:cubicBezTo>
                        <a:pt x="117" y="61"/>
                        <a:pt x="117" y="61"/>
                        <a:pt x="117" y="61"/>
                      </a:cubicBezTo>
                      <a:cubicBezTo>
                        <a:pt x="117" y="61"/>
                        <a:pt x="117" y="61"/>
                        <a:pt x="117" y="61"/>
                      </a:cubicBezTo>
                      <a:cubicBezTo>
                        <a:pt x="117" y="61"/>
                        <a:pt x="117" y="61"/>
                        <a:pt x="117" y="61"/>
                      </a:cubicBezTo>
                      <a:cubicBezTo>
                        <a:pt x="118" y="61"/>
                        <a:pt x="118" y="61"/>
                        <a:pt x="118" y="61"/>
                      </a:cubicBezTo>
                      <a:cubicBezTo>
                        <a:pt x="118" y="61"/>
                        <a:pt x="118" y="61"/>
                        <a:pt x="118" y="61"/>
                      </a:cubicBezTo>
                      <a:cubicBezTo>
                        <a:pt x="118" y="61"/>
                        <a:pt x="118" y="61"/>
                        <a:pt x="118" y="61"/>
                      </a:cubicBezTo>
                      <a:cubicBezTo>
                        <a:pt x="118" y="61"/>
                        <a:pt x="118" y="61"/>
                        <a:pt x="118" y="61"/>
                      </a:cubicBezTo>
                      <a:cubicBezTo>
                        <a:pt x="118" y="61"/>
                        <a:pt x="118" y="61"/>
                        <a:pt x="118" y="61"/>
                      </a:cubicBezTo>
                      <a:cubicBezTo>
                        <a:pt x="119" y="61"/>
                        <a:pt x="119" y="61"/>
                        <a:pt x="119" y="61"/>
                      </a:cubicBezTo>
                      <a:cubicBezTo>
                        <a:pt x="119" y="61"/>
                        <a:pt x="119" y="61"/>
                        <a:pt x="119" y="61"/>
                      </a:cubicBezTo>
                      <a:cubicBezTo>
                        <a:pt x="119" y="60"/>
                        <a:pt x="119" y="60"/>
                        <a:pt x="119" y="60"/>
                      </a:cubicBezTo>
                      <a:cubicBezTo>
                        <a:pt x="119" y="60"/>
                        <a:pt x="119" y="60"/>
                        <a:pt x="119" y="60"/>
                      </a:cubicBezTo>
                      <a:cubicBezTo>
                        <a:pt x="119" y="60"/>
                        <a:pt x="119" y="60"/>
                        <a:pt x="119" y="60"/>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1" y="61"/>
                        <a:pt x="121" y="61"/>
                        <a:pt x="121" y="61"/>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2" y="62"/>
                        <a:pt x="122" y="62"/>
                        <a:pt x="122" y="62"/>
                      </a:cubicBezTo>
                      <a:cubicBezTo>
                        <a:pt x="122" y="62"/>
                        <a:pt x="122" y="62"/>
                        <a:pt x="122" y="62"/>
                      </a:cubicBezTo>
                      <a:cubicBezTo>
                        <a:pt x="123" y="62"/>
                        <a:pt x="123" y="62"/>
                        <a:pt x="123" y="62"/>
                      </a:cubicBezTo>
                      <a:cubicBezTo>
                        <a:pt x="123" y="62"/>
                        <a:pt x="123" y="62"/>
                        <a:pt x="123" y="62"/>
                      </a:cubicBezTo>
                      <a:cubicBezTo>
                        <a:pt x="123" y="62"/>
                        <a:pt x="123" y="62"/>
                        <a:pt x="123" y="62"/>
                      </a:cubicBezTo>
                      <a:cubicBezTo>
                        <a:pt x="123" y="62"/>
                        <a:pt x="123" y="62"/>
                        <a:pt x="123" y="62"/>
                      </a:cubicBezTo>
                      <a:cubicBezTo>
                        <a:pt x="123" y="62"/>
                        <a:pt x="123" y="62"/>
                        <a:pt x="123" y="62"/>
                      </a:cubicBezTo>
                      <a:cubicBezTo>
                        <a:pt x="123" y="61"/>
                        <a:pt x="123" y="61"/>
                        <a:pt x="123"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5" y="61"/>
                        <a:pt x="125" y="61"/>
                        <a:pt x="125" y="61"/>
                      </a:cubicBezTo>
                      <a:cubicBezTo>
                        <a:pt x="125" y="61"/>
                        <a:pt x="125" y="61"/>
                        <a:pt x="125" y="61"/>
                      </a:cubicBezTo>
                      <a:cubicBezTo>
                        <a:pt x="125" y="60"/>
                        <a:pt x="125" y="60"/>
                        <a:pt x="125" y="60"/>
                      </a:cubicBezTo>
                      <a:cubicBezTo>
                        <a:pt x="125" y="60"/>
                        <a:pt x="125" y="60"/>
                        <a:pt x="125" y="60"/>
                      </a:cubicBezTo>
                      <a:cubicBezTo>
                        <a:pt x="125" y="60"/>
                        <a:pt x="125" y="60"/>
                        <a:pt x="125" y="60"/>
                      </a:cubicBezTo>
                      <a:cubicBezTo>
                        <a:pt x="125" y="60"/>
                        <a:pt x="125" y="60"/>
                        <a:pt x="125" y="60"/>
                      </a:cubicBezTo>
                      <a:cubicBezTo>
                        <a:pt x="126" y="60"/>
                        <a:pt x="126" y="60"/>
                        <a:pt x="126" y="60"/>
                      </a:cubicBezTo>
                      <a:cubicBezTo>
                        <a:pt x="127" y="60"/>
                        <a:pt x="127" y="60"/>
                        <a:pt x="127" y="60"/>
                      </a:cubicBezTo>
                      <a:cubicBezTo>
                        <a:pt x="127" y="60"/>
                        <a:pt x="127" y="60"/>
                        <a:pt x="127" y="60"/>
                      </a:cubicBezTo>
                      <a:cubicBezTo>
                        <a:pt x="127" y="61"/>
                        <a:pt x="127" y="61"/>
                        <a:pt x="127" y="61"/>
                      </a:cubicBezTo>
                      <a:cubicBezTo>
                        <a:pt x="127" y="61"/>
                        <a:pt x="127" y="61"/>
                        <a:pt x="127" y="61"/>
                      </a:cubicBezTo>
                      <a:cubicBezTo>
                        <a:pt x="127" y="61"/>
                        <a:pt x="127" y="61"/>
                        <a:pt x="127" y="61"/>
                      </a:cubicBezTo>
                      <a:cubicBezTo>
                        <a:pt x="128" y="61"/>
                        <a:pt x="128" y="61"/>
                        <a:pt x="128" y="61"/>
                      </a:cubicBezTo>
                      <a:cubicBezTo>
                        <a:pt x="128" y="61"/>
                        <a:pt x="128" y="61"/>
                        <a:pt x="128" y="61"/>
                      </a:cubicBezTo>
                      <a:cubicBezTo>
                        <a:pt x="128" y="62"/>
                        <a:pt x="128" y="62"/>
                        <a:pt x="128" y="62"/>
                      </a:cubicBezTo>
                      <a:cubicBezTo>
                        <a:pt x="129" y="62"/>
                        <a:pt x="129" y="62"/>
                        <a:pt x="129" y="62"/>
                      </a:cubicBezTo>
                      <a:cubicBezTo>
                        <a:pt x="129" y="62"/>
                        <a:pt x="129" y="62"/>
                        <a:pt x="129" y="62"/>
                      </a:cubicBezTo>
                      <a:cubicBezTo>
                        <a:pt x="129" y="62"/>
                        <a:pt x="129" y="62"/>
                        <a:pt x="129" y="62"/>
                      </a:cubicBezTo>
                      <a:cubicBezTo>
                        <a:pt x="129" y="62"/>
                        <a:pt x="129" y="62"/>
                        <a:pt x="129" y="62"/>
                      </a:cubicBezTo>
                      <a:cubicBezTo>
                        <a:pt x="130" y="62"/>
                        <a:pt x="130" y="62"/>
                        <a:pt x="130" y="62"/>
                      </a:cubicBezTo>
                      <a:cubicBezTo>
                        <a:pt x="130" y="62"/>
                        <a:pt x="130" y="62"/>
                        <a:pt x="130" y="62"/>
                      </a:cubicBezTo>
                      <a:cubicBezTo>
                        <a:pt x="130" y="62"/>
                        <a:pt x="130" y="62"/>
                        <a:pt x="130" y="62"/>
                      </a:cubicBezTo>
                      <a:cubicBezTo>
                        <a:pt x="130" y="62"/>
                        <a:pt x="130" y="62"/>
                        <a:pt x="130" y="62"/>
                      </a:cubicBezTo>
                      <a:cubicBezTo>
                        <a:pt x="130" y="62"/>
                        <a:pt x="130" y="62"/>
                        <a:pt x="130" y="62"/>
                      </a:cubicBezTo>
                      <a:cubicBezTo>
                        <a:pt x="130" y="63"/>
                        <a:pt x="130" y="63"/>
                        <a:pt x="130" y="63"/>
                      </a:cubicBezTo>
                      <a:cubicBezTo>
                        <a:pt x="130" y="63"/>
                        <a:pt x="130" y="63"/>
                        <a:pt x="130" y="63"/>
                      </a:cubicBezTo>
                      <a:cubicBezTo>
                        <a:pt x="130" y="63"/>
                        <a:pt x="130" y="63"/>
                        <a:pt x="130" y="63"/>
                      </a:cubicBezTo>
                      <a:cubicBezTo>
                        <a:pt x="131" y="64"/>
                        <a:pt x="131" y="64"/>
                        <a:pt x="131" y="64"/>
                      </a:cubicBezTo>
                      <a:cubicBezTo>
                        <a:pt x="132" y="64"/>
                        <a:pt x="132" y="64"/>
                        <a:pt x="132" y="64"/>
                      </a:cubicBezTo>
                      <a:cubicBezTo>
                        <a:pt x="133" y="64"/>
                        <a:pt x="133" y="64"/>
                        <a:pt x="133" y="64"/>
                      </a:cubicBezTo>
                      <a:cubicBezTo>
                        <a:pt x="133" y="64"/>
                        <a:pt x="133" y="64"/>
                        <a:pt x="133" y="64"/>
                      </a:cubicBezTo>
                      <a:cubicBezTo>
                        <a:pt x="133" y="64"/>
                        <a:pt x="133" y="64"/>
                        <a:pt x="133" y="64"/>
                      </a:cubicBezTo>
                      <a:cubicBezTo>
                        <a:pt x="133" y="64"/>
                        <a:pt x="133" y="64"/>
                        <a:pt x="133" y="64"/>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5" y="65"/>
                        <a:pt x="135" y="65"/>
                        <a:pt x="135" y="65"/>
                      </a:cubicBezTo>
                      <a:cubicBezTo>
                        <a:pt x="135" y="65"/>
                        <a:pt x="135" y="65"/>
                        <a:pt x="135" y="65"/>
                      </a:cubicBezTo>
                      <a:cubicBezTo>
                        <a:pt x="135" y="65"/>
                        <a:pt x="135" y="65"/>
                        <a:pt x="135" y="65"/>
                      </a:cubicBezTo>
                      <a:cubicBezTo>
                        <a:pt x="135" y="65"/>
                        <a:pt x="135" y="65"/>
                        <a:pt x="135" y="65"/>
                      </a:cubicBezTo>
                      <a:cubicBezTo>
                        <a:pt x="136" y="65"/>
                        <a:pt x="136" y="65"/>
                        <a:pt x="136" y="65"/>
                      </a:cubicBezTo>
                      <a:cubicBezTo>
                        <a:pt x="136" y="65"/>
                        <a:pt x="136" y="65"/>
                        <a:pt x="136" y="65"/>
                      </a:cubicBezTo>
                      <a:cubicBezTo>
                        <a:pt x="136" y="65"/>
                        <a:pt x="136" y="65"/>
                        <a:pt x="136" y="65"/>
                      </a:cubicBezTo>
                      <a:cubicBezTo>
                        <a:pt x="136" y="65"/>
                        <a:pt x="136" y="65"/>
                        <a:pt x="136" y="65"/>
                      </a:cubicBezTo>
                      <a:cubicBezTo>
                        <a:pt x="137" y="65"/>
                        <a:pt x="137" y="65"/>
                        <a:pt x="137" y="65"/>
                      </a:cubicBezTo>
                      <a:cubicBezTo>
                        <a:pt x="137" y="65"/>
                        <a:pt x="137" y="65"/>
                        <a:pt x="137" y="65"/>
                      </a:cubicBezTo>
                      <a:cubicBezTo>
                        <a:pt x="137" y="65"/>
                        <a:pt x="137" y="65"/>
                        <a:pt x="137" y="65"/>
                      </a:cubicBezTo>
                      <a:cubicBezTo>
                        <a:pt x="137" y="65"/>
                        <a:pt x="137" y="65"/>
                        <a:pt x="137" y="65"/>
                      </a:cubicBezTo>
                      <a:cubicBezTo>
                        <a:pt x="137" y="65"/>
                        <a:pt x="137" y="65"/>
                        <a:pt x="137" y="65"/>
                      </a:cubicBezTo>
                      <a:lnTo>
                        <a:pt x="137" y="61"/>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7" name="Freeform 357">
                  <a:extLst>
                    <a:ext uri="{FF2B5EF4-FFF2-40B4-BE49-F238E27FC236}">
                      <a16:creationId xmlns="" xmlns:a16="http://schemas.microsoft.com/office/drawing/2014/main" id="{78191F18-75A6-46B7-8DAD-95F2B52C22D7}"/>
                    </a:ext>
                  </a:extLst>
                </p:cNvPr>
                <p:cNvSpPr>
                  <a:spLocks noEditPoints="1"/>
                </p:cNvSpPr>
                <p:nvPr/>
              </p:nvSpPr>
              <p:spPr bwMode="auto">
                <a:xfrm>
                  <a:off x="6200636" y="4627615"/>
                  <a:ext cx="293581" cy="503282"/>
                </a:xfrm>
                <a:custGeom>
                  <a:avLst/>
                  <a:gdLst>
                    <a:gd name="T0" fmla="*/ 45 w 56"/>
                    <a:gd name="T1" fmla="*/ 94 h 96"/>
                    <a:gd name="T2" fmla="*/ 45 w 56"/>
                    <a:gd name="T3" fmla="*/ 94 h 96"/>
                    <a:gd name="T4" fmla="*/ 45 w 56"/>
                    <a:gd name="T5" fmla="*/ 95 h 96"/>
                    <a:gd name="T6" fmla="*/ 45 w 56"/>
                    <a:gd name="T7" fmla="*/ 93 h 96"/>
                    <a:gd name="T8" fmla="*/ 51 w 56"/>
                    <a:gd name="T9" fmla="*/ 61 h 96"/>
                    <a:gd name="T10" fmla="*/ 16 w 56"/>
                    <a:gd name="T11" fmla="*/ 4 h 96"/>
                    <a:gd name="T12" fmla="*/ 14 w 56"/>
                    <a:gd name="T13" fmla="*/ 7 h 96"/>
                    <a:gd name="T14" fmla="*/ 13 w 56"/>
                    <a:gd name="T15" fmla="*/ 9 h 96"/>
                    <a:gd name="T16" fmla="*/ 12 w 56"/>
                    <a:gd name="T17" fmla="*/ 14 h 96"/>
                    <a:gd name="T18" fmla="*/ 10 w 56"/>
                    <a:gd name="T19" fmla="*/ 16 h 96"/>
                    <a:gd name="T20" fmla="*/ 10 w 56"/>
                    <a:gd name="T21" fmla="*/ 17 h 96"/>
                    <a:gd name="T22" fmla="*/ 9 w 56"/>
                    <a:gd name="T23" fmla="*/ 18 h 96"/>
                    <a:gd name="T24" fmla="*/ 7 w 56"/>
                    <a:gd name="T25" fmla="*/ 21 h 96"/>
                    <a:gd name="T26" fmla="*/ 7 w 56"/>
                    <a:gd name="T27" fmla="*/ 23 h 96"/>
                    <a:gd name="T28" fmla="*/ 6 w 56"/>
                    <a:gd name="T29" fmla="*/ 25 h 96"/>
                    <a:gd name="T30" fmla="*/ 6 w 56"/>
                    <a:gd name="T31" fmla="*/ 28 h 96"/>
                    <a:gd name="T32" fmla="*/ 5 w 56"/>
                    <a:gd name="T33" fmla="*/ 29 h 96"/>
                    <a:gd name="T34" fmla="*/ 4 w 56"/>
                    <a:gd name="T35" fmla="*/ 31 h 96"/>
                    <a:gd name="T36" fmla="*/ 3 w 56"/>
                    <a:gd name="T37" fmla="*/ 33 h 96"/>
                    <a:gd name="T38" fmla="*/ 5 w 56"/>
                    <a:gd name="T39" fmla="*/ 35 h 96"/>
                    <a:gd name="T40" fmla="*/ 5 w 56"/>
                    <a:gd name="T41" fmla="*/ 38 h 96"/>
                    <a:gd name="T42" fmla="*/ 6 w 56"/>
                    <a:gd name="T43" fmla="*/ 40 h 96"/>
                    <a:gd name="T44" fmla="*/ 6 w 56"/>
                    <a:gd name="T45" fmla="*/ 44 h 96"/>
                    <a:gd name="T46" fmla="*/ 7 w 56"/>
                    <a:gd name="T47" fmla="*/ 46 h 96"/>
                    <a:gd name="T48" fmla="*/ 6 w 56"/>
                    <a:gd name="T49" fmla="*/ 48 h 96"/>
                    <a:gd name="T50" fmla="*/ 6 w 56"/>
                    <a:gd name="T51" fmla="*/ 50 h 96"/>
                    <a:gd name="T52" fmla="*/ 7 w 56"/>
                    <a:gd name="T53" fmla="*/ 52 h 96"/>
                    <a:gd name="T54" fmla="*/ 7 w 56"/>
                    <a:gd name="T55" fmla="*/ 54 h 96"/>
                    <a:gd name="T56" fmla="*/ 10 w 56"/>
                    <a:gd name="T57" fmla="*/ 56 h 96"/>
                    <a:gd name="T58" fmla="*/ 10 w 56"/>
                    <a:gd name="T59" fmla="*/ 58 h 96"/>
                    <a:gd name="T60" fmla="*/ 8 w 56"/>
                    <a:gd name="T61" fmla="*/ 61 h 96"/>
                    <a:gd name="T62" fmla="*/ 7 w 56"/>
                    <a:gd name="T63" fmla="*/ 63 h 96"/>
                    <a:gd name="T64" fmla="*/ 4 w 56"/>
                    <a:gd name="T65" fmla="*/ 66 h 96"/>
                    <a:gd name="T66" fmla="*/ 3 w 56"/>
                    <a:gd name="T67" fmla="*/ 71 h 96"/>
                    <a:gd name="T68" fmla="*/ 2 w 56"/>
                    <a:gd name="T69" fmla="*/ 74 h 96"/>
                    <a:gd name="T70" fmla="*/ 2 w 56"/>
                    <a:gd name="T71" fmla="*/ 77 h 96"/>
                    <a:gd name="T72" fmla="*/ 0 w 56"/>
                    <a:gd name="T73" fmla="*/ 78 h 96"/>
                    <a:gd name="T74" fmla="*/ 1 w 56"/>
                    <a:gd name="T75" fmla="*/ 79 h 96"/>
                    <a:gd name="T76" fmla="*/ 0 w 56"/>
                    <a:gd name="T77" fmla="*/ 83 h 96"/>
                    <a:gd name="T78" fmla="*/ 31 w 56"/>
                    <a:gd name="T79" fmla="*/ 84 h 96"/>
                    <a:gd name="T80" fmla="*/ 32 w 56"/>
                    <a:gd name="T81" fmla="*/ 87 h 96"/>
                    <a:gd name="T82" fmla="*/ 33 w 56"/>
                    <a:gd name="T83" fmla="*/ 90 h 96"/>
                    <a:gd name="T84" fmla="*/ 35 w 56"/>
                    <a:gd name="T85" fmla="*/ 92 h 96"/>
                    <a:gd name="T86" fmla="*/ 37 w 56"/>
                    <a:gd name="T87" fmla="*/ 95 h 96"/>
                    <a:gd name="T88" fmla="*/ 38 w 56"/>
                    <a:gd name="T89" fmla="*/ 95 h 96"/>
                    <a:gd name="T90" fmla="*/ 39 w 56"/>
                    <a:gd name="T91" fmla="*/ 95 h 96"/>
                    <a:gd name="T92" fmla="*/ 40 w 56"/>
                    <a:gd name="T93" fmla="*/ 93 h 96"/>
                    <a:gd name="T94" fmla="*/ 40 w 56"/>
                    <a:gd name="T95" fmla="*/ 92 h 96"/>
                    <a:gd name="T96" fmla="*/ 41 w 56"/>
                    <a:gd name="T97" fmla="*/ 92 h 96"/>
                    <a:gd name="T98" fmla="*/ 45 w 56"/>
                    <a:gd name="T99" fmla="*/ 91 h 96"/>
                    <a:gd name="T100" fmla="*/ 48 w 56"/>
                    <a:gd name="T101" fmla="*/ 90 h 96"/>
                    <a:gd name="T102" fmla="*/ 50 w 56"/>
                    <a:gd name="T103" fmla="*/ 91 h 96"/>
                    <a:gd name="T104" fmla="*/ 53 w 56"/>
                    <a:gd name="T105" fmla="*/ 90 h 96"/>
                    <a:gd name="T106" fmla="*/ 55 w 56"/>
                    <a:gd name="T107" fmla="*/ 91 h 96"/>
                    <a:gd name="T108" fmla="*/ 56 w 56"/>
                    <a:gd name="T109" fmla="*/ 90 h 96"/>
                    <a:gd name="T110" fmla="*/ 52 w 56"/>
                    <a:gd name="T111" fmla="*/ 93 h 96"/>
                    <a:gd name="T112" fmla="*/ 54 w 56"/>
                    <a:gd name="T113" fmla="*/ 9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6" h="96">
                      <a:moveTo>
                        <a:pt x="47" y="94"/>
                      </a:moveTo>
                      <a:cubicBezTo>
                        <a:pt x="47" y="94"/>
                        <a:pt x="47" y="94"/>
                        <a:pt x="47" y="94"/>
                      </a:cubicBezTo>
                      <a:cubicBezTo>
                        <a:pt x="47" y="94"/>
                        <a:pt x="47" y="94"/>
                        <a:pt x="47" y="94"/>
                      </a:cubicBezTo>
                      <a:cubicBezTo>
                        <a:pt x="47" y="94"/>
                        <a:pt x="47" y="94"/>
                        <a:pt x="47" y="94"/>
                      </a:cubicBezTo>
                      <a:cubicBezTo>
                        <a:pt x="47" y="94"/>
                        <a:pt x="47" y="94"/>
                        <a:pt x="47" y="94"/>
                      </a:cubicBezTo>
                      <a:close/>
                      <a:moveTo>
                        <a:pt x="45" y="93"/>
                      </a:moveTo>
                      <a:cubicBezTo>
                        <a:pt x="45" y="94"/>
                        <a:pt x="45" y="94"/>
                        <a:pt x="45" y="94"/>
                      </a:cubicBezTo>
                      <a:cubicBezTo>
                        <a:pt x="44" y="94"/>
                        <a:pt x="44" y="94"/>
                        <a:pt x="44" y="94"/>
                      </a:cubicBezTo>
                      <a:cubicBezTo>
                        <a:pt x="44" y="94"/>
                        <a:pt x="44" y="94"/>
                        <a:pt x="44" y="94"/>
                      </a:cubicBezTo>
                      <a:cubicBezTo>
                        <a:pt x="44" y="94"/>
                        <a:pt x="44" y="94"/>
                        <a:pt x="44" y="94"/>
                      </a:cubicBezTo>
                      <a:cubicBezTo>
                        <a:pt x="44" y="94"/>
                        <a:pt x="44" y="94"/>
                        <a:pt x="44" y="94"/>
                      </a:cubicBezTo>
                      <a:cubicBezTo>
                        <a:pt x="44" y="94"/>
                        <a:pt x="44" y="94"/>
                        <a:pt x="44" y="94"/>
                      </a:cubicBezTo>
                      <a:cubicBezTo>
                        <a:pt x="44" y="94"/>
                        <a:pt x="44" y="94"/>
                        <a:pt x="44" y="94"/>
                      </a:cubicBezTo>
                      <a:cubicBezTo>
                        <a:pt x="45" y="94"/>
                        <a:pt x="45" y="94"/>
                        <a:pt x="45" y="94"/>
                      </a:cubicBezTo>
                      <a:cubicBezTo>
                        <a:pt x="45" y="94"/>
                        <a:pt x="45" y="94"/>
                        <a:pt x="45" y="94"/>
                      </a:cubicBezTo>
                      <a:cubicBezTo>
                        <a:pt x="45" y="94"/>
                        <a:pt x="45" y="94"/>
                        <a:pt x="45" y="94"/>
                      </a:cubicBezTo>
                      <a:cubicBezTo>
                        <a:pt x="45" y="94"/>
                        <a:pt x="45" y="94"/>
                        <a:pt x="45" y="94"/>
                      </a:cubicBezTo>
                      <a:cubicBezTo>
                        <a:pt x="44" y="95"/>
                        <a:pt x="44" y="95"/>
                        <a:pt x="44" y="95"/>
                      </a:cubicBezTo>
                      <a:cubicBezTo>
                        <a:pt x="45" y="95"/>
                        <a:pt x="45" y="95"/>
                        <a:pt x="45" y="95"/>
                      </a:cubicBezTo>
                      <a:cubicBezTo>
                        <a:pt x="45" y="95"/>
                        <a:pt x="45" y="95"/>
                        <a:pt x="45" y="95"/>
                      </a:cubicBezTo>
                      <a:cubicBezTo>
                        <a:pt x="45" y="95"/>
                        <a:pt x="45" y="95"/>
                        <a:pt x="45" y="95"/>
                      </a:cubicBezTo>
                      <a:cubicBezTo>
                        <a:pt x="45" y="95"/>
                        <a:pt x="45" y="95"/>
                        <a:pt x="45" y="95"/>
                      </a:cubicBezTo>
                      <a:cubicBezTo>
                        <a:pt x="45" y="94"/>
                        <a:pt x="45" y="94"/>
                        <a:pt x="45" y="94"/>
                      </a:cubicBezTo>
                      <a:cubicBezTo>
                        <a:pt x="45" y="94"/>
                        <a:pt x="45" y="94"/>
                        <a:pt x="45" y="94"/>
                      </a:cubicBezTo>
                      <a:cubicBezTo>
                        <a:pt x="45" y="94"/>
                        <a:pt x="45" y="94"/>
                        <a:pt x="45" y="94"/>
                      </a:cubicBezTo>
                      <a:cubicBezTo>
                        <a:pt x="45" y="94"/>
                        <a:pt x="45" y="94"/>
                        <a:pt x="45" y="94"/>
                      </a:cubicBezTo>
                      <a:cubicBezTo>
                        <a:pt x="45" y="94"/>
                        <a:pt x="45" y="94"/>
                        <a:pt x="45" y="94"/>
                      </a:cubicBezTo>
                      <a:cubicBezTo>
                        <a:pt x="45" y="93"/>
                        <a:pt x="45" y="93"/>
                        <a:pt x="45" y="93"/>
                      </a:cubicBezTo>
                      <a:close/>
                      <a:moveTo>
                        <a:pt x="54" y="93"/>
                      </a:moveTo>
                      <a:cubicBezTo>
                        <a:pt x="55" y="93"/>
                        <a:pt x="55" y="93"/>
                        <a:pt x="55" y="93"/>
                      </a:cubicBezTo>
                      <a:cubicBezTo>
                        <a:pt x="56" y="93"/>
                        <a:pt x="56" y="93"/>
                        <a:pt x="56" y="93"/>
                      </a:cubicBezTo>
                      <a:cubicBezTo>
                        <a:pt x="56" y="93"/>
                        <a:pt x="56" y="93"/>
                        <a:pt x="56" y="93"/>
                      </a:cubicBezTo>
                      <a:cubicBezTo>
                        <a:pt x="54" y="93"/>
                        <a:pt x="54" y="93"/>
                        <a:pt x="54" y="93"/>
                      </a:cubicBezTo>
                      <a:close/>
                      <a:moveTo>
                        <a:pt x="56" y="88"/>
                      </a:moveTo>
                      <a:cubicBezTo>
                        <a:pt x="54" y="79"/>
                        <a:pt x="53" y="70"/>
                        <a:pt x="51" y="61"/>
                      </a:cubicBezTo>
                      <a:cubicBezTo>
                        <a:pt x="52" y="41"/>
                        <a:pt x="52" y="22"/>
                        <a:pt x="52" y="2"/>
                      </a:cubicBezTo>
                      <a:cubicBezTo>
                        <a:pt x="52" y="2"/>
                        <a:pt x="52" y="2"/>
                        <a:pt x="52" y="2"/>
                      </a:cubicBezTo>
                      <a:cubicBezTo>
                        <a:pt x="51" y="2"/>
                        <a:pt x="51" y="2"/>
                        <a:pt x="51" y="2"/>
                      </a:cubicBezTo>
                      <a:cubicBezTo>
                        <a:pt x="51" y="1"/>
                        <a:pt x="51" y="1"/>
                        <a:pt x="51" y="1"/>
                      </a:cubicBezTo>
                      <a:cubicBezTo>
                        <a:pt x="50" y="1"/>
                        <a:pt x="50" y="1"/>
                        <a:pt x="50" y="1"/>
                      </a:cubicBezTo>
                      <a:cubicBezTo>
                        <a:pt x="50" y="0"/>
                        <a:pt x="50" y="0"/>
                        <a:pt x="50" y="0"/>
                      </a:cubicBezTo>
                      <a:cubicBezTo>
                        <a:pt x="39" y="1"/>
                        <a:pt x="27" y="3"/>
                        <a:pt x="16" y="4"/>
                      </a:cubicBezTo>
                      <a:cubicBezTo>
                        <a:pt x="16" y="4"/>
                        <a:pt x="16" y="4"/>
                        <a:pt x="16" y="4"/>
                      </a:cubicBezTo>
                      <a:cubicBezTo>
                        <a:pt x="17" y="4"/>
                        <a:pt x="17" y="4"/>
                        <a:pt x="17" y="4"/>
                      </a:cubicBezTo>
                      <a:cubicBezTo>
                        <a:pt x="17" y="5"/>
                        <a:pt x="17" y="5"/>
                        <a:pt x="17" y="5"/>
                      </a:cubicBezTo>
                      <a:cubicBezTo>
                        <a:pt x="16" y="6"/>
                        <a:pt x="16" y="6"/>
                        <a:pt x="16" y="6"/>
                      </a:cubicBezTo>
                      <a:cubicBezTo>
                        <a:pt x="16" y="6"/>
                        <a:pt x="16" y="6"/>
                        <a:pt x="16" y="6"/>
                      </a:cubicBezTo>
                      <a:cubicBezTo>
                        <a:pt x="14" y="7"/>
                        <a:pt x="14" y="7"/>
                        <a:pt x="14" y="7"/>
                      </a:cubicBezTo>
                      <a:cubicBezTo>
                        <a:pt x="14" y="7"/>
                        <a:pt x="14" y="7"/>
                        <a:pt x="14" y="7"/>
                      </a:cubicBezTo>
                      <a:cubicBezTo>
                        <a:pt x="14" y="8"/>
                        <a:pt x="14" y="8"/>
                        <a:pt x="14" y="8"/>
                      </a:cubicBezTo>
                      <a:cubicBezTo>
                        <a:pt x="14" y="8"/>
                        <a:pt x="14" y="8"/>
                        <a:pt x="14" y="8"/>
                      </a:cubicBezTo>
                      <a:cubicBezTo>
                        <a:pt x="14" y="8"/>
                        <a:pt x="14" y="8"/>
                        <a:pt x="14" y="8"/>
                      </a:cubicBezTo>
                      <a:cubicBezTo>
                        <a:pt x="14" y="9"/>
                        <a:pt x="14" y="9"/>
                        <a:pt x="14" y="9"/>
                      </a:cubicBezTo>
                      <a:cubicBezTo>
                        <a:pt x="14" y="9"/>
                        <a:pt x="14" y="9"/>
                        <a:pt x="14" y="9"/>
                      </a:cubicBezTo>
                      <a:cubicBezTo>
                        <a:pt x="13" y="9"/>
                        <a:pt x="13" y="9"/>
                        <a:pt x="13" y="9"/>
                      </a:cubicBezTo>
                      <a:cubicBezTo>
                        <a:pt x="13" y="9"/>
                        <a:pt x="13" y="9"/>
                        <a:pt x="13" y="9"/>
                      </a:cubicBezTo>
                      <a:cubicBezTo>
                        <a:pt x="13" y="9"/>
                        <a:pt x="13" y="9"/>
                        <a:pt x="13" y="9"/>
                      </a:cubicBezTo>
                      <a:cubicBezTo>
                        <a:pt x="12" y="9"/>
                        <a:pt x="12" y="9"/>
                        <a:pt x="12" y="9"/>
                      </a:cubicBezTo>
                      <a:cubicBezTo>
                        <a:pt x="12" y="9"/>
                        <a:pt x="12" y="9"/>
                        <a:pt x="12" y="9"/>
                      </a:cubicBezTo>
                      <a:cubicBezTo>
                        <a:pt x="12" y="10"/>
                        <a:pt x="12" y="10"/>
                        <a:pt x="12" y="10"/>
                      </a:cubicBezTo>
                      <a:cubicBezTo>
                        <a:pt x="12" y="11"/>
                        <a:pt x="12" y="11"/>
                        <a:pt x="12" y="11"/>
                      </a:cubicBezTo>
                      <a:cubicBezTo>
                        <a:pt x="12" y="12"/>
                        <a:pt x="12" y="12"/>
                        <a:pt x="12" y="12"/>
                      </a:cubicBezTo>
                      <a:cubicBezTo>
                        <a:pt x="12" y="14"/>
                        <a:pt x="12" y="14"/>
                        <a:pt x="12" y="14"/>
                      </a:cubicBezTo>
                      <a:cubicBezTo>
                        <a:pt x="12" y="14"/>
                        <a:pt x="12" y="14"/>
                        <a:pt x="12" y="14"/>
                      </a:cubicBezTo>
                      <a:cubicBezTo>
                        <a:pt x="12" y="15"/>
                        <a:pt x="12" y="15"/>
                        <a:pt x="12" y="15"/>
                      </a:cubicBezTo>
                      <a:cubicBezTo>
                        <a:pt x="12" y="16"/>
                        <a:pt x="12" y="16"/>
                        <a:pt x="12" y="16"/>
                      </a:cubicBezTo>
                      <a:cubicBezTo>
                        <a:pt x="11" y="16"/>
                        <a:pt x="11" y="16"/>
                        <a:pt x="11" y="16"/>
                      </a:cubicBezTo>
                      <a:cubicBezTo>
                        <a:pt x="11" y="16"/>
                        <a:pt x="11" y="16"/>
                        <a:pt x="11"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7"/>
                        <a:pt x="10" y="17"/>
                        <a:pt x="10" y="17"/>
                      </a:cubicBezTo>
                      <a:cubicBezTo>
                        <a:pt x="10" y="17"/>
                        <a:pt x="10" y="17"/>
                        <a:pt x="10" y="17"/>
                      </a:cubicBezTo>
                      <a:cubicBezTo>
                        <a:pt x="10" y="17"/>
                        <a:pt x="10" y="17"/>
                        <a:pt x="10" y="17"/>
                      </a:cubicBezTo>
                      <a:cubicBezTo>
                        <a:pt x="10" y="17"/>
                        <a:pt x="10" y="17"/>
                        <a:pt x="10" y="17"/>
                      </a:cubicBezTo>
                      <a:cubicBezTo>
                        <a:pt x="10" y="18"/>
                        <a:pt x="10" y="18"/>
                        <a:pt x="10" y="18"/>
                      </a:cubicBezTo>
                      <a:cubicBezTo>
                        <a:pt x="10" y="18"/>
                        <a:pt x="10" y="18"/>
                        <a:pt x="10" y="18"/>
                      </a:cubicBezTo>
                      <a:cubicBezTo>
                        <a:pt x="10" y="18"/>
                        <a:pt x="10" y="18"/>
                        <a:pt x="10" y="18"/>
                      </a:cubicBezTo>
                      <a:cubicBezTo>
                        <a:pt x="10" y="18"/>
                        <a:pt x="10" y="18"/>
                        <a:pt x="10" y="18"/>
                      </a:cubicBezTo>
                      <a:cubicBezTo>
                        <a:pt x="9" y="18"/>
                        <a:pt x="9" y="18"/>
                        <a:pt x="9" y="18"/>
                      </a:cubicBezTo>
                      <a:cubicBezTo>
                        <a:pt x="9" y="18"/>
                        <a:pt x="9" y="18"/>
                        <a:pt x="9" y="18"/>
                      </a:cubicBezTo>
                      <a:cubicBezTo>
                        <a:pt x="9" y="18"/>
                        <a:pt x="9" y="18"/>
                        <a:pt x="9" y="18"/>
                      </a:cubicBezTo>
                      <a:cubicBezTo>
                        <a:pt x="9" y="18"/>
                        <a:pt x="9" y="18"/>
                        <a:pt x="9" y="18"/>
                      </a:cubicBezTo>
                      <a:cubicBezTo>
                        <a:pt x="8" y="20"/>
                        <a:pt x="8" y="20"/>
                        <a:pt x="8" y="20"/>
                      </a:cubicBezTo>
                      <a:cubicBezTo>
                        <a:pt x="8" y="20"/>
                        <a:pt x="8" y="20"/>
                        <a:pt x="8" y="20"/>
                      </a:cubicBezTo>
                      <a:cubicBezTo>
                        <a:pt x="8" y="20"/>
                        <a:pt x="8" y="20"/>
                        <a:pt x="8" y="20"/>
                      </a:cubicBezTo>
                      <a:cubicBezTo>
                        <a:pt x="7" y="21"/>
                        <a:pt x="7" y="21"/>
                        <a:pt x="7" y="21"/>
                      </a:cubicBezTo>
                      <a:cubicBezTo>
                        <a:pt x="7" y="21"/>
                        <a:pt x="7" y="21"/>
                        <a:pt x="7" y="21"/>
                      </a:cubicBezTo>
                      <a:cubicBezTo>
                        <a:pt x="7" y="21"/>
                        <a:pt x="7" y="21"/>
                        <a:pt x="7" y="21"/>
                      </a:cubicBezTo>
                      <a:cubicBezTo>
                        <a:pt x="8" y="22"/>
                        <a:pt x="8" y="22"/>
                        <a:pt x="8" y="22"/>
                      </a:cubicBezTo>
                      <a:cubicBezTo>
                        <a:pt x="8" y="23"/>
                        <a:pt x="8" y="23"/>
                        <a:pt x="8" y="23"/>
                      </a:cubicBezTo>
                      <a:cubicBezTo>
                        <a:pt x="8" y="23"/>
                        <a:pt x="8" y="23"/>
                        <a:pt x="8" y="23"/>
                      </a:cubicBezTo>
                      <a:cubicBezTo>
                        <a:pt x="8" y="23"/>
                        <a:pt x="8" y="23"/>
                        <a:pt x="8" y="23"/>
                      </a:cubicBezTo>
                      <a:cubicBezTo>
                        <a:pt x="8" y="23"/>
                        <a:pt x="8" y="23"/>
                        <a:pt x="8" y="23"/>
                      </a:cubicBezTo>
                      <a:cubicBezTo>
                        <a:pt x="7" y="23"/>
                        <a:pt x="7" y="23"/>
                        <a:pt x="7" y="23"/>
                      </a:cubicBezTo>
                      <a:cubicBezTo>
                        <a:pt x="7" y="23"/>
                        <a:pt x="7" y="23"/>
                        <a:pt x="7" y="23"/>
                      </a:cubicBezTo>
                      <a:cubicBezTo>
                        <a:pt x="7" y="23"/>
                        <a:pt x="6" y="24"/>
                        <a:pt x="6" y="24"/>
                      </a:cubicBezTo>
                      <a:cubicBezTo>
                        <a:pt x="5" y="24"/>
                        <a:pt x="5" y="24"/>
                        <a:pt x="5" y="24"/>
                      </a:cubicBezTo>
                      <a:cubicBezTo>
                        <a:pt x="5" y="24"/>
                        <a:pt x="5" y="24"/>
                        <a:pt x="5" y="24"/>
                      </a:cubicBezTo>
                      <a:cubicBezTo>
                        <a:pt x="5" y="24"/>
                        <a:pt x="5" y="24"/>
                        <a:pt x="5" y="24"/>
                      </a:cubicBezTo>
                      <a:cubicBezTo>
                        <a:pt x="5" y="25"/>
                        <a:pt x="5" y="25"/>
                        <a:pt x="5" y="25"/>
                      </a:cubicBezTo>
                      <a:cubicBezTo>
                        <a:pt x="6" y="25"/>
                        <a:pt x="6" y="25"/>
                        <a:pt x="6" y="25"/>
                      </a:cubicBezTo>
                      <a:cubicBezTo>
                        <a:pt x="6" y="25"/>
                        <a:pt x="6" y="25"/>
                        <a:pt x="6" y="25"/>
                      </a:cubicBezTo>
                      <a:cubicBezTo>
                        <a:pt x="6" y="25"/>
                        <a:pt x="6" y="25"/>
                        <a:pt x="6" y="25"/>
                      </a:cubicBezTo>
                      <a:cubicBezTo>
                        <a:pt x="6" y="26"/>
                        <a:pt x="6" y="26"/>
                        <a:pt x="6" y="26"/>
                      </a:cubicBezTo>
                      <a:cubicBezTo>
                        <a:pt x="6" y="26"/>
                        <a:pt x="6" y="26"/>
                        <a:pt x="6" y="26"/>
                      </a:cubicBezTo>
                      <a:cubicBezTo>
                        <a:pt x="6" y="27"/>
                        <a:pt x="6" y="27"/>
                        <a:pt x="6" y="27"/>
                      </a:cubicBezTo>
                      <a:cubicBezTo>
                        <a:pt x="6" y="27"/>
                        <a:pt x="6" y="27"/>
                        <a:pt x="6" y="27"/>
                      </a:cubicBezTo>
                      <a:cubicBezTo>
                        <a:pt x="6" y="28"/>
                        <a:pt x="6" y="28"/>
                        <a:pt x="6" y="28"/>
                      </a:cubicBezTo>
                      <a:cubicBezTo>
                        <a:pt x="6" y="28"/>
                        <a:pt x="6" y="28"/>
                        <a:pt x="6" y="28"/>
                      </a:cubicBezTo>
                      <a:cubicBezTo>
                        <a:pt x="6" y="28"/>
                        <a:pt x="6" y="28"/>
                        <a:pt x="6"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4" y="29"/>
                        <a:pt x="4" y="29"/>
                        <a:pt x="4" y="29"/>
                      </a:cubicBezTo>
                      <a:cubicBezTo>
                        <a:pt x="4" y="30"/>
                        <a:pt x="4" y="30"/>
                        <a:pt x="4" y="30"/>
                      </a:cubicBezTo>
                      <a:cubicBezTo>
                        <a:pt x="4" y="30"/>
                        <a:pt x="4" y="30"/>
                        <a:pt x="4" y="30"/>
                      </a:cubicBezTo>
                      <a:cubicBezTo>
                        <a:pt x="3" y="30"/>
                        <a:pt x="3" y="30"/>
                        <a:pt x="3" y="30"/>
                      </a:cubicBezTo>
                      <a:cubicBezTo>
                        <a:pt x="3" y="30"/>
                        <a:pt x="3" y="30"/>
                        <a:pt x="3" y="30"/>
                      </a:cubicBezTo>
                      <a:cubicBezTo>
                        <a:pt x="4" y="31"/>
                        <a:pt x="4" y="31"/>
                        <a:pt x="4" y="31"/>
                      </a:cubicBezTo>
                      <a:cubicBezTo>
                        <a:pt x="4" y="31"/>
                        <a:pt x="4" y="31"/>
                        <a:pt x="4" y="31"/>
                      </a:cubicBezTo>
                      <a:cubicBezTo>
                        <a:pt x="5" y="31"/>
                        <a:pt x="5" y="31"/>
                        <a:pt x="5" y="31"/>
                      </a:cubicBezTo>
                      <a:cubicBezTo>
                        <a:pt x="5" y="32"/>
                        <a:pt x="5" y="32"/>
                        <a:pt x="5" y="32"/>
                      </a:cubicBezTo>
                      <a:cubicBezTo>
                        <a:pt x="5" y="32"/>
                        <a:pt x="5" y="32"/>
                        <a:pt x="5" y="32"/>
                      </a:cubicBezTo>
                      <a:cubicBezTo>
                        <a:pt x="4" y="32"/>
                        <a:pt x="4" y="32"/>
                        <a:pt x="4" y="32"/>
                      </a:cubicBezTo>
                      <a:cubicBezTo>
                        <a:pt x="4" y="32"/>
                        <a:pt x="4" y="32"/>
                        <a:pt x="4" y="32"/>
                      </a:cubicBezTo>
                      <a:cubicBezTo>
                        <a:pt x="4" y="32"/>
                        <a:pt x="4" y="32"/>
                        <a:pt x="4" y="32"/>
                      </a:cubicBezTo>
                      <a:cubicBezTo>
                        <a:pt x="3" y="33"/>
                        <a:pt x="3" y="33"/>
                        <a:pt x="3" y="33"/>
                      </a:cubicBezTo>
                      <a:cubicBezTo>
                        <a:pt x="3" y="33"/>
                        <a:pt x="3" y="33"/>
                        <a:pt x="3" y="33"/>
                      </a:cubicBezTo>
                      <a:cubicBezTo>
                        <a:pt x="4" y="33"/>
                        <a:pt x="4" y="33"/>
                        <a:pt x="4" y="33"/>
                      </a:cubicBezTo>
                      <a:cubicBezTo>
                        <a:pt x="4" y="33"/>
                        <a:pt x="4" y="33"/>
                        <a:pt x="4" y="33"/>
                      </a:cubicBezTo>
                      <a:cubicBezTo>
                        <a:pt x="4" y="33"/>
                        <a:pt x="4" y="33"/>
                        <a:pt x="4" y="33"/>
                      </a:cubicBezTo>
                      <a:cubicBezTo>
                        <a:pt x="5" y="34"/>
                        <a:pt x="5" y="34"/>
                        <a:pt x="5" y="34"/>
                      </a:cubicBezTo>
                      <a:cubicBezTo>
                        <a:pt x="5" y="34"/>
                        <a:pt x="5" y="34"/>
                        <a:pt x="5" y="34"/>
                      </a:cubicBezTo>
                      <a:cubicBezTo>
                        <a:pt x="5" y="35"/>
                        <a:pt x="5" y="35"/>
                        <a:pt x="5" y="35"/>
                      </a:cubicBezTo>
                      <a:cubicBezTo>
                        <a:pt x="5" y="35"/>
                        <a:pt x="5" y="35"/>
                        <a:pt x="5" y="35"/>
                      </a:cubicBezTo>
                      <a:cubicBezTo>
                        <a:pt x="5" y="36"/>
                        <a:pt x="5" y="36"/>
                        <a:pt x="5" y="36"/>
                      </a:cubicBezTo>
                      <a:cubicBezTo>
                        <a:pt x="5" y="36"/>
                        <a:pt x="5" y="36"/>
                        <a:pt x="5" y="36"/>
                      </a:cubicBezTo>
                      <a:cubicBezTo>
                        <a:pt x="5" y="37"/>
                        <a:pt x="5" y="37"/>
                        <a:pt x="5" y="37"/>
                      </a:cubicBezTo>
                      <a:cubicBezTo>
                        <a:pt x="5" y="37"/>
                        <a:pt x="5" y="37"/>
                        <a:pt x="5" y="37"/>
                      </a:cubicBezTo>
                      <a:cubicBezTo>
                        <a:pt x="5" y="38"/>
                        <a:pt x="5" y="38"/>
                        <a:pt x="5" y="38"/>
                      </a:cubicBezTo>
                      <a:cubicBezTo>
                        <a:pt x="5" y="38"/>
                        <a:pt x="5" y="38"/>
                        <a:pt x="5" y="38"/>
                      </a:cubicBezTo>
                      <a:cubicBezTo>
                        <a:pt x="6" y="38"/>
                        <a:pt x="6" y="38"/>
                        <a:pt x="6" y="38"/>
                      </a:cubicBezTo>
                      <a:cubicBezTo>
                        <a:pt x="6" y="38"/>
                        <a:pt x="6" y="38"/>
                        <a:pt x="6" y="38"/>
                      </a:cubicBezTo>
                      <a:cubicBezTo>
                        <a:pt x="6" y="38"/>
                        <a:pt x="6" y="38"/>
                        <a:pt x="6" y="38"/>
                      </a:cubicBezTo>
                      <a:cubicBezTo>
                        <a:pt x="6" y="39"/>
                        <a:pt x="6" y="39"/>
                        <a:pt x="6" y="39"/>
                      </a:cubicBezTo>
                      <a:cubicBezTo>
                        <a:pt x="6" y="40"/>
                        <a:pt x="6" y="40"/>
                        <a:pt x="6" y="40"/>
                      </a:cubicBezTo>
                      <a:cubicBezTo>
                        <a:pt x="6" y="40"/>
                        <a:pt x="6" y="40"/>
                        <a:pt x="6" y="40"/>
                      </a:cubicBezTo>
                      <a:cubicBezTo>
                        <a:pt x="6" y="40"/>
                        <a:pt x="6" y="40"/>
                        <a:pt x="6" y="40"/>
                      </a:cubicBezTo>
                      <a:cubicBezTo>
                        <a:pt x="6" y="41"/>
                        <a:pt x="6" y="41"/>
                        <a:pt x="6" y="41"/>
                      </a:cubicBezTo>
                      <a:cubicBezTo>
                        <a:pt x="6" y="41"/>
                        <a:pt x="6" y="41"/>
                        <a:pt x="6" y="41"/>
                      </a:cubicBezTo>
                      <a:cubicBezTo>
                        <a:pt x="5" y="41"/>
                        <a:pt x="5" y="41"/>
                        <a:pt x="5" y="41"/>
                      </a:cubicBezTo>
                      <a:cubicBezTo>
                        <a:pt x="5" y="41"/>
                        <a:pt x="5" y="41"/>
                        <a:pt x="5" y="41"/>
                      </a:cubicBezTo>
                      <a:cubicBezTo>
                        <a:pt x="5" y="42"/>
                        <a:pt x="5" y="43"/>
                        <a:pt x="5" y="44"/>
                      </a:cubicBezTo>
                      <a:cubicBezTo>
                        <a:pt x="5" y="44"/>
                        <a:pt x="5" y="44"/>
                        <a:pt x="5" y="44"/>
                      </a:cubicBezTo>
                      <a:cubicBezTo>
                        <a:pt x="6" y="44"/>
                        <a:pt x="6" y="44"/>
                        <a:pt x="6" y="44"/>
                      </a:cubicBezTo>
                      <a:cubicBezTo>
                        <a:pt x="6" y="44"/>
                        <a:pt x="6" y="44"/>
                        <a:pt x="6" y="44"/>
                      </a:cubicBezTo>
                      <a:cubicBezTo>
                        <a:pt x="6" y="44"/>
                        <a:pt x="6" y="44"/>
                        <a:pt x="6" y="44"/>
                      </a:cubicBezTo>
                      <a:cubicBezTo>
                        <a:pt x="6" y="44"/>
                        <a:pt x="6" y="44"/>
                        <a:pt x="6" y="44"/>
                      </a:cubicBezTo>
                      <a:cubicBezTo>
                        <a:pt x="7" y="44"/>
                        <a:pt x="7" y="44"/>
                        <a:pt x="7" y="44"/>
                      </a:cubicBezTo>
                      <a:cubicBezTo>
                        <a:pt x="7" y="45"/>
                        <a:pt x="7" y="45"/>
                        <a:pt x="7" y="45"/>
                      </a:cubicBezTo>
                      <a:cubicBezTo>
                        <a:pt x="7" y="45"/>
                        <a:pt x="7" y="45"/>
                        <a:pt x="7" y="45"/>
                      </a:cubicBezTo>
                      <a:cubicBezTo>
                        <a:pt x="7" y="46"/>
                        <a:pt x="7" y="46"/>
                        <a:pt x="7" y="46"/>
                      </a:cubicBezTo>
                      <a:cubicBezTo>
                        <a:pt x="6" y="46"/>
                        <a:pt x="6" y="46"/>
                        <a:pt x="6" y="46"/>
                      </a:cubicBezTo>
                      <a:cubicBezTo>
                        <a:pt x="6" y="46"/>
                        <a:pt x="6" y="46"/>
                        <a:pt x="6" y="46"/>
                      </a:cubicBezTo>
                      <a:cubicBezTo>
                        <a:pt x="6" y="46"/>
                        <a:pt x="6" y="46"/>
                        <a:pt x="6" y="46"/>
                      </a:cubicBezTo>
                      <a:cubicBezTo>
                        <a:pt x="6" y="47"/>
                        <a:pt x="6" y="47"/>
                        <a:pt x="6" y="47"/>
                      </a:cubicBezTo>
                      <a:cubicBezTo>
                        <a:pt x="6" y="48"/>
                        <a:pt x="6" y="48"/>
                        <a:pt x="6" y="48"/>
                      </a:cubicBezTo>
                      <a:cubicBezTo>
                        <a:pt x="6" y="48"/>
                        <a:pt x="6" y="48"/>
                        <a:pt x="6" y="48"/>
                      </a:cubicBezTo>
                      <a:cubicBezTo>
                        <a:pt x="6" y="48"/>
                        <a:pt x="6" y="48"/>
                        <a:pt x="6" y="48"/>
                      </a:cubicBezTo>
                      <a:cubicBezTo>
                        <a:pt x="7" y="48"/>
                        <a:pt x="7" y="48"/>
                        <a:pt x="7" y="48"/>
                      </a:cubicBezTo>
                      <a:cubicBezTo>
                        <a:pt x="7" y="49"/>
                        <a:pt x="7" y="49"/>
                        <a:pt x="7" y="49"/>
                      </a:cubicBezTo>
                      <a:cubicBezTo>
                        <a:pt x="7" y="49"/>
                        <a:pt x="7" y="49"/>
                        <a:pt x="7" y="49"/>
                      </a:cubicBezTo>
                      <a:cubicBezTo>
                        <a:pt x="7" y="49"/>
                        <a:pt x="7" y="49"/>
                        <a:pt x="7" y="49"/>
                      </a:cubicBezTo>
                      <a:cubicBezTo>
                        <a:pt x="7" y="49"/>
                        <a:pt x="7" y="49"/>
                        <a:pt x="7" y="49"/>
                      </a:cubicBezTo>
                      <a:cubicBezTo>
                        <a:pt x="6" y="50"/>
                        <a:pt x="6" y="50"/>
                        <a:pt x="6" y="50"/>
                      </a:cubicBezTo>
                      <a:cubicBezTo>
                        <a:pt x="6" y="50"/>
                        <a:pt x="6" y="50"/>
                        <a:pt x="6" y="50"/>
                      </a:cubicBezTo>
                      <a:cubicBezTo>
                        <a:pt x="6" y="50"/>
                        <a:pt x="6" y="50"/>
                        <a:pt x="6" y="50"/>
                      </a:cubicBezTo>
                      <a:cubicBezTo>
                        <a:pt x="6" y="50"/>
                        <a:pt x="6" y="50"/>
                        <a:pt x="6" y="50"/>
                      </a:cubicBezTo>
                      <a:cubicBezTo>
                        <a:pt x="6" y="51"/>
                        <a:pt x="6" y="51"/>
                        <a:pt x="6" y="51"/>
                      </a:cubicBezTo>
                      <a:cubicBezTo>
                        <a:pt x="6" y="51"/>
                        <a:pt x="6" y="51"/>
                        <a:pt x="6" y="51"/>
                      </a:cubicBezTo>
                      <a:cubicBezTo>
                        <a:pt x="6" y="51"/>
                        <a:pt x="6" y="51"/>
                        <a:pt x="6" y="51"/>
                      </a:cubicBezTo>
                      <a:cubicBezTo>
                        <a:pt x="7" y="51"/>
                        <a:pt x="7" y="51"/>
                        <a:pt x="7" y="51"/>
                      </a:cubicBezTo>
                      <a:cubicBezTo>
                        <a:pt x="7" y="52"/>
                        <a:pt x="7" y="52"/>
                        <a:pt x="7" y="52"/>
                      </a:cubicBezTo>
                      <a:cubicBezTo>
                        <a:pt x="7" y="52"/>
                        <a:pt x="7" y="52"/>
                        <a:pt x="7" y="52"/>
                      </a:cubicBezTo>
                      <a:cubicBezTo>
                        <a:pt x="7" y="52"/>
                        <a:pt x="7" y="52"/>
                        <a:pt x="7" y="52"/>
                      </a:cubicBezTo>
                      <a:cubicBezTo>
                        <a:pt x="7" y="52"/>
                        <a:pt x="7" y="52"/>
                        <a:pt x="7" y="52"/>
                      </a:cubicBezTo>
                      <a:cubicBezTo>
                        <a:pt x="7" y="52"/>
                        <a:pt x="7" y="52"/>
                        <a:pt x="7" y="52"/>
                      </a:cubicBezTo>
                      <a:cubicBezTo>
                        <a:pt x="7" y="53"/>
                        <a:pt x="7" y="53"/>
                        <a:pt x="7" y="53"/>
                      </a:cubicBezTo>
                      <a:cubicBezTo>
                        <a:pt x="7" y="53"/>
                        <a:pt x="7" y="53"/>
                        <a:pt x="7" y="53"/>
                      </a:cubicBezTo>
                      <a:cubicBezTo>
                        <a:pt x="7" y="54"/>
                        <a:pt x="7" y="54"/>
                        <a:pt x="7" y="54"/>
                      </a:cubicBezTo>
                      <a:cubicBezTo>
                        <a:pt x="7" y="54"/>
                        <a:pt x="7" y="54"/>
                        <a:pt x="7" y="54"/>
                      </a:cubicBezTo>
                      <a:cubicBezTo>
                        <a:pt x="8" y="54"/>
                        <a:pt x="8" y="54"/>
                        <a:pt x="8" y="54"/>
                      </a:cubicBezTo>
                      <a:cubicBezTo>
                        <a:pt x="9" y="54"/>
                        <a:pt x="9" y="54"/>
                        <a:pt x="9" y="54"/>
                      </a:cubicBezTo>
                      <a:cubicBezTo>
                        <a:pt x="9" y="55"/>
                        <a:pt x="9" y="55"/>
                        <a:pt x="9" y="55"/>
                      </a:cubicBezTo>
                      <a:cubicBezTo>
                        <a:pt x="9" y="56"/>
                        <a:pt x="9" y="56"/>
                        <a:pt x="9" y="56"/>
                      </a:cubicBezTo>
                      <a:cubicBezTo>
                        <a:pt x="9" y="56"/>
                        <a:pt x="9" y="56"/>
                        <a:pt x="9" y="56"/>
                      </a:cubicBezTo>
                      <a:cubicBezTo>
                        <a:pt x="10" y="56"/>
                        <a:pt x="10" y="56"/>
                        <a:pt x="10" y="56"/>
                      </a:cubicBezTo>
                      <a:cubicBezTo>
                        <a:pt x="10" y="56"/>
                        <a:pt x="10" y="56"/>
                        <a:pt x="10" y="56"/>
                      </a:cubicBezTo>
                      <a:cubicBezTo>
                        <a:pt x="11" y="56"/>
                        <a:pt x="11" y="56"/>
                        <a:pt x="11" y="56"/>
                      </a:cubicBezTo>
                      <a:cubicBezTo>
                        <a:pt x="11" y="56"/>
                        <a:pt x="11" y="56"/>
                        <a:pt x="11" y="56"/>
                      </a:cubicBezTo>
                      <a:cubicBezTo>
                        <a:pt x="11" y="57"/>
                        <a:pt x="11" y="57"/>
                        <a:pt x="11" y="57"/>
                      </a:cubicBezTo>
                      <a:cubicBezTo>
                        <a:pt x="11" y="57"/>
                        <a:pt x="11" y="57"/>
                        <a:pt x="11" y="57"/>
                      </a:cubicBezTo>
                      <a:cubicBezTo>
                        <a:pt x="11" y="57"/>
                        <a:pt x="11" y="57"/>
                        <a:pt x="11" y="57"/>
                      </a:cubicBezTo>
                      <a:cubicBezTo>
                        <a:pt x="10" y="58"/>
                        <a:pt x="10" y="58"/>
                        <a:pt x="10" y="58"/>
                      </a:cubicBezTo>
                      <a:cubicBezTo>
                        <a:pt x="9" y="59"/>
                        <a:pt x="9" y="59"/>
                        <a:pt x="9" y="59"/>
                      </a:cubicBezTo>
                      <a:cubicBezTo>
                        <a:pt x="9" y="60"/>
                        <a:pt x="9" y="60"/>
                        <a:pt x="9" y="60"/>
                      </a:cubicBezTo>
                      <a:cubicBezTo>
                        <a:pt x="8" y="60"/>
                        <a:pt x="8" y="60"/>
                        <a:pt x="8" y="60"/>
                      </a:cubicBezTo>
                      <a:cubicBezTo>
                        <a:pt x="8" y="60"/>
                        <a:pt x="8" y="60"/>
                        <a:pt x="8" y="60"/>
                      </a:cubicBezTo>
                      <a:cubicBezTo>
                        <a:pt x="8" y="60"/>
                        <a:pt x="8" y="60"/>
                        <a:pt x="8" y="60"/>
                      </a:cubicBezTo>
                      <a:cubicBezTo>
                        <a:pt x="8" y="60"/>
                        <a:pt x="8" y="60"/>
                        <a:pt x="8" y="60"/>
                      </a:cubicBezTo>
                      <a:cubicBezTo>
                        <a:pt x="8" y="61"/>
                        <a:pt x="8" y="61"/>
                        <a:pt x="8" y="61"/>
                      </a:cubicBezTo>
                      <a:cubicBezTo>
                        <a:pt x="8" y="61"/>
                        <a:pt x="8" y="61"/>
                        <a:pt x="8" y="61"/>
                      </a:cubicBezTo>
                      <a:cubicBezTo>
                        <a:pt x="8" y="62"/>
                        <a:pt x="8" y="62"/>
                        <a:pt x="8" y="62"/>
                      </a:cubicBezTo>
                      <a:cubicBezTo>
                        <a:pt x="8" y="62"/>
                        <a:pt x="8" y="62"/>
                        <a:pt x="8" y="62"/>
                      </a:cubicBezTo>
                      <a:cubicBezTo>
                        <a:pt x="8" y="63"/>
                        <a:pt x="8" y="63"/>
                        <a:pt x="8" y="63"/>
                      </a:cubicBezTo>
                      <a:cubicBezTo>
                        <a:pt x="7" y="63"/>
                        <a:pt x="7" y="63"/>
                        <a:pt x="7" y="63"/>
                      </a:cubicBezTo>
                      <a:cubicBezTo>
                        <a:pt x="7" y="63"/>
                        <a:pt x="7" y="63"/>
                        <a:pt x="7" y="63"/>
                      </a:cubicBezTo>
                      <a:cubicBezTo>
                        <a:pt x="7" y="63"/>
                        <a:pt x="7" y="63"/>
                        <a:pt x="7" y="63"/>
                      </a:cubicBezTo>
                      <a:cubicBezTo>
                        <a:pt x="7" y="64"/>
                        <a:pt x="7" y="64"/>
                        <a:pt x="7" y="64"/>
                      </a:cubicBezTo>
                      <a:cubicBezTo>
                        <a:pt x="7" y="64"/>
                        <a:pt x="7" y="64"/>
                        <a:pt x="7" y="64"/>
                      </a:cubicBezTo>
                      <a:cubicBezTo>
                        <a:pt x="6" y="65"/>
                        <a:pt x="6" y="65"/>
                        <a:pt x="6" y="65"/>
                      </a:cubicBezTo>
                      <a:cubicBezTo>
                        <a:pt x="6" y="65"/>
                        <a:pt x="6" y="65"/>
                        <a:pt x="6" y="65"/>
                      </a:cubicBezTo>
                      <a:cubicBezTo>
                        <a:pt x="5" y="65"/>
                        <a:pt x="5" y="65"/>
                        <a:pt x="5" y="65"/>
                      </a:cubicBezTo>
                      <a:cubicBezTo>
                        <a:pt x="5" y="66"/>
                        <a:pt x="5" y="66"/>
                        <a:pt x="5" y="66"/>
                      </a:cubicBezTo>
                      <a:cubicBezTo>
                        <a:pt x="4" y="66"/>
                        <a:pt x="4" y="66"/>
                        <a:pt x="4" y="66"/>
                      </a:cubicBezTo>
                      <a:cubicBezTo>
                        <a:pt x="4" y="66"/>
                        <a:pt x="4" y="66"/>
                        <a:pt x="4" y="66"/>
                      </a:cubicBezTo>
                      <a:cubicBezTo>
                        <a:pt x="4" y="67"/>
                        <a:pt x="4" y="67"/>
                        <a:pt x="4" y="67"/>
                      </a:cubicBezTo>
                      <a:cubicBezTo>
                        <a:pt x="4" y="67"/>
                        <a:pt x="4" y="67"/>
                        <a:pt x="4" y="67"/>
                      </a:cubicBezTo>
                      <a:cubicBezTo>
                        <a:pt x="3" y="68"/>
                        <a:pt x="3" y="68"/>
                        <a:pt x="3" y="68"/>
                      </a:cubicBezTo>
                      <a:cubicBezTo>
                        <a:pt x="3" y="69"/>
                        <a:pt x="3" y="69"/>
                        <a:pt x="3" y="69"/>
                      </a:cubicBezTo>
                      <a:cubicBezTo>
                        <a:pt x="3" y="69"/>
                        <a:pt x="3" y="69"/>
                        <a:pt x="3" y="69"/>
                      </a:cubicBezTo>
                      <a:cubicBezTo>
                        <a:pt x="3" y="71"/>
                        <a:pt x="3" y="71"/>
                        <a:pt x="3" y="71"/>
                      </a:cubicBezTo>
                      <a:cubicBezTo>
                        <a:pt x="3" y="71"/>
                        <a:pt x="3" y="71"/>
                        <a:pt x="3" y="71"/>
                      </a:cubicBezTo>
                      <a:cubicBezTo>
                        <a:pt x="3" y="71"/>
                        <a:pt x="3" y="71"/>
                        <a:pt x="3" y="71"/>
                      </a:cubicBezTo>
                      <a:cubicBezTo>
                        <a:pt x="3" y="71"/>
                        <a:pt x="3" y="71"/>
                        <a:pt x="3" y="71"/>
                      </a:cubicBezTo>
                      <a:cubicBezTo>
                        <a:pt x="2" y="72"/>
                        <a:pt x="2" y="72"/>
                        <a:pt x="2" y="72"/>
                      </a:cubicBezTo>
                      <a:cubicBezTo>
                        <a:pt x="2" y="73"/>
                        <a:pt x="2" y="73"/>
                        <a:pt x="2" y="73"/>
                      </a:cubicBezTo>
                      <a:cubicBezTo>
                        <a:pt x="2" y="74"/>
                        <a:pt x="2" y="74"/>
                        <a:pt x="2" y="74"/>
                      </a:cubicBezTo>
                      <a:cubicBezTo>
                        <a:pt x="2" y="74"/>
                        <a:pt x="2" y="74"/>
                        <a:pt x="2" y="74"/>
                      </a:cubicBezTo>
                      <a:cubicBezTo>
                        <a:pt x="2" y="74"/>
                        <a:pt x="2" y="74"/>
                        <a:pt x="2" y="74"/>
                      </a:cubicBezTo>
                      <a:cubicBezTo>
                        <a:pt x="2" y="75"/>
                        <a:pt x="2" y="75"/>
                        <a:pt x="2" y="75"/>
                      </a:cubicBezTo>
                      <a:cubicBezTo>
                        <a:pt x="2" y="75"/>
                        <a:pt x="2" y="75"/>
                        <a:pt x="2" y="75"/>
                      </a:cubicBezTo>
                      <a:cubicBezTo>
                        <a:pt x="2" y="75"/>
                        <a:pt x="2" y="75"/>
                        <a:pt x="2" y="75"/>
                      </a:cubicBezTo>
                      <a:cubicBezTo>
                        <a:pt x="2" y="75"/>
                        <a:pt x="2" y="75"/>
                        <a:pt x="2" y="75"/>
                      </a:cubicBezTo>
                      <a:cubicBezTo>
                        <a:pt x="2" y="75"/>
                        <a:pt x="2" y="75"/>
                        <a:pt x="2" y="75"/>
                      </a:cubicBezTo>
                      <a:cubicBezTo>
                        <a:pt x="2" y="77"/>
                        <a:pt x="2" y="77"/>
                        <a:pt x="2" y="77"/>
                      </a:cubicBezTo>
                      <a:cubicBezTo>
                        <a:pt x="2" y="77"/>
                        <a:pt x="2" y="77"/>
                        <a:pt x="2" y="77"/>
                      </a:cubicBezTo>
                      <a:cubicBezTo>
                        <a:pt x="2" y="77"/>
                        <a:pt x="2" y="77"/>
                        <a:pt x="2" y="77"/>
                      </a:cubicBezTo>
                      <a:cubicBezTo>
                        <a:pt x="1" y="77"/>
                        <a:pt x="1" y="77"/>
                        <a:pt x="1" y="77"/>
                      </a:cubicBezTo>
                      <a:cubicBezTo>
                        <a:pt x="1" y="77"/>
                        <a:pt x="1" y="77"/>
                        <a:pt x="1" y="77"/>
                      </a:cubicBezTo>
                      <a:cubicBezTo>
                        <a:pt x="0" y="77"/>
                        <a:pt x="0" y="77"/>
                        <a:pt x="0" y="77"/>
                      </a:cubicBezTo>
                      <a:cubicBezTo>
                        <a:pt x="0" y="78"/>
                        <a:pt x="0" y="78"/>
                        <a:pt x="0" y="78"/>
                      </a:cubicBezTo>
                      <a:cubicBezTo>
                        <a:pt x="0" y="78"/>
                        <a:pt x="0" y="78"/>
                        <a:pt x="0" y="78"/>
                      </a:cubicBezTo>
                      <a:cubicBezTo>
                        <a:pt x="0" y="78"/>
                        <a:pt x="0" y="78"/>
                        <a:pt x="0" y="78"/>
                      </a:cubicBezTo>
                      <a:cubicBezTo>
                        <a:pt x="1" y="79"/>
                        <a:pt x="1" y="79"/>
                        <a:pt x="1" y="79"/>
                      </a:cubicBezTo>
                      <a:cubicBezTo>
                        <a:pt x="1" y="79"/>
                        <a:pt x="1" y="79"/>
                        <a:pt x="1" y="79"/>
                      </a:cubicBezTo>
                      <a:cubicBezTo>
                        <a:pt x="1" y="79"/>
                        <a:pt x="1" y="79"/>
                        <a:pt x="1" y="79"/>
                      </a:cubicBezTo>
                      <a:cubicBezTo>
                        <a:pt x="1" y="79"/>
                        <a:pt x="1" y="79"/>
                        <a:pt x="1" y="79"/>
                      </a:cubicBezTo>
                      <a:cubicBezTo>
                        <a:pt x="1" y="79"/>
                        <a:pt x="1" y="79"/>
                        <a:pt x="1" y="79"/>
                      </a:cubicBezTo>
                      <a:cubicBezTo>
                        <a:pt x="1" y="79"/>
                        <a:pt x="1" y="79"/>
                        <a:pt x="1" y="79"/>
                      </a:cubicBezTo>
                      <a:cubicBezTo>
                        <a:pt x="1" y="80"/>
                        <a:pt x="1" y="80"/>
                        <a:pt x="1" y="80"/>
                      </a:cubicBezTo>
                      <a:cubicBezTo>
                        <a:pt x="1" y="80"/>
                        <a:pt x="1" y="80"/>
                        <a:pt x="1" y="80"/>
                      </a:cubicBezTo>
                      <a:cubicBezTo>
                        <a:pt x="1" y="80"/>
                        <a:pt x="1" y="80"/>
                        <a:pt x="1" y="80"/>
                      </a:cubicBezTo>
                      <a:cubicBezTo>
                        <a:pt x="1" y="81"/>
                        <a:pt x="1" y="81"/>
                        <a:pt x="1" y="81"/>
                      </a:cubicBezTo>
                      <a:cubicBezTo>
                        <a:pt x="1" y="81"/>
                        <a:pt x="1" y="81"/>
                        <a:pt x="1" y="81"/>
                      </a:cubicBezTo>
                      <a:cubicBezTo>
                        <a:pt x="2" y="82"/>
                        <a:pt x="2" y="82"/>
                        <a:pt x="2" y="82"/>
                      </a:cubicBezTo>
                      <a:cubicBezTo>
                        <a:pt x="0" y="83"/>
                        <a:pt x="0" y="83"/>
                        <a:pt x="0" y="83"/>
                      </a:cubicBezTo>
                      <a:cubicBezTo>
                        <a:pt x="11" y="82"/>
                        <a:pt x="22" y="81"/>
                        <a:pt x="32" y="80"/>
                      </a:cubicBezTo>
                      <a:cubicBezTo>
                        <a:pt x="32" y="80"/>
                        <a:pt x="32" y="80"/>
                        <a:pt x="32" y="80"/>
                      </a:cubicBezTo>
                      <a:cubicBezTo>
                        <a:pt x="32" y="81"/>
                        <a:pt x="32" y="81"/>
                        <a:pt x="32" y="81"/>
                      </a:cubicBezTo>
                      <a:cubicBezTo>
                        <a:pt x="32" y="82"/>
                        <a:pt x="32" y="82"/>
                        <a:pt x="32" y="82"/>
                      </a:cubicBezTo>
                      <a:cubicBezTo>
                        <a:pt x="32" y="83"/>
                        <a:pt x="32" y="83"/>
                        <a:pt x="32" y="83"/>
                      </a:cubicBezTo>
                      <a:cubicBezTo>
                        <a:pt x="32" y="84"/>
                        <a:pt x="32" y="84"/>
                        <a:pt x="32" y="84"/>
                      </a:cubicBezTo>
                      <a:cubicBezTo>
                        <a:pt x="31" y="84"/>
                        <a:pt x="31" y="84"/>
                        <a:pt x="31" y="84"/>
                      </a:cubicBezTo>
                      <a:cubicBezTo>
                        <a:pt x="31" y="85"/>
                        <a:pt x="31" y="85"/>
                        <a:pt x="31" y="85"/>
                      </a:cubicBezTo>
                      <a:cubicBezTo>
                        <a:pt x="31" y="85"/>
                        <a:pt x="31" y="85"/>
                        <a:pt x="31" y="85"/>
                      </a:cubicBezTo>
                      <a:cubicBezTo>
                        <a:pt x="31" y="86"/>
                        <a:pt x="31" y="86"/>
                        <a:pt x="31" y="86"/>
                      </a:cubicBezTo>
                      <a:cubicBezTo>
                        <a:pt x="31" y="86"/>
                        <a:pt x="31" y="86"/>
                        <a:pt x="31" y="86"/>
                      </a:cubicBezTo>
                      <a:cubicBezTo>
                        <a:pt x="31" y="86"/>
                        <a:pt x="31" y="86"/>
                        <a:pt x="31" y="86"/>
                      </a:cubicBezTo>
                      <a:cubicBezTo>
                        <a:pt x="31" y="87"/>
                        <a:pt x="31" y="87"/>
                        <a:pt x="31" y="87"/>
                      </a:cubicBezTo>
                      <a:cubicBezTo>
                        <a:pt x="32" y="87"/>
                        <a:pt x="32" y="87"/>
                        <a:pt x="32" y="87"/>
                      </a:cubicBezTo>
                      <a:cubicBezTo>
                        <a:pt x="32" y="87"/>
                        <a:pt x="32" y="87"/>
                        <a:pt x="32" y="87"/>
                      </a:cubicBezTo>
                      <a:cubicBezTo>
                        <a:pt x="32" y="88"/>
                        <a:pt x="32" y="88"/>
                        <a:pt x="32" y="88"/>
                      </a:cubicBezTo>
                      <a:cubicBezTo>
                        <a:pt x="32" y="89"/>
                        <a:pt x="32" y="89"/>
                        <a:pt x="32" y="89"/>
                      </a:cubicBezTo>
                      <a:cubicBezTo>
                        <a:pt x="32" y="89"/>
                        <a:pt x="32" y="89"/>
                        <a:pt x="32" y="89"/>
                      </a:cubicBezTo>
                      <a:cubicBezTo>
                        <a:pt x="33" y="89"/>
                        <a:pt x="33" y="89"/>
                        <a:pt x="33" y="89"/>
                      </a:cubicBezTo>
                      <a:cubicBezTo>
                        <a:pt x="33" y="89"/>
                        <a:pt x="33" y="89"/>
                        <a:pt x="33" y="89"/>
                      </a:cubicBezTo>
                      <a:cubicBezTo>
                        <a:pt x="33" y="90"/>
                        <a:pt x="33" y="90"/>
                        <a:pt x="33" y="90"/>
                      </a:cubicBezTo>
                      <a:cubicBezTo>
                        <a:pt x="34" y="90"/>
                        <a:pt x="34" y="90"/>
                        <a:pt x="34" y="90"/>
                      </a:cubicBezTo>
                      <a:cubicBezTo>
                        <a:pt x="34" y="91"/>
                        <a:pt x="34" y="91"/>
                        <a:pt x="34" y="91"/>
                      </a:cubicBezTo>
                      <a:cubicBezTo>
                        <a:pt x="34" y="91"/>
                        <a:pt x="34" y="91"/>
                        <a:pt x="34" y="91"/>
                      </a:cubicBezTo>
                      <a:cubicBezTo>
                        <a:pt x="34" y="91"/>
                        <a:pt x="34" y="91"/>
                        <a:pt x="34" y="91"/>
                      </a:cubicBezTo>
                      <a:cubicBezTo>
                        <a:pt x="34" y="91"/>
                        <a:pt x="34" y="91"/>
                        <a:pt x="34" y="91"/>
                      </a:cubicBezTo>
                      <a:cubicBezTo>
                        <a:pt x="34" y="91"/>
                        <a:pt x="34" y="91"/>
                        <a:pt x="34" y="91"/>
                      </a:cubicBezTo>
                      <a:cubicBezTo>
                        <a:pt x="35" y="92"/>
                        <a:pt x="35" y="92"/>
                        <a:pt x="35" y="92"/>
                      </a:cubicBezTo>
                      <a:cubicBezTo>
                        <a:pt x="35" y="92"/>
                        <a:pt x="35" y="92"/>
                        <a:pt x="35" y="92"/>
                      </a:cubicBezTo>
                      <a:cubicBezTo>
                        <a:pt x="35" y="93"/>
                        <a:pt x="35" y="93"/>
                        <a:pt x="35" y="93"/>
                      </a:cubicBezTo>
                      <a:cubicBezTo>
                        <a:pt x="35" y="94"/>
                        <a:pt x="35" y="94"/>
                        <a:pt x="35" y="94"/>
                      </a:cubicBezTo>
                      <a:cubicBezTo>
                        <a:pt x="36" y="94"/>
                        <a:pt x="36" y="94"/>
                        <a:pt x="36" y="94"/>
                      </a:cubicBezTo>
                      <a:cubicBezTo>
                        <a:pt x="36" y="95"/>
                        <a:pt x="36" y="95"/>
                        <a:pt x="36" y="95"/>
                      </a:cubicBezTo>
                      <a:cubicBezTo>
                        <a:pt x="37" y="96"/>
                        <a:pt x="37" y="96"/>
                        <a:pt x="37" y="96"/>
                      </a:cubicBezTo>
                      <a:cubicBezTo>
                        <a:pt x="37" y="95"/>
                        <a:pt x="37" y="95"/>
                        <a:pt x="37" y="95"/>
                      </a:cubicBezTo>
                      <a:cubicBezTo>
                        <a:pt x="37" y="95"/>
                        <a:pt x="37" y="95"/>
                        <a:pt x="37" y="95"/>
                      </a:cubicBezTo>
                      <a:cubicBezTo>
                        <a:pt x="37" y="95"/>
                        <a:pt x="37" y="95"/>
                        <a:pt x="37" y="95"/>
                      </a:cubicBezTo>
                      <a:cubicBezTo>
                        <a:pt x="37" y="95"/>
                        <a:pt x="37" y="95"/>
                        <a:pt x="37" y="95"/>
                      </a:cubicBezTo>
                      <a:cubicBezTo>
                        <a:pt x="37" y="95"/>
                        <a:pt x="37" y="95"/>
                        <a:pt x="37" y="95"/>
                      </a:cubicBezTo>
                      <a:cubicBezTo>
                        <a:pt x="37" y="95"/>
                        <a:pt x="37" y="95"/>
                        <a:pt x="37"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9" y="96"/>
                        <a:pt x="39" y="96"/>
                        <a:pt x="39" y="96"/>
                      </a:cubicBezTo>
                      <a:cubicBezTo>
                        <a:pt x="39" y="95"/>
                        <a:pt x="39" y="95"/>
                        <a:pt x="39" y="95"/>
                      </a:cubicBezTo>
                      <a:cubicBezTo>
                        <a:pt x="39" y="95"/>
                        <a:pt x="39" y="95"/>
                        <a:pt x="39" y="95"/>
                      </a:cubicBezTo>
                      <a:cubicBezTo>
                        <a:pt x="39" y="95"/>
                        <a:pt x="39" y="95"/>
                        <a:pt x="39" y="95"/>
                      </a:cubicBezTo>
                      <a:cubicBezTo>
                        <a:pt x="39" y="95"/>
                        <a:pt x="39" y="95"/>
                        <a:pt x="39" y="95"/>
                      </a:cubicBezTo>
                      <a:cubicBezTo>
                        <a:pt x="39" y="94"/>
                        <a:pt x="39" y="94"/>
                        <a:pt x="39" y="94"/>
                      </a:cubicBezTo>
                      <a:cubicBezTo>
                        <a:pt x="39" y="94"/>
                        <a:pt x="39" y="94"/>
                        <a:pt x="39" y="94"/>
                      </a:cubicBezTo>
                      <a:cubicBezTo>
                        <a:pt x="39" y="94"/>
                        <a:pt x="39" y="94"/>
                        <a:pt x="39" y="94"/>
                      </a:cubicBezTo>
                      <a:cubicBezTo>
                        <a:pt x="40" y="93"/>
                        <a:pt x="40" y="93"/>
                        <a:pt x="40" y="93"/>
                      </a:cubicBezTo>
                      <a:cubicBezTo>
                        <a:pt x="41" y="93"/>
                        <a:pt x="41" y="93"/>
                        <a:pt x="41" y="93"/>
                      </a:cubicBezTo>
                      <a:cubicBezTo>
                        <a:pt x="41" y="93"/>
                        <a:pt x="41" y="93"/>
                        <a:pt x="41" y="93"/>
                      </a:cubicBezTo>
                      <a:cubicBezTo>
                        <a:pt x="41" y="92"/>
                        <a:pt x="41" y="92"/>
                        <a:pt x="41" y="92"/>
                      </a:cubicBezTo>
                      <a:cubicBezTo>
                        <a:pt x="40" y="92"/>
                        <a:pt x="40" y="92"/>
                        <a:pt x="40" y="92"/>
                      </a:cubicBezTo>
                      <a:cubicBezTo>
                        <a:pt x="40" y="92"/>
                        <a:pt x="40" y="92"/>
                        <a:pt x="40" y="92"/>
                      </a:cubicBezTo>
                      <a:cubicBezTo>
                        <a:pt x="40" y="92"/>
                        <a:pt x="40" y="92"/>
                        <a:pt x="40" y="92"/>
                      </a:cubicBezTo>
                      <a:cubicBezTo>
                        <a:pt x="40" y="92"/>
                        <a:pt x="40" y="92"/>
                        <a:pt x="40" y="92"/>
                      </a:cubicBezTo>
                      <a:cubicBezTo>
                        <a:pt x="40" y="92"/>
                        <a:pt x="40" y="92"/>
                        <a:pt x="40" y="92"/>
                      </a:cubicBezTo>
                      <a:cubicBezTo>
                        <a:pt x="40" y="92"/>
                        <a:pt x="40" y="92"/>
                        <a:pt x="40" y="92"/>
                      </a:cubicBezTo>
                      <a:cubicBezTo>
                        <a:pt x="40" y="91"/>
                        <a:pt x="40" y="91"/>
                        <a:pt x="40" y="91"/>
                      </a:cubicBezTo>
                      <a:cubicBezTo>
                        <a:pt x="41" y="92"/>
                        <a:pt x="41" y="92"/>
                        <a:pt x="41" y="92"/>
                      </a:cubicBezTo>
                      <a:cubicBezTo>
                        <a:pt x="41" y="92"/>
                        <a:pt x="41" y="92"/>
                        <a:pt x="41" y="92"/>
                      </a:cubicBezTo>
                      <a:cubicBezTo>
                        <a:pt x="42" y="92"/>
                        <a:pt x="42" y="92"/>
                        <a:pt x="42" y="92"/>
                      </a:cubicBezTo>
                      <a:cubicBezTo>
                        <a:pt x="41" y="92"/>
                        <a:pt x="41" y="92"/>
                        <a:pt x="41" y="92"/>
                      </a:cubicBezTo>
                      <a:cubicBezTo>
                        <a:pt x="41" y="92"/>
                        <a:pt x="41" y="92"/>
                        <a:pt x="41" y="92"/>
                      </a:cubicBezTo>
                      <a:cubicBezTo>
                        <a:pt x="41" y="93"/>
                        <a:pt x="41" y="93"/>
                        <a:pt x="41" y="93"/>
                      </a:cubicBezTo>
                      <a:cubicBezTo>
                        <a:pt x="42" y="93"/>
                        <a:pt x="42" y="93"/>
                        <a:pt x="42" y="93"/>
                      </a:cubicBezTo>
                      <a:cubicBezTo>
                        <a:pt x="42" y="93"/>
                        <a:pt x="42" y="93"/>
                        <a:pt x="42" y="93"/>
                      </a:cubicBezTo>
                      <a:cubicBezTo>
                        <a:pt x="43" y="92"/>
                        <a:pt x="43" y="92"/>
                        <a:pt x="43" y="92"/>
                      </a:cubicBezTo>
                      <a:cubicBezTo>
                        <a:pt x="44" y="92"/>
                        <a:pt x="44" y="92"/>
                        <a:pt x="44" y="92"/>
                      </a:cubicBezTo>
                      <a:cubicBezTo>
                        <a:pt x="45" y="91"/>
                        <a:pt x="45" y="91"/>
                        <a:pt x="45" y="91"/>
                      </a:cubicBezTo>
                      <a:cubicBezTo>
                        <a:pt x="45" y="91"/>
                        <a:pt x="45" y="91"/>
                        <a:pt x="45" y="91"/>
                      </a:cubicBezTo>
                      <a:cubicBezTo>
                        <a:pt x="46" y="91"/>
                        <a:pt x="46" y="91"/>
                        <a:pt x="46" y="91"/>
                      </a:cubicBezTo>
                      <a:cubicBezTo>
                        <a:pt x="46" y="91"/>
                        <a:pt x="46" y="91"/>
                        <a:pt x="46" y="91"/>
                      </a:cubicBezTo>
                      <a:cubicBezTo>
                        <a:pt x="46" y="91"/>
                        <a:pt x="46" y="91"/>
                        <a:pt x="46" y="91"/>
                      </a:cubicBezTo>
                      <a:cubicBezTo>
                        <a:pt x="47" y="91"/>
                        <a:pt x="47" y="91"/>
                        <a:pt x="47" y="91"/>
                      </a:cubicBezTo>
                      <a:cubicBezTo>
                        <a:pt x="48" y="90"/>
                        <a:pt x="48" y="90"/>
                        <a:pt x="48" y="90"/>
                      </a:cubicBezTo>
                      <a:cubicBezTo>
                        <a:pt x="48" y="90"/>
                        <a:pt x="48" y="90"/>
                        <a:pt x="48" y="90"/>
                      </a:cubicBezTo>
                      <a:cubicBezTo>
                        <a:pt x="46" y="90"/>
                        <a:pt x="46" y="90"/>
                        <a:pt x="46" y="90"/>
                      </a:cubicBezTo>
                      <a:cubicBezTo>
                        <a:pt x="46" y="90"/>
                        <a:pt x="46" y="90"/>
                        <a:pt x="46" y="90"/>
                      </a:cubicBezTo>
                      <a:cubicBezTo>
                        <a:pt x="46" y="90"/>
                        <a:pt x="46" y="90"/>
                        <a:pt x="46" y="90"/>
                      </a:cubicBezTo>
                      <a:cubicBezTo>
                        <a:pt x="47" y="90"/>
                        <a:pt x="47" y="90"/>
                        <a:pt x="47" y="90"/>
                      </a:cubicBezTo>
                      <a:cubicBezTo>
                        <a:pt x="47" y="90"/>
                        <a:pt x="47" y="90"/>
                        <a:pt x="47" y="90"/>
                      </a:cubicBezTo>
                      <a:cubicBezTo>
                        <a:pt x="48" y="90"/>
                        <a:pt x="48" y="90"/>
                        <a:pt x="48" y="90"/>
                      </a:cubicBezTo>
                      <a:cubicBezTo>
                        <a:pt x="50" y="91"/>
                        <a:pt x="50" y="91"/>
                        <a:pt x="50" y="91"/>
                      </a:cubicBezTo>
                      <a:cubicBezTo>
                        <a:pt x="51" y="91"/>
                        <a:pt x="51" y="91"/>
                        <a:pt x="51" y="91"/>
                      </a:cubicBezTo>
                      <a:cubicBezTo>
                        <a:pt x="52" y="91"/>
                        <a:pt x="52" y="91"/>
                        <a:pt x="52" y="91"/>
                      </a:cubicBezTo>
                      <a:cubicBezTo>
                        <a:pt x="52" y="90"/>
                        <a:pt x="52" y="90"/>
                        <a:pt x="52" y="90"/>
                      </a:cubicBezTo>
                      <a:cubicBezTo>
                        <a:pt x="53" y="90"/>
                        <a:pt x="53" y="90"/>
                        <a:pt x="53" y="90"/>
                      </a:cubicBezTo>
                      <a:cubicBezTo>
                        <a:pt x="53" y="90"/>
                        <a:pt x="53" y="90"/>
                        <a:pt x="53" y="90"/>
                      </a:cubicBezTo>
                      <a:cubicBezTo>
                        <a:pt x="53" y="90"/>
                        <a:pt x="53" y="90"/>
                        <a:pt x="53" y="90"/>
                      </a:cubicBezTo>
                      <a:cubicBezTo>
                        <a:pt x="53" y="90"/>
                        <a:pt x="53" y="90"/>
                        <a:pt x="53" y="90"/>
                      </a:cubicBezTo>
                      <a:cubicBezTo>
                        <a:pt x="53" y="91"/>
                        <a:pt x="53" y="91"/>
                        <a:pt x="53" y="91"/>
                      </a:cubicBezTo>
                      <a:cubicBezTo>
                        <a:pt x="53" y="91"/>
                        <a:pt x="53" y="91"/>
                        <a:pt x="53" y="91"/>
                      </a:cubicBezTo>
                      <a:cubicBezTo>
                        <a:pt x="53" y="91"/>
                        <a:pt x="53" y="91"/>
                        <a:pt x="53" y="91"/>
                      </a:cubicBezTo>
                      <a:cubicBezTo>
                        <a:pt x="54" y="91"/>
                        <a:pt x="54" y="91"/>
                        <a:pt x="54" y="91"/>
                      </a:cubicBezTo>
                      <a:cubicBezTo>
                        <a:pt x="54" y="91"/>
                        <a:pt x="54" y="91"/>
                        <a:pt x="54" y="91"/>
                      </a:cubicBezTo>
                      <a:cubicBezTo>
                        <a:pt x="55" y="91"/>
                        <a:pt x="55" y="91"/>
                        <a:pt x="55" y="91"/>
                      </a:cubicBezTo>
                      <a:cubicBezTo>
                        <a:pt x="55" y="91"/>
                        <a:pt x="55" y="91"/>
                        <a:pt x="55" y="91"/>
                      </a:cubicBezTo>
                      <a:cubicBezTo>
                        <a:pt x="55" y="91"/>
                        <a:pt x="55" y="91"/>
                        <a:pt x="55" y="91"/>
                      </a:cubicBezTo>
                      <a:cubicBezTo>
                        <a:pt x="55" y="91"/>
                        <a:pt x="55" y="91"/>
                        <a:pt x="55" y="91"/>
                      </a:cubicBezTo>
                      <a:cubicBezTo>
                        <a:pt x="55" y="91"/>
                        <a:pt x="55" y="91"/>
                        <a:pt x="55" y="91"/>
                      </a:cubicBezTo>
                      <a:cubicBezTo>
                        <a:pt x="55" y="91"/>
                        <a:pt x="55" y="91"/>
                        <a:pt x="55" y="91"/>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lnTo>
                        <a:pt x="56" y="88"/>
                      </a:lnTo>
                      <a:close/>
                      <a:moveTo>
                        <a:pt x="52" y="93"/>
                      </a:moveTo>
                      <a:cubicBezTo>
                        <a:pt x="52" y="93"/>
                        <a:pt x="52" y="93"/>
                        <a:pt x="52" y="93"/>
                      </a:cubicBezTo>
                      <a:cubicBezTo>
                        <a:pt x="52" y="93"/>
                        <a:pt x="52" y="93"/>
                        <a:pt x="52" y="93"/>
                      </a:cubicBezTo>
                      <a:cubicBezTo>
                        <a:pt x="51" y="93"/>
                        <a:pt x="51" y="93"/>
                        <a:pt x="51" y="93"/>
                      </a:cubicBezTo>
                      <a:cubicBezTo>
                        <a:pt x="51" y="93"/>
                        <a:pt x="51" y="93"/>
                        <a:pt x="51" y="93"/>
                      </a:cubicBezTo>
                      <a:cubicBezTo>
                        <a:pt x="50" y="93"/>
                        <a:pt x="50" y="93"/>
                        <a:pt x="50" y="93"/>
                      </a:cubicBezTo>
                      <a:cubicBezTo>
                        <a:pt x="50" y="93"/>
                        <a:pt x="50" y="93"/>
                        <a:pt x="50" y="93"/>
                      </a:cubicBezTo>
                      <a:cubicBezTo>
                        <a:pt x="54" y="93"/>
                        <a:pt x="54" y="93"/>
                        <a:pt x="54" y="93"/>
                      </a:cubicBezTo>
                      <a:cubicBezTo>
                        <a:pt x="54" y="93"/>
                        <a:pt x="54" y="93"/>
                        <a:pt x="54" y="93"/>
                      </a:cubicBezTo>
                      <a:cubicBezTo>
                        <a:pt x="54" y="93"/>
                        <a:pt x="54" y="93"/>
                        <a:pt x="54" y="93"/>
                      </a:cubicBezTo>
                      <a:cubicBezTo>
                        <a:pt x="53" y="93"/>
                        <a:pt x="53" y="93"/>
                        <a:pt x="53" y="93"/>
                      </a:cubicBezTo>
                      <a:lnTo>
                        <a:pt x="52" y="93"/>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8" name="Freeform 361">
                  <a:extLst>
                    <a:ext uri="{FF2B5EF4-FFF2-40B4-BE49-F238E27FC236}">
                      <a16:creationId xmlns="" xmlns:a16="http://schemas.microsoft.com/office/drawing/2014/main" id="{504B2C7A-1F20-438D-86CA-E4A18D99D0A8}"/>
                    </a:ext>
                  </a:extLst>
                </p:cNvPr>
                <p:cNvSpPr>
                  <a:spLocks noEditPoints="1"/>
                </p:cNvSpPr>
                <p:nvPr/>
              </p:nvSpPr>
              <p:spPr bwMode="auto">
                <a:xfrm>
                  <a:off x="7097107" y="3988028"/>
                  <a:ext cx="377461" cy="262126"/>
                </a:xfrm>
                <a:custGeom>
                  <a:avLst/>
                  <a:gdLst>
                    <a:gd name="T0" fmla="*/ 71 w 72"/>
                    <a:gd name="T1" fmla="*/ 23 h 50"/>
                    <a:gd name="T2" fmla="*/ 71 w 72"/>
                    <a:gd name="T3" fmla="*/ 22 h 50"/>
                    <a:gd name="T4" fmla="*/ 3 w 72"/>
                    <a:gd name="T5" fmla="*/ 19 h 50"/>
                    <a:gd name="T6" fmla="*/ 6 w 72"/>
                    <a:gd name="T7" fmla="*/ 15 h 50"/>
                    <a:gd name="T8" fmla="*/ 10 w 72"/>
                    <a:gd name="T9" fmla="*/ 12 h 50"/>
                    <a:gd name="T10" fmla="*/ 11 w 72"/>
                    <a:gd name="T11" fmla="*/ 11 h 50"/>
                    <a:gd name="T12" fmla="*/ 12 w 72"/>
                    <a:gd name="T13" fmla="*/ 12 h 50"/>
                    <a:gd name="T14" fmla="*/ 17 w 72"/>
                    <a:gd name="T15" fmla="*/ 9 h 50"/>
                    <a:gd name="T16" fmla="*/ 24 w 72"/>
                    <a:gd name="T17" fmla="*/ 8 h 50"/>
                    <a:gd name="T18" fmla="*/ 26 w 72"/>
                    <a:gd name="T19" fmla="*/ 10 h 50"/>
                    <a:gd name="T20" fmla="*/ 30 w 72"/>
                    <a:gd name="T21" fmla="*/ 13 h 50"/>
                    <a:gd name="T22" fmla="*/ 36 w 72"/>
                    <a:gd name="T23" fmla="*/ 18 h 50"/>
                    <a:gd name="T24" fmla="*/ 41 w 72"/>
                    <a:gd name="T25" fmla="*/ 22 h 50"/>
                    <a:gd name="T26" fmla="*/ 39 w 72"/>
                    <a:gd name="T27" fmla="*/ 25 h 50"/>
                    <a:gd name="T28" fmla="*/ 38 w 72"/>
                    <a:gd name="T29" fmla="*/ 28 h 50"/>
                    <a:gd name="T30" fmla="*/ 40 w 72"/>
                    <a:gd name="T31" fmla="*/ 28 h 50"/>
                    <a:gd name="T32" fmla="*/ 45 w 72"/>
                    <a:gd name="T33" fmla="*/ 30 h 50"/>
                    <a:gd name="T34" fmla="*/ 50 w 72"/>
                    <a:gd name="T35" fmla="*/ 32 h 50"/>
                    <a:gd name="T36" fmla="*/ 53 w 72"/>
                    <a:gd name="T37" fmla="*/ 33 h 50"/>
                    <a:gd name="T38" fmla="*/ 51 w 72"/>
                    <a:gd name="T39" fmla="*/ 29 h 50"/>
                    <a:gd name="T40" fmla="*/ 49 w 72"/>
                    <a:gd name="T41" fmla="*/ 27 h 50"/>
                    <a:gd name="T42" fmla="*/ 48 w 72"/>
                    <a:gd name="T43" fmla="*/ 23 h 50"/>
                    <a:gd name="T44" fmla="*/ 47 w 72"/>
                    <a:gd name="T45" fmla="*/ 18 h 50"/>
                    <a:gd name="T46" fmla="*/ 46 w 72"/>
                    <a:gd name="T47" fmla="*/ 15 h 50"/>
                    <a:gd name="T48" fmla="*/ 47 w 72"/>
                    <a:gd name="T49" fmla="*/ 15 h 50"/>
                    <a:gd name="T50" fmla="*/ 46 w 72"/>
                    <a:gd name="T51" fmla="*/ 13 h 50"/>
                    <a:gd name="T52" fmla="*/ 46 w 72"/>
                    <a:gd name="T53" fmla="*/ 12 h 50"/>
                    <a:gd name="T54" fmla="*/ 48 w 72"/>
                    <a:gd name="T55" fmla="*/ 10 h 50"/>
                    <a:gd name="T56" fmla="*/ 49 w 72"/>
                    <a:gd name="T57" fmla="*/ 9 h 50"/>
                    <a:gd name="T58" fmla="*/ 52 w 72"/>
                    <a:gd name="T59" fmla="*/ 6 h 50"/>
                    <a:gd name="T60" fmla="*/ 53 w 72"/>
                    <a:gd name="T61" fmla="*/ 5 h 50"/>
                    <a:gd name="T62" fmla="*/ 53 w 72"/>
                    <a:gd name="T63" fmla="*/ 7 h 50"/>
                    <a:gd name="T64" fmla="*/ 51 w 72"/>
                    <a:gd name="T65" fmla="*/ 9 h 50"/>
                    <a:gd name="T66" fmla="*/ 52 w 72"/>
                    <a:gd name="T67" fmla="*/ 12 h 50"/>
                    <a:gd name="T68" fmla="*/ 51 w 72"/>
                    <a:gd name="T69" fmla="*/ 15 h 50"/>
                    <a:gd name="T70" fmla="*/ 50 w 72"/>
                    <a:gd name="T71" fmla="*/ 17 h 50"/>
                    <a:gd name="T72" fmla="*/ 53 w 72"/>
                    <a:gd name="T73" fmla="*/ 17 h 50"/>
                    <a:gd name="T74" fmla="*/ 52 w 72"/>
                    <a:gd name="T75" fmla="*/ 18 h 50"/>
                    <a:gd name="T76" fmla="*/ 51 w 72"/>
                    <a:gd name="T77" fmla="*/ 20 h 50"/>
                    <a:gd name="T78" fmla="*/ 53 w 72"/>
                    <a:gd name="T79" fmla="*/ 21 h 50"/>
                    <a:gd name="T80" fmla="*/ 56 w 72"/>
                    <a:gd name="T81" fmla="*/ 21 h 50"/>
                    <a:gd name="T82" fmla="*/ 53 w 72"/>
                    <a:gd name="T83" fmla="*/ 22 h 50"/>
                    <a:gd name="T84" fmla="*/ 54 w 72"/>
                    <a:gd name="T85" fmla="*/ 23 h 50"/>
                    <a:gd name="T86" fmla="*/ 53 w 72"/>
                    <a:gd name="T87" fmla="*/ 26 h 50"/>
                    <a:gd name="T88" fmla="*/ 58 w 72"/>
                    <a:gd name="T89" fmla="*/ 28 h 50"/>
                    <a:gd name="T90" fmla="*/ 59 w 72"/>
                    <a:gd name="T91" fmla="*/ 27 h 50"/>
                    <a:gd name="T92" fmla="*/ 60 w 72"/>
                    <a:gd name="T93" fmla="*/ 29 h 50"/>
                    <a:gd name="T94" fmla="*/ 61 w 72"/>
                    <a:gd name="T95" fmla="*/ 30 h 50"/>
                    <a:gd name="T96" fmla="*/ 62 w 72"/>
                    <a:gd name="T97" fmla="*/ 32 h 50"/>
                    <a:gd name="T98" fmla="*/ 61 w 72"/>
                    <a:gd name="T99" fmla="*/ 34 h 50"/>
                    <a:gd name="T100" fmla="*/ 65 w 72"/>
                    <a:gd name="T101" fmla="*/ 35 h 50"/>
                    <a:gd name="T102" fmla="*/ 63 w 72"/>
                    <a:gd name="T103" fmla="*/ 38 h 50"/>
                    <a:gd name="T104" fmla="*/ 62 w 72"/>
                    <a:gd name="T105" fmla="*/ 42 h 50"/>
                    <a:gd name="T106" fmla="*/ 62 w 72"/>
                    <a:gd name="T107" fmla="*/ 45 h 50"/>
                    <a:gd name="T108" fmla="*/ 63 w 72"/>
                    <a:gd name="T109" fmla="*/ 48 h 50"/>
                    <a:gd name="T110" fmla="*/ 64 w 72"/>
                    <a:gd name="T111" fmla="*/ 43 h 50"/>
                    <a:gd name="T112" fmla="*/ 68 w 72"/>
                    <a:gd name="T113" fmla="*/ 33 h 50"/>
                    <a:gd name="T114" fmla="*/ 69 w 72"/>
                    <a:gd name="T115" fmla="*/ 29 h 50"/>
                    <a:gd name="T116" fmla="*/ 59 w 72"/>
                    <a:gd name="T117" fmla="*/ 33 h 50"/>
                    <a:gd name="T118" fmla="*/ 59 w 72"/>
                    <a:gd name="T119" fmla="*/ 34 h 50"/>
                    <a:gd name="T120" fmla="*/ 71 w 72"/>
                    <a:gd name="T121" fmla="*/ 2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 h="50">
                      <a:moveTo>
                        <a:pt x="58" y="30"/>
                      </a:moveTo>
                      <a:cubicBezTo>
                        <a:pt x="58" y="30"/>
                        <a:pt x="58" y="30"/>
                        <a:pt x="58" y="30"/>
                      </a:cubicBezTo>
                      <a:cubicBezTo>
                        <a:pt x="57" y="30"/>
                        <a:pt x="57" y="30"/>
                        <a:pt x="57" y="30"/>
                      </a:cubicBezTo>
                      <a:cubicBezTo>
                        <a:pt x="57" y="30"/>
                        <a:pt x="57" y="30"/>
                        <a:pt x="57" y="30"/>
                      </a:cubicBezTo>
                      <a:cubicBezTo>
                        <a:pt x="57" y="30"/>
                        <a:pt x="57" y="30"/>
                        <a:pt x="57" y="30"/>
                      </a:cubicBezTo>
                      <a:cubicBezTo>
                        <a:pt x="57" y="31"/>
                        <a:pt x="57" y="31"/>
                        <a:pt x="57" y="31"/>
                      </a:cubicBezTo>
                      <a:cubicBezTo>
                        <a:pt x="57" y="31"/>
                        <a:pt x="57" y="31"/>
                        <a:pt x="57" y="31"/>
                      </a:cubicBezTo>
                      <a:cubicBezTo>
                        <a:pt x="58" y="31"/>
                        <a:pt x="58" y="31"/>
                        <a:pt x="58" y="31"/>
                      </a:cubicBezTo>
                      <a:cubicBezTo>
                        <a:pt x="58" y="31"/>
                        <a:pt x="58" y="31"/>
                        <a:pt x="58" y="31"/>
                      </a:cubicBezTo>
                      <a:cubicBezTo>
                        <a:pt x="58" y="30"/>
                        <a:pt x="58" y="30"/>
                        <a:pt x="58" y="30"/>
                      </a:cubicBezTo>
                      <a:close/>
                      <a:moveTo>
                        <a:pt x="70" y="26"/>
                      </a:moveTo>
                      <a:cubicBezTo>
                        <a:pt x="71" y="26"/>
                        <a:pt x="71" y="26"/>
                        <a:pt x="71" y="26"/>
                      </a:cubicBezTo>
                      <a:cubicBezTo>
                        <a:pt x="71" y="26"/>
                        <a:pt x="71" y="26"/>
                        <a:pt x="71" y="26"/>
                      </a:cubicBezTo>
                      <a:cubicBezTo>
                        <a:pt x="71" y="25"/>
                        <a:pt x="71" y="25"/>
                        <a:pt x="71" y="25"/>
                      </a:cubicBezTo>
                      <a:cubicBezTo>
                        <a:pt x="71" y="25"/>
                        <a:pt x="71" y="25"/>
                        <a:pt x="71" y="25"/>
                      </a:cubicBezTo>
                      <a:cubicBezTo>
                        <a:pt x="71" y="24"/>
                        <a:pt x="71" y="24"/>
                        <a:pt x="71" y="24"/>
                      </a:cubicBezTo>
                      <a:cubicBezTo>
                        <a:pt x="71" y="24"/>
                        <a:pt x="71" y="24"/>
                        <a:pt x="71" y="24"/>
                      </a:cubicBezTo>
                      <a:cubicBezTo>
                        <a:pt x="71" y="24"/>
                        <a:pt x="71" y="24"/>
                        <a:pt x="71" y="24"/>
                      </a:cubicBezTo>
                      <a:cubicBezTo>
                        <a:pt x="71" y="23"/>
                        <a:pt x="71" y="23"/>
                        <a:pt x="71" y="23"/>
                      </a:cubicBezTo>
                      <a:cubicBezTo>
                        <a:pt x="71" y="23"/>
                        <a:pt x="71" y="23"/>
                        <a:pt x="71" y="23"/>
                      </a:cubicBezTo>
                      <a:cubicBezTo>
                        <a:pt x="71" y="24"/>
                        <a:pt x="71" y="24"/>
                        <a:pt x="71" y="24"/>
                      </a:cubicBezTo>
                      <a:cubicBezTo>
                        <a:pt x="70" y="24"/>
                        <a:pt x="70" y="24"/>
                        <a:pt x="70" y="24"/>
                      </a:cubicBezTo>
                      <a:cubicBezTo>
                        <a:pt x="70" y="23"/>
                        <a:pt x="70" y="23"/>
                        <a:pt x="70" y="23"/>
                      </a:cubicBezTo>
                      <a:cubicBezTo>
                        <a:pt x="71" y="23"/>
                        <a:pt x="71" y="23"/>
                        <a:pt x="71" y="23"/>
                      </a:cubicBezTo>
                      <a:cubicBezTo>
                        <a:pt x="71" y="23"/>
                        <a:pt x="71" y="23"/>
                        <a:pt x="71" y="23"/>
                      </a:cubicBezTo>
                      <a:cubicBezTo>
                        <a:pt x="71" y="23"/>
                        <a:pt x="71" y="23"/>
                        <a:pt x="71"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1" y="23"/>
                      </a:cubicBezTo>
                      <a:cubicBezTo>
                        <a:pt x="71" y="23"/>
                        <a:pt x="71" y="23"/>
                        <a:pt x="71" y="23"/>
                      </a:cubicBezTo>
                      <a:cubicBezTo>
                        <a:pt x="71" y="23"/>
                        <a:pt x="71" y="23"/>
                        <a:pt x="71" y="23"/>
                      </a:cubicBezTo>
                      <a:cubicBezTo>
                        <a:pt x="70" y="22"/>
                        <a:pt x="70" y="22"/>
                        <a:pt x="70" y="22"/>
                      </a:cubicBezTo>
                      <a:cubicBezTo>
                        <a:pt x="71" y="22"/>
                        <a:pt x="71" y="22"/>
                        <a:pt x="71" y="22"/>
                      </a:cubicBezTo>
                      <a:cubicBezTo>
                        <a:pt x="71" y="22"/>
                        <a:pt x="71" y="22"/>
                        <a:pt x="71" y="22"/>
                      </a:cubicBezTo>
                      <a:cubicBezTo>
                        <a:pt x="71" y="22"/>
                        <a:pt x="71" y="22"/>
                        <a:pt x="71" y="22"/>
                      </a:cubicBezTo>
                      <a:cubicBezTo>
                        <a:pt x="71" y="22"/>
                        <a:pt x="71" y="22"/>
                        <a:pt x="71" y="22"/>
                      </a:cubicBezTo>
                      <a:cubicBezTo>
                        <a:pt x="69" y="22"/>
                        <a:pt x="67" y="23"/>
                        <a:pt x="65" y="23"/>
                      </a:cubicBezTo>
                      <a:cubicBezTo>
                        <a:pt x="64" y="23"/>
                        <a:pt x="63" y="23"/>
                        <a:pt x="63" y="23"/>
                      </a:cubicBezTo>
                      <a:cubicBezTo>
                        <a:pt x="62" y="24"/>
                        <a:pt x="62" y="24"/>
                        <a:pt x="62" y="24"/>
                      </a:cubicBezTo>
                      <a:cubicBezTo>
                        <a:pt x="61" y="23"/>
                        <a:pt x="61" y="23"/>
                        <a:pt x="61" y="23"/>
                      </a:cubicBezTo>
                      <a:cubicBezTo>
                        <a:pt x="61" y="22"/>
                        <a:pt x="61" y="22"/>
                        <a:pt x="61" y="22"/>
                      </a:cubicBezTo>
                      <a:cubicBezTo>
                        <a:pt x="60" y="19"/>
                        <a:pt x="60" y="16"/>
                        <a:pt x="59" y="14"/>
                      </a:cubicBezTo>
                      <a:cubicBezTo>
                        <a:pt x="58" y="12"/>
                        <a:pt x="58" y="10"/>
                        <a:pt x="57" y="8"/>
                      </a:cubicBezTo>
                      <a:cubicBezTo>
                        <a:pt x="57" y="7"/>
                        <a:pt x="57" y="7"/>
                        <a:pt x="57" y="7"/>
                      </a:cubicBezTo>
                      <a:cubicBezTo>
                        <a:pt x="56" y="6"/>
                        <a:pt x="56" y="5"/>
                        <a:pt x="56" y="4"/>
                      </a:cubicBezTo>
                      <a:cubicBezTo>
                        <a:pt x="56" y="3"/>
                        <a:pt x="56" y="3"/>
                        <a:pt x="56" y="3"/>
                      </a:cubicBezTo>
                      <a:cubicBezTo>
                        <a:pt x="55" y="1"/>
                        <a:pt x="55" y="1"/>
                        <a:pt x="55" y="1"/>
                      </a:cubicBezTo>
                      <a:cubicBezTo>
                        <a:pt x="55" y="0"/>
                        <a:pt x="55" y="0"/>
                        <a:pt x="55" y="0"/>
                      </a:cubicBezTo>
                      <a:cubicBezTo>
                        <a:pt x="37" y="4"/>
                        <a:pt x="18" y="8"/>
                        <a:pt x="0" y="1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19"/>
                        <a:pt x="3" y="19"/>
                        <a:pt x="3" y="19"/>
                      </a:cubicBezTo>
                      <a:cubicBezTo>
                        <a:pt x="4" y="19"/>
                        <a:pt x="4" y="19"/>
                        <a:pt x="4" y="19"/>
                      </a:cubicBezTo>
                      <a:cubicBezTo>
                        <a:pt x="4" y="19"/>
                        <a:pt x="4" y="19"/>
                        <a:pt x="4" y="19"/>
                      </a:cubicBezTo>
                      <a:cubicBezTo>
                        <a:pt x="4" y="19"/>
                        <a:pt x="4" y="19"/>
                        <a:pt x="4" y="19"/>
                      </a:cubicBezTo>
                      <a:cubicBezTo>
                        <a:pt x="4" y="18"/>
                        <a:pt x="4" y="18"/>
                        <a:pt x="4" y="18"/>
                      </a:cubicBezTo>
                      <a:cubicBezTo>
                        <a:pt x="4" y="18"/>
                        <a:pt x="4" y="18"/>
                        <a:pt x="4" y="18"/>
                      </a:cubicBezTo>
                      <a:cubicBezTo>
                        <a:pt x="4" y="18"/>
                        <a:pt x="4" y="18"/>
                        <a:pt x="4" y="18"/>
                      </a:cubicBezTo>
                      <a:cubicBezTo>
                        <a:pt x="5" y="18"/>
                        <a:pt x="5" y="18"/>
                        <a:pt x="5" y="18"/>
                      </a:cubicBezTo>
                      <a:cubicBezTo>
                        <a:pt x="5" y="17"/>
                        <a:pt x="5" y="17"/>
                        <a:pt x="5" y="17"/>
                      </a:cubicBezTo>
                      <a:cubicBezTo>
                        <a:pt x="6" y="17"/>
                        <a:pt x="6" y="17"/>
                        <a:pt x="6" y="17"/>
                      </a:cubicBezTo>
                      <a:cubicBezTo>
                        <a:pt x="6" y="17"/>
                        <a:pt x="6" y="17"/>
                        <a:pt x="6" y="17"/>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6" y="15"/>
                        <a:pt x="6" y="15"/>
                        <a:pt x="6" y="15"/>
                      </a:cubicBezTo>
                      <a:cubicBezTo>
                        <a:pt x="7" y="14"/>
                        <a:pt x="7" y="14"/>
                        <a:pt x="7" y="14"/>
                      </a:cubicBezTo>
                      <a:cubicBezTo>
                        <a:pt x="7" y="14"/>
                        <a:pt x="7" y="14"/>
                        <a:pt x="7" y="14"/>
                      </a:cubicBezTo>
                      <a:cubicBezTo>
                        <a:pt x="7" y="14"/>
                        <a:pt x="7" y="14"/>
                        <a:pt x="7" y="14"/>
                      </a:cubicBezTo>
                      <a:cubicBezTo>
                        <a:pt x="7" y="14"/>
                        <a:pt x="7" y="14"/>
                        <a:pt x="7" y="14"/>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9" y="15"/>
                        <a:pt x="9" y="15"/>
                        <a:pt x="9" y="15"/>
                      </a:cubicBezTo>
                      <a:cubicBezTo>
                        <a:pt x="9" y="15"/>
                        <a:pt x="9" y="15"/>
                        <a:pt x="9" y="15"/>
                      </a:cubicBezTo>
                      <a:cubicBezTo>
                        <a:pt x="9" y="15"/>
                        <a:pt x="9" y="15"/>
                        <a:pt x="9" y="15"/>
                      </a:cubicBezTo>
                      <a:cubicBezTo>
                        <a:pt x="9" y="14"/>
                        <a:pt x="9" y="14"/>
                        <a:pt x="9" y="14"/>
                      </a:cubicBezTo>
                      <a:cubicBezTo>
                        <a:pt x="10" y="13"/>
                        <a:pt x="10" y="13"/>
                        <a:pt x="10" y="13"/>
                      </a:cubicBezTo>
                      <a:cubicBezTo>
                        <a:pt x="10" y="13"/>
                        <a:pt x="10" y="13"/>
                        <a:pt x="10" y="13"/>
                      </a:cubicBezTo>
                      <a:cubicBezTo>
                        <a:pt x="10" y="13"/>
                        <a:pt x="10" y="13"/>
                        <a:pt x="10" y="13"/>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3" y="12"/>
                        <a:pt x="13" y="12"/>
                        <a:pt x="13" y="12"/>
                      </a:cubicBezTo>
                      <a:cubicBezTo>
                        <a:pt x="14" y="12"/>
                        <a:pt x="14" y="12"/>
                        <a:pt x="14" y="12"/>
                      </a:cubicBezTo>
                      <a:cubicBezTo>
                        <a:pt x="14" y="12"/>
                        <a:pt x="14" y="12"/>
                        <a:pt x="14" y="12"/>
                      </a:cubicBezTo>
                      <a:cubicBezTo>
                        <a:pt x="15" y="12"/>
                        <a:pt x="15" y="12"/>
                        <a:pt x="15" y="12"/>
                      </a:cubicBezTo>
                      <a:cubicBezTo>
                        <a:pt x="16" y="12"/>
                        <a:pt x="16" y="12"/>
                        <a:pt x="16" y="12"/>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7" y="10"/>
                        <a:pt x="17" y="10"/>
                        <a:pt x="17" y="10"/>
                      </a:cubicBezTo>
                      <a:cubicBezTo>
                        <a:pt x="17" y="9"/>
                        <a:pt x="17" y="9"/>
                        <a:pt x="17" y="9"/>
                      </a:cubicBezTo>
                      <a:cubicBezTo>
                        <a:pt x="17" y="9"/>
                        <a:pt x="17" y="9"/>
                        <a:pt x="17" y="9"/>
                      </a:cubicBezTo>
                      <a:cubicBezTo>
                        <a:pt x="18" y="9"/>
                        <a:pt x="18" y="9"/>
                        <a:pt x="18" y="9"/>
                      </a:cubicBezTo>
                      <a:cubicBezTo>
                        <a:pt x="18" y="9"/>
                        <a:pt x="18" y="9"/>
                        <a:pt x="18" y="9"/>
                      </a:cubicBezTo>
                      <a:cubicBezTo>
                        <a:pt x="18" y="9"/>
                        <a:pt x="18" y="9"/>
                        <a:pt x="18" y="9"/>
                      </a:cubicBezTo>
                      <a:cubicBezTo>
                        <a:pt x="18" y="9"/>
                        <a:pt x="18" y="9"/>
                        <a:pt x="18" y="9"/>
                      </a:cubicBezTo>
                      <a:cubicBezTo>
                        <a:pt x="19" y="9"/>
                        <a:pt x="19" y="9"/>
                        <a:pt x="19" y="9"/>
                      </a:cubicBezTo>
                      <a:cubicBezTo>
                        <a:pt x="19" y="8"/>
                        <a:pt x="19" y="8"/>
                        <a:pt x="19" y="8"/>
                      </a:cubicBezTo>
                      <a:cubicBezTo>
                        <a:pt x="19" y="8"/>
                        <a:pt x="19" y="8"/>
                        <a:pt x="19" y="8"/>
                      </a:cubicBezTo>
                      <a:cubicBezTo>
                        <a:pt x="19" y="8"/>
                        <a:pt x="19" y="8"/>
                        <a:pt x="19" y="8"/>
                      </a:cubicBezTo>
                      <a:cubicBezTo>
                        <a:pt x="19" y="8"/>
                        <a:pt x="19" y="8"/>
                        <a:pt x="19" y="8"/>
                      </a:cubicBezTo>
                      <a:cubicBezTo>
                        <a:pt x="20" y="7"/>
                        <a:pt x="20" y="7"/>
                        <a:pt x="20" y="7"/>
                      </a:cubicBezTo>
                      <a:cubicBezTo>
                        <a:pt x="21" y="8"/>
                        <a:pt x="21" y="8"/>
                        <a:pt x="21" y="8"/>
                      </a:cubicBezTo>
                      <a:cubicBezTo>
                        <a:pt x="22" y="9"/>
                        <a:pt x="22" y="9"/>
                        <a:pt x="22" y="9"/>
                      </a:cubicBezTo>
                      <a:cubicBezTo>
                        <a:pt x="23" y="9"/>
                        <a:pt x="23" y="9"/>
                        <a:pt x="23" y="9"/>
                      </a:cubicBezTo>
                      <a:cubicBezTo>
                        <a:pt x="23" y="9"/>
                        <a:pt x="23" y="9"/>
                        <a:pt x="23" y="9"/>
                      </a:cubicBezTo>
                      <a:cubicBezTo>
                        <a:pt x="23" y="9"/>
                        <a:pt x="23" y="9"/>
                        <a:pt x="23" y="9"/>
                      </a:cubicBezTo>
                      <a:cubicBezTo>
                        <a:pt x="23" y="9"/>
                        <a:pt x="23" y="9"/>
                        <a:pt x="23" y="9"/>
                      </a:cubicBezTo>
                      <a:cubicBezTo>
                        <a:pt x="24" y="9"/>
                        <a:pt x="24" y="9"/>
                        <a:pt x="24" y="9"/>
                      </a:cubicBezTo>
                      <a:cubicBezTo>
                        <a:pt x="24" y="9"/>
                        <a:pt x="24" y="9"/>
                        <a:pt x="24" y="9"/>
                      </a:cubicBezTo>
                      <a:cubicBezTo>
                        <a:pt x="24" y="9"/>
                        <a:pt x="24" y="9"/>
                        <a:pt x="24" y="9"/>
                      </a:cubicBezTo>
                      <a:cubicBezTo>
                        <a:pt x="24" y="8"/>
                        <a:pt x="24" y="8"/>
                        <a:pt x="24" y="8"/>
                      </a:cubicBezTo>
                      <a:cubicBezTo>
                        <a:pt x="24" y="8"/>
                        <a:pt x="24" y="8"/>
                        <a:pt x="24" y="8"/>
                      </a:cubicBezTo>
                      <a:cubicBezTo>
                        <a:pt x="24" y="8"/>
                        <a:pt x="24" y="8"/>
                        <a:pt x="24" y="8"/>
                      </a:cubicBezTo>
                      <a:cubicBezTo>
                        <a:pt x="25" y="8"/>
                        <a:pt x="25" y="8"/>
                        <a:pt x="25" y="8"/>
                      </a:cubicBezTo>
                      <a:cubicBezTo>
                        <a:pt x="25" y="9"/>
                        <a:pt x="25" y="9"/>
                        <a:pt x="25" y="9"/>
                      </a:cubicBezTo>
                      <a:cubicBezTo>
                        <a:pt x="25" y="9"/>
                        <a:pt x="25" y="9"/>
                        <a:pt x="25" y="9"/>
                      </a:cubicBezTo>
                      <a:cubicBezTo>
                        <a:pt x="25" y="9"/>
                        <a:pt x="25" y="9"/>
                        <a:pt x="25" y="9"/>
                      </a:cubicBezTo>
                      <a:cubicBezTo>
                        <a:pt x="24" y="9"/>
                        <a:pt x="24" y="9"/>
                        <a:pt x="24" y="9"/>
                      </a:cubicBezTo>
                      <a:cubicBezTo>
                        <a:pt x="24" y="10"/>
                        <a:pt x="24" y="10"/>
                        <a:pt x="24"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1"/>
                        <a:pt x="26" y="11"/>
                        <a:pt x="26" y="11"/>
                      </a:cubicBezTo>
                      <a:cubicBezTo>
                        <a:pt x="26" y="11"/>
                        <a:pt x="26" y="11"/>
                        <a:pt x="26" y="11"/>
                      </a:cubicBezTo>
                      <a:cubicBezTo>
                        <a:pt x="26" y="11"/>
                        <a:pt x="26" y="11"/>
                        <a:pt x="26" y="11"/>
                      </a:cubicBezTo>
                      <a:cubicBezTo>
                        <a:pt x="26" y="11"/>
                        <a:pt x="26" y="11"/>
                        <a:pt x="26" y="11"/>
                      </a:cubicBezTo>
                      <a:cubicBezTo>
                        <a:pt x="26" y="12"/>
                        <a:pt x="26" y="12"/>
                        <a:pt x="26" y="12"/>
                      </a:cubicBezTo>
                      <a:cubicBezTo>
                        <a:pt x="27" y="12"/>
                        <a:pt x="27" y="12"/>
                        <a:pt x="27" y="12"/>
                      </a:cubicBezTo>
                      <a:cubicBezTo>
                        <a:pt x="27" y="12"/>
                        <a:pt x="27" y="12"/>
                        <a:pt x="27" y="12"/>
                      </a:cubicBezTo>
                      <a:cubicBezTo>
                        <a:pt x="27" y="12"/>
                        <a:pt x="27" y="12"/>
                        <a:pt x="27" y="12"/>
                      </a:cubicBezTo>
                      <a:cubicBezTo>
                        <a:pt x="27" y="13"/>
                        <a:pt x="27" y="13"/>
                        <a:pt x="27" y="13"/>
                      </a:cubicBezTo>
                      <a:cubicBezTo>
                        <a:pt x="27" y="13"/>
                        <a:pt x="27" y="13"/>
                        <a:pt x="27" y="13"/>
                      </a:cubicBezTo>
                      <a:cubicBezTo>
                        <a:pt x="27" y="13"/>
                        <a:pt x="27" y="13"/>
                        <a:pt x="27" y="13"/>
                      </a:cubicBezTo>
                      <a:cubicBezTo>
                        <a:pt x="28" y="13"/>
                        <a:pt x="28" y="13"/>
                        <a:pt x="28" y="13"/>
                      </a:cubicBezTo>
                      <a:cubicBezTo>
                        <a:pt x="29" y="13"/>
                        <a:pt x="29" y="13"/>
                        <a:pt x="29" y="13"/>
                      </a:cubicBezTo>
                      <a:cubicBezTo>
                        <a:pt x="29" y="13"/>
                        <a:pt x="29" y="13"/>
                        <a:pt x="29" y="13"/>
                      </a:cubicBezTo>
                      <a:cubicBezTo>
                        <a:pt x="29" y="13"/>
                        <a:pt x="29" y="13"/>
                        <a:pt x="29" y="13"/>
                      </a:cubicBezTo>
                      <a:cubicBezTo>
                        <a:pt x="30" y="13"/>
                        <a:pt x="30" y="13"/>
                        <a:pt x="30" y="13"/>
                      </a:cubicBezTo>
                      <a:cubicBezTo>
                        <a:pt x="30" y="14"/>
                        <a:pt x="30" y="14"/>
                        <a:pt x="30" y="14"/>
                      </a:cubicBezTo>
                      <a:cubicBezTo>
                        <a:pt x="31" y="14"/>
                        <a:pt x="31" y="14"/>
                        <a:pt x="31" y="14"/>
                      </a:cubicBezTo>
                      <a:cubicBezTo>
                        <a:pt x="31" y="14"/>
                        <a:pt x="31" y="14"/>
                        <a:pt x="31" y="14"/>
                      </a:cubicBezTo>
                      <a:cubicBezTo>
                        <a:pt x="31" y="14"/>
                        <a:pt x="31" y="14"/>
                        <a:pt x="31" y="14"/>
                      </a:cubicBezTo>
                      <a:cubicBezTo>
                        <a:pt x="32" y="14"/>
                        <a:pt x="32" y="14"/>
                        <a:pt x="32" y="14"/>
                      </a:cubicBezTo>
                      <a:cubicBezTo>
                        <a:pt x="32" y="15"/>
                        <a:pt x="32" y="15"/>
                        <a:pt x="32" y="15"/>
                      </a:cubicBezTo>
                      <a:cubicBezTo>
                        <a:pt x="32" y="15"/>
                        <a:pt x="32" y="15"/>
                        <a:pt x="32" y="15"/>
                      </a:cubicBezTo>
                      <a:cubicBezTo>
                        <a:pt x="32" y="15"/>
                        <a:pt x="32" y="15"/>
                        <a:pt x="32" y="15"/>
                      </a:cubicBezTo>
                      <a:cubicBezTo>
                        <a:pt x="31" y="16"/>
                        <a:pt x="31" y="16"/>
                        <a:pt x="31" y="16"/>
                      </a:cubicBezTo>
                      <a:cubicBezTo>
                        <a:pt x="31" y="16"/>
                        <a:pt x="31" y="16"/>
                        <a:pt x="31" y="16"/>
                      </a:cubicBezTo>
                      <a:cubicBezTo>
                        <a:pt x="32" y="16"/>
                        <a:pt x="32" y="16"/>
                        <a:pt x="32" y="16"/>
                      </a:cubicBezTo>
                      <a:cubicBezTo>
                        <a:pt x="32" y="17"/>
                        <a:pt x="32" y="17"/>
                        <a:pt x="32" y="17"/>
                      </a:cubicBezTo>
                      <a:cubicBezTo>
                        <a:pt x="32" y="17"/>
                        <a:pt x="32" y="17"/>
                        <a:pt x="32" y="17"/>
                      </a:cubicBezTo>
                      <a:cubicBezTo>
                        <a:pt x="33" y="17"/>
                        <a:pt x="33" y="17"/>
                        <a:pt x="33" y="17"/>
                      </a:cubicBezTo>
                      <a:cubicBezTo>
                        <a:pt x="33" y="17"/>
                        <a:pt x="33" y="17"/>
                        <a:pt x="33" y="17"/>
                      </a:cubicBezTo>
                      <a:cubicBezTo>
                        <a:pt x="34" y="17"/>
                        <a:pt x="34" y="17"/>
                        <a:pt x="34" y="17"/>
                      </a:cubicBezTo>
                      <a:cubicBezTo>
                        <a:pt x="35" y="17"/>
                        <a:pt x="35" y="17"/>
                        <a:pt x="35" y="17"/>
                      </a:cubicBezTo>
                      <a:cubicBezTo>
                        <a:pt x="35" y="17"/>
                        <a:pt x="35" y="17"/>
                        <a:pt x="35" y="17"/>
                      </a:cubicBezTo>
                      <a:cubicBezTo>
                        <a:pt x="36" y="18"/>
                        <a:pt x="36" y="18"/>
                        <a:pt x="36" y="18"/>
                      </a:cubicBezTo>
                      <a:cubicBezTo>
                        <a:pt x="36" y="18"/>
                        <a:pt x="36" y="18"/>
                        <a:pt x="36" y="18"/>
                      </a:cubicBezTo>
                      <a:cubicBezTo>
                        <a:pt x="36" y="18"/>
                        <a:pt x="36" y="18"/>
                        <a:pt x="36" y="18"/>
                      </a:cubicBezTo>
                      <a:cubicBezTo>
                        <a:pt x="36" y="18"/>
                        <a:pt x="36" y="18"/>
                        <a:pt x="36" y="18"/>
                      </a:cubicBezTo>
                      <a:cubicBezTo>
                        <a:pt x="37" y="19"/>
                        <a:pt x="37" y="19"/>
                        <a:pt x="37" y="19"/>
                      </a:cubicBezTo>
                      <a:cubicBezTo>
                        <a:pt x="37" y="19"/>
                        <a:pt x="37" y="19"/>
                        <a:pt x="37" y="19"/>
                      </a:cubicBezTo>
                      <a:cubicBezTo>
                        <a:pt x="37" y="19"/>
                        <a:pt x="37" y="19"/>
                        <a:pt x="37" y="19"/>
                      </a:cubicBezTo>
                      <a:cubicBezTo>
                        <a:pt x="38" y="19"/>
                        <a:pt x="38" y="19"/>
                        <a:pt x="38" y="19"/>
                      </a:cubicBezTo>
                      <a:cubicBezTo>
                        <a:pt x="38" y="19"/>
                        <a:pt x="38" y="19"/>
                        <a:pt x="38" y="19"/>
                      </a:cubicBezTo>
                      <a:cubicBezTo>
                        <a:pt x="38" y="19"/>
                        <a:pt x="38" y="19"/>
                        <a:pt x="38" y="19"/>
                      </a:cubicBezTo>
                      <a:cubicBezTo>
                        <a:pt x="39" y="19"/>
                        <a:pt x="39" y="18"/>
                        <a:pt x="39" y="18"/>
                      </a:cubicBezTo>
                      <a:cubicBezTo>
                        <a:pt x="40" y="18"/>
                        <a:pt x="41" y="19"/>
                        <a:pt x="42" y="19"/>
                      </a:cubicBezTo>
                      <a:cubicBezTo>
                        <a:pt x="41" y="20"/>
                        <a:pt x="41" y="21"/>
                        <a:pt x="40" y="21"/>
                      </a:cubicBezTo>
                      <a:cubicBezTo>
                        <a:pt x="40" y="21"/>
                        <a:pt x="40" y="21"/>
                        <a:pt x="40" y="21"/>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1" y="22"/>
                        <a:pt x="41" y="22"/>
                        <a:pt x="41" y="22"/>
                      </a:cubicBezTo>
                      <a:cubicBezTo>
                        <a:pt x="41" y="22"/>
                        <a:pt x="41" y="22"/>
                        <a:pt x="41" y="22"/>
                      </a:cubicBezTo>
                      <a:cubicBezTo>
                        <a:pt x="41" y="22"/>
                        <a:pt x="41" y="22"/>
                        <a:pt x="41" y="22"/>
                      </a:cubicBezTo>
                      <a:cubicBezTo>
                        <a:pt x="40" y="23"/>
                        <a:pt x="40" y="23"/>
                        <a:pt x="40" y="23"/>
                      </a:cubicBezTo>
                      <a:cubicBezTo>
                        <a:pt x="40" y="23"/>
                        <a:pt x="40" y="23"/>
                        <a:pt x="40" y="23"/>
                      </a:cubicBezTo>
                      <a:cubicBezTo>
                        <a:pt x="40" y="23"/>
                        <a:pt x="40" y="23"/>
                        <a:pt x="40" y="23"/>
                      </a:cubicBezTo>
                      <a:cubicBezTo>
                        <a:pt x="40" y="23"/>
                        <a:pt x="40" y="23"/>
                        <a:pt x="40"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0" y="23"/>
                        <a:pt x="40" y="23"/>
                        <a:pt x="40" y="23"/>
                      </a:cubicBezTo>
                      <a:cubicBezTo>
                        <a:pt x="40" y="23"/>
                        <a:pt x="40" y="23"/>
                        <a:pt x="40" y="23"/>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39" y="25"/>
                        <a:pt x="39" y="25"/>
                        <a:pt x="39" y="25"/>
                      </a:cubicBezTo>
                      <a:cubicBezTo>
                        <a:pt x="39" y="25"/>
                        <a:pt x="39" y="25"/>
                        <a:pt x="39" y="25"/>
                      </a:cubicBezTo>
                      <a:cubicBezTo>
                        <a:pt x="39" y="25"/>
                        <a:pt x="39" y="25"/>
                        <a:pt x="39" y="25"/>
                      </a:cubicBezTo>
                      <a:cubicBezTo>
                        <a:pt x="39" y="25"/>
                        <a:pt x="39" y="25"/>
                        <a:pt x="39" y="25"/>
                      </a:cubicBezTo>
                      <a:cubicBezTo>
                        <a:pt x="39" y="25"/>
                        <a:pt x="39" y="25"/>
                        <a:pt x="39" y="25"/>
                      </a:cubicBezTo>
                      <a:cubicBezTo>
                        <a:pt x="39" y="25"/>
                        <a:pt x="39" y="25"/>
                        <a:pt x="39" y="25"/>
                      </a:cubicBezTo>
                      <a:cubicBezTo>
                        <a:pt x="39" y="26"/>
                        <a:pt x="39" y="26"/>
                        <a:pt x="39" y="26"/>
                      </a:cubicBezTo>
                      <a:cubicBezTo>
                        <a:pt x="39" y="26"/>
                        <a:pt x="39" y="26"/>
                        <a:pt x="39" y="26"/>
                      </a:cubicBezTo>
                      <a:cubicBezTo>
                        <a:pt x="39" y="26"/>
                        <a:pt x="39" y="26"/>
                        <a:pt x="39" y="26"/>
                      </a:cubicBezTo>
                      <a:cubicBezTo>
                        <a:pt x="39" y="26"/>
                        <a:pt x="38" y="26"/>
                        <a:pt x="38" y="26"/>
                      </a:cubicBezTo>
                      <a:cubicBezTo>
                        <a:pt x="38" y="26"/>
                        <a:pt x="38" y="26"/>
                        <a:pt x="38" y="26"/>
                      </a:cubicBezTo>
                      <a:cubicBezTo>
                        <a:pt x="39" y="26"/>
                        <a:pt x="39" y="26"/>
                        <a:pt x="39" y="26"/>
                      </a:cubicBezTo>
                      <a:cubicBezTo>
                        <a:pt x="39" y="26"/>
                        <a:pt x="39" y="26"/>
                        <a:pt x="39" y="26"/>
                      </a:cubicBezTo>
                      <a:cubicBezTo>
                        <a:pt x="39" y="26"/>
                        <a:pt x="39" y="26"/>
                        <a:pt x="39" y="26"/>
                      </a:cubicBezTo>
                      <a:cubicBezTo>
                        <a:pt x="39" y="27"/>
                        <a:pt x="39" y="27"/>
                        <a:pt x="39" y="27"/>
                      </a:cubicBezTo>
                      <a:cubicBezTo>
                        <a:pt x="38" y="27"/>
                        <a:pt x="38" y="27"/>
                        <a:pt x="38" y="27"/>
                      </a:cubicBezTo>
                      <a:cubicBezTo>
                        <a:pt x="38" y="27"/>
                        <a:pt x="38" y="27"/>
                        <a:pt x="38" y="27"/>
                      </a:cubicBezTo>
                      <a:cubicBezTo>
                        <a:pt x="38" y="27"/>
                        <a:pt x="38" y="27"/>
                        <a:pt x="38" y="27"/>
                      </a:cubicBezTo>
                      <a:cubicBezTo>
                        <a:pt x="38" y="27"/>
                        <a:pt x="38" y="27"/>
                        <a:pt x="38" y="27"/>
                      </a:cubicBezTo>
                      <a:cubicBezTo>
                        <a:pt x="38" y="28"/>
                        <a:pt x="38" y="28"/>
                        <a:pt x="38" y="28"/>
                      </a:cubicBezTo>
                      <a:cubicBezTo>
                        <a:pt x="38" y="28"/>
                        <a:pt x="38" y="28"/>
                        <a:pt x="38" y="28"/>
                      </a:cubicBezTo>
                      <a:cubicBezTo>
                        <a:pt x="38" y="28"/>
                        <a:pt x="38" y="28"/>
                        <a:pt x="38" y="28"/>
                      </a:cubicBezTo>
                      <a:cubicBezTo>
                        <a:pt x="38" y="29"/>
                        <a:pt x="38" y="29"/>
                        <a:pt x="38" y="29"/>
                      </a:cubicBezTo>
                      <a:cubicBezTo>
                        <a:pt x="38" y="29"/>
                        <a:pt x="38" y="29"/>
                        <a:pt x="38" y="29"/>
                      </a:cubicBezTo>
                      <a:cubicBezTo>
                        <a:pt x="38" y="30"/>
                        <a:pt x="38" y="30"/>
                        <a:pt x="38" y="30"/>
                      </a:cubicBezTo>
                      <a:cubicBezTo>
                        <a:pt x="39" y="30"/>
                        <a:pt x="39" y="30"/>
                        <a:pt x="39" y="30"/>
                      </a:cubicBezTo>
                      <a:cubicBezTo>
                        <a:pt x="39" y="30"/>
                        <a:pt x="39" y="30"/>
                        <a:pt x="39" y="30"/>
                      </a:cubicBezTo>
                      <a:cubicBezTo>
                        <a:pt x="40" y="30"/>
                        <a:pt x="40" y="30"/>
                        <a:pt x="40" y="30"/>
                      </a:cubicBezTo>
                      <a:cubicBezTo>
                        <a:pt x="40" y="30"/>
                        <a:pt x="40" y="30"/>
                        <a:pt x="40" y="30"/>
                      </a:cubicBezTo>
                      <a:cubicBezTo>
                        <a:pt x="40" y="30"/>
                        <a:pt x="40" y="30"/>
                        <a:pt x="40" y="30"/>
                      </a:cubicBezTo>
                      <a:cubicBezTo>
                        <a:pt x="40" y="29"/>
                        <a:pt x="40" y="29"/>
                        <a:pt x="40" y="29"/>
                      </a:cubicBezTo>
                      <a:cubicBezTo>
                        <a:pt x="40" y="29"/>
                        <a:pt x="40" y="29"/>
                        <a:pt x="40" y="29"/>
                      </a:cubicBezTo>
                      <a:cubicBezTo>
                        <a:pt x="40" y="29"/>
                        <a:pt x="40" y="29"/>
                        <a:pt x="40" y="29"/>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9"/>
                        <a:pt x="40" y="29"/>
                        <a:pt x="40" y="29"/>
                      </a:cubicBezTo>
                      <a:cubicBezTo>
                        <a:pt x="41" y="29"/>
                        <a:pt x="41" y="29"/>
                        <a:pt x="41" y="29"/>
                      </a:cubicBezTo>
                      <a:cubicBezTo>
                        <a:pt x="41" y="29"/>
                        <a:pt x="41" y="29"/>
                        <a:pt x="41" y="29"/>
                      </a:cubicBezTo>
                      <a:cubicBezTo>
                        <a:pt x="41" y="29"/>
                        <a:pt x="41" y="29"/>
                        <a:pt x="41" y="29"/>
                      </a:cubicBezTo>
                      <a:cubicBezTo>
                        <a:pt x="41" y="29"/>
                        <a:pt x="41" y="29"/>
                        <a:pt x="41" y="29"/>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2" y="28"/>
                        <a:pt x="42" y="28"/>
                        <a:pt x="42" y="28"/>
                      </a:cubicBezTo>
                      <a:cubicBezTo>
                        <a:pt x="42" y="28"/>
                        <a:pt x="42" y="29"/>
                        <a:pt x="43" y="30"/>
                      </a:cubicBezTo>
                      <a:cubicBezTo>
                        <a:pt x="43" y="30"/>
                        <a:pt x="43" y="30"/>
                        <a:pt x="43" y="30"/>
                      </a:cubicBezTo>
                      <a:cubicBezTo>
                        <a:pt x="43" y="30"/>
                        <a:pt x="43" y="30"/>
                        <a:pt x="43" y="30"/>
                      </a:cubicBezTo>
                      <a:cubicBezTo>
                        <a:pt x="44" y="30"/>
                        <a:pt x="44" y="30"/>
                        <a:pt x="44" y="30"/>
                      </a:cubicBezTo>
                      <a:cubicBezTo>
                        <a:pt x="44" y="31"/>
                        <a:pt x="44" y="31"/>
                        <a:pt x="44" y="31"/>
                      </a:cubicBezTo>
                      <a:cubicBezTo>
                        <a:pt x="44" y="31"/>
                        <a:pt x="44" y="31"/>
                        <a:pt x="45" y="31"/>
                      </a:cubicBezTo>
                      <a:cubicBezTo>
                        <a:pt x="45" y="31"/>
                        <a:pt x="45" y="31"/>
                        <a:pt x="45" y="31"/>
                      </a:cubicBezTo>
                      <a:cubicBezTo>
                        <a:pt x="45" y="30"/>
                        <a:pt x="45" y="30"/>
                        <a:pt x="45" y="30"/>
                      </a:cubicBezTo>
                      <a:cubicBezTo>
                        <a:pt x="45" y="30"/>
                        <a:pt x="45" y="30"/>
                        <a:pt x="45" y="30"/>
                      </a:cubicBezTo>
                      <a:cubicBezTo>
                        <a:pt x="45" y="29"/>
                        <a:pt x="45" y="29"/>
                        <a:pt x="45" y="29"/>
                      </a:cubicBezTo>
                      <a:cubicBezTo>
                        <a:pt x="44" y="29"/>
                        <a:pt x="44" y="29"/>
                        <a:pt x="44" y="29"/>
                      </a:cubicBezTo>
                      <a:cubicBezTo>
                        <a:pt x="45" y="29"/>
                        <a:pt x="45" y="29"/>
                        <a:pt x="45" y="29"/>
                      </a:cubicBezTo>
                      <a:cubicBezTo>
                        <a:pt x="45" y="29"/>
                        <a:pt x="45" y="29"/>
                        <a:pt x="45" y="29"/>
                      </a:cubicBezTo>
                      <a:cubicBezTo>
                        <a:pt x="45" y="30"/>
                        <a:pt x="45" y="30"/>
                        <a:pt x="45" y="30"/>
                      </a:cubicBezTo>
                      <a:cubicBezTo>
                        <a:pt x="45" y="30"/>
                        <a:pt x="45" y="30"/>
                        <a:pt x="45" y="30"/>
                      </a:cubicBezTo>
                      <a:cubicBezTo>
                        <a:pt x="46" y="31"/>
                        <a:pt x="46" y="31"/>
                        <a:pt x="46" y="31"/>
                      </a:cubicBezTo>
                      <a:cubicBezTo>
                        <a:pt x="46" y="31"/>
                        <a:pt x="46" y="31"/>
                        <a:pt x="46" y="31"/>
                      </a:cubicBezTo>
                      <a:cubicBezTo>
                        <a:pt x="46" y="31"/>
                        <a:pt x="46" y="31"/>
                        <a:pt x="46" y="31"/>
                      </a:cubicBezTo>
                      <a:cubicBezTo>
                        <a:pt x="46" y="31"/>
                        <a:pt x="46" y="31"/>
                        <a:pt x="46" y="31"/>
                      </a:cubicBezTo>
                      <a:cubicBezTo>
                        <a:pt x="47" y="32"/>
                        <a:pt x="47" y="32"/>
                        <a:pt x="47" y="32"/>
                      </a:cubicBezTo>
                      <a:cubicBezTo>
                        <a:pt x="47" y="31"/>
                        <a:pt x="47" y="31"/>
                        <a:pt x="47" y="31"/>
                      </a:cubicBezTo>
                      <a:cubicBezTo>
                        <a:pt x="48" y="31"/>
                        <a:pt x="48" y="31"/>
                        <a:pt x="48" y="31"/>
                      </a:cubicBezTo>
                      <a:cubicBezTo>
                        <a:pt x="48" y="31"/>
                        <a:pt x="48" y="31"/>
                        <a:pt x="48" y="31"/>
                      </a:cubicBezTo>
                      <a:cubicBezTo>
                        <a:pt x="49" y="31"/>
                        <a:pt x="49" y="31"/>
                        <a:pt x="49" y="31"/>
                      </a:cubicBezTo>
                      <a:cubicBezTo>
                        <a:pt x="49" y="31"/>
                        <a:pt x="49" y="31"/>
                        <a:pt x="49" y="31"/>
                      </a:cubicBezTo>
                      <a:cubicBezTo>
                        <a:pt x="50" y="31"/>
                        <a:pt x="50" y="31"/>
                        <a:pt x="50" y="31"/>
                      </a:cubicBezTo>
                      <a:cubicBezTo>
                        <a:pt x="50" y="32"/>
                        <a:pt x="50" y="32"/>
                        <a:pt x="50" y="32"/>
                      </a:cubicBezTo>
                      <a:cubicBezTo>
                        <a:pt x="50" y="32"/>
                        <a:pt x="50" y="32"/>
                        <a:pt x="50" y="32"/>
                      </a:cubicBezTo>
                      <a:cubicBezTo>
                        <a:pt x="50" y="32"/>
                        <a:pt x="50" y="32"/>
                        <a:pt x="50" y="32"/>
                      </a:cubicBezTo>
                      <a:cubicBezTo>
                        <a:pt x="50" y="33"/>
                        <a:pt x="50" y="33"/>
                        <a:pt x="50" y="33"/>
                      </a:cubicBezTo>
                      <a:cubicBezTo>
                        <a:pt x="51" y="33"/>
                        <a:pt x="51" y="33"/>
                        <a:pt x="51" y="33"/>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1"/>
                        <a:pt x="51" y="31"/>
                        <a:pt x="51" y="31"/>
                      </a:cubicBezTo>
                      <a:cubicBezTo>
                        <a:pt x="51" y="31"/>
                        <a:pt x="51" y="31"/>
                        <a:pt x="51" y="31"/>
                      </a:cubicBezTo>
                      <a:cubicBezTo>
                        <a:pt x="51" y="31"/>
                        <a:pt x="51" y="31"/>
                        <a:pt x="51" y="31"/>
                      </a:cubicBezTo>
                      <a:cubicBezTo>
                        <a:pt x="52" y="31"/>
                        <a:pt x="52" y="31"/>
                        <a:pt x="52" y="31"/>
                      </a:cubicBezTo>
                      <a:cubicBezTo>
                        <a:pt x="52" y="32"/>
                        <a:pt x="52" y="32"/>
                        <a:pt x="52" y="32"/>
                      </a:cubicBezTo>
                      <a:cubicBezTo>
                        <a:pt x="52" y="32"/>
                        <a:pt x="52" y="32"/>
                        <a:pt x="52" y="32"/>
                      </a:cubicBezTo>
                      <a:cubicBezTo>
                        <a:pt x="52" y="33"/>
                        <a:pt x="52" y="33"/>
                        <a:pt x="52" y="33"/>
                      </a:cubicBezTo>
                      <a:cubicBezTo>
                        <a:pt x="53" y="33"/>
                        <a:pt x="53" y="33"/>
                        <a:pt x="53" y="33"/>
                      </a:cubicBezTo>
                      <a:cubicBezTo>
                        <a:pt x="53" y="33"/>
                        <a:pt x="53" y="33"/>
                        <a:pt x="53" y="33"/>
                      </a:cubicBezTo>
                      <a:cubicBezTo>
                        <a:pt x="54" y="34"/>
                        <a:pt x="54" y="34"/>
                        <a:pt x="54" y="34"/>
                      </a:cubicBezTo>
                      <a:cubicBezTo>
                        <a:pt x="54" y="34"/>
                        <a:pt x="54" y="34"/>
                        <a:pt x="54" y="34"/>
                      </a:cubicBezTo>
                      <a:cubicBezTo>
                        <a:pt x="54" y="33"/>
                        <a:pt x="54" y="33"/>
                        <a:pt x="54" y="33"/>
                      </a:cubicBezTo>
                      <a:cubicBezTo>
                        <a:pt x="54" y="33"/>
                        <a:pt x="54" y="33"/>
                        <a:pt x="54" y="33"/>
                      </a:cubicBezTo>
                      <a:cubicBezTo>
                        <a:pt x="54" y="33"/>
                        <a:pt x="54" y="33"/>
                        <a:pt x="54" y="33"/>
                      </a:cubicBezTo>
                      <a:cubicBezTo>
                        <a:pt x="53" y="32"/>
                        <a:pt x="53" y="32"/>
                        <a:pt x="53" y="32"/>
                      </a:cubicBezTo>
                      <a:cubicBezTo>
                        <a:pt x="53" y="32"/>
                        <a:pt x="53" y="32"/>
                        <a:pt x="53" y="32"/>
                      </a:cubicBezTo>
                      <a:cubicBezTo>
                        <a:pt x="54" y="32"/>
                        <a:pt x="54" y="32"/>
                        <a:pt x="54" y="32"/>
                      </a:cubicBezTo>
                      <a:cubicBezTo>
                        <a:pt x="53" y="31"/>
                        <a:pt x="53" y="31"/>
                        <a:pt x="53" y="31"/>
                      </a:cubicBezTo>
                      <a:cubicBezTo>
                        <a:pt x="53" y="31"/>
                        <a:pt x="53" y="31"/>
                        <a:pt x="52" y="30"/>
                      </a:cubicBezTo>
                      <a:cubicBezTo>
                        <a:pt x="52" y="30"/>
                        <a:pt x="52" y="30"/>
                        <a:pt x="52" y="30"/>
                      </a:cubicBezTo>
                      <a:cubicBezTo>
                        <a:pt x="52" y="30"/>
                        <a:pt x="52" y="30"/>
                        <a:pt x="52" y="30"/>
                      </a:cubicBezTo>
                      <a:cubicBezTo>
                        <a:pt x="52" y="30"/>
                        <a:pt x="52" y="30"/>
                        <a:pt x="52" y="30"/>
                      </a:cubicBezTo>
                      <a:cubicBezTo>
                        <a:pt x="52" y="29"/>
                        <a:pt x="52" y="29"/>
                        <a:pt x="52" y="29"/>
                      </a:cubicBezTo>
                      <a:cubicBezTo>
                        <a:pt x="52" y="29"/>
                        <a:pt x="52" y="29"/>
                        <a:pt x="52" y="29"/>
                      </a:cubicBezTo>
                      <a:cubicBezTo>
                        <a:pt x="52" y="29"/>
                        <a:pt x="52" y="29"/>
                        <a:pt x="52" y="29"/>
                      </a:cubicBezTo>
                      <a:cubicBezTo>
                        <a:pt x="52" y="29"/>
                        <a:pt x="52" y="29"/>
                        <a:pt x="52" y="29"/>
                      </a:cubicBezTo>
                      <a:cubicBezTo>
                        <a:pt x="51" y="29"/>
                        <a:pt x="51" y="29"/>
                        <a:pt x="51" y="29"/>
                      </a:cubicBezTo>
                      <a:cubicBezTo>
                        <a:pt x="51" y="29"/>
                        <a:pt x="51" y="29"/>
                        <a:pt x="51" y="29"/>
                      </a:cubicBezTo>
                      <a:cubicBezTo>
                        <a:pt x="51" y="29"/>
                        <a:pt x="51" y="29"/>
                        <a:pt x="51" y="29"/>
                      </a:cubicBezTo>
                      <a:cubicBezTo>
                        <a:pt x="50" y="29"/>
                        <a:pt x="50" y="29"/>
                        <a:pt x="50" y="29"/>
                      </a:cubicBezTo>
                      <a:cubicBezTo>
                        <a:pt x="50" y="29"/>
                        <a:pt x="50" y="29"/>
                        <a:pt x="50" y="29"/>
                      </a:cubicBezTo>
                      <a:cubicBezTo>
                        <a:pt x="50" y="28"/>
                        <a:pt x="50" y="28"/>
                        <a:pt x="50" y="28"/>
                      </a:cubicBezTo>
                      <a:cubicBezTo>
                        <a:pt x="50" y="28"/>
                        <a:pt x="50" y="28"/>
                        <a:pt x="50" y="28"/>
                      </a:cubicBezTo>
                      <a:cubicBezTo>
                        <a:pt x="50" y="28"/>
                        <a:pt x="50" y="28"/>
                        <a:pt x="50" y="28"/>
                      </a:cubicBezTo>
                      <a:cubicBezTo>
                        <a:pt x="48" y="28"/>
                        <a:pt x="48" y="28"/>
                        <a:pt x="48" y="28"/>
                      </a:cubicBezTo>
                      <a:cubicBezTo>
                        <a:pt x="48" y="27"/>
                        <a:pt x="48" y="27"/>
                        <a:pt x="47" y="27"/>
                      </a:cubicBezTo>
                      <a:cubicBezTo>
                        <a:pt x="47" y="26"/>
                        <a:pt x="47" y="26"/>
                        <a:pt x="47" y="26"/>
                      </a:cubicBezTo>
                      <a:cubicBezTo>
                        <a:pt x="47" y="26"/>
                        <a:pt x="47" y="26"/>
                        <a:pt x="47" y="26"/>
                      </a:cubicBezTo>
                      <a:cubicBezTo>
                        <a:pt x="47" y="26"/>
                        <a:pt x="47" y="25"/>
                        <a:pt x="46" y="25"/>
                      </a:cubicBezTo>
                      <a:cubicBezTo>
                        <a:pt x="46" y="25"/>
                        <a:pt x="46" y="25"/>
                        <a:pt x="46" y="25"/>
                      </a:cubicBezTo>
                      <a:cubicBezTo>
                        <a:pt x="46" y="23"/>
                        <a:pt x="46" y="23"/>
                        <a:pt x="46" y="23"/>
                      </a:cubicBezTo>
                      <a:cubicBezTo>
                        <a:pt x="46" y="23"/>
                        <a:pt x="46" y="23"/>
                        <a:pt x="46" y="23"/>
                      </a:cubicBezTo>
                      <a:cubicBezTo>
                        <a:pt x="46" y="23"/>
                        <a:pt x="46" y="23"/>
                        <a:pt x="46" y="23"/>
                      </a:cubicBezTo>
                      <a:cubicBezTo>
                        <a:pt x="46" y="23"/>
                        <a:pt x="46" y="23"/>
                        <a:pt x="46" y="23"/>
                      </a:cubicBezTo>
                      <a:cubicBezTo>
                        <a:pt x="46" y="23"/>
                        <a:pt x="46" y="23"/>
                        <a:pt x="46" y="23"/>
                      </a:cubicBezTo>
                      <a:cubicBezTo>
                        <a:pt x="47" y="26"/>
                        <a:pt x="47" y="26"/>
                        <a:pt x="47" y="26"/>
                      </a:cubicBezTo>
                      <a:cubicBezTo>
                        <a:pt x="47" y="26"/>
                        <a:pt x="47" y="26"/>
                        <a:pt x="47" y="26"/>
                      </a:cubicBezTo>
                      <a:cubicBezTo>
                        <a:pt x="48" y="27"/>
                        <a:pt x="48" y="27"/>
                        <a:pt x="48" y="27"/>
                      </a:cubicBezTo>
                      <a:cubicBezTo>
                        <a:pt x="49" y="27"/>
                        <a:pt x="49" y="27"/>
                        <a:pt x="49" y="27"/>
                      </a:cubicBezTo>
                      <a:cubicBezTo>
                        <a:pt x="49" y="27"/>
                        <a:pt x="49" y="27"/>
                        <a:pt x="49" y="27"/>
                      </a:cubicBezTo>
                      <a:cubicBezTo>
                        <a:pt x="50" y="27"/>
                        <a:pt x="50" y="27"/>
                        <a:pt x="50" y="27"/>
                      </a:cubicBezTo>
                      <a:cubicBezTo>
                        <a:pt x="50" y="27"/>
                        <a:pt x="50" y="27"/>
                        <a:pt x="50" y="27"/>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0" y="29"/>
                        <a:pt x="50" y="29"/>
                        <a:pt x="50" y="29"/>
                      </a:cubicBezTo>
                      <a:cubicBezTo>
                        <a:pt x="51" y="29"/>
                        <a:pt x="51" y="29"/>
                        <a:pt x="51" y="29"/>
                      </a:cubicBezTo>
                      <a:cubicBezTo>
                        <a:pt x="51" y="29"/>
                        <a:pt x="51" y="29"/>
                        <a:pt x="51" y="29"/>
                      </a:cubicBezTo>
                      <a:cubicBezTo>
                        <a:pt x="52" y="28"/>
                        <a:pt x="52" y="28"/>
                        <a:pt x="52" y="28"/>
                      </a:cubicBezTo>
                      <a:cubicBezTo>
                        <a:pt x="52" y="27"/>
                        <a:pt x="52" y="27"/>
                        <a:pt x="52" y="27"/>
                      </a:cubicBezTo>
                      <a:cubicBezTo>
                        <a:pt x="51" y="27"/>
                        <a:pt x="51" y="27"/>
                        <a:pt x="51" y="27"/>
                      </a:cubicBezTo>
                      <a:cubicBezTo>
                        <a:pt x="51" y="27"/>
                        <a:pt x="51" y="27"/>
                        <a:pt x="51" y="26"/>
                      </a:cubicBezTo>
                      <a:cubicBezTo>
                        <a:pt x="49" y="26"/>
                        <a:pt x="49" y="26"/>
                        <a:pt x="49" y="26"/>
                      </a:cubicBezTo>
                      <a:cubicBezTo>
                        <a:pt x="49" y="25"/>
                        <a:pt x="49" y="25"/>
                        <a:pt x="49" y="25"/>
                      </a:cubicBezTo>
                      <a:cubicBezTo>
                        <a:pt x="49" y="24"/>
                        <a:pt x="49" y="24"/>
                        <a:pt x="49" y="24"/>
                      </a:cubicBezTo>
                      <a:cubicBezTo>
                        <a:pt x="49" y="23"/>
                        <a:pt x="49" y="23"/>
                        <a:pt x="49" y="23"/>
                      </a:cubicBezTo>
                      <a:cubicBezTo>
                        <a:pt x="48" y="23"/>
                        <a:pt x="48" y="23"/>
                        <a:pt x="48" y="23"/>
                      </a:cubicBezTo>
                      <a:cubicBezTo>
                        <a:pt x="48" y="22"/>
                        <a:pt x="48" y="22"/>
                        <a:pt x="48" y="22"/>
                      </a:cubicBezTo>
                      <a:cubicBezTo>
                        <a:pt x="48" y="22"/>
                        <a:pt x="48" y="22"/>
                        <a:pt x="48" y="22"/>
                      </a:cubicBezTo>
                      <a:cubicBezTo>
                        <a:pt x="48" y="21"/>
                        <a:pt x="48" y="21"/>
                        <a:pt x="48" y="21"/>
                      </a:cubicBezTo>
                      <a:cubicBezTo>
                        <a:pt x="48" y="21"/>
                        <a:pt x="48" y="21"/>
                        <a:pt x="48" y="21"/>
                      </a:cubicBezTo>
                      <a:cubicBezTo>
                        <a:pt x="48" y="21"/>
                        <a:pt x="48" y="21"/>
                        <a:pt x="48" y="21"/>
                      </a:cubicBezTo>
                      <a:cubicBezTo>
                        <a:pt x="47" y="20"/>
                        <a:pt x="47" y="20"/>
                        <a:pt x="47" y="20"/>
                      </a:cubicBezTo>
                      <a:cubicBezTo>
                        <a:pt x="48" y="20"/>
                        <a:pt x="48" y="20"/>
                        <a:pt x="48" y="20"/>
                      </a:cubicBezTo>
                      <a:cubicBezTo>
                        <a:pt x="48" y="20"/>
                        <a:pt x="48" y="20"/>
                        <a:pt x="48" y="20"/>
                      </a:cubicBezTo>
                      <a:cubicBezTo>
                        <a:pt x="48" y="19"/>
                        <a:pt x="48" y="19"/>
                        <a:pt x="48" y="19"/>
                      </a:cubicBezTo>
                      <a:cubicBezTo>
                        <a:pt x="48" y="19"/>
                        <a:pt x="48" y="19"/>
                        <a:pt x="48" y="19"/>
                      </a:cubicBezTo>
                      <a:cubicBezTo>
                        <a:pt x="48" y="19"/>
                        <a:pt x="48" y="19"/>
                        <a:pt x="48" y="19"/>
                      </a:cubicBezTo>
                      <a:cubicBezTo>
                        <a:pt x="48" y="19"/>
                        <a:pt x="48" y="19"/>
                        <a:pt x="48" y="19"/>
                      </a:cubicBezTo>
                      <a:cubicBezTo>
                        <a:pt x="47" y="19"/>
                        <a:pt x="47" y="19"/>
                        <a:pt x="47" y="19"/>
                      </a:cubicBezTo>
                      <a:cubicBezTo>
                        <a:pt x="47" y="19"/>
                        <a:pt x="47" y="19"/>
                        <a:pt x="47" y="19"/>
                      </a:cubicBezTo>
                      <a:cubicBezTo>
                        <a:pt x="47" y="19"/>
                        <a:pt x="47" y="19"/>
                        <a:pt x="47" y="19"/>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8" y="18"/>
                        <a:pt x="48" y="18"/>
                        <a:pt x="48" y="18"/>
                      </a:cubicBezTo>
                      <a:cubicBezTo>
                        <a:pt x="48" y="18"/>
                        <a:pt x="48" y="18"/>
                        <a:pt x="48" y="18"/>
                      </a:cubicBezTo>
                      <a:cubicBezTo>
                        <a:pt x="48" y="18"/>
                        <a:pt x="48" y="18"/>
                        <a:pt x="48" y="18"/>
                      </a:cubicBezTo>
                      <a:cubicBezTo>
                        <a:pt x="47" y="18"/>
                        <a:pt x="47" y="18"/>
                        <a:pt x="47" y="18"/>
                      </a:cubicBezTo>
                      <a:cubicBezTo>
                        <a:pt x="47" y="17"/>
                        <a:pt x="47" y="17"/>
                        <a:pt x="47" y="17"/>
                      </a:cubicBezTo>
                      <a:cubicBezTo>
                        <a:pt x="47" y="17"/>
                        <a:pt x="47" y="17"/>
                        <a:pt x="47" y="17"/>
                      </a:cubicBezTo>
                      <a:cubicBezTo>
                        <a:pt x="46" y="17"/>
                        <a:pt x="46" y="17"/>
                        <a:pt x="46" y="17"/>
                      </a:cubicBezTo>
                      <a:cubicBezTo>
                        <a:pt x="47" y="17"/>
                        <a:pt x="47" y="17"/>
                        <a:pt x="47" y="17"/>
                      </a:cubicBezTo>
                      <a:cubicBezTo>
                        <a:pt x="47" y="17"/>
                        <a:pt x="47" y="17"/>
                        <a:pt x="47"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6"/>
                        <a:pt x="48" y="16"/>
                        <a:pt x="48" y="16"/>
                      </a:cubicBezTo>
                      <a:cubicBezTo>
                        <a:pt x="48" y="16"/>
                        <a:pt x="48" y="16"/>
                        <a:pt x="48" y="16"/>
                      </a:cubicBezTo>
                      <a:cubicBezTo>
                        <a:pt x="47" y="16"/>
                        <a:pt x="47" y="16"/>
                        <a:pt x="47" y="16"/>
                      </a:cubicBezTo>
                      <a:cubicBezTo>
                        <a:pt x="47" y="16"/>
                        <a:pt x="47" y="16"/>
                        <a:pt x="47" y="16"/>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7" y="15"/>
                        <a:pt x="47" y="15"/>
                        <a:pt x="47" y="15"/>
                      </a:cubicBezTo>
                      <a:cubicBezTo>
                        <a:pt x="47" y="16"/>
                        <a:pt x="47" y="16"/>
                        <a:pt x="47" y="16"/>
                      </a:cubicBezTo>
                      <a:cubicBezTo>
                        <a:pt x="48" y="16"/>
                        <a:pt x="48" y="16"/>
                        <a:pt x="48" y="16"/>
                      </a:cubicBezTo>
                      <a:cubicBezTo>
                        <a:pt x="48" y="16"/>
                        <a:pt x="48" y="16"/>
                        <a:pt x="48" y="16"/>
                      </a:cubicBezTo>
                      <a:cubicBezTo>
                        <a:pt x="48" y="16"/>
                        <a:pt x="48" y="16"/>
                        <a:pt x="48" y="16"/>
                      </a:cubicBezTo>
                      <a:cubicBezTo>
                        <a:pt x="48" y="16"/>
                        <a:pt x="48" y="16"/>
                        <a:pt x="48" y="16"/>
                      </a:cubicBezTo>
                      <a:cubicBezTo>
                        <a:pt x="48" y="15"/>
                        <a:pt x="48" y="15"/>
                        <a:pt x="48" y="15"/>
                      </a:cubicBezTo>
                      <a:cubicBezTo>
                        <a:pt x="49" y="15"/>
                        <a:pt x="49" y="15"/>
                        <a:pt x="49" y="15"/>
                      </a:cubicBezTo>
                      <a:cubicBezTo>
                        <a:pt x="49" y="15"/>
                        <a:pt x="49" y="15"/>
                        <a:pt x="49" y="15"/>
                      </a:cubicBezTo>
                      <a:cubicBezTo>
                        <a:pt x="48" y="15"/>
                        <a:pt x="48" y="15"/>
                        <a:pt x="48" y="15"/>
                      </a:cubicBezTo>
                      <a:cubicBezTo>
                        <a:pt x="48" y="15"/>
                        <a:pt x="48" y="15"/>
                        <a:pt x="48" y="15"/>
                      </a:cubicBezTo>
                      <a:cubicBezTo>
                        <a:pt x="47" y="15"/>
                        <a:pt x="47" y="15"/>
                        <a:pt x="47" y="15"/>
                      </a:cubicBezTo>
                      <a:cubicBezTo>
                        <a:pt x="47" y="15"/>
                        <a:pt x="47" y="15"/>
                        <a:pt x="47" y="15"/>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3"/>
                        <a:pt x="48" y="13"/>
                        <a:pt x="48" y="13"/>
                      </a:cubicBezTo>
                      <a:cubicBezTo>
                        <a:pt x="48" y="13"/>
                        <a:pt x="48" y="13"/>
                        <a:pt x="48" y="13"/>
                      </a:cubicBezTo>
                      <a:cubicBezTo>
                        <a:pt x="47" y="13"/>
                        <a:pt x="47" y="13"/>
                        <a:pt x="47" y="13"/>
                      </a:cubicBezTo>
                      <a:cubicBezTo>
                        <a:pt x="47" y="13"/>
                        <a:pt x="47" y="13"/>
                        <a:pt x="47" y="13"/>
                      </a:cubicBezTo>
                      <a:cubicBezTo>
                        <a:pt x="47" y="13"/>
                        <a:pt x="47" y="13"/>
                        <a:pt x="47" y="13"/>
                      </a:cubicBezTo>
                      <a:cubicBezTo>
                        <a:pt x="47" y="13"/>
                        <a:pt x="47" y="13"/>
                        <a:pt x="47" y="13"/>
                      </a:cubicBezTo>
                      <a:cubicBezTo>
                        <a:pt x="46" y="13"/>
                        <a:pt x="46" y="13"/>
                        <a:pt x="46" y="13"/>
                      </a:cubicBezTo>
                      <a:cubicBezTo>
                        <a:pt x="46" y="12"/>
                        <a:pt x="46" y="12"/>
                        <a:pt x="46" y="12"/>
                      </a:cubicBezTo>
                      <a:cubicBezTo>
                        <a:pt x="46" y="12"/>
                        <a:pt x="46" y="12"/>
                        <a:pt x="46" y="12"/>
                      </a:cubicBezTo>
                      <a:cubicBezTo>
                        <a:pt x="46" y="12"/>
                        <a:pt x="46" y="12"/>
                        <a:pt x="46" y="12"/>
                      </a:cubicBezTo>
                      <a:cubicBezTo>
                        <a:pt x="46" y="12"/>
                        <a:pt x="46" y="12"/>
                        <a:pt x="46" y="12"/>
                      </a:cubicBezTo>
                      <a:cubicBezTo>
                        <a:pt x="45" y="12"/>
                        <a:pt x="45" y="12"/>
                        <a:pt x="45" y="12"/>
                      </a:cubicBezTo>
                      <a:cubicBezTo>
                        <a:pt x="45" y="12"/>
                        <a:pt x="45" y="12"/>
                        <a:pt x="45" y="12"/>
                      </a:cubicBezTo>
                      <a:cubicBezTo>
                        <a:pt x="45" y="11"/>
                        <a:pt x="45" y="11"/>
                        <a:pt x="45" y="11"/>
                      </a:cubicBezTo>
                      <a:cubicBezTo>
                        <a:pt x="45" y="11"/>
                        <a:pt x="45" y="11"/>
                        <a:pt x="45" y="11"/>
                      </a:cubicBezTo>
                      <a:cubicBezTo>
                        <a:pt x="45" y="11"/>
                        <a:pt x="45" y="11"/>
                        <a:pt x="45" y="11"/>
                      </a:cubicBezTo>
                      <a:cubicBezTo>
                        <a:pt x="45" y="11"/>
                        <a:pt x="45" y="11"/>
                        <a:pt x="45" y="11"/>
                      </a:cubicBezTo>
                      <a:cubicBezTo>
                        <a:pt x="44" y="11"/>
                        <a:pt x="44" y="11"/>
                        <a:pt x="44" y="11"/>
                      </a:cubicBezTo>
                      <a:cubicBezTo>
                        <a:pt x="44" y="11"/>
                        <a:pt x="44" y="11"/>
                        <a:pt x="44" y="11"/>
                      </a:cubicBezTo>
                      <a:cubicBezTo>
                        <a:pt x="45" y="11"/>
                        <a:pt x="45" y="11"/>
                        <a:pt x="45" y="11"/>
                      </a:cubicBezTo>
                      <a:cubicBezTo>
                        <a:pt x="45" y="11"/>
                        <a:pt x="45" y="11"/>
                        <a:pt x="45" y="11"/>
                      </a:cubicBezTo>
                      <a:cubicBezTo>
                        <a:pt x="45" y="11"/>
                        <a:pt x="45" y="11"/>
                        <a:pt x="45" y="11"/>
                      </a:cubicBezTo>
                      <a:cubicBezTo>
                        <a:pt x="45" y="11"/>
                        <a:pt x="45" y="11"/>
                        <a:pt x="45" y="11"/>
                      </a:cubicBezTo>
                      <a:cubicBezTo>
                        <a:pt x="46" y="11"/>
                        <a:pt x="46" y="11"/>
                        <a:pt x="46" y="11"/>
                      </a:cubicBezTo>
                      <a:cubicBezTo>
                        <a:pt x="46" y="11"/>
                        <a:pt x="46" y="11"/>
                        <a:pt x="46" y="11"/>
                      </a:cubicBezTo>
                      <a:cubicBezTo>
                        <a:pt x="46" y="12"/>
                        <a:pt x="46" y="12"/>
                        <a:pt x="46" y="12"/>
                      </a:cubicBezTo>
                      <a:cubicBezTo>
                        <a:pt x="46" y="12"/>
                        <a:pt x="46" y="12"/>
                        <a:pt x="46"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8" y="11"/>
                        <a:pt x="48" y="11"/>
                        <a:pt x="48" y="11"/>
                      </a:cubicBezTo>
                      <a:cubicBezTo>
                        <a:pt x="48" y="11"/>
                        <a:pt x="48" y="11"/>
                        <a:pt x="48" y="11"/>
                      </a:cubicBezTo>
                      <a:cubicBezTo>
                        <a:pt x="47" y="11"/>
                        <a:pt x="47" y="11"/>
                        <a:pt x="47" y="11"/>
                      </a:cubicBezTo>
                      <a:cubicBezTo>
                        <a:pt x="47" y="11"/>
                        <a:pt x="47" y="11"/>
                        <a:pt x="47" y="11"/>
                      </a:cubicBezTo>
                      <a:cubicBezTo>
                        <a:pt x="47" y="10"/>
                        <a:pt x="47" y="10"/>
                        <a:pt x="47" y="10"/>
                      </a:cubicBezTo>
                      <a:cubicBezTo>
                        <a:pt x="46" y="10"/>
                        <a:pt x="46" y="10"/>
                        <a:pt x="46" y="10"/>
                      </a:cubicBezTo>
                      <a:cubicBezTo>
                        <a:pt x="47" y="10"/>
                        <a:pt x="47" y="10"/>
                        <a:pt x="47" y="10"/>
                      </a:cubicBezTo>
                      <a:cubicBezTo>
                        <a:pt x="47" y="10"/>
                        <a:pt x="47" y="10"/>
                        <a:pt x="47" y="10"/>
                      </a:cubicBezTo>
                      <a:cubicBezTo>
                        <a:pt x="47" y="10"/>
                        <a:pt x="47" y="10"/>
                        <a:pt x="47" y="10"/>
                      </a:cubicBezTo>
                      <a:cubicBezTo>
                        <a:pt x="47" y="11"/>
                        <a:pt x="47" y="11"/>
                        <a:pt x="47" y="11"/>
                      </a:cubicBezTo>
                      <a:cubicBezTo>
                        <a:pt x="48" y="11"/>
                        <a:pt x="48" y="11"/>
                        <a:pt x="48" y="11"/>
                      </a:cubicBezTo>
                      <a:cubicBezTo>
                        <a:pt x="48" y="10"/>
                        <a:pt x="48" y="10"/>
                        <a:pt x="48" y="10"/>
                      </a:cubicBezTo>
                      <a:cubicBezTo>
                        <a:pt x="48" y="10"/>
                        <a:pt x="48" y="10"/>
                        <a:pt x="48" y="10"/>
                      </a:cubicBezTo>
                      <a:cubicBezTo>
                        <a:pt x="47" y="10"/>
                        <a:pt x="47" y="10"/>
                        <a:pt x="47" y="10"/>
                      </a:cubicBezTo>
                      <a:cubicBezTo>
                        <a:pt x="47" y="10"/>
                        <a:pt x="47" y="10"/>
                        <a:pt x="47" y="10"/>
                      </a:cubicBezTo>
                      <a:cubicBezTo>
                        <a:pt x="47" y="9"/>
                        <a:pt x="47" y="9"/>
                        <a:pt x="47"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8"/>
                        <a:pt x="48" y="8"/>
                        <a:pt x="48" y="8"/>
                      </a:cubicBezTo>
                      <a:cubicBezTo>
                        <a:pt x="48" y="8"/>
                        <a:pt x="48" y="8"/>
                        <a:pt x="48" y="8"/>
                      </a:cubicBezTo>
                      <a:cubicBezTo>
                        <a:pt x="47" y="8"/>
                        <a:pt x="47" y="8"/>
                        <a:pt x="47" y="8"/>
                      </a:cubicBezTo>
                      <a:cubicBezTo>
                        <a:pt x="47" y="8"/>
                        <a:pt x="47" y="8"/>
                        <a:pt x="47" y="8"/>
                      </a:cubicBezTo>
                      <a:cubicBezTo>
                        <a:pt x="48" y="7"/>
                        <a:pt x="48" y="7"/>
                        <a:pt x="48" y="7"/>
                      </a:cubicBezTo>
                      <a:cubicBezTo>
                        <a:pt x="48" y="8"/>
                        <a:pt x="48" y="8"/>
                        <a:pt x="48" y="8"/>
                      </a:cubicBezTo>
                      <a:cubicBezTo>
                        <a:pt x="49" y="8"/>
                        <a:pt x="49" y="8"/>
                        <a:pt x="49" y="8"/>
                      </a:cubicBezTo>
                      <a:cubicBezTo>
                        <a:pt x="49" y="9"/>
                        <a:pt x="49" y="9"/>
                        <a:pt x="49" y="9"/>
                      </a:cubicBezTo>
                      <a:cubicBezTo>
                        <a:pt x="50" y="9"/>
                        <a:pt x="50" y="9"/>
                        <a:pt x="50" y="9"/>
                      </a:cubicBezTo>
                      <a:cubicBezTo>
                        <a:pt x="50" y="8"/>
                        <a:pt x="50" y="8"/>
                        <a:pt x="50" y="8"/>
                      </a:cubicBezTo>
                      <a:cubicBezTo>
                        <a:pt x="50" y="8"/>
                        <a:pt x="50" y="8"/>
                        <a:pt x="50" y="8"/>
                      </a:cubicBezTo>
                      <a:cubicBezTo>
                        <a:pt x="49" y="8"/>
                        <a:pt x="49" y="8"/>
                        <a:pt x="49" y="8"/>
                      </a:cubicBezTo>
                      <a:cubicBezTo>
                        <a:pt x="49" y="8"/>
                        <a:pt x="49" y="8"/>
                        <a:pt x="49" y="8"/>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50" y="6"/>
                        <a:pt x="50" y="6"/>
                        <a:pt x="50" y="6"/>
                      </a:cubicBezTo>
                      <a:cubicBezTo>
                        <a:pt x="50" y="6"/>
                        <a:pt x="50" y="6"/>
                        <a:pt x="50" y="6"/>
                      </a:cubicBezTo>
                      <a:cubicBezTo>
                        <a:pt x="50" y="7"/>
                        <a:pt x="50" y="7"/>
                        <a:pt x="50" y="7"/>
                      </a:cubicBezTo>
                      <a:cubicBezTo>
                        <a:pt x="50" y="7"/>
                        <a:pt x="50" y="7"/>
                        <a:pt x="50" y="7"/>
                      </a:cubicBezTo>
                      <a:cubicBezTo>
                        <a:pt x="50" y="8"/>
                        <a:pt x="50" y="8"/>
                        <a:pt x="50" y="8"/>
                      </a:cubicBezTo>
                      <a:cubicBezTo>
                        <a:pt x="50" y="8"/>
                        <a:pt x="50" y="8"/>
                        <a:pt x="50" y="8"/>
                      </a:cubicBezTo>
                      <a:cubicBezTo>
                        <a:pt x="50" y="8"/>
                        <a:pt x="50" y="8"/>
                        <a:pt x="50" y="8"/>
                      </a:cubicBezTo>
                      <a:cubicBezTo>
                        <a:pt x="51" y="7"/>
                        <a:pt x="51" y="7"/>
                        <a:pt x="51" y="7"/>
                      </a:cubicBezTo>
                      <a:cubicBezTo>
                        <a:pt x="52" y="6"/>
                        <a:pt x="52" y="6"/>
                        <a:pt x="52" y="6"/>
                      </a:cubicBezTo>
                      <a:cubicBezTo>
                        <a:pt x="52" y="6"/>
                        <a:pt x="52" y="6"/>
                        <a:pt x="52" y="6"/>
                      </a:cubicBezTo>
                      <a:cubicBezTo>
                        <a:pt x="52" y="5"/>
                        <a:pt x="52" y="5"/>
                        <a:pt x="52" y="5"/>
                      </a:cubicBezTo>
                      <a:cubicBezTo>
                        <a:pt x="52" y="5"/>
                        <a:pt x="52" y="5"/>
                        <a:pt x="52" y="5"/>
                      </a:cubicBezTo>
                      <a:cubicBezTo>
                        <a:pt x="51" y="5"/>
                        <a:pt x="51" y="5"/>
                        <a:pt x="51" y="5"/>
                      </a:cubicBezTo>
                      <a:cubicBezTo>
                        <a:pt x="51" y="5"/>
                        <a:pt x="51" y="5"/>
                        <a:pt x="51" y="5"/>
                      </a:cubicBezTo>
                      <a:cubicBezTo>
                        <a:pt x="51" y="4"/>
                        <a:pt x="51" y="4"/>
                        <a:pt x="51" y="4"/>
                      </a:cubicBezTo>
                      <a:cubicBezTo>
                        <a:pt x="51" y="4"/>
                        <a:pt x="51" y="4"/>
                        <a:pt x="51" y="4"/>
                      </a:cubicBezTo>
                      <a:cubicBezTo>
                        <a:pt x="51" y="4"/>
                        <a:pt x="51" y="4"/>
                        <a:pt x="51" y="4"/>
                      </a:cubicBezTo>
                      <a:cubicBezTo>
                        <a:pt x="52" y="4"/>
                        <a:pt x="52" y="4"/>
                        <a:pt x="52" y="4"/>
                      </a:cubicBezTo>
                      <a:cubicBezTo>
                        <a:pt x="52" y="4"/>
                        <a:pt x="52" y="4"/>
                        <a:pt x="52" y="4"/>
                      </a:cubicBezTo>
                      <a:cubicBezTo>
                        <a:pt x="53" y="3"/>
                        <a:pt x="53" y="3"/>
                        <a:pt x="53" y="3"/>
                      </a:cubicBezTo>
                      <a:cubicBezTo>
                        <a:pt x="53" y="3"/>
                        <a:pt x="53" y="3"/>
                        <a:pt x="53" y="3"/>
                      </a:cubicBezTo>
                      <a:cubicBezTo>
                        <a:pt x="53" y="3"/>
                        <a:pt x="53" y="3"/>
                        <a:pt x="53" y="3"/>
                      </a:cubicBezTo>
                      <a:cubicBezTo>
                        <a:pt x="53" y="2"/>
                        <a:pt x="53" y="2"/>
                        <a:pt x="53" y="2"/>
                      </a:cubicBezTo>
                      <a:cubicBezTo>
                        <a:pt x="53" y="3"/>
                        <a:pt x="53" y="3"/>
                        <a:pt x="53" y="3"/>
                      </a:cubicBezTo>
                      <a:cubicBezTo>
                        <a:pt x="53" y="4"/>
                        <a:pt x="53" y="4"/>
                        <a:pt x="53" y="4"/>
                      </a:cubicBezTo>
                      <a:cubicBezTo>
                        <a:pt x="53" y="4"/>
                        <a:pt x="53" y="4"/>
                        <a:pt x="53" y="4"/>
                      </a:cubicBezTo>
                      <a:cubicBezTo>
                        <a:pt x="53" y="5"/>
                        <a:pt x="53" y="5"/>
                        <a:pt x="53" y="5"/>
                      </a:cubicBezTo>
                      <a:cubicBezTo>
                        <a:pt x="53" y="5"/>
                        <a:pt x="53" y="5"/>
                        <a:pt x="53" y="5"/>
                      </a:cubicBezTo>
                      <a:cubicBezTo>
                        <a:pt x="53" y="6"/>
                        <a:pt x="53" y="6"/>
                        <a:pt x="53" y="6"/>
                      </a:cubicBezTo>
                      <a:cubicBezTo>
                        <a:pt x="53" y="5"/>
                        <a:pt x="53" y="5"/>
                        <a:pt x="53" y="5"/>
                      </a:cubicBezTo>
                      <a:cubicBezTo>
                        <a:pt x="54" y="4"/>
                        <a:pt x="54" y="4"/>
                        <a:pt x="54" y="4"/>
                      </a:cubicBezTo>
                      <a:cubicBezTo>
                        <a:pt x="54" y="3"/>
                        <a:pt x="54" y="3"/>
                        <a:pt x="54" y="3"/>
                      </a:cubicBezTo>
                      <a:cubicBezTo>
                        <a:pt x="54" y="3"/>
                        <a:pt x="54" y="3"/>
                        <a:pt x="54" y="3"/>
                      </a:cubicBezTo>
                      <a:cubicBezTo>
                        <a:pt x="54" y="3"/>
                        <a:pt x="54" y="3"/>
                        <a:pt x="54" y="3"/>
                      </a:cubicBezTo>
                      <a:cubicBezTo>
                        <a:pt x="55" y="2"/>
                        <a:pt x="55" y="2"/>
                        <a:pt x="55" y="2"/>
                      </a:cubicBezTo>
                      <a:cubicBezTo>
                        <a:pt x="55" y="3"/>
                        <a:pt x="55" y="3"/>
                        <a:pt x="55" y="3"/>
                      </a:cubicBezTo>
                      <a:cubicBezTo>
                        <a:pt x="55" y="3"/>
                        <a:pt x="55" y="3"/>
                        <a:pt x="55" y="3"/>
                      </a:cubicBezTo>
                      <a:cubicBezTo>
                        <a:pt x="54" y="4"/>
                        <a:pt x="54" y="4"/>
                        <a:pt x="54" y="4"/>
                      </a:cubicBezTo>
                      <a:cubicBezTo>
                        <a:pt x="54" y="4"/>
                        <a:pt x="54" y="4"/>
                        <a:pt x="54" y="4"/>
                      </a:cubicBezTo>
                      <a:cubicBezTo>
                        <a:pt x="54" y="4"/>
                        <a:pt x="54" y="4"/>
                        <a:pt x="54" y="4"/>
                      </a:cubicBezTo>
                      <a:cubicBezTo>
                        <a:pt x="55" y="5"/>
                        <a:pt x="55" y="5"/>
                        <a:pt x="55" y="5"/>
                      </a:cubicBezTo>
                      <a:cubicBezTo>
                        <a:pt x="55" y="5"/>
                        <a:pt x="55" y="5"/>
                        <a:pt x="55" y="5"/>
                      </a:cubicBezTo>
                      <a:cubicBezTo>
                        <a:pt x="55" y="5"/>
                        <a:pt x="55" y="5"/>
                        <a:pt x="55" y="5"/>
                      </a:cubicBezTo>
                      <a:cubicBezTo>
                        <a:pt x="55" y="5"/>
                        <a:pt x="55" y="5"/>
                        <a:pt x="55" y="5"/>
                      </a:cubicBezTo>
                      <a:cubicBezTo>
                        <a:pt x="54" y="5"/>
                        <a:pt x="54" y="5"/>
                        <a:pt x="54" y="5"/>
                      </a:cubicBezTo>
                      <a:cubicBezTo>
                        <a:pt x="54" y="5"/>
                        <a:pt x="54" y="5"/>
                        <a:pt x="54" y="5"/>
                      </a:cubicBezTo>
                      <a:cubicBezTo>
                        <a:pt x="53" y="5"/>
                        <a:pt x="53" y="5"/>
                        <a:pt x="53" y="5"/>
                      </a:cubicBezTo>
                      <a:cubicBezTo>
                        <a:pt x="53" y="6"/>
                        <a:pt x="53" y="6"/>
                        <a:pt x="53" y="6"/>
                      </a:cubicBezTo>
                      <a:cubicBezTo>
                        <a:pt x="53" y="6"/>
                        <a:pt x="53" y="6"/>
                        <a:pt x="53" y="6"/>
                      </a:cubicBezTo>
                      <a:cubicBezTo>
                        <a:pt x="53" y="7"/>
                        <a:pt x="53" y="7"/>
                        <a:pt x="53" y="7"/>
                      </a:cubicBezTo>
                      <a:cubicBezTo>
                        <a:pt x="53" y="7"/>
                        <a:pt x="53" y="7"/>
                        <a:pt x="53" y="7"/>
                      </a:cubicBezTo>
                      <a:cubicBezTo>
                        <a:pt x="55" y="7"/>
                        <a:pt x="55" y="7"/>
                        <a:pt x="55" y="7"/>
                      </a:cubicBezTo>
                      <a:cubicBezTo>
                        <a:pt x="55" y="7"/>
                        <a:pt x="55" y="7"/>
                        <a:pt x="55" y="7"/>
                      </a:cubicBezTo>
                      <a:cubicBezTo>
                        <a:pt x="56" y="7"/>
                        <a:pt x="56" y="7"/>
                        <a:pt x="56" y="7"/>
                      </a:cubicBezTo>
                      <a:cubicBezTo>
                        <a:pt x="55" y="7"/>
                        <a:pt x="55" y="7"/>
                        <a:pt x="55" y="7"/>
                      </a:cubicBezTo>
                      <a:cubicBezTo>
                        <a:pt x="55" y="7"/>
                        <a:pt x="55" y="7"/>
                        <a:pt x="55" y="7"/>
                      </a:cubicBezTo>
                      <a:cubicBezTo>
                        <a:pt x="54" y="7"/>
                        <a:pt x="54" y="7"/>
                        <a:pt x="54" y="7"/>
                      </a:cubicBezTo>
                      <a:cubicBezTo>
                        <a:pt x="53" y="7"/>
                        <a:pt x="53" y="7"/>
                        <a:pt x="53" y="7"/>
                      </a:cubicBezTo>
                      <a:cubicBezTo>
                        <a:pt x="53" y="7"/>
                        <a:pt x="53" y="7"/>
                        <a:pt x="53" y="7"/>
                      </a:cubicBezTo>
                      <a:cubicBezTo>
                        <a:pt x="52" y="7"/>
                        <a:pt x="52" y="7"/>
                        <a:pt x="52" y="7"/>
                      </a:cubicBezTo>
                      <a:cubicBezTo>
                        <a:pt x="52" y="7"/>
                        <a:pt x="52" y="7"/>
                        <a:pt x="52" y="7"/>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9"/>
                        <a:pt x="51" y="9"/>
                        <a:pt x="51" y="9"/>
                      </a:cubicBezTo>
                      <a:cubicBezTo>
                        <a:pt x="51" y="9"/>
                        <a:pt x="51" y="9"/>
                        <a:pt x="51" y="9"/>
                      </a:cubicBezTo>
                      <a:cubicBezTo>
                        <a:pt x="51" y="9"/>
                        <a:pt x="51" y="9"/>
                        <a:pt x="51" y="9"/>
                      </a:cubicBezTo>
                      <a:cubicBezTo>
                        <a:pt x="51" y="9"/>
                        <a:pt x="51" y="9"/>
                        <a:pt x="51" y="9"/>
                      </a:cubicBezTo>
                      <a:cubicBezTo>
                        <a:pt x="50" y="10"/>
                        <a:pt x="50" y="10"/>
                        <a:pt x="50" y="10"/>
                      </a:cubicBezTo>
                      <a:cubicBezTo>
                        <a:pt x="50" y="11"/>
                        <a:pt x="50" y="11"/>
                        <a:pt x="50" y="11"/>
                      </a:cubicBezTo>
                      <a:cubicBezTo>
                        <a:pt x="50" y="11"/>
                        <a:pt x="50" y="11"/>
                        <a:pt x="50" y="11"/>
                      </a:cubicBezTo>
                      <a:cubicBezTo>
                        <a:pt x="50" y="12"/>
                        <a:pt x="50" y="12"/>
                        <a:pt x="50" y="12"/>
                      </a:cubicBezTo>
                      <a:cubicBezTo>
                        <a:pt x="50" y="12"/>
                        <a:pt x="50" y="12"/>
                        <a:pt x="50" y="12"/>
                      </a:cubicBezTo>
                      <a:cubicBezTo>
                        <a:pt x="50" y="13"/>
                        <a:pt x="50" y="13"/>
                        <a:pt x="50" y="13"/>
                      </a:cubicBezTo>
                      <a:cubicBezTo>
                        <a:pt x="51" y="13"/>
                        <a:pt x="51" y="13"/>
                        <a:pt x="51" y="13"/>
                      </a:cubicBezTo>
                      <a:cubicBezTo>
                        <a:pt x="51" y="13"/>
                        <a:pt x="51" y="13"/>
                        <a:pt x="51" y="13"/>
                      </a:cubicBezTo>
                      <a:cubicBezTo>
                        <a:pt x="51" y="13"/>
                        <a:pt x="51" y="13"/>
                        <a:pt x="51" y="13"/>
                      </a:cubicBezTo>
                      <a:cubicBezTo>
                        <a:pt x="51" y="14"/>
                        <a:pt x="51" y="14"/>
                        <a:pt x="51" y="14"/>
                      </a:cubicBezTo>
                      <a:cubicBezTo>
                        <a:pt x="51" y="14"/>
                        <a:pt x="51" y="14"/>
                        <a:pt x="51" y="14"/>
                      </a:cubicBezTo>
                      <a:cubicBezTo>
                        <a:pt x="51" y="15"/>
                        <a:pt x="51" y="15"/>
                        <a:pt x="51" y="15"/>
                      </a:cubicBezTo>
                      <a:cubicBezTo>
                        <a:pt x="51" y="15"/>
                        <a:pt x="51" y="15"/>
                        <a:pt x="51" y="15"/>
                      </a:cubicBezTo>
                      <a:cubicBezTo>
                        <a:pt x="52" y="15"/>
                        <a:pt x="52" y="15"/>
                        <a:pt x="52" y="15"/>
                      </a:cubicBezTo>
                      <a:cubicBezTo>
                        <a:pt x="52" y="14"/>
                        <a:pt x="51" y="14"/>
                        <a:pt x="51" y="14"/>
                      </a:cubicBezTo>
                      <a:cubicBezTo>
                        <a:pt x="51" y="13"/>
                        <a:pt x="51" y="13"/>
                        <a:pt x="51" y="13"/>
                      </a:cubicBezTo>
                      <a:cubicBezTo>
                        <a:pt x="52" y="13"/>
                        <a:pt x="52" y="13"/>
                        <a:pt x="52" y="13"/>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3" y="12"/>
                        <a:pt x="53" y="12"/>
                        <a:pt x="53" y="12"/>
                      </a:cubicBezTo>
                      <a:cubicBezTo>
                        <a:pt x="53" y="12"/>
                        <a:pt x="53" y="12"/>
                        <a:pt x="53" y="12"/>
                      </a:cubicBezTo>
                      <a:cubicBezTo>
                        <a:pt x="53" y="12"/>
                        <a:pt x="53" y="12"/>
                        <a:pt x="53" y="12"/>
                      </a:cubicBezTo>
                      <a:cubicBezTo>
                        <a:pt x="53" y="12"/>
                        <a:pt x="53" y="12"/>
                        <a:pt x="53" y="12"/>
                      </a:cubicBezTo>
                      <a:cubicBezTo>
                        <a:pt x="53" y="13"/>
                        <a:pt x="53" y="13"/>
                        <a:pt x="53" y="13"/>
                      </a:cubicBezTo>
                      <a:cubicBezTo>
                        <a:pt x="52" y="13"/>
                        <a:pt x="52" y="13"/>
                        <a:pt x="52" y="13"/>
                      </a:cubicBezTo>
                      <a:cubicBezTo>
                        <a:pt x="52" y="13"/>
                        <a:pt x="52" y="13"/>
                        <a:pt x="52" y="13"/>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5"/>
                        <a:pt x="52" y="15"/>
                        <a:pt x="52" y="15"/>
                      </a:cubicBezTo>
                      <a:cubicBezTo>
                        <a:pt x="52" y="15"/>
                        <a:pt x="52" y="15"/>
                        <a:pt x="52" y="15"/>
                      </a:cubicBezTo>
                      <a:cubicBezTo>
                        <a:pt x="52" y="15"/>
                        <a:pt x="52" y="15"/>
                        <a:pt x="52" y="15"/>
                      </a:cubicBezTo>
                      <a:cubicBezTo>
                        <a:pt x="52" y="15"/>
                        <a:pt x="52" y="15"/>
                        <a:pt x="52" y="15"/>
                      </a:cubicBezTo>
                      <a:cubicBezTo>
                        <a:pt x="51" y="15"/>
                        <a:pt x="51" y="15"/>
                        <a:pt x="51" y="15"/>
                      </a:cubicBezTo>
                      <a:cubicBezTo>
                        <a:pt x="51" y="15"/>
                        <a:pt x="51" y="15"/>
                        <a:pt x="51"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6"/>
                        <a:pt x="50" y="16"/>
                        <a:pt x="50" y="16"/>
                      </a:cubicBezTo>
                      <a:cubicBezTo>
                        <a:pt x="50" y="16"/>
                        <a:pt x="50" y="16"/>
                        <a:pt x="50" y="16"/>
                      </a:cubicBezTo>
                      <a:cubicBezTo>
                        <a:pt x="50" y="16"/>
                        <a:pt x="50" y="16"/>
                        <a:pt x="50" y="16"/>
                      </a:cubicBezTo>
                      <a:cubicBezTo>
                        <a:pt x="50" y="17"/>
                        <a:pt x="50" y="17"/>
                        <a:pt x="50" y="17"/>
                      </a:cubicBezTo>
                      <a:cubicBezTo>
                        <a:pt x="50" y="19"/>
                        <a:pt x="50" y="19"/>
                        <a:pt x="50" y="19"/>
                      </a:cubicBezTo>
                      <a:cubicBezTo>
                        <a:pt x="50" y="18"/>
                        <a:pt x="50" y="18"/>
                        <a:pt x="50" y="18"/>
                      </a:cubicBezTo>
                      <a:cubicBezTo>
                        <a:pt x="50" y="18"/>
                        <a:pt x="50" y="18"/>
                        <a:pt x="50" y="18"/>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7"/>
                        <a:pt x="51" y="17"/>
                        <a:pt x="51" y="17"/>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2" y="16"/>
                        <a:pt x="52" y="16"/>
                        <a:pt x="52" y="16"/>
                      </a:cubicBezTo>
                      <a:cubicBezTo>
                        <a:pt x="52" y="16"/>
                        <a:pt x="52" y="16"/>
                        <a:pt x="52" y="16"/>
                      </a:cubicBezTo>
                      <a:cubicBezTo>
                        <a:pt x="52" y="16"/>
                        <a:pt x="52" y="16"/>
                        <a:pt x="52" y="16"/>
                      </a:cubicBezTo>
                      <a:cubicBezTo>
                        <a:pt x="52" y="17"/>
                        <a:pt x="52" y="17"/>
                        <a:pt x="52" y="17"/>
                      </a:cubicBezTo>
                      <a:cubicBezTo>
                        <a:pt x="52" y="17"/>
                        <a:pt x="52" y="17"/>
                        <a:pt x="52" y="17"/>
                      </a:cubicBezTo>
                      <a:cubicBezTo>
                        <a:pt x="53" y="17"/>
                        <a:pt x="53" y="17"/>
                        <a:pt x="53" y="17"/>
                      </a:cubicBezTo>
                      <a:cubicBezTo>
                        <a:pt x="53" y="17"/>
                        <a:pt x="53" y="17"/>
                        <a:pt x="53" y="17"/>
                      </a:cubicBezTo>
                      <a:cubicBezTo>
                        <a:pt x="53" y="16"/>
                        <a:pt x="53" y="16"/>
                        <a:pt x="53" y="16"/>
                      </a:cubicBezTo>
                      <a:cubicBezTo>
                        <a:pt x="53" y="16"/>
                        <a:pt x="53" y="16"/>
                        <a:pt x="53" y="16"/>
                      </a:cubicBezTo>
                      <a:cubicBezTo>
                        <a:pt x="53" y="16"/>
                        <a:pt x="53" y="16"/>
                        <a:pt x="53" y="16"/>
                      </a:cubicBezTo>
                      <a:cubicBezTo>
                        <a:pt x="53" y="16"/>
                        <a:pt x="53" y="16"/>
                        <a:pt x="53" y="16"/>
                      </a:cubicBezTo>
                      <a:cubicBezTo>
                        <a:pt x="53" y="17"/>
                        <a:pt x="53" y="17"/>
                        <a:pt x="53" y="17"/>
                      </a:cubicBezTo>
                      <a:cubicBezTo>
                        <a:pt x="53" y="17"/>
                        <a:pt x="53" y="17"/>
                        <a:pt x="53" y="17"/>
                      </a:cubicBezTo>
                      <a:cubicBezTo>
                        <a:pt x="54" y="17"/>
                        <a:pt x="54" y="17"/>
                        <a:pt x="54" y="17"/>
                      </a:cubicBezTo>
                      <a:cubicBezTo>
                        <a:pt x="53" y="17"/>
                        <a:pt x="53" y="17"/>
                        <a:pt x="53" y="17"/>
                      </a:cubicBezTo>
                      <a:cubicBezTo>
                        <a:pt x="53" y="17"/>
                        <a:pt x="53" y="17"/>
                        <a:pt x="53" y="17"/>
                      </a:cubicBezTo>
                      <a:cubicBezTo>
                        <a:pt x="53" y="18"/>
                        <a:pt x="53" y="18"/>
                        <a:pt x="53" y="18"/>
                      </a:cubicBezTo>
                      <a:cubicBezTo>
                        <a:pt x="53" y="18"/>
                        <a:pt x="53" y="18"/>
                        <a:pt x="53" y="18"/>
                      </a:cubicBezTo>
                      <a:cubicBezTo>
                        <a:pt x="53" y="19"/>
                        <a:pt x="53" y="19"/>
                        <a:pt x="53" y="19"/>
                      </a:cubicBezTo>
                      <a:cubicBezTo>
                        <a:pt x="53" y="19"/>
                        <a:pt x="53" y="19"/>
                        <a:pt x="53" y="19"/>
                      </a:cubicBezTo>
                      <a:cubicBezTo>
                        <a:pt x="54" y="18"/>
                        <a:pt x="54" y="18"/>
                        <a:pt x="54" y="18"/>
                      </a:cubicBezTo>
                      <a:cubicBezTo>
                        <a:pt x="54" y="18"/>
                        <a:pt x="54" y="18"/>
                        <a:pt x="54" y="18"/>
                      </a:cubicBezTo>
                      <a:cubicBezTo>
                        <a:pt x="54" y="18"/>
                        <a:pt x="54" y="18"/>
                        <a:pt x="54" y="18"/>
                      </a:cubicBezTo>
                      <a:cubicBezTo>
                        <a:pt x="54" y="19"/>
                        <a:pt x="54" y="19"/>
                        <a:pt x="54" y="19"/>
                      </a:cubicBezTo>
                      <a:cubicBezTo>
                        <a:pt x="54" y="19"/>
                        <a:pt x="54" y="19"/>
                        <a:pt x="54" y="19"/>
                      </a:cubicBezTo>
                      <a:cubicBezTo>
                        <a:pt x="54" y="19"/>
                        <a:pt x="53" y="19"/>
                        <a:pt x="53" y="19"/>
                      </a:cubicBezTo>
                      <a:cubicBezTo>
                        <a:pt x="53" y="19"/>
                        <a:pt x="53" y="19"/>
                        <a:pt x="53" y="19"/>
                      </a:cubicBezTo>
                      <a:cubicBezTo>
                        <a:pt x="53" y="19"/>
                        <a:pt x="53" y="19"/>
                        <a:pt x="53"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9"/>
                        <a:pt x="51" y="19"/>
                        <a:pt x="51" y="19"/>
                      </a:cubicBezTo>
                      <a:cubicBezTo>
                        <a:pt x="51" y="19"/>
                        <a:pt x="51" y="19"/>
                        <a:pt x="51" y="19"/>
                      </a:cubicBezTo>
                      <a:cubicBezTo>
                        <a:pt x="51" y="19"/>
                        <a:pt x="51" y="19"/>
                        <a:pt x="51" y="19"/>
                      </a:cubicBezTo>
                      <a:cubicBezTo>
                        <a:pt x="51" y="20"/>
                        <a:pt x="51" y="20"/>
                        <a:pt x="51" y="20"/>
                      </a:cubicBezTo>
                      <a:cubicBezTo>
                        <a:pt x="51" y="21"/>
                        <a:pt x="51" y="21"/>
                        <a:pt x="51" y="21"/>
                      </a:cubicBezTo>
                      <a:cubicBezTo>
                        <a:pt x="51" y="21"/>
                        <a:pt x="51" y="21"/>
                        <a:pt x="51" y="21"/>
                      </a:cubicBezTo>
                      <a:cubicBezTo>
                        <a:pt x="51" y="21"/>
                        <a:pt x="51" y="21"/>
                        <a:pt x="51" y="21"/>
                      </a:cubicBezTo>
                      <a:cubicBezTo>
                        <a:pt x="51" y="22"/>
                        <a:pt x="51" y="22"/>
                        <a:pt x="51" y="22"/>
                      </a:cubicBezTo>
                      <a:cubicBezTo>
                        <a:pt x="51" y="22"/>
                        <a:pt x="51" y="22"/>
                        <a:pt x="51" y="22"/>
                      </a:cubicBezTo>
                      <a:cubicBezTo>
                        <a:pt x="51" y="21"/>
                        <a:pt x="51" y="21"/>
                        <a:pt x="51" y="21"/>
                      </a:cubicBezTo>
                      <a:cubicBezTo>
                        <a:pt x="51" y="21"/>
                        <a:pt x="51" y="21"/>
                        <a:pt x="51" y="21"/>
                      </a:cubicBezTo>
                      <a:cubicBezTo>
                        <a:pt x="51" y="21"/>
                        <a:pt x="51" y="21"/>
                        <a:pt x="51" y="21"/>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2" y="21"/>
                        <a:pt x="52" y="21"/>
                        <a:pt x="52" y="21"/>
                      </a:cubicBezTo>
                      <a:cubicBezTo>
                        <a:pt x="52" y="21"/>
                        <a:pt x="52" y="21"/>
                        <a:pt x="52" y="21"/>
                      </a:cubicBezTo>
                      <a:cubicBezTo>
                        <a:pt x="52" y="20"/>
                        <a:pt x="52" y="20"/>
                        <a:pt x="52" y="20"/>
                      </a:cubicBezTo>
                      <a:cubicBezTo>
                        <a:pt x="52" y="20"/>
                        <a:pt x="52" y="20"/>
                        <a:pt x="52" y="20"/>
                      </a:cubicBezTo>
                      <a:cubicBezTo>
                        <a:pt x="52" y="20"/>
                        <a:pt x="52" y="20"/>
                        <a:pt x="52" y="20"/>
                      </a:cubicBezTo>
                      <a:cubicBezTo>
                        <a:pt x="53" y="20"/>
                        <a:pt x="53" y="20"/>
                        <a:pt x="53" y="20"/>
                      </a:cubicBezTo>
                      <a:cubicBezTo>
                        <a:pt x="52" y="20"/>
                        <a:pt x="52" y="20"/>
                        <a:pt x="52" y="20"/>
                      </a:cubicBezTo>
                      <a:cubicBezTo>
                        <a:pt x="52" y="21"/>
                        <a:pt x="52" y="21"/>
                        <a:pt x="52" y="21"/>
                      </a:cubicBezTo>
                      <a:cubicBezTo>
                        <a:pt x="53" y="21"/>
                        <a:pt x="53" y="21"/>
                        <a:pt x="53" y="21"/>
                      </a:cubicBezTo>
                      <a:cubicBezTo>
                        <a:pt x="53" y="21"/>
                        <a:pt x="53" y="21"/>
                        <a:pt x="53" y="21"/>
                      </a:cubicBezTo>
                      <a:cubicBezTo>
                        <a:pt x="53" y="21"/>
                        <a:pt x="53" y="21"/>
                        <a:pt x="53" y="21"/>
                      </a:cubicBezTo>
                      <a:cubicBezTo>
                        <a:pt x="53" y="21"/>
                        <a:pt x="53" y="21"/>
                        <a:pt x="53" y="21"/>
                      </a:cubicBezTo>
                      <a:cubicBezTo>
                        <a:pt x="53" y="21"/>
                        <a:pt x="53" y="21"/>
                        <a:pt x="53" y="21"/>
                      </a:cubicBezTo>
                      <a:cubicBezTo>
                        <a:pt x="53" y="20"/>
                        <a:pt x="53" y="20"/>
                        <a:pt x="53" y="20"/>
                      </a:cubicBezTo>
                      <a:cubicBezTo>
                        <a:pt x="53" y="20"/>
                        <a:pt x="53" y="20"/>
                        <a:pt x="53" y="20"/>
                      </a:cubicBezTo>
                      <a:cubicBezTo>
                        <a:pt x="53" y="20"/>
                        <a:pt x="53" y="20"/>
                        <a:pt x="53" y="20"/>
                      </a:cubicBezTo>
                      <a:cubicBezTo>
                        <a:pt x="54" y="20"/>
                        <a:pt x="54" y="20"/>
                        <a:pt x="54" y="20"/>
                      </a:cubicBezTo>
                      <a:cubicBezTo>
                        <a:pt x="53" y="21"/>
                        <a:pt x="53" y="21"/>
                        <a:pt x="53" y="21"/>
                      </a:cubicBezTo>
                      <a:cubicBezTo>
                        <a:pt x="53" y="21"/>
                        <a:pt x="53" y="21"/>
                        <a:pt x="53" y="21"/>
                      </a:cubicBezTo>
                      <a:cubicBezTo>
                        <a:pt x="54" y="21"/>
                        <a:pt x="54" y="21"/>
                        <a:pt x="54" y="21"/>
                      </a:cubicBezTo>
                      <a:cubicBezTo>
                        <a:pt x="54" y="21"/>
                        <a:pt x="54" y="21"/>
                        <a:pt x="54" y="21"/>
                      </a:cubicBezTo>
                      <a:cubicBezTo>
                        <a:pt x="54" y="21"/>
                        <a:pt x="54" y="21"/>
                        <a:pt x="54" y="21"/>
                      </a:cubicBezTo>
                      <a:cubicBezTo>
                        <a:pt x="54" y="21"/>
                        <a:pt x="54" y="21"/>
                        <a:pt x="54" y="21"/>
                      </a:cubicBezTo>
                      <a:cubicBezTo>
                        <a:pt x="55" y="21"/>
                        <a:pt x="55" y="21"/>
                        <a:pt x="55"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5" y="21"/>
                        <a:pt x="55" y="21"/>
                        <a:pt x="55" y="21"/>
                      </a:cubicBezTo>
                      <a:cubicBezTo>
                        <a:pt x="55" y="21"/>
                        <a:pt x="55" y="21"/>
                        <a:pt x="55" y="21"/>
                      </a:cubicBezTo>
                      <a:cubicBezTo>
                        <a:pt x="55" y="22"/>
                        <a:pt x="55" y="22"/>
                        <a:pt x="55" y="22"/>
                      </a:cubicBezTo>
                      <a:cubicBezTo>
                        <a:pt x="55" y="22"/>
                        <a:pt x="55" y="22"/>
                        <a:pt x="55" y="22"/>
                      </a:cubicBezTo>
                      <a:cubicBezTo>
                        <a:pt x="56" y="22"/>
                        <a:pt x="56" y="22"/>
                        <a:pt x="56" y="22"/>
                      </a:cubicBezTo>
                      <a:cubicBezTo>
                        <a:pt x="56" y="22"/>
                        <a:pt x="56" y="22"/>
                        <a:pt x="56" y="22"/>
                      </a:cubicBezTo>
                      <a:cubicBezTo>
                        <a:pt x="56" y="22"/>
                        <a:pt x="56" y="22"/>
                        <a:pt x="56" y="22"/>
                      </a:cubicBezTo>
                      <a:cubicBezTo>
                        <a:pt x="56" y="21"/>
                        <a:pt x="56" y="21"/>
                        <a:pt x="56" y="21"/>
                      </a:cubicBezTo>
                      <a:cubicBezTo>
                        <a:pt x="57" y="21"/>
                        <a:pt x="57" y="21"/>
                        <a:pt x="57" y="21"/>
                      </a:cubicBezTo>
                      <a:cubicBezTo>
                        <a:pt x="57" y="21"/>
                        <a:pt x="57" y="21"/>
                        <a:pt x="57" y="21"/>
                      </a:cubicBezTo>
                      <a:cubicBezTo>
                        <a:pt x="57" y="21"/>
                        <a:pt x="57" y="21"/>
                        <a:pt x="57" y="21"/>
                      </a:cubicBezTo>
                      <a:cubicBezTo>
                        <a:pt x="57" y="21"/>
                        <a:pt x="57" y="21"/>
                        <a:pt x="57" y="21"/>
                      </a:cubicBezTo>
                      <a:cubicBezTo>
                        <a:pt x="57" y="21"/>
                        <a:pt x="57" y="21"/>
                        <a:pt x="57" y="21"/>
                      </a:cubicBezTo>
                      <a:cubicBezTo>
                        <a:pt x="57" y="22"/>
                        <a:pt x="57" y="22"/>
                        <a:pt x="57" y="22"/>
                      </a:cubicBezTo>
                      <a:cubicBezTo>
                        <a:pt x="57" y="22"/>
                        <a:pt x="57" y="22"/>
                        <a:pt x="57" y="22"/>
                      </a:cubicBezTo>
                      <a:cubicBezTo>
                        <a:pt x="57" y="22"/>
                        <a:pt x="57" y="22"/>
                        <a:pt x="57" y="22"/>
                      </a:cubicBezTo>
                      <a:cubicBezTo>
                        <a:pt x="56" y="23"/>
                        <a:pt x="56" y="23"/>
                        <a:pt x="56" y="23"/>
                      </a:cubicBezTo>
                      <a:cubicBezTo>
                        <a:pt x="56" y="23"/>
                        <a:pt x="56" y="23"/>
                        <a:pt x="56" y="23"/>
                      </a:cubicBezTo>
                      <a:cubicBezTo>
                        <a:pt x="55" y="22"/>
                        <a:pt x="55" y="22"/>
                        <a:pt x="55" y="22"/>
                      </a:cubicBezTo>
                      <a:cubicBezTo>
                        <a:pt x="55" y="23"/>
                        <a:pt x="55" y="23"/>
                        <a:pt x="55" y="23"/>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3" y="22"/>
                        <a:pt x="53" y="22"/>
                        <a:pt x="53" y="22"/>
                      </a:cubicBezTo>
                      <a:cubicBezTo>
                        <a:pt x="53" y="22"/>
                        <a:pt x="53" y="22"/>
                        <a:pt x="53" y="22"/>
                      </a:cubicBezTo>
                      <a:cubicBezTo>
                        <a:pt x="53" y="22"/>
                        <a:pt x="53" y="22"/>
                        <a:pt x="53" y="22"/>
                      </a:cubicBezTo>
                      <a:cubicBezTo>
                        <a:pt x="52" y="22"/>
                        <a:pt x="52" y="22"/>
                        <a:pt x="52" y="22"/>
                      </a:cubicBezTo>
                      <a:cubicBezTo>
                        <a:pt x="52" y="23"/>
                        <a:pt x="52" y="23"/>
                        <a:pt x="52" y="23"/>
                      </a:cubicBezTo>
                      <a:cubicBezTo>
                        <a:pt x="52" y="23"/>
                        <a:pt x="52" y="23"/>
                        <a:pt x="52" y="23"/>
                      </a:cubicBezTo>
                      <a:cubicBezTo>
                        <a:pt x="53" y="23"/>
                        <a:pt x="53" y="23"/>
                        <a:pt x="53" y="23"/>
                      </a:cubicBezTo>
                      <a:cubicBezTo>
                        <a:pt x="53" y="23"/>
                        <a:pt x="53" y="23"/>
                        <a:pt x="53" y="23"/>
                      </a:cubicBezTo>
                      <a:cubicBezTo>
                        <a:pt x="52" y="23"/>
                        <a:pt x="52" y="23"/>
                        <a:pt x="52" y="23"/>
                      </a:cubicBezTo>
                      <a:cubicBezTo>
                        <a:pt x="52" y="24"/>
                        <a:pt x="52" y="24"/>
                        <a:pt x="52" y="24"/>
                      </a:cubicBezTo>
                      <a:cubicBezTo>
                        <a:pt x="52" y="24"/>
                        <a:pt x="52" y="24"/>
                        <a:pt x="52" y="24"/>
                      </a:cubicBezTo>
                      <a:cubicBezTo>
                        <a:pt x="53" y="24"/>
                        <a:pt x="53" y="24"/>
                        <a:pt x="53" y="24"/>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4"/>
                        <a:pt x="54" y="24"/>
                        <a:pt x="54" y="24"/>
                      </a:cubicBezTo>
                      <a:cubicBezTo>
                        <a:pt x="54" y="24"/>
                        <a:pt x="54" y="24"/>
                        <a:pt x="54" y="24"/>
                      </a:cubicBezTo>
                      <a:cubicBezTo>
                        <a:pt x="53" y="24"/>
                        <a:pt x="53" y="24"/>
                        <a:pt x="53" y="24"/>
                      </a:cubicBezTo>
                      <a:cubicBezTo>
                        <a:pt x="53" y="24"/>
                        <a:pt x="53" y="24"/>
                        <a:pt x="53" y="24"/>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2" y="25"/>
                        <a:pt x="52" y="25"/>
                        <a:pt x="52" y="25"/>
                      </a:cubicBezTo>
                      <a:cubicBezTo>
                        <a:pt x="52" y="25"/>
                        <a:pt x="52" y="25"/>
                        <a:pt x="52" y="25"/>
                      </a:cubicBezTo>
                      <a:cubicBezTo>
                        <a:pt x="52" y="25"/>
                        <a:pt x="52" y="25"/>
                        <a:pt x="52" y="25"/>
                      </a:cubicBezTo>
                      <a:cubicBezTo>
                        <a:pt x="52" y="25"/>
                        <a:pt x="52" y="25"/>
                        <a:pt x="52" y="25"/>
                      </a:cubicBezTo>
                      <a:cubicBezTo>
                        <a:pt x="52" y="26"/>
                        <a:pt x="52" y="26"/>
                        <a:pt x="52" y="26"/>
                      </a:cubicBezTo>
                      <a:cubicBezTo>
                        <a:pt x="53" y="26"/>
                        <a:pt x="53" y="26"/>
                        <a:pt x="53" y="26"/>
                      </a:cubicBezTo>
                      <a:cubicBezTo>
                        <a:pt x="53" y="26"/>
                        <a:pt x="53" y="26"/>
                        <a:pt x="53" y="26"/>
                      </a:cubicBezTo>
                      <a:cubicBezTo>
                        <a:pt x="53" y="26"/>
                        <a:pt x="53" y="26"/>
                        <a:pt x="53" y="26"/>
                      </a:cubicBezTo>
                      <a:cubicBezTo>
                        <a:pt x="53" y="26"/>
                        <a:pt x="53" y="26"/>
                        <a:pt x="53" y="26"/>
                      </a:cubicBezTo>
                      <a:cubicBezTo>
                        <a:pt x="53" y="27"/>
                        <a:pt x="53" y="27"/>
                        <a:pt x="53" y="27"/>
                      </a:cubicBezTo>
                      <a:cubicBezTo>
                        <a:pt x="54" y="27"/>
                        <a:pt x="54" y="27"/>
                        <a:pt x="54" y="28"/>
                      </a:cubicBezTo>
                      <a:cubicBezTo>
                        <a:pt x="54" y="28"/>
                        <a:pt x="54" y="28"/>
                        <a:pt x="54" y="28"/>
                      </a:cubicBezTo>
                      <a:cubicBezTo>
                        <a:pt x="54" y="28"/>
                        <a:pt x="54" y="28"/>
                        <a:pt x="54" y="28"/>
                      </a:cubicBezTo>
                      <a:cubicBezTo>
                        <a:pt x="54" y="28"/>
                        <a:pt x="54" y="28"/>
                        <a:pt x="54" y="28"/>
                      </a:cubicBezTo>
                      <a:cubicBezTo>
                        <a:pt x="54" y="27"/>
                        <a:pt x="54" y="27"/>
                        <a:pt x="54" y="27"/>
                      </a:cubicBezTo>
                      <a:cubicBezTo>
                        <a:pt x="54" y="27"/>
                        <a:pt x="54" y="27"/>
                        <a:pt x="54" y="27"/>
                      </a:cubicBezTo>
                      <a:cubicBezTo>
                        <a:pt x="54" y="27"/>
                        <a:pt x="54" y="27"/>
                        <a:pt x="54" y="27"/>
                      </a:cubicBezTo>
                      <a:cubicBezTo>
                        <a:pt x="56" y="28"/>
                        <a:pt x="56" y="28"/>
                        <a:pt x="56" y="28"/>
                      </a:cubicBezTo>
                      <a:cubicBezTo>
                        <a:pt x="56" y="28"/>
                        <a:pt x="56" y="28"/>
                        <a:pt x="56" y="28"/>
                      </a:cubicBezTo>
                      <a:cubicBezTo>
                        <a:pt x="56" y="28"/>
                        <a:pt x="56" y="28"/>
                        <a:pt x="56" y="28"/>
                      </a:cubicBezTo>
                      <a:cubicBezTo>
                        <a:pt x="56" y="28"/>
                        <a:pt x="56" y="28"/>
                        <a:pt x="56" y="28"/>
                      </a:cubicBezTo>
                      <a:cubicBezTo>
                        <a:pt x="57" y="28"/>
                        <a:pt x="57" y="28"/>
                        <a:pt x="57" y="28"/>
                      </a:cubicBezTo>
                      <a:cubicBezTo>
                        <a:pt x="57" y="29"/>
                        <a:pt x="57" y="29"/>
                        <a:pt x="57" y="29"/>
                      </a:cubicBezTo>
                      <a:cubicBezTo>
                        <a:pt x="57" y="29"/>
                        <a:pt x="57" y="29"/>
                        <a:pt x="57" y="29"/>
                      </a:cubicBezTo>
                      <a:cubicBezTo>
                        <a:pt x="58" y="29"/>
                        <a:pt x="58" y="29"/>
                        <a:pt x="58" y="29"/>
                      </a:cubicBezTo>
                      <a:cubicBezTo>
                        <a:pt x="58" y="28"/>
                        <a:pt x="58" y="28"/>
                        <a:pt x="58" y="28"/>
                      </a:cubicBezTo>
                      <a:cubicBezTo>
                        <a:pt x="58" y="28"/>
                        <a:pt x="58" y="28"/>
                        <a:pt x="58" y="28"/>
                      </a:cubicBezTo>
                      <a:cubicBezTo>
                        <a:pt x="57" y="28"/>
                        <a:pt x="57" y="28"/>
                        <a:pt x="57" y="28"/>
                      </a:cubicBezTo>
                      <a:cubicBezTo>
                        <a:pt x="57" y="28"/>
                        <a:pt x="57" y="28"/>
                        <a:pt x="57" y="28"/>
                      </a:cubicBezTo>
                      <a:cubicBezTo>
                        <a:pt x="57" y="28"/>
                        <a:pt x="57" y="28"/>
                        <a:pt x="57" y="28"/>
                      </a:cubicBezTo>
                      <a:cubicBezTo>
                        <a:pt x="57" y="27"/>
                        <a:pt x="57" y="27"/>
                        <a:pt x="57" y="27"/>
                      </a:cubicBezTo>
                      <a:cubicBezTo>
                        <a:pt x="58" y="26"/>
                        <a:pt x="58" y="26"/>
                        <a:pt x="58" y="26"/>
                      </a:cubicBezTo>
                      <a:cubicBezTo>
                        <a:pt x="58" y="26"/>
                        <a:pt x="58" y="26"/>
                        <a:pt x="58" y="26"/>
                      </a:cubicBezTo>
                      <a:cubicBezTo>
                        <a:pt x="58" y="27"/>
                        <a:pt x="58" y="27"/>
                        <a:pt x="58" y="27"/>
                      </a:cubicBezTo>
                      <a:cubicBezTo>
                        <a:pt x="58" y="27"/>
                        <a:pt x="58" y="27"/>
                        <a:pt x="58" y="27"/>
                      </a:cubicBezTo>
                      <a:cubicBezTo>
                        <a:pt x="58" y="27"/>
                        <a:pt x="58" y="27"/>
                        <a:pt x="58" y="27"/>
                      </a:cubicBezTo>
                      <a:cubicBezTo>
                        <a:pt x="58" y="27"/>
                        <a:pt x="58" y="27"/>
                        <a:pt x="58" y="27"/>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9"/>
                        <a:pt x="58" y="29"/>
                        <a:pt x="58" y="29"/>
                      </a:cubicBezTo>
                      <a:cubicBezTo>
                        <a:pt x="59" y="28"/>
                        <a:pt x="59" y="28"/>
                        <a:pt x="59" y="28"/>
                      </a:cubicBezTo>
                      <a:cubicBezTo>
                        <a:pt x="59" y="27"/>
                        <a:pt x="59" y="27"/>
                        <a:pt x="59" y="27"/>
                      </a:cubicBezTo>
                      <a:cubicBezTo>
                        <a:pt x="59" y="27"/>
                        <a:pt x="59" y="27"/>
                        <a:pt x="59" y="27"/>
                      </a:cubicBezTo>
                      <a:cubicBezTo>
                        <a:pt x="59" y="26"/>
                        <a:pt x="59" y="26"/>
                        <a:pt x="59" y="26"/>
                      </a:cubicBezTo>
                      <a:cubicBezTo>
                        <a:pt x="59" y="26"/>
                        <a:pt x="59" y="26"/>
                        <a:pt x="59" y="26"/>
                      </a:cubicBezTo>
                      <a:cubicBezTo>
                        <a:pt x="59" y="25"/>
                        <a:pt x="59" y="25"/>
                        <a:pt x="59" y="25"/>
                      </a:cubicBezTo>
                      <a:cubicBezTo>
                        <a:pt x="59" y="25"/>
                        <a:pt x="59" y="25"/>
                        <a:pt x="59" y="25"/>
                      </a:cubicBezTo>
                      <a:cubicBezTo>
                        <a:pt x="59" y="25"/>
                        <a:pt x="59" y="25"/>
                        <a:pt x="59" y="25"/>
                      </a:cubicBezTo>
                      <a:cubicBezTo>
                        <a:pt x="60" y="25"/>
                        <a:pt x="60" y="25"/>
                        <a:pt x="60" y="25"/>
                      </a:cubicBezTo>
                      <a:cubicBezTo>
                        <a:pt x="60" y="25"/>
                        <a:pt x="60" y="25"/>
                        <a:pt x="60" y="25"/>
                      </a:cubicBezTo>
                      <a:cubicBezTo>
                        <a:pt x="60" y="25"/>
                        <a:pt x="60" y="25"/>
                        <a:pt x="60" y="25"/>
                      </a:cubicBezTo>
                      <a:cubicBezTo>
                        <a:pt x="60" y="26"/>
                        <a:pt x="60" y="26"/>
                        <a:pt x="60" y="26"/>
                      </a:cubicBezTo>
                      <a:cubicBezTo>
                        <a:pt x="60" y="26"/>
                        <a:pt x="60" y="26"/>
                        <a:pt x="60" y="26"/>
                      </a:cubicBezTo>
                      <a:cubicBezTo>
                        <a:pt x="59" y="27"/>
                        <a:pt x="59" y="27"/>
                        <a:pt x="59" y="27"/>
                      </a:cubicBezTo>
                      <a:cubicBezTo>
                        <a:pt x="59" y="27"/>
                        <a:pt x="59" y="27"/>
                        <a:pt x="59" y="27"/>
                      </a:cubicBezTo>
                      <a:cubicBezTo>
                        <a:pt x="59" y="28"/>
                        <a:pt x="59" y="28"/>
                        <a:pt x="59" y="28"/>
                      </a:cubicBezTo>
                      <a:cubicBezTo>
                        <a:pt x="59" y="28"/>
                        <a:pt x="59" y="28"/>
                        <a:pt x="59" y="28"/>
                      </a:cubicBezTo>
                      <a:cubicBezTo>
                        <a:pt x="60" y="28"/>
                        <a:pt x="60" y="28"/>
                        <a:pt x="60" y="28"/>
                      </a:cubicBezTo>
                      <a:cubicBezTo>
                        <a:pt x="60" y="28"/>
                        <a:pt x="60" y="28"/>
                        <a:pt x="60" y="28"/>
                      </a:cubicBezTo>
                      <a:cubicBezTo>
                        <a:pt x="61" y="28"/>
                        <a:pt x="61" y="28"/>
                        <a:pt x="61" y="28"/>
                      </a:cubicBezTo>
                      <a:cubicBezTo>
                        <a:pt x="60" y="29"/>
                        <a:pt x="60" y="29"/>
                        <a:pt x="60" y="29"/>
                      </a:cubicBezTo>
                      <a:cubicBezTo>
                        <a:pt x="60" y="29"/>
                        <a:pt x="60" y="29"/>
                        <a:pt x="60" y="29"/>
                      </a:cubicBezTo>
                      <a:cubicBezTo>
                        <a:pt x="59" y="29"/>
                        <a:pt x="59" y="29"/>
                        <a:pt x="59" y="29"/>
                      </a:cubicBezTo>
                      <a:cubicBezTo>
                        <a:pt x="59" y="30"/>
                        <a:pt x="59" y="30"/>
                        <a:pt x="59" y="30"/>
                      </a:cubicBezTo>
                      <a:cubicBezTo>
                        <a:pt x="59" y="31"/>
                        <a:pt x="59" y="31"/>
                        <a:pt x="59" y="31"/>
                      </a:cubicBezTo>
                      <a:cubicBezTo>
                        <a:pt x="59" y="31"/>
                        <a:pt x="59" y="31"/>
                        <a:pt x="59" y="31"/>
                      </a:cubicBezTo>
                      <a:cubicBezTo>
                        <a:pt x="59" y="31"/>
                        <a:pt x="59" y="31"/>
                        <a:pt x="59" y="31"/>
                      </a:cubicBezTo>
                      <a:cubicBezTo>
                        <a:pt x="60" y="31"/>
                        <a:pt x="60" y="31"/>
                        <a:pt x="60" y="31"/>
                      </a:cubicBezTo>
                      <a:cubicBezTo>
                        <a:pt x="60" y="31"/>
                        <a:pt x="60" y="31"/>
                        <a:pt x="60" y="31"/>
                      </a:cubicBezTo>
                      <a:cubicBezTo>
                        <a:pt x="60" y="30"/>
                        <a:pt x="60" y="30"/>
                        <a:pt x="60" y="30"/>
                      </a:cubicBezTo>
                      <a:cubicBezTo>
                        <a:pt x="60" y="30"/>
                        <a:pt x="60" y="30"/>
                        <a:pt x="60" y="30"/>
                      </a:cubicBezTo>
                      <a:cubicBezTo>
                        <a:pt x="60" y="30"/>
                        <a:pt x="60" y="30"/>
                        <a:pt x="60" y="30"/>
                      </a:cubicBezTo>
                      <a:cubicBezTo>
                        <a:pt x="61" y="30"/>
                        <a:pt x="61" y="30"/>
                        <a:pt x="61" y="30"/>
                      </a:cubicBezTo>
                      <a:cubicBezTo>
                        <a:pt x="61" y="30"/>
                        <a:pt x="61" y="30"/>
                        <a:pt x="61" y="30"/>
                      </a:cubicBezTo>
                      <a:cubicBezTo>
                        <a:pt x="61" y="30"/>
                        <a:pt x="61" y="30"/>
                        <a:pt x="61" y="30"/>
                      </a:cubicBezTo>
                      <a:cubicBezTo>
                        <a:pt x="61" y="30"/>
                        <a:pt x="61" y="30"/>
                        <a:pt x="61" y="30"/>
                      </a:cubicBezTo>
                      <a:cubicBezTo>
                        <a:pt x="62" y="30"/>
                        <a:pt x="62" y="30"/>
                        <a:pt x="62" y="30"/>
                      </a:cubicBezTo>
                      <a:cubicBezTo>
                        <a:pt x="62" y="30"/>
                        <a:pt x="62" y="30"/>
                        <a:pt x="62" y="30"/>
                      </a:cubicBezTo>
                      <a:cubicBezTo>
                        <a:pt x="62" y="30"/>
                        <a:pt x="62" y="30"/>
                        <a:pt x="62" y="30"/>
                      </a:cubicBezTo>
                      <a:cubicBezTo>
                        <a:pt x="61" y="30"/>
                        <a:pt x="61" y="30"/>
                        <a:pt x="61" y="30"/>
                      </a:cubicBezTo>
                      <a:cubicBezTo>
                        <a:pt x="61" y="30"/>
                        <a:pt x="61" y="30"/>
                        <a:pt x="61" y="30"/>
                      </a:cubicBezTo>
                      <a:cubicBezTo>
                        <a:pt x="61" y="30"/>
                        <a:pt x="61" y="30"/>
                        <a:pt x="61" y="30"/>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2" y="31"/>
                        <a:pt x="62" y="31"/>
                        <a:pt x="62" y="31"/>
                      </a:cubicBezTo>
                      <a:cubicBezTo>
                        <a:pt x="62" y="31"/>
                        <a:pt x="62" y="31"/>
                        <a:pt x="62" y="31"/>
                      </a:cubicBezTo>
                      <a:cubicBezTo>
                        <a:pt x="62" y="31"/>
                        <a:pt x="62" y="31"/>
                        <a:pt x="62" y="31"/>
                      </a:cubicBezTo>
                      <a:cubicBezTo>
                        <a:pt x="62" y="30"/>
                        <a:pt x="62" y="30"/>
                        <a:pt x="62" y="30"/>
                      </a:cubicBezTo>
                      <a:cubicBezTo>
                        <a:pt x="62" y="30"/>
                        <a:pt x="62" y="30"/>
                        <a:pt x="62" y="30"/>
                      </a:cubicBezTo>
                      <a:cubicBezTo>
                        <a:pt x="62" y="31"/>
                        <a:pt x="62" y="31"/>
                        <a:pt x="62" y="31"/>
                      </a:cubicBezTo>
                      <a:cubicBezTo>
                        <a:pt x="62" y="32"/>
                        <a:pt x="62" y="32"/>
                        <a:pt x="62" y="32"/>
                      </a:cubicBezTo>
                      <a:cubicBezTo>
                        <a:pt x="62" y="32"/>
                        <a:pt x="62" y="32"/>
                        <a:pt x="62" y="32"/>
                      </a:cubicBezTo>
                      <a:cubicBezTo>
                        <a:pt x="62" y="32"/>
                        <a:pt x="62" y="32"/>
                        <a:pt x="62" y="32"/>
                      </a:cubicBezTo>
                      <a:cubicBezTo>
                        <a:pt x="61" y="32"/>
                        <a:pt x="61" y="32"/>
                        <a:pt x="61" y="32"/>
                      </a:cubicBezTo>
                      <a:cubicBezTo>
                        <a:pt x="61" y="32"/>
                        <a:pt x="61" y="32"/>
                        <a:pt x="61" y="32"/>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2" y="34"/>
                        <a:pt x="62" y="34"/>
                        <a:pt x="62" y="34"/>
                      </a:cubicBezTo>
                      <a:cubicBezTo>
                        <a:pt x="62" y="33"/>
                        <a:pt x="62" y="33"/>
                        <a:pt x="62" y="33"/>
                      </a:cubicBezTo>
                      <a:cubicBezTo>
                        <a:pt x="62" y="33"/>
                        <a:pt x="62" y="33"/>
                        <a:pt x="62" y="33"/>
                      </a:cubicBezTo>
                      <a:cubicBezTo>
                        <a:pt x="63" y="33"/>
                        <a:pt x="63" y="33"/>
                        <a:pt x="63" y="33"/>
                      </a:cubicBezTo>
                      <a:cubicBezTo>
                        <a:pt x="64" y="33"/>
                        <a:pt x="64" y="33"/>
                        <a:pt x="64" y="33"/>
                      </a:cubicBezTo>
                      <a:cubicBezTo>
                        <a:pt x="64" y="33"/>
                        <a:pt x="64" y="33"/>
                        <a:pt x="64" y="33"/>
                      </a:cubicBezTo>
                      <a:cubicBezTo>
                        <a:pt x="65" y="33"/>
                        <a:pt x="65" y="33"/>
                        <a:pt x="65" y="33"/>
                      </a:cubicBezTo>
                      <a:cubicBezTo>
                        <a:pt x="65" y="33"/>
                        <a:pt x="65" y="33"/>
                        <a:pt x="65" y="33"/>
                      </a:cubicBezTo>
                      <a:cubicBezTo>
                        <a:pt x="64" y="33"/>
                        <a:pt x="64" y="33"/>
                        <a:pt x="64" y="33"/>
                      </a:cubicBezTo>
                      <a:cubicBezTo>
                        <a:pt x="64" y="34"/>
                        <a:pt x="64" y="34"/>
                        <a:pt x="64" y="34"/>
                      </a:cubicBezTo>
                      <a:cubicBezTo>
                        <a:pt x="64" y="34"/>
                        <a:pt x="64" y="34"/>
                        <a:pt x="64" y="34"/>
                      </a:cubicBezTo>
                      <a:cubicBezTo>
                        <a:pt x="63" y="34"/>
                        <a:pt x="63" y="34"/>
                        <a:pt x="63" y="34"/>
                      </a:cubicBezTo>
                      <a:cubicBezTo>
                        <a:pt x="63" y="34"/>
                        <a:pt x="63" y="34"/>
                        <a:pt x="63" y="34"/>
                      </a:cubicBezTo>
                      <a:cubicBezTo>
                        <a:pt x="64" y="34"/>
                        <a:pt x="64" y="34"/>
                        <a:pt x="64" y="34"/>
                      </a:cubicBezTo>
                      <a:cubicBezTo>
                        <a:pt x="64" y="34"/>
                        <a:pt x="64" y="34"/>
                        <a:pt x="64" y="34"/>
                      </a:cubicBezTo>
                      <a:cubicBezTo>
                        <a:pt x="64" y="34"/>
                        <a:pt x="64" y="34"/>
                        <a:pt x="64" y="34"/>
                      </a:cubicBezTo>
                      <a:cubicBezTo>
                        <a:pt x="65" y="35"/>
                        <a:pt x="65" y="35"/>
                        <a:pt x="65" y="35"/>
                      </a:cubicBezTo>
                      <a:cubicBezTo>
                        <a:pt x="64" y="35"/>
                        <a:pt x="64" y="35"/>
                        <a:pt x="64" y="35"/>
                      </a:cubicBezTo>
                      <a:cubicBezTo>
                        <a:pt x="64" y="35"/>
                        <a:pt x="64" y="35"/>
                        <a:pt x="64" y="35"/>
                      </a:cubicBezTo>
                      <a:cubicBezTo>
                        <a:pt x="65" y="35"/>
                        <a:pt x="65" y="35"/>
                        <a:pt x="65" y="35"/>
                      </a:cubicBezTo>
                      <a:cubicBezTo>
                        <a:pt x="65" y="35"/>
                        <a:pt x="65" y="35"/>
                        <a:pt x="65" y="35"/>
                      </a:cubicBezTo>
                      <a:cubicBezTo>
                        <a:pt x="65" y="35"/>
                        <a:pt x="65" y="35"/>
                        <a:pt x="65" y="35"/>
                      </a:cubicBezTo>
                      <a:cubicBezTo>
                        <a:pt x="64" y="35"/>
                        <a:pt x="64" y="35"/>
                        <a:pt x="64" y="35"/>
                      </a:cubicBezTo>
                      <a:cubicBezTo>
                        <a:pt x="64" y="35"/>
                        <a:pt x="64" y="35"/>
                        <a:pt x="64" y="35"/>
                      </a:cubicBezTo>
                      <a:cubicBezTo>
                        <a:pt x="64" y="36"/>
                        <a:pt x="64" y="36"/>
                        <a:pt x="64" y="36"/>
                      </a:cubicBezTo>
                      <a:cubicBezTo>
                        <a:pt x="64" y="36"/>
                        <a:pt x="64" y="36"/>
                        <a:pt x="64" y="36"/>
                      </a:cubicBezTo>
                      <a:cubicBezTo>
                        <a:pt x="64" y="36"/>
                        <a:pt x="64" y="36"/>
                        <a:pt x="64" y="36"/>
                      </a:cubicBezTo>
                      <a:cubicBezTo>
                        <a:pt x="64" y="36"/>
                        <a:pt x="64" y="36"/>
                        <a:pt x="64" y="36"/>
                      </a:cubicBezTo>
                      <a:cubicBezTo>
                        <a:pt x="64" y="36"/>
                        <a:pt x="64" y="36"/>
                        <a:pt x="64" y="36"/>
                      </a:cubicBezTo>
                      <a:cubicBezTo>
                        <a:pt x="63" y="36"/>
                        <a:pt x="63" y="36"/>
                        <a:pt x="63" y="36"/>
                      </a:cubicBezTo>
                      <a:cubicBezTo>
                        <a:pt x="63" y="36"/>
                        <a:pt x="63" y="36"/>
                        <a:pt x="63" y="36"/>
                      </a:cubicBezTo>
                      <a:cubicBezTo>
                        <a:pt x="63" y="36"/>
                        <a:pt x="63" y="36"/>
                        <a:pt x="63" y="36"/>
                      </a:cubicBezTo>
                      <a:cubicBezTo>
                        <a:pt x="63" y="37"/>
                        <a:pt x="63" y="37"/>
                        <a:pt x="63" y="37"/>
                      </a:cubicBezTo>
                      <a:cubicBezTo>
                        <a:pt x="63" y="37"/>
                        <a:pt x="63" y="37"/>
                        <a:pt x="63" y="37"/>
                      </a:cubicBezTo>
                      <a:cubicBezTo>
                        <a:pt x="63" y="37"/>
                        <a:pt x="63" y="37"/>
                        <a:pt x="63" y="37"/>
                      </a:cubicBezTo>
                      <a:cubicBezTo>
                        <a:pt x="63" y="37"/>
                        <a:pt x="63" y="37"/>
                        <a:pt x="63" y="37"/>
                      </a:cubicBezTo>
                      <a:cubicBezTo>
                        <a:pt x="63" y="38"/>
                        <a:pt x="63" y="38"/>
                        <a:pt x="63" y="38"/>
                      </a:cubicBezTo>
                      <a:cubicBezTo>
                        <a:pt x="63" y="38"/>
                        <a:pt x="63" y="38"/>
                        <a:pt x="63" y="38"/>
                      </a:cubicBezTo>
                      <a:cubicBezTo>
                        <a:pt x="63" y="38"/>
                        <a:pt x="63" y="38"/>
                        <a:pt x="63" y="38"/>
                      </a:cubicBezTo>
                      <a:cubicBezTo>
                        <a:pt x="63" y="38"/>
                        <a:pt x="63" y="38"/>
                        <a:pt x="63" y="38"/>
                      </a:cubicBezTo>
                      <a:cubicBezTo>
                        <a:pt x="63" y="39"/>
                        <a:pt x="63" y="39"/>
                        <a:pt x="63" y="39"/>
                      </a:cubicBezTo>
                      <a:cubicBezTo>
                        <a:pt x="63" y="39"/>
                        <a:pt x="63" y="39"/>
                        <a:pt x="63" y="39"/>
                      </a:cubicBezTo>
                      <a:cubicBezTo>
                        <a:pt x="63" y="39"/>
                        <a:pt x="63" y="39"/>
                        <a:pt x="63" y="39"/>
                      </a:cubicBezTo>
                      <a:cubicBezTo>
                        <a:pt x="63" y="39"/>
                        <a:pt x="63" y="39"/>
                        <a:pt x="63" y="39"/>
                      </a:cubicBezTo>
                      <a:cubicBezTo>
                        <a:pt x="62" y="39"/>
                        <a:pt x="62" y="39"/>
                        <a:pt x="62" y="39"/>
                      </a:cubicBezTo>
                      <a:cubicBezTo>
                        <a:pt x="62" y="39"/>
                        <a:pt x="62" y="39"/>
                        <a:pt x="62" y="39"/>
                      </a:cubicBezTo>
                      <a:cubicBezTo>
                        <a:pt x="62" y="40"/>
                        <a:pt x="62" y="40"/>
                        <a:pt x="62" y="40"/>
                      </a:cubicBezTo>
                      <a:cubicBezTo>
                        <a:pt x="62" y="40"/>
                        <a:pt x="62" y="40"/>
                        <a:pt x="62" y="40"/>
                      </a:cubicBezTo>
                      <a:cubicBezTo>
                        <a:pt x="62" y="40"/>
                        <a:pt x="62" y="40"/>
                        <a:pt x="62" y="40"/>
                      </a:cubicBezTo>
                      <a:cubicBezTo>
                        <a:pt x="62" y="40"/>
                        <a:pt x="62" y="40"/>
                        <a:pt x="62" y="40"/>
                      </a:cubicBezTo>
                      <a:cubicBezTo>
                        <a:pt x="62" y="41"/>
                        <a:pt x="62" y="41"/>
                        <a:pt x="62" y="41"/>
                      </a:cubicBezTo>
                      <a:cubicBezTo>
                        <a:pt x="62" y="41"/>
                        <a:pt x="62" y="41"/>
                        <a:pt x="62" y="41"/>
                      </a:cubicBezTo>
                      <a:cubicBezTo>
                        <a:pt x="62" y="41"/>
                        <a:pt x="62" y="41"/>
                        <a:pt x="62" y="41"/>
                      </a:cubicBezTo>
                      <a:cubicBezTo>
                        <a:pt x="62" y="41"/>
                        <a:pt x="62" y="41"/>
                        <a:pt x="62" y="41"/>
                      </a:cubicBezTo>
                      <a:cubicBezTo>
                        <a:pt x="62" y="41"/>
                        <a:pt x="62" y="41"/>
                        <a:pt x="62" y="41"/>
                      </a:cubicBezTo>
                      <a:cubicBezTo>
                        <a:pt x="62" y="41"/>
                        <a:pt x="62" y="41"/>
                        <a:pt x="62" y="41"/>
                      </a:cubicBezTo>
                      <a:cubicBezTo>
                        <a:pt x="62" y="42"/>
                        <a:pt x="62" y="42"/>
                        <a:pt x="62" y="42"/>
                      </a:cubicBezTo>
                      <a:cubicBezTo>
                        <a:pt x="62" y="42"/>
                        <a:pt x="62" y="42"/>
                        <a:pt x="62" y="42"/>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5"/>
                        <a:pt x="62" y="45"/>
                        <a:pt x="62" y="45"/>
                      </a:cubicBezTo>
                      <a:cubicBezTo>
                        <a:pt x="62" y="45"/>
                        <a:pt x="62" y="45"/>
                        <a:pt x="62" y="45"/>
                      </a:cubicBezTo>
                      <a:cubicBezTo>
                        <a:pt x="62" y="45"/>
                        <a:pt x="62" y="45"/>
                        <a:pt x="62" y="45"/>
                      </a:cubicBezTo>
                      <a:cubicBezTo>
                        <a:pt x="62" y="45"/>
                        <a:pt x="62" y="45"/>
                        <a:pt x="62" y="45"/>
                      </a:cubicBezTo>
                      <a:cubicBezTo>
                        <a:pt x="62" y="46"/>
                        <a:pt x="62" y="46"/>
                        <a:pt x="62" y="46"/>
                      </a:cubicBezTo>
                      <a:cubicBezTo>
                        <a:pt x="62" y="47"/>
                        <a:pt x="62" y="47"/>
                        <a:pt x="62" y="47"/>
                      </a:cubicBezTo>
                      <a:cubicBezTo>
                        <a:pt x="62" y="46"/>
                        <a:pt x="62" y="46"/>
                        <a:pt x="62" y="46"/>
                      </a:cubicBezTo>
                      <a:cubicBezTo>
                        <a:pt x="62" y="46"/>
                        <a:pt x="62" y="46"/>
                        <a:pt x="62" y="46"/>
                      </a:cubicBezTo>
                      <a:cubicBezTo>
                        <a:pt x="62" y="46"/>
                        <a:pt x="62" y="46"/>
                        <a:pt x="62" y="46"/>
                      </a:cubicBezTo>
                      <a:cubicBezTo>
                        <a:pt x="62" y="47"/>
                        <a:pt x="62" y="47"/>
                        <a:pt x="62" y="47"/>
                      </a:cubicBezTo>
                      <a:cubicBezTo>
                        <a:pt x="62" y="47"/>
                        <a:pt x="62" y="47"/>
                        <a:pt x="62" y="47"/>
                      </a:cubicBezTo>
                      <a:cubicBezTo>
                        <a:pt x="62" y="48"/>
                        <a:pt x="62" y="48"/>
                        <a:pt x="62" y="48"/>
                      </a:cubicBezTo>
                      <a:cubicBezTo>
                        <a:pt x="62" y="48"/>
                        <a:pt x="62" y="48"/>
                        <a:pt x="62" y="48"/>
                      </a:cubicBezTo>
                      <a:cubicBezTo>
                        <a:pt x="62" y="48"/>
                        <a:pt x="62" y="48"/>
                        <a:pt x="62" y="48"/>
                      </a:cubicBezTo>
                      <a:cubicBezTo>
                        <a:pt x="62" y="48"/>
                        <a:pt x="62" y="48"/>
                        <a:pt x="62" y="48"/>
                      </a:cubicBezTo>
                      <a:cubicBezTo>
                        <a:pt x="62" y="49"/>
                        <a:pt x="62" y="49"/>
                        <a:pt x="62" y="49"/>
                      </a:cubicBezTo>
                      <a:cubicBezTo>
                        <a:pt x="63" y="49"/>
                        <a:pt x="63" y="49"/>
                        <a:pt x="63" y="49"/>
                      </a:cubicBezTo>
                      <a:cubicBezTo>
                        <a:pt x="63" y="50"/>
                        <a:pt x="63" y="50"/>
                        <a:pt x="63" y="50"/>
                      </a:cubicBezTo>
                      <a:cubicBezTo>
                        <a:pt x="63" y="50"/>
                        <a:pt x="63" y="50"/>
                        <a:pt x="63" y="50"/>
                      </a:cubicBezTo>
                      <a:cubicBezTo>
                        <a:pt x="64" y="50"/>
                        <a:pt x="64" y="50"/>
                        <a:pt x="64" y="50"/>
                      </a:cubicBezTo>
                      <a:cubicBezTo>
                        <a:pt x="64" y="49"/>
                        <a:pt x="64" y="49"/>
                        <a:pt x="64" y="49"/>
                      </a:cubicBezTo>
                      <a:cubicBezTo>
                        <a:pt x="63" y="49"/>
                        <a:pt x="63" y="49"/>
                        <a:pt x="63" y="49"/>
                      </a:cubicBezTo>
                      <a:cubicBezTo>
                        <a:pt x="63" y="48"/>
                        <a:pt x="63" y="48"/>
                        <a:pt x="63" y="48"/>
                      </a:cubicBezTo>
                      <a:cubicBezTo>
                        <a:pt x="63" y="48"/>
                        <a:pt x="63" y="48"/>
                        <a:pt x="63" y="48"/>
                      </a:cubicBezTo>
                      <a:cubicBezTo>
                        <a:pt x="63" y="47"/>
                        <a:pt x="63" y="47"/>
                        <a:pt x="63" y="47"/>
                      </a:cubicBezTo>
                      <a:cubicBezTo>
                        <a:pt x="63" y="46"/>
                        <a:pt x="63" y="46"/>
                        <a:pt x="63" y="46"/>
                      </a:cubicBezTo>
                      <a:cubicBezTo>
                        <a:pt x="63" y="45"/>
                        <a:pt x="63" y="45"/>
                        <a:pt x="63" y="45"/>
                      </a:cubicBezTo>
                      <a:cubicBezTo>
                        <a:pt x="64" y="45"/>
                        <a:pt x="64" y="45"/>
                        <a:pt x="64"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5" y="44"/>
                        <a:pt x="65" y="44"/>
                        <a:pt x="65" y="44"/>
                      </a:cubicBezTo>
                      <a:cubicBezTo>
                        <a:pt x="65" y="44"/>
                        <a:pt x="65" y="44"/>
                        <a:pt x="65"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5" y="42"/>
                        <a:pt x="65" y="42"/>
                        <a:pt x="65" y="42"/>
                      </a:cubicBezTo>
                      <a:cubicBezTo>
                        <a:pt x="65" y="42"/>
                        <a:pt x="65" y="42"/>
                        <a:pt x="65" y="42"/>
                      </a:cubicBezTo>
                      <a:cubicBezTo>
                        <a:pt x="65" y="42"/>
                        <a:pt x="65" y="42"/>
                        <a:pt x="65" y="42"/>
                      </a:cubicBezTo>
                      <a:cubicBezTo>
                        <a:pt x="65" y="41"/>
                        <a:pt x="65" y="41"/>
                        <a:pt x="65" y="41"/>
                      </a:cubicBezTo>
                      <a:cubicBezTo>
                        <a:pt x="65" y="41"/>
                        <a:pt x="65" y="41"/>
                        <a:pt x="65" y="41"/>
                      </a:cubicBezTo>
                      <a:cubicBezTo>
                        <a:pt x="65" y="40"/>
                        <a:pt x="65" y="40"/>
                        <a:pt x="65" y="40"/>
                      </a:cubicBezTo>
                      <a:cubicBezTo>
                        <a:pt x="65" y="40"/>
                        <a:pt x="66" y="39"/>
                        <a:pt x="66" y="38"/>
                      </a:cubicBezTo>
                      <a:cubicBezTo>
                        <a:pt x="66" y="38"/>
                        <a:pt x="66" y="38"/>
                        <a:pt x="66" y="38"/>
                      </a:cubicBezTo>
                      <a:cubicBezTo>
                        <a:pt x="67" y="37"/>
                        <a:pt x="67" y="37"/>
                        <a:pt x="67" y="37"/>
                      </a:cubicBezTo>
                      <a:cubicBezTo>
                        <a:pt x="67" y="36"/>
                        <a:pt x="67" y="36"/>
                        <a:pt x="67" y="36"/>
                      </a:cubicBezTo>
                      <a:cubicBezTo>
                        <a:pt x="67" y="35"/>
                        <a:pt x="67" y="35"/>
                        <a:pt x="67" y="35"/>
                      </a:cubicBezTo>
                      <a:cubicBezTo>
                        <a:pt x="67" y="35"/>
                        <a:pt x="67" y="35"/>
                        <a:pt x="67" y="35"/>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2"/>
                        <a:pt x="68" y="32"/>
                        <a:pt x="68" y="32"/>
                      </a:cubicBezTo>
                      <a:cubicBezTo>
                        <a:pt x="68" y="32"/>
                        <a:pt x="68" y="32"/>
                        <a:pt x="68" y="32"/>
                      </a:cubicBezTo>
                      <a:cubicBezTo>
                        <a:pt x="68" y="32"/>
                        <a:pt x="68" y="32"/>
                        <a:pt x="68" y="32"/>
                      </a:cubicBezTo>
                      <a:cubicBezTo>
                        <a:pt x="68" y="32"/>
                        <a:pt x="68" y="32"/>
                        <a:pt x="68" y="32"/>
                      </a:cubicBezTo>
                      <a:cubicBezTo>
                        <a:pt x="68" y="31"/>
                        <a:pt x="68" y="31"/>
                        <a:pt x="68" y="31"/>
                      </a:cubicBezTo>
                      <a:cubicBezTo>
                        <a:pt x="68" y="31"/>
                        <a:pt x="68" y="31"/>
                        <a:pt x="68" y="31"/>
                      </a:cubicBezTo>
                      <a:cubicBezTo>
                        <a:pt x="68" y="31"/>
                        <a:pt x="68" y="31"/>
                        <a:pt x="68" y="31"/>
                      </a:cubicBezTo>
                      <a:cubicBezTo>
                        <a:pt x="68" y="31"/>
                        <a:pt x="68" y="31"/>
                        <a:pt x="68" y="31"/>
                      </a:cubicBezTo>
                      <a:cubicBezTo>
                        <a:pt x="68" y="30"/>
                        <a:pt x="68" y="30"/>
                        <a:pt x="68" y="30"/>
                      </a:cubicBezTo>
                      <a:cubicBezTo>
                        <a:pt x="68" y="30"/>
                        <a:pt x="68" y="30"/>
                        <a:pt x="68" y="30"/>
                      </a:cubicBezTo>
                      <a:cubicBezTo>
                        <a:pt x="68" y="29"/>
                        <a:pt x="68" y="29"/>
                        <a:pt x="68" y="29"/>
                      </a:cubicBezTo>
                      <a:cubicBezTo>
                        <a:pt x="69" y="29"/>
                        <a:pt x="69" y="29"/>
                        <a:pt x="69" y="29"/>
                      </a:cubicBezTo>
                      <a:cubicBezTo>
                        <a:pt x="69" y="29"/>
                        <a:pt x="69" y="29"/>
                        <a:pt x="69" y="29"/>
                      </a:cubicBezTo>
                      <a:cubicBezTo>
                        <a:pt x="69" y="29"/>
                        <a:pt x="69" y="29"/>
                        <a:pt x="69" y="29"/>
                      </a:cubicBezTo>
                      <a:cubicBezTo>
                        <a:pt x="69" y="29"/>
                        <a:pt x="69" y="29"/>
                        <a:pt x="69" y="29"/>
                      </a:cubicBezTo>
                      <a:cubicBezTo>
                        <a:pt x="69" y="29"/>
                        <a:pt x="69" y="29"/>
                        <a:pt x="69" y="29"/>
                      </a:cubicBezTo>
                      <a:cubicBezTo>
                        <a:pt x="69" y="29"/>
                        <a:pt x="69" y="29"/>
                        <a:pt x="69" y="29"/>
                      </a:cubicBezTo>
                      <a:cubicBezTo>
                        <a:pt x="69" y="28"/>
                        <a:pt x="69" y="28"/>
                        <a:pt x="69" y="28"/>
                      </a:cubicBezTo>
                      <a:cubicBezTo>
                        <a:pt x="69" y="28"/>
                        <a:pt x="69" y="28"/>
                        <a:pt x="69" y="28"/>
                      </a:cubicBezTo>
                      <a:cubicBezTo>
                        <a:pt x="69" y="28"/>
                        <a:pt x="69" y="28"/>
                        <a:pt x="69" y="28"/>
                      </a:cubicBezTo>
                      <a:cubicBezTo>
                        <a:pt x="69" y="27"/>
                        <a:pt x="69" y="27"/>
                        <a:pt x="69" y="27"/>
                      </a:cubicBezTo>
                      <a:cubicBezTo>
                        <a:pt x="70" y="26"/>
                        <a:pt x="70" y="26"/>
                        <a:pt x="70" y="26"/>
                      </a:cubicBezTo>
                      <a:cubicBezTo>
                        <a:pt x="70" y="26"/>
                        <a:pt x="70" y="26"/>
                        <a:pt x="70" y="26"/>
                      </a:cubicBezTo>
                      <a:cubicBezTo>
                        <a:pt x="70" y="26"/>
                        <a:pt x="70" y="26"/>
                        <a:pt x="70" y="26"/>
                      </a:cubicBezTo>
                      <a:cubicBezTo>
                        <a:pt x="70" y="26"/>
                        <a:pt x="70" y="26"/>
                        <a:pt x="70" y="26"/>
                      </a:cubicBezTo>
                      <a:close/>
                      <a:moveTo>
                        <a:pt x="59" y="33"/>
                      </a:moveTo>
                      <a:cubicBezTo>
                        <a:pt x="59" y="33"/>
                        <a:pt x="59" y="33"/>
                        <a:pt x="59" y="33"/>
                      </a:cubicBezTo>
                      <a:cubicBezTo>
                        <a:pt x="59" y="33"/>
                        <a:pt x="59" y="33"/>
                        <a:pt x="59" y="33"/>
                      </a:cubicBezTo>
                      <a:cubicBezTo>
                        <a:pt x="59" y="33"/>
                        <a:pt x="59" y="33"/>
                        <a:pt x="59" y="33"/>
                      </a:cubicBezTo>
                      <a:cubicBezTo>
                        <a:pt x="58" y="33"/>
                        <a:pt x="58" y="33"/>
                        <a:pt x="58" y="33"/>
                      </a:cubicBezTo>
                      <a:cubicBezTo>
                        <a:pt x="58" y="33"/>
                        <a:pt x="58" y="33"/>
                        <a:pt x="58" y="33"/>
                      </a:cubicBezTo>
                      <a:cubicBezTo>
                        <a:pt x="58" y="33"/>
                        <a:pt x="58" y="33"/>
                        <a:pt x="58" y="33"/>
                      </a:cubicBezTo>
                      <a:cubicBezTo>
                        <a:pt x="59" y="33"/>
                        <a:pt x="59" y="33"/>
                        <a:pt x="59" y="33"/>
                      </a:cubicBezTo>
                      <a:cubicBezTo>
                        <a:pt x="59" y="33"/>
                        <a:pt x="59" y="33"/>
                        <a:pt x="59" y="33"/>
                      </a:cubicBezTo>
                      <a:cubicBezTo>
                        <a:pt x="59" y="34"/>
                        <a:pt x="59" y="34"/>
                        <a:pt x="59" y="34"/>
                      </a:cubicBezTo>
                      <a:cubicBezTo>
                        <a:pt x="59" y="34"/>
                        <a:pt x="59" y="34"/>
                        <a:pt x="59" y="34"/>
                      </a:cubicBezTo>
                      <a:cubicBezTo>
                        <a:pt x="58" y="34"/>
                        <a:pt x="58" y="34"/>
                        <a:pt x="58" y="34"/>
                      </a:cubicBezTo>
                      <a:cubicBezTo>
                        <a:pt x="58" y="34"/>
                        <a:pt x="58" y="34"/>
                        <a:pt x="58" y="34"/>
                      </a:cubicBezTo>
                      <a:cubicBezTo>
                        <a:pt x="58" y="34"/>
                        <a:pt x="58" y="34"/>
                        <a:pt x="58" y="34"/>
                      </a:cubicBezTo>
                      <a:cubicBezTo>
                        <a:pt x="58" y="34"/>
                        <a:pt x="58" y="34"/>
                        <a:pt x="58" y="34"/>
                      </a:cubicBezTo>
                      <a:cubicBezTo>
                        <a:pt x="59" y="35"/>
                        <a:pt x="59" y="35"/>
                        <a:pt x="59" y="35"/>
                      </a:cubicBezTo>
                      <a:cubicBezTo>
                        <a:pt x="59" y="34"/>
                        <a:pt x="59" y="34"/>
                        <a:pt x="59" y="34"/>
                      </a:cubicBezTo>
                      <a:cubicBezTo>
                        <a:pt x="59" y="34"/>
                        <a:pt x="59" y="34"/>
                        <a:pt x="59" y="34"/>
                      </a:cubicBezTo>
                      <a:cubicBezTo>
                        <a:pt x="59" y="34"/>
                        <a:pt x="59" y="34"/>
                        <a:pt x="59" y="34"/>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3"/>
                        <a:pt x="59" y="33"/>
                        <a:pt x="59" y="33"/>
                      </a:cubicBezTo>
                      <a:close/>
                      <a:moveTo>
                        <a:pt x="72" y="22"/>
                      </a:moveTo>
                      <a:cubicBezTo>
                        <a:pt x="71" y="21"/>
                        <a:pt x="71" y="21"/>
                        <a:pt x="71" y="21"/>
                      </a:cubicBezTo>
                      <a:cubicBezTo>
                        <a:pt x="71" y="21"/>
                        <a:pt x="71" y="21"/>
                        <a:pt x="71" y="21"/>
                      </a:cubicBezTo>
                      <a:cubicBezTo>
                        <a:pt x="71" y="22"/>
                        <a:pt x="71" y="22"/>
                        <a:pt x="71" y="22"/>
                      </a:cubicBezTo>
                      <a:cubicBezTo>
                        <a:pt x="71" y="22"/>
                        <a:pt x="71" y="22"/>
                        <a:pt x="71" y="22"/>
                      </a:cubicBezTo>
                      <a:cubicBezTo>
                        <a:pt x="71" y="23"/>
                        <a:pt x="71" y="23"/>
                        <a:pt x="71" y="23"/>
                      </a:cubicBezTo>
                      <a:cubicBezTo>
                        <a:pt x="71" y="24"/>
                        <a:pt x="71" y="24"/>
                        <a:pt x="71" y="24"/>
                      </a:cubicBezTo>
                      <a:cubicBezTo>
                        <a:pt x="72" y="23"/>
                        <a:pt x="72" y="23"/>
                        <a:pt x="72" y="23"/>
                      </a:cubicBezTo>
                      <a:cubicBezTo>
                        <a:pt x="72" y="23"/>
                        <a:pt x="72" y="23"/>
                        <a:pt x="72" y="23"/>
                      </a:cubicBezTo>
                      <a:lnTo>
                        <a:pt x="72" y="22"/>
                      </a:lnTo>
                      <a:close/>
                      <a:moveTo>
                        <a:pt x="71" y="25"/>
                      </a:moveTo>
                      <a:cubicBezTo>
                        <a:pt x="71" y="27"/>
                        <a:pt x="71" y="27"/>
                        <a:pt x="71" y="27"/>
                      </a:cubicBezTo>
                      <a:cubicBezTo>
                        <a:pt x="71" y="27"/>
                        <a:pt x="71" y="27"/>
                        <a:pt x="71" y="27"/>
                      </a:cubicBezTo>
                      <a:cubicBezTo>
                        <a:pt x="71" y="28"/>
                        <a:pt x="71" y="28"/>
                        <a:pt x="71" y="28"/>
                      </a:cubicBezTo>
                      <a:cubicBezTo>
                        <a:pt x="71" y="29"/>
                        <a:pt x="71" y="29"/>
                        <a:pt x="71" y="29"/>
                      </a:cubicBezTo>
                      <a:cubicBezTo>
                        <a:pt x="71" y="29"/>
                        <a:pt x="71" y="29"/>
                        <a:pt x="71" y="29"/>
                      </a:cubicBezTo>
                      <a:cubicBezTo>
                        <a:pt x="70" y="29"/>
                        <a:pt x="70" y="29"/>
                        <a:pt x="70" y="29"/>
                      </a:cubicBezTo>
                      <a:cubicBezTo>
                        <a:pt x="70" y="30"/>
                        <a:pt x="70" y="30"/>
                        <a:pt x="70" y="30"/>
                      </a:cubicBezTo>
                      <a:cubicBezTo>
                        <a:pt x="70" y="30"/>
                        <a:pt x="70" y="30"/>
                        <a:pt x="70" y="30"/>
                      </a:cubicBezTo>
                      <a:cubicBezTo>
                        <a:pt x="70" y="30"/>
                        <a:pt x="70" y="30"/>
                        <a:pt x="70" y="30"/>
                      </a:cubicBezTo>
                      <a:cubicBezTo>
                        <a:pt x="70" y="30"/>
                        <a:pt x="70" y="30"/>
                        <a:pt x="70" y="30"/>
                      </a:cubicBezTo>
                      <a:cubicBezTo>
                        <a:pt x="70" y="30"/>
                        <a:pt x="70" y="30"/>
                        <a:pt x="70" y="30"/>
                      </a:cubicBezTo>
                      <a:cubicBezTo>
                        <a:pt x="71" y="29"/>
                        <a:pt x="71" y="29"/>
                        <a:pt x="71" y="29"/>
                      </a:cubicBezTo>
                      <a:cubicBezTo>
                        <a:pt x="71" y="28"/>
                        <a:pt x="71" y="28"/>
                        <a:pt x="71" y="28"/>
                      </a:cubicBezTo>
                      <a:cubicBezTo>
                        <a:pt x="71" y="26"/>
                        <a:pt x="71" y="26"/>
                        <a:pt x="71" y="26"/>
                      </a:cubicBezTo>
                      <a:cubicBezTo>
                        <a:pt x="71" y="25"/>
                        <a:pt x="71" y="25"/>
                        <a:pt x="71" y="25"/>
                      </a:cubicBezTo>
                      <a:cubicBezTo>
                        <a:pt x="71" y="25"/>
                        <a:pt x="71" y="25"/>
                        <a:pt x="71" y="25"/>
                      </a:cubicBezTo>
                      <a:cubicBezTo>
                        <a:pt x="71" y="25"/>
                        <a:pt x="71" y="25"/>
                        <a:pt x="71" y="2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9" name="Freeform 363">
                  <a:extLst>
                    <a:ext uri="{FF2B5EF4-FFF2-40B4-BE49-F238E27FC236}">
                      <a16:creationId xmlns="" xmlns:a16="http://schemas.microsoft.com/office/drawing/2014/main" id="{690CC791-1FE3-46AC-B804-93961E7E2731}"/>
                    </a:ext>
                  </a:extLst>
                </p:cNvPr>
                <p:cNvSpPr>
                  <a:spLocks noEditPoints="1"/>
                </p:cNvSpPr>
                <p:nvPr/>
              </p:nvSpPr>
              <p:spPr bwMode="auto">
                <a:xfrm>
                  <a:off x="5980450" y="4853044"/>
                  <a:ext cx="482312" cy="403674"/>
                </a:xfrm>
                <a:custGeom>
                  <a:avLst/>
                  <a:gdLst>
                    <a:gd name="T0" fmla="*/ 84 w 92"/>
                    <a:gd name="T1" fmla="*/ 57 h 77"/>
                    <a:gd name="T2" fmla="*/ 42 w 92"/>
                    <a:gd name="T3" fmla="*/ 69 h 77"/>
                    <a:gd name="T4" fmla="*/ 90 w 92"/>
                    <a:gd name="T5" fmla="*/ 62 h 77"/>
                    <a:gd name="T6" fmla="*/ 83 w 92"/>
                    <a:gd name="T7" fmla="*/ 55 h 77"/>
                    <a:gd name="T8" fmla="*/ 85 w 92"/>
                    <a:gd name="T9" fmla="*/ 54 h 77"/>
                    <a:gd name="T10" fmla="*/ 83 w 92"/>
                    <a:gd name="T11" fmla="*/ 54 h 77"/>
                    <a:gd name="T12" fmla="*/ 73 w 92"/>
                    <a:gd name="T13" fmla="*/ 67 h 77"/>
                    <a:gd name="T14" fmla="*/ 82 w 92"/>
                    <a:gd name="T15" fmla="*/ 60 h 77"/>
                    <a:gd name="T16" fmla="*/ 61 w 92"/>
                    <a:gd name="T17" fmla="*/ 76 h 77"/>
                    <a:gd name="T18" fmla="*/ 89 w 92"/>
                    <a:gd name="T19" fmla="*/ 71 h 77"/>
                    <a:gd name="T20" fmla="*/ 87 w 92"/>
                    <a:gd name="T21" fmla="*/ 69 h 77"/>
                    <a:gd name="T22" fmla="*/ 83 w 92"/>
                    <a:gd name="T23" fmla="*/ 68 h 77"/>
                    <a:gd name="T24" fmla="*/ 81 w 92"/>
                    <a:gd name="T25" fmla="*/ 67 h 77"/>
                    <a:gd name="T26" fmla="*/ 76 w 92"/>
                    <a:gd name="T27" fmla="*/ 64 h 77"/>
                    <a:gd name="T28" fmla="*/ 80 w 92"/>
                    <a:gd name="T29" fmla="*/ 62 h 77"/>
                    <a:gd name="T30" fmla="*/ 81 w 92"/>
                    <a:gd name="T31" fmla="*/ 59 h 77"/>
                    <a:gd name="T32" fmla="*/ 83 w 92"/>
                    <a:gd name="T33" fmla="*/ 58 h 77"/>
                    <a:gd name="T34" fmla="*/ 82 w 92"/>
                    <a:gd name="T35" fmla="*/ 57 h 77"/>
                    <a:gd name="T36" fmla="*/ 81 w 92"/>
                    <a:gd name="T37" fmla="*/ 55 h 77"/>
                    <a:gd name="T38" fmla="*/ 79 w 92"/>
                    <a:gd name="T39" fmla="*/ 57 h 77"/>
                    <a:gd name="T40" fmla="*/ 75 w 92"/>
                    <a:gd name="T41" fmla="*/ 56 h 77"/>
                    <a:gd name="T42" fmla="*/ 77 w 92"/>
                    <a:gd name="T43" fmla="*/ 54 h 77"/>
                    <a:gd name="T44" fmla="*/ 74 w 92"/>
                    <a:gd name="T45" fmla="*/ 55 h 77"/>
                    <a:gd name="T46" fmla="*/ 67 w 92"/>
                    <a:gd name="T47" fmla="*/ 50 h 77"/>
                    <a:gd name="T48" fmla="*/ 76 w 92"/>
                    <a:gd name="T49" fmla="*/ 53 h 77"/>
                    <a:gd name="T50" fmla="*/ 77 w 92"/>
                    <a:gd name="T51" fmla="*/ 50 h 77"/>
                    <a:gd name="T52" fmla="*/ 74 w 92"/>
                    <a:gd name="T53" fmla="*/ 40 h 77"/>
                    <a:gd name="T54" fmla="*/ 44 w 92"/>
                    <a:gd name="T55" fmla="*/ 34 h 77"/>
                    <a:gd name="T56" fmla="*/ 48 w 92"/>
                    <a:gd name="T57" fmla="*/ 22 h 77"/>
                    <a:gd name="T58" fmla="*/ 52 w 92"/>
                    <a:gd name="T59" fmla="*/ 13 h 77"/>
                    <a:gd name="T60" fmla="*/ 49 w 92"/>
                    <a:gd name="T61" fmla="*/ 6 h 77"/>
                    <a:gd name="T62" fmla="*/ 1 w 92"/>
                    <a:gd name="T63" fmla="*/ 23 h 77"/>
                    <a:gd name="T64" fmla="*/ 5 w 92"/>
                    <a:gd name="T65" fmla="*/ 28 h 77"/>
                    <a:gd name="T66" fmla="*/ 7 w 92"/>
                    <a:gd name="T67" fmla="*/ 32 h 77"/>
                    <a:gd name="T68" fmla="*/ 8 w 92"/>
                    <a:gd name="T69" fmla="*/ 35 h 77"/>
                    <a:gd name="T70" fmla="*/ 10 w 92"/>
                    <a:gd name="T71" fmla="*/ 38 h 77"/>
                    <a:gd name="T72" fmla="*/ 10 w 92"/>
                    <a:gd name="T73" fmla="*/ 44 h 77"/>
                    <a:gd name="T74" fmla="*/ 9 w 92"/>
                    <a:gd name="T75" fmla="*/ 53 h 77"/>
                    <a:gd name="T76" fmla="*/ 8 w 92"/>
                    <a:gd name="T77" fmla="*/ 62 h 77"/>
                    <a:gd name="T78" fmla="*/ 20 w 92"/>
                    <a:gd name="T79" fmla="*/ 66 h 77"/>
                    <a:gd name="T80" fmla="*/ 37 w 92"/>
                    <a:gd name="T81" fmla="*/ 67 h 77"/>
                    <a:gd name="T82" fmla="*/ 36 w 92"/>
                    <a:gd name="T83" fmla="*/ 65 h 77"/>
                    <a:gd name="T84" fmla="*/ 41 w 92"/>
                    <a:gd name="T85" fmla="*/ 64 h 77"/>
                    <a:gd name="T86" fmla="*/ 46 w 92"/>
                    <a:gd name="T87" fmla="*/ 68 h 77"/>
                    <a:gd name="T88" fmla="*/ 51 w 92"/>
                    <a:gd name="T89" fmla="*/ 66 h 77"/>
                    <a:gd name="T90" fmla="*/ 54 w 92"/>
                    <a:gd name="T91" fmla="*/ 72 h 77"/>
                    <a:gd name="T92" fmla="*/ 50 w 92"/>
                    <a:gd name="T93" fmla="*/ 72 h 77"/>
                    <a:gd name="T94" fmla="*/ 58 w 92"/>
                    <a:gd name="T95" fmla="*/ 75 h 77"/>
                    <a:gd name="T96" fmla="*/ 62 w 92"/>
                    <a:gd name="T97" fmla="*/ 74 h 77"/>
                    <a:gd name="T98" fmla="*/ 63 w 92"/>
                    <a:gd name="T99" fmla="*/ 71 h 77"/>
                    <a:gd name="T100" fmla="*/ 67 w 92"/>
                    <a:gd name="T101" fmla="*/ 71 h 77"/>
                    <a:gd name="T102" fmla="*/ 69 w 92"/>
                    <a:gd name="T103" fmla="*/ 74 h 77"/>
                    <a:gd name="T104" fmla="*/ 72 w 92"/>
                    <a:gd name="T105" fmla="*/ 70 h 77"/>
                    <a:gd name="T106" fmla="*/ 69 w 92"/>
                    <a:gd name="T107" fmla="*/ 67 h 77"/>
                    <a:gd name="T108" fmla="*/ 75 w 92"/>
                    <a:gd name="T109" fmla="*/ 67 h 77"/>
                    <a:gd name="T110" fmla="*/ 77 w 92"/>
                    <a:gd name="T111" fmla="*/ 68 h 77"/>
                    <a:gd name="T112" fmla="*/ 81 w 92"/>
                    <a:gd name="T113" fmla="*/ 71 h 77"/>
                    <a:gd name="T114" fmla="*/ 85 w 92"/>
                    <a:gd name="T115" fmla="*/ 72 h 77"/>
                    <a:gd name="T116" fmla="*/ 84 w 92"/>
                    <a:gd name="T117" fmla="*/ 77 h 77"/>
                    <a:gd name="T118" fmla="*/ 88 w 92"/>
                    <a:gd name="T119" fmla="*/ 73 h 77"/>
                    <a:gd name="T120" fmla="*/ 91 w 92"/>
                    <a:gd name="T121" fmla="*/ 55 h 77"/>
                    <a:gd name="T122" fmla="*/ 91 w 92"/>
                    <a:gd name="T123" fmla="*/ 60 h 77"/>
                    <a:gd name="T124" fmla="*/ 65 w 92"/>
                    <a:gd name="T125" fmla="*/ 7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 h="77">
                      <a:moveTo>
                        <a:pt x="85" y="57"/>
                      </a:moveTo>
                      <a:cubicBezTo>
                        <a:pt x="85" y="57"/>
                        <a:pt x="85" y="57"/>
                        <a:pt x="85" y="57"/>
                      </a:cubicBezTo>
                      <a:cubicBezTo>
                        <a:pt x="85" y="57"/>
                        <a:pt x="85" y="57"/>
                        <a:pt x="85" y="57"/>
                      </a:cubicBezTo>
                      <a:cubicBezTo>
                        <a:pt x="85" y="57"/>
                        <a:pt x="85" y="57"/>
                        <a:pt x="85" y="57"/>
                      </a:cubicBezTo>
                      <a:cubicBezTo>
                        <a:pt x="85" y="57"/>
                        <a:pt x="85" y="57"/>
                        <a:pt x="85"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lnTo>
                        <a:pt x="85" y="57"/>
                      </a:lnTo>
                      <a:close/>
                      <a:moveTo>
                        <a:pt x="84" y="57"/>
                      </a:moveTo>
                      <a:cubicBezTo>
                        <a:pt x="84" y="57"/>
                        <a:pt x="84" y="57"/>
                        <a:pt x="84" y="57"/>
                      </a:cubicBezTo>
                      <a:cubicBezTo>
                        <a:pt x="84" y="56"/>
                        <a:pt x="84" y="56"/>
                        <a:pt x="84" y="56"/>
                      </a:cubicBezTo>
                      <a:cubicBezTo>
                        <a:pt x="84" y="56"/>
                        <a:pt x="84" y="56"/>
                        <a:pt x="84" y="56"/>
                      </a:cubicBezTo>
                      <a:cubicBezTo>
                        <a:pt x="84" y="56"/>
                        <a:pt x="84" y="56"/>
                        <a:pt x="84" y="56"/>
                      </a:cubicBezTo>
                      <a:cubicBezTo>
                        <a:pt x="84" y="57"/>
                        <a:pt x="84" y="57"/>
                        <a:pt x="84" y="57"/>
                      </a:cubicBezTo>
                      <a:cubicBezTo>
                        <a:pt x="84" y="57"/>
                        <a:pt x="84" y="57"/>
                        <a:pt x="84" y="57"/>
                      </a:cubicBezTo>
                      <a:cubicBezTo>
                        <a:pt x="83" y="57"/>
                        <a:pt x="83" y="57"/>
                        <a:pt x="83" y="57"/>
                      </a:cubicBezTo>
                      <a:cubicBezTo>
                        <a:pt x="83" y="57"/>
                        <a:pt x="83" y="57"/>
                        <a:pt x="83" y="57"/>
                      </a:cubicBezTo>
                      <a:cubicBezTo>
                        <a:pt x="83" y="57"/>
                        <a:pt x="83" y="57"/>
                        <a:pt x="83" y="57"/>
                      </a:cubicBezTo>
                      <a:cubicBezTo>
                        <a:pt x="83" y="57"/>
                        <a:pt x="83" y="57"/>
                        <a:pt x="83" y="57"/>
                      </a:cubicBezTo>
                      <a:lnTo>
                        <a:pt x="84" y="57"/>
                      </a:lnTo>
                      <a:close/>
                      <a:moveTo>
                        <a:pt x="43" y="67"/>
                      </a:moveTo>
                      <a:cubicBezTo>
                        <a:pt x="43" y="67"/>
                        <a:pt x="43" y="67"/>
                        <a:pt x="43" y="67"/>
                      </a:cubicBezTo>
                      <a:cubicBezTo>
                        <a:pt x="42" y="67"/>
                        <a:pt x="42" y="67"/>
                        <a:pt x="42" y="67"/>
                      </a:cubicBezTo>
                      <a:cubicBezTo>
                        <a:pt x="42" y="67"/>
                        <a:pt x="42" y="67"/>
                        <a:pt x="42" y="67"/>
                      </a:cubicBezTo>
                      <a:cubicBezTo>
                        <a:pt x="42" y="67"/>
                        <a:pt x="42" y="67"/>
                        <a:pt x="42" y="67"/>
                      </a:cubicBezTo>
                      <a:cubicBezTo>
                        <a:pt x="41" y="67"/>
                        <a:pt x="41" y="67"/>
                        <a:pt x="41" y="67"/>
                      </a:cubicBezTo>
                      <a:cubicBezTo>
                        <a:pt x="41" y="67"/>
                        <a:pt x="41" y="67"/>
                        <a:pt x="41" y="67"/>
                      </a:cubicBezTo>
                      <a:cubicBezTo>
                        <a:pt x="40" y="66"/>
                        <a:pt x="40" y="66"/>
                        <a:pt x="40" y="66"/>
                      </a:cubicBezTo>
                      <a:cubicBezTo>
                        <a:pt x="40" y="66"/>
                        <a:pt x="40" y="66"/>
                        <a:pt x="40" y="66"/>
                      </a:cubicBezTo>
                      <a:cubicBezTo>
                        <a:pt x="40" y="66"/>
                        <a:pt x="40" y="66"/>
                        <a:pt x="40" y="66"/>
                      </a:cubicBezTo>
                      <a:cubicBezTo>
                        <a:pt x="39" y="67"/>
                        <a:pt x="39" y="67"/>
                        <a:pt x="39" y="67"/>
                      </a:cubicBezTo>
                      <a:cubicBezTo>
                        <a:pt x="39" y="67"/>
                        <a:pt x="39" y="67"/>
                        <a:pt x="39" y="67"/>
                      </a:cubicBezTo>
                      <a:cubicBezTo>
                        <a:pt x="39" y="67"/>
                        <a:pt x="39" y="67"/>
                        <a:pt x="39" y="67"/>
                      </a:cubicBezTo>
                      <a:cubicBezTo>
                        <a:pt x="39" y="67"/>
                        <a:pt x="39" y="67"/>
                        <a:pt x="39" y="67"/>
                      </a:cubicBezTo>
                      <a:cubicBezTo>
                        <a:pt x="38" y="67"/>
                        <a:pt x="38" y="67"/>
                        <a:pt x="38" y="67"/>
                      </a:cubicBezTo>
                      <a:cubicBezTo>
                        <a:pt x="38" y="68"/>
                        <a:pt x="38" y="68"/>
                        <a:pt x="38" y="68"/>
                      </a:cubicBezTo>
                      <a:cubicBezTo>
                        <a:pt x="38" y="68"/>
                        <a:pt x="38" y="68"/>
                        <a:pt x="38" y="68"/>
                      </a:cubicBezTo>
                      <a:cubicBezTo>
                        <a:pt x="38" y="68"/>
                        <a:pt x="38" y="68"/>
                        <a:pt x="38" y="68"/>
                      </a:cubicBezTo>
                      <a:cubicBezTo>
                        <a:pt x="40" y="69"/>
                        <a:pt x="40" y="69"/>
                        <a:pt x="40" y="69"/>
                      </a:cubicBezTo>
                      <a:cubicBezTo>
                        <a:pt x="40" y="69"/>
                        <a:pt x="40" y="69"/>
                        <a:pt x="40" y="69"/>
                      </a:cubicBezTo>
                      <a:cubicBezTo>
                        <a:pt x="40" y="69"/>
                        <a:pt x="40" y="69"/>
                        <a:pt x="40" y="69"/>
                      </a:cubicBezTo>
                      <a:cubicBezTo>
                        <a:pt x="41" y="69"/>
                        <a:pt x="41" y="69"/>
                        <a:pt x="41"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8"/>
                        <a:pt x="42" y="68"/>
                        <a:pt x="42" y="68"/>
                      </a:cubicBezTo>
                      <a:cubicBezTo>
                        <a:pt x="43" y="68"/>
                        <a:pt x="43" y="68"/>
                        <a:pt x="43" y="68"/>
                      </a:cubicBezTo>
                      <a:cubicBezTo>
                        <a:pt x="43" y="68"/>
                        <a:pt x="43" y="68"/>
                        <a:pt x="43" y="68"/>
                      </a:cubicBezTo>
                      <a:cubicBezTo>
                        <a:pt x="43" y="68"/>
                        <a:pt x="43" y="68"/>
                        <a:pt x="43" y="68"/>
                      </a:cubicBezTo>
                      <a:cubicBezTo>
                        <a:pt x="43" y="67"/>
                        <a:pt x="43" y="67"/>
                        <a:pt x="43" y="67"/>
                      </a:cubicBezTo>
                      <a:close/>
                      <a:moveTo>
                        <a:pt x="81" y="53"/>
                      </a:moveTo>
                      <a:cubicBezTo>
                        <a:pt x="81" y="53"/>
                        <a:pt x="81" y="53"/>
                        <a:pt x="81" y="53"/>
                      </a:cubicBezTo>
                      <a:cubicBezTo>
                        <a:pt x="81" y="53"/>
                        <a:pt x="81" y="53"/>
                        <a:pt x="81" y="53"/>
                      </a:cubicBezTo>
                      <a:cubicBezTo>
                        <a:pt x="81" y="53"/>
                        <a:pt x="81" y="53"/>
                        <a:pt x="81" y="53"/>
                      </a:cubicBezTo>
                      <a:cubicBezTo>
                        <a:pt x="81" y="53"/>
                        <a:pt x="81" y="53"/>
                        <a:pt x="81" y="53"/>
                      </a:cubicBezTo>
                      <a:close/>
                      <a:moveTo>
                        <a:pt x="84" y="60"/>
                      </a:moveTo>
                      <a:cubicBezTo>
                        <a:pt x="84" y="59"/>
                        <a:pt x="84" y="59"/>
                        <a:pt x="84" y="59"/>
                      </a:cubicBezTo>
                      <a:cubicBezTo>
                        <a:pt x="84" y="59"/>
                        <a:pt x="84" y="59"/>
                        <a:pt x="84" y="59"/>
                      </a:cubicBezTo>
                      <a:cubicBezTo>
                        <a:pt x="84" y="60"/>
                        <a:pt x="84" y="60"/>
                        <a:pt x="84" y="60"/>
                      </a:cubicBezTo>
                      <a:cubicBezTo>
                        <a:pt x="84" y="60"/>
                        <a:pt x="84" y="60"/>
                        <a:pt x="84" y="60"/>
                      </a:cubicBezTo>
                      <a:cubicBezTo>
                        <a:pt x="83" y="60"/>
                        <a:pt x="83" y="60"/>
                        <a:pt x="83" y="60"/>
                      </a:cubicBezTo>
                      <a:cubicBezTo>
                        <a:pt x="83" y="60"/>
                        <a:pt x="83" y="60"/>
                        <a:pt x="83" y="60"/>
                      </a:cubicBezTo>
                      <a:cubicBezTo>
                        <a:pt x="84" y="60"/>
                        <a:pt x="84" y="60"/>
                        <a:pt x="84" y="60"/>
                      </a:cubicBezTo>
                      <a:close/>
                      <a:moveTo>
                        <a:pt x="90" y="62"/>
                      </a:moveTo>
                      <a:cubicBezTo>
                        <a:pt x="90" y="62"/>
                        <a:pt x="90" y="62"/>
                        <a:pt x="90" y="62"/>
                      </a:cubicBezTo>
                      <a:cubicBezTo>
                        <a:pt x="90" y="62"/>
                        <a:pt x="90" y="62"/>
                        <a:pt x="90" y="62"/>
                      </a:cubicBezTo>
                      <a:cubicBezTo>
                        <a:pt x="90" y="62"/>
                        <a:pt x="90" y="62"/>
                        <a:pt x="90" y="62"/>
                      </a:cubicBezTo>
                      <a:cubicBezTo>
                        <a:pt x="90" y="62"/>
                        <a:pt x="90" y="62"/>
                        <a:pt x="90" y="62"/>
                      </a:cubicBezTo>
                      <a:close/>
                      <a:moveTo>
                        <a:pt x="57" y="76"/>
                      </a:moveTo>
                      <a:cubicBezTo>
                        <a:pt x="58" y="77"/>
                        <a:pt x="58" y="77"/>
                        <a:pt x="58" y="77"/>
                      </a:cubicBezTo>
                      <a:cubicBezTo>
                        <a:pt x="58" y="77"/>
                        <a:pt x="58" y="77"/>
                        <a:pt x="58" y="77"/>
                      </a:cubicBezTo>
                      <a:cubicBezTo>
                        <a:pt x="58" y="77"/>
                        <a:pt x="58" y="77"/>
                        <a:pt x="58" y="77"/>
                      </a:cubicBezTo>
                      <a:lnTo>
                        <a:pt x="57" y="76"/>
                      </a:lnTo>
                      <a:close/>
                      <a:moveTo>
                        <a:pt x="88" y="65"/>
                      </a:moveTo>
                      <a:cubicBezTo>
                        <a:pt x="88" y="64"/>
                        <a:pt x="88" y="64"/>
                        <a:pt x="88" y="64"/>
                      </a:cubicBezTo>
                      <a:cubicBezTo>
                        <a:pt x="89" y="64"/>
                        <a:pt x="89" y="64"/>
                        <a:pt x="89" y="64"/>
                      </a:cubicBezTo>
                      <a:cubicBezTo>
                        <a:pt x="88" y="64"/>
                        <a:pt x="88" y="64"/>
                        <a:pt x="88" y="64"/>
                      </a:cubicBezTo>
                      <a:cubicBezTo>
                        <a:pt x="88" y="64"/>
                        <a:pt x="88" y="64"/>
                        <a:pt x="88" y="64"/>
                      </a:cubicBezTo>
                      <a:cubicBezTo>
                        <a:pt x="88" y="65"/>
                        <a:pt x="88" y="65"/>
                        <a:pt x="88" y="65"/>
                      </a:cubicBezTo>
                      <a:cubicBezTo>
                        <a:pt x="88" y="65"/>
                        <a:pt x="88" y="65"/>
                        <a:pt x="88" y="65"/>
                      </a:cubicBezTo>
                      <a:close/>
                      <a:moveTo>
                        <a:pt x="86" y="66"/>
                      </a:moveTo>
                      <a:cubicBezTo>
                        <a:pt x="87" y="66"/>
                        <a:pt x="87" y="66"/>
                        <a:pt x="87" y="66"/>
                      </a:cubicBezTo>
                      <a:cubicBezTo>
                        <a:pt x="87" y="65"/>
                        <a:pt x="87" y="65"/>
                        <a:pt x="87" y="65"/>
                      </a:cubicBezTo>
                      <a:cubicBezTo>
                        <a:pt x="87" y="65"/>
                        <a:pt x="87" y="65"/>
                        <a:pt x="87" y="65"/>
                      </a:cubicBezTo>
                      <a:cubicBezTo>
                        <a:pt x="87" y="65"/>
                        <a:pt x="87" y="65"/>
                        <a:pt x="87" y="65"/>
                      </a:cubicBezTo>
                      <a:cubicBezTo>
                        <a:pt x="87" y="65"/>
                        <a:pt x="87" y="65"/>
                        <a:pt x="87" y="65"/>
                      </a:cubicBezTo>
                      <a:cubicBezTo>
                        <a:pt x="87" y="65"/>
                        <a:pt x="87" y="65"/>
                        <a:pt x="87" y="65"/>
                      </a:cubicBezTo>
                      <a:cubicBezTo>
                        <a:pt x="87" y="65"/>
                        <a:pt x="87" y="65"/>
                        <a:pt x="87" y="65"/>
                      </a:cubicBezTo>
                      <a:cubicBezTo>
                        <a:pt x="86" y="66"/>
                        <a:pt x="86" y="66"/>
                        <a:pt x="86" y="66"/>
                      </a:cubicBezTo>
                      <a:cubicBezTo>
                        <a:pt x="86" y="66"/>
                        <a:pt x="86" y="66"/>
                        <a:pt x="86" y="66"/>
                      </a:cubicBezTo>
                      <a:cubicBezTo>
                        <a:pt x="86" y="66"/>
                        <a:pt x="86" y="66"/>
                        <a:pt x="86" y="66"/>
                      </a:cubicBezTo>
                      <a:close/>
                      <a:moveTo>
                        <a:pt x="83" y="55"/>
                      </a:moveTo>
                      <a:cubicBezTo>
                        <a:pt x="83" y="55"/>
                        <a:pt x="83" y="55"/>
                        <a:pt x="83" y="55"/>
                      </a:cubicBezTo>
                      <a:cubicBezTo>
                        <a:pt x="83" y="55"/>
                        <a:pt x="83" y="55"/>
                        <a:pt x="83" y="55"/>
                      </a:cubicBezTo>
                      <a:cubicBezTo>
                        <a:pt x="83" y="55"/>
                        <a:pt x="83" y="55"/>
                        <a:pt x="83" y="55"/>
                      </a:cubicBezTo>
                      <a:cubicBezTo>
                        <a:pt x="83" y="55"/>
                        <a:pt x="83" y="55"/>
                        <a:pt x="83" y="55"/>
                      </a:cubicBezTo>
                      <a:cubicBezTo>
                        <a:pt x="83" y="55"/>
                        <a:pt x="83" y="55"/>
                        <a:pt x="83" y="55"/>
                      </a:cubicBezTo>
                      <a:cubicBezTo>
                        <a:pt x="84" y="55"/>
                        <a:pt x="84" y="55"/>
                        <a:pt x="84" y="55"/>
                      </a:cubicBezTo>
                      <a:cubicBezTo>
                        <a:pt x="84" y="55"/>
                        <a:pt x="84" y="55"/>
                        <a:pt x="84" y="55"/>
                      </a:cubicBezTo>
                      <a:cubicBezTo>
                        <a:pt x="84" y="55"/>
                        <a:pt x="84" y="55"/>
                        <a:pt x="84" y="55"/>
                      </a:cubicBezTo>
                      <a:cubicBezTo>
                        <a:pt x="84" y="55"/>
                        <a:pt x="84" y="55"/>
                        <a:pt x="84" y="55"/>
                      </a:cubicBezTo>
                      <a:cubicBezTo>
                        <a:pt x="84" y="55"/>
                        <a:pt x="84" y="55"/>
                        <a:pt x="84" y="55"/>
                      </a:cubicBezTo>
                      <a:cubicBezTo>
                        <a:pt x="84" y="54"/>
                        <a:pt x="84" y="54"/>
                        <a:pt x="84" y="54"/>
                      </a:cubicBezTo>
                      <a:cubicBezTo>
                        <a:pt x="84" y="54"/>
                        <a:pt x="84" y="54"/>
                        <a:pt x="84" y="54"/>
                      </a:cubicBezTo>
                      <a:cubicBezTo>
                        <a:pt x="84" y="54"/>
                        <a:pt x="84" y="54"/>
                        <a:pt x="84" y="54"/>
                      </a:cubicBezTo>
                      <a:cubicBezTo>
                        <a:pt x="84" y="54"/>
                        <a:pt x="84" y="54"/>
                        <a:pt x="84" y="54"/>
                      </a:cubicBezTo>
                      <a:cubicBezTo>
                        <a:pt x="84" y="54"/>
                        <a:pt x="84" y="54"/>
                        <a:pt x="84" y="54"/>
                      </a:cubicBezTo>
                      <a:cubicBezTo>
                        <a:pt x="84" y="55"/>
                        <a:pt x="84" y="55"/>
                        <a:pt x="84" y="55"/>
                      </a:cubicBezTo>
                      <a:cubicBezTo>
                        <a:pt x="84" y="55"/>
                        <a:pt x="84" y="55"/>
                        <a:pt x="84" y="55"/>
                      </a:cubicBezTo>
                      <a:cubicBezTo>
                        <a:pt x="85" y="55"/>
                        <a:pt x="85" y="55"/>
                        <a:pt x="85" y="55"/>
                      </a:cubicBezTo>
                      <a:cubicBezTo>
                        <a:pt x="85" y="55"/>
                        <a:pt x="85" y="55"/>
                        <a:pt x="85" y="55"/>
                      </a:cubicBezTo>
                      <a:cubicBezTo>
                        <a:pt x="85" y="55"/>
                        <a:pt x="85" y="55"/>
                        <a:pt x="85" y="55"/>
                      </a:cubicBezTo>
                      <a:cubicBezTo>
                        <a:pt x="85" y="55"/>
                        <a:pt x="85" y="55"/>
                        <a:pt x="85" y="55"/>
                      </a:cubicBezTo>
                      <a:cubicBezTo>
                        <a:pt x="85" y="55"/>
                        <a:pt x="85" y="55"/>
                        <a:pt x="85" y="55"/>
                      </a:cubicBezTo>
                      <a:cubicBezTo>
                        <a:pt x="85" y="54"/>
                        <a:pt x="85" y="54"/>
                        <a:pt x="85" y="54"/>
                      </a:cubicBezTo>
                      <a:cubicBezTo>
                        <a:pt x="85" y="54"/>
                        <a:pt x="85" y="54"/>
                        <a:pt x="85" y="54"/>
                      </a:cubicBezTo>
                      <a:cubicBezTo>
                        <a:pt x="85" y="54"/>
                        <a:pt x="85" y="54"/>
                        <a:pt x="85" y="54"/>
                      </a:cubicBezTo>
                      <a:cubicBezTo>
                        <a:pt x="85" y="54"/>
                        <a:pt x="85" y="54"/>
                        <a:pt x="85" y="54"/>
                      </a:cubicBezTo>
                      <a:cubicBezTo>
                        <a:pt x="85" y="54"/>
                        <a:pt x="85" y="54"/>
                        <a:pt x="85" y="54"/>
                      </a:cubicBezTo>
                      <a:cubicBezTo>
                        <a:pt x="85" y="54"/>
                        <a:pt x="85" y="54"/>
                        <a:pt x="85" y="54"/>
                      </a:cubicBezTo>
                      <a:cubicBezTo>
                        <a:pt x="85" y="55"/>
                        <a:pt x="85" y="55"/>
                        <a:pt x="85" y="55"/>
                      </a:cubicBezTo>
                      <a:cubicBezTo>
                        <a:pt x="85" y="54"/>
                        <a:pt x="85" y="54"/>
                        <a:pt x="85" y="54"/>
                      </a:cubicBezTo>
                      <a:cubicBezTo>
                        <a:pt x="85" y="54"/>
                        <a:pt x="85" y="54"/>
                        <a:pt x="85" y="54"/>
                      </a:cubicBezTo>
                      <a:cubicBezTo>
                        <a:pt x="85" y="54"/>
                        <a:pt x="85" y="54"/>
                        <a:pt x="85" y="54"/>
                      </a:cubicBezTo>
                      <a:cubicBezTo>
                        <a:pt x="84" y="54"/>
                        <a:pt x="84" y="54"/>
                        <a:pt x="84" y="54"/>
                      </a:cubicBezTo>
                      <a:cubicBezTo>
                        <a:pt x="84" y="54"/>
                        <a:pt x="84" y="54"/>
                        <a:pt x="84" y="54"/>
                      </a:cubicBezTo>
                      <a:cubicBezTo>
                        <a:pt x="84" y="53"/>
                        <a:pt x="84" y="53"/>
                        <a:pt x="84" y="53"/>
                      </a:cubicBezTo>
                      <a:cubicBezTo>
                        <a:pt x="85" y="53"/>
                        <a:pt x="85" y="53"/>
                        <a:pt x="85" y="53"/>
                      </a:cubicBezTo>
                      <a:cubicBezTo>
                        <a:pt x="85" y="53"/>
                        <a:pt x="85" y="53"/>
                        <a:pt x="85" y="53"/>
                      </a:cubicBezTo>
                      <a:cubicBezTo>
                        <a:pt x="85" y="52"/>
                        <a:pt x="85" y="52"/>
                        <a:pt x="85" y="52"/>
                      </a:cubicBezTo>
                      <a:cubicBezTo>
                        <a:pt x="85" y="52"/>
                        <a:pt x="85" y="52"/>
                        <a:pt x="85" y="52"/>
                      </a:cubicBezTo>
                      <a:cubicBezTo>
                        <a:pt x="85" y="52"/>
                        <a:pt x="85" y="52"/>
                        <a:pt x="85" y="52"/>
                      </a:cubicBezTo>
                      <a:cubicBezTo>
                        <a:pt x="85" y="53"/>
                        <a:pt x="85" y="53"/>
                        <a:pt x="85" y="53"/>
                      </a:cubicBezTo>
                      <a:cubicBezTo>
                        <a:pt x="84" y="53"/>
                        <a:pt x="84" y="53"/>
                        <a:pt x="84" y="53"/>
                      </a:cubicBezTo>
                      <a:cubicBezTo>
                        <a:pt x="84" y="53"/>
                        <a:pt x="84" y="53"/>
                        <a:pt x="84" y="53"/>
                      </a:cubicBezTo>
                      <a:cubicBezTo>
                        <a:pt x="84" y="54"/>
                        <a:pt x="84" y="54"/>
                        <a:pt x="84" y="54"/>
                      </a:cubicBezTo>
                      <a:cubicBezTo>
                        <a:pt x="84" y="54"/>
                        <a:pt x="84" y="54"/>
                        <a:pt x="84" y="54"/>
                      </a:cubicBezTo>
                      <a:cubicBezTo>
                        <a:pt x="84" y="54"/>
                        <a:pt x="84" y="54"/>
                        <a:pt x="84" y="54"/>
                      </a:cubicBezTo>
                      <a:cubicBezTo>
                        <a:pt x="84" y="54"/>
                        <a:pt x="84" y="54"/>
                        <a:pt x="84" y="54"/>
                      </a:cubicBezTo>
                      <a:cubicBezTo>
                        <a:pt x="83" y="54"/>
                        <a:pt x="83" y="54"/>
                        <a:pt x="83" y="54"/>
                      </a:cubicBezTo>
                      <a:cubicBezTo>
                        <a:pt x="83" y="54"/>
                        <a:pt x="83" y="54"/>
                        <a:pt x="83" y="54"/>
                      </a:cubicBezTo>
                      <a:cubicBezTo>
                        <a:pt x="83" y="54"/>
                        <a:pt x="83" y="54"/>
                        <a:pt x="83" y="54"/>
                      </a:cubicBezTo>
                      <a:cubicBezTo>
                        <a:pt x="83" y="54"/>
                        <a:pt x="83" y="54"/>
                        <a:pt x="83" y="54"/>
                      </a:cubicBezTo>
                      <a:cubicBezTo>
                        <a:pt x="83" y="55"/>
                        <a:pt x="83" y="55"/>
                        <a:pt x="83" y="55"/>
                      </a:cubicBezTo>
                      <a:cubicBezTo>
                        <a:pt x="83" y="55"/>
                        <a:pt x="83" y="55"/>
                        <a:pt x="83" y="55"/>
                      </a:cubicBezTo>
                      <a:cubicBezTo>
                        <a:pt x="83" y="55"/>
                        <a:pt x="83" y="55"/>
                        <a:pt x="83" y="55"/>
                      </a:cubicBezTo>
                      <a:close/>
                      <a:moveTo>
                        <a:pt x="72" y="67"/>
                      </a:move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8"/>
                        <a:pt x="72" y="68"/>
                        <a:pt x="72" y="68"/>
                      </a:cubicBezTo>
                      <a:cubicBezTo>
                        <a:pt x="72" y="68"/>
                        <a:pt x="72" y="68"/>
                        <a:pt x="72" y="68"/>
                      </a:cubicBezTo>
                      <a:cubicBezTo>
                        <a:pt x="73" y="68"/>
                        <a:pt x="73" y="68"/>
                        <a:pt x="73" y="68"/>
                      </a:cubicBezTo>
                      <a:cubicBezTo>
                        <a:pt x="73" y="68"/>
                        <a:pt x="73" y="68"/>
                        <a:pt x="73" y="68"/>
                      </a:cubicBezTo>
                      <a:cubicBezTo>
                        <a:pt x="73" y="68"/>
                        <a:pt x="73" y="68"/>
                        <a:pt x="73" y="68"/>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2" y="67"/>
                        <a:pt x="72" y="67"/>
                        <a:pt x="72" y="67"/>
                      </a:cubicBezTo>
                      <a:cubicBezTo>
                        <a:pt x="72" y="67"/>
                        <a:pt x="72" y="67"/>
                        <a:pt x="72" y="67"/>
                      </a:cubicBezTo>
                      <a:cubicBezTo>
                        <a:pt x="72" y="67"/>
                        <a:pt x="72" y="67"/>
                        <a:pt x="72" y="67"/>
                      </a:cubicBezTo>
                      <a:close/>
                      <a:moveTo>
                        <a:pt x="82" y="60"/>
                      </a:moveTo>
                      <a:cubicBezTo>
                        <a:pt x="82" y="60"/>
                        <a:pt x="82" y="60"/>
                        <a:pt x="82" y="60"/>
                      </a:cubicBezTo>
                      <a:cubicBezTo>
                        <a:pt x="81" y="60"/>
                        <a:pt x="81" y="60"/>
                        <a:pt x="81" y="60"/>
                      </a:cubicBezTo>
                      <a:cubicBezTo>
                        <a:pt x="81" y="60"/>
                        <a:pt x="81" y="60"/>
                        <a:pt x="81" y="60"/>
                      </a:cubicBezTo>
                      <a:cubicBezTo>
                        <a:pt x="81" y="60"/>
                        <a:pt x="81" y="60"/>
                        <a:pt x="81" y="60"/>
                      </a:cubicBezTo>
                      <a:cubicBezTo>
                        <a:pt x="81" y="60"/>
                        <a:pt x="81" y="60"/>
                        <a:pt x="81" y="60"/>
                      </a:cubicBezTo>
                      <a:cubicBezTo>
                        <a:pt x="81" y="60"/>
                        <a:pt x="81" y="60"/>
                        <a:pt x="81" y="60"/>
                      </a:cubicBezTo>
                      <a:cubicBezTo>
                        <a:pt x="81" y="60"/>
                        <a:pt x="81" y="60"/>
                        <a:pt x="81" y="60"/>
                      </a:cubicBezTo>
                      <a:cubicBezTo>
                        <a:pt x="81" y="61"/>
                        <a:pt x="81" y="61"/>
                        <a:pt x="81" y="61"/>
                      </a:cubicBezTo>
                      <a:cubicBezTo>
                        <a:pt x="81" y="61"/>
                        <a:pt x="81" y="61"/>
                        <a:pt x="81" y="61"/>
                      </a:cubicBezTo>
                      <a:cubicBezTo>
                        <a:pt x="81" y="61"/>
                        <a:pt x="81" y="61"/>
                        <a:pt x="81" y="61"/>
                      </a:cubicBezTo>
                      <a:cubicBezTo>
                        <a:pt x="81" y="60"/>
                        <a:pt x="81" y="60"/>
                        <a:pt x="81" y="60"/>
                      </a:cubicBezTo>
                      <a:cubicBezTo>
                        <a:pt x="81" y="61"/>
                        <a:pt x="81" y="61"/>
                        <a:pt x="81" y="61"/>
                      </a:cubicBezTo>
                      <a:cubicBezTo>
                        <a:pt x="81" y="61"/>
                        <a:pt x="81" y="61"/>
                        <a:pt x="81" y="61"/>
                      </a:cubicBezTo>
                      <a:cubicBezTo>
                        <a:pt x="82" y="61"/>
                        <a:pt x="82" y="61"/>
                        <a:pt x="82" y="61"/>
                      </a:cubicBezTo>
                      <a:cubicBezTo>
                        <a:pt x="82" y="61"/>
                        <a:pt x="82" y="61"/>
                        <a:pt x="82" y="61"/>
                      </a:cubicBezTo>
                      <a:cubicBezTo>
                        <a:pt x="82" y="61"/>
                        <a:pt x="82" y="61"/>
                        <a:pt x="82" y="61"/>
                      </a:cubicBezTo>
                      <a:lnTo>
                        <a:pt x="82" y="60"/>
                      </a:lnTo>
                      <a:close/>
                      <a:moveTo>
                        <a:pt x="62" y="76"/>
                      </a:move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1" y="76"/>
                        <a:pt x="61" y="76"/>
                        <a:pt x="61" y="76"/>
                      </a:cubicBezTo>
                      <a:cubicBezTo>
                        <a:pt x="61" y="76"/>
                        <a:pt x="61" y="76"/>
                        <a:pt x="61" y="76"/>
                      </a:cubicBezTo>
                      <a:cubicBezTo>
                        <a:pt x="61" y="76"/>
                        <a:pt x="61" y="76"/>
                        <a:pt x="61" y="76"/>
                      </a:cubicBezTo>
                      <a:cubicBezTo>
                        <a:pt x="61" y="76"/>
                        <a:pt x="61" y="76"/>
                        <a:pt x="61" y="76"/>
                      </a:cubicBezTo>
                      <a:cubicBezTo>
                        <a:pt x="61" y="76"/>
                        <a:pt x="61" y="76"/>
                        <a:pt x="61" y="76"/>
                      </a:cubicBezTo>
                      <a:cubicBezTo>
                        <a:pt x="60" y="77"/>
                        <a:pt x="60" y="77"/>
                        <a:pt x="60" y="77"/>
                      </a:cubicBezTo>
                      <a:cubicBezTo>
                        <a:pt x="60" y="77"/>
                        <a:pt x="60" y="77"/>
                        <a:pt x="60" y="77"/>
                      </a:cubicBezTo>
                      <a:cubicBezTo>
                        <a:pt x="61" y="77"/>
                        <a:pt x="61" y="77"/>
                        <a:pt x="61" y="77"/>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lose/>
                      <a:moveTo>
                        <a:pt x="89" y="71"/>
                      </a:moveTo>
                      <a:cubicBezTo>
                        <a:pt x="89" y="71"/>
                        <a:pt x="89" y="71"/>
                        <a:pt x="89" y="71"/>
                      </a:cubicBezTo>
                      <a:cubicBezTo>
                        <a:pt x="89" y="71"/>
                        <a:pt x="89" y="71"/>
                        <a:pt x="89" y="71"/>
                      </a:cubicBezTo>
                      <a:cubicBezTo>
                        <a:pt x="89" y="71"/>
                        <a:pt x="89" y="71"/>
                        <a:pt x="89"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89" y="71"/>
                        <a:pt x="89" y="71"/>
                        <a:pt x="89" y="71"/>
                      </a:cubicBezTo>
                      <a:cubicBezTo>
                        <a:pt x="89" y="71"/>
                        <a:pt x="89" y="71"/>
                        <a:pt x="89" y="71"/>
                      </a:cubicBezTo>
                      <a:cubicBezTo>
                        <a:pt x="89" y="71"/>
                        <a:pt x="89" y="71"/>
                        <a:pt x="89" y="71"/>
                      </a:cubicBezTo>
                      <a:cubicBezTo>
                        <a:pt x="89" y="71"/>
                        <a:pt x="89" y="71"/>
                        <a:pt x="89" y="71"/>
                      </a:cubicBezTo>
                      <a:cubicBezTo>
                        <a:pt x="89" y="71"/>
                        <a:pt x="89" y="71"/>
                        <a:pt x="89" y="71"/>
                      </a:cubicBezTo>
                      <a:cubicBezTo>
                        <a:pt x="89" y="71"/>
                        <a:pt x="89" y="71"/>
                        <a:pt x="89" y="71"/>
                      </a:cubicBezTo>
                      <a:cubicBezTo>
                        <a:pt x="88" y="71"/>
                        <a:pt x="88" y="71"/>
                        <a:pt x="88" y="71"/>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69"/>
                        <a:pt x="88" y="69"/>
                        <a:pt x="88" y="69"/>
                      </a:cubicBezTo>
                      <a:cubicBezTo>
                        <a:pt x="88" y="69"/>
                        <a:pt x="88" y="69"/>
                        <a:pt x="88"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8"/>
                        <a:pt x="87" y="68"/>
                        <a:pt x="87" y="68"/>
                      </a:cubicBezTo>
                      <a:cubicBezTo>
                        <a:pt x="87" y="68"/>
                        <a:pt x="87" y="68"/>
                        <a:pt x="87" y="68"/>
                      </a:cubicBezTo>
                      <a:cubicBezTo>
                        <a:pt x="87" y="68"/>
                        <a:pt x="87" y="68"/>
                        <a:pt x="87" y="68"/>
                      </a:cubicBezTo>
                      <a:cubicBezTo>
                        <a:pt x="86" y="68"/>
                        <a:pt x="86" y="68"/>
                        <a:pt x="86" y="68"/>
                      </a:cubicBezTo>
                      <a:cubicBezTo>
                        <a:pt x="86" y="68"/>
                        <a:pt x="86" y="68"/>
                        <a:pt x="86" y="68"/>
                      </a:cubicBezTo>
                      <a:cubicBezTo>
                        <a:pt x="86" y="68"/>
                        <a:pt x="86" y="68"/>
                        <a:pt x="86" y="68"/>
                      </a:cubicBezTo>
                      <a:cubicBezTo>
                        <a:pt x="86" y="68"/>
                        <a:pt x="86" y="68"/>
                        <a:pt x="86" y="68"/>
                      </a:cubicBezTo>
                      <a:cubicBezTo>
                        <a:pt x="86" y="69"/>
                        <a:pt x="86" y="69"/>
                        <a:pt x="86" y="69"/>
                      </a:cubicBezTo>
                      <a:cubicBezTo>
                        <a:pt x="86" y="69"/>
                        <a:pt x="86" y="69"/>
                        <a:pt x="86" y="69"/>
                      </a:cubicBezTo>
                      <a:cubicBezTo>
                        <a:pt x="86" y="69"/>
                        <a:pt x="86" y="69"/>
                        <a:pt x="86" y="69"/>
                      </a:cubicBezTo>
                      <a:cubicBezTo>
                        <a:pt x="86" y="69"/>
                        <a:pt x="86" y="69"/>
                        <a:pt x="86" y="69"/>
                      </a:cubicBezTo>
                      <a:cubicBezTo>
                        <a:pt x="85" y="69"/>
                        <a:pt x="85" y="69"/>
                        <a:pt x="85" y="69"/>
                      </a:cubicBezTo>
                      <a:cubicBezTo>
                        <a:pt x="85" y="68"/>
                        <a:pt x="85" y="68"/>
                        <a:pt x="85" y="68"/>
                      </a:cubicBezTo>
                      <a:cubicBezTo>
                        <a:pt x="85" y="68"/>
                        <a:pt x="85" y="68"/>
                        <a:pt x="85" y="68"/>
                      </a:cubicBezTo>
                      <a:cubicBezTo>
                        <a:pt x="85" y="68"/>
                        <a:pt x="85" y="68"/>
                        <a:pt x="85" y="68"/>
                      </a:cubicBezTo>
                      <a:cubicBezTo>
                        <a:pt x="85" y="68"/>
                        <a:pt x="85" y="68"/>
                        <a:pt x="85" y="68"/>
                      </a:cubicBezTo>
                      <a:cubicBezTo>
                        <a:pt x="85" y="68"/>
                        <a:pt x="85" y="68"/>
                        <a:pt x="85" y="68"/>
                      </a:cubicBezTo>
                      <a:cubicBezTo>
                        <a:pt x="84" y="68"/>
                        <a:pt x="84" y="68"/>
                        <a:pt x="84" y="68"/>
                      </a:cubicBezTo>
                      <a:cubicBezTo>
                        <a:pt x="84" y="69"/>
                        <a:pt x="84" y="69"/>
                        <a:pt x="84" y="69"/>
                      </a:cubicBezTo>
                      <a:cubicBezTo>
                        <a:pt x="84" y="69"/>
                        <a:pt x="84" y="69"/>
                        <a:pt x="84" y="69"/>
                      </a:cubicBezTo>
                      <a:cubicBezTo>
                        <a:pt x="84" y="69"/>
                        <a:pt x="84" y="69"/>
                        <a:pt x="84" y="69"/>
                      </a:cubicBezTo>
                      <a:cubicBezTo>
                        <a:pt x="84" y="68"/>
                        <a:pt x="84" y="68"/>
                        <a:pt x="84" y="68"/>
                      </a:cubicBezTo>
                      <a:cubicBezTo>
                        <a:pt x="83" y="68"/>
                        <a:pt x="83" y="68"/>
                        <a:pt x="83" y="68"/>
                      </a:cubicBezTo>
                      <a:cubicBezTo>
                        <a:pt x="83" y="68"/>
                        <a:pt x="83" y="68"/>
                        <a:pt x="83" y="68"/>
                      </a:cubicBezTo>
                      <a:cubicBezTo>
                        <a:pt x="83" y="68"/>
                        <a:pt x="83" y="68"/>
                        <a:pt x="83" y="68"/>
                      </a:cubicBezTo>
                      <a:cubicBezTo>
                        <a:pt x="83" y="68"/>
                        <a:pt x="83" y="68"/>
                        <a:pt x="83" y="68"/>
                      </a:cubicBezTo>
                      <a:cubicBezTo>
                        <a:pt x="84" y="68"/>
                        <a:pt x="84" y="68"/>
                        <a:pt x="84" y="68"/>
                      </a:cubicBezTo>
                      <a:cubicBezTo>
                        <a:pt x="84" y="68"/>
                        <a:pt x="84" y="68"/>
                        <a:pt x="84" y="68"/>
                      </a:cubicBezTo>
                      <a:cubicBezTo>
                        <a:pt x="84" y="68"/>
                        <a:pt x="84" y="68"/>
                        <a:pt x="84" y="68"/>
                      </a:cubicBezTo>
                      <a:cubicBezTo>
                        <a:pt x="84" y="68"/>
                        <a:pt x="84" y="68"/>
                        <a:pt x="84" y="68"/>
                      </a:cubicBezTo>
                      <a:cubicBezTo>
                        <a:pt x="84" y="68"/>
                        <a:pt x="84" y="68"/>
                        <a:pt x="84" y="68"/>
                      </a:cubicBezTo>
                      <a:cubicBezTo>
                        <a:pt x="84" y="68"/>
                        <a:pt x="84" y="68"/>
                        <a:pt x="84"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2" y="68"/>
                        <a:pt x="82" y="68"/>
                        <a:pt x="82" y="68"/>
                      </a:cubicBezTo>
                      <a:cubicBezTo>
                        <a:pt x="82" y="68"/>
                        <a:pt x="82" y="68"/>
                        <a:pt x="82" y="68"/>
                      </a:cubicBezTo>
                      <a:cubicBezTo>
                        <a:pt x="81" y="68"/>
                        <a:pt x="81" y="68"/>
                        <a:pt x="81" y="68"/>
                      </a:cubicBezTo>
                      <a:cubicBezTo>
                        <a:pt x="81" y="68"/>
                        <a:pt x="81" y="68"/>
                        <a:pt x="81" y="68"/>
                      </a:cubicBezTo>
                      <a:cubicBezTo>
                        <a:pt x="81" y="68"/>
                        <a:pt x="81" y="68"/>
                        <a:pt x="81" y="68"/>
                      </a:cubicBezTo>
                      <a:cubicBezTo>
                        <a:pt x="80" y="68"/>
                        <a:pt x="80" y="68"/>
                        <a:pt x="80" y="68"/>
                      </a:cubicBezTo>
                      <a:cubicBezTo>
                        <a:pt x="81" y="68"/>
                        <a:pt x="81" y="68"/>
                        <a:pt x="81" y="68"/>
                      </a:cubicBezTo>
                      <a:cubicBezTo>
                        <a:pt x="81" y="68"/>
                        <a:pt x="81" y="68"/>
                        <a:pt x="81" y="68"/>
                      </a:cubicBezTo>
                      <a:cubicBezTo>
                        <a:pt x="81" y="67"/>
                        <a:pt x="81" y="67"/>
                        <a:pt x="81" y="67"/>
                      </a:cubicBezTo>
                      <a:cubicBezTo>
                        <a:pt x="81" y="67"/>
                        <a:pt x="81" y="67"/>
                        <a:pt x="81" y="67"/>
                      </a:cubicBezTo>
                      <a:cubicBezTo>
                        <a:pt x="81" y="67"/>
                        <a:pt x="81" y="67"/>
                        <a:pt x="81" y="67"/>
                      </a:cubicBezTo>
                      <a:cubicBezTo>
                        <a:pt x="81" y="67"/>
                        <a:pt x="81" y="67"/>
                        <a:pt x="81" y="67"/>
                      </a:cubicBezTo>
                      <a:cubicBezTo>
                        <a:pt x="81" y="67"/>
                        <a:pt x="81" y="67"/>
                        <a:pt x="81" y="67"/>
                      </a:cubicBezTo>
                      <a:cubicBezTo>
                        <a:pt x="81" y="67"/>
                        <a:pt x="81" y="67"/>
                        <a:pt x="81" y="67"/>
                      </a:cubicBezTo>
                      <a:cubicBezTo>
                        <a:pt x="81" y="66"/>
                        <a:pt x="81" y="66"/>
                        <a:pt x="81" y="66"/>
                      </a:cubicBezTo>
                      <a:cubicBezTo>
                        <a:pt x="80" y="66"/>
                        <a:pt x="80" y="66"/>
                        <a:pt x="80" y="66"/>
                      </a:cubicBezTo>
                      <a:cubicBezTo>
                        <a:pt x="80" y="66"/>
                        <a:pt x="80" y="66"/>
                        <a:pt x="80" y="66"/>
                      </a:cubicBezTo>
                      <a:cubicBezTo>
                        <a:pt x="80" y="66"/>
                        <a:pt x="80" y="66"/>
                        <a:pt x="80" y="66"/>
                      </a:cubicBezTo>
                      <a:cubicBezTo>
                        <a:pt x="80" y="66"/>
                        <a:pt x="80" y="66"/>
                        <a:pt x="80" y="66"/>
                      </a:cubicBezTo>
                      <a:cubicBezTo>
                        <a:pt x="80" y="66"/>
                        <a:pt x="80" y="66"/>
                        <a:pt x="80" y="66"/>
                      </a:cubicBezTo>
                      <a:cubicBezTo>
                        <a:pt x="80" y="66"/>
                        <a:pt x="80" y="66"/>
                        <a:pt x="80" y="66"/>
                      </a:cubicBezTo>
                      <a:cubicBezTo>
                        <a:pt x="79" y="66"/>
                        <a:pt x="79" y="66"/>
                        <a:pt x="79" y="66"/>
                      </a:cubicBezTo>
                      <a:cubicBezTo>
                        <a:pt x="79" y="66"/>
                        <a:pt x="79" y="66"/>
                        <a:pt x="79" y="66"/>
                      </a:cubicBezTo>
                      <a:cubicBezTo>
                        <a:pt x="79" y="66"/>
                        <a:pt x="79" y="66"/>
                        <a:pt x="79" y="66"/>
                      </a:cubicBezTo>
                      <a:cubicBezTo>
                        <a:pt x="78" y="66"/>
                        <a:pt x="78" y="66"/>
                        <a:pt x="78" y="66"/>
                      </a:cubicBezTo>
                      <a:cubicBezTo>
                        <a:pt x="78" y="66"/>
                        <a:pt x="78" y="66"/>
                        <a:pt x="78" y="66"/>
                      </a:cubicBezTo>
                      <a:cubicBezTo>
                        <a:pt x="78" y="65"/>
                        <a:pt x="78" y="65"/>
                        <a:pt x="78" y="65"/>
                      </a:cubicBezTo>
                      <a:cubicBezTo>
                        <a:pt x="78" y="65"/>
                        <a:pt x="78" y="65"/>
                        <a:pt x="78" y="65"/>
                      </a:cubicBezTo>
                      <a:cubicBezTo>
                        <a:pt x="78" y="65"/>
                        <a:pt x="78" y="65"/>
                        <a:pt x="78" y="65"/>
                      </a:cubicBezTo>
                      <a:cubicBezTo>
                        <a:pt x="77" y="64"/>
                        <a:pt x="77" y="64"/>
                        <a:pt x="77" y="64"/>
                      </a:cubicBezTo>
                      <a:cubicBezTo>
                        <a:pt x="77" y="64"/>
                        <a:pt x="77" y="64"/>
                        <a:pt x="77" y="64"/>
                      </a:cubicBezTo>
                      <a:cubicBezTo>
                        <a:pt x="77" y="64"/>
                        <a:pt x="77" y="64"/>
                        <a:pt x="77" y="64"/>
                      </a:cubicBezTo>
                      <a:cubicBezTo>
                        <a:pt x="77" y="64"/>
                        <a:pt x="77" y="64"/>
                        <a:pt x="77" y="64"/>
                      </a:cubicBezTo>
                      <a:cubicBezTo>
                        <a:pt x="77" y="64"/>
                        <a:pt x="77" y="64"/>
                        <a:pt x="77" y="64"/>
                      </a:cubicBezTo>
                      <a:cubicBezTo>
                        <a:pt x="77" y="64"/>
                        <a:pt x="77" y="64"/>
                        <a:pt x="77" y="64"/>
                      </a:cubicBezTo>
                      <a:cubicBezTo>
                        <a:pt x="76" y="64"/>
                        <a:pt x="76" y="64"/>
                        <a:pt x="76" y="64"/>
                      </a:cubicBezTo>
                      <a:cubicBezTo>
                        <a:pt x="77" y="63"/>
                        <a:pt x="77" y="63"/>
                        <a:pt x="77" y="63"/>
                      </a:cubicBezTo>
                      <a:cubicBezTo>
                        <a:pt x="78" y="64"/>
                        <a:pt x="78" y="64"/>
                        <a:pt x="78" y="64"/>
                      </a:cubicBezTo>
                      <a:cubicBezTo>
                        <a:pt x="79" y="64"/>
                        <a:pt x="79" y="64"/>
                        <a:pt x="79" y="64"/>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7" y="62"/>
                        <a:pt x="77" y="62"/>
                        <a:pt x="77" y="62"/>
                      </a:cubicBezTo>
                      <a:cubicBezTo>
                        <a:pt x="77" y="62"/>
                        <a:pt x="77" y="62"/>
                        <a:pt x="77" y="62"/>
                      </a:cubicBezTo>
                      <a:cubicBezTo>
                        <a:pt x="78" y="62"/>
                        <a:pt x="78" y="62"/>
                        <a:pt x="78" y="62"/>
                      </a:cubicBezTo>
                      <a:cubicBezTo>
                        <a:pt x="79" y="63"/>
                        <a:pt x="79" y="63"/>
                        <a:pt x="79" y="63"/>
                      </a:cubicBezTo>
                      <a:cubicBezTo>
                        <a:pt x="79" y="63"/>
                        <a:pt x="79" y="63"/>
                        <a:pt x="79" y="63"/>
                      </a:cubicBezTo>
                      <a:cubicBezTo>
                        <a:pt x="80" y="63"/>
                        <a:pt x="80" y="63"/>
                        <a:pt x="80" y="63"/>
                      </a:cubicBezTo>
                      <a:cubicBezTo>
                        <a:pt x="80" y="63"/>
                        <a:pt x="80" y="63"/>
                        <a:pt x="80" y="63"/>
                      </a:cubicBezTo>
                      <a:cubicBezTo>
                        <a:pt x="80" y="63"/>
                        <a:pt x="80" y="63"/>
                        <a:pt x="80" y="63"/>
                      </a:cubicBezTo>
                      <a:cubicBezTo>
                        <a:pt x="81" y="63"/>
                        <a:pt x="81" y="63"/>
                        <a:pt x="81" y="63"/>
                      </a:cubicBezTo>
                      <a:cubicBezTo>
                        <a:pt x="81" y="63"/>
                        <a:pt x="81" y="63"/>
                        <a:pt x="81" y="63"/>
                      </a:cubicBezTo>
                      <a:cubicBezTo>
                        <a:pt x="81" y="63"/>
                        <a:pt x="81" y="63"/>
                        <a:pt x="81" y="63"/>
                      </a:cubicBezTo>
                      <a:cubicBezTo>
                        <a:pt x="81" y="63"/>
                        <a:pt x="81" y="63"/>
                        <a:pt x="81" y="63"/>
                      </a:cubicBezTo>
                      <a:cubicBezTo>
                        <a:pt x="80" y="63"/>
                        <a:pt x="80" y="63"/>
                        <a:pt x="80" y="63"/>
                      </a:cubicBezTo>
                      <a:cubicBezTo>
                        <a:pt x="80" y="62"/>
                        <a:pt x="80" y="62"/>
                        <a:pt x="80" y="62"/>
                      </a:cubicBezTo>
                      <a:cubicBezTo>
                        <a:pt x="80" y="62"/>
                        <a:pt x="80" y="62"/>
                        <a:pt x="80" y="62"/>
                      </a:cubicBezTo>
                      <a:cubicBezTo>
                        <a:pt x="80" y="62"/>
                        <a:pt x="80" y="62"/>
                        <a:pt x="80" y="62"/>
                      </a:cubicBezTo>
                      <a:cubicBezTo>
                        <a:pt x="80" y="62"/>
                        <a:pt x="80" y="62"/>
                        <a:pt x="80" y="62"/>
                      </a:cubicBezTo>
                      <a:cubicBezTo>
                        <a:pt x="81" y="62"/>
                        <a:pt x="81" y="62"/>
                        <a:pt x="81" y="62"/>
                      </a:cubicBezTo>
                      <a:cubicBezTo>
                        <a:pt x="80" y="62"/>
                        <a:pt x="80" y="62"/>
                        <a:pt x="80" y="62"/>
                      </a:cubicBezTo>
                      <a:cubicBezTo>
                        <a:pt x="80" y="62"/>
                        <a:pt x="80" y="62"/>
                        <a:pt x="80" y="62"/>
                      </a:cubicBezTo>
                      <a:cubicBezTo>
                        <a:pt x="80" y="62"/>
                        <a:pt x="80" y="62"/>
                        <a:pt x="80" y="62"/>
                      </a:cubicBezTo>
                      <a:cubicBezTo>
                        <a:pt x="79" y="62"/>
                        <a:pt x="79" y="62"/>
                        <a:pt x="79" y="62"/>
                      </a:cubicBezTo>
                      <a:cubicBezTo>
                        <a:pt x="79" y="62"/>
                        <a:pt x="79" y="62"/>
                        <a:pt x="79" y="62"/>
                      </a:cubicBezTo>
                      <a:cubicBezTo>
                        <a:pt x="79" y="62"/>
                        <a:pt x="79" y="62"/>
                        <a:pt x="79" y="62"/>
                      </a:cubicBezTo>
                      <a:cubicBezTo>
                        <a:pt x="79" y="61"/>
                        <a:pt x="79" y="61"/>
                        <a:pt x="79" y="61"/>
                      </a:cubicBezTo>
                      <a:cubicBezTo>
                        <a:pt x="79" y="61"/>
                        <a:pt x="79" y="61"/>
                        <a:pt x="79" y="61"/>
                      </a:cubicBezTo>
                      <a:cubicBezTo>
                        <a:pt x="79" y="61"/>
                        <a:pt x="79" y="61"/>
                        <a:pt x="79" y="61"/>
                      </a:cubicBezTo>
                      <a:cubicBezTo>
                        <a:pt x="80" y="61"/>
                        <a:pt x="80" y="61"/>
                        <a:pt x="80" y="61"/>
                      </a:cubicBezTo>
                      <a:cubicBezTo>
                        <a:pt x="80" y="61"/>
                        <a:pt x="80" y="61"/>
                        <a:pt x="80" y="61"/>
                      </a:cubicBezTo>
                      <a:cubicBezTo>
                        <a:pt x="80" y="61"/>
                        <a:pt x="80" y="61"/>
                        <a:pt x="80" y="61"/>
                      </a:cubicBezTo>
                      <a:cubicBezTo>
                        <a:pt x="80" y="61"/>
                        <a:pt x="80" y="61"/>
                        <a:pt x="80" y="61"/>
                      </a:cubicBezTo>
                      <a:cubicBezTo>
                        <a:pt x="80" y="60"/>
                        <a:pt x="80" y="60"/>
                        <a:pt x="80" y="60"/>
                      </a:cubicBezTo>
                      <a:cubicBezTo>
                        <a:pt x="80" y="60"/>
                        <a:pt x="80" y="60"/>
                        <a:pt x="80" y="60"/>
                      </a:cubicBezTo>
                      <a:cubicBezTo>
                        <a:pt x="81" y="60"/>
                        <a:pt x="81" y="60"/>
                        <a:pt x="81" y="60"/>
                      </a:cubicBezTo>
                      <a:cubicBezTo>
                        <a:pt x="81" y="60"/>
                        <a:pt x="81" y="60"/>
                        <a:pt x="81" y="60"/>
                      </a:cubicBezTo>
                      <a:cubicBezTo>
                        <a:pt x="81" y="59"/>
                        <a:pt x="81" y="59"/>
                        <a:pt x="81" y="59"/>
                      </a:cubicBezTo>
                      <a:cubicBezTo>
                        <a:pt x="81" y="59"/>
                        <a:pt x="81" y="59"/>
                        <a:pt x="81" y="59"/>
                      </a:cubicBezTo>
                      <a:cubicBezTo>
                        <a:pt x="81" y="59"/>
                        <a:pt x="81" y="59"/>
                        <a:pt x="81" y="59"/>
                      </a:cubicBezTo>
                      <a:cubicBezTo>
                        <a:pt x="81" y="59"/>
                        <a:pt x="81" y="59"/>
                        <a:pt x="81" y="59"/>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1"/>
                        <a:pt x="82" y="61"/>
                        <a:pt x="82" y="61"/>
                      </a:cubicBezTo>
                      <a:cubicBezTo>
                        <a:pt x="82" y="60"/>
                        <a:pt x="82" y="60"/>
                        <a:pt x="82" y="60"/>
                      </a:cubicBezTo>
                      <a:cubicBezTo>
                        <a:pt x="82" y="60"/>
                        <a:pt x="82" y="60"/>
                        <a:pt x="82" y="60"/>
                      </a:cubicBezTo>
                      <a:cubicBezTo>
                        <a:pt x="82" y="60"/>
                        <a:pt x="82" y="60"/>
                        <a:pt x="82" y="60"/>
                      </a:cubicBezTo>
                      <a:cubicBezTo>
                        <a:pt x="83" y="60"/>
                        <a:pt x="83" y="60"/>
                        <a:pt x="83" y="60"/>
                      </a:cubicBezTo>
                      <a:cubicBezTo>
                        <a:pt x="83" y="60"/>
                        <a:pt x="83" y="60"/>
                        <a:pt x="83" y="60"/>
                      </a:cubicBezTo>
                      <a:cubicBezTo>
                        <a:pt x="83" y="60"/>
                        <a:pt x="83" y="60"/>
                        <a:pt x="83" y="60"/>
                      </a:cubicBezTo>
                      <a:cubicBezTo>
                        <a:pt x="83" y="60"/>
                        <a:pt x="83" y="60"/>
                        <a:pt x="83" y="60"/>
                      </a:cubicBezTo>
                      <a:cubicBezTo>
                        <a:pt x="83" y="60"/>
                        <a:pt x="83" y="60"/>
                        <a:pt x="83" y="60"/>
                      </a:cubicBezTo>
                      <a:cubicBezTo>
                        <a:pt x="83" y="59"/>
                        <a:pt x="83" y="59"/>
                        <a:pt x="83" y="59"/>
                      </a:cubicBezTo>
                      <a:cubicBezTo>
                        <a:pt x="82" y="59"/>
                        <a:pt x="82" y="59"/>
                        <a:pt x="82"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8"/>
                        <a:pt x="83" y="58"/>
                        <a:pt x="83" y="58"/>
                      </a:cubicBezTo>
                      <a:cubicBezTo>
                        <a:pt x="83" y="58"/>
                        <a:pt x="83" y="58"/>
                        <a:pt x="83" y="58"/>
                      </a:cubicBezTo>
                      <a:cubicBezTo>
                        <a:pt x="83" y="58"/>
                        <a:pt x="83" y="58"/>
                        <a:pt x="83" y="58"/>
                      </a:cubicBezTo>
                      <a:cubicBezTo>
                        <a:pt x="83" y="58"/>
                        <a:pt x="83" y="58"/>
                        <a:pt x="83" y="58"/>
                      </a:cubicBezTo>
                      <a:cubicBezTo>
                        <a:pt x="83" y="58"/>
                        <a:pt x="83" y="58"/>
                        <a:pt x="83"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3" y="58"/>
                        <a:pt x="83" y="58"/>
                        <a:pt x="83" y="58"/>
                      </a:cubicBezTo>
                      <a:cubicBezTo>
                        <a:pt x="82" y="58"/>
                        <a:pt x="82" y="58"/>
                        <a:pt x="82" y="58"/>
                      </a:cubicBezTo>
                      <a:cubicBezTo>
                        <a:pt x="82" y="57"/>
                        <a:pt x="82" y="57"/>
                        <a:pt x="82" y="57"/>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1" y="57"/>
                        <a:pt x="81" y="57"/>
                        <a:pt x="81" y="57"/>
                      </a:cubicBezTo>
                      <a:cubicBezTo>
                        <a:pt x="81" y="57"/>
                        <a:pt x="81" y="57"/>
                        <a:pt x="81" y="57"/>
                      </a:cubicBezTo>
                      <a:cubicBezTo>
                        <a:pt x="82" y="57"/>
                        <a:pt x="82" y="57"/>
                        <a:pt x="82" y="57"/>
                      </a:cubicBezTo>
                      <a:cubicBezTo>
                        <a:pt x="82" y="57"/>
                        <a:pt x="82" y="57"/>
                        <a:pt x="82" y="57"/>
                      </a:cubicBezTo>
                      <a:cubicBezTo>
                        <a:pt x="82" y="57"/>
                        <a:pt x="82" y="57"/>
                        <a:pt x="82" y="57"/>
                      </a:cubicBezTo>
                      <a:cubicBezTo>
                        <a:pt x="82" y="57"/>
                        <a:pt x="82" y="57"/>
                        <a:pt x="82" y="57"/>
                      </a:cubicBezTo>
                      <a:cubicBezTo>
                        <a:pt x="82" y="57"/>
                        <a:pt x="82" y="57"/>
                        <a:pt x="82" y="57"/>
                      </a:cubicBezTo>
                      <a:cubicBezTo>
                        <a:pt x="82" y="56"/>
                        <a:pt x="82" y="56"/>
                        <a:pt x="82" y="56"/>
                      </a:cubicBezTo>
                      <a:cubicBezTo>
                        <a:pt x="81" y="57"/>
                        <a:pt x="81" y="57"/>
                        <a:pt x="81" y="57"/>
                      </a:cubicBezTo>
                      <a:cubicBezTo>
                        <a:pt x="81" y="57"/>
                        <a:pt x="81" y="57"/>
                        <a:pt x="81" y="57"/>
                      </a:cubicBezTo>
                      <a:cubicBezTo>
                        <a:pt x="81" y="57"/>
                        <a:pt x="81" y="57"/>
                        <a:pt x="81" y="57"/>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5"/>
                        <a:pt x="81" y="55"/>
                        <a:pt x="81"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6"/>
                        <a:pt x="80" y="56"/>
                        <a:pt x="80" y="56"/>
                      </a:cubicBezTo>
                      <a:cubicBezTo>
                        <a:pt x="80" y="56"/>
                        <a:pt x="80" y="56"/>
                        <a:pt x="80" y="56"/>
                      </a:cubicBezTo>
                      <a:cubicBezTo>
                        <a:pt x="80" y="56"/>
                        <a:pt x="80" y="56"/>
                        <a:pt x="80" y="56"/>
                      </a:cubicBezTo>
                      <a:cubicBezTo>
                        <a:pt x="79" y="56"/>
                        <a:pt x="79" y="56"/>
                        <a:pt x="79" y="56"/>
                      </a:cubicBezTo>
                      <a:cubicBezTo>
                        <a:pt x="79" y="56"/>
                        <a:pt x="79" y="56"/>
                        <a:pt x="79" y="56"/>
                      </a:cubicBezTo>
                      <a:cubicBezTo>
                        <a:pt x="79" y="56"/>
                        <a:pt x="79" y="56"/>
                        <a:pt x="79" y="56"/>
                      </a:cubicBezTo>
                      <a:cubicBezTo>
                        <a:pt x="79" y="56"/>
                        <a:pt x="79" y="56"/>
                        <a:pt x="79" y="56"/>
                      </a:cubicBezTo>
                      <a:cubicBezTo>
                        <a:pt x="79" y="57"/>
                        <a:pt x="79" y="57"/>
                        <a:pt x="79" y="57"/>
                      </a:cubicBezTo>
                      <a:cubicBezTo>
                        <a:pt x="79" y="58"/>
                        <a:pt x="79" y="58"/>
                        <a:pt x="79" y="58"/>
                      </a:cubicBezTo>
                      <a:cubicBezTo>
                        <a:pt x="79" y="58"/>
                        <a:pt x="79" y="58"/>
                        <a:pt x="79" y="58"/>
                      </a:cubicBezTo>
                      <a:cubicBezTo>
                        <a:pt x="79" y="58"/>
                        <a:pt x="79" y="58"/>
                        <a:pt x="79" y="58"/>
                      </a:cubicBezTo>
                      <a:cubicBezTo>
                        <a:pt x="78" y="59"/>
                        <a:pt x="78" y="59"/>
                        <a:pt x="78" y="59"/>
                      </a:cubicBezTo>
                      <a:cubicBezTo>
                        <a:pt x="78" y="59"/>
                        <a:pt x="78" y="59"/>
                        <a:pt x="78" y="59"/>
                      </a:cubicBezTo>
                      <a:cubicBezTo>
                        <a:pt x="78" y="59"/>
                        <a:pt x="78" y="59"/>
                        <a:pt x="78" y="59"/>
                      </a:cubicBezTo>
                      <a:cubicBezTo>
                        <a:pt x="77" y="59"/>
                        <a:pt x="77" y="59"/>
                        <a:pt x="77" y="59"/>
                      </a:cubicBezTo>
                      <a:cubicBezTo>
                        <a:pt x="77" y="58"/>
                        <a:pt x="77" y="58"/>
                        <a:pt x="77" y="58"/>
                      </a:cubicBezTo>
                      <a:cubicBezTo>
                        <a:pt x="76" y="58"/>
                        <a:pt x="76" y="58"/>
                        <a:pt x="76" y="58"/>
                      </a:cubicBezTo>
                      <a:cubicBezTo>
                        <a:pt x="76" y="58"/>
                        <a:pt x="76" y="58"/>
                        <a:pt x="76" y="58"/>
                      </a:cubicBezTo>
                      <a:cubicBezTo>
                        <a:pt x="77" y="57"/>
                        <a:pt x="77" y="57"/>
                        <a:pt x="77" y="57"/>
                      </a:cubicBezTo>
                      <a:cubicBezTo>
                        <a:pt x="77" y="57"/>
                        <a:pt x="77" y="57"/>
                        <a:pt x="77" y="57"/>
                      </a:cubicBezTo>
                      <a:cubicBezTo>
                        <a:pt x="77" y="57"/>
                        <a:pt x="77" y="57"/>
                        <a:pt x="77" y="57"/>
                      </a:cubicBezTo>
                      <a:cubicBezTo>
                        <a:pt x="76" y="58"/>
                        <a:pt x="76" y="58"/>
                        <a:pt x="76" y="58"/>
                      </a:cubicBezTo>
                      <a:cubicBezTo>
                        <a:pt x="76" y="58"/>
                        <a:pt x="76" y="58"/>
                        <a:pt x="76" y="58"/>
                      </a:cubicBezTo>
                      <a:cubicBezTo>
                        <a:pt x="75" y="58"/>
                        <a:pt x="75" y="58"/>
                        <a:pt x="75" y="58"/>
                      </a:cubicBezTo>
                      <a:cubicBezTo>
                        <a:pt x="75" y="58"/>
                        <a:pt x="75" y="58"/>
                        <a:pt x="75" y="58"/>
                      </a:cubicBezTo>
                      <a:cubicBezTo>
                        <a:pt x="75" y="57"/>
                        <a:pt x="75" y="57"/>
                        <a:pt x="75" y="57"/>
                      </a:cubicBezTo>
                      <a:cubicBezTo>
                        <a:pt x="75" y="57"/>
                        <a:pt x="75" y="57"/>
                        <a:pt x="75" y="57"/>
                      </a:cubicBezTo>
                      <a:cubicBezTo>
                        <a:pt x="74" y="57"/>
                        <a:pt x="74" y="57"/>
                        <a:pt x="74" y="57"/>
                      </a:cubicBezTo>
                      <a:cubicBezTo>
                        <a:pt x="74" y="56"/>
                        <a:pt x="74" y="56"/>
                        <a:pt x="74" y="56"/>
                      </a:cubicBezTo>
                      <a:cubicBezTo>
                        <a:pt x="74" y="56"/>
                        <a:pt x="74" y="56"/>
                        <a:pt x="74" y="56"/>
                      </a:cubicBezTo>
                      <a:cubicBezTo>
                        <a:pt x="75" y="56"/>
                        <a:pt x="75" y="56"/>
                        <a:pt x="75" y="56"/>
                      </a:cubicBezTo>
                      <a:cubicBezTo>
                        <a:pt x="75" y="56"/>
                        <a:pt x="75" y="56"/>
                        <a:pt x="75" y="56"/>
                      </a:cubicBezTo>
                      <a:cubicBezTo>
                        <a:pt x="75" y="56"/>
                        <a:pt x="75" y="56"/>
                        <a:pt x="75" y="56"/>
                      </a:cubicBezTo>
                      <a:cubicBezTo>
                        <a:pt x="76" y="56"/>
                        <a:pt x="76" y="56"/>
                        <a:pt x="76" y="56"/>
                      </a:cubicBezTo>
                      <a:cubicBezTo>
                        <a:pt x="76" y="56"/>
                        <a:pt x="76" y="56"/>
                        <a:pt x="76" y="56"/>
                      </a:cubicBezTo>
                      <a:cubicBezTo>
                        <a:pt x="76" y="56"/>
                        <a:pt x="76" y="56"/>
                        <a:pt x="76" y="56"/>
                      </a:cubicBezTo>
                      <a:cubicBezTo>
                        <a:pt x="76" y="56"/>
                        <a:pt x="76" y="56"/>
                        <a:pt x="76" y="56"/>
                      </a:cubicBezTo>
                      <a:cubicBezTo>
                        <a:pt x="76" y="55"/>
                        <a:pt x="76" y="55"/>
                        <a:pt x="76" y="55"/>
                      </a:cubicBezTo>
                      <a:cubicBezTo>
                        <a:pt x="76" y="55"/>
                        <a:pt x="76" y="55"/>
                        <a:pt x="76" y="55"/>
                      </a:cubicBezTo>
                      <a:cubicBezTo>
                        <a:pt x="76" y="55"/>
                        <a:pt x="76" y="55"/>
                        <a:pt x="76" y="55"/>
                      </a:cubicBezTo>
                      <a:cubicBezTo>
                        <a:pt x="77" y="55"/>
                        <a:pt x="77" y="55"/>
                        <a:pt x="77" y="55"/>
                      </a:cubicBezTo>
                      <a:cubicBezTo>
                        <a:pt x="77" y="54"/>
                        <a:pt x="77" y="54"/>
                        <a:pt x="77" y="54"/>
                      </a:cubicBezTo>
                      <a:cubicBezTo>
                        <a:pt x="77" y="54"/>
                        <a:pt x="77" y="54"/>
                        <a:pt x="77" y="54"/>
                      </a:cubicBezTo>
                      <a:cubicBezTo>
                        <a:pt x="77" y="54"/>
                        <a:pt x="77" y="54"/>
                        <a:pt x="77" y="54"/>
                      </a:cubicBezTo>
                      <a:cubicBezTo>
                        <a:pt x="78" y="54"/>
                        <a:pt x="78" y="54"/>
                        <a:pt x="78" y="54"/>
                      </a:cubicBezTo>
                      <a:cubicBezTo>
                        <a:pt x="77" y="54"/>
                        <a:pt x="77" y="54"/>
                        <a:pt x="77" y="54"/>
                      </a:cubicBezTo>
                      <a:cubicBezTo>
                        <a:pt x="77" y="53"/>
                        <a:pt x="77" y="53"/>
                        <a:pt x="77" y="53"/>
                      </a:cubicBezTo>
                      <a:cubicBezTo>
                        <a:pt x="77" y="53"/>
                        <a:pt x="77" y="53"/>
                        <a:pt x="77" y="53"/>
                      </a:cubicBezTo>
                      <a:cubicBezTo>
                        <a:pt x="76" y="53"/>
                        <a:pt x="76" y="53"/>
                        <a:pt x="76" y="53"/>
                      </a:cubicBezTo>
                      <a:cubicBezTo>
                        <a:pt x="76" y="53"/>
                        <a:pt x="76" y="53"/>
                        <a:pt x="76" y="53"/>
                      </a:cubicBezTo>
                      <a:cubicBezTo>
                        <a:pt x="76" y="54"/>
                        <a:pt x="76" y="54"/>
                        <a:pt x="76" y="54"/>
                      </a:cubicBezTo>
                      <a:cubicBezTo>
                        <a:pt x="77" y="54"/>
                        <a:pt x="77" y="54"/>
                        <a:pt x="77" y="54"/>
                      </a:cubicBezTo>
                      <a:cubicBezTo>
                        <a:pt x="77" y="54"/>
                        <a:pt x="77" y="54"/>
                        <a:pt x="77" y="54"/>
                      </a:cubicBezTo>
                      <a:cubicBezTo>
                        <a:pt x="77" y="53"/>
                        <a:pt x="77" y="53"/>
                        <a:pt x="77" y="53"/>
                      </a:cubicBezTo>
                      <a:cubicBezTo>
                        <a:pt x="77" y="53"/>
                        <a:pt x="77" y="53"/>
                        <a:pt x="77" y="53"/>
                      </a:cubicBezTo>
                      <a:cubicBezTo>
                        <a:pt x="77" y="53"/>
                        <a:pt x="77" y="53"/>
                        <a:pt x="77" y="53"/>
                      </a:cubicBezTo>
                      <a:cubicBezTo>
                        <a:pt x="77" y="54"/>
                        <a:pt x="77" y="54"/>
                        <a:pt x="77" y="54"/>
                      </a:cubicBezTo>
                      <a:cubicBezTo>
                        <a:pt x="77" y="54"/>
                        <a:pt x="77" y="54"/>
                        <a:pt x="77" y="54"/>
                      </a:cubicBezTo>
                      <a:cubicBezTo>
                        <a:pt x="77" y="54"/>
                        <a:pt x="77" y="54"/>
                        <a:pt x="77" y="54"/>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5"/>
                        <a:pt x="76" y="55"/>
                        <a:pt x="76" y="55"/>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3"/>
                        <a:pt x="76" y="53"/>
                        <a:pt x="76" y="53"/>
                      </a:cubicBezTo>
                      <a:cubicBezTo>
                        <a:pt x="76" y="53"/>
                        <a:pt x="76" y="53"/>
                        <a:pt x="76" y="53"/>
                      </a:cubicBezTo>
                      <a:cubicBezTo>
                        <a:pt x="76" y="53"/>
                        <a:pt x="76" y="53"/>
                        <a:pt x="76" y="53"/>
                      </a:cubicBezTo>
                      <a:cubicBezTo>
                        <a:pt x="76" y="53"/>
                        <a:pt x="76" y="53"/>
                        <a:pt x="76" y="53"/>
                      </a:cubicBezTo>
                      <a:cubicBezTo>
                        <a:pt x="76" y="54"/>
                        <a:pt x="76" y="54"/>
                        <a:pt x="76" y="54"/>
                      </a:cubicBezTo>
                      <a:cubicBezTo>
                        <a:pt x="75" y="54"/>
                        <a:pt x="75" y="54"/>
                        <a:pt x="75" y="54"/>
                      </a:cubicBezTo>
                      <a:cubicBezTo>
                        <a:pt x="75" y="54"/>
                        <a:pt x="75" y="54"/>
                        <a:pt x="75" y="54"/>
                      </a:cubicBezTo>
                      <a:cubicBezTo>
                        <a:pt x="75" y="55"/>
                        <a:pt x="75" y="55"/>
                        <a:pt x="75" y="55"/>
                      </a:cubicBezTo>
                      <a:cubicBezTo>
                        <a:pt x="75" y="55"/>
                        <a:pt x="75" y="55"/>
                        <a:pt x="75" y="55"/>
                      </a:cubicBezTo>
                      <a:cubicBezTo>
                        <a:pt x="75" y="55"/>
                        <a:pt x="75" y="55"/>
                        <a:pt x="75" y="55"/>
                      </a:cubicBezTo>
                      <a:cubicBezTo>
                        <a:pt x="75" y="55"/>
                        <a:pt x="75" y="55"/>
                        <a:pt x="75" y="55"/>
                      </a:cubicBezTo>
                      <a:cubicBezTo>
                        <a:pt x="74" y="55"/>
                        <a:pt x="74" y="55"/>
                        <a:pt x="74" y="55"/>
                      </a:cubicBezTo>
                      <a:cubicBezTo>
                        <a:pt x="74" y="54"/>
                        <a:pt x="74" y="54"/>
                        <a:pt x="74" y="54"/>
                      </a:cubicBezTo>
                      <a:cubicBezTo>
                        <a:pt x="74" y="54"/>
                        <a:pt x="74" y="54"/>
                        <a:pt x="74" y="54"/>
                      </a:cubicBezTo>
                      <a:cubicBezTo>
                        <a:pt x="74" y="54"/>
                        <a:pt x="74" y="54"/>
                        <a:pt x="74" y="54"/>
                      </a:cubicBezTo>
                      <a:cubicBezTo>
                        <a:pt x="74" y="54"/>
                        <a:pt x="74" y="54"/>
                        <a:pt x="74" y="54"/>
                      </a:cubicBezTo>
                      <a:cubicBezTo>
                        <a:pt x="73" y="54"/>
                        <a:pt x="73" y="54"/>
                        <a:pt x="73" y="54"/>
                      </a:cubicBezTo>
                      <a:cubicBezTo>
                        <a:pt x="73" y="54"/>
                        <a:pt x="73" y="54"/>
                        <a:pt x="73" y="54"/>
                      </a:cubicBezTo>
                      <a:cubicBezTo>
                        <a:pt x="73" y="55"/>
                        <a:pt x="73" y="55"/>
                        <a:pt x="73" y="55"/>
                      </a:cubicBezTo>
                      <a:cubicBezTo>
                        <a:pt x="72" y="56"/>
                        <a:pt x="72" y="56"/>
                        <a:pt x="72" y="56"/>
                      </a:cubicBezTo>
                      <a:cubicBezTo>
                        <a:pt x="71" y="56"/>
                        <a:pt x="71" y="56"/>
                        <a:pt x="71" y="56"/>
                      </a:cubicBezTo>
                      <a:cubicBezTo>
                        <a:pt x="71" y="56"/>
                        <a:pt x="71" y="56"/>
                        <a:pt x="71" y="56"/>
                      </a:cubicBezTo>
                      <a:cubicBezTo>
                        <a:pt x="70" y="56"/>
                        <a:pt x="70" y="56"/>
                        <a:pt x="70" y="56"/>
                      </a:cubicBezTo>
                      <a:cubicBezTo>
                        <a:pt x="69" y="57"/>
                        <a:pt x="69" y="57"/>
                        <a:pt x="69" y="57"/>
                      </a:cubicBezTo>
                      <a:cubicBezTo>
                        <a:pt x="69" y="57"/>
                        <a:pt x="69" y="57"/>
                        <a:pt x="69" y="57"/>
                      </a:cubicBezTo>
                      <a:cubicBezTo>
                        <a:pt x="68" y="57"/>
                        <a:pt x="68" y="57"/>
                        <a:pt x="68" y="57"/>
                      </a:cubicBezTo>
                      <a:cubicBezTo>
                        <a:pt x="67" y="56"/>
                        <a:pt x="67" y="56"/>
                        <a:pt x="67" y="56"/>
                      </a:cubicBezTo>
                      <a:cubicBezTo>
                        <a:pt x="66" y="56"/>
                        <a:pt x="66" y="56"/>
                        <a:pt x="66" y="56"/>
                      </a:cubicBezTo>
                      <a:cubicBezTo>
                        <a:pt x="65" y="56"/>
                        <a:pt x="65" y="56"/>
                        <a:pt x="65" y="56"/>
                      </a:cubicBezTo>
                      <a:cubicBezTo>
                        <a:pt x="65" y="55"/>
                        <a:pt x="65" y="55"/>
                        <a:pt x="65" y="55"/>
                      </a:cubicBezTo>
                      <a:cubicBezTo>
                        <a:pt x="64" y="55"/>
                        <a:pt x="64" y="55"/>
                        <a:pt x="64" y="55"/>
                      </a:cubicBezTo>
                      <a:cubicBezTo>
                        <a:pt x="64" y="54"/>
                        <a:pt x="64" y="54"/>
                        <a:pt x="64" y="54"/>
                      </a:cubicBezTo>
                      <a:cubicBezTo>
                        <a:pt x="65" y="53"/>
                        <a:pt x="65" y="53"/>
                        <a:pt x="65" y="53"/>
                      </a:cubicBezTo>
                      <a:cubicBezTo>
                        <a:pt x="66" y="52"/>
                        <a:pt x="66" y="52"/>
                        <a:pt x="66" y="52"/>
                      </a:cubicBezTo>
                      <a:cubicBezTo>
                        <a:pt x="66" y="51"/>
                        <a:pt x="66" y="51"/>
                        <a:pt x="66" y="51"/>
                      </a:cubicBezTo>
                      <a:cubicBezTo>
                        <a:pt x="67" y="50"/>
                        <a:pt x="67" y="50"/>
                        <a:pt x="67" y="50"/>
                      </a:cubicBezTo>
                      <a:cubicBezTo>
                        <a:pt x="67" y="50"/>
                        <a:pt x="67" y="50"/>
                        <a:pt x="67" y="50"/>
                      </a:cubicBezTo>
                      <a:cubicBezTo>
                        <a:pt x="67" y="50"/>
                        <a:pt x="67" y="50"/>
                        <a:pt x="67" y="50"/>
                      </a:cubicBezTo>
                      <a:cubicBezTo>
                        <a:pt x="68" y="50"/>
                        <a:pt x="68" y="50"/>
                        <a:pt x="68" y="50"/>
                      </a:cubicBezTo>
                      <a:cubicBezTo>
                        <a:pt x="69" y="50"/>
                        <a:pt x="69" y="50"/>
                        <a:pt x="69" y="50"/>
                      </a:cubicBezTo>
                      <a:cubicBezTo>
                        <a:pt x="69" y="50"/>
                        <a:pt x="69" y="50"/>
                        <a:pt x="69" y="50"/>
                      </a:cubicBezTo>
                      <a:cubicBezTo>
                        <a:pt x="70" y="50"/>
                        <a:pt x="70" y="50"/>
                        <a:pt x="70" y="50"/>
                      </a:cubicBezTo>
                      <a:cubicBezTo>
                        <a:pt x="71" y="51"/>
                        <a:pt x="71" y="51"/>
                        <a:pt x="71" y="51"/>
                      </a:cubicBezTo>
                      <a:cubicBezTo>
                        <a:pt x="71" y="51"/>
                        <a:pt x="71" y="51"/>
                        <a:pt x="71" y="51"/>
                      </a:cubicBezTo>
                      <a:cubicBezTo>
                        <a:pt x="71" y="51"/>
                        <a:pt x="71" y="51"/>
                        <a:pt x="71" y="51"/>
                      </a:cubicBezTo>
                      <a:cubicBezTo>
                        <a:pt x="72" y="52"/>
                        <a:pt x="72" y="52"/>
                        <a:pt x="72" y="52"/>
                      </a:cubicBezTo>
                      <a:cubicBezTo>
                        <a:pt x="72" y="52"/>
                        <a:pt x="72" y="52"/>
                        <a:pt x="72" y="52"/>
                      </a:cubicBezTo>
                      <a:cubicBezTo>
                        <a:pt x="73" y="52"/>
                        <a:pt x="73" y="52"/>
                        <a:pt x="73" y="52"/>
                      </a:cubicBezTo>
                      <a:cubicBezTo>
                        <a:pt x="73" y="52"/>
                        <a:pt x="73" y="52"/>
                        <a:pt x="73" y="52"/>
                      </a:cubicBezTo>
                      <a:cubicBezTo>
                        <a:pt x="73" y="52"/>
                        <a:pt x="73" y="52"/>
                        <a:pt x="73" y="52"/>
                      </a:cubicBezTo>
                      <a:cubicBezTo>
                        <a:pt x="73" y="52"/>
                        <a:pt x="73" y="52"/>
                        <a:pt x="73" y="52"/>
                      </a:cubicBezTo>
                      <a:cubicBezTo>
                        <a:pt x="74" y="52"/>
                        <a:pt x="74" y="52"/>
                        <a:pt x="74" y="52"/>
                      </a:cubicBezTo>
                      <a:cubicBezTo>
                        <a:pt x="74" y="52"/>
                        <a:pt x="74" y="52"/>
                        <a:pt x="74" y="52"/>
                      </a:cubicBezTo>
                      <a:cubicBezTo>
                        <a:pt x="75" y="52"/>
                        <a:pt x="75" y="52"/>
                        <a:pt x="75" y="52"/>
                      </a:cubicBezTo>
                      <a:cubicBezTo>
                        <a:pt x="75" y="52"/>
                        <a:pt x="75" y="52"/>
                        <a:pt x="75" y="52"/>
                      </a:cubicBezTo>
                      <a:cubicBezTo>
                        <a:pt x="75" y="52"/>
                        <a:pt x="75" y="52"/>
                        <a:pt x="75" y="52"/>
                      </a:cubicBezTo>
                      <a:cubicBezTo>
                        <a:pt x="76" y="52"/>
                        <a:pt x="76" y="52"/>
                        <a:pt x="76" y="52"/>
                      </a:cubicBezTo>
                      <a:cubicBezTo>
                        <a:pt x="76" y="52"/>
                        <a:pt x="76" y="52"/>
                        <a:pt x="76" y="52"/>
                      </a:cubicBezTo>
                      <a:cubicBezTo>
                        <a:pt x="76" y="53"/>
                        <a:pt x="76" y="53"/>
                        <a:pt x="76" y="53"/>
                      </a:cubicBezTo>
                      <a:cubicBezTo>
                        <a:pt x="76" y="53"/>
                        <a:pt x="76" y="53"/>
                        <a:pt x="76" y="53"/>
                      </a:cubicBezTo>
                      <a:cubicBezTo>
                        <a:pt x="76" y="53"/>
                        <a:pt x="76" y="53"/>
                        <a:pt x="76" y="53"/>
                      </a:cubicBezTo>
                      <a:cubicBezTo>
                        <a:pt x="76" y="53"/>
                        <a:pt x="76" y="53"/>
                        <a:pt x="76" y="53"/>
                      </a:cubicBezTo>
                      <a:cubicBezTo>
                        <a:pt x="76" y="53"/>
                        <a:pt x="76" y="53"/>
                        <a:pt x="76" y="53"/>
                      </a:cubicBezTo>
                      <a:cubicBezTo>
                        <a:pt x="76" y="53"/>
                        <a:pt x="76" y="53"/>
                        <a:pt x="76" y="53"/>
                      </a:cubicBezTo>
                      <a:cubicBezTo>
                        <a:pt x="77" y="53"/>
                        <a:pt x="77" y="53"/>
                        <a:pt x="77" y="53"/>
                      </a:cubicBezTo>
                      <a:cubicBezTo>
                        <a:pt x="77" y="53"/>
                        <a:pt x="77" y="53"/>
                        <a:pt x="77" y="53"/>
                      </a:cubicBezTo>
                      <a:cubicBezTo>
                        <a:pt x="77" y="53"/>
                        <a:pt x="77" y="53"/>
                        <a:pt x="77"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9" y="53"/>
                        <a:pt x="79" y="53"/>
                        <a:pt x="79" y="53"/>
                      </a:cubicBezTo>
                      <a:cubicBezTo>
                        <a:pt x="79" y="53"/>
                        <a:pt x="79" y="53"/>
                        <a:pt x="79" y="53"/>
                      </a:cubicBezTo>
                      <a:cubicBezTo>
                        <a:pt x="79" y="52"/>
                        <a:pt x="79" y="52"/>
                        <a:pt x="79" y="52"/>
                      </a:cubicBezTo>
                      <a:cubicBezTo>
                        <a:pt x="79" y="52"/>
                        <a:pt x="79" y="52"/>
                        <a:pt x="79" y="52"/>
                      </a:cubicBezTo>
                      <a:cubicBezTo>
                        <a:pt x="79" y="52"/>
                        <a:pt x="79" y="52"/>
                        <a:pt x="79" y="52"/>
                      </a:cubicBezTo>
                      <a:cubicBezTo>
                        <a:pt x="79" y="52"/>
                        <a:pt x="79" y="52"/>
                        <a:pt x="79" y="52"/>
                      </a:cubicBezTo>
                      <a:cubicBezTo>
                        <a:pt x="79" y="52"/>
                        <a:pt x="79" y="52"/>
                        <a:pt x="79" y="52"/>
                      </a:cubicBezTo>
                      <a:cubicBezTo>
                        <a:pt x="79" y="53"/>
                        <a:pt x="79" y="53"/>
                        <a:pt x="79" y="53"/>
                      </a:cubicBezTo>
                      <a:cubicBezTo>
                        <a:pt x="78" y="52"/>
                        <a:pt x="78" y="52"/>
                        <a:pt x="78" y="52"/>
                      </a:cubicBezTo>
                      <a:cubicBezTo>
                        <a:pt x="78" y="51"/>
                        <a:pt x="78" y="51"/>
                        <a:pt x="78" y="51"/>
                      </a:cubicBezTo>
                      <a:cubicBezTo>
                        <a:pt x="77" y="51"/>
                        <a:pt x="77" y="51"/>
                        <a:pt x="77" y="51"/>
                      </a:cubicBezTo>
                      <a:cubicBezTo>
                        <a:pt x="77" y="50"/>
                        <a:pt x="77" y="50"/>
                        <a:pt x="77" y="50"/>
                      </a:cubicBezTo>
                      <a:cubicBezTo>
                        <a:pt x="77" y="49"/>
                        <a:pt x="77" y="49"/>
                        <a:pt x="77" y="49"/>
                      </a:cubicBezTo>
                      <a:cubicBezTo>
                        <a:pt x="77" y="49"/>
                        <a:pt x="77" y="49"/>
                        <a:pt x="77" y="49"/>
                      </a:cubicBezTo>
                      <a:cubicBezTo>
                        <a:pt x="76" y="48"/>
                        <a:pt x="76" y="48"/>
                        <a:pt x="76" y="48"/>
                      </a:cubicBezTo>
                      <a:cubicBezTo>
                        <a:pt x="76" y="48"/>
                        <a:pt x="76" y="48"/>
                        <a:pt x="76" y="48"/>
                      </a:cubicBezTo>
                      <a:cubicBezTo>
                        <a:pt x="76" y="48"/>
                        <a:pt x="76" y="48"/>
                        <a:pt x="76" y="48"/>
                      </a:cubicBezTo>
                      <a:cubicBezTo>
                        <a:pt x="76" y="48"/>
                        <a:pt x="76" y="48"/>
                        <a:pt x="76" y="48"/>
                      </a:cubicBezTo>
                      <a:cubicBezTo>
                        <a:pt x="76" y="48"/>
                        <a:pt x="76" y="48"/>
                        <a:pt x="76" y="48"/>
                      </a:cubicBezTo>
                      <a:cubicBezTo>
                        <a:pt x="76" y="47"/>
                        <a:pt x="76" y="47"/>
                        <a:pt x="76" y="47"/>
                      </a:cubicBezTo>
                      <a:cubicBezTo>
                        <a:pt x="75" y="47"/>
                        <a:pt x="75" y="47"/>
                        <a:pt x="75" y="47"/>
                      </a:cubicBezTo>
                      <a:cubicBezTo>
                        <a:pt x="75" y="46"/>
                        <a:pt x="75" y="46"/>
                        <a:pt x="75" y="46"/>
                      </a:cubicBezTo>
                      <a:cubicBezTo>
                        <a:pt x="75" y="46"/>
                        <a:pt x="75" y="46"/>
                        <a:pt x="75" y="46"/>
                      </a:cubicBezTo>
                      <a:cubicBezTo>
                        <a:pt x="74" y="46"/>
                        <a:pt x="74" y="46"/>
                        <a:pt x="74" y="46"/>
                      </a:cubicBezTo>
                      <a:cubicBezTo>
                        <a:pt x="74" y="46"/>
                        <a:pt x="74" y="46"/>
                        <a:pt x="74" y="46"/>
                      </a:cubicBezTo>
                      <a:cubicBezTo>
                        <a:pt x="74" y="45"/>
                        <a:pt x="74" y="45"/>
                        <a:pt x="74" y="45"/>
                      </a:cubicBezTo>
                      <a:cubicBezTo>
                        <a:pt x="74" y="44"/>
                        <a:pt x="74" y="44"/>
                        <a:pt x="74" y="44"/>
                      </a:cubicBezTo>
                      <a:cubicBezTo>
                        <a:pt x="74" y="44"/>
                        <a:pt x="74" y="44"/>
                        <a:pt x="74" y="44"/>
                      </a:cubicBezTo>
                      <a:cubicBezTo>
                        <a:pt x="73" y="44"/>
                        <a:pt x="73" y="44"/>
                        <a:pt x="73" y="44"/>
                      </a:cubicBezTo>
                      <a:cubicBezTo>
                        <a:pt x="73" y="43"/>
                        <a:pt x="73" y="43"/>
                        <a:pt x="73" y="43"/>
                      </a:cubicBezTo>
                      <a:cubicBezTo>
                        <a:pt x="73" y="43"/>
                        <a:pt x="73" y="43"/>
                        <a:pt x="73" y="43"/>
                      </a:cubicBezTo>
                      <a:cubicBezTo>
                        <a:pt x="73" y="43"/>
                        <a:pt x="73" y="43"/>
                        <a:pt x="73" y="43"/>
                      </a:cubicBezTo>
                      <a:cubicBezTo>
                        <a:pt x="73" y="42"/>
                        <a:pt x="73" y="42"/>
                        <a:pt x="73" y="42"/>
                      </a:cubicBezTo>
                      <a:cubicBezTo>
                        <a:pt x="73" y="42"/>
                        <a:pt x="73" y="42"/>
                        <a:pt x="73" y="42"/>
                      </a:cubicBezTo>
                      <a:cubicBezTo>
                        <a:pt x="73" y="41"/>
                        <a:pt x="73" y="41"/>
                        <a:pt x="73" y="41"/>
                      </a:cubicBezTo>
                      <a:cubicBezTo>
                        <a:pt x="74" y="41"/>
                        <a:pt x="74" y="41"/>
                        <a:pt x="74" y="41"/>
                      </a:cubicBezTo>
                      <a:cubicBezTo>
                        <a:pt x="74" y="40"/>
                        <a:pt x="74" y="40"/>
                        <a:pt x="74" y="40"/>
                      </a:cubicBezTo>
                      <a:cubicBezTo>
                        <a:pt x="74" y="39"/>
                        <a:pt x="74" y="39"/>
                        <a:pt x="74" y="39"/>
                      </a:cubicBezTo>
                      <a:cubicBezTo>
                        <a:pt x="74" y="38"/>
                        <a:pt x="74" y="38"/>
                        <a:pt x="74" y="38"/>
                      </a:cubicBezTo>
                      <a:cubicBezTo>
                        <a:pt x="74" y="37"/>
                        <a:pt x="74" y="37"/>
                        <a:pt x="74" y="37"/>
                      </a:cubicBezTo>
                      <a:cubicBezTo>
                        <a:pt x="74" y="37"/>
                        <a:pt x="74" y="37"/>
                        <a:pt x="74" y="37"/>
                      </a:cubicBezTo>
                      <a:cubicBezTo>
                        <a:pt x="64" y="38"/>
                        <a:pt x="53" y="39"/>
                        <a:pt x="42" y="40"/>
                      </a:cubicBezTo>
                      <a:cubicBezTo>
                        <a:pt x="44" y="39"/>
                        <a:pt x="44" y="39"/>
                        <a:pt x="44" y="39"/>
                      </a:cubicBezTo>
                      <a:cubicBezTo>
                        <a:pt x="43" y="38"/>
                        <a:pt x="43" y="38"/>
                        <a:pt x="43" y="38"/>
                      </a:cubicBezTo>
                      <a:cubicBezTo>
                        <a:pt x="43" y="38"/>
                        <a:pt x="43" y="38"/>
                        <a:pt x="43" y="38"/>
                      </a:cubicBezTo>
                      <a:cubicBezTo>
                        <a:pt x="43" y="37"/>
                        <a:pt x="43" y="37"/>
                        <a:pt x="43" y="37"/>
                      </a:cubicBezTo>
                      <a:cubicBezTo>
                        <a:pt x="43" y="37"/>
                        <a:pt x="43" y="37"/>
                        <a:pt x="43" y="37"/>
                      </a:cubicBezTo>
                      <a:cubicBezTo>
                        <a:pt x="43" y="37"/>
                        <a:pt x="43" y="37"/>
                        <a:pt x="43" y="37"/>
                      </a:cubicBezTo>
                      <a:cubicBezTo>
                        <a:pt x="43" y="36"/>
                        <a:pt x="43" y="36"/>
                        <a:pt x="43" y="36"/>
                      </a:cubicBezTo>
                      <a:cubicBezTo>
                        <a:pt x="43" y="36"/>
                        <a:pt x="43" y="36"/>
                        <a:pt x="43" y="36"/>
                      </a:cubicBezTo>
                      <a:cubicBezTo>
                        <a:pt x="43" y="36"/>
                        <a:pt x="43" y="36"/>
                        <a:pt x="43" y="36"/>
                      </a:cubicBezTo>
                      <a:cubicBezTo>
                        <a:pt x="43" y="36"/>
                        <a:pt x="43" y="36"/>
                        <a:pt x="43" y="36"/>
                      </a:cubicBezTo>
                      <a:cubicBezTo>
                        <a:pt x="43" y="36"/>
                        <a:pt x="43" y="36"/>
                        <a:pt x="43" y="36"/>
                      </a:cubicBezTo>
                      <a:cubicBezTo>
                        <a:pt x="43" y="36"/>
                        <a:pt x="43" y="36"/>
                        <a:pt x="43" y="36"/>
                      </a:cubicBezTo>
                      <a:cubicBezTo>
                        <a:pt x="42" y="35"/>
                        <a:pt x="42" y="35"/>
                        <a:pt x="42" y="35"/>
                      </a:cubicBezTo>
                      <a:cubicBezTo>
                        <a:pt x="42" y="35"/>
                        <a:pt x="42" y="35"/>
                        <a:pt x="42" y="35"/>
                      </a:cubicBezTo>
                      <a:cubicBezTo>
                        <a:pt x="42" y="35"/>
                        <a:pt x="42" y="35"/>
                        <a:pt x="42" y="35"/>
                      </a:cubicBezTo>
                      <a:cubicBezTo>
                        <a:pt x="42" y="34"/>
                        <a:pt x="42" y="34"/>
                        <a:pt x="42" y="34"/>
                      </a:cubicBezTo>
                      <a:cubicBezTo>
                        <a:pt x="43" y="34"/>
                        <a:pt x="43" y="34"/>
                        <a:pt x="43" y="34"/>
                      </a:cubicBezTo>
                      <a:cubicBezTo>
                        <a:pt x="43" y="34"/>
                        <a:pt x="43" y="34"/>
                        <a:pt x="43" y="34"/>
                      </a:cubicBezTo>
                      <a:cubicBezTo>
                        <a:pt x="44" y="34"/>
                        <a:pt x="44" y="34"/>
                        <a:pt x="44" y="34"/>
                      </a:cubicBezTo>
                      <a:cubicBezTo>
                        <a:pt x="44" y="34"/>
                        <a:pt x="44" y="34"/>
                        <a:pt x="44" y="34"/>
                      </a:cubicBezTo>
                      <a:cubicBezTo>
                        <a:pt x="44" y="34"/>
                        <a:pt x="44" y="34"/>
                        <a:pt x="44" y="34"/>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1"/>
                        <a:pt x="44" y="31"/>
                        <a:pt x="44" y="31"/>
                      </a:cubicBezTo>
                      <a:cubicBezTo>
                        <a:pt x="44" y="31"/>
                        <a:pt x="44" y="31"/>
                        <a:pt x="44" y="31"/>
                      </a:cubicBezTo>
                      <a:cubicBezTo>
                        <a:pt x="44" y="31"/>
                        <a:pt x="44" y="31"/>
                        <a:pt x="44" y="31"/>
                      </a:cubicBezTo>
                      <a:cubicBezTo>
                        <a:pt x="44" y="30"/>
                        <a:pt x="44" y="30"/>
                        <a:pt x="44" y="30"/>
                      </a:cubicBezTo>
                      <a:cubicBezTo>
                        <a:pt x="44" y="29"/>
                        <a:pt x="44" y="29"/>
                        <a:pt x="44" y="29"/>
                      </a:cubicBezTo>
                      <a:cubicBezTo>
                        <a:pt x="45" y="28"/>
                        <a:pt x="45" y="28"/>
                        <a:pt x="45" y="28"/>
                      </a:cubicBezTo>
                      <a:cubicBezTo>
                        <a:pt x="45" y="28"/>
                        <a:pt x="45" y="28"/>
                        <a:pt x="45" y="28"/>
                      </a:cubicBezTo>
                      <a:cubicBezTo>
                        <a:pt x="45" y="28"/>
                        <a:pt x="45" y="28"/>
                        <a:pt x="45" y="28"/>
                      </a:cubicBezTo>
                      <a:cubicBezTo>
                        <a:pt x="45" y="28"/>
                        <a:pt x="45" y="28"/>
                        <a:pt x="45" y="28"/>
                      </a:cubicBezTo>
                      <a:cubicBezTo>
                        <a:pt x="45" y="26"/>
                        <a:pt x="45" y="26"/>
                        <a:pt x="45" y="26"/>
                      </a:cubicBezTo>
                      <a:cubicBezTo>
                        <a:pt x="45" y="26"/>
                        <a:pt x="45" y="26"/>
                        <a:pt x="45" y="26"/>
                      </a:cubicBezTo>
                      <a:cubicBezTo>
                        <a:pt x="45" y="25"/>
                        <a:pt x="45" y="25"/>
                        <a:pt x="45" y="25"/>
                      </a:cubicBezTo>
                      <a:cubicBezTo>
                        <a:pt x="46" y="24"/>
                        <a:pt x="46" y="24"/>
                        <a:pt x="46" y="24"/>
                      </a:cubicBezTo>
                      <a:cubicBezTo>
                        <a:pt x="46" y="24"/>
                        <a:pt x="46" y="24"/>
                        <a:pt x="46" y="24"/>
                      </a:cubicBezTo>
                      <a:cubicBezTo>
                        <a:pt x="46" y="23"/>
                        <a:pt x="46" y="23"/>
                        <a:pt x="46" y="23"/>
                      </a:cubicBezTo>
                      <a:cubicBezTo>
                        <a:pt x="46" y="23"/>
                        <a:pt x="46" y="23"/>
                        <a:pt x="46" y="23"/>
                      </a:cubicBezTo>
                      <a:cubicBezTo>
                        <a:pt x="47" y="23"/>
                        <a:pt x="47" y="23"/>
                        <a:pt x="47" y="23"/>
                      </a:cubicBezTo>
                      <a:cubicBezTo>
                        <a:pt x="47" y="22"/>
                        <a:pt x="47" y="22"/>
                        <a:pt x="47" y="22"/>
                      </a:cubicBezTo>
                      <a:cubicBezTo>
                        <a:pt x="48" y="22"/>
                        <a:pt x="48" y="22"/>
                        <a:pt x="48" y="22"/>
                      </a:cubicBezTo>
                      <a:cubicBezTo>
                        <a:pt x="48" y="22"/>
                        <a:pt x="48" y="22"/>
                        <a:pt x="48" y="22"/>
                      </a:cubicBezTo>
                      <a:cubicBezTo>
                        <a:pt x="49" y="21"/>
                        <a:pt x="49" y="21"/>
                        <a:pt x="49" y="21"/>
                      </a:cubicBezTo>
                      <a:cubicBezTo>
                        <a:pt x="49" y="21"/>
                        <a:pt x="49" y="21"/>
                        <a:pt x="49" y="21"/>
                      </a:cubicBezTo>
                      <a:cubicBezTo>
                        <a:pt x="49" y="20"/>
                        <a:pt x="49" y="20"/>
                        <a:pt x="49" y="20"/>
                      </a:cubicBezTo>
                      <a:cubicBezTo>
                        <a:pt x="49" y="20"/>
                        <a:pt x="49" y="20"/>
                        <a:pt x="49" y="20"/>
                      </a:cubicBezTo>
                      <a:cubicBezTo>
                        <a:pt x="49" y="20"/>
                        <a:pt x="49" y="20"/>
                        <a:pt x="49" y="20"/>
                      </a:cubicBezTo>
                      <a:cubicBezTo>
                        <a:pt x="50" y="20"/>
                        <a:pt x="50" y="20"/>
                        <a:pt x="50" y="20"/>
                      </a:cubicBezTo>
                      <a:cubicBezTo>
                        <a:pt x="50" y="19"/>
                        <a:pt x="50" y="19"/>
                        <a:pt x="50" y="19"/>
                      </a:cubicBezTo>
                      <a:cubicBezTo>
                        <a:pt x="50" y="19"/>
                        <a:pt x="50" y="19"/>
                        <a:pt x="50" y="19"/>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6"/>
                        <a:pt x="51" y="16"/>
                        <a:pt x="51" y="16"/>
                      </a:cubicBezTo>
                      <a:cubicBezTo>
                        <a:pt x="52" y="15"/>
                        <a:pt x="52" y="15"/>
                        <a:pt x="52" y="15"/>
                      </a:cubicBezTo>
                      <a:cubicBezTo>
                        <a:pt x="53" y="14"/>
                        <a:pt x="53" y="14"/>
                        <a:pt x="53" y="14"/>
                      </a:cubicBezTo>
                      <a:cubicBezTo>
                        <a:pt x="53" y="14"/>
                        <a:pt x="53" y="14"/>
                        <a:pt x="53" y="14"/>
                      </a:cubicBezTo>
                      <a:cubicBezTo>
                        <a:pt x="53" y="14"/>
                        <a:pt x="53" y="14"/>
                        <a:pt x="53" y="14"/>
                      </a:cubicBezTo>
                      <a:cubicBezTo>
                        <a:pt x="53" y="13"/>
                        <a:pt x="53" y="13"/>
                        <a:pt x="53" y="13"/>
                      </a:cubicBezTo>
                      <a:cubicBezTo>
                        <a:pt x="53" y="13"/>
                        <a:pt x="53" y="13"/>
                        <a:pt x="53" y="13"/>
                      </a:cubicBezTo>
                      <a:cubicBezTo>
                        <a:pt x="52" y="13"/>
                        <a:pt x="52" y="13"/>
                        <a:pt x="52" y="13"/>
                      </a:cubicBezTo>
                      <a:cubicBezTo>
                        <a:pt x="52" y="13"/>
                        <a:pt x="52" y="13"/>
                        <a:pt x="52" y="13"/>
                      </a:cubicBezTo>
                      <a:cubicBezTo>
                        <a:pt x="51" y="13"/>
                        <a:pt x="51" y="13"/>
                        <a:pt x="51" y="13"/>
                      </a:cubicBezTo>
                      <a:cubicBezTo>
                        <a:pt x="51" y="13"/>
                        <a:pt x="51" y="13"/>
                        <a:pt x="51" y="13"/>
                      </a:cubicBezTo>
                      <a:cubicBezTo>
                        <a:pt x="51" y="12"/>
                        <a:pt x="51" y="12"/>
                        <a:pt x="51" y="12"/>
                      </a:cubicBezTo>
                      <a:cubicBezTo>
                        <a:pt x="51" y="11"/>
                        <a:pt x="51" y="11"/>
                        <a:pt x="51" y="11"/>
                      </a:cubicBezTo>
                      <a:cubicBezTo>
                        <a:pt x="50" y="11"/>
                        <a:pt x="50" y="11"/>
                        <a:pt x="50" y="11"/>
                      </a:cubicBezTo>
                      <a:cubicBezTo>
                        <a:pt x="49" y="11"/>
                        <a:pt x="49" y="11"/>
                        <a:pt x="49" y="11"/>
                      </a:cubicBezTo>
                      <a:cubicBezTo>
                        <a:pt x="49" y="11"/>
                        <a:pt x="49" y="11"/>
                        <a:pt x="49" y="11"/>
                      </a:cubicBezTo>
                      <a:cubicBezTo>
                        <a:pt x="49" y="10"/>
                        <a:pt x="49" y="10"/>
                        <a:pt x="49" y="10"/>
                      </a:cubicBezTo>
                      <a:cubicBezTo>
                        <a:pt x="49" y="10"/>
                        <a:pt x="49" y="10"/>
                        <a:pt x="49" y="10"/>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8"/>
                        <a:pt x="49" y="8"/>
                        <a:pt x="49" y="8"/>
                      </a:cubicBezTo>
                      <a:cubicBezTo>
                        <a:pt x="48" y="8"/>
                        <a:pt x="48" y="8"/>
                        <a:pt x="48" y="8"/>
                      </a:cubicBezTo>
                      <a:cubicBezTo>
                        <a:pt x="48" y="8"/>
                        <a:pt x="48" y="8"/>
                        <a:pt x="48" y="8"/>
                      </a:cubicBezTo>
                      <a:cubicBezTo>
                        <a:pt x="48" y="8"/>
                        <a:pt x="48" y="8"/>
                        <a:pt x="48" y="8"/>
                      </a:cubicBezTo>
                      <a:cubicBezTo>
                        <a:pt x="48" y="7"/>
                        <a:pt x="48" y="7"/>
                        <a:pt x="48" y="7"/>
                      </a:cubicBezTo>
                      <a:cubicBezTo>
                        <a:pt x="48" y="7"/>
                        <a:pt x="48" y="7"/>
                        <a:pt x="48" y="7"/>
                      </a:cubicBezTo>
                      <a:cubicBezTo>
                        <a:pt x="48" y="7"/>
                        <a:pt x="48" y="7"/>
                        <a:pt x="48" y="7"/>
                      </a:cubicBezTo>
                      <a:cubicBezTo>
                        <a:pt x="48" y="7"/>
                        <a:pt x="48" y="7"/>
                        <a:pt x="48" y="7"/>
                      </a:cubicBezTo>
                      <a:cubicBezTo>
                        <a:pt x="49" y="6"/>
                        <a:pt x="49" y="6"/>
                        <a:pt x="49" y="6"/>
                      </a:cubicBezTo>
                      <a:cubicBezTo>
                        <a:pt x="49" y="6"/>
                        <a:pt x="49" y="6"/>
                        <a:pt x="49" y="6"/>
                      </a:cubicBezTo>
                      <a:cubicBezTo>
                        <a:pt x="49" y="6"/>
                        <a:pt x="49" y="6"/>
                        <a:pt x="49" y="6"/>
                      </a:cubicBezTo>
                      <a:cubicBezTo>
                        <a:pt x="49" y="6"/>
                        <a:pt x="49" y="6"/>
                        <a:pt x="49" y="6"/>
                      </a:cubicBezTo>
                      <a:cubicBezTo>
                        <a:pt x="49" y="5"/>
                        <a:pt x="49" y="5"/>
                        <a:pt x="49" y="5"/>
                      </a:cubicBezTo>
                      <a:cubicBezTo>
                        <a:pt x="48" y="5"/>
                        <a:pt x="48" y="5"/>
                        <a:pt x="48" y="5"/>
                      </a:cubicBezTo>
                      <a:cubicBezTo>
                        <a:pt x="48" y="5"/>
                        <a:pt x="48" y="5"/>
                        <a:pt x="48" y="5"/>
                      </a:cubicBezTo>
                      <a:cubicBezTo>
                        <a:pt x="48" y="5"/>
                        <a:pt x="48" y="5"/>
                        <a:pt x="48" y="5"/>
                      </a:cubicBezTo>
                      <a:cubicBezTo>
                        <a:pt x="48" y="4"/>
                        <a:pt x="48" y="4"/>
                        <a:pt x="48" y="4"/>
                      </a:cubicBezTo>
                      <a:cubicBezTo>
                        <a:pt x="48" y="3"/>
                        <a:pt x="48" y="3"/>
                        <a:pt x="48" y="3"/>
                      </a:cubicBezTo>
                      <a:cubicBezTo>
                        <a:pt x="48" y="3"/>
                        <a:pt x="48" y="3"/>
                        <a:pt x="48" y="3"/>
                      </a:cubicBezTo>
                      <a:cubicBezTo>
                        <a:pt x="48" y="3"/>
                        <a:pt x="48" y="3"/>
                        <a:pt x="48" y="3"/>
                      </a:cubicBezTo>
                      <a:cubicBezTo>
                        <a:pt x="49" y="3"/>
                        <a:pt x="49" y="3"/>
                        <a:pt x="49" y="3"/>
                      </a:cubicBezTo>
                      <a:cubicBezTo>
                        <a:pt x="49" y="2"/>
                        <a:pt x="49" y="2"/>
                        <a:pt x="49" y="2"/>
                      </a:cubicBezTo>
                      <a:cubicBezTo>
                        <a:pt x="49" y="2"/>
                        <a:pt x="49" y="2"/>
                        <a:pt x="49" y="2"/>
                      </a:cubicBezTo>
                      <a:cubicBezTo>
                        <a:pt x="49" y="1"/>
                        <a:pt x="49" y="1"/>
                        <a:pt x="49" y="1"/>
                      </a:cubicBezTo>
                      <a:cubicBezTo>
                        <a:pt x="48" y="1"/>
                        <a:pt x="48" y="1"/>
                        <a:pt x="48" y="1"/>
                      </a:cubicBezTo>
                      <a:cubicBezTo>
                        <a:pt x="48" y="1"/>
                        <a:pt x="48" y="1"/>
                        <a:pt x="48" y="1"/>
                      </a:cubicBezTo>
                      <a:cubicBezTo>
                        <a:pt x="48" y="1"/>
                        <a:pt x="48" y="1"/>
                        <a:pt x="48" y="1"/>
                      </a:cubicBezTo>
                      <a:cubicBezTo>
                        <a:pt x="48" y="1"/>
                        <a:pt x="48" y="1"/>
                        <a:pt x="48" y="1"/>
                      </a:cubicBezTo>
                      <a:cubicBezTo>
                        <a:pt x="47" y="1"/>
                        <a:pt x="47" y="1"/>
                        <a:pt x="47" y="1"/>
                      </a:cubicBezTo>
                      <a:cubicBezTo>
                        <a:pt x="47" y="1"/>
                        <a:pt x="47" y="1"/>
                        <a:pt x="47" y="1"/>
                      </a:cubicBezTo>
                      <a:cubicBezTo>
                        <a:pt x="47" y="0"/>
                        <a:pt x="47" y="0"/>
                        <a:pt x="47" y="0"/>
                      </a:cubicBezTo>
                      <a:cubicBezTo>
                        <a:pt x="47" y="0"/>
                        <a:pt x="47" y="0"/>
                        <a:pt x="47" y="0"/>
                      </a:cubicBezTo>
                      <a:cubicBezTo>
                        <a:pt x="32" y="1"/>
                        <a:pt x="16" y="3"/>
                        <a:pt x="0" y="3"/>
                      </a:cubicBezTo>
                      <a:cubicBezTo>
                        <a:pt x="1" y="10"/>
                        <a:pt x="1" y="17"/>
                        <a:pt x="1" y="23"/>
                      </a:cubicBezTo>
                      <a:cubicBezTo>
                        <a:pt x="1" y="23"/>
                        <a:pt x="1" y="23"/>
                        <a:pt x="1" y="23"/>
                      </a:cubicBezTo>
                      <a:cubicBezTo>
                        <a:pt x="1" y="23"/>
                        <a:pt x="1" y="23"/>
                        <a:pt x="1"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4" y="25"/>
                        <a:pt x="4" y="25"/>
                        <a:pt x="4" y="25"/>
                      </a:cubicBezTo>
                      <a:cubicBezTo>
                        <a:pt x="4" y="25"/>
                        <a:pt x="4" y="25"/>
                        <a:pt x="4" y="25"/>
                      </a:cubicBezTo>
                      <a:cubicBezTo>
                        <a:pt x="4" y="26"/>
                        <a:pt x="4" y="26"/>
                        <a:pt x="4" y="26"/>
                      </a:cubicBezTo>
                      <a:cubicBezTo>
                        <a:pt x="4" y="26"/>
                        <a:pt x="4" y="26"/>
                        <a:pt x="4" y="26"/>
                      </a:cubicBezTo>
                      <a:cubicBezTo>
                        <a:pt x="4" y="26"/>
                        <a:pt x="4" y="26"/>
                        <a:pt x="4" y="26"/>
                      </a:cubicBezTo>
                      <a:cubicBezTo>
                        <a:pt x="5" y="26"/>
                        <a:pt x="5" y="26"/>
                        <a:pt x="5" y="26"/>
                      </a:cubicBezTo>
                      <a:cubicBezTo>
                        <a:pt x="5" y="27"/>
                        <a:pt x="5" y="27"/>
                        <a:pt x="5" y="27"/>
                      </a:cubicBezTo>
                      <a:cubicBezTo>
                        <a:pt x="5" y="27"/>
                        <a:pt x="5" y="27"/>
                        <a:pt x="5"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6" y="29"/>
                        <a:pt x="6" y="29"/>
                        <a:pt x="6" y="29"/>
                      </a:cubicBezTo>
                      <a:cubicBezTo>
                        <a:pt x="6" y="29"/>
                        <a:pt x="6" y="29"/>
                        <a:pt x="6" y="29"/>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0"/>
                        <a:pt x="5" y="30"/>
                        <a:pt x="5" y="30"/>
                      </a:cubicBezTo>
                      <a:cubicBezTo>
                        <a:pt x="5" y="30"/>
                        <a:pt x="5" y="30"/>
                        <a:pt x="5" y="30"/>
                      </a:cubicBezTo>
                      <a:cubicBezTo>
                        <a:pt x="5" y="30"/>
                        <a:pt x="5" y="30"/>
                        <a:pt x="5" y="30"/>
                      </a:cubicBezTo>
                      <a:cubicBezTo>
                        <a:pt x="5" y="31"/>
                        <a:pt x="5" y="31"/>
                        <a:pt x="5" y="31"/>
                      </a:cubicBezTo>
                      <a:cubicBezTo>
                        <a:pt x="5" y="31"/>
                        <a:pt x="5" y="31"/>
                        <a:pt x="5" y="31"/>
                      </a:cubicBezTo>
                      <a:cubicBezTo>
                        <a:pt x="5" y="31"/>
                        <a:pt x="5" y="31"/>
                        <a:pt x="5" y="31"/>
                      </a:cubicBezTo>
                      <a:cubicBezTo>
                        <a:pt x="6" y="31"/>
                        <a:pt x="6" y="31"/>
                        <a:pt x="6" y="31"/>
                      </a:cubicBezTo>
                      <a:cubicBezTo>
                        <a:pt x="6" y="31"/>
                        <a:pt x="6" y="31"/>
                        <a:pt x="6" y="31"/>
                      </a:cubicBezTo>
                      <a:cubicBezTo>
                        <a:pt x="6" y="32"/>
                        <a:pt x="6" y="32"/>
                        <a:pt x="6" y="32"/>
                      </a:cubicBezTo>
                      <a:cubicBezTo>
                        <a:pt x="6" y="32"/>
                        <a:pt x="6" y="32"/>
                        <a:pt x="6" y="32"/>
                      </a:cubicBezTo>
                      <a:cubicBezTo>
                        <a:pt x="6" y="32"/>
                        <a:pt x="6" y="32"/>
                        <a:pt x="6"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3"/>
                        <a:pt x="8" y="33"/>
                        <a:pt x="8" y="33"/>
                      </a:cubicBezTo>
                      <a:cubicBezTo>
                        <a:pt x="8" y="33"/>
                        <a:pt x="8" y="33"/>
                        <a:pt x="8" y="33"/>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5"/>
                        <a:pt x="8" y="35"/>
                        <a:pt x="8" y="35"/>
                      </a:cubicBezTo>
                      <a:cubicBezTo>
                        <a:pt x="8" y="35"/>
                        <a:pt x="8" y="35"/>
                        <a:pt x="8" y="35"/>
                      </a:cubicBezTo>
                      <a:cubicBezTo>
                        <a:pt x="9" y="35"/>
                        <a:pt x="9" y="35"/>
                        <a:pt x="9" y="35"/>
                      </a:cubicBezTo>
                      <a:cubicBezTo>
                        <a:pt x="9" y="35"/>
                        <a:pt x="9" y="35"/>
                        <a:pt x="9" y="35"/>
                      </a:cubicBezTo>
                      <a:cubicBezTo>
                        <a:pt x="8" y="35"/>
                        <a:pt x="8" y="35"/>
                        <a:pt x="8" y="35"/>
                      </a:cubicBezTo>
                      <a:cubicBezTo>
                        <a:pt x="8" y="35"/>
                        <a:pt x="8" y="35"/>
                        <a:pt x="8" y="35"/>
                      </a:cubicBezTo>
                      <a:cubicBezTo>
                        <a:pt x="8" y="35"/>
                        <a:pt x="8" y="35"/>
                        <a:pt x="8" y="35"/>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9" y="36"/>
                        <a:pt x="9" y="36"/>
                        <a:pt x="9" y="36"/>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8"/>
                        <a:pt x="9" y="38"/>
                        <a:pt x="9"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1" y="39"/>
                        <a:pt x="11" y="39"/>
                        <a:pt x="11" y="39"/>
                      </a:cubicBezTo>
                      <a:cubicBezTo>
                        <a:pt x="11" y="39"/>
                        <a:pt x="11" y="39"/>
                        <a:pt x="11" y="39"/>
                      </a:cubicBezTo>
                      <a:cubicBezTo>
                        <a:pt x="11" y="40"/>
                        <a:pt x="11" y="40"/>
                        <a:pt x="11" y="40"/>
                      </a:cubicBezTo>
                      <a:cubicBezTo>
                        <a:pt x="10" y="40"/>
                        <a:pt x="10" y="40"/>
                        <a:pt x="10" y="40"/>
                      </a:cubicBezTo>
                      <a:cubicBezTo>
                        <a:pt x="10" y="40"/>
                        <a:pt x="10" y="40"/>
                        <a:pt x="10" y="40"/>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2"/>
                        <a:pt x="11" y="42"/>
                        <a:pt x="11" y="42"/>
                      </a:cubicBezTo>
                      <a:cubicBezTo>
                        <a:pt x="10" y="42"/>
                        <a:pt x="10" y="42"/>
                        <a:pt x="10" y="42"/>
                      </a:cubicBezTo>
                      <a:cubicBezTo>
                        <a:pt x="10" y="42"/>
                        <a:pt x="10" y="42"/>
                        <a:pt x="10" y="42"/>
                      </a:cubicBezTo>
                      <a:cubicBezTo>
                        <a:pt x="10" y="42"/>
                        <a:pt x="10" y="42"/>
                        <a:pt x="10" y="42"/>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4"/>
                        <a:pt x="11" y="44"/>
                        <a:pt x="11" y="44"/>
                      </a:cubicBezTo>
                      <a:cubicBezTo>
                        <a:pt x="10" y="44"/>
                        <a:pt x="10" y="44"/>
                        <a:pt x="10" y="44"/>
                      </a:cubicBezTo>
                      <a:cubicBezTo>
                        <a:pt x="10" y="44"/>
                        <a:pt x="10" y="44"/>
                        <a:pt x="10" y="44"/>
                      </a:cubicBezTo>
                      <a:cubicBezTo>
                        <a:pt x="10" y="44"/>
                        <a:pt x="10" y="44"/>
                        <a:pt x="10" y="44"/>
                      </a:cubicBezTo>
                      <a:cubicBezTo>
                        <a:pt x="11" y="45"/>
                        <a:pt x="11" y="45"/>
                        <a:pt x="11" y="45"/>
                      </a:cubicBezTo>
                      <a:cubicBezTo>
                        <a:pt x="11" y="45"/>
                        <a:pt x="11" y="45"/>
                        <a:pt x="11" y="45"/>
                      </a:cubicBezTo>
                      <a:cubicBezTo>
                        <a:pt x="11" y="45"/>
                        <a:pt x="11" y="45"/>
                        <a:pt x="11" y="45"/>
                      </a:cubicBezTo>
                      <a:cubicBezTo>
                        <a:pt x="11" y="45"/>
                        <a:pt x="11" y="45"/>
                        <a:pt x="11" y="45"/>
                      </a:cubicBezTo>
                      <a:cubicBezTo>
                        <a:pt x="10" y="46"/>
                        <a:pt x="10" y="46"/>
                        <a:pt x="10" y="46"/>
                      </a:cubicBezTo>
                      <a:cubicBezTo>
                        <a:pt x="10" y="47"/>
                        <a:pt x="10" y="47"/>
                        <a:pt x="10" y="47"/>
                      </a:cubicBezTo>
                      <a:cubicBezTo>
                        <a:pt x="10" y="48"/>
                        <a:pt x="10" y="48"/>
                        <a:pt x="10" y="48"/>
                      </a:cubicBezTo>
                      <a:cubicBezTo>
                        <a:pt x="10" y="48"/>
                        <a:pt x="10" y="48"/>
                        <a:pt x="10" y="48"/>
                      </a:cubicBezTo>
                      <a:cubicBezTo>
                        <a:pt x="9" y="48"/>
                        <a:pt x="9" y="48"/>
                        <a:pt x="9" y="48"/>
                      </a:cubicBezTo>
                      <a:cubicBezTo>
                        <a:pt x="9" y="49"/>
                        <a:pt x="9" y="49"/>
                        <a:pt x="9" y="49"/>
                      </a:cubicBezTo>
                      <a:cubicBezTo>
                        <a:pt x="9" y="50"/>
                        <a:pt x="9" y="50"/>
                        <a:pt x="9" y="50"/>
                      </a:cubicBezTo>
                      <a:cubicBezTo>
                        <a:pt x="9" y="50"/>
                        <a:pt x="9" y="50"/>
                        <a:pt x="9" y="50"/>
                      </a:cubicBezTo>
                      <a:cubicBezTo>
                        <a:pt x="9" y="50"/>
                        <a:pt x="9" y="50"/>
                        <a:pt x="9" y="50"/>
                      </a:cubicBezTo>
                      <a:cubicBezTo>
                        <a:pt x="8" y="50"/>
                        <a:pt x="8" y="50"/>
                        <a:pt x="8" y="50"/>
                      </a:cubicBezTo>
                      <a:cubicBezTo>
                        <a:pt x="8" y="51"/>
                        <a:pt x="8" y="51"/>
                        <a:pt x="8" y="51"/>
                      </a:cubicBezTo>
                      <a:cubicBezTo>
                        <a:pt x="8" y="51"/>
                        <a:pt x="8" y="51"/>
                        <a:pt x="8" y="51"/>
                      </a:cubicBezTo>
                      <a:cubicBezTo>
                        <a:pt x="8" y="51"/>
                        <a:pt x="8" y="51"/>
                        <a:pt x="8" y="51"/>
                      </a:cubicBezTo>
                      <a:cubicBezTo>
                        <a:pt x="8" y="51"/>
                        <a:pt x="8" y="51"/>
                        <a:pt x="8" y="51"/>
                      </a:cubicBezTo>
                      <a:cubicBezTo>
                        <a:pt x="8" y="51"/>
                        <a:pt x="8" y="51"/>
                        <a:pt x="8" y="51"/>
                      </a:cubicBezTo>
                      <a:cubicBezTo>
                        <a:pt x="8" y="52"/>
                        <a:pt x="8" y="52"/>
                        <a:pt x="8" y="52"/>
                      </a:cubicBezTo>
                      <a:cubicBezTo>
                        <a:pt x="8" y="52"/>
                        <a:pt x="8" y="52"/>
                        <a:pt x="8" y="52"/>
                      </a:cubicBezTo>
                      <a:cubicBezTo>
                        <a:pt x="9" y="52"/>
                        <a:pt x="9" y="52"/>
                        <a:pt x="9" y="52"/>
                      </a:cubicBezTo>
                      <a:cubicBezTo>
                        <a:pt x="9" y="52"/>
                        <a:pt x="9" y="52"/>
                        <a:pt x="9" y="52"/>
                      </a:cubicBezTo>
                      <a:cubicBezTo>
                        <a:pt x="9" y="53"/>
                        <a:pt x="9" y="53"/>
                        <a:pt x="9" y="53"/>
                      </a:cubicBezTo>
                      <a:cubicBezTo>
                        <a:pt x="9" y="53"/>
                        <a:pt x="9" y="53"/>
                        <a:pt x="9" y="53"/>
                      </a:cubicBezTo>
                      <a:cubicBezTo>
                        <a:pt x="8" y="54"/>
                        <a:pt x="8" y="54"/>
                        <a:pt x="8" y="54"/>
                      </a:cubicBezTo>
                      <a:cubicBezTo>
                        <a:pt x="8" y="54"/>
                        <a:pt x="8" y="54"/>
                        <a:pt x="8" y="54"/>
                      </a:cubicBezTo>
                      <a:cubicBezTo>
                        <a:pt x="8" y="54"/>
                        <a:pt x="8" y="54"/>
                        <a:pt x="8" y="54"/>
                      </a:cubicBezTo>
                      <a:cubicBezTo>
                        <a:pt x="8" y="55"/>
                        <a:pt x="8" y="55"/>
                        <a:pt x="8" y="55"/>
                      </a:cubicBezTo>
                      <a:cubicBezTo>
                        <a:pt x="8" y="55"/>
                        <a:pt x="8" y="55"/>
                        <a:pt x="8" y="55"/>
                      </a:cubicBezTo>
                      <a:cubicBezTo>
                        <a:pt x="8" y="56"/>
                        <a:pt x="8" y="56"/>
                        <a:pt x="8" y="56"/>
                      </a:cubicBezTo>
                      <a:cubicBezTo>
                        <a:pt x="9" y="56"/>
                        <a:pt x="9" y="56"/>
                        <a:pt x="9" y="56"/>
                      </a:cubicBezTo>
                      <a:cubicBezTo>
                        <a:pt x="9" y="56"/>
                        <a:pt x="9" y="56"/>
                        <a:pt x="9" y="56"/>
                      </a:cubicBezTo>
                      <a:cubicBezTo>
                        <a:pt x="9" y="57"/>
                        <a:pt x="9" y="57"/>
                        <a:pt x="9" y="57"/>
                      </a:cubicBezTo>
                      <a:cubicBezTo>
                        <a:pt x="9" y="57"/>
                        <a:pt x="9" y="57"/>
                        <a:pt x="9" y="57"/>
                      </a:cubicBezTo>
                      <a:cubicBezTo>
                        <a:pt x="9" y="57"/>
                        <a:pt x="9" y="57"/>
                        <a:pt x="9" y="57"/>
                      </a:cubicBezTo>
                      <a:cubicBezTo>
                        <a:pt x="9" y="57"/>
                        <a:pt x="9" y="57"/>
                        <a:pt x="9" y="57"/>
                      </a:cubicBezTo>
                      <a:cubicBezTo>
                        <a:pt x="9" y="58"/>
                        <a:pt x="9" y="58"/>
                        <a:pt x="9" y="58"/>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60"/>
                        <a:pt x="9" y="60"/>
                        <a:pt x="9" y="60"/>
                      </a:cubicBezTo>
                      <a:cubicBezTo>
                        <a:pt x="9" y="60"/>
                        <a:pt x="9" y="60"/>
                        <a:pt x="9" y="60"/>
                      </a:cubicBezTo>
                      <a:cubicBezTo>
                        <a:pt x="9" y="60"/>
                        <a:pt x="9" y="60"/>
                        <a:pt x="9" y="60"/>
                      </a:cubicBezTo>
                      <a:cubicBezTo>
                        <a:pt x="8" y="61"/>
                        <a:pt x="8" y="61"/>
                        <a:pt x="8" y="61"/>
                      </a:cubicBezTo>
                      <a:cubicBezTo>
                        <a:pt x="8" y="62"/>
                        <a:pt x="8" y="62"/>
                        <a:pt x="8" y="62"/>
                      </a:cubicBezTo>
                      <a:cubicBezTo>
                        <a:pt x="8" y="62"/>
                        <a:pt x="8" y="62"/>
                        <a:pt x="8" y="62"/>
                      </a:cubicBezTo>
                      <a:cubicBezTo>
                        <a:pt x="8" y="62"/>
                        <a:pt x="8" y="62"/>
                        <a:pt x="8" y="62"/>
                      </a:cubicBezTo>
                      <a:cubicBezTo>
                        <a:pt x="8" y="62"/>
                        <a:pt x="8" y="62"/>
                        <a:pt x="8" y="62"/>
                      </a:cubicBezTo>
                      <a:cubicBezTo>
                        <a:pt x="8" y="62"/>
                        <a:pt x="8" y="62"/>
                        <a:pt x="8" y="62"/>
                      </a:cubicBezTo>
                      <a:cubicBezTo>
                        <a:pt x="8" y="63"/>
                        <a:pt x="8" y="64"/>
                        <a:pt x="8" y="64"/>
                      </a:cubicBezTo>
                      <a:cubicBezTo>
                        <a:pt x="7" y="65"/>
                        <a:pt x="7" y="65"/>
                        <a:pt x="7" y="65"/>
                      </a:cubicBezTo>
                      <a:cubicBezTo>
                        <a:pt x="7" y="65"/>
                        <a:pt x="7" y="65"/>
                        <a:pt x="7" y="65"/>
                      </a:cubicBezTo>
                      <a:cubicBezTo>
                        <a:pt x="6" y="65"/>
                        <a:pt x="6" y="65"/>
                        <a:pt x="6" y="65"/>
                      </a:cubicBezTo>
                      <a:cubicBezTo>
                        <a:pt x="6" y="66"/>
                        <a:pt x="6" y="66"/>
                        <a:pt x="6" y="66"/>
                      </a:cubicBezTo>
                      <a:cubicBezTo>
                        <a:pt x="7" y="67"/>
                        <a:pt x="7" y="67"/>
                        <a:pt x="7" y="67"/>
                      </a:cubicBezTo>
                      <a:cubicBezTo>
                        <a:pt x="7" y="67"/>
                        <a:pt x="7" y="67"/>
                        <a:pt x="7" y="67"/>
                      </a:cubicBezTo>
                      <a:cubicBezTo>
                        <a:pt x="7" y="67"/>
                        <a:pt x="7" y="67"/>
                        <a:pt x="7" y="67"/>
                      </a:cubicBezTo>
                      <a:cubicBezTo>
                        <a:pt x="8" y="67"/>
                        <a:pt x="8" y="67"/>
                        <a:pt x="8" y="67"/>
                      </a:cubicBezTo>
                      <a:cubicBezTo>
                        <a:pt x="8" y="67"/>
                        <a:pt x="8" y="67"/>
                        <a:pt x="8" y="67"/>
                      </a:cubicBezTo>
                      <a:cubicBezTo>
                        <a:pt x="8" y="67"/>
                        <a:pt x="8" y="67"/>
                        <a:pt x="8" y="67"/>
                      </a:cubicBezTo>
                      <a:cubicBezTo>
                        <a:pt x="9" y="67"/>
                        <a:pt x="9" y="67"/>
                        <a:pt x="9" y="67"/>
                      </a:cubicBezTo>
                      <a:cubicBezTo>
                        <a:pt x="9" y="67"/>
                        <a:pt x="10" y="66"/>
                        <a:pt x="11" y="66"/>
                      </a:cubicBezTo>
                      <a:cubicBezTo>
                        <a:pt x="12" y="66"/>
                        <a:pt x="12" y="66"/>
                        <a:pt x="12" y="66"/>
                      </a:cubicBezTo>
                      <a:cubicBezTo>
                        <a:pt x="13" y="66"/>
                        <a:pt x="13" y="66"/>
                        <a:pt x="13" y="66"/>
                      </a:cubicBezTo>
                      <a:cubicBezTo>
                        <a:pt x="14" y="66"/>
                        <a:pt x="14" y="66"/>
                        <a:pt x="14" y="66"/>
                      </a:cubicBezTo>
                      <a:cubicBezTo>
                        <a:pt x="14" y="66"/>
                        <a:pt x="14" y="66"/>
                        <a:pt x="14" y="66"/>
                      </a:cubicBezTo>
                      <a:cubicBezTo>
                        <a:pt x="15" y="66"/>
                        <a:pt x="15" y="66"/>
                        <a:pt x="15" y="66"/>
                      </a:cubicBezTo>
                      <a:cubicBezTo>
                        <a:pt x="16" y="66"/>
                        <a:pt x="16" y="66"/>
                        <a:pt x="16" y="66"/>
                      </a:cubicBezTo>
                      <a:cubicBezTo>
                        <a:pt x="16" y="66"/>
                        <a:pt x="16" y="66"/>
                        <a:pt x="16" y="66"/>
                      </a:cubicBezTo>
                      <a:cubicBezTo>
                        <a:pt x="17" y="65"/>
                        <a:pt x="17" y="65"/>
                        <a:pt x="17" y="65"/>
                      </a:cubicBezTo>
                      <a:cubicBezTo>
                        <a:pt x="18" y="65"/>
                        <a:pt x="18" y="65"/>
                        <a:pt x="18" y="65"/>
                      </a:cubicBezTo>
                      <a:cubicBezTo>
                        <a:pt x="20" y="66"/>
                        <a:pt x="20" y="66"/>
                        <a:pt x="20" y="66"/>
                      </a:cubicBezTo>
                      <a:cubicBezTo>
                        <a:pt x="21" y="66"/>
                        <a:pt x="21" y="66"/>
                        <a:pt x="21" y="66"/>
                      </a:cubicBezTo>
                      <a:cubicBezTo>
                        <a:pt x="23" y="67"/>
                        <a:pt x="23" y="67"/>
                        <a:pt x="23" y="67"/>
                      </a:cubicBezTo>
                      <a:cubicBezTo>
                        <a:pt x="24" y="67"/>
                        <a:pt x="24" y="67"/>
                        <a:pt x="25" y="68"/>
                      </a:cubicBezTo>
                      <a:cubicBezTo>
                        <a:pt x="27" y="68"/>
                        <a:pt x="27" y="68"/>
                        <a:pt x="27" y="68"/>
                      </a:cubicBezTo>
                      <a:cubicBezTo>
                        <a:pt x="29" y="69"/>
                        <a:pt x="29" y="69"/>
                        <a:pt x="29" y="69"/>
                      </a:cubicBezTo>
                      <a:cubicBezTo>
                        <a:pt x="30" y="69"/>
                        <a:pt x="30" y="69"/>
                        <a:pt x="30" y="69"/>
                      </a:cubicBezTo>
                      <a:cubicBezTo>
                        <a:pt x="30" y="69"/>
                        <a:pt x="30" y="69"/>
                        <a:pt x="30" y="69"/>
                      </a:cubicBezTo>
                      <a:cubicBezTo>
                        <a:pt x="31" y="69"/>
                        <a:pt x="31" y="69"/>
                        <a:pt x="31" y="69"/>
                      </a:cubicBezTo>
                      <a:cubicBezTo>
                        <a:pt x="33" y="69"/>
                        <a:pt x="33" y="69"/>
                        <a:pt x="33" y="69"/>
                      </a:cubicBezTo>
                      <a:cubicBezTo>
                        <a:pt x="34" y="69"/>
                        <a:pt x="34" y="69"/>
                        <a:pt x="34" y="69"/>
                      </a:cubicBezTo>
                      <a:cubicBezTo>
                        <a:pt x="35" y="69"/>
                        <a:pt x="35" y="69"/>
                        <a:pt x="35" y="69"/>
                      </a:cubicBezTo>
                      <a:cubicBezTo>
                        <a:pt x="36" y="68"/>
                        <a:pt x="36" y="68"/>
                        <a:pt x="36" y="68"/>
                      </a:cubicBezTo>
                      <a:cubicBezTo>
                        <a:pt x="36" y="68"/>
                        <a:pt x="36" y="68"/>
                        <a:pt x="36" y="68"/>
                      </a:cubicBezTo>
                      <a:cubicBezTo>
                        <a:pt x="37" y="68"/>
                        <a:pt x="37" y="68"/>
                        <a:pt x="37" y="68"/>
                      </a:cubicBezTo>
                      <a:cubicBezTo>
                        <a:pt x="37" y="68"/>
                        <a:pt x="37" y="68"/>
                        <a:pt x="37" y="68"/>
                      </a:cubicBezTo>
                      <a:cubicBezTo>
                        <a:pt x="38" y="67"/>
                        <a:pt x="38" y="67"/>
                        <a:pt x="38" y="67"/>
                      </a:cubicBezTo>
                      <a:cubicBezTo>
                        <a:pt x="37" y="67"/>
                        <a:pt x="37" y="67"/>
                        <a:pt x="37" y="67"/>
                      </a:cubicBezTo>
                      <a:cubicBezTo>
                        <a:pt x="37" y="67"/>
                        <a:pt x="37" y="67"/>
                        <a:pt x="37" y="67"/>
                      </a:cubicBezTo>
                      <a:cubicBezTo>
                        <a:pt x="38" y="67"/>
                        <a:pt x="38" y="67"/>
                        <a:pt x="38" y="67"/>
                      </a:cubicBezTo>
                      <a:cubicBezTo>
                        <a:pt x="38" y="67"/>
                        <a:pt x="38" y="67"/>
                        <a:pt x="38" y="67"/>
                      </a:cubicBezTo>
                      <a:cubicBezTo>
                        <a:pt x="38" y="67"/>
                        <a:pt x="38" y="67"/>
                        <a:pt x="38" y="67"/>
                      </a:cubicBezTo>
                      <a:cubicBezTo>
                        <a:pt x="37" y="67"/>
                        <a:pt x="37" y="67"/>
                        <a:pt x="37" y="67"/>
                      </a:cubicBezTo>
                      <a:cubicBezTo>
                        <a:pt x="37" y="67"/>
                        <a:pt x="37" y="67"/>
                        <a:pt x="37" y="67"/>
                      </a:cubicBezTo>
                      <a:cubicBezTo>
                        <a:pt x="37" y="67"/>
                        <a:pt x="37" y="67"/>
                        <a:pt x="37" y="67"/>
                      </a:cubicBezTo>
                      <a:cubicBezTo>
                        <a:pt x="37" y="67"/>
                        <a:pt x="37" y="67"/>
                        <a:pt x="37" y="67"/>
                      </a:cubicBezTo>
                      <a:cubicBezTo>
                        <a:pt x="37" y="67"/>
                        <a:pt x="37" y="67"/>
                        <a:pt x="37" y="67"/>
                      </a:cubicBezTo>
                      <a:cubicBezTo>
                        <a:pt x="36" y="66"/>
                        <a:pt x="36" y="66"/>
                        <a:pt x="36" y="66"/>
                      </a:cubicBezTo>
                      <a:cubicBezTo>
                        <a:pt x="36" y="66"/>
                        <a:pt x="36" y="66"/>
                        <a:pt x="36" y="66"/>
                      </a:cubicBezTo>
                      <a:cubicBezTo>
                        <a:pt x="37" y="65"/>
                        <a:pt x="37" y="65"/>
                        <a:pt x="37" y="65"/>
                      </a:cubicBezTo>
                      <a:cubicBezTo>
                        <a:pt x="37" y="65"/>
                        <a:pt x="37" y="65"/>
                        <a:pt x="37" y="65"/>
                      </a:cubicBezTo>
                      <a:cubicBezTo>
                        <a:pt x="36" y="65"/>
                        <a:pt x="36" y="65"/>
                        <a:pt x="36" y="65"/>
                      </a:cubicBezTo>
                      <a:cubicBezTo>
                        <a:pt x="36" y="65"/>
                        <a:pt x="36" y="65"/>
                        <a:pt x="36" y="65"/>
                      </a:cubicBezTo>
                      <a:cubicBezTo>
                        <a:pt x="36" y="66"/>
                        <a:pt x="36" y="66"/>
                        <a:pt x="36" y="66"/>
                      </a:cubicBezTo>
                      <a:cubicBezTo>
                        <a:pt x="36" y="66"/>
                        <a:pt x="36" y="66"/>
                        <a:pt x="36" y="66"/>
                      </a:cubicBezTo>
                      <a:cubicBezTo>
                        <a:pt x="35" y="66"/>
                        <a:pt x="35" y="66"/>
                        <a:pt x="35" y="66"/>
                      </a:cubicBezTo>
                      <a:cubicBezTo>
                        <a:pt x="35" y="66"/>
                        <a:pt x="35" y="66"/>
                        <a:pt x="35" y="66"/>
                      </a:cubicBezTo>
                      <a:cubicBezTo>
                        <a:pt x="35" y="65"/>
                        <a:pt x="35" y="65"/>
                        <a:pt x="35" y="65"/>
                      </a:cubicBezTo>
                      <a:cubicBezTo>
                        <a:pt x="35" y="65"/>
                        <a:pt x="35" y="65"/>
                        <a:pt x="35" y="65"/>
                      </a:cubicBezTo>
                      <a:cubicBezTo>
                        <a:pt x="35" y="64"/>
                        <a:pt x="35" y="64"/>
                        <a:pt x="35" y="64"/>
                      </a:cubicBezTo>
                      <a:cubicBezTo>
                        <a:pt x="35" y="65"/>
                        <a:pt x="35" y="65"/>
                        <a:pt x="35" y="65"/>
                      </a:cubicBezTo>
                      <a:cubicBezTo>
                        <a:pt x="35" y="65"/>
                        <a:pt x="35" y="65"/>
                        <a:pt x="35" y="65"/>
                      </a:cubicBezTo>
                      <a:cubicBezTo>
                        <a:pt x="35" y="65"/>
                        <a:pt x="35" y="65"/>
                        <a:pt x="35" y="65"/>
                      </a:cubicBezTo>
                      <a:cubicBezTo>
                        <a:pt x="36" y="64"/>
                        <a:pt x="36" y="64"/>
                        <a:pt x="36" y="64"/>
                      </a:cubicBezTo>
                      <a:cubicBezTo>
                        <a:pt x="36" y="64"/>
                        <a:pt x="36" y="64"/>
                        <a:pt x="36" y="64"/>
                      </a:cubicBezTo>
                      <a:cubicBezTo>
                        <a:pt x="36" y="64"/>
                        <a:pt x="36" y="64"/>
                        <a:pt x="36" y="64"/>
                      </a:cubicBezTo>
                      <a:cubicBezTo>
                        <a:pt x="36" y="65"/>
                        <a:pt x="36" y="65"/>
                        <a:pt x="36" y="65"/>
                      </a:cubicBezTo>
                      <a:cubicBezTo>
                        <a:pt x="36" y="65"/>
                        <a:pt x="36" y="65"/>
                        <a:pt x="36" y="65"/>
                      </a:cubicBezTo>
                      <a:cubicBezTo>
                        <a:pt x="36" y="65"/>
                        <a:pt x="36" y="65"/>
                        <a:pt x="36" y="65"/>
                      </a:cubicBezTo>
                      <a:cubicBezTo>
                        <a:pt x="36" y="65"/>
                        <a:pt x="36" y="65"/>
                        <a:pt x="36" y="65"/>
                      </a:cubicBezTo>
                      <a:cubicBezTo>
                        <a:pt x="36" y="65"/>
                        <a:pt x="36" y="65"/>
                        <a:pt x="36" y="65"/>
                      </a:cubicBezTo>
                      <a:cubicBezTo>
                        <a:pt x="37" y="64"/>
                        <a:pt x="37" y="64"/>
                        <a:pt x="37" y="64"/>
                      </a:cubicBezTo>
                      <a:cubicBezTo>
                        <a:pt x="37" y="64"/>
                        <a:pt x="37" y="64"/>
                        <a:pt x="37" y="64"/>
                      </a:cubicBezTo>
                      <a:cubicBezTo>
                        <a:pt x="38" y="64"/>
                        <a:pt x="38" y="64"/>
                        <a:pt x="38" y="64"/>
                      </a:cubicBezTo>
                      <a:cubicBezTo>
                        <a:pt x="38" y="63"/>
                        <a:pt x="38" y="63"/>
                        <a:pt x="38" y="63"/>
                      </a:cubicBezTo>
                      <a:cubicBezTo>
                        <a:pt x="39" y="63"/>
                        <a:pt x="39" y="63"/>
                        <a:pt x="39" y="63"/>
                      </a:cubicBezTo>
                      <a:cubicBezTo>
                        <a:pt x="38" y="63"/>
                        <a:pt x="38" y="63"/>
                        <a:pt x="38" y="63"/>
                      </a:cubicBezTo>
                      <a:cubicBezTo>
                        <a:pt x="38" y="63"/>
                        <a:pt x="38" y="63"/>
                        <a:pt x="38" y="63"/>
                      </a:cubicBezTo>
                      <a:cubicBezTo>
                        <a:pt x="39" y="63"/>
                        <a:pt x="39" y="63"/>
                        <a:pt x="39" y="63"/>
                      </a:cubicBezTo>
                      <a:cubicBezTo>
                        <a:pt x="39" y="63"/>
                        <a:pt x="39" y="63"/>
                        <a:pt x="39" y="63"/>
                      </a:cubicBezTo>
                      <a:cubicBezTo>
                        <a:pt x="39" y="63"/>
                        <a:pt x="39" y="63"/>
                        <a:pt x="39" y="63"/>
                      </a:cubicBezTo>
                      <a:cubicBezTo>
                        <a:pt x="39" y="63"/>
                        <a:pt x="39" y="63"/>
                        <a:pt x="39" y="63"/>
                      </a:cubicBezTo>
                      <a:cubicBezTo>
                        <a:pt x="40" y="63"/>
                        <a:pt x="40" y="63"/>
                        <a:pt x="40" y="63"/>
                      </a:cubicBezTo>
                      <a:cubicBezTo>
                        <a:pt x="40" y="63"/>
                        <a:pt x="40" y="63"/>
                        <a:pt x="40" y="63"/>
                      </a:cubicBezTo>
                      <a:cubicBezTo>
                        <a:pt x="41" y="63"/>
                        <a:pt x="41" y="63"/>
                        <a:pt x="41" y="63"/>
                      </a:cubicBezTo>
                      <a:cubicBezTo>
                        <a:pt x="41" y="63"/>
                        <a:pt x="41" y="63"/>
                        <a:pt x="41" y="63"/>
                      </a:cubicBezTo>
                      <a:cubicBezTo>
                        <a:pt x="41" y="63"/>
                        <a:pt x="41" y="63"/>
                        <a:pt x="41" y="63"/>
                      </a:cubicBezTo>
                      <a:cubicBezTo>
                        <a:pt x="41" y="63"/>
                        <a:pt x="41" y="63"/>
                        <a:pt x="41" y="63"/>
                      </a:cubicBezTo>
                      <a:cubicBezTo>
                        <a:pt x="41" y="64"/>
                        <a:pt x="41" y="64"/>
                        <a:pt x="41" y="64"/>
                      </a:cubicBezTo>
                      <a:cubicBezTo>
                        <a:pt x="41" y="64"/>
                        <a:pt x="41" y="64"/>
                        <a:pt x="41" y="64"/>
                      </a:cubicBezTo>
                      <a:cubicBezTo>
                        <a:pt x="41" y="63"/>
                        <a:pt x="41" y="63"/>
                        <a:pt x="41" y="63"/>
                      </a:cubicBezTo>
                      <a:cubicBezTo>
                        <a:pt x="41" y="63"/>
                        <a:pt x="41" y="63"/>
                        <a:pt x="41" y="63"/>
                      </a:cubicBezTo>
                      <a:cubicBezTo>
                        <a:pt x="41" y="63"/>
                        <a:pt x="41" y="63"/>
                        <a:pt x="41" y="63"/>
                      </a:cubicBezTo>
                      <a:cubicBezTo>
                        <a:pt x="40" y="64"/>
                        <a:pt x="40" y="64"/>
                        <a:pt x="40" y="64"/>
                      </a:cubicBezTo>
                      <a:cubicBezTo>
                        <a:pt x="40" y="64"/>
                        <a:pt x="40" y="64"/>
                        <a:pt x="40" y="64"/>
                      </a:cubicBezTo>
                      <a:cubicBezTo>
                        <a:pt x="41" y="64"/>
                        <a:pt x="41" y="64"/>
                        <a:pt x="41" y="64"/>
                      </a:cubicBezTo>
                      <a:cubicBezTo>
                        <a:pt x="41" y="64"/>
                        <a:pt x="41" y="64"/>
                        <a:pt x="41" y="64"/>
                      </a:cubicBezTo>
                      <a:cubicBezTo>
                        <a:pt x="41" y="65"/>
                        <a:pt x="41" y="65"/>
                        <a:pt x="41" y="65"/>
                      </a:cubicBezTo>
                      <a:cubicBezTo>
                        <a:pt x="41" y="65"/>
                        <a:pt x="41" y="65"/>
                        <a:pt x="41" y="65"/>
                      </a:cubicBezTo>
                      <a:cubicBezTo>
                        <a:pt x="41" y="65"/>
                        <a:pt x="41" y="65"/>
                        <a:pt x="41" y="65"/>
                      </a:cubicBezTo>
                      <a:cubicBezTo>
                        <a:pt x="42" y="64"/>
                        <a:pt x="42" y="64"/>
                        <a:pt x="42" y="64"/>
                      </a:cubicBezTo>
                      <a:cubicBezTo>
                        <a:pt x="42" y="64"/>
                        <a:pt x="42" y="64"/>
                        <a:pt x="42" y="64"/>
                      </a:cubicBezTo>
                      <a:cubicBezTo>
                        <a:pt x="44" y="64"/>
                        <a:pt x="44" y="64"/>
                        <a:pt x="44" y="64"/>
                      </a:cubicBezTo>
                      <a:cubicBezTo>
                        <a:pt x="44" y="64"/>
                        <a:pt x="44" y="64"/>
                        <a:pt x="44" y="64"/>
                      </a:cubicBezTo>
                      <a:cubicBezTo>
                        <a:pt x="44" y="64"/>
                        <a:pt x="44" y="64"/>
                        <a:pt x="44" y="64"/>
                      </a:cubicBezTo>
                      <a:cubicBezTo>
                        <a:pt x="45" y="64"/>
                        <a:pt x="45" y="64"/>
                        <a:pt x="45" y="64"/>
                      </a:cubicBezTo>
                      <a:cubicBezTo>
                        <a:pt x="45" y="65"/>
                        <a:pt x="45" y="65"/>
                        <a:pt x="45" y="65"/>
                      </a:cubicBezTo>
                      <a:cubicBezTo>
                        <a:pt x="45" y="66"/>
                        <a:pt x="45" y="66"/>
                        <a:pt x="45" y="66"/>
                      </a:cubicBezTo>
                      <a:cubicBezTo>
                        <a:pt x="45" y="66"/>
                        <a:pt x="45" y="66"/>
                        <a:pt x="45" y="66"/>
                      </a:cubicBezTo>
                      <a:cubicBezTo>
                        <a:pt x="45" y="66"/>
                        <a:pt x="45" y="66"/>
                        <a:pt x="45" y="66"/>
                      </a:cubicBezTo>
                      <a:cubicBezTo>
                        <a:pt x="45" y="66"/>
                        <a:pt x="45" y="66"/>
                        <a:pt x="45" y="66"/>
                      </a:cubicBezTo>
                      <a:cubicBezTo>
                        <a:pt x="45" y="66"/>
                        <a:pt x="45" y="66"/>
                        <a:pt x="45" y="66"/>
                      </a:cubicBezTo>
                      <a:cubicBezTo>
                        <a:pt x="46" y="66"/>
                        <a:pt x="46" y="66"/>
                        <a:pt x="46" y="66"/>
                      </a:cubicBezTo>
                      <a:cubicBezTo>
                        <a:pt x="46" y="66"/>
                        <a:pt x="46" y="66"/>
                        <a:pt x="46" y="66"/>
                      </a:cubicBezTo>
                      <a:cubicBezTo>
                        <a:pt x="46" y="66"/>
                        <a:pt x="46" y="66"/>
                        <a:pt x="46" y="66"/>
                      </a:cubicBezTo>
                      <a:cubicBezTo>
                        <a:pt x="46" y="66"/>
                        <a:pt x="46" y="66"/>
                        <a:pt x="46" y="66"/>
                      </a:cubicBezTo>
                      <a:cubicBezTo>
                        <a:pt x="46" y="67"/>
                        <a:pt x="46" y="67"/>
                        <a:pt x="46" y="67"/>
                      </a:cubicBezTo>
                      <a:cubicBezTo>
                        <a:pt x="46" y="67"/>
                        <a:pt x="46" y="67"/>
                        <a:pt x="46" y="67"/>
                      </a:cubicBezTo>
                      <a:cubicBezTo>
                        <a:pt x="46" y="67"/>
                        <a:pt x="46" y="67"/>
                        <a:pt x="46" y="67"/>
                      </a:cubicBezTo>
                      <a:cubicBezTo>
                        <a:pt x="46" y="67"/>
                        <a:pt x="46" y="67"/>
                        <a:pt x="46" y="67"/>
                      </a:cubicBezTo>
                      <a:cubicBezTo>
                        <a:pt x="46" y="68"/>
                        <a:pt x="46" y="68"/>
                        <a:pt x="46" y="68"/>
                      </a:cubicBezTo>
                      <a:cubicBezTo>
                        <a:pt x="46" y="68"/>
                        <a:pt x="46" y="68"/>
                        <a:pt x="46" y="68"/>
                      </a:cubicBezTo>
                      <a:cubicBezTo>
                        <a:pt x="47" y="68"/>
                        <a:pt x="47" y="68"/>
                        <a:pt x="47" y="68"/>
                      </a:cubicBezTo>
                      <a:cubicBezTo>
                        <a:pt x="47" y="68"/>
                        <a:pt x="47" y="68"/>
                        <a:pt x="47" y="68"/>
                      </a:cubicBezTo>
                      <a:cubicBezTo>
                        <a:pt x="48" y="68"/>
                        <a:pt x="48" y="68"/>
                        <a:pt x="48" y="68"/>
                      </a:cubicBezTo>
                      <a:cubicBezTo>
                        <a:pt x="48" y="67"/>
                        <a:pt x="48" y="67"/>
                        <a:pt x="48" y="67"/>
                      </a:cubicBezTo>
                      <a:cubicBezTo>
                        <a:pt x="49" y="68"/>
                        <a:pt x="49" y="68"/>
                        <a:pt x="49" y="68"/>
                      </a:cubicBezTo>
                      <a:cubicBezTo>
                        <a:pt x="49" y="68"/>
                        <a:pt x="49" y="68"/>
                        <a:pt x="49" y="68"/>
                      </a:cubicBezTo>
                      <a:cubicBezTo>
                        <a:pt x="48" y="68"/>
                        <a:pt x="48" y="68"/>
                        <a:pt x="48" y="68"/>
                      </a:cubicBezTo>
                      <a:cubicBezTo>
                        <a:pt x="48" y="68"/>
                        <a:pt x="48" y="68"/>
                        <a:pt x="48" y="68"/>
                      </a:cubicBezTo>
                      <a:cubicBezTo>
                        <a:pt x="48" y="68"/>
                        <a:pt x="48" y="68"/>
                        <a:pt x="48" y="68"/>
                      </a:cubicBezTo>
                      <a:cubicBezTo>
                        <a:pt x="49" y="68"/>
                        <a:pt x="49" y="68"/>
                        <a:pt x="49" y="68"/>
                      </a:cubicBezTo>
                      <a:cubicBezTo>
                        <a:pt x="49" y="68"/>
                        <a:pt x="49" y="68"/>
                        <a:pt x="49" y="68"/>
                      </a:cubicBezTo>
                      <a:cubicBezTo>
                        <a:pt x="49" y="68"/>
                        <a:pt x="49" y="68"/>
                        <a:pt x="49" y="68"/>
                      </a:cubicBezTo>
                      <a:cubicBezTo>
                        <a:pt x="50" y="69"/>
                        <a:pt x="50" y="69"/>
                        <a:pt x="50" y="69"/>
                      </a:cubicBezTo>
                      <a:cubicBezTo>
                        <a:pt x="51" y="69"/>
                        <a:pt x="51" y="69"/>
                        <a:pt x="51" y="69"/>
                      </a:cubicBezTo>
                      <a:cubicBezTo>
                        <a:pt x="51" y="69"/>
                        <a:pt x="51" y="69"/>
                        <a:pt x="51" y="69"/>
                      </a:cubicBezTo>
                      <a:cubicBezTo>
                        <a:pt x="51" y="68"/>
                        <a:pt x="51" y="68"/>
                        <a:pt x="51" y="68"/>
                      </a:cubicBezTo>
                      <a:cubicBezTo>
                        <a:pt x="51" y="68"/>
                        <a:pt x="51" y="68"/>
                        <a:pt x="51" y="68"/>
                      </a:cubicBezTo>
                      <a:cubicBezTo>
                        <a:pt x="51" y="68"/>
                        <a:pt x="51" y="68"/>
                        <a:pt x="51" y="68"/>
                      </a:cubicBezTo>
                      <a:cubicBezTo>
                        <a:pt x="51" y="68"/>
                        <a:pt x="51" y="68"/>
                        <a:pt x="51" y="68"/>
                      </a:cubicBezTo>
                      <a:cubicBezTo>
                        <a:pt x="51" y="68"/>
                        <a:pt x="51" y="68"/>
                        <a:pt x="51" y="68"/>
                      </a:cubicBezTo>
                      <a:cubicBezTo>
                        <a:pt x="51" y="67"/>
                        <a:pt x="51" y="67"/>
                        <a:pt x="51" y="67"/>
                      </a:cubicBezTo>
                      <a:cubicBezTo>
                        <a:pt x="51" y="67"/>
                        <a:pt x="51" y="67"/>
                        <a:pt x="51" y="67"/>
                      </a:cubicBezTo>
                      <a:cubicBezTo>
                        <a:pt x="51" y="67"/>
                        <a:pt x="51" y="67"/>
                        <a:pt x="51" y="67"/>
                      </a:cubicBezTo>
                      <a:cubicBezTo>
                        <a:pt x="51" y="66"/>
                        <a:pt x="51" y="66"/>
                        <a:pt x="51" y="66"/>
                      </a:cubicBezTo>
                      <a:cubicBezTo>
                        <a:pt x="51" y="66"/>
                        <a:pt x="51" y="66"/>
                        <a:pt x="51" y="66"/>
                      </a:cubicBezTo>
                      <a:cubicBezTo>
                        <a:pt x="52" y="66"/>
                        <a:pt x="52" y="66"/>
                        <a:pt x="52" y="66"/>
                      </a:cubicBezTo>
                      <a:cubicBezTo>
                        <a:pt x="52" y="66"/>
                        <a:pt x="52" y="66"/>
                        <a:pt x="52" y="66"/>
                      </a:cubicBezTo>
                      <a:cubicBezTo>
                        <a:pt x="52" y="67"/>
                        <a:pt x="52" y="67"/>
                        <a:pt x="52" y="67"/>
                      </a:cubicBezTo>
                      <a:cubicBezTo>
                        <a:pt x="52" y="67"/>
                        <a:pt x="52" y="67"/>
                        <a:pt x="52" y="67"/>
                      </a:cubicBezTo>
                      <a:cubicBezTo>
                        <a:pt x="52" y="67"/>
                        <a:pt x="52" y="67"/>
                        <a:pt x="52" y="67"/>
                      </a:cubicBezTo>
                      <a:cubicBezTo>
                        <a:pt x="51" y="67"/>
                        <a:pt x="51" y="67"/>
                        <a:pt x="51" y="67"/>
                      </a:cubicBezTo>
                      <a:cubicBezTo>
                        <a:pt x="51" y="68"/>
                        <a:pt x="51" y="68"/>
                        <a:pt x="51" y="68"/>
                      </a:cubicBezTo>
                      <a:cubicBezTo>
                        <a:pt x="51" y="68"/>
                        <a:pt x="51" y="68"/>
                        <a:pt x="51" y="68"/>
                      </a:cubicBezTo>
                      <a:cubicBezTo>
                        <a:pt x="51" y="69"/>
                        <a:pt x="51" y="69"/>
                        <a:pt x="51" y="69"/>
                      </a:cubicBezTo>
                      <a:cubicBezTo>
                        <a:pt x="51" y="69"/>
                        <a:pt x="51" y="69"/>
                        <a:pt x="51" y="69"/>
                      </a:cubicBezTo>
                      <a:cubicBezTo>
                        <a:pt x="52" y="69"/>
                        <a:pt x="52" y="69"/>
                        <a:pt x="52" y="69"/>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3" y="71"/>
                        <a:pt x="53" y="71"/>
                        <a:pt x="53" y="71"/>
                      </a:cubicBezTo>
                      <a:cubicBezTo>
                        <a:pt x="54" y="71"/>
                        <a:pt x="54" y="71"/>
                        <a:pt x="54" y="71"/>
                      </a:cubicBezTo>
                      <a:cubicBezTo>
                        <a:pt x="54" y="72"/>
                        <a:pt x="54" y="72"/>
                        <a:pt x="54" y="72"/>
                      </a:cubicBezTo>
                      <a:cubicBezTo>
                        <a:pt x="54" y="72"/>
                        <a:pt x="54" y="72"/>
                        <a:pt x="54" y="72"/>
                      </a:cubicBezTo>
                      <a:cubicBezTo>
                        <a:pt x="54" y="72"/>
                        <a:pt x="54" y="72"/>
                        <a:pt x="54" y="72"/>
                      </a:cubicBezTo>
                      <a:cubicBezTo>
                        <a:pt x="54" y="72"/>
                        <a:pt x="54" y="72"/>
                        <a:pt x="54" y="72"/>
                      </a:cubicBezTo>
                      <a:cubicBezTo>
                        <a:pt x="54" y="73"/>
                        <a:pt x="54" y="73"/>
                        <a:pt x="54" y="73"/>
                      </a:cubicBezTo>
                      <a:cubicBezTo>
                        <a:pt x="54" y="73"/>
                        <a:pt x="54" y="73"/>
                        <a:pt x="54" y="73"/>
                      </a:cubicBezTo>
                      <a:cubicBezTo>
                        <a:pt x="54" y="73"/>
                        <a:pt x="54" y="73"/>
                        <a:pt x="54" y="73"/>
                      </a:cubicBezTo>
                      <a:cubicBezTo>
                        <a:pt x="54" y="73"/>
                        <a:pt x="54" y="73"/>
                        <a:pt x="54" y="73"/>
                      </a:cubicBezTo>
                      <a:cubicBezTo>
                        <a:pt x="53" y="73"/>
                        <a:pt x="53" y="73"/>
                        <a:pt x="53" y="73"/>
                      </a:cubicBezTo>
                      <a:cubicBezTo>
                        <a:pt x="53" y="73"/>
                        <a:pt x="53" y="73"/>
                        <a:pt x="53" y="73"/>
                      </a:cubicBezTo>
                      <a:cubicBezTo>
                        <a:pt x="53" y="73"/>
                        <a:pt x="53" y="73"/>
                        <a:pt x="53" y="73"/>
                      </a:cubicBezTo>
                      <a:cubicBezTo>
                        <a:pt x="53" y="73"/>
                        <a:pt x="53" y="73"/>
                        <a:pt x="53" y="73"/>
                      </a:cubicBezTo>
                      <a:cubicBezTo>
                        <a:pt x="53" y="73"/>
                        <a:pt x="53" y="73"/>
                        <a:pt x="53" y="73"/>
                      </a:cubicBezTo>
                      <a:cubicBezTo>
                        <a:pt x="53" y="72"/>
                        <a:pt x="53" y="72"/>
                        <a:pt x="53" y="72"/>
                      </a:cubicBezTo>
                      <a:cubicBezTo>
                        <a:pt x="53" y="72"/>
                        <a:pt x="53" y="72"/>
                        <a:pt x="53" y="72"/>
                      </a:cubicBezTo>
                      <a:cubicBezTo>
                        <a:pt x="53" y="71"/>
                        <a:pt x="53" y="71"/>
                        <a:pt x="53" y="71"/>
                      </a:cubicBezTo>
                      <a:cubicBezTo>
                        <a:pt x="53" y="72"/>
                        <a:pt x="53" y="72"/>
                        <a:pt x="53" y="72"/>
                      </a:cubicBezTo>
                      <a:cubicBezTo>
                        <a:pt x="52" y="71"/>
                        <a:pt x="52" y="71"/>
                        <a:pt x="52" y="71"/>
                      </a:cubicBezTo>
                      <a:cubicBezTo>
                        <a:pt x="52" y="71"/>
                        <a:pt x="52" y="71"/>
                        <a:pt x="52" y="71"/>
                      </a:cubicBezTo>
                      <a:cubicBezTo>
                        <a:pt x="52" y="71"/>
                        <a:pt x="52" y="71"/>
                        <a:pt x="52" y="71"/>
                      </a:cubicBezTo>
                      <a:cubicBezTo>
                        <a:pt x="52" y="71"/>
                        <a:pt x="52" y="71"/>
                        <a:pt x="52" y="71"/>
                      </a:cubicBezTo>
                      <a:cubicBezTo>
                        <a:pt x="51" y="71"/>
                        <a:pt x="51" y="71"/>
                        <a:pt x="51" y="71"/>
                      </a:cubicBezTo>
                      <a:cubicBezTo>
                        <a:pt x="51" y="71"/>
                        <a:pt x="51" y="71"/>
                        <a:pt x="51" y="71"/>
                      </a:cubicBezTo>
                      <a:cubicBezTo>
                        <a:pt x="51" y="72"/>
                        <a:pt x="51" y="72"/>
                        <a:pt x="51" y="72"/>
                      </a:cubicBezTo>
                      <a:cubicBezTo>
                        <a:pt x="51" y="72"/>
                        <a:pt x="51" y="72"/>
                        <a:pt x="51" y="72"/>
                      </a:cubicBezTo>
                      <a:cubicBezTo>
                        <a:pt x="51" y="72"/>
                        <a:pt x="51" y="72"/>
                        <a:pt x="51" y="72"/>
                      </a:cubicBezTo>
                      <a:cubicBezTo>
                        <a:pt x="50" y="72"/>
                        <a:pt x="50" y="72"/>
                        <a:pt x="50" y="72"/>
                      </a:cubicBezTo>
                      <a:cubicBezTo>
                        <a:pt x="50" y="72"/>
                        <a:pt x="50" y="72"/>
                        <a:pt x="50" y="72"/>
                      </a:cubicBezTo>
                      <a:cubicBezTo>
                        <a:pt x="50" y="72"/>
                        <a:pt x="50" y="72"/>
                        <a:pt x="50" y="72"/>
                      </a:cubicBezTo>
                      <a:cubicBezTo>
                        <a:pt x="51" y="73"/>
                        <a:pt x="51" y="73"/>
                        <a:pt x="51" y="73"/>
                      </a:cubicBezTo>
                      <a:cubicBezTo>
                        <a:pt x="52" y="73"/>
                        <a:pt x="52" y="73"/>
                        <a:pt x="52" y="73"/>
                      </a:cubicBezTo>
                      <a:cubicBezTo>
                        <a:pt x="54" y="74"/>
                        <a:pt x="54" y="74"/>
                        <a:pt x="54" y="74"/>
                      </a:cubicBezTo>
                      <a:cubicBezTo>
                        <a:pt x="54" y="74"/>
                        <a:pt x="54" y="74"/>
                        <a:pt x="54"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6" y="73"/>
                        <a:pt x="56" y="73"/>
                        <a:pt x="56" y="73"/>
                      </a:cubicBezTo>
                      <a:cubicBezTo>
                        <a:pt x="56" y="73"/>
                        <a:pt x="56" y="73"/>
                        <a:pt x="56" y="73"/>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7" y="74"/>
                        <a:pt x="57" y="74"/>
                        <a:pt x="57" y="74"/>
                      </a:cubicBezTo>
                      <a:cubicBezTo>
                        <a:pt x="57" y="74"/>
                        <a:pt x="57" y="74"/>
                        <a:pt x="57" y="74"/>
                      </a:cubicBezTo>
                      <a:cubicBezTo>
                        <a:pt x="58" y="75"/>
                        <a:pt x="58" y="75"/>
                        <a:pt x="58" y="75"/>
                      </a:cubicBezTo>
                      <a:cubicBezTo>
                        <a:pt x="58" y="75"/>
                        <a:pt x="58" y="75"/>
                        <a:pt x="58" y="75"/>
                      </a:cubicBezTo>
                      <a:cubicBezTo>
                        <a:pt x="58" y="75"/>
                        <a:pt x="58" y="75"/>
                        <a:pt x="58" y="75"/>
                      </a:cubicBezTo>
                      <a:cubicBezTo>
                        <a:pt x="58" y="75"/>
                        <a:pt x="58" y="75"/>
                        <a:pt x="58" y="75"/>
                      </a:cubicBezTo>
                      <a:cubicBezTo>
                        <a:pt x="58" y="75"/>
                        <a:pt x="58" y="75"/>
                        <a:pt x="58" y="75"/>
                      </a:cubicBezTo>
                      <a:cubicBezTo>
                        <a:pt x="59" y="74"/>
                        <a:pt x="59" y="74"/>
                        <a:pt x="59" y="74"/>
                      </a:cubicBezTo>
                      <a:cubicBezTo>
                        <a:pt x="59" y="74"/>
                        <a:pt x="59" y="74"/>
                        <a:pt x="59" y="74"/>
                      </a:cubicBezTo>
                      <a:cubicBezTo>
                        <a:pt x="59" y="74"/>
                        <a:pt x="59" y="74"/>
                        <a:pt x="59" y="74"/>
                      </a:cubicBezTo>
                      <a:cubicBezTo>
                        <a:pt x="59" y="74"/>
                        <a:pt x="59" y="74"/>
                        <a:pt x="59" y="74"/>
                      </a:cubicBezTo>
                      <a:cubicBezTo>
                        <a:pt x="59" y="74"/>
                        <a:pt x="59" y="74"/>
                        <a:pt x="59" y="74"/>
                      </a:cubicBezTo>
                      <a:cubicBezTo>
                        <a:pt x="60" y="74"/>
                        <a:pt x="60" y="74"/>
                        <a:pt x="60" y="74"/>
                      </a:cubicBezTo>
                      <a:cubicBezTo>
                        <a:pt x="60" y="74"/>
                        <a:pt x="60" y="74"/>
                        <a:pt x="60" y="74"/>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2" y="75"/>
                        <a:pt x="62" y="75"/>
                        <a:pt x="62" y="75"/>
                      </a:cubicBezTo>
                      <a:cubicBezTo>
                        <a:pt x="62" y="74"/>
                        <a:pt x="62" y="74"/>
                        <a:pt x="62" y="74"/>
                      </a:cubicBezTo>
                      <a:cubicBezTo>
                        <a:pt x="62" y="74"/>
                        <a:pt x="62" y="74"/>
                        <a:pt x="62" y="74"/>
                      </a:cubicBezTo>
                      <a:cubicBezTo>
                        <a:pt x="62" y="74"/>
                        <a:pt x="62" y="74"/>
                        <a:pt x="62" y="74"/>
                      </a:cubicBezTo>
                      <a:cubicBezTo>
                        <a:pt x="62" y="74"/>
                        <a:pt x="62" y="74"/>
                        <a:pt x="62" y="74"/>
                      </a:cubicBezTo>
                      <a:cubicBezTo>
                        <a:pt x="62" y="74"/>
                        <a:pt x="62" y="74"/>
                        <a:pt x="62" y="74"/>
                      </a:cubicBezTo>
                      <a:cubicBezTo>
                        <a:pt x="62" y="74"/>
                        <a:pt x="62" y="74"/>
                        <a:pt x="62" y="74"/>
                      </a:cubicBezTo>
                      <a:cubicBezTo>
                        <a:pt x="62" y="75"/>
                        <a:pt x="62" y="75"/>
                        <a:pt x="62" y="75"/>
                      </a:cubicBezTo>
                      <a:cubicBezTo>
                        <a:pt x="62" y="74"/>
                        <a:pt x="62" y="74"/>
                        <a:pt x="62" y="74"/>
                      </a:cubicBezTo>
                      <a:cubicBezTo>
                        <a:pt x="62" y="73"/>
                        <a:pt x="62" y="73"/>
                        <a:pt x="62" y="73"/>
                      </a:cubicBezTo>
                      <a:cubicBezTo>
                        <a:pt x="62" y="73"/>
                        <a:pt x="62" y="73"/>
                        <a:pt x="62" y="73"/>
                      </a:cubicBezTo>
                      <a:cubicBezTo>
                        <a:pt x="62" y="73"/>
                        <a:pt x="62" y="73"/>
                        <a:pt x="62" y="73"/>
                      </a:cubicBezTo>
                      <a:cubicBezTo>
                        <a:pt x="62" y="73"/>
                        <a:pt x="62" y="73"/>
                        <a:pt x="62" y="73"/>
                      </a:cubicBezTo>
                      <a:cubicBezTo>
                        <a:pt x="63" y="73"/>
                        <a:pt x="63" y="73"/>
                        <a:pt x="63" y="73"/>
                      </a:cubicBezTo>
                      <a:cubicBezTo>
                        <a:pt x="63" y="73"/>
                        <a:pt x="63" y="73"/>
                        <a:pt x="63" y="73"/>
                      </a:cubicBezTo>
                      <a:cubicBezTo>
                        <a:pt x="63" y="73"/>
                        <a:pt x="63" y="73"/>
                        <a:pt x="63" y="73"/>
                      </a:cubicBezTo>
                      <a:cubicBezTo>
                        <a:pt x="63" y="73"/>
                        <a:pt x="63" y="73"/>
                        <a:pt x="63" y="73"/>
                      </a:cubicBezTo>
                      <a:cubicBezTo>
                        <a:pt x="63" y="73"/>
                        <a:pt x="63" y="73"/>
                        <a:pt x="63" y="73"/>
                      </a:cubicBezTo>
                      <a:cubicBezTo>
                        <a:pt x="63" y="72"/>
                        <a:pt x="63" y="72"/>
                        <a:pt x="63" y="72"/>
                      </a:cubicBezTo>
                      <a:cubicBezTo>
                        <a:pt x="63" y="72"/>
                        <a:pt x="63" y="72"/>
                        <a:pt x="63" y="72"/>
                      </a:cubicBezTo>
                      <a:cubicBezTo>
                        <a:pt x="63" y="72"/>
                        <a:pt x="63" y="72"/>
                        <a:pt x="63" y="72"/>
                      </a:cubicBezTo>
                      <a:cubicBezTo>
                        <a:pt x="63" y="72"/>
                        <a:pt x="63" y="72"/>
                        <a:pt x="63" y="72"/>
                      </a:cubicBezTo>
                      <a:cubicBezTo>
                        <a:pt x="63" y="72"/>
                        <a:pt x="63" y="72"/>
                        <a:pt x="63" y="72"/>
                      </a:cubicBezTo>
                      <a:cubicBezTo>
                        <a:pt x="63" y="72"/>
                        <a:pt x="63" y="72"/>
                        <a:pt x="63" y="72"/>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4" y="71"/>
                        <a:pt x="64" y="71"/>
                        <a:pt x="64" y="71"/>
                      </a:cubicBezTo>
                      <a:cubicBezTo>
                        <a:pt x="64" y="71"/>
                        <a:pt x="64" y="71"/>
                        <a:pt x="64" y="71"/>
                      </a:cubicBezTo>
                      <a:cubicBezTo>
                        <a:pt x="64" y="71"/>
                        <a:pt x="64" y="71"/>
                        <a:pt x="64" y="71"/>
                      </a:cubicBezTo>
                      <a:cubicBezTo>
                        <a:pt x="65" y="71"/>
                        <a:pt x="65" y="71"/>
                        <a:pt x="65" y="71"/>
                      </a:cubicBezTo>
                      <a:cubicBezTo>
                        <a:pt x="65" y="71"/>
                        <a:pt x="65" y="71"/>
                        <a:pt x="65" y="71"/>
                      </a:cubicBezTo>
                      <a:cubicBezTo>
                        <a:pt x="65" y="71"/>
                        <a:pt x="65" y="71"/>
                        <a:pt x="65" y="71"/>
                      </a:cubicBezTo>
                      <a:cubicBezTo>
                        <a:pt x="65" y="71"/>
                        <a:pt x="65" y="71"/>
                        <a:pt x="65" y="71"/>
                      </a:cubicBezTo>
                      <a:cubicBezTo>
                        <a:pt x="65" y="70"/>
                        <a:pt x="65" y="70"/>
                        <a:pt x="65" y="70"/>
                      </a:cubicBezTo>
                      <a:cubicBezTo>
                        <a:pt x="65" y="70"/>
                        <a:pt x="65" y="70"/>
                        <a:pt x="65" y="70"/>
                      </a:cubicBezTo>
                      <a:cubicBezTo>
                        <a:pt x="65" y="70"/>
                        <a:pt x="65" y="70"/>
                        <a:pt x="65" y="70"/>
                      </a:cubicBezTo>
                      <a:cubicBezTo>
                        <a:pt x="66" y="70"/>
                        <a:pt x="66" y="70"/>
                        <a:pt x="66" y="70"/>
                      </a:cubicBezTo>
                      <a:cubicBezTo>
                        <a:pt x="66" y="70"/>
                        <a:pt x="66" y="70"/>
                        <a:pt x="66" y="70"/>
                      </a:cubicBezTo>
                      <a:cubicBezTo>
                        <a:pt x="66" y="70"/>
                        <a:pt x="66" y="70"/>
                        <a:pt x="66" y="70"/>
                      </a:cubicBezTo>
                      <a:cubicBezTo>
                        <a:pt x="66" y="71"/>
                        <a:pt x="66" y="71"/>
                        <a:pt x="66" y="71"/>
                      </a:cubicBezTo>
                      <a:cubicBezTo>
                        <a:pt x="66" y="71"/>
                        <a:pt x="66" y="71"/>
                        <a:pt x="66" y="71"/>
                      </a:cubicBezTo>
                      <a:cubicBezTo>
                        <a:pt x="66" y="72"/>
                        <a:pt x="66" y="72"/>
                        <a:pt x="66" y="72"/>
                      </a:cubicBezTo>
                      <a:cubicBezTo>
                        <a:pt x="67" y="72"/>
                        <a:pt x="67" y="72"/>
                        <a:pt x="67" y="72"/>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8" y="72"/>
                        <a:pt x="68" y="72"/>
                        <a:pt x="68" y="72"/>
                      </a:cubicBezTo>
                      <a:cubicBezTo>
                        <a:pt x="68" y="72"/>
                        <a:pt x="68" y="72"/>
                        <a:pt x="68" y="72"/>
                      </a:cubicBezTo>
                      <a:cubicBezTo>
                        <a:pt x="68" y="72"/>
                        <a:pt x="68" y="72"/>
                        <a:pt x="68" y="72"/>
                      </a:cubicBezTo>
                      <a:cubicBezTo>
                        <a:pt x="68" y="72"/>
                        <a:pt x="68" y="72"/>
                        <a:pt x="68" y="72"/>
                      </a:cubicBezTo>
                      <a:cubicBezTo>
                        <a:pt x="68" y="72"/>
                        <a:pt x="68" y="72"/>
                        <a:pt x="68" y="72"/>
                      </a:cubicBezTo>
                      <a:cubicBezTo>
                        <a:pt x="68" y="71"/>
                        <a:pt x="68" y="71"/>
                        <a:pt x="68" y="71"/>
                      </a:cubicBezTo>
                      <a:cubicBezTo>
                        <a:pt x="69" y="71"/>
                        <a:pt x="69" y="71"/>
                        <a:pt x="69" y="71"/>
                      </a:cubicBezTo>
                      <a:cubicBezTo>
                        <a:pt x="69" y="72"/>
                        <a:pt x="69" y="72"/>
                        <a:pt x="69" y="72"/>
                      </a:cubicBezTo>
                      <a:cubicBezTo>
                        <a:pt x="69" y="72"/>
                        <a:pt x="69" y="72"/>
                        <a:pt x="69" y="72"/>
                      </a:cubicBezTo>
                      <a:cubicBezTo>
                        <a:pt x="69" y="72"/>
                        <a:pt x="69" y="72"/>
                        <a:pt x="69" y="72"/>
                      </a:cubicBezTo>
                      <a:cubicBezTo>
                        <a:pt x="69" y="72"/>
                        <a:pt x="69" y="72"/>
                        <a:pt x="69" y="72"/>
                      </a:cubicBezTo>
                      <a:cubicBezTo>
                        <a:pt x="69" y="73"/>
                        <a:pt x="69" y="73"/>
                        <a:pt x="69" y="73"/>
                      </a:cubicBezTo>
                      <a:cubicBezTo>
                        <a:pt x="69" y="73"/>
                        <a:pt x="69" y="73"/>
                        <a:pt x="69" y="73"/>
                      </a:cubicBezTo>
                      <a:cubicBezTo>
                        <a:pt x="69" y="73"/>
                        <a:pt x="69" y="73"/>
                        <a:pt x="69" y="73"/>
                      </a:cubicBezTo>
                      <a:cubicBezTo>
                        <a:pt x="69" y="73"/>
                        <a:pt x="69" y="73"/>
                        <a:pt x="69" y="73"/>
                      </a:cubicBezTo>
                      <a:cubicBezTo>
                        <a:pt x="69" y="73"/>
                        <a:pt x="69" y="73"/>
                        <a:pt x="69" y="73"/>
                      </a:cubicBezTo>
                      <a:cubicBezTo>
                        <a:pt x="69" y="74"/>
                        <a:pt x="69" y="74"/>
                        <a:pt x="69" y="74"/>
                      </a:cubicBezTo>
                      <a:cubicBezTo>
                        <a:pt x="69" y="74"/>
                        <a:pt x="69" y="74"/>
                        <a:pt x="69" y="74"/>
                      </a:cubicBezTo>
                      <a:cubicBezTo>
                        <a:pt x="69" y="74"/>
                        <a:pt x="69" y="74"/>
                        <a:pt x="69" y="74"/>
                      </a:cubicBezTo>
                      <a:cubicBezTo>
                        <a:pt x="69" y="74"/>
                        <a:pt x="69" y="74"/>
                        <a:pt x="69" y="74"/>
                      </a:cubicBezTo>
                      <a:cubicBezTo>
                        <a:pt x="69" y="75"/>
                        <a:pt x="69" y="75"/>
                        <a:pt x="69" y="75"/>
                      </a:cubicBezTo>
                      <a:cubicBezTo>
                        <a:pt x="69" y="75"/>
                        <a:pt x="69" y="75"/>
                        <a:pt x="69" y="75"/>
                      </a:cubicBezTo>
                      <a:cubicBezTo>
                        <a:pt x="69" y="75"/>
                        <a:pt x="69" y="75"/>
                        <a:pt x="69" y="75"/>
                      </a:cubicBezTo>
                      <a:cubicBezTo>
                        <a:pt x="69" y="75"/>
                        <a:pt x="69" y="75"/>
                        <a:pt x="69" y="75"/>
                      </a:cubicBezTo>
                      <a:cubicBezTo>
                        <a:pt x="70" y="75"/>
                        <a:pt x="70" y="75"/>
                        <a:pt x="70" y="75"/>
                      </a:cubicBezTo>
                      <a:cubicBezTo>
                        <a:pt x="71" y="74"/>
                        <a:pt x="71" y="74"/>
                        <a:pt x="71" y="74"/>
                      </a:cubicBezTo>
                      <a:cubicBezTo>
                        <a:pt x="71" y="74"/>
                        <a:pt x="71" y="74"/>
                        <a:pt x="71" y="74"/>
                      </a:cubicBezTo>
                      <a:cubicBezTo>
                        <a:pt x="71" y="74"/>
                        <a:pt x="71" y="74"/>
                        <a:pt x="71" y="74"/>
                      </a:cubicBezTo>
                      <a:cubicBezTo>
                        <a:pt x="71" y="73"/>
                        <a:pt x="71" y="73"/>
                        <a:pt x="71" y="73"/>
                      </a:cubicBezTo>
                      <a:cubicBezTo>
                        <a:pt x="72" y="73"/>
                        <a:pt x="72" y="73"/>
                        <a:pt x="72" y="73"/>
                      </a:cubicBezTo>
                      <a:cubicBezTo>
                        <a:pt x="72" y="73"/>
                        <a:pt x="72" y="73"/>
                        <a:pt x="72" y="73"/>
                      </a:cubicBezTo>
                      <a:cubicBezTo>
                        <a:pt x="72" y="72"/>
                        <a:pt x="72" y="72"/>
                        <a:pt x="72" y="72"/>
                      </a:cubicBezTo>
                      <a:cubicBezTo>
                        <a:pt x="72" y="72"/>
                        <a:pt x="72" y="72"/>
                        <a:pt x="72" y="72"/>
                      </a:cubicBezTo>
                      <a:cubicBezTo>
                        <a:pt x="72" y="72"/>
                        <a:pt x="72" y="72"/>
                        <a:pt x="72" y="72"/>
                      </a:cubicBezTo>
                      <a:cubicBezTo>
                        <a:pt x="71" y="72"/>
                        <a:pt x="71" y="72"/>
                        <a:pt x="71" y="72"/>
                      </a:cubicBezTo>
                      <a:cubicBezTo>
                        <a:pt x="71" y="71"/>
                        <a:pt x="71" y="71"/>
                        <a:pt x="71" y="71"/>
                      </a:cubicBezTo>
                      <a:cubicBezTo>
                        <a:pt x="72" y="71"/>
                        <a:pt x="72" y="71"/>
                        <a:pt x="72" y="71"/>
                      </a:cubicBezTo>
                      <a:cubicBezTo>
                        <a:pt x="72" y="71"/>
                        <a:pt x="72" y="71"/>
                        <a:pt x="72" y="71"/>
                      </a:cubicBezTo>
                      <a:cubicBezTo>
                        <a:pt x="72" y="70"/>
                        <a:pt x="72" y="70"/>
                        <a:pt x="72" y="70"/>
                      </a:cubicBezTo>
                      <a:cubicBezTo>
                        <a:pt x="72" y="70"/>
                        <a:pt x="72" y="70"/>
                        <a:pt x="72" y="70"/>
                      </a:cubicBezTo>
                      <a:cubicBezTo>
                        <a:pt x="72" y="71"/>
                        <a:pt x="72" y="71"/>
                        <a:pt x="72" y="71"/>
                      </a:cubicBezTo>
                      <a:cubicBezTo>
                        <a:pt x="73" y="71"/>
                        <a:pt x="73" y="71"/>
                        <a:pt x="73" y="71"/>
                      </a:cubicBezTo>
                      <a:cubicBezTo>
                        <a:pt x="73" y="70"/>
                        <a:pt x="73" y="70"/>
                        <a:pt x="73" y="70"/>
                      </a:cubicBezTo>
                      <a:cubicBezTo>
                        <a:pt x="72" y="70"/>
                        <a:pt x="72" y="70"/>
                        <a:pt x="72" y="70"/>
                      </a:cubicBezTo>
                      <a:cubicBezTo>
                        <a:pt x="72" y="70"/>
                        <a:pt x="72" y="70"/>
                        <a:pt x="72" y="70"/>
                      </a:cubicBezTo>
                      <a:cubicBezTo>
                        <a:pt x="72" y="70"/>
                        <a:pt x="72" y="70"/>
                        <a:pt x="72" y="70"/>
                      </a:cubicBezTo>
                      <a:cubicBezTo>
                        <a:pt x="72" y="69"/>
                        <a:pt x="72" y="69"/>
                        <a:pt x="72" y="69"/>
                      </a:cubicBezTo>
                      <a:cubicBezTo>
                        <a:pt x="72" y="69"/>
                        <a:pt x="72" y="69"/>
                        <a:pt x="72" y="69"/>
                      </a:cubicBezTo>
                      <a:cubicBezTo>
                        <a:pt x="72" y="70"/>
                        <a:pt x="72" y="70"/>
                        <a:pt x="72" y="70"/>
                      </a:cubicBezTo>
                      <a:cubicBezTo>
                        <a:pt x="72" y="70"/>
                        <a:pt x="72" y="70"/>
                        <a:pt x="72" y="70"/>
                      </a:cubicBezTo>
                      <a:cubicBezTo>
                        <a:pt x="72" y="70"/>
                        <a:pt x="72" y="70"/>
                        <a:pt x="72" y="70"/>
                      </a:cubicBezTo>
                      <a:cubicBezTo>
                        <a:pt x="72" y="69"/>
                        <a:pt x="72" y="69"/>
                        <a:pt x="72" y="69"/>
                      </a:cubicBezTo>
                      <a:cubicBezTo>
                        <a:pt x="72" y="69"/>
                        <a:pt x="72" y="69"/>
                        <a:pt x="72" y="69"/>
                      </a:cubicBezTo>
                      <a:cubicBezTo>
                        <a:pt x="72" y="69"/>
                        <a:pt x="72" y="69"/>
                        <a:pt x="72" y="69"/>
                      </a:cubicBezTo>
                      <a:cubicBezTo>
                        <a:pt x="72" y="69"/>
                        <a:pt x="72" y="69"/>
                        <a:pt x="72" y="69"/>
                      </a:cubicBezTo>
                      <a:cubicBezTo>
                        <a:pt x="72" y="69"/>
                        <a:pt x="72" y="69"/>
                        <a:pt x="72" y="69"/>
                      </a:cubicBezTo>
                      <a:cubicBezTo>
                        <a:pt x="72" y="68"/>
                        <a:pt x="72" y="68"/>
                        <a:pt x="72" y="68"/>
                      </a:cubicBezTo>
                      <a:cubicBezTo>
                        <a:pt x="72" y="68"/>
                        <a:pt x="72" y="68"/>
                        <a:pt x="72" y="68"/>
                      </a:cubicBezTo>
                      <a:cubicBezTo>
                        <a:pt x="72" y="68"/>
                        <a:pt x="72" y="68"/>
                        <a:pt x="72" y="68"/>
                      </a:cubicBezTo>
                      <a:cubicBezTo>
                        <a:pt x="72" y="68"/>
                        <a:pt x="72" y="68"/>
                        <a:pt x="72" y="68"/>
                      </a:cubicBezTo>
                      <a:cubicBezTo>
                        <a:pt x="72" y="68"/>
                        <a:pt x="72" y="68"/>
                        <a:pt x="72" y="68"/>
                      </a:cubicBezTo>
                      <a:cubicBezTo>
                        <a:pt x="71" y="67"/>
                        <a:pt x="71" y="67"/>
                        <a:pt x="71" y="67"/>
                      </a:cubicBezTo>
                      <a:cubicBezTo>
                        <a:pt x="71" y="67"/>
                        <a:pt x="71" y="67"/>
                        <a:pt x="71" y="67"/>
                      </a:cubicBezTo>
                      <a:cubicBezTo>
                        <a:pt x="71" y="67"/>
                        <a:pt x="71" y="67"/>
                        <a:pt x="71" y="67"/>
                      </a:cubicBezTo>
                      <a:cubicBezTo>
                        <a:pt x="70" y="67"/>
                        <a:pt x="70" y="67"/>
                        <a:pt x="70" y="67"/>
                      </a:cubicBezTo>
                      <a:cubicBezTo>
                        <a:pt x="70" y="67"/>
                        <a:pt x="70" y="67"/>
                        <a:pt x="70" y="67"/>
                      </a:cubicBezTo>
                      <a:cubicBezTo>
                        <a:pt x="69" y="67"/>
                        <a:pt x="69" y="67"/>
                        <a:pt x="69" y="67"/>
                      </a:cubicBezTo>
                      <a:cubicBezTo>
                        <a:pt x="69" y="67"/>
                        <a:pt x="69" y="67"/>
                        <a:pt x="69" y="67"/>
                      </a:cubicBezTo>
                      <a:cubicBezTo>
                        <a:pt x="69" y="67"/>
                        <a:pt x="69" y="67"/>
                        <a:pt x="69" y="67"/>
                      </a:cubicBezTo>
                      <a:cubicBezTo>
                        <a:pt x="69" y="67"/>
                        <a:pt x="69" y="67"/>
                        <a:pt x="69" y="67"/>
                      </a:cubicBezTo>
                      <a:cubicBezTo>
                        <a:pt x="69" y="67"/>
                        <a:pt x="69" y="67"/>
                        <a:pt x="69" y="67"/>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5"/>
                        <a:pt x="69" y="65"/>
                        <a:pt x="69" y="65"/>
                      </a:cubicBezTo>
                      <a:cubicBezTo>
                        <a:pt x="70" y="66"/>
                        <a:pt x="70" y="66"/>
                        <a:pt x="70" y="66"/>
                      </a:cubicBezTo>
                      <a:cubicBezTo>
                        <a:pt x="70" y="66"/>
                        <a:pt x="70" y="66"/>
                        <a:pt x="70" y="66"/>
                      </a:cubicBezTo>
                      <a:cubicBezTo>
                        <a:pt x="70" y="66"/>
                        <a:pt x="70" y="66"/>
                        <a:pt x="70" y="66"/>
                      </a:cubicBezTo>
                      <a:cubicBezTo>
                        <a:pt x="71" y="66"/>
                        <a:pt x="71" y="66"/>
                        <a:pt x="71" y="66"/>
                      </a:cubicBezTo>
                      <a:cubicBezTo>
                        <a:pt x="70" y="66"/>
                        <a:pt x="70" y="66"/>
                        <a:pt x="70" y="66"/>
                      </a:cubicBezTo>
                      <a:cubicBezTo>
                        <a:pt x="70" y="66"/>
                        <a:pt x="70" y="66"/>
                        <a:pt x="70" y="66"/>
                      </a:cubicBezTo>
                      <a:cubicBezTo>
                        <a:pt x="71" y="66"/>
                        <a:pt x="71" y="66"/>
                        <a:pt x="71" y="66"/>
                      </a:cubicBezTo>
                      <a:cubicBezTo>
                        <a:pt x="71" y="66"/>
                        <a:pt x="71" y="66"/>
                        <a:pt x="71" y="66"/>
                      </a:cubicBezTo>
                      <a:cubicBezTo>
                        <a:pt x="71" y="66"/>
                        <a:pt x="71" y="66"/>
                        <a:pt x="71" y="66"/>
                      </a:cubicBezTo>
                      <a:cubicBezTo>
                        <a:pt x="73" y="67"/>
                        <a:pt x="73" y="67"/>
                        <a:pt x="73" y="67"/>
                      </a:cubicBezTo>
                      <a:cubicBezTo>
                        <a:pt x="74" y="67"/>
                        <a:pt x="74" y="67"/>
                        <a:pt x="74" y="67"/>
                      </a:cubicBezTo>
                      <a:cubicBezTo>
                        <a:pt x="74" y="67"/>
                        <a:pt x="74" y="67"/>
                        <a:pt x="74" y="67"/>
                      </a:cubicBezTo>
                      <a:cubicBezTo>
                        <a:pt x="75" y="67"/>
                        <a:pt x="75" y="67"/>
                        <a:pt x="75" y="67"/>
                      </a:cubicBezTo>
                      <a:cubicBezTo>
                        <a:pt x="75" y="67"/>
                        <a:pt x="75" y="67"/>
                        <a:pt x="75" y="67"/>
                      </a:cubicBezTo>
                      <a:cubicBezTo>
                        <a:pt x="75" y="67"/>
                        <a:pt x="75" y="67"/>
                        <a:pt x="75" y="67"/>
                      </a:cubicBezTo>
                      <a:cubicBezTo>
                        <a:pt x="75" y="67"/>
                        <a:pt x="75" y="67"/>
                        <a:pt x="75" y="67"/>
                      </a:cubicBezTo>
                      <a:cubicBezTo>
                        <a:pt x="75" y="67"/>
                        <a:pt x="75" y="67"/>
                        <a:pt x="75" y="67"/>
                      </a:cubicBezTo>
                      <a:cubicBezTo>
                        <a:pt x="75" y="67"/>
                        <a:pt x="75" y="67"/>
                        <a:pt x="75"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7" y="68"/>
                        <a:pt x="77" y="68"/>
                        <a:pt x="77" y="68"/>
                      </a:cubicBezTo>
                      <a:cubicBezTo>
                        <a:pt x="77" y="68"/>
                        <a:pt x="77" y="68"/>
                        <a:pt x="77" y="68"/>
                      </a:cubicBezTo>
                      <a:cubicBezTo>
                        <a:pt x="77" y="68"/>
                        <a:pt x="77" y="68"/>
                        <a:pt x="77" y="68"/>
                      </a:cubicBezTo>
                      <a:cubicBezTo>
                        <a:pt x="77" y="68"/>
                        <a:pt x="77" y="68"/>
                        <a:pt x="77" y="68"/>
                      </a:cubicBezTo>
                      <a:cubicBezTo>
                        <a:pt x="76" y="68"/>
                        <a:pt x="76" y="68"/>
                        <a:pt x="76" y="68"/>
                      </a:cubicBezTo>
                      <a:cubicBezTo>
                        <a:pt x="77" y="69"/>
                        <a:pt x="77" y="69"/>
                        <a:pt x="77" y="69"/>
                      </a:cubicBezTo>
                      <a:cubicBezTo>
                        <a:pt x="77" y="68"/>
                        <a:pt x="77" y="68"/>
                        <a:pt x="77" y="68"/>
                      </a:cubicBezTo>
                      <a:cubicBezTo>
                        <a:pt x="77" y="68"/>
                        <a:pt x="77" y="68"/>
                        <a:pt x="77" y="68"/>
                      </a:cubicBezTo>
                      <a:cubicBezTo>
                        <a:pt x="77" y="68"/>
                        <a:pt x="77" y="68"/>
                        <a:pt x="77" y="68"/>
                      </a:cubicBezTo>
                      <a:cubicBezTo>
                        <a:pt x="77" y="68"/>
                        <a:pt x="77" y="68"/>
                        <a:pt x="77" y="68"/>
                      </a:cubicBezTo>
                      <a:cubicBezTo>
                        <a:pt x="77" y="68"/>
                        <a:pt x="77" y="68"/>
                        <a:pt x="77" y="68"/>
                      </a:cubicBezTo>
                      <a:cubicBezTo>
                        <a:pt x="77" y="68"/>
                        <a:pt x="77" y="68"/>
                        <a:pt x="77" y="68"/>
                      </a:cubicBezTo>
                      <a:cubicBezTo>
                        <a:pt x="77" y="69"/>
                        <a:pt x="77" y="69"/>
                        <a:pt x="77" y="69"/>
                      </a:cubicBezTo>
                      <a:cubicBezTo>
                        <a:pt x="77" y="69"/>
                        <a:pt x="77" y="69"/>
                        <a:pt x="77" y="69"/>
                      </a:cubicBezTo>
                      <a:cubicBezTo>
                        <a:pt x="77" y="69"/>
                        <a:pt x="77" y="69"/>
                        <a:pt x="77" y="69"/>
                      </a:cubicBezTo>
                      <a:cubicBezTo>
                        <a:pt x="77" y="69"/>
                        <a:pt x="77" y="69"/>
                        <a:pt x="77" y="69"/>
                      </a:cubicBezTo>
                      <a:cubicBezTo>
                        <a:pt x="76" y="70"/>
                        <a:pt x="76" y="70"/>
                        <a:pt x="76" y="70"/>
                      </a:cubicBezTo>
                      <a:cubicBezTo>
                        <a:pt x="76" y="70"/>
                        <a:pt x="76" y="70"/>
                        <a:pt x="76" y="70"/>
                      </a:cubicBezTo>
                      <a:cubicBezTo>
                        <a:pt x="76" y="70"/>
                        <a:pt x="76" y="70"/>
                        <a:pt x="76" y="70"/>
                      </a:cubicBezTo>
                      <a:cubicBezTo>
                        <a:pt x="77" y="70"/>
                        <a:pt x="77" y="70"/>
                        <a:pt x="77" y="70"/>
                      </a:cubicBezTo>
                      <a:cubicBezTo>
                        <a:pt x="78" y="70"/>
                        <a:pt x="78" y="70"/>
                        <a:pt x="78" y="70"/>
                      </a:cubicBezTo>
                      <a:cubicBezTo>
                        <a:pt x="79" y="70"/>
                        <a:pt x="79" y="70"/>
                        <a:pt x="79" y="70"/>
                      </a:cubicBezTo>
                      <a:cubicBezTo>
                        <a:pt x="79" y="70"/>
                        <a:pt x="79" y="70"/>
                        <a:pt x="79" y="70"/>
                      </a:cubicBezTo>
                      <a:cubicBezTo>
                        <a:pt x="79" y="70"/>
                        <a:pt x="79" y="70"/>
                        <a:pt x="79" y="70"/>
                      </a:cubicBezTo>
                      <a:cubicBezTo>
                        <a:pt x="79" y="70"/>
                        <a:pt x="79" y="70"/>
                        <a:pt x="79" y="70"/>
                      </a:cubicBezTo>
                      <a:cubicBezTo>
                        <a:pt x="79" y="70"/>
                        <a:pt x="79" y="70"/>
                        <a:pt x="79" y="70"/>
                      </a:cubicBezTo>
                      <a:cubicBezTo>
                        <a:pt x="80" y="71"/>
                        <a:pt x="80" y="71"/>
                        <a:pt x="80" y="71"/>
                      </a:cubicBezTo>
                      <a:cubicBezTo>
                        <a:pt x="80" y="71"/>
                        <a:pt x="80" y="71"/>
                        <a:pt x="80" y="71"/>
                      </a:cubicBezTo>
                      <a:cubicBezTo>
                        <a:pt x="81" y="71"/>
                        <a:pt x="81" y="71"/>
                        <a:pt x="81" y="71"/>
                      </a:cubicBezTo>
                      <a:cubicBezTo>
                        <a:pt x="82" y="71"/>
                        <a:pt x="82" y="71"/>
                        <a:pt x="82" y="71"/>
                      </a:cubicBezTo>
                      <a:cubicBezTo>
                        <a:pt x="81" y="71"/>
                        <a:pt x="81" y="71"/>
                        <a:pt x="81" y="71"/>
                      </a:cubicBezTo>
                      <a:cubicBezTo>
                        <a:pt x="82" y="70"/>
                        <a:pt x="82" y="70"/>
                        <a:pt x="82" y="70"/>
                      </a:cubicBezTo>
                      <a:cubicBezTo>
                        <a:pt x="82" y="70"/>
                        <a:pt x="82" y="70"/>
                        <a:pt x="82" y="70"/>
                      </a:cubicBezTo>
                      <a:cubicBezTo>
                        <a:pt x="82" y="71"/>
                        <a:pt x="82" y="71"/>
                        <a:pt x="82" y="71"/>
                      </a:cubicBezTo>
                      <a:cubicBezTo>
                        <a:pt x="82" y="71"/>
                        <a:pt x="82" y="71"/>
                        <a:pt x="82" y="71"/>
                      </a:cubicBezTo>
                      <a:cubicBezTo>
                        <a:pt x="82" y="71"/>
                        <a:pt x="82" y="71"/>
                        <a:pt x="82" y="71"/>
                      </a:cubicBezTo>
                      <a:cubicBezTo>
                        <a:pt x="83" y="72"/>
                        <a:pt x="83" y="72"/>
                        <a:pt x="83" y="72"/>
                      </a:cubicBezTo>
                      <a:cubicBezTo>
                        <a:pt x="83" y="72"/>
                        <a:pt x="83" y="72"/>
                        <a:pt x="83" y="72"/>
                      </a:cubicBezTo>
                      <a:cubicBezTo>
                        <a:pt x="83" y="73"/>
                        <a:pt x="83" y="73"/>
                        <a:pt x="83" y="73"/>
                      </a:cubicBezTo>
                      <a:cubicBezTo>
                        <a:pt x="83" y="73"/>
                        <a:pt x="83" y="73"/>
                        <a:pt x="83" y="73"/>
                      </a:cubicBezTo>
                      <a:cubicBezTo>
                        <a:pt x="83" y="73"/>
                        <a:pt x="83" y="73"/>
                        <a:pt x="83" y="73"/>
                      </a:cubicBezTo>
                      <a:cubicBezTo>
                        <a:pt x="84" y="73"/>
                        <a:pt x="84" y="73"/>
                        <a:pt x="84" y="73"/>
                      </a:cubicBezTo>
                      <a:cubicBezTo>
                        <a:pt x="84" y="74"/>
                        <a:pt x="84" y="74"/>
                        <a:pt x="84" y="74"/>
                      </a:cubicBezTo>
                      <a:cubicBezTo>
                        <a:pt x="84" y="73"/>
                        <a:pt x="84" y="73"/>
                        <a:pt x="84" y="73"/>
                      </a:cubicBezTo>
                      <a:cubicBezTo>
                        <a:pt x="85" y="73"/>
                        <a:pt x="85" y="73"/>
                        <a:pt x="85" y="73"/>
                      </a:cubicBezTo>
                      <a:cubicBezTo>
                        <a:pt x="85" y="73"/>
                        <a:pt x="85" y="73"/>
                        <a:pt x="85" y="73"/>
                      </a:cubicBezTo>
                      <a:cubicBezTo>
                        <a:pt x="85" y="73"/>
                        <a:pt x="85" y="73"/>
                        <a:pt x="85" y="73"/>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3"/>
                        <a:pt x="85" y="73"/>
                        <a:pt x="85" y="73"/>
                      </a:cubicBezTo>
                      <a:cubicBezTo>
                        <a:pt x="85" y="73"/>
                        <a:pt x="85" y="73"/>
                        <a:pt x="85" y="73"/>
                      </a:cubicBezTo>
                      <a:cubicBezTo>
                        <a:pt x="85" y="73"/>
                        <a:pt x="85" y="73"/>
                        <a:pt x="85" y="73"/>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3"/>
                        <a:pt x="85" y="73"/>
                        <a:pt x="85" y="73"/>
                      </a:cubicBezTo>
                      <a:cubicBezTo>
                        <a:pt x="85" y="73"/>
                        <a:pt x="85" y="73"/>
                        <a:pt x="85" y="73"/>
                      </a:cubicBezTo>
                      <a:cubicBezTo>
                        <a:pt x="85" y="74"/>
                        <a:pt x="85" y="74"/>
                        <a:pt x="85" y="74"/>
                      </a:cubicBezTo>
                      <a:cubicBezTo>
                        <a:pt x="85" y="74"/>
                        <a:pt x="85" y="74"/>
                        <a:pt x="85" y="74"/>
                      </a:cubicBezTo>
                      <a:cubicBezTo>
                        <a:pt x="85" y="74"/>
                        <a:pt x="85" y="74"/>
                        <a:pt x="85" y="74"/>
                      </a:cubicBezTo>
                      <a:cubicBezTo>
                        <a:pt x="84" y="74"/>
                        <a:pt x="84" y="74"/>
                        <a:pt x="84" y="74"/>
                      </a:cubicBezTo>
                      <a:cubicBezTo>
                        <a:pt x="84" y="74"/>
                        <a:pt x="84" y="74"/>
                        <a:pt x="84" y="74"/>
                      </a:cubicBezTo>
                      <a:cubicBezTo>
                        <a:pt x="84" y="74"/>
                        <a:pt x="84" y="74"/>
                        <a:pt x="84" y="74"/>
                      </a:cubicBezTo>
                      <a:cubicBezTo>
                        <a:pt x="84" y="75"/>
                        <a:pt x="84" y="75"/>
                        <a:pt x="84" y="75"/>
                      </a:cubicBezTo>
                      <a:cubicBezTo>
                        <a:pt x="84" y="75"/>
                        <a:pt x="84" y="75"/>
                        <a:pt x="84" y="75"/>
                      </a:cubicBezTo>
                      <a:cubicBezTo>
                        <a:pt x="84" y="75"/>
                        <a:pt x="84" y="75"/>
                        <a:pt x="84" y="75"/>
                      </a:cubicBezTo>
                      <a:cubicBezTo>
                        <a:pt x="84" y="76"/>
                        <a:pt x="84" y="76"/>
                        <a:pt x="84" y="76"/>
                      </a:cubicBezTo>
                      <a:cubicBezTo>
                        <a:pt x="84" y="76"/>
                        <a:pt x="84" y="76"/>
                        <a:pt x="84" y="76"/>
                      </a:cubicBezTo>
                      <a:cubicBezTo>
                        <a:pt x="84" y="76"/>
                        <a:pt x="84" y="76"/>
                        <a:pt x="84" y="76"/>
                      </a:cubicBezTo>
                      <a:cubicBezTo>
                        <a:pt x="84" y="76"/>
                        <a:pt x="84" y="76"/>
                        <a:pt x="84" y="76"/>
                      </a:cubicBezTo>
                      <a:cubicBezTo>
                        <a:pt x="84" y="77"/>
                        <a:pt x="84" y="77"/>
                        <a:pt x="84" y="77"/>
                      </a:cubicBezTo>
                      <a:cubicBezTo>
                        <a:pt x="84" y="77"/>
                        <a:pt x="84" y="77"/>
                        <a:pt x="84" y="77"/>
                      </a:cubicBezTo>
                      <a:cubicBezTo>
                        <a:pt x="84" y="76"/>
                        <a:pt x="84" y="76"/>
                        <a:pt x="84" y="76"/>
                      </a:cubicBezTo>
                      <a:cubicBezTo>
                        <a:pt x="85" y="75"/>
                        <a:pt x="85" y="75"/>
                        <a:pt x="85" y="75"/>
                      </a:cubicBezTo>
                      <a:cubicBezTo>
                        <a:pt x="85" y="75"/>
                        <a:pt x="85" y="75"/>
                        <a:pt x="85" y="75"/>
                      </a:cubicBezTo>
                      <a:cubicBezTo>
                        <a:pt x="85" y="75"/>
                        <a:pt x="85" y="75"/>
                        <a:pt x="85" y="75"/>
                      </a:cubicBezTo>
                      <a:cubicBezTo>
                        <a:pt x="85" y="74"/>
                        <a:pt x="85" y="74"/>
                        <a:pt x="85" y="74"/>
                      </a:cubicBezTo>
                      <a:cubicBezTo>
                        <a:pt x="85" y="74"/>
                        <a:pt x="85" y="74"/>
                        <a:pt x="85" y="74"/>
                      </a:cubicBezTo>
                      <a:cubicBezTo>
                        <a:pt x="86" y="74"/>
                        <a:pt x="86" y="74"/>
                        <a:pt x="86" y="74"/>
                      </a:cubicBezTo>
                      <a:cubicBezTo>
                        <a:pt x="86" y="74"/>
                        <a:pt x="86" y="74"/>
                        <a:pt x="86" y="74"/>
                      </a:cubicBezTo>
                      <a:cubicBezTo>
                        <a:pt x="86" y="74"/>
                        <a:pt x="86" y="74"/>
                        <a:pt x="86" y="74"/>
                      </a:cubicBezTo>
                      <a:cubicBezTo>
                        <a:pt x="86" y="74"/>
                        <a:pt x="86" y="74"/>
                        <a:pt x="86" y="74"/>
                      </a:cubicBezTo>
                      <a:cubicBezTo>
                        <a:pt x="86" y="73"/>
                        <a:pt x="86" y="73"/>
                        <a:pt x="86" y="73"/>
                      </a:cubicBezTo>
                      <a:cubicBezTo>
                        <a:pt x="86" y="73"/>
                        <a:pt x="86" y="73"/>
                        <a:pt x="86" y="73"/>
                      </a:cubicBezTo>
                      <a:cubicBezTo>
                        <a:pt x="86" y="73"/>
                        <a:pt x="86" y="73"/>
                        <a:pt x="86" y="73"/>
                      </a:cubicBezTo>
                      <a:cubicBezTo>
                        <a:pt x="86" y="73"/>
                        <a:pt x="86" y="73"/>
                        <a:pt x="86" y="73"/>
                      </a:cubicBezTo>
                      <a:cubicBezTo>
                        <a:pt x="86" y="73"/>
                        <a:pt x="86" y="73"/>
                        <a:pt x="86" y="73"/>
                      </a:cubicBezTo>
                      <a:cubicBezTo>
                        <a:pt x="86" y="73"/>
                        <a:pt x="86" y="73"/>
                        <a:pt x="86" y="73"/>
                      </a:cubicBezTo>
                      <a:cubicBezTo>
                        <a:pt x="87" y="74"/>
                        <a:pt x="87" y="74"/>
                        <a:pt x="87" y="74"/>
                      </a:cubicBezTo>
                      <a:cubicBezTo>
                        <a:pt x="87" y="74"/>
                        <a:pt x="87" y="74"/>
                        <a:pt x="87" y="74"/>
                      </a:cubicBezTo>
                      <a:cubicBezTo>
                        <a:pt x="87" y="74"/>
                        <a:pt x="87" y="74"/>
                        <a:pt x="87" y="74"/>
                      </a:cubicBezTo>
                      <a:cubicBezTo>
                        <a:pt x="88" y="75"/>
                        <a:pt x="88" y="75"/>
                        <a:pt x="88" y="75"/>
                      </a:cubicBezTo>
                      <a:cubicBezTo>
                        <a:pt x="88" y="75"/>
                        <a:pt x="88" y="75"/>
                        <a:pt x="88" y="75"/>
                      </a:cubicBezTo>
                      <a:cubicBezTo>
                        <a:pt x="88" y="75"/>
                        <a:pt x="88" y="75"/>
                        <a:pt x="88" y="75"/>
                      </a:cubicBezTo>
                      <a:cubicBezTo>
                        <a:pt x="88" y="74"/>
                        <a:pt x="88" y="74"/>
                        <a:pt x="88" y="74"/>
                      </a:cubicBezTo>
                      <a:cubicBezTo>
                        <a:pt x="88" y="74"/>
                        <a:pt x="88" y="74"/>
                        <a:pt x="88" y="74"/>
                      </a:cubicBezTo>
                      <a:cubicBezTo>
                        <a:pt x="88" y="73"/>
                        <a:pt x="88" y="73"/>
                        <a:pt x="88" y="73"/>
                      </a:cubicBezTo>
                      <a:cubicBezTo>
                        <a:pt x="88" y="73"/>
                        <a:pt x="88" y="73"/>
                        <a:pt x="88" y="73"/>
                      </a:cubicBezTo>
                      <a:cubicBezTo>
                        <a:pt x="88" y="73"/>
                        <a:pt x="88" y="73"/>
                        <a:pt x="88"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2"/>
                        <a:pt x="89" y="72"/>
                        <a:pt x="89" y="72"/>
                      </a:cubicBezTo>
                      <a:cubicBezTo>
                        <a:pt x="89" y="73"/>
                        <a:pt x="89" y="73"/>
                        <a:pt x="89" y="73"/>
                      </a:cubicBezTo>
                      <a:cubicBezTo>
                        <a:pt x="89" y="73"/>
                        <a:pt x="89" y="73"/>
                        <a:pt x="89" y="73"/>
                      </a:cubicBezTo>
                      <a:cubicBezTo>
                        <a:pt x="89" y="73"/>
                        <a:pt x="89" y="73"/>
                        <a:pt x="89" y="73"/>
                      </a:cubicBezTo>
                      <a:cubicBezTo>
                        <a:pt x="89" y="73"/>
                        <a:pt x="89" y="73"/>
                        <a:pt x="89" y="73"/>
                      </a:cubicBezTo>
                      <a:cubicBezTo>
                        <a:pt x="90" y="72"/>
                        <a:pt x="90" y="72"/>
                        <a:pt x="90" y="72"/>
                      </a:cubicBezTo>
                      <a:cubicBezTo>
                        <a:pt x="89" y="72"/>
                        <a:pt x="89" y="72"/>
                        <a:pt x="89" y="72"/>
                      </a:cubicBezTo>
                      <a:cubicBezTo>
                        <a:pt x="89" y="72"/>
                        <a:pt x="89" y="72"/>
                        <a:pt x="89" y="72"/>
                      </a:cubicBezTo>
                      <a:cubicBezTo>
                        <a:pt x="89" y="72"/>
                        <a:pt x="89" y="72"/>
                        <a:pt x="89" y="72"/>
                      </a:cubicBezTo>
                      <a:cubicBezTo>
                        <a:pt x="89" y="71"/>
                        <a:pt x="89" y="71"/>
                        <a:pt x="89" y="71"/>
                      </a:cubicBezTo>
                      <a:cubicBezTo>
                        <a:pt x="89" y="71"/>
                        <a:pt x="89" y="71"/>
                        <a:pt x="89" y="71"/>
                      </a:cubicBezTo>
                      <a:cubicBezTo>
                        <a:pt x="89" y="71"/>
                        <a:pt x="89" y="71"/>
                        <a:pt x="89" y="71"/>
                      </a:cubicBezTo>
                      <a:cubicBezTo>
                        <a:pt x="89" y="71"/>
                        <a:pt x="89" y="71"/>
                        <a:pt x="89" y="71"/>
                      </a:cubicBezTo>
                      <a:close/>
                      <a:moveTo>
                        <a:pt x="92" y="55"/>
                      </a:moveTo>
                      <a:cubicBezTo>
                        <a:pt x="91" y="55"/>
                        <a:pt x="91" y="55"/>
                        <a:pt x="91" y="55"/>
                      </a:cubicBezTo>
                      <a:cubicBezTo>
                        <a:pt x="91" y="55"/>
                        <a:pt x="91" y="55"/>
                        <a:pt x="91" y="55"/>
                      </a:cubicBezTo>
                      <a:cubicBezTo>
                        <a:pt x="91" y="54"/>
                        <a:pt x="91" y="54"/>
                        <a:pt x="91" y="54"/>
                      </a:cubicBezTo>
                      <a:cubicBezTo>
                        <a:pt x="91" y="54"/>
                        <a:pt x="91" y="54"/>
                        <a:pt x="91" y="54"/>
                      </a:cubicBezTo>
                      <a:cubicBezTo>
                        <a:pt x="91" y="54"/>
                        <a:pt x="91" y="54"/>
                        <a:pt x="91" y="54"/>
                      </a:cubicBezTo>
                      <a:cubicBezTo>
                        <a:pt x="91" y="54"/>
                        <a:pt x="91" y="54"/>
                        <a:pt x="91" y="54"/>
                      </a:cubicBezTo>
                      <a:cubicBezTo>
                        <a:pt x="91" y="55"/>
                        <a:pt x="91" y="55"/>
                        <a:pt x="91" y="55"/>
                      </a:cubicBezTo>
                      <a:cubicBezTo>
                        <a:pt x="91" y="55"/>
                        <a:pt x="91" y="55"/>
                        <a:pt x="91" y="55"/>
                      </a:cubicBezTo>
                      <a:cubicBezTo>
                        <a:pt x="91" y="55"/>
                        <a:pt x="91" y="55"/>
                        <a:pt x="91" y="55"/>
                      </a:cubicBezTo>
                      <a:cubicBezTo>
                        <a:pt x="91" y="56"/>
                        <a:pt x="91" y="56"/>
                        <a:pt x="91" y="56"/>
                      </a:cubicBezTo>
                      <a:cubicBezTo>
                        <a:pt x="92" y="56"/>
                        <a:pt x="92" y="56"/>
                        <a:pt x="92" y="56"/>
                      </a:cubicBezTo>
                      <a:cubicBezTo>
                        <a:pt x="92" y="56"/>
                        <a:pt x="92" y="56"/>
                        <a:pt x="92" y="56"/>
                      </a:cubicBezTo>
                      <a:cubicBezTo>
                        <a:pt x="92" y="57"/>
                        <a:pt x="92" y="57"/>
                        <a:pt x="92" y="57"/>
                      </a:cubicBezTo>
                      <a:cubicBezTo>
                        <a:pt x="92" y="58"/>
                        <a:pt x="92" y="58"/>
                        <a:pt x="92" y="58"/>
                      </a:cubicBezTo>
                      <a:cubicBezTo>
                        <a:pt x="92" y="58"/>
                        <a:pt x="92" y="58"/>
                        <a:pt x="92" y="58"/>
                      </a:cubicBezTo>
                      <a:cubicBezTo>
                        <a:pt x="91" y="59"/>
                        <a:pt x="91" y="59"/>
                        <a:pt x="91" y="59"/>
                      </a:cubicBezTo>
                      <a:cubicBezTo>
                        <a:pt x="91" y="59"/>
                        <a:pt x="91" y="59"/>
                        <a:pt x="91" y="59"/>
                      </a:cubicBezTo>
                      <a:cubicBezTo>
                        <a:pt x="91" y="59"/>
                        <a:pt x="91" y="59"/>
                        <a:pt x="91" y="59"/>
                      </a:cubicBezTo>
                      <a:cubicBezTo>
                        <a:pt x="91" y="59"/>
                        <a:pt x="91" y="59"/>
                        <a:pt x="91" y="59"/>
                      </a:cubicBezTo>
                      <a:cubicBezTo>
                        <a:pt x="91" y="60"/>
                        <a:pt x="91" y="60"/>
                        <a:pt x="91" y="60"/>
                      </a:cubicBezTo>
                      <a:cubicBezTo>
                        <a:pt x="92" y="59"/>
                        <a:pt x="92" y="59"/>
                        <a:pt x="92" y="59"/>
                      </a:cubicBezTo>
                      <a:cubicBezTo>
                        <a:pt x="92" y="58"/>
                        <a:pt x="92" y="58"/>
                        <a:pt x="92" y="58"/>
                      </a:cubicBezTo>
                      <a:cubicBezTo>
                        <a:pt x="92" y="57"/>
                        <a:pt x="92" y="57"/>
                        <a:pt x="92" y="57"/>
                      </a:cubicBezTo>
                      <a:lnTo>
                        <a:pt x="92" y="55"/>
                      </a:lnTo>
                      <a:close/>
                      <a:moveTo>
                        <a:pt x="90" y="61"/>
                      </a:moveTo>
                      <a:cubicBezTo>
                        <a:pt x="91" y="60"/>
                        <a:pt x="91" y="60"/>
                        <a:pt x="91" y="60"/>
                      </a:cubicBezTo>
                      <a:cubicBezTo>
                        <a:pt x="91" y="60"/>
                        <a:pt x="91" y="60"/>
                        <a:pt x="91" y="60"/>
                      </a:cubicBezTo>
                      <a:cubicBezTo>
                        <a:pt x="90" y="62"/>
                        <a:pt x="90" y="62"/>
                        <a:pt x="90" y="62"/>
                      </a:cubicBezTo>
                      <a:lnTo>
                        <a:pt x="90" y="61"/>
                      </a:lnTo>
                      <a:close/>
                      <a:moveTo>
                        <a:pt x="74" y="71"/>
                      </a:moveTo>
                      <a:cubicBezTo>
                        <a:pt x="74" y="71"/>
                        <a:pt x="74" y="71"/>
                        <a:pt x="74" y="71"/>
                      </a:cubicBezTo>
                      <a:cubicBezTo>
                        <a:pt x="74" y="71"/>
                        <a:pt x="74" y="71"/>
                        <a:pt x="74" y="71"/>
                      </a:cubicBezTo>
                      <a:cubicBezTo>
                        <a:pt x="74" y="71"/>
                        <a:pt x="74" y="71"/>
                        <a:pt x="74" y="71"/>
                      </a:cubicBezTo>
                      <a:cubicBezTo>
                        <a:pt x="74" y="71"/>
                        <a:pt x="74" y="71"/>
                        <a:pt x="74" y="71"/>
                      </a:cubicBezTo>
                      <a:cubicBezTo>
                        <a:pt x="74" y="71"/>
                        <a:pt x="74" y="71"/>
                        <a:pt x="74" y="71"/>
                      </a:cubicBezTo>
                      <a:cubicBezTo>
                        <a:pt x="74" y="71"/>
                        <a:pt x="74" y="71"/>
                        <a:pt x="74" y="71"/>
                      </a:cubicBezTo>
                      <a:close/>
                      <a:moveTo>
                        <a:pt x="66" y="76"/>
                      </a:moveTo>
                      <a:cubicBezTo>
                        <a:pt x="66" y="76"/>
                        <a:pt x="66" y="76"/>
                        <a:pt x="66" y="76"/>
                      </a:cubicBezTo>
                      <a:cubicBezTo>
                        <a:pt x="66" y="76"/>
                        <a:pt x="66" y="76"/>
                        <a:pt x="66" y="76"/>
                      </a:cubicBezTo>
                      <a:cubicBezTo>
                        <a:pt x="65" y="75"/>
                        <a:pt x="65" y="75"/>
                        <a:pt x="65" y="75"/>
                      </a:cubicBezTo>
                      <a:cubicBezTo>
                        <a:pt x="65" y="76"/>
                        <a:pt x="65" y="76"/>
                        <a:pt x="65" y="76"/>
                      </a:cubicBezTo>
                      <a:cubicBezTo>
                        <a:pt x="65" y="76"/>
                        <a:pt x="65" y="76"/>
                        <a:pt x="65" y="76"/>
                      </a:cubicBezTo>
                      <a:cubicBezTo>
                        <a:pt x="66" y="76"/>
                        <a:pt x="66" y="76"/>
                        <a:pt x="66" y="76"/>
                      </a:cubicBezTo>
                      <a:cubicBezTo>
                        <a:pt x="66" y="76"/>
                        <a:pt x="66" y="76"/>
                        <a:pt x="66" y="76"/>
                      </a:cubicBezTo>
                      <a:cubicBezTo>
                        <a:pt x="66" y="76"/>
                        <a:pt x="66" y="76"/>
                        <a:pt x="66" y="76"/>
                      </a:cubicBezTo>
                      <a:close/>
                      <a:moveTo>
                        <a:pt x="65" y="72"/>
                      </a:moveTo>
                      <a:cubicBezTo>
                        <a:pt x="66" y="72"/>
                        <a:pt x="66" y="72"/>
                        <a:pt x="66" y="72"/>
                      </a:cubicBezTo>
                      <a:cubicBezTo>
                        <a:pt x="66" y="72"/>
                        <a:pt x="66" y="72"/>
                        <a:pt x="66" y="72"/>
                      </a:cubicBezTo>
                      <a:cubicBezTo>
                        <a:pt x="66" y="72"/>
                        <a:pt x="66" y="72"/>
                        <a:pt x="66" y="72"/>
                      </a:cubicBezTo>
                      <a:cubicBezTo>
                        <a:pt x="65" y="72"/>
                        <a:pt x="65" y="72"/>
                        <a:pt x="65" y="72"/>
                      </a:cubicBezTo>
                      <a:cubicBezTo>
                        <a:pt x="65" y="72"/>
                        <a:pt x="65" y="72"/>
                        <a:pt x="65" y="72"/>
                      </a:cubicBezTo>
                      <a:cubicBezTo>
                        <a:pt x="65" y="73"/>
                        <a:pt x="65" y="73"/>
                        <a:pt x="65" y="73"/>
                      </a:cubicBezTo>
                      <a:cubicBezTo>
                        <a:pt x="65" y="72"/>
                        <a:pt x="65" y="72"/>
                        <a:pt x="65" y="72"/>
                      </a:cubicBezTo>
                      <a:close/>
                      <a:moveTo>
                        <a:pt x="74" y="71"/>
                      </a:moveTo>
                      <a:cubicBezTo>
                        <a:pt x="74" y="71"/>
                        <a:pt x="74" y="71"/>
                        <a:pt x="74" y="71"/>
                      </a:cubicBezTo>
                      <a:cubicBezTo>
                        <a:pt x="73" y="71"/>
                        <a:pt x="73" y="71"/>
                        <a:pt x="73" y="71"/>
                      </a:cubicBezTo>
                      <a:cubicBezTo>
                        <a:pt x="73" y="71"/>
                        <a:pt x="73" y="71"/>
                        <a:pt x="73" y="71"/>
                      </a:cubicBezTo>
                      <a:cubicBezTo>
                        <a:pt x="73" y="72"/>
                        <a:pt x="73" y="72"/>
                        <a:pt x="73" y="72"/>
                      </a:cubicBezTo>
                      <a:cubicBezTo>
                        <a:pt x="73" y="72"/>
                        <a:pt x="73" y="72"/>
                        <a:pt x="73" y="72"/>
                      </a:cubicBezTo>
                      <a:cubicBezTo>
                        <a:pt x="73" y="72"/>
                        <a:pt x="73" y="72"/>
                        <a:pt x="73" y="72"/>
                      </a:cubicBezTo>
                      <a:cubicBezTo>
                        <a:pt x="73" y="72"/>
                        <a:pt x="73" y="72"/>
                        <a:pt x="73" y="72"/>
                      </a:cubicBezTo>
                      <a:cubicBezTo>
                        <a:pt x="73" y="72"/>
                        <a:pt x="73" y="72"/>
                        <a:pt x="73" y="72"/>
                      </a:cubicBezTo>
                      <a:cubicBezTo>
                        <a:pt x="74" y="71"/>
                        <a:pt x="74" y="71"/>
                        <a:pt x="74" y="71"/>
                      </a:cubicBezTo>
                      <a:cubicBezTo>
                        <a:pt x="74" y="71"/>
                        <a:pt x="74" y="71"/>
                        <a:pt x="74" y="71"/>
                      </a:cubicBezTo>
                      <a:close/>
                      <a:moveTo>
                        <a:pt x="68" y="75"/>
                      </a:moveTo>
                      <a:cubicBezTo>
                        <a:pt x="68" y="75"/>
                        <a:pt x="68" y="75"/>
                        <a:pt x="68" y="75"/>
                      </a:cubicBezTo>
                      <a:cubicBezTo>
                        <a:pt x="68" y="75"/>
                        <a:pt x="68" y="75"/>
                        <a:pt x="68" y="75"/>
                      </a:cubicBezTo>
                      <a:cubicBezTo>
                        <a:pt x="68" y="75"/>
                        <a:pt x="68" y="75"/>
                        <a:pt x="68" y="75"/>
                      </a:cubicBezTo>
                      <a:cubicBezTo>
                        <a:pt x="67" y="76"/>
                        <a:pt x="67" y="76"/>
                        <a:pt x="67" y="76"/>
                      </a:cubicBezTo>
                      <a:cubicBezTo>
                        <a:pt x="69" y="75"/>
                        <a:pt x="69" y="75"/>
                        <a:pt x="69" y="75"/>
                      </a:cubicBezTo>
                      <a:cubicBezTo>
                        <a:pt x="68" y="75"/>
                        <a:pt x="68" y="75"/>
                        <a:pt x="68" y="7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0" name="Freeform 364">
                  <a:extLst>
                    <a:ext uri="{FF2B5EF4-FFF2-40B4-BE49-F238E27FC236}">
                      <a16:creationId xmlns="" xmlns:a16="http://schemas.microsoft.com/office/drawing/2014/main" id="{BA0BF816-72BB-4960-8A4D-2A0DEADA2665}"/>
                    </a:ext>
                  </a:extLst>
                </p:cNvPr>
                <p:cNvSpPr>
                  <a:spLocks noEditPoints="1"/>
                </p:cNvSpPr>
                <p:nvPr/>
              </p:nvSpPr>
              <p:spPr bwMode="auto">
                <a:xfrm>
                  <a:off x="6331699" y="4171516"/>
                  <a:ext cx="602890" cy="314551"/>
                </a:xfrm>
                <a:custGeom>
                  <a:avLst/>
                  <a:gdLst>
                    <a:gd name="T0" fmla="*/ 0 w 115"/>
                    <a:gd name="T1" fmla="*/ 59 h 60"/>
                    <a:gd name="T2" fmla="*/ 113 w 115"/>
                    <a:gd name="T3" fmla="*/ 24 h 60"/>
                    <a:gd name="T4" fmla="*/ 112 w 115"/>
                    <a:gd name="T5" fmla="*/ 24 h 60"/>
                    <a:gd name="T6" fmla="*/ 110 w 115"/>
                    <a:gd name="T7" fmla="*/ 22 h 60"/>
                    <a:gd name="T8" fmla="*/ 108 w 115"/>
                    <a:gd name="T9" fmla="*/ 19 h 60"/>
                    <a:gd name="T10" fmla="*/ 106 w 115"/>
                    <a:gd name="T11" fmla="*/ 18 h 60"/>
                    <a:gd name="T12" fmla="*/ 105 w 115"/>
                    <a:gd name="T13" fmla="*/ 17 h 60"/>
                    <a:gd name="T14" fmla="*/ 103 w 115"/>
                    <a:gd name="T15" fmla="*/ 14 h 60"/>
                    <a:gd name="T16" fmla="*/ 104 w 115"/>
                    <a:gd name="T17" fmla="*/ 13 h 60"/>
                    <a:gd name="T18" fmla="*/ 104 w 115"/>
                    <a:gd name="T19" fmla="*/ 12 h 60"/>
                    <a:gd name="T20" fmla="*/ 103 w 115"/>
                    <a:gd name="T21" fmla="*/ 10 h 60"/>
                    <a:gd name="T22" fmla="*/ 98 w 115"/>
                    <a:gd name="T23" fmla="*/ 5 h 60"/>
                    <a:gd name="T24" fmla="*/ 95 w 115"/>
                    <a:gd name="T25" fmla="*/ 5 h 60"/>
                    <a:gd name="T26" fmla="*/ 94 w 115"/>
                    <a:gd name="T27" fmla="*/ 7 h 60"/>
                    <a:gd name="T28" fmla="*/ 91 w 115"/>
                    <a:gd name="T29" fmla="*/ 7 h 60"/>
                    <a:gd name="T30" fmla="*/ 88 w 115"/>
                    <a:gd name="T31" fmla="*/ 6 h 60"/>
                    <a:gd name="T32" fmla="*/ 84 w 115"/>
                    <a:gd name="T33" fmla="*/ 7 h 60"/>
                    <a:gd name="T34" fmla="*/ 78 w 115"/>
                    <a:gd name="T35" fmla="*/ 5 h 60"/>
                    <a:gd name="T36" fmla="*/ 76 w 115"/>
                    <a:gd name="T37" fmla="*/ 3 h 60"/>
                    <a:gd name="T38" fmla="*/ 74 w 115"/>
                    <a:gd name="T39" fmla="*/ 1 h 60"/>
                    <a:gd name="T40" fmla="*/ 69 w 115"/>
                    <a:gd name="T41" fmla="*/ 0 h 60"/>
                    <a:gd name="T42" fmla="*/ 68 w 115"/>
                    <a:gd name="T43" fmla="*/ 3 h 60"/>
                    <a:gd name="T44" fmla="*/ 69 w 115"/>
                    <a:gd name="T45" fmla="*/ 5 h 60"/>
                    <a:gd name="T46" fmla="*/ 64 w 115"/>
                    <a:gd name="T47" fmla="*/ 10 h 60"/>
                    <a:gd name="T48" fmla="*/ 59 w 115"/>
                    <a:gd name="T49" fmla="*/ 11 h 60"/>
                    <a:gd name="T50" fmla="*/ 58 w 115"/>
                    <a:gd name="T51" fmla="*/ 15 h 60"/>
                    <a:gd name="T52" fmla="*/ 55 w 115"/>
                    <a:gd name="T53" fmla="*/ 19 h 60"/>
                    <a:gd name="T54" fmla="*/ 54 w 115"/>
                    <a:gd name="T55" fmla="*/ 20 h 60"/>
                    <a:gd name="T56" fmla="*/ 53 w 115"/>
                    <a:gd name="T57" fmla="*/ 25 h 60"/>
                    <a:gd name="T58" fmla="*/ 49 w 115"/>
                    <a:gd name="T59" fmla="*/ 25 h 60"/>
                    <a:gd name="T60" fmla="*/ 46 w 115"/>
                    <a:gd name="T61" fmla="*/ 22 h 60"/>
                    <a:gd name="T62" fmla="*/ 46 w 115"/>
                    <a:gd name="T63" fmla="*/ 24 h 60"/>
                    <a:gd name="T64" fmla="*/ 45 w 115"/>
                    <a:gd name="T65" fmla="*/ 24 h 60"/>
                    <a:gd name="T66" fmla="*/ 44 w 115"/>
                    <a:gd name="T67" fmla="*/ 27 h 60"/>
                    <a:gd name="T68" fmla="*/ 43 w 115"/>
                    <a:gd name="T69" fmla="*/ 28 h 60"/>
                    <a:gd name="T70" fmla="*/ 39 w 115"/>
                    <a:gd name="T71" fmla="*/ 27 h 60"/>
                    <a:gd name="T72" fmla="*/ 36 w 115"/>
                    <a:gd name="T73" fmla="*/ 31 h 60"/>
                    <a:gd name="T74" fmla="*/ 34 w 115"/>
                    <a:gd name="T75" fmla="*/ 30 h 60"/>
                    <a:gd name="T76" fmla="*/ 30 w 115"/>
                    <a:gd name="T77" fmla="*/ 29 h 60"/>
                    <a:gd name="T78" fmla="*/ 28 w 115"/>
                    <a:gd name="T79" fmla="*/ 28 h 60"/>
                    <a:gd name="T80" fmla="*/ 27 w 115"/>
                    <a:gd name="T81" fmla="*/ 31 h 60"/>
                    <a:gd name="T82" fmla="*/ 25 w 115"/>
                    <a:gd name="T83" fmla="*/ 31 h 60"/>
                    <a:gd name="T84" fmla="*/ 23 w 115"/>
                    <a:gd name="T85" fmla="*/ 30 h 60"/>
                    <a:gd name="T86" fmla="*/ 21 w 115"/>
                    <a:gd name="T87" fmla="*/ 33 h 60"/>
                    <a:gd name="T88" fmla="*/ 20 w 115"/>
                    <a:gd name="T89" fmla="*/ 37 h 60"/>
                    <a:gd name="T90" fmla="*/ 16 w 115"/>
                    <a:gd name="T91" fmla="*/ 41 h 60"/>
                    <a:gd name="T92" fmla="*/ 16 w 115"/>
                    <a:gd name="T93" fmla="*/ 45 h 60"/>
                    <a:gd name="T94" fmla="*/ 8 w 115"/>
                    <a:gd name="T95" fmla="*/ 45 h 60"/>
                    <a:gd name="T96" fmla="*/ 6 w 115"/>
                    <a:gd name="T97" fmla="*/ 50 h 60"/>
                    <a:gd name="T98" fmla="*/ 6 w 115"/>
                    <a:gd name="T99" fmla="*/ 53 h 60"/>
                    <a:gd name="T100" fmla="*/ 4 w 115"/>
                    <a:gd name="T101" fmla="*/ 58 h 60"/>
                    <a:gd name="T102" fmla="*/ 2 w 115"/>
                    <a:gd name="T103" fmla="*/ 60 h 60"/>
                    <a:gd name="T104" fmla="*/ 23 w 115"/>
                    <a:gd name="T105" fmla="*/ 54 h 60"/>
                    <a:gd name="T106" fmla="*/ 48 w 115"/>
                    <a:gd name="T107" fmla="*/ 52 h 60"/>
                    <a:gd name="T108" fmla="*/ 93 w 115"/>
                    <a:gd name="T109" fmla="*/ 46 h 60"/>
                    <a:gd name="T110" fmla="*/ 100 w 115"/>
                    <a:gd name="T111" fmla="*/ 43 h 60"/>
                    <a:gd name="T112" fmla="*/ 100 w 115"/>
                    <a:gd name="T113" fmla="*/ 42 h 60"/>
                    <a:gd name="T114" fmla="*/ 104 w 115"/>
                    <a:gd name="T115" fmla="*/ 39 h 60"/>
                    <a:gd name="T116" fmla="*/ 104 w 115"/>
                    <a:gd name="T117" fmla="*/ 37 h 60"/>
                    <a:gd name="T118" fmla="*/ 106 w 115"/>
                    <a:gd name="T119" fmla="*/ 3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 h="60">
                      <a:moveTo>
                        <a:pt x="0" y="59"/>
                      </a:moveTo>
                      <a:cubicBezTo>
                        <a:pt x="0" y="59"/>
                        <a:pt x="0" y="59"/>
                        <a:pt x="0" y="59"/>
                      </a:cubicBezTo>
                      <a:cubicBezTo>
                        <a:pt x="0" y="60"/>
                        <a:pt x="0" y="60"/>
                        <a:pt x="0" y="60"/>
                      </a:cubicBezTo>
                      <a:cubicBezTo>
                        <a:pt x="0" y="60"/>
                        <a:pt x="0" y="60"/>
                        <a:pt x="0" y="60"/>
                      </a:cubicBezTo>
                      <a:cubicBezTo>
                        <a:pt x="0" y="60"/>
                        <a:pt x="0" y="60"/>
                        <a:pt x="0" y="60"/>
                      </a:cubicBezTo>
                      <a:cubicBezTo>
                        <a:pt x="1" y="60"/>
                        <a:pt x="1" y="60"/>
                        <a:pt x="1" y="60"/>
                      </a:cubicBezTo>
                      <a:cubicBezTo>
                        <a:pt x="1" y="60"/>
                        <a:pt x="1" y="60"/>
                        <a:pt x="1" y="60"/>
                      </a:cubicBezTo>
                      <a:cubicBezTo>
                        <a:pt x="1" y="59"/>
                        <a:pt x="1" y="59"/>
                        <a:pt x="1" y="59"/>
                      </a:cubicBezTo>
                      <a:lnTo>
                        <a:pt x="0" y="59"/>
                      </a:lnTo>
                      <a:close/>
                      <a:moveTo>
                        <a:pt x="115" y="25"/>
                      </a:moveTo>
                      <a:cubicBezTo>
                        <a:pt x="115" y="25"/>
                        <a:pt x="115" y="25"/>
                        <a:pt x="115" y="25"/>
                      </a:cubicBezTo>
                      <a:cubicBezTo>
                        <a:pt x="115" y="25"/>
                        <a:pt x="115" y="25"/>
                        <a:pt x="115" y="25"/>
                      </a:cubicBezTo>
                      <a:cubicBezTo>
                        <a:pt x="115" y="25"/>
                        <a:pt x="115" y="25"/>
                        <a:pt x="115" y="25"/>
                      </a:cubicBezTo>
                      <a:cubicBezTo>
                        <a:pt x="113" y="25"/>
                        <a:pt x="113" y="25"/>
                        <a:pt x="113" y="25"/>
                      </a:cubicBezTo>
                      <a:cubicBezTo>
                        <a:pt x="113" y="25"/>
                        <a:pt x="113" y="25"/>
                        <a:pt x="113" y="25"/>
                      </a:cubicBezTo>
                      <a:cubicBezTo>
                        <a:pt x="113" y="25"/>
                        <a:pt x="113" y="25"/>
                        <a:pt x="113" y="25"/>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2" y="24"/>
                        <a:pt x="112" y="24"/>
                        <a:pt x="112" y="24"/>
                      </a:cubicBezTo>
                      <a:cubicBezTo>
                        <a:pt x="112" y="24"/>
                        <a:pt x="112" y="24"/>
                        <a:pt x="112" y="24"/>
                      </a:cubicBezTo>
                      <a:cubicBezTo>
                        <a:pt x="112" y="24"/>
                        <a:pt x="112" y="24"/>
                        <a:pt x="112" y="24"/>
                      </a:cubicBezTo>
                      <a:cubicBezTo>
                        <a:pt x="112" y="24"/>
                        <a:pt x="112" y="24"/>
                        <a:pt x="112" y="24"/>
                      </a:cubicBezTo>
                      <a:cubicBezTo>
                        <a:pt x="112" y="24"/>
                        <a:pt x="112" y="24"/>
                        <a:pt x="112" y="24"/>
                      </a:cubicBezTo>
                      <a:cubicBezTo>
                        <a:pt x="111" y="23"/>
                        <a:pt x="111" y="23"/>
                        <a:pt x="111" y="23"/>
                      </a:cubicBezTo>
                      <a:cubicBezTo>
                        <a:pt x="111" y="23"/>
                        <a:pt x="111" y="23"/>
                        <a:pt x="111" y="23"/>
                      </a:cubicBezTo>
                      <a:cubicBezTo>
                        <a:pt x="111" y="23"/>
                        <a:pt x="111" y="23"/>
                        <a:pt x="111" y="23"/>
                      </a:cubicBezTo>
                      <a:cubicBezTo>
                        <a:pt x="111" y="23"/>
                        <a:pt x="111" y="23"/>
                        <a:pt x="111" y="23"/>
                      </a:cubicBezTo>
                      <a:cubicBezTo>
                        <a:pt x="110" y="23"/>
                        <a:pt x="110" y="23"/>
                        <a:pt x="110" y="23"/>
                      </a:cubicBezTo>
                      <a:cubicBezTo>
                        <a:pt x="110" y="23"/>
                        <a:pt x="110" y="23"/>
                        <a:pt x="110" y="23"/>
                      </a:cubicBezTo>
                      <a:cubicBezTo>
                        <a:pt x="110" y="23"/>
                        <a:pt x="110" y="23"/>
                        <a:pt x="110" y="23"/>
                      </a:cubicBezTo>
                      <a:cubicBezTo>
                        <a:pt x="110" y="22"/>
                        <a:pt x="110" y="22"/>
                        <a:pt x="110" y="22"/>
                      </a:cubicBezTo>
                      <a:cubicBezTo>
                        <a:pt x="110" y="22"/>
                        <a:pt x="110" y="22"/>
                        <a:pt x="110" y="22"/>
                      </a:cubicBezTo>
                      <a:cubicBezTo>
                        <a:pt x="110" y="22"/>
                        <a:pt x="110" y="22"/>
                        <a:pt x="110" y="22"/>
                      </a:cubicBezTo>
                      <a:cubicBezTo>
                        <a:pt x="110" y="22"/>
                        <a:pt x="110" y="22"/>
                        <a:pt x="110" y="22"/>
                      </a:cubicBezTo>
                      <a:cubicBezTo>
                        <a:pt x="109" y="22"/>
                        <a:pt x="109" y="22"/>
                        <a:pt x="109" y="22"/>
                      </a:cubicBezTo>
                      <a:cubicBezTo>
                        <a:pt x="109" y="21"/>
                        <a:pt x="109" y="21"/>
                        <a:pt x="109" y="21"/>
                      </a:cubicBezTo>
                      <a:cubicBezTo>
                        <a:pt x="108" y="20"/>
                        <a:pt x="108" y="20"/>
                        <a:pt x="108" y="20"/>
                      </a:cubicBezTo>
                      <a:cubicBezTo>
                        <a:pt x="108" y="20"/>
                        <a:pt x="108" y="20"/>
                        <a:pt x="108" y="20"/>
                      </a:cubicBezTo>
                      <a:cubicBezTo>
                        <a:pt x="108" y="20"/>
                        <a:pt x="108" y="20"/>
                        <a:pt x="108" y="20"/>
                      </a:cubicBezTo>
                      <a:cubicBezTo>
                        <a:pt x="108" y="20"/>
                        <a:pt x="108" y="20"/>
                        <a:pt x="108" y="20"/>
                      </a:cubicBezTo>
                      <a:cubicBezTo>
                        <a:pt x="108" y="19"/>
                        <a:pt x="108" y="19"/>
                        <a:pt x="108" y="19"/>
                      </a:cubicBezTo>
                      <a:cubicBezTo>
                        <a:pt x="108" y="19"/>
                        <a:pt x="108" y="19"/>
                        <a:pt x="108" y="19"/>
                      </a:cubicBezTo>
                      <a:cubicBezTo>
                        <a:pt x="108" y="19"/>
                        <a:pt x="108" y="19"/>
                        <a:pt x="108" y="19"/>
                      </a:cubicBezTo>
                      <a:cubicBezTo>
                        <a:pt x="107" y="19"/>
                        <a:pt x="107" y="19"/>
                        <a:pt x="107" y="19"/>
                      </a:cubicBezTo>
                      <a:cubicBezTo>
                        <a:pt x="107" y="19"/>
                        <a:pt x="107" y="19"/>
                        <a:pt x="107" y="19"/>
                      </a:cubicBezTo>
                      <a:cubicBezTo>
                        <a:pt x="107" y="19"/>
                        <a:pt x="107" y="19"/>
                        <a:pt x="107" y="19"/>
                      </a:cubicBezTo>
                      <a:cubicBezTo>
                        <a:pt x="107" y="19"/>
                        <a:pt x="107" y="19"/>
                        <a:pt x="107" y="19"/>
                      </a:cubicBezTo>
                      <a:cubicBezTo>
                        <a:pt x="106" y="18"/>
                        <a:pt x="106" y="18"/>
                        <a:pt x="106" y="18"/>
                      </a:cubicBezTo>
                      <a:cubicBezTo>
                        <a:pt x="106" y="18"/>
                        <a:pt x="106" y="18"/>
                        <a:pt x="106" y="18"/>
                      </a:cubicBezTo>
                      <a:cubicBezTo>
                        <a:pt x="106" y="18"/>
                        <a:pt x="106" y="18"/>
                        <a:pt x="106" y="18"/>
                      </a:cubicBezTo>
                      <a:cubicBezTo>
                        <a:pt x="107" y="18"/>
                        <a:pt x="107" y="18"/>
                        <a:pt x="107" y="18"/>
                      </a:cubicBezTo>
                      <a:cubicBezTo>
                        <a:pt x="107" y="18"/>
                        <a:pt x="107" y="18"/>
                        <a:pt x="107" y="18"/>
                      </a:cubicBezTo>
                      <a:cubicBezTo>
                        <a:pt x="107" y="18"/>
                        <a:pt x="107" y="18"/>
                        <a:pt x="107" y="18"/>
                      </a:cubicBezTo>
                      <a:cubicBezTo>
                        <a:pt x="107" y="18"/>
                        <a:pt x="107" y="18"/>
                        <a:pt x="107" y="18"/>
                      </a:cubicBezTo>
                      <a:cubicBezTo>
                        <a:pt x="106" y="18"/>
                        <a:pt x="106" y="18"/>
                        <a:pt x="106" y="18"/>
                      </a:cubicBezTo>
                      <a:cubicBezTo>
                        <a:pt x="106" y="17"/>
                        <a:pt x="106" y="17"/>
                        <a:pt x="106" y="17"/>
                      </a:cubicBezTo>
                      <a:cubicBezTo>
                        <a:pt x="106" y="17"/>
                        <a:pt x="106" y="17"/>
                        <a:pt x="106" y="17"/>
                      </a:cubicBezTo>
                      <a:cubicBezTo>
                        <a:pt x="105" y="17"/>
                        <a:pt x="105" y="17"/>
                        <a:pt x="105" y="17"/>
                      </a:cubicBezTo>
                      <a:cubicBezTo>
                        <a:pt x="105" y="17"/>
                        <a:pt x="105" y="17"/>
                        <a:pt x="105" y="17"/>
                      </a:cubicBezTo>
                      <a:cubicBezTo>
                        <a:pt x="105" y="16"/>
                        <a:pt x="105" y="16"/>
                        <a:pt x="105" y="16"/>
                      </a:cubicBezTo>
                      <a:cubicBezTo>
                        <a:pt x="105" y="16"/>
                        <a:pt x="105" y="16"/>
                        <a:pt x="105" y="16"/>
                      </a:cubicBezTo>
                      <a:cubicBezTo>
                        <a:pt x="105" y="16"/>
                        <a:pt x="105" y="16"/>
                        <a:pt x="105" y="16"/>
                      </a:cubicBezTo>
                      <a:cubicBezTo>
                        <a:pt x="103" y="15"/>
                        <a:pt x="103" y="15"/>
                        <a:pt x="103" y="15"/>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4" y="14"/>
                        <a:pt x="104" y="14"/>
                        <a:pt x="104" y="14"/>
                      </a:cubicBezTo>
                      <a:cubicBezTo>
                        <a:pt x="104" y="14"/>
                        <a:pt x="104" y="14"/>
                        <a:pt x="104" y="14"/>
                      </a:cubicBezTo>
                      <a:cubicBezTo>
                        <a:pt x="104" y="14"/>
                        <a:pt x="104" y="14"/>
                        <a:pt x="104" y="14"/>
                      </a:cubicBezTo>
                      <a:cubicBezTo>
                        <a:pt x="104" y="14"/>
                        <a:pt x="104" y="14"/>
                        <a:pt x="104" y="14"/>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2"/>
                        <a:pt x="104" y="12"/>
                        <a:pt x="104" y="12"/>
                      </a:cubicBezTo>
                      <a:cubicBezTo>
                        <a:pt x="104" y="12"/>
                        <a:pt x="104" y="12"/>
                        <a:pt x="104" y="12"/>
                      </a:cubicBezTo>
                      <a:cubicBezTo>
                        <a:pt x="104" y="12"/>
                        <a:pt x="104" y="12"/>
                        <a:pt x="104" y="12"/>
                      </a:cubicBezTo>
                      <a:cubicBezTo>
                        <a:pt x="104" y="12"/>
                        <a:pt x="104" y="12"/>
                        <a:pt x="104" y="12"/>
                      </a:cubicBezTo>
                      <a:cubicBezTo>
                        <a:pt x="104" y="11"/>
                        <a:pt x="104" y="11"/>
                        <a:pt x="104" y="11"/>
                      </a:cubicBezTo>
                      <a:cubicBezTo>
                        <a:pt x="104" y="11"/>
                        <a:pt x="104" y="11"/>
                        <a:pt x="104" y="11"/>
                      </a:cubicBezTo>
                      <a:cubicBezTo>
                        <a:pt x="104" y="11"/>
                        <a:pt x="104" y="11"/>
                        <a:pt x="104" y="11"/>
                      </a:cubicBezTo>
                      <a:cubicBezTo>
                        <a:pt x="103" y="10"/>
                        <a:pt x="103" y="10"/>
                        <a:pt x="103" y="10"/>
                      </a:cubicBezTo>
                      <a:cubicBezTo>
                        <a:pt x="103" y="10"/>
                        <a:pt x="103" y="10"/>
                        <a:pt x="103" y="10"/>
                      </a:cubicBezTo>
                      <a:cubicBezTo>
                        <a:pt x="103" y="10"/>
                        <a:pt x="103" y="10"/>
                        <a:pt x="103" y="10"/>
                      </a:cubicBezTo>
                      <a:cubicBezTo>
                        <a:pt x="103" y="10"/>
                        <a:pt x="103" y="10"/>
                        <a:pt x="103" y="10"/>
                      </a:cubicBezTo>
                      <a:cubicBezTo>
                        <a:pt x="103" y="10"/>
                        <a:pt x="103" y="10"/>
                        <a:pt x="103" y="10"/>
                      </a:cubicBezTo>
                      <a:cubicBezTo>
                        <a:pt x="103" y="9"/>
                        <a:pt x="103" y="9"/>
                        <a:pt x="103" y="9"/>
                      </a:cubicBezTo>
                      <a:cubicBezTo>
                        <a:pt x="103" y="9"/>
                        <a:pt x="103" y="9"/>
                        <a:pt x="103" y="9"/>
                      </a:cubicBezTo>
                      <a:cubicBezTo>
                        <a:pt x="103" y="8"/>
                        <a:pt x="103" y="8"/>
                        <a:pt x="103" y="8"/>
                      </a:cubicBezTo>
                      <a:cubicBezTo>
                        <a:pt x="101" y="7"/>
                        <a:pt x="101" y="7"/>
                        <a:pt x="101" y="7"/>
                      </a:cubicBezTo>
                      <a:cubicBezTo>
                        <a:pt x="101" y="7"/>
                        <a:pt x="101" y="7"/>
                        <a:pt x="101" y="7"/>
                      </a:cubicBezTo>
                      <a:cubicBezTo>
                        <a:pt x="100" y="7"/>
                        <a:pt x="100" y="7"/>
                        <a:pt x="100" y="7"/>
                      </a:cubicBezTo>
                      <a:cubicBezTo>
                        <a:pt x="99" y="7"/>
                        <a:pt x="99" y="7"/>
                        <a:pt x="99" y="7"/>
                      </a:cubicBezTo>
                      <a:cubicBezTo>
                        <a:pt x="99" y="6"/>
                        <a:pt x="99" y="6"/>
                        <a:pt x="99" y="6"/>
                      </a:cubicBezTo>
                      <a:cubicBezTo>
                        <a:pt x="98" y="5"/>
                        <a:pt x="98" y="5"/>
                        <a:pt x="98" y="5"/>
                      </a:cubicBezTo>
                      <a:cubicBezTo>
                        <a:pt x="98" y="4"/>
                        <a:pt x="98" y="4"/>
                        <a:pt x="98" y="4"/>
                      </a:cubicBezTo>
                      <a:cubicBezTo>
                        <a:pt x="98" y="4"/>
                        <a:pt x="98" y="4"/>
                        <a:pt x="98" y="4"/>
                      </a:cubicBezTo>
                      <a:cubicBezTo>
                        <a:pt x="98" y="4"/>
                        <a:pt x="98" y="4"/>
                        <a:pt x="98" y="4"/>
                      </a:cubicBezTo>
                      <a:cubicBezTo>
                        <a:pt x="98" y="4"/>
                        <a:pt x="98" y="4"/>
                        <a:pt x="98" y="4"/>
                      </a:cubicBezTo>
                      <a:cubicBezTo>
                        <a:pt x="97" y="4"/>
                        <a:pt x="97" y="4"/>
                        <a:pt x="97" y="4"/>
                      </a:cubicBezTo>
                      <a:cubicBezTo>
                        <a:pt x="96" y="4"/>
                        <a:pt x="96" y="4"/>
                        <a:pt x="96" y="4"/>
                      </a:cubicBezTo>
                      <a:cubicBezTo>
                        <a:pt x="96" y="5"/>
                        <a:pt x="96" y="5"/>
                        <a:pt x="96" y="5"/>
                      </a:cubicBezTo>
                      <a:cubicBezTo>
                        <a:pt x="96" y="5"/>
                        <a:pt x="96" y="5"/>
                        <a:pt x="96" y="5"/>
                      </a:cubicBezTo>
                      <a:cubicBezTo>
                        <a:pt x="95" y="5"/>
                        <a:pt x="95" y="5"/>
                        <a:pt x="95" y="5"/>
                      </a:cubicBezTo>
                      <a:cubicBezTo>
                        <a:pt x="95" y="5"/>
                        <a:pt x="95" y="5"/>
                        <a:pt x="95" y="5"/>
                      </a:cubicBezTo>
                      <a:cubicBezTo>
                        <a:pt x="95" y="5"/>
                        <a:pt x="95" y="5"/>
                        <a:pt x="95" y="5"/>
                      </a:cubicBezTo>
                      <a:cubicBezTo>
                        <a:pt x="95" y="6"/>
                        <a:pt x="95" y="6"/>
                        <a:pt x="95" y="6"/>
                      </a:cubicBezTo>
                      <a:cubicBezTo>
                        <a:pt x="95" y="6"/>
                        <a:pt x="95" y="6"/>
                        <a:pt x="95" y="6"/>
                      </a:cubicBezTo>
                      <a:cubicBezTo>
                        <a:pt x="95" y="6"/>
                        <a:pt x="95" y="6"/>
                        <a:pt x="95" y="6"/>
                      </a:cubicBezTo>
                      <a:cubicBezTo>
                        <a:pt x="94" y="6"/>
                        <a:pt x="94" y="6"/>
                        <a:pt x="94" y="6"/>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2" y="7"/>
                        <a:pt x="92" y="7"/>
                        <a:pt x="92" y="7"/>
                      </a:cubicBezTo>
                      <a:cubicBezTo>
                        <a:pt x="92" y="8"/>
                        <a:pt x="92" y="8"/>
                        <a:pt x="92" y="8"/>
                      </a:cubicBezTo>
                      <a:cubicBezTo>
                        <a:pt x="92" y="7"/>
                        <a:pt x="92" y="7"/>
                        <a:pt x="92" y="7"/>
                      </a:cubicBezTo>
                      <a:cubicBezTo>
                        <a:pt x="92" y="7"/>
                        <a:pt x="92" y="7"/>
                        <a:pt x="92" y="7"/>
                      </a:cubicBezTo>
                      <a:cubicBezTo>
                        <a:pt x="91" y="7"/>
                        <a:pt x="91" y="7"/>
                        <a:pt x="91" y="7"/>
                      </a:cubicBezTo>
                      <a:cubicBezTo>
                        <a:pt x="91" y="7"/>
                        <a:pt x="91" y="7"/>
                        <a:pt x="91" y="7"/>
                      </a:cubicBezTo>
                      <a:cubicBezTo>
                        <a:pt x="91" y="7"/>
                        <a:pt x="91" y="7"/>
                        <a:pt x="91" y="7"/>
                      </a:cubicBezTo>
                      <a:cubicBezTo>
                        <a:pt x="90" y="6"/>
                        <a:pt x="90" y="6"/>
                        <a:pt x="90" y="6"/>
                      </a:cubicBezTo>
                      <a:cubicBezTo>
                        <a:pt x="90" y="6"/>
                        <a:pt x="90" y="6"/>
                        <a:pt x="90" y="6"/>
                      </a:cubicBezTo>
                      <a:cubicBezTo>
                        <a:pt x="89" y="6"/>
                        <a:pt x="89" y="6"/>
                        <a:pt x="89" y="6"/>
                      </a:cubicBezTo>
                      <a:cubicBezTo>
                        <a:pt x="89" y="6"/>
                        <a:pt x="89" y="6"/>
                        <a:pt x="89" y="6"/>
                      </a:cubicBezTo>
                      <a:cubicBezTo>
                        <a:pt x="89" y="6"/>
                        <a:pt x="89" y="6"/>
                        <a:pt x="89" y="6"/>
                      </a:cubicBezTo>
                      <a:cubicBezTo>
                        <a:pt x="89" y="6"/>
                        <a:pt x="89" y="6"/>
                        <a:pt x="89" y="6"/>
                      </a:cubicBezTo>
                      <a:cubicBezTo>
                        <a:pt x="88" y="6"/>
                        <a:pt x="88" y="6"/>
                        <a:pt x="88" y="6"/>
                      </a:cubicBezTo>
                      <a:cubicBezTo>
                        <a:pt x="88" y="6"/>
                        <a:pt x="88" y="6"/>
                        <a:pt x="88" y="6"/>
                      </a:cubicBezTo>
                      <a:cubicBezTo>
                        <a:pt x="87" y="7"/>
                        <a:pt x="87" y="7"/>
                        <a:pt x="87" y="7"/>
                      </a:cubicBezTo>
                      <a:cubicBezTo>
                        <a:pt x="87" y="7"/>
                        <a:pt x="87" y="7"/>
                        <a:pt x="87" y="7"/>
                      </a:cubicBezTo>
                      <a:cubicBezTo>
                        <a:pt x="87" y="7"/>
                        <a:pt x="87" y="7"/>
                        <a:pt x="87" y="7"/>
                      </a:cubicBezTo>
                      <a:cubicBezTo>
                        <a:pt x="87" y="7"/>
                        <a:pt x="87" y="7"/>
                        <a:pt x="87" y="7"/>
                      </a:cubicBezTo>
                      <a:cubicBezTo>
                        <a:pt x="87" y="8"/>
                        <a:pt x="87" y="8"/>
                        <a:pt x="87" y="8"/>
                      </a:cubicBezTo>
                      <a:cubicBezTo>
                        <a:pt x="86" y="8"/>
                        <a:pt x="86" y="8"/>
                        <a:pt x="86" y="8"/>
                      </a:cubicBezTo>
                      <a:cubicBezTo>
                        <a:pt x="86" y="8"/>
                        <a:pt x="86" y="8"/>
                        <a:pt x="86" y="8"/>
                      </a:cubicBezTo>
                      <a:cubicBezTo>
                        <a:pt x="85" y="7"/>
                        <a:pt x="85" y="7"/>
                        <a:pt x="85" y="7"/>
                      </a:cubicBezTo>
                      <a:cubicBezTo>
                        <a:pt x="84" y="7"/>
                        <a:pt x="84" y="7"/>
                        <a:pt x="84" y="7"/>
                      </a:cubicBezTo>
                      <a:cubicBezTo>
                        <a:pt x="83" y="6"/>
                        <a:pt x="83" y="6"/>
                        <a:pt x="83" y="6"/>
                      </a:cubicBezTo>
                      <a:cubicBezTo>
                        <a:pt x="83" y="6"/>
                        <a:pt x="83" y="6"/>
                        <a:pt x="83" y="6"/>
                      </a:cubicBezTo>
                      <a:cubicBezTo>
                        <a:pt x="83" y="6"/>
                        <a:pt x="83" y="6"/>
                        <a:pt x="83" y="6"/>
                      </a:cubicBezTo>
                      <a:cubicBezTo>
                        <a:pt x="82" y="6"/>
                        <a:pt x="82" y="6"/>
                        <a:pt x="82" y="6"/>
                      </a:cubicBezTo>
                      <a:cubicBezTo>
                        <a:pt x="82" y="5"/>
                        <a:pt x="82" y="5"/>
                        <a:pt x="82" y="5"/>
                      </a:cubicBezTo>
                      <a:cubicBezTo>
                        <a:pt x="81" y="5"/>
                        <a:pt x="81" y="5"/>
                        <a:pt x="81" y="5"/>
                      </a:cubicBezTo>
                      <a:cubicBezTo>
                        <a:pt x="80" y="6"/>
                        <a:pt x="80" y="6"/>
                        <a:pt x="80" y="6"/>
                      </a:cubicBezTo>
                      <a:cubicBezTo>
                        <a:pt x="80" y="6"/>
                        <a:pt x="80" y="6"/>
                        <a:pt x="80" y="6"/>
                      </a:cubicBezTo>
                      <a:cubicBezTo>
                        <a:pt x="78" y="5"/>
                        <a:pt x="78" y="5"/>
                        <a:pt x="78" y="5"/>
                      </a:cubicBezTo>
                      <a:cubicBezTo>
                        <a:pt x="77" y="5"/>
                        <a:pt x="77" y="5"/>
                        <a:pt x="77" y="5"/>
                      </a:cubicBezTo>
                      <a:cubicBezTo>
                        <a:pt x="77" y="5"/>
                        <a:pt x="77" y="5"/>
                        <a:pt x="77" y="5"/>
                      </a:cubicBezTo>
                      <a:cubicBezTo>
                        <a:pt x="77" y="4"/>
                        <a:pt x="77" y="4"/>
                        <a:pt x="77" y="4"/>
                      </a:cubicBezTo>
                      <a:cubicBezTo>
                        <a:pt x="77" y="4"/>
                        <a:pt x="77" y="4"/>
                        <a:pt x="77" y="4"/>
                      </a:cubicBezTo>
                      <a:cubicBezTo>
                        <a:pt x="77" y="4"/>
                        <a:pt x="77" y="4"/>
                        <a:pt x="77" y="4"/>
                      </a:cubicBezTo>
                      <a:cubicBezTo>
                        <a:pt x="77" y="3"/>
                        <a:pt x="77" y="3"/>
                        <a:pt x="77" y="3"/>
                      </a:cubicBezTo>
                      <a:cubicBezTo>
                        <a:pt x="76" y="3"/>
                        <a:pt x="76" y="3"/>
                        <a:pt x="76" y="3"/>
                      </a:cubicBezTo>
                      <a:cubicBezTo>
                        <a:pt x="76" y="3"/>
                        <a:pt x="76" y="3"/>
                        <a:pt x="76" y="3"/>
                      </a:cubicBezTo>
                      <a:cubicBezTo>
                        <a:pt x="76" y="3"/>
                        <a:pt x="76" y="3"/>
                        <a:pt x="76" y="3"/>
                      </a:cubicBezTo>
                      <a:cubicBezTo>
                        <a:pt x="76" y="3"/>
                        <a:pt x="76" y="3"/>
                        <a:pt x="76" y="3"/>
                      </a:cubicBezTo>
                      <a:cubicBezTo>
                        <a:pt x="76" y="2"/>
                        <a:pt x="76" y="2"/>
                        <a:pt x="76" y="2"/>
                      </a:cubicBezTo>
                      <a:cubicBezTo>
                        <a:pt x="76" y="2"/>
                        <a:pt x="76" y="2"/>
                        <a:pt x="76" y="2"/>
                      </a:cubicBezTo>
                      <a:cubicBezTo>
                        <a:pt x="75" y="2"/>
                        <a:pt x="75" y="2"/>
                        <a:pt x="75" y="2"/>
                      </a:cubicBezTo>
                      <a:cubicBezTo>
                        <a:pt x="75" y="1"/>
                        <a:pt x="75" y="1"/>
                        <a:pt x="75" y="1"/>
                      </a:cubicBezTo>
                      <a:cubicBezTo>
                        <a:pt x="74" y="1"/>
                        <a:pt x="74" y="1"/>
                        <a:pt x="74" y="1"/>
                      </a:cubicBezTo>
                      <a:cubicBezTo>
                        <a:pt x="74" y="1"/>
                        <a:pt x="74" y="1"/>
                        <a:pt x="74" y="1"/>
                      </a:cubicBezTo>
                      <a:cubicBezTo>
                        <a:pt x="74" y="1"/>
                        <a:pt x="74" y="1"/>
                        <a:pt x="74" y="1"/>
                      </a:cubicBezTo>
                      <a:cubicBezTo>
                        <a:pt x="74" y="1"/>
                        <a:pt x="74" y="1"/>
                        <a:pt x="74" y="1"/>
                      </a:cubicBezTo>
                      <a:cubicBezTo>
                        <a:pt x="73" y="1"/>
                        <a:pt x="73" y="1"/>
                        <a:pt x="73" y="1"/>
                      </a:cubicBezTo>
                      <a:cubicBezTo>
                        <a:pt x="73" y="0"/>
                        <a:pt x="73" y="0"/>
                        <a:pt x="73" y="0"/>
                      </a:cubicBezTo>
                      <a:cubicBezTo>
                        <a:pt x="73" y="0"/>
                        <a:pt x="73" y="0"/>
                        <a:pt x="73" y="0"/>
                      </a:cubicBezTo>
                      <a:cubicBezTo>
                        <a:pt x="72" y="0"/>
                        <a:pt x="72" y="0"/>
                        <a:pt x="72" y="0"/>
                      </a:cubicBezTo>
                      <a:cubicBezTo>
                        <a:pt x="71" y="1"/>
                        <a:pt x="71" y="1"/>
                        <a:pt x="71" y="1"/>
                      </a:cubicBezTo>
                      <a:cubicBezTo>
                        <a:pt x="70" y="1"/>
                        <a:pt x="70" y="1"/>
                        <a:pt x="70" y="1"/>
                      </a:cubicBezTo>
                      <a:cubicBezTo>
                        <a:pt x="69" y="1"/>
                        <a:pt x="69" y="1"/>
                        <a:pt x="69" y="1"/>
                      </a:cubicBezTo>
                      <a:cubicBezTo>
                        <a:pt x="69" y="0"/>
                        <a:pt x="69" y="0"/>
                        <a:pt x="69" y="0"/>
                      </a:cubicBezTo>
                      <a:cubicBezTo>
                        <a:pt x="69" y="0"/>
                        <a:pt x="69" y="0"/>
                        <a:pt x="69" y="0"/>
                      </a:cubicBezTo>
                      <a:cubicBezTo>
                        <a:pt x="69" y="0"/>
                        <a:pt x="69" y="0"/>
                        <a:pt x="69" y="0"/>
                      </a:cubicBezTo>
                      <a:cubicBezTo>
                        <a:pt x="69" y="0"/>
                        <a:pt x="69" y="0"/>
                        <a:pt x="69" y="0"/>
                      </a:cubicBezTo>
                      <a:cubicBezTo>
                        <a:pt x="68" y="0"/>
                        <a:pt x="68" y="0"/>
                        <a:pt x="68" y="0"/>
                      </a:cubicBezTo>
                      <a:cubicBezTo>
                        <a:pt x="68" y="0"/>
                        <a:pt x="68" y="0"/>
                        <a:pt x="68" y="0"/>
                      </a:cubicBezTo>
                      <a:cubicBezTo>
                        <a:pt x="68" y="1"/>
                        <a:pt x="68" y="1"/>
                        <a:pt x="68" y="1"/>
                      </a:cubicBezTo>
                      <a:cubicBezTo>
                        <a:pt x="68" y="1"/>
                        <a:pt x="67" y="1"/>
                        <a:pt x="67" y="2"/>
                      </a:cubicBezTo>
                      <a:cubicBezTo>
                        <a:pt x="67" y="3"/>
                        <a:pt x="67" y="3"/>
                        <a:pt x="67" y="3"/>
                      </a:cubicBezTo>
                      <a:cubicBezTo>
                        <a:pt x="67" y="3"/>
                        <a:pt x="67" y="3"/>
                        <a:pt x="67" y="3"/>
                      </a:cubicBezTo>
                      <a:cubicBezTo>
                        <a:pt x="68" y="3"/>
                        <a:pt x="68" y="3"/>
                        <a:pt x="68" y="3"/>
                      </a:cubicBezTo>
                      <a:cubicBezTo>
                        <a:pt x="68" y="4"/>
                        <a:pt x="68" y="4"/>
                        <a:pt x="68" y="4"/>
                      </a:cubicBezTo>
                      <a:cubicBezTo>
                        <a:pt x="68" y="4"/>
                        <a:pt x="68" y="4"/>
                        <a:pt x="68" y="4"/>
                      </a:cubicBezTo>
                      <a:cubicBezTo>
                        <a:pt x="67" y="5"/>
                        <a:pt x="67" y="5"/>
                        <a:pt x="67" y="5"/>
                      </a:cubicBezTo>
                      <a:cubicBezTo>
                        <a:pt x="67" y="5"/>
                        <a:pt x="67" y="5"/>
                        <a:pt x="67" y="5"/>
                      </a:cubicBezTo>
                      <a:cubicBezTo>
                        <a:pt x="67" y="5"/>
                        <a:pt x="67" y="5"/>
                        <a:pt x="67" y="5"/>
                      </a:cubicBezTo>
                      <a:cubicBezTo>
                        <a:pt x="68" y="5"/>
                        <a:pt x="68" y="5"/>
                        <a:pt x="68" y="5"/>
                      </a:cubicBezTo>
                      <a:cubicBezTo>
                        <a:pt x="68" y="5"/>
                        <a:pt x="68" y="5"/>
                        <a:pt x="68" y="5"/>
                      </a:cubicBezTo>
                      <a:cubicBezTo>
                        <a:pt x="69" y="5"/>
                        <a:pt x="69" y="5"/>
                        <a:pt x="69" y="5"/>
                      </a:cubicBezTo>
                      <a:cubicBezTo>
                        <a:pt x="69" y="5"/>
                        <a:pt x="69" y="5"/>
                        <a:pt x="69" y="5"/>
                      </a:cubicBezTo>
                      <a:cubicBezTo>
                        <a:pt x="68" y="6"/>
                        <a:pt x="68" y="6"/>
                        <a:pt x="68" y="6"/>
                      </a:cubicBezTo>
                      <a:cubicBezTo>
                        <a:pt x="68" y="6"/>
                        <a:pt x="68" y="6"/>
                        <a:pt x="68" y="6"/>
                      </a:cubicBezTo>
                      <a:cubicBezTo>
                        <a:pt x="68" y="6"/>
                        <a:pt x="68" y="6"/>
                        <a:pt x="68" y="6"/>
                      </a:cubicBezTo>
                      <a:cubicBezTo>
                        <a:pt x="68" y="7"/>
                        <a:pt x="68" y="7"/>
                        <a:pt x="68" y="7"/>
                      </a:cubicBezTo>
                      <a:cubicBezTo>
                        <a:pt x="68" y="7"/>
                        <a:pt x="68" y="7"/>
                        <a:pt x="68" y="7"/>
                      </a:cubicBezTo>
                      <a:cubicBezTo>
                        <a:pt x="67" y="7"/>
                        <a:pt x="67" y="7"/>
                        <a:pt x="67" y="7"/>
                      </a:cubicBezTo>
                      <a:cubicBezTo>
                        <a:pt x="67" y="7"/>
                        <a:pt x="67" y="7"/>
                        <a:pt x="67" y="7"/>
                      </a:cubicBezTo>
                      <a:cubicBezTo>
                        <a:pt x="66" y="8"/>
                        <a:pt x="66" y="8"/>
                        <a:pt x="66" y="8"/>
                      </a:cubicBezTo>
                      <a:cubicBezTo>
                        <a:pt x="64" y="10"/>
                        <a:pt x="64" y="10"/>
                        <a:pt x="64" y="10"/>
                      </a:cubicBezTo>
                      <a:cubicBezTo>
                        <a:pt x="63" y="10"/>
                        <a:pt x="63" y="10"/>
                        <a:pt x="63" y="10"/>
                      </a:cubicBezTo>
                      <a:cubicBezTo>
                        <a:pt x="63" y="10"/>
                        <a:pt x="63" y="10"/>
                        <a:pt x="63" y="10"/>
                      </a:cubicBezTo>
                      <a:cubicBezTo>
                        <a:pt x="62" y="9"/>
                        <a:pt x="62" y="9"/>
                        <a:pt x="62" y="9"/>
                      </a:cubicBezTo>
                      <a:cubicBezTo>
                        <a:pt x="62" y="9"/>
                        <a:pt x="62" y="9"/>
                        <a:pt x="62" y="9"/>
                      </a:cubicBezTo>
                      <a:cubicBezTo>
                        <a:pt x="61" y="9"/>
                        <a:pt x="61" y="9"/>
                        <a:pt x="61" y="9"/>
                      </a:cubicBezTo>
                      <a:cubicBezTo>
                        <a:pt x="59" y="10"/>
                        <a:pt x="59" y="10"/>
                        <a:pt x="59" y="10"/>
                      </a:cubicBezTo>
                      <a:cubicBezTo>
                        <a:pt x="59" y="10"/>
                        <a:pt x="59" y="10"/>
                        <a:pt x="59" y="10"/>
                      </a:cubicBezTo>
                      <a:cubicBezTo>
                        <a:pt x="59" y="10"/>
                        <a:pt x="59" y="10"/>
                        <a:pt x="59" y="10"/>
                      </a:cubicBezTo>
                      <a:cubicBezTo>
                        <a:pt x="59" y="11"/>
                        <a:pt x="59" y="11"/>
                        <a:pt x="59" y="11"/>
                      </a:cubicBezTo>
                      <a:cubicBezTo>
                        <a:pt x="59" y="11"/>
                        <a:pt x="59" y="11"/>
                        <a:pt x="59" y="11"/>
                      </a:cubicBezTo>
                      <a:cubicBezTo>
                        <a:pt x="59" y="12"/>
                        <a:pt x="59" y="12"/>
                        <a:pt x="59" y="12"/>
                      </a:cubicBezTo>
                      <a:cubicBezTo>
                        <a:pt x="60" y="13"/>
                        <a:pt x="60" y="13"/>
                        <a:pt x="60" y="13"/>
                      </a:cubicBezTo>
                      <a:cubicBezTo>
                        <a:pt x="60" y="13"/>
                        <a:pt x="60" y="13"/>
                        <a:pt x="60" y="13"/>
                      </a:cubicBezTo>
                      <a:cubicBezTo>
                        <a:pt x="60" y="13"/>
                        <a:pt x="60" y="13"/>
                        <a:pt x="60" y="13"/>
                      </a:cubicBezTo>
                      <a:cubicBezTo>
                        <a:pt x="59" y="14"/>
                        <a:pt x="59" y="14"/>
                        <a:pt x="59" y="14"/>
                      </a:cubicBezTo>
                      <a:cubicBezTo>
                        <a:pt x="59" y="14"/>
                        <a:pt x="59" y="14"/>
                        <a:pt x="59" y="14"/>
                      </a:cubicBezTo>
                      <a:cubicBezTo>
                        <a:pt x="59" y="15"/>
                        <a:pt x="59" y="15"/>
                        <a:pt x="59" y="15"/>
                      </a:cubicBezTo>
                      <a:cubicBezTo>
                        <a:pt x="58" y="15"/>
                        <a:pt x="58" y="15"/>
                        <a:pt x="58" y="15"/>
                      </a:cubicBezTo>
                      <a:cubicBezTo>
                        <a:pt x="58" y="15"/>
                        <a:pt x="58" y="15"/>
                        <a:pt x="58" y="15"/>
                      </a:cubicBezTo>
                      <a:cubicBezTo>
                        <a:pt x="57" y="15"/>
                        <a:pt x="57" y="15"/>
                        <a:pt x="57" y="15"/>
                      </a:cubicBezTo>
                      <a:cubicBezTo>
                        <a:pt x="57" y="16"/>
                        <a:pt x="57" y="16"/>
                        <a:pt x="57" y="16"/>
                      </a:cubicBezTo>
                      <a:cubicBezTo>
                        <a:pt x="57" y="18"/>
                        <a:pt x="57" y="18"/>
                        <a:pt x="57" y="18"/>
                      </a:cubicBezTo>
                      <a:cubicBezTo>
                        <a:pt x="57" y="18"/>
                        <a:pt x="57" y="18"/>
                        <a:pt x="57" y="18"/>
                      </a:cubicBezTo>
                      <a:cubicBezTo>
                        <a:pt x="56" y="19"/>
                        <a:pt x="56" y="19"/>
                        <a:pt x="56" y="19"/>
                      </a:cubicBezTo>
                      <a:cubicBezTo>
                        <a:pt x="56" y="19"/>
                        <a:pt x="56" y="19"/>
                        <a:pt x="56"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4" y="19"/>
                        <a:pt x="54" y="19"/>
                        <a:pt x="54" y="19"/>
                      </a:cubicBezTo>
                      <a:cubicBezTo>
                        <a:pt x="54" y="19"/>
                        <a:pt x="54" y="19"/>
                        <a:pt x="54" y="19"/>
                      </a:cubicBezTo>
                      <a:cubicBezTo>
                        <a:pt x="54" y="20"/>
                        <a:pt x="54" y="20"/>
                        <a:pt x="54" y="20"/>
                      </a:cubicBezTo>
                      <a:cubicBezTo>
                        <a:pt x="54" y="20"/>
                        <a:pt x="54" y="20"/>
                        <a:pt x="54" y="20"/>
                      </a:cubicBezTo>
                      <a:cubicBezTo>
                        <a:pt x="54" y="20"/>
                        <a:pt x="54" y="20"/>
                        <a:pt x="54" y="20"/>
                      </a:cubicBezTo>
                      <a:cubicBezTo>
                        <a:pt x="53" y="21"/>
                        <a:pt x="53" y="21"/>
                        <a:pt x="53" y="21"/>
                      </a:cubicBezTo>
                      <a:cubicBezTo>
                        <a:pt x="53" y="21"/>
                        <a:pt x="53" y="21"/>
                        <a:pt x="53" y="21"/>
                      </a:cubicBezTo>
                      <a:cubicBezTo>
                        <a:pt x="53" y="22"/>
                        <a:pt x="53" y="22"/>
                        <a:pt x="53" y="22"/>
                      </a:cubicBezTo>
                      <a:cubicBezTo>
                        <a:pt x="53" y="24"/>
                        <a:pt x="53" y="24"/>
                        <a:pt x="53" y="24"/>
                      </a:cubicBezTo>
                      <a:cubicBezTo>
                        <a:pt x="53" y="24"/>
                        <a:pt x="53" y="24"/>
                        <a:pt x="53" y="24"/>
                      </a:cubicBezTo>
                      <a:cubicBezTo>
                        <a:pt x="53" y="24"/>
                        <a:pt x="53" y="24"/>
                        <a:pt x="53" y="24"/>
                      </a:cubicBezTo>
                      <a:cubicBezTo>
                        <a:pt x="53" y="24"/>
                        <a:pt x="53" y="24"/>
                        <a:pt x="53" y="24"/>
                      </a:cubicBezTo>
                      <a:cubicBezTo>
                        <a:pt x="53" y="25"/>
                        <a:pt x="53" y="25"/>
                        <a:pt x="53" y="25"/>
                      </a:cubicBezTo>
                      <a:cubicBezTo>
                        <a:pt x="53" y="25"/>
                        <a:pt x="53" y="25"/>
                        <a:pt x="53" y="25"/>
                      </a:cubicBezTo>
                      <a:cubicBezTo>
                        <a:pt x="52" y="25"/>
                        <a:pt x="52" y="25"/>
                        <a:pt x="52" y="25"/>
                      </a:cubicBezTo>
                      <a:cubicBezTo>
                        <a:pt x="52" y="25"/>
                        <a:pt x="52" y="25"/>
                        <a:pt x="52" y="25"/>
                      </a:cubicBezTo>
                      <a:cubicBezTo>
                        <a:pt x="52" y="25"/>
                        <a:pt x="52" y="25"/>
                        <a:pt x="52" y="25"/>
                      </a:cubicBezTo>
                      <a:cubicBezTo>
                        <a:pt x="52" y="26"/>
                        <a:pt x="52" y="26"/>
                        <a:pt x="52" y="26"/>
                      </a:cubicBezTo>
                      <a:cubicBezTo>
                        <a:pt x="51" y="25"/>
                        <a:pt x="51" y="25"/>
                        <a:pt x="51" y="25"/>
                      </a:cubicBezTo>
                      <a:cubicBezTo>
                        <a:pt x="51" y="25"/>
                        <a:pt x="51" y="25"/>
                        <a:pt x="51" y="25"/>
                      </a:cubicBezTo>
                      <a:cubicBezTo>
                        <a:pt x="50" y="25"/>
                        <a:pt x="50" y="25"/>
                        <a:pt x="50" y="25"/>
                      </a:cubicBezTo>
                      <a:cubicBezTo>
                        <a:pt x="49" y="25"/>
                        <a:pt x="49" y="25"/>
                        <a:pt x="49" y="25"/>
                      </a:cubicBezTo>
                      <a:cubicBezTo>
                        <a:pt x="49" y="25"/>
                        <a:pt x="49" y="25"/>
                        <a:pt x="49" y="25"/>
                      </a:cubicBezTo>
                      <a:cubicBezTo>
                        <a:pt x="49" y="25"/>
                        <a:pt x="49" y="25"/>
                        <a:pt x="49" y="25"/>
                      </a:cubicBezTo>
                      <a:cubicBezTo>
                        <a:pt x="48" y="24"/>
                        <a:pt x="48" y="24"/>
                        <a:pt x="48" y="24"/>
                      </a:cubicBezTo>
                      <a:cubicBezTo>
                        <a:pt x="48" y="24"/>
                        <a:pt x="48" y="24"/>
                        <a:pt x="48" y="24"/>
                      </a:cubicBezTo>
                      <a:cubicBezTo>
                        <a:pt x="48" y="24"/>
                        <a:pt x="48" y="24"/>
                        <a:pt x="48" y="24"/>
                      </a:cubicBezTo>
                      <a:cubicBezTo>
                        <a:pt x="48" y="24"/>
                        <a:pt x="48" y="24"/>
                        <a:pt x="48" y="24"/>
                      </a:cubicBezTo>
                      <a:cubicBezTo>
                        <a:pt x="48" y="23"/>
                        <a:pt x="48" y="23"/>
                        <a:pt x="48" y="23"/>
                      </a:cubicBezTo>
                      <a:cubicBezTo>
                        <a:pt x="47" y="23"/>
                        <a:pt x="47" y="23"/>
                        <a:pt x="47" y="23"/>
                      </a:cubicBezTo>
                      <a:cubicBezTo>
                        <a:pt x="47" y="22"/>
                        <a:pt x="47" y="22"/>
                        <a:pt x="47" y="22"/>
                      </a:cubicBezTo>
                      <a:cubicBezTo>
                        <a:pt x="46" y="22"/>
                        <a:pt x="46" y="22"/>
                        <a:pt x="46" y="22"/>
                      </a:cubicBezTo>
                      <a:cubicBezTo>
                        <a:pt x="46" y="22"/>
                        <a:pt x="46" y="22"/>
                        <a:pt x="46" y="22"/>
                      </a:cubicBezTo>
                      <a:cubicBezTo>
                        <a:pt x="46" y="22"/>
                        <a:pt x="46" y="22"/>
                        <a:pt x="46" y="22"/>
                      </a:cubicBezTo>
                      <a:cubicBezTo>
                        <a:pt x="46" y="22"/>
                        <a:pt x="46" y="22"/>
                        <a:pt x="46" y="22"/>
                      </a:cubicBezTo>
                      <a:cubicBezTo>
                        <a:pt x="46" y="23"/>
                        <a:pt x="46" y="23"/>
                        <a:pt x="46" y="23"/>
                      </a:cubicBezTo>
                      <a:cubicBezTo>
                        <a:pt x="47" y="23"/>
                        <a:pt x="47" y="23"/>
                        <a:pt x="47" y="23"/>
                      </a:cubicBezTo>
                      <a:cubicBezTo>
                        <a:pt x="47" y="23"/>
                        <a:pt x="47" y="23"/>
                        <a:pt x="47" y="23"/>
                      </a:cubicBezTo>
                      <a:cubicBezTo>
                        <a:pt x="47" y="23"/>
                        <a:pt x="47" y="23"/>
                        <a:pt x="47" y="23"/>
                      </a:cubicBezTo>
                      <a:cubicBezTo>
                        <a:pt x="46" y="23"/>
                        <a:pt x="46" y="23"/>
                        <a:pt x="46" y="23"/>
                      </a:cubicBezTo>
                      <a:cubicBezTo>
                        <a:pt x="46" y="24"/>
                        <a:pt x="46" y="24"/>
                        <a:pt x="46" y="24"/>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4"/>
                        <a:pt x="45" y="24"/>
                        <a:pt x="45" y="24"/>
                      </a:cubicBezTo>
                      <a:cubicBezTo>
                        <a:pt x="45" y="24"/>
                        <a:pt x="45" y="24"/>
                        <a:pt x="45" y="24"/>
                      </a:cubicBezTo>
                      <a:cubicBezTo>
                        <a:pt x="45" y="24"/>
                        <a:pt x="45" y="24"/>
                        <a:pt x="45" y="24"/>
                      </a:cubicBezTo>
                      <a:cubicBezTo>
                        <a:pt x="45" y="24"/>
                        <a:pt x="45" y="24"/>
                        <a:pt x="45" y="24"/>
                      </a:cubicBezTo>
                      <a:cubicBezTo>
                        <a:pt x="45" y="25"/>
                        <a:pt x="45" y="25"/>
                        <a:pt x="45" y="25"/>
                      </a:cubicBezTo>
                      <a:cubicBezTo>
                        <a:pt x="45" y="25"/>
                        <a:pt x="45" y="25"/>
                        <a:pt x="45" y="25"/>
                      </a:cubicBezTo>
                      <a:cubicBezTo>
                        <a:pt x="44" y="25"/>
                        <a:pt x="44" y="25"/>
                        <a:pt x="44" y="25"/>
                      </a:cubicBezTo>
                      <a:cubicBezTo>
                        <a:pt x="44" y="25"/>
                        <a:pt x="44" y="25"/>
                        <a:pt x="44" y="25"/>
                      </a:cubicBezTo>
                      <a:cubicBezTo>
                        <a:pt x="44" y="26"/>
                        <a:pt x="44" y="26"/>
                        <a:pt x="44" y="26"/>
                      </a:cubicBezTo>
                      <a:cubicBezTo>
                        <a:pt x="44" y="27"/>
                        <a:pt x="44" y="27"/>
                        <a:pt x="44" y="27"/>
                      </a:cubicBezTo>
                      <a:cubicBezTo>
                        <a:pt x="44" y="27"/>
                        <a:pt x="44" y="27"/>
                        <a:pt x="44" y="27"/>
                      </a:cubicBezTo>
                      <a:cubicBezTo>
                        <a:pt x="44" y="27"/>
                        <a:pt x="44" y="27"/>
                        <a:pt x="44" y="27"/>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2" y="29"/>
                        <a:pt x="42" y="29"/>
                        <a:pt x="42" y="29"/>
                      </a:cubicBezTo>
                      <a:cubicBezTo>
                        <a:pt x="42" y="29"/>
                        <a:pt x="42" y="29"/>
                        <a:pt x="42" y="29"/>
                      </a:cubicBezTo>
                      <a:cubicBezTo>
                        <a:pt x="43" y="28"/>
                        <a:pt x="43" y="28"/>
                        <a:pt x="43" y="28"/>
                      </a:cubicBezTo>
                      <a:cubicBezTo>
                        <a:pt x="42" y="28"/>
                        <a:pt x="42" y="28"/>
                        <a:pt x="42" y="28"/>
                      </a:cubicBezTo>
                      <a:cubicBezTo>
                        <a:pt x="42" y="28"/>
                        <a:pt x="42" y="28"/>
                        <a:pt x="42" y="28"/>
                      </a:cubicBezTo>
                      <a:cubicBezTo>
                        <a:pt x="41" y="28"/>
                        <a:pt x="41" y="28"/>
                        <a:pt x="41" y="28"/>
                      </a:cubicBezTo>
                      <a:cubicBezTo>
                        <a:pt x="41" y="28"/>
                        <a:pt x="41" y="28"/>
                        <a:pt x="41" y="28"/>
                      </a:cubicBezTo>
                      <a:cubicBezTo>
                        <a:pt x="40" y="27"/>
                        <a:pt x="40" y="27"/>
                        <a:pt x="40" y="27"/>
                      </a:cubicBezTo>
                      <a:cubicBezTo>
                        <a:pt x="40" y="27"/>
                        <a:pt x="40" y="27"/>
                        <a:pt x="40" y="27"/>
                      </a:cubicBezTo>
                      <a:cubicBezTo>
                        <a:pt x="40" y="27"/>
                        <a:pt x="40" y="27"/>
                        <a:pt x="40" y="27"/>
                      </a:cubicBezTo>
                      <a:cubicBezTo>
                        <a:pt x="39" y="27"/>
                        <a:pt x="39" y="27"/>
                        <a:pt x="39" y="27"/>
                      </a:cubicBezTo>
                      <a:cubicBezTo>
                        <a:pt x="39" y="27"/>
                        <a:pt x="39" y="27"/>
                        <a:pt x="39" y="27"/>
                      </a:cubicBezTo>
                      <a:cubicBezTo>
                        <a:pt x="38" y="28"/>
                        <a:pt x="38" y="28"/>
                        <a:pt x="38" y="28"/>
                      </a:cubicBezTo>
                      <a:cubicBezTo>
                        <a:pt x="38" y="28"/>
                        <a:pt x="38" y="28"/>
                        <a:pt x="38" y="28"/>
                      </a:cubicBezTo>
                      <a:cubicBezTo>
                        <a:pt x="37" y="28"/>
                        <a:pt x="37" y="28"/>
                        <a:pt x="37" y="28"/>
                      </a:cubicBezTo>
                      <a:cubicBezTo>
                        <a:pt x="37" y="28"/>
                        <a:pt x="37" y="28"/>
                        <a:pt x="37" y="28"/>
                      </a:cubicBezTo>
                      <a:cubicBezTo>
                        <a:pt x="37" y="28"/>
                        <a:pt x="37" y="28"/>
                        <a:pt x="37" y="28"/>
                      </a:cubicBezTo>
                      <a:cubicBezTo>
                        <a:pt x="37" y="29"/>
                        <a:pt x="37" y="29"/>
                        <a:pt x="37" y="29"/>
                      </a:cubicBezTo>
                      <a:cubicBezTo>
                        <a:pt x="36" y="29"/>
                        <a:pt x="36" y="29"/>
                        <a:pt x="36" y="29"/>
                      </a:cubicBezTo>
                      <a:cubicBezTo>
                        <a:pt x="36" y="30"/>
                        <a:pt x="36" y="30"/>
                        <a:pt x="36" y="30"/>
                      </a:cubicBezTo>
                      <a:cubicBezTo>
                        <a:pt x="36" y="31"/>
                        <a:pt x="36" y="31"/>
                        <a:pt x="36" y="31"/>
                      </a:cubicBezTo>
                      <a:cubicBezTo>
                        <a:pt x="36" y="31"/>
                        <a:pt x="36" y="31"/>
                        <a:pt x="36" y="31"/>
                      </a:cubicBezTo>
                      <a:cubicBezTo>
                        <a:pt x="35" y="31"/>
                        <a:pt x="35" y="31"/>
                        <a:pt x="35" y="31"/>
                      </a:cubicBezTo>
                      <a:cubicBezTo>
                        <a:pt x="35" y="31"/>
                        <a:pt x="35" y="31"/>
                        <a:pt x="35" y="31"/>
                      </a:cubicBezTo>
                      <a:cubicBezTo>
                        <a:pt x="35" y="31"/>
                        <a:pt x="35" y="31"/>
                        <a:pt x="35" y="31"/>
                      </a:cubicBezTo>
                      <a:cubicBezTo>
                        <a:pt x="35" y="31"/>
                        <a:pt x="35" y="31"/>
                        <a:pt x="35" y="31"/>
                      </a:cubicBezTo>
                      <a:cubicBezTo>
                        <a:pt x="35" y="30"/>
                        <a:pt x="35" y="30"/>
                        <a:pt x="35" y="30"/>
                      </a:cubicBezTo>
                      <a:cubicBezTo>
                        <a:pt x="35" y="30"/>
                        <a:pt x="35" y="30"/>
                        <a:pt x="35" y="30"/>
                      </a:cubicBezTo>
                      <a:cubicBezTo>
                        <a:pt x="34" y="30"/>
                        <a:pt x="34" y="30"/>
                        <a:pt x="34" y="30"/>
                      </a:cubicBezTo>
                      <a:cubicBezTo>
                        <a:pt x="34" y="30"/>
                        <a:pt x="34" y="30"/>
                        <a:pt x="34" y="30"/>
                      </a:cubicBezTo>
                      <a:cubicBezTo>
                        <a:pt x="34" y="30"/>
                        <a:pt x="34" y="30"/>
                        <a:pt x="34" y="30"/>
                      </a:cubicBezTo>
                      <a:cubicBezTo>
                        <a:pt x="34" y="30"/>
                        <a:pt x="34" y="30"/>
                        <a:pt x="34" y="30"/>
                      </a:cubicBezTo>
                      <a:cubicBezTo>
                        <a:pt x="33" y="30"/>
                        <a:pt x="33" y="30"/>
                        <a:pt x="33" y="30"/>
                      </a:cubicBezTo>
                      <a:cubicBezTo>
                        <a:pt x="32" y="29"/>
                        <a:pt x="32" y="29"/>
                        <a:pt x="32" y="29"/>
                      </a:cubicBezTo>
                      <a:cubicBezTo>
                        <a:pt x="32" y="29"/>
                        <a:pt x="32" y="29"/>
                        <a:pt x="32" y="29"/>
                      </a:cubicBezTo>
                      <a:cubicBezTo>
                        <a:pt x="32" y="29"/>
                        <a:pt x="32" y="29"/>
                        <a:pt x="32" y="29"/>
                      </a:cubicBezTo>
                      <a:cubicBezTo>
                        <a:pt x="31" y="29"/>
                        <a:pt x="31" y="29"/>
                        <a:pt x="31" y="29"/>
                      </a:cubicBezTo>
                      <a:cubicBezTo>
                        <a:pt x="31" y="29"/>
                        <a:pt x="31" y="29"/>
                        <a:pt x="31" y="29"/>
                      </a:cubicBezTo>
                      <a:cubicBezTo>
                        <a:pt x="30" y="29"/>
                        <a:pt x="30" y="29"/>
                        <a:pt x="30" y="29"/>
                      </a:cubicBezTo>
                      <a:cubicBezTo>
                        <a:pt x="30" y="29"/>
                        <a:pt x="30" y="29"/>
                        <a:pt x="30" y="29"/>
                      </a:cubicBezTo>
                      <a:cubicBezTo>
                        <a:pt x="29" y="29"/>
                        <a:pt x="29" y="29"/>
                        <a:pt x="29" y="29"/>
                      </a:cubicBezTo>
                      <a:cubicBezTo>
                        <a:pt x="29" y="30"/>
                        <a:pt x="29" y="30"/>
                        <a:pt x="29" y="30"/>
                      </a:cubicBezTo>
                      <a:cubicBezTo>
                        <a:pt x="28" y="29"/>
                        <a:pt x="28" y="29"/>
                        <a:pt x="28" y="29"/>
                      </a:cubicBezTo>
                      <a:cubicBezTo>
                        <a:pt x="28" y="29"/>
                        <a:pt x="28" y="29"/>
                        <a:pt x="28" y="29"/>
                      </a:cubicBezTo>
                      <a:cubicBezTo>
                        <a:pt x="28" y="29"/>
                        <a:pt x="28" y="29"/>
                        <a:pt x="28" y="29"/>
                      </a:cubicBezTo>
                      <a:cubicBezTo>
                        <a:pt x="28" y="28"/>
                        <a:pt x="28" y="28"/>
                        <a:pt x="28" y="28"/>
                      </a:cubicBezTo>
                      <a:cubicBezTo>
                        <a:pt x="28" y="28"/>
                        <a:pt x="28" y="28"/>
                        <a:pt x="28" y="28"/>
                      </a:cubicBezTo>
                      <a:cubicBezTo>
                        <a:pt x="28" y="28"/>
                        <a:pt x="28" y="28"/>
                        <a:pt x="28" y="28"/>
                      </a:cubicBezTo>
                      <a:cubicBezTo>
                        <a:pt x="27" y="29"/>
                        <a:pt x="27" y="29"/>
                        <a:pt x="27" y="29"/>
                      </a:cubicBezTo>
                      <a:cubicBezTo>
                        <a:pt x="27" y="29"/>
                        <a:pt x="27" y="29"/>
                        <a:pt x="27" y="29"/>
                      </a:cubicBezTo>
                      <a:cubicBezTo>
                        <a:pt x="28" y="29"/>
                        <a:pt x="28" y="29"/>
                        <a:pt x="28" y="29"/>
                      </a:cubicBezTo>
                      <a:cubicBezTo>
                        <a:pt x="28" y="30"/>
                        <a:pt x="28" y="30"/>
                        <a:pt x="28" y="30"/>
                      </a:cubicBezTo>
                      <a:cubicBezTo>
                        <a:pt x="28" y="30"/>
                        <a:pt x="28" y="30"/>
                        <a:pt x="28" y="30"/>
                      </a:cubicBezTo>
                      <a:cubicBezTo>
                        <a:pt x="28" y="31"/>
                        <a:pt x="28" y="31"/>
                        <a:pt x="28" y="31"/>
                      </a:cubicBezTo>
                      <a:cubicBezTo>
                        <a:pt x="28" y="31"/>
                        <a:pt x="28" y="31"/>
                        <a:pt x="28" y="31"/>
                      </a:cubicBezTo>
                      <a:cubicBezTo>
                        <a:pt x="27" y="31"/>
                        <a:pt x="27" y="31"/>
                        <a:pt x="27" y="31"/>
                      </a:cubicBezTo>
                      <a:cubicBezTo>
                        <a:pt x="27" y="31"/>
                        <a:pt x="27" y="31"/>
                        <a:pt x="27" y="31"/>
                      </a:cubicBezTo>
                      <a:cubicBezTo>
                        <a:pt x="27" y="31"/>
                        <a:pt x="27" y="31"/>
                        <a:pt x="27" y="31"/>
                      </a:cubicBezTo>
                      <a:cubicBezTo>
                        <a:pt x="27" y="30"/>
                        <a:pt x="27" y="30"/>
                        <a:pt x="27" y="30"/>
                      </a:cubicBezTo>
                      <a:cubicBezTo>
                        <a:pt x="27" y="30"/>
                        <a:pt x="27" y="30"/>
                        <a:pt x="27"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5" y="31"/>
                        <a:pt x="25" y="31"/>
                        <a:pt x="25" y="31"/>
                      </a:cubicBezTo>
                      <a:cubicBezTo>
                        <a:pt x="25" y="31"/>
                        <a:pt x="25" y="31"/>
                        <a:pt x="25" y="31"/>
                      </a:cubicBezTo>
                      <a:cubicBezTo>
                        <a:pt x="24" y="31"/>
                        <a:pt x="24" y="31"/>
                        <a:pt x="24" y="31"/>
                      </a:cubicBezTo>
                      <a:cubicBezTo>
                        <a:pt x="24" y="30"/>
                        <a:pt x="24" y="30"/>
                        <a:pt x="24" y="30"/>
                      </a:cubicBezTo>
                      <a:cubicBezTo>
                        <a:pt x="24" y="30"/>
                        <a:pt x="24" y="30"/>
                        <a:pt x="24" y="30"/>
                      </a:cubicBezTo>
                      <a:cubicBezTo>
                        <a:pt x="24" y="30"/>
                        <a:pt x="24" y="30"/>
                        <a:pt x="24" y="30"/>
                      </a:cubicBezTo>
                      <a:cubicBezTo>
                        <a:pt x="23" y="30"/>
                        <a:pt x="23" y="30"/>
                        <a:pt x="23" y="30"/>
                      </a:cubicBezTo>
                      <a:cubicBezTo>
                        <a:pt x="23" y="30"/>
                        <a:pt x="23" y="30"/>
                        <a:pt x="23" y="30"/>
                      </a:cubicBezTo>
                      <a:cubicBezTo>
                        <a:pt x="23" y="30"/>
                        <a:pt x="23" y="30"/>
                        <a:pt x="23" y="30"/>
                      </a:cubicBezTo>
                      <a:cubicBezTo>
                        <a:pt x="23" y="30"/>
                        <a:pt x="23" y="30"/>
                        <a:pt x="23" y="30"/>
                      </a:cubicBezTo>
                      <a:cubicBezTo>
                        <a:pt x="23" y="31"/>
                        <a:pt x="23" y="31"/>
                        <a:pt x="23" y="31"/>
                      </a:cubicBezTo>
                      <a:cubicBezTo>
                        <a:pt x="23" y="32"/>
                        <a:pt x="23" y="32"/>
                        <a:pt x="23" y="32"/>
                      </a:cubicBezTo>
                      <a:cubicBezTo>
                        <a:pt x="23" y="33"/>
                        <a:pt x="23" y="33"/>
                        <a:pt x="23" y="33"/>
                      </a:cubicBezTo>
                      <a:cubicBezTo>
                        <a:pt x="23" y="33"/>
                        <a:pt x="23" y="33"/>
                        <a:pt x="23" y="33"/>
                      </a:cubicBezTo>
                      <a:cubicBezTo>
                        <a:pt x="22" y="33"/>
                        <a:pt x="22" y="33"/>
                        <a:pt x="22" y="33"/>
                      </a:cubicBezTo>
                      <a:cubicBezTo>
                        <a:pt x="22" y="32"/>
                        <a:pt x="22" y="32"/>
                        <a:pt x="22" y="32"/>
                      </a:cubicBezTo>
                      <a:cubicBezTo>
                        <a:pt x="22" y="32"/>
                        <a:pt x="22" y="32"/>
                        <a:pt x="22" y="32"/>
                      </a:cubicBezTo>
                      <a:cubicBezTo>
                        <a:pt x="21" y="32"/>
                        <a:pt x="21" y="32"/>
                        <a:pt x="21" y="32"/>
                      </a:cubicBezTo>
                      <a:cubicBezTo>
                        <a:pt x="21" y="33"/>
                        <a:pt x="21" y="33"/>
                        <a:pt x="21" y="33"/>
                      </a:cubicBezTo>
                      <a:cubicBezTo>
                        <a:pt x="21" y="33"/>
                        <a:pt x="21" y="33"/>
                        <a:pt x="21" y="33"/>
                      </a:cubicBezTo>
                      <a:cubicBezTo>
                        <a:pt x="21" y="34"/>
                        <a:pt x="21" y="34"/>
                        <a:pt x="21" y="34"/>
                      </a:cubicBezTo>
                      <a:cubicBezTo>
                        <a:pt x="21" y="34"/>
                        <a:pt x="21" y="34"/>
                        <a:pt x="21" y="34"/>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7"/>
                        <a:pt x="20" y="37"/>
                        <a:pt x="20" y="37"/>
                      </a:cubicBezTo>
                      <a:cubicBezTo>
                        <a:pt x="20" y="37"/>
                        <a:pt x="20" y="37"/>
                        <a:pt x="20" y="37"/>
                      </a:cubicBezTo>
                      <a:cubicBezTo>
                        <a:pt x="21" y="37"/>
                        <a:pt x="21" y="37"/>
                        <a:pt x="21" y="37"/>
                      </a:cubicBezTo>
                      <a:cubicBezTo>
                        <a:pt x="21" y="38"/>
                        <a:pt x="21" y="38"/>
                        <a:pt x="21" y="38"/>
                      </a:cubicBezTo>
                      <a:cubicBezTo>
                        <a:pt x="21" y="39"/>
                        <a:pt x="21" y="39"/>
                        <a:pt x="21" y="39"/>
                      </a:cubicBezTo>
                      <a:cubicBezTo>
                        <a:pt x="21" y="39"/>
                        <a:pt x="21" y="39"/>
                        <a:pt x="21" y="39"/>
                      </a:cubicBezTo>
                      <a:cubicBezTo>
                        <a:pt x="18" y="40"/>
                        <a:pt x="18" y="40"/>
                        <a:pt x="18" y="40"/>
                      </a:cubicBezTo>
                      <a:cubicBezTo>
                        <a:pt x="17" y="40"/>
                        <a:pt x="17" y="40"/>
                        <a:pt x="17" y="40"/>
                      </a:cubicBezTo>
                      <a:cubicBezTo>
                        <a:pt x="17" y="41"/>
                        <a:pt x="17" y="41"/>
                        <a:pt x="17" y="41"/>
                      </a:cubicBezTo>
                      <a:cubicBezTo>
                        <a:pt x="16" y="41"/>
                        <a:pt x="16" y="41"/>
                        <a:pt x="16" y="41"/>
                      </a:cubicBezTo>
                      <a:cubicBezTo>
                        <a:pt x="16" y="41"/>
                        <a:pt x="16" y="41"/>
                        <a:pt x="16" y="41"/>
                      </a:cubicBezTo>
                      <a:cubicBezTo>
                        <a:pt x="16" y="41"/>
                        <a:pt x="16" y="41"/>
                        <a:pt x="16" y="41"/>
                      </a:cubicBezTo>
                      <a:cubicBezTo>
                        <a:pt x="15" y="41"/>
                        <a:pt x="15" y="41"/>
                        <a:pt x="15" y="41"/>
                      </a:cubicBezTo>
                      <a:cubicBezTo>
                        <a:pt x="15" y="41"/>
                        <a:pt x="15" y="41"/>
                        <a:pt x="15" y="41"/>
                      </a:cubicBezTo>
                      <a:cubicBezTo>
                        <a:pt x="15" y="42"/>
                        <a:pt x="15" y="42"/>
                        <a:pt x="15" y="42"/>
                      </a:cubicBezTo>
                      <a:cubicBezTo>
                        <a:pt x="15" y="43"/>
                        <a:pt x="15" y="43"/>
                        <a:pt x="15" y="43"/>
                      </a:cubicBezTo>
                      <a:cubicBezTo>
                        <a:pt x="15" y="44"/>
                        <a:pt x="15" y="44"/>
                        <a:pt x="15" y="44"/>
                      </a:cubicBezTo>
                      <a:cubicBezTo>
                        <a:pt x="16" y="44"/>
                        <a:pt x="16" y="44"/>
                        <a:pt x="16" y="44"/>
                      </a:cubicBezTo>
                      <a:cubicBezTo>
                        <a:pt x="16" y="45"/>
                        <a:pt x="16" y="45"/>
                        <a:pt x="16" y="45"/>
                      </a:cubicBezTo>
                      <a:cubicBezTo>
                        <a:pt x="16" y="46"/>
                        <a:pt x="16" y="46"/>
                        <a:pt x="16" y="46"/>
                      </a:cubicBezTo>
                      <a:cubicBezTo>
                        <a:pt x="17" y="46"/>
                        <a:pt x="17" y="46"/>
                        <a:pt x="17" y="46"/>
                      </a:cubicBezTo>
                      <a:cubicBezTo>
                        <a:pt x="16" y="47"/>
                        <a:pt x="16" y="47"/>
                        <a:pt x="16" y="47"/>
                      </a:cubicBezTo>
                      <a:cubicBezTo>
                        <a:pt x="16" y="47"/>
                        <a:pt x="16" y="47"/>
                        <a:pt x="16" y="47"/>
                      </a:cubicBezTo>
                      <a:cubicBezTo>
                        <a:pt x="15" y="48"/>
                        <a:pt x="15" y="48"/>
                        <a:pt x="15" y="48"/>
                      </a:cubicBezTo>
                      <a:cubicBezTo>
                        <a:pt x="15" y="48"/>
                        <a:pt x="15" y="48"/>
                        <a:pt x="15" y="48"/>
                      </a:cubicBezTo>
                      <a:cubicBezTo>
                        <a:pt x="13" y="47"/>
                        <a:pt x="13" y="47"/>
                        <a:pt x="13" y="47"/>
                      </a:cubicBezTo>
                      <a:cubicBezTo>
                        <a:pt x="9" y="45"/>
                        <a:pt x="9" y="45"/>
                        <a:pt x="9" y="45"/>
                      </a:cubicBezTo>
                      <a:cubicBezTo>
                        <a:pt x="8" y="45"/>
                        <a:pt x="8" y="45"/>
                        <a:pt x="8" y="45"/>
                      </a:cubicBezTo>
                      <a:cubicBezTo>
                        <a:pt x="8" y="45"/>
                        <a:pt x="8" y="45"/>
                        <a:pt x="8" y="45"/>
                      </a:cubicBezTo>
                      <a:cubicBezTo>
                        <a:pt x="7" y="46"/>
                        <a:pt x="7" y="46"/>
                        <a:pt x="7" y="46"/>
                      </a:cubicBezTo>
                      <a:cubicBezTo>
                        <a:pt x="6" y="46"/>
                        <a:pt x="6" y="46"/>
                        <a:pt x="6" y="46"/>
                      </a:cubicBezTo>
                      <a:cubicBezTo>
                        <a:pt x="6" y="46"/>
                        <a:pt x="6" y="46"/>
                        <a:pt x="6" y="46"/>
                      </a:cubicBezTo>
                      <a:cubicBezTo>
                        <a:pt x="6" y="47"/>
                        <a:pt x="6" y="47"/>
                        <a:pt x="6" y="47"/>
                      </a:cubicBezTo>
                      <a:cubicBezTo>
                        <a:pt x="5" y="48"/>
                        <a:pt x="5" y="48"/>
                        <a:pt x="5" y="48"/>
                      </a:cubicBezTo>
                      <a:cubicBezTo>
                        <a:pt x="5" y="49"/>
                        <a:pt x="5" y="49"/>
                        <a:pt x="5" y="49"/>
                      </a:cubicBezTo>
                      <a:cubicBezTo>
                        <a:pt x="5" y="49"/>
                        <a:pt x="5" y="49"/>
                        <a:pt x="5" y="49"/>
                      </a:cubicBezTo>
                      <a:cubicBezTo>
                        <a:pt x="6" y="50"/>
                        <a:pt x="6" y="50"/>
                        <a:pt x="6" y="50"/>
                      </a:cubicBezTo>
                      <a:cubicBezTo>
                        <a:pt x="6" y="50"/>
                        <a:pt x="6" y="50"/>
                        <a:pt x="6" y="50"/>
                      </a:cubicBezTo>
                      <a:cubicBezTo>
                        <a:pt x="6" y="51"/>
                        <a:pt x="6" y="51"/>
                        <a:pt x="6" y="51"/>
                      </a:cubicBezTo>
                      <a:cubicBezTo>
                        <a:pt x="6" y="51"/>
                        <a:pt x="6" y="51"/>
                        <a:pt x="6" y="51"/>
                      </a:cubicBezTo>
                      <a:cubicBezTo>
                        <a:pt x="6" y="52"/>
                        <a:pt x="6" y="52"/>
                        <a:pt x="6" y="52"/>
                      </a:cubicBezTo>
                      <a:cubicBezTo>
                        <a:pt x="6" y="52"/>
                        <a:pt x="6" y="52"/>
                        <a:pt x="6" y="52"/>
                      </a:cubicBezTo>
                      <a:cubicBezTo>
                        <a:pt x="6" y="52"/>
                        <a:pt x="6" y="52"/>
                        <a:pt x="6" y="52"/>
                      </a:cubicBezTo>
                      <a:cubicBezTo>
                        <a:pt x="6" y="53"/>
                        <a:pt x="6" y="53"/>
                        <a:pt x="6" y="53"/>
                      </a:cubicBezTo>
                      <a:cubicBezTo>
                        <a:pt x="6" y="53"/>
                        <a:pt x="6" y="53"/>
                        <a:pt x="6" y="53"/>
                      </a:cubicBezTo>
                      <a:cubicBezTo>
                        <a:pt x="6" y="53"/>
                        <a:pt x="6" y="53"/>
                        <a:pt x="6" y="53"/>
                      </a:cubicBezTo>
                      <a:cubicBezTo>
                        <a:pt x="6" y="53"/>
                        <a:pt x="6" y="53"/>
                        <a:pt x="6" y="53"/>
                      </a:cubicBezTo>
                      <a:cubicBezTo>
                        <a:pt x="6" y="54"/>
                        <a:pt x="6" y="54"/>
                        <a:pt x="6" y="54"/>
                      </a:cubicBezTo>
                      <a:cubicBezTo>
                        <a:pt x="6" y="55"/>
                        <a:pt x="6" y="55"/>
                        <a:pt x="6" y="55"/>
                      </a:cubicBezTo>
                      <a:cubicBezTo>
                        <a:pt x="6" y="55"/>
                        <a:pt x="6" y="55"/>
                        <a:pt x="6" y="55"/>
                      </a:cubicBezTo>
                      <a:cubicBezTo>
                        <a:pt x="6" y="56"/>
                        <a:pt x="6" y="56"/>
                        <a:pt x="6" y="56"/>
                      </a:cubicBezTo>
                      <a:cubicBezTo>
                        <a:pt x="6" y="58"/>
                        <a:pt x="6" y="58"/>
                        <a:pt x="6" y="58"/>
                      </a:cubicBezTo>
                      <a:cubicBezTo>
                        <a:pt x="5" y="58"/>
                        <a:pt x="5" y="58"/>
                        <a:pt x="5" y="58"/>
                      </a:cubicBezTo>
                      <a:cubicBezTo>
                        <a:pt x="5" y="58"/>
                        <a:pt x="5" y="58"/>
                        <a:pt x="5" y="58"/>
                      </a:cubicBezTo>
                      <a:cubicBezTo>
                        <a:pt x="4" y="58"/>
                        <a:pt x="4" y="58"/>
                        <a:pt x="4" y="58"/>
                      </a:cubicBezTo>
                      <a:cubicBezTo>
                        <a:pt x="4" y="58"/>
                        <a:pt x="4" y="58"/>
                        <a:pt x="4" y="58"/>
                      </a:cubicBezTo>
                      <a:cubicBezTo>
                        <a:pt x="3" y="58"/>
                        <a:pt x="3" y="58"/>
                        <a:pt x="3" y="58"/>
                      </a:cubicBezTo>
                      <a:cubicBezTo>
                        <a:pt x="3" y="57"/>
                        <a:pt x="3" y="57"/>
                        <a:pt x="3" y="57"/>
                      </a:cubicBezTo>
                      <a:cubicBezTo>
                        <a:pt x="3" y="57"/>
                        <a:pt x="3" y="57"/>
                        <a:pt x="3" y="57"/>
                      </a:cubicBezTo>
                      <a:cubicBezTo>
                        <a:pt x="3" y="58"/>
                        <a:pt x="3" y="58"/>
                        <a:pt x="3" y="58"/>
                      </a:cubicBezTo>
                      <a:cubicBezTo>
                        <a:pt x="3" y="58"/>
                        <a:pt x="3" y="58"/>
                        <a:pt x="3" y="58"/>
                      </a:cubicBezTo>
                      <a:cubicBezTo>
                        <a:pt x="3" y="59"/>
                        <a:pt x="3" y="59"/>
                        <a:pt x="3" y="59"/>
                      </a:cubicBezTo>
                      <a:cubicBezTo>
                        <a:pt x="3" y="59"/>
                        <a:pt x="3" y="59"/>
                        <a:pt x="3" y="59"/>
                      </a:cubicBezTo>
                      <a:cubicBezTo>
                        <a:pt x="2" y="60"/>
                        <a:pt x="2" y="60"/>
                        <a:pt x="2" y="60"/>
                      </a:cubicBezTo>
                      <a:cubicBezTo>
                        <a:pt x="2" y="60"/>
                        <a:pt x="2" y="60"/>
                        <a:pt x="2" y="60"/>
                      </a:cubicBezTo>
                      <a:cubicBezTo>
                        <a:pt x="5" y="60"/>
                        <a:pt x="24" y="58"/>
                        <a:pt x="24" y="57"/>
                      </a:cubicBezTo>
                      <a:cubicBezTo>
                        <a:pt x="24" y="57"/>
                        <a:pt x="24" y="57"/>
                        <a:pt x="24" y="57"/>
                      </a:cubicBezTo>
                      <a:cubicBezTo>
                        <a:pt x="24" y="56"/>
                        <a:pt x="24" y="56"/>
                        <a:pt x="24" y="56"/>
                      </a:cubicBezTo>
                      <a:cubicBezTo>
                        <a:pt x="24" y="55"/>
                        <a:pt x="24" y="55"/>
                        <a:pt x="24" y="55"/>
                      </a:cubicBezTo>
                      <a:cubicBezTo>
                        <a:pt x="23" y="55"/>
                        <a:pt x="23" y="55"/>
                        <a:pt x="23" y="55"/>
                      </a:cubicBezTo>
                      <a:cubicBezTo>
                        <a:pt x="23" y="54"/>
                        <a:pt x="23" y="54"/>
                        <a:pt x="23" y="54"/>
                      </a:cubicBezTo>
                      <a:cubicBezTo>
                        <a:pt x="23" y="54"/>
                        <a:pt x="23" y="54"/>
                        <a:pt x="23" y="54"/>
                      </a:cubicBezTo>
                      <a:cubicBezTo>
                        <a:pt x="23" y="54"/>
                        <a:pt x="23" y="54"/>
                        <a:pt x="23" y="54"/>
                      </a:cubicBezTo>
                      <a:cubicBezTo>
                        <a:pt x="23" y="54"/>
                        <a:pt x="23" y="54"/>
                        <a:pt x="23" y="54"/>
                      </a:cubicBezTo>
                      <a:cubicBezTo>
                        <a:pt x="24" y="54"/>
                        <a:pt x="25" y="54"/>
                        <a:pt x="26" y="54"/>
                      </a:cubicBezTo>
                      <a:cubicBezTo>
                        <a:pt x="27" y="54"/>
                        <a:pt x="27" y="54"/>
                        <a:pt x="27" y="54"/>
                      </a:cubicBezTo>
                      <a:cubicBezTo>
                        <a:pt x="27" y="55"/>
                        <a:pt x="27" y="55"/>
                        <a:pt x="27" y="55"/>
                      </a:cubicBezTo>
                      <a:cubicBezTo>
                        <a:pt x="27" y="55"/>
                        <a:pt x="27" y="55"/>
                        <a:pt x="27" y="55"/>
                      </a:cubicBezTo>
                      <a:cubicBezTo>
                        <a:pt x="27" y="55"/>
                        <a:pt x="27" y="55"/>
                        <a:pt x="27" y="55"/>
                      </a:cubicBezTo>
                      <a:cubicBezTo>
                        <a:pt x="27" y="55"/>
                        <a:pt x="27" y="55"/>
                        <a:pt x="27" y="55"/>
                      </a:cubicBezTo>
                      <a:cubicBezTo>
                        <a:pt x="31" y="54"/>
                        <a:pt x="34" y="54"/>
                        <a:pt x="38" y="53"/>
                      </a:cubicBezTo>
                      <a:cubicBezTo>
                        <a:pt x="41" y="53"/>
                        <a:pt x="45" y="53"/>
                        <a:pt x="48" y="52"/>
                      </a:cubicBezTo>
                      <a:cubicBezTo>
                        <a:pt x="48" y="52"/>
                        <a:pt x="48" y="52"/>
                        <a:pt x="48" y="52"/>
                      </a:cubicBezTo>
                      <a:cubicBezTo>
                        <a:pt x="48" y="52"/>
                        <a:pt x="48" y="52"/>
                        <a:pt x="48" y="52"/>
                      </a:cubicBezTo>
                      <a:cubicBezTo>
                        <a:pt x="50" y="52"/>
                        <a:pt x="53" y="52"/>
                        <a:pt x="55" y="52"/>
                      </a:cubicBezTo>
                      <a:cubicBezTo>
                        <a:pt x="60" y="51"/>
                        <a:pt x="64" y="51"/>
                        <a:pt x="69" y="50"/>
                      </a:cubicBezTo>
                      <a:cubicBezTo>
                        <a:pt x="74" y="49"/>
                        <a:pt x="78" y="49"/>
                        <a:pt x="82" y="49"/>
                      </a:cubicBezTo>
                      <a:cubicBezTo>
                        <a:pt x="85" y="48"/>
                        <a:pt x="89" y="49"/>
                        <a:pt x="92" y="47"/>
                      </a:cubicBezTo>
                      <a:cubicBezTo>
                        <a:pt x="92" y="47"/>
                        <a:pt x="92" y="47"/>
                        <a:pt x="92" y="47"/>
                      </a:cubicBezTo>
                      <a:cubicBezTo>
                        <a:pt x="93" y="46"/>
                        <a:pt x="93" y="46"/>
                        <a:pt x="93" y="46"/>
                      </a:cubicBezTo>
                      <a:cubicBezTo>
                        <a:pt x="93" y="46"/>
                        <a:pt x="93" y="46"/>
                        <a:pt x="93" y="46"/>
                      </a:cubicBezTo>
                      <a:cubicBezTo>
                        <a:pt x="93" y="46"/>
                        <a:pt x="93" y="46"/>
                        <a:pt x="93" y="46"/>
                      </a:cubicBezTo>
                      <a:cubicBezTo>
                        <a:pt x="94" y="45"/>
                        <a:pt x="94" y="45"/>
                        <a:pt x="94" y="45"/>
                      </a:cubicBezTo>
                      <a:cubicBezTo>
                        <a:pt x="96" y="45"/>
                        <a:pt x="96" y="45"/>
                        <a:pt x="96" y="45"/>
                      </a:cubicBezTo>
                      <a:cubicBezTo>
                        <a:pt x="96" y="45"/>
                        <a:pt x="96" y="45"/>
                        <a:pt x="96" y="45"/>
                      </a:cubicBezTo>
                      <a:cubicBezTo>
                        <a:pt x="96" y="45"/>
                        <a:pt x="96" y="45"/>
                        <a:pt x="96" y="45"/>
                      </a:cubicBezTo>
                      <a:cubicBezTo>
                        <a:pt x="96" y="45"/>
                        <a:pt x="96" y="45"/>
                        <a:pt x="96" y="45"/>
                      </a:cubicBezTo>
                      <a:cubicBezTo>
                        <a:pt x="97" y="44"/>
                        <a:pt x="97" y="44"/>
                        <a:pt x="97" y="44"/>
                      </a:cubicBezTo>
                      <a:cubicBezTo>
                        <a:pt x="98" y="43"/>
                        <a:pt x="98" y="43"/>
                        <a:pt x="98" y="43"/>
                      </a:cubicBezTo>
                      <a:cubicBezTo>
                        <a:pt x="100" y="43"/>
                        <a:pt x="100" y="43"/>
                        <a:pt x="100" y="43"/>
                      </a:cubicBezTo>
                      <a:cubicBezTo>
                        <a:pt x="100" y="43"/>
                        <a:pt x="100" y="43"/>
                        <a:pt x="100" y="43"/>
                      </a:cubicBezTo>
                      <a:cubicBezTo>
                        <a:pt x="100" y="43"/>
                        <a:pt x="100" y="43"/>
                        <a:pt x="100" y="43"/>
                      </a:cubicBezTo>
                      <a:cubicBezTo>
                        <a:pt x="100" y="43"/>
                        <a:pt x="100" y="43"/>
                        <a:pt x="100" y="43"/>
                      </a:cubicBezTo>
                      <a:cubicBezTo>
                        <a:pt x="100" y="43"/>
                        <a:pt x="100" y="43"/>
                        <a:pt x="100" y="43"/>
                      </a:cubicBezTo>
                      <a:cubicBezTo>
                        <a:pt x="100" y="42"/>
                        <a:pt x="100" y="42"/>
                        <a:pt x="100" y="42"/>
                      </a:cubicBezTo>
                      <a:cubicBezTo>
                        <a:pt x="100" y="42"/>
                        <a:pt x="100" y="42"/>
                        <a:pt x="100" y="42"/>
                      </a:cubicBezTo>
                      <a:cubicBezTo>
                        <a:pt x="100" y="42"/>
                        <a:pt x="100" y="42"/>
                        <a:pt x="100" y="42"/>
                      </a:cubicBezTo>
                      <a:cubicBezTo>
                        <a:pt x="100" y="42"/>
                        <a:pt x="100" y="42"/>
                        <a:pt x="100" y="42"/>
                      </a:cubicBezTo>
                      <a:cubicBezTo>
                        <a:pt x="100" y="42"/>
                        <a:pt x="100" y="42"/>
                        <a:pt x="100" y="42"/>
                      </a:cubicBezTo>
                      <a:cubicBezTo>
                        <a:pt x="101" y="41"/>
                        <a:pt x="101" y="41"/>
                        <a:pt x="101" y="41"/>
                      </a:cubicBezTo>
                      <a:cubicBezTo>
                        <a:pt x="101" y="41"/>
                        <a:pt x="101" y="41"/>
                        <a:pt x="101" y="41"/>
                      </a:cubicBezTo>
                      <a:cubicBezTo>
                        <a:pt x="101" y="41"/>
                        <a:pt x="101" y="41"/>
                        <a:pt x="101" y="41"/>
                      </a:cubicBezTo>
                      <a:cubicBezTo>
                        <a:pt x="101" y="41"/>
                        <a:pt x="101" y="41"/>
                        <a:pt x="101" y="41"/>
                      </a:cubicBezTo>
                      <a:cubicBezTo>
                        <a:pt x="102" y="41"/>
                        <a:pt x="102" y="41"/>
                        <a:pt x="102" y="41"/>
                      </a:cubicBezTo>
                      <a:cubicBezTo>
                        <a:pt x="102" y="40"/>
                        <a:pt x="103" y="40"/>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8"/>
                        <a:pt x="104" y="38"/>
                        <a:pt x="104" y="38"/>
                      </a:cubicBezTo>
                      <a:cubicBezTo>
                        <a:pt x="104" y="38"/>
                        <a:pt x="104" y="38"/>
                        <a:pt x="104" y="38"/>
                      </a:cubicBezTo>
                      <a:cubicBezTo>
                        <a:pt x="104" y="38"/>
                        <a:pt x="104" y="38"/>
                        <a:pt x="104" y="38"/>
                      </a:cubicBezTo>
                      <a:cubicBezTo>
                        <a:pt x="104" y="38"/>
                        <a:pt x="104" y="38"/>
                        <a:pt x="104" y="38"/>
                      </a:cubicBezTo>
                      <a:cubicBezTo>
                        <a:pt x="104" y="38"/>
                        <a:pt x="104" y="38"/>
                        <a:pt x="104" y="38"/>
                      </a:cubicBezTo>
                      <a:cubicBezTo>
                        <a:pt x="104" y="37"/>
                        <a:pt x="104" y="37"/>
                        <a:pt x="104" y="37"/>
                      </a:cubicBezTo>
                      <a:cubicBezTo>
                        <a:pt x="105" y="36"/>
                        <a:pt x="105" y="36"/>
                        <a:pt x="105"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5"/>
                        <a:pt x="106" y="35"/>
                        <a:pt x="106" y="35"/>
                      </a:cubicBezTo>
                      <a:cubicBezTo>
                        <a:pt x="106" y="35"/>
                        <a:pt x="106" y="35"/>
                        <a:pt x="106" y="35"/>
                      </a:cubicBezTo>
                      <a:cubicBezTo>
                        <a:pt x="105" y="35"/>
                        <a:pt x="105" y="35"/>
                        <a:pt x="105" y="35"/>
                      </a:cubicBezTo>
                      <a:cubicBezTo>
                        <a:pt x="106" y="35"/>
                        <a:pt x="106" y="35"/>
                        <a:pt x="106" y="35"/>
                      </a:cubicBezTo>
                      <a:cubicBezTo>
                        <a:pt x="106" y="34"/>
                        <a:pt x="106" y="34"/>
                        <a:pt x="106" y="34"/>
                      </a:cubicBezTo>
                      <a:cubicBezTo>
                        <a:pt x="107" y="34"/>
                        <a:pt x="107" y="34"/>
                        <a:pt x="107" y="34"/>
                      </a:cubicBezTo>
                      <a:cubicBezTo>
                        <a:pt x="108" y="33"/>
                        <a:pt x="109" y="32"/>
                        <a:pt x="110" y="31"/>
                      </a:cubicBezTo>
                      <a:cubicBezTo>
                        <a:pt x="112" y="29"/>
                        <a:pt x="115" y="26"/>
                        <a:pt x="115" y="2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1" name="Freeform 371">
                  <a:extLst>
                    <a:ext uri="{FF2B5EF4-FFF2-40B4-BE49-F238E27FC236}">
                      <a16:creationId xmlns="" xmlns:a16="http://schemas.microsoft.com/office/drawing/2014/main" id="{5EB8E437-CA5B-4C1A-B4B5-1B6D6DAA42E2}"/>
                    </a:ext>
                  </a:extLst>
                </p:cNvPr>
                <p:cNvSpPr>
                  <a:spLocks noEditPoints="1"/>
                </p:cNvSpPr>
                <p:nvPr/>
              </p:nvSpPr>
              <p:spPr bwMode="auto">
                <a:xfrm>
                  <a:off x="6677705" y="4575190"/>
                  <a:ext cx="450857" cy="450857"/>
                </a:xfrm>
                <a:custGeom>
                  <a:avLst/>
                  <a:gdLst>
                    <a:gd name="T0" fmla="*/ 79 w 86"/>
                    <a:gd name="T1" fmla="*/ 74 h 86"/>
                    <a:gd name="T2" fmla="*/ 79 w 86"/>
                    <a:gd name="T3" fmla="*/ 76 h 86"/>
                    <a:gd name="T4" fmla="*/ 81 w 86"/>
                    <a:gd name="T5" fmla="*/ 64 h 86"/>
                    <a:gd name="T6" fmla="*/ 85 w 86"/>
                    <a:gd name="T7" fmla="*/ 51 h 86"/>
                    <a:gd name="T8" fmla="*/ 81 w 86"/>
                    <a:gd name="T9" fmla="*/ 50 h 86"/>
                    <a:gd name="T10" fmla="*/ 80 w 86"/>
                    <a:gd name="T11" fmla="*/ 48 h 86"/>
                    <a:gd name="T12" fmla="*/ 78 w 86"/>
                    <a:gd name="T13" fmla="*/ 44 h 86"/>
                    <a:gd name="T14" fmla="*/ 77 w 86"/>
                    <a:gd name="T15" fmla="*/ 42 h 86"/>
                    <a:gd name="T16" fmla="*/ 74 w 86"/>
                    <a:gd name="T17" fmla="*/ 40 h 86"/>
                    <a:gd name="T18" fmla="*/ 74 w 86"/>
                    <a:gd name="T19" fmla="*/ 38 h 86"/>
                    <a:gd name="T20" fmla="*/ 71 w 86"/>
                    <a:gd name="T21" fmla="*/ 33 h 86"/>
                    <a:gd name="T22" fmla="*/ 66 w 86"/>
                    <a:gd name="T23" fmla="*/ 30 h 86"/>
                    <a:gd name="T24" fmla="*/ 65 w 86"/>
                    <a:gd name="T25" fmla="*/ 29 h 86"/>
                    <a:gd name="T26" fmla="*/ 63 w 86"/>
                    <a:gd name="T27" fmla="*/ 27 h 86"/>
                    <a:gd name="T28" fmla="*/ 59 w 86"/>
                    <a:gd name="T29" fmla="*/ 24 h 86"/>
                    <a:gd name="T30" fmla="*/ 54 w 86"/>
                    <a:gd name="T31" fmla="*/ 20 h 86"/>
                    <a:gd name="T32" fmla="*/ 50 w 86"/>
                    <a:gd name="T33" fmla="*/ 17 h 86"/>
                    <a:gd name="T34" fmla="*/ 47 w 86"/>
                    <a:gd name="T35" fmla="*/ 13 h 86"/>
                    <a:gd name="T36" fmla="*/ 42 w 86"/>
                    <a:gd name="T37" fmla="*/ 9 h 86"/>
                    <a:gd name="T38" fmla="*/ 37 w 86"/>
                    <a:gd name="T39" fmla="*/ 6 h 86"/>
                    <a:gd name="T40" fmla="*/ 38 w 86"/>
                    <a:gd name="T41" fmla="*/ 3 h 86"/>
                    <a:gd name="T42" fmla="*/ 39 w 86"/>
                    <a:gd name="T43" fmla="*/ 0 h 86"/>
                    <a:gd name="T44" fmla="*/ 12 w 86"/>
                    <a:gd name="T45" fmla="*/ 44 h 86"/>
                    <a:gd name="T46" fmla="*/ 13 w 86"/>
                    <a:gd name="T47" fmla="*/ 48 h 86"/>
                    <a:gd name="T48" fmla="*/ 16 w 86"/>
                    <a:gd name="T49" fmla="*/ 52 h 86"/>
                    <a:gd name="T50" fmla="*/ 17 w 86"/>
                    <a:gd name="T51" fmla="*/ 55 h 86"/>
                    <a:gd name="T52" fmla="*/ 18 w 86"/>
                    <a:gd name="T53" fmla="*/ 57 h 86"/>
                    <a:gd name="T54" fmla="*/ 17 w 86"/>
                    <a:gd name="T55" fmla="*/ 58 h 86"/>
                    <a:gd name="T56" fmla="*/ 16 w 86"/>
                    <a:gd name="T57" fmla="*/ 61 h 86"/>
                    <a:gd name="T58" fmla="*/ 16 w 86"/>
                    <a:gd name="T59" fmla="*/ 66 h 86"/>
                    <a:gd name="T60" fmla="*/ 18 w 86"/>
                    <a:gd name="T61" fmla="*/ 71 h 86"/>
                    <a:gd name="T62" fmla="*/ 18 w 86"/>
                    <a:gd name="T63" fmla="*/ 77 h 86"/>
                    <a:gd name="T64" fmla="*/ 20 w 86"/>
                    <a:gd name="T65" fmla="*/ 81 h 86"/>
                    <a:gd name="T66" fmla="*/ 22 w 86"/>
                    <a:gd name="T67" fmla="*/ 84 h 86"/>
                    <a:gd name="T68" fmla="*/ 67 w 86"/>
                    <a:gd name="T69" fmla="*/ 83 h 86"/>
                    <a:gd name="T70" fmla="*/ 68 w 86"/>
                    <a:gd name="T71" fmla="*/ 85 h 86"/>
                    <a:gd name="T72" fmla="*/ 70 w 86"/>
                    <a:gd name="T73" fmla="*/ 86 h 86"/>
                    <a:gd name="T74" fmla="*/ 71 w 86"/>
                    <a:gd name="T75" fmla="*/ 85 h 86"/>
                    <a:gd name="T76" fmla="*/ 70 w 86"/>
                    <a:gd name="T77" fmla="*/ 80 h 86"/>
                    <a:gd name="T78" fmla="*/ 70 w 86"/>
                    <a:gd name="T79" fmla="*/ 78 h 86"/>
                    <a:gd name="T80" fmla="*/ 71 w 86"/>
                    <a:gd name="T81" fmla="*/ 77 h 86"/>
                    <a:gd name="T82" fmla="*/ 72 w 86"/>
                    <a:gd name="T83" fmla="*/ 77 h 86"/>
                    <a:gd name="T84" fmla="*/ 76 w 86"/>
                    <a:gd name="T85" fmla="*/ 78 h 86"/>
                    <a:gd name="T86" fmla="*/ 79 w 86"/>
                    <a:gd name="T87" fmla="*/ 78 h 86"/>
                    <a:gd name="T88" fmla="*/ 78 w 86"/>
                    <a:gd name="T89" fmla="*/ 75 h 86"/>
                    <a:gd name="T90" fmla="*/ 78 w 86"/>
                    <a:gd name="T91" fmla="*/ 74 h 86"/>
                    <a:gd name="T92" fmla="*/ 79 w 86"/>
                    <a:gd name="T93" fmla="*/ 71 h 86"/>
                    <a:gd name="T94" fmla="*/ 79 w 86"/>
                    <a:gd name="T95" fmla="*/ 70 h 86"/>
                    <a:gd name="T96" fmla="*/ 78 w 86"/>
                    <a:gd name="T97" fmla="*/ 68 h 86"/>
                    <a:gd name="T98" fmla="*/ 81 w 86"/>
                    <a:gd name="T99" fmla="*/ 67 h 86"/>
                    <a:gd name="T100" fmla="*/ 77 w 86"/>
                    <a:gd name="T101" fmla="*/ 65 h 86"/>
                    <a:gd name="T102" fmla="*/ 79 w 86"/>
                    <a:gd name="T103" fmla="*/ 62 h 86"/>
                    <a:gd name="T104" fmla="*/ 81 w 86"/>
                    <a:gd name="T105" fmla="*/ 58 h 86"/>
                    <a:gd name="T106" fmla="*/ 82 w 86"/>
                    <a:gd name="T107" fmla="*/ 57 h 86"/>
                    <a:gd name="T108" fmla="*/ 81 w 86"/>
                    <a:gd name="T109" fmla="*/ 55 h 86"/>
                    <a:gd name="T110" fmla="*/ 83 w 86"/>
                    <a:gd name="T111" fmla="*/ 54 h 86"/>
                    <a:gd name="T112" fmla="*/ 84 w 86"/>
                    <a:gd name="T113" fmla="*/ 52 h 86"/>
                    <a:gd name="T114" fmla="*/ 82 w 86"/>
                    <a:gd name="T115" fmla="*/ 58 h 86"/>
                    <a:gd name="T116" fmla="*/ 82 w 86"/>
                    <a:gd name="T117" fmla="*/ 6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6" h="86">
                      <a:moveTo>
                        <a:pt x="79" y="76"/>
                      </a:moveTo>
                      <a:cubicBezTo>
                        <a:pt x="79" y="76"/>
                        <a:pt x="79" y="76"/>
                        <a:pt x="79" y="76"/>
                      </a:cubicBezTo>
                      <a:cubicBezTo>
                        <a:pt x="80" y="75"/>
                        <a:pt x="80" y="75"/>
                        <a:pt x="80" y="75"/>
                      </a:cubicBezTo>
                      <a:cubicBezTo>
                        <a:pt x="80" y="75"/>
                        <a:pt x="80" y="75"/>
                        <a:pt x="80" y="75"/>
                      </a:cubicBezTo>
                      <a:cubicBezTo>
                        <a:pt x="80" y="74"/>
                        <a:pt x="80" y="74"/>
                        <a:pt x="80" y="74"/>
                      </a:cubicBezTo>
                      <a:cubicBezTo>
                        <a:pt x="80" y="73"/>
                        <a:pt x="80" y="73"/>
                        <a:pt x="80" y="73"/>
                      </a:cubicBezTo>
                      <a:cubicBezTo>
                        <a:pt x="80" y="73"/>
                        <a:pt x="80" y="73"/>
                        <a:pt x="80" y="73"/>
                      </a:cubicBezTo>
                      <a:cubicBezTo>
                        <a:pt x="79" y="73"/>
                        <a:pt x="79" y="73"/>
                        <a:pt x="79" y="73"/>
                      </a:cubicBezTo>
                      <a:cubicBezTo>
                        <a:pt x="79" y="73"/>
                        <a:pt x="79" y="73"/>
                        <a:pt x="79" y="73"/>
                      </a:cubicBezTo>
                      <a:cubicBezTo>
                        <a:pt x="79" y="73"/>
                        <a:pt x="79" y="73"/>
                        <a:pt x="79" y="73"/>
                      </a:cubicBezTo>
                      <a:cubicBezTo>
                        <a:pt x="79" y="74"/>
                        <a:pt x="79" y="74"/>
                        <a:pt x="79" y="74"/>
                      </a:cubicBezTo>
                      <a:cubicBezTo>
                        <a:pt x="79" y="75"/>
                        <a:pt x="79" y="75"/>
                        <a:pt x="79" y="75"/>
                      </a:cubicBezTo>
                      <a:cubicBezTo>
                        <a:pt x="79" y="75"/>
                        <a:pt x="79" y="75"/>
                        <a:pt x="79" y="75"/>
                      </a:cubicBezTo>
                      <a:cubicBezTo>
                        <a:pt x="79" y="75"/>
                        <a:pt x="79" y="75"/>
                        <a:pt x="79" y="75"/>
                      </a:cubicBezTo>
                      <a:cubicBezTo>
                        <a:pt x="79" y="75"/>
                        <a:pt x="79" y="75"/>
                        <a:pt x="79" y="75"/>
                      </a:cubicBezTo>
                      <a:cubicBezTo>
                        <a:pt x="79" y="75"/>
                        <a:pt x="79" y="75"/>
                        <a:pt x="79" y="75"/>
                      </a:cubicBezTo>
                      <a:cubicBezTo>
                        <a:pt x="79" y="76"/>
                        <a:pt x="79" y="76"/>
                        <a:pt x="79" y="76"/>
                      </a:cubicBezTo>
                      <a:cubicBezTo>
                        <a:pt x="79" y="77"/>
                        <a:pt x="79" y="77"/>
                        <a:pt x="79" y="77"/>
                      </a:cubicBezTo>
                      <a:cubicBezTo>
                        <a:pt x="80" y="77"/>
                        <a:pt x="80" y="77"/>
                        <a:pt x="80" y="77"/>
                      </a:cubicBezTo>
                      <a:cubicBezTo>
                        <a:pt x="80" y="77"/>
                        <a:pt x="80" y="77"/>
                        <a:pt x="80" y="77"/>
                      </a:cubicBezTo>
                      <a:cubicBezTo>
                        <a:pt x="80" y="77"/>
                        <a:pt x="80" y="77"/>
                        <a:pt x="80" y="77"/>
                      </a:cubicBezTo>
                      <a:lnTo>
                        <a:pt x="79" y="76"/>
                      </a:lnTo>
                      <a:close/>
                      <a:moveTo>
                        <a:pt x="81" y="61"/>
                      </a:moveTo>
                      <a:cubicBezTo>
                        <a:pt x="81" y="61"/>
                        <a:pt x="81" y="61"/>
                        <a:pt x="81" y="61"/>
                      </a:cubicBezTo>
                      <a:cubicBezTo>
                        <a:pt x="81" y="61"/>
                        <a:pt x="81" y="61"/>
                        <a:pt x="81" y="61"/>
                      </a:cubicBezTo>
                      <a:cubicBezTo>
                        <a:pt x="80" y="62"/>
                        <a:pt x="80" y="62"/>
                        <a:pt x="80" y="62"/>
                      </a:cubicBezTo>
                      <a:cubicBezTo>
                        <a:pt x="80" y="62"/>
                        <a:pt x="80" y="62"/>
                        <a:pt x="80" y="62"/>
                      </a:cubicBezTo>
                      <a:cubicBezTo>
                        <a:pt x="80" y="63"/>
                        <a:pt x="80" y="63"/>
                        <a:pt x="80" y="63"/>
                      </a:cubicBezTo>
                      <a:cubicBezTo>
                        <a:pt x="80" y="63"/>
                        <a:pt x="80" y="63"/>
                        <a:pt x="80" y="63"/>
                      </a:cubicBezTo>
                      <a:cubicBezTo>
                        <a:pt x="80" y="64"/>
                        <a:pt x="80" y="64"/>
                        <a:pt x="80" y="64"/>
                      </a:cubicBezTo>
                      <a:cubicBezTo>
                        <a:pt x="80" y="64"/>
                        <a:pt x="80" y="64"/>
                        <a:pt x="80" y="64"/>
                      </a:cubicBezTo>
                      <a:cubicBezTo>
                        <a:pt x="80" y="64"/>
                        <a:pt x="80" y="64"/>
                        <a:pt x="80" y="64"/>
                      </a:cubicBezTo>
                      <a:cubicBezTo>
                        <a:pt x="81" y="64"/>
                        <a:pt x="81" y="64"/>
                        <a:pt x="81" y="64"/>
                      </a:cubicBezTo>
                      <a:cubicBezTo>
                        <a:pt x="81" y="63"/>
                        <a:pt x="81" y="63"/>
                        <a:pt x="81" y="63"/>
                      </a:cubicBezTo>
                      <a:cubicBezTo>
                        <a:pt x="81" y="63"/>
                        <a:pt x="81" y="63"/>
                        <a:pt x="81" y="63"/>
                      </a:cubicBezTo>
                      <a:cubicBezTo>
                        <a:pt x="81" y="62"/>
                        <a:pt x="81" y="62"/>
                        <a:pt x="81" y="62"/>
                      </a:cubicBezTo>
                      <a:cubicBezTo>
                        <a:pt x="82" y="62"/>
                        <a:pt x="82" y="62"/>
                        <a:pt x="82" y="62"/>
                      </a:cubicBezTo>
                      <a:cubicBezTo>
                        <a:pt x="82" y="61"/>
                        <a:pt x="82" y="61"/>
                        <a:pt x="82" y="61"/>
                      </a:cubicBezTo>
                      <a:cubicBezTo>
                        <a:pt x="81" y="61"/>
                        <a:pt x="81" y="61"/>
                        <a:pt x="81" y="61"/>
                      </a:cubicBezTo>
                      <a:close/>
                      <a:moveTo>
                        <a:pt x="85" y="51"/>
                      </a:moveTo>
                      <a:cubicBezTo>
                        <a:pt x="85" y="51"/>
                        <a:pt x="85" y="51"/>
                        <a:pt x="85" y="51"/>
                      </a:cubicBezTo>
                      <a:cubicBezTo>
                        <a:pt x="85" y="51"/>
                        <a:pt x="85" y="51"/>
                        <a:pt x="85" y="51"/>
                      </a:cubicBezTo>
                      <a:cubicBezTo>
                        <a:pt x="85" y="51"/>
                        <a:pt x="85" y="51"/>
                        <a:pt x="85" y="51"/>
                      </a:cubicBezTo>
                      <a:cubicBezTo>
                        <a:pt x="85" y="51"/>
                        <a:pt x="85" y="51"/>
                        <a:pt x="85" y="51"/>
                      </a:cubicBezTo>
                      <a:cubicBezTo>
                        <a:pt x="85" y="51"/>
                        <a:pt x="85" y="51"/>
                        <a:pt x="85" y="51"/>
                      </a:cubicBezTo>
                      <a:cubicBezTo>
                        <a:pt x="84" y="51"/>
                        <a:pt x="84" y="51"/>
                        <a:pt x="84" y="51"/>
                      </a:cubicBezTo>
                      <a:cubicBezTo>
                        <a:pt x="84" y="51"/>
                        <a:pt x="84" y="51"/>
                        <a:pt x="84" y="51"/>
                      </a:cubicBezTo>
                      <a:cubicBezTo>
                        <a:pt x="84" y="51"/>
                        <a:pt x="84" y="51"/>
                        <a:pt x="84" y="51"/>
                      </a:cubicBezTo>
                      <a:cubicBezTo>
                        <a:pt x="84" y="50"/>
                        <a:pt x="84" y="50"/>
                        <a:pt x="84" y="50"/>
                      </a:cubicBezTo>
                      <a:cubicBezTo>
                        <a:pt x="83" y="50"/>
                        <a:pt x="83" y="50"/>
                        <a:pt x="83" y="50"/>
                      </a:cubicBezTo>
                      <a:cubicBezTo>
                        <a:pt x="83" y="50"/>
                        <a:pt x="83" y="50"/>
                        <a:pt x="83" y="50"/>
                      </a:cubicBezTo>
                      <a:cubicBezTo>
                        <a:pt x="82" y="50"/>
                        <a:pt x="82" y="50"/>
                        <a:pt x="82" y="50"/>
                      </a:cubicBezTo>
                      <a:cubicBezTo>
                        <a:pt x="81" y="50"/>
                        <a:pt x="81" y="50"/>
                        <a:pt x="81" y="50"/>
                      </a:cubicBezTo>
                      <a:cubicBezTo>
                        <a:pt x="81" y="50"/>
                        <a:pt x="81" y="50"/>
                        <a:pt x="81" y="50"/>
                      </a:cubicBezTo>
                      <a:cubicBezTo>
                        <a:pt x="81" y="50"/>
                        <a:pt x="81" y="50"/>
                        <a:pt x="81" y="50"/>
                      </a:cubicBezTo>
                      <a:cubicBezTo>
                        <a:pt x="81" y="50"/>
                        <a:pt x="81" y="50"/>
                        <a:pt x="81" y="50"/>
                      </a:cubicBezTo>
                      <a:cubicBezTo>
                        <a:pt x="80" y="50"/>
                        <a:pt x="80" y="50"/>
                        <a:pt x="80" y="50"/>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8"/>
                        <a:pt x="80" y="48"/>
                        <a:pt x="80" y="48"/>
                      </a:cubicBezTo>
                      <a:cubicBezTo>
                        <a:pt x="80" y="48"/>
                        <a:pt x="80" y="48"/>
                        <a:pt x="80" y="48"/>
                      </a:cubicBezTo>
                      <a:cubicBezTo>
                        <a:pt x="80" y="48"/>
                        <a:pt x="80" y="48"/>
                        <a:pt x="80" y="48"/>
                      </a:cubicBezTo>
                      <a:cubicBezTo>
                        <a:pt x="80" y="48"/>
                        <a:pt x="80" y="48"/>
                        <a:pt x="80" y="48"/>
                      </a:cubicBezTo>
                      <a:cubicBezTo>
                        <a:pt x="80" y="47"/>
                        <a:pt x="80" y="47"/>
                        <a:pt x="80" y="47"/>
                      </a:cubicBezTo>
                      <a:cubicBezTo>
                        <a:pt x="80" y="47"/>
                        <a:pt x="80" y="47"/>
                        <a:pt x="80" y="47"/>
                      </a:cubicBezTo>
                      <a:cubicBezTo>
                        <a:pt x="80" y="47"/>
                        <a:pt x="80" y="47"/>
                        <a:pt x="80" y="47"/>
                      </a:cubicBezTo>
                      <a:cubicBezTo>
                        <a:pt x="80" y="47"/>
                        <a:pt x="80" y="47"/>
                        <a:pt x="80" y="47"/>
                      </a:cubicBezTo>
                      <a:cubicBezTo>
                        <a:pt x="80" y="46"/>
                        <a:pt x="80" y="46"/>
                        <a:pt x="80" y="46"/>
                      </a:cubicBezTo>
                      <a:cubicBezTo>
                        <a:pt x="80" y="46"/>
                        <a:pt x="80" y="46"/>
                        <a:pt x="80" y="46"/>
                      </a:cubicBezTo>
                      <a:cubicBezTo>
                        <a:pt x="80" y="46"/>
                        <a:pt x="80" y="46"/>
                        <a:pt x="80" y="46"/>
                      </a:cubicBezTo>
                      <a:cubicBezTo>
                        <a:pt x="79" y="45"/>
                        <a:pt x="79" y="45"/>
                        <a:pt x="79" y="45"/>
                      </a:cubicBezTo>
                      <a:cubicBezTo>
                        <a:pt x="79" y="45"/>
                        <a:pt x="79" y="45"/>
                        <a:pt x="79" y="45"/>
                      </a:cubicBezTo>
                      <a:cubicBezTo>
                        <a:pt x="78" y="44"/>
                        <a:pt x="78" y="44"/>
                        <a:pt x="78" y="44"/>
                      </a:cubicBezTo>
                      <a:cubicBezTo>
                        <a:pt x="78" y="43"/>
                        <a:pt x="78" y="43"/>
                        <a:pt x="78" y="43"/>
                      </a:cubicBezTo>
                      <a:cubicBezTo>
                        <a:pt x="78" y="43"/>
                        <a:pt x="78" y="43"/>
                        <a:pt x="78" y="43"/>
                      </a:cubicBezTo>
                      <a:cubicBezTo>
                        <a:pt x="78" y="43"/>
                        <a:pt x="78" y="43"/>
                        <a:pt x="78" y="43"/>
                      </a:cubicBezTo>
                      <a:cubicBezTo>
                        <a:pt x="78" y="43"/>
                        <a:pt x="78" y="43"/>
                        <a:pt x="78" y="43"/>
                      </a:cubicBezTo>
                      <a:cubicBezTo>
                        <a:pt x="77" y="43"/>
                        <a:pt x="77" y="43"/>
                        <a:pt x="77" y="43"/>
                      </a:cubicBezTo>
                      <a:cubicBezTo>
                        <a:pt x="77" y="42"/>
                        <a:pt x="77" y="42"/>
                        <a:pt x="77" y="42"/>
                      </a:cubicBezTo>
                      <a:cubicBezTo>
                        <a:pt x="77" y="42"/>
                        <a:pt x="77" y="42"/>
                        <a:pt x="77" y="42"/>
                      </a:cubicBezTo>
                      <a:cubicBezTo>
                        <a:pt x="77" y="42"/>
                        <a:pt x="77" y="42"/>
                        <a:pt x="77" y="42"/>
                      </a:cubicBezTo>
                      <a:cubicBezTo>
                        <a:pt x="77" y="42"/>
                        <a:pt x="77" y="42"/>
                        <a:pt x="77" y="42"/>
                      </a:cubicBezTo>
                      <a:cubicBezTo>
                        <a:pt x="77" y="42"/>
                        <a:pt x="77" y="42"/>
                        <a:pt x="77" y="42"/>
                      </a:cubicBezTo>
                      <a:cubicBezTo>
                        <a:pt x="77" y="42"/>
                        <a:pt x="77" y="42"/>
                        <a:pt x="77" y="42"/>
                      </a:cubicBezTo>
                      <a:cubicBezTo>
                        <a:pt x="76" y="42"/>
                        <a:pt x="76" y="42"/>
                        <a:pt x="76" y="42"/>
                      </a:cubicBezTo>
                      <a:cubicBezTo>
                        <a:pt x="76" y="42"/>
                        <a:pt x="76" y="42"/>
                        <a:pt x="76" y="42"/>
                      </a:cubicBezTo>
                      <a:cubicBezTo>
                        <a:pt x="76" y="42"/>
                        <a:pt x="76" y="42"/>
                        <a:pt x="76" y="42"/>
                      </a:cubicBezTo>
                      <a:cubicBezTo>
                        <a:pt x="76" y="42"/>
                        <a:pt x="76" y="42"/>
                        <a:pt x="76" y="42"/>
                      </a:cubicBezTo>
                      <a:cubicBezTo>
                        <a:pt x="75" y="42"/>
                        <a:pt x="75" y="42"/>
                        <a:pt x="75" y="42"/>
                      </a:cubicBezTo>
                      <a:cubicBezTo>
                        <a:pt x="75" y="41"/>
                        <a:pt x="75" y="41"/>
                        <a:pt x="75" y="41"/>
                      </a:cubicBezTo>
                      <a:cubicBezTo>
                        <a:pt x="75" y="41"/>
                        <a:pt x="75" y="41"/>
                        <a:pt x="75" y="41"/>
                      </a:cubicBezTo>
                      <a:cubicBezTo>
                        <a:pt x="75" y="41"/>
                        <a:pt x="75" y="41"/>
                        <a:pt x="75" y="41"/>
                      </a:cubicBezTo>
                      <a:cubicBezTo>
                        <a:pt x="74" y="41"/>
                        <a:pt x="74" y="41"/>
                        <a:pt x="74" y="41"/>
                      </a:cubicBezTo>
                      <a:cubicBezTo>
                        <a:pt x="74" y="41"/>
                        <a:pt x="74" y="41"/>
                        <a:pt x="74" y="41"/>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39"/>
                        <a:pt x="74" y="39"/>
                        <a:pt x="74" y="39"/>
                      </a:cubicBezTo>
                      <a:cubicBezTo>
                        <a:pt x="74" y="39"/>
                        <a:pt x="74" y="39"/>
                        <a:pt x="74" y="39"/>
                      </a:cubicBezTo>
                      <a:cubicBezTo>
                        <a:pt x="74" y="39"/>
                        <a:pt x="74" y="39"/>
                        <a:pt x="74" y="39"/>
                      </a:cubicBezTo>
                      <a:cubicBezTo>
                        <a:pt x="74" y="39"/>
                        <a:pt x="74" y="39"/>
                        <a:pt x="74" y="39"/>
                      </a:cubicBezTo>
                      <a:cubicBezTo>
                        <a:pt x="74" y="39"/>
                        <a:pt x="74" y="39"/>
                        <a:pt x="74" y="39"/>
                      </a:cubicBezTo>
                      <a:cubicBezTo>
                        <a:pt x="74" y="39"/>
                        <a:pt x="74" y="39"/>
                        <a:pt x="74" y="39"/>
                      </a:cubicBezTo>
                      <a:cubicBezTo>
                        <a:pt x="74" y="38"/>
                        <a:pt x="74" y="38"/>
                        <a:pt x="74" y="38"/>
                      </a:cubicBezTo>
                      <a:cubicBezTo>
                        <a:pt x="74" y="38"/>
                        <a:pt x="74" y="38"/>
                        <a:pt x="74" y="38"/>
                      </a:cubicBezTo>
                      <a:cubicBezTo>
                        <a:pt x="73" y="38"/>
                        <a:pt x="73" y="38"/>
                        <a:pt x="73" y="38"/>
                      </a:cubicBezTo>
                      <a:cubicBezTo>
                        <a:pt x="73" y="37"/>
                        <a:pt x="73" y="37"/>
                        <a:pt x="73" y="37"/>
                      </a:cubicBezTo>
                      <a:cubicBezTo>
                        <a:pt x="73" y="37"/>
                        <a:pt x="73" y="37"/>
                        <a:pt x="73" y="37"/>
                      </a:cubicBezTo>
                      <a:cubicBezTo>
                        <a:pt x="73" y="37"/>
                        <a:pt x="73" y="37"/>
                        <a:pt x="73" y="37"/>
                      </a:cubicBezTo>
                      <a:cubicBezTo>
                        <a:pt x="72" y="35"/>
                        <a:pt x="72" y="35"/>
                        <a:pt x="72" y="35"/>
                      </a:cubicBezTo>
                      <a:cubicBezTo>
                        <a:pt x="72" y="35"/>
                        <a:pt x="72" y="35"/>
                        <a:pt x="72" y="35"/>
                      </a:cubicBezTo>
                      <a:cubicBezTo>
                        <a:pt x="72" y="35"/>
                        <a:pt x="72" y="35"/>
                        <a:pt x="72" y="35"/>
                      </a:cubicBezTo>
                      <a:cubicBezTo>
                        <a:pt x="72" y="34"/>
                        <a:pt x="72" y="34"/>
                        <a:pt x="72" y="34"/>
                      </a:cubicBezTo>
                      <a:cubicBezTo>
                        <a:pt x="72" y="34"/>
                        <a:pt x="72" y="34"/>
                        <a:pt x="72" y="34"/>
                      </a:cubicBezTo>
                      <a:cubicBezTo>
                        <a:pt x="71" y="33"/>
                        <a:pt x="71" y="33"/>
                        <a:pt x="71" y="33"/>
                      </a:cubicBezTo>
                      <a:cubicBezTo>
                        <a:pt x="71" y="33"/>
                        <a:pt x="71" y="33"/>
                        <a:pt x="71" y="33"/>
                      </a:cubicBezTo>
                      <a:cubicBezTo>
                        <a:pt x="71" y="33"/>
                        <a:pt x="71" y="33"/>
                        <a:pt x="71" y="33"/>
                      </a:cubicBezTo>
                      <a:cubicBezTo>
                        <a:pt x="71" y="33"/>
                        <a:pt x="71" y="33"/>
                        <a:pt x="71" y="33"/>
                      </a:cubicBezTo>
                      <a:cubicBezTo>
                        <a:pt x="70" y="33"/>
                        <a:pt x="70" y="33"/>
                        <a:pt x="70" y="33"/>
                      </a:cubicBezTo>
                      <a:cubicBezTo>
                        <a:pt x="70" y="33"/>
                        <a:pt x="70" y="33"/>
                        <a:pt x="70" y="33"/>
                      </a:cubicBezTo>
                      <a:cubicBezTo>
                        <a:pt x="69" y="32"/>
                        <a:pt x="69" y="32"/>
                        <a:pt x="69" y="32"/>
                      </a:cubicBezTo>
                      <a:cubicBezTo>
                        <a:pt x="68" y="32"/>
                        <a:pt x="68" y="32"/>
                        <a:pt x="68" y="32"/>
                      </a:cubicBezTo>
                      <a:cubicBezTo>
                        <a:pt x="67" y="32"/>
                        <a:pt x="67" y="32"/>
                        <a:pt x="67" y="32"/>
                      </a:cubicBezTo>
                      <a:cubicBezTo>
                        <a:pt x="67" y="31"/>
                        <a:pt x="67" y="31"/>
                        <a:pt x="67" y="31"/>
                      </a:cubicBezTo>
                      <a:cubicBezTo>
                        <a:pt x="67" y="31"/>
                        <a:pt x="67" y="31"/>
                        <a:pt x="67" y="31"/>
                      </a:cubicBezTo>
                      <a:cubicBezTo>
                        <a:pt x="66" y="30"/>
                        <a:pt x="66" y="30"/>
                        <a:pt x="66" y="30"/>
                      </a:cubicBezTo>
                      <a:cubicBezTo>
                        <a:pt x="66" y="31"/>
                        <a:pt x="66" y="31"/>
                        <a:pt x="66" y="31"/>
                      </a:cubicBezTo>
                      <a:cubicBezTo>
                        <a:pt x="66" y="30"/>
                        <a:pt x="66" y="30"/>
                        <a:pt x="66" y="30"/>
                      </a:cubicBezTo>
                      <a:cubicBezTo>
                        <a:pt x="65" y="30"/>
                        <a:pt x="65" y="30"/>
                        <a:pt x="65" y="30"/>
                      </a:cubicBezTo>
                      <a:cubicBezTo>
                        <a:pt x="65" y="30"/>
                        <a:pt x="65" y="30"/>
                        <a:pt x="65" y="30"/>
                      </a:cubicBezTo>
                      <a:cubicBezTo>
                        <a:pt x="65" y="30"/>
                        <a:pt x="65" y="30"/>
                        <a:pt x="65" y="30"/>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4" y="29"/>
                        <a:pt x="64" y="29"/>
                        <a:pt x="64" y="29"/>
                      </a:cubicBezTo>
                      <a:cubicBezTo>
                        <a:pt x="64" y="29"/>
                        <a:pt x="64" y="29"/>
                        <a:pt x="64" y="29"/>
                      </a:cubicBezTo>
                      <a:cubicBezTo>
                        <a:pt x="64" y="29"/>
                        <a:pt x="64" y="29"/>
                        <a:pt x="64" y="29"/>
                      </a:cubicBezTo>
                      <a:cubicBezTo>
                        <a:pt x="63" y="28"/>
                        <a:pt x="63" y="28"/>
                        <a:pt x="63" y="28"/>
                      </a:cubicBezTo>
                      <a:cubicBezTo>
                        <a:pt x="63" y="28"/>
                        <a:pt x="63" y="28"/>
                        <a:pt x="63" y="28"/>
                      </a:cubicBezTo>
                      <a:cubicBezTo>
                        <a:pt x="63" y="28"/>
                        <a:pt x="63" y="28"/>
                        <a:pt x="63" y="28"/>
                      </a:cubicBezTo>
                      <a:cubicBezTo>
                        <a:pt x="63" y="27"/>
                        <a:pt x="63" y="27"/>
                        <a:pt x="63" y="27"/>
                      </a:cubicBezTo>
                      <a:cubicBezTo>
                        <a:pt x="63" y="27"/>
                        <a:pt x="63" y="27"/>
                        <a:pt x="63" y="27"/>
                      </a:cubicBezTo>
                      <a:cubicBezTo>
                        <a:pt x="63" y="27"/>
                        <a:pt x="63" y="27"/>
                        <a:pt x="63" y="27"/>
                      </a:cubicBezTo>
                      <a:cubicBezTo>
                        <a:pt x="63" y="27"/>
                        <a:pt x="63" y="27"/>
                        <a:pt x="63" y="27"/>
                      </a:cubicBezTo>
                      <a:cubicBezTo>
                        <a:pt x="63" y="27"/>
                        <a:pt x="63" y="27"/>
                        <a:pt x="63" y="27"/>
                      </a:cubicBezTo>
                      <a:cubicBezTo>
                        <a:pt x="63" y="26"/>
                        <a:pt x="63" y="26"/>
                        <a:pt x="63" y="26"/>
                      </a:cubicBezTo>
                      <a:cubicBezTo>
                        <a:pt x="63" y="26"/>
                        <a:pt x="63" y="26"/>
                        <a:pt x="63" y="26"/>
                      </a:cubicBezTo>
                      <a:cubicBezTo>
                        <a:pt x="62" y="26"/>
                        <a:pt x="62" y="26"/>
                        <a:pt x="62" y="26"/>
                      </a:cubicBezTo>
                      <a:cubicBezTo>
                        <a:pt x="62" y="25"/>
                        <a:pt x="62" y="25"/>
                        <a:pt x="62" y="25"/>
                      </a:cubicBezTo>
                      <a:cubicBezTo>
                        <a:pt x="61" y="25"/>
                        <a:pt x="61" y="25"/>
                        <a:pt x="61" y="25"/>
                      </a:cubicBezTo>
                      <a:cubicBezTo>
                        <a:pt x="61" y="24"/>
                        <a:pt x="61" y="24"/>
                        <a:pt x="61" y="24"/>
                      </a:cubicBezTo>
                      <a:cubicBezTo>
                        <a:pt x="60" y="24"/>
                        <a:pt x="60" y="24"/>
                        <a:pt x="60" y="24"/>
                      </a:cubicBezTo>
                      <a:cubicBezTo>
                        <a:pt x="60" y="24"/>
                        <a:pt x="60" y="24"/>
                        <a:pt x="60" y="24"/>
                      </a:cubicBezTo>
                      <a:cubicBezTo>
                        <a:pt x="59" y="24"/>
                        <a:pt x="59" y="24"/>
                        <a:pt x="59" y="24"/>
                      </a:cubicBezTo>
                      <a:cubicBezTo>
                        <a:pt x="59" y="24"/>
                        <a:pt x="59" y="24"/>
                        <a:pt x="59" y="24"/>
                      </a:cubicBezTo>
                      <a:cubicBezTo>
                        <a:pt x="58" y="24"/>
                        <a:pt x="58" y="24"/>
                        <a:pt x="58" y="24"/>
                      </a:cubicBezTo>
                      <a:cubicBezTo>
                        <a:pt x="58" y="23"/>
                        <a:pt x="58" y="23"/>
                        <a:pt x="58" y="23"/>
                      </a:cubicBezTo>
                      <a:cubicBezTo>
                        <a:pt x="58" y="23"/>
                        <a:pt x="58" y="23"/>
                        <a:pt x="58" y="23"/>
                      </a:cubicBezTo>
                      <a:cubicBezTo>
                        <a:pt x="57" y="22"/>
                        <a:pt x="57" y="22"/>
                        <a:pt x="57" y="22"/>
                      </a:cubicBezTo>
                      <a:cubicBezTo>
                        <a:pt x="57" y="21"/>
                        <a:pt x="57" y="21"/>
                        <a:pt x="57" y="21"/>
                      </a:cubicBezTo>
                      <a:cubicBezTo>
                        <a:pt x="57" y="21"/>
                        <a:pt x="57" y="21"/>
                        <a:pt x="57" y="21"/>
                      </a:cubicBezTo>
                      <a:cubicBezTo>
                        <a:pt x="56" y="20"/>
                        <a:pt x="56" y="20"/>
                        <a:pt x="56" y="20"/>
                      </a:cubicBezTo>
                      <a:cubicBezTo>
                        <a:pt x="55" y="20"/>
                        <a:pt x="55" y="20"/>
                        <a:pt x="55" y="20"/>
                      </a:cubicBezTo>
                      <a:cubicBezTo>
                        <a:pt x="54" y="20"/>
                        <a:pt x="54" y="20"/>
                        <a:pt x="54" y="20"/>
                      </a:cubicBezTo>
                      <a:cubicBezTo>
                        <a:pt x="54" y="20"/>
                        <a:pt x="54" y="20"/>
                        <a:pt x="54" y="20"/>
                      </a:cubicBezTo>
                      <a:cubicBezTo>
                        <a:pt x="53" y="19"/>
                        <a:pt x="53" y="19"/>
                        <a:pt x="53" y="19"/>
                      </a:cubicBezTo>
                      <a:cubicBezTo>
                        <a:pt x="53" y="19"/>
                        <a:pt x="53" y="19"/>
                        <a:pt x="53" y="19"/>
                      </a:cubicBezTo>
                      <a:cubicBezTo>
                        <a:pt x="52" y="19"/>
                        <a:pt x="52" y="19"/>
                        <a:pt x="52" y="19"/>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7"/>
                        <a:pt x="51" y="17"/>
                        <a:pt x="51" y="17"/>
                      </a:cubicBezTo>
                      <a:cubicBezTo>
                        <a:pt x="51" y="17"/>
                        <a:pt x="51" y="17"/>
                        <a:pt x="51" y="17"/>
                      </a:cubicBezTo>
                      <a:cubicBezTo>
                        <a:pt x="50" y="17"/>
                        <a:pt x="50" y="17"/>
                        <a:pt x="50" y="17"/>
                      </a:cubicBezTo>
                      <a:cubicBezTo>
                        <a:pt x="50" y="16"/>
                        <a:pt x="50" y="16"/>
                        <a:pt x="50" y="16"/>
                      </a:cubicBezTo>
                      <a:cubicBezTo>
                        <a:pt x="50" y="16"/>
                        <a:pt x="50" y="16"/>
                        <a:pt x="50" y="16"/>
                      </a:cubicBezTo>
                      <a:cubicBezTo>
                        <a:pt x="50" y="16"/>
                        <a:pt x="50" y="16"/>
                        <a:pt x="50" y="16"/>
                      </a:cubicBezTo>
                      <a:cubicBezTo>
                        <a:pt x="49" y="15"/>
                        <a:pt x="49" y="15"/>
                        <a:pt x="49" y="15"/>
                      </a:cubicBezTo>
                      <a:cubicBezTo>
                        <a:pt x="49" y="15"/>
                        <a:pt x="49" y="15"/>
                        <a:pt x="49" y="15"/>
                      </a:cubicBezTo>
                      <a:cubicBezTo>
                        <a:pt x="49" y="15"/>
                        <a:pt x="49" y="15"/>
                        <a:pt x="49" y="15"/>
                      </a:cubicBezTo>
                      <a:cubicBezTo>
                        <a:pt x="49" y="15"/>
                        <a:pt x="49" y="15"/>
                        <a:pt x="49" y="15"/>
                      </a:cubicBezTo>
                      <a:cubicBezTo>
                        <a:pt x="48" y="15"/>
                        <a:pt x="48" y="15"/>
                        <a:pt x="48" y="15"/>
                      </a:cubicBezTo>
                      <a:cubicBezTo>
                        <a:pt x="48" y="15"/>
                        <a:pt x="48" y="15"/>
                        <a:pt x="48" y="15"/>
                      </a:cubicBezTo>
                      <a:cubicBezTo>
                        <a:pt x="48" y="14"/>
                        <a:pt x="48" y="14"/>
                        <a:pt x="48" y="14"/>
                      </a:cubicBezTo>
                      <a:cubicBezTo>
                        <a:pt x="47" y="13"/>
                        <a:pt x="47" y="13"/>
                        <a:pt x="47" y="13"/>
                      </a:cubicBezTo>
                      <a:cubicBezTo>
                        <a:pt x="47" y="12"/>
                        <a:pt x="47" y="12"/>
                        <a:pt x="47" y="12"/>
                      </a:cubicBezTo>
                      <a:cubicBezTo>
                        <a:pt x="46" y="11"/>
                        <a:pt x="46" y="11"/>
                        <a:pt x="46" y="11"/>
                      </a:cubicBezTo>
                      <a:cubicBezTo>
                        <a:pt x="46" y="11"/>
                        <a:pt x="46" y="11"/>
                        <a:pt x="46" y="11"/>
                      </a:cubicBezTo>
                      <a:cubicBezTo>
                        <a:pt x="46" y="10"/>
                        <a:pt x="46" y="10"/>
                        <a:pt x="46" y="10"/>
                      </a:cubicBezTo>
                      <a:cubicBezTo>
                        <a:pt x="45" y="10"/>
                        <a:pt x="45" y="10"/>
                        <a:pt x="45" y="10"/>
                      </a:cubicBezTo>
                      <a:cubicBezTo>
                        <a:pt x="45" y="9"/>
                        <a:pt x="45" y="9"/>
                        <a:pt x="45" y="9"/>
                      </a:cubicBezTo>
                      <a:cubicBezTo>
                        <a:pt x="44" y="9"/>
                        <a:pt x="44" y="9"/>
                        <a:pt x="44" y="9"/>
                      </a:cubicBezTo>
                      <a:cubicBezTo>
                        <a:pt x="43" y="9"/>
                        <a:pt x="43" y="9"/>
                        <a:pt x="43" y="9"/>
                      </a:cubicBezTo>
                      <a:cubicBezTo>
                        <a:pt x="43" y="9"/>
                        <a:pt x="43" y="9"/>
                        <a:pt x="43" y="9"/>
                      </a:cubicBezTo>
                      <a:cubicBezTo>
                        <a:pt x="42" y="9"/>
                        <a:pt x="42" y="9"/>
                        <a:pt x="42" y="9"/>
                      </a:cubicBezTo>
                      <a:cubicBezTo>
                        <a:pt x="42" y="9"/>
                        <a:pt x="42" y="9"/>
                        <a:pt x="42" y="9"/>
                      </a:cubicBezTo>
                      <a:cubicBezTo>
                        <a:pt x="41" y="9"/>
                        <a:pt x="41" y="9"/>
                        <a:pt x="41" y="9"/>
                      </a:cubicBezTo>
                      <a:cubicBezTo>
                        <a:pt x="41" y="8"/>
                        <a:pt x="41" y="8"/>
                        <a:pt x="41" y="8"/>
                      </a:cubicBezTo>
                      <a:cubicBezTo>
                        <a:pt x="41" y="8"/>
                        <a:pt x="41" y="8"/>
                        <a:pt x="41" y="8"/>
                      </a:cubicBezTo>
                      <a:cubicBezTo>
                        <a:pt x="40" y="8"/>
                        <a:pt x="40" y="8"/>
                        <a:pt x="40" y="8"/>
                      </a:cubicBezTo>
                      <a:cubicBezTo>
                        <a:pt x="40" y="7"/>
                        <a:pt x="40" y="7"/>
                        <a:pt x="40" y="7"/>
                      </a:cubicBezTo>
                      <a:cubicBezTo>
                        <a:pt x="40" y="7"/>
                        <a:pt x="40" y="7"/>
                        <a:pt x="40" y="7"/>
                      </a:cubicBezTo>
                      <a:cubicBezTo>
                        <a:pt x="40" y="7"/>
                        <a:pt x="40" y="7"/>
                        <a:pt x="40" y="7"/>
                      </a:cubicBezTo>
                      <a:cubicBezTo>
                        <a:pt x="39" y="7"/>
                        <a:pt x="39" y="7"/>
                        <a:pt x="39" y="7"/>
                      </a:cubicBezTo>
                      <a:cubicBezTo>
                        <a:pt x="39" y="7"/>
                        <a:pt x="39" y="7"/>
                        <a:pt x="39" y="7"/>
                      </a:cubicBezTo>
                      <a:cubicBezTo>
                        <a:pt x="37" y="6"/>
                        <a:pt x="37" y="6"/>
                        <a:pt x="37" y="6"/>
                      </a:cubicBezTo>
                      <a:cubicBezTo>
                        <a:pt x="37" y="6"/>
                        <a:pt x="37" y="6"/>
                        <a:pt x="37" y="6"/>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3"/>
                        <a:pt x="37" y="3"/>
                        <a:pt x="37" y="3"/>
                      </a:cubicBezTo>
                      <a:cubicBezTo>
                        <a:pt x="37" y="3"/>
                        <a:pt x="37" y="3"/>
                        <a:pt x="37" y="3"/>
                      </a:cubicBezTo>
                      <a:cubicBezTo>
                        <a:pt x="38" y="3"/>
                        <a:pt x="38" y="3"/>
                        <a:pt x="38" y="3"/>
                      </a:cubicBezTo>
                      <a:cubicBezTo>
                        <a:pt x="38" y="3"/>
                        <a:pt x="38" y="3"/>
                        <a:pt x="38" y="3"/>
                      </a:cubicBezTo>
                      <a:cubicBezTo>
                        <a:pt x="38" y="2"/>
                        <a:pt x="38" y="2"/>
                        <a:pt x="38" y="2"/>
                      </a:cubicBezTo>
                      <a:cubicBezTo>
                        <a:pt x="38" y="2"/>
                        <a:pt x="38" y="2"/>
                        <a:pt x="38" y="2"/>
                      </a:cubicBezTo>
                      <a:cubicBezTo>
                        <a:pt x="38" y="2"/>
                        <a:pt x="38" y="2"/>
                        <a:pt x="38" y="2"/>
                      </a:cubicBezTo>
                      <a:cubicBezTo>
                        <a:pt x="39" y="1"/>
                        <a:pt x="39" y="1"/>
                        <a:pt x="39" y="1"/>
                      </a:cubicBezTo>
                      <a:cubicBezTo>
                        <a:pt x="39" y="1"/>
                        <a:pt x="39" y="1"/>
                        <a:pt x="39" y="1"/>
                      </a:cubicBezTo>
                      <a:cubicBezTo>
                        <a:pt x="39" y="1"/>
                        <a:pt x="39" y="1"/>
                        <a:pt x="39" y="1"/>
                      </a:cubicBezTo>
                      <a:cubicBezTo>
                        <a:pt x="39" y="0"/>
                        <a:pt x="39" y="0"/>
                        <a:pt x="39" y="0"/>
                      </a:cubicBezTo>
                      <a:cubicBezTo>
                        <a:pt x="39" y="0"/>
                        <a:pt x="39" y="0"/>
                        <a:pt x="39" y="0"/>
                      </a:cubicBezTo>
                      <a:cubicBezTo>
                        <a:pt x="40" y="0"/>
                        <a:pt x="40" y="0"/>
                        <a:pt x="40" y="0"/>
                      </a:cubicBezTo>
                      <a:cubicBezTo>
                        <a:pt x="39" y="0"/>
                        <a:pt x="39" y="0"/>
                        <a:pt x="39" y="0"/>
                      </a:cubicBezTo>
                      <a:cubicBezTo>
                        <a:pt x="39" y="0"/>
                        <a:pt x="39" y="0"/>
                        <a:pt x="39" y="0"/>
                      </a:cubicBezTo>
                      <a:cubicBezTo>
                        <a:pt x="33" y="1"/>
                        <a:pt x="27" y="2"/>
                        <a:pt x="20" y="3"/>
                      </a:cubicBezTo>
                      <a:cubicBezTo>
                        <a:pt x="14" y="3"/>
                        <a:pt x="8" y="5"/>
                        <a:pt x="2" y="5"/>
                      </a:cubicBezTo>
                      <a:cubicBezTo>
                        <a:pt x="0" y="6"/>
                        <a:pt x="0" y="6"/>
                        <a:pt x="0" y="6"/>
                      </a:cubicBezTo>
                      <a:cubicBezTo>
                        <a:pt x="0" y="6"/>
                        <a:pt x="0" y="6"/>
                        <a:pt x="0" y="6"/>
                      </a:cubicBezTo>
                      <a:cubicBezTo>
                        <a:pt x="0" y="6"/>
                        <a:pt x="0" y="6"/>
                        <a:pt x="0" y="6"/>
                      </a:cubicBezTo>
                      <a:cubicBezTo>
                        <a:pt x="1" y="8"/>
                        <a:pt x="1" y="9"/>
                        <a:pt x="1" y="10"/>
                      </a:cubicBezTo>
                      <a:cubicBezTo>
                        <a:pt x="4" y="19"/>
                        <a:pt x="7" y="28"/>
                        <a:pt x="10" y="37"/>
                      </a:cubicBezTo>
                      <a:cubicBezTo>
                        <a:pt x="10" y="39"/>
                        <a:pt x="10" y="39"/>
                        <a:pt x="10" y="39"/>
                      </a:cubicBezTo>
                      <a:cubicBezTo>
                        <a:pt x="11" y="40"/>
                        <a:pt x="11" y="42"/>
                        <a:pt x="12" y="44"/>
                      </a:cubicBezTo>
                      <a:cubicBezTo>
                        <a:pt x="12" y="44"/>
                        <a:pt x="12" y="44"/>
                        <a:pt x="12" y="44"/>
                      </a:cubicBezTo>
                      <a:cubicBezTo>
                        <a:pt x="12" y="46"/>
                        <a:pt x="12" y="46"/>
                        <a:pt x="12" y="46"/>
                      </a:cubicBezTo>
                      <a:cubicBezTo>
                        <a:pt x="12" y="46"/>
                        <a:pt x="12" y="46"/>
                        <a:pt x="12" y="46"/>
                      </a:cubicBezTo>
                      <a:cubicBezTo>
                        <a:pt x="13" y="46"/>
                        <a:pt x="13" y="46"/>
                        <a:pt x="13"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4" y="48"/>
                        <a:pt x="14" y="48"/>
                        <a:pt x="14" y="48"/>
                      </a:cubicBezTo>
                      <a:cubicBezTo>
                        <a:pt x="14" y="49"/>
                        <a:pt x="14" y="49"/>
                        <a:pt x="14" y="49"/>
                      </a:cubicBezTo>
                      <a:cubicBezTo>
                        <a:pt x="14" y="49"/>
                        <a:pt x="14" y="49"/>
                        <a:pt x="14" y="49"/>
                      </a:cubicBezTo>
                      <a:cubicBezTo>
                        <a:pt x="14" y="49"/>
                        <a:pt x="14" y="49"/>
                        <a:pt x="14" y="49"/>
                      </a:cubicBezTo>
                      <a:cubicBezTo>
                        <a:pt x="14" y="50"/>
                        <a:pt x="14" y="50"/>
                        <a:pt x="14" y="50"/>
                      </a:cubicBezTo>
                      <a:cubicBezTo>
                        <a:pt x="14" y="50"/>
                        <a:pt x="14" y="50"/>
                        <a:pt x="14" y="50"/>
                      </a:cubicBezTo>
                      <a:cubicBezTo>
                        <a:pt x="14" y="50"/>
                        <a:pt x="14" y="50"/>
                        <a:pt x="14" y="50"/>
                      </a:cubicBezTo>
                      <a:cubicBezTo>
                        <a:pt x="15" y="50"/>
                        <a:pt x="15" y="50"/>
                        <a:pt x="15" y="50"/>
                      </a:cubicBezTo>
                      <a:cubicBezTo>
                        <a:pt x="15" y="50"/>
                        <a:pt x="15" y="50"/>
                        <a:pt x="15" y="50"/>
                      </a:cubicBezTo>
                      <a:cubicBezTo>
                        <a:pt x="16" y="51"/>
                        <a:pt x="16" y="51"/>
                        <a:pt x="16" y="51"/>
                      </a:cubicBezTo>
                      <a:cubicBezTo>
                        <a:pt x="16" y="52"/>
                        <a:pt x="16" y="52"/>
                        <a:pt x="16" y="52"/>
                      </a:cubicBezTo>
                      <a:cubicBezTo>
                        <a:pt x="16" y="52"/>
                        <a:pt x="16" y="52"/>
                        <a:pt x="16" y="52"/>
                      </a:cubicBezTo>
                      <a:cubicBezTo>
                        <a:pt x="16" y="53"/>
                        <a:pt x="16" y="53"/>
                        <a:pt x="16" y="53"/>
                      </a:cubicBezTo>
                      <a:cubicBezTo>
                        <a:pt x="16" y="53"/>
                        <a:pt x="16" y="53"/>
                        <a:pt x="16" y="53"/>
                      </a:cubicBezTo>
                      <a:cubicBezTo>
                        <a:pt x="17" y="53"/>
                        <a:pt x="17" y="53"/>
                        <a:pt x="17" y="53"/>
                      </a:cubicBezTo>
                      <a:cubicBezTo>
                        <a:pt x="17" y="53"/>
                        <a:pt x="17" y="53"/>
                        <a:pt x="17" y="53"/>
                      </a:cubicBezTo>
                      <a:cubicBezTo>
                        <a:pt x="17" y="54"/>
                        <a:pt x="17" y="54"/>
                        <a:pt x="17" y="54"/>
                      </a:cubicBezTo>
                      <a:cubicBezTo>
                        <a:pt x="17" y="54"/>
                        <a:pt x="17" y="54"/>
                        <a:pt x="17" y="54"/>
                      </a:cubicBezTo>
                      <a:cubicBezTo>
                        <a:pt x="17" y="54"/>
                        <a:pt x="17" y="54"/>
                        <a:pt x="17" y="54"/>
                      </a:cubicBezTo>
                      <a:cubicBezTo>
                        <a:pt x="17" y="54"/>
                        <a:pt x="17" y="54"/>
                        <a:pt x="17" y="54"/>
                      </a:cubicBezTo>
                      <a:cubicBezTo>
                        <a:pt x="17" y="55"/>
                        <a:pt x="17" y="55"/>
                        <a:pt x="17" y="55"/>
                      </a:cubicBezTo>
                      <a:cubicBezTo>
                        <a:pt x="17" y="55"/>
                        <a:pt x="17" y="55"/>
                        <a:pt x="17" y="55"/>
                      </a:cubicBezTo>
                      <a:cubicBezTo>
                        <a:pt x="17" y="55"/>
                        <a:pt x="17" y="55"/>
                        <a:pt x="17" y="55"/>
                      </a:cubicBezTo>
                      <a:cubicBezTo>
                        <a:pt x="17" y="56"/>
                        <a:pt x="17" y="56"/>
                        <a:pt x="17"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8"/>
                        <a:pt x="18" y="58"/>
                        <a:pt x="18" y="58"/>
                      </a:cubicBezTo>
                      <a:cubicBezTo>
                        <a:pt x="18" y="57"/>
                        <a:pt x="18" y="57"/>
                        <a:pt x="18" y="57"/>
                      </a:cubicBezTo>
                      <a:cubicBezTo>
                        <a:pt x="17" y="58"/>
                        <a:pt x="17" y="58"/>
                        <a:pt x="17" y="58"/>
                      </a:cubicBezTo>
                      <a:cubicBezTo>
                        <a:pt x="17" y="58"/>
                        <a:pt x="17" y="58"/>
                        <a:pt x="17" y="58"/>
                      </a:cubicBezTo>
                      <a:cubicBezTo>
                        <a:pt x="18" y="58"/>
                        <a:pt x="18" y="58"/>
                        <a:pt x="18"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9"/>
                        <a:pt x="17" y="59"/>
                        <a:pt x="17" y="59"/>
                      </a:cubicBezTo>
                      <a:cubicBezTo>
                        <a:pt x="16" y="59"/>
                        <a:pt x="16" y="59"/>
                        <a:pt x="16" y="59"/>
                      </a:cubicBezTo>
                      <a:cubicBezTo>
                        <a:pt x="16" y="59"/>
                        <a:pt x="16" y="59"/>
                        <a:pt x="16" y="59"/>
                      </a:cubicBezTo>
                      <a:cubicBezTo>
                        <a:pt x="16" y="60"/>
                        <a:pt x="16" y="60"/>
                        <a:pt x="16" y="60"/>
                      </a:cubicBezTo>
                      <a:cubicBezTo>
                        <a:pt x="16" y="60"/>
                        <a:pt x="16" y="60"/>
                        <a:pt x="16" y="60"/>
                      </a:cubicBezTo>
                      <a:cubicBezTo>
                        <a:pt x="16" y="61"/>
                        <a:pt x="16" y="61"/>
                        <a:pt x="16" y="61"/>
                      </a:cubicBezTo>
                      <a:cubicBezTo>
                        <a:pt x="16" y="61"/>
                        <a:pt x="16" y="61"/>
                        <a:pt x="16" y="61"/>
                      </a:cubicBezTo>
                      <a:cubicBezTo>
                        <a:pt x="16" y="61"/>
                        <a:pt x="16" y="61"/>
                        <a:pt x="16" y="61"/>
                      </a:cubicBezTo>
                      <a:cubicBezTo>
                        <a:pt x="16" y="62"/>
                        <a:pt x="16" y="62"/>
                        <a:pt x="16" y="62"/>
                      </a:cubicBezTo>
                      <a:cubicBezTo>
                        <a:pt x="16" y="62"/>
                        <a:pt x="16" y="62"/>
                        <a:pt x="16" y="62"/>
                      </a:cubicBezTo>
                      <a:cubicBezTo>
                        <a:pt x="16" y="62"/>
                        <a:pt x="16" y="62"/>
                        <a:pt x="16" y="62"/>
                      </a:cubicBezTo>
                      <a:cubicBezTo>
                        <a:pt x="16" y="62"/>
                        <a:pt x="16" y="62"/>
                        <a:pt x="16" y="62"/>
                      </a:cubicBezTo>
                      <a:cubicBezTo>
                        <a:pt x="16" y="63"/>
                        <a:pt x="16" y="63"/>
                        <a:pt x="16" y="63"/>
                      </a:cubicBezTo>
                      <a:cubicBezTo>
                        <a:pt x="16" y="64"/>
                        <a:pt x="16" y="64"/>
                        <a:pt x="16" y="64"/>
                      </a:cubicBezTo>
                      <a:cubicBezTo>
                        <a:pt x="16" y="65"/>
                        <a:pt x="16" y="65"/>
                        <a:pt x="16" y="65"/>
                      </a:cubicBezTo>
                      <a:cubicBezTo>
                        <a:pt x="16" y="65"/>
                        <a:pt x="16" y="65"/>
                        <a:pt x="16" y="65"/>
                      </a:cubicBezTo>
                      <a:cubicBezTo>
                        <a:pt x="16" y="65"/>
                        <a:pt x="16" y="65"/>
                        <a:pt x="16" y="65"/>
                      </a:cubicBezTo>
                      <a:cubicBezTo>
                        <a:pt x="16" y="65"/>
                        <a:pt x="16" y="65"/>
                        <a:pt x="16" y="65"/>
                      </a:cubicBezTo>
                      <a:cubicBezTo>
                        <a:pt x="16" y="66"/>
                        <a:pt x="16" y="66"/>
                        <a:pt x="16" y="66"/>
                      </a:cubicBezTo>
                      <a:cubicBezTo>
                        <a:pt x="16" y="66"/>
                        <a:pt x="16" y="66"/>
                        <a:pt x="16" y="66"/>
                      </a:cubicBezTo>
                      <a:cubicBezTo>
                        <a:pt x="16" y="68"/>
                        <a:pt x="16" y="68"/>
                        <a:pt x="16" y="68"/>
                      </a:cubicBezTo>
                      <a:cubicBezTo>
                        <a:pt x="17" y="68"/>
                        <a:pt x="17" y="68"/>
                        <a:pt x="17" y="68"/>
                      </a:cubicBezTo>
                      <a:cubicBezTo>
                        <a:pt x="17" y="69"/>
                        <a:pt x="17" y="69"/>
                        <a:pt x="17" y="69"/>
                      </a:cubicBezTo>
                      <a:cubicBezTo>
                        <a:pt x="18" y="69"/>
                        <a:pt x="18" y="69"/>
                        <a:pt x="18" y="69"/>
                      </a:cubicBezTo>
                      <a:cubicBezTo>
                        <a:pt x="18" y="70"/>
                        <a:pt x="18" y="70"/>
                        <a:pt x="18" y="70"/>
                      </a:cubicBezTo>
                      <a:cubicBezTo>
                        <a:pt x="18" y="70"/>
                        <a:pt x="18" y="70"/>
                        <a:pt x="18" y="70"/>
                      </a:cubicBezTo>
                      <a:cubicBezTo>
                        <a:pt x="18" y="70"/>
                        <a:pt x="18" y="70"/>
                        <a:pt x="18" y="70"/>
                      </a:cubicBezTo>
                      <a:cubicBezTo>
                        <a:pt x="18" y="71"/>
                        <a:pt x="18" y="71"/>
                        <a:pt x="18" y="71"/>
                      </a:cubicBezTo>
                      <a:cubicBezTo>
                        <a:pt x="18" y="71"/>
                        <a:pt x="18" y="71"/>
                        <a:pt x="18" y="71"/>
                      </a:cubicBezTo>
                      <a:cubicBezTo>
                        <a:pt x="18" y="71"/>
                        <a:pt x="18" y="71"/>
                        <a:pt x="18" y="71"/>
                      </a:cubicBezTo>
                      <a:cubicBezTo>
                        <a:pt x="18" y="72"/>
                        <a:pt x="18" y="72"/>
                        <a:pt x="18" y="72"/>
                      </a:cubicBezTo>
                      <a:cubicBezTo>
                        <a:pt x="18" y="72"/>
                        <a:pt x="18" y="72"/>
                        <a:pt x="18" y="72"/>
                      </a:cubicBezTo>
                      <a:cubicBezTo>
                        <a:pt x="18" y="73"/>
                        <a:pt x="18" y="73"/>
                        <a:pt x="18" y="73"/>
                      </a:cubicBezTo>
                      <a:cubicBezTo>
                        <a:pt x="18" y="73"/>
                        <a:pt x="18" y="73"/>
                        <a:pt x="18" y="73"/>
                      </a:cubicBezTo>
                      <a:cubicBezTo>
                        <a:pt x="18" y="74"/>
                        <a:pt x="18" y="74"/>
                        <a:pt x="18" y="74"/>
                      </a:cubicBezTo>
                      <a:cubicBezTo>
                        <a:pt x="18" y="75"/>
                        <a:pt x="18" y="75"/>
                        <a:pt x="18" y="75"/>
                      </a:cubicBezTo>
                      <a:cubicBezTo>
                        <a:pt x="18" y="76"/>
                        <a:pt x="18" y="76"/>
                        <a:pt x="18" y="76"/>
                      </a:cubicBezTo>
                      <a:cubicBezTo>
                        <a:pt x="18" y="76"/>
                        <a:pt x="18" y="76"/>
                        <a:pt x="18" y="76"/>
                      </a:cubicBezTo>
                      <a:cubicBezTo>
                        <a:pt x="18" y="76"/>
                        <a:pt x="18" y="76"/>
                        <a:pt x="18" y="76"/>
                      </a:cubicBezTo>
                      <a:cubicBezTo>
                        <a:pt x="18" y="76"/>
                        <a:pt x="18" y="76"/>
                        <a:pt x="18" y="76"/>
                      </a:cubicBezTo>
                      <a:cubicBezTo>
                        <a:pt x="18" y="77"/>
                        <a:pt x="18" y="77"/>
                        <a:pt x="18" y="77"/>
                      </a:cubicBezTo>
                      <a:cubicBezTo>
                        <a:pt x="18" y="77"/>
                        <a:pt x="18" y="77"/>
                        <a:pt x="18" y="77"/>
                      </a:cubicBezTo>
                      <a:cubicBezTo>
                        <a:pt x="18" y="78"/>
                        <a:pt x="18" y="78"/>
                        <a:pt x="18" y="78"/>
                      </a:cubicBezTo>
                      <a:cubicBezTo>
                        <a:pt x="18" y="78"/>
                        <a:pt x="18" y="78"/>
                        <a:pt x="18" y="78"/>
                      </a:cubicBezTo>
                      <a:cubicBezTo>
                        <a:pt x="18" y="78"/>
                        <a:pt x="18" y="78"/>
                        <a:pt x="18" y="78"/>
                      </a:cubicBezTo>
                      <a:cubicBezTo>
                        <a:pt x="19" y="78"/>
                        <a:pt x="19" y="78"/>
                        <a:pt x="19" y="78"/>
                      </a:cubicBezTo>
                      <a:cubicBezTo>
                        <a:pt x="19" y="79"/>
                        <a:pt x="19" y="79"/>
                        <a:pt x="19" y="79"/>
                      </a:cubicBezTo>
                      <a:cubicBezTo>
                        <a:pt x="20" y="79"/>
                        <a:pt x="20" y="79"/>
                        <a:pt x="20" y="79"/>
                      </a:cubicBezTo>
                      <a:cubicBezTo>
                        <a:pt x="20" y="80"/>
                        <a:pt x="20" y="80"/>
                        <a:pt x="20" y="80"/>
                      </a:cubicBezTo>
                      <a:cubicBezTo>
                        <a:pt x="20" y="81"/>
                        <a:pt x="20" y="81"/>
                        <a:pt x="20" y="81"/>
                      </a:cubicBezTo>
                      <a:cubicBezTo>
                        <a:pt x="20" y="81"/>
                        <a:pt x="20" y="81"/>
                        <a:pt x="20" y="81"/>
                      </a:cubicBezTo>
                      <a:cubicBezTo>
                        <a:pt x="20" y="81"/>
                        <a:pt x="20" y="81"/>
                        <a:pt x="20" y="81"/>
                      </a:cubicBezTo>
                      <a:cubicBezTo>
                        <a:pt x="20" y="81"/>
                        <a:pt x="20" y="81"/>
                        <a:pt x="20" y="81"/>
                      </a:cubicBezTo>
                      <a:cubicBezTo>
                        <a:pt x="20" y="81"/>
                        <a:pt x="20" y="81"/>
                        <a:pt x="20" y="81"/>
                      </a:cubicBezTo>
                      <a:cubicBezTo>
                        <a:pt x="20" y="81"/>
                        <a:pt x="20" y="81"/>
                        <a:pt x="20" y="81"/>
                      </a:cubicBezTo>
                      <a:cubicBezTo>
                        <a:pt x="20" y="82"/>
                        <a:pt x="20" y="82"/>
                        <a:pt x="20" y="82"/>
                      </a:cubicBezTo>
                      <a:cubicBezTo>
                        <a:pt x="20" y="82"/>
                        <a:pt x="20" y="82"/>
                        <a:pt x="20" y="82"/>
                      </a:cubicBezTo>
                      <a:cubicBezTo>
                        <a:pt x="21" y="82"/>
                        <a:pt x="21" y="82"/>
                        <a:pt x="21" y="82"/>
                      </a:cubicBezTo>
                      <a:cubicBezTo>
                        <a:pt x="21" y="82"/>
                        <a:pt x="21" y="82"/>
                        <a:pt x="21" y="82"/>
                      </a:cubicBezTo>
                      <a:cubicBezTo>
                        <a:pt x="21" y="83"/>
                        <a:pt x="21" y="83"/>
                        <a:pt x="21" y="83"/>
                      </a:cubicBezTo>
                      <a:cubicBezTo>
                        <a:pt x="21" y="83"/>
                        <a:pt x="21" y="83"/>
                        <a:pt x="21" y="83"/>
                      </a:cubicBezTo>
                      <a:cubicBezTo>
                        <a:pt x="21" y="83"/>
                        <a:pt x="21" y="83"/>
                        <a:pt x="21" y="83"/>
                      </a:cubicBezTo>
                      <a:cubicBezTo>
                        <a:pt x="22" y="84"/>
                        <a:pt x="22" y="84"/>
                        <a:pt x="22" y="84"/>
                      </a:cubicBezTo>
                      <a:cubicBezTo>
                        <a:pt x="22" y="84"/>
                        <a:pt x="22" y="84"/>
                        <a:pt x="22" y="84"/>
                      </a:cubicBezTo>
                      <a:cubicBezTo>
                        <a:pt x="22" y="86"/>
                        <a:pt x="22" y="86"/>
                        <a:pt x="22" y="86"/>
                      </a:cubicBezTo>
                      <a:cubicBezTo>
                        <a:pt x="23" y="86"/>
                        <a:pt x="23" y="86"/>
                        <a:pt x="23" y="86"/>
                      </a:cubicBezTo>
                      <a:cubicBezTo>
                        <a:pt x="23" y="86"/>
                        <a:pt x="23" y="86"/>
                        <a:pt x="23" y="86"/>
                      </a:cubicBezTo>
                      <a:cubicBezTo>
                        <a:pt x="38" y="85"/>
                        <a:pt x="52" y="84"/>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6"/>
                        <a:pt x="68" y="86"/>
                        <a:pt x="68" y="86"/>
                      </a:cubicBezTo>
                      <a:cubicBezTo>
                        <a:pt x="69" y="86"/>
                        <a:pt x="69" y="86"/>
                        <a:pt x="69" y="86"/>
                      </a:cubicBezTo>
                      <a:cubicBezTo>
                        <a:pt x="69" y="86"/>
                        <a:pt x="69" y="86"/>
                        <a:pt x="69" y="86"/>
                      </a:cubicBezTo>
                      <a:cubicBezTo>
                        <a:pt x="69" y="86"/>
                        <a:pt x="69" y="86"/>
                        <a:pt x="69" y="86"/>
                      </a:cubicBezTo>
                      <a:cubicBezTo>
                        <a:pt x="69" y="86"/>
                        <a:pt x="69" y="86"/>
                        <a:pt x="69" y="86"/>
                      </a:cubicBezTo>
                      <a:cubicBezTo>
                        <a:pt x="69" y="86"/>
                        <a:pt x="69" y="86"/>
                        <a:pt x="69" y="86"/>
                      </a:cubicBezTo>
                      <a:cubicBezTo>
                        <a:pt x="70" y="86"/>
                        <a:pt x="70" y="86"/>
                        <a:pt x="70" y="86"/>
                      </a:cubicBezTo>
                      <a:cubicBezTo>
                        <a:pt x="70" y="86"/>
                        <a:pt x="70" y="86"/>
                        <a:pt x="70" y="86"/>
                      </a:cubicBezTo>
                      <a:cubicBezTo>
                        <a:pt x="70" y="86"/>
                        <a:pt x="70" y="86"/>
                        <a:pt x="70" y="86"/>
                      </a:cubicBezTo>
                      <a:cubicBezTo>
                        <a:pt x="70" y="86"/>
                        <a:pt x="70" y="86"/>
                        <a:pt x="70" y="86"/>
                      </a:cubicBezTo>
                      <a:cubicBezTo>
                        <a:pt x="70" y="86"/>
                        <a:pt x="70" y="86"/>
                        <a:pt x="70" y="86"/>
                      </a:cubicBezTo>
                      <a:cubicBezTo>
                        <a:pt x="71" y="86"/>
                        <a:pt x="71" y="86"/>
                        <a:pt x="71" y="86"/>
                      </a:cubicBezTo>
                      <a:cubicBezTo>
                        <a:pt x="71" y="86"/>
                        <a:pt x="71" y="86"/>
                        <a:pt x="71" y="86"/>
                      </a:cubicBezTo>
                      <a:cubicBezTo>
                        <a:pt x="71" y="86"/>
                        <a:pt x="71" y="86"/>
                        <a:pt x="71" y="86"/>
                      </a:cubicBezTo>
                      <a:cubicBezTo>
                        <a:pt x="71" y="86"/>
                        <a:pt x="71" y="86"/>
                        <a:pt x="71" y="86"/>
                      </a:cubicBezTo>
                      <a:cubicBezTo>
                        <a:pt x="71" y="85"/>
                        <a:pt x="71" y="85"/>
                        <a:pt x="71" y="85"/>
                      </a:cubicBezTo>
                      <a:cubicBezTo>
                        <a:pt x="71" y="85"/>
                        <a:pt x="71" y="85"/>
                        <a:pt x="71" y="85"/>
                      </a:cubicBezTo>
                      <a:cubicBezTo>
                        <a:pt x="71" y="85"/>
                        <a:pt x="71" y="85"/>
                        <a:pt x="71" y="85"/>
                      </a:cubicBezTo>
                      <a:cubicBezTo>
                        <a:pt x="71" y="85"/>
                        <a:pt x="71" y="85"/>
                        <a:pt x="71" y="85"/>
                      </a:cubicBezTo>
                      <a:cubicBezTo>
                        <a:pt x="71" y="83"/>
                        <a:pt x="71" y="83"/>
                        <a:pt x="71" y="83"/>
                      </a:cubicBezTo>
                      <a:cubicBezTo>
                        <a:pt x="71" y="82"/>
                        <a:pt x="71" y="82"/>
                        <a:pt x="71" y="82"/>
                      </a:cubicBezTo>
                      <a:cubicBezTo>
                        <a:pt x="71" y="82"/>
                        <a:pt x="71" y="82"/>
                        <a:pt x="71" y="82"/>
                      </a:cubicBezTo>
                      <a:cubicBezTo>
                        <a:pt x="71" y="82"/>
                        <a:pt x="71" y="82"/>
                        <a:pt x="71" y="82"/>
                      </a:cubicBezTo>
                      <a:cubicBezTo>
                        <a:pt x="71" y="81"/>
                        <a:pt x="71" y="81"/>
                        <a:pt x="71" y="81"/>
                      </a:cubicBezTo>
                      <a:cubicBezTo>
                        <a:pt x="71" y="81"/>
                        <a:pt x="71" y="81"/>
                        <a:pt x="71" y="81"/>
                      </a:cubicBezTo>
                      <a:cubicBezTo>
                        <a:pt x="70" y="81"/>
                        <a:pt x="70" y="81"/>
                        <a:pt x="70" y="81"/>
                      </a:cubicBezTo>
                      <a:cubicBezTo>
                        <a:pt x="70" y="81"/>
                        <a:pt x="70" y="81"/>
                        <a:pt x="70" y="81"/>
                      </a:cubicBezTo>
                      <a:cubicBezTo>
                        <a:pt x="70" y="81"/>
                        <a:pt x="70" y="81"/>
                        <a:pt x="70" y="81"/>
                      </a:cubicBezTo>
                      <a:cubicBezTo>
                        <a:pt x="70" y="80"/>
                        <a:pt x="70" y="80"/>
                        <a:pt x="70" y="80"/>
                      </a:cubicBezTo>
                      <a:cubicBezTo>
                        <a:pt x="70" y="80"/>
                        <a:pt x="70" y="80"/>
                        <a:pt x="70" y="80"/>
                      </a:cubicBezTo>
                      <a:cubicBezTo>
                        <a:pt x="70" y="80"/>
                        <a:pt x="70" y="80"/>
                        <a:pt x="70" y="80"/>
                      </a:cubicBezTo>
                      <a:cubicBezTo>
                        <a:pt x="70" y="80"/>
                        <a:pt x="70" y="80"/>
                        <a:pt x="70" y="80"/>
                      </a:cubicBezTo>
                      <a:cubicBezTo>
                        <a:pt x="70" y="80"/>
                        <a:pt x="70" y="80"/>
                        <a:pt x="70" y="80"/>
                      </a:cubicBezTo>
                      <a:cubicBezTo>
                        <a:pt x="70" y="79"/>
                        <a:pt x="70" y="79"/>
                        <a:pt x="70" y="79"/>
                      </a:cubicBezTo>
                      <a:cubicBezTo>
                        <a:pt x="70" y="79"/>
                        <a:pt x="70" y="79"/>
                        <a:pt x="70" y="79"/>
                      </a:cubicBezTo>
                      <a:cubicBezTo>
                        <a:pt x="70" y="79"/>
                        <a:pt x="70" y="79"/>
                        <a:pt x="70" y="79"/>
                      </a:cubicBezTo>
                      <a:cubicBezTo>
                        <a:pt x="70" y="79"/>
                        <a:pt x="70" y="79"/>
                        <a:pt x="70" y="79"/>
                      </a:cubicBezTo>
                      <a:cubicBezTo>
                        <a:pt x="70" y="79"/>
                        <a:pt x="70" y="79"/>
                        <a:pt x="70" y="79"/>
                      </a:cubicBezTo>
                      <a:cubicBezTo>
                        <a:pt x="70" y="79"/>
                        <a:pt x="70" y="79"/>
                        <a:pt x="70" y="79"/>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1" y="78"/>
                        <a:pt x="71" y="78"/>
                        <a:pt x="71" y="78"/>
                      </a:cubicBezTo>
                      <a:cubicBezTo>
                        <a:pt x="71" y="78"/>
                        <a:pt x="71" y="78"/>
                        <a:pt x="71" y="78"/>
                      </a:cubicBezTo>
                      <a:cubicBezTo>
                        <a:pt x="71" y="78"/>
                        <a:pt x="71" y="78"/>
                        <a:pt x="71" y="78"/>
                      </a:cubicBezTo>
                      <a:cubicBezTo>
                        <a:pt x="71" y="78"/>
                        <a:pt x="71" y="78"/>
                        <a:pt x="71" y="78"/>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2" y="77"/>
                        <a:pt x="72" y="77"/>
                        <a:pt x="72" y="77"/>
                      </a:cubicBezTo>
                      <a:cubicBezTo>
                        <a:pt x="72" y="77"/>
                        <a:pt x="72" y="77"/>
                        <a:pt x="72" y="77"/>
                      </a:cubicBezTo>
                      <a:cubicBezTo>
                        <a:pt x="72" y="77"/>
                        <a:pt x="72" y="77"/>
                        <a:pt x="72" y="77"/>
                      </a:cubicBezTo>
                      <a:cubicBezTo>
                        <a:pt x="72" y="77"/>
                        <a:pt x="72" y="77"/>
                        <a:pt x="72" y="77"/>
                      </a:cubicBezTo>
                      <a:cubicBezTo>
                        <a:pt x="72" y="77"/>
                        <a:pt x="72" y="77"/>
                        <a:pt x="72" y="77"/>
                      </a:cubicBezTo>
                      <a:cubicBezTo>
                        <a:pt x="73" y="77"/>
                        <a:pt x="73" y="77"/>
                        <a:pt x="73" y="77"/>
                      </a:cubicBezTo>
                      <a:cubicBezTo>
                        <a:pt x="74" y="78"/>
                        <a:pt x="74" y="78"/>
                        <a:pt x="74" y="78"/>
                      </a:cubicBezTo>
                      <a:cubicBezTo>
                        <a:pt x="74" y="77"/>
                        <a:pt x="74" y="77"/>
                        <a:pt x="74" y="77"/>
                      </a:cubicBezTo>
                      <a:cubicBezTo>
                        <a:pt x="74" y="77"/>
                        <a:pt x="74" y="77"/>
                        <a:pt x="74" y="77"/>
                      </a:cubicBezTo>
                      <a:cubicBezTo>
                        <a:pt x="75" y="77"/>
                        <a:pt x="75" y="77"/>
                        <a:pt x="75" y="77"/>
                      </a:cubicBezTo>
                      <a:cubicBezTo>
                        <a:pt x="75" y="78"/>
                        <a:pt x="75" y="78"/>
                        <a:pt x="75" y="78"/>
                      </a:cubicBezTo>
                      <a:cubicBezTo>
                        <a:pt x="75" y="78"/>
                        <a:pt x="75" y="78"/>
                        <a:pt x="75" y="78"/>
                      </a:cubicBezTo>
                      <a:cubicBezTo>
                        <a:pt x="75" y="78"/>
                        <a:pt x="75" y="78"/>
                        <a:pt x="75" y="78"/>
                      </a:cubicBezTo>
                      <a:cubicBezTo>
                        <a:pt x="75" y="78"/>
                        <a:pt x="75" y="78"/>
                        <a:pt x="75" y="78"/>
                      </a:cubicBezTo>
                      <a:cubicBezTo>
                        <a:pt x="76" y="78"/>
                        <a:pt x="76" y="78"/>
                        <a:pt x="76" y="78"/>
                      </a:cubicBezTo>
                      <a:cubicBezTo>
                        <a:pt x="76" y="78"/>
                        <a:pt x="76" y="78"/>
                        <a:pt x="76" y="78"/>
                      </a:cubicBezTo>
                      <a:cubicBezTo>
                        <a:pt x="77" y="78"/>
                        <a:pt x="77" y="78"/>
                        <a:pt x="77" y="78"/>
                      </a:cubicBezTo>
                      <a:cubicBezTo>
                        <a:pt x="77" y="78"/>
                        <a:pt x="77" y="78"/>
                        <a:pt x="77" y="78"/>
                      </a:cubicBezTo>
                      <a:cubicBezTo>
                        <a:pt x="77" y="78"/>
                        <a:pt x="77" y="78"/>
                        <a:pt x="77" y="78"/>
                      </a:cubicBezTo>
                      <a:cubicBezTo>
                        <a:pt x="77" y="78"/>
                        <a:pt x="77" y="78"/>
                        <a:pt x="77" y="78"/>
                      </a:cubicBezTo>
                      <a:cubicBezTo>
                        <a:pt x="78" y="78"/>
                        <a:pt x="78" y="78"/>
                        <a:pt x="78" y="78"/>
                      </a:cubicBezTo>
                      <a:cubicBezTo>
                        <a:pt x="78" y="78"/>
                        <a:pt x="78" y="78"/>
                        <a:pt x="78" y="78"/>
                      </a:cubicBezTo>
                      <a:cubicBezTo>
                        <a:pt x="79" y="78"/>
                        <a:pt x="79" y="78"/>
                        <a:pt x="79" y="78"/>
                      </a:cubicBezTo>
                      <a:cubicBezTo>
                        <a:pt x="79" y="78"/>
                        <a:pt x="79" y="78"/>
                        <a:pt x="79" y="78"/>
                      </a:cubicBezTo>
                      <a:cubicBezTo>
                        <a:pt x="79" y="78"/>
                        <a:pt x="79" y="78"/>
                        <a:pt x="79" y="78"/>
                      </a:cubicBezTo>
                      <a:cubicBezTo>
                        <a:pt x="79" y="78"/>
                        <a:pt x="79" y="78"/>
                        <a:pt x="79" y="78"/>
                      </a:cubicBezTo>
                      <a:cubicBezTo>
                        <a:pt x="79" y="78"/>
                        <a:pt x="79" y="78"/>
                        <a:pt x="79" y="78"/>
                      </a:cubicBezTo>
                      <a:cubicBezTo>
                        <a:pt x="79" y="77"/>
                        <a:pt x="79" y="77"/>
                        <a:pt x="79" y="77"/>
                      </a:cubicBezTo>
                      <a:cubicBezTo>
                        <a:pt x="79" y="77"/>
                        <a:pt x="79" y="77"/>
                        <a:pt x="79" y="77"/>
                      </a:cubicBezTo>
                      <a:cubicBezTo>
                        <a:pt x="79" y="76"/>
                        <a:pt x="79" y="76"/>
                        <a:pt x="79" y="76"/>
                      </a:cubicBezTo>
                      <a:cubicBezTo>
                        <a:pt x="79" y="76"/>
                        <a:pt x="79" y="76"/>
                        <a:pt x="79" y="76"/>
                      </a:cubicBezTo>
                      <a:cubicBezTo>
                        <a:pt x="78" y="76"/>
                        <a:pt x="78" y="76"/>
                        <a:pt x="78" y="76"/>
                      </a:cubicBezTo>
                      <a:cubicBezTo>
                        <a:pt x="78" y="76"/>
                        <a:pt x="78" y="76"/>
                        <a:pt x="78" y="76"/>
                      </a:cubicBezTo>
                      <a:cubicBezTo>
                        <a:pt x="78" y="76"/>
                        <a:pt x="78" y="76"/>
                        <a:pt x="78" y="76"/>
                      </a:cubicBezTo>
                      <a:cubicBezTo>
                        <a:pt x="78" y="75"/>
                        <a:pt x="78" y="75"/>
                        <a:pt x="78" y="75"/>
                      </a:cubicBezTo>
                      <a:cubicBezTo>
                        <a:pt x="78" y="75"/>
                        <a:pt x="78" y="75"/>
                        <a:pt x="78" y="75"/>
                      </a:cubicBezTo>
                      <a:cubicBezTo>
                        <a:pt x="78" y="75"/>
                        <a:pt x="78" y="75"/>
                        <a:pt x="78" y="75"/>
                      </a:cubicBezTo>
                      <a:cubicBezTo>
                        <a:pt x="78" y="75"/>
                        <a:pt x="78" y="75"/>
                        <a:pt x="78" y="75"/>
                      </a:cubicBezTo>
                      <a:cubicBezTo>
                        <a:pt x="78" y="75"/>
                        <a:pt x="78" y="75"/>
                        <a:pt x="78" y="75"/>
                      </a:cubicBezTo>
                      <a:cubicBezTo>
                        <a:pt x="78" y="75"/>
                        <a:pt x="78" y="75"/>
                        <a:pt x="78" y="75"/>
                      </a:cubicBezTo>
                      <a:cubicBezTo>
                        <a:pt x="79" y="75"/>
                        <a:pt x="79" y="75"/>
                        <a:pt x="79" y="75"/>
                      </a:cubicBezTo>
                      <a:cubicBezTo>
                        <a:pt x="79" y="75"/>
                        <a:pt x="79" y="75"/>
                        <a:pt x="79" y="75"/>
                      </a:cubicBezTo>
                      <a:cubicBezTo>
                        <a:pt x="79" y="75"/>
                        <a:pt x="79" y="75"/>
                        <a:pt x="79" y="75"/>
                      </a:cubicBezTo>
                      <a:cubicBezTo>
                        <a:pt x="78" y="75"/>
                        <a:pt x="78" y="75"/>
                        <a:pt x="78" y="75"/>
                      </a:cubicBezTo>
                      <a:cubicBezTo>
                        <a:pt x="78" y="75"/>
                        <a:pt x="78" y="75"/>
                        <a:pt x="78" y="75"/>
                      </a:cubicBezTo>
                      <a:cubicBezTo>
                        <a:pt x="78" y="74"/>
                        <a:pt x="78" y="74"/>
                        <a:pt x="78" y="74"/>
                      </a:cubicBezTo>
                      <a:cubicBezTo>
                        <a:pt x="78" y="74"/>
                        <a:pt x="78" y="74"/>
                        <a:pt x="78" y="74"/>
                      </a:cubicBezTo>
                      <a:cubicBezTo>
                        <a:pt x="78" y="74"/>
                        <a:pt x="78" y="74"/>
                        <a:pt x="78" y="74"/>
                      </a:cubicBezTo>
                      <a:cubicBezTo>
                        <a:pt x="78" y="74"/>
                        <a:pt x="78" y="74"/>
                        <a:pt x="78" y="74"/>
                      </a:cubicBezTo>
                      <a:cubicBezTo>
                        <a:pt x="79" y="73"/>
                        <a:pt x="79" y="73"/>
                        <a:pt x="79" y="73"/>
                      </a:cubicBezTo>
                      <a:cubicBezTo>
                        <a:pt x="79" y="73"/>
                        <a:pt x="79" y="73"/>
                        <a:pt x="79" y="73"/>
                      </a:cubicBezTo>
                      <a:cubicBezTo>
                        <a:pt x="79" y="73"/>
                        <a:pt x="79" y="73"/>
                        <a:pt x="79" y="73"/>
                      </a:cubicBezTo>
                      <a:cubicBezTo>
                        <a:pt x="78" y="73"/>
                        <a:pt x="78" y="73"/>
                        <a:pt x="78" y="73"/>
                      </a:cubicBezTo>
                      <a:cubicBezTo>
                        <a:pt x="78" y="73"/>
                        <a:pt x="78" y="73"/>
                        <a:pt x="78" y="73"/>
                      </a:cubicBezTo>
                      <a:cubicBezTo>
                        <a:pt x="78" y="73"/>
                        <a:pt x="78" y="73"/>
                        <a:pt x="78" y="73"/>
                      </a:cubicBezTo>
                      <a:cubicBezTo>
                        <a:pt x="79" y="72"/>
                        <a:pt x="79" y="72"/>
                        <a:pt x="79" y="72"/>
                      </a:cubicBezTo>
                      <a:cubicBezTo>
                        <a:pt x="79" y="72"/>
                        <a:pt x="79" y="72"/>
                        <a:pt x="79" y="72"/>
                      </a:cubicBezTo>
                      <a:cubicBezTo>
                        <a:pt x="79" y="72"/>
                        <a:pt x="79" y="72"/>
                        <a:pt x="79" y="72"/>
                      </a:cubicBezTo>
                      <a:cubicBezTo>
                        <a:pt x="79" y="71"/>
                        <a:pt x="79" y="71"/>
                        <a:pt x="79" y="71"/>
                      </a:cubicBezTo>
                      <a:cubicBezTo>
                        <a:pt x="78" y="71"/>
                        <a:pt x="78" y="71"/>
                        <a:pt x="78" y="71"/>
                      </a:cubicBezTo>
                      <a:cubicBezTo>
                        <a:pt x="78" y="70"/>
                        <a:pt x="78" y="70"/>
                        <a:pt x="78" y="70"/>
                      </a:cubicBezTo>
                      <a:cubicBezTo>
                        <a:pt x="78" y="71"/>
                        <a:pt x="78" y="71"/>
                        <a:pt x="78" y="71"/>
                      </a:cubicBezTo>
                      <a:cubicBezTo>
                        <a:pt x="78" y="71"/>
                        <a:pt x="78" y="71"/>
                        <a:pt x="78" y="71"/>
                      </a:cubicBezTo>
                      <a:cubicBezTo>
                        <a:pt x="79" y="71"/>
                        <a:pt x="79" y="71"/>
                        <a:pt x="79" y="71"/>
                      </a:cubicBezTo>
                      <a:cubicBezTo>
                        <a:pt x="79" y="72"/>
                        <a:pt x="79" y="72"/>
                        <a:pt x="79" y="72"/>
                      </a:cubicBezTo>
                      <a:cubicBezTo>
                        <a:pt x="79" y="72"/>
                        <a:pt x="79" y="72"/>
                        <a:pt x="79" y="72"/>
                      </a:cubicBezTo>
                      <a:cubicBezTo>
                        <a:pt x="79" y="70"/>
                        <a:pt x="79" y="70"/>
                        <a:pt x="79" y="70"/>
                      </a:cubicBezTo>
                      <a:cubicBezTo>
                        <a:pt x="79" y="70"/>
                        <a:pt x="79" y="70"/>
                        <a:pt x="79" y="70"/>
                      </a:cubicBezTo>
                      <a:cubicBezTo>
                        <a:pt x="79" y="70"/>
                        <a:pt x="79" y="70"/>
                        <a:pt x="79" y="70"/>
                      </a:cubicBezTo>
                      <a:cubicBezTo>
                        <a:pt x="79" y="70"/>
                        <a:pt x="79" y="70"/>
                        <a:pt x="79" y="70"/>
                      </a:cubicBezTo>
                      <a:cubicBezTo>
                        <a:pt x="79" y="71"/>
                        <a:pt x="79" y="71"/>
                        <a:pt x="79" y="71"/>
                      </a:cubicBezTo>
                      <a:cubicBezTo>
                        <a:pt x="79" y="71"/>
                        <a:pt x="79" y="71"/>
                        <a:pt x="79" y="71"/>
                      </a:cubicBezTo>
                      <a:cubicBezTo>
                        <a:pt x="78" y="70"/>
                        <a:pt x="78" y="70"/>
                        <a:pt x="78" y="70"/>
                      </a:cubicBezTo>
                      <a:cubicBezTo>
                        <a:pt x="78" y="70"/>
                        <a:pt x="78" y="70"/>
                        <a:pt x="78" y="70"/>
                      </a:cubicBezTo>
                      <a:cubicBezTo>
                        <a:pt x="78" y="70"/>
                        <a:pt x="78" y="70"/>
                        <a:pt x="78" y="70"/>
                      </a:cubicBezTo>
                      <a:cubicBezTo>
                        <a:pt x="78" y="70"/>
                        <a:pt x="78" y="70"/>
                        <a:pt x="78" y="70"/>
                      </a:cubicBezTo>
                      <a:cubicBezTo>
                        <a:pt x="78" y="70"/>
                        <a:pt x="78" y="70"/>
                        <a:pt x="78" y="70"/>
                      </a:cubicBezTo>
                      <a:cubicBezTo>
                        <a:pt x="78" y="70"/>
                        <a:pt x="78" y="70"/>
                        <a:pt x="78" y="70"/>
                      </a:cubicBezTo>
                      <a:cubicBezTo>
                        <a:pt x="78" y="69"/>
                        <a:pt x="78" y="69"/>
                        <a:pt x="78" y="69"/>
                      </a:cubicBezTo>
                      <a:cubicBezTo>
                        <a:pt x="78" y="68"/>
                        <a:pt x="78" y="68"/>
                        <a:pt x="78" y="68"/>
                      </a:cubicBezTo>
                      <a:cubicBezTo>
                        <a:pt x="78" y="68"/>
                        <a:pt x="78" y="68"/>
                        <a:pt x="78" y="68"/>
                      </a:cubicBezTo>
                      <a:cubicBezTo>
                        <a:pt x="78" y="68"/>
                        <a:pt x="78" y="68"/>
                        <a:pt x="78" y="68"/>
                      </a:cubicBezTo>
                      <a:cubicBezTo>
                        <a:pt x="79" y="68"/>
                        <a:pt x="79" y="68"/>
                        <a:pt x="79" y="68"/>
                      </a:cubicBezTo>
                      <a:cubicBezTo>
                        <a:pt x="79" y="68"/>
                        <a:pt x="79" y="68"/>
                        <a:pt x="79" y="68"/>
                      </a:cubicBezTo>
                      <a:cubicBezTo>
                        <a:pt x="79" y="69"/>
                        <a:pt x="79" y="69"/>
                        <a:pt x="79" y="69"/>
                      </a:cubicBezTo>
                      <a:cubicBezTo>
                        <a:pt x="79" y="69"/>
                        <a:pt x="79" y="69"/>
                        <a:pt x="79" y="69"/>
                      </a:cubicBezTo>
                      <a:cubicBezTo>
                        <a:pt x="79" y="69"/>
                        <a:pt x="79" y="69"/>
                        <a:pt x="79" y="69"/>
                      </a:cubicBezTo>
                      <a:cubicBezTo>
                        <a:pt x="79" y="69"/>
                        <a:pt x="79" y="69"/>
                        <a:pt x="79" y="69"/>
                      </a:cubicBezTo>
                      <a:cubicBezTo>
                        <a:pt x="80" y="69"/>
                        <a:pt x="80" y="69"/>
                        <a:pt x="80" y="69"/>
                      </a:cubicBezTo>
                      <a:cubicBezTo>
                        <a:pt x="80" y="68"/>
                        <a:pt x="80" y="68"/>
                        <a:pt x="80" y="68"/>
                      </a:cubicBezTo>
                      <a:cubicBezTo>
                        <a:pt x="80" y="67"/>
                        <a:pt x="80" y="67"/>
                        <a:pt x="80" y="67"/>
                      </a:cubicBezTo>
                      <a:cubicBezTo>
                        <a:pt x="81" y="67"/>
                        <a:pt x="81" y="67"/>
                        <a:pt x="81" y="67"/>
                      </a:cubicBezTo>
                      <a:cubicBezTo>
                        <a:pt x="81" y="67"/>
                        <a:pt x="81" y="67"/>
                        <a:pt x="81" y="67"/>
                      </a:cubicBezTo>
                      <a:cubicBezTo>
                        <a:pt x="81" y="67"/>
                        <a:pt x="81" y="67"/>
                        <a:pt x="81" y="67"/>
                      </a:cubicBezTo>
                      <a:cubicBezTo>
                        <a:pt x="81" y="66"/>
                        <a:pt x="81" y="66"/>
                        <a:pt x="81" y="66"/>
                      </a:cubicBezTo>
                      <a:cubicBezTo>
                        <a:pt x="81" y="66"/>
                        <a:pt x="81" y="66"/>
                        <a:pt x="81" y="66"/>
                      </a:cubicBezTo>
                      <a:cubicBezTo>
                        <a:pt x="80" y="66"/>
                        <a:pt x="80" y="66"/>
                        <a:pt x="80" y="66"/>
                      </a:cubicBezTo>
                      <a:cubicBezTo>
                        <a:pt x="80" y="66"/>
                        <a:pt x="80" y="66"/>
                        <a:pt x="80" y="66"/>
                      </a:cubicBezTo>
                      <a:cubicBezTo>
                        <a:pt x="79" y="66"/>
                        <a:pt x="79" y="66"/>
                        <a:pt x="79" y="66"/>
                      </a:cubicBezTo>
                      <a:cubicBezTo>
                        <a:pt x="78" y="66"/>
                        <a:pt x="78" y="66"/>
                        <a:pt x="78" y="66"/>
                      </a:cubicBezTo>
                      <a:cubicBezTo>
                        <a:pt x="77" y="65"/>
                        <a:pt x="77" y="65"/>
                        <a:pt x="77" y="65"/>
                      </a:cubicBezTo>
                      <a:cubicBezTo>
                        <a:pt x="77" y="65"/>
                        <a:pt x="77" y="65"/>
                        <a:pt x="77" y="65"/>
                      </a:cubicBezTo>
                      <a:cubicBezTo>
                        <a:pt x="77" y="65"/>
                        <a:pt x="77" y="65"/>
                        <a:pt x="77" y="65"/>
                      </a:cubicBezTo>
                      <a:cubicBezTo>
                        <a:pt x="77" y="65"/>
                        <a:pt x="77" y="65"/>
                        <a:pt x="77" y="65"/>
                      </a:cubicBezTo>
                      <a:cubicBezTo>
                        <a:pt x="78" y="65"/>
                        <a:pt x="78" y="65"/>
                        <a:pt x="78" y="65"/>
                      </a:cubicBezTo>
                      <a:cubicBezTo>
                        <a:pt x="78" y="65"/>
                        <a:pt x="78" y="65"/>
                        <a:pt x="78" y="65"/>
                      </a:cubicBezTo>
                      <a:cubicBezTo>
                        <a:pt x="80" y="65"/>
                        <a:pt x="80" y="65"/>
                        <a:pt x="80" y="65"/>
                      </a:cubicBezTo>
                      <a:cubicBezTo>
                        <a:pt x="80" y="65"/>
                        <a:pt x="80" y="65"/>
                        <a:pt x="80" y="65"/>
                      </a:cubicBezTo>
                      <a:cubicBezTo>
                        <a:pt x="80" y="65"/>
                        <a:pt x="80" y="65"/>
                        <a:pt x="80" y="65"/>
                      </a:cubicBezTo>
                      <a:cubicBezTo>
                        <a:pt x="79" y="64"/>
                        <a:pt x="79" y="64"/>
                        <a:pt x="79" y="64"/>
                      </a:cubicBezTo>
                      <a:cubicBezTo>
                        <a:pt x="79" y="63"/>
                        <a:pt x="79" y="63"/>
                        <a:pt x="79" y="63"/>
                      </a:cubicBezTo>
                      <a:cubicBezTo>
                        <a:pt x="79" y="63"/>
                        <a:pt x="79" y="63"/>
                        <a:pt x="79" y="63"/>
                      </a:cubicBezTo>
                      <a:cubicBezTo>
                        <a:pt x="79" y="62"/>
                        <a:pt x="79" y="62"/>
                        <a:pt x="79" y="62"/>
                      </a:cubicBezTo>
                      <a:cubicBezTo>
                        <a:pt x="79" y="62"/>
                        <a:pt x="79" y="62"/>
                        <a:pt x="79" y="62"/>
                      </a:cubicBezTo>
                      <a:cubicBezTo>
                        <a:pt x="79" y="62"/>
                        <a:pt x="79" y="62"/>
                        <a:pt x="79" y="62"/>
                      </a:cubicBezTo>
                      <a:cubicBezTo>
                        <a:pt x="79" y="62"/>
                        <a:pt x="79" y="62"/>
                        <a:pt x="79" y="62"/>
                      </a:cubicBezTo>
                      <a:cubicBezTo>
                        <a:pt x="79" y="61"/>
                        <a:pt x="79" y="61"/>
                        <a:pt x="79" y="61"/>
                      </a:cubicBezTo>
                      <a:cubicBezTo>
                        <a:pt x="79" y="61"/>
                        <a:pt x="79" y="61"/>
                        <a:pt x="79" y="61"/>
                      </a:cubicBezTo>
                      <a:cubicBezTo>
                        <a:pt x="79" y="61"/>
                        <a:pt x="79" y="61"/>
                        <a:pt x="79" y="61"/>
                      </a:cubicBezTo>
                      <a:cubicBezTo>
                        <a:pt x="79" y="61"/>
                        <a:pt x="79" y="61"/>
                        <a:pt x="79" y="61"/>
                      </a:cubicBezTo>
                      <a:cubicBezTo>
                        <a:pt x="80" y="59"/>
                        <a:pt x="80" y="59"/>
                        <a:pt x="80" y="59"/>
                      </a:cubicBezTo>
                      <a:cubicBezTo>
                        <a:pt x="80" y="59"/>
                        <a:pt x="80" y="59"/>
                        <a:pt x="80" y="59"/>
                      </a:cubicBezTo>
                      <a:cubicBezTo>
                        <a:pt x="80" y="59"/>
                        <a:pt x="80" y="59"/>
                        <a:pt x="80" y="59"/>
                      </a:cubicBezTo>
                      <a:cubicBezTo>
                        <a:pt x="81" y="58"/>
                        <a:pt x="81" y="58"/>
                        <a:pt x="81" y="58"/>
                      </a:cubicBezTo>
                      <a:cubicBezTo>
                        <a:pt x="81" y="58"/>
                        <a:pt x="81" y="58"/>
                        <a:pt x="81" y="58"/>
                      </a:cubicBezTo>
                      <a:cubicBezTo>
                        <a:pt x="80" y="57"/>
                        <a:pt x="80" y="57"/>
                        <a:pt x="80" y="57"/>
                      </a:cubicBezTo>
                      <a:cubicBezTo>
                        <a:pt x="80" y="57"/>
                        <a:pt x="80" y="57"/>
                        <a:pt x="80" y="57"/>
                      </a:cubicBezTo>
                      <a:cubicBezTo>
                        <a:pt x="79" y="57"/>
                        <a:pt x="79" y="57"/>
                        <a:pt x="79" y="57"/>
                      </a:cubicBezTo>
                      <a:cubicBezTo>
                        <a:pt x="79" y="57"/>
                        <a:pt x="79" y="57"/>
                        <a:pt x="79" y="57"/>
                      </a:cubicBezTo>
                      <a:cubicBezTo>
                        <a:pt x="79" y="57"/>
                        <a:pt x="79" y="57"/>
                        <a:pt x="79" y="57"/>
                      </a:cubicBezTo>
                      <a:cubicBezTo>
                        <a:pt x="80" y="57"/>
                        <a:pt x="80" y="57"/>
                        <a:pt x="80" y="57"/>
                      </a:cubicBezTo>
                      <a:cubicBezTo>
                        <a:pt x="80" y="57"/>
                        <a:pt x="80" y="57"/>
                        <a:pt x="80" y="57"/>
                      </a:cubicBezTo>
                      <a:cubicBezTo>
                        <a:pt x="80" y="57"/>
                        <a:pt x="80" y="57"/>
                        <a:pt x="80" y="57"/>
                      </a:cubicBezTo>
                      <a:cubicBezTo>
                        <a:pt x="80" y="57"/>
                        <a:pt x="80" y="57"/>
                        <a:pt x="80" y="57"/>
                      </a:cubicBezTo>
                      <a:cubicBezTo>
                        <a:pt x="81" y="57"/>
                        <a:pt x="81" y="57"/>
                        <a:pt x="81" y="57"/>
                      </a:cubicBezTo>
                      <a:cubicBezTo>
                        <a:pt x="82" y="57"/>
                        <a:pt x="82" y="57"/>
                        <a:pt x="82" y="57"/>
                      </a:cubicBezTo>
                      <a:cubicBezTo>
                        <a:pt x="82" y="57"/>
                        <a:pt x="82" y="57"/>
                        <a:pt x="82" y="57"/>
                      </a:cubicBezTo>
                      <a:cubicBezTo>
                        <a:pt x="82" y="57"/>
                        <a:pt x="82" y="57"/>
                        <a:pt x="82" y="57"/>
                      </a:cubicBezTo>
                      <a:cubicBezTo>
                        <a:pt x="83" y="56"/>
                        <a:pt x="83" y="56"/>
                        <a:pt x="83" y="56"/>
                      </a:cubicBezTo>
                      <a:cubicBezTo>
                        <a:pt x="83" y="55"/>
                        <a:pt x="83" y="55"/>
                        <a:pt x="83" y="55"/>
                      </a:cubicBezTo>
                      <a:cubicBezTo>
                        <a:pt x="83" y="55"/>
                        <a:pt x="83" y="55"/>
                        <a:pt x="83" y="55"/>
                      </a:cubicBezTo>
                      <a:cubicBezTo>
                        <a:pt x="83" y="55"/>
                        <a:pt x="83" y="55"/>
                        <a:pt x="83" y="55"/>
                      </a:cubicBezTo>
                      <a:cubicBezTo>
                        <a:pt x="83" y="55"/>
                        <a:pt x="83" y="55"/>
                        <a:pt x="83" y="55"/>
                      </a:cubicBezTo>
                      <a:cubicBezTo>
                        <a:pt x="82" y="55"/>
                        <a:pt x="82" y="55"/>
                        <a:pt x="82" y="55"/>
                      </a:cubicBezTo>
                      <a:cubicBezTo>
                        <a:pt x="82" y="55"/>
                        <a:pt x="82" y="55"/>
                        <a:pt x="82" y="55"/>
                      </a:cubicBezTo>
                      <a:cubicBezTo>
                        <a:pt x="81" y="55"/>
                        <a:pt x="81" y="55"/>
                        <a:pt x="81" y="55"/>
                      </a:cubicBezTo>
                      <a:cubicBezTo>
                        <a:pt x="81" y="55"/>
                        <a:pt x="81" y="55"/>
                        <a:pt x="81" y="55"/>
                      </a:cubicBezTo>
                      <a:cubicBezTo>
                        <a:pt x="82" y="54"/>
                        <a:pt x="82" y="54"/>
                        <a:pt x="82" y="54"/>
                      </a:cubicBezTo>
                      <a:cubicBezTo>
                        <a:pt x="82" y="54"/>
                        <a:pt x="82" y="54"/>
                        <a:pt x="82" y="54"/>
                      </a:cubicBezTo>
                      <a:cubicBezTo>
                        <a:pt x="81" y="54"/>
                        <a:pt x="81" y="54"/>
                        <a:pt x="81" y="54"/>
                      </a:cubicBezTo>
                      <a:cubicBezTo>
                        <a:pt x="81" y="54"/>
                        <a:pt x="81" y="54"/>
                        <a:pt x="81" y="54"/>
                      </a:cubicBezTo>
                      <a:cubicBezTo>
                        <a:pt x="81" y="54"/>
                        <a:pt x="81" y="54"/>
                        <a:pt x="81" y="54"/>
                      </a:cubicBezTo>
                      <a:cubicBezTo>
                        <a:pt x="82" y="54"/>
                        <a:pt x="82" y="54"/>
                        <a:pt x="82" y="54"/>
                      </a:cubicBezTo>
                      <a:cubicBezTo>
                        <a:pt x="82" y="54"/>
                        <a:pt x="82" y="54"/>
                        <a:pt x="82" y="54"/>
                      </a:cubicBezTo>
                      <a:cubicBezTo>
                        <a:pt x="82" y="54"/>
                        <a:pt x="82" y="54"/>
                        <a:pt x="82" y="54"/>
                      </a:cubicBezTo>
                      <a:cubicBezTo>
                        <a:pt x="82" y="54"/>
                        <a:pt x="82" y="54"/>
                        <a:pt x="82" y="54"/>
                      </a:cubicBezTo>
                      <a:cubicBezTo>
                        <a:pt x="82" y="54"/>
                        <a:pt x="82" y="54"/>
                        <a:pt x="82" y="54"/>
                      </a:cubicBezTo>
                      <a:cubicBezTo>
                        <a:pt x="83" y="54"/>
                        <a:pt x="83" y="54"/>
                        <a:pt x="83" y="54"/>
                      </a:cubicBezTo>
                      <a:cubicBezTo>
                        <a:pt x="83" y="54"/>
                        <a:pt x="83" y="54"/>
                        <a:pt x="83" y="54"/>
                      </a:cubicBezTo>
                      <a:cubicBezTo>
                        <a:pt x="84" y="54"/>
                        <a:pt x="84" y="54"/>
                        <a:pt x="84" y="54"/>
                      </a:cubicBezTo>
                      <a:cubicBezTo>
                        <a:pt x="84" y="54"/>
                        <a:pt x="84" y="54"/>
                        <a:pt x="84" y="54"/>
                      </a:cubicBezTo>
                      <a:cubicBezTo>
                        <a:pt x="85" y="53"/>
                        <a:pt x="85" y="53"/>
                        <a:pt x="85" y="53"/>
                      </a:cubicBezTo>
                      <a:cubicBezTo>
                        <a:pt x="84" y="53"/>
                        <a:pt x="84" y="53"/>
                        <a:pt x="84" y="53"/>
                      </a:cubicBezTo>
                      <a:cubicBezTo>
                        <a:pt x="84" y="53"/>
                        <a:pt x="84" y="53"/>
                        <a:pt x="84" y="53"/>
                      </a:cubicBezTo>
                      <a:cubicBezTo>
                        <a:pt x="84" y="53"/>
                        <a:pt x="84" y="53"/>
                        <a:pt x="84" y="53"/>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5" y="52"/>
                        <a:pt x="85" y="52"/>
                        <a:pt x="85" y="52"/>
                      </a:cubicBezTo>
                      <a:cubicBezTo>
                        <a:pt x="85" y="52"/>
                        <a:pt x="85" y="52"/>
                        <a:pt x="85" y="52"/>
                      </a:cubicBezTo>
                      <a:cubicBezTo>
                        <a:pt x="85" y="52"/>
                        <a:pt x="85" y="52"/>
                        <a:pt x="85" y="52"/>
                      </a:cubicBezTo>
                      <a:cubicBezTo>
                        <a:pt x="86" y="51"/>
                        <a:pt x="86" y="51"/>
                        <a:pt x="86" y="51"/>
                      </a:cubicBezTo>
                      <a:lnTo>
                        <a:pt x="85" y="51"/>
                      </a:lnTo>
                      <a:close/>
                      <a:moveTo>
                        <a:pt x="82" y="58"/>
                      </a:moveTo>
                      <a:cubicBezTo>
                        <a:pt x="82" y="58"/>
                        <a:pt x="82" y="58"/>
                        <a:pt x="82" y="58"/>
                      </a:cubicBezTo>
                      <a:cubicBezTo>
                        <a:pt x="82" y="58"/>
                        <a:pt x="82" y="58"/>
                        <a:pt x="82" y="58"/>
                      </a:cubicBezTo>
                      <a:cubicBezTo>
                        <a:pt x="82" y="58"/>
                        <a:pt x="82" y="58"/>
                        <a:pt x="82" y="58"/>
                      </a:cubicBezTo>
                      <a:cubicBezTo>
                        <a:pt x="81" y="58"/>
                        <a:pt x="81" y="58"/>
                        <a:pt x="81" y="58"/>
                      </a:cubicBezTo>
                      <a:cubicBezTo>
                        <a:pt x="81" y="59"/>
                        <a:pt x="81" y="59"/>
                        <a:pt x="81" y="59"/>
                      </a:cubicBezTo>
                      <a:cubicBezTo>
                        <a:pt x="81" y="59"/>
                        <a:pt x="81" y="59"/>
                        <a:pt x="81" y="59"/>
                      </a:cubicBezTo>
                      <a:cubicBezTo>
                        <a:pt x="81" y="60"/>
                        <a:pt x="81" y="60"/>
                        <a:pt x="81"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59"/>
                        <a:pt x="82" y="59"/>
                        <a:pt x="82" y="59"/>
                      </a:cubicBezTo>
                      <a:cubicBezTo>
                        <a:pt x="82" y="59"/>
                        <a:pt x="82" y="59"/>
                        <a:pt x="82" y="59"/>
                      </a:cubicBezTo>
                      <a:lnTo>
                        <a:pt x="82" y="58"/>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2" name="Freeform 372">
                  <a:extLst>
                    <a:ext uri="{FF2B5EF4-FFF2-40B4-BE49-F238E27FC236}">
                      <a16:creationId xmlns="" xmlns:a16="http://schemas.microsoft.com/office/drawing/2014/main" id="{7BF9E526-ED7C-46B6-814B-1D8D957746C8}"/>
                    </a:ext>
                  </a:extLst>
                </p:cNvPr>
                <p:cNvSpPr>
                  <a:spLocks noEditPoints="1"/>
                </p:cNvSpPr>
                <p:nvPr/>
              </p:nvSpPr>
              <p:spPr bwMode="auto">
                <a:xfrm>
                  <a:off x="6557127" y="4978864"/>
                  <a:ext cx="744438" cy="634345"/>
                </a:xfrm>
                <a:custGeom>
                  <a:avLst/>
                  <a:gdLst>
                    <a:gd name="T0" fmla="*/ 105 w 142"/>
                    <a:gd name="T1" fmla="*/ 82 h 121"/>
                    <a:gd name="T2" fmla="*/ 104 w 142"/>
                    <a:gd name="T3" fmla="*/ 84 h 121"/>
                    <a:gd name="T4" fmla="*/ 118 w 142"/>
                    <a:gd name="T5" fmla="*/ 94 h 121"/>
                    <a:gd name="T6" fmla="*/ 118 w 142"/>
                    <a:gd name="T7" fmla="*/ 119 h 121"/>
                    <a:gd name="T8" fmla="*/ 44 w 142"/>
                    <a:gd name="T9" fmla="*/ 30 h 121"/>
                    <a:gd name="T10" fmla="*/ 46 w 142"/>
                    <a:gd name="T11" fmla="*/ 31 h 121"/>
                    <a:gd name="T12" fmla="*/ 136 w 142"/>
                    <a:gd name="T13" fmla="*/ 64 h 121"/>
                    <a:gd name="T14" fmla="*/ 93 w 142"/>
                    <a:gd name="T15" fmla="*/ 67 h 121"/>
                    <a:gd name="T16" fmla="*/ 119 w 142"/>
                    <a:gd name="T17" fmla="*/ 94 h 121"/>
                    <a:gd name="T18" fmla="*/ 7 w 142"/>
                    <a:gd name="T19" fmla="*/ 22 h 121"/>
                    <a:gd name="T20" fmla="*/ 123 w 142"/>
                    <a:gd name="T21" fmla="*/ 39 h 121"/>
                    <a:gd name="T22" fmla="*/ 137 w 142"/>
                    <a:gd name="T23" fmla="*/ 104 h 121"/>
                    <a:gd name="T24" fmla="*/ 139 w 142"/>
                    <a:gd name="T25" fmla="*/ 98 h 121"/>
                    <a:gd name="T26" fmla="*/ 141 w 142"/>
                    <a:gd name="T27" fmla="*/ 80 h 121"/>
                    <a:gd name="T28" fmla="*/ 134 w 142"/>
                    <a:gd name="T29" fmla="*/ 64 h 121"/>
                    <a:gd name="T30" fmla="*/ 121 w 142"/>
                    <a:gd name="T31" fmla="*/ 39 h 121"/>
                    <a:gd name="T32" fmla="*/ 125 w 142"/>
                    <a:gd name="T33" fmla="*/ 45 h 121"/>
                    <a:gd name="T34" fmla="*/ 109 w 142"/>
                    <a:gd name="T35" fmla="*/ 17 h 121"/>
                    <a:gd name="T36" fmla="*/ 103 w 142"/>
                    <a:gd name="T37" fmla="*/ 3 h 121"/>
                    <a:gd name="T38" fmla="*/ 97 w 142"/>
                    <a:gd name="T39" fmla="*/ 0 h 121"/>
                    <a:gd name="T40" fmla="*/ 93 w 142"/>
                    <a:gd name="T41" fmla="*/ 3 h 121"/>
                    <a:gd name="T42" fmla="*/ 91 w 142"/>
                    <a:gd name="T43" fmla="*/ 8 h 121"/>
                    <a:gd name="T44" fmla="*/ 0 w 142"/>
                    <a:gd name="T45" fmla="*/ 12 h 121"/>
                    <a:gd name="T46" fmla="*/ 5 w 142"/>
                    <a:gd name="T47" fmla="*/ 20 h 121"/>
                    <a:gd name="T48" fmla="*/ 8 w 142"/>
                    <a:gd name="T49" fmla="*/ 19 h 121"/>
                    <a:gd name="T50" fmla="*/ 11 w 142"/>
                    <a:gd name="T51" fmla="*/ 17 h 121"/>
                    <a:gd name="T52" fmla="*/ 15 w 142"/>
                    <a:gd name="T53" fmla="*/ 19 h 121"/>
                    <a:gd name="T54" fmla="*/ 24 w 142"/>
                    <a:gd name="T55" fmla="*/ 17 h 121"/>
                    <a:gd name="T56" fmla="*/ 23 w 142"/>
                    <a:gd name="T57" fmla="*/ 18 h 121"/>
                    <a:gd name="T58" fmla="*/ 31 w 142"/>
                    <a:gd name="T59" fmla="*/ 20 h 121"/>
                    <a:gd name="T60" fmla="*/ 35 w 142"/>
                    <a:gd name="T61" fmla="*/ 22 h 121"/>
                    <a:gd name="T62" fmla="*/ 38 w 142"/>
                    <a:gd name="T63" fmla="*/ 24 h 121"/>
                    <a:gd name="T64" fmla="*/ 41 w 142"/>
                    <a:gd name="T65" fmla="*/ 30 h 121"/>
                    <a:gd name="T66" fmla="*/ 49 w 142"/>
                    <a:gd name="T67" fmla="*/ 28 h 121"/>
                    <a:gd name="T68" fmla="*/ 56 w 142"/>
                    <a:gd name="T69" fmla="*/ 22 h 121"/>
                    <a:gd name="T70" fmla="*/ 59 w 142"/>
                    <a:gd name="T71" fmla="*/ 20 h 121"/>
                    <a:gd name="T72" fmla="*/ 73 w 142"/>
                    <a:gd name="T73" fmla="*/ 26 h 121"/>
                    <a:gd name="T74" fmla="*/ 81 w 142"/>
                    <a:gd name="T75" fmla="*/ 34 h 121"/>
                    <a:gd name="T76" fmla="*/ 88 w 142"/>
                    <a:gd name="T77" fmla="*/ 39 h 121"/>
                    <a:gd name="T78" fmla="*/ 89 w 142"/>
                    <a:gd name="T79" fmla="*/ 48 h 121"/>
                    <a:gd name="T80" fmla="*/ 90 w 142"/>
                    <a:gd name="T81" fmla="*/ 61 h 121"/>
                    <a:gd name="T82" fmla="*/ 92 w 142"/>
                    <a:gd name="T83" fmla="*/ 58 h 121"/>
                    <a:gd name="T84" fmla="*/ 94 w 142"/>
                    <a:gd name="T85" fmla="*/ 59 h 121"/>
                    <a:gd name="T86" fmla="*/ 93 w 142"/>
                    <a:gd name="T87" fmla="*/ 64 h 121"/>
                    <a:gd name="T88" fmla="*/ 92 w 142"/>
                    <a:gd name="T89" fmla="*/ 66 h 121"/>
                    <a:gd name="T90" fmla="*/ 100 w 142"/>
                    <a:gd name="T91" fmla="*/ 76 h 121"/>
                    <a:gd name="T92" fmla="*/ 101 w 142"/>
                    <a:gd name="T93" fmla="*/ 74 h 121"/>
                    <a:gd name="T94" fmla="*/ 105 w 142"/>
                    <a:gd name="T95" fmla="*/ 80 h 121"/>
                    <a:gd name="T96" fmla="*/ 108 w 142"/>
                    <a:gd name="T97" fmla="*/ 82 h 121"/>
                    <a:gd name="T98" fmla="*/ 111 w 142"/>
                    <a:gd name="T99" fmla="*/ 87 h 121"/>
                    <a:gd name="T100" fmla="*/ 114 w 142"/>
                    <a:gd name="T101" fmla="*/ 93 h 121"/>
                    <a:gd name="T102" fmla="*/ 121 w 142"/>
                    <a:gd name="T103" fmla="*/ 95 h 121"/>
                    <a:gd name="T104" fmla="*/ 130 w 142"/>
                    <a:gd name="T105" fmla="*/ 104 h 121"/>
                    <a:gd name="T106" fmla="*/ 132 w 142"/>
                    <a:gd name="T107" fmla="*/ 105 h 121"/>
                    <a:gd name="T108" fmla="*/ 136 w 142"/>
                    <a:gd name="T109" fmla="*/ 103 h 121"/>
                    <a:gd name="T110" fmla="*/ 141 w 142"/>
                    <a:gd name="T111" fmla="*/ 99 h 121"/>
                    <a:gd name="T112" fmla="*/ 140 w 142"/>
                    <a:gd name="T113" fmla="*/ 103 h 121"/>
                    <a:gd name="T114" fmla="*/ 139 w 142"/>
                    <a:gd name="T115" fmla="*/ 106 h 121"/>
                    <a:gd name="T116" fmla="*/ 122 w 142"/>
                    <a:gd name="T117" fmla="*/ 117 h 121"/>
                    <a:gd name="T118" fmla="*/ 124 w 142"/>
                    <a:gd name="T119" fmla="*/ 117 h 121"/>
                    <a:gd name="T120" fmla="*/ 121 w 142"/>
                    <a:gd name="T121" fmla="*/ 118 h 121"/>
                    <a:gd name="T122" fmla="*/ 129 w 142"/>
                    <a:gd name="T123" fmla="*/ 11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2" h="121">
                      <a:moveTo>
                        <a:pt x="102" y="80"/>
                      </a:moveTo>
                      <a:cubicBezTo>
                        <a:pt x="102" y="80"/>
                        <a:pt x="102" y="80"/>
                        <a:pt x="102" y="80"/>
                      </a:cubicBezTo>
                      <a:cubicBezTo>
                        <a:pt x="102" y="80"/>
                        <a:pt x="102" y="80"/>
                        <a:pt x="102" y="80"/>
                      </a:cubicBezTo>
                      <a:cubicBezTo>
                        <a:pt x="102" y="80"/>
                        <a:pt x="102" y="80"/>
                        <a:pt x="102" y="80"/>
                      </a:cubicBezTo>
                      <a:cubicBezTo>
                        <a:pt x="102" y="80"/>
                        <a:pt x="102" y="80"/>
                        <a:pt x="102" y="80"/>
                      </a:cubicBezTo>
                      <a:cubicBezTo>
                        <a:pt x="102" y="81"/>
                        <a:pt x="102" y="81"/>
                        <a:pt x="102" y="81"/>
                      </a:cubicBezTo>
                      <a:cubicBezTo>
                        <a:pt x="102" y="81"/>
                        <a:pt x="102" y="81"/>
                        <a:pt x="102" y="81"/>
                      </a:cubicBezTo>
                      <a:cubicBezTo>
                        <a:pt x="103" y="81"/>
                        <a:pt x="103" y="81"/>
                        <a:pt x="103" y="81"/>
                      </a:cubicBezTo>
                      <a:cubicBezTo>
                        <a:pt x="103" y="81"/>
                        <a:pt x="103" y="81"/>
                        <a:pt x="103" y="81"/>
                      </a:cubicBezTo>
                      <a:lnTo>
                        <a:pt x="102" y="80"/>
                      </a:lnTo>
                      <a:close/>
                      <a:moveTo>
                        <a:pt x="111" y="120"/>
                      </a:moveTo>
                      <a:cubicBezTo>
                        <a:pt x="111" y="120"/>
                        <a:pt x="111" y="120"/>
                        <a:pt x="111" y="120"/>
                      </a:cubicBezTo>
                      <a:cubicBezTo>
                        <a:pt x="111" y="120"/>
                        <a:pt x="111" y="120"/>
                        <a:pt x="111" y="120"/>
                      </a:cubicBezTo>
                      <a:cubicBezTo>
                        <a:pt x="110" y="120"/>
                        <a:pt x="110" y="120"/>
                        <a:pt x="110" y="120"/>
                      </a:cubicBezTo>
                      <a:cubicBezTo>
                        <a:pt x="111" y="120"/>
                        <a:pt x="111" y="120"/>
                        <a:pt x="111" y="120"/>
                      </a:cubicBezTo>
                      <a:cubicBezTo>
                        <a:pt x="111" y="120"/>
                        <a:pt x="111" y="120"/>
                        <a:pt x="111" y="120"/>
                      </a:cubicBezTo>
                      <a:cubicBezTo>
                        <a:pt x="111" y="120"/>
                        <a:pt x="111" y="120"/>
                        <a:pt x="111" y="120"/>
                      </a:cubicBezTo>
                      <a:cubicBezTo>
                        <a:pt x="111" y="120"/>
                        <a:pt x="111" y="120"/>
                        <a:pt x="111" y="120"/>
                      </a:cubicBezTo>
                      <a:cubicBezTo>
                        <a:pt x="111" y="120"/>
                        <a:pt x="111" y="120"/>
                        <a:pt x="111" y="120"/>
                      </a:cubicBezTo>
                      <a:cubicBezTo>
                        <a:pt x="111" y="121"/>
                        <a:pt x="111" y="121"/>
                        <a:pt x="111" y="121"/>
                      </a:cubicBezTo>
                      <a:cubicBezTo>
                        <a:pt x="111" y="120"/>
                        <a:pt x="111" y="120"/>
                        <a:pt x="111" y="120"/>
                      </a:cubicBezTo>
                      <a:cubicBezTo>
                        <a:pt x="111" y="120"/>
                        <a:pt x="111" y="120"/>
                        <a:pt x="111" y="120"/>
                      </a:cubicBezTo>
                      <a:close/>
                      <a:moveTo>
                        <a:pt x="104" y="80"/>
                      </a:moveTo>
                      <a:cubicBezTo>
                        <a:pt x="104" y="80"/>
                        <a:pt x="104" y="80"/>
                        <a:pt x="104" y="80"/>
                      </a:cubicBezTo>
                      <a:cubicBezTo>
                        <a:pt x="104" y="80"/>
                        <a:pt x="104" y="80"/>
                        <a:pt x="104" y="80"/>
                      </a:cubicBezTo>
                      <a:cubicBezTo>
                        <a:pt x="103" y="80"/>
                        <a:pt x="103" y="80"/>
                        <a:pt x="103" y="80"/>
                      </a:cubicBezTo>
                      <a:cubicBezTo>
                        <a:pt x="104" y="80"/>
                        <a:pt x="104" y="80"/>
                        <a:pt x="104" y="80"/>
                      </a:cubicBezTo>
                      <a:cubicBezTo>
                        <a:pt x="104" y="81"/>
                        <a:pt x="104" y="81"/>
                        <a:pt x="104" y="81"/>
                      </a:cubicBezTo>
                      <a:cubicBezTo>
                        <a:pt x="104" y="81"/>
                        <a:pt x="104" y="81"/>
                        <a:pt x="104" y="81"/>
                      </a:cubicBezTo>
                      <a:cubicBezTo>
                        <a:pt x="104" y="82"/>
                        <a:pt x="104" y="82"/>
                        <a:pt x="104" y="82"/>
                      </a:cubicBezTo>
                      <a:cubicBezTo>
                        <a:pt x="105" y="82"/>
                        <a:pt x="105" y="82"/>
                        <a:pt x="105" y="82"/>
                      </a:cubicBezTo>
                      <a:cubicBezTo>
                        <a:pt x="105" y="83"/>
                        <a:pt x="105" y="83"/>
                        <a:pt x="105" y="83"/>
                      </a:cubicBezTo>
                      <a:cubicBezTo>
                        <a:pt x="105" y="83"/>
                        <a:pt x="105" y="83"/>
                        <a:pt x="105" y="83"/>
                      </a:cubicBezTo>
                      <a:cubicBezTo>
                        <a:pt x="106" y="83"/>
                        <a:pt x="106" y="83"/>
                        <a:pt x="106" y="83"/>
                      </a:cubicBezTo>
                      <a:cubicBezTo>
                        <a:pt x="106" y="83"/>
                        <a:pt x="106" y="83"/>
                        <a:pt x="106" y="83"/>
                      </a:cubicBezTo>
                      <a:cubicBezTo>
                        <a:pt x="105" y="82"/>
                        <a:pt x="105" y="82"/>
                        <a:pt x="105" y="82"/>
                      </a:cubicBezTo>
                      <a:cubicBezTo>
                        <a:pt x="105" y="82"/>
                        <a:pt x="105" y="82"/>
                        <a:pt x="105" y="82"/>
                      </a:cubicBezTo>
                      <a:cubicBezTo>
                        <a:pt x="105" y="81"/>
                        <a:pt x="105" y="81"/>
                        <a:pt x="105" y="81"/>
                      </a:cubicBezTo>
                      <a:cubicBezTo>
                        <a:pt x="104" y="81"/>
                        <a:pt x="104" y="81"/>
                        <a:pt x="104" y="81"/>
                      </a:cubicBezTo>
                      <a:cubicBezTo>
                        <a:pt x="105" y="80"/>
                        <a:pt x="105" y="80"/>
                        <a:pt x="105" y="80"/>
                      </a:cubicBezTo>
                      <a:lnTo>
                        <a:pt x="104" y="80"/>
                      </a:lnTo>
                      <a:close/>
                      <a:moveTo>
                        <a:pt x="115" y="94"/>
                      </a:move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5" y="94"/>
                        <a:pt x="115" y="94"/>
                        <a:pt x="115" y="94"/>
                      </a:cubicBezTo>
                      <a:cubicBezTo>
                        <a:pt x="115" y="94"/>
                        <a:pt x="115" y="94"/>
                        <a:pt x="115" y="94"/>
                      </a:cubicBezTo>
                      <a:cubicBezTo>
                        <a:pt x="115" y="94"/>
                        <a:pt x="115" y="94"/>
                        <a:pt x="115" y="94"/>
                      </a:cubicBezTo>
                      <a:cubicBezTo>
                        <a:pt x="115" y="94"/>
                        <a:pt x="115" y="94"/>
                        <a:pt x="115" y="94"/>
                      </a:cubicBezTo>
                      <a:close/>
                      <a:moveTo>
                        <a:pt x="106" y="84"/>
                      </a:moveTo>
                      <a:cubicBezTo>
                        <a:pt x="105" y="84"/>
                        <a:pt x="105" y="84"/>
                        <a:pt x="105" y="84"/>
                      </a:cubicBezTo>
                      <a:cubicBezTo>
                        <a:pt x="105" y="84"/>
                        <a:pt x="105" y="84"/>
                        <a:pt x="105" y="84"/>
                      </a:cubicBezTo>
                      <a:cubicBezTo>
                        <a:pt x="105" y="84"/>
                        <a:pt x="105" y="84"/>
                        <a:pt x="105" y="84"/>
                      </a:cubicBezTo>
                      <a:cubicBezTo>
                        <a:pt x="104" y="84"/>
                        <a:pt x="104" y="84"/>
                        <a:pt x="104" y="84"/>
                      </a:cubicBezTo>
                      <a:cubicBezTo>
                        <a:pt x="104" y="84"/>
                        <a:pt x="104" y="84"/>
                        <a:pt x="104" y="84"/>
                      </a:cubicBezTo>
                      <a:cubicBezTo>
                        <a:pt x="104" y="83"/>
                        <a:pt x="104" y="83"/>
                        <a:pt x="104" y="83"/>
                      </a:cubicBezTo>
                      <a:cubicBezTo>
                        <a:pt x="104" y="83"/>
                        <a:pt x="104" y="83"/>
                        <a:pt x="104" y="83"/>
                      </a:cubicBezTo>
                      <a:cubicBezTo>
                        <a:pt x="104" y="83"/>
                        <a:pt x="104" y="83"/>
                        <a:pt x="104" y="83"/>
                      </a:cubicBezTo>
                      <a:cubicBezTo>
                        <a:pt x="103" y="83"/>
                        <a:pt x="103" y="83"/>
                        <a:pt x="103" y="83"/>
                      </a:cubicBezTo>
                      <a:cubicBezTo>
                        <a:pt x="103" y="83"/>
                        <a:pt x="103" y="83"/>
                        <a:pt x="103" y="83"/>
                      </a:cubicBezTo>
                      <a:cubicBezTo>
                        <a:pt x="103" y="83"/>
                        <a:pt x="103" y="83"/>
                        <a:pt x="103" y="83"/>
                      </a:cubicBezTo>
                      <a:cubicBezTo>
                        <a:pt x="104" y="84"/>
                        <a:pt x="104" y="84"/>
                        <a:pt x="104" y="84"/>
                      </a:cubicBezTo>
                      <a:cubicBezTo>
                        <a:pt x="104" y="84"/>
                        <a:pt x="104" y="84"/>
                        <a:pt x="104" y="84"/>
                      </a:cubicBezTo>
                      <a:cubicBezTo>
                        <a:pt x="104" y="84"/>
                        <a:pt x="104" y="84"/>
                        <a:pt x="104" y="84"/>
                      </a:cubicBezTo>
                      <a:cubicBezTo>
                        <a:pt x="104" y="84"/>
                        <a:pt x="104" y="84"/>
                        <a:pt x="104" y="84"/>
                      </a:cubicBezTo>
                      <a:cubicBezTo>
                        <a:pt x="105" y="85"/>
                        <a:pt x="105" y="85"/>
                        <a:pt x="105" y="85"/>
                      </a:cubicBezTo>
                      <a:cubicBezTo>
                        <a:pt x="106" y="85"/>
                        <a:pt x="106" y="85"/>
                        <a:pt x="106" y="85"/>
                      </a:cubicBezTo>
                      <a:cubicBezTo>
                        <a:pt x="106" y="85"/>
                        <a:pt x="106" y="85"/>
                        <a:pt x="106" y="85"/>
                      </a:cubicBezTo>
                      <a:cubicBezTo>
                        <a:pt x="106" y="84"/>
                        <a:pt x="106" y="84"/>
                        <a:pt x="106" y="84"/>
                      </a:cubicBezTo>
                      <a:cubicBezTo>
                        <a:pt x="107" y="84"/>
                        <a:pt x="107" y="84"/>
                        <a:pt x="107" y="84"/>
                      </a:cubicBezTo>
                      <a:cubicBezTo>
                        <a:pt x="106" y="84"/>
                        <a:pt x="106" y="84"/>
                        <a:pt x="106" y="84"/>
                      </a:cubicBezTo>
                      <a:close/>
                      <a:moveTo>
                        <a:pt x="111" y="121"/>
                      </a:moveTo>
                      <a:cubicBezTo>
                        <a:pt x="111" y="121"/>
                        <a:pt x="111" y="121"/>
                        <a:pt x="111" y="121"/>
                      </a:cubicBezTo>
                      <a:cubicBezTo>
                        <a:pt x="111" y="121"/>
                        <a:pt x="111" y="121"/>
                        <a:pt x="111" y="121"/>
                      </a:cubicBezTo>
                      <a:cubicBezTo>
                        <a:pt x="111" y="121"/>
                        <a:pt x="111" y="121"/>
                        <a:pt x="111" y="121"/>
                      </a:cubicBezTo>
                      <a:cubicBezTo>
                        <a:pt x="111" y="121"/>
                        <a:pt x="111" y="121"/>
                        <a:pt x="111" y="121"/>
                      </a:cubicBezTo>
                      <a:close/>
                      <a:moveTo>
                        <a:pt x="118" y="94"/>
                      </a:move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7" y="94"/>
                        <a:pt x="117" y="94"/>
                        <a:pt x="117" y="94"/>
                      </a:cubicBezTo>
                      <a:cubicBezTo>
                        <a:pt x="117" y="94"/>
                        <a:pt x="117" y="94"/>
                        <a:pt x="117"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lose/>
                      <a:moveTo>
                        <a:pt x="118" y="119"/>
                      </a:moveTo>
                      <a:cubicBezTo>
                        <a:pt x="118" y="119"/>
                        <a:pt x="118" y="119"/>
                        <a:pt x="118" y="119"/>
                      </a:cubicBezTo>
                      <a:cubicBezTo>
                        <a:pt x="118" y="119"/>
                        <a:pt x="118" y="119"/>
                        <a:pt x="118" y="119"/>
                      </a:cubicBezTo>
                      <a:cubicBezTo>
                        <a:pt x="117" y="119"/>
                        <a:pt x="117" y="119"/>
                        <a:pt x="117" y="119"/>
                      </a:cubicBezTo>
                      <a:cubicBezTo>
                        <a:pt x="117" y="120"/>
                        <a:pt x="117" y="120"/>
                        <a:pt x="117" y="120"/>
                      </a:cubicBezTo>
                      <a:cubicBezTo>
                        <a:pt x="117" y="120"/>
                        <a:pt x="117" y="120"/>
                        <a:pt x="117" y="120"/>
                      </a:cubicBezTo>
                      <a:cubicBezTo>
                        <a:pt x="117" y="120"/>
                        <a:pt x="117" y="120"/>
                        <a:pt x="117" y="120"/>
                      </a:cubicBezTo>
                      <a:cubicBezTo>
                        <a:pt x="117" y="120"/>
                        <a:pt x="117" y="120"/>
                        <a:pt x="117" y="120"/>
                      </a:cubicBezTo>
                      <a:cubicBezTo>
                        <a:pt x="116" y="120"/>
                        <a:pt x="116" y="120"/>
                        <a:pt x="116" y="120"/>
                      </a:cubicBezTo>
                      <a:cubicBezTo>
                        <a:pt x="116" y="120"/>
                        <a:pt x="116" y="120"/>
                        <a:pt x="116" y="120"/>
                      </a:cubicBezTo>
                      <a:cubicBezTo>
                        <a:pt x="117" y="120"/>
                        <a:pt x="117" y="120"/>
                        <a:pt x="117" y="120"/>
                      </a:cubicBezTo>
                      <a:cubicBezTo>
                        <a:pt x="117" y="120"/>
                        <a:pt x="117" y="120"/>
                        <a:pt x="117" y="120"/>
                      </a:cubicBezTo>
                      <a:cubicBezTo>
                        <a:pt x="117" y="120"/>
                        <a:pt x="117" y="120"/>
                        <a:pt x="117" y="120"/>
                      </a:cubicBezTo>
                      <a:cubicBezTo>
                        <a:pt x="117" y="120"/>
                        <a:pt x="117" y="120"/>
                        <a:pt x="117" y="120"/>
                      </a:cubicBezTo>
                      <a:cubicBezTo>
                        <a:pt x="117" y="119"/>
                        <a:pt x="117" y="119"/>
                        <a:pt x="117" y="119"/>
                      </a:cubicBezTo>
                      <a:cubicBezTo>
                        <a:pt x="118" y="120"/>
                        <a:pt x="118" y="120"/>
                        <a:pt x="118" y="120"/>
                      </a:cubicBezTo>
                      <a:cubicBezTo>
                        <a:pt x="118" y="120"/>
                        <a:pt x="118" y="120"/>
                        <a:pt x="118" y="120"/>
                      </a:cubicBezTo>
                      <a:cubicBezTo>
                        <a:pt x="118" y="119"/>
                        <a:pt x="118" y="119"/>
                        <a:pt x="118" y="119"/>
                      </a:cubicBezTo>
                      <a:cubicBezTo>
                        <a:pt x="118" y="119"/>
                        <a:pt x="118" y="119"/>
                        <a:pt x="118" y="119"/>
                      </a:cubicBezTo>
                      <a:cubicBezTo>
                        <a:pt x="118" y="120"/>
                        <a:pt x="118" y="120"/>
                        <a:pt x="118" y="120"/>
                      </a:cubicBezTo>
                      <a:cubicBezTo>
                        <a:pt x="118" y="120"/>
                        <a:pt x="118" y="120"/>
                        <a:pt x="118" y="120"/>
                      </a:cubicBezTo>
                      <a:cubicBezTo>
                        <a:pt x="118" y="120"/>
                        <a:pt x="118" y="120"/>
                        <a:pt x="118" y="120"/>
                      </a:cubicBezTo>
                      <a:cubicBezTo>
                        <a:pt x="118" y="120"/>
                        <a:pt x="118" y="120"/>
                        <a:pt x="118" y="120"/>
                      </a:cubicBezTo>
                      <a:cubicBezTo>
                        <a:pt x="118" y="119"/>
                        <a:pt x="118" y="119"/>
                        <a:pt x="118" y="119"/>
                      </a:cubicBezTo>
                      <a:close/>
                      <a:moveTo>
                        <a:pt x="119" y="119"/>
                      </a:moveTo>
                      <a:cubicBezTo>
                        <a:pt x="119" y="119"/>
                        <a:pt x="119" y="119"/>
                        <a:pt x="119"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20"/>
                        <a:pt x="118" y="120"/>
                        <a:pt x="118" y="120"/>
                      </a:cubicBezTo>
                      <a:cubicBezTo>
                        <a:pt x="118" y="120"/>
                        <a:pt x="118" y="120"/>
                        <a:pt x="118" y="120"/>
                      </a:cubicBezTo>
                      <a:cubicBezTo>
                        <a:pt x="119" y="119"/>
                        <a:pt x="119" y="119"/>
                        <a:pt x="119" y="119"/>
                      </a:cubicBezTo>
                      <a:cubicBezTo>
                        <a:pt x="119" y="119"/>
                        <a:pt x="119" y="119"/>
                        <a:pt x="119" y="119"/>
                      </a:cubicBezTo>
                      <a:close/>
                      <a:moveTo>
                        <a:pt x="117" y="93"/>
                      </a:moveTo>
                      <a:cubicBezTo>
                        <a:pt x="117" y="93"/>
                        <a:pt x="117" y="93"/>
                        <a:pt x="117" y="93"/>
                      </a:cubicBezTo>
                      <a:cubicBezTo>
                        <a:pt x="117" y="93"/>
                        <a:pt x="117" y="93"/>
                        <a:pt x="117" y="93"/>
                      </a:cubicBezTo>
                      <a:cubicBezTo>
                        <a:pt x="117" y="93"/>
                        <a:pt x="117" y="93"/>
                        <a:pt x="117" y="93"/>
                      </a:cubicBezTo>
                      <a:cubicBezTo>
                        <a:pt x="117" y="93"/>
                        <a:pt x="117" y="93"/>
                        <a:pt x="117" y="93"/>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3"/>
                        <a:pt x="117" y="93"/>
                        <a:pt x="117" y="93"/>
                      </a:cubicBezTo>
                      <a:cubicBezTo>
                        <a:pt x="117" y="93"/>
                        <a:pt x="117" y="93"/>
                        <a:pt x="117" y="93"/>
                      </a:cubicBezTo>
                      <a:cubicBezTo>
                        <a:pt x="117" y="93"/>
                        <a:pt x="117" y="93"/>
                        <a:pt x="117" y="93"/>
                      </a:cubicBezTo>
                      <a:cubicBezTo>
                        <a:pt x="117" y="93"/>
                        <a:pt x="117" y="93"/>
                        <a:pt x="117" y="93"/>
                      </a:cubicBezTo>
                      <a:close/>
                      <a:moveTo>
                        <a:pt x="81" y="35"/>
                      </a:move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lose/>
                      <a:moveTo>
                        <a:pt x="45" y="30"/>
                      </a:moveTo>
                      <a:cubicBezTo>
                        <a:pt x="45" y="30"/>
                        <a:pt x="45" y="30"/>
                        <a:pt x="45" y="30"/>
                      </a:cubicBezTo>
                      <a:cubicBezTo>
                        <a:pt x="45" y="30"/>
                        <a:pt x="45" y="30"/>
                        <a:pt x="45" y="30"/>
                      </a:cubicBezTo>
                      <a:cubicBezTo>
                        <a:pt x="45" y="30"/>
                        <a:pt x="45" y="30"/>
                        <a:pt x="45" y="30"/>
                      </a:cubicBezTo>
                      <a:cubicBezTo>
                        <a:pt x="45" y="30"/>
                        <a:pt x="45" y="30"/>
                        <a:pt x="45"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4" y="30"/>
                        <a:pt x="44" y="30"/>
                        <a:pt x="44" y="30"/>
                      </a:cubicBezTo>
                      <a:cubicBezTo>
                        <a:pt x="44" y="30"/>
                        <a:pt x="44" y="30"/>
                        <a:pt x="44" y="30"/>
                      </a:cubicBezTo>
                      <a:cubicBezTo>
                        <a:pt x="44" y="30"/>
                        <a:pt x="44" y="30"/>
                        <a:pt x="44" y="30"/>
                      </a:cubicBezTo>
                      <a:cubicBezTo>
                        <a:pt x="44" y="30"/>
                        <a:pt x="44" y="30"/>
                        <a:pt x="44" y="30"/>
                      </a:cubicBezTo>
                      <a:cubicBezTo>
                        <a:pt x="44" y="31"/>
                        <a:pt x="44" y="31"/>
                        <a:pt x="44" y="31"/>
                      </a:cubicBezTo>
                      <a:cubicBezTo>
                        <a:pt x="44" y="31"/>
                        <a:pt x="44" y="31"/>
                        <a:pt x="44" y="31"/>
                      </a:cubicBezTo>
                      <a:cubicBezTo>
                        <a:pt x="45" y="31"/>
                        <a:pt x="45" y="31"/>
                        <a:pt x="45" y="31"/>
                      </a:cubicBezTo>
                      <a:cubicBezTo>
                        <a:pt x="45" y="31"/>
                        <a:pt x="45" y="31"/>
                        <a:pt x="45" y="31"/>
                      </a:cubicBezTo>
                      <a:cubicBezTo>
                        <a:pt x="45" y="30"/>
                        <a:pt x="45" y="30"/>
                        <a:pt x="45" y="30"/>
                      </a:cubicBezTo>
                      <a:cubicBezTo>
                        <a:pt x="45" y="30"/>
                        <a:pt x="45" y="30"/>
                        <a:pt x="45" y="30"/>
                      </a:cubicBezTo>
                      <a:cubicBezTo>
                        <a:pt x="45" y="30"/>
                        <a:pt x="45" y="30"/>
                        <a:pt x="45" y="30"/>
                      </a:cubicBezTo>
                      <a:cubicBezTo>
                        <a:pt x="45" y="30"/>
                        <a:pt x="45" y="30"/>
                        <a:pt x="45" y="30"/>
                      </a:cubicBezTo>
                      <a:close/>
                      <a:moveTo>
                        <a:pt x="53" y="26"/>
                      </a:moveTo>
                      <a:cubicBezTo>
                        <a:pt x="53" y="26"/>
                        <a:pt x="53" y="26"/>
                        <a:pt x="53" y="26"/>
                      </a:cubicBezTo>
                      <a:cubicBezTo>
                        <a:pt x="52" y="27"/>
                        <a:pt x="52" y="27"/>
                        <a:pt x="52" y="27"/>
                      </a:cubicBezTo>
                      <a:cubicBezTo>
                        <a:pt x="52" y="27"/>
                        <a:pt x="52" y="27"/>
                        <a:pt x="52" y="27"/>
                      </a:cubicBezTo>
                      <a:cubicBezTo>
                        <a:pt x="53" y="27"/>
                        <a:pt x="53" y="27"/>
                        <a:pt x="53" y="27"/>
                      </a:cubicBezTo>
                      <a:cubicBezTo>
                        <a:pt x="53" y="26"/>
                        <a:pt x="53" y="26"/>
                        <a:pt x="53" y="26"/>
                      </a:cubicBezTo>
                      <a:cubicBezTo>
                        <a:pt x="53" y="26"/>
                        <a:pt x="53" y="26"/>
                        <a:pt x="53" y="26"/>
                      </a:cubicBezTo>
                      <a:cubicBezTo>
                        <a:pt x="53" y="26"/>
                        <a:pt x="53" y="26"/>
                        <a:pt x="53" y="26"/>
                      </a:cubicBezTo>
                      <a:close/>
                      <a:moveTo>
                        <a:pt x="51" y="27"/>
                      </a:moveTo>
                      <a:cubicBezTo>
                        <a:pt x="51" y="28"/>
                        <a:pt x="51" y="28"/>
                        <a:pt x="51" y="28"/>
                      </a:cubicBezTo>
                      <a:cubicBezTo>
                        <a:pt x="51" y="28"/>
                        <a:pt x="51" y="28"/>
                        <a:pt x="51" y="28"/>
                      </a:cubicBezTo>
                      <a:cubicBezTo>
                        <a:pt x="51" y="28"/>
                        <a:pt x="51" y="28"/>
                        <a:pt x="51" y="28"/>
                      </a:cubicBezTo>
                      <a:cubicBezTo>
                        <a:pt x="51" y="28"/>
                        <a:pt x="51" y="28"/>
                        <a:pt x="51" y="28"/>
                      </a:cubicBezTo>
                      <a:cubicBezTo>
                        <a:pt x="51" y="28"/>
                        <a:pt x="51" y="28"/>
                        <a:pt x="51" y="28"/>
                      </a:cubicBezTo>
                      <a:cubicBezTo>
                        <a:pt x="51" y="28"/>
                        <a:pt x="51" y="28"/>
                        <a:pt x="51" y="28"/>
                      </a:cubicBezTo>
                      <a:cubicBezTo>
                        <a:pt x="50" y="28"/>
                        <a:pt x="50" y="28"/>
                        <a:pt x="50" y="28"/>
                      </a:cubicBezTo>
                      <a:cubicBezTo>
                        <a:pt x="50" y="28"/>
                        <a:pt x="50" y="28"/>
                        <a:pt x="50" y="28"/>
                      </a:cubicBezTo>
                      <a:cubicBezTo>
                        <a:pt x="50" y="28"/>
                        <a:pt x="50" y="28"/>
                        <a:pt x="50" y="28"/>
                      </a:cubicBezTo>
                      <a:cubicBezTo>
                        <a:pt x="50" y="28"/>
                        <a:pt x="50" y="28"/>
                        <a:pt x="50" y="28"/>
                      </a:cubicBezTo>
                      <a:cubicBezTo>
                        <a:pt x="47" y="31"/>
                        <a:pt x="47" y="31"/>
                        <a:pt x="47" y="31"/>
                      </a:cubicBezTo>
                      <a:cubicBezTo>
                        <a:pt x="46" y="31"/>
                        <a:pt x="46" y="31"/>
                        <a:pt x="46" y="31"/>
                      </a:cubicBezTo>
                      <a:cubicBezTo>
                        <a:pt x="46" y="31"/>
                        <a:pt x="46" y="31"/>
                        <a:pt x="46" y="31"/>
                      </a:cubicBezTo>
                      <a:cubicBezTo>
                        <a:pt x="45" y="31"/>
                        <a:pt x="45" y="31"/>
                        <a:pt x="45" y="31"/>
                      </a:cubicBezTo>
                      <a:cubicBezTo>
                        <a:pt x="45" y="31"/>
                        <a:pt x="45" y="31"/>
                        <a:pt x="45" y="31"/>
                      </a:cubicBezTo>
                      <a:cubicBezTo>
                        <a:pt x="46" y="31"/>
                        <a:pt x="46" y="31"/>
                        <a:pt x="46" y="31"/>
                      </a:cubicBezTo>
                      <a:cubicBezTo>
                        <a:pt x="46" y="31"/>
                        <a:pt x="46" y="31"/>
                        <a:pt x="46" y="31"/>
                      </a:cubicBezTo>
                      <a:cubicBezTo>
                        <a:pt x="47" y="31"/>
                        <a:pt x="47" y="31"/>
                        <a:pt x="47" y="31"/>
                      </a:cubicBezTo>
                      <a:cubicBezTo>
                        <a:pt x="47" y="31"/>
                        <a:pt x="47" y="31"/>
                        <a:pt x="47" y="31"/>
                      </a:cubicBezTo>
                      <a:cubicBezTo>
                        <a:pt x="48" y="30"/>
                        <a:pt x="48" y="30"/>
                        <a:pt x="48" y="30"/>
                      </a:cubicBezTo>
                      <a:cubicBezTo>
                        <a:pt x="49" y="30"/>
                        <a:pt x="49" y="30"/>
                        <a:pt x="49" y="30"/>
                      </a:cubicBezTo>
                      <a:cubicBezTo>
                        <a:pt x="50" y="29"/>
                        <a:pt x="50" y="29"/>
                        <a:pt x="50" y="29"/>
                      </a:cubicBezTo>
                      <a:cubicBezTo>
                        <a:pt x="51" y="28"/>
                        <a:pt x="51" y="28"/>
                        <a:pt x="51" y="28"/>
                      </a:cubicBezTo>
                      <a:cubicBezTo>
                        <a:pt x="51" y="28"/>
                        <a:pt x="51" y="28"/>
                        <a:pt x="51" y="28"/>
                      </a:cubicBezTo>
                      <a:cubicBezTo>
                        <a:pt x="51" y="28"/>
                        <a:pt x="51" y="28"/>
                        <a:pt x="51" y="28"/>
                      </a:cubicBezTo>
                      <a:cubicBezTo>
                        <a:pt x="51" y="27"/>
                        <a:pt x="51" y="27"/>
                        <a:pt x="51" y="27"/>
                      </a:cubicBezTo>
                      <a:cubicBezTo>
                        <a:pt x="52" y="27"/>
                        <a:pt x="52" y="27"/>
                        <a:pt x="52" y="27"/>
                      </a:cubicBezTo>
                      <a:cubicBezTo>
                        <a:pt x="52" y="27"/>
                        <a:pt x="52" y="27"/>
                        <a:pt x="52" y="27"/>
                      </a:cubicBezTo>
                      <a:lnTo>
                        <a:pt x="51" y="27"/>
                      </a:lnTo>
                      <a:close/>
                      <a:moveTo>
                        <a:pt x="130" y="54"/>
                      </a:moveTo>
                      <a:cubicBezTo>
                        <a:pt x="131" y="55"/>
                        <a:pt x="131" y="55"/>
                        <a:pt x="131" y="55"/>
                      </a:cubicBezTo>
                      <a:cubicBezTo>
                        <a:pt x="131" y="55"/>
                        <a:pt x="131" y="55"/>
                        <a:pt x="131" y="55"/>
                      </a:cubicBezTo>
                      <a:cubicBezTo>
                        <a:pt x="131" y="55"/>
                        <a:pt x="131" y="55"/>
                        <a:pt x="131" y="55"/>
                      </a:cubicBezTo>
                      <a:cubicBezTo>
                        <a:pt x="131" y="55"/>
                        <a:pt x="131" y="55"/>
                        <a:pt x="131" y="55"/>
                      </a:cubicBezTo>
                      <a:cubicBezTo>
                        <a:pt x="131" y="56"/>
                        <a:pt x="131" y="56"/>
                        <a:pt x="131" y="56"/>
                      </a:cubicBezTo>
                      <a:cubicBezTo>
                        <a:pt x="131" y="56"/>
                        <a:pt x="131" y="56"/>
                        <a:pt x="131" y="56"/>
                      </a:cubicBezTo>
                      <a:cubicBezTo>
                        <a:pt x="131" y="56"/>
                        <a:pt x="131" y="56"/>
                        <a:pt x="131" y="56"/>
                      </a:cubicBezTo>
                      <a:cubicBezTo>
                        <a:pt x="132" y="57"/>
                        <a:pt x="132" y="57"/>
                        <a:pt x="132" y="57"/>
                      </a:cubicBezTo>
                      <a:cubicBezTo>
                        <a:pt x="133" y="60"/>
                        <a:pt x="133" y="60"/>
                        <a:pt x="133" y="60"/>
                      </a:cubicBezTo>
                      <a:cubicBezTo>
                        <a:pt x="133" y="60"/>
                        <a:pt x="133" y="60"/>
                        <a:pt x="133" y="60"/>
                      </a:cubicBezTo>
                      <a:cubicBezTo>
                        <a:pt x="133" y="60"/>
                        <a:pt x="133" y="60"/>
                        <a:pt x="133" y="60"/>
                      </a:cubicBezTo>
                      <a:cubicBezTo>
                        <a:pt x="133" y="60"/>
                        <a:pt x="133" y="60"/>
                        <a:pt x="133" y="60"/>
                      </a:cubicBezTo>
                      <a:cubicBezTo>
                        <a:pt x="134" y="61"/>
                        <a:pt x="134" y="61"/>
                        <a:pt x="134" y="61"/>
                      </a:cubicBezTo>
                      <a:cubicBezTo>
                        <a:pt x="134" y="61"/>
                        <a:pt x="134" y="61"/>
                        <a:pt x="134" y="61"/>
                      </a:cubicBezTo>
                      <a:cubicBezTo>
                        <a:pt x="134" y="61"/>
                        <a:pt x="134" y="61"/>
                        <a:pt x="134" y="61"/>
                      </a:cubicBezTo>
                      <a:cubicBezTo>
                        <a:pt x="135" y="63"/>
                        <a:pt x="135" y="63"/>
                        <a:pt x="135" y="63"/>
                      </a:cubicBezTo>
                      <a:cubicBezTo>
                        <a:pt x="136" y="64"/>
                        <a:pt x="136" y="64"/>
                        <a:pt x="136" y="64"/>
                      </a:cubicBezTo>
                      <a:cubicBezTo>
                        <a:pt x="136" y="64"/>
                        <a:pt x="136" y="64"/>
                        <a:pt x="136" y="64"/>
                      </a:cubicBezTo>
                      <a:cubicBezTo>
                        <a:pt x="136" y="65"/>
                        <a:pt x="136" y="65"/>
                        <a:pt x="136" y="65"/>
                      </a:cubicBezTo>
                      <a:cubicBezTo>
                        <a:pt x="136" y="64"/>
                        <a:pt x="136" y="64"/>
                        <a:pt x="136" y="64"/>
                      </a:cubicBezTo>
                      <a:cubicBezTo>
                        <a:pt x="132" y="57"/>
                        <a:pt x="132" y="57"/>
                        <a:pt x="132" y="57"/>
                      </a:cubicBezTo>
                      <a:cubicBezTo>
                        <a:pt x="132" y="57"/>
                        <a:pt x="132" y="57"/>
                        <a:pt x="132" y="57"/>
                      </a:cubicBezTo>
                      <a:cubicBezTo>
                        <a:pt x="132" y="56"/>
                        <a:pt x="132" y="56"/>
                        <a:pt x="132" y="56"/>
                      </a:cubicBezTo>
                      <a:cubicBezTo>
                        <a:pt x="132" y="56"/>
                        <a:pt x="132" y="56"/>
                        <a:pt x="132" y="56"/>
                      </a:cubicBezTo>
                      <a:cubicBezTo>
                        <a:pt x="131" y="55"/>
                        <a:pt x="131" y="55"/>
                        <a:pt x="131" y="55"/>
                      </a:cubicBezTo>
                      <a:cubicBezTo>
                        <a:pt x="130" y="54"/>
                        <a:pt x="130" y="54"/>
                        <a:pt x="130" y="54"/>
                      </a:cubicBezTo>
                      <a:cubicBezTo>
                        <a:pt x="130" y="53"/>
                        <a:pt x="130" y="53"/>
                        <a:pt x="130" y="53"/>
                      </a:cubicBezTo>
                      <a:cubicBezTo>
                        <a:pt x="130" y="53"/>
                        <a:pt x="130" y="53"/>
                        <a:pt x="130" y="53"/>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3"/>
                        <a:pt x="129" y="53"/>
                        <a:pt x="129" y="53"/>
                      </a:cubicBezTo>
                      <a:lnTo>
                        <a:pt x="130" y="54"/>
                      </a:lnTo>
                      <a:close/>
                      <a:moveTo>
                        <a:pt x="102" y="78"/>
                      </a:moveTo>
                      <a:cubicBezTo>
                        <a:pt x="101" y="78"/>
                        <a:pt x="101" y="78"/>
                        <a:pt x="101" y="78"/>
                      </a:cubicBezTo>
                      <a:cubicBezTo>
                        <a:pt x="101" y="78"/>
                        <a:pt x="101" y="78"/>
                        <a:pt x="101" y="78"/>
                      </a:cubicBezTo>
                      <a:cubicBezTo>
                        <a:pt x="101" y="78"/>
                        <a:pt x="101" y="78"/>
                        <a:pt x="101" y="78"/>
                      </a:cubicBezTo>
                      <a:cubicBezTo>
                        <a:pt x="101" y="78"/>
                        <a:pt x="101" y="78"/>
                        <a:pt x="101" y="78"/>
                      </a:cubicBezTo>
                      <a:cubicBezTo>
                        <a:pt x="101" y="78"/>
                        <a:pt x="101" y="78"/>
                        <a:pt x="101" y="78"/>
                      </a:cubicBezTo>
                      <a:cubicBezTo>
                        <a:pt x="102" y="79"/>
                        <a:pt x="102" y="79"/>
                        <a:pt x="102" y="79"/>
                      </a:cubicBezTo>
                      <a:cubicBezTo>
                        <a:pt x="102" y="80"/>
                        <a:pt x="102" y="80"/>
                        <a:pt x="102" y="80"/>
                      </a:cubicBezTo>
                      <a:cubicBezTo>
                        <a:pt x="102" y="79"/>
                        <a:pt x="102" y="79"/>
                        <a:pt x="102" y="79"/>
                      </a:cubicBezTo>
                      <a:cubicBezTo>
                        <a:pt x="102" y="79"/>
                        <a:pt x="102" y="79"/>
                        <a:pt x="102" y="79"/>
                      </a:cubicBezTo>
                      <a:lnTo>
                        <a:pt x="102" y="78"/>
                      </a:lnTo>
                      <a:close/>
                      <a:moveTo>
                        <a:pt x="93" y="68"/>
                      </a:moveTo>
                      <a:cubicBezTo>
                        <a:pt x="93" y="67"/>
                        <a:pt x="93" y="67"/>
                        <a:pt x="93" y="67"/>
                      </a:cubicBezTo>
                      <a:cubicBezTo>
                        <a:pt x="93" y="67"/>
                        <a:pt x="93" y="67"/>
                        <a:pt x="93" y="67"/>
                      </a:cubicBezTo>
                      <a:cubicBezTo>
                        <a:pt x="92" y="67"/>
                        <a:pt x="92" y="67"/>
                        <a:pt x="92" y="67"/>
                      </a:cubicBezTo>
                      <a:cubicBezTo>
                        <a:pt x="92" y="67"/>
                        <a:pt x="92" y="67"/>
                        <a:pt x="92" y="67"/>
                      </a:cubicBezTo>
                      <a:cubicBezTo>
                        <a:pt x="93" y="67"/>
                        <a:pt x="93" y="67"/>
                        <a:pt x="93" y="67"/>
                      </a:cubicBezTo>
                      <a:cubicBezTo>
                        <a:pt x="93" y="68"/>
                        <a:pt x="93" y="68"/>
                        <a:pt x="93" y="68"/>
                      </a:cubicBezTo>
                      <a:cubicBezTo>
                        <a:pt x="93" y="68"/>
                        <a:pt x="93" y="68"/>
                        <a:pt x="93" y="68"/>
                      </a:cubicBezTo>
                      <a:cubicBezTo>
                        <a:pt x="94" y="69"/>
                        <a:pt x="94" y="69"/>
                        <a:pt x="94" y="69"/>
                      </a:cubicBezTo>
                      <a:cubicBezTo>
                        <a:pt x="94" y="69"/>
                        <a:pt x="94" y="69"/>
                        <a:pt x="94" y="69"/>
                      </a:cubicBezTo>
                      <a:cubicBezTo>
                        <a:pt x="94" y="69"/>
                        <a:pt x="94" y="69"/>
                        <a:pt x="94" y="69"/>
                      </a:cubicBezTo>
                      <a:lnTo>
                        <a:pt x="93" y="68"/>
                      </a:lnTo>
                      <a:close/>
                      <a:moveTo>
                        <a:pt x="88" y="41"/>
                      </a:move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lose/>
                      <a:moveTo>
                        <a:pt x="120" y="95"/>
                      </a:moveTo>
                      <a:cubicBezTo>
                        <a:pt x="120" y="95"/>
                        <a:pt x="120" y="95"/>
                        <a:pt x="120" y="95"/>
                      </a:cubicBezTo>
                      <a:cubicBezTo>
                        <a:pt x="120" y="95"/>
                        <a:pt x="120" y="95"/>
                        <a:pt x="120" y="95"/>
                      </a:cubicBezTo>
                      <a:cubicBezTo>
                        <a:pt x="120" y="95"/>
                        <a:pt x="120" y="95"/>
                        <a:pt x="120" y="95"/>
                      </a:cubicBezTo>
                      <a:cubicBezTo>
                        <a:pt x="120" y="95"/>
                        <a:pt x="120" y="95"/>
                        <a:pt x="120" y="95"/>
                      </a:cubicBezTo>
                      <a:cubicBezTo>
                        <a:pt x="120" y="95"/>
                        <a:pt x="120" y="95"/>
                        <a:pt x="120" y="95"/>
                      </a:cubicBezTo>
                      <a:cubicBezTo>
                        <a:pt x="120" y="95"/>
                        <a:pt x="120" y="95"/>
                        <a:pt x="120" y="95"/>
                      </a:cubicBezTo>
                      <a:cubicBezTo>
                        <a:pt x="120" y="94"/>
                        <a:pt x="120" y="94"/>
                        <a:pt x="120" y="94"/>
                      </a:cubicBezTo>
                      <a:cubicBezTo>
                        <a:pt x="120" y="94"/>
                        <a:pt x="120" y="94"/>
                        <a:pt x="120" y="94"/>
                      </a:cubicBezTo>
                      <a:cubicBezTo>
                        <a:pt x="120" y="94"/>
                        <a:pt x="120" y="94"/>
                        <a:pt x="120" y="94"/>
                      </a:cubicBezTo>
                      <a:cubicBezTo>
                        <a:pt x="120" y="94"/>
                        <a:pt x="120" y="94"/>
                        <a:pt x="120"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5"/>
                        <a:pt x="119" y="95"/>
                        <a:pt x="119" y="95"/>
                      </a:cubicBezTo>
                      <a:cubicBezTo>
                        <a:pt x="119" y="95"/>
                        <a:pt x="119" y="95"/>
                        <a:pt x="119" y="95"/>
                      </a:cubicBezTo>
                      <a:cubicBezTo>
                        <a:pt x="119" y="95"/>
                        <a:pt x="119" y="95"/>
                        <a:pt x="119" y="95"/>
                      </a:cubicBezTo>
                      <a:cubicBezTo>
                        <a:pt x="119" y="95"/>
                        <a:pt x="119" y="95"/>
                        <a:pt x="119" y="95"/>
                      </a:cubicBezTo>
                      <a:cubicBezTo>
                        <a:pt x="120" y="95"/>
                        <a:pt x="120" y="95"/>
                        <a:pt x="120" y="95"/>
                      </a:cubicBezTo>
                      <a:close/>
                      <a:moveTo>
                        <a:pt x="88" y="42"/>
                      </a:moveTo>
                      <a:cubicBezTo>
                        <a:pt x="88" y="42"/>
                        <a:pt x="88" y="42"/>
                        <a:pt x="88" y="42"/>
                      </a:cubicBezTo>
                      <a:cubicBezTo>
                        <a:pt x="88" y="42"/>
                        <a:pt x="88" y="42"/>
                        <a:pt x="88" y="42"/>
                      </a:cubicBezTo>
                      <a:cubicBezTo>
                        <a:pt x="88" y="42"/>
                        <a:pt x="88" y="42"/>
                        <a:pt x="88" y="42"/>
                      </a:cubicBezTo>
                      <a:cubicBezTo>
                        <a:pt x="88" y="42"/>
                        <a:pt x="88" y="42"/>
                        <a:pt x="88" y="42"/>
                      </a:cubicBezTo>
                      <a:cubicBezTo>
                        <a:pt x="89" y="42"/>
                        <a:pt x="89" y="42"/>
                        <a:pt x="89" y="42"/>
                      </a:cubicBezTo>
                      <a:cubicBezTo>
                        <a:pt x="89" y="42"/>
                        <a:pt x="89" y="42"/>
                        <a:pt x="89" y="42"/>
                      </a:cubicBezTo>
                      <a:cubicBezTo>
                        <a:pt x="89" y="42"/>
                        <a:pt x="89" y="42"/>
                        <a:pt x="89" y="42"/>
                      </a:cubicBezTo>
                      <a:cubicBezTo>
                        <a:pt x="89" y="42"/>
                        <a:pt x="89" y="42"/>
                        <a:pt x="89" y="42"/>
                      </a:cubicBezTo>
                      <a:cubicBezTo>
                        <a:pt x="89" y="42"/>
                        <a:pt x="89" y="42"/>
                        <a:pt x="89" y="42"/>
                      </a:cubicBezTo>
                      <a:cubicBezTo>
                        <a:pt x="89" y="42"/>
                        <a:pt x="89" y="42"/>
                        <a:pt x="89" y="42"/>
                      </a:cubicBezTo>
                      <a:cubicBezTo>
                        <a:pt x="88" y="42"/>
                        <a:pt x="88" y="42"/>
                        <a:pt x="88" y="42"/>
                      </a:cubicBezTo>
                      <a:cubicBezTo>
                        <a:pt x="88" y="42"/>
                        <a:pt x="88" y="42"/>
                        <a:pt x="88" y="42"/>
                      </a:cubicBezTo>
                      <a:cubicBezTo>
                        <a:pt x="88" y="42"/>
                        <a:pt x="88" y="42"/>
                        <a:pt x="88" y="42"/>
                      </a:cubicBezTo>
                      <a:cubicBezTo>
                        <a:pt x="88" y="42"/>
                        <a:pt x="88" y="42"/>
                        <a:pt x="88" y="42"/>
                      </a:cubicBezTo>
                      <a:cubicBezTo>
                        <a:pt x="88" y="42"/>
                        <a:pt x="88" y="42"/>
                        <a:pt x="88" y="42"/>
                      </a:cubicBezTo>
                      <a:cubicBezTo>
                        <a:pt x="88" y="42"/>
                        <a:pt x="88" y="42"/>
                        <a:pt x="88" y="42"/>
                      </a:cubicBezTo>
                      <a:close/>
                      <a:moveTo>
                        <a:pt x="17" y="19"/>
                      </a:moveTo>
                      <a:cubicBezTo>
                        <a:pt x="16" y="19"/>
                        <a:pt x="16" y="19"/>
                        <a:pt x="16" y="19"/>
                      </a:cubicBezTo>
                      <a:cubicBezTo>
                        <a:pt x="16" y="19"/>
                        <a:pt x="16" y="19"/>
                        <a:pt x="16" y="19"/>
                      </a:cubicBezTo>
                      <a:cubicBezTo>
                        <a:pt x="16" y="19"/>
                        <a:pt x="16" y="19"/>
                        <a:pt x="16" y="19"/>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2" y="20"/>
                        <a:pt x="12" y="20"/>
                        <a:pt x="12" y="20"/>
                      </a:cubicBezTo>
                      <a:cubicBezTo>
                        <a:pt x="11" y="20"/>
                        <a:pt x="11" y="20"/>
                        <a:pt x="11" y="20"/>
                      </a:cubicBezTo>
                      <a:cubicBezTo>
                        <a:pt x="10" y="21"/>
                        <a:pt x="10" y="21"/>
                        <a:pt x="10" y="21"/>
                      </a:cubicBezTo>
                      <a:cubicBezTo>
                        <a:pt x="8" y="21"/>
                        <a:pt x="8" y="21"/>
                        <a:pt x="8" y="21"/>
                      </a:cubicBezTo>
                      <a:cubicBezTo>
                        <a:pt x="7" y="22"/>
                        <a:pt x="7" y="22"/>
                        <a:pt x="7" y="22"/>
                      </a:cubicBezTo>
                      <a:cubicBezTo>
                        <a:pt x="6" y="22"/>
                        <a:pt x="6" y="22"/>
                        <a:pt x="6" y="22"/>
                      </a:cubicBezTo>
                      <a:cubicBezTo>
                        <a:pt x="7" y="22"/>
                        <a:pt x="7" y="22"/>
                        <a:pt x="7" y="22"/>
                      </a:cubicBezTo>
                      <a:cubicBezTo>
                        <a:pt x="11" y="21"/>
                        <a:pt x="15" y="20"/>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8" y="19"/>
                        <a:pt x="18" y="19"/>
                        <a:pt x="18" y="19"/>
                      </a:cubicBezTo>
                      <a:lnTo>
                        <a:pt x="17" y="19"/>
                      </a:lnTo>
                      <a:close/>
                      <a:moveTo>
                        <a:pt x="135" y="111"/>
                      </a:moveTo>
                      <a:cubicBezTo>
                        <a:pt x="135" y="111"/>
                        <a:pt x="135" y="111"/>
                        <a:pt x="135" y="111"/>
                      </a:cubicBezTo>
                      <a:cubicBezTo>
                        <a:pt x="134" y="111"/>
                        <a:pt x="134" y="111"/>
                        <a:pt x="134" y="111"/>
                      </a:cubicBezTo>
                      <a:cubicBezTo>
                        <a:pt x="134" y="111"/>
                        <a:pt x="134" y="111"/>
                        <a:pt x="134" y="111"/>
                      </a:cubicBezTo>
                      <a:cubicBezTo>
                        <a:pt x="134" y="111"/>
                        <a:pt x="134" y="111"/>
                        <a:pt x="134" y="111"/>
                      </a:cubicBezTo>
                      <a:cubicBezTo>
                        <a:pt x="135" y="111"/>
                        <a:pt x="135" y="111"/>
                        <a:pt x="135" y="111"/>
                      </a:cubicBezTo>
                      <a:cubicBezTo>
                        <a:pt x="135" y="111"/>
                        <a:pt x="135" y="111"/>
                        <a:pt x="135" y="111"/>
                      </a:cubicBezTo>
                      <a:cubicBezTo>
                        <a:pt x="135" y="110"/>
                        <a:pt x="135" y="110"/>
                        <a:pt x="135" y="110"/>
                      </a:cubicBezTo>
                      <a:cubicBezTo>
                        <a:pt x="135" y="110"/>
                        <a:pt x="135" y="110"/>
                        <a:pt x="135" y="110"/>
                      </a:cubicBezTo>
                      <a:lnTo>
                        <a:pt x="135" y="111"/>
                      </a:lnTo>
                      <a:close/>
                      <a:moveTo>
                        <a:pt x="125" y="46"/>
                      </a:moveTo>
                      <a:cubicBezTo>
                        <a:pt x="125" y="47"/>
                        <a:pt x="125" y="47"/>
                        <a:pt x="125" y="47"/>
                      </a:cubicBezTo>
                      <a:cubicBezTo>
                        <a:pt x="125" y="47"/>
                        <a:pt x="125" y="47"/>
                        <a:pt x="125" y="47"/>
                      </a:cubicBezTo>
                      <a:cubicBezTo>
                        <a:pt x="125" y="47"/>
                        <a:pt x="125" y="47"/>
                        <a:pt x="125" y="47"/>
                      </a:cubicBezTo>
                      <a:cubicBezTo>
                        <a:pt x="125" y="47"/>
                        <a:pt x="125" y="47"/>
                        <a:pt x="125" y="47"/>
                      </a:cubicBezTo>
                      <a:cubicBezTo>
                        <a:pt x="125" y="46"/>
                        <a:pt x="125" y="46"/>
                        <a:pt x="125" y="46"/>
                      </a:cubicBezTo>
                      <a:close/>
                      <a:moveTo>
                        <a:pt x="124" y="40"/>
                      </a:moveTo>
                      <a:cubicBezTo>
                        <a:pt x="124" y="39"/>
                        <a:pt x="124" y="39"/>
                        <a:pt x="124" y="39"/>
                      </a:cubicBezTo>
                      <a:cubicBezTo>
                        <a:pt x="124" y="39"/>
                        <a:pt x="124" y="39"/>
                        <a:pt x="124" y="39"/>
                      </a:cubicBezTo>
                      <a:cubicBezTo>
                        <a:pt x="123" y="39"/>
                        <a:pt x="123" y="39"/>
                        <a:pt x="123" y="39"/>
                      </a:cubicBezTo>
                      <a:cubicBezTo>
                        <a:pt x="123" y="39"/>
                        <a:pt x="123" y="39"/>
                        <a:pt x="123" y="39"/>
                      </a:cubicBezTo>
                      <a:cubicBezTo>
                        <a:pt x="123" y="39"/>
                        <a:pt x="123" y="39"/>
                        <a:pt x="123" y="39"/>
                      </a:cubicBezTo>
                      <a:cubicBezTo>
                        <a:pt x="122" y="40"/>
                        <a:pt x="122" y="40"/>
                        <a:pt x="122" y="40"/>
                      </a:cubicBezTo>
                      <a:cubicBezTo>
                        <a:pt x="122" y="40"/>
                        <a:pt x="122" y="40"/>
                        <a:pt x="122" y="40"/>
                      </a:cubicBezTo>
                      <a:cubicBezTo>
                        <a:pt x="122" y="40"/>
                        <a:pt x="122" y="40"/>
                        <a:pt x="122" y="40"/>
                      </a:cubicBezTo>
                      <a:cubicBezTo>
                        <a:pt x="122" y="40"/>
                        <a:pt x="122" y="40"/>
                        <a:pt x="122" y="40"/>
                      </a:cubicBezTo>
                      <a:cubicBezTo>
                        <a:pt x="122" y="41"/>
                        <a:pt x="122" y="41"/>
                        <a:pt x="122" y="41"/>
                      </a:cubicBezTo>
                      <a:cubicBezTo>
                        <a:pt x="122" y="41"/>
                        <a:pt x="122" y="41"/>
                        <a:pt x="122" y="41"/>
                      </a:cubicBezTo>
                      <a:cubicBezTo>
                        <a:pt x="122" y="42"/>
                        <a:pt x="122" y="42"/>
                        <a:pt x="122" y="42"/>
                      </a:cubicBezTo>
                      <a:cubicBezTo>
                        <a:pt x="123" y="43"/>
                        <a:pt x="123" y="43"/>
                        <a:pt x="123" y="43"/>
                      </a:cubicBezTo>
                      <a:cubicBezTo>
                        <a:pt x="123" y="43"/>
                        <a:pt x="123" y="43"/>
                        <a:pt x="123" y="43"/>
                      </a:cubicBezTo>
                      <a:cubicBezTo>
                        <a:pt x="123" y="44"/>
                        <a:pt x="123" y="44"/>
                        <a:pt x="123" y="44"/>
                      </a:cubicBezTo>
                      <a:cubicBezTo>
                        <a:pt x="124" y="45"/>
                        <a:pt x="124" y="45"/>
                        <a:pt x="124" y="45"/>
                      </a:cubicBezTo>
                      <a:cubicBezTo>
                        <a:pt x="124" y="46"/>
                        <a:pt x="124" y="46"/>
                        <a:pt x="124" y="46"/>
                      </a:cubicBezTo>
                      <a:cubicBezTo>
                        <a:pt x="124" y="46"/>
                        <a:pt x="124" y="46"/>
                        <a:pt x="124" y="46"/>
                      </a:cubicBezTo>
                      <a:cubicBezTo>
                        <a:pt x="124" y="45"/>
                        <a:pt x="124" y="45"/>
                        <a:pt x="124" y="45"/>
                      </a:cubicBezTo>
                      <a:cubicBezTo>
                        <a:pt x="124" y="45"/>
                        <a:pt x="124" y="45"/>
                        <a:pt x="124" y="45"/>
                      </a:cubicBezTo>
                      <a:cubicBezTo>
                        <a:pt x="124" y="45"/>
                        <a:pt x="124" y="45"/>
                        <a:pt x="124" y="45"/>
                      </a:cubicBezTo>
                      <a:cubicBezTo>
                        <a:pt x="124" y="44"/>
                        <a:pt x="124" y="44"/>
                        <a:pt x="124" y="44"/>
                      </a:cubicBezTo>
                      <a:cubicBezTo>
                        <a:pt x="124" y="42"/>
                        <a:pt x="124" y="42"/>
                        <a:pt x="124" y="42"/>
                      </a:cubicBezTo>
                      <a:cubicBezTo>
                        <a:pt x="124" y="41"/>
                        <a:pt x="124" y="41"/>
                        <a:pt x="124" y="41"/>
                      </a:cubicBezTo>
                      <a:lnTo>
                        <a:pt x="124" y="40"/>
                      </a:lnTo>
                      <a:close/>
                      <a:moveTo>
                        <a:pt x="136" y="103"/>
                      </a:moveTo>
                      <a:cubicBezTo>
                        <a:pt x="136" y="103"/>
                        <a:pt x="136" y="103"/>
                        <a:pt x="136" y="103"/>
                      </a:cubicBezTo>
                      <a:cubicBezTo>
                        <a:pt x="136" y="103"/>
                        <a:pt x="136" y="103"/>
                        <a:pt x="136"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4"/>
                        <a:pt x="137" y="104"/>
                        <a:pt x="137" y="104"/>
                      </a:cubicBezTo>
                      <a:cubicBezTo>
                        <a:pt x="138" y="103"/>
                        <a:pt x="138" y="103"/>
                        <a:pt x="138" y="103"/>
                      </a:cubicBezTo>
                      <a:cubicBezTo>
                        <a:pt x="138" y="103"/>
                        <a:pt x="138" y="103"/>
                        <a:pt x="138" y="103"/>
                      </a:cubicBezTo>
                      <a:cubicBezTo>
                        <a:pt x="138" y="103"/>
                        <a:pt x="138" y="103"/>
                        <a:pt x="138" y="103"/>
                      </a:cubicBezTo>
                      <a:cubicBezTo>
                        <a:pt x="138" y="104"/>
                        <a:pt x="138" y="104"/>
                        <a:pt x="138" y="104"/>
                      </a:cubicBezTo>
                      <a:cubicBezTo>
                        <a:pt x="138" y="104"/>
                        <a:pt x="138" y="104"/>
                        <a:pt x="138" y="104"/>
                      </a:cubicBezTo>
                      <a:cubicBezTo>
                        <a:pt x="138" y="103"/>
                        <a:pt x="138" y="103"/>
                        <a:pt x="138" y="103"/>
                      </a:cubicBezTo>
                      <a:cubicBezTo>
                        <a:pt x="138" y="103"/>
                        <a:pt x="138" y="103"/>
                        <a:pt x="138" y="103"/>
                      </a:cubicBezTo>
                      <a:cubicBezTo>
                        <a:pt x="138" y="103"/>
                        <a:pt x="138" y="103"/>
                        <a:pt x="138" y="103"/>
                      </a:cubicBezTo>
                      <a:cubicBezTo>
                        <a:pt x="137" y="103"/>
                        <a:pt x="137" y="103"/>
                        <a:pt x="137" y="103"/>
                      </a:cubicBezTo>
                      <a:cubicBezTo>
                        <a:pt x="138" y="103"/>
                        <a:pt x="138" y="103"/>
                        <a:pt x="138" y="103"/>
                      </a:cubicBezTo>
                      <a:cubicBezTo>
                        <a:pt x="138" y="103"/>
                        <a:pt x="138" y="103"/>
                        <a:pt x="138" y="103"/>
                      </a:cubicBezTo>
                      <a:cubicBezTo>
                        <a:pt x="138" y="103"/>
                        <a:pt x="138" y="103"/>
                        <a:pt x="138" y="103"/>
                      </a:cubicBezTo>
                      <a:cubicBezTo>
                        <a:pt x="138" y="103"/>
                        <a:pt x="138" y="103"/>
                        <a:pt x="138" y="103"/>
                      </a:cubicBezTo>
                      <a:cubicBezTo>
                        <a:pt x="138" y="103"/>
                        <a:pt x="138" y="103"/>
                        <a:pt x="138" y="103"/>
                      </a:cubicBezTo>
                      <a:cubicBezTo>
                        <a:pt x="139" y="103"/>
                        <a:pt x="139" y="103"/>
                        <a:pt x="139" y="103"/>
                      </a:cubicBezTo>
                      <a:cubicBezTo>
                        <a:pt x="139" y="103"/>
                        <a:pt x="139" y="103"/>
                        <a:pt x="139" y="103"/>
                      </a:cubicBezTo>
                      <a:cubicBezTo>
                        <a:pt x="139" y="103"/>
                        <a:pt x="139" y="103"/>
                        <a:pt x="139" y="103"/>
                      </a:cubicBezTo>
                      <a:cubicBezTo>
                        <a:pt x="139" y="103"/>
                        <a:pt x="139" y="103"/>
                        <a:pt x="139" y="103"/>
                      </a:cubicBezTo>
                      <a:cubicBezTo>
                        <a:pt x="139" y="103"/>
                        <a:pt x="139" y="103"/>
                        <a:pt x="139" y="103"/>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1"/>
                        <a:pt x="139" y="101"/>
                        <a:pt x="139" y="101"/>
                      </a:cubicBezTo>
                      <a:cubicBezTo>
                        <a:pt x="139" y="100"/>
                        <a:pt x="139" y="100"/>
                        <a:pt x="139" y="100"/>
                      </a:cubicBezTo>
                      <a:cubicBezTo>
                        <a:pt x="140" y="100"/>
                        <a:pt x="140" y="100"/>
                        <a:pt x="140" y="100"/>
                      </a:cubicBezTo>
                      <a:cubicBezTo>
                        <a:pt x="140" y="99"/>
                        <a:pt x="140" y="99"/>
                        <a:pt x="140" y="99"/>
                      </a:cubicBezTo>
                      <a:cubicBezTo>
                        <a:pt x="140" y="99"/>
                        <a:pt x="140" y="99"/>
                        <a:pt x="140" y="99"/>
                      </a:cubicBezTo>
                      <a:cubicBezTo>
                        <a:pt x="140" y="99"/>
                        <a:pt x="140" y="99"/>
                        <a:pt x="140" y="99"/>
                      </a:cubicBezTo>
                      <a:cubicBezTo>
                        <a:pt x="139" y="99"/>
                        <a:pt x="139" y="99"/>
                        <a:pt x="139" y="99"/>
                      </a:cubicBezTo>
                      <a:cubicBezTo>
                        <a:pt x="140" y="99"/>
                        <a:pt x="140" y="99"/>
                        <a:pt x="140" y="99"/>
                      </a:cubicBezTo>
                      <a:cubicBezTo>
                        <a:pt x="140" y="98"/>
                        <a:pt x="140" y="98"/>
                        <a:pt x="140" y="98"/>
                      </a:cubicBezTo>
                      <a:cubicBezTo>
                        <a:pt x="140" y="98"/>
                        <a:pt x="140" y="98"/>
                        <a:pt x="140" y="98"/>
                      </a:cubicBezTo>
                      <a:cubicBezTo>
                        <a:pt x="139" y="98"/>
                        <a:pt x="139" y="98"/>
                        <a:pt x="139" y="98"/>
                      </a:cubicBezTo>
                      <a:cubicBezTo>
                        <a:pt x="139" y="98"/>
                        <a:pt x="139" y="98"/>
                        <a:pt x="139" y="98"/>
                      </a:cubicBezTo>
                      <a:cubicBezTo>
                        <a:pt x="139" y="98"/>
                        <a:pt x="139" y="98"/>
                        <a:pt x="139" y="98"/>
                      </a:cubicBezTo>
                      <a:cubicBezTo>
                        <a:pt x="139" y="97"/>
                        <a:pt x="139" y="97"/>
                        <a:pt x="139" y="97"/>
                      </a:cubicBezTo>
                      <a:cubicBezTo>
                        <a:pt x="139" y="97"/>
                        <a:pt x="139" y="97"/>
                        <a:pt x="139" y="97"/>
                      </a:cubicBezTo>
                      <a:cubicBezTo>
                        <a:pt x="139" y="97"/>
                        <a:pt x="139" y="97"/>
                        <a:pt x="139" y="97"/>
                      </a:cubicBezTo>
                      <a:cubicBezTo>
                        <a:pt x="139" y="96"/>
                        <a:pt x="139" y="96"/>
                        <a:pt x="139" y="96"/>
                      </a:cubicBezTo>
                      <a:cubicBezTo>
                        <a:pt x="139" y="95"/>
                        <a:pt x="139" y="95"/>
                        <a:pt x="139" y="95"/>
                      </a:cubicBezTo>
                      <a:cubicBezTo>
                        <a:pt x="139" y="95"/>
                        <a:pt x="139" y="95"/>
                        <a:pt x="139" y="95"/>
                      </a:cubicBezTo>
                      <a:cubicBezTo>
                        <a:pt x="140" y="94"/>
                        <a:pt x="140" y="94"/>
                        <a:pt x="140" y="94"/>
                      </a:cubicBezTo>
                      <a:cubicBezTo>
                        <a:pt x="140" y="93"/>
                        <a:pt x="140" y="93"/>
                        <a:pt x="140" y="93"/>
                      </a:cubicBezTo>
                      <a:cubicBezTo>
                        <a:pt x="140" y="93"/>
                        <a:pt x="140" y="93"/>
                        <a:pt x="140" y="93"/>
                      </a:cubicBezTo>
                      <a:cubicBezTo>
                        <a:pt x="140" y="93"/>
                        <a:pt x="140" y="93"/>
                        <a:pt x="140" y="93"/>
                      </a:cubicBezTo>
                      <a:cubicBezTo>
                        <a:pt x="140" y="93"/>
                        <a:pt x="140" y="93"/>
                        <a:pt x="140" y="93"/>
                      </a:cubicBezTo>
                      <a:cubicBezTo>
                        <a:pt x="140" y="92"/>
                        <a:pt x="140" y="92"/>
                        <a:pt x="140" y="92"/>
                      </a:cubicBezTo>
                      <a:cubicBezTo>
                        <a:pt x="140" y="92"/>
                        <a:pt x="140" y="92"/>
                        <a:pt x="140" y="92"/>
                      </a:cubicBezTo>
                      <a:cubicBezTo>
                        <a:pt x="141" y="92"/>
                        <a:pt x="141" y="92"/>
                        <a:pt x="141" y="92"/>
                      </a:cubicBezTo>
                      <a:cubicBezTo>
                        <a:pt x="141" y="92"/>
                        <a:pt x="141" y="92"/>
                        <a:pt x="141" y="92"/>
                      </a:cubicBezTo>
                      <a:cubicBezTo>
                        <a:pt x="141" y="91"/>
                        <a:pt x="141" y="91"/>
                        <a:pt x="141" y="91"/>
                      </a:cubicBezTo>
                      <a:cubicBezTo>
                        <a:pt x="141" y="91"/>
                        <a:pt x="141" y="91"/>
                        <a:pt x="141" y="91"/>
                      </a:cubicBezTo>
                      <a:cubicBezTo>
                        <a:pt x="141" y="90"/>
                        <a:pt x="141" y="90"/>
                        <a:pt x="141" y="90"/>
                      </a:cubicBezTo>
                      <a:cubicBezTo>
                        <a:pt x="141" y="89"/>
                        <a:pt x="141" y="89"/>
                        <a:pt x="141" y="89"/>
                      </a:cubicBezTo>
                      <a:cubicBezTo>
                        <a:pt x="141" y="89"/>
                        <a:pt x="141" y="89"/>
                        <a:pt x="141" y="89"/>
                      </a:cubicBezTo>
                      <a:cubicBezTo>
                        <a:pt x="141" y="89"/>
                        <a:pt x="141" y="89"/>
                        <a:pt x="141" y="89"/>
                      </a:cubicBezTo>
                      <a:cubicBezTo>
                        <a:pt x="142" y="90"/>
                        <a:pt x="142" y="90"/>
                        <a:pt x="142" y="90"/>
                      </a:cubicBezTo>
                      <a:cubicBezTo>
                        <a:pt x="142" y="91"/>
                        <a:pt x="142" y="91"/>
                        <a:pt x="142" y="91"/>
                      </a:cubicBezTo>
                      <a:cubicBezTo>
                        <a:pt x="142" y="91"/>
                        <a:pt x="142" y="91"/>
                        <a:pt x="142" y="91"/>
                      </a:cubicBezTo>
                      <a:cubicBezTo>
                        <a:pt x="142" y="91"/>
                        <a:pt x="142" y="91"/>
                        <a:pt x="142" y="91"/>
                      </a:cubicBezTo>
                      <a:cubicBezTo>
                        <a:pt x="141" y="86"/>
                        <a:pt x="141" y="86"/>
                        <a:pt x="141" y="86"/>
                      </a:cubicBezTo>
                      <a:cubicBezTo>
                        <a:pt x="141" y="85"/>
                        <a:pt x="141" y="85"/>
                        <a:pt x="141" y="85"/>
                      </a:cubicBezTo>
                      <a:cubicBezTo>
                        <a:pt x="141" y="85"/>
                        <a:pt x="141" y="85"/>
                        <a:pt x="141" y="85"/>
                      </a:cubicBezTo>
                      <a:cubicBezTo>
                        <a:pt x="141" y="85"/>
                        <a:pt x="141" y="85"/>
                        <a:pt x="141" y="85"/>
                      </a:cubicBezTo>
                      <a:cubicBezTo>
                        <a:pt x="141" y="84"/>
                        <a:pt x="141" y="84"/>
                        <a:pt x="141" y="84"/>
                      </a:cubicBezTo>
                      <a:cubicBezTo>
                        <a:pt x="141" y="81"/>
                        <a:pt x="141" y="81"/>
                        <a:pt x="141" y="81"/>
                      </a:cubicBezTo>
                      <a:cubicBezTo>
                        <a:pt x="141" y="81"/>
                        <a:pt x="141" y="81"/>
                        <a:pt x="141" y="81"/>
                      </a:cubicBezTo>
                      <a:cubicBezTo>
                        <a:pt x="141" y="81"/>
                        <a:pt x="141" y="81"/>
                        <a:pt x="141" y="81"/>
                      </a:cubicBezTo>
                      <a:cubicBezTo>
                        <a:pt x="141" y="80"/>
                        <a:pt x="141" y="80"/>
                        <a:pt x="141" y="80"/>
                      </a:cubicBezTo>
                      <a:cubicBezTo>
                        <a:pt x="141" y="80"/>
                        <a:pt x="141" y="80"/>
                        <a:pt x="141" y="80"/>
                      </a:cubicBezTo>
                      <a:cubicBezTo>
                        <a:pt x="141" y="79"/>
                        <a:pt x="141" y="79"/>
                        <a:pt x="141" y="79"/>
                      </a:cubicBezTo>
                      <a:cubicBezTo>
                        <a:pt x="141" y="79"/>
                        <a:pt x="141" y="79"/>
                        <a:pt x="141" y="79"/>
                      </a:cubicBezTo>
                      <a:cubicBezTo>
                        <a:pt x="140" y="76"/>
                        <a:pt x="140" y="76"/>
                        <a:pt x="140" y="76"/>
                      </a:cubicBezTo>
                      <a:cubicBezTo>
                        <a:pt x="141" y="76"/>
                        <a:pt x="141" y="76"/>
                        <a:pt x="141" y="76"/>
                      </a:cubicBezTo>
                      <a:cubicBezTo>
                        <a:pt x="141" y="75"/>
                        <a:pt x="141" y="75"/>
                        <a:pt x="141" y="75"/>
                      </a:cubicBezTo>
                      <a:cubicBezTo>
                        <a:pt x="140" y="73"/>
                        <a:pt x="140" y="73"/>
                        <a:pt x="140" y="73"/>
                      </a:cubicBezTo>
                      <a:cubicBezTo>
                        <a:pt x="140" y="72"/>
                        <a:pt x="140" y="72"/>
                        <a:pt x="140" y="72"/>
                      </a:cubicBezTo>
                      <a:cubicBezTo>
                        <a:pt x="140" y="72"/>
                        <a:pt x="140" y="72"/>
                        <a:pt x="140" y="72"/>
                      </a:cubicBezTo>
                      <a:cubicBezTo>
                        <a:pt x="140" y="72"/>
                        <a:pt x="140" y="72"/>
                        <a:pt x="140" y="72"/>
                      </a:cubicBezTo>
                      <a:cubicBezTo>
                        <a:pt x="140" y="72"/>
                        <a:pt x="140" y="72"/>
                        <a:pt x="140" y="72"/>
                      </a:cubicBezTo>
                      <a:cubicBezTo>
                        <a:pt x="140" y="71"/>
                        <a:pt x="140" y="71"/>
                        <a:pt x="140" y="71"/>
                      </a:cubicBezTo>
                      <a:cubicBezTo>
                        <a:pt x="139" y="69"/>
                        <a:pt x="139" y="69"/>
                        <a:pt x="139" y="69"/>
                      </a:cubicBezTo>
                      <a:cubicBezTo>
                        <a:pt x="139" y="69"/>
                        <a:pt x="139" y="69"/>
                        <a:pt x="139" y="69"/>
                      </a:cubicBezTo>
                      <a:cubicBezTo>
                        <a:pt x="139" y="69"/>
                        <a:pt x="139" y="69"/>
                        <a:pt x="139" y="69"/>
                      </a:cubicBezTo>
                      <a:cubicBezTo>
                        <a:pt x="138" y="69"/>
                        <a:pt x="138" y="69"/>
                        <a:pt x="138" y="69"/>
                      </a:cubicBezTo>
                      <a:cubicBezTo>
                        <a:pt x="138" y="69"/>
                        <a:pt x="138" y="69"/>
                        <a:pt x="138" y="69"/>
                      </a:cubicBezTo>
                      <a:cubicBezTo>
                        <a:pt x="138" y="69"/>
                        <a:pt x="138" y="69"/>
                        <a:pt x="138" y="69"/>
                      </a:cubicBezTo>
                      <a:cubicBezTo>
                        <a:pt x="138" y="69"/>
                        <a:pt x="138" y="69"/>
                        <a:pt x="138" y="69"/>
                      </a:cubicBezTo>
                      <a:cubicBezTo>
                        <a:pt x="138" y="69"/>
                        <a:pt x="138" y="69"/>
                        <a:pt x="138" y="69"/>
                      </a:cubicBezTo>
                      <a:cubicBezTo>
                        <a:pt x="139" y="69"/>
                        <a:pt x="139" y="69"/>
                        <a:pt x="139" y="69"/>
                      </a:cubicBezTo>
                      <a:cubicBezTo>
                        <a:pt x="139" y="68"/>
                        <a:pt x="139" y="68"/>
                        <a:pt x="139" y="68"/>
                      </a:cubicBezTo>
                      <a:cubicBezTo>
                        <a:pt x="139" y="68"/>
                        <a:pt x="139" y="68"/>
                        <a:pt x="139" y="68"/>
                      </a:cubicBezTo>
                      <a:cubicBezTo>
                        <a:pt x="138" y="68"/>
                        <a:pt x="138" y="68"/>
                        <a:pt x="138" y="68"/>
                      </a:cubicBezTo>
                      <a:cubicBezTo>
                        <a:pt x="138" y="67"/>
                        <a:pt x="138" y="67"/>
                        <a:pt x="138" y="67"/>
                      </a:cubicBezTo>
                      <a:cubicBezTo>
                        <a:pt x="137" y="66"/>
                        <a:pt x="137" y="66"/>
                        <a:pt x="137" y="66"/>
                      </a:cubicBezTo>
                      <a:cubicBezTo>
                        <a:pt x="137" y="66"/>
                        <a:pt x="137" y="66"/>
                        <a:pt x="137" y="66"/>
                      </a:cubicBezTo>
                      <a:cubicBezTo>
                        <a:pt x="137" y="65"/>
                        <a:pt x="137" y="65"/>
                        <a:pt x="137" y="65"/>
                      </a:cubicBezTo>
                      <a:cubicBezTo>
                        <a:pt x="136" y="65"/>
                        <a:pt x="136" y="65"/>
                        <a:pt x="136" y="65"/>
                      </a:cubicBezTo>
                      <a:cubicBezTo>
                        <a:pt x="136" y="65"/>
                        <a:pt x="136" y="65"/>
                        <a:pt x="136" y="65"/>
                      </a:cubicBezTo>
                      <a:cubicBezTo>
                        <a:pt x="135" y="64"/>
                        <a:pt x="135" y="64"/>
                        <a:pt x="135" y="64"/>
                      </a:cubicBezTo>
                      <a:cubicBezTo>
                        <a:pt x="135" y="64"/>
                        <a:pt x="135" y="64"/>
                        <a:pt x="135" y="64"/>
                      </a:cubicBezTo>
                      <a:cubicBezTo>
                        <a:pt x="135" y="64"/>
                        <a:pt x="135" y="64"/>
                        <a:pt x="135" y="64"/>
                      </a:cubicBezTo>
                      <a:cubicBezTo>
                        <a:pt x="135" y="64"/>
                        <a:pt x="135" y="64"/>
                        <a:pt x="135"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5" y="64"/>
                        <a:pt x="135" y="64"/>
                        <a:pt x="135" y="64"/>
                      </a:cubicBezTo>
                      <a:cubicBezTo>
                        <a:pt x="135" y="64"/>
                        <a:pt x="135" y="64"/>
                        <a:pt x="135" y="64"/>
                      </a:cubicBezTo>
                      <a:cubicBezTo>
                        <a:pt x="136" y="64"/>
                        <a:pt x="136" y="64"/>
                        <a:pt x="136" y="64"/>
                      </a:cubicBezTo>
                      <a:cubicBezTo>
                        <a:pt x="136" y="65"/>
                        <a:pt x="136" y="65"/>
                        <a:pt x="136" y="65"/>
                      </a:cubicBezTo>
                      <a:cubicBezTo>
                        <a:pt x="136" y="64"/>
                        <a:pt x="136" y="64"/>
                        <a:pt x="136" y="64"/>
                      </a:cubicBezTo>
                      <a:cubicBezTo>
                        <a:pt x="132" y="59"/>
                        <a:pt x="132" y="59"/>
                        <a:pt x="132" y="59"/>
                      </a:cubicBezTo>
                      <a:cubicBezTo>
                        <a:pt x="131" y="56"/>
                        <a:pt x="131" y="56"/>
                        <a:pt x="131" y="56"/>
                      </a:cubicBezTo>
                      <a:cubicBezTo>
                        <a:pt x="128" y="52"/>
                        <a:pt x="126" y="48"/>
                        <a:pt x="123" y="45"/>
                      </a:cubicBezTo>
                      <a:cubicBezTo>
                        <a:pt x="123" y="44"/>
                        <a:pt x="123" y="44"/>
                        <a:pt x="123" y="44"/>
                      </a:cubicBezTo>
                      <a:cubicBezTo>
                        <a:pt x="122" y="43"/>
                        <a:pt x="122" y="43"/>
                        <a:pt x="122" y="43"/>
                      </a:cubicBezTo>
                      <a:cubicBezTo>
                        <a:pt x="122" y="42"/>
                        <a:pt x="122" y="42"/>
                        <a:pt x="122" y="42"/>
                      </a:cubicBezTo>
                      <a:cubicBezTo>
                        <a:pt x="122" y="42"/>
                        <a:pt x="122" y="42"/>
                        <a:pt x="122" y="42"/>
                      </a:cubicBezTo>
                      <a:cubicBezTo>
                        <a:pt x="121" y="40"/>
                        <a:pt x="121" y="40"/>
                        <a:pt x="121" y="40"/>
                      </a:cubicBezTo>
                      <a:cubicBezTo>
                        <a:pt x="121" y="39"/>
                        <a:pt x="121" y="39"/>
                        <a:pt x="121" y="39"/>
                      </a:cubicBezTo>
                      <a:cubicBezTo>
                        <a:pt x="121" y="39"/>
                        <a:pt x="121" y="39"/>
                        <a:pt x="121" y="39"/>
                      </a:cubicBezTo>
                      <a:cubicBezTo>
                        <a:pt x="120" y="38"/>
                        <a:pt x="120" y="38"/>
                        <a:pt x="120" y="38"/>
                      </a:cubicBezTo>
                      <a:cubicBezTo>
                        <a:pt x="120" y="38"/>
                        <a:pt x="120" y="38"/>
                        <a:pt x="120" y="38"/>
                      </a:cubicBezTo>
                      <a:cubicBezTo>
                        <a:pt x="120" y="38"/>
                        <a:pt x="120" y="38"/>
                        <a:pt x="120" y="38"/>
                      </a:cubicBezTo>
                      <a:cubicBezTo>
                        <a:pt x="120" y="37"/>
                        <a:pt x="120" y="37"/>
                        <a:pt x="120" y="37"/>
                      </a:cubicBezTo>
                      <a:cubicBezTo>
                        <a:pt x="119" y="36"/>
                        <a:pt x="119" y="36"/>
                        <a:pt x="119" y="36"/>
                      </a:cubicBezTo>
                      <a:cubicBezTo>
                        <a:pt x="120" y="36"/>
                        <a:pt x="120" y="36"/>
                        <a:pt x="120" y="36"/>
                      </a:cubicBezTo>
                      <a:cubicBezTo>
                        <a:pt x="120" y="36"/>
                        <a:pt x="120" y="36"/>
                        <a:pt x="120" y="36"/>
                      </a:cubicBezTo>
                      <a:cubicBezTo>
                        <a:pt x="121" y="36"/>
                        <a:pt x="121" y="36"/>
                        <a:pt x="121" y="36"/>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8"/>
                        <a:pt x="121" y="38"/>
                        <a:pt x="121" y="38"/>
                      </a:cubicBezTo>
                      <a:cubicBezTo>
                        <a:pt x="121" y="38"/>
                        <a:pt x="121" y="38"/>
                        <a:pt x="121" y="38"/>
                      </a:cubicBezTo>
                      <a:cubicBezTo>
                        <a:pt x="121" y="38"/>
                        <a:pt x="121" y="38"/>
                        <a:pt x="121" y="38"/>
                      </a:cubicBezTo>
                      <a:cubicBezTo>
                        <a:pt x="121" y="39"/>
                        <a:pt x="121" y="39"/>
                        <a:pt x="121" y="39"/>
                      </a:cubicBezTo>
                      <a:cubicBezTo>
                        <a:pt x="121" y="39"/>
                        <a:pt x="121" y="39"/>
                        <a:pt x="121" y="39"/>
                      </a:cubicBezTo>
                      <a:cubicBezTo>
                        <a:pt x="122" y="39"/>
                        <a:pt x="122" y="39"/>
                        <a:pt x="122" y="39"/>
                      </a:cubicBezTo>
                      <a:cubicBezTo>
                        <a:pt x="123" y="39"/>
                        <a:pt x="123" y="39"/>
                        <a:pt x="123" y="39"/>
                      </a:cubicBezTo>
                      <a:cubicBezTo>
                        <a:pt x="123" y="39"/>
                        <a:pt x="123" y="39"/>
                        <a:pt x="123" y="39"/>
                      </a:cubicBezTo>
                      <a:cubicBezTo>
                        <a:pt x="123" y="39"/>
                        <a:pt x="123" y="39"/>
                        <a:pt x="123" y="39"/>
                      </a:cubicBezTo>
                      <a:cubicBezTo>
                        <a:pt x="123" y="39"/>
                        <a:pt x="123" y="39"/>
                        <a:pt x="123" y="39"/>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4" y="38"/>
                        <a:pt x="124" y="38"/>
                        <a:pt x="124" y="38"/>
                      </a:cubicBezTo>
                      <a:cubicBezTo>
                        <a:pt x="124" y="38"/>
                        <a:pt x="124" y="38"/>
                        <a:pt x="124" y="38"/>
                      </a:cubicBezTo>
                      <a:cubicBezTo>
                        <a:pt x="124" y="39"/>
                        <a:pt x="124" y="39"/>
                        <a:pt x="124" y="39"/>
                      </a:cubicBezTo>
                      <a:cubicBezTo>
                        <a:pt x="124" y="39"/>
                        <a:pt x="124" y="39"/>
                        <a:pt x="124" y="39"/>
                      </a:cubicBezTo>
                      <a:cubicBezTo>
                        <a:pt x="124" y="40"/>
                        <a:pt x="124" y="40"/>
                        <a:pt x="124" y="40"/>
                      </a:cubicBezTo>
                      <a:cubicBezTo>
                        <a:pt x="125" y="40"/>
                        <a:pt x="125" y="40"/>
                        <a:pt x="125" y="40"/>
                      </a:cubicBezTo>
                      <a:cubicBezTo>
                        <a:pt x="124" y="43"/>
                        <a:pt x="124" y="43"/>
                        <a:pt x="124" y="43"/>
                      </a:cubicBezTo>
                      <a:cubicBezTo>
                        <a:pt x="125" y="46"/>
                        <a:pt x="125" y="46"/>
                        <a:pt x="125" y="46"/>
                      </a:cubicBezTo>
                      <a:cubicBezTo>
                        <a:pt x="125" y="47"/>
                        <a:pt x="125" y="47"/>
                        <a:pt x="125" y="47"/>
                      </a:cubicBezTo>
                      <a:cubicBezTo>
                        <a:pt x="126" y="48"/>
                        <a:pt x="126" y="48"/>
                        <a:pt x="126" y="48"/>
                      </a:cubicBezTo>
                      <a:cubicBezTo>
                        <a:pt x="127" y="50"/>
                        <a:pt x="127" y="50"/>
                        <a:pt x="127" y="50"/>
                      </a:cubicBezTo>
                      <a:cubicBezTo>
                        <a:pt x="128" y="51"/>
                        <a:pt x="128" y="51"/>
                        <a:pt x="128" y="51"/>
                      </a:cubicBezTo>
                      <a:cubicBezTo>
                        <a:pt x="128" y="51"/>
                        <a:pt x="128" y="51"/>
                        <a:pt x="128" y="51"/>
                      </a:cubicBezTo>
                      <a:cubicBezTo>
                        <a:pt x="128" y="51"/>
                        <a:pt x="128" y="51"/>
                        <a:pt x="128" y="51"/>
                      </a:cubicBezTo>
                      <a:cubicBezTo>
                        <a:pt x="129" y="51"/>
                        <a:pt x="129" y="51"/>
                        <a:pt x="129" y="51"/>
                      </a:cubicBezTo>
                      <a:cubicBezTo>
                        <a:pt x="129" y="52"/>
                        <a:pt x="129" y="52"/>
                        <a:pt x="129" y="52"/>
                      </a:cubicBezTo>
                      <a:cubicBezTo>
                        <a:pt x="129" y="51"/>
                        <a:pt x="129" y="51"/>
                        <a:pt x="129" y="51"/>
                      </a:cubicBezTo>
                      <a:cubicBezTo>
                        <a:pt x="127" y="50"/>
                        <a:pt x="127" y="50"/>
                        <a:pt x="127" y="50"/>
                      </a:cubicBezTo>
                      <a:cubicBezTo>
                        <a:pt x="127" y="49"/>
                        <a:pt x="127" y="49"/>
                        <a:pt x="127" y="49"/>
                      </a:cubicBezTo>
                      <a:cubicBezTo>
                        <a:pt x="127" y="48"/>
                        <a:pt x="127" y="48"/>
                        <a:pt x="127" y="48"/>
                      </a:cubicBezTo>
                      <a:cubicBezTo>
                        <a:pt x="126" y="48"/>
                        <a:pt x="126" y="48"/>
                        <a:pt x="126" y="48"/>
                      </a:cubicBezTo>
                      <a:cubicBezTo>
                        <a:pt x="126" y="46"/>
                        <a:pt x="126" y="46"/>
                        <a:pt x="126" y="46"/>
                      </a:cubicBezTo>
                      <a:cubicBezTo>
                        <a:pt x="125" y="45"/>
                        <a:pt x="125" y="45"/>
                        <a:pt x="125" y="45"/>
                      </a:cubicBezTo>
                      <a:cubicBezTo>
                        <a:pt x="125" y="45"/>
                        <a:pt x="125" y="45"/>
                        <a:pt x="125" y="45"/>
                      </a:cubicBezTo>
                      <a:cubicBezTo>
                        <a:pt x="125" y="45"/>
                        <a:pt x="125" y="45"/>
                        <a:pt x="125" y="45"/>
                      </a:cubicBezTo>
                      <a:cubicBezTo>
                        <a:pt x="125" y="44"/>
                        <a:pt x="125" y="44"/>
                        <a:pt x="125" y="44"/>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6" y="41"/>
                        <a:pt x="126" y="41"/>
                        <a:pt x="126" y="41"/>
                      </a:cubicBezTo>
                      <a:cubicBezTo>
                        <a:pt x="126" y="41"/>
                        <a:pt x="126" y="41"/>
                        <a:pt x="126" y="41"/>
                      </a:cubicBezTo>
                      <a:cubicBezTo>
                        <a:pt x="125" y="40"/>
                        <a:pt x="125" y="40"/>
                        <a:pt x="125" y="40"/>
                      </a:cubicBezTo>
                      <a:cubicBezTo>
                        <a:pt x="125" y="39"/>
                        <a:pt x="125" y="39"/>
                        <a:pt x="125" y="39"/>
                      </a:cubicBezTo>
                      <a:cubicBezTo>
                        <a:pt x="123" y="38"/>
                        <a:pt x="123" y="38"/>
                        <a:pt x="123" y="38"/>
                      </a:cubicBezTo>
                      <a:cubicBezTo>
                        <a:pt x="122" y="37"/>
                        <a:pt x="122" y="37"/>
                        <a:pt x="122" y="37"/>
                      </a:cubicBezTo>
                      <a:cubicBezTo>
                        <a:pt x="121" y="35"/>
                        <a:pt x="121" y="35"/>
                        <a:pt x="121" y="35"/>
                      </a:cubicBezTo>
                      <a:cubicBezTo>
                        <a:pt x="118" y="32"/>
                        <a:pt x="118" y="32"/>
                        <a:pt x="118" y="32"/>
                      </a:cubicBezTo>
                      <a:cubicBezTo>
                        <a:pt x="118" y="31"/>
                        <a:pt x="118" y="31"/>
                        <a:pt x="118" y="31"/>
                      </a:cubicBezTo>
                      <a:cubicBezTo>
                        <a:pt x="118" y="31"/>
                        <a:pt x="118" y="31"/>
                        <a:pt x="118" y="31"/>
                      </a:cubicBezTo>
                      <a:cubicBezTo>
                        <a:pt x="117" y="31"/>
                        <a:pt x="117" y="31"/>
                        <a:pt x="117" y="31"/>
                      </a:cubicBezTo>
                      <a:cubicBezTo>
                        <a:pt x="117" y="31"/>
                        <a:pt x="117" y="31"/>
                        <a:pt x="117" y="31"/>
                      </a:cubicBezTo>
                      <a:cubicBezTo>
                        <a:pt x="117" y="30"/>
                        <a:pt x="117" y="30"/>
                        <a:pt x="117" y="30"/>
                      </a:cubicBezTo>
                      <a:cubicBezTo>
                        <a:pt x="117" y="30"/>
                        <a:pt x="117" y="30"/>
                        <a:pt x="117" y="30"/>
                      </a:cubicBezTo>
                      <a:cubicBezTo>
                        <a:pt x="116" y="29"/>
                        <a:pt x="116" y="29"/>
                        <a:pt x="116" y="29"/>
                      </a:cubicBezTo>
                      <a:cubicBezTo>
                        <a:pt x="115" y="28"/>
                        <a:pt x="114" y="27"/>
                        <a:pt x="114" y="25"/>
                      </a:cubicBezTo>
                      <a:cubicBezTo>
                        <a:pt x="112" y="23"/>
                        <a:pt x="112" y="23"/>
                        <a:pt x="112" y="23"/>
                      </a:cubicBezTo>
                      <a:cubicBezTo>
                        <a:pt x="111" y="21"/>
                        <a:pt x="111" y="21"/>
                        <a:pt x="111" y="21"/>
                      </a:cubicBezTo>
                      <a:cubicBezTo>
                        <a:pt x="111" y="21"/>
                        <a:pt x="111" y="21"/>
                        <a:pt x="111" y="21"/>
                      </a:cubicBezTo>
                      <a:cubicBezTo>
                        <a:pt x="111" y="21"/>
                        <a:pt x="111" y="21"/>
                        <a:pt x="111" y="21"/>
                      </a:cubicBezTo>
                      <a:cubicBezTo>
                        <a:pt x="110" y="20"/>
                        <a:pt x="110" y="20"/>
                        <a:pt x="110" y="20"/>
                      </a:cubicBezTo>
                      <a:cubicBezTo>
                        <a:pt x="110" y="19"/>
                        <a:pt x="110" y="19"/>
                        <a:pt x="110" y="19"/>
                      </a:cubicBezTo>
                      <a:cubicBezTo>
                        <a:pt x="109" y="19"/>
                        <a:pt x="109" y="19"/>
                        <a:pt x="109" y="19"/>
                      </a:cubicBezTo>
                      <a:cubicBezTo>
                        <a:pt x="109" y="18"/>
                        <a:pt x="109" y="18"/>
                        <a:pt x="109" y="18"/>
                      </a:cubicBezTo>
                      <a:cubicBezTo>
                        <a:pt x="109" y="18"/>
                        <a:pt x="109" y="18"/>
                        <a:pt x="109" y="18"/>
                      </a:cubicBezTo>
                      <a:cubicBezTo>
                        <a:pt x="109" y="17"/>
                        <a:pt x="109" y="17"/>
                        <a:pt x="109" y="17"/>
                      </a:cubicBezTo>
                      <a:cubicBezTo>
                        <a:pt x="109" y="17"/>
                        <a:pt x="109" y="17"/>
                        <a:pt x="109" y="17"/>
                      </a:cubicBezTo>
                      <a:cubicBezTo>
                        <a:pt x="108" y="16"/>
                        <a:pt x="108" y="16"/>
                        <a:pt x="108" y="16"/>
                      </a:cubicBezTo>
                      <a:cubicBezTo>
                        <a:pt x="108" y="16"/>
                        <a:pt x="108" y="16"/>
                        <a:pt x="108" y="16"/>
                      </a:cubicBezTo>
                      <a:cubicBezTo>
                        <a:pt x="108" y="16"/>
                        <a:pt x="108" y="16"/>
                        <a:pt x="108" y="16"/>
                      </a:cubicBezTo>
                      <a:cubicBezTo>
                        <a:pt x="108" y="16"/>
                        <a:pt x="108" y="16"/>
                        <a:pt x="108" y="16"/>
                      </a:cubicBezTo>
                      <a:cubicBezTo>
                        <a:pt x="108" y="16"/>
                        <a:pt x="108" y="16"/>
                        <a:pt x="108" y="16"/>
                      </a:cubicBezTo>
                      <a:cubicBezTo>
                        <a:pt x="108" y="15"/>
                        <a:pt x="108" y="15"/>
                        <a:pt x="108" y="15"/>
                      </a:cubicBezTo>
                      <a:cubicBezTo>
                        <a:pt x="107" y="13"/>
                        <a:pt x="107" y="13"/>
                        <a:pt x="107" y="13"/>
                      </a:cubicBezTo>
                      <a:cubicBezTo>
                        <a:pt x="106" y="11"/>
                        <a:pt x="106" y="11"/>
                        <a:pt x="106" y="11"/>
                      </a:cubicBezTo>
                      <a:cubicBezTo>
                        <a:pt x="106" y="10"/>
                        <a:pt x="106" y="10"/>
                        <a:pt x="106" y="10"/>
                      </a:cubicBezTo>
                      <a:cubicBezTo>
                        <a:pt x="105" y="8"/>
                        <a:pt x="105" y="8"/>
                        <a:pt x="105" y="8"/>
                      </a:cubicBezTo>
                      <a:cubicBezTo>
                        <a:pt x="105" y="8"/>
                        <a:pt x="105" y="8"/>
                        <a:pt x="105" y="8"/>
                      </a:cubicBezTo>
                      <a:cubicBezTo>
                        <a:pt x="105" y="7"/>
                        <a:pt x="105" y="7"/>
                        <a:pt x="105" y="7"/>
                      </a:cubicBezTo>
                      <a:cubicBezTo>
                        <a:pt x="105" y="7"/>
                        <a:pt x="105" y="7"/>
                        <a:pt x="105" y="7"/>
                      </a:cubicBezTo>
                      <a:cubicBezTo>
                        <a:pt x="105" y="6"/>
                        <a:pt x="105" y="6"/>
                        <a:pt x="105" y="6"/>
                      </a:cubicBezTo>
                      <a:cubicBezTo>
                        <a:pt x="105" y="6"/>
                        <a:pt x="105" y="6"/>
                        <a:pt x="105" y="6"/>
                      </a:cubicBezTo>
                      <a:cubicBezTo>
                        <a:pt x="104" y="6"/>
                        <a:pt x="104" y="6"/>
                        <a:pt x="104" y="6"/>
                      </a:cubicBezTo>
                      <a:cubicBezTo>
                        <a:pt x="104" y="6"/>
                        <a:pt x="104" y="6"/>
                        <a:pt x="104" y="6"/>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3" y="5"/>
                        <a:pt x="103" y="5"/>
                        <a:pt x="103" y="5"/>
                      </a:cubicBezTo>
                      <a:cubicBezTo>
                        <a:pt x="103" y="4"/>
                        <a:pt x="103" y="4"/>
                        <a:pt x="103" y="4"/>
                      </a:cubicBezTo>
                      <a:cubicBezTo>
                        <a:pt x="103" y="4"/>
                        <a:pt x="103" y="4"/>
                        <a:pt x="103" y="4"/>
                      </a:cubicBezTo>
                      <a:cubicBezTo>
                        <a:pt x="103" y="4"/>
                        <a:pt x="103" y="4"/>
                        <a:pt x="103" y="4"/>
                      </a:cubicBezTo>
                      <a:cubicBezTo>
                        <a:pt x="102" y="4"/>
                        <a:pt x="102" y="4"/>
                        <a:pt x="102" y="4"/>
                      </a:cubicBezTo>
                      <a:cubicBezTo>
                        <a:pt x="102" y="4"/>
                        <a:pt x="102" y="4"/>
                        <a:pt x="102" y="4"/>
                      </a:cubicBezTo>
                      <a:cubicBezTo>
                        <a:pt x="102" y="3"/>
                        <a:pt x="102" y="3"/>
                        <a:pt x="102" y="3"/>
                      </a:cubicBezTo>
                      <a:cubicBezTo>
                        <a:pt x="102" y="3"/>
                        <a:pt x="102" y="3"/>
                        <a:pt x="102" y="3"/>
                      </a:cubicBezTo>
                      <a:cubicBezTo>
                        <a:pt x="102" y="3"/>
                        <a:pt x="102" y="3"/>
                        <a:pt x="102" y="3"/>
                      </a:cubicBezTo>
                      <a:cubicBezTo>
                        <a:pt x="102" y="2"/>
                        <a:pt x="102" y="2"/>
                        <a:pt x="102" y="2"/>
                      </a:cubicBezTo>
                      <a:cubicBezTo>
                        <a:pt x="103" y="3"/>
                        <a:pt x="103" y="3"/>
                        <a:pt x="103" y="3"/>
                      </a:cubicBezTo>
                      <a:cubicBezTo>
                        <a:pt x="103" y="3"/>
                        <a:pt x="103" y="3"/>
                        <a:pt x="103" y="3"/>
                      </a:cubicBezTo>
                      <a:cubicBezTo>
                        <a:pt x="103" y="3"/>
                        <a:pt x="103" y="3"/>
                        <a:pt x="103" y="3"/>
                      </a:cubicBezTo>
                      <a:cubicBezTo>
                        <a:pt x="103" y="3"/>
                        <a:pt x="103" y="3"/>
                        <a:pt x="103" y="3"/>
                      </a:cubicBezTo>
                      <a:cubicBezTo>
                        <a:pt x="103" y="3"/>
                        <a:pt x="103" y="3"/>
                        <a:pt x="103" y="3"/>
                      </a:cubicBezTo>
                      <a:cubicBezTo>
                        <a:pt x="103" y="4"/>
                        <a:pt x="103" y="4"/>
                        <a:pt x="103" y="4"/>
                      </a:cubicBezTo>
                      <a:cubicBezTo>
                        <a:pt x="103" y="4"/>
                        <a:pt x="103" y="4"/>
                        <a:pt x="103" y="4"/>
                      </a:cubicBezTo>
                      <a:cubicBezTo>
                        <a:pt x="104" y="4"/>
                        <a:pt x="104" y="4"/>
                        <a:pt x="104" y="4"/>
                      </a:cubicBezTo>
                      <a:cubicBezTo>
                        <a:pt x="103" y="4"/>
                        <a:pt x="103" y="4"/>
                        <a:pt x="103" y="4"/>
                      </a:cubicBezTo>
                      <a:cubicBezTo>
                        <a:pt x="103" y="2"/>
                        <a:pt x="103" y="2"/>
                        <a:pt x="103" y="2"/>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2" y="1"/>
                        <a:pt x="102" y="1"/>
                        <a:pt x="102" y="1"/>
                      </a:cubicBezTo>
                      <a:cubicBezTo>
                        <a:pt x="102" y="1"/>
                        <a:pt x="102" y="1"/>
                        <a:pt x="102" y="1"/>
                      </a:cubicBezTo>
                      <a:cubicBezTo>
                        <a:pt x="102" y="1"/>
                        <a:pt x="102" y="1"/>
                        <a:pt x="102" y="1"/>
                      </a:cubicBezTo>
                      <a:cubicBezTo>
                        <a:pt x="102" y="1"/>
                        <a:pt x="102" y="1"/>
                        <a:pt x="102" y="1"/>
                      </a:cubicBezTo>
                      <a:cubicBezTo>
                        <a:pt x="102" y="1"/>
                        <a:pt x="102" y="1"/>
                        <a:pt x="102" y="1"/>
                      </a:cubicBezTo>
                      <a:cubicBezTo>
                        <a:pt x="101" y="1"/>
                        <a:pt x="101" y="1"/>
                        <a:pt x="101" y="1"/>
                      </a:cubicBezTo>
                      <a:cubicBezTo>
                        <a:pt x="101" y="1"/>
                        <a:pt x="101" y="1"/>
                        <a:pt x="101" y="1"/>
                      </a:cubicBezTo>
                      <a:cubicBezTo>
                        <a:pt x="100" y="1"/>
                        <a:pt x="100" y="1"/>
                        <a:pt x="100" y="1"/>
                      </a:cubicBezTo>
                      <a:cubicBezTo>
                        <a:pt x="100" y="1"/>
                        <a:pt x="100" y="1"/>
                        <a:pt x="100" y="1"/>
                      </a:cubicBezTo>
                      <a:cubicBezTo>
                        <a:pt x="100" y="1"/>
                        <a:pt x="100" y="1"/>
                        <a:pt x="100" y="1"/>
                      </a:cubicBezTo>
                      <a:cubicBezTo>
                        <a:pt x="100" y="1"/>
                        <a:pt x="100" y="1"/>
                        <a:pt x="100" y="1"/>
                      </a:cubicBezTo>
                      <a:cubicBezTo>
                        <a:pt x="99" y="1"/>
                        <a:pt x="99" y="1"/>
                        <a:pt x="99" y="1"/>
                      </a:cubicBezTo>
                      <a:cubicBezTo>
                        <a:pt x="99" y="1"/>
                        <a:pt x="99" y="1"/>
                        <a:pt x="99" y="1"/>
                      </a:cubicBezTo>
                      <a:cubicBezTo>
                        <a:pt x="98" y="1"/>
                        <a:pt x="98" y="1"/>
                        <a:pt x="98" y="1"/>
                      </a:cubicBezTo>
                      <a:cubicBezTo>
                        <a:pt x="98" y="1"/>
                        <a:pt x="98" y="1"/>
                        <a:pt x="98" y="1"/>
                      </a:cubicBezTo>
                      <a:cubicBezTo>
                        <a:pt x="98" y="1"/>
                        <a:pt x="98" y="1"/>
                        <a:pt x="98" y="1"/>
                      </a:cubicBezTo>
                      <a:cubicBezTo>
                        <a:pt x="98" y="1"/>
                        <a:pt x="98" y="1"/>
                        <a:pt x="98" y="1"/>
                      </a:cubicBezTo>
                      <a:cubicBezTo>
                        <a:pt x="98" y="0"/>
                        <a:pt x="98" y="0"/>
                        <a:pt x="98" y="0"/>
                      </a:cubicBezTo>
                      <a:cubicBezTo>
                        <a:pt x="97" y="0"/>
                        <a:pt x="97" y="0"/>
                        <a:pt x="97" y="0"/>
                      </a:cubicBezTo>
                      <a:cubicBezTo>
                        <a:pt x="97" y="0"/>
                        <a:pt x="97" y="0"/>
                        <a:pt x="97" y="0"/>
                      </a:cubicBezTo>
                      <a:cubicBezTo>
                        <a:pt x="97" y="1"/>
                        <a:pt x="97" y="1"/>
                        <a:pt x="97" y="1"/>
                      </a:cubicBezTo>
                      <a:cubicBezTo>
                        <a:pt x="96" y="0"/>
                        <a:pt x="96" y="0"/>
                        <a:pt x="96" y="0"/>
                      </a:cubicBezTo>
                      <a:cubicBezTo>
                        <a:pt x="95" y="0"/>
                        <a:pt x="95" y="0"/>
                        <a:pt x="95" y="0"/>
                      </a:cubicBezTo>
                      <a:cubicBezTo>
                        <a:pt x="95" y="0"/>
                        <a:pt x="95" y="0"/>
                        <a:pt x="95" y="0"/>
                      </a:cubicBezTo>
                      <a:cubicBezTo>
                        <a:pt x="95" y="0"/>
                        <a:pt x="95" y="0"/>
                        <a:pt x="95" y="0"/>
                      </a:cubicBezTo>
                      <a:cubicBezTo>
                        <a:pt x="95" y="0"/>
                        <a:pt x="95" y="0"/>
                        <a:pt x="95" y="0"/>
                      </a:cubicBezTo>
                      <a:cubicBezTo>
                        <a:pt x="95" y="0"/>
                        <a:pt x="95" y="0"/>
                        <a:pt x="95"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1"/>
                        <a:pt x="94" y="1"/>
                        <a:pt x="94" y="1"/>
                      </a:cubicBezTo>
                      <a:cubicBezTo>
                        <a:pt x="94" y="1"/>
                        <a:pt x="94" y="1"/>
                        <a:pt x="94" y="1"/>
                      </a:cubicBezTo>
                      <a:cubicBezTo>
                        <a:pt x="94" y="1"/>
                        <a:pt x="94" y="1"/>
                        <a:pt x="94" y="1"/>
                      </a:cubicBezTo>
                      <a:cubicBezTo>
                        <a:pt x="94" y="1"/>
                        <a:pt x="94" y="1"/>
                        <a:pt x="94"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2"/>
                        <a:pt x="93" y="2"/>
                        <a:pt x="93" y="2"/>
                      </a:cubicBezTo>
                      <a:cubicBezTo>
                        <a:pt x="93" y="2"/>
                        <a:pt x="93" y="2"/>
                        <a:pt x="93" y="2"/>
                      </a:cubicBezTo>
                      <a:cubicBezTo>
                        <a:pt x="93" y="2"/>
                        <a:pt x="93" y="2"/>
                        <a:pt x="93" y="2"/>
                      </a:cubicBezTo>
                      <a:cubicBezTo>
                        <a:pt x="93" y="2"/>
                        <a:pt x="93" y="2"/>
                        <a:pt x="93" y="2"/>
                      </a:cubicBezTo>
                      <a:cubicBezTo>
                        <a:pt x="93" y="2"/>
                        <a:pt x="93" y="2"/>
                        <a:pt x="93" y="2"/>
                      </a:cubicBezTo>
                      <a:cubicBezTo>
                        <a:pt x="93" y="2"/>
                        <a:pt x="93" y="2"/>
                        <a:pt x="93" y="2"/>
                      </a:cubicBezTo>
                      <a:cubicBezTo>
                        <a:pt x="93" y="3"/>
                        <a:pt x="93" y="3"/>
                        <a:pt x="93" y="3"/>
                      </a:cubicBezTo>
                      <a:cubicBezTo>
                        <a:pt x="93" y="3"/>
                        <a:pt x="93" y="3"/>
                        <a:pt x="93" y="3"/>
                      </a:cubicBezTo>
                      <a:cubicBezTo>
                        <a:pt x="93" y="3"/>
                        <a:pt x="93" y="3"/>
                        <a:pt x="93" y="3"/>
                      </a:cubicBezTo>
                      <a:cubicBezTo>
                        <a:pt x="93"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4" y="4"/>
                        <a:pt x="94" y="4"/>
                        <a:pt x="94" y="4"/>
                      </a:cubicBezTo>
                      <a:cubicBezTo>
                        <a:pt x="94" y="4"/>
                        <a:pt x="94" y="4"/>
                        <a:pt x="94" y="4"/>
                      </a:cubicBezTo>
                      <a:cubicBezTo>
                        <a:pt x="94" y="5"/>
                        <a:pt x="94" y="5"/>
                        <a:pt x="94" y="5"/>
                      </a:cubicBezTo>
                      <a:cubicBezTo>
                        <a:pt x="94" y="5"/>
                        <a:pt x="94" y="5"/>
                        <a:pt x="94" y="5"/>
                      </a:cubicBezTo>
                      <a:cubicBezTo>
                        <a:pt x="94" y="5"/>
                        <a:pt x="94" y="5"/>
                        <a:pt x="94" y="5"/>
                      </a:cubicBezTo>
                      <a:cubicBezTo>
                        <a:pt x="94" y="6"/>
                        <a:pt x="94" y="6"/>
                        <a:pt x="94" y="6"/>
                      </a:cubicBezTo>
                      <a:cubicBezTo>
                        <a:pt x="94" y="8"/>
                        <a:pt x="94" y="8"/>
                        <a:pt x="94" y="8"/>
                      </a:cubicBezTo>
                      <a:cubicBezTo>
                        <a:pt x="94" y="8"/>
                        <a:pt x="94" y="8"/>
                        <a:pt x="94" y="8"/>
                      </a:cubicBezTo>
                      <a:cubicBezTo>
                        <a:pt x="94" y="8"/>
                        <a:pt x="94" y="8"/>
                        <a:pt x="94" y="8"/>
                      </a:cubicBezTo>
                      <a:cubicBezTo>
                        <a:pt x="94" y="8"/>
                        <a:pt x="94" y="8"/>
                        <a:pt x="94" y="8"/>
                      </a:cubicBezTo>
                      <a:cubicBezTo>
                        <a:pt x="94" y="9"/>
                        <a:pt x="94" y="9"/>
                        <a:pt x="94" y="9"/>
                      </a:cubicBezTo>
                      <a:cubicBezTo>
                        <a:pt x="94" y="9"/>
                        <a:pt x="94" y="9"/>
                        <a:pt x="94" y="9"/>
                      </a:cubicBezTo>
                      <a:cubicBezTo>
                        <a:pt x="94" y="9"/>
                        <a:pt x="94" y="9"/>
                        <a:pt x="94" y="9"/>
                      </a:cubicBezTo>
                      <a:cubicBezTo>
                        <a:pt x="94" y="9"/>
                        <a:pt x="94" y="9"/>
                        <a:pt x="94" y="9"/>
                      </a:cubicBezTo>
                      <a:cubicBezTo>
                        <a:pt x="93" y="9"/>
                        <a:pt x="93" y="9"/>
                        <a:pt x="93" y="9"/>
                      </a:cubicBezTo>
                      <a:cubicBezTo>
                        <a:pt x="93" y="9"/>
                        <a:pt x="93" y="9"/>
                        <a:pt x="93" y="9"/>
                      </a:cubicBezTo>
                      <a:cubicBezTo>
                        <a:pt x="93" y="9"/>
                        <a:pt x="93" y="9"/>
                        <a:pt x="93" y="9"/>
                      </a:cubicBezTo>
                      <a:cubicBezTo>
                        <a:pt x="93" y="9"/>
                        <a:pt x="93" y="9"/>
                        <a:pt x="93" y="9"/>
                      </a:cubicBezTo>
                      <a:cubicBezTo>
                        <a:pt x="93" y="9"/>
                        <a:pt x="93" y="9"/>
                        <a:pt x="93" y="9"/>
                      </a:cubicBezTo>
                      <a:cubicBezTo>
                        <a:pt x="92" y="9"/>
                        <a:pt x="92" y="9"/>
                        <a:pt x="92" y="9"/>
                      </a:cubicBezTo>
                      <a:cubicBezTo>
                        <a:pt x="92" y="9"/>
                        <a:pt x="92" y="9"/>
                        <a:pt x="92" y="9"/>
                      </a:cubicBezTo>
                      <a:cubicBezTo>
                        <a:pt x="92" y="9"/>
                        <a:pt x="92" y="9"/>
                        <a:pt x="92" y="9"/>
                      </a:cubicBezTo>
                      <a:cubicBezTo>
                        <a:pt x="92" y="9"/>
                        <a:pt x="92" y="9"/>
                        <a:pt x="92" y="9"/>
                      </a:cubicBezTo>
                      <a:cubicBezTo>
                        <a:pt x="92" y="9"/>
                        <a:pt x="92" y="9"/>
                        <a:pt x="92" y="9"/>
                      </a:cubicBezTo>
                      <a:cubicBezTo>
                        <a:pt x="91" y="9"/>
                        <a:pt x="91" y="9"/>
                        <a:pt x="91" y="9"/>
                      </a:cubicBezTo>
                      <a:cubicBezTo>
                        <a:pt x="91" y="8"/>
                        <a:pt x="91" y="8"/>
                        <a:pt x="91" y="8"/>
                      </a:cubicBezTo>
                      <a:cubicBezTo>
                        <a:pt x="91" y="8"/>
                        <a:pt x="91" y="8"/>
                        <a:pt x="91" y="8"/>
                      </a:cubicBezTo>
                      <a:cubicBezTo>
                        <a:pt x="91" y="8"/>
                        <a:pt x="91" y="8"/>
                        <a:pt x="91" y="8"/>
                      </a:cubicBezTo>
                      <a:cubicBezTo>
                        <a:pt x="91" y="8"/>
                        <a:pt x="91" y="8"/>
                        <a:pt x="91" y="8"/>
                      </a:cubicBezTo>
                      <a:cubicBezTo>
                        <a:pt x="91" y="8"/>
                        <a:pt x="91" y="8"/>
                        <a:pt x="91" y="8"/>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75" y="7"/>
                        <a:pt x="61" y="8"/>
                        <a:pt x="46" y="9"/>
                      </a:cubicBezTo>
                      <a:cubicBezTo>
                        <a:pt x="46" y="9"/>
                        <a:pt x="46" y="9"/>
                        <a:pt x="46" y="9"/>
                      </a:cubicBezTo>
                      <a:cubicBezTo>
                        <a:pt x="45" y="9"/>
                        <a:pt x="45" y="9"/>
                        <a:pt x="45" y="9"/>
                      </a:cubicBezTo>
                      <a:cubicBezTo>
                        <a:pt x="45" y="7"/>
                        <a:pt x="45" y="7"/>
                        <a:pt x="45" y="7"/>
                      </a:cubicBezTo>
                      <a:cubicBezTo>
                        <a:pt x="45" y="7"/>
                        <a:pt x="45" y="7"/>
                        <a:pt x="45" y="7"/>
                      </a:cubicBezTo>
                      <a:cubicBezTo>
                        <a:pt x="44" y="6"/>
                        <a:pt x="44" y="6"/>
                        <a:pt x="44" y="6"/>
                      </a:cubicBezTo>
                      <a:cubicBezTo>
                        <a:pt x="44" y="6"/>
                        <a:pt x="44" y="6"/>
                        <a:pt x="44" y="6"/>
                      </a:cubicBezTo>
                      <a:cubicBezTo>
                        <a:pt x="44" y="6"/>
                        <a:pt x="44" y="6"/>
                        <a:pt x="44" y="6"/>
                      </a:cubicBezTo>
                      <a:cubicBezTo>
                        <a:pt x="44" y="5"/>
                        <a:pt x="44" y="5"/>
                        <a:pt x="44" y="5"/>
                      </a:cubicBezTo>
                      <a:cubicBezTo>
                        <a:pt x="44" y="5"/>
                        <a:pt x="44" y="5"/>
                        <a:pt x="44" y="5"/>
                      </a:cubicBezTo>
                      <a:cubicBezTo>
                        <a:pt x="43" y="5"/>
                        <a:pt x="43" y="5"/>
                        <a:pt x="43" y="5"/>
                      </a:cubicBezTo>
                      <a:cubicBezTo>
                        <a:pt x="43" y="5"/>
                        <a:pt x="43" y="5"/>
                        <a:pt x="43" y="5"/>
                      </a:cubicBezTo>
                      <a:cubicBezTo>
                        <a:pt x="43" y="4"/>
                        <a:pt x="43" y="4"/>
                        <a:pt x="43" y="4"/>
                      </a:cubicBezTo>
                      <a:cubicBezTo>
                        <a:pt x="43" y="4"/>
                        <a:pt x="43" y="4"/>
                        <a:pt x="43" y="4"/>
                      </a:cubicBezTo>
                      <a:cubicBezTo>
                        <a:pt x="43" y="4"/>
                        <a:pt x="43" y="4"/>
                        <a:pt x="43" y="4"/>
                      </a:cubicBezTo>
                      <a:cubicBezTo>
                        <a:pt x="29" y="6"/>
                        <a:pt x="14" y="8"/>
                        <a:pt x="0" y="9"/>
                      </a:cubicBezTo>
                      <a:cubicBezTo>
                        <a:pt x="0" y="10"/>
                        <a:pt x="0" y="10"/>
                        <a:pt x="0" y="10"/>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1" y="13"/>
                        <a:pt x="1" y="13"/>
                        <a:pt x="1" y="13"/>
                      </a:cubicBezTo>
                      <a:cubicBezTo>
                        <a:pt x="1" y="14"/>
                        <a:pt x="1" y="14"/>
                        <a:pt x="1" y="14"/>
                      </a:cubicBezTo>
                      <a:cubicBezTo>
                        <a:pt x="2" y="14"/>
                        <a:pt x="2" y="14"/>
                        <a:pt x="2" y="14"/>
                      </a:cubicBezTo>
                      <a:cubicBezTo>
                        <a:pt x="2" y="14"/>
                        <a:pt x="2" y="14"/>
                        <a:pt x="2" y="14"/>
                      </a:cubicBezTo>
                      <a:cubicBezTo>
                        <a:pt x="2" y="15"/>
                        <a:pt x="2" y="15"/>
                        <a:pt x="2" y="15"/>
                      </a:cubicBezTo>
                      <a:cubicBezTo>
                        <a:pt x="4" y="15"/>
                        <a:pt x="4" y="15"/>
                        <a:pt x="4" y="15"/>
                      </a:cubicBezTo>
                      <a:cubicBezTo>
                        <a:pt x="4" y="15"/>
                        <a:pt x="4" y="15"/>
                        <a:pt x="4" y="15"/>
                      </a:cubicBezTo>
                      <a:cubicBezTo>
                        <a:pt x="4" y="15"/>
                        <a:pt x="4" y="15"/>
                        <a:pt x="4" y="15"/>
                      </a:cubicBezTo>
                      <a:cubicBezTo>
                        <a:pt x="4" y="16"/>
                        <a:pt x="4" y="16"/>
                        <a:pt x="4" y="16"/>
                      </a:cubicBezTo>
                      <a:cubicBezTo>
                        <a:pt x="4" y="16"/>
                        <a:pt x="4" y="16"/>
                        <a:pt x="4" y="16"/>
                      </a:cubicBezTo>
                      <a:cubicBezTo>
                        <a:pt x="4" y="17"/>
                        <a:pt x="4" y="17"/>
                        <a:pt x="4" y="17"/>
                      </a:cubicBezTo>
                      <a:cubicBezTo>
                        <a:pt x="4" y="17"/>
                        <a:pt x="4" y="17"/>
                        <a:pt x="4" y="17"/>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5" y="19"/>
                        <a:pt x="5" y="19"/>
                        <a:pt x="5" y="19"/>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1"/>
                        <a:pt x="5" y="21"/>
                        <a:pt x="5" y="21"/>
                      </a:cubicBezTo>
                      <a:cubicBezTo>
                        <a:pt x="4" y="21"/>
                        <a:pt x="4" y="21"/>
                        <a:pt x="4" y="21"/>
                      </a:cubicBezTo>
                      <a:cubicBezTo>
                        <a:pt x="4" y="21"/>
                        <a:pt x="4" y="21"/>
                        <a:pt x="4" y="21"/>
                      </a:cubicBezTo>
                      <a:cubicBezTo>
                        <a:pt x="4" y="21"/>
                        <a:pt x="4" y="21"/>
                        <a:pt x="4" y="21"/>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3" y="22"/>
                        <a:pt x="3" y="22"/>
                        <a:pt x="3" y="22"/>
                      </a:cubicBezTo>
                      <a:cubicBezTo>
                        <a:pt x="4" y="22"/>
                        <a:pt x="4" y="22"/>
                        <a:pt x="4" y="22"/>
                      </a:cubicBezTo>
                      <a:cubicBezTo>
                        <a:pt x="4" y="22"/>
                        <a:pt x="4" y="22"/>
                        <a:pt x="4" y="22"/>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4" y="23"/>
                        <a:pt x="4" y="23"/>
                        <a:pt x="4" y="23"/>
                      </a:cubicBezTo>
                      <a:cubicBezTo>
                        <a:pt x="6" y="22"/>
                        <a:pt x="6" y="22"/>
                        <a:pt x="6" y="22"/>
                      </a:cubicBezTo>
                      <a:cubicBezTo>
                        <a:pt x="6" y="22"/>
                        <a:pt x="6" y="22"/>
                        <a:pt x="6" y="22"/>
                      </a:cubicBezTo>
                      <a:cubicBezTo>
                        <a:pt x="6" y="22"/>
                        <a:pt x="6" y="22"/>
                        <a:pt x="6" y="22"/>
                      </a:cubicBezTo>
                      <a:cubicBezTo>
                        <a:pt x="6" y="21"/>
                        <a:pt x="6" y="21"/>
                        <a:pt x="6" y="21"/>
                      </a:cubicBezTo>
                      <a:cubicBezTo>
                        <a:pt x="7" y="21"/>
                        <a:pt x="7" y="21"/>
                        <a:pt x="7" y="21"/>
                      </a:cubicBezTo>
                      <a:cubicBezTo>
                        <a:pt x="7" y="21"/>
                        <a:pt x="7" y="21"/>
                        <a:pt x="7" y="21"/>
                      </a:cubicBezTo>
                      <a:cubicBezTo>
                        <a:pt x="7" y="21"/>
                        <a:pt x="7" y="21"/>
                        <a:pt x="7" y="21"/>
                      </a:cubicBezTo>
                      <a:cubicBezTo>
                        <a:pt x="7" y="21"/>
                        <a:pt x="7" y="21"/>
                        <a:pt x="7" y="21"/>
                      </a:cubicBezTo>
                      <a:cubicBezTo>
                        <a:pt x="7" y="20"/>
                        <a:pt x="7" y="20"/>
                        <a:pt x="7" y="20"/>
                      </a:cubicBezTo>
                      <a:cubicBezTo>
                        <a:pt x="7" y="20"/>
                        <a:pt x="7" y="20"/>
                        <a:pt x="7" y="20"/>
                      </a:cubicBezTo>
                      <a:cubicBezTo>
                        <a:pt x="8" y="20"/>
                        <a:pt x="8" y="20"/>
                        <a:pt x="8" y="20"/>
                      </a:cubicBezTo>
                      <a:cubicBezTo>
                        <a:pt x="8" y="20"/>
                        <a:pt x="8" y="20"/>
                        <a:pt x="8" y="20"/>
                      </a:cubicBezTo>
                      <a:cubicBezTo>
                        <a:pt x="8" y="19"/>
                        <a:pt x="8" y="19"/>
                        <a:pt x="8" y="19"/>
                      </a:cubicBezTo>
                      <a:cubicBezTo>
                        <a:pt x="8" y="20"/>
                        <a:pt x="8" y="20"/>
                        <a:pt x="8" y="20"/>
                      </a:cubicBezTo>
                      <a:cubicBezTo>
                        <a:pt x="8" y="20"/>
                        <a:pt x="8" y="20"/>
                        <a:pt x="8" y="20"/>
                      </a:cubicBezTo>
                      <a:cubicBezTo>
                        <a:pt x="8" y="20"/>
                        <a:pt x="8" y="20"/>
                        <a:pt x="8" y="20"/>
                      </a:cubicBezTo>
                      <a:cubicBezTo>
                        <a:pt x="8" y="20"/>
                        <a:pt x="8" y="20"/>
                        <a:pt x="8" y="20"/>
                      </a:cubicBezTo>
                      <a:cubicBezTo>
                        <a:pt x="8" y="19"/>
                        <a:pt x="8" y="19"/>
                        <a:pt x="8" y="19"/>
                      </a:cubicBezTo>
                      <a:cubicBezTo>
                        <a:pt x="9" y="19"/>
                        <a:pt x="9" y="19"/>
                        <a:pt x="9" y="19"/>
                      </a:cubicBezTo>
                      <a:cubicBezTo>
                        <a:pt x="8" y="18"/>
                        <a:pt x="8" y="18"/>
                        <a:pt x="8" y="18"/>
                      </a:cubicBezTo>
                      <a:cubicBezTo>
                        <a:pt x="8" y="18"/>
                        <a:pt x="8" y="18"/>
                        <a:pt x="8" y="18"/>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7"/>
                        <a:pt x="9" y="17"/>
                        <a:pt x="9" y="17"/>
                      </a:cubicBezTo>
                      <a:cubicBezTo>
                        <a:pt x="9" y="18"/>
                        <a:pt x="9" y="18"/>
                        <a:pt x="9" y="18"/>
                      </a:cubicBezTo>
                      <a:cubicBezTo>
                        <a:pt x="9" y="18"/>
                        <a:pt x="9" y="18"/>
                        <a:pt x="9" y="18"/>
                      </a:cubicBezTo>
                      <a:cubicBezTo>
                        <a:pt x="9" y="18"/>
                        <a:pt x="9" y="18"/>
                        <a:pt x="9" y="18"/>
                      </a:cubicBezTo>
                      <a:cubicBezTo>
                        <a:pt x="9" y="18"/>
                        <a:pt x="9" y="18"/>
                        <a:pt x="9" y="18"/>
                      </a:cubicBezTo>
                      <a:cubicBezTo>
                        <a:pt x="10" y="18"/>
                        <a:pt x="10" y="18"/>
                        <a:pt x="10" y="18"/>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8"/>
                        <a:pt x="10" y="18"/>
                        <a:pt x="10" y="18"/>
                      </a:cubicBezTo>
                      <a:cubicBezTo>
                        <a:pt x="10" y="18"/>
                        <a:pt x="10" y="18"/>
                        <a:pt x="10" y="18"/>
                      </a:cubicBezTo>
                      <a:cubicBezTo>
                        <a:pt x="10" y="17"/>
                        <a:pt x="10" y="17"/>
                        <a:pt x="10" y="17"/>
                      </a:cubicBezTo>
                      <a:cubicBezTo>
                        <a:pt x="11" y="16"/>
                        <a:pt x="11" y="16"/>
                        <a:pt x="11" y="16"/>
                      </a:cubicBezTo>
                      <a:cubicBezTo>
                        <a:pt x="11" y="16"/>
                        <a:pt x="11" y="16"/>
                        <a:pt x="11" y="16"/>
                      </a:cubicBezTo>
                      <a:cubicBezTo>
                        <a:pt x="10" y="16"/>
                        <a:pt x="10" y="16"/>
                        <a:pt x="10" y="16"/>
                      </a:cubicBezTo>
                      <a:cubicBezTo>
                        <a:pt x="11" y="16"/>
                        <a:pt x="11" y="16"/>
                        <a:pt x="11" y="16"/>
                      </a:cubicBezTo>
                      <a:cubicBezTo>
                        <a:pt x="11" y="17"/>
                        <a:pt x="11" y="17"/>
                        <a:pt x="11" y="17"/>
                      </a:cubicBezTo>
                      <a:cubicBezTo>
                        <a:pt x="11" y="17"/>
                        <a:pt x="11" y="17"/>
                        <a:pt x="11" y="17"/>
                      </a:cubicBezTo>
                      <a:cubicBezTo>
                        <a:pt x="11" y="17"/>
                        <a:pt x="11" y="17"/>
                        <a:pt x="11" y="17"/>
                      </a:cubicBezTo>
                      <a:cubicBezTo>
                        <a:pt x="12" y="17"/>
                        <a:pt x="12" y="17"/>
                        <a:pt x="12" y="17"/>
                      </a:cubicBezTo>
                      <a:cubicBezTo>
                        <a:pt x="12" y="17"/>
                        <a:pt x="12" y="17"/>
                        <a:pt x="12" y="17"/>
                      </a:cubicBezTo>
                      <a:cubicBezTo>
                        <a:pt x="12" y="17"/>
                        <a:pt x="12" y="17"/>
                        <a:pt x="12" y="17"/>
                      </a:cubicBezTo>
                      <a:cubicBezTo>
                        <a:pt x="11" y="17"/>
                        <a:pt x="11" y="17"/>
                        <a:pt x="11" y="17"/>
                      </a:cubicBezTo>
                      <a:cubicBezTo>
                        <a:pt x="11" y="17"/>
                        <a:pt x="11" y="17"/>
                        <a:pt x="11" y="17"/>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2" y="18"/>
                        <a:pt x="12" y="18"/>
                        <a:pt x="12" y="18"/>
                      </a:cubicBezTo>
                      <a:cubicBezTo>
                        <a:pt x="12" y="18"/>
                        <a:pt x="12" y="18"/>
                        <a:pt x="12" y="18"/>
                      </a:cubicBezTo>
                      <a:cubicBezTo>
                        <a:pt x="12" y="18"/>
                        <a:pt x="12" y="18"/>
                        <a:pt x="12" y="18"/>
                      </a:cubicBezTo>
                      <a:cubicBezTo>
                        <a:pt x="12" y="18"/>
                        <a:pt x="12" y="18"/>
                        <a:pt x="12" y="18"/>
                      </a:cubicBezTo>
                      <a:cubicBezTo>
                        <a:pt x="13" y="19"/>
                        <a:pt x="13" y="19"/>
                        <a:pt x="13" y="19"/>
                      </a:cubicBezTo>
                      <a:cubicBezTo>
                        <a:pt x="13" y="19"/>
                        <a:pt x="13" y="19"/>
                        <a:pt x="13" y="19"/>
                      </a:cubicBezTo>
                      <a:cubicBezTo>
                        <a:pt x="13" y="19"/>
                        <a:pt x="13" y="19"/>
                        <a:pt x="13" y="19"/>
                      </a:cubicBezTo>
                      <a:cubicBezTo>
                        <a:pt x="13" y="19"/>
                        <a:pt x="13" y="19"/>
                        <a:pt x="13" y="19"/>
                      </a:cubicBezTo>
                      <a:cubicBezTo>
                        <a:pt x="12" y="19"/>
                        <a:pt x="12" y="19"/>
                        <a:pt x="12" y="19"/>
                      </a:cubicBezTo>
                      <a:cubicBezTo>
                        <a:pt x="12" y="19"/>
                        <a:pt x="12" y="19"/>
                        <a:pt x="12" y="19"/>
                      </a:cubicBezTo>
                      <a:cubicBezTo>
                        <a:pt x="11" y="20"/>
                        <a:pt x="11" y="20"/>
                        <a:pt x="11" y="20"/>
                      </a:cubicBezTo>
                      <a:cubicBezTo>
                        <a:pt x="11" y="20"/>
                        <a:pt x="11" y="20"/>
                        <a:pt x="11" y="20"/>
                      </a:cubicBezTo>
                      <a:cubicBezTo>
                        <a:pt x="10" y="20"/>
                        <a:pt x="10" y="20"/>
                        <a:pt x="10" y="20"/>
                      </a:cubicBezTo>
                      <a:cubicBezTo>
                        <a:pt x="9" y="20"/>
                        <a:pt x="9" y="20"/>
                        <a:pt x="9" y="20"/>
                      </a:cubicBezTo>
                      <a:cubicBezTo>
                        <a:pt x="8" y="21"/>
                        <a:pt x="8" y="21"/>
                        <a:pt x="8" y="21"/>
                      </a:cubicBezTo>
                      <a:cubicBezTo>
                        <a:pt x="8" y="21"/>
                        <a:pt x="8" y="21"/>
                        <a:pt x="8" y="21"/>
                      </a:cubicBezTo>
                      <a:cubicBezTo>
                        <a:pt x="8" y="21"/>
                        <a:pt x="8" y="21"/>
                        <a:pt x="8" y="21"/>
                      </a:cubicBezTo>
                      <a:cubicBezTo>
                        <a:pt x="8" y="21"/>
                        <a:pt x="8" y="21"/>
                        <a:pt x="8" y="21"/>
                      </a:cubicBezTo>
                      <a:cubicBezTo>
                        <a:pt x="9" y="21"/>
                        <a:pt x="9" y="21"/>
                        <a:pt x="9" y="21"/>
                      </a:cubicBezTo>
                      <a:cubicBezTo>
                        <a:pt x="11" y="20"/>
                        <a:pt x="11" y="20"/>
                        <a:pt x="11" y="20"/>
                      </a:cubicBezTo>
                      <a:cubicBezTo>
                        <a:pt x="13" y="20"/>
                        <a:pt x="13" y="20"/>
                        <a:pt x="13" y="20"/>
                      </a:cubicBezTo>
                      <a:cubicBezTo>
                        <a:pt x="14" y="19"/>
                        <a:pt x="14" y="19"/>
                        <a:pt x="14" y="19"/>
                      </a:cubicBezTo>
                      <a:cubicBezTo>
                        <a:pt x="15" y="19"/>
                        <a:pt x="15" y="19"/>
                        <a:pt x="15" y="19"/>
                      </a:cubicBezTo>
                      <a:cubicBezTo>
                        <a:pt x="15" y="19"/>
                        <a:pt x="15" y="19"/>
                        <a:pt x="15" y="19"/>
                      </a:cubicBezTo>
                      <a:cubicBezTo>
                        <a:pt x="15" y="19"/>
                        <a:pt x="15" y="19"/>
                        <a:pt x="15" y="19"/>
                      </a:cubicBezTo>
                      <a:cubicBezTo>
                        <a:pt x="17" y="19"/>
                        <a:pt x="17" y="19"/>
                        <a:pt x="17" y="19"/>
                      </a:cubicBezTo>
                      <a:cubicBezTo>
                        <a:pt x="18" y="19"/>
                        <a:pt x="18" y="19"/>
                        <a:pt x="18" y="19"/>
                      </a:cubicBezTo>
                      <a:cubicBezTo>
                        <a:pt x="18" y="19"/>
                        <a:pt x="18" y="19"/>
                        <a:pt x="18" y="19"/>
                      </a:cubicBezTo>
                      <a:cubicBezTo>
                        <a:pt x="18" y="18"/>
                        <a:pt x="18" y="18"/>
                        <a:pt x="18" y="18"/>
                      </a:cubicBezTo>
                      <a:cubicBezTo>
                        <a:pt x="18" y="18"/>
                        <a:pt x="18" y="18"/>
                        <a:pt x="18" y="18"/>
                      </a:cubicBezTo>
                      <a:cubicBezTo>
                        <a:pt x="18" y="18"/>
                        <a:pt x="18" y="18"/>
                        <a:pt x="18"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20" y="17"/>
                        <a:pt x="20" y="17"/>
                        <a:pt x="20" y="17"/>
                      </a:cubicBezTo>
                      <a:cubicBezTo>
                        <a:pt x="20" y="17"/>
                        <a:pt x="20" y="17"/>
                        <a:pt x="20" y="17"/>
                      </a:cubicBezTo>
                      <a:cubicBezTo>
                        <a:pt x="20" y="17"/>
                        <a:pt x="20" y="17"/>
                        <a:pt x="20" y="17"/>
                      </a:cubicBezTo>
                      <a:cubicBezTo>
                        <a:pt x="20" y="17"/>
                        <a:pt x="20" y="17"/>
                        <a:pt x="20" y="17"/>
                      </a:cubicBezTo>
                      <a:cubicBezTo>
                        <a:pt x="20" y="16"/>
                        <a:pt x="20" y="16"/>
                        <a:pt x="20" y="16"/>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1" y="16"/>
                        <a:pt x="21" y="16"/>
                        <a:pt x="21" y="16"/>
                      </a:cubicBezTo>
                      <a:cubicBezTo>
                        <a:pt x="21" y="17"/>
                        <a:pt x="21" y="17"/>
                        <a:pt x="21" y="17"/>
                      </a:cubicBezTo>
                      <a:cubicBezTo>
                        <a:pt x="20" y="17"/>
                        <a:pt x="20" y="17"/>
                        <a:pt x="20" y="17"/>
                      </a:cubicBezTo>
                      <a:cubicBezTo>
                        <a:pt x="21" y="18"/>
                        <a:pt x="21" y="18"/>
                        <a:pt x="21" y="18"/>
                      </a:cubicBezTo>
                      <a:cubicBezTo>
                        <a:pt x="21" y="18"/>
                        <a:pt x="21" y="18"/>
                        <a:pt x="21" y="18"/>
                      </a:cubicBezTo>
                      <a:cubicBezTo>
                        <a:pt x="21" y="17"/>
                        <a:pt x="21" y="17"/>
                        <a:pt x="21" y="17"/>
                      </a:cubicBezTo>
                      <a:cubicBezTo>
                        <a:pt x="21" y="17"/>
                        <a:pt x="21" y="17"/>
                        <a:pt x="21" y="17"/>
                      </a:cubicBezTo>
                      <a:cubicBezTo>
                        <a:pt x="22" y="17"/>
                        <a:pt x="22" y="17"/>
                        <a:pt x="22" y="17"/>
                      </a:cubicBezTo>
                      <a:cubicBezTo>
                        <a:pt x="22" y="17"/>
                        <a:pt x="22" y="17"/>
                        <a:pt x="22" y="17"/>
                      </a:cubicBezTo>
                      <a:cubicBezTo>
                        <a:pt x="23" y="17"/>
                        <a:pt x="23" y="17"/>
                        <a:pt x="23" y="17"/>
                      </a:cubicBezTo>
                      <a:cubicBezTo>
                        <a:pt x="23" y="17"/>
                        <a:pt x="23" y="17"/>
                        <a:pt x="23" y="17"/>
                      </a:cubicBezTo>
                      <a:cubicBezTo>
                        <a:pt x="24" y="17"/>
                        <a:pt x="24" y="17"/>
                        <a:pt x="24" y="17"/>
                      </a:cubicBezTo>
                      <a:cubicBezTo>
                        <a:pt x="24" y="17"/>
                        <a:pt x="24" y="17"/>
                        <a:pt x="24" y="17"/>
                      </a:cubicBezTo>
                      <a:cubicBezTo>
                        <a:pt x="24" y="16"/>
                        <a:pt x="24" y="16"/>
                        <a:pt x="24" y="16"/>
                      </a:cubicBezTo>
                      <a:cubicBezTo>
                        <a:pt x="25" y="17"/>
                        <a:pt x="25" y="17"/>
                        <a:pt x="25" y="17"/>
                      </a:cubicBezTo>
                      <a:cubicBezTo>
                        <a:pt x="25" y="17"/>
                        <a:pt x="25" y="17"/>
                        <a:pt x="25" y="17"/>
                      </a:cubicBezTo>
                      <a:cubicBezTo>
                        <a:pt x="25" y="17"/>
                        <a:pt x="25" y="17"/>
                        <a:pt x="25" y="17"/>
                      </a:cubicBezTo>
                      <a:cubicBezTo>
                        <a:pt x="25" y="17"/>
                        <a:pt x="25" y="17"/>
                        <a:pt x="25" y="17"/>
                      </a:cubicBezTo>
                      <a:cubicBezTo>
                        <a:pt x="26" y="17"/>
                        <a:pt x="26" y="17"/>
                        <a:pt x="26" y="17"/>
                      </a:cubicBezTo>
                      <a:cubicBezTo>
                        <a:pt x="25" y="17"/>
                        <a:pt x="25" y="17"/>
                        <a:pt x="25" y="17"/>
                      </a:cubicBezTo>
                      <a:cubicBezTo>
                        <a:pt x="25" y="17"/>
                        <a:pt x="25" y="17"/>
                        <a:pt x="25" y="17"/>
                      </a:cubicBezTo>
                      <a:cubicBezTo>
                        <a:pt x="25" y="17"/>
                        <a:pt x="25" y="17"/>
                        <a:pt x="25" y="17"/>
                      </a:cubicBezTo>
                      <a:cubicBezTo>
                        <a:pt x="26" y="18"/>
                        <a:pt x="26" y="18"/>
                        <a:pt x="26" y="18"/>
                      </a:cubicBezTo>
                      <a:cubicBezTo>
                        <a:pt x="26" y="18"/>
                        <a:pt x="26" y="18"/>
                        <a:pt x="26" y="18"/>
                      </a:cubicBezTo>
                      <a:cubicBezTo>
                        <a:pt x="26" y="18"/>
                        <a:pt x="26" y="18"/>
                        <a:pt x="26" y="18"/>
                      </a:cubicBezTo>
                      <a:cubicBezTo>
                        <a:pt x="26" y="18"/>
                        <a:pt x="26" y="18"/>
                        <a:pt x="26" y="18"/>
                      </a:cubicBezTo>
                      <a:cubicBezTo>
                        <a:pt x="26" y="19"/>
                        <a:pt x="26" y="19"/>
                        <a:pt x="26" y="19"/>
                      </a:cubicBezTo>
                      <a:cubicBezTo>
                        <a:pt x="26" y="18"/>
                        <a:pt x="26" y="18"/>
                        <a:pt x="26" y="18"/>
                      </a:cubicBezTo>
                      <a:cubicBezTo>
                        <a:pt x="26" y="18"/>
                        <a:pt x="26" y="18"/>
                        <a:pt x="26" y="18"/>
                      </a:cubicBezTo>
                      <a:cubicBezTo>
                        <a:pt x="25" y="18"/>
                        <a:pt x="25" y="18"/>
                        <a:pt x="25"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2" y="18"/>
                        <a:pt x="22" y="18"/>
                        <a:pt x="22" y="18"/>
                      </a:cubicBezTo>
                      <a:cubicBezTo>
                        <a:pt x="22" y="19"/>
                        <a:pt x="22" y="19"/>
                        <a:pt x="22" y="19"/>
                      </a:cubicBezTo>
                      <a:cubicBezTo>
                        <a:pt x="22" y="19"/>
                        <a:pt x="22" y="19"/>
                        <a:pt x="22" y="19"/>
                      </a:cubicBezTo>
                      <a:cubicBezTo>
                        <a:pt x="21" y="19"/>
                        <a:pt x="21" y="19"/>
                        <a:pt x="21" y="19"/>
                      </a:cubicBezTo>
                      <a:cubicBezTo>
                        <a:pt x="20" y="19"/>
                        <a:pt x="20" y="19"/>
                        <a:pt x="20" y="19"/>
                      </a:cubicBezTo>
                      <a:cubicBezTo>
                        <a:pt x="19" y="19"/>
                        <a:pt x="19" y="19"/>
                        <a:pt x="19" y="19"/>
                      </a:cubicBezTo>
                      <a:cubicBezTo>
                        <a:pt x="19" y="19"/>
                        <a:pt x="19" y="19"/>
                        <a:pt x="19" y="19"/>
                      </a:cubicBezTo>
                      <a:cubicBezTo>
                        <a:pt x="19" y="19"/>
                        <a:pt x="19" y="19"/>
                        <a:pt x="19" y="19"/>
                      </a:cubicBezTo>
                      <a:cubicBezTo>
                        <a:pt x="19" y="19"/>
                        <a:pt x="19" y="19"/>
                        <a:pt x="19" y="19"/>
                      </a:cubicBezTo>
                      <a:cubicBezTo>
                        <a:pt x="20" y="19"/>
                        <a:pt x="20" y="19"/>
                        <a:pt x="20" y="19"/>
                      </a:cubicBezTo>
                      <a:cubicBezTo>
                        <a:pt x="22" y="19"/>
                        <a:pt x="22" y="19"/>
                        <a:pt x="22" y="19"/>
                      </a:cubicBezTo>
                      <a:cubicBezTo>
                        <a:pt x="25" y="19"/>
                        <a:pt x="25" y="19"/>
                        <a:pt x="25" y="19"/>
                      </a:cubicBezTo>
                      <a:cubicBezTo>
                        <a:pt x="27" y="20"/>
                        <a:pt x="27" y="20"/>
                        <a:pt x="27" y="20"/>
                      </a:cubicBezTo>
                      <a:cubicBezTo>
                        <a:pt x="29" y="21"/>
                        <a:pt x="29" y="21"/>
                        <a:pt x="29" y="21"/>
                      </a:cubicBezTo>
                      <a:cubicBezTo>
                        <a:pt x="31" y="21"/>
                        <a:pt x="31" y="21"/>
                        <a:pt x="31" y="21"/>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4" y="22"/>
                        <a:pt x="34" y="22"/>
                        <a:pt x="34" y="22"/>
                      </a:cubicBezTo>
                      <a:cubicBezTo>
                        <a:pt x="33" y="22"/>
                        <a:pt x="33" y="22"/>
                        <a:pt x="33" y="22"/>
                      </a:cubicBezTo>
                      <a:cubicBezTo>
                        <a:pt x="33" y="22"/>
                        <a:pt x="33" y="22"/>
                        <a:pt x="33" y="22"/>
                      </a:cubicBezTo>
                      <a:cubicBezTo>
                        <a:pt x="33" y="21"/>
                        <a:pt x="33" y="21"/>
                        <a:pt x="33" y="21"/>
                      </a:cubicBezTo>
                      <a:cubicBezTo>
                        <a:pt x="33" y="21"/>
                        <a:pt x="33" y="21"/>
                        <a:pt x="33" y="21"/>
                      </a:cubicBezTo>
                      <a:cubicBezTo>
                        <a:pt x="33" y="21"/>
                        <a:pt x="33" y="21"/>
                        <a:pt x="33" y="21"/>
                      </a:cubicBezTo>
                      <a:cubicBezTo>
                        <a:pt x="32" y="21"/>
                        <a:pt x="32" y="21"/>
                        <a:pt x="32" y="21"/>
                      </a:cubicBezTo>
                      <a:cubicBezTo>
                        <a:pt x="32" y="20"/>
                        <a:pt x="32" y="20"/>
                        <a:pt x="32" y="20"/>
                      </a:cubicBezTo>
                      <a:cubicBezTo>
                        <a:pt x="32" y="20"/>
                        <a:pt x="32" y="20"/>
                        <a:pt x="32" y="20"/>
                      </a:cubicBezTo>
                      <a:cubicBezTo>
                        <a:pt x="32" y="21"/>
                        <a:pt x="32" y="21"/>
                        <a:pt x="32"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19"/>
                        <a:pt x="32" y="19"/>
                        <a:pt x="32" y="19"/>
                      </a:cubicBezTo>
                      <a:cubicBezTo>
                        <a:pt x="32" y="19"/>
                        <a:pt x="32" y="19"/>
                        <a:pt x="32" y="19"/>
                      </a:cubicBezTo>
                      <a:cubicBezTo>
                        <a:pt x="32" y="19"/>
                        <a:pt x="32" y="19"/>
                        <a:pt x="32" y="19"/>
                      </a:cubicBezTo>
                      <a:cubicBezTo>
                        <a:pt x="33" y="19"/>
                        <a:pt x="33" y="19"/>
                        <a:pt x="33" y="19"/>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20"/>
                        <a:pt x="34" y="20"/>
                        <a:pt x="34" y="20"/>
                      </a:cubicBezTo>
                      <a:cubicBezTo>
                        <a:pt x="35" y="19"/>
                        <a:pt x="35" y="19"/>
                        <a:pt x="35" y="19"/>
                      </a:cubicBezTo>
                      <a:cubicBezTo>
                        <a:pt x="35" y="19"/>
                        <a:pt x="35" y="19"/>
                        <a:pt x="35" y="19"/>
                      </a:cubicBezTo>
                      <a:cubicBezTo>
                        <a:pt x="35" y="18"/>
                        <a:pt x="35" y="18"/>
                        <a:pt x="35" y="18"/>
                      </a:cubicBezTo>
                      <a:cubicBezTo>
                        <a:pt x="35" y="18"/>
                        <a:pt x="35" y="18"/>
                        <a:pt x="35" y="18"/>
                      </a:cubicBezTo>
                      <a:cubicBezTo>
                        <a:pt x="35" y="19"/>
                        <a:pt x="35" y="19"/>
                        <a:pt x="35" y="19"/>
                      </a:cubicBezTo>
                      <a:cubicBezTo>
                        <a:pt x="36" y="19"/>
                        <a:pt x="36" y="19"/>
                        <a:pt x="36" y="19"/>
                      </a:cubicBezTo>
                      <a:cubicBezTo>
                        <a:pt x="35" y="19"/>
                        <a:pt x="35" y="19"/>
                        <a:pt x="35" y="19"/>
                      </a:cubicBezTo>
                      <a:cubicBezTo>
                        <a:pt x="35" y="20"/>
                        <a:pt x="35" y="20"/>
                        <a:pt x="35" y="20"/>
                      </a:cubicBezTo>
                      <a:cubicBezTo>
                        <a:pt x="34" y="20"/>
                        <a:pt x="34" y="20"/>
                        <a:pt x="34" y="20"/>
                      </a:cubicBezTo>
                      <a:cubicBezTo>
                        <a:pt x="34" y="20"/>
                        <a:pt x="34" y="20"/>
                        <a:pt x="34" y="20"/>
                      </a:cubicBezTo>
                      <a:cubicBezTo>
                        <a:pt x="34" y="21"/>
                        <a:pt x="34" y="21"/>
                        <a:pt x="34" y="21"/>
                      </a:cubicBezTo>
                      <a:cubicBezTo>
                        <a:pt x="33" y="21"/>
                        <a:pt x="33" y="21"/>
                        <a:pt x="33" y="21"/>
                      </a:cubicBezTo>
                      <a:cubicBezTo>
                        <a:pt x="33" y="21"/>
                        <a:pt x="33" y="21"/>
                        <a:pt x="33" y="21"/>
                      </a:cubicBezTo>
                      <a:cubicBezTo>
                        <a:pt x="33" y="21"/>
                        <a:pt x="33" y="21"/>
                        <a:pt x="33" y="21"/>
                      </a:cubicBezTo>
                      <a:cubicBezTo>
                        <a:pt x="34" y="22"/>
                        <a:pt x="34" y="22"/>
                        <a:pt x="34" y="22"/>
                      </a:cubicBezTo>
                      <a:cubicBezTo>
                        <a:pt x="34" y="22"/>
                        <a:pt x="34" y="22"/>
                        <a:pt x="34" y="22"/>
                      </a:cubicBezTo>
                      <a:cubicBezTo>
                        <a:pt x="34" y="22"/>
                        <a:pt x="34" y="22"/>
                        <a:pt x="34" y="22"/>
                      </a:cubicBezTo>
                      <a:cubicBezTo>
                        <a:pt x="35" y="22"/>
                        <a:pt x="35" y="22"/>
                        <a:pt x="35" y="22"/>
                      </a:cubicBezTo>
                      <a:cubicBezTo>
                        <a:pt x="35" y="22"/>
                        <a:pt x="35" y="22"/>
                        <a:pt x="35" y="22"/>
                      </a:cubicBezTo>
                      <a:cubicBezTo>
                        <a:pt x="35" y="22"/>
                        <a:pt x="35" y="22"/>
                        <a:pt x="35"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3"/>
                        <a:pt x="37" y="23"/>
                        <a:pt x="37" y="23"/>
                      </a:cubicBezTo>
                      <a:cubicBezTo>
                        <a:pt x="37" y="22"/>
                        <a:pt x="37" y="22"/>
                        <a:pt x="37" y="22"/>
                      </a:cubicBezTo>
                      <a:cubicBezTo>
                        <a:pt x="37" y="23"/>
                        <a:pt x="37" y="23"/>
                        <a:pt x="37" y="23"/>
                      </a:cubicBezTo>
                      <a:cubicBezTo>
                        <a:pt x="37" y="23"/>
                        <a:pt x="37" y="23"/>
                        <a:pt x="37" y="23"/>
                      </a:cubicBezTo>
                      <a:cubicBezTo>
                        <a:pt x="38" y="24"/>
                        <a:pt x="38" y="24"/>
                        <a:pt x="38" y="24"/>
                      </a:cubicBezTo>
                      <a:cubicBezTo>
                        <a:pt x="38" y="24"/>
                        <a:pt x="38" y="24"/>
                        <a:pt x="38" y="24"/>
                      </a:cubicBezTo>
                      <a:cubicBezTo>
                        <a:pt x="38" y="24"/>
                        <a:pt x="38" y="24"/>
                        <a:pt x="38" y="24"/>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9" y="23"/>
                        <a:pt x="39" y="23"/>
                        <a:pt x="39" y="23"/>
                      </a:cubicBezTo>
                      <a:cubicBezTo>
                        <a:pt x="39" y="23"/>
                        <a:pt x="39" y="23"/>
                        <a:pt x="39" y="23"/>
                      </a:cubicBezTo>
                      <a:cubicBezTo>
                        <a:pt x="39" y="23"/>
                        <a:pt x="39" y="23"/>
                        <a:pt x="39" y="23"/>
                      </a:cubicBezTo>
                      <a:cubicBezTo>
                        <a:pt x="39" y="23"/>
                        <a:pt x="39" y="23"/>
                        <a:pt x="39" y="23"/>
                      </a:cubicBezTo>
                      <a:cubicBezTo>
                        <a:pt x="39" y="24"/>
                        <a:pt x="39" y="24"/>
                        <a:pt x="39" y="24"/>
                      </a:cubicBezTo>
                      <a:cubicBezTo>
                        <a:pt x="39" y="24"/>
                        <a:pt x="39" y="24"/>
                        <a:pt x="39" y="24"/>
                      </a:cubicBezTo>
                      <a:cubicBezTo>
                        <a:pt x="39" y="24"/>
                        <a:pt x="39" y="24"/>
                        <a:pt x="39" y="24"/>
                      </a:cubicBezTo>
                      <a:cubicBezTo>
                        <a:pt x="38" y="24"/>
                        <a:pt x="38" y="24"/>
                        <a:pt x="38" y="24"/>
                      </a:cubicBezTo>
                      <a:cubicBezTo>
                        <a:pt x="38" y="24"/>
                        <a:pt x="38" y="24"/>
                        <a:pt x="38" y="24"/>
                      </a:cubicBezTo>
                      <a:cubicBezTo>
                        <a:pt x="37" y="23"/>
                        <a:pt x="37" y="23"/>
                        <a:pt x="37" y="23"/>
                      </a:cubicBezTo>
                      <a:cubicBezTo>
                        <a:pt x="37" y="23"/>
                        <a:pt x="37" y="23"/>
                        <a:pt x="37" y="23"/>
                      </a:cubicBezTo>
                      <a:cubicBezTo>
                        <a:pt x="36" y="23"/>
                        <a:pt x="36" y="23"/>
                        <a:pt x="36" y="23"/>
                      </a:cubicBezTo>
                      <a:cubicBezTo>
                        <a:pt x="35" y="23"/>
                        <a:pt x="35" y="23"/>
                        <a:pt x="35" y="23"/>
                      </a:cubicBezTo>
                      <a:cubicBezTo>
                        <a:pt x="35" y="22"/>
                        <a:pt x="35" y="22"/>
                        <a:pt x="35" y="22"/>
                      </a:cubicBezTo>
                      <a:cubicBezTo>
                        <a:pt x="34" y="22"/>
                        <a:pt x="34" y="22"/>
                        <a:pt x="34" y="22"/>
                      </a:cubicBezTo>
                      <a:cubicBezTo>
                        <a:pt x="34" y="22"/>
                        <a:pt x="34" y="22"/>
                        <a:pt x="34" y="22"/>
                      </a:cubicBezTo>
                      <a:cubicBezTo>
                        <a:pt x="34" y="22"/>
                        <a:pt x="34" y="22"/>
                        <a:pt x="34" y="22"/>
                      </a:cubicBezTo>
                      <a:cubicBezTo>
                        <a:pt x="35" y="23"/>
                        <a:pt x="35" y="23"/>
                        <a:pt x="35" y="23"/>
                      </a:cubicBezTo>
                      <a:cubicBezTo>
                        <a:pt x="35" y="23"/>
                        <a:pt x="35" y="23"/>
                        <a:pt x="35" y="23"/>
                      </a:cubicBezTo>
                      <a:cubicBezTo>
                        <a:pt x="38" y="25"/>
                        <a:pt x="38" y="25"/>
                        <a:pt x="38" y="25"/>
                      </a:cubicBezTo>
                      <a:cubicBezTo>
                        <a:pt x="37" y="25"/>
                        <a:pt x="37" y="25"/>
                        <a:pt x="37" y="25"/>
                      </a:cubicBezTo>
                      <a:cubicBezTo>
                        <a:pt x="37" y="25"/>
                        <a:pt x="37" y="25"/>
                        <a:pt x="37" y="25"/>
                      </a:cubicBezTo>
                      <a:cubicBezTo>
                        <a:pt x="37" y="24"/>
                        <a:pt x="37" y="24"/>
                        <a:pt x="37" y="24"/>
                      </a:cubicBezTo>
                      <a:cubicBezTo>
                        <a:pt x="36" y="24"/>
                        <a:pt x="36" y="24"/>
                        <a:pt x="36" y="24"/>
                      </a:cubicBezTo>
                      <a:cubicBezTo>
                        <a:pt x="36" y="24"/>
                        <a:pt x="36" y="24"/>
                        <a:pt x="36" y="24"/>
                      </a:cubicBezTo>
                      <a:cubicBezTo>
                        <a:pt x="36" y="24"/>
                        <a:pt x="36" y="24"/>
                        <a:pt x="36" y="24"/>
                      </a:cubicBezTo>
                      <a:cubicBezTo>
                        <a:pt x="36" y="24"/>
                        <a:pt x="36" y="24"/>
                        <a:pt x="36" y="24"/>
                      </a:cubicBezTo>
                      <a:cubicBezTo>
                        <a:pt x="36" y="24"/>
                        <a:pt x="36" y="24"/>
                        <a:pt x="36" y="24"/>
                      </a:cubicBezTo>
                      <a:cubicBezTo>
                        <a:pt x="37" y="25"/>
                        <a:pt x="37" y="25"/>
                        <a:pt x="37" y="25"/>
                      </a:cubicBezTo>
                      <a:cubicBezTo>
                        <a:pt x="37" y="25"/>
                        <a:pt x="37" y="25"/>
                        <a:pt x="37" y="25"/>
                      </a:cubicBezTo>
                      <a:cubicBezTo>
                        <a:pt x="39" y="26"/>
                        <a:pt x="39" y="26"/>
                        <a:pt x="39" y="26"/>
                      </a:cubicBezTo>
                      <a:cubicBezTo>
                        <a:pt x="39" y="26"/>
                        <a:pt x="39" y="26"/>
                        <a:pt x="39" y="26"/>
                      </a:cubicBezTo>
                      <a:cubicBezTo>
                        <a:pt x="40" y="26"/>
                        <a:pt x="40" y="26"/>
                        <a:pt x="40" y="26"/>
                      </a:cubicBezTo>
                      <a:cubicBezTo>
                        <a:pt x="40" y="26"/>
                        <a:pt x="40" y="26"/>
                        <a:pt x="40" y="26"/>
                      </a:cubicBezTo>
                      <a:cubicBezTo>
                        <a:pt x="40" y="27"/>
                        <a:pt x="40" y="27"/>
                        <a:pt x="40" y="27"/>
                      </a:cubicBezTo>
                      <a:cubicBezTo>
                        <a:pt x="40" y="27"/>
                        <a:pt x="40" y="27"/>
                        <a:pt x="40" y="27"/>
                      </a:cubicBezTo>
                      <a:cubicBezTo>
                        <a:pt x="41" y="28"/>
                        <a:pt x="41" y="28"/>
                        <a:pt x="41" y="28"/>
                      </a:cubicBezTo>
                      <a:cubicBezTo>
                        <a:pt x="41" y="28"/>
                        <a:pt x="41" y="28"/>
                        <a:pt x="41" y="28"/>
                      </a:cubicBezTo>
                      <a:cubicBezTo>
                        <a:pt x="41" y="29"/>
                        <a:pt x="41" y="29"/>
                        <a:pt x="41" y="29"/>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0" y="29"/>
                        <a:pt x="40" y="29"/>
                        <a:pt x="40" y="29"/>
                      </a:cubicBezTo>
                      <a:cubicBezTo>
                        <a:pt x="40" y="29"/>
                        <a:pt x="40" y="29"/>
                        <a:pt x="40" y="29"/>
                      </a:cubicBezTo>
                      <a:cubicBezTo>
                        <a:pt x="40" y="29"/>
                        <a:pt x="40" y="29"/>
                        <a:pt x="40" y="29"/>
                      </a:cubicBezTo>
                      <a:cubicBezTo>
                        <a:pt x="40" y="28"/>
                        <a:pt x="40" y="28"/>
                        <a:pt x="40" y="28"/>
                      </a:cubicBezTo>
                      <a:cubicBezTo>
                        <a:pt x="39" y="27"/>
                        <a:pt x="39" y="27"/>
                        <a:pt x="39" y="27"/>
                      </a:cubicBezTo>
                      <a:cubicBezTo>
                        <a:pt x="39" y="27"/>
                        <a:pt x="39" y="27"/>
                        <a:pt x="39" y="27"/>
                      </a:cubicBezTo>
                      <a:cubicBezTo>
                        <a:pt x="39" y="27"/>
                        <a:pt x="39" y="27"/>
                        <a:pt x="39" y="27"/>
                      </a:cubicBezTo>
                      <a:cubicBezTo>
                        <a:pt x="39" y="28"/>
                        <a:pt x="39" y="28"/>
                        <a:pt x="39" y="28"/>
                      </a:cubicBezTo>
                      <a:cubicBezTo>
                        <a:pt x="40" y="30"/>
                        <a:pt x="40" y="30"/>
                        <a:pt x="40" y="30"/>
                      </a:cubicBezTo>
                      <a:cubicBezTo>
                        <a:pt x="40" y="30"/>
                        <a:pt x="40" y="30"/>
                        <a:pt x="40" y="30"/>
                      </a:cubicBezTo>
                      <a:cubicBezTo>
                        <a:pt x="40" y="30"/>
                        <a:pt x="40" y="30"/>
                        <a:pt x="40" y="30"/>
                      </a:cubicBezTo>
                      <a:cubicBezTo>
                        <a:pt x="41" y="30"/>
                        <a:pt x="41" y="30"/>
                        <a:pt x="41" y="30"/>
                      </a:cubicBezTo>
                      <a:cubicBezTo>
                        <a:pt x="41" y="30"/>
                        <a:pt x="41" y="30"/>
                        <a:pt x="41" y="30"/>
                      </a:cubicBezTo>
                      <a:cubicBezTo>
                        <a:pt x="42" y="30"/>
                        <a:pt x="42" y="30"/>
                        <a:pt x="42" y="30"/>
                      </a:cubicBezTo>
                      <a:cubicBezTo>
                        <a:pt x="42" y="30"/>
                        <a:pt x="42" y="30"/>
                        <a:pt x="42" y="30"/>
                      </a:cubicBezTo>
                      <a:cubicBezTo>
                        <a:pt x="43" y="30"/>
                        <a:pt x="43" y="30"/>
                        <a:pt x="43" y="30"/>
                      </a:cubicBezTo>
                      <a:cubicBezTo>
                        <a:pt x="44" y="29"/>
                        <a:pt x="44" y="29"/>
                        <a:pt x="44" y="29"/>
                      </a:cubicBezTo>
                      <a:cubicBezTo>
                        <a:pt x="45" y="29"/>
                        <a:pt x="45" y="29"/>
                        <a:pt x="45" y="29"/>
                      </a:cubicBezTo>
                      <a:cubicBezTo>
                        <a:pt x="46" y="29"/>
                        <a:pt x="46" y="29"/>
                        <a:pt x="46" y="29"/>
                      </a:cubicBezTo>
                      <a:cubicBezTo>
                        <a:pt x="47" y="29"/>
                        <a:pt x="47" y="29"/>
                        <a:pt x="47" y="29"/>
                      </a:cubicBezTo>
                      <a:cubicBezTo>
                        <a:pt x="47" y="28"/>
                        <a:pt x="47" y="28"/>
                        <a:pt x="47" y="28"/>
                      </a:cubicBezTo>
                      <a:cubicBezTo>
                        <a:pt x="47" y="28"/>
                        <a:pt x="47" y="28"/>
                        <a:pt x="47" y="28"/>
                      </a:cubicBezTo>
                      <a:cubicBezTo>
                        <a:pt x="48" y="27"/>
                        <a:pt x="48" y="27"/>
                        <a:pt x="48" y="27"/>
                      </a:cubicBezTo>
                      <a:cubicBezTo>
                        <a:pt x="48" y="27"/>
                        <a:pt x="48" y="27"/>
                        <a:pt x="48" y="27"/>
                      </a:cubicBezTo>
                      <a:cubicBezTo>
                        <a:pt x="48" y="27"/>
                        <a:pt x="48" y="27"/>
                        <a:pt x="48" y="27"/>
                      </a:cubicBezTo>
                      <a:cubicBezTo>
                        <a:pt x="48" y="27"/>
                        <a:pt x="48" y="27"/>
                        <a:pt x="48" y="27"/>
                      </a:cubicBezTo>
                      <a:cubicBezTo>
                        <a:pt x="48" y="27"/>
                        <a:pt x="48" y="27"/>
                        <a:pt x="48" y="27"/>
                      </a:cubicBezTo>
                      <a:cubicBezTo>
                        <a:pt x="49" y="27"/>
                        <a:pt x="49" y="27"/>
                        <a:pt x="49" y="27"/>
                      </a:cubicBezTo>
                      <a:cubicBezTo>
                        <a:pt x="48" y="28"/>
                        <a:pt x="48" y="28"/>
                        <a:pt x="48" y="28"/>
                      </a:cubicBezTo>
                      <a:cubicBezTo>
                        <a:pt x="48" y="28"/>
                        <a:pt x="48" y="28"/>
                        <a:pt x="48" y="28"/>
                      </a:cubicBezTo>
                      <a:cubicBezTo>
                        <a:pt x="48" y="28"/>
                        <a:pt x="48" y="28"/>
                        <a:pt x="48" y="28"/>
                      </a:cubicBezTo>
                      <a:cubicBezTo>
                        <a:pt x="49" y="28"/>
                        <a:pt x="49" y="28"/>
                        <a:pt x="49" y="28"/>
                      </a:cubicBezTo>
                      <a:cubicBezTo>
                        <a:pt x="49" y="28"/>
                        <a:pt x="49" y="28"/>
                        <a:pt x="49" y="28"/>
                      </a:cubicBezTo>
                      <a:cubicBezTo>
                        <a:pt x="49" y="28"/>
                        <a:pt x="49" y="28"/>
                        <a:pt x="49" y="28"/>
                      </a:cubicBezTo>
                      <a:cubicBezTo>
                        <a:pt x="49" y="28"/>
                        <a:pt x="49" y="28"/>
                        <a:pt x="49" y="28"/>
                      </a:cubicBezTo>
                      <a:cubicBezTo>
                        <a:pt x="50" y="27"/>
                        <a:pt x="50" y="27"/>
                        <a:pt x="50" y="27"/>
                      </a:cubicBezTo>
                      <a:cubicBezTo>
                        <a:pt x="50" y="27"/>
                        <a:pt x="50" y="27"/>
                        <a:pt x="50" y="27"/>
                      </a:cubicBezTo>
                      <a:cubicBezTo>
                        <a:pt x="50" y="27"/>
                        <a:pt x="50" y="27"/>
                        <a:pt x="50" y="27"/>
                      </a:cubicBezTo>
                      <a:cubicBezTo>
                        <a:pt x="51" y="27"/>
                        <a:pt x="51" y="27"/>
                        <a:pt x="51" y="27"/>
                      </a:cubicBezTo>
                      <a:cubicBezTo>
                        <a:pt x="51" y="27"/>
                        <a:pt x="51" y="27"/>
                        <a:pt x="51" y="27"/>
                      </a:cubicBezTo>
                      <a:cubicBezTo>
                        <a:pt x="52" y="26"/>
                        <a:pt x="52" y="26"/>
                        <a:pt x="52" y="26"/>
                      </a:cubicBezTo>
                      <a:cubicBezTo>
                        <a:pt x="52" y="25"/>
                        <a:pt x="52" y="25"/>
                        <a:pt x="52" y="25"/>
                      </a:cubicBezTo>
                      <a:cubicBezTo>
                        <a:pt x="53" y="25"/>
                        <a:pt x="53" y="25"/>
                        <a:pt x="53" y="25"/>
                      </a:cubicBezTo>
                      <a:cubicBezTo>
                        <a:pt x="53" y="24"/>
                        <a:pt x="53" y="24"/>
                        <a:pt x="53" y="24"/>
                      </a:cubicBezTo>
                      <a:cubicBezTo>
                        <a:pt x="54" y="24"/>
                        <a:pt x="54" y="24"/>
                        <a:pt x="54" y="24"/>
                      </a:cubicBezTo>
                      <a:cubicBezTo>
                        <a:pt x="54" y="24"/>
                        <a:pt x="54" y="24"/>
                        <a:pt x="54" y="24"/>
                      </a:cubicBezTo>
                      <a:cubicBezTo>
                        <a:pt x="55" y="24"/>
                        <a:pt x="55" y="24"/>
                        <a:pt x="55" y="24"/>
                      </a:cubicBezTo>
                      <a:cubicBezTo>
                        <a:pt x="55" y="24"/>
                        <a:pt x="55" y="24"/>
                        <a:pt x="55" y="24"/>
                      </a:cubicBezTo>
                      <a:cubicBezTo>
                        <a:pt x="55" y="24"/>
                        <a:pt x="55" y="24"/>
                        <a:pt x="55" y="24"/>
                      </a:cubicBezTo>
                      <a:cubicBezTo>
                        <a:pt x="56" y="24"/>
                        <a:pt x="56" y="24"/>
                        <a:pt x="56" y="24"/>
                      </a:cubicBezTo>
                      <a:cubicBezTo>
                        <a:pt x="57" y="24"/>
                        <a:pt x="57" y="24"/>
                        <a:pt x="57" y="24"/>
                      </a:cubicBezTo>
                      <a:cubicBezTo>
                        <a:pt x="57" y="24"/>
                        <a:pt x="57" y="24"/>
                        <a:pt x="57" y="24"/>
                      </a:cubicBezTo>
                      <a:cubicBezTo>
                        <a:pt x="57" y="24"/>
                        <a:pt x="57" y="24"/>
                        <a:pt x="57" y="24"/>
                      </a:cubicBezTo>
                      <a:cubicBezTo>
                        <a:pt x="56" y="24"/>
                        <a:pt x="56" y="24"/>
                        <a:pt x="56" y="24"/>
                      </a:cubicBezTo>
                      <a:cubicBezTo>
                        <a:pt x="57" y="24"/>
                        <a:pt x="57" y="24"/>
                        <a:pt x="57" y="24"/>
                      </a:cubicBezTo>
                      <a:cubicBezTo>
                        <a:pt x="57" y="23"/>
                        <a:pt x="57" y="23"/>
                        <a:pt x="57" y="23"/>
                      </a:cubicBezTo>
                      <a:cubicBezTo>
                        <a:pt x="57" y="23"/>
                        <a:pt x="57" y="23"/>
                        <a:pt x="57" y="23"/>
                      </a:cubicBezTo>
                      <a:cubicBezTo>
                        <a:pt x="56" y="23"/>
                        <a:pt x="56" y="23"/>
                        <a:pt x="56" y="23"/>
                      </a:cubicBezTo>
                      <a:cubicBezTo>
                        <a:pt x="55" y="23"/>
                        <a:pt x="55" y="23"/>
                        <a:pt x="55" y="23"/>
                      </a:cubicBezTo>
                      <a:cubicBezTo>
                        <a:pt x="55" y="23"/>
                        <a:pt x="55" y="23"/>
                        <a:pt x="55" y="23"/>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6" y="22"/>
                        <a:pt x="56" y="22"/>
                        <a:pt x="56" y="22"/>
                      </a:cubicBezTo>
                      <a:cubicBezTo>
                        <a:pt x="56" y="22"/>
                        <a:pt x="56" y="22"/>
                        <a:pt x="56" y="22"/>
                      </a:cubicBezTo>
                      <a:cubicBezTo>
                        <a:pt x="57" y="22"/>
                        <a:pt x="57" y="22"/>
                        <a:pt x="57" y="22"/>
                      </a:cubicBezTo>
                      <a:cubicBezTo>
                        <a:pt x="57" y="22"/>
                        <a:pt x="57" y="22"/>
                        <a:pt x="57" y="22"/>
                      </a:cubicBezTo>
                      <a:cubicBezTo>
                        <a:pt x="57" y="22"/>
                        <a:pt x="57" y="22"/>
                        <a:pt x="57"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7" y="21"/>
                        <a:pt x="57" y="21"/>
                        <a:pt x="57" y="21"/>
                      </a:cubicBezTo>
                      <a:cubicBezTo>
                        <a:pt x="57" y="20"/>
                        <a:pt x="57" y="20"/>
                        <a:pt x="57"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9" y="20"/>
                        <a:pt x="59" y="20"/>
                        <a:pt x="59" y="20"/>
                      </a:cubicBezTo>
                      <a:cubicBezTo>
                        <a:pt x="59" y="19"/>
                        <a:pt x="59" y="19"/>
                        <a:pt x="59" y="19"/>
                      </a:cubicBezTo>
                      <a:cubicBezTo>
                        <a:pt x="59" y="19"/>
                        <a:pt x="59" y="19"/>
                        <a:pt x="59" y="19"/>
                      </a:cubicBezTo>
                      <a:cubicBezTo>
                        <a:pt x="59" y="19"/>
                        <a:pt x="59" y="19"/>
                        <a:pt x="59" y="19"/>
                      </a:cubicBezTo>
                      <a:cubicBezTo>
                        <a:pt x="59" y="19"/>
                        <a:pt x="59" y="19"/>
                        <a:pt x="59" y="19"/>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60" y="20"/>
                        <a:pt x="60" y="20"/>
                        <a:pt x="60" y="20"/>
                      </a:cubicBezTo>
                      <a:cubicBezTo>
                        <a:pt x="61" y="19"/>
                        <a:pt x="61" y="19"/>
                        <a:pt x="61" y="19"/>
                      </a:cubicBezTo>
                      <a:cubicBezTo>
                        <a:pt x="61" y="19"/>
                        <a:pt x="61" y="19"/>
                        <a:pt x="61" y="19"/>
                      </a:cubicBezTo>
                      <a:cubicBezTo>
                        <a:pt x="62" y="19"/>
                        <a:pt x="62" y="19"/>
                        <a:pt x="62" y="19"/>
                      </a:cubicBezTo>
                      <a:cubicBezTo>
                        <a:pt x="63" y="20"/>
                        <a:pt x="63" y="20"/>
                        <a:pt x="63" y="20"/>
                      </a:cubicBezTo>
                      <a:cubicBezTo>
                        <a:pt x="65" y="21"/>
                        <a:pt x="65" y="21"/>
                        <a:pt x="65" y="21"/>
                      </a:cubicBezTo>
                      <a:cubicBezTo>
                        <a:pt x="66" y="21"/>
                        <a:pt x="66" y="21"/>
                        <a:pt x="66" y="21"/>
                      </a:cubicBezTo>
                      <a:cubicBezTo>
                        <a:pt x="66" y="21"/>
                        <a:pt x="66" y="21"/>
                        <a:pt x="66" y="21"/>
                      </a:cubicBezTo>
                      <a:cubicBezTo>
                        <a:pt x="66" y="21"/>
                        <a:pt x="66" y="21"/>
                        <a:pt x="66" y="21"/>
                      </a:cubicBezTo>
                      <a:cubicBezTo>
                        <a:pt x="67" y="21"/>
                        <a:pt x="67" y="21"/>
                        <a:pt x="67" y="21"/>
                      </a:cubicBezTo>
                      <a:cubicBezTo>
                        <a:pt x="67" y="21"/>
                        <a:pt x="67" y="21"/>
                        <a:pt x="67" y="21"/>
                      </a:cubicBezTo>
                      <a:cubicBezTo>
                        <a:pt x="67" y="21"/>
                        <a:pt x="67" y="21"/>
                        <a:pt x="67" y="21"/>
                      </a:cubicBezTo>
                      <a:cubicBezTo>
                        <a:pt x="68" y="22"/>
                        <a:pt x="68" y="22"/>
                        <a:pt x="68" y="22"/>
                      </a:cubicBezTo>
                      <a:cubicBezTo>
                        <a:pt x="68" y="22"/>
                        <a:pt x="68" y="22"/>
                        <a:pt x="68" y="22"/>
                      </a:cubicBezTo>
                      <a:cubicBezTo>
                        <a:pt x="68" y="22"/>
                        <a:pt x="68" y="22"/>
                        <a:pt x="68" y="22"/>
                      </a:cubicBezTo>
                      <a:cubicBezTo>
                        <a:pt x="69" y="23"/>
                        <a:pt x="69" y="23"/>
                        <a:pt x="69" y="23"/>
                      </a:cubicBezTo>
                      <a:cubicBezTo>
                        <a:pt x="69" y="23"/>
                        <a:pt x="69" y="23"/>
                        <a:pt x="69" y="23"/>
                      </a:cubicBezTo>
                      <a:cubicBezTo>
                        <a:pt x="69" y="23"/>
                        <a:pt x="69" y="23"/>
                        <a:pt x="69" y="23"/>
                      </a:cubicBezTo>
                      <a:cubicBezTo>
                        <a:pt x="70" y="23"/>
                        <a:pt x="70" y="23"/>
                        <a:pt x="70" y="23"/>
                      </a:cubicBezTo>
                      <a:cubicBezTo>
                        <a:pt x="70" y="23"/>
                        <a:pt x="70" y="23"/>
                        <a:pt x="70" y="23"/>
                      </a:cubicBezTo>
                      <a:cubicBezTo>
                        <a:pt x="70" y="24"/>
                        <a:pt x="70" y="24"/>
                        <a:pt x="70" y="24"/>
                      </a:cubicBezTo>
                      <a:cubicBezTo>
                        <a:pt x="70" y="24"/>
                        <a:pt x="70" y="24"/>
                        <a:pt x="70" y="24"/>
                      </a:cubicBezTo>
                      <a:cubicBezTo>
                        <a:pt x="70" y="24"/>
                        <a:pt x="70" y="24"/>
                        <a:pt x="70" y="24"/>
                      </a:cubicBezTo>
                      <a:cubicBezTo>
                        <a:pt x="70" y="24"/>
                        <a:pt x="70" y="24"/>
                        <a:pt x="70" y="24"/>
                      </a:cubicBezTo>
                      <a:cubicBezTo>
                        <a:pt x="71" y="25"/>
                        <a:pt x="71" y="25"/>
                        <a:pt x="71" y="25"/>
                      </a:cubicBezTo>
                      <a:cubicBezTo>
                        <a:pt x="71" y="25"/>
                        <a:pt x="71" y="25"/>
                        <a:pt x="71" y="25"/>
                      </a:cubicBezTo>
                      <a:cubicBezTo>
                        <a:pt x="71" y="25"/>
                        <a:pt x="71" y="25"/>
                        <a:pt x="71" y="25"/>
                      </a:cubicBezTo>
                      <a:cubicBezTo>
                        <a:pt x="72" y="25"/>
                        <a:pt x="72" y="25"/>
                        <a:pt x="72" y="25"/>
                      </a:cubicBezTo>
                      <a:cubicBezTo>
                        <a:pt x="72" y="26"/>
                        <a:pt x="72" y="26"/>
                        <a:pt x="72" y="26"/>
                      </a:cubicBezTo>
                      <a:cubicBezTo>
                        <a:pt x="72" y="26"/>
                        <a:pt x="72" y="26"/>
                        <a:pt x="72" y="26"/>
                      </a:cubicBezTo>
                      <a:cubicBezTo>
                        <a:pt x="72" y="26"/>
                        <a:pt x="72" y="26"/>
                        <a:pt x="72" y="26"/>
                      </a:cubicBezTo>
                      <a:cubicBezTo>
                        <a:pt x="73" y="26"/>
                        <a:pt x="73" y="26"/>
                        <a:pt x="73" y="26"/>
                      </a:cubicBezTo>
                      <a:cubicBezTo>
                        <a:pt x="73" y="26"/>
                        <a:pt x="73" y="26"/>
                        <a:pt x="73" y="26"/>
                      </a:cubicBezTo>
                      <a:cubicBezTo>
                        <a:pt x="73" y="26"/>
                        <a:pt x="73" y="26"/>
                        <a:pt x="73" y="26"/>
                      </a:cubicBezTo>
                      <a:cubicBezTo>
                        <a:pt x="74" y="26"/>
                        <a:pt x="74" y="26"/>
                        <a:pt x="74" y="26"/>
                      </a:cubicBezTo>
                      <a:cubicBezTo>
                        <a:pt x="74" y="27"/>
                        <a:pt x="74" y="27"/>
                        <a:pt x="74" y="27"/>
                      </a:cubicBezTo>
                      <a:cubicBezTo>
                        <a:pt x="74" y="27"/>
                        <a:pt x="74" y="27"/>
                        <a:pt x="74" y="27"/>
                      </a:cubicBezTo>
                      <a:cubicBezTo>
                        <a:pt x="74" y="27"/>
                        <a:pt x="74" y="27"/>
                        <a:pt x="74" y="27"/>
                      </a:cubicBezTo>
                      <a:cubicBezTo>
                        <a:pt x="74" y="28"/>
                        <a:pt x="74" y="28"/>
                        <a:pt x="74" y="28"/>
                      </a:cubicBezTo>
                      <a:cubicBezTo>
                        <a:pt x="74" y="28"/>
                        <a:pt x="74" y="28"/>
                        <a:pt x="74" y="28"/>
                      </a:cubicBezTo>
                      <a:cubicBezTo>
                        <a:pt x="74" y="28"/>
                        <a:pt x="74" y="28"/>
                        <a:pt x="74" y="28"/>
                      </a:cubicBezTo>
                      <a:cubicBezTo>
                        <a:pt x="74" y="28"/>
                        <a:pt x="74" y="28"/>
                        <a:pt x="74" y="28"/>
                      </a:cubicBezTo>
                      <a:cubicBezTo>
                        <a:pt x="74" y="29"/>
                        <a:pt x="74" y="29"/>
                        <a:pt x="74" y="29"/>
                      </a:cubicBezTo>
                      <a:cubicBezTo>
                        <a:pt x="74" y="29"/>
                        <a:pt x="74" y="29"/>
                        <a:pt x="74" y="29"/>
                      </a:cubicBezTo>
                      <a:cubicBezTo>
                        <a:pt x="75" y="29"/>
                        <a:pt x="75" y="29"/>
                        <a:pt x="75" y="29"/>
                      </a:cubicBezTo>
                      <a:cubicBezTo>
                        <a:pt x="75" y="29"/>
                        <a:pt x="75" y="29"/>
                        <a:pt x="75" y="29"/>
                      </a:cubicBezTo>
                      <a:cubicBezTo>
                        <a:pt x="76" y="30"/>
                        <a:pt x="76" y="30"/>
                        <a:pt x="76" y="30"/>
                      </a:cubicBezTo>
                      <a:cubicBezTo>
                        <a:pt x="76" y="30"/>
                        <a:pt x="76" y="30"/>
                        <a:pt x="76" y="30"/>
                      </a:cubicBezTo>
                      <a:cubicBezTo>
                        <a:pt x="77" y="30"/>
                        <a:pt x="77" y="30"/>
                        <a:pt x="77" y="30"/>
                      </a:cubicBezTo>
                      <a:cubicBezTo>
                        <a:pt x="77" y="30"/>
                        <a:pt x="77" y="30"/>
                        <a:pt x="77" y="30"/>
                      </a:cubicBezTo>
                      <a:cubicBezTo>
                        <a:pt x="77" y="30"/>
                        <a:pt x="77" y="30"/>
                        <a:pt x="77" y="30"/>
                      </a:cubicBezTo>
                      <a:cubicBezTo>
                        <a:pt x="78" y="31"/>
                        <a:pt x="78" y="31"/>
                        <a:pt x="78" y="31"/>
                      </a:cubicBezTo>
                      <a:cubicBezTo>
                        <a:pt x="78" y="32"/>
                        <a:pt x="78" y="32"/>
                        <a:pt x="78" y="32"/>
                      </a:cubicBezTo>
                      <a:cubicBezTo>
                        <a:pt x="78" y="32"/>
                        <a:pt x="78" y="32"/>
                        <a:pt x="78" y="32"/>
                      </a:cubicBezTo>
                      <a:cubicBezTo>
                        <a:pt x="78" y="32"/>
                        <a:pt x="78" y="32"/>
                        <a:pt x="78" y="32"/>
                      </a:cubicBezTo>
                      <a:cubicBezTo>
                        <a:pt x="79" y="32"/>
                        <a:pt x="79" y="32"/>
                        <a:pt x="79" y="32"/>
                      </a:cubicBezTo>
                      <a:cubicBezTo>
                        <a:pt x="79" y="32"/>
                        <a:pt x="79" y="32"/>
                        <a:pt x="79" y="32"/>
                      </a:cubicBezTo>
                      <a:cubicBezTo>
                        <a:pt x="79" y="32"/>
                        <a:pt x="79" y="32"/>
                        <a:pt x="79" y="32"/>
                      </a:cubicBezTo>
                      <a:cubicBezTo>
                        <a:pt x="79" y="33"/>
                        <a:pt x="79" y="33"/>
                        <a:pt x="79" y="33"/>
                      </a:cubicBezTo>
                      <a:cubicBezTo>
                        <a:pt x="79" y="33"/>
                        <a:pt x="79" y="33"/>
                        <a:pt x="79"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4"/>
                        <a:pt x="80" y="34"/>
                        <a:pt x="80" y="34"/>
                      </a:cubicBezTo>
                      <a:cubicBezTo>
                        <a:pt x="80" y="34"/>
                        <a:pt x="80" y="34"/>
                        <a:pt x="80" y="34"/>
                      </a:cubicBezTo>
                      <a:cubicBezTo>
                        <a:pt x="80" y="34"/>
                        <a:pt x="80" y="34"/>
                        <a:pt x="80" y="34"/>
                      </a:cubicBezTo>
                      <a:cubicBezTo>
                        <a:pt x="81" y="34"/>
                        <a:pt x="81" y="34"/>
                        <a:pt x="81" y="34"/>
                      </a:cubicBezTo>
                      <a:cubicBezTo>
                        <a:pt x="81" y="34"/>
                        <a:pt x="81" y="34"/>
                        <a:pt x="81" y="34"/>
                      </a:cubicBezTo>
                      <a:cubicBezTo>
                        <a:pt x="81" y="34"/>
                        <a:pt x="81" y="34"/>
                        <a:pt x="81" y="34"/>
                      </a:cubicBezTo>
                      <a:cubicBezTo>
                        <a:pt x="81" y="34"/>
                        <a:pt x="81" y="34"/>
                        <a:pt x="81" y="34"/>
                      </a:cubicBezTo>
                      <a:cubicBezTo>
                        <a:pt x="81" y="34"/>
                        <a:pt x="81" y="34"/>
                        <a:pt x="81" y="34"/>
                      </a:cubicBezTo>
                      <a:cubicBezTo>
                        <a:pt x="82" y="34"/>
                        <a:pt x="82" y="34"/>
                        <a:pt x="82" y="34"/>
                      </a:cubicBezTo>
                      <a:cubicBezTo>
                        <a:pt x="82" y="34"/>
                        <a:pt x="82" y="34"/>
                        <a:pt x="82" y="34"/>
                      </a:cubicBezTo>
                      <a:cubicBezTo>
                        <a:pt x="82" y="34"/>
                        <a:pt x="82" y="34"/>
                        <a:pt x="82" y="34"/>
                      </a:cubicBezTo>
                      <a:cubicBezTo>
                        <a:pt x="82" y="34"/>
                        <a:pt x="82" y="34"/>
                        <a:pt x="82" y="34"/>
                      </a:cubicBezTo>
                      <a:cubicBezTo>
                        <a:pt x="83" y="34"/>
                        <a:pt x="83" y="34"/>
                        <a:pt x="83" y="34"/>
                      </a:cubicBezTo>
                      <a:cubicBezTo>
                        <a:pt x="83" y="34"/>
                        <a:pt x="83" y="34"/>
                        <a:pt x="83" y="34"/>
                      </a:cubicBezTo>
                      <a:cubicBezTo>
                        <a:pt x="83" y="34"/>
                        <a:pt x="83" y="34"/>
                        <a:pt x="83" y="34"/>
                      </a:cubicBezTo>
                      <a:cubicBezTo>
                        <a:pt x="84" y="34"/>
                        <a:pt x="84" y="34"/>
                        <a:pt x="84" y="34"/>
                      </a:cubicBezTo>
                      <a:cubicBezTo>
                        <a:pt x="84" y="34"/>
                        <a:pt x="84" y="34"/>
                        <a:pt x="84" y="34"/>
                      </a:cubicBezTo>
                      <a:cubicBezTo>
                        <a:pt x="84" y="34"/>
                        <a:pt x="84" y="34"/>
                        <a:pt x="84" y="34"/>
                      </a:cubicBezTo>
                      <a:cubicBezTo>
                        <a:pt x="84" y="34"/>
                        <a:pt x="84" y="34"/>
                        <a:pt x="84"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5"/>
                        <a:pt x="85" y="35"/>
                        <a:pt x="85" y="35"/>
                      </a:cubicBezTo>
                      <a:cubicBezTo>
                        <a:pt x="86" y="35"/>
                        <a:pt x="86" y="35"/>
                        <a:pt x="86" y="35"/>
                      </a:cubicBezTo>
                      <a:cubicBezTo>
                        <a:pt x="85" y="35"/>
                        <a:pt x="85" y="35"/>
                        <a:pt x="85" y="35"/>
                      </a:cubicBezTo>
                      <a:cubicBezTo>
                        <a:pt x="86" y="35"/>
                        <a:pt x="86" y="35"/>
                        <a:pt x="86" y="35"/>
                      </a:cubicBezTo>
                      <a:cubicBezTo>
                        <a:pt x="86" y="36"/>
                        <a:pt x="86" y="36"/>
                        <a:pt x="86" y="36"/>
                      </a:cubicBezTo>
                      <a:cubicBezTo>
                        <a:pt x="86" y="36"/>
                        <a:pt x="86" y="36"/>
                        <a:pt x="86" y="36"/>
                      </a:cubicBezTo>
                      <a:cubicBezTo>
                        <a:pt x="86" y="36"/>
                        <a:pt x="86" y="36"/>
                        <a:pt x="86" y="36"/>
                      </a:cubicBezTo>
                      <a:cubicBezTo>
                        <a:pt x="86" y="37"/>
                        <a:pt x="86" y="37"/>
                        <a:pt x="86" y="37"/>
                      </a:cubicBezTo>
                      <a:cubicBezTo>
                        <a:pt x="86" y="37"/>
                        <a:pt x="86" y="37"/>
                        <a:pt x="86" y="37"/>
                      </a:cubicBezTo>
                      <a:cubicBezTo>
                        <a:pt x="86" y="37"/>
                        <a:pt x="86" y="37"/>
                        <a:pt x="86" y="37"/>
                      </a:cubicBezTo>
                      <a:cubicBezTo>
                        <a:pt x="87" y="37"/>
                        <a:pt x="87" y="37"/>
                        <a:pt x="87" y="37"/>
                      </a:cubicBezTo>
                      <a:cubicBezTo>
                        <a:pt x="87" y="37"/>
                        <a:pt x="87" y="37"/>
                        <a:pt x="87" y="37"/>
                      </a:cubicBezTo>
                      <a:cubicBezTo>
                        <a:pt x="87" y="37"/>
                        <a:pt x="87" y="37"/>
                        <a:pt x="87" y="37"/>
                      </a:cubicBezTo>
                      <a:cubicBezTo>
                        <a:pt x="87" y="38"/>
                        <a:pt x="87" y="38"/>
                        <a:pt x="87" y="38"/>
                      </a:cubicBezTo>
                      <a:cubicBezTo>
                        <a:pt x="88" y="39"/>
                        <a:pt x="88" y="39"/>
                        <a:pt x="88" y="39"/>
                      </a:cubicBezTo>
                      <a:cubicBezTo>
                        <a:pt x="88" y="39"/>
                        <a:pt x="88" y="39"/>
                        <a:pt x="88" y="39"/>
                      </a:cubicBezTo>
                      <a:cubicBezTo>
                        <a:pt x="88" y="39"/>
                        <a:pt x="88" y="39"/>
                        <a:pt x="88" y="39"/>
                      </a:cubicBezTo>
                      <a:cubicBezTo>
                        <a:pt x="88" y="39"/>
                        <a:pt x="88" y="39"/>
                        <a:pt x="88" y="39"/>
                      </a:cubicBezTo>
                      <a:cubicBezTo>
                        <a:pt x="89" y="39"/>
                        <a:pt x="89" y="39"/>
                        <a:pt x="89" y="39"/>
                      </a:cubicBezTo>
                      <a:cubicBezTo>
                        <a:pt x="89" y="39"/>
                        <a:pt x="89" y="39"/>
                        <a:pt x="89" y="39"/>
                      </a:cubicBezTo>
                      <a:cubicBezTo>
                        <a:pt x="89" y="39"/>
                        <a:pt x="89" y="39"/>
                        <a:pt x="89" y="39"/>
                      </a:cubicBezTo>
                      <a:cubicBezTo>
                        <a:pt x="89" y="40"/>
                        <a:pt x="89" y="40"/>
                        <a:pt x="89" y="40"/>
                      </a:cubicBezTo>
                      <a:cubicBezTo>
                        <a:pt x="89" y="40"/>
                        <a:pt x="89" y="40"/>
                        <a:pt x="89" y="40"/>
                      </a:cubicBezTo>
                      <a:cubicBezTo>
                        <a:pt x="89" y="41"/>
                        <a:pt x="89" y="41"/>
                        <a:pt x="89" y="41"/>
                      </a:cubicBezTo>
                      <a:cubicBezTo>
                        <a:pt x="89" y="40"/>
                        <a:pt x="89" y="40"/>
                        <a:pt x="89" y="40"/>
                      </a:cubicBezTo>
                      <a:cubicBezTo>
                        <a:pt x="88" y="40"/>
                        <a:pt x="88" y="40"/>
                        <a:pt x="88" y="40"/>
                      </a:cubicBezTo>
                      <a:cubicBezTo>
                        <a:pt x="88" y="41"/>
                        <a:pt x="88" y="41"/>
                        <a:pt x="88" y="41"/>
                      </a:cubicBezTo>
                      <a:cubicBezTo>
                        <a:pt x="88" y="41"/>
                        <a:pt x="88" y="41"/>
                        <a:pt x="88" y="41"/>
                      </a:cubicBezTo>
                      <a:cubicBezTo>
                        <a:pt x="89" y="41"/>
                        <a:pt x="89" y="41"/>
                        <a:pt x="89" y="41"/>
                      </a:cubicBezTo>
                      <a:cubicBezTo>
                        <a:pt x="89" y="41"/>
                        <a:pt x="89" y="41"/>
                        <a:pt x="89" y="41"/>
                      </a:cubicBezTo>
                      <a:cubicBezTo>
                        <a:pt x="89" y="41"/>
                        <a:pt x="89" y="41"/>
                        <a:pt x="89" y="41"/>
                      </a:cubicBezTo>
                      <a:cubicBezTo>
                        <a:pt x="89" y="41"/>
                        <a:pt x="89" y="41"/>
                        <a:pt x="89" y="41"/>
                      </a:cubicBezTo>
                      <a:cubicBezTo>
                        <a:pt x="89" y="41"/>
                        <a:pt x="89" y="41"/>
                        <a:pt x="89" y="41"/>
                      </a:cubicBezTo>
                      <a:cubicBezTo>
                        <a:pt x="89" y="42"/>
                        <a:pt x="89" y="42"/>
                        <a:pt x="89" y="42"/>
                      </a:cubicBezTo>
                      <a:cubicBezTo>
                        <a:pt x="89" y="42"/>
                        <a:pt x="89" y="42"/>
                        <a:pt x="89" y="42"/>
                      </a:cubicBezTo>
                      <a:cubicBezTo>
                        <a:pt x="89" y="42"/>
                        <a:pt x="89" y="42"/>
                        <a:pt x="89" y="42"/>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4"/>
                        <a:pt x="89" y="44"/>
                        <a:pt x="89" y="44"/>
                      </a:cubicBezTo>
                      <a:cubicBezTo>
                        <a:pt x="90" y="46"/>
                        <a:pt x="90" y="46"/>
                        <a:pt x="90" y="46"/>
                      </a:cubicBezTo>
                      <a:cubicBezTo>
                        <a:pt x="89" y="46"/>
                        <a:pt x="89" y="46"/>
                        <a:pt x="89" y="46"/>
                      </a:cubicBezTo>
                      <a:cubicBezTo>
                        <a:pt x="89" y="46"/>
                        <a:pt x="89" y="46"/>
                        <a:pt x="89" y="46"/>
                      </a:cubicBezTo>
                      <a:cubicBezTo>
                        <a:pt x="90" y="47"/>
                        <a:pt x="90" y="47"/>
                        <a:pt x="90" y="47"/>
                      </a:cubicBezTo>
                      <a:cubicBezTo>
                        <a:pt x="89" y="48"/>
                        <a:pt x="89" y="48"/>
                        <a:pt x="89" y="48"/>
                      </a:cubicBezTo>
                      <a:cubicBezTo>
                        <a:pt x="89" y="48"/>
                        <a:pt x="89" y="48"/>
                        <a:pt x="89" y="48"/>
                      </a:cubicBezTo>
                      <a:cubicBezTo>
                        <a:pt x="89" y="48"/>
                        <a:pt x="89" y="48"/>
                        <a:pt x="89" y="48"/>
                      </a:cubicBezTo>
                      <a:cubicBezTo>
                        <a:pt x="89" y="49"/>
                        <a:pt x="89" y="49"/>
                        <a:pt x="89" y="49"/>
                      </a:cubicBezTo>
                      <a:cubicBezTo>
                        <a:pt x="89" y="50"/>
                        <a:pt x="89" y="50"/>
                        <a:pt x="89" y="50"/>
                      </a:cubicBezTo>
                      <a:cubicBezTo>
                        <a:pt x="89" y="50"/>
                        <a:pt x="89" y="50"/>
                        <a:pt x="89" y="50"/>
                      </a:cubicBezTo>
                      <a:cubicBezTo>
                        <a:pt x="89" y="50"/>
                        <a:pt x="89" y="50"/>
                        <a:pt x="89" y="50"/>
                      </a:cubicBezTo>
                      <a:cubicBezTo>
                        <a:pt x="89" y="50"/>
                        <a:pt x="89" y="50"/>
                        <a:pt x="89" y="50"/>
                      </a:cubicBezTo>
                      <a:cubicBezTo>
                        <a:pt x="89" y="50"/>
                        <a:pt x="89" y="50"/>
                        <a:pt x="89" y="50"/>
                      </a:cubicBezTo>
                      <a:cubicBezTo>
                        <a:pt x="89" y="51"/>
                        <a:pt x="89" y="51"/>
                        <a:pt x="89" y="51"/>
                      </a:cubicBezTo>
                      <a:cubicBezTo>
                        <a:pt x="89" y="51"/>
                        <a:pt x="89" y="51"/>
                        <a:pt x="89" y="51"/>
                      </a:cubicBezTo>
                      <a:cubicBezTo>
                        <a:pt x="89" y="52"/>
                        <a:pt x="89" y="52"/>
                        <a:pt x="89" y="52"/>
                      </a:cubicBezTo>
                      <a:cubicBezTo>
                        <a:pt x="89" y="52"/>
                        <a:pt x="89" y="52"/>
                        <a:pt x="89" y="52"/>
                      </a:cubicBezTo>
                      <a:cubicBezTo>
                        <a:pt x="88" y="52"/>
                        <a:pt x="88" y="52"/>
                        <a:pt x="88" y="52"/>
                      </a:cubicBezTo>
                      <a:cubicBezTo>
                        <a:pt x="88" y="52"/>
                        <a:pt x="88" y="52"/>
                        <a:pt x="88" y="52"/>
                      </a:cubicBezTo>
                      <a:cubicBezTo>
                        <a:pt x="88" y="53"/>
                        <a:pt x="88" y="53"/>
                        <a:pt x="88" y="53"/>
                      </a:cubicBezTo>
                      <a:cubicBezTo>
                        <a:pt x="88" y="53"/>
                        <a:pt x="88" y="53"/>
                        <a:pt x="88" y="53"/>
                      </a:cubicBezTo>
                      <a:cubicBezTo>
                        <a:pt x="88" y="53"/>
                        <a:pt x="88" y="53"/>
                        <a:pt x="88" y="53"/>
                      </a:cubicBezTo>
                      <a:cubicBezTo>
                        <a:pt x="88" y="54"/>
                        <a:pt x="88" y="54"/>
                        <a:pt x="88" y="54"/>
                      </a:cubicBezTo>
                      <a:cubicBezTo>
                        <a:pt x="89" y="54"/>
                        <a:pt x="89" y="54"/>
                        <a:pt x="89" y="54"/>
                      </a:cubicBezTo>
                      <a:cubicBezTo>
                        <a:pt x="89" y="54"/>
                        <a:pt x="89" y="54"/>
                        <a:pt x="89" y="54"/>
                      </a:cubicBezTo>
                      <a:cubicBezTo>
                        <a:pt x="89" y="54"/>
                        <a:pt x="89" y="54"/>
                        <a:pt x="89" y="54"/>
                      </a:cubicBezTo>
                      <a:cubicBezTo>
                        <a:pt x="89" y="55"/>
                        <a:pt x="89" y="55"/>
                        <a:pt x="89" y="55"/>
                      </a:cubicBezTo>
                      <a:cubicBezTo>
                        <a:pt x="89" y="55"/>
                        <a:pt x="89" y="55"/>
                        <a:pt x="89" y="55"/>
                      </a:cubicBezTo>
                      <a:cubicBezTo>
                        <a:pt x="89" y="57"/>
                        <a:pt x="89" y="57"/>
                        <a:pt x="89" y="57"/>
                      </a:cubicBezTo>
                      <a:cubicBezTo>
                        <a:pt x="88" y="59"/>
                        <a:pt x="88" y="59"/>
                        <a:pt x="88" y="59"/>
                      </a:cubicBezTo>
                      <a:cubicBezTo>
                        <a:pt x="88" y="58"/>
                        <a:pt x="88" y="58"/>
                        <a:pt x="88" y="58"/>
                      </a:cubicBezTo>
                      <a:cubicBezTo>
                        <a:pt x="88" y="58"/>
                        <a:pt x="88" y="58"/>
                        <a:pt x="88" y="58"/>
                      </a:cubicBezTo>
                      <a:cubicBezTo>
                        <a:pt x="88" y="58"/>
                        <a:pt x="88" y="58"/>
                        <a:pt x="88" y="58"/>
                      </a:cubicBezTo>
                      <a:cubicBezTo>
                        <a:pt x="88" y="57"/>
                        <a:pt x="88" y="57"/>
                        <a:pt x="88" y="57"/>
                      </a:cubicBezTo>
                      <a:cubicBezTo>
                        <a:pt x="88" y="58"/>
                        <a:pt x="88" y="58"/>
                        <a:pt x="88" y="58"/>
                      </a:cubicBezTo>
                      <a:cubicBezTo>
                        <a:pt x="88" y="58"/>
                        <a:pt x="88" y="58"/>
                        <a:pt x="88" y="58"/>
                      </a:cubicBezTo>
                      <a:cubicBezTo>
                        <a:pt x="88" y="58"/>
                        <a:pt x="88" y="58"/>
                        <a:pt x="88" y="58"/>
                      </a:cubicBezTo>
                      <a:cubicBezTo>
                        <a:pt x="88" y="59"/>
                        <a:pt x="88" y="59"/>
                        <a:pt x="88" y="59"/>
                      </a:cubicBezTo>
                      <a:cubicBezTo>
                        <a:pt x="88" y="59"/>
                        <a:pt x="88" y="59"/>
                        <a:pt x="88" y="59"/>
                      </a:cubicBezTo>
                      <a:cubicBezTo>
                        <a:pt x="88" y="60"/>
                        <a:pt x="88" y="60"/>
                        <a:pt x="88" y="60"/>
                      </a:cubicBezTo>
                      <a:cubicBezTo>
                        <a:pt x="88" y="60"/>
                        <a:pt x="88" y="60"/>
                        <a:pt x="88" y="60"/>
                      </a:cubicBezTo>
                      <a:cubicBezTo>
                        <a:pt x="89" y="60"/>
                        <a:pt x="89" y="60"/>
                        <a:pt x="89" y="60"/>
                      </a:cubicBezTo>
                      <a:cubicBezTo>
                        <a:pt x="90" y="61"/>
                        <a:pt x="90" y="61"/>
                        <a:pt x="90" y="61"/>
                      </a:cubicBezTo>
                      <a:cubicBezTo>
                        <a:pt x="90" y="62"/>
                        <a:pt x="90" y="62"/>
                        <a:pt x="90" y="62"/>
                      </a:cubicBezTo>
                      <a:cubicBezTo>
                        <a:pt x="90" y="62"/>
                        <a:pt x="90" y="62"/>
                        <a:pt x="90" y="62"/>
                      </a:cubicBezTo>
                      <a:cubicBezTo>
                        <a:pt x="91" y="62"/>
                        <a:pt x="91" y="62"/>
                        <a:pt x="91" y="62"/>
                      </a:cubicBezTo>
                      <a:cubicBezTo>
                        <a:pt x="91" y="63"/>
                        <a:pt x="91" y="63"/>
                        <a:pt x="91" y="63"/>
                      </a:cubicBezTo>
                      <a:cubicBezTo>
                        <a:pt x="91" y="63"/>
                        <a:pt x="91" y="63"/>
                        <a:pt x="91" y="63"/>
                      </a:cubicBezTo>
                      <a:cubicBezTo>
                        <a:pt x="91" y="62"/>
                        <a:pt x="91" y="62"/>
                        <a:pt x="91" y="62"/>
                      </a:cubicBezTo>
                      <a:cubicBezTo>
                        <a:pt x="91" y="62"/>
                        <a:pt x="91" y="62"/>
                        <a:pt x="91" y="62"/>
                      </a:cubicBezTo>
                      <a:cubicBezTo>
                        <a:pt x="90" y="61"/>
                        <a:pt x="90" y="61"/>
                        <a:pt x="90" y="61"/>
                      </a:cubicBezTo>
                      <a:cubicBezTo>
                        <a:pt x="90" y="61"/>
                        <a:pt x="90" y="61"/>
                        <a:pt x="90" y="61"/>
                      </a:cubicBezTo>
                      <a:cubicBezTo>
                        <a:pt x="89" y="60"/>
                        <a:pt x="89" y="60"/>
                        <a:pt x="89" y="60"/>
                      </a:cubicBezTo>
                      <a:cubicBezTo>
                        <a:pt x="89" y="60"/>
                        <a:pt x="89" y="60"/>
                        <a:pt x="89" y="60"/>
                      </a:cubicBezTo>
                      <a:cubicBezTo>
                        <a:pt x="89" y="60"/>
                        <a:pt x="89" y="60"/>
                        <a:pt x="89" y="60"/>
                      </a:cubicBezTo>
                      <a:cubicBezTo>
                        <a:pt x="89" y="60"/>
                        <a:pt x="89" y="60"/>
                        <a:pt x="89" y="60"/>
                      </a:cubicBezTo>
                      <a:cubicBezTo>
                        <a:pt x="90" y="60"/>
                        <a:pt x="90" y="60"/>
                        <a:pt x="90" y="60"/>
                      </a:cubicBezTo>
                      <a:cubicBezTo>
                        <a:pt x="90" y="61"/>
                        <a:pt x="90" y="61"/>
                        <a:pt x="90" y="61"/>
                      </a:cubicBezTo>
                      <a:cubicBezTo>
                        <a:pt x="91" y="61"/>
                        <a:pt x="91" y="61"/>
                        <a:pt x="91" y="61"/>
                      </a:cubicBezTo>
                      <a:cubicBezTo>
                        <a:pt x="91" y="61"/>
                        <a:pt x="91" y="61"/>
                        <a:pt x="91" y="61"/>
                      </a:cubicBezTo>
                      <a:cubicBezTo>
                        <a:pt x="91" y="61"/>
                        <a:pt x="91" y="61"/>
                        <a:pt x="91" y="61"/>
                      </a:cubicBezTo>
                      <a:cubicBezTo>
                        <a:pt x="91" y="61"/>
                        <a:pt x="91" y="61"/>
                        <a:pt x="91" y="61"/>
                      </a:cubicBezTo>
                      <a:cubicBezTo>
                        <a:pt x="91" y="62"/>
                        <a:pt x="91" y="62"/>
                        <a:pt x="91" y="62"/>
                      </a:cubicBezTo>
                      <a:cubicBezTo>
                        <a:pt x="91" y="62"/>
                        <a:pt x="91" y="62"/>
                        <a:pt x="91" y="62"/>
                      </a:cubicBezTo>
                      <a:cubicBezTo>
                        <a:pt x="92" y="62"/>
                        <a:pt x="92" y="62"/>
                        <a:pt x="92" y="62"/>
                      </a:cubicBezTo>
                      <a:cubicBezTo>
                        <a:pt x="92" y="62"/>
                        <a:pt x="92" y="62"/>
                        <a:pt x="92" y="62"/>
                      </a:cubicBezTo>
                      <a:cubicBezTo>
                        <a:pt x="92" y="62"/>
                        <a:pt x="92" y="62"/>
                        <a:pt x="92" y="62"/>
                      </a:cubicBezTo>
                      <a:cubicBezTo>
                        <a:pt x="92" y="62"/>
                        <a:pt x="92" y="62"/>
                        <a:pt x="92" y="62"/>
                      </a:cubicBezTo>
                      <a:cubicBezTo>
                        <a:pt x="92" y="61"/>
                        <a:pt x="92" y="61"/>
                        <a:pt x="92" y="61"/>
                      </a:cubicBezTo>
                      <a:cubicBezTo>
                        <a:pt x="92" y="61"/>
                        <a:pt x="92" y="61"/>
                        <a:pt x="92" y="61"/>
                      </a:cubicBezTo>
                      <a:cubicBezTo>
                        <a:pt x="92" y="61"/>
                        <a:pt x="92" y="61"/>
                        <a:pt x="92" y="61"/>
                      </a:cubicBezTo>
                      <a:cubicBezTo>
                        <a:pt x="92" y="60"/>
                        <a:pt x="92" y="60"/>
                        <a:pt x="92" y="60"/>
                      </a:cubicBezTo>
                      <a:cubicBezTo>
                        <a:pt x="92" y="60"/>
                        <a:pt x="92" y="60"/>
                        <a:pt x="92" y="60"/>
                      </a:cubicBezTo>
                      <a:cubicBezTo>
                        <a:pt x="92" y="60"/>
                        <a:pt x="92" y="60"/>
                        <a:pt x="92" y="60"/>
                      </a:cubicBezTo>
                      <a:cubicBezTo>
                        <a:pt x="93" y="60"/>
                        <a:pt x="93" y="60"/>
                        <a:pt x="93" y="60"/>
                      </a:cubicBezTo>
                      <a:cubicBezTo>
                        <a:pt x="93" y="59"/>
                        <a:pt x="93" y="59"/>
                        <a:pt x="93" y="59"/>
                      </a:cubicBezTo>
                      <a:cubicBezTo>
                        <a:pt x="93" y="59"/>
                        <a:pt x="93" y="59"/>
                        <a:pt x="93" y="59"/>
                      </a:cubicBezTo>
                      <a:cubicBezTo>
                        <a:pt x="92" y="59"/>
                        <a:pt x="92" y="59"/>
                        <a:pt x="92" y="59"/>
                      </a:cubicBezTo>
                      <a:cubicBezTo>
                        <a:pt x="92" y="58"/>
                        <a:pt x="92" y="58"/>
                        <a:pt x="92" y="58"/>
                      </a:cubicBezTo>
                      <a:cubicBezTo>
                        <a:pt x="93" y="58"/>
                        <a:pt x="93" y="58"/>
                        <a:pt x="93" y="58"/>
                      </a:cubicBezTo>
                      <a:cubicBezTo>
                        <a:pt x="93" y="58"/>
                        <a:pt x="93" y="58"/>
                        <a:pt x="93" y="58"/>
                      </a:cubicBezTo>
                      <a:cubicBezTo>
                        <a:pt x="92" y="58"/>
                        <a:pt x="92" y="58"/>
                        <a:pt x="92" y="58"/>
                      </a:cubicBezTo>
                      <a:cubicBezTo>
                        <a:pt x="92" y="58"/>
                        <a:pt x="92" y="58"/>
                        <a:pt x="92" y="58"/>
                      </a:cubicBezTo>
                      <a:cubicBezTo>
                        <a:pt x="91" y="58"/>
                        <a:pt x="91" y="58"/>
                        <a:pt x="91" y="58"/>
                      </a:cubicBezTo>
                      <a:cubicBezTo>
                        <a:pt x="90" y="58"/>
                        <a:pt x="90" y="58"/>
                        <a:pt x="90" y="58"/>
                      </a:cubicBezTo>
                      <a:cubicBezTo>
                        <a:pt x="90" y="57"/>
                        <a:pt x="90" y="57"/>
                        <a:pt x="90" y="57"/>
                      </a:cubicBezTo>
                      <a:cubicBezTo>
                        <a:pt x="91" y="57"/>
                        <a:pt x="91" y="57"/>
                        <a:pt x="91" y="57"/>
                      </a:cubicBezTo>
                      <a:cubicBezTo>
                        <a:pt x="91" y="57"/>
                        <a:pt x="91" y="57"/>
                        <a:pt x="91" y="57"/>
                      </a:cubicBezTo>
                      <a:cubicBezTo>
                        <a:pt x="91" y="57"/>
                        <a:pt x="91" y="57"/>
                        <a:pt x="91" y="57"/>
                      </a:cubicBezTo>
                      <a:cubicBezTo>
                        <a:pt x="91" y="57"/>
                        <a:pt x="91" y="57"/>
                        <a:pt x="91" y="57"/>
                      </a:cubicBezTo>
                      <a:cubicBezTo>
                        <a:pt x="91" y="57"/>
                        <a:pt x="91" y="57"/>
                        <a:pt x="91" y="57"/>
                      </a:cubicBezTo>
                      <a:cubicBezTo>
                        <a:pt x="91" y="56"/>
                        <a:pt x="91" y="56"/>
                        <a:pt x="91" y="56"/>
                      </a:cubicBezTo>
                      <a:cubicBezTo>
                        <a:pt x="91" y="56"/>
                        <a:pt x="91" y="56"/>
                        <a:pt x="91" y="56"/>
                      </a:cubicBezTo>
                      <a:cubicBezTo>
                        <a:pt x="91" y="56"/>
                        <a:pt x="91" y="56"/>
                        <a:pt x="91" y="56"/>
                      </a:cubicBezTo>
                      <a:cubicBezTo>
                        <a:pt x="91" y="56"/>
                        <a:pt x="91" y="56"/>
                        <a:pt x="91" y="56"/>
                      </a:cubicBezTo>
                      <a:cubicBezTo>
                        <a:pt x="91" y="56"/>
                        <a:pt x="91" y="56"/>
                        <a:pt x="91" y="56"/>
                      </a:cubicBezTo>
                      <a:cubicBezTo>
                        <a:pt x="90" y="56"/>
                        <a:pt x="90" y="56"/>
                        <a:pt x="90" y="56"/>
                      </a:cubicBezTo>
                      <a:cubicBezTo>
                        <a:pt x="90" y="55"/>
                        <a:pt x="90" y="55"/>
                        <a:pt x="90" y="55"/>
                      </a:cubicBezTo>
                      <a:cubicBezTo>
                        <a:pt x="91" y="56"/>
                        <a:pt x="91" y="56"/>
                        <a:pt x="91" y="56"/>
                      </a:cubicBezTo>
                      <a:cubicBezTo>
                        <a:pt x="91" y="56"/>
                        <a:pt x="91" y="56"/>
                        <a:pt x="91" y="56"/>
                      </a:cubicBezTo>
                      <a:cubicBezTo>
                        <a:pt x="91" y="56"/>
                        <a:pt x="91" y="56"/>
                        <a:pt x="91" y="56"/>
                      </a:cubicBezTo>
                      <a:cubicBezTo>
                        <a:pt x="91" y="56"/>
                        <a:pt x="91" y="56"/>
                        <a:pt x="91" y="56"/>
                      </a:cubicBezTo>
                      <a:cubicBezTo>
                        <a:pt x="91" y="56"/>
                        <a:pt x="91" y="56"/>
                        <a:pt x="91" y="56"/>
                      </a:cubicBezTo>
                      <a:cubicBezTo>
                        <a:pt x="92" y="56"/>
                        <a:pt x="92" y="56"/>
                        <a:pt x="92" y="56"/>
                      </a:cubicBezTo>
                      <a:cubicBezTo>
                        <a:pt x="92" y="56"/>
                        <a:pt x="92" y="56"/>
                        <a:pt x="92" y="56"/>
                      </a:cubicBezTo>
                      <a:cubicBezTo>
                        <a:pt x="92" y="56"/>
                        <a:pt x="92" y="56"/>
                        <a:pt x="92" y="56"/>
                      </a:cubicBezTo>
                      <a:cubicBezTo>
                        <a:pt x="92" y="56"/>
                        <a:pt x="92" y="56"/>
                        <a:pt x="92" y="56"/>
                      </a:cubicBezTo>
                      <a:cubicBezTo>
                        <a:pt x="92" y="57"/>
                        <a:pt x="92" y="57"/>
                        <a:pt x="92" y="57"/>
                      </a:cubicBezTo>
                      <a:cubicBezTo>
                        <a:pt x="92" y="57"/>
                        <a:pt x="92" y="57"/>
                        <a:pt x="92" y="57"/>
                      </a:cubicBezTo>
                      <a:cubicBezTo>
                        <a:pt x="93" y="57"/>
                        <a:pt x="93" y="57"/>
                        <a:pt x="93" y="57"/>
                      </a:cubicBezTo>
                      <a:cubicBezTo>
                        <a:pt x="93" y="57"/>
                        <a:pt x="93" y="57"/>
                        <a:pt x="93" y="57"/>
                      </a:cubicBezTo>
                      <a:cubicBezTo>
                        <a:pt x="93" y="57"/>
                        <a:pt x="93" y="57"/>
                        <a:pt x="93" y="57"/>
                      </a:cubicBezTo>
                      <a:cubicBezTo>
                        <a:pt x="93" y="58"/>
                        <a:pt x="93" y="58"/>
                        <a:pt x="93" y="58"/>
                      </a:cubicBezTo>
                      <a:cubicBezTo>
                        <a:pt x="94" y="59"/>
                        <a:pt x="94" y="59"/>
                        <a:pt x="94" y="59"/>
                      </a:cubicBezTo>
                      <a:cubicBezTo>
                        <a:pt x="94" y="59"/>
                        <a:pt x="94" y="59"/>
                        <a:pt x="94" y="59"/>
                      </a:cubicBezTo>
                      <a:cubicBezTo>
                        <a:pt x="94" y="59"/>
                        <a:pt x="94" y="59"/>
                        <a:pt x="94" y="59"/>
                      </a:cubicBezTo>
                      <a:cubicBezTo>
                        <a:pt x="95" y="59"/>
                        <a:pt x="95" y="59"/>
                        <a:pt x="95" y="59"/>
                      </a:cubicBezTo>
                      <a:cubicBezTo>
                        <a:pt x="95" y="59"/>
                        <a:pt x="95" y="59"/>
                        <a:pt x="95" y="59"/>
                      </a:cubicBezTo>
                      <a:cubicBezTo>
                        <a:pt x="95" y="59"/>
                        <a:pt x="95" y="59"/>
                        <a:pt x="95" y="59"/>
                      </a:cubicBezTo>
                      <a:cubicBezTo>
                        <a:pt x="94" y="58"/>
                        <a:pt x="94" y="58"/>
                        <a:pt x="94" y="58"/>
                      </a:cubicBezTo>
                      <a:cubicBezTo>
                        <a:pt x="94" y="58"/>
                        <a:pt x="94" y="58"/>
                        <a:pt x="94" y="58"/>
                      </a:cubicBezTo>
                      <a:cubicBezTo>
                        <a:pt x="94" y="57"/>
                        <a:pt x="94" y="57"/>
                        <a:pt x="94" y="57"/>
                      </a:cubicBezTo>
                      <a:cubicBezTo>
                        <a:pt x="94" y="57"/>
                        <a:pt x="94" y="57"/>
                        <a:pt x="94" y="57"/>
                      </a:cubicBezTo>
                      <a:cubicBezTo>
                        <a:pt x="95" y="57"/>
                        <a:pt x="95" y="57"/>
                        <a:pt x="95" y="57"/>
                      </a:cubicBezTo>
                      <a:cubicBezTo>
                        <a:pt x="95" y="57"/>
                        <a:pt x="95" y="57"/>
                        <a:pt x="95" y="57"/>
                      </a:cubicBezTo>
                      <a:cubicBezTo>
                        <a:pt x="95" y="57"/>
                        <a:pt x="95" y="57"/>
                        <a:pt x="95" y="57"/>
                      </a:cubicBezTo>
                      <a:cubicBezTo>
                        <a:pt x="96" y="58"/>
                        <a:pt x="96" y="58"/>
                        <a:pt x="96" y="58"/>
                      </a:cubicBezTo>
                      <a:cubicBezTo>
                        <a:pt x="96" y="58"/>
                        <a:pt x="96" y="58"/>
                        <a:pt x="96" y="58"/>
                      </a:cubicBezTo>
                      <a:cubicBezTo>
                        <a:pt x="96" y="59"/>
                        <a:pt x="96" y="59"/>
                        <a:pt x="96" y="59"/>
                      </a:cubicBezTo>
                      <a:cubicBezTo>
                        <a:pt x="96" y="59"/>
                        <a:pt x="96" y="59"/>
                        <a:pt x="96" y="59"/>
                      </a:cubicBezTo>
                      <a:cubicBezTo>
                        <a:pt x="96" y="60"/>
                        <a:pt x="96" y="60"/>
                        <a:pt x="96" y="60"/>
                      </a:cubicBezTo>
                      <a:cubicBezTo>
                        <a:pt x="96" y="60"/>
                        <a:pt x="96" y="60"/>
                        <a:pt x="96" y="60"/>
                      </a:cubicBezTo>
                      <a:cubicBezTo>
                        <a:pt x="95" y="61"/>
                        <a:pt x="95" y="61"/>
                        <a:pt x="95" y="61"/>
                      </a:cubicBezTo>
                      <a:cubicBezTo>
                        <a:pt x="95" y="61"/>
                        <a:pt x="95" y="61"/>
                        <a:pt x="95" y="61"/>
                      </a:cubicBezTo>
                      <a:cubicBezTo>
                        <a:pt x="95" y="61"/>
                        <a:pt x="95" y="61"/>
                        <a:pt x="95" y="61"/>
                      </a:cubicBezTo>
                      <a:cubicBezTo>
                        <a:pt x="95" y="61"/>
                        <a:pt x="95" y="61"/>
                        <a:pt x="95" y="61"/>
                      </a:cubicBezTo>
                      <a:cubicBezTo>
                        <a:pt x="95" y="61"/>
                        <a:pt x="95" y="61"/>
                        <a:pt x="95" y="61"/>
                      </a:cubicBezTo>
                      <a:cubicBezTo>
                        <a:pt x="95" y="62"/>
                        <a:pt x="95" y="62"/>
                        <a:pt x="95" y="62"/>
                      </a:cubicBezTo>
                      <a:cubicBezTo>
                        <a:pt x="94" y="62"/>
                        <a:pt x="94" y="62"/>
                        <a:pt x="94" y="62"/>
                      </a:cubicBezTo>
                      <a:cubicBezTo>
                        <a:pt x="94" y="62"/>
                        <a:pt x="94" y="62"/>
                        <a:pt x="94" y="62"/>
                      </a:cubicBezTo>
                      <a:cubicBezTo>
                        <a:pt x="94" y="62"/>
                        <a:pt x="94" y="62"/>
                        <a:pt x="94" y="62"/>
                      </a:cubicBezTo>
                      <a:cubicBezTo>
                        <a:pt x="94" y="63"/>
                        <a:pt x="94" y="63"/>
                        <a:pt x="94" y="63"/>
                      </a:cubicBezTo>
                      <a:cubicBezTo>
                        <a:pt x="94" y="63"/>
                        <a:pt x="94" y="63"/>
                        <a:pt x="94" y="63"/>
                      </a:cubicBezTo>
                      <a:cubicBezTo>
                        <a:pt x="94" y="64"/>
                        <a:pt x="94" y="64"/>
                        <a:pt x="94" y="64"/>
                      </a:cubicBezTo>
                      <a:cubicBezTo>
                        <a:pt x="93" y="64"/>
                        <a:pt x="93" y="64"/>
                        <a:pt x="93" y="64"/>
                      </a:cubicBezTo>
                      <a:cubicBezTo>
                        <a:pt x="93" y="64"/>
                        <a:pt x="93" y="64"/>
                        <a:pt x="93" y="64"/>
                      </a:cubicBezTo>
                      <a:cubicBezTo>
                        <a:pt x="94" y="64"/>
                        <a:pt x="94" y="64"/>
                        <a:pt x="94" y="64"/>
                      </a:cubicBezTo>
                      <a:cubicBezTo>
                        <a:pt x="93" y="64"/>
                        <a:pt x="93" y="64"/>
                        <a:pt x="93" y="64"/>
                      </a:cubicBezTo>
                      <a:cubicBezTo>
                        <a:pt x="93" y="64"/>
                        <a:pt x="93" y="64"/>
                        <a:pt x="93" y="64"/>
                      </a:cubicBezTo>
                      <a:cubicBezTo>
                        <a:pt x="93" y="64"/>
                        <a:pt x="93" y="64"/>
                        <a:pt x="93" y="64"/>
                      </a:cubicBezTo>
                      <a:cubicBezTo>
                        <a:pt x="93" y="64"/>
                        <a:pt x="93" y="64"/>
                        <a:pt x="93" y="64"/>
                      </a:cubicBezTo>
                      <a:cubicBezTo>
                        <a:pt x="93" y="64"/>
                        <a:pt x="93" y="64"/>
                        <a:pt x="93" y="64"/>
                      </a:cubicBezTo>
                      <a:cubicBezTo>
                        <a:pt x="93" y="64"/>
                        <a:pt x="93" y="64"/>
                        <a:pt x="93" y="64"/>
                      </a:cubicBezTo>
                      <a:cubicBezTo>
                        <a:pt x="93" y="65"/>
                        <a:pt x="93" y="65"/>
                        <a:pt x="93" y="65"/>
                      </a:cubicBezTo>
                      <a:cubicBezTo>
                        <a:pt x="93" y="64"/>
                        <a:pt x="93" y="64"/>
                        <a:pt x="93" y="64"/>
                      </a:cubicBezTo>
                      <a:cubicBezTo>
                        <a:pt x="93" y="64"/>
                        <a:pt x="93" y="64"/>
                        <a:pt x="93" y="64"/>
                      </a:cubicBezTo>
                      <a:cubicBezTo>
                        <a:pt x="94" y="64"/>
                        <a:pt x="94" y="64"/>
                        <a:pt x="94" y="64"/>
                      </a:cubicBezTo>
                      <a:cubicBezTo>
                        <a:pt x="94" y="64"/>
                        <a:pt x="94" y="64"/>
                        <a:pt x="94" y="64"/>
                      </a:cubicBezTo>
                      <a:cubicBezTo>
                        <a:pt x="94" y="64"/>
                        <a:pt x="94" y="64"/>
                        <a:pt x="94" y="64"/>
                      </a:cubicBezTo>
                      <a:cubicBezTo>
                        <a:pt x="94" y="65"/>
                        <a:pt x="94" y="65"/>
                        <a:pt x="94" y="65"/>
                      </a:cubicBezTo>
                      <a:cubicBezTo>
                        <a:pt x="93" y="65"/>
                        <a:pt x="93" y="65"/>
                        <a:pt x="93" y="65"/>
                      </a:cubicBezTo>
                      <a:cubicBezTo>
                        <a:pt x="93" y="65"/>
                        <a:pt x="93" y="65"/>
                        <a:pt x="93" y="65"/>
                      </a:cubicBezTo>
                      <a:cubicBezTo>
                        <a:pt x="93" y="65"/>
                        <a:pt x="93" y="65"/>
                        <a:pt x="93" y="65"/>
                      </a:cubicBezTo>
                      <a:cubicBezTo>
                        <a:pt x="93" y="65"/>
                        <a:pt x="93" y="65"/>
                        <a:pt x="93" y="65"/>
                      </a:cubicBezTo>
                      <a:cubicBezTo>
                        <a:pt x="94" y="65"/>
                        <a:pt x="94" y="65"/>
                        <a:pt x="94" y="65"/>
                      </a:cubicBezTo>
                      <a:cubicBezTo>
                        <a:pt x="94" y="65"/>
                        <a:pt x="94" y="65"/>
                        <a:pt x="94" y="65"/>
                      </a:cubicBezTo>
                      <a:cubicBezTo>
                        <a:pt x="93" y="65"/>
                        <a:pt x="93" y="65"/>
                        <a:pt x="93" y="65"/>
                      </a:cubicBezTo>
                      <a:cubicBezTo>
                        <a:pt x="93" y="65"/>
                        <a:pt x="93" y="65"/>
                        <a:pt x="93" y="65"/>
                      </a:cubicBezTo>
                      <a:cubicBezTo>
                        <a:pt x="92" y="65"/>
                        <a:pt x="92" y="65"/>
                        <a:pt x="92" y="65"/>
                      </a:cubicBezTo>
                      <a:cubicBezTo>
                        <a:pt x="92" y="66"/>
                        <a:pt x="92" y="66"/>
                        <a:pt x="92" y="66"/>
                      </a:cubicBezTo>
                      <a:cubicBezTo>
                        <a:pt x="92" y="66"/>
                        <a:pt x="92" y="66"/>
                        <a:pt x="92" y="66"/>
                      </a:cubicBezTo>
                      <a:cubicBezTo>
                        <a:pt x="92" y="66"/>
                        <a:pt x="92" y="66"/>
                        <a:pt x="92"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2" y="66"/>
                        <a:pt x="92" y="66"/>
                        <a:pt x="92" y="66"/>
                      </a:cubicBezTo>
                      <a:cubicBezTo>
                        <a:pt x="92" y="66"/>
                        <a:pt x="92" y="66"/>
                        <a:pt x="92" y="66"/>
                      </a:cubicBezTo>
                      <a:cubicBezTo>
                        <a:pt x="92" y="66"/>
                        <a:pt x="92" y="66"/>
                        <a:pt x="92" y="66"/>
                      </a:cubicBezTo>
                      <a:cubicBezTo>
                        <a:pt x="92" y="66"/>
                        <a:pt x="92" y="66"/>
                        <a:pt x="92" y="66"/>
                      </a:cubicBezTo>
                      <a:cubicBezTo>
                        <a:pt x="91" y="65"/>
                        <a:pt x="91" y="65"/>
                        <a:pt x="91" y="65"/>
                      </a:cubicBezTo>
                      <a:cubicBezTo>
                        <a:pt x="91" y="65"/>
                        <a:pt x="91" y="65"/>
                        <a:pt x="91" y="65"/>
                      </a:cubicBezTo>
                      <a:cubicBezTo>
                        <a:pt x="91" y="66"/>
                        <a:pt x="91" y="66"/>
                        <a:pt x="91" y="66"/>
                      </a:cubicBezTo>
                      <a:cubicBezTo>
                        <a:pt x="92" y="66"/>
                        <a:pt x="92" y="66"/>
                        <a:pt x="92" y="66"/>
                      </a:cubicBezTo>
                      <a:cubicBezTo>
                        <a:pt x="92" y="67"/>
                        <a:pt x="92" y="67"/>
                        <a:pt x="92" y="67"/>
                      </a:cubicBezTo>
                      <a:cubicBezTo>
                        <a:pt x="92" y="67"/>
                        <a:pt x="92" y="67"/>
                        <a:pt x="92" y="67"/>
                      </a:cubicBezTo>
                      <a:cubicBezTo>
                        <a:pt x="93" y="67"/>
                        <a:pt x="93" y="67"/>
                        <a:pt x="93" y="67"/>
                      </a:cubicBezTo>
                      <a:cubicBezTo>
                        <a:pt x="94" y="67"/>
                        <a:pt x="94" y="67"/>
                        <a:pt x="94" y="67"/>
                      </a:cubicBezTo>
                      <a:cubicBezTo>
                        <a:pt x="94" y="67"/>
                        <a:pt x="94" y="67"/>
                        <a:pt x="94" y="67"/>
                      </a:cubicBezTo>
                      <a:cubicBezTo>
                        <a:pt x="94" y="67"/>
                        <a:pt x="94" y="67"/>
                        <a:pt x="94" y="67"/>
                      </a:cubicBezTo>
                      <a:cubicBezTo>
                        <a:pt x="95" y="68"/>
                        <a:pt x="95" y="68"/>
                        <a:pt x="95" y="68"/>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70"/>
                        <a:pt x="95" y="70"/>
                        <a:pt x="95" y="70"/>
                      </a:cubicBezTo>
                      <a:cubicBezTo>
                        <a:pt x="95" y="70"/>
                        <a:pt x="95" y="70"/>
                        <a:pt x="95" y="70"/>
                      </a:cubicBezTo>
                      <a:cubicBezTo>
                        <a:pt x="96" y="70"/>
                        <a:pt x="96" y="70"/>
                        <a:pt x="96" y="70"/>
                      </a:cubicBezTo>
                      <a:cubicBezTo>
                        <a:pt x="96" y="71"/>
                        <a:pt x="96" y="71"/>
                        <a:pt x="96" y="71"/>
                      </a:cubicBezTo>
                      <a:cubicBezTo>
                        <a:pt x="96" y="71"/>
                        <a:pt x="96" y="71"/>
                        <a:pt x="96" y="71"/>
                      </a:cubicBezTo>
                      <a:cubicBezTo>
                        <a:pt x="96" y="70"/>
                        <a:pt x="96" y="70"/>
                        <a:pt x="96" y="70"/>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7" y="72"/>
                        <a:pt x="97" y="72"/>
                        <a:pt x="97" y="72"/>
                      </a:cubicBezTo>
                      <a:cubicBezTo>
                        <a:pt x="97" y="73"/>
                        <a:pt x="97" y="73"/>
                        <a:pt x="97" y="73"/>
                      </a:cubicBezTo>
                      <a:cubicBezTo>
                        <a:pt x="99" y="76"/>
                        <a:pt x="99" y="76"/>
                        <a:pt x="99" y="76"/>
                      </a:cubicBezTo>
                      <a:cubicBezTo>
                        <a:pt x="99" y="76"/>
                        <a:pt x="99" y="76"/>
                        <a:pt x="99" y="76"/>
                      </a:cubicBezTo>
                      <a:cubicBezTo>
                        <a:pt x="99" y="76"/>
                        <a:pt x="99" y="76"/>
                        <a:pt x="99" y="76"/>
                      </a:cubicBezTo>
                      <a:cubicBezTo>
                        <a:pt x="99" y="76"/>
                        <a:pt x="99" y="76"/>
                        <a:pt x="99" y="76"/>
                      </a:cubicBezTo>
                      <a:cubicBezTo>
                        <a:pt x="100" y="76"/>
                        <a:pt x="100" y="76"/>
                        <a:pt x="100" y="76"/>
                      </a:cubicBezTo>
                      <a:cubicBezTo>
                        <a:pt x="100" y="76"/>
                        <a:pt x="100" y="76"/>
                        <a:pt x="100" y="76"/>
                      </a:cubicBezTo>
                      <a:cubicBezTo>
                        <a:pt x="99" y="75"/>
                        <a:pt x="99" y="75"/>
                        <a:pt x="99" y="75"/>
                      </a:cubicBezTo>
                      <a:cubicBezTo>
                        <a:pt x="99" y="75"/>
                        <a:pt x="99" y="75"/>
                        <a:pt x="99" y="75"/>
                      </a:cubicBezTo>
                      <a:cubicBezTo>
                        <a:pt x="100" y="76"/>
                        <a:pt x="100" y="76"/>
                        <a:pt x="100" y="76"/>
                      </a:cubicBezTo>
                      <a:cubicBezTo>
                        <a:pt x="100" y="77"/>
                        <a:pt x="100" y="77"/>
                        <a:pt x="100" y="77"/>
                      </a:cubicBezTo>
                      <a:cubicBezTo>
                        <a:pt x="101" y="77"/>
                        <a:pt x="101" y="77"/>
                        <a:pt x="101" y="77"/>
                      </a:cubicBezTo>
                      <a:cubicBezTo>
                        <a:pt x="101" y="77"/>
                        <a:pt x="101" y="77"/>
                        <a:pt x="101" y="77"/>
                      </a:cubicBezTo>
                      <a:cubicBezTo>
                        <a:pt x="101" y="77"/>
                        <a:pt x="101" y="77"/>
                        <a:pt x="101" y="77"/>
                      </a:cubicBezTo>
                      <a:cubicBezTo>
                        <a:pt x="102" y="77"/>
                        <a:pt x="102" y="77"/>
                        <a:pt x="102" y="77"/>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7"/>
                        <a:pt x="103" y="77"/>
                        <a:pt x="103" y="77"/>
                      </a:cubicBezTo>
                      <a:cubicBezTo>
                        <a:pt x="103" y="77"/>
                        <a:pt x="103" y="77"/>
                        <a:pt x="103" y="77"/>
                      </a:cubicBezTo>
                      <a:cubicBezTo>
                        <a:pt x="103" y="77"/>
                        <a:pt x="103" y="77"/>
                        <a:pt x="103" y="77"/>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6"/>
                        <a:pt x="103" y="76"/>
                        <a:pt x="103" y="76"/>
                      </a:cubicBezTo>
                      <a:cubicBezTo>
                        <a:pt x="103" y="76"/>
                        <a:pt x="103" y="76"/>
                        <a:pt x="103" y="76"/>
                      </a:cubicBezTo>
                      <a:cubicBezTo>
                        <a:pt x="103" y="76"/>
                        <a:pt x="103" y="76"/>
                        <a:pt x="103" y="76"/>
                      </a:cubicBezTo>
                      <a:cubicBezTo>
                        <a:pt x="102" y="76"/>
                        <a:pt x="102" y="76"/>
                        <a:pt x="102" y="76"/>
                      </a:cubicBezTo>
                      <a:cubicBezTo>
                        <a:pt x="102" y="75"/>
                        <a:pt x="102" y="75"/>
                        <a:pt x="102" y="75"/>
                      </a:cubicBezTo>
                      <a:cubicBezTo>
                        <a:pt x="102" y="75"/>
                        <a:pt x="102" y="75"/>
                        <a:pt x="102" y="75"/>
                      </a:cubicBezTo>
                      <a:cubicBezTo>
                        <a:pt x="102" y="75"/>
                        <a:pt x="102" y="75"/>
                        <a:pt x="102" y="75"/>
                      </a:cubicBezTo>
                      <a:cubicBezTo>
                        <a:pt x="102" y="75"/>
                        <a:pt x="102" y="75"/>
                        <a:pt x="102" y="75"/>
                      </a:cubicBezTo>
                      <a:cubicBezTo>
                        <a:pt x="101" y="74"/>
                        <a:pt x="101" y="74"/>
                        <a:pt x="101" y="74"/>
                      </a:cubicBezTo>
                      <a:cubicBezTo>
                        <a:pt x="101" y="74"/>
                        <a:pt x="101" y="74"/>
                        <a:pt x="101" y="74"/>
                      </a:cubicBezTo>
                      <a:cubicBezTo>
                        <a:pt x="101" y="74"/>
                        <a:pt x="101" y="74"/>
                        <a:pt x="101" y="74"/>
                      </a:cubicBezTo>
                      <a:cubicBezTo>
                        <a:pt x="101" y="74"/>
                        <a:pt x="101" y="74"/>
                        <a:pt x="101" y="74"/>
                      </a:cubicBezTo>
                      <a:cubicBezTo>
                        <a:pt x="101" y="74"/>
                        <a:pt x="101" y="74"/>
                        <a:pt x="101" y="74"/>
                      </a:cubicBezTo>
                      <a:cubicBezTo>
                        <a:pt x="102" y="75"/>
                        <a:pt x="102" y="75"/>
                        <a:pt x="102" y="75"/>
                      </a:cubicBezTo>
                      <a:cubicBezTo>
                        <a:pt x="102" y="75"/>
                        <a:pt x="102" y="75"/>
                        <a:pt x="102" y="75"/>
                      </a:cubicBezTo>
                      <a:cubicBezTo>
                        <a:pt x="102" y="75"/>
                        <a:pt x="102" y="75"/>
                        <a:pt x="102" y="75"/>
                      </a:cubicBezTo>
                      <a:cubicBezTo>
                        <a:pt x="102" y="74"/>
                        <a:pt x="102" y="74"/>
                        <a:pt x="102" y="74"/>
                      </a:cubicBezTo>
                      <a:cubicBezTo>
                        <a:pt x="102" y="75"/>
                        <a:pt x="102" y="75"/>
                        <a:pt x="102" y="75"/>
                      </a:cubicBezTo>
                      <a:cubicBezTo>
                        <a:pt x="103" y="75"/>
                        <a:pt x="103" y="75"/>
                        <a:pt x="103" y="75"/>
                      </a:cubicBezTo>
                      <a:cubicBezTo>
                        <a:pt x="103" y="75"/>
                        <a:pt x="103" y="75"/>
                        <a:pt x="103" y="75"/>
                      </a:cubicBezTo>
                      <a:cubicBezTo>
                        <a:pt x="103" y="75"/>
                        <a:pt x="103" y="75"/>
                        <a:pt x="103" y="75"/>
                      </a:cubicBezTo>
                      <a:cubicBezTo>
                        <a:pt x="103" y="75"/>
                        <a:pt x="103" y="75"/>
                        <a:pt x="103" y="75"/>
                      </a:cubicBezTo>
                      <a:cubicBezTo>
                        <a:pt x="103" y="75"/>
                        <a:pt x="103" y="75"/>
                        <a:pt x="103" y="75"/>
                      </a:cubicBezTo>
                      <a:cubicBezTo>
                        <a:pt x="104" y="75"/>
                        <a:pt x="104" y="75"/>
                        <a:pt x="104" y="75"/>
                      </a:cubicBezTo>
                      <a:cubicBezTo>
                        <a:pt x="104" y="74"/>
                        <a:pt x="104" y="74"/>
                        <a:pt x="104" y="74"/>
                      </a:cubicBezTo>
                      <a:cubicBezTo>
                        <a:pt x="104" y="75"/>
                        <a:pt x="104" y="75"/>
                        <a:pt x="104" y="75"/>
                      </a:cubicBezTo>
                      <a:cubicBezTo>
                        <a:pt x="104" y="74"/>
                        <a:pt x="104" y="74"/>
                        <a:pt x="104" y="74"/>
                      </a:cubicBezTo>
                      <a:cubicBezTo>
                        <a:pt x="105" y="74"/>
                        <a:pt x="105" y="74"/>
                        <a:pt x="105" y="74"/>
                      </a:cubicBezTo>
                      <a:cubicBezTo>
                        <a:pt x="105" y="74"/>
                        <a:pt x="105" y="74"/>
                        <a:pt x="105" y="74"/>
                      </a:cubicBezTo>
                      <a:cubicBezTo>
                        <a:pt x="106" y="74"/>
                        <a:pt x="106" y="74"/>
                        <a:pt x="106" y="74"/>
                      </a:cubicBezTo>
                      <a:cubicBezTo>
                        <a:pt x="106" y="73"/>
                        <a:pt x="106" y="73"/>
                        <a:pt x="106" y="73"/>
                      </a:cubicBezTo>
                      <a:cubicBezTo>
                        <a:pt x="106" y="74"/>
                        <a:pt x="106" y="74"/>
                        <a:pt x="106" y="74"/>
                      </a:cubicBezTo>
                      <a:cubicBezTo>
                        <a:pt x="106" y="74"/>
                        <a:pt x="106" y="74"/>
                        <a:pt x="106" y="74"/>
                      </a:cubicBezTo>
                      <a:cubicBezTo>
                        <a:pt x="105" y="74"/>
                        <a:pt x="105" y="74"/>
                        <a:pt x="105" y="74"/>
                      </a:cubicBezTo>
                      <a:cubicBezTo>
                        <a:pt x="105" y="74"/>
                        <a:pt x="105" y="74"/>
                        <a:pt x="105" y="74"/>
                      </a:cubicBezTo>
                      <a:cubicBezTo>
                        <a:pt x="104" y="75"/>
                        <a:pt x="104" y="75"/>
                        <a:pt x="104" y="75"/>
                      </a:cubicBezTo>
                      <a:cubicBezTo>
                        <a:pt x="104" y="75"/>
                        <a:pt x="104" y="75"/>
                        <a:pt x="104" y="75"/>
                      </a:cubicBezTo>
                      <a:cubicBezTo>
                        <a:pt x="104" y="76"/>
                        <a:pt x="104" y="76"/>
                        <a:pt x="104" y="76"/>
                      </a:cubicBezTo>
                      <a:cubicBezTo>
                        <a:pt x="104" y="76"/>
                        <a:pt x="104" y="76"/>
                        <a:pt x="104" y="76"/>
                      </a:cubicBezTo>
                      <a:cubicBezTo>
                        <a:pt x="105" y="76"/>
                        <a:pt x="105" y="76"/>
                        <a:pt x="105" y="76"/>
                      </a:cubicBezTo>
                      <a:cubicBezTo>
                        <a:pt x="105" y="76"/>
                        <a:pt x="105" y="76"/>
                        <a:pt x="105" y="76"/>
                      </a:cubicBezTo>
                      <a:cubicBezTo>
                        <a:pt x="105" y="77"/>
                        <a:pt x="105" y="77"/>
                        <a:pt x="105" y="77"/>
                      </a:cubicBezTo>
                      <a:cubicBezTo>
                        <a:pt x="105" y="77"/>
                        <a:pt x="105" y="77"/>
                        <a:pt x="105" y="77"/>
                      </a:cubicBezTo>
                      <a:cubicBezTo>
                        <a:pt x="105" y="79"/>
                        <a:pt x="105" y="79"/>
                        <a:pt x="105" y="79"/>
                      </a:cubicBezTo>
                      <a:cubicBezTo>
                        <a:pt x="105" y="80"/>
                        <a:pt x="105" y="80"/>
                        <a:pt x="105" y="80"/>
                      </a:cubicBezTo>
                      <a:cubicBezTo>
                        <a:pt x="105" y="80"/>
                        <a:pt x="105" y="80"/>
                        <a:pt x="105" y="80"/>
                      </a:cubicBezTo>
                      <a:cubicBezTo>
                        <a:pt x="106" y="81"/>
                        <a:pt x="106" y="81"/>
                        <a:pt x="106" y="81"/>
                      </a:cubicBezTo>
                      <a:cubicBezTo>
                        <a:pt x="106" y="81"/>
                        <a:pt x="106" y="81"/>
                        <a:pt x="106" y="81"/>
                      </a:cubicBezTo>
                      <a:cubicBezTo>
                        <a:pt x="106" y="81"/>
                        <a:pt x="106" y="81"/>
                        <a:pt x="106" y="81"/>
                      </a:cubicBezTo>
                      <a:cubicBezTo>
                        <a:pt x="106" y="82"/>
                        <a:pt x="106" y="82"/>
                        <a:pt x="106" y="82"/>
                      </a:cubicBezTo>
                      <a:cubicBezTo>
                        <a:pt x="106" y="82"/>
                        <a:pt x="106" y="82"/>
                        <a:pt x="106" y="82"/>
                      </a:cubicBezTo>
                      <a:cubicBezTo>
                        <a:pt x="106" y="82"/>
                        <a:pt x="106" y="82"/>
                        <a:pt x="106" y="82"/>
                      </a:cubicBezTo>
                      <a:cubicBezTo>
                        <a:pt x="106" y="83"/>
                        <a:pt x="106" y="83"/>
                        <a:pt x="106" y="83"/>
                      </a:cubicBezTo>
                      <a:cubicBezTo>
                        <a:pt x="106" y="83"/>
                        <a:pt x="106" y="83"/>
                        <a:pt x="106" y="83"/>
                      </a:cubicBezTo>
                      <a:cubicBezTo>
                        <a:pt x="107" y="82"/>
                        <a:pt x="107" y="82"/>
                        <a:pt x="107" y="82"/>
                      </a:cubicBezTo>
                      <a:cubicBezTo>
                        <a:pt x="107" y="82"/>
                        <a:pt x="107" y="82"/>
                        <a:pt x="107" y="82"/>
                      </a:cubicBezTo>
                      <a:cubicBezTo>
                        <a:pt x="107" y="82"/>
                        <a:pt x="107" y="82"/>
                        <a:pt x="107" y="82"/>
                      </a:cubicBezTo>
                      <a:cubicBezTo>
                        <a:pt x="107" y="82"/>
                        <a:pt x="107" y="82"/>
                        <a:pt x="107" y="82"/>
                      </a:cubicBezTo>
                      <a:cubicBezTo>
                        <a:pt x="108" y="82"/>
                        <a:pt x="108" y="82"/>
                        <a:pt x="108" y="82"/>
                      </a:cubicBezTo>
                      <a:cubicBezTo>
                        <a:pt x="108" y="82"/>
                        <a:pt x="108" y="82"/>
                        <a:pt x="108" y="82"/>
                      </a:cubicBezTo>
                      <a:cubicBezTo>
                        <a:pt x="108" y="82"/>
                        <a:pt x="108" y="82"/>
                        <a:pt x="108" y="82"/>
                      </a:cubicBezTo>
                      <a:cubicBezTo>
                        <a:pt x="108" y="80"/>
                        <a:pt x="108" y="80"/>
                        <a:pt x="108" y="80"/>
                      </a:cubicBezTo>
                      <a:cubicBezTo>
                        <a:pt x="108" y="80"/>
                        <a:pt x="108" y="80"/>
                        <a:pt x="108" y="80"/>
                      </a:cubicBezTo>
                      <a:cubicBezTo>
                        <a:pt x="109" y="79"/>
                        <a:pt x="109" y="79"/>
                        <a:pt x="109" y="79"/>
                      </a:cubicBezTo>
                      <a:cubicBezTo>
                        <a:pt x="109" y="79"/>
                        <a:pt x="109" y="79"/>
                        <a:pt x="109" y="79"/>
                      </a:cubicBezTo>
                      <a:cubicBezTo>
                        <a:pt x="109" y="79"/>
                        <a:pt x="109" y="79"/>
                        <a:pt x="109" y="79"/>
                      </a:cubicBezTo>
                      <a:cubicBezTo>
                        <a:pt x="109" y="79"/>
                        <a:pt x="109" y="79"/>
                        <a:pt x="109" y="79"/>
                      </a:cubicBezTo>
                      <a:cubicBezTo>
                        <a:pt x="110" y="78"/>
                        <a:pt x="110" y="78"/>
                        <a:pt x="110" y="78"/>
                      </a:cubicBezTo>
                      <a:cubicBezTo>
                        <a:pt x="110" y="78"/>
                        <a:pt x="110" y="78"/>
                        <a:pt x="110" y="78"/>
                      </a:cubicBezTo>
                      <a:cubicBezTo>
                        <a:pt x="110" y="78"/>
                        <a:pt x="110" y="78"/>
                        <a:pt x="110" y="78"/>
                      </a:cubicBezTo>
                      <a:cubicBezTo>
                        <a:pt x="110" y="79"/>
                        <a:pt x="110" y="79"/>
                        <a:pt x="110" y="79"/>
                      </a:cubicBezTo>
                      <a:cubicBezTo>
                        <a:pt x="110" y="79"/>
                        <a:pt x="110" y="79"/>
                        <a:pt x="110" y="79"/>
                      </a:cubicBezTo>
                      <a:cubicBezTo>
                        <a:pt x="110" y="79"/>
                        <a:pt x="110" y="79"/>
                        <a:pt x="110" y="79"/>
                      </a:cubicBezTo>
                      <a:cubicBezTo>
                        <a:pt x="110" y="79"/>
                        <a:pt x="110" y="79"/>
                        <a:pt x="110" y="79"/>
                      </a:cubicBezTo>
                      <a:cubicBezTo>
                        <a:pt x="109" y="79"/>
                        <a:pt x="109" y="79"/>
                        <a:pt x="109" y="79"/>
                      </a:cubicBezTo>
                      <a:cubicBezTo>
                        <a:pt x="109" y="79"/>
                        <a:pt x="109" y="79"/>
                        <a:pt x="109" y="79"/>
                      </a:cubicBezTo>
                      <a:cubicBezTo>
                        <a:pt x="109" y="79"/>
                        <a:pt x="109" y="79"/>
                        <a:pt x="109" y="79"/>
                      </a:cubicBezTo>
                      <a:cubicBezTo>
                        <a:pt x="109" y="80"/>
                        <a:pt x="109" y="80"/>
                        <a:pt x="109" y="80"/>
                      </a:cubicBezTo>
                      <a:cubicBezTo>
                        <a:pt x="108" y="81"/>
                        <a:pt x="108" y="81"/>
                        <a:pt x="108" y="81"/>
                      </a:cubicBezTo>
                      <a:cubicBezTo>
                        <a:pt x="109" y="81"/>
                        <a:pt x="109" y="81"/>
                        <a:pt x="109" y="81"/>
                      </a:cubicBezTo>
                      <a:cubicBezTo>
                        <a:pt x="108" y="82"/>
                        <a:pt x="108" y="82"/>
                        <a:pt x="108" y="82"/>
                      </a:cubicBezTo>
                      <a:cubicBezTo>
                        <a:pt x="108" y="82"/>
                        <a:pt x="108" y="82"/>
                        <a:pt x="108" y="82"/>
                      </a:cubicBezTo>
                      <a:cubicBezTo>
                        <a:pt x="108" y="83"/>
                        <a:pt x="108" y="83"/>
                        <a:pt x="108"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4"/>
                        <a:pt x="107" y="84"/>
                        <a:pt x="107" y="84"/>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8" y="84"/>
                        <a:pt x="108" y="84"/>
                        <a:pt x="108" y="84"/>
                      </a:cubicBezTo>
                      <a:cubicBezTo>
                        <a:pt x="109" y="84"/>
                        <a:pt x="109" y="84"/>
                        <a:pt x="109" y="84"/>
                      </a:cubicBezTo>
                      <a:cubicBezTo>
                        <a:pt x="109" y="84"/>
                        <a:pt x="109" y="84"/>
                        <a:pt x="109" y="84"/>
                      </a:cubicBezTo>
                      <a:cubicBezTo>
                        <a:pt x="109" y="84"/>
                        <a:pt x="109" y="84"/>
                        <a:pt x="109" y="84"/>
                      </a:cubicBezTo>
                      <a:cubicBezTo>
                        <a:pt x="109" y="84"/>
                        <a:pt x="109" y="84"/>
                        <a:pt x="109" y="84"/>
                      </a:cubicBezTo>
                      <a:cubicBezTo>
                        <a:pt x="109" y="84"/>
                        <a:pt x="109" y="84"/>
                        <a:pt x="109" y="84"/>
                      </a:cubicBezTo>
                      <a:cubicBezTo>
                        <a:pt x="109" y="83"/>
                        <a:pt x="109" y="83"/>
                        <a:pt x="109" y="83"/>
                      </a:cubicBezTo>
                      <a:cubicBezTo>
                        <a:pt x="109" y="83"/>
                        <a:pt x="109" y="83"/>
                        <a:pt x="109" y="83"/>
                      </a:cubicBezTo>
                      <a:cubicBezTo>
                        <a:pt x="109" y="83"/>
                        <a:pt x="109" y="83"/>
                        <a:pt x="109" y="83"/>
                      </a:cubicBezTo>
                      <a:cubicBezTo>
                        <a:pt x="109" y="83"/>
                        <a:pt x="109" y="83"/>
                        <a:pt x="109" y="83"/>
                      </a:cubicBezTo>
                      <a:cubicBezTo>
                        <a:pt x="110" y="84"/>
                        <a:pt x="110" y="84"/>
                        <a:pt x="110" y="84"/>
                      </a:cubicBezTo>
                      <a:cubicBezTo>
                        <a:pt x="110" y="84"/>
                        <a:pt x="110" y="84"/>
                        <a:pt x="110" y="84"/>
                      </a:cubicBezTo>
                      <a:cubicBezTo>
                        <a:pt x="110" y="84"/>
                        <a:pt x="110" y="84"/>
                        <a:pt x="110" y="84"/>
                      </a:cubicBezTo>
                      <a:cubicBezTo>
                        <a:pt x="110" y="85"/>
                        <a:pt x="110" y="85"/>
                        <a:pt x="110" y="85"/>
                      </a:cubicBezTo>
                      <a:cubicBezTo>
                        <a:pt x="110" y="85"/>
                        <a:pt x="110" y="85"/>
                        <a:pt x="110" y="85"/>
                      </a:cubicBezTo>
                      <a:cubicBezTo>
                        <a:pt x="110" y="85"/>
                        <a:pt x="110" y="85"/>
                        <a:pt x="110" y="85"/>
                      </a:cubicBezTo>
                      <a:cubicBezTo>
                        <a:pt x="110" y="85"/>
                        <a:pt x="110" y="85"/>
                        <a:pt x="110" y="85"/>
                      </a:cubicBezTo>
                      <a:cubicBezTo>
                        <a:pt x="110" y="86"/>
                        <a:pt x="110" y="86"/>
                        <a:pt x="110" y="86"/>
                      </a:cubicBezTo>
                      <a:cubicBezTo>
                        <a:pt x="111" y="86"/>
                        <a:pt x="111" y="86"/>
                        <a:pt x="111" y="86"/>
                      </a:cubicBezTo>
                      <a:cubicBezTo>
                        <a:pt x="111" y="87"/>
                        <a:pt x="111" y="87"/>
                        <a:pt x="111" y="87"/>
                      </a:cubicBezTo>
                      <a:cubicBezTo>
                        <a:pt x="111" y="87"/>
                        <a:pt x="111" y="87"/>
                        <a:pt x="111" y="87"/>
                      </a:cubicBezTo>
                      <a:cubicBezTo>
                        <a:pt x="111" y="87"/>
                        <a:pt x="111" y="87"/>
                        <a:pt x="111" y="87"/>
                      </a:cubicBezTo>
                      <a:cubicBezTo>
                        <a:pt x="111" y="89"/>
                        <a:pt x="111" y="89"/>
                        <a:pt x="111" y="89"/>
                      </a:cubicBezTo>
                      <a:cubicBezTo>
                        <a:pt x="112" y="90"/>
                        <a:pt x="112" y="90"/>
                        <a:pt x="112" y="90"/>
                      </a:cubicBezTo>
                      <a:cubicBezTo>
                        <a:pt x="112" y="90"/>
                        <a:pt x="112" y="90"/>
                        <a:pt x="112" y="90"/>
                      </a:cubicBezTo>
                      <a:cubicBezTo>
                        <a:pt x="112" y="90"/>
                        <a:pt x="112" y="90"/>
                        <a:pt x="112" y="90"/>
                      </a:cubicBezTo>
                      <a:cubicBezTo>
                        <a:pt x="112" y="90"/>
                        <a:pt x="112" y="90"/>
                        <a:pt x="112" y="90"/>
                      </a:cubicBezTo>
                      <a:cubicBezTo>
                        <a:pt x="112" y="90"/>
                        <a:pt x="112" y="90"/>
                        <a:pt x="112" y="90"/>
                      </a:cubicBezTo>
                      <a:cubicBezTo>
                        <a:pt x="112" y="89"/>
                        <a:pt x="112" y="89"/>
                        <a:pt x="112" y="89"/>
                      </a:cubicBezTo>
                      <a:cubicBezTo>
                        <a:pt x="112" y="91"/>
                        <a:pt x="112" y="91"/>
                        <a:pt x="112" y="91"/>
                      </a:cubicBezTo>
                      <a:cubicBezTo>
                        <a:pt x="113" y="91"/>
                        <a:pt x="113" y="91"/>
                        <a:pt x="113" y="91"/>
                      </a:cubicBezTo>
                      <a:cubicBezTo>
                        <a:pt x="113" y="91"/>
                        <a:pt x="113" y="91"/>
                        <a:pt x="113" y="91"/>
                      </a:cubicBezTo>
                      <a:cubicBezTo>
                        <a:pt x="113" y="92"/>
                        <a:pt x="113" y="92"/>
                        <a:pt x="113" y="92"/>
                      </a:cubicBezTo>
                      <a:cubicBezTo>
                        <a:pt x="113" y="92"/>
                        <a:pt x="113" y="92"/>
                        <a:pt x="113" y="92"/>
                      </a:cubicBezTo>
                      <a:cubicBezTo>
                        <a:pt x="113" y="92"/>
                        <a:pt x="113" y="92"/>
                        <a:pt x="113" y="92"/>
                      </a:cubicBezTo>
                      <a:cubicBezTo>
                        <a:pt x="114" y="92"/>
                        <a:pt x="114" y="92"/>
                        <a:pt x="114" y="92"/>
                      </a:cubicBezTo>
                      <a:cubicBezTo>
                        <a:pt x="114" y="92"/>
                        <a:pt x="114" y="92"/>
                        <a:pt x="114" y="92"/>
                      </a:cubicBezTo>
                      <a:cubicBezTo>
                        <a:pt x="114" y="92"/>
                        <a:pt x="114" y="92"/>
                        <a:pt x="114" y="92"/>
                      </a:cubicBezTo>
                      <a:cubicBezTo>
                        <a:pt x="114" y="92"/>
                        <a:pt x="114" y="92"/>
                        <a:pt x="114" y="92"/>
                      </a:cubicBezTo>
                      <a:cubicBezTo>
                        <a:pt x="114" y="92"/>
                        <a:pt x="114" y="92"/>
                        <a:pt x="114" y="92"/>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3" y="93"/>
                        <a:pt x="113" y="93"/>
                        <a:pt x="113" y="93"/>
                      </a:cubicBezTo>
                      <a:cubicBezTo>
                        <a:pt x="113" y="93"/>
                        <a:pt x="113" y="93"/>
                        <a:pt x="113" y="93"/>
                      </a:cubicBezTo>
                      <a:cubicBezTo>
                        <a:pt x="113" y="93"/>
                        <a:pt x="113" y="93"/>
                        <a:pt x="113" y="93"/>
                      </a:cubicBezTo>
                      <a:cubicBezTo>
                        <a:pt x="113" y="93"/>
                        <a:pt x="113" y="93"/>
                        <a:pt x="113" y="93"/>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7" y="93"/>
                        <a:pt x="117" y="93"/>
                        <a:pt x="117" y="93"/>
                      </a:cubicBezTo>
                      <a:cubicBezTo>
                        <a:pt x="117" y="93"/>
                        <a:pt x="117" y="93"/>
                        <a:pt x="117" y="93"/>
                      </a:cubicBezTo>
                      <a:cubicBezTo>
                        <a:pt x="117" y="93"/>
                        <a:pt x="117" y="93"/>
                        <a:pt x="117" y="93"/>
                      </a:cubicBezTo>
                      <a:cubicBezTo>
                        <a:pt x="117" y="93"/>
                        <a:pt x="117" y="93"/>
                        <a:pt x="117" y="93"/>
                      </a:cubicBezTo>
                      <a:cubicBezTo>
                        <a:pt x="118" y="93"/>
                        <a:pt x="118" y="93"/>
                        <a:pt x="118" y="93"/>
                      </a:cubicBezTo>
                      <a:cubicBezTo>
                        <a:pt x="118" y="93"/>
                        <a:pt x="118" y="93"/>
                        <a:pt x="118" y="93"/>
                      </a:cubicBezTo>
                      <a:cubicBezTo>
                        <a:pt x="118" y="93"/>
                        <a:pt x="118" y="93"/>
                        <a:pt x="118" y="93"/>
                      </a:cubicBezTo>
                      <a:cubicBezTo>
                        <a:pt x="118" y="93"/>
                        <a:pt x="118" y="93"/>
                        <a:pt x="118" y="93"/>
                      </a:cubicBezTo>
                      <a:cubicBezTo>
                        <a:pt x="119" y="94"/>
                        <a:pt x="119" y="94"/>
                        <a:pt x="119" y="94"/>
                      </a:cubicBezTo>
                      <a:cubicBezTo>
                        <a:pt x="119" y="94"/>
                        <a:pt x="119" y="94"/>
                        <a:pt x="119" y="94"/>
                      </a:cubicBezTo>
                      <a:cubicBezTo>
                        <a:pt x="119" y="94"/>
                        <a:pt x="119" y="94"/>
                        <a:pt x="119" y="94"/>
                      </a:cubicBezTo>
                      <a:cubicBezTo>
                        <a:pt x="120" y="94"/>
                        <a:pt x="120" y="94"/>
                        <a:pt x="120" y="94"/>
                      </a:cubicBezTo>
                      <a:cubicBezTo>
                        <a:pt x="120" y="94"/>
                        <a:pt x="120" y="94"/>
                        <a:pt x="120" y="94"/>
                      </a:cubicBezTo>
                      <a:cubicBezTo>
                        <a:pt x="121" y="94"/>
                        <a:pt x="121" y="94"/>
                        <a:pt x="121" y="94"/>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2" y="96"/>
                        <a:pt x="122" y="96"/>
                        <a:pt x="122" y="96"/>
                      </a:cubicBezTo>
                      <a:cubicBezTo>
                        <a:pt x="122" y="97"/>
                        <a:pt x="122" y="97"/>
                        <a:pt x="122" y="97"/>
                      </a:cubicBezTo>
                      <a:cubicBezTo>
                        <a:pt x="122" y="97"/>
                        <a:pt x="122" y="97"/>
                        <a:pt x="122" y="97"/>
                      </a:cubicBezTo>
                      <a:cubicBezTo>
                        <a:pt x="122" y="97"/>
                        <a:pt x="122" y="97"/>
                        <a:pt x="122" y="97"/>
                      </a:cubicBezTo>
                      <a:cubicBezTo>
                        <a:pt x="122" y="97"/>
                        <a:pt x="122" y="97"/>
                        <a:pt x="122" y="97"/>
                      </a:cubicBezTo>
                      <a:cubicBezTo>
                        <a:pt x="123" y="98"/>
                        <a:pt x="123" y="98"/>
                        <a:pt x="123" y="98"/>
                      </a:cubicBezTo>
                      <a:cubicBezTo>
                        <a:pt x="123" y="99"/>
                        <a:pt x="123" y="99"/>
                        <a:pt x="123" y="99"/>
                      </a:cubicBezTo>
                      <a:cubicBezTo>
                        <a:pt x="123" y="99"/>
                        <a:pt x="123" y="99"/>
                        <a:pt x="123"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100"/>
                        <a:pt x="124" y="100"/>
                        <a:pt x="124" y="100"/>
                      </a:cubicBezTo>
                      <a:cubicBezTo>
                        <a:pt x="125" y="100"/>
                        <a:pt x="125" y="100"/>
                        <a:pt x="125" y="100"/>
                      </a:cubicBezTo>
                      <a:cubicBezTo>
                        <a:pt x="125" y="101"/>
                        <a:pt x="125" y="101"/>
                        <a:pt x="125" y="101"/>
                      </a:cubicBezTo>
                      <a:cubicBezTo>
                        <a:pt x="125" y="101"/>
                        <a:pt x="125" y="101"/>
                        <a:pt x="125" y="101"/>
                      </a:cubicBezTo>
                      <a:cubicBezTo>
                        <a:pt x="125" y="102"/>
                        <a:pt x="125" y="102"/>
                        <a:pt x="125" y="102"/>
                      </a:cubicBezTo>
                      <a:cubicBezTo>
                        <a:pt x="125" y="102"/>
                        <a:pt x="125" y="102"/>
                        <a:pt x="125" y="102"/>
                      </a:cubicBezTo>
                      <a:cubicBezTo>
                        <a:pt x="126" y="102"/>
                        <a:pt x="126" y="102"/>
                        <a:pt x="126" y="102"/>
                      </a:cubicBezTo>
                      <a:cubicBezTo>
                        <a:pt x="126" y="102"/>
                        <a:pt x="126" y="102"/>
                        <a:pt x="126" y="102"/>
                      </a:cubicBezTo>
                      <a:cubicBezTo>
                        <a:pt x="127" y="102"/>
                        <a:pt x="127" y="102"/>
                        <a:pt x="127" y="102"/>
                      </a:cubicBezTo>
                      <a:cubicBezTo>
                        <a:pt x="127" y="102"/>
                        <a:pt x="127" y="102"/>
                        <a:pt x="127" y="102"/>
                      </a:cubicBezTo>
                      <a:cubicBezTo>
                        <a:pt x="128" y="103"/>
                        <a:pt x="128" y="103"/>
                        <a:pt x="128" y="103"/>
                      </a:cubicBezTo>
                      <a:cubicBezTo>
                        <a:pt x="128" y="103"/>
                        <a:pt x="128" y="103"/>
                        <a:pt x="128" y="103"/>
                      </a:cubicBezTo>
                      <a:cubicBezTo>
                        <a:pt x="129" y="103"/>
                        <a:pt x="129" y="103"/>
                        <a:pt x="129" y="103"/>
                      </a:cubicBezTo>
                      <a:cubicBezTo>
                        <a:pt x="130" y="104"/>
                        <a:pt x="130" y="104"/>
                        <a:pt x="130" y="104"/>
                      </a:cubicBezTo>
                      <a:cubicBezTo>
                        <a:pt x="130" y="104"/>
                        <a:pt x="130" y="104"/>
                        <a:pt x="130" y="104"/>
                      </a:cubicBezTo>
                      <a:cubicBezTo>
                        <a:pt x="130" y="104"/>
                        <a:pt x="130" y="104"/>
                        <a:pt x="130" y="104"/>
                      </a:cubicBezTo>
                      <a:cubicBezTo>
                        <a:pt x="130" y="105"/>
                        <a:pt x="130" y="105"/>
                        <a:pt x="130" y="105"/>
                      </a:cubicBezTo>
                      <a:cubicBezTo>
                        <a:pt x="129" y="105"/>
                        <a:pt x="129" y="105"/>
                        <a:pt x="129" y="105"/>
                      </a:cubicBezTo>
                      <a:cubicBezTo>
                        <a:pt x="129" y="105"/>
                        <a:pt x="129" y="105"/>
                        <a:pt x="129" y="105"/>
                      </a:cubicBezTo>
                      <a:cubicBezTo>
                        <a:pt x="128" y="105"/>
                        <a:pt x="128" y="105"/>
                        <a:pt x="128" y="105"/>
                      </a:cubicBezTo>
                      <a:cubicBezTo>
                        <a:pt x="128" y="105"/>
                        <a:pt x="128" y="105"/>
                        <a:pt x="128" y="105"/>
                      </a:cubicBezTo>
                      <a:cubicBezTo>
                        <a:pt x="129" y="105"/>
                        <a:pt x="129" y="105"/>
                        <a:pt x="129" y="105"/>
                      </a:cubicBezTo>
                      <a:cubicBezTo>
                        <a:pt x="129" y="105"/>
                        <a:pt x="129" y="105"/>
                        <a:pt x="129" y="105"/>
                      </a:cubicBezTo>
                      <a:cubicBezTo>
                        <a:pt x="129" y="104"/>
                        <a:pt x="129" y="104"/>
                        <a:pt x="129" y="104"/>
                      </a:cubicBezTo>
                      <a:cubicBezTo>
                        <a:pt x="129" y="104"/>
                        <a:pt x="129" y="104"/>
                        <a:pt x="129" y="104"/>
                      </a:cubicBezTo>
                      <a:cubicBezTo>
                        <a:pt x="127" y="104"/>
                        <a:pt x="127" y="104"/>
                        <a:pt x="127" y="104"/>
                      </a:cubicBezTo>
                      <a:cubicBezTo>
                        <a:pt x="127" y="104"/>
                        <a:pt x="127" y="104"/>
                        <a:pt x="127" y="104"/>
                      </a:cubicBezTo>
                      <a:cubicBezTo>
                        <a:pt x="127" y="104"/>
                        <a:pt x="127" y="104"/>
                        <a:pt x="127" y="104"/>
                      </a:cubicBezTo>
                      <a:cubicBezTo>
                        <a:pt x="127" y="103"/>
                        <a:pt x="127" y="103"/>
                        <a:pt x="127"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5" y="104"/>
                        <a:pt x="125" y="104"/>
                        <a:pt x="125" y="104"/>
                      </a:cubicBezTo>
                      <a:cubicBezTo>
                        <a:pt x="125" y="104"/>
                        <a:pt x="125" y="104"/>
                        <a:pt x="125" y="104"/>
                      </a:cubicBezTo>
                      <a:cubicBezTo>
                        <a:pt x="125" y="105"/>
                        <a:pt x="125" y="105"/>
                        <a:pt x="125" y="105"/>
                      </a:cubicBezTo>
                      <a:cubicBezTo>
                        <a:pt x="126" y="106"/>
                        <a:pt x="126" y="106"/>
                        <a:pt x="126" y="106"/>
                      </a:cubicBezTo>
                      <a:cubicBezTo>
                        <a:pt x="126" y="106"/>
                        <a:pt x="126" y="106"/>
                        <a:pt x="126" y="106"/>
                      </a:cubicBezTo>
                      <a:cubicBezTo>
                        <a:pt x="127" y="107"/>
                        <a:pt x="127" y="107"/>
                        <a:pt x="127" y="107"/>
                      </a:cubicBezTo>
                      <a:cubicBezTo>
                        <a:pt x="127" y="107"/>
                        <a:pt x="127" y="107"/>
                        <a:pt x="127" y="107"/>
                      </a:cubicBezTo>
                      <a:cubicBezTo>
                        <a:pt x="128" y="106"/>
                        <a:pt x="128" y="106"/>
                        <a:pt x="128" y="106"/>
                      </a:cubicBezTo>
                      <a:cubicBezTo>
                        <a:pt x="129" y="106"/>
                        <a:pt x="129" y="106"/>
                        <a:pt x="129" y="106"/>
                      </a:cubicBezTo>
                      <a:cubicBezTo>
                        <a:pt x="129" y="106"/>
                        <a:pt x="129" y="106"/>
                        <a:pt x="129" y="106"/>
                      </a:cubicBezTo>
                      <a:cubicBezTo>
                        <a:pt x="130" y="106"/>
                        <a:pt x="130" y="106"/>
                        <a:pt x="130" y="106"/>
                      </a:cubicBezTo>
                      <a:cubicBezTo>
                        <a:pt x="130" y="106"/>
                        <a:pt x="130" y="106"/>
                        <a:pt x="130" y="106"/>
                      </a:cubicBezTo>
                      <a:cubicBezTo>
                        <a:pt x="131" y="105"/>
                        <a:pt x="131" y="105"/>
                        <a:pt x="131" y="105"/>
                      </a:cubicBezTo>
                      <a:cubicBezTo>
                        <a:pt x="131" y="105"/>
                        <a:pt x="131" y="105"/>
                        <a:pt x="131" y="105"/>
                      </a:cubicBezTo>
                      <a:cubicBezTo>
                        <a:pt x="131" y="105"/>
                        <a:pt x="131" y="105"/>
                        <a:pt x="131"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4" y="105"/>
                        <a:pt x="134" y="105"/>
                        <a:pt x="134" y="105"/>
                      </a:cubicBezTo>
                      <a:cubicBezTo>
                        <a:pt x="134" y="105"/>
                        <a:pt x="134" y="105"/>
                        <a:pt x="134" y="105"/>
                      </a:cubicBezTo>
                      <a:cubicBezTo>
                        <a:pt x="134" y="105"/>
                        <a:pt x="134" y="105"/>
                        <a:pt x="134" y="105"/>
                      </a:cubicBezTo>
                      <a:cubicBezTo>
                        <a:pt x="134" y="105"/>
                        <a:pt x="134" y="105"/>
                        <a:pt x="134" y="105"/>
                      </a:cubicBezTo>
                      <a:cubicBezTo>
                        <a:pt x="135" y="105"/>
                        <a:pt x="135" y="105"/>
                        <a:pt x="135" y="105"/>
                      </a:cubicBezTo>
                      <a:cubicBezTo>
                        <a:pt x="135" y="105"/>
                        <a:pt x="135" y="105"/>
                        <a:pt x="135" y="105"/>
                      </a:cubicBezTo>
                      <a:cubicBezTo>
                        <a:pt x="135" y="105"/>
                        <a:pt x="135" y="105"/>
                        <a:pt x="135" y="105"/>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6" y="104"/>
                        <a:pt x="136" y="104"/>
                        <a:pt x="136" y="104"/>
                      </a:cubicBezTo>
                      <a:cubicBezTo>
                        <a:pt x="136" y="104"/>
                        <a:pt x="136" y="104"/>
                        <a:pt x="136" y="104"/>
                      </a:cubicBezTo>
                      <a:lnTo>
                        <a:pt x="136" y="103"/>
                      </a:lnTo>
                      <a:close/>
                      <a:moveTo>
                        <a:pt x="126" y="103"/>
                      </a:moveTo>
                      <a:cubicBezTo>
                        <a:pt x="126" y="103"/>
                        <a:pt x="126" y="103"/>
                        <a:pt x="126" y="103"/>
                      </a:cubicBezTo>
                      <a:cubicBezTo>
                        <a:pt x="126" y="103"/>
                        <a:pt x="126" y="103"/>
                        <a:pt x="126" y="103"/>
                      </a:cubicBezTo>
                      <a:cubicBezTo>
                        <a:pt x="126" y="103"/>
                        <a:pt x="126" y="103"/>
                        <a:pt x="126"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lose/>
                      <a:moveTo>
                        <a:pt x="127" y="104"/>
                      </a:moveTo>
                      <a:cubicBezTo>
                        <a:pt x="127" y="104"/>
                        <a:pt x="127" y="104"/>
                        <a:pt x="127" y="104"/>
                      </a:cubicBezTo>
                      <a:cubicBezTo>
                        <a:pt x="127" y="104"/>
                        <a:pt x="127" y="104"/>
                        <a:pt x="127" y="104"/>
                      </a:cubicBezTo>
                      <a:cubicBezTo>
                        <a:pt x="127" y="104"/>
                        <a:pt x="127" y="104"/>
                        <a:pt x="127" y="104"/>
                      </a:cubicBezTo>
                      <a:cubicBezTo>
                        <a:pt x="128" y="103"/>
                        <a:pt x="128" y="103"/>
                        <a:pt x="128" y="103"/>
                      </a:cubicBezTo>
                      <a:cubicBezTo>
                        <a:pt x="128" y="103"/>
                        <a:pt x="128" y="103"/>
                        <a:pt x="128"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7" y="104"/>
                        <a:pt x="127" y="104"/>
                        <a:pt x="127" y="104"/>
                      </a:cubicBezTo>
                      <a:close/>
                      <a:moveTo>
                        <a:pt x="136" y="109"/>
                      </a:moveTo>
                      <a:cubicBezTo>
                        <a:pt x="136" y="109"/>
                        <a:pt x="136" y="109"/>
                        <a:pt x="136" y="109"/>
                      </a:cubicBezTo>
                      <a:cubicBezTo>
                        <a:pt x="136" y="110"/>
                        <a:pt x="136" y="110"/>
                        <a:pt x="136" y="110"/>
                      </a:cubicBezTo>
                      <a:cubicBezTo>
                        <a:pt x="136" y="110"/>
                        <a:pt x="136" y="110"/>
                        <a:pt x="136" y="110"/>
                      </a:cubicBezTo>
                      <a:cubicBezTo>
                        <a:pt x="136" y="109"/>
                        <a:pt x="136" y="109"/>
                        <a:pt x="136" y="109"/>
                      </a:cubicBezTo>
                      <a:cubicBezTo>
                        <a:pt x="136" y="109"/>
                        <a:pt x="136" y="109"/>
                        <a:pt x="136" y="109"/>
                      </a:cubicBezTo>
                      <a:cubicBezTo>
                        <a:pt x="136" y="109"/>
                        <a:pt x="136" y="109"/>
                        <a:pt x="136" y="109"/>
                      </a:cubicBezTo>
                      <a:close/>
                      <a:moveTo>
                        <a:pt x="142" y="97"/>
                      </a:moveTo>
                      <a:cubicBezTo>
                        <a:pt x="142" y="97"/>
                        <a:pt x="142" y="97"/>
                        <a:pt x="142" y="97"/>
                      </a:cubicBezTo>
                      <a:cubicBezTo>
                        <a:pt x="142" y="98"/>
                        <a:pt x="142" y="98"/>
                        <a:pt x="142" y="98"/>
                      </a:cubicBezTo>
                      <a:cubicBezTo>
                        <a:pt x="141" y="98"/>
                        <a:pt x="141" y="98"/>
                        <a:pt x="141" y="98"/>
                      </a:cubicBezTo>
                      <a:cubicBezTo>
                        <a:pt x="141" y="99"/>
                        <a:pt x="141" y="99"/>
                        <a:pt x="141" y="99"/>
                      </a:cubicBezTo>
                      <a:cubicBezTo>
                        <a:pt x="141" y="99"/>
                        <a:pt x="141" y="99"/>
                        <a:pt x="141" y="99"/>
                      </a:cubicBezTo>
                      <a:cubicBezTo>
                        <a:pt x="141" y="99"/>
                        <a:pt x="141" y="99"/>
                        <a:pt x="141" y="99"/>
                      </a:cubicBezTo>
                      <a:cubicBezTo>
                        <a:pt x="141" y="99"/>
                        <a:pt x="141" y="99"/>
                        <a:pt x="141" y="99"/>
                      </a:cubicBezTo>
                      <a:cubicBezTo>
                        <a:pt x="142" y="98"/>
                        <a:pt x="142" y="98"/>
                        <a:pt x="142" y="98"/>
                      </a:cubicBezTo>
                      <a:cubicBezTo>
                        <a:pt x="142" y="98"/>
                        <a:pt x="142" y="98"/>
                        <a:pt x="142" y="98"/>
                      </a:cubicBezTo>
                      <a:cubicBezTo>
                        <a:pt x="142" y="98"/>
                        <a:pt x="142" y="98"/>
                        <a:pt x="142" y="98"/>
                      </a:cubicBezTo>
                      <a:cubicBezTo>
                        <a:pt x="142" y="97"/>
                        <a:pt x="142" y="97"/>
                        <a:pt x="142" y="97"/>
                      </a:cubicBezTo>
                      <a:cubicBezTo>
                        <a:pt x="142" y="97"/>
                        <a:pt x="142" y="97"/>
                        <a:pt x="142" y="97"/>
                      </a:cubicBezTo>
                      <a:cubicBezTo>
                        <a:pt x="142" y="97"/>
                        <a:pt x="142" y="97"/>
                        <a:pt x="142" y="97"/>
                      </a:cubicBezTo>
                      <a:cubicBezTo>
                        <a:pt x="142" y="97"/>
                        <a:pt x="142" y="97"/>
                        <a:pt x="142" y="97"/>
                      </a:cubicBezTo>
                      <a:close/>
                      <a:moveTo>
                        <a:pt x="141" y="93"/>
                      </a:moveTo>
                      <a:cubicBezTo>
                        <a:pt x="141" y="93"/>
                        <a:pt x="141" y="93"/>
                        <a:pt x="141" y="93"/>
                      </a:cubicBezTo>
                      <a:cubicBezTo>
                        <a:pt x="141" y="93"/>
                        <a:pt x="141" y="93"/>
                        <a:pt x="141" y="93"/>
                      </a:cubicBezTo>
                      <a:cubicBezTo>
                        <a:pt x="141" y="93"/>
                        <a:pt x="141" y="93"/>
                        <a:pt x="141" y="93"/>
                      </a:cubicBezTo>
                      <a:cubicBezTo>
                        <a:pt x="141" y="93"/>
                        <a:pt x="141" y="93"/>
                        <a:pt x="141" y="93"/>
                      </a:cubicBezTo>
                      <a:cubicBezTo>
                        <a:pt x="142" y="93"/>
                        <a:pt x="142" y="93"/>
                        <a:pt x="142" y="93"/>
                      </a:cubicBezTo>
                      <a:cubicBezTo>
                        <a:pt x="142" y="93"/>
                        <a:pt x="142" y="93"/>
                        <a:pt x="142" y="93"/>
                      </a:cubicBezTo>
                      <a:cubicBezTo>
                        <a:pt x="142" y="92"/>
                        <a:pt x="142" y="92"/>
                        <a:pt x="142" y="92"/>
                      </a:cubicBezTo>
                      <a:cubicBezTo>
                        <a:pt x="141" y="92"/>
                        <a:pt x="141" y="92"/>
                        <a:pt x="141" y="92"/>
                      </a:cubicBezTo>
                      <a:cubicBezTo>
                        <a:pt x="141" y="92"/>
                        <a:pt x="141" y="92"/>
                        <a:pt x="141" y="92"/>
                      </a:cubicBezTo>
                      <a:cubicBezTo>
                        <a:pt x="141" y="92"/>
                        <a:pt x="141" y="92"/>
                        <a:pt x="141" y="92"/>
                      </a:cubicBezTo>
                      <a:cubicBezTo>
                        <a:pt x="141" y="93"/>
                        <a:pt x="141" y="93"/>
                        <a:pt x="141" y="93"/>
                      </a:cubicBezTo>
                      <a:cubicBezTo>
                        <a:pt x="141" y="93"/>
                        <a:pt x="141" y="93"/>
                        <a:pt x="141" y="93"/>
                      </a:cubicBezTo>
                      <a:cubicBezTo>
                        <a:pt x="141" y="93"/>
                        <a:pt x="141" y="93"/>
                        <a:pt x="141" y="93"/>
                      </a:cubicBezTo>
                      <a:cubicBezTo>
                        <a:pt x="141" y="93"/>
                        <a:pt x="141" y="93"/>
                        <a:pt x="141" y="93"/>
                      </a:cubicBezTo>
                      <a:cubicBezTo>
                        <a:pt x="141" y="93"/>
                        <a:pt x="141" y="93"/>
                        <a:pt x="141" y="93"/>
                      </a:cubicBezTo>
                      <a:close/>
                      <a:moveTo>
                        <a:pt x="141" y="100"/>
                      </a:moveTo>
                      <a:cubicBezTo>
                        <a:pt x="140" y="101"/>
                        <a:pt x="140" y="101"/>
                        <a:pt x="140" y="101"/>
                      </a:cubicBezTo>
                      <a:cubicBezTo>
                        <a:pt x="140" y="101"/>
                        <a:pt x="140" y="101"/>
                        <a:pt x="140" y="101"/>
                      </a:cubicBezTo>
                      <a:cubicBezTo>
                        <a:pt x="139" y="101"/>
                        <a:pt x="139" y="101"/>
                        <a:pt x="139" y="101"/>
                      </a:cubicBezTo>
                      <a:cubicBezTo>
                        <a:pt x="139" y="101"/>
                        <a:pt x="139" y="101"/>
                        <a:pt x="139" y="101"/>
                      </a:cubicBezTo>
                      <a:cubicBezTo>
                        <a:pt x="139" y="102"/>
                        <a:pt x="139" y="102"/>
                        <a:pt x="139" y="102"/>
                      </a:cubicBezTo>
                      <a:cubicBezTo>
                        <a:pt x="140" y="102"/>
                        <a:pt x="140" y="102"/>
                        <a:pt x="140" y="102"/>
                      </a:cubicBezTo>
                      <a:cubicBezTo>
                        <a:pt x="140" y="102"/>
                        <a:pt x="140" y="102"/>
                        <a:pt x="140" y="102"/>
                      </a:cubicBezTo>
                      <a:cubicBezTo>
                        <a:pt x="140" y="102"/>
                        <a:pt x="140" y="102"/>
                        <a:pt x="140" y="102"/>
                      </a:cubicBezTo>
                      <a:cubicBezTo>
                        <a:pt x="140" y="103"/>
                        <a:pt x="140" y="103"/>
                        <a:pt x="140" y="103"/>
                      </a:cubicBezTo>
                      <a:cubicBezTo>
                        <a:pt x="139" y="103"/>
                        <a:pt x="139" y="103"/>
                        <a:pt x="139" y="103"/>
                      </a:cubicBezTo>
                      <a:cubicBezTo>
                        <a:pt x="139" y="104"/>
                        <a:pt x="139" y="104"/>
                        <a:pt x="139" y="104"/>
                      </a:cubicBezTo>
                      <a:cubicBezTo>
                        <a:pt x="138" y="104"/>
                        <a:pt x="138" y="104"/>
                        <a:pt x="138" y="104"/>
                      </a:cubicBezTo>
                      <a:cubicBezTo>
                        <a:pt x="138" y="105"/>
                        <a:pt x="138" y="105"/>
                        <a:pt x="138" y="105"/>
                      </a:cubicBezTo>
                      <a:cubicBezTo>
                        <a:pt x="138" y="104"/>
                        <a:pt x="138" y="104"/>
                        <a:pt x="138" y="104"/>
                      </a:cubicBezTo>
                      <a:cubicBezTo>
                        <a:pt x="139" y="104"/>
                        <a:pt x="139" y="104"/>
                        <a:pt x="139" y="104"/>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8" y="105"/>
                        <a:pt x="138" y="105"/>
                        <a:pt x="138" y="105"/>
                      </a:cubicBezTo>
                      <a:cubicBezTo>
                        <a:pt x="138" y="106"/>
                        <a:pt x="138" y="106"/>
                        <a:pt x="138" y="106"/>
                      </a:cubicBezTo>
                      <a:cubicBezTo>
                        <a:pt x="138" y="106"/>
                        <a:pt x="138" y="106"/>
                        <a:pt x="138" y="106"/>
                      </a:cubicBezTo>
                      <a:cubicBezTo>
                        <a:pt x="138" y="106"/>
                        <a:pt x="138" y="106"/>
                        <a:pt x="138" y="106"/>
                      </a:cubicBezTo>
                      <a:cubicBezTo>
                        <a:pt x="138" y="107"/>
                        <a:pt x="138" y="107"/>
                        <a:pt x="138" y="107"/>
                      </a:cubicBezTo>
                      <a:cubicBezTo>
                        <a:pt x="138" y="107"/>
                        <a:pt x="138" y="107"/>
                        <a:pt x="138" y="107"/>
                      </a:cubicBezTo>
                      <a:cubicBezTo>
                        <a:pt x="137" y="107"/>
                        <a:pt x="137" y="107"/>
                        <a:pt x="137" y="107"/>
                      </a:cubicBezTo>
                      <a:cubicBezTo>
                        <a:pt x="137" y="107"/>
                        <a:pt x="137" y="107"/>
                        <a:pt x="137" y="107"/>
                      </a:cubicBezTo>
                      <a:cubicBezTo>
                        <a:pt x="137" y="107"/>
                        <a:pt x="137" y="107"/>
                        <a:pt x="137" y="107"/>
                      </a:cubicBezTo>
                      <a:cubicBezTo>
                        <a:pt x="137" y="108"/>
                        <a:pt x="137" y="108"/>
                        <a:pt x="137" y="108"/>
                      </a:cubicBezTo>
                      <a:cubicBezTo>
                        <a:pt x="137" y="108"/>
                        <a:pt x="137" y="108"/>
                        <a:pt x="137" y="108"/>
                      </a:cubicBezTo>
                      <a:cubicBezTo>
                        <a:pt x="137" y="108"/>
                        <a:pt x="137" y="108"/>
                        <a:pt x="137" y="108"/>
                      </a:cubicBezTo>
                      <a:cubicBezTo>
                        <a:pt x="136" y="108"/>
                        <a:pt x="136" y="108"/>
                        <a:pt x="136" y="108"/>
                      </a:cubicBezTo>
                      <a:cubicBezTo>
                        <a:pt x="137" y="109"/>
                        <a:pt x="137" y="109"/>
                        <a:pt x="137" y="109"/>
                      </a:cubicBezTo>
                      <a:cubicBezTo>
                        <a:pt x="137" y="109"/>
                        <a:pt x="137" y="109"/>
                        <a:pt x="137" y="109"/>
                      </a:cubicBezTo>
                      <a:cubicBezTo>
                        <a:pt x="137" y="108"/>
                        <a:pt x="137" y="108"/>
                        <a:pt x="137" y="108"/>
                      </a:cubicBezTo>
                      <a:cubicBezTo>
                        <a:pt x="138" y="107"/>
                        <a:pt x="138" y="107"/>
                        <a:pt x="138" y="107"/>
                      </a:cubicBezTo>
                      <a:cubicBezTo>
                        <a:pt x="138" y="107"/>
                        <a:pt x="138" y="107"/>
                        <a:pt x="138" y="107"/>
                      </a:cubicBezTo>
                      <a:cubicBezTo>
                        <a:pt x="138" y="106"/>
                        <a:pt x="138" y="106"/>
                        <a:pt x="138" y="106"/>
                      </a:cubicBezTo>
                      <a:cubicBezTo>
                        <a:pt x="138" y="106"/>
                        <a:pt x="138" y="106"/>
                        <a:pt x="138" y="106"/>
                      </a:cubicBezTo>
                      <a:cubicBezTo>
                        <a:pt x="138" y="106"/>
                        <a:pt x="138" y="106"/>
                        <a:pt x="138" y="106"/>
                      </a:cubicBezTo>
                      <a:cubicBezTo>
                        <a:pt x="139" y="106"/>
                        <a:pt x="139" y="106"/>
                        <a:pt x="139" y="106"/>
                      </a:cubicBezTo>
                      <a:cubicBezTo>
                        <a:pt x="139" y="106"/>
                        <a:pt x="139" y="106"/>
                        <a:pt x="139" y="106"/>
                      </a:cubicBezTo>
                      <a:cubicBezTo>
                        <a:pt x="140" y="104"/>
                        <a:pt x="140" y="104"/>
                        <a:pt x="140" y="104"/>
                      </a:cubicBezTo>
                      <a:cubicBezTo>
                        <a:pt x="140" y="104"/>
                        <a:pt x="140" y="104"/>
                        <a:pt x="140" y="104"/>
                      </a:cubicBezTo>
                      <a:cubicBezTo>
                        <a:pt x="140" y="103"/>
                        <a:pt x="140" y="103"/>
                        <a:pt x="140" y="103"/>
                      </a:cubicBezTo>
                      <a:cubicBezTo>
                        <a:pt x="140" y="103"/>
                        <a:pt x="140" y="103"/>
                        <a:pt x="140" y="103"/>
                      </a:cubicBezTo>
                      <a:cubicBezTo>
                        <a:pt x="140" y="102"/>
                        <a:pt x="140" y="102"/>
                        <a:pt x="140" y="102"/>
                      </a:cubicBezTo>
                      <a:cubicBezTo>
                        <a:pt x="141" y="101"/>
                        <a:pt x="141" y="101"/>
                        <a:pt x="141" y="101"/>
                      </a:cubicBezTo>
                      <a:cubicBezTo>
                        <a:pt x="141" y="101"/>
                        <a:pt x="141" y="101"/>
                        <a:pt x="141" y="101"/>
                      </a:cubicBezTo>
                      <a:cubicBezTo>
                        <a:pt x="141" y="101"/>
                        <a:pt x="141" y="101"/>
                        <a:pt x="141" y="101"/>
                      </a:cubicBezTo>
                      <a:cubicBezTo>
                        <a:pt x="141" y="101"/>
                        <a:pt x="141" y="101"/>
                        <a:pt x="141" y="101"/>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lose/>
                      <a:moveTo>
                        <a:pt x="122" y="116"/>
                      </a:moveTo>
                      <a:cubicBezTo>
                        <a:pt x="122" y="116"/>
                        <a:pt x="122" y="116"/>
                        <a:pt x="122" y="116"/>
                      </a:cubicBezTo>
                      <a:cubicBezTo>
                        <a:pt x="122" y="116"/>
                        <a:pt x="122" y="116"/>
                        <a:pt x="122" y="116"/>
                      </a:cubicBezTo>
                      <a:cubicBezTo>
                        <a:pt x="122" y="116"/>
                        <a:pt x="122" y="116"/>
                        <a:pt x="122" y="116"/>
                      </a:cubicBezTo>
                      <a:cubicBezTo>
                        <a:pt x="121" y="116"/>
                        <a:pt x="121" y="116"/>
                        <a:pt x="121" y="116"/>
                      </a:cubicBezTo>
                      <a:cubicBezTo>
                        <a:pt x="121" y="116"/>
                        <a:pt x="121" y="116"/>
                        <a:pt x="121" y="116"/>
                      </a:cubicBezTo>
                      <a:cubicBezTo>
                        <a:pt x="121" y="116"/>
                        <a:pt x="121" y="116"/>
                        <a:pt x="121" y="116"/>
                      </a:cubicBezTo>
                      <a:cubicBezTo>
                        <a:pt x="121" y="116"/>
                        <a:pt x="121" y="116"/>
                        <a:pt x="121" y="116"/>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lnTo>
                        <a:pt x="122" y="116"/>
                      </a:lnTo>
                      <a:close/>
                      <a:moveTo>
                        <a:pt x="122" y="116"/>
                      </a:moveTo>
                      <a:cubicBezTo>
                        <a:pt x="122" y="116"/>
                        <a:pt x="122" y="116"/>
                        <a:pt x="122" y="116"/>
                      </a:cubicBezTo>
                      <a:cubicBezTo>
                        <a:pt x="122" y="116"/>
                        <a:pt x="122" y="116"/>
                        <a:pt x="122" y="116"/>
                      </a:cubicBezTo>
                      <a:cubicBezTo>
                        <a:pt x="122" y="116"/>
                        <a:pt x="122" y="116"/>
                        <a:pt x="122" y="116"/>
                      </a:cubicBezTo>
                      <a:cubicBezTo>
                        <a:pt x="122" y="117"/>
                        <a:pt x="122" y="117"/>
                        <a:pt x="122" y="117"/>
                      </a:cubicBezTo>
                      <a:cubicBezTo>
                        <a:pt x="122" y="117"/>
                        <a:pt x="122" y="117"/>
                        <a:pt x="122" y="117"/>
                      </a:cubicBezTo>
                      <a:cubicBezTo>
                        <a:pt x="122" y="117"/>
                        <a:pt x="122" y="117"/>
                        <a:pt x="122" y="117"/>
                      </a:cubicBezTo>
                      <a:cubicBezTo>
                        <a:pt x="123" y="117"/>
                        <a:pt x="123" y="117"/>
                        <a:pt x="123" y="117"/>
                      </a:cubicBezTo>
                      <a:cubicBezTo>
                        <a:pt x="123" y="117"/>
                        <a:pt x="123" y="117"/>
                        <a:pt x="123" y="117"/>
                      </a:cubicBezTo>
                      <a:cubicBezTo>
                        <a:pt x="123" y="117"/>
                        <a:pt x="123" y="117"/>
                        <a:pt x="123" y="117"/>
                      </a:cubicBezTo>
                      <a:cubicBezTo>
                        <a:pt x="123" y="117"/>
                        <a:pt x="123" y="117"/>
                        <a:pt x="123" y="117"/>
                      </a:cubicBezTo>
                      <a:cubicBezTo>
                        <a:pt x="123" y="117"/>
                        <a:pt x="123" y="117"/>
                        <a:pt x="123" y="117"/>
                      </a:cubicBezTo>
                      <a:lnTo>
                        <a:pt x="122" y="116"/>
                      </a:lnTo>
                      <a:close/>
                      <a:moveTo>
                        <a:pt x="133" y="112"/>
                      </a:moveTo>
                      <a:cubicBezTo>
                        <a:pt x="133" y="112"/>
                        <a:pt x="133" y="112"/>
                        <a:pt x="133" y="112"/>
                      </a:cubicBezTo>
                      <a:cubicBezTo>
                        <a:pt x="133" y="112"/>
                        <a:pt x="133" y="112"/>
                        <a:pt x="133" y="112"/>
                      </a:cubicBezTo>
                      <a:cubicBezTo>
                        <a:pt x="133" y="111"/>
                        <a:pt x="133" y="111"/>
                        <a:pt x="133" y="111"/>
                      </a:cubicBezTo>
                      <a:cubicBezTo>
                        <a:pt x="133" y="111"/>
                        <a:pt x="133" y="111"/>
                        <a:pt x="133" y="111"/>
                      </a:cubicBezTo>
                      <a:cubicBezTo>
                        <a:pt x="133" y="112"/>
                        <a:pt x="133" y="112"/>
                        <a:pt x="133" y="112"/>
                      </a:cubicBezTo>
                      <a:cubicBezTo>
                        <a:pt x="133" y="112"/>
                        <a:pt x="133" y="112"/>
                        <a:pt x="133" y="112"/>
                      </a:cubicBezTo>
                      <a:cubicBezTo>
                        <a:pt x="133" y="112"/>
                        <a:pt x="133" y="112"/>
                        <a:pt x="133" y="112"/>
                      </a:cubicBezTo>
                      <a:cubicBezTo>
                        <a:pt x="133" y="112"/>
                        <a:pt x="133" y="112"/>
                        <a:pt x="133" y="112"/>
                      </a:cubicBezTo>
                      <a:cubicBezTo>
                        <a:pt x="134" y="112"/>
                        <a:pt x="134" y="112"/>
                        <a:pt x="134" y="112"/>
                      </a:cubicBezTo>
                      <a:cubicBezTo>
                        <a:pt x="134" y="112"/>
                        <a:pt x="134" y="112"/>
                        <a:pt x="134" y="112"/>
                      </a:cubicBezTo>
                      <a:cubicBezTo>
                        <a:pt x="134" y="112"/>
                        <a:pt x="134" y="112"/>
                        <a:pt x="134" y="112"/>
                      </a:cubicBezTo>
                      <a:cubicBezTo>
                        <a:pt x="134" y="112"/>
                        <a:pt x="134" y="112"/>
                        <a:pt x="134" y="112"/>
                      </a:cubicBezTo>
                      <a:lnTo>
                        <a:pt x="133" y="112"/>
                      </a:lnTo>
                      <a:close/>
                      <a:moveTo>
                        <a:pt x="123" y="115"/>
                      </a:moveTo>
                      <a:cubicBezTo>
                        <a:pt x="123" y="115"/>
                        <a:pt x="123" y="115"/>
                        <a:pt x="123" y="115"/>
                      </a:cubicBezTo>
                      <a:cubicBezTo>
                        <a:pt x="123" y="115"/>
                        <a:pt x="123" y="115"/>
                        <a:pt x="123" y="115"/>
                      </a:cubicBezTo>
                      <a:cubicBezTo>
                        <a:pt x="123" y="115"/>
                        <a:pt x="123" y="115"/>
                        <a:pt x="123" y="115"/>
                      </a:cubicBezTo>
                      <a:cubicBezTo>
                        <a:pt x="123" y="115"/>
                        <a:pt x="123" y="115"/>
                        <a:pt x="123" y="115"/>
                      </a:cubicBezTo>
                      <a:cubicBezTo>
                        <a:pt x="124" y="117"/>
                        <a:pt x="124" y="117"/>
                        <a:pt x="124" y="117"/>
                      </a:cubicBezTo>
                      <a:cubicBezTo>
                        <a:pt x="124" y="117"/>
                        <a:pt x="124" y="117"/>
                        <a:pt x="124" y="117"/>
                      </a:cubicBezTo>
                      <a:cubicBezTo>
                        <a:pt x="124" y="117"/>
                        <a:pt x="124" y="117"/>
                        <a:pt x="124" y="117"/>
                      </a:cubicBezTo>
                      <a:cubicBezTo>
                        <a:pt x="124" y="116"/>
                        <a:pt x="124" y="116"/>
                        <a:pt x="124" y="116"/>
                      </a:cubicBezTo>
                      <a:lnTo>
                        <a:pt x="123" y="115"/>
                      </a:lnTo>
                      <a:close/>
                      <a:moveTo>
                        <a:pt x="121" y="117"/>
                      </a:move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6"/>
                        <a:pt x="121" y="116"/>
                        <a:pt x="121" y="116"/>
                      </a:cubicBezTo>
                      <a:cubicBezTo>
                        <a:pt x="120" y="116"/>
                        <a:pt x="120" y="116"/>
                        <a:pt x="120" y="116"/>
                      </a:cubicBezTo>
                      <a:cubicBezTo>
                        <a:pt x="120" y="117"/>
                        <a:pt x="120" y="117"/>
                        <a:pt x="120"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8"/>
                        <a:pt x="121" y="118"/>
                        <a:pt x="121" y="118"/>
                      </a:cubicBezTo>
                      <a:cubicBezTo>
                        <a:pt x="121" y="118"/>
                        <a:pt x="121" y="118"/>
                        <a:pt x="121" y="118"/>
                      </a:cubicBezTo>
                      <a:cubicBezTo>
                        <a:pt x="121" y="118"/>
                        <a:pt x="121" y="118"/>
                        <a:pt x="121" y="118"/>
                      </a:cubicBezTo>
                      <a:cubicBezTo>
                        <a:pt x="121" y="117"/>
                        <a:pt x="121" y="117"/>
                        <a:pt x="121" y="117"/>
                      </a:cubicBezTo>
                      <a:cubicBezTo>
                        <a:pt x="120" y="117"/>
                        <a:pt x="120" y="117"/>
                        <a:pt x="120" y="117"/>
                      </a:cubicBezTo>
                      <a:cubicBezTo>
                        <a:pt x="120" y="117"/>
                        <a:pt x="120" y="117"/>
                        <a:pt x="120" y="117"/>
                      </a:cubicBezTo>
                      <a:cubicBezTo>
                        <a:pt x="120" y="118"/>
                        <a:pt x="120" y="118"/>
                        <a:pt x="120" y="118"/>
                      </a:cubicBezTo>
                      <a:cubicBezTo>
                        <a:pt x="121" y="118"/>
                        <a:pt x="121" y="118"/>
                        <a:pt x="121" y="118"/>
                      </a:cubicBezTo>
                      <a:cubicBezTo>
                        <a:pt x="121" y="118"/>
                        <a:pt x="121" y="118"/>
                        <a:pt x="121" y="118"/>
                      </a:cubicBezTo>
                      <a:cubicBezTo>
                        <a:pt x="121" y="118"/>
                        <a:pt x="121" y="118"/>
                        <a:pt x="121" y="118"/>
                      </a:cubicBezTo>
                      <a:cubicBezTo>
                        <a:pt x="121" y="118"/>
                        <a:pt x="121" y="118"/>
                        <a:pt x="121" y="118"/>
                      </a:cubicBezTo>
                      <a:cubicBezTo>
                        <a:pt x="120" y="118"/>
                        <a:pt x="120" y="118"/>
                        <a:pt x="120" y="118"/>
                      </a:cubicBezTo>
                      <a:cubicBezTo>
                        <a:pt x="120" y="118"/>
                        <a:pt x="120" y="118"/>
                        <a:pt x="120" y="118"/>
                      </a:cubicBezTo>
                      <a:cubicBezTo>
                        <a:pt x="120" y="118"/>
                        <a:pt x="120" y="118"/>
                        <a:pt x="120" y="118"/>
                      </a:cubicBezTo>
                      <a:cubicBezTo>
                        <a:pt x="120" y="118"/>
                        <a:pt x="120" y="118"/>
                        <a:pt x="120" y="118"/>
                      </a:cubicBezTo>
                      <a:cubicBezTo>
                        <a:pt x="119" y="119"/>
                        <a:pt x="119" y="119"/>
                        <a:pt x="119" y="119"/>
                      </a:cubicBezTo>
                      <a:cubicBezTo>
                        <a:pt x="119" y="119"/>
                        <a:pt x="119" y="119"/>
                        <a:pt x="119" y="119"/>
                      </a:cubicBezTo>
                      <a:cubicBezTo>
                        <a:pt x="121" y="118"/>
                        <a:pt x="121" y="118"/>
                        <a:pt x="121" y="118"/>
                      </a:cubicBezTo>
                      <a:cubicBezTo>
                        <a:pt x="121" y="118"/>
                        <a:pt x="121" y="118"/>
                        <a:pt x="121" y="118"/>
                      </a:cubicBezTo>
                      <a:cubicBezTo>
                        <a:pt x="122" y="118"/>
                        <a:pt x="122" y="118"/>
                        <a:pt x="122" y="118"/>
                      </a:cubicBezTo>
                      <a:cubicBezTo>
                        <a:pt x="122" y="117"/>
                        <a:pt x="122" y="117"/>
                        <a:pt x="122" y="117"/>
                      </a:cubicBezTo>
                      <a:lnTo>
                        <a:pt x="121" y="117"/>
                      </a:lnTo>
                      <a:close/>
                      <a:moveTo>
                        <a:pt x="123" y="117"/>
                      </a:moveTo>
                      <a:cubicBezTo>
                        <a:pt x="123" y="117"/>
                        <a:pt x="123" y="117"/>
                        <a:pt x="123" y="117"/>
                      </a:cubicBezTo>
                      <a:cubicBezTo>
                        <a:pt x="123" y="117"/>
                        <a:pt x="123" y="117"/>
                        <a:pt x="123" y="117"/>
                      </a:cubicBezTo>
                      <a:cubicBezTo>
                        <a:pt x="123" y="117"/>
                        <a:pt x="123" y="117"/>
                        <a:pt x="123" y="117"/>
                      </a:cubicBezTo>
                      <a:cubicBezTo>
                        <a:pt x="123" y="117"/>
                        <a:pt x="123" y="117"/>
                        <a:pt x="123" y="117"/>
                      </a:cubicBezTo>
                      <a:close/>
                      <a:moveTo>
                        <a:pt x="124" y="116"/>
                      </a:moveTo>
                      <a:cubicBezTo>
                        <a:pt x="124" y="116"/>
                        <a:pt x="124" y="116"/>
                        <a:pt x="124" y="116"/>
                      </a:cubicBezTo>
                      <a:cubicBezTo>
                        <a:pt x="124" y="116"/>
                        <a:pt x="124" y="116"/>
                        <a:pt x="124" y="116"/>
                      </a:cubicBezTo>
                      <a:cubicBezTo>
                        <a:pt x="124" y="116"/>
                        <a:pt x="124" y="116"/>
                        <a:pt x="124" y="116"/>
                      </a:cubicBezTo>
                      <a:cubicBezTo>
                        <a:pt x="124" y="116"/>
                        <a:pt x="124" y="116"/>
                        <a:pt x="124" y="116"/>
                      </a:cubicBezTo>
                      <a:cubicBezTo>
                        <a:pt x="125" y="116"/>
                        <a:pt x="125" y="116"/>
                        <a:pt x="125" y="116"/>
                      </a:cubicBezTo>
                      <a:cubicBezTo>
                        <a:pt x="125" y="116"/>
                        <a:pt x="125" y="116"/>
                        <a:pt x="125" y="116"/>
                      </a:cubicBezTo>
                      <a:cubicBezTo>
                        <a:pt x="125" y="116"/>
                        <a:pt x="125" y="116"/>
                        <a:pt x="125" y="116"/>
                      </a:cubicBezTo>
                      <a:cubicBezTo>
                        <a:pt x="125" y="116"/>
                        <a:pt x="125" y="116"/>
                        <a:pt x="125" y="116"/>
                      </a:cubicBezTo>
                      <a:lnTo>
                        <a:pt x="124" y="116"/>
                      </a:lnTo>
                      <a:close/>
                      <a:moveTo>
                        <a:pt x="131" y="113"/>
                      </a:moveTo>
                      <a:cubicBezTo>
                        <a:pt x="130" y="114"/>
                        <a:pt x="130" y="114"/>
                        <a:pt x="130" y="114"/>
                      </a:cubicBezTo>
                      <a:cubicBezTo>
                        <a:pt x="131" y="114"/>
                        <a:pt x="131" y="114"/>
                        <a:pt x="131" y="114"/>
                      </a:cubicBezTo>
                      <a:cubicBezTo>
                        <a:pt x="131" y="113"/>
                        <a:pt x="131" y="113"/>
                        <a:pt x="131" y="113"/>
                      </a:cubicBezTo>
                      <a:cubicBezTo>
                        <a:pt x="131" y="113"/>
                        <a:pt x="131" y="113"/>
                        <a:pt x="131" y="113"/>
                      </a:cubicBezTo>
                      <a:cubicBezTo>
                        <a:pt x="131" y="113"/>
                        <a:pt x="131" y="113"/>
                        <a:pt x="131" y="113"/>
                      </a:cubicBezTo>
                      <a:cubicBezTo>
                        <a:pt x="131" y="113"/>
                        <a:pt x="131" y="113"/>
                        <a:pt x="131" y="113"/>
                      </a:cubicBezTo>
                      <a:cubicBezTo>
                        <a:pt x="131" y="113"/>
                        <a:pt x="131" y="113"/>
                        <a:pt x="131" y="113"/>
                      </a:cubicBezTo>
                      <a:close/>
                      <a:moveTo>
                        <a:pt x="129" y="114"/>
                      </a:moveTo>
                      <a:cubicBezTo>
                        <a:pt x="128" y="115"/>
                        <a:pt x="128" y="115"/>
                        <a:pt x="128" y="115"/>
                      </a:cubicBezTo>
                      <a:cubicBezTo>
                        <a:pt x="128" y="115"/>
                        <a:pt x="128" y="115"/>
                        <a:pt x="128" y="115"/>
                      </a:cubicBezTo>
                      <a:cubicBezTo>
                        <a:pt x="128" y="115"/>
                        <a:pt x="128" y="115"/>
                        <a:pt x="128" y="115"/>
                      </a:cubicBezTo>
                      <a:cubicBezTo>
                        <a:pt x="129" y="115"/>
                        <a:pt x="129" y="115"/>
                        <a:pt x="129" y="115"/>
                      </a:cubicBezTo>
                      <a:cubicBezTo>
                        <a:pt x="129" y="115"/>
                        <a:pt x="129" y="115"/>
                        <a:pt x="129" y="115"/>
                      </a:cubicBezTo>
                      <a:cubicBezTo>
                        <a:pt x="129" y="115"/>
                        <a:pt x="129" y="115"/>
                        <a:pt x="129" y="115"/>
                      </a:cubicBezTo>
                      <a:cubicBezTo>
                        <a:pt x="129" y="115"/>
                        <a:pt x="129" y="115"/>
                        <a:pt x="129" y="115"/>
                      </a:cubicBezTo>
                      <a:cubicBezTo>
                        <a:pt x="129" y="115"/>
                        <a:pt x="129" y="115"/>
                        <a:pt x="129" y="115"/>
                      </a:cubicBezTo>
                      <a:cubicBezTo>
                        <a:pt x="129" y="114"/>
                        <a:pt x="129" y="114"/>
                        <a:pt x="129" y="114"/>
                      </a:cubicBezTo>
                      <a:cubicBezTo>
                        <a:pt x="129" y="114"/>
                        <a:pt x="129" y="114"/>
                        <a:pt x="129" y="114"/>
                      </a:cubicBezTo>
                      <a:cubicBezTo>
                        <a:pt x="129" y="114"/>
                        <a:pt x="129" y="114"/>
                        <a:pt x="129" y="114"/>
                      </a:cubicBezTo>
                      <a:close/>
                      <a:moveTo>
                        <a:pt x="126" y="116"/>
                      </a:moveTo>
                      <a:cubicBezTo>
                        <a:pt x="126" y="116"/>
                        <a:pt x="126" y="116"/>
                        <a:pt x="126" y="116"/>
                      </a:cubicBezTo>
                      <a:cubicBezTo>
                        <a:pt x="126" y="116"/>
                        <a:pt x="126" y="116"/>
                        <a:pt x="126" y="116"/>
                      </a:cubicBezTo>
                      <a:cubicBezTo>
                        <a:pt x="126" y="116"/>
                        <a:pt x="126" y="116"/>
                        <a:pt x="126" y="116"/>
                      </a:cubicBezTo>
                      <a:cubicBezTo>
                        <a:pt x="126" y="116"/>
                        <a:pt x="126" y="116"/>
                        <a:pt x="126" y="116"/>
                      </a:cubicBezTo>
                      <a:cubicBezTo>
                        <a:pt x="126" y="116"/>
                        <a:pt x="126" y="116"/>
                        <a:pt x="126" y="116"/>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3" name="Freeform 373">
                  <a:extLst>
                    <a:ext uri="{FF2B5EF4-FFF2-40B4-BE49-F238E27FC236}">
                      <a16:creationId xmlns="" xmlns:a16="http://schemas.microsoft.com/office/drawing/2014/main" id="{DA593737-7222-4C45-BC64-EB4F38965A4A}"/>
                    </a:ext>
                  </a:extLst>
                </p:cNvPr>
                <p:cNvSpPr>
                  <a:spLocks/>
                </p:cNvSpPr>
                <p:nvPr/>
              </p:nvSpPr>
              <p:spPr bwMode="auto">
                <a:xfrm>
                  <a:off x="7385445" y="3972300"/>
                  <a:ext cx="83880" cy="141548"/>
                </a:xfrm>
                <a:custGeom>
                  <a:avLst/>
                  <a:gdLst>
                    <a:gd name="T0" fmla="*/ 16 w 16"/>
                    <a:gd name="T1" fmla="*/ 23 h 27"/>
                    <a:gd name="T2" fmla="*/ 15 w 16"/>
                    <a:gd name="T3" fmla="*/ 22 h 27"/>
                    <a:gd name="T4" fmla="*/ 15 w 16"/>
                    <a:gd name="T5" fmla="*/ 22 h 27"/>
                    <a:gd name="T6" fmla="*/ 15 w 16"/>
                    <a:gd name="T7" fmla="*/ 23 h 27"/>
                    <a:gd name="T8" fmla="*/ 15 w 16"/>
                    <a:gd name="T9" fmla="*/ 22 h 27"/>
                    <a:gd name="T10" fmla="*/ 13 w 16"/>
                    <a:gd name="T11" fmla="*/ 23 h 27"/>
                    <a:gd name="T12" fmla="*/ 14 w 16"/>
                    <a:gd name="T13" fmla="*/ 23 h 27"/>
                    <a:gd name="T14" fmla="*/ 14 w 16"/>
                    <a:gd name="T15" fmla="*/ 22 h 27"/>
                    <a:gd name="T16" fmla="*/ 15 w 16"/>
                    <a:gd name="T17" fmla="*/ 21 h 27"/>
                    <a:gd name="T18" fmla="*/ 14 w 16"/>
                    <a:gd name="T19" fmla="*/ 21 h 27"/>
                    <a:gd name="T20" fmla="*/ 14 w 16"/>
                    <a:gd name="T21" fmla="*/ 21 h 27"/>
                    <a:gd name="T22" fmla="*/ 14 w 16"/>
                    <a:gd name="T23" fmla="*/ 21 h 27"/>
                    <a:gd name="T24" fmla="*/ 15 w 16"/>
                    <a:gd name="T25" fmla="*/ 20 h 27"/>
                    <a:gd name="T26" fmla="*/ 15 w 16"/>
                    <a:gd name="T27" fmla="*/ 21 h 27"/>
                    <a:gd name="T28" fmla="*/ 14 w 16"/>
                    <a:gd name="T29" fmla="*/ 18 h 27"/>
                    <a:gd name="T30" fmla="*/ 14 w 16"/>
                    <a:gd name="T31" fmla="*/ 18 h 27"/>
                    <a:gd name="T32" fmla="*/ 13 w 16"/>
                    <a:gd name="T33" fmla="*/ 18 h 27"/>
                    <a:gd name="T34" fmla="*/ 10 w 16"/>
                    <a:gd name="T35" fmla="*/ 16 h 27"/>
                    <a:gd name="T36" fmla="*/ 10 w 16"/>
                    <a:gd name="T37" fmla="*/ 15 h 27"/>
                    <a:gd name="T38" fmla="*/ 9 w 16"/>
                    <a:gd name="T39" fmla="*/ 14 h 27"/>
                    <a:gd name="T40" fmla="*/ 8 w 16"/>
                    <a:gd name="T41" fmla="*/ 13 h 27"/>
                    <a:gd name="T42" fmla="*/ 8 w 16"/>
                    <a:gd name="T43" fmla="*/ 12 h 27"/>
                    <a:gd name="T44" fmla="*/ 7 w 16"/>
                    <a:gd name="T45" fmla="*/ 10 h 27"/>
                    <a:gd name="T46" fmla="*/ 6 w 16"/>
                    <a:gd name="T47" fmla="*/ 9 h 27"/>
                    <a:gd name="T48" fmla="*/ 6 w 16"/>
                    <a:gd name="T49" fmla="*/ 9 h 27"/>
                    <a:gd name="T50" fmla="*/ 4 w 16"/>
                    <a:gd name="T51" fmla="*/ 7 h 27"/>
                    <a:gd name="T52" fmla="*/ 4 w 16"/>
                    <a:gd name="T53" fmla="*/ 6 h 27"/>
                    <a:gd name="T54" fmla="*/ 4 w 16"/>
                    <a:gd name="T55" fmla="*/ 5 h 27"/>
                    <a:gd name="T56" fmla="*/ 3 w 16"/>
                    <a:gd name="T57" fmla="*/ 4 h 27"/>
                    <a:gd name="T58" fmla="*/ 3 w 16"/>
                    <a:gd name="T59" fmla="*/ 3 h 27"/>
                    <a:gd name="T60" fmla="*/ 4 w 16"/>
                    <a:gd name="T61" fmla="*/ 3 h 27"/>
                    <a:gd name="T62" fmla="*/ 4 w 16"/>
                    <a:gd name="T63" fmla="*/ 1 h 27"/>
                    <a:gd name="T64" fmla="*/ 5 w 16"/>
                    <a:gd name="T65" fmla="*/ 0 h 27"/>
                    <a:gd name="T66" fmla="*/ 4 w 16"/>
                    <a:gd name="T67" fmla="*/ 0 h 27"/>
                    <a:gd name="T68" fmla="*/ 2 w 16"/>
                    <a:gd name="T69" fmla="*/ 0 h 27"/>
                    <a:gd name="T70" fmla="*/ 1 w 16"/>
                    <a:gd name="T71" fmla="*/ 1 h 27"/>
                    <a:gd name="T72" fmla="*/ 0 w 16"/>
                    <a:gd name="T73" fmla="*/ 3 h 27"/>
                    <a:gd name="T74" fmla="*/ 0 w 16"/>
                    <a:gd name="T75" fmla="*/ 3 h 27"/>
                    <a:gd name="T76" fmla="*/ 1 w 16"/>
                    <a:gd name="T77" fmla="*/ 7 h 27"/>
                    <a:gd name="T78" fmla="*/ 4 w 16"/>
                    <a:gd name="T79" fmla="*/ 17 h 27"/>
                    <a:gd name="T80" fmla="*/ 7 w 16"/>
                    <a:gd name="T81" fmla="*/ 27 h 27"/>
                    <a:gd name="T82" fmla="*/ 16 w 16"/>
                    <a:gd name="T83" fmla="*/ 25 h 27"/>
                    <a:gd name="T84" fmla="*/ 16 w 16"/>
                    <a:gd name="T85" fmla="*/ 24 h 27"/>
                    <a:gd name="T86" fmla="*/ 16 w 16"/>
                    <a:gd name="T87"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 h="27">
                      <a:moveTo>
                        <a:pt x="16" y="24"/>
                      </a:moveTo>
                      <a:cubicBezTo>
                        <a:pt x="16" y="23"/>
                        <a:pt x="16" y="23"/>
                        <a:pt x="16" y="23"/>
                      </a:cubicBezTo>
                      <a:cubicBezTo>
                        <a:pt x="16" y="23"/>
                        <a:pt x="16" y="23"/>
                        <a:pt x="16" y="23"/>
                      </a:cubicBezTo>
                      <a:cubicBezTo>
                        <a:pt x="16" y="22"/>
                        <a:pt x="16" y="22"/>
                        <a:pt x="16" y="22"/>
                      </a:cubicBezTo>
                      <a:cubicBezTo>
                        <a:pt x="16" y="22"/>
                        <a:pt x="16" y="22"/>
                        <a:pt x="16" y="22"/>
                      </a:cubicBezTo>
                      <a:cubicBezTo>
                        <a:pt x="15" y="22"/>
                        <a:pt x="15" y="22"/>
                        <a:pt x="15" y="22"/>
                      </a:cubicBezTo>
                      <a:cubicBezTo>
                        <a:pt x="15" y="21"/>
                        <a:pt x="15" y="21"/>
                        <a:pt x="15" y="21"/>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2"/>
                        <a:pt x="15" y="22"/>
                        <a:pt x="15" y="22"/>
                      </a:cubicBezTo>
                      <a:cubicBezTo>
                        <a:pt x="15" y="22"/>
                        <a:pt x="15" y="22"/>
                        <a:pt x="15" y="22"/>
                      </a:cubicBezTo>
                      <a:cubicBezTo>
                        <a:pt x="15" y="22"/>
                        <a:pt x="15" y="22"/>
                        <a:pt x="15" y="22"/>
                      </a:cubicBezTo>
                      <a:cubicBezTo>
                        <a:pt x="14" y="22"/>
                        <a:pt x="14" y="22"/>
                        <a:pt x="14" y="22"/>
                      </a:cubicBezTo>
                      <a:cubicBezTo>
                        <a:pt x="14" y="23"/>
                        <a:pt x="14" y="23"/>
                        <a:pt x="14" y="23"/>
                      </a:cubicBezTo>
                      <a:cubicBezTo>
                        <a:pt x="13" y="23"/>
                        <a:pt x="13" y="23"/>
                        <a:pt x="13" y="23"/>
                      </a:cubicBezTo>
                      <a:cubicBezTo>
                        <a:pt x="14" y="23"/>
                        <a:pt x="14" y="23"/>
                        <a:pt x="14" y="23"/>
                      </a:cubicBezTo>
                      <a:cubicBezTo>
                        <a:pt x="14" y="23"/>
                        <a:pt x="14" y="23"/>
                        <a:pt x="14" y="23"/>
                      </a:cubicBezTo>
                      <a:cubicBezTo>
                        <a:pt x="14" y="23"/>
                        <a:pt x="14" y="23"/>
                        <a:pt x="14" y="23"/>
                      </a:cubicBezTo>
                      <a:cubicBezTo>
                        <a:pt x="14" y="22"/>
                        <a:pt x="14" y="22"/>
                        <a:pt x="14" y="22"/>
                      </a:cubicBezTo>
                      <a:cubicBezTo>
                        <a:pt x="13" y="22"/>
                        <a:pt x="13" y="22"/>
                        <a:pt x="13" y="22"/>
                      </a:cubicBezTo>
                      <a:cubicBezTo>
                        <a:pt x="14" y="22"/>
                        <a:pt x="14" y="22"/>
                        <a:pt x="14" y="22"/>
                      </a:cubicBezTo>
                      <a:cubicBezTo>
                        <a:pt x="15" y="22"/>
                        <a:pt x="15" y="22"/>
                        <a:pt x="15" y="22"/>
                      </a:cubicBezTo>
                      <a:cubicBezTo>
                        <a:pt x="15" y="21"/>
                        <a:pt x="15" y="21"/>
                        <a:pt x="15" y="21"/>
                      </a:cubicBezTo>
                      <a:cubicBezTo>
                        <a:pt x="15" y="21"/>
                        <a:pt x="15" y="21"/>
                        <a:pt x="15"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0"/>
                        <a:pt x="14" y="20"/>
                        <a:pt x="14" y="20"/>
                      </a:cubicBezTo>
                      <a:cubicBezTo>
                        <a:pt x="14" y="20"/>
                        <a:pt x="14" y="20"/>
                        <a:pt x="14" y="20"/>
                      </a:cubicBezTo>
                      <a:cubicBezTo>
                        <a:pt x="15" y="20"/>
                        <a:pt x="15" y="20"/>
                        <a:pt x="15" y="20"/>
                      </a:cubicBezTo>
                      <a:cubicBezTo>
                        <a:pt x="15" y="20"/>
                        <a:pt x="15" y="20"/>
                        <a:pt x="15" y="20"/>
                      </a:cubicBezTo>
                      <a:cubicBezTo>
                        <a:pt x="15" y="21"/>
                        <a:pt x="15" y="21"/>
                        <a:pt x="15" y="21"/>
                      </a:cubicBezTo>
                      <a:cubicBezTo>
                        <a:pt x="15" y="21"/>
                        <a:pt x="15" y="21"/>
                        <a:pt x="15" y="21"/>
                      </a:cubicBezTo>
                      <a:cubicBezTo>
                        <a:pt x="15" y="20"/>
                        <a:pt x="15" y="20"/>
                        <a:pt x="15" y="20"/>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3" y="18"/>
                        <a:pt x="13" y="18"/>
                        <a:pt x="13" y="18"/>
                      </a:cubicBezTo>
                      <a:cubicBezTo>
                        <a:pt x="13" y="18"/>
                        <a:pt x="13" y="18"/>
                        <a:pt x="13" y="18"/>
                      </a:cubicBezTo>
                      <a:cubicBezTo>
                        <a:pt x="12" y="17"/>
                        <a:pt x="12" y="17"/>
                        <a:pt x="12" y="17"/>
                      </a:cubicBezTo>
                      <a:cubicBezTo>
                        <a:pt x="11" y="17"/>
                        <a:pt x="11" y="17"/>
                        <a:pt x="11" y="17"/>
                      </a:cubicBezTo>
                      <a:cubicBezTo>
                        <a:pt x="10" y="16"/>
                        <a:pt x="10" y="16"/>
                        <a:pt x="10" y="16"/>
                      </a:cubicBezTo>
                      <a:cubicBezTo>
                        <a:pt x="10" y="16"/>
                        <a:pt x="10" y="16"/>
                        <a:pt x="10" y="16"/>
                      </a:cubicBezTo>
                      <a:cubicBezTo>
                        <a:pt x="10" y="16"/>
                        <a:pt x="10" y="16"/>
                        <a:pt x="10" y="16"/>
                      </a:cubicBezTo>
                      <a:cubicBezTo>
                        <a:pt x="10" y="15"/>
                        <a:pt x="10" y="15"/>
                        <a:pt x="10" y="15"/>
                      </a:cubicBezTo>
                      <a:cubicBezTo>
                        <a:pt x="9" y="15"/>
                        <a:pt x="9" y="15"/>
                        <a:pt x="9" y="15"/>
                      </a:cubicBezTo>
                      <a:cubicBezTo>
                        <a:pt x="9" y="14"/>
                        <a:pt x="9" y="14"/>
                        <a:pt x="9" y="14"/>
                      </a:cubicBezTo>
                      <a:cubicBezTo>
                        <a:pt x="9" y="14"/>
                        <a:pt x="9" y="14"/>
                        <a:pt x="9" y="14"/>
                      </a:cubicBezTo>
                      <a:cubicBezTo>
                        <a:pt x="8" y="14"/>
                        <a:pt x="8" y="14"/>
                        <a:pt x="8" y="14"/>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8" y="11"/>
                      </a:cubicBezTo>
                      <a:cubicBezTo>
                        <a:pt x="8" y="10"/>
                        <a:pt x="8" y="10"/>
                        <a:pt x="8" y="10"/>
                      </a:cubicBezTo>
                      <a:cubicBezTo>
                        <a:pt x="7" y="10"/>
                        <a:pt x="7" y="10"/>
                        <a:pt x="7" y="10"/>
                      </a:cubicBezTo>
                      <a:cubicBezTo>
                        <a:pt x="7" y="10"/>
                        <a:pt x="7" y="10"/>
                        <a:pt x="7" y="10"/>
                      </a:cubicBezTo>
                      <a:cubicBezTo>
                        <a:pt x="7" y="9"/>
                        <a:pt x="7" y="9"/>
                        <a:pt x="7" y="9"/>
                      </a:cubicBezTo>
                      <a:cubicBezTo>
                        <a:pt x="6" y="9"/>
                        <a:pt x="6" y="9"/>
                        <a:pt x="6" y="9"/>
                      </a:cubicBezTo>
                      <a:cubicBezTo>
                        <a:pt x="6" y="9"/>
                        <a:pt x="6" y="9"/>
                        <a:pt x="6" y="9"/>
                      </a:cubicBezTo>
                      <a:cubicBezTo>
                        <a:pt x="6" y="9"/>
                        <a:pt x="6" y="9"/>
                        <a:pt x="6" y="9"/>
                      </a:cubicBezTo>
                      <a:cubicBezTo>
                        <a:pt x="6" y="9"/>
                        <a:pt x="6" y="9"/>
                        <a:pt x="6" y="9"/>
                      </a:cubicBezTo>
                      <a:cubicBezTo>
                        <a:pt x="5" y="8"/>
                        <a:pt x="5" y="8"/>
                        <a:pt x="5" y="8"/>
                      </a:cubicBezTo>
                      <a:cubicBezTo>
                        <a:pt x="5" y="8"/>
                        <a:pt x="5" y="8"/>
                        <a:pt x="4" y="7"/>
                      </a:cubicBezTo>
                      <a:cubicBezTo>
                        <a:pt x="4" y="7"/>
                        <a:pt x="4" y="7"/>
                        <a:pt x="4" y="7"/>
                      </a:cubicBezTo>
                      <a:cubicBezTo>
                        <a:pt x="4" y="7"/>
                        <a:pt x="4" y="7"/>
                        <a:pt x="4" y="7"/>
                      </a:cubicBezTo>
                      <a:cubicBezTo>
                        <a:pt x="4" y="6"/>
                        <a:pt x="4" y="6"/>
                        <a:pt x="4" y="6"/>
                      </a:cubicBezTo>
                      <a:cubicBezTo>
                        <a:pt x="4" y="6"/>
                        <a:pt x="4" y="6"/>
                        <a:pt x="4" y="6"/>
                      </a:cubicBezTo>
                      <a:cubicBezTo>
                        <a:pt x="4" y="5"/>
                        <a:pt x="4" y="5"/>
                        <a:pt x="4" y="5"/>
                      </a:cubicBezTo>
                      <a:cubicBezTo>
                        <a:pt x="4" y="5"/>
                        <a:pt x="4" y="5"/>
                        <a:pt x="4" y="5"/>
                      </a:cubicBezTo>
                      <a:cubicBezTo>
                        <a:pt x="4" y="5"/>
                        <a:pt x="4" y="5"/>
                        <a:pt x="4" y="5"/>
                      </a:cubicBezTo>
                      <a:cubicBezTo>
                        <a:pt x="4" y="5"/>
                        <a:pt x="4" y="5"/>
                        <a:pt x="4" y="5"/>
                      </a:cubicBezTo>
                      <a:cubicBezTo>
                        <a:pt x="3" y="4"/>
                        <a:pt x="3" y="4"/>
                        <a:pt x="3" y="4"/>
                      </a:cubicBezTo>
                      <a:cubicBezTo>
                        <a:pt x="3" y="4"/>
                        <a:pt x="3" y="4"/>
                        <a:pt x="3" y="4"/>
                      </a:cubicBezTo>
                      <a:cubicBezTo>
                        <a:pt x="3" y="4"/>
                        <a:pt x="3" y="4"/>
                        <a:pt x="3" y="4"/>
                      </a:cubicBezTo>
                      <a:cubicBezTo>
                        <a:pt x="3" y="4"/>
                        <a:pt x="3" y="4"/>
                        <a:pt x="3" y="4"/>
                      </a:cubicBezTo>
                      <a:cubicBezTo>
                        <a:pt x="3" y="3"/>
                        <a:pt x="3" y="3"/>
                        <a:pt x="3" y="3"/>
                      </a:cubicBezTo>
                      <a:cubicBezTo>
                        <a:pt x="3" y="3"/>
                        <a:pt x="3" y="3"/>
                        <a:pt x="3" y="3"/>
                      </a:cubicBezTo>
                      <a:cubicBezTo>
                        <a:pt x="4" y="3"/>
                        <a:pt x="4" y="3"/>
                        <a:pt x="4" y="3"/>
                      </a:cubicBezTo>
                      <a:cubicBezTo>
                        <a:pt x="4" y="3"/>
                        <a:pt x="4" y="3"/>
                        <a:pt x="4" y="3"/>
                      </a:cubicBezTo>
                      <a:cubicBezTo>
                        <a:pt x="4" y="2"/>
                        <a:pt x="4" y="2"/>
                        <a:pt x="4" y="2"/>
                      </a:cubicBezTo>
                      <a:cubicBezTo>
                        <a:pt x="4" y="2"/>
                        <a:pt x="4" y="2"/>
                        <a:pt x="4" y="2"/>
                      </a:cubicBezTo>
                      <a:cubicBezTo>
                        <a:pt x="4" y="1"/>
                        <a:pt x="4" y="1"/>
                        <a:pt x="4" y="1"/>
                      </a:cubicBezTo>
                      <a:cubicBezTo>
                        <a:pt x="4" y="0"/>
                        <a:pt x="4" y="0"/>
                        <a:pt x="4" y="0"/>
                      </a:cubicBezTo>
                      <a:cubicBezTo>
                        <a:pt x="5" y="0"/>
                        <a:pt x="5" y="0"/>
                        <a:pt x="5" y="0"/>
                      </a:cubicBezTo>
                      <a:cubicBezTo>
                        <a:pt x="5" y="0"/>
                        <a:pt x="5" y="0"/>
                        <a:pt x="5" y="0"/>
                      </a:cubicBezTo>
                      <a:cubicBezTo>
                        <a:pt x="5" y="0"/>
                        <a:pt x="5" y="0"/>
                        <a:pt x="5" y="0"/>
                      </a:cubicBezTo>
                      <a:cubicBezTo>
                        <a:pt x="5" y="0"/>
                        <a:pt x="4" y="0"/>
                        <a:pt x="4" y="0"/>
                      </a:cubicBezTo>
                      <a:cubicBezTo>
                        <a:pt x="4" y="0"/>
                        <a:pt x="4" y="0"/>
                        <a:pt x="4" y="0"/>
                      </a:cubicBezTo>
                      <a:cubicBezTo>
                        <a:pt x="3" y="0"/>
                        <a:pt x="3" y="0"/>
                        <a:pt x="3" y="0"/>
                      </a:cubicBezTo>
                      <a:cubicBezTo>
                        <a:pt x="3" y="0"/>
                        <a:pt x="3" y="0"/>
                        <a:pt x="3" y="0"/>
                      </a:cubicBezTo>
                      <a:cubicBezTo>
                        <a:pt x="2" y="0"/>
                        <a:pt x="2" y="0"/>
                        <a:pt x="2" y="0"/>
                      </a:cubicBezTo>
                      <a:cubicBezTo>
                        <a:pt x="2" y="0"/>
                        <a:pt x="2" y="0"/>
                        <a:pt x="1" y="0"/>
                      </a:cubicBezTo>
                      <a:cubicBezTo>
                        <a:pt x="1" y="1"/>
                        <a:pt x="1" y="1"/>
                        <a:pt x="1" y="1"/>
                      </a:cubicBezTo>
                      <a:cubicBezTo>
                        <a:pt x="1" y="1"/>
                        <a:pt x="1" y="1"/>
                        <a:pt x="1" y="1"/>
                      </a:cubicBezTo>
                      <a:cubicBezTo>
                        <a:pt x="0" y="1"/>
                        <a:pt x="0" y="1"/>
                        <a:pt x="0" y="1"/>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1" y="6"/>
                        <a:pt x="1" y="6"/>
                        <a:pt x="1" y="6"/>
                      </a:cubicBezTo>
                      <a:cubicBezTo>
                        <a:pt x="1" y="7"/>
                        <a:pt x="1" y="7"/>
                        <a:pt x="1" y="7"/>
                      </a:cubicBezTo>
                      <a:cubicBezTo>
                        <a:pt x="1" y="8"/>
                        <a:pt x="1" y="9"/>
                        <a:pt x="2" y="10"/>
                      </a:cubicBezTo>
                      <a:cubicBezTo>
                        <a:pt x="2" y="11"/>
                        <a:pt x="2" y="11"/>
                        <a:pt x="2" y="11"/>
                      </a:cubicBezTo>
                      <a:cubicBezTo>
                        <a:pt x="3" y="13"/>
                        <a:pt x="3" y="15"/>
                        <a:pt x="4" y="17"/>
                      </a:cubicBezTo>
                      <a:cubicBezTo>
                        <a:pt x="5" y="19"/>
                        <a:pt x="5" y="22"/>
                        <a:pt x="6" y="25"/>
                      </a:cubicBezTo>
                      <a:cubicBezTo>
                        <a:pt x="6" y="26"/>
                        <a:pt x="6" y="26"/>
                        <a:pt x="6" y="26"/>
                      </a:cubicBezTo>
                      <a:cubicBezTo>
                        <a:pt x="7" y="27"/>
                        <a:pt x="7" y="27"/>
                        <a:pt x="7" y="27"/>
                      </a:cubicBezTo>
                      <a:cubicBezTo>
                        <a:pt x="8" y="26"/>
                        <a:pt x="8" y="26"/>
                        <a:pt x="8" y="26"/>
                      </a:cubicBezTo>
                      <a:cubicBezTo>
                        <a:pt x="8" y="26"/>
                        <a:pt x="9" y="26"/>
                        <a:pt x="10" y="26"/>
                      </a:cubicBezTo>
                      <a:cubicBezTo>
                        <a:pt x="12" y="26"/>
                        <a:pt x="14" y="25"/>
                        <a:pt x="16" y="25"/>
                      </a:cubicBezTo>
                      <a:cubicBezTo>
                        <a:pt x="16" y="24"/>
                        <a:pt x="16" y="24"/>
                        <a:pt x="16" y="24"/>
                      </a:cubicBezTo>
                      <a:cubicBezTo>
                        <a:pt x="16" y="24"/>
                        <a:pt x="16" y="24"/>
                        <a:pt x="16" y="24"/>
                      </a:cubicBezTo>
                      <a:cubicBezTo>
                        <a:pt x="16" y="24"/>
                        <a:pt x="16" y="24"/>
                        <a:pt x="16" y="24"/>
                      </a:cubicBezTo>
                      <a:cubicBezTo>
                        <a:pt x="16" y="24"/>
                        <a:pt x="16" y="24"/>
                        <a:pt x="16" y="24"/>
                      </a:cubicBezTo>
                      <a:cubicBezTo>
                        <a:pt x="16" y="25"/>
                        <a:pt x="16" y="25"/>
                        <a:pt x="16" y="25"/>
                      </a:cubicBezTo>
                      <a:cubicBezTo>
                        <a:pt x="16" y="24"/>
                        <a:pt x="16" y="24"/>
                        <a:pt x="16" y="24"/>
                      </a:cubicBezTo>
                      <a:cubicBezTo>
                        <a:pt x="16" y="24"/>
                        <a:pt x="16" y="24"/>
                        <a:pt x="16" y="24"/>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4" name="Freeform 377">
                  <a:extLst>
                    <a:ext uri="{FF2B5EF4-FFF2-40B4-BE49-F238E27FC236}">
                      <a16:creationId xmlns="" xmlns:a16="http://schemas.microsoft.com/office/drawing/2014/main" id="{53C279BC-4F19-47B8-94FF-9D24E1390204}"/>
                    </a:ext>
                  </a:extLst>
                </p:cNvPr>
                <p:cNvSpPr>
                  <a:spLocks/>
                </p:cNvSpPr>
                <p:nvPr/>
              </p:nvSpPr>
              <p:spPr bwMode="auto">
                <a:xfrm>
                  <a:off x="5917540" y="4491310"/>
                  <a:ext cx="414159" cy="377461"/>
                </a:xfrm>
                <a:custGeom>
                  <a:avLst/>
                  <a:gdLst>
                    <a:gd name="T0" fmla="*/ 77 w 79"/>
                    <a:gd name="T1" fmla="*/ 9 h 72"/>
                    <a:gd name="T2" fmla="*/ 67 w 79"/>
                    <a:gd name="T3" fmla="*/ 10 h 72"/>
                    <a:gd name="T4" fmla="*/ 68 w 79"/>
                    <a:gd name="T5" fmla="*/ 8 h 72"/>
                    <a:gd name="T6" fmla="*/ 68 w 79"/>
                    <a:gd name="T7" fmla="*/ 8 h 72"/>
                    <a:gd name="T8" fmla="*/ 69 w 79"/>
                    <a:gd name="T9" fmla="*/ 7 h 72"/>
                    <a:gd name="T10" fmla="*/ 69 w 79"/>
                    <a:gd name="T11" fmla="*/ 7 h 72"/>
                    <a:gd name="T12" fmla="*/ 70 w 79"/>
                    <a:gd name="T13" fmla="*/ 6 h 72"/>
                    <a:gd name="T14" fmla="*/ 71 w 79"/>
                    <a:gd name="T15" fmla="*/ 6 h 72"/>
                    <a:gd name="T16" fmla="*/ 71 w 79"/>
                    <a:gd name="T17" fmla="*/ 5 h 72"/>
                    <a:gd name="T18" fmla="*/ 71 w 79"/>
                    <a:gd name="T19" fmla="*/ 4 h 72"/>
                    <a:gd name="T20" fmla="*/ 72 w 79"/>
                    <a:gd name="T21" fmla="*/ 4 h 72"/>
                    <a:gd name="T22" fmla="*/ 72 w 79"/>
                    <a:gd name="T23" fmla="*/ 3 h 72"/>
                    <a:gd name="T24" fmla="*/ 71 w 79"/>
                    <a:gd name="T25" fmla="*/ 2 h 72"/>
                    <a:gd name="T26" fmla="*/ 70 w 79"/>
                    <a:gd name="T27" fmla="*/ 2 h 72"/>
                    <a:gd name="T28" fmla="*/ 70 w 79"/>
                    <a:gd name="T29" fmla="*/ 1 h 72"/>
                    <a:gd name="T30" fmla="*/ 70 w 79"/>
                    <a:gd name="T31" fmla="*/ 0 h 72"/>
                    <a:gd name="T32" fmla="*/ 4 w 79"/>
                    <a:gd name="T33" fmla="*/ 60 h 72"/>
                    <a:gd name="T34" fmla="*/ 6 w 79"/>
                    <a:gd name="T35" fmla="*/ 62 h 72"/>
                    <a:gd name="T36" fmla="*/ 6 w 79"/>
                    <a:gd name="T37" fmla="*/ 62 h 72"/>
                    <a:gd name="T38" fmla="*/ 8 w 79"/>
                    <a:gd name="T39" fmla="*/ 61 h 72"/>
                    <a:gd name="T40" fmla="*/ 9 w 79"/>
                    <a:gd name="T41" fmla="*/ 61 h 72"/>
                    <a:gd name="T42" fmla="*/ 11 w 79"/>
                    <a:gd name="T43" fmla="*/ 62 h 72"/>
                    <a:gd name="T44" fmla="*/ 59 w 79"/>
                    <a:gd name="T45" fmla="*/ 69 h 72"/>
                    <a:gd name="T46" fmla="*/ 60 w 79"/>
                    <a:gd name="T47" fmla="*/ 66 h 72"/>
                    <a:gd name="T48" fmla="*/ 60 w 79"/>
                    <a:gd name="T49" fmla="*/ 64 h 72"/>
                    <a:gd name="T50" fmla="*/ 59 w 79"/>
                    <a:gd name="T51" fmla="*/ 63 h 72"/>
                    <a:gd name="T52" fmla="*/ 59 w 79"/>
                    <a:gd name="T53" fmla="*/ 60 h 72"/>
                    <a:gd name="T54" fmla="*/ 57 w 79"/>
                    <a:gd name="T55" fmla="*/ 59 h 72"/>
                    <a:gd name="T56" fmla="*/ 59 w 79"/>
                    <a:gd name="T57" fmla="*/ 58 h 72"/>
                    <a:gd name="T58" fmla="*/ 57 w 79"/>
                    <a:gd name="T59" fmla="*/ 56 h 72"/>
                    <a:gd name="T60" fmla="*/ 59 w 79"/>
                    <a:gd name="T61" fmla="*/ 55 h 72"/>
                    <a:gd name="T62" fmla="*/ 60 w 79"/>
                    <a:gd name="T63" fmla="*/ 54 h 72"/>
                    <a:gd name="T64" fmla="*/ 60 w 79"/>
                    <a:gd name="T65" fmla="*/ 52 h 72"/>
                    <a:gd name="T66" fmla="*/ 59 w 79"/>
                    <a:gd name="T67" fmla="*/ 51 h 72"/>
                    <a:gd name="T68" fmla="*/ 61 w 79"/>
                    <a:gd name="T69" fmla="*/ 49 h 72"/>
                    <a:gd name="T70" fmla="*/ 62 w 79"/>
                    <a:gd name="T71" fmla="*/ 49 h 72"/>
                    <a:gd name="T72" fmla="*/ 62 w 79"/>
                    <a:gd name="T73" fmla="*/ 46 h 72"/>
                    <a:gd name="T74" fmla="*/ 63 w 79"/>
                    <a:gd name="T75" fmla="*/ 44 h 72"/>
                    <a:gd name="T76" fmla="*/ 64 w 79"/>
                    <a:gd name="T77" fmla="*/ 44 h 72"/>
                    <a:gd name="T78" fmla="*/ 64 w 79"/>
                    <a:gd name="T79" fmla="*/ 42 h 72"/>
                    <a:gd name="T80" fmla="*/ 64 w 79"/>
                    <a:gd name="T81" fmla="*/ 42 h 72"/>
                    <a:gd name="T82" fmla="*/ 66 w 79"/>
                    <a:gd name="T83" fmla="*/ 40 h 72"/>
                    <a:gd name="T84" fmla="*/ 66 w 79"/>
                    <a:gd name="T85" fmla="*/ 35 h 72"/>
                    <a:gd name="T86" fmla="*/ 68 w 79"/>
                    <a:gd name="T87" fmla="*/ 35 h 72"/>
                    <a:gd name="T88" fmla="*/ 68 w 79"/>
                    <a:gd name="T89" fmla="*/ 33 h 72"/>
                    <a:gd name="T90" fmla="*/ 71 w 79"/>
                    <a:gd name="T91" fmla="*/ 30 h 72"/>
                    <a:gd name="T92" fmla="*/ 71 w 79"/>
                    <a:gd name="T93" fmla="*/ 29 h 72"/>
                    <a:gd name="T94" fmla="*/ 72 w 79"/>
                    <a:gd name="T95" fmla="*/ 27 h 72"/>
                    <a:gd name="T96" fmla="*/ 73 w 79"/>
                    <a:gd name="T97" fmla="*/ 26 h 72"/>
                    <a:gd name="T98" fmla="*/ 72 w 79"/>
                    <a:gd name="T99" fmla="*/ 23 h 72"/>
                    <a:gd name="T100" fmla="*/ 74 w 79"/>
                    <a:gd name="T101" fmla="*/ 20 h 72"/>
                    <a:gd name="T102" fmla="*/ 74 w 79"/>
                    <a:gd name="T103" fmla="*/ 19 h 72"/>
                    <a:gd name="T104" fmla="*/ 75 w 79"/>
                    <a:gd name="T105" fmla="*/ 18 h 72"/>
                    <a:gd name="T106" fmla="*/ 75 w 79"/>
                    <a:gd name="T107" fmla="*/ 16 h 72"/>
                    <a:gd name="T108" fmla="*/ 77 w 79"/>
                    <a:gd name="T109" fmla="*/ 13 h 72"/>
                    <a:gd name="T110" fmla="*/ 77 w 79"/>
                    <a:gd name="T111" fmla="*/ 11 h 72"/>
                    <a:gd name="T112" fmla="*/ 78 w 79"/>
                    <a:gd name="T113" fmla="*/ 1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 h="72">
                      <a:moveTo>
                        <a:pt x="78" y="10"/>
                      </a:moveTo>
                      <a:cubicBezTo>
                        <a:pt x="78" y="10"/>
                        <a:pt x="78" y="10"/>
                        <a:pt x="78" y="10"/>
                      </a:cubicBezTo>
                      <a:cubicBezTo>
                        <a:pt x="77" y="9"/>
                        <a:pt x="77" y="9"/>
                        <a:pt x="77" y="9"/>
                      </a:cubicBezTo>
                      <a:cubicBezTo>
                        <a:pt x="78" y="9"/>
                        <a:pt x="78" y="9"/>
                        <a:pt x="78" y="9"/>
                      </a:cubicBezTo>
                      <a:cubicBezTo>
                        <a:pt x="77" y="9"/>
                        <a:pt x="77" y="9"/>
                        <a:pt x="77" y="9"/>
                      </a:cubicBezTo>
                      <a:cubicBezTo>
                        <a:pt x="77" y="9"/>
                        <a:pt x="77" y="9"/>
                        <a:pt x="77" y="9"/>
                      </a:cubicBezTo>
                      <a:cubicBezTo>
                        <a:pt x="77" y="9"/>
                        <a:pt x="77" y="9"/>
                        <a:pt x="77" y="9"/>
                      </a:cubicBezTo>
                      <a:cubicBezTo>
                        <a:pt x="74" y="10"/>
                        <a:pt x="71" y="10"/>
                        <a:pt x="67" y="10"/>
                      </a:cubicBezTo>
                      <a:cubicBezTo>
                        <a:pt x="67" y="10"/>
                        <a:pt x="67" y="10"/>
                        <a:pt x="67" y="10"/>
                      </a:cubicBezTo>
                      <a:cubicBezTo>
                        <a:pt x="67" y="10"/>
                        <a:pt x="67" y="10"/>
                        <a:pt x="67" y="10"/>
                      </a:cubicBezTo>
                      <a:cubicBezTo>
                        <a:pt x="67" y="10"/>
                        <a:pt x="67" y="10"/>
                        <a:pt x="67" y="10"/>
                      </a:cubicBezTo>
                      <a:cubicBezTo>
                        <a:pt x="67" y="10"/>
                        <a:pt x="67" y="10"/>
                        <a:pt x="67" y="10"/>
                      </a:cubicBezTo>
                      <a:cubicBezTo>
                        <a:pt x="68" y="9"/>
                        <a:pt x="68" y="9"/>
                        <a:pt x="68" y="9"/>
                      </a:cubicBezTo>
                      <a:cubicBezTo>
                        <a:pt x="68" y="9"/>
                        <a:pt x="68" y="9"/>
                        <a:pt x="68" y="9"/>
                      </a:cubicBezTo>
                      <a:cubicBezTo>
                        <a:pt x="68" y="8"/>
                        <a:pt x="68" y="8"/>
                        <a:pt x="68" y="8"/>
                      </a:cubicBezTo>
                      <a:cubicBezTo>
                        <a:pt x="68" y="8"/>
                        <a:pt x="68" y="8"/>
                        <a:pt x="68" y="8"/>
                      </a:cubicBezTo>
                      <a:cubicBezTo>
                        <a:pt x="68" y="8"/>
                        <a:pt x="68" y="8"/>
                        <a:pt x="68" y="8"/>
                      </a:cubicBezTo>
                      <a:cubicBezTo>
                        <a:pt x="68" y="8"/>
                        <a:pt x="68" y="8"/>
                        <a:pt x="68" y="8"/>
                      </a:cubicBezTo>
                      <a:cubicBezTo>
                        <a:pt x="68" y="8"/>
                        <a:pt x="68" y="8"/>
                        <a:pt x="68" y="8"/>
                      </a:cubicBezTo>
                      <a:cubicBezTo>
                        <a:pt x="68" y="8"/>
                        <a:pt x="68" y="8"/>
                        <a:pt x="68" y="8"/>
                      </a:cubicBezTo>
                      <a:cubicBezTo>
                        <a:pt x="69" y="8"/>
                        <a:pt x="69" y="8"/>
                        <a:pt x="69" y="8"/>
                      </a:cubicBezTo>
                      <a:cubicBezTo>
                        <a:pt x="69" y="8"/>
                        <a:pt x="69" y="8"/>
                        <a:pt x="69" y="8"/>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6"/>
                        <a:pt x="69" y="6"/>
                        <a:pt x="69" y="6"/>
                      </a:cubicBezTo>
                      <a:cubicBezTo>
                        <a:pt x="69" y="6"/>
                        <a:pt x="69" y="6"/>
                        <a:pt x="69" y="6"/>
                      </a:cubicBezTo>
                      <a:cubicBezTo>
                        <a:pt x="70" y="6"/>
                        <a:pt x="70" y="6"/>
                        <a:pt x="70" y="6"/>
                      </a:cubicBezTo>
                      <a:cubicBezTo>
                        <a:pt x="70" y="6"/>
                        <a:pt x="70" y="6"/>
                        <a:pt x="70" y="6"/>
                      </a:cubicBezTo>
                      <a:cubicBezTo>
                        <a:pt x="70" y="6"/>
                        <a:pt x="70" y="6"/>
                        <a:pt x="70" y="6"/>
                      </a:cubicBezTo>
                      <a:cubicBezTo>
                        <a:pt x="71" y="6"/>
                        <a:pt x="71" y="6"/>
                        <a:pt x="71" y="6"/>
                      </a:cubicBezTo>
                      <a:cubicBezTo>
                        <a:pt x="71" y="6"/>
                        <a:pt x="71" y="6"/>
                        <a:pt x="71" y="6"/>
                      </a:cubicBezTo>
                      <a:cubicBezTo>
                        <a:pt x="71" y="6"/>
                        <a:pt x="71" y="6"/>
                        <a:pt x="71" y="6"/>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4"/>
                        <a:pt x="71" y="4"/>
                        <a:pt x="71"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1" y="3"/>
                        <a:pt x="71" y="3"/>
                        <a:pt x="71" y="3"/>
                      </a:cubicBezTo>
                      <a:cubicBezTo>
                        <a:pt x="71" y="3"/>
                        <a:pt x="71" y="3"/>
                        <a:pt x="71" y="3"/>
                      </a:cubicBezTo>
                      <a:cubicBezTo>
                        <a:pt x="72" y="3"/>
                        <a:pt x="72" y="3"/>
                        <a:pt x="72" y="3"/>
                      </a:cubicBezTo>
                      <a:cubicBezTo>
                        <a:pt x="72" y="3"/>
                        <a:pt x="72" y="3"/>
                        <a:pt x="72" y="3"/>
                      </a:cubicBezTo>
                      <a:cubicBezTo>
                        <a:pt x="72" y="3"/>
                        <a:pt x="72" y="3"/>
                        <a:pt x="72" y="3"/>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0" y="2"/>
                        <a:pt x="70" y="2"/>
                        <a:pt x="70" y="2"/>
                      </a:cubicBezTo>
                      <a:cubicBezTo>
                        <a:pt x="70" y="2"/>
                        <a:pt x="70" y="2"/>
                        <a:pt x="70" y="2"/>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0"/>
                        <a:pt x="70" y="0"/>
                        <a:pt x="70" y="0"/>
                      </a:cubicBezTo>
                      <a:cubicBezTo>
                        <a:pt x="70" y="0"/>
                        <a:pt x="70" y="0"/>
                        <a:pt x="70" y="0"/>
                      </a:cubicBezTo>
                      <a:cubicBezTo>
                        <a:pt x="70" y="0"/>
                        <a:pt x="70" y="0"/>
                        <a:pt x="70" y="0"/>
                      </a:cubicBezTo>
                      <a:cubicBezTo>
                        <a:pt x="70" y="0"/>
                        <a:pt x="70" y="0"/>
                        <a:pt x="70" y="0"/>
                      </a:cubicBezTo>
                      <a:cubicBezTo>
                        <a:pt x="46" y="2"/>
                        <a:pt x="23" y="4"/>
                        <a:pt x="0" y="5"/>
                      </a:cubicBezTo>
                      <a:cubicBezTo>
                        <a:pt x="1" y="12"/>
                        <a:pt x="2" y="19"/>
                        <a:pt x="4" y="27"/>
                      </a:cubicBezTo>
                      <a:cubicBezTo>
                        <a:pt x="4" y="38"/>
                        <a:pt x="4" y="49"/>
                        <a:pt x="4" y="60"/>
                      </a:cubicBezTo>
                      <a:cubicBezTo>
                        <a:pt x="5" y="60"/>
                        <a:pt x="5" y="60"/>
                        <a:pt x="5" y="60"/>
                      </a:cubicBezTo>
                      <a:cubicBezTo>
                        <a:pt x="5" y="61"/>
                        <a:pt x="5" y="61"/>
                        <a:pt x="5" y="61"/>
                      </a:cubicBezTo>
                      <a:cubicBezTo>
                        <a:pt x="5" y="61"/>
                        <a:pt x="5" y="61"/>
                        <a:pt x="5" y="61"/>
                      </a:cubicBezTo>
                      <a:cubicBezTo>
                        <a:pt x="5" y="61"/>
                        <a:pt x="5" y="61"/>
                        <a:pt x="5" y="61"/>
                      </a:cubicBezTo>
                      <a:cubicBezTo>
                        <a:pt x="6" y="62"/>
                        <a:pt x="6" y="62"/>
                        <a:pt x="6" y="62"/>
                      </a:cubicBezTo>
                      <a:cubicBezTo>
                        <a:pt x="6" y="61"/>
                        <a:pt x="6" y="61"/>
                        <a:pt x="6" y="61"/>
                      </a:cubicBezTo>
                      <a:cubicBezTo>
                        <a:pt x="6" y="62"/>
                        <a:pt x="6" y="62"/>
                        <a:pt x="6" y="62"/>
                      </a:cubicBezTo>
                      <a:cubicBezTo>
                        <a:pt x="6" y="62"/>
                        <a:pt x="6" y="62"/>
                        <a:pt x="6" y="62"/>
                      </a:cubicBezTo>
                      <a:cubicBezTo>
                        <a:pt x="6" y="62"/>
                        <a:pt x="6" y="62"/>
                        <a:pt x="6" y="62"/>
                      </a:cubicBezTo>
                      <a:cubicBezTo>
                        <a:pt x="6" y="62"/>
                        <a:pt x="6" y="62"/>
                        <a:pt x="6" y="62"/>
                      </a:cubicBezTo>
                      <a:cubicBezTo>
                        <a:pt x="7" y="62"/>
                        <a:pt x="7" y="62"/>
                        <a:pt x="7" y="62"/>
                      </a:cubicBezTo>
                      <a:cubicBezTo>
                        <a:pt x="7" y="62"/>
                        <a:pt x="7" y="62"/>
                        <a:pt x="7" y="62"/>
                      </a:cubicBezTo>
                      <a:cubicBezTo>
                        <a:pt x="7" y="62"/>
                        <a:pt x="7" y="62"/>
                        <a:pt x="7" y="62"/>
                      </a:cubicBezTo>
                      <a:cubicBezTo>
                        <a:pt x="7" y="62"/>
                        <a:pt x="7" y="62"/>
                        <a:pt x="7" y="62"/>
                      </a:cubicBezTo>
                      <a:cubicBezTo>
                        <a:pt x="8" y="61"/>
                        <a:pt x="8" y="61"/>
                        <a:pt x="8" y="61"/>
                      </a:cubicBezTo>
                      <a:cubicBezTo>
                        <a:pt x="8" y="61"/>
                        <a:pt x="8" y="61"/>
                        <a:pt x="8" y="61"/>
                      </a:cubicBezTo>
                      <a:cubicBezTo>
                        <a:pt x="9" y="62"/>
                        <a:pt x="9" y="62"/>
                        <a:pt x="9" y="62"/>
                      </a:cubicBezTo>
                      <a:cubicBezTo>
                        <a:pt x="9" y="62"/>
                        <a:pt x="9" y="62"/>
                        <a:pt x="9" y="62"/>
                      </a:cubicBezTo>
                      <a:cubicBezTo>
                        <a:pt x="9" y="61"/>
                        <a:pt x="9" y="61"/>
                        <a:pt x="9" y="61"/>
                      </a:cubicBezTo>
                      <a:cubicBezTo>
                        <a:pt x="9" y="61"/>
                        <a:pt x="9" y="61"/>
                        <a:pt x="9" y="61"/>
                      </a:cubicBezTo>
                      <a:cubicBezTo>
                        <a:pt x="10" y="62"/>
                        <a:pt x="10" y="62"/>
                        <a:pt x="10" y="62"/>
                      </a:cubicBezTo>
                      <a:cubicBezTo>
                        <a:pt x="10" y="62"/>
                        <a:pt x="10" y="62"/>
                        <a:pt x="10" y="62"/>
                      </a:cubicBezTo>
                      <a:cubicBezTo>
                        <a:pt x="11" y="62"/>
                        <a:pt x="11" y="62"/>
                        <a:pt x="11" y="62"/>
                      </a:cubicBezTo>
                      <a:cubicBezTo>
                        <a:pt x="11" y="61"/>
                        <a:pt x="11" y="61"/>
                        <a:pt x="11" y="61"/>
                      </a:cubicBezTo>
                      <a:cubicBezTo>
                        <a:pt x="11" y="62"/>
                        <a:pt x="11" y="62"/>
                        <a:pt x="11" y="62"/>
                      </a:cubicBezTo>
                      <a:cubicBezTo>
                        <a:pt x="12" y="62"/>
                        <a:pt x="12" y="62"/>
                        <a:pt x="12" y="62"/>
                      </a:cubicBezTo>
                      <a:cubicBezTo>
                        <a:pt x="12" y="62"/>
                        <a:pt x="12" y="62"/>
                        <a:pt x="12" y="62"/>
                      </a:cubicBezTo>
                      <a:cubicBezTo>
                        <a:pt x="12" y="65"/>
                        <a:pt x="12" y="69"/>
                        <a:pt x="12" y="72"/>
                      </a:cubicBezTo>
                      <a:cubicBezTo>
                        <a:pt x="28" y="72"/>
                        <a:pt x="44" y="70"/>
                        <a:pt x="59" y="69"/>
                      </a:cubicBezTo>
                      <a:cubicBezTo>
                        <a:pt x="59" y="69"/>
                        <a:pt x="59" y="69"/>
                        <a:pt x="59" y="69"/>
                      </a:cubicBezTo>
                      <a:cubicBezTo>
                        <a:pt x="59" y="67"/>
                        <a:pt x="59" y="67"/>
                        <a:pt x="59" y="67"/>
                      </a:cubicBezTo>
                      <a:cubicBezTo>
                        <a:pt x="59" y="67"/>
                        <a:pt x="59" y="67"/>
                        <a:pt x="59" y="67"/>
                      </a:cubicBezTo>
                      <a:cubicBezTo>
                        <a:pt x="60" y="67"/>
                        <a:pt x="60" y="67"/>
                        <a:pt x="60" y="67"/>
                      </a:cubicBezTo>
                      <a:cubicBezTo>
                        <a:pt x="60" y="67"/>
                        <a:pt x="60" y="67"/>
                        <a:pt x="60" y="67"/>
                      </a:cubicBezTo>
                      <a:cubicBezTo>
                        <a:pt x="60" y="66"/>
                        <a:pt x="60" y="66"/>
                        <a:pt x="60" y="66"/>
                      </a:cubicBezTo>
                      <a:cubicBezTo>
                        <a:pt x="60" y="66"/>
                        <a:pt x="60" y="66"/>
                        <a:pt x="60" y="66"/>
                      </a:cubicBezTo>
                      <a:cubicBezTo>
                        <a:pt x="60" y="66"/>
                        <a:pt x="60" y="66"/>
                        <a:pt x="60" y="66"/>
                      </a:cubicBezTo>
                      <a:cubicBezTo>
                        <a:pt x="60" y="65"/>
                        <a:pt x="60" y="65"/>
                        <a:pt x="60" y="65"/>
                      </a:cubicBezTo>
                      <a:cubicBezTo>
                        <a:pt x="60" y="64"/>
                        <a:pt x="60" y="64"/>
                        <a:pt x="60" y="64"/>
                      </a:cubicBezTo>
                      <a:cubicBezTo>
                        <a:pt x="60" y="64"/>
                        <a:pt x="60" y="64"/>
                        <a:pt x="60" y="64"/>
                      </a:cubicBezTo>
                      <a:cubicBezTo>
                        <a:pt x="60" y="64"/>
                        <a:pt x="60" y="64"/>
                        <a:pt x="60" y="64"/>
                      </a:cubicBezTo>
                      <a:cubicBezTo>
                        <a:pt x="59" y="64"/>
                        <a:pt x="59" y="64"/>
                        <a:pt x="59" y="64"/>
                      </a:cubicBezTo>
                      <a:cubicBezTo>
                        <a:pt x="59" y="64"/>
                        <a:pt x="59" y="64"/>
                        <a:pt x="59" y="64"/>
                      </a:cubicBezTo>
                      <a:cubicBezTo>
                        <a:pt x="59" y="63"/>
                        <a:pt x="59" y="63"/>
                        <a:pt x="59" y="63"/>
                      </a:cubicBezTo>
                      <a:cubicBezTo>
                        <a:pt x="59" y="63"/>
                        <a:pt x="59" y="63"/>
                        <a:pt x="59" y="63"/>
                      </a:cubicBezTo>
                      <a:cubicBezTo>
                        <a:pt x="59" y="62"/>
                        <a:pt x="59" y="62"/>
                        <a:pt x="59" y="62"/>
                      </a:cubicBezTo>
                      <a:cubicBezTo>
                        <a:pt x="59" y="62"/>
                        <a:pt x="59" y="62"/>
                        <a:pt x="59" y="62"/>
                      </a:cubicBezTo>
                      <a:cubicBezTo>
                        <a:pt x="59" y="61"/>
                        <a:pt x="59" y="61"/>
                        <a:pt x="59" y="61"/>
                      </a:cubicBezTo>
                      <a:cubicBezTo>
                        <a:pt x="59" y="61"/>
                        <a:pt x="59" y="61"/>
                        <a:pt x="59" y="61"/>
                      </a:cubicBezTo>
                      <a:cubicBezTo>
                        <a:pt x="59" y="60"/>
                        <a:pt x="59" y="60"/>
                        <a:pt x="59" y="60"/>
                      </a:cubicBezTo>
                      <a:cubicBezTo>
                        <a:pt x="59" y="60"/>
                        <a:pt x="59" y="60"/>
                        <a:pt x="59" y="60"/>
                      </a:cubicBezTo>
                      <a:cubicBezTo>
                        <a:pt x="58" y="59"/>
                        <a:pt x="58" y="59"/>
                        <a:pt x="58" y="59"/>
                      </a:cubicBezTo>
                      <a:cubicBezTo>
                        <a:pt x="58" y="59"/>
                        <a:pt x="58" y="59"/>
                        <a:pt x="58" y="59"/>
                      </a:cubicBezTo>
                      <a:cubicBezTo>
                        <a:pt x="58" y="59"/>
                        <a:pt x="58" y="59"/>
                        <a:pt x="58" y="59"/>
                      </a:cubicBezTo>
                      <a:cubicBezTo>
                        <a:pt x="57" y="59"/>
                        <a:pt x="57" y="59"/>
                        <a:pt x="57" y="59"/>
                      </a:cubicBezTo>
                      <a:cubicBezTo>
                        <a:pt x="57" y="59"/>
                        <a:pt x="57" y="59"/>
                        <a:pt x="57" y="59"/>
                      </a:cubicBezTo>
                      <a:cubicBezTo>
                        <a:pt x="58" y="58"/>
                        <a:pt x="58" y="58"/>
                        <a:pt x="58" y="58"/>
                      </a:cubicBezTo>
                      <a:cubicBezTo>
                        <a:pt x="58" y="58"/>
                        <a:pt x="58" y="58"/>
                        <a:pt x="58" y="58"/>
                      </a:cubicBezTo>
                      <a:cubicBezTo>
                        <a:pt x="58" y="58"/>
                        <a:pt x="58" y="58"/>
                        <a:pt x="58" y="58"/>
                      </a:cubicBezTo>
                      <a:cubicBezTo>
                        <a:pt x="59" y="58"/>
                        <a:pt x="59" y="58"/>
                        <a:pt x="59" y="58"/>
                      </a:cubicBezTo>
                      <a:cubicBezTo>
                        <a:pt x="59" y="58"/>
                        <a:pt x="59" y="58"/>
                        <a:pt x="59" y="58"/>
                      </a:cubicBezTo>
                      <a:cubicBezTo>
                        <a:pt x="59" y="57"/>
                        <a:pt x="59" y="57"/>
                        <a:pt x="59" y="57"/>
                      </a:cubicBezTo>
                      <a:cubicBezTo>
                        <a:pt x="58" y="57"/>
                        <a:pt x="58" y="57"/>
                        <a:pt x="58" y="57"/>
                      </a:cubicBezTo>
                      <a:cubicBezTo>
                        <a:pt x="58" y="57"/>
                        <a:pt x="58" y="57"/>
                        <a:pt x="58" y="57"/>
                      </a:cubicBezTo>
                      <a:cubicBezTo>
                        <a:pt x="57" y="56"/>
                        <a:pt x="57" y="56"/>
                        <a:pt x="57" y="56"/>
                      </a:cubicBezTo>
                      <a:cubicBezTo>
                        <a:pt x="57" y="56"/>
                        <a:pt x="57" y="56"/>
                        <a:pt x="57" y="56"/>
                      </a:cubicBezTo>
                      <a:cubicBezTo>
                        <a:pt x="58" y="56"/>
                        <a:pt x="58" y="56"/>
                        <a:pt x="58" y="56"/>
                      </a:cubicBezTo>
                      <a:cubicBezTo>
                        <a:pt x="58" y="56"/>
                        <a:pt x="58" y="56"/>
                        <a:pt x="58" y="56"/>
                      </a:cubicBezTo>
                      <a:cubicBezTo>
                        <a:pt x="58" y="55"/>
                        <a:pt x="58" y="55"/>
                        <a:pt x="58" y="55"/>
                      </a:cubicBezTo>
                      <a:cubicBezTo>
                        <a:pt x="59" y="55"/>
                        <a:pt x="59" y="55"/>
                        <a:pt x="59" y="55"/>
                      </a:cubicBezTo>
                      <a:cubicBezTo>
                        <a:pt x="59" y="55"/>
                        <a:pt x="59" y="55"/>
                        <a:pt x="59" y="55"/>
                      </a:cubicBezTo>
                      <a:cubicBezTo>
                        <a:pt x="59" y="54"/>
                        <a:pt x="59" y="54"/>
                        <a:pt x="59" y="54"/>
                      </a:cubicBezTo>
                      <a:cubicBezTo>
                        <a:pt x="59" y="54"/>
                        <a:pt x="59" y="54"/>
                        <a:pt x="59" y="54"/>
                      </a:cubicBezTo>
                      <a:cubicBezTo>
                        <a:pt x="59" y="54"/>
                        <a:pt x="59" y="54"/>
                        <a:pt x="59" y="54"/>
                      </a:cubicBezTo>
                      <a:cubicBezTo>
                        <a:pt x="60" y="54"/>
                        <a:pt x="60" y="54"/>
                        <a:pt x="60" y="54"/>
                      </a:cubicBezTo>
                      <a:cubicBezTo>
                        <a:pt x="60" y="54"/>
                        <a:pt x="60" y="54"/>
                        <a:pt x="60" y="54"/>
                      </a:cubicBezTo>
                      <a:cubicBezTo>
                        <a:pt x="60" y="54"/>
                        <a:pt x="60" y="54"/>
                        <a:pt x="60" y="54"/>
                      </a:cubicBezTo>
                      <a:cubicBezTo>
                        <a:pt x="60" y="53"/>
                        <a:pt x="60" y="53"/>
                        <a:pt x="60" y="53"/>
                      </a:cubicBezTo>
                      <a:cubicBezTo>
                        <a:pt x="60" y="53"/>
                        <a:pt x="60" y="53"/>
                        <a:pt x="60" y="53"/>
                      </a:cubicBezTo>
                      <a:cubicBezTo>
                        <a:pt x="60" y="52"/>
                        <a:pt x="60" y="52"/>
                        <a:pt x="60" y="52"/>
                      </a:cubicBezTo>
                      <a:cubicBezTo>
                        <a:pt x="60" y="52"/>
                        <a:pt x="60" y="52"/>
                        <a:pt x="60" y="52"/>
                      </a:cubicBezTo>
                      <a:cubicBezTo>
                        <a:pt x="60" y="51"/>
                        <a:pt x="60" y="51"/>
                        <a:pt x="60" y="51"/>
                      </a:cubicBezTo>
                      <a:cubicBezTo>
                        <a:pt x="60" y="51"/>
                        <a:pt x="60" y="51"/>
                        <a:pt x="60" y="51"/>
                      </a:cubicBezTo>
                      <a:cubicBezTo>
                        <a:pt x="60" y="51"/>
                        <a:pt x="60" y="51"/>
                        <a:pt x="60" y="51"/>
                      </a:cubicBezTo>
                      <a:cubicBezTo>
                        <a:pt x="59" y="51"/>
                        <a:pt x="59" y="51"/>
                        <a:pt x="59" y="51"/>
                      </a:cubicBezTo>
                      <a:cubicBezTo>
                        <a:pt x="59" y="50"/>
                        <a:pt x="59" y="50"/>
                        <a:pt x="59" y="50"/>
                      </a:cubicBezTo>
                      <a:cubicBezTo>
                        <a:pt x="59" y="50"/>
                        <a:pt x="59" y="50"/>
                        <a:pt x="59" y="50"/>
                      </a:cubicBezTo>
                      <a:cubicBezTo>
                        <a:pt x="59" y="50"/>
                        <a:pt x="59" y="50"/>
                        <a:pt x="59" y="50"/>
                      </a:cubicBezTo>
                      <a:cubicBezTo>
                        <a:pt x="60" y="50"/>
                        <a:pt x="60" y="50"/>
                        <a:pt x="60" y="50"/>
                      </a:cubicBezTo>
                      <a:cubicBezTo>
                        <a:pt x="60" y="50"/>
                        <a:pt x="61" y="49"/>
                        <a:pt x="61" y="49"/>
                      </a:cubicBezTo>
                      <a:cubicBezTo>
                        <a:pt x="61" y="49"/>
                        <a:pt x="61" y="49"/>
                        <a:pt x="61" y="49"/>
                      </a:cubicBezTo>
                      <a:cubicBezTo>
                        <a:pt x="62" y="49"/>
                        <a:pt x="62" y="49"/>
                        <a:pt x="62" y="49"/>
                      </a:cubicBezTo>
                      <a:cubicBezTo>
                        <a:pt x="62" y="49"/>
                        <a:pt x="62" y="49"/>
                        <a:pt x="62" y="49"/>
                      </a:cubicBezTo>
                      <a:cubicBezTo>
                        <a:pt x="62" y="49"/>
                        <a:pt x="62" y="49"/>
                        <a:pt x="62" y="49"/>
                      </a:cubicBezTo>
                      <a:cubicBezTo>
                        <a:pt x="62" y="49"/>
                        <a:pt x="62" y="49"/>
                        <a:pt x="62" y="49"/>
                      </a:cubicBezTo>
                      <a:cubicBezTo>
                        <a:pt x="62" y="48"/>
                        <a:pt x="62" y="48"/>
                        <a:pt x="62" y="48"/>
                      </a:cubicBezTo>
                      <a:cubicBezTo>
                        <a:pt x="61" y="47"/>
                        <a:pt x="61" y="47"/>
                        <a:pt x="61" y="47"/>
                      </a:cubicBezTo>
                      <a:cubicBezTo>
                        <a:pt x="61" y="47"/>
                        <a:pt x="61" y="47"/>
                        <a:pt x="61" y="47"/>
                      </a:cubicBezTo>
                      <a:cubicBezTo>
                        <a:pt x="61" y="47"/>
                        <a:pt x="61" y="47"/>
                        <a:pt x="61" y="47"/>
                      </a:cubicBezTo>
                      <a:cubicBezTo>
                        <a:pt x="62" y="46"/>
                        <a:pt x="62" y="46"/>
                        <a:pt x="62" y="46"/>
                      </a:cubicBezTo>
                      <a:cubicBezTo>
                        <a:pt x="62" y="46"/>
                        <a:pt x="62" y="46"/>
                        <a:pt x="62" y="46"/>
                      </a:cubicBezTo>
                      <a:cubicBezTo>
                        <a:pt x="62" y="46"/>
                        <a:pt x="62" y="46"/>
                        <a:pt x="62" y="46"/>
                      </a:cubicBezTo>
                      <a:cubicBezTo>
                        <a:pt x="63" y="44"/>
                        <a:pt x="63" y="44"/>
                        <a:pt x="63" y="44"/>
                      </a:cubicBezTo>
                      <a:cubicBezTo>
                        <a:pt x="63" y="44"/>
                        <a:pt x="63" y="44"/>
                        <a:pt x="63" y="44"/>
                      </a:cubicBezTo>
                      <a:cubicBezTo>
                        <a:pt x="63" y="44"/>
                        <a:pt x="63" y="44"/>
                        <a:pt x="63" y="44"/>
                      </a:cubicBezTo>
                      <a:cubicBezTo>
                        <a:pt x="63" y="44"/>
                        <a:pt x="63" y="44"/>
                        <a:pt x="63"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2"/>
                        <a:pt x="64" y="42"/>
                        <a:pt x="64" y="42"/>
                      </a:cubicBezTo>
                      <a:cubicBezTo>
                        <a:pt x="64" y="42"/>
                        <a:pt x="64" y="42"/>
                        <a:pt x="64" y="42"/>
                      </a:cubicBezTo>
                      <a:cubicBezTo>
                        <a:pt x="64" y="42"/>
                        <a:pt x="64" y="42"/>
                        <a:pt x="64" y="42"/>
                      </a:cubicBezTo>
                      <a:cubicBezTo>
                        <a:pt x="64" y="42"/>
                        <a:pt x="64" y="42"/>
                        <a:pt x="64" y="42"/>
                      </a:cubicBezTo>
                      <a:cubicBezTo>
                        <a:pt x="64" y="42"/>
                        <a:pt x="64" y="42"/>
                        <a:pt x="64" y="42"/>
                      </a:cubicBezTo>
                      <a:cubicBezTo>
                        <a:pt x="64" y="42"/>
                        <a:pt x="64" y="42"/>
                        <a:pt x="64" y="42"/>
                      </a:cubicBezTo>
                      <a:cubicBezTo>
                        <a:pt x="65" y="42"/>
                        <a:pt x="65" y="42"/>
                        <a:pt x="65" y="42"/>
                      </a:cubicBezTo>
                      <a:cubicBezTo>
                        <a:pt x="65" y="42"/>
                        <a:pt x="65" y="42"/>
                        <a:pt x="65" y="42"/>
                      </a:cubicBezTo>
                      <a:cubicBezTo>
                        <a:pt x="66" y="42"/>
                        <a:pt x="66" y="42"/>
                        <a:pt x="66" y="42"/>
                      </a:cubicBezTo>
                      <a:cubicBezTo>
                        <a:pt x="66" y="41"/>
                        <a:pt x="66" y="41"/>
                        <a:pt x="66" y="41"/>
                      </a:cubicBezTo>
                      <a:cubicBezTo>
                        <a:pt x="66" y="40"/>
                        <a:pt x="66" y="40"/>
                        <a:pt x="66" y="40"/>
                      </a:cubicBezTo>
                      <a:cubicBezTo>
                        <a:pt x="66" y="40"/>
                        <a:pt x="66" y="40"/>
                        <a:pt x="66" y="40"/>
                      </a:cubicBezTo>
                      <a:cubicBezTo>
                        <a:pt x="66" y="38"/>
                        <a:pt x="66" y="38"/>
                        <a:pt x="66" y="38"/>
                      </a:cubicBezTo>
                      <a:cubicBezTo>
                        <a:pt x="66" y="37"/>
                        <a:pt x="66" y="37"/>
                        <a:pt x="66" y="37"/>
                      </a:cubicBezTo>
                      <a:cubicBezTo>
                        <a:pt x="66" y="36"/>
                        <a:pt x="66" y="36"/>
                        <a:pt x="66" y="36"/>
                      </a:cubicBezTo>
                      <a:cubicBezTo>
                        <a:pt x="66" y="35"/>
                        <a:pt x="66" y="35"/>
                        <a:pt x="66" y="35"/>
                      </a:cubicBezTo>
                      <a:cubicBezTo>
                        <a:pt x="66" y="35"/>
                        <a:pt x="66" y="35"/>
                        <a:pt x="66" y="35"/>
                      </a:cubicBezTo>
                      <a:cubicBezTo>
                        <a:pt x="67" y="35"/>
                        <a:pt x="67" y="35"/>
                        <a:pt x="67" y="35"/>
                      </a:cubicBezTo>
                      <a:cubicBezTo>
                        <a:pt x="67" y="35"/>
                        <a:pt x="67" y="35"/>
                        <a:pt x="67" y="35"/>
                      </a:cubicBezTo>
                      <a:cubicBezTo>
                        <a:pt x="67" y="35"/>
                        <a:pt x="67" y="35"/>
                        <a:pt x="67" y="35"/>
                      </a:cubicBezTo>
                      <a:cubicBezTo>
                        <a:pt x="68" y="35"/>
                        <a:pt x="68" y="35"/>
                        <a:pt x="68" y="35"/>
                      </a:cubicBezTo>
                      <a:cubicBezTo>
                        <a:pt x="68" y="35"/>
                        <a:pt x="68" y="35"/>
                        <a:pt x="68" y="35"/>
                      </a:cubicBezTo>
                      <a:cubicBezTo>
                        <a:pt x="68" y="34"/>
                        <a:pt x="68" y="34"/>
                        <a:pt x="68" y="34"/>
                      </a:cubicBezTo>
                      <a:cubicBezTo>
                        <a:pt x="68" y="34"/>
                        <a:pt x="68" y="34"/>
                        <a:pt x="68" y="34"/>
                      </a:cubicBezTo>
                      <a:cubicBezTo>
                        <a:pt x="68" y="34"/>
                        <a:pt x="68" y="34"/>
                        <a:pt x="68" y="34"/>
                      </a:cubicBezTo>
                      <a:cubicBezTo>
                        <a:pt x="68" y="33"/>
                        <a:pt x="68" y="33"/>
                        <a:pt x="68" y="33"/>
                      </a:cubicBezTo>
                      <a:cubicBezTo>
                        <a:pt x="68" y="33"/>
                        <a:pt x="68" y="33"/>
                        <a:pt x="68" y="33"/>
                      </a:cubicBezTo>
                      <a:cubicBezTo>
                        <a:pt x="70" y="32"/>
                        <a:pt x="70" y="32"/>
                        <a:pt x="70" y="32"/>
                      </a:cubicBezTo>
                      <a:cubicBezTo>
                        <a:pt x="70" y="32"/>
                        <a:pt x="70" y="32"/>
                        <a:pt x="70" y="32"/>
                      </a:cubicBezTo>
                      <a:cubicBezTo>
                        <a:pt x="71" y="31"/>
                        <a:pt x="71" y="31"/>
                        <a:pt x="71" y="31"/>
                      </a:cubicBezTo>
                      <a:cubicBezTo>
                        <a:pt x="71" y="30"/>
                        <a:pt x="71" y="30"/>
                        <a:pt x="71" y="30"/>
                      </a:cubicBezTo>
                      <a:cubicBezTo>
                        <a:pt x="70" y="30"/>
                        <a:pt x="70" y="30"/>
                        <a:pt x="70" y="30"/>
                      </a:cubicBezTo>
                      <a:cubicBezTo>
                        <a:pt x="70" y="29"/>
                        <a:pt x="70" y="29"/>
                        <a:pt x="70" y="29"/>
                      </a:cubicBezTo>
                      <a:cubicBezTo>
                        <a:pt x="70" y="29"/>
                        <a:pt x="70" y="29"/>
                        <a:pt x="70" y="29"/>
                      </a:cubicBezTo>
                      <a:cubicBezTo>
                        <a:pt x="70" y="29"/>
                        <a:pt x="70" y="29"/>
                        <a:pt x="70" y="29"/>
                      </a:cubicBezTo>
                      <a:cubicBezTo>
                        <a:pt x="71" y="29"/>
                        <a:pt x="71" y="29"/>
                        <a:pt x="71" y="29"/>
                      </a:cubicBezTo>
                      <a:cubicBezTo>
                        <a:pt x="71" y="28"/>
                        <a:pt x="71" y="28"/>
                        <a:pt x="71" y="28"/>
                      </a:cubicBezTo>
                      <a:cubicBezTo>
                        <a:pt x="71" y="28"/>
                        <a:pt x="71" y="28"/>
                        <a:pt x="71" y="28"/>
                      </a:cubicBezTo>
                      <a:cubicBezTo>
                        <a:pt x="72" y="28"/>
                        <a:pt x="72" y="28"/>
                        <a:pt x="72" y="28"/>
                      </a:cubicBezTo>
                      <a:cubicBezTo>
                        <a:pt x="72" y="28"/>
                        <a:pt x="72" y="28"/>
                        <a:pt x="72" y="28"/>
                      </a:cubicBezTo>
                      <a:cubicBezTo>
                        <a:pt x="72" y="27"/>
                        <a:pt x="72" y="27"/>
                        <a:pt x="72" y="27"/>
                      </a:cubicBezTo>
                      <a:cubicBezTo>
                        <a:pt x="72" y="27"/>
                        <a:pt x="72" y="27"/>
                        <a:pt x="72" y="27"/>
                      </a:cubicBezTo>
                      <a:cubicBezTo>
                        <a:pt x="72" y="27"/>
                        <a:pt x="72" y="27"/>
                        <a:pt x="72" y="27"/>
                      </a:cubicBezTo>
                      <a:cubicBezTo>
                        <a:pt x="73" y="27"/>
                        <a:pt x="73" y="27"/>
                        <a:pt x="73" y="27"/>
                      </a:cubicBezTo>
                      <a:cubicBezTo>
                        <a:pt x="73" y="27"/>
                        <a:pt x="73" y="27"/>
                        <a:pt x="73" y="27"/>
                      </a:cubicBezTo>
                      <a:cubicBezTo>
                        <a:pt x="73" y="26"/>
                        <a:pt x="73" y="26"/>
                        <a:pt x="73" y="26"/>
                      </a:cubicBezTo>
                      <a:cubicBezTo>
                        <a:pt x="73" y="26"/>
                        <a:pt x="73" y="26"/>
                        <a:pt x="73" y="26"/>
                      </a:cubicBezTo>
                      <a:cubicBezTo>
                        <a:pt x="73" y="25"/>
                        <a:pt x="73" y="25"/>
                        <a:pt x="73" y="25"/>
                      </a:cubicBezTo>
                      <a:cubicBezTo>
                        <a:pt x="73" y="24"/>
                        <a:pt x="73" y="24"/>
                        <a:pt x="73" y="24"/>
                      </a:cubicBezTo>
                      <a:cubicBezTo>
                        <a:pt x="72" y="23"/>
                        <a:pt x="72" y="23"/>
                        <a:pt x="72" y="23"/>
                      </a:cubicBezTo>
                      <a:cubicBezTo>
                        <a:pt x="72" y="23"/>
                        <a:pt x="72" y="23"/>
                        <a:pt x="72" y="23"/>
                      </a:cubicBezTo>
                      <a:cubicBezTo>
                        <a:pt x="72" y="22"/>
                        <a:pt x="72" y="22"/>
                        <a:pt x="72" y="22"/>
                      </a:cubicBezTo>
                      <a:cubicBezTo>
                        <a:pt x="73" y="22"/>
                        <a:pt x="73" y="22"/>
                        <a:pt x="73" y="22"/>
                      </a:cubicBezTo>
                      <a:cubicBezTo>
                        <a:pt x="73" y="21"/>
                        <a:pt x="73" y="21"/>
                        <a:pt x="73" y="21"/>
                      </a:cubicBezTo>
                      <a:cubicBezTo>
                        <a:pt x="74" y="21"/>
                        <a:pt x="74" y="21"/>
                        <a:pt x="74" y="21"/>
                      </a:cubicBezTo>
                      <a:cubicBezTo>
                        <a:pt x="74" y="20"/>
                        <a:pt x="74" y="20"/>
                        <a:pt x="74" y="20"/>
                      </a:cubicBezTo>
                      <a:cubicBezTo>
                        <a:pt x="74" y="20"/>
                        <a:pt x="74" y="20"/>
                        <a:pt x="74" y="20"/>
                      </a:cubicBezTo>
                      <a:cubicBezTo>
                        <a:pt x="74" y="19"/>
                        <a:pt x="74" y="19"/>
                        <a:pt x="74" y="19"/>
                      </a:cubicBezTo>
                      <a:cubicBezTo>
                        <a:pt x="74" y="19"/>
                        <a:pt x="74" y="19"/>
                        <a:pt x="74" y="19"/>
                      </a:cubicBezTo>
                      <a:cubicBezTo>
                        <a:pt x="74" y="19"/>
                        <a:pt x="74" y="19"/>
                        <a:pt x="74" y="19"/>
                      </a:cubicBezTo>
                      <a:cubicBezTo>
                        <a:pt x="74" y="19"/>
                        <a:pt x="74" y="19"/>
                        <a:pt x="74" y="19"/>
                      </a:cubicBezTo>
                      <a:cubicBezTo>
                        <a:pt x="75" y="19"/>
                        <a:pt x="75" y="19"/>
                        <a:pt x="75" y="19"/>
                      </a:cubicBezTo>
                      <a:cubicBezTo>
                        <a:pt x="75" y="19"/>
                        <a:pt x="75" y="19"/>
                        <a:pt x="75" y="19"/>
                      </a:cubicBezTo>
                      <a:cubicBezTo>
                        <a:pt x="75" y="18"/>
                        <a:pt x="75" y="18"/>
                        <a:pt x="75" y="18"/>
                      </a:cubicBezTo>
                      <a:cubicBezTo>
                        <a:pt x="75" y="18"/>
                        <a:pt x="75" y="18"/>
                        <a:pt x="75" y="18"/>
                      </a:cubicBezTo>
                      <a:cubicBezTo>
                        <a:pt x="75" y="18"/>
                        <a:pt x="75" y="18"/>
                        <a:pt x="75" y="18"/>
                      </a:cubicBezTo>
                      <a:cubicBezTo>
                        <a:pt x="75" y="17"/>
                        <a:pt x="75" y="17"/>
                        <a:pt x="75" y="17"/>
                      </a:cubicBezTo>
                      <a:cubicBezTo>
                        <a:pt x="75" y="17"/>
                        <a:pt x="75" y="17"/>
                        <a:pt x="75" y="17"/>
                      </a:cubicBezTo>
                      <a:cubicBezTo>
                        <a:pt x="75" y="17"/>
                        <a:pt x="75" y="17"/>
                        <a:pt x="75" y="17"/>
                      </a:cubicBezTo>
                      <a:cubicBezTo>
                        <a:pt x="75" y="17"/>
                        <a:pt x="75" y="17"/>
                        <a:pt x="75" y="17"/>
                      </a:cubicBezTo>
                      <a:cubicBezTo>
                        <a:pt x="75" y="16"/>
                        <a:pt x="75" y="16"/>
                        <a:pt x="75" y="16"/>
                      </a:cubicBezTo>
                      <a:cubicBezTo>
                        <a:pt x="75" y="16"/>
                        <a:pt x="75" y="16"/>
                        <a:pt x="75" y="16"/>
                      </a:cubicBezTo>
                      <a:cubicBezTo>
                        <a:pt x="74" y="15"/>
                        <a:pt x="74" y="15"/>
                        <a:pt x="74" y="15"/>
                      </a:cubicBezTo>
                      <a:cubicBezTo>
                        <a:pt x="74" y="15"/>
                        <a:pt x="74" y="15"/>
                        <a:pt x="74" y="15"/>
                      </a:cubicBezTo>
                      <a:cubicBezTo>
                        <a:pt x="75" y="15"/>
                        <a:pt x="75" y="15"/>
                        <a:pt x="75" y="15"/>
                      </a:cubicBezTo>
                      <a:cubicBezTo>
                        <a:pt x="77" y="13"/>
                        <a:pt x="77" y="13"/>
                        <a:pt x="77" y="13"/>
                      </a:cubicBezTo>
                      <a:cubicBezTo>
                        <a:pt x="78" y="12"/>
                        <a:pt x="78" y="12"/>
                        <a:pt x="78" y="12"/>
                      </a:cubicBezTo>
                      <a:cubicBezTo>
                        <a:pt x="78" y="12"/>
                        <a:pt x="78" y="12"/>
                        <a:pt x="78" y="12"/>
                      </a:cubicBezTo>
                      <a:cubicBezTo>
                        <a:pt x="77" y="12"/>
                        <a:pt x="77" y="12"/>
                        <a:pt x="77" y="12"/>
                      </a:cubicBezTo>
                      <a:cubicBezTo>
                        <a:pt x="77" y="12"/>
                        <a:pt x="77" y="12"/>
                        <a:pt x="77" y="12"/>
                      </a:cubicBezTo>
                      <a:cubicBezTo>
                        <a:pt x="77" y="11"/>
                        <a:pt x="77" y="11"/>
                        <a:pt x="77" y="11"/>
                      </a:cubicBezTo>
                      <a:cubicBezTo>
                        <a:pt x="77" y="11"/>
                        <a:pt x="77" y="11"/>
                        <a:pt x="77" y="11"/>
                      </a:cubicBezTo>
                      <a:cubicBezTo>
                        <a:pt x="77" y="11"/>
                        <a:pt x="77" y="11"/>
                        <a:pt x="77" y="11"/>
                      </a:cubicBezTo>
                      <a:cubicBezTo>
                        <a:pt x="78" y="11"/>
                        <a:pt x="78" y="11"/>
                        <a:pt x="78" y="11"/>
                      </a:cubicBezTo>
                      <a:cubicBezTo>
                        <a:pt x="78" y="11"/>
                        <a:pt x="78" y="11"/>
                        <a:pt x="78" y="11"/>
                      </a:cubicBezTo>
                      <a:cubicBezTo>
                        <a:pt x="78" y="11"/>
                        <a:pt x="78" y="11"/>
                        <a:pt x="78" y="11"/>
                      </a:cubicBezTo>
                      <a:cubicBezTo>
                        <a:pt x="79" y="11"/>
                        <a:pt x="79" y="11"/>
                        <a:pt x="79" y="11"/>
                      </a:cubicBezTo>
                      <a:lnTo>
                        <a:pt x="78" y="10"/>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5" name="Freeform 380">
                  <a:extLst>
                    <a:ext uri="{FF2B5EF4-FFF2-40B4-BE49-F238E27FC236}">
                      <a16:creationId xmlns="" xmlns:a16="http://schemas.microsoft.com/office/drawing/2014/main" id="{E8042732-6850-4B7F-8748-7C9E14CA3189}"/>
                    </a:ext>
                  </a:extLst>
                </p:cNvPr>
                <p:cNvSpPr>
                  <a:spLocks noEditPoints="1"/>
                </p:cNvSpPr>
                <p:nvPr/>
              </p:nvSpPr>
              <p:spPr bwMode="auto">
                <a:xfrm>
                  <a:off x="6462762" y="4606645"/>
                  <a:ext cx="319794" cy="508524"/>
                </a:xfrm>
                <a:custGeom>
                  <a:avLst/>
                  <a:gdLst>
                    <a:gd name="T0" fmla="*/ 10 w 61"/>
                    <a:gd name="T1" fmla="*/ 96 h 97"/>
                    <a:gd name="T2" fmla="*/ 11 w 61"/>
                    <a:gd name="T3" fmla="*/ 96 h 97"/>
                    <a:gd name="T4" fmla="*/ 61 w 61"/>
                    <a:gd name="T5" fmla="*/ 74 h 97"/>
                    <a:gd name="T6" fmla="*/ 59 w 61"/>
                    <a:gd name="T7" fmla="*/ 72 h 97"/>
                    <a:gd name="T8" fmla="*/ 59 w 61"/>
                    <a:gd name="T9" fmla="*/ 70 h 97"/>
                    <a:gd name="T10" fmla="*/ 59 w 61"/>
                    <a:gd name="T11" fmla="*/ 67 h 97"/>
                    <a:gd name="T12" fmla="*/ 59 w 61"/>
                    <a:gd name="T13" fmla="*/ 65 h 97"/>
                    <a:gd name="T14" fmla="*/ 59 w 61"/>
                    <a:gd name="T15" fmla="*/ 63 h 97"/>
                    <a:gd name="T16" fmla="*/ 57 w 61"/>
                    <a:gd name="T17" fmla="*/ 60 h 97"/>
                    <a:gd name="T18" fmla="*/ 57 w 61"/>
                    <a:gd name="T19" fmla="*/ 58 h 97"/>
                    <a:gd name="T20" fmla="*/ 57 w 61"/>
                    <a:gd name="T21" fmla="*/ 56 h 97"/>
                    <a:gd name="T22" fmla="*/ 57 w 61"/>
                    <a:gd name="T23" fmla="*/ 54 h 97"/>
                    <a:gd name="T24" fmla="*/ 58 w 61"/>
                    <a:gd name="T25" fmla="*/ 52 h 97"/>
                    <a:gd name="T26" fmla="*/ 58 w 61"/>
                    <a:gd name="T27" fmla="*/ 52 h 97"/>
                    <a:gd name="T28" fmla="*/ 59 w 61"/>
                    <a:gd name="T29" fmla="*/ 51 h 97"/>
                    <a:gd name="T30" fmla="*/ 59 w 61"/>
                    <a:gd name="T31" fmla="*/ 51 h 97"/>
                    <a:gd name="T32" fmla="*/ 59 w 61"/>
                    <a:gd name="T33" fmla="*/ 50 h 97"/>
                    <a:gd name="T34" fmla="*/ 58 w 61"/>
                    <a:gd name="T35" fmla="*/ 49 h 97"/>
                    <a:gd name="T36" fmla="*/ 58 w 61"/>
                    <a:gd name="T37" fmla="*/ 47 h 97"/>
                    <a:gd name="T38" fmla="*/ 57 w 61"/>
                    <a:gd name="T39" fmla="*/ 46 h 97"/>
                    <a:gd name="T40" fmla="*/ 55 w 61"/>
                    <a:gd name="T41" fmla="*/ 44 h 97"/>
                    <a:gd name="T42" fmla="*/ 55 w 61"/>
                    <a:gd name="T43" fmla="*/ 42 h 97"/>
                    <a:gd name="T44" fmla="*/ 54 w 61"/>
                    <a:gd name="T45" fmla="*/ 41 h 97"/>
                    <a:gd name="T46" fmla="*/ 53 w 61"/>
                    <a:gd name="T47" fmla="*/ 40 h 97"/>
                    <a:gd name="T48" fmla="*/ 51 w 61"/>
                    <a:gd name="T49" fmla="*/ 31 h 97"/>
                    <a:gd name="T50" fmla="*/ 23 w 61"/>
                    <a:gd name="T51" fmla="*/ 2 h 97"/>
                    <a:gd name="T52" fmla="*/ 1 w 61"/>
                    <a:gd name="T53" fmla="*/ 5 h 97"/>
                    <a:gd name="T54" fmla="*/ 6 w 61"/>
                    <a:gd name="T55" fmla="*/ 94 h 97"/>
                    <a:gd name="T56" fmla="*/ 7 w 61"/>
                    <a:gd name="T57" fmla="*/ 94 h 97"/>
                    <a:gd name="T58" fmla="*/ 7 w 61"/>
                    <a:gd name="T59" fmla="*/ 93 h 97"/>
                    <a:gd name="T60" fmla="*/ 9 w 61"/>
                    <a:gd name="T61" fmla="*/ 94 h 97"/>
                    <a:gd name="T62" fmla="*/ 10 w 61"/>
                    <a:gd name="T63" fmla="*/ 94 h 97"/>
                    <a:gd name="T64" fmla="*/ 11 w 61"/>
                    <a:gd name="T65" fmla="*/ 93 h 97"/>
                    <a:gd name="T66" fmla="*/ 11 w 61"/>
                    <a:gd name="T67" fmla="*/ 90 h 97"/>
                    <a:gd name="T68" fmla="*/ 11 w 61"/>
                    <a:gd name="T69" fmla="*/ 89 h 97"/>
                    <a:gd name="T70" fmla="*/ 11 w 61"/>
                    <a:gd name="T71" fmla="*/ 88 h 97"/>
                    <a:gd name="T72" fmla="*/ 11 w 61"/>
                    <a:gd name="T73" fmla="*/ 87 h 97"/>
                    <a:gd name="T74" fmla="*/ 12 w 61"/>
                    <a:gd name="T75" fmla="*/ 87 h 97"/>
                    <a:gd name="T76" fmla="*/ 12 w 61"/>
                    <a:gd name="T77" fmla="*/ 87 h 97"/>
                    <a:gd name="T78" fmla="*/ 14 w 61"/>
                    <a:gd name="T79" fmla="*/ 90 h 97"/>
                    <a:gd name="T80" fmla="*/ 13 w 61"/>
                    <a:gd name="T81" fmla="*/ 91 h 97"/>
                    <a:gd name="T82" fmla="*/ 14 w 61"/>
                    <a:gd name="T83" fmla="*/ 92 h 97"/>
                    <a:gd name="T84" fmla="*/ 15 w 61"/>
                    <a:gd name="T85" fmla="*/ 93 h 97"/>
                    <a:gd name="T86" fmla="*/ 15 w 61"/>
                    <a:gd name="T87" fmla="*/ 92 h 97"/>
                    <a:gd name="T88" fmla="*/ 15 w 61"/>
                    <a:gd name="T89" fmla="*/ 93 h 97"/>
                    <a:gd name="T90" fmla="*/ 16 w 61"/>
                    <a:gd name="T91" fmla="*/ 95 h 97"/>
                    <a:gd name="T92" fmla="*/ 14 w 61"/>
                    <a:gd name="T93" fmla="*/ 95 h 97"/>
                    <a:gd name="T94" fmla="*/ 12 w 61"/>
                    <a:gd name="T95" fmla="*/ 96 h 97"/>
                    <a:gd name="T96" fmla="*/ 20 w 61"/>
                    <a:gd name="T97" fmla="*/ 94 h 97"/>
                    <a:gd name="T98" fmla="*/ 19 w 61"/>
                    <a:gd name="T99" fmla="*/ 94 h 97"/>
                    <a:gd name="T100" fmla="*/ 19 w 61"/>
                    <a:gd name="T101" fmla="*/ 93 h 97"/>
                    <a:gd name="T102" fmla="*/ 20 w 61"/>
                    <a:gd name="T103" fmla="*/ 94 h 97"/>
                    <a:gd name="T104" fmla="*/ 21 w 61"/>
                    <a:gd name="T105" fmla="*/ 93 h 97"/>
                    <a:gd name="T106" fmla="*/ 22 w 61"/>
                    <a:gd name="T107" fmla="*/ 91 h 97"/>
                    <a:gd name="T108" fmla="*/ 22 w 61"/>
                    <a:gd name="T109" fmla="*/ 90 h 97"/>
                    <a:gd name="T110" fmla="*/ 22 w 61"/>
                    <a:gd name="T111" fmla="*/ 90 h 97"/>
                    <a:gd name="T112" fmla="*/ 22 w 61"/>
                    <a:gd name="T113" fmla="*/ 88 h 97"/>
                    <a:gd name="T114" fmla="*/ 22 w 61"/>
                    <a:gd name="T115" fmla="*/ 86 h 97"/>
                    <a:gd name="T116" fmla="*/ 19 w 61"/>
                    <a:gd name="T117" fmla="*/ 85 h 97"/>
                    <a:gd name="T118" fmla="*/ 18 w 61"/>
                    <a:gd name="T119" fmla="*/ 83 h 97"/>
                    <a:gd name="T120" fmla="*/ 18 w 61"/>
                    <a:gd name="T121" fmla="*/ 82 h 97"/>
                    <a:gd name="T122" fmla="*/ 61 w 61"/>
                    <a:gd name="T123" fmla="*/ 7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 h="97">
                      <a:moveTo>
                        <a:pt x="11" y="95"/>
                      </a:moveTo>
                      <a:cubicBezTo>
                        <a:pt x="11" y="96"/>
                        <a:pt x="11" y="96"/>
                        <a:pt x="11" y="96"/>
                      </a:cubicBezTo>
                      <a:cubicBezTo>
                        <a:pt x="11" y="96"/>
                        <a:pt x="11" y="96"/>
                        <a:pt x="11" y="96"/>
                      </a:cubicBezTo>
                      <a:cubicBezTo>
                        <a:pt x="11" y="96"/>
                        <a:pt x="11" y="96"/>
                        <a:pt x="11" y="96"/>
                      </a:cubicBezTo>
                      <a:cubicBezTo>
                        <a:pt x="10" y="96"/>
                        <a:pt x="10" y="96"/>
                        <a:pt x="10" y="96"/>
                      </a:cubicBezTo>
                      <a:cubicBezTo>
                        <a:pt x="9" y="96"/>
                        <a:pt x="9" y="96"/>
                        <a:pt x="9" y="96"/>
                      </a:cubicBezTo>
                      <a:cubicBezTo>
                        <a:pt x="8" y="96"/>
                        <a:pt x="8" y="96"/>
                        <a:pt x="8" y="96"/>
                      </a:cubicBezTo>
                      <a:cubicBezTo>
                        <a:pt x="8" y="97"/>
                        <a:pt x="8" y="97"/>
                        <a:pt x="8" y="97"/>
                      </a:cubicBezTo>
                      <a:cubicBezTo>
                        <a:pt x="11" y="96"/>
                        <a:pt x="11" y="96"/>
                        <a:pt x="11" y="96"/>
                      </a:cubicBezTo>
                      <a:cubicBezTo>
                        <a:pt x="11" y="96"/>
                        <a:pt x="11" y="96"/>
                        <a:pt x="11" y="96"/>
                      </a:cubicBezTo>
                      <a:cubicBezTo>
                        <a:pt x="12" y="96"/>
                        <a:pt x="12" y="96"/>
                        <a:pt x="12" y="96"/>
                      </a:cubicBezTo>
                      <a:cubicBezTo>
                        <a:pt x="12" y="96"/>
                        <a:pt x="12" y="96"/>
                        <a:pt x="12" y="96"/>
                      </a:cubicBezTo>
                      <a:lnTo>
                        <a:pt x="11" y="95"/>
                      </a:lnTo>
                      <a:close/>
                      <a:moveTo>
                        <a:pt x="61" y="75"/>
                      </a:moveTo>
                      <a:cubicBezTo>
                        <a:pt x="61" y="74"/>
                        <a:pt x="61" y="74"/>
                        <a:pt x="61" y="74"/>
                      </a:cubicBezTo>
                      <a:cubicBezTo>
                        <a:pt x="61" y="73"/>
                        <a:pt x="61" y="73"/>
                        <a:pt x="61" y="73"/>
                      </a:cubicBezTo>
                      <a:cubicBezTo>
                        <a:pt x="60" y="73"/>
                        <a:pt x="60" y="73"/>
                        <a:pt x="60" y="73"/>
                      </a:cubicBezTo>
                      <a:cubicBezTo>
                        <a:pt x="60" y="72"/>
                        <a:pt x="60" y="72"/>
                        <a:pt x="60" y="72"/>
                      </a:cubicBezTo>
                      <a:cubicBezTo>
                        <a:pt x="59" y="72"/>
                        <a:pt x="59" y="72"/>
                        <a:pt x="59" y="72"/>
                      </a:cubicBezTo>
                      <a:cubicBezTo>
                        <a:pt x="59" y="72"/>
                        <a:pt x="59" y="72"/>
                        <a:pt x="59" y="72"/>
                      </a:cubicBezTo>
                      <a:cubicBezTo>
                        <a:pt x="59" y="72"/>
                        <a:pt x="59" y="72"/>
                        <a:pt x="59" y="72"/>
                      </a:cubicBezTo>
                      <a:cubicBezTo>
                        <a:pt x="59" y="71"/>
                        <a:pt x="59" y="71"/>
                        <a:pt x="59" y="71"/>
                      </a:cubicBezTo>
                      <a:cubicBezTo>
                        <a:pt x="59" y="71"/>
                        <a:pt x="59" y="71"/>
                        <a:pt x="59" y="71"/>
                      </a:cubicBezTo>
                      <a:cubicBezTo>
                        <a:pt x="59" y="70"/>
                        <a:pt x="59" y="70"/>
                        <a:pt x="59" y="70"/>
                      </a:cubicBezTo>
                      <a:cubicBezTo>
                        <a:pt x="59" y="70"/>
                        <a:pt x="59" y="70"/>
                        <a:pt x="59" y="70"/>
                      </a:cubicBezTo>
                      <a:cubicBezTo>
                        <a:pt x="59" y="70"/>
                        <a:pt x="59" y="70"/>
                        <a:pt x="59" y="70"/>
                      </a:cubicBezTo>
                      <a:cubicBezTo>
                        <a:pt x="59" y="70"/>
                        <a:pt x="59" y="70"/>
                        <a:pt x="59" y="70"/>
                      </a:cubicBezTo>
                      <a:cubicBezTo>
                        <a:pt x="59" y="69"/>
                        <a:pt x="59" y="69"/>
                        <a:pt x="59" y="69"/>
                      </a:cubicBezTo>
                      <a:cubicBezTo>
                        <a:pt x="59" y="68"/>
                        <a:pt x="59" y="68"/>
                        <a:pt x="59" y="68"/>
                      </a:cubicBezTo>
                      <a:cubicBezTo>
                        <a:pt x="59" y="67"/>
                        <a:pt x="59" y="67"/>
                        <a:pt x="59" y="67"/>
                      </a:cubicBezTo>
                      <a:cubicBezTo>
                        <a:pt x="59" y="67"/>
                        <a:pt x="59" y="67"/>
                        <a:pt x="59" y="67"/>
                      </a:cubicBezTo>
                      <a:cubicBezTo>
                        <a:pt x="59" y="66"/>
                        <a:pt x="59" y="66"/>
                        <a:pt x="59" y="66"/>
                      </a:cubicBezTo>
                      <a:cubicBezTo>
                        <a:pt x="59" y="66"/>
                        <a:pt x="59" y="66"/>
                        <a:pt x="59" y="66"/>
                      </a:cubicBezTo>
                      <a:cubicBezTo>
                        <a:pt x="59" y="65"/>
                        <a:pt x="59" y="65"/>
                        <a:pt x="59" y="65"/>
                      </a:cubicBezTo>
                      <a:cubicBezTo>
                        <a:pt x="59" y="65"/>
                        <a:pt x="59" y="65"/>
                        <a:pt x="59" y="65"/>
                      </a:cubicBezTo>
                      <a:cubicBezTo>
                        <a:pt x="59" y="65"/>
                        <a:pt x="59" y="65"/>
                        <a:pt x="59" y="65"/>
                      </a:cubicBezTo>
                      <a:cubicBezTo>
                        <a:pt x="59" y="64"/>
                        <a:pt x="59" y="64"/>
                        <a:pt x="59" y="64"/>
                      </a:cubicBezTo>
                      <a:cubicBezTo>
                        <a:pt x="59" y="64"/>
                        <a:pt x="59" y="64"/>
                        <a:pt x="59" y="64"/>
                      </a:cubicBezTo>
                      <a:cubicBezTo>
                        <a:pt x="59" y="64"/>
                        <a:pt x="59" y="64"/>
                        <a:pt x="59" y="64"/>
                      </a:cubicBezTo>
                      <a:cubicBezTo>
                        <a:pt x="59" y="63"/>
                        <a:pt x="59" y="63"/>
                        <a:pt x="59" y="63"/>
                      </a:cubicBezTo>
                      <a:cubicBezTo>
                        <a:pt x="58" y="63"/>
                        <a:pt x="58" y="63"/>
                        <a:pt x="58" y="63"/>
                      </a:cubicBezTo>
                      <a:cubicBezTo>
                        <a:pt x="58" y="62"/>
                        <a:pt x="58" y="62"/>
                        <a:pt x="58" y="62"/>
                      </a:cubicBezTo>
                      <a:cubicBezTo>
                        <a:pt x="57" y="62"/>
                        <a:pt x="57" y="62"/>
                        <a:pt x="57" y="62"/>
                      </a:cubicBezTo>
                      <a:cubicBezTo>
                        <a:pt x="57" y="60"/>
                        <a:pt x="57" y="60"/>
                        <a:pt x="57" y="60"/>
                      </a:cubicBezTo>
                      <a:cubicBezTo>
                        <a:pt x="57" y="60"/>
                        <a:pt x="57" y="60"/>
                        <a:pt x="57" y="60"/>
                      </a:cubicBezTo>
                      <a:cubicBezTo>
                        <a:pt x="57" y="59"/>
                        <a:pt x="57" y="59"/>
                        <a:pt x="57" y="59"/>
                      </a:cubicBezTo>
                      <a:cubicBezTo>
                        <a:pt x="57" y="59"/>
                        <a:pt x="57" y="59"/>
                        <a:pt x="57" y="59"/>
                      </a:cubicBezTo>
                      <a:cubicBezTo>
                        <a:pt x="57" y="59"/>
                        <a:pt x="57" y="59"/>
                        <a:pt x="57" y="59"/>
                      </a:cubicBezTo>
                      <a:cubicBezTo>
                        <a:pt x="57" y="59"/>
                        <a:pt x="57" y="59"/>
                        <a:pt x="57" y="59"/>
                      </a:cubicBezTo>
                      <a:cubicBezTo>
                        <a:pt x="57" y="58"/>
                        <a:pt x="57" y="58"/>
                        <a:pt x="57" y="58"/>
                      </a:cubicBezTo>
                      <a:cubicBezTo>
                        <a:pt x="57" y="57"/>
                        <a:pt x="57" y="57"/>
                        <a:pt x="57" y="57"/>
                      </a:cubicBezTo>
                      <a:cubicBezTo>
                        <a:pt x="57" y="56"/>
                        <a:pt x="57" y="56"/>
                        <a:pt x="57" y="56"/>
                      </a:cubicBezTo>
                      <a:cubicBezTo>
                        <a:pt x="57" y="56"/>
                        <a:pt x="57" y="56"/>
                        <a:pt x="57" y="56"/>
                      </a:cubicBezTo>
                      <a:cubicBezTo>
                        <a:pt x="57" y="56"/>
                        <a:pt x="57" y="56"/>
                        <a:pt x="57" y="56"/>
                      </a:cubicBezTo>
                      <a:cubicBezTo>
                        <a:pt x="57" y="56"/>
                        <a:pt x="57" y="56"/>
                        <a:pt x="57" y="56"/>
                      </a:cubicBezTo>
                      <a:cubicBezTo>
                        <a:pt x="57" y="55"/>
                        <a:pt x="57" y="55"/>
                        <a:pt x="57" y="55"/>
                      </a:cubicBezTo>
                      <a:cubicBezTo>
                        <a:pt x="57" y="55"/>
                        <a:pt x="57" y="55"/>
                        <a:pt x="57" y="55"/>
                      </a:cubicBezTo>
                      <a:cubicBezTo>
                        <a:pt x="57" y="55"/>
                        <a:pt x="57" y="55"/>
                        <a:pt x="57" y="55"/>
                      </a:cubicBezTo>
                      <a:cubicBezTo>
                        <a:pt x="57" y="54"/>
                        <a:pt x="57" y="54"/>
                        <a:pt x="57" y="54"/>
                      </a:cubicBezTo>
                      <a:cubicBezTo>
                        <a:pt x="57" y="54"/>
                        <a:pt x="57" y="54"/>
                        <a:pt x="57" y="54"/>
                      </a:cubicBezTo>
                      <a:cubicBezTo>
                        <a:pt x="57" y="53"/>
                        <a:pt x="57" y="53"/>
                        <a:pt x="57" y="53"/>
                      </a:cubicBezTo>
                      <a:cubicBezTo>
                        <a:pt x="57" y="53"/>
                        <a:pt x="57" y="53"/>
                        <a:pt x="57"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8" y="52"/>
                        <a:pt x="58" y="52"/>
                        <a:pt x="58" y="52"/>
                      </a:cubicBezTo>
                      <a:cubicBezTo>
                        <a:pt x="58" y="52"/>
                        <a:pt x="58" y="52"/>
                        <a:pt x="58" y="52"/>
                      </a:cubicBezTo>
                      <a:cubicBezTo>
                        <a:pt x="59" y="51"/>
                        <a:pt x="59" y="51"/>
                        <a:pt x="59" y="51"/>
                      </a:cubicBezTo>
                      <a:cubicBezTo>
                        <a:pt x="59" y="52"/>
                        <a:pt x="59" y="52"/>
                        <a:pt x="59" y="52"/>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0"/>
                        <a:pt x="59" y="50"/>
                        <a:pt x="59" y="50"/>
                      </a:cubicBezTo>
                      <a:cubicBezTo>
                        <a:pt x="59" y="50"/>
                        <a:pt x="59" y="50"/>
                        <a:pt x="59" y="50"/>
                      </a:cubicBezTo>
                      <a:cubicBezTo>
                        <a:pt x="59" y="50"/>
                        <a:pt x="59" y="50"/>
                        <a:pt x="59" y="50"/>
                      </a:cubicBezTo>
                      <a:cubicBezTo>
                        <a:pt x="59" y="50"/>
                        <a:pt x="59" y="50"/>
                        <a:pt x="59" y="50"/>
                      </a:cubicBezTo>
                      <a:cubicBezTo>
                        <a:pt x="59" y="50"/>
                        <a:pt x="59" y="50"/>
                        <a:pt x="59" y="50"/>
                      </a:cubicBezTo>
                      <a:cubicBezTo>
                        <a:pt x="59" y="50"/>
                        <a:pt x="59" y="50"/>
                        <a:pt x="59" y="50"/>
                      </a:cubicBezTo>
                      <a:cubicBezTo>
                        <a:pt x="58" y="50"/>
                        <a:pt x="58" y="50"/>
                        <a:pt x="58" y="50"/>
                      </a:cubicBezTo>
                      <a:cubicBezTo>
                        <a:pt x="58" y="49"/>
                        <a:pt x="58" y="49"/>
                        <a:pt x="58" y="49"/>
                      </a:cubicBezTo>
                      <a:cubicBezTo>
                        <a:pt x="58" y="49"/>
                        <a:pt x="58" y="49"/>
                        <a:pt x="58" y="49"/>
                      </a:cubicBezTo>
                      <a:cubicBezTo>
                        <a:pt x="58" y="49"/>
                        <a:pt x="58" y="49"/>
                        <a:pt x="58" y="49"/>
                      </a:cubicBezTo>
                      <a:cubicBezTo>
                        <a:pt x="58" y="48"/>
                        <a:pt x="58" y="48"/>
                        <a:pt x="58" y="48"/>
                      </a:cubicBezTo>
                      <a:cubicBezTo>
                        <a:pt x="58" y="48"/>
                        <a:pt x="58" y="48"/>
                        <a:pt x="58" y="48"/>
                      </a:cubicBezTo>
                      <a:cubicBezTo>
                        <a:pt x="58" y="48"/>
                        <a:pt x="58" y="48"/>
                        <a:pt x="58" y="48"/>
                      </a:cubicBezTo>
                      <a:cubicBezTo>
                        <a:pt x="58" y="48"/>
                        <a:pt x="58" y="48"/>
                        <a:pt x="58" y="48"/>
                      </a:cubicBezTo>
                      <a:cubicBezTo>
                        <a:pt x="58" y="47"/>
                        <a:pt x="58" y="47"/>
                        <a:pt x="58" y="47"/>
                      </a:cubicBezTo>
                      <a:cubicBezTo>
                        <a:pt x="58" y="47"/>
                        <a:pt x="58" y="47"/>
                        <a:pt x="58" y="47"/>
                      </a:cubicBezTo>
                      <a:cubicBezTo>
                        <a:pt x="57" y="47"/>
                        <a:pt x="57" y="47"/>
                        <a:pt x="57" y="47"/>
                      </a:cubicBezTo>
                      <a:cubicBezTo>
                        <a:pt x="57" y="47"/>
                        <a:pt x="57" y="47"/>
                        <a:pt x="57" y="47"/>
                      </a:cubicBezTo>
                      <a:cubicBezTo>
                        <a:pt x="57" y="46"/>
                        <a:pt x="57" y="46"/>
                        <a:pt x="57" y="46"/>
                      </a:cubicBezTo>
                      <a:cubicBezTo>
                        <a:pt x="57" y="46"/>
                        <a:pt x="57" y="46"/>
                        <a:pt x="57" y="46"/>
                      </a:cubicBezTo>
                      <a:cubicBezTo>
                        <a:pt x="57" y="45"/>
                        <a:pt x="57" y="45"/>
                        <a:pt x="57" y="45"/>
                      </a:cubicBezTo>
                      <a:cubicBezTo>
                        <a:pt x="56" y="44"/>
                        <a:pt x="56" y="44"/>
                        <a:pt x="56" y="44"/>
                      </a:cubicBezTo>
                      <a:cubicBezTo>
                        <a:pt x="56" y="44"/>
                        <a:pt x="56" y="44"/>
                        <a:pt x="56" y="44"/>
                      </a:cubicBezTo>
                      <a:cubicBezTo>
                        <a:pt x="55" y="44"/>
                        <a:pt x="55" y="44"/>
                        <a:pt x="55" y="44"/>
                      </a:cubicBezTo>
                      <a:cubicBezTo>
                        <a:pt x="55" y="44"/>
                        <a:pt x="55" y="44"/>
                        <a:pt x="55" y="44"/>
                      </a:cubicBezTo>
                      <a:cubicBezTo>
                        <a:pt x="55" y="44"/>
                        <a:pt x="55" y="44"/>
                        <a:pt x="55" y="44"/>
                      </a:cubicBezTo>
                      <a:cubicBezTo>
                        <a:pt x="55" y="43"/>
                        <a:pt x="55" y="43"/>
                        <a:pt x="55" y="43"/>
                      </a:cubicBezTo>
                      <a:cubicBezTo>
                        <a:pt x="55" y="43"/>
                        <a:pt x="55" y="43"/>
                        <a:pt x="55" y="43"/>
                      </a:cubicBezTo>
                      <a:cubicBezTo>
                        <a:pt x="55" y="43"/>
                        <a:pt x="55" y="43"/>
                        <a:pt x="55" y="43"/>
                      </a:cubicBezTo>
                      <a:cubicBezTo>
                        <a:pt x="55" y="42"/>
                        <a:pt x="55" y="42"/>
                        <a:pt x="55" y="42"/>
                      </a:cubicBezTo>
                      <a:cubicBezTo>
                        <a:pt x="54" y="42"/>
                        <a:pt x="54" y="42"/>
                        <a:pt x="54" y="42"/>
                      </a:cubicBezTo>
                      <a:cubicBezTo>
                        <a:pt x="54" y="42"/>
                        <a:pt x="54" y="42"/>
                        <a:pt x="54" y="42"/>
                      </a:cubicBezTo>
                      <a:cubicBezTo>
                        <a:pt x="54" y="41"/>
                        <a:pt x="54" y="41"/>
                        <a:pt x="54" y="41"/>
                      </a:cubicBezTo>
                      <a:cubicBezTo>
                        <a:pt x="54" y="41"/>
                        <a:pt x="54" y="41"/>
                        <a:pt x="54" y="41"/>
                      </a:cubicBezTo>
                      <a:cubicBezTo>
                        <a:pt x="54" y="41"/>
                        <a:pt x="54" y="41"/>
                        <a:pt x="54" y="41"/>
                      </a:cubicBezTo>
                      <a:cubicBezTo>
                        <a:pt x="54" y="41"/>
                        <a:pt x="54" y="41"/>
                        <a:pt x="54" y="41"/>
                      </a:cubicBezTo>
                      <a:cubicBezTo>
                        <a:pt x="54" y="41"/>
                        <a:pt x="54" y="41"/>
                        <a:pt x="54" y="41"/>
                      </a:cubicBezTo>
                      <a:cubicBezTo>
                        <a:pt x="54" y="40"/>
                        <a:pt x="54" y="40"/>
                        <a:pt x="54" y="40"/>
                      </a:cubicBezTo>
                      <a:cubicBezTo>
                        <a:pt x="54" y="40"/>
                        <a:pt x="54" y="40"/>
                        <a:pt x="54" y="40"/>
                      </a:cubicBezTo>
                      <a:cubicBezTo>
                        <a:pt x="53" y="40"/>
                        <a:pt x="53" y="40"/>
                        <a:pt x="53" y="40"/>
                      </a:cubicBezTo>
                      <a:cubicBezTo>
                        <a:pt x="53" y="40"/>
                        <a:pt x="53" y="40"/>
                        <a:pt x="53" y="40"/>
                      </a:cubicBezTo>
                      <a:cubicBezTo>
                        <a:pt x="53" y="38"/>
                        <a:pt x="53" y="38"/>
                        <a:pt x="53" y="38"/>
                      </a:cubicBezTo>
                      <a:cubicBezTo>
                        <a:pt x="53" y="38"/>
                        <a:pt x="53" y="38"/>
                        <a:pt x="53" y="38"/>
                      </a:cubicBezTo>
                      <a:cubicBezTo>
                        <a:pt x="52" y="36"/>
                        <a:pt x="52" y="34"/>
                        <a:pt x="51" y="33"/>
                      </a:cubicBezTo>
                      <a:cubicBezTo>
                        <a:pt x="51" y="31"/>
                        <a:pt x="51" y="31"/>
                        <a:pt x="51" y="31"/>
                      </a:cubicBezTo>
                      <a:cubicBezTo>
                        <a:pt x="48" y="22"/>
                        <a:pt x="45" y="13"/>
                        <a:pt x="42" y="4"/>
                      </a:cubicBezTo>
                      <a:cubicBezTo>
                        <a:pt x="42" y="3"/>
                        <a:pt x="42" y="2"/>
                        <a:pt x="41" y="0"/>
                      </a:cubicBezTo>
                      <a:cubicBezTo>
                        <a:pt x="41" y="0"/>
                        <a:pt x="41" y="0"/>
                        <a:pt x="41" y="0"/>
                      </a:cubicBezTo>
                      <a:cubicBezTo>
                        <a:pt x="41" y="0"/>
                        <a:pt x="41" y="0"/>
                        <a:pt x="41" y="0"/>
                      </a:cubicBezTo>
                      <a:cubicBezTo>
                        <a:pt x="35" y="0"/>
                        <a:pt x="29" y="1"/>
                        <a:pt x="23" y="2"/>
                      </a:cubicBezTo>
                      <a:cubicBezTo>
                        <a:pt x="19" y="2"/>
                        <a:pt x="15" y="3"/>
                        <a:pt x="11" y="3"/>
                      </a:cubicBezTo>
                      <a:cubicBezTo>
                        <a:pt x="7" y="3"/>
                        <a:pt x="3" y="4"/>
                        <a:pt x="0" y="4"/>
                      </a:cubicBezTo>
                      <a:cubicBezTo>
                        <a:pt x="0" y="4"/>
                        <a:pt x="0" y="4"/>
                        <a:pt x="0" y="4"/>
                      </a:cubicBezTo>
                      <a:cubicBezTo>
                        <a:pt x="0" y="5"/>
                        <a:pt x="0" y="5"/>
                        <a:pt x="0" y="5"/>
                      </a:cubicBezTo>
                      <a:cubicBezTo>
                        <a:pt x="1" y="5"/>
                        <a:pt x="1" y="5"/>
                        <a:pt x="1" y="5"/>
                      </a:cubicBezTo>
                      <a:cubicBezTo>
                        <a:pt x="1" y="6"/>
                        <a:pt x="1" y="6"/>
                        <a:pt x="1" y="6"/>
                      </a:cubicBezTo>
                      <a:cubicBezTo>
                        <a:pt x="2" y="6"/>
                        <a:pt x="2" y="6"/>
                        <a:pt x="2" y="6"/>
                      </a:cubicBezTo>
                      <a:cubicBezTo>
                        <a:pt x="2" y="6"/>
                        <a:pt x="2" y="6"/>
                        <a:pt x="2" y="6"/>
                      </a:cubicBezTo>
                      <a:cubicBezTo>
                        <a:pt x="2" y="26"/>
                        <a:pt x="2" y="45"/>
                        <a:pt x="1" y="65"/>
                      </a:cubicBezTo>
                      <a:cubicBezTo>
                        <a:pt x="3" y="75"/>
                        <a:pt x="4" y="84"/>
                        <a:pt x="6" y="94"/>
                      </a:cubicBezTo>
                      <a:cubicBezTo>
                        <a:pt x="6" y="94"/>
                        <a:pt x="6" y="94"/>
                        <a:pt x="6" y="94"/>
                      </a:cubicBezTo>
                      <a:cubicBezTo>
                        <a:pt x="6" y="94"/>
                        <a:pt x="6" y="94"/>
                        <a:pt x="6" y="94"/>
                      </a:cubicBezTo>
                      <a:cubicBezTo>
                        <a:pt x="7" y="93"/>
                        <a:pt x="7" y="93"/>
                        <a:pt x="7" y="93"/>
                      </a:cubicBezTo>
                      <a:cubicBezTo>
                        <a:pt x="7" y="93"/>
                        <a:pt x="7" y="93"/>
                        <a:pt x="7" y="93"/>
                      </a:cubicBezTo>
                      <a:cubicBezTo>
                        <a:pt x="7" y="94"/>
                        <a:pt x="7" y="94"/>
                        <a:pt x="7" y="94"/>
                      </a:cubicBezTo>
                      <a:cubicBezTo>
                        <a:pt x="7" y="94"/>
                        <a:pt x="7" y="94"/>
                        <a:pt x="7" y="94"/>
                      </a:cubicBezTo>
                      <a:cubicBezTo>
                        <a:pt x="7" y="94"/>
                        <a:pt x="7" y="94"/>
                        <a:pt x="7" y="94"/>
                      </a:cubicBezTo>
                      <a:cubicBezTo>
                        <a:pt x="7" y="94"/>
                        <a:pt x="7" y="94"/>
                        <a:pt x="7" y="94"/>
                      </a:cubicBezTo>
                      <a:cubicBezTo>
                        <a:pt x="7" y="94"/>
                        <a:pt x="7" y="94"/>
                        <a:pt x="7" y="94"/>
                      </a:cubicBezTo>
                      <a:cubicBezTo>
                        <a:pt x="7" y="93"/>
                        <a:pt x="7" y="93"/>
                        <a:pt x="7" y="93"/>
                      </a:cubicBezTo>
                      <a:cubicBezTo>
                        <a:pt x="8" y="94"/>
                        <a:pt x="8" y="94"/>
                        <a:pt x="8" y="94"/>
                      </a:cubicBezTo>
                      <a:cubicBezTo>
                        <a:pt x="9" y="94"/>
                        <a:pt x="9" y="94"/>
                        <a:pt x="9" y="94"/>
                      </a:cubicBezTo>
                      <a:cubicBezTo>
                        <a:pt x="9" y="94"/>
                        <a:pt x="9" y="94"/>
                        <a:pt x="9" y="94"/>
                      </a:cubicBezTo>
                      <a:cubicBezTo>
                        <a:pt x="9" y="94"/>
                        <a:pt x="9" y="94"/>
                        <a:pt x="9" y="94"/>
                      </a:cubicBezTo>
                      <a:cubicBezTo>
                        <a:pt x="9" y="94"/>
                        <a:pt x="9" y="94"/>
                        <a:pt x="9" y="94"/>
                      </a:cubicBezTo>
                      <a:cubicBezTo>
                        <a:pt x="10" y="94"/>
                        <a:pt x="10" y="94"/>
                        <a:pt x="10" y="94"/>
                      </a:cubicBezTo>
                      <a:cubicBezTo>
                        <a:pt x="10" y="94"/>
                        <a:pt x="10" y="94"/>
                        <a:pt x="10" y="94"/>
                      </a:cubicBezTo>
                      <a:cubicBezTo>
                        <a:pt x="10" y="94"/>
                        <a:pt x="10" y="94"/>
                        <a:pt x="10" y="94"/>
                      </a:cubicBezTo>
                      <a:cubicBezTo>
                        <a:pt x="10" y="94"/>
                        <a:pt x="10" y="94"/>
                        <a:pt x="10" y="94"/>
                      </a:cubicBezTo>
                      <a:cubicBezTo>
                        <a:pt x="10" y="94"/>
                        <a:pt x="10" y="94"/>
                        <a:pt x="10" y="94"/>
                      </a:cubicBezTo>
                      <a:cubicBezTo>
                        <a:pt x="10" y="95"/>
                        <a:pt x="10" y="95"/>
                        <a:pt x="10" y="95"/>
                      </a:cubicBezTo>
                      <a:cubicBezTo>
                        <a:pt x="10" y="95"/>
                        <a:pt x="10" y="95"/>
                        <a:pt x="10" y="95"/>
                      </a:cubicBezTo>
                      <a:cubicBezTo>
                        <a:pt x="11" y="94"/>
                        <a:pt x="11" y="94"/>
                        <a:pt x="11" y="94"/>
                      </a:cubicBezTo>
                      <a:cubicBezTo>
                        <a:pt x="11" y="94"/>
                        <a:pt x="11" y="94"/>
                        <a:pt x="11" y="94"/>
                      </a:cubicBezTo>
                      <a:cubicBezTo>
                        <a:pt x="11" y="93"/>
                        <a:pt x="11" y="93"/>
                        <a:pt x="11" y="93"/>
                      </a:cubicBezTo>
                      <a:cubicBezTo>
                        <a:pt x="11" y="92"/>
                        <a:pt x="11" y="92"/>
                        <a:pt x="11" y="92"/>
                      </a:cubicBezTo>
                      <a:cubicBezTo>
                        <a:pt x="11" y="92"/>
                        <a:pt x="11" y="92"/>
                        <a:pt x="11" y="92"/>
                      </a:cubicBezTo>
                      <a:cubicBezTo>
                        <a:pt x="11" y="91"/>
                        <a:pt x="11" y="91"/>
                        <a:pt x="11" y="91"/>
                      </a:cubicBezTo>
                      <a:cubicBezTo>
                        <a:pt x="11" y="91"/>
                        <a:pt x="11" y="91"/>
                        <a:pt x="11" y="91"/>
                      </a:cubicBezTo>
                      <a:cubicBezTo>
                        <a:pt x="11" y="90"/>
                        <a:pt x="11" y="90"/>
                        <a:pt x="11" y="90"/>
                      </a:cubicBezTo>
                      <a:cubicBezTo>
                        <a:pt x="11" y="90"/>
                        <a:pt x="11" y="90"/>
                        <a:pt x="11" y="90"/>
                      </a:cubicBezTo>
                      <a:cubicBezTo>
                        <a:pt x="11" y="90"/>
                        <a:pt x="11" y="90"/>
                        <a:pt x="11" y="90"/>
                      </a:cubicBezTo>
                      <a:cubicBezTo>
                        <a:pt x="11" y="90"/>
                        <a:pt x="11" y="90"/>
                        <a:pt x="11" y="90"/>
                      </a:cubicBezTo>
                      <a:cubicBezTo>
                        <a:pt x="11" y="90"/>
                        <a:pt x="11" y="90"/>
                        <a:pt x="11" y="90"/>
                      </a:cubicBezTo>
                      <a:cubicBezTo>
                        <a:pt x="11" y="89"/>
                        <a:pt x="11" y="89"/>
                        <a:pt x="11" y="89"/>
                      </a:cubicBezTo>
                      <a:cubicBezTo>
                        <a:pt x="11" y="89"/>
                        <a:pt x="11" y="89"/>
                        <a:pt x="11" y="89"/>
                      </a:cubicBezTo>
                      <a:cubicBezTo>
                        <a:pt x="11" y="89"/>
                        <a:pt x="11" y="89"/>
                        <a:pt x="11" y="89"/>
                      </a:cubicBezTo>
                      <a:cubicBezTo>
                        <a:pt x="11" y="89"/>
                        <a:pt x="11" y="89"/>
                        <a:pt x="11" y="89"/>
                      </a:cubicBezTo>
                      <a:cubicBezTo>
                        <a:pt x="11" y="88"/>
                        <a:pt x="11" y="88"/>
                        <a:pt x="11" y="88"/>
                      </a:cubicBezTo>
                      <a:cubicBezTo>
                        <a:pt x="11" y="88"/>
                        <a:pt x="11" y="88"/>
                        <a:pt x="11" y="88"/>
                      </a:cubicBezTo>
                      <a:cubicBezTo>
                        <a:pt x="11" y="88"/>
                        <a:pt x="11" y="88"/>
                        <a:pt x="11" y="88"/>
                      </a:cubicBezTo>
                      <a:cubicBezTo>
                        <a:pt x="11" y="88"/>
                        <a:pt x="11" y="88"/>
                        <a:pt x="11" y="88"/>
                      </a:cubicBezTo>
                      <a:cubicBezTo>
                        <a:pt x="11" y="87"/>
                        <a:pt x="11" y="87"/>
                        <a:pt x="11" y="87"/>
                      </a:cubicBezTo>
                      <a:cubicBezTo>
                        <a:pt x="11" y="87"/>
                        <a:pt x="11" y="87"/>
                        <a:pt x="11" y="87"/>
                      </a:cubicBezTo>
                      <a:cubicBezTo>
                        <a:pt x="11" y="87"/>
                        <a:pt x="11" y="87"/>
                        <a:pt x="11" y="87"/>
                      </a:cubicBezTo>
                      <a:cubicBezTo>
                        <a:pt x="11" y="87"/>
                        <a:pt x="11" y="87"/>
                        <a:pt x="11" y="87"/>
                      </a:cubicBezTo>
                      <a:cubicBezTo>
                        <a:pt x="11" y="86"/>
                        <a:pt x="11" y="86"/>
                        <a:pt x="11" y="86"/>
                      </a:cubicBezTo>
                      <a:cubicBezTo>
                        <a:pt x="12" y="86"/>
                        <a:pt x="12" y="86"/>
                        <a:pt x="12" y="86"/>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3" y="87"/>
                        <a:pt x="13" y="87"/>
                        <a:pt x="13" y="87"/>
                      </a:cubicBezTo>
                      <a:cubicBezTo>
                        <a:pt x="13" y="88"/>
                        <a:pt x="13" y="88"/>
                        <a:pt x="13" y="88"/>
                      </a:cubicBezTo>
                      <a:cubicBezTo>
                        <a:pt x="14" y="89"/>
                        <a:pt x="14" y="89"/>
                        <a:pt x="14" y="89"/>
                      </a:cubicBezTo>
                      <a:cubicBezTo>
                        <a:pt x="14" y="89"/>
                        <a:pt x="14" y="89"/>
                        <a:pt x="14" y="89"/>
                      </a:cubicBezTo>
                      <a:cubicBezTo>
                        <a:pt x="14" y="90"/>
                        <a:pt x="14" y="90"/>
                        <a:pt x="14" y="90"/>
                      </a:cubicBezTo>
                      <a:cubicBezTo>
                        <a:pt x="14" y="90"/>
                        <a:pt x="14" y="90"/>
                        <a:pt x="14" y="90"/>
                      </a:cubicBezTo>
                      <a:cubicBezTo>
                        <a:pt x="13" y="90"/>
                        <a:pt x="13" y="90"/>
                        <a:pt x="13" y="90"/>
                      </a:cubicBezTo>
                      <a:cubicBezTo>
                        <a:pt x="13" y="91"/>
                        <a:pt x="13" y="91"/>
                        <a:pt x="13" y="91"/>
                      </a:cubicBezTo>
                      <a:cubicBezTo>
                        <a:pt x="13" y="91"/>
                        <a:pt x="13" y="91"/>
                        <a:pt x="13" y="91"/>
                      </a:cubicBezTo>
                      <a:cubicBezTo>
                        <a:pt x="13" y="91"/>
                        <a:pt x="13" y="91"/>
                        <a:pt x="13" y="91"/>
                      </a:cubicBezTo>
                      <a:cubicBezTo>
                        <a:pt x="14" y="91"/>
                        <a:pt x="14" y="91"/>
                        <a:pt x="14" y="91"/>
                      </a:cubicBezTo>
                      <a:cubicBezTo>
                        <a:pt x="14" y="92"/>
                        <a:pt x="14" y="92"/>
                        <a:pt x="14" y="92"/>
                      </a:cubicBezTo>
                      <a:cubicBezTo>
                        <a:pt x="14" y="92"/>
                        <a:pt x="14" y="92"/>
                        <a:pt x="14" y="92"/>
                      </a:cubicBezTo>
                      <a:cubicBezTo>
                        <a:pt x="14" y="92"/>
                        <a:pt x="14" y="92"/>
                        <a:pt x="14" y="92"/>
                      </a:cubicBezTo>
                      <a:cubicBezTo>
                        <a:pt x="14" y="92"/>
                        <a:pt x="14" y="92"/>
                        <a:pt x="14" y="92"/>
                      </a:cubicBezTo>
                      <a:cubicBezTo>
                        <a:pt x="14" y="92"/>
                        <a:pt x="14" y="92"/>
                        <a:pt x="14" y="92"/>
                      </a:cubicBezTo>
                      <a:cubicBezTo>
                        <a:pt x="14" y="93"/>
                        <a:pt x="14" y="93"/>
                        <a:pt x="14" y="93"/>
                      </a:cubicBezTo>
                      <a:cubicBezTo>
                        <a:pt x="14" y="93"/>
                        <a:pt x="14" y="93"/>
                        <a:pt x="14" y="93"/>
                      </a:cubicBezTo>
                      <a:cubicBezTo>
                        <a:pt x="14" y="93"/>
                        <a:pt x="14" y="93"/>
                        <a:pt x="14" y="93"/>
                      </a:cubicBezTo>
                      <a:cubicBezTo>
                        <a:pt x="15" y="93"/>
                        <a:pt x="15" y="93"/>
                        <a:pt x="15" y="93"/>
                      </a:cubicBezTo>
                      <a:cubicBezTo>
                        <a:pt x="15" y="93"/>
                        <a:pt x="15" y="93"/>
                        <a:pt x="15" y="93"/>
                      </a:cubicBezTo>
                      <a:cubicBezTo>
                        <a:pt x="15" y="93"/>
                        <a:pt x="15" y="93"/>
                        <a:pt x="15" y="93"/>
                      </a:cubicBezTo>
                      <a:cubicBezTo>
                        <a:pt x="15" y="93"/>
                        <a:pt x="15" y="93"/>
                        <a:pt x="15" y="93"/>
                      </a:cubicBezTo>
                      <a:cubicBezTo>
                        <a:pt x="15" y="93"/>
                        <a:pt x="15" y="93"/>
                        <a:pt x="15" y="93"/>
                      </a:cubicBezTo>
                      <a:cubicBezTo>
                        <a:pt x="15" y="92"/>
                        <a:pt x="15" y="92"/>
                        <a:pt x="15" y="92"/>
                      </a:cubicBezTo>
                      <a:cubicBezTo>
                        <a:pt x="15" y="92"/>
                        <a:pt x="15" y="92"/>
                        <a:pt x="15" y="92"/>
                      </a:cubicBezTo>
                      <a:cubicBezTo>
                        <a:pt x="15" y="92"/>
                        <a:pt x="15" y="92"/>
                        <a:pt x="15" y="92"/>
                      </a:cubicBezTo>
                      <a:cubicBezTo>
                        <a:pt x="16" y="92"/>
                        <a:pt x="16" y="92"/>
                        <a:pt x="16" y="92"/>
                      </a:cubicBezTo>
                      <a:cubicBezTo>
                        <a:pt x="16" y="93"/>
                        <a:pt x="16" y="93"/>
                        <a:pt x="16" y="93"/>
                      </a:cubicBezTo>
                      <a:cubicBezTo>
                        <a:pt x="15" y="93"/>
                        <a:pt x="15" y="93"/>
                        <a:pt x="15" y="93"/>
                      </a:cubicBezTo>
                      <a:cubicBezTo>
                        <a:pt x="15" y="93"/>
                        <a:pt x="15" y="93"/>
                        <a:pt x="15" y="93"/>
                      </a:cubicBezTo>
                      <a:cubicBezTo>
                        <a:pt x="16" y="93"/>
                        <a:pt x="16" y="93"/>
                        <a:pt x="16" y="93"/>
                      </a:cubicBezTo>
                      <a:cubicBezTo>
                        <a:pt x="16" y="94"/>
                        <a:pt x="16" y="94"/>
                        <a:pt x="16" y="94"/>
                      </a:cubicBezTo>
                      <a:cubicBezTo>
                        <a:pt x="17" y="95"/>
                        <a:pt x="17" y="95"/>
                        <a:pt x="17" y="95"/>
                      </a:cubicBezTo>
                      <a:cubicBezTo>
                        <a:pt x="16" y="95"/>
                        <a:pt x="16" y="95"/>
                        <a:pt x="16" y="95"/>
                      </a:cubicBezTo>
                      <a:cubicBezTo>
                        <a:pt x="16" y="95"/>
                        <a:pt x="16" y="95"/>
                        <a:pt x="16" y="95"/>
                      </a:cubicBezTo>
                      <a:cubicBezTo>
                        <a:pt x="15" y="96"/>
                        <a:pt x="15" y="96"/>
                        <a:pt x="15" y="96"/>
                      </a:cubicBezTo>
                      <a:cubicBezTo>
                        <a:pt x="14" y="96"/>
                        <a:pt x="14" y="96"/>
                        <a:pt x="14" y="96"/>
                      </a:cubicBezTo>
                      <a:cubicBezTo>
                        <a:pt x="14" y="95"/>
                        <a:pt x="14" y="95"/>
                        <a:pt x="14" y="95"/>
                      </a:cubicBezTo>
                      <a:cubicBezTo>
                        <a:pt x="14" y="95"/>
                        <a:pt x="14" y="95"/>
                        <a:pt x="14" y="95"/>
                      </a:cubicBezTo>
                      <a:cubicBezTo>
                        <a:pt x="14" y="96"/>
                        <a:pt x="14" y="96"/>
                        <a:pt x="14" y="96"/>
                      </a:cubicBezTo>
                      <a:cubicBezTo>
                        <a:pt x="14" y="96"/>
                        <a:pt x="14" y="96"/>
                        <a:pt x="14" y="96"/>
                      </a:cubicBezTo>
                      <a:cubicBezTo>
                        <a:pt x="13" y="96"/>
                        <a:pt x="13" y="96"/>
                        <a:pt x="13" y="96"/>
                      </a:cubicBezTo>
                      <a:cubicBezTo>
                        <a:pt x="13" y="96"/>
                        <a:pt x="13" y="96"/>
                        <a:pt x="13" y="96"/>
                      </a:cubicBezTo>
                      <a:cubicBezTo>
                        <a:pt x="12" y="96"/>
                        <a:pt x="12" y="96"/>
                        <a:pt x="12" y="96"/>
                      </a:cubicBezTo>
                      <a:cubicBezTo>
                        <a:pt x="13" y="96"/>
                        <a:pt x="13" y="96"/>
                        <a:pt x="13" y="96"/>
                      </a:cubicBezTo>
                      <a:cubicBezTo>
                        <a:pt x="14" y="96"/>
                        <a:pt x="14" y="96"/>
                        <a:pt x="14" y="96"/>
                      </a:cubicBezTo>
                      <a:cubicBezTo>
                        <a:pt x="16" y="96"/>
                        <a:pt x="16" y="96"/>
                        <a:pt x="16" y="96"/>
                      </a:cubicBezTo>
                      <a:cubicBezTo>
                        <a:pt x="19" y="95"/>
                        <a:pt x="19" y="95"/>
                        <a:pt x="19" y="95"/>
                      </a:cubicBezTo>
                      <a:cubicBezTo>
                        <a:pt x="20" y="94"/>
                        <a:pt x="20" y="94"/>
                        <a:pt x="20" y="94"/>
                      </a:cubicBezTo>
                      <a:cubicBezTo>
                        <a:pt x="20" y="94"/>
                        <a:pt x="20" y="94"/>
                        <a:pt x="20" y="94"/>
                      </a:cubicBezTo>
                      <a:cubicBezTo>
                        <a:pt x="20" y="94"/>
                        <a:pt x="20" y="94"/>
                        <a:pt x="20" y="94"/>
                      </a:cubicBezTo>
                      <a:cubicBezTo>
                        <a:pt x="20" y="94"/>
                        <a:pt x="20" y="94"/>
                        <a:pt x="20" y="94"/>
                      </a:cubicBezTo>
                      <a:cubicBezTo>
                        <a:pt x="20" y="94"/>
                        <a:pt x="20" y="94"/>
                        <a:pt x="20" y="94"/>
                      </a:cubicBezTo>
                      <a:cubicBezTo>
                        <a:pt x="19" y="94"/>
                        <a:pt x="19" y="94"/>
                        <a:pt x="19" y="94"/>
                      </a:cubicBezTo>
                      <a:cubicBezTo>
                        <a:pt x="19" y="94"/>
                        <a:pt x="19" y="94"/>
                        <a:pt x="19" y="94"/>
                      </a:cubicBezTo>
                      <a:cubicBezTo>
                        <a:pt x="19" y="93"/>
                        <a:pt x="19" y="93"/>
                        <a:pt x="19" y="93"/>
                      </a:cubicBezTo>
                      <a:cubicBezTo>
                        <a:pt x="19" y="93"/>
                        <a:pt x="19" y="93"/>
                        <a:pt x="19" y="93"/>
                      </a:cubicBezTo>
                      <a:cubicBezTo>
                        <a:pt x="19" y="93"/>
                        <a:pt x="19" y="93"/>
                        <a:pt x="19" y="93"/>
                      </a:cubicBezTo>
                      <a:cubicBezTo>
                        <a:pt x="19" y="93"/>
                        <a:pt x="19" y="93"/>
                        <a:pt x="19" y="93"/>
                      </a:cubicBezTo>
                      <a:cubicBezTo>
                        <a:pt x="19" y="93"/>
                        <a:pt x="19" y="93"/>
                        <a:pt x="19" y="93"/>
                      </a:cubicBezTo>
                      <a:cubicBezTo>
                        <a:pt x="20" y="93"/>
                        <a:pt x="20" y="93"/>
                        <a:pt x="20" y="93"/>
                      </a:cubicBezTo>
                      <a:cubicBezTo>
                        <a:pt x="20" y="93"/>
                        <a:pt x="20" y="93"/>
                        <a:pt x="20" y="93"/>
                      </a:cubicBezTo>
                      <a:cubicBezTo>
                        <a:pt x="20" y="93"/>
                        <a:pt x="20" y="93"/>
                        <a:pt x="20" y="93"/>
                      </a:cubicBezTo>
                      <a:cubicBezTo>
                        <a:pt x="20" y="94"/>
                        <a:pt x="20" y="94"/>
                        <a:pt x="20" y="94"/>
                      </a:cubicBezTo>
                      <a:cubicBezTo>
                        <a:pt x="20" y="94"/>
                        <a:pt x="20" y="94"/>
                        <a:pt x="20" y="94"/>
                      </a:cubicBezTo>
                      <a:cubicBezTo>
                        <a:pt x="21" y="93"/>
                        <a:pt x="21" y="93"/>
                        <a:pt x="21" y="93"/>
                      </a:cubicBezTo>
                      <a:cubicBezTo>
                        <a:pt x="21" y="93"/>
                        <a:pt x="21" y="93"/>
                        <a:pt x="21" y="93"/>
                      </a:cubicBezTo>
                      <a:cubicBezTo>
                        <a:pt x="21" y="93"/>
                        <a:pt x="21" y="93"/>
                        <a:pt x="21" y="93"/>
                      </a:cubicBezTo>
                      <a:cubicBezTo>
                        <a:pt x="21" y="93"/>
                        <a:pt x="21" y="93"/>
                        <a:pt x="21" y="93"/>
                      </a:cubicBezTo>
                      <a:cubicBezTo>
                        <a:pt x="21" y="93"/>
                        <a:pt x="21" y="93"/>
                        <a:pt x="21" y="93"/>
                      </a:cubicBezTo>
                      <a:cubicBezTo>
                        <a:pt x="22" y="92"/>
                        <a:pt x="22" y="92"/>
                        <a:pt x="22" y="92"/>
                      </a:cubicBezTo>
                      <a:cubicBezTo>
                        <a:pt x="22" y="92"/>
                        <a:pt x="22" y="92"/>
                        <a:pt x="22" y="92"/>
                      </a:cubicBezTo>
                      <a:cubicBezTo>
                        <a:pt x="22" y="92"/>
                        <a:pt x="22" y="92"/>
                        <a:pt x="22" y="92"/>
                      </a:cubicBezTo>
                      <a:cubicBezTo>
                        <a:pt x="22" y="91"/>
                        <a:pt x="22" y="91"/>
                        <a:pt x="22" y="91"/>
                      </a:cubicBezTo>
                      <a:cubicBezTo>
                        <a:pt x="22" y="91"/>
                        <a:pt x="22" y="91"/>
                        <a:pt x="22" y="91"/>
                      </a:cubicBezTo>
                      <a:cubicBezTo>
                        <a:pt x="23" y="91"/>
                        <a:pt x="23" y="91"/>
                        <a:pt x="23" y="91"/>
                      </a:cubicBezTo>
                      <a:cubicBezTo>
                        <a:pt x="22" y="91"/>
                        <a:pt x="22" y="91"/>
                        <a:pt x="22" y="91"/>
                      </a:cubicBezTo>
                      <a:cubicBezTo>
                        <a:pt x="22" y="91"/>
                        <a:pt x="22" y="91"/>
                        <a:pt x="22" y="91"/>
                      </a:cubicBezTo>
                      <a:cubicBezTo>
                        <a:pt x="22" y="90"/>
                        <a:pt x="22" y="90"/>
                        <a:pt x="22" y="90"/>
                      </a:cubicBezTo>
                      <a:cubicBezTo>
                        <a:pt x="22" y="90"/>
                        <a:pt x="22" y="90"/>
                        <a:pt x="22" y="90"/>
                      </a:cubicBezTo>
                      <a:cubicBezTo>
                        <a:pt x="22" y="90"/>
                        <a:pt x="22" y="90"/>
                        <a:pt x="22" y="90"/>
                      </a:cubicBezTo>
                      <a:cubicBezTo>
                        <a:pt x="22" y="90"/>
                        <a:pt x="22" y="90"/>
                        <a:pt x="22" y="90"/>
                      </a:cubicBezTo>
                      <a:cubicBezTo>
                        <a:pt x="22" y="90"/>
                        <a:pt x="22" y="90"/>
                        <a:pt x="22" y="90"/>
                      </a:cubicBezTo>
                      <a:cubicBezTo>
                        <a:pt x="22" y="90"/>
                        <a:pt x="22" y="90"/>
                        <a:pt x="22" y="90"/>
                      </a:cubicBezTo>
                      <a:cubicBezTo>
                        <a:pt x="22" y="89"/>
                        <a:pt x="22" y="89"/>
                        <a:pt x="22" y="89"/>
                      </a:cubicBezTo>
                      <a:cubicBezTo>
                        <a:pt x="22" y="89"/>
                        <a:pt x="22" y="89"/>
                        <a:pt x="22" y="89"/>
                      </a:cubicBezTo>
                      <a:cubicBezTo>
                        <a:pt x="22" y="89"/>
                        <a:pt x="22" y="89"/>
                        <a:pt x="22" y="89"/>
                      </a:cubicBezTo>
                      <a:cubicBezTo>
                        <a:pt x="22" y="89"/>
                        <a:pt x="22" y="89"/>
                        <a:pt x="22" y="89"/>
                      </a:cubicBezTo>
                      <a:cubicBezTo>
                        <a:pt x="22" y="88"/>
                        <a:pt x="22" y="88"/>
                        <a:pt x="22" y="88"/>
                      </a:cubicBezTo>
                      <a:cubicBezTo>
                        <a:pt x="22" y="88"/>
                        <a:pt x="22" y="88"/>
                        <a:pt x="22" y="88"/>
                      </a:cubicBezTo>
                      <a:cubicBezTo>
                        <a:pt x="22" y="87"/>
                        <a:pt x="22" y="87"/>
                        <a:pt x="22" y="87"/>
                      </a:cubicBezTo>
                      <a:cubicBezTo>
                        <a:pt x="22" y="87"/>
                        <a:pt x="22" y="87"/>
                        <a:pt x="22" y="87"/>
                      </a:cubicBezTo>
                      <a:cubicBezTo>
                        <a:pt x="22" y="86"/>
                        <a:pt x="22" y="86"/>
                        <a:pt x="22" y="86"/>
                      </a:cubicBezTo>
                      <a:cubicBezTo>
                        <a:pt x="22" y="86"/>
                        <a:pt x="22" y="86"/>
                        <a:pt x="22" y="86"/>
                      </a:cubicBezTo>
                      <a:cubicBezTo>
                        <a:pt x="22" y="86"/>
                        <a:pt x="22" y="86"/>
                        <a:pt x="22" y="86"/>
                      </a:cubicBezTo>
                      <a:cubicBezTo>
                        <a:pt x="20" y="86"/>
                        <a:pt x="20" y="86"/>
                        <a:pt x="20" y="86"/>
                      </a:cubicBezTo>
                      <a:cubicBezTo>
                        <a:pt x="20" y="85"/>
                        <a:pt x="20" y="85"/>
                        <a:pt x="20" y="85"/>
                      </a:cubicBezTo>
                      <a:cubicBezTo>
                        <a:pt x="20" y="85"/>
                        <a:pt x="20" y="85"/>
                        <a:pt x="20" y="85"/>
                      </a:cubicBezTo>
                      <a:cubicBezTo>
                        <a:pt x="19" y="85"/>
                        <a:pt x="19" y="85"/>
                        <a:pt x="19" y="85"/>
                      </a:cubicBezTo>
                      <a:cubicBezTo>
                        <a:pt x="19" y="84"/>
                        <a:pt x="19" y="84"/>
                        <a:pt x="19" y="84"/>
                      </a:cubicBezTo>
                      <a:cubicBezTo>
                        <a:pt x="18" y="84"/>
                        <a:pt x="18" y="84"/>
                        <a:pt x="18" y="84"/>
                      </a:cubicBezTo>
                      <a:cubicBezTo>
                        <a:pt x="18" y="84"/>
                        <a:pt x="18" y="84"/>
                        <a:pt x="18" y="84"/>
                      </a:cubicBezTo>
                      <a:cubicBezTo>
                        <a:pt x="18" y="83"/>
                        <a:pt x="18" y="83"/>
                        <a:pt x="18" y="83"/>
                      </a:cubicBezTo>
                      <a:cubicBezTo>
                        <a:pt x="18" y="83"/>
                        <a:pt x="18" y="83"/>
                        <a:pt x="18" y="83"/>
                      </a:cubicBezTo>
                      <a:cubicBezTo>
                        <a:pt x="18" y="83"/>
                        <a:pt x="18" y="83"/>
                        <a:pt x="18" y="83"/>
                      </a:cubicBezTo>
                      <a:cubicBezTo>
                        <a:pt x="18" y="83"/>
                        <a:pt x="18" y="83"/>
                        <a:pt x="18" y="83"/>
                      </a:cubicBezTo>
                      <a:cubicBezTo>
                        <a:pt x="18" y="83"/>
                        <a:pt x="18" y="83"/>
                        <a:pt x="18" y="83"/>
                      </a:cubicBezTo>
                      <a:cubicBezTo>
                        <a:pt x="18" y="83"/>
                        <a:pt x="18" y="83"/>
                        <a:pt x="18" y="83"/>
                      </a:cubicBezTo>
                      <a:cubicBezTo>
                        <a:pt x="18" y="82"/>
                        <a:pt x="18" y="82"/>
                        <a:pt x="18" y="82"/>
                      </a:cubicBezTo>
                      <a:cubicBezTo>
                        <a:pt x="18" y="82"/>
                        <a:pt x="18" y="82"/>
                        <a:pt x="18" y="82"/>
                      </a:cubicBezTo>
                      <a:cubicBezTo>
                        <a:pt x="18" y="81"/>
                        <a:pt x="18" y="81"/>
                        <a:pt x="18" y="81"/>
                      </a:cubicBezTo>
                      <a:cubicBezTo>
                        <a:pt x="18" y="80"/>
                        <a:pt x="18" y="80"/>
                        <a:pt x="18" y="80"/>
                      </a:cubicBezTo>
                      <a:cubicBezTo>
                        <a:pt x="32" y="79"/>
                        <a:pt x="47" y="77"/>
                        <a:pt x="61" y="75"/>
                      </a:cubicBezTo>
                      <a:cubicBezTo>
                        <a:pt x="61" y="75"/>
                        <a:pt x="61" y="75"/>
                        <a:pt x="61" y="75"/>
                      </a:cubicBezTo>
                      <a:cubicBezTo>
                        <a:pt x="61" y="75"/>
                        <a:pt x="61" y="75"/>
                        <a:pt x="61" y="75"/>
                      </a:cubicBezTo>
                      <a:cubicBezTo>
                        <a:pt x="61" y="75"/>
                        <a:pt x="61" y="75"/>
                        <a:pt x="61" y="7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7" name="Group 226">
                <a:extLst>
                  <a:ext uri="{FF2B5EF4-FFF2-40B4-BE49-F238E27FC236}">
                    <a16:creationId xmlns="" xmlns:a16="http://schemas.microsoft.com/office/drawing/2014/main" id="{9BF248B9-FBEE-4401-A960-BD4FC0577E26}"/>
                  </a:ext>
                </a:extLst>
              </p:cNvPr>
              <p:cNvGrpSpPr>
                <a:grpSpLocks noChangeAspect="1"/>
              </p:cNvGrpSpPr>
              <p:nvPr/>
            </p:nvGrpSpPr>
            <p:grpSpPr>
              <a:xfrm>
                <a:off x="4575787" y="2203171"/>
                <a:ext cx="2198259" cy="2487848"/>
                <a:chOff x="3558406" y="3049617"/>
                <a:chExt cx="1751002" cy="1981672"/>
              </a:xfrm>
              <a:grpFill/>
            </p:grpSpPr>
            <p:sp>
              <p:nvSpPr>
                <p:cNvPr id="239" name="Freeform 330">
                  <a:extLst>
                    <a:ext uri="{FF2B5EF4-FFF2-40B4-BE49-F238E27FC236}">
                      <a16:creationId xmlns="" xmlns:a16="http://schemas.microsoft.com/office/drawing/2014/main" id="{EA445614-3EAD-4FA8-890D-97E1EA0077BB}"/>
                    </a:ext>
                  </a:extLst>
                </p:cNvPr>
                <p:cNvSpPr>
                  <a:spLocks/>
                </p:cNvSpPr>
                <p:nvPr/>
              </p:nvSpPr>
              <p:spPr bwMode="auto">
                <a:xfrm>
                  <a:off x="4606910" y="3605324"/>
                  <a:ext cx="560950" cy="456099"/>
                </a:xfrm>
                <a:custGeom>
                  <a:avLst/>
                  <a:gdLst>
                    <a:gd name="T0" fmla="*/ 106 w 107"/>
                    <a:gd name="T1" fmla="*/ 7 h 87"/>
                    <a:gd name="T2" fmla="*/ 8 w 107"/>
                    <a:gd name="T3" fmla="*/ 0 h 87"/>
                    <a:gd name="T4" fmla="*/ 0 w 107"/>
                    <a:gd name="T5" fmla="*/ 79 h 87"/>
                    <a:gd name="T6" fmla="*/ 0 w 107"/>
                    <a:gd name="T7" fmla="*/ 79 h 87"/>
                    <a:gd name="T8" fmla="*/ 0 w 107"/>
                    <a:gd name="T9" fmla="*/ 79 h 87"/>
                    <a:gd name="T10" fmla="*/ 0 w 107"/>
                    <a:gd name="T11" fmla="*/ 79 h 87"/>
                    <a:gd name="T12" fmla="*/ 0 w 107"/>
                    <a:gd name="T13" fmla="*/ 79 h 87"/>
                    <a:gd name="T14" fmla="*/ 0 w 107"/>
                    <a:gd name="T15" fmla="*/ 79 h 87"/>
                    <a:gd name="T16" fmla="*/ 0 w 107"/>
                    <a:gd name="T17" fmla="*/ 79 h 87"/>
                    <a:gd name="T18" fmla="*/ 93 w 107"/>
                    <a:gd name="T19" fmla="*/ 86 h 87"/>
                    <a:gd name="T20" fmla="*/ 104 w 107"/>
                    <a:gd name="T21" fmla="*/ 87 h 87"/>
                    <a:gd name="T22" fmla="*/ 107 w 107"/>
                    <a:gd name="T23" fmla="*/ 7 h 87"/>
                    <a:gd name="T24" fmla="*/ 106 w 107"/>
                    <a:gd name="T25" fmla="*/ 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87">
                      <a:moveTo>
                        <a:pt x="106" y="7"/>
                      </a:moveTo>
                      <a:cubicBezTo>
                        <a:pt x="73" y="6"/>
                        <a:pt x="40" y="3"/>
                        <a:pt x="8" y="0"/>
                      </a:cubicBezTo>
                      <a:cubicBezTo>
                        <a:pt x="5" y="27"/>
                        <a:pt x="2" y="53"/>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31" y="83"/>
                        <a:pt x="62" y="85"/>
                        <a:pt x="93" y="86"/>
                      </a:cubicBezTo>
                      <a:cubicBezTo>
                        <a:pt x="97" y="86"/>
                        <a:pt x="100" y="86"/>
                        <a:pt x="104" y="87"/>
                      </a:cubicBezTo>
                      <a:cubicBezTo>
                        <a:pt x="105" y="60"/>
                        <a:pt x="106" y="34"/>
                        <a:pt x="107" y="7"/>
                      </a:cubicBezTo>
                      <a:lnTo>
                        <a:pt x="106" y="7"/>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0" name="Freeform 337">
                  <a:extLst>
                    <a:ext uri="{FF2B5EF4-FFF2-40B4-BE49-F238E27FC236}">
                      <a16:creationId xmlns="" xmlns:a16="http://schemas.microsoft.com/office/drawing/2014/main" id="{AB0A2455-0FE2-47E4-AEC4-0B3C4CCAB99D}"/>
                    </a:ext>
                  </a:extLst>
                </p:cNvPr>
                <p:cNvSpPr>
                  <a:spLocks noEditPoints="1"/>
                </p:cNvSpPr>
                <p:nvPr/>
              </p:nvSpPr>
              <p:spPr bwMode="auto">
                <a:xfrm>
                  <a:off x="4318571" y="3893663"/>
                  <a:ext cx="440372" cy="550465"/>
                </a:xfrm>
                <a:custGeom>
                  <a:avLst/>
                  <a:gdLst>
                    <a:gd name="T0" fmla="*/ 38 w 84"/>
                    <a:gd name="T1" fmla="*/ 22 h 105"/>
                    <a:gd name="T2" fmla="*/ 37 w 84"/>
                    <a:gd name="T3" fmla="*/ 21 h 105"/>
                    <a:gd name="T4" fmla="*/ 37 w 84"/>
                    <a:gd name="T5" fmla="*/ 22 h 105"/>
                    <a:gd name="T6" fmla="*/ 37 w 84"/>
                    <a:gd name="T7" fmla="*/ 23 h 105"/>
                    <a:gd name="T8" fmla="*/ 38 w 84"/>
                    <a:gd name="T9" fmla="*/ 24 h 105"/>
                    <a:gd name="T10" fmla="*/ 32 w 84"/>
                    <a:gd name="T11" fmla="*/ 21 h 105"/>
                    <a:gd name="T12" fmla="*/ 33 w 84"/>
                    <a:gd name="T13" fmla="*/ 22 h 105"/>
                    <a:gd name="T14" fmla="*/ 36 w 84"/>
                    <a:gd name="T15" fmla="*/ 19 h 105"/>
                    <a:gd name="T16" fmla="*/ 35 w 84"/>
                    <a:gd name="T17" fmla="*/ 19 h 105"/>
                    <a:gd name="T18" fmla="*/ 83 w 84"/>
                    <a:gd name="T19" fmla="*/ 27 h 105"/>
                    <a:gd name="T20" fmla="*/ 84 w 84"/>
                    <a:gd name="T21" fmla="*/ 27 h 105"/>
                    <a:gd name="T22" fmla="*/ 39 w 84"/>
                    <a:gd name="T23" fmla="*/ 25 h 105"/>
                    <a:gd name="T24" fmla="*/ 38 w 84"/>
                    <a:gd name="T25" fmla="*/ 26 h 105"/>
                    <a:gd name="T26" fmla="*/ 35 w 84"/>
                    <a:gd name="T27" fmla="*/ 29 h 105"/>
                    <a:gd name="T28" fmla="*/ 34 w 84"/>
                    <a:gd name="T29" fmla="*/ 27 h 105"/>
                    <a:gd name="T30" fmla="*/ 33 w 84"/>
                    <a:gd name="T31" fmla="*/ 26 h 105"/>
                    <a:gd name="T32" fmla="*/ 33 w 84"/>
                    <a:gd name="T33" fmla="*/ 23 h 105"/>
                    <a:gd name="T34" fmla="*/ 32 w 84"/>
                    <a:gd name="T35" fmla="*/ 25 h 105"/>
                    <a:gd name="T36" fmla="*/ 31 w 84"/>
                    <a:gd name="T37" fmla="*/ 24 h 105"/>
                    <a:gd name="T38" fmla="*/ 31 w 84"/>
                    <a:gd name="T39" fmla="*/ 23 h 105"/>
                    <a:gd name="T40" fmla="*/ 30 w 84"/>
                    <a:gd name="T41" fmla="*/ 22 h 105"/>
                    <a:gd name="T42" fmla="*/ 29 w 84"/>
                    <a:gd name="T43" fmla="*/ 21 h 105"/>
                    <a:gd name="T44" fmla="*/ 29 w 84"/>
                    <a:gd name="T45" fmla="*/ 20 h 105"/>
                    <a:gd name="T46" fmla="*/ 29 w 84"/>
                    <a:gd name="T47" fmla="*/ 19 h 105"/>
                    <a:gd name="T48" fmla="*/ 29 w 84"/>
                    <a:gd name="T49" fmla="*/ 18 h 105"/>
                    <a:gd name="T50" fmla="*/ 28 w 84"/>
                    <a:gd name="T51" fmla="*/ 15 h 105"/>
                    <a:gd name="T52" fmla="*/ 26 w 84"/>
                    <a:gd name="T53" fmla="*/ 16 h 105"/>
                    <a:gd name="T54" fmla="*/ 27 w 84"/>
                    <a:gd name="T55" fmla="*/ 15 h 105"/>
                    <a:gd name="T56" fmla="*/ 26 w 84"/>
                    <a:gd name="T57" fmla="*/ 11 h 105"/>
                    <a:gd name="T58" fmla="*/ 27 w 84"/>
                    <a:gd name="T59" fmla="*/ 11 h 105"/>
                    <a:gd name="T60" fmla="*/ 27 w 84"/>
                    <a:gd name="T61" fmla="*/ 10 h 105"/>
                    <a:gd name="T62" fmla="*/ 27 w 84"/>
                    <a:gd name="T63" fmla="*/ 9 h 105"/>
                    <a:gd name="T64" fmla="*/ 29 w 84"/>
                    <a:gd name="T65" fmla="*/ 9 h 105"/>
                    <a:gd name="T66" fmla="*/ 30 w 84"/>
                    <a:gd name="T67" fmla="*/ 8 h 105"/>
                    <a:gd name="T68" fmla="*/ 31 w 84"/>
                    <a:gd name="T69" fmla="*/ 9 h 105"/>
                    <a:gd name="T70" fmla="*/ 31 w 84"/>
                    <a:gd name="T71" fmla="*/ 10 h 105"/>
                    <a:gd name="T72" fmla="*/ 31 w 84"/>
                    <a:gd name="T73" fmla="*/ 11 h 105"/>
                    <a:gd name="T74" fmla="*/ 31 w 84"/>
                    <a:gd name="T75" fmla="*/ 12 h 105"/>
                    <a:gd name="T76" fmla="*/ 33 w 84"/>
                    <a:gd name="T77" fmla="*/ 14 h 105"/>
                    <a:gd name="T78" fmla="*/ 34 w 84"/>
                    <a:gd name="T79" fmla="*/ 14 h 105"/>
                    <a:gd name="T80" fmla="*/ 34 w 84"/>
                    <a:gd name="T81" fmla="*/ 16 h 105"/>
                    <a:gd name="T82" fmla="*/ 34 w 84"/>
                    <a:gd name="T83" fmla="*/ 17 h 105"/>
                    <a:gd name="T84" fmla="*/ 35 w 84"/>
                    <a:gd name="T85" fmla="*/ 18 h 105"/>
                    <a:gd name="T86" fmla="*/ 36 w 84"/>
                    <a:gd name="T87" fmla="*/ 16 h 105"/>
                    <a:gd name="T88" fmla="*/ 36 w 84"/>
                    <a:gd name="T89" fmla="*/ 15 h 105"/>
                    <a:gd name="T90" fmla="*/ 35 w 84"/>
                    <a:gd name="T91" fmla="*/ 14 h 105"/>
                    <a:gd name="T92" fmla="*/ 36 w 84"/>
                    <a:gd name="T93" fmla="*/ 13 h 105"/>
                    <a:gd name="T94" fmla="*/ 37 w 84"/>
                    <a:gd name="T95" fmla="*/ 13 h 105"/>
                    <a:gd name="T96" fmla="*/ 37 w 84"/>
                    <a:gd name="T97" fmla="*/ 14 h 105"/>
                    <a:gd name="T98" fmla="*/ 38 w 84"/>
                    <a:gd name="T99" fmla="*/ 15 h 105"/>
                    <a:gd name="T100" fmla="*/ 40 w 84"/>
                    <a:gd name="T101" fmla="*/ 15 h 105"/>
                    <a:gd name="T102" fmla="*/ 39 w 84"/>
                    <a:gd name="T103" fmla="*/ 16 h 105"/>
                    <a:gd name="T104" fmla="*/ 37 w 84"/>
                    <a:gd name="T105" fmla="*/ 17 h 105"/>
                    <a:gd name="T106" fmla="*/ 38 w 84"/>
                    <a:gd name="T107" fmla="*/ 20 h 105"/>
                    <a:gd name="T108" fmla="*/ 39 w 84"/>
                    <a:gd name="T109" fmla="*/ 21 h 105"/>
                    <a:gd name="T110" fmla="*/ 41 w 84"/>
                    <a:gd name="T111" fmla="*/ 2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4" h="105">
                      <a:moveTo>
                        <a:pt x="38" y="23"/>
                      </a:moveTo>
                      <a:cubicBezTo>
                        <a:pt x="38" y="23"/>
                        <a:pt x="38" y="23"/>
                        <a:pt x="38" y="23"/>
                      </a:cubicBezTo>
                      <a:cubicBezTo>
                        <a:pt x="38" y="23"/>
                        <a:pt x="38" y="23"/>
                        <a:pt x="38" y="23"/>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1"/>
                        <a:pt x="38" y="21"/>
                        <a:pt x="38"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3"/>
                        <a:pt x="37" y="23"/>
                        <a:pt x="37" y="23"/>
                      </a:cubicBezTo>
                      <a:cubicBezTo>
                        <a:pt x="37" y="23"/>
                        <a:pt x="37" y="23"/>
                        <a:pt x="37" y="23"/>
                      </a:cubicBezTo>
                      <a:cubicBezTo>
                        <a:pt x="37" y="23"/>
                        <a:pt x="37" y="23"/>
                        <a:pt x="37" y="23"/>
                      </a:cubicBezTo>
                      <a:cubicBezTo>
                        <a:pt x="37" y="23"/>
                        <a:pt x="37" y="23"/>
                        <a:pt x="37" y="23"/>
                      </a:cubicBezTo>
                      <a:cubicBezTo>
                        <a:pt x="37" y="25"/>
                        <a:pt x="37" y="25"/>
                        <a:pt x="37" y="25"/>
                      </a:cubicBezTo>
                      <a:cubicBezTo>
                        <a:pt x="37" y="25"/>
                        <a:pt x="37" y="25"/>
                        <a:pt x="37" y="25"/>
                      </a:cubicBezTo>
                      <a:cubicBezTo>
                        <a:pt x="38" y="25"/>
                        <a:pt x="38" y="25"/>
                        <a:pt x="38" y="25"/>
                      </a:cubicBezTo>
                      <a:cubicBezTo>
                        <a:pt x="38" y="25"/>
                        <a:pt x="38" y="25"/>
                        <a:pt x="38" y="25"/>
                      </a:cubicBezTo>
                      <a:cubicBezTo>
                        <a:pt x="38" y="25"/>
                        <a:pt x="38" y="25"/>
                        <a:pt x="38" y="25"/>
                      </a:cubicBezTo>
                      <a:cubicBezTo>
                        <a:pt x="38" y="25"/>
                        <a:pt x="38" y="25"/>
                        <a:pt x="38" y="25"/>
                      </a:cubicBezTo>
                      <a:cubicBezTo>
                        <a:pt x="38" y="24"/>
                        <a:pt x="38" y="24"/>
                        <a:pt x="38" y="24"/>
                      </a:cubicBezTo>
                      <a:cubicBezTo>
                        <a:pt x="38" y="24"/>
                        <a:pt x="38" y="24"/>
                        <a:pt x="38" y="24"/>
                      </a:cubicBezTo>
                      <a:cubicBezTo>
                        <a:pt x="38" y="24"/>
                        <a:pt x="38" y="24"/>
                        <a:pt x="38" y="24"/>
                      </a:cubicBezTo>
                      <a:cubicBezTo>
                        <a:pt x="38" y="24"/>
                        <a:pt x="38" y="24"/>
                        <a:pt x="38" y="24"/>
                      </a:cubicBezTo>
                      <a:lnTo>
                        <a:pt x="38" y="23"/>
                      </a:lnTo>
                      <a:close/>
                      <a:moveTo>
                        <a:pt x="33" y="21"/>
                      </a:moveTo>
                      <a:cubicBezTo>
                        <a:pt x="33" y="21"/>
                        <a:pt x="33" y="21"/>
                        <a:pt x="33" y="21"/>
                      </a:cubicBezTo>
                      <a:cubicBezTo>
                        <a:pt x="33" y="21"/>
                        <a:pt x="33" y="21"/>
                        <a:pt x="33" y="21"/>
                      </a:cubicBezTo>
                      <a:cubicBezTo>
                        <a:pt x="32" y="21"/>
                        <a:pt x="32" y="21"/>
                        <a:pt x="32" y="21"/>
                      </a:cubicBezTo>
                      <a:cubicBezTo>
                        <a:pt x="32" y="21"/>
                        <a:pt x="32" y="21"/>
                        <a:pt x="32" y="21"/>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lnTo>
                        <a:pt x="33" y="21"/>
                      </a:lnTo>
                      <a:close/>
                      <a:moveTo>
                        <a:pt x="36" y="19"/>
                      </a:move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20"/>
                        <a:pt x="36" y="20"/>
                        <a:pt x="36" y="20"/>
                      </a:cubicBezTo>
                      <a:cubicBezTo>
                        <a:pt x="36" y="20"/>
                        <a:pt x="36" y="20"/>
                        <a:pt x="36" y="20"/>
                      </a:cubicBezTo>
                      <a:cubicBezTo>
                        <a:pt x="36" y="20"/>
                        <a:pt x="36" y="20"/>
                        <a:pt x="36" y="20"/>
                      </a:cubicBezTo>
                      <a:cubicBezTo>
                        <a:pt x="36" y="19"/>
                        <a:pt x="36" y="19"/>
                        <a:pt x="36" y="19"/>
                      </a:cubicBezTo>
                      <a:cubicBezTo>
                        <a:pt x="36" y="19"/>
                        <a:pt x="36" y="19"/>
                        <a:pt x="36" y="19"/>
                      </a:cubicBezTo>
                      <a:close/>
                      <a:moveTo>
                        <a:pt x="83" y="27"/>
                      </a:moveTo>
                      <a:cubicBezTo>
                        <a:pt x="73" y="26"/>
                        <a:pt x="64" y="25"/>
                        <a:pt x="55" y="24"/>
                      </a:cubicBezTo>
                      <a:cubicBezTo>
                        <a:pt x="55" y="24"/>
                        <a:pt x="55" y="24"/>
                        <a:pt x="55" y="24"/>
                      </a:cubicBezTo>
                      <a:cubicBezTo>
                        <a:pt x="55" y="24"/>
                        <a:pt x="55" y="24"/>
                        <a:pt x="55" y="24"/>
                      </a:cubicBezTo>
                      <a:cubicBezTo>
                        <a:pt x="55" y="18"/>
                        <a:pt x="56" y="11"/>
                        <a:pt x="57" y="5"/>
                      </a:cubicBezTo>
                      <a:cubicBezTo>
                        <a:pt x="42" y="3"/>
                        <a:pt x="27" y="2"/>
                        <a:pt x="13" y="0"/>
                      </a:cubicBezTo>
                      <a:cubicBezTo>
                        <a:pt x="8" y="32"/>
                        <a:pt x="4" y="65"/>
                        <a:pt x="0" y="97"/>
                      </a:cubicBezTo>
                      <a:cubicBezTo>
                        <a:pt x="26" y="101"/>
                        <a:pt x="52" y="103"/>
                        <a:pt x="78" y="105"/>
                      </a:cubicBezTo>
                      <a:cubicBezTo>
                        <a:pt x="80" y="79"/>
                        <a:pt x="82" y="53"/>
                        <a:pt x="84" y="27"/>
                      </a:cubicBezTo>
                      <a:lnTo>
                        <a:pt x="83" y="27"/>
                      </a:lnTo>
                      <a:close/>
                      <a:moveTo>
                        <a:pt x="41" y="24"/>
                      </a:moveTo>
                      <a:cubicBezTo>
                        <a:pt x="41" y="24"/>
                        <a:pt x="41" y="24"/>
                        <a:pt x="41" y="24"/>
                      </a:cubicBezTo>
                      <a:cubicBezTo>
                        <a:pt x="41" y="24"/>
                        <a:pt x="41" y="24"/>
                        <a:pt x="41" y="24"/>
                      </a:cubicBezTo>
                      <a:cubicBezTo>
                        <a:pt x="40" y="25"/>
                        <a:pt x="40" y="25"/>
                        <a:pt x="40" y="25"/>
                      </a:cubicBezTo>
                      <a:cubicBezTo>
                        <a:pt x="40" y="25"/>
                        <a:pt x="40" y="25"/>
                        <a:pt x="40" y="25"/>
                      </a:cubicBezTo>
                      <a:cubicBezTo>
                        <a:pt x="40" y="25"/>
                        <a:pt x="40" y="25"/>
                        <a:pt x="40" y="25"/>
                      </a:cubicBezTo>
                      <a:cubicBezTo>
                        <a:pt x="39" y="25"/>
                        <a:pt x="39" y="25"/>
                        <a:pt x="39" y="25"/>
                      </a:cubicBezTo>
                      <a:cubicBezTo>
                        <a:pt x="39" y="25"/>
                        <a:pt x="39" y="25"/>
                        <a:pt x="39" y="25"/>
                      </a:cubicBezTo>
                      <a:cubicBezTo>
                        <a:pt x="39" y="25"/>
                        <a:pt x="39" y="25"/>
                        <a:pt x="39" y="25"/>
                      </a:cubicBezTo>
                      <a:cubicBezTo>
                        <a:pt x="39" y="25"/>
                        <a:pt x="39" y="25"/>
                        <a:pt x="39" y="25"/>
                      </a:cubicBezTo>
                      <a:cubicBezTo>
                        <a:pt x="38" y="25"/>
                        <a:pt x="38" y="25"/>
                        <a:pt x="38" y="25"/>
                      </a:cubicBezTo>
                      <a:cubicBezTo>
                        <a:pt x="38" y="25"/>
                        <a:pt x="38" y="25"/>
                        <a:pt x="38" y="25"/>
                      </a:cubicBezTo>
                      <a:cubicBezTo>
                        <a:pt x="38" y="26"/>
                        <a:pt x="38" y="26"/>
                        <a:pt x="38" y="26"/>
                      </a:cubicBezTo>
                      <a:cubicBezTo>
                        <a:pt x="38" y="26"/>
                        <a:pt x="38" y="26"/>
                        <a:pt x="38" y="26"/>
                      </a:cubicBezTo>
                      <a:cubicBezTo>
                        <a:pt x="38" y="26"/>
                        <a:pt x="38" y="26"/>
                        <a:pt x="38" y="26"/>
                      </a:cubicBezTo>
                      <a:cubicBezTo>
                        <a:pt x="38" y="26"/>
                        <a:pt x="38" y="26"/>
                        <a:pt x="38" y="26"/>
                      </a:cubicBezTo>
                      <a:cubicBezTo>
                        <a:pt x="38" y="26"/>
                        <a:pt x="38" y="26"/>
                        <a:pt x="38" y="26"/>
                      </a:cubicBezTo>
                      <a:cubicBezTo>
                        <a:pt x="38" y="27"/>
                        <a:pt x="38" y="27"/>
                        <a:pt x="38" y="27"/>
                      </a:cubicBezTo>
                      <a:cubicBezTo>
                        <a:pt x="37" y="27"/>
                        <a:pt x="37" y="27"/>
                        <a:pt x="37" y="27"/>
                      </a:cubicBezTo>
                      <a:cubicBezTo>
                        <a:pt x="36" y="28"/>
                        <a:pt x="36" y="28"/>
                        <a:pt x="36" y="28"/>
                      </a:cubicBezTo>
                      <a:cubicBezTo>
                        <a:pt x="36" y="28"/>
                        <a:pt x="36" y="28"/>
                        <a:pt x="36" y="28"/>
                      </a:cubicBezTo>
                      <a:cubicBezTo>
                        <a:pt x="35" y="28"/>
                        <a:pt x="35" y="28"/>
                        <a:pt x="35" y="28"/>
                      </a:cubicBezTo>
                      <a:cubicBezTo>
                        <a:pt x="35" y="29"/>
                        <a:pt x="35" y="29"/>
                        <a:pt x="35" y="29"/>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7"/>
                        <a:pt x="34" y="27"/>
                        <a:pt x="34" y="27"/>
                      </a:cubicBezTo>
                      <a:cubicBezTo>
                        <a:pt x="34" y="27"/>
                        <a:pt x="34" y="27"/>
                        <a:pt x="34" y="27"/>
                      </a:cubicBezTo>
                      <a:cubicBezTo>
                        <a:pt x="34" y="27"/>
                        <a:pt x="34" y="27"/>
                        <a:pt x="34" y="27"/>
                      </a:cubicBezTo>
                      <a:cubicBezTo>
                        <a:pt x="34" y="27"/>
                        <a:pt x="34" y="27"/>
                        <a:pt x="34" y="27"/>
                      </a:cubicBezTo>
                      <a:cubicBezTo>
                        <a:pt x="34" y="27"/>
                        <a:pt x="34" y="27"/>
                        <a:pt x="34" y="27"/>
                      </a:cubicBezTo>
                      <a:cubicBezTo>
                        <a:pt x="34" y="27"/>
                        <a:pt x="34" y="27"/>
                        <a:pt x="34" y="27"/>
                      </a:cubicBezTo>
                      <a:cubicBezTo>
                        <a:pt x="33" y="26"/>
                        <a:pt x="33" y="26"/>
                        <a:pt x="33" y="26"/>
                      </a:cubicBezTo>
                      <a:cubicBezTo>
                        <a:pt x="33" y="26"/>
                        <a:pt x="33" y="26"/>
                        <a:pt x="33" y="26"/>
                      </a:cubicBezTo>
                      <a:cubicBezTo>
                        <a:pt x="33" y="26"/>
                        <a:pt x="33" y="26"/>
                        <a:pt x="33" y="26"/>
                      </a:cubicBezTo>
                      <a:cubicBezTo>
                        <a:pt x="34" y="25"/>
                        <a:pt x="34" y="25"/>
                        <a:pt x="34" y="25"/>
                      </a:cubicBezTo>
                      <a:cubicBezTo>
                        <a:pt x="34" y="25"/>
                        <a:pt x="34" y="25"/>
                        <a:pt x="34" y="25"/>
                      </a:cubicBezTo>
                      <a:cubicBezTo>
                        <a:pt x="33" y="25"/>
                        <a:pt x="33" y="25"/>
                        <a:pt x="33" y="25"/>
                      </a:cubicBezTo>
                      <a:cubicBezTo>
                        <a:pt x="33" y="24"/>
                        <a:pt x="33" y="24"/>
                        <a:pt x="33" y="24"/>
                      </a:cubicBezTo>
                      <a:cubicBezTo>
                        <a:pt x="33" y="24"/>
                        <a:pt x="33" y="24"/>
                        <a:pt x="33" y="24"/>
                      </a:cubicBezTo>
                      <a:cubicBezTo>
                        <a:pt x="33" y="23"/>
                        <a:pt x="33" y="23"/>
                        <a:pt x="33" y="23"/>
                      </a:cubicBezTo>
                      <a:cubicBezTo>
                        <a:pt x="33" y="23"/>
                        <a:pt x="33" y="23"/>
                        <a:pt x="33" y="23"/>
                      </a:cubicBezTo>
                      <a:cubicBezTo>
                        <a:pt x="33" y="23"/>
                        <a:pt x="33" y="23"/>
                        <a:pt x="33" y="23"/>
                      </a:cubicBezTo>
                      <a:cubicBezTo>
                        <a:pt x="33" y="24"/>
                        <a:pt x="33" y="24"/>
                        <a:pt x="33" y="24"/>
                      </a:cubicBezTo>
                      <a:cubicBezTo>
                        <a:pt x="33" y="24"/>
                        <a:pt x="33" y="24"/>
                        <a:pt x="33" y="24"/>
                      </a:cubicBezTo>
                      <a:cubicBezTo>
                        <a:pt x="33" y="24"/>
                        <a:pt x="33" y="24"/>
                        <a:pt x="33" y="24"/>
                      </a:cubicBezTo>
                      <a:cubicBezTo>
                        <a:pt x="33" y="24"/>
                        <a:pt x="33" y="24"/>
                        <a:pt x="33" y="24"/>
                      </a:cubicBezTo>
                      <a:cubicBezTo>
                        <a:pt x="32" y="24"/>
                        <a:pt x="32" y="24"/>
                        <a:pt x="32" y="24"/>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0" y="23"/>
                        <a:pt x="30" y="23"/>
                        <a:pt x="30" y="23"/>
                      </a:cubicBezTo>
                      <a:cubicBezTo>
                        <a:pt x="30" y="23"/>
                        <a:pt x="30" y="23"/>
                        <a:pt x="30" y="23"/>
                      </a:cubicBezTo>
                      <a:cubicBezTo>
                        <a:pt x="30" y="23"/>
                        <a:pt x="30" y="23"/>
                        <a:pt x="30" y="23"/>
                      </a:cubicBezTo>
                      <a:cubicBezTo>
                        <a:pt x="30" y="23"/>
                        <a:pt x="30" y="23"/>
                        <a:pt x="30" y="23"/>
                      </a:cubicBezTo>
                      <a:cubicBezTo>
                        <a:pt x="30" y="22"/>
                        <a:pt x="30" y="22"/>
                        <a:pt x="30" y="22"/>
                      </a:cubicBezTo>
                      <a:cubicBezTo>
                        <a:pt x="30" y="22"/>
                        <a:pt x="30" y="22"/>
                        <a:pt x="30" y="22"/>
                      </a:cubicBezTo>
                      <a:cubicBezTo>
                        <a:pt x="30" y="22"/>
                        <a:pt x="30" y="22"/>
                        <a:pt x="30"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7"/>
                        <a:pt x="29" y="17"/>
                        <a:pt x="29" y="17"/>
                      </a:cubicBezTo>
                      <a:cubicBezTo>
                        <a:pt x="29" y="17"/>
                        <a:pt x="29" y="17"/>
                        <a:pt x="29" y="17"/>
                      </a:cubicBezTo>
                      <a:cubicBezTo>
                        <a:pt x="29" y="16"/>
                        <a:pt x="29" y="16"/>
                        <a:pt x="29" y="16"/>
                      </a:cubicBezTo>
                      <a:cubicBezTo>
                        <a:pt x="29" y="16"/>
                        <a:pt x="29" y="16"/>
                        <a:pt x="29" y="16"/>
                      </a:cubicBezTo>
                      <a:cubicBezTo>
                        <a:pt x="28" y="16"/>
                        <a:pt x="28" y="16"/>
                        <a:pt x="28" y="16"/>
                      </a:cubicBezTo>
                      <a:cubicBezTo>
                        <a:pt x="28" y="15"/>
                        <a:pt x="28" y="15"/>
                        <a:pt x="28" y="15"/>
                      </a:cubicBezTo>
                      <a:cubicBezTo>
                        <a:pt x="28" y="15"/>
                        <a:pt x="28" y="15"/>
                        <a:pt x="28" y="15"/>
                      </a:cubicBezTo>
                      <a:cubicBezTo>
                        <a:pt x="27" y="15"/>
                        <a:pt x="27" y="15"/>
                        <a:pt x="27" y="15"/>
                      </a:cubicBezTo>
                      <a:cubicBezTo>
                        <a:pt x="27" y="15"/>
                        <a:pt x="27" y="15"/>
                        <a:pt x="27" y="15"/>
                      </a:cubicBezTo>
                      <a:cubicBezTo>
                        <a:pt x="27" y="15"/>
                        <a:pt x="27" y="15"/>
                        <a:pt x="27" y="15"/>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6" y="16"/>
                        <a:pt x="26" y="16"/>
                        <a:pt x="26" y="16"/>
                      </a:cubicBezTo>
                      <a:cubicBezTo>
                        <a:pt x="26" y="16"/>
                        <a:pt x="26" y="16"/>
                        <a:pt x="26" y="16"/>
                      </a:cubicBezTo>
                      <a:cubicBezTo>
                        <a:pt x="26" y="15"/>
                        <a:pt x="26" y="15"/>
                        <a:pt x="26" y="15"/>
                      </a:cubicBezTo>
                      <a:cubicBezTo>
                        <a:pt x="26" y="15"/>
                        <a:pt x="26" y="15"/>
                        <a:pt x="26" y="15"/>
                      </a:cubicBezTo>
                      <a:cubicBezTo>
                        <a:pt x="26" y="15"/>
                        <a:pt x="26" y="15"/>
                        <a:pt x="26"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4"/>
                        <a:pt x="27" y="14"/>
                        <a:pt x="27" y="14"/>
                      </a:cubicBezTo>
                      <a:cubicBezTo>
                        <a:pt x="27" y="13"/>
                        <a:pt x="27" y="13"/>
                        <a:pt x="27" y="13"/>
                      </a:cubicBezTo>
                      <a:cubicBezTo>
                        <a:pt x="27" y="12"/>
                        <a:pt x="27" y="12"/>
                        <a:pt x="27" y="12"/>
                      </a:cubicBezTo>
                      <a:cubicBezTo>
                        <a:pt x="26" y="11"/>
                        <a:pt x="26" y="11"/>
                        <a:pt x="26" y="11"/>
                      </a:cubicBezTo>
                      <a:cubicBezTo>
                        <a:pt x="26" y="11"/>
                        <a:pt x="26" y="11"/>
                        <a:pt x="26"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9" y="9"/>
                        <a:pt x="29" y="9"/>
                        <a:pt x="29" y="9"/>
                      </a:cubicBezTo>
                      <a:cubicBezTo>
                        <a:pt x="30" y="9"/>
                        <a:pt x="30" y="9"/>
                        <a:pt x="30" y="9"/>
                      </a:cubicBezTo>
                      <a:cubicBezTo>
                        <a:pt x="30" y="9"/>
                        <a:pt x="30" y="9"/>
                        <a:pt x="30" y="9"/>
                      </a:cubicBezTo>
                      <a:cubicBezTo>
                        <a:pt x="30" y="9"/>
                        <a:pt x="30" y="9"/>
                        <a:pt x="30" y="9"/>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1" y="8"/>
                        <a:pt x="31" y="8"/>
                        <a:pt x="31" y="8"/>
                      </a:cubicBezTo>
                      <a:cubicBezTo>
                        <a:pt x="31" y="8"/>
                        <a:pt x="31" y="8"/>
                        <a:pt x="31" y="8"/>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3"/>
                        <a:pt x="31" y="13"/>
                        <a:pt x="31" y="13"/>
                      </a:cubicBezTo>
                      <a:cubicBezTo>
                        <a:pt x="31" y="13"/>
                        <a:pt x="31" y="13"/>
                        <a:pt x="31" y="13"/>
                      </a:cubicBezTo>
                      <a:cubicBezTo>
                        <a:pt x="32" y="13"/>
                        <a:pt x="32" y="13"/>
                        <a:pt x="32" y="13"/>
                      </a:cubicBezTo>
                      <a:cubicBezTo>
                        <a:pt x="32" y="13"/>
                        <a:pt x="32" y="13"/>
                        <a:pt x="32" y="13"/>
                      </a:cubicBezTo>
                      <a:cubicBezTo>
                        <a:pt x="32" y="14"/>
                        <a:pt x="32" y="14"/>
                        <a:pt x="32" y="14"/>
                      </a:cubicBezTo>
                      <a:cubicBezTo>
                        <a:pt x="33" y="14"/>
                        <a:pt x="33" y="14"/>
                        <a:pt x="33" y="14"/>
                      </a:cubicBezTo>
                      <a:cubicBezTo>
                        <a:pt x="33" y="14"/>
                        <a:pt x="33" y="14"/>
                        <a:pt x="33" y="14"/>
                      </a:cubicBezTo>
                      <a:cubicBezTo>
                        <a:pt x="33" y="14"/>
                        <a:pt x="33" y="14"/>
                        <a:pt x="33" y="14"/>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4"/>
                        <a:pt x="33" y="14"/>
                        <a:pt x="33"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5"/>
                        <a:pt x="34" y="15"/>
                        <a:pt x="34" y="15"/>
                      </a:cubicBezTo>
                      <a:cubicBezTo>
                        <a:pt x="34" y="15"/>
                        <a:pt x="34" y="15"/>
                        <a:pt x="34" y="15"/>
                      </a:cubicBezTo>
                      <a:cubicBezTo>
                        <a:pt x="34" y="15"/>
                        <a:pt x="34" y="15"/>
                        <a:pt x="34" y="15"/>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8"/>
                        <a:pt x="34" y="18"/>
                        <a:pt x="34" y="18"/>
                      </a:cubicBezTo>
                      <a:cubicBezTo>
                        <a:pt x="34" y="18"/>
                        <a:pt x="34" y="18"/>
                        <a:pt x="34" y="18"/>
                      </a:cubicBezTo>
                      <a:cubicBezTo>
                        <a:pt x="34" y="18"/>
                        <a:pt x="34" y="18"/>
                        <a:pt x="34"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7"/>
                        <a:pt x="36" y="17"/>
                        <a:pt x="36" y="17"/>
                      </a:cubicBezTo>
                      <a:cubicBezTo>
                        <a:pt x="36" y="17"/>
                        <a:pt x="36" y="17"/>
                        <a:pt x="36" y="17"/>
                      </a:cubicBezTo>
                      <a:cubicBezTo>
                        <a:pt x="36" y="16"/>
                        <a:pt x="36" y="16"/>
                        <a:pt x="36" y="16"/>
                      </a:cubicBezTo>
                      <a:cubicBezTo>
                        <a:pt x="36" y="16"/>
                        <a:pt x="36" y="16"/>
                        <a:pt x="36" y="16"/>
                      </a:cubicBezTo>
                      <a:cubicBezTo>
                        <a:pt x="35" y="16"/>
                        <a:pt x="35" y="16"/>
                        <a:pt x="35" y="16"/>
                      </a:cubicBezTo>
                      <a:cubicBezTo>
                        <a:pt x="35" y="16"/>
                        <a:pt x="35" y="16"/>
                        <a:pt x="35" y="16"/>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4"/>
                        <a:pt x="36" y="14"/>
                        <a:pt x="36" y="14"/>
                      </a:cubicBezTo>
                      <a:cubicBezTo>
                        <a:pt x="35" y="14"/>
                        <a:pt x="35" y="14"/>
                        <a:pt x="35" y="14"/>
                      </a:cubicBezTo>
                      <a:cubicBezTo>
                        <a:pt x="35" y="14"/>
                        <a:pt x="35" y="14"/>
                        <a:pt x="35" y="14"/>
                      </a:cubicBezTo>
                      <a:cubicBezTo>
                        <a:pt x="35" y="14"/>
                        <a:pt x="35" y="14"/>
                        <a:pt x="35" y="14"/>
                      </a:cubicBezTo>
                      <a:cubicBezTo>
                        <a:pt x="35" y="14"/>
                        <a:pt x="35" y="14"/>
                        <a:pt x="35" y="14"/>
                      </a:cubicBezTo>
                      <a:cubicBezTo>
                        <a:pt x="35" y="13"/>
                        <a:pt x="35" y="13"/>
                        <a:pt x="35" y="13"/>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4"/>
                        <a:pt x="36" y="14"/>
                        <a:pt x="36" y="14"/>
                      </a:cubicBezTo>
                      <a:cubicBezTo>
                        <a:pt x="37" y="14"/>
                        <a:pt x="37" y="14"/>
                        <a:pt x="37" y="14"/>
                      </a:cubicBezTo>
                      <a:cubicBezTo>
                        <a:pt x="37" y="14"/>
                        <a:pt x="37" y="14"/>
                        <a:pt x="37" y="14"/>
                      </a:cubicBezTo>
                      <a:cubicBezTo>
                        <a:pt x="37" y="13"/>
                        <a:pt x="37" y="13"/>
                        <a:pt x="37" y="13"/>
                      </a:cubicBezTo>
                      <a:cubicBezTo>
                        <a:pt x="37" y="13"/>
                        <a:pt x="37" y="13"/>
                        <a:pt x="37" y="13"/>
                      </a:cubicBezTo>
                      <a:cubicBezTo>
                        <a:pt x="37" y="13"/>
                        <a:pt x="37" y="13"/>
                        <a:pt x="37" y="13"/>
                      </a:cubicBezTo>
                      <a:cubicBezTo>
                        <a:pt x="37" y="13"/>
                        <a:pt x="37" y="13"/>
                        <a:pt x="37" y="13"/>
                      </a:cubicBezTo>
                      <a:cubicBezTo>
                        <a:pt x="37" y="13"/>
                        <a:pt x="37" y="13"/>
                        <a:pt x="37" y="13"/>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9" y="15"/>
                        <a:pt x="39" y="15"/>
                        <a:pt x="39" y="15"/>
                      </a:cubicBezTo>
                      <a:cubicBezTo>
                        <a:pt x="39" y="15"/>
                        <a:pt x="39" y="15"/>
                        <a:pt x="39" y="15"/>
                      </a:cubicBezTo>
                      <a:cubicBezTo>
                        <a:pt x="39" y="15"/>
                        <a:pt x="39" y="15"/>
                        <a:pt x="39" y="15"/>
                      </a:cubicBezTo>
                      <a:cubicBezTo>
                        <a:pt x="39" y="15"/>
                        <a:pt x="39" y="15"/>
                        <a:pt x="39" y="15"/>
                      </a:cubicBezTo>
                      <a:cubicBezTo>
                        <a:pt x="40" y="15"/>
                        <a:pt x="40" y="15"/>
                        <a:pt x="40" y="15"/>
                      </a:cubicBezTo>
                      <a:cubicBezTo>
                        <a:pt x="40" y="15"/>
                        <a:pt x="40" y="15"/>
                        <a:pt x="40" y="15"/>
                      </a:cubicBezTo>
                      <a:cubicBezTo>
                        <a:pt x="41" y="15"/>
                        <a:pt x="41" y="15"/>
                        <a:pt x="41" y="15"/>
                      </a:cubicBezTo>
                      <a:cubicBezTo>
                        <a:pt x="40" y="16"/>
                        <a:pt x="40" y="16"/>
                        <a:pt x="40" y="16"/>
                      </a:cubicBezTo>
                      <a:cubicBezTo>
                        <a:pt x="40" y="16"/>
                        <a:pt x="40" y="16"/>
                        <a:pt x="40"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8" y="16"/>
                        <a:pt x="38" y="16"/>
                        <a:pt x="38" y="16"/>
                      </a:cubicBezTo>
                      <a:cubicBezTo>
                        <a:pt x="37" y="16"/>
                        <a:pt x="37" y="16"/>
                        <a:pt x="37" y="16"/>
                      </a:cubicBezTo>
                      <a:cubicBezTo>
                        <a:pt x="37" y="16"/>
                        <a:pt x="37" y="16"/>
                        <a:pt x="37" y="16"/>
                      </a:cubicBezTo>
                      <a:cubicBezTo>
                        <a:pt x="36" y="17"/>
                        <a:pt x="36" y="17"/>
                        <a:pt x="36" y="17"/>
                      </a:cubicBezTo>
                      <a:cubicBezTo>
                        <a:pt x="37" y="17"/>
                        <a:pt x="37" y="17"/>
                        <a:pt x="37" y="17"/>
                      </a:cubicBezTo>
                      <a:cubicBezTo>
                        <a:pt x="37" y="17"/>
                        <a:pt x="37" y="17"/>
                        <a:pt x="37" y="17"/>
                      </a:cubicBezTo>
                      <a:cubicBezTo>
                        <a:pt x="37" y="18"/>
                        <a:pt x="37" y="18"/>
                        <a:pt x="37" y="18"/>
                      </a:cubicBezTo>
                      <a:cubicBezTo>
                        <a:pt x="37" y="18"/>
                        <a:pt x="37" y="18"/>
                        <a:pt x="37" y="18"/>
                      </a:cubicBezTo>
                      <a:cubicBezTo>
                        <a:pt x="37" y="18"/>
                        <a:pt x="37" y="18"/>
                        <a:pt x="37" y="18"/>
                      </a:cubicBezTo>
                      <a:cubicBezTo>
                        <a:pt x="38" y="19"/>
                        <a:pt x="38" y="19"/>
                        <a:pt x="38" y="19"/>
                      </a:cubicBezTo>
                      <a:cubicBezTo>
                        <a:pt x="38" y="19"/>
                        <a:pt x="38" y="19"/>
                        <a:pt x="38" y="19"/>
                      </a:cubicBezTo>
                      <a:cubicBezTo>
                        <a:pt x="38" y="19"/>
                        <a:pt x="38" y="19"/>
                        <a:pt x="38" y="19"/>
                      </a:cubicBezTo>
                      <a:cubicBezTo>
                        <a:pt x="38" y="20"/>
                        <a:pt x="38" y="20"/>
                        <a:pt x="38" y="20"/>
                      </a:cubicBezTo>
                      <a:cubicBezTo>
                        <a:pt x="38" y="20"/>
                        <a:pt x="38" y="20"/>
                        <a:pt x="38" y="20"/>
                      </a:cubicBezTo>
                      <a:cubicBezTo>
                        <a:pt x="38" y="20"/>
                        <a:pt x="38" y="20"/>
                        <a:pt x="38" y="20"/>
                      </a:cubicBezTo>
                      <a:cubicBezTo>
                        <a:pt x="39" y="20"/>
                        <a:pt x="39" y="20"/>
                        <a:pt x="39" y="20"/>
                      </a:cubicBezTo>
                      <a:cubicBezTo>
                        <a:pt x="39" y="20"/>
                        <a:pt x="39" y="20"/>
                        <a:pt x="39" y="20"/>
                      </a:cubicBezTo>
                      <a:cubicBezTo>
                        <a:pt x="39" y="20"/>
                        <a:pt x="39" y="20"/>
                        <a:pt x="39" y="20"/>
                      </a:cubicBezTo>
                      <a:cubicBezTo>
                        <a:pt x="39" y="21"/>
                        <a:pt x="39" y="21"/>
                        <a:pt x="39" y="21"/>
                      </a:cubicBezTo>
                      <a:cubicBezTo>
                        <a:pt x="39" y="21"/>
                        <a:pt x="39" y="21"/>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40" y="22"/>
                        <a:pt x="40" y="22"/>
                        <a:pt x="40" y="22"/>
                      </a:cubicBezTo>
                      <a:cubicBezTo>
                        <a:pt x="40" y="22"/>
                        <a:pt x="40" y="22"/>
                        <a:pt x="40" y="22"/>
                      </a:cubicBezTo>
                      <a:cubicBezTo>
                        <a:pt x="41" y="22"/>
                        <a:pt x="41" y="22"/>
                        <a:pt x="41" y="22"/>
                      </a:cubicBezTo>
                      <a:cubicBezTo>
                        <a:pt x="41" y="23"/>
                        <a:pt x="41" y="23"/>
                        <a:pt x="41" y="23"/>
                      </a:cubicBezTo>
                      <a:cubicBezTo>
                        <a:pt x="41" y="23"/>
                        <a:pt x="41" y="23"/>
                        <a:pt x="41" y="23"/>
                      </a:cubicBezTo>
                      <a:cubicBezTo>
                        <a:pt x="41" y="23"/>
                        <a:pt x="41" y="23"/>
                        <a:pt x="41" y="23"/>
                      </a:cubicBezTo>
                      <a:cubicBezTo>
                        <a:pt x="41" y="23"/>
                        <a:pt x="41" y="23"/>
                        <a:pt x="41" y="23"/>
                      </a:cubicBezTo>
                      <a:cubicBezTo>
                        <a:pt x="41" y="24"/>
                        <a:pt x="41" y="24"/>
                        <a:pt x="41" y="24"/>
                      </a:cubicBezTo>
                      <a:cubicBezTo>
                        <a:pt x="41" y="24"/>
                        <a:pt x="41" y="24"/>
                        <a:pt x="41" y="24"/>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1" name="Freeform 344">
                  <a:extLst>
                    <a:ext uri="{FF2B5EF4-FFF2-40B4-BE49-F238E27FC236}">
                      <a16:creationId xmlns="" xmlns:a16="http://schemas.microsoft.com/office/drawing/2014/main" id="{D3E41C9C-C68B-4FBD-AE1F-0E1B9B69DF44}"/>
                    </a:ext>
                  </a:extLst>
                </p:cNvPr>
                <p:cNvSpPr>
                  <a:spLocks noEditPoints="1"/>
                </p:cNvSpPr>
                <p:nvPr/>
              </p:nvSpPr>
              <p:spPr bwMode="auto">
                <a:xfrm>
                  <a:off x="3600346" y="3327471"/>
                  <a:ext cx="655315" cy="534737"/>
                </a:xfrm>
                <a:custGeom>
                  <a:avLst/>
                  <a:gdLst>
                    <a:gd name="T0" fmla="*/ 122 w 125"/>
                    <a:gd name="T1" fmla="*/ 27 h 102"/>
                    <a:gd name="T2" fmla="*/ 89 w 125"/>
                    <a:gd name="T3" fmla="*/ 19 h 102"/>
                    <a:gd name="T4" fmla="*/ 74 w 125"/>
                    <a:gd name="T5" fmla="*/ 19 h 102"/>
                    <a:gd name="T6" fmla="*/ 71 w 125"/>
                    <a:gd name="T7" fmla="*/ 20 h 102"/>
                    <a:gd name="T8" fmla="*/ 67 w 125"/>
                    <a:gd name="T9" fmla="*/ 20 h 102"/>
                    <a:gd name="T10" fmla="*/ 62 w 125"/>
                    <a:gd name="T11" fmla="*/ 20 h 102"/>
                    <a:gd name="T12" fmla="*/ 59 w 125"/>
                    <a:gd name="T13" fmla="*/ 19 h 102"/>
                    <a:gd name="T14" fmla="*/ 48 w 125"/>
                    <a:gd name="T15" fmla="*/ 17 h 102"/>
                    <a:gd name="T16" fmla="*/ 40 w 125"/>
                    <a:gd name="T17" fmla="*/ 16 h 102"/>
                    <a:gd name="T18" fmla="*/ 38 w 125"/>
                    <a:gd name="T19" fmla="*/ 13 h 102"/>
                    <a:gd name="T20" fmla="*/ 38 w 125"/>
                    <a:gd name="T21" fmla="*/ 8 h 102"/>
                    <a:gd name="T22" fmla="*/ 36 w 125"/>
                    <a:gd name="T23" fmla="*/ 4 h 102"/>
                    <a:gd name="T24" fmla="*/ 33 w 125"/>
                    <a:gd name="T25" fmla="*/ 4 h 102"/>
                    <a:gd name="T26" fmla="*/ 30 w 125"/>
                    <a:gd name="T27" fmla="*/ 2 h 102"/>
                    <a:gd name="T28" fmla="*/ 28 w 125"/>
                    <a:gd name="T29" fmla="*/ 2 h 102"/>
                    <a:gd name="T30" fmla="*/ 26 w 125"/>
                    <a:gd name="T31" fmla="*/ 1 h 102"/>
                    <a:gd name="T32" fmla="*/ 25 w 125"/>
                    <a:gd name="T33" fmla="*/ 2 h 102"/>
                    <a:gd name="T34" fmla="*/ 25 w 125"/>
                    <a:gd name="T35" fmla="*/ 2 h 102"/>
                    <a:gd name="T36" fmla="*/ 24 w 125"/>
                    <a:gd name="T37" fmla="*/ 1 h 102"/>
                    <a:gd name="T38" fmla="*/ 23 w 125"/>
                    <a:gd name="T39" fmla="*/ 2 h 102"/>
                    <a:gd name="T40" fmla="*/ 22 w 125"/>
                    <a:gd name="T41" fmla="*/ 6 h 102"/>
                    <a:gd name="T42" fmla="*/ 21 w 125"/>
                    <a:gd name="T43" fmla="*/ 9 h 102"/>
                    <a:gd name="T44" fmla="*/ 21 w 125"/>
                    <a:gd name="T45" fmla="*/ 11 h 102"/>
                    <a:gd name="T46" fmla="*/ 22 w 125"/>
                    <a:gd name="T47" fmla="*/ 11 h 102"/>
                    <a:gd name="T48" fmla="*/ 21 w 125"/>
                    <a:gd name="T49" fmla="*/ 13 h 102"/>
                    <a:gd name="T50" fmla="*/ 21 w 125"/>
                    <a:gd name="T51" fmla="*/ 15 h 102"/>
                    <a:gd name="T52" fmla="*/ 20 w 125"/>
                    <a:gd name="T53" fmla="*/ 14 h 102"/>
                    <a:gd name="T54" fmla="*/ 20 w 125"/>
                    <a:gd name="T55" fmla="*/ 16 h 102"/>
                    <a:gd name="T56" fmla="*/ 19 w 125"/>
                    <a:gd name="T57" fmla="*/ 19 h 102"/>
                    <a:gd name="T58" fmla="*/ 18 w 125"/>
                    <a:gd name="T59" fmla="*/ 22 h 102"/>
                    <a:gd name="T60" fmla="*/ 17 w 125"/>
                    <a:gd name="T61" fmla="*/ 26 h 102"/>
                    <a:gd name="T62" fmla="*/ 15 w 125"/>
                    <a:gd name="T63" fmla="*/ 30 h 102"/>
                    <a:gd name="T64" fmla="*/ 15 w 125"/>
                    <a:gd name="T65" fmla="*/ 31 h 102"/>
                    <a:gd name="T66" fmla="*/ 16 w 125"/>
                    <a:gd name="T67" fmla="*/ 32 h 102"/>
                    <a:gd name="T68" fmla="*/ 14 w 125"/>
                    <a:gd name="T69" fmla="*/ 35 h 102"/>
                    <a:gd name="T70" fmla="*/ 14 w 125"/>
                    <a:gd name="T71" fmla="*/ 35 h 102"/>
                    <a:gd name="T72" fmla="*/ 12 w 125"/>
                    <a:gd name="T73" fmla="*/ 40 h 102"/>
                    <a:gd name="T74" fmla="*/ 9 w 125"/>
                    <a:gd name="T75" fmla="*/ 49 h 102"/>
                    <a:gd name="T76" fmla="*/ 11 w 125"/>
                    <a:gd name="T77" fmla="*/ 49 h 102"/>
                    <a:gd name="T78" fmla="*/ 10 w 125"/>
                    <a:gd name="T79" fmla="*/ 49 h 102"/>
                    <a:gd name="T80" fmla="*/ 7 w 125"/>
                    <a:gd name="T81" fmla="*/ 54 h 102"/>
                    <a:gd name="T82" fmla="*/ 8 w 125"/>
                    <a:gd name="T83" fmla="*/ 55 h 102"/>
                    <a:gd name="T84" fmla="*/ 7 w 125"/>
                    <a:gd name="T85" fmla="*/ 54 h 102"/>
                    <a:gd name="T86" fmla="*/ 6 w 125"/>
                    <a:gd name="T87" fmla="*/ 56 h 102"/>
                    <a:gd name="T88" fmla="*/ 3 w 125"/>
                    <a:gd name="T89" fmla="*/ 59 h 102"/>
                    <a:gd name="T90" fmla="*/ 0 w 125"/>
                    <a:gd name="T91" fmla="*/ 65 h 102"/>
                    <a:gd name="T92" fmla="*/ 1 w 125"/>
                    <a:gd name="T93" fmla="*/ 68 h 102"/>
                    <a:gd name="T94" fmla="*/ 0 w 125"/>
                    <a:gd name="T95" fmla="*/ 72 h 102"/>
                    <a:gd name="T96" fmla="*/ 0 w 125"/>
                    <a:gd name="T97" fmla="*/ 76 h 102"/>
                    <a:gd name="T98" fmla="*/ 0 w 125"/>
                    <a:gd name="T99" fmla="*/ 80 h 102"/>
                    <a:gd name="T100" fmla="*/ 111 w 125"/>
                    <a:gd name="T101" fmla="*/ 66 h 102"/>
                    <a:gd name="T102" fmla="*/ 113 w 125"/>
                    <a:gd name="T103" fmla="*/ 63 h 102"/>
                    <a:gd name="T104" fmla="*/ 114 w 125"/>
                    <a:gd name="T105" fmla="*/ 60 h 102"/>
                    <a:gd name="T106" fmla="*/ 114 w 125"/>
                    <a:gd name="T107" fmla="*/ 58 h 102"/>
                    <a:gd name="T108" fmla="*/ 113 w 125"/>
                    <a:gd name="T109" fmla="*/ 57 h 102"/>
                    <a:gd name="T110" fmla="*/ 111 w 125"/>
                    <a:gd name="T111" fmla="*/ 57 h 102"/>
                    <a:gd name="T112" fmla="*/ 111 w 125"/>
                    <a:gd name="T113" fmla="*/ 54 h 102"/>
                    <a:gd name="T114" fmla="*/ 112 w 125"/>
                    <a:gd name="T115" fmla="*/ 52 h 102"/>
                    <a:gd name="T116" fmla="*/ 116 w 125"/>
                    <a:gd name="T117" fmla="*/ 47 h 102"/>
                    <a:gd name="T118" fmla="*/ 118 w 125"/>
                    <a:gd name="T119" fmla="*/ 43 h 102"/>
                    <a:gd name="T120" fmla="*/ 121 w 125"/>
                    <a:gd name="T121" fmla="*/ 36 h 102"/>
                    <a:gd name="T122" fmla="*/ 125 w 125"/>
                    <a:gd name="T123" fmla="*/ 32 h 102"/>
                    <a:gd name="T124" fmla="*/ 30 w 125"/>
                    <a:gd name="T125" fmla="*/ 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 h="102">
                      <a:moveTo>
                        <a:pt x="125" y="31"/>
                      </a:moveTo>
                      <a:cubicBezTo>
                        <a:pt x="125" y="30"/>
                        <a:pt x="125" y="30"/>
                        <a:pt x="125" y="30"/>
                      </a:cubicBezTo>
                      <a:cubicBezTo>
                        <a:pt x="124" y="29"/>
                        <a:pt x="124" y="29"/>
                        <a:pt x="124" y="29"/>
                      </a:cubicBezTo>
                      <a:cubicBezTo>
                        <a:pt x="124" y="28"/>
                        <a:pt x="124" y="28"/>
                        <a:pt x="124" y="28"/>
                      </a:cubicBezTo>
                      <a:cubicBezTo>
                        <a:pt x="124" y="28"/>
                        <a:pt x="124" y="28"/>
                        <a:pt x="124" y="28"/>
                      </a:cubicBezTo>
                      <a:cubicBezTo>
                        <a:pt x="124" y="28"/>
                        <a:pt x="124" y="28"/>
                        <a:pt x="124" y="28"/>
                      </a:cubicBezTo>
                      <a:cubicBezTo>
                        <a:pt x="123" y="28"/>
                        <a:pt x="123" y="28"/>
                        <a:pt x="123" y="28"/>
                      </a:cubicBezTo>
                      <a:cubicBezTo>
                        <a:pt x="123" y="27"/>
                        <a:pt x="123" y="27"/>
                        <a:pt x="123" y="27"/>
                      </a:cubicBezTo>
                      <a:cubicBezTo>
                        <a:pt x="123" y="27"/>
                        <a:pt x="123" y="27"/>
                        <a:pt x="123" y="27"/>
                      </a:cubicBezTo>
                      <a:cubicBezTo>
                        <a:pt x="122" y="27"/>
                        <a:pt x="122" y="27"/>
                        <a:pt x="122" y="27"/>
                      </a:cubicBezTo>
                      <a:cubicBezTo>
                        <a:pt x="121" y="26"/>
                        <a:pt x="121" y="26"/>
                        <a:pt x="121" y="26"/>
                      </a:cubicBezTo>
                      <a:cubicBezTo>
                        <a:pt x="121" y="26"/>
                        <a:pt x="121" y="26"/>
                        <a:pt x="121" y="26"/>
                      </a:cubicBezTo>
                      <a:cubicBezTo>
                        <a:pt x="121" y="26"/>
                        <a:pt x="121" y="26"/>
                        <a:pt x="121" y="26"/>
                      </a:cubicBezTo>
                      <a:cubicBezTo>
                        <a:pt x="121" y="25"/>
                        <a:pt x="121" y="25"/>
                        <a:pt x="121" y="25"/>
                      </a:cubicBezTo>
                      <a:cubicBezTo>
                        <a:pt x="120" y="23"/>
                        <a:pt x="120" y="23"/>
                        <a:pt x="120" y="23"/>
                      </a:cubicBezTo>
                      <a:cubicBezTo>
                        <a:pt x="120" y="23"/>
                        <a:pt x="120" y="23"/>
                        <a:pt x="120" y="23"/>
                      </a:cubicBezTo>
                      <a:cubicBezTo>
                        <a:pt x="120" y="23"/>
                        <a:pt x="120" y="23"/>
                        <a:pt x="120" y="23"/>
                      </a:cubicBezTo>
                      <a:cubicBezTo>
                        <a:pt x="110" y="21"/>
                        <a:pt x="101" y="20"/>
                        <a:pt x="91" y="18"/>
                      </a:cubicBezTo>
                      <a:cubicBezTo>
                        <a:pt x="90" y="19"/>
                        <a:pt x="90" y="19"/>
                        <a:pt x="90" y="19"/>
                      </a:cubicBezTo>
                      <a:cubicBezTo>
                        <a:pt x="89" y="19"/>
                        <a:pt x="89" y="19"/>
                        <a:pt x="89" y="19"/>
                      </a:cubicBezTo>
                      <a:cubicBezTo>
                        <a:pt x="86" y="18"/>
                        <a:pt x="86" y="18"/>
                        <a:pt x="86" y="18"/>
                      </a:cubicBezTo>
                      <a:cubicBezTo>
                        <a:pt x="85" y="18"/>
                        <a:pt x="85" y="18"/>
                        <a:pt x="84" y="18"/>
                      </a:cubicBezTo>
                      <a:cubicBezTo>
                        <a:pt x="83" y="18"/>
                        <a:pt x="83" y="18"/>
                        <a:pt x="83" y="18"/>
                      </a:cubicBezTo>
                      <a:cubicBezTo>
                        <a:pt x="83" y="18"/>
                        <a:pt x="83" y="18"/>
                        <a:pt x="83" y="18"/>
                      </a:cubicBezTo>
                      <a:cubicBezTo>
                        <a:pt x="82" y="18"/>
                        <a:pt x="82" y="18"/>
                        <a:pt x="82" y="18"/>
                      </a:cubicBezTo>
                      <a:cubicBezTo>
                        <a:pt x="82" y="19"/>
                        <a:pt x="82" y="19"/>
                        <a:pt x="82" y="19"/>
                      </a:cubicBezTo>
                      <a:cubicBezTo>
                        <a:pt x="81" y="19"/>
                        <a:pt x="81" y="19"/>
                        <a:pt x="81" y="19"/>
                      </a:cubicBezTo>
                      <a:cubicBezTo>
                        <a:pt x="77" y="19"/>
                        <a:pt x="77" y="19"/>
                        <a:pt x="77" y="19"/>
                      </a:cubicBezTo>
                      <a:cubicBezTo>
                        <a:pt x="75" y="19"/>
                        <a:pt x="75" y="19"/>
                        <a:pt x="75" y="19"/>
                      </a:cubicBezTo>
                      <a:cubicBezTo>
                        <a:pt x="74" y="19"/>
                        <a:pt x="74" y="19"/>
                        <a:pt x="74" y="19"/>
                      </a:cubicBezTo>
                      <a:cubicBezTo>
                        <a:pt x="74" y="19"/>
                        <a:pt x="74" y="19"/>
                        <a:pt x="74" y="19"/>
                      </a:cubicBezTo>
                      <a:cubicBezTo>
                        <a:pt x="74" y="20"/>
                        <a:pt x="74" y="20"/>
                        <a:pt x="74" y="20"/>
                      </a:cubicBezTo>
                      <a:cubicBezTo>
                        <a:pt x="73" y="20"/>
                        <a:pt x="73" y="20"/>
                        <a:pt x="73" y="20"/>
                      </a:cubicBezTo>
                      <a:cubicBezTo>
                        <a:pt x="73" y="20"/>
                        <a:pt x="73" y="20"/>
                        <a:pt x="73" y="20"/>
                      </a:cubicBezTo>
                      <a:cubicBezTo>
                        <a:pt x="73" y="20"/>
                        <a:pt x="73" y="20"/>
                        <a:pt x="73" y="20"/>
                      </a:cubicBezTo>
                      <a:cubicBezTo>
                        <a:pt x="72" y="20"/>
                        <a:pt x="72" y="20"/>
                        <a:pt x="72" y="20"/>
                      </a:cubicBezTo>
                      <a:cubicBezTo>
                        <a:pt x="72" y="20"/>
                        <a:pt x="72" y="20"/>
                        <a:pt x="72" y="20"/>
                      </a:cubicBezTo>
                      <a:cubicBezTo>
                        <a:pt x="72" y="20"/>
                        <a:pt x="72" y="20"/>
                        <a:pt x="72" y="20"/>
                      </a:cubicBezTo>
                      <a:cubicBezTo>
                        <a:pt x="71" y="20"/>
                        <a:pt x="71" y="20"/>
                        <a:pt x="71" y="20"/>
                      </a:cubicBezTo>
                      <a:cubicBezTo>
                        <a:pt x="71" y="20"/>
                        <a:pt x="71" y="20"/>
                        <a:pt x="71" y="20"/>
                      </a:cubicBezTo>
                      <a:cubicBezTo>
                        <a:pt x="71" y="20"/>
                        <a:pt x="71" y="20"/>
                        <a:pt x="71" y="20"/>
                      </a:cubicBezTo>
                      <a:cubicBezTo>
                        <a:pt x="70" y="20"/>
                        <a:pt x="70" y="20"/>
                        <a:pt x="70" y="20"/>
                      </a:cubicBezTo>
                      <a:cubicBezTo>
                        <a:pt x="70" y="20"/>
                        <a:pt x="70" y="20"/>
                        <a:pt x="70" y="20"/>
                      </a:cubicBezTo>
                      <a:cubicBezTo>
                        <a:pt x="70" y="20"/>
                        <a:pt x="70" y="20"/>
                        <a:pt x="70" y="20"/>
                      </a:cubicBezTo>
                      <a:cubicBezTo>
                        <a:pt x="69" y="20"/>
                        <a:pt x="69" y="20"/>
                        <a:pt x="69" y="20"/>
                      </a:cubicBezTo>
                      <a:cubicBezTo>
                        <a:pt x="67" y="19"/>
                        <a:pt x="67" y="19"/>
                        <a:pt x="67" y="19"/>
                      </a:cubicBezTo>
                      <a:cubicBezTo>
                        <a:pt x="67" y="19"/>
                        <a:pt x="67" y="19"/>
                        <a:pt x="67" y="19"/>
                      </a:cubicBezTo>
                      <a:cubicBezTo>
                        <a:pt x="67" y="19"/>
                        <a:pt x="67" y="19"/>
                        <a:pt x="67" y="19"/>
                      </a:cubicBezTo>
                      <a:cubicBezTo>
                        <a:pt x="67" y="20"/>
                        <a:pt x="67" y="20"/>
                        <a:pt x="67" y="20"/>
                      </a:cubicBezTo>
                      <a:cubicBezTo>
                        <a:pt x="67" y="20"/>
                        <a:pt x="67" y="20"/>
                        <a:pt x="67" y="20"/>
                      </a:cubicBezTo>
                      <a:cubicBezTo>
                        <a:pt x="66" y="20"/>
                        <a:pt x="66" y="20"/>
                        <a:pt x="66" y="20"/>
                      </a:cubicBezTo>
                      <a:cubicBezTo>
                        <a:pt x="65" y="20"/>
                        <a:pt x="65" y="20"/>
                        <a:pt x="65" y="20"/>
                      </a:cubicBezTo>
                      <a:cubicBezTo>
                        <a:pt x="65" y="20"/>
                        <a:pt x="65" y="20"/>
                        <a:pt x="65" y="20"/>
                      </a:cubicBezTo>
                      <a:cubicBezTo>
                        <a:pt x="64" y="20"/>
                        <a:pt x="64" y="20"/>
                        <a:pt x="64" y="20"/>
                      </a:cubicBezTo>
                      <a:cubicBezTo>
                        <a:pt x="64" y="20"/>
                        <a:pt x="64" y="20"/>
                        <a:pt x="64" y="20"/>
                      </a:cubicBezTo>
                      <a:cubicBezTo>
                        <a:pt x="64" y="20"/>
                        <a:pt x="64" y="20"/>
                        <a:pt x="64" y="20"/>
                      </a:cubicBezTo>
                      <a:cubicBezTo>
                        <a:pt x="63" y="20"/>
                        <a:pt x="63" y="20"/>
                        <a:pt x="63" y="20"/>
                      </a:cubicBezTo>
                      <a:cubicBezTo>
                        <a:pt x="63" y="20"/>
                        <a:pt x="63" y="20"/>
                        <a:pt x="63"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1" y="20"/>
                        <a:pt x="61" y="20"/>
                        <a:pt x="61" y="20"/>
                      </a:cubicBezTo>
                      <a:cubicBezTo>
                        <a:pt x="61" y="20"/>
                        <a:pt x="61" y="20"/>
                        <a:pt x="61" y="20"/>
                      </a:cubicBezTo>
                      <a:cubicBezTo>
                        <a:pt x="60" y="20"/>
                        <a:pt x="60" y="20"/>
                        <a:pt x="60" y="20"/>
                      </a:cubicBezTo>
                      <a:cubicBezTo>
                        <a:pt x="60" y="20"/>
                        <a:pt x="60" y="20"/>
                        <a:pt x="60" y="20"/>
                      </a:cubicBezTo>
                      <a:cubicBezTo>
                        <a:pt x="59" y="20"/>
                        <a:pt x="59" y="20"/>
                        <a:pt x="59" y="20"/>
                      </a:cubicBezTo>
                      <a:cubicBezTo>
                        <a:pt x="59" y="19"/>
                        <a:pt x="59" y="19"/>
                        <a:pt x="59" y="19"/>
                      </a:cubicBezTo>
                      <a:cubicBezTo>
                        <a:pt x="59" y="19"/>
                        <a:pt x="59" y="19"/>
                        <a:pt x="59" y="19"/>
                      </a:cubicBezTo>
                      <a:cubicBezTo>
                        <a:pt x="59" y="19"/>
                        <a:pt x="59" y="19"/>
                        <a:pt x="59" y="19"/>
                      </a:cubicBezTo>
                      <a:cubicBezTo>
                        <a:pt x="59" y="18"/>
                        <a:pt x="59" y="18"/>
                        <a:pt x="59" y="18"/>
                      </a:cubicBezTo>
                      <a:cubicBezTo>
                        <a:pt x="58" y="18"/>
                        <a:pt x="58" y="18"/>
                        <a:pt x="58" y="18"/>
                      </a:cubicBezTo>
                      <a:cubicBezTo>
                        <a:pt x="54" y="17"/>
                        <a:pt x="54" y="17"/>
                        <a:pt x="54" y="17"/>
                      </a:cubicBezTo>
                      <a:cubicBezTo>
                        <a:pt x="52" y="17"/>
                        <a:pt x="52" y="17"/>
                        <a:pt x="52" y="17"/>
                      </a:cubicBezTo>
                      <a:cubicBezTo>
                        <a:pt x="51" y="16"/>
                        <a:pt x="51" y="16"/>
                        <a:pt x="51" y="16"/>
                      </a:cubicBezTo>
                      <a:cubicBezTo>
                        <a:pt x="51" y="16"/>
                        <a:pt x="51" y="16"/>
                        <a:pt x="51" y="16"/>
                      </a:cubicBezTo>
                      <a:cubicBezTo>
                        <a:pt x="50" y="16"/>
                        <a:pt x="50" y="16"/>
                        <a:pt x="50" y="16"/>
                      </a:cubicBezTo>
                      <a:cubicBezTo>
                        <a:pt x="49" y="17"/>
                        <a:pt x="49" y="17"/>
                        <a:pt x="49" y="17"/>
                      </a:cubicBezTo>
                      <a:cubicBezTo>
                        <a:pt x="48" y="17"/>
                        <a:pt x="48" y="17"/>
                        <a:pt x="48" y="17"/>
                      </a:cubicBezTo>
                      <a:cubicBezTo>
                        <a:pt x="46" y="18"/>
                        <a:pt x="46" y="18"/>
                        <a:pt x="46" y="18"/>
                      </a:cubicBezTo>
                      <a:cubicBezTo>
                        <a:pt x="45" y="18"/>
                        <a:pt x="45" y="18"/>
                        <a:pt x="45" y="18"/>
                      </a:cubicBezTo>
                      <a:cubicBezTo>
                        <a:pt x="44" y="18"/>
                        <a:pt x="44" y="18"/>
                        <a:pt x="44" y="18"/>
                      </a:cubicBezTo>
                      <a:cubicBezTo>
                        <a:pt x="44" y="18"/>
                        <a:pt x="44" y="18"/>
                        <a:pt x="44" y="18"/>
                      </a:cubicBezTo>
                      <a:cubicBezTo>
                        <a:pt x="43" y="17"/>
                        <a:pt x="43" y="17"/>
                        <a:pt x="43" y="17"/>
                      </a:cubicBezTo>
                      <a:cubicBezTo>
                        <a:pt x="42" y="17"/>
                        <a:pt x="42" y="17"/>
                        <a:pt x="42" y="17"/>
                      </a:cubicBezTo>
                      <a:cubicBezTo>
                        <a:pt x="41" y="17"/>
                        <a:pt x="41" y="17"/>
                        <a:pt x="41" y="17"/>
                      </a:cubicBezTo>
                      <a:cubicBezTo>
                        <a:pt x="41" y="16"/>
                        <a:pt x="41" y="16"/>
                        <a:pt x="41" y="16"/>
                      </a:cubicBezTo>
                      <a:cubicBezTo>
                        <a:pt x="40" y="16"/>
                        <a:pt x="40" y="16"/>
                        <a:pt x="40" y="16"/>
                      </a:cubicBezTo>
                      <a:cubicBezTo>
                        <a:pt x="40" y="16"/>
                        <a:pt x="40" y="16"/>
                        <a:pt x="40" y="16"/>
                      </a:cubicBezTo>
                      <a:cubicBezTo>
                        <a:pt x="40" y="16"/>
                        <a:pt x="40" y="16"/>
                        <a:pt x="40" y="16"/>
                      </a:cubicBezTo>
                      <a:cubicBezTo>
                        <a:pt x="39" y="16"/>
                        <a:pt x="39" y="16"/>
                        <a:pt x="39" y="16"/>
                      </a:cubicBezTo>
                      <a:cubicBezTo>
                        <a:pt x="38" y="15"/>
                        <a:pt x="38" y="15"/>
                        <a:pt x="38" y="15"/>
                      </a:cubicBezTo>
                      <a:cubicBezTo>
                        <a:pt x="38" y="15"/>
                        <a:pt x="38" y="15"/>
                        <a:pt x="38" y="15"/>
                      </a:cubicBezTo>
                      <a:cubicBezTo>
                        <a:pt x="38" y="15"/>
                        <a:pt x="38" y="15"/>
                        <a:pt x="38" y="15"/>
                      </a:cubicBezTo>
                      <a:cubicBezTo>
                        <a:pt x="38" y="14"/>
                        <a:pt x="38" y="14"/>
                        <a:pt x="38" y="14"/>
                      </a:cubicBezTo>
                      <a:cubicBezTo>
                        <a:pt x="38" y="14"/>
                        <a:pt x="38" y="14"/>
                        <a:pt x="38" y="14"/>
                      </a:cubicBezTo>
                      <a:cubicBezTo>
                        <a:pt x="38" y="13"/>
                        <a:pt x="38" y="13"/>
                        <a:pt x="38" y="13"/>
                      </a:cubicBezTo>
                      <a:cubicBezTo>
                        <a:pt x="38" y="13"/>
                        <a:pt x="38" y="13"/>
                        <a:pt x="38" y="13"/>
                      </a:cubicBezTo>
                      <a:cubicBezTo>
                        <a:pt x="38" y="13"/>
                        <a:pt x="38" y="13"/>
                        <a:pt x="38" y="13"/>
                      </a:cubicBezTo>
                      <a:cubicBezTo>
                        <a:pt x="38" y="12"/>
                        <a:pt x="38" y="12"/>
                        <a:pt x="38" y="12"/>
                      </a:cubicBezTo>
                      <a:cubicBezTo>
                        <a:pt x="38" y="12"/>
                        <a:pt x="38" y="12"/>
                        <a:pt x="38" y="12"/>
                      </a:cubicBezTo>
                      <a:cubicBezTo>
                        <a:pt x="38" y="12"/>
                        <a:pt x="38" y="12"/>
                        <a:pt x="38" y="12"/>
                      </a:cubicBezTo>
                      <a:cubicBezTo>
                        <a:pt x="38" y="11"/>
                        <a:pt x="38" y="11"/>
                        <a:pt x="38" y="11"/>
                      </a:cubicBezTo>
                      <a:cubicBezTo>
                        <a:pt x="38" y="11"/>
                        <a:pt x="38" y="11"/>
                        <a:pt x="38" y="11"/>
                      </a:cubicBezTo>
                      <a:cubicBezTo>
                        <a:pt x="38" y="10"/>
                        <a:pt x="38" y="10"/>
                        <a:pt x="38" y="10"/>
                      </a:cubicBezTo>
                      <a:cubicBezTo>
                        <a:pt x="38" y="10"/>
                        <a:pt x="38" y="10"/>
                        <a:pt x="38" y="10"/>
                      </a:cubicBezTo>
                      <a:cubicBezTo>
                        <a:pt x="38" y="9"/>
                        <a:pt x="38" y="9"/>
                        <a:pt x="38" y="9"/>
                      </a:cubicBezTo>
                      <a:cubicBezTo>
                        <a:pt x="38" y="8"/>
                        <a:pt x="38" y="8"/>
                        <a:pt x="38" y="8"/>
                      </a:cubicBezTo>
                      <a:cubicBezTo>
                        <a:pt x="38" y="8"/>
                        <a:pt x="38" y="8"/>
                        <a:pt x="38" y="8"/>
                      </a:cubicBezTo>
                      <a:cubicBezTo>
                        <a:pt x="38" y="8"/>
                        <a:pt x="38" y="8"/>
                        <a:pt x="38" y="8"/>
                      </a:cubicBezTo>
                      <a:cubicBezTo>
                        <a:pt x="38" y="8"/>
                        <a:pt x="38" y="8"/>
                        <a:pt x="38" y="8"/>
                      </a:cubicBezTo>
                      <a:cubicBezTo>
                        <a:pt x="38" y="7"/>
                        <a:pt x="38" y="7"/>
                        <a:pt x="38" y="7"/>
                      </a:cubicBezTo>
                      <a:cubicBezTo>
                        <a:pt x="38" y="6"/>
                        <a:pt x="38" y="6"/>
                        <a:pt x="38" y="6"/>
                      </a:cubicBezTo>
                      <a:cubicBezTo>
                        <a:pt x="37" y="6"/>
                        <a:pt x="37" y="6"/>
                        <a:pt x="37" y="6"/>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4"/>
                        <a:pt x="33" y="4"/>
                        <a:pt x="33" y="4"/>
                      </a:cubicBezTo>
                      <a:cubicBezTo>
                        <a:pt x="33" y="4"/>
                        <a:pt x="33" y="4"/>
                        <a:pt x="33" y="4"/>
                      </a:cubicBezTo>
                      <a:cubicBezTo>
                        <a:pt x="33" y="4"/>
                        <a:pt x="33" y="4"/>
                        <a:pt x="33" y="4"/>
                      </a:cubicBezTo>
                      <a:cubicBezTo>
                        <a:pt x="32" y="4"/>
                        <a:pt x="32" y="4"/>
                        <a:pt x="32" y="4"/>
                      </a:cubicBezTo>
                      <a:cubicBezTo>
                        <a:pt x="32" y="4"/>
                        <a:pt x="32" y="4"/>
                        <a:pt x="32" y="4"/>
                      </a:cubicBezTo>
                      <a:cubicBezTo>
                        <a:pt x="32" y="4"/>
                        <a:pt x="32" y="4"/>
                        <a:pt x="32" y="4"/>
                      </a:cubicBezTo>
                      <a:cubicBezTo>
                        <a:pt x="31" y="3"/>
                        <a:pt x="31" y="3"/>
                        <a:pt x="31" y="3"/>
                      </a:cubicBezTo>
                      <a:cubicBezTo>
                        <a:pt x="31" y="3"/>
                        <a:pt x="31" y="3"/>
                        <a:pt x="31" y="3"/>
                      </a:cubicBezTo>
                      <a:cubicBezTo>
                        <a:pt x="30" y="3"/>
                        <a:pt x="30" y="3"/>
                        <a:pt x="30" y="3"/>
                      </a:cubicBezTo>
                      <a:cubicBezTo>
                        <a:pt x="30" y="3"/>
                        <a:pt x="30" y="3"/>
                        <a:pt x="30" y="3"/>
                      </a:cubicBezTo>
                      <a:cubicBezTo>
                        <a:pt x="30" y="2"/>
                        <a:pt x="30" y="2"/>
                        <a:pt x="30" y="2"/>
                      </a:cubicBezTo>
                      <a:cubicBezTo>
                        <a:pt x="30" y="2"/>
                        <a:pt x="30" y="2"/>
                        <a:pt x="30" y="2"/>
                      </a:cubicBezTo>
                      <a:cubicBezTo>
                        <a:pt x="30" y="2"/>
                        <a:pt x="30" y="2"/>
                        <a:pt x="30" y="2"/>
                      </a:cubicBezTo>
                      <a:cubicBezTo>
                        <a:pt x="30" y="2"/>
                        <a:pt x="30" y="2"/>
                        <a:pt x="30" y="2"/>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8" y="2"/>
                        <a:pt x="28" y="2"/>
                        <a:pt x="28" y="2"/>
                      </a:cubicBezTo>
                      <a:cubicBezTo>
                        <a:pt x="28" y="1"/>
                        <a:pt x="28" y="1"/>
                        <a:pt x="28" y="1"/>
                      </a:cubicBezTo>
                      <a:cubicBezTo>
                        <a:pt x="28" y="1"/>
                        <a:pt x="28" y="1"/>
                        <a:pt x="28" y="1"/>
                      </a:cubicBezTo>
                      <a:cubicBezTo>
                        <a:pt x="28" y="2"/>
                        <a:pt x="28" y="2"/>
                        <a:pt x="28" y="2"/>
                      </a:cubicBezTo>
                      <a:cubicBezTo>
                        <a:pt x="28" y="2"/>
                        <a:pt x="28" y="2"/>
                        <a:pt x="28" y="2"/>
                      </a:cubicBezTo>
                      <a:cubicBezTo>
                        <a:pt x="28" y="2"/>
                        <a:pt x="28" y="2"/>
                        <a:pt x="28" y="2"/>
                      </a:cubicBezTo>
                      <a:cubicBezTo>
                        <a:pt x="27" y="2"/>
                        <a:pt x="27" y="2"/>
                        <a:pt x="27" y="2"/>
                      </a:cubicBezTo>
                      <a:cubicBezTo>
                        <a:pt x="26" y="2"/>
                        <a:pt x="26" y="2"/>
                        <a:pt x="26" y="2"/>
                      </a:cubicBezTo>
                      <a:cubicBezTo>
                        <a:pt x="26" y="2"/>
                        <a:pt x="26" y="2"/>
                        <a:pt x="26" y="2"/>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5" y="1"/>
                        <a:pt x="25" y="1"/>
                        <a:pt x="25" y="1"/>
                      </a:cubicBezTo>
                      <a:cubicBezTo>
                        <a:pt x="25" y="1"/>
                        <a:pt x="25" y="1"/>
                        <a:pt x="25" y="1"/>
                      </a:cubicBezTo>
                      <a:cubicBezTo>
                        <a:pt x="25" y="1"/>
                        <a:pt x="25" y="1"/>
                        <a:pt x="25" y="1"/>
                      </a:cubicBezTo>
                      <a:cubicBezTo>
                        <a:pt x="25" y="1"/>
                        <a:pt x="25" y="1"/>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3"/>
                        <a:pt x="25" y="3"/>
                        <a:pt x="25" y="3"/>
                      </a:cubicBezTo>
                      <a:cubicBezTo>
                        <a:pt x="25" y="3"/>
                        <a:pt x="25" y="3"/>
                        <a:pt x="25" y="3"/>
                      </a:cubicBezTo>
                      <a:cubicBezTo>
                        <a:pt x="25" y="3"/>
                        <a:pt x="25" y="3"/>
                        <a:pt x="25" y="3"/>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2"/>
                        <a:pt x="23" y="2"/>
                        <a:pt x="23" y="2"/>
                      </a:cubicBezTo>
                      <a:cubicBezTo>
                        <a:pt x="23" y="3"/>
                        <a:pt x="23" y="3"/>
                        <a:pt x="23" y="3"/>
                      </a:cubicBezTo>
                      <a:cubicBezTo>
                        <a:pt x="23" y="4"/>
                        <a:pt x="23" y="4"/>
                        <a:pt x="23" y="4"/>
                      </a:cubicBezTo>
                      <a:cubicBezTo>
                        <a:pt x="23" y="4"/>
                        <a:pt x="23" y="4"/>
                        <a:pt x="23" y="4"/>
                      </a:cubicBezTo>
                      <a:cubicBezTo>
                        <a:pt x="23" y="5"/>
                        <a:pt x="23" y="5"/>
                        <a:pt x="23" y="5"/>
                      </a:cubicBezTo>
                      <a:cubicBezTo>
                        <a:pt x="23" y="5"/>
                        <a:pt x="23" y="5"/>
                        <a:pt x="23" y="5"/>
                      </a:cubicBezTo>
                      <a:cubicBezTo>
                        <a:pt x="22" y="5"/>
                        <a:pt x="22" y="5"/>
                        <a:pt x="22" y="5"/>
                      </a:cubicBezTo>
                      <a:cubicBezTo>
                        <a:pt x="22" y="5"/>
                        <a:pt x="22" y="5"/>
                        <a:pt x="22" y="5"/>
                      </a:cubicBezTo>
                      <a:cubicBezTo>
                        <a:pt x="22" y="5"/>
                        <a:pt x="22" y="5"/>
                        <a:pt x="22" y="5"/>
                      </a:cubicBezTo>
                      <a:cubicBezTo>
                        <a:pt x="22" y="5"/>
                        <a:pt x="22" y="5"/>
                        <a:pt x="22" y="5"/>
                      </a:cubicBezTo>
                      <a:cubicBezTo>
                        <a:pt x="22" y="6"/>
                        <a:pt x="22" y="6"/>
                        <a:pt x="22" y="6"/>
                      </a:cubicBezTo>
                      <a:cubicBezTo>
                        <a:pt x="22" y="6"/>
                        <a:pt x="22" y="6"/>
                        <a:pt x="22" y="6"/>
                      </a:cubicBezTo>
                      <a:cubicBezTo>
                        <a:pt x="22" y="7"/>
                        <a:pt x="22" y="7"/>
                        <a:pt x="22" y="7"/>
                      </a:cubicBezTo>
                      <a:cubicBezTo>
                        <a:pt x="22" y="7"/>
                        <a:pt x="22" y="7"/>
                        <a:pt x="22" y="7"/>
                      </a:cubicBezTo>
                      <a:cubicBezTo>
                        <a:pt x="22" y="8"/>
                        <a:pt x="22" y="8"/>
                        <a:pt x="22" y="8"/>
                      </a:cubicBezTo>
                      <a:cubicBezTo>
                        <a:pt x="21" y="8"/>
                        <a:pt x="21" y="8"/>
                        <a:pt x="21" y="8"/>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10"/>
                        <a:pt x="21" y="10"/>
                        <a:pt x="21" y="10"/>
                      </a:cubicBezTo>
                      <a:cubicBezTo>
                        <a:pt x="21" y="10"/>
                        <a:pt x="21" y="10"/>
                        <a:pt x="21" y="10"/>
                      </a:cubicBezTo>
                      <a:cubicBezTo>
                        <a:pt x="21" y="10"/>
                        <a:pt x="21" y="10"/>
                        <a:pt x="21" y="10"/>
                      </a:cubicBezTo>
                      <a:cubicBezTo>
                        <a:pt x="21" y="10"/>
                        <a:pt x="21" y="10"/>
                        <a:pt x="21" y="10"/>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2" y="11"/>
                        <a:pt x="22" y="11"/>
                        <a:pt x="22" y="11"/>
                      </a:cubicBezTo>
                      <a:cubicBezTo>
                        <a:pt x="22" y="10"/>
                        <a:pt x="22" y="10"/>
                        <a:pt x="22" y="10"/>
                      </a:cubicBezTo>
                      <a:cubicBezTo>
                        <a:pt x="22" y="10"/>
                        <a:pt x="22" y="10"/>
                        <a:pt x="22" y="10"/>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1" y="11"/>
                        <a:pt x="21" y="11"/>
                        <a:pt x="21" y="11"/>
                      </a:cubicBezTo>
                      <a:cubicBezTo>
                        <a:pt x="21" y="11"/>
                        <a:pt x="21" y="11"/>
                        <a:pt x="21" y="11"/>
                      </a:cubicBezTo>
                      <a:cubicBezTo>
                        <a:pt x="21" y="12"/>
                        <a:pt x="21" y="12"/>
                        <a:pt x="21" y="12"/>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4"/>
                        <a:pt x="21" y="14"/>
                        <a:pt x="21" y="14"/>
                      </a:cubicBezTo>
                      <a:cubicBezTo>
                        <a:pt x="21" y="14"/>
                        <a:pt x="21" y="14"/>
                        <a:pt x="21" y="14"/>
                      </a:cubicBezTo>
                      <a:cubicBezTo>
                        <a:pt x="21" y="14"/>
                        <a:pt x="21" y="14"/>
                        <a:pt x="21" y="14"/>
                      </a:cubicBezTo>
                      <a:cubicBezTo>
                        <a:pt x="21" y="14"/>
                        <a:pt x="21" y="14"/>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0" y="14"/>
                        <a:pt x="20" y="14"/>
                        <a:pt x="20" y="14"/>
                      </a:cubicBezTo>
                      <a:cubicBezTo>
                        <a:pt x="21" y="14"/>
                        <a:pt x="21" y="14"/>
                        <a:pt x="21" y="14"/>
                      </a:cubicBezTo>
                      <a:cubicBezTo>
                        <a:pt x="21" y="13"/>
                        <a:pt x="21" y="13"/>
                        <a:pt x="21" y="13"/>
                      </a:cubicBezTo>
                      <a:cubicBezTo>
                        <a:pt x="20" y="13"/>
                        <a:pt x="20" y="13"/>
                        <a:pt x="20" y="13"/>
                      </a:cubicBezTo>
                      <a:cubicBezTo>
                        <a:pt x="20" y="14"/>
                        <a:pt x="20" y="14"/>
                        <a:pt x="20" y="14"/>
                      </a:cubicBezTo>
                      <a:cubicBezTo>
                        <a:pt x="20" y="14"/>
                        <a:pt x="20" y="14"/>
                        <a:pt x="20" y="14"/>
                      </a:cubicBezTo>
                      <a:cubicBezTo>
                        <a:pt x="20" y="15"/>
                        <a:pt x="20" y="15"/>
                        <a:pt x="20" y="15"/>
                      </a:cubicBezTo>
                      <a:cubicBezTo>
                        <a:pt x="20" y="16"/>
                        <a:pt x="20" y="16"/>
                        <a:pt x="20" y="16"/>
                      </a:cubicBezTo>
                      <a:cubicBezTo>
                        <a:pt x="20" y="16"/>
                        <a:pt x="20" y="16"/>
                        <a:pt x="20" y="16"/>
                      </a:cubicBezTo>
                      <a:cubicBezTo>
                        <a:pt x="20" y="16"/>
                        <a:pt x="20" y="16"/>
                        <a:pt x="20" y="16"/>
                      </a:cubicBezTo>
                      <a:cubicBezTo>
                        <a:pt x="20" y="17"/>
                        <a:pt x="20" y="17"/>
                        <a:pt x="20" y="17"/>
                      </a:cubicBezTo>
                      <a:cubicBezTo>
                        <a:pt x="20" y="17"/>
                        <a:pt x="20" y="17"/>
                        <a:pt x="20" y="17"/>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8"/>
                        <a:pt x="19" y="18"/>
                        <a:pt x="19" y="18"/>
                      </a:cubicBezTo>
                      <a:cubicBezTo>
                        <a:pt x="19" y="18"/>
                        <a:pt x="19" y="18"/>
                        <a:pt x="19" y="18"/>
                      </a:cubicBezTo>
                      <a:cubicBezTo>
                        <a:pt x="19" y="19"/>
                        <a:pt x="19" y="19"/>
                        <a:pt x="19" y="19"/>
                      </a:cubicBezTo>
                      <a:cubicBezTo>
                        <a:pt x="19" y="19"/>
                        <a:pt x="19" y="19"/>
                        <a:pt x="19" y="19"/>
                      </a:cubicBezTo>
                      <a:cubicBezTo>
                        <a:pt x="19" y="19"/>
                        <a:pt x="19" y="19"/>
                        <a:pt x="19" y="19"/>
                      </a:cubicBezTo>
                      <a:cubicBezTo>
                        <a:pt x="19" y="20"/>
                        <a:pt x="19" y="20"/>
                        <a:pt x="19" y="20"/>
                      </a:cubicBezTo>
                      <a:cubicBezTo>
                        <a:pt x="19" y="20"/>
                        <a:pt x="19" y="20"/>
                        <a:pt x="19" y="20"/>
                      </a:cubicBezTo>
                      <a:cubicBezTo>
                        <a:pt x="19" y="20"/>
                        <a:pt x="19" y="20"/>
                        <a:pt x="19" y="20"/>
                      </a:cubicBezTo>
                      <a:cubicBezTo>
                        <a:pt x="19" y="21"/>
                        <a:pt x="19" y="21"/>
                        <a:pt x="19" y="21"/>
                      </a:cubicBezTo>
                      <a:cubicBezTo>
                        <a:pt x="19" y="21"/>
                        <a:pt x="19" y="21"/>
                        <a:pt x="19" y="21"/>
                      </a:cubicBezTo>
                      <a:cubicBezTo>
                        <a:pt x="18" y="22"/>
                        <a:pt x="18" y="22"/>
                        <a:pt x="18" y="22"/>
                      </a:cubicBezTo>
                      <a:cubicBezTo>
                        <a:pt x="18" y="22"/>
                        <a:pt x="18" y="22"/>
                        <a:pt x="18" y="22"/>
                      </a:cubicBezTo>
                      <a:cubicBezTo>
                        <a:pt x="18" y="22"/>
                        <a:pt x="18" y="22"/>
                        <a:pt x="18" y="22"/>
                      </a:cubicBezTo>
                      <a:cubicBezTo>
                        <a:pt x="18" y="23"/>
                        <a:pt x="18" y="23"/>
                        <a:pt x="18" y="23"/>
                      </a:cubicBezTo>
                      <a:cubicBezTo>
                        <a:pt x="17" y="23"/>
                        <a:pt x="17" y="23"/>
                        <a:pt x="17" y="23"/>
                      </a:cubicBezTo>
                      <a:cubicBezTo>
                        <a:pt x="18" y="23"/>
                        <a:pt x="18" y="23"/>
                        <a:pt x="18" y="23"/>
                      </a:cubicBezTo>
                      <a:cubicBezTo>
                        <a:pt x="17" y="24"/>
                        <a:pt x="17" y="24"/>
                        <a:pt x="17" y="25"/>
                      </a:cubicBezTo>
                      <a:cubicBezTo>
                        <a:pt x="17" y="25"/>
                        <a:pt x="17" y="25"/>
                        <a:pt x="17" y="25"/>
                      </a:cubicBezTo>
                      <a:cubicBezTo>
                        <a:pt x="17" y="25"/>
                        <a:pt x="17" y="25"/>
                        <a:pt x="17" y="25"/>
                      </a:cubicBezTo>
                      <a:cubicBezTo>
                        <a:pt x="17" y="25"/>
                        <a:pt x="17" y="25"/>
                        <a:pt x="17" y="25"/>
                      </a:cubicBezTo>
                      <a:cubicBezTo>
                        <a:pt x="17" y="26"/>
                        <a:pt x="17" y="26"/>
                        <a:pt x="17" y="26"/>
                      </a:cubicBezTo>
                      <a:cubicBezTo>
                        <a:pt x="17" y="26"/>
                        <a:pt x="17" y="26"/>
                        <a:pt x="17" y="26"/>
                      </a:cubicBezTo>
                      <a:cubicBezTo>
                        <a:pt x="17" y="26"/>
                        <a:pt x="17" y="26"/>
                        <a:pt x="17" y="26"/>
                      </a:cubicBezTo>
                      <a:cubicBezTo>
                        <a:pt x="17" y="26"/>
                        <a:pt x="17" y="26"/>
                        <a:pt x="16" y="26"/>
                      </a:cubicBezTo>
                      <a:cubicBezTo>
                        <a:pt x="16" y="27"/>
                        <a:pt x="16" y="27"/>
                        <a:pt x="16" y="27"/>
                      </a:cubicBezTo>
                      <a:cubicBezTo>
                        <a:pt x="16" y="27"/>
                        <a:pt x="16" y="27"/>
                        <a:pt x="16" y="27"/>
                      </a:cubicBezTo>
                      <a:cubicBezTo>
                        <a:pt x="16" y="27"/>
                        <a:pt x="16" y="27"/>
                        <a:pt x="16" y="27"/>
                      </a:cubicBezTo>
                      <a:cubicBezTo>
                        <a:pt x="16" y="28"/>
                        <a:pt x="16" y="28"/>
                        <a:pt x="16" y="28"/>
                      </a:cubicBezTo>
                      <a:cubicBezTo>
                        <a:pt x="15" y="28"/>
                        <a:pt x="15" y="28"/>
                        <a:pt x="15" y="28"/>
                      </a:cubicBezTo>
                      <a:cubicBezTo>
                        <a:pt x="16" y="28"/>
                        <a:pt x="16" y="28"/>
                        <a:pt x="16" y="28"/>
                      </a:cubicBezTo>
                      <a:cubicBezTo>
                        <a:pt x="16" y="29"/>
                        <a:pt x="16" y="29"/>
                        <a:pt x="16" y="29"/>
                      </a:cubicBezTo>
                      <a:cubicBezTo>
                        <a:pt x="15" y="29"/>
                        <a:pt x="15" y="29"/>
                        <a:pt x="15" y="29"/>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6" y="31"/>
                        <a:pt x="16" y="31"/>
                        <a:pt x="16" y="31"/>
                      </a:cubicBezTo>
                      <a:cubicBezTo>
                        <a:pt x="16" y="31"/>
                        <a:pt x="16" y="31"/>
                        <a:pt x="16" y="31"/>
                      </a:cubicBezTo>
                      <a:cubicBezTo>
                        <a:pt x="16" y="31"/>
                        <a:pt x="16" y="31"/>
                        <a:pt x="16" y="31"/>
                      </a:cubicBezTo>
                      <a:cubicBezTo>
                        <a:pt x="16" y="32"/>
                        <a:pt x="16" y="32"/>
                        <a:pt x="16" y="32"/>
                      </a:cubicBezTo>
                      <a:cubicBezTo>
                        <a:pt x="16" y="32"/>
                        <a:pt x="16" y="32"/>
                        <a:pt x="16" y="32"/>
                      </a:cubicBezTo>
                      <a:cubicBezTo>
                        <a:pt x="16" y="32"/>
                        <a:pt x="16" y="32"/>
                        <a:pt x="16" y="32"/>
                      </a:cubicBezTo>
                      <a:cubicBezTo>
                        <a:pt x="15" y="32"/>
                        <a:pt x="15" y="32"/>
                        <a:pt x="15" y="32"/>
                      </a:cubicBezTo>
                      <a:cubicBezTo>
                        <a:pt x="15" y="32"/>
                        <a:pt x="15" y="32"/>
                        <a:pt x="15" y="32"/>
                      </a:cubicBezTo>
                      <a:cubicBezTo>
                        <a:pt x="15" y="31"/>
                        <a:pt x="15" y="31"/>
                        <a:pt x="15" y="31"/>
                      </a:cubicBezTo>
                      <a:cubicBezTo>
                        <a:pt x="15" y="31"/>
                        <a:pt x="15" y="31"/>
                        <a:pt x="15" y="31"/>
                      </a:cubicBezTo>
                      <a:cubicBezTo>
                        <a:pt x="15" y="31"/>
                        <a:pt x="15" y="31"/>
                        <a:pt x="15" y="31"/>
                      </a:cubicBezTo>
                      <a:cubicBezTo>
                        <a:pt x="15" y="31"/>
                        <a:pt x="15" y="31"/>
                        <a:pt x="15" y="31"/>
                      </a:cubicBezTo>
                      <a:cubicBezTo>
                        <a:pt x="14" y="34"/>
                        <a:pt x="14" y="34"/>
                        <a:pt x="14" y="34"/>
                      </a:cubicBezTo>
                      <a:cubicBezTo>
                        <a:pt x="14" y="34"/>
                        <a:pt x="14" y="34"/>
                        <a:pt x="14" y="34"/>
                      </a:cubicBezTo>
                      <a:cubicBezTo>
                        <a:pt x="14" y="35"/>
                        <a:pt x="14" y="35"/>
                        <a:pt x="14" y="35"/>
                      </a:cubicBezTo>
                      <a:cubicBezTo>
                        <a:pt x="14" y="35"/>
                        <a:pt x="14" y="35"/>
                        <a:pt x="14" y="35"/>
                      </a:cubicBezTo>
                      <a:cubicBezTo>
                        <a:pt x="14" y="35"/>
                        <a:pt x="14" y="35"/>
                        <a:pt x="14" y="35"/>
                      </a:cubicBezTo>
                      <a:cubicBezTo>
                        <a:pt x="15" y="35"/>
                        <a:pt x="15" y="35"/>
                        <a:pt x="15" y="35"/>
                      </a:cubicBezTo>
                      <a:cubicBezTo>
                        <a:pt x="15" y="35"/>
                        <a:pt x="15" y="35"/>
                        <a:pt x="15" y="35"/>
                      </a:cubicBezTo>
                      <a:cubicBezTo>
                        <a:pt x="15" y="36"/>
                        <a:pt x="15" y="36"/>
                        <a:pt x="15" y="36"/>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6"/>
                        <a:pt x="14" y="36"/>
                        <a:pt x="14" y="36"/>
                      </a:cubicBezTo>
                      <a:cubicBezTo>
                        <a:pt x="13" y="37"/>
                        <a:pt x="13" y="37"/>
                        <a:pt x="13" y="37"/>
                      </a:cubicBezTo>
                      <a:cubicBezTo>
                        <a:pt x="13" y="37"/>
                        <a:pt x="13" y="37"/>
                        <a:pt x="13" y="37"/>
                      </a:cubicBezTo>
                      <a:cubicBezTo>
                        <a:pt x="13" y="37"/>
                        <a:pt x="13" y="37"/>
                        <a:pt x="13" y="37"/>
                      </a:cubicBezTo>
                      <a:cubicBezTo>
                        <a:pt x="13" y="37"/>
                        <a:pt x="13" y="37"/>
                        <a:pt x="13" y="37"/>
                      </a:cubicBezTo>
                      <a:cubicBezTo>
                        <a:pt x="13" y="37"/>
                        <a:pt x="13" y="37"/>
                        <a:pt x="13" y="37"/>
                      </a:cubicBezTo>
                      <a:cubicBezTo>
                        <a:pt x="13" y="38"/>
                        <a:pt x="13" y="38"/>
                        <a:pt x="13" y="38"/>
                      </a:cubicBezTo>
                      <a:cubicBezTo>
                        <a:pt x="13" y="38"/>
                        <a:pt x="13" y="38"/>
                        <a:pt x="13" y="38"/>
                      </a:cubicBezTo>
                      <a:cubicBezTo>
                        <a:pt x="13" y="38"/>
                        <a:pt x="13" y="38"/>
                        <a:pt x="13" y="38"/>
                      </a:cubicBezTo>
                      <a:cubicBezTo>
                        <a:pt x="12" y="40"/>
                        <a:pt x="12" y="40"/>
                        <a:pt x="12" y="40"/>
                      </a:cubicBezTo>
                      <a:cubicBezTo>
                        <a:pt x="12" y="40"/>
                        <a:pt x="12" y="41"/>
                        <a:pt x="11" y="42"/>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4"/>
                        <a:pt x="11" y="45"/>
                        <a:pt x="11" y="45"/>
                      </a:cubicBezTo>
                      <a:cubicBezTo>
                        <a:pt x="10" y="48"/>
                        <a:pt x="10" y="48"/>
                        <a:pt x="10" y="48"/>
                      </a:cubicBezTo>
                      <a:cubicBezTo>
                        <a:pt x="9" y="48"/>
                        <a:pt x="9" y="48"/>
                        <a:pt x="9" y="48"/>
                      </a:cubicBezTo>
                      <a:cubicBezTo>
                        <a:pt x="9" y="49"/>
                        <a:pt x="9" y="49"/>
                        <a:pt x="9" y="49"/>
                      </a:cubicBezTo>
                      <a:cubicBezTo>
                        <a:pt x="9" y="49"/>
                        <a:pt x="9" y="49"/>
                        <a:pt x="9" y="49"/>
                      </a:cubicBezTo>
                      <a:cubicBezTo>
                        <a:pt x="9" y="49"/>
                        <a:pt x="9" y="49"/>
                        <a:pt x="9" y="49"/>
                      </a:cubicBezTo>
                      <a:cubicBezTo>
                        <a:pt x="10" y="49"/>
                        <a:pt x="10" y="49"/>
                        <a:pt x="10" y="49"/>
                      </a:cubicBezTo>
                      <a:cubicBezTo>
                        <a:pt x="10" y="48"/>
                        <a:pt x="10" y="48"/>
                        <a:pt x="10" y="48"/>
                      </a:cubicBezTo>
                      <a:cubicBezTo>
                        <a:pt x="10" y="48"/>
                        <a:pt x="10" y="48"/>
                        <a:pt x="10" y="48"/>
                      </a:cubicBezTo>
                      <a:cubicBezTo>
                        <a:pt x="10" y="48"/>
                        <a:pt x="10" y="48"/>
                        <a:pt x="10" y="48"/>
                      </a:cubicBezTo>
                      <a:cubicBezTo>
                        <a:pt x="10" y="48"/>
                        <a:pt x="10" y="48"/>
                        <a:pt x="10" y="48"/>
                      </a:cubicBezTo>
                      <a:cubicBezTo>
                        <a:pt x="11" y="49"/>
                        <a:pt x="11" y="49"/>
                        <a:pt x="11" y="49"/>
                      </a:cubicBezTo>
                      <a:cubicBezTo>
                        <a:pt x="11" y="49"/>
                        <a:pt x="11" y="49"/>
                        <a:pt x="11" y="49"/>
                      </a:cubicBezTo>
                      <a:cubicBezTo>
                        <a:pt x="11" y="49"/>
                        <a:pt x="11" y="49"/>
                        <a:pt x="11" y="49"/>
                      </a:cubicBezTo>
                      <a:cubicBezTo>
                        <a:pt x="11" y="49"/>
                        <a:pt x="11" y="49"/>
                        <a:pt x="11" y="49"/>
                      </a:cubicBezTo>
                      <a:cubicBezTo>
                        <a:pt x="10" y="49"/>
                        <a:pt x="10" y="49"/>
                        <a:pt x="10" y="49"/>
                      </a:cubicBezTo>
                      <a:cubicBezTo>
                        <a:pt x="10" y="49"/>
                        <a:pt x="10" y="49"/>
                        <a:pt x="10" y="49"/>
                      </a:cubicBezTo>
                      <a:cubicBezTo>
                        <a:pt x="10" y="48"/>
                        <a:pt x="10" y="48"/>
                        <a:pt x="10" y="48"/>
                      </a:cubicBezTo>
                      <a:cubicBezTo>
                        <a:pt x="10" y="48"/>
                        <a:pt x="10" y="48"/>
                        <a:pt x="10" y="48"/>
                      </a:cubicBezTo>
                      <a:cubicBezTo>
                        <a:pt x="10" y="48"/>
                        <a:pt x="10" y="48"/>
                        <a:pt x="10" y="48"/>
                      </a:cubicBezTo>
                      <a:cubicBezTo>
                        <a:pt x="10" y="49"/>
                        <a:pt x="10" y="49"/>
                        <a:pt x="10" y="49"/>
                      </a:cubicBezTo>
                      <a:cubicBezTo>
                        <a:pt x="10" y="49"/>
                        <a:pt x="10" y="49"/>
                        <a:pt x="10" y="49"/>
                      </a:cubicBezTo>
                      <a:cubicBezTo>
                        <a:pt x="10" y="49"/>
                        <a:pt x="10" y="49"/>
                        <a:pt x="10" y="49"/>
                      </a:cubicBezTo>
                      <a:cubicBezTo>
                        <a:pt x="10" y="49"/>
                        <a:pt x="10" y="49"/>
                        <a:pt x="10" y="49"/>
                      </a:cubicBezTo>
                      <a:cubicBezTo>
                        <a:pt x="9" y="49"/>
                        <a:pt x="9" y="49"/>
                        <a:pt x="9" y="49"/>
                      </a:cubicBezTo>
                      <a:cubicBezTo>
                        <a:pt x="9" y="50"/>
                        <a:pt x="9" y="50"/>
                        <a:pt x="9" y="50"/>
                      </a:cubicBezTo>
                      <a:cubicBezTo>
                        <a:pt x="9" y="50"/>
                        <a:pt x="9" y="50"/>
                        <a:pt x="9" y="50"/>
                      </a:cubicBezTo>
                      <a:cubicBezTo>
                        <a:pt x="9" y="50"/>
                        <a:pt x="8" y="51"/>
                        <a:pt x="8" y="51"/>
                      </a:cubicBezTo>
                      <a:cubicBezTo>
                        <a:pt x="8" y="52"/>
                        <a:pt x="8" y="52"/>
                        <a:pt x="8" y="52"/>
                      </a:cubicBezTo>
                      <a:cubicBezTo>
                        <a:pt x="6" y="54"/>
                        <a:pt x="6" y="54"/>
                        <a:pt x="6" y="54"/>
                      </a:cubicBezTo>
                      <a:cubicBezTo>
                        <a:pt x="6" y="55"/>
                        <a:pt x="6" y="55"/>
                        <a:pt x="6" y="55"/>
                      </a:cubicBezTo>
                      <a:cubicBezTo>
                        <a:pt x="6" y="55"/>
                        <a:pt x="6" y="55"/>
                        <a:pt x="6" y="55"/>
                      </a:cubicBezTo>
                      <a:cubicBezTo>
                        <a:pt x="7" y="54"/>
                        <a:pt x="7" y="54"/>
                        <a:pt x="7" y="54"/>
                      </a:cubicBezTo>
                      <a:cubicBezTo>
                        <a:pt x="7" y="54"/>
                        <a:pt x="7" y="54"/>
                        <a:pt x="7" y="54"/>
                      </a:cubicBezTo>
                      <a:cubicBezTo>
                        <a:pt x="7" y="54"/>
                        <a:pt x="7" y="54"/>
                        <a:pt x="7" y="54"/>
                      </a:cubicBezTo>
                      <a:cubicBezTo>
                        <a:pt x="7" y="54"/>
                        <a:pt x="7" y="54"/>
                        <a:pt x="7" y="54"/>
                      </a:cubicBezTo>
                      <a:cubicBezTo>
                        <a:pt x="7" y="54"/>
                        <a:pt x="7" y="54"/>
                        <a:pt x="7" y="54"/>
                      </a:cubicBezTo>
                      <a:cubicBezTo>
                        <a:pt x="8" y="54"/>
                        <a:pt x="8" y="54"/>
                        <a:pt x="8" y="54"/>
                      </a:cubicBezTo>
                      <a:cubicBezTo>
                        <a:pt x="8" y="54"/>
                        <a:pt x="8" y="54"/>
                        <a:pt x="8" y="54"/>
                      </a:cubicBezTo>
                      <a:cubicBezTo>
                        <a:pt x="8" y="54"/>
                        <a:pt x="8" y="54"/>
                        <a:pt x="8" y="54"/>
                      </a:cubicBezTo>
                      <a:cubicBezTo>
                        <a:pt x="8" y="54"/>
                        <a:pt x="8" y="54"/>
                        <a:pt x="8" y="54"/>
                      </a:cubicBezTo>
                      <a:cubicBezTo>
                        <a:pt x="8" y="54"/>
                        <a:pt x="8" y="54"/>
                        <a:pt x="8" y="54"/>
                      </a:cubicBezTo>
                      <a:cubicBezTo>
                        <a:pt x="8" y="54"/>
                        <a:pt x="8" y="55"/>
                        <a:pt x="8" y="55"/>
                      </a:cubicBezTo>
                      <a:cubicBezTo>
                        <a:pt x="8" y="55"/>
                        <a:pt x="8" y="55"/>
                        <a:pt x="8" y="55"/>
                      </a:cubicBezTo>
                      <a:cubicBezTo>
                        <a:pt x="8" y="55"/>
                        <a:pt x="8" y="55"/>
                        <a:pt x="8" y="55"/>
                      </a:cubicBezTo>
                      <a:cubicBezTo>
                        <a:pt x="8" y="55"/>
                        <a:pt x="8" y="55"/>
                        <a:pt x="8" y="55"/>
                      </a:cubicBezTo>
                      <a:cubicBezTo>
                        <a:pt x="8" y="55"/>
                        <a:pt x="8" y="55"/>
                        <a:pt x="8" y="55"/>
                      </a:cubicBezTo>
                      <a:cubicBezTo>
                        <a:pt x="8" y="55"/>
                        <a:pt x="8" y="55"/>
                        <a:pt x="8" y="55"/>
                      </a:cubicBezTo>
                      <a:cubicBezTo>
                        <a:pt x="7" y="55"/>
                        <a:pt x="7" y="55"/>
                        <a:pt x="7" y="55"/>
                      </a:cubicBezTo>
                      <a:cubicBezTo>
                        <a:pt x="7" y="55"/>
                        <a:pt x="7" y="55"/>
                        <a:pt x="7" y="55"/>
                      </a:cubicBezTo>
                      <a:cubicBezTo>
                        <a:pt x="7" y="55"/>
                        <a:pt x="7" y="55"/>
                        <a:pt x="7" y="55"/>
                      </a:cubicBezTo>
                      <a:cubicBezTo>
                        <a:pt x="8" y="54"/>
                        <a:pt x="8" y="54"/>
                        <a:pt x="8" y="54"/>
                      </a:cubicBezTo>
                      <a:cubicBezTo>
                        <a:pt x="8" y="54"/>
                        <a:pt x="8" y="54"/>
                        <a:pt x="8" y="54"/>
                      </a:cubicBezTo>
                      <a:cubicBezTo>
                        <a:pt x="7" y="54"/>
                        <a:pt x="7" y="54"/>
                        <a:pt x="7" y="54"/>
                      </a:cubicBezTo>
                      <a:cubicBezTo>
                        <a:pt x="7" y="54"/>
                        <a:pt x="7" y="54"/>
                        <a:pt x="7" y="54"/>
                      </a:cubicBezTo>
                      <a:cubicBezTo>
                        <a:pt x="7" y="55"/>
                        <a:pt x="7" y="55"/>
                        <a:pt x="7" y="55"/>
                      </a:cubicBezTo>
                      <a:cubicBezTo>
                        <a:pt x="6" y="55"/>
                        <a:pt x="6" y="55"/>
                        <a:pt x="6" y="55"/>
                      </a:cubicBezTo>
                      <a:cubicBezTo>
                        <a:pt x="6" y="55"/>
                        <a:pt x="6" y="55"/>
                        <a:pt x="6" y="55"/>
                      </a:cubicBezTo>
                      <a:cubicBezTo>
                        <a:pt x="6" y="55"/>
                        <a:pt x="6" y="55"/>
                        <a:pt x="6" y="55"/>
                      </a:cubicBezTo>
                      <a:cubicBezTo>
                        <a:pt x="6" y="55"/>
                        <a:pt x="6" y="55"/>
                        <a:pt x="6" y="55"/>
                      </a:cubicBezTo>
                      <a:cubicBezTo>
                        <a:pt x="6" y="56"/>
                        <a:pt x="6" y="56"/>
                        <a:pt x="6" y="56"/>
                      </a:cubicBezTo>
                      <a:cubicBezTo>
                        <a:pt x="6" y="56"/>
                        <a:pt x="6" y="56"/>
                        <a:pt x="6" y="56"/>
                      </a:cubicBezTo>
                      <a:cubicBezTo>
                        <a:pt x="6" y="56"/>
                        <a:pt x="6" y="56"/>
                        <a:pt x="6" y="56"/>
                      </a:cubicBezTo>
                      <a:cubicBezTo>
                        <a:pt x="6" y="56"/>
                        <a:pt x="6" y="56"/>
                        <a:pt x="6" y="56"/>
                      </a:cubicBezTo>
                      <a:cubicBezTo>
                        <a:pt x="6" y="55"/>
                        <a:pt x="6" y="55"/>
                        <a:pt x="6" y="55"/>
                      </a:cubicBezTo>
                      <a:cubicBezTo>
                        <a:pt x="6" y="55"/>
                        <a:pt x="6" y="55"/>
                        <a:pt x="6" y="55"/>
                      </a:cubicBezTo>
                      <a:cubicBezTo>
                        <a:pt x="5" y="55"/>
                        <a:pt x="5" y="55"/>
                        <a:pt x="5" y="55"/>
                      </a:cubicBezTo>
                      <a:cubicBezTo>
                        <a:pt x="5" y="55"/>
                        <a:pt x="5" y="55"/>
                        <a:pt x="5" y="55"/>
                      </a:cubicBezTo>
                      <a:cubicBezTo>
                        <a:pt x="5" y="55"/>
                        <a:pt x="5" y="55"/>
                        <a:pt x="5" y="55"/>
                      </a:cubicBezTo>
                      <a:cubicBezTo>
                        <a:pt x="5" y="55"/>
                        <a:pt x="5" y="55"/>
                        <a:pt x="5" y="55"/>
                      </a:cubicBezTo>
                      <a:cubicBezTo>
                        <a:pt x="4" y="56"/>
                        <a:pt x="4" y="56"/>
                        <a:pt x="4" y="56"/>
                      </a:cubicBezTo>
                      <a:cubicBezTo>
                        <a:pt x="5" y="56"/>
                        <a:pt x="5" y="56"/>
                        <a:pt x="5" y="56"/>
                      </a:cubicBezTo>
                      <a:cubicBezTo>
                        <a:pt x="4" y="57"/>
                        <a:pt x="4" y="57"/>
                        <a:pt x="4" y="57"/>
                      </a:cubicBezTo>
                      <a:cubicBezTo>
                        <a:pt x="3" y="59"/>
                        <a:pt x="3" y="59"/>
                        <a:pt x="3" y="59"/>
                      </a:cubicBezTo>
                      <a:cubicBezTo>
                        <a:pt x="3" y="59"/>
                        <a:pt x="3" y="59"/>
                        <a:pt x="3" y="59"/>
                      </a:cubicBezTo>
                      <a:cubicBezTo>
                        <a:pt x="3" y="59"/>
                        <a:pt x="3" y="59"/>
                        <a:pt x="3" y="59"/>
                      </a:cubicBezTo>
                      <a:cubicBezTo>
                        <a:pt x="3" y="60"/>
                        <a:pt x="3" y="60"/>
                        <a:pt x="3" y="60"/>
                      </a:cubicBezTo>
                      <a:cubicBezTo>
                        <a:pt x="3" y="61"/>
                        <a:pt x="3" y="61"/>
                        <a:pt x="3" y="61"/>
                      </a:cubicBezTo>
                      <a:cubicBezTo>
                        <a:pt x="3" y="61"/>
                        <a:pt x="3" y="61"/>
                        <a:pt x="3" y="61"/>
                      </a:cubicBezTo>
                      <a:cubicBezTo>
                        <a:pt x="2" y="61"/>
                        <a:pt x="2" y="61"/>
                        <a:pt x="2" y="62"/>
                      </a:cubicBezTo>
                      <a:cubicBezTo>
                        <a:pt x="2" y="63"/>
                        <a:pt x="2" y="63"/>
                        <a:pt x="2" y="63"/>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6"/>
                        <a:pt x="0" y="66"/>
                        <a:pt x="0" y="66"/>
                      </a:cubicBezTo>
                      <a:cubicBezTo>
                        <a:pt x="0" y="67"/>
                        <a:pt x="0" y="67"/>
                        <a:pt x="0"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9"/>
                        <a:pt x="1" y="69"/>
                        <a:pt x="1" y="69"/>
                      </a:cubicBezTo>
                      <a:cubicBezTo>
                        <a:pt x="1" y="69"/>
                        <a:pt x="1" y="69"/>
                        <a:pt x="1" y="69"/>
                      </a:cubicBezTo>
                      <a:cubicBezTo>
                        <a:pt x="1" y="70"/>
                        <a:pt x="1" y="70"/>
                        <a:pt x="1" y="70"/>
                      </a:cubicBezTo>
                      <a:cubicBezTo>
                        <a:pt x="1" y="70"/>
                        <a:pt x="1" y="70"/>
                        <a:pt x="1" y="70"/>
                      </a:cubicBezTo>
                      <a:cubicBezTo>
                        <a:pt x="1" y="70"/>
                        <a:pt x="1" y="70"/>
                        <a:pt x="1" y="70"/>
                      </a:cubicBezTo>
                      <a:cubicBezTo>
                        <a:pt x="1" y="71"/>
                        <a:pt x="1" y="71"/>
                        <a:pt x="1" y="71"/>
                      </a:cubicBezTo>
                      <a:cubicBezTo>
                        <a:pt x="1" y="72"/>
                        <a:pt x="1" y="72"/>
                        <a:pt x="1"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4"/>
                        <a:pt x="0" y="74"/>
                        <a:pt x="0" y="74"/>
                      </a:cubicBezTo>
                      <a:cubicBezTo>
                        <a:pt x="0" y="74"/>
                        <a:pt x="0" y="74"/>
                        <a:pt x="0" y="74"/>
                      </a:cubicBezTo>
                      <a:cubicBezTo>
                        <a:pt x="0" y="75"/>
                        <a:pt x="0" y="75"/>
                        <a:pt x="0" y="75"/>
                      </a:cubicBezTo>
                      <a:cubicBezTo>
                        <a:pt x="0" y="75"/>
                        <a:pt x="0" y="75"/>
                        <a:pt x="0" y="75"/>
                      </a:cubicBezTo>
                      <a:cubicBezTo>
                        <a:pt x="0" y="75"/>
                        <a:pt x="0" y="75"/>
                        <a:pt x="0" y="75"/>
                      </a:cubicBezTo>
                      <a:cubicBezTo>
                        <a:pt x="0" y="75"/>
                        <a:pt x="0" y="75"/>
                        <a:pt x="0" y="75"/>
                      </a:cubicBezTo>
                      <a:cubicBezTo>
                        <a:pt x="0" y="76"/>
                        <a:pt x="0" y="76"/>
                        <a:pt x="0" y="76"/>
                      </a:cubicBezTo>
                      <a:cubicBezTo>
                        <a:pt x="0" y="76"/>
                        <a:pt x="0" y="76"/>
                        <a:pt x="0" y="76"/>
                      </a:cubicBezTo>
                      <a:cubicBezTo>
                        <a:pt x="0" y="77"/>
                        <a:pt x="0" y="77"/>
                        <a:pt x="0" y="77"/>
                      </a:cubicBezTo>
                      <a:cubicBezTo>
                        <a:pt x="0" y="77"/>
                        <a:pt x="0" y="77"/>
                        <a:pt x="0" y="77"/>
                      </a:cubicBezTo>
                      <a:cubicBezTo>
                        <a:pt x="0" y="77"/>
                        <a:pt x="0" y="77"/>
                        <a:pt x="0" y="77"/>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80"/>
                        <a:pt x="0" y="80"/>
                        <a:pt x="0" y="80"/>
                      </a:cubicBezTo>
                      <a:cubicBezTo>
                        <a:pt x="1" y="81"/>
                        <a:pt x="1" y="81"/>
                        <a:pt x="1" y="81"/>
                      </a:cubicBezTo>
                      <a:cubicBezTo>
                        <a:pt x="1" y="81"/>
                        <a:pt x="1" y="81"/>
                        <a:pt x="1" y="81"/>
                      </a:cubicBezTo>
                      <a:cubicBezTo>
                        <a:pt x="1" y="81"/>
                        <a:pt x="1" y="81"/>
                        <a:pt x="1" y="81"/>
                      </a:cubicBezTo>
                      <a:cubicBezTo>
                        <a:pt x="1" y="81"/>
                        <a:pt x="1" y="81"/>
                        <a:pt x="1" y="81"/>
                      </a:cubicBezTo>
                      <a:cubicBezTo>
                        <a:pt x="1" y="82"/>
                        <a:pt x="1" y="82"/>
                        <a:pt x="1" y="82"/>
                      </a:cubicBezTo>
                      <a:cubicBezTo>
                        <a:pt x="1" y="82"/>
                        <a:pt x="1" y="82"/>
                        <a:pt x="1" y="82"/>
                      </a:cubicBezTo>
                      <a:cubicBezTo>
                        <a:pt x="32" y="89"/>
                        <a:pt x="63" y="95"/>
                        <a:pt x="94" y="100"/>
                      </a:cubicBezTo>
                      <a:cubicBezTo>
                        <a:pt x="98" y="100"/>
                        <a:pt x="102" y="101"/>
                        <a:pt x="106" y="102"/>
                      </a:cubicBezTo>
                      <a:cubicBezTo>
                        <a:pt x="108" y="90"/>
                        <a:pt x="110" y="78"/>
                        <a:pt x="111" y="66"/>
                      </a:cubicBezTo>
                      <a:cubicBezTo>
                        <a:pt x="111" y="66"/>
                        <a:pt x="111" y="66"/>
                        <a:pt x="111" y="66"/>
                      </a:cubicBezTo>
                      <a:cubicBezTo>
                        <a:pt x="111" y="66"/>
                        <a:pt x="111" y="66"/>
                        <a:pt x="111" y="66"/>
                      </a:cubicBezTo>
                      <a:cubicBezTo>
                        <a:pt x="111" y="66"/>
                        <a:pt x="111" y="66"/>
                        <a:pt x="111" y="66"/>
                      </a:cubicBezTo>
                      <a:cubicBezTo>
                        <a:pt x="111" y="66"/>
                        <a:pt x="111" y="66"/>
                        <a:pt x="111" y="66"/>
                      </a:cubicBezTo>
                      <a:cubicBezTo>
                        <a:pt x="112" y="65"/>
                        <a:pt x="112" y="65"/>
                        <a:pt x="112" y="65"/>
                      </a:cubicBezTo>
                      <a:cubicBezTo>
                        <a:pt x="112" y="65"/>
                        <a:pt x="112" y="65"/>
                        <a:pt x="112" y="65"/>
                      </a:cubicBezTo>
                      <a:cubicBezTo>
                        <a:pt x="112" y="65"/>
                        <a:pt x="112" y="65"/>
                        <a:pt x="112" y="65"/>
                      </a:cubicBezTo>
                      <a:cubicBezTo>
                        <a:pt x="112" y="64"/>
                        <a:pt x="112" y="64"/>
                        <a:pt x="112" y="64"/>
                      </a:cubicBezTo>
                      <a:cubicBezTo>
                        <a:pt x="113" y="64"/>
                        <a:pt x="113" y="64"/>
                        <a:pt x="113" y="64"/>
                      </a:cubicBezTo>
                      <a:cubicBezTo>
                        <a:pt x="113" y="63"/>
                        <a:pt x="113" y="63"/>
                        <a:pt x="113" y="63"/>
                      </a:cubicBezTo>
                      <a:cubicBezTo>
                        <a:pt x="113" y="63"/>
                        <a:pt x="113" y="63"/>
                        <a:pt x="113" y="63"/>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1"/>
                        <a:pt x="113" y="61"/>
                        <a:pt x="113" y="61"/>
                      </a:cubicBezTo>
                      <a:cubicBezTo>
                        <a:pt x="113" y="61"/>
                        <a:pt x="113" y="61"/>
                        <a:pt x="113" y="61"/>
                      </a:cubicBezTo>
                      <a:cubicBezTo>
                        <a:pt x="113" y="60"/>
                        <a:pt x="113" y="60"/>
                        <a:pt x="113" y="60"/>
                      </a:cubicBezTo>
                      <a:cubicBezTo>
                        <a:pt x="113" y="60"/>
                        <a:pt x="113" y="60"/>
                        <a:pt x="113"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59"/>
                        <a:pt x="114" y="59"/>
                        <a:pt x="114" y="59"/>
                      </a:cubicBezTo>
                      <a:cubicBezTo>
                        <a:pt x="114" y="59"/>
                        <a:pt x="114" y="59"/>
                        <a:pt x="114" y="59"/>
                      </a:cubicBezTo>
                      <a:cubicBezTo>
                        <a:pt x="114" y="59"/>
                        <a:pt x="114" y="59"/>
                        <a:pt x="114" y="59"/>
                      </a:cubicBezTo>
                      <a:cubicBezTo>
                        <a:pt x="114" y="59"/>
                        <a:pt x="114" y="59"/>
                        <a:pt x="114" y="59"/>
                      </a:cubicBezTo>
                      <a:cubicBezTo>
                        <a:pt x="114" y="59"/>
                        <a:pt x="114" y="59"/>
                        <a:pt x="114" y="59"/>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7"/>
                        <a:pt x="114" y="57"/>
                        <a:pt x="114" y="57"/>
                      </a:cubicBezTo>
                      <a:cubicBezTo>
                        <a:pt x="114" y="57"/>
                        <a:pt x="114" y="57"/>
                        <a:pt x="114" y="57"/>
                      </a:cubicBezTo>
                      <a:cubicBezTo>
                        <a:pt x="114" y="57"/>
                        <a:pt x="114" y="57"/>
                        <a:pt x="114" y="57"/>
                      </a:cubicBezTo>
                      <a:cubicBezTo>
                        <a:pt x="113" y="57"/>
                        <a:pt x="113" y="57"/>
                        <a:pt x="113" y="57"/>
                      </a:cubicBezTo>
                      <a:cubicBezTo>
                        <a:pt x="113" y="57"/>
                        <a:pt x="113" y="57"/>
                        <a:pt x="113" y="57"/>
                      </a:cubicBezTo>
                      <a:cubicBezTo>
                        <a:pt x="113" y="57"/>
                        <a:pt x="113" y="57"/>
                        <a:pt x="113" y="57"/>
                      </a:cubicBezTo>
                      <a:cubicBezTo>
                        <a:pt x="113" y="57"/>
                        <a:pt x="113" y="57"/>
                        <a:pt x="113" y="57"/>
                      </a:cubicBezTo>
                      <a:cubicBezTo>
                        <a:pt x="112" y="57"/>
                        <a:pt x="112" y="57"/>
                        <a:pt x="112" y="57"/>
                      </a:cubicBezTo>
                      <a:cubicBezTo>
                        <a:pt x="112" y="57"/>
                        <a:pt x="112" y="57"/>
                        <a:pt x="112" y="57"/>
                      </a:cubicBezTo>
                      <a:cubicBezTo>
                        <a:pt x="112" y="56"/>
                        <a:pt x="112" y="56"/>
                        <a:pt x="112" y="56"/>
                      </a:cubicBezTo>
                      <a:cubicBezTo>
                        <a:pt x="112" y="56"/>
                        <a:pt x="112" y="56"/>
                        <a:pt x="112" y="56"/>
                      </a:cubicBezTo>
                      <a:cubicBezTo>
                        <a:pt x="112" y="56"/>
                        <a:pt x="112" y="56"/>
                        <a:pt x="112" y="56"/>
                      </a:cubicBezTo>
                      <a:cubicBezTo>
                        <a:pt x="112" y="56"/>
                        <a:pt x="112" y="56"/>
                        <a:pt x="112" y="56"/>
                      </a:cubicBezTo>
                      <a:cubicBezTo>
                        <a:pt x="112" y="56"/>
                        <a:pt x="112" y="56"/>
                        <a:pt x="112" y="56"/>
                      </a:cubicBezTo>
                      <a:cubicBezTo>
                        <a:pt x="111" y="57"/>
                        <a:pt x="111" y="57"/>
                        <a:pt x="111" y="57"/>
                      </a:cubicBezTo>
                      <a:cubicBezTo>
                        <a:pt x="111" y="57"/>
                        <a:pt x="111" y="57"/>
                        <a:pt x="111" y="57"/>
                      </a:cubicBezTo>
                      <a:cubicBezTo>
                        <a:pt x="111" y="56"/>
                        <a:pt x="111" y="56"/>
                        <a:pt x="111" y="56"/>
                      </a:cubicBezTo>
                      <a:cubicBezTo>
                        <a:pt x="111" y="56"/>
                        <a:pt x="111" y="56"/>
                        <a:pt x="111" y="56"/>
                      </a:cubicBezTo>
                      <a:cubicBezTo>
                        <a:pt x="111" y="56"/>
                        <a:pt x="111" y="56"/>
                        <a:pt x="111" y="56"/>
                      </a:cubicBezTo>
                      <a:cubicBezTo>
                        <a:pt x="111" y="55"/>
                        <a:pt x="111" y="55"/>
                        <a:pt x="111" y="55"/>
                      </a:cubicBezTo>
                      <a:cubicBezTo>
                        <a:pt x="111" y="55"/>
                        <a:pt x="111" y="55"/>
                        <a:pt x="111" y="55"/>
                      </a:cubicBezTo>
                      <a:cubicBezTo>
                        <a:pt x="111" y="55"/>
                        <a:pt x="111" y="55"/>
                        <a:pt x="111" y="55"/>
                      </a:cubicBezTo>
                      <a:cubicBezTo>
                        <a:pt x="111" y="55"/>
                        <a:pt x="111" y="55"/>
                        <a:pt x="111" y="55"/>
                      </a:cubicBezTo>
                      <a:cubicBezTo>
                        <a:pt x="111" y="54"/>
                        <a:pt x="111" y="54"/>
                        <a:pt x="111" y="54"/>
                      </a:cubicBezTo>
                      <a:cubicBezTo>
                        <a:pt x="111" y="54"/>
                        <a:pt x="111" y="54"/>
                        <a:pt x="111" y="54"/>
                      </a:cubicBezTo>
                      <a:cubicBezTo>
                        <a:pt x="111" y="54"/>
                        <a:pt x="111" y="54"/>
                        <a:pt x="111" y="54"/>
                      </a:cubicBezTo>
                      <a:cubicBezTo>
                        <a:pt x="111" y="53"/>
                        <a:pt x="111" y="53"/>
                        <a:pt x="111" y="53"/>
                      </a:cubicBezTo>
                      <a:cubicBezTo>
                        <a:pt x="111" y="53"/>
                        <a:pt x="111" y="53"/>
                        <a:pt x="111" y="53"/>
                      </a:cubicBezTo>
                      <a:cubicBezTo>
                        <a:pt x="111" y="52"/>
                        <a:pt x="111" y="52"/>
                        <a:pt x="111" y="52"/>
                      </a:cubicBezTo>
                      <a:cubicBezTo>
                        <a:pt x="111" y="52"/>
                        <a:pt x="111" y="52"/>
                        <a:pt x="111" y="52"/>
                      </a:cubicBezTo>
                      <a:cubicBezTo>
                        <a:pt x="111" y="52"/>
                        <a:pt x="111" y="52"/>
                        <a:pt x="111" y="52"/>
                      </a:cubicBezTo>
                      <a:cubicBezTo>
                        <a:pt x="111" y="52"/>
                        <a:pt x="111" y="52"/>
                        <a:pt x="111" y="52"/>
                      </a:cubicBezTo>
                      <a:cubicBezTo>
                        <a:pt x="111" y="52"/>
                        <a:pt x="111" y="52"/>
                        <a:pt x="111" y="52"/>
                      </a:cubicBezTo>
                      <a:cubicBezTo>
                        <a:pt x="112" y="52"/>
                        <a:pt x="112" y="52"/>
                        <a:pt x="112" y="52"/>
                      </a:cubicBezTo>
                      <a:cubicBezTo>
                        <a:pt x="112" y="52"/>
                        <a:pt x="112" y="52"/>
                        <a:pt x="112" y="52"/>
                      </a:cubicBezTo>
                      <a:cubicBezTo>
                        <a:pt x="112" y="52"/>
                        <a:pt x="112" y="52"/>
                        <a:pt x="112" y="52"/>
                      </a:cubicBezTo>
                      <a:cubicBezTo>
                        <a:pt x="112" y="51"/>
                        <a:pt x="112" y="51"/>
                        <a:pt x="112" y="51"/>
                      </a:cubicBezTo>
                      <a:cubicBezTo>
                        <a:pt x="112" y="51"/>
                        <a:pt x="112" y="51"/>
                        <a:pt x="112" y="51"/>
                      </a:cubicBezTo>
                      <a:cubicBezTo>
                        <a:pt x="113" y="51"/>
                        <a:pt x="113" y="51"/>
                        <a:pt x="113" y="51"/>
                      </a:cubicBezTo>
                      <a:cubicBezTo>
                        <a:pt x="113" y="50"/>
                        <a:pt x="113" y="50"/>
                        <a:pt x="113" y="50"/>
                      </a:cubicBezTo>
                      <a:cubicBezTo>
                        <a:pt x="113" y="50"/>
                        <a:pt x="113" y="50"/>
                        <a:pt x="113" y="50"/>
                      </a:cubicBezTo>
                      <a:cubicBezTo>
                        <a:pt x="114" y="49"/>
                        <a:pt x="114" y="49"/>
                        <a:pt x="114" y="49"/>
                      </a:cubicBezTo>
                      <a:cubicBezTo>
                        <a:pt x="114" y="48"/>
                        <a:pt x="114" y="48"/>
                        <a:pt x="114" y="48"/>
                      </a:cubicBezTo>
                      <a:cubicBezTo>
                        <a:pt x="114" y="48"/>
                        <a:pt x="114" y="48"/>
                        <a:pt x="114" y="48"/>
                      </a:cubicBezTo>
                      <a:cubicBezTo>
                        <a:pt x="115" y="47"/>
                        <a:pt x="115" y="47"/>
                        <a:pt x="115" y="47"/>
                      </a:cubicBezTo>
                      <a:cubicBezTo>
                        <a:pt x="116" y="47"/>
                        <a:pt x="116" y="47"/>
                        <a:pt x="116" y="47"/>
                      </a:cubicBezTo>
                      <a:cubicBezTo>
                        <a:pt x="116" y="47"/>
                        <a:pt x="116" y="47"/>
                        <a:pt x="116" y="47"/>
                      </a:cubicBezTo>
                      <a:cubicBezTo>
                        <a:pt x="116" y="47"/>
                        <a:pt x="116" y="47"/>
                        <a:pt x="116" y="47"/>
                      </a:cubicBezTo>
                      <a:cubicBezTo>
                        <a:pt x="117" y="45"/>
                        <a:pt x="117" y="45"/>
                        <a:pt x="117" y="45"/>
                      </a:cubicBezTo>
                      <a:cubicBezTo>
                        <a:pt x="117" y="45"/>
                        <a:pt x="117" y="45"/>
                        <a:pt x="117" y="45"/>
                      </a:cubicBezTo>
                      <a:cubicBezTo>
                        <a:pt x="118" y="44"/>
                        <a:pt x="118" y="44"/>
                        <a:pt x="118" y="44"/>
                      </a:cubicBezTo>
                      <a:cubicBezTo>
                        <a:pt x="118" y="43"/>
                        <a:pt x="118" y="43"/>
                        <a:pt x="118" y="43"/>
                      </a:cubicBezTo>
                      <a:cubicBezTo>
                        <a:pt x="118" y="43"/>
                        <a:pt x="118" y="43"/>
                        <a:pt x="118" y="43"/>
                      </a:cubicBezTo>
                      <a:cubicBezTo>
                        <a:pt x="118" y="43"/>
                        <a:pt x="118" y="43"/>
                        <a:pt x="118" y="43"/>
                      </a:cubicBezTo>
                      <a:cubicBezTo>
                        <a:pt x="118" y="43"/>
                        <a:pt x="118" y="43"/>
                        <a:pt x="118" y="43"/>
                      </a:cubicBezTo>
                      <a:cubicBezTo>
                        <a:pt x="118" y="43"/>
                        <a:pt x="118" y="43"/>
                        <a:pt x="118" y="43"/>
                      </a:cubicBezTo>
                      <a:cubicBezTo>
                        <a:pt x="118" y="42"/>
                        <a:pt x="118" y="42"/>
                        <a:pt x="118" y="42"/>
                      </a:cubicBezTo>
                      <a:cubicBezTo>
                        <a:pt x="118" y="42"/>
                        <a:pt x="118" y="42"/>
                        <a:pt x="118" y="42"/>
                      </a:cubicBezTo>
                      <a:cubicBezTo>
                        <a:pt x="118" y="42"/>
                        <a:pt x="118" y="42"/>
                        <a:pt x="118" y="42"/>
                      </a:cubicBezTo>
                      <a:cubicBezTo>
                        <a:pt x="120" y="40"/>
                        <a:pt x="120" y="40"/>
                        <a:pt x="120" y="40"/>
                      </a:cubicBezTo>
                      <a:cubicBezTo>
                        <a:pt x="120" y="39"/>
                        <a:pt x="120" y="39"/>
                        <a:pt x="120" y="39"/>
                      </a:cubicBezTo>
                      <a:cubicBezTo>
                        <a:pt x="121" y="38"/>
                        <a:pt x="121" y="38"/>
                        <a:pt x="121" y="38"/>
                      </a:cubicBezTo>
                      <a:cubicBezTo>
                        <a:pt x="121" y="38"/>
                        <a:pt x="121" y="38"/>
                        <a:pt x="121" y="38"/>
                      </a:cubicBezTo>
                      <a:cubicBezTo>
                        <a:pt x="121" y="38"/>
                        <a:pt x="121" y="38"/>
                        <a:pt x="121" y="38"/>
                      </a:cubicBezTo>
                      <a:cubicBezTo>
                        <a:pt x="121" y="37"/>
                        <a:pt x="121" y="37"/>
                        <a:pt x="121" y="37"/>
                      </a:cubicBezTo>
                      <a:cubicBezTo>
                        <a:pt x="121" y="36"/>
                        <a:pt x="121" y="36"/>
                        <a:pt x="121" y="36"/>
                      </a:cubicBezTo>
                      <a:cubicBezTo>
                        <a:pt x="122" y="36"/>
                        <a:pt x="122" y="36"/>
                        <a:pt x="122" y="36"/>
                      </a:cubicBezTo>
                      <a:cubicBezTo>
                        <a:pt x="122" y="35"/>
                        <a:pt x="122" y="35"/>
                        <a:pt x="122" y="35"/>
                      </a:cubicBezTo>
                      <a:cubicBezTo>
                        <a:pt x="123" y="35"/>
                        <a:pt x="123" y="35"/>
                        <a:pt x="123" y="35"/>
                      </a:cubicBezTo>
                      <a:cubicBezTo>
                        <a:pt x="123" y="34"/>
                        <a:pt x="123" y="34"/>
                        <a:pt x="123" y="34"/>
                      </a:cubicBezTo>
                      <a:cubicBezTo>
                        <a:pt x="123" y="34"/>
                        <a:pt x="123" y="34"/>
                        <a:pt x="123" y="34"/>
                      </a:cubicBezTo>
                      <a:cubicBezTo>
                        <a:pt x="124" y="33"/>
                        <a:pt x="124" y="33"/>
                        <a:pt x="124" y="33"/>
                      </a:cubicBezTo>
                      <a:cubicBezTo>
                        <a:pt x="124" y="33"/>
                        <a:pt x="124" y="33"/>
                        <a:pt x="124" y="33"/>
                      </a:cubicBezTo>
                      <a:cubicBezTo>
                        <a:pt x="124" y="33"/>
                        <a:pt x="124" y="33"/>
                        <a:pt x="124" y="33"/>
                      </a:cubicBezTo>
                      <a:cubicBezTo>
                        <a:pt x="125" y="32"/>
                        <a:pt x="125" y="32"/>
                        <a:pt x="125" y="32"/>
                      </a:cubicBezTo>
                      <a:cubicBezTo>
                        <a:pt x="125" y="32"/>
                        <a:pt x="125" y="32"/>
                        <a:pt x="125" y="32"/>
                      </a:cubicBezTo>
                      <a:cubicBezTo>
                        <a:pt x="125" y="32"/>
                        <a:pt x="125" y="32"/>
                        <a:pt x="125" y="32"/>
                      </a:cubicBezTo>
                      <a:cubicBezTo>
                        <a:pt x="125" y="31"/>
                        <a:pt x="125" y="31"/>
                        <a:pt x="125" y="31"/>
                      </a:cubicBezTo>
                      <a:close/>
                      <a:moveTo>
                        <a:pt x="30" y="2"/>
                      </a:moveTo>
                      <a:cubicBezTo>
                        <a:pt x="30" y="2"/>
                        <a:pt x="30" y="2"/>
                        <a:pt x="30" y="2"/>
                      </a:cubicBezTo>
                      <a:cubicBezTo>
                        <a:pt x="30" y="2"/>
                        <a:pt x="30" y="2"/>
                        <a:pt x="30"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lnTo>
                        <a:pt x="30" y="2"/>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2" name="Freeform 334">
                  <a:extLst>
                    <a:ext uri="{FF2B5EF4-FFF2-40B4-BE49-F238E27FC236}">
                      <a16:creationId xmlns="" xmlns:a16="http://schemas.microsoft.com/office/drawing/2014/main" id="{217EF54D-B3F3-4404-A7A8-D1783F6242E4}"/>
                    </a:ext>
                  </a:extLst>
                </p:cNvPr>
                <p:cNvSpPr>
                  <a:spLocks noEditPoints="1"/>
                </p:cNvSpPr>
                <p:nvPr/>
              </p:nvSpPr>
              <p:spPr bwMode="auto">
                <a:xfrm>
                  <a:off x="3715682" y="3049617"/>
                  <a:ext cx="550465" cy="398431"/>
                </a:xfrm>
                <a:custGeom>
                  <a:avLst/>
                  <a:gdLst>
                    <a:gd name="T0" fmla="*/ 26 w 105"/>
                    <a:gd name="T1" fmla="*/ 1 h 76"/>
                    <a:gd name="T2" fmla="*/ 26 w 105"/>
                    <a:gd name="T3" fmla="*/ 7 h 76"/>
                    <a:gd name="T4" fmla="*/ 25 w 105"/>
                    <a:gd name="T5" fmla="*/ 7 h 76"/>
                    <a:gd name="T6" fmla="*/ 28 w 105"/>
                    <a:gd name="T7" fmla="*/ 10 h 76"/>
                    <a:gd name="T8" fmla="*/ 24 w 105"/>
                    <a:gd name="T9" fmla="*/ 11 h 76"/>
                    <a:gd name="T10" fmla="*/ 29 w 105"/>
                    <a:gd name="T11" fmla="*/ 14 h 76"/>
                    <a:gd name="T12" fmla="*/ 28 w 105"/>
                    <a:gd name="T13" fmla="*/ 22 h 76"/>
                    <a:gd name="T14" fmla="*/ 31 w 105"/>
                    <a:gd name="T15" fmla="*/ 23 h 76"/>
                    <a:gd name="T16" fmla="*/ 27 w 105"/>
                    <a:gd name="T17" fmla="*/ 17 h 76"/>
                    <a:gd name="T18" fmla="*/ 26 w 105"/>
                    <a:gd name="T19" fmla="*/ 13 h 76"/>
                    <a:gd name="T20" fmla="*/ 25 w 105"/>
                    <a:gd name="T21" fmla="*/ 12 h 76"/>
                    <a:gd name="T22" fmla="*/ 20 w 105"/>
                    <a:gd name="T23" fmla="*/ 38 h 76"/>
                    <a:gd name="T24" fmla="*/ 26 w 105"/>
                    <a:gd name="T25" fmla="*/ 30 h 76"/>
                    <a:gd name="T26" fmla="*/ 27 w 105"/>
                    <a:gd name="T27" fmla="*/ 28 h 76"/>
                    <a:gd name="T28" fmla="*/ 30 w 105"/>
                    <a:gd name="T29" fmla="*/ 8 h 76"/>
                    <a:gd name="T30" fmla="*/ 26 w 105"/>
                    <a:gd name="T31" fmla="*/ 35 h 76"/>
                    <a:gd name="T32" fmla="*/ 26 w 105"/>
                    <a:gd name="T33" fmla="*/ 35 h 76"/>
                    <a:gd name="T34" fmla="*/ 29 w 105"/>
                    <a:gd name="T35" fmla="*/ 2 h 76"/>
                    <a:gd name="T36" fmla="*/ 30 w 105"/>
                    <a:gd name="T37" fmla="*/ 7 h 76"/>
                    <a:gd name="T38" fmla="*/ 31 w 105"/>
                    <a:gd name="T39" fmla="*/ 11 h 76"/>
                    <a:gd name="T40" fmla="*/ 29 w 105"/>
                    <a:gd name="T41" fmla="*/ 12 h 76"/>
                    <a:gd name="T42" fmla="*/ 30 w 105"/>
                    <a:gd name="T43" fmla="*/ 13 h 76"/>
                    <a:gd name="T44" fmla="*/ 31 w 105"/>
                    <a:gd name="T45" fmla="*/ 17 h 76"/>
                    <a:gd name="T46" fmla="*/ 30 w 105"/>
                    <a:gd name="T47" fmla="*/ 19 h 76"/>
                    <a:gd name="T48" fmla="*/ 33 w 105"/>
                    <a:gd name="T49" fmla="*/ 23 h 76"/>
                    <a:gd name="T50" fmla="*/ 29 w 105"/>
                    <a:gd name="T51" fmla="*/ 28 h 76"/>
                    <a:gd name="T52" fmla="*/ 28 w 105"/>
                    <a:gd name="T53" fmla="*/ 32 h 76"/>
                    <a:gd name="T54" fmla="*/ 26 w 105"/>
                    <a:gd name="T55" fmla="*/ 36 h 76"/>
                    <a:gd name="T56" fmla="*/ 20 w 105"/>
                    <a:gd name="T57" fmla="*/ 38 h 76"/>
                    <a:gd name="T58" fmla="*/ 18 w 105"/>
                    <a:gd name="T59" fmla="*/ 39 h 76"/>
                    <a:gd name="T60" fmla="*/ 19 w 105"/>
                    <a:gd name="T61" fmla="*/ 37 h 76"/>
                    <a:gd name="T62" fmla="*/ 22 w 105"/>
                    <a:gd name="T63" fmla="*/ 37 h 76"/>
                    <a:gd name="T64" fmla="*/ 23 w 105"/>
                    <a:gd name="T65" fmla="*/ 34 h 76"/>
                    <a:gd name="T66" fmla="*/ 26 w 105"/>
                    <a:gd name="T67" fmla="*/ 33 h 76"/>
                    <a:gd name="T68" fmla="*/ 25 w 105"/>
                    <a:gd name="T69" fmla="*/ 29 h 76"/>
                    <a:gd name="T70" fmla="*/ 28 w 105"/>
                    <a:gd name="T71" fmla="*/ 27 h 76"/>
                    <a:gd name="T72" fmla="*/ 27 w 105"/>
                    <a:gd name="T73" fmla="*/ 25 h 76"/>
                    <a:gd name="T74" fmla="*/ 19 w 105"/>
                    <a:gd name="T75" fmla="*/ 33 h 76"/>
                    <a:gd name="T76" fmla="*/ 22 w 105"/>
                    <a:gd name="T77" fmla="*/ 27 h 76"/>
                    <a:gd name="T78" fmla="*/ 24 w 105"/>
                    <a:gd name="T79" fmla="*/ 27 h 76"/>
                    <a:gd name="T80" fmla="*/ 25 w 105"/>
                    <a:gd name="T81" fmla="*/ 20 h 76"/>
                    <a:gd name="T82" fmla="*/ 24 w 105"/>
                    <a:gd name="T83" fmla="*/ 20 h 76"/>
                    <a:gd name="T84" fmla="*/ 21 w 105"/>
                    <a:gd name="T85" fmla="*/ 17 h 76"/>
                    <a:gd name="T86" fmla="*/ 14 w 105"/>
                    <a:gd name="T87" fmla="*/ 16 h 76"/>
                    <a:gd name="T88" fmla="*/ 4 w 105"/>
                    <a:gd name="T89" fmla="*/ 10 h 76"/>
                    <a:gd name="T90" fmla="*/ 0 w 105"/>
                    <a:gd name="T91" fmla="*/ 11 h 76"/>
                    <a:gd name="T92" fmla="*/ 2 w 105"/>
                    <a:gd name="T93" fmla="*/ 22 h 76"/>
                    <a:gd name="T94" fmla="*/ 2 w 105"/>
                    <a:gd name="T95" fmla="*/ 36 h 76"/>
                    <a:gd name="T96" fmla="*/ 2 w 105"/>
                    <a:gd name="T97" fmla="*/ 36 h 76"/>
                    <a:gd name="T98" fmla="*/ 3 w 105"/>
                    <a:gd name="T99" fmla="*/ 40 h 76"/>
                    <a:gd name="T100" fmla="*/ 3 w 105"/>
                    <a:gd name="T101" fmla="*/ 43 h 76"/>
                    <a:gd name="T102" fmla="*/ 5 w 105"/>
                    <a:gd name="T103" fmla="*/ 44 h 76"/>
                    <a:gd name="T104" fmla="*/ 3 w 105"/>
                    <a:gd name="T105" fmla="*/ 48 h 76"/>
                    <a:gd name="T106" fmla="*/ 2 w 105"/>
                    <a:gd name="T107" fmla="*/ 46 h 76"/>
                    <a:gd name="T108" fmla="*/ 0 w 105"/>
                    <a:gd name="T109" fmla="*/ 52 h 76"/>
                    <a:gd name="T110" fmla="*/ 4 w 105"/>
                    <a:gd name="T111" fmla="*/ 52 h 76"/>
                    <a:gd name="T112" fmla="*/ 9 w 105"/>
                    <a:gd name="T113" fmla="*/ 55 h 76"/>
                    <a:gd name="T114" fmla="*/ 16 w 105"/>
                    <a:gd name="T115" fmla="*/ 61 h 76"/>
                    <a:gd name="T116" fmla="*/ 19 w 105"/>
                    <a:gd name="T117" fmla="*/ 69 h 76"/>
                    <a:gd name="T118" fmla="*/ 39 w 105"/>
                    <a:gd name="T119" fmla="*/ 73 h 76"/>
                    <a:gd name="T120" fmla="*/ 48 w 105"/>
                    <a:gd name="T121" fmla="*/ 73 h 76"/>
                    <a:gd name="T122" fmla="*/ 68 w 105"/>
                    <a:gd name="T123" fmla="*/ 72 h 76"/>
                    <a:gd name="T124" fmla="*/ 9 w 105"/>
                    <a:gd name="T125" fmla="*/ 5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5" h="76">
                      <a:moveTo>
                        <a:pt x="26" y="20"/>
                      </a:move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0"/>
                        <a:pt x="26" y="20"/>
                        <a:pt x="26" y="20"/>
                      </a:cubicBezTo>
                      <a:cubicBezTo>
                        <a:pt x="26" y="20"/>
                        <a:pt x="26" y="20"/>
                        <a:pt x="26" y="20"/>
                      </a:cubicBezTo>
                      <a:cubicBezTo>
                        <a:pt x="26" y="19"/>
                        <a:pt x="26" y="19"/>
                        <a:pt x="26" y="19"/>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lose/>
                      <a:moveTo>
                        <a:pt x="26" y="1"/>
                      </a:moveTo>
                      <a:cubicBezTo>
                        <a:pt x="26" y="1"/>
                        <a:pt x="26" y="1"/>
                        <a:pt x="26" y="1"/>
                      </a:cubicBezTo>
                      <a:cubicBezTo>
                        <a:pt x="26" y="1"/>
                        <a:pt x="26" y="1"/>
                        <a:pt x="26" y="1"/>
                      </a:cubicBezTo>
                      <a:cubicBezTo>
                        <a:pt x="25" y="0"/>
                        <a:pt x="25" y="0"/>
                        <a:pt x="25" y="0"/>
                      </a:cubicBezTo>
                      <a:cubicBezTo>
                        <a:pt x="25" y="1"/>
                        <a:pt x="25" y="1"/>
                        <a:pt x="25" y="1"/>
                      </a:cubicBezTo>
                      <a:cubicBezTo>
                        <a:pt x="25" y="1"/>
                        <a:pt x="25" y="1"/>
                        <a:pt x="25" y="1"/>
                      </a:cubicBezTo>
                      <a:cubicBezTo>
                        <a:pt x="26" y="1"/>
                        <a:pt x="26" y="1"/>
                        <a:pt x="26" y="1"/>
                      </a:cubicBezTo>
                      <a:close/>
                      <a:moveTo>
                        <a:pt x="24" y="8"/>
                      </a:moveTo>
                      <a:cubicBezTo>
                        <a:pt x="25" y="9"/>
                        <a:pt x="25" y="9"/>
                        <a:pt x="25" y="9"/>
                      </a:cubicBezTo>
                      <a:cubicBezTo>
                        <a:pt x="25" y="9"/>
                        <a:pt x="25" y="9"/>
                        <a:pt x="25" y="9"/>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9"/>
                        <a:pt x="25" y="9"/>
                        <a:pt x="25" y="9"/>
                      </a:cubicBezTo>
                      <a:cubicBezTo>
                        <a:pt x="25" y="9"/>
                        <a:pt x="25" y="9"/>
                        <a:pt x="25" y="9"/>
                      </a:cubicBezTo>
                      <a:cubicBezTo>
                        <a:pt x="26" y="9"/>
                        <a:pt x="26" y="9"/>
                        <a:pt x="26" y="9"/>
                      </a:cubicBezTo>
                      <a:cubicBezTo>
                        <a:pt x="26" y="9"/>
                        <a:pt x="26" y="9"/>
                        <a:pt x="26" y="9"/>
                      </a:cubicBezTo>
                      <a:cubicBezTo>
                        <a:pt x="26" y="9"/>
                        <a:pt x="26" y="9"/>
                        <a:pt x="26" y="9"/>
                      </a:cubicBezTo>
                      <a:cubicBezTo>
                        <a:pt x="26" y="9"/>
                        <a:pt x="26" y="9"/>
                        <a:pt x="26" y="9"/>
                      </a:cubicBezTo>
                      <a:cubicBezTo>
                        <a:pt x="26" y="8"/>
                        <a:pt x="26" y="8"/>
                        <a:pt x="26" y="8"/>
                      </a:cubicBezTo>
                      <a:cubicBezTo>
                        <a:pt x="26" y="8"/>
                        <a:pt x="26" y="8"/>
                        <a:pt x="26" y="8"/>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8"/>
                        <a:pt x="26" y="8"/>
                        <a:pt x="26" y="8"/>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8"/>
                        <a:pt x="28" y="8"/>
                        <a:pt x="28" y="8"/>
                      </a:cubicBezTo>
                      <a:cubicBezTo>
                        <a:pt x="28" y="8"/>
                        <a:pt x="28" y="8"/>
                        <a:pt x="28" y="8"/>
                      </a:cubicBezTo>
                      <a:cubicBezTo>
                        <a:pt x="28" y="8"/>
                        <a:pt x="28" y="8"/>
                        <a:pt x="28" y="8"/>
                      </a:cubicBezTo>
                      <a:cubicBezTo>
                        <a:pt x="27" y="7"/>
                        <a:pt x="27" y="7"/>
                        <a:pt x="27" y="7"/>
                      </a:cubicBezTo>
                      <a:cubicBezTo>
                        <a:pt x="26" y="7"/>
                        <a:pt x="26" y="7"/>
                        <a:pt x="26" y="7"/>
                      </a:cubicBezTo>
                      <a:cubicBezTo>
                        <a:pt x="26" y="7"/>
                        <a:pt x="26" y="7"/>
                        <a:pt x="26" y="7"/>
                      </a:cubicBezTo>
                      <a:cubicBezTo>
                        <a:pt x="26" y="7"/>
                        <a:pt x="26" y="7"/>
                        <a:pt x="26" y="7"/>
                      </a:cubicBezTo>
                      <a:cubicBezTo>
                        <a:pt x="25" y="7"/>
                        <a:pt x="25" y="7"/>
                        <a:pt x="25" y="7"/>
                      </a:cubicBezTo>
                      <a:cubicBezTo>
                        <a:pt x="25" y="7"/>
                        <a:pt x="25" y="7"/>
                        <a:pt x="25" y="7"/>
                      </a:cubicBezTo>
                      <a:cubicBezTo>
                        <a:pt x="25" y="7"/>
                        <a:pt x="25" y="7"/>
                        <a:pt x="25" y="7"/>
                      </a:cubicBezTo>
                      <a:cubicBezTo>
                        <a:pt x="24" y="8"/>
                        <a:pt x="24" y="8"/>
                        <a:pt x="24" y="8"/>
                      </a:cubicBezTo>
                      <a:cubicBezTo>
                        <a:pt x="24" y="8"/>
                        <a:pt x="24" y="8"/>
                        <a:pt x="24" y="8"/>
                      </a:cubicBezTo>
                      <a:cubicBezTo>
                        <a:pt x="24" y="8"/>
                        <a:pt x="24" y="8"/>
                        <a:pt x="24" y="8"/>
                      </a:cubicBezTo>
                      <a:cubicBezTo>
                        <a:pt x="24" y="8"/>
                        <a:pt x="24" y="8"/>
                        <a:pt x="24" y="8"/>
                      </a:cubicBezTo>
                      <a:close/>
                      <a:moveTo>
                        <a:pt x="28" y="10"/>
                      </a:moveTo>
                      <a:cubicBezTo>
                        <a:pt x="28" y="10"/>
                        <a:pt x="28" y="10"/>
                        <a:pt x="28" y="10"/>
                      </a:cubicBezTo>
                      <a:cubicBezTo>
                        <a:pt x="28" y="10"/>
                        <a:pt x="28" y="10"/>
                        <a:pt x="28" y="10"/>
                      </a:cubicBezTo>
                      <a:cubicBezTo>
                        <a:pt x="28" y="11"/>
                        <a:pt x="28" y="11"/>
                        <a:pt x="28" y="11"/>
                      </a:cubicBezTo>
                      <a:cubicBezTo>
                        <a:pt x="28" y="11"/>
                        <a:pt x="28" y="11"/>
                        <a:pt x="28" y="11"/>
                      </a:cubicBezTo>
                      <a:cubicBezTo>
                        <a:pt x="28" y="11"/>
                        <a:pt x="28" y="11"/>
                        <a:pt x="28" y="11"/>
                      </a:cubicBezTo>
                      <a:cubicBezTo>
                        <a:pt x="28" y="11"/>
                        <a:pt x="28" y="11"/>
                        <a:pt x="28" y="11"/>
                      </a:cubicBezTo>
                      <a:cubicBezTo>
                        <a:pt x="28" y="10"/>
                        <a:pt x="28" y="10"/>
                        <a:pt x="28"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8" y="9"/>
                        <a:pt x="28" y="9"/>
                        <a:pt x="28" y="9"/>
                      </a:cubicBezTo>
                      <a:cubicBezTo>
                        <a:pt x="28" y="9"/>
                        <a:pt x="28" y="9"/>
                        <a:pt x="28" y="9"/>
                      </a:cubicBezTo>
                      <a:cubicBezTo>
                        <a:pt x="28" y="9"/>
                        <a:pt x="28" y="9"/>
                        <a:pt x="28" y="9"/>
                      </a:cubicBezTo>
                      <a:lnTo>
                        <a:pt x="28" y="10"/>
                      </a:lnTo>
                      <a:close/>
                      <a:moveTo>
                        <a:pt x="22" y="10"/>
                      </a:moveTo>
                      <a:cubicBezTo>
                        <a:pt x="22" y="10"/>
                        <a:pt x="22" y="10"/>
                        <a:pt x="22" y="10"/>
                      </a:cubicBezTo>
                      <a:cubicBezTo>
                        <a:pt x="22" y="10"/>
                        <a:pt x="22" y="10"/>
                        <a:pt x="22" y="10"/>
                      </a:cubicBezTo>
                      <a:cubicBezTo>
                        <a:pt x="22" y="11"/>
                        <a:pt x="22" y="11"/>
                        <a:pt x="22"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5" y="10"/>
                        <a:pt x="25" y="10"/>
                        <a:pt x="25" y="10"/>
                      </a:cubicBezTo>
                      <a:cubicBezTo>
                        <a:pt x="24" y="10"/>
                        <a:pt x="24" y="10"/>
                        <a:pt x="24" y="10"/>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3" y="8"/>
                        <a:pt x="23" y="8"/>
                        <a:pt x="23" y="8"/>
                      </a:cubicBezTo>
                      <a:cubicBezTo>
                        <a:pt x="22" y="8"/>
                        <a:pt x="22" y="8"/>
                        <a:pt x="22" y="8"/>
                      </a:cubicBezTo>
                      <a:cubicBezTo>
                        <a:pt x="22" y="8"/>
                        <a:pt x="22" y="8"/>
                        <a:pt x="22" y="8"/>
                      </a:cubicBezTo>
                      <a:cubicBezTo>
                        <a:pt x="22" y="9"/>
                        <a:pt x="22" y="9"/>
                        <a:pt x="22" y="9"/>
                      </a:cubicBezTo>
                      <a:cubicBezTo>
                        <a:pt x="22" y="9"/>
                        <a:pt x="22" y="9"/>
                        <a:pt x="22" y="9"/>
                      </a:cubicBezTo>
                      <a:cubicBezTo>
                        <a:pt x="22" y="9"/>
                        <a:pt x="22" y="9"/>
                        <a:pt x="22" y="9"/>
                      </a:cubicBezTo>
                      <a:cubicBezTo>
                        <a:pt x="22" y="10"/>
                        <a:pt x="22" y="10"/>
                        <a:pt x="22" y="10"/>
                      </a:cubicBezTo>
                      <a:close/>
                      <a:moveTo>
                        <a:pt x="29" y="14"/>
                      </a:moveTo>
                      <a:cubicBezTo>
                        <a:pt x="29" y="14"/>
                        <a:pt x="29" y="14"/>
                        <a:pt x="29" y="14"/>
                      </a:cubicBezTo>
                      <a:cubicBezTo>
                        <a:pt x="29" y="14"/>
                        <a:pt x="29" y="14"/>
                        <a:pt x="29" y="14"/>
                      </a:cubicBezTo>
                      <a:cubicBezTo>
                        <a:pt x="29" y="14"/>
                        <a:pt x="29" y="14"/>
                        <a:pt x="29" y="14"/>
                      </a:cubicBezTo>
                      <a:cubicBezTo>
                        <a:pt x="28" y="14"/>
                        <a:pt x="28" y="14"/>
                        <a:pt x="28" y="14"/>
                      </a:cubicBezTo>
                      <a:cubicBezTo>
                        <a:pt x="28" y="14"/>
                        <a:pt x="28" y="14"/>
                        <a:pt x="28" y="14"/>
                      </a:cubicBezTo>
                      <a:cubicBezTo>
                        <a:pt x="26" y="16"/>
                        <a:pt x="26" y="16"/>
                        <a:pt x="26" y="16"/>
                      </a:cubicBezTo>
                      <a:cubicBezTo>
                        <a:pt x="26" y="17"/>
                        <a:pt x="26" y="17"/>
                        <a:pt x="26" y="17"/>
                      </a:cubicBezTo>
                      <a:cubicBezTo>
                        <a:pt x="26" y="17"/>
                        <a:pt x="26" y="17"/>
                        <a:pt x="26" y="17"/>
                      </a:cubicBezTo>
                      <a:cubicBezTo>
                        <a:pt x="26" y="17"/>
                        <a:pt x="26" y="17"/>
                        <a:pt x="26" y="17"/>
                      </a:cubicBezTo>
                      <a:cubicBezTo>
                        <a:pt x="26" y="18"/>
                        <a:pt x="26" y="18"/>
                        <a:pt x="26" y="18"/>
                      </a:cubicBezTo>
                      <a:cubicBezTo>
                        <a:pt x="27" y="18"/>
                        <a:pt x="27" y="18"/>
                        <a:pt x="27" y="18"/>
                      </a:cubicBezTo>
                      <a:cubicBezTo>
                        <a:pt x="27" y="18"/>
                        <a:pt x="27" y="18"/>
                        <a:pt x="27" y="18"/>
                      </a:cubicBezTo>
                      <a:cubicBezTo>
                        <a:pt x="27" y="18"/>
                        <a:pt x="27" y="18"/>
                        <a:pt x="27" y="18"/>
                      </a:cubicBezTo>
                      <a:cubicBezTo>
                        <a:pt x="27" y="19"/>
                        <a:pt x="27" y="19"/>
                        <a:pt x="27" y="19"/>
                      </a:cubicBezTo>
                      <a:cubicBezTo>
                        <a:pt x="27" y="18"/>
                        <a:pt x="27" y="18"/>
                        <a:pt x="27" y="18"/>
                      </a:cubicBezTo>
                      <a:cubicBezTo>
                        <a:pt x="28" y="18"/>
                        <a:pt x="28" y="18"/>
                        <a:pt x="28" y="18"/>
                      </a:cubicBezTo>
                      <a:cubicBezTo>
                        <a:pt x="28" y="19"/>
                        <a:pt x="28" y="19"/>
                        <a:pt x="28" y="19"/>
                      </a:cubicBezTo>
                      <a:cubicBezTo>
                        <a:pt x="28" y="19"/>
                        <a:pt x="28" y="19"/>
                        <a:pt x="28" y="19"/>
                      </a:cubicBezTo>
                      <a:cubicBezTo>
                        <a:pt x="27" y="20"/>
                        <a:pt x="27" y="20"/>
                        <a:pt x="27" y="20"/>
                      </a:cubicBezTo>
                      <a:cubicBezTo>
                        <a:pt x="27" y="21"/>
                        <a:pt x="27" y="21"/>
                        <a:pt x="27" y="21"/>
                      </a:cubicBezTo>
                      <a:cubicBezTo>
                        <a:pt x="28" y="21"/>
                        <a:pt x="28" y="21"/>
                        <a:pt x="28" y="21"/>
                      </a:cubicBezTo>
                      <a:cubicBezTo>
                        <a:pt x="28" y="21"/>
                        <a:pt x="28" y="21"/>
                        <a:pt x="28" y="21"/>
                      </a:cubicBezTo>
                      <a:cubicBezTo>
                        <a:pt x="28" y="22"/>
                        <a:pt x="28" y="22"/>
                        <a:pt x="28" y="22"/>
                      </a:cubicBezTo>
                      <a:cubicBezTo>
                        <a:pt x="28" y="22"/>
                        <a:pt x="28" y="22"/>
                        <a:pt x="28" y="22"/>
                      </a:cubicBezTo>
                      <a:cubicBezTo>
                        <a:pt x="28" y="22"/>
                        <a:pt x="28" y="22"/>
                        <a:pt x="28" y="22"/>
                      </a:cubicBezTo>
                      <a:cubicBezTo>
                        <a:pt x="28" y="22"/>
                        <a:pt x="28" y="22"/>
                        <a:pt x="28" y="22"/>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3"/>
                        <a:pt x="29" y="23"/>
                        <a:pt x="29" y="23"/>
                      </a:cubicBezTo>
                      <a:cubicBezTo>
                        <a:pt x="29" y="23"/>
                        <a:pt x="29" y="23"/>
                        <a:pt x="29" y="23"/>
                      </a:cubicBezTo>
                      <a:cubicBezTo>
                        <a:pt x="29" y="23"/>
                        <a:pt x="29" y="23"/>
                        <a:pt x="29" y="23"/>
                      </a:cubicBezTo>
                      <a:cubicBezTo>
                        <a:pt x="29" y="24"/>
                        <a:pt x="29" y="24"/>
                        <a:pt x="29" y="24"/>
                      </a:cubicBezTo>
                      <a:cubicBezTo>
                        <a:pt x="29" y="24"/>
                        <a:pt x="29" y="24"/>
                        <a:pt x="29" y="24"/>
                      </a:cubicBezTo>
                      <a:cubicBezTo>
                        <a:pt x="29" y="24"/>
                        <a:pt x="29" y="24"/>
                        <a:pt x="29"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1" y="23"/>
                        <a:pt x="31" y="23"/>
                        <a:pt x="31" y="23"/>
                      </a:cubicBezTo>
                      <a:cubicBezTo>
                        <a:pt x="31" y="23"/>
                        <a:pt x="31" y="23"/>
                        <a:pt x="31" y="23"/>
                      </a:cubicBezTo>
                      <a:cubicBezTo>
                        <a:pt x="30" y="23"/>
                        <a:pt x="30" y="23"/>
                        <a:pt x="30" y="23"/>
                      </a:cubicBezTo>
                      <a:cubicBezTo>
                        <a:pt x="30" y="22"/>
                        <a:pt x="30" y="22"/>
                        <a:pt x="30" y="22"/>
                      </a:cubicBezTo>
                      <a:cubicBezTo>
                        <a:pt x="30" y="22"/>
                        <a:pt x="30" y="22"/>
                        <a:pt x="30" y="22"/>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1"/>
                        <a:pt x="29" y="21"/>
                        <a:pt x="29" y="21"/>
                      </a:cubicBezTo>
                      <a:cubicBezTo>
                        <a:pt x="29" y="21"/>
                        <a:pt x="29" y="21"/>
                        <a:pt x="29" y="21"/>
                      </a:cubicBezTo>
                      <a:cubicBezTo>
                        <a:pt x="28" y="22"/>
                        <a:pt x="28" y="22"/>
                        <a:pt x="28" y="22"/>
                      </a:cubicBezTo>
                      <a:cubicBezTo>
                        <a:pt x="28" y="22"/>
                        <a:pt x="28" y="22"/>
                        <a:pt x="28" y="22"/>
                      </a:cubicBezTo>
                      <a:cubicBezTo>
                        <a:pt x="28" y="22"/>
                        <a:pt x="28" y="22"/>
                        <a:pt x="28" y="22"/>
                      </a:cubicBezTo>
                      <a:cubicBezTo>
                        <a:pt x="28" y="21"/>
                        <a:pt x="28" y="21"/>
                        <a:pt x="28" y="21"/>
                      </a:cubicBezTo>
                      <a:cubicBezTo>
                        <a:pt x="28" y="19"/>
                        <a:pt x="28" y="19"/>
                        <a:pt x="28" y="19"/>
                      </a:cubicBezTo>
                      <a:cubicBezTo>
                        <a:pt x="28" y="18"/>
                        <a:pt x="28" y="18"/>
                        <a:pt x="28" y="18"/>
                      </a:cubicBezTo>
                      <a:cubicBezTo>
                        <a:pt x="28" y="18"/>
                        <a:pt x="28" y="18"/>
                        <a:pt x="28" y="18"/>
                      </a:cubicBezTo>
                      <a:cubicBezTo>
                        <a:pt x="28" y="18"/>
                        <a:pt x="28" y="18"/>
                        <a:pt x="28" y="18"/>
                      </a:cubicBezTo>
                      <a:cubicBezTo>
                        <a:pt x="28" y="17"/>
                        <a:pt x="28" y="17"/>
                        <a:pt x="28" y="17"/>
                      </a:cubicBezTo>
                      <a:cubicBezTo>
                        <a:pt x="28" y="17"/>
                        <a:pt x="28" y="17"/>
                        <a:pt x="28" y="17"/>
                      </a:cubicBezTo>
                      <a:cubicBezTo>
                        <a:pt x="28" y="17"/>
                        <a:pt x="28" y="17"/>
                        <a:pt x="28"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8" y="17"/>
                        <a:pt x="28" y="17"/>
                        <a:pt x="28" y="17"/>
                      </a:cubicBezTo>
                      <a:cubicBezTo>
                        <a:pt x="28" y="16"/>
                        <a:pt x="28" y="16"/>
                        <a:pt x="28" y="16"/>
                      </a:cubicBezTo>
                      <a:cubicBezTo>
                        <a:pt x="28" y="16"/>
                        <a:pt x="28" y="16"/>
                        <a:pt x="28" y="16"/>
                      </a:cubicBezTo>
                      <a:cubicBezTo>
                        <a:pt x="28" y="16"/>
                        <a:pt x="28" y="16"/>
                        <a:pt x="28" y="16"/>
                      </a:cubicBezTo>
                      <a:cubicBezTo>
                        <a:pt x="28" y="16"/>
                        <a:pt x="28" y="16"/>
                        <a:pt x="28" y="16"/>
                      </a:cubicBezTo>
                      <a:cubicBezTo>
                        <a:pt x="28" y="16"/>
                        <a:pt x="28" y="16"/>
                        <a:pt x="28" y="16"/>
                      </a:cubicBezTo>
                      <a:cubicBezTo>
                        <a:pt x="28" y="16"/>
                        <a:pt x="28" y="16"/>
                        <a:pt x="28"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30" y="16"/>
                        <a:pt x="30" y="16"/>
                        <a:pt x="30" y="16"/>
                      </a:cubicBezTo>
                      <a:cubicBezTo>
                        <a:pt x="30" y="16"/>
                        <a:pt x="30" y="16"/>
                        <a:pt x="30" y="16"/>
                      </a:cubicBezTo>
                      <a:cubicBezTo>
                        <a:pt x="29" y="15"/>
                        <a:pt x="29" y="15"/>
                        <a:pt x="29" y="15"/>
                      </a:cubicBezTo>
                      <a:cubicBezTo>
                        <a:pt x="29" y="14"/>
                        <a:pt x="29" y="14"/>
                        <a:pt x="29" y="14"/>
                      </a:cubicBezTo>
                      <a:cubicBezTo>
                        <a:pt x="29" y="14"/>
                        <a:pt x="29" y="14"/>
                        <a:pt x="29" y="14"/>
                      </a:cubicBezTo>
                      <a:cubicBezTo>
                        <a:pt x="29" y="14"/>
                        <a:pt x="29" y="14"/>
                        <a:pt x="29" y="14"/>
                      </a:cubicBezTo>
                      <a:cubicBezTo>
                        <a:pt x="29" y="14"/>
                        <a:pt x="29" y="14"/>
                        <a:pt x="29" y="14"/>
                      </a:cubicBezTo>
                      <a:close/>
                      <a:moveTo>
                        <a:pt x="26" y="13"/>
                      </a:moveTo>
                      <a:cubicBezTo>
                        <a:pt x="26" y="13"/>
                        <a:pt x="26" y="13"/>
                        <a:pt x="26" y="13"/>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1"/>
                        <a:pt x="26" y="11"/>
                        <a:pt x="26" y="11"/>
                      </a:cubicBezTo>
                      <a:cubicBezTo>
                        <a:pt x="26" y="11"/>
                        <a:pt x="26" y="11"/>
                        <a:pt x="26" y="11"/>
                      </a:cubicBezTo>
                      <a:cubicBezTo>
                        <a:pt x="26" y="10"/>
                        <a:pt x="26" y="10"/>
                        <a:pt x="26" y="10"/>
                      </a:cubicBezTo>
                      <a:cubicBezTo>
                        <a:pt x="26" y="10"/>
                        <a:pt x="26" y="10"/>
                        <a:pt x="26" y="10"/>
                      </a:cubicBezTo>
                      <a:cubicBezTo>
                        <a:pt x="26" y="10"/>
                        <a:pt x="26" y="10"/>
                        <a:pt x="26" y="10"/>
                      </a:cubicBezTo>
                      <a:cubicBezTo>
                        <a:pt x="25" y="10"/>
                        <a:pt x="25" y="10"/>
                        <a:pt x="25" y="10"/>
                      </a:cubicBezTo>
                      <a:cubicBezTo>
                        <a:pt x="25" y="10"/>
                        <a:pt x="25" y="10"/>
                        <a:pt x="25" y="10"/>
                      </a:cubicBezTo>
                      <a:cubicBezTo>
                        <a:pt x="25" y="10"/>
                        <a:pt x="25" y="10"/>
                        <a:pt x="25" y="10"/>
                      </a:cubicBezTo>
                      <a:cubicBezTo>
                        <a:pt x="25" y="10"/>
                        <a:pt x="25" y="10"/>
                        <a:pt x="25" y="10"/>
                      </a:cubicBezTo>
                      <a:cubicBezTo>
                        <a:pt x="25" y="11"/>
                        <a:pt x="25" y="11"/>
                        <a:pt x="25" y="11"/>
                      </a:cubicBezTo>
                      <a:cubicBezTo>
                        <a:pt x="25" y="11"/>
                        <a:pt x="25" y="11"/>
                        <a:pt x="25" y="11"/>
                      </a:cubicBezTo>
                      <a:cubicBezTo>
                        <a:pt x="25" y="11"/>
                        <a:pt x="25" y="11"/>
                        <a:pt x="25" y="11"/>
                      </a:cubicBezTo>
                      <a:cubicBezTo>
                        <a:pt x="25" y="11"/>
                        <a:pt x="25" y="11"/>
                        <a:pt x="25" y="11"/>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lnTo>
                        <a:pt x="26" y="13"/>
                      </a:lnTo>
                      <a:close/>
                      <a:moveTo>
                        <a:pt x="21" y="36"/>
                      </a:move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6"/>
                        <a:pt x="20" y="36"/>
                        <a:pt x="20" y="36"/>
                      </a:cubicBezTo>
                      <a:cubicBezTo>
                        <a:pt x="20" y="36"/>
                        <a:pt x="20" y="36"/>
                        <a:pt x="20" y="36"/>
                      </a:cubicBezTo>
                      <a:cubicBezTo>
                        <a:pt x="20" y="37"/>
                        <a:pt x="20" y="37"/>
                        <a:pt x="20" y="37"/>
                      </a:cubicBezTo>
                      <a:cubicBezTo>
                        <a:pt x="20" y="37"/>
                        <a:pt x="20" y="37"/>
                        <a:pt x="20" y="37"/>
                      </a:cubicBezTo>
                      <a:cubicBezTo>
                        <a:pt x="20" y="37"/>
                        <a:pt x="20" y="37"/>
                        <a:pt x="20" y="37"/>
                      </a:cubicBezTo>
                      <a:cubicBezTo>
                        <a:pt x="20" y="37"/>
                        <a:pt x="20" y="37"/>
                        <a:pt x="20" y="37"/>
                      </a:cubicBezTo>
                      <a:cubicBezTo>
                        <a:pt x="20" y="37"/>
                        <a:pt x="20" y="37"/>
                        <a:pt x="20" y="37"/>
                      </a:cubicBezTo>
                      <a:cubicBezTo>
                        <a:pt x="20" y="38"/>
                        <a:pt x="20" y="38"/>
                        <a:pt x="20" y="38"/>
                      </a:cubicBezTo>
                      <a:cubicBezTo>
                        <a:pt x="20" y="37"/>
                        <a:pt x="20" y="37"/>
                        <a:pt x="20" y="37"/>
                      </a:cubicBezTo>
                      <a:cubicBezTo>
                        <a:pt x="21" y="37"/>
                        <a:pt x="21" y="37"/>
                        <a:pt x="21" y="37"/>
                      </a:cubicBezTo>
                      <a:cubicBezTo>
                        <a:pt x="21" y="37"/>
                        <a:pt x="21" y="37"/>
                        <a:pt x="21" y="37"/>
                      </a:cubicBezTo>
                      <a:cubicBezTo>
                        <a:pt x="21" y="36"/>
                        <a:pt x="21" y="36"/>
                        <a:pt x="21" y="36"/>
                      </a:cubicBezTo>
                      <a:cubicBezTo>
                        <a:pt x="21" y="36"/>
                        <a:pt x="21" y="36"/>
                        <a:pt x="21" y="36"/>
                      </a:cubicBezTo>
                      <a:cubicBezTo>
                        <a:pt x="21" y="36"/>
                        <a:pt x="21" y="36"/>
                        <a:pt x="21" y="36"/>
                      </a:cubicBezTo>
                      <a:close/>
                      <a:moveTo>
                        <a:pt x="23" y="38"/>
                      </a:move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9"/>
                        <a:pt x="22" y="39"/>
                        <a:pt x="22" y="39"/>
                      </a:cubicBezTo>
                      <a:cubicBezTo>
                        <a:pt x="22" y="39"/>
                        <a:pt x="22" y="39"/>
                        <a:pt x="22" y="39"/>
                      </a:cubicBezTo>
                      <a:cubicBezTo>
                        <a:pt x="22" y="39"/>
                        <a:pt x="22" y="39"/>
                        <a:pt x="22" y="39"/>
                      </a:cubicBezTo>
                      <a:cubicBezTo>
                        <a:pt x="23" y="39"/>
                        <a:pt x="23" y="39"/>
                        <a:pt x="23" y="39"/>
                      </a:cubicBezTo>
                      <a:cubicBezTo>
                        <a:pt x="23" y="39"/>
                        <a:pt x="23" y="39"/>
                        <a:pt x="23" y="39"/>
                      </a:cubicBezTo>
                      <a:cubicBezTo>
                        <a:pt x="23" y="38"/>
                        <a:pt x="23" y="38"/>
                        <a:pt x="23" y="38"/>
                      </a:cubicBezTo>
                      <a:cubicBezTo>
                        <a:pt x="23" y="38"/>
                        <a:pt x="23" y="38"/>
                        <a:pt x="23" y="38"/>
                      </a:cubicBezTo>
                      <a:cubicBezTo>
                        <a:pt x="23" y="38"/>
                        <a:pt x="23" y="38"/>
                        <a:pt x="23" y="38"/>
                      </a:cubicBezTo>
                      <a:cubicBezTo>
                        <a:pt x="23" y="38"/>
                        <a:pt x="23" y="38"/>
                        <a:pt x="23" y="38"/>
                      </a:cubicBezTo>
                      <a:close/>
                      <a:moveTo>
                        <a:pt x="26" y="30"/>
                      </a:moveTo>
                      <a:cubicBezTo>
                        <a:pt x="26" y="30"/>
                        <a:pt x="26" y="30"/>
                        <a:pt x="26" y="30"/>
                      </a:cubicBezTo>
                      <a:cubicBezTo>
                        <a:pt x="26" y="30"/>
                        <a:pt x="26" y="30"/>
                        <a:pt x="26" y="30"/>
                      </a:cubicBezTo>
                      <a:cubicBezTo>
                        <a:pt x="26" y="30"/>
                        <a:pt x="26" y="30"/>
                        <a:pt x="26" y="30"/>
                      </a:cubicBezTo>
                      <a:cubicBezTo>
                        <a:pt x="27" y="30"/>
                        <a:pt x="27" y="30"/>
                        <a:pt x="27" y="30"/>
                      </a:cubicBezTo>
                      <a:cubicBezTo>
                        <a:pt x="27" y="31"/>
                        <a:pt x="27" y="31"/>
                        <a:pt x="27" y="31"/>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6" y="28"/>
                        <a:pt x="26" y="28"/>
                        <a:pt x="26" y="28"/>
                      </a:cubicBezTo>
                      <a:cubicBezTo>
                        <a:pt x="26" y="29"/>
                        <a:pt x="26" y="29"/>
                        <a:pt x="26" y="29"/>
                      </a:cubicBezTo>
                      <a:cubicBezTo>
                        <a:pt x="26" y="29"/>
                        <a:pt x="26" y="29"/>
                        <a:pt x="26" y="29"/>
                      </a:cubicBezTo>
                      <a:cubicBezTo>
                        <a:pt x="26" y="29"/>
                        <a:pt x="26" y="29"/>
                        <a:pt x="26" y="29"/>
                      </a:cubicBezTo>
                      <a:cubicBezTo>
                        <a:pt x="26" y="29"/>
                        <a:pt x="26" y="29"/>
                        <a:pt x="26" y="29"/>
                      </a:cubicBezTo>
                      <a:cubicBezTo>
                        <a:pt x="26" y="29"/>
                        <a:pt x="26" y="29"/>
                        <a:pt x="26" y="29"/>
                      </a:cubicBezTo>
                      <a:lnTo>
                        <a:pt x="26" y="30"/>
                      </a:lnTo>
                      <a:close/>
                      <a:moveTo>
                        <a:pt x="29" y="8"/>
                      </a:moveTo>
                      <a:cubicBezTo>
                        <a:pt x="29" y="8"/>
                        <a:pt x="29" y="8"/>
                        <a:pt x="29" y="8"/>
                      </a:cubicBezTo>
                      <a:cubicBezTo>
                        <a:pt x="29" y="8"/>
                        <a:pt x="29" y="8"/>
                        <a:pt x="29" y="8"/>
                      </a:cubicBezTo>
                      <a:cubicBezTo>
                        <a:pt x="30" y="9"/>
                        <a:pt x="30" y="9"/>
                        <a:pt x="30" y="9"/>
                      </a:cubicBezTo>
                      <a:cubicBezTo>
                        <a:pt x="30" y="9"/>
                        <a:pt x="30" y="9"/>
                        <a:pt x="30" y="9"/>
                      </a:cubicBezTo>
                      <a:cubicBezTo>
                        <a:pt x="30" y="9"/>
                        <a:pt x="30" y="9"/>
                        <a:pt x="30" y="9"/>
                      </a:cubicBezTo>
                      <a:cubicBezTo>
                        <a:pt x="30" y="9"/>
                        <a:pt x="30" y="9"/>
                        <a:pt x="30" y="9"/>
                      </a:cubicBezTo>
                      <a:cubicBezTo>
                        <a:pt x="30" y="8"/>
                        <a:pt x="30" y="8"/>
                        <a:pt x="30" y="8"/>
                      </a:cubicBezTo>
                      <a:cubicBezTo>
                        <a:pt x="30" y="8"/>
                        <a:pt x="30" y="8"/>
                        <a:pt x="30" y="8"/>
                      </a:cubicBezTo>
                      <a:cubicBezTo>
                        <a:pt x="30" y="8"/>
                        <a:pt x="30" y="8"/>
                        <a:pt x="30" y="8"/>
                      </a:cubicBezTo>
                      <a:cubicBezTo>
                        <a:pt x="30" y="8"/>
                        <a:pt x="30" y="8"/>
                        <a:pt x="30" y="8"/>
                      </a:cubicBezTo>
                      <a:cubicBezTo>
                        <a:pt x="29" y="8"/>
                        <a:pt x="29" y="8"/>
                        <a:pt x="29" y="8"/>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lnTo>
                        <a:pt x="29" y="8"/>
                      </a:lnTo>
                      <a:close/>
                      <a:moveTo>
                        <a:pt x="2" y="49"/>
                      </a:moveTo>
                      <a:cubicBezTo>
                        <a:pt x="2" y="49"/>
                        <a:pt x="2" y="49"/>
                        <a:pt x="3"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9"/>
                        <a:pt x="2" y="49"/>
                        <a:pt x="2" y="49"/>
                      </a:cubicBezTo>
                      <a:cubicBezTo>
                        <a:pt x="2" y="49"/>
                        <a:pt x="2" y="49"/>
                        <a:pt x="2" y="49"/>
                      </a:cubicBezTo>
                      <a:close/>
                      <a:moveTo>
                        <a:pt x="27" y="35"/>
                      </a:moveTo>
                      <a:cubicBezTo>
                        <a:pt x="27" y="35"/>
                        <a:pt x="27" y="35"/>
                        <a:pt x="27" y="35"/>
                      </a:cubicBezTo>
                      <a:cubicBezTo>
                        <a:pt x="26" y="35"/>
                        <a:pt x="26" y="35"/>
                        <a:pt x="26" y="35"/>
                      </a:cubicBezTo>
                      <a:cubicBezTo>
                        <a:pt x="26" y="35"/>
                        <a:pt x="26" y="35"/>
                        <a:pt x="26" y="35"/>
                      </a:cubicBezTo>
                      <a:cubicBezTo>
                        <a:pt x="26" y="35"/>
                        <a:pt x="26" y="35"/>
                        <a:pt x="26" y="35"/>
                      </a:cubicBezTo>
                      <a:cubicBezTo>
                        <a:pt x="27" y="35"/>
                        <a:pt x="27" y="35"/>
                        <a:pt x="27" y="35"/>
                      </a:cubicBezTo>
                      <a:cubicBezTo>
                        <a:pt x="27" y="35"/>
                        <a:pt x="27" y="35"/>
                        <a:pt x="27" y="35"/>
                      </a:cubicBezTo>
                      <a:cubicBezTo>
                        <a:pt x="28" y="35"/>
                        <a:pt x="28" y="35"/>
                        <a:pt x="28" y="35"/>
                      </a:cubicBezTo>
                      <a:cubicBezTo>
                        <a:pt x="28" y="35"/>
                        <a:pt x="28" y="35"/>
                        <a:pt x="28" y="35"/>
                      </a:cubicBezTo>
                      <a:cubicBezTo>
                        <a:pt x="28" y="34"/>
                        <a:pt x="28" y="34"/>
                        <a:pt x="28" y="34"/>
                      </a:cubicBezTo>
                      <a:cubicBezTo>
                        <a:pt x="27" y="34"/>
                        <a:pt x="27" y="34"/>
                        <a:pt x="27" y="34"/>
                      </a:cubicBezTo>
                      <a:cubicBezTo>
                        <a:pt x="27" y="34"/>
                        <a:pt x="27" y="34"/>
                        <a:pt x="27" y="34"/>
                      </a:cubicBezTo>
                      <a:cubicBezTo>
                        <a:pt x="27" y="34"/>
                        <a:pt x="27" y="34"/>
                        <a:pt x="27" y="34"/>
                      </a:cubicBezTo>
                      <a:cubicBezTo>
                        <a:pt x="27" y="33"/>
                        <a:pt x="27" y="33"/>
                        <a:pt x="27" y="33"/>
                      </a:cubicBezTo>
                      <a:cubicBezTo>
                        <a:pt x="27" y="33"/>
                        <a:pt x="27" y="33"/>
                        <a:pt x="27" y="33"/>
                      </a:cubicBezTo>
                      <a:cubicBezTo>
                        <a:pt x="27" y="33"/>
                        <a:pt x="27" y="33"/>
                        <a:pt x="27" y="33"/>
                      </a:cubicBezTo>
                      <a:cubicBezTo>
                        <a:pt x="27" y="33"/>
                        <a:pt x="27" y="33"/>
                        <a:pt x="27" y="33"/>
                      </a:cubicBezTo>
                      <a:cubicBezTo>
                        <a:pt x="27" y="33"/>
                        <a:pt x="27" y="33"/>
                        <a:pt x="27" y="33"/>
                      </a:cubicBezTo>
                      <a:cubicBezTo>
                        <a:pt x="27" y="32"/>
                        <a:pt x="27" y="32"/>
                        <a:pt x="27" y="32"/>
                      </a:cubicBezTo>
                      <a:cubicBezTo>
                        <a:pt x="27" y="32"/>
                        <a:pt x="27" y="32"/>
                        <a:pt x="27" y="32"/>
                      </a:cubicBezTo>
                      <a:cubicBezTo>
                        <a:pt x="27" y="32"/>
                        <a:pt x="27" y="32"/>
                        <a:pt x="27" y="32"/>
                      </a:cubicBezTo>
                      <a:cubicBezTo>
                        <a:pt x="27" y="32"/>
                        <a:pt x="27" y="32"/>
                        <a:pt x="27" y="32"/>
                      </a:cubicBezTo>
                      <a:cubicBezTo>
                        <a:pt x="26" y="33"/>
                        <a:pt x="26" y="33"/>
                        <a:pt x="26" y="33"/>
                      </a:cubicBezTo>
                      <a:cubicBezTo>
                        <a:pt x="26" y="33"/>
                        <a:pt x="26" y="33"/>
                        <a:pt x="26" y="33"/>
                      </a:cubicBezTo>
                      <a:cubicBezTo>
                        <a:pt x="26" y="34"/>
                        <a:pt x="26" y="34"/>
                        <a:pt x="26" y="34"/>
                      </a:cubicBezTo>
                      <a:cubicBezTo>
                        <a:pt x="26" y="34"/>
                        <a:pt x="26" y="34"/>
                        <a:pt x="26" y="34"/>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4"/>
                        <a:pt x="26" y="34"/>
                        <a:pt x="26" y="34"/>
                      </a:cubicBezTo>
                      <a:cubicBezTo>
                        <a:pt x="26" y="34"/>
                        <a:pt x="26" y="34"/>
                        <a:pt x="26" y="34"/>
                      </a:cubicBezTo>
                      <a:cubicBezTo>
                        <a:pt x="27" y="34"/>
                        <a:pt x="27" y="34"/>
                        <a:pt x="27" y="34"/>
                      </a:cubicBezTo>
                      <a:cubicBezTo>
                        <a:pt x="27" y="34"/>
                        <a:pt x="27" y="34"/>
                        <a:pt x="27" y="34"/>
                      </a:cubicBezTo>
                      <a:cubicBezTo>
                        <a:pt x="27" y="34"/>
                        <a:pt x="27" y="34"/>
                        <a:pt x="27" y="34"/>
                      </a:cubicBezTo>
                      <a:cubicBezTo>
                        <a:pt x="27" y="34"/>
                        <a:pt x="27" y="34"/>
                        <a:pt x="27" y="34"/>
                      </a:cubicBezTo>
                      <a:cubicBezTo>
                        <a:pt x="27" y="35"/>
                        <a:pt x="27" y="35"/>
                        <a:pt x="27" y="35"/>
                      </a:cubicBezTo>
                      <a:close/>
                      <a:moveTo>
                        <a:pt x="104" y="15"/>
                      </a:moveTo>
                      <a:cubicBezTo>
                        <a:pt x="79" y="11"/>
                        <a:pt x="54" y="7"/>
                        <a:pt x="29" y="1"/>
                      </a:cubicBezTo>
                      <a:cubicBezTo>
                        <a:pt x="29" y="1"/>
                        <a:pt x="29" y="1"/>
                        <a:pt x="29" y="1"/>
                      </a:cubicBezTo>
                      <a:cubicBezTo>
                        <a:pt x="30" y="2"/>
                        <a:pt x="30" y="2"/>
                        <a:pt x="30" y="2"/>
                      </a:cubicBezTo>
                      <a:cubicBezTo>
                        <a:pt x="30" y="2"/>
                        <a:pt x="30" y="2"/>
                        <a:pt x="30" y="2"/>
                      </a:cubicBezTo>
                      <a:cubicBezTo>
                        <a:pt x="29" y="2"/>
                        <a:pt x="29" y="2"/>
                        <a:pt x="29" y="2"/>
                      </a:cubicBezTo>
                      <a:cubicBezTo>
                        <a:pt x="29" y="2"/>
                        <a:pt x="29" y="2"/>
                        <a:pt x="29" y="2"/>
                      </a:cubicBezTo>
                      <a:cubicBezTo>
                        <a:pt x="28" y="2"/>
                        <a:pt x="28" y="2"/>
                        <a:pt x="28" y="2"/>
                      </a:cubicBezTo>
                      <a:cubicBezTo>
                        <a:pt x="28" y="2"/>
                        <a:pt x="28" y="2"/>
                        <a:pt x="28" y="2"/>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4"/>
                        <a:pt x="29" y="4"/>
                        <a:pt x="29" y="4"/>
                      </a:cubicBezTo>
                      <a:cubicBezTo>
                        <a:pt x="29" y="5"/>
                        <a:pt x="29" y="5"/>
                        <a:pt x="29" y="5"/>
                      </a:cubicBezTo>
                      <a:cubicBezTo>
                        <a:pt x="29" y="5"/>
                        <a:pt x="29" y="5"/>
                        <a:pt x="29" y="5"/>
                      </a:cubicBezTo>
                      <a:cubicBezTo>
                        <a:pt x="29" y="5"/>
                        <a:pt x="29" y="5"/>
                        <a:pt x="29" y="5"/>
                      </a:cubicBezTo>
                      <a:cubicBezTo>
                        <a:pt x="29" y="6"/>
                        <a:pt x="29" y="6"/>
                        <a:pt x="29" y="6"/>
                      </a:cubicBezTo>
                      <a:cubicBezTo>
                        <a:pt x="29" y="5"/>
                        <a:pt x="29" y="5"/>
                        <a:pt x="29" y="5"/>
                      </a:cubicBezTo>
                      <a:cubicBezTo>
                        <a:pt x="30" y="6"/>
                        <a:pt x="30" y="6"/>
                        <a:pt x="30" y="6"/>
                      </a:cubicBezTo>
                      <a:cubicBezTo>
                        <a:pt x="30" y="6"/>
                        <a:pt x="30" y="6"/>
                        <a:pt x="30" y="6"/>
                      </a:cubicBezTo>
                      <a:cubicBezTo>
                        <a:pt x="30" y="6"/>
                        <a:pt x="30" y="6"/>
                        <a:pt x="30" y="6"/>
                      </a:cubicBezTo>
                      <a:cubicBezTo>
                        <a:pt x="30" y="6"/>
                        <a:pt x="30" y="6"/>
                        <a:pt x="30" y="6"/>
                      </a:cubicBezTo>
                      <a:cubicBezTo>
                        <a:pt x="30" y="7"/>
                        <a:pt x="30" y="7"/>
                        <a:pt x="30" y="7"/>
                      </a:cubicBezTo>
                      <a:cubicBezTo>
                        <a:pt x="29" y="7"/>
                        <a:pt x="29" y="7"/>
                        <a:pt x="29" y="7"/>
                      </a:cubicBezTo>
                      <a:cubicBezTo>
                        <a:pt x="29" y="7"/>
                        <a:pt x="29" y="7"/>
                        <a:pt x="29" y="7"/>
                      </a:cubicBezTo>
                      <a:cubicBezTo>
                        <a:pt x="30" y="7"/>
                        <a:pt x="30" y="7"/>
                        <a:pt x="30" y="7"/>
                      </a:cubicBezTo>
                      <a:cubicBezTo>
                        <a:pt x="30" y="7"/>
                        <a:pt x="30" y="7"/>
                        <a:pt x="30" y="7"/>
                      </a:cubicBezTo>
                      <a:cubicBezTo>
                        <a:pt x="30" y="7"/>
                        <a:pt x="30" y="7"/>
                        <a:pt x="30" y="7"/>
                      </a:cubicBezTo>
                      <a:cubicBezTo>
                        <a:pt x="30" y="7"/>
                        <a:pt x="30" y="7"/>
                        <a:pt x="30" y="7"/>
                      </a:cubicBezTo>
                      <a:cubicBezTo>
                        <a:pt x="31" y="6"/>
                        <a:pt x="31" y="6"/>
                        <a:pt x="31" y="6"/>
                      </a:cubicBezTo>
                      <a:cubicBezTo>
                        <a:pt x="31" y="6"/>
                        <a:pt x="31" y="6"/>
                        <a:pt x="31" y="6"/>
                      </a:cubicBezTo>
                      <a:cubicBezTo>
                        <a:pt x="31" y="6"/>
                        <a:pt x="31" y="6"/>
                        <a:pt x="31" y="6"/>
                      </a:cubicBezTo>
                      <a:cubicBezTo>
                        <a:pt x="31" y="7"/>
                        <a:pt x="31" y="7"/>
                        <a:pt x="31" y="7"/>
                      </a:cubicBezTo>
                      <a:cubicBezTo>
                        <a:pt x="32" y="7"/>
                        <a:pt x="32" y="7"/>
                        <a:pt x="32" y="7"/>
                      </a:cubicBezTo>
                      <a:cubicBezTo>
                        <a:pt x="32" y="7"/>
                        <a:pt x="32" y="7"/>
                        <a:pt x="32" y="7"/>
                      </a:cubicBezTo>
                      <a:cubicBezTo>
                        <a:pt x="31" y="8"/>
                        <a:pt x="31" y="8"/>
                        <a:pt x="31" y="8"/>
                      </a:cubicBezTo>
                      <a:cubicBezTo>
                        <a:pt x="31" y="8"/>
                        <a:pt x="31" y="8"/>
                        <a:pt x="31" y="8"/>
                      </a:cubicBezTo>
                      <a:cubicBezTo>
                        <a:pt x="31" y="8"/>
                        <a:pt x="31" y="8"/>
                        <a:pt x="31" y="8"/>
                      </a:cubicBezTo>
                      <a:cubicBezTo>
                        <a:pt x="31" y="8"/>
                        <a:pt x="31" y="8"/>
                        <a:pt x="31" y="8"/>
                      </a:cubicBezTo>
                      <a:cubicBezTo>
                        <a:pt x="31" y="9"/>
                        <a:pt x="31" y="9"/>
                        <a:pt x="31" y="9"/>
                      </a:cubicBezTo>
                      <a:cubicBezTo>
                        <a:pt x="31" y="9"/>
                        <a:pt x="31" y="9"/>
                        <a:pt x="31" y="9"/>
                      </a:cubicBezTo>
                      <a:cubicBezTo>
                        <a:pt x="32" y="9"/>
                        <a:pt x="32" y="9"/>
                        <a:pt x="32" y="9"/>
                      </a:cubicBezTo>
                      <a:cubicBezTo>
                        <a:pt x="32" y="9"/>
                        <a:pt x="32" y="9"/>
                        <a:pt x="32" y="9"/>
                      </a:cubicBezTo>
                      <a:cubicBezTo>
                        <a:pt x="32" y="10"/>
                        <a:pt x="32" y="10"/>
                        <a:pt x="32" y="10"/>
                      </a:cubicBezTo>
                      <a:cubicBezTo>
                        <a:pt x="32" y="10"/>
                        <a:pt x="32" y="10"/>
                        <a:pt x="32" y="10"/>
                      </a:cubicBezTo>
                      <a:cubicBezTo>
                        <a:pt x="32" y="10"/>
                        <a:pt x="32" y="10"/>
                        <a:pt x="32" y="10"/>
                      </a:cubicBezTo>
                      <a:cubicBezTo>
                        <a:pt x="32" y="11"/>
                        <a:pt x="32" y="11"/>
                        <a:pt x="32" y="11"/>
                      </a:cubicBezTo>
                      <a:cubicBezTo>
                        <a:pt x="32" y="11"/>
                        <a:pt x="32" y="11"/>
                        <a:pt x="32" y="11"/>
                      </a:cubicBezTo>
                      <a:cubicBezTo>
                        <a:pt x="31" y="11"/>
                        <a:pt x="31" y="11"/>
                        <a:pt x="31" y="11"/>
                      </a:cubicBezTo>
                      <a:cubicBezTo>
                        <a:pt x="31" y="11"/>
                        <a:pt x="31" y="11"/>
                        <a:pt x="31" y="11"/>
                      </a:cubicBezTo>
                      <a:cubicBezTo>
                        <a:pt x="31" y="10"/>
                        <a:pt x="31" y="10"/>
                        <a:pt x="31" y="10"/>
                      </a:cubicBezTo>
                      <a:cubicBezTo>
                        <a:pt x="30" y="10"/>
                        <a:pt x="30" y="10"/>
                        <a:pt x="30" y="10"/>
                      </a:cubicBezTo>
                      <a:cubicBezTo>
                        <a:pt x="30" y="10"/>
                        <a:pt x="30" y="10"/>
                        <a:pt x="30" y="10"/>
                      </a:cubicBezTo>
                      <a:cubicBezTo>
                        <a:pt x="30" y="10"/>
                        <a:pt x="30" y="10"/>
                        <a:pt x="30" y="10"/>
                      </a:cubicBezTo>
                      <a:cubicBezTo>
                        <a:pt x="31" y="11"/>
                        <a:pt x="31" y="11"/>
                        <a:pt x="31" y="11"/>
                      </a:cubicBezTo>
                      <a:cubicBezTo>
                        <a:pt x="31" y="11"/>
                        <a:pt x="31" y="11"/>
                        <a:pt x="31" y="11"/>
                      </a:cubicBezTo>
                      <a:cubicBezTo>
                        <a:pt x="31" y="11"/>
                        <a:pt x="31" y="11"/>
                        <a:pt x="31" y="11"/>
                      </a:cubicBezTo>
                      <a:cubicBezTo>
                        <a:pt x="31" y="12"/>
                        <a:pt x="31" y="12"/>
                        <a:pt x="31" y="12"/>
                      </a:cubicBezTo>
                      <a:cubicBezTo>
                        <a:pt x="31" y="12"/>
                        <a:pt x="31" y="12"/>
                        <a:pt x="31" y="12"/>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0" y="13"/>
                        <a:pt x="30" y="13"/>
                        <a:pt x="30" y="13"/>
                      </a:cubicBezTo>
                      <a:cubicBezTo>
                        <a:pt x="30" y="13"/>
                        <a:pt x="30" y="13"/>
                        <a:pt x="30" y="13"/>
                      </a:cubicBezTo>
                      <a:cubicBezTo>
                        <a:pt x="30" y="12"/>
                        <a:pt x="30" y="12"/>
                        <a:pt x="30" y="12"/>
                      </a:cubicBezTo>
                      <a:cubicBezTo>
                        <a:pt x="30" y="12"/>
                        <a:pt x="30" y="12"/>
                        <a:pt x="30" y="12"/>
                      </a:cubicBezTo>
                      <a:cubicBezTo>
                        <a:pt x="30" y="12"/>
                        <a:pt x="30" y="12"/>
                        <a:pt x="30" y="12"/>
                      </a:cubicBezTo>
                      <a:cubicBezTo>
                        <a:pt x="29" y="13"/>
                        <a:pt x="29" y="13"/>
                        <a:pt x="29" y="13"/>
                      </a:cubicBezTo>
                      <a:cubicBezTo>
                        <a:pt x="29" y="12"/>
                        <a:pt x="29" y="12"/>
                        <a:pt x="29" y="12"/>
                      </a:cubicBezTo>
                      <a:cubicBezTo>
                        <a:pt x="29" y="12"/>
                        <a:pt x="29" y="12"/>
                        <a:pt x="29" y="12"/>
                      </a:cubicBezTo>
                      <a:cubicBezTo>
                        <a:pt x="29" y="11"/>
                        <a:pt x="29" y="11"/>
                        <a:pt x="29" y="11"/>
                      </a:cubicBezTo>
                      <a:cubicBezTo>
                        <a:pt x="29" y="12"/>
                        <a:pt x="29" y="12"/>
                        <a:pt x="29" y="12"/>
                      </a:cubicBezTo>
                      <a:cubicBezTo>
                        <a:pt x="28" y="12"/>
                        <a:pt x="28" y="12"/>
                        <a:pt x="28" y="12"/>
                      </a:cubicBezTo>
                      <a:cubicBezTo>
                        <a:pt x="28" y="11"/>
                        <a:pt x="28" y="11"/>
                        <a:pt x="28" y="11"/>
                      </a:cubicBezTo>
                      <a:cubicBezTo>
                        <a:pt x="28" y="11"/>
                        <a:pt x="28" y="11"/>
                        <a:pt x="28" y="11"/>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4"/>
                        <a:pt x="28" y="14"/>
                        <a:pt x="28"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3"/>
                        <a:pt x="29" y="13"/>
                        <a:pt x="29" y="13"/>
                      </a:cubicBezTo>
                      <a:cubicBezTo>
                        <a:pt x="30" y="13"/>
                        <a:pt x="30" y="13"/>
                        <a:pt x="30" y="13"/>
                      </a:cubicBezTo>
                      <a:cubicBezTo>
                        <a:pt x="30" y="13"/>
                        <a:pt x="30" y="13"/>
                        <a:pt x="30" y="13"/>
                      </a:cubicBezTo>
                      <a:cubicBezTo>
                        <a:pt x="29" y="13"/>
                        <a:pt x="29" y="13"/>
                        <a:pt x="29" y="13"/>
                      </a:cubicBezTo>
                      <a:cubicBezTo>
                        <a:pt x="29" y="14"/>
                        <a:pt x="29" y="14"/>
                        <a:pt x="29" y="14"/>
                      </a:cubicBezTo>
                      <a:cubicBezTo>
                        <a:pt x="30" y="14"/>
                        <a:pt x="30" y="14"/>
                        <a:pt x="30" y="14"/>
                      </a:cubicBezTo>
                      <a:cubicBezTo>
                        <a:pt x="30" y="14"/>
                        <a:pt x="30" y="14"/>
                        <a:pt x="30" y="14"/>
                      </a:cubicBezTo>
                      <a:cubicBezTo>
                        <a:pt x="30" y="15"/>
                        <a:pt x="30" y="15"/>
                        <a:pt x="30" y="15"/>
                      </a:cubicBezTo>
                      <a:cubicBezTo>
                        <a:pt x="30" y="15"/>
                        <a:pt x="30" y="15"/>
                        <a:pt x="30" y="15"/>
                      </a:cubicBezTo>
                      <a:cubicBezTo>
                        <a:pt x="30" y="15"/>
                        <a:pt x="30" y="15"/>
                        <a:pt x="30" y="15"/>
                      </a:cubicBezTo>
                      <a:cubicBezTo>
                        <a:pt x="30" y="15"/>
                        <a:pt x="30" y="15"/>
                        <a:pt x="30" y="15"/>
                      </a:cubicBezTo>
                      <a:cubicBezTo>
                        <a:pt x="31" y="15"/>
                        <a:pt x="31" y="15"/>
                        <a:pt x="31" y="15"/>
                      </a:cubicBezTo>
                      <a:cubicBezTo>
                        <a:pt x="31" y="16"/>
                        <a:pt x="31" y="16"/>
                        <a:pt x="31" y="16"/>
                      </a:cubicBezTo>
                      <a:cubicBezTo>
                        <a:pt x="31" y="16"/>
                        <a:pt x="31" y="16"/>
                        <a:pt x="31" y="16"/>
                      </a:cubicBezTo>
                      <a:cubicBezTo>
                        <a:pt x="31" y="16"/>
                        <a:pt x="31" y="16"/>
                        <a:pt x="31" y="16"/>
                      </a:cubicBezTo>
                      <a:cubicBezTo>
                        <a:pt x="31" y="16"/>
                        <a:pt x="31" y="16"/>
                        <a:pt x="31" y="16"/>
                      </a:cubicBezTo>
                      <a:cubicBezTo>
                        <a:pt x="31" y="17"/>
                        <a:pt x="31" y="17"/>
                        <a:pt x="31" y="17"/>
                      </a:cubicBezTo>
                      <a:cubicBezTo>
                        <a:pt x="31" y="17"/>
                        <a:pt x="31" y="17"/>
                        <a:pt x="31" y="17"/>
                      </a:cubicBezTo>
                      <a:cubicBezTo>
                        <a:pt x="31" y="17"/>
                        <a:pt x="31" y="17"/>
                        <a:pt x="31" y="17"/>
                      </a:cubicBezTo>
                      <a:cubicBezTo>
                        <a:pt x="31" y="17"/>
                        <a:pt x="31" y="17"/>
                        <a:pt x="31" y="17"/>
                      </a:cubicBezTo>
                      <a:cubicBezTo>
                        <a:pt x="31" y="18"/>
                        <a:pt x="31" y="18"/>
                        <a:pt x="31" y="18"/>
                      </a:cubicBezTo>
                      <a:cubicBezTo>
                        <a:pt x="31" y="18"/>
                        <a:pt x="31" y="18"/>
                        <a:pt x="31" y="18"/>
                      </a:cubicBezTo>
                      <a:cubicBezTo>
                        <a:pt x="31" y="17"/>
                        <a:pt x="31" y="17"/>
                        <a:pt x="31" y="17"/>
                      </a:cubicBezTo>
                      <a:cubicBezTo>
                        <a:pt x="31" y="17"/>
                        <a:pt x="31" y="17"/>
                        <a:pt x="31" y="17"/>
                      </a:cubicBezTo>
                      <a:cubicBezTo>
                        <a:pt x="31" y="17"/>
                        <a:pt x="31" y="17"/>
                        <a:pt x="31" y="17"/>
                      </a:cubicBezTo>
                      <a:cubicBezTo>
                        <a:pt x="30" y="17"/>
                        <a:pt x="30" y="17"/>
                        <a:pt x="30" y="17"/>
                      </a:cubicBezTo>
                      <a:cubicBezTo>
                        <a:pt x="30" y="17"/>
                        <a:pt x="30" y="17"/>
                        <a:pt x="30" y="17"/>
                      </a:cubicBezTo>
                      <a:cubicBezTo>
                        <a:pt x="30" y="17"/>
                        <a:pt x="30" y="17"/>
                        <a:pt x="30" y="17"/>
                      </a:cubicBezTo>
                      <a:cubicBezTo>
                        <a:pt x="29" y="17"/>
                        <a:pt x="29" y="17"/>
                        <a:pt x="29" y="17"/>
                      </a:cubicBezTo>
                      <a:cubicBezTo>
                        <a:pt x="29" y="18"/>
                        <a:pt x="29" y="18"/>
                        <a:pt x="29" y="18"/>
                      </a:cubicBezTo>
                      <a:cubicBezTo>
                        <a:pt x="29" y="18"/>
                        <a:pt x="29" y="18"/>
                        <a:pt x="29" y="18"/>
                      </a:cubicBezTo>
                      <a:cubicBezTo>
                        <a:pt x="29" y="19"/>
                        <a:pt x="29" y="19"/>
                        <a:pt x="29" y="19"/>
                      </a:cubicBezTo>
                      <a:cubicBezTo>
                        <a:pt x="29" y="19"/>
                        <a:pt x="29" y="19"/>
                        <a:pt x="29" y="19"/>
                      </a:cubicBezTo>
                      <a:cubicBezTo>
                        <a:pt x="29" y="19"/>
                        <a:pt x="29" y="19"/>
                        <a:pt x="29" y="19"/>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0" y="20"/>
                        <a:pt x="30" y="20"/>
                        <a:pt x="30" y="20"/>
                      </a:cubicBezTo>
                      <a:cubicBezTo>
                        <a:pt x="30" y="20"/>
                        <a:pt x="30" y="20"/>
                        <a:pt x="30"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1" y="18"/>
                        <a:pt x="31" y="18"/>
                        <a:pt x="31" y="18"/>
                      </a:cubicBezTo>
                      <a:cubicBezTo>
                        <a:pt x="31" y="18"/>
                        <a:pt x="31" y="18"/>
                        <a:pt x="31" y="18"/>
                      </a:cubicBezTo>
                      <a:cubicBezTo>
                        <a:pt x="31" y="18"/>
                        <a:pt x="31" y="18"/>
                        <a:pt x="31" y="18"/>
                      </a:cubicBezTo>
                      <a:cubicBezTo>
                        <a:pt x="31" y="18"/>
                        <a:pt x="31" y="18"/>
                        <a:pt x="31" y="18"/>
                      </a:cubicBezTo>
                      <a:cubicBezTo>
                        <a:pt x="31" y="19"/>
                        <a:pt x="31" y="19"/>
                        <a:pt x="31" y="19"/>
                      </a:cubicBezTo>
                      <a:cubicBezTo>
                        <a:pt x="31" y="19"/>
                        <a:pt x="31" y="19"/>
                        <a:pt x="31" y="19"/>
                      </a:cubicBezTo>
                      <a:cubicBezTo>
                        <a:pt x="31" y="20"/>
                        <a:pt x="31" y="20"/>
                        <a:pt x="31" y="20"/>
                      </a:cubicBezTo>
                      <a:cubicBezTo>
                        <a:pt x="31" y="21"/>
                        <a:pt x="31" y="21"/>
                        <a:pt x="31" y="21"/>
                      </a:cubicBezTo>
                      <a:cubicBezTo>
                        <a:pt x="32" y="21"/>
                        <a:pt x="32" y="21"/>
                        <a:pt x="32" y="21"/>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3"/>
                        <a:pt x="33" y="23"/>
                        <a:pt x="33" y="23"/>
                      </a:cubicBezTo>
                      <a:cubicBezTo>
                        <a:pt x="33" y="23"/>
                        <a:pt x="33" y="23"/>
                        <a:pt x="33" y="23"/>
                      </a:cubicBezTo>
                      <a:cubicBezTo>
                        <a:pt x="32" y="23"/>
                        <a:pt x="32" y="23"/>
                        <a:pt x="32" y="23"/>
                      </a:cubicBezTo>
                      <a:cubicBezTo>
                        <a:pt x="32" y="23"/>
                        <a:pt x="32" y="23"/>
                        <a:pt x="32" y="23"/>
                      </a:cubicBezTo>
                      <a:cubicBezTo>
                        <a:pt x="32" y="23"/>
                        <a:pt x="32" y="23"/>
                        <a:pt x="32" y="23"/>
                      </a:cubicBezTo>
                      <a:cubicBezTo>
                        <a:pt x="32" y="23"/>
                        <a:pt x="32" y="23"/>
                        <a:pt x="32" y="23"/>
                      </a:cubicBezTo>
                      <a:cubicBezTo>
                        <a:pt x="31" y="23"/>
                        <a:pt x="31" y="23"/>
                        <a:pt x="31" y="23"/>
                      </a:cubicBezTo>
                      <a:cubicBezTo>
                        <a:pt x="31" y="23"/>
                        <a:pt x="31" y="23"/>
                        <a:pt x="31" y="23"/>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0" y="25"/>
                        <a:pt x="30" y="25"/>
                        <a:pt x="30" y="25"/>
                      </a:cubicBezTo>
                      <a:cubicBezTo>
                        <a:pt x="30" y="25"/>
                        <a:pt x="30" y="25"/>
                        <a:pt x="30" y="25"/>
                      </a:cubicBezTo>
                      <a:cubicBezTo>
                        <a:pt x="30" y="25"/>
                        <a:pt x="30" y="25"/>
                        <a:pt x="30" y="25"/>
                      </a:cubicBezTo>
                      <a:cubicBezTo>
                        <a:pt x="30" y="26"/>
                        <a:pt x="30" y="26"/>
                        <a:pt x="30" y="26"/>
                      </a:cubicBezTo>
                      <a:cubicBezTo>
                        <a:pt x="29" y="26"/>
                        <a:pt x="29" y="26"/>
                        <a:pt x="29" y="26"/>
                      </a:cubicBezTo>
                      <a:cubicBezTo>
                        <a:pt x="29" y="26"/>
                        <a:pt x="29" y="26"/>
                        <a:pt x="29" y="26"/>
                      </a:cubicBezTo>
                      <a:cubicBezTo>
                        <a:pt x="29" y="26"/>
                        <a:pt x="29" y="26"/>
                        <a:pt x="29" y="26"/>
                      </a:cubicBezTo>
                      <a:cubicBezTo>
                        <a:pt x="29" y="27"/>
                        <a:pt x="29" y="27"/>
                        <a:pt x="29" y="27"/>
                      </a:cubicBezTo>
                      <a:cubicBezTo>
                        <a:pt x="29" y="27"/>
                        <a:pt x="29" y="27"/>
                        <a:pt x="29" y="27"/>
                      </a:cubicBezTo>
                      <a:cubicBezTo>
                        <a:pt x="29" y="27"/>
                        <a:pt x="29" y="27"/>
                        <a:pt x="29" y="27"/>
                      </a:cubicBezTo>
                      <a:cubicBezTo>
                        <a:pt x="29" y="28"/>
                        <a:pt x="29" y="28"/>
                        <a:pt x="29" y="28"/>
                      </a:cubicBezTo>
                      <a:cubicBezTo>
                        <a:pt x="29" y="28"/>
                        <a:pt x="29" y="28"/>
                        <a:pt x="29" y="28"/>
                      </a:cubicBezTo>
                      <a:cubicBezTo>
                        <a:pt x="29" y="28"/>
                        <a:pt x="29" y="28"/>
                        <a:pt x="29" y="28"/>
                      </a:cubicBezTo>
                      <a:cubicBezTo>
                        <a:pt x="29" y="28"/>
                        <a:pt x="29" y="28"/>
                        <a:pt x="29" y="28"/>
                      </a:cubicBezTo>
                      <a:cubicBezTo>
                        <a:pt x="29" y="29"/>
                        <a:pt x="29" y="29"/>
                        <a:pt x="29" y="29"/>
                      </a:cubicBezTo>
                      <a:cubicBezTo>
                        <a:pt x="29" y="29"/>
                        <a:pt x="29" y="29"/>
                        <a:pt x="29"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30"/>
                        <a:pt x="28" y="30"/>
                        <a:pt x="28" y="30"/>
                      </a:cubicBezTo>
                      <a:cubicBezTo>
                        <a:pt x="29" y="30"/>
                        <a:pt x="29" y="30"/>
                        <a:pt x="29" y="30"/>
                      </a:cubicBezTo>
                      <a:cubicBezTo>
                        <a:pt x="29" y="30"/>
                        <a:pt x="29" y="30"/>
                        <a:pt x="29" y="30"/>
                      </a:cubicBezTo>
                      <a:cubicBezTo>
                        <a:pt x="29" y="30"/>
                        <a:pt x="29" y="30"/>
                        <a:pt x="29" y="30"/>
                      </a:cubicBezTo>
                      <a:cubicBezTo>
                        <a:pt x="29" y="31"/>
                        <a:pt x="29" y="31"/>
                        <a:pt x="29" y="31"/>
                      </a:cubicBezTo>
                      <a:cubicBezTo>
                        <a:pt x="29" y="31"/>
                        <a:pt x="29" y="31"/>
                        <a:pt x="29" y="31"/>
                      </a:cubicBezTo>
                      <a:cubicBezTo>
                        <a:pt x="29" y="31"/>
                        <a:pt x="29" y="31"/>
                        <a:pt x="29" y="31"/>
                      </a:cubicBezTo>
                      <a:cubicBezTo>
                        <a:pt x="29" y="31"/>
                        <a:pt x="29" y="31"/>
                        <a:pt x="29" y="31"/>
                      </a:cubicBezTo>
                      <a:cubicBezTo>
                        <a:pt x="29" y="30"/>
                        <a:pt x="29" y="30"/>
                        <a:pt x="29" y="30"/>
                      </a:cubicBezTo>
                      <a:cubicBezTo>
                        <a:pt x="28" y="30"/>
                        <a:pt x="28" y="30"/>
                        <a:pt x="28" y="30"/>
                      </a:cubicBezTo>
                      <a:cubicBezTo>
                        <a:pt x="28" y="31"/>
                        <a:pt x="28" y="31"/>
                        <a:pt x="28" y="31"/>
                      </a:cubicBezTo>
                      <a:cubicBezTo>
                        <a:pt x="28" y="31"/>
                        <a:pt x="28" y="31"/>
                        <a:pt x="28" y="31"/>
                      </a:cubicBezTo>
                      <a:cubicBezTo>
                        <a:pt x="28" y="31"/>
                        <a:pt x="28" y="31"/>
                        <a:pt x="28" y="31"/>
                      </a:cubicBezTo>
                      <a:cubicBezTo>
                        <a:pt x="28" y="32"/>
                        <a:pt x="28" y="32"/>
                        <a:pt x="28" y="32"/>
                      </a:cubicBezTo>
                      <a:cubicBezTo>
                        <a:pt x="28" y="32"/>
                        <a:pt x="28" y="32"/>
                        <a:pt x="28" y="32"/>
                      </a:cubicBezTo>
                      <a:cubicBezTo>
                        <a:pt x="28" y="32"/>
                        <a:pt x="28" y="32"/>
                        <a:pt x="28" y="32"/>
                      </a:cubicBezTo>
                      <a:cubicBezTo>
                        <a:pt x="28" y="33"/>
                        <a:pt x="28" y="33"/>
                        <a:pt x="28" y="33"/>
                      </a:cubicBezTo>
                      <a:cubicBezTo>
                        <a:pt x="28" y="34"/>
                        <a:pt x="28" y="34"/>
                        <a:pt x="28" y="34"/>
                      </a:cubicBezTo>
                      <a:cubicBezTo>
                        <a:pt x="28" y="34"/>
                        <a:pt x="28" y="34"/>
                        <a:pt x="28" y="34"/>
                      </a:cubicBezTo>
                      <a:cubicBezTo>
                        <a:pt x="28" y="34"/>
                        <a:pt x="28" y="34"/>
                        <a:pt x="28" y="34"/>
                      </a:cubicBezTo>
                      <a:cubicBezTo>
                        <a:pt x="29" y="35"/>
                        <a:pt x="29" y="35"/>
                        <a:pt x="29" y="35"/>
                      </a:cubicBezTo>
                      <a:cubicBezTo>
                        <a:pt x="28" y="35"/>
                        <a:pt x="28" y="35"/>
                        <a:pt x="28" y="35"/>
                      </a:cubicBezTo>
                      <a:cubicBezTo>
                        <a:pt x="28" y="35"/>
                        <a:pt x="28" y="35"/>
                        <a:pt x="28" y="35"/>
                      </a:cubicBezTo>
                      <a:cubicBezTo>
                        <a:pt x="28" y="36"/>
                        <a:pt x="28" y="36"/>
                        <a:pt x="28" y="36"/>
                      </a:cubicBezTo>
                      <a:cubicBezTo>
                        <a:pt x="28" y="36"/>
                        <a:pt x="28" y="36"/>
                        <a:pt x="28"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7"/>
                        <a:pt x="27" y="37"/>
                        <a:pt x="27" y="37"/>
                      </a:cubicBezTo>
                      <a:cubicBezTo>
                        <a:pt x="27" y="37"/>
                        <a:pt x="27" y="37"/>
                        <a:pt x="27" y="37"/>
                      </a:cubicBezTo>
                      <a:cubicBezTo>
                        <a:pt x="27" y="37"/>
                        <a:pt x="27" y="37"/>
                        <a:pt x="27" y="37"/>
                      </a:cubicBezTo>
                      <a:cubicBezTo>
                        <a:pt x="26" y="37"/>
                        <a:pt x="26" y="37"/>
                        <a:pt x="26" y="37"/>
                      </a:cubicBezTo>
                      <a:cubicBezTo>
                        <a:pt x="26" y="36"/>
                        <a:pt x="26" y="36"/>
                        <a:pt x="26" y="36"/>
                      </a:cubicBezTo>
                      <a:cubicBezTo>
                        <a:pt x="26" y="36"/>
                        <a:pt x="26" y="36"/>
                        <a:pt x="26" y="36"/>
                      </a:cubicBezTo>
                      <a:cubicBezTo>
                        <a:pt x="25" y="36"/>
                        <a:pt x="25" y="36"/>
                        <a:pt x="25" y="36"/>
                      </a:cubicBezTo>
                      <a:cubicBezTo>
                        <a:pt x="25" y="36"/>
                        <a:pt x="25" y="36"/>
                        <a:pt x="25" y="36"/>
                      </a:cubicBezTo>
                      <a:cubicBezTo>
                        <a:pt x="25" y="37"/>
                        <a:pt x="25" y="37"/>
                        <a:pt x="25" y="37"/>
                      </a:cubicBezTo>
                      <a:cubicBezTo>
                        <a:pt x="24" y="38"/>
                        <a:pt x="24" y="38"/>
                        <a:pt x="24" y="38"/>
                      </a:cubicBezTo>
                      <a:cubicBezTo>
                        <a:pt x="23" y="39"/>
                        <a:pt x="23" y="39"/>
                        <a:pt x="23" y="39"/>
                      </a:cubicBezTo>
                      <a:cubicBezTo>
                        <a:pt x="22" y="39"/>
                        <a:pt x="22" y="39"/>
                        <a:pt x="22" y="39"/>
                      </a:cubicBezTo>
                      <a:cubicBezTo>
                        <a:pt x="22" y="40"/>
                        <a:pt x="22" y="40"/>
                        <a:pt x="22" y="40"/>
                      </a:cubicBezTo>
                      <a:cubicBezTo>
                        <a:pt x="22" y="39"/>
                        <a:pt x="22" y="39"/>
                        <a:pt x="22" y="39"/>
                      </a:cubicBezTo>
                      <a:cubicBezTo>
                        <a:pt x="22" y="39"/>
                        <a:pt x="22" y="39"/>
                        <a:pt x="22" y="39"/>
                      </a:cubicBezTo>
                      <a:cubicBezTo>
                        <a:pt x="22" y="39"/>
                        <a:pt x="22" y="39"/>
                        <a:pt x="22" y="39"/>
                      </a:cubicBezTo>
                      <a:cubicBezTo>
                        <a:pt x="21" y="39"/>
                        <a:pt x="21" y="39"/>
                        <a:pt x="21" y="39"/>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9"/>
                        <a:pt x="20" y="39"/>
                        <a:pt x="20" y="39"/>
                      </a:cubicBezTo>
                      <a:cubicBezTo>
                        <a:pt x="20" y="39"/>
                        <a:pt x="20" y="39"/>
                        <a:pt x="20" y="39"/>
                      </a:cubicBezTo>
                      <a:cubicBezTo>
                        <a:pt x="19" y="39"/>
                        <a:pt x="19" y="39"/>
                        <a:pt x="19" y="39"/>
                      </a:cubicBezTo>
                      <a:cubicBezTo>
                        <a:pt x="19" y="39"/>
                        <a:pt x="19" y="39"/>
                        <a:pt x="19" y="39"/>
                      </a:cubicBezTo>
                      <a:cubicBezTo>
                        <a:pt x="19" y="40"/>
                        <a:pt x="19" y="40"/>
                        <a:pt x="19" y="40"/>
                      </a:cubicBezTo>
                      <a:cubicBezTo>
                        <a:pt x="19" y="40"/>
                        <a:pt x="19" y="40"/>
                        <a:pt x="19" y="40"/>
                      </a:cubicBezTo>
                      <a:cubicBezTo>
                        <a:pt x="19" y="40"/>
                        <a:pt x="19" y="40"/>
                        <a:pt x="19" y="40"/>
                      </a:cubicBezTo>
                      <a:cubicBezTo>
                        <a:pt x="19" y="40"/>
                        <a:pt x="19" y="40"/>
                        <a:pt x="19" y="40"/>
                      </a:cubicBezTo>
                      <a:cubicBezTo>
                        <a:pt x="19" y="39"/>
                        <a:pt x="19" y="39"/>
                        <a:pt x="19" y="39"/>
                      </a:cubicBezTo>
                      <a:cubicBezTo>
                        <a:pt x="19" y="39"/>
                        <a:pt x="19" y="39"/>
                        <a:pt x="19" y="39"/>
                      </a:cubicBezTo>
                      <a:cubicBezTo>
                        <a:pt x="19" y="39"/>
                        <a:pt x="19" y="39"/>
                        <a:pt x="19" y="39"/>
                      </a:cubicBezTo>
                      <a:cubicBezTo>
                        <a:pt x="19" y="39"/>
                        <a:pt x="19" y="39"/>
                        <a:pt x="19" y="39"/>
                      </a:cubicBezTo>
                      <a:cubicBezTo>
                        <a:pt x="19" y="38"/>
                        <a:pt x="19" y="38"/>
                        <a:pt x="19" y="38"/>
                      </a:cubicBezTo>
                      <a:cubicBezTo>
                        <a:pt x="19" y="38"/>
                        <a:pt x="19" y="38"/>
                        <a:pt x="19" y="38"/>
                      </a:cubicBezTo>
                      <a:cubicBezTo>
                        <a:pt x="19" y="39"/>
                        <a:pt x="19" y="39"/>
                        <a:pt x="19" y="39"/>
                      </a:cubicBezTo>
                      <a:cubicBezTo>
                        <a:pt x="19" y="39"/>
                        <a:pt x="19" y="39"/>
                        <a:pt x="19" y="39"/>
                      </a:cubicBezTo>
                      <a:cubicBezTo>
                        <a:pt x="18" y="39"/>
                        <a:pt x="18" y="39"/>
                        <a:pt x="18" y="39"/>
                      </a:cubicBezTo>
                      <a:cubicBezTo>
                        <a:pt x="18" y="39"/>
                        <a:pt x="18" y="39"/>
                        <a:pt x="18" y="39"/>
                      </a:cubicBezTo>
                      <a:cubicBezTo>
                        <a:pt x="18" y="39"/>
                        <a:pt x="18" y="39"/>
                        <a:pt x="18" y="39"/>
                      </a:cubicBezTo>
                      <a:cubicBezTo>
                        <a:pt x="18" y="39"/>
                        <a:pt x="18" y="39"/>
                        <a:pt x="18" y="39"/>
                      </a:cubicBezTo>
                      <a:cubicBezTo>
                        <a:pt x="19" y="38"/>
                        <a:pt x="19" y="38"/>
                        <a:pt x="19" y="38"/>
                      </a:cubicBezTo>
                      <a:cubicBezTo>
                        <a:pt x="19" y="37"/>
                        <a:pt x="19" y="37"/>
                        <a:pt x="19" y="37"/>
                      </a:cubicBezTo>
                      <a:cubicBezTo>
                        <a:pt x="19" y="37"/>
                        <a:pt x="19" y="37"/>
                        <a:pt x="19" y="37"/>
                      </a:cubicBezTo>
                      <a:cubicBezTo>
                        <a:pt x="19" y="38"/>
                        <a:pt x="19" y="38"/>
                        <a:pt x="19" y="38"/>
                      </a:cubicBezTo>
                      <a:cubicBezTo>
                        <a:pt x="19" y="38"/>
                        <a:pt x="19" y="38"/>
                        <a:pt x="19" y="38"/>
                      </a:cubicBezTo>
                      <a:cubicBezTo>
                        <a:pt x="19" y="38"/>
                        <a:pt x="19" y="38"/>
                        <a:pt x="19" y="38"/>
                      </a:cubicBezTo>
                      <a:cubicBezTo>
                        <a:pt x="17" y="38"/>
                        <a:pt x="17" y="38"/>
                        <a:pt x="17" y="38"/>
                      </a:cubicBezTo>
                      <a:cubicBezTo>
                        <a:pt x="17" y="38"/>
                        <a:pt x="17" y="38"/>
                        <a:pt x="17" y="38"/>
                      </a:cubicBezTo>
                      <a:cubicBezTo>
                        <a:pt x="17" y="38"/>
                        <a:pt x="17" y="38"/>
                        <a:pt x="17"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7" y="38"/>
                        <a:pt x="17" y="38"/>
                        <a:pt x="17" y="38"/>
                      </a:cubicBezTo>
                      <a:cubicBezTo>
                        <a:pt x="17" y="38"/>
                        <a:pt x="17" y="38"/>
                        <a:pt x="17"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20" y="35"/>
                        <a:pt x="20" y="35"/>
                        <a:pt x="20" y="35"/>
                      </a:cubicBezTo>
                      <a:cubicBezTo>
                        <a:pt x="20" y="35"/>
                        <a:pt x="20" y="35"/>
                        <a:pt x="20" y="35"/>
                      </a:cubicBezTo>
                      <a:cubicBezTo>
                        <a:pt x="20" y="35"/>
                        <a:pt x="20" y="35"/>
                        <a:pt x="20" y="35"/>
                      </a:cubicBezTo>
                      <a:cubicBezTo>
                        <a:pt x="21" y="35"/>
                        <a:pt x="21" y="35"/>
                        <a:pt x="21" y="35"/>
                      </a:cubicBezTo>
                      <a:cubicBezTo>
                        <a:pt x="21" y="35"/>
                        <a:pt x="21" y="35"/>
                        <a:pt x="21" y="35"/>
                      </a:cubicBezTo>
                      <a:cubicBezTo>
                        <a:pt x="21" y="35"/>
                        <a:pt x="21" y="35"/>
                        <a:pt x="21" y="35"/>
                      </a:cubicBezTo>
                      <a:cubicBezTo>
                        <a:pt x="21" y="34"/>
                        <a:pt x="21" y="34"/>
                        <a:pt x="21" y="34"/>
                      </a:cubicBezTo>
                      <a:cubicBezTo>
                        <a:pt x="22" y="33"/>
                        <a:pt x="22" y="33"/>
                        <a:pt x="22" y="33"/>
                      </a:cubicBezTo>
                      <a:cubicBezTo>
                        <a:pt x="22" y="33"/>
                        <a:pt x="22" y="33"/>
                        <a:pt x="22" y="33"/>
                      </a:cubicBezTo>
                      <a:cubicBezTo>
                        <a:pt x="22" y="33"/>
                        <a:pt x="22" y="33"/>
                        <a:pt x="22" y="33"/>
                      </a:cubicBezTo>
                      <a:cubicBezTo>
                        <a:pt x="22" y="34"/>
                        <a:pt x="22" y="34"/>
                        <a:pt x="22" y="34"/>
                      </a:cubicBezTo>
                      <a:cubicBezTo>
                        <a:pt x="22" y="34"/>
                        <a:pt x="22" y="34"/>
                        <a:pt x="22" y="34"/>
                      </a:cubicBezTo>
                      <a:cubicBezTo>
                        <a:pt x="22" y="34"/>
                        <a:pt x="22" y="34"/>
                        <a:pt x="22" y="34"/>
                      </a:cubicBezTo>
                      <a:cubicBezTo>
                        <a:pt x="22" y="34"/>
                        <a:pt x="22" y="34"/>
                        <a:pt x="22" y="34"/>
                      </a:cubicBezTo>
                      <a:cubicBezTo>
                        <a:pt x="22" y="34"/>
                        <a:pt x="22" y="34"/>
                        <a:pt x="22" y="34"/>
                      </a:cubicBezTo>
                      <a:cubicBezTo>
                        <a:pt x="22" y="35"/>
                        <a:pt x="22" y="35"/>
                        <a:pt x="22" y="35"/>
                      </a:cubicBezTo>
                      <a:cubicBezTo>
                        <a:pt x="22" y="35"/>
                        <a:pt x="22" y="35"/>
                        <a:pt x="22" y="35"/>
                      </a:cubicBezTo>
                      <a:cubicBezTo>
                        <a:pt x="22" y="36"/>
                        <a:pt x="22" y="36"/>
                        <a:pt x="22" y="36"/>
                      </a:cubicBezTo>
                      <a:cubicBezTo>
                        <a:pt x="21" y="36"/>
                        <a:pt x="21" y="36"/>
                        <a:pt x="21" y="36"/>
                      </a:cubicBezTo>
                      <a:cubicBezTo>
                        <a:pt x="21" y="36"/>
                        <a:pt x="21" y="36"/>
                        <a:pt x="21" y="36"/>
                      </a:cubicBezTo>
                      <a:cubicBezTo>
                        <a:pt x="21" y="37"/>
                        <a:pt x="21" y="37"/>
                        <a:pt x="21" y="37"/>
                      </a:cubicBezTo>
                      <a:cubicBezTo>
                        <a:pt x="22" y="38"/>
                        <a:pt x="22" y="38"/>
                        <a:pt x="22" y="38"/>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6"/>
                        <a:pt x="22" y="36"/>
                        <a:pt x="22" y="36"/>
                      </a:cubicBezTo>
                      <a:cubicBezTo>
                        <a:pt x="22" y="36"/>
                        <a:pt x="22" y="36"/>
                        <a:pt x="22" y="36"/>
                      </a:cubicBezTo>
                      <a:cubicBezTo>
                        <a:pt x="22" y="35"/>
                        <a:pt x="22" y="35"/>
                        <a:pt x="22" y="35"/>
                      </a:cubicBezTo>
                      <a:cubicBezTo>
                        <a:pt x="23" y="35"/>
                        <a:pt x="23" y="35"/>
                        <a:pt x="23" y="35"/>
                      </a:cubicBezTo>
                      <a:cubicBezTo>
                        <a:pt x="23" y="35"/>
                        <a:pt x="23" y="35"/>
                        <a:pt x="23" y="35"/>
                      </a:cubicBezTo>
                      <a:cubicBezTo>
                        <a:pt x="23" y="35"/>
                        <a:pt x="23" y="35"/>
                        <a:pt x="23" y="35"/>
                      </a:cubicBezTo>
                      <a:cubicBezTo>
                        <a:pt x="23" y="35"/>
                        <a:pt x="23" y="35"/>
                        <a:pt x="23" y="35"/>
                      </a:cubicBezTo>
                      <a:cubicBezTo>
                        <a:pt x="23" y="35"/>
                        <a:pt x="23" y="35"/>
                        <a:pt x="23" y="35"/>
                      </a:cubicBezTo>
                      <a:cubicBezTo>
                        <a:pt x="23" y="34"/>
                        <a:pt x="23" y="34"/>
                        <a:pt x="23" y="34"/>
                      </a:cubicBezTo>
                      <a:cubicBezTo>
                        <a:pt x="23" y="34"/>
                        <a:pt x="23" y="34"/>
                        <a:pt x="23" y="34"/>
                      </a:cubicBezTo>
                      <a:cubicBezTo>
                        <a:pt x="23" y="34"/>
                        <a:pt x="23" y="34"/>
                        <a:pt x="23" y="34"/>
                      </a:cubicBezTo>
                      <a:cubicBezTo>
                        <a:pt x="23" y="34"/>
                        <a:pt x="23" y="34"/>
                        <a:pt x="23"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5"/>
                        <a:pt x="24" y="35"/>
                        <a:pt x="24" y="35"/>
                      </a:cubicBezTo>
                      <a:cubicBezTo>
                        <a:pt x="24" y="35"/>
                        <a:pt x="24" y="35"/>
                        <a:pt x="24" y="35"/>
                      </a:cubicBezTo>
                      <a:cubicBezTo>
                        <a:pt x="24" y="35"/>
                        <a:pt x="24" y="35"/>
                        <a:pt x="24" y="35"/>
                      </a:cubicBezTo>
                      <a:cubicBezTo>
                        <a:pt x="23" y="35"/>
                        <a:pt x="23" y="35"/>
                        <a:pt x="23" y="35"/>
                      </a:cubicBezTo>
                      <a:cubicBezTo>
                        <a:pt x="23" y="35"/>
                        <a:pt x="23" y="35"/>
                        <a:pt x="23" y="35"/>
                      </a:cubicBezTo>
                      <a:cubicBezTo>
                        <a:pt x="24" y="36"/>
                        <a:pt x="24" y="36"/>
                        <a:pt x="24" y="36"/>
                      </a:cubicBezTo>
                      <a:cubicBezTo>
                        <a:pt x="24" y="36"/>
                        <a:pt x="24" y="36"/>
                        <a:pt x="24" y="36"/>
                      </a:cubicBezTo>
                      <a:cubicBezTo>
                        <a:pt x="25" y="37"/>
                        <a:pt x="25" y="37"/>
                        <a:pt x="25" y="37"/>
                      </a:cubicBezTo>
                      <a:cubicBezTo>
                        <a:pt x="25" y="36"/>
                        <a:pt x="25" y="36"/>
                        <a:pt x="25" y="36"/>
                      </a:cubicBezTo>
                      <a:cubicBezTo>
                        <a:pt x="25" y="36"/>
                        <a:pt x="25" y="36"/>
                        <a:pt x="25" y="36"/>
                      </a:cubicBezTo>
                      <a:cubicBezTo>
                        <a:pt x="25" y="35"/>
                        <a:pt x="25" y="35"/>
                        <a:pt x="25" y="35"/>
                      </a:cubicBezTo>
                      <a:cubicBezTo>
                        <a:pt x="25" y="35"/>
                        <a:pt x="25" y="35"/>
                        <a:pt x="25" y="35"/>
                      </a:cubicBezTo>
                      <a:cubicBezTo>
                        <a:pt x="25" y="35"/>
                        <a:pt x="25" y="35"/>
                        <a:pt x="25" y="35"/>
                      </a:cubicBezTo>
                      <a:cubicBezTo>
                        <a:pt x="25" y="35"/>
                        <a:pt x="25" y="35"/>
                        <a:pt x="25" y="35"/>
                      </a:cubicBezTo>
                      <a:cubicBezTo>
                        <a:pt x="26" y="34"/>
                        <a:pt x="26" y="34"/>
                        <a:pt x="26" y="34"/>
                      </a:cubicBezTo>
                      <a:cubicBezTo>
                        <a:pt x="25" y="34"/>
                        <a:pt x="25" y="34"/>
                        <a:pt x="25" y="34"/>
                      </a:cubicBezTo>
                      <a:cubicBezTo>
                        <a:pt x="26" y="34"/>
                        <a:pt x="26" y="34"/>
                        <a:pt x="26" y="34"/>
                      </a:cubicBezTo>
                      <a:cubicBezTo>
                        <a:pt x="26" y="33"/>
                        <a:pt x="26" y="33"/>
                        <a:pt x="26" y="33"/>
                      </a:cubicBezTo>
                      <a:cubicBezTo>
                        <a:pt x="26" y="33"/>
                        <a:pt x="26" y="33"/>
                        <a:pt x="26" y="33"/>
                      </a:cubicBezTo>
                      <a:cubicBezTo>
                        <a:pt x="26" y="32"/>
                        <a:pt x="26" y="32"/>
                        <a:pt x="26" y="32"/>
                      </a:cubicBezTo>
                      <a:cubicBezTo>
                        <a:pt x="26" y="32"/>
                        <a:pt x="26" y="32"/>
                        <a:pt x="26" y="32"/>
                      </a:cubicBezTo>
                      <a:cubicBezTo>
                        <a:pt x="27" y="32"/>
                        <a:pt x="27" y="32"/>
                        <a:pt x="27" y="32"/>
                      </a:cubicBezTo>
                      <a:cubicBezTo>
                        <a:pt x="26" y="31"/>
                        <a:pt x="26" y="31"/>
                        <a:pt x="26" y="31"/>
                      </a:cubicBezTo>
                      <a:cubicBezTo>
                        <a:pt x="26" y="31"/>
                        <a:pt x="26" y="31"/>
                        <a:pt x="26" y="31"/>
                      </a:cubicBezTo>
                      <a:cubicBezTo>
                        <a:pt x="26" y="31"/>
                        <a:pt x="26" y="31"/>
                        <a:pt x="26" y="31"/>
                      </a:cubicBezTo>
                      <a:cubicBezTo>
                        <a:pt x="26" y="30"/>
                        <a:pt x="26" y="30"/>
                        <a:pt x="26" y="30"/>
                      </a:cubicBezTo>
                      <a:cubicBezTo>
                        <a:pt x="26" y="30"/>
                        <a:pt x="26" y="30"/>
                        <a:pt x="26" y="30"/>
                      </a:cubicBezTo>
                      <a:cubicBezTo>
                        <a:pt x="25" y="31"/>
                        <a:pt x="25" y="31"/>
                        <a:pt x="25" y="31"/>
                      </a:cubicBezTo>
                      <a:cubicBezTo>
                        <a:pt x="25" y="31"/>
                        <a:pt x="25" y="31"/>
                        <a:pt x="25" y="31"/>
                      </a:cubicBezTo>
                      <a:cubicBezTo>
                        <a:pt x="24" y="31"/>
                        <a:pt x="24" y="31"/>
                        <a:pt x="24" y="31"/>
                      </a:cubicBezTo>
                      <a:cubicBezTo>
                        <a:pt x="24" y="31"/>
                        <a:pt x="24" y="31"/>
                        <a:pt x="24" y="31"/>
                      </a:cubicBezTo>
                      <a:cubicBezTo>
                        <a:pt x="25" y="31"/>
                        <a:pt x="25" y="31"/>
                        <a:pt x="25" y="31"/>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4" y="30"/>
                        <a:pt x="24" y="30"/>
                        <a:pt x="24" y="30"/>
                      </a:cubicBezTo>
                      <a:cubicBezTo>
                        <a:pt x="24" y="29"/>
                        <a:pt x="24" y="29"/>
                        <a:pt x="24" y="29"/>
                      </a:cubicBezTo>
                      <a:cubicBezTo>
                        <a:pt x="24" y="29"/>
                        <a:pt x="24" y="29"/>
                        <a:pt x="24" y="29"/>
                      </a:cubicBezTo>
                      <a:cubicBezTo>
                        <a:pt x="25" y="29"/>
                        <a:pt x="25" y="29"/>
                        <a:pt x="25" y="29"/>
                      </a:cubicBezTo>
                      <a:cubicBezTo>
                        <a:pt x="25" y="29"/>
                        <a:pt x="25" y="29"/>
                        <a:pt x="25" y="29"/>
                      </a:cubicBezTo>
                      <a:cubicBezTo>
                        <a:pt x="25" y="28"/>
                        <a:pt x="25" y="28"/>
                        <a:pt x="25" y="28"/>
                      </a:cubicBezTo>
                      <a:cubicBezTo>
                        <a:pt x="25" y="30"/>
                        <a:pt x="25" y="30"/>
                        <a:pt x="25" y="30"/>
                      </a:cubicBezTo>
                      <a:cubicBezTo>
                        <a:pt x="25" y="30"/>
                        <a:pt x="25" y="30"/>
                        <a:pt x="25" y="30"/>
                      </a:cubicBezTo>
                      <a:cubicBezTo>
                        <a:pt x="26" y="30"/>
                        <a:pt x="26" y="30"/>
                        <a:pt x="26" y="30"/>
                      </a:cubicBezTo>
                      <a:cubicBezTo>
                        <a:pt x="26" y="30"/>
                        <a:pt x="26" y="30"/>
                        <a:pt x="26" y="30"/>
                      </a:cubicBezTo>
                      <a:cubicBezTo>
                        <a:pt x="26" y="30"/>
                        <a:pt x="26" y="30"/>
                        <a:pt x="26" y="30"/>
                      </a:cubicBezTo>
                      <a:cubicBezTo>
                        <a:pt x="26" y="28"/>
                        <a:pt x="26" y="28"/>
                        <a:pt x="26" y="28"/>
                      </a:cubicBezTo>
                      <a:cubicBezTo>
                        <a:pt x="26" y="28"/>
                        <a:pt x="26" y="28"/>
                        <a:pt x="26" y="28"/>
                      </a:cubicBezTo>
                      <a:cubicBezTo>
                        <a:pt x="26" y="27"/>
                        <a:pt x="26" y="27"/>
                        <a:pt x="26" y="27"/>
                      </a:cubicBezTo>
                      <a:cubicBezTo>
                        <a:pt x="25" y="27"/>
                        <a:pt x="25" y="27"/>
                        <a:pt x="25" y="27"/>
                      </a:cubicBezTo>
                      <a:cubicBezTo>
                        <a:pt x="25" y="27"/>
                        <a:pt x="25" y="27"/>
                        <a:pt x="25" y="27"/>
                      </a:cubicBezTo>
                      <a:cubicBezTo>
                        <a:pt x="25" y="27"/>
                        <a:pt x="25" y="27"/>
                        <a:pt x="25" y="27"/>
                      </a:cubicBezTo>
                      <a:cubicBezTo>
                        <a:pt x="26" y="27"/>
                        <a:pt x="26" y="27"/>
                        <a:pt x="26" y="27"/>
                      </a:cubicBezTo>
                      <a:cubicBezTo>
                        <a:pt x="26" y="28"/>
                        <a:pt x="26" y="28"/>
                        <a:pt x="26" y="28"/>
                      </a:cubicBezTo>
                      <a:cubicBezTo>
                        <a:pt x="26" y="28"/>
                        <a:pt x="26" y="28"/>
                        <a:pt x="26" y="28"/>
                      </a:cubicBezTo>
                      <a:cubicBezTo>
                        <a:pt x="27" y="28"/>
                        <a:pt x="27" y="28"/>
                        <a:pt x="27" y="28"/>
                      </a:cubicBezTo>
                      <a:cubicBezTo>
                        <a:pt x="27" y="27"/>
                        <a:pt x="27" y="27"/>
                        <a:pt x="27" y="27"/>
                      </a:cubicBezTo>
                      <a:cubicBezTo>
                        <a:pt x="27" y="27"/>
                        <a:pt x="27" y="27"/>
                        <a:pt x="27" y="27"/>
                      </a:cubicBezTo>
                      <a:cubicBezTo>
                        <a:pt x="27" y="27"/>
                        <a:pt x="27" y="27"/>
                        <a:pt x="27"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5"/>
                        <a:pt x="28" y="25"/>
                        <a:pt x="28" y="25"/>
                      </a:cubicBezTo>
                      <a:cubicBezTo>
                        <a:pt x="28" y="25"/>
                        <a:pt x="28" y="25"/>
                        <a:pt x="28" y="25"/>
                      </a:cubicBezTo>
                      <a:cubicBezTo>
                        <a:pt x="28" y="24"/>
                        <a:pt x="28" y="24"/>
                        <a:pt x="28" y="24"/>
                      </a:cubicBezTo>
                      <a:cubicBezTo>
                        <a:pt x="28" y="24"/>
                        <a:pt x="28" y="24"/>
                        <a:pt x="28" y="24"/>
                      </a:cubicBezTo>
                      <a:cubicBezTo>
                        <a:pt x="28" y="23"/>
                        <a:pt x="28" y="23"/>
                        <a:pt x="28" y="23"/>
                      </a:cubicBezTo>
                      <a:cubicBezTo>
                        <a:pt x="27" y="23"/>
                        <a:pt x="27" y="23"/>
                        <a:pt x="27" y="23"/>
                      </a:cubicBezTo>
                      <a:cubicBezTo>
                        <a:pt x="27" y="23"/>
                        <a:pt x="27" y="23"/>
                        <a:pt x="27" y="23"/>
                      </a:cubicBezTo>
                      <a:cubicBezTo>
                        <a:pt x="27" y="24"/>
                        <a:pt x="27" y="24"/>
                        <a:pt x="27" y="24"/>
                      </a:cubicBezTo>
                      <a:cubicBezTo>
                        <a:pt x="27" y="24"/>
                        <a:pt x="27" y="24"/>
                        <a:pt x="27" y="24"/>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6" y="25"/>
                        <a:pt x="26" y="25"/>
                        <a:pt x="26" y="25"/>
                      </a:cubicBezTo>
                      <a:cubicBezTo>
                        <a:pt x="26" y="25"/>
                        <a:pt x="26" y="25"/>
                        <a:pt x="26" y="25"/>
                      </a:cubicBezTo>
                      <a:cubicBezTo>
                        <a:pt x="24" y="27"/>
                        <a:pt x="24" y="27"/>
                        <a:pt x="24" y="27"/>
                      </a:cubicBezTo>
                      <a:cubicBezTo>
                        <a:pt x="24" y="27"/>
                        <a:pt x="24" y="27"/>
                        <a:pt x="24" y="27"/>
                      </a:cubicBezTo>
                      <a:cubicBezTo>
                        <a:pt x="24" y="28"/>
                        <a:pt x="24" y="28"/>
                        <a:pt x="24" y="28"/>
                      </a:cubicBezTo>
                      <a:cubicBezTo>
                        <a:pt x="24" y="28"/>
                        <a:pt x="24" y="28"/>
                        <a:pt x="24" y="28"/>
                      </a:cubicBezTo>
                      <a:cubicBezTo>
                        <a:pt x="24" y="28"/>
                        <a:pt x="24" y="28"/>
                        <a:pt x="24" y="28"/>
                      </a:cubicBezTo>
                      <a:cubicBezTo>
                        <a:pt x="23" y="28"/>
                        <a:pt x="23" y="28"/>
                        <a:pt x="23" y="28"/>
                      </a:cubicBezTo>
                      <a:cubicBezTo>
                        <a:pt x="22" y="28"/>
                        <a:pt x="22" y="28"/>
                        <a:pt x="22" y="28"/>
                      </a:cubicBezTo>
                      <a:cubicBezTo>
                        <a:pt x="21" y="29"/>
                        <a:pt x="21" y="29"/>
                        <a:pt x="21" y="29"/>
                      </a:cubicBezTo>
                      <a:cubicBezTo>
                        <a:pt x="21" y="29"/>
                        <a:pt x="21" y="29"/>
                        <a:pt x="21" y="29"/>
                      </a:cubicBezTo>
                      <a:cubicBezTo>
                        <a:pt x="20" y="30"/>
                        <a:pt x="20" y="30"/>
                        <a:pt x="20" y="30"/>
                      </a:cubicBezTo>
                      <a:cubicBezTo>
                        <a:pt x="19" y="31"/>
                        <a:pt x="19" y="31"/>
                        <a:pt x="19" y="31"/>
                      </a:cubicBezTo>
                      <a:cubicBezTo>
                        <a:pt x="19" y="31"/>
                        <a:pt x="19" y="31"/>
                        <a:pt x="19" y="31"/>
                      </a:cubicBezTo>
                      <a:cubicBezTo>
                        <a:pt x="18" y="32"/>
                        <a:pt x="18" y="32"/>
                        <a:pt x="18" y="32"/>
                      </a:cubicBezTo>
                      <a:cubicBezTo>
                        <a:pt x="18" y="32"/>
                        <a:pt x="18" y="32"/>
                        <a:pt x="18" y="32"/>
                      </a:cubicBezTo>
                      <a:cubicBezTo>
                        <a:pt x="18" y="32"/>
                        <a:pt x="18" y="32"/>
                        <a:pt x="18" y="32"/>
                      </a:cubicBezTo>
                      <a:cubicBezTo>
                        <a:pt x="18" y="33"/>
                        <a:pt x="18" y="33"/>
                        <a:pt x="18" y="33"/>
                      </a:cubicBezTo>
                      <a:cubicBezTo>
                        <a:pt x="19" y="33"/>
                        <a:pt x="19" y="33"/>
                        <a:pt x="19" y="33"/>
                      </a:cubicBezTo>
                      <a:cubicBezTo>
                        <a:pt x="20" y="33"/>
                        <a:pt x="20" y="33"/>
                        <a:pt x="20" y="33"/>
                      </a:cubicBezTo>
                      <a:cubicBezTo>
                        <a:pt x="21" y="32"/>
                        <a:pt x="21" y="32"/>
                        <a:pt x="21" y="32"/>
                      </a:cubicBezTo>
                      <a:cubicBezTo>
                        <a:pt x="21" y="32"/>
                        <a:pt x="21" y="32"/>
                        <a:pt x="21" y="32"/>
                      </a:cubicBezTo>
                      <a:cubicBezTo>
                        <a:pt x="22" y="32"/>
                        <a:pt x="22" y="32"/>
                        <a:pt x="22" y="32"/>
                      </a:cubicBezTo>
                      <a:cubicBezTo>
                        <a:pt x="21" y="33"/>
                        <a:pt x="21" y="33"/>
                        <a:pt x="21" y="33"/>
                      </a:cubicBezTo>
                      <a:cubicBezTo>
                        <a:pt x="21" y="33"/>
                        <a:pt x="21" y="33"/>
                        <a:pt x="21" y="33"/>
                      </a:cubicBezTo>
                      <a:cubicBezTo>
                        <a:pt x="18" y="33"/>
                        <a:pt x="18" y="33"/>
                        <a:pt x="18" y="33"/>
                      </a:cubicBezTo>
                      <a:cubicBezTo>
                        <a:pt x="17" y="33"/>
                        <a:pt x="17" y="33"/>
                        <a:pt x="17" y="33"/>
                      </a:cubicBezTo>
                      <a:cubicBezTo>
                        <a:pt x="17" y="33"/>
                        <a:pt x="17" y="33"/>
                        <a:pt x="17" y="33"/>
                      </a:cubicBezTo>
                      <a:cubicBezTo>
                        <a:pt x="17" y="33"/>
                        <a:pt x="17" y="33"/>
                        <a:pt x="17" y="33"/>
                      </a:cubicBezTo>
                      <a:cubicBezTo>
                        <a:pt x="18" y="32"/>
                        <a:pt x="18" y="32"/>
                        <a:pt x="18" y="32"/>
                      </a:cubicBezTo>
                      <a:cubicBezTo>
                        <a:pt x="18" y="31"/>
                        <a:pt x="18" y="31"/>
                        <a:pt x="18" y="31"/>
                      </a:cubicBezTo>
                      <a:cubicBezTo>
                        <a:pt x="18" y="31"/>
                        <a:pt x="18" y="31"/>
                        <a:pt x="18" y="31"/>
                      </a:cubicBezTo>
                      <a:cubicBezTo>
                        <a:pt x="19" y="31"/>
                        <a:pt x="19" y="31"/>
                        <a:pt x="19" y="31"/>
                      </a:cubicBezTo>
                      <a:cubicBezTo>
                        <a:pt x="19" y="31"/>
                        <a:pt x="19" y="31"/>
                        <a:pt x="19" y="31"/>
                      </a:cubicBezTo>
                      <a:cubicBezTo>
                        <a:pt x="20" y="29"/>
                        <a:pt x="20" y="29"/>
                        <a:pt x="20" y="29"/>
                      </a:cubicBezTo>
                      <a:cubicBezTo>
                        <a:pt x="20" y="29"/>
                        <a:pt x="20" y="29"/>
                        <a:pt x="20" y="29"/>
                      </a:cubicBezTo>
                      <a:cubicBezTo>
                        <a:pt x="21" y="28"/>
                        <a:pt x="21" y="28"/>
                        <a:pt x="21" y="28"/>
                      </a:cubicBezTo>
                      <a:cubicBezTo>
                        <a:pt x="21" y="28"/>
                        <a:pt x="21" y="28"/>
                        <a:pt x="21" y="28"/>
                      </a:cubicBezTo>
                      <a:cubicBezTo>
                        <a:pt x="22" y="28"/>
                        <a:pt x="22" y="28"/>
                        <a:pt x="22" y="28"/>
                      </a:cubicBezTo>
                      <a:cubicBezTo>
                        <a:pt x="22" y="28"/>
                        <a:pt x="22" y="28"/>
                        <a:pt x="22" y="28"/>
                      </a:cubicBezTo>
                      <a:cubicBezTo>
                        <a:pt x="22" y="27"/>
                        <a:pt x="22" y="27"/>
                        <a:pt x="22" y="27"/>
                      </a:cubicBezTo>
                      <a:cubicBezTo>
                        <a:pt x="22" y="27"/>
                        <a:pt x="22" y="27"/>
                        <a:pt x="22" y="27"/>
                      </a:cubicBezTo>
                      <a:cubicBezTo>
                        <a:pt x="22" y="27"/>
                        <a:pt x="22" y="27"/>
                        <a:pt x="22" y="27"/>
                      </a:cubicBezTo>
                      <a:cubicBezTo>
                        <a:pt x="23" y="26"/>
                        <a:pt x="23" y="26"/>
                        <a:pt x="23" y="26"/>
                      </a:cubicBezTo>
                      <a:cubicBezTo>
                        <a:pt x="23" y="26"/>
                        <a:pt x="23" y="26"/>
                        <a:pt x="23" y="26"/>
                      </a:cubicBezTo>
                      <a:cubicBezTo>
                        <a:pt x="23" y="25"/>
                        <a:pt x="23" y="25"/>
                        <a:pt x="23" y="25"/>
                      </a:cubicBezTo>
                      <a:cubicBezTo>
                        <a:pt x="23" y="25"/>
                        <a:pt x="23" y="25"/>
                        <a:pt x="23" y="25"/>
                      </a:cubicBezTo>
                      <a:cubicBezTo>
                        <a:pt x="23" y="25"/>
                        <a:pt x="23" y="25"/>
                        <a:pt x="23" y="25"/>
                      </a:cubicBezTo>
                      <a:cubicBezTo>
                        <a:pt x="23" y="24"/>
                        <a:pt x="23" y="24"/>
                        <a:pt x="23" y="24"/>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5"/>
                        <a:pt x="24" y="25"/>
                        <a:pt x="24" y="25"/>
                      </a:cubicBezTo>
                      <a:cubicBezTo>
                        <a:pt x="24" y="24"/>
                        <a:pt x="24" y="24"/>
                        <a:pt x="24" y="24"/>
                      </a:cubicBezTo>
                      <a:cubicBezTo>
                        <a:pt x="24" y="25"/>
                        <a:pt x="24" y="25"/>
                        <a:pt x="24" y="25"/>
                      </a:cubicBezTo>
                      <a:cubicBezTo>
                        <a:pt x="24" y="26"/>
                        <a:pt x="24" y="26"/>
                        <a:pt x="24" y="26"/>
                      </a:cubicBezTo>
                      <a:cubicBezTo>
                        <a:pt x="23" y="27"/>
                        <a:pt x="23" y="27"/>
                        <a:pt x="23" y="27"/>
                      </a:cubicBezTo>
                      <a:cubicBezTo>
                        <a:pt x="23" y="27"/>
                        <a:pt x="23" y="27"/>
                        <a:pt x="23" y="27"/>
                      </a:cubicBezTo>
                      <a:cubicBezTo>
                        <a:pt x="23" y="27"/>
                        <a:pt x="23" y="27"/>
                        <a:pt x="23" y="27"/>
                      </a:cubicBezTo>
                      <a:cubicBezTo>
                        <a:pt x="23" y="28"/>
                        <a:pt x="23" y="28"/>
                        <a:pt x="23" y="28"/>
                      </a:cubicBezTo>
                      <a:cubicBezTo>
                        <a:pt x="23" y="28"/>
                        <a:pt x="23" y="28"/>
                        <a:pt x="23" y="28"/>
                      </a:cubicBezTo>
                      <a:cubicBezTo>
                        <a:pt x="23" y="28"/>
                        <a:pt x="23" y="28"/>
                        <a:pt x="23" y="28"/>
                      </a:cubicBezTo>
                      <a:cubicBezTo>
                        <a:pt x="24" y="27"/>
                        <a:pt x="24" y="27"/>
                        <a:pt x="24" y="27"/>
                      </a:cubicBezTo>
                      <a:cubicBezTo>
                        <a:pt x="24" y="27"/>
                        <a:pt x="24" y="27"/>
                        <a:pt x="24" y="27"/>
                      </a:cubicBezTo>
                      <a:cubicBezTo>
                        <a:pt x="24" y="27"/>
                        <a:pt x="24" y="27"/>
                        <a:pt x="24" y="27"/>
                      </a:cubicBezTo>
                      <a:cubicBezTo>
                        <a:pt x="24" y="26"/>
                        <a:pt x="24" y="26"/>
                        <a:pt x="24" y="26"/>
                      </a:cubicBezTo>
                      <a:cubicBezTo>
                        <a:pt x="24" y="26"/>
                        <a:pt x="24" y="26"/>
                        <a:pt x="24" y="26"/>
                      </a:cubicBezTo>
                      <a:cubicBezTo>
                        <a:pt x="25" y="25"/>
                        <a:pt x="25" y="25"/>
                        <a:pt x="25" y="25"/>
                      </a:cubicBezTo>
                      <a:cubicBezTo>
                        <a:pt x="25" y="25"/>
                        <a:pt x="25" y="25"/>
                        <a:pt x="25" y="25"/>
                      </a:cubicBezTo>
                      <a:cubicBezTo>
                        <a:pt x="26" y="25"/>
                        <a:pt x="26" y="25"/>
                        <a:pt x="26" y="25"/>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cubicBezTo>
                        <a:pt x="27" y="24"/>
                        <a:pt x="27" y="24"/>
                        <a:pt x="27" y="24"/>
                      </a:cubicBezTo>
                      <a:cubicBezTo>
                        <a:pt x="26" y="23"/>
                        <a:pt x="26" y="23"/>
                        <a:pt x="26" y="23"/>
                      </a:cubicBezTo>
                      <a:cubicBezTo>
                        <a:pt x="26" y="23"/>
                        <a:pt x="26" y="23"/>
                        <a:pt x="26" y="23"/>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19"/>
                        <a:pt x="25" y="19"/>
                        <a:pt x="25" y="19"/>
                      </a:cubicBezTo>
                      <a:cubicBezTo>
                        <a:pt x="25" y="19"/>
                        <a:pt x="25" y="19"/>
                        <a:pt x="25" y="19"/>
                      </a:cubicBezTo>
                      <a:cubicBezTo>
                        <a:pt x="26" y="19"/>
                        <a:pt x="26" y="19"/>
                        <a:pt x="26" y="19"/>
                      </a:cubicBezTo>
                      <a:cubicBezTo>
                        <a:pt x="26" y="19"/>
                        <a:pt x="26" y="19"/>
                        <a:pt x="26" y="19"/>
                      </a:cubicBezTo>
                      <a:cubicBezTo>
                        <a:pt x="26" y="18"/>
                        <a:pt x="26" y="18"/>
                        <a:pt x="26" y="18"/>
                      </a:cubicBezTo>
                      <a:cubicBezTo>
                        <a:pt x="25" y="18"/>
                        <a:pt x="25" y="18"/>
                        <a:pt x="25" y="18"/>
                      </a:cubicBezTo>
                      <a:cubicBezTo>
                        <a:pt x="25" y="18"/>
                        <a:pt x="25" y="18"/>
                        <a:pt x="25" y="18"/>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20"/>
                        <a:pt x="24" y="20"/>
                        <a:pt x="24" y="20"/>
                      </a:cubicBezTo>
                      <a:cubicBezTo>
                        <a:pt x="24" y="20"/>
                        <a:pt x="24" y="20"/>
                        <a:pt x="24" y="20"/>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0"/>
                        <a:pt x="24" y="20"/>
                        <a:pt x="24" y="20"/>
                      </a:cubicBezTo>
                      <a:cubicBezTo>
                        <a:pt x="24" y="20"/>
                        <a:pt x="24" y="20"/>
                        <a:pt x="24" y="20"/>
                      </a:cubicBezTo>
                      <a:cubicBezTo>
                        <a:pt x="24" y="20"/>
                        <a:pt x="24" y="20"/>
                        <a:pt x="24" y="20"/>
                      </a:cubicBezTo>
                      <a:cubicBezTo>
                        <a:pt x="24" y="20"/>
                        <a:pt x="24" y="20"/>
                        <a:pt x="24" y="20"/>
                      </a:cubicBezTo>
                      <a:cubicBezTo>
                        <a:pt x="23" y="20"/>
                        <a:pt x="23" y="20"/>
                        <a:pt x="23" y="20"/>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2" y="19"/>
                        <a:pt x="22" y="19"/>
                        <a:pt x="22" y="19"/>
                      </a:cubicBezTo>
                      <a:cubicBezTo>
                        <a:pt x="22" y="19"/>
                        <a:pt x="22" y="19"/>
                        <a:pt x="22" y="19"/>
                      </a:cubicBezTo>
                      <a:cubicBezTo>
                        <a:pt x="22" y="20"/>
                        <a:pt x="22" y="20"/>
                        <a:pt x="22" y="20"/>
                      </a:cubicBezTo>
                      <a:cubicBezTo>
                        <a:pt x="22" y="20"/>
                        <a:pt x="22" y="20"/>
                        <a:pt x="22" y="20"/>
                      </a:cubicBezTo>
                      <a:cubicBezTo>
                        <a:pt x="22" y="20"/>
                        <a:pt x="22" y="20"/>
                        <a:pt x="22" y="20"/>
                      </a:cubicBezTo>
                      <a:cubicBezTo>
                        <a:pt x="22" y="19"/>
                        <a:pt x="22" y="19"/>
                        <a:pt x="22" y="19"/>
                      </a:cubicBezTo>
                      <a:cubicBezTo>
                        <a:pt x="22" y="19"/>
                        <a:pt x="22" y="19"/>
                        <a:pt x="22" y="19"/>
                      </a:cubicBezTo>
                      <a:cubicBezTo>
                        <a:pt x="22" y="18"/>
                        <a:pt x="22" y="18"/>
                        <a:pt x="22" y="18"/>
                      </a:cubicBezTo>
                      <a:cubicBezTo>
                        <a:pt x="21" y="18"/>
                        <a:pt x="21" y="18"/>
                        <a:pt x="21" y="18"/>
                      </a:cubicBezTo>
                      <a:cubicBezTo>
                        <a:pt x="21" y="17"/>
                        <a:pt x="21" y="17"/>
                        <a:pt x="21" y="17"/>
                      </a:cubicBezTo>
                      <a:cubicBezTo>
                        <a:pt x="21" y="17"/>
                        <a:pt x="21" y="17"/>
                        <a:pt x="21" y="17"/>
                      </a:cubicBezTo>
                      <a:cubicBezTo>
                        <a:pt x="20" y="17"/>
                        <a:pt x="20" y="17"/>
                        <a:pt x="20" y="17"/>
                      </a:cubicBezTo>
                      <a:cubicBezTo>
                        <a:pt x="21" y="17"/>
                        <a:pt x="21" y="17"/>
                        <a:pt x="21" y="17"/>
                      </a:cubicBezTo>
                      <a:cubicBezTo>
                        <a:pt x="21" y="17"/>
                        <a:pt x="21" y="17"/>
                        <a:pt x="21" y="17"/>
                      </a:cubicBezTo>
                      <a:cubicBezTo>
                        <a:pt x="21" y="17"/>
                        <a:pt x="21" y="17"/>
                        <a:pt x="21" y="17"/>
                      </a:cubicBezTo>
                      <a:cubicBezTo>
                        <a:pt x="21" y="17"/>
                        <a:pt x="21" y="17"/>
                        <a:pt x="21" y="17"/>
                      </a:cubicBezTo>
                      <a:cubicBezTo>
                        <a:pt x="20" y="17"/>
                        <a:pt x="20" y="17"/>
                        <a:pt x="20" y="17"/>
                      </a:cubicBezTo>
                      <a:cubicBezTo>
                        <a:pt x="19" y="18"/>
                        <a:pt x="19" y="18"/>
                        <a:pt x="19" y="18"/>
                      </a:cubicBezTo>
                      <a:cubicBezTo>
                        <a:pt x="19" y="18"/>
                        <a:pt x="19" y="18"/>
                        <a:pt x="19" y="18"/>
                      </a:cubicBezTo>
                      <a:cubicBezTo>
                        <a:pt x="19" y="17"/>
                        <a:pt x="19" y="17"/>
                        <a:pt x="19" y="17"/>
                      </a:cubicBezTo>
                      <a:cubicBezTo>
                        <a:pt x="18" y="17"/>
                        <a:pt x="18" y="17"/>
                        <a:pt x="18" y="17"/>
                      </a:cubicBezTo>
                      <a:cubicBezTo>
                        <a:pt x="18" y="17"/>
                        <a:pt x="18" y="17"/>
                        <a:pt x="18" y="17"/>
                      </a:cubicBezTo>
                      <a:cubicBezTo>
                        <a:pt x="17" y="17"/>
                        <a:pt x="17" y="17"/>
                        <a:pt x="17" y="17"/>
                      </a:cubicBezTo>
                      <a:cubicBezTo>
                        <a:pt x="16" y="17"/>
                        <a:pt x="16" y="17"/>
                        <a:pt x="16" y="17"/>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6" y="17"/>
                        <a:pt x="16" y="17"/>
                        <a:pt x="16" y="17"/>
                      </a:cubicBezTo>
                      <a:cubicBezTo>
                        <a:pt x="16" y="17"/>
                        <a:pt x="16" y="17"/>
                        <a:pt x="16" y="17"/>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3" y="15"/>
                        <a:pt x="13" y="15"/>
                        <a:pt x="13" y="15"/>
                      </a:cubicBezTo>
                      <a:cubicBezTo>
                        <a:pt x="13" y="15"/>
                        <a:pt x="13" y="15"/>
                        <a:pt x="13" y="15"/>
                      </a:cubicBezTo>
                      <a:cubicBezTo>
                        <a:pt x="12" y="15"/>
                        <a:pt x="12" y="15"/>
                        <a:pt x="12" y="15"/>
                      </a:cubicBezTo>
                      <a:cubicBezTo>
                        <a:pt x="12" y="15"/>
                        <a:pt x="12" y="15"/>
                        <a:pt x="12" y="15"/>
                      </a:cubicBezTo>
                      <a:cubicBezTo>
                        <a:pt x="11" y="15"/>
                        <a:pt x="11" y="15"/>
                        <a:pt x="11" y="15"/>
                      </a:cubicBezTo>
                      <a:cubicBezTo>
                        <a:pt x="11" y="15"/>
                        <a:pt x="11" y="15"/>
                        <a:pt x="11" y="15"/>
                      </a:cubicBezTo>
                      <a:cubicBezTo>
                        <a:pt x="10" y="15"/>
                        <a:pt x="10" y="15"/>
                        <a:pt x="10" y="15"/>
                      </a:cubicBezTo>
                      <a:cubicBezTo>
                        <a:pt x="10" y="15"/>
                        <a:pt x="10" y="15"/>
                        <a:pt x="10" y="15"/>
                      </a:cubicBezTo>
                      <a:cubicBezTo>
                        <a:pt x="10" y="15"/>
                        <a:pt x="10" y="15"/>
                        <a:pt x="10" y="15"/>
                      </a:cubicBezTo>
                      <a:cubicBezTo>
                        <a:pt x="9" y="14"/>
                        <a:pt x="9" y="14"/>
                        <a:pt x="9" y="14"/>
                      </a:cubicBezTo>
                      <a:cubicBezTo>
                        <a:pt x="9" y="14"/>
                        <a:pt x="9" y="14"/>
                        <a:pt x="9" y="14"/>
                      </a:cubicBezTo>
                      <a:cubicBezTo>
                        <a:pt x="8" y="13"/>
                        <a:pt x="8" y="13"/>
                        <a:pt x="8" y="13"/>
                      </a:cubicBezTo>
                      <a:cubicBezTo>
                        <a:pt x="8" y="13"/>
                        <a:pt x="8" y="13"/>
                        <a:pt x="8" y="13"/>
                      </a:cubicBezTo>
                      <a:cubicBezTo>
                        <a:pt x="7" y="13"/>
                        <a:pt x="7" y="13"/>
                        <a:pt x="7" y="13"/>
                      </a:cubicBezTo>
                      <a:cubicBezTo>
                        <a:pt x="7" y="12"/>
                        <a:pt x="7" y="12"/>
                        <a:pt x="7" y="12"/>
                      </a:cubicBezTo>
                      <a:cubicBezTo>
                        <a:pt x="6" y="12"/>
                        <a:pt x="6" y="12"/>
                        <a:pt x="6" y="12"/>
                      </a:cubicBezTo>
                      <a:cubicBezTo>
                        <a:pt x="6" y="12"/>
                        <a:pt x="6" y="12"/>
                        <a:pt x="6" y="12"/>
                      </a:cubicBezTo>
                      <a:cubicBezTo>
                        <a:pt x="6" y="12"/>
                        <a:pt x="6" y="12"/>
                        <a:pt x="6" y="12"/>
                      </a:cubicBezTo>
                      <a:cubicBezTo>
                        <a:pt x="5" y="11"/>
                        <a:pt x="5" y="11"/>
                        <a:pt x="5" y="11"/>
                      </a:cubicBezTo>
                      <a:cubicBezTo>
                        <a:pt x="5" y="11"/>
                        <a:pt x="5" y="11"/>
                        <a:pt x="5" y="11"/>
                      </a:cubicBezTo>
                      <a:cubicBezTo>
                        <a:pt x="5" y="11"/>
                        <a:pt x="5" y="11"/>
                        <a:pt x="5" y="11"/>
                      </a:cubicBezTo>
                      <a:cubicBezTo>
                        <a:pt x="4" y="10"/>
                        <a:pt x="4" y="10"/>
                        <a:pt x="4" y="10"/>
                      </a:cubicBezTo>
                      <a:cubicBezTo>
                        <a:pt x="3" y="9"/>
                        <a:pt x="3" y="9"/>
                        <a:pt x="3" y="9"/>
                      </a:cubicBezTo>
                      <a:cubicBezTo>
                        <a:pt x="3" y="9"/>
                        <a:pt x="3" y="9"/>
                        <a:pt x="3" y="9"/>
                      </a:cubicBezTo>
                      <a:cubicBezTo>
                        <a:pt x="2" y="8"/>
                        <a:pt x="2" y="8"/>
                        <a:pt x="2" y="8"/>
                      </a:cubicBezTo>
                      <a:cubicBezTo>
                        <a:pt x="2" y="9"/>
                        <a:pt x="2" y="9"/>
                        <a:pt x="2" y="9"/>
                      </a:cubicBezTo>
                      <a:cubicBezTo>
                        <a:pt x="2" y="9"/>
                        <a:pt x="2" y="9"/>
                        <a:pt x="2" y="9"/>
                      </a:cubicBezTo>
                      <a:cubicBezTo>
                        <a:pt x="2" y="8"/>
                        <a:pt x="2" y="8"/>
                        <a:pt x="2" y="8"/>
                      </a:cubicBezTo>
                      <a:cubicBezTo>
                        <a:pt x="1" y="8"/>
                        <a:pt x="1" y="8"/>
                        <a:pt x="1" y="8"/>
                      </a:cubicBezTo>
                      <a:cubicBezTo>
                        <a:pt x="1" y="8"/>
                        <a:pt x="1" y="8"/>
                        <a:pt x="1" y="8"/>
                      </a:cubicBezTo>
                      <a:cubicBezTo>
                        <a:pt x="1" y="8"/>
                        <a:pt x="1" y="8"/>
                        <a:pt x="1" y="8"/>
                      </a:cubicBezTo>
                      <a:cubicBezTo>
                        <a:pt x="0" y="8"/>
                        <a:pt x="0" y="8"/>
                        <a:pt x="0"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3"/>
                        <a:pt x="0" y="13"/>
                        <a:pt x="0" y="13"/>
                      </a:cubicBezTo>
                      <a:cubicBezTo>
                        <a:pt x="0" y="14"/>
                        <a:pt x="0" y="14"/>
                        <a:pt x="0" y="14"/>
                      </a:cubicBezTo>
                      <a:cubicBezTo>
                        <a:pt x="0" y="14"/>
                        <a:pt x="0" y="14"/>
                        <a:pt x="0" y="14"/>
                      </a:cubicBezTo>
                      <a:cubicBezTo>
                        <a:pt x="0" y="15"/>
                        <a:pt x="0" y="15"/>
                        <a:pt x="0" y="15"/>
                      </a:cubicBezTo>
                      <a:cubicBezTo>
                        <a:pt x="0" y="16"/>
                        <a:pt x="0" y="16"/>
                        <a:pt x="0" y="16"/>
                      </a:cubicBezTo>
                      <a:cubicBezTo>
                        <a:pt x="0" y="17"/>
                        <a:pt x="0" y="17"/>
                        <a:pt x="0" y="17"/>
                      </a:cubicBezTo>
                      <a:cubicBezTo>
                        <a:pt x="0" y="18"/>
                        <a:pt x="0" y="18"/>
                        <a:pt x="0" y="18"/>
                      </a:cubicBezTo>
                      <a:cubicBezTo>
                        <a:pt x="0" y="18"/>
                        <a:pt x="0" y="18"/>
                        <a:pt x="0" y="18"/>
                      </a:cubicBezTo>
                      <a:cubicBezTo>
                        <a:pt x="0" y="18"/>
                        <a:pt x="0" y="18"/>
                        <a:pt x="0" y="18"/>
                      </a:cubicBezTo>
                      <a:cubicBezTo>
                        <a:pt x="0" y="19"/>
                        <a:pt x="0" y="19"/>
                        <a:pt x="0" y="19"/>
                      </a:cubicBezTo>
                      <a:cubicBezTo>
                        <a:pt x="0" y="19"/>
                        <a:pt x="1" y="19"/>
                        <a:pt x="1" y="19"/>
                      </a:cubicBezTo>
                      <a:cubicBezTo>
                        <a:pt x="1" y="20"/>
                        <a:pt x="1" y="20"/>
                        <a:pt x="1" y="20"/>
                      </a:cubicBezTo>
                      <a:cubicBezTo>
                        <a:pt x="1" y="21"/>
                        <a:pt x="1" y="21"/>
                        <a:pt x="1" y="21"/>
                      </a:cubicBezTo>
                      <a:cubicBezTo>
                        <a:pt x="1" y="21"/>
                        <a:pt x="1" y="21"/>
                        <a:pt x="1" y="21"/>
                      </a:cubicBezTo>
                      <a:cubicBezTo>
                        <a:pt x="1" y="21"/>
                        <a:pt x="1" y="21"/>
                        <a:pt x="1" y="21"/>
                      </a:cubicBezTo>
                      <a:cubicBezTo>
                        <a:pt x="2" y="22"/>
                        <a:pt x="2" y="22"/>
                        <a:pt x="2" y="22"/>
                      </a:cubicBezTo>
                      <a:cubicBezTo>
                        <a:pt x="2" y="22"/>
                        <a:pt x="2" y="22"/>
                        <a:pt x="2" y="22"/>
                      </a:cubicBezTo>
                      <a:cubicBezTo>
                        <a:pt x="2" y="22"/>
                        <a:pt x="2" y="22"/>
                        <a:pt x="2" y="22"/>
                      </a:cubicBezTo>
                      <a:cubicBezTo>
                        <a:pt x="2" y="23"/>
                        <a:pt x="2" y="23"/>
                        <a:pt x="2" y="23"/>
                      </a:cubicBezTo>
                      <a:cubicBezTo>
                        <a:pt x="2" y="24"/>
                        <a:pt x="2" y="24"/>
                        <a:pt x="2" y="24"/>
                      </a:cubicBezTo>
                      <a:cubicBezTo>
                        <a:pt x="2" y="24"/>
                        <a:pt x="2" y="24"/>
                        <a:pt x="2" y="24"/>
                      </a:cubicBezTo>
                      <a:cubicBezTo>
                        <a:pt x="2" y="26"/>
                        <a:pt x="2" y="26"/>
                        <a:pt x="2" y="26"/>
                      </a:cubicBezTo>
                      <a:cubicBezTo>
                        <a:pt x="2" y="27"/>
                        <a:pt x="2" y="27"/>
                        <a:pt x="2" y="27"/>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1"/>
                        <a:pt x="2" y="31"/>
                        <a:pt x="2" y="31"/>
                      </a:cubicBezTo>
                      <a:cubicBezTo>
                        <a:pt x="2" y="31"/>
                        <a:pt x="2" y="31"/>
                        <a:pt x="2" y="31"/>
                      </a:cubicBezTo>
                      <a:cubicBezTo>
                        <a:pt x="2" y="32"/>
                        <a:pt x="2" y="32"/>
                        <a:pt x="2" y="32"/>
                      </a:cubicBezTo>
                      <a:cubicBezTo>
                        <a:pt x="2" y="32"/>
                        <a:pt x="2" y="32"/>
                        <a:pt x="2" y="32"/>
                      </a:cubicBezTo>
                      <a:cubicBezTo>
                        <a:pt x="2" y="33"/>
                        <a:pt x="2" y="33"/>
                        <a:pt x="2" y="33"/>
                      </a:cubicBezTo>
                      <a:cubicBezTo>
                        <a:pt x="2" y="35"/>
                        <a:pt x="2" y="35"/>
                        <a:pt x="2" y="35"/>
                      </a:cubicBezTo>
                      <a:cubicBezTo>
                        <a:pt x="2" y="35"/>
                        <a:pt x="2" y="36"/>
                        <a:pt x="2" y="36"/>
                      </a:cubicBezTo>
                      <a:cubicBezTo>
                        <a:pt x="2" y="37"/>
                        <a:pt x="2" y="37"/>
                        <a:pt x="2" y="37"/>
                      </a:cubicBezTo>
                      <a:cubicBezTo>
                        <a:pt x="2" y="38"/>
                        <a:pt x="2" y="38"/>
                        <a:pt x="2" y="38"/>
                      </a:cubicBezTo>
                      <a:cubicBezTo>
                        <a:pt x="2" y="38"/>
                        <a:pt x="2" y="38"/>
                        <a:pt x="2" y="38"/>
                      </a:cubicBezTo>
                      <a:cubicBezTo>
                        <a:pt x="2" y="38"/>
                        <a:pt x="2" y="38"/>
                        <a:pt x="2" y="38"/>
                      </a:cubicBezTo>
                      <a:cubicBezTo>
                        <a:pt x="1" y="39"/>
                        <a:pt x="1" y="39"/>
                        <a:pt x="1" y="39"/>
                      </a:cubicBezTo>
                      <a:cubicBezTo>
                        <a:pt x="2" y="39"/>
                        <a:pt x="2" y="39"/>
                        <a:pt x="2" y="39"/>
                      </a:cubicBezTo>
                      <a:cubicBezTo>
                        <a:pt x="2" y="39"/>
                        <a:pt x="2" y="39"/>
                        <a:pt x="2" y="39"/>
                      </a:cubicBezTo>
                      <a:cubicBezTo>
                        <a:pt x="2" y="38"/>
                        <a:pt x="2" y="38"/>
                        <a:pt x="2" y="38"/>
                      </a:cubicBezTo>
                      <a:cubicBezTo>
                        <a:pt x="2" y="38"/>
                        <a:pt x="2" y="38"/>
                        <a:pt x="2" y="38"/>
                      </a:cubicBezTo>
                      <a:cubicBezTo>
                        <a:pt x="2" y="38"/>
                        <a:pt x="2" y="38"/>
                        <a:pt x="2" y="38"/>
                      </a:cubicBezTo>
                      <a:cubicBezTo>
                        <a:pt x="2" y="38"/>
                        <a:pt x="2" y="38"/>
                        <a:pt x="2" y="38"/>
                      </a:cubicBezTo>
                      <a:cubicBezTo>
                        <a:pt x="2" y="39"/>
                        <a:pt x="2" y="39"/>
                        <a:pt x="2" y="39"/>
                      </a:cubicBezTo>
                      <a:cubicBezTo>
                        <a:pt x="3" y="38"/>
                        <a:pt x="3" y="38"/>
                        <a:pt x="3" y="38"/>
                      </a:cubicBezTo>
                      <a:cubicBezTo>
                        <a:pt x="2" y="38"/>
                        <a:pt x="2" y="38"/>
                        <a:pt x="2" y="38"/>
                      </a:cubicBezTo>
                      <a:cubicBezTo>
                        <a:pt x="2" y="38"/>
                        <a:pt x="2" y="38"/>
                        <a:pt x="2" y="38"/>
                      </a:cubicBezTo>
                      <a:cubicBezTo>
                        <a:pt x="2" y="38"/>
                        <a:pt x="2" y="38"/>
                        <a:pt x="2" y="38"/>
                      </a:cubicBezTo>
                      <a:cubicBezTo>
                        <a:pt x="2" y="38"/>
                        <a:pt x="2" y="38"/>
                        <a:pt x="2" y="38"/>
                      </a:cubicBezTo>
                      <a:cubicBezTo>
                        <a:pt x="2" y="38"/>
                        <a:pt x="2" y="38"/>
                        <a:pt x="2" y="38"/>
                      </a:cubicBezTo>
                      <a:cubicBezTo>
                        <a:pt x="2" y="37"/>
                        <a:pt x="2" y="37"/>
                        <a:pt x="2" y="37"/>
                      </a:cubicBezTo>
                      <a:cubicBezTo>
                        <a:pt x="2" y="37"/>
                        <a:pt x="2" y="37"/>
                        <a:pt x="2" y="37"/>
                      </a:cubicBezTo>
                      <a:cubicBezTo>
                        <a:pt x="2" y="37"/>
                        <a:pt x="2" y="37"/>
                        <a:pt x="2" y="37"/>
                      </a:cubicBezTo>
                      <a:cubicBezTo>
                        <a:pt x="2" y="37"/>
                        <a:pt x="2" y="37"/>
                        <a:pt x="2" y="37"/>
                      </a:cubicBezTo>
                      <a:cubicBezTo>
                        <a:pt x="2" y="36"/>
                        <a:pt x="2" y="36"/>
                        <a:pt x="2" y="36"/>
                      </a:cubicBezTo>
                      <a:cubicBezTo>
                        <a:pt x="3" y="36"/>
                        <a:pt x="3" y="36"/>
                        <a:pt x="3" y="36"/>
                      </a:cubicBezTo>
                      <a:cubicBezTo>
                        <a:pt x="3" y="37"/>
                        <a:pt x="3" y="37"/>
                        <a:pt x="3" y="37"/>
                      </a:cubicBezTo>
                      <a:cubicBezTo>
                        <a:pt x="3" y="37"/>
                        <a:pt x="3" y="37"/>
                        <a:pt x="3" y="37"/>
                      </a:cubicBezTo>
                      <a:cubicBezTo>
                        <a:pt x="4" y="37"/>
                        <a:pt x="4" y="37"/>
                        <a:pt x="4" y="37"/>
                      </a:cubicBezTo>
                      <a:cubicBezTo>
                        <a:pt x="4" y="37"/>
                        <a:pt x="4" y="37"/>
                        <a:pt x="4" y="37"/>
                      </a:cubicBezTo>
                      <a:cubicBezTo>
                        <a:pt x="4" y="37"/>
                        <a:pt x="4" y="37"/>
                        <a:pt x="4" y="37"/>
                      </a:cubicBezTo>
                      <a:cubicBezTo>
                        <a:pt x="4" y="38"/>
                        <a:pt x="4" y="38"/>
                        <a:pt x="4" y="38"/>
                      </a:cubicBezTo>
                      <a:cubicBezTo>
                        <a:pt x="4" y="38"/>
                        <a:pt x="4" y="38"/>
                        <a:pt x="4" y="38"/>
                      </a:cubicBezTo>
                      <a:cubicBezTo>
                        <a:pt x="5" y="38"/>
                        <a:pt x="5" y="38"/>
                        <a:pt x="5" y="38"/>
                      </a:cubicBezTo>
                      <a:cubicBezTo>
                        <a:pt x="5" y="38"/>
                        <a:pt x="5" y="38"/>
                        <a:pt x="5" y="38"/>
                      </a:cubicBezTo>
                      <a:cubicBezTo>
                        <a:pt x="5" y="38"/>
                        <a:pt x="5" y="38"/>
                        <a:pt x="5" y="38"/>
                      </a:cubicBezTo>
                      <a:cubicBezTo>
                        <a:pt x="5" y="38"/>
                        <a:pt x="5" y="38"/>
                        <a:pt x="5" y="38"/>
                      </a:cubicBezTo>
                      <a:cubicBezTo>
                        <a:pt x="5" y="38"/>
                        <a:pt x="5" y="38"/>
                        <a:pt x="5" y="38"/>
                      </a:cubicBezTo>
                      <a:cubicBezTo>
                        <a:pt x="6" y="39"/>
                        <a:pt x="6" y="39"/>
                        <a:pt x="6" y="39"/>
                      </a:cubicBezTo>
                      <a:cubicBezTo>
                        <a:pt x="6" y="39"/>
                        <a:pt x="6" y="39"/>
                        <a:pt x="6" y="39"/>
                      </a:cubicBezTo>
                      <a:cubicBezTo>
                        <a:pt x="6" y="39"/>
                        <a:pt x="6" y="39"/>
                        <a:pt x="6" y="39"/>
                      </a:cubicBezTo>
                      <a:cubicBezTo>
                        <a:pt x="7" y="39"/>
                        <a:pt x="7" y="39"/>
                        <a:pt x="7" y="39"/>
                      </a:cubicBezTo>
                      <a:cubicBezTo>
                        <a:pt x="6" y="39"/>
                        <a:pt x="6" y="39"/>
                        <a:pt x="6" y="39"/>
                      </a:cubicBezTo>
                      <a:cubicBezTo>
                        <a:pt x="4" y="39"/>
                        <a:pt x="4" y="39"/>
                        <a:pt x="4" y="39"/>
                      </a:cubicBezTo>
                      <a:cubicBezTo>
                        <a:pt x="4" y="40"/>
                        <a:pt x="4" y="40"/>
                        <a:pt x="4" y="40"/>
                      </a:cubicBezTo>
                      <a:cubicBezTo>
                        <a:pt x="4" y="40"/>
                        <a:pt x="4" y="40"/>
                        <a:pt x="4"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0"/>
                        <a:pt x="3" y="40"/>
                        <a:pt x="3" y="40"/>
                      </a:cubicBezTo>
                      <a:cubicBezTo>
                        <a:pt x="3" y="40"/>
                        <a:pt x="3" y="40"/>
                        <a:pt x="3" y="40"/>
                      </a:cubicBezTo>
                      <a:cubicBezTo>
                        <a:pt x="2" y="40"/>
                        <a:pt x="2" y="40"/>
                        <a:pt x="2" y="40"/>
                      </a:cubicBezTo>
                      <a:cubicBezTo>
                        <a:pt x="3" y="39"/>
                        <a:pt x="3" y="39"/>
                        <a:pt x="3" y="39"/>
                      </a:cubicBezTo>
                      <a:cubicBezTo>
                        <a:pt x="2" y="39"/>
                        <a:pt x="2" y="39"/>
                        <a:pt x="2" y="39"/>
                      </a:cubicBezTo>
                      <a:cubicBezTo>
                        <a:pt x="2" y="39"/>
                        <a:pt x="2" y="39"/>
                        <a:pt x="2" y="39"/>
                      </a:cubicBezTo>
                      <a:cubicBezTo>
                        <a:pt x="2" y="39"/>
                        <a:pt x="2" y="39"/>
                        <a:pt x="2" y="39"/>
                      </a:cubicBezTo>
                      <a:cubicBezTo>
                        <a:pt x="2" y="40"/>
                        <a:pt x="2" y="40"/>
                        <a:pt x="2" y="40"/>
                      </a:cubicBezTo>
                      <a:cubicBezTo>
                        <a:pt x="2" y="41"/>
                        <a:pt x="2" y="41"/>
                        <a:pt x="2" y="41"/>
                      </a:cubicBezTo>
                      <a:cubicBezTo>
                        <a:pt x="2" y="42"/>
                        <a:pt x="2" y="42"/>
                        <a:pt x="2" y="42"/>
                      </a:cubicBezTo>
                      <a:cubicBezTo>
                        <a:pt x="2" y="42"/>
                        <a:pt x="2" y="42"/>
                        <a:pt x="2" y="42"/>
                      </a:cubicBezTo>
                      <a:cubicBezTo>
                        <a:pt x="2" y="43"/>
                        <a:pt x="2" y="43"/>
                        <a:pt x="3" y="43"/>
                      </a:cubicBezTo>
                      <a:cubicBezTo>
                        <a:pt x="3" y="43"/>
                        <a:pt x="3" y="43"/>
                        <a:pt x="3" y="43"/>
                      </a:cubicBezTo>
                      <a:cubicBezTo>
                        <a:pt x="3" y="43"/>
                        <a:pt x="3" y="43"/>
                        <a:pt x="3" y="43"/>
                      </a:cubicBezTo>
                      <a:cubicBezTo>
                        <a:pt x="3" y="43"/>
                        <a:pt x="3" y="43"/>
                        <a:pt x="3" y="43"/>
                      </a:cubicBezTo>
                      <a:cubicBezTo>
                        <a:pt x="3" y="43"/>
                        <a:pt x="3" y="43"/>
                        <a:pt x="3" y="43"/>
                      </a:cubicBezTo>
                      <a:cubicBezTo>
                        <a:pt x="3" y="44"/>
                        <a:pt x="3" y="44"/>
                        <a:pt x="3" y="44"/>
                      </a:cubicBezTo>
                      <a:cubicBezTo>
                        <a:pt x="3" y="44"/>
                        <a:pt x="3" y="44"/>
                        <a:pt x="3" y="44"/>
                      </a:cubicBezTo>
                      <a:cubicBezTo>
                        <a:pt x="3" y="43"/>
                        <a:pt x="3" y="43"/>
                        <a:pt x="3" y="43"/>
                      </a:cubicBezTo>
                      <a:cubicBezTo>
                        <a:pt x="3" y="43"/>
                        <a:pt x="3" y="43"/>
                        <a:pt x="3" y="43"/>
                      </a:cubicBezTo>
                      <a:cubicBezTo>
                        <a:pt x="3" y="43"/>
                        <a:pt x="3" y="43"/>
                        <a:pt x="3" y="43"/>
                      </a:cubicBezTo>
                      <a:cubicBezTo>
                        <a:pt x="4" y="43"/>
                        <a:pt x="4" y="43"/>
                        <a:pt x="4" y="43"/>
                      </a:cubicBezTo>
                      <a:cubicBezTo>
                        <a:pt x="4" y="43"/>
                        <a:pt x="4" y="43"/>
                        <a:pt x="4" y="43"/>
                      </a:cubicBezTo>
                      <a:cubicBezTo>
                        <a:pt x="4" y="43"/>
                        <a:pt x="4" y="43"/>
                        <a:pt x="4" y="43"/>
                      </a:cubicBezTo>
                      <a:cubicBezTo>
                        <a:pt x="4" y="43"/>
                        <a:pt x="4" y="43"/>
                        <a:pt x="4" y="43"/>
                      </a:cubicBezTo>
                      <a:cubicBezTo>
                        <a:pt x="5" y="43"/>
                        <a:pt x="5" y="43"/>
                        <a:pt x="5" y="43"/>
                      </a:cubicBezTo>
                      <a:cubicBezTo>
                        <a:pt x="5" y="43"/>
                        <a:pt x="5" y="43"/>
                        <a:pt x="5" y="43"/>
                      </a:cubicBezTo>
                      <a:cubicBezTo>
                        <a:pt x="5" y="44"/>
                        <a:pt x="5" y="44"/>
                        <a:pt x="5" y="44"/>
                      </a:cubicBezTo>
                      <a:cubicBezTo>
                        <a:pt x="5" y="44"/>
                        <a:pt x="5" y="44"/>
                        <a:pt x="5" y="44"/>
                      </a:cubicBezTo>
                      <a:cubicBezTo>
                        <a:pt x="6" y="45"/>
                        <a:pt x="6" y="45"/>
                        <a:pt x="6" y="45"/>
                      </a:cubicBezTo>
                      <a:cubicBezTo>
                        <a:pt x="6" y="45"/>
                        <a:pt x="6" y="45"/>
                        <a:pt x="6" y="45"/>
                      </a:cubicBezTo>
                      <a:cubicBezTo>
                        <a:pt x="6" y="45"/>
                        <a:pt x="6" y="45"/>
                        <a:pt x="6" y="45"/>
                      </a:cubicBezTo>
                      <a:cubicBezTo>
                        <a:pt x="5" y="45"/>
                        <a:pt x="5" y="45"/>
                        <a:pt x="5" y="45"/>
                      </a:cubicBezTo>
                      <a:cubicBezTo>
                        <a:pt x="5" y="45"/>
                        <a:pt x="5" y="45"/>
                        <a:pt x="5" y="45"/>
                      </a:cubicBezTo>
                      <a:cubicBezTo>
                        <a:pt x="5" y="45"/>
                        <a:pt x="5" y="45"/>
                        <a:pt x="5" y="45"/>
                      </a:cubicBezTo>
                      <a:cubicBezTo>
                        <a:pt x="5" y="44"/>
                        <a:pt x="5" y="44"/>
                        <a:pt x="5" y="44"/>
                      </a:cubicBezTo>
                      <a:cubicBezTo>
                        <a:pt x="5" y="44"/>
                        <a:pt x="5" y="44"/>
                        <a:pt x="5" y="44"/>
                      </a:cubicBezTo>
                      <a:cubicBezTo>
                        <a:pt x="5" y="44"/>
                        <a:pt x="5" y="44"/>
                        <a:pt x="5" y="44"/>
                      </a:cubicBezTo>
                      <a:cubicBezTo>
                        <a:pt x="4" y="44"/>
                        <a:pt x="4" y="44"/>
                        <a:pt x="4" y="44"/>
                      </a:cubicBezTo>
                      <a:cubicBezTo>
                        <a:pt x="4" y="45"/>
                        <a:pt x="4" y="45"/>
                        <a:pt x="4" y="45"/>
                      </a:cubicBezTo>
                      <a:cubicBezTo>
                        <a:pt x="4" y="45"/>
                        <a:pt x="4" y="45"/>
                        <a:pt x="4" y="45"/>
                      </a:cubicBezTo>
                      <a:cubicBezTo>
                        <a:pt x="4" y="46"/>
                        <a:pt x="4" y="46"/>
                        <a:pt x="4" y="46"/>
                      </a:cubicBezTo>
                      <a:cubicBezTo>
                        <a:pt x="4" y="46"/>
                        <a:pt x="4" y="46"/>
                        <a:pt x="4" y="46"/>
                      </a:cubicBezTo>
                      <a:cubicBezTo>
                        <a:pt x="3" y="45"/>
                        <a:pt x="3" y="45"/>
                        <a:pt x="3" y="45"/>
                      </a:cubicBezTo>
                      <a:cubicBezTo>
                        <a:pt x="3" y="45"/>
                        <a:pt x="3" y="45"/>
                        <a:pt x="3" y="45"/>
                      </a:cubicBezTo>
                      <a:cubicBezTo>
                        <a:pt x="3" y="46"/>
                        <a:pt x="3" y="46"/>
                        <a:pt x="3" y="46"/>
                      </a:cubicBezTo>
                      <a:cubicBezTo>
                        <a:pt x="3" y="46"/>
                        <a:pt x="3" y="46"/>
                        <a:pt x="3" y="46"/>
                      </a:cubicBezTo>
                      <a:cubicBezTo>
                        <a:pt x="4" y="47"/>
                        <a:pt x="4" y="47"/>
                        <a:pt x="4" y="47"/>
                      </a:cubicBezTo>
                      <a:cubicBezTo>
                        <a:pt x="4" y="47"/>
                        <a:pt x="4" y="47"/>
                        <a:pt x="4" y="47"/>
                      </a:cubicBezTo>
                      <a:cubicBezTo>
                        <a:pt x="4" y="47"/>
                        <a:pt x="4" y="47"/>
                        <a:pt x="4" y="47"/>
                      </a:cubicBezTo>
                      <a:cubicBezTo>
                        <a:pt x="4" y="47"/>
                        <a:pt x="4" y="47"/>
                        <a:pt x="4" y="47"/>
                      </a:cubicBezTo>
                      <a:cubicBezTo>
                        <a:pt x="3" y="47"/>
                        <a:pt x="3" y="47"/>
                        <a:pt x="3"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4" y="49"/>
                        <a:pt x="4" y="49"/>
                        <a:pt x="4" y="49"/>
                      </a:cubicBezTo>
                      <a:cubicBezTo>
                        <a:pt x="4" y="50"/>
                        <a:pt x="4" y="50"/>
                        <a:pt x="4" y="50"/>
                      </a:cubicBezTo>
                      <a:cubicBezTo>
                        <a:pt x="4" y="50"/>
                        <a:pt x="4" y="50"/>
                        <a:pt x="4" y="50"/>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2" y="50"/>
                        <a:pt x="2" y="50"/>
                        <a:pt x="2" y="50"/>
                      </a:cubicBezTo>
                      <a:cubicBezTo>
                        <a:pt x="2" y="50"/>
                        <a:pt x="2" y="50"/>
                        <a:pt x="2" y="50"/>
                      </a:cubicBezTo>
                      <a:cubicBezTo>
                        <a:pt x="2" y="50"/>
                        <a:pt x="2" y="50"/>
                        <a:pt x="2" y="50"/>
                      </a:cubicBezTo>
                      <a:cubicBezTo>
                        <a:pt x="2" y="50"/>
                        <a:pt x="2" y="50"/>
                        <a:pt x="2" y="50"/>
                      </a:cubicBezTo>
                      <a:cubicBezTo>
                        <a:pt x="1" y="50"/>
                        <a:pt x="1" y="50"/>
                        <a:pt x="1" y="50"/>
                      </a:cubicBezTo>
                      <a:cubicBezTo>
                        <a:pt x="1" y="49"/>
                        <a:pt x="1" y="49"/>
                        <a:pt x="1" y="49"/>
                      </a:cubicBezTo>
                      <a:cubicBezTo>
                        <a:pt x="1" y="49"/>
                        <a:pt x="2" y="48"/>
                        <a:pt x="2" y="48"/>
                      </a:cubicBezTo>
                      <a:cubicBezTo>
                        <a:pt x="2" y="46"/>
                        <a:pt x="2" y="46"/>
                        <a:pt x="2" y="46"/>
                      </a:cubicBezTo>
                      <a:cubicBezTo>
                        <a:pt x="2" y="46"/>
                        <a:pt x="2" y="46"/>
                        <a:pt x="2" y="46"/>
                      </a:cubicBezTo>
                      <a:cubicBezTo>
                        <a:pt x="2" y="45"/>
                        <a:pt x="2" y="45"/>
                        <a:pt x="2" y="45"/>
                      </a:cubicBezTo>
                      <a:cubicBezTo>
                        <a:pt x="2" y="45"/>
                        <a:pt x="2" y="45"/>
                        <a:pt x="2" y="45"/>
                      </a:cubicBezTo>
                      <a:cubicBezTo>
                        <a:pt x="2" y="45"/>
                        <a:pt x="2" y="45"/>
                        <a:pt x="2" y="45"/>
                      </a:cubicBezTo>
                      <a:cubicBezTo>
                        <a:pt x="2" y="44"/>
                        <a:pt x="2" y="44"/>
                        <a:pt x="2" y="44"/>
                      </a:cubicBezTo>
                      <a:cubicBezTo>
                        <a:pt x="2" y="44"/>
                        <a:pt x="2" y="44"/>
                        <a:pt x="2" y="44"/>
                      </a:cubicBezTo>
                      <a:cubicBezTo>
                        <a:pt x="2" y="44"/>
                        <a:pt x="2" y="44"/>
                        <a:pt x="2" y="44"/>
                      </a:cubicBezTo>
                      <a:cubicBezTo>
                        <a:pt x="2" y="45"/>
                        <a:pt x="2" y="45"/>
                        <a:pt x="2" y="45"/>
                      </a:cubicBezTo>
                      <a:cubicBezTo>
                        <a:pt x="1" y="48"/>
                        <a:pt x="1" y="48"/>
                        <a:pt x="1" y="48"/>
                      </a:cubicBezTo>
                      <a:cubicBezTo>
                        <a:pt x="1" y="50"/>
                        <a:pt x="1" y="50"/>
                        <a:pt x="1" y="50"/>
                      </a:cubicBezTo>
                      <a:cubicBezTo>
                        <a:pt x="0" y="50"/>
                        <a:pt x="0" y="50"/>
                        <a:pt x="0" y="50"/>
                      </a:cubicBezTo>
                      <a:cubicBezTo>
                        <a:pt x="0" y="50"/>
                        <a:pt x="0" y="50"/>
                        <a:pt x="0" y="50"/>
                      </a:cubicBezTo>
                      <a:cubicBezTo>
                        <a:pt x="0" y="51"/>
                        <a:pt x="0" y="51"/>
                        <a:pt x="0" y="51"/>
                      </a:cubicBezTo>
                      <a:cubicBezTo>
                        <a:pt x="0" y="51"/>
                        <a:pt x="0" y="51"/>
                        <a:pt x="0" y="51"/>
                      </a:cubicBezTo>
                      <a:cubicBezTo>
                        <a:pt x="0" y="51"/>
                        <a:pt x="0" y="51"/>
                        <a:pt x="0" y="51"/>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1"/>
                        <a:pt x="0" y="51"/>
                        <a:pt x="0" y="51"/>
                      </a:cubicBezTo>
                      <a:cubicBezTo>
                        <a:pt x="1" y="51"/>
                        <a:pt x="1" y="51"/>
                        <a:pt x="1" y="51"/>
                      </a:cubicBezTo>
                      <a:cubicBezTo>
                        <a:pt x="1" y="51"/>
                        <a:pt x="1" y="51"/>
                        <a:pt x="1" y="51"/>
                      </a:cubicBezTo>
                      <a:cubicBezTo>
                        <a:pt x="1" y="51"/>
                        <a:pt x="1" y="51"/>
                        <a:pt x="1" y="51"/>
                      </a:cubicBezTo>
                      <a:cubicBezTo>
                        <a:pt x="1" y="51"/>
                        <a:pt x="1" y="51"/>
                        <a:pt x="1" y="51"/>
                      </a:cubicBezTo>
                      <a:cubicBezTo>
                        <a:pt x="1" y="51"/>
                        <a:pt x="1" y="51"/>
                        <a:pt x="1" y="51"/>
                      </a:cubicBezTo>
                      <a:cubicBezTo>
                        <a:pt x="1" y="52"/>
                        <a:pt x="1" y="52"/>
                        <a:pt x="1" y="52"/>
                      </a:cubicBezTo>
                      <a:cubicBezTo>
                        <a:pt x="2" y="52"/>
                        <a:pt x="2" y="52"/>
                        <a:pt x="2" y="52"/>
                      </a:cubicBezTo>
                      <a:cubicBezTo>
                        <a:pt x="2" y="52"/>
                        <a:pt x="2" y="52"/>
                        <a:pt x="2" y="52"/>
                      </a:cubicBezTo>
                      <a:cubicBezTo>
                        <a:pt x="2" y="52"/>
                        <a:pt x="2" y="52"/>
                        <a:pt x="2" y="52"/>
                      </a:cubicBezTo>
                      <a:cubicBezTo>
                        <a:pt x="2" y="53"/>
                        <a:pt x="2" y="53"/>
                        <a:pt x="2" y="53"/>
                      </a:cubicBezTo>
                      <a:cubicBezTo>
                        <a:pt x="2" y="53"/>
                        <a:pt x="2" y="53"/>
                        <a:pt x="2" y="53"/>
                      </a:cubicBezTo>
                      <a:cubicBezTo>
                        <a:pt x="2" y="53"/>
                        <a:pt x="2" y="53"/>
                        <a:pt x="2"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4" y="52"/>
                        <a:pt x="4" y="52"/>
                        <a:pt x="4" y="52"/>
                      </a:cubicBezTo>
                      <a:cubicBezTo>
                        <a:pt x="4" y="52"/>
                        <a:pt x="4" y="52"/>
                        <a:pt x="4" y="52"/>
                      </a:cubicBezTo>
                      <a:cubicBezTo>
                        <a:pt x="4" y="52"/>
                        <a:pt x="4" y="52"/>
                        <a:pt x="4" y="52"/>
                      </a:cubicBezTo>
                      <a:cubicBezTo>
                        <a:pt x="4" y="53"/>
                        <a:pt x="4" y="53"/>
                        <a:pt x="4" y="53"/>
                      </a:cubicBezTo>
                      <a:cubicBezTo>
                        <a:pt x="4" y="53"/>
                        <a:pt x="4" y="53"/>
                        <a:pt x="4" y="53"/>
                      </a:cubicBezTo>
                      <a:cubicBezTo>
                        <a:pt x="4" y="53"/>
                        <a:pt x="4" y="53"/>
                        <a:pt x="4" y="53"/>
                      </a:cubicBezTo>
                      <a:cubicBezTo>
                        <a:pt x="4" y="52"/>
                        <a:pt x="4" y="52"/>
                        <a:pt x="4"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8" y="53"/>
                        <a:pt x="8" y="53"/>
                        <a:pt x="8" y="53"/>
                      </a:cubicBezTo>
                      <a:cubicBezTo>
                        <a:pt x="8" y="54"/>
                        <a:pt x="8" y="54"/>
                        <a:pt x="8" y="54"/>
                      </a:cubicBezTo>
                      <a:cubicBezTo>
                        <a:pt x="9" y="54"/>
                        <a:pt x="9" y="54"/>
                        <a:pt x="9" y="54"/>
                      </a:cubicBezTo>
                      <a:cubicBezTo>
                        <a:pt x="9" y="54"/>
                        <a:pt x="9" y="54"/>
                        <a:pt x="9" y="54"/>
                      </a:cubicBezTo>
                      <a:cubicBezTo>
                        <a:pt x="9" y="55"/>
                        <a:pt x="9" y="55"/>
                        <a:pt x="9" y="55"/>
                      </a:cubicBezTo>
                      <a:cubicBezTo>
                        <a:pt x="9" y="55"/>
                        <a:pt x="9" y="55"/>
                        <a:pt x="9" y="55"/>
                      </a:cubicBezTo>
                      <a:cubicBezTo>
                        <a:pt x="10" y="56"/>
                        <a:pt x="10" y="56"/>
                        <a:pt x="10" y="56"/>
                      </a:cubicBezTo>
                      <a:cubicBezTo>
                        <a:pt x="10" y="56"/>
                        <a:pt x="10" y="56"/>
                        <a:pt x="10" y="56"/>
                      </a:cubicBezTo>
                      <a:cubicBezTo>
                        <a:pt x="10" y="57"/>
                        <a:pt x="10" y="57"/>
                        <a:pt x="10" y="57"/>
                      </a:cubicBezTo>
                      <a:cubicBezTo>
                        <a:pt x="11" y="56"/>
                        <a:pt x="11" y="56"/>
                        <a:pt x="11" y="56"/>
                      </a:cubicBezTo>
                      <a:cubicBezTo>
                        <a:pt x="11" y="56"/>
                        <a:pt x="11" y="56"/>
                        <a:pt x="11" y="56"/>
                      </a:cubicBezTo>
                      <a:cubicBezTo>
                        <a:pt x="12" y="56"/>
                        <a:pt x="12" y="56"/>
                        <a:pt x="12" y="56"/>
                      </a:cubicBezTo>
                      <a:cubicBezTo>
                        <a:pt x="12" y="56"/>
                        <a:pt x="12" y="56"/>
                        <a:pt x="12" y="56"/>
                      </a:cubicBezTo>
                      <a:cubicBezTo>
                        <a:pt x="12" y="56"/>
                        <a:pt x="12" y="56"/>
                        <a:pt x="12" y="56"/>
                      </a:cubicBezTo>
                      <a:cubicBezTo>
                        <a:pt x="12" y="56"/>
                        <a:pt x="12" y="56"/>
                        <a:pt x="12" y="56"/>
                      </a:cubicBezTo>
                      <a:cubicBezTo>
                        <a:pt x="13" y="56"/>
                        <a:pt x="13" y="56"/>
                        <a:pt x="13" y="56"/>
                      </a:cubicBezTo>
                      <a:cubicBezTo>
                        <a:pt x="13" y="56"/>
                        <a:pt x="13" y="56"/>
                        <a:pt x="13" y="56"/>
                      </a:cubicBezTo>
                      <a:cubicBezTo>
                        <a:pt x="13" y="57"/>
                        <a:pt x="13" y="57"/>
                        <a:pt x="13" y="57"/>
                      </a:cubicBezTo>
                      <a:cubicBezTo>
                        <a:pt x="14" y="57"/>
                        <a:pt x="14" y="57"/>
                        <a:pt x="14" y="57"/>
                      </a:cubicBezTo>
                      <a:cubicBezTo>
                        <a:pt x="14" y="57"/>
                        <a:pt x="14" y="57"/>
                        <a:pt x="14" y="57"/>
                      </a:cubicBezTo>
                      <a:cubicBezTo>
                        <a:pt x="14" y="57"/>
                        <a:pt x="14" y="57"/>
                        <a:pt x="14" y="57"/>
                      </a:cubicBezTo>
                      <a:cubicBezTo>
                        <a:pt x="15" y="58"/>
                        <a:pt x="15" y="58"/>
                        <a:pt x="15" y="58"/>
                      </a:cubicBezTo>
                      <a:cubicBezTo>
                        <a:pt x="15" y="58"/>
                        <a:pt x="15" y="58"/>
                        <a:pt x="15" y="58"/>
                      </a:cubicBezTo>
                      <a:cubicBezTo>
                        <a:pt x="15" y="58"/>
                        <a:pt x="15" y="58"/>
                        <a:pt x="15" y="58"/>
                      </a:cubicBezTo>
                      <a:cubicBezTo>
                        <a:pt x="15" y="59"/>
                        <a:pt x="15" y="59"/>
                        <a:pt x="15" y="59"/>
                      </a:cubicBezTo>
                      <a:cubicBezTo>
                        <a:pt x="16" y="59"/>
                        <a:pt x="16" y="59"/>
                        <a:pt x="16" y="59"/>
                      </a:cubicBezTo>
                      <a:cubicBezTo>
                        <a:pt x="16" y="60"/>
                        <a:pt x="16" y="60"/>
                        <a:pt x="16" y="60"/>
                      </a:cubicBezTo>
                      <a:cubicBezTo>
                        <a:pt x="16" y="61"/>
                        <a:pt x="16" y="61"/>
                        <a:pt x="16" y="61"/>
                      </a:cubicBezTo>
                      <a:cubicBezTo>
                        <a:pt x="16" y="61"/>
                        <a:pt x="16" y="61"/>
                        <a:pt x="16" y="61"/>
                      </a:cubicBezTo>
                      <a:cubicBezTo>
                        <a:pt x="16" y="61"/>
                        <a:pt x="16" y="61"/>
                        <a:pt x="16" y="61"/>
                      </a:cubicBezTo>
                      <a:cubicBezTo>
                        <a:pt x="16" y="61"/>
                        <a:pt x="16" y="61"/>
                        <a:pt x="16" y="61"/>
                      </a:cubicBezTo>
                      <a:cubicBezTo>
                        <a:pt x="16" y="62"/>
                        <a:pt x="16" y="62"/>
                        <a:pt x="16" y="62"/>
                      </a:cubicBezTo>
                      <a:cubicBezTo>
                        <a:pt x="16" y="63"/>
                        <a:pt x="16" y="63"/>
                        <a:pt x="16" y="63"/>
                      </a:cubicBezTo>
                      <a:cubicBezTo>
                        <a:pt x="16" y="63"/>
                        <a:pt x="16" y="63"/>
                        <a:pt x="16" y="63"/>
                      </a:cubicBezTo>
                      <a:cubicBezTo>
                        <a:pt x="16" y="64"/>
                        <a:pt x="16" y="64"/>
                        <a:pt x="16" y="64"/>
                      </a:cubicBezTo>
                      <a:cubicBezTo>
                        <a:pt x="16" y="64"/>
                        <a:pt x="16" y="64"/>
                        <a:pt x="16" y="64"/>
                      </a:cubicBezTo>
                      <a:cubicBezTo>
                        <a:pt x="16" y="65"/>
                        <a:pt x="16" y="65"/>
                        <a:pt x="16" y="65"/>
                      </a:cubicBezTo>
                      <a:cubicBezTo>
                        <a:pt x="16" y="65"/>
                        <a:pt x="16" y="65"/>
                        <a:pt x="16" y="65"/>
                      </a:cubicBezTo>
                      <a:cubicBezTo>
                        <a:pt x="16" y="65"/>
                        <a:pt x="16" y="65"/>
                        <a:pt x="16" y="65"/>
                      </a:cubicBezTo>
                      <a:cubicBezTo>
                        <a:pt x="16" y="66"/>
                        <a:pt x="16" y="66"/>
                        <a:pt x="16" y="66"/>
                      </a:cubicBezTo>
                      <a:cubicBezTo>
                        <a:pt x="16" y="66"/>
                        <a:pt x="16" y="66"/>
                        <a:pt x="16" y="66"/>
                      </a:cubicBezTo>
                      <a:cubicBezTo>
                        <a:pt x="16" y="66"/>
                        <a:pt x="16" y="66"/>
                        <a:pt x="16" y="66"/>
                      </a:cubicBezTo>
                      <a:cubicBezTo>
                        <a:pt x="16" y="67"/>
                        <a:pt x="16" y="67"/>
                        <a:pt x="16" y="67"/>
                      </a:cubicBezTo>
                      <a:cubicBezTo>
                        <a:pt x="16" y="67"/>
                        <a:pt x="16" y="67"/>
                        <a:pt x="16" y="67"/>
                      </a:cubicBezTo>
                      <a:cubicBezTo>
                        <a:pt x="16" y="68"/>
                        <a:pt x="16" y="68"/>
                        <a:pt x="16" y="68"/>
                      </a:cubicBezTo>
                      <a:cubicBezTo>
                        <a:pt x="16" y="68"/>
                        <a:pt x="16" y="68"/>
                        <a:pt x="16" y="68"/>
                      </a:cubicBezTo>
                      <a:cubicBezTo>
                        <a:pt x="16" y="68"/>
                        <a:pt x="16" y="68"/>
                        <a:pt x="16" y="68"/>
                      </a:cubicBezTo>
                      <a:cubicBezTo>
                        <a:pt x="17" y="69"/>
                        <a:pt x="17" y="69"/>
                        <a:pt x="17" y="69"/>
                      </a:cubicBezTo>
                      <a:cubicBezTo>
                        <a:pt x="18" y="69"/>
                        <a:pt x="18" y="69"/>
                        <a:pt x="18" y="69"/>
                      </a:cubicBezTo>
                      <a:cubicBezTo>
                        <a:pt x="18" y="69"/>
                        <a:pt x="18" y="69"/>
                        <a:pt x="18" y="69"/>
                      </a:cubicBezTo>
                      <a:cubicBezTo>
                        <a:pt x="18" y="69"/>
                        <a:pt x="18" y="69"/>
                        <a:pt x="18" y="69"/>
                      </a:cubicBezTo>
                      <a:cubicBezTo>
                        <a:pt x="19" y="69"/>
                        <a:pt x="19" y="69"/>
                        <a:pt x="19" y="69"/>
                      </a:cubicBezTo>
                      <a:cubicBezTo>
                        <a:pt x="19" y="70"/>
                        <a:pt x="19" y="70"/>
                        <a:pt x="19" y="70"/>
                      </a:cubicBezTo>
                      <a:cubicBezTo>
                        <a:pt x="20" y="70"/>
                        <a:pt x="20" y="70"/>
                        <a:pt x="20" y="70"/>
                      </a:cubicBezTo>
                      <a:cubicBezTo>
                        <a:pt x="21" y="70"/>
                        <a:pt x="21" y="70"/>
                        <a:pt x="21" y="70"/>
                      </a:cubicBezTo>
                      <a:cubicBezTo>
                        <a:pt x="22" y="71"/>
                        <a:pt x="22" y="71"/>
                        <a:pt x="22" y="71"/>
                      </a:cubicBezTo>
                      <a:cubicBezTo>
                        <a:pt x="22" y="71"/>
                        <a:pt x="22" y="71"/>
                        <a:pt x="22" y="71"/>
                      </a:cubicBezTo>
                      <a:cubicBezTo>
                        <a:pt x="23" y="71"/>
                        <a:pt x="23" y="71"/>
                        <a:pt x="23" y="71"/>
                      </a:cubicBezTo>
                      <a:cubicBezTo>
                        <a:pt x="24" y="71"/>
                        <a:pt x="24" y="71"/>
                        <a:pt x="24" y="71"/>
                      </a:cubicBezTo>
                      <a:cubicBezTo>
                        <a:pt x="26" y="70"/>
                        <a:pt x="26" y="70"/>
                        <a:pt x="26" y="70"/>
                      </a:cubicBezTo>
                      <a:cubicBezTo>
                        <a:pt x="27" y="70"/>
                        <a:pt x="27" y="70"/>
                        <a:pt x="27" y="70"/>
                      </a:cubicBezTo>
                      <a:cubicBezTo>
                        <a:pt x="28" y="69"/>
                        <a:pt x="28" y="69"/>
                        <a:pt x="28" y="69"/>
                      </a:cubicBezTo>
                      <a:cubicBezTo>
                        <a:pt x="29" y="69"/>
                        <a:pt x="29" y="69"/>
                        <a:pt x="29" y="69"/>
                      </a:cubicBezTo>
                      <a:cubicBezTo>
                        <a:pt x="29" y="69"/>
                        <a:pt x="29" y="69"/>
                        <a:pt x="29" y="69"/>
                      </a:cubicBezTo>
                      <a:cubicBezTo>
                        <a:pt x="30" y="70"/>
                        <a:pt x="30" y="70"/>
                        <a:pt x="30" y="70"/>
                      </a:cubicBezTo>
                      <a:cubicBezTo>
                        <a:pt x="32" y="70"/>
                        <a:pt x="32" y="70"/>
                        <a:pt x="32" y="70"/>
                      </a:cubicBezTo>
                      <a:cubicBezTo>
                        <a:pt x="36" y="71"/>
                        <a:pt x="36" y="71"/>
                        <a:pt x="36" y="71"/>
                      </a:cubicBezTo>
                      <a:cubicBezTo>
                        <a:pt x="37" y="71"/>
                        <a:pt x="37" y="71"/>
                        <a:pt x="37" y="71"/>
                      </a:cubicBezTo>
                      <a:cubicBezTo>
                        <a:pt x="37" y="72"/>
                        <a:pt x="37" y="72"/>
                        <a:pt x="37" y="72"/>
                      </a:cubicBezTo>
                      <a:cubicBezTo>
                        <a:pt x="37" y="72"/>
                        <a:pt x="37" y="72"/>
                        <a:pt x="37" y="72"/>
                      </a:cubicBezTo>
                      <a:cubicBezTo>
                        <a:pt x="37" y="72"/>
                        <a:pt x="37" y="72"/>
                        <a:pt x="37" y="72"/>
                      </a:cubicBezTo>
                      <a:cubicBezTo>
                        <a:pt x="37" y="73"/>
                        <a:pt x="37" y="73"/>
                        <a:pt x="37" y="73"/>
                      </a:cubicBezTo>
                      <a:cubicBezTo>
                        <a:pt x="38" y="73"/>
                        <a:pt x="38" y="73"/>
                        <a:pt x="38" y="73"/>
                      </a:cubicBezTo>
                      <a:cubicBezTo>
                        <a:pt x="38" y="73"/>
                        <a:pt x="38" y="73"/>
                        <a:pt x="38" y="73"/>
                      </a:cubicBezTo>
                      <a:cubicBezTo>
                        <a:pt x="39" y="73"/>
                        <a:pt x="39" y="73"/>
                        <a:pt x="39" y="73"/>
                      </a:cubicBezTo>
                      <a:cubicBezTo>
                        <a:pt x="39" y="73"/>
                        <a:pt x="39" y="73"/>
                        <a:pt x="39" y="73"/>
                      </a:cubicBezTo>
                      <a:cubicBezTo>
                        <a:pt x="40" y="73"/>
                        <a:pt x="40" y="73"/>
                        <a:pt x="40" y="73"/>
                      </a:cubicBezTo>
                      <a:cubicBezTo>
                        <a:pt x="40" y="73"/>
                        <a:pt x="40" y="73"/>
                        <a:pt x="40" y="73"/>
                      </a:cubicBezTo>
                      <a:cubicBezTo>
                        <a:pt x="40" y="73"/>
                        <a:pt x="40" y="73"/>
                        <a:pt x="40" y="73"/>
                      </a:cubicBezTo>
                      <a:cubicBezTo>
                        <a:pt x="40" y="73"/>
                        <a:pt x="40" y="73"/>
                        <a:pt x="40" y="73"/>
                      </a:cubicBezTo>
                      <a:cubicBezTo>
                        <a:pt x="40" y="73"/>
                        <a:pt x="40" y="73"/>
                        <a:pt x="40" y="73"/>
                      </a:cubicBezTo>
                      <a:cubicBezTo>
                        <a:pt x="41" y="73"/>
                        <a:pt x="41" y="73"/>
                        <a:pt x="41" y="73"/>
                      </a:cubicBezTo>
                      <a:cubicBezTo>
                        <a:pt x="41" y="73"/>
                        <a:pt x="41" y="73"/>
                        <a:pt x="41" y="73"/>
                      </a:cubicBezTo>
                      <a:cubicBezTo>
                        <a:pt x="42" y="73"/>
                        <a:pt x="42" y="73"/>
                        <a:pt x="42" y="73"/>
                      </a:cubicBezTo>
                      <a:cubicBezTo>
                        <a:pt x="42" y="73"/>
                        <a:pt x="42" y="73"/>
                        <a:pt x="42" y="73"/>
                      </a:cubicBezTo>
                      <a:cubicBezTo>
                        <a:pt x="42" y="73"/>
                        <a:pt x="42" y="73"/>
                        <a:pt x="42" y="73"/>
                      </a:cubicBezTo>
                      <a:cubicBezTo>
                        <a:pt x="43" y="73"/>
                        <a:pt x="43" y="73"/>
                        <a:pt x="43" y="73"/>
                      </a:cubicBezTo>
                      <a:cubicBezTo>
                        <a:pt x="43" y="73"/>
                        <a:pt x="43" y="73"/>
                        <a:pt x="43" y="73"/>
                      </a:cubicBezTo>
                      <a:cubicBezTo>
                        <a:pt x="44" y="73"/>
                        <a:pt x="44" y="73"/>
                        <a:pt x="44" y="73"/>
                      </a:cubicBezTo>
                      <a:cubicBezTo>
                        <a:pt x="45" y="73"/>
                        <a:pt x="45" y="73"/>
                        <a:pt x="45" y="73"/>
                      </a:cubicBezTo>
                      <a:cubicBezTo>
                        <a:pt x="45" y="73"/>
                        <a:pt x="45" y="73"/>
                        <a:pt x="45" y="73"/>
                      </a:cubicBezTo>
                      <a:cubicBezTo>
                        <a:pt x="45" y="72"/>
                        <a:pt x="45" y="72"/>
                        <a:pt x="45" y="72"/>
                      </a:cubicBezTo>
                      <a:cubicBezTo>
                        <a:pt x="45" y="72"/>
                        <a:pt x="45" y="72"/>
                        <a:pt x="45" y="72"/>
                      </a:cubicBezTo>
                      <a:cubicBezTo>
                        <a:pt x="45" y="72"/>
                        <a:pt x="45" y="72"/>
                        <a:pt x="45" y="72"/>
                      </a:cubicBezTo>
                      <a:cubicBezTo>
                        <a:pt x="47" y="73"/>
                        <a:pt x="47" y="73"/>
                        <a:pt x="47" y="73"/>
                      </a:cubicBezTo>
                      <a:cubicBezTo>
                        <a:pt x="48" y="73"/>
                        <a:pt x="48" y="73"/>
                        <a:pt x="48" y="73"/>
                      </a:cubicBezTo>
                      <a:cubicBezTo>
                        <a:pt x="48" y="73"/>
                        <a:pt x="48" y="73"/>
                        <a:pt x="48" y="73"/>
                      </a:cubicBezTo>
                      <a:cubicBezTo>
                        <a:pt x="48" y="73"/>
                        <a:pt x="48" y="73"/>
                        <a:pt x="48" y="73"/>
                      </a:cubicBezTo>
                      <a:cubicBezTo>
                        <a:pt x="49" y="73"/>
                        <a:pt x="49" y="73"/>
                        <a:pt x="49" y="73"/>
                      </a:cubicBezTo>
                      <a:cubicBezTo>
                        <a:pt x="49" y="73"/>
                        <a:pt x="49" y="73"/>
                        <a:pt x="49" y="73"/>
                      </a:cubicBezTo>
                      <a:cubicBezTo>
                        <a:pt x="49" y="73"/>
                        <a:pt x="49" y="73"/>
                        <a:pt x="49" y="73"/>
                      </a:cubicBezTo>
                      <a:cubicBezTo>
                        <a:pt x="50" y="73"/>
                        <a:pt x="50" y="73"/>
                        <a:pt x="50" y="73"/>
                      </a:cubicBezTo>
                      <a:cubicBezTo>
                        <a:pt x="50" y="73"/>
                        <a:pt x="50" y="73"/>
                        <a:pt x="50" y="73"/>
                      </a:cubicBezTo>
                      <a:cubicBezTo>
                        <a:pt x="50" y="73"/>
                        <a:pt x="50" y="73"/>
                        <a:pt x="50" y="73"/>
                      </a:cubicBezTo>
                      <a:cubicBezTo>
                        <a:pt x="51" y="73"/>
                        <a:pt x="51" y="73"/>
                        <a:pt x="51" y="73"/>
                      </a:cubicBezTo>
                      <a:cubicBezTo>
                        <a:pt x="51" y="73"/>
                        <a:pt x="51" y="73"/>
                        <a:pt x="51" y="73"/>
                      </a:cubicBezTo>
                      <a:cubicBezTo>
                        <a:pt x="51" y="73"/>
                        <a:pt x="51" y="73"/>
                        <a:pt x="51" y="73"/>
                      </a:cubicBezTo>
                      <a:cubicBezTo>
                        <a:pt x="52" y="73"/>
                        <a:pt x="52" y="73"/>
                        <a:pt x="52" y="73"/>
                      </a:cubicBezTo>
                      <a:cubicBezTo>
                        <a:pt x="52" y="72"/>
                        <a:pt x="52" y="72"/>
                        <a:pt x="52" y="72"/>
                      </a:cubicBezTo>
                      <a:cubicBezTo>
                        <a:pt x="52" y="72"/>
                        <a:pt x="52" y="72"/>
                        <a:pt x="52" y="72"/>
                      </a:cubicBezTo>
                      <a:cubicBezTo>
                        <a:pt x="53" y="72"/>
                        <a:pt x="53" y="72"/>
                        <a:pt x="53" y="72"/>
                      </a:cubicBezTo>
                      <a:cubicBezTo>
                        <a:pt x="55" y="72"/>
                        <a:pt x="55" y="72"/>
                        <a:pt x="55" y="72"/>
                      </a:cubicBezTo>
                      <a:cubicBezTo>
                        <a:pt x="59" y="72"/>
                        <a:pt x="59" y="72"/>
                        <a:pt x="59" y="72"/>
                      </a:cubicBezTo>
                      <a:cubicBezTo>
                        <a:pt x="60" y="72"/>
                        <a:pt x="60" y="72"/>
                        <a:pt x="60" y="72"/>
                      </a:cubicBezTo>
                      <a:cubicBezTo>
                        <a:pt x="60" y="71"/>
                        <a:pt x="60" y="71"/>
                        <a:pt x="60" y="71"/>
                      </a:cubicBezTo>
                      <a:cubicBezTo>
                        <a:pt x="61" y="71"/>
                        <a:pt x="61" y="71"/>
                        <a:pt x="61" y="71"/>
                      </a:cubicBezTo>
                      <a:cubicBezTo>
                        <a:pt x="61" y="71"/>
                        <a:pt x="61" y="71"/>
                        <a:pt x="61" y="71"/>
                      </a:cubicBezTo>
                      <a:cubicBezTo>
                        <a:pt x="62" y="71"/>
                        <a:pt x="62" y="71"/>
                        <a:pt x="62" y="71"/>
                      </a:cubicBezTo>
                      <a:cubicBezTo>
                        <a:pt x="63" y="71"/>
                        <a:pt x="63" y="71"/>
                        <a:pt x="64" y="71"/>
                      </a:cubicBezTo>
                      <a:cubicBezTo>
                        <a:pt x="67" y="72"/>
                        <a:pt x="67" y="72"/>
                        <a:pt x="67" y="72"/>
                      </a:cubicBezTo>
                      <a:cubicBezTo>
                        <a:pt x="68" y="72"/>
                        <a:pt x="68" y="72"/>
                        <a:pt x="68" y="72"/>
                      </a:cubicBezTo>
                      <a:cubicBezTo>
                        <a:pt x="69" y="71"/>
                        <a:pt x="69" y="71"/>
                        <a:pt x="69" y="71"/>
                      </a:cubicBezTo>
                      <a:cubicBezTo>
                        <a:pt x="79" y="73"/>
                        <a:pt x="88" y="74"/>
                        <a:pt x="98" y="76"/>
                      </a:cubicBezTo>
                      <a:cubicBezTo>
                        <a:pt x="98" y="75"/>
                        <a:pt x="98" y="75"/>
                        <a:pt x="98" y="75"/>
                      </a:cubicBezTo>
                      <a:cubicBezTo>
                        <a:pt x="97" y="74"/>
                        <a:pt x="97" y="74"/>
                        <a:pt x="97" y="74"/>
                      </a:cubicBezTo>
                      <a:cubicBezTo>
                        <a:pt x="97" y="74"/>
                        <a:pt x="97" y="74"/>
                        <a:pt x="97" y="74"/>
                      </a:cubicBezTo>
                      <a:cubicBezTo>
                        <a:pt x="98" y="73"/>
                        <a:pt x="98" y="73"/>
                        <a:pt x="98" y="73"/>
                      </a:cubicBezTo>
                      <a:cubicBezTo>
                        <a:pt x="98" y="73"/>
                        <a:pt x="98" y="73"/>
                        <a:pt x="98" y="73"/>
                      </a:cubicBezTo>
                      <a:cubicBezTo>
                        <a:pt x="98" y="72"/>
                        <a:pt x="98" y="72"/>
                        <a:pt x="98" y="72"/>
                      </a:cubicBezTo>
                      <a:cubicBezTo>
                        <a:pt x="98" y="72"/>
                        <a:pt x="98" y="72"/>
                        <a:pt x="98" y="72"/>
                      </a:cubicBezTo>
                      <a:cubicBezTo>
                        <a:pt x="98" y="71"/>
                        <a:pt x="98" y="71"/>
                        <a:pt x="98" y="71"/>
                      </a:cubicBezTo>
                      <a:cubicBezTo>
                        <a:pt x="98" y="70"/>
                        <a:pt x="98" y="70"/>
                        <a:pt x="98" y="70"/>
                      </a:cubicBezTo>
                      <a:cubicBezTo>
                        <a:pt x="98" y="70"/>
                        <a:pt x="98" y="70"/>
                        <a:pt x="98" y="70"/>
                      </a:cubicBezTo>
                      <a:cubicBezTo>
                        <a:pt x="98" y="69"/>
                        <a:pt x="98" y="69"/>
                        <a:pt x="98" y="69"/>
                      </a:cubicBezTo>
                      <a:cubicBezTo>
                        <a:pt x="97" y="68"/>
                        <a:pt x="97" y="68"/>
                        <a:pt x="97" y="68"/>
                      </a:cubicBezTo>
                      <a:cubicBezTo>
                        <a:pt x="97" y="68"/>
                        <a:pt x="97" y="68"/>
                        <a:pt x="97" y="68"/>
                      </a:cubicBezTo>
                      <a:cubicBezTo>
                        <a:pt x="97" y="68"/>
                        <a:pt x="97" y="68"/>
                        <a:pt x="97" y="68"/>
                      </a:cubicBezTo>
                      <a:cubicBezTo>
                        <a:pt x="97" y="67"/>
                        <a:pt x="97" y="67"/>
                        <a:pt x="97" y="67"/>
                      </a:cubicBezTo>
                      <a:cubicBezTo>
                        <a:pt x="97" y="66"/>
                        <a:pt x="97" y="66"/>
                        <a:pt x="97" y="66"/>
                      </a:cubicBezTo>
                      <a:cubicBezTo>
                        <a:pt x="99" y="56"/>
                        <a:pt x="101" y="45"/>
                        <a:pt x="102" y="34"/>
                      </a:cubicBezTo>
                      <a:cubicBezTo>
                        <a:pt x="104" y="28"/>
                        <a:pt x="104" y="22"/>
                        <a:pt x="105" y="15"/>
                      </a:cubicBezTo>
                      <a:lnTo>
                        <a:pt x="104" y="15"/>
                      </a:lnTo>
                      <a:close/>
                      <a:moveTo>
                        <a:pt x="9" y="56"/>
                      </a:moveTo>
                      <a:cubicBezTo>
                        <a:pt x="9" y="56"/>
                        <a:pt x="9" y="56"/>
                        <a:pt x="9" y="56"/>
                      </a:cubicBezTo>
                      <a:cubicBezTo>
                        <a:pt x="9" y="55"/>
                        <a:pt x="9" y="55"/>
                        <a:pt x="9" y="55"/>
                      </a:cubicBezTo>
                      <a:cubicBezTo>
                        <a:pt x="9" y="55"/>
                        <a:pt x="9" y="55"/>
                        <a:pt x="9" y="55"/>
                      </a:cubicBezTo>
                      <a:cubicBezTo>
                        <a:pt x="9" y="55"/>
                        <a:pt x="9" y="55"/>
                        <a:pt x="9" y="55"/>
                      </a:cubicBezTo>
                      <a:cubicBezTo>
                        <a:pt x="9" y="55"/>
                        <a:pt x="9" y="55"/>
                        <a:pt x="9" y="55"/>
                      </a:cubicBezTo>
                      <a:cubicBezTo>
                        <a:pt x="9" y="55"/>
                        <a:pt x="9" y="55"/>
                        <a:pt x="9" y="55"/>
                      </a:cubicBezTo>
                      <a:cubicBezTo>
                        <a:pt x="9" y="56"/>
                        <a:pt x="9" y="56"/>
                        <a:pt x="9" y="56"/>
                      </a:cubicBezTo>
                      <a:cubicBezTo>
                        <a:pt x="9" y="56"/>
                        <a:pt x="9" y="56"/>
                        <a:pt x="9" y="56"/>
                      </a:cubicBezTo>
                      <a:cubicBezTo>
                        <a:pt x="9" y="56"/>
                        <a:pt x="9" y="56"/>
                        <a:pt x="9" y="56"/>
                      </a:cubicBezTo>
                      <a:cubicBezTo>
                        <a:pt x="9" y="56"/>
                        <a:pt x="9" y="56"/>
                        <a:pt x="9" y="56"/>
                      </a:cubicBezTo>
                      <a:cubicBezTo>
                        <a:pt x="10" y="56"/>
                        <a:pt x="10" y="56"/>
                        <a:pt x="10" y="56"/>
                      </a:cubicBezTo>
                      <a:cubicBezTo>
                        <a:pt x="10" y="56"/>
                        <a:pt x="10" y="56"/>
                        <a:pt x="10" y="56"/>
                      </a:cubicBezTo>
                      <a:cubicBezTo>
                        <a:pt x="10" y="56"/>
                        <a:pt x="10" y="56"/>
                        <a:pt x="10" y="56"/>
                      </a:cubicBezTo>
                      <a:lnTo>
                        <a:pt x="9" y="56"/>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3" name="Freeform 348">
                  <a:extLst>
                    <a:ext uri="{FF2B5EF4-FFF2-40B4-BE49-F238E27FC236}">
                      <a16:creationId xmlns="" xmlns:a16="http://schemas.microsoft.com/office/drawing/2014/main" id="{1BA6F29D-D820-49DB-801E-71CAC646D9AC}"/>
                    </a:ext>
                  </a:extLst>
                </p:cNvPr>
                <p:cNvSpPr>
                  <a:spLocks/>
                </p:cNvSpPr>
                <p:nvPr/>
              </p:nvSpPr>
              <p:spPr bwMode="auto">
                <a:xfrm>
                  <a:off x="4680305" y="4444127"/>
                  <a:ext cx="545222" cy="587162"/>
                </a:xfrm>
                <a:custGeom>
                  <a:avLst/>
                  <a:gdLst>
                    <a:gd name="T0" fmla="*/ 101 w 104"/>
                    <a:gd name="T1" fmla="*/ 6 h 112"/>
                    <a:gd name="T2" fmla="*/ 9 w 104"/>
                    <a:gd name="T3" fmla="*/ 0 h 112"/>
                    <a:gd name="T4" fmla="*/ 1 w 104"/>
                    <a:gd name="T5" fmla="*/ 100 h 112"/>
                    <a:gd name="T6" fmla="*/ 0 w 104"/>
                    <a:gd name="T7" fmla="*/ 110 h 112"/>
                    <a:gd name="T8" fmla="*/ 0 w 104"/>
                    <a:gd name="T9" fmla="*/ 111 h 112"/>
                    <a:gd name="T10" fmla="*/ 0 w 104"/>
                    <a:gd name="T11" fmla="*/ 111 h 112"/>
                    <a:gd name="T12" fmla="*/ 0 w 104"/>
                    <a:gd name="T13" fmla="*/ 111 h 112"/>
                    <a:gd name="T14" fmla="*/ 0 w 104"/>
                    <a:gd name="T15" fmla="*/ 111 h 112"/>
                    <a:gd name="T16" fmla="*/ 0 w 104"/>
                    <a:gd name="T17" fmla="*/ 111 h 112"/>
                    <a:gd name="T18" fmla="*/ 0 w 104"/>
                    <a:gd name="T19" fmla="*/ 111 h 112"/>
                    <a:gd name="T20" fmla="*/ 0 w 104"/>
                    <a:gd name="T21" fmla="*/ 111 h 112"/>
                    <a:gd name="T22" fmla="*/ 0 w 104"/>
                    <a:gd name="T23" fmla="*/ 111 h 112"/>
                    <a:gd name="T24" fmla="*/ 0 w 104"/>
                    <a:gd name="T25" fmla="*/ 111 h 112"/>
                    <a:gd name="T26" fmla="*/ 0 w 104"/>
                    <a:gd name="T27" fmla="*/ 111 h 112"/>
                    <a:gd name="T28" fmla="*/ 0 w 104"/>
                    <a:gd name="T29" fmla="*/ 111 h 112"/>
                    <a:gd name="T30" fmla="*/ 0 w 104"/>
                    <a:gd name="T31" fmla="*/ 111 h 112"/>
                    <a:gd name="T32" fmla="*/ 0 w 104"/>
                    <a:gd name="T33" fmla="*/ 111 h 112"/>
                    <a:gd name="T34" fmla="*/ 0 w 104"/>
                    <a:gd name="T35" fmla="*/ 111 h 112"/>
                    <a:gd name="T36" fmla="*/ 0 w 104"/>
                    <a:gd name="T37" fmla="*/ 111 h 112"/>
                    <a:gd name="T38" fmla="*/ 0 w 104"/>
                    <a:gd name="T39" fmla="*/ 111 h 112"/>
                    <a:gd name="T40" fmla="*/ 0 w 104"/>
                    <a:gd name="T41" fmla="*/ 111 h 112"/>
                    <a:gd name="T42" fmla="*/ 0 w 104"/>
                    <a:gd name="T43" fmla="*/ 111 h 112"/>
                    <a:gd name="T44" fmla="*/ 0 w 104"/>
                    <a:gd name="T45" fmla="*/ 111 h 112"/>
                    <a:gd name="T46" fmla="*/ 0 w 104"/>
                    <a:gd name="T47" fmla="*/ 111 h 112"/>
                    <a:gd name="T48" fmla="*/ 0 w 104"/>
                    <a:gd name="T49" fmla="*/ 111 h 112"/>
                    <a:gd name="T50" fmla="*/ 0 w 104"/>
                    <a:gd name="T51" fmla="*/ 111 h 112"/>
                    <a:gd name="T52" fmla="*/ 0 w 104"/>
                    <a:gd name="T53" fmla="*/ 111 h 112"/>
                    <a:gd name="T54" fmla="*/ 0 w 104"/>
                    <a:gd name="T55" fmla="*/ 111 h 112"/>
                    <a:gd name="T56" fmla="*/ 0 w 104"/>
                    <a:gd name="T57" fmla="*/ 111 h 112"/>
                    <a:gd name="T58" fmla="*/ 0 w 104"/>
                    <a:gd name="T59" fmla="*/ 111 h 112"/>
                    <a:gd name="T60" fmla="*/ 0 w 104"/>
                    <a:gd name="T61" fmla="*/ 111 h 112"/>
                    <a:gd name="T62" fmla="*/ 0 w 104"/>
                    <a:gd name="T63" fmla="*/ 111 h 112"/>
                    <a:gd name="T64" fmla="*/ 14 w 104"/>
                    <a:gd name="T65" fmla="*/ 112 h 112"/>
                    <a:gd name="T66" fmla="*/ 14 w 104"/>
                    <a:gd name="T67" fmla="*/ 103 h 112"/>
                    <a:gd name="T68" fmla="*/ 43 w 104"/>
                    <a:gd name="T69" fmla="*/ 105 h 112"/>
                    <a:gd name="T70" fmla="*/ 43 w 104"/>
                    <a:gd name="T71" fmla="*/ 105 h 112"/>
                    <a:gd name="T72" fmla="*/ 42 w 104"/>
                    <a:gd name="T73" fmla="*/ 104 h 112"/>
                    <a:gd name="T74" fmla="*/ 42 w 104"/>
                    <a:gd name="T75" fmla="*/ 104 h 112"/>
                    <a:gd name="T76" fmla="*/ 42 w 104"/>
                    <a:gd name="T77" fmla="*/ 104 h 112"/>
                    <a:gd name="T78" fmla="*/ 42 w 104"/>
                    <a:gd name="T79" fmla="*/ 104 h 112"/>
                    <a:gd name="T80" fmla="*/ 41 w 104"/>
                    <a:gd name="T81" fmla="*/ 104 h 112"/>
                    <a:gd name="T82" fmla="*/ 41 w 104"/>
                    <a:gd name="T83" fmla="*/ 104 h 112"/>
                    <a:gd name="T84" fmla="*/ 41 w 104"/>
                    <a:gd name="T85" fmla="*/ 103 h 112"/>
                    <a:gd name="T86" fmla="*/ 41 w 104"/>
                    <a:gd name="T87" fmla="*/ 103 h 112"/>
                    <a:gd name="T88" fmla="*/ 41 w 104"/>
                    <a:gd name="T89" fmla="*/ 103 h 112"/>
                    <a:gd name="T90" fmla="*/ 41 w 104"/>
                    <a:gd name="T91" fmla="*/ 102 h 112"/>
                    <a:gd name="T92" fmla="*/ 41 w 104"/>
                    <a:gd name="T93" fmla="*/ 102 h 112"/>
                    <a:gd name="T94" fmla="*/ 41 w 104"/>
                    <a:gd name="T95" fmla="*/ 101 h 112"/>
                    <a:gd name="T96" fmla="*/ 40 w 104"/>
                    <a:gd name="T97" fmla="*/ 101 h 112"/>
                    <a:gd name="T98" fmla="*/ 40 w 104"/>
                    <a:gd name="T99" fmla="*/ 100 h 112"/>
                    <a:gd name="T100" fmla="*/ 100 w 104"/>
                    <a:gd name="T101" fmla="*/ 103 h 112"/>
                    <a:gd name="T102" fmla="*/ 103 w 104"/>
                    <a:gd name="T103" fmla="*/ 16 h 112"/>
                    <a:gd name="T104" fmla="*/ 103 w 104"/>
                    <a:gd name="T105" fmla="*/ 15 h 112"/>
                    <a:gd name="T106" fmla="*/ 103 w 104"/>
                    <a:gd name="T107" fmla="*/ 15 h 112"/>
                    <a:gd name="T108" fmla="*/ 104 w 104"/>
                    <a:gd name="T109" fmla="*/ 6 h 112"/>
                    <a:gd name="T110" fmla="*/ 101 w 104"/>
                    <a:gd name="T111" fmla="*/ 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4" h="112">
                      <a:moveTo>
                        <a:pt x="101" y="6"/>
                      </a:moveTo>
                      <a:cubicBezTo>
                        <a:pt x="70" y="5"/>
                        <a:pt x="40" y="3"/>
                        <a:pt x="9" y="0"/>
                      </a:cubicBezTo>
                      <a:cubicBezTo>
                        <a:pt x="6" y="33"/>
                        <a:pt x="4" y="67"/>
                        <a:pt x="1" y="100"/>
                      </a:cubicBezTo>
                      <a:cubicBezTo>
                        <a:pt x="1" y="103"/>
                        <a:pt x="0" y="107"/>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5" y="111"/>
                        <a:pt x="9" y="111"/>
                        <a:pt x="14" y="112"/>
                      </a:cubicBezTo>
                      <a:cubicBezTo>
                        <a:pt x="14" y="109"/>
                        <a:pt x="14" y="106"/>
                        <a:pt x="14" y="103"/>
                      </a:cubicBezTo>
                      <a:cubicBezTo>
                        <a:pt x="24" y="104"/>
                        <a:pt x="33" y="104"/>
                        <a:pt x="43" y="105"/>
                      </a:cubicBezTo>
                      <a:cubicBezTo>
                        <a:pt x="43" y="105"/>
                        <a:pt x="43" y="105"/>
                        <a:pt x="43" y="105"/>
                      </a:cubicBezTo>
                      <a:cubicBezTo>
                        <a:pt x="42" y="104"/>
                        <a:pt x="42" y="104"/>
                        <a:pt x="42" y="104"/>
                      </a:cubicBezTo>
                      <a:cubicBezTo>
                        <a:pt x="42" y="104"/>
                        <a:pt x="42" y="104"/>
                        <a:pt x="42" y="104"/>
                      </a:cubicBezTo>
                      <a:cubicBezTo>
                        <a:pt x="42" y="104"/>
                        <a:pt x="42" y="104"/>
                        <a:pt x="42" y="104"/>
                      </a:cubicBezTo>
                      <a:cubicBezTo>
                        <a:pt x="42" y="104"/>
                        <a:pt x="42" y="104"/>
                        <a:pt x="42" y="104"/>
                      </a:cubicBezTo>
                      <a:cubicBezTo>
                        <a:pt x="41" y="104"/>
                        <a:pt x="41" y="104"/>
                        <a:pt x="41" y="104"/>
                      </a:cubicBezTo>
                      <a:cubicBezTo>
                        <a:pt x="41" y="104"/>
                        <a:pt x="41" y="104"/>
                        <a:pt x="41" y="104"/>
                      </a:cubicBezTo>
                      <a:cubicBezTo>
                        <a:pt x="41" y="103"/>
                        <a:pt x="41" y="103"/>
                        <a:pt x="41" y="103"/>
                      </a:cubicBezTo>
                      <a:cubicBezTo>
                        <a:pt x="41" y="103"/>
                        <a:pt x="41" y="103"/>
                        <a:pt x="41" y="103"/>
                      </a:cubicBezTo>
                      <a:cubicBezTo>
                        <a:pt x="41" y="103"/>
                        <a:pt x="41" y="103"/>
                        <a:pt x="41" y="103"/>
                      </a:cubicBezTo>
                      <a:cubicBezTo>
                        <a:pt x="41" y="102"/>
                        <a:pt x="41" y="102"/>
                        <a:pt x="41" y="102"/>
                      </a:cubicBezTo>
                      <a:cubicBezTo>
                        <a:pt x="41" y="102"/>
                        <a:pt x="41" y="102"/>
                        <a:pt x="41" y="102"/>
                      </a:cubicBezTo>
                      <a:cubicBezTo>
                        <a:pt x="41" y="101"/>
                        <a:pt x="41" y="101"/>
                        <a:pt x="41" y="101"/>
                      </a:cubicBezTo>
                      <a:cubicBezTo>
                        <a:pt x="40" y="101"/>
                        <a:pt x="40" y="101"/>
                        <a:pt x="40" y="101"/>
                      </a:cubicBezTo>
                      <a:cubicBezTo>
                        <a:pt x="40" y="100"/>
                        <a:pt x="40" y="100"/>
                        <a:pt x="40" y="100"/>
                      </a:cubicBezTo>
                      <a:cubicBezTo>
                        <a:pt x="60" y="102"/>
                        <a:pt x="80" y="102"/>
                        <a:pt x="100" y="103"/>
                      </a:cubicBezTo>
                      <a:cubicBezTo>
                        <a:pt x="101" y="74"/>
                        <a:pt x="102" y="45"/>
                        <a:pt x="103" y="16"/>
                      </a:cubicBezTo>
                      <a:cubicBezTo>
                        <a:pt x="103" y="15"/>
                        <a:pt x="103" y="15"/>
                        <a:pt x="103" y="15"/>
                      </a:cubicBezTo>
                      <a:cubicBezTo>
                        <a:pt x="103" y="15"/>
                        <a:pt x="103" y="15"/>
                        <a:pt x="103" y="15"/>
                      </a:cubicBezTo>
                      <a:cubicBezTo>
                        <a:pt x="104" y="12"/>
                        <a:pt x="104" y="9"/>
                        <a:pt x="104" y="6"/>
                      </a:cubicBezTo>
                      <a:lnTo>
                        <a:pt x="101" y="6"/>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4" name="Freeform 353">
                  <a:extLst>
                    <a:ext uri="{FF2B5EF4-FFF2-40B4-BE49-F238E27FC236}">
                      <a16:creationId xmlns="" xmlns:a16="http://schemas.microsoft.com/office/drawing/2014/main" id="{38D5335E-CBEE-4EC0-B396-966E2C2B72C8}"/>
                    </a:ext>
                  </a:extLst>
                </p:cNvPr>
                <p:cNvSpPr>
                  <a:spLocks/>
                </p:cNvSpPr>
                <p:nvPr/>
              </p:nvSpPr>
              <p:spPr bwMode="auto">
                <a:xfrm>
                  <a:off x="3872957" y="3820267"/>
                  <a:ext cx="513767" cy="781135"/>
                </a:xfrm>
                <a:custGeom>
                  <a:avLst/>
                  <a:gdLst>
                    <a:gd name="T0" fmla="*/ 11 w 98"/>
                    <a:gd name="T1" fmla="*/ 0 h 149"/>
                    <a:gd name="T2" fmla="*/ 24 w 98"/>
                    <a:gd name="T3" fmla="*/ 89 h 149"/>
                    <a:gd name="T4" fmla="*/ 71 w 98"/>
                    <a:gd name="T5" fmla="*/ 149 h 149"/>
                    <a:gd name="T6" fmla="*/ 71 w 98"/>
                    <a:gd name="T7" fmla="*/ 148 h 149"/>
                    <a:gd name="T8" fmla="*/ 71 w 98"/>
                    <a:gd name="T9" fmla="*/ 147 h 149"/>
                    <a:gd name="T10" fmla="*/ 71 w 98"/>
                    <a:gd name="T11" fmla="*/ 147 h 149"/>
                    <a:gd name="T12" fmla="*/ 71 w 98"/>
                    <a:gd name="T13" fmla="*/ 146 h 149"/>
                    <a:gd name="T14" fmla="*/ 71 w 98"/>
                    <a:gd name="T15" fmla="*/ 146 h 149"/>
                    <a:gd name="T16" fmla="*/ 72 w 98"/>
                    <a:gd name="T17" fmla="*/ 146 h 149"/>
                    <a:gd name="T18" fmla="*/ 72 w 98"/>
                    <a:gd name="T19" fmla="*/ 145 h 149"/>
                    <a:gd name="T20" fmla="*/ 72 w 98"/>
                    <a:gd name="T21" fmla="*/ 144 h 149"/>
                    <a:gd name="T22" fmla="*/ 72 w 98"/>
                    <a:gd name="T23" fmla="*/ 143 h 149"/>
                    <a:gd name="T24" fmla="*/ 72 w 98"/>
                    <a:gd name="T25" fmla="*/ 142 h 149"/>
                    <a:gd name="T26" fmla="*/ 72 w 98"/>
                    <a:gd name="T27" fmla="*/ 140 h 149"/>
                    <a:gd name="T28" fmla="*/ 72 w 98"/>
                    <a:gd name="T29" fmla="*/ 138 h 149"/>
                    <a:gd name="T30" fmla="*/ 72 w 98"/>
                    <a:gd name="T31" fmla="*/ 137 h 149"/>
                    <a:gd name="T32" fmla="*/ 72 w 98"/>
                    <a:gd name="T33" fmla="*/ 135 h 149"/>
                    <a:gd name="T34" fmla="*/ 72 w 98"/>
                    <a:gd name="T35" fmla="*/ 134 h 149"/>
                    <a:gd name="T36" fmla="*/ 72 w 98"/>
                    <a:gd name="T37" fmla="*/ 132 h 149"/>
                    <a:gd name="T38" fmla="*/ 73 w 98"/>
                    <a:gd name="T39" fmla="*/ 132 h 149"/>
                    <a:gd name="T40" fmla="*/ 72 w 98"/>
                    <a:gd name="T41" fmla="*/ 131 h 149"/>
                    <a:gd name="T42" fmla="*/ 72 w 98"/>
                    <a:gd name="T43" fmla="*/ 130 h 149"/>
                    <a:gd name="T44" fmla="*/ 72 w 98"/>
                    <a:gd name="T45" fmla="*/ 129 h 149"/>
                    <a:gd name="T46" fmla="*/ 72 w 98"/>
                    <a:gd name="T47" fmla="*/ 129 h 149"/>
                    <a:gd name="T48" fmla="*/ 72 w 98"/>
                    <a:gd name="T49" fmla="*/ 128 h 149"/>
                    <a:gd name="T50" fmla="*/ 72 w 98"/>
                    <a:gd name="T51" fmla="*/ 127 h 149"/>
                    <a:gd name="T52" fmla="*/ 72 w 98"/>
                    <a:gd name="T53" fmla="*/ 127 h 149"/>
                    <a:gd name="T54" fmla="*/ 73 w 98"/>
                    <a:gd name="T55" fmla="*/ 127 h 149"/>
                    <a:gd name="T56" fmla="*/ 74 w 98"/>
                    <a:gd name="T57" fmla="*/ 127 h 149"/>
                    <a:gd name="T58" fmla="*/ 75 w 98"/>
                    <a:gd name="T59" fmla="*/ 127 h 149"/>
                    <a:gd name="T60" fmla="*/ 75 w 98"/>
                    <a:gd name="T61" fmla="*/ 127 h 149"/>
                    <a:gd name="T62" fmla="*/ 76 w 98"/>
                    <a:gd name="T63" fmla="*/ 127 h 149"/>
                    <a:gd name="T64" fmla="*/ 76 w 98"/>
                    <a:gd name="T65" fmla="*/ 127 h 149"/>
                    <a:gd name="T66" fmla="*/ 77 w 98"/>
                    <a:gd name="T67" fmla="*/ 127 h 149"/>
                    <a:gd name="T68" fmla="*/ 77 w 98"/>
                    <a:gd name="T69" fmla="*/ 127 h 149"/>
                    <a:gd name="T70" fmla="*/ 77 w 98"/>
                    <a:gd name="T71" fmla="*/ 127 h 149"/>
                    <a:gd name="T72" fmla="*/ 78 w 98"/>
                    <a:gd name="T73" fmla="*/ 127 h 149"/>
                    <a:gd name="T74" fmla="*/ 78 w 98"/>
                    <a:gd name="T75" fmla="*/ 127 h 149"/>
                    <a:gd name="T76" fmla="*/ 78 w 98"/>
                    <a:gd name="T77" fmla="*/ 127 h 149"/>
                    <a:gd name="T78" fmla="*/ 78 w 98"/>
                    <a:gd name="T79" fmla="*/ 127 h 149"/>
                    <a:gd name="T80" fmla="*/ 78 w 98"/>
                    <a:gd name="T81" fmla="*/ 128 h 149"/>
                    <a:gd name="T82" fmla="*/ 79 w 98"/>
                    <a:gd name="T83" fmla="*/ 129 h 149"/>
                    <a:gd name="T84" fmla="*/ 79 w 98"/>
                    <a:gd name="T85" fmla="*/ 129 h 149"/>
                    <a:gd name="T86" fmla="*/ 80 w 98"/>
                    <a:gd name="T87" fmla="*/ 130 h 149"/>
                    <a:gd name="T88" fmla="*/ 81 w 98"/>
                    <a:gd name="T89" fmla="*/ 130 h 149"/>
                    <a:gd name="T90" fmla="*/ 82 w 98"/>
                    <a:gd name="T91" fmla="*/ 128 h 149"/>
                    <a:gd name="T92" fmla="*/ 83 w 98"/>
                    <a:gd name="T93" fmla="*/ 127 h 149"/>
                    <a:gd name="T94" fmla="*/ 96 w 98"/>
                    <a:gd name="T95" fmla="*/ 30 h 149"/>
                    <a:gd name="T96" fmla="*/ 95 w 98"/>
                    <a:gd name="T97" fmla="*/ 1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 h="149">
                      <a:moveTo>
                        <a:pt x="95" y="13"/>
                      </a:moveTo>
                      <a:cubicBezTo>
                        <a:pt x="67" y="10"/>
                        <a:pt x="39" y="5"/>
                        <a:pt x="11" y="0"/>
                      </a:cubicBezTo>
                      <a:cubicBezTo>
                        <a:pt x="7" y="20"/>
                        <a:pt x="3" y="39"/>
                        <a:pt x="0" y="58"/>
                      </a:cubicBezTo>
                      <a:cubicBezTo>
                        <a:pt x="8" y="69"/>
                        <a:pt x="16" y="79"/>
                        <a:pt x="24" y="89"/>
                      </a:cubicBezTo>
                      <a:cubicBezTo>
                        <a:pt x="30" y="97"/>
                        <a:pt x="37" y="105"/>
                        <a:pt x="43" y="114"/>
                      </a:cubicBezTo>
                      <a:cubicBezTo>
                        <a:pt x="52" y="125"/>
                        <a:pt x="61" y="137"/>
                        <a:pt x="71" y="149"/>
                      </a:cubicBezTo>
                      <a:cubicBezTo>
                        <a:pt x="71" y="149"/>
                        <a:pt x="71" y="149"/>
                        <a:pt x="71" y="149"/>
                      </a:cubicBezTo>
                      <a:cubicBezTo>
                        <a:pt x="71" y="148"/>
                        <a:pt x="71" y="148"/>
                        <a:pt x="71" y="148"/>
                      </a:cubicBezTo>
                      <a:cubicBezTo>
                        <a:pt x="71" y="147"/>
                        <a:pt x="71" y="147"/>
                        <a:pt x="71" y="147"/>
                      </a:cubicBezTo>
                      <a:cubicBezTo>
                        <a:pt x="71" y="147"/>
                        <a:pt x="71" y="147"/>
                        <a:pt x="71" y="147"/>
                      </a:cubicBezTo>
                      <a:cubicBezTo>
                        <a:pt x="71" y="147"/>
                        <a:pt x="71" y="147"/>
                        <a:pt x="71" y="147"/>
                      </a:cubicBezTo>
                      <a:cubicBezTo>
                        <a:pt x="71" y="147"/>
                        <a:pt x="71" y="147"/>
                        <a:pt x="71" y="147"/>
                      </a:cubicBezTo>
                      <a:cubicBezTo>
                        <a:pt x="71" y="146"/>
                        <a:pt x="71" y="146"/>
                        <a:pt x="71" y="146"/>
                      </a:cubicBezTo>
                      <a:cubicBezTo>
                        <a:pt x="71" y="146"/>
                        <a:pt x="71" y="146"/>
                        <a:pt x="71" y="146"/>
                      </a:cubicBezTo>
                      <a:cubicBezTo>
                        <a:pt x="71" y="146"/>
                        <a:pt x="71" y="146"/>
                        <a:pt x="71" y="146"/>
                      </a:cubicBezTo>
                      <a:cubicBezTo>
                        <a:pt x="71" y="146"/>
                        <a:pt x="71" y="146"/>
                        <a:pt x="71" y="146"/>
                      </a:cubicBezTo>
                      <a:cubicBezTo>
                        <a:pt x="72" y="146"/>
                        <a:pt x="72" y="146"/>
                        <a:pt x="72" y="146"/>
                      </a:cubicBezTo>
                      <a:cubicBezTo>
                        <a:pt x="72" y="146"/>
                        <a:pt x="72" y="146"/>
                        <a:pt x="72" y="146"/>
                      </a:cubicBezTo>
                      <a:cubicBezTo>
                        <a:pt x="72" y="146"/>
                        <a:pt x="72" y="146"/>
                        <a:pt x="72" y="146"/>
                      </a:cubicBezTo>
                      <a:cubicBezTo>
                        <a:pt x="72" y="145"/>
                        <a:pt x="72" y="145"/>
                        <a:pt x="72" y="145"/>
                      </a:cubicBezTo>
                      <a:cubicBezTo>
                        <a:pt x="72" y="145"/>
                        <a:pt x="72" y="145"/>
                        <a:pt x="72" y="145"/>
                      </a:cubicBezTo>
                      <a:cubicBezTo>
                        <a:pt x="72" y="144"/>
                        <a:pt x="72" y="144"/>
                        <a:pt x="72" y="144"/>
                      </a:cubicBezTo>
                      <a:cubicBezTo>
                        <a:pt x="72" y="143"/>
                        <a:pt x="72" y="143"/>
                        <a:pt x="72" y="143"/>
                      </a:cubicBezTo>
                      <a:cubicBezTo>
                        <a:pt x="72" y="143"/>
                        <a:pt x="72" y="143"/>
                        <a:pt x="72" y="143"/>
                      </a:cubicBezTo>
                      <a:cubicBezTo>
                        <a:pt x="72" y="142"/>
                        <a:pt x="72" y="142"/>
                        <a:pt x="72" y="142"/>
                      </a:cubicBezTo>
                      <a:cubicBezTo>
                        <a:pt x="72" y="142"/>
                        <a:pt x="72" y="142"/>
                        <a:pt x="72" y="142"/>
                      </a:cubicBezTo>
                      <a:cubicBezTo>
                        <a:pt x="72" y="141"/>
                        <a:pt x="72" y="141"/>
                        <a:pt x="72" y="141"/>
                      </a:cubicBezTo>
                      <a:cubicBezTo>
                        <a:pt x="72" y="140"/>
                        <a:pt x="72" y="140"/>
                        <a:pt x="72" y="140"/>
                      </a:cubicBezTo>
                      <a:cubicBezTo>
                        <a:pt x="72" y="139"/>
                        <a:pt x="72" y="139"/>
                        <a:pt x="72" y="139"/>
                      </a:cubicBezTo>
                      <a:cubicBezTo>
                        <a:pt x="72" y="138"/>
                        <a:pt x="72" y="138"/>
                        <a:pt x="72" y="138"/>
                      </a:cubicBezTo>
                      <a:cubicBezTo>
                        <a:pt x="72" y="137"/>
                        <a:pt x="72" y="137"/>
                        <a:pt x="72" y="137"/>
                      </a:cubicBezTo>
                      <a:cubicBezTo>
                        <a:pt x="72" y="137"/>
                        <a:pt x="72" y="137"/>
                        <a:pt x="72" y="137"/>
                      </a:cubicBezTo>
                      <a:cubicBezTo>
                        <a:pt x="72" y="136"/>
                        <a:pt x="72" y="136"/>
                        <a:pt x="72" y="136"/>
                      </a:cubicBezTo>
                      <a:cubicBezTo>
                        <a:pt x="72" y="135"/>
                        <a:pt x="72" y="135"/>
                        <a:pt x="72" y="135"/>
                      </a:cubicBezTo>
                      <a:cubicBezTo>
                        <a:pt x="72" y="134"/>
                        <a:pt x="72" y="134"/>
                        <a:pt x="72" y="134"/>
                      </a:cubicBezTo>
                      <a:cubicBezTo>
                        <a:pt x="72" y="134"/>
                        <a:pt x="72" y="134"/>
                        <a:pt x="72" y="134"/>
                      </a:cubicBezTo>
                      <a:cubicBezTo>
                        <a:pt x="72" y="133"/>
                        <a:pt x="72" y="133"/>
                        <a:pt x="72" y="133"/>
                      </a:cubicBezTo>
                      <a:cubicBezTo>
                        <a:pt x="72" y="132"/>
                        <a:pt x="72" y="132"/>
                        <a:pt x="72" y="132"/>
                      </a:cubicBezTo>
                      <a:cubicBezTo>
                        <a:pt x="72" y="132"/>
                        <a:pt x="72" y="132"/>
                        <a:pt x="72" y="132"/>
                      </a:cubicBezTo>
                      <a:cubicBezTo>
                        <a:pt x="73" y="132"/>
                        <a:pt x="73" y="132"/>
                        <a:pt x="73" y="132"/>
                      </a:cubicBezTo>
                      <a:cubicBezTo>
                        <a:pt x="72" y="132"/>
                        <a:pt x="72" y="132"/>
                        <a:pt x="72" y="132"/>
                      </a:cubicBezTo>
                      <a:cubicBezTo>
                        <a:pt x="72" y="131"/>
                        <a:pt x="72" y="131"/>
                        <a:pt x="72" y="131"/>
                      </a:cubicBezTo>
                      <a:cubicBezTo>
                        <a:pt x="72" y="131"/>
                        <a:pt x="72" y="131"/>
                        <a:pt x="72" y="131"/>
                      </a:cubicBezTo>
                      <a:cubicBezTo>
                        <a:pt x="72" y="130"/>
                        <a:pt x="72" y="130"/>
                        <a:pt x="72" y="130"/>
                      </a:cubicBezTo>
                      <a:cubicBezTo>
                        <a:pt x="72" y="130"/>
                        <a:pt x="72" y="130"/>
                        <a:pt x="72" y="130"/>
                      </a:cubicBezTo>
                      <a:cubicBezTo>
                        <a:pt x="72" y="129"/>
                        <a:pt x="72" y="129"/>
                        <a:pt x="72" y="129"/>
                      </a:cubicBezTo>
                      <a:cubicBezTo>
                        <a:pt x="72" y="129"/>
                        <a:pt x="72" y="129"/>
                        <a:pt x="72" y="129"/>
                      </a:cubicBezTo>
                      <a:cubicBezTo>
                        <a:pt x="72" y="129"/>
                        <a:pt x="72" y="129"/>
                        <a:pt x="72" y="129"/>
                      </a:cubicBezTo>
                      <a:cubicBezTo>
                        <a:pt x="72" y="128"/>
                        <a:pt x="72" y="128"/>
                        <a:pt x="72" y="128"/>
                      </a:cubicBezTo>
                      <a:cubicBezTo>
                        <a:pt x="72" y="128"/>
                        <a:pt x="72" y="128"/>
                        <a:pt x="72" y="128"/>
                      </a:cubicBezTo>
                      <a:cubicBezTo>
                        <a:pt x="72" y="128"/>
                        <a:pt x="72" y="128"/>
                        <a:pt x="72" y="128"/>
                      </a:cubicBezTo>
                      <a:cubicBezTo>
                        <a:pt x="72" y="127"/>
                        <a:pt x="72" y="127"/>
                        <a:pt x="72" y="127"/>
                      </a:cubicBezTo>
                      <a:cubicBezTo>
                        <a:pt x="72" y="127"/>
                        <a:pt x="72" y="127"/>
                        <a:pt x="72" y="127"/>
                      </a:cubicBezTo>
                      <a:cubicBezTo>
                        <a:pt x="72" y="127"/>
                        <a:pt x="72" y="127"/>
                        <a:pt x="72" y="127"/>
                      </a:cubicBezTo>
                      <a:cubicBezTo>
                        <a:pt x="72" y="127"/>
                        <a:pt x="72" y="127"/>
                        <a:pt x="72" y="127"/>
                      </a:cubicBezTo>
                      <a:cubicBezTo>
                        <a:pt x="73" y="127"/>
                        <a:pt x="73" y="127"/>
                        <a:pt x="73" y="127"/>
                      </a:cubicBezTo>
                      <a:cubicBezTo>
                        <a:pt x="73" y="127"/>
                        <a:pt x="73" y="127"/>
                        <a:pt x="73" y="127"/>
                      </a:cubicBezTo>
                      <a:cubicBezTo>
                        <a:pt x="74" y="127"/>
                        <a:pt x="74" y="127"/>
                        <a:pt x="74" y="127"/>
                      </a:cubicBezTo>
                      <a:cubicBezTo>
                        <a:pt x="75" y="127"/>
                        <a:pt x="75" y="127"/>
                        <a:pt x="75" y="127"/>
                      </a:cubicBezTo>
                      <a:cubicBezTo>
                        <a:pt x="75" y="127"/>
                        <a:pt x="75" y="127"/>
                        <a:pt x="75" y="127"/>
                      </a:cubicBezTo>
                      <a:cubicBezTo>
                        <a:pt x="75" y="127"/>
                        <a:pt x="75" y="127"/>
                        <a:pt x="75" y="127"/>
                      </a:cubicBezTo>
                      <a:cubicBezTo>
                        <a:pt x="75" y="127"/>
                        <a:pt x="75" y="127"/>
                        <a:pt x="75" y="127"/>
                      </a:cubicBezTo>
                      <a:cubicBezTo>
                        <a:pt x="76" y="127"/>
                        <a:pt x="76" y="127"/>
                        <a:pt x="76" y="127"/>
                      </a:cubicBezTo>
                      <a:cubicBezTo>
                        <a:pt x="76" y="127"/>
                        <a:pt x="76" y="127"/>
                        <a:pt x="76" y="127"/>
                      </a:cubicBezTo>
                      <a:cubicBezTo>
                        <a:pt x="76" y="127"/>
                        <a:pt x="76" y="127"/>
                        <a:pt x="76" y="127"/>
                      </a:cubicBezTo>
                      <a:cubicBezTo>
                        <a:pt x="76" y="127"/>
                        <a:pt x="76" y="127"/>
                        <a:pt x="76" y="127"/>
                      </a:cubicBezTo>
                      <a:cubicBezTo>
                        <a:pt x="76" y="127"/>
                        <a:pt x="76" y="127"/>
                        <a:pt x="76"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8"/>
                        <a:pt x="78" y="128"/>
                        <a:pt x="78" y="128"/>
                      </a:cubicBezTo>
                      <a:cubicBezTo>
                        <a:pt x="78" y="128"/>
                        <a:pt x="78" y="128"/>
                        <a:pt x="78" y="128"/>
                      </a:cubicBezTo>
                      <a:cubicBezTo>
                        <a:pt x="79" y="128"/>
                        <a:pt x="79" y="128"/>
                        <a:pt x="79" y="128"/>
                      </a:cubicBezTo>
                      <a:cubicBezTo>
                        <a:pt x="79" y="129"/>
                        <a:pt x="79" y="129"/>
                        <a:pt x="79" y="129"/>
                      </a:cubicBezTo>
                      <a:cubicBezTo>
                        <a:pt x="79" y="129"/>
                        <a:pt x="79" y="129"/>
                        <a:pt x="79" y="129"/>
                      </a:cubicBezTo>
                      <a:cubicBezTo>
                        <a:pt x="79" y="129"/>
                        <a:pt x="79" y="129"/>
                        <a:pt x="79" y="129"/>
                      </a:cubicBezTo>
                      <a:cubicBezTo>
                        <a:pt x="79" y="130"/>
                        <a:pt x="79" y="130"/>
                        <a:pt x="79" y="130"/>
                      </a:cubicBezTo>
                      <a:cubicBezTo>
                        <a:pt x="80" y="130"/>
                        <a:pt x="80" y="130"/>
                        <a:pt x="80" y="130"/>
                      </a:cubicBezTo>
                      <a:cubicBezTo>
                        <a:pt x="80" y="130"/>
                        <a:pt x="80" y="130"/>
                        <a:pt x="80" y="130"/>
                      </a:cubicBezTo>
                      <a:cubicBezTo>
                        <a:pt x="81" y="130"/>
                        <a:pt x="81" y="130"/>
                        <a:pt x="81" y="130"/>
                      </a:cubicBezTo>
                      <a:cubicBezTo>
                        <a:pt x="81" y="130"/>
                        <a:pt x="81" y="130"/>
                        <a:pt x="81" y="130"/>
                      </a:cubicBezTo>
                      <a:cubicBezTo>
                        <a:pt x="82" y="129"/>
                        <a:pt x="82" y="128"/>
                        <a:pt x="82" y="128"/>
                      </a:cubicBezTo>
                      <a:cubicBezTo>
                        <a:pt x="83" y="127"/>
                        <a:pt x="83" y="127"/>
                        <a:pt x="83" y="127"/>
                      </a:cubicBezTo>
                      <a:cubicBezTo>
                        <a:pt x="83" y="127"/>
                        <a:pt x="83" y="127"/>
                        <a:pt x="83" y="127"/>
                      </a:cubicBezTo>
                      <a:cubicBezTo>
                        <a:pt x="83" y="126"/>
                        <a:pt x="83" y="126"/>
                        <a:pt x="83" y="126"/>
                      </a:cubicBezTo>
                      <a:cubicBezTo>
                        <a:pt x="87" y="94"/>
                        <a:pt x="91" y="62"/>
                        <a:pt x="96" y="30"/>
                      </a:cubicBezTo>
                      <a:cubicBezTo>
                        <a:pt x="96" y="24"/>
                        <a:pt x="97" y="19"/>
                        <a:pt x="98" y="14"/>
                      </a:cubicBezTo>
                      <a:lnTo>
                        <a:pt x="95" y="13"/>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5" name="Freeform 355">
                  <a:extLst>
                    <a:ext uri="{FF2B5EF4-FFF2-40B4-BE49-F238E27FC236}">
                      <a16:creationId xmlns="" xmlns:a16="http://schemas.microsoft.com/office/drawing/2014/main" id="{ED6A1AD8-FEBC-4BAD-937E-A82439B41D3C}"/>
                    </a:ext>
                  </a:extLst>
                </p:cNvPr>
                <p:cNvSpPr>
                  <a:spLocks/>
                </p:cNvSpPr>
                <p:nvPr/>
              </p:nvSpPr>
              <p:spPr bwMode="auto">
                <a:xfrm>
                  <a:off x="4323814" y="3138740"/>
                  <a:ext cx="859773" cy="519009"/>
                </a:xfrm>
                <a:custGeom>
                  <a:avLst/>
                  <a:gdLst>
                    <a:gd name="T0" fmla="*/ 1 w 164"/>
                    <a:gd name="T1" fmla="*/ 23 h 99"/>
                    <a:gd name="T2" fmla="*/ 2 w 164"/>
                    <a:gd name="T3" fmla="*/ 25 h 99"/>
                    <a:gd name="T4" fmla="*/ 3 w 164"/>
                    <a:gd name="T5" fmla="*/ 28 h 99"/>
                    <a:gd name="T6" fmla="*/ 3 w 164"/>
                    <a:gd name="T7" fmla="*/ 30 h 99"/>
                    <a:gd name="T8" fmla="*/ 4 w 164"/>
                    <a:gd name="T9" fmla="*/ 32 h 99"/>
                    <a:gd name="T10" fmla="*/ 3 w 164"/>
                    <a:gd name="T11" fmla="*/ 32 h 99"/>
                    <a:gd name="T12" fmla="*/ 6 w 164"/>
                    <a:gd name="T13" fmla="*/ 36 h 99"/>
                    <a:gd name="T14" fmla="*/ 8 w 164"/>
                    <a:gd name="T15" fmla="*/ 38 h 99"/>
                    <a:gd name="T16" fmla="*/ 10 w 164"/>
                    <a:gd name="T17" fmla="*/ 42 h 99"/>
                    <a:gd name="T18" fmla="*/ 12 w 164"/>
                    <a:gd name="T19" fmla="*/ 44 h 99"/>
                    <a:gd name="T20" fmla="*/ 12 w 164"/>
                    <a:gd name="T21" fmla="*/ 46 h 99"/>
                    <a:gd name="T22" fmla="*/ 14 w 164"/>
                    <a:gd name="T23" fmla="*/ 48 h 99"/>
                    <a:gd name="T24" fmla="*/ 15 w 164"/>
                    <a:gd name="T25" fmla="*/ 48 h 99"/>
                    <a:gd name="T26" fmla="*/ 15 w 164"/>
                    <a:gd name="T27" fmla="*/ 50 h 99"/>
                    <a:gd name="T28" fmla="*/ 18 w 164"/>
                    <a:gd name="T29" fmla="*/ 51 h 99"/>
                    <a:gd name="T30" fmla="*/ 20 w 164"/>
                    <a:gd name="T31" fmla="*/ 51 h 99"/>
                    <a:gd name="T32" fmla="*/ 19 w 164"/>
                    <a:gd name="T33" fmla="*/ 53 h 99"/>
                    <a:gd name="T34" fmla="*/ 18 w 164"/>
                    <a:gd name="T35" fmla="*/ 54 h 99"/>
                    <a:gd name="T36" fmla="*/ 18 w 164"/>
                    <a:gd name="T37" fmla="*/ 55 h 99"/>
                    <a:gd name="T38" fmla="*/ 17 w 164"/>
                    <a:gd name="T39" fmla="*/ 57 h 99"/>
                    <a:gd name="T40" fmla="*/ 17 w 164"/>
                    <a:gd name="T41" fmla="*/ 59 h 99"/>
                    <a:gd name="T42" fmla="*/ 16 w 164"/>
                    <a:gd name="T43" fmla="*/ 60 h 99"/>
                    <a:gd name="T44" fmla="*/ 16 w 164"/>
                    <a:gd name="T45" fmla="*/ 62 h 99"/>
                    <a:gd name="T46" fmla="*/ 17 w 164"/>
                    <a:gd name="T47" fmla="*/ 64 h 99"/>
                    <a:gd name="T48" fmla="*/ 17 w 164"/>
                    <a:gd name="T49" fmla="*/ 66 h 99"/>
                    <a:gd name="T50" fmla="*/ 15 w 164"/>
                    <a:gd name="T51" fmla="*/ 67 h 99"/>
                    <a:gd name="T52" fmla="*/ 14 w 164"/>
                    <a:gd name="T53" fmla="*/ 68 h 99"/>
                    <a:gd name="T54" fmla="*/ 15 w 164"/>
                    <a:gd name="T55" fmla="*/ 70 h 99"/>
                    <a:gd name="T56" fmla="*/ 14 w 164"/>
                    <a:gd name="T57" fmla="*/ 72 h 99"/>
                    <a:gd name="T58" fmla="*/ 15 w 164"/>
                    <a:gd name="T59" fmla="*/ 73 h 99"/>
                    <a:gd name="T60" fmla="*/ 17 w 164"/>
                    <a:gd name="T61" fmla="*/ 74 h 99"/>
                    <a:gd name="T62" fmla="*/ 19 w 164"/>
                    <a:gd name="T63" fmla="*/ 73 h 99"/>
                    <a:gd name="T64" fmla="*/ 21 w 164"/>
                    <a:gd name="T65" fmla="*/ 72 h 99"/>
                    <a:gd name="T66" fmla="*/ 22 w 164"/>
                    <a:gd name="T67" fmla="*/ 71 h 99"/>
                    <a:gd name="T68" fmla="*/ 23 w 164"/>
                    <a:gd name="T69" fmla="*/ 71 h 99"/>
                    <a:gd name="T70" fmla="*/ 24 w 164"/>
                    <a:gd name="T71" fmla="*/ 73 h 99"/>
                    <a:gd name="T72" fmla="*/ 25 w 164"/>
                    <a:gd name="T73" fmla="*/ 75 h 99"/>
                    <a:gd name="T74" fmla="*/ 24 w 164"/>
                    <a:gd name="T75" fmla="*/ 77 h 99"/>
                    <a:gd name="T76" fmla="*/ 25 w 164"/>
                    <a:gd name="T77" fmla="*/ 79 h 99"/>
                    <a:gd name="T78" fmla="*/ 26 w 164"/>
                    <a:gd name="T79" fmla="*/ 81 h 99"/>
                    <a:gd name="T80" fmla="*/ 27 w 164"/>
                    <a:gd name="T81" fmla="*/ 83 h 99"/>
                    <a:gd name="T82" fmla="*/ 28 w 164"/>
                    <a:gd name="T83" fmla="*/ 86 h 99"/>
                    <a:gd name="T84" fmla="*/ 27 w 164"/>
                    <a:gd name="T85" fmla="*/ 87 h 99"/>
                    <a:gd name="T86" fmla="*/ 29 w 164"/>
                    <a:gd name="T87" fmla="*/ 90 h 99"/>
                    <a:gd name="T88" fmla="*/ 31 w 164"/>
                    <a:gd name="T89" fmla="*/ 90 h 99"/>
                    <a:gd name="T90" fmla="*/ 32 w 164"/>
                    <a:gd name="T91" fmla="*/ 92 h 99"/>
                    <a:gd name="T92" fmla="*/ 32 w 164"/>
                    <a:gd name="T93" fmla="*/ 94 h 99"/>
                    <a:gd name="T94" fmla="*/ 33 w 164"/>
                    <a:gd name="T95" fmla="*/ 95 h 99"/>
                    <a:gd name="T96" fmla="*/ 33 w 164"/>
                    <a:gd name="T97" fmla="*/ 97 h 99"/>
                    <a:gd name="T98" fmla="*/ 35 w 164"/>
                    <a:gd name="T99" fmla="*/ 99 h 99"/>
                    <a:gd name="T100" fmla="*/ 36 w 164"/>
                    <a:gd name="T101" fmla="*/ 97 h 99"/>
                    <a:gd name="T102" fmla="*/ 40 w 164"/>
                    <a:gd name="T103" fmla="*/ 97 h 99"/>
                    <a:gd name="T104" fmla="*/ 42 w 164"/>
                    <a:gd name="T105" fmla="*/ 97 h 99"/>
                    <a:gd name="T106" fmla="*/ 44 w 164"/>
                    <a:gd name="T107" fmla="*/ 96 h 99"/>
                    <a:gd name="T108" fmla="*/ 48 w 164"/>
                    <a:gd name="T109" fmla="*/ 97 h 99"/>
                    <a:gd name="T110" fmla="*/ 50 w 164"/>
                    <a:gd name="T111" fmla="*/ 97 h 99"/>
                    <a:gd name="T112" fmla="*/ 54 w 164"/>
                    <a:gd name="T113" fmla="*/ 97 h 99"/>
                    <a:gd name="T114" fmla="*/ 54 w 164"/>
                    <a:gd name="T115" fmla="*/ 97 h 99"/>
                    <a:gd name="T116" fmla="*/ 55 w 164"/>
                    <a:gd name="T117" fmla="*/ 96 h 99"/>
                    <a:gd name="T118" fmla="*/ 55 w 164"/>
                    <a:gd name="T119" fmla="*/ 95 h 99"/>
                    <a:gd name="T120" fmla="*/ 57 w 164"/>
                    <a:gd name="T121" fmla="*/ 94 h 99"/>
                    <a:gd name="T122" fmla="*/ 58 w 164"/>
                    <a:gd name="T123" fmla="*/ 96 h 99"/>
                    <a:gd name="T124" fmla="*/ 60 w 164"/>
                    <a:gd name="T12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4" h="99">
                      <a:moveTo>
                        <a:pt x="162" y="15"/>
                      </a:moveTo>
                      <a:cubicBezTo>
                        <a:pt x="129" y="14"/>
                        <a:pt x="97" y="11"/>
                        <a:pt x="64" y="8"/>
                      </a:cubicBezTo>
                      <a:cubicBezTo>
                        <a:pt x="44" y="6"/>
                        <a:pt x="23" y="3"/>
                        <a:pt x="3" y="0"/>
                      </a:cubicBezTo>
                      <a:cubicBezTo>
                        <a:pt x="2" y="7"/>
                        <a:pt x="1" y="14"/>
                        <a:pt x="0" y="20"/>
                      </a:cubicBezTo>
                      <a:cubicBezTo>
                        <a:pt x="0" y="20"/>
                        <a:pt x="0" y="20"/>
                        <a:pt x="0" y="20"/>
                      </a:cubicBezTo>
                      <a:cubicBezTo>
                        <a:pt x="0" y="21"/>
                        <a:pt x="0" y="21"/>
                        <a:pt x="0" y="21"/>
                      </a:cubicBezTo>
                      <a:cubicBezTo>
                        <a:pt x="0" y="21"/>
                        <a:pt x="0" y="21"/>
                        <a:pt x="0" y="21"/>
                      </a:cubicBezTo>
                      <a:cubicBezTo>
                        <a:pt x="0" y="22"/>
                        <a:pt x="0" y="22"/>
                        <a:pt x="0" y="22"/>
                      </a:cubicBezTo>
                      <a:cubicBezTo>
                        <a:pt x="1" y="22"/>
                        <a:pt x="1" y="22"/>
                        <a:pt x="1" y="22"/>
                      </a:cubicBezTo>
                      <a:cubicBezTo>
                        <a:pt x="1" y="22"/>
                        <a:pt x="1" y="22"/>
                        <a:pt x="1" y="22"/>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4"/>
                        <a:pt x="1" y="24"/>
                        <a:pt x="1" y="24"/>
                      </a:cubicBezTo>
                      <a:cubicBezTo>
                        <a:pt x="2" y="24"/>
                        <a:pt x="2" y="24"/>
                        <a:pt x="2" y="24"/>
                      </a:cubicBezTo>
                      <a:cubicBezTo>
                        <a:pt x="2" y="24"/>
                        <a:pt x="2" y="24"/>
                        <a:pt x="2" y="24"/>
                      </a:cubicBezTo>
                      <a:cubicBezTo>
                        <a:pt x="2" y="24"/>
                        <a:pt x="2" y="24"/>
                        <a:pt x="2" y="24"/>
                      </a:cubicBezTo>
                      <a:cubicBezTo>
                        <a:pt x="2" y="24"/>
                        <a:pt x="2" y="24"/>
                        <a:pt x="2" y="24"/>
                      </a:cubicBezTo>
                      <a:cubicBezTo>
                        <a:pt x="2" y="25"/>
                        <a:pt x="2" y="25"/>
                        <a:pt x="2" y="25"/>
                      </a:cubicBezTo>
                      <a:cubicBezTo>
                        <a:pt x="2" y="25"/>
                        <a:pt x="2" y="25"/>
                        <a:pt x="2" y="25"/>
                      </a:cubicBezTo>
                      <a:cubicBezTo>
                        <a:pt x="2" y="25"/>
                        <a:pt x="2" y="25"/>
                        <a:pt x="2" y="25"/>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8"/>
                        <a:pt x="3" y="28"/>
                        <a:pt x="3" y="28"/>
                      </a:cubicBezTo>
                      <a:cubicBezTo>
                        <a:pt x="3" y="28"/>
                        <a:pt x="3" y="28"/>
                        <a:pt x="3" y="28"/>
                      </a:cubicBezTo>
                      <a:cubicBezTo>
                        <a:pt x="4" y="29"/>
                        <a:pt x="4" y="29"/>
                        <a:pt x="4" y="29"/>
                      </a:cubicBezTo>
                      <a:cubicBezTo>
                        <a:pt x="4" y="29"/>
                        <a:pt x="4" y="29"/>
                        <a:pt x="4" y="29"/>
                      </a:cubicBezTo>
                      <a:cubicBezTo>
                        <a:pt x="4" y="29"/>
                        <a:pt x="4" y="29"/>
                        <a:pt x="4" y="29"/>
                      </a:cubicBezTo>
                      <a:cubicBezTo>
                        <a:pt x="4" y="29"/>
                        <a:pt x="4" y="29"/>
                        <a:pt x="4" y="29"/>
                      </a:cubicBezTo>
                      <a:cubicBezTo>
                        <a:pt x="3" y="29"/>
                        <a:pt x="3" y="29"/>
                        <a:pt x="3" y="29"/>
                      </a:cubicBezTo>
                      <a:cubicBezTo>
                        <a:pt x="3" y="29"/>
                        <a:pt x="3" y="29"/>
                        <a:pt x="3" y="29"/>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4" y="31"/>
                        <a:pt x="4" y="31"/>
                        <a:pt x="4" y="31"/>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2" y="32"/>
                        <a:pt x="2" y="32"/>
                        <a:pt x="2" y="32"/>
                      </a:cubicBezTo>
                      <a:cubicBezTo>
                        <a:pt x="2" y="32"/>
                        <a:pt x="2" y="32"/>
                        <a:pt x="2" y="32"/>
                      </a:cubicBezTo>
                      <a:cubicBezTo>
                        <a:pt x="2" y="32"/>
                        <a:pt x="2" y="32"/>
                        <a:pt x="2" y="32"/>
                      </a:cubicBezTo>
                      <a:cubicBezTo>
                        <a:pt x="3" y="32"/>
                        <a:pt x="3" y="32"/>
                        <a:pt x="3" y="32"/>
                      </a:cubicBezTo>
                      <a:cubicBezTo>
                        <a:pt x="3" y="33"/>
                        <a:pt x="3" y="33"/>
                        <a:pt x="3" y="33"/>
                      </a:cubicBezTo>
                      <a:cubicBezTo>
                        <a:pt x="3" y="33"/>
                        <a:pt x="3" y="33"/>
                        <a:pt x="3" y="33"/>
                      </a:cubicBezTo>
                      <a:cubicBezTo>
                        <a:pt x="4" y="34"/>
                        <a:pt x="4" y="34"/>
                        <a:pt x="4" y="34"/>
                      </a:cubicBezTo>
                      <a:cubicBezTo>
                        <a:pt x="4" y="34"/>
                        <a:pt x="4" y="34"/>
                        <a:pt x="4" y="34"/>
                      </a:cubicBezTo>
                      <a:cubicBezTo>
                        <a:pt x="5" y="34"/>
                        <a:pt x="5" y="34"/>
                        <a:pt x="5" y="34"/>
                      </a:cubicBezTo>
                      <a:cubicBezTo>
                        <a:pt x="5" y="35"/>
                        <a:pt x="5" y="35"/>
                        <a:pt x="5" y="35"/>
                      </a:cubicBezTo>
                      <a:cubicBezTo>
                        <a:pt x="5" y="35"/>
                        <a:pt x="5" y="35"/>
                        <a:pt x="5" y="35"/>
                      </a:cubicBezTo>
                      <a:cubicBezTo>
                        <a:pt x="5" y="35"/>
                        <a:pt x="5" y="35"/>
                        <a:pt x="5" y="35"/>
                      </a:cubicBezTo>
                      <a:cubicBezTo>
                        <a:pt x="5" y="35"/>
                        <a:pt x="5" y="35"/>
                        <a:pt x="5" y="35"/>
                      </a:cubicBezTo>
                      <a:cubicBezTo>
                        <a:pt x="5" y="35"/>
                        <a:pt x="5" y="35"/>
                        <a:pt x="5" y="35"/>
                      </a:cubicBezTo>
                      <a:cubicBezTo>
                        <a:pt x="5" y="36"/>
                        <a:pt x="5" y="36"/>
                        <a:pt x="5" y="36"/>
                      </a:cubicBezTo>
                      <a:cubicBezTo>
                        <a:pt x="6" y="36"/>
                        <a:pt x="6" y="36"/>
                        <a:pt x="6" y="36"/>
                      </a:cubicBezTo>
                      <a:cubicBezTo>
                        <a:pt x="7" y="36"/>
                        <a:pt x="7" y="36"/>
                        <a:pt x="7" y="36"/>
                      </a:cubicBezTo>
                      <a:cubicBezTo>
                        <a:pt x="7" y="37"/>
                        <a:pt x="7" y="37"/>
                        <a:pt x="7" y="37"/>
                      </a:cubicBezTo>
                      <a:cubicBezTo>
                        <a:pt x="7" y="37"/>
                        <a:pt x="7" y="37"/>
                        <a:pt x="7" y="37"/>
                      </a:cubicBezTo>
                      <a:cubicBezTo>
                        <a:pt x="8" y="37"/>
                        <a:pt x="8" y="37"/>
                        <a:pt x="8" y="37"/>
                      </a:cubicBezTo>
                      <a:cubicBezTo>
                        <a:pt x="8" y="37"/>
                        <a:pt x="8" y="37"/>
                        <a:pt x="8" y="37"/>
                      </a:cubicBezTo>
                      <a:cubicBezTo>
                        <a:pt x="8" y="37"/>
                        <a:pt x="8" y="37"/>
                        <a:pt x="8" y="37"/>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9"/>
                        <a:pt x="8" y="39"/>
                        <a:pt x="8" y="39"/>
                      </a:cubicBezTo>
                      <a:cubicBezTo>
                        <a:pt x="8" y="39"/>
                        <a:pt x="8" y="39"/>
                        <a:pt x="8" y="39"/>
                      </a:cubicBezTo>
                      <a:cubicBezTo>
                        <a:pt x="9" y="39"/>
                        <a:pt x="9" y="39"/>
                        <a:pt x="9" y="39"/>
                      </a:cubicBezTo>
                      <a:cubicBezTo>
                        <a:pt x="9" y="39"/>
                        <a:pt x="9" y="39"/>
                        <a:pt x="9" y="39"/>
                      </a:cubicBezTo>
                      <a:cubicBezTo>
                        <a:pt x="9" y="40"/>
                        <a:pt x="9" y="40"/>
                        <a:pt x="9" y="40"/>
                      </a:cubicBezTo>
                      <a:cubicBezTo>
                        <a:pt x="9" y="40"/>
                        <a:pt x="9" y="40"/>
                        <a:pt x="9" y="40"/>
                      </a:cubicBezTo>
                      <a:cubicBezTo>
                        <a:pt x="10" y="42"/>
                        <a:pt x="10" y="42"/>
                        <a:pt x="10" y="42"/>
                      </a:cubicBezTo>
                      <a:cubicBezTo>
                        <a:pt x="10" y="42"/>
                        <a:pt x="10" y="42"/>
                        <a:pt x="10" y="42"/>
                      </a:cubicBezTo>
                      <a:cubicBezTo>
                        <a:pt x="10" y="42"/>
                        <a:pt x="10" y="42"/>
                        <a:pt x="10" y="42"/>
                      </a:cubicBezTo>
                      <a:cubicBezTo>
                        <a:pt x="10" y="42"/>
                        <a:pt x="10" y="42"/>
                        <a:pt x="10" y="42"/>
                      </a:cubicBezTo>
                      <a:cubicBezTo>
                        <a:pt x="10" y="43"/>
                        <a:pt x="10" y="43"/>
                        <a:pt x="10" y="43"/>
                      </a:cubicBezTo>
                      <a:cubicBezTo>
                        <a:pt x="10" y="43"/>
                        <a:pt x="10" y="43"/>
                        <a:pt x="10"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6"/>
                        <a:pt x="12" y="46"/>
                        <a:pt x="12" y="46"/>
                      </a:cubicBezTo>
                      <a:cubicBezTo>
                        <a:pt x="12" y="46"/>
                        <a:pt x="12" y="46"/>
                        <a:pt x="12" y="46"/>
                      </a:cubicBezTo>
                      <a:cubicBezTo>
                        <a:pt x="12" y="46"/>
                        <a:pt x="12" y="46"/>
                        <a:pt x="12" y="46"/>
                      </a:cubicBezTo>
                      <a:cubicBezTo>
                        <a:pt x="12" y="46"/>
                        <a:pt x="12" y="46"/>
                        <a:pt x="12"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4" y="47"/>
                        <a:pt x="14" y="47"/>
                        <a:pt x="14" y="47"/>
                      </a:cubicBezTo>
                      <a:cubicBezTo>
                        <a:pt x="14" y="47"/>
                        <a:pt x="14" y="47"/>
                        <a:pt x="14" y="47"/>
                      </a:cubicBezTo>
                      <a:cubicBezTo>
                        <a:pt x="14" y="48"/>
                        <a:pt x="14" y="48"/>
                        <a:pt x="14" y="48"/>
                      </a:cubicBezTo>
                      <a:cubicBezTo>
                        <a:pt x="14" y="48"/>
                        <a:pt x="14" y="48"/>
                        <a:pt x="14" y="48"/>
                      </a:cubicBezTo>
                      <a:cubicBezTo>
                        <a:pt x="14" y="48"/>
                        <a:pt x="14" y="48"/>
                        <a:pt x="14" y="48"/>
                      </a:cubicBezTo>
                      <a:cubicBezTo>
                        <a:pt x="14" y="48"/>
                        <a:pt x="14" y="48"/>
                        <a:pt x="14" y="48"/>
                      </a:cubicBezTo>
                      <a:cubicBezTo>
                        <a:pt x="14" y="48"/>
                        <a:pt x="14" y="48"/>
                        <a:pt x="14" y="48"/>
                      </a:cubicBezTo>
                      <a:cubicBezTo>
                        <a:pt x="14" y="49"/>
                        <a:pt x="14" y="49"/>
                        <a:pt x="14" y="49"/>
                      </a:cubicBezTo>
                      <a:cubicBezTo>
                        <a:pt x="14" y="49"/>
                        <a:pt x="14" y="49"/>
                        <a:pt x="14" y="49"/>
                      </a:cubicBezTo>
                      <a:cubicBezTo>
                        <a:pt x="14" y="49"/>
                        <a:pt x="14" y="49"/>
                        <a:pt x="14" y="49"/>
                      </a:cubicBezTo>
                      <a:cubicBezTo>
                        <a:pt x="14" y="49"/>
                        <a:pt x="14" y="49"/>
                        <a:pt x="14" y="49"/>
                      </a:cubicBezTo>
                      <a:cubicBezTo>
                        <a:pt x="14" y="49"/>
                        <a:pt x="14" y="49"/>
                        <a:pt x="14" y="49"/>
                      </a:cubicBezTo>
                      <a:cubicBezTo>
                        <a:pt x="14" y="49"/>
                        <a:pt x="14" y="49"/>
                        <a:pt x="14" y="49"/>
                      </a:cubicBezTo>
                      <a:cubicBezTo>
                        <a:pt x="14" y="48"/>
                        <a:pt x="14" y="48"/>
                        <a:pt x="14" y="48"/>
                      </a:cubicBezTo>
                      <a:cubicBezTo>
                        <a:pt x="15" y="48"/>
                        <a:pt x="15" y="48"/>
                        <a:pt x="15" y="48"/>
                      </a:cubicBezTo>
                      <a:cubicBezTo>
                        <a:pt x="15" y="48"/>
                        <a:pt x="15" y="48"/>
                        <a:pt x="15" y="48"/>
                      </a:cubicBezTo>
                      <a:cubicBezTo>
                        <a:pt x="15" y="48"/>
                        <a:pt x="15" y="48"/>
                        <a:pt x="15" y="48"/>
                      </a:cubicBezTo>
                      <a:cubicBezTo>
                        <a:pt x="15" y="48"/>
                        <a:pt x="15" y="48"/>
                        <a:pt x="15" y="48"/>
                      </a:cubicBezTo>
                      <a:cubicBezTo>
                        <a:pt x="15" y="48"/>
                        <a:pt x="15" y="48"/>
                        <a:pt x="15" y="48"/>
                      </a:cubicBezTo>
                      <a:cubicBezTo>
                        <a:pt x="15" y="48"/>
                        <a:pt x="15" y="48"/>
                        <a:pt x="15" y="48"/>
                      </a:cubicBezTo>
                      <a:cubicBezTo>
                        <a:pt x="15" y="49"/>
                        <a:pt x="15" y="49"/>
                        <a:pt x="15" y="49"/>
                      </a:cubicBezTo>
                      <a:cubicBezTo>
                        <a:pt x="16" y="49"/>
                        <a:pt x="16" y="49"/>
                        <a:pt x="16" y="49"/>
                      </a:cubicBezTo>
                      <a:cubicBezTo>
                        <a:pt x="16" y="49"/>
                        <a:pt x="16" y="49"/>
                        <a:pt x="16" y="49"/>
                      </a:cubicBezTo>
                      <a:cubicBezTo>
                        <a:pt x="16" y="49"/>
                        <a:pt x="16" y="49"/>
                        <a:pt x="16" y="49"/>
                      </a:cubicBezTo>
                      <a:cubicBezTo>
                        <a:pt x="16" y="49"/>
                        <a:pt x="16" y="49"/>
                        <a:pt x="16" y="49"/>
                      </a:cubicBezTo>
                      <a:cubicBezTo>
                        <a:pt x="15" y="49"/>
                        <a:pt x="15" y="49"/>
                        <a:pt x="15" y="49"/>
                      </a:cubicBezTo>
                      <a:cubicBezTo>
                        <a:pt x="15" y="49"/>
                        <a:pt x="15" y="49"/>
                        <a:pt x="15" y="49"/>
                      </a:cubicBezTo>
                      <a:cubicBezTo>
                        <a:pt x="15" y="50"/>
                        <a:pt x="15" y="50"/>
                        <a:pt x="15" y="50"/>
                      </a:cubicBezTo>
                      <a:cubicBezTo>
                        <a:pt x="15" y="50"/>
                        <a:pt x="15" y="50"/>
                        <a:pt x="15" y="50"/>
                      </a:cubicBezTo>
                      <a:cubicBezTo>
                        <a:pt x="15" y="50"/>
                        <a:pt x="15" y="50"/>
                        <a:pt x="15" y="50"/>
                      </a:cubicBezTo>
                      <a:cubicBezTo>
                        <a:pt x="15" y="50"/>
                        <a:pt x="15" y="50"/>
                        <a:pt x="15" y="50"/>
                      </a:cubicBezTo>
                      <a:cubicBezTo>
                        <a:pt x="16" y="50"/>
                        <a:pt x="16" y="50"/>
                        <a:pt x="16" y="50"/>
                      </a:cubicBezTo>
                      <a:cubicBezTo>
                        <a:pt x="16" y="50"/>
                        <a:pt x="16" y="50"/>
                        <a:pt x="16" y="50"/>
                      </a:cubicBezTo>
                      <a:cubicBezTo>
                        <a:pt x="16" y="50"/>
                        <a:pt x="16" y="50"/>
                        <a:pt x="16" y="50"/>
                      </a:cubicBezTo>
                      <a:cubicBezTo>
                        <a:pt x="16" y="51"/>
                        <a:pt x="16" y="51"/>
                        <a:pt x="16" y="51"/>
                      </a:cubicBezTo>
                      <a:cubicBezTo>
                        <a:pt x="16" y="51"/>
                        <a:pt x="16" y="51"/>
                        <a:pt x="16" y="51"/>
                      </a:cubicBezTo>
                      <a:cubicBezTo>
                        <a:pt x="17" y="50"/>
                        <a:pt x="17" y="50"/>
                        <a:pt x="17" y="50"/>
                      </a:cubicBezTo>
                      <a:cubicBezTo>
                        <a:pt x="17" y="50"/>
                        <a:pt x="17" y="50"/>
                        <a:pt x="17" y="50"/>
                      </a:cubicBezTo>
                      <a:cubicBezTo>
                        <a:pt x="17" y="50"/>
                        <a:pt x="17" y="50"/>
                        <a:pt x="17" y="50"/>
                      </a:cubicBezTo>
                      <a:cubicBezTo>
                        <a:pt x="17" y="50"/>
                        <a:pt x="17" y="50"/>
                        <a:pt x="17" y="50"/>
                      </a:cubicBezTo>
                      <a:cubicBezTo>
                        <a:pt x="17" y="51"/>
                        <a:pt x="17" y="51"/>
                        <a:pt x="17" y="51"/>
                      </a:cubicBezTo>
                      <a:cubicBezTo>
                        <a:pt x="17" y="51"/>
                        <a:pt x="17" y="51"/>
                        <a:pt x="17" y="51"/>
                      </a:cubicBezTo>
                      <a:cubicBezTo>
                        <a:pt x="18" y="51"/>
                        <a:pt x="18" y="51"/>
                        <a:pt x="18" y="51"/>
                      </a:cubicBezTo>
                      <a:cubicBezTo>
                        <a:pt x="18" y="51"/>
                        <a:pt x="18" y="51"/>
                        <a:pt x="18" y="51"/>
                      </a:cubicBezTo>
                      <a:cubicBezTo>
                        <a:pt x="18" y="50"/>
                        <a:pt x="18" y="50"/>
                        <a:pt x="18" y="50"/>
                      </a:cubicBezTo>
                      <a:cubicBezTo>
                        <a:pt x="18" y="50"/>
                        <a:pt x="18" y="50"/>
                        <a:pt x="18" y="50"/>
                      </a:cubicBezTo>
                      <a:cubicBezTo>
                        <a:pt x="18" y="50"/>
                        <a:pt x="18" y="50"/>
                        <a:pt x="18" y="50"/>
                      </a:cubicBezTo>
                      <a:cubicBezTo>
                        <a:pt x="19" y="50"/>
                        <a:pt x="19" y="50"/>
                        <a:pt x="19" y="50"/>
                      </a:cubicBezTo>
                      <a:cubicBezTo>
                        <a:pt x="19" y="50"/>
                        <a:pt x="19" y="50"/>
                        <a:pt x="19" y="50"/>
                      </a:cubicBezTo>
                      <a:cubicBezTo>
                        <a:pt x="19" y="50"/>
                        <a:pt x="19" y="50"/>
                        <a:pt x="19" y="50"/>
                      </a:cubicBezTo>
                      <a:cubicBezTo>
                        <a:pt x="19" y="50"/>
                        <a:pt x="19" y="50"/>
                        <a:pt x="19" y="50"/>
                      </a:cubicBezTo>
                      <a:cubicBezTo>
                        <a:pt x="20" y="50"/>
                        <a:pt x="20" y="50"/>
                        <a:pt x="20" y="50"/>
                      </a:cubicBezTo>
                      <a:cubicBezTo>
                        <a:pt x="20" y="51"/>
                        <a:pt x="20" y="51"/>
                        <a:pt x="20" y="51"/>
                      </a:cubicBezTo>
                      <a:cubicBezTo>
                        <a:pt x="20" y="51"/>
                        <a:pt x="20" y="51"/>
                        <a:pt x="20" y="51"/>
                      </a:cubicBezTo>
                      <a:cubicBezTo>
                        <a:pt x="20" y="51"/>
                        <a:pt x="20" y="51"/>
                        <a:pt x="20" y="51"/>
                      </a:cubicBezTo>
                      <a:cubicBezTo>
                        <a:pt x="20" y="51"/>
                        <a:pt x="20" y="51"/>
                        <a:pt x="20" y="51"/>
                      </a:cubicBezTo>
                      <a:cubicBezTo>
                        <a:pt x="19" y="51"/>
                        <a:pt x="19" y="51"/>
                        <a:pt x="19" y="51"/>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5"/>
                        <a:pt x="18" y="55"/>
                        <a:pt x="18" y="55"/>
                      </a:cubicBezTo>
                      <a:cubicBezTo>
                        <a:pt x="18" y="55"/>
                        <a:pt x="18" y="55"/>
                        <a:pt x="18" y="55"/>
                      </a:cubicBezTo>
                      <a:cubicBezTo>
                        <a:pt x="18" y="55"/>
                        <a:pt x="18" y="55"/>
                        <a:pt x="18" y="55"/>
                      </a:cubicBezTo>
                      <a:cubicBezTo>
                        <a:pt x="18" y="55"/>
                        <a:pt x="18" y="55"/>
                        <a:pt x="18" y="55"/>
                      </a:cubicBezTo>
                      <a:cubicBezTo>
                        <a:pt x="18" y="56"/>
                        <a:pt x="18" y="56"/>
                        <a:pt x="18" y="56"/>
                      </a:cubicBezTo>
                      <a:cubicBezTo>
                        <a:pt x="18" y="56"/>
                        <a:pt x="18" y="56"/>
                        <a:pt x="18" y="56"/>
                      </a:cubicBezTo>
                      <a:cubicBezTo>
                        <a:pt x="18" y="56"/>
                        <a:pt x="18" y="56"/>
                        <a:pt x="18" y="56"/>
                      </a:cubicBezTo>
                      <a:cubicBezTo>
                        <a:pt x="18" y="56"/>
                        <a:pt x="18" y="56"/>
                        <a:pt x="18" y="56"/>
                      </a:cubicBezTo>
                      <a:cubicBezTo>
                        <a:pt x="18" y="57"/>
                        <a:pt x="18" y="57"/>
                        <a:pt x="18" y="57"/>
                      </a:cubicBezTo>
                      <a:cubicBezTo>
                        <a:pt x="18" y="57"/>
                        <a:pt x="18" y="57"/>
                        <a:pt x="18" y="57"/>
                      </a:cubicBezTo>
                      <a:cubicBezTo>
                        <a:pt x="18" y="57"/>
                        <a:pt x="18" y="57"/>
                        <a:pt x="18" y="57"/>
                      </a:cubicBezTo>
                      <a:cubicBezTo>
                        <a:pt x="18" y="57"/>
                        <a:pt x="18" y="57"/>
                        <a:pt x="18" y="57"/>
                      </a:cubicBezTo>
                      <a:cubicBezTo>
                        <a:pt x="17" y="57"/>
                        <a:pt x="17" y="57"/>
                        <a:pt x="17" y="57"/>
                      </a:cubicBezTo>
                      <a:cubicBezTo>
                        <a:pt x="17" y="57"/>
                        <a:pt x="17" y="57"/>
                        <a:pt x="17" y="57"/>
                      </a:cubicBezTo>
                      <a:cubicBezTo>
                        <a:pt x="17" y="57"/>
                        <a:pt x="17" y="57"/>
                        <a:pt x="17" y="57"/>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9"/>
                        <a:pt x="17" y="59"/>
                        <a:pt x="17" y="59"/>
                      </a:cubicBezTo>
                      <a:cubicBezTo>
                        <a:pt x="17" y="59"/>
                        <a:pt x="17" y="59"/>
                        <a:pt x="17" y="59"/>
                      </a:cubicBezTo>
                      <a:cubicBezTo>
                        <a:pt x="17" y="59"/>
                        <a:pt x="17" y="59"/>
                        <a:pt x="17" y="59"/>
                      </a:cubicBezTo>
                      <a:cubicBezTo>
                        <a:pt x="17" y="59"/>
                        <a:pt x="17" y="59"/>
                        <a:pt x="17" y="59"/>
                      </a:cubicBezTo>
                      <a:cubicBezTo>
                        <a:pt x="17" y="59"/>
                        <a:pt x="17" y="59"/>
                        <a:pt x="17" y="59"/>
                      </a:cubicBezTo>
                      <a:cubicBezTo>
                        <a:pt x="17" y="60"/>
                        <a:pt x="17" y="60"/>
                        <a:pt x="17" y="60"/>
                      </a:cubicBezTo>
                      <a:cubicBezTo>
                        <a:pt x="17" y="60"/>
                        <a:pt x="17" y="60"/>
                        <a:pt x="17" y="60"/>
                      </a:cubicBezTo>
                      <a:cubicBezTo>
                        <a:pt x="17" y="60"/>
                        <a:pt x="17" y="60"/>
                        <a:pt x="17" y="60"/>
                      </a:cubicBezTo>
                      <a:cubicBezTo>
                        <a:pt x="17" y="60"/>
                        <a:pt x="17" y="60"/>
                        <a:pt x="17" y="60"/>
                      </a:cubicBezTo>
                      <a:cubicBezTo>
                        <a:pt x="17" y="60"/>
                        <a:pt x="17" y="60"/>
                        <a:pt x="17" y="60"/>
                      </a:cubicBezTo>
                      <a:cubicBezTo>
                        <a:pt x="17" y="60"/>
                        <a:pt x="17" y="60"/>
                        <a:pt x="17"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1"/>
                        <a:pt x="16" y="61"/>
                        <a:pt x="16" y="61"/>
                      </a:cubicBezTo>
                      <a:cubicBezTo>
                        <a:pt x="16" y="61"/>
                        <a:pt x="16" y="61"/>
                        <a:pt x="16" y="61"/>
                      </a:cubicBezTo>
                      <a:cubicBezTo>
                        <a:pt x="16" y="61"/>
                        <a:pt x="16" y="61"/>
                        <a:pt x="16" y="61"/>
                      </a:cubicBezTo>
                      <a:cubicBezTo>
                        <a:pt x="16" y="61"/>
                        <a:pt x="16" y="61"/>
                        <a:pt x="16" y="61"/>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4"/>
                        <a:pt x="16" y="64"/>
                        <a:pt x="16" y="64"/>
                      </a:cubicBezTo>
                      <a:cubicBezTo>
                        <a:pt x="16" y="64"/>
                        <a:pt x="16" y="64"/>
                        <a:pt x="16" y="64"/>
                      </a:cubicBezTo>
                      <a:cubicBezTo>
                        <a:pt x="17" y="64"/>
                        <a:pt x="17" y="64"/>
                        <a:pt x="17" y="64"/>
                      </a:cubicBezTo>
                      <a:cubicBezTo>
                        <a:pt x="17" y="64"/>
                        <a:pt x="17" y="64"/>
                        <a:pt x="17" y="64"/>
                      </a:cubicBezTo>
                      <a:cubicBezTo>
                        <a:pt x="17" y="64"/>
                        <a:pt x="17" y="64"/>
                        <a:pt x="17" y="64"/>
                      </a:cubicBezTo>
                      <a:cubicBezTo>
                        <a:pt x="17" y="64"/>
                        <a:pt x="17" y="64"/>
                        <a:pt x="17" y="64"/>
                      </a:cubicBezTo>
                      <a:cubicBezTo>
                        <a:pt x="17" y="64"/>
                        <a:pt x="17" y="64"/>
                        <a:pt x="17" y="64"/>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7" y="66"/>
                        <a:pt x="17" y="66"/>
                        <a:pt x="17" y="66"/>
                      </a:cubicBezTo>
                      <a:cubicBezTo>
                        <a:pt x="17" y="66"/>
                        <a:pt x="17" y="66"/>
                        <a:pt x="17" y="66"/>
                      </a:cubicBezTo>
                      <a:cubicBezTo>
                        <a:pt x="17" y="66"/>
                        <a:pt x="17" y="66"/>
                        <a:pt x="17" y="66"/>
                      </a:cubicBezTo>
                      <a:cubicBezTo>
                        <a:pt x="17" y="66"/>
                        <a:pt x="17" y="66"/>
                        <a:pt x="17" y="66"/>
                      </a:cubicBezTo>
                      <a:cubicBezTo>
                        <a:pt x="16" y="66"/>
                        <a:pt x="16" y="66"/>
                        <a:pt x="16" y="66"/>
                      </a:cubicBezTo>
                      <a:cubicBezTo>
                        <a:pt x="16" y="67"/>
                        <a:pt x="16" y="67"/>
                        <a:pt x="16" y="67"/>
                      </a:cubicBezTo>
                      <a:cubicBezTo>
                        <a:pt x="16" y="67"/>
                        <a:pt x="16" y="67"/>
                        <a:pt x="16" y="67"/>
                      </a:cubicBezTo>
                      <a:cubicBezTo>
                        <a:pt x="16" y="67"/>
                        <a:pt x="16" y="67"/>
                        <a:pt x="16"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4" y="67"/>
                        <a:pt x="14" y="67"/>
                        <a:pt x="14" y="67"/>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9"/>
                        <a:pt x="14" y="69"/>
                        <a:pt x="14" y="69"/>
                      </a:cubicBezTo>
                      <a:cubicBezTo>
                        <a:pt x="14" y="69"/>
                        <a:pt x="14" y="69"/>
                        <a:pt x="14" y="69"/>
                      </a:cubicBezTo>
                      <a:cubicBezTo>
                        <a:pt x="14" y="69"/>
                        <a:pt x="14" y="69"/>
                        <a:pt x="14" y="69"/>
                      </a:cubicBezTo>
                      <a:cubicBezTo>
                        <a:pt x="15" y="69"/>
                        <a:pt x="15" y="69"/>
                        <a:pt x="15" y="69"/>
                      </a:cubicBezTo>
                      <a:cubicBezTo>
                        <a:pt x="15" y="69"/>
                        <a:pt x="15" y="69"/>
                        <a:pt x="15" y="69"/>
                      </a:cubicBezTo>
                      <a:cubicBezTo>
                        <a:pt x="15" y="69"/>
                        <a:pt x="15" y="69"/>
                        <a:pt x="15" y="69"/>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4" y="70"/>
                        <a:pt x="14" y="70"/>
                        <a:pt x="14" y="70"/>
                      </a:cubicBezTo>
                      <a:cubicBezTo>
                        <a:pt x="14" y="70"/>
                        <a:pt x="14" y="70"/>
                        <a:pt x="14" y="70"/>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5" y="72"/>
                        <a:pt x="15" y="72"/>
                        <a:pt x="15" y="72"/>
                      </a:cubicBezTo>
                      <a:cubicBezTo>
                        <a:pt x="15" y="72"/>
                        <a:pt x="15" y="72"/>
                        <a:pt x="15" y="72"/>
                      </a:cubicBezTo>
                      <a:cubicBezTo>
                        <a:pt x="15" y="73"/>
                        <a:pt x="15" y="73"/>
                        <a:pt x="15" y="73"/>
                      </a:cubicBezTo>
                      <a:cubicBezTo>
                        <a:pt x="15" y="73"/>
                        <a:pt x="15" y="73"/>
                        <a:pt x="15" y="73"/>
                      </a:cubicBezTo>
                      <a:cubicBezTo>
                        <a:pt x="15" y="73"/>
                        <a:pt x="15" y="73"/>
                        <a:pt x="15" y="73"/>
                      </a:cubicBezTo>
                      <a:cubicBezTo>
                        <a:pt x="15" y="73"/>
                        <a:pt x="15" y="73"/>
                        <a:pt x="15" y="73"/>
                      </a:cubicBezTo>
                      <a:cubicBezTo>
                        <a:pt x="15" y="73"/>
                        <a:pt x="15" y="73"/>
                        <a:pt x="15" y="73"/>
                      </a:cubicBezTo>
                      <a:cubicBezTo>
                        <a:pt x="16" y="73"/>
                        <a:pt x="16" y="73"/>
                        <a:pt x="16" y="73"/>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7" y="74"/>
                        <a:pt x="17" y="74"/>
                        <a:pt x="17" y="74"/>
                      </a:cubicBezTo>
                      <a:cubicBezTo>
                        <a:pt x="17" y="74"/>
                        <a:pt x="17" y="74"/>
                        <a:pt x="17" y="74"/>
                      </a:cubicBezTo>
                      <a:cubicBezTo>
                        <a:pt x="17" y="74"/>
                        <a:pt x="17" y="74"/>
                        <a:pt x="17" y="74"/>
                      </a:cubicBezTo>
                      <a:cubicBezTo>
                        <a:pt x="17" y="74"/>
                        <a:pt x="17" y="74"/>
                        <a:pt x="17" y="74"/>
                      </a:cubicBezTo>
                      <a:cubicBezTo>
                        <a:pt x="17" y="74"/>
                        <a:pt x="17" y="74"/>
                        <a:pt x="17" y="74"/>
                      </a:cubicBezTo>
                      <a:cubicBezTo>
                        <a:pt x="17" y="74"/>
                        <a:pt x="17" y="74"/>
                        <a:pt x="17" y="74"/>
                      </a:cubicBezTo>
                      <a:cubicBezTo>
                        <a:pt x="18" y="74"/>
                        <a:pt x="18" y="74"/>
                        <a:pt x="18" y="74"/>
                      </a:cubicBezTo>
                      <a:cubicBezTo>
                        <a:pt x="18" y="74"/>
                        <a:pt x="18" y="74"/>
                        <a:pt x="18" y="74"/>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9" y="73"/>
                        <a:pt x="19" y="73"/>
                        <a:pt x="19" y="73"/>
                      </a:cubicBezTo>
                      <a:cubicBezTo>
                        <a:pt x="19" y="73"/>
                        <a:pt x="19" y="73"/>
                        <a:pt x="19" y="73"/>
                      </a:cubicBezTo>
                      <a:cubicBezTo>
                        <a:pt x="19" y="73"/>
                        <a:pt x="19" y="73"/>
                        <a:pt x="19" y="73"/>
                      </a:cubicBezTo>
                      <a:cubicBezTo>
                        <a:pt x="19" y="73"/>
                        <a:pt x="19" y="73"/>
                        <a:pt x="19" y="73"/>
                      </a:cubicBezTo>
                      <a:cubicBezTo>
                        <a:pt x="20" y="73"/>
                        <a:pt x="20" y="73"/>
                        <a:pt x="20" y="73"/>
                      </a:cubicBezTo>
                      <a:cubicBezTo>
                        <a:pt x="20" y="73"/>
                        <a:pt x="20" y="73"/>
                        <a:pt x="20" y="73"/>
                      </a:cubicBezTo>
                      <a:cubicBezTo>
                        <a:pt x="20" y="73"/>
                        <a:pt x="20" y="73"/>
                        <a:pt x="20" y="73"/>
                      </a:cubicBezTo>
                      <a:cubicBezTo>
                        <a:pt x="20" y="73"/>
                        <a:pt x="20" y="73"/>
                        <a:pt x="20" y="73"/>
                      </a:cubicBezTo>
                      <a:cubicBezTo>
                        <a:pt x="20" y="73"/>
                        <a:pt x="20" y="73"/>
                        <a:pt x="20" y="73"/>
                      </a:cubicBezTo>
                      <a:cubicBezTo>
                        <a:pt x="20" y="72"/>
                        <a:pt x="20" y="72"/>
                        <a:pt x="20" y="72"/>
                      </a:cubicBezTo>
                      <a:cubicBezTo>
                        <a:pt x="20" y="72"/>
                        <a:pt x="20" y="72"/>
                        <a:pt x="20" y="72"/>
                      </a:cubicBezTo>
                      <a:cubicBezTo>
                        <a:pt x="20" y="72"/>
                        <a:pt x="20" y="72"/>
                        <a:pt x="20" y="72"/>
                      </a:cubicBezTo>
                      <a:cubicBezTo>
                        <a:pt x="20" y="72"/>
                        <a:pt x="20" y="72"/>
                        <a:pt x="20" y="72"/>
                      </a:cubicBezTo>
                      <a:cubicBezTo>
                        <a:pt x="20" y="72"/>
                        <a:pt x="20" y="72"/>
                        <a:pt x="20" y="72"/>
                      </a:cubicBezTo>
                      <a:cubicBezTo>
                        <a:pt x="21" y="72"/>
                        <a:pt x="21" y="72"/>
                        <a:pt x="21" y="72"/>
                      </a:cubicBezTo>
                      <a:cubicBezTo>
                        <a:pt x="21" y="72"/>
                        <a:pt x="21" y="72"/>
                        <a:pt x="21" y="72"/>
                      </a:cubicBezTo>
                      <a:cubicBezTo>
                        <a:pt x="21" y="72"/>
                        <a:pt x="21" y="72"/>
                        <a:pt x="21" y="72"/>
                      </a:cubicBezTo>
                      <a:cubicBezTo>
                        <a:pt x="21" y="72"/>
                        <a:pt x="21" y="72"/>
                        <a:pt x="21" y="72"/>
                      </a:cubicBezTo>
                      <a:cubicBezTo>
                        <a:pt x="21" y="72"/>
                        <a:pt x="21" y="72"/>
                        <a:pt x="21" y="72"/>
                      </a:cubicBezTo>
                      <a:cubicBezTo>
                        <a:pt x="21" y="72"/>
                        <a:pt x="21" y="72"/>
                        <a:pt x="21" y="72"/>
                      </a:cubicBezTo>
                      <a:cubicBezTo>
                        <a:pt x="21" y="71"/>
                        <a:pt x="21" y="71"/>
                        <a:pt x="21" y="71"/>
                      </a:cubicBezTo>
                      <a:cubicBezTo>
                        <a:pt x="21" y="71"/>
                        <a:pt x="21" y="71"/>
                        <a:pt x="21" y="71"/>
                      </a:cubicBezTo>
                      <a:cubicBezTo>
                        <a:pt x="21" y="71"/>
                        <a:pt x="21" y="71"/>
                        <a:pt x="21" y="71"/>
                      </a:cubicBezTo>
                      <a:cubicBezTo>
                        <a:pt x="21" y="71"/>
                        <a:pt x="21" y="71"/>
                        <a:pt x="21" y="71"/>
                      </a:cubicBezTo>
                      <a:cubicBezTo>
                        <a:pt x="22" y="71"/>
                        <a:pt x="22" y="71"/>
                        <a:pt x="22" y="71"/>
                      </a:cubicBezTo>
                      <a:cubicBezTo>
                        <a:pt x="22" y="71"/>
                        <a:pt x="22" y="71"/>
                        <a:pt x="22" y="71"/>
                      </a:cubicBezTo>
                      <a:cubicBezTo>
                        <a:pt x="22" y="71"/>
                        <a:pt x="22" y="71"/>
                        <a:pt x="22" y="71"/>
                      </a:cubicBezTo>
                      <a:cubicBezTo>
                        <a:pt x="22" y="71"/>
                        <a:pt x="22" y="71"/>
                        <a:pt x="22" y="71"/>
                      </a:cubicBezTo>
                      <a:cubicBezTo>
                        <a:pt x="21" y="71"/>
                        <a:pt x="21" y="71"/>
                        <a:pt x="21" y="71"/>
                      </a:cubicBezTo>
                      <a:cubicBezTo>
                        <a:pt x="22" y="71"/>
                        <a:pt x="22" y="71"/>
                        <a:pt x="22" y="71"/>
                      </a:cubicBezTo>
                      <a:cubicBezTo>
                        <a:pt x="22" y="71"/>
                        <a:pt x="22" y="71"/>
                        <a:pt x="22" y="71"/>
                      </a:cubicBezTo>
                      <a:cubicBezTo>
                        <a:pt x="22" y="71"/>
                        <a:pt x="22" y="71"/>
                        <a:pt x="22" y="71"/>
                      </a:cubicBezTo>
                      <a:cubicBezTo>
                        <a:pt x="22" y="70"/>
                        <a:pt x="22" y="70"/>
                        <a:pt x="22" y="70"/>
                      </a:cubicBezTo>
                      <a:cubicBezTo>
                        <a:pt x="22" y="70"/>
                        <a:pt x="22" y="70"/>
                        <a:pt x="22" y="70"/>
                      </a:cubicBezTo>
                      <a:cubicBezTo>
                        <a:pt x="22" y="70"/>
                        <a:pt x="22" y="70"/>
                        <a:pt x="22" y="70"/>
                      </a:cubicBezTo>
                      <a:cubicBezTo>
                        <a:pt x="22" y="71"/>
                        <a:pt x="22" y="71"/>
                        <a:pt x="22" y="71"/>
                      </a:cubicBezTo>
                      <a:cubicBezTo>
                        <a:pt x="22" y="71"/>
                        <a:pt x="22" y="71"/>
                        <a:pt x="22" y="71"/>
                      </a:cubicBezTo>
                      <a:cubicBezTo>
                        <a:pt x="23" y="71"/>
                        <a:pt x="23" y="71"/>
                        <a:pt x="23" y="71"/>
                      </a:cubicBezTo>
                      <a:cubicBezTo>
                        <a:pt x="23" y="71"/>
                        <a:pt x="23" y="71"/>
                        <a:pt x="23" y="71"/>
                      </a:cubicBezTo>
                      <a:cubicBezTo>
                        <a:pt x="23" y="72"/>
                        <a:pt x="23" y="72"/>
                        <a:pt x="23" y="72"/>
                      </a:cubicBezTo>
                      <a:cubicBezTo>
                        <a:pt x="23" y="72"/>
                        <a:pt x="23" y="72"/>
                        <a:pt x="23" y="72"/>
                      </a:cubicBezTo>
                      <a:cubicBezTo>
                        <a:pt x="23" y="72"/>
                        <a:pt x="23" y="72"/>
                        <a:pt x="23" y="72"/>
                      </a:cubicBezTo>
                      <a:cubicBezTo>
                        <a:pt x="23" y="72"/>
                        <a:pt x="23" y="72"/>
                        <a:pt x="23" y="72"/>
                      </a:cubicBezTo>
                      <a:cubicBezTo>
                        <a:pt x="23" y="72"/>
                        <a:pt x="23" y="72"/>
                        <a:pt x="23" y="72"/>
                      </a:cubicBezTo>
                      <a:cubicBezTo>
                        <a:pt x="24" y="72"/>
                        <a:pt x="24" y="72"/>
                        <a:pt x="24" y="72"/>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4"/>
                        <a:pt x="24" y="74"/>
                        <a:pt x="24" y="74"/>
                      </a:cubicBezTo>
                      <a:cubicBezTo>
                        <a:pt x="24" y="74"/>
                        <a:pt x="24" y="74"/>
                        <a:pt x="24" y="74"/>
                      </a:cubicBezTo>
                      <a:cubicBezTo>
                        <a:pt x="24" y="74"/>
                        <a:pt x="24" y="74"/>
                        <a:pt x="24" y="74"/>
                      </a:cubicBezTo>
                      <a:cubicBezTo>
                        <a:pt x="24" y="74"/>
                        <a:pt x="24" y="74"/>
                        <a:pt x="24" y="74"/>
                      </a:cubicBezTo>
                      <a:cubicBezTo>
                        <a:pt x="24" y="74"/>
                        <a:pt x="24" y="74"/>
                        <a:pt x="24" y="74"/>
                      </a:cubicBezTo>
                      <a:cubicBezTo>
                        <a:pt x="24" y="75"/>
                        <a:pt x="24" y="75"/>
                        <a:pt x="24" y="75"/>
                      </a:cubicBezTo>
                      <a:cubicBezTo>
                        <a:pt x="25" y="75"/>
                        <a:pt x="25" y="75"/>
                        <a:pt x="25" y="75"/>
                      </a:cubicBezTo>
                      <a:cubicBezTo>
                        <a:pt x="25" y="75"/>
                        <a:pt x="25" y="75"/>
                        <a:pt x="25" y="75"/>
                      </a:cubicBezTo>
                      <a:cubicBezTo>
                        <a:pt x="25" y="75"/>
                        <a:pt x="25" y="75"/>
                        <a:pt x="25" y="75"/>
                      </a:cubicBezTo>
                      <a:cubicBezTo>
                        <a:pt x="25" y="75"/>
                        <a:pt x="25" y="75"/>
                        <a:pt x="25" y="75"/>
                      </a:cubicBezTo>
                      <a:cubicBezTo>
                        <a:pt x="25" y="75"/>
                        <a:pt x="25" y="75"/>
                        <a:pt x="25" y="75"/>
                      </a:cubicBezTo>
                      <a:cubicBezTo>
                        <a:pt x="24" y="75"/>
                        <a:pt x="24" y="75"/>
                        <a:pt x="24" y="75"/>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7"/>
                        <a:pt x="24" y="77"/>
                        <a:pt x="24" y="77"/>
                      </a:cubicBezTo>
                      <a:cubicBezTo>
                        <a:pt x="24" y="77"/>
                        <a:pt x="24" y="77"/>
                        <a:pt x="24" y="77"/>
                      </a:cubicBezTo>
                      <a:cubicBezTo>
                        <a:pt x="25" y="77"/>
                        <a:pt x="25" y="77"/>
                        <a:pt x="25" y="77"/>
                      </a:cubicBezTo>
                      <a:cubicBezTo>
                        <a:pt x="25" y="77"/>
                        <a:pt x="25" y="77"/>
                        <a:pt x="25" y="77"/>
                      </a:cubicBezTo>
                      <a:cubicBezTo>
                        <a:pt x="25" y="77"/>
                        <a:pt x="25" y="77"/>
                        <a:pt x="25" y="77"/>
                      </a:cubicBezTo>
                      <a:cubicBezTo>
                        <a:pt x="25" y="78"/>
                        <a:pt x="25" y="78"/>
                        <a:pt x="25" y="78"/>
                      </a:cubicBezTo>
                      <a:cubicBezTo>
                        <a:pt x="25" y="78"/>
                        <a:pt x="25" y="78"/>
                        <a:pt x="25" y="78"/>
                      </a:cubicBezTo>
                      <a:cubicBezTo>
                        <a:pt x="25" y="78"/>
                        <a:pt x="25" y="78"/>
                        <a:pt x="25" y="78"/>
                      </a:cubicBezTo>
                      <a:cubicBezTo>
                        <a:pt x="25" y="78"/>
                        <a:pt x="25" y="78"/>
                        <a:pt x="25" y="78"/>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6" y="81"/>
                        <a:pt x="26" y="81"/>
                        <a:pt x="26" y="81"/>
                      </a:cubicBezTo>
                      <a:cubicBezTo>
                        <a:pt x="26" y="81"/>
                        <a:pt x="26" y="81"/>
                        <a:pt x="26" y="81"/>
                      </a:cubicBezTo>
                      <a:cubicBezTo>
                        <a:pt x="26" y="81"/>
                        <a:pt x="26" y="81"/>
                        <a:pt x="26" y="81"/>
                      </a:cubicBezTo>
                      <a:cubicBezTo>
                        <a:pt x="26" y="81"/>
                        <a:pt x="26" y="81"/>
                        <a:pt x="26" y="81"/>
                      </a:cubicBezTo>
                      <a:cubicBezTo>
                        <a:pt x="26" y="81"/>
                        <a:pt x="26" y="81"/>
                        <a:pt x="26" y="81"/>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3"/>
                        <a:pt x="26" y="83"/>
                        <a:pt x="26" y="83"/>
                      </a:cubicBezTo>
                      <a:cubicBezTo>
                        <a:pt x="26" y="83"/>
                        <a:pt x="26" y="83"/>
                        <a:pt x="26" y="83"/>
                      </a:cubicBezTo>
                      <a:cubicBezTo>
                        <a:pt x="26" y="83"/>
                        <a:pt x="26" y="83"/>
                        <a:pt x="26" y="83"/>
                      </a:cubicBezTo>
                      <a:cubicBezTo>
                        <a:pt x="27" y="83"/>
                        <a:pt x="27" y="83"/>
                        <a:pt x="27" y="83"/>
                      </a:cubicBezTo>
                      <a:cubicBezTo>
                        <a:pt x="27" y="83"/>
                        <a:pt x="27" y="83"/>
                        <a:pt x="27" y="83"/>
                      </a:cubicBezTo>
                      <a:cubicBezTo>
                        <a:pt x="27" y="83"/>
                        <a:pt x="27" y="83"/>
                        <a:pt x="27" y="83"/>
                      </a:cubicBezTo>
                      <a:cubicBezTo>
                        <a:pt x="27" y="83"/>
                        <a:pt x="27" y="83"/>
                        <a:pt x="27" y="83"/>
                      </a:cubicBezTo>
                      <a:cubicBezTo>
                        <a:pt x="27" y="83"/>
                        <a:pt x="27" y="83"/>
                        <a:pt x="27" y="83"/>
                      </a:cubicBezTo>
                      <a:cubicBezTo>
                        <a:pt x="27" y="83"/>
                        <a:pt x="27" y="83"/>
                        <a:pt x="27" y="83"/>
                      </a:cubicBezTo>
                      <a:cubicBezTo>
                        <a:pt x="28" y="84"/>
                        <a:pt x="28" y="84"/>
                        <a:pt x="28" y="84"/>
                      </a:cubicBezTo>
                      <a:cubicBezTo>
                        <a:pt x="28" y="84"/>
                        <a:pt x="28" y="84"/>
                        <a:pt x="28" y="84"/>
                      </a:cubicBezTo>
                      <a:cubicBezTo>
                        <a:pt x="28" y="85"/>
                        <a:pt x="28" y="85"/>
                        <a:pt x="28" y="85"/>
                      </a:cubicBezTo>
                      <a:cubicBezTo>
                        <a:pt x="28" y="85"/>
                        <a:pt x="28" y="85"/>
                        <a:pt x="28" y="85"/>
                      </a:cubicBezTo>
                      <a:cubicBezTo>
                        <a:pt x="28" y="85"/>
                        <a:pt x="28" y="85"/>
                        <a:pt x="28" y="85"/>
                      </a:cubicBezTo>
                      <a:cubicBezTo>
                        <a:pt x="28" y="85"/>
                        <a:pt x="28" y="85"/>
                        <a:pt x="28" y="85"/>
                      </a:cubicBezTo>
                      <a:cubicBezTo>
                        <a:pt x="28" y="86"/>
                        <a:pt x="28" y="86"/>
                        <a:pt x="28" y="86"/>
                      </a:cubicBezTo>
                      <a:cubicBezTo>
                        <a:pt x="28" y="86"/>
                        <a:pt x="28" y="86"/>
                        <a:pt x="28" y="86"/>
                      </a:cubicBezTo>
                      <a:cubicBezTo>
                        <a:pt x="28" y="86"/>
                        <a:pt x="28" y="86"/>
                        <a:pt x="28" y="86"/>
                      </a:cubicBezTo>
                      <a:cubicBezTo>
                        <a:pt x="28" y="86"/>
                        <a:pt x="28" y="86"/>
                        <a:pt x="28" y="86"/>
                      </a:cubicBezTo>
                      <a:cubicBezTo>
                        <a:pt x="28" y="86"/>
                        <a:pt x="28" y="86"/>
                        <a:pt x="28" y="86"/>
                      </a:cubicBezTo>
                      <a:cubicBezTo>
                        <a:pt x="27" y="86"/>
                        <a:pt x="27" y="86"/>
                        <a:pt x="27" y="86"/>
                      </a:cubicBezTo>
                      <a:cubicBezTo>
                        <a:pt x="27" y="86"/>
                        <a:pt x="27" y="86"/>
                        <a:pt x="27" y="86"/>
                      </a:cubicBezTo>
                      <a:cubicBezTo>
                        <a:pt x="27" y="86"/>
                        <a:pt x="27" y="86"/>
                        <a:pt x="27" y="86"/>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8"/>
                        <a:pt x="27" y="88"/>
                        <a:pt x="27" y="88"/>
                      </a:cubicBezTo>
                      <a:cubicBezTo>
                        <a:pt x="27" y="88"/>
                        <a:pt x="27" y="88"/>
                        <a:pt x="27" y="88"/>
                      </a:cubicBezTo>
                      <a:cubicBezTo>
                        <a:pt x="28" y="88"/>
                        <a:pt x="28" y="88"/>
                        <a:pt x="28" y="88"/>
                      </a:cubicBezTo>
                      <a:cubicBezTo>
                        <a:pt x="28" y="88"/>
                        <a:pt x="28" y="88"/>
                        <a:pt x="28" y="88"/>
                      </a:cubicBezTo>
                      <a:cubicBezTo>
                        <a:pt x="28" y="89"/>
                        <a:pt x="28" y="89"/>
                        <a:pt x="28" y="89"/>
                      </a:cubicBezTo>
                      <a:cubicBezTo>
                        <a:pt x="29" y="89"/>
                        <a:pt x="29" y="89"/>
                        <a:pt x="29" y="89"/>
                      </a:cubicBezTo>
                      <a:cubicBezTo>
                        <a:pt x="29" y="89"/>
                        <a:pt x="29" y="89"/>
                        <a:pt x="29" y="89"/>
                      </a:cubicBezTo>
                      <a:cubicBezTo>
                        <a:pt x="29" y="89"/>
                        <a:pt x="29" y="89"/>
                        <a:pt x="29" y="89"/>
                      </a:cubicBezTo>
                      <a:cubicBezTo>
                        <a:pt x="29" y="90"/>
                        <a:pt x="29" y="90"/>
                        <a:pt x="29" y="90"/>
                      </a:cubicBezTo>
                      <a:cubicBezTo>
                        <a:pt x="29" y="90"/>
                        <a:pt x="29" y="90"/>
                        <a:pt x="29" y="90"/>
                      </a:cubicBezTo>
                      <a:cubicBezTo>
                        <a:pt x="29" y="90"/>
                        <a:pt x="29" y="90"/>
                        <a:pt x="29" y="90"/>
                      </a:cubicBezTo>
                      <a:cubicBezTo>
                        <a:pt x="29" y="90"/>
                        <a:pt x="29" y="90"/>
                        <a:pt x="29" y="90"/>
                      </a:cubicBezTo>
                      <a:cubicBezTo>
                        <a:pt x="29" y="90"/>
                        <a:pt x="29" y="90"/>
                        <a:pt x="29" y="90"/>
                      </a:cubicBezTo>
                      <a:cubicBezTo>
                        <a:pt x="29" y="90"/>
                        <a:pt x="29" y="90"/>
                        <a:pt x="29" y="90"/>
                      </a:cubicBezTo>
                      <a:cubicBezTo>
                        <a:pt x="30" y="89"/>
                        <a:pt x="30" y="89"/>
                        <a:pt x="30" y="89"/>
                      </a:cubicBezTo>
                      <a:cubicBezTo>
                        <a:pt x="30" y="89"/>
                        <a:pt x="30" y="89"/>
                        <a:pt x="30" y="89"/>
                      </a:cubicBezTo>
                      <a:cubicBezTo>
                        <a:pt x="30" y="89"/>
                        <a:pt x="30" y="89"/>
                        <a:pt x="30" y="89"/>
                      </a:cubicBezTo>
                      <a:cubicBezTo>
                        <a:pt x="30" y="89"/>
                        <a:pt x="30" y="89"/>
                        <a:pt x="30" y="89"/>
                      </a:cubicBezTo>
                      <a:cubicBezTo>
                        <a:pt x="30" y="89"/>
                        <a:pt x="30" y="89"/>
                        <a:pt x="30" y="89"/>
                      </a:cubicBezTo>
                      <a:cubicBezTo>
                        <a:pt x="31" y="90"/>
                        <a:pt x="31" y="90"/>
                        <a:pt x="31" y="90"/>
                      </a:cubicBezTo>
                      <a:cubicBezTo>
                        <a:pt x="31" y="90"/>
                        <a:pt x="31" y="90"/>
                        <a:pt x="31" y="90"/>
                      </a:cubicBezTo>
                      <a:cubicBezTo>
                        <a:pt x="31" y="90"/>
                        <a:pt x="31" y="90"/>
                        <a:pt x="31" y="90"/>
                      </a:cubicBezTo>
                      <a:cubicBezTo>
                        <a:pt x="31" y="90"/>
                        <a:pt x="31" y="90"/>
                        <a:pt x="31" y="90"/>
                      </a:cubicBezTo>
                      <a:cubicBezTo>
                        <a:pt x="31" y="90"/>
                        <a:pt x="31" y="90"/>
                        <a:pt x="31" y="90"/>
                      </a:cubicBezTo>
                      <a:cubicBezTo>
                        <a:pt x="32" y="91"/>
                        <a:pt x="32" y="91"/>
                        <a:pt x="32" y="91"/>
                      </a:cubicBezTo>
                      <a:cubicBezTo>
                        <a:pt x="32" y="91"/>
                        <a:pt x="32" y="91"/>
                        <a:pt x="32" y="91"/>
                      </a:cubicBezTo>
                      <a:cubicBezTo>
                        <a:pt x="32" y="91"/>
                        <a:pt x="32" y="91"/>
                        <a:pt x="32" y="91"/>
                      </a:cubicBezTo>
                      <a:cubicBezTo>
                        <a:pt x="32" y="91"/>
                        <a:pt x="32" y="91"/>
                        <a:pt x="32" y="91"/>
                      </a:cubicBezTo>
                      <a:cubicBezTo>
                        <a:pt x="32" y="91"/>
                        <a:pt x="32" y="91"/>
                        <a:pt x="32" y="91"/>
                      </a:cubicBezTo>
                      <a:cubicBezTo>
                        <a:pt x="32" y="91"/>
                        <a:pt x="32" y="91"/>
                        <a:pt x="32" y="91"/>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3"/>
                        <a:pt x="32" y="93"/>
                        <a:pt x="32" y="93"/>
                      </a:cubicBezTo>
                      <a:cubicBezTo>
                        <a:pt x="32" y="93"/>
                        <a:pt x="32" y="93"/>
                        <a:pt x="32" y="93"/>
                      </a:cubicBezTo>
                      <a:cubicBezTo>
                        <a:pt x="32" y="93"/>
                        <a:pt x="32" y="93"/>
                        <a:pt x="32" y="93"/>
                      </a:cubicBezTo>
                      <a:cubicBezTo>
                        <a:pt x="33" y="93"/>
                        <a:pt x="33" y="93"/>
                        <a:pt x="33" y="93"/>
                      </a:cubicBezTo>
                      <a:cubicBezTo>
                        <a:pt x="33" y="93"/>
                        <a:pt x="33" y="93"/>
                        <a:pt x="33" y="93"/>
                      </a:cubicBezTo>
                      <a:cubicBezTo>
                        <a:pt x="32" y="93"/>
                        <a:pt x="32" y="93"/>
                        <a:pt x="32" y="93"/>
                      </a:cubicBezTo>
                      <a:cubicBezTo>
                        <a:pt x="32" y="93"/>
                        <a:pt x="32" y="93"/>
                        <a:pt x="32" y="93"/>
                      </a:cubicBezTo>
                      <a:cubicBezTo>
                        <a:pt x="32" y="93"/>
                        <a:pt x="32" y="93"/>
                        <a:pt x="32" y="93"/>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5"/>
                        <a:pt x="32" y="95"/>
                        <a:pt x="32" y="95"/>
                      </a:cubicBezTo>
                      <a:cubicBezTo>
                        <a:pt x="32" y="95"/>
                        <a:pt x="32" y="95"/>
                        <a:pt x="32" y="95"/>
                      </a:cubicBezTo>
                      <a:cubicBezTo>
                        <a:pt x="32" y="95"/>
                        <a:pt x="32" y="95"/>
                        <a:pt x="32" y="95"/>
                      </a:cubicBezTo>
                      <a:cubicBezTo>
                        <a:pt x="33" y="95"/>
                        <a:pt x="33" y="95"/>
                        <a:pt x="33" y="95"/>
                      </a:cubicBezTo>
                      <a:cubicBezTo>
                        <a:pt x="33" y="95"/>
                        <a:pt x="33" y="95"/>
                        <a:pt x="33" y="95"/>
                      </a:cubicBezTo>
                      <a:cubicBezTo>
                        <a:pt x="33" y="95"/>
                        <a:pt x="33" y="95"/>
                        <a:pt x="33" y="95"/>
                      </a:cubicBezTo>
                      <a:cubicBezTo>
                        <a:pt x="33" y="95"/>
                        <a:pt x="33" y="95"/>
                        <a:pt x="33" y="95"/>
                      </a:cubicBezTo>
                      <a:cubicBezTo>
                        <a:pt x="33" y="95"/>
                        <a:pt x="33" y="95"/>
                        <a:pt x="33" y="95"/>
                      </a:cubicBezTo>
                      <a:cubicBezTo>
                        <a:pt x="33" y="96"/>
                        <a:pt x="33" y="96"/>
                        <a:pt x="33" y="96"/>
                      </a:cubicBezTo>
                      <a:cubicBezTo>
                        <a:pt x="33" y="96"/>
                        <a:pt x="33" y="96"/>
                        <a:pt x="33" y="96"/>
                      </a:cubicBezTo>
                      <a:cubicBezTo>
                        <a:pt x="33" y="96"/>
                        <a:pt x="33" y="96"/>
                        <a:pt x="33" y="96"/>
                      </a:cubicBezTo>
                      <a:cubicBezTo>
                        <a:pt x="33" y="96"/>
                        <a:pt x="33" y="96"/>
                        <a:pt x="33" y="96"/>
                      </a:cubicBezTo>
                      <a:cubicBezTo>
                        <a:pt x="33" y="96"/>
                        <a:pt x="33" y="96"/>
                        <a:pt x="33" y="96"/>
                      </a:cubicBezTo>
                      <a:cubicBezTo>
                        <a:pt x="33" y="96"/>
                        <a:pt x="33" y="96"/>
                        <a:pt x="33" y="96"/>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4" y="98"/>
                        <a:pt x="34" y="98"/>
                        <a:pt x="34" y="98"/>
                      </a:cubicBezTo>
                      <a:cubicBezTo>
                        <a:pt x="34" y="98"/>
                        <a:pt x="34" y="98"/>
                        <a:pt x="34" y="98"/>
                      </a:cubicBezTo>
                      <a:cubicBezTo>
                        <a:pt x="34" y="98"/>
                        <a:pt x="34" y="98"/>
                        <a:pt x="34" y="98"/>
                      </a:cubicBezTo>
                      <a:cubicBezTo>
                        <a:pt x="34" y="98"/>
                        <a:pt x="34" y="98"/>
                        <a:pt x="34" y="98"/>
                      </a:cubicBezTo>
                      <a:cubicBezTo>
                        <a:pt x="34" y="98"/>
                        <a:pt x="34" y="98"/>
                        <a:pt x="34" y="98"/>
                      </a:cubicBezTo>
                      <a:cubicBezTo>
                        <a:pt x="34" y="98"/>
                        <a:pt x="34" y="98"/>
                        <a:pt x="34" y="98"/>
                      </a:cubicBezTo>
                      <a:cubicBezTo>
                        <a:pt x="35" y="99"/>
                        <a:pt x="35" y="99"/>
                        <a:pt x="35" y="99"/>
                      </a:cubicBezTo>
                      <a:cubicBezTo>
                        <a:pt x="35" y="99"/>
                        <a:pt x="35" y="99"/>
                        <a:pt x="35" y="99"/>
                      </a:cubicBezTo>
                      <a:cubicBezTo>
                        <a:pt x="35" y="99"/>
                        <a:pt x="35" y="99"/>
                        <a:pt x="35" y="99"/>
                      </a:cubicBezTo>
                      <a:cubicBezTo>
                        <a:pt x="35" y="99"/>
                        <a:pt x="35" y="99"/>
                        <a:pt x="35" y="99"/>
                      </a:cubicBezTo>
                      <a:cubicBezTo>
                        <a:pt x="35" y="99"/>
                        <a:pt x="35" y="99"/>
                        <a:pt x="35" y="99"/>
                      </a:cubicBezTo>
                      <a:cubicBezTo>
                        <a:pt x="35" y="99"/>
                        <a:pt x="35" y="99"/>
                        <a:pt x="35" y="99"/>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6" y="97"/>
                        <a:pt x="36" y="97"/>
                        <a:pt x="36" y="97"/>
                      </a:cubicBezTo>
                      <a:cubicBezTo>
                        <a:pt x="36" y="97"/>
                        <a:pt x="36" y="97"/>
                        <a:pt x="36" y="97"/>
                      </a:cubicBezTo>
                      <a:cubicBezTo>
                        <a:pt x="37" y="97"/>
                        <a:pt x="37" y="97"/>
                        <a:pt x="37" y="97"/>
                      </a:cubicBezTo>
                      <a:cubicBezTo>
                        <a:pt x="37" y="97"/>
                        <a:pt x="37" y="97"/>
                        <a:pt x="37" y="97"/>
                      </a:cubicBezTo>
                      <a:cubicBezTo>
                        <a:pt x="37" y="97"/>
                        <a:pt x="37" y="97"/>
                        <a:pt x="37" y="97"/>
                      </a:cubicBezTo>
                      <a:cubicBezTo>
                        <a:pt x="37" y="97"/>
                        <a:pt x="37" y="97"/>
                        <a:pt x="37" y="97"/>
                      </a:cubicBezTo>
                      <a:cubicBezTo>
                        <a:pt x="37" y="97"/>
                        <a:pt x="37" y="97"/>
                        <a:pt x="37" y="97"/>
                      </a:cubicBezTo>
                      <a:cubicBezTo>
                        <a:pt x="38" y="97"/>
                        <a:pt x="38" y="97"/>
                        <a:pt x="38"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2" y="98"/>
                        <a:pt x="42" y="98"/>
                        <a:pt x="42" y="98"/>
                      </a:cubicBezTo>
                      <a:cubicBezTo>
                        <a:pt x="42" y="98"/>
                        <a:pt x="42" y="98"/>
                        <a:pt x="42" y="98"/>
                      </a:cubicBezTo>
                      <a:cubicBezTo>
                        <a:pt x="42" y="98"/>
                        <a:pt x="42" y="98"/>
                        <a:pt x="42" y="98"/>
                      </a:cubicBezTo>
                      <a:cubicBezTo>
                        <a:pt x="42" y="97"/>
                        <a:pt x="42" y="97"/>
                        <a:pt x="42" y="97"/>
                      </a:cubicBezTo>
                      <a:cubicBezTo>
                        <a:pt x="42" y="97"/>
                        <a:pt x="42" y="97"/>
                        <a:pt x="42" y="97"/>
                      </a:cubicBezTo>
                      <a:cubicBezTo>
                        <a:pt x="42" y="97"/>
                        <a:pt x="42" y="97"/>
                        <a:pt x="42" y="97"/>
                      </a:cubicBezTo>
                      <a:cubicBezTo>
                        <a:pt x="42" y="96"/>
                        <a:pt x="42" y="96"/>
                        <a:pt x="42" y="96"/>
                      </a:cubicBezTo>
                      <a:cubicBezTo>
                        <a:pt x="43" y="96"/>
                        <a:pt x="43" y="96"/>
                        <a:pt x="43" y="96"/>
                      </a:cubicBezTo>
                      <a:cubicBezTo>
                        <a:pt x="43" y="96"/>
                        <a:pt x="43" y="96"/>
                        <a:pt x="43" y="96"/>
                      </a:cubicBezTo>
                      <a:cubicBezTo>
                        <a:pt x="43" y="96"/>
                        <a:pt x="43" y="96"/>
                        <a:pt x="43" y="96"/>
                      </a:cubicBezTo>
                      <a:cubicBezTo>
                        <a:pt x="43" y="96"/>
                        <a:pt x="43" y="96"/>
                        <a:pt x="43" y="96"/>
                      </a:cubicBezTo>
                      <a:cubicBezTo>
                        <a:pt x="43" y="96"/>
                        <a:pt x="43" y="96"/>
                        <a:pt x="43" y="96"/>
                      </a:cubicBezTo>
                      <a:cubicBezTo>
                        <a:pt x="43" y="96"/>
                        <a:pt x="43" y="96"/>
                        <a:pt x="43"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5" y="96"/>
                        <a:pt x="45" y="96"/>
                        <a:pt x="45" y="96"/>
                      </a:cubicBezTo>
                      <a:cubicBezTo>
                        <a:pt x="45" y="96"/>
                        <a:pt x="45" y="96"/>
                        <a:pt x="45" y="96"/>
                      </a:cubicBezTo>
                      <a:cubicBezTo>
                        <a:pt x="45" y="97"/>
                        <a:pt x="45" y="97"/>
                        <a:pt x="45" y="97"/>
                      </a:cubicBezTo>
                      <a:cubicBezTo>
                        <a:pt x="46" y="97"/>
                        <a:pt x="46" y="97"/>
                        <a:pt x="46" y="97"/>
                      </a:cubicBezTo>
                      <a:cubicBezTo>
                        <a:pt x="46" y="97"/>
                        <a:pt x="46" y="97"/>
                        <a:pt x="46" y="97"/>
                      </a:cubicBezTo>
                      <a:cubicBezTo>
                        <a:pt x="47" y="97"/>
                        <a:pt x="47" y="97"/>
                        <a:pt x="47"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9" y="97"/>
                        <a:pt x="49" y="97"/>
                        <a:pt x="49" y="97"/>
                      </a:cubicBezTo>
                      <a:cubicBezTo>
                        <a:pt x="49" y="97"/>
                        <a:pt x="49" y="97"/>
                        <a:pt x="49" y="97"/>
                      </a:cubicBezTo>
                      <a:cubicBezTo>
                        <a:pt x="49" y="97"/>
                        <a:pt x="49" y="97"/>
                        <a:pt x="49" y="97"/>
                      </a:cubicBezTo>
                      <a:cubicBezTo>
                        <a:pt x="49" y="97"/>
                        <a:pt x="49" y="97"/>
                        <a:pt x="49"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1" y="97"/>
                        <a:pt x="51" y="97"/>
                        <a:pt x="51" y="97"/>
                      </a:cubicBezTo>
                      <a:cubicBezTo>
                        <a:pt x="51" y="97"/>
                        <a:pt x="51" y="97"/>
                        <a:pt x="51" y="97"/>
                      </a:cubicBezTo>
                      <a:cubicBezTo>
                        <a:pt x="51" y="97"/>
                        <a:pt x="51" y="97"/>
                        <a:pt x="51" y="97"/>
                      </a:cubicBezTo>
                      <a:cubicBezTo>
                        <a:pt x="52" y="97"/>
                        <a:pt x="52" y="97"/>
                        <a:pt x="52" y="97"/>
                      </a:cubicBezTo>
                      <a:cubicBezTo>
                        <a:pt x="52" y="97"/>
                        <a:pt x="52" y="97"/>
                        <a:pt x="52" y="97"/>
                      </a:cubicBezTo>
                      <a:cubicBezTo>
                        <a:pt x="53" y="97"/>
                        <a:pt x="53" y="97"/>
                        <a:pt x="53" y="97"/>
                      </a:cubicBezTo>
                      <a:cubicBezTo>
                        <a:pt x="54" y="97"/>
                        <a:pt x="54" y="97"/>
                        <a:pt x="54" y="97"/>
                      </a:cubicBezTo>
                      <a:cubicBezTo>
                        <a:pt x="54" y="97"/>
                        <a:pt x="54" y="97"/>
                        <a:pt x="54" y="97"/>
                      </a:cubicBezTo>
                      <a:cubicBezTo>
                        <a:pt x="54" y="98"/>
                        <a:pt x="54" y="98"/>
                        <a:pt x="54" y="98"/>
                      </a:cubicBezTo>
                      <a:cubicBezTo>
                        <a:pt x="54" y="98"/>
                        <a:pt x="54" y="98"/>
                        <a:pt x="54" y="98"/>
                      </a:cubicBezTo>
                      <a:cubicBezTo>
                        <a:pt x="54" y="98"/>
                        <a:pt x="54" y="98"/>
                        <a:pt x="54" y="98"/>
                      </a:cubicBezTo>
                      <a:cubicBezTo>
                        <a:pt x="55" y="98"/>
                        <a:pt x="55" y="98"/>
                        <a:pt x="55" y="98"/>
                      </a:cubicBezTo>
                      <a:cubicBezTo>
                        <a:pt x="55" y="98"/>
                        <a:pt x="55" y="98"/>
                        <a:pt x="55" y="98"/>
                      </a:cubicBezTo>
                      <a:cubicBezTo>
                        <a:pt x="55" y="98"/>
                        <a:pt x="55" y="98"/>
                        <a:pt x="55" y="98"/>
                      </a:cubicBezTo>
                      <a:cubicBezTo>
                        <a:pt x="55" y="97"/>
                        <a:pt x="55" y="97"/>
                        <a:pt x="55" y="97"/>
                      </a:cubicBezTo>
                      <a:cubicBezTo>
                        <a:pt x="55" y="97"/>
                        <a:pt x="55" y="97"/>
                        <a:pt x="55" y="97"/>
                      </a:cubicBezTo>
                      <a:cubicBezTo>
                        <a:pt x="55" y="97"/>
                        <a:pt x="55" y="97"/>
                        <a:pt x="55"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6"/>
                        <a:pt x="54" y="96"/>
                        <a:pt x="54" y="96"/>
                      </a:cubicBezTo>
                      <a:cubicBezTo>
                        <a:pt x="54" y="96"/>
                        <a:pt x="54" y="96"/>
                        <a:pt x="54" y="96"/>
                      </a:cubicBezTo>
                      <a:cubicBezTo>
                        <a:pt x="54" y="96"/>
                        <a:pt x="54" y="96"/>
                        <a:pt x="54" y="96"/>
                      </a:cubicBezTo>
                      <a:cubicBezTo>
                        <a:pt x="54" y="96"/>
                        <a:pt x="54" y="96"/>
                        <a:pt x="54" y="96"/>
                      </a:cubicBezTo>
                      <a:cubicBezTo>
                        <a:pt x="54" y="96"/>
                        <a:pt x="54" y="96"/>
                        <a:pt x="54" y="96"/>
                      </a:cubicBezTo>
                      <a:cubicBezTo>
                        <a:pt x="54" y="96"/>
                        <a:pt x="54" y="96"/>
                        <a:pt x="54" y="96"/>
                      </a:cubicBezTo>
                      <a:cubicBezTo>
                        <a:pt x="55" y="96"/>
                        <a:pt x="55" y="96"/>
                        <a:pt x="55" y="96"/>
                      </a:cubicBezTo>
                      <a:cubicBezTo>
                        <a:pt x="55" y="96"/>
                        <a:pt x="55" y="96"/>
                        <a:pt x="55" y="96"/>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4"/>
                        <a:pt x="55" y="94"/>
                        <a:pt x="55" y="94"/>
                      </a:cubicBezTo>
                      <a:cubicBezTo>
                        <a:pt x="55" y="94"/>
                        <a:pt x="55" y="94"/>
                        <a:pt x="55" y="94"/>
                      </a:cubicBezTo>
                      <a:cubicBezTo>
                        <a:pt x="55" y="94"/>
                        <a:pt x="55" y="94"/>
                        <a:pt x="55" y="94"/>
                      </a:cubicBezTo>
                      <a:cubicBezTo>
                        <a:pt x="55" y="94"/>
                        <a:pt x="55" y="94"/>
                        <a:pt x="55" y="94"/>
                      </a:cubicBezTo>
                      <a:cubicBezTo>
                        <a:pt x="55" y="94"/>
                        <a:pt x="55" y="94"/>
                        <a:pt x="55" y="94"/>
                      </a:cubicBezTo>
                      <a:cubicBezTo>
                        <a:pt x="56" y="94"/>
                        <a:pt x="56" y="94"/>
                        <a:pt x="56" y="94"/>
                      </a:cubicBezTo>
                      <a:cubicBezTo>
                        <a:pt x="56" y="94"/>
                        <a:pt x="56" y="94"/>
                        <a:pt x="56" y="94"/>
                      </a:cubicBezTo>
                      <a:cubicBezTo>
                        <a:pt x="56" y="94"/>
                        <a:pt x="56" y="94"/>
                        <a:pt x="56" y="94"/>
                      </a:cubicBezTo>
                      <a:cubicBezTo>
                        <a:pt x="56" y="94"/>
                        <a:pt x="56" y="94"/>
                        <a:pt x="56" y="94"/>
                      </a:cubicBezTo>
                      <a:cubicBezTo>
                        <a:pt x="56" y="94"/>
                        <a:pt x="56" y="94"/>
                        <a:pt x="56" y="94"/>
                      </a:cubicBezTo>
                      <a:cubicBezTo>
                        <a:pt x="56" y="94"/>
                        <a:pt x="56" y="94"/>
                        <a:pt x="56" y="94"/>
                      </a:cubicBezTo>
                      <a:cubicBezTo>
                        <a:pt x="57" y="94"/>
                        <a:pt x="57" y="94"/>
                        <a:pt x="57" y="94"/>
                      </a:cubicBezTo>
                      <a:cubicBezTo>
                        <a:pt x="57" y="94"/>
                        <a:pt x="57" y="94"/>
                        <a:pt x="57" y="94"/>
                      </a:cubicBezTo>
                      <a:cubicBezTo>
                        <a:pt x="57" y="94"/>
                        <a:pt x="57" y="94"/>
                        <a:pt x="57" y="94"/>
                      </a:cubicBezTo>
                      <a:cubicBezTo>
                        <a:pt x="57" y="94"/>
                        <a:pt x="57" y="94"/>
                        <a:pt x="57" y="94"/>
                      </a:cubicBezTo>
                      <a:cubicBezTo>
                        <a:pt x="57" y="95"/>
                        <a:pt x="57" y="95"/>
                        <a:pt x="57" y="95"/>
                      </a:cubicBezTo>
                      <a:cubicBezTo>
                        <a:pt x="58" y="95"/>
                        <a:pt x="58" y="95"/>
                        <a:pt x="58" y="95"/>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7"/>
                        <a:pt x="58" y="97"/>
                        <a:pt x="58" y="97"/>
                      </a:cubicBezTo>
                      <a:cubicBezTo>
                        <a:pt x="58" y="97"/>
                        <a:pt x="58" y="97"/>
                        <a:pt x="58" y="97"/>
                      </a:cubicBezTo>
                      <a:cubicBezTo>
                        <a:pt x="58" y="97"/>
                        <a:pt x="58" y="97"/>
                        <a:pt x="58" y="97"/>
                      </a:cubicBezTo>
                      <a:cubicBezTo>
                        <a:pt x="58" y="97"/>
                        <a:pt x="58" y="97"/>
                        <a:pt x="58" y="97"/>
                      </a:cubicBezTo>
                      <a:cubicBezTo>
                        <a:pt x="58" y="97"/>
                        <a:pt x="58" y="97"/>
                        <a:pt x="58" y="97"/>
                      </a:cubicBezTo>
                      <a:cubicBezTo>
                        <a:pt x="59" y="97"/>
                        <a:pt x="59" y="97"/>
                        <a:pt x="59" y="97"/>
                      </a:cubicBezTo>
                      <a:cubicBezTo>
                        <a:pt x="59" y="97"/>
                        <a:pt x="59" y="97"/>
                        <a:pt x="59" y="97"/>
                      </a:cubicBezTo>
                      <a:cubicBezTo>
                        <a:pt x="59" y="97"/>
                        <a:pt x="59" y="97"/>
                        <a:pt x="59" y="97"/>
                      </a:cubicBezTo>
                      <a:cubicBezTo>
                        <a:pt x="59" y="98"/>
                        <a:pt x="59" y="98"/>
                        <a:pt x="59" y="98"/>
                      </a:cubicBezTo>
                      <a:cubicBezTo>
                        <a:pt x="59" y="98"/>
                        <a:pt x="59" y="98"/>
                        <a:pt x="59" y="98"/>
                      </a:cubicBezTo>
                      <a:cubicBezTo>
                        <a:pt x="59" y="98"/>
                        <a:pt x="59" y="98"/>
                        <a:pt x="59" y="98"/>
                      </a:cubicBezTo>
                      <a:cubicBezTo>
                        <a:pt x="60" y="99"/>
                        <a:pt x="60" y="99"/>
                        <a:pt x="60" y="99"/>
                      </a:cubicBezTo>
                      <a:cubicBezTo>
                        <a:pt x="60" y="99"/>
                        <a:pt x="60" y="99"/>
                        <a:pt x="60" y="99"/>
                      </a:cubicBezTo>
                      <a:cubicBezTo>
                        <a:pt x="61" y="99"/>
                        <a:pt x="61" y="99"/>
                        <a:pt x="61" y="99"/>
                      </a:cubicBezTo>
                      <a:cubicBezTo>
                        <a:pt x="61" y="96"/>
                        <a:pt x="61" y="93"/>
                        <a:pt x="62" y="89"/>
                      </a:cubicBezTo>
                      <a:cubicBezTo>
                        <a:pt x="95" y="92"/>
                        <a:pt x="128" y="95"/>
                        <a:pt x="161" y="96"/>
                      </a:cubicBezTo>
                      <a:cubicBezTo>
                        <a:pt x="161" y="96"/>
                        <a:pt x="161" y="96"/>
                        <a:pt x="161" y="96"/>
                      </a:cubicBezTo>
                      <a:cubicBezTo>
                        <a:pt x="162" y="69"/>
                        <a:pt x="163" y="42"/>
                        <a:pt x="164" y="15"/>
                      </a:cubicBezTo>
                      <a:lnTo>
                        <a:pt x="162" y="15"/>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6" name="Freeform 369">
                  <a:extLst>
                    <a:ext uri="{FF2B5EF4-FFF2-40B4-BE49-F238E27FC236}">
                      <a16:creationId xmlns="" xmlns:a16="http://schemas.microsoft.com/office/drawing/2014/main" id="{1DC0105D-3BF5-475F-B0B6-80F253A8CCC3}"/>
                    </a:ext>
                  </a:extLst>
                </p:cNvPr>
                <p:cNvSpPr>
                  <a:spLocks/>
                </p:cNvSpPr>
                <p:nvPr/>
              </p:nvSpPr>
              <p:spPr bwMode="auto">
                <a:xfrm>
                  <a:off x="4156053" y="3128255"/>
                  <a:ext cx="487554" cy="791620"/>
                </a:xfrm>
                <a:custGeom>
                  <a:avLst/>
                  <a:gdLst>
                    <a:gd name="T0" fmla="*/ 90 w 93"/>
                    <a:gd name="T1" fmla="*/ 98 h 151"/>
                    <a:gd name="T2" fmla="*/ 88 w 93"/>
                    <a:gd name="T3" fmla="*/ 96 h 151"/>
                    <a:gd name="T4" fmla="*/ 87 w 93"/>
                    <a:gd name="T5" fmla="*/ 97 h 151"/>
                    <a:gd name="T6" fmla="*/ 86 w 93"/>
                    <a:gd name="T7" fmla="*/ 99 h 151"/>
                    <a:gd name="T8" fmla="*/ 85 w 93"/>
                    <a:gd name="T9" fmla="*/ 99 h 151"/>
                    <a:gd name="T10" fmla="*/ 81 w 93"/>
                    <a:gd name="T11" fmla="*/ 99 h 151"/>
                    <a:gd name="T12" fmla="*/ 77 w 93"/>
                    <a:gd name="T13" fmla="*/ 98 h 151"/>
                    <a:gd name="T14" fmla="*/ 74 w 93"/>
                    <a:gd name="T15" fmla="*/ 99 h 151"/>
                    <a:gd name="T16" fmla="*/ 72 w 93"/>
                    <a:gd name="T17" fmla="*/ 99 h 151"/>
                    <a:gd name="T18" fmla="*/ 67 w 93"/>
                    <a:gd name="T19" fmla="*/ 100 h 151"/>
                    <a:gd name="T20" fmla="*/ 66 w 93"/>
                    <a:gd name="T21" fmla="*/ 100 h 151"/>
                    <a:gd name="T22" fmla="*/ 65 w 93"/>
                    <a:gd name="T23" fmla="*/ 97 h 151"/>
                    <a:gd name="T24" fmla="*/ 64 w 93"/>
                    <a:gd name="T25" fmla="*/ 95 h 151"/>
                    <a:gd name="T26" fmla="*/ 64 w 93"/>
                    <a:gd name="T27" fmla="*/ 94 h 151"/>
                    <a:gd name="T28" fmla="*/ 62 w 93"/>
                    <a:gd name="T29" fmla="*/ 91 h 151"/>
                    <a:gd name="T30" fmla="*/ 59 w 93"/>
                    <a:gd name="T31" fmla="*/ 90 h 151"/>
                    <a:gd name="T32" fmla="*/ 60 w 93"/>
                    <a:gd name="T33" fmla="*/ 88 h 151"/>
                    <a:gd name="T34" fmla="*/ 58 w 93"/>
                    <a:gd name="T35" fmla="*/ 85 h 151"/>
                    <a:gd name="T36" fmla="*/ 57 w 93"/>
                    <a:gd name="T37" fmla="*/ 82 h 151"/>
                    <a:gd name="T38" fmla="*/ 57 w 93"/>
                    <a:gd name="T39" fmla="*/ 79 h 151"/>
                    <a:gd name="T40" fmla="*/ 57 w 93"/>
                    <a:gd name="T41" fmla="*/ 77 h 151"/>
                    <a:gd name="T42" fmla="*/ 56 w 93"/>
                    <a:gd name="T43" fmla="*/ 75 h 151"/>
                    <a:gd name="T44" fmla="*/ 54 w 93"/>
                    <a:gd name="T45" fmla="*/ 73 h 151"/>
                    <a:gd name="T46" fmla="*/ 53 w 93"/>
                    <a:gd name="T47" fmla="*/ 74 h 151"/>
                    <a:gd name="T48" fmla="*/ 51 w 93"/>
                    <a:gd name="T49" fmla="*/ 75 h 151"/>
                    <a:gd name="T50" fmla="*/ 49 w 93"/>
                    <a:gd name="T51" fmla="*/ 76 h 151"/>
                    <a:gd name="T52" fmla="*/ 46 w 93"/>
                    <a:gd name="T53" fmla="*/ 74 h 151"/>
                    <a:gd name="T54" fmla="*/ 46 w 93"/>
                    <a:gd name="T55" fmla="*/ 72 h 151"/>
                    <a:gd name="T56" fmla="*/ 46 w 93"/>
                    <a:gd name="T57" fmla="*/ 70 h 151"/>
                    <a:gd name="T58" fmla="*/ 47 w 93"/>
                    <a:gd name="T59" fmla="*/ 69 h 151"/>
                    <a:gd name="T60" fmla="*/ 48 w 93"/>
                    <a:gd name="T61" fmla="*/ 67 h 151"/>
                    <a:gd name="T62" fmla="*/ 48 w 93"/>
                    <a:gd name="T63" fmla="*/ 64 h 151"/>
                    <a:gd name="T64" fmla="*/ 48 w 93"/>
                    <a:gd name="T65" fmla="*/ 62 h 151"/>
                    <a:gd name="T66" fmla="*/ 49 w 93"/>
                    <a:gd name="T67" fmla="*/ 60 h 151"/>
                    <a:gd name="T68" fmla="*/ 50 w 93"/>
                    <a:gd name="T69" fmla="*/ 58 h 151"/>
                    <a:gd name="T70" fmla="*/ 50 w 93"/>
                    <a:gd name="T71" fmla="*/ 56 h 151"/>
                    <a:gd name="T72" fmla="*/ 51 w 93"/>
                    <a:gd name="T73" fmla="*/ 54 h 151"/>
                    <a:gd name="T74" fmla="*/ 51 w 93"/>
                    <a:gd name="T75" fmla="*/ 52 h 151"/>
                    <a:gd name="T76" fmla="*/ 48 w 93"/>
                    <a:gd name="T77" fmla="*/ 53 h 151"/>
                    <a:gd name="T78" fmla="*/ 47 w 93"/>
                    <a:gd name="T79" fmla="*/ 51 h 151"/>
                    <a:gd name="T80" fmla="*/ 46 w 93"/>
                    <a:gd name="T81" fmla="*/ 50 h 151"/>
                    <a:gd name="T82" fmla="*/ 44 w 93"/>
                    <a:gd name="T83" fmla="*/ 47 h 151"/>
                    <a:gd name="T84" fmla="*/ 43 w 93"/>
                    <a:gd name="T85" fmla="*/ 45 h 151"/>
                    <a:gd name="T86" fmla="*/ 40 w 93"/>
                    <a:gd name="T87" fmla="*/ 40 h 151"/>
                    <a:gd name="T88" fmla="*/ 37 w 93"/>
                    <a:gd name="T89" fmla="*/ 38 h 151"/>
                    <a:gd name="T90" fmla="*/ 35 w 93"/>
                    <a:gd name="T91" fmla="*/ 34 h 151"/>
                    <a:gd name="T92" fmla="*/ 35 w 93"/>
                    <a:gd name="T93" fmla="*/ 33 h 151"/>
                    <a:gd name="T94" fmla="*/ 36 w 93"/>
                    <a:gd name="T95" fmla="*/ 31 h 151"/>
                    <a:gd name="T96" fmla="*/ 34 w 93"/>
                    <a:gd name="T97" fmla="*/ 27 h 151"/>
                    <a:gd name="T98" fmla="*/ 32 w 93"/>
                    <a:gd name="T99" fmla="*/ 24 h 151"/>
                    <a:gd name="T100" fmla="*/ 14 w 93"/>
                    <a:gd name="T101" fmla="*/ 55 h 151"/>
                    <a:gd name="T102" fmla="*/ 16 w 93"/>
                    <a:gd name="T103" fmla="*/ 65 h 151"/>
                    <a:gd name="T104" fmla="*/ 18 w 93"/>
                    <a:gd name="T105" fmla="*/ 71 h 151"/>
                    <a:gd name="T106" fmla="*/ 12 w 93"/>
                    <a:gd name="T107" fmla="*/ 80 h 151"/>
                    <a:gd name="T108" fmla="*/ 8 w 93"/>
                    <a:gd name="T109" fmla="*/ 86 h 151"/>
                    <a:gd name="T110" fmla="*/ 5 w 93"/>
                    <a:gd name="T111" fmla="*/ 91 h 151"/>
                    <a:gd name="T112" fmla="*/ 6 w 93"/>
                    <a:gd name="T113" fmla="*/ 94 h 151"/>
                    <a:gd name="T114" fmla="*/ 8 w 93"/>
                    <a:gd name="T115" fmla="*/ 96 h 151"/>
                    <a:gd name="T116" fmla="*/ 7 w 93"/>
                    <a:gd name="T117" fmla="*/ 98 h 151"/>
                    <a:gd name="T118" fmla="*/ 5 w 93"/>
                    <a:gd name="T119" fmla="*/ 10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3" h="151">
                      <a:moveTo>
                        <a:pt x="92" y="101"/>
                      </a:moveTo>
                      <a:cubicBezTo>
                        <a:pt x="92" y="101"/>
                        <a:pt x="92" y="101"/>
                        <a:pt x="92" y="101"/>
                      </a:cubicBezTo>
                      <a:cubicBezTo>
                        <a:pt x="91" y="100"/>
                        <a:pt x="91" y="100"/>
                        <a:pt x="91" y="100"/>
                      </a:cubicBezTo>
                      <a:cubicBezTo>
                        <a:pt x="91" y="100"/>
                        <a:pt x="91" y="100"/>
                        <a:pt x="91" y="100"/>
                      </a:cubicBezTo>
                      <a:cubicBezTo>
                        <a:pt x="91" y="100"/>
                        <a:pt x="91" y="100"/>
                        <a:pt x="91" y="100"/>
                      </a:cubicBezTo>
                      <a:cubicBezTo>
                        <a:pt x="91" y="99"/>
                        <a:pt x="91" y="99"/>
                        <a:pt x="91" y="99"/>
                      </a:cubicBezTo>
                      <a:cubicBezTo>
                        <a:pt x="91" y="99"/>
                        <a:pt x="91" y="99"/>
                        <a:pt x="91" y="99"/>
                      </a:cubicBezTo>
                      <a:cubicBezTo>
                        <a:pt x="91" y="99"/>
                        <a:pt x="91" y="99"/>
                        <a:pt x="91" y="99"/>
                      </a:cubicBezTo>
                      <a:cubicBezTo>
                        <a:pt x="90" y="99"/>
                        <a:pt x="90" y="99"/>
                        <a:pt x="90" y="99"/>
                      </a:cubicBezTo>
                      <a:cubicBezTo>
                        <a:pt x="90" y="99"/>
                        <a:pt x="90" y="99"/>
                        <a:pt x="90" y="99"/>
                      </a:cubicBezTo>
                      <a:cubicBezTo>
                        <a:pt x="90" y="99"/>
                        <a:pt x="90" y="99"/>
                        <a:pt x="90" y="99"/>
                      </a:cubicBezTo>
                      <a:cubicBezTo>
                        <a:pt x="90" y="99"/>
                        <a:pt x="90" y="99"/>
                        <a:pt x="90" y="99"/>
                      </a:cubicBezTo>
                      <a:cubicBezTo>
                        <a:pt x="90" y="99"/>
                        <a:pt x="90" y="99"/>
                        <a:pt x="90" y="99"/>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7"/>
                        <a:pt x="90" y="97"/>
                        <a:pt x="90" y="97"/>
                      </a:cubicBezTo>
                      <a:cubicBezTo>
                        <a:pt x="89" y="97"/>
                        <a:pt x="89" y="97"/>
                        <a:pt x="89" y="97"/>
                      </a:cubicBezTo>
                      <a:cubicBezTo>
                        <a:pt x="89" y="96"/>
                        <a:pt x="89" y="96"/>
                        <a:pt x="89" y="96"/>
                      </a:cubicBezTo>
                      <a:cubicBezTo>
                        <a:pt x="89" y="96"/>
                        <a:pt x="89" y="96"/>
                        <a:pt x="89" y="96"/>
                      </a:cubicBezTo>
                      <a:cubicBezTo>
                        <a:pt x="89" y="96"/>
                        <a:pt x="89" y="96"/>
                        <a:pt x="89" y="96"/>
                      </a:cubicBezTo>
                      <a:cubicBezTo>
                        <a:pt x="89" y="96"/>
                        <a:pt x="89" y="96"/>
                        <a:pt x="89" y="96"/>
                      </a:cubicBezTo>
                      <a:cubicBezTo>
                        <a:pt x="88" y="96"/>
                        <a:pt x="88" y="96"/>
                        <a:pt x="88" y="96"/>
                      </a:cubicBezTo>
                      <a:cubicBezTo>
                        <a:pt x="88" y="96"/>
                        <a:pt x="88" y="96"/>
                        <a:pt x="88" y="96"/>
                      </a:cubicBezTo>
                      <a:cubicBezTo>
                        <a:pt x="88" y="96"/>
                        <a:pt x="88" y="96"/>
                        <a:pt x="88" y="96"/>
                      </a:cubicBezTo>
                      <a:cubicBezTo>
                        <a:pt x="88" y="96"/>
                        <a:pt x="88" y="96"/>
                        <a:pt x="88" y="96"/>
                      </a:cubicBezTo>
                      <a:cubicBezTo>
                        <a:pt x="88" y="96"/>
                        <a:pt x="88" y="96"/>
                        <a:pt x="88" y="96"/>
                      </a:cubicBezTo>
                      <a:cubicBezTo>
                        <a:pt x="88" y="96"/>
                        <a:pt x="88" y="96"/>
                        <a:pt x="88" y="96"/>
                      </a:cubicBezTo>
                      <a:cubicBezTo>
                        <a:pt x="87" y="96"/>
                        <a:pt x="87" y="96"/>
                        <a:pt x="87" y="96"/>
                      </a:cubicBezTo>
                      <a:cubicBezTo>
                        <a:pt x="87" y="96"/>
                        <a:pt x="87" y="96"/>
                        <a:pt x="87" y="96"/>
                      </a:cubicBezTo>
                      <a:cubicBezTo>
                        <a:pt x="87" y="96"/>
                        <a:pt x="87" y="96"/>
                        <a:pt x="87" y="96"/>
                      </a:cubicBezTo>
                      <a:cubicBezTo>
                        <a:pt x="87" y="96"/>
                        <a:pt x="87" y="96"/>
                        <a:pt x="87" y="96"/>
                      </a:cubicBezTo>
                      <a:cubicBezTo>
                        <a:pt x="87" y="96"/>
                        <a:pt x="87" y="96"/>
                        <a:pt x="87" y="96"/>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8"/>
                        <a:pt x="87" y="98"/>
                        <a:pt x="87" y="98"/>
                      </a:cubicBezTo>
                      <a:cubicBezTo>
                        <a:pt x="87" y="98"/>
                        <a:pt x="87" y="98"/>
                        <a:pt x="87" y="98"/>
                      </a:cubicBezTo>
                      <a:cubicBezTo>
                        <a:pt x="86" y="98"/>
                        <a:pt x="86" y="98"/>
                        <a:pt x="86" y="98"/>
                      </a:cubicBezTo>
                      <a:cubicBezTo>
                        <a:pt x="86" y="98"/>
                        <a:pt x="86" y="98"/>
                        <a:pt x="86" y="98"/>
                      </a:cubicBezTo>
                      <a:cubicBezTo>
                        <a:pt x="86" y="98"/>
                        <a:pt x="86" y="98"/>
                        <a:pt x="86" y="98"/>
                      </a:cubicBezTo>
                      <a:cubicBezTo>
                        <a:pt x="86" y="98"/>
                        <a:pt x="86" y="98"/>
                        <a:pt x="86" y="98"/>
                      </a:cubicBezTo>
                      <a:cubicBezTo>
                        <a:pt x="86" y="98"/>
                        <a:pt x="86" y="98"/>
                        <a:pt x="86" y="98"/>
                      </a:cubicBezTo>
                      <a:cubicBezTo>
                        <a:pt x="86" y="98"/>
                        <a:pt x="86" y="98"/>
                        <a:pt x="86" y="98"/>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7" y="99"/>
                        <a:pt x="87" y="99"/>
                        <a:pt x="87" y="99"/>
                      </a:cubicBezTo>
                      <a:cubicBezTo>
                        <a:pt x="87" y="99"/>
                        <a:pt x="87" y="99"/>
                        <a:pt x="87" y="99"/>
                      </a:cubicBezTo>
                      <a:cubicBezTo>
                        <a:pt x="87" y="99"/>
                        <a:pt x="87" y="99"/>
                        <a:pt x="87" y="99"/>
                      </a:cubicBezTo>
                      <a:cubicBezTo>
                        <a:pt x="87" y="100"/>
                        <a:pt x="87" y="100"/>
                        <a:pt x="87" y="100"/>
                      </a:cubicBezTo>
                      <a:cubicBezTo>
                        <a:pt x="87" y="100"/>
                        <a:pt x="87" y="100"/>
                        <a:pt x="87" y="100"/>
                      </a:cubicBezTo>
                      <a:cubicBezTo>
                        <a:pt x="87" y="100"/>
                        <a:pt x="87" y="100"/>
                        <a:pt x="87" y="100"/>
                      </a:cubicBezTo>
                      <a:cubicBezTo>
                        <a:pt x="86" y="100"/>
                        <a:pt x="86" y="100"/>
                        <a:pt x="86" y="100"/>
                      </a:cubicBezTo>
                      <a:cubicBezTo>
                        <a:pt x="86" y="100"/>
                        <a:pt x="86" y="100"/>
                        <a:pt x="86" y="100"/>
                      </a:cubicBezTo>
                      <a:cubicBezTo>
                        <a:pt x="86" y="100"/>
                        <a:pt x="86" y="100"/>
                        <a:pt x="86" y="100"/>
                      </a:cubicBezTo>
                      <a:cubicBezTo>
                        <a:pt x="86" y="99"/>
                        <a:pt x="86" y="99"/>
                        <a:pt x="86" y="99"/>
                      </a:cubicBezTo>
                      <a:cubicBezTo>
                        <a:pt x="86" y="99"/>
                        <a:pt x="86" y="99"/>
                        <a:pt x="86" y="99"/>
                      </a:cubicBezTo>
                      <a:cubicBezTo>
                        <a:pt x="85" y="99"/>
                        <a:pt x="85" y="99"/>
                        <a:pt x="85" y="99"/>
                      </a:cubicBezTo>
                      <a:cubicBezTo>
                        <a:pt x="84" y="99"/>
                        <a:pt x="84" y="99"/>
                        <a:pt x="84" y="99"/>
                      </a:cubicBezTo>
                      <a:cubicBezTo>
                        <a:pt x="84" y="99"/>
                        <a:pt x="84" y="99"/>
                        <a:pt x="84" y="99"/>
                      </a:cubicBezTo>
                      <a:cubicBezTo>
                        <a:pt x="83" y="99"/>
                        <a:pt x="83" y="99"/>
                        <a:pt x="83" y="99"/>
                      </a:cubicBezTo>
                      <a:cubicBezTo>
                        <a:pt x="83" y="99"/>
                        <a:pt x="83" y="99"/>
                        <a:pt x="83" y="99"/>
                      </a:cubicBezTo>
                      <a:cubicBezTo>
                        <a:pt x="83" y="99"/>
                        <a:pt x="83" y="99"/>
                        <a:pt x="83"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1" y="99"/>
                        <a:pt x="81" y="99"/>
                        <a:pt x="81" y="99"/>
                      </a:cubicBezTo>
                      <a:cubicBezTo>
                        <a:pt x="81" y="99"/>
                        <a:pt x="81" y="99"/>
                        <a:pt x="81" y="99"/>
                      </a:cubicBezTo>
                      <a:cubicBezTo>
                        <a:pt x="81" y="99"/>
                        <a:pt x="81" y="99"/>
                        <a:pt x="81" y="99"/>
                      </a:cubicBezTo>
                      <a:cubicBezTo>
                        <a:pt x="81" y="99"/>
                        <a:pt x="81" y="99"/>
                        <a:pt x="81"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79" y="99"/>
                        <a:pt x="79" y="99"/>
                        <a:pt x="79" y="99"/>
                      </a:cubicBezTo>
                      <a:cubicBezTo>
                        <a:pt x="78" y="99"/>
                        <a:pt x="78" y="99"/>
                        <a:pt x="78" y="99"/>
                      </a:cubicBezTo>
                      <a:cubicBezTo>
                        <a:pt x="78" y="99"/>
                        <a:pt x="78" y="99"/>
                        <a:pt x="78" y="99"/>
                      </a:cubicBezTo>
                      <a:cubicBezTo>
                        <a:pt x="77" y="99"/>
                        <a:pt x="77" y="99"/>
                        <a:pt x="77" y="99"/>
                      </a:cubicBezTo>
                      <a:cubicBezTo>
                        <a:pt x="77" y="98"/>
                        <a:pt x="77" y="98"/>
                        <a:pt x="77" y="98"/>
                      </a:cubicBezTo>
                      <a:cubicBezTo>
                        <a:pt x="77" y="98"/>
                        <a:pt x="77" y="98"/>
                        <a:pt x="77"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5" y="98"/>
                        <a:pt x="75" y="98"/>
                        <a:pt x="75" y="98"/>
                      </a:cubicBezTo>
                      <a:cubicBezTo>
                        <a:pt x="75" y="98"/>
                        <a:pt x="75" y="98"/>
                        <a:pt x="75" y="98"/>
                      </a:cubicBezTo>
                      <a:cubicBezTo>
                        <a:pt x="75" y="98"/>
                        <a:pt x="75" y="98"/>
                        <a:pt x="75" y="98"/>
                      </a:cubicBezTo>
                      <a:cubicBezTo>
                        <a:pt x="75" y="98"/>
                        <a:pt x="75" y="98"/>
                        <a:pt x="75" y="98"/>
                      </a:cubicBezTo>
                      <a:cubicBezTo>
                        <a:pt x="75" y="98"/>
                        <a:pt x="75" y="98"/>
                        <a:pt x="75" y="98"/>
                      </a:cubicBezTo>
                      <a:cubicBezTo>
                        <a:pt x="75" y="98"/>
                        <a:pt x="75" y="98"/>
                        <a:pt x="75" y="98"/>
                      </a:cubicBezTo>
                      <a:cubicBezTo>
                        <a:pt x="74" y="98"/>
                        <a:pt x="74" y="98"/>
                        <a:pt x="74" y="98"/>
                      </a:cubicBezTo>
                      <a:cubicBezTo>
                        <a:pt x="74" y="99"/>
                        <a:pt x="74" y="99"/>
                        <a:pt x="74" y="99"/>
                      </a:cubicBezTo>
                      <a:cubicBezTo>
                        <a:pt x="74" y="99"/>
                        <a:pt x="74" y="99"/>
                        <a:pt x="74" y="99"/>
                      </a:cubicBezTo>
                      <a:cubicBezTo>
                        <a:pt x="74" y="99"/>
                        <a:pt x="74" y="99"/>
                        <a:pt x="74" y="99"/>
                      </a:cubicBezTo>
                      <a:cubicBezTo>
                        <a:pt x="74" y="100"/>
                        <a:pt x="74" y="100"/>
                        <a:pt x="74" y="100"/>
                      </a:cubicBezTo>
                      <a:cubicBezTo>
                        <a:pt x="74" y="100"/>
                        <a:pt x="74" y="100"/>
                        <a:pt x="74" y="100"/>
                      </a:cubicBezTo>
                      <a:cubicBezTo>
                        <a:pt x="74" y="100"/>
                        <a:pt x="74" y="100"/>
                        <a:pt x="74"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0" y="99"/>
                        <a:pt x="70" y="99"/>
                        <a:pt x="70" y="99"/>
                      </a:cubicBezTo>
                      <a:cubicBezTo>
                        <a:pt x="69" y="99"/>
                        <a:pt x="69" y="99"/>
                        <a:pt x="69" y="99"/>
                      </a:cubicBezTo>
                      <a:cubicBezTo>
                        <a:pt x="69" y="99"/>
                        <a:pt x="69" y="99"/>
                        <a:pt x="69" y="99"/>
                      </a:cubicBezTo>
                      <a:cubicBezTo>
                        <a:pt x="69" y="99"/>
                        <a:pt x="69" y="99"/>
                        <a:pt x="69" y="99"/>
                      </a:cubicBezTo>
                      <a:cubicBezTo>
                        <a:pt x="69" y="99"/>
                        <a:pt x="69" y="99"/>
                        <a:pt x="69" y="99"/>
                      </a:cubicBezTo>
                      <a:cubicBezTo>
                        <a:pt x="69" y="99"/>
                        <a:pt x="69" y="99"/>
                        <a:pt x="69" y="99"/>
                      </a:cubicBezTo>
                      <a:cubicBezTo>
                        <a:pt x="68" y="99"/>
                        <a:pt x="68" y="99"/>
                        <a:pt x="68" y="99"/>
                      </a:cubicBezTo>
                      <a:cubicBezTo>
                        <a:pt x="68" y="99"/>
                        <a:pt x="68" y="99"/>
                        <a:pt x="68" y="99"/>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7"/>
                        <a:pt x="65" y="97"/>
                        <a:pt x="65" y="97"/>
                      </a:cubicBezTo>
                      <a:cubicBezTo>
                        <a:pt x="65" y="97"/>
                        <a:pt x="65" y="97"/>
                        <a:pt x="65" y="97"/>
                      </a:cubicBezTo>
                      <a:cubicBezTo>
                        <a:pt x="65" y="97"/>
                        <a:pt x="65" y="97"/>
                        <a:pt x="65" y="97"/>
                      </a:cubicBezTo>
                      <a:cubicBezTo>
                        <a:pt x="65" y="97"/>
                        <a:pt x="65" y="97"/>
                        <a:pt x="65" y="97"/>
                      </a:cubicBezTo>
                      <a:cubicBezTo>
                        <a:pt x="65" y="97"/>
                        <a:pt x="65" y="97"/>
                        <a:pt x="65" y="97"/>
                      </a:cubicBezTo>
                      <a:cubicBezTo>
                        <a:pt x="64" y="97"/>
                        <a:pt x="64" y="97"/>
                        <a:pt x="64" y="97"/>
                      </a:cubicBezTo>
                      <a:cubicBezTo>
                        <a:pt x="64" y="97"/>
                        <a:pt x="64" y="97"/>
                        <a:pt x="64" y="97"/>
                      </a:cubicBezTo>
                      <a:cubicBezTo>
                        <a:pt x="64" y="97"/>
                        <a:pt x="64" y="97"/>
                        <a:pt x="64" y="97"/>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5"/>
                        <a:pt x="64" y="95"/>
                        <a:pt x="64" y="95"/>
                      </a:cubicBezTo>
                      <a:cubicBezTo>
                        <a:pt x="64" y="95"/>
                        <a:pt x="64" y="95"/>
                        <a:pt x="64" y="95"/>
                      </a:cubicBezTo>
                      <a:cubicBezTo>
                        <a:pt x="64" y="95"/>
                        <a:pt x="64" y="95"/>
                        <a:pt x="64" y="95"/>
                      </a:cubicBezTo>
                      <a:cubicBezTo>
                        <a:pt x="65" y="95"/>
                        <a:pt x="65" y="95"/>
                        <a:pt x="65" y="95"/>
                      </a:cubicBezTo>
                      <a:cubicBezTo>
                        <a:pt x="65" y="95"/>
                        <a:pt x="65" y="95"/>
                        <a:pt x="65" y="95"/>
                      </a:cubicBezTo>
                      <a:cubicBezTo>
                        <a:pt x="64" y="95"/>
                        <a:pt x="64" y="95"/>
                        <a:pt x="64" y="95"/>
                      </a:cubicBezTo>
                      <a:cubicBezTo>
                        <a:pt x="64" y="95"/>
                        <a:pt x="64" y="95"/>
                        <a:pt x="64" y="95"/>
                      </a:cubicBezTo>
                      <a:cubicBezTo>
                        <a:pt x="64" y="95"/>
                        <a:pt x="64" y="95"/>
                        <a:pt x="64" y="95"/>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3"/>
                        <a:pt x="64" y="93"/>
                        <a:pt x="64" y="93"/>
                      </a:cubicBezTo>
                      <a:cubicBezTo>
                        <a:pt x="64" y="93"/>
                        <a:pt x="64" y="93"/>
                        <a:pt x="64" y="93"/>
                      </a:cubicBezTo>
                      <a:cubicBezTo>
                        <a:pt x="64" y="93"/>
                        <a:pt x="64" y="93"/>
                        <a:pt x="64" y="93"/>
                      </a:cubicBezTo>
                      <a:cubicBezTo>
                        <a:pt x="64" y="93"/>
                        <a:pt x="64" y="93"/>
                        <a:pt x="64" y="93"/>
                      </a:cubicBezTo>
                      <a:cubicBezTo>
                        <a:pt x="64" y="93"/>
                        <a:pt x="64" y="93"/>
                        <a:pt x="64" y="93"/>
                      </a:cubicBezTo>
                      <a:cubicBezTo>
                        <a:pt x="64" y="93"/>
                        <a:pt x="64" y="93"/>
                        <a:pt x="64" y="93"/>
                      </a:cubicBezTo>
                      <a:cubicBezTo>
                        <a:pt x="63" y="92"/>
                        <a:pt x="63" y="92"/>
                        <a:pt x="63" y="92"/>
                      </a:cubicBezTo>
                      <a:cubicBezTo>
                        <a:pt x="63" y="92"/>
                        <a:pt x="63" y="92"/>
                        <a:pt x="63" y="92"/>
                      </a:cubicBezTo>
                      <a:cubicBezTo>
                        <a:pt x="63" y="92"/>
                        <a:pt x="63" y="92"/>
                        <a:pt x="63" y="92"/>
                      </a:cubicBezTo>
                      <a:cubicBezTo>
                        <a:pt x="63" y="92"/>
                        <a:pt x="63" y="92"/>
                        <a:pt x="63" y="92"/>
                      </a:cubicBezTo>
                      <a:cubicBezTo>
                        <a:pt x="63" y="92"/>
                        <a:pt x="63" y="92"/>
                        <a:pt x="63" y="92"/>
                      </a:cubicBezTo>
                      <a:cubicBezTo>
                        <a:pt x="62" y="91"/>
                        <a:pt x="62" y="91"/>
                        <a:pt x="62" y="91"/>
                      </a:cubicBezTo>
                      <a:cubicBezTo>
                        <a:pt x="62" y="91"/>
                        <a:pt x="62" y="91"/>
                        <a:pt x="62" y="91"/>
                      </a:cubicBezTo>
                      <a:cubicBezTo>
                        <a:pt x="62" y="91"/>
                        <a:pt x="62" y="91"/>
                        <a:pt x="62" y="91"/>
                      </a:cubicBezTo>
                      <a:cubicBezTo>
                        <a:pt x="62" y="91"/>
                        <a:pt x="62" y="91"/>
                        <a:pt x="62" y="91"/>
                      </a:cubicBezTo>
                      <a:cubicBezTo>
                        <a:pt x="62" y="91"/>
                        <a:pt x="62" y="91"/>
                        <a:pt x="62" y="91"/>
                      </a:cubicBezTo>
                      <a:cubicBezTo>
                        <a:pt x="61" y="92"/>
                        <a:pt x="61" y="92"/>
                        <a:pt x="61" y="92"/>
                      </a:cubicBezTo>
                      <a:cubicBezTo>
                        <a:pt x="61" y="92"/>
                        <a:pt x="61" y="92"/>
                        <a:pt x="61" y="92"/>
                      </a:cubicBezTo>
                      <a:cubicBezTo>
                        <a:pt x="61" y="92"/>
                        <a:pt x="61" y="92"/>
                        <a:pt x="61" y="92"/>
                      </a:cubicBezTo>
                      <a:cubicBezTo>
                        <a:pt x="61" y="92"/>
                        <a:pt x="61" y="92"/>
                        <a:pt x="61" y="92"/>
                      </a:cubicBezTo>
                      <a:cubicBezTo>
                        <a:pt x="61" y="92"/>
                        <a:pt x="61" y="92"/>
                        <a:pt x="61" y="92"/>
                      </a:cubicBezTo>
                      <a:cubicBezTo>
                        <a:pt x="61" y="92"/>
                        <a:pt x="61" y="92"/>
                        <a:pt x="61" y="92"/>
                      </a:cubicBezTo>
                      <a:cubicBezTo>
                        <a:pt x="61" y="91"/>
                        <a:pt x="61" y="91"/>
                        <a:pt x="61" y="91"/>
                      </a:cubicBezTo>
                      <a:cubicBezTo>
                        <a:pt x="61" y="91"/>
                        <a:pt x="61" y="91"/>
                        <a:pt x="61" y="91"/>
                      </a:cubicBezTo>
                      <a:cubicBezTo>
                        <a:pt x="61" y="91"/>
                        <a:pt x="61" y="91"/>
                        <a:pt x="61" y="91"/>
                      </a:cubicBezTo>
                      <a:cubicBezTo>
                        <a:pt x="60" y="91"/>
                        <a:pt x="60" y="91"/>
                        <a:pt x="60" y="91"/>
                      </a:cubicBezTo>
                      <a:cubicBezTo>
                        <a:pt x="60" y="90"/>
                        <a:pt x="60" y="90"/>
                        <a:pt x="60" y="90"/>
                      </a:cubicBezTo>
                      <a:cubicBezTo>
                        <a:pt x="60" y="90"/>
                        <a:pt x="60" y="90"/>
                        <a:pt x="60" y="90"/>
                      </a:cubicBezTo>
                      <a:cubicBezTo>
                        <a:pt x="59" y="90"/>
                        <a:pt x="59" y="90"/>
                        <a:pt x="59" y="90"/>
                      </a:cubicBezTo>
                      <a:cubicBezTo>
                        <a:pt x="59" y="90"/>
                        <a:pt x="59" y="90"/>
                        <a:pt x="59" y="90"/>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8"/>
                        <a:pt x="59" y="88"/>
                        <a:pt x="59" y="88"/>
                      </a:cubicBezTo>
                      <a:cubicBezTo>
                        <a:pt x="59" y="88"/>
                        <a:pt x="59" y="88"/>
                        <a:pt x="59" y="88"/>
                      </a:cubicBezTo>
                      <a:cubicBezTo>
                        <a:pt x="59" y="88"/>
                        <a:pt x="59" y="88"/>
                        <a:pt x="59" y="88"/>
                      </a:cubicBezTo>
                      <a:cubicBezTo>
                        <a:pt x="60" y="88"/>
                        <a:pt x="60" y="88"/>
                        <a:pt x="60" y="88"/>
                      </a:cubicBezTo>
                      <a:cubicBezTo>
                        <a:pt x="60" y="88"/>
                        <a:pt x="60" y="88"/>
                        <a:pt x="60" y="88"/>
                      </a:cubicBezTo>
                      <a:cubicBezTo>
                        <a:pt x="60" y="88"/>
                        <a:pt x="60" y="88"/>
                        <a:pt x="60" y="88"/>
                      </a:cubicBezTo>
                      <a:cubicBezTo>
                        <a:pt x="60" y="88"/>
                        <a:pt x="60" y="88"/>
                        <a:pt x="60" y="88"/>
                      </a:cubicBezTo>
                      <a:cubicBezTo>
                        <a:pt x="60" y="88"/>
                        <a:pt x="60" y="88"/>
                        <a:pt x="60" y="88"/>
                      </a:cubicBezTo>
                      <a:cubicBezTo>
                        <a:pt x="60" y="87"/>
                        <a:pt x="60" y="87"/>
                        <a:pt x="60" y="87"/>
                      </a:cubicBezTo>
                      <a:cubicBezTo>
                        <a:pt x="60" y="87"/>
                        <a:pt x="60" y="87"/>
                        <a:pt x="60" y="87"/>
                      </a:cubicBezTo>
                      <a:cubicBezTo>
                        <a:pt x="60" y="87"/>
                        <a:pt x="60" y="87"/>
                        <a:pt x="60" y="87"/>
                      </a:cubicBezTo>
                      <a:cubicBezTo>
                        <a:pt x="60" y="87"/>
                        <a:pt x="60" y="87"/>
                        <a:pt x="60" y="87"/>
                      </a:cubicBezTo>
                      <a:cubicBezTo>
                        <a:pt x="60" y="86"/>
                        <a:pt x="60" y="86"/>
                        <a:pt x="60" y="86"/>
                      </a:cubicBezTo>
                      <a:cubicBezTo>
                        <a:pt x="60" y="86"/>
                        <a:pt x="60" y="86"/>
                        <a:pt x="60" y="86"/>
                      </a:cubicBezTo>
                      <a:cubicBezTo>
                        <a:pt x="59" y="85"/>
                        <a:pt x="59" y="85"/>
                        <a:pt x="59" y="85"/>
                      </a:cubicBezTo>
                      <a:cubicBezTo>
                        <a:pt x="59" y="85"/>
                        <a:pt x="59" y="85"/>
                        <a:pt x="59" y="85"/>
                      </a:cubicBezTo>
                      <a:cubicBezTo>
                        <a:pt x="59" y="85"/>
                        <a:pt x="59" y="85"/>
                        <a:pt x="59" y="85"/>
                      </a:cubicBezTo>
                      <a:cubicBezTo>
                        <a:pt x="59" y="85"/>
                        <a:pt x="59" y="85"/>
                        <a:pt x="59" y="85"/>
                      </a:cubicBezTo>
                      <a:cubicBezTo>
                        <a:pt x="59" y="85"/>
                        <a:pt x="59" y="85"/>
                        <a:pt x="59" y="85"/>
                      </a:cubicBezTo>
                      <a:cubicBezTo>
                        <a:pt x="59" y="85"/>
                        <a:pt x="59" y="85"/>
                        <a:pt x="59" y="85"/>
                      </a:cubicBezTo>
                      <a:cubicBezTo>
                        <a:pt x="58" y="85"/>
                        <a:pt x="58" y="85"/>
                        <a:pt x="58" y="85"/>
                      </a:cubicBezTo>
                      <a:cubicBezTo>
                        <a:pt x="58" y="85"/>
                        <a:pt x="58" y="85"/>
                        <a:pt x="58" y="85"/>
                      </a:cubicBezTo>
                      <a:cubicBezTo>
                        <a:pt x="58" y="85"/>
                        <a:pt x="58" y="85"/>
                        <a:pt x="58" y="85"/>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7" y="82"/>
                        <a:pt x="57" y="82"/>
                        <a:pt x="57" y="82"/>
                      </a:cubicBezTo>
                      <a:cubicBezTo>
                        <a:pt x="57" y="82"/>
                        <a:pt x="57" y="82"/>
                        <a:pt x="57" y="82"/>
                      </a:cubicBezTo>
                      <a:cubicBezTo>
                        <a:pt x="57" y="82"/>
                        <a:pt x="57" y="82"/>
                        <a:pt x="57" y="82"/>
                      </a:cubicBezTo>
                      <a:cubicBezTo>
                        <a:pt x="57" y="82"/>
                        <a:pt x="57" y="82"/>
                        <a:pt x="57" y="82"/>
                      </a:cubicBezTo>
                      <a:cubicBezTo>
                        <a:pt x="57" y="82"/>
                        <a:pt x="57" y="82"/>
                        <a:pt x="57" y="82"/>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0"/>
                        <a:pt x="57" y="80"/>
                        <a:pt x="57" y="80"/>
                      </a:cubicBezTo>
                      <a:cubicBezTo>
                        <a:pt x="57" y="80"/>
                        <a:pt x="57" y="80"/>
                        <a:pt x="57" y="80"/>
                      </a:cubicBezTo>
                      <a:cubicBezTo>
                        <a:pt x="57" y="80"/>
                        <a:pt x="57" y="80"/>
                        <a:pt x="57" y="80"/>
                      </a:cubicBezTo>
                      <a:cubicBezTo>
                        <a:pt x="57" y="80"/>
                        <a:pt x="57" y="80"/>
                        <a:pt x="57" y="80"/>
                      </a:cubicBezTo>
                      <a:cubicBezTo>
                        <a:pt x="57" y="79"/>
                        <a:pt x="57" y="79"/>
                        <a:pt x="57" y="79"/>
                      </a:cubicBezTo>
                      <a:cubicBezTo>
                        <a:pt x="57" y="79"/>
                        <a:pt x="57" y="79"/>
                        <a:pt x="57" y="79"/>
                      </a:cubicBezTo>
                      <a:cubicBezTo>
                        <a:pt x="57" y="79"/>
                        <a:pt x="57" y="79"/>
                        <a:pt x="57" y="79"/>
                      </a:cubicBezTo>
                      <a:cubicBezTo>
                        <a:pt x="56" y="79"/>
                        <a:pt x="56" y="79"/>
                        <a:pt x="56" y="79"/>
                      </a:cubicBezTo>
                      <a:cubicBezTo>
                        <a:pt x="56" y="79"/>
                        <a:pt x="56" y="79"/>
                        <a:pt x="56" y="79"/>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7"/>
                        <a:pt x="56" y="77"/>
                        <a:pt x="56" y="77"/>
                      </a:cubicBezTo>
                      <a:cubicBezTo>
                        <a:pt x="57" y="77"/>
                        <a:pt x="57" y="77"/>
                        <a:pt x="57" y="77"/>
                      </a:cubicBezTo>
                      <a:cubicBezTo>
                        <a:pt x="57" y="77"/>
                        <a:pt x="57" y="77"/>
                        <a:pt x="57" y="77"/>
                      </a:cubicBezTo>
                      <a:cubicBezTo>
                        <a:pt x="57" y="77"/>
                        <a:pt x="57" y="77"/>
                        <a:pt x="57" y="77"/>
                      </a:cubicBezTo>
                      <a:cubicBezTo>
                        <a:pt x="57" y="77"/>
                        <a:pt x="57" y="77"/>
                        <a:pt x="57" y="77"/>
                      </a:cubicBezTo>
                      <a:cubicBezTo>
                        <a:pt x="57" y="77"/>
                        <a:pt x="57" y="77"/>
                        <a:pt x="57" y="77"/>
                      </a:cubicBezTo>
                      <a:cubicBezTo>
                        <a:pt x="56" y="77"/>
                        <a:pt x="56" y="77"/>
                        <a:pt x="56" y="77"/>
                      </a:cubicBezTo>
                      <a:cubicBezTo>
                        <a:pt x="56" y="76"/>
                        <a:pt x="56" y="76"/>
                        <a:pt x="56" y="76"/>
                      </a:cubicBezTo>
                      <a:cubicBezTo>
                        <a:pt x="56" y="76"/>
                        <a:pt x="56" y="76"/>
                        <a:pt x="56" y="76"/>
                      </a:cubicBezTo>
                      <a:cubicBezTo>
                        <a:pt x="56" y="76"/>
                        <a:pt x="56" y="76"/>
                        <a:pt x="56" y="76"/>
                      </a:cubicBezTo>
                      <a:cubicBezTo>
                        <a:pt x="56" y="76"/>
                        <a:pt x="56" y="76"/>
                        <a:pt x="56" y="76"/>
                      </a:cubicBezTo>
                      <a:cubicBezTo>
                        <a:pt x="56" y="76"/>
                        <a:pt x="56" y="76"/>
                        <a:pt x="56" y="76"/>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4"/>
                        <a:pt x="56" y="74"/>
                        <a:pt x="56"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5" y="73"/>
                        <a:pt x="55" y="73"/>
                        <a:pt x="55" y="73"/>
                      </a:cubicBezTo>
                      <a:cubicBezTo>
                        <a:pt x="55" y="73"/>
                        <a:pt x="55" y="73"/>
                        <a:pt x="55" y="73"/>
                      </a:cubicBezTo>
                      <a:cubicBezTo>
                        <a:pt x="54" y="73"/>
                        <a:pt x="54" y="73"/>
                        <a:pt x="54" y="73"/>
                      </a:cubicBezTo>
                      <a:cubicBezTo>
                        <a:pt x="54" y="73"/>
                        <a:pt x="54" y="73"/>
                        <a:pt x="54" y="73"/>
                      </a:cubicBezTo>
                      <a:cubicBezTo>
                        <a:pt x="54" y="72"/>
                        <a:pt x="54" y="72"/>
                        <a:pt x="54" y="72"/>
                      </a:cubicBezTo>
                      <a:cubicBezTo>
                        <a:pt x="54" y="72"/>
                        <a:pt x="54" y="72"/>
                        <a:pt x="54" y="72"/>
                      </a:cubicBezTo>
                      <a:cubicBezTo>
                        <a:pt x="54" y="72"/>
                        <a:pt x="54" y="72"/>
                        <a:pt x="54" y="72"/>
                      </a:cubicBezTo>
                      <a:cubicBezTo>
                        <a:pt x="54" y="73"/>
                        <a:pt x="54" y="73"/>
                        <a:pt x="54" y="73"/>
                      </a:cubicBezTo>
                      <a:cubicBezTo>
                        <a:pt x="54" y="73"/>
                        <a:pt x="54" y="73"/>
                        <a:pt x="54" y="73"/>
                      </a:cubicBezTo>
                      <a:cubicBezTo>
                        <a:pt x="54" y="73"/>
                        <a:pt x="54" y="73"/>
                        <a:pt x="54" y="73"/>
                      </a:cubicBezTo>
                      <a:cubicBezTo>
                        <a:pt x="53" y="73"/>
                        <a:pt x="53" y="73"/>
                        <a:pt x="53" y="73"/>
                      </a:cubicBezTo>
                      <a:cubicBezTo>
                        <a:pt x="54" y="73"/>
                        <a:pt x="54" y="73"/>
                        <a:pt x="54" y="73"/>
                      </a:cubicBezTo>
                      <a:cubicBezTo>
                        <a:pt x="54" y="73"/>
                        <a:pt x="54" y="73"/>
                        <a:pt x="54" y="73"/>
                      </a:cubicBezTo>
                      <a:cubicBezTo>
                        <a:pt x="54" y="73"/>
                        <a:pt x="54" y="73"/>
                        <a:pt x="54" y="73"/>
                      </a:cubicBezTo>
                      <a:cubicBezTo>
                        <a:pt x="54" y="73"/>
                        <a:pt x="54" y="73"/>
                        <a:pt x="54" y="73"/>
                      </a:cubicBezTo>
                      <a:cubicBezTo>
                        <a:pt x="53" y="73"/>
                        <a:pt x="53" y="73"/>
                        <a:pt x="53" y="73"/>
                      </a:cubicBezTo>
                      <a:cubicBezTo>
                        <a:pt x="53" y="73"/>
                        <a:pt x="53" y="73"/>
                        <a:pt x="53" y="73"/>
                      </a:cubicBezTo>
                      <a:cubicBezTo>
                        <a:pt x="53" y="73"/>
                        <a:pt x="53" y="73"/>
                        <a:pt x="53" y="73"/>
                      </a:cubicBezTo>
                      <a:cubicBezTo>
                        <a:pt x="53" y="73"/>
                        <a:pt x="53" y="73"/>
                        <a:pt x="53" y="73"/>
                      </a:cubicBezTo>
                      <a:cubicBezTo>
                        <a:pt x="53" y="74"/>
                        <a:pt x="53" y="74"/>
                        <a:pt x="53" y="74"/>
                      </a:cubicBezTo>
                      <a:cubicBezTo>
                        <a:pt x="53" y="74"/>
                        <a:pt x="53" y="74"/>
                        <a:pt x="53" y="74"/>
                      </a:cubicBezTo>
                      <a:cubicBezTo>
                        <a:pt x="53" y="74"/>
                        <a:pt x="53" y="74"/>
                        <a:pt x="53" y="74"/>
                      </a:cubicBezTo>
                      <a:cubicBezTo>
                        <a:pt x="53" y="74"/>
                        <a:pt x="53" y="74"/>
                        <a:pt x="53" y="74"/>
                      </a:cubicBezTo>
                      <a:cubicBezTo>
                        <a:pt x="53" y="74"/>
                        <a:pt x="53" y="74"/>
                        <a:pt x="53" y="74"/>
                      </a:cubicBezTo>
                      <a:cubicBezTo>
                        <a:pt x="53" y="74"/>
                        <a:pt x="53" y="74"/>
                        <a:pt x="53" y="74"/>
                      </a:cubicBezTo>
                      <a:cubicBezTo>
                        <a:pt x="52" y="74"/>
                        <a:pt x="52" y="74"/>
                        <a:pt x="52" y="74"/>
                      </a:cubicBezTo>
                      <a:cubicBezTo>
                        <a:pt x="52" y="74"/>
                        <a:pt x="52" y="74"/>
                        <a:pt x="52" y="74"/>
                      </a:cubicBezTo>
                      <a:cubicBezTo>
                        <a:pt x="52" y="74"/>
                        <a:pt x="52" y="74"/>
                        <a:pt x="52" y="74"/>
                      </a:cubicBezTo>
                      <a:cubicBezTo>
                        <a:pt x="52" y="74"/>
                        <a:pt x="52" y="74"/>
                        <a:pt x="52" y="74"/>
                      </a:cubicBezTo>
                      <a:cubicBezTo>
                        <a:pt x="52" y="74"/>
                        <a:pt x="52" y="74"/>
                        <a:pt x="52" y="74"/>
                      </a:cubicBezTo>
                      <a:cubicBezTo>
                        <a:pt x="52" y="75"/>
                        <a:pt x="52" y="75"/>
                        <a:pt x="52" y="75"/>
                      </a:cubicBezTo>
                      <a:cubicBezTo>
                        <a:pt x="52" y="75"/>
                        <a:pt x="52" y="75"/>
                        <a:pt x="52" y="75"/>
                      </a:cubicBezTo>
                      <a:cubicBezTo>
                        <a:pt x="52" y="75"/>
                        <a:pt x="52" y="75"/>
                        <a:pt x="52" y="75"/>
                      </a:cubicBezTo>
                      <a:cubicBezTo>
                        <a:pt x="52" y="75"/>
                        <a:pt x="52" y="75"/>
                        <a:pt x="52" y="75"/>
                      </a:cubicBezTo>
                      <a:cubicBezTo>
                        <a:pt x="52" y="75"/>
                        <a:pt x="52" y="75"/>
                        <a:pt x="52" y="75"/>
                      </a:cubicBezTo>
                      <a:cubicBezTo>
                        <a:pt x="51" y="75"/>
                        <a:pt x="51" y="75"/>
                        <a:pt x="51" y="75"/>
                      </a:cubicBezTo>
                      <a:cubicBezTo>
                        <a:pt x="51" y="75"/>
                        <a:pt x="51" y="75"/>
                        <a:pt x="51" y="75"/>
                      </a:cubicBezTo>
                      <a:cubicBezTo>
                        <a:pt x="51" y="75"/>
                        <a:pt x="51" y="75"/>
                        <a:pt x="51" y="75"/>
                      </a:cubicBezTo>
                      <a:cubicBezTo>
                        <a:pt x="51" y="75"/>
                        <a:pt x="51" y="75"/>
                        <a:pt x="51"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6"/>
                        <a:pt x="50" y="76"/>
                        <a:pt x="50" y="76"/>
                      </a:cubicBezTo>
                      <a:cubicBezTo>
                        <a:pt x="50" y="76"/>
                        <a:pt x="50" y="76"/>
                        <a:pt x="50" y="76"/>
                      </a:cubicBezTo>
                      <a:cubicBezTo>
                        <a:pt x="49" y="76"/>
                        <a:pt x="49" y="76"/>
                        <a:pt x="49" y="76"/>
                      </a:cubicBezTo>
                      <a:cubicBezTo>
                        <a:pt x="49" y="76"/>
                        <a:pt x="49" y="76"/>
                        <a:pt x="49" y="76"/>
                      </a:cubicBezTo>
                      <a:cubicBezTo>
                        <a:pt x="49" y="76"/>
                        <a:pt x="49" y="76"/>
                        <a:pt x="49" y="76"/>
                      </a:cubicBezTo>
                      <a:cubicBezTo>
                        <a:pt x="49" y="76"/>
                        <a:pt x="49" y="76"/>
                        <a:pt x="49" y="76"/>
                      </a:cubicBezTo>
                      <a:cubicBezTo>
                        <a:pt x="49" y="76"/>
                        <a:pt x="49" y="76"/>
                        <a:pt x="49" y="76"/>
                      </a:cubicBezTo>
                      <a:cubicBezTo>
                        <a:pt x="49" y="76"/>
                        <a:pt x="49" y="76"/>
                        <a:pt x="49" y="76"/>
                      </a:cubicBezTo>
                      <a:cubicBezTo>
                        <a:pt x="48" y="76"/>
                        <a:pt x="48" y="76"/>
                        <a:pt x="48" y="76"/>
                      </a:cubicBezTo>
                      <a:cubicBezTo>
                        <a:pt x="48" y="76"/>
                        <a:pt x="48" y="76"/>
                        <a:pt x="48" y="76"/>
                      </a:cubicBezTo>
                      <a:cubicBezTo>
                        <a:pt x="48" y="76"/>
                        <a:pt x="48" y="76"/>
                        <a:pt x="48" y="76"/>
                      </a:cubicBezTo>
                      <a:cubicBezTo>
                        <a:pt x="48" y="76"/>
                        <a:pt x="48" y="76"/>
                        <a:pt x="48" y="76"/>
                      </a:cubicBezTo>
                      <a:cubicBezTo>
                        <a:pt x="48" y="76"/>
                        <a:pt x="48" y="76"/>
                        <a:pt x="48" y="76"/>
                      </a:cubicBezTo>
                      <a:cubicBezTo>
                        <a:pt x="48" y="75"/>
                        <a:pt x="48" y="75"/>
                        <a:pt x="48" y="75"/>
                      </a:cubicBezTo>
                      <a:cubicBezTo>
                        <a:pt x="47" y="75"/>
                        <a:pt x="47" y="75"/>
                        <a:pt x="47" y="75"/>
                      </a:cubicBezTo>
                      <a:cubicBezTo>
                        <a:pt x="47" y="75"/>
                        <a:pt x="47" y="75"/>
                        <a:pt x="47" y="75"/>
                      </a:cubicBezTo>
                      <a:cubicBezTo>
                        <a:pt x="47" y="75"/>
                        <a:pt x="47" y="75"/>
                        <a:pt x="47" y="75"/>
                      </a:cubicBezTo>
                      <a:cubicBezTo>
                        <a:pt x="47" y="75"/>
                        <a:pt x="47" y="75"/>
                        <a:pt x="47" y="75"/>
                      </a:cubicBezTo>
                      <a:cubicBezTo>
                        <a:pt x="47" y="75"/>
                        <a:pt x="47" y="75"/>
                        <a:pt x="47" y="75"/>
                      </a:cubicBezTo>
                      <a:cubicBezTo>
                        <a:pt x="47" y="74"/>
                        <a:pt x="47" y="74"/>
                        <a:pt x="47" y="74"/>
                      </a:cubicBezTo>
                      <a:cubicBezTo>
                        <a:pt x="47" y="74"/>
                        <a:pt x="47" y="74"/>
                        <a:pt x="47"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2"/>
                        <a:pt x="46" y="72"/>
                        <a:pt x="46" y="72"/>
                      </a:cubicBezTo>
                      <a:cubicBezTo>
                        <a:pt x="46" y="72"/>
                        <a:pt x="46" y="72"/>
                        <a:pt x="46" y="72"/>
                      </a:cubicBezTo>
                      <a:cubicBezTo>
                        <a:pt x="47" y="72"/>
                        <a:pt x="47" y="72"/>
                        <a:pt x="47" y="72"/>
                      </a:cubicBezTo>
                      <a:cubicBezTo>
                        <a:pt x="47" y="72"/>
                        <a:pt x="47" y="72"/>
                        <a:pt x="47" y="72"/>
                      </a:cubicBezTo>
                      <a:cubicBezTo>
                        <a:pt x="47" y="72"/>
                        <a:pt x="47" y="72"/>
                        <a:pt x="47" y="72"/>
                      </a:cubicBezTo>
                      <a:cubicBezTo>
                        <a:pt x="47" y="72"/>
                        <a:pt x="47" y="72"/>
                        <a:pt x="47" y="72"/>
                      </a:cubicBezTo>
                      <a:cubicBezTo>
                        <a:pt x="47" y="72"/>
                        <a:pt x="47" y="72"/>
                        <a:pt x="47" y="72"/>
                      </a:cubicBezTo>
                      <a:cubicBezTo>
                        <a:pt x="47" y="72"/>
                        <a:pt x="47" y="72"/>
                        <a:pt x="47" y="72"/>
                      </a:cubicBezTo>
                      <a:cubicBezTo>
                        <a:pt x="47" y="71"/>
                        <a:pt x="47" y="71"/>
                        <a:pt x="47" y="71"/>
                      </a:cubicBezTo>
                      <a:cubicBezTo>
                        <a:pt x="47" y="71"/>
                        <a:pt x="47" y="71"/>
                        <a:pt x="47" y="71"/>
                      </a:cubicBezTo>
                      <a:cubicBezTo>
                        <a:pt x="47" y="71"/>
                        <a:pt x="47" y="71"/>
                        <a:pt x="47" y="71"/>
                      </a:cubicBezTo>
                      <a:cubicBezTo>
                        <a:pt x="46" y="71"/>
                        <a:pt x="46" y="71"/>
                        <a:pt x="46" y="71"/>
                      </a:cubicBezTo>
                      <a:cubicBezTo>
                        <a:pt x="46" y="71"/>
                        <a:pt x="46" y="71"/>
                        <a:pt x="46" y="71"/>
                      </a:cubicBezTo>
                      <a:cubicBezTo>
                        <a:pt x="46" y="71"/>
                        <a:pt x="46" y="71"/>
                        <a:pt x="46" y="71"/>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69"/>
                        <a:pt x="46" y="69"/>
                        <a:pt x="46"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8" y="69"/>
                        <a:pt x="48" y="69"/>
                        <a:pt x="48" y="69"/>
                      </a:cubicBezTo>
                      <a:cubicBezTo>
                        <a:pt x="48" y="69"/>
                        <a:pt x="48" y="69"/>
                        <a:pt x="48" y="69"/>
                      </a:cubicBezTo>
                      <a:cubicBezTo>
                        <a:pt x="48" y="69"/>
                        <a:pt x="48" y="69"/>
                        <a:pt x="48" y="69"/>
                      </a:cubicBezTo>
                      <a:cubicBezTo>
                        <a:pt x="48" y="68"/>
                        <a:pt x="48" y="68"/>
                        <a:pt x="48" y="68"/>
                      </a:cubicBezTo>
                      <a:cubicBezTo>
                        <a:pt x="49" y="68"/>
                        <a:pt x="49" y="68"/>
                        <a:pt x="49" y="68"/>
                      </a:cubicBezTo>
                      <a:cubicBezTo>
                        <a:pt x="49" y="68"/>
                        <a:pt x="49" y="68"/>
                        <a:pt x="49" y="68"/>
                      </a:cubicBezTo>
                      <a:cubicBezTo>
                        <a:pt x="49" y="68"/>
                        <a:pt x="49" y="68"/>
                        <a:pt x="49" y="68"/>
                      </a:cubicBezTo>
                      <a:cubicBezTo>
                        <a:pt x="49" y="68"/>
                        <a:pt x="49" y="68"/>
                        <a:pt x="49" y="68"/>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9" y="66"/>
                        <a:pt x="49" y="66"/>
                        <a:pt x="49" y="66"/>
                      </a:cubicBezTo>
                      <a:cubicBezTo>
                        <a:pt x="49" y="66"/>
                        <a:pt x="49" y="66"/>
                        <a:pt x="49" y="66"/>
                      </a:cubicBezTo>
                      <a:cubicBezTo>
                        <a:pt x="49" y="66"/>
                        <a:pt x="49" y="66"/>
                        <a:pt x="49" y="66"/>
                      </a:cubicBezTo>
                      <a:cubicBezTo>
                        <a:pt x="49" y="66"/>
                        <a:pt x="49" y="66"/>
                        <a:pt x="49" y="66"/>
                      </a:cubicBezTo>
                      <a:cubicBezTo>
                        <a:pt x="49" y="66"/>
                        <a:pt x="49" y="66"/>
                        <a:pt x="49" y="66"/>
                      </a:cubicBezTo>
                      <a:cubicBezTo>
                        <a:pt x="48" y="66"/>
                        <a:pt x="48" y="66"/>
                        <a:pt x="48" y="66"/>
                      </a:cubicBezTo>
                      <a:cubicBezTo>
                        <a:pt x="48" y="66"/>
                        <a:pt x="48" y="66"/>
                        <a:pt x="48" y="66"/>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3"/>
                        <a:pt x="48" y="63"/>
                        <a:pt x="48" y="63"/>
                      </a:cubicBezTo>
                      <a:cubicBezTo>
                        <a:pt x="48" y="63"/>
                        <a:pt x="48" y="63"/>
                        <a:pt x="48" y="63"/>
                      </a:cubicBezTo>
                      <a:cubicBezTo>
                        <a:pt x="48" y="63"/>
                        <a:pt x="48" y="63"/>
                        <a:pt x="48" y="63"/>
                      </a:cubicBezTo>
                      <a:cubicBezTo>
                        <a:pt x="48" y="63"/>
                        <a:pt x="48" y="63"/>
                        <a:pt x="48" y="63"/>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9" y="62"/>
                        <a:pt x="49" y="62"/>
                        <a:pt x="49" y="62"/>
                      </a:cubicBezTo>
                      <a:cubicBezTo>
                        <a:pt x="49" y="62"/>
                        <a:pt x="49" y="62"/>
                        <a:pt x="49" y="62"/>
                      </a:cubicBezTo>
                      <a:cubicBezTo>
                        <a:pt x="49" y="62"/>
                        <a:pt x="49" y="62"/>
                        <a:pt x="49" y="62"/>
                      </a:cubicBezTo>
                      <a:cubicBezTo>
                        <a:pt x="49" y="62"/>
                        <a:pt x="49" y="62"/>
                        <a:pt x="49" y="62"/>
                      </a:cubicBezTo>
                      <a:cubicBezTo>
                        <a:pt x="49" y="62"/>
                        <a:pt x="49" y="62"/>
                        <a:pt x="49" y="62"/>
                      </a:cubicBezTo>
                      <a:cubicBezTo>
                        <a:pt x="49" y="62"/>
                        <a:pt x="49" y="62"/>
                        <a:pt x="49" y="62"/>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59"/>
                        <a:pt x="49" y="59"/>
                        <a:pt x="49" y="59"/>
                      </a:cubicBezTo>
                      <a:cubicBezTo>
                        <a:pt x="49" y="59"/>
                        <a:pt x="49" y="59"/>
                        <a:pt x="49" y="59"/>
                      </a:cubicBezTo>
                      <a:cubicBezTo>
                        <a:pt x="49" y="59"/>
                        <a:pt x="49" y="59"/>
                        <a:pt x="49" y="59"/>
                      </a:cubicBezTo>
                      <a:cubicBezTo>
                        <a:pt x="50" y="59"/>
                        <a:pt x="50" y="59"/>
                        <a:pt x="50" y="59"/>
                      </a:cubicBezTo>
                      <a:cubicBezTo>
                        <a:pt x="50" y="59"/>
                        <a:pt x="50" y="59"/>
                        <a:pt x="50" y="59"/>
                      </a:cubicBezTo>
                      <a:cubicBezTo>
                        <a:pt x="50" y="59"/>
                        <a:pt x="50" y="59"/>
                        <a:pt x="50" y="59"/>
                      </a:cubicBezTo>
                      <a:cubicBezTo>
                        <a:pt x="50" y="59"/>
                        <a:pt x="50" y="59"/>
                        <a:pt x="50" y="59"/>
                      </a:cubicBezTo>
                      <a:cubicBezTo>
                        <a:pt x="50" y="58"/>
                        <a:pt x="50" y="58"/>
                        <a:pt x="50" y="58"/>
                      </a:cubicBezTo>
                      <a:cubicBezTo>
                        <a:pt x="50" y="58"/>
                        <a:pt x="50" y="58"/>
                        <a:pt x="50" y="58"/>
                      </a:cubicBezTo>
                      <a:cubicBezTo>
                        <a:pt x="50" y="58"/>
                        <a:pt x="50" y="58"/>
                        <a:pt x="50" y="58"/>
                      </a:cubicBezTo>
                      <a:cubicBezTo>
                        <a:pt x="50" y="58"/>
                        <a:pt x="50" y="58"/>
                        <a:pt x="50" y="58"/>
                      </a:cubicBezTo>
                      <a:cubicBezTo>
                        <a:pt x="50" y="57"/>
                        <a:pt x="50" y="57"/>
                        <a:pt x="50" y="57"/>
                      </a:cubicBezTo>
                      <a:cubicBezTo>
                        <a:pt x="50" y="57"/>
                        <a:pt x="50" y="57"/>
                        <a:pt x="50" y="57"/>
                      </a:cubicBezTo>
                      <a:cubicBezTo>
                        <a:pt x="50" y="57"/>
                        <a:pt x="50" y="57"/>
                        <a:pt x="50" y="57"/>
                      </a:cubicBezTo>
                      <a:cubicBezTo>
                        <a:pt x="50" y="57"/>
                        <a:pt x="50" y="57"/>
                        <a:pt x="50" y="57"/>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3"/>
                        <a:pt x="51" y="53"/>
                        <a:pt x="51" y="53"/>
                      </a:cubicBezTo>
                      <a:cubicBezTo>
                        <a:pt x="52" y="53"/>
                        <a:pt x="52" y="53"/>
                        <a:pt x="52" y="53"/>
                      </a:cubicBezTo>
                      <a:cubicBezTo>
                        <a:pt x="52" y="53"/>
                        <a:pt x="52" y="53"/>
                        <a:pt x="52" y="53"/>
                      </a:cubicBezTo>
                      <a:cubicBezTo>
                        <a:pt x="52" y="53"/>
                        <a:pt x="52" y="53"/>
                        <a:pt x="52" y="53"/>
                      </a:cubicBezTo>
                      <a:cubicBezTo>
                        <a:pt x="52" y="53"/>
                        <a:pt x="52" y="53"/>
                        <a:pt x="52" y="53"/>
                      </a:cubicBezTo>
                      <a:cubicBezTo>
                        <a:pt x="52" y="52"/>
                        <a:pt x="52" y="52"/>
                        <a:pt x="52" y="52"/>
                      </a:cubicBezTo>
                      <a:cubicBezTo>
                        <a:pt x="51" y="52"/>
                        <a:pt x="51" y="52"/>
                        <a:pt x="51" y="52"/>
                      </a:cubicBezTo>
                      <a:cubicBezTo>
                        <a:pt x="51" y="52"/>
                        <a:pt x="51" y="52"/>
                        <a:pt x="51" y="52"/>
                      </a:cubicBezTo>
                      <a:cubicBezTo>
                        <a:pt x="51" y="52"/>
                        <a:pt x="51" y="52"/>
                        <a:pt x="51" y="52"/>
                      </a:cubicBezTo>
                      <a:cubicBezTo>
                        <a:pt x="51" y="52"/>
                        <a:pt x="51" y="52"/>
                        <a:pt x="51" y="52"/>
                      </a:cubicBezTo>
                      <a:cubicBezTo>
                        <a:pt x="50" y="52"/>
                        <a:pt x="50" y="52"/>
                        <a:pt x="50" y="52"/>
                      </a:cubicBezTo>
                      <a:cubicBezTo>
                        <a:pt x="50" y="52"/>
                        <a:pt x="50" y="52"/>
                        <a:pt x="50" y="52"/>
                      </a:cubicBezTo>
                      <a:cubicBezTo>
                        <a:pt x="50" y="52"/>
                        <a:pt x="50" y="52"/>
                        <a:pt x="50" y="52"/>
                      </a:cubicBezTo>
                      <a:cubicBezTo>
                        <a:pt x="50" y="53"/>
                        <a:pt x="50" y="53"/>
                        <a:pt x="50" y="53"/>
                      </a:cubicBezTo>
                      <a:cubicBezTo>
                        <a:pt x="50" y="53"/>
                        <a:pt x="50" y="53"/>
                        <a:pt x="50" y="53"/>
                      </a:cubicBezTo>
                      <a:cubicBezTo>
                        <a:pt x="49" y="53"/>
                        <a:pt x="49" y="53"/>
                        <a:pt x="49" y="53"/>
                      </a:cubicBezTo>
                      <a:cubicBezTo>
                        <a:pt x="49" y="53"/>
                        <a:pt x="49" y="53"/>
                        <a:pt x="49" y="53"/>
                      </a:cubicBezTo>
                      <a:cubicBezTo>
                        <a:pt x="49" y="52"/>
                        <a:pt x="49" y="52"/>
                        <a:pt x="49" y="52"/>
                      </a:cubicBezTo>
                      <a:cubicBezTo>
                        <a:pt x="49" y="52"/>
                        <a:pt x="49" y="52"/>
                        <a:pt x="49" y="52"/>
                      </a:cubicBezTo>
                      <a:cubicBezTo>
                        <a:pt x="49" y="52"/>
                        <a:pt x="49" y="52"/>
                        <a:pt x="49" y="52"/>
                      </a:cubicBezTo>
                      <a:cubicBezTo>
                        <a:pt x="49" y="52"/>
                        <a:pt x="49" y="52"/>
                        <a:pt x="49" y="52"/>
                      </a:cubicBezTo>
                      <a:cubicBezTo>
                        <a:pt x="48" y="53"/>
                        <a:pt x="48" y="53"/>
                        <a:pt x="48" y="53"/>
                      </a:cubicBezTo>
                      <a:cubicBezTo>
                        <a:pt x="48" y="53"/>
                        <a:pt x="48" y="53"/>
                        <a:pt x="48" y="53"/>
                      </a:cubicBezTo>
                      <a:cubicBezTo>
                        <a:pt x="48" y="52"/>
                        <a:pt x="48" y="52"/>
                        <a:pt x="48" y="52"/>
                      </a:cubicBezTo>
                      <a:cubicBezTo>
                        <a:pt x="48" y="52"/>
                        <a:pt x="48" y="52"/>
                        <a:pt x="48" y="52"/>
                      </a:cubicBezTo>
                      <a:cubicBezTo>
                        <a:pt x="48" y="52"/>
                        <a:pt x="48" y="52"/>
                        <a:pt x="48" y="52"/>
                      </a:cubicBezTo>
                      <a:cubicBezTo>
                        <a:pt x="47" y="52"/>
                        <a:pt x="47" y="52"/>
                        <a:pt x="47" y="52"/>
                      </a:cubicBezTo>
                      <a:cubicBezTo>
                        <a:pt x="47" y="52"/>
                        <a:pt x="47" y="52"/>
                        <a:pt x="47" y="52"/>
                      </a:cubicBezTo>
                      <a:cubicBezTo>
                        <a:pt x="47" y="52"/>
                        <a:pt x="47" y="52"/>
                        <a:pt x="47" y="52"/>
                      </a:cubicBezTo>
                      <a:cubicBezTo>
                        <a:pt x="47" y="52"/>
                        <a:pt x="47" y="52"/>
                        <a:pt x="47" y="52"/>
                      </a:cubicBezTo>
                      <a:cubicBezTo>
                        <a:pt x="47" y="51"/>
                        <a:pt x="47" y="51"/>
                        <a:pt x="47" y="51"/>
                      </a:cubicBezTo>
                      <a:cubicBezTo>
                        <a:pt x="47" y="51"/>
                        <a:pt x="47" y="51"/>
                        <a:pt x="47" y="51"/>
                      </a:cubicBezTo>
                      <a:cubicBezTo>
                        <a:pt x="48" y="51"/>
                        <a:pt x="48" y="51"/>
                        <a:pt x="48" y="51"/>
                      </a:cubicBezTo>
                      <a:cubicBezTo>
                        <a:pt x="48" y="51"/>
                        <a:pt x="48" y="51"/>
                        <a:pt x="48" y="51"/>
                      </a:cubicBezTo>
                      <a:cubicBezTo>
                        <a:pt x="48" y="51"/>
                        <a:pt x="48" y="51"/>
                        <a:pt x="48" y="51"/>
                      </a:cubicBezTo>
                      <a:cubicBezTo>
                        <a:pt x="48" y="51"/>
                        <a:pt x="48" y="51"/>
                        <a:pt x="48" y="51"/>
                      </a:cubicBezTo>
                      <a:cubicBezTo>
                        <a:pt x="47" y="51"/>
                        <a:pt x="47" y="51"/>
                        <a:pt x="47" y="51"/>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6" y="50"/>
                        <a:pt x="46" y="50"/>
                        <a:pt x="46" y="50"/>
                      </a:cubicBezTo>
                      <a:cubicBezTo>
                        <a:pt x="46" y="51"/>
                        <a:pt x="46" y="51"/>
                        <a:pt x="46" y="51"/>
                      </a:cubicBezTo>
                      <a:cubicBezTo>
                        <a:pt x="46" y="51"/>
                        <a:pt x="46" y="51"/>
                        <a:pt x="46" y="51"/>
                      </a:cubicBezTo>
                      <a:cubicBezTo>
                        <a:pt x="46" y="51"/>
                        <a:pt x="46" y="51"/>
                        <a:pt x="46" y="51"/>
                      </a:cubicBezTo>
                      <a:cubicBezTo>
                        <a:pt x="46" y="51"/>
                        <a:pt x="46" y="51"/>
                        <a:pt x="46" y="51"/>
                      </a:cubicBezTo>
                      <a:cubicBezTo>
                        <a:pt x="46" y="51"/>
                        <a:pt x="46" y="51"/>
                        <a:pt x="46" y="51"/>
                      </a:cubicBezTo>
                      <a:cubicBezTo>
                        <a:pt x="46" y="51"/>
                        <a:pt x="46" y="51"/>
                        <a:pt x="46" y="51"/>
                      </a:cubicBezTo>
                      <a:cubicBezTo>
                        <a:pt x="46" y="50"/>
                        <a:pt x="46" y="50"/>
                        <a:pt x="46" y="50"/>
                      </a:cubicBezTo>
                      <a:cubicBezTo>
                        <a:pt x="46" y="50"/>
                        <a:pt x="46" y="50"/>
                        <a:pt x="46" y="50"/>
                      </a:cubicBezTo>
                      <a:cubicBezTo>
                        <a:pt x="46" y="50"/>
                        <a:pt x="46" y="50"/>
                        <a:pt x="46" y="50"/>
                      </a:cubicBezTo>
                      <a:cubicBezTo>
                        <a:pt x="46" y="50"/>
                        <a:pt x="46" y="50"/>
                        <a:pt x="46" y="50"/>
                      </a:cubicBezTo>
                      <a:cubicBezTo>
                        <a:pt x="46" y="50"/>
                        <a:pt x="46" y="50"/>
                        <a:pt x="46" y="50"/>
                      </a:cubicBezTo>
                      <a:cubicBezTo>
                        <a:pt x="46" y="49"/>
                        <a:pt x="46" y="49"/>
                        <a:pt x="46" y="49"/>
                      </a:cubicBezTo>
                      <a:cubicBezTo>
                        <a:pt x="46" y="49"/>
                        <a:pt x="46" y="49"/>
                        <a:pt x="46" y="49"/>
                      </a:cubicBezTo>
                      <a:cubicBezTo>
                        <a:pt x="45" y="49"/>
                        <a:pt x="45" y="49"/>
                        <a:pt x="45" y="49"/>
                      </a:cubicBezTo>
                      <a:cubicBezTo>
                        <a:pt x="45" y="49"/>
                        <a:pt x="45" y="49"/>
                        <a:pt x="45" y="49"/>
                      </a:cubicBezTo>
                      <a:cubicBezTo>
                        <a:pt x="45" y="49"/>
                        <a:pt x="45" y="49"/>
                        <a:pt x="45" y="49"/>
                      </a:cubicBezTo>
                      <a:cubicBezTo>
                        <a:pt x="45" y="49"/>
                        <a:pt x="45" y="49"/>
                        <a:pt x="45" y="49"/>
                      </a:cubicBezTo>
                      <a:cubicBezTo>
                        <a:pt x="45" y="48"/>
                        <a:pt x="45" y="48"/>
                        <a:pt x="45" y="48"/>
                      </a:cubicBezTo>
                      <a:cubicBezTo>
                        <a:pt x="44" y="48"/>
                        <a:pt x="44" y="48"/>
                        <a:pt x="44" y="48"/>
                      </a:cubicBezTo>
                      <a:cubicBezTo>
                        <a:pt x="44" y="48"/>
                        <a:pt x="44" y="48"/>
                        <a:pt x="44" y="48"/>
                      </a:cubicBezTo>
                      <a:cubicBezTo>
                        <a:pt x="44" y="48"/>
                        <a:pt x="44" y="48"/>
                        <a:pt x="44" y="48"/>
                      </a:cubicBezTo>
                      <a:cubicBezTo>
                        <a:pt x="44" y="48"/>
                        <a:pt x="44" y="48"/>
                        <a:pt x="44" y="48"/>
                      </a:cubicBezTo>
                      <a:cubicBezTo>
                        <a:pt x="44" y="47"/>
                        <a:pt x="44" y="47"/>
                        <a:pt x="44" y="47"/>
                      </a:cubicBezTo>
                      <a:cubicBezTo>
                        <a:pt x="44" y="47"/>
                        <a:pt x="44" y="47"/>
                        <a:pt x="44" y="47"/>
                      </a:cubicBezTo>
                      <a:cubicBezTo>
                        <a:pt x="44" y="47"/>
                        <a:pt x="44" y="47"/>
                        <a:pt x="44" y="47"/>
                      </a:cubicBezTo>
                      <a:cubicBezTo>
                        <a:pt x="44" y="47"/>
                        <a:pt x="44" y="47"/>
                        <a:pt x="44" y="47"/>
                      </a:cubicBezTo>
                      <a:cubicBezTo>
                        <a:pt x="44" y="47"/>
                        <a:pt x="44" y="47"/>
                        <a:pt x="44" y="47"/>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2" y="45"/>
                        <a:pt x="42" y="45"/>
                        <a:pt x="42" y="45"/>
                      </a:cubicBezTo>
                      <a:cubicBezTo>
                        <a:pt x="42" y="45"/>
                        <a:pt x="42" y="45"/>
                        <a:pt x="42" y="45"/>
                      </a:cubicBezTo>
                      <a:cubicBezTo>
                        <a:pt x="42" y="44"/>
                        <a:pt x="42" y="44"/>
                        <a:pt x="42" y="44"/>
                      </a:cubicBezTo>
                      <a:cubicBezTo>
                        <a:pt x="42" y="44"/>
                        <a:pt x="42" y="44"/>
                        <a:pt x="42" y="44"/>
                      </a:cubicBezTo>
                      <a:cubicBezTo>
                        <a:pt x="42" y="44"/>
                        <a:pt x="42" y="44"/>
                        <a:pt x="42" y="44"/>
                      </a:cubicBezTo>
                      <a:cubicBezTo>
                        <a:pt x="42" y="44"/>
                        <a:pt x="42" y="44"/>
                        <a:pt x="42" y="44"/>
                      </a:cubicBezTo>
                      <a:cubicBezTo>
                        <a:pt x="41" y="42"/>
                        <a:pt x="41" y="42"/>
                        <a:pt x="41" y="42"/>
                      </a:cubicBezTo>
                      <a:cubicBezTo>
                        <a:pt x="41" y="42"/>
                        <a:pt x="41" y="42"/>
                        <a:pt x="41" y="42"/>
                      </a:cubicBezTo>
                      <a:cubicBezTo>
                        <a:pt x="41" y="41"/>
                        <a:pt x="41" y="41"/>
                        <a:pt x="41" y="41"/>
                      </a:cubicBezTo>
                      <a:cubicBezTo>
                        <a:pt x="41" y="41"/>
                        <a:pt x="41" y="41"/>
                        <a:pt x="41" y="41"/>
                      </a:cubicBezTo>
                      <a:cubicBezTo>
                        <a:pt x="40" y="41"/>
                        <a:pt x="40" y="41"/>
                        <a:pt x="40" y="41"/>
                      </a:cubicBezTo>
                      <a:cubicBezTo>
                        <a:pt x="40" y="41"/>
                        <a:pt x="40" y="41"/>
                        <a:pt x="40" y="41"/>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39"/>
                        <a:pt x="40" y="39"/>
                        <a:pt x="40" y="39"/>
                      </a:cubicBezTo>
                      <a:cubicBezTo>
                        <a:pt x="40" y="39"/>
                        <a:pt x="40" y="39"/>
                        <a:pt x="40" y="39"/>
                      </a:cubicBezTo>
                      <a:cubicBezTo>
                        <a:pt x="40" y="39"/>
                        <a:pt x="40" y="39"/>
                        <a:pt x="40" y="39"/>
                      </a:cubicBezTo>
                      <a:cubicBezTo>
                        <a:pt x="39" y="39"/>
                        <a:pt x="39" y="39"/>
                        <a:pt x="39" y="39"/>
                      </a:cubicBezTo>
                      <a:cubicBezTo>
                        <a:pt x="39" y="39"/>
                        <a:pt x="39" y="39"/>
                        <a:pt x="39" y="39"/>
                      </a:cubicBezTo>
                      <a:cubicBezTo>
                        <a:pt x="39" y="38"/>
                        <a:pt x="39" y="38"/>
                        <a:pt x="39" y="38"/>
                      </a:cubicBezTo>
                      <a:cubicBezTo>
                        <a:pt x="38" y="38"/>
                        <a:pt x="38" y="38"/>
                        <a:pt x="38" y="38"/>
                      </a:cubicBezTo>
                      <a:cubicBezTo>
                        <a:pt x="37" y="38"/>
                        <a:pt x="37" y="38"/>
                        <a:pt x="37" y="38"/>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6"/>
                        <a:pt x="37" y="36"/>
                        <a:pt x="37" y="36"/>
                      </a:cubicBezTo>
                      <a:cubicBezTo>
                        <a:pt x="36" y="36"/>
                        <a:pt x="36" y="36"/>
                        <a:pt x="36" y="36"/>
                      </a:cubicBezTo>
                      <a:cubicBezTo>
                        <a:pt x="36" y="36"/>
                        <a:pt x="36" y="36"/>
                        <a:pt x="36" y="36"/>
                      </a:cubicBezTo>
                      <a:cubicBezTo>
                        <a:pt x="35" y="35"/>
                        <a:pt x="35" y="35"/>
                        <a:pt x="35" y="35"/>
                      </a:cubicBezTo>
                      <a:cubicBezTo>
                        <a:pt x="35" y="35"/>
                        <a:pt x="35" y="35"/>
                        <a:pt x="35" y="35"/>
                      </a:cubicBezTo>
                      <a:cubicBezTo>
                        <a:pt x="35" y="34"/>
                        <a:pt x="35" y="34"/>
                        <a:pt x="35" y="34"/>
                      </a:cubicBezTo>
                      <a:cubicBezTo>
                        <a:pt x="34" y="34"/>
                        <a:pt x="34" y="34"/>
                        <a:pt x="34" y="34"/>
                      </a:cubicBezTo>
                      <a:cubicBezTo>
                        <a:pt x="34" y="34"/>
                        <a:pt x="34" y="34"/>
                        <a:pt x="34" y="34"/>
                      </a:cubicBezTo>
                      <a:cubicBezTo>
                        <a:pt x="34" y="34"/>
                        <a:pt x="34" y="34"/>
                        <a:pt x="34" y="34"/>
                      </a:cubicBezTo>
                      <a:cubicBezTo>
                        <a:pt x="35" y="34"/>
                        <a:pt x="35" y="34"/>
                        <a:pt x="35" y="34"/>
                      </a:cubicBezTo>
                      <a:cubicBezTo>
                        <a:pt x="35" y="34"/>
                        <a:pt x="35" y="34"/>
                        <a:pt x="35" y="34"/>
                      </a:cubicBezTo>
                      <a:cubicBezTo>
                        <a:pt x="35" y="34"/>
                        <a:pt x="35" y="34"/>
                        <a:pt x="35" y="34"/>
                      </a:cubicBezTo>
                      <a:cubicBezTo>
                        <a:pt x="35" y="34"/>
                        <a:pt x="35" y="34"/>
                        <a:pt x="35" y="34"/>
                      </a:cubicBezTo>
                      <a:cubicBezTo>
                        <a:pt x="35" y="34"/>
                        <a:pt x="35" y="34"/>
                        <a:pt x="35" y="34"/>
                      </a:cubicBezTo>
                      <a:cubicBezTo>
                        <a:pt x="35" y="34"/>
                        <a:pt x="35" y="34"/>
                        <a:pt x="35"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3"/>
                        <a:pt x="36" y="33"/>
                        <a:pt x="36" y="33"/>
                      </a:cubicBezTo>
                      <a:cubicBezTo>
                        <a:pt x="35" y="33"/>
                        <a:pt x="35" y="33"/>
                        <a:pt x="35" y="33"/>
                      </a:cubicBezTo>
                      <a:cubicBezTo>
                        <a:pt x="35" y="33"/>
                        <a:pt x="35" y="33"/>
                        <a:pt x="35" y="33"/>
                      </a:cubicBezTo>
                      <a:cubicBezTo>
                        <a:pt x="35" y="33"/>
                        <a:pt x="35" y="33"/>
                        <a:pt x="35" y="33"/>
                      </a:cubicBezTo>
                      <a:cubicBezTo>
                        <a:pt x="35" y="33"/>
                        <a:pt x="35" y="33"/>
                        <a:pt x="35" y="33"/>
                      </a:cubicBezTo>
                      <a:cubicBezTo>
                        <a:pt x="35" y="33"/>
                        <a:pt x="35" y="33"/>
                        <a:pt x="35" y="33"/>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1"/>
                        <a:pt x="35" y="31"/>
                        <a:pt x="35" y="31"/>
                      </a:cubicBezTo>
                      <a:cubicBezTo>
                        <a:pt x="35" y="31"/>
                        <a:pt x="35" y="31"/>
                        <a:pt x="35" y="31"/>
                      </a:cubicBezTo>
                      <a:cubicBezTo>
                        <a:pt x="36" y="31"/>
                        <a:pt x="36" y="31"/>
                        <a:pt x="36" y="31"/>
                      </a:cubicBezTo>
                      <a:cubicBezTo>
                        <a:pt x="36" y="31"/>
                        <a:pt x="36" y="31"/>
                        <a:pt x="36" y="31"/>
                      </a:cubicBezTo>
                      <a:cubicBezTo>
                        <a:pt x="36" y="31"/>
                        <a:pt x="36" y="31"/>
                        <a:pt x="36" y="31"/>
                      </a:cubicBezTo>
                      <a:cubicBezTo>
                        <a:pt x="36" y="31"/>
                        <a:pt x="36" y="31"/>
                        <a:pt x="36" y="31"/>
                      </a:cubicBezTo>
                      <a:cubicBezTo>
                        <a:pt x="35" y="30"/>
                        <a:pt x="35" y="30"/>
                        <a:pt x="35" y="30"/>
                      </a:cubicBezTo>
                      <a:cubicBezTo>
                        <a:pt x="35" y="30"/>
                        <a:pt x="35" y="30"/>
                        <a:pt x="35" y="30"/>
                      </a:cubicBezTo>
                      <a:cubicBezTo>
                        <a:pt x="35" y="29"/>
                        <a:pt x="35" y="29"/>
                        <a:pt x="35" y="29"/>
                      </a:cubicBezTo>
                      <a:cubicBezTo>
                        <a:pt x="35" y="29"/>
                        <a:pt x="35" y="29"/>
                        <a:pt x="35" y="29"/>
                      </a:cubicBezTo>
                      <a:cubicBezTo>
                        <a:pt x="35" y="29"/>
                        <a:pt x="35" y="29"/>
                        <a:pt x="35" y="29"/>
                      </a:cubicBezTo>
                      <a:cubicBezTo>
                        <a:pt x="35" y="29"/>
                        <a:pt x="35" y="29"/>
                        <a:pt x="35" y="29"/>
                      </a:cubicBezTo>
                      <a:cubicBezTo>
                        <a:pt x="35" y="29"/>
                        <a:pt x="35" y="29"/>
                        <a:pt x="35" y="29"/>
                      </a:cubicBezTo>
                      <a:cubicBezTo>
                        <a:pt x="35" y="28"/>
                        <a:pt x="35" y="28"/>
                        <a:pt x="35" y="28"/>
                      </a:cubicBezTo>
                      <a:cubicBezTo>
                        <a:pt x="35" y="28"/>
                        <a:pt x="35" y="28"/>
                        <a:pt x="35" y="28"/>
                      </a:cubicBezTo>
                      <a:cubicBezTo>
                        <a:pt x="35" y="28"/>
                        <a:pt x="35" y="28"/>
                        <a:pt x="35" y="28"/>
                      </a:cubicBezTo>
                      <a:cubicBezTo>
                        <a:pt x="35" y="28"/>
                        <a:pt x="35" y="28"/>
                        <a:pt x="35" y="28"/>
                      </a:cubicBezTo>
                      <a:cubicBezTo>
                        <a:pt x="35" y="28"/>
                        <a:pt x="35" y="28"/>
                        <a:pt x="35" y="28"/>
                      </a:cubicBezTo>
                      <a:cubicBezTo>
                        <a:pt x="35" y="28"/>
                        <a:pt x="35" y="28"/>
                        <a:pt x="35" y="28"/>
                      </a:cubicBezTo>
                      <a:cubicBezTo>
                        <a:pt x="34" y="27"/>
                        <a:pt x="34" y="27"/>
                        <a:pt x="34" y="27"/>
                      </a:cubicBezTo>
                      <a:cubicBezTo>
                        <a:pt x="34" y="27"/>
                        <a:pt x="34" y="27"/>
                        <a:pt x="34" y="27"/>
                      </a:cubicBezTo>
                      <a:cubicBezTo>
                        <a:pt x="34" y="27"/>
                        <a:pt x="34" y="27"/>
                        <a:pt x="34" y="27"/>
                      </a:cubicBezTo>
                      <a:cubicBezTo>
                        <a:pt x="34" y="26"/>
                        <a:pt x="34" y="26"/>
                        <a:pt x="34" y="26"/>
                      </a:cubicBezTo>
                      <a:cubicBezTo>
                        <a:pt x="34" y="26"/>
                        <a:pt x="34" y="26"/>
                        <a:pt x="34" y="26"/>
                      </a:cubicBezTo>
                      <a:cubicBezTo>
                        <a:pt x="34" y="26"/>
                        <a:pt x="34" y="26"/>
                        <a:pt x="34" y="26"/>
                      </a:cubicBezTo>
                      <a:cubicBezTo>
                        <a:pt x="34" y="26"/>
                        <a:pt x="34" y="26"/>
                        <a:pt x="34" y="26"/>
                      </a:cubicBezTo>
                      <a:cubicBezTo>
                        <a:pt x="33" y="26"/>
                        <a:pt x="33" y="26"/>
                        <a:pt x="33" y="26"/>
                      </a:cubicBezTo>
                      <a:cubicBezTo>
                        <a:pt x="33" y="25"/>
                        <a:pt x="33" y="25"/>
                        <a:pt x="33" y="25"/>
                      </a:cubicBezTo>
                      <a:cubicBezTo>
                        <a:pt x="33" y="25"/>
                        <a:pt x="33" y="25"/>
                        <a:pt x="33" y="25"/>
                      </a:cubicBezTo>
                      <a:cubicBezTo>
                        <a:pt x="33" y="25"/>
                        <a:pt x="33" y="25"/>
                        <a:pt x="33" y="25"/>
                      </a:cubicBezTo>
                      <a:cubicBezTo>
                        <a:pt x="33" y="25"/>
                        <a:pt x="33" y="25"/>
                        <a:pt x="33" y="25"/>
                      </a:cubicBezTo>
                      <a:cubicBezTo>
                        <a:pt x="33" y="25"/>
                        <a:pt x="33" y="25"/>
                        <a:pt x="33" y="25"/>
                      </a:cubicBezTo>
                      <a:cubicBezTo>
                        <a:pt x="33" y="25"/>
                        <a:pt x="33" y="25"/>
                        <a:pt x="33" y="25"/>
                      </a:cubicBezTo>
                      <a:cubicBezTo>
                        <a:pt x="33" y="24"/>
                        <a:pt x="33" y="24"/>
                        <a:pt x="33" y="24"/>
                      </a:cubicBezTo>
                      <a:cubicBezTo>
                        <a:pt x="33" y="24"/>
                        <a:pt x="33" y="24"/>
                        <a:pt x="33" y="24"/>
                      </a:cubicBezTo>
                      <a:cubicBezTo>
                        <a:pt x="32" y="24"/>
                        <a:pt x="32" y="24"/>
                        <a:pt x="32" y="24"/>
                      </a:cubicBezTo>
                      <a:cubicBezTo>
                        <a:pt x="32" y="23"/>
                        <a:pt x="32" y="23"/>
                        <a:pt x="32" y="23"/>
                      </a:cubicBezTo>
                      <a:cubicBezTo>
                        <a:pt x="32" y="23"/>
                        <a:pt x="32" y="23"/>
                        <a:pt x="32" y="23"/>
                      </a:cubicBezTo>
                      <a:cubicBezTo>
                        <a:pt x="32" y="22"/>
                        <a:pt x="32" y="22"/>
                        <a:pt x="32" y="22"/>
                      </a:cubicBezTo>
                      <a:cubicBezTo>
                        <a:pt x="32" y="22"/>
                        <a:pt x="32" y="22"/>
                        <a:pt x="32" y="22"/>
                      </a:cubicBezTo>
                      <a:cubicBezTo>
                        <a:pt x="33" y="16"/>
                        <a:pt x="34" y="9"/>
                        <a:pt x="35" y="2"/>
                      </a:cubicBezTo>
                      <a:cubicBezTo>
                        <a:pt x="30" y="2"/>
                        <a:pt x="26" y="1"/>
                        <a:pt x="21" y="0"/>
                      </a:cubicBezTo>
                      <a:cubicBezTo>
                        <a:pt x="20" y="7"/>
                        <a:pt x="20" y="13"/>
                        <a:pt x="18" y="19"/>
                      </a:cubicBezTo>
                      <a:cubicBezTo>
                        <a:pt x="17" y="30"/>
                        <a:pt x="15" y="41"/>
                        <a:pt x="13" y="51"/>
                      </a:cubicBezTo>
                      <a:cubicBezTo>
                        <a:pt x="13" y="52"/>
                        <a:pt x="13" y="52"/>
                        <a:pt x="13" y="52"/>
                      </a:cubicBezTo>
                      <a:cubicBezTo>
                        <a:pt x="13" y="53"/>
                        <a:pt x="13" y="53"/>
                        <a:pt x="13" y="53"/>
                      </a:cubicBezTo>
                      <a:cubicBezTo>
                        <a:pt x="13" y="53"/>
                        <a:pt x="13" y="53"/>
                        <a:pt x="13" y="53"/>
                      </a:cubicBezTo>
                      <a:cubicBezTo>
                        <a:pt x="13" y="53"/>
                        <a:pt x="13" y="53"/>
                        <a:pt x="13" y="53"/>
                      </a:cubicBezTo>
                      <a:cubicBezTo>
                        <a:pt x="14" y="54"/>
                        <a:pt x="14" y="54"/>
                        <a:pt x="14" y="54"/>
                      </a:cubicBezTo>
                      <a:cubicBezTo>
                        <a:pt x="14" y="55"/>
                        <a:pt x="14" y="55"/>
                        <a:pt x="14" y="55"/>
                      </a:cubicBezTo>
                      <a:cubicBezTo>
                        <a:pt x="14" y="55"/>
                        <a:pt x="14" y="55"/>
                        <a:pt x="14" y="55"/>
                      </a:cubicBezTo>
                      <a:cubicBezTo>
                        <a:pt x="14" y="56"/>
                        <a:pt x="14" y="56"/>
                        <a:pt x="14" y="56"/>
                      </a:cubicBezTo>
                      <a:cubicBezTo>
                        <a:pt x="14" y="57"/>
                        <a:pt x="14" y="57"/>
                        <a:pt x="14" y="57"/>
                      </a:cubicBezTo>
                      <a:cubicBezTo>
                        <a:pt x="14" y="57"/>
                        <a:pt x="14" y="57"/>
                        <a:pt x="14" y="57"/>
                      </a:cubicBezTo>
                      <a:cubicBezTo>
                        <a:pt x="14" y="58"/>
                        <a:pt x="14" y="58"/>
                        <a:pt x="14" y="58"/>
                      </a:cubicBezTo>
                      <a:cubicBezTo>
                        <a:pt x="14" y="58"/>
                        <a:pt x="14" y="58"/>
                        <a:pt x="14" y="58"/>
                      </a:cubicBezTo>
                      <a:cubicBezTo>
                        <a:pt x="13" y="59"/>
                        <a:pt x="13" y="59"/>
                        <a:pt x="13" y="59"/>
                      </a:cubicBezTo>
                      <a:cubicBezTo>
                        <a:pt x="13" y="59"/>
                        <a:pt x="13" y="59"/>
                        <a:pt x="13" y="59"/>
                      </a:cubicBezTo>
                      <a:cubicBezTo>
                        <a:pt x="14" y="60"/>
                        <a:pt x="14" y="60"/>
                        <a:pt x="14" y="60"/>
                      </a:cubicBezTo>
                      <a:cubicBezTo>
                        <a:pt x="14" y="60"/>
                        <a:pt x="14" y="61"/>
                        <a:pt x="14" y="61"/>
                      </a:cubicBezTo>
                      <a:cubicBezTo>
                        <a:pt x="14" y="61"/>
                        <a:pt x="14" y="61"/>
                        <a:pt x="14" y="61"/>
                      </a:cubicBezTo>
                      <a:cubicBezTo>
                        <a:pt x="15" y="63"/>
                        <a:pt x="15" y="63"/>
                        <a:pt x="15" y="63"/>
                      </a:cubicBezTo>
                      <a:cubicBezTo>
                        <a:pt x="15" y="64"/>
                        <a:pt x="15" y="64"/>
                        <a:pt x="15" y="64"/>
                      </a:cubicBezTo>
                      <a:cubicBezTo>
                        <a:pt x="15" y="64"/>
                        <a:pt x="15" y="64"/>
                        <a:pt x="15" y="64"/>
                      </a:cubicBezTo>
                      <a:cubicBezTo>
                        <a:pt x="15" y="64"/>
                        <a:pt x="15" y="64"/>
                        <a:pt x="15" y="64"/>
                      </a:cubicBezTo>
                      <a:cubicBezTo>
                        <a:pt x="16" y="65"/>
                        <a:pt x="16" y="65"/>
                        <a:pt x="16" y="65"/>
                      </a:cubicBezTo>
                      <a:cubicBezTo>
                        <a:pt x="17" y="65"/>
                        <a:pt x="17" y="65"/>
                        <a:pt x="17" y="65"/>
                      </a:cubicBezTo>
                      <a:cubicBezTo>
                        <a:pt x="17" y="65"/>
                        <a:pt x="17" y="65"/>
                        <a:pt x="17" y="65"/>
                      </a:cubicBezTo>
                      <a:cubicBezTo>
                        <a:pt x="17" y="66"/>
                        <a:pt x="17" y="66"/>
                        <a:pt x="17" y="66"/>
                      </a:cubicBezTo>
                      <a:cubicBezTo>
                        <a:pt x="18" y="66"/>
                        <a:pt x="18" y="66"/>
                        <a:pt x="18" y="66"/>
                      </a:cubicBezTo>
                      <a:cubicBezTo>
                        <a:pt x="18" y="66"/>
                        <a:pt x="18" y="66"/>
                        <a:pt x="18" y="66"/>
                      </a:cubicBezTo>
                      <a:cubicBezTo>
                        <a:pt x="18" y="66"/>
                        <a:pt x="18" y="66"/>
                        <a:pt x="18" y="66"/>
                      </a:cubicBezTo>
                      <a:cubicBezTo>
                        <a:pt x="18" y="67"/>
                        <a:pt x="18" y="67"/>
                        <a:pt x="18" y="67"/>
                      </a:cubicBezTo>
                      <a:cubicBezTo>
                        <a:pt x="19" y="68"/>
                        <a:pt x="19" y="68"/>
                        <a:pt x="19" y="68"/>
                      </a:cubicBezTo>
                      <a:cubicBezTo>
                        <a:pt x="19" y="69"/>
                        <a:pt x="19" y="69"/>
                        <a:pt x="19" y="69"/>
                      </a:cubicBezTo>
                      <a:cubicBezTo>
                        <a:pt x="19" y="69"/>
                        <a:pt x="19" y="69"/>
                        <a:pt x="19" y="69"/>
                      </a:cubicBezTo>
                      <a:cubicBezTo>
                        <a:pt x="19" y="70"/>
                        <a:pt x="19" y="70"/>
                        <a:pt x="19" y="70"/>
                      </a:cubicBezTo>
                      <a:cubicBezTo>
                        <a:pt x="19" y="70"/>
                        <a:pt x="19" y="70"/>
                        <a:pt x="19" y="70"/>
                      </a:cubicBezTo>
                      <a:cubicBezTo>
                        <a:pt x="19" y="70"/>
                        <a:pt x="19" y="70"/>
                        <a:pt x="19" y="70"/>
                      </a:cubicBezTo>
                      <a:cubicBezTo>
                        <a:pt x="18" y="71"/>
                        <a:pt x="18" y="71"/>
                        <a:pt x="18" y="71"/>
                      </a:cubicBezTo>
                      <a:cubicBezTo>
                        <a:pt x="18" y="71"/>
                        <a:pt x="18" y="71"/>
                        <a:pt x="18" y="71"/>
                      </a:cubicBezTo>
                      <a:cubicBezTo>
                        <a:pt x="18" y="71"/>
                        <a:pt x="18" y="71"/>
                        <a:pt x="18" y="71"/>
                      </a:cubicBezTo>
                      <a:cubicBezTo>
                        <a:pt x="17" y="72"/>
                        <a:pt x="17" y="72"/>
                        <a:pt x="17" y="72"/>
                      </a:cubicBezTo>
                      <a:cubicBezTo>
                        <a:pt x="17" y="72"/>
                        <a:pt x="17" y="72"/>
                        <a:pt x="17" y="72"/>
                      </a:cubicBezTo>
                      <a:cubicBezTo>
                        <a:pt x="17" y="73"/>
                        <a:pt x="17" y="73"/>
                        <a:pt x="17" y="73"/>
                      </a:cubicBezTo>
                      <a:cubicBezTo>
                        <a:pt x="16" y="73"/>
                        <a:pt x="16" y="73"/>
                        <a:pt x="16" y="73"/>
                      </a:cubicBezTo>
                      <a:cubicBezTo>
                        <a:pt x="16" y="74"/>
                        <a:pt x="16" y="74"/>
                        <a:pt x="16" y="74"/>
                      </a:cubicBezTo>
                      <a:cubicBezTo>
                        <a:pt x="15" y="74"/>
                        <a:pt x="15" y="74"/>
                        <a:pt x="15" y="74"/>
                      </a:cubicBezTo>
                      <a:cubicBezTo>
                        <a:pt x="15" y="75"/>
                        <a:pt x="15" y="75"/>
                        <a:pt x="15" y="75"/>
                      </a:cubicBezTo>
                      <a:cubicBezTo>
                        <a:pt x="15" y="76"/>
                        <a:pt x="15" y="76"/>
                        <a:pt x="15" y="76"/>
                      </a:cubicBezTo>
                      <a:cubicBezTo>
                        <a:pt x="15" y="76"/>
                        <a:pt x="15" y="76"/>
                        <a:pt x="15" y="76"/>
                      </a:cubicBezTo>
                      <a:cubicBezTo>
                        <a:pt x="15" y="76"/>
                        <a:pt x="15" y="76"/>
                        <a:pt x="15" y="76"/>
                      </a:cubicBezTo>
                      <a:cubicBezTo>
                        <a:pt x="14" y="77"/>
                        <a:pt x="14" y="77"/>
                        <a:pt x="14" y="77"/>
                      </a:cubicBezTo>
                      <a:cubicBezTo>
                        <a:pt x="14" y="78"/>
                        <a:pt x="14" y="78"/>
                        <a:pt x="14" y="78"/>
                      </a:cubicBezTo>
                      <a:cubicBezTo>
                        <a:pt x="12" y="80"/>
                        <a:pt x="12" y="80"/>
                        <a:pt x="12" y="80"/>
                      </a:cubicBezTo>
                      <a:cubicBezTo>
                        <a:pt x="12" y="80"/>
                        <a:pt x="12" y="80"/>
                        <a:pt x="12" y="80"/>
                      </a:cubicBezTo>
                      <a:cubicBezTo>
                        <a:pt x="12" y="80"/>
                        <a:pt x="12" y="80"/>
                        <a:pt x="12" y="80"/>
                      </a:cubicBezTo>
                      <a:cubicBezTo>
                        <a:pt x="12" y="81"/>
                        <a:pt x="12" y="81"/>
                        <a:pt x="12" y="81"/>
                      </a:cubicBezTo>
                      <a:cubicBezTo>
                        <a:pt x="12" y="81"/>
                        <a:pt x="12" y="81"/>
                        <a:pt x="12" y="81"/>
                      </a:cubicBezTo>
                      <a:cubicBezTo>
                        <a:pt x="12" y="81"/>
                        <a:pt x="12" y="81"/>
                        <a:pt x="12" y="81"/>
                      </a:cubicBezTo>
                      <a:cubicBezTo>
                        <a:pt x="12" y="81"/>
                        <a:pt x="12" y="81"/>
                        <a:pt x="12" y="81"/>
                      </a:cubicBezTo>
                      <a:cubicBezTo>
                        <a:pt x="12" y="81"/>
                        <a:pt x="12" y="81"/>
                        <a:pt x="12" y="81"/>
                      </a:cubicBezTo>
                      <a:cubicBezTo>
                        <a:pt x="12" y="82"/>
                        <a:pt x="12" y="82"/>
                        <a:pt x="12" y="82"/>
                      </a:cubicBezTo>
                      <a:cubicBezTo>
                        <a:pt x="11" y="83"/>
                        <a:pt x="11" y="83"/>
                        <a:pt x="11" y="83"/>
                      </a:cubicBezTo>
                      <a:cubicBezTo>
                        <a:pt x="11" y="83"/>
                        <a:pt x="11" y="83"/>
                        <a:pt x="11" y="83"/>
                      </a:cubicBezTo>
                      <a:cubicBezTo>
                        <a:pt x="10" y="85"/>
                        <a:pt x="10" y="85"/>
                        <a:pt x="10" y="85"/>
                      </a:cubicBezTo>
                      <a:cubicBezTo>
                        <a:pt x="10" y="85"/>
                        <a:pt x="10" y="85"/>
                        <a:pt x="10" y="85"/>
                      </a:cubicBezTo>
                      <a:cubicBezTo>
                        <a:pt x="10" y="85"/>
                        <a:pt x="10" y="85"/>
                        <a:pt x="10" y="85"/>
                      </a:cubicBezTo>
                      <a:cubicBezTo>
                        <a:pt x="9" y="85"/>
                        <a:pt x="9" y="85"/>
                        <a:pt x="9" y="85"/>
                      </a:cubicBezTo>
                      <a:cubicBezTo>
                        <a:pt x="8" y="86"/>
                        <a:pt x="8" y="86"/>
                        <a:pt x="8" y="86"/>
                      </a:cubicBezTo>
                      <a:cubicBezTo>
                        <a:pt x="8" y="86"/>
                        <a:pt x="8" y="86"/>
                        <a:pt x="8" y="86"/>
                      </a:cubicBezTo>
                      <a:cubicBezTo>
                        <a:pt x="8" y="87"/>
                        <a:pt x="8" y="87"/>
                        <a:pt x="8" y="87"/>
                      </a:cubicBezTo>
                      <a:cubicBezTo>
                        <a:pt x="7" y="88"/>
                        <a:pt x="7" y="88"/>
                        <a:pt x="7" y="88"/>
                      </a:cubicBezTo>
                      <a:cubicBezTo>
                        <a:pt x="7" y="88"/>
                        <a:pt x="7" y="88"/>
                        <a:pt x="7" y="88"/>
                      </a:cubicBezTo>
                      <a:cubicBezTo>
                        <a:pt x="7" y="89"/>
                        <a:pt x="7" y="89"/>
                        <a:pt x="7" y="89"/>
                      </a:cubicBezTo>
                      <a:cubicBezTo>
                        <a:pt x="6" y="89"/>
                        <a:pt x="6" y="89"/>
                        <a:pt x="6" y="89"/>
                      </a:cubicBezTo>
                      <a:cubicBezTo>
                        <a:pt x="6" y="89"/>
                        <a:pt x="6" y="89"/>
                        <a:pt x="6" y="89"/>
                      </a:cubicBezTo>
                      <a:cubicBezTo>
                        <a:pt x="6" y="90"/>
                        <a:pt x="6" y="90"/>
                        <a:pt x="6" y="90"/>
                      </a:cubicBezTo>
                      <a:cubicBezTo>
                        <a:pt x="6" y="90"/>
                        <a:pt x="6" y="90"/>
                        <a:pt x="6" y="90"/>
                      </a:cubicBezTo>
                      <a:cubicBezTo>
                        <a:pt x="6" y="90"/>
                        <a:pt x="6" y="90"/>
                        <a:pt x="6" y="90"/>
                      </a:cubicBezTo>
                      <a:cubicBezTo>
                        <a:pt x="5" y="90"/>
                        <a:pt x="5" y="90"/>
                        <a:pt x="5" y="90"/>
                      </a:cubicBezTo>
                      <a:cubicBezTo>
                        <a:pt x="5" y="90"/>
                        <a:pt x="5" y="90"/>
                        <a:pt x="5" y="90"/>
                      </a:cubicBezTo>
                      <a:cubicBezTo>
                        <a:pt x="5" y="90"/>
                        <a:pt x="5" y="90"/>
                        <a:pt x="5" y="90"/>
                      </a:cubicBezTo>
                      <a:cubicBezTo>
                        <a:pt x="5" y="90"/>
                        <a:pt x="5" y="90"/>
                        <a:pt x="5" y="90"/>
                      </a:cubicBezTo>
                      <a:cubicBezTo>
                        <a:pt x="5" y="90"/>
                        <a:pt x="5" y="90"/>
                        <a:pt x="5" y="90"/>
                      </a:cubicBezTo>
                      <a:cubicBezTo>
                        <a:pt x="5" y="91"/>
                        <a:pt x="5" y="91"/>
                        <a:pt x="5" y="91"/>
                      </a:cubicBezTo>
                      <a:cubicBezTo>
                        <a:pt x="5" y="91"/>
                        <a:pt x="5" y="91"/>
                        <a:pt x="5" y="91"/>
                      </a:cubicBezTo>
                      <a:cubicBezTo>
                        <a:pt x="5" y="92"/>
                        <a:pt x="5" y="92"/>
                        <a:pt x="5" y="92"/>
                      </a:cubicBezTo>
                      <a:cubicBezTo>
                        <a:pt x="5" y="92"/>
                        <a:pt x="5" y="92"/>
                        <a:pt x="5" y="92"/>
                      </a:cubicBezTo>
                      <a:cubicBezTo>
                        <a:pt x="5" y="92"/>
                        <a:pt x="5" y="92"/>
                        <a:pt x="5" y="92"/>
                      </a:cubicBezTo>
                      <a:cubicBezTo>
                        <a:pt x="5" y="93"/>
                        <a:pt x="5" y="93"/>
                        <a:pt x="5" y="93"/>
                      </a:cubicBezTo>
                      <a:cubicBezTo>
                        <a:pt x="5" y="93"/>
                        <a:pt x="5" y="93"/>
                        <a:pt x="5" y="93"/>
                      </a:cubicBezTo>
                      <a:cubicBezTo>
                        <a:pt x="5" y="93"/>
                        <a:pt x="5" y="93"/>
                        <a:pt x="5" y="93"/>
                      </a:cubicBezTo>
                      <a:cubicBezTo>
                        <a:pt x="5" y="93"/>
                        <a:pt x="5" y="93"/>
                        <a:pt x="5" y="93"/>
                      </a:cubicBezTo>
                      <a:cubicBezTo>
                        <a:pt x="5" y="94"/>
                        <a:pt x="5" y="94"/>
                        <a:pt x="5" y="94"/>
                      </a:cubicBezTo>
                      <a:cubicBezTo>
                        <a:pt x="5" y="94"/>
                        <a:pt x="5" y="94"/>
                        <a:pt x="5" y="94"/>
                      </a:cubicBezTo>
                      <a:cubicBezTo>
                        <a:pt x="5" y="94"/>
                        <a:pt x="5" y="94"/>
                        <a:pt x="5" y="94"/>
                      </a:cubicBezTo>
                      <a:cubicBezTo>
                        <a:pt x="5" y="95"/>
                        <a:pt x="5" y="95"/>
                        <a:pt x="5" y="95"/>
                      </a:cubicBezTo>
                      <a:cubicBezTo>
                        <a:pt x="5" y="95"/>
                        <a:pt x="5" y="95"/>
                        <a:pt x="5" y="95"/>
                      </a:cubicBezTo>
                      <a:cubicBezTo>
                        <a:pt x="6" y="94"/>
                        <a:pt x="6" y="94"/>
                        <a:pt x="6" y="94"/>
                      </a:cubicBezTo>
                      <a:cubicBezTo>
                        <a:pt x="6" y="94"/>
                        <a:pt x="6" y="94"/>
                        <a:pt x="6" y="94"/>
                      </a:cubicBezTo>
                      <a:cubicBezTo>
                        <a:pt x="6" y="94"/>
                        <a:pt x="6" y="94"/>
                        <a:pt x="6" y="94"/>
                      </a:cubicBezTo>
                      <a:cubicBezTo>
                        <a:pt x="6" y="94"/>
                        <a:pt x="6" y="94"/>
                        <a:pt x="6" y="94"/>
                      </a:cubicBezTo>
                      <a:cubicBezTo>
                        <a:pt x="6" y="94"/>
                        <a:pt x="6" y="94"/>
                        <a:pt x="6" y="94"/>
                      </a:cubicBezTo>
                      <a:cubicBezTo>
                        <a:pt x="6" y="95"/>
                        <a:pt x="6" y="95"/>
                        <a:pt x="6" y="95"/>
                      </a:cubicBezTo>
                      <a:cubicBezTo>
                        <a:pt x="6" y="95"/>
                        <a:pt x="6" y="95"/>
                        <a:pt x="6" y="95"/>
                      </a:cubicBezTo>
                      <a:cubicBezTo>
                        <a:pt x="7" y="95"/>
                        <a:pt x="7" y="95"/>
                        <a:pt x="7" y="95"/>
                      </a:cubicBezTo>
                      <a:cubicBezTo>
                        <a:pt x="7" y="95"/>
                        <a:pt x="7" y="95"/>
                        <a:pt x="7" y="95"/>
                      </a:cubicBezTo>
                      <a:cubicBezTo>
                        <a:pt x="7" y="95"/>
                        <a:pt x="7" y="95"/>
                        <a:pt x="7" y="95"/>
                      </a:cubicBezTo>
                      <a:cubicBezTo>
                        <a:pt x="7" y="95"/>
                        <a:pt x="7" y="95"/>
                        <a:pt x="7" y="95"/>
                      </a:cubicBezTo>
                      <a:cubicBezTo>
                        <a:pt x="8" y="95"/>
                        <a:pt x="8" y="95"/>
                        <a:pt x="8" y="95"/>
                      </a:cubicBezTo>
                      <a:cubicBezTo>
                        <a:pt x="8" y="95"/>
                        <a:pt x="8" y="95"/>
                        <a:pt x="8" y="95"/>
                      </a:cubicBezTo>
                      <a:cubicBezTo>
                        <a:pt x="8" y="95"/>
                        <a:pt x="8" y="95"/>
                        <a:pt x="8" y="95"/>
                      </a:cubicBezTo>
                      <a:cubicBezTo>
                        <a:pt x="8" y="96"/>
                        <a:pt x="8" y="96"/>
                        <a:pt x="8" y="96"/>
                      </a:cubicBezTo>
                      <a:cubicBezTo>
                        <a:pt x="8" y="96"/>
                        <a:pt x="8" y="96"/>
                        <a:pt x="8" y="96"/>
                      </a:cubicBezTo>
                      <a:cubicBezTo>
                        <a:pt x="8" y="96"/>
                        <a:pt x="8" y="96"/>
                        <a:pt x="8" y="96"/>
                      </a:cubicBezTo>
                      <a:cubicBezTo>
                        <a:pt x="8" y="96"/>
                        <a:pt x="8" y="96"/>
                        <a:pt x="8" y="96"/>
                      </a:cubicBezTo>
                      <a:cubicBezTo>
                        <a:pt x="8" y="96"/>
                        <a:pt x="8" y="96"/>
                        <a:pt x="8" y="96"/>
                      </a:cubicBezTo>
                      <a:cubicBezTo>
                        <a:pt x="8" y="97"/>
                        <a:pt x="8" y="97"/>
                        <a:pt x="8" y="97"/>
                      </a:cubicBezTo>
                      <a:cubicBezTo>
                        <a:pt x="8" y="97"/>
                        <a:pt x="8" y="97"/>
                        <a:pt x="8" y="97"/>
                      </a:cubicBezTo>
                      <a:cubicBezTo>
                        <a:pt x="8" y="97"/>
                        <a:pt x="8" y="97"/>
                        <a:pt x="8" y="97"/>
                      </a:cubicBezTo>
                      <a:cubicBezTo>
                        <a:pt x="8" y="97"/>
                        <a:pt x="8" y="97"/>
                        <a:pt x="8" y="97"/>
                      </a:cubicBezTo>
                      <a:cubicBezTo>
                        <a:pt x="8" y="97"/>
                        <a:pt x="8" y="97"/>
                        <a:pt x="8" y="97"/>
                      </a:cubicBezTo>
                      <a:cubicBezTo>
                        <a:pt x="8" y="98"/>
                        <a:pt x="8" y="98"/>
                        <a:pt x="8" y="98"/>
                      </a:cubicBezTo>
                      <a:cubicBezTo>
                        <a:pt x="8" y="98"/>
                        <a:pt x="8" y="98"/>
                        <a:pt x="8" y="98"/>
                      </a:cubicBezTo>
                      <a:cubicBezTo>
                        <a:pt x="8" y="98"/>
                        <a:pt x="8" y="98"/>
                        <a:pt x="8" y="98"/>
                      </a:cubicBezTo>
                      <a:cubicBezTo>
                        <a:pt x="8" y="98"/>
                        <a:pt x="8" y="98"/>
                        <a:pt x="8" y="98"/>
                      </a:cubicBezTo>
                      <a:cubicBezTo>
                        <a:pt x="8" y="98"/>
                        <a:pt x="8" y="98"/>
                        <a:pt x="8" y="98"/>
                      </a:cubicBezTo>
                      <a:cubicBezTo>
                        <a:pt x="8" y="98"/>
                        <a:pt x="8" y="98"/>
                        <a:pt x="8" y="98"/>
                      </a:cubicBezTo>
                      <a:cubicBezTo>
                        <a:pt x="7" y="98"/>
                        <a:pt x="7" y="98"/>
                        <a:pt x="7" y="98"/>
                      </a:cubicBezTo>
                      <a:cubicBezTo>
                        <a:pt x="7" y="98"/>
                        <a:pt x="7" y="98"/>
                        <a:pt x="7" y="98"/>
                      </a:cubicBezTo>
                      <a:cubicBezTo>
                        <a:pt x="7" y="99"/>
                        <a:pt x="7" y="99"/>
                        <a:pt x="7" y="99"/>
                      </a:cubicBezTo>
                      <a:cubicBezTo>
                        <a:pt x="7" y="99"/>
                        <a:pt x="7" y="99"/>
                        <a:pt x="7" y="99"/>
                      </a:cubicBezTo>
                      <a:cubicBezTo>
                        <a:pt x="7" y="100"/>
                        <a:pt x="7" y="100"/>
                        <a:pt x="7" y="100"/>
                      </a:cubicBezTo>
                      <a:cubicBezTo>
                        <a:pt x="7" y="100"/>
                        <a:pt x="7" y="100"/>
                        <a:pt x="7" y="100"/>
                      </a:cubicBezTo>
                      <a:cubicBezTo>
                        <a:pt x="7" y="100"/>
                        <a:pt x="7" y="100"/>
                        <a:pt x="7" y="100"/>
                      </a:cubicBezTo>
                      <a:cubicBezTo>
                        <a:pt x="7" y="100"/>
                        <a:pt x="7" y="100"/>
                        <a:pt x="7" y="100"/>
                      </a:cubicBezTo>
                      <a:cubicBezTo>
                        <a:pt x="7" y="101"/>
                        <a:pt x="7" y="101"/>
                        <a:pt x="7" y="101"/>
                      </a:cubicBezTo>
                      <a:cubicBezTo>
                        <a:pt x="7" y="101"/>
                        <a:pt x="7" y="101"/>
                        <a:pt x="7" y="101"/>
                      </a:cubicBezTo>
                      <a:cubicBezTo>
                        <a:pt x="7" y="102"/>
                        <a:pt x="7" y="102"/>
                        <a:pt x="7" y="102"/>
                      </a:cubicBezTo>
                      <a:cubicBezTo>
                        <a:pt x="6" y="102"/>
                        <a:pt x="6" y="102"/>
                        <a:pt x="6" y="102"/>
                      </a:cubicBezTo>
                      <a:cubicBezTo>
                        <a:pt x="6" y="103"/>
                        <a:pt x="6" y="103"/>
                        <a:pt x="6" y="103"/>
                      </a:cubicBezTo>
                      <a:cubicBezTo>
                        <a:pt x="6" y="103"/>
                        <a:pt x="6" y="103"/>
                        <a:pt x="6" y="103"/>
                      </a:cubicBezTo>
                      <a:cubicBezTo>
                        <a:pt x="6" y="103"/>
                        <a:pt x="6" y="103"/>
                        <a:pt x="6" y="103"/>
                      </a:cubicBezTo>
                      <a:cubicBezTo>
                        <a:pt x="5" y="104"/>
                        <a:pt x="5" y="104"/>
                        <a:pt x="5" y="104"/>
                      </a:cubicBezTo>
                      <a:cubicBezTo>
                        <a:pt x="5" y="104"/>
                        <a:pt x="5" y="104"/>
                        <a:pt x="5" y="104"/>
                      </a:cubicBezTo>
                      <a:cubicBezTo>
                        <a:pt x="5" y="104"/>
                        <a:pt x="5" y="104"/>
                        <a:pt x="5" y="104"/>
                      </a:cubicBezTo>
                      <a:cubicBezTo>
                        <a:pt x="5" y="104"/>
                        <a:pt x="5" y="104"/>
                        <a:pt x="5" y="104"/>
                      </a:cubicBezTo>
                      <a:cubicBezTo>
                        <a:pt x="5" y="104"/>
                        <a:pt x="5" y="104"/>
                        <a:pt x="5" y="104"/>
                      </a:cubicBezTo>
                      <a:cubicBezTo>
                        <a:pt x="4" y="116"/>
                        <a:pt x="2" y="128"/>
                        <a:pt x="0" y="140"/>
                      </a:cubicBezTo>
                      <a:cubicBezTo>
                        <a:pt x="29" y="144"/>
                        <a:pt x="58" y="148"/>
                        <a:pt x="88" y="151"/>
                      </a:cubicBezTo>
                      <a:cubicBezTo>
                        <a:pt x="89" y="134"/>
                        <a:pt x="91" y="118"/>
                        <a:pt x="93" y="101"/>
                      </a:cubicBezTo>
                      <a:lnTo>
                        <a:pt x="92" y="101"/>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Freeform 375">
                  <a:extLst>
                    <a:ext uri="{FF2B5EF4-FFF2-40B4-BE49-F238E27FC236}">
                      <a16:creationId xmlns="" xmlns:a16="http://schemas.microsoft.com/office/drawing/2014/main" id="{E3722195-A6C1-4CE3-B654-BECB81CB2E52}"/>
                    </a:ext>
                  </a:extLst>
                </p:cNvPr>
                <p:cNvSpPr>
                  <a:spLocks/>
                </p:cNvSpPr>
                <p:nvPr/>
              </p:nvSpPr>
              <p:spPr bwMode="auto">
                <a:xfrm>
                  <a:off x="4727488" y="4035211"/>
                  <a:ext cx="581920" cy="440372"/>
                </a:xfrm>
                <a:custGeom>
                  <a:avLst/>
                  <a:gdLst>
                    <a:gd name="T0" fmla="*/ 110 w 111"/>
                    <a:gd name="T1" fmla="*/ 5 h 84"/>
                    <a:gd name="T2" fmla="*/ 18 w 111"/>
                    <a:gd name="T3" fmla="*/ 1 h 84"/>
                    <a:gd name="T4" fmla="*/ 6 w 111"/>
                    <a:gd name="T5" fmla="*/ 0 h 84"/>
                    <a:gd name="T6" fmla="*/ 0 w 111"/>
                    <a:gd name="T7" fmla="*/ 78 h 84"/>
                    <a:gd name="T8" fmla="*/ 99 w 111"/>
                    <a:gd name="T9" fmla="*/ 84 h 84"/>
                    <a:gd name="T10" fmla="*/ 110 w 111"/>
                    <a:gd name="T11" fmla="*/ 84 h 84"/>
                    <a:gd name="T12" fmla="*/ 111 w 111"/>
                    <a:gd name="T13" fmla="*/ 5 h 84"/>
                    <a:gd name="T14" fmla="*/ 110 w 111"/>
                    <a:gd name="T15" fmla="*/ 5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84">
                      <a:moveTo>
                        <a:pt x="110" y="5"/>
                      </a:moveTo>
                      <a:cubicBezTo>
                        <a:pt x="79" y="5"/>
                        <a:pt x="49" y="3"/>
                        <a:pt x="18" y="1"/>
                      </a:cubicBezTo>
                      <a:cubicBezTo>
                        <a:pt x="14" y="1"/>
                        <a:pt x="10" y="0"/>
                        <a:pt x="6" y="0"/>
                      </a:cubicBezTo>
                      <a:cubicBezTo>
                        <a:pt x="4" y="26"/>
                        <a:pt x="2" y="52"/>
                        <a:pt x="0" y="78"/>
                      </a:cubicBezTo>
                      <a:cubicBezTo>
                        <a:pt x="33" y="81"/>
                        <a:pt x="66" y="83"/>
                        <a:pt x="99" y="84"/>
                      </a:cubicBezTo>
                      <a:cubicBezTo>
                        <a:pt x="102" y="84"/>
                        <a:pt x="106" y="84"/>
                        <a:pt x="110" y="84"/>
                      </a:cubicBezTo>
                      <a:cubicBezTo>
                        <a:pt x="110" y="58"/>
                        <a:pt x="111" y="32"/>
                        <a:pt x="111" y="5"/>
                      </a:cubicBezTo>
                      <a:lnTo>
                        <a:pt x="110" y="5"/>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8" name="Freeform 376">
                  <a:extLst>
                    <a:ext uri="{FF2B5EF4-FFF2-40B4-BE49-F238E27FC236}">
                      <a16:creationId xmlns="" xmlns:a16="http://schemas.microsoft.com/office/drawing/2014/main" id="{A42EB1B1-F317-459D-BBD7-9A3C2E9DA008}"/>
                    </a:ext>
                  </a:extLst>
                </p:cNvPr>
                <p:cNvSpPr>
                  <a:spLocks noEditPoints="1"/>
                </p:cNvSpPr>
                <p:nvPr/>
              </p:nvSpPr>
              <p:spPr bwMode="auto">
                <a:xfrm>
                  <a:off x="3558406" y="3757357"/>
                  <a:ext cx="718225" cy="1074716"/>
                </a:xfrm>
                <a:custGeom>
                  <a:avLst/>
                  <a:gdLst>
                    <a:gd name="T0" fmla="*/ 49 w 137"/>
                    <a:gd name="T1" fmla="*/ 183 h 205"/>
                    <a:gd name="T2" fmla="*/ 39 w 137"/>
                    <a:gd name="T3" fmla="*/ 167 h 205"/>
                    <a:gd name="T4" fmla="*/ 36 w 137"/>
                    <a:gd name="T5" fmla="*/ 164 h 205"/>
                    <a:gd name="T6" fmla="*/ 47 w 137"/>
                    <a:gd name="T7" fmla="*/ 167 h 205"/>
                    <a:gd name="T8" fmla="*/ 44 w 137"/>
                    <a:gd name="T9" fmla="*/ 166 h 205"/>
                    <a:gd name="T10" fmla="*/ 49 w 137"/>
                    <a:gd name="T11" fmla="*/ 168 h 205"/>
                    <a:gd name="T12" fmla="*/ 66 w 137"/>
                    <a:gd name="T13" fmla="*/ 182 h 205"/>
                    <a:gd name="T14" fmla="*/ 63 w 137"/>
                    <a:gd name="T15" fmla="*/ 181 h 205"/>
                    <a:gd name="T16" fmla="*/ 65 w 137"/>
                    <a:gd name="T17" fmla="*/ 183 h 205"/>
                    <a:gd name="T18" fmla="*/ 135 w 137"/>
                    <a:gd name="T19" fmla="*/ 173 h 205"/>
                    <a:gd name="T20" fmla="*/ 133 w 137"/>
                    <a:gd name="T21" fmla="*/ 168 h 205"/>
                    <a:gd name="T22" fmla="*/ 9 w 137"/>
                    <a:gd name="T23" fmla="*/ 5 h 205"/>
                    <a:gd name="T24" fmla="*/ 7 w 137"/>
                    <a:gd name="T25" fmla="*/ 17 h 205"/>
                    <a:gd name="T26" fmla="*/ 6 w 137"/>
                    <a:gd name="T27" fmla="*/ 22 h 205"/>
                    <a:gd name="T28" fmla="*/ 4 w 137"/>
                    <a:gd name="T29" fmla="*/ 25 h 205"/>
                    <a:gd name="T30" fmla="*/ 0 w 137"/>
                    <a:gd name="T31" fmla="*/ 28 h 205"/>
                    <a:gd name="T32" fmla="*/ 4 w 137"/>
                    <a:gd name="T33" fmla="*/ 40 h 205"/>
                    <a:gd name="T34" fmla="*/ 4 w 137"/>
                    <a:gd name="T35" fmla="*/ 53 h 205"/>
                    <a:gd name="T36" fmla="*/ 6 w 137"/>
                    <a:gd name="T37" fmla="*/ 65 h 205"/>
                    <a:gd name="T38" fmla="*/ 11 w 137"/>
                    <a:gd name="T39" fmla="*/ 75 h 205"/>
                    <a:gd name="T40" fmla="*/ 12 w 137"/>
                    <a:gd name="T41" fmla="*/ 77 h 205"/>
                    <a:gd name="T42" fmla="*/ 12 w 137"/>
                    <a:gd name="T43" fmla="*/ 80 h 205"/>
                    <a:gd name="T44" fmla="*/ 17 w 137"/>
                    <a:gd name="T45" fmla="*/ 86 h 205"/>
                    <a:gd name="T46" fmla="*/ 18 w 137"/>
                    <a:gd name="T47" fmla="*/ 84 h 205"/>
                    <a:gd name="T48" fmla="*/ 20 w 137"/>
                    <a:gd name="T49" fmla="*/ 80 h 205"/>
                    <a:gd name="T50" fmla="*/ 27 w 137"/>
                    <a:gd name="T51" fmla="*/ 82 h 205"/>
                    <a:gd name="T52" fmla="*/ 29 w 137"/>
                    <a:gd name="T53" fmla="*/ 84 h 205"/>
                    <a:gd name="T54" fmla="*/ 34 w 137"/>
                    <a:gd name="T55" fmla="*/ 85 h 205"/>
                    <a:gd name="T56" fmla="*/ 33 w 137"/>
                    <a:gd name="T57" fmla="*/ 84 h 205"/>
                    <a:gd name="T58" fmla="*/ 29 w 137"/>
                    <a:gd name="T59" fmla="*/ 84 h 205"/>
                    <a:gd name="T60" fmla="*/ 20 w 137"/>
                    <a:gd name="T61" fmla="*/ 83 h 205"/>
                    <a:gd name="T62" fmla="*/ 20 w 137"/>
                    <a:gd name="T63" fmla="*/ 87 h 205"/>
                    <a:gd name="T64" fmla="*/ 23 w 137"/>
                    <a:gd name="T65" fmla="*/ 93 h 205"/>
                    <a:gd name="T66" fmla="*/ 20 w 137"/>
                    <a:gd name="T67" fmla="*/ 92 h 205"/>
                    <a:gd name="T68" fmla="*/ 19 w 137"/>
                    <a:gd name="T69" fmla="*/ 87 h 205"/>
                    <a:gd name="T70" fmla="*/ 16 w 137"/>
                    <a:gd name="T71" fmla="*/ 91 h 205"/>
                    <a:gd name="T72" fmla="*/ 17 w 137"/>
                    <a:gd name="T73" fmla="*/ 100 h 205"/>
                    <a:gd name="T74" fmla="*/ 22 w 137"/>
                    <a:gd name="T75" fmla="*/ 104 h 205"/>
                    <a:gd name="T76" fmla="*/ 22 w 137"/>
                    <a:gd name="T77" fmla="*/ 111 h 205"/>
                    <a:gd name="T78" fmla="*/ 21 w 137"/>
                    <a:gd name="T79" fmla="*/ 112 h 205"/>
                    <a:gd name="T80" fmla="*/ 21 w 137"/>
                    <a:gd name="T81" fmla="*/ 115 h 205"/>
                    <a:gd name="T82" fmla="*/ 24 w 137"/>
                    <a:gd name="T83" fmla="*/ 122 h 205"/>
                    <a:gd name="T84" fmla="*/ 28 w 137"/>
                    <a:gd name="T85" fmla="*/ 131 h 205"/>
                    <a:gd name="T86" fmla="*/ 34 w 137"/>
                    <a:gd name="T87" fmla="*/ 138 h 205"/>
                    <a:gd name="T88" fmla="*/ 36 w 137"/>
                    <a:gd name="T89" fmla="*/ 143 h 205"/>
                    <a:gd name="T90" fmla="*/ 35 w 137"/>
                    <a:gd name="T91" fmla="*/ 154 h 205"/>
                    <a:gd name="T92" fmla="*/ 46 w 137"/>
                    <a:gd name="T93" fmla="*/ 159 h 205"/>
                    <a:gd name="T94" fmla="*/ 50 w 137"/>
                    <a:gd name="T95" fmla="*/ 160 h 205"/>
                    <a:gd name="T96" fmla="*/ 53 w 137"/>
                    <a:gd name="T97" fmla="*/ 162 h 205"/>
                    <a:gd name="T98" fmla="*/ 55 w 137"/>
                    <a:gd name="T99" fmla="*/ 166 h 205"/>
                    <a:gd name="T100" fmla="*/ 60 w 137"/>
                    <a:gd name="T101" fmla="*/ 169 h 205"/>
                    <a:gd name="T102" fmla="*/ 64 w 137"/>
                    <a:gd name="T103" fmla="*/ 170 h 205"/>
                    <a:gd name="T104" fmla="*/ 68 w 137"/>
                    <a:gd name="T105" fmla="*/ 176 h 205"/>
                    <a:gd name="T106" fmla="*/ 70 w 137"/>
                    <a:gd name="T107" fmla="*/ 176 h 205"/>
                    <a:gd name="T108" fmla="*/ 82 w 137"/>
                    <a:gd name="T109" fmla="*/ 196 h 205"/>
                    <a:gd name="T110" fmla="*/ 83 w 137"/>
                    <a:gd name="T111" fmla="*/ 199 h 205"/>
                    <a:gd name="T112" fmla="*/ 128 w 137"/>
                    <a:gd name="T113" fmla="*/ 200 h 205"/>
                    <a:gd name="T114" fmla="*/ 128 w 137"/>
                    <a:gd name="T115" fmla="*/ 189 h 205"/>
                    <a:gd name="T116" fmla="*/ 130 w 137"/>
                    <a:gd name="T117" fmla="*/ 182 h 205"/>
                    <a:gd name="T118" fmla="*/ 62 w 137"/>
                    <a:gd name="T119" fmla="*/ 190 h 205"/>
                    <a:gd name="T120" fmla="*/ 63 w 137"/>
                    <a:gd name="T121" fmla="*/ 194 h 205"/>
                    <a:gd name="T122" fmla="*/ 70 w 137"/>
                    <a:gd name="T123" fmla="*/ 177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205">
                      <a:moveTo>
                        <a:pt x="48" y="182"/>
                      </a:moveTo>
                      <a:cubicBezTo>
                        <a:pt x="48" y="182"/>
                        <a:pt x="48" y="182"/>
                        <a:pt x="48" y="182"/>
                      </a:cubicBezTo>
                      <a:cubicBezTo>
                        <a:pt x="48" y="182"/>
                        <a:pt x="48" y="182"/>
                        <a:pt x="48" y="182"/>
                      </a:cubicBezTo>
                      <a:cubicBezTo>
                        <a:pt x="48" y="182"/>
                        <a:pt x="48" y="182"/>
                        <a:pt x="48" y="182"/>
                      </a:cubicBezTo>
                      <a:cubicBezTo>
                        <a:pt x="48" y="182"/>
                        <a:pt x="48" y="182"/>
                        <a:pt x="48"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3"/>
                        <a:pt x="47" y="183"/>
                        <a:pt x="47" y="183"/>
                      </a:cubicBezTo>
                      <a:cubicBezTo>
                        <a:pt x="47" y="183"/>
                        <a:pt x="47" y="183"/>
                        <a:pt x="47" y="183"/>
                      </a:cubicBezTo>
                      <a:cubicBezTo>
                        <a:pt x="47" y="183"/>
                        <a:pt x="47" y="183"/>
                        <a:pt x="47"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9" y="183"/>
                        <a:pt x="49" y="183"/>
                        <a:pt x="49" y="183"/>
                      </a:cubicBezTo>
                      <a:cubicBezTo>
                        <a:pt x="49" y="183"/>
                        <a:pt x="49" y="183"/>
                        <a:pt x="49" y="183"/>
                      </a:cubicBezTo>
                      <a:cubicBezTo>
                        <a:pt x="49" y="183"/>
                        <a:pt x="49" y="183"/>
                        <a:pt x="49" y="183"/>
                      </a:cubicBezTo>
                      <a:cubicBezTo>
                        <a:pt x="49" y="183"/>
                        <a:pt x="49" y="183"/>
                        <a:pt x="49" y="183"/>
                      </a:cubicBezTo>
                      <a:lnTo>
                        <a:pt x="48" y="182"/>
                      </a:lnTo>
                      <a:close/>
                      <a:moveTo>
                        <a:pt x="43" y="167"/>
                      </a:moveTo>
                      <a:cubicBezTo>
                        <a:pt x="42" y="167"/>
                        <a:pt x="42" y="167"/>
                        <a:pt x="42" y="167"/>
                      </a:cubicBezTo>
                      <a:cubicBezTo>
                        <a:pt x="42" y="167"/>
                        <a:pt x="42" y="167"/>
                        <a:pt x="42" y="167"/>
                      </a:cubicBezTo>
                      <a:cubicBezTo>
                        <a:pt x="42" y="166"/>
                        <a:pt x="42" y="166"/>
                        <a:pt x="42" y="166"/>
                      </a:cubicBezTo>
                      <a:cubicBezTo>
                        <a:pt x="42" y="166"/>
                        <a:pt x="42" y="166"/>
                        <a:pt x="42" y="166"/>
                      </a:cubicBezTo>
                      <a:cubicBezTo>
                        <a:pt x="42" y="166"/>
                        <a:pt x="42" y="166"/>
                        <a:pt x="42" y="166"/>
                      </a:cubicBezTo>
                      <a:cubicBezTo>
                        <a:pt x="42" y="166"/>
                        <a:pt x="42" y="166"/>
                        <a:pt x="42" y="166"/>
                      </a:cubicBezTo>
                      <a:cubicBezTo>
                        <a:pt x="41" y="166"/>
                        <a:pt x="41" y="166"/>
                        <a:pt x="41" y="166"/>
                      </a:cubicBezTo>
                      <a:cubicBezTo>
                        <a:pt x="41" y="166"/>
                        <a:pt x="41" y="166"/>
                        <a:pt x="41" y="166"/>
                      </a:cubicBezTo>
                      <a:cubicBezTo>
                        <a:pt x="41" y="166"/>
                        <a:pt x="41" y="166"/>
                        <a:pt x="41" y="166"/>
                      </a:cubicBezTo>
                      <a:cubicBezTo>
                        <a:pt x="40" y="166"/>
                        <a:pt x="40" y="166"/>
                        <a:pt x="40" y="166"/>
                      </a:cubicBezTo>
                      <a:cubicBezTo>
                        <a:pt x="40" y="166"/>
                        <a:pt x="40" y="166"/>
                        <a:pt x="40" y="166"/>
                      </a:cubicBezTo>
                      <a:cubicBezTo>
                        <a:pt x="40" y="166"/>
                        <a:pt x="40" y="166"/>
                        <a:pt x="40" y="166"/>
                      </a:cubicBezTo>
                      <a:cubicBezTo>
                        <a:pt x="40" y="166"/>
                        <a:pt x="40" y="166"/>
                        <a:pt x="40" y="166"/>
                      </a:cubicBezTo>
                      <a:cubicBezTo>
                        <a:pt x="39" y="166"/>
                        <a:pt x="39" y="166"/>
                        <a:pt x="39" y="166"/>
                      </a:cubicBezTo>
                      <a:cubicBezTo>
                        <a:pt x="39" y="166"/>
                        <a:pt x="39" y="166"/>
                        <a:pt x="39" y="166"/>
                      </a:cubicBezTo>
                      <a:cubicBezTo>
                        <a:pt x="39" y="166"/>
                        <a:pt x="39" y="166"/>
                        <a:pt x="39" y="166"/>
                      </a:cubicBezTo>
                      <a:cubicBezTo>
                        <a:pt x="39" y="166"/>
                        <a:pt x="39" y="166"/>
                        <a:pt x="39" y="166"/>
                      </a:cubicBezTo>
                      <a:cubicBezTo>
                        <a:pt x="38" y="166"/>
                        <a:pt x="38" y="166"/>
                        <a:pt x="38" y="166"/>
                      </a:cubicBezTo>
                      <a:cubicBezTo>
                        <a:pt x="38" y="166"/>
                        <a:pt x="38" y="166"/>
                        <a:pt x="38" y="166"/>
                      </a:cubicBezTo>
                      <a:cubicBezTo>
                        <a:pt x="39" y="166"/>
                        <a:pt x="39" y="166"/>
                        <a:pt x="39" y="166"/>
                      </a:cubicBezTo>
                      <a:cubicBezTo>
                        <a:pt x="39" y="166"/>
                        <a:pt x="39" y="166"/>
                        <a:pt x="39" y="166"/>
                      </a:cubicBezTo>
                      <a:cubicBezTo>
                        <a:pt x="39" y="166"/>
                        <a:pt x="39" y="166"/>
                        <a:pt x="39" y="166"/>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8"/>
                        <a:pt x="40" y="168"/>
                        <a:pt x="40"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1" y="168"/>
                        <a:pt x="41" y="168"/>
                        <a:pt x="41" y="168"/>
                      </a:cubicBezTo>
                      <a:cubicBezTo>
                        <a:pt x="41" y="168"/>
                        <a:pt x="41" y="168"/>
                        <a:pt x="41" y="168"/>
                      </a:cubicBezTo>
                      <a:cubicBezTo>
                        <a:pt x="41" y="168"/>
                        <a:pt x="41" y="168"/>
                        <a:pt x="41" y="168"/>
                      </a:cubicBezTo>
                      <a:cubicBezTo>
                        <a:pt x="42" y="168"/>
                        <a:pt x="42" y="168"/>
                        <a:pt x="42" y="168"/>
                      </a:cubicBezTo>
                      <a:cubicBezTo>
                        <a:pt x="42" y="168"/>
                        <a:pt x="42" y="168"/>
                        <a:pt x="42" y="168"/>
                      </a:cubicBezTo>
                      <a:cubicBezTo>
                        <a:pt x="43" y="168"/>
                        <a:pt x="43" y="168"/>
                        <a:pt x="43" y="168"/>
                      </a:cubicBezTo>
                      <a:cubicBezTo>
                        <a:pt x="43" y="167"/>
                        <a:pt x="43" y="167"/>
                        <a:pt x="43" y="167"/>
                      </a:cubicBezTo>
                      <a:cubicBezTo>
                        <a:pt x="42" y="167"/>
                        <a:pt x="42" y="167"/>
                        <a:pt x="42" y="167"/>
                      </a:cubicBezTo>
                      <a:lnTo>
                        <a:pt x="43" y="167"/>
                      </a:lnTo>
                      <a:close/>
                      <a:moveTo>
                        <a:pt x="37" y="165"/>
                      </a:moveTo>
                      <a:cubicBezTo>
                        <a:pt x="37" y="165"/>
                        <a:pt x="37" y="165"/>
                        <a:pt x="37" y="165"/>
                      </a:cubicBezTo>
                      <a:cubicBezTo>
                        <a:pt x="37" y="165"/>
                        <a:pt x="37" y="165"/>
                        <a:pt x="37" y="165"/>
                      </a:cubicBezTo>
                      <a:cubicBezTo>
                        <a:pt x="37" y="165"/>
                        <a:pt x="37" y="165"/>
                        <a:pt x="37" y="165"/>
                      </a:cubicBezTo>
                      <a:cubicBezTo>
                        <a:pt x="37" y="165"/>
                        <a:pt x="37" y="165"/>
                        <a:pt x="37" y="165"/>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6" y="164"/>
                        <a:pt x="36" y="164"/>
                        <a:pt x="36" y="164"/>
                      </a:cubicBezTo>
                      <a:cubicBezTo>
                        <a:pt x="36" y="164"/>
                        <a:pt x="36" y="164"/>
                        <a:pt x="36" y="164"/>
                      </a:cubicBezTo>
                      <a:cubicBezTo>
                        <a:pt x="36" y="164"/>
                        <a:pt x="36" y="164"/>
                        <a:pt x="36" y="164"/>
                      </a:cubicBezTo>
                      <a:cubicBezTo>
                        <a:pt x="36" y="164"/>
                        <a:pt x="36" y="164"/>
                        <a:pt x="36" y="164"/>
                      </a:cubicBezTo>
                      <a:cubicBezTo>
                        <a:pt x="35" y="164"/>
                        <a:pt x="35" y="164"/>
                        <a:pt x="35" y="164"/>
                      </a:cubicBezTo>
                      <a:cubicBezTo>
                        <a:pt x="35" y="164"/>
                        <a:pt x="35" y="164"/>
                        <a:pt x="35" y="164"/>
                      </a:cubicBezTo>
                      <a:cubicBezTo>
                        <a:pt x="35" y="165"/>
                        <a:pt x="35" y="165"/>
                        <a:pt x="35" y="165"/>
                      </a:cubicBezTo>
                      <a:cubicBezTo>
                        <a:pt x="35" y="165"/>
                        <a:pt x="35" y="165"/>
                        <a:pt x="35"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7" y="165"/>
                        <a:pt x="37" y="165"/>
                        <a:pt x="37" y="165"/>
                      </a:cubicBezTo>
                      <a:cubicBezTo>
                        <a:pt x="37" y="165"/>
                        <a:pt x="37" y="165"/>
                        <a:pt x="37" y="165"/>
                      </a:cubicBezTo>
                      <a:cubicBezTo>
                        <a:pt x="37" y="165"/>
                        <a:pt x="37" y="165"/>
                        <a:pt x="37" y="165"/>
                      </a:cubicBezTo>
                      <a:cubicBezTo>
                        <a:pt x="37" y="165"/>
                        <a:pt x="37" y="165"/>
                        <a:pt x="37" y="165"/>
                      </a:cubicBezTo>
                      <a:cubicBezTo>
                        <a:pt x="37" y="165"/>
                        <a:pt x="37" y="165"/>
                        <a:pt x="37" y="165"/>
                      </a:cubicBezTo>
                      <a:close/>
                      <a:moveTo>
                        <a:pt x="49" y="167"/>
                      </a:moveTo>
                      <a:cubicBezTo>
                        <a:pt x="49" y="167"/>
                        <a:pt x="49" y="167"/>
                        <a:pt x="49" y="167"/>
                      </a:cubicBezTo>
                      <a:cubicBezTo>
                        <a:pt x="49" y="167"/>
                        <a:pt x="49" y="167"/>
                        <a:pt x="49" y="167"/>
                      </a:cubicBezTo>
                      <a:cubicBezTo>
                        <a:pt x="49" y="167"/>
                        <a:pt x="49" y="167"/>
                        <a:pt x="49" y="167"/>
                      </a:cubicBezTo>
                      <a:cubicBezTo>
                        <a:pt x="49" y="167"/>
                        <a:pt x="49" y="167"/>
                        <a:pt x="49" y="167"/>
                      </a:cubicBezTo>
                      <a:cubicBezTo>
                        <a:pt x="48" y="167"/>
                        <a:pt x="48" y="167"/>
                        <a:pt x="48" y="167"/>
                      </a:cubicBezTo>
                      <a:cubicBezTo>
                        <a:pt x="48" y="167"/>
                        <a:pt x="48" y="167"/>
                        <a:pt x="48" y="167"/>
                      </a:cubicBezTo>
                      <a:cubicBezTo>
                        <a:pt x="48" y="167"/>
                        <a:pt x="48" y="167"/>
                        <a:pt x="48" y="167"/>
                      </a:cubicBezTo>
                      <a:cubicBezTo>
                        <a:pt x="48" y="167"/>
                        <a:pt x="48" y="167"/>
                        <a:pt x="48" y="167"/>
                      </a:cubicBezTo>
                      <a:cubicBezTo>
                        <a:pt x="47" y="167"/>
                        <a:pt x="47" y="167"/>
                        <a:pt x="47" y="167"/>
                      </a:cubicBezTo>
                      <a:cubicBezTo>
                        <a:pt x="47" y="167"/>
                        <a:pt x="47" y="167"/>
                        <a:pt x="47" y="167"/>
                      </a:cubicBezTo>
                      <a:cubicBezTo>
                        <a:pt x="47" y="167"/>
                        <a:pt x="47" y="167"/>
                        <a:pt x="47" y="167"/>
                      </a:cubicBezTo>
                      <a:cubicBezTo>
                        <a:pt x="47" y="167"/>
                        <a:pt x="47" y="167"/>
                        <a:pt x="47" y="167"/>
                      </a:cubicBezTo>
                      <a:cubicBezTo>
                        <a:pt x="47" y="167"/>
                        <a:pt x="47" y="167"/>
                        <a:pt x="47" y="167"/>
                      </a:cubicBezTo>
                      <a:cubicBezTo>
                        <a:pt x="47" y="166"/>
                        <a:pt x="47" y="166"/>
                        <a:pt x="47" y="166"/>
                      </a:cubicBezTo>
                      <a:cubicBezTo>
                        <a:pt x="47" y="166"/>
                        <a:pt x="47" y="166"/>
                        <a:pt x="47" y="166"/>
                      </a:cubicBezTo>
                      <a:cubicBezTo>
                        <a:pt x="47" y="166"/>
                        <a:pt x="47" y="166"/>
                        <a:pt x="47" y="166"/>
                      </a:cubicBezTo>
                      <a:cubicBezTo>
                        <a:pt x="46" y="166"/>
                        <a:pt x="46" y="166"/>
                        <a:pt x="46" y="166"/>
                      </a:cubicBezTo>
                      <a:cubicBezTo>
                        <a:pt x="46" y="166"/>
                        <a:pt x="46" y="166"/>
                        <a:pt x="46" y="166"/>
                      </a:cubicBezTo>
                      <a:cubicBezTo>
                        <a:pt x="46" y="166"/>
                        <a:pt x="46" y="166"/>
                        <a:pt x="46" y="166"/>
                      </a:cubicBezTo>
                      <a:cubicBezTo>
                        <a:pt x="46" y="166"/>
                        <a:pt x="46" y="166"/>
                        <a:pt x="46" y="166"/>
                      </a:cubicBezTo>
                      <a:cubicBezTo>
                        <a:pt x="46" y="166"/>
                        <a:pt x="46" y="166"/>
                        <a:pt x="46" y="166"/>
                      </a:cubicBezTo>
                      <a:cubicBezTo>
                        <a:pt x="45" y="166"/>
                        <a:pt x="45" y="166"/>
                        <a:pt x="45" y="166"/>
                      </a:cubicBezTo>
                      <a:cubicBezTo>
                        <a:pt x="45" y="166"/>
                        <a:pt x="45" y="166"/>
                        <a:pt x="45" y="166"/>
                      </a:cubicBezTo>
                      <a:cubicBezTo>
                        <a:pt x="45" y="166"/>
                        <a:pt x="45" y="166"/>
                        <a:pt x="45" y="166"/>
                      </a:cubicBezTo>
                      <a:cubicBezTo>
                        <a:pt x="44" y="165"/>
                        <a:pt x="44" y="165"/>
                        <a:pt x="44" y="165"/>
                      </a:cubicBezTo>
                      <a:cubicBezTo>
                        <a:pt x="44" y="165"/>
                        <a:pt x="44" y="165"/>
                        <a:pt x="44" y="165"/>
                      </a:cubicBezTo>
                      <a:cubicBezTo>
                        <a:pt x="44" y="165"/>
                        <a:pt x="44" y="165"/>
                        <a:pt x="44" y="165"/>
                      </a:cubicBezTo>
                      <a:cubicBezTo>
                        <a:pt x="44" y="165"/>
                        <a:pt x="44" y="165"/>
                        <a:pt x="44" y="165"/>
                      </a:cubicBezTo>
                      <a:cubicBezTo>
                        <a:pt x="44" y="165"/>
                        <a:pt x="44" y="165"/>
                        <a:pt x="44" y="165"/>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7"/>
                        <a:pt x="44" y="167"/>
                        <a:pt x="44" y="167"/>
                      </a:cubicBezTo>
                      <a:cubicBezTo>
                        <a:pt x="44" y="167"/>
                        <a:pt x="44" y="167"/>
                        <a:pt x="44" y="167"/>
                      </a:cubicBezTo>
                      <a:cubicBezTo>
                        <a:pt x="44" y="167"/>
                        <a:pt x="44" y="167"/>
                        <a:pt x="44" y="167"/>
                      </a:cubicBezTo>
                      <a:cubicBezTo>
                        <a:pt x="44" y="167"/>
                        <a:pt x="44" y="167"/>
                        <a:pt x="44" y="167"/>
                      </a:cubicBezTo>
                      <a:cubicBezTo>
                        <a:pt x="44" y="167"/>
                        <a:pt x="44" y="167"/>
                        <a:pt x="44" y="167"/>
                      </a:cubicBezTo>
                      <a:cubicBezTo>
                        <a:pt x="45" y="168"/>
                        <a:pt x="45" y="168"/>
                        <a:pt x="45" y="168"/>
                      </a:cubicBezTo>
                      <a:cubicBezTo>
                        <a:pt x="45" y="168"/>
                        <a:pt x="45" y="168"/>
                        <a:pt x="45" y="168"/>
                      </a:cubicBezTo>
                      <a:cubicBezTo>
                        <a:pt x="45" y="168"/>
                        <a:pt x="45" y="168"/>
                        <a:pt x="45" y="168"/>
                      </a:cubicBezTo>
                      <a:cubicBezTo>
                        <a:pt x="45" y="168"/>
                        <a:pt x="45" y="168"/>
                        <a:pt x="45" y="168"/>
                      </a:cubicBezTo>
                      <a:cubicBezTo>
                        <a:pt x="45" y="168"/>
                        <a:pt x="45" y="168"/>
                        <a:pt x="45" y="168"/>
                      </a:cubicBezTo>
                      <a:cubicBezTo>
                        <a:pt x="46" y="168"/>
                        <a:pt x="46" y="168"/>
                        <a:pt x="46" y="168"/>
                      </a:cubicBezTo>
                      <a:cubicBezTo>
                        <a:pt x="46" y="168"/>
                        <a:pt x="46" y="168"/>
                        <a:pt x="46" y="168"/>
                      </a:cubicBezTo>
                      <a:cubicBezTo>
                        <a:pt x="46" y="168"/>
                        <a:pt x="46" y="168"/>
                        <a:pt x="46" y="168"/>
                      </a:cubicBezTo>
                      <a:cubicBezTo>
                        <a:pt x="46" y="168"/>
                        <a:pt x="46" y="168"/>
                        <a:pt x="46" y="168"/>
                      </a:cubicBezTo>
                      <a:cubicBezTo>
                        <a:pt x="46" y="168"/>
                        <a:pt x="46" y="168"/>
                        <a:pt x="46"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8" y="168"/>
                        <a:pt x="48" y="168"/>
                        <a:pt x="48" y="168"/>
                      </a:cubicBezTo>
                      <a:cubicBezTo>
                        <a:pt x="48" y="168"/>
                        <a:pt x="48" y="168"/>
                        <a:pt x="48" y="168"/>
                      </a:cubicBezTo>
                      <a:cubicBezTo>
                        <a:pt x="48" y="168"/>
                        <a:pt x="48" y="168"/>
                        <a:pt x="48" y="168"/>
                      </a:cubicBezTo>
                      <a:cubicBezTo>
                        <a:pt x="48" y="168"/>
                        <a:pt x="48" y="168"/>
                        <a:pt x="49" y="168"/>
                      </a:cubicBezTo>
                      <a:cubicBezTo>
                        <a:pt x="49" y="168"/>
                        <a:pt x="49" y="168"/>
                        <a:pt x="49" y="168"/>
                      </a:cubicBezTo>
                      <a:cubicBezTo>
                        <a:pt x="49" y="168"/>
                        <a:pt x="49" y="168"/>
                        <a:pt x="49" y="168"/>
                      </a:cubicBezTo>
                      <a:cubicBezTo>
                        <a:pt x="49" y="168"/>
                        <a:pt x="49" y="168"/>
                        <a:pt x="49" y="168"/>
                      </a:cubicBezTo>
                      <a:cubicBezTo>
                        <a:pt x="50" y="168"/>
                        <a:pt x="50" y="168"/>
                        <a:pt x="50" y="168"/>
                      </a:cubicBezTo>
                      <a:cubicBezTo>
                        <a:pt x="50" y="167"/>
                        <a:pt x="50" y="167"/>
                        <a:pt x="50" y="167"/>
                      </a:cubicBezTo>
                      <a:cubicBezTo>
                        <a:pt x="50" y="167"/>
                        <a:pt x="50" y="167"/>
                        <a:pt x="50" y="167"/>
                      </a:cubicBezTo>
                      <a:cubicBezTo>
                        <a:pt x="50" y="167"/>
                        <a:pt x="50" y="167"/>
                        <a:pt x="50" y="167"/>
                      </a:cubicBezTo>
                      <a:cubicBezTo>
                        <a:pt x="50" y="167"/>
                        <a:pt x="50" y="167"/>
                        <a:pt x="50" y="167"/>
                      </a:cubicBezTo>
                      <a:lnTo>
                        <a:pt x="49" y="167"/>
                      </a:lnTo>
                      <a:close/>
                      <a:moveTo>
                        <a:pt x="67" y="184"/>
                      </a:moveTo>
                      <a:cubicBezTo>
                        <a:pt x="67" y="184"/>
                        <a:pt x="67" y="184"/>
                        <a:pt x="67" y="184"/>
                      </a:cubicBezTo>
                      <a:cubicBezTo>
                        <a:pt x="67" y="184"/>
                        <a:pt x="67" y="184"/>
                        <a:pt x="67" y="184"/>
                      </a:cubicBezTo>
                      <a:cubicBezTo>
                        <a:pt x="67" y="184"/>
                        <a:pt x="67" y="184"/>
                        <a:pt x="67" y="184"/>
                      </a:cubicBezTo>
                      <a:cubicBezTo>
                        <a:pt x="67" y="184"/>
                        <a:pt x="67" y="184"/>
                        <a:pt x="67" y="184"/>
                      </a:cubicBezTo>
                      <a:cubicBezTo>
                        <a:pt x="67" y="184"/>
                        <a:pt x="67" y="184"/>
                        <a:pt x="67" y="184"/>
                      </a:cubicBezTo>
                      <a:cubicBezTo>
                        <a:pt x="67" y="183"/>
                        <a:pt x="67" y="183"/>
                        <a:pt x="67" y="183"/>
                      </a:cubicBezTo>
                      <a:cubicBezTo>
                        <a:pt x="67" y="183"/>
                        <a:pt x="67" y="183"/>
                        <a:pt x="67" y="183"/>
                      </a:cubicBezTo>
                      <a:cubicBezTo>
                        <a:pt x="67" y="183"/>
                        <a:pt x="67" y="183"/>
                        <a:pt x="67" y="183"/>
                      </a:cubicBezTo>
                      <a:cubicBezTo>
                        <a:pt x="66" y="183"/>
                        <a:pt x="66" y="183"/>
                        <a:pt x="66" y="183"/>
                      </a:cubicBezTo>
                      <a:cubicBezTo>
                        <a:pt x="66" y="183"/>
                        <a:pt x="66" y="183"/>
                        <a:pt x="66" y="183"/>
                      </a:cubicBezTo>
                      <a:cubicBezTo>
                        <a:pt x="66" y="183"/>
                        <a:pt x="66" y="183"/>
                        <a:pt x="66" y="183"/>
                      </a:cubicBezTo>
                      <a:cubicBezTo>
                        <a:pt x="66" y="183"/>
                        <a:pt x="66" y="183"/>
                        <a:pt x="66" y="183"/>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1"/>
                        <a:pt x="65" y="181"/>
                        <a:pt x="65" y="181"/>
                      </a:cubicBezTo>
                      <a:cubicBezTo>
                        <a:pt x="65" y="181"/>
                        <a:pt x="65" y="181"/>
                        <a:pt x="65" y="181"/>
                      </a:cubicBezTo>
                      <a:cubicBezTo>
                        <a:pt x="65" y="181"/>
                        <a:pt x="65" y="181"/>
                        <a:pt x="65" y="181"/>
                      </a:cubicBezTo>
                      <a:cubicBezTo>
                        <a:pt x="65" y="181"/>
                        <a:pt x="65" y="181"/>
                        <a:pt x="65" y="181"/>
                      </a:cubicBezTo>
                      <a:cubicBezTo>
                        <a:pt x="65" y="181"/>
                        <a:pt x="65" y="181"/>
                        <a:pt x="65"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0"/>
                        <a:pt x="63" y="180"/>
                        <a:pt x="63" y="180"/>
                      </a:cubicBezTo>
                      <a:cubicBezTo>
                        <a:pt x="63" y="180"/>
                        <a:pt x="63" y="180"/>
                        <a:pt x="63" y="180"/>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4" y="181"/>
                        <a:pt x="64" y="181"/>
                        <a:pt x="64" y="181"/>
                      </a:cubicBezTo>
                      <a:cubicBezTo>
                        <a:pt x="64" y="181"/>
                        <a:pt x="64" y="181"/>
                        <a:pt x="64" y="181"/>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5" y="182"/>
                        <a:pt x="65" y="182"/>
                        <a:pt x="65" y="182"/>
                      </a:cubicBezTo>
                      <a:cubicBezTo>
                        <a:pt x="65" y="182"/>
                        <a:pt x="65" y="182"/>
                        <a:pt x="65" y="182"/>
                      </a:cubicBezTo>
                      <a:cubicBezTo>
                        <a:pt x="65" y="182"/>
                        <a:pt x="65" y="182"/>
                        <a:pt x="65" y="182"/>
                      </a:cubicBezTo>
                      <a:cubicBezTo>
                        <a:pt x="64" y="182"/>
                        <a:pt x="64" y="182"/>
                        <a:pt x="64" y="182"/>
                      </a:cubicBezTo>
                      <a:cubicBezTo>
                        <a:pt x="65" y="183"/>
                        <a:pt x="65" y="183"/>
                        <a:pt x="65" y="183"/>
                      </a:cubicBezTo>
                      <a:cubicBezTo>
                        <a:pt x="65" y="183"/>
                        <a:pt x="65" y="183"/>
                        <a:pt x="65" y="183"/>
                      </a:cubicBezTo>
                      <a:cubicBezTo>
                        <a:pt x="65" y="183"/>
                        <a:pt x="65" y="183"/>
                        <a:pt x="65" y="183"/>
                      </a:cubicBezTo>
                      <a:cubicBezTo>
                        <a:pt x="64" y="183"/>
                        <a:pt x="64" y="183"/>
                        <a:pt x="64" y="183"/>
                      </a:cubicBezTo>
                      <a:cubicBezTo>
                        <a:pt x="64" y="183"/>
                        <a:pt x="64" y="183"/>
                        <a:pt x="64" y="183"/>
                      </a:cubicBezTo>
                      <a:cubicBezTo>
                        <a:pt x="64" y="183"/>
                        <a:pt x="64" y="183"/>
                        <a:pt x="64" y="183"/>
                      </a:cubicBezTo>
                      <a:cubicBezTo>
                        <a:pt x="64" y="183"/>
                        <a:pt x="64" y="183"/>
                        <a:pt x="64" y="183"/>
                      </a:cubicBezTo>
                      <a:cubicBezTo>
                        <a:pt x="64" y="184"/>
                        <a:pt x="64" y="184"/>
                        <a:pt x="64" y="184"/>
                      </a:cubicBezTo>
                      <a:cubicBezTo>
                        <a:pt x="65" y="184"/>
                        <a:pt x="65" y="184"/>
                        <a:pt x="65" y="184"/>
                      </a:cubicBezTo>
                      <a:cubicBezTo>
                        <a:pt x="65" y="184"/>
                        <a:pt x="65" y="184"/>
                        <a:pt x="65" y="184"/>
                      </a:cubicBezTo>
                      <a:cubicBezTo>
                        <a:pt x="65" y="184"/>
                        <a:pt x="65" y="184"/>
                        <a:pt x="65" y="184"/>
                      </a:cubicBezTo>
                      <a:cubicBezTo>
                        <a:pt x="65" y="184"/>
                        <a:pt x="65" y="184"/>
                        <a:pt x="65" y="184"/>
                      </a:cubicBezTo>
                      <a:cubicBezTo>
                        <a:pt x="66" y="184"/>
                        <a:pt x="66" y="184"/>
                        <a:pt x="66" y="184"/>
                      </a:cubicBezTo>
                      <a:cubicBezTo>
                        <a:pt x="66" y="184"/>
                        <a:pt x="66" y="184"/>
                        <a:pt x="66" y="184"/>
                      </a:cubicBezTo>
                      <a:cubicBezTo>
                        <a:pt x="66" y="184"/>
                        <a:pt x="66" y="184"/>
                        <a:pt x="66" y="184"/>
                      </a:cubicBezTo>
                      <a:cubicBezTo>
                        <a:pt x="66" y="184"/>
                        <a:pt x="66" y="184"/>
                        <a:pt x="66" y="184"/>
                      </a:cubicBezTo>
                      <a:cubicBezTo>
                        <a:pt x="67" y="185"/>
                        <a:pt x="67" y="185"/>
                        <a:pt x="67" y="185"/>
                      </a:cubicBezTo>
                      <a:cubicBezTo>
                        <a:pt x="67" y="185"/>
                        <a:pt x="67" y="185"/>
                        <a:pt x="67" y="185"/>
                      </a:cubicBezTo>
                      <a:cubicBezTo>
                        <a:pt x="67" y="185"/>
                        <a:pt x="67" y="185"/>
                        <a:pt x="67" y="185"/>
                      </a:cubicBezTo>
                      <a:cubicBezTo>
                        <a:pt x="67" y="185"/>
                        <a:pt x="67" y="185"/>
                        <a:pt x="67" y="185"/>
                      </a:cubicBezTo>
                      <a:cubicBezTo>
                        <a:pt x="67" y="184"/>
                        <a:pt x="67" y="184"/>
                        <a:pt x="67" y="184"/>
                      </a:cubicBezTo>
                      <a:cubicBezTo>
                        <a:pt x="67" y="184"/>
                        <a:pt x="67" y="184"/>
                        <a:pt x="67" y="184"/>
                      </a:cubicBezTo>
                      <a:close/>
                      <a:moveTo>
                        <a:pt x="137" y="175"/>
                      </a:moveTo>
                      <a:cubicBezTo>
                        <a:pt x="137" y="175"/>
                        <a:pt x="137" y="175"/>
                        <a:pt x="137" y="175"/>
                      </a:cubicBezTo>
                      <a:cubicBezTo>
                        <a:pt x="137" y="174"/>
                        <a:pt x="137" y="174"/>
                        <a:pt x="137" y="174"/>
                      </a:cubicBezTo>
                      <a:cubicBezTo>
                        <a:pt x="137" y="174"/>
                        <a:pt x="137" y="174"/>
                        <a:pt x="137" y="174"/>
                      </a:cubicBezTo>
                      <a:cubicBezTo>
                        <a:pt x="136" y="174"/>
                        <a:pt x="136" y="174"/>
                        <a:pt x="136" y="174"/>
                      </a:cubicBezTo>
                      <a:cubicBezTo>
                        <a:pt x="136" y="174"/>
                        <a:pt x="136" y="174"/>
                        <a:pt x="136" y="174"/>
                      </a:cubicBezTo>
                      <a:cubicBezTo>
                        <a:pt x="135" y="173"/>
                        <a:pt x="135" y="173"/>
                        <a:pt x="135" y="173"/>
                      </a:cubicBezTo>
                      <a:cubicBezTo>
                        <a:pt x="135" y="172"/>
                        <a:pt x="135" y="172"/>
                        <a:pt x="135" y="172"/>
                      </a:cubicBezTo>
                      <a:cubicBezTo>
                        <a:pt x="135" y="172"/>
                        <a:pt x="135" y="172"/>
                        <a:pt x="135"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1"/>
                        <a:pt x="134" y="171"/>
                        <a:pt x="134" y="171"/>
                      </a:cubicBezTo>
                      <a:cubicBezTo>
                        <a:pt x="134" y="171"/>
                        <a:pt x="134" y="171"/>
                        <a:pt x="134" y="171"/>
                      </a:cubicBezTo>
                      <a:cubicBezTo>
                        <a:pt x="134" y="171"/>
                        <a:pt x="134" y="171"/>
                        <a:pt x="134" y="171"/>
                      </a:cubicBezTo>
                      <a:cubicBezTo>
                        <a:pt x="134" y="171"/>
                        <a:pt x="134" y="171"/>
                        <a:pt x="134" y="171"/>
                      </a:cubicBezTo>
                      <a:cubicBezTo>
                        <a:pt x="134" y="171"/>
                        <a:pt x="134" y="171"/>
                        <a:pt x="134" y="171"/>
                      </a:cubicBezTo>
                      <a:cubicBezTo>
                        <a:pt x="134" y="170"/>
                        <a:pt x="134" y="170"/>
                        <a:pt x="134" y="170"/>
                      </a:cubicBezTo>
                      <a:cubicBezTo>
                        <a:pt x="134" y="170"/>
                        <a:pt x="134" y="170"/>
                        <a:pt x="134" y="170"/>
                      </a:cubicBezTo>
                      <a:cubicBezTo>
                        <a:pt x="134" y="170"/>
                        <a:pt x="134" y="170"/>
                        <a:pt x="134" y="170"/>
                      </a:cubicBezTo>
                      <a:cubicBezTo>
                        <a:pt x="134" y="170"/>
                        <a:pt x="134" y="170"/>
                        <a:pt x="134" y="170"/>
                      </a:cubicBezTo>
                      <a:cubicBezTo>
                        <a:pt x="133" y="170"/>
                        <a:pt x="133" y="170"/>
                        <a:pt x="133" y="170"/>
                      </a:cubicBezTo>
                      <a:cubicBezTo>
                        <a:pt x="133" y="169"/>
                        <a:pt x="133" y="169"/>
                        <a:pt x="133" y="169"/>
                      </a:cubicBezTo>
                      <a:cubicBezTo>
                        <a:pt x="133" y="169"/>
                        <a:pt x="133" y="169"/>
                        <a:pt x="133" y="169"/>
                      </a:cubicBezTo>
                      <a:cubicBezTo>
                        <a:pt x="133" y="169"/>
                        <a:pt x="133" y="169"/>
                        <a:pt x="133" y="169"/>
                      </a:cubicBezTo>
                      <a:cubicBezTo>
                        <a:pt x="133" y="168"/>
                        <a:pt x="133" y="168"/>
                        <a:pt x="133" y="168"/>
                      </a:cubicBezTo>
                      <a:cubicBezTo>
                        <a:pt x="133" y="168"/>
                        <a:pt x="133" y="168"/>
                        <a:pt x="133" y="168"/>
                      </a:cubicBezTo>
                      <a:cubicBezTo>
                        <a:pt x="133" y="168"/>
                        <a:pt x="133" y="168"/>
                        <a:pt x="133" y="168"/>
                      </a:cubicBezTo>
                      <a:cubicBezTo>
                        <a:pt x="133" y="168"/>
                        <a:pt x="133" y="168"/>
                        <a:pt x="133" y="168"/>
                      </a:cubicBezTo>
                      <a:cubicBezTo>
                        <a:pt x="132" y="166"/>
                        <a:pt x="132" y="166"/>
                        <a:pt x="132" y="166"/>
                      </a:cubicBezTo>
                      <a:cubicBezTo>
                        <a:pt x="132" y="166"/>
                        <a:pt x="132" y="166"/>
                        <a:pt x="132" y="166"/>
                      </a:cubicBezTo>
                      <a:cubicBezTo>
                        <a:pt x="132" y="165"/>
                        <a:pt x="132" y="165"/>
                        <a:pt x="132" y="165"/>
                      </a:cubicBezTo>
                      <a:cubicBezTo>
                        <a:pt x="131" y="165"/>
                        <a:pt x="131" y="165"/>
                        <a:pt x="131" y="165"/>
                      </a:cubicBezTo>
                      <a:cubicBezTo>
                        <a:pt x="132" y="165"/>
                        <a:pt x="132" y="165"/>
                        <a:pt x="132" y="165"/>
                      </a:cubicBezTo>
                      <a:cubicBezTo>
                        <a:pt x="131" y="164"/>
                        <a:pt x="131" y="164"/>
                        <a:pt x="131" y="164"/>
                      </a:cubicBezTo>
                      <a:cubicBezTo>
                        <a:pt x="131" y="164"/>
                        <a:pt x="131" y="164"/>
                        <a:pt x="131" y="164"/>
                      </a:cubicBezTo>
                      <a:cubicBezTo>
                        <a:pt x="131" y="164"/>
                        <a:pt x="131" y="164"/>
                        <a:pt x="131" y="164"/>
                      </a:cubicBezTo>
                      <a:cubicBezTo>
                        <a:pt x="131" y="164"/>
                        <a:pt x="131" y="164"/>
                        <a:pt x="131" y="164"/>
                      </a:cubicBezTo>
                      <a:cubicBezTo>
                        <a:pt x="131" y="163"/>
                        <a:pt x="131" y="163"/>
                        <a:pt x="131" y="163"/>
                      </a:cubicBezTo>
                      <a:cubicBezTo>
                        <a:pt x="131" y="163"/>
                        <a:pt x="131" y="163"/>
                        <a:pt x="131" y="163"/>
                      </a:cubicBezTo>
                      <a:cubicBezTo>
                        <a:pt x="131" y="162"/>
                        <a:pt x="131" y="162"/>
                        <a:pt x="131" y="161"/>
                      </a:cubicBezTo>
                      <a:cubicBezTo>
                        <a:pt x="121" y="149"/>
                        <a:pt x="112" y="137"/>
                        <a:pt x="103" y="126"/>
                      </a:cubicBezTo>
                      <a:cubicBezTo>
                        <a:pt x="97" y="117"/>
                        <a:pt x="90" y="109"/>
                        <a:pt x="84" y="101"/>
                      </a:cubicBezTo>
                      <a:cubicBezTo>
                        <a:pt x="76" y="91"/>
                        <a:pt x="68" y="81"/>
                        <a:pt x="60" y="70"/>
                      </a:cubicBezTo>
                      <a:cubicBezTo>
                        <a:pt x="63" y="51"/>
                        <a:pt x="67" y="32"/>
                        <a:pt x="71" y="12"/>
                      </a:cubicBezTo>
                      <a:cubicBezTo>
                        <a:pt x="50" y="8"/>
                        <a:pt x="30" y="4"/>
                        <a:pt x="9" y="0"/>
                      </a:cubicBezTo>
                      <a:cubicBezTo>
                        <a:pt x="9" y="0"/>
                        <a:pt x="9" y="0"/>
                        <a:pt x="9" y="0"/>
                      </a:cubicBezTo>
                      <a:cubicBezTo>
                        <a:pt x="9" y="0"/>
                        <a:pt x="9" y="0"/>
                        <a:pt x="9" y="0"/>
                      </a:cubicBezTo>
                      <a:cubicBezTo>
                        <a:pt x="9" y="1"/>
                        <a:pt x="9" y="1"/>
                        <a:pt x="9" y="1"/>
                      </a:cubicBezTo>
                      <a:cubicBezTo>
                        <a:pt x="9" y="2"/>
                        <a:pt x="9" y="2"/>
                        <a:pt x="9" y="2"/>
                      </a:cubicBezTo>
                      <a:cubicBezTo>
                        <a:pt x="9" y="3"/>
                        <a:pt x="9" y="3"/>
                        <a:pt x="9" y="3"/>
                      </a:cubicBezTo>
                      <a:cubicBezTo>
                        <a:pt x="8" y="3"/>
                        <a:pt x="8" y="3"/>
                        <a:pt x="8" y="3"/>
                      </a:cubicBezTo>
                      <a:cubicBezTo>
                        <a:pt x="8" y="4"/>
                        <a:pt x="8" y="4"/>
                        <a:pt x="8" y="4"/>
                      </a:cubicBezTo>
                      <a:cubicBezTo>
                        <a:pt x="8" y="4"/>
                        <a:pt x="8" y="4"/>
                        <a:pt x="8" y="4"/>
                      </a:cubicBezTo>
                      <a:cubicBezTo>
                        <a:pt x="8" y="4"/>
                        <a:pt x="8" y="4"/>
                        <a:pt x="8" y="4"/>
                      </a:cubicBezTo>
                      <a:cubicBezTo>
                        <a:pt x="8" y="4"/>
                        <a:pt x="8" y="4"/>
                        <a:pt x="8" y="4"/>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9" y="9"/>
                        <a:pt x="9" y="9"/>
                        <a:pt x="9" y="9"/>
                      </a:cubicBezTo>
                      <a:cubicBezTo>
                        <a:pt x="9" y="10"/>
                        <a:pt x="9" y="10"/>
                        <a:pt x="9" y="10"/>
                      </a:cubicBezTo>
                      <a:cubicBezTo>
                        <a:pt x="9" y="11"/>
                        <a:pt x="9" y="11"/>
                        <a:pt x="9" y="11"/>
                      </a:cubicBezTo>
                      <a:cubicBezTo>
                        <a:pt x="9" y="12"/>
                        <a:pt x="9" y="12"/>
                        <a:pt x="9" y="12"/>
                      </a:cubicBezTo>
                      <a:cubicBezTo>
                        <a:pt x="9" y="13"/>
                        <a:pt x="9" y="13"/>
                        <a:pt x="9" y="13"/>
                      </a:cubicBezTo>
                      <a:cubicBezTo>
                        <a:pt x="8" y="14"/>
                        <a:pt x="8" y="14"/>
                        <a:pt x="8" y="14"/>
                      </a:cubicBezTo>
                      <a:cubicBezTo>
                        <a:pt x="8" y="15"/>
                        <a:pt x="8" y="15"/>
                        <a:pt x="8" y="15"/>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6" y="20"/>
                        <a:pt x="6" y="20"/>
                        <a:pt x="6" y="20"/>
                      </a:cubicBezTo>
                      <a:cubicBezTo>
                        <a:pt x="6" y="21"/>
                        <a:pt x="6" y="21"/>
                        <a:pt x="6" y="21"/>
                      </a:cubicBezTo>
                      <a:cubicBezTo>
                        <a:pt x="5" y="22"/>
                        <a:pt x="5" y="22"/>
                        <a:pt x="5" y="22"/>
                      </a:cubicBezTo>
                      <a:cubicBezTo>
                        <a:pt x="4" y="23"/>
                        <a:pt x="4" y="23"/>
                        <a:pt x="4" y="23"/>
                      </a:cubicBezTo>
                      <a:cubicBezTo>
                        <a:pt x="4" y="24"/>
                        <a:pt x="4" y="24"/>
                        <a:pt x="4" y="24"/>
                      </a:cubicBezTo>
                      <a:cubicBezTo>
                        <a:pt x="4" y="24"/>
                        <a:pt x="4" y="24"/>
                        <a:pt x="4" y="24"/>
                      </a:cubicBezTo>
                      <a:cubicBezTo>
                        <a:pt x="4" y="23"/>
                        <a:pt x="4" y="23"/>
                        <a:pt x="4" y="23"/>
                      </a:cubicBezTo>
                      <a:cubicBezTo>
                        <a:pt x="5" y="23"/>
                        <a:pt x="5" y="23"/>
                        <a:pt x="5" y="23"/>
                      </a:cubicBezTo>
                      <a:cubicBezTo>
                        <a:pt x="5" y="23"/>
                        <a:pt x="5" y="23"/>
                        <a:pt x="5" y="23"/>
                      </a:cubicBezTo>
                      <a:cubicBezTo>
                        <a:pt x="5" y="23"/>
                        <a:pt x="5" y="23"/>
                        <a:pt x="5" y="23"/>
                      </a:cubicBezTo>
                      <a:cubicBezTo>
                        <a:pt x="5" y="22"/>
                        <a:pt x="5" y="22"/>
                        <a:pt x="5" y="22"/>
                      </a:cubicBezTo>
                      <a:cubicBezTo>
                        <a:pt x="5" y="22"/>
                        <a:pt x="5" y="22"/>
                        <a:pt x="5" y="22"/>
                      </a:cubicBezTo>
                      <a:cubicBezTo>
                        <a:pt x="5" y="22"/>
                        <a:pt x="5" y="22"/>
                        <a:pt x="5" y="22"/>
                      </a:cubicBezTo>
                      <a:cubicBezTo>
                        <a:pt x="5" y="22"/>
                        <a:pt x="5" y="22"/>
                        <a:pt x="5"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6" y="23"/>
                        <a:pt x="6" y="23"/>
                        <a:pt x="6" y="23"/>
                      </a:cubicBezTo>
                      <a:cubicBezTo>
                        <a:pt x="6" y="23"/>
                        <a:pt x="6" y="23"/>
                        <a:pt x="6"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4"/>
                        <a:pt x="5" y="24"/>
                        <a:pt x="5"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3" y="25"/>
                        <a:pt x="3" y="25"/>
                        <a:pt x="3" y="25"/>
                      </a:cubicBezTo>
                      <a:cubicBezTo>
                        <a:pt x="3" y="25"/>
                        <a:pt x="3" y="25"/>
                        <a:pt x="3" y="25"/>
                      </a:cubicBezTo>
                      <a:cubicBezTo>
                        <a:pt x="3" y="25"/>
                        <a:pt x="3" y="25"/>
                        <a:pt x="3" y="25"/>
                      </a:cubicBezTo>
                      <a:cubicBezTo>
                        <a:pt x="3" y="24"/>
                        <a:pt x="3" y="24"/>
                        <a:pt x="3" y="24"/>
                      </a:cubicBezTo>
                      <a:cubicBezTo>
                        <a:pt x="4" y="24"/>
                        <a:pt x="4" y="24"/>
                        <a:pt x="4" y="24"/>
                      </a:cubicBezTo>
                      <a:cubicBezTo>
                        <a:pt x="4" y="24"/>
                        <a:pt x="4" y="24"/>
                        <a:pt x="4" y="24"/>
                      </a:cubicBezTo>
                      <a:cubicBezTo>
                        <a:pt x="3" y="24"/>
                        <a:pt x="3" y="24"/>
                        <a:pt x="3" y="24"/>
                      </a:cubicBezTo>
                      <a:cubicBezTo>
                        <a:pt x="3" y="25"/>
                        <a:pt x="3" y="25"/>
                        <a:pt x="3" y="25"/>
                      </a:cubicBezTo>
                      <a:cubicBezTo>
                        <a:pt x="3" y="25"/>
                        <a:pt x="3" y="25"/>
                        <a:pt x="3" y="25"/>
                      </a:cubicBezTo>
                      <a:cubicBezTo>
                        <a:pt x="2" y="25"/>
                        <a:pt x="2" y="25"/>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7"/>
                        <a:pt x="1" y="27"/>
                        <a:pt x="1" y="27"/>
                      </a:cubicBezTo>
                      <a:cubicBezTo>
                        <a:pt x="1" y="27"/>
                        <a:pt x="1" y="27"/>
                        <a:pt x="1" y="27"/>
                      </a:cubicBezTo>
                      <a:cubicBezTo>
                        <a:pt x="1" y="28"/>
                        <a:pt x="1" y="28"/>
                        <a:pt x="1" y="28"/>
                      </a:cubicBezTo>
                      <a:cubicBezTo>
                        <a:pt x="1" y="28"/>
                        <a:pt x="1" y="28"/>
                        <a:pt x="1" y="28"/>
                      </a:cubicBezTo>
                      <a:cubicBezTo>
                        <a:pt x="1" y="28"/>
                        <a:pt x="1" y="28"/>
                        <a:pt x="1" y="28"/>
                      </a:cubicBezTo>
                      <a:cubicBezTo>
                        <a:pt x="0" y="28"/>
                        <a:pt x="0" y="28"/>
                        <a:pt x="0" y="28"/>
                      </a:cubicBezTo>
                      <a:cubicBezTo>
                        <a:pt x="0" y="29"/>
                        <a:pt x="0" y="29"/>
                        <a:pt x="0" y="29"/>
                      </a:cubicBezTo>
                      <a:cubicBezTo>
                        <a:pt x="0" y="29"/>
                        <a:pt x="0" y="29"/>
                        <a:pt x="0" y="29"/>
                      </a:cubicBezTo>
                      <a:cubicBezTo>
                        <a:pt x="0" y="30"/>
                        <a:pt x="0" y="30"/>
                        <a:pt x="0" y="30"/>
                      </a:cubicBezTo>
                      <a:cubicBezTo>
                        <a:pt x="0" y="31"/>
                        <a:pt x="0" y="31"/>
                        <a:pt x="0" y="31"/>
                      </a:cubicBezTo>
                      <a:cubicBezTo>
                        <a:pt x="0" y="31"/>
                        <a:pt x="0" y="31"/>
                        <a:pt x="0" y="31"/>
                      </a:cubicBezTo>
                      <a:cubicBezTo>
                        <a:pt x="0" y="32"/>
                        <a:pt x="0" y="32"/>
                        <a:pt x="0" y="32"/>
                      </a:cubicBezTo>
                      <a:cubicBezTo>
                        <a:pt x="0" y="32"/>
                        <a:pt x="0" y="32"/>
                        <a:pt x="0" y="32"/>
                      </a:cubicBezTo>
                      <a:cubicBezTo>
                        <a:pt x="0" y="33"/>
                        <a:pt x="0" y="33"/>
                        <a:pt x="0" y="33"/>
                      </a:cubicBezTo>
                      <a:cubicBezTo>
                        <a:pt x="0" y="33"/>
                        <a:pt x="0" y="33"/>
                        <a:pt x="0" y="33"/>
                      </a:cubicBezTo>
                      <a:cubicBezTo>
                        <a:pt x="0" y="33"/>
                        <a:pt x="0" y="33"/>
                        <a:pt x="0" y="33"/>
                      </a:cubicBezTo>
                      <a:cubicBezTo>
                        <a:pt x="0" y="34"/>
                        <a:pt x="0" y="34"/>
                        <a:pt x="0" y="34"/>
                      </a:cubicBezTo>
                      <a:cubicBezTo>
                        <a:pt x="1" y="35"/>
                        <a:pt x="1" y="35"/>
                        <a:pt x="1" y="35"/>
                      </a:cubicBezTo>
                      <a:cubicBezTo>
                        <a:pt x="1" y="35"/>
                        <a:pt x="1" y="35"/>
                        <a:pt x="1" y="35"/>
                      </a:cubicBezTo>
                      <a:cubicBezTo>
                        <a:pt x="2" y="36"/>
                        <a:pt x="2" y="36"/>
                        <a:pt x="2" y="36"/>
                      </a:cubicBezTo>
                      <a:cubicBezTo>
                        <a:pt x="2" y="36"/>
                        <a:pt x="2" y="36"/>
                        <a:pt x="2" y="36"/>
                      </a:cubicBezTo>
                      <a:cubicBezTo>
                        <a:pt x="3" y="37"/>
                        <a:pt x="3" y="37"/>
                        <a:pt x="3" y="37"/>
                      </a:cubicBezTo>
                      <a:cubicBezTo>
                        <a:pt x="3" y="37"/>
                        <a:pt x="3" y="37"/>
                        <a:pt x="3" y="37"/>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9"/>
                        <a:pt x="3" y="39"/>
                        <a:pt x="3" y="39"/>
                      </a:cubicBezTo>
                      <a:cubicBezTo>
                        <a:pt x="4" y="39"/>
                        <a:pt x="4" y="39"/>
                        <a:pt x="4" y="39"/>
                      </a:cubicBezTo>
                      <a:cubicBezTo>
                        <a:pt x="4" y="39"/>
                        <a:pt x="4" y="39"/>
                        <a:pt x="4" y="39"/>
                      </a:cubicBezTo>
                      <a:cubicBezTo>
                        <a:pt x="4" y="39"/>
                        <a:pt x="4" y="39"/>
                        <a:pt x="4" y="39"/>
                      </a:cubicBezTo>
                      <a:cubicBezTo>
                        <a:pt x="4" y="40"/>
                        <a:pt x="4" y="40"/>
                        <a:pt x="4" y="40"/>
                      </a:cubicBezTo>
                      <a:cubicBezTo>
                        <a:pt x="4" y="41"/>
                        <a:pt x="4" y="41"/>
                        <a:pt x="4" y="41"/>
                      </a:cubicBezTo>
                      <a:cubicBezTo>
                        <a:pt x="5" y="41"/>
                        <a:pt x="5" y="41"/>
                        <a:pt x="5" y="41"/>
                      </a:cubicBezTo>
                      <a:cubicBezTo>
                        <a:pt x="5" y="42"/>
                        <a:pt x="5" y="42"/>
                        <a:pt x="5" y="42"/>
                      </a:cubicBezTo>
                      <a:cubicBezTo>
                        <a:pt x="5" y="42"/>
                        <a:pt x="5" y="42"/>
                        <a:pt x="5" y="42"/>
                      </a:cubicBezTo>
                      <a:cubicBezTo>
                        <a:pt x="5" y="43"/>
                        <a:pt x="5" y="43"/>
                        <a:pt x="5" y="43"/>
                      </a:cubicBezTo>
                      <a:cubicBezTo>
                        <a:pt x="6" y="43"/>
                        <a:pt x="6" y="43"/>
                        <a:pt x="6" y="43"/>
                      </a:cubicBezTo>
                      <a:cubicBezTo>
                        <a:pt x="6" y="44"/>
                        <a:pt x="6" y="44"/>
                        <a:pt x="6" y="44"/>
                      </a:cubicBezTo>
                      <a:cubicBezTo>
                        <a:pt x="5" y="44"/>
                        <a:pt x="5" y="44"/>
                        <a:pt x="5" y="44"/>
                      </a:cubicBezTo>
                      <a:cubicBezTo>
                        <a:pt x="5" y="45"/>
                        <a:pt x="5" y="45"/>
                        <a:pt x="5" y="45"/>
                      </a:cubicBezTo>
                      <a:cubicBezTo>
                        <a:pt x="5" y="45"/>
                        <a:pt x="5" y="45"/>
                        <a:pt x="5" y="45"/>
                      </a:cubicBezTo>
                      <a:cubicBezTo>
                        <a:pt x="5" y="45"/>
                        <a:pt x="5" y="45"/>
                        <a:pt x="5" y="45"/>
                      </a:cubicBezTo>
                      <a:cubicBezTo>
                        <a:pt x="6" y="45"/>
                        <a:pt x="6" y="45"/>
                        <a:pt x="6" y="45"/>
                      </a:cubicBezTo>
                      <a:cubicBezTo>
                        <a:pt x="6" y="45"/>
                        <a:pt x="6" y="45"/>
                        <a:pt x="6" y="45"/>
                      </a:cubicBezTo>
                      <a:cubicBezTo>
                        <a:pt x="6" y="46"/>
                        <a:pt x="6" y="46"/>
                        <a:pt x="6" y="46"/>
                      </a:cubicBezTo>
                      <a:cubicBezTo>
                        <a:pt x="6" y="46"/>
                        <a:pt x="6" y="46"/>
                        <a:pt x="6" y="46"/>
                      </a:cubicBezTo>
                      <a:cubicBezTo>
                        <a:pt x="6" y="46"/>
                        <a:pt x="6" y="46"/>
                        <a:pt x="6" y="46"/>
                      </a:cubicBezTo>
                      <a:cubicBezTo>
                        <a:pt x="6" y="46"/>
                        <a:pt x="6" y="46"/>
                        <a:pt x="6" y="46"/>
                      </a:cubicBezTo>
                      <a:cubicBezTo>
                        <a:pt x="5" y="47"/>
                        <a:pt x="5" y="47"/>
                        <a:pt x="5" y="47"/>
                      </a:cubicBezTo>
                      <a:cubicBezTo>
                        <a:pt x="6" y="48"/>
                        <a:pt x="6" y="48"/>
                        <a:pt x="6" y="48"/>
                      </a:cubicBezTo>
                      <a:cubicBezTo>
                        <a:pt x="6" y="49"/>
                        <a:pt x="6" y="49"/>
                        <a:pt x="6" y="49"/>
                      </a:cubicBezTo>
                      <a:cubicBezTo>
                        <a:pt x="5" y="49"/>
                        <a:pt x="5" y="49"/>
                        <a:pt x="5" y="49"/>
                      </a:cubicBezTo>
                      <a:cubicBezTo>
                        <a:pt x="5" y="50"/>
                        <a:pt x="5" y="50"/>
                        <a:pt x="5" y="50"/>
                      </a:cubicBezTo>
                      <a:cubicBezTo>
                        <a:pt x="4" y="50"/>
                        <a:pt x="4" y="50"/>
                        <a:pt x="4" y="50"/>
                      </a:cubicBezTo>
                      <a:cubicBezTo>
                        <a:pt x="4" y="51"/>
                        <a:pt x="4" y="51"/>
                        <a:pt x="4" y="51"/>
                      </a:cubicBezTo>
                      <a:cubicBezTo>
                        <a:pt x="4" y="52"/>
                        <a:pt x="4" y="52"/>
                        <a:pt x="4" y="52"/>
                      </a:cubicBezTo>
                      <a:cubicBezTo>
                        <a:pt x="4" y="53"/>
                        <a:pt x="4" y="53"/>
                        <a:pt x="4" y="53"/>
                      </a:cubicBezTo>
                      <a:cubicBezTo>
                        <a:pt x="4" y="53"/>
                        <a:pt x="4" y="53"/>
                        <a:pt x="4" y="53"/>
                      </a:cubicBezTo>
                      <a:cubicBezTo>
                        <a:pt x="4" y="53"/>
                        <a:pt x="4" y="53"/>
                        <a:pt x="4" y="53"/>
                      </a:cubicBezTo>
                      <a:cubicBezTo>
                        <a:pt x="4" y="54"/>
                        <a:pt x="4" y="54"/>
                        <a:pt x="4" y="54"/>
                      </a:cubicBezTo>
                      <a:cubicBezTo>
                        <a:pt x="4" y="54"/>
                        <a:pt x="4" y="54"/>
                        <a:pt x="4" y="54"/>
                      </a:cubicBezTo>
                      <a:cubicBezTo>
                        <a:pt x="4" y="55"/>
                        <a:pt x="4" y="55"/>
                        <a:pt x="4" y="55"/>
                      </a:cubicBezTo>
                      <a:cubicBezTo>
                        <a:pt x="4" y="55"/>
                        <a:pt x="4" y="55"/>
                        <a:pt x="4" y="55"/>
                      </a:cubicBezTo>
                      <a:cubicBezTo>
                        <a:pt x="4" y="56"/>
                        <a:pt x="4" y="56"/>
                        <a:pt x="4" y="56"/>
                      </a:cubicBezTo>
                      <a:cubicBezTo>
                        <a:pt x="4" y="56"/>
                        <a:pt x="4" y="56"/>
                        <a:pt x="4" y="56"/>
                      </a:cubicBezTo>
                      <a:cubicBezTo>
                        <a:pt x="5" y="57"/>
                        <a:pt x="5" y="57"/>
                        <a:pt x="5" y="57"/>
                      </a:cubicBezTo>
                      <a:cubicBezTo>
                        <a:pt x="5" y="57"/>
                        <a:pt x="5" y="57"/>
                        <a:pt x="5" y="57"/>
                      </a:cubicBezTo>
                      <a:cubicBezTo>
                        <a:pt x="5" y="58"/>
                        <a:pt x="5" y="58"/>
                        <a:pt x="5" y="58"/>
                      </a:cubicBezTo>
                      <a:cubicBezTo>
                        <a:pt x="5" y="58"/>
                        <a:pt x="5" y="58"/>
                        <a:pt x="5" y="58"/>
                      </a:cubicBezTo>
                      <a:cubicBezTo>
                        <a:pt x="5" y="59"/>
                        <a:pt x="5" y="59"/>
                        <a:pt x="5" y="59"/>
                      </a:cubicBezTo>
                      <a:cubicBezTo>
                        <a:pt x="5" y="59"/>
                        <a:pt x="5" y="59"/>
                        <a:pt x="5" y="59"/>
                      </a:cubicBezTo>
                      <a:cubicBezTo>
                        <a:pt x="4" y="59"/>
                        <a:pt x="4" y="59"/>
                        <a:pt x="4" y="59"/>
                      </a:cubicBezTo>
                      <a:cubicBezTo>
                        <a:pt x="4" y="59"/>
                        <a:pt x="4" y="59"/>
                        <a:pt x="4" y="59"/>
                      </a:cubicBezTo>
                      <a:cubicBezTo>
                        <a:pt x="4" y="60"/>
                        <a:pt x="4" y="60"/>
                        <a:pt x="4" y="60"/>
                      </a:cubicBezTo>
                      <a:cubicBezTo>
                        <a:pt x="3" y="60"/>
                        <a:pt x="3" y="60"/>
                        <a:pt x="3" y="60"/>
                      </a:cubicBezTo>
                      <a:cubicBezTo>
                        <a:pt x="4" y="60"/>
                        <a:pt x="4" y="60"/>
                        <a:pt x="4" y="60"/>
                      </a:cubicBezTo>
                      <a:cubicBezTo>
                        <a:pt x="4" y="61"/>
                        <a:pt x="4" y="61"/>
                        <a:pt x="4" y="61"/>
                      </a:cubicBezTo>
                      <a:cubicBezTo>
                        <a:pt x="4" y="61"/>
                        <a:pt x="4" y="61"/>
                        <a:pt x="4" y="61"/>
                      </a:cubicBezTo>
                      <a:cubicBezTo>
                        <a:pt x="4" y="61"/>
                        <a:pt x="4" y="61"/>
                        <a:pt x="4" y="61"/>
                      </a:cubicBezTo>
                      <a:cubicBezTo>
                        <a:pt x="4" y="62"/>
                        <a:pt x="4" y="62"/>
                        <a:pt x="4" y="62"/>
                      </a:cubicBezTo>
                      <a:cubicBezTo>
                        <a:pt x="4" y="62"/>
                        <a:pt x="4" y="62"/>
                        <a:pt x="4" y="62"/>
                      </a:cubicBezTo>
                      <a:cubicBezTo>
                        <a:pt x="5" y="63"/>
                        <a:pt x="5" y="63"/>
                        <a:pt x="5" y="63"/>
                      </a:cubicBezTo>
                      <a:cubicBezTo>
                        <a:pt x="5" y="63"/>
                        <a:pt x="5" y="63"/>
                        <a:pt x="5" y="63"/>
                      </a:cubicBezTo>
                      <a:cubicBezTo>
                        <a:pt x="5" y="64"/>
                        <a:pt x="5" y="64"/>
                        <a:pt x="5" y="64"/>
                      </a:cubicBezTo>
                      <a:cubicBezTo>
                        <a:pt x="5" y="64"/>
                        <a:pt x="5" y="64"/>
                        <a:pt x="5" y="64"/>
                      </a:cubicBezTo>
                      <a:cubicBezTo>
                        <a:pt x="6" y="64"/>
                        <a:pt x="6" y="64"/>
                        <a:pt x="6" y="64"/>
                      </a:cubicBezTo>
                      <a:cubicBezTo>
                        <a:pt x="6" y="65"/>
                        <a:pt x="6" y="65"/>
                        <a:pt x="6" y="65"/>
                      </a:cubicBezTo>
                      <a:cubicBezTo>
                        <a:pt x="6" y="65"/>
                        <a:pt x="6" y="65"/>
                        <a:pt x="6" y="65"/>
                      </a:cubicBezTo>
                      <a:cubicBezTo>
                        <a:pt x="7" y="65"/>
                        <a:pt x="7" y="65"/>
                        <a:pt x="7" y="65"/>
                      </a:cubicBezTo>
                      <a:cubicBezTo>
                        <a:pt x="7" y="66"/>
                        <a:pt x="7" y="66"/>
                        <a:pt x="7" y="66"/>
                      </a:cubicBezTo>
                      <a:cubicBezTo>
                        <a:pt x="7" y="66"/>
                        <a:pt x="7" y="66"/>
                        <a:pt x="7" y="66"/>
                      </a:cubicBezTo>
                      <a:cubicBezTo>
                        <a:pt x="7" y="67"/>
                        <a:pt x="7" y="67"/>
                        <a:pt x="7" y="67"/>
                      </a:cubicBezTo>
                      <a:cubicBezTo>
                        <a:pt x="7" y="67"/>
                        <a:pt x="7" y="67"/>
                        <a:pt x="7" y="67"/>
                      </a:cubicBezTo>
                      <a:cubicBezTo>
                        <a:pt x="8" y="68"/>
                        <a:pt x="8" y="68"/>
                        <a:pt x="8" y="68"/>
                      </a:cubicBezTo>
                      <a:cubicBezTo>
                        <a:pt x="8" y="68"/>
                        <a:pt x="8" y="68"/>
                        <a:pt x="8" y="68"/>
                      </a:cubicBezTo>
                      <a:cubicBezTo>
                        <a:pt x="8" y="68"/>
                        <a:pt x="8" y="68"/>
                        <a:pt x="8" y="68"/>
                      </a:cubicBezTo>
                      <a:cubicBezTo>
                        <a:pt x="8" y="68"/>
                        <a:pt x="8" y="68"/>
                        <a:pt x="8" y="68"/>
                      </a:cubicBezTo>
                      <a:cubicBezTo>
                        <a:pt x="8" y="69"/>
                        <a:pt x="8" y="69"/>
                        <a:pt x="8" y="69"/>
                      </a:cubicBezTo>
                      <a:cubicBezTo>
                        <a:pt x="8" y="69"/>
                        <a:pt x="8" y="69"/>
                        <a:pt x="8" y="69"/>
                      </a:cubicBezTo>
                      <a:cubicBezTo>
                        <a:pt x="8" y="69"/>
                        <a:pt x="8" y="69"/>
                        <a:pt x="8" y="69"/>
                      </a:cubicBezTo>
                      <a:cubicBezTo>
                        <a:pt x="9" y="70"/>
                        <a:pt x="9" y="70"/>
                        <a:pt x="9" y="70"/>
                      </a:cubicBezTo>
                      <a:cubicBezTo>
                        <a:pt x="9" y="70"/>
                        <a:pt x="9" y="70"/>
                        <a:pt x="9" y="70"/>
                      </a:cubicBezTo>
                      <a:cubicBezTo>
                        <a:pt x="10" y="71"/>
                        <a:pt x="10" y="71"/>
                        <a:pt x="10" y="71"/>
                      </a:cubicBezTo>
                      <a:cubicBezTo>
                        <a:pt x="11" y="72"/>
                        <a:pt x="11" y="72"/>
                        <a:pt x="11" y="72"/>
                      </a:cubicBezTo>
                      <a:cubicBezTo>
                        <a:pt x="11" y="72"/>
                        <a:pt x="11" y="72"/>
                        <a:pt x="11" y="72"/>
                      </a:cubicBezTo>
                      <a:cubicBezTo>
                        <a:pt x="11" y="72"/>
                        <a:pt x="11" y="72"/>
                        <a:pt x="11" y="72"/>
                      </a:cubicBezTo>
                      <a:cubicBezTo>
                        <a:pt x="11" y="72"/>
                        <a:pt x="11" y="72"/>
                        <a:pt x="11" y="72"/>
                      </a:cubicBezTo>
                      <a:cubicBezTo>
                        <a:pt x="11" y="73"/>
                        <a:pt x="11" y="73"/>
                        <a:pt x="11" y="73"/>
                      </a:cubicBezTo>
                      <a:cubicBezTo>
                        <a:pt x="11" y="73"/>
                        <a:pt x="11" y="73"/>
                        <a:pt x="11" y="73"/>
                      </a:cubicBezTo>
                      <a:cubicBezTo>
                        <a:pt x="11" y="73"/>
                        <a:pt x="11" y="73"/>
                        <a:pt x="11" y="73"/>
                      </a:cubicBezTo>
                      <a:cubicBezTo>
                        <a:pt x="11" y="74"/>
                        <a:pt x="11" y="74"/>
                        <a:pt x="11" y="74"/>
                      </a:cubicBezTo>
                      <a:cubicBezTo>
                        <a:pt x="11" y="74"/>
                        <a:pt x="11" y="74"/>
                        <a:pt x="11" y="74"/>
                      </a:cubicBezTo>
                      <a:cubicBezTo>
                        <a:pt x="11" y="74"/>
                        <a:pt x="11" y="74"/>
                        <a:pt x="11" y="74"/>
                      </a:cubicBezTo>
                      <a:cubicBezTo>
                        <a:pt x="11" y="75"/>
                        <a:pt x="11" y="75"/>
                        <a:pt x="11" y="75"/>
                      </a:cubicBezTo>
                      <a:cubicBezTo>
                        <a:pt x="11" y="75"/>
                        <a:pt x="11" y="75"/>
                        <a:pt x="11" y="75"/>
                      </a:cubicBezTo>
                      <a:cubicBezTo>
                        <a:pt x="11" y="75"/>
                        <a:pt x="11" y="75"/>
                        <a:pt x="11" y="75"/>
                      </a:cubicBezTo>
                      <a:cubicBezTo>
                        <a:pt x="11" y="75"/>
                        <a:pt x="11" y="75"/>
                        <a:pt x="11" y="75"/>
                      </a:cubicBezTo>
                      <a:cubicBezTo>
                        <a:pt x="12" y="75"/>
                        <a:pt x="12" y="75"/>
                        <a:pt x="12" y="75"/>
                      </a:cubicBezTo>
                      <a:cubicBezTo>
                        <a:pt x="12" y="75"/>
                        <a:pt x="12" y="75"/>
                        <a:pt x="12" y="75"/>
                      </a:cubicBezTo>
                      <a:cubicBezTo>
                        <a:pt x="12" y="75"/>
                        <a:pt x="12" y="75"/>
                        <a:pt x="12" y="75"/>
                      </a:cubicBezTo>
                      <a:cubicBezTo>
                        <a:pt x="12" y="76"/>
                        <a:pt x="12" y="76"/>
                        <a:pt x="12" y="76"/>
                      </a:cubicBezTo>
                      <a:cubicBezTo>
                        <a:pt x="12" y="76"/>
                        <a:pt x="12" y="76"/>
                        <a:pt x="12" y="76"/>
                      </a:cubicBezTo>
                      <a:cubicBezTo>
                        <a:pt x="12" y="76"/>
                        <a:pt x="12" y="76"/>
                        <a:pt x="12" y="76"/>
                      </a:cubicBezTo>
                      <a:cubicBezTo>
                        <a:pt x="12" y="76"/>
                        <a:pt x="12" y="76"/>
                        <a:pt x="12" y="76"/>
                      </a:cubicBezTo>
                      <a:cubicBezTo>
                        <a:pt x="12" y="76"/>
                        <a:pt x="12" y="76"/>
                        <a:pt x="12" y="76"/>
                      </a:cubicBezTo>
                      <a:cubicBezTo>
                        <a:pt x="12" y="77"/>
                        <a:pt x="12" y="77"/>
                        <a:pt x="12" y="77"/>
                      </a:cubicBezTo>
                      <a:cubicBezTo>
                        <a:pt x="12" y="77"/>
                        <a:pt x="12" y="77"/>
                        <a:pt x="12" y="77"/>
                      </a:cubicBezTo>
                      <a:cubicBezTo>
                        <a:pt x="13" y="77"/>
                        <a:pt x="13" y="77"/>
                        <a:pt x="13" y="77"/>
                      </a:cubicBezTo>
                      <a:cubicBezTo>
                        <a:pt x="13" y="78"/>
                        <a:pt x="13" y="78"/>
                        <a:pt x="13" y="78"/>
                      </a:cubicBezTo>
                      <a:cubicBezTo>
                        <a:pt x="13" y="79"/>
                        <a:pt x="13" y="79"/>
                        <a:pt x="13" y="79"/>
                      </a:cubicBezTo>
                      <a:cubicBezTo>
                        <a:pt x="14" y="79"/>
                        <a:pt x="14" y="79"/>
                        <a:pt x="14" y="79"/>
                      </a:cubicBezTo>
                      <a:cubicBezTo>
                        <a:pt x="14" y="80"/>
                        <a:pt x="14" y="80"/>
                        <a:pt x="14" y="80"/>
                      </a:cubicBezTo>
                      <a:cubicBezTo>
                        <a:pt x="13" y="79"/>
                        <a:pt x="13" y="79"/>
                        <a:pt x="13" y="79"/>
                      </a:cubicBezTo>
                      <a:cubicBezTo>
                        <a:pt x="13" y="79"/>
                        <a:pt x="13" y="79"/>
                        <a:pt x="13" y="79"/>
                      </a:cubicBezTo>
                      <a:cubicBezTo>
                        <a:pt x="13" y="79"/>
                        <a:pt x="13" y="79"/>
                        <a:pt x="13" y="79"/>
                      </a:cubicBezTo>
                      <a:cubicBezTo>
                        <a:pt x="13" y="78"/>
                        <a:pt x="13" y="78"/>
                        <a:pt x="13" y="78"/>
                      </a:cubicBezTo>
                      <a:cubicBezTo>
                        <a:pt x="13" y="78"/>
                        <a:pt x="13" y="78"/>
                        <a:pt x="13" y="78"/>
                      </a:cubicBezTo>
                      <a:cubicBezTo>
                        <a:pt x="12" y="77"/>
                        <a:pt x="12" y="77"/>
                        <a:pt x="12" y="77"/>
                      </a:cubicBezTo>
                      <a:cubicBezTo>
                        <a:pt x="12" y="76"/>
                        <a:pt x="12" y="76"/>
                        <a:pt x="12" y="76"/>
                      </a:cubicBezTo>
                      <a:cubicBezTo>
                        <a:pt x="12" y="76"/>
                        <a:pt x="12" y="76"/>
                        <a:pt x="12" y="76"/>
                      </a:cubicBezTo>
                      <a:cubicBezTo>
                        <a:pt x="12" y="76"/>
                        <a:pt x="12" y="76"/>
                        <a:pt x="12" y="76"/>
                      </a:cubicBezTo>
                      <a:cubicBezTo>
                        <a:pt x="12" y="77"/>
                        <a:pt x="12" y="77"/>
                        <a:pt x="12" y="77"/>
                      </a:cubicBezTo>
                      <a:cubicBezTo>
                        <a:pt x="12" y="77"/>
                        <a:pt x="12" y="77"/>
                        <a:pt x="12" y="77"/>
                      </a:cubicBezTo>
                      <a:cubicBezTo>
                        <a:pt x="12" y="77"/>
                        <a:pt x="12" y="77"/>
                        <a:pt x="12" y="77"/>
                      </a:cubicBezTo>
                      <a:cubicBezTo>
                        <a:pt x="12" y="77"/>
                        <a:pt x="12" y="77"/>
                        <a:pt x="12" y="77"/>
                      </a:cubicBezTo>
                      <a:cubicBezTo>
                        <a:pt x="12" y="77"/>
                        <a:pt x="12" y="77"/>
                        <a:pt x="12" y="77"/>
                      </a:cubicBezTo>
                      <a:cubicBezTo>
                        <a:pt x="12" y="78"/>
                        <a:pt x="12" y="78"/>
                        <a:pt x="12" y="78"/>
                      </a:cubicBezTo>
                      <a:cubicBezTo>
                        <a:pt x="12" y="78"/>
                        <a:pt x="12" y="78"/>
                        <a:pt x="12" y="78"/>
                      </a:cubicBezTo>
                      <a:cubicBezTo>
                        <a:pt x="11" y="80"/>
                        <a:pt x="11" y="80"/>
                        <a:pt x="11" y="80"/>
                      </a:cubicBezTo>
                      <a:cubicBezTo>
                        <a:pt x="10" y="81"/>
                        <a:pt x="10" y="81"/>
                        <a:pt x="10" y="81"/>
                      </a:cubicBezTo>
                      <a:cubicBezTo>
                        <a:pt x="10" y="81"/>
                        <a:pt x="10" y="81"/>
                        <a:pt x="10" y="81"/>
                      </a:cubicBezTo>
                      <a:cubicBezTo>
                        <a:pt x="10" y="81"/>
                        <a:pt x="10" y="81"/>
                        <a:pt x="10" y="81"/>
                      </a:cubicBezTo>
                      <a:cubicBezTo>
                        <a:pt x="10" y="81"/>
                        <a:pt x="10" y="81"/>
                        <a:pt x="10"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0"/>
                        <a:pt x="11" y="80"/>
                        <a:pt x="11" y="80"/>
                      </a:cubicBezTo>
                      <a:cubicBezTo>
                        <a:pt x="11" y="80"/>
                        <a:pt x="11" y="80"/>
                        <a:pt x="11"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3" y="81"/>
                        <a:pt x="13" y="81"/>
                        <a:pt x="13" y="81"/>
                      </a:cubicBezTo>
                      <a:cubicBezTo>
                        <a:pt x="13" y="81"/>
                        <a:pt x="13" y="81"/>
                        <a:pt x="13" y="81"/>
                      </a:cubicBezTo>
                      <a:cubicBezTo>
                        <a:pt x="14" y="82"/>
                        <a:pt x="14" y="82"/>
                        <a:pt x="14" y="82"/>
                      </a:cubicBezTo>
                      <a:cubicBezTo>
                        <a:pt x="14" y="82"/>
                        <a:pt x="14" y="82"/>
                        <a:pt x="14" y="82"/>
                      </a:cubicBezTo>
                      <a:cubicBezTo>
                        <a:pt x="14" y="82"/>
                        <a:pt x="14" y="82"/>
                        <a:pt x="14" y="82"/>
                      </a:cubicBezTo>
                      <a:cubicBezTo>
                        <a:pt x="14" y="83"/>
                        <a:pt x="14" y="83"/>
                        <a:pt x="14" y="83"/>
                      </a:cubicBezTo>
                      <a:cubicBezTo>
                        <a:pt x="14" y="83"/>
                        <a:pt x="14" y="83"/>
                        <a:pt x="14" y="83"/>
                      </a:cubicBezTo>
                      <a:cubicBezTo>
                        <a:pt x="14" y="83"/>
                        <a:pt x="14" y="83"/>
                        <a:pt x="14" y="83"/>
                      </a:cubicBezTo>
                      <a:cubicBezTo>
                        <a:pt x="14" y="83"/>
                        <a:pt x="14" y="83"/>
                        <a:pt x="14" y="83"/>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6" y="84"/>
                        <a:pt x="16" y="84"/>
                        <a:pt x="16" y="84"/>
                      </a:cubicBezTo>
                      <a:cubicBezTo>
                        <a:pt x="16" y="84"/>
                        <a:pt x="16" y="84"/>
                        <a:pt x="16" y="84"/>
                      </a:cubicBezTo>
                      <a:cubicBezTo>
                        <a:pt x="16" y="84"/>
                        <a:pt x="16" y="84"/>
                        <a:pt x="16" y="84"/>
                      </a:cubicBezTo>
                      <a:cubicBezTo>
                        <a:pt x="16" y="85"/>
                        <a:pt x="16" y="85"/>
                        <a:pt x="16" y="85"/>
                      </a:cubicBezTo>
                      <a:cubicBezTo>
                        <a:pt x="17" y="85"/>
                        <a:pt x="17" y="85"/>
                        <a:pt x="17" y="85"/>
                      </a:cubicBezTo>
                      <a:cubicBezTo>
                        <a:pt x="17" y="85"/>
                        <a:pt x="17" y="85"/>
                        <a:pt x="17" y="85"/>
                      </a:cubicBezTo>
                      <a:cubicBezTo>
                        <a:pt x="17" y="85"/>
                        <a:pt x="17" y="85"/>
                        <a:pt x="17" y="85"/>
                      </a:cubicBezTo>
                      <a:cubicBezTo>
                        <a:pt x="17" y="85"/>
                        <a:pt x="17" y="85"/>
                        <a:pt x="17" y="85"/>
                      </a:cubicBezTo>
                      <a:cubicBezTo>
                        <a:pt x="17" y="86"/>
                        <a:pt x="17" y="86"/>
                        <a:pt x="17" y="86"/>
                      </a:cubicBezTo>
                      <a:cubicBezTo>
                        <a:pt x="17" y="86"/>
                        <a:pt x="17" y="86"/>
                        <a:pt x="17" y="86"/>
                      </a:cubicBezTo>
                      <a:cubicBezTo>
                        <a:pt x="17" y="86"/>
                        <a:pt x="17" y="86"/>
                        <a:pt x="17" y="86"/>
                      </a:cubicBezTo>
                      <a:cubicBezTo>
                        <a:pt x="18" y="86"/>
                        <a:pt x="18" y="86"/>
                        <a:pt x="18" y="86"/>
                      </a:cubicBezTo>
                      <a:cubicBezTo>
                        <a:pt x="18" y="86"/>
                        <a:pt x="18" y="86"/>
                        <a:pt x="18" y="86"/>
                      </a:cubicBezTo>
                      <a:cubicBezTo>
                        <a:pt x="18" y="86"/>
                        <a:pt x="18" y="86"/>
                        <a:pt x="18" y="86"/>
                      </a:cubicBezTo>
                      <a:cubicBezTo>
                        <a:pt x="18" y="86"/>
                        <a:pt x="18" y="86"/>
                        <a:pt x="18" y="86"/>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4"/>
                        <a:pt x="18" y="84"/>
                        <a:pt x="18" y="84"/>
                      </a:cubicBezTo>
                      <a:cubicBezTo>
                        <a:pt x="18" y="84"/>
                        <a:pt x="18" y="84"/>
                        <a:pt x="18" y="84"/>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9" y="85"/>
                        <a:pt x="19" y="85"/>
                        <a:pt x="19" y="85"/>
                      </a:cubicBezTo>
                      <a:cubicBezTo>
                        <a:pt x="19" y="85"/>
                        <a:pt x="19" y="85"/>
                        <a:pt x="19" y="85"/>
                      </a:cubicBezTo>
                      <a:cubicBezTo>
                        <a:pt x="19" y="84"/>
                        <a:pt x="19" y="84"/>
                        <a:pt x="19" y="84"/>
                      </a:cubicBezTo>
                      <a:cubicBezTo>
                        <a:pt x="18" y="84"/>
                        <a:pt x="18" y="84"/>
                        <a:pt x="18" y="84"/>
                      </a:cubicBezTo>
                      <a:cubicBezTo>
                        <a:pt x="18" y="84"/>
                        <a:pt x="18" y="84"/>
                        <a:pt x="18" y="84"/>
                      </a:cubicBezTo>
                      <a:cubicBezTo>
                        <a:pt x="18" y="84"/>
                        <a:pt x="18" y="84"/>
                        <a:pt x="18" y="84"/>
                      </a:cubicBezTo>
                      <a:cubicBezTo>
                        <a:pt x="18" y="84"/>
                        <a:pt x="18" y="84"/>
                        <a:pt x="18" y="84"/>
                      </a:cubicBezTo>
                      <a:cubicBezTo>
                        <a:pt x="18" y="84"/>
                        <a:pt x="18" y="84"/>
                        <a:pt x="18" y="84"/>
                      </a:cubicBezTo>
                      <a:cubicBezTo>
                        <a:pt x="18" y="84"/>
                        <a:pt x="18" y="84"/>
                        <a:pt x="18" y="84"/>
                      </a:cubicBezTo>
                      <a:cubicBezTo>
                        <a:pt x="18" y="83"/>
                        <a:pt x="18" y="83"/>
                        <a:pt x="18" y="83"/>
                      </a:cubicBezTo>
                      <a:cubicBezTo>
                        <a:pt x="18" y="84"/>
                        <a:pt x="18" y="84"/>
                        <a:pt x="18" y="84"/>
                      </a:cubicBezTo>
                      <a:cubicBezTo>
                        <a:pt x="18" y="83"/>
                        <a:pt x="18" y="83"/>
                        <a:pt x="18" y="83"/>
                      </a:cubicBezTo>
                      <a:cubicBezTo>
                        <a:pt x="18" y="83"/>
                        <a:pt x="18" y="83"/>
                        <a:pt x="18" y="83"/>
                      </a:cubicBezTo>
                      <a:cubicBezTo>
                        <a:pt x="18" y="83"/>
                        <a:pt x="18" y="83"/>
                        <a:pt x="18" y="83"/>
                      </a:cubicBezTo>
                      <a:cubicBezTo>
                        <a:pt x="18" y="83"/>
                        <a:pt x="18" y="83"/>
                        <a:pt x="18" y="83"/>
                      </a:cubicBezTo>
                      <a:cubicBezTo>
                        <a:pt x="19" y="83"/>
                        <a:pt x="19" y="83"/>
                        <a:pt x="19" y="83"/>
                      </a:cubicBezTo>
                      <a:cubicBezTo>
                        <a:pt x="19" y="83"/>
                        <a:pt x="19" y="83"/>
                        <a:pt x="19" y="83"/>
                      </a:cubicBezTo>
                      <a:cubicBezTo>
                        <a:pt x="19" y="83"/>
                        <a:pt x="19" y="83"/>
                        <a:pt x="19" y="83"/>
                      </a:cubicBezTo>
                      <a:cubicBezTo>
                        <a:pt x="19" y="83"/>
                        <a:pt x="19" y="83"/>
                        <a:pt x="19" y="83"/>
                      </a:cubicBezTo>
                      <a:cubicBezTo>
                        <a:pt x="19" y="83"/>
                        <a:pt x="19" y="83"/>
                        <a:pt x="19" y="83"/>
                      </a:cubicBezTo>
                      <a:cubicBezTo>
                        <a:pt x="19" y="82"/>
                        <a:pt x="19" y="82"/>
                        <a:pt x="19" y="82"/>
                      </a:cubicBezTo>
                      <a:cubicBezTo>
                        <a:pt x="19" y="82"/>
                        <a:pt x="19" y="82"/>
                        <a:pt x="19" y="82"/>
                      </a:cubicBezTo>
                      <a:cubicBezTo>
                        <a:pt x="18" y="82"/>
                        <a:pt x="18" y="82"/>
                        <a:pt x="18" y="82"/>
                      </a:cubicBezTo>
                      <a:cubicBezTo>
                        <a:pt x="18" y="82"/>
                        <a:pt x="18" y="82"/>
                        <a:pt x="18" y="82"/>
                      </a:cubicBezTo>
                      <a:cubicBezTo>
                        <a:pt x="18" y="82"/>
                        <a:pt x="18" y="82"/>
                        <a:pt x="18" y="82"/>
                      </a:cubicBezTo>
                      <a:cubicBezTo>
                        <a:pt x="18" y="82"/>
                        <a:pt x="18" y="82"/>
                        <a:pt x="18" y="82"/>
                      </a:cubicBezTo>
                      <a:cubicBezTo>
                        <a:pt x="19" y="81"/>
                        <a:pt x="19" y="81"/>
                        <a:pt x="19" y="81"/>
                      </a:cubicBezTo>
                      <a:cubicBezTo>
                        <a:pt x="19" y="81"/>
                        <a:pt x="19" y="81"/>
                        <a:pt x="19" y="81"/>
                      </a:cubicBezTo>
                      <a:cubicBezTo>
                        <a:pt x="19" y="80"/>
                        <a:pt x="19" y="80"/>
                        <a:pt x="19" y="80"/>
                      </a:cubicBezTo>
                      <a:cubicBezTo>
                        <a:pt x="19" y="80"/>
                        <a:pt x="19" y="80"/>
                        <a:pt x="19" y="80"/>
                      </a:cubicBezTo>
                      <a:cubicBezTo>
                        <a:pt x="19" y="80"/>
                        <a:pt x="19" y="80"/>
                        <a:pt x="19" y="80"/>
                      </a:cubicBezTo>
                      <a:cubicBezTo>
                        <a:pt x="20" y="80"/>
                        <a:pt x="20" y="80"/>
                        <a:pt x="20" y="80"/>
                      </a:cubicBezTo>
                      <a:cubicBezTo>
                        <a:pt x="20" y="80"/>
                        <a:pt x="20" y="80"/>
                        <a:pt x="20" y="80"/>
                      </a:cubicBezTo>
                      <a:cubicBezTo>
                        <a:pt x="20" y="80"/>
                        <a:pt x="20" y="80"/>
                        <a:pt x="20" y="80"/>
                      </a:cubicBezTo>
                      <a:cubicBezTo>
                        <a:pt x="20" y="80"/>
                        <a:pt x="20" y="80"/>
                        <a:pt x="20" y="80"/>
                      </a:cubicBezTo>
                      <a:cubicBezTo>
                        <a:pt x="22" y="81"/>
                        <a:pt x="22" y="81"/>
                        <a:pt x="22" y="81"/>
                      </a:cubicBezTo>
                      <a:cubicBezTo>
                        <a:pt x="22" y="81"/>
                        <a:pt x="22" y="81"/>
                        <a:pt x="22" y="82"/>
                      </a:cubicBezTo>
                      <a:cubicBezTo>
                        <a:pt x="22" y="82"/>
                        <a:pt x="22" y="82"/>
                        <a:pt x="22" y="82"/>
                      </a:cubicBezTo>
                      <a:cubicBezTo>
                        <a:pt x="22" y="82"/>
                        <a:pt x="22" y="82"/>
                        <a:pt x="22" y="82"/>
                      </a:cubicBezTo>
                      <a:cubicBezTo>
                        <a:pt x="23" y="82"/>
                        <a:pt x="23" y="82"/>
                        <a:pt x="23" y="82"/>
                      </a:cubicBezTo>
                      <a:cubicBezTo>
                        <a:pt x="23" y="82"/>
                        <a:pt x="23" y="82"/>
                        <a:pt x="23" y="82"/>
                      </a:cubicBezTo>
                      <a:cubicBezTo>
                        <a:pt x="23" y="82"/>
                        <a:pt x="23" y="82"/>
                        <a:pt x="23" y="82"/>
                      </a:cubicBezTo>
                      <a:cubicBezTo>
                        <a:pt x="23" y="82"/>
                        <a:pt x="23" y="82"/>
                        <a:pt x="23" y="82"/>
                      </a:cubicBezTo>
                      <a:cubicBezTo>
                        <a:pt x="23" y="82"/>
                        <a:pt x="23" y="82"/>
                        <a:pt x="23" y="82"/>
                      </a:cubicBezTo>
                      <a:cubicBezTo>
                        <a:pt x="24" y="82"/>
                        <a:pt x="24" y="82"/>
                        <a:pt x="24" y="82"/>
                      </a:cubicBezTo>
                      <a:cubicBezTo>
                        <a:pt x="24" y="83"/>
                        <a:pt x="24" y="83"/>
                        <a:pt x="24" y="83"/>
                      </a:cubicBezTo>
                      <a:cubicBezTo>
                        <a:pt x="24" y="83"/>
                        <a:pt x="24" y="83"/>
                        <a:pt x="24" y="83"/>
                      </a:cubicBezTo>
                      <a:cubicBezTo>
                        <a:pt x="24" y="82"/>
                        <a:pt x="24" y="82"/>
                        <a:pt x="24" y="82"/>
                      </a:cubicBezTo>
                      <a:cubicBezTo>
                        <a:pt x="24" y="82"/>
                        <a:pt x="24" y="82"/>
                        <a:pt x="24" y="82"/>
                      </a:cubicBezTo>
                      <a:cubicBezTo>
                        <a:pt x="25" y="82"/>
                        <a:pt x="25" y="82"/>
                        <a:pt x="25" y="82"/>
                      </a:cubicBezTo>
                      <a:cubicBezTo>
                        <a:pt x="25" y="82"/>
                        <a:pt x="25" y="82"/>
                        <a:pt x="25" y="82"/>
                      </a:cubicBezTo>
                      <a:cubicBezTo>
                        <a:pt x="25" y="81"/>
                        <a:pt x="25" y="81"/>
                        <a:pt x="25" y="81"/>
                      </a:cubicBezTo>
                      <a:cubicBezTo>
                        <a:pt x="25" y="81"/>
                        <a:pt x="25" y="81"/>
                        <a:pt x="25" y="81"/>
                      </a:cubicBezTo>
                      <a:cubicBezTo>
                        <a:pt x="25" y="81"/>
                        <a:pt x="25" y="81"/>
                        <a:pt x="25" y="81"/>
                      </a:cubicBezTo>
                      <a:cubicBezTo>
                        <a:pt x="26" y="81"/>
                        <a:pt x="26" y="81"/>
                        <a:pt x="26" y="81"/>
                      </a:cubicBezTo>
                      <a:cubicBezTo>
                        <a:pt x="26" y="81"/>
                        <a:pt x="26" y="81"/>
                        <a:pt x="26" y="81"/>
                      </a:cubicBezTo>
                      <a:cubicBezTo>
                        <a:pt x="26" y="81"/>
                        <a:pt x="26" y="81"/>
                        <a:pt x="26" y="81"/>
                      </a:cubicBezTo>
                      <a:cubicBezTo>
                        <a:pt x="26" y="81"/>
                        <a:pt x="26" y="81"/>
                        <a:pt x="26" y="81"/>
                      </a:cubicBezTo>
                      <a:cubicBezTo>
                        <a:pt x="27" y="81"/>
                        <a:pt x="27" y="81"/>
                        <a:pt x="27" y="81"/>
                      </a:cubicBezTo>
                      <a:cubicBezTo>
                        <a:pt x="27" y="82"/>
                        <a:pt x="27" y="82"/>
                        <a:pt x="27" y="82"/>
                      </a:cubicBezTo>
                      <a:cubicBezTo>
                        <a:pt x="26" y="82"/>
                        <a:pt x="26" y="82"/>
                        <a:pt x="26" y="82"/>
                      </a:cubicBezTo>
                      <a:cubicBezTo>
                        <a:pt x="26" y="82"/>
                        <a:pt x="26" y="82"/>
                        <a:pt x="26" y="82"/>
                      </a:cubicBezTo>
                      <a:cubicBezTo>
                        <a:pt x="27" y="82"/>
                        <a:pt x="27" y="82"/>
                        <a:pt x="27" y="82"/>
                      </a:cubicBezTo>
                      <a:cubicBezTo>
                        <a:pt x="27" y="82"/>
                        <a:pt x="27" y="82"/>
                        <a:pt x="27" y="82"/>
                      </a:cubicBezTo>
                      <a:cubicBezTo>
                        <a:pt x="28" y="83"/>
                        <a:pt x="28" y="83"/>
                        <a:pt x="28" y="83"/>
                      </a:cubicBezTo>
                      <a:cubicBezTo>
                        <a:pt x="27" y="83"/>
                        <a:pt x="27" y="83"/>
                        <a:pt x="27" y="83"/>
                      </a:cubicBezTo>
                      <a:cubicBezTo>
                        <a:pt x="27" y="83"/>
                        <a:pt x="27" y="83"/>
                        <a:pt x="27" y="83"/>
                      </a:cubicBezTo>
                      <a:cubicBezTo>
                        <a:pt x="27" y="83"/>
                        <a:pt x="27" y="83"/>
                        <a:pt x="27" y="83"/>
                      </a:cubicBezTo>
                      <a:cubicBezTo>
                        <a:pt x="27" y="83"/>
                        <a:pt x="27" y="83"/>
                        <a:pt x="27" y="83"/>
                      </a:cubicBezTo>
                      <a:cubicBezTo>
                        <a:pt x="28" y="83"/>
                        <a:pt x="28" y="83"/>
                        <a:pt x="28" y="83"/>
                      </a:cubicBezTo>
                      <a:cubicBezTo>
                        <a:pt x="28" y="83"/>
                        <a:pt x="28" y="83"/>
                        <a:pt x="28" y="83"/>
                      </a:cubicBezTo>
                      <a:cubicBezTo>
                        <a:pt x="28" y="83"/>
                        <a:pt x="28" y="83"/>
                        <a:pt x="28" y="83"/>
                      </a:cubicBezTo>
                      <a:cubicBezTo>
                        <a:pt x="28" y="83"/>
                        <a:pt x="28" y="83"/>
                        <a:pt x="28" y="83"/>
                      </a:cubicBezTo>
                      <a:cubicBezTo>
                        <a:pt x="29" y="83"/>
                        <a:pt x="29" y="83"/>
                        <a:pt x="29" y="83"/>
                      </a:cubicBezTo>
                      <a:cubicBezTo>
                        <a:pt x="29" y="83"/>
                        <a:pt x="29" y="83"/>
                        <a:pt x="29" y="83"/>
                      </a:cubicBezTo>
                      <a:cubicBezTo>
                        <a:pt x="29" y="83"/>
                        <a:pt x="29" y="83"/>
                        <a:pt x="29" y="83"/>
                      </a:cubicBezTo>
                      <a:cubicBezTo>
                        <a:pt x="29" y="83"/>
                        <a:pt x="30" y="83"/>
                        <a:pt x="30" y="83"/>
                      </a:cubicBezTo>
                      <a:cubicBezTo>
                        <a:pt x="31" y="83"/>
                        <a:pt x="31" y="83"/>
                        <a:pt x="31" y="83"/>
                      </a:cubicBezTo>
                      <a:cubicBezTo>
                        <a:pt x="31" y="82"/>
                        <a:pt x="31" y="82"/>
                        <a:pt x="31" y="82"/>
                      </a:cubicBezTo>
                      <a:cubicBezTo>
                        <a:pt x="31" y="82"/>
                        <a:pt x="31" y="82"/>
                        <a:pt x="31" y="82"/>
                      </a:cubicBezTo>
                      <a:cubicBezTo>
                        <a:pt x="31" y="82"/>
                        <a:pt x="31" y="82"/>
                        <a:pt x="31" y="82"/>
                      </a:cubicBezTo>
                      <a:cubicBezTo>
                        <a:pt x="31" y="82"/>
                        <a:pt x="31" y="82"/>
                        <a:pt x="31" y="82"/>
                      </a:cubicBezTo>
                      <a:cubicBezTo>
                        <a:pt x="31" y="83"/>
                        <a:pt x="31" y="83"/>
                        <a:pt x="31" y="83"/>
                      </a:cubicBezTo>
                      <a:cubicBezTo>
                        <a:pt x="31" y="83"/>
                        <a:pt x="31" y="83"/>
                        <a:pt x="31" y="83"/>
                      </a:cubicBezTo>
                      <a:cubicBezTo>
                        <a:pt x="30" y="83"/>
                        <a:pt x="30" y="83"/>
                        <a:pt x="30" y="83"/>
                      </a:cubicBezTo>
                      <a:cubicBezTo>
                        <a:pt x="30" y="83"/>
                        <a:pt x="30" y="83"/>
                        <a:pt x="30" y="83"/>
                      </a:cubicBezTo>
                      <a:cubicBezTo>
                        <a:pt x="30" y="83"/>
                        <a:pt x="30" y="83"/>
                        <a:pt x="30" y="83"/>
                      </a:cubicBezTo>
                      <a:cubicBezTo>
                        <a:pt x="30" y="83"/>
                        <a:pt x="30" y="83"/>
                        <a:pt x="30" y="83"/>
                      </a:cubicBezTo>
                      <a:cubicBezTo>
                        <a:pt x="29" y="83"/>
                        <a:pt x="29" y="83"/>
                        <a:pt x="29" y="83"/>
                      </a:cubicBezTo>
                      <a:cubicBezTo>
                        <a:pt x="29" y="83"/>
                        <a:pt x="29" y="83"/>
                        <a:pt x="29" y="83"/>
                      </a:cubicBezTo>
                      <a:cubicBezTo>
                        <a:pt x="29" y="84"/>
                        <a:pt x="29" y="84"/>
                        <a:pt x="29" y="84"/>
                      </a:cubicBezTo>
                      <a:cubicBezTo>
                        <a:pt x="29" y="84"/>
                        <a:pt x="29" y="84"/>
                        <a:pt x="29" y="84"/>
                      </a:cubicBezTo>
                      <a:cubicBezTo>
                        <a:pt x="30" y="84"/>
                        <a:pt x="30" y="84"/>
                        <a:pt x="30" y="84"/>
                      </a:cubicBezTo>
                      <a:cubicBezTo>
                        <a:pt x="30" y="84"/>
                        <a:pt x="30" y="84"/>
                        <a:pt x="30" y="84"/>
                      </a:cubicBezTo>
                      <a:cubicBezTo>
                        <a:pt x="30" y="84"/>
                        <a:pt x="30" y="84"/>
                        <a:pt x="31" y="84"/>
                      </a:cubicBezTo>
                      <a:cubicBezTo>
                        <a:pt x="31" y="84"/>
                        <a:pt x="31" y="84"/>
                        <a:pt x="31" y="84"/>
                      </a:cubicBezTo>
                      <a:cubicBezTo>
                        <a:pt x="31" y="83"/>
                        <a:pt x="31" y="83"/>
                        <a:pt x="31" y="83"/>
                      </a:cubicBezTo>
                      <a:cubicBezTo>
                        <a:pt x="31" y="83"/>
                        <a:pt x="31" y="83"/>
                        <a:pt x="31" y="83"/>
                      </a:cubicBezTo>
                      <a:cubicBezTo>
                        <a:pt x="31" y="83"/>
                        <a:pt x="31" y="83"/>
                        <a:pt x="31" y="83"/>
                      </a:cubicBezTo>
                      <a:cubicBezTo>
                        <a:pt x="31" y="83"/>
                        <a:pt x="31" y="83"/>
                        <a:pt x="31" y="83"/>
                      </a:cubicBezTo>
                      <a:cubicBezTo>
                        <a:pt x="31" y="83"/>
                        <a:pt x="31" y="83"/>
                        <a:pt x="31"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3" y="83"/>
                        <a:pt x="33" y="83"/>
                        <a:pt x="33" y="83"/>
                      </a:cubicBezTo>
                      <a:cubicBezTo>
                        <a:pt x="33" y="83"/>
                        <a:pt x="33" y="83"/>
                        <a:pt x="33" y="83"/>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4" y="84"/>
                        <a:pt x="34" y="84"/>
                        <a:pt x="34" y="84"/>
                      </a:cubicBezTo>
                      <a:cubicBezTo>
                        <a:pt x="34" y="84"/>
                        <a:pt x="34" y="84"/>
                        <a:pt x="34" y="84"/>
                      </a:cubicBezTo>
                      <a:cubicBezTo>
                        <a:pt x="34" y="85"/>
                        <a:pt x="34" y="85"/>
                        <a:pt x="34" y="85"/>
                      </a:cubicBezTo>
                      <a:cubicBezTo>
                        <a:pt x="34" y="85"/>
                        <a:pt x="34" y="85"/>
                        <a:pt x="34" y="85"/>
                      </a:cubicBezTo>
                      <a:cubicBezTo>
                        <a:pt x="34" y="85"/>
                        <a:pt x="34" y="85"/>
                        <a:pt x="34" y="85"/>
                      </a:cubicBezTo>
                      <a:cubicBezTo>
                        <a:pt x="34" y="85"/>
                        <a:pt x="34" y="85"/>
                        <a:pt x="34" y="85"/>
                      </a:cubicBezTo>
                      <a:cubicBezTo>
                        <a:pt x="34" y="86"/>
                        <a:pt x="34" y="86"/>
                        <a:pt x="34" y="86"/>
                      </a:cubicBezTo>
                      <a:cubicBezTo>
                        <a:pt x="34" y="85"/>
                        <a:pt x="34" y="85"/>
                        <a:pt x="34" y="85"/>
                      </a:cubicBezTo>
                      <a:cubicBezTo>
                        <a:pt x="34" y="85"/>
                        <a:pt x="34" y="85"/>
                        <a:pt x="34" y="85"/>
                      </a:cubicBezTo>
                      <a:cubicBezTo>
                        <a:pt x="34" y="85"/>
                        <a:pt x="34" y="85"/>
                        <a:pt x="34" y="85"/>
                      </a:cubicBezTo>
                      <a:cubicBezTo>
                        <a:pt x="33" y="85"/>
                        <a:pt x="33" y="85"/>
                        <a:pt x="33" y="85"/>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2" y="84"/>
                        <a:pt x="32" y="84"/>
                        <a:pt x="32" y="84"/>
                      </a:cubicBezTo>
                      <a:cubicBezTo>
                        <a:pt x="32" y="84"/>
                        <a:pt x="32" y="84"/>
                        <a:pt x="32" y="84"/>
                      </a:cubicBezTo>
                      <a:cubicBezTo>
                        <a:pt x="32" y="85"/>
                        <a:pt x="32" y="85"/>
                        <a:pt x="32" y="85"/>
                      </a:cubicBezTo>
                      <a:cubicBezTo>
                        <a:pt x="32" y="85"/>
                        <a:pt x="32" y="85"/>
                        <a:pt x="32" y="85"/>
                      </a:cubicBezTo>
                      <a:cubicBezTo>
                        <a:pt x="32" y="85"/>
                        <a:pt x="32" y="85"/>
                        <a:pt x="32" y="85"/>
                      </a:cubicBezTo>
                      <a:cubicBezTo>
                        <a:pt x="32" y="85"/>
                        <a:pt x="32" y="85"/>
                        <a:pt x="32" y="85"/>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3" y="84"/>
                        <a:pt x="33" y="84"/>
                        <a:pt x="33" y="84"/>
                      </a:cubicBezTo>
                      <a:cubicBezTo>
                        <a:pt x="33" y="84"/>
                        <a:pt x="33" y="84"/>
                        <a:pt x="33" y="84"/>
                      </a:cubicBezTo>
                      <a:cubicBezTo>
                        <a:pt x="33" y="84"/>
                        <a:pt x="33" y="84"/>
                        <a:pt x="33" y="84"/>
                      </a:cubicBezTo>
                      <a:cubicBezTo>
                        <a:pt x="33" y="83"/>
                        <a:pt x="33" y="83"/>
                        <a:pt x="33"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1" y="83"/>
                        <a:pt x="31" y="83"/>
                        <a:pt x="31" y="83"/>
                      </a:cubicBezTo>
                      <a:cubicBezTo>
                        <a:pt x="31" y="83"/>
                        <a:pt x="31" y="83"/>
                        <a:pt x="31" y="83"/>
                      </a:cubicBezTo>
                      <a:cubicBezTo>
                        <a:pt x="31" y="83"/>
                        <a:pt x="31" y="83"/>
                        <a:pt x="31" y="83"/>
                      </a:cubicBezTo>
                      <a:cubicBezTo>
                        <a:pt x="31" y="84"/>
                        <a:pt x="31" y="84"/>
                        <a:pt x="31" y="84"/>
                      </a:cubicBezTo>
                      <a:cubicBezTo>
                        <a:pt x="31" y="84"/>
                        <a:pt x="31" y="84"/>
                        <a:pt x="31" y="84"/>
                      </a:cubicBezTo>
                      <a:cubicBezTo>
                        <a:pt x="31" y="84"/>
                        <a:pt x="31" y="84"/>
                        <a:pt x="31" y="84"/>
                      </a:cubicBezTo>
                      <a:cubicBezTo>
                        <a:pt x="31" y="84"/>
                        <a:pt x="31" y="84"/>
                        <a:pt x="31" y="84"/>
                      </a:cubicBezTo>
                      <a:cubicBezTo>
                        <a:pt x="31" y="84"/>
                        <a:pt x="31" y="84"/>
                        <a:pt x="31" y="84"/>
                      </a:cubicBezTo>
                      <a:cubicBezTo>
                        <a:pt x="31" y="84"/>
                        <a:pt x="31" y="84"/>
                        <a:pt x="31" y="84"/>
                      </a:cubicBezTo>
                      <a:cubicBezTo>
                        <a:pt x="30" y="84"/>
                        <a:pt x="30" y="84"/>
                        <a:pt x="30" y="84"/>
                      </a:cubicBezTo>
                      <a:cubicBezTo>
                        <a:pt x="30" y="84"/>
                        <a:pt x="30" y="84"/>
                        <a:pt x="30" y="84"/>
                      </a:cubicBezTo>
                      <a:cubicBezTo>
                        <a:pt x="30" y="84"/>
                        <a:pt x="30" y="84"/>
                        <a:pt x="30" y="84"/>
                      </a:cubicBezTo>
                      <a:cubicBezTo>
                        <a:pt x="31" y="84"/>
                        <a:pt x="31" y="84"/>
                        <a:pt x="31" y="84"/>
                      </a:cubicBezTo>
                      <a:cubicBezTo>
                        <a:pt x="31" y="84"/>
                        <a:pt x="31" y="84"/>
                        <a:pt x="31" y="84"/>
                      </a:cubicBezTo>
                      <a:cubicBezTo>
                        <a:pt x="31" y="85"/>
                        <a:pt x="31" y="85"/>
                        <a:pt x="31" y="85"/>
                      </a:cubicBezTo>
                      <a:cubicBezTo>
                        <a:pt x="30" y="85"/>
                        <a:pt x="30" y="85"/>
                        <a:pt x="30" y="85"/>
                      </a:cubicBezTo>
                      <a:cubicBezTo>
                        <a:pt x="30" y="84"/>
                        <a:pt x="30" y="84"/>
                        <a:pt x="30" y="84"/>
                      </a:cubicBezTo>
                      <a:cubicBezTo>
                        <a:pt x="30" y="84"/>
                        <a:pt x="30" y="84"/>
                        <a:pt x="30" y="84"/>
                      </a:cubicBezTo>
                      <a:cubicBezTo>
                        <a:pt x="29" y="84"/>
                        <a:pt x="29" y="84"/>
                        <a:pt x="29" y="84"/>
                      </a:cubicBezTo>
                      <a:cubicBezTo>
                        <a:pt x="28" y="84"/>
                        <a:pt x="28" y="84"/>
                        <a:pt x="28" y="84"/>
                      </a:cubicBezTo>
                      <a:cubicBezTo>
                        <a:pt x="28" y="84"/>
                        <a:pt x="28" y="84"/>
                        <a:pt x="28" y="84"/>
                      </a:cubicBezTo>
                      <a:cubicBezTo>
                        <a:pt x="28" y="83"/>
                        <a:pt x="28" y="83"/>
                        <a:pt x="28" y="83"/>
                      </a:cubicBezTo>
                      <a:cubicBezTo>
                        <a:pt x="27" y="83"/>
                        <a:pt x="27" y="83"/>
                        <a:pt x="27" y="83"/>
                      </a:cubicBezTo>
                      <a:cubicBezTo>
                        <a:pt x="26" y="83"/>
                        <a:pt x="26" y="83"/>
                        <a:pt x="26" y="83"/>
                      </a:cubicBezTo>
                      <a:cubicBezTo>
                        <a:pt x="25" y="83"/>
                        <a:pt x="25" y="83"/>
                        <a:pt x="25" y="83"/>
                      </a:cubicBezTo>
                      <a:cubicBezTo>
                        <a:pt x="25" y="83"/>
                        <a:pt x="25" y="83"/>
                        <a:pt x="25" y="83"/>
                      </a:cubicBezTo>
                      <a:cubicBezTo>
                        <a:pt x="24" y="83"/>
                        <a:pt x="24" y="83"/>
                        <a:pt x="24" y="83"/>
                      </a:cubicBezTo>
                      <a:cubicBezTo>
                        <a:pt x="24" y="83"/>
                        <a:pt x="24" y="83"/>
                        <a:pt x="24" y="83"/>
                      </a:cubicBezTo>
                      <a:cubicBezTo>
                        <a:pt x="23" y="83"/>
                        <a:pt x="23" y="83"/>
                        <a:pt x="23" y="83"/>
                      </a:cubicBezTo>
                      <a:cubicBezTo>
                        <a:pt x="23" y="82"/>
                        <a:pt x="23" y="82"/>
                        <a:pt x="23" y="82"/>
                      </a:cubicBezTo>
                      <a:cubicBezTo>
                        <a:pt x="23" y="82"/>
                        <a:pt x="23" y="82"/>
                        <a:pt x="23" y="82"/>
                      </a:cubicBezTo>
                      <a:cubicBezTo>
                        <a:pt x="23" y="82"/>
                        <a:pt x="23" y="82"/>
                        <a:pt x="23" y="82"/>
                      </a:cubicBezTo>
                      <a:cubicBezTo>
                        <a:pt x="22" y="82"/>
                        <a:pt x="22" y="82"/>
                        <a:pt x="22" y="82"/>
                      </a:cubicBezTo>
                      <a:cubicBezTo>
                        <a:pt x="22" y="82"/>
                        <a:pt x="22" y="82"/>
                        <a:pt x="22" y="82"/>
                      </a:cubicBezTo>
                      <a:cubicBezTo>
                        <a:pt x="22" y="82"/>
                        <a:pt x="22" y="82"/>
                        <a:pt x="22" y="82"/>
                      </a:cubicBezTo>
                      <a:cubicBezTo>
                        <a:pt x="22" y="82"/>
                        <a:pt x="22" y="82"/>
                        <a:pt x="22" y="82"/>
                      </a:cubicBezTo>
                      <a:cubicBezTo>
                        <a:pt x="21" y="83"/>
                        <a:pt x="21" y="83"/>
                        <a:pt x="21" y="83"/>
                      </a:cubicBezTo>
                      <a:cubicBezTo>
                        <a:pt x="21" y="83"/>
                        <a:pt x="21" y="83"/>
                        <a:pt x="21" y="83"/>
                      </a:cubicBezTo>
                      <a:cubicBezTo>
                        <a:pt x="21" y="83"/>
                        <a:pt x="21" y="83"/>
                        <a:pt x="21" y="83"/>
                      </a:cubicBezTo>
                      <a:cubicBezTo>
                        <a:pt x="21" y="83"/>
                        <a:pt x="21" y="83"/>
                        <a:pt x="21" y="83"/>
                      </a:cubicBezTo>
                      <a:cubicBezTo>
                        <a:pt x="21" y="83"/>
                        <a:pt x="21" y="83"/>
                        <a:pt x="21" y="83"/>
                      </a:cubicBezTo>
                      <a:cubicBezTo>
                        <a:pt x="20" y="82"/>
                        <a:pt x="20" y="82"/>
                        <a:pt x="20" y="82"/>
                      </a:cubicBezTo>
                      <a:cubicBezTo>
                        <a:pt x="20" y="83"/>
                        <a:pt x="20" y="83"/>
                        <a:pt x="20" y="83"/>
                      </a:cubicBezTo>
                      <a:cubicBezTo>
                        <a:pt x="20" y="83"/>
                        <a:pt x="20" y="83"/>
                        <a:pt x="20" y="83"/>
                      </a:cubicBezTo>
                      <a:cubicBezTo>
                        <a:pt x="20" y="83"/>
                        <a:pt x="20" y="83"/>
                        <a:pt x="20" y="83"/>
                      </a:cubicBezTo>
                      <a:cubicBezTo>
                        <a:pt x="20" y="83"/>
                        <a:pt x="20" y="83"/>
                        <a:pt x="20" y="83"/>
                      </a:cubicBezTo>
                      <a:cubicBezTo>
                        <a:pt x="20" y="83"/>
                        <a:pt x="20" y="83"/>
                        <a:pt x="20" y="83"/>
                      </a:cubicBezTo>
                      <a:cubicBezTo>
                        <a:pt x="19" y="83"/>
                        <a:pt x="19" y="83"/>
                        <a:pt x="19" y="83"/>
                      </a:cubicBezTo>
                      <a:cubicBezTo>
                        <a:pt x="19" y="83"/>
                        <a:pt x="19" y="83"/>
                        <a:pt x="19" y="83"/>
                      </a:cubicBezTo>
                      <a:cubicBezTo>
                        <a:pt x="19" y="84"/>
                        <a:pt x="19" y="84"/>
                        <a:pt x="19" y="84"/>
                      </a:cubicBezTo>
                      <a:cubicBezTo>
                        <a:pt x="19" y="84"/>
                        <a:pt x="19" y="84"/>
                        <a:pt x="19" y="84"/>
                      </a:cubicBezTo>
                      <a:cubicBezTo>
                        <a:pt x="20" y="84"/>
                        <a:pt x="20" y="84"/>
                        <a:pt x="20" y="84"/>
                      </a:cubicBezTo>
                      <a:cubicBezTo>
                        <a:pt x="20" y="84"/>
                        <a:pt x="20" y="84"/>
                        <a:pt x="20" y="84"/>
                      </a:cubicBezTo>
                      <a:cubicBezTo>
                        <a:pt x="20" y="84"/>
                        <a:pt x="20" y="84"/>
                        <a:pt x="20" y="84"/>
                      </a:cubicBezTo>
                      <a:cubicBezTo>
                        <a:pt x="20" y="85"/>
                        <a:pt x="20" y="85"/>
                        <a:pt x="20" y="85"/>
                      </a:cubicBezTo>
                      <a:cubicBezTo>
                        <a:pt x="20" y="85"/>
                        <a:pt x="20" y="85"/>
                        <a:pt x="20" y="85"/>
                      </a:cubicBezTo>
                      <a:cubicBezTo>
                        <a:pt x="21" y="85"/>
                        <a:pt x="21" y="85"/>
                        <a:pt x="21" y="85"/>
                      </a:cubicBezTo>
                      <a:cubicBezTo>
                        <a:pt x="21" y="85"/>
                        <a:pt x="21" y="85"/>
                        <a:pt x="21" y="85"/>
                      </a:cubicBezTo>
                      <a:cubicBezTo>
                        <a:pt x="21" y="85"/>
                        <a:pt x="21" y="85"/>
                        <a:pt x="21" y="85"/>
                      </a:cubicBezTo>
                      <a:cubicBezTo>
                        <a:pt x="21" y="85"/>
                        <a:pt x="21" y="85"/>
                        <a:pt x="21" y="85"/>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1" y="87"/>
                        <a:pt x="21" y="87"/>
                        <a:pt x="21" y="87"/>
                      </a:cubicBezTo>
                      <a:cubicBezTo>
                        <a:pt x="20" y="87"/>
                        <a:pt x="20" y="87"/>
                        <a:pt x="20" y="87"/>
                      </a:cubicBezTo>
                      <a:cubicBezTo>
                        <a:pt x="21" y="87"/>
                        <a:pt x="21" y="87"/>
                        <a:pt x="21" y="87"/>
                      </a:cubicBezTo>
                      <a:cubicBezTo>
                        <a:pt x="21" y="87"/>
                        <a:pt x="21" y="87"/>
                        <a:pt x="21" y="87"/>
                      </a:cubicBezTo>
                      <a:cubicBezTo>
                        <a:pt x="21" y="88"/>
                        <a:pt x="21" y="88"/>
                        <a:pt x="21" y="88"/>
                      </a:cubicBezTo>
                      <a:cubicBezTo>
                        <a:pt x="21" y="88"/>
                        <a:pt x="21" y="88"/>
                        <a:pt x="21" y="88"/>
                      </a:cubicBezTo>
                      <a:cubicBezTo>
                        <a:pt x="21" y="88"/>
                        <a:pt x="21" y="88"/>
                        <a:pt x="21" y="88"/>
                      </a:cubicBezTo>
                      <a:cubicBezTo>
                        <a:pt x="22" y="88"/>
                        <a:pt x="22" y="88"/>
                        <a:pt x="22" y="88"/>
                      </a:cubicBezTo>
                      <a:cubicBezTo>
                        <a:pt x="22" y="88"/>
                        <a:pt x="22" y="88"/>
                        <a:pt x="22" y="88"/>
                      </a:cubicBezTo>
                      <a:cubicBezTo>
                        <a:pt x="22" y="88"/>
                        <a:pt x="22" y="88"/>
                        <a:pt x="22" y="88"/>
                      </a:cubicBezTo>
                      <a:cubicBezTo>
                        <a:pt x="21" y="88"/>
                        <a:pt x="21" y="88"/>
                        <a:pt x="21" y="88"/>
                      </a:cubicBezTo>
                      <a:cubicBezTo>
                        <a:pt x="21" y="88"/>
                        <a:pt x="21" y="88"/>
                        <a:pt x="21" y="88"/>
                      </a:cubicBezTo>
                      <a:cubicBezTo>
                        <a:pt x="21" y="88"/>
                        <a:pt x="21" y="88"/>
                        <a:pt x="21" y="88"/>
                      </a:cubicBezTo>
                      <a:cubicBezTo>
                        <a:pt x="21" y="89"/>
                        <a:pt x="21" y="89"/>
                        <a:pt x="21" y="89"/>
                      </a:cubicBezTo>
                      <a:cubicBezTo>
                        <a:pt x="22" y="89"/>
                        <a:pt x="22" y="89"/>
                        <a:pt x="22" y="89"/>
                      </a:cubicBezTo>
                      <a:cubicBezTo>
                        <a:pt x="22" y="89"/>
                        <a:pt x="22" y="89"/>
                        <a:pt x="22" y="89"/>
                      </a:cubicBezTo>
                      <a:cubicBezTo>
                        <a:pt x="22" y="89"/>
                        <a:pt x="22" y="89"/>
                        <a:pt x="22" y="89"/>
                      </a:cubicBezTo>
                      <a:cubicBezTo>
                        <a:pt x="22" y="90"/>
                        <a:pt x="22" y="90"/>
                        <a:pt x="22" y="90"/>
                      </a:cubicBezTo>
                      <a:cubicBezTo>
                        <a:pt x="22" y="91"/>
                        <a:pt x="22" y="91"/>
                        <a:pt x="22" y="91"/>
                      </a:cubicBezTo>
                      <a:cubicBezTo>
                        <a:pt x="22" y="91"/>
                        <a:pt x="22" y="91"/>
                        <a:pt x="22" y="91"/>
                      </a:cubicBezTo>
                      <a:cubicBezTo>
                        <a:pt x="22" y="92"/>
                        <a:pt x="22" y="92"/>
                        <a:pt x="22" y="92"/>
                      </a:cubicBezTo>
                      <a:cubicBezTo>
                        <a:pt x="22" y="93"/>
                        <a:pt x="22" y="93"/>
                        <a:pt x="22" y="93"/>
                      </a:cubicBezTo>
                      <a:cubicBezTo>
                        <a:pt x="23" y="93"/>
                        <a:pt x="23" y="93"/>
                        <a:pt x="23" y="93"/>
                      </a:cubicBezTo>
                      <a:cubicBezTo>
                        <a:pt x="23" y="93"/>
                        <a:pt x="23" y="93"/>
                        <a:pt x="23" y="93"/>
                      </a:cubicBezTo>
                      <a:cubicBezTo>
                        <a:pt x="23" y="93"/>
                        <a:pt x="23" y="93"/>
                        <a:pt x="23" y="93"/>
                      </a:cubicBezTo>
                      <a:cubicBezTo>
                        <a:pt x="23" y="93"/>
                        <a:pt x="23" y="93"/>
                        <a:pt x="23" y="93"/>
                      </a:cubicBezTo>
                      <a:cubicBezTo>
                        <a:pt x="23" y="93"/>
                        <a:pt x="23" y="93"/>
                        <a:pt x="23" y="93"/>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2" y="94"/>
                        <a:pt x="22" y="94"/>
                        <a:pt x="22" y="94"/>
                      </a:cubicBezTo>
                      <a:cubicBezTo>
                        <a:pt x="22" y="94"/>
                        <a:pt x="22" y="94"/>
                        <a:pt x="22" y="94"/>
                      </a:cubicBezTo>
                      <a:cubicBezTo>
                        <a:pt x="22" y="93"/>
                        <a:pt x="22" y="93"/>
                        <a:pt x="22" y="93"/>
                      </a:cubicBezTo>
                      <a:cubicBezTo>
                        <a:pt x="22" y="93"/>
                        <a:pt x="22" y="93"/>
                        <a:pt x="22" y="93"/>
                      </a:cubicBezTo>
                      <a:cubicBezTo>
                        <a:pt x="22" y="93"/>
                        <a:pt x="22" y="93"/>
                        <a:pt x="22" y="93"/>
                      </a:cubicBezTo>
                      <a:cubicBezTo>
                        <a:pt x="22" y="93"/>
                        <a:pt x="22" y="93"/>
                        <a:pt x="22" y="93"/>
                      </a:cubicBezTo>
                      <a:cubicBezTo>
                        <a:pt x="21" y="93"/>
                        <a:pt x="21" y="93"/>
                        <a:pt x="21" y="93"/>
                      </a:cubicBezTo>
                      <a:cubicBezTo>
                        <a:pt x="21" y="93"/>
                        <a:pt x="21" y="93"/>
                        <a:pt x="21" y="93"/>
                      </a:cubicBezTo>
                      <a:cubicBezTo>
                        <a:pt x="21" y="93"/>
                        <a:pt x="21" y="93"/>
                        <a:pt x="21" y="93"/>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0" y="92"/>
                        <a:pt x="20" y="92"/>
                        <a:pt x="20" y="92"/>
                      </a:cubicBezTo>
                      <a:cubicBezTo>
                        <a:pt x="20" y="92"/>
                        <a:pt x="20" y="92"/>
                        <a:pt x="20" y="92"/>
                      </a:cubicBezTo>
                      <a:cubicBezTo>
                        <a:pt x="20" y="91"/>
                        <a:pt x="20" y="91"/>
                        <a:pt x="20" y="91"/>
                      </a:cubicBezTo>
                      <a:cubicBezTo>
                        <a:pt x="20" y="91"/>
                        <a:pt x="20" y="91"/>
                        <a:pt x="20" y="91"/>
                      </a:cubicBezTo>
                      <a:cubicBezTo>
                        <a:pt x="20" y="91"/>
                        <a:pt x="20" y="91"/>
                        <a:pt x="20" y="91"/>
                      </a:cubicBezTo>
                      <a:cubicBezTo>
                        <a:pt x="20" y="91"/>
                        <a:pt x="20" y="91"/>
                        <a:pt x="20" y="91"/>
                      </a:cubicBezTo>
                      <a:cubicBezTo>
                        <a:pt x="19" y="91"/>
                        <a:pt x="19" y="91"/>
                        <a:pt x="19" y="91"/>
                      </a:cubicBezTo>
                      <a:cubicBezTo>
                        <a:pt x="19" y="91"/>
                        <a:pt x="19" y="91"/>
                        <a:pt x="19" y="91"/>
                      </a:cubicBezTo>
                      <a:cubicBezTo>
                        <a:pt x="19" y="91"/>
                        <a:pt x="19" y="91"/>
                        <a:pt x="19" y="91"/>
                      </a:cubicBezTo>
                      <a:cubicBezTo>
                        <a:pt x="19" y="91"/>
                        <a:pt x="19" y="91"/>
                        <a:pt x="19" y="91"/>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89"/>
                        <a:pt x="19" y="89"/>
                        <a:pt x="19" y="89"/>
                      </a:cubicBezTo>
                      <a:cubicBezTo>
                        <a:pt x="19" y="89"/>
                        <a:pt x="19" y="89"/>
                        <a:pt x="19" y="89"/>
                      </a:cubicBezTo>
                      <a:cubicBezTo>
                        <a:pt x="19" y="89"/>
                        <a:pt x="19" y="89"/>
                        <a:pt x="19" y="89"/>
                      </a:cubicBezTo>
                      <a:cubicBezTo>
                        <a:pt x="19" y="89"/>
                        <a:pt x="19" y="89"/>
                        <a:pt x="19" y="89"/>
                      </a:cubicBezTo>
                      <a:cubicBezTo>
                        <a:pt x="19" y="89"/>
                        <a:pt x="19" y="89"/>
                        <a:pt x="19" y="89"/>
                      </a:cubicBezTo>
                      <a:cubicBezTo>
                        <a:pt x="19" y="88"/>
                        <a:pt x="19" y="88"/>
                        <a:pt x="19" y="88"/>
                      </a:cubicBezTo>
                      <a:cubicBezTo>
                        <a:pt x="19" y="88"/>
                        <a:pt x="19" y="88"/>
                        <a:pt x="19" y="88"/>
                      </a:cubicBezTo>
                      <a:cubicBezTo>
                        <a:pt x="19" y="88"/>
                        <a:pt x="19" y="88"/>
                        <a:pt x="19" y="88"/>
                      </a:cubicBezTo>
                      <a:cubicBezTo>
                        <a:pt x="19" y="88"/>
                        <a:pt x="19" y="88"/>
                        <a:pt x="19" y="88"/>
                      </a:cubicBezTo>
                      <a:cubicBezTo>
                        <a:pt x="19" y="88"/>
                        <a:pt x="19" y="88"/>
                        <a:pt x="19" y="88"/>
                      </a:cubicBezTo>
                      <a:cubicBezTo>
                        <a:pt x="19" y="88"/>
                        <a:pt x="19" y="88"/>
                        <a:pt x="19" y="88"/>
                      </a:cubicBezTo>
                      <a:cubicBezTo>
                        <a:pt x="19" y="87"/>
                        <a:pt x="19" y="87"/>
                        <a:pt x="19" y="87"/>
                      </a:cubicBezTo>
                      <a:cubicBezTo>
                        <a:pt x="19" y="87"/>
                        <a:pt x="19" y="87"/>
                        <a:pt x="19" y="87"/>
                      </a:cubicBezTo>
                      <a:cubicBezTo>
                        <a:pt x="19" y="87"/>
                        <a:pt x="19" y="87"/>
                        <a:pt x="19" y="87"/>
                      </a:cubicBezTo>
                      <a:cubicBezTo>
                        <a:pt x="19" y="87"/>
                        <a:pt x="19" y="87"/>
                        <a:pt x="19" y="87"/>
                      </a:cubicBezTo>
                      <a:cubicBezTo>
                        <a:pt x="19" y="87"/>
                        <a:pt x="19" y="87"/>
                        <a:pt x="19" y="87"/>
                      </a:cubicBezTo>
                      <a:cubicBezTo>
                        <a:pt x="19" y="87"/>
                        <a:pt x="19" y="87"/>
                        <a:pt x="19" y="87"/>
                      </a:cubicBezTo>
                      <a:cubicBezTo>
                        <a:pt x="19" y="86"/>
                        <a:pt x="19" y="86"/>
                        <a:pt x="19" y="86"/>
                      </a:cubicBezTo>
                      <a:cubicBezTo>
                        <a:pt x="19" y="86"/>
                        <a:pt x="19" y="86"/>
                        <a:pt x="19" y="86"/>
                      </a:cubicBezTo>
                      <a:cubicBezTo>
                        <a:pt x="19" y="86"/>
                        <a:pt x="19" y="86"/>
                        <a:pt x="19" y="86"/>
                      </a:cubicBezTo>
                      <a:cubicBezTo>
                        <a:pt x="18" y="86"/>
                        <a:pt x="18" y="86"/>
                        <a:pt x="18" y="86"/>
                      </a:cubicBezTo>
                      <a:cubicBezTo>
                        <a:pt x="18" y="86"/>
                        <a:pt x="18" y="86"/>
                        <a:pt x="18" y="86"/>
                      </a:cubicBezTo>
                      <a:cubicBezTo>
                        <a:pt x="18" y="86"/>
                        <a:pt x="18" y="86"/>
                        <a:pt x="18" y="86"/>
                      </a:cubicBezTo>
                      <a:cubicBezTo>
                        <a:pt x="17" y="86"/>
                        <a:pt x="17" y="86"/>
                        <a:pt x="17" y="86"/>
                      </a:cubicBezTo>
                      <a:cubicBezTo>
                        <a:pt x="17" y="86"/>
                        <a:pt x="17" y="86"/>
                        <a:pt x="17" y="86"/>
                      </a:cubicBezTo>
                      <a:cubicBezTo>
                        <a:pt x="17" y="86"/>
                        <a:pt x="17" y="86"/>
                        <a:pt x="17" y="86"/>
                      </a:cubicBezTo>
                      <a:cubicBezTo>
                        <a:pt x="17" y="87"/>
                        <a:pt x="17" y="87"/>
                        <a:pt x="17" y="87"/>
                      </a:cubicBezTo>
                      <a:cubicBezTo>
                        <a:pt x="17" y="88"/>
                        <a:pt x="17" y="88"/>
                        <a:pt x="17" y="88"/>
                      </a:cubicBezTo>
                      <a:cubicBezTo>
                        <a:pt x="17" y="88"/>
                        <a:pt x="17" y="88"/>
                        <a:pt x="17" y="88"/>
                      </a:cubicBezTo>
                      <a:cubicBezTo>
                        <a:pt x="17" y="89"/>
                        <a:pt x="17" y="89"/>
                        <a:pt x="17" y="89"/>
                      </a:cubicBezTo>
                      <a:cubicBezTo>
                        <a:pt x="17" y="89"/>
                        <a:pt x="17" y="89"/>
                        <a:pt x="17" y="89"/>
                      </a:cubicBezTo>
                      <a:cubicBezTo>
                        <a:pt x="17" y="90"/>
                        <a:pt x="17" y="90"/>
                        <a:pt x="17" y="90"/>
                      </a:cubicBezTo>
                      <a:cubicBezTo>
                        <a:pt x="17" y="90"/>
                        <a:pt x="17" y="90"/>
                        <a:pt x="17" y="90"/>
                      </a:cubicBezTo>
                      <a:cubicBezTo>
                        <a:pt x="17" y="90"/>
                        <a:pt x="17" y="90"/>
                        <a:pt x="17" y="90"/>
                      </a:cubicBezTo>
                      <a:cubicBezTo>
                        <a:pt x="16" y="90"/>
                        <a:pt x="16" y="90"/>
                        <a:pt x="16" y="90"/>
                      </a:cubicBezTo>
                      <a:cubicBezTo>
                        <a:pt x="16" y="90"/>
                        <a:pt x="16" y="90"/>
                        <a:pt x="16" y="90"/>
                      </a:cubicBezTo>
                      <a:cubicBezTo>
                        <a:pt x="16" y="90"/>
                        <a:pt x="16" y="90"/>
                        <a:pt x="16" y="90"/>
                      </a:cubicBezTo>
                      <a:cubicBezTo>
                        <a:pt x="16" y="90"/>
                        <a:pt x="16" y="90"/>
                        <a:pt x="16" y="90"/>
                      </a:cubicBezTo>
                      <a:cubicBezTo>
                        <a:pt x="16" y="91"/>
                        <a:pt x="16" y="91"/>
                        <a:pt x="16" y="91"/>
                      </a:cubicBezTo>
                      <a:cubicBezTo>
                        <a:pt x="16" y="91"/>
                        <a:pt x="16" y="91"/>
                        <a:pt x="16" y="91"/>
                      </a:cubicBezTo>
                      <a:cubicBezTo>
                        <a:pt x="16" y="91"/>
                        <a:pt x="16" y="91"/>
                        <a:pt x="16" y="91"/>
                      </a:cubicBezTo>
                      <a:cubicBezTo>
                        <a:pt x="16" y="92"/>
                        <a:pt x="16" y="92"/>
                        <a:pt x="16" y="92"/>
                      </a:cubicBezTo>
                      <a:cubicBezTo>
                        <a:pt x="16" y="92"/>
                        <a:pt x="16" y="92"/>
                        <a:pt x="16" y="92"/>
                      </a:cubicBezTo>
                      <a:cubicBezTo>
                        <a:pt x="16" y="92"/>
                        <a:pt x="16" y="92"/>
                        <a:pt x="16" y="92"/>
                      </a:cubicBezTo>
                      <a:cubicBezTo>
                        <a:pt x="16" y="92"/>
                        <a:pt x="16" y="92"/>
                        <a:pt x="16" y="92"/>
                      </a:cubicBezTo>
                      <a:cubicBezTo>
                        <a:pt x="16" y="92"/>
                        <a:pt x="16" y="92"/>
                        <a:pt x="16" y="92"/>
                      </a:cubicBezTo>
                      <a:cubicBezTo>
                        <a:pt x="17" y="92"/>
                        <a:pt x="17" y="92"/>
                        <a:pt x="17" y="92"/>
                      </a:cubicBezTo>
                      <a:cubicBezTo>
                        <a:pt x="17" y="92"/>
                        <a:pt x="17" y="92"/>
                        <a:pt x="17" y="92"/>
                      </a:cubicBezTo>
                      <a:cubicBezTo>
                        <a:pt x="17" y="92"/>
                        <a:pt x="17" y="92"/>
                        <a:pt x="17" y="92"/>
                      </a:cubicBezTo>
                      <a:cubicBezTo>
                        <a:pt x="17" y="92"/>
                        <a:pt x="17" y="92"/>
                        <a:pt x="17" y="92"/>
                      </a:cubicBezTo>
                      <a:cubicBezTo>
                        <a:pt x="17" y="93"/>
                        <a:pt x="17" y="93"/>
                        <a:pt x="17" y="93"/>
                      </a:cubicBezTo>
                      <a:cubicBezTo>
                        <a:pt x="17" y="94"/>
                        <a:pt x="17" y="94"/>
                        <a:pt x="17" y="94"/>
                      </a:cubicBezTo>
                      <a:cubicBezTo>
                        <a:pt x="17" y="95"/>
                        <a:pt x="17" y="95"/>
                        <a:pt x="17" y="95"/>
                      </a:cubicBezTo>
                      <a:cubicBezTo>
                        <a:pt x="17" y="95"/>
                        <a:pt x="17" y="95"/>
                        <a:pt x="17" y="95"/>
                      </a:cubicBezTo>
                      <a:cubicBezTo>
                        <a:pt x="17" y="95"/>
                        <a:pt x="17" y="95"/>
                        <a:pt x="17" y="95"/>
                      </a:cubicBezTo>
                      <a:cubicBezTo>
                        <a:pt x="17" y="95"/>
                        <a:pt x="17" y="96"/>
                        <a:pt x="17" y="97"/>
                      </a:cubicBezTo>
                      <a:cubicBezTo>
                        <a:pt x="17" y="97"/>
                        <a:pt x="17" y="97"/>
                        <a:pt x="17" y="97"/>
                      </a:cubicBezTo>
                      <a:cubicBezTo>
                        <a:pt x="17" y="97"/>
                        <a:pt x="17" y="97"/>
                        <a:pt x="17" y="97"/>
                      </a:cubicBezTo>
                      <a:cubicBezTo>
                        <a:pt x="17" y="97"/>
                        <a:pt x="17" y="97"/>
                        <a:pt x="17" y="97"/>
                      </a:cubicBezTo>
                      <a:cubicBezTo>
                        <a:pt x="17" y="98"/>
                        <a:pt x="17" y="98"/>
                        <a:pt x="17" y="98"/>
                      </a:cubicBezTo>
                      <a:cubicBezTo>
                        <a:pt x="17" y="98"/>
                        <a:pt x="17" y="98"/>
                        <a:pt x="17" y="98"/>
                      </a:cubicBezTo>
                      <a:cubicBezTo>
                        <a:pt x="17" y="98"/>
                        <a:pt x="17" y="98"/>
                        <a:pt x="17" y="98"/>
                      </a:cubicBezTo>
                      <a:cubicBezTo>
                        <a:pt x="17" y="98"/>
                        <a:pt x="17" y="98"/>
                        <a:pt x="17" y="98"/>
                      </a:cubicBezTo>
                      <a:cubicBezTo>
                        <a:pt x="17" y="99"/>
                        <a:pt x="17" y="99"/>
                        <a:pt x="17" y="99"/>
                      </a:cubicBezTo>
                      <a:cubicBezTo>
                        <a:pt x="17" y="99"/>
                        <a:pt x="17" y="99"/>
                        <a:pt x="17" y="99"/>
                      </a:cubicBezTo>
                      <a:cubicBezTo>
                        <a:pt x="17" y="99"/>
                        <a:pt x="17" y="99"/>
                        <a:pt x="17" y="99"/>
                      </a:cubicBezTo>
                      <a:cubicBezTo>
                        <a:pt x="17" y="99"/>
                        <a:pt x="17" y="99"/>
                        <a:pt x="17" y="99"/>
                      </a:cubicBezTo>
                      <a:cubicBezTo>
                        <a:pt x="17" y="100"/>
                        <a:pt x="17" y="100"/>
                        <a:pt x="17" y="100"/>
                      </a:cubicBezTo>
                      <a:cubicBezTo>
                        <a:pt x="17" y="100"/>
                        <a:pt x="17" y="100"/>
                        <a:pt x="17" y="100"/>
                      </a:cubicBezTo>
                      <a:cubicBezTo>
                        <a:pt x="18" y="100"/>
                        <a:pt x="18" y="100"/>
                        <a:pt x="18" y="100"/>
                      </a:cubicBezTo>
                      <a:cubicBezTo>
                        <a:pt x="18" y="100"/>
                        <a:pt x="18" y="100"/>
                        <a:pt x="18" y="100"/>
                      </a:cubicBezTo>
                      <a:cubicBezTo>
                        <a:pt x="18" y="100"/>
                        <a:pt x="18" y="100"/>
                        <a:pt x="18" y="100"/>
                      </a:cubicBezTo>
                      <a:cubicBezTo>
                        <a:pt x="18" y="100"/>
                        <a:pt x="18" y="100"/>
                        <a:pt x="18" y="100"/>
                      </a:cubicBezTo>
                      <a:cubicBezTo>
                        <a:pt x="18" y="100"/>
                        <a:pt x="18" y="100"/>
                        <a:pt x="18" y="100"/>
                      </a:cubicBezTo>
                      <a:cubicBezTo>
                        <a:pt x="18" y="101"/>
                        <a:pt x="18" y="101"/>
                        <a:pt x="18" y="101"/>
                      </a:cubicBezTo>
                      <a:cubicBezTo>
                        <a:pt x="18" y="101"/>
                        <a:pt x="18" y="101"/>
                        <a:pt x="18" y="101"/>
                      </a:cubicBezTo>
                      <a:cubicBezTo>
                        <a:pt x="19" y="102"/>
                        <a:pt x="19" y="102"/>
                        <a:pt x="19" y="102"/>
                      </a:cubicBezTo>
                      <a:cubicBezTo>
                        <a:pt x="19" y="102"/>
                        <a:pt x="19" y="102"/>
                        <a:pt x="19" y="102"/>
                      </a:cubicBezTo>
                      <a:cubicBezTo>
                        <a:pt x="19" y="102"/>
                        <a:pt x="19" y="102"/>
                        <a:pt x="19" y="102"/>
                      </a:cubicBezTo>
                      <a:cubicBezTo>
                        <a:pt x="19" y="103"/>
                        <a:pt x="19" y="103"/>
                        <a:pt x="19" y="103"/>
                      </a:cubicBezTo>
                      <a:cubicBezTo>
                        <a:pt x="20" y="103"/>
                        <a:pt x="20" y="103"/>
                        <a:pt x="20" y="103"/>
                      </a:cubicBezTo>
                      <a:cubicBezTo>
                        <a:pt x="20" y="103"/>
                        <a:pt x="20" y="103"/>
                        <a:pt x="20" y="103"/>
                      </a:cubicBezTo>
                      <a:cubicBezTo>
                        <a:pt x="20" y="103"/>
                        <a:pt x="20" y="103"/>
                        <a:pt x="20" y="103"/>
                      </a:cubicBezTo>
                      <a:cubicBezTo>
                        <a:pt x="20" y="103"/>
                        <a:pt x="20" y="103"/>
                        <a:pt x="20" y="103"/>
                      </a:cubicBezTo>
                      <a:cubicBezTo>
                        <a:pt x="20" y="104"/>
                        <a:pt x="20" y="104"/>
                        <a:pt x="20"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2" y="104"/>
                        <a:pt x="22" y="104"/>
                        <a:pt x="22" y="104"/>
                      </a:cubicBezTo>
                      <a:cubicBezTo>
                        <a:pt x="22" y="104"/>
                        <a:pt x="22" y="104"/>
                        <a:pt x="22" y="104"/>
                      </a:cubicBezTo>
                      <a:cubicBezTo>
                        <a:pt x="22" y="104"/>
                        <a:pt x="22" y="104"/>
                        <a:pt x="22" y="104"/>
                      </a:cubicBezTo>
                      <a:cubicBezTo>
                        <a:pt x="22" y="104"/>
                        <a:pt x="22" y="104"/>
                        <a:pt x="22" y="104"/>
                      </a:cubicBezTo>
                      <a:cubicBezTo>
                        <a:pt x="22" y="104"/>
                        <a:pt x="22" y="104"/>
                        <a:pt x="22" y="104"/>
                      </a:cubicBezTo>
                      <a:cubicBezTo>
                        <a:pt x="23" y="104"/>
                        <a:pt x="23" y="104"/>
                        <a:pt x="23" y="104"/>
                      </a:cubicBezTo>
                      <a:cubicBezTo>
                        <a:pt x="23" y="104"/>
                        <a:pt x="23" y="104"/>
                        <a:pt x="23" y="104"/>
                      </a:cubicBezTo>
                      <a:cubicBezTo>
                        <a:pt x="23" y="104"/>
                        <a:pt x="23" y="104"/>
                        <a:pt x="23" y="104"/>
                      </a:cubicBezTo>
                      <a:cubicBezTo>
                        <a:pt x="24" y="104"/>
                        <a:pt x="24" y="104"/>
                        <a:pt x="24" y="104"/>
                      </a:cubicBezTo>
                      <a:cubicBezTo>
                        <a:pt x="24" y="105"/>
                        <a:pt x="24" y="105"/>
                        <a:pt x="24" y="105"/>
                      </a:cubicBezTo>
                      <a:cubicBezTo>
                        <a:pt x="24" y="107"/>
                        <a:pt x="24" y="107"/>
                        <a:pt x="24" y="107"/>
                      </a:cubicBezTo>
                      <a:cubicBezTo>
                        <a:pt x="25" y="107"/>
                        <a:pt x="25" y="107"/>
                        <a:pt x="25" y="107"/>
                      </a:cubicBezTo>
                      <a:cubicBezTo>
                        <a:pt x="24" y="108"/>
                        <a:pt x="24" y="108"/>
                        <a:pt x="24" y="108"/>
                      </a:cubicBezTo>
                      <a:cubicBezTo>
                        <a:pt x="24" y="108"/>
                        <a:pt x="24" y="108"/>
                        <a:pt x="24" y="108"/>
                      </a:cubicBezTo>
                      <a:cubicBezTo>
                        <a:pt x="24" y="109"/>
                        <a:pt x="24" y="109"/>
                        <a:pt x="24" y="109"/>
                      </a:cubicBezTo>
                      <a:cubicBezTo>
                        <a:pt x="24" y="109"/>
                        <a:pt x="24" y="109"/>
                        <a:pt x="24" y="109"/>
                      </a:cubicBezTo>
                      <a:cubicBezTo>
                        <a:pt x="24" y="109"/>
                        <a:pt x="24" y="109"/>
                        <a:pt x="24" y="109"/>
                      </a:cubicBezTo>
                      <a:cubicBezTo>
                        <a:pt x="24" y="109"/>
                        <a:pt x="24" y="109"/>
                        <a:pt x="24" y="109"/>
                      </a:cubicBezTo>
                      <a:cubicBezTo>
                        <a:pt x="25" y="109"/>
                        <a:pt x="25" y="109"/>
                        <a:pt x="25" y="109"/>
                      </a:cubicBezTo>
                      <a:cubicBezTo>
                        <a:pt x="25" y="109"/>
                        <a:pt x="25" y="109"/>
                        <a:pt x="25" y="109"/>
                      </a:cubicBezTo>
                      <a:cubicBezTo>
                        <a:pt x="25" y="109"/>
                        <a:pt x="25" y="109"/>
                        <a:pt x="25" y="109"/>
                      </a:cubicBezTo>
                      <a:cubicBezTo>
                        <a:pt x="25" y="109"/>
                        <a:pt x="25" y="109"/>
                        <a:pt x="25" y="109"/>
                      </a:cubicBezTo>
                      <a:cubicBezTo>
                        <a:pt x="24" y="109"/>
                        <a:pt x="24" y="109"/>
                        <a:pt x="24" y="109"/>
                      </a:cubicBezTo>
                      <a:cubicBezTo>
                        <a:pt x="24" y="109"/>
                        <a:pt x="24" y="109"/>
                        <a:pt x="24" y="109"/>
                      </a:cubicBezTo>
                      <a:cubicBezTo>
                        <a:pt x="24" y="109"/>
                        <a:pt x="24" y="109"/>
                        <a:pt x="24" y="109"/>
                      </a:cubicBezTo>
                      <a:cubicBezTo>
                        <a:pt x="24" y="110"/>
                        <a:pt x="24" y="110"/>
                        <a:pt x="24" y="110"/>
                      </a:cubicBezTo>
                      <a:cubicBezTo>
                        <a:pt x="23" y="110"/>
                        <a:pt x="23" y="110"/>
                        <a:pt x="23" y="110"/>
                      </a:cubicBezTo>
                      <a:cubicBezTo>
                        <a:pt x="23" y="111"/>
                        <a:pt x="23" y="111"/>
                        <a:pt x="23" y="111"/>
                      </a:cubicBezTo>
                      <a:cubicBezTo>
                        <a:pt x="23" y="111"/>
                        <a:pt x="23" y="111"/>
                        <a:pt x="23" y="111"/>
                      </a:cubicBezTo>
                      <a:cubicBezTo>
                        <a:pt x="23" y="111"/>
                        <a:pt x="23" y="111"/>
                        <a:pt x="23" y="111"/>
                      </a:cubicBezTo>
                      <a:cubicBezTo>
                        <a:pt x="22" y="111"/>
                        <a:pt x="22" y="111"/>
                        <a:pt x="22" y="111"/>
                      </a:cubicBezTo>
                      <a:cubicBezTo>
                        <a:pt x="22" y="111"/>
                        <a:pt x="22" y="111"/>
                        <a:pt x="22" y="111"/>
                      </a:cubicBezTo>
                      <a:cubicBezTo>
                        <a:pt x="22" y="111"/>
                        <a:pt x="22" y="111"/>
                        <a:pt x="22" y="111"/>
                      </a:cubicBezTo>
                      <a:cubicBezTo>
                        <a:pt x="22" y="111"/>
                        <a:pt x="22" y="111"/>
                        <a:pt x="22" y="111"/>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1" y="110"/>
                        <a:pt x="21" y="110"/>
                        <a:pt x="21" y="110"/>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7"/>
                        <a:pt x="21" y="117"/>
                        <a:pt x="21" y="117"/>
                      </a:cubicBezTo>
                      <a:cubicBezTo>
                        <a:pt x="21" y="117"/>
                        <a:pt x="21" y="117"/>
                        <a:pt x="21" y="117"/>
                      </a:cubicBezTo>
                      <a:cubicBezTo>
                        <a:pt x="21" y="117"/>
                        <a:pt x="21" y="117"/>
                        <a:pt x="21" y="117"/>
                      </a:cubicBezTo>
                      <a:cubicBezTo>
                        <a:pt x="21" y="117"/>
                        <a:pt x="21" y="117"/>
                        <a:pt x="21" y="117"/>
                      </a:cubicBezTo>
                      <a:cubicBezTo>
                        <a:pt x="22" y="117"/>
                        <a:pt x="22" y="117"/>
                        <a:pt x="22" y="117"/>
                      </a:cubicBezTo>
                      <a:cubicBezTo>
                        <a:pt x="22" y="117"/>
                        <a:pt x="22" y="117"/>
                        <a:pt x="22" y="117"/>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9"/>
                        <a:pt x="22" y="119"/>
                        <a:pt x="22" y="119"/>
                      </a:cubicBezTo>
                      <a:cubicBezTo>
                        <a:pt x="23" y="119"/>
                        <a:pt x="23" y="119"/>
                        <a:pt x="23" y="119"/>
                      </a:cubicBezTo>
                      <a:cubicBezTo>
                        <a:pt x="23" y="120"/>
                        <a:pt x="23" y="120"/>
                        <a:pt x="23" y="120"/>
                      </a:cubicBezTo>
                      <a:cubicBezTo>
                        <a:pt x="24" y="120"/>
                        <a:pt x="24" y="120"/>
                        <a:pt x="24" y="120"/>
                      </a:cubicBezTo>
                      <a:cubicBezTo>
                        <a:pt x="24" y="120"/>
                        <a:pt x="24" y="120"/>
                        <a:pt x="24" y="120"/>
                      </a:cubicBezTo>
                      <a:cubicBezTo>
                        <a:pt x="24" y="121"/>
                        <a:pt x="24" y="121"/>
                        <a:pt x="24" y="121"/>
                      </a:cubicBezTo>
                      <a:cubicBezTo>
                        <a:pt x="24" y="121"/>
                        <a:pt x="24" y="121"/>
                        <a:pt x="24" y="121"/>
                      </a:cubicBezTo>
                      <a:cubicBezTo>
                        <a:pt x="24" y="121"/>
                        <a:pt x="24" y="121"/>
                        <a:pt x="24" y="121"/>
                      </a:cubicBezTo>
                      <a:cubicBezTo>
                        <a:pt x="24" y="122"/>
                        <a:pt x="24" y="122"/>
                        <a:pt x="24" y="122"/>
                      </a:cubicBezTo>
                      <a:cubicBezTo>
                        <a:pt x="25" y="122"/>
                        <a:pt x="25" y="122"/>
                        <a:pt x="25" y="122"/>
                      </a:cubicBezTo>
                      <a:cubicBezTo>
                        <a:pt x="25" y="122"/>
                        <a:pt x="25" y="122"/>
                        <a:pt x="25" y="122"/>
                      </a:cubicBezTo>
                      <a:cubicBezTo>
                        <a:pt x="25" y="122"/>
                        <a:pt x="25" y="122"/>
                        <a:pt x="25" y="122"/>
                      </a:cubicBezTo>
                      <a:cubicBezTo>
                        <a:pt x="25" y="123"/>
                        <a:pt x="25" y="123"/>
                        <a:pt x="25" y="123"/>
                      </a:cubicBezTo>
                      <a:cubicBezTo>
                        <a:pt x="25" y="123"/>
                        <a:pt x="25" y="123"/>
                        <a:pt x="25" y="123"/>
                      </a:cubicBezTo>
                      <a:cubicBezTo>
                        <a:pt x="25" y="123"/>
                        <a:pt x="25" y="123"/>
                        <a:pt x="25" y="123"/>
                      </a:cubicBezTo>
                      <a:cubicBezTo>
                        <a:pt x="26" y="123"/>
                        <a:pt x="26" y="123"/>
                        <a:pt x="26" y="123"/>
                      </a:cubicBezTo>
                      <a:cubicBezTo>
                        <a:pt x="26" y="124"/>
                        <a:pt x="26" y="124"/>
                        <a:pt x="26" y="124"/>
                      </a:cubicBezTo>
                      <a:cubicBezTo>
                        <a:pt x="26" y="124"/>
                        <a:pt x="26" y="124"/>
                        <a:pt x="26" y="124"/>
                      </a:cubicBezTo>
                      <a:cubicBezTo>
                        <a:pt x="26" y="124"/>
                        <a:pt x="26" y="124"/>
                        <a:pt x="26" y="124"/>
                      </a:cubicBezTo>
                      <a:cubicBezTo>
                        <a:pt x="26" y="125"/>
                        <a:pt x="26" y="125"/>
                        <a:pt x="26" y="125"/>
                      </a:cubicBezTo>
                      <a:cubicBezTo>
                        <a:pt x="26" y="125"/>
                        <a:pt x="26" y="125"/>
                        <a:pt x="26" y="125"/>
                      </a:cubicBezTo>
                      <a:cubicBezTo>
                        <a:pt x="26" y="125"/>
                        <a:pt x="26" y="125"/>
                        <a:pt x="26" y="125"/>
                      </a:cubicBezTo>
                      <a:cubicBezTo>
                        <a:pt x="26" y="126"/>
                        <a:pt x="26" y="126"/>
                        <a:pt x="26" y="126"/>
                      </a:cubicBezTo>
                      <a:cubicBezTo>
                        <a:pt x="26" y="126"/>
                        <a:pt x="26" y="126"/>
                        <a:pt x="26" y="126"/>
                      </a:cubicBezTo>
                      <a:cubicBezTo>
                        <a:pt x="26" y="126"/>
                        <a:pt x="26" y="126"/>
                        <a:pt x="26" y="126"/>
                      </a:cubicBezTo>
                      <a:cubicBezTo>
                        <a:pt x="27" y="127"/>
                        <a:pt x="27" y="127"/>
                        <a:pt x="27" y="127"/>
                      </a:cubicBezTo>
                      <a:cubicBezTo>
                        <a:pt x="27" y="127"/>
                        <a:pt x="27" y="127"/>
                        <a:pt x="27" y="127"/>
                      </a:cubicBezTo>
                      <a:cubicBezTo>
                        <a:pt x="27" y="127"/>
                        <a:pt x="27" y="127"/>
                        <a:pt x="27" y="127"/>
                      </a:cubicBezTo>
                      <a:cubicBezTo>
                        <a:pt x="27" y="127"/>
                        <a:pt x="27" y="127"/>
                        <a:pt x="27" y="127"/>
                      </a:cubicBezTo>
                      <a:cubicBezTo>
                        <a:pt x="27" y="128"/>
                        <a:pt x="27" y="128"/>
                        <a:pt x="27" y="128"/>
                      </a:cubicBezTo>
                      <a:cubicBezTo>
                        <a:pt x="28" y="128"/>
                        <a:pt x="28" y="128"/>
                        <a:pt x="28" y="128"/>
                      </a:cubicBezTo>
                      <a:cubicBezTo>
                        <a:pt x="28" y="129"/>
                        <a:pt x="28" y="129"/>
                        <a:pt x="28" y="129"/>
                      </a:cubicBezTo>
                      <a:cubicBezTo>
                        <a:pt x="28" y="130"/>
                        <a:pt x="28" y="130"/>
                        <a:pt x="28" y="130"/>
                      </a:cubicBezTo>
                      <a:cubicBezTo>
                        <a:pt x="28" y="130"/>
                        <a:pt x="28" y="130"/>
                        <a:pt x="28" y="130"/>
                      </a:cubicBezTo>
                      <a:cubicBezTo>
                        <a:pt x="28" y="130"/>
                        <a:pt x="28" y="130"/>
                        <a:pt x="28" y="130"/>
                      </a:cubicBezTo>
                      <a:cubicBezTo>
                        <a:pt x="28" y="130"/>
                        <a:pt x="28" y="130"/>
                        <a:pt x="28" y="130"/>
                      </a:cubicBezTo>
                      <a:cubicBezTo>
                        <a:pt x="28" y="131"/>
                        <a:pt x="28" y="131"/>
                        <a:pt x="28" y="131"/>
                      </a:cubicBezTo>
                      <a:cubicBezTo>
                        <a:pt x="28" y="131"/>
                        <a:pt x="28" y="131"/>
                        <a:pt x="28" y="131"/>
                      </a:cubicBezTo>
                      <a:cubicBezTo>
                        <a:pt x="29" y="131"/>
                        <a:pt x="29" y="131"/>
                        <a:pt x="29" y="131"/>
                      </a:cubicBezTo>
                      <a:cubicBezTo>
                        <a:pt x="29" y="131"/>
                        <a:pt x="29" y="131"/>
                        <a:pt x="29" y="131"/>
                      </a:cubicBezTo>
                      <a:cubicBezTo>
                        <a:pt x="29" y="131"/>
                        <a:pt x="29" y="131"/>
                        <a:pt x="29" y="131"/>
                      </a:cubicBezTo>
                      <a:cubicBezTo>
                        <a:pt x="29" y="132"/>
                        <a:pt x="29" y="132"/>
                        <a:pt x="29" y="132"/>
                      </a:cubicBezTo>
                      <a:cubicBezTo>
                        <a:pt x="29" y="132"/>
                        <a:pt x="29" y="132"/>
                        <a:pt x="29" y="132"/>
                      </a:cubicBezTo>
                      <a:cubicBezTo>
                        <a:pt x="29" y="132"/>
                        <a:pt x="29" y="132"/>
                        <a:pt x="29" y="132"/>
                      </a:cubicBezTo>
                      <a:cubicBezTo>
                        <a:pt x="29" y="132"/>
                        <a:pt x="29" y="132"/>
                        <a:pt x="29" y="132"/>
                      </a:cubicBezTo>
                      <a:cubicBezTo>
                        <a:pt x="30" y="132"/>
                        <a:pt x="30" y="132"/>
                        <a:pt x="30" y="132"/>
                      </a:cubicBezTo>
                      <a:cubicBezTo>
                        <a:pt x="30" y="132"/>
                        <a:pt x="30" y="132"/>
                        <a:pt x="30" y="132"/>
                      </a:cubicBezTo>
                      <a:cubicBezTo>
                        <a:pt x="30" y="132"/>
                        <a:pt x="30" y="132"/>
                        <a:pt x="30" y="132"/>
                      </a:cubicBezTo>
                      <a:cubicBezTo>
                        <a:pt x="30" y="132"/>
                        <a:pt x="30" y="132"/>
                        <a:pt x="30" y="132"/>
                      </a:cubicBezTo>
                      <a:cubicBezTo>
                        <a:pt x="30" y="134"/>
                        <a:pt x="30" y="134"/>
                        <a:pt x="30" y="134"/>
                      </a:cubicBezTo>
                      <a:cubicBezTo>
                        <a:pt x="31" y="134"/>
                        <a:pt x="31" y="134"/>
                        <a:pt x="31" y="134"/>
                      </a:cubicBezTo>
                      <a:cubicBezTo>
                        <a:pt x="31" y="135"/>
                        <a:pt x="31" y="135"/>
                        <a:pt x="32" y="136"/>
                      </a:cubicBezTo>
                      <a:cubicBezTo>
                        <a:pt x="32" y="136"/>
                        <a:pt x="32" y="136"/>
                        <a:pt x="32" y="136"/>
                      </a:cubicBezTo>
                      <a:cubicBezTo>
                        <a:pt x="32" y="136"/>
                        <a:pt x="32" y="136"/>
                        <a:pt x="32" y="136"/>
                      </a:cubicBezTo>
                      <a:cubicBezTo>
                        <a:pt x="33" y="136"/>
                        <a:pt x="33" y="136"/>
                        <a:pt x="33" y="136"/>
                      </a:cubicBezTo>
                      <a:cubicBezTo>
                        <a:pt x="33" y="136"/>
                        <a:pt x="33" y="136"/>
                        <a:pt x="33" y="136"/>
                      </a:cubicBezTo>
                      <a:cubicBezTo>
                        <a:pt x="33" y="136"/>
                        <a:pt x="33" y="136"/>
                        <a:pt x="33" y="136"/>
                      </a:cubicBezTo>
                      <a:cubicBezTo>
                        <a:pt x="33" y="137"/>
                        <a:pt x="33" y="137"/>
                        <a:pt x="33" y="137"/>
                      </a:cubicBezTo>
                      <a:cubicBezTo>
                        <a:pt x="34" y="137"/>
                        <a:pt x="34" y="137"/>
                        <a:pt x="34" y="137"/>
                      </a:cubicBezTo>
                      <a:cubicBezTo>
                        <a:pt x="33" y="138"/>
                        <a:pt x="33" y="138"/>
                        <a:pt x="33"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9"/>
                        <a:pt x="34" y="139"/>
                        <a:pt x="34" y="139"/>
                      </a:cubicBezTo>
                      <a:cubicBezTo>
                        <a:pt x="34" y="139"/>
                        <a:pt x="34" y="139"/>
                        <a:pt x="34" y="139"/>
                      </a:cubicBezTo>
                      <a:cubicBezTo>
                        <a:pt x="33" y="139"/>
                        <a:pt x="33" y="139"/>
                        <a:pt x="33" y="139"/>
                      </a:cubicBezTo>
                      <a:cubicBezTo>
                        <a:pt x="33" y="139"/>
                        <a:pt x="33" y="139"/>
                        <a:pt x="33" y="139"/>
                      </a:cubicBezTo>
                      <a:cubicBezTo>
                        <a:pt x="34" y="138"/>
                        <a:pt x="34" y="138"/>
                        <a:pt x="34" y="138"/>
                      </a:cubicBezTo>
                      <a:cubicBezTo>
                        <a:pt x="34" y="138"/>
                        <a:pt x="34" y="138"/>
                        <a:pt x="34" y="138"/>
                      </a:cubicBezTo>
                      <a:cubicBezTo>
                        <a:pt x="33" y="138"/>
                        <a:pt x="33" y="138"/>
                        <a:pt x="33" y="138"/>
                      </a:cubicBezTo>
                      <a:cubicBezTo>
                        <a:pt x="33" y="139"/>
                        <a:pt x="33" y="139"/>
                        <a:pt x="33" y="139"/>
                      </a:cubicBezTo>
                      <a:cubicBezTo>
                        <a:pt x="33" y="139"/>
                        <a:pt x="33" y="139"/>
                        <a:pt x="33" y="139"/>
                      </a:cubicBezTo>
                      <a:cubicBezTo>
                        <a:pt x="33" y="140"/>
                        <a:pt x="33" y="140"/>
                        <a:pt x="33" y="140"/>
                      </a:cubicBezTo>
                      <a:cubicBezTo>
                        <a:pt x="33" y="140"/>
                        <a:pt x="33" y="140"/>
                        <a:pt x="33" y="140"/>
                      </a:cubicBezTo>
                      <a:cubicBezTo>
                        <a:pt x="33" y="140"/>
                        <a:pt x="33" y="140"/>
                        <a:pt x="33" y="140"/>
                      </a:cubicBezTo>
                      <a:cubicBezTo>
                        <a:pt x="33" y="141"/>
                        <a:pt x="33" y="141"/>
                        <a:pt x="33" y="141"/>
                      </a:cubicBezTo>
                      <a:cubicBezTo>
                        <a:pt x="34" y="142"/>
                        <a:pt x="34" y="142"/>
                        <a:pt x="34" y="142"/>
                      </a:cubicBezTo>
                      <a:cubicBezTo>
                        <a:pt x="34" y="142"/>
                        <a:pt x="34" y="142"/>
                        <a:pt x="34" y="142"/>
                      </a:cubicBezTo>
                      <a:cubicBezTo>
                        <a:pt x="34" y="142"/>
                        <a:pt x="34" y="142"/>
                        <a:pt x="34" y="142"/>
                      </a:cubicBezTo>
                      <a:cubicBezTo>
                        <a:pt x="34" y="142"/>
                        <a:pt x="34" y="142"/>
                        <a:pt x="34" y="142"/>
                      </a:cubicBezTo>
                      <a:cubicBezTo>
                        <a:pt x="34" y="142"/>
                        <a:pt x="34" y="142"/>
                        <a:pt x="34" y="142"/>
                      </a:cubicBezTo>
                      <a:cubicBezTo>
                        <a:pt x="35" y="142"/>
                        <a:pt x="35" y="142"/>
                        <a:pt x="35" y="142"/>
                      </a:cubicBezTo>
                      <a:cubicBezTo>
                        <a:pt x="35" y="142"/>
                        <a:pt x="35" y="142"/>
                        <a:pt x="35" y="142"/>
                      </a:cubicBezTo>
                      <a:cubicBezTo>
                        <a:pt x="35" y="142"/>
                        <a:pt x="35" y="142"/>
                        <a:pt x="35" y="142"/>
                      </a:cubicBezTo>
                      <a:cubicBezTo>
                        <a:pt x="35" y="142"/>
                        <a:pt x="35" y="142"/>
                        <a:pt x="35" y="142"/>
                      </a:cubicBezTo>
                      <a:cubicBezTo>
                        <a:pt x="36" y="142"/>
                        <a:pt x="36" y="142"/>
                        <a:pt x="36" y="142"/>
                      </a:cubicBezTo>
                      <a:cubicBezTo>
                        <a:pt x="36" y="142"/>
                        <a:pt x="36" y="142"/>
                        <a:pt x="36" y="142"/>
                      </a:cubicBezTo>
                      <a:cubicBezTo>
                        <a:pt x="36" y="143"/>
                        <a:pt x="36" y="143"/>
                        <a:pt x="36" y="143"/>
                      </a:cubicBezTo>
                      <a:cubicBezTo>
                        <a:pt x="36" y="143"/>
                        <a:pt x="36" y="143"/>
                        <a:pt x="36" y="143"/>
                      </a:cubicBezTo>
                      <a:cubicBezTo>
                        <a:pt x="36" y="143"/>
                        <a:pt x="36" y="143"/>
                        <a:pt x="36" y="143"/>
                      </a:cubicBezTo>
                      <a:cubicBezTo>
                        <a:pt x="36" y="143"/>
                        <a:pt x="36" y="143"/>
                        <a:pt x="36" y="143"/>
                      </a:cubicBezTo>
                      <a:cubicBezTo>
                        <a:pt x="36" y="144"/>
                        <a:pt x="36" y="144"/>
                        <a:pt x="36" y="144"/>
                      </a:cubicBezTo>
                      <a:cubicBezTo>
                        <a:pt x="36" y="145"/>
                        <a:pt x="36" y="145"/>
                        <a:pt x="36" y="145"/>
                      </a:cubicBezTo>
                      <a:cubicBezTo>
                        <a:pt x="36" y="145"/>
                        <a:pt x="36" y="145"/>
                        <a:pt x="36" y="145"/>
                      </a:cubicBezTo>
                      <a:cubicBezTo>
                        <a:pt x="35" y="147"/>
                        <a:pt x="35" y="147"/>
                        <a:pt x="35" y="147"/>
                      </a:cubicBezTo>
                      <a:cubicBezTo>
                        <a:pt x="35" y="147"/>
                        <a:pt x="35" y="147"/>
                        <a:pt x="35" y="147"/>
                      </a:cubicBezTo>
                      <a:cubicBezTo>
                        <a:pt x="35" y="147"/>
                        <a:pt x="35" y="147"/>
                        <a:pt x="35" y="147"/>
                      </a:cubicBezTo>
                      <a:cubicBezTo>
                        <a:pt x="35" y="147"/>
                        <a:pt x="35" y="147"/>
                        <a:pt x="35" y="147"/>
                      </a:cubicBezTo>
                      <a:cubicBezTo>
                        <a:pt x="35" y="147"/>
                        <a:pt x="35" y="147"/>
                        <a:pt x="35" y="147"/>
                      </a:cubicBezTo>
                      <a:cubicBezTo>
                        <a:pt x="35" y="148"/>
                        <a:pt x="35" y="148"/>
                        <a:pt x="35" y="148"/>
                      </a:cubicBezTo>
                      <a:cubicBezTo>
                        <a:pt x="35" y="148"/>
                        <a:pt x="35" y="148"/>
                        <a:pt x="35" y="148"/>
                      </a:cubicBezTo>
                      <a:cubicBezTo>
                        <a:pt x="35" y="148"/>
                        <a:pt x="35" y="148"/>
                        <a:pt x="35" y="148"/>
                      </a:cubicBezTo>
                      <a:cubicBezTo>
                        <a:pt x="36" y="148"/>
                        <a:pt x="36" y="148"/>
                        <a:pt x="36" y="148"/>
                      </a:cubicBezTo>
                      <a:cubicBezTo>
                        <a:pt x="35" y="149"/>
                        <a:pt x="35" y="149"/>
                        <a:pt x="35" y="149"/>
                      </a:cubicBezTo>
                      <a:cubicBezTo>
                        <a:pt x="35" y="149"/>
                        <a:pt x="35" y="149"/>
                        <a:pt x="35" y="149"/>
                      </a:cubicBezTo>
                      <a:cubicBezTo>
                        <a:pt x="35" y="150"/>
                        <a:pt x="35" y="150"/>
                        <a:pt x="35" y="150"/>
                      </a:cubicBezTo>
                      <a:cubicBezTo>
                        <a:pt x="35" y="150"/>
                        <a:pt x="35" y="150"/>
                        <a:pt x="35" y="150"/>
                      </a:cubicBezTo>
                      <a:cubicBezTo>
                        <a:pt x="35" y="150"/>
                        <a:pt x="35" y="150"/>
                        <a:pt x="35" y="150"/>
                      </a:cubicBezTo>
                      <a:cubicBezTo>
                        <a:pt x="35" y="151"/>
                        <a:pt x="35" y="151"/>
                        <a:pt x="35" y="151"/>
                      </a:cubicBezTo>
                      <a:cubicBezTo>
                        <a:pt x="35" y="151"/>
                        <a:pt x="35" y="151"/>
                        <a:pt x="35" y="151"/>
                      </a:cubicBezTo>
                      <a:cubicBezTo>
                        <a:pt x="35" y="152"/>
                        <a:pt x="35" y="152"/>
                        <a:pt x="35" y="152"/>
                      </a:cubicBezTo>
                      <a:cubicBezTo>
                        <a:pt x="35" y="152"/>
                        <a:pt x="35" y="152"/>
                        <a:pt x="35" y="152"/>
                      </a:cubicBezTo>
                      <a:cubicBezTo>
                        <a:pt x="34" y="153"/>
                        <a:pt x="34" y="153"/>
                        <a:pt x="34" y="153"/>
                      </a:cubicBezTo>
                      <a:cubicBezTo>
                        <a:pt x="34" y="153"/>
                        <a:pt x="34" y="153"/>
                        <a:pt x="34" y="153"/>
                      </a:cubicBezTo>
                      <a:cubicBezTo>
                        <a:pt x="34" y="153"/>
                        <a:pt x="34" y="153"/>
                        <a:pt x="34" y="153"/>
                      </a:cubicBezTo>
                      <a:cubicBezTo>
                        <a:pt x="34" y="154"/>
                        <a:pt x="34" y="154"/>
                        <a:pt x="34" y="154"/>
                      </a:cubicBezTo>
                      <a:cubicBezTo>
                        <a:pt x="34" y="154"/>
                        <a:pt x="34" y="154"/>
                        <a:pt x="34" y="154"/>
                      </a:cubicBezTo>
                      <a:cubicBezTo>
                        <a:pt x="34" y="154"/>
                        <a:pt x="34" y="154"/>
                        <a:pt x="34" y="154"/>
                      </a:cubicBezTo>
                      <a:cubicBezTo>
                        <a:pt x="35" y="154"/>
                        <a:pt x="35" y="154"/>
                        <a:pt x="35" y="154"/>
                      </a:cubicBezTo>
                      <a:cubicBezTo>
                        <a:pt x="35" y="154"/>
                        <a:pt x="35" y="154"/>
                        <a:pt x="35" y="154"/>
                      </a:cubicBezTo>
                      <a:cubicBezTo>
                        <a:pt x="35" y="154"/>
                        <a:pt x="35" y="154"/>
                        <a:pt x="35" y="154"/>
                      </a:cubicBezTo>
                      <a:cubicBezTo>
                        <a:pt x="36" y="155"/>
                        <a:pt x="36" y="155"/>
                        <a:pt x="36" y="155"/>
                      </a:cubicBezTo>
                      <a:cubicBezTo>
                        <a:pt x="36" y="155"/>
                        <a:pt x="36" y="155"/>
                        <a:pt x="36" y="155"/>
                      </a:cubicBezTo>
                      <a:cubicBezTo>
                        <a:pt x="36" y="156"/>
                        <a:pt x="36" y="156"/>
                        <a:pt x="36" y="156"/>
                      </a:cubicBezTo>
                      <a:cubicBezTo>
                        <a:pt x="36" y="156"/>
                        <a:pt x="36" y="156"/>
                        <a:pt x="36" y="156"/>
                      </a:cubicBezTo>
                      <a:cubicBezTo>
                        <a:pt x="37" y="157"/>
                        <a:pt x="37" y="157"/>
                        <a:pt x="37" y="157"/>
                      </a:cubicBezTo>
                      <a:cubicBezTo>
                        <a:pt x="37" y="157"/>
                        <a:pt x="37" y="157"/>
                        <a:pt x="37" y="157"/>
                      </a:cubicBezTo>
                      <a:cubicBezTo>
                        <a:pt x="37" y="157"/>
                        <a:pt x="37" y="157"/>
                        <a:pt x="37" y="157"/>
                      </a:cubicBezTo>
                      <a:cubicBezTo>
                        <a:pt x="39" y="157"/>
                        <a:pt x="39" y="157"/>
                        <a:pt x="39" y="157"/>
                      </a:cubicBezTo>
                      <a:cubicBezTo>
                        <a:pt x="41" y="157"/>
                        <a:pt x="41" y="157"/>
                        <a:pt x="41" y="157"/>
                      </a:cubicBezTo>
                      <a:cubicBezTo>
                        <a:pt x="42" y="157"/>
                        <a:pt x="42" y="157"/>
                        <a:pt x="42" y="157"/>
                      </a:cubicBezTo>
                      <a:cubicBezTo>
                        <a:pt x="42" y="157"/>
                        <a:pt x="42" y="157"/>
                        <a:pt x="42" y="157"/>
                      </a:cubicBezTo>
                      <a:cubicBezTo>
                        <a:pt x="43" y="158"/>
                        <a:pt x="43" y="158"/>
                        <a:pt x="43"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5" y="158"/>
                        <a:pt x="45" y="158"/>
                        <a:pt x="45" y="158"/>
                      </a:cubicBezTo>
                      <a:cubicBezTo>
                        <a:pt x="45" y="158"/>
                        <a:pt x="45" y="158"/>
                        <a:pt x="45" y="158"/>
                      </a:cubicBezTo>
                      <a:cubicBezTo>
                        <a:pt x="45" y="158"/>
                        <a:pt x="45" y="158"/>
                        <a:pt x="45" y="158"/>
                      </a:cubicBezTo>
                      <a:cubicBezTo>
                        <a:pt x="45" y="158"/>
                        <a:pt x="45" y="158"/>
                        <a:pt x="45" y="158"/>
                      </a:cubicBezTo>
                      <a:cubicBezTo>
                        <a:pt x="45" y="159"/>
                        <a:pt x="45" y="159"/>
                        <a:pt x="45" y="159"/>
                      </a:cubicBezTo>
                      <a:cubicBezTo>
                        <a:pt x="45" y="159"/>
                        <a:pt x="45" y="159"/>
                        <a:pt x="45"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7" y="159"/>
                        <a:pt x="47" y="159"/>
                        <a:pt x="47" y="159"/>
                      </a:cubicBezTo>
                      <a:cubicBezTo>
                        <a:pt x="47" y="159"/>
                        <a:pt x="47" y="159"/>
                        <a:pt x="47" y="159"/>
                      </a:cubicBezTo>
                      <a:cubicBezTo>
                        <a:pt x="47" y="159"/>
                        <a:pt x="47" y="159"/>
                        <a:pt x="47" y="159"/>
                      </a:cubicBezTo>
                      <a:cubicBezTo>
                        <a:pt x="48" y="159"/>
                        <a:pt x="48" y="159"/>
                        <a:pt x="48" y="159"/>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9" y="160"/>
                        <a:pt x="49" y="160"/>
                        <a:pt x="49" y="160"/>
                      </a:cubicBezTo>
                      <a:cubicBezTo>
                        <a:pt x="49" y="160"/>
                        <a:pt x="49" y="160"/>
                        <a:pt x="49" y="160"/>
                      </a:cubicBezTo>
                      <a:cubicBezTo>
                        <a:pt x="49" y="160"/>
                        <a:pt x="49" y="160"/>
                        <a:pt x="49" y="160"/>
                      </a:cubicBezTo>
                      <a:cubicBezTo>
                        <a:pt x="49" y="160"/>
                        <a:pt x="49" y="160"/>
                        <a:pt x="49" y="160"/>
                      </a:cubicBezTo>
                      <a:cubicBezTo>
                        <a:pt x="49" y="159"/>
                        <a:pt x="49" y="159"/>
                        <a:pt x="49" y="159"/>
                      </a:cubicBezTo>
                      <a:cubicBezTo>
                        <a:pt x="49" y="160"/>
                        <a:pt x="49" y="160"/>
                        <a:pt x="49" y="160"/>
                      </a:cubicBezTo>
                      <a:cubicBezTo>
                        <a:pt x="49" y="160"/>
                        <a:pt x="49" y="160"/>
                        <a:pt x="49"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3" y="161"/>
                        <a:pt x="53" y="161"/>
                        <a:pt x="53" y="161"/>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4" y="162"/>
                        <a:pt x="54" y="162"/>
                        <a:pt x="54" y="162"/>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5" y="163"/>
                        <a:pt x="55" y="163"/>
                        <a:pt x="55" y="163"/>
                      </a:cubicBezTo>
                      <a:cubicBezTo>
                        <a:pt x="55" y="163"/>
                        <a:pt x="55" y="163"/>
                        <a:pt x="55" y="163"/>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5"/>
                        <a:pt x="55" y="165"/>
                        <a:pt x="55" y="165"/>
                      </a:cubicBezTo>
                      <a:cubicBezTo>
                        <a:pt x="55" y="165"/>
                        <a:pt x="55" y="165"/>
                        <a:pt x="55" y="165"/>
                      </a:cubicBezTo>
                      <a:cubicBezTo>
                        <a:pt x="55" y="165"/>
                        <a:pt x="55" y="165"/>
                        <a:pt x="55" y="165"/>
                      </a:cubicBezTo>
                      <a:cubicBezTo>
                        <a:pt x="55" y="165"/>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6" y="166"/>
                        <a:pt x="56" y="166"/>
                        <a:pt x="56" y="166"/>
                      </a:cubicBezTo>
                      <a:cubicBezTo>
                        <a:pt x="56" y="166"/>
                        <a:pt x="56"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8" y="168"/>
                        <a:pt x="58" y="168"/>
                        <a:pt x="58" y="168"/>
                      </a:cubicBezTo>
                      <a:cubicBezTo>
                        <a:pt x="58" y="168"/>
                        <a:pt x="58" y="168"/>
                        <a:pt x="58" y="168"/>
                      </a:cubicBezTo>
                      <a:cubicBezTo>
                        <a:pt x="58" y="168"/>
                        <a:pt x="58" y="168"/>
                        <a:pt x="58" y="168"/>
                      </a:cubicBezTo>
                      <a:cubicBezTo>
                        <a:pt x="58" y="168"/>
                        <a:pt x="58" y="168"/>
                        <a:pt x="58" y="168"/>
                      </a:cubicBezTo>
                      <a:cubicBezTo>
                        <a:pt x="59" y="168"/>
                        <a:pt x="59" y="168"/>
                        <a:pt x="59" y="168"/>
                      </a:cubicBezTo>
                      <a:cubicBezTo>
                        <a:pt x="59" y="169"/>
                        <a:pt x="59" y="169"/>
                        <a:pt x="59" y="169"/>
                      </a:cubicBezTo>
                      <a:cubicBezTo>
                        <a:pt x="59" y="169"/>
                        <a:pt x="59" y="169"/>
                        <a:pt x="59"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1" y="169"/>
                        <a:pt x="61" y="169"/>
                        <a:pt x="61" y="169"/>
                      </a:cubicBezTo>
                      <a:cubicBezTo>
                        <a:pt x="61" y="169"/>
                        <a:pt x="61" y="169"/>
                        <a:pt x="61" y="169"/>
                      </a:cubicBezTo>
                      <a:cubicBezTo>
                        <a:pt x="61" y="169"/>
                        <a:pt x="61" y="169"/>
                        <a:pt x="61" y="169"/>
                      </a:cubicBezTo>
                      <a:cubicBezTo>
                        <a:pt x="61" y="170"/>
                        <a:pt x="61" y="170"/>
                        <a:pt x="61" y="170"/>
                      </a:cubicBezTo>
                      <a:cubicBezTo>
                        <a:pt x="61" y="170"/>
                        <a:pt x="61" y="170"/>
                        <a:pt x="61" y="170"/>
                      </a:cubicBezTo>
                      <a:cubicBezTo>
                        <a:pt x="61" y="170"/>
                        <a:pt x="61" y="170"/>
                        <a:pt x="61"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69"/>
                        <a:pt x="62" y="169"/>
                        <a:pt x="62" y="169"/>
                      </a:cubicBezTo>
                      <a:cubicBezTo>
                        <a:pt x="63" y="169"/>
                        <a:pt x="63" y="169"/>
                        <a:pt x="63" y="169"/>
                      </a:cubicBezTo>
                      <a:cubicBezTo>
                        <a:pt x="63" y="170"/>
                        <a:pt x="63" y="170"/>
                        <a:pt x="63" y="170"/>
                      </a:cubicBezTo>
                      <a:cubicBezTo>
                        <a:pt x="63" y="170"/>
                        <a:pt x="63" y="170"/>
                        <a:pt x="63" y="170"/>
                      </a:cubicBezTo>
                      <a:cubicBezTo>
                        <a:pt x="63" y="170"/>
                        <a:pt x="63" y="170"/>
                        <a:pt x="63" y="170"/>
                      </a:cubicBezTo>
                      <a:cubicBezTo>
                        <a:pt x="63" y="170"/>
                        <a:pt x="63" y="170"/>
                        <a:pt x="63" y="170"/>
                      </a:cubicBezTo>
                      <a:cubicBezTo>
                        <a:pt x="64" y="170"/>
                        <a:pt x="64" y="170"/>
                        <a:pt x="64" y="170"/>
                      </a:cubicBezTo>
                      <a:cubicBezTo>
                        <a:pt x="64" y="170"/>
                        <a:pt x="64" y="170"/>
                        <a:pt x="64" y="170"/>
                      </a:cubicBezTo>
                      <a:cubicBezTo>
                        <a:pt x="64" y="170"/>
                        <a:pt x="64" y="170"/>
                        <a:pt x="64"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6" y="170"/>
                        <a:pt x="66" y="170"/>
                        <a:pt x="66" y="170"/>
                      </a:cubicBezTo>
                      <a:cubicBezTo>
                        <a:pt x="66" y="170"/>
                        <a:pt x="66" y="170"/>
                        <a:pt x="66" y="170"/>
                      </a:cubicBezTo>
                      <a:cubicBezTo>
                        <a:pt x="66" y="171"/>
                        <a:pt x="66" y="171"/>
                        <a:pt x="66" y="171"/>
                      </a:cubicBezTo>
                      <a:cubicBezTo>
                        <a:pt x="67" y="172"/>
                        <a:pt x="67" y="172"/>
                        <a:pt x="67" y="172"/>
                      </a:cubicBezTo>
                      <a:cubicBezTo>
                        <a:pt x="67" y="173"/>
                        <a:pt x="67" y="173"/>
                        <a:pt x="67" y="174"/>
                      </a:cubicBezTo>
                      <a:cubicBezTo>
                        <a:pt x="67" y="174"/>
                        <a:pt x="67" y="174"/>
                        <a:pt x="67" y="174"/>
                      </a:cubicBezTo>
                      <a:cubicBezTo>
                        <a:pt x="67" y="174"/>
                        <a:pt x="67" y="174"/>
                        <a:pt x="67" y="174"/>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8" y="176"/>
                        <a:pt x="68" y="176"/>
                        <a:pt x="68" y="176"/>
                      </a:cubicBezTo>
                      <a:cubicBezTo>
                        <a:pt x="68" y="176"/>
                        <a:pt x="68" y="176"/>
                        <a:pt x="68" y="176"/>
                      </a:cubicBezTo>
                      <a:cubicBezTo>
                        <a:pt x="68" y="177"/>
                        <a:pt x="68" y="177"/>
                        <a:pt x="68" y="177"/>
                      </a:cubicBezTo>
                      <a:cubicBezTo>
                        <a:pt x="68" y="177"/>
                        <a:pt x="68" y="177"/>
                        <a:pt x="68" y="177"/>
                      </a:cubicBezTo>
                      <a:cubicBezTo>
                        <a:pt x="68" y="177"/>
                        <a:pt x="68" y="177"/>
                        <a:pt x="68"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7"/>
                        <a:pt x="70" y="177"/>
                        <a:pt x="70" y="177"/>
                      </a:cubicBezTo>
                      <a:cubicBezTo>
                        <a:pt x="70" y="177"/>
                        <a:pt x="70" y="177"/>
                        <a:pt x="70" y="177"/>
                      </a:cubicBezTo>
                      <a:cubicBezTo>
                        <a:pt x="70" y="177"/>
                        <a:pt x="70" y="177"/>
                        <a:pt x="70" y="177"/>
                      </a:cubicBezTo>
                      <a:cubicBezTo>
                        <a:pt x="70" y="177"/>
                        <a:pt x="70" y="177"/>
                        <a:pt x="70" y="177"/>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1" y="176"/>
                        <a:pt x="71" y="176"/>
                        <a:pt x="71" y="176"/>
                      </a:cubicBezTo>
                      <a:cubicBezTo>
                        <a:pt x="71" y="176"/>
                        <a:pt x="71" y="176"/>
                        <a:pt x="71" y="176"/>
                      </a:cubicBezTo>
                      <a:cubicBezTo>
                        <a:pt x="72" y="177"/>
                        <a:pt x="72" y="177"/>
                        <a:pt x="72" y="177"/>
                      </a:cubicBezTo>
                      <a:cubicBezTo>
                        <a:pt x="72" y="177"/>
                        <a:pt x="72" y="177"/>
                        <a:pt x="72" y="177"/>
                      </a:cubicBezTo>
                      <a:cubicBezTo>
                        <a:pt x="73" y="179"/>
                        <a:pt x="73" y="179"/>
                        <a:pt x="73" y="179"/>
                      </a:cubicBezTo>
                      <a:cubicBezTo>
                        <a:pt x="74" y="180"/>
                        <a:pt x="74" y="180"/>
                        <a:pt x="74" y="180"/>
                      </a:cubicBezTo>
                      <a:cubicBezTo>
                        <a:pt x="75" y="180"/>
                        <a:pt x="75" y="180"/>
                        <a:pt x="75" y="180"/>
                      </a:cubicBezTo>
                      <a:cubicBezTo>
                        <a:pt x="76" y="181"/>
                        <a:pt x="76" y="181"/>
                        <a:pt x="76" y="181"/>
                      </a:cubicBezTo>
                      <a:cubicBezTo>
                        <a:pt x="76" y="182"/>
                        <a:pt x="76" y="182"/>
                        <a:pt x="76" y="182"/>
                      </a:cubicBezTo>
                      <a:cubicBezTo>
                        <a:pt x="77" y="183"/>
                        <a:pt x="77" y="183"/>
                        <a:pt x="77" y="183"/>
                      </a:cubicBezTo>
                      <a:cubicBezTo>
                        <a:pt x="77" y="183"/>
                        <a:pt x="77" y="183"/>
                        <a:pt x="78" y="183"/>
                      </a:cubicBezTo>
                      <a:cubicBezTo>
                        <a:pt x="78" y="184"/>
                        <a:pt x="78" y="184"/>
                        <a:pt x="78" y="184"/>
                      </a:cubicBezTo>
                      <a:cubicBezTo>
                        <a:pt x="79" y="185"/>
                        <a:pt x="79" y="185"/>
                        <a:pt x="79" y="185"/>
                      </a:cubicBezTo>
                      <a:cubicBezTo>
                        <a:pt x="80" y="186"/>
                        <a:pt x="80" y="186"/>
                        <a:pt x="80" y="186"/>
                      </a:cubicBezTo>
                      <a:cubicBezTo>
                        <a:pt x="82" y="190"/>
                        <a:pt x="82" y="190"/>
                        <a:pt x="82" y="190"/>
                      </a:cubicBezTo>
                      <a:cubicBezTo>
                        <a:pt x="82" y="191"/>
                        <a:pt x="82" y="191"/>
                        <a:pt x="82" y="191"/>
                      </a:cubicBezTo>
                      <a:cubicBezTo>
                        <a:pt x="83" y="192"/>
                        <a:pt x="83" y="192"/>
                        <a:pt x="83" y="192"/>
                      </a:cubicBezTo>
                      <a:cubicBezTo>
                        <a:pt x="83" y="193"/>
                        <a:pt x="83" y="193"/>
                        <a:pt x="83" y="193"/>
                      </a:cubicBezTo>
                      <a:cubicBezTo>
                        <a:pt x="83" y="193"/>
                        <a:pt x="83" y="193"/>
                        <a:pt x="83" y="193"/>
                      </a:cubicBezTo>
                      <a:cubicBezTo>
                        <a:pt x="83" y="193"/>
                        <a:pt x="83" y="193"/>
                        <a:pt x="83" y="193"/>
                      </a:cubicBezTo>
                      <a:cubicBezTo>
                        <a:pt x="83" y="194"/>
                        <a:pt x="83" y="195"/>
                        <a:pt x="83" y="195"/>
                      </a:cubicBezTo>
                      <a:cubicBezTo>
                        <a:pt x="83" y="196"/>
                        <a:pt x="83" y="196"/>
                        <a:pt x="83" y="196"/>
                      </a:cubicBezTo>
                      <a:cubicBezTo>
                        <a:pt x="82" y="196"/>
                        <a:pt x="82" y="196"/>
                        <a:pt x="82" y="196"/>
                      </a:cubicBezTo>
                      <a:cubicBezTo>
                        <a:pt x="82" y="196"/>
                        <a:pt x="82" y="196"/>
                        <a:pt x="82" y="196"/>
                      </a:cubicBezTo>
                      <a:cubicBezTo>
                        <a:pt x="82" y="196"/>
                        <a:pt x="82" y="196"/>
                        <a:pt x="82" y="196"/>
                      </a:cubicBezTo>
                      <a:cubicBezTo>
                        <a:pt x="82" y="197"/>
                        <a:pt x="82" y="197"/>
                        <a:pt x="82" y="197"/>
                      </a:cubicBezTo>
                      <a:cubicBezTo>
                        <a:pt x="82" y="197"/>
                        <a:pt x="82" y="197"/>
                        <a:pt x="82" y="197"/>
                      </a:cubicBezTo>
                      <a:cubicBezTo>
                        <a:pt x="82" y="198"/>
                        <a:pt x="82" y="198"/>
                        <a:pt x="82" y="198"/>
                      </a:cubicBezTo>
                      <a:cubicBezTo>
                        <a:pt x="82" y="198"/>
                        <a:pt x="82" y="199"/>
                        <a:pt x="82" y="199"/>
                      </a:cubicBezTo>
                      <a:cubicBezTo>
                        <a:pt x="82" y="199"/>
                        <a:pt x="82" y="199"/>
                        <a:pt x="82" y="199"/>
                      </a:cubicBezTo>
                      <a:cubicBezTo>
                        <a:pt x="82" y="199"/>
                        <a:pt x="82" y="199"/>
                        <a:pt x="82" y="199"/>
                      </a:cubicBezTo>
                      <a:cubicBezTo>
                        <a:pt x="82" y="200"/>
                        <a:pt x="82" y="200"/>
                        <a:pt x="82" y="200"/>
                      </a:cubicBezTo>
                      <a:cubicBezTo>
                        <a:pt x="83" y="199"/>
                        <a:pt x="83" y="199"/>
                        <a:pt x="83" y="199"/>
                      </a:cubicBezTo>
                      <a:cubicBezTo>
                        <a:pt x="83" y="199"/>
                        <a:pt x="83" y="199"/>
                        <a:pt x="83" y="199"/>
                      </a:cubicBezTo>
                      <a:cubicBezTo>
                        <a:pt x="83" y="199"/>
                        <a:pt x="83" y="199"/>
                        <a:pt x="83" y="199"/>
                      </a:cubicBezTo>
                      <a:cubicBezTo>
                        <a:pt x="84" y="199"/>
                        <a:pt x="84" y="199"/>
                        <a:pt x="84" y="199"/>
                      </a:cubicBezTo>
                      <a:cubicBezTo>
                        <a:pt x="84" y="199"/>
                        <a:pt x="84" y="199"/>
                        <a:pt x="84" y="199"/>
                      </a:cubicBezTo>
                      <a:cubicBezTo>
                        <a:pt x="84" y="199"/>
                        <a:pt x="84" y="199"/>
                        <a:pt x="84" y="199"/>
                      </a:cubicBezTo>
                      <a:cubicBezTo>
                        <a:pt x="84" y="199"/>
                        <a:pt x="84" y="199"/>
                        <a:pt x="84" y="199"/>
                      </a:cubicBezTo>
                      <a:cubicBezTo>
                        <a:pt x="84" y="199"/>
                        <a:pt x="84" y="199"/>
                        <a:pt x="84" y="199"/>
                      </a:cubicBezTo>
                      <a:cubicBezTo>
                        <a:pt x="84" y="200"/>
                        <a:pt x="84" y="200"/>
                        <a:pt x="84" y="200"/>
                      </a:cubicBezTo>
                      <a:cubicBezTo>
                        <a:pt x="84" y="200"/>
                        <a:pt x="84" y="200"/>
                        <a:pt x="84" y="200"/>
                      </a:cubicBezTo>
                      <a:cubicBezTo>
                        <a:pt x="84" y="201"/>
                        <a:pt x="84" y="201"/>
                        <a:pt x="84" y="201"/>
                      </a:cubicBezTo>
                      <a:cubicBezTo>
                        <a:pt x="84" y="201"/>
                        <a:pt x="84" y="201"/>
                        <a:pt x="84" y="201"/>
                      </a:cubicBezTo>
                      <a:cubicBezTo>
                        <a:pt x="84" y="201"/>
                        <a:pt x="84" y="201"/>
                        <a:pt x="84" y="201"/>
                      </a:cubicBezTo>
                      <a:cubicBezTo>
                        <a:pt x="84" y="201"/>
                        <a:pt x="84" y="201"/>
                        <a:pt x="84" y="201"/>
                      </a:cubicBezTo>
                      <a:cubicBezTo>
                        <a:pt x="84" y="201"/>
                        <a:pt x="84" y="201"/>
                        <a:pt x="84" y="201"/>
                      </a:cubicBezTo>
                      <a:cubicBezTo>
                        <a:pt x="84" y="200"/>
                        <a:pt x="84" y="200"/>
                        <a:pt x="84" y="200"/>
                      </a:cubicBezTo>
                      <a:cubicBezTo>
                        <a:pt x="84" y="200"/>
                        <a:pt x="84" y="200"/>
                        <a:pt x="84" y="200"/>
                      </a:cubicBezTo>
                      <a:cubicBezTo>
                        <a:pt x="84" y="200"/>
                        <a:pt x="84" y="200"/>
                        <a:pt x="84" y="200"/>
                      </a:cubicBezTo>
                      <a:cubicBezTo>
                        <a:pt x="84" y="199"/>
                        <a:pt x="84" y="199"/>
                        <a:pt x="84"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4" y="200"/>
                        <a:pt x="84" y="200"/>
                        <a:pt x="84" y="200"/>
                      </a:cubicBezTo>
                      <a:cubicBezTo>
                        <a:pt x="84" y="200"/>
                        <a:pt x="84" y="200"/>
                        <a:pt x="84" y="200"/>
                      </a:cubicBezTo>
                      <a:cubicBezTo>
                        <a:pt x="84" y="201"/>
                        <a:pt x="84" y="201"/>
                        <a:pt x="84" y="201"/>
                      </a:cubicBezTo>
                      <a:cubicBezTo>
                        <a:pt x="84" y="201"/>
                        <a:pt x="84" y="201"/>
                        <a:pt x="84" y="201"/>
                      </a:cubicBezTo>
                      <a:cubicBezTo>
                        <a:pt x="84" y="202"/>
                        <a:pt x="84" y="202"/>
                        <a:pt x="84" y="202"/>
                      </a:cubicBezTo>
                      <a:cubicBezTo>
                        <a:pt x="84" y="202"/>
                        <a:pt x="84" y="202"/>
                        <a:pt x="84" y="202"/>
                      </a:cubicBezTo>
                      <a:cubicBezTo>
                        <a:pt x="84" y="203"/>
                        <a:pt x="84" y="203"/>
                        <a:pt x="84" y="203"/>
                      </a:cubicBezTo>
                      <a:cubicBezTo>
                        <a:pt x="97" y="204"/>
                        <a:pt x="110" y="204"/>
                        <a:pt x="123" y="205"/>
                      </a:cubicBezTo>
                      <a:cubicBezTo>
                        <a:pt x="123" y="205"/>
                        <a:pt x="123" y="205"/>
                        <a:pt x="123" y="205"/>
                      </a:cubicBezTo>
                      <a:cubicBezTo>
                        <a:pt x="124" y="204"/>
                        <a:pt x="124" y="204"/>
                        <a:pt x="124" y="204"/>
                      </a:cubicBezTo>
                      <a:cubicBezTo>
                        <a:pt x="126" y="205"/>
                        <a:pt x="126" y="205"/>
                        <a:pt x="126" y="205"/>
                      </a:cubicBezTo>
                      <a:cubicBezTo>
                        <a:pt x="127" y="205"/>
                        <a:pt x="127" y="205"/>
                        <a:pt x="127" y="205"/>
                      </a:cubicBezTo>
                      <a:cubicBezTo>
                        <a:pt x="127" y="204"/>
                        <a:pt x="127" y="204"/>
                        <a:pt x="127" y="204"/>
                      </a:cubicBezTo>
                      <a:cubicBezTo>
                        <a:pt x="127" y="204"/>
                        <a:pt x="127" y="204"/>
                        <a:pt x="127" y="204"/>
                      </a:cubicBezTo>
                      <a:cubicBezTo>
                        <a:pt x="127" y="204"/>
                        <a:pt x="127" y="204"/>
                        <a:pt x="127" y="204"/>
                      </a:cubicBezTo>
                      <a:cubicBezTo>
                        <a:pt x="127" y="203"/>
                        <a:pt x="127" y="203"/>
                        <a:pt x="127" y="203"/>
                      </a:cubicBezTo>
                      <a:cubicBezTo>
                        <a:pt x="127" y="203"/>
                        <a:pt x="127" y="203"/>
                        <a:pt x="127" y="203"/>
                      </a:cubicBezTo>
                      <a:cubicBezTo>
                        <a:pt x="128" y="203"/>
                        <a:pt x="128" y="203"/>
                        <a:pt x="128" y="203"/>
                      </a:cubicBezTo>
                      <a:cubicBezTo>
                        <a:pt x="128" y="203"/>
                        <a:pt x="128" y="203"/>
                        <a:pt x="128" y="203"/>
                      </a:cubicBezTo>
                      <a:cubicBezTo>
                        <a:pt x="128" y="202"/>
                        <a:pt x="128" y="202"/>
                        <a:pt x="128" y="202"/>
                      </a:cubicBezTo>
                      <a:cubicBezTo>
                        <a:pt x="128" y="201"/>
                        <a:pt x="128" y="201"/>
                        <a:pt x="128" y="201"/>
                      </a:cubicBezTo>
                      <a:cubicBezTo>
                        <a:pt x="128" y="201"/>
                        <a:pt x="128" y="201"/>
                        <a:pt x="128" y="201"/>
                      </a:cubicBezTo>
                      <a:cubicBezTo>
                        <a:pt x="128" y="200"/>
                        <a:pt x="128" y="200"/>
                        <a:pt x="128" y="200"/>
                      </a:cubicBezTo>
                      <a:cubicBezTo>
                        <a:pt x="128" y="200"/>
                        <a:pt x="128" y="200"/>
                        <a:pt x="128" y="200"/>
                      </a:cubicBezTo>
                      <a:cubicBezTo>
                        <a:pt x="128" y="200"/>
                        <a:pt x="128" y="200"/>
                        <a:pt x="128" y="200"/>
                      </a:cubicBezTo>
                      <a:cubicBezTo>
                        <a:pt x="128" y="199"/>
                        <a:pt x="128" y="199"/>
                        <a:pt x="128" y="199"/>
                      </a:cubicBezTo>
                      <a:cubicBezTo>
                        <a:pt x="127" y="199"/>
                        <a:pt x="127" y="199"/>
                        <a:pt x="127" y="199"/>
                      </a:cubicBezTo>
                      <a:cubicBezTo>
                        <a:pt x="126" y="199"/>
                        <a:pt x="126" y="199"/>
                        <a:pt x="126" y="199"/>
                      </a:cubicBezTo>
                      <a:cubicBezTo>
                        <a:pt x="125" y="198"/>
                        <a:pt x="125" y="198"/>
                        <a:pt x="125" y="198"/>
                      </a:cubicBezTo>
                      <a:cubicBezTo>
                        <a:pt x="125" y="198"/>
                        <a:pt x="125" y="198"/>
                        <a:pt x="125" y="198"/>
                      </a:cubicBezTo>
                      <a:cubicBezTo>
                        <a:pt x="125" y="197"/>
                        <a:pt x="125" y="197"/>
                        <a:pt x="125" y="197"/>
                      </a:cubicBezTo>
                      <a:cubicBezTo>
                        <a:pt x="125" y="196"/>
                        <a:pt x="125" y="196"/>
                        <a:pt x="125" y="196"/>
                      </a:cubicBezTo>
                      <a:cubicBezTo>
                        <a:pt x="126" y="195"/>
                        <a:pt x="126" y="195"/>
                        <a:pt x="126" y="195"/>
                      </a:cubicBezTo>
                      <a:cubicBezTo>
                        <a:pt x="125" y="194"/>
                        <a:pt x="125" y="194"/>
                        <a:pt x="125" y="194"/>
                      </a:cubicBezTo>
                      <a:cubicBezTo>
                        <a:pt x="125" y="194"/>
                        <a:pt x="125" y="194"/>
                        <a:pt x="125" y="194"/>
                      </a:cubicBezTo>
                      <a:cubicBezTo>
                        <a:pt x="125" y="193"/>
                        <a:pt x="125" y="193"/>
                        <a:pt x="125" y="193"/>
                      </a:cubicBezTo>
                      <a:cubicBezTo>
                        <a:pt x="125" y="193"/>
                        <a:pt x="125" y="193"/>
                        <a:pt x="125" y="193"/>
                      </a:cubicBezTo>
                      <a:cubicBezTo>
                        <a:pt x="125" y="192"/>
                        <a:pt x="125" y="192"/>
                        <a:pt x="125" y="192"/>
                      </a:cubicBezTo>
                      <a:cubicBezTo>
                        <a:pt x="125" y="192"/>
                        <a:pt x="125" y="192"/>
                        <a:pt x="125" y="192"/>
                      </a:cubicBezTo>
                      <a:cubicBezTo>
                        <a:pt x="126" y="192"/>
                        <a:pt x="126" y="192"/>
                        <a:pt x="126" y="192"/>
                      </a:cubicBezTo>
                      <a:cubicBezTo>
                        <a:pt x="125" y="192"/>
                        <a:pt x="125" y="192"/>
                        <a:pt x="125" y="192"/>
                      </a:cubicBezTo>
                      <a:cubicBezTo>
                        <a:pt x="125" y="192"/>
                        <a:pt x="125" y="192"/>
                        <a:pt x="125" y="192"/>
                      </a:cubicBezTo>
                      <a:cubicBezTo>
                        <a:pt x="125" y="191"/>
                        <a:pt x="125" y="191"/>
                        <a:pt x="125" y="191"/>
                      </a:cubicBezTo>
                      <a:cubicBezTo>
                        <a:pt x="125" y="191"/>
                        <a:pt x="125" y="191"/>
                        <a:pt x="125" y="191"/>
                      </a:cubicBezTo>
                      <a:cubicBezTo>
                        <a:pt x="125" y="191"/>
                        <a:pt x="125" y="191"/>
                        <a:pt x="125" y="191"/>
                      </a:cubicBezTo>
                      <a:cubicBezTo>
                        <a:pt x="126" y="191"/>
                        <a:pt x="126" y="191"/>
                        <a:pt x="126" y="191"/>
                      </a:cubicBezTo>
                      <a:cubicBezTo>
                        <a:pt x="127" y="191"/>
                        <a:pt x="127" y="191"/>
                        <a:pt x="127" y="191"/>
                      </a:cubicBezTo>
                      <a:cubicBezTo>
                        <a:pt x="127" y="191"/>
                        <a:pt x="127" y="191"/>
                        <a:pt x="127" y="191"/>
                      </a:cubicBezTo>
                      <a:cubicBezTo>
                        <a:pt x="128" y="190"/>
                        <a:pt x="128" y="190"/>
                        <a:pt x="128" y="190"/>
                      </a:cubicBezTo>
                      <a:cubicBezTo>
                        <a:pt x="128" y="189"/>
                        <a:pt x="128" y="189"/>
                        <a:pt x="128" y="189"/>
                      </a:cubicBezTo>
                      <a:cubicBezTo>
                        <a:pt x="128" y="189"/>
                        <a:pt x="128" y="189"/>
                        <a:pt x="128" y="189"/>
                      </a:cubicBezTo>
                      <a:cubicBezTo>
                        <a:pt x="128" y="189"/>
                        <a:pt x="128" y="189"/>
                        <a:pt x="128" y="189"/>
                      </a:cubicBezTo>
                      <a:cubicBezTo>
                        <a:pt x="129" y="189"/>
                        <a:pt x="129" y="189"/>
                        <a:pt x="129" y="189"/>
                      </a:cubicBezTo>
                      <a:cubicBezTo>
                        <a:pt x="129" y="189"/>
                        <a:pt x="129" y="189"/>
                        <a:pt x="129" y="189"/>
                      </a:cubicBezTo>
                      <a:cubicBezTo>
                        <a:pt x="129" y="188"/>
                        <a:pt x="129" y="188"/>
                        <a:pt x="129" y="188"/>
                      </a:cubicBezTo>
                      <a:cubicBezTo>
                        <a:pt x="129" y="188"/>
                        <a:pt x="129" y="188"/>
                        <a:pt x="129" y="188"/>
                      </a:cubicBezTo>
                      <a:cubicBezTo>
                        <a:pt x="129" y="188"/>
                        <a:pt x="129" y="188"/>
                        <a:pt x="129" y="188"/>
                      </a:cubicBezTo>
                      <a:cubicBezTo>
                        <a:pt x="129" y="188"/>
                        <a:pt x="129" y="188"/>
                        <a:pt x="129" y="188"/>
                      </a:cubicBezTo>
                      <a:cubicBezTo>
                        <a:pt x="129" y="188"/>
                        <a:pt x="129" y="188"/>
                        <a:pt x="129" y="188"/>
                      </a:cubicBezTo>
                      <a:cubicBezTo>
                        <a:pt x="129" y="187"/>
                        <a:pt x="129" y="187"/>
                        <a:pt x="129" y="187"/>
                      </a:cubicBezTo>
                      <a:cubicBezTo>
                        <a:pt x="129" y="187"/>
                        <a:pt x="129" y="187"/>
                        <a:pt x="129" y="187"/>
                      </a:cubicBezTo>
                      <a:cubicBezTo>
                        <a:pt x="129" y="186"/>
                        <a:pt x="129" y="186"/>
                        <a:pt x="129" y="186"/>
                      </a:cubicBezTo>
                      <a:cubicBezTo>
                        <a:pt x="129" y="186"/>
                        <a:pt x="129" y="186"/>
                        <a:pt x="129" y="186"/>
                      </a:cubicBezTo>
                      <a:cubicBezTo>
                        <a:pt x="130" y="186"/>
                        <a:pt x="130" y="186"/>
                        <a:pt x="130" y="186"/>
                      </a:cubicBezTo>
                      <a:cubicBezTo>
                        <a:pt x="130" y="186"/>
                        <a:pt x="130" y="186"/>
                        <a:pt x="130" y="186"/>
                      </a:cubicBezTo>
                      <a:cubicBezTo>
                        <a:pt x="130" y="185"/>
                        <a:pt x="130" y="185"/>
                        <a:pt x="130" y="185"/>
                      </a:cubicBezTo>
                      <a:cubicBezTo>
                        <a:pt x="130" y="185"/>
                        <a:pt x="130" y="185"/>
                        <a:pt x="130" y="185"/>
                      </a:cubicBezTo>
                      <a:cubicBezTo>
                        <a:pt x="130" y="185"/>
                        <a:pt x="130" y="185"/>
                        <a:pt x="130" y="185"/>
                      </a:cubicBezTo>
                      <a:cubicBezTo>
                        <a:pt x="130" y="185"/>
                        <a:pt x="130" y="185"/>
                        <a:pt x="130" y="185"/>
                      </a:cubicBezTo>
                      <a:cubicBezTo>
                        <a:pt x="130" y="185"/>
                        <a:pt x="130" y="185"/>
                        <a:pt x="130" y="185"/>
                      </a:cubicBezTo>
                      <a:cubicBezTo>
                        <a:pt x="130" y="184"/>
                        <a:pt x="130" y="184"/>
                        <a:pt x="130" y="184"/>
                      </a:cubicBezTo>
                      <a:cubicBezTo>
                        <a:pt x="130" y="184"/>
                        <a:pt x="130" y="184"/>
                        <a:pt x="130" y="184"/>
                      </a:cubicBezTo>
                      <a:cubicBezTo>
                        <a:pt x="130" y="184"/>
                        <a:pt x="130" y="184"/>
                        <a:pt x="130" y="184"/>
                      </a:cubicBezTo>
                      <a:cubicBezTo>
                        <a:pt x="130" y="184"/>
                        <a:pt x="130" y="184"/>
                        <a:pt x="130" y="184"/>
                      </a:cubicBezTo>
                      <a:cubicBezTo>
                        <a:pt x="130" y="183"/>
                        <a:pt x="130" y="183"/>
                        <a:pt x="130" y="183"/>
                      </a:cubicBezTo>
                      <a:cubicBezTo>
                        <a:pt x="130" y="183"/>
                        <a:pt x="130" y="183"/>
                        <a:pt x="130" y="183"/>
                      </a:cubicBezTo>
                      <a:cubicBezTo>
                        <a:pt x="130" y="183"/>
                        <a:pt x="130" y="183"/>
                        <a:pt x="130" y="183"/>
                      </a:cubicBezTo>
                      <a:cubicBezTo>
                        <a:pt x="130" y="183"/>
                        <a:pt x="130" y="183"/>
                        <a:pt x="130" y="183"/>
                      </a:cubicBezTo>
                      <a:cubicBezTo>
                        <a:pt x="130" y="182"/>
                        <a:pt x="130" y="182"/>
                        <a:pt x="130" y="182"/>
                      </a:cubicBezTo>
                      <a:cubicBezTo>
                        <a:pt x="130" y="182"/>
                        <a:pt x="130" y="182"/>
                        <a:pt x="130" y="182"/>
                      </a:cubicBezTo>
                      <a:cubicBezTo>
                        <a:pt x="130" y="182"/>
                        <a:pt x="130" y="182"/>
                        <a:pt x="130" y="182"/>
                      </a:cubicBezTo>
                      <a:cubicBezTo>
                        <a:pt x="130" y="181"/>
                        <a:pt x="130" y="181"/>
                        <a:pt x="130" y="181"/>
                      </a:cubicBezTo>
                      <a:cubicBezTo>
                        <a:pt x="130" y="181"/>
                        <a:pt x="130" y="181"/>
                        <a:pt x="130" y="181"/>
                      </a:cubicBezTo>
                      <a:cubicBezTo>
                        <a:pt x="130" y="181"/>
                        <a:pt x="130" y="181"/>
                        <a:pt x="130" y="181"/>
                      </a:cubicBezTo>
                      <a:cubicBezTo>
                        <a:pt x="131" y="180"/>
                        <a:pt x="131" y="180"/>
                        <a:pt x="131" y="180"/>
                      </a:cubicBezTo>
                      <a:cubicBezTo>
                        <a:pt x="131" y="180"/>
                        <a:pt x="131" y="180"/>
                        <a:pt x="131" y="180"/>
                      </a:cubicBezTo>
                      <a:cubicBezTo>
                        <a:pt x="132" y="180"/>
                        <a:pt x="132" y="180"/>
                        <a:pt x="132" y="180"/>
                      </a:cubicBezTo>
                      <a:cubicBezTo>
                        <a:pt x="132" y="180"/>
                        <a:pt x="132" y="180"/>
                        <a:pt x="132" y="180"/>
                      </a:cubicBezTo>
                      <a:cubicBezTo>
                        <a:pt x="132" y="179"/>
                        <a:pt x="132" y="179"/>
                        <a:pt x="132" y="179"/>
                      </a:cubicBezTo>
                      <a:cubicBezTo>
                        <a:pt x="132" y="178"/>
                        <a:pt x="132" y="178"/>
                        <a:pt x="132" y="178"/>
                      </a:cubicBezTo>
                      <a:cubicBezTo>
                        <a:pt x="133" y="178"/>
                        <a:pt x="133" y="178"/>
                        <a:pt x="133" y="178"/>
                      </a:cubicBezTo>
                      <a:cubicBezTo>
                        <a:pt x="133" y="178"/>
                        <a:pt x="133" y="178"/>
                        <a:pt x="133" y="178"/>
                      </a:cubicBezTo>
                      <a:cubicBezTo>
                        <a:pt x="135" y="177"/>
                        <a:pt x="135" y="177"/>
                        <a:pt x="135" y="177"/>
                      </a:cubicBezTo>
                      <a:cubicBezTo>
                        <a:pt x="135" y="177"/>
                        <a:pt x="135" y="177"/>
                        <a:pt x="135" y="177"/>
                      </a:cubicBezTo>
                      <a:cubicBezTo>
                        <a:pt x="136" y="177"/>
                        <a:pt x="136" y="177"/>
                        <a:pt x="136" y="177"/>
                      </a:cubicBezTo>
                      <a:cubicBezTo>
                        <a:pt x="136" y="176"/>
                        <a:pt x="136" y="176"/>
                        <a:pt x="136" y="176"/>
                      </a:cubicBezTo>
                      <a:cubicBezTo>
                        <a:pt x="137" y="176"/>
                        <a:pt x="137" y="176"/>
                        <a:pt x="137" y="176"/>
                      </a:cubicBezTo>
                      <a:cubicBezTo>
                        <a:pt x="137" y="176"/>
                        <a:pt x="137" y="176"/>
                        <a:pt x="137" y="176"/>
                      </a:cubicBezTo>
                      <a:lnTo>
                        <a:pt x="137" y="175"/>
                      </a:lnTo>
                      <a:close/>
                      <a:moveTo>
                        <a:pt x="64" y="193"/>
                      </a:moveTo>
                      <a:cubicBezTo>
                        <a:pt x="64" y="193"/>
                        <a:pt x="64" y="193"/>
                        <a:pt x="64" y="193"/>
                      </a:cubicBezTo>
                      <a:cubicBezTo>
                        <a:pt x="63" y="192"/>
                        <a:pt x="63" y="192"/>
                        <a:pt x="63" y="192"/>
                      </a:cubicBezTo>
                      <a:cubicBezTo>
                        <a:pt x="63" y="192"/>
                        <a:pt x="63" y="192"/>
                        <a:pt x="63" y="192"/>
                      </a:cubicBezTo>
                      <a:cubicBezTo>
                        <a:pt x="63" y="191"/>
                        <a:pt x="63" y="191"/>
                        <a:pt x="63" y="191"/>
                      </a:cubicBezTo>
                      <a:cubicBezTo>
                        <a:pt x="63" y="191"/>
                        <a:pt x="63" y="191"/>
                        <a:pt x="63" y="191"/>
                      </a:cubicBezTo>
                      <a:cubicBezTo>
                        <a:pt x="63" y="191"/>
                        <a:pt x="63" y="191"/>
                        <a:pt x="63" y="191"/>
                      </a:cubicBezTo>
                      <a:cubicBezTo>
                        <a:pt x="62" y="190"/>
                        <a:pt x="62" y="190"/>
                        <a:pt x="62" y="190"/>
                      </a:cubicBezTo>
                      <a:cubicBezTo>
                        <a:pt x="62" y="190"/>
                        <a:pt x="62" y="190"/>
                        <a:pt x="62" y="190"/>
                      </a:cubicBezTo>
                      <a:cubicBezTo>
                        <a:pt x="62" y="190"/>
                        <a:pt x="62" y="190"/>
                        <a:pt x="62" y="190"/>
                      </a:cubicBezTo>
                      <a:cubicBezTo>
                        <a:pt x="62" y="189"/>
                        <a:pt x="62" y="189"/>
                        <a:pt x="62" y="189"/>
                      </a:cubicBezTo>
                      <a:cubicBezTo>
                        <a:pt x="62" y="189"/>
                        <a:pt x="62" y="189"/>
                        <a:pt x="62" y="189"/>
                      </a:cubicBezTo>
                      <a:cubicBezTo>
                        <a:pt x="62" y="189"/>
                        <a:pt x="62" y="189"/>
                        <a:pt x="62" y="189"/>
                      </a:cubicBezTo>
                      <a:cubicBezTo>
                        <a:pt x="62" y="189"/>
                        <a:pt x="62" y="189"/>
                        <a:pt x="62" y="189"/>
                      </a:cubicBezTo>
                      <a:cubicBezTo>
                        <a:pt x="62" y="189"/>
                        <a:pt x="62" y="189"/>
                        <a:pt x="62" y="189"/>
                      </a:cubicBezTo>
                      <a:cubicBezTo>
                        <a:pt x="61" y="189"/>
                        <a:pt x="61" y="189"/>
                        <a:pt x="61" y="189"/>
                      </a:cubicBezTo>
                      <a:cubicBezTo>
                        <a:pt x="61" y="189"/>
                        <a:pt x="61" y="189"/>
                        <a:pt x="61" y="189"/>
                      </a:cubicBezTo>
                      <a:cubicBezTo>
                        <a:pt x="62" y="189"/>
                        <a:pt x="62" y="189"/>
                        <a:pt x="62" y="189"/>
                      </a:cubicBezTo>
                      <a:cubicBezTo>
                        <a:pt x="62" y="190"/>
                        <a:pt x="62" y="190"/>
                        <a:pt x="62" y="190"/>
                      </a:cubicBezTo>
                      <a:cubicBezTo>
                        <a:pt x="62" y="190"/>
                        <a:pt x="62" y="190"/>
                        <a:pt x="62" y="190"/>
                      </a:cubicBezTo>
                      <a:cubicBezTo>
                        <a:pt x="62" y="190"/>
                        <a:pt x="62" y="190"/>
                        <a:pt x="62" y="190"/>
                      </a:cubicBezTo>
                      <a:cubicBezTo>
                        <a:pt x="62" y="191"/>
                        <a:pt x="62" y="191"/>
                        <a:pt x="62" y="191"/>
                      </a:cubicBezTo>
                      <a:cubicBezTo>
                        <a:pt x="62" y="191"/>
                        <a:pt x="62" y="191"/>
                        <a:pt x="62" y="191"/>
                      </a:cubicBezTo>
                      <a:cubicBezTo>
                        <a:pt x="62" y="191"/>
                        <a:pt x="62" y="191"/>
                        <a:pt x="62" y="191"/>
                      </a:cubicBezTo>
                      <a:cubicBezTo>
                        <a:pt x="62" y="191"/>
                        <a:pt x="62" y="191"/>
                        <a:pt x="62" y="191"/>
                      </a:cubicBezTo>
                      <a:cubicBezTo>
                        <a:pt x="62" y="192"/>
                        <a:pt x="62" y="192"/>
                        <a:pt x="62" y="192"/>
                      </a:cubicBezTo>
                      <a:cubicBezTo>
                        <a:pt x="62" y="192"/>
                        <a:pt x="62" y="192"/>
                        <a:pt x="62" y="192"/>
                      </a:cubicBezTo>
                      <a:cubicBezTo>
                        <a:pt x="62" y="192"/>
                        <a:pt x="62" y="192"/>
                        <a:pt x="62" y="192"/>
                      </a:cubicBezTo>
                      <a:cubicBezTo>
                        <a:pt x="62" y="192"/>
                        <a:pt x="62" y="192"/>
                        <a:pt x="62" y="192"/>
                      </a:cubicBezTo>
                      <a:cubicBezTo>
                        <a:pt x="62" y="192"/>
                        <a:pt x="62" y="192"/>
                        <a:pt x="62" y="192"/>
                      </a:cubicBezTo>
                      <a:cubicBezTo>
                        <a:pt x="63" y="193"/>
                        <a:pt x="63" y="193"/>
                        <a:pt x="63" y="193"/>
                      </a:cubicBezTo>
                      <a:cubicBezTo>
                        <a:pt x="63" y="193"/>
                        <a:pt x="63" y="193"/>
                        <a:pt x="63" y="193"/>
                      </a:cubicBezTo>
                      <a:cubicBezTo>
                        <a:pt x="63" y="193"/>
                        <a:pt x="63" y="193"/>
                        <a:pt x="63" y="193"/>
                      </a:cubicBezTo>
                      <a:cubicBezTo>
                        <a:pt x="63" y="194"/>
                        <a:pt x="63" y="194"/>
                        <a:pt x="63" y="194"/>
                      </a:cubicBezTo>
                      <a:cubicBezTo>
                        <a:pt x="63" y="194"/>
                        <a:pt x="63" y="194"/>
                        <a:pt x="63" y="194"/>
                      </a:cubicBezTo>
                      <a:cubicBezTo>
                        <a:pt x="63" y="194"/>
                        <a:pt x="63" y="194"/>
                        <a:pt x="63"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5" y="194"/>
                        <a:pt x="65" y="194"/>
                        <a:pt x="65" y="194"/>
                      </a:cubicBezTo>
                      <a:cubicBezTo>
                        <a:pt x="65" y="194"/>
                        <a:pt x="65" y="194"/>
                        <a:pt x="65" y="194"/>
                      </a:cubicBezTo>
                      <a:cubicBezTo>
                        <a:pt x="65" y="194"/>
                        <a:pt x="65" y="194"/>
                        <a:pt x="65" y="194"/>
                      </a:cubicBezTo>
                      <a:lnTo>
                        <a:pt x="64" y="193"/>
                      </a:lnTo>
                      <a:close/>
                      <a:moveTo>
                        <a:pt x="70" y="176"/>
                      </a:moveTo>
                      <a:cubicBezTo>
                        <a:pt x="70" y="176"/>
                        <a:pt x="70" y="176"/>
                        <a:pt x="70" y="176"/>
                      </a:cubicBezTo>
                      <a:cubicBezTo>
                        <a:pt x="70" y="176"/>
                        <a:pt x="70" y="176"/>
                        <a:pt x="70"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7"/>
                        <a:pt x="69" y="177"/>
                        <a:pt x="69" y="177"/>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70" y="177"/>
                        <a:pt x="70" y="177"/>
                        <a:pt x="70" y="177"/>
                      </a:cubicBezTo>
                      <a:cubicBezTo>
                        <a:pt x="70" y="176"/>
                        <a:pt x="70" y="176"/>
                        <a:pt x="70" y="176"/>
                      </a:cubicBezTo>
                      <a:cubicBezTo>
                        <a:pt x="70" y="176"/>
                        <a:pt x="70" y="176"/>
                        <a:pt x="70" y="176"/>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9" name="Freeform 378">
                  <a:extLst>
                    <a:ext uri="{FF2B5EF4-FFF2-40B4-BE49-F238E27FC236}">
                      <a16:creationId xmlns="" xmlns:a16="http://schemas.microsoft.com/office/drawing/2014/main" id="{E93EF03B-7012-423C-BD2A-CA238C657DFC}"/>
                    </a:ext>
                  </a:extLst>
                </p:cNvPr>
                <p:cNvSpPr>
                  <a:spLocks/>
                </p:cNvSpPr>
                <p:nvPr/>
              </p:nvSpPr>
              <p:spPr bwMode="auto">
                <a:xfrm>
                  <a:off x="4192751" y="4402187"/>
                  <a:ext cx="534737" cy="623860"/>
                </a:xfrm>
                <a:custGeom>
                  <a:avLst/>
                  <a:gdLst>
                    <a:gd name="T0" fmla="*/ 24 w 102"/>
                    <a:gd name="T1" fmla="*/ 2 h 119"/>
                    <a:gd name="T2" fmla="*/ 19 w 102"/>
                    <a:gd name="T3" fmla="*/ 19 h 119"/>
                    <a:gd name="T4" fmla="*/ 18 w 102"/>
                    <a:gd name="T5" fmla="*/ 18 h 119"/>
                    <a:gd name="T6" fmla="*/ 17 w 102"/>
                    <a:gd name="T7" fmla="*/ 16 h 119"/>
                    <a:gd name="T8" fmla="*/ 17 w 102"/>
                    <a:gd name="T9" fmla="*/ 16 h 119"/>
                    <a:gd name="T10" fmla="*/ 16 w 102"/>
                    <a:gd name="T11" fmla="*/ 16 h 119"/>
                    <a:gd name="T12" fmla="*/ 15 w 102"/>
                    <a:gd name="T13" fmla="*/ 16 h 119"/>
                    <a:gd name="T14" fmla="*/ 14 w 102"/>
                    <a:gd name="T15" fmla="*/ 16 h 119"/>
                    <a:gd name="T16" fmla="*/ 11 w 102"/>
                    <a:gd name="T17" fmla="*/ 16 h 119"/>
                    <a:gd name="T18" fmla="*/ 11 w 102"/>
                    <a:gd name="T19" fmla="*/ 17 h 119"/>
                    <a:gd name="T20" fmla="*/ 11 w 102"/>
                    <a:gd name="T21" fmla="*/ 19 h 119"/>
                    <a:gd name="T22" fmla="*/ 11 w 102"/>
                    <a:gd name="T23" fmla="*/ 21 h 119"/>
                    <a:gd name="T24" fmla="*/ 11 w 102"/>
                    <a:gd name="T25" fmla="*/ 24 h 119"/>
                    <a:gd name="T26" fmla="*/ 11 w 102"/>
                    <a:gd name="T27" fmla="*/ 28 h 119"/>
                    <a:gd name="T28" fmla="*/ 11 w 102"/>
                    <a:gd name="T29" fmla="*/ 32 h 119"/>
                    <a:gd name="T30" fmla="*/ 11 w 102"/>
                    <a:gd name="T31" fmla="*/ 35 h 119"/>
                    <a:gd name="T32" fmla="*/ 10 w 102"/>
                    <a:gd name="T33" fmla="*/ 35 h 119"/>
                    <a:gd name="T34" fmla="*/ 10 w 102"/>
                    <a:gd name="T35" fmla="*/ 36 h 119"/>
                    <a:gd name="T36" fmla="*/ 10 w 102"/>
                    <a:gd name="T37" fmla="*/ 41 h 119"/>
                    <a:gd name="T38" fmla="*/ 11 w 102"/>
                    <a:gd name="T39" fmla="*/ 42 h 119"/>
                    <a:gd name="T40" fmla="*/ 12 w 102"/>
                    <a:gd name="T41" fmla="*/ 45 h 119"/>
                    <a:gd name="T42" fmla="*/ 12 w 102"/>
                    <a:gd name="T43" fmla="*/ 47 h 119"/>
                    <a:gd name="T44" fmla="*/ 13 w 102"/>
                    <a:gd name="T45" fmla="*/ 48 h 119"/>
                    <a:gd name="T46" fmla="*/ 13 w 102"/>
                    <a:gd name="T47" fmla="*/ 49 h 119"/>
                    <a:gd name="T48" fmla="*/ 13 w 102"/>
                    <a:gd name="T49" fmla="*/ 49 h 119"/>
                    <a:gd name="T50" fmla="*/ 14 w 102"/>
                    <a:gd name="T51" fmla="*/ 49 h 119"/>
                    <a:gd name="T52" fmla="*/ 16 w 102"/>
                    <a:gd name="T53" fmla="*/ 51 h 119"/>
                    <a:gd name="T54" fmla="*/ 15 w 102"/>
                    <a:gd name="T55" fmla="*/ 53 h 119"/>
                    <a:gd name="T56" fmla="*/ 12 w 102"/>
                    <a:gd name="T57" fmla="*/ 55 h 119"/>
                    <a:gd name="T58" fmla="*/ 10 w 102"/>
                    <a:gd name="T59" fmla="*/ 57 h 119"/>
                    <a:gd name="T60" fmla="*/ 9 w 102"/>
                    <a:gd name="T61" fmla="*/ 59 h 119"/>
                    <a:gd name="T62" fmla="*/ 9 w 102"/>
                    <a:gd name="T63" fmla="*/ 60 h 119"/>
                    <a:gd name="T64" fmla="*/ 9 w 102"/>
                    <a:gd name="T65" fmla="*/ 61 h 119"/>
                    <a:gd name="T66" fmla="*/ 9 w 102"/>
                    <a:gd name="T67" fmla="*/ 62 h 119"/>
                    <a:gd name="T68" fmla="*/ 8 w 102"/>
                    <a:gd name="T69" fmla="*/ 64 h 119"/>
                    <a:gd name="T70" fmla="*/ 8 w 102"/>
                    <a:gd name="T71" fmla="*/ 65 h 119"/>
                    <a:gd name="T72" fmla="*/ 7 w 102"/>
                    <a:gd name="T73" fmla="*/ 66 h 119"/>
                    <a:gd name="T74" fmla="*/ 5 w 102"/>
                    <a:gd name="T75" fmla="*/ 68 h 119"/>
                    <a:gd name="T76" fmla="*/ 4 w 102"/>
                    <a:gd name="T77" fmla="*/ 69 h 119"/>
                    <a:gd name="T78" fmla="*/ 4 w 102"/>
                    <a:gd name="T79" fmla="*/ 70 h 119"/>
                    <a:gd name="T80" fmla="*/ 4 w 102"/>
                    <a:gd name="T81" fmla="*/ 74 h 119"/>
                    <a:gd name="T82" fmla="*/ 7 w 102"/>
                    <a:gd name="T83" fmla="*/ 76 h 119"/>
                    <a:gd name="T84" fmla="*/ 7 w 102"/>
                    <a:gd name="T85" fmla="*/ 78 h 119"/>
                    <a:gd name="T86" fmla="*/ 6 w 102"/>
                    <a:gd name="T87" fmla="*/ 80 h 119"/>
                    <a:gd name="T88" fmla="*/ 5 w 102"/>
                    <a:gd name="T89" fmla="*/ 82 h 119"/>
                    <a:gd name="T90" fmla="*/ 2 w 102"/>
                    <a:gd name="T91" fmla="*/ 82 h 119"/>
                    <a:gd name="T92" fmla="*/ 1 w 102"/>
                    <a:gd name="T93" fmla="*/ 83 h 119"/>
                    <a:gd name="T94" fmla="*/ 0 w 102"/>
                    <a:gd name="T95" fmla="*/ 86 h 119"/>
                    <a:gd name="T96" fmla="*/ 93 w 102"/>
                    <a:gd name="T97" fmla="*/ 119 h 119"/>
                    <a:gd name="T98" fmla="*/ 93 w 102"/>
                    <a:gd name="T99" fmla="*/ 119 h 119"/>
                    <a:gd name="T100" fmla="*/ 93 w 102"/>
                    <a:gd name="T101" fmla="*/ 119 h 119"/>
                    <a:gd name="T102" fmla="*/ 93 w 102"/>
                    <a:gd name="T103" fmla="*/ 119 h 119"/>
                    <a:gd name="T104" fmla="*/ 93 w 102"/>
                    <a:gd name="T105" fmla="*/ 118 h 119"/>
                    <a:gd name="T106" fmla="*/ 100 w 102"/>
                    <a:gd name="T107" fmla="*/ 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 h="119">
                      <a:moveTo>
                        <a:pt x="100" y="8"/>
                      </a:moveTo>
                      <a:cubicBezTo>
                        <a:pt x="84" y="7"/>
                        <a:pt x="69" y="5"/>
                        <a:pt x="54" y="4"/>
                      </a:cubicBezTo>
                      <a:cubicBezTo>
                        <a:pt x="46" y="3"/>
                        <a:pt x="38" y="2"/>
                        <a:pt x="30" y="1"/>
                      </a:cubicBezTo>
                      <a:cubicBezTo>
                        <a:pt x="29" y="1"/>
                        <a:pt x="27" y="1"/>
                        <a:pt x="26" y="0"/>
                      </a:cubicBezTo>
                      <a:cubicBezTo>
                        <a:pt x="24" y="0"/>
                        <a:pt x="24" y="0"/>
                        <a:pt x="24" y="2"/>
                      </a:cubicBezTo>
                      <a:cubicBezTo>
                        <a:pt x="24" y="3"/>
                        <a:pt x="24" y="4"/>
                        <a:pt x="24" y="5"/>
                      </a:cubicBezTo>
                      <a:cubicBezTo>
                        <a:pt x="23" y="8"/>
                        <a:pt x="23" y="12"/>
                        <a:pt x="22" y="16"/>
                      </a:cubicBezTo>
                      <a:cubicBezTo>
                        <a:pt x="22" y="16"/>
                        <a:pt x="22" y="16"/>
                        <a:pt x="22" y="16"/>
                      </a:cubicBezTo>
                      <a:cubicBezTo>
                        <a:pt x="21" y="17"/>
                        <a:pt x="21" y="18"/>
                        <a:pt x="20" y="19"/>
                      </a:cubicBezTo>
                      <a:cubicBezTo>
                        <a:pt x="19" y="19"/>
                        <a:pt x="19" y="19"/>
                        <a:pt x="19" y="19"/>
                      </a:cubicBezTo>
                      <a:cubicBezTo>
                        <a:pt x="19" y="19"/>
                        <a:pt x="19" y="19"/>
                        <a:pt x="19" y="19"/>
                      </a:cubicBezTo>
                      <a:cubicBezTo>
                        <a:pt x="18" y="19"/>
                        <a:pt x="18" y="19"/>
                        <a:pt x="18" y="19"/>
                      </a:cubicBezTo>
                      <a:cubicBezTo>
                        <a:pt x="18" y="18"/>
                        <a:pt x="18" y="18"/>
                        <a:pt x="18" y="18"/>
                      </a:cubicBezTo>
                      <a:cubicBezTo>
                        <a:pt x="18" y="18"/>
                        <a:pt x="18" y="18"/>
                        <a:pt x="18" y="18"/>
                      </a:cubicBezTo>
                      <a:cubicBezTo>
                        <a:pt x="18" y="18"/>
                        <a:pt x="18" y="18"/>
                        <a:pt x="18" y="18"/>
                      </a:cubicBezTo>
                      <a:cubicBezTo>
                        <a:pt x="18" y="17"/>
                        <a:pt x="18" y="17"/>
                        <a:pt x="18" y="17"/>
                      </a:cubicBezTo>
                      <a:cubicBezTo>
                        <a:pt x="17" y="17"/>
                        <a:pt x="17" y="17"/>
                        <a:pt x="17" y="17"/>
                      </a:cubicBezTo>
                      <a:cubicBezTo>
                        <a:pt x="17" y="17"/>
                        <a:pt x="17" y="17"/>
                        <a:pt x="17" y="17"/>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4" y="16"/>
                        <a:pt x="14" y="16"/>
                        <a:pt x="14" y="16"/>
                      </a:cubicBezTo>
                      <a:cubicBezTo>
                        <a:pt x="14" y="16"/>
                        <a:pt x="14" y="16"/>
                        <a:pt x="14" y="16"/>
                      </a:cubicBezTo>
                      <a:cubicBezTo>
                        <a:pt x="13" y="16"/>
                        <a:pt x="13" y="16"/>
                        <a:pt x="13" y="16"/>
                      </a:cubicBezTo>
                      <a:cubicBezTo>
                        <a:pt x="12" y="16"/>
                        <a:pt x="12" y="16"/>
                        <a:pt x="12" y="16"/>
                      </a:cubicBezTo>
                      <a:cubicBezTo>
                        <a:pt x="12" y="16"/>
                        <a:pt x="12" y="16"/>
                        <a:pt x="12" y="16"/>
                      </a:cubicBezTo>
                      <a:cubicBezTo>
                        <a:pt x="11" y="16"/>
                        <a:pt x="11" y="16"/>
                        <a:pt x="11" y="16"/>
                      </a:cubicBezTo>
                      <a:cubicBezTo>
                        <a:pt x="11" y="16"/>
                        <a:pt x="11" y="16"/>
                        <a:pt x="11" y="16"/>
                      </a:cubicBezTo>
                      <a:cubicBezTo>
                        <a:pt x="11" y="16"/>
                        <a:pt x="11" y="16"/>
                        <a:pt x="11" y="16"/>
                      </a:cubicBezTo>
                      <a:cubicBezTo>
                        <a:pt x="11" y="16"/>
                        <a:pt x="11" y="16"/>
                        <a:pt x="11" y="16"/>
                      </a:cubicBezTo>
                      <a:cubicBezTo>
                        <a:pt x="11" y="17"/>
                        <a:pt x="11" y="17"/>
                        <a:pt x="11" y="17"/>
                      </a:cubicBezTo>
                      <a:cubicBezTo>
                        <a:pt x="11" y="17"/>
                        <a:pt x="11" y="17"/>
                        <a:pt x="11" y="17"/>
                      </a:cubicBezTo>
                      <a:cubicBezTo>
                        <a:pt x="11" y="17"/>
                        <a:pt x="11" y="17"/>
                        <a:pt x="11" y="17"/>
                      </a:cubicBezTo>
                      <a:cubicBezTo>
                        <a:pt x="11" y="18"/>
                        <a:pt x="11" y="18"/>
                        <a:pt x="11" y="18"/>
                      </a:cubicBezTo>
                      <a:cubicBezTo>
                        <a:pt x="11" y="18"/>
                        <a:pt x="11" y="18"/>
                        <a:pt x="11" y="18"/>
                      </a:cubicBezTo>
                      <a:cubicBezTo>
                        <a:pt x="11" y="18"/>
                        <a:pt x="11" y="18"/>
                        <a:pt x="11" y="18"/>
                      </a:cubicBezTo>
                      <a:cubicBezTo>
                        <a:pt x="11" y="19"/>
                        <a:pt x="11" y="19"/>
                        <a:pt x="11" y="19"/>
                      </a:cubicBezTo>
                      <a:cubicBezTo>
                        <a:pt x="11" y="19"/>
                        <a:pt x="11" y="19"/>
                        <a:pt x="11" y="19"/>
                      </a:cubicBezTo>
                      <a:cubicBezTo>
                        <a:pt x="11" y="20"/>
                        <a:pt x="11" y="20"/>
                        <a:pt x="11" y="20"/>
                      </a:cubicBezTo>
                      <a:cubicBezTo>
                        <a:pt x="11" y="20"/>
                        <a:pt x="11" y="20"/>
                        <a:pt x="11" y="20"/>
                      </a:cubicBezTo>
                      <a:cubicBezTo>
                        <a:pt x="11" y="21"/>
                        <a:pt x="11" y="21"/>
                        <a:pt x="11" y="21"/>
                      </a:cubicBezTo>
                      <a:cubicBezTo>
                        <a:pt x="12" y="21"/>
                        <a:pt x="12" y="21"/>
                        <a:pt x="12" y="21"/>
                      </a:cubicBezTo>
                      <a:cubicBezTo>
                        <a:pt x="11" y="21"/>
                        <a:pt x="11" y="21"/>
                        <a:pt x="11" y="21"/>
                      </a:cubicBezTo>
                      <a:cubicBezTo>
                        <a:pt x="11" y="21"/>
                        <a:pt x="11" y="21"/>
                        <a:pt x="11" y="21"/>
                      </a:cubicBezTo>
                      <a:cubicBezTo>
                        <a:pt x="11" y="22"/>
                        <a:pt x="11" y="22"/>
                        <a:pt x="11" y="22"/>
                      </a:cubicBezTo>
                      <a:cubicBezTo>
                        <a:pt x="11" y="23"/>
                        <a:pt x="11" y="23"/>
                        <a:pt x="11" y="23"/>
                      </a:cubicBezTo>
                      <a:cubicBezTo>
                        <a:pt x="11" y="23"/>
                        <a:pt x="11" y="23"/>
                        <a:pt x="11" y="23"/>
                      </a:cubicBezTo>
                      <a:cubicBezTo>
                        <a:pt x="11" y="24"/>
                        <a:pt x="11" y="24"/>
                        <a:pt x="11" y="24"/>
                      </a:cubicBezTo>
                      <a:cubicBezTo>
                        <a:pt x="11" y="25"/>
                        <a:pt x="11" y="25"/>
                        <a:pt x="11" y="25"/>
                      </a:cubicBezTo>
                      <a:cubicBezTo>
                        <a:pt x="11" y="26"/>
                        <a:pt x="11" y="26"/>
                        <a:pt x="11" y="26"/>
                      </a:cubicBezTo>
                      <a:cubicBezTo>
                        <a:pt x="11" y="26"/>
                        <a:pt x="11" y="26"/>
                        <a:pt x="11" y="26"/>
                      </a:cubicBezTo>
                      <a:cubicBezTo>
                        <a:pt x="11" y="27"/>
                        <a:pt x="11" y="27"/>
                        <a:pt x="11" y="27"/>
                      </a:cubicBezTo>
                      <a:cubicBezTo>
                        <a:pt x="11" y="28"/>
                        <a:pt x="11" y="28"/>
                        <a:pt x="11" y="28"/>
                      </a:cubicBezTo>
                      <a:cubicBezTo>
                        <a:pt x="11" y="29"/>
                        <a:pt x="11" y="29"/>
                        <a:pt x="11" y="29"/>
                      </a:cubicBezTo>
                      <a:cubicBezTo>
                        <a:pt x="11" y="30"/>
                        <a:pt x="11" y="30"/>
                        <a:pt x="11" y="30"/>
                      </a:cubicBezTo>
                      <a:cubicBezTo>
                        <a:pt x="11" y="31"/>
                        <a:pt x="11" y="31"/>
                        <a:pt x="11" y="31"/>
                      </a:cubicBezTo>
                      <a:cubicBezTo>
                        <a:pt x="11" y="31"/>
                        <a:pt x="11" y="31"/>
                        <a:pt x="11" y="31"/>
                      </a:cubicBezTo>
                      <a:cubicBezTo>
                        <a:pt x="11" y="32"/>
                        <a:pt x="11" y="32"/>
                        <a:pt x="11" y="32"/>
                      </a:cubicBezTo>
                      <a:cubicBezTo>
                        <a:pt x="11" y="32"/>
                        <a:pt x="11" y="32"/>
                        <a:pt x="11" y="32"/>
                      </a:cubicBezTo>
                      <a:cubicBezTo>
                        <a:pt x="11" y="33"/>
                        <a:pt x="11" y="33"/>
                        <a:pt x="11" y="33"/>
                      </a:cubicBezTo>
                      <a:cubicBezTo>
                        <a:pt x="11" y="34"/>
                        <a:pt x="11" y="34"/>
                        <a:pt x="11" y="34"/>
                      </a:cubicBezTo>
                      <a:cubicBezTo>
                        <a:pt x="11" y="34"/>
                        <a:pt x="11" y="34"/>
                        <a:pt x="11" y="34"/>
                      </a:cubicBezTo>
                      <a:cubicBezTo>
                        <a:pt x="11" y="35"/>
                        <a:pt x="11" y="35"/>
                        <a:pt x="11" y="35"/>
                      </a:cubicBezTo>
                      <a:cubicBezTo>
                        <a:pt x="11" y="35"/>
                        <a:pt x="11" y="35"/>
                        <a:pt x="11" y="35"/>
                      </a:cubicBezTo>
                      <a:cubicBezTo>
                        <a:pt x="11" y="35"/>
                        <a:pt x="11" y="35"/>
                        <a:pt x="11" y="35"/>
                      </a:cubicBezTo>
                      <a:cubicBezTo>
                        <a:pt x="10" y="35"/>
                        <a:pt x="10" y="35"/>
                        <a:pt x="10" y="35"/>
                      </a:cubicBezTo>
                      <a:cubicBezTo>
                        <a:pt x="10" y="35"/>
                        <a:pt x="10" y="35"/>
                        <a:pt x="10" y="35"/>
                      </a:cubicBezTo>
                      <a:cubicBezTo>
                        <a:pt x="10" y="35"/>
                        <a:pt x="10" y="35"/>
                        <a:pt x="10" y="35"/>
                      </a:cubicBezTo>
                      <a:cubicBezTo>
                        <a:pt x="10" y="35"/>
                        <a:pt x="10" y="35"/>
                        <a:pt x="10" y="35"/>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10" y="38"/>
                        <a:pt x="10" y="38"/>
                        <a:pt x="10" y="38"/>
                      </a:cubicBezTo>
                      <a:cubicBezTo>
                        <a:pt x="10" y="38"/>
                        <a:pt x="10" y="39"/>
                        <a:pt x="10" y="40"/>
                      </a:cubicBezTo>
                      <a:cubicBezTo>
                        <a:pt x="10" y="41"/>
                        <a:pt x="10" y="41"/>
                        <a:pt x="10" y="41"/>
                      </a:cubicBezTo>
                      <a:cubicBezTo>
                        <a:pt x="10" y="41"/>
                        <a:pt x="10" y="41"/>
                        <a:pt x="10" y="41"/>
                      </a:cubicBezTo>
                      <a:cubicBezTo>
                        <a:pt x="10" y="41"/>
                        <a:pt x="10" y="41"/>
                        <a:pt x="10" y="41"/>
                      </a:cubicBezTo>
                      <a:cubicBezTo>
                        <a:pt x="10" y="41"/>
                        <a:pt x="10" y="41"/>
                        <a:pt x="10" y="41"/>
                      </a:cubicBezTo>
                      <a:cubicBezTo>
                        <a:pt x="11" y="42"/>
                        <a:pt x="11" y="42"/>
                        <a:pt x="11" y="42"/>
                      </a:cubicBezTo>
                      <a:cubicBezTo>
                        <a:pt x="10" y="42"/>
                        <a:pt x="10" y="42"/>
                        <a:pt x="10" y="42"/>
                      </a:cubicBezTo>
                      <a:cubicBezTo>
                        <a:pt x="11" y="42"/>
                        <a:pt x="11" y="42"/>
                        <a:pt x="11" y="42"/>
                      </a:cubicBezTo>
                      <a:cubicBezTo>
                        <a:pt x="11" y="43"/>
                        <a:pt x="11" y="43"/>
                        <a:pt x="11" y="43"/>
                      </a:cubicBezTo>
                      <a:cubicBezTo>
                        <a:pt x="11" y="43"/>
                        <a:pt x="11" y="43"/>
                        <a:pt x="11" y="43"/>
                      </a:cubicBezTo>
                      <a:cubicBezTo>
                        <a:pt x="12" y="45"/>
                        <a:pt x="12" y="45"/>
                        <a:pt x="12" y="45"/>
                      </a:cubicBezTo>
                      <a:cubicBezTo>
                        <a:pt x="12" y="45"/>
                        <a:pt x="12" y="45"/>
                        <a:pt x="12" y="45"/>
                      </a:cubicBezTo>
                      <a:cubicBezTo>
                        <a:pt x="12" y="45"/>
                        <a:pt x="12" y="45"/>
                        <a:pt x="12" y="45"/>
                      </a:cubicBezTo>
                      <a:cubicBezTo>
                        <a:pt x="12" y="45"/>
                        <a:pt x="12" y="45"/>
                        <a:pt x="12" y="45"/>
                      </a:cubicBezTo>
                      <a:cubicBezTo>
                        <a:pt x="12" y="46"/>
                        <a:pt x="12" y="46"/>
                        <a:pt x="12" y="46"/>
                      </a:cubicBezTo>
                      <a:cubicBezTo>
                        <a:pt x="12" y="46"/>
                        <a:pt x="12" y="46"/>
                        <a:pt x="12" y="46"/>
                      </a:cubicBezTo>
                      <a:cubicBezTo>
                        <a:pt x="12" y="46"/>
                        <a:pt x="12" y="46"/>
                        <a:pt x="12" y="46"/>
                      </a:cubicBezTo>
                      <a:cubicBezTo>
                        <a:pt x="12" y="47"/>
                        <a:pt x="12" y="47"/>
                        <a:pt x="12"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4" y="50"/>
                        <a:pt x="14" y="50"/>
                        <a:pt x="14" y="50"/>
                      </a:cubicBezTo>
                      <a:cubicBezTo>
                        <a:pt x="15" y="51"/>
                        <a:pt x="15" y="51"/>
                        <a:pt x="15" y="51"/>
                      </a:cubicBezTo>
                      <a:cubicBezTo>
                        <a:pt x="15" y="51"/>
                        <a:pt x="15" y="51"/>
                        <a:pt x="15" y="51"/>
                      </a:cubicBezTo>
                      <a:cubicBezTo>
                        <a:pt x="16" y="51"/>
                        <a:pt x="16" y="51"/>
                        <a:pt x="16" y="51"/>
                      </a:cubicBezTo>
                      <a:cubicBezTo>
                        <a:pt x="16" y="51"/>
                        <a:pt x="16" y="51"/>
                        <a:pt x="16" y="51"/>
                      </a:cubicBezTo>
                      <a:cubicBezTo>
                        <a:pt x="16" y="52"/>
                        <a:pt x="16" y="52"/>
                        <a:pt x="16" y="52"/>
                      </a:cubicBezTo>
                      <a:cubicBezTo>
                        <a:pt x="16" y="52"/>
                        <a:pt x="16" y="52"/>
                        <a:pt x="16" y="52"/>
                      </a:cubicBezTo>
                      <a:cubicBezTo>
                        <a:pt x="16" y="53"/>
                        <a:pt x="16" y="53"/>
                        <a:pt x="16" y="53"/>
                      </a:cubicBezTo>
                      <a:cubicBezTo>
                        <a:pt x="16" y="53"/>
                        <a:pt x="16" y="53"/>
                        <a:pt x="16" y="53"/>
                      </a:cubicBezTo>
                      <a:cubicBezTo>
                        <a:pt x="15" y="53"/>
                        <a:pt x="15" y="53"/>
                        <a:pt x="15" y="53"/>
                      </a:cubicBezTo>
                      <a:cubicBezTo>
                        <a:pt x="15" y="54"/>
                        <a:pt x="15" y="54"/>
                        <a:pt x="15" y="54"/>
                      </a:cubicBezTo>
                      <a:cubicBezTo>
                        <a:pt x="14" y="54"/>
                        <a:pt x="14" y="54"/>
                        <a:pt x="14" y="54"/>
                      </a:cubicBezTo>
                      <a:cubicBezTo>
                        <a:pt x="14" y="54"/>
                        <a:pt x="14" y="54"/>
                        <a:pt x="14" y="54"/>
                      </a:cubicBezTo>
                      <a:cubicBezTo>
                        <a:pt x="12" y="55"/>
                        <a:pt x="12" y="55"/>
                        <a:pt x="12" y="55"/>
                      </a:cubicBezTo>
                      <a:cubicBezTo>
                        <a:pt x="12" y="55"/>
                        <a:pt x="12" y="55"/>
                        <a:pt x="12" y="55"/>
                      </a:cubicBezTo>
                      <a:cubicBezTo>
                        <a:pt x="11" y="55"/>
                        <a:pt x="11" y="55"/>
                        <a:pt x="11" y="55"/>
                      </a:cubicBezTo>
                      <a:cubicBezTo>
                        <a:pt x="11" y="56"/>
                        <a:pt x="11" y="56"/>
                        <a:pt x="11" y="56"/>
                      </a:cubicBezTo>
                      <a:cubicBezTo>
                        <a:pt x="11" y="57"/>
                        <a:pt x="11" y="57"/>
                        <a:pt x="11" y="57"/>
                      </a:cubicBezTo>
                      <a:cubicBezTo>
                        <a:pt x="11" y="57"/>
                        <a:pt x="11" y="57"/>
                        <a:pt x="11" y="57"/>
                      </a:cubicBezTo>
                      <a:cubicBezTo>
                        <a:pt x="10" y="57"/>
                        <a:pt x="10" y="57"/>
                        <a:pt x="10" y="57"/>
                      </a:cubicBezTo>
                      <a:cubicBezTo>
                        <a:pt x="10" y="57"/>
                        <a:pt x="10" y="57"/>
                        <a:pt x="10" y="57"/>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59"/>
                        <a:pt x="9" y="59"/>
                        <a:pt x="9" y="59"/>
                      </a:cubicBezTo>
                      <a:cubicBezTo>
                        <a:pt x="9" y="60"/>
                        <a:pt x="9" y="60"/>
                        <a:pt x="9" y="60"/>
                      </a:cubicBezTo>
                      <a:cubicBezTo>
                        <a:pt x="9" y="60"/>
                        <a:pt x="9" y="60"/>
                        <a:pt x="9" y="60"/>
                      </a:cubicBezTo>
                      <a:cubicBezTo>
                        <a:pt x="9" y="60"/>
                        <a:pt x="9" y="60"/>
                        <a:pt x="9" y="60"/>
                      </a:cubicBezTo>
                      <a:cubicBezTo>
                        <a:pt x="9" y="60"/>
                        <a:pt x="9" y="60"/>
                        <a:pt x="9" y="60"/>
                      </a:cubicBezTo>
                      <a:cubicBezTo>
                        <a:pt x="9" y="61"/>
                        <a:pt x="9" y="61"/>
                        <a:pt x="9" y="61"/>
                      </a:cubicBezTo>
                      <a:cubicBezTo>
                        <a:pt x="9" y="61"/>
                        <a:pt x="9" y="61"/>
                        <a:pt x="9" y="61"/>
                      </a:cubicBezTo>
                      <a:cubicBezTo>
                        <a:pt x="9" y="61"/>
                        <a:pt x="9" y="61"/>
                        <a:pt x="9" y="61"/>
                      </a:cubicBezTo>
                      <a:cubicBezTo>
                        <a:pt x="9" y="61"/>
                        <a:pt x="9" y="61"/>
                        <a:pt x="9" y="61"/>
                      </a:cubicBezTo>
                      <a:cubicBezTo>
                        <a:pt x="9" y="62"/>
                        <a:pt x="9" y="62"/>
                        <a:pt x="9" y="62"/>
                      </a:cubicBezTo>
                      <a:cubicBezTo>
                        <a:pt x="9" y="62"/>
                        <a:pt x="9" y="62"/>
                        <a:pt x="9" y="62"/>
                      </a:cubicBezTo>
                      <a:cubicBezTo>
                        <a:pt x="9" y="62"/>
                        <a:pt x="9" y="62"/>
                        <a:pt x="9" y="62"/>
                      </a:cubicBezTo>
                      <a:cubicBezTo>
                        <a:pt x="9" y="62"/>
                        <a:pt x="9" y="62"/>
                        <a:pt x="9" y="62"/>
                      </a:cubicBezTo>
                      <a:cubicBezTo>
                        <a:pt x="9" y="62"/>
                        <a:pt x="9" y="62"/>
                        <a:pt x="9" y="62"/>
                      </a:cubicBezTo>
                      <a:cubicBezTo>
                        <a:pt x="9" y="63"/>
                        <a:pt x="9" y="63"/>
                        <a:pt x="9" y="63"/>
                      </a:cubicBezTo>
                      <a:cubicBezTo>
                        <a:pt x="9" y="63"/>
                        <a:pt x="9" y="63"/>
                        <a:pt x="9" y="63"/>
                      </a:cubicBezTo>
                      <a:cubicBezTo>
                        <a:pt x="8" y="63"/>
                        <a:pt x="8" y="63"/>
                        <a:pt x="8" y="63"/>
                      </a:cubicBezTo>
                      <a:cubicBezTo>
                        <a:pt x="8" y="63"/>
                        <a:pt x="8" y="63"/>
                        <a:pt x="8" y="63"/>
                      </a:cubicBezTo>
                      <a:cubicBezTo>
                        <a:pt x="8" y="64"/>
                        <a:pt x="8" y="64"/>
                        <a:pt x="8" y="64"/>
                      </a:cubicBezTo>
                      <a:cubicBezTo>
                        <a:pt x="8" y="64"/>
                        <a:pt x="8" y="64"/>
                        <a:pt x="8" y="64"/>
                      </a:cubicBezTo>
                      <a:cubicBezTo>
                        <a:pt x="8" y="65"/>
                        <a:pt x="8" y="65"/>
                        <a:pt x="8" y="65"/>
                      </a:cubicBezTo>
                      <a:cubicBezTo>
                        <a:pt x="8" y="65"/>
                        <a:pt x="8" y="65"/>
                        <a:pt x="8" y="65"/>
                      </a:cubicBezTo>
                      <a:cubicBezTo>
                        <a:pt x="8" y="65"/>
                        <a:pt x="8" y="65"/>
                        <a:pt x="8" y="65"/>
                      </a:cubicBezTo>
                      <a:cubicBezTo>
                        <a:pt x="8" y="65"/>
                        <a:pt x="8" y="65"/>
                        <a:pt x="8" y="65"/>
                      </a:cubicBezTo>
                      <a:cubicBezTo>
                        <a:pt x="8" y="65"/>
                        <a:pt x="8" y="65"/>
                        <a:pt x="8" y="65"/>
                      </a:cubicBezTo>
                      <a:cubicBezTo>
                        <a:pt x="8" y="66"/>
                        <a:pt x="8" y="66"/>
                        <a:pt x="8" y="66"/>
                      </a:cubicBezTo>
                      <a:cubicBezTo>
                        <a:pt x="8" y="66"/>
                        <a:pt x="8" y="66"/>
                        <a:pt x="8" y="66"/>
                      </a:cubicBezTo>
                      <a:cubicBezTo>
                        <a:pt x="7" y="66"/>
                        <a:pt x="7" y="66"/>
                        <a:pt x="7" y="66"/>
                      </a:cubicBezTo>
                      <a:cubicBezTo>
                        <a:pt x="7" y="66"/>
                        <a:pt x="7" y="66"/>
                        <a:pt x="7" y="66"/>
                      </a:cubicBezTo>
                      <a:cubicBezTo>
                        <a:pt x="7" y="66"/>
                        <a:pt x="7" y="66"/>
                        <a:pt x="7" y="66"/>
                      </a:cubicBezTo>
                      <a:cubicBezTo>
                        <a:pt x="7" y="67"/>
                        <a:pt x="7" y="67"/>
                        <a:pt x="7" y="67"/>
                      </a:cubicBezTo>
                      <a:cubicBezTo>
                        <a:pt x="6" y="68"/>
                        <a:pt x="6" y="68"/>
                        <a:pt x="6" y="68"/>
                      </a:cubicBezTo>
                      <a:cubicBezTo>
                        <a:pt x="6" y="68"/>
                        <a:pt x="6" y="68"/>
                        <a:pt x="6" y="68"/>
                      </a:cubicBezTo>
                      <a:cubicBezTo>
                        <a:pt x="5" y="68"/>
                        <a:pt x="5" y="68"/>
                        <a:pt x="5" y="68"/>
                      </a:cubicBezTo>
                      <a:cubicBezTo>
                        <a:pt x="4" y="68"/>
                        <a:pt x="4" y="68"/>
                        <a:pt x="4" y="68"/>
                      </a:cubicBezTo>
                      <a:cubicBezTo>
                        <a:pt x="4" y="68"/>
                        <a:pt x="4" y="68"/>
                        <a:pt x="4" y="68"/>
                      </a:cubicBezTo>
                      <a:cubicBezTo>
                        <a:pt x="4" y="68"/>
                        <a:pt x="4" y="68"/>
                        <a:pt x="4" y="68"/>
                      </a:cubicBezTo>
                      <a:cubicBezTo>
                        <a:pt x="4" y="69"/>
                        <a:pt x="4" y="69"/>
                        <a:pt x="4" y="69"/>
                      </a:cubicBezTo>
                      <a:cubicBezTo>
                        <a:pt x="4" y="69"/>
                        <a:pt x="4" y="69"/>
                        <a:pt x="4" y="69"/>
                      </a:cubicBezTo>
                      <a:cubicBezTo>
                        <a:pt x="5" y="69"/>
                        <a:pt x="5" y="69"/>
                        <a:pt x="5" y="69"/>
                      </a:cubicBezTo>
                      <a:cubicBezTo>
                        <a:pt x="4" y="69"/>
                        <a:pt x="4" y="69"/>
                        <a:pt x="4" y="69"/>
                      </a:cubicBezTo>
                      <a:cubicBezTo>
                        <a:pt x="4" y="69"/>
                        <a:pt x="4" y="69"/>
                        <a:pt x="4" y="69"/>
                      </a:cubicBezTo>
                      <a:cubicBezTo>
                        <a:pt x="4" y="70"/>
                        <a:pt x="4" y="70"/>
                        <a:pt x="4" y="70"/>
                      </a:cubicBezTo>
                      <a:cubicBezTo>
                        <a:pt x="4" y="70"/>
                        <a:pt x="4" y="70"/>
                        <a:pt x="4" y="70"/>
                      </a:cubicBezTo>
                      <a:cubicBezTo>
                        <a:pt x="4" y="71"/>
                        <a:pt x="4" y="71"/>
                        <a:pt x="4" y="71"/>
                      </a:cubicBezTo>
                      <a:cubicBezTo>
                        <a:pt x="4" y="71"/>
                        <a:pt x="4" y="71"/>
                        <a:pt x="4" y="71"/>
                      </a:cubicBezTo>
                      <a:cubicBezTo>
                        <a:pt x="5" y="72"/>
                        <a:pt x="5" y="72"/>
                        <a:pt x="5" y="72"/>
                      </a:cubicBezTo>
                      <a:cubicBezTo>
                        <a:pt x="4" y="73"/>
                        <a:pt x="4" y="73"/>
                        <a:pt x="4" y="73"/>
                      </a:cubicBezTo>
                      <a:cubicBezTo>
                        <a:pt x="4" y="74"/>
                        <a:pt x="4" y="74"/>
                        <a:pt x="4" y="74"/>
                      </a:cubicBezTo>
                      <a:cubicBezTo>
                        <a:pt x="4" y="75"/>
                        <a:pt x="4" y="75"/>
                        <a:pt x="4" y="75"/>
                      </a:cubicBezTo>
                      <a:cubicBezTo>
                        <a:pt x="4" y="75"/>
                        <a:pt x="4" y="75"/>
                        <a:pt x="4" y="75"/>
                      </a:cubicBezTo>
                      <a:cubicBezTo>
                        <a:pt x="5" y="76"/>
                        <a:pt x="5" y="76"/>
                        <a:pt x="5" y="76"/>
                      </a:cubicBezTo>
                      <a:cubicBezTo>
                        <a:pt x="6" y="76"/>
                        <a:pt x="6" y="76"/>
                        <a:pt x="6" y="76"/>
                      </a:cubicBezTo>
                      <a:cubicBezTo>
                        <a:pt x="7" y="76"/>
                        <a:pt x="7" y="76"/>
                        <a:pt x="7" y="76"/>
                      </a:cubicBezTo>
                      <a:cubicBezTo>
                        <a:pt x="7" y="77"/>
                        <a:pt x="7" y="77"/>
                        <a:pt x="7" y="77"/>
                      </a:cubicBezTo>
                      <a:cubicBezTo>
                        <a:pt x="7" y="77"/>
                        <a:pt x="7" y="77"/>
                        <a:pt x="7" y="77"/>
                      </a:cubicBezTo>
                      <a:cubicBezTo>
                        <a:pt x="7" y="77"/>
                        <a:pt x="7" y="77"/>
                        <a:pt x="7" y="77"/>
                      </a:cubicBezTo>
                      <a:cubicBezTo>
                        <a:pt x="7" y="78"/>
                        <a:pt x="7" y="78"/>
                        <a:pt x="7" y="78"/>
                      </a:cubicBezTo>
                      <a:cubicBezTo>
                        <a:pt x="7" y="78"/>
                        <a:pt x="7" y="78"/>
                        <a:pt x="7" y="78"/>
                      </a:cubicBezTo>
                      <a:cubicBezTo>
                        <a:pt x="7" y="79"/>
                        <a:pt x="7" y="79"/>
                        <a:pt x="7" y="79"/>
                      </a:cubicBezTo>
                      <a:cubicBezTo>
                        <a:pt x="7" y="80"/>
                        <a:pt x="7" y="80"/>
                        <a:pt x="7" y="80"/>
                      </a:cubicBezTo>
                      <a:cubicBezTo>
                        <a:pt x="7" y="80"/>
                        <a:pt x="7" y="80"/>
                        <a:pt x="7" y="80"/>
                      </a:cubicBezTo>
                      <a:cubicBezTo>
                        <a:pt x="6" y="80"/>
                        <a:pt x="6" y="80"/>
                        <a:pt x="6" y="80"/>
                      </a:cubicBezTo>
                      <a:cubicBezTo>
                        <a:pt x="6" y="80"/>
                        <a:pt x="6" y="80"/>
                        <a:pt x="6" y="80"/>
                      </a:cubicBezTo>
                      <a:cubicBezTo>
                        <a:pt x="6" y="81"/>
                        <a:pt x="6" y="81"/>
                        <a:pt x="6" y="81"/>
                      </a:cubicBezTo>
                      <a:cubicBezTo>
                        <a:pt x="6" y="81"/>
                        <a:pt x="6" y="81"/>
                        <a:pt x="6" y="81"/>
                      </a:cubicBezTo>
                      <a:cubicBezTo>
                        <a:pt x="6" y="81"/>
                        <a:pt x="6" y="81"/>
                        <a:pt x="6" y="81"/>
                      </a:cubicBezTo>
                      <a:cubicBezTo>
                        <a:pt x="6" y="82"/>
                        <a:pt x="6" y="82"/>
                        <a:pt x="6" y="82"/>
                      </a:cubicBezTo>
                      <a:cubicBezTo>
                        <a:pt x="5" y="82"/>
                        <a:pt x="5" y="82"/>
                        <a:pt x="5" y="82"/>
                      </a:cubicBezTo>
                      <a:cubicBezTo>
                        <a:pt x="3" y="81"/>
                        <a:pt x="3" y="81"/>
                        <a:pt x="3" y="81"/>
                      </a:cubicBezTo>
                      <a:cubicBezTo>
                        <a:pt x="2" y="82"/>
                        <a:pt x="2" y="82"/>
                        <a:pt x="2" y="82"/>
                      </a:cubicBezTo>
                      <a:cubicBezTo>
                        <a:pt x="2" y="82"/>
                        <a:pt x="2" y="82"/>
                        <a:pt x="2" y="82"/>
                      </a:cubicBezTo>
                      <a:cubicBezTo>
                        <a:pt x="2" y="82"/>
                        <a:pt x="2" y="82"/>
                        <a:pt x="2" y="82"/>
                      </a:cubicBezTo>
                      <a:cubicBezTo>
                        <a:pt x="2" y="82"/>
                        <a:pt x="2" y="82"/>
                        <a:pt x="2" y="82"/>
                      </a:cubicBezTo>
                      <a:cubicBezTo>
                        <a:pt x="2" y="83"/>
                        <a:pt x="2" y="83"/>
                        <a:pt x="2" y="83"/>
                      </a:cubicBezTo>
                      <a:cubicBezTo>
                        <a:pt x="2" y="83"/>
                        <a:pt x="2" y="83"/>
                        <a:pt x="2" y="83"/>
                      </a:cubicBezTo>
                      <a:cubicBezTo>
                        <a:pt x="2" y="83"/>
                        <a:pt x="2" y="83"/>
                        <a:pt x="2" y="83"/>
                      </a:cubicBezTo>
                      <a:cubicBezTo>
                        <a:pt x="1" y="83"/>
                        <a:pt x="1" y="83"/>
                        <a:pt x="1" y="83"/>
                      </a:cubicBezTo>
                      <a:cubicBezTo>
                        <a:pt x="1" y="83"/>
                        <a:pt x="1" y="83"/>
                        <a:pt x="1" y="83"/>
                      </a:cubicBezTo>
                      <a:cubicBezTo>
                        <a:pt x="1" y="84"/>
                        <a:pt x="1" y="84"/>
                        <a:pt x="1" y="84"/>
                      </a:cubicBezTo>
                      <a:cubicBezTo>
                        <a:pt x="1" y="84"/>
                        <a:pt x="1" y="84"/>
                        <a:pt x="1" y="84"/>
                      </a:cubicBezTo>
                      <a:cubicBezTo>
                        <a:pt x="1" y="85"/>
                        <a:pt x="1" y="85"/>
                        <a:pt x="1" y="85"/>
                      </a:cubicBezTo>
                      <a:cubicBezTo>
                        <a:pt x="0" y="85"/>
                        <a:pt x="0" y="85"/>
                        <a:pt x="0" y="85"/>
                      </a:cubicBezTo>
                      <a:cubicBezTo>
                        <a:pt x="0" y="86"/>
                        <a:pt x="0" y="86"/>
                        <a:pt x="0" y="86"/>
                      </a:cubicBezTo>
                      <a:cubicBezTo>
                        <a:pt x="10" y="91"/>
                        <a:pt x="21" y="96"/>
                        <a:pt x="31" y="101"/>
                      </a:cubicBezTo>
                      <a:cubicBezTo>
                        <a:pt x="36" y="104"/>
                        <a:pt x="42" y="107"/>
                        <a:pt x="47" y="109"/>
                      </a:cubicBezTo>
                      <a:cubicBezTo>
                        <a:pt x="51" y="111"/>
                        <a:pt x="56" y="115"/>
                        <a:pt x="60" y="116"/>
                      </a:cubicBezTo>
                      <a:cubicBezTo>
                        <a:pt x="71" y="117"/>
                        <a:pt x="82" y="118"/>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8"/>
                      </a:cubicBezTo>
                      <a:cubicBezTo>
                        <a:pt x="95" y="99"/>
                        <a:pt x="96" y="80"/>
                        <a:pt x="98" y="60"/>
                      </a:cubicBezTo>
                      <a:cubicBezTo>
                        <a:pt x="99" y="50"/>
                        <a:pt x="99" y="40"/>
                        <a:pt x="100" y="31"/>
                      </a:cubicBezTo>
                      <a:cubicBezTo>
                        <a:pt x="101" y="26"/>
                        <a:pt x="101" y="21"/>
                        <a:pt x="101" y="16"/>
                      </a:cubicBezTo>
                      <a:cubicBezTo>
                        <a:pt x="102" y="14"/>
                        <a:pt x="102" y="11"/>
                        <a:pt x="102" y="8"/>
                      </a:cubicBezTo>
                      <a:cubicBezTo>
                        <a:pt x="102" y="8"/>
                        <a:pt x="100" y="8"/>
                        <a:pt x="100" y="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8" name="Group 227">
                <a:extLst>
                  <a:ext uri="{FF2B5EF4-FFF2-40B4-BE49-F238E27FC236}">
                    <a16:creationId xmlns="" xmlns:a16="http://schemas.microsoft.com/office/drawing/2014/main" id="{1FF92F09-857A-412D-BFD0-D75741D84A1F}"/>
                  </a:ext>
                </a:extLst>
              </p:cNvPr>
              <p:cNvGrpSpPr/>
              <p:nvPr/>
            </p:nvGrpSpPr>
            <p:grpSpPr>
              <a:xfrm>
                <a:off x="8860414" y="2229497"/>
                <a:ext cx="1178108" cy="1289996"/>
                <a:chOff x="6971286" y="3070587"/>
                <a:chExt cx="938411" cy="1027534"/>
              </a:xfrm>
              <a:grpFill/>
            </p:grpSpPr>
            <p:sp>
              <p:nvSpPr>
                <p:cNvPr id="229" name="Freeform 333">
                  <a:extLst>
                    <a:ext uri="{FF2B5EF4-FFF2-40B4-BE49-F238E27FC236}">
                      <a16:creationId xmlns="" xmlns:a16="http://schemas.microsoft.com/office/drawing/2014/main" id="{E0177FAE-85AE-417F-9AFD-029F4DD234C2}"/>
                    </a:ext>
                  </a:extLst>
                </p:cNvPr>
                <p:cNvSpPr>
                  <a:spLocks/>
                </p:cNvSpPr>
                <p:nvPr/>
              </p:nvSpPr>
              <p:spPr bwMode="auto">
                <a:xfrm>
                  <a:off x="7296322" y="4082393"/>
                  <a:ext cx="20970" cy="15728"/>
                </a:xfrm>
                <a:custGeom>
                  <a:avLst/>
                  <a:gdLst>
                    <a:gd name="T0" fmla="*/ 4 w 8"/>
                    <a:gd name="T1" fmla="*/ 0 h 6"/>
                    <a:gd name="T2" fmla="*/ 2 w 8"/>
                    <a:gd name="T3" fmla="*/ 0 h 6"/>
                    <a:gd name="T4" fmla="*/ 2 w 8"/>
                    <a:gd name="T5" fmla="*/ 0 h 6"/>
                    <a:gd name="T6" fmla="*/ 0 w 8"/>
                    <a:gd name="T7" fmla="*/ 2 h 6"/>
                    <a:gd name="T8" fmla="*/ 2 w 8"/>
                    <a:gd name="T9" fmla="*/ 4 h 6"/>
                    <a:gd name="T10" fmla="*/ 2 w 8"/>
                    <a:gd name="T11" fmla="*/ 4 h 6"/>
                    <a:gd name="T12" fmla="*/ 2 w 8"/>
                    <a:gd name="T13" fmla="*/ 4 h 6"/>
                    <a:gd name="T14" fmla="*/ 2 w 8"/>
                    <a:gd name="T15" fmla="*/ 4 h 6"/>
                    <a:gd name="T16" fmla="*/ 2 w 8"/>
                    <a:gd name="T17" fmla="*/ 4 h 6"/>
                    <a:gd name="T18" fmla="*/ 4 w 8"/>
                    <a:gd name="T19" fmla="*/ 4 h 6"/>
                    <a:gd name="T20" fmla="*/ 4 w 8"/>
                    <a:gd name="T21" fmla="*/ 4 h 6"/>
                    <a:gd name="T22" fmla="*/ 4 w 8"/>
                    <a:gd name="T23" fmla="*/ 4 h 6"/>
                    <a:gd name="T24" fmla="*/ 4 w 8"/>
                    <a:gd name="T25" fmla="*/ 4 h 6"/>
                    <a:gd name="T26" fmla="*/ 4 w 8"/>
                    <a:gd name="T27" fmla="*/ 6 h 6"/>
                    <a:gd name="T28" fmla="*/ 4 w 8"/>
                    <a:gd name="T29" fmla="*/ 6 h 6"/>
                    <a:gd name="T30" fmla="*/ 4 w 8"/>
                    <a:gd name="T31" fmla="*/ 6 h 6"/>
                    <a:gd name="T32" fmla="*/ 4 w 8"/>
                    <a:gd name="T33" fmla="*/ 6 h 6"/>
                    <a:gd name="T34" fmla="*/ 6 w 8"/>
                    <a:gd name="T35" fmla="*/ 4 h 6"/>
                    <a:gd name="T36" fmla="*/ 8 w 8"/>
                    <a:gd name="T37" fmla="*/ 2 h 6"/>
                    <a:gd name="T38" fmla="*/ 4 w 8"/>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6">
                      <a:moveTo>
                        <a:pt x="4" y="0"/>
                      </a:moveTo>
                      <a:lnTo>
                        <a:pt x="2" y="0"/>
                      </a:lnTo>
                      <a:lnTo>
                        <a:pt x="2" y="0"/>
                      </a:lnTo>
                      <a:lnTo>
                        <a:pt x="0" y="2"/>
                      </a:lnTo>
                      <a:lnTo>
                        <a:pt x="2" y="4"/>
                      </a:lnTo>
                      <a:lnTo>
                        <a:pt x="2" y="4"/>
                      </a:lnTo>
                      <a:lnTo>
                        <a:pt x="2" y="4"/>
                      </a:lnTo>
                      <a:lnTo>
                        <a:pt x="2" y="4"/>
                      </a:lnTo>
                      <a:lnTo>
                        <a:pt x="2" y="4"/>
                      </a:lnTo>
                      <a:lnTo>
                        <a:pt x="4" y="4"/>
                      </a:lnTo>
                      <a:lnTo>
                        <a:pt x="4" y="4"/>
                      </a:lnTo>
                      <a:lnTo>
                        <a:pt x="4" y="4"/>
                      </a:lnTo>
                      <a:lnTo>
                        <a:pt x="4" y="4"/>
                      </a:lnTo>
                      <a:lnTo>
                        <a:pt x="4" y="6"/>
                      </a:lnTo>
                      <a:lnTo>
                        <a:pt x="4" y="6"/>
                      </a:lnTo>
                      <a:lnTo>
                        <a:pt x="4" y="6"/>
                      </a:lnTo>
                      <a:lnTo>
                        <a:pt x="4" y="6"/>
                      </a:lnTo>
                      <a:lnTo>
                        <a:pt x="6" y="4"/>
                      </a:lnTo>
                      <a:lnTo>
                        <a:pt x="8" y="2"/>
                      </a:lnTo>
                      <a:lnTo>
                        <a:pt x="4" y="0"/>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0" name="Freeform 336">
                  <a:extLst>
                    <a:ext uri="{FF2B5EF4-FFF2-40B4-BE49-F238E27FC236}">
                      <a16:creationId xmlns="" xmlns:a16="http://schemas.microsoft.com/office/drawing/2014/main" id="{B512C83F-5D46-4D23-8BC0-A4843D002A7C}"/>
                    </a:ext>
                  </a:extLst>
                </p:cNvPr>
                <p:cNvSpPr>
                  <a:spLocks/>
                </p:cNvSpPr>
                <p:nvPr/>
              </p:nvSpPr>
              <p:spPr bwMode="auto">
                <a:xfrm>
                  <a:off x="7443113" y="3374653"/>
                  <a:ext cx="141548" cy="262126"/>
                </a:xfrm>
                <a:custGeom>
                  <a:avLst/>
                  <a:gdLst>
                    <a:gd name="T0" fmla="*/ 26 w 27"/>
                    <a:gd name="T1" fmla="*/ 7 h 50"/>
                    <a:gd name="T2" fmla="*/ 25 w 27"/>
                    <a:gd name="T3" fmla="*/ 5 h 50"/>
                    <a:gd name="T4" fmla="*/ 26 w 27"/>
                    <a:gd name="T5" fmla="*/ 1 h 50"/>
                    <a:gd name="T6" fmla="*/ 25 w 27"/>
                    <a:gd name="T7" fmla="*/ 0 h 50"/>
                    <a:gd name="T8" fmla="*/ 0 w 27"/>
                    <a:gd name="T9" fmla="*/ 7 h 50"/>
                    <a:gd name="T10" fmla="*/ 0 w 27"/>
                    <a:gd name="T11" fmla="*/ 8 h 50"/>
                    <a:gd name="T12" fmla="*/ 0 w 27"/>
                    <a:gd name="T13" fmla="*/ 9 h 50"/>
                    <a:gd name="T14" fmla="*/ 0 w 27"/>
                    <a:gd name="T15" fmla="*/ 9 h 50"/>
                    <a:gd name="T16" fmla="*/ 0 w 27"/>
                    <a:gd name="T17" fmla="*/ 10 h 50"/>
                    <a:gd name="T18" fmla="*/ 1 w 27"/>
                    <a:gd name="T19" fmla="*/ 10 h 50"/>
                    <a:gd name="T20" fmla="*/ 1 w 27"/>
                    <a:gd name="T21" fmla="*/ 11 h 50"/>
                    <a:gd name="T22" fmla="*/ 1 w 27"/>
                    <a:gd name="T23" fmla="*/ 12 h 50"/>
                    <a:gd name="T24" fmla="*/ 1 w 27"/>
                    <a:gd name="T25" fmla="*/ 14 h 50"/>
                    <a:gd name="T26" fmla="*/ 2 w 27"/>
                    <a:gd name="T27" fmla="*/ 15 h 50"/>
                    <a:gd name="T28" fmla="*/ 3 w 27"/>
                    <a:gd name="T29" fmla="*/ 17 h 50"/>
                    <a:gd name="T30" fmla="*/ 3 w 27"/>
                    <a:gd name="T31" fmla="*/ 18 h 50"/>
                    <a:gd name="T32" fmla="*/ 3 w 27"/>
                    <a:gd name="T33" fmla="*/ 19 h 50"/>
                    <a:gd name="T34" fmla="*/ 4 w 27"/>
                    <a:gd name="T35" fmla="*/ 20 h 50"/>
                    <a:gd name="T36" fmla="*/ 4 w 27"/>
                    <a:gd name="T37" fmla="*/ 21 h 50"/>
                    <a:gd name="T38" fmla="*/ 3 w 27"/>
                    <a:gd name="T39" fmla="*/ 22 h 50"/>
                    <a:gd name="T40" fmla="*/ 3 w 27"/>
                    <a:gd name="T41" fmla="*/ 23 h 50"/>
                    <a:gd name="T42" fmla="*/ 3 w 27"/>
                    <a:gd name="T43" fmla="*/ 25 h 50"/>
                    <a:gd name="T44" fmla="*/ 4 w 27"/>
                    <a:gd name="T45" fmla="*/ 26 h 50"/>
                    <a:gd name="T46" fmla="*/ 4 w 27"/>
                    <a:gd name="T47" fmla="*/ 27 h 50"/>
                    <a:gd name="T48" fmla="*/ 5 w 27"/>
                    <a:gd name="T49" fmla="*/ 28 h 50"/>
                    <a:gd name="T50" fmla="*/ 5 w 27"/>
                    <a:gd name="T51" fmla="*/ 28 h 50"/>
                    <a:gd name="T52" fmla="*/ 5 w 27"/>
                    <a:gd name="T53" fmla="*/ 29 h 50"/>
                    <a:gd name="T54" fmla="*/ 5 w 27"/>
                    <a:gd name="T55" fmla="*/ 30 h 50"/>
                    <a:gd name="T56" fmla="*/ 5 w 27"/>
                    <a:gd name="T57" fmla="*/ 33 h 50"/>
                    <a:gd name="T58" fmla="*/ 6 w 27"/>
                    <a:gd name="T59" fmla="*/ 34 h 50"/>
                    <a:gd name="T60" fmla="*/ 6 w 27"/>
                    <a:gd name="T61" fmla="*/ 34 h 50"/>
                    <a:gd name="T62" fmla="*/ 6 w 27"/>
                    <a:gd name="T63" fmla="*/ 34 h 50"/>
                    <a:gd name="T64" fmla="*/ 6 w 27"/>
                    <a:gd name="T65" fmla="*/ 33 h 50"/>
                    <a:gd name="T66" fmla="*/ 7 w 27"/>
                    <a:gd name="T67" fmla="*/ 33 h 50"/>
                    <a:gd name="T68" fmla="*/ 7 w 27"/>
                    <a:gd name="T69" fmla="*/ 33 h 50"/>
                    <a:gd name="T70" fmla="*/ 8 w 27"/>
                    <a:gd name="T71" fmla="*/ 34 h 50"/>
                    <a:gd name="T72" fmla="*/ 11 w 27"/>
                    <a:gd name="T73" fmla="*/ 48 h 50"/>
                    <a:gd name="T74" fmla="*/ 12 w 27"/>
                    <a:gd name="T75" fmla="*/ 50 h 50"/>
                    <a:gd name="T76" fmla="*/ 14 w 27"/>
                    <a:gd name="T77" fmla="*/ 49 h 50"/>
                    <a:gd name="T78" fmla="*/ 23 w 27"/>
                    <a:gd name="T79" fmla="*/ 47 h 50"/>
                    <a:gd name="T80" fmla="*/ 22 w 27"/>
                    <a:gd name="T81" fmla="*/ 46 h 50"/>
                    <a:gd name="T82" fmla="*/ 21 w 27"/>
                    <a:gd name="T83" fmla="*/ 45 h 50"/>
                    <a:gd name="T84" fmla="*/ 21 w 27"/>
                    <a:gd name="T85" fmla="*/ 44 h 50"/>
                    <a:gd name="T86" fmla="*/ 22 w 27"/>
                    <a:gd name="T87" fmla="*/ 42 h 50"/>
                    <a:gd name="T88" fmla="*/ 22 w 27"/>
                    <a:gd name="T89" fmla="*/ 40 h 50"/>
                    <a:gd name="T90" fmla="*/ 21 w 27"/>
                    <a:gd name="T91" fmla="*/ 38 h 50"/>
                    <a:gd name="T92" fmla="*/ 21 w 27"/>
                    <a:gd name="T93" fmla="*/ 37 h 50"/>
                    <a:gd name="T94" fmla="*/ 21 w 27"/>
                    <a:gd name="T95" fmla="*/ 37 h 50"/>
                    <a:gd name="T96" fmla="*/ 21 w 27"/>
                    <a:gd name="T97" fmla="*/ 36 h 50"/>
                    <a:gd name="T98" fmla="*/ 20 w 27"/>
                    <a:gd name="T99" fmla="*/ 31 h 50"/>
                    <a:gd name="T100" fmla="*/ 21 w 27"/>
                    <a:gd name="T101" fmla="*/ 29 h 50"/>
                    <a:gd name="T102" fmla="*/ 21 w 27"/>
                    <a:gd name="T103" fmla="*/ 27 h 50"/>
                    <a:gd name="T104" fmla="*/ 22 w 27"/>
                    <a:gd name="T105" fmla="*/ 25 h 50"/>
                    <a:gd name="T106" fmla="*/ 22 w 27"/>
                    <a:gd name="T107" fmla="*/ 22 h 50"/>
                    <a:gd name="T108" fmla="*/ 22 w 27"/>
                    <a:gd name="T109" fmla="*/ 22 h 50"/>
                    <a:gd name="T110" fmla="*/ 22 w 27"/>
                    <a:gd name="T111" fmla="*/ 19 h 50"/>
                    <a:gd name="T112" fmla="*/ 22 w 27"/>
                    <a:gd name="T113" fmla="*/ 14 h 50"/>
                    <a:gd name="T114" fmla="*/ 24 w 27"/>
                    <a:gd name="T115" fmla="*/ 14 h 50"/>
                    <a:gd name="T116" fmla="*/ 26 w 27"/>
                    <a:gd name="T117" fmla="*/ 11 h 50"/>
                    <a:gd name="T118" fmla="*/ 26 w 27"/>
                    <a:gd name="T119" fmla="*/ 10 h 50"/>
                    <a:gd name="T120" fmla="*/ 26 w 27"/>
                    <a:gd name="T121"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 h="50">
                      <a:moveTo>
                        <a:pt x="27" y="8"/>
                      </a:moveTo>
                      <a:cubicBezTo>
                        <a:pt x="27" y="8"/>
                        <a:pt x="27" y="8"/>
                        <a:pt x="27" y="8"/>
                      </a:cubicBezTo>
                      <a:cubicBezTo>
                        <a:pt x="26" y="8"/>
                        <a:pt x="26" y="8"/>
                        <a:pt x="26" y="8"/>
                      </a:cubicBezTo>
                      <a:cubicBezTo>
                        <a:pt x="26" y="7"/>
                        <a:pt x="26" y="7"/>
                        <a:pt x="26" y="7"/>
                      </a:cubicBezTo>
                      <a:cubicBezTo>
                        <a:pt x="26" y="6"/>
                        <a:pt x="26" y="6"/>
                        <a:pt x="26" y="6"/>
                      </a:cubicBezTo>
                      <a:cubicBezTo>
                        <a:pt x="25" y="6"/>
                        <a:pt x="25" y="6"/>
                        <a:pt x="25" y="6"/>
                      </a:cubicBezTo>
                      <a:cubicBezTo>
                        <a:pt x="25" y="6"/>
                        <a:pt x="25" y="6"/>
                        <a:pt x="25" y="6"/>
                      </a:cubicBezTo>
                      <a:cubicBezTo>
                        <a:pt x="25" y="5"/>
                        <a:pt x="25" y="5"/>
                        <a:pt x="25" y="5"/>
                      </a:cubicBezTo>
                      <a:cubicBezTo>
                        <a:pt x="25" y="5"/>
                        <a:pt x="25" y="5"/>
                        <a:pt x="25" y="5"/>
                      </a:cubicBezTo>
                      <a:cubicBezTo>
                        <a:pt x="25" y="4"/>
                        <a:pt x="25" y="4"/>
                        <a:pt x="25" y="4"/>
                      </a:cubicBezTo>
                      <a:cubicBezTo>
                        <a:pt x="25" y="3"/>
                        <a:pt x="25" y="3"/>
                        <a:pt x="26" y="2"/>
                      </a:cubicBezTo>
                      <a:cubicBezTo>
                        <a:pt x="26" y="1"/>
                        <a:pt x="26" y="1"/>
                        <a:pt x="26" y="1"/>
                      </a:cubicBezTo>
                      <a:cubicBezTo>
                        <a:pt x="26" y="1"/>
                        <a:pt x="26" y="1"/>
                        <a:pt x="26" y="1"/>
                      </a:cubicBezTo>
                      <a:cubicBezTo>
                        <a:pt x="25" y="1"/>
                        <a:pt x="25" y="1"/>
                        <a:pt x="25" y="1"/>
                      </a:cubicBezTo>
                      <a:cubicBezTo>
                        <a:pt x="25" y="1"/>
                        <a:pt x="25" y="1"/>
                        <a:pt x="25" y="1"/>
                      </a:cubicBezTo>
                      <a:cubicBezTo>
                        <a:pt x="25" y="0"/>
                        <a:pt x="25" y="0"/>
                        <a:pt x="25" y="0"/>
                      </a:cubicBezTo>
                      <a:cubicBezTo>
                        <a:pt x="25" y="0"/>
                        <a:pt x="25" y="0"/>
                        <a:pt x="25" y="0"/>
                      </a:cubicBezTo>
                      <a:cubicBezTo>
                        <a:pt x="25" y="0"/>
                        <a:pt x="25" y="0"/>
                        <a:pt x="25" y="0"/>
                      </a:cubicBezTo>
                      <a:cubicBezTo>
                        <a:pt x="17" y="2"/>
                        <a:pt x="8" y="4"/>
                        <a:pt x="0" y="6"/>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4" y="20"/>
                        <a:pt x="4" y="20"/>
                        <a:pt x="4" y="20"/>
                      </a:cubicBezTo>
                      <a:cubicBezTo>
                        <a:pt x="4" y="20"/>
                        <a:pt x="4" y="20"/>
                        <a:pt x="4" y="20"/>
                      </a:cubicBezTo>
                      <a:cubicBezTo>
                        <a:pt x="4" y="20"/>
                        <a:pt x="4" y="20"/>
                        <a:pt x="4" y="20"/>
                      </a:cubicBezTo>
                      <a:cubicBezTo>
                        <a:pt x="4" y="21"/>
                        <a:pt x="4" y="21"/>
                        <a:pt x="4" y="21"/>
                      </a:cubicBezTo>
                      <a:cubicBezTo>
                        <a:pt x="4" y="21"/>
                        <a:pt x="4" y="21"/>
                        <a:pt x="4" y="21"/>
                      </a:cubicBezTo>
                      <a:cubicBezTo>
                        <a:pt x="4" y="21"/>
                        <a:pt x="4" y="21"/>
                        <a:pt x="4" y="21"/>
                      </a:cubicBezTo>
                      <a:cubicBezTo>
                        <a:pt x="4" y="21"/>
                        <a:pt x="4" y="21"/>
                        <a:pt x="4" y="21"/>
                      </a:cubicBezTo>
                      <a:cubicBezTo>
                        <a:pt x="4" y="22"/>
                        <a:pt x="4" y="22"/>
                        <a:pt x="4"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3"/>
                        <a:pt x="3" y="23"/>
                        <a:pt x="3" y="23"/>
                      </a:cubicBezTo>
                      <a:cubicBezTo>
                        <a:pt x="3" y="23"/>
                        <a:pt x="3" y="23"/>
                        <a:pt x="3" y="23"/>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4" y="26"/>
                        <a:pt x="4" y="26"/>
                        <a:pt x="4" y="26"/>
                      </a:cubicBezTo>
                      <a:cubicBezTo>
                        <a:pt x="4" y="26"/>
                        <a:pt x="4" y="26"/>
                        <a:pt x="4" y="26"/>
                      </a:cubicBezTo>
                      <a:cubicBezTo>
                        <a:pt x="4" y="26"/>
                        <a:pt x="4" y="26"/>
                        <a:pt x="4" y="26"/>
                      </a:cubicBezTo>
                      <a:cubicBezTo>
                        <a:pt x="4" y="26"/>
                        <a:pt x="4" y="26"/>
                        <a:pt x="4" y="26"/>
                      </a:cubicBezTo>
                      <a:cubicBezTo>
                        <a:pt x="4" y="27"/>
                        <a:pt x="4" y="27"/>
                        <a:pt x="4" y="27"/>
                      </a:cubicBezTo>
                      <a:cubicBezTo>
                        <a:pt x="4" y="27"/>
                        <a:pt x="4" y="27"/>
                        <a:pt x="4" y="27"/>
                      </a:cubicBezTo>
                      <a:cubicBezTo>
                        <a:pt x="4" y="28"/>
                        <a:pt x="4" y="28"/>
                        <a:pt x="4" y="28"/>
                      </a:cubicBezTo>
                      <a:cubicBezTo>
                        <a:pt x="4" y="28"/>
                        <a:pt x="4" y="28"/>
                        <a:pt x="4"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0"/>
                        <a:pt x="5" y="30"/>
                        <a:pt x="5" y="30"/>
                      </a:cubicBezTo>
                      <a:cubicBezTo>
                        <a:pt x="6" y="31"/>
                        <a:pt x="6" y="31"/>
                        <a:pt x="6" y="31"/>
                      </a:cubicBezTo>
                      <a:cubicBezTo>
                        <a:pt x="6" y="31"/>
                        <a:pt x="6" y="31"/>
                        <a:pt x="6" y="31"/>
                      </a:cubicBezTo>
                      <a:cubicBezTo>
                        <a:pt x="5" y="33"/>
                        <a:pt x="5" y="33"/>
                        <a:pt x="5" y="33"/>
                      </a:cubicBezTo>
                      <a:cubicBezTo>
                        <a:pt x="5" y="33"/>
                        <a:pt x="5" y="33"/>
                        <a:pt x="5" y="33"/>
                      </a:cubicBezTo>
                      <a:cubicBezTo>
                        <a:pt x="5" y="33"/>
                        <a:pt x="5" y="33"/>
                        <a:pt x="5" y="33"/>
                      </a:cubicBezTo>
                      <a:cubicBezTo>
                        <a:pt x="5" y="34"/>
                        <a:pt x="5" y="34"/>
                        <a:pt x="5"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9" y="39"/>
                        <a:pt x="10" y="43"/>
                        <a:pt x="11" y="48"/>
                      </a:cubicBezTo>
                      <a:cubicBezTo>
                        <a:pt x="11" y="48"/>
                        <a:pt x="11" y="48"/>
                        <a:pt x="11" y="48"/>
                      </a:cubicBezTo>
                      <a:cubicBezTo>
                        <a:pt x="11" y="49"/>
                        <a:pt x="11" y="49"/>
                        <a:pt x="11" y="49"/>
                      </a:cubicBezTo>
                      <a:cubicBezTo>
                        <a:pt x="11" y="49"/>
                        <a:pt x="11" y="49"/>
                        <a:pt x="11" y="49"/>
                      </a:cubicBezTo>
                      <a:cubicBezTo>
                        <a:pt x="12" y="50"/>
                        <a:pt x="12" y="50"/>
                        <a:pt x="12" y="50"/>
                      </a:cubicBezTo>
                      <a:cubicBezTo>
                        <a:pt x="12" y="50"/>
                        <a:pt x="12" y="50"/>
                        <a:pt x="12" y="50"/>
                      </a:cubicBezTo>
                      <a:cubicBezTo>
                        <a:pt x="13" y="50"/>
                        <a:pt x="13" y="50"/>
                        <a:pt x="13" y="50"/>
                      </a:cubicBezTo>
                      <a:cubicBezTo>
                        <a:pt x="13" y="49"/>
                        <a:pt x="13" y="49"/>
                        <a:pt x="13" y="49"/>
                      </a:cubicBezTo>
                      <a:cubicBezTo>
                        <a:pt x="14" y="49"/>
                        <a:pt x="14" y="49"/>
                        <a:pt x="14" y="49"/>
                      </a:cubicBezTo>
                      <a:cubicBezTo>
                        <a:pt x="15" y="49"/>
                        <a:pt x="15" y="49"/>
                        <a:pt x="15" y="49"/>
                      </a:cubicBezTo>
                      <a:cubicBezTo>
                        <a:pt x="16" y="49"/>
                        <a:pt x="16" y="49"/>
                        <a:pt x="16" y="49"/>
                      </a:cubicBezTo>
                      <a:cubicBezTo>
                        <a:pt x="16" y="49"/>
                        <a:pt x="16" y="49"/>
                        <a:pt x="17" y="49"/>
                      </a:cubicBezTo>
                      <a:cubicBezTo>
                        <a:pt x="19" y="48"/>
                        <a:pt x="21" y="48"/>
                        <a:pt x="23" y="47"/>
                      </a:cubicBezTo>
                      <a:cubicBezTo>
                        <a:pt x="23" y="47"/>
                        <a:pt x="23" y="47"/>
                        <a:pt x="23" y="47"/>
                      </a:cubicBezTo>
                      <a:cubicBezTo>
                        <a:pt x="23" y="47"/>
                        <a:pt x="23" y="47"/>
                        <a:pt x="23" y="47"/>
                      </a:cubicBezTo>
                      <a:cubicBezTo>
                        <a:pt x="23" y="46"/>
                        <a:pt x="23" y="46"/>
                        <a:pt x="23" y="46"/>
                      </a:cubicBezTo>
                      <a:cubicBezTo>
                        <a:pt x="22" y="46"/>
                        <a:pt x="22" y="46"/>
                        <a:pt x="22" y="46"/>
                      </a:cubicBezTo>
                      <a:cubicBezTo>
                        <a:pt x="22" y="46"/>
                        <a:pt x="22" y="46"/>
                        <a:pt x="22" y="46"/>
                      </a:cubicBezTo>
                      <a:cubicBezTo>
                        <a:pt x="22" y="46"/>
                        <a:pt x="22" y="46"/>
                        <a:pt x="22" y="46"/>
                      </a:cubicBezTo>
                      <a:cubicBezTo>
                        <a:pt x="21" y="45"/>
                        <a:pt x="21" y="45"/>
                        <a:pt x="21" y="45"/>
                      </a:cubicBezTo>
                      <a:cubicBezTo>
                        <a:pt x="21" y="45"/>
                        <a:pt x="21" y="45"/>
                        <a:pt x="21" y="45"/>
                      </a:cubicBezTo>
                      <a:cubicBezTo>
                        <a:pt x="21" y="45"/>
                        <a:pt x="21" y="45"/>
                        <a:pt x="21" y="45"/>
                      </a:cubicBezTo>
                      <a:cubicBezTo>
                        <a:pt x="21" y="45"/>
                        <a:pt x="21" y="45"/>
                        <a:pt x="21" y="45"/>
                      </a:cubicBezTo>
                      <a:cubicBezTo>
                        <a:pt x="21" y="44"/>
                        <a:pt x="21" y="44"/>
                        <a:pt x="21" y="44"/>
                      </a:cubicBezTo>
                      <a:cubicBezTo>
                        <a:pt x="21" y="44"/>
                        <a:pt x="21" y="44"/>
                        <a:pt x="21" y="44"/>
                      </a:cubicBezTo>
                      <a:cubicBezTo>
                        <a:pt x="21" y="43"/>
                        <a:pt x="21" y="43"/>
                        <a:pt x="21" y="43"/>
                      </a:cubicBezTo>
                      <a:cubicBezTo>
                        <a:pt x="21" y="43"/>
                        <a:pt x="21" y="43"/>
                        <a:pt x="21" y="43"/>
                      </a:cubicBezTo>
                      <a:cubicBezTo>
                        <a:pt x="21" y="43"/>
                        <a:pt x="21" y="43"/>
                        <a:pt x="21" y="43"/>
                      </a:cubicBezTo>
                      <a:cubicBezTo>
                        <a:pt x="22" y="42"/>
                        <a:pt x="22" y="42"/>
                        <a:pt x="22" y="42"/>
                      </a:cubicBezTo>
                      <a:cubicBezTo>
                        <a:pt x="22" y="42"/>
                        <a:pt x="22" y="42"/>
                        <a:pt x="22" y="42"/>
                      </a:cubicBezTo>
                      <a:cubicBezTo>
                        <a:pt x="22" y="41"/>
                        <a:pt x="22" y="41"/>
                        <a:pt x="22" y="41"/>
                      </a:cubicBezTo>
                      <a:cubicBezTo>
                        <a:pt x="22" y="40"/>
                        <a:pt x="22" y="40"/>
                        <a:pt x="22" y="40"/>
                      </a:cubicBezTo>
                      <a:cubicBezTo>
                        <a:pt x="22" y="40"/>
                        <a:pt x="22" y="40"/>
                        <a:pt x="22" y="40"/>
                      </a:cubicBezTo>
                      <a:cubicBezTo>
                        <a:pt x="21" y="39"/>
                        <a:pt x="21" y="39"/>
                        <a:pt x="21" y="39"/>
                      </a:cubicBezTo>
                      <a:cubicBezTo>
                        <a:pt x="21" y="39"/>
                        <a:pt x="21" y="39"/>
                        <a:pt x="21" y="39"/>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6"/>
                        <a:pt x="21" y="36"/>
                        <a:pt x="21" y="36"/>
                      </a:cubicBezTo>
                      <a:cubicBezTo>
                        <a:pt x="21" y="36"/>
                        <a:pt x="21" y="36"/>
                        <a:pt x="21" y="36"/>
                      </a:cubicBezTo>
                      <a:cubicBezTo>
                        <a:pt x="21" y="35"/>
                        <a:pt x="21" y="35"/>
                        <a:pt x="21" y="35"/>
                      </a:cubicBezTo>
                      <a:cubicBezTo>
                        <a:pt x="20" y="32"/>
                        <a:pt x="20" y="32"/>
                        <a:pt x="20" y="32"/>
                      </a:cubicBezTo>
                      <a:cubicBezTo>
                        <a:pt x="20" y="31"/>
                        <a:pt x="20" y="31"/>
                        <a:pt x="20" y="31"/>
                      </a:cubicBezTo>
                      <a:cubicBezTo>
                        <a:pt x="20" y="31"/>
                        <a:pt x="20" y="31"/>
                        <a:pt x="20" y="31"/>
                      </a:cubicBezTo>
                      <a:cubicBezTo>
                        <a:pt x="21" y="30"/>
                        <a:pt x="21" y="30"/>
                        <a:pt x="21" y="30"/>
                      </a:cubicBezTo>
                      <a:cubicBezTo>
                        <a:pt x="21" y="30"/>
                        <a:pt x="21" y="30"/>
                        <a:pt x="21" y="30"/>
                      </a:cubicBezTo>
                      <a:cubicBezTo>
                        <a:pt x="21" y="29"/>
                        <a:pt x="21" y="29"/>
                        <a:pt x="21" y="29"/>
                      </a:cubicBezTo>
                      <a:cubicBezTo>
                        <a:pt x="21" y="29"/>
                        <a:pt x="21" y="29"/>
                        <a:pt x="21" y="29"/>
                      </a:cubicBezTo>
                      <a:cubicBezTo>
                        <a:pt x="21" y="28"/>
                        <a:pt x="21" y="28"/>
                        <a:pt x="21" y="28"/>
                      </a:cubicBezTo>
                      <a:cubicBezTo>
                        <a:pt x="21" y="28"/>
                        <a:pt x="21" y="28"/>
                        <a:pt x="21" y="28"/>
                      </a:cubicBezTo>
                      <a:cubicBezTo>
                        <a:pt x="21" y="27"/>
                        <a:pt x="21" y="27"/>
                        <a:pt x="21" y="27"/>
                      </a:cubicBezTo>
                      <a:cubicBezTo>
                        <a:pt x="21" y="27"/>
                        <a:pt x="21" y="27"/>
                        <a:pt x="21" y="27"/>
                      </a:cubicBezTo>
                      <a:cubicBezTo>
                        <a:pt x="22" y="26"/>
                        <a:pt x="22" y="26"/>
                        <a:pt x="22" y="26"/>
                      </a:cubicBezTo>
                      <a:cubicBezTo>
                        <a:pt x="22" y="26"/>
                        <a:pt x="22" y="26"/>
                        <a:pt x="22" y="26"/>
                      </a:cubicBezTo>
                      <a:cubicBezTo>
                        <a:pt x="22" y="25"/>
                        <a:pt x="22" y="25"/>
                        <a:pt x="22" y="25"/>
                      </a:cubicBezTo>
                      <a:cubicBezTo>
                        <a:pt x="22" y="25"/>
                        <a:pt x="22" y="25"/>
                        <a:pt x="22" y="25"/>
                      </a:cubicBezTo>
                      <a:cubicBezTo>
                        <a:pt x="22" y="24"/>
                        <a:pt x="22" y="24"/>
                        <a:pt x="22" y="24"/>
                      </a:cubicBezTo>
                      <a:cubicBezTo>
                        <a:pt x="22" y="24"/>
                        <a:pt x="22" y="24"/>
                        <a:pt x="22" y="24"/>
                      </a:cubicBezTo>
                      <a:cubicBezTo>
                        <a:pt x="22" y="24"/>
                        <a:pt x="22" y="24"/>
                        <a:pt x="22" y="24"/>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2" y="21"/>
                        <a:pt x="22" y="21"/>
                      </a:cubicBezTo>
                      <a:cubicBezTo>
                        <a:pt x="22" y="20"/>
                        <a:pt x="22" y="20"/>
                        <a:pt x="22" y="20"/>
                      </a:cubicBezTo>
                      <a:cubicBezTo>
                        <a:pt x="22" y="19"/>
                        <a:pt x="22" y="19"/>
                        <a:pt x="22" y="19"/>
                      </a:cubicBezTo>
                      <a:cubicBezTo>
                        <a:pt x="22" y="19"/>
                        <a:pt x="22" y="19"/>
                        <a:pt x="22" y="19"/>
                      </a:cubicBezTo>
                      <a:cubicBezTo>
                        <a:pt x="22" y="17"/>
                        <a:pt x="22" y="17"/>
                        <a:pt x="22" y="17"/>
                      </a:cubicBezTo>
                      <a:cubicBezTo>
                        <a:pt x="22" y="16"/>
                        <a:pt x="22" y="16"/>
                        <a:pt x="22" y="16"/>
                      </a:cubicBezTo>
                      <a:cubicBezTo>
                        <a:pt x="22" y="15"/>
                        <a:pt x="22" y="15"/>
                        <a:pt x="22" y="15"/>
                      </a:cubicBezTo>
                      <a:cubicBezTo>
                        <a:pt x="22" y="14"/>
                        <a:pt x="22" y="14"/>
                        <a:pt x="22" y="14"/>
                      </a:cubicBezTo>
                      <a:cubicBezTo>
                        <a:pt x="23" y="14"/>
                        <a:pt x="23" y="14"/>
                        <a:pt x="23" y="14"/>
                      </a:cubicBezTo>
                      <a:cubicBezTo>
                        <a:pt x="23" y="14"/>
                        <a:pt x="23" y="14"/>
                        <a:pt x="23" y="14"/>
                      </a:cubicBezTo>
                      <a:cubicBezTo>
                        <a:pt x="24" y="14"/>
                        <a:pt x="24" y="14"/>
                        <a:pt x="24" y="14"/>
                      </a:cubicBezTo>
                      <a:cubicBezTo>
                        <a:pt x="24" y="14"/>
                        <a:pt x="24" y="14"/>
                        <a:pt x="24" y="14"/>
                      </a:cubicBezTo>
                      <a:cubicBezTo>
                        <a:pt x="24" y="13"/>
                        <a:pt x="24" y="13"/>
                        <a:pt x="24" y="13"/>
                      </a:cubicBezTo>
                      <a:cubicBezTo>
                        <a:pt x="24" y="13"/>
                        <a:pt x="24" y="13"/>
                        <a:pt x="24" y="13"/>
                      </a:cubicBezTo>
                      <a:cubicBezTo>
                        <a:pt x="25" y="12"/>
                        <a:pt x="25" y="12"/>
                        <a:pt x="25" y="12"/>
                      </a:cubicBezTo>
                      <a:cubicBezTo>
                        <a:pt x="26" y="11"/>
                        <a:pt x="26" y="11"/>
                        <a:pt x="26" y="11"/>
                      </a:cubicBezTo>
                      <a:cubicBezTo>
                        <a:pt x="26" y="11"/>
                        <a:pt x="26" y="11"/>
                        <a:pt x="26" y="11"/>
                      </a:cubicBezTo>
                      <a:cubicBezTo>
                        <a:pt x="26" y="11"/>
                        <a:pt x="26" y="11"/>
                        <a:pt x="26" y="11"/>
                      </a:cubicBezTo>
                      <a:cubicBezTo>
                        <a:pt x="26" y="10"/>
                        <a:pt x="26" y="10"/>
                        <a:pt x="26" y="10"/>
                      </a:cubicBezTo>
                      <a:cubicBezTo>
                        <a:pt x="26" y="10"/>
                        <a:pt x="26" y="10"/>
                        <a:pt x="26" y="10"/>
                      </a:cubicBezTo>
                      <a:cubicBezTo>
                        <a:pt x="26" y="9"/>
                        <a:pt x="26" y="9"/>
                        <a:pt x="26" y="9"/>
                      </a:cubicBezTo>
                      <a:cubicBezTo>
                        <a:pt x="26" y="9"/>
                        <a:pt x="26" y="9"/>
                        <a:pt x="26" y="9"/>
                      </a:cubicBezTo>
                      <a:cubicBezTo>
                        <a:pt x="26" y="9"/>
                        <a:pt x="26" y="9"/>
                        <a:pt x="26" y="9"/>
                      </a:cubicBezTo>
                      <a:cubicBezTo>
                        <a:pt x="26" y="8"/>
                        <a:pt x="26" y="8"/>
                        <a:pt x="26" y="8"/>
                      </a:cubicBezTo>
                      <a:cubicBezTo>
                        <a:pt x="27" y="8"/>
                        <a:pt x="27" y="8"/>
                        <a:pt x="27" y="8"/>
                      </a:cubicBezTo>
                      <a:cubicBezTo>
                        <a:pt x="27" y="8"/>
                        <a:pt x="27" y="8"/>
                        <a:pt x="27" y="8"/>
                      </a:cubicBezTo>
                      <a:cubicBezTo>
                        <a:pt x="27" y="8"/>
                        <a:pt x="27" y="8"/>
                        <a:pt x="27" y="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1" name="Freeform 342">
                  <a:extLst>
                    <a:ext uri="{FF2B5EF4-FFF2-40B4-BE49-F238E27FC236}">
                      <a16:creationId xmlns="" xmlns:a16="http://schemas.microsoft.com/office/drawing/2014/main" id="{3F9B105B-31B1-4432-B10E-99DE24FB0395}"/>
                    </a:ext>
                  </a:extLst>
                </p:cNvPr>
                <p:cNvSpPr>
                  <a:spLocks noEditPoints="1"/>
                </p:cNvSpPr>
                <p:nvPr/>
              </p:nvSpPr>
              <p:spPr bwMode="auto">
                <a:xfrm>
                  <a:off x="7631843" y="3673477"/>
                  <a:ext cx="68153" cy="94365"/>
                </a:xfrm>
                <a:custGeom>
                  <a:avLst/>
                  <a:gdLst>
                    <a:gd name="T0" fmla="*/ 8 w 13"/>
                    <a:gd name="T1" fmla="*/ 8 h 18"/>
                    <a:gd name="T2" fmla="*/ 8 w 13"/>
                    <a:gd name="T3" fmla="*/ 7 h 18"/>
                    <a:gd name="T4" fmla="*/ 7 w 13"/>
                    <a:gd name="T5" fmla="*/ 6 h 18"/>
                    <a:gd name="T6" fmla="*/ 8 w 13"/>
                    <a:gd name="T7" fmla="*/ 6 h 18"/>
                    <a:gd name="T8" fmla="*/ 8 w 13"/>
                    <a:gd name="T9" fmla="*/ 6 h 18"/>
                    <a:gd name="T10" fmla="*/ 8 w 13"/>
                    <a:gd name="T11" fmla="*/ 5 h 18"/>
                    <a:gd name="T12" fmla="*/ 7 w 13"/>
                    <a:gd name="T13" fmla="*/ 4 h 18"/>
                    <a:gd name="T14" fmla="*/ 8 w 13"/>
                    <a:gd name="T15" fmla="*/ 5 h 18"/>
                    <a:gd name="T16" fmla="*/ 9 w 13"/>
                    <a:gd name="T17" fmla="*/ 5 h 18"/>
                    <a:gd name="T18" fmla="*/ 9 w 13"/>
                    <a:gd name="T19" fmla="*/ 5 h 18"/>
                    <a:gd name="T20" fmla="*/ 9 w 13"/>
                    <a:gd name="T21" fmla="*/ 6 h 18"/>
                    <a:gd name="T22" fmla="*/ 9 w 13"/>
                    <a:gd name="T23" fmla="*/ 6 h 18"/>
                    <a:gd name="T24" fmla="*/ 10 w 13"/>
                    <a:gd name="T25" fmla="*/ 6 h 18"/>
                    <a:gd name="T26" fmla="*/ 9 w 13"/>
                    <a:gd name="T27" fmla="*/ 5 h 18"/>
                    <a:gd name="T28" fmla="*/ 8 w 13"/>
                    <a:gd name="T29" fmla="*/ 4 h 18"/>
                    <a:gd name="T30" fmla="*/ 8 w 13"/>
                    <a:gd name="T31" fmla="*/ 4 h 18"/>
                    <a:gd name="T32" fmla="*/ 8 w 13"/>
                    <a:gd name="T33" fmla="*/ 3 h 18"/>
                    <a:gd name="T34" fmla="*/ 7 w 13"/>
                    <a:gd name="T35" fmla="*/ 2 h 18"/>
                    <a:gd name="T36" fmla="*/ 7 w 13"/>
                    <a:gd name="T37" fmla="*/ 2 h 18"/>
                    <a:gd name="T38" fmla="*/ 5 w 13"/>
                    <a:gd name="T39" fmla="*/ 0 h 18"/>
                    <a:gd name="T40" fmla="*/ 3 w 13"/>
                    <a:gd name="T41" fmla="*/ 13 h 18"/>
                    <a:gd name="T42" fmla="*/ 3 w 13"/>
                    <a:gd name="T43" fmla="*/ 15 h 18"/>
                    <a:gd name="T44" fmla="*/ 6 w 13"/>
                    <a:gd name="T45" fmla="*/ 13 h 18"/>
                    <a:gd name="T46" fmla="*/ 8 w 13"/>
                    <a:gd name="T47" fmla="*/ 13 h 18"/>
                    <a:gd name="T48" fmla="*/ 8 w 13"/>
                    <a:gd name="T49" fmla="*/ 12 h 18"/>
                    <a:gd name="T50" fmla="*/ 8 w 13"/>
                    <a:gd name="T51" fmla="*/ 17 h 18"/>
                    <a:gd name="T52" fmla="*/ 8 w 13"/>
                    <a:gd name="T53" fmla="*/ 16 h 18"/>
                    <a:gd name="T54" fmla="*/ 7 w 13"/>
                    <a:gd name="T55" fmla="*/ 16 h 18"/>
                    <a:gd name="T56" fmla="*/ 7 w 13"/>
                    <a:gd name="T57" fmla="*/ 17 h 18"/>
                    <a:gd name="T58" fmla="*/ 8 w 13"/>
                    <a:gd name="T59" fmla="*/ 17 h 18"/>
                    <a:gd name="T60" fmla="*/ 9 w 13"/>
                    <a:gd name="T61" fmla="*/ 9 h 18"/>
                    <a:gd name="T62" fmla="*/ 9 w 13"/>
                    <a:gd name="T63" fmla="*/ 8 h 18"/>
                    <a:gd name="T64" fmla="*/ 9 w 13"/>
                    <a:gd name="T65" fmla="*/ 10 h 18"/>
                    <a:gd name="T66" fmla="*/ 9 w 13"/>
                    <a:gd name="T67" fmla="*/ 10 h 18"/>
                    <a:gd name="T68" fmla="*/ 9 w 13"/>
                    <a:gd name="T69" fmla="*/ 10 h 18"/>
                    <a:gd name="T70" fmla="*/ 9 w 13"/>
                    <a:gd name="T71" fmla="*/ 10 h 18"/>
                    <a:gd name="T72" fmla="*/ 9 w 13"/>
                    <a:gd name="T73" fmla="*/ 7 h 18"/>
                    <a:gd name="T74" fmla="*/ 8 w 13"/>
                    <a:gd name="T75" fmla="*/ 7 h 18"/>
                    <a:gd name="T76" fmla="*/ 9 w 13"/>
                    <a:gd name="T77" fmla="*/ 8 h 18"/>
                    <a:gd name="T78" fmla="*/ 9 w 13"/>
                    <a:gd name="T79" fmla="*/ 8 h 18"/>
                    <a:gd name="T80" fmla="*/ 12 w 13"/>
                    <a:gd name="T81" fmla="*/ 6 h 18"/>
                    <a:gd name="T82" fmla="*/ 11 w 13"/>
                    <a:gd name="T83" fmla="*/ 7 h 18"/>
                    <a:gd name="T84" fmla="*/ 11 w 13"/>
                    <a:gd name="T85" fmla="*/ 9 h 18"/>
                    <a:gd name="T86" fmla="*/ 13 w 13"/>
                    <a:gd name="T87" fmla="*/ 9 h 18"/>
                    <a:gd name="T88" fmla="*/ 11 w 13"/>
                    <a:gd name="T89" fmla="*/ 9 h 18"/>
                    <a:gd name="T90" fmla="*/ 10 w 13"/>
                    <a:gd name="T91" fmla="*/ 6 h 18"/>
                    <a:gd name="T92" fmla="*/ 10 w 13"/>
                    <a:gd name="T93" fmla="*/ 7 h 18"/>
                    <a:gd name="T94" fmla="*/ 10 w 13"/>
                    <a:gd name="T95" fmla="*/ 8 h 18"/>
                    <a:gd name="T96" fmla="*/ 10 w 13"/>
                    <a:gd name="T97" fmla="*/ 9 h 18"/>
                    <a:gd name="T98" fmla="*/ 10 w 13"/>
                    <a:gd name="T99" fmla="*/ 10 h 18"/>
                    <a:gd name="T100" fmla="*/ 9 w 13"/>
                    <a:gd name="T101" fmla="*/ 11 h 18"/>
                    <a:gd name="T102" fmla="*/ 10 w 13"/>
                    <a:gd name="T103" fmla="*/ 10 h 18"/>
                    <a:gd name="T104" fmla="*/ 11 w 13"/>
                    <a:gd name="T10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8">
                      <a:moveTo>
                        <a:pt x="8" y="9"/>
                      </a:moveTo>
                      <a:cubicBezTo>
                        <a:pt x="8" y="9"/>
                        <a:pt x="8" y="9"/>
                        <a:pt x="8" y="9"/>
                      </a:cubicBezTo>
                      <a:cubicBezTo>
                        <a:pt x="8" y="9"/>
                        <a:pt x="8" y="9"/>
                        <a:pt x="8" y="9"/>
                      </a:cubicBezTo>
                      <a:cubicBezTo>
                        <a:pt x="8" y="8"/>
                        <a:pt x="8" y="8"/>
                        <a:pt x="8" y="8"/>
                      </a:cubicBezTo>
                      <a:cubicBezTo>
                        <a:pt x="8" y="8"/>
                        <a:pt x="8" y="8"/>
                        <a:pt x="8" y="8"/>
                      </a:cubicBezTo>
                      <a:cubicBezTo>
                        <a:pt x="8" y="8"/>
                        <a:pt x="8" y="8"/>
                        <a:pt x="8" y="8"/>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6"/>
                        <a:pt x="7" y="6"/>
                        <a:pt x="7" y="6"/>
                      </a:cubicBezTo>
                      <a:cubicBezTo>
                        <a:pt x="7" y="6"/>
                        <a:pt x="7" y="6"/>
                        <a:pt x="7" y="6"/>
                      </a:cubicBezTo>
                      <a:cubicBezTo>
                        <a:pt x="8" y="6"/>
                        <a:pt x="8" y="6"/>
                        <a:pt x="8" y="6"/>
                      </a:cubicBezTo>
                      <a:cubicBezTo>
                        <a:pt x="8" y="6"/>
                        <a:pt x="8" y="6"/>
                        <a:pt x="8" y="6"/>
                      </a:cubicBezTo>
                      <a:cubicBezTo>
                        <a:pt x="8" y="6"/>
                        <a:pt x="8" y="6"/>
                        <a:pt x="8" y="6"/>
                      </a:cubicBezTo>
                      <a:cubicBezTo>
                        <a:pt x="8" y="7"/>
                        <a:pt x="8" y="7"/>
                        <a:pt x="8" y="7"/>
                      </a:cubicBezTo>
                      <a:cubicBezTo>
                        <a:pt x="8" y="6"/>
                        <a:pt x="8" y="6"/>
                        <a:pt x="8" y="6"/>
                      </a:cubicBezTo>
                      <a:cubicBezTo>
                        <a:pt x="8" y="6"/>
                        <a:pt x="8" y="6"/>
                        <a:pt x="8" y="6"/>
                      </a:cubicBezTo>
                      <a:cubicBezTo>
                        <a:pt x="8" y="6"/>
                        <a:pt x="8" y="6"/>
                        <a:pt x="8" y="6"/>
                      </a:cubicBezTo>
                      <a:cubicBezTo>
                        <a:pt x="8" y="6"/>
                        <a:pt x="8" y="6"/>
                        <a:pt x="8" y="6"/>
                      </a:cubicBezTo>
                      <a:cubicBezTo>
                        <a:pt x="8" y="5"/>
                        <a:pt x="8" y="5"/>
                        <a:pt x="8" y="5"/>
                      </a:cubicBezTo>
                      <a:cubicBezTo>
                        <a:pt x="8" y="5"/>
                        <a:pt x="8" y="5"/>
                        <a:pt x="8" y="5"/>
                      </a:cubicBezTo>
                      <a:cubicBezTo>
                        <a:pt x="8" y="5"/>
                        <a:pt x="8" y="5"/>
                        <a:pt x="8"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8" y="4"/>
                        <a:pt x="8" y="4"/>
                        <a:pt x="8" y="4"/>
                      </a:cubicBezTo>
                      <a:cubicBezTo>
                        <a:pt x="8" y="5"/>
                        <a:pt x="8" y="5"/>
                        <a:pt x="8" y="5"/>
                      </a:cubicBezTo>
                      <a:cubicBezTo>
                        <a:pt x="8" y="5"/>
                        <a:pt x="8" y="5"/>
                        <a:pt x="8" y="5"/>
                      </a:cubicBezTo>
                      <a:cubicBezTo>
                        <a:pt x="8" y="5"/>
                        <a:pt x="8" y="5"/>
                        <a:pt x="8" y="5"/>
                      </a:cubicBezTo>
                      <a:cubicBezTo>
                        <a:pt x="8" y="5"/>
                        <a:pt x="8" y="5"/>
                        <a:pt x="8"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9" y="7"/>
                        <a:pt x="9" y="7"/>
                        <a:pt x="9" y="7"/>
                      </a:cubicBezTo>
                      <a:cubicBezTo>
                        <a:pt x="9" y="6"/>
                        <a:pt x="9" y="6"/>
                        <a:pt x="9" y="6"/>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4"/>
                        <a:pt x="9" y="4"/>
                        <a:pt x="9"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1"/>
                        <a:pt x="6" y="1"/>
                        <a:pt x="6" y="0"/>
                      </a:cubicBezTo>
                      <a:cubicBezTo>
                        <a:pt x="6" y="0"/>
                        <a:pt x="6" y="0"/>
                        <a:pt x="6" y="0"/>
                      </a:cubicBezTo>
                      <a:cubicBezTo>
                        <a:pt x="5" y="0"/>
                        <a:pt x="5" y="0"/>
                        <a:pt x="5" y="0"/>
                      </a:cubicBezTo>
                      <a:cubicBezTo>
                        <a:pt x="4" y="1"/>
                        <a:pt x="2" y="1"/>
                        <a:pt x="0" y="2"/>
                      </a:cubicBezTo>
                      <a:cubicBezTo>
                        <a:pt x="1" y="5"/>
                        <a:pt x="2" y="8"/>
                        <a:pt x="3" y="11"/>
                      </a:cubicBezTo>
                      <a:cubicBezTo>
                        <a:pt x="3" y="12"/>
                        <a:pt x="3" y="12"/>
                        <a:pt x="3" y="13"/>
                      </a:cubicBezTo>
                      <a:cubicBezTo>
                        <a:pt x="3" y="13"/>
                        <a:pt x="3" y="13"/>
                        <a:pt x="3" y="13"/>
                      </a:cubicBezTo>
                      <a:cubicBezTo>
                        <a:pt x="3" y="13"/>
                        <a:pt x="3" y="13"/>
                        <a:pt x="3" y="13"/>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6" y="13"/>
                        <a:pt x="6" y="13"/>
                        <a:pt x="6"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8" y="11"/>
                      </a:cubicBezTo>
                      <a:cubicBezTo>
                        <a:pt x="8" y="10"/>
                        <a:pt x="8" y="10"/>
                        <a:pt x="8" y="10"/>
                      </a:cubicBezTo>
                      <a:lnTo>
                        <a:pt x="8" y="9"/>
                      </a:lnTo>
                      <a:close/>
                      <a:moveTo>
                        <a:pt x="8" y="17"/>
                      </a:move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lose/>
                      <a:moveTo>
                        <a:pt x="9" y="9"/>
                      </a:moveTo>
                      <a:cubicBezTo>
                        <a:pt x="9" y="9"/>
                        <a:pt x="9" y="9"/>
                        <a:pt x="9" y="9"/>
                      </a:cubicBezTo>
                      <a:cubicBezTo>
                        <a:pt x="9" y="9"/>
                        <a:pt x="9" y="9"/>
                        <a:pt x="9" y="9"/>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1"/>
                        <a:pt x="9" y="11"/>
                        <a:pt x="9" y="11"/>
                      </a:cubicBezTo>
                      <a:cubicBezTo>
                        <a:pt x="9" y="11"/>
                        <a:pt x="9" y="11"/>
                        <a:pt x="9" y="11"/>
                      </a:cubicBezTo>
                      <a:cubicBezTo>
                        <a:pt x="9" y="11"/>
                        <a:pt x="9" y="11"/>
                        <a:pt x="9" y="11"/>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lnTo>
                        <a:pt x="9" y="9"/>
                      </a:lnTo>
                      <a:close/>
                      <a:moveTo>
                        <a:pt x="9" y="8"/>
                      </a:moveTo>
                      <a:cubicBezTo>
                        <a:pt x="9" y="7"/>
                        <a:pt x="9" y="7"/>
                        <a:pt x="9" y="7"/>
                      </a:cubicBezTo>
                      <a:cubicBezTo>
                        <a:pt x="9" y="7"/>
                        <a:pt x="9" y="7"/>
                        <a:pt x="9" y="7"/>
                      </a:cubicBezTo>
                      <a:cubicBezTo>
                        <a:pt x="9" y="7"/>
                        <a:pt x="9" y="7"/>
                        <a:pt x="9" y="7"/>
                      </a:cubicBezTo>
                      <a:cubicBezTo>
                        <a:pt x="9" y="7"/>
                        <a:pt x="9" y="7"/>
                        <a:pt x="9" y="7"/>
                      </a:cubicBezTo>
                      <a:cubicBezTo>
                        <a:pt x="9" y="6"/>
                        <a:pt x="9" y="6"/>
                        <a:pt x="9" y="6"/>
                      </a:cubicBezTo>
                      <a:cubicBezTo>
                        <a:pt x="8" y="7"/>
                        <a:pt x="8" y="7"/>
                        <a:pt x="8" y="7"/>
                      </a:cubicBezTo>
                      <a:cubicBezTo>
                        <a:pt x="8" y="7"/>
                        <a:pt x="8" y="7"/>
                        <a:pt x="8"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lose/>
                      <a:moveTo>
                        <a:pt x="12" y="9"/>
                      </a:moveTo>
                      <a:cubicBezTo>
                        <a:pt x="12" y="8"/>
                        <a:pt x="12" y="8"/>
                        <a:pt x="12" y="7"/>
                      </a:cubicBezTo>
                      <a:cubicBezTo>
                        <a:pt x="12" y="7"/>
                        <a:pt x="12" y="7"/>
                        <a:pt x="12" y="7"/>
                      </a:cubicBezTo>
                      <a:cubicBezTo>
                        <a:pt x="12" y="7"/>
                        <a:pt x="12" y="6"/>
                        <a:pt x="12" y="6"/>
                      </a:cubicBezTo>
                      <a:cubicBezTo>
                        <a:pt x="11" y="6"/>
                        <a:pt x="11" y="6"/>
                        <a:pt x="11" y="6"/>
                      </a:cubicBezTo>
                      <a:cubicBezTo>
                        <a:pt x="11" y="6"/>
                        <a:pt x="11" y="6"/>
                        <a:pt x="11" y="6"/>
                      </a:cubicBezTo>
                      <a:cubicBezTo>
                        <a:pt x="11" y="6"/>
                        <a:pt x="11" y="6"/>
                        <a:pt x="11" y="6"/>
                      </a:cubicBezTo>
                      <a:cubicBezTo>
                        <a:pt x="11" y="7"/>
                        <a:pt x="11" y="7"/>
                        <a:pt x="11" y="7"/>
                      </a:cubicBezTo>
                      <a:cubicBezTo>
                        <a:pt x="11" y="7"/>
                        <a:pt x="11" y="7"/>
                        <a:pt x="11" y="7"/>
                      </a:cubicBezTo>
                      <a:cubicBezTo>
                        <a:pt x="11" y="8"/>
                        <a:pt x="11" y="8"/>
                        <a:pt x="11" y="8"/>
                      </a:cubicBezTo>
                      <a:cubicBezTo>
                        <a:pt x="11" y="9"/>
                        <a:pt x="11" y="9"/>
                        <a:pt x="11" y="9"/>
                      </a:cubicBezTo>
                      <a:cubicBezTo>
                        <a:pt x="11" y="9"/>
                        <a:pt x="11" y="9"/>
                        <a:pt x="11" y="9"/>
                      </a:cubicBezTo>
                      <a:cubicBezTo>
                        <a:pt x="11" y="9"/>
                        <a:pt x="11" y="9"/>
                        <a:pt x="11" y="9"/>
                      </a:cubicBezTo>
                      <a:cubicBezTo>
                        <a:pt x="12" y="9"/>
                        <a:pt x="12" y="9"/>
                        <a:pt x="12" y="9"/>
                      </a:cubicBezTo>
                      <a:cubicBezTo>
                        <a:pt x="12" y="10"/>
                        <a:pt x="12" y="10"/>
                        <a:pt x="12" y="10"/>
                      </a:cubicBezTo>
                      <a:cubicBezTo>
                        <a:pt x="13" y="9"/>
                        <a:pt x="13" y="9"/>
                        <a:pt x="13" y="9"/>
                      </a:cubicBezTo>
                      <a:cubicBezTo>
                        <a:pt x="13" y="9"/>
                        <a:pt x="13" y="9"/>
                        <a:pt x="13" y="9"/>
                      </a:cubicBezTo>
                      <a:lnTo>
                        <a:pt x="12" y="9"/>
                      </a:lnTo>
                      <a:close/>
                      <a:moveTo>
                        <a:pt x="11" y="9"/>
                      </a:moveTo>
                      <a:cubicBezTo>
                        <a:pt x="11" y="9"/>
                        <a:pt x="11" y="9"/>
                        <a:pt x="11" y="9"/>
                      </a:cubicBezTo>
                      <a:cubicBezTo>
                        <a:pt x="11" y="9"/>
                        <a:pt x="11" y="9"/>
                        <a:pt x="11" y="9"/>
                      </a:cubicBezTo>
                      <a:cubicBezTo>
                        <a:pt x="10" y="7"/>
                        <a:pt x="10" y="7"/>
                        <a:pt x="10" y="7"/>
                      </a:cubicBezTo>
                      <a:cubicBezTo>
                        <a:pt x="10" y="7"/>
                        <a:pt x="10" y="7"/>
                        <a:pt x="10" y="7"/>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10"/>
                        <a:pt x="10" y="10"/>
                        <a:pt x="10" y="10"/>
                      </a:cubicBezTo>
                      <a:cubicBezTo>
                        <a:pt x="10" y="10"/>
                        <a:pt x="10" y="10"/>
                        <a:pt x="10" y="10"/>
                      </a:cubicBezTo>
                      <a:cubicBezTo>
                        <a:pt x="10" y="10"/>
                        <a:pt x="10" y="10"/>
                        <a:pt x="10" y="10"/>
                      </a:cubicBezTo>
                      <a:cubicBezTo>
                        <a:pt x="9" y="10"/>
                        <a:pt x="9" y="10"/>
                        <a:pt x="9" y="10"/>
                      </a:cubicBezTo>
                      <a:cubicBezTo>
                        <a:pt x="9" y="10"/>
                        <a:pt x="9" y="10"/>
                        <a:pt x="9" y="10"/>
                      </a:cubicBezTo>
                      <a:cubicBezTo>
                        <a:pt x="9" y="11"/>
                        <a:pt x="9" y="11"/>
                        <a:pt x="9" y="11"/>
                      </a:cubicBezTo>
                      <a:cubicBezTo>
                        <a:pt x="10" y="11"/>
                        <a:pt x="10" y="11"/>
                        <a:pt x="10" y="11"/>
                      </a:cubicBezTo>
                      <a:cubicBezTo>
                        <a:pt x="10" y="11"/>
                        <a:pt x="10" y="11"/>
                        <a:pt x="10" y="11"/>
                      </a:cubicBezTo>
                      <a:cubicBezTo>
                        <a:pt x="10" y="10"/>
                        <a:pt x="10" y="10"/>
                        <a:pt x="10" y="10"/>
                      </a:cubicBezTo>
                      <a:cubicBezTo>
                        <a:pt x="10" y="10"/>
                        <a:pt x="10" y="10"/>
                        <a:pt x="10" y="10"/>
                      </a:cubicBezTo>
                      <a:cubicBezTo>
                        <a:pt x="10" y="10"/>
                        <a:pt x="10" y="10"/>
                        <a:pt x="10" y="10"/>
                      </a:cubicBezTo>
                      <a:cubicBezTo>
                        <a:pt x="11" y="10"/>
                        <a:pt x="11" y="10"/>
                        <a:pt x="11" y="10"/>
                      </a:cubicBezTo>
                      <a:cubicBezTo>
                        <a:pt x="11" y="10"/>
                        <a:pt x="11" y="10"/>
                        <a:pt x="11" y="10"/>
                      </a:cubicBezTo>
                      <a:cubicBezTo>
                        <a:pt x="11" y="9"/>
                        <a:pt x="11" y="9"/>
                        <a:pt x="11" y="9"/>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2" name="Freeform 343">
                  <a:extLst>
                    <a:ext uri="{FF2B5EF4-FFF2-40B4-BE49-F238E27FC236}">
                      <a16:creationId xmlns="" xmlns:a16="http://schemas.microsoft.com/office/drawing/2014/main" id="{DEAB5DE5-9118-4838-8271-C0AD92D8D41C}"/>
                    </a:ext>
                  </a:extLst>
                </p:cNvPr>
                <p:cNvSpPr>
                  <a:spLocks/>
                </p:cNvSpPr>
                <p:nvPr/>
              </p:nvSpPr>
              <p:spPr bwMode="auto">
                <a:xfrm>
                  <a:off x="6971286" y="3746872"/>
                  <a:ext cx="487554" cy="314551"/>
                </a:xfrm>
                <a:custGeom>
                  <a:avLst/>
                  <a:gdLst>
                    <a:gd name="T0" fmla="*/ 90 w 93"/>
                    <a:gd name="T1" fmla="*/ 32 h 60"/>
                    <a:gd name="T2" fmla="*/ 88 w 93"/>
                    <a:gd name="T3" fmla="*/ 31 h 60"/>
                    <a:gd name="T4" fmla="*/ 87 w 93"/>
                    <a:gd name="T5" fmla="*/ 30 h 60"/>
                    <a:gd name="T6" fmla="*/ 85 w 93"/>
                    <a:gd name="T7" fmla="*/ 27 h 60"/>
                    <a:gd name="T8" fmla="*/ 84 w 93"/>
                    <a:gd name="T9" fmla="*/ 27 h 60"/>
                    <a:gd name="T10" fmla="*/ 83 w 93"/>
                    <a:gd name="T11" fmla="*/ 26 h 60"/>
                    <a:gd name="T12" fmla="*/ 83 w 93"/>
                    <a:gd name="T13" fmla="*/ 25 h 60"/>
                    <a:gd name="T14" fmla="*/ 83 w 93"/>
                    <a:gd name="T15" fmla="*/ 24 h 60"/>
                    <a:gd name="T16" fmla="*/ 83 w 93"/>
                    <a:gd name="T17" fmla="*/ 23 h 60"/>
                    <a:gd name="T18" fmla="*/ 84 w 93"/>
                    <a:gd name="T19" fmla="*/ 23 h 60"/>
                    <a:gd name="T20" fmla="*/ 84 w 93"/>
                    <a:gd name="T21" fmla="*/ 22 h 60"/>
                    <a:gd name="T22" fmla="*/ 84 w 93"/>
                    <a:gd name="T23" fmla="*/ 20 h 60"/>
                    <a:gd name="T24" fmla="*/ 83 w 93"/>
                    <a:gd name="T25" fmla="*/ 20 h 60"/>
                    <a:gd name="T26" fmla="*/ 83 w 93"/>
                    <a:gd name="T27" fmla="*/ 20 h 60"/>
                    <a:gd name="T28" fmla="*/ 83 w 93"/>
                    <a:gd name="T29" fmla="*/ 19 h 60"/>
                    <a:gd name="T30" fmla="*/ 84 w 93"/>
                    <a:gd name="T31" fmla="*/ 18 h 60"/>
                    <a:gd name="T32" fmla="*/ 85 w 93"/>
                    <a:gd name="T33" fmla="*/ 17 h 60"/>
                    <a:gd name="T34" fmla="*/ 85 w 93"/>
                    <a:gd name="T35" fmla="*/ 16 h 60"/>
                    <a:gd name="T36" fmla="*/ 86 w 93"/>
                    <a:gd name="T37" fmla="*/ 15 h 60"/>
                    <a:gd name="T38" fmla="*/ 86 w 93"/>
                    <a:gd name="T39" fmla="*/ 13 h 60"/>
                    <a:gd name="T40" fmla="*/ 87 w 93"/>
                    <a:gd name="T41" fmla="*/ 11 h 60"/>
                    <a:gd name="T42" fmla="*/ 87 w 93"/>
                    <a:gd name="T43" fmla="*/ 11 h 60"/>
                    <a:gd name="T44" fmla="*/ 87 w 93"/>
                    <a:gd name="T45" fmla="*/ 10 h 60"/>
                    <a:gd name="T46" fmla="*/ 87 w 93"/>
                    <a:gd name="T47" fmla="*/ 9 h 60"/>
                    <a:gd name="T48" fmla="*/ 86 w 93"/>
                    <a:gd name="T49" fmla="*/ 9 h 60"/>
                    <a:gd name="T50" fmla="*/ 85 w 93"/>
                    <a:gd name="T51" fmla="*/ 9 h 60"/>
                    <a:gd name="T52" fmla="*/ 83 w 93"/>
                    <a:gd name="T53" fmla="*/ 9 h 60"/>
                    <a:gd name="T54" fmla="*/ 81 w 93"/>
                    <a:gd name="T55" fmla="*/ 7 h 60"/>
                    <a:gd name="T56" fmla="*/ 81 w 93"/>
                    <a:gd name="T57" fmla="*/ 5 h 60"/>
                    <a:gd name="T58" fmla="*/ 81 w 93"/>
                    <a:gd name="T59" fmla="*/ 4 h 60"/>
                    <a:gd name="T60" fmla="*/ 80 w 93"/>
                    <a:gd name="T61" fmla="*/ 3 h 60"/>
                    <a:gd name="T62" fmla="*/ 79 w 93"/>
                    <a:gd name="T63" fmla="*/ 2 h 60"/>
                    <a:gd name="T64" fmla="*/ 78 w 93"/>
                    <a:gd name="T65" fmla="*/ 2 h 60"/>
                    <a:gd name="T66" fmla="*/ 77 w 93"/>
                    <a:gd name="T67" fmla="*/ 1 h 60"/>
                    <a:gd name="T68" fmla="*/ 76 w 93"/>
                    <a:gd name="T69" fmla="*/ 0 h 60"/>
                    <a:gd name="T70" fmla="*/ 8 w 93"/>
                    <a:gd name="T71" fmla="*/ 10 h 60"/>
                    <a:gd name="T72" fmla="*/ 6 w 93"/>
                    <a:gd name="T73" fmla="*/ 12 h 60"/>
                    <a:gd name="T74" fmla="*/ 6 w 93"/>
                    <a:gd name="T75" fmla="*/ 12 h 60"/>
                    <a:gd name="T76" fmla="*/ 6 w 93"/>
                    <a:gd name="T77" fmla="*/ 11 h 60"/>
                    <a:gd name="T78" fmla="*/ 5 w 93"/>
                    <a:gd name="T79" fmla="*/ 12 h 60"/>
                    <a:gd name="T80" fmla="*/ 5 w 93"/>
                    <a:gd name="T81" fmla="*/ 13 h 60"/>
                    <a:gd name="T82" fmla="*/ 1 w 93"/>
                    <a:gd name="T83" fmla="*/ 15 h 60"/>
                    <a:gd name="T84" fmla="*/ 5 w 93"/>
                    <a:gd name="T85" fmla="*/ 42 h 60"/>
                    <a:gd name="T86" fmla="*/ 8 w 93"/>
                    <a:gd name="T87" fmla="*/ 60 h 60"/>
                    <a:gd name="T88" fmla="*/ 79 w 93"/>
                    <a:gd name="T89" fmla="*/ 45 h 60"/>
                    <a:gd name="T90" fmla="*/ 80 w 93"/>
                    <a:gd name="T91" fmla="*/ 43 h 60"/>
                    <a:gd name="T92" fmla="*/ 83 w 93"/>
                    <a:gd name="T93" fmla="*/ 43 h 60"/>
                    <a:gd name="T94" fmla="*/ 84 w 93"/>
                    <a:gd name="T95" fmla="*/ 42 h 60"/>
                    <a:gd name="T96" fmla="*/ 86 w 93"/>
                    <a:gd name="T97" fmla="*/ 41 h 60"/>
                    <a:gd name="T98" fmla="*/ 88 w 93"/>
                    <a:gd name="T99" fmla="*/ 40 h 60"/>
                    <a:gd name="T100" fmla="*/ 88 w 93"/>
                    <a:gd name="T101" fmla="*/ 38 h 60"/>
                    <a:gd name="T102" fmla="*/ 89 w 93"/>
                    <a:gd name="T103" fmla="*/ 37 h 60"/>
                    <a:gd name="T104" fmla="*/ 91 w 93"/>
                    <a:gd name="T105" fmla="*/ 36 h 60"/>
                    <a:gd name="T106" fmla="*/ 92 w 93"/>
                    <a:gd name="T107" fmla="*/ 35 h 60"/>
                    <a:gd name="T108" fmla="*/ 92 w 93"/>
                    <a:gd name="T109" fmla="*/ 3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 h="60">
                      <a:moveTo>
                        <a:pt x="92" y="33"/>
                      </a:moveTo>
                      <a:cubicBezTo>
                        <a:pt x="92" y="33"/>
                        <a:pt x="92" y="33"/>
                        <a:pt x="92" y="33"/>
                      </a:cubicBezTo>
                      <a:cubicBezTo>
                        <a:pt x="91" y="32"/>
                        <a:pt x="91" y="32"/>
                        <a:pt x="91" y="32"/>
                      </a:cubicBezTo>
                      <a:cubicBezTo>
                        <a:pt x="90" y="32"/>
                        <a:pt x="90" y="32"/>
                        <a:pt x="90" y="32"/>
                      </a:cubicBezTo>
                      <a:cubicBezTo>
                        <a:pt x="90" y="31"/>
                        <a:pt x="90" y="31"/>
                        <a:pt x="90" y="31"/>
                      </a:cubicBezTo>
                      <a:cubicBezTo>
                        <a:pt x="90" y="31"/>
                        <a:pt x="90" y="31"/>
                        <a:pt x="90" y="31"/>
                      </a:cubicBezTo>
                      <a:cubicBezTo>
                        <a:pt x="89" y="31"/>
                        <a:pt x="89" y="31"/>
                        <a:pt x="89" y="31"/>
                      </a:cubicBezTo>
                      <a:cubicBezTo>
                        <a:pt x="88" y="31"/>
                        <a:pt x="88" y="31"/>
                        <a:pt x="88" y="31"/>
                      </a:cubicBezTo>
                      <a:cubicBezTo>
                        <a:pt x="88" y="30"/>
                        <a:pt x="88" y="30"/>
                        <a:pt x="88" y="30"/>
                      </a:cubicBezTo>
                      <a:cubicBezTo>
                        <a:pt x="88" y="30"/>
                        <a:pt x="88" y="30"/>
                        <a:pt x="88" y="30"/>
                      </a:cubicBezTo>
                      <a:cubicBezTo>
                        <a:pt x="87" y="30"/>
                        <a:pt x="87" y="30"/>
                        <a:pt x="87" y="30"/>
                      </a:cubicBezTo>
                      <a:cubicBezTo>
                        <a:pt x="87" y="30"/>
                        <a:pt x="87" y="30"/>
                        <a:pt x="87" y="30"/>
                      </a:cubicBezTo>
                      <a:cubicBezTo>
                        <a:pt x="87" y="30"/>
                        <a:pt x="87" y="30"/>
                        <a:pt x="87" y="30"/>
                      </a:cubicBezTo>
                      <a:cubicBezTo>
                        <a:pt x="86" y="29"/>
                        <a:pt x="86" y="29"/>
                        <a:pt x="86" y="29"/>
                      </a:cubicBezTo>
                      <a:cubicBezTo>
                        <a:pt x="86" y="28"/>
                        <a:pt x="86" y="28"/>
                        <a:pt x="86" y="28"/>
                      </a:cubicBezTo>
                      <a:cubicBezTo>
                        <a:pt x="85" y="27"/>
                        <a:pt x="85" y="27"/>
                        <a:pt x="85" y="27"/>
                      </a:cubicBezTo>
                      <a:cubicBezTo>
                        <a:pt x="85" y="27"/>
                        <a:pt x="85" y="27"/>
                        <a:pt x="85" y="27"/>
                      </a:cubicBezTo>
                      <a:cubicBezTo>
                        <a:pt x="84" y="27"/>
                        <a:pt x="84" y="27"/>
                        <a:pt x="84" y="27"/>
                      </a:cubicBezTo>
                      <a:cubicBezTo>
                        <a:pt x="84" y="27"/>
                        <a:pt x="84" y="27"/>
                        <a:pt x="84" y="27"/>
                      </a:cubicBezTo>
                      <a:cubicBezTo>
                        <a:pt x="84" y="27"/>
                        <a:pt x="84" y="27"/>
                        <a:pt x="84" y="27"/>
                      </a:cubicBezTo>
                      <a:cubicBezTo>
                        <a:pt x="84" y="27"/>
                        <a:pt x="84" y="27"/>
                        <a:pt x="84" y="27"/>
                      </a:cubicBezTo>
                      <a:cubicBezTo>
                        <a:pt x="84" y="26"/>
                        <a:pt x="84" y="26"/>
                        <a:pt x="84" y="26"/>
                      </a:cubicBezTo>
                      <a:cubicBezTo>
                        <a:pt x="84" y="26"/>
                        <a:pt x="84" y="26"/>
                        <a:pt x="84" y="26"/>
                      </a:cubicBezTo>
                      <a:cubicBezTo>
                        <a:pt x="83" y="26"/>
                        <a:pt x="83" y="26"/>
                        <a:pt x="83" y="26"/>
                      </a:cubicBezTo>
                      <a:cubicBezTo>
                        <a:pt x="83" y="25"/>
                        <a:pt x="83" y="25"/>
                        <a:pt x="83" y="25"/>
                      </a:cubicBezTo>
                      <a:cubicBezTo>
                        <a:pt x="83" y="25"/>
                        <a:pt x="83" y="25"/>
                        <a:pt x="83" y="25"/>
                      </a:cubicBezTo>
                      <a:cubicBezTo>
                        <a:pt x="83" y="25"/>
                        <a:pt x="83" y="25"/>
                        <a:pt x="83" y="25"/>
                      </a:cubicBezTo>
                      <a:cubicBezTo>
                        <a:pt x="83" y="25"/>
                        <a:pt x="83" y="25"/>
                        <a:pt x="83" y="25"/>
                      </a:cubicBezTo>
                      <a:cubicBezTo>
                        <a:pt x="83" y="25"/>
                        <a:pt x="83" y="25"/>
                        <a:pt x="83" y="25"/>
                      </a:cubicBezTo>
                      <a:cubicBezTo>
                        <a:pt x="83" y="24"/>
                        <a:pt x="83" y="24"/>
                        <a:pt x="83" y="24"/>
                      </a:cubicBezTo>
                      <a:cubicBezTo>
                        <a:pt x="83" y="24"/>
                        <a:pt x="83" y="24"/>
                        <a:pt x="83" y="24"/>
                      </a:cubicBezTo>
                      <a:cubicBezTo>
                        <a:pt x="83" y="24"/>
                        <a:pt x="83" y="24"/>
                        <a:pt x="83" y="24"/>
                      </a:cubicBezTo>
                      <a:cubicBezTo>
                        <a:pt x="83" y="24"/>
                        <a:pt x="83" y="24"/>
                        <a:pt x="83" y="24"/>
                      </a:cubicBezTo>
                      <a:cubicBezTo>
                        <a:pt x="83" y="24"/>
                        <a:pt x="83" y="24"/>
                        <a:pt x="83" y="24"/>
                      </a:cubicBezTo>
                      <a:cubicBezTo>
                        <a:pt x="83" y="24"/>
                        <a:pt x="83" y="24"/>
                        <a:pt x="83" y="24"/>
                      </a:cubicBezTo>
                      <a:cubicBezTo>
                        <a:pt x="83" y="23"/>
                        <a:pt x="83" y="23"/>
                        <a:pt x="83" y="23"/>
                      </a:cubicBezTo>
                      <a:cubicBezTo>
                        <a:pt x="83" y="23"/>
                        <a:pt x="83" y="23"/>
                        <a:pt x="83" y="23"/>
                      </a:cubicBezTo>
                      <a:cubicBezTo>
                        <a:pt x="84" y="23"/>
                        <a:pt x="84" y="23"/>
                        <a:pt x="84" y="23"/>
                      </a:cubicBezTo>
                      <a:cubicBezTo>
                        <a:pt x="84" y="23"/>
                        <a:pt x="84" y="23"/>
                        <a:pt x="84" y="23"/>
                      </a:cubicBezTo>
                      <a:cubicBezTo>
                        <a:pt x="84" y="23"/>
                        <a:pt x="84" y="23"/>
                        <a:pt x="84" y="23"/>
                      </a:cubicBezTo>
                      <a:cubicBezTo>
                        <a:pt x="84" y="22"/>
                        <a:pt x="84" y="22"/>
                        <a:pt x="84" y="22"/>
                      </a:cubicBezTo>
                      <a:cubicBezTo>
                        <a:pt x="84" y="22"/>
                        <a:pt x="84" y="22"/>
                        <a:pt x="84" y="22"/>
                      </a:cubicBezTo>
                      <a:cubicBezTo>
                        <a:pt x="84" y="22"/>
                        <a:pt x="84" y="22"/>
                        <a:pt x="84" y="22"/>
                      </a:cubicBezTo>
                      <a:cubicBezTo>
                        <a:pt x="84" y="22"/>
                        <a:pt x="84" y="22"/>
                        <a:pt x="84" y="22"/>
                      </a:cubicBezTo>
                      <a:cubicBezTo>
                        <a:pt x="85" y="21"/>
                        <a:pt x="85" y="21"/>
                        <a:pt x="85" y="21"/>
                      </a:cubicBezTo>
                      <a:cubicBezTo>
                        <a:pt x="84" y="21"/>
                        <a:pt x="84" y="21"/>
                        <a:pt x="84" y="21"/>
                      </a:cubicBezTo>
                      <a:cubicBezTo>
                        <a:pt x="84" y="21"/>
                        <a:pt x="84" y="21"/>
                        <a:pt x="84" y="21"/>
                      </a:cubicBezTo>
                      <a:cubicBezTo>
                        <a:pt x="84" y="20"/>
                        <a:pt x="84" y="20"/>
                        <a:pt x="84" y="20"/>
                      </a:cubicBezTo>
                      <a:cubicBezTo>
                        <a:pt x="84" y="20"/>
                        <a:pt x="84" y="20"/>
                        <a:pt x="84" y="20"/>
                      </a:cubicBezTo>
                      <a:cubicBezTo>
                        <a:pt x="84" y="20"/>
                        <a:pt x="84" y="20"/>
                        <a:pt x="84" y="20"/>
                      </a:cubicBezTo>
                      <a:cubicBezTo>
                        <a:pt x="84" y="20"/>
                        <a:pt x="84" y="20"/>
                        <a:pt x="84"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19"/>
                        <a:pt x="83" y="19"/>
                        <a:pt x="83" y="19"/>
                      </a:cubicBezTo>
                      <a:cubicBezTo>
                        <a:pt x="83" y="19"/>
                        <a:pt x="83" y="19"/>
                        <a:pt x="83" y="19"/>
                      </a:cubicBezTo>
                      <a:cubicBezTo>
                        <a:pt x="83" y="19"/>
                        <a:pt x="83" y="19"/>
                        <a:pt x="83" y="19"/>
                      </a:cubicBezTo>
                      <a:cubicBezTo>
                        <a:pt x="83" y="19"/>
                        <a:pt x="83" y="19"/>
                        <a:pt x="83" y="19"/>
                      </a:cubicBezTo>
                      <a:cubicBezTo>
                        <a:pt x="84" y="18"/>
                        <a:pt x="84" y="18"/>
                        <a:pt x="84" y="18"/>
                      </a:cubicBezTo>
                      <a:cubicBezTo>
                        <a:pt x="84" y="18"/>
                        <a:pt x="84" y="18"/>
                        <a:pt x="84" y="18"/>
                      </a:cubicBezTo>
                      <a:cubicBezTo>
                        <a:pt x="84" y="18"/>
                        <a:pt x="84" y="18"/>
                        <a:pt x="84" y="18"/>
                      </a:cubicBezTo>
                      <a:cubicBezTo>
                        <a:pt x="84" y="18"/>
                        <a:pt x="84" y="18"/>
                        <a:pt x="84" y="18"/>
                      </a:cubicBezTo>
                      <a:cubicBezTo>
                        <a:pt x="85" y="17"/>
                        <a:pt x="85" y="17"/>
                        <a:pt x="85" y="17"/>
                      </a:cubicBezTo>
                      <a:cubicBezTo>
                        <a:pt x="85" y="17"/>
                        <a:pt x="85" y="17"/>
                        <a:pt x="85" y="17"/>
                      </a:cubicBezTo>
                      <a:cubicBezTo>
                        <a:pt x="85" y="17"/>
                        <a:pt x="85" y="17"/>
                        <a:pt x="85" y="17"/>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6" y="15"/>
                        <a:pt x="86" y="15"/>
                        <a:pt x="86" y="15"/>
                      </a:cubicBezTo>
                      <a:cubicBezTo>
                        <a:pt x="86" y="14"/>
                        <a:pt x="86" y="14"/>
                        <a:pt x="86" y="14"/>
                      </a:cubicBezTo>
                      <a:cubicBezTo>
                        <a:pt x="86" y="13"/>
                        <a:pt x="86" y="13"/>
                        <a:pt x="86" y="13"/>
                      </a:cubicBezTo>
                      <a:cubicBezTo>
                        <a:pt x="86" y="13"/>
                        <a:pt x="86" y="13"/>
                        <a:pt x="86" y="13"/>
                      </a:cubicBezTo>
                      <a:cubicBezTo>
                        <a:pt x="86" y="13"/>
                        <a:pt x="86" y="13"/>
                        <a:pt x="86" y="13"/>
                      </a:cubicBezTo>
                      <a:cubicBezTo>
                        <a:pt x="87" y="12"/>
                        <a:pt x="87" y="12"/>
                        <a:pt x="87" y="12"/>
                      </a:cubicBezTo>
                      <a:cubicBezTo>
                        <a:pt x="87" y="12"/>
                        <a:pt x="87" y="12"/>
                        <a:pt x="87" y="12"/>
                      </a:cubicBezTo>
                      <a:cubicBezTo>
                        <a:pt x="87" y="12"/>
                        <a:pt x="87" y="12"/>
                        <a:pt x="87" y="12"/>
                      </a:cubicBezTo>
                      <a:cubicBezTo>
                        <a:pt x="87" y="11"/>
                        <a:pt x="87" y="11"/>
                        <a:pt x="87" y="11"/>
                      </a:cubicBezTo>
                      <a:cubicBezTo>
                        <a:pt x="87" y="11"/>
                        <a:pt x="87" y="11"/>
                        <a:pt x="87" y="11"/>
                      </a:cubicBezTo>
                      <a:cubicBezTo>
                        <a:pt x="87" y="11"/>
                        <a:pt x="87" y="11"/>
                        <a:pt x="87" y="11"/>
                      </a:cubicBezTo>
                      <a:cubicBezTo>
                        <a:pt x="87" y="11"/>
                        <a:pt x="87" y="11"/>
                        <a:pt x="87" y="11"/>
                      </a:cubicBezTo>
                      <a:cubicBezTo>
                        <a:pt x="87" y="11"/>
                        <a:pt x="87" y="11"/>
                        <a:pt x="87" y="11"/>
                      </a:cubicBezTo>
                      <a:cubicBezTo>
                        <a:pt x="87" y="11"/>
                        <a:pt x="87" y="11"/>
                        <a:pt x="87" y="11"/>
                      </a:cubicBezTo>
                      <a:cubicBezTo>
                        <a:pt x="88" y="11"/>
                        <a:pt x="88" y="11"/>
                        <a:pt x="88" y="11"/>
                      </a:cubicBezTo>
                      <a:cubicBezTo>
                        <a:pt x="88" y="11"/>
                        <a:pt x="88" y="11"/>
                        <a:pt x="88" y="11"/>
                      </a:cubicBezTo>
                      <a:cubicBezTo>
                        <a:pt x="87" y="10"/>
                        <a:pt x="87" y="10"/>
                        <a:pt x="87" y="10"/>
                      </a:cubicBezTo>
                      <a:cubicBezTo>
                        <a:pt x="87" y="10"/>
                        <a:pt x="87" y="10"/>
                        <a:pt x="87" y="10"/>
                      </a:cubicBezTo>
                      <a:cubicBezTo>
                        <a:pt x="87" y="10"/>
                        <a:pt x="87" y="10"/>
                        <a:pt x="87" y="10"/>
                      </a:cubicBezTo>
                      <a:cubicBezTo>
                        <a:pt x="87" y="9"/>
                        <a:pt x="87" y="9"/>
                        <a:pt x="87" y="9"/>
                      </a:cubicBezTo>
                      <a:cubicBezTo>
                        <a:pt x="87" y="9"/>
                        <a:pt x="87" y="9"/>
                        <a:pt x="87" y="9"/>
                      </a:cubicBezTo>
                      <a:cubicBezTo>
                        <a:pt x="87" y="9"/>
                        <a:pt x="87" y="9"/>
                        <a:pt x="87" y="9"/>
                      </a:cubicBezTo>
                      <a:cubicBezTo>
                        <a:pt x="86" y="9"/>
                        <a:pt x="86" y="9"/>
                        <a:pt x="86" y="9"/>
                      </a:cubicBezTo>
                      <a:cubicBezTo>
                        <a:pt x="86" y="9"/>
                        <a:pt x="86" y="9"/>
                        <a:pt x="86" y="9"/>
                      </a:cubicBezTo>
                      <a:cubicBezTo>
                        <a:pt x="86" y="9"/>
                        <a:pt x="86" y="9"/>
                        <a:pt x="86" y="9"/>
                      </a:cubicBezTo>
                      <a:cubicBezTo>
                        <a:pt x="86" y="9"/>
                        <a:pt x="86" y="9"/>
                        <a:pt x="86" y="9"/>
                      </a:cubicBezTo>
                      <a:cubicBezTo>
                        <a:pt x="86" y="9"/>
                        <a:pt x="86" y="9"/>
                        <a:pt x="86" y="9"/>
                      </a:cubicBezTo>
                      <a:cubicBezTo>
                        <a:pt x="85" y="9"/>
                        <a:pt x="85" y="9"/>
                        <a:pt x="85" y="9"/>
                      </a:cubicBezTo>
                      <a:cubicBezTo>
                        <a:pt x="85" y="9"/>
                        <a:pt x="85" y="9"/>
                        <a:pt x="85" y="9"/>
                      </a:cubicBezTo>
                      <a:cubicBezTo>
                        <a:pt x="84" y="9"/>
                        <a:pt x="84" y="9"/>
                        <a:pt x="84" y="9"/>
                      </a:cubicBezTo>
                      <a:cubicBezTo>
                        <a:pt x="84" y="9"/>
                        <a:pt x="84" y="9"/>
                        <a:pt x="84" y="9"/>
                      </a:cubicBezTo>
                      <a:cubicBezTo>
                        <a:pt x="84" y="9"/>
                        <a:pt x="84" y="9"/>
                        <a:pt x="84" y="9"/>
                      </a:cubicBezTo>
                      <a:cubicBezTo>
                        <a:pt x="83" y="9"/>
                        <a:pt x="83" y="9"/>
                        <a:pt x="83" y="9"/>
                      </a:cubicBezTo>
                      <a:cubicBezTo>
                        <a:pt x="83" y="9"/>
                        <a:pt x="83" y="9"/>
                        <a:pt x="83" y="9"/>
                      </a:cubicBezTo>
                      <a:cubicBezTo>
                        <a:pt x="83" y="9"/>
                        <a:pt x="83" y="9"/>
                        <a:pt x="83" y="9"/>
                      </a:cubicBezTo>
                      <a:cubicBezTo>
                        <a:pt x="81" y="7"/>
                        <a:pt x="81" y="7"/>
                        <a:pt x="81" y="7"/>
                      </a:cubicBezTo>
                      <a:cubicBezTo>
                        <a:pt x="81" y="7"/>
                        <a:pt x="81" y="7"/>
                        <a:pt x="81" y="7"/>
                      </a:cubicBezTo>
                      <a:cubicBezTo>
                        <a:pt x="81" y="7"/>
                        <a:pt x="81" y="7"/>
                        <a:pt x="81" y="7"/>
                      </a:cubicBezTo>
                      <a:cubicBezTo>
                        <a:pt x="81" y="6"/>
                        <a:pt x="81" y="6"/>
                        <a:pt x="81" y="6"/>
                      </a:cubicBezTo>
                      <a:cubicBezTo>
                        <a:pt x="81" y="5"/>
                        <a:pt x="81" y="5"/>
                        <a:pt x="81" y="5"/>
                      </a:cubicBezTo>
                      <a:cubicBezTo>
                        <a:pt x="81" y="5"/>
                        <a:pt x="81" y="5"/>
                        <a:pt x="81" y="5"/>
                      </a:cubicBezTo>
                      <a:cubicBezTo>
                        <a:pt x="81" y="5"/>
                        <a:pt x="81" y="5"/>
                        <a:pt x="81" y="5"/>
                      </a:cubicBezTo>
                      <a:cubicBezTo>
                        <a:pt x="81" y="4"/>
                        <a:pt x="81" y="4"/>
                        <a:pt x="81" y="4"/>
                      </a:cubicBezTo>
                      <a:cubicBezTo>
                        <a:pt x="81" y="4"/>
                        <a:pt x="81" y="4"/>
                        <a:pt x="81" y="4"/>
                      </a:cubicBezTo>
                      <a:cubicBezTo>
                        <a:pt x="81" y="4"/>
                        <a:pt x="81" y="4"/>
                        <a:pt x="81" y="4"/>
                      </a:cubicBezTo>
                      <a:cubicBezTo>
                        <a:pt x="80" y="4"/>
                        <a:pt x="80" y="4"/>
                        <a:pt x="80" y="4"/>
                      </a:cubicBezTo>
                      <a:cubicBezTo>
                        <a:pt x="80" y="4"/>
                        <a:pt x="80" y="4"/>
                        <a:pt x="80" y="4"/>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79" y="2"/>
                        <a:pt x="79" y="2"/>
                        <a:pt x="79" y="2"/>
                      </a:cubicBezTo>
                      <a:cubicBezTo>
                        <a:pt x="79" y="2"/>
                        <a:pt x="79" y="2"/>
                        <a:pt x="79" y="2"/>
                      </a:cubicBezTo>
                      <a:cubicBezTo>
                        <a:pt x="79" y="2"/>
                        <a:pt x="79" y="2"/>
                        <a:pt x="79" y="2"/>
                      </a:cubicBezTo>
                      <a:cubicBezTo>
                        <a:pt x="78" y="2"/>
                        <a:pt x="78" y="2"/>
                        <a:pt x="78" y="2"/>
                      </a:cubicBezTo>
                      <a:cubicBezTo>
                        <a:pt x="78" y="2"/>
                        <a:pt x="78" y="2"/>
                        <a:pt x="78" y="2"/>
                      </a:cubicBezTo>
                      <a:cubicBezTo>
                        <a:pt x="77" y="2"/>
                        <a:pt x="77" y="2"/>
                        <a:pt x="77" y="2"/>
                      </a:cubicBezTo>
                      <a:cubicBezTo>
                        <a:pt x="77" y="2"/>
                        <a:pt x="77" y="2"/>
                        <a:pt x="77" y="2"/>
                      </a:cubicBezTo>
                      <a:cubicBezTo>
                        <a:pt x="77" y="1"/>
                        <a:pt x="77" y="1"/>
                        <a:pt x="77" y="1"/>
                      </a:cubicBezTo>
                      <a:cubicBezTo>
                        <a:pt x="77" y="1"/>
                        <a:pt x="77" y="1"/>
                        <a:pt x="77" y="1"/>
                      </a:cubicBezTo>
                      <a:cubicBezTo>
                        <a:pt x="76" y="1"/>
                        <a:pt x="76" y="1"/>
                        <a:pt x="76" y="1"/>
                      </a:cubicBezTo>
                      <a:cubicBezTo>
                        <a:pt x="76" y="1"/>
                        <a:pt x="76" y="1"/>
                        <a:pt x="76" y="1"/>
                      </a:cubicBezTo>
                      <a:cubicBezTo>
                        <a:pt x="76" y="1"/>
                        <a:pt x="76" y="1"/>
                        <a:pt x="76" y="1"/>
                      </a:cubicBezTo>
                      <a:cubicBezTo>
                        <a:pt x="76" y="0"/>
                        <a:pt x="76" y="0"/>
                        <a:pt x="76" y="0"/>
                      </a:cubicBezTo>
                      <a:cubicBezTo>
                        <a:pt x="54" y="5"/>
                        <a:pt x="33" y="10"/>
                        <a:pt x="11" y="14"/>
                      </a:cubicBezTo>
                      <a:cubicBezTo>
                        <a:pt x="11" y="12"/>
                        <a:pt x="11" y="10"/>
                        <a:pt x="10" y="8"/>
                      </a:cubicBezTo>
                      <a:cubicBezTo>
                        <a:pt x="9" y="9"/>
                        <a:pt x="9" y="9"/>
                        <a:pt x="9" y="9"/>
                      </a:cubicBezTo>
                      <a:cubicBezTo>
                        <a:pt x="8" y="10"/>
                        <a:pt x="8" y="10"/>
                        <a:pt x="8" y="10"/>
                      </a:cubicBezTo>
                      <a:cubicBezTo>
                        <a:pt x="8" y="10"/>
                        <a:pt x="8" y="10"/>
                        <a:pt x="8" y="10"/>
                      </a:cubicBezTo>
                      <a:cubicBezTo>
                        <a:pt x="7" y="11"/>
                        <a:pt x="7" y="11"/>
                        <a:pt x="7" y="11"/>
                      </a:cubicBezTo>
                      <a:cubicBezTo>
                        <a:pt x="7" y="11"/>
                        <a:pt x="7" y="11"/>
                        <a:pt x="7" y="11"/>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3"/>
                        <a:pt x="5" y="13"/>
                        <a:pt x="5" y="13"/>
                      </a:cubicBezTo>
                      <a:cubicBezTo>
                        <a:pt x="2" y="15"/>
                        <a:pt x="2" y="15"/>
                        <a:pt x="2" y="15"/>
                      </a:cubicBezTo>
                      <a:cubicBezTo>
                        <a:pt x="2" y="15"/>
                        <a:pt x="2" y="15"/>
                        <a:pt x="2" y="15"/>
                      </a:cubicBezTo>
                      <a:cubicBezTo>
                        <a:pt x="1" y="15"/>
                        <a:pt x="1" y="15"/>
                        <a:pt x="1" y="15"/>
                      </a:cubicBezTo>
                      <a:cubicBezTo>
                        <a:pt x="1" y="15"/>
                        <a:pt x="1" y="15"/>
                        <a:pt x="1" y="15"/>
                      </a:cubicBezTo>
                      <a:cubicBezTo>
                        <a:pt x="0" y="16"/>
                        <a:pt x="0" y="16"/>
                        <a:pt x="0" y="16"/>
                      </a:cubicBezTo>
                      <a:cubicBezTo>
                        <a:pt x="2" y="25"/>
                        <a:pt x="4" y="33"/>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6" y="48"/>
                        <a:pt x="7" y="54"/>
                        <a:pt x="8" y="60"/>
                      </a:cubicBezTo>
                      <a:cubicBezTo>
                        <a:pt x="32" y="56"/>
                        <a:pt x="55" y="51"/>
                        <a:pt x="79" y="46"/>
                      </a:cubicBezTo>
                      <a:cubicBezTo>
                        <a:pt x="79" y="46"/>
                        <a:pt x="79" y="46"/>
                        <a:pt x="79" y="46"/>
                      </a:cubicBezTo>
                      <a:cubicBezTo>
                        <a:pt x="79" y="46"/>
                        <a:pt x="79" y="46"/>
                        <a:pt x="79" y="46"/>
                      </a:cubicBezTo>
                      <a:cubicBezTo>
                        <a:pt x="79" y="45"/>
                        <a:pt x="79" y="45"/>
                        <a:pt x="79" y="45"/>
                      </a:cubicBezTo>
                      <a:cubicBezTo>
                        <a:pt x="79" y="44"/>
                        <a:pt x="79" y="44"/>
                        <a:pt x="79" y="44"/>
                      </a:cubicBezTo>
                      <a:cubicBezTo>
                        <a:pt x="80" y="44"/>
                        <a:pt x="80" y="44"/>
                        <a:pt x="80" y="44"/>
                      </a:cubicBezTo>
                      <a:cubicBezTo>
                        <a:pt x="80" y="44"/>
                        <a:pt x="80" y="44"/>
                        <a:pt x="80" y="44"/>
                      </a:cubicBezTo>
                      <a:cubicBezTo>
                        <a:pt x="80" y="43"/>
                        <a:pt x="80" y="43"/>
                        <a:pt x="80" y="43"/>
                      </a:cubicBezTo>
                      <a:cubicBezTo>
                        <a:pt x="81" y="43"/>
                        <a:pt x="81" y="43"/>
                        <a:pt x="81" y="43"/>
                      </a:cubicBezTo>
                      <a:cubicBezTo>
                        <a:pt x="82" y="43"/>
                        <a:pt x="82" y="43"/>
                        <a:pt x="82" y="43"/>
                      </a:cubicBezTo>
                      <a:cubicBezTo>
                        <a:pt x="82" y="43"/>
                        <a:pt x="82" y="43"/>
                        <a:pt x="82" y="43"/>
                      </a:cubicBezTo>
                      <a:cubicBezTo>
                        <a:pt x="83" y="43"/>
                        <a:pt x="83" y="43"/>
                        <a:pt x="83" y="43"/>
                      </a:cubicBezTo>
                      <a:cubicBezTo>
                        <a:pt x="83" y="43"/>
                        <a:pt x="83" y="43"/>
                        <a:pt x="83" y="43"/>
                      </a:cubicBezTo>
                      <a:cubicBezTo>
                        <a:pt x="83" y="43"/>
                        <a:pt x="84" y="43"/>
                        <a:pt x="84" y="43"/>
                      </a:cubicBezTo>
                      <a:cubicBezTo>
                        <a:pt x="84" y="43"/>
                        <a:pt x="84" y="43"/>
                        <a:pt x="84" y="43"/>
                      </a:cubicBezTo>
                      <a:cubicBezTo>
                        <a:pt x="84" y="42"/>
                        <a:pt x="84" y="42"/>
                        <a:pt x="84" y="42"/>
                      </a:cubicBezTo>
                      <a:cubicBezTo>
                        <a:pt x="84" y="42"/>
                        <a:pt x="84" y="42"/>
                        <a:pt x="84" y="42"/>
                      </a:cubicBezTo>
                      <a:cubicBezTo>
                        <a:pt x="85" y="42"/>
                        <a:pt x="85" y="42"/>
                        <a:pt x="85" y="42"/>
                      </a:cubicBezTo>
                      <a:cubicBezTo>
                        <a:pt x="85" y="41"/>
                        <a:pt x="85" y="41"/>
                        <a:pt x="85" y="41"/>
                      </a:cubicBezTo>
                      <a:cubicBezTo>
                        <a:pt x="86" y="41"/>
                        <a:pt x="86" y="41"/>
                        <a:pt x="86" y="41"/>
                      </a:cubicBezTo>
                      <a:cubicBezTo>
                        <a:pt x="86" y="41"/>
                        <a:pt x="86" y="41"/>
                        <a:pt x="86" y="41"/>
                      </a:cubicBezTo>
                      <a:cubicBezTo>
                        <a:pt x="87" y="41"/>
                        <a:pt x="87" y="41"/>
                        <a:pt x="87" y="41"/>
                      </a:cubicBezTo>
                      <a:cubicBezTo>
                        <a:pt x="88" y="40"/>
                        <a:pt x="88" y="40"/>
                        <a:pt x="88" y="40"/>
                      </a:cubicBezTo>
                      <a:cubicBezTo>
                        <a:pt x="88" y="40"/>
                        <a:pt x="88" y="40"/>
                        <a:pt x="88" y="40"/>
                      </a:cubicBezTo>
                      <a:cubicBezTo>
                        <a:pt x="88" y="39"/>
                        <a:pt x="88" y="39"/>
                        <a:pt x="88" y="39"/>
                      </a:cubicBezTo>
                      <a:cubicBezTo>
                        <a:pt x="88" y="39"/>
                        <a:pt x="88" y="39"/>
                        <a:pt x="88" y="39"/>
                      </a:cubicBezTo>
                      <a:cubicBezTo>
                        <a:pt x="88" y="39"/>
                        <a:pt x="88" y="39"/>
                        <a:pt x="88" y="39"/>
                      </a:cubicBezTo>
                      <a:cubicBezTo>
                        <a:pt x="88" y="38"/>
                        <a:pt x="88" y="38"/>
                        <a:pt x="88" y="38"/>
                      </a:cubicBezTo>
                      <a:cubicBezTo>
                        <a:pt x="88" y="38"/>
                        <a:pt x="88" y="38"/>
                        <a:pt x="88" y="38"/>
                      </a:cubicBezTo>
                      <a:cubicBezTo>
                        <a:pt x="89" y="38"/>
                        <a:pt x="89" y="38"/>
                        <a:pt x="89" y="38"/>
                      </a:cubicBezTo>
                      <a:cubicBezTo>
                        <a:pt x="89" y="37"/>
                        <a:pt x="89" y="37"/>
                        <a:pt x="89" y="37"/>
                      </a:cubicBezTo>
                      <a:cubicBezTo>
                        <a:pt x="89" y="37"/>
                        <a:pt x="89" y="37"/>
                        <a:pt x="89" y="37"/>
                      </a:cubicBezTo>
                      <a:cubicBezTo>
                        <a:pt x="89" y="37"/>
                        <a:pt x="89" y="37"/>
                        <a:pt x="89" y="37"/>
                      </a:cubicBezTo>
                      <a:cubicBezTo>
                        <a:pt x="90" y="36"/>
                        <a:pt x="90" y="36"/>
                        <a:pt x="90" y="36"/>
                      </a:cubicBezTo>
                      <a:cubicBezTo>
                        <a:pt x="90" y="36"/>
                        <a:pt x="90" y="36"/>
                        <a:pt x="90" y="36"/>
                      </a:cubicBezTo>
                      <a:cubicBezTo>
                        <a:pt x="91" y="36"/>
                        <a:pt x="91" y="36"/>
                        <a:pt x="91" y="36"/>
                      </a:cubicBezTo>
                      <a:cubicBezTo>
                        <a:pt x="91" y="36"/>
                        <a:pt x="91" y="36"/>
                        <a:pt x="91" y="36"/>
                      </a:cubicBezTo>
                      <a:cubicBezTo>
                        <a:pt x="91" y="35"/>
                        <a:pt x="91" y="35"/>
                        <a:pt x="91" y="35"/>
                      </a:cubicBezTo>
                      <a:cubicBezTo>
                        <a:pt x="91" y="35"/>
                        <a:pt x="91" y="35"/>
                        <a:pt x="91" y="35"/>
                      </a:cubicBezTo>
                      <a:cubicBezTo>
                        <a:pt x="92" y="35"/>
                        <a:pt x="92" y="35"/>
                        <a:pt x="92" y="35"/>
                      </a:cubicBezTo>
                      <a:cubicBezTo>
                        <a:pt x="92" y="34"/>
                        <a:pt x="92" y="34"/>
                        <a:pt x="92" y="34"/>
                      </a:cubicBezTo>
                      <a:cubicBezTo>
                        <a:pt x="92" y="34"/>
                        <a:pt x="92" y="34"/>
                        <a:pt x="92" y="34"/>
                      </a:cubicBezTo>
                      <a:cubicBezTo>
                        <a:pt x="93" y="34"/>
                        <a:pt x="93" y="34"/>
                        <a:pt x="93" y="34"/>
                      </a:cubicBezTo>
                      <a:lnTo>
                        <a:pt x="92" y="33"/>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3" name="Freeform 350">
                  <a:extLst>
                    <a:ext uri="{FF2B5EF4-FFF2-40B4-BE49-F238E27FC236}">
                      <a16:creationId xmlns="" xmlns:a16="http://schemas.microsoft.com/office/drawing/2014/main" id="{300E04A2-05DA-4EAE-94CC-95DDA98DDA08}"/>
                    </a:ext>
                  </a:extLst>
                </p:cNvPr>
                <p:cNvSpPr>
                  <a:spLocks noEditPoints="1"/>
                </p:cNvSpPr>
                <p:nvPr/>
              </p:nvSpPr>
              <p:spPr bwMode="auto">
                <a:xfrm>
                  <a:off x="7023711" y="3406108"/>
                  <a:ext cx="629102" cy="477069"/>
                </a:xfrm>
                <a:custGeom>
                  <a:avLst/>
                  <a:gdLst>
                    <a:gd name="T0" fmla="*/ 44 w 120"/>
                    <a:gd name="T1" fmla="*/ 24 h 91"/>
                    <a:gd name="T2" fmla="*/ 46 w 120"/>
                    <a:gd name="T3" fmla="*/ 21 h 91"/>
                    <a:gd name="T4" fmla="*/ 117 w 120"/>
                    <a:gd name="T5" fmla="*/ 68 h 91"/>
                    <a:gd name="T6" fmla="*/ 91 w 120"/>
                    <a:gd name="T7" fmla="*/ 80 h 91"/>
                    <a:gd name="T8" fmla="*/ 89 w 120"/>
                    <a:gd name="T9" fmla="*/ 75 h 91"/>
                    <a:gd name="T10" fmla="*/ 91 w 120"/>
                    <a:gd name="T11" fmla="*/ 83 h 91"/>
                    <a:gd name="T12" fmla="*/ 94 w 120"/>
                    <a:gd name="T13" fmla="*/ 80 h 91"/>
                    <a:gd name="T14" fmla="*/ 96 w 120"/>
                    <a:gd name="T15" fmla="*/ 74 h 91"/>
                    <a:gd name="T16" fmla="*/ 88 w 120"/>
                    <a:gd name="T17" fmla="*/ 28 h 91"/>
                    <a:gd name="T18" fmla="*/ 86 w 120"/>
                    <a:gd name="T19" fmla="*/ 28 h 91"/>
                    <a:gd name="T20" fmla="*/ 85 w 120"/>
                    <a:gd name="T21" fmla="*/ 23 h 91"/>
                    <a:gd name="T22" fmla="*/ 84 w 120"/>
                    <a:gd name="T23" fmla="*/ 20 h 91"/>
                    <a:gd name="T24" fmla="*/ 84 w 120"/>
                    <a:gd name="T25" fmla="*/ 15 h 91"/>
                    <a:gd name="T26" fmla="*/ 83 w 120"/>
                    <a:gd name="T27" fmla="*/ 10 h 91"/>
                    <a:gd name="T28" fmla="*/ 81 w 120"/>
                    <a:gd name="T29" fmla="*/ 4 h 91"/>
                    <a:gd name="T30" fmla="*/ 80 w 120"/>
                    <a:gd name="T31" fmla="*/ 2 h 91"/>
                    <a:gd name="T32" fmla="*/ 55 w 120"/>
                    <a:gd name="T33" fmla="*/ 8 h 91"/>
                    <a:gd name="T34" fmla="*/ 47 w 120"/>
                    <a:gd name="T35" fmla="*/ 22 h 91"/>
                    <a:gd name="T36" fmla="*/ 43 w 120"/>
                    <a:gd name="T37" fmla="*/ 28 h 91"/>
                    <a:gd name="T38" fmla="*/ 44 w 120"/>
                    <a:gd name="T39" fmla="*/ 29 h 91"/>
                    <a:gd name="T40" fmla="*/ 45 w 120"/>
                    <a:gd name="T41" fmla="*/ 32 h 91"/>
                    <a:gd name="T42" fmla="*/ 45 w 120"/>
                    <a:gd name="T43" fmla="*/ 34 h 91"/>
                    <a:gd name="T44" fmla="*/ 45 w 120"/>
                    <a:gd name="T45" fmla="*/ 39 h 91"/>
                    <a:gd name="T46" fmla="*/ 37 w 120"/>
                    <a:gd name="T47" fmla="*/ 45 h 91"/>
                    <a:gd name="T48" fmla="*/ 28 w 120"/>
                    <a:gd name="T49" fmla="*/ 48 h 91"/>
                    <a:gd name="T50" fmla="*/ 7 w 120"/>
                    <a:gd name="T51" fmla="*/ 54 h 91"/>
                    <a:gd name="T52" fmla="*/ 11 w 120"/>
                    <a:gd name="T53" fmla="*/ 58 h 91"/>
                    <a:gd name="T54" fmla="*/ 8 w 120"/>
                    <a:gd name="T55" fmla="*/ 65 h 91"/>
                    <a:gd name="T56" fmla="*/ 2 w 120"/>
                    <a:gd name="T57" fmla="*/ 72 h 91"/>
                    <a:gd name="T58" fmla="*/ 69 w 120"/>
                    <a:gd name="T59" fmla="*/ 67 h 91"/>
                    <a:gd name="T60" fmla="*/ 71 w 120"/>
                    <a:gd name="T61" fmla="*/ 72 h 91"/>
                    <a:gd name="T62" fmla="*/ 77 w 120"/>
                    <a:gd name="T63" fmla="*/ 74 h 91"/>
                    <a:gd name="T64" fmla="*/ 113 w 120"/>
                    <a:gd name="T65" fmla="*/ 73 h 91"/>
                    <a:gd name="T66" fmla="*/ 117 w 120"/>
                    <a:gd name="T67" fmla="*/ 72 h 91"/>
                    <a:gd name="T68" fmla="*/ 91 w 120"/>
                    <a:gd name="T69" fmla="*/ 83 h 91"/>
                    <a:gd name="T70" fmla="*/ 100 w 120"/>
                    <a:gd name="T71" fmla="*/ 85 h 91"/>
                    <a:gd name="T72" fmla="*/ 9 w 120"/>
                    <a:gd name="T73" fmla="*/ 55 h 91"/>
                    <a:gd name="T74" fmla="*/ 118 w 120"/>
                    <a:gd name="T75" fmla="*/ 72 h 91"/>
                    <a:gd name="T76" fmla="*/ 115 w 120"/>
                    <a:gd name="T77" fmla="*/ 74 h 91"/>
                    <a:gd name="T78" fmla="*/ 112 w 120"/>
                    <a:gd name="T79" fmla="*/ 77 h 91"/>
                    <a:gd name="T80" fmla="*/ 111 w 120"/>
                    <a:gd name="T81" fmla="*/ 75 h 91"/>
                    <a:gd name="T82" fmla="*/ 112 w 120"/>
                    <a:gd name="T83" fmla="*/ 73 h 91"/>
                    <a:gd name="T84" fmla="*/ 112 w 120"/>
                    <a:gd name="T85" fmla="*/ 73 h 91"/>
                    <a:gd name="T86" fmla="*/ 103 w 120"/>
                    <a:gd name="T87" fmla="*/ 78 h 91"/>
                    <a:gd name="T88" fmla="*/ 99 w 120"/>
                    <a:gd name="T89" fmla="*/ 79 h 91"/>
                    <a:gd name="T90" fmla="*/ 98 w 120"/>
                    <a:gd name="T91" fmla="*/ 79 h 91"/>
                    <a:gd name="T92" fmla="*/ 97 w 120"/>
                    <a:gd name="T93" fmla="*/ 80 h 91"/>
                    <a:gd name="T94" fmla="*/ 94 w 120"/>
                    <a:gd name="T95" fmla="*/ 83 h 91"/>
                    <a:gd name="T96" fmla="*/ 91 w 120"/>
                    <a:gd name="T97" fmla="*/ 86 h 91"/>
                    <a:gd name="T98" fmla="*/ 92 w 120"/>
                    <a:gd name="T99" fmla="*/ 88 h 91"/>
                    <a:gd name="T100" fmla="*/ 94 w 120"/>
                    <a:gd name="T101" fmla="*/ 86 h 91"/>
                    <a:gd name="T102" fmla="*/ 95 w 120"/>
                    <a:gd name="T103" fmla="*/ 87 h 91"/>
                    <a:gd name="T104" fmla="*/ 102 w 120"/>
                    <a:gd name="T105" fmla="*/ 83 h 91"/>
                    <a:gd name="T106" fmla="*/ 106 w 120"/>
                    <a:gd name="T107" fmla="*/ 81 h 91"/>
                    <a:gd name="T108" fmla="*/ 109 w 120"/>
                    <a:gd name="T109" fmla="*/ 80 h 91"/>
                    <a:gd name="T110" fmla="*/ 113 w 120"/>
                    <a:gd name="T111" fmla="*/ 77 h 91"/>
                    <a:gd name="T112" fmla="*/ 105 w 120"/>
                    <a:gd name="T113" fmla="*/ 82 h 91"/>
                    <a:gd name="T114" fmla="*/ 90 w 120"/>
                    <a:gd name="T115" fmla="*/ 87 h 91"/>
                    <a:gd name="T116" fmla="*/ 88 w 120"/>
                    <a:gd name="T117" fmla="*/ 90 h 91"/>
                    <a:gd name="T118" fmla="*/ 44 w 120"/>
                    <a:gd name="T119" fmla="*/ 2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0" h="91">
                      <a:moveTo>
                        <a:pt x="44" y="24"/>
                      </a:moveTo>
                      <a:cubicBezTo>
                        <a:pt x="44" y="24"/>
                        <a:pt x="44" y="24"/>
                        <a:pt x="44" y="24"/>
                      </a:cubicBezTo>
                      <a:cubicBezTo>
                        <a:pt x="44" y="24"/>
                        <a:pt x="44" y="24"/>
                        <a:pt x="44" y="24"/>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4" y="23"/>
                        <a:pt x="44" y="23"/>
                        <a:pt x="44" y="23"/>
                      </a:cubicBezTo>
                      <a:cubicBezTo>
                        <a:pt x="44" y="23"/>
                        <a:pt x="44" y="23"/>
                        <a:pt x="44" y="23"/>
                      </a:cubicBezTo>
                      <a:cubicBezTo>
                        <a:pt x="44" y="23"/>
                        <a:pt x="44" y="23"/>
                        <a:pt x="44" y="23"/>
                      </a:cubicBezTo>
                      <a:cubicBezTo>
                        <a:pt x="44" y="23"/>
                        <a:pt x="44" y="23"/>
                        <a:pt x="44" y="23"/>
                      </a:cubicBezTo>
                      <a:cubicBezTo>
                        <a:pt x="44" y="24"/>
                        <a:pt x="44" y="24"/>
                        <a:pt x="44" y="24"/>
                      </a:cubicBezTo>
                      <a:close/>
                      <a:moveTo>
                        <a:pt x="45" y="22"/>
                      </a:moveTo>
                      <a:cubicBezTo>
                        <a:pt x="45" y="22"/>
                        <a:pt x="45" y="22"/>
                        <a:pt x="45" y="22"/>
                      </a:cubicBezTo>
                      <a:cubicBezTo>
                        <a:pt x="46" y="23"/>
                        <a:pt x="46" y="23"/>
                        <a:pt x="46" y="23"/>
                      </a:cubicBezTo>
                      <a:cubicBezTo>
                        <a:pt x="46" y="23"/>
                        <a:pt x="46" y="23"/>
                        <a:pt x="46" y="23"/>
                      </a:cubicBezTo>
                      <a:cubicBezTo>
                        <a:pt x="46" y="23"/>
                        <a:pt x="46" y="23"/>
                        <a:pt x="46" y="23"/>
                      </a:cubicBezTo>
                      <a:cubicBezTo>
                        <a:pt x="46" y="22"/>
                        <a:pt x="46" y="22"/>
                        <a:pt x="46" y="22"/>
                      </a:cubicBezTo>
                      <a:cubicBezTo>
                        <a:pt x="46" y="22"/>
                        <a:pt x="46" y="22"/>
                        <a:pt x="46" y="22"/>
                      </a:cubicBezTo>
                      <a:cubicBezTo>
                        <a:pt x="47" y="22"/>
                        <a:pt x="47" y="22"/>
                        <a:pt x="47" y="22"/>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6" y="21"/>
                        <a:pt x="46" y="21"/>
                        <a:pt x="46" y="21"/>
                      </a:cubicBezTo>
                      <a:cubicBezTo>
                        <a:pt x="46" y="21"/>
                        <a:pt x="46" y="21"/>
                        <a:pt x="46" y="21"/>
                      </a:cubicBezTo>
                      <a:cubicBezTo>
                        <a:pt x="46" y="21"/>
                        <a:pt x="46" y="21"/>
                        <a:pt x="46" y="21"/>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lose/>
                      <a:moveTo>
                        <a:pt x="117" y="68"/>
                      </a:moveTo>
                      <a:cubicBezTo>
                        <a:pt x="117" y="68"/>
                        <a:pt x="117" y="68"/>
                        <a:pt x="117" y="68"/>
                      </a:cubicBezTo>
                      <a:cubicBezTo>
                        <a:pt x="117" y="68"/>
                        <a:pt x="117" y="68"/>
                        <a:pt x="117" y="68"/>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7" y="67"/>
                        <a:pt x="117" y="67"/>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lose/>
                      <a:moveTo>
                        <a:pt x="91" y="80"/>
                      </a:moveTo>
                      <a:cubicBezTo>
                        <a:pt x="91" y="79"/>
                        <a:pt x="91" y="79"/>
                        <a:pt x="91" y="79"/>
                      </a:cubicBezTo>
                      <a:cubicBezTo>
                        <a:pt x="90" y="78"/>
                        <a:pt x="90" y="78"/>
                        <a:pt x="90" y="78"/>
                      </a:cubicBezTo>
                      <a:cubicBezTo>
                        <a:pt x="90" y="77"/>
                        <a:pt x="90" y="77"/>
                        <a:pt x="90" y="77"/>
                      </a:cubicBezTo>
                      <a:cubicBezTo>
                        <a:pt x="90" y="77"/>
                        <a:pt x="90" y="77"/>
                        <a:pt x="90" y="77"/>
                      </a:cubicBezTo>
                      <a:cubicBezTo>
                        <a:pt x="90" y="76"/>
                        <a:pt x="90" y="76"/>
                        <a:pt x="90" y="76"/>
                      </a:cubicBezTo>
                      <a:cubicBezTo>
                        <a:pt x="89" y="76"/>
                        <a:pt x="89" y="76"/>
                        <a:pt x="89" y="76"/>
                      </a:cubicBezTo>
                      <a:cubicBezTo>
                        <a:pt x="89" y="76"/>
                        <a:pt x="89" y="76"/>
                        <a:pt x="89" y="76"/>
                      </a:cubicBezTo>
                      <a:cubicBezTo>
                        <a:pt x="89" y="76"/>
                        <a:pt x="89" y="76"/>
                        <a:pt x="89" y="76"/>
                      </a:cubicBezTo>
                      <a:cubicBezTo>
                        <a:pt x="89" y="75"/>
                        <a:pt x="89" y="75"/>
                        <a:pt x="89" y="75"/>
                      </a:cubicBezTo>
                      <a:cubicBezTo>
                        <a:pt x="88" y="75"/>
                        <a:pt x="88" y="75"/>
                        <a:pt x="88" y="75"/>
                      </a:cubicBezTo>
                      <a:cubicBezTo>
                        <a:pt x="88" y="75"/>
                        <a:pt x="88" y="75"/>
                        <a:pt x="88" y="75"/>
                      </a:cubicBezTo>
                      <a:cubicBezTo>
                        <a:pt x="88" y="75"/>
                        <a:pt x="88" y="75"/>
                        <a:pt x="88" y="75"/>
                      </a:cubicBezTo>
                      <a:cubicBezTo>
                        <a:pt x="88" y="74"/>
                        <a:pt x="88" y="74"/>
                        <a:pt x="88" y="74"/>
                      </a:cubicBezTo>
                      <a:cubicBezTo>
                        <a:pt x="89" y="74"/>
                        <a:pt x="89" y="74"/>
                        <a:pt x="89" y="74"/>
                      </a:cubicBezTo>
                      <a:cubicBezTo>
                        <a:pt x="89" y="74"/>
                        <a:pt x="89" y="74"/>
                        <a:pt x="89" y="74"/>
                      </a:cubicBezTo>
                      <a:cubicBezTo>
                        <a:pt x="89" y="74"/>
                        <a:pt x="89" y="74"/>
                        <a:pt x="89" y="74"/>
                      </a:cubicBezTo>
                      <a:cubicBezTo>
                        <a:pt x="89" y="75"/>
                        <a:pt x="89" y="75"/>
                        <a:pt x="89" y="75"/>
                      </a:cubicBezTo>
                      <a:cubicBezTo>
                        <a:pt x="89" y="75"/>
                        <a:pt x="89" y="75"/>
                        <a:pt x="89" y="75"/>
                      </a:cubicBezTo>
                      <a:cubicBezTo>
                        <a:pt x="89" y="75"/>
                        <a:pt x="89" y="75"/>
                        <a:pt x="89" y="75"/>
                      </a:cubicBezTo>
                      <a:cubicBezTo>
                        <a:pt x="90" y="76"/>
                        <a:pt x="90" y="76"/>
                        <a:pt x="90" y="76"/>
                      </a:cubicBezTo>
                      <a:cubicBezTo>
                        <a:pt x="90" y="76"/>
                        <a:pt x="90" y="76"/>
                        <a:pt x="90" y="76"/>
                      </a:cubicBezTo>
                      <a:cubicBezTo>
                        <a:pt x="90" y="76"/>
                        <a:pt x="90" y="76"/>
                        <a:pt x="90" y="76"/>
                      </a:cubicBezTo>
                      <a:cubicBezTo>
                        <a:pt x="91" y="77"/>
                        <a:pt x="91" y="77"/>
                        <a:pt x="91" y="77"/>
                      </a:cubicBezTo>
                      <a:cubicBezTo>
                        <a:pt x="91" y="77"/>
                        <a:pt x="91" y="77"/>
                        <a:pt x="91" y="77"/>
                      </a:cubicBezTo>
                      <a:cubicBezTo>
                        <a:pt x="91" y="79"/>
                        <a:pt x="91" y="79"/>
                        <a:pt x="91" y="79"/>
                      </a:cubicBezTo>
                      <a:cubicBezTo>
                        <a:pt x="91" y="79"/>
                        <a:pt x="91" y="79"/>
                        <a:pt x="91" y="79"/>
                      </a:cubicBezTo>
                      <a:cubicBezTo>
                        <a:pt x="91" y="80"/>
                        <a:pt x="91" y="80"/>
                        <a:pt x="91" y="80"/>
                      </a:cubicBezTo>
                      <a:cubicBezTo>
                        <a:pt x="91" y="81"/>
                        <a:pt x="91" y="81"/>
                        <a:pt x="91" y="81"/>
                      </a:cubicBezTo>
                      <a:cubicBezTo>
                        <a:pt x="91" y="82"/>
                        <a:pt x="91" y="82"/>
                        <a:pt x="91" y="82"/>
                      </a:cubicBezTo>
                      <a:cubicBezTo>
                        <a:pt x="91" y="82"/>
                        <a:pt x="91" y="82"/>
                        <a:pt x="91" y="82"/>
                      </a:cubicBezTo>
                      <a:cubicBezTo>
                        <a:pt x="91" y="82"/>
                        <a:pt x="91" y="82"/>
                        <a:pt x="91" y="82"/>
                      </a:cubicBezTo>
                      <a:cubicBezTo>
                        <a:pt x="91" y="83"/>
                        <a:pt x="91" y="83"/>
                        <a:pt x="91" y="83"/>
                      </a:cubicBezTo>
                      <a:cubicBezTo>
                        <a:pt x="91" y="83"/>
                        <a:pt x="91" y="83"/>
                        <a:pt x="91" y="83"/>
                      </a:cubicBezTo>
                      <a:cubicBezTo>
                        <a:pt x="91" y="83"/>
                        <a:pt x="91" y="83"/>
                        <a:pt x="91" y="83"/>
                      </a:cubicBezTo>
                      <a:cubicBezTo>
                        <a:pt x="91" y="83"/>
                        <a:pt x="91" y="83"/>
                        <a:pt x="91" y="83"/>
                      </a:cubicBezTo>
                      <a:cubicBezTo>
                        <a:pt x="91" y="84"/>
                        <a:pt x="91" y="84"/>
                        <a:pt x="91" y="84"/>
                      </a:cubicBezTo>
                      <a:cubicBezTo>
                        <a:pt x="92" y="83"/>
                        <a:pt x="92" y="83"/>
                        <a:pt x="92" y="83"/>
                      </a:cubicBezTo>
                      <a:cubicBezTo>
                        <a:pt x="92" y="83"/>
                        <a:pt x="92" y="83"/>
                        <a:pt x="92" y="83"/>
                      </a:cubicBezTo>
                      <a:cubicBezTo>
                        <a:pt x="93" y="83"/>
                        <a:pt x="93" y="83"/>
                        <a:pt x="93" y="83"/>
                      </a:cubicBezTo>
                      <a:cubicBezTo>
                        <a:pt x="93" y="83"/>
                        <a:pt x="93" y="83"/>
                        <a:pt x="93" y="83"/>
                      </a:cubicBezTo>
                      <a:cubicBezTo>
                        <a:pt x="93" y="83"/>
                        <a:pt x="93" y="83"/>
                        <a:pt x="93" y="83"/>
                      </a:cubicBezTo>
                      <a:cubicBezTo>
                        <a:pt x="93" y="83"/>
                        <a:pt x="93" y="83"/>
                        <a:pt x="93" y="83"/>
                      </a:cubicBezTo>
                      <a:cubicBezTo>
                        <a:pt x="93" y="82"/>
                        <a:pt x="93" y="82"/>
                        <a:pt x="93" y="82"/>
                      </a:cubicBezTo>
                      <a:cubicBezTo>
                        <a:pt x="93" y="82"/>
                        <a:pt x="93" y="82"/>
                        <a:pt x="93" y="82"/>
                      </a:cubicBezTo>
                      <a:cubicBezTo>
                        <a:pt x="93" y="82"/>
                        <a:pt x="93" y="82"/>
                        <a:pt x="93" y="82"/>
                      </a:cubicBezTo>
                      <a:cubicBezTo>
                        <a:pt x="93" y="82"/>
                        <a:pt x="93" y="82"/>
                        <a:pt x="93" y="82"/>
                      </a:cubicBezTo>
                      <a:cubicBezTo>
                        <a:pt x="93" y="82"/>
                        <a:pt x="93" y="82"/>
                        <a:pt x="93" y="82"/>
                      </a:cubicBezTo>
                      <a:cubicBezTo>
                        <a:pt x="93" y="81"/>
                        <a:pt x="93" y="81"/>
                        <a:pt x="93" y="81"/>
                      </a:cubicBezTo>
                      <a:cubicBezTo>
                        <a:pt x="93" y="81"/>
                        <a:pt x="93" y="81"/>
                        <a:pt x="93" y="81"/>
                      </a:cubicBezTo>
                      <a:cubicBezTo>
                        <a:pt x="94" y="80"/>
                        <a:pt x="94" y="80"/>
                        <a:pt x="94" y="80"/>
                      </a:cubicBezTo>
                      <a:cubicBezTo>
                        <a:pt x="94" y="80"/>
                        <a:pt x="94" y="80"/>
                        <a:pt x="94" y="80"/>
                      </a:cubicBezTo>
                      <a:cubicBezTo>
                        <a:pt x="94" y="80"/>
                        <a:pt x="94" y="80"/>
                        <a:pt x="94" y="80"/>
                      </a:cubicBezTo>
                      <a:cubicBezTo>
                        <a:pt x="94" y="80"/>
                        <a:pt x="94" y="80"/>
                        <a:pt x="94" y="80"/>
                      </a:cubicBezTo>
                      <a:cubicBezTo>
                        <a:pt x="94" y="80"/>
                        <a:pt x="94" y="80"/>
                        <a:pt x="94" y="80"/>
                      </a:cubicBezTo>
                      <a:cubicBezTo>
                        <a:pt x="95" y="79"/>
                        <a:pt x="95" y="79"/>
                        <a:pt x="95" y="79"/>
                      </a:cubicBezTo>
                      <a:cubicBezTo>
                        <a:pt x="95" y="79"/>
                        <a:pt x="95" y="79"/>
                        <a:pt x="95" y="79"/>
                      </a:cubicBezTo>
                      <a:cubicBezTo>
                        <a:pt x="95" y="79"/>
                        <a:pt x="95" y="79"/>
                        <a:pt x="95" y="79"/>
                      </a:cubicBezTo>
                      <a:cubicBezTo>
                        <a:pt x="95" y="79"/>
                        <a:pt x="95" y="79"/>
                        <a:pt x="95" y="79"/>
                      </a:cubicBezTo>
                      <a:cubicBezTo>
                        <a:pt x="95" y="79"/>
                        <a:pt x="94" y="79"/>
                        <a:pt x="94" y="78"/>
                      </a:cubicBezTo>
                      <a:cubicBezTo>
                        <a:pt x="94" y="78"/>
                        <a:pt x="94" y="78"/>
                        <a:pt x="94" y="78"/>
                      </a:cubicBezTo>
                      <a:cubicBezTo>
                        <a:pt x="94" y="78"/>
                        <a:pt x="94" y="78"/>
                        <a:pt x="94" y="78"/>
                      </a:cubicBezTo>
                      <a:cubicBezTo>
                        <a:pt x="94" y="78"/>
                        <a:pt x="94" y="78"/>
                        <a:pt x="94" y="78"/>
                      </a:cubicBezTo>
                      <a:cubicBezTo>
                        <a:pt x="94" y="78"/>
                        <a:pt x="94" y="78"/>
                        <a:pt x="94" y="78"/>
                      </a:cubicBezTo>
                      <a:cubicBezTo>
                        <a:pt x="94" y="78"/>
                        <a:pt x="94" y="78"/>
                        <a:pt x="94" y="78"/>
                      </a:cubicBezTo>
                      <a:cubicBezTo>
                        <a:pt x="94" y="78"/>
                        <a:pt x="93" y="78"/>
                        <a:pt x="93" y="77"/>
                      </a:cubicBezTo>
                      <a:cubicBezTo>
                        <a:pt x="93" y="77"/>
                        <a:pt x="93" y="77"/>
                        <a:pt x="93" y="77"/>
                      </a:cubicBezTo>
                      <a:cubicBezTo>
                        <a:pt x="93" y="77"/>
                        <a:pt x="93" y="77"/>
                        <a:pt x="93" y="77"/>
                      </a:cubicBezTo>
                      <a:cubicBezTo>
                        <a:pt x="94" y="76"/>
                        <a:pt x="95" y="75"/>
                        <a:pt x="96" y="74"/>
                      </a:cubicBezTo>
                      <a:cubicBezTo>
                        <a:pt x="96" y="74"/>
                        <a:pt x="96" y="74"/>
                        <a:pt x="96" y="74"/>
                      </a:cubicBezTo>
                      <a:cubicBezTo>
                        <a:pt x="96" y="74"/>
                        <a:pt x="96" y="74"/>
                        <a:pt x="96" y="74"/>
                      </a:cubicBezTo>
                      <a:cubicBezTo>
                        <a:pt x="95" y="73"/>
                        <a:pt x="95" y="73"/>
                        <a:pt x="95" y="73"/>
                      </a:cubicBezTo>
                      <a:cubicBezTo>
                        <a:pt x="94" y="68"/>
                        <a:pt x="93" y="63"/>
                        <a:pt x="92" y="58"/>
                      </a:cubicBezTo>
                      <a:cubicBezTo>
                        <a:pt x="92" y="58"/>
                        <a:pt x="92" y="58"/>
                        <a:pt x="92" y="58"/>
                      </a:cubicBezTo>
                      <a:cubicBezTo>
                        <a:pt x="92" y="53"/>
                        <a:pt x="92" y="49"/>
                        <a:pt x="92" y="44"/>
                      </a:cubicBezTo>
                      <a:cubicBezTo>
                        <a:pt x="92" y="44"/>
                        <a:pt x="92" y="44"/>
                        <a:pt x="92" y="44"/>
                      </a:cubicBezTo>
                      <a:cubicBezTo>
                        <a:pt x="92" y="44"/>
                        <a:pt x="92" y="44"/>
                        <a:pt x="92" y="44"/>
                      </a:cubicBezTo>
                      <a:cubicBezTo>
                        <a:pt x="91" y="43"/>
                        <a:pt x="91" y="43"/>
                        <a:pt x="91" y="43"/>
                      </a:cubicBezTo>
                      <a:cubicBezTo>
                        <a:pt x="91" y="43"/>
                        <a:pt x="91" y="43"/>
                        <a:pt x="91" y="43"/>
                      </a:cubicBezTo>
                      <a:cubicBezTo>
                        <a:pt x="91" y="42"/>
                        <a:pt x="91" y="42"/>
                        <a:pt x="91" y="42"/>
                      </a:cubicBezTo>
                      <a:cubicBezTo>
                        <a:pt x="91" y="42"/>
                        <a:pt x="91" y="42"/>
                        <a:pt x="91" y="42"/>
                      </a:cubicBezTo>
                      <a:cubicBezTo>
                        <a:pt x="90" y="37"/>
                        <a:pt x="89" y="33"/>
                        <a:pt x="88" y="28"/>
                      </a:cubicBezTo>
                      <a:cubicBezTo>
                        <a:pt x="88" y="28"/>
                        <a:pt x="88" y="28"/>
                        <a:pt x="88" y="28"/>
                      </a:cubicBezTo>
                      <a:cubicBezTo>
                        <a:pt x="88" y="28"/>
                        <a:pt x="88" y="28"/>
                        <a:pt x="88" y="28"/>
                      </a:cubicBezTo>
                      <a:cubicBezTo>
                        <a:pt x="88" y="28"/>
                        <a:pt x="88" y="28"/>
                        <a:pt x="88" y="28"/>
                      </a:cubicBezTo>
                      <a:cubicBezTo>
                        <a:pt x="88" y="28"/>
                        <a:pt x="88" y="28"/>
                        <a:pt x="88" y="28"/>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6" y="27"/>
                        <a:pt x="86" y="27"/>
                        <a:pt x="86" y="27"/>
                      </a:cubicBezTo>
                      <a:cubicBezTo>
                        <a:pt x="86" y="27"/>
                        <a:pt x="86" y="27"/>
                        <a:pt x="86" y="27"/>
                      </a:cubicBezTo>
                      <a:cubicBezTo>
                        <a:pt x="86" y="27"/>
                        <a:pt x="86" y="27"/>
                        <a:pt x="86" y="27"/>
                      </a:cubicBezTo>
                      <a:cubicBezTo>
                        <a:pt x="86" y="27"/>
                        <a:pt x="86" y="27"/>
                        <a:pt x="86" y="27"/>
                      </a:cubicBezTo>
                      <a:cubicBezTo>
                        <a:pt x="86" y="27"/>
                        <a:pt x="86" y="27"/>
                        <a:pt x="86" y="27"/>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5" y="28"/>
                        <a:pt x="85" y="28"/>
                        <a:pt x="85" y="28"/>
                      </a:cubicBezTo>
                      <a:cubicBezTo>
                        <a:pt x="85" y="27"/>
                        <a:pt x="85" y="27"/>
                        <a:pt x="85" y="27"/>
                      </a:cubicBezTo>
                      <a:cubicBezTo>
                        <a:pt x="85" y="27"/>
                        <a:pt x="85" y="27"/>
                        <a:pt x="85" y="27"/>
                      </a:cubicBezTo>
                      <a:cubicBezTo>
                        <a:pt x="85" y="27"/>
                        <a:pt x="85" y="27"/>
                        <a:pt x="85" y="27"/>
                      </a:cubicBezTo>
                      <a:cubicBezTo>
                        <a:pt x="86" y="25"/>
                        <a:pt x="86" y="25"/>
                        <a:pt x="86" y="25"/>
                      </a:cubicBezTo>
                      <a:cubicBezTo>
                        <a:pt x="86" y="25"/>
                        <a:pt x="86" y="25"/>
                        <a:pt x="86" y="25"/>
                      </a:cubicBezTo>
                      <a:cubicBezTo>
                        <a:pt x="85" y="24"/>
                        <a:pt x="85" y="24"/>
                        <a:pt x="85" y="24"/>
                      </a:cubicBezTo>
                      <a:cubicBezTo>
                        <a:pt x="85" y="24"/>
                        <a:pt x="85" y="24"/>
                        <a:pt x="85" y="24"/>
                      </a:cubicBezTo>
                      <a:cubicBezTo>
                        <a:pt x="85" y="24"/>
                        <a:pt x="85" y="24"/>
                        <a:pt x="85" y="24"/>
                      </a:cubicBezTo>
                      <a:cubicBezTo>
                        <a:pt x="85" y="24"/>
                        <a:pt x="85" y="24"/>
                        <a:pt x="85" y="24"/>
                      </a:cubicBezTo>
                      <a:cubicBezTo>
                        <a:pt x="85" y="23"/>
                        <a:pt x="85" y="23"/>
                        <a:pt x="85" y="23"/>
                      </a:cubicBezTo>
                      <a:cubicBezTo>
                        <a:pt x="85" y="23"/>
                        <a:pt x="85" y="23"/>
                        <a:pt x="85" y="23"/>
                      </a:cubicBezTo>
                      <a:cubicBezTo>
                        <a:pt x="85" y="23"/>
                        <a:pt x="85" y="23"/>
                        <a:pt x="85" y="23"/>
                      </a:cubicBezTo>
                      <a:cubicBezTo>
                        <a:pt x="85" y="23"/>
                        <a:pt x="85" y="23"/>
                        <a:pt x="85" y="23"/>
                      </a:cubicBezTo>
                      <a:cubicBezTo>
                        <a:pt x="85" y="23"/>
                        <a:pt x="85" y="23"/>
                        <a:pt x="85" y="23"/>
                      </a:cubicBezTo>
                      <a:cubicBezTo>
                        <a:pt x="85" y="22"/>
                        <a:pt x="85" y="22"/>
                        <a:pt x="85" y="22"/>
                      </a:cubicBezTo>
                      <a:cubicBezTo>
                        <a:pt x="85" y="22"/>
                        <a:pt x="85" y="22"/>
                        <a:pt x="85" y="22"/>
                      </a:cubicBezTo>
                      <a:cubicBezTo>
                        <a:pt x="85" y="22"/>
                        <a:pt x="85" y="22"/>
                        <a:pt x="85" y="22"/>
                      </a:cubicBezTo>
                      <a:cubicBezTo>
                        <a:pt x="85" y="22"/>
                        <a:pt x="85" y="22"/>
                        <a:pt x="85" y="22"/>
                      </a:cubicBezTo>
                      <a:cubicBezTo>
                        <a:pt x="85" y="22"/>
                        <a:pt x="85" y="22"/>
                        <a:pt x="85" y="22"/>
                      </a:cubicBezTo>
                      <a:cubicBezTo>
                        <a:pt x="84" y="22"/>
                        <a:pt x="84" y="22"/>
                        <a:pt x="84" y="22"/>
                      </a:cubicBezTo>
                      <a:cubicBezTo>
                        <a:pt x="84" y="22"/>
                        <a:pt x="84" y="22"/>
                        <a:pt x="84" y="22"/>
                      </a:cubicBezTo>
                      <a:cubicBezTo>
                        <a:pt x="84" y="21"/>
                        <a:pt x="84" y="21"/>
                        <a:pt x="84" y="21"/>
                      </a:cubicBezTo>
                      <a:cubicBezTo>
                        <a:pt x="84" y="21"/>
                        <a:pt x="84" y="21"/>
                        <a:pt x="84" y="21"/>
                      </a:cubicBezTo>
                      <a:cubicBezTo>
                        <a:pt x="84" y="20"/>
                        <a:pt x="84" y="20"/>
                        <a:pt x="84" y="20"/>
                      </a:cubicBezTo>
                      <a:cubicBezTo>
                        <a:pt x="84" y="20"/>
                        <a:pt x="84" y="20"/>
                        <a:pt x="84" y="20"/>
                      </a:cubicBezTo>
                      <a:cubicBezTo>
                        <a:pt x="84" y="20"/>
                        <a:pt x="84" y="20"/>
                        <a:pt x="84" y="20"/>
                      </a:cubicBezTo>
                      <a:cubicBezTo>
                        <a:pt x="84" y="20"/>
                        <a:pt x="84" y="20"/>
                        <a:pt x="84" y="20"/>
                      </a:cubicBezTo>
                      <a:cubicBezTo>
                        <a:pt x="83" y="19"/>
                        <a:pt x="83" y="19"/>
                        <a:pt x="83" y="19"/>
                      </a:cubicBezTo>
                      <a:cubicBezTo>
                        <a:pt x="83" y="19"/>
                        <a:pt x="83" y="19"/>
                        <a:pt x="83" y="19"/>
                      </a:cubicBezTo>
                      <a:cubicBezTo>
                        <a:pt x="83" y="19"/>
                        <a:pt x="83" y="19"/>
                        <a:pt x="83" y="19"/>
                      </a:cubicBezTo>
                      <a:cubicBezTo>
                        <a:pt x="83" y="19"/>
                        <a:pt x="83" y="19"/>
                        <a:pt x="83" y="19"/>
                      </a:cubicBezTo>
                      <a:cubicBezTo>
                        <a:pt x="83" y="19"/>
                        <a:pt x="83" y="19"/>
                        <a:pt x="83" y="19"/>
                      </a:cubicBezTo>
                      <a:cubicBezTo>
                        <a:pt x="83" y="19"/>
                        <a:pt x="83" y="19"/>
                        <a:pt x="83" y="19"/>
                      </a:cubicBezTo>
                      <a:cubicBezTo>
                        <a:pt x="83" y="17"/>
                        <a:pt x="83" y="17"/>
                        <a:pt x="83" y="17"/>
                      </a:cubicBezTo>
                      <a:cubicBezTo>
                        <a:pt x="83" y="17"/>
                        <a:pt x="83" y="17"/>
                        <a:pt x="83" y="17"/>
                      </a:cubicBezTo>
                      <a:cubicBezTo>
                        <a:pt x="83" y="16"/>
                        <a:pt x="83" y="16"/>
                        <a:pt x="83" y="16"/>
                      </a:cubicBezTo>
                      <a:cubicBezTo>
                        <a:pt x="83" y="16"/>
                        <a:pt x="83" y="16"/>
                        <a:pt x="83" y="16"/>
                      </a:cubicBezTo>
                      <a:cubicBezTo>
                        <a:pt x="83" y="16"/>
                        <a:pt x="83" y="16"/>
                        <a:pt x="83" y="16"/>
                      </a:cubicBezTo>
                      <a:cubicBezTo>
                        <a:pt x="83" y="16"/>
                        <a:pt x="83" y="16"/>
                        <a:pt x="83" y="16"/>
                      </a:cubicBezTo>
                      <a:cubicBezTo>
                        <a:pt x="83" y="16"/>
                        <a:pt x="83" y="16"/>
                        <a:pt x="83" y="16"/>
                      </a:cubicBezTo>
                      <a:cubicBezTo>
                        <a:pt x="84" y="16"/>
                        <a:pt x="84" y="16"/>
                        <a:pt x="84" y="16"/>
                      </a:cubicBezTo>
                      <a:cubicBezTo>
                        <a:pt x="84" y="15"/>
                        <a:pt x="84" y="15"/>
                        <a:pt x="84" y="15"/>
                      </a:cubicBezTo>
                      <a:cubicBezTo>
                        <a:pt x="84" y="15"/>
                        <a:pt x="84" y="15"/>
                        <a:pt x="84" y="15"/>
                      </a:cubicBezTo>
                      <a:cubicBezTo>
                        <a:pt x="84" y="15"/>
                        <a:pt x="84" y="15"/>
                        <a:pt x="84" y="15"/>
                      </a:cubicBezTo>
                      <a:cubicBezTo>
                        <a:pt x="84" y="15"/>
                        <a:pt x="84" y="15"/>
                        <a:pt x="84" y="15"/>
                      </a:cubicBezTo>
                      <a:cubicBezTo>
                        <a:pt x="84" y="14"/>
                        <a:pt x="84" y="14"/>
                        <a:pt x="84" y="14"/>
                      </a:cubicBezTo>
                      <a:cubicBezTo>
                        <a:pt x="84" y="14"/>
                        <a:pt x="84" y="14"/>
                        <a:pt x="84" y="14"/>
                      </a:cubicBezTo>
                      <a:cubicBezTo>
                        <a:pt x="84" y="14"/>
                        <a:pt x="84" y="14"/>
                        <a:pt x="84" y="14"/>
                      </a:cubicBezTo>
                      <a:cubicBezTo>
                        <a:pt x="83" y="13"/>
                        <a:pt x="83" y="13"/>
                        <a:pt x="83" y="13"/>
                      </a:cubicBezTo>
                      <a:cubicBezTo>
                        <a:pt x="83" y="13"/>
                        <a:pt x="83" y="13"/>
                        <a:pt x="83" y="13"/>
                      </a:cubicBezTo>
                      <a:cubicBezTo>
                        <a:pt x="83" y="13"/>
                        <a:pt x="83" y="13"/>
                        <a:pt x="83" y="13"/>
                      </a:cubicBezTo>
                      <a:cubicBezTo>
                        <a:pt x="83" y="13"/>
                        <a:pt x="83" y="13"/>
                        <a:pt x="83" y="13"/>
                      </a:cubicBezTo>
                      <a:cubicBezTo>
                        <a:pt x="83" y="13"/>
                        <a:pt x="83" y="13"/>
                        <a:pt x="83" y="13"/>
                      </a:cubicBezTo>
                      <a:cubicBezTo>
                        <a:pt x="83" y="12"/>
                        <a:pt x="83" y="12"/>
                        <a:pt x="83" y="12"/>
                      </a:cubicBezTo>
                      <a:cubicBezTo>
                        <a:pt x="83" y="12"/>
                        <a:pt x="83" y="12"/>
                        <a:pt x="83" y="12"/>
                      </a:cubicBezTo>
                      <a:cubicBezTo>
                        <a:pt x="83" y="11"/>
                        <a:pt x="83" y="11"/>
                        <a:pt x="83" y="11"/>
                      </a:cubicBezTo>
                      <a:cubicBezTo>
                        <a:pt x="83" y="11"/>
                        <a:pt x="83" y="11"/>
                        <a:pt x="83" y="11"/>
                      </a:cubicBezTo>
                      <a:cubicBezTo>
                        <a:pt x="83" y="11"/>
                        <a:pt x="83" y="11"/>
                        <a:pt x="83" y="11"/>
                      </a:cubicBezTo>
                      <a:cubicBezTo>
                        <a:pt x="83" y="11"/>
                        <a:pt x="83" y="11"/>
                        <a:pt x="83" y="11"/>
                      </a:cubicBezTo>
                      <a:cubicBezTo>
                        <a:pt x="83" y="11"/>
                        <a:pt x="83" y="11"/>
                        <a:pt x="83" y="11"/>
                      </a:cubicBezTo>
                      <a:cubicBezTo>
                        <a:pt x="83" y="10"/>
                        <a:pt x="83" y="10"/>
                        <a:pt x="83" y="10"/>
                      </a:cubicBezTo>
                      <a:cubicBezTo>
                        <a:pt x="83" y="10"/>
                        <a:pt x="83" y="10"/>
                        <a:pt x="83" y="10"/>
                      </a:cubicBezTo>
                      <a:cubicBezTo>
                        <a:pt x="82" y="9"/>
                        <a:pt x="82" y="9"/>
                        <a:pt x="82" y="9"/>
                      </a:cubicBezTo>
                      <a:cubicBezTo>
                        <a:pt x="82" y="9"/>
                        <a:pt x="82" y="9"/>
                        <a:pt x="82" y="9"/>
                      </a:cubicBezTo>
                      <a:cubicBezTo>
                        <a:pt x="82" y="9"/>
                        <a:pt x="82" y="9"/>
                        <a:pt x="82" y="9"/>
                      </a:cubicBezTo>
                      <a:cubicBezTo>
                        <a:pt x="81" y="8"/>
                        <a:pt x="81" y="8"/>
                        <a:pt x="81" y="8"/>
                      </a:cubicBezTo>
                      <a:cubicBezTo>
                        <a:pt x="81" y="8"/>
                        <a:pt x="81" y="8"/>
                        <a:pt x="81" y="8"/>
                      </a:cubicBezTo>
                      <a:cubicBezTo>
                        <a:pt x="81" y="7"/>
                        <a:pt x="81" y="7"/>
                        <a:pt x="81" y="7"/>
                      </a:cubicBezTo>
                      <a:cubicBezTo>
                        <a:pt x="81" y="7"/>
                        <a:pt x="81" y="7"/>
                        <a:pt x="81" y="7"/>
                      </a:cubicBezTo>
                      <a:cubicBezTo>
                        <a:pt x="81" y="6"/>
                        <a:pt x="81" y="6"/>
                        <a:pt x="81" y="6"/>
                      </a:cubicBezTo>
                      <a:cubicBezTo>
                        <a:pt x="81" y="6"/>
                        <a:pt x="81" y="6"/>
                        <a:pt x="81" y="6"/>
                      </a:cubicBezTo>
                      <a:cubicBezTo>
                        <a:pt x="81" y="6"/>
                        <a:pt x="81" y="6"/>
                        <a:pt x="81" y="6"/>
                      </a:cubicBezTo>
                      <a:cubicBezTo>
                        <a:pt x="81" y="6"/>
                        <a:pt x="81" y="6"/>
                        <a:pt x="81" y="6"/>
                      </a:cubicBezTo>
                      <a:cubicBezTo>
                        <a:pt x="81" y="5"/>
                        <a:pt x="81" y="5"/>
                        <a:pt x="81" y="5"/>
                      </a:cubicBezTo>
                      <a:cubicBezTo>
                        <a:pt x="81" y="5"/>
                        <a:pt x="81" y="5"/>
                        <a:pt x="81" y="5"/>
                      </a:cubicBezTo>
                      <a:cubicBezTo>
                        <a:pt x="81" y="5"/>
                        <a:pt x="81" y="5"/>
                        <a:pt x="81" y="5"/>
                      </a:cubicBezTo>
                      <a:cubicBezTo>
                        <a:pt x="81" y="4"/>
                        <a:pt x="81" y="4"/>
                        <a:pt x="81" y="4"/>
                      </a:cubicBezTo>
                      <a:cubicBezTo>
                        <a:pt x="81" y="4"/>
                        <a:pt x="81" y="4"/>
                        <a:pt x="81" y="4"/>
                      </a:cubicBezTo>
                      <a:cubicBezTo>
                        <a:pt x="81" y="4"/>
                        <a:pt x="81" y="4"/>
                        <a:pt x="81" y="4"/>
                      </a:cubicBezTo>
                      <a:cubicBezTo>
                        <a:pt x="81" y="4"/>
                        <a:pt x="81" y="4"/>
                        <a:pt x="81" y="4"/>
                      </a:cubicBezTo>
                      <a:cubicBezTo>
                        <a:pt x="81" y="4"/>
                        <a:pt x="81" y="4"/>
                        <a:pt x="81" y="4"/>
                      </a:cubicBezTo>
                      <a:cubicBezTo>
                        <a:pt x="81" y="4"/>
                        <a:pt x="81" y="4"/>
                        <a:pt x="81" y="4"/>
                      </a:cubicBezTo>
                      <a:cubicBezTo>
                        <a:pt x="80" y="4"/>
                        <a:pt x="80" y="4"/>
                        <a:pt x="80" y="4"/>
                      </a:cubicBezTo>
                      <a:cubicBezTo>
                        <a:pt x="80" y="4"/>
                        <a:pt x="80" y="4"/>
                        <a:pt x="80" y="4"/>
                      </a:cubicBezTo>
                      <a:cubicBezTo>
                        <a:pt x="80" y="4"/>
                        <a:pt x="80" y="4"/>
                        <a:pt x="80" y="4"/>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80" y="2"/>
                        <a:pt x="80" y="2"/>
                        <a:pt x="80" y="2"/>
                      </a:cubicBezTo>
                      <a:cubicBezTo>
                        <a:pt x="80" y="2"/>
                        <a:pt x="80" y="2"/>
                        <a:pt x="80" y="2"/>
                      </a:cubicBezTo>
                      <a:cubicBezTo>
                        <a:pt x="80" y="2"/>
                        <a:pt x="80" y="2"/>
                        <a:pt x="80" y="2"/>
                      </a:cubicBezTo>
                      <a:cubicBezTo>
                        <a:pt x="80" y="2"/>
                        <a:pt x="80" y="2"/>
                        <a:pt x="80" y="2"/>
                      </a:cubicBezTo>
                      <a:cubicBezTo>
                        <a:pt x="80" y="1"/>
                        <a:pt x="80" y="1"/>
                        <a:pt x="80" y="1"/>
                      </a:cubicBezTo>
                      <a:cubicBezTo>
                        <a:pt x="80" y="1"/>
                        <a:pt x="80" y="1"/>
                        <a:pt x="80" y="1"/>
                      </a:cubicBezTo>
                      <a:cubicBezTo>
                        <a:pt x="80" y="1"/>
                        <a:pt x="80" y="1"/>
                        <a:pt x="80" y="1"/>
                      </a:cubicBezTo>
                      <a:cubicBezTo>
                        <a:pt x="80" y="1"/>
                        <a:pt x="80" y="1"/>
                        <a:pt x="80" y="1"/>
                      </a:cubicBezTo>
                      <a:cubicBezTo>
                        <a:pt x="80" y="0"/>
                        <a:pt x="80" y="0"/>
                        <a:pt x="80" y="0"/>
                      </a:cubicBezTo>
                      <a:cubicBezTo>
                        <a:pt x="74" y="2"/>
                        <a:pt x="67" y="3"/>
                        <a:pt x="61" y="5"/>
                      </a:cubicBezTo>
                      <a:cubicBezTo>
                        <a:pt x="61" y="5"/>
                        <a:pt x="61" y="5"/>
                        <a:pt x="61" y="5"/>
                      </a:cubicBezTo>
                      <a:cubicBezTo>
                        <a:pt x="61" y="5"/>
                        <a:pt x="61" y="5"/>
                        <a:pt x="61" y="5"/>
                      </a:cubicBezTo>
                      <a:cubicBezTo>
                        <a:pt x="59" y="5"/>
                        <a:pt x="59" y="5"/>
                        <a:pt x="59" y="5"/>
                      </a:cubicBezTo>
                      <a:cubicBezTo>
                        <a:pt x="58" y="5"/>
                        <a:pt x="58" y="5"/>
                        <a:pt x="58" y="5"/>
                      </a:cubicBezTo>
                      <a:cubicBezTo>
                        <a:pt x="58" y="5"/>
                        <a:pt x="58" y="5"/>
                        <a:pt x="58" y="5"/>
                      </a:cubicBezTo>
                      <a:cubicBezTo>
                        <a:pt x="58" y="6"/>
                        <a:pt x="58" y="6"/>
                        <a:pt x="58" y="6"/>
                      </a:cubicBezTo>
                      <a:cubicBezTo>
                        <a:pt x="57" y="6"/>
                        <a:pt x="57" y="6"/>
                        <a:pt x="57" y="6"/>
                      </a:cubicBezTo>
                      <a:cubicBezTo>
                        <a:pt x="57" y="7"/>
                        <a:pt x="57" y="7"/>
                        <a:pt x="57" y="7"/>
                      </a:cubicBezTo>
                      <a:cubicBezTo>
                        <a:pt x="56" y="7"/>
                        <a:pt x="56" y="7"/>
                        <a:pt x="56" y="7"/>
                      </a:cubicBezTo>
                      <a:cubicBezTo>
                        <a:pt x="56" y="7"/>
                        <a:pt x="56" y="7"/>
                        <a:pt x="56" y="7"/>
                      </a:cubicBezTo>
                      <a:cubicBezTo>
                        <a:pt x="55" y="8"/>
                        <a:pt x="55" y="8"/>
                        <a:pt x="55" y="8"/>
                      </a:cubicBezTo>
                      <a:cubicBezTo>
                        <a:pt x="54" y="9"/>
                        <a:pt x="54" y="9"/>
                        <a:pt x="54" y="9"/>
                      </a:cubicBezTo>
                      <a:cubicBezTo>
                        <a:pt x="52" y="12"/>
                        <a:pt x="51" y="14"/>
                        <a:pt x="49" y="16"/>
                      </a:cubicBezTo>
                      <a:cubicBezTo>
                        <a:pt x="49" y="18"/>
                        <a:pt x="49" y="18"/>
                        <a:pt x="49" y="18"/>
                      </a:cubicBezTo>
                      <a:cubicBezTo>
                        <a:pt x="48" y="18"/>
                        <a:pt x="48" y="18"/>
                        <a:pt x="48" y="18"/>
                      </a:cubicBezTo>
                      <a:cubicBezTo>
                        <a:pt x="48" y="18"/>
                        <a:pt x="48" y="18"/>
                        <a:pt x="48" y="18"/>
                      </a:cubicBezTo>
                      <a:cubicBezTo>
                        <a:pt x="49" y="19"/>
                        <a:pt x="49" y="19"/>
                        <a:pt x="49" y="19"/>
                      </a:cubicBezTo>
                      <a:cubicBezTo>
                        <a:pt x="49" y="19"/>
                        <a:pt x="49" y="19"/>
                        <a:pt x="49" y="19"/>
                      </a:cubicBezTo>
                      <a:cubicBezTo>
                        <a:pt x="49" y="19"/>
                        <a:pt x="49" y="19"/>
                        <a:pt x="49" y="19"/>
                      </a:cubicBezTo>
                      <a:cubicBezTo>
                        <a:pt x="48" y="20"/>
                        <a:pt x="48" y="20"/>
                        <a:pt x="48" y="20"/>
                      </a:cubicBezTo>
                      <a:cubicBezTo>
                        <a:pt x="48" y="20"/>
                        <a:pt x="48" y="20"/>
                        <a:pt x="48" y="20"/>
                      </a:cubicBezTo>
                      <a:cubicBezTo>
                        <a:pt x="48" y="20"/>
                        <a:pt x="48" y="20"/>
                        <a:pt x="48" y="20"/>
                      </a:cubicBezTo>
                      <a:cubicBezTo>
                        <a:pt x="48" y="21"/>
                        <a:pt x="48" y="21"/>
                        <a:pt x="48" y="21"/>
                      </a:cubicBezTo>
                      <a:cubicBezTo>
                        <a:pt x="48" y="21"/>
                        <a:pt x="48" y="21"/>
                        <a:pt x="48" y="21"/>
                      </a:cubicBezTo>
                      <a:cubicBezTo>
                        <a:pt x="48" y="21"/>
                        <a:pt x="48" y="21"/>
                        <a:pt x="48" y="21"/>
                      </a:cubicBezTo>
                      <a:cubicBezTo>
                        <a:pt x="47" y="21"/>
                        <a:pt x="47" y="21"/>
                        <a:pt x="47" y="21"/>
                      </a:cubicBezTo>
                      <a:cubicBezTo>
                        <a:pt x="47" y="21"/>
                        <a:pt x="47" y="21"/>
                        <a:pt x="47" y="21"/>
                      </a:cubicBezTo>
                      <a:cubicBezTo>
                        <a:pt x="47" y="22"/>
                        <a:pt x="47" y="22"/>
                        <a:pt x="47" y="22"/>
                      </a:cubicBezTo>
                      <a:cubicBezTo>
                        <a:pt x="45" y="24"/>
                        <a:pt x="45" y="24"/>
                        <a:pt x="45" y="24"/>
                      </a:cubicBezTo>
                      <a:cubicBezTo>
                        <a:pt x="44" y="25"/>
                        <a:pt x="44" y="25"/>
                        <a:pt x="44" y="25"/>
                      </a:cubicBezTo>
                      <a:cubicBezTo>
                        <a:pt x="42" y="27"/>
                        <a:pt x="42" y="27"/>
                        <a:pt x="42" y="27"/>
                      </a:cubicBezTo>
                      <a:cubicBezTo>
                        <a:pt x="42" y="27"/>
                        <a:pt x="42" y="27"/>
                        <a:pt x="42" y="27"/>
                      </a:cubicBezTo>
                      <a:cubicBezTo>
                        <a:pt x="42" y="28"/>
                        <a:pt x="42" y="28"/>
                        <a:pt x="42" y="28"/>
                      </a:cubicBezTo>
                      <a:cubicBezTo>
                        <a:pt x="42" y="28"/>
                        <a:pt x="42" y="28"/>
                        <a:pt x="42" y="28"/>
                      </a:cubicBezTo>
                      <a:cubicBezTo>
                        <a:pt x="42" y="28"/>
                        <a:pt x="42" y="28"/>
                        <a:pt x="42" y="28"/>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8"/>
                        <a:pt x="43" y="28"/>
                        <a:pt x="43" y="28"/>
                      </a:cubicBezTo>
                      <a:cubicBezTo>
                        <a:pt x="44" y="28"/>
                        <a:pt x="44" y="28"/>
                        <a:pt x="44" y="28"/>
                      </a:cubicBezTo>
                      <a:cubicBezTo>
                        <a:pt x="44" y="28"/>
                        <a:pt x="44" y="28"/>
                        <a:pt x="44"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9"/>
                        <a:pt x="45" y="29"/>
                        <a:pt x="45" y="29"/>
                      </a:cubicBezTo>
                      <a:cubicBezTo>
                        <a:pt x="45" y="29"/>
                        <a:pt x="45" y="29"/>
                        <a:pt x="45" y="29"/>
                      </a:cubicBezTo>
                      <a:cubicBezTo>
                        <a:pt x="45" y="29"/>
                        <a:pt x="45" y="29"/>
                        <a:pt x="45" y="29"/>
                      </a:cubicBezTo>
                      <a:cubicBezTo>
                        <a:pt x="44" y="29"/>
                        <a:pt x="44" y="29"/>
                        <a:pt x="44" y="29"/>
                      </a:cubicBezTo>
                      <a:cubicBezTo>
                        <a:pt x="45" y="30"/>
                        <a:pt x="45" y="30"/>
                        <a:pt x="45" y="30"/>
                      </a:cubicBezTo>
                      <a:cubicBezTo>
                        <a:pt x="45" y="29"/>
                        <a:pt x="45" y="29"/>
                        <a:pt x="45" y="29"/>
                      </a:cubicBezTo>
                      <a:cubicBezTo>
                        <a:pt x="46" y="29"/>
                        <a:pt x="46" y="29"/>
                        <a:pt x="46" y="29"/>
                      </a:cubicBezTo>
                      <a:cubicBezTo>
                        <a:pt x="46" y="29"/>
                        <a:pt x="46" y="29"/>
                        <a:pt x="46" y="29"/>
                      </a:cubicBezTo>
                      <a:cubicBezTo>
                        <a:pt x="46" y="29"/>
                        <a:pt x="46" y="29"/>
                        <a:pt x="46" y="29"/>
                      </a:cubicBezTo>
                      <a:cubicBezTo>
                        <a:pt x="46" y="29"/>
                        <a:pt x="46" y="29"/>
                        <a:pt x="46" y="29"/>
                      </a:cubicBezTo>
                      <a:cubicBezTo>
                        <a:pt x="47" y="29"/>
                        <a:pt x="47" y="29"/>
                        <a:pt x="47" y="29"/>
                      </a:cubicBezTo>
                      <a:cubicBezTo>
                        <a:pt x="47" y="29"/>
                        <a:pt x="47" y="29"/>
                        <a:pt x="47" y="29"/>
                      </a:cubicBezTo>
                      <a:cubicBezTo>
                        <a:pt x="46" y="29"/>
                        <a:pt x="46" y="29"/>
                        <a:pt x="46" y="29"/>
                      </a:cubicBezTo>
                      <a:cubicBezTo>
                        <a:pt x="46" y="29"/>
                        <a:pt x="46" y="29"/>
                        <a:pt x="46" y="29"/>
                      </a:cubicBezTo>
                      <a:cubicBezTo>
                        <a:pt x="46" y="30"/>
                        <a:pt x="46" y="30"/>
                        <a:pt x="46" y="30"/>
                      </a:cubicBezTo>
                      <a:cubicBezTo>
                        <a:pt x="46" y="30"/>
                        <a:pt x="46" y="30"/>
                        <a:pt x="46" y="30"/>
                      </a:cubicBezTo>
                      <a:cubicBezTo>
                        <a:pt x="46" y="30"/>
                        <a:pt x="46" y="30"/>
                        <a:pt x="46" y="30"/>
                      </a:cubicBezTo>
                      <a:cubicBezTo>
                        <a:pt x="46" y="30"/>
                        <a:pt x="46" y="30"/>
                        <a:pt x="46" y="30"/>
                      </a:cubicBezTo>
                      <a:cubicBezTo>
                        <a:pt x="46" y="31"/>
                        <a:pt x="46" y="31"/>
                        <a:pt x="46" y="31"/>
                      </a:cubicBezTo>
                      <a:cubicBezTo>
                        <a:pt x="46" y="31"/>
                        <a:pt x="46" y="31"/>
                        <a:pt x="46" y="31"/>
                      </a:cubicBezTo>
                      <a:cubicBezTo>
                        <a:pt x="45" y="32"/>
                        <a:pt x="45" y="32"/>
                        <a:pt x="45" y="32"/>
                      </a:cubicBezTo>
                      <a:cubicBezTo>
                        <a:pt x="45" y="32"/>
                        <a:pt x="45" y="32"/>
                        <a:pt x="45" y="32"/>
                      </a:cubicBezTo>
                      <a:cubicBezTo>
                        <a:pt x="44" y="32"/>
                        <a:pt x="44" y="32"/>
                        <a:pt x="44" y="32"/>
                      </a:cubicBezTo>
                      <a:cubicBezTo>
                        <a:pt x="45" y="32"/>
                        <a:pt x="45" y="32"/>
                        <a:pt x="45" y="32"/>
                      </a:cubicBezTo>
                      <a:cubicBezTo>
                        <a:pt x="45" y="31"/>
                        <a:pt x="45" y="31"/>
                        <a:pt x="45" y="31"/>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3"/>
                        <a:pt x="44" y="33"/>
                        <a:pt x="44" y="33"/>
                      </a:cubicBezTo>
                      <a:cubicBezTo>
                        <a:pt x="44" y="33"/>
                        <a:pt x="44" y="33"/>
                        <a:pt x="44" y="33"/>
                      </a:cubicBezTo>
                      <a:cubicBezTo>
                        <a:pt x="45" y="33"/>
                        <a:pt x="45" y="33"/>
                        <a:pt x="45" y="33"/>
                      </a:cubicBezTo>
                      <a:cubicBezTo>
                        <a:pt x="45" y="33"/>
                        <a:pt x="45" y="33"/>
                        <a:pt x="45" y="33"/>
                      </a:cubicBezTo>
                      <a:cubicBezTo>
                        <a:pt x="45" y="33"/>
                        <a:pt x="45" y="33"/>
                        <a:pt x="45" y="33"/>
                      </a:cubicBezTo>
                      <a:cubicBezTo>
                        <a:pt x="45" y="33"/>
                        <a:pt x="45" y="33"/>
                        <a:pt x="45" y="33"/>
                      </a:cubicBezTo>
                      <a:cubicBezTo>
                        <a:pt x="45" y="33"/>
                        <a:pt x="45" y="33"/>
                        <a:pt x="45" y="33"/>
                      </a:cubicBezTo>
                      <a:cubicBezTo>
                        <a:pt x="45" y="34"/>
                        <a:pt x="45" y="34"/>
                        <a:pt x="45" y="34"/>
                      </a:cubicBezTo>
                      <a:cubicBezTo>
                        <a:pt x="45" y="34"/>
                        <a:pt x="45" y="34"/>
                        <a:pt x="45" y="34"/>
                      </a:cubicBezTo>
                      <a:cubicBezTo>
                        <a:pt x="46" y="34"/>
                        <a:pt x="46" y="34"/>
                        <a:pt x="46" y="34"/>
                      </a:cubicBezTo>
                      <a:cubicBezTo>
                        <a:pt x="45" y="35"/>
                        <a:pt x="45" y="35"/>
                        <a:pt x="45" y="35"/>
                      </a:cubicBezTo>
                      <a:cubicBezTo>
                        <a:pt x="46" y="35"/>
                        <a:pt x="46" y="35"/>
                        <a:pt x="46" y="35"/>
                      </a:cubicBezTo>
                      <a:cubicBezTo>
                        <a:pt x="46" y="36"/>
                        <a:pt x="46" y="36"/>
                        <a:pt x="46" y="36"/>
                      </a:cubicBezTo>
                      <a:cubicBezTo>
                        <a:pt x="46" y="36"/>
                        <a:pt x="46" y="36"/>
                        <a:pt x="46" y="36"/>
                      </a:cubicBezTo>
                      <a:cubicBezTo>
                        <a:pt x="46" y="36"/>
                        <a:pt x="46" y="36"/>
                        <a:pt x="46" y="36"/>
                      </a:cubicBezTo>
                      <a:cubicBezTo>
                        <a:pt x="46" y="36"/>
                        <a:pt x="46" y="36"/>
                        <a:pt x="46" y="36"/>
                      </a:cubicBezTo>
                      <a:cubicBezTo>
                        <a:pt x="46" y="35"/>
                        <a:pt x="46" y="35"/>
                        <a:pt x="46" y="35"/>
                      </a:cubicBezTo>
                      <a:cubicBezTo>
                        <a:pt x="46" y="36"/>
                        <a:pt x="46" y="36"/>
                        <a:pt x="46" y="36"/>
                      </a:cubicBezTo>
                      <a:cubicBezTo>
                        <a:pt x="46" y="37"/>
                        <a:pt x="46" y="37"/>
                        <a:pt x="46" y="37"/>
                      </a:cubicBezTo>
                      <a:cubicBezTo>
                        <a:pt x="46" y="37"/>
                        <a:pt x="46" y="37"/>
                        <a:pt x="46" y="37"/>
                      </a:cubicBezTo>
                      <a:cubicBezTo>
                        <a:pt x="46" y="37"/>
                        <a:pt x="46" y="37"/>
                        <a:pt x="46" y="37"/>
                      </a:cubicBezTo>
                      <a:cubicBezTo>
                        <a:pt x="46" y="38"/>
                        <a:pt x="46" y="38"/>
                        <a:pt x="46" y="38"/>
                      </a:cubicBezTo>
                      <a:cubicBezTo>
                        <a:pt x="46" y="38"/>
                        <a:pt x="46" y="38"/>
                        <a:pt x="46" y="38"/>
                      </a:cubicBezTo>
                      <a:cubicBezTo>
                        <a:pt x="46" y="39"/>
                        <a:pt x="46" y="39"/>
                        <a:pt x="46" y="39"/>
                      </a:cubicBezTo>
                      <a:cubicBezTo>
                        <a:pt x="45" y="39"/>
                        <a:pt x="45" y="39"/>
                        <a:pt x="45" y="39"/>
                      </a:cubicBezTo>
                      <a:cubicBezTo>
                        <a:pt x="44" y="39"/>
                        <a:pt x="44" y="39"/>
                        <a:pt x="44" y="39"/>
                      </a:cubicBezTo>
                      <a:cubicBezTo>
                        <a:pt x="44" y="39"/>
                        <a:pt x="44" y="39"/>
                        <a:pt x="44" y="39"/>
                      </a:cubicBezTo>
                      <a:cubicBezTo>
                        <a:pt x="43" y="39"/>
                        <a:pt x="43" y="39"/>
                        <a:pt x="43" y="39"/>
                      </a:cubicBezTo>
                      <a:cubicBezTo>
                        <a:pt x="43" y="40"/>
                        <a:pt x="43" y="40"/>
                        <a:pt x="43" y="40"/>
                      </a:cubicBezTo>
                      <a:cubicBezTo>
                        <a:pt x="43" y="40"/>
                        <a:pt x="43" y="40"/>
                        <a:pt x="43" y="40"/>
                      </a:cubicBezTo>
                      <a:cubicBezTo>
                        <a:pt x="41" y="41"/>
                        <a:pt x="41" y="41"/>
                        <a:pt x="41" y="41"/>
                      </a:cubicBezTo>
                      <a:cubicBezTo>
                        <a:pt x="41" y="42"/>
                        <a:pt x="41" y="42"/>
                        <a:pt x="41" y="42"/>
                      </a:cubicBezTo>
                      <a:cubicBezTo>
                        <a:pt x="40" y="42"/>
                        <a:pt x="40" y="42"/>
                        <a:pt x="40" y="42"/>
                      </a:cubicBezTo>
                      <a:cubicBezTo>
                        <a:pt x="40" y="44"/>
                        <a:pt x="40" y="44"/>
                        <a:pt x="40" y="44"/>
                      </a:cubicBezTo>
                      <a:cubicBezTo>
                        <a:pt x="40" y="44"/>
                        <a:pt x="40" y="44"/>
                        <a:pt x="40" y="44"/>
                      </a:cubicBezTo>
                      <a:cubicBezTo>
                        <a:pt x="39" y="43"/>
                        <a:pt x="39" y="43"/>
                        <a:pt x="39" y="43"/>
                      </a:cubicBezTo>
                      <a:cubicBezTo>
                        <a:pt x="39" y="44"/>
                        <a:pt x="39" y="44"/>
                        <a:pt x="39" y="44"/>
                      </a:cubicBezTo>
                      <a:cubicBezTo>
                        <a:pt x="39" y="44"/>
                        <a:pt x="39" y="44"/>
                        <a:pt x="39" y="44"/>
                      </a:cubicBezTo>
                      <a:cubicBezTo>
                        <a:pt x="39" y="44"/>
                        <a:pt x="39" y="44"/>
                        <a:pt x="39" y="44"/>
                      </a:cubicBezTo>
                      <a:cubicBezTo>
                        <a:pt x="37" y="45"/>
                        <a:pt x="37" y="45"/>
                        <a:pt x="37" y="45"/>
                      </a:cubicBezTo>
                      <a:cubicBezTo>
                        <a:pt x="37" y="45"/>
                        <a:pt x="37" y="45"/>
                        <a:pt x="37" y="45"/>
                      </a:cubicBezTo>
                      <a:cubicBezTo>
                        <a:pt x="37" y="45"/>
                        <a:pt x="37" y="45"/>
                        <a:pt x="37" y="45"/>
                      </a:cubicBezTo>
                      <a:cubicBezTo>
                        <a:pt x="37" y="45"/>
                        <a:pt x="37" y="45"/>
                        <a:pt x="37" y="45"/>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6" y="46"/>
                        <a:pt x="36" y="46"/>
                        <a:pt x="36" y="46"/>
                      </a:cubicBezTo>
                      <a:cubicBezTo>
                        <a:pt x="36" y="46"/>
                        <a:pt x="36" y="46"/>
                        <a:pt x="36" y="46"/>
                      </a:cubicBezTo>
                      <a:cubicBezTo>
                        <a:pt x="36" y="46"/>
                        <a:pt x="36" y="46"/>
                        <a:pt x="36" y="46"/>
                      </a:cubicBezTo>
                      <a:cubicBezTo>
                        <a:pt x="31" y="46"/>
                        <a:pt x="31" y="46"/>
                        <a:pt x="31" y="46"/>
                      </a:cubicBezTo>
                      <a:cubicBezTo>
                        <a:pt x="30" y="47"/>
                        <a:pt x="30" y="47"/>
                        <a:pt x="30" y="47"/>
                      </a:cubicBezTo>
                      <a:cubicBezTo>
                        <a:pt x="29" y="48"/>
                        <a:pt x="29" y="48"/>
                        <a:pt x="29" y="48"/>
                      </a:cubicBezTo>
                      <a:cubicBezTo>
                        <a:pt x="28" y="48"/>
                        <a:pt x="28" y="48"/>
                        <a:pt x="28" y="48"/>
                      </a:cubicBezTo>
                      <a:cubicBezTo>
                        <a:pt x="27" y="48"/>
                        <a:pt x="27" y="48"/>
                        <a:pt x="27" y="48"/>
                      </a:cubicBezTo>
                      <a:cubicBezTo>
                        <a:pt x="26" y="47"/>
                        <a:pt x="26" y="47"/>
                        <a:pt x="26" y="47"/>
                      </a:cubicBezTo>
                      <a:cubicBezTo>
                        <a:pt x="26" y="47"/>
                        <a:pt x="26" y="47"/>
                        <a:pt x="26" y="47"/>
                      </a:cubicBezTo>
                      <a:cubicBezTo>
                        <a:pt x="26" y="47"/>
                        <a:pt x="26" y="47"/>
                        <a:pt x="26" y="47"/>
                      </a:cubicBezTo>
                      <a:cubicBezTo>
                        <a:pt x="26" y="47"/>
                        <a:pt x="26" y="47"/>
                        <a:pt x="26" y="47"/>
                      </a:cubicBezTo>
                      <a:cubicBezTo>
                        <a:pt x="25" y="47"/>
                        <a:pt x="25" y="47"/>
                        <a:pt x="25" y="47"/>
                      </a:cubicBezTo>
                      <a:cubicBezTo>
                        <a:pt x="20" y="47"/>
                        <a:pt x="20" y="47"/>
                        <a:pt x="20" y="47"/>
                      </a:cubicBezTo>
                      <a:cubicBezTo>
                        <a:pt x="18" y="47"/>
                        <a:pt x="18" y="47"/>
                        <a:pt x="18" y="47"/>
                      </a:cubicBezTo>
                      <a:cubicBezTo>
                        <a:pt x="16" y="47"/>
                        <a:pt x="16" y="47"/>
                        <a:pt x="16" y="47"/>
                      </a:cubicBezTo>
                      <a:cubicBezTo>
                        <a:pt x="12" y="49"/>
                        <a:pt x="12" y="49"/>
                        <a:pt x="12" y="49"/>
                      </a:cubicBezTo>
                      <a:cubicBezTo>
                        <a:pt x="11" y="50"/>
                        <a:pt x="11" y="50"/>
                        <a:pt x="11" y="50"/>
                      </a:cubicBezTo>
                      <a:cubicBezTo>
                        <a:pt x="10" y="50"/>
                        <a:pt x="10" y="50"/>
                        <a:pt x="10" y="50"/>
                      </a:cubicBezTo>
                      <a:cubicBezTo>
                        <a:pt x="8" y="51"/>
                        <a:pt x="8" y="51"/>
                        <a:pt x="8" y="51"/>
                      </a:cubicBezTo>
                      <a:cubicBezTo>
                        <a:pt x="7" y="52"/>
                        <a:pt x="7" y="52"/>
                        <a:pt x="7" y="52"/>
                      </a:cubicBezTo>
                      <a:cubicBezTo>
                        <a:pt x="7" y="52"/>
                        <a:pt x="7" y="52"/>
                        <a:pt x="7" y="52"/>
                      </a:cubicBezTo>
                      <a:cubicBezTo>
                        <a:pt x="7" y="52"/>
                        <a:pt x="7" y="52"/>
                        <a:pt x="7" y="52"/>
                      </a:cubicBezTo>
                      <a:cubicBezTo>
                        <a:pt x="7" y="54"/>
                        <a:pt x="7" y="54"/>
                        <a:pt x="7" y="54"/>
                      </a:cubicBezTo>
                      <a:cubicBezTo>
                        <a:pt x="7" y="54"/>
                        <a:pt x="7" y="54"/>
                        <a:pt x="7" y="54"/>
                      </a:cubicBezTo>
                      <a:cubicBezTo>
                        <a:pt x="7" y="54"/>
                        <a:pt x="7" y="54"/>
                        <a:pt x="7" y="54"/>
                      </a:cubicBezTo>
                      <a:cubicBezTo>
                        <a:pt x="7" y="54"/>
                        <a:pt x="7" y="54"/>
                        <a:pt x="7" y="54"/>
                      </a:cubicBezTo>
                      <a:cubicBezTo>
                        <a:pt x="7" y="55"/>
                        <a:pt x="7" y="55"/>
                        <a:pt x="7" y="55"/>
                      </a:cubicBezTo>
                      <a:cubicBezTo>
                        <a:pt x="7" y="55"/>
                        <a:pt x="7" y="55"/>
                        <a:pt x="7" y="55"/>
                      </a:cubicBezTo>
                      <a:cubicBezTo>
                        <a:pt x="7" y="55"/>
                        <a:pt x="7" y="55"/>
                        <a:pt x="7" y="55"/>
                      </a:cubicBezTo>
                      <a:cubicBezTo>
                        <a:pt x="7" y="55"/>
                        <a:pt x="7" y="55"/>
                        <a:pt x="7" y="55"/>
                      </a:cubicBezTo>
                      <a:cubicBezTo>
                        <a:pt x="8" y="55"/>
                        <a:pt x="8" y="55"/>
                        <a:pt x="8" y="55"/>
                      </a:cubicBezTo>
                      <a:cubicBezTo>
                        <a:pt x="10" y="55"/>
                        <a:pt x="10" y="55"/>
                        <a:pt x="10" y="55"/>
                      </a:cubicBezTo>
                      <a:cubicBezTo>
                        <a:pt x="10" y="56"/>
                        <a:pt x="10" y="56"/>
                        <a:pt x="10" y="56"/>
                      </a:cubicBezTo>
                      <a:cubicBezTo>
                        <a:pt x="10" y="56"/>
                        <a:pt x="10" y="56"/>
                        <a:pt x="10" y="56"/>
                      </a:cubicBezTo>
                      <a:cubicBezTo>
                        <a:pt x="10" y="57"/>
                        <a:pt x="10" y="57"/>
                        <a:pt x="10" y="57"/>
                      </a:cubicBezTo>
                      <a:cubicBezTo>
                        <a:pt x="10" y="57"/>
                        <a:pt x="10" y="57"/>
                        <a:pt x="10" y="57"/>
                      </a:cubicBezTo>
                      <a:cubicBezTo>
                        <a:pt x="10" y="57"/>
                        <a:pt x="10" y="57"/>
                        <a:pt x="10" y="57"/>
                      </a:cubicBezTo>
                      <a:cubicBezTo>
                        <a:pt x="10" y="58"/>
                        <a:pt x="10" y="58"/>
                        <a:pt x="10" y="58"/>
                      </a:cubicBezTo>
                      <a:cubicBezTo>
                        <a:pt x="10" y="58"/>
                        <a:pt x="10" y="58"/>
                        <a:pt x="10" y="58"/>
                      </a:cubicBezTo>
                      <a:cubicBezTo>
                        <a:pt x="11" y="58"/>
                        <a:pt x="11" y="58"/>
                        <a:pt x="11" y="58"/>
                      </a:cubicBezTo>
                      <a:cubicBezTo>
                        <a:pt x="11" y="59"/>
                        <a:pt x="11" y="59"/>
                        <a:pt x="11" y="59"/>
                      </a:cubicBezTo>
                      <a:cubicBezTo>
                        <a:pt x="11" y="59"/>
                        <a:pt x="11" y="59"/>
                        <a:pt x="11" y="59"/>
                      </a:cubicBezTo>
                      <a:cubicBezTo>
                        <a:pt x="11" y="59"/>
                        <a:pt x="11" y="59"/>
                        <a:pt x="11" y="59"/>
                      </a:cubicBezTo>
                      <a:cubicBezTo>
                        <a:pt x="11" y="60"/>
                        <a:pt x="11" y="60"/>
                        <a:pt x="11" y="60"/>
                      </a:cubicBezTo>
                      <a:cubicBezTo>
                        <a:pt x="11" y="60"/>
                        <a:pt x="11" y="60"/>
                        <a:pt x="11" y="60"/>
                      </a:cubicBezTo>
                      <a:cubicBezTo>
                        <a:pt x="11" y="61"/>
                        <a:pt x="11" y="61"/>
                        <a:pt x="11" y="61"/>
                      </a:cubicBezTo>
                      <a:cubicBezTo>
                        <a:pt x="11" y="61"/>
                        <a:pt x="11" y="61"/>
                        <a:pt x="11" y="61"/>
                      </a:cubicBezTo>
                      <a:cubicBezTo>
                        <a:pt x="11" y="61"/>
                        <a:pt x="11" y="61"/>
                        <a:pt x="11" y="61"/>
                      </a:cubicBezTo>
                      <a:cubicBezTo>
                        <a:pt x="11" y="61"/>
                        <a:pt x="11" y="61"/>
                        <a:pt x="11" y="61"/>
                      </a:cubicBezTo>
                      <a:cubicBezTo>
                        <a:pt x="10" y="62"/>
                        <a:pt x="10" y="62"/>
                        <a:pt x="10" y="62"/>
                      </a:cubicBezTo>
                      <a:cubicBezTo>
                        <a:pt x="9" y="63"/>
                        <a:pt x="9" y="63"/>
                        <a:pt x="9" y="63"/>
                      </a:cubicBezTo>
                      <a:cubicBezTo>
                        <a:pt x="9" y="63"/>
                        <a:pt x="9" y="63"/>
                        <a:pt x="9" y="63"/>
                      </a:cubicBezTo>
                      <a:cubicBezTo>
                        <a:pt x="9" y="64"/>
                        <a:pt x="9" y="64"/>
                        <a:pt x="9" y="64"/>
                      </a:cubicBezTo>
                      <a:cubicBezTo>
                        <a:pt x="9" y="64"/>
                        <a:pt x="9" y="64"/>
                        <a:pt x="9" y="64"/>
                      </a:cubicBezTo>
                      <a:cubicBezTo>
                        <a:pt x="8" y="65"/>
                        <a:pt x="8" y="65"/>
                        <a:pt x="8" y="65"/>
                      </a:cubicBezTo>
                      <a:cubicBezTo>
                        <a:pt x="8" y="65"/>
                        <a:pt x="8" y="65"/>
                        <a:pt x="8" y="65"/>
                      </a:cubicBezTo>
                      <a:cubicBezTo>
                        <a:pt x="8" y="65"/>
                        <a:pt x="8" y="65"/>
                        <a:pt x="8" y="65"/>
                      </a:cubicBezTo>
                      <a:cubicBezTo>
                        <a:pt x="8" y="66"/>
                        <a:pt x="8" y="66"/>
                        <a:pt x="8" y="66"/>
                      </a:cubicBezTo>
                      <a:cubicBezTo>
                        <a:pt x="8" y="66"/>
                        <a:pt x="8" y="66"/>
                        <a:pt x="8" y="66"/>
                      </a:cubicBezTo>
                      <a:cubicBezTo>
                        <a:pt x="8" y="66"/>
                        <a:pt x="8" y="66"/>
                        <a:pt x="8" y="66"/>
                      </a:cubicBezTo>
                      <a:cubicBezTo>
                        <a:pt x="7" y="66"/>
                        <a:pt x="7" y="66"/>
                        <a:pt x="7" y="66"/>
                      </a:cubicBezTo>
                      <a:cubicBezTo>
                        <a:pt x="7" y="67"/>
                        <a:pt x="7" y="67"/>
                        <a:pt x="7" y="67"/>
                      </a:cubicBezTo>
                      <a:cubicBezTo>
                        <a:pt x="6" y="67"/>
                        <a:pt x="6" y="67"/>
                        <a:pt x="6" y="67"/>
                      </a:cubicBezTo>
                      <a:cubicBezTo>
                        <a:pt x="5" y="68"/>
                        <a:pt x="5" y="68"/>
                        <a:pt x="5" y="68"/>
                      </a:cubicBezTo>
                      <a:cubicBezTo>
                        <a:pt x="5" y="68"/>
                        <a:pt x="5" y="68"/>
                        <a:pt x="5" y="68"/>
                      </a:cubicBezTo>
                      <a:cubicBezTo>
                        <a:pt x="5" y="68"/>
                        <a:pt x="5" y="68"/>
                        <a:pt x="5" y="68"/>
                      </a:cubicBezTo>
                      <a:cubicBezTo>
                        <a:pt x="5" y="68"/>
                        <a:pt x="5" y="68"/>
                        <a:pt x="5" y="68"/>
                      </a:cubicBezTo>
                      <a:cubicBezTo>
                        <a:pt x="5" y="68"/>
                        <a:pt x="5" y="68"/>
                        <a:pt x="5" y="68"/>
                      </a:cubicBezTo>
                      <a:cubicBezTo>
                        <a:pt x="5" y="69"/>
                        <a:pt x="5" y="69"/>
                        <a:pt x="5" y="69"/>
                      </a:cubicBezTo>
                      <a:cubicBezTo>
                        <a:pt x="4" y="70"/>
                        <a:pt x="4" y="70"/>
                        <a:pt x="4" y="70"/>
                      </a:cubicBezTo>
                      <a:cubicBezTo>
                        <a:pt x="3" y="70"/>
                        <a:pt x="3" y="70"/>
                        <a:pt x="3" y="70"/>
                      </a:cubicBezTo>
                      <a:cubicBezTo>
                        <a:pt x="3" y="71"/>
                        <a:pt x="3" y="71"/>
                        <a:pt x="3" y="71"/>
                      </a:cubicBezTo>
                      <a:cubicBezTo>
                        <a:pt x="3" y="71"/>
                        <a:pt x="3" y="71"/>
                        <a:pt x="3" y="71"/>
                      </a:cubicBezTo>
                      <a:cubicBezTo>
                        <a:pt x="2" y="72"/>
                        <a:pt x="2" y="72"/>
                        <a:pt x="2" y="72"/>
                      </a:cubicBezTo>
                      <a:cubicBezTo>
                        <a:pt x="1" y="73"/>
                        <a:pt x="1" y="73"/>
                        <a:pt x="1" y="73"/>
                      </a:cubicBezTo>
                      <a:cubicBezTo>
                        <a:pt x="1" y="73"/>
                        <a:pt x="1" y="73"/>
                        <a:pt x="1" y="73"/>
                      </a:cubicBezTo>
                      <a:cubicBezTo>
                        <a:pt x="1" y="73"/>
                        <a:pt x="1" y="73"/>
                        <a:pt x="1" y="73"/>
                      </a:cubicBezTo>
                      <a:cubicBezTo>
                        <a:pt x="0" y="73"/>
                        <a:pt x="0" y="73"/>
                        <a:pt x="0" y="73"/>
                      </a:cubicBezTo>
                      <a:cubicBezTo>
                        <a:pt x="1" y="75"/>
                        <a:pt x="1" y="77"/>
                        <a:pt x="1" y="79"/>
                      </a:cubicBezTo>
                      <a:cubicBezTo>
                        <a:pt x="23" y="75"/>
                        <a:pt x="44" y="70"/>
                        <a:pt x="66" y="65"/>
                      </a:cubicBezTo>
                      <a:cubicBezTo>
                        <a:pt x="66" y="66"/>
                        <a:pt x="66" y="66"/>
                        <a:pt x="66" y="66"/>
                      </a:cubicBezTo>
                      <a:cubicBezTo>
                        <a:pt x="66" y="66"/>
                        <a:pt x="66" y="66"/>
                        <a:pt x="66" y="66"/>
                      </a:cubicBezTo>
                      <a:cubicBezTo>
                        <a:pt x="66" y="66"/>
                        <a:pt x="66" y="66"/>
                        <a:pt x="66" y="66"/>
                      </a:cubicBezTo>
                      <a:cubicBezTo>
                        <a:pt x="67" y="66"/>
                        <a:pt x="67" y="66"/>
                        <a:pt x="67" y="66"/>
                      </a:cubicBezTo>
                      <a:cubicBezTo>
                        <a:pt x="67" y="66"/>
                        <a:pt x="67" y="66"/>
                        <a:pt x="67" y="66"/>
                      </a:cubicBezTo>
                      <a:cubicBezTo>
                        <a:pt x="67" y="67"/>
                        <a:pt x="67" y="67"/>
                        <a:pt x="67" y="67"/>
                      </a:cubicBezTo>
                      <a:cubicBezTo>
                        <a:pt x="67" y="67"/>
                        <a:pt x="67" y="67"/>
                        <a:pt x="67" y="67"/>
                      </a:cubicBezTo>
                      <a:cubicBezTo>
                        <a:pt x="68" y="67"/>
                        <a:pt x="68" y="67"/>
                        <a:pt x="68" y="67"/>
                      </a:cubicBezTo>
                      <a:cubicBezTo>
                        <a:pt x="68" y="67"/>
                        <a:pt x="68" y="67"/>
                        <a:pt x="68" y="67"/>
                      </a:cubicBezTo>
                      <a:cubicBezTo>
                        <a:pt x="69" y="67"/>
                        <a:pt x="69" y="67"/>
                        <a:pt x="69" y="67"/>
                      </a:cubicBezTo>
                      <a:cubicBezTo>
                        <a:pt x="69" y="67"/>
                        <a:pt x="69" y="67"/>
                        <a:pt x="69" y="67"/>
                      </a:cubicBezTo>
                      <a:cubicBezTo>
                        <a:pt x="69" y="67"/>
                        <a:pt x="69" y="67"/>
                        <a:pt x="69" y="67"/>
                      </a:cubicBezTo>
                      <a:cubicBezTo>
                        <a:pt x="70" y="68"/>
                        <a:pt x="70" y="68"/>
                        <a:pt x="70" y="68"/>
                      </a:cubicBezTo>
                      <a:cubicBezTo>
                        <a:pt x="70" y="68"/>
                        <a:pt x="70" y="68"/>
                        <a:pt x="70" y="68"/>
                      </a:cubicBezTo>
                      <a:cubicBezTo>
                        <a:pt x="70" y="68"/>
                        <a:pt x="70" y="68"/>
                        <a:pt x="70" y="68"/>
                      </a:cubicBezTo>
                      <a:cubicBezTo>
                        <a:pt x="70" y="68"/>
                        <a:pt x="70" y="68"/>
                        <a:pt x="70" y="68"/>
                      </a:cubicBezTo>
                      <a:cubicBezTo>
                        <a:pt x="70" y="68"/>
                        <a:pt x="70" y="68"/>
                        <a:pt x="70" y="68"/>
                      </a:cubicBezTo>
                      <a:cubicBezTo>
                        <a:pt x="70" y="69"/>
                        <a:pt x="70" y="69"/>
                        <a:pt x="70" y="69"/>
                      </a:cubicBezTo>
                      <a:cubicBezTo>
                        <a:pt x="70" y="69"/>
                        <a:pt x="70" y="69"/>
                        <a:pt x="70" y="69"/>
                      </a:cubicBezTo>
                      <a:cubicBezTo>
                        <a:pt x="71" y="69"/>
                        <a:pt x="71" y="69"/>
                        <a:pt x="71" y="69"/>
                      </a:cubicBezTo>
                      <a:cubicBezTo>
                        <a:pt x="71" y="69"/>
                        <a:pt x="71" y="69"/>
                        <a:pt x="71" y="69"/>
                      </a:cubicBezTo>
                      <a:cubicBezTo>
                        <a:pt x="71" y="69"/>
                        <a:pt x="71" y="69"/>
                        <a:pt x="71" y="69"/>
                      </a:cubicBezTo>
                      <a:cubicBezTo>
                        <a:pt x="71" y="70"/>
                        <a:pt x="71" y="70"/>
                        <a:pt x="71" y="70"/>
                      </a:cubicBezTo>
                      <a:cubicBezTo>
                        <a:pt x="71" y="70"/>
                        <a:pt x="71" y="70"/>
                        <a:pt x="71" y="70"/>
                      </a:cubicBezTo>
                      <a:cubicBezTo>
                        <a:pt x="71" y="70"/>
                        <a:pt x="71" y="70"/>
                        <a:pt x="71" y="70"/>
                      </a:cubicBezTo>
                      <a:cubicBezTo>
                        <a:pt x="71" y="71"/>
                        <a:pt x="71" y="71"/>
                        <a:pt x="71" y="71"/>
                      </a:cubicBezTo>
                      <a:cubicBezTo>
                        <a:pt x="71" y="72"/>
                        <a:pt x="71" y="72"/>
                        <a:pt x="71" y="72"/>
                      </a:cubicBezTo>
                      <a:cubicBezTo>
                        <a:pt x="71" y="72"/>
                        <a:pt x="71" y="72"/>
                        <a:pt x="71" y="72"/>
                      </a:cubicBezTo>
                      <a:cubicBezTo>
                        <a:pt x="71" y="72"/>
                        <a:pt x="71" y="72"/>
                        <a:pt x="71" y="72"/>
                      </a:cubicBezTo>
                      <a:cubicBezTo>
                        <a:pt x="73" y="74"/>
                        <a:pt x="73" y="74"/>
                        <a:pt x="73" y="74"/>
                      </a:cubicBezTo>
                      <a:cubicBezTo>
                        <a:pt x="73" y="74"/>
                        <a:pt x="73" y="74"/>
                        <a:pt x="73" y="74"/>
                      </a:cubicBezTo>
                      <a:cubicBezTo>
                        <a:pt x="73" y="74"/>
                        <a:pt x="73" y="74"/>
                        <a:pt x="73" y="74"/>
                      </a:cubicBezTo>
                      <a:cubicBezTo>
                        <a:pt x="74" y="74"/>
                        <a:pt x="74" y="74"/>
                        <a:pt x="74" y="74"/>
                      </a:cubicBezTo>
                      <a:cubicBezTo>
                        <a:pt x="74" y="74"/>
                        <a:pt x="74" y="74"/>
                        <a:pt x="74" y="74"/>
                      </a:cubicBezTo>
                      <a:cubicBezTo>
                        <a:pt x="74" y="74"/>
                        <a:pt x="74" y="74"/>
                        <a:pt x="74" y="74"/>
                      </a:cubicBezTo>
                      <a:cubicBezTo>
                        <a:pt x="75" y="74"/>
                        <a:pt x="75" y="74"/>
                        <a:pt x="75" y="74"/>
                      </a:cubicBezTo>
                      <a:cubicBezTo>
                        <a:pt x="75" y="74"/>
                        <a:pt x="75" y="74"/>
                        <a:pt x="75" y="74"/>
                      </a:cubicBezTo>
                      <a:cubicBezTo>
                        <a:pt x="76" y="74"/>
                        <a:pt x="76" y="74"/>
                        <a:pt x="76" y="74"/>
                      </a:cubicBezTo>
                      <a:cubicBezTo>
                        <a:pt x="76" y="74"/>
                        <a:pt x="76" y="74"/>
                        <a:pt x="76" y="74"/>
                      </a:cubicBezTo>
                      <a:cubicBezTo>
                        <a:pt x="76" y="74"/>
                        <a:pt x="76" y="74"/>
                        <a:pt x="76" y="74"/>
                      </a:cubicBezTo>
                      <a:cubicBezTo>
                        <a:pt x="76" y="74"/>
                        <a:pt x="76" y="74"/>
                        <a:pt x="76" y="74"/>
                      </a:cubicBezTo>
                      <a:cubicBezTo>
                        <a:pt x="76" y="74"/>
                        <a:pt x="76" y="74"/>
                        <a:pt x="76" y="74"/>
                      </a:cubicBezTo>
                      <a:cubicBezTo>
                        <a:pt x="77" y="74"/>
                        <a:pt x="77" y="74"/>
                        <a:pt x="77" y="74"/>
                      </a:cubicBezTo>
                      <a:cubicBezTo>
                        <a:pt x="77" y="74"/>
                        <a:pt x="77" y="74"/>
                        <a:pt x="77" y="74"/>
                      </a:cubicBezTo>
                      <a:cubicBezTo>
                        <a:pt x="77" y="74"/>
                        <a:pt x="77" y="74"/>
                        <a:pt x="77" y="74"/>
                      </a:cubicBezTo>
                      <a:cubicBezTo>
                        <a:pt x="77" y="75"/>
                        <a:pt x="77" y="75"/>
                        <a:pt x="77" y="75"/>
                      </a:cubicBezTo>
                      <a:cubicBezTo>
                        <a:pt x="77" y="75"/>
                        <a:pt x="77" y="75"/>
                        <a:pt x="77" y="75"/>
                      </a:cubicBezTo>
                      <a:cubicBezTo>
                        <a:pt x="77" y="75"/>
                        <a:pt x="77" y="75"/>
                        <a:pt x="77" y="75"/>
                      </a:cubicBezTo>
                      <a:cubicBezTo>
                        <a:pt x="78" y="76"/>
                        <a:pt x="78" y="76"/>
                        <a:pt x="78" y="76"/>
                      </a:cubicBezTo>
                      <a:cubicBezTo>
                        <a:pt x="82" y="77"/>
                        <a:pt x="86" y="78"/>
                        <a:pt x="91" y="80"/>
                      </a:cubicBezTo>
                      <a:close/>
                      <a:moveTo>
                        <a:pt x="114" y="73"/>
                      </a:moveTo>
                      <a:cubicBezTo>
                        <a:pt x="114" y="73"/>
                        <a:pt x="114" y="73"/>
                        <a:pt x="114" y="73"/>
                      </a:cubicBezTo>
                      <a:cubicBezTo>
                        <a:pt x="114" y="72"/>
                        <a:pt x="114" y="72"/>
                        <a:pt x="114" y="72"/>
                      </a:cubicBezTo>
                      <a:cubicBezTo>
                        <a:pt x="114" y="72"/>
                        <a:pt x="114" y="72"/>
                        <a:pt x="114" y="72"/>
                      </a:cubicBezTo>
                      <a:cubicBezTo>
                        <a:pt x="114" y="72"/>
                        <a:pt x="114" y="72"/>
                        <a:pt x="114" y="72"/>
                      </a:cubicBezTo>
                      <a:cubicBezTo>
                        <a:pt x="113" y="72"/>
                        <a:pt x="113" y="72"/>
                        <a:pt x="113" y="72"/>
                      </a:cubicBezTo>
                      <a:cubicBezTo>
                        <a:pt x="113" y="72"/>
                        <a:pt x="113" y="72"/>
                        <a:pt x="113" y="72"/>
                      </a:cubicBezTo>
                      <a:cubicBezTo>
                        <a:pt x="113" y="72"/>
                        <a:pt x="113" y="72"/>
                        <a:pt x="113" y="72"/>
                      </a:cubicBezTo>
                      <a:cubicBezTo>
                        <a:pt x="113" y="72"/>
                        <a:pt x="113" y="72"/>
                        <a:pt x="113" y="72"/>
                      </a:cubicBezTo>
                      <a:cubicBezTo>
                        <a:pt x="113" y="73"/>
                        <a:pt x="113" y="73"/>
                        <a:pt x="113" y="73"/>
                      </a:cubicBezTo>
                      <a:cubicBezTo>
                        <a:pt x="113" y="73"/>
                        <a:pt x="113" y="73"/>
                        <a:pt x="113" y="73"/>
                      </a:cubicBezTo>
                      <a:cubicBezTo>
                        <a:pt x="113" y="73"/>
                        <a:pt x="113" y="73"/>
                        <a:pt x="113" y="73"/>
                      </a:cubicBezTo>
                      <a:cubicBezTo>
                        <a:pt x="113" y="73"/>
                        <a:pt x="113" y="73"/>
                        <a:pt x="113" y="73"/>
                      </a:cubicBezTo>
                      <a:cubicBezTo>
                        <a:pt x="113" y="73"/>
                        <a:pt x="113" y="73"/>
                        <a:pt x="113" y="73"/>
                      </a:cubicBezTo>
                      <a:cubicBezTo>
                        <a:pt x="114" y="73"/>
                        <a:pt x="114" y="73"/>
                        <a:pt x="114" y="73"/>
                      </a:cubicBezTo>
                      <a:cubicBezTo>
                        <a:pt x="114" y="73"/>
                        <a:pt x="114" y="73"/>
                        <a:pt x="114" y="73"/>
                      </a:cubicBezTo>
                      <a:cubicBezTo>
                        <a:pt x="114" y="73"/>
                        <a:pt x="114" y="73"/>
                        <a:pt x="114" y="73"/>
                      </a:cubicBezTo>
                      <a:cubicBezTo>
                        <a:pt x="114" y="73"/>
                        <a:pt x="114" y="73"/>
                        <a:pt x="114" y="73"/>
                      </a:cubicBezTo>
                      <a:cubicBezTo>
                        <a:pt x="114" y="73"/>
                        <a:pt x="114" y="73"/>
                        <a:pt x="114" y="73"/>
                      </a:cubicBezTo>
                      <a:cubicBezTo>
                        <a:pt x="114" y="73"/>
                        <a:pt x="114" y="73"/>
                        <a:pt x="114" y="73"/>
                      </a:cubicBezTo>
                      <a:close/>
                      <a:moveTo>
                        <a:pt x="116" y="71"/>
                      </a:moveTo>
                      <a:cubicBezTo>
                        <a:pt x="116" y="72"/>
                        <a:pt x="116" y="72"/>
                        <a:pt x="116" y="72"/>
                      </a:cubicBezTo>
                      <a:cubicBezTo>
                        <a:pt x="116" y="71"/>
                        <a:pt x="116" y="71"/>
                        <a:pt x="116" y="71"/>
                      </a:cubicBezTo>
                      <a:cubicBezTo>
                        <a:pt x="116" y="71"/>
                        <a:pt x="116" y="71"/>
                        <a:pt x="116" y="71"/>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1"/>
                        <a:pt x="117" y="71"/>
                        <a:pt x="117" y="71"/>
                      </a:cubicBezTo>
                      <a:cubicBezTo>
                        <a:pt x="117" y="71"/>
                        <a:pt x="117" y="71"/>
                        <a:pt x="117" y="71"/>
                      </a:cubicBezTo>
                      <a:cubicBezTo>
                        <a:pt x="117" y="71"/>
                        <a:pt x="117" y="71"/>
                        <a:pt x="117" y="71"/>
                      </a:cubicBezTo>
                      <a:cubicBezTo>
                        <a:pt x="117" y="71"/>
                        <a:pt x="117" y="71"/>
                        <a:pt x="117" y="71"/>
                      </a:cubicBezTo>
                      <a:cubicBezTo>
                        <a:pt x="116" y="71"/>
                        <a:pt x="116" y="71"/>
                        <a:pt x="116" y="71"/>
                      </a:cubicBezTo>
                      <a:cubicBezTo>
                        <a:pt x="116" y="71"/>
                        <a:pt x="116" y="71"/>
                        <a:pt x="116" y="71"/>
                      </a:cubicBezTo>
                      <a:cubicBezTo>
                        <a:pt x="116" y="71"/>
                        <a:pt x="116" y="71"/>
                        <a:pt x="116" y="71"/>
                      </a:cubicBezTo>
                      <a:cubicBezTo>
                        <a:pt x="116" y="71"/>
                        <a:pt x="116" y="71"/>
                        <a:pt x="116" y="71"/>
                      </a:cubicBezTo>
                      <a:close/>
                      <a:moveTo>
                        <a:pt x="91" y="85"/>
                      </a:moveTo>
                      <a:cubicBezTo>
                        <a:pt x="91" y="85"/>
                        <a:pt x="91" y="85"/>
                        <a:pt x="91" y="85"/>
                      </a:cubicBezTo>
                      <a:cubicBezTo>
                        <a:pt x="91" y="85"/>
                        <a:pt x="91" y="85"/>
                        <a:pt x="91" y="85"/>
                      </a:cubicBezTo>
                      <a:cubicBezTo>
                        <a:pt x="91" y="84"/>
                        <a:pt x="91" y="84"/>
                        <a:pt x="91" y="84"/>
                      </a:cubicBezTo>
                      <a:cubicBezTo>
                        <a:pt x="91" y="84"/>
                        <a:pt x="91" y="84"/>
                        <a:pt x="91" y="84"/>
                      </a:cubicBezTo>
                      <a:cubicBezTo>
                        <a:pt x="91" y="83"/>
                        <a:pt x="91" y="83"/>
                        <a:pt x="91" y="83"/>
                      </a:cubicBezTo>
                      <a:cubicBezTo>
                        <a:pt x="91" y="83"/>
                        <a:pt x="91" y="83"/>
                        <a:pt x="91" y="83"/>
                      </a:cubicBezTo>
                      <a:cubicBezTo>
                        <a:pt x="91" y="83"/>
                        <a:pt x="91" y="83"/>
                        <a:pt x="91" y="83"/>
                      </a:cubicBezTo>
                      <a:cubicBezTo>
                        <a:pt x="91" y="82"/>
                        <a:pt x="91" y="82"/>
                        <a:pt x="91" y="82"/>
                      </a:cubicBezTo>
                      <a:cubicBezTo>
                        <a:pt x="91" y="82"/>
                        <a:pt x="91" y="82"/>
                        <a:pt x="91" y="82"/>
                      </a:cubicBezTo>
                      <a:cubicBezTo>
                        <a:pt x="91" y="82"/>
                        <a:pt x="91" y="82"/>
                        <a:pt x="91" y="82"/>
                      </a:cubicBezTo>
                      <a:cubicBezTo>
                        <a:pt x="91" y="82"/>
                        <a:pt x="91" y="82"/>
                        <a:pt x="91" y="82"/>
                      </a:cubicBezTo>
                      <a:cubicBezTo>
                        <a:pt x="91" y="83"/>
                        <a:pt x="91" y="83"/>
                        <a:pt x="91" y="83"/>
                      </a:cubicBezTo>
                      <a:cubicBezTo>
                        <a:pt x="91" y="84"/>
                        <a:pt x="91" y="84"/>
                        <a:pt x="91" y="84"/>
                      </a:cubicBezTo>
                      <a:cubicBezTo>
                        <a:pt x="90" y="85"/>
                        <a:pt x="90" y="85"/>
                        <a:pt x="90" y="85"/>
                      </a:cubicBezTo>
                      <a:cubicBezTo>
                        <a:pt x="90" y="85"/>
                        <a:pt x="90" y="85"/>
                        <a:pt x="90" y="85"/>
                      </a:cubicBezTo>
                      <a:cubicBezTo>
                        <a:pt x="91" y="86"/>
                        <a:pt x="91" y="86"/>
                        <a:pt x="91" y="86"/>
                      </a:cubicBezTo>
                      <a:cubicBezTo>
                        <a:pt x="91" y="86"/>
                        <a:pt x="91" y="86"/>
                        <a:pt x="91" y="86"/>
                      </a:cubicBezTo>
                      <a:lnTo>
                        <a:pt x="91" y="85"/>
                      </a:lnTo>
                      <a:close/>
                      <a:moveTo>
                        <a:pt x="102" y="84"/>
                      </a:moveTo>
                      <a:cubicBezTo>
                        <a:pt x="102" y="84"/>
                        <a:pt x="102" y="84"/>
                        <a:pt x="102" y="84"/>
                      </a:cubicBezTo>
                      <a:cubicBezTo>
                        <a:pt x="101" y="84"/>
                        <a:pt x="101" y="84"/>
                        <a:pt x="101" y="84"/>
                      </a:cubicBezTo>
                      <a:cubicBezTo>
                        <a:pt x="101" y="85"/>
                        <a:pt x="101" y="85"/>
                        <a:pt x="101" y="85"/>
                      </a:cubicBezTo>
                      <a:cubicBezTo>
                        <a:pt x="100" y="85"/>
                        <a:pt x="100" y="85"/>
                        <a:pt x="100" y="85"/>
                      </a:cubicBezTo>
                      <a:cubicBezTo>
                        <a:pt x="100" y="85"/>
                        <a:pt x="100" y="85"/>
                        <a:pt x="100" y="85"/>
                      </a:cubicBezTo>
                      <a:cubicBezTo>
                        <a:pt x="100" y="85"/>
                        <a:pt x="100" y="85"/>
                        <a:pt x="100" y="85"/>
                      </a:cubicBezTo>
                      <a:cubicBezTo>
                        <a:pt x="99" y="85"/>
                        <a:pt x="99" y="85"/>
                        <a:pt x="99" y="85"/>
                      </a:cubicBezTo>
                      <a:cubicBezTo>
                        <a:pt x="98" y="86"/>
                        <a:pt x="98" y="86"/>
                        <a:pt x="98" y="86"/>
                      </a:cubicBezTo>
                      <a:cubicBezTo>
                        <a:pt x="98" y="87"/>
                        <a:pt x="98" y="87"/>
                        <a:pt x="98" y="87"/>
                      </a:cubicBezTo>
                      <a:cubicBezTo>
                        <a:pt x="100" y="85"/>
                        <a:pt x="100" y="85"/>
                        <a:pt x="100" y="85"/>
                      </a:cubicBezTo>
                      <a:cubicBezTo>
                        <a:pt x="101" y="85"/>
                        <a:pt x="101" y="85"/>
                        <a:pt x="101" y="85"/>
                      </a:cubicBezTo>
                      <a:cubicBezTo>
                        <a:pt x="102" y="84"/>
                        <a:pt x="102" y="84"/>
                        <a:pt x="102" y="84"/>
                      </a:cubicBezTo>
                      <a:close/>
                      <a:moveTo>
                        <a:pt x="8" y="57"/>
                      </a:moveTo>
                      <a:cubicBezTo>
                        <a:pt x="9" y="57"/>
                        <a:pt x="9" y="57"/>
                        <a:pt x="9" y="57"/>
                      </a:cubicBezTo>
                      <a:cubicBezTo>
                        <a:pt x="9" y="57"/>
                        <a:pt x="9" y="57"/>
                        <a:pt x="9" y="57"/>
                      </a:cubicBezTo>
                      <a:cubicBezTo>
                        <a:pt x="9" y="57"/>
                        <a:pt x="9" y="57"/>
                        <a:pt x="9" y="57"/>
                      </a:cubicBezTo>
                      <a:cubicBezTo>
                        <a:pt x="9" y="57"/>
                        <a:pt x="9" y="57"/>
                        <a:pt x="9" y="57"/>
                      </a:cubicBezTo>
                      <a:cubicBezTo>
                        <a:pt x="10" y="56"/>
                        <a:pt x="10" y="56"/>
                        <a:pt x="10" y="56"/>
                      </a:cubicBezTo>
                      <a:cubicBezTo>
                        <a:pt x="10" y="56"/>
                        <a:pt x="10" y="56"/>
                        <a:pt x="10" y="56"/>
                      </a:cubicBezTo>
                      <a:cubicBezTo>
                        <a:pt x="10" y="56"/>
                        <a:pt x="10" y="56"/>
                        <a:pt x="10" y="56"/>
                      </a:cubicBezTo>
                      <a:cubicBezTo>
                        <a:pt x="9" y="55"/>
                        <a:pt x="9" y="55"/>
                        <a:pt x="9" y="55"/>
                      </a:cubicBezTo>
                      <a:cubicBezTo>
                        <a:pt x="9" y="55"/>
                        <a:pt x="9" y="55"/>
                        <a:pt x="9" y="55"/>
                      </a:cubicBezTo>
                      <a:cubicBezTo>
                        <a:pt x="9" y="56"/>
                        <a:pt x="9" y="56"/>
                        <a:pt x="9" y="56"/>
                      </a:cubicBezTo>
                      <a:cubicBezTo>
                        <a:pt x="9" y="56"/>
                        <a:pt x="9" y="56"/>
                        <a:pt x="9" y="56"/>
                      </a:cubicBezTo>
                      <a:cubicBezTo>
                        <a:pt x="8" y="56"/>
                        <a:pt x="8" y="56"/>
                        <a:pt x="8" y="56"/>
                      </a:cubicBezTo>
                      <a:cubicBezTo>
                        <a:pt x="8" y="56"/>
                        <a:pt x="8" y="56"/>
                        <a:pt x="8" y="56"/>
                      </a:cubicBezTo>
                      <a:cubicBezTo>
                        <a:pt x="8" y="57"/>
                        <a:pt x="8" y="57"/>
                        <a:pt x="8" y="57"/>
                      </a:cubicBezTo>
                      <a:close/>
                      <a:moveTo>
                        <a:pt x="120" y="71"/>
                      </a:move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2"/>
                        <a:pt x="119" y="72"/>
                        <a:pt x="119" y="72"/>
                      </a:cubicBezTo>
                      <a:cubicBezTo>
                        <a:pt x="119" y="72"/>
                        <a:pt x="119" y="72"/>
                        <a:pt x="119" y="72"/>
                      </a:cubicBezTo>
                      <a:cubicBezTo>
                        <a:pt x="118" y="72"/>
                        <a:pt x="118" y="72"/>
                        <a:pt x="118" y="72"/>
                      </a:cubicBezTo>
                      <a:cubicBezTo>
                        <a:pt x="118" y="72"/>
                        <a:pt x="118" y="72"/>
                        <a:pt x="118" y="72"/>
                      </a:cubicBezTo>
                      <a:cubicBezTo>
                        <a:pt x="118" y="73"/>
                        <a:pt x="118" y="73"/>
                        <a:pt x="118" y="73"/>
                      </a:cubicBezTo>
                      <a:cubicBezTo>
                        <a:pt x="117" y="73"/>
                        <a:pt x="117" y="73"/>
                        <a:pt x="117" y="73"/>
                      </a:cubicBezTo>
                      <a:cubicBezTo>
                        <a:pt x="117" y="73"/>
                        <a:pt x="117" y="73"/>
                        <a:pt x="117" y="73"/>
                      </a:cubicBezTo>
                      <a:cubicBezTo>
                        <a:pt x="117" y="73"/>
                        <a:pt x="117" y="73"/>
                        <a:pt x="117" y="73"/>
                      </a:cubicBezTo>
                      <a:cubicBezTo>
                        <a:pt x="117" y="73"/>
                        <a:pt x="117" y="73"/>
                        <a:pt x="117" y="73"/>
                      </a:cubicBezTo>
                      <a:cubicBezTo>
                        <a:pt x="116" y="72"/>
                        <a:pt x="116" y="72"/>
                        <a:pt x="116" y="72"/>
                      </a:cubicBezTo>
                      <a:cubicBezTo>
                        <a:pt x="116" y="72"/>
                        <a:pt x="116" y="72"/>
                        <a:pt x="116" y="72"/>
                      </a:cubicBezTo>
                      <a:cubicBezTo>
                        <a:pt x="116" y="73"/>
                        <a:pt x="116" y="73"/>
                        <a:pt x="116" y="73"/>
                      </a:cubicBezTo>
                      <a:cubicBezTo>
                        <a:pt x="116" y="73"/>
                        <a:pt x="116" y="73"/>
                        <a:pt x="116"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4"/>
                        <a:pt x="115" y="74"/>
                        <a:pt x="115" y="74"/>
                      </a:cubicBezTo>
                      <a:cubicBezTo>
                        <a:pt x="114" y="74"/>
                        <a:pt x="114" y="74"/>
                        <a:pt x="114" y="74"/>
                      </a:cubicBezTo>
                      <a:cubicBezTo>
                        <a:pt x="114" y="74"/>
                        <a:pt x="114" y="74"/>
                        <a:pt x="114" y="74"/>
                      </a:cubicBezTo>
                      <a:cubicBezTo>
                        <a:pt x="114" y="73"/>
                        <a:pt x="114" y="73"/>
                        <a:pt x="114" y="73"/>
                      </a:cubicBezTo>
                      <a:cubicBezTo>
                        <a:pt x="114" y="73"/>
                        <a:pt x="114" y="73"/>
                        <a:pt x="114" y="73"/>
                      </a:cubicBezTo>
                      <a:cubicBezTo>
                        <a:pt x="113" y="73"/>
                        <a:pt x="113" y="73"/>
                        <a:pt x="113" y="73"/>
                      </a:cubicBezTo>
                      <a:cubicBezTo>
                        <a:pt x="114" y="74"/>
                        <a:pt x="114" y="74"/>
                        <a:pt x="114" y="74"/>
                      </a:cubicBezTo>
                      <a:cubicBezTo>
                        <a:pt x="114" y="74"/>
                        <a:pt x="114" y="74"/>
                        <a:pt x="114" y="74"/>
                      </a:cubicBezTo>
                      <a:cubicBezTo>
                        <a:pt x="114" y="74"/>
                        <a:pt x="114" y="74"/>
                        <a:pt x="114" y="74"/>
                      </a:cubicBezTo>
                      <a:cubicBezTo>
                        <a:pt x="113" y="74"/>
                        <a:pt x="113" y="74"/>
                        <a:pt x="113" y="74"/>
                      </a:cubicBezTo>
                      <a:cubicBezTo>
                        <a:pt x="113" y="75"/>
                        <a:pt x="113" y="75"/>
                        <a:pt x="113" y="75"/>
                      </a:cubicBezTo>
                      <a:cubicBezTo>
                        <a:pt x="113" y="75"/>
                        <a:pt x="113" y="75"/>
                        <a:pt x="113" y="75"/>
                      </a:cubicBezTo>
                      <a:cubicBezTo>
                        <a:pt x="112" y="75"/>
                        <a:pt x="112" y="75"/>
                        <a:pt x="112" y="75"/>
                      </a:cubicBezTo>
                      <a:cubicBezTo>
                        <a:pt x="112" y="76"/>
                        <a:pt x="112" y="76"/>
                        <a:pt x="112" y="76"/>
                      </a:cubicBezTo>
                      <a:cubicBezTo>
                        <a:pt x="112" y="76"/>
                        <a:pt x="112" y="76"/>
                        <a:pt x="112" y="76"/>
                      </a:cubicBezTo>
                      <a:cubicBezTo>
                        <a:pt x="112" y="76"/>
                        <a:pt x="112" y="76"/>
                        <a:pt x="112" y="76"/>
                      </a:cubicBezTo>
                      <a:cubicBezTo>
                        <a:pt x="112" y="76"/>
                        <a:pt x="112" y="76"/>
                        <a:pt x="112" y="76"/>
                      </a:cubicBezTo>
                      <a:cubicBezTo>
                        <a:pt x="112" y="77"/>
                        <a:pt x="112" y="77"/>
                        <a:pt x="112" y="77"/>
                      </a:cubicBezTo>
                      <a:cubicBezTo>
                        <a:pt x="112" y="77"/>
                        <a:pt x="112" y="77"/>
                        <a:pt x="112" y="77"/>
                      </a:cubicBezTo>
                      <a:cubicBezTo>
                        <a:pt x="111" y="77"/>
                        <a:pt x="111" y="77"/>
                        <a:pt x="111" y="77"/>
                      </a:cubicBezTo>
                      <a:cubicBezTo>
                        <a:pt x="111" y="77"/>
                        <a:pt x="111" y="77"/>
                        <a:pt x="111" y="77"/>
                      </a:cubicBezTo>
                      <a:cubicBezTo>
                        <a:pt x="111" y="77"/>
                        <a:pt x="111" y="77"/>
                        <a:pt x="111" y="77"/>
                      </a:cubicBezTo>
                      <a:cubicBezTo>
                        <a:pt x="110" y="77"/>
                        <a:pt x="110" y="77"/>
                        <a:pt x="110" y="77"/>
                      </a:cubicBezTo>
                      <a:cubicBezTo>
                        <a:pt x="110" y="77"/>
                        <a:pt x="110" y="77"/>
                        <a:pt x="110" y="77"/>
                      </a:cubicBezTo>
                      <a:cubicBezTo>
                        <a:pt x="110" y="77"/>
                        <a:pt x="110" y="77"/>
                        <a:pt x="110" y="77"/>
                      </a:cubicBezTo>
                      <a:cubicBezTo>
                        <a:pt x="110" y="77"/>
                        <a:pt x="110" y="77"/>
                        <a:pt x="110" y="77"/>
                      </a:cubicBezTo>
                      <a:cubicBezTo>
                        <a:pt x="110" y="77"/>
                        <a:pt x="110" y="77"/>
                        <a:pt x="110" y="77"/>
                      </a:cubicBezTo>
                      <a:cubicBezTo>
                        <a:pt x="110" y="76"/>
                        <a:pt x="110" y="76"/>
                        <a:pt x="110" y="76"/>
                      </a:cubicBezTo>
                      <a:cubicBezTo>
                        <a:pt x="110" y="76"/>
                        <a:pt x="110" y="76"/>
                        <a:pt x="110" y="76"/>
                      </a:cubicBezTo>
                      <a:cubicBezTo>
                        <a:pt x="110" y="76"/>
                        <a:pt x="110" y="76"/>
                        <a:pt x="110" y="76"/>
                      </a:cubicBezTo>
                      <a:cubicBezTo>
                        <a:pt x="111" y="76"/>
                        <a:pt x="111" y="76"/>
                        <a:pt x="111" y="76"/>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2" y="75"/>
                        <a:pt x="112" y="75"/>
                        <a:pt x="112" y="75"/>
                      </a:cubicBezTo>
                      <a:cubicBezTo>
                        <a:pt x="112" y="74"/>
                        <a:pt x="112" y="74"/>
                        <a:pt x="112" y="74"/>
                      </a:cubicBezTo>
                      <a:cubicBezTo>
                        <a:pt x="112" y="74"/>
                        <a:pt x="112" y="74"/>
                        <a:pt x="112" y="74"/>
                      </a:cubicBezTo>
                      <a:cubicBezTo>
                        <a:pt x="112" y="75"/>
                        <a:pt x="112" y="75"/>
                        <a:pt x="112" y="75"/>
                      </a:cubicBezTo>
                      <a:cubicBezTo>
                        <a:pt x="112" y="75"/>
                        <a:pt x="112" y="75"/>
                        <a:pt x="112" y="75"/>
                      </a:cubicBezTo>
                      <a:cubicBezTo>
                        <a:pt x="112" y="75"/>
                        <a:pt x="112" y="75"/>
                        <a:pt x="112" y="75"/>
                      </a:cubicBezTo>
                      <a:cubicBezTo>
                        <a:pt x="112" y="74"/>
                        <a:pt x="112" y="74"/>
                        <a:pt x="112" y="74"/>
                      </a:cubicBezTo>
                      <a:cubicBezTo>
                        <a:pt x="112" y="74"/>
                        <a:pt x="112" y="74"/>
                        <a:pt x="112" y="74"/>
                      </a:cubicBezTo>
                      <a:cubicBezTo>
                        <a:pt x="112" y="74"/>
                        <a:pt x="112" y="74"/>
                        <a:pt x="112" y="74"/>
                      </a:cubicBezTo>
                      <a:cubicBezTo>
                        <a:pt x="112" y="74"/>
                        <a:pt x="112" y="74"/>
                        <a:pt x="112" y="74"/>
                      </a:cubicBezTo>
                      <a:cubicBezTo>
                        <a:pt x="112" y="74"/>
                        <a:pt x="112" y="74"/>
                        <a:pt x="112" y="74"/>
                      </a:cubicBezTo>
                      <a:cubicBezTo>
                        <a:pt x="113" y="74"/>
                        <a:pt x="113" y="74"/>
                        <a:pt x="113" y="74"/>
                      </a:cubicBezTo>
                      <a:cubicBezTo>
                        <a:pt x="113" y="73"/>
                        <a:pt x="113" y="73"/>
                        <a:pt x="113" y="73"/>
                      </a:cubicBezTo>
                      <a:cubicBezTo>
                        <a:pt x="113" y="73"/>
                        <a:pt x="113" y="73"/>
                        <a:pt x="113" y="73"/>
                      </a:cubicBezTo>
                      <a:cubicBezTo>
                        <a:pt x="112" y="73"/>
                        <a:pt x="112" y="73"/>
                        <a:pt x="112" y="73"/>
                      </a:cubicBezTo>
                      <a:cubicBezTo>
                        <a:pt x="112" y="73"/>
                        <a:pt x="112" y="73"/>
                        <a:pt x="112" y="73"/>
                      </a:cubicBezTo>
                      <a:cubicBezTo>
                        <a:pt x="112" y="73"/>
                        <a:pt x="112" y="73"/>
                        <a:pt x="112" y="73"/>
                      </a:cubicBezTo>
                      <a:cubicBezTo>
                        <a:pt x="113" y="72"/>
                        <a:pt x="113" y="72"/>
                        <a:pt x="113" y="72"/>
                      </a:cubicBezTo>
                      <a:cubicBezTo>
                        <a:pt x="113" y="71"/>
                        <a:pt x="113" y="71"/>
                        <a:pt x="113" y="71"/>
                      </a:cubicBezTo>
                      <a:cubicBezTo>
                        <a:pt x="114" y="72"/>
                        <a:pt x="114" y="72"/>
                        <a:pt x="114" y="72"/>
                      </a:cubicBezTo>
                      <a:cubicBezTo>
                        <a:pt x="114" y="72"/>
                        <a:pt x="114" y="72"/>
                        <a:pt x="114" y="72"/>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3" y="71"/>
                        <a:pt x="113" y="71"/>
                        <a:pt x="113" y="71"/>
                      </a:cubicBezTo>
                      <a:cubicBezTo>
                        <a:pt x="113" y="71"/>
                        <a:pt x="113" y="71"/>
                        <a:pt x="113" y="71"/>
                      </a:cubicBezTo>
                      <a:cubicBezTo>
                        <a:pt x="113" y="72"/>
                        <a:pt x="113" y="72"/>
                        <a:pt x="113" y="72"/>
                      </a:cubicBezTo>
                      <a:cubicBezTo>
                        <a:pt x="112" y="72"/>
                        <a:pt x="112" y="72"/>
                        <a:pt x="112" y="72"/>
                      </a:cubicBezTo>
                      <a:cubicBezTo>
                        <a:pt x="112" y="73"/>
                        <a:pt x="112" y="73"/>
                        <a:pt x="112" y="73"/>
                      </a:cubicBezTo>
                      <a:cubicBezTo>
                        <a:pt x="112" y="73"/>
                        <a:pt x="112" y="73"/>
                        <a:pt x="112" y="73"/>
                      </a:cubicBezTo>
                      <a:cubicBezTo>
                        <a:pt x="112" y="73"/>
                        <a:pt x="112" y="73"/>
                        <a:pt x="112" y="73"/>
                      </a:cubicBezTo>
                      <a:cubicBezTo>
                        <a:pt x="111" y="73"/>
                        <a:pt x="111" y="73"/>
                        <a:pt x="111" y="73"/>
                      </a:cubicBezTo>
                      <a:cubicBezTo>
                        <a:pt x="110" y="74"/>
                        <a:pt x="110" y="74"/>
                        <a:pt x="110" y="74"/>
                      </a:cubicBezTo>
                      <a:cubicBezTo>
                        <a:pt x="110" y="75"/>
                        <a:pt x="110" y="75"/>
                        <a:pt x="110" y="75"/>
                      </a:cubicBezTo>
                      <a:cubicBezTo>
                        <a:pt x="109" y="75"/>
                        <a:pt x="109" y="75"/>
                        <a:pt x="109" y="75"/>
                      </a:cubicBezTo>
                      <a:cubicBezTo>
                        <a:pt x="108" y="76"/>
                        <a:pt x="108" y="76"/>
                        <a:pt x="108" y="76"/>
                      </a:cubicBezTo>
                      <a:cubicBezTo>
                        <a:pt x="107" y="76"/>
                        <a:pt x="107" y="76"/>
                        <a:pt x="107" y="76"/>
                      </a:cubicBezTo>
                      <a:cubicBezTo>
                        <a:pt x="107" y="76"/>
                        <a:pt x="107" y="76"/>
                        <a:pt x="107" y="76"/>
                      </a:cubicBezTo>
                      <a:cubicBezTo>
                        <a:pt x="106" y="77"/>
                        <a:pt x="106" y="77"/>
                        <a:pt x="106" y="77"/>
                      </a:cubicBezTo>
                      <a:cubicBezTo>
                        <a:pt x="104" y="77"/>
                        <a:pt x="104" y="77"/>
                        <a:pt x="104" y="77"/>
                      </a:cubicBezTo>
                      <a:cubicBezTo>
                        <a:pt x="103" y="77"/>
                        <a:pt x="103" y="77"/>
                        <a:pt x="103" y="77"/>
                      </a:cubicBezTo>
                      <a:cubicBezTo>
                        <a:pt x="103" y="77"/>
                        <a:pt x="103" y="77"/>
                        <a:pt x="103" y="77"/>
                      </a:cubicBezTo>
                      <a:cubicBezTo>
                        <a:pt x="103" y="77"/>
                        <a:pt x="103" y="77"/>
                        <a:pt x="103" y="77"/>
                      </a:cubicBezTo>
                      <a:cubicBezTo>
                        <a:pt x="103" y="78"/>
                        <a:pt x="103" y="78"/>
                        <a:pt x="103"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2" y="77"/>
                        <a:pt x="102" y="77"/>
                        <a:pt x="102" y="77"/>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9"/>
                        <a:pt x="102" y="79"/>
                        <a:pt x="102" y="79"/>
                      </a:cubicBezTo>
                      <a:cubicBezTo>
                        <a:pt x="101" y="79"/>
                        <a:pt x="101" y="79"/>
                        <a:pt x="101" y="79"/>
                      </a:cubicBezTo>
                      <a:cubicBezTo>
                        <a:pt x="101" y="79"/>
                        <a:pt x="101" y="79"/>
                        <a:pt x="101" y="79"/>
                      </a:cubicBezTo>
                      <a:cubicBezTo>
                        <a:pt x="101" y="79"/>
                        <a:pt x="101" y="79"/>
                        <a:pt x="101" y="79"/>
                      </a:cubicBezTo>
                      <a:cubicBezTo>
                        <a:pt x="101" y="79"/>
                        <a:pt x="101" y="79"/>
                        <a:pt x="101" y="79"/>
                      </a:cubicBezTo>
                      <a:cubicBezTo>
                        <a:pt x="100" y="79"/>
                        <a:pt x="100" y="79"/>
                        <a:pt x="100" y="79"/>
                      </a:cubicBezTo>
                      <a:cubicBezTo>
                        <a:pt x="100" y="79"/>
                        <a:pt x="100" y="79"/>
                        <a:pt x="100" y="79"/>
                      </a:cubicBezTo>
                      <a:cubicBezTo>
                        <a:pt x="99" y="79"/>
                        <a:pt x="99" y="79"/>
                        <a:pt x="99" y="79"/>
                      </a:cubicBezTo>
                      <a:cubicBezTo>
                        <a:pt x="99" y="79"/>
                        <a:pt x="99" y="79"/>
                        <a:pt x="99" y="79"/>
                      </a:cubicBezTo>
                      <a:cubicBezTo>
                        <a:pt x="99" y="79"/>
                        <a:pt x="99" y="79"/>
                        <a:pt x="99" y="79"/>
                      </a:cubicBezTo>
                      <a:cubicBezTo>
                        <a:pt x="98" y="79"/>
                        <a:pt x="98" y="79"/>
                        <a:pt x="98" y="79"/>
                      </a:cubicBezTo>
                      <a:cubicBezTo>
                        <a:pt x="98" y="79"/>
                        <a:pt x="98" y="79"/>
                        <a:pt x="98" y="79"/>
                      </a:cubicBezTo>
                      <a:cubicBezTo>
                        <a:pt x="98" y="79"/>
                        <a:pt x="98" y="79"/>
                        <a:pt x="98" y="79"/>
                      </a:cubicBezTo>
                      <a:cubicBezTo>
                        <a:pt x="98" y="79"/>
                        <a:pt x="98" y="79"/>
                        <a:pt x="98" y="79"/>
                      </a:cubicBezTo>
                      <a:cubicBezTo>
                        <a:pt x="99" y="79"/>
                        <a:pt x="99" y="79"/>
                        <a:pt x="99" y="79"/>
                      </a:cubicBezTo>
                      <a:cubicBezTo>
                        <a:pt x="99" y="79"/>
                        <a:pt x="99" y="79"/>
                        <a:pt x="99" y="79"/>
                      </a:cubicBezTo>
                      <a:cubicBezTo>
                        <a:pt x="99" y="79"/>
                        <a:pt x="99" y="79"/>
                        <a:pt x="99" y="79"/>
                      </a:cubicBezTo>
                      <a:cubicBezTo>
                        <a:pt x="99" y="79"/>
                        <a:pt x="99" y="79"/>
                        <a:pt x="99" y="79"/>
                      </a:cubicBezTo>
                      <a:cubicBezTo>
                        <a:pt x="99" y="80"/>
                        <a:pt x="99" y="80"/>
                        <a:pt x="99" y="80"/>
                      </a:cubicBezTo>
                      <a:cubicBezTo>
                        <a:pt x="99" y="80"/>
                        <a:pt x="99" y="80"/>
                        <a:pt x="99" y="80"/>
                      </a:cubicBezTo>
                      <a:cubicBezTo>
                        <a:pt x="99" y="80"/>
                        <a:pt x="99" y="80"/>
                        <a:pt x="99" y="80"/>
                      </a:cubicBezTo>
                      <a:cubicBezTo>
                        <a:pt x="99" y="80"/>
                        <a:pt x="99" y="80"/>
                        <a:pt x="99" y="80"/>
                      </a:cubicBezTo>
                      <a:cubicBezTo>
                        <a:pt x="98" y="80"/>
                        <a:pt x="98" y="80"/>
                        <a:pt x="98" y="80"/>
                      </a:cubicBezTo>
                      <a:cubicBezTo>
                        <a:pt x="98" y="80"/>
                        <a:pt x="98" y="80"/>
                        <a:pt x="98" y="80"/>
                      </a:cubicBezTo>
                      <a:cubicBezTo>
                        <a:pt x="98" y="80"/>
                        <a:pt x="98" y="80"/>
                        <a:pt x="98" y="80"/>
                      </a:cubicBezTo>
                      <a:cubicBezTo>
                        <a:pt x="98" y="79"/>
                        <a:pt x="98" y="79"/>
                        <a:pt x="98" y="79"/>
                      </a:cubicBezTo>
                      <a:cubicBezTo>
                        <a:pt x="98" y="79"/>
                        <a:pt x="98" y="79"/>
                        <a:pt x="98" y="79"/>
                      </a:cubicBezTo>
                      <a:cubicBezTo>
                        <a:pt x="97" y="79"/>
                        <a:pt x="97" y="79"/>
                        <a:pt x="97" y="79"/>
                      </a:cubicBezTo>
                      <a:cubicBezTo>
                        <a:pt x="97" y="80"/>
                        <a:pt x="97" y="80"/>
                        <a:pt x="97" y="80"/>
                      </a:cubicBezTo>
                      <a:cubicBezTo>
                        <a:pt x="97" y="80"/>
                        <a:pt x="97" y="80"/>
                        <a:pt x="98" y="80"/>
                      </a:cubicBezTo>
                      <a:cubicBezTo>
                        <a:pt x="98" y="80"/>
                        <a:pt x="98" y="80"/>
                        <a:pt x="98" y="80"/>
                      </a:cubicBezTo>
                      <a:cubicBezTo>
                        <a:pt x="98" y="80"/>
                        <a:pt x="98" y="80"/>
                        <a:pt x="98" y="80"/>
                      </a:cubicBezTo>
                      <a:cubicBezTo>
                        <a:pt x="98" y="80"/>
                        <a:pt x="98" y="80"/>
                        <a:pt x="98" y="80"/>
                      </a:cubicBezTo>
                      <a:cubicBezTo>
                        <a:pt x="98" y="81"/>
                        <a:pt x="98" y="81"/>
                        <a:pt x="98" y="81"/>
                      </a:cubicBezTo>
                      <a:cubicBezTo>
                        <a:pt x="97" y="81"/>
                        <a:pt x="97" y="81"/>
                        <a:pt x="97" y="81"/>
                      </a:cubicBezTo>
                      <a:cubicBezTo>
                        <a:pt x="97" y="80"/>
                        <a:pt x="97" y="80"/>
                        <a:pt x="97" y="80"/>
                      </a:cubicBezTo>
                      <a:cubicBezTo>
                        <a:pt x="97" y="80"/>
                        <a:pt x="97" y="80"/>
                        <a:pt x="97" y="80"/>
                      </a:cubicBezTo>
                      <a:cubicBezTo>
                        <a:pt x="97" y="81"/>
                        <a:pt x="97" y="81"/>
                        <a:pt x="97" y="81"/>
                      </a:cubicBezTo>
                      <a:cubicBezTo>
                        <a:pt x="97" y="81"/>
                        <a:pt x="97" y="81"/>
                        <a:pt x="97" y="81"/>
                      </a:cubicBezTo>
                      <a:cubicBezTo>
                        <a:pt x="97" y="81"/>
                        <a:pt x="97" y="81"/>
                        <a:pt x="97" y="81"/>
                      </a:cubicBezTo>
                      <a:cubicBezTo>
                        <a:pt x="96" y="81"/>
                        <a:pt x="96" y="81"/>
                        <a:pt x="96" y="81"/>
                      </a:cubicBezTo>
                      <a:cubicBezTo>
                        <a:pt x="97" y="80"/>
                        <a:pt x="97" y="80"/>
                        <a:pt x="97" y="80"/>
                      </a:cubicBezTo>
                      <a:cubicBezTo>
                        <a:pt x="97" y="80"/>
                        <a:pt x="97" y="80"/>
                        <a:pt x="97" y="80"/>
                      </a:cubicBezTo>
                      <a:cubicBezTo>
                        <a:pt x="97" y="80"/>
                        <a:pt x="97" y="80"/>
                        <a:pt x="97" y="80"/>
                      </a:cubicBezTo>
                      <a:cubicBezTo>
                        <a:pt x="97" y="80"/>
                        <a:pt x="97" y="80"/>
                        <a:pt x="97" y="80"/>
                      </a:cubicBezTo>
                      <a:cubicBezTo>
                        <a:pt x="97" y="80"/>
                        <a:pt x="97" y="80"/>
                        <a:pt x="97" y="80"/>
                      </a:cubicBezTo>
                      <a:cubicBezTo>
                        <a:pt x="96" y="80"/>
                        <a:pt x="96" y="80"/>
                        <a:pt x="96" y="80"/>
                      </a:cubicBezTo>
                      <a:cubicBezTo>
                        <a:pt x="95" y="81"/>
                        <a:pt x="95" y="81"/>
                        <a:pt x="95" y="81"/>
                      </a:cubicBezTo>
                      <a:cubicBezTo>
                        <a:pt x="95" y="81"/>
                        <a:pt x="95" y="81"/>
                        <a:pt x="95" y="81"/>
                      </a:cubicBezTo>
                      <a:cubicBezTo>
                        <a:pt x="95" y="82"/>
                        <a:pt x="95" y="82"/>
                        <a:pt x="95" y="82"/>
                      </a:cubicBezTo>
                      <a:cubicBezTo>
                        <a:pt x="95" y="82"/>
                        <a:pt x="95" y="82"/>
                        <a:pt x="95" y="82"/>
                      </a:cubicBezTo>
                      <a:cubicBezTo>
                        <a:pt x="95" y="82"/>
                        <a:pt x="95" y="82"/>
                        <a:pt x="95" y="82"/>
                      </a:cubicBezTo>
                      <a:cubicBezTo>
                        <a:pt x="95" y="82"/>
                        <a:pt x="95" y="82"/>
                        <a:pt x="95" y="82"/>
                      </a:cubicBezTo>
                      <a:cubicBezTo>
                        <a:pt x="94" y="82"/>
                        <a:pt x="94" y="82"/>
                        <a:pt x="94" y="82"/>
                      </a:cubicBezTo>
                      <a:cubicBezTo>
                        <a:pt x="94" y="82"/>
                        <a:pt x="94" y="82"/>
                        <a:pt x="94" y="82"/>
                      </a:cubicBezTo>
                      <a:cubicBezTo>
                        <a:pt x="94" y="82"/>
                        <a:pt x="94" y="82"/>
                        <a:pt x="94" y="82"/>
                      </a:cubicBezTo>
                      <a:cubicBezTo>
                        <a:pt x="94" y="82"/>
                        <a:pt x="94" y="82"/>
                        <a:pt x="94" y="82"/>
                      </a:cubicBezTo>
                      <a:cubicBezTo>
                        <a:pt x="95" y="82"/>
                        <a:pt x="95" y="82"/>
                        <a:pt x="95" y="82"/>
                      </a:cubicBezTo>
                      <a:cubicBezTo>
                        <a:pt x="95" y="82"/>
                        <a:pt x="95" y="82"/>
                        <a:pt x="95" y="82"/>
                      </a:cubicBezTo>
                      <a:cubicBezTo>
                        <a:pt x="95" y="83"/>
                        <a:pt x="95" y="83"/>
                        <a:pt x="95" y="83"/>
                      </a:cubicBezTo>
                      <a:cubicBezTo>
                        <a:pt x="94" y="83"/>
                        <a:pt x="94" y="83"/>
                        <a:pt x="94" y="83"/>
                      </a:cubicBezTo>
                      <a:cubicBezTo>
                        <a:pt x="94" y="83"/>
                        <a:pt x="94" y="83"/>
                        <a:pt x="94" y="83"/>
                      </a:cubicBezTo>
                      <a:cubicBezTo>
                        <a:pt x="94" y="82"/>
                        <a:pt x="94" y="82"/>
                        <a:pt x="94" y="82"/>
                      </a:cubicBezTo>
                      <a:cubicBezTo>
                        <a:pt x="94" y="82"/>
                        <a:pt x="94" y="82"/>
                        <a:pt x="94" y="82"/>
                      </a:cubicBezTo>
                      <a:cubicBezTo>
                        <a:pt x="94" y="82"/>
                        <a:pt x="94" y="82"/>
                        <a:pt x="94" y="82"/>
                      </a:cubicBezTo>
                      <a:cubicBezTo>
                        <a:pt x="94" y="83"/>
                        <a:pt x="94" y="83"/>
                        <a:pt x="94" y="83"/>
                      </a:cubicBezTo>
                      <a:cubicBezTo>
                        <a:pt x="94" y="83"/>
                        <a:pt x="94" y="83"/>
                        <a:pt x="94" y="83"/>
                      </a:cubicBezTo>
                      <a:cubicBezTo>
                        <a:pt x="94" y="84"/>
                        <a:pt x="94" y="84"/>
                        <a:pt x="94" y="84"/>
                      </a:cubicBezTo>
                      <a:cubicBezTo>
                        <a:pt x="94" y="83"/>
                        <a:pt x="94" y="83"/>
                        <a:pt x="94" y="83"/>
                      </a:cubicBezTo>
                      <a:cubicBezTo>
                        <a:pt x="93" y="83"/>
                        <a:pt x="93" y="83"/>
                        <a:pt x="93" y="83"/>
                      </a:cubicBezTo>
                      <a:cubicBezTo>
                        <a:pt x="92" y="84"/>
                        <a:pt x="92" y="84"/>
                        <a:pt x="92" y="84"/>
                      </a:cubicBezTo>
                      <a:cubicBezTo>
                        <a:pt x="92" y="84"/>
                        <a:pt x="92" y="84"/>
                        <a:pt x="92" y="84"/>
                      </a:cubicBezTo>
                      <a:cubicBezTo>
                        <a:pt x="92" y="84"/>
                        <a:pt x="92" y="84"/>
                        <a:pt x="92" y="84"/>
                      </a:cubicBezTo>
                      <a:cubicBezTo>
                        <a:pt x="92" y="84"/>
                        <a:pt x="92" y="84"/>
                        <a:pt x="92" y="84"/>
                      </a:cubicBezTo>
                      <a:cubicBezTo>
                        <a:pt x="91" y="84"/>
                        <a:pt x="91" y="84"/>
                        <a:pt x="91" y="84"/>
                      </a:cubicBezTo>
                      <a:cubicBezTo>
                        <a:pt x="91" y="85"/>
                        <a:pt x="91" y="85"/>
                        <a:pt x="91" y="85"/>
                      </a:cubicBezTo>
                      <a:cubicBezTo>
                        <a:pt x="91" y="85"/>
                        <a:pt x="91" y="85"/>
                        <a:pt x="91" y="85"/>
                      </a:cubicBezTo>
                      <a:cubicBezTo>
                        <a:pt x="91" y="86"/>
                        <a:pt x="91" y="86"/>
                        <a:pt x="91" y="86"/>
                      </a:cubicBezTo>
                      <a:cubicBezTo>
                        <a:pt x="91" y="86"/>
                        <a:pt x="91" y="86"/>
                        <a:pt x="91" y="86"/>
                      </a:cubicBezTo>
                      <a:cubicBezTo>
                        <a:pt x="91" y="86"/>
                        <a:pt x="91" y="86"/>
                        <a:pt x="91" y="86"/>
                      </a:cubicBezTo>
                      <a:cubicBezTo>
                        <a:pt x="91" y="86"/>
                        <a:pt x="91" y="86"/>
                        <a:pt x="91" y="86"/>
                      </a:cubicBezTo>
                      <a:cubicBezTo>
                        <a:pt x="91" y="86"/>
                        <a:pt x="91" y="86"/>
                        <a:pt x="91" y="86"/>
                      </a:cubicBezTo>
                      <a:cubicBezTo>
                        <a:pt x="91" y="86"/>
                        <a:pt x="91" y="86"/>
                        <a:pt x="91" y="86"/>
                      </a:cubicBezTo>
                      <a:cubicBezTo>
                        <a:pt x="91" y="87"/>
                        <a:pt x="91" y="87"/>
                        <a:pt x="91" y="87"/>
                      </a:cubicBezTo>
                      <a:cubicBezTo>
                        <a:pt x="91" y="87"/>
                        <a:pt x="91" y="87"/>
                        <a:pt x="91" y="87"/>
                      </a:cubicBezTo>
                      <a:cubicBezTo>
                        <a:pt x="91" y="87"/>
                        <a:pt x="91" y="87"/>
                        <a:pt x="91" y="87"/>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2" y="88"/>
                        <a:pt x="92" y="88"/>
                        <a:pt x="92" y="88"/>
                      </a:cubicBezTo>
                      <a:cubicBezTo>
                        <a:pt x="92" y="88"/>
                        <a:pt x="92" y="88"/>
                        <a:pt x="92" y="88"/>
                      </a:cubicBezTo>
                      <a:cubicBezTo>
                        <a:pt x="92" y="88"/>
                        <a:pt x="92" y="88"/>
                        <a:pt x="92" y="88"/>
                      </a:cubicBezTo>
                      <a:cubicBezTo>
                        <a:pt x="92" y="88"/>
                        <a:pt x="92" y="88"/>
                        <a:pt x="92" y="88"/>
                      </a:cubicBezTo>
                      <a:cubicBezTo>
                        <a:pt x="93" y="88"/>
                        <a:pt x="93" y="88"/>
                        <a:pt x="93" y="88"/>
                      </a:cubicBezTo>
                      <a:cubicBezTo>
                        <a:pt x="93" y="88"/>
                        <a:pt x="93" y="88"/>
                        <a:pt x="93" y="88"/>
                      </a:cubicBezTo>
                      <a:cubicBezTo>
                        <a:pt x="93" y="88"/>
                        <a:pt x="93" y="88"/>
                        <a:pt x="93" y="88"/>
                      </a:cubicBezTo>
                      <a:cubicBezTo>
                        <a:pt x="93" y="88"/>
                        <a:pt x="93" y="88"/>
                        <a:pt x="93" y="88"/>
                      </a:cubicBezTo>
                      <a:cubicBezTo>
                        <a:pt x="93" y="87"/>
                        <a:pt x="93" y="87"/>
                        <a:pt x="93" y="87"/>
                      </a:cubicBezTo>
                      <a:cubicBezTo>
                        <a:pt x="93" y="87"/>
                        <a:pt x="93" y="87"/>
                        <a:pt x="93" y="87"/>
                      </a:cubicBezTo>
                      <a:cubicBezTo>
                        <a:pt x="93" y="87"/>
                        <a:pt x="93" y="87"/>
                        <a:pt x="93" y="87"/>
                      </a:cubicBezTo>
                      <a:cubicBezTo>
                        <a:pt x="93" y="87"/>
                        <a:pt x="93" y="87"/>
                        <a:pt x="93" y="87"/>
                      </a:cubicBezTo>
                      <a:cubicBezTo>
                        <a:pt x="93" y="87"/>
                        <a:pt x="93" y="87"/>
                        <a:pt x="93" y="87"/>
                      </a:cubicBezTo>
                      <a:cubicBezTo>
                        <a:pt x="93" y="87"/>
                        <a:pt x="93" y="87"/>
                        <a:pt x="93" y="87"/>
                      </a:cubicBezTo>
                      <a:cubicBezTo>
                        <a:pt x="93" y="86"/>
                        <a:pt x="93" y="86"/>
                        <a:pt x="93" y="86"/>
                      </a:cubicBezTo>
                      <a:cubicBezTo>
                        <a:pt x="94" y="86"/>
                        <a:pt x="94" y="86"/>
                        <a:pt x="94" y="86"/>
                      </a:cubicBezTo>
                      <a:cubicBezTo>
                        <a:pt x="94" y="86"/>
                        <a:pt x="94" y="86"/>
                        <a:pt x="94" y="86"/>
                      </a:cubicBezTo>
                      <a:cubicBezTo>
                        <a:pt x="94" y="86"/>
                        <a:pt x="94" y="86"/>
                        <a:pt x="94" y="86"/>
                      </a:cubicBezTo>
                      <a:cubicBezTo>
                        <a:pt x="94" y="86"/>
                        <a:pt x="94" y="86"/>
                        <a:pt x="94" y="86"/>
                      </a:cubicBezTo>
                      <a:cubicBezTo>
                        <a:pt x="94" y="86"/>
                        <a:pt x="94" y="86"/>
                        <a:pt x="94" y="86"/>
                      </a:cubicBezTo>
                      <a:cubicBezTo>
                        <a:pt x="95" y="87"/>
                        <a:pt x="95" y="87"/>
                        <a:pt x="95" y="87"/>
                      </a:cubicBezTo>
                      <a:cubicBezTo>
                        <a:pt x="94" y="87"/>
                        <a:pt x="94" y="87"/>
                        <a:pt x="94" y="87"/>
                      </a:cubicBezTo>
                      <a:cubicBezTo>
                        <a:pt x="94" y="87"/>
                        <a:pt x="94" y="87"/>
                        <a:pt x="94" y="87"/>
                      </a:cubicBezTo>
                      <a:cubicBezTo>
                        <a:pt x="94" y="88"/>
                        <a:pt x="94" y="88"/>
                        <a:pt x="94" y="88"/>
                      </a:cubicBezTo>
                      <a:cubicBezTo>
                        <a:pt x="92" y="88"/>
                        <a:pt x="92" y="88"/>
                        <a:pt x="92" y="88"/>
                      </a:cubicBezTo>
                      <a:cubicBezTo>
                        <a:pt x="92" y="89"/>
                        <a:pt x="92" y="89"/>
                        <a:pt x="92" y="89"/>
                      </a:cubicBezTo>
                      <a:cubicBezTo>
                        <a:pt x="93" y="88"/>
                        <a:pt x="93" y="88"/>
                        <a:pt x="93" y="88"/>
                      </a:cubicBezTo>
                      <a:cubicBezTo>
                        <a:pt x="94" y="87"/>
                        <a:pt x="94" y="87"/>
                        <a:pt x="94" y="87"/>
                      </a:cubicBezTo>
                      <a:cubicBezTo>
                        <a:pt x="95" y="87"/>
                        <a:pt x="95" y="87"/>
                        <a:pt x="95" y="87"/>
                      </a:cubicBezTo>
                      <a:cubicBezTo>
                        <a:pt x="95" y="87"/>
                        <a:pt x="95" y="87"/>
                        <a:pt x="95" y="87"/>
                      </a:cubicBezTo>
                      <a:cubicBezTo>
                        <a:pt x="96" y="87"/>
                        <a:pt x="96" y="87"/>
                        <a:pt x="96" y="87"/>
                      </a:cubicBezTo>
                      <a:cubicBezTo>
                        <a:pt x="97" y="87"/>
                        <a:pt x="97" y="87"/>
                        <a:pt x="97" y="87"/>
                      </a:cubicBezTo>
                      <a:cubicBezTo>
                        <a:pt x="97" y="86"/>
                        <a:pt x="97" y="86"/>
                        <a:pt x="97" y="86"/>
                      </a:cubicBezTo>
                      <a:cubicBezTo>
                        <a:pt x="97" y="86"/>
                        <a:pt x="97" y="86"/>
                        <a:pt x="97" y="86"/>
                      </a:cubicBezTo>
                      <a:cubicBezTo>
                        <a:pt x="96" y="87"/>
                        <a:pt x="96" y="87"/>
                        <a:pt x="96" y="87"/>
                      </a:cubicBezTo>
                      <a:cubicBezTo>
                        <a:pt x="95" y="87"/>
                        <a:pt x="95" y="87"/>
                        <a:pt x="95" y="87"/>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7" y="86"/>
                        <a:pt x="97" y="86"/>
                        <a:pt x="97" y="86"/>
                      </a:cubicBezTo>
                      <a:cubicBezTo>
                        <a:pt x="97" y="85"/>
                        <a:pt x="97" y="85"/>
                        <a:pt x="97" y="85"/>
                      </a:cubicBezTo>
                      <a:cubicBezTo>
                        <a:pt x="98" y="85"/>
                        <a:pt x="98" y="85"/>
                        <a:pt x="98" y="85"/>
                      </a:cubicBezTo>
                      <a:cubicBezTo>
                        <a:pt x="100" y="85"/>
                        <a:pt x="100" y="85"/>
                        <a:pt x="100" y="85"/>
                      </a:cubicBezTo>
                      <a:cubicBezTo>
                        <a:pt x="100" y="84"/>
                        <a:pt x="100" y="84"/>
                        <a:pt x="100" y="84"/>
                      </a:cubicBezTo>
                      <a:cubicBezTo>
                        <a:pt x="101" y="84"/>
                        <a:pt x="101" y="84"/>
                        <a:pt x="101" y="84"/>
                      </a:cubicBezTo>
                      <a:cubicBezTo>
                        <a:pt x="101" y="83"/>
                        <a:pt x="101" y="83"/>
                        <a:pt x="101" y="83"/>
                      </a:cubicBezTo>
                      <a:cubicBezTo>
                        <a:pt x="102" y="83"/>
                        <a:pt x="102" y="83"/>
                        <a:pt x="102" y="83"/>
                      </a:cubicBezTo>
                      <a:cubicBezTo>
                        <a:pt x="102" y="83"/>
                        <a:pt x="102" y="83"/>
                        <a:pt x="102" y="83"/>
                      </a:cubicBezTo>
                      <a:cubicBezTo>
                        <a:pt x="102" y="83"/>
                        <a:pt x="102" y="83"/>
                        <a:pt x="102" y="83"/>
                      </a:cubicBezTo>
                      <a:cubicBezTo>
                        <a:pt x="102" y="83"/>
                        <a:pt x="102" y="83"/>
                        <a:pt x="102" y="83"/>
                      </a:cubicBezTo>
                      <a:cubicBezTo>
                        <a:pt x="103" y="83"/>
                        <a:pt x="103" y="83"/>
                        <a:pt x="103" y="83"/>
                      </a:cubicBezTo>
                      <a:cubicBezTo>
                        <a:pt x="103" y="83"/>
                        <a:pt x="103" y="83"/>
                        <a:pt x="103" y="83"/>
                      </a:cubicBezTo>
                      <a:cubicBezTo>
                        <a:pt x="103" y="83"/>
                        <a:pt x="103" y="83"/>
                        <a:pt x="103" y="83"/>
                      </a:cubicBezTo>
                      <a:cubicBezTo>
                        <a:pt x="103" y="82"/>
                        <a:pt x="103" y="82"/>
                        <a:pt x="103" y="82"/>
                      </a:cubicBezTo>
                      <a:cubicBezTo>
                        <a:pt x="103" y="82"/>
                        <a:pt x="103" y="82"/>
                        <a:pt x="103" y="82"/>
                      </a:cubicBezTo>
                      <a:cubicBezTo>
                        <a:pt x="103" y="82"/>
                        <a:pt x="103" y="82"/>
                        <a:pt x="103" y="82"/>
                      </a:cubicBezTo>
                      <a:cubicBezTo>
                        <a:pt x="104" y="82"/>
                        <a:pt x="104" y="82"/>
                        <a:pt x="104" y="82"/>
                      </a:cubicBezTo>
                      <a:cubicBezTo>
                        <a:pt x="104" y="82"/>
                        <a:pt x="104" y="82"/>
                        <a:pt x="104" y="82"/>
                      </a:cubicBezTo>
                      <a:cubicBezTo>
                        <a:pt x="104" y="82"/>
                        <a:pt x="104" y="82"/>
                        <a:pt x="104" y="82"/>
                      </a:cubicBezTo>
                      <a:cubicBezTo>
                        <a:pt x="104" y="82"/>
                        <a:pt x="104" y="82"/>
                        <a:pt x="104" y="82"/>
                      </a:cubicBezTo>
                      <a:cubicBezTo>
                        <a:pt x="105" y="82"/>
                        <a:pt x="105" y="82"/>
                        <a:pt x="105" y="82"/>
                      </a:cubicBezTo>
                      <a:cubicBezTo>
                        <a:pt x="105" y="81"/>
                        <a:pt x="105" y="81"/>
                        <a:pt x="105" y="81"/>
                      </a:cubicBezTo>
                      <a:cubicBezTo>
                        <a:pt x="105" y="81"/>
                        <a:pt x="105" y="81"/>
                        <a:pt x="105" y="81"/>
                      </a:cubicBezTo>
                      <a:cubicBezTo>
                        <a:pt x="106" y="81"/>
                        <a:pt x="106" y="81"/>
                        <a:pt x="106" y="81"/>
                      </a:cubicBezTo>
                      <a:cubicBezTo>
                        <a:pt x="106" y="81"/>
                        <a:pt x="106" y="81"/>
                        <a:pt x="106" y="81"/>
                      </a:cubicBezTo>
                      <a:cubicBezTo>
                        <a:pt x="106" y="81"/>
                        <a:pt x="106" y="81"/>
                        <a:pt x="106" y="81"/>
                      </a:cubicBezTo>
                      <a:cubicBezTo>
                        <a:pt x="107" y="81"/>
                        <a:pt x="107" y="81"/>
                        <a:pt x="107" y="81"/>
                      </a:cubicBezTo>
                      <a:cubicBezTo>
                        <a:pt x="107" y="81"/>
                        <a:pt x="107" y="81"/>
                        <a:pt x="107" y="81"/>
                      </a:cubicBezTo>
                      <a:cubicBezTo>
                        <a:pt x="107" y="81"/>
                        <a:pt x="107" y="81"/>
                        <a:pt x="107" y="81"/>
                      </a:cubicBezTo>
                      <a:cubicBezTo>
                        <a:pt x="108" y="80"/>
                        <a:pt x="108" y="80"/>
                        <a:pt x="108" y="80"/>
                      </a:cubicBezTo>
                      <a:cubicBezTo>
                        <a:pt x="108" y="80"/>
                        <a:pt x="108" y="80"/>
                        <a:pt x="108" y="80"/>
                      </a:cubicBezTo>
                      <a:cubicBezTo>
                        <a:pt x="108" y="80"/>
                        <a:pt x="108" y="80"/>
                        <a:pt x="108" y="80"/>
                      </a:cubicBezTo>
                      <a:cubicBezTo>
                        <a:pt x="107" y="80"/>
                        <a:pt x="107" y="80"/>
                        <a:pt x="107" y="80"/>
                      </a:cubicBezTo>
                      <a:cubicBezTo>
                        <a:pt x="108" y="80"/>
                        <a:pt x="108" y="80"/>
                        <a:pt x="108" y="80"/>
                      </a:cubicBezTo>
                      <a:cubicBezTo>
                        <a:pt x="108" y="80"/>
                        <a:pt x="108" y="80"/>
                        <a:pt x="108" y="80"/>
                      </a:cubicBezTo>
                      <a:cubicBezTo>
                        <a:pt x="109" y="80"/>
                        <a:pt x="109" y="79"/>
                        <a:pt x="109" y="79"/>
                      </a:cubicBezTo>
                      <a:cubicBezTo>
                        <a:pt x="109" y="79"/>
                        <a:pt x="109" y="79"/>
                        <a:pt x="109" y="79"/>
                      </a:cubicBezTo>
                      <a:cubicBezTo>
                        <a:pt x="110" y="79"/>
                        <a:pt x="110" y="79"/>
                        <a:pt x="110" y="79"/>
                      </a:cubicBezTo>
                      <a:cubicBezTo>
                        <a:pt x="110" y="79"/>
                        <a:pt x="110" y="79"/>
                        <a:pt x="110" y="79"/>
                      </a:cubicBezTo>
                      <a:cubicBezTo>
                        <a:pt x="110" y="79"/>
                        <a:pt x="110" y="79"/>
                        <a:pt x="110" y="79"/>
                      </a:cubicBezTo>
                      <a:cubicBezTo>
                        <a:pt x="110" y="79"/>
                        <a:pt x="110" y="79"/>
                        <a:pt x="110" y="79"/>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11" y="79"/>
                        <a:pt x="111" y="79"/>
                        <a:pt x="111" y="79"/>
                      </a:cubicBezTo>
                      <a:cubicBezTo>
                        <a:pt x="111" y="78"/>
                        <a:pt x="111" y="78"/>
                        <a:pt x="111" y="78"/>
                      </a:cubicBezTo>
                      <a:cubicBezTo>
                        <a:pt x="112" y="78"/>
                        <a:pt x="112" y="78"/>
                        <a:pt x="112" y="78"/>
                      </a:cubicBezTo>
                      <a:cubicBezTo>
                        <a:pt x="112" y="78"/>
                        <a:pt x="112" y="78"/>
                        <a:pt x="112" y="78"/>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3" y="77"/>
                        <a:pt x="113" y="77"/>
                        <a:pt x="113" y="77"/>
                      </a:cubicBezTo>
                      <a:cubicBezTo>
                        <a:pt x="113" y="77"/>
                        <a:pt x="113" y="77"/>
                        <a:pt x="113" y="77"/>
                      </a:cubicBezTo>
                      <a:cubicBezTo>
                        <a:pt x="113" y="77"/>
                        <a:pt x="113" y="77"/>
                        <a:pt x="113" y="77"/>
                      </a:cubicBezTo>
                      <a:cubicBezTo>
                        <a:pt x="113" y="77"/>
                        <a:pt x="113" y="77"/>
                        <a:pt x="113" y="77"/>
                      </a:cubicBezTo>
                      <a:cubicBezTo>
                        <a:pt x="113" y="77"/>
                        <a:pt x="113" y="77"/>
                        <a:pt x="113" y="77"/>
                      </a:cubicBezTo>
                      <a:cubicBezTo>
                        <a:pt x="114" y="77"/>
                        <a:pt x="114" y="77"/>
                        <a:pt x="114" y="77"/>
                      </a:cubicBezTo>
                      <a:cubicBezTo>
                        <a:pt x="114" y="76"/>
                        <a:pt x="115" y="75"/>
                        <a:pt x="116" y="75"/>
                      </a:cubicBezTo>
                      <a:cubicBezTo>
                        <a:pt x="116" y="74"/>
                        <a:pt x="116" y="74"/>
                        <a:pt x="116" y="74"/>
                      </a:cubicBezTo>
                      <a:cubicBezTo>
                        <a:pt x="117" y="73"/>
                        <a:pt x="117" y="73"/>
                        <a:pt x="117" y="73"/>
                      </a:cubicBezTo>
                      <a:cubicBezTo>
                        <a:pt x="118" y="73"/>
                        <a:pt x="118" y="73"/>
                        <a:pt x="118" y="73"/>
                      </a:cubicBezTo>
                      <a:cubicBezTo>
                        <a:pt x="119" y="72"/>
                        <a:pt x="119" y="72"/>
                        <a:pt x="119" y="72"/>
                      </a:cubicBezTo>
                      <a:cubicBezTo>
                        <a:pt x="120" y="72"/>
                        <a:pt x="120" y="72"/>
                        <a:pt x="120" y="72"/>
                      </a:cubicBezTo>
                      <a:cubicBezTo>
                        <a:pt x="120" y="71"/>
                        <a:pt x="120" y="71"/>
                        <a:pt x="120" y="71"/>
                      </a:cubicBezTo>
                      <a:cubicBezTo>
                        <a:pt x="120" y="71"/>
                        <a:pt x="120" y="71"/>
                        <a:pt x="120" y="71"/>
                      </a:cubicBezTo>
                      <a:close/>
                      <a:moveTo>
                        <a:pt x="108" y="80"/>
                      </a:moveTo>
                      <a:cubicBezTo>
                        <a:pt x="108" y="81"/>
                        <a:pt x="108" y="81"/>
                        <a:pt x="108" y="81"/>
                      </a:cubicBezTo>
                      <a:cubicBezTo>
                        <a:pt x="107" y="81"/>
                        <a:pt x="107" y="81"/>
                        <a:pt x="107" y="81"/>
                      </a:cubicBezTo>
                      <a:cubicBezTo>
                        <a:pt x="107" y="81"/>
                        <a:pt x="107" y="81"/>
                        <a:pt x="107" y="81"/>
                      </a:cubicBezTo>
                      <a:cubicBezTo>
                        <a:pt x="106" y="82"/>
                        <a:pt x="106" y="82"/>
                        <a:pt x="106" y="82"/>
                      </a:cubicBezTo>
                      <a:cubicBezTo>
                        <a:pt x="105" y="82"/>
                        <a:pt x="105" y="82"/>
                        <a:pt x="105" y="82"/>
                      </a:cubicBezTo>
                      <a:cubicBezTo>
                        <a:pt x="105" y="83"/>
                        <a:pt x="105" y="83"/>
                        <a:pt x="105" y="83"/>
                      </a:cubicBezTo>
                      <a:cubicBezTo>
                        <a:pt x="104" y="83"/>
                        <a:pt x="104" y="83"/>
                        <a:pt x="103" y="84"/>
                      </a:cubicBezTo>
                      <a:cubicBezTo>
                        <a:pt x="103" y="84"/>
                        <a:pt x="102" y="84"/>
                        <a:pt x="102" y="85"/>
                      </a:cubicBezTo>
                      <a:cubicBezTo>
                        <a:pt x="101" y="85"/>
                        <a:pt x="101" y="85"/>
                        <a:pt x="101" y="85"/>
                      </a:cubicBezTo>
                      <a:cubicBezTo>
                        <a:pt x="101" y="85"/>
                        <a:pt x="101" y="85"/>
                        <a:pt x="101" y="85"/>
                      </a:cubicBezTo>
                      <a:cubicBezTo>
                        <a:pt x="102" y="85"/>
                        <a:pt x="102" y="85"/>
                        <a:pt x="102" y="85"/>
                      </a:cubicBezTo>
                      <a:cubicBezTo>
                        <a:pt x="104" y="84"/>
                        <a:pt x="104" y="84"/>
                        <a:pt x="104" y="84"/>
                      </a:cubicBezTo>
                      <a:cubicBezTo>
                        <a:pt x="105" y="83"/>
                        <a:pt x="105" y="83"/>
                        <a:pt x="105" y="83"/>
                      </a:cubicBezTo>
                      <a:cubicBezTo>
                        <a:pt x="105" y="83"/>
                        <a:pt x="106" y="82"/>
                        <a:pt x="107" y="82"/>
                      </a:cubicBezTo>
                      <a:cubicBezTo>
                        <a:pt x="107" y="81"/>
                        <a:pt x="108" y="81"/>
                        <a:pt x="108" y="81"/>
                      </a:cubicBezTo>
                      <a:cubicBezTo>
                        <a:pt x="109" y="80"/>
                        <a:pt x="109" y="80"/>
                        <a:pt x="109" y="80"/>
                      </a:cubicBezTo>
                      <a:cubicBezTo>
                        <a:pt x="109" y="80"/>
                        <a:pt x="109" y="80"/>
                        <a:pt x="109" y="80"/>
                      </a:cubicBezTo>
                      <a:lnTo>
                        <a:pt x="108" y="80"/>
                      </a:lnTo>
                      <a:close/>
                      <a:moveTo>
                        <a:pt x="90" y="88"/>
                      </a:moveTo>
                      <a:cubicBezTo>
                        <a:pt x="90" y="87"/>
                        <a:pt x="90" y="87"/>
                        <a:pt x="90" y="87"/>
                      </a:cubicBezTo>
                      <a:cubicBezTo>
                        <a:pt x="90" y="87"/>
                        <a:pt x="90" y="87"/>
                        <a:pt x="90" y="87"/>
                      </a:cubicBezTo>
                      <a:cubicBezTo>
                        <a:pt x="90" y="87"/>
                        <a:pt x="90" y="87"/>
                        <a:pt x="90" y="87"/>
                      </a:cubicBezTo>
                      <a:cubicBezTo>
                        <a:pt x="90" y="87"/>
                        <a:pt x="90" y="87"/>
                        <a:pt x="90" y="87"/>
                      </a:cubicBezTo>
                      <a:cubicBezTo>
                        <a:pt x="90" y="87"/>
                        <a:pt x="90" y="87"/>
                        <a:pt x="90" y="87"/>
                      </a:cubicBezTo>
                      <a:cubicBezTo>
                        <a:pt x="90" y="87"/>
                        <a:pt x="90" y="87"/>
                        <a:pt x="89" y="87"/>
                      </a:cubicBezTo>
                      <a:cubicBezTo>
                        <a:pt x="89" y="88"/>
                        <a:pt x="89" y="88"/>
                        <a:pt x="89" y="88"/>
                      </a:cubicBezTo>
                      <a:cubicBezTo>
                        <a:pt x="89" y="88"/>
                        <a:pt x="89" y="88"/>
                        <a:pt x="89" y="88"/>
                      </a:cubicBezTo>
                      <a:cubicBezTo>
                        <a:pt x="89" y="88"/>
                        <a:pt x="89" y="88"/>
                        <a:pt x="89" y="88"/>
                      </a:cubicBezTo>
                      <a:cubicBezTo>
                        <a:pt x="88" y="88"/>
                        <a:pt x="88" y="88"/>
                        <a:pt x="88" y="88"/>
                      </a:cubicBezTo>
                      <a:cubicBezTo>
                        <a:pt x="88" y="88"/>
                        <a:pt x="88" y="88"/>
                        <a:pt x="88" y="88"/>
                      </a:cubicBezTo>
                      <a:cubicBezTo>
                        <a:pt x="88" y="88"/>
                        <a:pt x="88" y="88"/>
                        <a:pt x="88" y="88"/>
                      </a:cubicBezTo>
                      <a:cubicBezTo>
                        <a:pt x="88" y="89"/>
                        <a:pt x="88" y="89"/>
                        <a:pt x="88" y="89"/>
                      </a:cubicBezTo>
                      <a:cubicBezTo>
                        <a:pt x="88" y="89"/>
                        <a:pt x="88" y="89"/>
                        <a:pt x="88" y="89"/>
                      </a:cubicBezTo>
                      <a:cubicBezTo>
                        <a:pt x="88" y="89"/>
                        <a:pt x="88" y="89"/>
                        <a:pt x="88" y="89"/>
                      </a:cubicBezTo>
                      <a:cubicBezTo>
                        <a:pt x="88" y="89"/>
                        <a:pt x="88" y="89"/>
                        <a:pt x="88" y="89"/>
                      </a:cubicBezTo>
                      <a:cubicBezTo>
                        <a:pt x="88" y="90"/>
                        <a:pt x="88" y="90"/>
                        <a:pt x="88" y="90"/>
                      </a:cubicBezTo>
                      <a:cubicBezTo>
                        <a:pt x="88" y="90"/>
                        <a:pt x="88" y="90"/>
                        <a:pt x="88" y="90"/>
                      </a:cubicBezTo>
                      <a:cubicBezTo>
                        <a:pt x="88" y="90"/>
                        <a:pt x="88" y="90"/>
                        <a:pt x="88" y="90"/>
                      </a:cubicBezTo>
                      <a:cubicBezTo>
                        <a:pt x="88" y="90"/>
                        <a:pt x="88" y="90"/>
                        <a:pt x="88" y="90"/>
                      </a:cubicBezTo>
                      <a:cubicBezTo>
                        <a:pt x="88" y="90"/>
                        <a:pt x="88" y="90"/>
                        <a:pt x="88" y="90"/>
                      </a:cubicBezTo>
                      <a:cubicBezTo>
                        <a:pt x="88" y="90"/>
                        <a:pt x="88" y="90"/>
                        <a:pt x="88" y="90"/>
                      </a:cubicBezTo>
                      <a:cubicBezTo>
                        <a:pt x="88" y="91"/>
                        <a:pt x="88" y="91"/>
                        <a:pt x="88" y="91"/>
                      </a:cubicBezTo>
                      <a:cubicBezTo>
                        <a:pt x="88" y="91"/>
                        <a:pt x="88" y="91"/>
                        <a:pt x="88" y="91"/>
                      </a:cubicBezTo>
                      <a:cubicBezTo>
                        <a:pt x="88" y="90"/>
                        <a:pt x="88" y="90"/>
                        <a:pt x="88" y="90"/>
                      </a:cubicBezTo>
                      <a:cubicBezTo>
                        <a:pt x="89" y="90"/>
                        <a:pt x="89" y="90"/>
                        <a:pt x="89" y="90"/>
                      </a:cubicBezTo>
                      <a:cubicBezTo>
                        <a:pt x="89" y="90"/>
                        <a:pt x="89" y="90"/>
                        <a:pt x="89" y="90"/>
                      </a:cubicBezTo>
                      <a:cubicBezTo>
                        <a:pt x="89" y="90"/>
                        <a:pt x="89" y="90"/>
                        <a:pt x="89" y="90"/>
                      </a:cubicBezTo>
                      <a:cubicBezTo>
                        <a:pt x="89" y="90"/>
                        <a:pt x="89" y="90"/>
                        <a:pt x="89" y="90"/>
                      </a:cubicBezTo>
                      <a:cubicBezTo>
                        <a:pt x="89" y="90"/>
                        <a:pt x="89" y="90"/>
                        <a:pt x="89" y="90"/>
                      </a:cubicBezTo>
                      <a:cubicBezTo>
                        <a:pt x="90" y="89"/>
                        <a:pt x="90" y="89"/>
                        <a:pt x="90" y="89"/>
                      </a:cubicBezTo>
                      <a:cubicBezTo>
                        <a:pt x="90" y="90"/>
                        <a:pt x="90" y="90"/>
                        <a:pt x="90" y="90"/>
                      </a:cubicBezTo>
                      <a:cubicBezTo>
                        <a:pt x="90" y="89"/>
                        <a:pt x="90" y="89"/>
                        <a:pt x="90" y="89"/>
                      </a:cubicBezTo>
                      <a:cubicBezTo>
                        <a:pt x="90" y="88"/>
                        <a:pt x="90" y="88"/>
                        <a:pt x="90" y="88"/>
                      </a:cubicBezTo>
                      <a:cubicBezTo>
                        <a:pt x="90" y="88"/>
                        <a:pt x="90" y="88"/>
                        <a:pt x="90" y="88"/>
                      </a:cubicBezTo>
                      <a:close/>
                      <a:moveTo>
                        <a:pt x="44" y="29"/>
                      </a:moveTo>
                      <a:cubicBezTo>
                        <a:pt x="44" y="29"/>
                        <a:pt x="44" y="29"/>
                        <a:pt x="44" y="29"/>
                      </a:cubicBezTo>
                      <a:cubicBezTo>
                        <a:pt x="44" y="29"/>
                        <a:pt x="44" y="29"/>
                        <a:pt x="44" y="29"/>
                      </a:cubicBezTo>
                      <a:cubicBezTo>
                        <a:pt x="44" y="28"/>
                        <a:pt x="44" y="28"/>
                        <a:pt x="44" y="28"/>
                      </a:cubicBezTo>
                      <a:cubicBezTo>
                        <a:pt x="44" y="28"/>
                        <a:pt x="44" y="28"/>
                        <a:pt x="44" y="28"/>
                      </a:cubicBezTo>
                      <a:cubicBezTo>
                        <a:pt x="44" y="29"/>
                        <a:pt x="44" y="29"/>
                        <a:pt x="44" y="29"/>
                      </a:cubicBezTo>
                      <a:cubicBezTo>
                        <a:pt x="44" y="29"/>
                        <a:pt x="44" y="29"/>
                        <a:pt x="44" y="29"/>
                      </a:cubicBezTo>
                      <a:cubicBezTo>
                        <a:pt x="43" y="29"/>
                        <a:pt x="43" y="29"/>
                        <a:pt x="43" y="29"/>
                      </a:cubicBezTo>
                      <a:cubicBezTo>
                        <a:pt x="43" y="29"/>
                        <a:pt x="43" y="29"/>
                        <a:pt x="43" y="29"/>
                      </a:cubicBezTo>
                      <a:cubicBezTo>
                        <a:pt x="44" y="30"/>
                        <a:pt x="44" y="30"/>
                        <a:pt x="44" y="30"/>
                      </a:cubicBezTo>
                      <a:lnTo>
                        <a:pt x="44" y="29"/>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4" name="Freeform 351">
                  <a:extLst>
                    <a:ext uri="{FF2B5EF4-FFF2-40B4-BE49-F238E27FC236}">
                      <a16:creationId xmlns="" xmlns:a16="http://schemas.microsoft.com/office/drawing/2014/main" id="{E1F2E9F4-090B-4BCB-AFEC-ECC473DF375A}"/>
                    </a:ext>
                  </a:extLst>
                </p:cNvPr>
                <p:cNvSpPr>
                  <a:spLocks noEditPoints="1"/>
                </p:cNvSpPr>
                <p:nvPr/>
              </p:nvSpPr>
              <p:spPr bwMode="auto">
                <a:xfrm>
                  <a:off x="7406415" y="3804540"/>
                  <a:ext cx="110093" cy="246398"/>
                </a:xfrm>
                <a:custGeom>
                  <a:avLst/>
                  <a:gdLst>
                    <a:gd name="T0" fmla="*/ 17 w 21"/>
                    <a:gd name="T1" fmla="*/ 36 h 47"/>
                    <a:gd name="T2" fmla="*/ 19 w 21"/>
                    <a:gd name="T3" fmla="*/ 35 h 47"/>
                    <a:gd name="T4" fmla="*/ 20 w 21"/>
                    <a:gd name="T5" fmla="*/ 29 h 47"/>
                    <a:gd name="T6" fmla="*/ 19 w 21"/>
                    <a:gd name="T7" fmla="*/ 33 h 47"/>
                    <a:gd name="T8" fmla="*/ 19 w 21"/>
                    <a:gd name="T9" fmla="*/ 31 h 47"/>
                    <a:gd name="T10" fmla="*/ 20 w 21"/>
                    <a:gd name="T11" fmla="*/ 29 h 47"/>
                    <a:gd name="T12" fmla="*/ 20 w 21"/>
                    <a:gd name="T13" fmla="*/ 26 h 47"/>
                    <a:gd name="T14" fmla="*/ 20 w 21"/>
                    <a:gd name="T15" fmla="*/ 24 h 47"/>
                    <a:gd name="T16" fmla="*/ 20 w 21"/>
                    <a:gd name="T17" fmla="*/ 23 h 47"/>
                    <a:gd name="T18" fmla="*/ 20 w 21"/>
                    <a:gd name="T19" fmla="*/ 23 h 47"/>
                    <a:gd name="T20" fmla="*/ 21 w 21"/>
                    <a:gd name="T21" fmla="*/ 26 h 47"/>
                    <a:gd name="T22" fmla="*/ 20 w 21"/>
                    <a:gd name="T23" fmla="*/ 19 h 47"/>
                    <a:gd name="T24" fmla="*/ 19 w 21"/>
                    <a:gd name="T25" fmla="*/ 14 h 47"/>
                    <a:gd name="T26" fmla="*/ 17 w 21"/>
                    <a:gd name="T27" fmla="*/ 15 h 47"/>
                    <a:gd name="T28" fmla="*/ 15 w 21"/>
                    <a:gd name="T29" fmla="*/ 15 h 47"/>
                    <a:gd name="T30" fmla="*/ 15 w 21"/>
                    <a:gd name="T31" fmla="*/ 13 h 47"/>
                    <a:gd name="T32" fmla="*/ 16 w 21"/>
                    <a:gd name="T33" fmla="*/ 10 h 47"/>
                    <a:gd name="T34" fmla="*/ 17 w 21"/>
                    <a:gd name="T35" fmla="*/ 11 h 47"/>
                    <a:gd name="T36" fmla="*/ 17 w 21"/>
                    <a:gd name="T37" fmla="*/ 9 h 47"/>
                    <a:gd name="T38" fmla="*/ 18 w 21"/>
                    <a:gd name="T39" fmla="*/ 4 h 47"/>
                    <a:gd name="T40" fmla="*/ 4 w 21"/>
                    <a:gd name="T41" fmla="*/ 0 h 47"/>
                    <a:gd name="T42" fmla="*/ 3 w 21"/>
                    <a:gd name="T43" fmla="*/ 2 h 47"/>
                    <a:gd name="T44" fmla="*/ 2 w 21"/>
                    <a:gd name="T45" fmla="*/ 5 h 47"/>
                    <a:gd name="T46" fmla="*/ 1 w 21"/>
                    <a:gd name="T47" fmla="*/ 7 h 47"/>
                    <a:gd name="T48" fmla="*/ 0 w 21"/>
                    <a:gd name="T49" fmla="*/ 9 h 47"/>
                    <a:gd name="T50" fmla="*/ 1 w 21"/>
                    <a:gd name="T51" fmla="*/ 9 h 47"/>
                    <a:gd name="T52" fmla="*/ 1 w 21"/>
                    <a:gd name="T53" fmla="*/ 11 h 47"/>
                    <a:gd name="T54" fmla="*/ 0 w 21"/>
                    <a:gd name="T55" fmla="*/ 12 h 47"/>
                    <a:gd name="T56" fmla="*/ 0 w 21"/>
                    <a:gd name="T57" fmla="*/ 13 h 47"/>
                    <a:gd name="T58" fmla="*/ 1 w 21"/>
                    <a:gd name="T59" fmla="*/ 15 h 47"/>
                    <a:gd name="T60" fmla="*/ 2 w 21"/>
                    <a:gd name="T61" fmla="*/ 16 h 47"/>
                    <a:gd name="T62" fmla="*/ 5 w 21"/>
                    <a:gd name="T63" fmla="*/ 19 h 47"/>
                    <a:gd name="T64" fmla="*/ 9 w 21"/>
                    <a:gd name="T65" fmla="*/ 22 h 47"/>
                    <a:gd name="T66" fmla="*/ 8 w 21"/>
                    <a:gd name="T67" fmla="*/ 24 h 47"/>
                    <a:gd name="T68" fmla="*/ 6 w 21"/>
                    <a:gd name="T69" fmla="*/ 26 h 47"/>
                    <a:gd name="T70" fmla="*/ 5 w 21"/>
                    <a:gd name="T71" fmla="*/ 29 h 47"/>
                    <a:gd name="T72" fmla="*/ 4 w 21"/>
                    <a:gd name="T73" fmla="*/ 30 h 47"/>
                    <a:gd name="T74" fmla="*/ 2 w 21"/>
                    <a:gd name="T75" fmla="*/ 31 h 47"/>
                    <a:gd name="T76" fmla="*/ 0 w 21"/>
                    <a:gd name="T77" fmla="*/ 34 h 47"/>
                    <a:gd name="T78" fmla="*/ 0 w 21"/>
                    <a:gd name="T79" fmla="*/ 35 h 47"/>
                    <a:gd name="T80" fmla="*/ 1 w 21"/>
                    <a:gd name="T81" fmla="*/ 38 h 47"/>
                    <a:gd name="T82" fmla="*/ 4 w 21"/>
                    <a:gd name="T83" fmla="*/ 40 h 47"/>
                    <a:gd name="T84" fmla="*/ 4 w 21"/>
                    <a:gd name="T85" fmla="*/ 40 h 47"/>
                    <a:gd name="T86" fmla="*/ 6 w 21"/>
                    <a:gd name="T87" fmla="*/ 41 h 47"/>
                    <a:gd name="T88" fmla="*/ 7 w 21"/>
                    <a:gd name="T89" fmla="*/ 42 h 47"/>
                    <a:gd name="T90" fmla="*/ 8 w 21"/>
                    <a:gd name="T91" fmla="*/ 42 h 47"/>
                    <a:gd name="T92" fmla="*/ 10 w 21"/>
                    <a:gd name="T93" fmla="*/ 42 h 47"/>
                    <a:gd name="T94" fmla="*/ 12 w 21"/>
                    <a:gd name="T95" fmla="*/ 43 h 47"/>
                    <a:gd name="T96" fmla="*/ 11 w 21"/>
                    <a:gd name="T97" fmla="*/ 47 h 47"/>
                    <a:gd name="T98" fmla="*/ 14 w 21"/>
                    <a:gd name="T99" fmla="*/ 45 h 47"/>
                    <a:gd name="T100" fmla="*/ 14 w 21"/>
                    <a:gd name="T101" fmla="*/ 44 h 47"/>
                    <a:gd name="T102" fmla="*/ 14 w 21"/>
                    <a:gd name="T103" fmla="*/ 43 h 47"/>
                    <a:gd name="T104" fmla="*/ 15 w 21"/>
                    <a:gd name="T105" fmla="*/ 42 h 47"/>
                    <a:gd name="T106" fmla="*/ 15 w 21"/>
                    <a:gd name="T107" fmla="*/ 39 h 47"/>
                    <a:gd name="T108" fmla="*/ 16 w 21"/>
                    <a:gd name="T109" fmla="*/ 38 h 47"/>
                    <a:gd name="T110" fmla="*/ 16 w 21"/>
                    <a:gd name="T111" fmla="*/ 38 h 47"/>
                    <a:gd name="T112" fmla="*/ 17 w 21"/>
                    <a:gd name="T113" fmla="*/ 36 h 47"/>
                    <a:gd name="T114" fmla="*/ 17 w 21"/>
                    <a:gd name="T115" fmla="*/ 35 h 47"/>
                    <a:gd name="T116" fmla="*/ 17 w 21"/>
                    <a:gd name="T117" fmla="*/ 34 h 47"/>
                    <a:gd name="T118" fmla="*/ 18 w 21"/>
                    <a:gd name="T119" fmla="*/ 33 h 47"/>
                    <a:gd name="T120" fmla="*/ 18 w 21"/>
                    <a:gd name="T121" fmla="*/ 33 h 47"/>
                    <a:gd name="T122" fmla="*/ 19 w 21"/>
                    <a:gd name="T123" fmla="*/ 3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47">
                      <a:moveTo>
                        <a:pt x="18" y="35"/>
                      </a:moveTo>
                      <a:cubicBezTo>
                        <a:pt x="18" y="35"/>
                        <a:pt x="18" y="35"/>
                        <a:pt x="18" y="35"/>
                      </a:cubicBezTo>
                      <a:cubicBezTo>
                        <a:pt x="18" y="35"/>
                        <a:pt x="18" y="35"/>
                        <a:pt x="18" y="35"/>
                      </a:cubicBezTo>
                      <a:cubicBezTo>
                        <a:pt x="18" y="36"/>
                        <a:pt x="18" y="36"/>
                        <a:pt x="18" y="36"/>
                      </a:cubicBezTo>
                      <a:cubicBezTo>
                        <a:pt x="18" y="36"/>
                        <a:pt x="18" y="36"/>
                        <a:pt x="18" y="36"/>
                      </a:cubicBezTo>
                      <a:cubicBezTo>
                        <a:pt x="18" y="36"/>
                        <a:pt x="18" y="36"/>
                        <a:pt x="18" y="36"/>
                      </a:cubicBezTo>
                      <a:cubicBezTo>
                        <a:pt x="17" y="36"/>
                        <a:pt x="17" y="36"/>
                        <a:pt x="17" y="36"/>
                      </a:cubicBezTo>
                      <a:cubicBezTo>
                        <a:pt x="17" y="36"/>
                        <a:pt x="17" y="36"/>
                        <a:pt x="17" y="36"/>
                      </a:cubicBezTo>
                      <a:cubicBezTo>
                        <a:pt x="17" y="36"/>
                        <a:pt x="17" y="36"/>
                        <a:pt x="17" y="36"/>
                      </a:cubicBezTo>
                      <a:cubicBezTo>
                        <a:pt x="17" y="36"/>
                        <a:pt x="17" y="36"/>
                        <a:pt x="17" y="36"/>
                      </a:cubicBezTo>
                      <a:cubicBezTo>
                        <a:pt x="18" y="36"/>
                        <a:pt x="18" y="36"/>
                        <a:pt x="18" y="36"/>
                      </a:cubicBezTo>
                      <a:cubicBezTo>
                        <a:pt x="18" y="36"/>
                        <a:pt x="18" y="36"/>
                        <a:pt x="18" y="36"/>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8" y="35"/>
                        <a:pt x="18" y="35"/>
                        <a:pt x="18" y="35"/>
                      </a:cubicBezTo>
                      <a:close/>
                      <a:moveTo>
                        <a:pt x="21" y="28"/>
                      </a:moveTo>
                      <a:cubicBezTo>
                        <a:pt x="21" y="28"/>
                        <a:pt x="21" y="28"/>
                        <a:pt x="21" y="28"/>
                      </a:cubicBezTo>
                      <a:cubicBezTo>
                        <a:pt x="20" y="29"/>
                        <a:pt x="20" y="29"/>
                        <a:pt x="20" y="29"/>
                      </a:cubicBezTo>
                      <a:cubicBezTo>
                        <a:pt x="20" y="29"/>
                        <a:pt x="20" y="29"/>
                        <a:pt x="20" y="29"/>
                      </a:cubicBezTo>
                      <a:cubicBezTo>
                        <a:pt x="20" y="30"/>
                        <a:pt x="20" y="30"/>
                        <a:pt x="20" y="30"/>
                      </a:cubicBezTo>
                      <a:cubicBezTo>
                        <a:pt x="19" y="32"/>
                        <a:pt x="19" y="32"/>
                        <a:pt x="19" y="32"/>
                      </a:cubicBezTo>
                      <a:cubicBezTo>
                        <a:pt x="19" y="33"/>
                        <a:pt x="19" y="33"/>
                        <a:pt x="19" y="33"/>
                      </a:cubicBezTo>
                      <a:cubicBezTo>
                        <a:pt x="19" y="33"/>
                        <a:pt x="19" y="33"/>
                        <a:pt x="19" y="33"/>
                      </a:cubicBezTo>
                      <a:cubicBezTo>
                        <a:pt x="19" y="33"/>
                        <a:pt x="19" y="33"/>
                        <a:pt x="19" y="33"/>
                      </a:cubicBezTo>
                      <a:cubicBezTo>
                        <a:pt x="19" y="33"/>
                        <a:pt x="19" y="33"/>
                        <a:pt x="19" y="33"/>
                      </a:cubicBezTo>
                      <a:cubicBezTo>
                        <a:pt x="20" y="33"/>
                        <a:pt x="20" y="33"/>
                        <a:pt x="20" y="33"/>
                      </a:cubicBezTo>
                      <a:cubicBezTo>
                        <a:pt x="20" y="31"/>
                        <a:pt x="20" y="31"/>
                        <a:pt x="20" y="31"/>
                      </a:cubicBezTo>
                      <a:cubicBezTo>
                        <a:pt x="20" y="30"/>
                        <a:pt x="20" y="30"/>
                        <a:pt x="20" y="30"/>
                      </a:cubicBezTo>
                      <a:cubicBezTo>
                        <a:pt x="20" y="29"/>
                        <a:pt x="20" y="29"/>
                        <a:pt x="20" y="29"/>
                      </a:cubicBezTo>
                      <a:cubicBezTo>
                        <a:pt x="21" y="29"/>
                        <a:pt x="21" y="29"/>
                        <a:pt x="21" y="29"/>
                      </a:cubicBezTo>
                      <a:lnTo>
                        <a:pt x="21" y="28"/>
                      </a:lnTo>
                      <a:close/>
                      <a:moveTo>
                        <a:pt x="19" y="31"/>
                      </a:moveTo>
                      <a:cubicBezTo>
                        <a:pt x="20" y="31"/>
                        <a:pt x="20" y="31"/>
                        <a:pt x="20" y="31"/>
                      </a:cubicBezTo>
                      <a:cubicBezTo>
                        <a:pt x="20" y="30"/>
                        <a:pt x="20" y="30"/>
                        <a:pt x="20" y="30"/>
                      </a:cubicBezTo>
                      <a:cubicBezTo>
                        <a:pt x="20" y="30"/>
                        <a:pt x="20" y="30"/>
                        <a:pt x="20" y="30"/>
                      </a:cubicBezTo>
                      <a:cubicBezTo>
                        <a:pt x="20" y="30"/>
                        <a:pt x="20" y="30"/>
                        <a:pt x="20" y="30"/>
                      </a:cubicBezTo>
                      <a:cubicBezTo>
                        <a:pt x="20" y="29"/>
                        <a:pt x="20" y="29"/>
                        <a:pt x="20" y="29"/>
                      </a:cubicBezTo>
                      <a:cubicBezTo>
                        <a:pt x="20" y="29"/>
                        <a:pt x="20" y="29"/>
                        <a:pt x="20" y="29"/>
                      </a:cubicBezTo>
                      <a:cubicBezTo>
                        <a:pt x="20" y="29"/>
                        <a:pt x="20" y="29"/>
                        <a:pt x="20" y="29"/>
                      </a:cubicBezTo>
                      <a:cubicBezTo>
                        <a:pt x="19" y="29"/>
                        <a:pt x="19" y="29"/>
                        <a:pt x="19" y="29"/>
                      </a:cubicBezTo>
                      <a:cubicBezTo>
                        <a:pt x="19" y="28"/>
                        <a:pt x="19" y="28"/>
                        <a:pt x="19" y="28"/>
                      </a:cubicBezTo>
                      <a:cubicBezTo>
                        <a:pt x="19" y="28"/>
                        <a:pt x="19" y="28"/>
                        <a:pt x="19" y="28"/>
                      </a:cubicBezTo>
                      <a:cubicBezTo>
                        <a:pt x="20" y="27"/>
                        <a:pt x="20" y="27"/>
                        <a:pt x="20" y="27"/>
                      </a:cubicBezTo>
                      <a:cubicBezTo>
                        <a:pt x="20" y="27"/>
                        <a:pt x="20" y="27"/>
                        <a:pt x="20" y="27"/>
                      </a:cubicBezTo>
                      <a:cubicBezTo>
                        <a:pt x="20" y="26"/>
                        <a:pt x="20" y="26"/>
                        <a:pt x="20" y="26"/>
                      </a:cubicBezTo>
                      <a:cubicBezTo>
                        <a:pt x="20" y="26"/>
                        <a:pt x="20" y="26"/>
                        <a:pt x="20" y="26"/>
                      </a:cubicBezTo>
                      <a:cubicBezTo>
                        <a:pt x="20" y="26"/>
                        <a:pt x="20" y="26"/>
                        <a:pt x="20" y="26"/>
                      </a:cubicBezTo>
                      <a:cubicBezTo>
                        <a:pt x="20" y="25"/>
                        <a:pt x="20" y="25"/>
                        <a:pt x="20" y="25"/>
                      </a:cubicBezTo>
                      <a:cubicBezTo>
                        <a:pt x="20" y="25"/>
                        <a:pt x="20" y="25"/>
                        <a:pt x="20" y="25"/>
                      </a:cubicBezTo>
                      <a:cubicBezTo>
                        <a:pt x="20" y="25"/>
                        <a:pt x="20" y="25"/>
                        <a:pt x="20" y="25"/>
                      </a:cubicBezTo>
                      <a:cubicBezTo>
                        <a:pt x="19" y="25"/>
                        <a:pt x="19" y="25"/>
                        <a:pt x="19" y="25"/>
                      </a:cubicBezTo>
                      <a:cubicBezTo>
                        <a:pt x="20" y="25"/>
                        <a:pt x="20" y="25"/>
                        <a:pt x="20" y="25"/>
                      </a:cubicBezTo>
                      <a:cubicBezTo>
                        <a:pt x="20" y="24"/>
                        <a:pt x="20" y="24"/>
                        <a:pt x="20" y="24"/>
                      </a:cubicBezTo>
                      <a:cubicBezTo>
                        <a:pt x="20" y="24"/>
                        <a:pt x="20" y="24"/>
                        <a:pt x="20" y="24"/>
                      </a:cubicBezTo>
                      <a:cubicBezTo>
                        <a:pt x="19" y="24"/>
                        <a:pt x="19" y="24"/>
                        <a:pt x="19" y="24"/>
                      </a:cubicBezTo>
                      <a:cubicBezTo>
                        <a:pt x="19" y="24"/>
                        <a:pt x="19" y="24"/>
                        <a:pt x="19" y="24"/>
                      </a:cubicBezTo>
                      <a:cubicBezTo>
                        <a:pt x="19" y="24"/>
                        <a:pt x="19" y="24"/>
                        <a:pt x="19" y="24"/>
                      </a:cubicBezTo>
                      <a:cubicBezTo>
                        <a:pt x="19" y="23"/>
                        <a:pt x="19" y="23"/>
                        <a:pt x="19"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2"/>
                        <a:pt x="20" y="22"/>
                        <a:pt x="20" y="22"/>
                      </a:cubicBezTo>
                      <a:cubicBezTo>
                        <a:pt x="20" y="22"/>
                        <a:pt x="20" y="22"/>
                        <a:pt x="20" y="22"/>
                      </a:cubicBezTo>
                      <a:cubicBezTo>
                        <a:pt x="20" y="23"/>
                        <a:pt x="20" y="23"/>
                        <a:pt x="20" y="23"/>
                      </a:cubicBezTo>
                      <a:cubicBezTo>
                        <a:pt x="20" y="23"/>
                        <a:pt x="20" y="23"/>
                        <a:pt x="20" y="23"/>
                      </a:cubicBezTo>
                      <a:cubicBezTo>
                        <a:pt x="20" y="24"/>
                        <a:pt x="20" y="24"/>
                        <a:pt x="20" y="24"/>
                      </a:cubicBezTo>
                      <a:cubicBezTo>
                        <a:pt x="20" y="24"/>
                        <a:pt x="20" y="24"/>
                        <a:pt x="20" y="24"/>
                      </a:cubicBezTo>
                      <a:cubicBezTo>
                        <a:pt x="20" y="25"/>
                        <a:pt x="20" y="25"/>
                        <a:pt x="20" y="25"/>
                      </a:cubicBezTo>
                      <a:cubicBezTo>
                        <a:pt x="21" y="28"/>
                        <a:pt x="21" y="28"/>
                        <a:pt x="21" y="28"/>
                      </a:cubicBezTo>
                      <a:cubicBezTo>
                        <a:pt x="21" y="28"/>
                        <a:pt x="21" y="28"/>
                        <a:pt x="21" y="28"/>
                      </a:cubicBezTo>
                      <a:cubicBezTo>
                        <a:pt x="21" y="26"/>
                        <a:pt x="21" y="26"/>
                        <a:pt x="21" y="26"/>
                      </a:cubicBezTo>
                      <a:cubicBezTo>
                        <a:pt x="20" y="25"/>
                        <a:pt x="20" y="25"/>
                        <a:pt x="20" y="24"/>
                      </a:cubicBezTo>
                      <a:cubicBezTo>
                        <a:pt x="20" y="23"/>
                        <a:pt x="20" y="23"/>
                        <a:pt x="20" y="23"/>
                      </a:cubicBezTo>
                      <a:cubicBezTo>
                        <a:pt x="20" y="23"/>
                        <a:pt x="20" y="22"/>
                        <a:pt x="20" y="22"/>
                      </a:cubicBezTo>
                      <a:cubicBezTo>
                        <a:pt x="20" y="21"/>
                        <a:pt x="20" y="21"/>
                        <a:pt x="20" y="21"/>
                      </a:cubicBezTo>
                      <a:cubicBezTo>
                        <a:pt x="20" y="21"/>
                        <a:pt x="20" y="21"/>
                        <a:pt x="20" y="21"/>
                      </a:cubicBezTo>
                      <a:cubicBezTo>
                        <a:pt x="20" y="20"/>
                        <a:pt x="20" y="20"/>
                        <a:pt x="20" y="20"/>
                      </a:cubicBezTo>
                      <a:cubicBezTo>
                        <a:pt x="20" y="19"/>
                        <a:pt x="20" y="19"/>
                        <a:pt x="20" y="19"/>
                      </a:cubicBezTo>
                      <a:cubicBezTo>
                        <a:pt x="20" y="18"/>
                        <a:pt x="20" y="18"/>
                        <a:pt x="20" y="18"/>
                      </a:cubicBezTo>
                      <a:cubicBezTo>
                        <a:pt x="20" y="17"/>
                        <a:pt x="20" y="17"/>
                        <a:pt x="20" y="17"/>
                      </a:cubicBezTo>
                      <a:cubicBezTo>
                        <a:pt x="20" y="16"/>
                        <a:pt x="20" y="16"/>
                        <a:pt x="20" y="16"/>
                      </a:cubicBezTo>
                      <a:cubicBezTo>
                        <a:pt x="19" y="15"/>
                        <a:pt x="19" y="15"/>
                        <a:pt x="19" y="15"/>
                      </a:cubicBezTo>
                      <a:cubicBezTo>
                        <a:pt x="19" y="15"/>
                        <a:pt x="19" y="15"/>
                        <a:pt x="19" y="15"/>
                      </a:cubicBezTo>
                      <a:cubicBezTo>
                        <a:pt x="19" y="14"/>
                        <a:pt x="19" y="14"/>
                        <a:pt x="19" y="14"/>
                      </a:cubicBezTo>
                      <a:cubicBezTo>
                        <a:pt x="19" y="14"/>
                        <a:pt x="19" y="14"/>
                        <a:pt x="19" y="14"/>
                      </a:cubicBezTo>
                      <a:cubicBezTo>
                        <a:pt x="19" y="15"/>
                        <a:pt x="19" y="15"/>
                        <a:pt x="19" y="15"/>
                      </a:cubicBezTo>
                      <a:cubicBezTo>
                        <a:pt x="19" y="15"/>
                        <a:pt x="19" y="15"/>
                        <a:pt x="19" y="15"/>
                      </a:cubicBezTo>
                      <a:cubicBezTo>
                        <a:pt x="19" y="15"/>
                        <a:pt x="19" y="15"/>
                        <a:pt x="19" y="15"/>
                      </a:cubicBezTo>
                      <a:cubicBezTo>
                        <a:pt x="19" y="16"/>
                        <a:pt x="19" y="16"/>
                        <a:pt x="19" y="16"/>
                      </a:cubicBezTo>
                      <a:cubicBezTo>
                        <a:pt x="19" y="15"/>
                        <a:pt x="19" y="15"/>
                        <a:pt x="19" y="15"/>
                      </a:cubicBezTo>
                      <a:cubicBezTo>
                        <a:pt x="17" y="15"/>
                        <a:pt x="17" y="15"/>
                        <a:pt x="17" y="15"/>
                      </a:cubicBezTo>
                      <a:cubicBezTo>
                        <a:pt x="17" y="15"/>
                        <a:pt x="17" y="15"/>
                        <a:pt x="17" y="15"/>
                      </a:cubicBezTo>
                      <a:cubicBezTo>
                        <a:pt x="16" y="15"/>
                        <a:pt x="16" y="15"/>
                        <a:pt x="16" y="15"/>
                      </a:cubicBezTo>
                      <a:cubicBezTo>
                        <a:pt x="16" y="15"/>
                        <a:pt x="16" y="15"/>
                        <a:pt x="16" y="15"/>
                      </a:cubicBezTo>
                      <a:cubicBezTo>
                        <a:pt x="16" y="15"/>
                        <a:pt x="16" y="15"/>
                        <a:pt x="16" y="15"/>
                      </a:cubicBezTo>
                      <a:cubicBezTo>
                        <a:pt x="15" y="15"/>
                        <a:pt x="15" y="15"/>
                        <a:pt x="15" y="15"/>
                      </a:cubicBezTo>
                      <a:cubicBezTo>
                        <a:pt x="15" y="15"/>
                        <a:pt x="15" y="15"/>
                        <a:pt x="15" y="15"/>
                      </a:cubicBezTo>
                      <a:cubicBezTo>
                        <a:pt x="15" y="15"/>
                        <a:pt x="15" y="15"/>
                        <a:pt x="15" y="15"/>
                      </a:cubicBezTo>
                      <a:cubicBezTo>
                        <a:pt x="15" y="15"/>
                        <a:pt x="15" y="15"/>
                        <a:pt x="15" y="15"/>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1"/>
                        <a:pt x="15" y="11"/>
                        <a:pt x="15" y="11"/>
                      </a:cubicBezTo>
                      <a:cubicBezTo>
                        <a:pt x="15" y="11"/>
                        <a:pt x="15" y="11"/>
                        <a:pt x="15" y="11"/>
                      </a:cubicBezTo>
                      <a:cubicBezTo>
                        <a:pt x="16" y="11"/>
                        <a:pt x="16" y="11"/>
                        <a:pt x="16" y="11"/>
                      </a:cubicBezTo>
                      <a:cubicBezTo>
                        <a:pt x="16" y="11"/>
                        <a:pt x="16" y="11"/>
                        <a:pt x="16" y="11"/>
                      </a:cubicBezTo>
                      <a:cubicBezTo>
                        <a:pt x="16" y="11"/>
                        <a:pt x="16" y="11"/>
                        <a:pt x="16" y="11"/>
                      </a:cubicBezTo>
                      <a:cubicBezTo>
                        <a:pt x="16" y="11"/>
                        <a:pt x="16" y="10"/>
                        <a:pt x="16" y="10"/>
                      </a:cubicBezTo>
                      <a:cubicBezTo>
                        <a:pt x="16" y="10"/>
                        <a:pt x="16" y="10"/>
                        <a:pt x="16" y="10"/>
                      </a:cubicBezTo>
                      <a:cubicBezTo>
                        <a:pt x="16" y="10"/>
                        <a:pt x="16" y="10"/>
                        <a:pt x="16" y="10"/>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0"/>
                        <a:pt x="17" y="10"/>
                        <a:pt x="17" y="10"/>
                      </a:cubicBezTo>
                      <a:cubicBezTo>
                        <a:pt x="17" y="10"/>
                        <a:pt x="17" y="10"/>
                        <a:pt x="17"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8" y="7"/>
                        <a:pt x="18" y="7"/>
                        <a:pt x="18" y="7"/>
                      </a:cubicBezTo>
                      <a:cubicBezTo>
                        <a:pt x="18" y="5"/>
                        <a:pt x="18" y="5"/>
                        <a:pt x="18" y="5"/>
                      </a:cubicBezTo>
                      <a:cubicBezTo>
                        <a:pt x="18" y="4"/>
                        <a:pt x="18" y="4"/>
                        <a:pt x="18" y="4"/>
                      </a:cubicBezTo>
                      <a:cubicBezTo>
                        <a:pt x="18" y="4"/>
                        <a:pt x="18" y="4"/>
                        <a:pt x="18" y="4"/>
                      </a:cubicBezTo>
                      <a:cubicBezTo>
                        <a:pt x="18" y="4"/>
                        <a:pt x="18" y="4"/>
                        <a:pt x="18" y="4"/>
                      </a:cubicBezTo>
                      <a:cubicBezTo>
                        <a:pt x="13" y="2"/>
                        <a:pt x="9" y="1"/>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1"/>
                        <a:pt x="4" y="1"/>
                        <a:pt x="4" y="1"/>
                      </a:cubicBezTo>
                      <a:cubicBezTo>
                        <a:pt x="4" y="1"/>
                        <a:pt x="4" y="1"/>
                        <a:pt x="4" y="1"/>
                      </a:cubicBezTo>
                      <a:cubicBezTo>
                        <a:pt x="4" y="1"/>
                        <a:pt x="4" y="1"/>
                        <a:pt x="4" y="1"/>
                      </a:cubicBezTo>
                      <a:cubicBezTo>
                        <a:pt x="3" y="2"/>
                        <a:pt x="3" y="2"/>
                        <a:pt x="3" y="2"/>
                      </a:cubicBezTo>
                      <a:cubicBezTo>
                        <a:pt x="3" y="2"/>
                        <a:pt x="3" y="2"/>
                        <a:pt x="3" y="2"/>
                      </a:cubicBezTo>
                      <a:cubicBezTo>
                        <a:pt x="3" y="2"/>
                        <a:pt x="3" y="2"/>
                        <a:pt x="3" y="2"/>
                      </a:cubicBezTo>
                      <a:cubicBezTo>
                        <a:pt x="3" y="3"/>
                        <a:pt x="3" y="3"/>
                        <a:pt x="3" y="3"/>
                      </a:cubicBezTo>
                      <a:cubicBezTo>
                        <a:pt x="3" y="4"/>
                        <a:pt x="3" y="4"/>
                        <a:pt x="3"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1" y="7"/>
                        <a:pt x="1" y="7"/>
                        <a:pt x="1" y="7"/>
                      </a:cubicBezTo>
                      <a:cubicBezTo>
                        <a:pt x="1" y="7"/>
                        <a:pt x="1" y="7"/>
                        <a:pt x="1" y="7"/>
                      </a:cubicBezTo>
                      <a:cubicBezTo>
                        <a:pt x="1" y="7"/>
                        <a:pt x="1" y="7"/>
                        <a:pt x="1" y="7"/>
                      </a:cubicBezTo>
                      <a:cubicBezTo>
                        <a:pt x="1" y="7"/>
                        <a:pt x="1" y="7"/>
                        <a:pt x="1" y="7"/>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2" y="16"/>
                        <a:pt x="2" y="16"/>
                        <a:pt x="2" y="16"/>
                      </a:cubicBezTo>
                      <a:cubicBezTo>
                        <a:pt x="2" y="16"/>
                        <a:pt x="2" y="16"/>
                        <a:pt x="2" y="16"/>
                      </a:cubicBezTo>
                      <a:cubicBezTo>
                        <a:pt x="3" y="17"/>
                        <a:pt x="3" y="17"/>
                        <a:pt x="3" y="17"/>
                      </a:cubicBezTo>
                      <a:cubicBezTo>
                        <a:pt x="3" y="18"/>
                        <a:pt x="3" y="18"/>
                        <a:pt x="3" y="18"/>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20"/>
                        <a:pt x="5" y="20"/>
                        <a:pt x="5" y="20"/>
                      </a:cubicBezTo>
                      <a:cubicBezTo>
                        <a:pt x="6" y="20"/>
                        <a:pt x="6" y="20"/>
                        <a:pt x="6" y="20"/>
                      </a:cubicBezTo>
                      <a:cubicBezTo>
                        <a:pt x="7" y="20"/>
                        <a:pt x="7" y="20"/>
                        <a:pt x="7" y="20"/>
                      </a:cubicBezTo>
                      <a:cubicBezTo>
                        <a:pt x="7" y="20"/>
                        <a:pt x="7" y="20"/>
                        <a:pt x="7" y="20"/>
                      </a:cubicBezTo>
                      <a:cubicBezTo>
                        <a:pt x="7" y="21"/>
                        <a:pt x="7" y="21"/>
                        <a:pt x="7" y="21"/>
                      </a:cubicBezTo>
                      <a:cubicBezTo>
                        <a:pt x="8" y="21"/>
                        <a:pt x="8" y="21"/>
                        <a:pt x="8" y="21"/>
                      </a:cubicBezTo>
                      <a:cubicBezTo>
                        <a:pt x="9" y="22"/>
                        <a:pt x="9" y="22"/>
                        <a:pt x="9" y="22"/>
                      </a:cubicBezTo>
                      <a:cubicBezTo>
                        <a:pt x="9" y="22"/>
                        <a:pt x="9" y="22"/>
                        <a:pt x="9" y="22"/>
                      </a:cubicBezTo>
                      <a:cubicBezTo>
                        <a:pt x="10" y="23"/>
                        <a:pt x="10" y="23"/>
                        <a:pt x="10" y="23"/>
                      </a:cubicBezTo>
                      <a:cubicBezTo>
                        <a:pt x="9" y="23"/>
                        <a:pt x="9" y="23"/>
                        <a:pt x="9" y="23"/>
                      </a:cubicBezTo>
                      <a:cubicBezTo>
                        <a:pt x="9" y="23"/>
                        <a:pt x="9" y="23"/>
                        <a:pt x="9" y="23"/>
                      </a:cubicBezTo>
                      <a:cubicBezTo>
                        <a:pt x="9" y="24"/>
                        <a:pt x="9" y="24"/>
                        <a:pt x="9"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6" y="26"/>
                        <a:pt x="6" y="26"/>
                        <a:pt x="6" y="26"/>
                      </a:cubicBezTo>
                      <a:cubicBezTo>
                        <a:pt x="6" y="26"/>
                        <a:pt x="6" y="26"/>
                        <a:pt x="6" y="26"/>
                      </a:cubicBezTo>
                      <a:cubicBezTo>
                        <a:pt x="6" y="26"/>
                        <a:pt x="6" y="26"/>
                        <a:pt x="6" y="26"/>
                      </a:cubicBezTo>
                      <a:cubicBezTo>
                        <a:pt x="6" y="27"/>
                        <a:pt x="6" y="27"/>
                        <a:pt x="6"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5" y="29"/>
                        <a:pt x="5" y="29"/>
                        <a:pt x="5" y="29"/>
                      </a:cubicBezTo>
                      <a:cubicBezTo>
                        <a:pt x="5" y="29"/>
                        <a:pt x="5" y="29"/>
                        <a:pt x="5" y="29"/>
                      </a:cubicBezTo>
                      <a:cubicBezTo>
                        <a:pt x="5" y="30"/>
                        <a:pt x="5" y="30"/>
                        <a:pt x="5"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3" y="30"/>
                        <a:pt x="3" y="30"/>
                        <a:pt x="3" y="30"/>
                      </a:cubicBezTo>
                      <a:cubicBezTo>
                        <a:pt x="3" y="30"/>
                        <a:pt x="3" y="30"/>
                        <a:pt x="3" y="30"/>
                      </a:cubicBezTo>
                      <a:cubicBezTo>
                        <a:pt x="2" y="31"/>
                        <a:pt x="2" y="31"/>
                        <a:pt x="2" y="31"/>
                      </a:cubicBezTo>
                      <a:cubicBezTo>
                        <a:pt x="2" y="31"/>
                        <a:pt x="2" y="31"/>
                        <a:pt x="2" y="31"/>
                      </a:cubicBezTo>
                      <a:cubicBezTo>
                        <a:pt x="1" y="32"/>
                        <a:pt x="1" y="32"/>
                        <a:pt x="1" y="32"/>
                      </a:cubicBezTo>
                      <a:cubicBezTo>
                        <a:pt x="1" y="32"/>
                        <a:pt x="1" y="32"/>
                        <a:pt x="1" y="32"/>
                      </a:cubicBezTo>
                      <a:cubicBezTo>
                        <a:pt x="1" y="33"/>
                        <a:pt x="1" y="33"/>
                        <a:pt x="1" y="33"/>
                      </a:cubicBezTo>
                      <a:cubicBezTo>
                        <a:pt x="1" y="34"/>
                        <a:pt x="1" y="34"/>
                        <a:pt x="1" y="34"/>
                      </a:cubicBezTo>
                      <a:cubicBezTo>
                        <a:pt x="1" y="34"/>
                        <a:pt x="1" y="34"/>
                        <a:pt x="1" y="34"/>
                      </a:cubicBezTo>
                      <a:cubicBezTo>
                        <a:pt x="0" y="34"/>
                        <a:pt x="0" y="34"/>
                        <a:pt x="0" y="34"/>
                      </a:cubicBezTo>
                      <a:cubicBezTo>
                        <a:pt x="0" y="34"/>
                        <a:pt x="0" y="34"/>
                        <a:pt x="0" y="34"/>
                      </a:cubicBezTo>
                      <a:cubicBezTo>
                        <a:pt x="0" y="34"/>
                        <a:pt x="0" y="34"/>
                        <a:pt x="0" y="34"/>
                      </a:cubicBezTo>
                      <a:cubicBezTo>
                        <a:pt x="0" y="34"/>
                        <a:pt x="0" y="34"/>
                        <a:pt x="0" y="34"/>
                      </a:cubicBezTo>
                      <a:cubicBezTo>
                        <a:pt x="0" y="35"/>
                        <a:pt x="0" y="35"/>
                        <a:pt x="0" y="35"/>
                      </a:cubicBezTo>
                      <a:cubicBezTo>
                        <a:pt x="0" y="35"/>
                        <a:pt x="0" y="35"/>
                        <a:pt x="0" y="35"/>
                      </a:cubicBezTo>
                      <a:cubicBezTo>
                        <a:pt x="0" y="35"/>
                        <a:pt x="0" y="35"/>
                        <a:pt x="0" y="35"/>
                      </a:cubicBezTo>
                      <a:cubicBezTo>
                        <a:pt x="0" y="35"/>
                        <a:pt x="0" y="35"/>
                        <a:pt x="0" y="35"/>
                      </a:cubicBezTo>
                      <a:cubicBezTo>
                        <a:pt x="0" y="35"/>
                        <a:pt x="0" y="35"/>
                        <a:pt x="0" y="35"/>
                      </a:cubicBezTo>
                      <a:cubicBezTo>
                        <a:pt x="0" y="36"/>
                        <a:pt x="0" y="36"/>
                        <a:pt x="0" y="36"/>
                      </a:cubicBezTo>
                      <a:cubicBezTo>
                        <a:pt x="0" y="36"/>
                        <a:pt x="0" y="36"/>
                        <a:pt x="0" y="36"/>
                      </a:cubicBezTo>
                      <a:cubicBezTo>
                        <a:pt x="0" y="36"/>
                        <a:pt x="0" y="36"/>
                        <a:pt x="0" y="36"/>
                      </a:cubicBezTo>
                      <a:cubicBezTo>
                        <a:pt x="1" y="37"/>
                        <a:pt x="1" y="37"/>
                        <a:pt x="1" y="37"/>
                      </a:cubicBezTo>
                      <a:cubicBezTo>
                        <a:pt x="1" y="37"/>
                        <a:pt x="1" y="37"/>
                        <a:pt x="1" y="37"/>
                      </a:cubicBezTo>
                      <a:cubicBezTo>
                        <a:pt x="1" y="38"/>
                        <a:pt x="1" y="38"/>
                        <a:pt x="1" y="38"/>
                      </a:cubicBezTo>
                      <a:cubicBezTo>
                        <a:pt x="1" y="38"/>
                        <a:pt x="1" y="38"/>
                        <a:pt x="1" y="38"/>
                      </a:cubicBezTo>
                      <a:cubicBezTo>
                        <a:pt x="1" y="38"/>
                        <a:pt x="1" y="38"/>
                        <a:pt x="1" y="38"/>
                      </a:cubicBezTo>
                      <a:cubicBezTo>
                        <a:pt x="0" y="38"/>
                        <a:pt x="0" y="38"/>
                        <a:pt x="0" y="38"/>
                      </a:cubicBezTo>
                      <a:cubicBezTo>
                        <a:pt x="0" y="38"/>
                        <a:pt x="0" y="38"/>
                        <a:pt x="0" y="38"/>
                      </a:cubicBezTo>
                      <a:cubicBezTo>
                        <a:pt x="1" y="39"/>
                        <a:pt x="1" y="39"/>
                        <a:pt x="1" y="39"/>
                      </a:cubicBezTo>
                      <a:cubicBezTo>
                        <a:pt x="1" y="39"/>
                        <a:pt x="1" y="39"/>
                        <a:pt x="1" y="39"/>
                      </a:cubicBezTo>
                      <a:cubicBezTo>
                        <a:pt x="2" y="39"/>
                        <a:pt x="2" y="39"/>
                        <a:pt x="2" y="39"/>
                      </a:cubicBezTo>
                      <a:cubicBezTo>
                        <a:pt x="4" y="40"/>
                        <a:pt x="4" y="40"/>
                        <a:pt x="4" y="40"/>
                      </a:cubicBezTo>
                      <a:cubicBezTo>
                        <a:pt x="4" y="40"/>
                        <a:pt x="4" y="40"/>
                        <a:pt x="4" y="40"/>
                      </a:cubicBezTo>
                      <a:cubicBezTo>
                        <a:pt x="4" y="41"/>
                        <a:pt x="4" y="41"/>
                        <a:pt x="4" y="41"/>
                      </a:cubicBezTo>
                      <a:cubicBezTo>
                        <a:pt x="4" y="41"/>
                        <a:pt x="4" y="41"/>
                        <a:pt x="4" y="41"/>
                      </a:cubicBezTo>
                      <a:cubicBezTo>
                        <a:pt x="4" y="41"/>
                        <a:pt x="4" y="41"/>
                        <a:pt x="4" y="41"/>
                      </a:cubicBezTo>
                      <a:cubicBezTo>
                        <a:pt x="4" y="41"/>
                        <a:pt x="4" y="41"/>
                        <a:pt x="4" y="41"/>
                      </a:cubicBezTo>
                      <a:cubicBezTo>
                        <a:pt x="4" y="40"/>
                        <a:pt x="4" y="40"/>
                        <a:pt x="4" y="40"/>
                      </a:cubicBezTo>
                      <a:cubicBezTo>
                        <a:pt x="4" y="40"/>
                        <a:pt x="4" y="40"/>
                        <a:pt x="4" y="40"/>
                      </a:cubicBezTo>
                      <a:cubicBezTo>
                        <a:pt x="4" y="41"/>
                        <a:pt x="4" y="41"/>
                        <a:pt x="4" y="41"/>
                      </a:cubicBezTo>
                      <a:cubicBezTo>
                        <a:pt x="5" y="41"/>
                        <a:pt x="5" y="41"/>
                        <a:pt x="5" y="41"/>
                      </a:cubicBezTo>
                      <a:cubicBezTo>
                        <a:pt x="5" y="41"/>
                        <a:pt x="5" y="41"/>
                        <a:pt x="5" y="41"/>
                      </a:cubicBezTo>
                      <a:cubicBezTo>
                        <a:pt x="5" y="41"/>
                        <a:pt x="5" y="41"/>
                        <a:pt x="5" y="41"/>
                      </a:cubicBezTo>
                      <a:cubicBezTo>
                        <a:pt x="6" y="41"/>
                        <a:pt x="6" y="41"/>
                        <a:pt x="6" y="41"/>
                      </a:cubicBezTo>
                      <a:cubicBezTo>
                        <a:pt x="6" y="41"/>
                        <a:pt x="6" y="41"/>
                        <a:pt x="6" y="41"/>
                      </a:cubicBezTo>
                      <a:cubicBezTo>
                        <a:pt x="6" y="41"/>
                        <a:pt x="6" y="41"/>
                        <a:pt x="6" y="41"/>
                      </a:cubicBezTo>
                      <a:cubicBezTo>
                        <a:pt x="6" y="42"/>
                        <a:pt x="6" y="42"/>
                        <a:pt x="6" y="42"/>
                      </a:cubicBezTo>
                      <a:cubicBezTo>
                        <a:pt x="6" y="42"/>
                        <a:pt x="6" y="42"/>
                        <a:pt x="6" y="42"/>
                      </a:cubicBezTo>
                      <a:cubicBezTo>
                        <a:pt x="7" y="42"/>
                        <a:pt x="7" y="42"/>
                        <a:pt x="7" y="42"/>
                      </a:cubicBezTo>
                      <a:cubicBezTo>
                        <a:pt x="7" y="42"/>
                        <a:pt x="7" y="42"/>
                        <a:pt x="7" y="42"/>
                      </a:cubicBezTo>
                      <a:cubicBezTo>
                        <a:pt x="7" y="42"/>
                        <a:pt x="7" y="42"/>
                        <a:pt x="7" y="42"/>
                      </a:cubicBezTo>
                      <a:cubicBezTo>
                        <a:pt x="7" y="42"/>
                        <a:pt x="7" y="42"/>
                        <a:pt x="7" y="42"/>
                      </a:cubicBezTo>
                      <a:cubicBezTo>
                        <a:pt x="7" y="42"/>
                        <a:pt x="7" y="42"/>
                        <a:pt x="7" y="42"/>
                      </a:cubicBezTo>
                      <a:cubicBezTo>
                        <a:pt x="7" y="43"/>
                        <a:pt x="7" y="43"/>
                        <a:pt x="7" y="43"/>
                      </a:cubicBezTo>
                      <a:cubicBezTo>
                        <a:pt x="8" y="43"/>
                        <a:pt x="8" y="43"/>
                        <a:pt x="8" y="43"/>
                      </a:cubicBezTo>
                      <a:cubicBezTo>
                        <a:pt x="8" y="43"/>
                        <a:pt x="8" y="43"/>
                        <a:pt x="8" y="43"/>
                      </a:cubicBezTo>
                      <a:cubicBezTo>
                        <a:pt x="8" y="43"/>
                        <a:pt x="8" y="43"/>
                        <a:pt x="8" y="43"/>
                      </a:cubicBezTo>
                      <a:cubicBezTo>
                        <a:pt x="8" y="43"/>
                        <a:pt x="8" y="43"/>
                        <a:pt x="8" y="43"/>
                      </a:cubicBezTo>
                      <a:cubicBezTo>
                        <a:pt x="8" y="42"/>
                        <a:pt x="8" y="42"/>
                        <a:pt x="8" y="42"/>
                      </a:cubicBezTo>
                      <a:cubicBezTo>
                        <a:pt x="8" y="42"/>
                        <a:pt x="8" y="42"/>
                        <a:pt x="8"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10" y="42"/>
                        <a:pt x="10" y="42"/>
                        <a:pt x="10" y="42"/>
                      </a:cubicBezTo>
                      <a:cubicBezTo>
                        <a:pt x="10" y="42"/>
                        <a:pt x="10" y="42"/>
                        <a:pt x="10" y="42"/>
                      </a:cubicBezTo>
                      <a:cubicBezTo>
                        <a:pt x="10" y="42"/>
                        <a:pt x="10" y="42"/>
                        <a:pt x="10" y="42"/>
                      </a:cubicBezTo>
                      <a:cubicBezTo>
                        <a:pt x="10" y="42"/>
                        <a:pt x="10" y="42"/>
                        <a:pt x="10" y="42"/>
                      </a:cubicBezTo>
                      <a:cubicBezTo>
                        <a:pt x="10" y="42"/>
                        <a:pt x="10" y="42"/>
                        <a:pt x="10" y="42"/>
                      </a:cubicBezTo>
                      <a:cubicBezTo>
                        <a:pt x="11" y="42"/>
                        <a:pt x="11" y="42"/>
                        <a:pt x="11" y="42"/>
                      </a:cubicBezTo>
                      <a:cubicBezTo>
                        <a:pt x="11" y="42"/>
                        <a:pt x="11" y="42"/>
                        <a:pt x="11" y="42"/>
                      </a:cubicBezTo>
                      <a:cubicBezTo>
                        <a:pt x="11" y="42"/>
                        <a:pt x="11" y="42"/>
                        <a:pt x="11" y="42"/>
                      </a:cubicBezTo>
                      <a:cubicBezTo>
                        <a:pt x="12" y="43"/>
                        <a:pt x="12" y="43"/>
                        <a:pt x="12" y="43"/>
                      </a:cubicBezTo>
                      <a:cubicBezTo>
                        <a:pt x="12" y="43"/>
                        <a:pt x="12" y="43"/>
                        <a:pt x="12" y="43"/>
                      </a:cubicBezTo>
                      <a:cubicBezTo>
                        <a:pt x="11" y="45"/>
                        <a:pt x="11" y="45"/>
                        <a:pt x="11" y="45"/>
                      </a:cubicBezTo>
                      <a:cubicBezTo>
                        <a:pt x="11" y="46"/>
                        <a:pt x="11" y="46"/>
                        <a:pt x="11" y="46"/>
                      </a:cubicBezTo>
                      <a:cubicBezTo>
                        <a:pt x="11" y="46"/>
                        <a:pt x="11" y="46"/>
                        <a:pt x="11" y="46"/>
                      </a:cubicBezTo>
                      <a:cubicBezTo>
                        <a:pt x="11" y="46"/>
                        <a:pt x="11" y="46"/>
                        <a:pt x="11" y="47"/>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3" y="47"/>
                        <a:pt x="13" y="47"/>
                        <a:pt x="13" y="47"/>
                      </a:cubicBezTo>
                      <a:cubicBezTo>
                        <a:pt x="13" y="46"/>
                        <a:pt x="13" y="46"/>
                        <a:pt x="13" y="46"/>
                      </a:cubicBezTo>
                      <a:cubicBezTo>
                        <a:pt x="14" y="45"/>
                        <a:pt x="14" y="45"/>
                        <a:pt x="14" y="45"/>
                      </a:cubicBezTo>
                      <a:cubicBezTo>
                        <a:pt x="14" y="45"/>
                        <a:pt x="14" y="45"/>
                        <a:pt x="14" y="45"/>
                      </a:cubicBezTo>
                      <a:cubicBezTo>
                        <a:pt x="14" y="45"/>
                        <a:pt x="14" y="45"/>
                        <a:pt x="14" y="45"/>
                      </a:cubicBezTo>
                      <a:cubicBezTo>
                        <a:pt x="14" y="45"/>
                        <a:pt x="14" y="45"/>
                        <a:pt x="14" y="45"/>
                      </a:cubicBezTo>
                      <a:cubicBezTo>
                        <a:pt x="14" y="44"/>
                        <a:pt x="14" y="44"/>
                        <a:pt x="14" y="44"/>
                      </a:cubicBezTo>
                      <a:cubicBezTo>
                        <a:pt x="14" y="44"/>
                        <a:pt x="14" y="44"/>
                        <a:pt x="14" y="44"/>
                      </a:cubicBezTo>
                      <a:cubicBezTo>
                        <a:pt x="14" y="44"/>
                        <a:pt x="14" y="44"/>
                        <a:pt x="14" y="44"/>
                      </a:cubicBezTo>
                      <a:cubicBezTo>
                        <a:pt x="14" y="44"/>
                        <a:pt x="14" y="44"/>
                        <a:pt x="14" y="44"/>
                      </a:cubicBezTo>
                      <a:cubicBezTo>
                        <a:pt x="14" y="44"/>
                        <a:pt x="14" y="44"/>
                        <a:pt x="14" y="44"/>
                      </a:cubicBezTo>
                      <a:cubicBezTo>
                        <a:pt x="15" y="43"/>
                        <a:pt x="15" y="43"/>
                        <a:pt x="15" y="43"/>
                      </a:cubicBezTo>
                      <a:cubicBezTo>
                        <a:pt x="15" y="43"/>
                        <a:pt x="15" y="43"/>
                        <a:pt x="15" y="43"/>
                      </a:cubicBezTo>
                      <a:cubicBezTo>
                        <a:pt x="15" y="43"/>
                        <a:pt x="15" y="43"/>
                        <a:pt x="15"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2"/>
                        <a:pt x="14" y="42"/>
                        <a:pt x="14" y="42"/>
                      </a:cubicBezTo>
                      <a:cubicBezTo>
                        <a:pt x="14" y="42"/>
                        <a:pt x="14" y="42"/>
                        <a:pt x="14" y="42"/>
                      </a:cubicBezTo>
                      <a:cubicBezTo>
                        <a:pt x="15" y="42"/>
                        <a:pt x="15" y="42"/>
                        <a:pt x="15" y="42"/>
                      </a:cubicBezTo>
                      <a:cubicBezTo>
                        <a:pt x="15" y="41"/>
                        <a:pt x="15" y="41"/>
                        <a:pt x="15" y="41"/>
                      </a:cubicBezTo>
                      <a:cubicBezTo>
                        <a:pt x="15" y="41"/>
                        <a:pt x="15" y="41"/>
                        <a:pt x="15" y="41"/>
                      </a:cubicBezTo>
                      <a:cubicBezTo>
                        <a:pt x="15" y="40"/>
                        <a:pt x="15" y="40"/>
                        <a:pt x="15" y="40"/>
                      </a:cubicBezTo>
                      <a:cubicBezTo>
                        <a:pt x="16" y="39"/>
                        <a:pt x="16" y="39"/>
                        <a:pt x="16" y="39"/>
                      </a:cubicBezTo>
                      <a:cubicBezTo>
                        <a:pt x="16" y="39"/>
                        <a:pt x="16" y="39"/>
                        <a:pt x="16" y="39"/>
                      </a:cubicBezTo>
                      <a:cubicBezTo>
                        <a:pt x="16" y="39"/>
                        <a:pt x="16" y="39"/>
                        <a:pt x="16" y="39"/>
                      </a:cubicBezTo>
                      <a:cubicBezTo>
                        <a:pt x="15" y="39"/>
                        <a:pt x="15" y="39"/>
                        <a:pt x="15" y="39"/>
                      </a:cubicBezTo>
                      <a:cubicBezTo>
                        <a:pt x="15" y="39"/>
                        <a:pt x="15" y="39"/>
                        <a:pt x="15" y="39"/>
                      </a:cubicBezTo>
                      <a:cubicBezTo>
                        <a:pt x="15" y="39"/>
                        <a:pt x="15" y="39"/>
                        <a:pt x="15" y="39"/>
                      </a:cubicBezTo>
                      <a:cubicBezTo>
                        <a:pt x="15" y="39"/>
                        <a:pt x="15" y="39"/>
                        <a:pt x="15" y="39"/>
                      </a:cubicBezTo>
                      <a:cubicBezTo>
                        <a:pt x="14" y="39"/>
                        <a:pt x="14" y="39"/>
                        <a:pt x="14" y="39"/>
                      </a:cubicBezTo>
                      <a:cubicBezTo>
                        <a:pt x="15" y="39"/>
                        <a:pt x="15" y="39"/>
                        <a:pt x="15" y="39"/>
                      </a:cubicBezTo>
                      <a:cubicBezTo>
                        <a:pt x="15" y="39"/>
                        <a:pt x="15" y="39"/>
                        <a:pt x="15" y="39"/>
                      </a:cubicBezTo>
                      <a:cubicBezTo>
                        <a:pt x="16" y="38"/>
                        <a:pt x="16" y="38"/>
                        <a:pt x="16" y="38"/>
                      </a:cubicBezTo>
                      <a:cubicBezTo>
                        <a:pt x="16" y="38"/>
                        <a:pt x="16" y="38"/>
                        <a:pt x="16" y="38"/>
                      </a:cubicBezTo>
                      <a:cubicBezTo>
                        <a:pt x="16" y="38"/>
                        <a:pt x="16" y="38"/>
                        <a:pt x="16" y="38"/>
                      </a:cubicBezTo>
                      <a:cubicBezTo>
                        <a:pt x="16" y="38"/>
                        <a:pt x="16" y="38"/>
                        <a:pt x="16" y="38"/>
                      </a:cubicBezTo>
                      <a:cubicBezTo>
                        <a:pt x="16" y="37"/>
                        <a:pt x="16" y="37"/>
                        <a:pt x="16" y="37"/>
                      </a:cubicBezTo>
                      <a:cubicBezTo>
                        <a:pt x="17" y="37"/>
                        <a:pt x="17" y="37"/>
                        <a:pt x="17" y="37"/>
                      </a:cubicBezTo>
                      <a:cubicBezTo>
                        <a:pt x="16" y="38"/>
                        <a:pt x="16" y="38"/>
                        <a:pt x="16" y="38"/>
                      </a:cubicBezTo>
                      <a:cubicBezTo>
                        <a:pt x="16" y="38"/>
                        <a:pt x="16" y="38"/>
                        <a:pt x="16" y="38"/>
                      </a:cubicBezTo>
                      <a:cubicBezTo>
                        <a:pt x="16" y="38"/>
                        <a:pt x="16" y="38"/>
                        <a:pt x="16" y="38"/>
                      </a:cubicBezTo>
                      <a:cubicBezTo>
                        <a:pt x="16" y="38"/>
                        <a:pt x="16" y="38"/>
                        <a:pt x="16" y="38"/>
                      </a:cubicBezTo>
                      <a:cubicBezTo>
                        <a:pt x="17" y="38"/>
                        <a:pt x="17" y="38"/>
                        <a:pt x="17" y="38"/>
                      </a:cubicBezTo>
                      <a:cubicBezTo>
                        <a:pt x="17" y="37"/>
                        <a:pt x="17" y="37"/>
                        <a:pt x="17" y="37"/>
                      </a:cubicBezTo>
                      <a:cubicBezTo>
                        <a:pt x="18" y="37"/>
                        <a:pt x="18" y="37"/>
                        <a:pt x="18" y="37"/>
                      </a:cubicBezTo>
                      <a:cubicBezTo>
                        <a:pt x="18" y="37"/>
                        <a:pt x="18" y="37"/>
                        <a:pt x="18" y="37"/>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5"/>
                        <a:pt x="17" y="35"/>
                        <a:pt x="17" y="35"/>
                      </a:cubicBezTo>
                      <a:cubicBezTo>
                        <a:pt x="17" y="35"/>
                        <a:pt x="17" y="35"/>
                        <a:pt x="17" y="35"/>
                      </a:cubicBezTo>
                      <a:cubicBezTo>
                        <a:pt x="17" y="35"/>
                        <a:pt x="17" y="35"/>
                        <a:pt x="17" y="35"/>
                      </a:cubicBezTo>
                      <a:cubicBezTo>
                        <a:pt x="17" y="35"/>
                        <a:pt x="17" y="35"/>
                        <a:pt x="17" y="35"/>
                      </a:cubicBezTo>
                      <a:cubicBezTo>
                        <a:pt x="18" y="35"/>
                        <a:pt x="18" y="35"/>
                        <a:pt x="18" y="35"/>
                      </a:cubicBezTo>
                      <a:cubicBezTo>
                        <a:pt x="18" y="35"/>
                        <a:pt x="18" y="35"/>
                        <a:pt x="18" y="35"/>
                      </a:cubicBezTo>
                      <a:cubicBezTo>
                        <a:pt x="18" y="34"/>
                        <a:pt x="18" y="34"/>
                        <a:pt x="18" y="34"/>
                      </a:cubicBezTo>
                      <a:cubicBezTo>
                        <a:pt x="18" y="34"/>
                        <a:pt x="18" y="34"/>
                        <a:pt x="18" y="34"/>
                      </a:cubicBezTo>
                      <a:cubicBezTo>
                        <a:pt x="17" y="34"/>
                        <a:pt x="17" y="34"/>
                        <a:pt x="17" y="34"/>
                      </a:cubicBezTo>
                      <a:cubicBezTo>
                        <a:pt x="17" y="34"/>
                        <a:pt x="17" y="34"/>
                        <a:pt x="17" y="34"/>
                      </a:cubicBezTo>
                      <a:cubicBezTo>
                        <a:pt x="17" y="33"/>
                        <a:pt x="17" y="33"/>
                        <a:pt x="17" y="33"/>
                      </a:cubicBezTo>
                      <a:cubicBezTo>
                        <a:pt x="17" y="33"/>
                        <a:pt x="17" y="33"/>
                        <a:pt x="17" y="33"/>
                      </a:cubicBezTo>
                      <a:cubicBezTo>
                        <a:pt x="17" y="33"/>
                        <a:pt x="17" y="33"/>
                        <a:pt x="17" y="33"/>
                      </a:cubicBezTo>
                      <a:cubicBezTo>
                        <a:pt x="18" y="33"/>
                        <a:pt x="18" y="33"/>
                        <a:pt x="18" y="33"/>
                      </a:cubicBezTo>
                      <a:cubicBezTo>
                        <a:pt x="18" y="33"/>
                        <a:pt x="18" y="33"/>
                        <a:pt x="18" y="33"/>
                      </a:cubicBezTo>
                      <a:cubicBezTo>
                        <a:pt x="18" y="33"/>
                        <a:pt x="18" y="33"/>
                        <a:pt x="18" y="33"/>
                      </a:cubicBezTo>
                      <a:cubicBezTo>
                        <a:pt x="18" y="33"/>
                        <a:pt x="18" y="33"/>
                        <a:pt x="18" y="33"/>
                      </a:cubicBezTo>
                      <a:cubicBezTo>
                        <a:pt x="19" y="34"/>
                        <a:pt x="19" y="34"/>
                        <a:pt x="19" y="34"/>
                      </a:cubicBezTo>
                      <a:cubicBezTo>
                        <a:pt x="19" y="34"/>
                        <a:pt x="19" y="34"/>
                        <a:pt x="19" y="34"/>
                      </a:cubicBezTo>
                      <a:cubicBezTo>
                        <a:pt x="19" y="34"/>
                        <a:pt x="19" y="34"/>
                        <a:pt x="19" y="34"/>
                      </a:cubicBezTo>
                      <a:cubicBezTo>
                        <a:pt x="19" y="33"/>
                        <a:pt x="19" y="33"/>
                        <a:pt x="19" y="33"/>
                      </a:cubicBezTo>
                      <a:cubicBezTo>
                        <a:pt x="19" y="33"/>
                        <a:pt x="19" y="33"/>
                        <a:pt x="19" y="33"/>
                      </a:cubicBezTo>
                      <a:cubicBezTo>
                        <a:pt x="18" y="33"/>
                        <a:pt x="18" y="33"/>
                        <a:pt x="18" y="33"/>
                      </a:cubicBezTo>
                      <a:cubicBezTo>
                        <a:pt x="18" y="33"/>
                        <a:pt x="18" y="33"/>
                        <a:pt x="18" y="33"/>
                      </a:cubicBezTo>
                      <a:cubicBezTo>
                        <a:pt x="18" y="32"/>
                        <a:pt x="18" y="32"/>
                        <a:pt x="18" y="32"/>
                      </a:cubicBezTo>
                      <a:cubicBezTo>
                        <a:pt x="19" y="32"/>
                        <a:pt x="19" y="32"/>
                        <a:pt x="19" y="32"/>
                      </a:cubicBezTo>
                      <a:cubicBezTo>
                        <a:pt x="19" y="32"/>
                        <a:pt x="19" y="32"/>
                        <a:pt x="19" y="32"/>
                      </a:cubicBezTo>
                      <a:cubicBezTo>
                        <a:pt x="19" y="32"/>
                        <a:pt x="19" y="32"/>
                        <a:pt x="19" y="32"/>
                      </a:cubicBezTo>
                      <a:cubicBezTo>
                        <a:pt x="19" y="31"/>
                        <a:pt x="19" y="31"/>
                        <a:pt x="19" y="31"/>
                      </a:cubicBezTo>
                      <a:cubicBezTo>
                        <a:pt x="19" y="31"/>
                        <a:pt x="19" y="31"/>
                        <a:pt x="19" y="31"/>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5" name="Freeform 352">
                  <a:extLst>
                    <a:ext uri="{FF2B5EF4-FFF2-40B4-BE49-F238E27FC236}">
                      <a16:creationId xmlns="" xmlns:a16="http://schemas.microsoft.com/office/drawing/2014/main" id="{0BB0CD4A-798F-45AD-9259-8D07488AEF0B}"/>
                    </a:ext>
                  </a:extLst>
                </p:cNvPr>
                <p:cNvSpPr>
                  <a:spLocks/>
                </p:cNvSpPr>
                <p:nvPr/>
              </p:nvSpPr>
              <p:spPr bwMode="auto">
                <a:xfrm>
                  <a:off x="7547963" y="3332713"/>
                  <a:ext cx="141548" cy="288339"/>
                </a:xfrm>
                <a:custGeom>
                  <a:avLst/>
                  <a:gdLst>
                    <a:gd name="T0" fmla="*/ 26 w 27"/>
                    <a:gd name="T1" fmla="*/ 43 h 55"/>
                    <a:gd name="T2" fmla="*/ 24 w 27"/>
                    <a:gd name="T3" fmla="*/ 41 h 55"/>
                    <a:gd name="T4" fmla="*/ 24 w 27"/>
                    <a:gd name="T5" fmla="*/ 40 h 55"/>
                    <a:gd name="T6" fmla="*/ 23 w 27"/>
                    <a:gd name="T7" fmla="*/ 39 h 55"/>
                    <a:gd name="T8" fmla="*/ 21 w 27"/>
                    <a:gd name="T9" fmla="*/ 37 h 55"/>
                    <a:gd name="T10" fmla="*/ 21 w 27"/>
                    <a:gd name="T11" fmla="*/ 37 h 55"/>
                    <a:gd name="T12" fmla="*/ 21 w 27"/>
                    <a:gd name="T13" fmla="*/ 35 h 55"/>
                    <a:gd name="T14" fmla="*/ 20 w 27"/>
                    <a:gd name="T15" fmla="*/ 35 h 55"/>
                    <a:gd name="T16" fmla="*/ 9 w 27"/>
                    <a:gd name="T17" fmla="*/ 0 h 55"/>
                    <a:gd name="T18" fmla="*/ 9 w 27"/>
                    <a:gd name="T19" fmla="*/ 2 h 55"/>
                    <a:gd name="T20" fmla="*/ 6 w 27"/>
                    <a:gd name="T21" fmla="*/ 2 h 55"/>
                    <a:gd name="T22" fmla="*/ 6 w 27"/>
                    <a:gd name="T23" fmla="*/ 3 h 55"/>
                    <a:gd name="T24" fmla="*/ 6 w 27"/>
                    <a:gd name="T25" fmla="*/ 4 h 55"/>
                    <a:gd name="T26" fmla="*/ 5 w 27"/>
                    <a:gd name="T27" fmla="*/ 5 h 55"/>
                    <a:gd name="T28" fmla="*/ 5 w 27"/>
                    <a:gd name="T29" fmla="*/ 7 h 55"/>
                    <a:gd name="T30" fmla="*/ 5 w 27"/>
                    <a:gd name="T31" fmla="*/ 8 h 55"/>
                    <a:gd name="T32" fmla="*/ 6 w 27"/>
                    <a:gd name="T33" fmla="*/ 9 h 55"/>
                    <a:gd name="T34" fmla="*/ 5 w 27"/>
                    <a:gd name="T35" fmla="*/ 13 h 55"/>
                    <a:gd name="T36" fmla="*/ 6 w 27"/>
                    <a:gd name="T37" fmla="*/ 15 h 55"/>
                    <a:gd name="T38" fmla="*/ 7 w 27"/>
                    <a:gd name="T39" fmla="*/ 16 h 55"/>
                    <a:gd name="T40" fmla="*/ 6 w 27"/>
                    <a:gd name="T41" fmla="*/ 17 h 55"/>
                    <a:gd name="T42" fmla="*/ 6 w 27"/>
                    <a:gd name="T43" fmla="*/ 18 h 55"/>
                    <a:gd name="T44" fmla="*/ 5 w 27"/>
                    <a:gd name="T45" fmla="*/ 20 h 55"/>
                    <a:gd name="T46" fmla="*/ 4 w 27"/>
                    <a:gd name="T47" fmla="*/ 22 h 55"/>
                    <a:gd name="T48" fmla="*/ 2 w 27"/>
                    <a:gd name="T49" fmla="*/ 23 h 55"/>
                    <a:gd name="T50" fmla="*/ 2 w 27"/>
                    <a:gd name="T51" fmla="*/ 27 h 55"/>
                    <a:gd name="T52" fmla="*/ 2 w 27"/>
                    <a:gd name="T53" fmla="*/ 30 h 55"/>
                    <a:gd name="T54" fmla="*/ 2 w 27"/>
                    <a:gd name="T55" fmla="*/ 32 h 55"/>
                    <a:gd name="T56" fmla="*/ 2 w 27"/>
                    <a:gd name="T57" fmla="*/ 33 h 55"/>
                    <a:gd name="T58" fmla="*/ 1 w 27"/>
                    <a:gd name="T59" fmla="*/ 35 h 55"/>
                    <a:gd name="T60" fmla="*/ 1 w 27"/>
                    <a:gd name="T61" fmla="*/ 37 h 55"/>
                    <a:gd name="T62" fmla="*/ 0 w 27"/>
                    <a:gd name="T63" fmla="*/ 39 h 55"/>
                    <a:gd name="T64" fmla="*/ 1 w 27"/>
                    <a:gd name="T65" fmla="*/ 44 h 55"/>
                    <a:gd name="T66" fmla="*/ 1 w 27"/>
                    <a:gd name="T67" fmla="*/ 45 h 55"/>
                    <a:gd name="T68" fmla="*/ 1 w 27"/>
                    <a:gd name="T69" fmla="*/ 46 h 55"/>
                    <a:gd name="T70" fmla="*/ 1 w 27"/>
                    <a:gd name="T71" fmla="*/ 46 h 55"/>
                    <a:gd name="T72" fmla="*/ 2 w 27"/>
                    <a:gd name="T73" fmla="*/ 48 h 55"/>
                    <a:gd name="T74" fmla="*/ 1 w 27"/>
                    <a:gd name="T75" fmla="*/ 51 h 55"/>
                    <a:gd name="T76" fmla="*/ 1 w 27"/>
                    <a:gd name="T77" fmla="*/ 52 h 55"/>
                    <a:gd name="T78" fmla="*/ 1 w 27"/>
                    <a:gd name="T79" fmla="*/ 53 h 55"/>
                    <a:gd name="T80" fmla="*/ 3 w 27"/>
                    <a:gd name="T81" fmla="*/ 54 h 55"/>
                    <a:gd name="T82" fmla="*/ 3 w 27"/>
                    <a:gd name="T83" fmla="*/ 55 h 55"/>
                    <a:gd name="T84" fmla="*/ 3 w 27"/>
                    <a:gd name="T85" fmla="*/ 55 h 55"/>
                    <a:gd name="T86" fmla="*/ 3 w 27"/>
                    <a:gd name="T87" fmla="*/ 55 h 55"/>
                    <a:gd name="T88" fmla="*/ 3 w 27"/>
                    <a:gd name="T89" fmla="*/ 55 h 55"/>
                    <a:gd name="T90" fmla="*/ 20 w 27"/>
                    <a:gd name="T91" fmla="*/ 52 h 55"/>
                    <a:gd name="T92" fmla="*/ 20 w 27"/>
                    <a:gd name="T93" fmla="*/ 51 h 55"/>
                    <a:gd name="T94" fmla="*/ 21 w 27"/>
                    <a:gd name="T95" fmla="*/ 50 h 55"/>
                    <a:gd name="T96" fmla="*/ 21 w 27"/>
                    <a:gd name="T97" fmla="*/ 49 h 55"/>
                    <a:gd name="T98" fmla="*/ 22 w 27"/>
                    <a:gd name="T99" fmla="*/ 49 h 55"/>
                    <a:gd name="T100" fmla="*/ 22 w 27"/>
                    <a:gd name="T101" fmla="*/ 49 h 55"/>
                    <a:gd name="T102" fmla="*/ 23 w 27"/>
                    <a:gd name="T103" fmla="*/ 48 h 55"/>
                    <a:gd name="T104" fmla="*/ 23 w 27"/>
                    <a:gd name="T105" fmla="*/ 48 h 55"/>
                    <a:gd name="T106" fmla="*/ 25 w 27"/>
                    <a:gd name="T107" fmla="*/ 47 h 55"/>
                    <a:gd name="T108" fmla="*/ 26 w 27"/>
                    <a:gd name="T109" fmla="*/ 46 h 55"/>
                    <a:gd name="T110" fmla="*/ 26 w 27"/>
                    <a:gd name="T111" fmla="*/ 4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55">
                      <a:moveTo>
                        <a:pt x="27" y="42"/>
                      </a:moveTo>
                      <a:cubicBezTo>
                        <a:pt x="26" y="42"/>
                        <a:pt x="26" y="42"/>
                        <a:pt x="26" y="42"/>
                      </a:cubicBezTo>
                      <a:cubicBezTo>
                        <a:pt x="26" y="42"/>
                        <a:pt x="26" y="42"/>
                        <a:pt x="26" y="42"/>
                      </a:cubicBezTo>
                      <a:cubicBezTo>
                        <a:pt x="26" y="43"/>
                        <a:pt x="26" y="43"/>
                        <a:pt x="26" y="43"/>
                      </a:cubicBezTo>
                      <a:cubicBezTo>
                        <a:pt x="26" y="42"/>
                        <a:pt x="26" y="42"/>
                        <a:pt x="26" y="42"/>
                      </a:cubicBezTo>
                      <a:cubicBezTo>
                        <a:pt x="25" y="42"/>
                        <a:pt x="25" y="42"/>
                        <a:pt x="25" y="41"/>
                      </a:cubicBezTo>
                      <a:cubicBezTo>
                        <a:pt x="24" y="41"/>
                        <a:pt x="24" y="41"/>
                        <a:pt x="24" y="41"/>
                      </a:cubicBezTo>
                      <a:cubicBezTo>
                        <a:pt x="24" y="41"/>
                        <a:pt x="24" y="41"/>
                        <a:pt x="24" y="41"/>
                      </a:cubicBezTo>
                      <a:cubicBezTo>
                        <a:pt x="24" y="41"/>
                        <a:pt x="24" y="41"/>
                        <a:pt x="24" y="41"/>
                      </a:cubicBezTo>
                      <a:cubicBezTo>
                        <a:pt x="24" y="40"/>
                        <a:pt x="24" y="40"/>
                        <a:pt x="24" y="40"/>
                      </a:cubicBezTo>
                      <a:cubicBezTo>
                        <a:pt x="24" y="40"/>
                        <a:pt x="24" y="40"/>
                        <a:pt x="24" y="40"/>
                      </a:cubicBezTo>
                      <a:cubicBezTo>
                        <a:pt x="24" y="40"/>
                        <a:pt x="24" y="40"/>
                        <a:pt x="24" y="40"/>
                      </a:cubicBezTo>
                      <a:cubicBezTo>
                        <a:pt x="24" y="39"/>
                        <a:pt x="24" y="39"/>
                        <a:pt x="24" y="39"/>
                      </a:cubicBezTo>
                      <a:cubicBezTo>
                        <a:pt x="24" y="39"/>
                        <a:pt x="24" y="39"/>
                        <a:pt x="24" y="39"/>
                      </a:cubicBezTo>
                      <a:cubicBezTo>
                        <a:pt x="24" y="39"/>
                        <a:pt x="24" y="39"/>
                        <a:pt x="24" y="39"/>
                      </a:cubicBezTo>
                      <a:cubicBezTo>
                        <a:pt x="23" y="39"/>
                        <a:pt x="23" y="39"/>
                        <a:pt x="23" y="39"/>
                      </a:cubicBezTo>
                      <a:cubicBezTo>
                        <a:pt x="23" y="39"/>
                        <a:pt x="22" y="38"/>
                        <a:pt x="22" y="38"/>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6"/>
                        <a:pt x="21" y="36"/>
                        <a:pt x="21" y="36"/>
                      </a:cubicBezTo>
                      <a:cubicBezTo>
                        <a:pt x="21" y="36"/>
                        <a:pt x="21" y="36"/>
                        <a:pt x="21" y="36"/>
                      </a:cubicBezTo>
                      <a:cubicBezTo>
                        <a:pt x="21" y="36"/>
                        <a:pt x="21" y="36"/>
                        <a:pt x="21" y="36"/>
                      </a:cubicBezTo>
                      <a:cubicBezTo>
                        <a:pt x="21" y="35"/>
                        <a:pt x="21" y="35"/>
                        <a:pt x="21" y="35"/>
                      </a:cubicBezTo>
                      <a:cubicBezTo>
                        <a:pt x="21" y="35"/>
                        <a:pt x="21" y="35"/>
                        <a:pt x="21" y="35"/>
                      </a:cubicBezTo>
                      <a:cubicBezTo>
                        <a:pt x="21" y="35"/>
                        <a:pt x="21" y="35"/>
                        <a:pt x="21" y="35"/>
                      </a:cubicBezTo>
                      <a:cubicBezTo>
                        <a:pt x="21" y="35"/>
                        <a:pt x="21" y="35"/>
                        <a:pt x="21" y="35"/>
                      </a:cubicBezTo>
                      <a:cubicBezTo>
                        <a:pt x="20" y="35"/>
                        <a:pt x="20" y="35"/>
                        <a:pt x="20" y="35"/>
                      </a:cubicBezTo>
                      <a:cubicBezTo>
                        <a:pt x="20" y="34"/>
                        <a:pt x="20" y="34"/>
                        <a:pt x="20" y="34"/>
                      </a:cubicBezTo>
                      <a:cubicBezTo>
                        <a:pt x="20" y="34"/>
                        <a:pt x="20" y="34"/>
                        <a:pt x="20" y="34"/>
                      </a:cubicBezTo>
                      <a:cubicBezTo>
                        <a:pt x="17" y="23"/>
                        <a:pt x="13" y="12"/>
                        <a:pt x="9" y="0"/>
                      </a:cubicBezTo>
                      <a:cubicBezTo>
                        <a:pt x="9" y="0"/>
                        <a:pt x="9" y="0"/>
                        <a:pt x="9" y="0"/>
                      </a:cubicBezTo>
                      <a:cubicBezTo>
                        <a:pt x="9" y="1"/>
                        <a:pt x="9" y="1"/>
                        <a:pt x="9" y="1"/>
                      </a:cubicBezTo>
                      <a:cubicBezTo>
                        <a:pt x="9" y="1"/>
                        <a:pt x="9" y="1"/>
                        <a:pt x="9" y="1"/>
                      </a:cubicBezTo>
                      <a:cubicBezTo>
                        <a:pt x="9" y="2"/>
                        <a:pt x="9" y="2"/>
                        <a:pt x="9" y="2"/>
                      </a:cubicBezTo>
                      <a:cubicBezTo>
                        <a:pt x="9" y="2"/>
                        <a:pt x="9" y="2"/>
                        <a:pt x="9" y="2"/>
                      </a:cubicBezTo>
                      <a:cubicBezTo>
                        <a:pt x="8" y="2"/>
                        <a:pt x="8" y="2"/>
                        <a:pt x="8" y="2"/>
                      </a:cubicBezTo>
                      <a:cubicBezTo>
                        <a:pt x="8" y="2"/>
                        <a:pt x="8" y="2"/>
                        <a:pt x="8" y="2"/>
                      </a:cubicBezTo>
                      <a:cubicBezTo>
                        <a:pt x="7" y="1"/>
                        <a:pt x="7" y="1"/>
                        <a:pt x="7" y="1"/>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5" y="3"/>
                        <a:pt x="5" y="3"/>
                        <a:pt x="5" y="3"/>
                      </a:cubicBezTo>
                      <a:cubicBezTo>
                        <a:pt x="5" y="3"/>
                        <a:pt x="5" y="3"/>
                        <a:pt x="5" y="3"/>
                      </a:cubicBezTo>
                      <a:cubicBezTo>
                        <a:pt x="5" y="3"/>
                        <a:pt x="5" y="3"/>
                        <a:pt x="5" y="3"/>
                      </a:cubicBezTo>
                      <a:cubicBezTo>
                        <a:pt x="6" y="4"/>
                        <a:pt x="6" y="4"/>
                        <a:pt x="6" y="4"/>
                      </a:cubicBezTo>
                      <a:cubicBezTo>
                        <a:pt x="6" y="4"/>
                        <a:pt x="6" y="4"/>
                        <a:pt x="6" y="4"/>
                      </a:cubicBezTo>
                      <a:cubicBezTo>
                        <a:pt x="5" y="5"/>
                        <a:pt x="5" y="5"/>
                        <a:pt x="5" y="5"/>
                      </a:cubicBezTo>
                      <a:cubicBezTo>
                        <a:pt x="5" y="5"/>
                        <a:pt x="5" y="5"/>
                        <a:pt x="5" y="5"/>
                      </a:cubicBezTo>
                      <a:cubicBezTo>
                        <a:pt x="5" y="5"/>
                        <a:pt x="5" y="5"/>
                        <a:pt x="5" y="5"/>
                      </a:cubicBezTo>
                      <a:cubicBezTo>
                        <a:pt x="5" y="6"/>
                        <a:pt x="5" y="6"/>
                        <a:pt x="5" y="6"/>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6" y="9"/>
                        <a:pt x="6" y="9"/>
                        <a:pt x="6" y="9"/>
                      </a:cubicBezTo>
                      <a:cubicBezTo>
                        <a:pt x="6" y="9"/>
                        <a:pt x="6" y="9"/>
                        <a:pt x="6" y="9"/>
                      </a:cubicBezTo>
                      <a:cubicBezTo>
                        <a:pt x="6" y="10"/>
                        <a:pt x="6" y="10"/>
                        <a:pt x="6" y="10"/>
                      </a:cubicBezTo>
                      <a:cubicBezTo>
                        <a:pt x="5" y="11"/>
                        <a:pt x="5" y="11"/>
                        <a:pt x="5" y="12"/>
                      </a:cubicBezTo>
                      <a:cubicBezTo>
                        <a:pt x="5" y="13"/>
                        <a:pt x="5" y="13"/>
                        <a:pt x="5" y="13"/>
                      </a:cubicBezTo>
                      <a:cubicBezTo>
                        <a:pt x="5" y="13"/>
                        <a:pt x="5" y="13"/>
                        <a:pt x="5" y="13"/>
                      </a:cubicBezTo>
                      <a:cubicBezTo>
                        <a:pt x="5" y="14"/>
                        <a:pt x="5" y="14"/>
                        <a:pt x="5" y="14"/>
                      </a:cubicBezTo>
                      <a:cubicBezTo>
                        <a:pt x="5" y="14"/>
                        <a:pt x="5" y="14"/>
                        <a:pt x="5" y="14"/>
                      </a:cubicBezTo>
                      <a:cubicBezTo>
                        <a:pt x="6" y="14"/>
                        <a:pt x="6" y="14"/>
                        <a:pt x="6" y="14"/>
                      </a:cubicBezTo>
                      <a:cubicBezTo>
                        <a:pt x="6" y="15"/>
                        <a:pt x="6" y="15"/>
                        <a:pt x="6" y="15"/>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9"/>
                        <a:pt x="6" y="19"/>
                        <a:pt x="6" y="19"/>
                      </a:cubicBezTo>
                      <a:cubicBezTo>
                        <a:pt x="6" y="19"/>
                        <a:pt x="6" y="19"/>
                        <a:pt x="6" y="19"/>
                      </a:cubicBezTo>
                      <a:cubicBezTo>
                        <a:pt x="6" y="19"/>
                        <a:pt x="6" y="19"/>
                        <a:pt x="6" y="19"/>
                      </a:cubicBezTo>
                      <a:cubicBezTo>
                        <a:pt x="5" y="20"/>
                        <a:pt x="5" y="20"/>
                        <a:pt x="5" y="20"/>
                      </a:cubicBezTo>
                      <a:cubicBezTo>
                        <a:pt x="4" y="21"/>
                        <a:pt x="4" y="21"/>
                        <a:pt x="4" y="21"/>
                      </a:cubicBezTo>
                      <a:cubicBezTo>
                        <a:pt x="4" y="21"/>
                        <a:pt x="4" y="21"/>
                        <a:pt x="4" y="21"/>
                      </a:cubicBezTo>
                      <a:cubicBezTo>
                        <a:pt x="4" y="22"/>
                        <a:pt x="4" y="22"/>
                        <a:pt x="4" y="22"/>
                      </a:cubicBezTo>
                      <a:cubicBezTo>
                        <a:pt x="4" y="22"/>
                        <a:pt x="4" y="22"/>
                        <a:pt x="4" y="22"/>
                      </a:cubicBezTo>
                      <a:cubicBezTo>
                        <a:pt x="3" y="22"/>
                        <a:pt x="3" y="22"/>
                        <a:pt x="3" y="22"/>
                      </a:cubicBezTo>
                      <a:cubicBezTo>
                        <a:pt x="3" y="22"/>
                        <a:pt x="3" y="22"/>
                        <a:pt x="3" y="22"/>
                      </a:cubicBezTo>
                      <a:cubicBezTo>
                        <a:pt x="2" y="22"/>
                        <a:pt x="2" y="22"/>
                        <a:pt x="2" y="22"/>
                      </a:cubicBezTo>
                      <a:cubicBezTo>
                        <a:pt x="2" y="23"/>
                        <a:pt x="2" y="23"/>
                        <a:pt x="2" y="23"/>
                      </a:cubicBezTo>
                      <a:cubicBezTo>
                        <a:pt x="2" y="24"/>
                        <a:pt x="2" y="24"/>
                        <a:pt x="2" y="24"/>
                      </a:cubicBezTo>
                      <a:cubicBezTo>
                        <a:pt x="2" y="25"/>
                        <a:pt x="2" y="25"/>
                        <a:pt x="2" y="25"/>
                      </a:cubicBezTo>
                      <a:cubicBezTo>
                        <a:pt x="2" y="27"/>
                        <a:pt x="2" y="27"/>
                        <a:pt x="2" y="27"/>
                      </a:cubicBezTo>
                      <a:cubicBezTo>
                        <a:pt x="2" y="27"/>
                        <a:pt x="2" y="27"/>
                        <a:pt x="2" y="27"/>
                      </a:cubicBezTo>
                      <a:cubicBezTo>
                        <a:pt x="2" y="28"/>
                        <a:pt x="2" y="28"/>
                        <a:pt x="2" y="28"/>
                      </a:cubicBezTo>
                      <a:cubicBezTo>
                        <a:pt x="2" y="29"/>
                        <a:pt x="2" y="29"/>
                        <a:pt x="2" y="29"/>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2"/>
                        <a:pt x="2" y="32"/>
                        <a:pt x="2" y="32"/>
                      </a:cubicBezTo>
                      <a:cubicBezTo>
                        <a:pt x="2" y="32"/>
                        <a:pt x="2" y="32"/>
                        <a:pt x="2" y="32"/>
                      </a:cubicBezTo>
                      <a:cubicBezTo>
                        <a:pt x="2" y="32"/>
                        <a:pt x="2" y="32"/>
                        <a:pt x="2" y="32"/>
                      </a:cubicBezTo>
                      <a:cubicBezTo>
                        <a:pt x="2" y="33"/>
                        <a:pt x="2" y="33"/>
                        <a:pt x="2" y="33"/>
                      </a:cubicBezTo>
                      <a:cubicBezTo>
                        <a:pt x="2" y="33"/>
                        <a:pt x="2" y="33"/>
                        <a:pt x="2" y="33"/>
                      </a:cubicBezTo>
                      <a:cubicBezTo>
                        <a:pt x="2" y="34"/>
                        <a:pt x="2" y="34"/>
                        <a:pt x="2" y="34"/>
                      </a:cubicBezTo>
                      <a:cubicBezTo>
                        <a:pt x="2" y="34"/>
                        <a:pt x="2" y="34"/>
                        <a:pt x="2" y="34"/>
                      </a:cubicBezTo>
                      <a:cubicBezTo>
                        <a:pt x="1" y="35"/>
                        <a:pt x="1" y="35"/>
                        <a:pt x="1" y="35"/>
                      </a:cubicBezTo>
                      <a:cubicBezTo>
                        <a:pt x="1" y="35"/>
                        <a:pt x="1" y="35"/>
                        <a:pt x="1" y="35"/>
                      </a:cubicBezTo>
                      <a:cubicBezTo>
                        <a:pt x="1" y="36"/>
                        <a:pt x="1" y="36"/>
                        <a:pt x="1" y="36"/>
                      </a:cubicBezTo>
                      <a:cubicBezTo>
                        <a:pt x="1" y="36"/>
                        <a:pt x="1" y="36"/>
                        <a:pt x="1" y="36"/>
                      </a:cubicBezTo>
                      <a:cubicBezTo>
                        <a:pt x="1" y="37"/>
                        <a:pt x="1" y="37"/>
                        <a:pt x="1" y="37"/>
                      </a:cubicBezTo>
                      <a:cubicBezTo>
                        <a:pt x="1" y="37"/>
                        <a:pt x="1" y="37"/>
                        <a:pt x="1" y="37"/>
                      </a:cubicBezTo>
                      <a:cubicBezTo>
                        <a:pt x="1" y="38"/>
                        <a:pt x="1" y="38"/>
                        <a:pt x="1" y="38"/>
                      </a:cubicBezTo>
                      <a:cubicBezTo>
                        <a:pt x="1" y="38"/>
                        <a:pt x="1" y="38"/>
                        <a:pt x="1" y="38"/>
                      </a:cubicBezTo>
                      <a:cubicBezTo>
                        <a:pt x="0" y="39"/>
                        <a:pt x="0" y="39"/>
                        <a:pt x="0" y="39"/>
                      </a:cubicBezTo>
                      <a:cubicBezTo>
                        <a:pt x="0" y="39"/>
                        <a:pt x="0" y="39"/>
                        <a:pt x="0" y="39"/>
                      </a:cubicBezTo>
                      <a:cubicBezTo>
                        <a:pt x="0" y="40"/>
                        <a:pt x="0" y="40"/>
                        <a:pt x="0" y="40"/>
                      </a:cubicBezTo>
                      <a:cubicBezTo>
                        <a:pt x="1" y="43"/>
                        <a:pt x="1" y="43"/>
                        <a:pt x="1" y="43"/>
                      </a:cubicBezTo>
                      <a:cubicBezTo>
                        <a:pt x="1" y="44"/>
                        <a:pt x="1" y="44"/>
                        <a:pt x="1" y="44"/>
                      </a:cubicBezTo>
                      <a:cubicBezTo>
                        <a:pt x="1" y="44"/>
                        <a:pt x="1" y="44"/>
                        <a:pt x="1" y="44"/>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6"/>
                        <a:pt x="1" y="46"/>
                        <a:pt x="1" y="46"/>
                      </a:cubicBezTo>
                      <a:cubicBezTo>
                        <a:pt x="1" y="46"/>
                        <a:pt x="1" y="46"/>
                        <a:pt x="1" y="46"/>
                      </a:cubicBezTo>
                      <a:cubicBezTo>
                        <a:pt x="1" y="46"/>
                        <a:pt x="1" y="46"/>
                        <a:pt x="1" y="46"/>
                      </a:cubicBezTo>
                      <a:cubicBezTo>
                        <a:pt x="1" y="46"/>
                        <a:pt x="1" y="46"/>
                        <a:pt x="1" y="46"/>
                      </a:cubicBezTo>
                      <a:cubicBezTo>
                        <a:pt x="1" y="46"/>
                        <a:pt x="1" y="46"/>
                        <a:pt x="1" y="46"/>
                      </a:cubicBezTo>
                      <a:cubicBezTo>
                        <a:pt x="1" y="47"/>
                        <a:pt x="1" y="47"/>
                        <a:pt x="1" y="47"/>
                      </a:cubicBezTo>
                      <a:cubicBezTo>
                        <a:pt x="1" y="47"/>
                        <a:pt x="1" y="47"/>
                        <a:pt x="1" y="47"/>
                      </a:cubicBezTo>
                      <a:cubicBezTo>
                        <a:pt x="2" y="48"/>
                        <a:pt x="2" y="48"/>
                        <a:pt x="2" y="48"/>
                      </a:cubicBezTo>
                      <a:cubicBezTo>
                        <a:pt x="2" y="48"/>
                        <a:pt x="2" y="48"/>
                        <a:pt x="2" y="48"/>
                      </a:cubicBezTo>
                      <a:cubicBezTo>
                        <a:pt x="2" y="49"/>
                        <a:pt x="2" y="49"/>
                        <a:pt x="2" y="49"/>
                      </a:cubicBezTo>
                      <a:cubicBezTo>
                        <a:pt x="2" y="50"/>
                        <a:pt x="2" y="50"/>
                        <a:pt x="2" y="50"/>
                      </a:cubicBezTo>
                      <a:cubicBezTo>
                        <a:pt x="2" y="50"/>
                        <a:pt x="2" y="50"/>
                        <a:pt x="2" y="50"/>
                      </a:cubicBezTo>
                      <a:cubicBezTo>
                        <a:pt x="1" y="51"/>
                        <a:pt x="1" y="51"/>
                        <a:pt x="1" y="51"/>
                      </a:cubicBezTo>
                      <a:cubicBezTo>
                        <a:pt x="1" y="51"/>
                        <a:pt x="1" y="51"/>
                        <a:pt x="1" y="51"/>
                      </a:cubicBezTo>
                      <a:cubicBezTo>
                        <a:pt x="1" y="51"/>
                        <a:pt x="1" y="51"/>
                        <a:pt x="1" y="51"/>
                      </a:cubicBezTo>
                      <a:cubicBezTo>
                        <a:pt x="1" y="52"/>
                        <a:pt x="1" y="52"/>
                        <a:pt x="1" y="52"/>
                      </a:cubicBezTo>
                      <a:cubicBezTo>
                        <a:pt x="1" y="52"/>
                        <a:pt x="1" y="52"/>
                        <a:pt x="1" y="52"/>
                      </a:cubicBezTo>
                      <a:cubicBezTo>
                        <a:pt x="1" y="53"/>
                        <a:pt x="1" y="53"/>
                        <a:pt x="1" y="53"/>
                      </a:cubicBezTo>
                      <a:cubicBezTo>
                        <a:pt x="1" y="53"/>
                        <a:pt x="1" y="53"/>
                        <a:pt x="1" y="53"/>
                      </a:cubicBezTo>
                      <a:cubicBezTo>
                        <a:pt x="1" y="53"/>
                        <a:pt x="1" y="53"/>
                        <a:pt x="1" y="53"/>
                      </a:cubicBezTo>
                      <a:cubicBezTo>
                        <a:pt x="1" y="53"/>
                        <a:pt x="1" y="53"/>
                        <a:pt x="1" y="53"/>
                      </a:cubicBezTo>
                      <a:cubicBezTo>
                        <a:pt x="2" y="54"/>
                        <a:pt x="2" y="54"/>
                        <a:pt x="2" y="54"/>
                      </a:cubicBezTo>
                      <a:cubicBezTo>
                        <a:pt x="2" y="54"/>
                        <a:pt x="2" y="54"/>
                        <a:pt x="2" y="54"/>
                      </a:cubicBezTo>
                      <a:cubicBezTo>
                        <a:pt x="2" y="54"/>
                        <a:pt x="2" y="54"/>
                        <a:pt x="2" y="54"/>
                      </a:cubicBezTo>
                      <a:cubicBezTo>
                        <a:pt x="3" y="54"/>
                        <a:pt x="3" y="54"/>
                        <a:pt x="3" y="54"/>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9" y="54"/>
                        <a:pt x="14" y="53"/>
                        <a:pt x="20" y="52"/>
                      </a:cubicBezTo>
                      <a:cubicBezTo>
                        <a:pt x="20" y="52"/>
                        <a:pt x="20" y="52"/>
                        <a:pt x="20" y="52"/>
                      </a:cubicBezTo>
                      <a:cubicBezTo>
                        <a:pt x="20" y="51"/>
                        <a:pt x="20" y="51"/>
                        <a:pt x="20" y="51"/>
                      </a:cubicBezTo>
                      <a:cubicBezTo>
                        <a:pt x="20" y="51"/>
                        <a:pt x="20" y="51"/>
                        <a:pt x="20" y="51"/>
                      </a:cubicBezTo>
                      <a:cubicBezTo>
                        <a:pt x="20" y="51"/>
                        <a:pt x="20" y="51"/>
                        <a:pt x="20" y="51"/>
                      </a:cubicBezTo>
                      <a:cubicBezTo>
                        <a:pt x="21" y="51"/>
                        <a:pt x="21" y="51"/>
                        <a:pt x="21" y="51"/>
                      </a:cubicBezTo>
                      <a:cubicBezTo>
                        <a:pt x="21" y="51"/>
                        <a:pt x="21" y="51"/>
                        <a:pt x="21" y="51"/>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49"/>
                        <a:pt x="21" y="49"/>
                        <a:pt x="21" y="49"/>
                      </a:cubicBezTo>
                      <a:cubicBezTo>
                        <a:pt x="21" y="49"/>
                        <a:pt x="21" y="49"/>
                        <a:pt x="21" y="49"/>
                      </a:cubicBezTo>
                      <a:cubicBezTo>
                        <a:pt x="21" y="49"/>
                        <a:pt x="21" y="49"/>
                        <a:pt x="21" y="49"/>
                      </a:cubicBezTo>
                      <a:cubicBezTo>
                        <a:pt x="21" y="49"/>
                        <a:pt x="21" y="49"/>
                        <a:pt x="21"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4" y="47"/>
                        <a:pt x="24" y="47"/>
                        <a:pt x="24" y="47"/>
                      </a:cubicBezTo>
                      <a:cubicBezTo>
                        <a:pt x="24" y="47"/>
                        <a:pt x="24" y="47"/>
                        <a:pt x="24" y="47"/>
                      </a:cubicBezTo>
                      <a:cubicBezTo>
                        <a:pt x="25" y="47"/>
                        <a:pt x="25" y="47"/>
                        <a:pt x="25" y="47"/>
                      </a:cubicBezTo>
                      <a:cubicBezTo>
                        <a:pt x="25" y="47"/>
                        <a:pt x="25" y="47"/>
                        <a:pt x="25" y="47"/>
                      </a:cubicBezTo>
                      <a:cubicBezTo>
                        <a:pt x="25" y="47"/>
                        <a:pt x="25" y="47"/>
                        <a:pt x="25" y="47"/>
                      </a:cubicBezTo>
                      <a:cubicBezTo>
                        <a:pt x="26" y="46"/>
                        <a:pt x="26" y="46"/>
                        <a:pt x="26" y="46"/>
                      </a:cubicBezTo>
                      <a:cubicBezTo>
                        <a:pt x="26" y="46"/>
                        <a:pt x="26" y="46"/>
                        <a:pt x="26" y="46"/>
                      </a:cubicBezTo>
                      <a:cubicBezTo>
                        <a:pt x="26" y="46"/>
                        <a:pt x="26" y="46"/>
                        <a:pt x="26" y="46"/>
                      </a:cubicBezTo>
                      <a:cubicBezTo>
                        <a:pt x="26" y="45"/>
                        <a:pt x="26" y="45"/>
                        <a:pt x="26" y="45"/>
                      </a:cubicBezTo>
                      <a:cubicBezTo>
                        <a:pt x="26" y="43"/>
                        <a:pt x="26" y="43"/>
                        <a:pt x="26" y="43"/>
                      </a:cubicBezTo>
                      <a:cubicBezTo>
                        <a:pt x="26" y="43"/>
                        <a:pt x="26" y="43"/>
                        <a:pt x="26" y="43"/>
                      </a:cubicBezTo>
                      <a:cubicBezTo>
                        <a:pt x="26" y="43"/>
                        <a:pt x="26" y="43"/>
                        <a:pt x="26" y="43"/>
                      </a:cubicBezTo>
                      <a:cubicBezTo>
                        <a:pt x="27" y="43"/>
                        <a:pt x="27" y="43"/>
                        <a:pt x="27" y="43"/>
                      </a:cubicBezTo>
                      <a:lnTo>
                        <a:pt x="27" y="42"/>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6" name="Freeform 360">
                  <a:extLst>
                    <a:ext uri="{FF2B5EF4-FFF2-40B4-BE49-F238E27FC236}">
                      <a16:creationId xmlns="" xmlns:a16="http://schemas.microsoft.com/office/drawing/2014/main" id="{E915746C-161F-4DD5-9668-39927301F981}"/>
                    </a:ext>
                  </a:extLst>
                </p:cNvPr>
                <p:cNvSpPr>
                  <a:spLocks noEditPoints="1"/>
                </p:cNvSpPr>
                <p:nvPr/>
              </p:nvSpPr>
              <p:spPr bwMode="auto">
                <a:xfrm>
                  <a:off x="7506023" y="3573869"/>
                  <a:ext cx="288339" cy="167761"/>
                </a:xfrm>
                <a:custGeom>
                  <a:avLst/>
                  <a:gdLst>
                    <a:gd name="T0" fmla="*/ 45 w 55"/>
                    <a:gd name="T1" fmla="*/ 27 h 32"/>
                    <a:gd name="T2" fmla="*/ 44 w 55"/>
                    <a:gd name="T3" fmla="*/ 27 h 32"/>
                    <a:gd name="T4" fmla="*/ 41 w 55"/>
                    <a:gd name="T5" fmla="*/ 30 h 32"/>
                    <a:gd name="T6" fmla="*/ 44 w 55"/>
                    <a:gd name="T7" fmla="*/ 29 h 32"/>
                    <a:gd name="T8" fmla="*/ 40 w 55"/>
                    <a:gd name="T9" fmla="*/ 29 h 32"/>
                    <a:gd name="T10" fmla="*/ 42 w 55"/>
                    <a:gd name="T11" fmla="*/ 27 h 32"/>
                    <a:gd name="T12" fmla="*/ 42 w 55"/>
                    <a:gd name="T13" fmla="*/ 27 h 32"/>
                    <a:gd name="T14" fmla="*/ 52 w 55"/>
                    <a:gd name="T15" fmla="*/ 18 h 32"/>
                    <a:gd name="T16" fmla="*/ 52 w 55"/>
                    <a:gd name="T17" fmla="*/ 17 h 32"/>
                    <a:gd name="T18" fmla="*/ 47 w 55"/>
                    <a:gd name="T19" fmla="*/ 13 h 32"/>
                    <a:gd name="T20" fmla="*/ 47 w 55"/>
                    <a:gd name="T21" fmla="*/ 14 h 32"/>
                    <a:gd name="T22" fmla="*/ 49 w 55"/>
                    <a:gd name="T23" fmla="*/ 14 h 32"/>
                    <a:gd name="T24" fmla="*/ 51 w 55"/>
                    <a:gd name="T25" fmla="*/ 15 h 32"/>
                    <a:gd name="T26" fmla="*/ 50 w 55"/>
                    <a:gd name="T27" fmla="*/ 19 h 32"/>
                    <a:gd name="T28" fmla="*/ 48 w 55"/>
                    <a:gd name="T29" fmla="*/ 20 h 32"/>
                    <a:gd name="T30" fmla="*/ 42 w 55"/>
                    <a:gd name="T31" fmla="*/ 17 h 32"/>
                    <a:gd name="T32" fmla="*/ 41 w 55"/>
                    <a:gd name="T33" fmla="*/ 15 h 32"/>
                    <a:gd name="T34" fmla="*/ 42 w 55"/>
                    <a:gd name="T35" fmla="*/ 16 h 32"/>
                    <a:gd name="T36" fmla="*/ 39 w 55"/>
                    <a:gd name="T37" fmla="*/ 13 h 32"/>
                    <a:gd name="T38" fmla="*/ 36 w 55"/>
                    <a:gd name="T39" fmla="*/ 12 h 32"/>
                    <a:gd name="T40" fmla="*/ 35 w 55"/>
                    <a:gd name="T41" fmla="*/ 13 h 32"/>
                    <a:gd name="T42" fmla="*/ 35 w 55"/>
                    <a:gd name="T43" fmla="*/ 12 h 32"/>
                    <a:gd name="T44" fmla="*/ 34 w 55"/>
                    <a:gd name="T45" fmla="*/ 11 h 32"/>
                    <a:gd name="T46" fmla="*/ 34 w 55"/>
                    <a:gd name="T47" fmla="*/ 11 h 32"/>
                    <a:gd name="T48" fmla="*/ 34 w 55"/>
                    <a:gd name="T49" fmla="*/ 9 h 32"/>
                    <a:gd name="T50" fmla="*/ 35 w 55"/>
                    <a:gd name="T51" fmla="*/ 8 h 32"/>
                    <a:gd name="T52" fmla="*/ 35 w 55"/>
                    <a:gd name="T53" fmla="*/ 7 h 32"/>
                    <a:gd name="T54" fmla="*/ 37 w 55"/>
                    <a:gd name="T55" fmla="*/ 6 h 32"/>
                    <a:gd name="T56" fmla="*/ 38 w 55"/>
                    <a:gd name="T57" fmla="*/ 5 h 32"/>
                    <a:gd name="T58" fmla="*/ 38 w 55"/>
                    <a:gd name="T59" fmla="*/ 4 h 32"/>
                    <a:gd name="T60" fmla="*/ 37 w 55"/>
                    <a:gd name="T61" fmla="*/ 4 h 32"/>
                    <a:gd name="T62" fmla="*/ 35 w 55"/>
                    <a:gd name="T63" fmla="*/ 3 h 32"/>
                    <a:gd name="T64" fmla="*/ 34 w 55"/>
                    <a:gd name="T65" fmla="*/ 2 h 32"/>
                    <a:gd name="T66" fmla="*/ 32 w 55"/>
                    <a:gd name="T67" fmla="*/ 1 h 32"/>
                    <a:gd name="T68" fmla="*/ 30 w 55"/>
                    <a:gd name="T69" fmla="*/ 3 h 32"/>
                    <a:gd name="T70" fmla="*/ 29 w 55"/>
                    <a:gd name="T71" fmla="*/ 4 h 32"/>
                    <a:gd name="T72" fmla="*/ 28 w 55"/>
                    <a:gd name="T73" fmla="*/ 6 h 32"/>
                    <a:gd name="T74" fmla="*/ 11 w 55"/>
                    <a:gd name="T75" fmla="*/ 9 h 32"/>
                    <a:gd name="T76" fmla="*/ 3 w 55"/>
                    <a:gd name="T77" fmla="*/ 11 h 32"/>
                    <a:gd name="T78" fmla="*/ 10 w 55"/>
                    <a:gd name="T79" fmla="*/ 24 h 32"/>
                    <a:gd name="T80" fmla="*/ 29 w 55"/>
                    <a:gd name="T81" fmla="*/ 19 h 32"/>
                    <a:gd name="T82" fmla="*/ 32 w 55"/>
                    <a:gd name="T83" fmla="*/ 21 h 32"/>
                    <a:gd name="T84" fmla="*/ 32 w 55"/>
                    <a:gd name="T85" fmla="*/ 23 h 32"/>
                    <a:gd name="T86" fmla="*/ 34 w 55"/>
                    <a:gd name="T87" fmla="*/ 24 h 32"/>
                    <a:gd name="T88" fmla="*/ 35 w 55"/>
                    <a:gd name="T89" fmla="*/ 25 h 32"/>
                    <a:gd name="T90" fmla="*/ 37 w 55"/>
                    <a:gd name="T91" fmla="*/ 27 h 32"/>
                    <a:gd name="T92" fmla="*/ 39 w 55"/>
                    <a:gd name="T93" fmla="*/ 27 h 32"/>
                    <a:gd name="T94" fmla="*/ 40 w 55"/>
                    <a:gd name="T95" fmla="*/ 25 h 32"/>
                    <a:gd name="T96" fmla="*/ 40 w 55"/>
                    <a:gd name="T97" fmla="*/ 24 h 32"/>
                    <a:gd name="T98" fmla="*/ 41 w 55"/>
                    <a:gd name="T99" fmla="*/ 22 h 32"/>
                    <a:gd name="T100" fmla="*/ 43 w 55"/>
                    <a:gd name="T101" fmla="*/ 22 h 32"/>
                    <a:gd name="T102" fmla="*/ 43 w 55"/>
                    <a:gd name="T103" fmla="*/ 26 h 32"/>
                    <a:gd name="T104" fmla="*/ 46 w 55"/>
                    <a:gd name="T105" fmla="*/ 22 h 32"/>
                    <a:gd name="T106" fmla="*/ 48 w 55"/>
                    <a:gd name="T107" fmla="*/ 22 h 32"/>
                    <a:gd name="T108" fmla="*/ 54 w 55"/>
                    <a:gd name="T109" fmla="*/ 27 h 32"/>
                    <a:gd name="T110" fmla="*/ 53 w 55"/>
                    <a:gd name="T111" fmla="*/ 27 h 32"/>
                    <a:gd name="T112" fmla="*/ 52 w 55"/>
                    <a:gd name="T113" fmla="*/ 28 h 32"/>
                    <a:gd name="T114" fmla="*/ 53 w 55"/>
                    <a:gd name="T115" fmla="*/ 29 h 32"/>
                    <a:gd name="T116" fmla="*/ 52 w 55"/>
                    <a:gd name="T117" fmla="*/ 20 h 32"/>
                    <a:gd name="T118" fmla="*/ 47 w 55"/>
                    <a:gd name="T119"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 h="32">
                      <a:moveTo>
                        <a:pt x="42" y="31"/>
                      </a:moveTo>
                      <a:cubicBezTo>
                        <a:pt x="42" y="31"/>
                        <a:pt x="42" y="31"/>
                        <a:pt x="42" y="31"/>
                      </a:cubicBezTo>
                      <a:cubicBezTo>
                        <a:pt x="42" y="31"/>
                        <a:pt x="42" y="31"/>
                        <a:pt x="42" y="31"/>
                      </a:cubicBezTo>
                      <a:cubicBezTo>
                        <a:pt x="42" y="31"/>
                        <a:pt x="42" y="31"/>
                        <a:pt x="42" y="31"/>
                      </a:cubicBezTo>
                      <a:cubicBezTo>
                        <a:pt x="42" y="31"/>
                        <a:pt x="42" y="31"/>
                        <a:pt x="42" y="31"/>
                      </a:cubicBezTo>
                      <a:cubicBezTo>
                        <a:pt x="42" y="32"/>
                        <a:pt x="42" y="32"/>
                        <a:pt x="42" y="32"/>
                      </a:cubicBezTo>
                      <a:cubicBezTo>
                        <a:pt x="42" y="32"/>
                        <a:pt x="42" y="32"/>
                        <a:pt x="42" y="32"/>
                      </a:cubicBezTo>
                      <a:cubicBezTo>
                        <a:pt x="43" y="31"/>
                        <a:pt x="43" y="31"/>
                        <a:pt x="43" y="31"/>
                      </a:cubicBezTo>
                      <a:cubicBezTo>
                        <a:pt x="42" y="31"/>
                        <a:pt x="42" y="31"/>
                        <a:pt x="42" y="31"/>
                      </a:cubicBezTo>
                      <a:close/>
                      <a:moveTo>
                        <a:pt x="45" y="27"/>
                      </a:moveTo>
                      <a:cubicBezTo>
                        <a:pt x="45" y="27"/>
                        <a:pt x="45" y="27"/>
                        <a:pt x="45" y="27"/>
                      </a:cubicBezTo>
                      <a:cubicBezTo>
                        <a:pt x="45" y="27"/>
                        <a:pt x="45" y="27"/>
                        <a:pt x="45" y="27"/>
                      </a:cubicBezTo>
                      <a:cubicBezTo>
                        <a:pt x="45" y="27"/>
                        <a:pt x="45" y="27"/>
                        <a:pt x="45" y="27"/>
                      </a:cubicBezTo>
                      <a:cubicBezTo>
                        <a:pt x="45" y="27"/>
                        <a:pt x="45" y="27"/>
                        <a:pt x="45" y="27"/>
                      </a:cubicBezTo>
                      <a:cubicBezTo>
                        <a:pt x="45" y="27"/>
                        <a:pt x="45" y="27"/>
                        <a:pt x="45" y="27"/>
                      </a:cubicBezTo>
                      <a:cubicBezTo>
                        <a:pt x="45" y="26"/>
                        <a:pt x="45" y="26"/>
                        <a:pt x="45" y="26"/>
                      </a:cubicBezTo>
                      <a:cubicBezTo>
                        <a:pt x="45" y="26"/>
                        <a:pt x="45" y="26"/>
                        <a:pt x="45" y="26"/>
                      </a:cubicBezTo>
                      <a:cubicBezTo>
                        <a:pt x="45" y="26"/>
                        <a:pt x="45" y="26"/>
                        <a:pt x="45" y="26"/>
                      </a:cubicBezTo>
                      <a:cubicBezTo>
                        <a:pt x="45" y="27"/>
                        <a:pt x="45" y="27"/>
                        <a:pt x="45" y="27"/>
                      </a:cubicBezTo>
                      <a:cubicBezTo>
                        <a:pt x="44" y="27"/>
                        <a:pt x="44" y="27"/>
                        <a:pt x="44" y="27"/>
                      </a:cubicBezTo>
                      <a:cubicBezTo>
                        <a:pt x="44" y="26"/>
                        <a:pt x="44" y="26"/>
                        <a:pt x="44" y="26"/>
                      </a:cubicBezTo>
                      <a:cubicBezTo>
                        <a:pt x="44" y="26"/>
                        <a:pt x="44" y="26"/>
                        <a:pt x="44" y="26"/>
                      </a:cubicBezTo>
                      <a:cubicBezTo>
                        <a:pt x="43" y="27"/>
                        <a:pt x="43" y="27"/>
                        <a:pt x="43" y="27"/>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2" y="29"/>
                        <a:pt x="42" y="29"/>
                        <a:pt x="42" y="29"/>
                      </a:cubicBezTo>
                      <a:cubicBezTo>
                        <a:pt x="41" y="30"/>
                        <a:pt x="41" y="30"/>
                        <a:pt x="41" y="30"/>
                      </a:cubicBezTo>
                      <a:cubicBezTo>
                        <a:pt x="41" y="30"/>
                        <a:pt x="41" y="30"/>
                        <a:pt x="41" y="30"/>
                      </a:cubicBezTo>
                      <a:cubicBezTo>
                        <a:pt x="42" y="30"/>
                        <a:pt x="42" y="30"/>
                        <a:pt x="42" y="30"/>
                      </a:cubicBezTo>
                      <a:cubicBezTo>
                        <a:pt x="42" y="30"/>
                        <a:pt x="42" y="30"/>
                        <a:pt x="42" y="30"/>
                      </a:cubicBezTo>
                      <a:cubicBezTo>
                        <a:pt x="42" y="30"/>
                        <a:pt x="42" y="30"/>
                        <a:pt x="42" y="30"/>
                      </a:cubicBezTo>
                      <a:cubicBezTo>
                        <a:pt x="42" y="30"/>
                        <a:pt x="42" y="30"/>
                        <a:pt x="42" y="30"/>
                      </a:cubicBezTo>
                      <a:cubicBezTo>
                        <a:pt x="43" y="30"/>
                        <a:pt x="43" y="30"/>
                        <a:pt x="43" y="30"/>
                      </a:cubicBezTo>
                      <a:cubicBezTo>
                        <a:pt x="43" y="30"/>
                        <a:pt x="43" y="30"/>
                        <a:pt x="43" y="30"/>
                      </a:cubicBezTo>
                      <a:cubicBezTo>
                        <a:pt x="43" y="29"/>
                        <a:pt x="43" y="29"/>
                        <a:pt x="43" y="29"/>
                      </a:cubicBezTo>
                      <a:cubicBezTo>
                        <a:pt x="44" y="29"/>
                        <a:pt x="44" y="29"/>
                        <a:pt x="44" y="29"/>
                      </a:cubicBezTo>
                      <a:cubicBezTo>
                        <a:pt x="44" y="29"/>
                        <a:pt x="44" y="29"/>
                        <a:pt x="44" y="29"/>
                      </a:cubicBezTo>
                      <a:cubicBezTo>
                        <a:pt x="46" y="28"/>
                        <a:pt x="46" y="28"/>
                        <a:pt x="46" y="28"/>
                      </a:cubicBezTo>
                      <a:cubicBezTo>
                        <a:pt x="46" y="28"/>
                        <a:pt x="46" y="28"/>
                        <a:pt x="46" y="28"/>
                      </a:cubicBezTo>
                      <a:cubicBezTo>
                        <a:pt x="46" y="27"/>
                        <a:pt x="46" y="27"/>
                        <a:pt x="46" y="27"/>
                      </a:cubicBezTo>
                      <a:lnTo>
                        <a:pt x="45" y="27"/>
                      </a:lnTo>
                      <a:close/>
                      <a:moveTo>
                        <a:pt x="41" y="28"/>
                      </a:moveTo>
                      <a:cubicBezTo>
                        <a:pt x="41" y="28"/>
                        <a:pt x="41" y="28"/>
                        <a:pt x="41" y="28"/>
                      </a:cubicBezTo>
                      <a:cubicBezTo>
                        <a:pt x="40" y="28"/>
                        <a:pt x="40" y="28"/>
                        <a:pt x="40" y="28"/>
                      </a:cubicBezTo>
                      <a:cubicBezTo>
                        <a:pt x="40" y="28"/>
                        <a:pt x="40" y="28"/>
                        <a:pt x="40" y="28"/>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8"/>
                        <a:pt x="41" y="28"/>
                      </a:cubicBezTo>
                      <a:cubicBezTo>
                        <a:pt x="41" y="28"/>
                        <a:pt x="41" y="28"/>
                        <a:pt x="41" y="28"/>
                      </a:cubicBezTo>
                      <a:cubicBezTo>
                        <a:pt x="41" y="28"/>
                        <a:pt x="41" y="28"/>
                        <a:pt x="41" y="28"/>
                      </a:cubicBezTo>
                      <a:cubicBezTo>
                        <a:pt x="41" y="28"/>
                        <a:pt x="41" y="28"/>
                        <a:pt x="41" y="28"/>
                      </a:cubicBezTo>
                      <a:close/>
                      <a:moveTo>
                        <a:pt x="42" y="28"/>
                      </a:moveTo>
                      <a:cubicBezTo>
                        <a:pt x="42" y="27"/>
                        <a:pt x="42" y="27"/>
                        <a:pt x="42" y="27"/>
                      </a:cubicBezTo>
                      <a:cubicBezTo>
                        <a:pt x="42" y="27"/>
                        <a:pt x="42" y="27"/>
                        <a:pt x="42" y="27"/>
                      </a:cubicBezTo>
                      <a:cubicBezTo>
                        <a:pt x="42" y="27"/>
                        <a:pt x="42" y="27"/>
                        <a:pt x="42" y="27"/>
                      </a:cubicBezTo>
                      <a:cubicBezTo>
                        <a:pt x="42" y="27"/>
                        <a:pt x="42" y="27"/>
                        <a:pt x="42" y="27"/>
                      </a:cubicBezTo>
                      <a:cubicBezTo>
                        <a:pt x="42" y="26"/>
                        <a:pt x="42" y="26"/>
                        <a:pt x="42" y="26"/>
                      </a:cubicBezTo>
                      <a:cubicBezTo>
                        <a:pt x="43" y="26"/>
                        <a:pt x="43" y="26"/>
                        <a:pt x="43" y="26"/>
                      </a:cubicBezTo>
                      <a:cubicBezTo>
                        <a:pt x="43" y="26"/>
                        <a:pt x="43" y="26"/>
                        <a:pt x="43" y="26"/>
                      </a:cubicBezTo>
                      <a:cubicBezTo>
                        <a:pt x="43" y="26"/>
                        <a:pt x="43" y="26"/>
                        <a:pt x="43" y="26"/>
                      </a:cubicBezTo>
                      <a:cubicBezTo>
                        <a:pt x="42" y="26"/>
                        <a:pt x="42" y="26"/>
                        <a:pt x="42" y="26"/>
                      </a:cubicBezTo>
                      <a:cubicBezTo>
                        <a:pt x="42" y="26"/>
                        <a:pt x="42" y="26"/>
                        <a:pt x="42" y="26"/>
                      </a:cubicBezTo>
                      <a:cubicBezTo>
                        <a:pt x="42" y="26"/>
                        <a:pt x="42" y="27"/>
                        <a:pt x="42" y="27"/>
                      </a:cubicBezTo>
                      <a:cubicBezTo>
                        <a:pt x="42" y="27"/>
                        <a:pt x="41" y="27"/>
                        <a:pt x="41" y="28"/>
                      </a:cubicBezTo>
                      <a:cubicBezTo>
                        <a:pt x="41" y="28"/>
                        <a:pt x="41" y="28"/>
                        <a:pt x="41" y="28"/>
                      </a:cubicBezTo>
                      <a:cubicBezTo>
                        <a:pt x="41" y="28"/>
                        <a:pt x="41" y="28"/>
                        <a:pt x="41" y="28"/>
                      </a:cubicBezTo>
                      <a:cubicBezTo>
                        <a:pt x="41" y="28"/>
                        <a:pt x="41" y="28"/>
                        <a:pt x="41" y="28"/>
                      </a:cubicBezTo>
                      <a:cubicBezTo>
                        <a:pt x="41" y="28"/>
                        <a:pt x="41" y="28"/>
                        <a:pt x="41" y="28"/>
                      </a:cubicBezTo>
                      <a:lnTo>
                        <a:pt x="42" y="28"/>
                      </a:lnTo>
                      <a:close/>
                      <a:moveTo>
                        <a:pt x="52" y="20"/>
                      </a:moveTo>
                      <a:cubicBezTo>
                        <a:pt x="53" y="20"/>
                        <a:pt x="53" y="20"/>
                        <a:pt x="53" y="20"/>
                      </a:cubicBezTo>
                      <a:cubicBezTo>
                        <a:pt x="52" y="19"/>
                        <a:pt x="52" y="19"/>
                        <a:pt x="52" y="19"/>
                      </a:cubicBezTo>
                      <a:cubicBezTo>
                        <a:pt x="52" y="18"/>
                        <a:pt x="52" y="18"/>
                        <a:pt x="52" y="18"/>
                      </a:cubicBezTo>
                      <a:cubicBezTo>
                        <a:pt x="52" y="17"/>
                        <a:pt x="52" y="17"/>
                        <a:pt x="52" y="17"/>
                      </a:cubicBezTo>
                      <a:cubicBezTo>
                        <a:pt x="52" y="17"/>
                        <a:pt x="52" y="17"/>
                        <a:pt x="52" y="17"/>
                      </a:cubicBezTo>
                      <a:cubicBezTo>
                        <a:pt x="51" y="18"/>
                        <a:pt x="51" y="18"/>
                        <a:pt x="51" y="18"/>
                      </a:cubicBezTo>
                      <a:cubicBezTo>
                        <a:pt x="51" y="17"/>
                        <a:pt x="51" y="17"/>
                        <a:pt x="51" y="17"/>
                      </a:cubicBezTo>
                      <a:cubicBezTo>
                        <a:pt x="51" y="17"/>
                        <a:pt x="51" y="17"/>
                        <a:pt x="51" y="17"/>
                      </a:cubicBezTo>
                      <a:cubicBezTo>
                        <a:pt x="51" y="17"/>
                        <a:pt x="51" y="17"/>
                        <a:pt x="51"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6"/>
                        <a:pt x="52" y="16"/>
                        <a:pt x="52" y="16"/>
                      </a:cubicBezTo>
                      <a:cubicBezTo>
                        <a:pt x="51" y="15"/>
                        <a:pt x="51" y="15"/>
                        <a:pt x="51" y="15"/>
                      </a:cubicBezTo>
                      <a:cubicBezTo>
                        <a:pt x="50" y="14"/>
                        <a:pt x="50" y="14"/>
                        <a:pt x="50" y="14"/>
                      </a:cubicBezTo>
                      <a:cubicBezTo>
                        <a:pt x="49" y="13"/>
                        <a:pt x="49" y="13"/>
                        <a:pt x="49" y="13"/>
                      </a:cubicBezTo>
                      <a:cubicBezTo>
                        <a:pt x="49" y="13"/>
                        <a:pt x="49" y="13"/>
                        <a:pt x="49" y="13"/>
                      </a:cubicBezTo>
                      <a:cubicBezTo>
                        <a:pt x="48" y="13"/>
                        <a:pt x="48" y="13"/>
                        <a:pt x="48" y="13"/>
                      </a:cubicBezTo>
                      <a:cubicBezTo>
                        <a:pt x="48" y="13"/>
                        <a:pt x="48" y="13"/>
                        <a:pt x="48" y="13"/>
                      </a:cubicBezTo>
                      <a:cubicBezTo>
                        <a:pt x="47" y="13"/>
                        <a:pt x="47" y="13"/>
                        <a:pt x="47" y="13"/>
                      </a:cubicBezTo>
                      <a:cubicBezTo>
                        <a:pt x="47" y="13"/>
                        <a:pt x="47" y="13"/>
                        <a:pt x="47" y="13"/>
                      </a:cubicBezTo>
                      <a:cubicBezTo>
                        <a:pt x="47" y="13"/>
                        <a:pt x="47" y="13"/>
                        <a:pt x="47" y="13"/>
                      </a:cubicBezTo>
                      <a:cubicBezTo>
                        <a:pt x="46" y="13"/>
                        <a:pt x="46" y="13"/>
                        <a:pt x="46" y="13"/>
                      </a:cubicBezTo>
                      <a:cubicBezTo>
                        <a:pt x="46" y="13"/>
                        <a:pt x="46" y="13"/>
                        <a:pt x="46" y="13"/>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3"/>
                        <a:pt x="47" y="13"/>
                        <a:pt x="47" y="13"/>
                      </a:cubicBezTo>
                      <a:cubicBezTo>
                        <a:pt x="48" y="13"/>
                        <a:pt x="48" y="13"/>
                        <a:pt x="48" y="13"/>
                      </a:cubicBezTo>
                      <a:cubicBezTo>
                        <a:pt x="48" y="14"/>
                        <a:pt x="48" y="14"/>
                        <a:pt x="48" y="14"/>
                      </a:cubicBezTo>
                      <a:cubicBezTo>
                        <a:pt x="49" y="14"/>
                        <a:pt x="49" y="14"/>
                        <a:pt x="49" y="14"/>
                      </a:cubicBezTo>
                      <a:cubicBezTo>
                        <a:pt x="49" y="14"/>
                        <a:pt x="49" y="14"/>
                        <a:pt x="49" y="14"/>
                      </a:cubicBezTo>
                      <a:cubicBezTo>
                        <a:pt x="49" y="15"/>
                        <a:pt x="49" y="15"/>
                        <a:pt x="49" y="16"/>
                      </a:cubicBezTo>
                      <a:cubicBezTo>
                        <a:pt x="50" y="16"/>
                        <a:pt x="50" y="16"/>
                        <a:pt x="50" y="16"/>
                      </a:cubicBezTo>
                      <a:cubicBezTo>
                        <a:pt x="50" y="16"/>
                        <a:pt x="50" y="16"/>
                        <a:pt x="50" y="16"/>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1" y="15"/>
                        <a:pt x="51" y="15"/>
                        <a:pt x="51" y="15"/>
                      </a:cubicBezTo>
                      <a:cubicBezTo>
                        <a:pt x="51" y="16"/>
                        <a:pt x="51" y="16"/>
                        <a:pt x="51" y="16"/>
                      </a:cubicBezTo>
                      <a:cubicBezTo>
                        <a:pt x="51" y="16"/>
                        <a:pt x="51" y="16"/>
                        <a:pt x="51" y="16"/>
                      </a:cubicBezTo>
                      <a:cubicBezTo>
                        <a:pt x="50" y="16"/>
                        <a:pt x="50" y="16"/>
                        <a:pt x="50" y="16"/>
                      </a:cubicBezTo>
                      <a:cubicBezTo>
                        <a:pt x="50" y="16"/>
                        <a:pt x="50" y="16"/>
                        <a:pt x="50" y="16"/>
                      </a:cubicBezTo>
                      <a:cubicBezTo>
                        <a:pt x="51" y="16"/>
                        <a:pt x="51" y="16"/>
                        <a:pt x="51" y="16"/>
                      </a:cubicBezTo>
                      <a:cubicBezTo>
                        <a:pt x="51" y="17"/>
                        <a:pt x="51" y="17"/>
                        <a:pt x="51" y="17"/>
                      </a:cubicBezTo>
                      <a:cubicBezTo>
                        <a:pt x="51" y="17"/>
                        <a:pt x="51" y="17"/>
                        <a:pt x="51" y="17"/>
                      </a:cubicBezTo>
                      <a:cubicBezTo>
                        <a:pt x="51" y="18"/>
                        <a:pt x="51" y="18"/>
                        <a:pt x="51" y="18"/>
                      </a:cubicBezTo>
                      <a:cubicBezTo>
                        <a:pt x="51" y="18"/>
                        <a:pt x="51" y="18"/>
                        <a:pt x="51" y="18"/>
                      </a:cubicBezTo>
                      <a:cubicBezTo>
                        <a:pt x="50" y="19"/>
                        <a:pt x="50" y="19"/>
                        <a:pt x="50" y="19"/>
                      </a:cubicBezTo>
                      <a:cubicBezTo>
                        <a:pt x="50" y="19"/>
                        <a:pt x="50" y="19"/>
                        <a:pt x="50" y="19"/>
                      </a:cubicBezTo>
                      <a:cubicBezTo>
                        <a:pt x="49" y="20"/>
                        <a:pt x="49" y="20"/>
                        <a:pt x="49" y="20"/>
                      </a:cubicBezTo>
                      <a:cubicBezTo>
                        <a:pt x="48" y="20"/>
                        <a:pt x="48" y="20"/>
                        <a:pt x="48" y="20"/>
                      </a:cubicBezTo>
                      <a:cubicBezTo>
                        <a:pt x="48" y="20"/>
                        <a:pt x="48" y="20"/>
                        <a:pt x="48" y="20"/>
                      </a:cubicBezTo>
                      <a:cubicBezTo>
                        <a:pt x="47" y="21"/>
                        <a:pt x="47" y="21"/>
                        <a:pt x="47" y="21"/>
                      </a:cubicBezTo>
                      <a:cubicBezTo>
                        <a:pt x="47" y="21"/>
                        <a:pt x="47" y="21"/>
                        <a:pt x="47" y="21"/>
                      </a:cubicBezTo>
                      <a:cubicBezTo>
                        <a:pt x="47" y="21"/>
                        <a:pt x="47" y="21"/>
                        <a:pt x="47" y="21"/>
                      </a:cubicBezTo>
                      <a:cubicBezTo>
                        <a:pt x="47" y="20"/>
                        <a:pt x="47" y="20"/>
                        <a:pt x="47" y="20"/>
                      </a:cubicBezTo>
                      <a:cubicBezTo>
                        <a:pt x="47" y="20"/>
                        <a:pt x="47" y="20"/>
                        <a:pt x="47" y="20"/>
                      </a:cubicBezTo>
                      <a:cubicBezTo>
                        <a:pt x="48" y="20"/>
                        <a:pt x="48" y="20"/>
                        <a:pt x="48" y="20"/>
                      </a:cubicBezTo>
                      <a:cubicBezTo>
                        <a:pt x="46" y="20"/>
                        <a:pt x="46" y="20"/>
                        <a:pt x="46" y="20"/>
                      </a:cubicBezTo>
                      <a:cubicBezTo>
                        <a:pt x="45" y="20"/>
                        <a:pt x="45" y="20"/>
                        <a:pt x="45" y="20"/>
                      </a:cubicBezTo>
                      <a:cubicBezTo>
                        <a:pt x="44" y="20"/>
                        <a:pt x="44" y="20"/>
                        <a:pt x="44" y="20"/>
                      </a:cubicBezTo>
                      <a:cubicBezTo>
                        <a:pt x="43" y="20"/>
                        <a:pt x="43" y="20"/>
                        <a:pt x="43" y="20"/>
                      </a:cubicBezTo>
                      <a:cubicBezTo>
                        <a:pt x="43" y="19"/>
                        <a:pt x="43" y="19"/>
                        <a:pt x="43" y="19"/>
                      </a:cubicBezTo>
                      <a:cubicBezTo>
                        <a:pt x="43" y="19"/>
                        <a:pt x="43" y="19"/>
                        <a:pt x="43" y="19"/>
                      </a:cubicBezTo>
                      <a:cubicBezTo>
                        <a:pt x="43" y="18"/>
                        <a:pt x="43" y="18"/>
                        <a:pt x="43" y="18"/>
                      </a:cubicBezTo>
                      <a:cubicBezTo>
                        <a:pt x="43" y="17"/>
                        <a:pt x="43" y="17"/>
                        <a:pt x="43" y="17"/>
                      </a:cubicBezTo>
                      <a:cubicBezTo>
                        <a:pt x="42" y="17"/>
                        <a:pt x="42" y="17"/>
                        <a:pt x="42" y="17"/>
                      </a:cubicBezTo>
                      <a:cubicBezTo>
                        <a:pt x="42" y="17"/>
                        <a:pt x="42" y="17"/>
                        <a:pt x="42" y="17"/>
                      </a:cubicBezTo>
                      <a:cubicBezTo>
                        <a:pt x="41" y="17"/>
                        <a:pt x="41" y="17"/>
                        <a:pt x="41" y="17"/>
                      </a:cubicBezTo>
                      <a:cubicBezTo>
                        <a:pt x="41" y="17"/>
                        <a:pt x="41" y="17"/>
                        <a:pt x="41"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0" y="15"/>
                        <a:pt x="40" y="15"/>
                        <a:pt x="40" y="15"/>
                      </a:cubicBezTo>
                      <a:cubicBezTo>
                        <a:pt x="40" y="15"/>
                        <a:pt x="40" y="15"/>
                        <a:pt x="40" y="15"/>
                      </a:cubicBezTo>
                      <a:cubicBezTo>
                        <a:pt x="41" y="15"/>
                        <a:pt x="41" y="15"/>
                        <a:pt x="41" y="15"/>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1" y="16"/>
                        <a:pt x="41" y="16"/>
                        <a:pt x="41" y="16"/>
                      </a:cubicBezTo>
                      <a:cubicBezTo>
                        <a:pt x="41" y="15"/>
                        <a:pt x="41" y="15"/>
                        <a:pt x="41" y="15"/>
                      </a:cubicBezTo>
                      <a:cubicBezTo>
                        <a:pt x="41" y="15"/>
                        <a:pt x="41" y="15"/>
                        <a:pt x="41" y="15"/>
                      </a:cubicBezTo>
                      <a:cubicBezTo>
                        <a:pt x="41" y="15"/>
                        <a:pt x="41" y="15"/>
                        <a:pt x="41" y="15"/>
                      </a:cubicBezTo>
                      <a:cubicBezTo>
                        <a:pt x="40" y="14"/>
                        <a:pt x="40" y="14"/>
                        <a:pt x="40" y="14"/>
                      </a:cubicBezTo>
                      <a:cubicBezTo>
                        <a:pt x="40" y="14"/>
                        <a:pt x="40" y="14"/>
                        <a:pt x="40" y="14"/>
                      </a:cubicBezTo>
                      <a:cubicBezTo>
                        <a:pt x="39" y="14"/>
                        <a:pt x="39" y="14"/>
                        <a:pt x="39" y="14"/>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8" y="12"/>
                        <a:pt x="38" y="12"/>
                        <a:pt x="38" y="12"/>
                      </a:cubicBezTo>
                      <a:cubicBezTo>
                        <a:pt x="38" y="12"/>
                        <a:pt x="38" y="12"/>
                        <a:pt x="38" y="12"/>
                      </a:cubicBezTo>
                      <a:cubicBezTo>
                        <a:pt x="38" y="12"/>
                        <a:pt x="38" y="12"/>
                        <a:pt x="38" y="12"/>
                      </a:cubicBezTo>
                      <a:cubicBezTo>
                        <a:pt x="37" y="12"/>
                        <a:pt x="37" y="12"/>
                        <a:pt x="37" y="12"/>
                      </a:cubicBezTo>
                      <a:cubicBezTo>
                        <a:pt x="36" y="12"/>
                        <a:pt x="36" y="12"/>
                        <a:pt x="36" y="12"/>
                      </a:cubicBezTo>
                      <a:cubicBezTo>
                        <a:pt x="36" y="11"/>
                        <a:pt x="36" y="11"/>
                        <a:pt x="36" y="11"/>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3"/>
                        <a:pt x="36" y="13"/>
                        <a:pt x="36" y="13"/>
                      </a:cubicBezTo>
                      <a:cubicBezTo>
                        <a:pt x="36" y="13"/>
                        <a:pt x="36" y="13"/>
                        <a:pt x="36" y="13"/>
                      </a:cubicBezTo>
                      <a:cubicBezTo>
                        <a:pt x="36" y="12"/>
                        <a:pt x="36" y="12"/>
                        <a:pt x="36" y="12"/>
                      </a:cubicBezTo>
                      <a:cubicBezTo>
                        <a:pt x="36" y="13"/>
                        <a:pt x="36" y="13"/>
                        <a:pt x="36" y="13"/>
                      </a:cubicBezTo>
                      <a:cubicBezTo>
                        <a:pt x="36" y="13"/>
                        <a:pt x="36" y="13"/>
                        <a:pt x="36"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2"/>
                        <a:pt x="35" y="12"/>
                        <a:pt x="35" y="12"/>
                      </a:cubicBezTo>
                      <a:cubicBezTo>
                        <a:pt x="35" y="12"/>
                        <a:pt x="35" y="12"/>
                        <a:pt x="35" y="12"/>
                      </a:cubicBezTo>
                      <a:cubicBezTo>
                        <a:pt x="34" y="12"/>
                        <a:pt x="34" y="12"/>
                        <a:pt x="34" y="12"/>
                      </a:cubicBezTo>
                      <a:cubicBezTo>
                        <a:pt x="34" y="12"/>
                        <a:pt x="34" y="12"/>
                        <a:pt x="34" y="12"/>
                      </a:cubicBezTo>
                      <a:cubicBezTo>
                        <a:pt x="34" y="12"/>
                        <a:pt x="34" y="12"/>
                        <a:pt x="34" y="12"/>
                      </a:cubicBezTo>
                      <a:cubicBezTo>
                        <a:pt x="34" y="12"/>
                        <a:pt x="34" y="12"/>
                        <a:pt x="34" y="12"/>
                      </a:cubicBezTo>
                      <a:cubicBezTo>
                        <a:pt x="34" y="12"/>
                        <a:pt x="34" y="12"/>
                        <a:pt x="34" y="12"/>
                      </a:cubicBezTo>
                      <a:cubicBezTo>
                        <a:pt x="33" y="12"/>
                        <a:pt x="33" y="12"/>
                        <a:pt x="33" y="12"/>
                      </a:cubicBezTo>
                      <a:cubicBezTo>
                        <a:pt x="33" y="12"/>
                        <a:pt x="33" y="12"/>
                        <a:pt x="33" y="12"/>
                      </a:cubicBezTo>
                      <a:cubicBezTo>
                        <a:pt x="34" y="12"/>
                        <a:pt x="34" y="12"/>
                        <a:pt x="34" y="12"/>
                      </a:cubicBezTo>
                      <a:cubicBezTo>
                        <a:pt x="34" y="11"/>
                        <a:pt x="34" y="11"/>
                        <a:pt x="34" y="11"/>
                      </a:cubicBezTo>
                      <a:cubicBezTo>
                        <a:pt x="34" y="11"/>
                        <a:pt x="34" y="11"/>
                        <a:pt x="34" y="11"/>
                      </a:cubicBezTo>
                      <a:cubicBezTo>
                        <a:pt x="34" y="11"/>
                        <a:pt x="34" y="11"/>
                        <a:pt x="34" y="11"/>
                      </a:cubicBezTo>
                      <a:cubicBezTo>
                        <a:pt x="33" y="11"/>
                        <a:pt x="33" y="11"/>
                        <a:pt x="33" y="11"/>
                      </a:cubicBezTo>
                      <a:cubicBezTo>
                        <a:pt x="33" y="11"/>
                        <a:pt x="33" y="11"/>
                        <a:pt x="33" y="11"/>
                      </a:cubicBezTo>
                      <a:cubicBezTo>
                        <a:pt x="33" y="11"/>
                        <a:pt x="33" y="11"/>
                        <a:pt x="33"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5" y="11"/>
                        <a:pt x="35" y="11"/>
                        <a:pt x="35" y="11"/>
                      </a:cubicBezTo>
                      <a:cubicBezTo>
                        <a:pt x="34" y="11"/>
                        <a:pt x="34" y="11"/>
                        <a:pt x="34" y="11"/>
                      </a:cubicBezTo>
                      <a:cubicBezTo>
                        <a:pt x="34" y="10"/>
                        <a:pt x="34" y="10"/>
                        <a:pt x="34" y="10"/>
                      </a:cubicBezTo>
                      <a:cubicBezTo>
                        <a:pt x="34" y="10"/>
                        <a:pt x="34" y="10"/>
                        <a:pt x="34" y="10"/>
                      </a:cubicBezTo>
                      <a:cubicBezTo>
                        <a:pt x="34" y="10"/>
                        <a:pt x="34" y="10"/>
                        <a:pt x="34" y="10"/>
                      </a:cubicBezTo>
                      <a:cubicBezTo>
                        <a:pt x="34" y="10"/>
                        <a:pt x="34" y="10"/>
                        <a:pt x="34" y="10"/>
                      </a:cubicBezTo>
                      <a:cubicBezTo>
                        <a:pt x="34" y="9"/>
                        <a:pt x="34" y="9"/>
                        <a:pt x="34" y="9"/>
                      </a:cubicBezTo>
                      <a:cubicBezTo>
                        <a:pt x="34" y="9"/>
                        <a:pt x="34" y="9"/>
                        <a:pt x="34"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6" y="8"/>
                        <a:pt x="36" y="8"/>
                        <a:pt x="36" y="8"/>
                      </a:cubicBezTo>
                      <a:cubicBezTo>
                        <a:pt x="35" y="8"/>
                        <a:pt x="35" y="8"/>
                        <a:pt x="35" y="8"/>
                      </a:cubicBezTo>
                      <a:cubicBezTo>
                        <a:pt x="35" y="7"/>
                        <a:pt x="35" y="7"/>
                        <a:pt x="35" y="7"/>
                      </a:cubicBezTo>
                      <a:cubicBezTo>
                        <a:pt x="35" y="7"/>
                        <a:pt x="35" y="7"/>
                        <a:pt x="35" y="7"/>
                      </a:cubicBezTo>
                      <a:cubicBezTo>
                        <a:pt x="35" y="7"/>
                        <a:pt x="35" y="7"/>
                        <a:pt x="35" y="7"/>
                      </a:cubicBezTo>
                      <a:cubicBezTo>
                        <a:pt x="35" y="8"/>
                        <a:pt x="35" y="8"/>
                        <a:pt x="35" y="8"/>
                      </a:cubicBezTo>
                      <a:cubicBezTo>
                        <a:pt x="35" y="8"/>
                        <a:pt x="35" y="8"/>
                        <a:pt x="35" y="8"/>
                      </a:cubicBezTo>
                      <a:cubicBezTo>
                        <a:pt x="35" y="8"/>
                        <a:pt x="35" y="8"/>
                        <a:pt x="35" y="8"/>
                      </a:cubicBezTo>
                      <a:cubicBezTo>
                        <a:pt x="35" y="7"/>
                        <a:pt x="35" y="7"/>
                        <a:pt x="35" y="7"/>
                      </a:cubicBezTo>
                      <a:cubicBezTo>
                        <a:pt x="35" y="7"/>
                        <a:pt x="35" y="7"/>
                        <a:pt x="35" y="7"/>
                      </a:cubicBezTo>
                      <a:cubicBezTo>
                        <a:pt x="35" y="7"/>
                        <a:pt x="35" y="7"/>
                        <a:pt x="35" y="7"/>
                      </a:cubicBezTo>
                      <a:cubicBezTo>
                        <a:pt x="35" y="7"/>
                        <a:pt x="35" y="7"/>
                        <a:pt x="35" y="7"/>
                      </a:cubicBezTo>
                      <a:cubicBezTo>
                        <a:pt x="35" y="7"/>
                        <a:pt x="35" y="7"/>
                        <a:pt x="35" y="7"/>
                      </a:cubicBezTo>
                      <a:cubicBezTo>
                        <a:pt x="36" y="6"/>
                        <a:pt x="36" y="6"/>
                        <a:pt x="36" y="6"/>
                      </a:cubicBezTo>
                      <a:cubicBezTo>
                        <a:pt x="37" y="6"/>
                        <a:pt x="37" y="6"/>
                        <a:pt x="37"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7" y="3"/>
                        <a:pt x="37" y="3"/>
                        <a:pt x="37" y="3"/>
                      </a:cubicBezTo>
                      <a:cubicBezTo>
                        <a:pt x="37" y="3"/>
                        <a:pt x="37" y="3"/>
                        <a:pt x="37" y="3"/>
                      </a:cubicBezTo>
                      <a:cubicBezTo>
                        <a:pt x="37" y="3"/>
                        <a:pt x="37" y="3"/>
                        <a:pt x="37" y="3"/>
                      </a:cubicBezTo>
                      <a:cubicBezTo>
                        <a:pt x="37" y="4"/>
                        <a:pt x="37" y="4"/>
                        <a:pt x="37" y="4"/>
                      </a:cubicBezTo>
                      <a:cubicBezTo>
                        <a:pt x="37" y="4"/>
                        <a:pt x="37" y="4"/>
                        <a:pt x="37" y="4"/>
                      </a:cubicBezTo>
                      <a:cubicBezTo>
                        <a:pt x="37" y="4"/>
                        <a:pt x="37" y="4"/>
                        <a:pt x="37" y="4"/>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4" y="3"/>
                        <a:pt x="34" y="3"/>
                        <a:pt x="34" y="3"/>
                      </a:cubicBezTo>
                      <a:cubicBezTo>
                        <a:pt x="35" y="3"/>
                        <a:pt x="35" y="3"/>
                        <a:pt x="35" y="3"/>
                      </a:cubicBezTo>
                      <a:cubicBezTo>
                        <a:pt x="35" y="3"/>
                        <a:pt x="35" y="3"/>
                        <a:pt x="35" y="3"/>
                      </a:cubicBezTo>
                      <a:cubicBezTo>
                        <a:pt x="35" y="3"/>
                        <a:pt x="35" y="3"/>
                        <a:pt x="35" y="3"/>
                      </a:cubicBezTo>
                      <a:cubicBezTo>
                        <a:pt x="35" y="2"/>
                        <a:pt x="35" y="2"/>
                        <a:pt x="35" y="2"/>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4" y="1"/>
                        <a:pt x="34" y="1"/>
                        <a:pt x="34" y="1"/>
                      </a:cubicBezTo>
                      <a:cubicBezTo>
                        <a:pt x="34" y="1"/>
                        <a:pt x="34" y="1"/>
                        <a:pt x="34" y="1"/>
                      </a:cubicBezTo>
                      <a:cubicBezTo>
                        <a:pt x="34" y="1"/>
                        <a:pt x="34" y="1"/>
                        <a:pt x="34" y="1"/>
                      </a:cubicBezTo>
                      <a:cubicBezTo>
                        <a:pt x="34" y="0"/>
                        <a:pt x="34" y="0"/>
                        <a:pt x="34" y="0"/>
                      </a:cubicBezTo>
                      <a:cubicBezTo>
                        <a:pt x="34" y="0"/>
                        <a:pt x="34" y="0"/>
                        <a:pt x="34" y="0"/>
                      </a:cubicBezTo>
                      <a:cubicBezTo>
                        <a:pt x="33" y="1"/>
                        <a:pt x="33" y="1"/>
                        <a:pt x="33" y="1"/>
                      </a:cubicBezTo>
                      <a:cubicBezTo>
                        <a:pt x="33" y="1"/>
                        <a:pt x="33" y="1"/>
                        <a:pt x="33" y="1"/>
                      </a:cubicBezTo>
                      <a:cubicBezTo>
                        <a:pt x="33" y="1"/>
                        <a:pt x="33" y="1"/>
                        <a:pt x="33" y="1"/>
                      </a:cubicBezTo>
                      <a:cubicBezTo>
                        <a:pt x="32" y="1"/>
                        <a:pt x="32" y="1"/>
                        <a:pt x="32" y="1"/>
                      </a:cubicBezTo>
                      <a:cubicBezTo>
                        <a:pt x="32" y="1"/>
                        <a:pt x="32" y="1"/>
                        <a:pt x="32" y="1"/>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5"/>
                        <a:pt x="29" y="5"/>
                        <a:pt x="29" y="5"/>
                      </a:cubicBezTo>
                      <a:cubicBezTo>
                        <a:pt x="29" y="5"/>
                        <a:pt x="29" y="5"/>
                        <a:pt x="29" y="5"/>
                      </a:cubicBezTo>
                      <a:cubicBezTo>
                        <a:pt x="28" y="5"/>
                        <a:pt x="28" y="5"/>
                        <a:pt x="28" y="5"/>
                      </a:cubicBezTo>
                      <a:cubicBezTo>
                        <a:pt x="28" y="5"/>
                        <a:pt x="28" y="5"/>
                        <a:pt x="28" y="5"/>
                      </a:cubicBezTo>
                      <a:cubicBezTo>
                        <a:pt x="28" y="5"/>
                        <a:pt x="28" y="5"/>
                        <a:pt x="28" y="5"/>
                      </a:cubicBezTo>
                      <a:cubicBezTo>
                        <a:pt x="28" y="6"/>
                        <a:pt x="28" y="6"/>
                        <a:pt x="28" y="6"/>
                      </a:cubicBezTo>
                      <a:cubicBezTo>
                        <a:pt x="28" y="6"/>
                        <a:pt x="28" y="6"/>
                        <a:pt x="28" y="6"/>
                      </a:cubicBezTo>
                      <a:cubicBezTo>
                        <a:pt x="22" y="7"/>
                        <a:pt x="17" y="8"/>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9" y="10"/>
                        <a:pt x="7" y="10"/>
                        <a:pt x="5" y="11"/>
                      </a:cubicBezTo>
                      <a:cubicBezTo>
                        <a:pt x="4" y="11"/>
                        <a:pt x="4" y="11"/>
                        <a:pt x="4" y="11"/>
                      </a:cubicBezTo>
                      <a:cubicBezTo>
                        <a:pt x="3" y="11"/>
                        <a:pt x="3" y="11"/>
                        <a:pt x="3" y="11"/>
                      </a:cubicBezTo>
                      <a:cubicBezTo>
                        <a:pt x="2" y="11"/>
                        <a:pt x="2" y="11"/>
                        <a:pt x="2" y="11"/>
                      </a:cubicBezTo>
                      <a:cubicBezTo>
                        <a:pt x="1" y="11"/>
                        <a:pt x="1" y="11"/>
                        <a:pt x="1" y="11"/>
                      </a:cubicBezTo>
                      <a:cubicBezTo>
                        <a:pt x="1" y="12"/>
                        <a:pt x="1" y="12"/>
                        <a:pt x="1" y="12"/>
                      </a:cubicBezTo>
                      <a:cubicBezTo>
                        <a:pt x="0" y="12"/>
                        <a:pt x="0" y="12"/>
                        <a:pt x="0" y="12"/>
                      </a:cubicBezTo>
                      <a:cubicBezTo>
                        <a:pt x="0" y="12"/>
                        <a:pt x="0" y="12"/>
                        <a:pt x="0" y="12"/>
                      </a:cubicBezTo>
                      <a:cubicBezTo>
                        <a:pt x="0" y="17"/>
                        <a:pt x="0" y="21"/>
                        <a:pt x="0" y="26"/>
                      </a:cubicBezTo>
                      <a:cubicBezTo>
                        <a:pt x="0" y="26"/>
                        <a:pt x="0" y="26"/>
                        <a:pt x="0" y="26"/>
                      </a:cubicBezTo>
                      <a:cubicBezTo>
                        <a:pt x="3" y="25"/>
                        <a:pt x="6" y="25"/>
                        <a:pt x="9" y="24"/>
                      </a:cubicBezTo>
                      <a:cubicBezTo>
                        <a:pt x="10" y="24"/>
                        <a:pt x="10" y="24"/>
                        <a:pt x="10" y="24"/>
                      </a:cubicBezTo>
                      <a:cubicBezTo>
                        <a:pt x="10" y="24"/>
                        <a:pt x="10" y="24"/>
                        <a:pt x="10" y="24"/>
                      </a:cubicBezTo>
                      <a:cubicBezTo>
                        <a:pt x="11" y="24"/>
                        <a:pt x="11" y="24"/>
                        <a:pt x="11" y="24"/>
                      </a:cubicBezTo>
                      <a:cubicBezTo>
                        <a:pt x="10" y="24"/>
                        <a:pt x="10" y="24"/>
                        <a:pt x="10" y="24"/>
                      </a:cubicBezTo>
                      <a:cubicBezTo>
                        <a:pt x="12" y="23"/>
                        <a:pt x="12" y="23"/>
                        <a:pt x="12" y="23"/>
                      </a:cubicBezTo>
                      <a:cubicBezTo>
                        <a:pt x="13" y="23"/>
                        <a:pt x="13" y="23"/>
                        <a:pt x="13" y="23"/>
                      </a:cubicBezTo>
                      <a:cubicBezTo>
                        <a:pt x="13" y="23"/>
                        <a:pt x="13" y="23"/>
                        <a:pt x="13" y="23"/>
                      </a:cubicBezTo>
                      <a:cubicBezTo>
                        <a:pt x="13" y="23"/>
                        <a:pt x="13" y="23"/>
                        <a:pt x="13" y="23"/>
                      </a:cubicBezTo>
                      <a:cubicBezTo>
                        <a:pt x="13" y="23"/>
                        <a:pt x="13" y="23"/>
                        <a:pt x="13" y="23"/>
                      </a:cubicBezTo>
                      <a:cubicBezTo>
                        <a:pt x="17" y="22"/>
                        <a:pt x="21" y="21"/>
                        <a:pt x="24" y="20"/>
                      </a:cubicBezTo>
                      <a:cubicBezTo>
                        <a:pt x="24" y="21"/>
                        <a:pt x="24" y="21"/>
                        <a:pt x="24" y="21"/>
                      </a:cubicBezTo>
                      <a:cubicBezTo>
                        <a:pt x="26" y="20"/>
                        <a:pt x="28" y="20"/>
                        <a:pt x="29" y="19"/>
                      </a:cubicBezTo>
                      <a:cubicBezTo>
                        <a:pt x="30" y="19"/>
                        <a:pt x="30" y="19"/>
                        <a:pt x="30" y="19"/>
                      </a:cubicBezTo>
                      <a:cubicBezTo>
                        <a:pt x="30" y="19"/>
                        <a:pt x="30" y="19"/>
                        <a:pt x="30" y="19"/>
                      </a:cubicBezTo>
                      <a:cubicBezTo>
                        <a:pt x="30" y="20"/>
                        <a:pt x="31" y="20"/>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3" y="23"/>
                        <a:pt x="33" y="23"/>
                        <a:pt x="33" y="23"/>
                      </a:cubicBezTo>
                      <a:cubicBezTo>
                        <a:pt x="33" y="24"/>
                        <a:pt x="33" y="24"/>
                        <a:pt x="33" y="24"/>
                      </a:cubicBezTo>
                      <a:cubicBezTo>
                        <a:pt x="33" y="24"/>
                        <a:pt x="33" y="24"/>
                        <a:pt x="33" y="24"/>
                      </a:cubicBezTo>
                      <a:cubicBezTo>
                        <a:pt x="33" y="24"/>
                        <a:pt x="33" y="24"/>
                        <a:pt x="33"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5" y="24"/>
                        <a:pt x="35" y="24"/>
                        <a:pt x="35" y="24"/>
                      </a:cubicBezTo>
                      <a:cubicBezTo>
                        <a:pt x="35" y="24"/>
                        <a:pt x="35" y="24"/>
                        <a:pt x="35" y="24"/>
                      </a:cubicBezTo>
                      <a:cubicBezTo>
                        <a:pt x="35" y="24"/>
                        <a:pt x="35" y="24"/>
                        <a:pt x="35" y="24"/>
                      </a:cubicBezTo>
                      <a:cubicBezTo>
                        <a:pt x="35" y="23"/>
                        <a:pt x="35" y="23"/>
                        <a:pt x="35" y="23"/>
                      </a:cubicBezTo>
                      <a:cubicBezTo>
                        <a:pt x="35" y="22"/>
                        <a:pt x="35" y="22"/>
                        <a:pt x="35" y="22"/>
                      </a:cubicBezTo>
                      <a:cubicBezTo>
                        <a:pt x="35" y="22"/>
                        <a:pt x="35" y="22"/>
                        <a:pt x="35" y="22"/>
                      </a:cubicBezTo>
                      <a:cubicBezTo>
                        <a:pt x="35" y="23"/>
                        <a:pt x="35" y="23"/>
                        <a:pt x="35" y="23"/>
                      </a:cubicBezTo>
                      <a:cubicBezTo>
                        <a:pt x="35" y="25"/>
                        <a:pt x="35" y="25"/>
                        <a:pt x="35" y="25"/>
                      </a:cubicBezTo>
                      <a:cubicBezTo>
                        <a:pt x="35" y="25"/>
                        <a:pt x="35" y="25"/>
                        <a:pt x="35" y="25"/>
                      </a:cubicBezTo>
                      <a:cubicBezTo>
                        <a:pt x="35" y="25"/>
                        <a:pt x="35" y="25"/>
                        <a:pt x="35" y="25"/>
                      </a:cubicBezTo>
                      <a:cubicBezTo>
                        <a:pt x="35" y="25"/>
                        <a:pt x="35" y="25"/>
                        <a:pt x="36" y="25"/>
                      </a:cubicBezTo>
                      <a:cubicBezTo>
                        <a:pt x="36" y="25"/>
                        <a:pt x="36" y="26"/>
                        <a:pt x="36" y="26"/>
                      </a:cubicBezTo>
                      <a:cubicBezTo>
                        <a:pt x="36" y="26"/>
                        <a:pt x="36" y="26"/>
                        <a:pt x="36" y="26"/>
                      </a:cubicBezTo>
                      <a:cubicBezTo>
                        <a:pt x="36" y="27"/>
                        <a:pt x="36" y="27"/>
                        <a:pt x="37" y="28"/>
                      </a:cubicBezTo>
                      <a:cubicBezTo>
                        <a:pt x="37" y="28"/>
                        <a:pt x="37" y="28"/>
                        <a:pt x="37" y="28"/>
                      </a:cubicBezTo>
                      <a:cubicBezTo>
                        <a:pt x="37" y="28"/>
                        <a:pt x="37" y="28"/>
                        <a:pt x="37" y="28"/>
                      </a:cubicBezTo>
                      <a:cubicBezTo>
                        <a:pt x="37" y="27"/>
                        <a:pt x="37" y="27"/>
                        <a:pt x="37" y="27"/>
                      </a:cubicBezTo>
                      <a:cubicBezTo>
                        <a:pt x="37" y="27"/>
                        <a:pt x="37" y="27"/>
                        <a:pt x="37" y="27"/>
                      </a:cubicBezTo>
                      <a:cubicBezTo>
                        <a:pt x="37" y="27"/>
                        <a:pt x="37" y="27"/>
                        <a:pt x="37" y="27"/>
                      </a:cubicBezTo>
                      <a:cubicBezTo>
                        <a:pt x="37" y="27"/>
                        <a:pt x="37" y="27"/>
                        <a:pt x="37" y="27"/>
                      </a:cubicBezTo>
                      <a:cubicBezTo>
                        <a:pt x="37" y="27"/>
                        <a:pt x="37" y="27"/>
                        <a:pt x="37" y="27"/>
                      </a:cubicBezTo>
                      <a:cubicBezTo>
                        <a:pt x="37" y="26"/>
                        <a:pt x="37" y="26"/>
                        <a:pt x="37" y="26"/>
                      </a:cubicBezTo>
                      <a:cubicBezTo>
                        <a:pt x="37" y="27"/>
                        <a:pt x="37" y="27"/>
                        <a:pt x="37" y="27"/>
                      </a:cubicBezTo>
                      <a:cubicBezTo>
                        <a:pt x="38" y="27"/>
                        <a:pt x="38" y="27"/>
                        <a:pt x="38" y="27"/>
                      </a:cubicBezTo>
                      <a:cubicBezTo>
                        <a:pt x="38" y="27"/>
                        <a:pt x="38" y="27"/>
                        <a:pt x="38" y="27"/>
                      </a:cubicBezTo>
                      <a:cubicBezTo>
                        <a:pt x="37" y="27"/>
                        <a:pt x="37" y="27"/>
                        <a:pt x="37" y="27"/>
                      </a:cubicBezTo>
                      <a:cubicBezTo>
                        <a:pt x="38" y="27"/>
                        <a:pt x="38" y="27"/>
                        <a:pt x="38" y="27"/>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6"/>
                        <a:pt x="39" y="26"/>
                        <a:pt x="39" y="26"/>
                      </a:cubicBezTo>
                      <a:cubicBezTo>
                        <a:pt x="39" y="26"/>
                        <a:pt x="39" y="26"/>
                        <a:pt x="39" y="26"/>
                      </a:cubicBezTo>
                      <a:cubicBezTo>
                        <a:pt x="39" y="25"/>
                        <a:pt x="39" y="25"/>
                        <a:pt x="39" y="25"/>
                      </a:cubicBezTo>
                      <a:cubicBezTo>
                        <a:pt x="39" y="25"/>
                        <a:pt x="39" y="25"/>
                        <a:pt x="39" y="25"/>
                      </a:cubicBezTo>
                      <a:cubicBezTo>
                        <a:pt x="39" y="24"/>
                        <a:pt x="39" y="24"/>
                        <a:pt x="39" y="24"/>
                      </a:cubicBezTo>
                      <a:cubicBezTo>
                        <a:pt x="39" y="25"/>
                        <a:pt x="39" y="25"/>
                        <a:pt x="39"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1" y="24"/>
                        <a:pt x="41" y="24"/>
                        <a:pt x="41" y="24"/>
                      </a:cubicBezTo>
                      <a:cubicBezTo>
                        <a:pt x="41" y="24"/>
                        <a:pt x="41" y="24"/>
                        <a:pt x="41" y="24"/>
                      </a:cubicBezTo>
                      <a:cubicBezTo>
                        <a:pt x="41" y="23"/>
                        <a:pt x="41" y="23"/>
                        <a:pt x="41" y="23"/>
                      </a:cubicBezTo>
                      <a:cubicBezTo>
                        <a:pt x="41" y="23"/>
                        <a:pt x="41" y="23"/>
                        <a:pt x="41" y="23"/>
                      </a:cubicBezTo>
                      <a:cubicBezTo>
                        <a:pt x="41" y="23"/>
                        <a:pt x="41" y="23"/>
                        <a:pt x="41" y="23"/>
                      </a:cubicBezTo>
                      <a:cubicBezTo>
                        <a:pt x="42" y="23"/>
                        <a:pt x="42" y="23"/>
                        <a:pt x="42" y="23"/>
                      </a:cubicBezTo>
                      <a:cubicBezTo>
                        <a:pt x="41" y="23"/>
                        <a:pt x="41" y="23"/>
                        <a:pt x="41" y="23"/>
                      </a:cubicBezTo>
                      <a:cubicBezTo>
                        <a:pt x="41" y="22"/>
                        <a:pt x="41" y="22"/>
                        <a:pt x="41" y="22"/>
                      </a:cubicBezTo>
                      <a:cubicBezTo>
                        <a:pt x="41" y="22"/>
                        <a:pt x="41" y="22"/>
                        <a:pt x="41" y="22"/>
                      </a:cubicBezTo>
                      <a:cubicBezTo>
                        <a:pt x="41" y="22"/>
                        <a:pt x="41" y="22"/>
                        <a:pt x="41" y="22"/>
                      </a:cubicBezTo>
                      <a:cubicBezTo>
                        <a:pt x="42" y="22"/>
                        <a:pt x="42" y="22"/>
                        <a:pt x="42" y="22"/>
                      </a:cubicBezTo>
                      <a:cubicBezTo>
                        <a:pt x="42" y="22"/>
                        <a:pt x="42" y="22"/>
                        <a:pt x="42" y="22"/>
                      </a:cubicBezTo>
                      <a:cubicBezTo>
                        <a:pt x="42" y="22"/>
                        <a:pt x="42" y="22"/>
                        <a:pt x="42" y="22"/>
                      </a:cubicBezTo>
                      <a:cubicBezTo>
                        <a:pt x="42" y="22"/>
                        <a:pt x="42" y="22"/>
                        <a:pt x="42" y="22"/>
                      </a:cubicBezTo>
                      <a:cubicBezTo>
                        <a:pt x="42" y="21"/>
                        <a:pt x="42" y="21"/>
                        <a:pt x="42" y="21"/>
                      </a:cubicBezTo>
                      <a:cubicBezTo>
                        <a:pt x="42" y="21"/>
                        <a:pt x="42" y="21"/>
                        <a:pt x="42" y="21"/>
                      </a:cubicBezTo>
                      <a:cubicBezTo>
                        <a:pt x="43" y="22"/>
                        <a:pt x="43" y="22"/>
                        <a:pt x="43" y="22"/>
                      </a:cubicBezTo>
                      <a:cubicBezTo>
                        <a:pt x="43" y="22"/>
                        <a:pt x="43" y="22"/>
                        <a:pt x="43" y="22"/>
                      </a:cubicBezTo>
                      <a:cubicBezTo>
                        <a:pt x="42" y="22"/>
                        <a:pt x="42" y="22"/>
                        <a:pt x="42" y="22"/>
                      </a:cubicBezTo>
                      <a:cubicBezTo>
                        <a:pt x="43" y="22"/>
                        <a:pt x="43" y="22"/>
                        <a:pt x="43" y="22"/>
                      </a:cubicBezTo>
                      <a:cubicBezTo>
                        <a:pt x="42" y="22"/>
                        <a:pt x="42" y="22"/>
                        <a:pt x="42" y="22"/>
                      </a:cubicBezTo>
                      <a:cubicBezTo>
                        <a:pt x="42" y="22"/>
                        <a:pt x="42" y="22"/>
                        <a:pt x="42" y="22"/>
                      </a:cubicBezTo>
                      <a:cubicBezTo>
                        <a:pt x="42" y="23"/>
                        <a:pt x="42" y="23"/>
                        <a:pt x="42" y="23"/>
                      </a:cubicBezTo>
                      <a:cubicBezTo>
                        <a:pt x="42" y="23"/>
                        <a:pt x="42" y="23"/>
                        <a:pt x="42" y="23"/>
                      </a:cubicBezTo>
                      <a:cubicBezTo>
                        <a:pt x="43" y="23"/>
                        <a:pt x="43" y="23"/>
                        <a:pt x="43" y="23"/>
                      </a:cubicBezTo>
                      <a:cubicBezTo>
                        <a:pt x="43" y="25"/>
                        <a:pt x="43" y="25"/>
                        <a:pt x="43" y="25"/>
                      </a:cubicBezTo>
                      <a:cubicBezTo>
                        <a:pt x="43" y="25"/>
                        <a:pt x="43" y="25"/>
                        <a:pt x="43" y="25"/>
                      </a:cubicBezTo>
                      <a:cubicBezTo>
                        <a:pt x="43" y="26"/>
                        <a:pt x="43" y="26"/>
                        <a:pt x="43" y="26"/>
                      </a:cubicBezTo>
                      <a:cubicBezTo>
                        <a:pt x="43" y="26"/>
                        <a:pt x="43" y="26"/>
                        <a:pt x="43" y="26"/>
                      </a:cubicBezTo>
                      <a:cubicBezTo>
                        <a:pt x="44" y="25"/>
                        <a:pt x="44" y="25"/>
                        <a:pt x="44" y="25"/>
                      </a:cubicBezTo>
                      <a:cubicBezTo>
                        <a:pt x="44" y="25"/>
                        <a:pt x="44" y="25"/>
                        <a:pt x="44" y="25"/>
                      </a:cubicBezTo>
                      <a:cubicBezTo>
                        <a:pt x="45" y="24"/>
                        <a:pt x="45" y="24"/>
                        <a:pt x="45" y="24"/>
                      </a:cubicBezTo>
                      <a:cubicBezTo>
                        <a:pt x="45" y="24"/>
                        <a:pt x="45" y="24"/>
                        <a:pt x="45" y="24"/>
                      </a:cubicBezTo>
                      <a:cubicBezTo>
                        <a:pt x="45" y="24"/>
                        <a:pt x="45" y="24"/>
                        <a:pt x="45" y="24"/>
                      </a:cubicBezTo>
                      <a:cubicBezTo>
                        <a:pt x="46" y="24"/>
                        <a:pt x="46" y="24"/>
                        <a:pt x="46" y="24"/>
                      </a:cubicBezTo>
                      <a:cubicBezTo>
                        <a:pt x="46" y="23"/>
                        <a:pt x="46" y="23"/>
                        <a:pt x="46" y="23"/>
                      </a:cubicBezTo>
                      <a:cubicBezTo>
                        <a:pt x="46" y="22"/>
                        <a:pt x="46" y="22"/>
                        <a:pt x="46" y="22"/>
                      </a:cubicBezTo>
                      <a:cubicBezTo>
                        <a:pt x="46" y="22"/>
                        <a:pt x="46" y="22"/>
                        <a:pt x="46" y="22"/>
                      </a:cubicBezTo>
                      <a:cubicBezTo>
                        <a:pt x="46" y="23"/>
                        <a:pt x="46" y="23"/>
                        <a:pt x="46" y="23"/>
                      </a:cubicBezTo>
                      <a:cubicBezTo>
                        <a:pt x="47" y="23"/>
                        <a:pt x="47" y="23"/>
                        <a:pt x="47" y="23"/>
                      </a:cubicBezTo>
                      <a:cubicBezTo>
                        <a:pt x="47" y="22"/>
                        <a:pt x="47" y="22"/>
                        <a:pt x="47" y="22"/>
                      </a:cubicBezTo>
                      <a:cubicBezTo>
                        <a:pt x="47" y="22"/>
                        <a:pt x="47" y="22"/>
                        <a:pt x="47" y="22"/>
                      </a:cubicBezTo>
                      <a:cubicBezTo>
                        <a:pt x="47" y="22"/>
                        <a:pt x="47" y="22"/>
                        <a:pt x="47"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9" y="22"/>
                        <a:pt x="49" y="22"/>
                        <a:pt x="49" y="22"/>
                      </a:cubicBezTo>
                      <a:cubicBezTo>
                        <a:pt x="49" y="22"/>
                        <a:pt x="49" y="22"/>
                        <a:pt x="49" y="22"/>
                      </a:cubicBezTo>
                      <a:cubicBezTo>
                        <a:pt x="49" y="22"/>
                        <a:pt x="49" y="22"/>
                        <a:pt x="49" y="22"/>
                      </a:cubicBezTo>
                      <a:cubicBezTo>
                        <a:pt x="49" y="21"/>
                        <a:pt x="49" y="21"/>
                        <a:pt x="49" y="21"/>
                      </a:cubicBezTo>
                      <a:cubicBezTo>
                        <a:pt x="50" y="21"/>
                        <a:pt x="50" y="21"/>
                        <a:pt x="50" y="21"/>
                      </a:cubicBezTo>
                      <a:lnTo>
                        <a:pt x="52" y="20"/>
                      </a:lnTo>
                      <a:close/>
                      <a:moveTo>
                        <a:pt x="55" y="28"/>
                      </a:moveTo>
                      <a:cubicBezTo>
                        <a:pt x="54" y="27"/>
                        <a:pt x="54" y="27"/>
                        <a:pt x="54" y="27"/>
                      </a:cubicBezTo>
                      <a:cubicBezTo>
                        <a:pt x="53" y="27"/>
                        <a:pt x="53" y="27"/>
                        <a:pt x="53" y="27"/>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8"/>
                        <a:pt x="53" y="28"/>
                        <a:pt x="53" y="28"/>
                      </a:cubicBezTo>
                      <a:cubicBezTo>
                        <a:pt x="53" y="28"/>
                        <a:pt x="53" y="28"/>
                        <a:pt x="53" y="28"/>
                      </a:cubicBezTo>
                      <a:cubicBezTo>
                        <a:pt x="53" y="28"/>
                        <a:pt x="53" y="28"/>
                        <a:pt x="53" y="28"/>
                      </a:cubicBezTo>
                      <a:cubicBezTo>
                        <a:pt x="52" y="28"/>
                        <a:pt x="52" y="28"/>
                        <a:pt x="52" y="28"/>
                      </a:cubicBezTo>
                      <a:cubicBezTo>
                        <a:pt x="52" y="28"/>
                        <a:pt x="52" y="28"/>
                        <a:pt x="52" y="28"/>
                      </a:cubicBezTo>
                      <a:cubicBezTo>
                        <a:pt x="52" y="28"/>
                        <a:pt x="52" y="28"/>
                        <a:pt x="52" y="28"/>
                      </a:cubicBezTo>
                      <a:cubicBezTo>
                        <a:pt x="52" y="28"/>
                        <a:pt x="52" y="28"/>
                        <a:pt x="52" y="28"/>
                      </a:cubicBezTo>
                      <a:cubicBezTo>
                        <a:pt x="51" y="28"/>
                        <a:pt x="51" y="28"/>
                        <a:pt x="51" y="28"/>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1" y="29"/>
                        <a:pt x="51" y="29"/>
                        <a:pt x="52" y="29"/>
                      </a:cubicBezTo>
                      <a:cubicBezTo>
                        <a:pt x="53" y="29"/>
                        <a:pt x="53" y="29"/>
                        <a:pt x="53" y="29"/>
                      </a:cubicBezTo>
                      <a:cubicBezTo>
                        <a:pt x="53" y="29"/>
                        <a:pt x="53" y="29"/>
                        <a:pt x="53" y="29"/>
                      </a:cubicBezTo>
                      <a:cubicBezTo>
                        <a:pt x="54" y="28"/>
                        <a:pt x="54" y="28"/>
                        <a:pt x="54" y="28"/>
                      </a:cubicBezTo>
                      <a:cubicBezTo>
                        <a:pt x="55" y="28"/>
                        <a:pt x="55" y="28"/>
                        <a:pt x="55" y="28"/>
                      </a:cubicBezTo>
                      <a:close/>
                      <a:moveTo>
                        <a:pt x="52" y="22"/>
                      </a:moveTo>
                      <a:cubicBezTo>
                        <a:pt x="52" y="21"/>
                        <a:pt x="52" y="21"/>
                        <a:pt x="52" y="21"/>
                      </a:cubicBezTo>
                      <a:cubicBezTo>
                        <a:pt x="53" y="21"/>
                        <a:pt x="53" y="21"/>
                        <a:pt x="53" y="21"/>
                      </a:cubicBezTo>
                      <a:cubicBezTo>
                        <a:pt x="53" y="21"/>
                        <a:pt x="53" y="21"/>
                        <a:pt x="53" y="21"/>
                      </a:cubicBezTo>
                      <a:cubicBezTo>
                        <a:pt x="52" y="21"/>
                        <a:pt x="52" y="21"/>
                        <a:pt x="52" y="21"/>
                      </a:cubicBezTo>
                      <a:cubicBezTo>
                        <a:pt x="52" y="20"/>
                        <a:pt x="52" y="20"/>
                        <a:pt x="52" y="20"/>
                      </a:cubicBezTo>
                      <a:cubicBezTo>
                        <a:pt x="52" y="20"/>
                        <a:pt x="52" y="20"/>
                        <a:pt x="52" y="20"/>
                      </a:cubicBezTo>
                      <a:cubicBezTo>
                        <a:pt x="52" y="21"/>
                        <a:pt x="52" y="21"/>
                        <a:pt x="52" y="21"/>
                      </a:cubicBezTo>
                      <a:cubicBezTo>
                        <a:pt x="52" y="23"/>
                        <a:pt x="52" y="23"/>
                        <a:pt x="52" y="23"/>
                      </a:cubicBezTo>
                      <a:lnTo>
                        <a:pt x="52" y="22"/>
                      </a:lnTo>
                      <a:close/>
                      <a:moveTo>
                        <a:pt x="47" y="27"/>
                      </a:moveTo>
                      <a:cubicBezTo>
                        <a:pt x="47" y="27"/>
                        <a:pt x="47" y="27"/>
                        <a:pt x="47" y="27"/>
                      </a:cubicBezTo>
                      <a:cubicBezTo>
                        <a:pt x="46" y="27"/>
                        <a:pt x="46" y="27"/>
                        <a:pt x="46" y="27"/>
                      </a:cubicBezTo>
                      <a:cubicBezTo>
                        <a:pt x="46" y="27"/>
                        <a:pt x="46" y="27"/>
                        <a:pt x="46" y="27"/>
                      </a:cubicBezTo>
                      <a:cubicBezTo>
                        <a:pt x="46" y="28"/>
                        <a:pt x="46" y="28"/>
                        <a:pt x="46" y="28"/>
                      </a:cubicBezTo>
                      <a:cubicBezTo>
                        <a:pt x="46" y="28"/>
                        <a:pt x="46" y="28"/>
                        <a:pt x="46" y="28"/>
                      </a:cubicBezTo>
                      <a:cubicBezTo>
                        <a:pt x="47" y="28"/>
                        <a:pt x="47" y="28"/>
                        <a:pt x="47" y="28"/>
                      </a:cubicBezTo>
                      <a:cubicBezTo>
                        <a:pt x="47" y="28"/>
                        <a:pt x="47" y="28"/>
                        <a:pt x="47" y="28"/>
                      </a:cubicBezTo>
                      <a:cubicBezTo>
                        <a:pt x="47" y="28"/>
                        <a:pt x="47" y="28"/>
                        <a:pt x="47" y="28"/>
                      </a:cubicBezTo>
                      <a:cubicBezTo>
                        <a:pt x="47" y="28"/>
                        <a:pt x="47" y="28"/>
                        <a:pt x="47" y="28"/>
                      </a:cubicBezTo>
                      <a:cubicBezTo>
                        <a:pt x="47" y="28"/>
                        <a:pt x="47" y="28"/>
                        <a:pt x="47" y="28"/>
                      </a:cubicBezTo>
                      <a:lnTo>
                        <a:pt x="47" y="27"/>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7" name="Freeform 362">
                  <a:extLst>
                    <a:ext uri="{FF2B5EF4-FFF2-40B4-BE49-F238E27FC236}">
                      <a16:creationId xmlns="" xmlns:a16="http://schemas.microsoft.com/office/drawing/2014/main" id="{11343135-0501-47C9-B485-BA4E0060FB6C}"/>
                    </a:ext>
                  </a:extLst>
                </p:cNvPr>
                <p:cNvSpPr>
                  <a:spLocks noEditPoints="1"/>
                </p:cNvSpPr>
                <p:nvPr/>
              </p:nvSpPr>
              <p:spPr bwMode="auto">
                <a:xfrm>
                  <a:off x="7595146" y="3070587"/>
                  <a:ext cx="314551" cy="482312"/>
                </a:xfrm>
                <a:custGeom>
                  <a:avLst/>
                  <a:gdLst>
                    <a:gd name="T0" fmla="*/ 40 w 60"/>
                    <a:gd name="T1" fmla="*/ 62 h 92"/>
                    <a:gd name="T2" fmla="*/ 40 w 60"/>
                    <a:gd name="T3" fmla="*/ 63 h 92"/>
                    <a:gd name="T4" fmla="*/ 38 w 60"/>
                    <a:gd name="T5" fmla="*/ 66 h 92"/>
                    <a:gd name="T6" fmla="*/ 59 w 60"/>
                    <a:gd name="T7" fmla="*/ 41 h 92"/>
                    <a:gd name="T8" fmla="*/ 42 w 60"/>
                    <a:gd name="T9" fmla="*/ 66 h 92"/>
                    <a:gd name="T10" fmla="*/ 36 w 60"/>
                    <a:gd name="T11" fmla="*/ 61 h 92"/>
                    <a:gd name="T12" fmla="*/ 58 w 60"/>
                    <a:gd name="T13" fmla="*/ 44 h 92"/>
                    <a:gd name="T14" fmla="*/ 56 w 60"/>
                    <a:gd name="T15" fmla="*/ 43 h 92"/>
                    <a:gd name="T16" fmla="*/ 56 w 60"/>
                    <a:gd name="T17" fmla="*/ 39 h 92"/>
                    <a:gd name="T18" fmla="*/ 53 w 60"/>
                    <a:gd name="T19" fmla="*/ 37 h 92"/>
                    <a:gd name="T20" fmla="*/ 49 w 60"/>
                    <a:gd name="T21" fmla="*/ 31 h 92"/>
                    <a:gd name="T22" fmla="*/ 42 w 60"/>
                    <a:gd name="T23" fmla="*/ 29 h 92"/>
                    <a:gd name="T24" fmla="*/ 33 w 60"/>
                    <a:gd name="T25" fmla="*/ 2 h 92"/>
                    <a:gd name="T26" fmla="*/ 25 w 60"/>
                    <a:gd name="T27" fmla="*/ 2 h 92"/>
                    <a:gd name="T28" fmla="*/ 14 w 60"/>
                    <a:gd name="T29" fmla="*/ 2 h 92"/>
                    <a:gd name="T30" fmla="*/ 8 w 60"/>
                    <a:gd name="T31" fmla="*/ 31 h 92"/>
                    <a:gd name="T32" fmla="*/ 8 w 60"/>
                    <a:gd name="T33" fmla="*/ 36 h 92"/>
                    <a:gd name="T34" fmla="*/ 4 w 60"/>
                    <a:gd name="T35" fmla="*/ 46 h 92"/>
                    <a:gd name="T36" fmla="*/ 4 w 60"/>
                    <a:gd name="T37" fmla="*/ 50 h 92"/>
                    <a:gd name="T38" fmla="*/ 12 w 60"/>
                    <a:gd name="T39" fmla="*/ 85 h 92"/>
                    <a:gd name="T40" fmla="*/ 15 w 60"/>
                    <a:gd name="T41" fmla="*/ 91 h 92"/>
                    <a:gd name="T42" fmla="*/ 19 w 60"/>
                    <a:gd name="T43" fmla="*/ 87 h 92"/>
                    <a:gd name="T44" fmla="*/ 20 w 60"/>
                    <a:gd name="T45" fmla="*/ 83 h 92"/>
                    <a:gd name="T46" fmla="*/ 21 w 60"/>
                    <a:gd name="T47" fmla="*/ 80 h 92"/>
                    <a:gd name="T48" fmla="*/ 23 w 60"/>
                    <a:gd name="T49" fmla="*/ 74 h 92"/>
                    <a:gd name="T50" fmla="*/ 24 w 60"/>
                    <a:gd name="T51" fmla="*/ 77 h 92"/>
                    <a:gd name="T52" fmla="*/ 25 w 60"/>
                    <a:gd name="T53" fmla="*/ 74 h 92"/>
                    <a:gd name="T54" fmla="*/ 27 w 60"/>
                    <a:gd name="T55" fmla="*/ 75 h 92"/>
                    <a:gd name="T56" fmla="*/ 25 w 60"/>
                    <a:gd name="T57" fmla="*/ 70 h 92"/>
                    <a:gd name="T58" fmla="*/ 27 w 60"/>
                    <a:gd name="T59" fmla="*/ 74 h 92"/>
                    <a:gd name="T60" fmla="*/ 27 w 60"/>
                    <a:gd name="T61" fmla="*/ 70 h 92"/>
                    <a:gd name="T62" fmla="*/ 28 w 60"/>
                    <a:gd name="T63" fmla="*/ 73 h 92"/>
                    <a:gd name="T64" fmla="*/ 28 w 60"/>
                    <a:gd name="T65" fmla="*/ 71 h 92"/>
                    <a:gd name="T66" fmla="*/ 29 w 60"/>
                    <a:gd name="T67" fmla="*/ 72 h 92"/>
                    <a:gd name="T68" fmla="*/ 31 w 60"/>
                    <a:gd name="T69" fmla="*/ 68 h 92"/>
                    <a:gd name="T70" fmla="*/ 33 w 60"/>
                    <a:gd name="T71" fmla="*/ 70 h 92"/>
                    <a:gd name="T72" fmla="*/ 34 w 60"/>
                    <a:gd name="T73" fmla="*/ 66 h 92"/>
                    <a:gd name="T74" fmla="*/ 35 w 60"/>
                    <a:gd name="T75" fmla="*/ 59 h 92"/>
                    <a:gd name="T76" fmla="*/ 37 w 60"/>
                    <a:gd name="T77" fmla="*/ 58 h 92"/>
                    <a:gd name="T78" fmla="*/ 38 w 60"/>
                    <a:gd name="T79" fmla="*/ 59 h 92"/>
                    <a:gd name="T80" fmla="*/ 41 w 60"/>
                    <a:gd name="T81" fmla="*/ 61 h 92"/>
                    <a:gd name="T82" fmla="*/ 41 w 60"/>
                    <a:gd name="T83" fmla="*/ 58 h 92"/>
                    <a:gd name="T84" fmla="*/ 42 w 60"/>
                    <a:gd name="T85" fmla="*/ 57 h 92"/>
                    <a:gd name="T86" fmla="*/ 44 w 60"/>
                    <a:gd name="T87" fmla="*/ 55 h 92"/>
                    <a:gd name="T88" fmla="*/ 45 w 60"/>
                    <a:gd name="T89" fmla="*/ 55 h 92"/>
                    <a:gd name="T90" fmla="*/ 48 w 60"/>
                    <a:gd name="T91" fmla="*/ 56 h 92"/>
                    <a:gd name="T92" fmla="*/ 48 w 60"/>
                    <a:gd name="T93" fmla="*/ 55 h 92"/>
                    <a:gd name="T94" fmla="*/ 49 w 60"/>
                    <a:gd name="T95" fmla="*/ 53 h 92"/>
                    <a:gd name="T96" fmla="*/ 50 w 60"/>
                    <a:gd name="T97" fmla="*/ 51 h 92"/>
                    <a:gd name="T98" fmla="*/ 53 w 60"/>
                    <a:gd name="T99" fmla="*/ 52 h 92"/>
                    <a:gd name="T100" fmla="*/ 54 w 60"/>
                    <a:gd name="T101" fmla="*/ 50 h 92"/>
                    <a:gd name="T102" fmla="*/ 54 w 60"/>
                    <a:gd name="T103" fmla="*/ 48 h 92"/>
                    <a:gd name="T104" fmla="*/ 57 w 60"/>
                    <a:gd name="T105" fmla="*/ 48 h 92"/>
                    <a:gd name="T106" fmla="*/ 59 w 60"/>
                    <a:gd name="T107" fmla="*/ 43 h 92"/>
                    <a:gd name="T108" fmla="*/ 60 w 60"/>
                    <a:gd name="T109" fmla="*/ 41 h 92"/>
                    <a:gd name="T110" fmla="*/ 27 w 60"/>
                    <a:gd name="T111" fmla="*/ 73 h 92"/>
                    <a:gd name="T112" fmla="*/ 27 w 60"/>
                    <a:gd name="T113" fmla="*/ 73 h 92"/>
                    <a:gd name="T114" fmla="*/ 27 w 60"/>
                    <a:gd name="T115" fmla="*/ 73 h 92"/>
                    <a:gd name="T116" fmla="*/ 43 w 60"/>
                    <a:gd name="T117" fmla="*/ 62 h 92"/>
                    <a:gd name="T118" fmla="*/ 43 w 60"/>
                    <a:gd name="T119" fmla="*/ 57 h 92"/>
                    <a:gd name="T120" fmla="*/ 44 w 60"/>
                    <a:gd name="T121" fmla="*/ 61 h 92"/>
                    <a:gd name="T122" fmla="*/ 53 w 60"/>
                    <a:gd name="T123" fmla="*/ 5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92">
                      <a:moveTo>
                        <a:pt x="37" y="65"/>
                      </a:moveTo>
                      <a:cubicBezTo>
                        <a:pt x="38" y="65"/>
                        <a:pt x="38" y="65"/>
                        <a:pt x="38" y="65"/>
                      </a:cubicBezTo>
                      <a:cubicBezTo>
                        <a:pt x="38" y="64"/>
                        <a:pt x="38" y="64"/>
                        <a:pt x="38" y="64"/>
                      </a:cubicBezTo>
                      <a:cubicBezTo>
                        <a:pt x="38" y="64"/>
                        <a:pt x="38" y="64"/>
                        <a:pt x="38" y="64"/>
                      </a:cubicBezTo>
                      <a:cubicBezTo>
                        <a:pt x="38" y="64"/>
                        <a:pt x="38" y="64"/>
                        <a:pt x="38" y="64"/>
                      </a:cubicBezTo>
                      <a:cubicBezTo>
                        <a:pt x="38" y="64"/>
                        <a:pt x="38" y="64"/>
                        <a:pt x="38" y="64"/>
                      </a:cubicBezTo>
                      <a:cubicBezTo>
                        <a:pt x="38" y="64"/>
                        <a:pt x="38" y="64"/>
                        <a:pt x="38" y="64"/>
                      </a:cubicBezTo>
                      <a:cubicBezTo>
                        <a:pt x="37" y="64"/>
                        <a:pt x="37" y="64"/>
                        <a:pt x="37" y="64"/>
                      </a:cubicBezTo>
                      <a:cubicBezTo>
                        <a:pt x="37" y="64"/>
                        <a:pt x="37" y="64"/>
                        <a:pt x="37" y="64"/>
                      </a:cubicBezTo>
                      <a:cubicBezTo>
                        <a:pt x="36" y="65"/>
                        <a:pt x="36" y="65"/>
                        <a:pt x="36" y="65"/>
                      </a:cubicBezTo>
                      <a:cubicBezTo>
                        <a:pt x="36" y="65"/>
                        <a:pt x="36" y="65"/>
                        <a:pt x="36" y="65"/>
                      </a:cubicBezTo>
                      <a:cubicBezTo>
                        <a:pt x="36" y="65"/>
                        <a:pt x="36" y="65"/>
                        <a:pt x="36" y="65"/>
                      </a:cubicBezTo>
                      <a:cubicBezTo>
                        <a:pt x="37" y="65"/>
                        <a:pt x="37" y="65"/>
                        <a:pt x="37" y="65"/>
                      </a:cubicBezTo>
                      <a:cubicBezTo>
                        <a:pt x="37" y="65"/>
                        <a:pt x="37" y="65"/>
                        <a:pt x="37" y="65"/>
                      </a:cubicBezTo>
                      <a:cubicBezTo>
                        <a:pt x="37" y="65"/>
                        <a:pt x="37" y="65"/>
                        <a:pt x="37" y="65"/>
                      </a:cubicBezTo>
                      <a:cubicBezTo>
                        <a:pt x="37" y="65"/>
                        <a:pt x="37" y="65"/>
                        <a:pt x="37" y="65"/>
                      </a:cubicBezTo>
                      <a:close/>
                      <a:moveTo>
                        <a:pt x="40" y="63"/>
                      </a:moveTo>
                      <a:cubicBezTo>
                        <a:pt x="40" y="63"/>
                        <a:pt x="40" y="63"/>
                        <a:pt x="40" y="63"/>
                      </a:cubicBezTo>
                      <a:cubicBezTo>
                        <a:pt x="40" y="62"/>
                        <a:pt x="40" y="62"/>
                        <a:pt x="40" y="62"/>
                      </a:cubicBezTo>
                      <a:cubicBezTo>
                        <a:pt x="40" y="62"/>
                        <a:pt x="40" y="62"/>
                        <a:pt x="40" y="62"/>
                      </a:cubicBezTo>
                      <a:cubicBezTo>
                        <a:pt x="40" y="62"/>
                        <a:pt x="40" y="62"/>
                        <a:pt x="40" y="62"/>
                      </a:cubicBezTo>
                      <a:cubicBezTo>
                        <a:pt x="40" y="62"/>
                        <a:pt x="40" y="62"/>
                        <a:pt x="40" y="62"/>
                      </a:cubicBezTo>
                      <a:cubicBezTo>
                        <a:pt x="40" y="62"/>
                        <a:pt x="40" y="62"/>
                        <a:pt x="40" y="62"/>
                      </a:cubicBezTo>
                      <a:cubicBezTo>
                        <a:pt x="40" y="62"/>
                        <a:pt x="40" y="62"/>
                        <a:pt x="40" y="62"/>
                      </a:cubicBezTo>
                      <a:cubicBezTo>
                        <a:pt x="40" y="61"/>
                        <a:pt x="40" y="61"/>
                        <a:pt x="40" y="61"/>
                      </a:cubicBezTo>
                      <a:cubicBezTo>
                        <a:pt x="40" y="61"/>
                        <a:pt x="40" y="61"/>
                        <a:pt x="40" y="61"/>
                      </a:cubicBezTo>
                      <a:cubicBezTo>
                        <a:pt x="39" y="61"/>
                        <a:pt x="39" y="61"/>
                        <a:pt x="39" y="61"/>
                      </a:cubicBezTo>
                      <a:cubicBezTo>
                        <a:pt x="39" y="61"/>
                        <a:pt x="39" y="61"/>
                        <a:pt x="39" y="61"/>
                      </a:cubicBezTo>
                      <a:cubicBezTo>
                        <a:pt x="39" y="61"/>
                        <a:pt x="39" y="61"/>
                        <a:pt x="39" y="61"/>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3"/>
                        <a:pt x="39" y="63"/>
                        <a:pt x="39" y="63"/>
                      </a:cubicBezTo>
                      <a:cubicBezTo>
                        <a:pt x="39" y="63"/>
                        <a:pt x="39" y="63"/>
                        <a:pt x="39" y="63"/>
                      </a:cubicBezTo>
                      <a:cubicBezTo>
                        <a:pt x="39" y="63"/>
                        <a:pt x="39" y="63"/>
                        <a:pt x="39" y="63"/>
                      </a:cubicBezTo>
                      <a:cubicBezTo>
                        <a:pt x="39" y="63"/>
                        <a:pt x="39" y="63"/>
                        <a:pt x="39" y="63"/>
                      </a:cubicBezTo>
                      <a:cubicBezTo>
                        <a:pt x="39" y="63"/>
                        <a:pt x="39" y="63"/>
                        <a:pt x="39" y="63"/>
                      </a:cubicBezTo>
                      <a:cubicBezTo>
                        <a:pt x="40" y="63"/>
                        <a:pt x="40" y="63"/>
                        <a:pt x="40" y="63"/>
                      </a:cubicBezTo>
                      <a:cubicBezTo>
                        <a:pt x="40" y="63"/>
                        <a:pt x="40" y="63"/>
                        <a:pt x="40" y="63"/>
                      </a:cubicBezTo>
                      <a:cubicBezTo>
                        <a:pt x="41" y="63"/>
                        <a:pt x="41" y="63"/>
                        <a:pt x="41" y="63"/>
                      </a:cubicBezTo>
                      <a:cubicBezTo>
                        <a:pt x="40" y="63"/>
                        <a:pt x="40" y="63"/>
                        <a:pt x="40" y="63"/>
                      </a:cubicBezTo>
                      <a:close/>
                      <a:moveTo>
                        <a:pt x="36" y="60"/>
                      </a:moveTo>
                      <a:cubicBezTo>
                        <a:pt x="36" y="60"/>
                        <a:pt x="36" y="60"/>
                        <a:pt x="36" y="60"/>
                      </a:cubicBezTo>
                      <a:cubicBezTo>
                        <a:pt x="35" y="60"/>
                        <a:pt x="35" y="60"/>
                        <a:pt x="35" y="60"/>
                      </a:cubicBezTo>
                      <a:cubicBezTo>
                        <a:pt x="35" y="61"/>
                        <a:pt x="35" y="61"/>
                        <a:pt x="35" y="61"/>
                      </a:cubicBezTo>
                      <a:cubicBezTo>
                        <a:pt x="36" y="61"/>
                        <a:pt x="36" y="61"/>
                        <a:pt x="36" y="61"/>
                      </a:cubicBezTo>
                      <a:cubicBezTo>
                        <a:pt x="36" y="61"/>
                        <a:pt x="36" y="61"/>
                        <a:pt x="36" y="61"/>
                      </a:cubicBezTo>
                      <a:cubicBezTo>
                        <a:pt x="36" y="61"/>
                        <a:pt x="36" y="61"/>
                        <a:pt x="36" y="61"/>
                      </a:cubicBezTo>
                      <a:cubicBezTo>
                        <a:pt x="36" y="60"/>
                        <a:pt x="36" y="60"/>
                        <a:pt x="36" y="60"/>
                      </a:cubicBezTo>
                      <a:cubicBezTo>
                        <a:pt x="36" y="60"/>
                        <a:pt x="36" y="60"/>
                        <a:pt x="36" y="60"/>
                      </a:cubicBezTo>
                      <a:cubicBezTo>
                        <a:pt x="36" y="60"/>
                        <a:pt x="36" y="60"/>
                        <a:pt x="36" y="60"/>
                      </a:cubicBezTo>
                      <a:close/>
                      <a:moveTo>
                        <a:pt x="39" y="65"/>
                      </a:moveTo>
                      <a:cubicBezTo>
                        <a:pt x="38" y="65"/>
                        <a:pt x="38" y="65"/>
                        <a:pt x="38" y="65"/>
                      </a:cubicBezTo>
                      <a:cubicBezTo>
                        <a:pt x="38" y="65"/>
                        <a:pt x="38" y="65"/>
                        <a:pt x="38" y="65"/>
                      </a:cubicBezTo>
                      <a:cubicBezTo>
                        <a:pt x="37" y="65"/>
                        <a:pt x="37" y="65"/>
                        <a:pt x="37" y="65"/>
                      </a:cubicBezTo>
                      <a:cubicBezTo>
                        <a:pt x="37" y="65"/>
                        <a:pt x="37" y="65"/>
                        <a:pt x="37" y="65"/>
                      </a:cubicBezTo>
                      <a:cubicBezTo>
                        <a:pt x="37" y="65"/>
                        <a:pt x="37" y="65"/>
                        <a:pt x="37" y="65"/>
                      </a:cubicBezTo>
                      <a:cubicBezTo>
                        <a:pt x="37" y="65"/>
                        <a:pt x="37" y="65"/>
                        <a:pt x="37" y="65"/>
                      </a:cubicBezTo>
                      <a:cubicBezTo>
                        <a:pt x="38" y="66"/>
                        <a:pt x="38" y="66"/>
                        <a:pt x="38" y="66"/>
                      </a:cubicBezTo>
                      <a:cubicBezTo>
                        <a:pt x="38" y="66"/>
                        <a:pt x="38" y="66"/>
                        <a:pt x="38" y="66"/>
                      </a:cubicBezTo>
                      <a:cubicBezTo>
                        <a:pt x="38" y="66"/>
                        <a:pt x="38" y="66"/>
                        <a:pt x="38" y="66"/>
                      </a:cubicBezTo>
                      <a:cubicBezTo>
                        <a:pt x="38" y="66"/>
                        <a:pt x="38" y="66"/>
                        <a:pt x="38"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5"/>
                        <a:pt x="39" y="65"/>
                        <a:pt x="39" y="65"/>
                      </a:cubicBezTo>
                      <a:close/>
                      <a:moveTo>
                        <a:pt x="28" y="73"/>
                      </a:moveTo>
                      <a:cubicBezTo>
                        <a:pt x="28" y="73"/>
                        <a:pt x="28" y="73"/>
                        <a:pt x="28" y="73"/>
                      </a:cubicBezTo>
                      <a:cubicBezTo>
                        <a:pt x="28" y="74"/>
                        <a:pt x="28" y="74"/>
                        <a:pt x="28" y="74"/>
                      </a:cubicBezTo>
                      <a:cubicBezTo>
                        <a:pt x="28" y="74"/>
                        <a:pt x="28" y="74"/>
                        <a:pt x="28" y="74"/>
                      </a:cubicBezTo>
                      <a:cubicBezTo>
                        <a:pt x="28" y="74"/>
                        <a:pt x="28" y="74"/>
                        <a:pt x="28" y="74"/>
                      </a:cubicBezTo>
                      <a:cubicBezTo>
                        <a:pt x="28" y="74"/>
                        <a:pt x="28" y="74"/>
                        <a:pt x="28" y="74"/>
                      </a:cubicBezTo>
                      <a:cubicBezTo>
                        <a:pt x="28" y="74"/>
                        <a:pt x="28" y="74"/>
                        <a:pt x="28" y="74"/>
                      </a:cubicBezTo>
                      <a:lnTo>
                        <a:pt x="28" y="73"/>
                      </a:lnTo>
                      <a:close/>
                      <a:moveTo>
                        <a:pt x="58" y="41"/>
                      </a:moveTo>
                      <a:cubicBezTo>
                        <a:pt x="59" y="42"/>
                        <a:pt x="59" y="42"/>
                        <a:pt x="59" y="42"/>
                      </a:cubicBezTo>
                      <a:cubicBezTo>
                        <a:pt x="59" y="41"/>
                        <a:pt x="59" y="41"/>
                        <a:pt x="59" y="41"/>
                      </a:cubicBezTo>
                      <a:cubicBezTo>
                        <a:pt x="59" y="41"/>
                        <a:pt x="59" y="41"/>
                        <a:pt x="59" y="41"/>
                      </a:cubicBezTo>
                      <a:cubicBezTo>
                        <a:pt x="59" y="40"/>
                        <a:pt x="59" y="40"/>
                        <a:pt x="59" y="40"/>
                      </a:cubicBezTo>
                      <a:cubicBezTo>
                        <a:pt x="59" y="40"/>
                        <a:pt x="59" y="40"/>
                        <a:pt x="59" y="40"/>
                      </a:cubicBezTo>
                      <a:cubicBezTo>
                        <a:pt x="59" y="40"/>
                        <a:pt x="59" y="40"/>
                        <a:pt x="59" y="40"/>
                      </a:cubicBezTo>
                      <a:cubicBezTo>
                        <a:pt x="59" y="40"/>
                        <a:pt x="59" y="40"/>
                        <a:pt x="59" y="40"/>
                      </a:cubicBezTo>
                      <a:cubicBezTo>
                        <a:pt x="58" y="40"/>
                        <a:pt x="58" y="40"/>
                        <a:pt x="58" y="40"/>
                      </a:cubicBezTo>
                      <a:cubicBezTo>
                        <a:pt x="58" y="40"/>
                        <a:pt x="58" y="40"/>
                        <a:pt x="58" y="40"/>
                      </a:cubicBezTo>
                      <a:cubicBezTo>
                        <a:pt x="58" y="40"/>
                        <a:pt x="58" y="40"/>
                        <a:pt x="58" y="40"/>
                      </a:cubicBezTo>
                      <a:cubicBezTo>
                        <a:pt x="58" y="40"/>
                        <a:pt x="58" y="40"/>
                        <a:pt x="58" y="40"/>
                      </a:cubicBezTo>
                      <a:cubicBezTo>
                        <a:pt x="58" y="41"/>
                        <a:pt x="58" y="41"/>
                        <a:pt x="58" y="41"/>
                      </a:cubicBezTo>
                      <a:cubicBezTo>
                        <a:pt x="58" y="41"/>
                        <a:pt x="58" y="41"/>
                        <a:pt x="58" y="41"/>
                      </a:cubicBezTo>
                      <a:close/>
                      <a:moveTo>
                        <a:pt x="41" y="65"/>
                      </a:moveTo>
                      <a:cubicBezTo>
                        <a:pt x="41" y="64"/>
                        <a:pt x="41" y="64"/>
                        <a:pt x="41" y="64"/>
                      </a:cubicBezTo>
                      <a:cubicBezTo>
                        <a:pt x="41" y="64"/>
                        <a:pt x="41" y="64"/>
                        <a:pt x="41" y="64"/>
                      </a:cubicBezTo>
                      <a:cubicBezTo>
                        <a:pt x="41" y="65"/>
                        <a:pt x="41" y="65"/>
                        <a:pt x="41" y="65"/>
                      </a:cubicBezTo>
                      <a:cubicBezTo>
                        <a:pt x="41" y="65"/>
                        <a:pt x="41" y="65"/>
                        <a:pt x="41" y="65"/>
                      </a:cubicBezTo>
                      <a:cubicBezTo>
                        <a:pt x="41" y="65"/>
                        <a:pt x="41" y="65"/>
                        <a:pt x="41" y="65"/>
                      </a:cubicBezTo>
                      <a:cubicBezTo>
                        <a:pt x="41" y="66"/>
                        <a:pt x="41" y="66"/>
                        <a:pt x="41" y="66"/>
                      </a:cubicBezTo>
                      <a:cubicBezTo>
                        <a:pt x="41" y="66"/>
                        <a:pt x="41" y="66"/>
                        <a:pt x="41" y="66"/>
                      </a:cubicBezTo>
                      <a:cubicBezTo>
                        <a:pt x="41" y="66"/>
                        <a:pt x="41" y="66"/>
                        <a:pt x="41" y="66"/>
                      </a:cubicBezTo>
                      <a:cubicBezTo>
                        <a:pt x="41" y="66"/>
                        <a:pt x="41" y="66"/>
                        <a:pt x="41" y="66"/>
                      </a:cubicBezTo>
                      <a:cubicBezTo>
                        <a:pt x="42" y="66"/>
                        <a:pt x="42" y="66"/>
                        <a:pt x="42" y="66"/>
                      </a:cubicBezTo>
                      <a:cubicBezTo>
                        <a:pt x="42" y="65"/>
                        <a:pt x="42" y="65"/>
                        <a:pt x="42" y="65"/>
                      </a:cubicBezTo>
                      <a:lnTo>
                        <a:pt x="41" y="65"/>
                      </a:lnTo>
                      <a:close/>
                      <a:moveTo>
                        <a:pt x="58" y="42"/>
                      </a:moveTo>
                      <a:cubicBezTo>
                        <a:pt x="58" y="42"/>
                        <a:pt x="58" y="42"/>
                        <a:pt x="58" y="42"/>
                      </a:cubicBezTo>
                      <a:cubicBezTo>
                        <a:pt x="59" y="42"/>
                        <a:pt x="59" y="42"/>
                        <a:pt x="59" y="42"/>
                      </a:cubicBezTo>
                      <a:cubicBezTo>
                        <a:pt x="59" y="42"/>
                        <a:pt x="59" y="42"/>
                        <a:pt x="59" y="42"/>
                      </a:cubicBezTo>
                      <a:cubicBezTo>
                        <a:pt x="58" y="42"/>
                        <a:pt x="58" y="42"/>
                        <a:pt x="58" y="42"/>
                      </a:cubicBezTo>
                      <a:cubicBezTo>
                        <a:pt x="58" y="41"/>
                        <a:pt x="58" y="41"/>
                        <a:pt x="58" y="41"/>
                      </a:cubicBezTo>
                      <a:cubicBezTo>
                        <a:pt x="58" y="41"/>
                        <a:pt x="58" y="41"/>
                        <a:pt x="58" y="41"/>
                      </a:cubicBezTo>
                      <a:cubicBezTo>
                        <a:pt x="58" y="42"/>
                        <a:pt x="58" y="42"/>
                        <a:pt x="58" y="42"/>
                      </a:cubicBezTo>
                      <a:cubicBezTo>
                        <a:pt x="58" y="42"/>
                        <a:pt x="58" y="42"/>
                        <a:pt x="58" y="42"/>
                      </a:cubicBezTo>
                      <a:close/>
                      <a:moveTo>
                        <a:pt x="36" y="61"/>
                      </a:moveTo>
                      <a:cubicBezTo>
                        <a:pt x="35" y="62"/>
                        <a:pt x="35" y="62"/>
                        <a:pt x="35" y="62"/>
                      </a:cubicBezTo>
                      <a:cubicBezTo>
                        <a:pt x="36" y="62"/>
                        <a:pt x="36" y="62"/>
                        <a:pt x="36" y="62"/>
                      </a:cubicBezTo>
                      <a:cubicBezTo>
                        <a:pt x="36" y="62"/>
                        <a:pt x="36" y="62"/>
                        <a:pt x="36" y="62"/>
                      </a:cubicBezTo>
                      <a:cubicBezTo>
                        <a:pt x="36" y="62"/>
                        <a:pt x="36" y="62"/>
                        <a:pt x="36" y="62"/>
                      </a:cubicBezTo>
                      <a:cubicBezTo>
                        <a:pt x="36" y="63"/>
                        <a:pt x="36" y="63"/>
                        <a:pt x="36" y="63"/>
                      </a:cubicBezTo>
                      <a:cubicBezTo>
                        <a:pt x="36" y="63"/>
                        <a:pt x="36" y="63"/>
                        <a:pt x="36" y="63"/>
                      </a:cubicBezTo>
                      <a:cubicBezTo>
                        <a:pt x="36" y="63"/>
                        <a:pt x="36" y="63"/>
                        <a:pt x="36" y="63"/>
                      </a:cubicBezTo>
                      <a:cubicBezTo>
                        <a:pt x="36" y="62"/>
                        <a:pt x="36" y="62"/>
                        <a:pt x="36" y="62"/>
                      </a:cubicBezTo>
                      <a:cubicBezTo>
                        <a:pt x="36" y="61"/>
                        <a:pt x="36" y="61"/>
                        <a:pt x="36" y="61"/>
                      </a:cubicBezTo>
                      <a:cubicBezTo>
                        <a:pt x="36" y="61"/>
                        <a:pt x="36" y="61"/>
                        <a:pt x="36" y="61"/>
                      </a:cubicBezTo>
                      <a:close/>
                      <a:moveTo>
                        <a:pt x="56" y="49"/>
                      </a:moveTo>
                      <a:cubicBezTo>
                        <a:pt x="56" y="49"/>
                        <a:pt x="56" y="49"/>
                        <a:pt x="56" y="49"/>
                      </a:cubicBezTo>
                      <a:cubicBezTo>
                        <a:pt x="56" y="49"/>
                        <a:pt x="56" y="49"/>
                        <a:pt x="56" y="49"/>
                      </a:cubicBezTo>
                      <a:cubicBezTo>
                        <a:pt x="56" y="49"/>
                        <a:pt x="56" y="49"/>
                        <a:pt x="56" y="49"/>
                      </a:cubicBezTo>
                      <a:cubicBezTo>
                        <a:pt x="57" y="49"/>
                        <a:pt x="57" y="49"/>
                        <a:pt x="57" y="49"/>
                      </a:cubicBezTo>
                      <a:cubicBezTo>
                        <a:pt x="57" y="49"/>
                        <a:pt x="57" y="49"/>
                        <a:pt x="57" y="49"/>
                      </a:cubicBezTo>
                      <a:cubicBezTo>
                        <a:pt x="56" y="49"/>
                        <a:pt x="56" y="49"/>
                        <a:pt x="56" y="49"/>
                      </a:cubicBezTo>
                      <a:close/>
                      <a:moveTo>
                        <a:pt x="59" y="43"/>
                      </a:moveTo>
                      <a:cubicBezTo>
                        <a:pt x="59" y="43"/>
                        <a:pt x="59" y="43"/>
                        <a:pt x="59" y="43"/>
                      </a:cubicBezTo>
                      <a:cubicBezTo>
                        <a:pt x="59" y="43"/>
                        <a:pt x="59" y="43"/>
                        <a:pt x="59" y="43"/>
                      </a:cubicBezTo>
                      <a:cubicBezTo>
                        <a:pt x="59" y="43"/>
                        <a:pt x="59" y="43"/>
                        <a:pt x="59" y="43"/>
                      </a:cubicBezTo>
                      <a:cubicBezTo>
                        <a:pt x="59" y="43"/>
                        <a:pt x="59" y="43"/>
                        <a:pt x="59" y="43"/>
                      </a:cubicBezTo>
                      <a:cubicBezTo>
                        <a:pt x="59" y="43"/>
                        <a:pt x="59" y="43"/>
                        <a:pt x="59" y="43"/>
                      </a:cubicBezTo>
                      <a:cubicBezTo>
                        <a:pt x="59" y="43"/>
                        <a:pt x="59" y="43"/>
                        <a:pt x="59" y="43"/>
                      </a:cubicBezTo>
                      <a:cubicBezTo>
                        <a:pt x="58" y="43"/>
                        <a:pt x="58" y="43"/>
                        <a:pt x="58" y="43"/>
                      </a:cubicBezTo>
                      <a:cubicBezTo>
                        <a:pt x="58" y="42"/>
                        <a:pt x="58" y="42"/>
                        <a:pt x="58" y="42"/>
                      </a:cubicBezTo>
                      <a:cubicBezTo>
                        <a:pt x="58" y="42"/>
                        <a:pt x="58" y="42"/>
                        <a:pt x="58" y="42"/>
                      </a:cubicBezTo>
                      <a:cubicBezTo>
                        <a:pt x="58" y="43"/>
                        <a:pt x="58" y="43"/>
                        <a:pt x="58" y="43"/>
                      </a:cubicBezTo>
                      <a:cubicBezTo>
                        <a:pt x="58" y="44"/>
                        <a:pt x="58" y="44"/>
                        <a:pt x="58" y="44"/>
                      </a:cubicBezTo>
                      <a:cubicBezTo>
                        <a:pt x="58" y="44"/>
                        <a:pt x="58" y="44"/>
                        <a:pt x="58" y="44"/>
                      </a:cubicBezTo>
                      <a:cubicBezTo>
                        <a:pt x="58" y="44"/>
                        <a:pt x="58" y="44"/>
                        <a:pt x="58" y="44"/>
                      </a:cubicBezTo>
                      <a:cubicBezTo>
                        <a:pt x="58" y="43"/>
                        <a:pt x="58" y="43"/>
                        <a:pt x="58" y="43"/>
                      </a:cubicBezTo>
                      <a:cubicBezTo>
                        <a:pt x="57" y="43"/>
                        <a:pt x="57" y="43"/>
                        <a:pt x="57" y="43"/>
                      </a:cubicBezTo>
                      <a:cubicBezTo>
                        <a:pt x="57" y="43"/>
                        <a:pt x="57" y="43"/>
                        <a:pt x="57" y="43"/>
                      </a:cubicBezTo>
                      <a:cubicBezTo>
                        <a:pt x="57" y="43"/>
                        <a:pt x="57" y="43"/>
                        <a:pt x="57" y="43"/>
                      </a:cubicBezTo>
                      <a:cubicBezTo>
                        <a:pt x="57" y="43"/>
                        <a:pt x="57" y="43"/>
                        <a:pt x="57" y="43"/>
                      </a:cubicBezTo>
                      <a:cubicBezTo>
                        <a:pt x="58" y="43"/>
                        <a:pt x="58" y="43"/>
                        <a:pt x="58" y="43"/>
                      </a:cubicBezTo>
                      <a:cubicBezTo>
                        <a:pt x="57" y="43"/>
                        <a:pt x="57" y="43"/>
                        <a:pt x="57" y="43"/>
                      </a:cubicBezTo>
                      <a:cubicBezTo>
                        <a:pt x="58" y="44"/>
                        <a:pt x="58" y="44"/>
                        <a:pt x="58" y="44"/>
                      </a:cubicBezTo>
                      <a:cubicBezTo>
                        <a:pt x="57" y="44"/>
                        <a:pt x="57" y="44"/>
                        <a:pt x="57" y="44"/>
                      </a:cubicBezTo>
                      <a:cubicBezTo>
                        <a:pt x="57" y="43"/>
                        <a:pt x="57" y="43"/>
                        <a:pt x="57" y="43"/>
                      </a:cubicBezTo>
                      <a:cubicBezTo>
                        <a:pt x="57" y="43"/>
                        <a:pt x="57" y="43"/>
                        <a:pt x="57" y="43"/>
                      </a:cubicBezTo>
                      <a:cubicBezTo>
                        <a:pt x="57" y="44"/>
                        <a:pt x="57" y="44"/>
                        <a:pt x="57" y="44"/>
                      </a:cubicBezTo>
                      <a:cubicBezTo>
                        <a:pt x="57" y="44"/>
                        <a:pt x="57" y="44"/>
                        <a:pt x="57" y="44"/>
                      </a:cubicBezTo>
                      <a:cubicBezTo>
                        <a:pt x="57" y="44"/>
                        <a:pt x="57" y="44"/>
                        <a:pt x="57" y="44"/>
                      </a:cubicBezTo>
                      <a:cubicBezTo>
                        <a:pt x="57" y="44"/>
                        <a:pt x="57" y="44"/>
                        <a:pt x="57" y="44"/>
                      </a:cubicBezTo>
                      <a:cubicBezTo>
                        <a:pt x="56" y="43"/>
                        <a:pt x="56" y="43"/>
                        <a:pt x="56" y="43"/>
                      </a:cubicBezTo>
                      <a:cubicBezTo>
                        <a:pt x="56" y="43"/>
                        <a:pt x="56" y="43"/>
                        <a:pt x="56" y="43"/>
                      </a:cubicBezTo>
                      <a:cubicBezTo>
                        <a:pt x="56" y="43"/>
                        <a:pt x="56" y="43"/>
                        <a:pt x="56" y="43"/>
                      </a:cubicBezTo>
                      <a:cubicBezTo>
                        <a:pt x="56" y="43"/>
                        <a:pt x="56" y="43"/>
                        <a:pt x="56" y="43"/>
                      </a:cubicBezTo>
                      <a:cubicBezTo>
                        <a:pt x="56" y="43"/>
                        <a:pt x="56" y="43"/>
                        <a:pt x="56" y="43"/>
                      </a:cubicBezTo>
                      <a:cubicBezTo>
                        <a:pt x="57" y="43"/>
                        <a:pt x="57" y="43"/>
                        <a:pt x="57" y="43"/>
                      </a:cubicBezTo>
                      <a:cubicBezTo>
                        <a:pt x="57" y="43"/>
                        <a:pt x="57" y="43"/>
                        <a:pt x="57" y="43"/>
                      </a:cubicBezTo>
                      <a:cubicBezTo>
                        <a:pt x="57" y="43"/>
                        <a:pt x="57" y="43"/>
                        <a:pt x="57" y="43"/>
                      </a:cubicBezTo>
                      <a:cubicBezTo>
                        <a:pt x="57" y="43"/>
                        <a:pt x="57" y="43"/>
                        <a:pt x="57" y="43"/>
                      </a:cubicBezTo>
                      <a:cubicBezTo>
                        <a:pt x="57" y="42"/>
                        <a:pt x="57" y="42"/>
                        <a:pt x="57" y="42"/>
                      </a:cubicBezTo>
                      <a:cubicBezTo>
                        <a:pt x="57" y="42"/>
                        <a:pt x="57" y="42"/>
                        <a:pt x="57" y="42"/>
                      </a:cubicBezTo>
                      <a:cubicBezTo>
                        <a:pt x="57" y="42"/>
                        <a:pt x="57" y="42"/>
                        <a:pt x="57" y="42"/>
                      </a:cubicBezTo>
                      <a:cubicBezTo>
                        <a:pt x="57" y="42"/>
                        <a:pt x="57" y="42"/>
                        <a:pt x="57" y="42"/>
                      </a:cubicBezTo>
                      <a:cubicBezTo>
                        <a:pt x="57" y="42"/>
                        <a:pt x="57" y="42"/>
                        <a:pt x="57" y="42"/>
                      </a:cubicBezTo>
                      <a:cubicBezTo>
                        <a:pt x="57" y="42"/>
                        <a:pt x="57" y="42"/>
                        <a:pt x="57" y="42"/>
                      </a:cubicBezTo>
                      <a:cubicBezTo>
                        <a:pt x="58" y="42"/>
                        <a:pt x="58" y="42"/>
                        <a:pt x="58" y="42"/>
                      </a:cubicBezTo>
                      <a:cubicBezTo>
                        <a:pt x="58" y="42"/>
                        <a:pt x="58" y="42"/>
                        <a:pt x="58" y="42"/>
                      </a:cubicBezTo>
                      <a:cubicBezTo>
                        <a:pt x="58" y="41"/>
                        <a:pt x="58" y="41"/>
                        <a:pt x="58" y="41"/>
                      </a:cubicBezTo>
                      <a:cubicBezTo>
                        <a:pt x="58" y="41"/>
                        <a:pt x="58" y="41"/>
                        <a:pt x="58" y="41"/>
                      </a:cubicBezTo>
                      <a:cubicBezTo>
                        <a:pt x="57" y="41"/>
                        <a:pt x="57" y="41"/>
                        <a:pt x="57" y="41"/>
                      </a:cubicBezTo>
                      <a:cubicBezTo>
                        <a:pt x="57" y="40"/>
                        <a:pt x="57" y="40"/>
                        <a:pt x="57" y="40"/>
                      </a:cubicBezTo>
                      <a:cubicBezTo>
                        <a:pt x="57" y="40"/>
                        <a:pt x="57" y="40"/>
                        <a:pt x="57" y="40"/>
                      </a:cubicBezTo>
                      <a:cubicBezTo>
                        <a:pt x="57" y="40"/>
                        <a:pt x="57" y="40"/>
                        <a:pt x="57" y="40"/>
                      </a:cubicBezTo>
                      <a:cubicBezTo>
                        <a:pt x="56" y="40"/>
                        <a:pt x="56" y="40"/>
                        <a:pt x="56" y="40"/>
                      </a:cubicBezTo>
                      <a:cubicBezTo>
                        <a:pt x="56" y="40"/>
                        <a:pt x="56" y="40"/>
                        <a:pt x="56" y="40"/>
                      </a:cubicBezTo>
                      <a:cubicBezTo>
                        <a:pt x="56" y="39"/>
                        <a:pt x="56" y="39"/>
                        <a:pt x="56" y="39"/>
                      </a:cubicBezTo>
                      <a:cubicBezTo>
                        <a:pt x="56" y="39"/>
                        <a:pt x="56" y="39"/>
                        <a:pt x="56" y="39"/>
                      </a:cubicBezTo>
                      <a:cubicBezTo>
                        <a:pt x="56" y="39"/>
                        <a:pt x="56" y="39"/>
                        <a:pt x="56" y="39"/>
                      </a:cubicBezTo>
                      <a:cubicBezTo>
                        <a:pt x="55" y="39"/>
                        <a:pt x="55" y="39"/>
                        <a:pt x="55" y="39"/>
                      </a:cubicBezTo>
                      <a:cubicBezTo>
                        <a:pt x="55" y="39"/>
                        <a:pt x="55" y="39"/>
                        <a:pt x="55" y="39"/>
                      </a:cubicBezTo>
                      <a:cubicBezTo>
                        <a:pt x="55" y="39"/>
                        <a:pt x="55" y="39"/>
                        <a:pt x="55" y="39"/>
                      </a:cubicBezTo>
                      <a:cubicBezTo>
                        <a:pt x="55" y="39"/>
                        <a:pt x="55" y="39"/>
                        <a:pt x="55" y="39"/>
                      </a:cubicBezTo>
                      <a:cubicBezTo>
                        <a:pt x="55" y="38"/>
                        <a:pt x="55" y="38"/>
                        <a:pt x="55" y="38"/>
                      </a:cubicBezTo>
                      <a:cubicBezTo>
                        <a:pt x="55" y="38"/>
                        <a:pt x="55" y="38"/>
                        <a:pt x="55" y="38"/>
                      </a:cubicBezTo>
                      <a:cubicBezTo>
                        <a:pt x="55" y="38"/>
                        <a:pt x="55" y="38"/>
                        <a:pt x="55" y="38"/>
                      </a:cubicBezTo>
                      <a:cubicBezTo>
                        <a:pt x="55" y="38"/>
                        <a:pt x="55" y="38"/>
                        <a:pt x="55" y="38"/>
                      </a:cubicBezTo>
                      <a:cubicBezTo>
                        <a:pt x="55" y="38"/>
                        <a:pt x="55" y="38"/>
                        <a:pt x="55"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5" y="38"/>
                        <a:pt x="55" y="38"/>
                        <a:pt x="55" y="38"/>
                      </a:cubicBezTo>
                      <a:cubicBezTo>
                        <a:pt x="54" y="37"/>
                        <a:pt x="54" y="37"/>
                        <a:pt x="54" y="37"/>
                      </a:cubicBezTo>
                      <a:cubicBezTo>
                        <a:pt x="54" y="37"/>
                        <a:pt x="54" y="37"/>
                        <a:pt x="54" y="37"/>
                      </a:cubicBezTo>
                      <a:cubicBezTo>
                        <a:pt x="54" y="37"/>
                        <a:pt x="54" y="37"/>
                        <a:pt x="54" y="37"/>
                      </a:cubicBezTo>
                      <a:cubicBezTo>
                        <a:pt x="53" y="37"/>
                        <a:pt x="53" y="37"/>
                        <a:pt x="53" y="37"/>
                      </a:cubicBezTo>
                      <a:cubicBezTo>
                        <a:pt x="53" y="37"/>
                        <a:pt x="53" y="37"/>
                        <a:pt x="53" y="37"/>
                      </a:cubicBezTo>
                      <a:cubicBezTo>
                        <a:pt x="53" y="38"/>
                        <a:pt x="53" y="38"/>
                        <a:pt x="53" y="38"/>
                      </a:cubicBezTo>
                      <a:cubicBezTo>
                        <a:pt x="53" y="38"/>
                        <a:pt x="53" y="38"/>
                        <a:pt x="53" y="38"/>
                      </a:cubicBezTo>
                      <a:cubicBezTo>
                        <a:pt x="53" y="38"/>
                        <a:pt x="53" y="38"/>
                        <a:pt x="53" y="38"/>
                      </a:cubicBezTo>
                      <a:cubicBezTo>
                        <a:pt x="53" y="38"/>
                        <a:pt x="53" y="38"/>
                        <a:pt x="53" y="38"/>
                      </a:cubicBezTo>
                      <a:cubicBezTo>
                        <a:pt x="53" y="39"/>
                        <a:pt x="53" y="39"/>
                        <a:pt x="53" y="39"/>
                      </a:cubicBezTo>
                      <a:cubicBezTo>
                        <a:pt x="52" y="39"/>
                        <a:pt x="52" y="39"/>
                        <a:pt x="52" y="39"/>
                      </a:cubicBezTo>
                      <a:cubicBezTo>
                        <a:pt x="52" y="38"/>
                        <a:pt x="52" y="38"/>
                        <a:pt x="52" y="38"/>
                      </a:cubicBezTo>
                      <a:cubicBezTo>
                        <a:pt x="51" y="38"/>
                        <a:pt x="51" y="38"/>
                        <a:pt x="51" y="38"/>
                      </a:cubicBezTo>
                      <a:cubicBezTo>
                        <a:pt x="50" y="37"/>
                        <a:pt x="50" y="37"/>
                        <a:pt x="50" y="37"/>
                      </a:cubicBezTo>
                      <a:cubicBezTo>
                        <a:pt x="50" y="37"/>
                        <a:pt x="50" y="37"/>
                        <a:pt x="50" y="37"/>
                      </a:cubicBezTo>
                      <a:cubicBezTo>
                        <a:pt x="50" y="36"/>
                        <a:pt x="50" y="36"/>
                        <a:pt x="50" y="36"/>
                      </a:cubicBezTo>
                      <a:cubicBezTo>
                        <a:pt x="50" y="36"/>
                        <a:pt x="50" y="36"/>
                        <a:pt x="50" y="36"/>
                      </a:cubicBezTo>
                      <a:cubicBezTo>
                        <a:pt x="50" y="35"/>
                        <a:pt x="50" y="35"/>
                        <a:pt x="50" y="35"/>
                      </a:cubicBezTo>
                      <a:cubicBezTo>
                        <a:pt x="50" y="35"/>
                        <a:pt x="50" y="35"/>
                        <a:pt x="50" y="35"/>
                      </a:cubicBezTo>
                      <a:cubicBezTo>
                        <a:pt x="49" y="34"/>
                        <a:pt x="49" y="34"/>
                        <a:pt x="49" y="34"/>
                      </a:cubicBezTo>
                      <a:cubicBezTo>
                        <a:pt x="48" y="33"/>
                        <a:pt x="48" y="33"/>
                        <a:pt x="48" y="33"/>
                      </a:cubicBezTo>
                      <a:cubicBezTo>
                        <a:pt x="49" y="32"/>
                        <a:pt x="49" y="32"/>
                        <a:pt x="49" y="32"/>
                      </a:cubicBezTo>
                      <a:cubicBezTo>
                        <a:pt x="49" y="32"/>
                        <a:pt x="49" y="32"/>
                        <a:pt x="49" y="32"/>
                      </a:cubicBezTo>
                      <a:cubicBezTo>
                        <a:pt x="49" y="32"/>
                        <a:pt x="49" y="32"/>
                        <a:pt x="49" y="32"/>
                      </a:cubicBezTo>
                      <a:cubicBezTo>
                        <a:pt x="49" y="31"/>
                        <a:pt x="49" y="31"/>
                        <a:pt x="49" y="31"/>
                      </a:cubicBezTo>
                      <a:cubicBezTo>
                        <a:pt x="49" y="31"/>
                        <a:pt x="49" y="31"/>
                        <a:pt x="49" y="31"/>
                      </a:cubicBezTo>
                      <a:cubicBezTo>
                        <a:pt x="48" y="30"/>
                        <a:pt x="48" y="30"/>
                        <a:pt x="48" y="30"/>
                      </a:cubicBezTo>
                      <a:cubicBezTo>
                        <a:pt x="48" y="30"/>
                        <a:pt x="48" y="30"/>
                        <a:pt x="48" y="30"/>
                      </a:cubicBezTo>
                      <a:cubicBezTo>
                        <a:pt x="48" y="31"/>
                        <a:pt x="48" y="31"/>
                        <a:pt x="48" y="31"/>
                      </a:cubicBezTo>
                      <a:cubicBezTo>
                        <a:pt x="47" y="31"/>
                        <a:pt x="47" y="31"/>
                        <a:pt x="47" y="31"/>
                      </a:cubicBezTo>
                      <a:cubicBezTo>
                        <a:pt x="46" y="31"/>
                        <a:pt x="46" y="31"/>
                        <a:pt x="46" y="31"/>
                      </a:cubicBezTo>
                      <a:cubicBezTo>
                        <a:pt x="45" y="31"/>
                        <a:pt x="45" y="31"/>
                        <a:pt x="45" y="31"/>
                      </a:cubicBezTo>
                      <a:cubicBezTo>
                        <a:pt x="45" y="31"/>
                        <a:pt x="45" y="31"/>
                        <a:pt x="45" y="31"/>
                      </a:cubicBezTo>
                      <a:cubicBezTo>
                        <a:pt x="45" y="30"/>
                        <a:pt x="45" y="30"/>
                        <a:pt x="45"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3" y="30"/>
                        <a:pt x="43" y="30"/>
                        <a:pt x="43" y="30"/>
                      </a:cubicBezTo>
                      <a:cubicBezTo>
                        <a:pt x="43" y="29"/>
                        <a:pt x="43" y="29"/>
                        <a:pt x="43" y="29"/>
                      </a:cubicBezTo>
                      <a:cubicBezTo>
                        <a:pt x="42" y="29"/>
                        <a:pt x="42" y="29"/>
                        <a:pt x="42" y="29"/>
                      </a:cubicBezTo>
                      <a:cubicBezTo>
                        <a:pt x="43" y="28"/>
                        <a:pt x="43" y="28"/>
                        <a:pt x="43" y="28"/>
                      </a:cubicBezTo>
                      <a:cubicBezTo>
                        <a:pt x="43" y="28"/>
                        <a:pt x="43" y="28"/>
                        <a:pt x="43" y="28"/>
                      </a:cubicBezTo>
                      <a:cubicBezTo>
                        <a:pt x="43" y="28"/>
                        <a:pt x="43" y="28"/>
                        <a:pt x="43" y="28"/>
                      </a:cubicBezTo>
                      <a:cubicBezTo>
                        <a:pt x="43" y="27"/>
                        <a:pt x="43" y="27"/>
                        <a:pt x="43" y="27"/>
                      </a:cubicBezTo>
                      <a:cubicBezTo>
                        <a:pt x="42" y="27"/>
                        <a:pt x="42" y="27"/>
                        <a:pt x="42" y="27"/>
                      </a:cubicBezTo>
                      <a:cubicBezTo>
                        <a:pt x="42" y="27"/>
                        <a:pt x="42" y="27"/>
                        <a:pt x="42" y="27"/>
                      </a:cubicBezTo>
                      <a:cubicBezTo>
                        <a:pt x="42" y="26"/>
                        <a:pt x="42" y="26"/>
                        <a:pt x="42" y="26"/>
                      </a:cubicBezTo>
                      <a:cubicBezTo>
                        <a:pt x="42" y="26"/>
                        <a:pt x="42" y="26"/>
                        <a:pt x="42" y="26"/>
                      </a:cubicBezTo>
                      <a:cubicBezTo>
                        <a:pt x="42" y="26"/>
                        <a:pt x="42" y="26"/>
                        <a:pt x="42" y="26"/>
                      </a:cubicBezTo>
                      <a:cubicBezTo>
                        <a:pt x="42" y="26"/>
                        <a:pt x="42" y="26"/>
                        <a:pt x="42" y="26"/>
                      </a:cubicBezTo>
                      <a:cubicBezTo>
                        <a:pt x="42" y="25"/>
                        <a:pt x="42" y="25"/>
                        <a:pt x="42" y="25"/>
                      </a:cubicBezTo>
                      <a:cubicBezTo>
                        <a:pt x="42" y="25"/>
                        <a:pt x="42" y="25"/>
                        <a:pt x="42" y="25"/>
                      </a:cubicBezTo>
                      <a:cubicBezTo>
                        <a:pt x="42" y="25"/>
                        <a:pt x="42" y="25"/>
                        <a:pt x="42" y="25"/>
                      </a:cubicBezTo>
                      <a:cubicBezTo>
                        <a:pt x="42" y="25"/>
                        <a:pt x="42" y="25"/>
                        <a:pt x="42" y="25"/>
                      </a:cubicBezTo>
                      <a:cubicBezTo>
                        <a:pt x="40" y="18"/>
                        <a:pt x="37" y="11"/>
                        <a:pt x="35" y="4"/>
                      </a:cubicBezTo>
                      <a:cubicBezTo>
                        <a:pt x="35" y="4"/>
                        <a:pt x="35" y="4"/>
                        <a:pt x="35" y="4"/>
                      </a:cubicBezTo>
                      <a:cubicBezTo>
                        <a:pt x="35" y="3"/>
                        <a:pt x="35" y="3"/>
                        <a:pt x="35" y="3"/>
                      </a:cubicBezTo>
                      <a:cubicBezTo>
                        <a:pt x="34" y="3"/>
                        <a:pt x="34" y="3"/>
                        <a:pt x="34" y="3"/>
                      </a:cubicBezTo>
                      <a:cubicBezTo>
                        <a:pt x="34" y="3"/>
                        <a:pt x="34" y="3"/>
                        <a:pt x="34"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0" y="1"/>
                        <a:pt x="30" y="1"/>
                        <a:pt x="30" y="1"/>
                      </a:cubicBezTo>
                      <a:cubicBezTo>
                        <a:pt x="30" y="0"/>
                        <a:pt x="30" y="0"/>
                        <a:pt x="30" y="0"/>
                      </a:cubicBezTo>
                      <a:cubicBezTo>
                        <a:pt x="29" y="0"/>
                        <a:pt x="29" y="0"/>
                        <a:pt x="29" y="0"/>
                      </a:cubicBezTo>
                      <a:cubicBezTo>
                        <a:pt x="29" y="0"/>
                        <a:pt x="29" y="0"/>
                        <a:pt x="29" y="0"/>
                      </a:cubicBezTo>
                      <a:cubicBezTo>
                        <a:pt x="28" y="0"/>
                        <a:pt x="28" y="0"/>
                        <a:pt x="28" y="0"/>
                      </a:cubicBezTo>
                      <a:cubicBezTo>
                        <a:pt x="28" y="0"/>
                        <a:pt x="28" y="0"/>
                        <a:pt x="28" y="0"/>
                      </a:cubicBezTo>
                      <a:cubicBezTo>
                        <a:pt x="27" y="0"/>
                        <a:pt x="27" y="0"/>
                        <a:pt x="27" y="0"/>
                      </a:cubicBezTo>
                      <a:cubicBezTo>
                        <a:pt x="27" y="0"/>
                        <a:pt x="27" y="0"/>
                        <a:pt x="27" y="0"/>
                      </a:cubicBezTo>
                      <a:cubicBezTo>
                        <a:pt x="26" y="0"/>
                        <a:pt x="26" y="0"/>
                        <a:pt x="26" y="0"/>
                      </a:cubicBezTo>
                      <a:cubicBezTo>
                        <a:pt x="26" y="1"/>
                        <a:pt x="26" y="1"/>
                        <a:pt x="26" y="1"/>
                      </a:cubicBezTo>
                      <a:cubicBezTo>
                        <a:pt x="26" y="1"/>
                        <a:pt x="26" y="1"/>
                        <a:pt x="26" y="1"/>
                      </a:cubicBezTo>
                      <a:cubicBezTo>
                        <a:pt x="26" y="1"/>
                        <a:pt x="26" y="1"/>
                        <a:pt x="26" y="1"/>
                      </a:cubicBezTo>
                      <a:cubicBezTo>
                        <a:pt x="26" y="1"/>
                        <a:pt x="26" y="1"/>
                        <a:pt x="26" y="1"/>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3" y="3"/>
                        <a:pt x="23" y="3"/>
                        <a:pt x="23" y="3"/>
                      </a:cubicBezTo>
                      <a:cubicBezTo>
                        <a:pt x="23" y="3"/>
                        <a:pt x="23" y="3"/>
                        <a:pt x="23" y="3"/>
                      </a:cubicBezTo>
                      <a:cubicBezTo>
                        <a:pt x="23" y="3"/>
                        <a:pt x="23" y="3"/>
                        <a:pt x="23" y="3"/>
                      </a:cubicBezTo>
                      <a:cubicBezTo>
                        <a:pt x="23" y="3"/>
                        <a:pt x="23" y="3"/>
                        <a:pt x="23" y="3"/>
                      </a:cubicBezTo>
                      <a:cubicBezTo>
                        <a:pt x="23" y="4"/>
                        <a:pt x="23" y="4"/>
                        <a:pt x="23" y="4"/>
                      </a:cubicBezTo>
                      <a:cubicBezTo>
                        <a:pt x="22" y="4"/>
                        <a:pt x="22" y="4"/>
                        <a:pt x="22" y="4"/>
                      </a:cubicBezTo>
                      <a:cubicBezTo>
                        <a:pt x="21" y="4"/>
                        <a:pt x="21" y="4"/>
                        <a:pt x="21" y="4"/>
                      </a:cubicBezTo>
                      <a:cubicBezTo>
                        <a:pt x="20" y="5"/>
                        <a:pt x="20" y="5"/>
                        <a:pt x="20" y="5"/>
                      </a:cubicBezTo>
                      <a:cubicBezTo>
                        <a:pt x="20" y="6"/>
                        <a:pt x="20" y="6"/>
                        <a:pt x="20" y="6"/>
                      </a:cubicBezTo>
                      <a:cubicBezTo>
                        <a:pt x="18" y="5"/>
                        <a:pt x="18" y="5"/>
                        <a:pt x="18" y="5"/>
                      </a:cubicBezTo>
                      <a:cubicBezTo>
                        <a:pt x="17" y="5"/>
                        <a:pt x="17" y="5"/>
                        <a:pt x="17" y="5"/>
                      </a:cubicBezTo>
                      <a:cubicBezTo>
                        <a:pt x="17" y="4"/>
                        <a:pt x="17" y="4"/>
                        <a:pt x="17" y="4"/>
                      </a:cubicBezTo>
                      <a:cubicBezTo>
                        <a:pt x="17" y="3"/>
                        <a:pt x="17" y="3"/>
                        <a:pt x="17" y="3"/>
                      </a:cubicBezTo>
                      <a:cubicBezTo>
                        <a:pt x="17" y="2"/>
                        <a:pt x="17" y="2"/>
                        <a:pt x="17" y="2"/>
                      </a:cubicBezTo>
                      <a:cubicBezTo>
                        <a:pt x="16" y="2"/>
                        <a:pt x="16" y="2"/>
                        <a:pt x="16" y="2"/>
                      </a:cubicBezTo>
                      <a:cubicBezTo>
                        <a:pt x="16" y="1"/>
                        <a:pt x="16" y="1"/>
                        <a:pt x="16" y="1"/>
                      </a:cubicBezTo>
                      <a:cubicBezTo>
                        <a:pt x="14" y="2"/>
                        <a:pt x="14" y="2"/>
                        <a:pt x="14" y="2"/>
                      </a:cubicBezTo>
                      <a:cubicBezTo>
                        <a:pt x="14" y="2"/>
                        <a:pt x="14" y="2"/>
                        <a:pt x="14" y="2"/>
                      </a:cubicBezTo>
                      <a:cubicBezTo>
                        <a:pt x="14" y="2"/>
                        <a:pt x="14" y="2"/>
                        <a:pt x="14" y="2"/>
                      </a:cubicBezTo>
                      <a:cubicBezTo>
                        <a:pt x="13" y="2"/>
                        <a:pt x="13" y="2"/>
                        <a:pt x="13" y="2"/>
                      </a:cubicBezTo>
                      <a:cubicBezTo>
                        <a:pt x="12" y="8"/>
                        <a:pt x="10" y="14"/>
                        <a:pt x="8" y="19"/>
                      </a:cubicBezTo>
                      <a:cubicBezTo>
                        <a:pt x="8" y="20"/>
                        <a:pt x="8" y="20"/>
                        <a:pt x="8" y="20"/>
                      </a:cubicBezTo>
                      <a:cubicBezTo>
                        <a:pt x="8" y="22"/>
                        <a:pt x="8" y="23"/>
                        <a:pt x="8" y="24"/>
                      </a:cubicBezTo>
                      <a:cubicBezTo>
                        <a:pt x="8" y="25"/>
                        <a:pt x="8" y="25"/>
                        <a:pt x="8" y="25"/>
                      </a:cubicBezTo>
                      <a:cubicBezTo>
                        <a:pt x="8" y="26"/>
                        <a:pt x="8" y="26"/>
                        <a:pt x="8" y="26"/>
                      </a:cubicBezTo>
                      <a:cubicBezTo>
                        <a:pt x="7" y="26"/>
                        <a:pt x="7" y="26"/>
                        <a:pt x="7" y="26"/>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7" y="28"/>
                        <a:pt x="7" y="28"/>
                        <a:pt x="7" y="28"/>
                      </a:cubicBezTo>
                      <a:cubicBezTo>
                        <a:pt x="7" y="29"/>
                        <a:pt x="7" y="29"/>
                        <a:pt x="7" y="29"/>
                      </a:cubicBezTo>
                      <a:cubicBezTo>
                        <a:pt x="7" y="30"/>
                        <a:pt x="7" y="30"/>
                        <a:pt x="7" y="30"/>
                      </a:cubicBezTo>
                      <a:cubicBezTo>
                        <a:pt x="7" y="30"/>
                        <a:pt x="7" y="30"/>
                        <a:pt x="7" y="30"/>
                      </a:cubicBezTo>
                      <a:cubicBezTo>
                        <a:pt x="7" y="30"/>
                        <a:pt x="7" y="30"/>
                        <a:pt x="7" y="30"/>
                      </a:cubicBezTo>
                      <a:cubicBezTo>
                        <a:pt x="7" y="31"/>
                        <a:pt x="7" y="31"/>
                        <a:pt x="7" y="31"/>
                      </a:cubicBezTo>
                      <a:cubicBezTo>
                        <a:pt x="8" y="31"/>
                        <a:pt x="8" y="31"/>
                        <a:pt x="8" y="31"/>
                      </a:cubicBezTo>
                      <a:cubicBezTo>
                        <a:pt x="8" y="32"/>
                        <a:pt x="8" y="32"/>
                        <a:pt x="8"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4"/>
                        <a:pt x="7" y="34"/>
                        <a:pt x="7" y="34"/>
                      </a:cubicBezTo>
                      <a:cubicBezTo>
                        <a:pt x="7" y="34"/>
                        <a:pt x="7" y="34"/>
                        <a:pt x="7" y="34"/>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6"/>
                        <a:pt x="8" y="36"/>
                        <a:pt x="8" y="36"/>
                      </a:cubicBezTo>
                      <a:cubicBezTo>
                        <a:pt x="8" y="37"/>
                        <a:pt x="8" y="37"/>
                        <a:pt x="8" y="37"/>
                      </a:cubicBezTo>
                      <a:cubicBezTo>
                        <a:pt x="7" y="38"/>
                        <a:pt x="7" y="38"/>
                        <a:pt x="7" y="38"/>
                      </a:cubicBezTo>
                      <a:cubicBezTo>
                        <a:pt x="7" y="38"/>
                        <a:pt x="7" y="38"/>
                        <a:pt x="7" y="38"/>
                      </a:cubicBezTo>
                      <a:cubicBezTo>
                        <a:pt x="7" y="38"/>
                        <a:pt x="7" y="38"/>
                        <a:pt x="7" y="38"/>
                      </a:cubicBezTo>
                      <a:cubicBezTo>
                        <a:pt x="7" y="38"/>
                        <a:pt x="7" y="38"/>
                        <a:pt x="7" y="38"/>
                      </a:cubicBezTo>
                      <a:cubicBezTo>
                        <a:pt x="7" y="39"/>
                        <a:pt x="7" y="39"/>
                        <a:pt x="7" y="39"/>
                      </a:cubicBezTo>
                      <a:cubicBezTo>
                        <a:pt x="7" y="39"/>
                        <a:pt x="7" y="39"/>
                        <a:pt x="7" y="39"/>
                      </a:cubicBezTo>
                      <a:cubicBezTo>
                        <a:pt x="7" y="39"/>
                        <a:pt x="7" y="39"/>
                        <a:pt x="7" y="39"/>
                      </a:cubicBezTo>
                      <a:cubicBezTo>
                        <a:pt x="7" y="39"/>
                        <a:pt x="7" y="39"/>
                        <a:pt x="7" y="39"/>
                      </a:cubicBezTo>
                      <a:cubicBezTo>
                        <a:pt x="8" y="40"/>
                        <a:pt x="8" y="40"/>
                        <a:pt x="8" y="40"/>
                      </a:cubicBezTo>
                      <a:cubicBezTo>
                        <a:pt x="7" y="40"/>
                        <a:pt x="7" y="40"/>
                        <a:pt x="7" y="40"/>
                      </a:cubicBezTo>
                      <a:cubicBezTo>
                        <a:pt x="7" y="40"/>
                        <a:pt x="7" y="40"/>
                        <a:pt x="7" y="40"/>
                      </a:cubicBezTo>
                      <a:cubicBezTo>
                        <a:pt x="7" y="40"/>
                        <a:pt x="7" y="40"/>
                        <a:pt x="7" y="40"/>
                      </a:cubicBezTo>
                      <a:cubicBezTo>
                        <a:pt x="7" y="40"/>
                        <a:pt x="7" y="40"/>
                        <a:pt x="7" y="40"/>
                      </a:cubicBezTo>
                      <a:cubicBezTo>
                        <a:pt x="7" y="41"/>
                        <a:pt x="7" y="41"/>
                        <a:pt x="7" y="41"/>
                      </a:cubicBezTo>
                      <a:cubicBezTo>
                        <a:pt x="6" y="41"/>
                        <a:pt x="6" y="41"/>
                        <a:pt x="6" y="41"/>
                      </a:cubicBezTo>
                      <a:cubicBezTo>
                        <a:pt x="6" y="42"/>
                        <a:pt x="6" y="42"/>
                        <a:pt x="6" y="42"/>
                      </a:cubicBezTo>
                      <a:cubicBezTo>
                        <a:pt x="5" y="42"/>
                        <a:pt x="5" y="42"/>
                        <a:pt x="5" y="42"/>
                      </a:cubicBezTo>
                      <a:cubicBezTo>
                        <a:pt x="5" y="44"/>
                        <a:pt x="5" y="44"/>
                        <a:pt x="5" y="44"/>
                      </a:cubicBezTo>
                      <a:cubicBezTo>
                        <a:pt x="4" y="45"/>
                        <a:pt x="4" y="45"/>
                        <a:pt x="4" y="45"/>
                      </a:cubicBezTo>
                      <a:cubicBezTo>
                        <a:pt x="4" y="46"/>
                        <a:pt x="4" y="46"/>
                        <a:pt x="4" y="46"/>
                      </a:cubicBezTo>
                      <a:cubicBezTo>
                        <a:pt x="5" y="46"/>
                        <a:pt x="5" y="46"/>
                        <a:pt x="5" y="46"/>
                      </a:cubicBezTo>
                      <a:cubicBezTo>
                        <a:pt x="5" y="46"/>
                        <a:pt x="5" y="46"/>
                        <a:pt x="5" y="46"/>
                      </a:cubicBezTo>
                      <a:cubicBezTo>
                        <a:pt x="5" y="46"/>
                        <a:pt x="5" y="46"/>
                        <a:pt x="5" y="46"/>
                      </a:cubicBezTo>
                      <a:cubicBezTo>
                        <a:pt x="6" y="46"/>
                        <a:pt x="6" y="46"/>
                        <a:pt x="6" y="46"/>
                      </a:cubicBezTo>
                      <a:cubicBezTo>
                        <a:pt x="6" y="47"/>
                        <a:pt x="6" y="47"/>
                        <a:pt x="6" y="47"/>
                      </a:cubicBezTo>
                      <a:cubicBezTo>
                        <a:pt x="6" y="47"/>
                        <a:pt x="6" y="47"/>
                        <a:pt x="6" y="47"/>
                      </a:cubicBezTo>
                      <a:cubicBezTo>
                        <a:pt x="6" y="47"/>
                        <a:pt x="6" y="47"/>
                        <a:pt x="6" y="47"/>
                      </a:cubicBezTo>
                      <a:cubicBezTo>
                        <a:pt x="5" y="47"/>
                        <a:pt x="5" y="47"/>
                        <a:pt x="5" y="47"/>
                      </a:cubicBezTo>
                      <a:cubicBezTo>
                        <a:pt x="5" y="47"/>
                        <a:pt x="5" y="47"/>
                        <a:pt x="5" y="47"/>
                      </a:cubicBezTo>
                      <a:cubicBezTo>
                        <a:pt x="4" y="47"/>
                        <a:pt x="4" y="47"/>
                        <a:pt x="4" y="47"/>
                      </a:cubicBezTo>
                      <a:cubicBezTo>
                        <a:pt x="4" y="47"/>
                        <a:pt x="4" y="47"/>
                        <a:pt x="4" y="47"/>
                      </a:cubicBezTo>
                      <a:cubicBezTo>
                        <a:pt x="4" y="47"/>
                        <a:pt x="4" y="47"/>
                        <a:pt x="4" y="47"/>
                      </a:cubicBezTo>
                      <a:cubicBezTo>
                        <a:pt x="4" y="47"/>
                        <a:pt x="4" y="47"/>
                        <a:pt x="4" y="47"/>
                      </a:cubicBezTo>
                      <a:cubicBezTo>
                        <a:pt x="3" y="47"/>
                        <a:pt x="3" y="47"/>
                        <a:pt x="3" y="47"/>
                      </a:cubicBezTo>
                      <a:cubicBezTo>
                        <a:pt x="3" y="48"/>
                        <a:pt x="3" y="48"/>
                        <a:pt x="3" y="48"/>
                      </a:cubicBezTo>
                      <a:cubicBezTo>
                        <a:pt x="4" y="48"/>
                        <a:pt x="4" y="48"/>
                        <a:pt x="4" y="48"/>
                      </a:cubicBezTo>
                      <a:cubicBezTo>
                        <a:pt x="4" y="49"/>
                        <a:pt x="4" y="49"/>
                        <a:pt x="4" y="49"/>
                      </a:cubicBezTo>
                      <a:cubicBezTo>
                        <a:pt x="4" y="49"/>
                        <a:pt x="4" y="49"/>
                        <a:pt x="4" y="49"/>
                      </a:cubicBezTo>
                      <a:cubicBezTo>
                        <a:pt x="4" y="50"/>
                        <a:pt x="4" y="50"/>
                        <a:pt x="4" y="50"/>
                      </a:cubicBezTo>
                      <a:cubicBezTo>
                        <a:pt x="4" y="50"/>
                        <a:pt x="4" y="50"/>
                        <a:pt x="4" y="50"/>
                      </a:cubicBezTo>
                      <a:cubicBezTo>
                        <a:pt x="4" y="50"/>
                        <a:pt x="4" y="50"/>
                        <a:pt x="4" y="50"/>
                      </a:cubicBezTo>
                      <a:cubicBezTo>
                        <a:pt x="4" y="50"/>
                        <a:pt x="4" y="50"/>
                        <a:pt x="4" y="50"/>
                      </a:cubicBezTo>
                      <a:cubicBezTo>
                        <a:pt x="4" y="51"/>
                        <a:pt x="4" y="51"/>
                        <a:pt x="4" y="51"/>
                      </a:cubicBezTo>
                      <a:cubicBezTo>
                        <a:pt x="4" y="51"/>
                        <a:pt x="4" y="51"/>
                        <a:pt x="4" y="51"/>
                      </a:cubicBezTo>
                      <a:cubicBezTo>
                        <a:pt x="4" y="51"/>
                        <a:pt x="4" y="51"/>
                        <a:pt x="4" y="51"/>
                      </a:cubicBezTo>
                      <a:cubicBezTo>
                        <a:pt x="3" y="51"/>
                        <a:pt x="3" y="51"/>
                        <a:pt x="3" y="51"/>
                      </a:cubicBezTo>
                      <a:cubicBezTo>
                        <a:pt x="2" y="49"/>
                        <a:pt x="2" y="49"/>
                        <a:pt x="2" y="49"/>
                      </a:cubicBezTo>
                      <a:cubicBezTo>
                        <a:pt x="2" y="49"/>
                        <a:pt x="2" y="49"/>
                        <a:pt x="2" y="49"/>
                      </a:cubicBezTo>
                      <a:cubicBezTo>
                        <a:pt x="2" y="49"/>
                        <a:pt x="2" y="49"/>
                        <a:pt x="2" y="49"/>
                      </a:cubicBezTo>
                      <a:cubicBezTo>
                        <a:pt x="1" y="49"/>
                        <a:pt x="1" y="49"/>
                        <a:pt x="1" y="49"/>
                      </a:cubicBezTo>
                      <a:cubicBezTo>
                        <a:pt x="1" y="50"/>
                        <a:pt x="1" y="50"/>
                        <a:pt x="1" y="50"/>
                      </a:cubicBezTo>
                      <a:cubicBezTo>
                        <a:pt x="1" y="50"/>
                        <a:pt x="1" y="50"/>
                        <a:pt x="1" y="50"/>
                      </a:cubicBezTo>
                      <a:cubicBezTo>
                        <a:pt x="1" y="50"/>
                        <a:pt x="1" y="50"/>
                        <a:pt x="1" y="50"/>
                      </a:cubicBezTo>
                      <a:cubicBezTo>
                        <a:pt x="1" y="50"/>
                        <a:pt x="1" y="50"/>
                        <a:pt x="1" y="50"/>
                      </a:cubicBezTo>
                      <a:cubicBezTo>
                        <a:pt x="0" y="50"/>
                        <a:pt x="0" y="50"/>
                        <a:pt x="0" y="50"/>
                      </a:cubicBezTo>
                      <a:cubicBezTo>
                        <a:pt x="4" y="62"/>
                        <a:pt x="8" y="73"/>
                        <a:pt x="11" y="84"/>
                      </a:cubicBezTo>
                      <a:cubicBezTo>
                        <a:pt x="11" y="84"/>
                        <a:pt x="11" y="84"/>
                        <a:pt x="11" y="84"/>
                      </a:cubicBezTo>
                      <a:cubicBezTo>
                        <a:pt x="11" y="85"/>
                        <a:pt x="11" y="85"/>
                        <a:pt x="11" y="85"/>
                      </a:cubicBezTo>
                      <a:cubicBezTo>
                        <a:pt x="12" y="85"/>
                        <a:pt x="12" y="85"/>
                        <a:pt x="12" y="85"/>
                      </a:cubicBezTo>
                      <a:cubicBezTo>
                        <a:pt x="12" y="85"/>
                        <a:pt x="12" y="85"/>
                        <a:pt x="12" y="85"/>
                      </a:cubicBezTo>
                      <a:cubicBezTo>
                        <a:pt x="12" y="85"/>
                        <a:pt x="12" y="85"/>
                        <a:pt x="12" y="85"/>
                      </a:cubicBezTo>
                      <a:cubicBezTo>
                        <a:pt x="12" y="85"/>
                        <a:pt x="12" y="85"/>
                        <a:pt x="12" y="85"/>
                      </a:cubicBezTo>
                      <a:cubicBezTo>
                        <a:pt x="12" y="86"/>
                        <a:pt x="12" y="86"/>
                        <a:pt x="12" y="86"/>
                      </a:cubicBezTo>
                      <a:cubicBezTo>
                        <a:pt x="12" y="86"/>
                        <a:pt x="12" y="86"/>
                        <a:pt x="12" y="86"/>
                      </a:cubicBezTo>
                      <a:cubicBezTo>
                        <a:pt x="12" y="86"/>
                        <a:pt x="12" y="86"/>
                        <a:pt x="12" y="86"/>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3" y="88"/>
                        <a:pt x="13" y="88"/>
                        <a:pt x="13" y="88"/>
                      </a:cubicBezTo>
                      <a:cubicBezTo>
                        <a:pt x="13" y="88"/>
                        <a:pt x="14" y="89"/>
                        <a:pt x="14" y="89"/>
                      </a:cubicBezTo>
                      <a:cubicBezTo>
                        <a:pt x="15" y="89"/>
                        <a:pt x="15" y="89"/>
                        <a:pt x="15" y="89"/>
                      </a:cubicBezTo>
                      <a:cubicBezTo>
                        <a:pt x="15" y="89"/>
                        <a:pt x="15" y="89"/>
                        <a:pt x="15" y="89"/>
                      </a:cubicBezTo>
                      <a:cubicBezTo>
                        <a:pt x="15" y="89"/>
                        <a:pt x="15" y="89"/>
                        <a:pt x="15" y="89"/>
                      </a:cubicBezTo>
                      <a:cubicBezTo>
                        <a:pt x="15" y="90"/>
                        <a:pt x="15" y="90"/>
                        <a:pt x="15" y="90"/>
                      </a:cubicBezTo>
                      <a:cubicBezTo>
                        <a:pt x="15" y="90"/>
                        <a:pt x="15" y="90"/>
                        <a:pt x="15" y="90"/>
                      </a:cubicBezTo>
                      <a:cubicBezTo>
                        <a:pt x="15" y="90"/>
                        <a:pt x="15" y="90"/>
                        <a:pt x="15" y="90"/>
                      </a:cubicBezTo>
                      <a:cubicBezTo>
                        <a:pt x="15" y="91"/>
                        <a:pt x="15" y="91"/>
                        <a:pt x="15" y="91"/>
                      </a:cubicBezTo>
                      <a:cubicBezTo>
                        <a:pt x="15" y="91"/>
                        <a:pt x="15" y="91"/>
                        <a:pt x="15" y="91"/>
                      </a:cubicBezTo>
                      <a:cubicBezTo>
                        <a:pt x="15" y="91"/>
                        <a:pt x="15" y="91"/>
                        <a:pt x="15" y="91"/>
                      </a:cubicBezTo>
                      <a:cubicBezTo>
                        <a:pt x="16" y="91"/>
                        <a:pt x="16" y="91"/>
                        <a:pt x="16" y="91"/>
                      </a:cubicBezTo>
                      <a:cubicBezTo>
                        <a:pt x="16" y="92"/>
                        <a:pt x="16" y="92"/>
                        <a:pt x="17" y="92"/>
                      </a:cubicBezTo>
                      <a:cubicBezTo>
                        <a:pt x="17" y="92"/>
                        <a:pt x="17" y="92"/>
                        <a:pt x="17" y="91"/>
                      </a:cubicBezTo>
                      <a:cubicBezTo>
                        <a:pt x="17" y="91"/>
                        <a:pt x="17" y="91"/>
                        <a:pt x="17" y="91"/>
                      </a:cubicBezTo>
                      <a:cubicBezTo>
                        <a:pt x="17" y="91"/>
                        <a:pt x="17" y="91"/>
                        <a:pt x="17" y="91"/>
                      </a:cubicBezTo>
                      <a:cubicBezTo>
                        <a:pt x="17" y="91"/>
                        <a:pt x="17" y="91"/>
                        <a:pt x="17" y="91"/>
                      </a:cubicBezTo>
                      <a:cubicBezTo>
                        <a:pt x="18" y="92"/>
                        <a:pt x="18" y="92"/>
                        <a:pt x="18" y="92"/>
                      </a:cubicBezTo>
                      <a:cubicBezTo>
                        <a:pt x="18" y="92"/>
                        <a:pt x="18" y="92"/>
                        <a:pt x="18" y="92"/>
                      </a:cubicBezTo>
                      <a:cubicBezTo>
                        <a:pt x="18" y="92"/>
                        <a:pt x="18" y="92"/>
                        <a:pt x="18" y="92"/>
                      </a:cubicBezTo>
                      <a:cubicBezTo>
                        <a:pt x="18" y="90"/>
                        <a:pt x="18" y="90"/>
                        <a:pt x="18" y="90"/>
                      </a:cubicBezTo>
                      <a:cubicBezTo>
                        <a:pt x="18" y="90"/>
                        <a:pt x="18" y="90"/>
                        <a:pt x="18" y="90"/>
                      </a:cubicBezTo>
                      <a:cubicBezTo>
                        <a:pt x="18" y="90"/>
                        <a:pt x="18" y="90"/>
                        <a:pt x="18" y="90"/>
                      </a:cubicBezTo>
                      <a:cubicBezTo>
                        <a:pt x="19" y="89"/>
                        <a:pt x="19" y="89"/>
                        <a:pt x="19" y="89"/>
                      </a:cubicBezTo>
                      <a:cubicBezTo>
                        <a:pt x="18" y="89"/>
                        <a:pt x="18" y="89"/>
                        <a:pt x="18" y="89"/>
                      </a:cubicBezTo>
                      <a:cubicBezTo>
                        <a:pt x="18" y="89"/>
                        <a:pt x="18" y="89"/>
                        <a:pt x="18" y="89"/>
                      </a:cubicBezTo>
                      <a:cubicBezTo>
                        <a:pt x="19" y="89"/>
                        <a:pt x="19" y="89"/>
                        <a:pt x="19" y="89"/>
                      </a:cubicBezTo>
                      <a:cubicBezTo>
                        <a:pt x="18" y="88"/>
                        <a:pt x="18" y="88"/>
                        <a:pt x="18" y="88"/>
                      </a:cubicBezTo>
                      <a:cubicBezTo>
                        <a:pt x="18" y="88"/>
                        <a:pt x="18" y="88"/>
                        <a:pt x="18" y="88"/>
                      </a:cubicBezTo>
                      <a:cubicBezTo>
                        <a:pt x="18" y="87"/>
                        <a:pt x="18" y="87"/>
                        <a:pt x="18" y="87"/>
                      </a:cubicBezTo>
                      <a:cubicBezTo>
                        <a:pt x="18" y="87"/>
                        <a:pt x="18" y="87"/>
                        <a:pt x="18" y="87"/>
                      </a:cubicBezTo>
                      <a:cubicBezTo>
                        <a:pt x="19" y="87"/>
                        <a:pt x="19" y="87"/>
                        <a:pt x="19" y="87"/>
                      </a:cubicBezTo>
                      <a:cubicBezTo>
                        <a:pt x="19" y="86"/>
                        <a:pt x="19" y="86"/>
                        <a:pt x="19" y="86"/>
                      </a:cubicBezTo>
                      <a:cubicBezTo>
                        <a:pt x="19" y="86"/>
                        <a:pt x="19" y="86"/>
                        <a:pt x="19" y="86"/>
                      </a:cubicBezTo>
                      <a:cubicBezTo>
                        <a:pt x="19" y="86"/>
                        <a:pt x="19" y="86"/>
                        <a:pt x="19" y="86"/>
                      </a:cubicBezTo>
                      <a:cubicBezTo>
                        <a:pt x="19" y="86"/>
                        <a:pt x="19" y="86"/>
                        <a:pt x="19" y="86"/>
                      </a:cubicBezTo>
                      <a:cubicBezTo>
                        <a:pt x="20" y="86"/>
                        <a:pt x="20" y="86"/>
                        <a:pt x="20" y="86"/>
                      </a:cubicBezTo>
                      <a:cubicBezTo>
                        <a:pt x="20" y="85"/>
                        <a:pt x="20" y="85"/>
                        <a:pt x="20" y="85"/>
                      </a:cubicBezTo>
                      <a:cubicBezTo>
                        <a:pt x="20" y="85"/>
                        <a:pt x="20" y="85"/>
                        <a:pt x="20" y="85"/>
                      </a:cubicBezTo>
                      <a:cubicBezTo>
                        <a:pt x="20" y="85"/>
                        <a:pt x="20" y="85"/>
                        <a:pt x="20" y="85"/>
                      </a:cubicBezTo>
                      <a:cubicBezTo>
                        <a:pt x="20" y="85"/>
                        <a:pt x="20" y="85"/>
                        <a:pt x="20" y="85"/>
                      </a:cubicBezTo>
                      <a:cubicBezTo>
                        <a:pt x="20" y="85"/>
                        <a:pt x="20" y="85"/>
                        <a:pt x="20" y="85"/>
                      </a:cubicBezTo>
                      <a:cubicBezTo>
                        <a:pt x="20" y="85"/>
                        <a:pt x="20" y="85"/>
                        <a:pt x="20" y="85"/>
                      </a:cubicBezTo>
                      <a:cubicBezTo>
                        <a:pt x="20" y="84"/>
                        <a:pt x="20" y="84"/>
                        <a:pt x="20" y="84"/>
                      </a:cubicBezTo>
                      <a:cubicBezTo>
                        <a:pt x="20" y="84"/>
                        <a:pt x="20" y="84"/>
                        <a:pt x="20" y="84"/>
                      </a:cubicBezTo>
                      <a:cubicBezTo>
                        <a:pt x="21" y="84"/>
                        <a:pt x="21" y="84"/>
                        <a:pt x="21" y="84"/>
                      </a:cubicBezTo>
                      <a:cubicBezTo>
                        <a:pt x="21" y="84"/>
                        <a:pt x="21" y="84"/>
                        <a:pt x="21" y="84"/>
                      </a:cubicBezTo>
                      <a:cubicBezTo>
                        <a:pt x="21" y="83"/>
                        <a:pt x="21" y="83"/>
                        <a:pt x="21" y="83"/>
                      </a:cubicBezTo>
                      <a:cubicBezTo>
                        <a:pt x="21" y="83"/>
                        <a:pt x="21" y="83"/>
                        <a:pt x="21" y="83"/>
                      </a:cubicBezTo>
                      <a:cubicBezTo>
                        <a:pt x="21" y="83"/>
                        <a:pt x="21" y="83"/>
                        <a:pt x="21" y="83"/>
                      </a:cubicBezTo>
                      <a:cubicBezTo>
                        <a:pt x="20" y="83"/>
                        <a:pt x="20" y="83"/>
                        <a:pt x="20" y="83"/>
                      </a:cubicBezTo>
                      <a:cubicBezTo>
                        <a:pt x="20" y="84"/>
                        <a:pt x="20" y="84"/>
                        <a:pt x="20" y="84"/>
                      </a:cubicBezTo>
                      <a:cubicBezTo>
                        <a:pt x="20" y="83"/>
                        <a:pt x="20" y="83"/>
                        <a:pt x="20" y="83"/>
                      </a:cubicBezTo>
                      <a:cubicBezTo>
                        <a:pt x="20" y="83"/>
                        <a:pt x="20" y="83"/>
                        <a:pt x="20" y="83"/>
                      </a:cubicBezTo>
                      <a:cubicBezTo>
                        <a:pt x="20" y="83"/>
                        <a:pt x="20" y="83"/>
                        <a:pt x="20" y="83"/>
                      </a:cubicBezTo>
                      <a:cubicBezTo>
                        <a:pt x="20" y="82"/>
                        <a:pt x="20" y="82"/>
                        <a:pt x="20" y="82"/>
                      </a:cubicBezTo>
                      <a:cubicBezTo>
                        <a:pt x="20" y="82"/>
                        <a:pt x="20" y="82"/>
                        <a:pt x="20" y="82"/>
                      </a:cubicBezTo>
                      <a:cubicBezTo>
                        <a:pt x="20" y="82"/>
                        <a:pt x="20" y="82"/>
                        <a:pt x="20" y="82"/>
                      </a:cubicBezTo>
                      <a:cubicBezTo>
                        <a:pt x="20" y="82"/>
                        <a:pt x="20" y="82"/>
                        <a:pt x="20" y="82"/>
                      </a:cubicBezTo>
                      <a:cubicBezTo>
                        <a:pt x="21" y="82"/>
                        <a:pt x="21" y="82"/>
                        <a:pt x="21" y="82"/>
                      </a:cubicBezTo>
                      <a:cubicBezTo>
                        <a:pt x="21" y="82"/>
                        <a:pt x="21" y="82"/>
                        <a:pt x="21" y="82"/>
                      </a:cubicBezTo>
                      <a:cubicBezTo>
                        <a:pt x="21" y="81"/>
                        <a:pt x="21" y="81"/>
                        <a:pt x="21" y="81"/>
                      </a:cubicBezTo>
                      <a:cubicBezTo>
                        <a:pt x="21" y="81"/>
                        <a:pt x="21" y="81"/>
                        <a:pt x="21" y="81"/>
                      </a:cubicBezTo>
                      <a:cubicBezTo>
                        <a:pt x="21" y="81"/>
                        <a:pt x="21" y="81"/>
                        <a:pt x="21" y="81"/>
                      </a:cubicBezTo>
                      <a:cubicBezTo>
                        <a:pt x="21" y="81"/>
                        <a:pt x="21" y="81"/>
                        <a:pt x="21" y="81"/>
                      </a:cubicBezTo>
                      <a:cubicBezTo>
                        <a:pt x="21" y="81"/>
                        <a:pt x="21" y="81"/>
                        <a:pt x="21" y="81"/>
                      </a:cubicBezTo>
                      <a:cubicBezTo>
                        <a:pt x="22" y="81"/>
                        <a:pt x="22" y="81"/>
                        <a:pt x="22" y="81"/>
                      </a:cubicBezTo>
                      <a:cubicBezTo>
                        <a:pt x="22" y="81"/>
                        <a:pt x="22" y="81"/>
                        <a:pt x="22" y="81"/>
                      </a:cubicBezTo>
                      <a:cubicBezTo>
                        <a:pt x="22" y="81"/>
                        <a:pt x="22" y="81"/>
                        <a:pt x="22" y="81"/>
                      </a:cubicBezTo>
                      <a:cubicBezTo>
                        <a:pt x="22" y="80"/>
                        <a:pt x="22" y="80"/>
                        <a:pt x="22" y="80"/>
                      </a:cubicBezTo>
                      <a:cubicBezTo>
                        <a:pt x="22" y="80"/>
                        <a:pt x="22" y="80"/>
                        <a:pt x="22" y="80"/>
                      </a:cubicBezTo>
                      <a:cubicBezTo>
                        <a:pt x="21" y="79"/>
                        <a:pt x="21" y="79"/>
                        <a:pt x="21" y="79"/>
                      </a:cubicBezTo>
                      <a:cubicBezTo>
                        <a:pt x="21" y="79"/>
                        <a:pt x="21" y="79"/>
                        <a:pt x="21" y="79"/>
                      </a:cubicBezTo>
                      <a:cubicBezTo>
                        <a:pt x="21" y="80"/>
                        <a:pt x="21" y="80"/>
                        <a:pt x="21" y="80"/>
                      </a:cubicBezTo>
                      <a:cubicBezTo>
                        <a:pt x="20" y="80"/>
                        <a:pt x="20" y="80"/>
                        <a:pt x="20" y="80"/>
                      </a:cubicBezTo>
                      <a:cubicBezTo>
                        <a:pt x="20" y="79"/>
                        <a:pt x="20" y="79"/>
                        <a:pt x="20" y="79"/>
                      </a:cubicBezTo>
                      <a:cubicBezTo>
                        <a:pt x="21" y="79"/>
                        <a:pt x="21" y="79"/>
                        <a:pt x="21" y="79"/>
                      </a:cubicBezTo>
                      <a:cubicBezTo>
                        <a:pt x="21" y="79"/>
                        <a:pt x="21" y="79"/>
                        <a:pt x="21" y="79"/>
                      </a:cubicBezTo>
                      <a:cubicBezTo>
                        <a:pt x="21" y="79"/>
                        <a:pt x="21" y="79"/>
                        <a:pt x="21" y="79"/>
                      </a:cubicBezTo>
                      <a:cubicBezTo>
                        <a:pt x="21" y="79"/>
                        <a:pt x="21" y="79"/>
                        <a:pt x="21" y="79"/>
                      </a:cubicBezTo>
                      <a:cubicBezTo>
                        <a:pt x="21" y="79"/>
                        <a:pt x="21" y="79"/>
                        <a:pt x="21" y="79"/>
                      </a:cubicBezTo>
                      <a:cubicBezTo>
                        <a:pt x="21" y="78"/>
                        <a:pt x="21" y="78"/>
                        <a:pt x="21" y="78"/>
                      </a:cubicBezTo>
                      <a:cubicBezTo>
                        <a:pt x="21" y="78"/>
                        <a:pt x="21" y="78"/>
                        <a:pt x="21" y="78"/>
                      </a:cubicBezTo>
                      <a:cubicBezTo>
                        <a:pt x="21" y="77"/>
                        <a:pt x="21" y="77"/>
                        <a:pt x="21" y="77"/>
                      </a:cubicBezTo>
                      <a:cubicBezTo>
                        <a:pt x="21" y="77"/>
                        <a:pt x="21" y="77"/>
                        <a:pt x="21" y="77"/>
                      </a:cubicBezTo>
                      <a:cubicBezTo>
                        <a:pt x="22" y="76"/>
                        <a:pt x="22" y="76"/>
                        <a:pt x="22" y="76"/>
                      </a:cubicBezTo>
                      <a:cubicBezTo>
                        <a:pt x="22" y="76"/>
                        <a:pt x="22" y="76"/>
                        <a:pt x="22" y="76"/>
                      </a:cubicBezTo>
                      <a:cubicBezTo>
                        <a:pt x="22" y="76"/>
                        <a:pt x="22" y="76"/>
                        <a:pt x="22" y="76"/>
                      </a:cubicBezTo>
                      <a:cubicBezTo>
                        <a:pt x="22" y="75"/>
                        <a:pt x="22" y="75"/>
                        <a:pt x="22" y="75"/>
                      </a:cubicBezTo>
                      <a:cubicBezTo>
                        <a:pt x="23" y="75"/>
                        <a:pt x="23" y="75"/>
                        <a:pt x="23" y="75"/>
                      </a:cubicBezTo>
                      <a:cubicBezTo>
                        <a:pt x="23" y="75"/>
                        <a:pt x="23" y="75"/>
                        <a:pt x="23" y="75"/>
                      </a:cubicBezTo>
                      <a:cubicBezTo>
                        <a:pt x="23" y="75"/>
                        <a:pt x="23" y="75"/>
                        <a:pt x="23" y="75"/>
                      </a:cubicBezTo>
                      <a:cubicBezTo>
                        <a:pt x="23" y="74"/>
                        <a:pt x="23" y="74"/>
                        <a:pt x="23" y="74"/>
                      </a:cubicBezTo>
                      <a:cubicBezTo>
                        <a:pt x="23" y="74"/>
                        <a:pt x="23" y="74"/>
                        <a:pt x="23" y="74"/>
                      </a:cubicBezTo>
                      <a:cubicBezTo>
                        <a:pt x="23" y="74"/>
                        <a:pt x="23" y="74"/>
                        <a:pt x="23" y="74"/>
                      </a:cubicBezTo>
                      <a:cubicBezTo>
                        <a:pt x="23" y="74"/>
                        <a:pt x="23" y="74"/>
                        <a:pt x="23" y="74"/>
                      </a:cubicBezTo>
                      <a:cubicBezTo>
                        <a:pt x="23" y="75"/>
                        <a:pt x="23" y="75"/>
                        <a:pt x="23" y="75"/>
                      </a:cubicBezTo>
                      <a:cubicBezTo>
                        <a:pt x="23" y="75"/>
                        <a:pt x="23" y="75"/>
                        <a:pt x="23" y="75"/>
                      </a:cubicBezTo>
                      <a:cubicBezTo>
                        <a:pt x="23" y="75"/>
                        <a:pt x="23" y="75"/>
                        <a:pt x="23" y="75"/>
                      </a:cubicBezTo>
                      <a:cubicBezTo>
                        <a:pt x="23" y="75"/>
                        <a:pt x="23" y="75"/>
                        <a:pt x="23" y="75"/>
                      </a:cubicBezTo>
                      <a:cubicBezTo>
                        <a:pt x="24" y="74"/>
                        <a:pt x="24" y="74"/>
                        <a:pt x="24" y="74"/>
                      </a:cubicBezTo>
                      <a:cubicBezTo>
                        <a:pt x="24" y="74"/>
                        <a:pt x="24" y="74"/>
                        <a:pt x="24" y="74"/>
                      </a:cubicBezTo>
                      <a:cubicBezTo>
                        <a:pt x="24" y="75"/>
                        <a:pt x="24" y="75"/>
                        <a:pt x="24" y="75"/>
                      </a:cubicBezTo>
                      <a:cubicBezTo>
                        <a:pt x="23" y="76"/>
                        <a:pt x="23" y="76"/>
                        <a:pt x="23" y="76"/>
                      </a:cubicBezTo>
                      <a:cubicBezTo>
                        <a:pt x="23" y="77"/>
                        <a:pt x="23" y="77"/>
                        <a:pt x="23" y="77"/>
                      </a:cubicBezTo>
                      <a:cubicBezTo>
                        <a:pt x="24" y="77"/>
                        <a:pt x="24" y="77"/>
                        <a:pt x="24" y="77"/>
                      </a:cubicBezTo>
                      <a:cubicBezTo>
                        <a:pt x="24" y="76"/>
                        <a:pt x="24" y="76"/>
                        <a:pt x="24" y="76"/>
                      </a:cubicBezTo>
                      <a:cubicBezTo>
                        <a:pt x="24" y="76"/>
                        <a:pt x="24" y="76"/>
                        <a:pt x="24" y="76"/>
                      </a:cubicBezTo>
                      <a:cubicBezTo>
                        <a:pt x="24" y="76"/>
                        <a:pt x="24" y="76"/>
                        <a:pt x="24" y="76"/>
                      </a:cubicBezTo>
                      <a:cubicBezTo>
                        <a:pt x="24" y="75"/>
                        <a:pt x="24" y="75"/>
                        <a:pt x="24" y="75"/>
                      </a:cubicBezTo>
                      <a:cubicBezTo>
                        <a:pt x="24" y="75"/>
                        <a:pt x="24" y="75"/>
                        <a:pt x="24" y="75"/>
                      </a:cubicBezTo>
                      <a:cubicBezTo>
                        <a:pt x="24" y="74"/>
                        <a:pt x="24" y="74"/>
                        <a:pt x="24" y="74"/>
                      </a:cubicBezTo>
                      <a:cubicBezTo>
                        <a:pt x="24" y="74"/>
                        <a:pt x="24" y="74"/>
                        <a:pt x="24" y="74"/>
                      </a:cubicBezTo>
                      <a:cubicBezTo>
                        <a:pt x="24" y="75"/>
                        <a:pt x="24" y="75"/>
                        <a:pt x="24" y="75"/>
                      </a:cubicBezTo>
                      <a:cubicBezTo>
                        <a:pt x="24" y="77"/>
                        <a:pt x="24" y="77"/>
                        <a:pt x="24" y="77"/>
                      </a:cubicBezTo>
                      <a:cubicBezTo>
                        <a:pt x="24" y="77"/>
                        <a:pt x="24" y="77"/>
                        <a:pt x="24" y="77"/>
                      </a:cubicBezTo>
                      <a:cubicBezTo>
                        <a:pt x="24" y="77"/>
                        <a:pt x="24" y="77"/>
                        <a:pt x="24" y="77"/>
                      </a:cubicBezTo>
                      <a:cubicBezTo>
                        <a:pt x="24" y="77"/>
                        <a:pt x="24" y="77"/>
                        <a:pt x="24" y="77"/>
                      </a:cubicBezTo>
                      <a:cubicBezTo>
                        <a:pt x="24" y="76"/>
                        <a:pt x="24" y="76"/>
                        <a:pt x="24" y="76"/>
                      </a:cubicBezTo>
                      <a:cubicBezTo>
                        <a:pt x="24" y="76"/>
                        <a:pt x="24" y="76"/>
                        <a:pt x="24" y="76"/>
                      </a:cubicBezTo>
                      <a:cubicBezTo>
                        <a:pt x="24" y="76"/>
                        <a:pt x="24" y="76"/>
                        <a:pt x="24" y="76"/>
                      </a:cubicBezTo>
                      <a:cubicBezTo>
                        <a:pt x="24" y="76"/>
                        <a:pt x="24" y="76"/>
                        <a:pt x="24" y="76"/>
                      </a:cubicBezTo>
                      <a:cubicBezTo>
                        <a:pt x="25" y="75"/>
                        <a:pt x="25" y="75"/>
                        <a:pt x="25" y="75"/>
                      </a:cubicBezTo>
                      <a:cubicBezTo>
                        <a:pt x="25" y="75"/>
                        <a:pt x="25" y="75"/>
                        <a:pt x="25" y="75"/>
                      </a:cubicBezTo>
                      <a:cubicBezTo>
                        <a:pt x="25" y="75"/>
                        <a:pt x="25" y="75"/>
                        <a:pt x="25" y="75"/>
                      </a:cubicBezTo>
                      <a:cubicBezTo>
                        <a:pt x="25" y="75"/>
                        <a:pt x="25" y="75"/>
                        <a:pt x="25" y="75"/>
                      </a:cubicBezTo>
                      <a:cubicBezTo>
                        <a:pt x="25" y="75"/>
                        <a:pt x="25" y="75"/>
                        <a:pt x="25" y="75"/>
                      </a:cubicBezTo>
                      <a:cubicBezTo>
                        <a:pt x="25" y="74"/>
                        <a:pt x="25" y="74"/>
                        <a:pt x="25" y="74"/>
                      </a:cubicBezTo>
                      <a:cubicBezTo>
                        <a:pt x="25" y="74"/>
                        <a:pt x="25" y="74"/>
                        <a:pt x="25" y="74"/>
                      </a:cubicBezTo>
                      <a:cubicBezTo>
                        <a:pt x="25" y="74"/>
                        <a:pt x="25" y="74"/>
                        <a:pt x="25" y="74"/>
                      </a:cubicBezTo>
                      <a:cubicBezTo>
                        <a:pt x="24" y="74"/>
                        <a:pt x="24" y="74"/>
                        <a:pt x="24"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6" y="74"/>
                        <a:pt x="26" y="74"/>
                        <a:pt x="26" y="74"/>
                      </a:cubicBezTo>
                      <a:cubicBezTo>
                        <a:pt x="26" y="75"/>
                        <a:pt x="26" y="75"/>
                        <a:pt x="26" y="75"/>
                      </a:cubicBezTo>
                      <a:cubicBezTo>
                        <a:pt x="26" y="75"/>
                        <a:pt x="26" y="75"/>
                        <a:pt x="26" y="75"/>
                      </a:cubicBezTo>
                      <a:cubicBezTo>
                        <a:pt x="26" y="75"/>
                        <a:pt x="26" y="75"/>
                        <a:pt x="26" y="75"/>
                      </a:cubicBezTo>
                      <a:cubicBezTo>
                        <a:pt x="25" y="75"/>
                        <a:pt x="25" y="75"/>
                        <a:pt x="25" y="75"/>
                      </a:cubicBezTo>
                      <a:cubicBezTo>
                        <a:pt x="26" y="75"/>
                        <a:pt x="26" y="75"/>
                        <a:pt x="26" y="75"/>
                      </a:cubicBezTo>
                      <a:cubicBezTo>
                        <a:pt x="26" y="76"/>
                        <a:pt x="26" y="76"/>
                        <a:pt x="26" y="76"/>
                      </a:cubicBezTo>
                      <a:cubicBezTo>
                        <a:pt x="26" y="76"/>
                        <a:pt x="26" y="76"/>
                        <a:pt x="26" y="76"/>
                      </a:cubicBezTo>
                      <a:cubicBezTo>
                        <a:pt x="26" y="76"/>
                        <a:pt x="26" y="76"/>
                        <a:pt x="26" y="76"/>
                      </a:cubicBezTo>
                      <a:cubicBezTo>
                        <a:pt x="26" y="77"/>
                        <a:pt x="26" y="77"/>
                        <a:pt x="26" y="77"/>
                      </a:cubicBezTo>
                      <a:cubicBezTo>
                        <a:pt x="26" y="77"/>
                        <a:pt x="26" y="77"/>
                        <a:pt x="26" y="77"/>
                      </a:cubicBezTo>
                      <a:cubicBezTo>
                        <a:pt x="26" y="77"/>
                        <a:pt x="26" y="77"/>
                        <a:pt x="26" y="77"/>
                      </a:cubicBezTo>
                      <a:cubicBezTo>
                        <a:pt x="26" y="76"/>
                        <a:pt x="26" y="76"/>
                        <a:pt x="26" y="76"/>
                      </a:cubicBezTo>
                      <a:cubicBezTo>
                        <a:pt x="27" y="76"/>
                        <a:pt x="27" y="76"/>
                        <a:pt x="27" y="76"/>
                      </a:cubicBezTo>
                      <a:cubicBezTo>
                        <a:pt x="27" y="76"/>
                        <a:pt x="27" y="76"/>
                        <a:pt x="27" y="76"/>
                      </a:cubicBezTo>
                      <a:cubicBezTo>
                        <a:pt x="27" y="76"/>
                        <a:pt x="27" y="76"/>
                        <a:pt x="27" y="76"/>
                      </a:cubicBezTo>
                      <a:cubicBezTo>
                        <a:pt x="27" y="75"/>
                        <a:pt x="27" y="75"/>
                        <a:pt x="27" y="75"/>
                      </a:cubicBezTo>
                      <a:cubicBezTo>
                        <a:pt x="27" y="75"/>
                        <a:pt x="27" y="75"/>
                        <a:pt x="27" y="75"/>
                      </a:cubicBezTo>
                      <a:cubicBezTo>
                        <a:pt x="26" y="75"/>
                        <a:pt x="26" y="75"/>
                        <a:pt x="26" y="75"/>
                      </a:cubicBezTo>
                      <a:cubicBezTo>
                        <a:pt x="26" y="74"/>
                        <a:pt x="26" y="74"/>
                        <a:pt x="26" y="74"/>
                      </a:cubicBezTo>
                      <a:cubicBezTo>
                        <a:pt x="26" y="74"/>
                        <a:pt x="26" y="74"/>
                        <a:pt x="26" y="74"/>
                      </a:cubicBezTo>
                      <a:cubicBezTo>
                        <a:pt x="25" y="72"/>
                        <a:pt x="25" y="72"/>
                        <a:pt x="25" y="72"/>
                      </a:cubicBezTo>
                      <a:cubicBezTo>
                        <a:pt x="25" y="72"/>
                        <a:pt x="25" y="72"/>
                        <a:pt x="25" y="72"/>
                      </a:cubicBezTo>
                      <a:cubicBezTo>
                        <a:pt x="25" y="72"/>
                        <a:pt x="25" y="72"/>
                        <a:pt x="25" y="72"/>
                      </a:cubicBezTo>
                      <a:cubicBezTo>
                        <a:pt x="25" y="71"/>
                        <a:pt x="25" y="71"/>
                        <a:pt x="25" y="71"/>
                      </a:cubicBezTo>
                      <a:cubicBezTo>
                        <a:pt x="25" y="72"/>
                        <a:pt x="25" y="72"/>
                        <a:pt x="25" y="72"/>
                      </a:cubicBezTo>
                      <a:cubicBezTo>
                        <a:pt x="25" y="72"/>
                        <a:pt x="25" y="72"/>
                        <a:pt x="25" y="72"/>
                      </a:cubicBezTo>
                      <a:cubicBezTo>
                        <a:pt x="24" y="72"/>
                        <a:pt x="24" y="72"/>
                        <a:pt x="24" y="72"/>
                      </a:cubicBezTo>
                      <a:cubicBezTo>
                        <a:pt x="24" y="72"/>
                        <a:pt x="24" y="72"/>
                        <a:pt x="24" y="72"/>
                      </a:cubicBezTo>
                      <a:cubicBezTo>
                        <a:pt x="24" y="72"/>
                        <a:pt x="24" y="72"/>
                        <a:pt x="24" y="72"/>
                      </a:cubicBezTo>
                      <a:cubicBezTo>
                        <a:pt x="24" y="71"/>
                        <a:pt x="24" y="71"/>
                        <a:pt x="24" y="71"/>
                      </a:cubicBezTo>
                      <a:cubicBezTo>
                        <a:pt x="24" y="71"/>
                        <a:pt x="24" y="71"/>
                        <a:pt x="24" y="71"/>
                      </a:cubicBezTo>
                      <a:cubicBezTo>
                        <a:pt x="24" y="71"/>
                        <a:pt x="24" y="71"/>
                        <a:pt x="24" y="71"/>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1"/>
                        <a:pt x="25" y="71"/>
                        <a:pt x="25" y="71"/>
                      </a:cubicBezTo>
                      <a:cubicBezTo>
                        <a:pt x="25" y="71"/>
                        <a:pt x="25" y="71"/>
                        <a:pt x="25" y="71"/>
                      </a:cubicBezTo>
                      <a:cubicBezTo>
                        <a:pt x="25" y="71"/>
                        <a:pt x="25" y="71"/>
                        <a:pt x="25" y="71"/>
                      </a:cubicBezTo>
                      <a:cubicBezTo>
                        <a:pt x="25" y="72"/>
                        <a:pt x="25" y="72"/>
                        <a:pt x="25" y="72"/>
                      </a:cubicBezTo>
                      <a:cubicBezTo>
                        <a:pt x="25" y="72"/>
                        <a:pt x="25" y="72"/>
                        <a:pt x="25" y="72"/>
                      </a:cubicBezTo>
                      <a:cubicBezTo>
                        <a:pt x="26" y="72"/>
                        <a:pt x="26" y="72"/>
                        <a:pt x="26" y="72"/>
                      </a:cubicBezTo>
                      <a:cubicBezTo>
                        <a:pt x="26" y="72"/>
                        <a:pt x="26" y="72"/>
                        <a:pt x="26" y="72"/>
                      </a:cubicBezTo>
                      <a:cubicBezTo>
                        <a:pt x="26" y="73"/>
                        <a:pt x="26" y="73"/>
                        <a:pt x="26" y="73"/>
                      </a:cubicBezTo>
                      <a:cubicBezTo>
                        <a:pt x="26" y="73"/>
                        <a:pt x="26" y="73"/>
                        <a:pt x="26" y="73"/>
                      </a:cubicBezTo>
                      <a:cubicBezTo>
                        <a:pt x="26" y="73"/>
                        <a:pt x="26" y="73"/>
                        <a:pt x="26" y="73"/>
                      </a:cubicBezTo>
                      <a:cubicBezTo>
                        <a:pt x="26" y="73"/>
                        <a:pt x="26" y="73"/>
                        <a:pt x="26" y="73"/>
                      </a:cubicBezTo>
                      <a:cubicBezTo>
                        <a:pt x="26" y="73"/>
                        <a:pt x="26" y="73"/>
                        <a:pt x="26" y="73"/>
                      </a:cubicBezTo>
                      <a:cubicBezTo>
                        <a:pt x="27" y="74"/>
                        <a:pt x="27" y="74"/>
                        <a:pt x="27" y="74"/>
                      </a:cubicBezTo>
                      <a:cubicBezTo>
                        <a:pt x="27" y="74"/>
                        <a:pt x="27" y="74"/>
                        <a:pt x="27" y="74"/>
                      </a:cubicBezTo>
                      <a:cubicBezTo>
                        <a:pt x="27" y="74"/>
                        <a:pt x="27" y="74"/>
                        <a:pt x="27" y="74"/>
                      </a:cubicBezTo>
                      <a:cubicBezTo>
                        <a:pt x="27" y="74"/>
                        <a:pt x="27" y="74"/>
                        <a:pt x="27" y="74"/>
                      </a:cubicBezTo>
                      <a:cubicBezTo>
                        <a:pt x="27" y="74"/>
                        <a:pt x="27" y="74"/>
                        <a:pt x="27" y="74"/>
                      </a:cubicBezTo>
                      <a:cubicBezTo>
                        <a:pt x="27" y="74"/>
                        <a:pt x="27" y="74"/>
                        <a:pt x="27" y="74"/>
                      </a:cubicBezTo>
                      <a:cubicBezTo>
                        <a:pt x="27" y="75"/>
                        <a:pt x="27" y="75"/>
                        <a:pt x="27" y="75"/>
                      </a:cubicBezTo>
                      <a:cubicBezTo>
                        <a:pt x="27" y="75"/>
                        <a:pt x="27" y="75"/>
                        <a:pt x="27" y="75"/>
                      </a:cubicBezTo>
                      <a:cubicBezTo>
                        <a:pt x="27" y="75"/>
                        <a:pt x="27" y="75"/>
                        <a:pt x="27" y="75"/>
                      </a:cubicBezTo>
                      <a:cubicBezTo>
                        <a:pt x="27" y="75"/>
                        <a:pt x="27" y="75"/>
                        <a:pt x="27" y="75"/>
                      </a:cubicBezTo>
                      <a:cubicBezTo>
                        <a:pt x="27" y="75"/>
                        <a:pt x="27" y="75"/>
                        <a:pt x="27" y="75"/>
                      </a:cubicBezTo>
                      <a:cubicBezTo>
                        <a:pt x="27" y="75"/>
                        <a:pt x="27" y="75"/>
                        <a:pt x="27" y="75"/>
                      </a:cubicBezTo>
                      <a:cubicBezTo>
                        <a:pt x="27" y="74"/>
                        <a:pt x="27" y="74"/>
                        <a:pt x="27" y="74"/>
                      </a:cubicBezTo>
                      <a:cubicBezTo>
                        <a:pt x="27" y="73"/>
                        <a:pt x="27" y="73"/>
                        <a:pt x="27" y="73"/>
                      </a:cubicBezTo>
                      <a:cubicBezTo>
                        <a:pt x="27" y="73"/>
                        <a:pt x="27" y="73"/>
                        <a:pt x="27" y="73"/>
                      </a:cubicBezTo>
                      <a:cubicBezTo>
                        <a:pt x="27" y="74"/>
                        <a:pt x="27" y="74"/>
                        <a:pt x="27" y="74"/>
                      </a:cubicBezTo>
                      <a:cubicBezTo>
                        <a:pt x="27" y="74"/>
                        <a:pt x="27" y="74"/>
                        <a:pt x="27" y="74"/>
                      </a:cubicBezTo>
                      <a:cubicBezTo>
                        <a:pt x="27" y="74"/>
                        <a:pt x="27" y="74"/>
                        <a:pt x="27" y="74"/>
                      </a:cubicBezTo>
                      <a:cubicBezTo>
                        <a:pt x="27" y="74"/>
                        <a:pt x="27" y="74"/>
                        <a:pt x="27" y="74"/>
                      </a:cubicBezTo>
                      <a:cubicBezTo>
                        <a:pt x="27" y="73"/>
                        <a:pt x="27" y="73"/>
                        <a:pt x="27" y="73"/>
                      </a:cubicBezTo>
                      <a:cubicBezTo>
                        <a:pt x="27" y="73"/>
                        <a:pt x="27" y="73"/>
                        <a:pt x="27" y="73"/>
                      </a:cubicBezTo>
                      <a:cubicBezTo>
                        <a:pt x="27" y="73"/>
                        <a:pt x="27" y="73"/>
                        <a:pt x="27" y="73"/>
                      </a:cubicBezTo>
                      <a:cubicBezTo>
                        <a:pt x="26" y="73"/>
                        <a:pt x="26" y="73"/>
                        <a:pt x="26" y="73"/>
                      </a:cubicBezTo>
                      <a:cubicBezTo>
                        <a:pt x="26" y="73"/>
                        <a:pt x="26" y="73"/>
                        <a:pt x="26" y="73"/>
                      </a:cubicBezTo>
                      <a:cubicBezTo>
                        <a:pt x="26" y="73"/>
                        <a:pt x="26" y="73"/>
                        <a:pt x="26" y="73"/>
                      </a:cubicBezTo>
                      <a:cubicBezTo>
                        <a:pt x="27" y="70"/>
                        <a:pt x="27" y="70"/>
                        <a:pt x="27" y="70"/>
                      </a:cubicBezTo>
                      <a:cubicBezTo>
                        <a:pt x="27" y="70"/>
                        <a:pt x="27" y="70"/>
                        <a:pt x="27" y="70"/>
                      </a:cubicBezTo>
                      <a:cubicBezTo>
                        <a:pt x="27" y="70"/>
                        <a:pt x="27" y="70"/>
                        <a:pt x="27" y="70"/>
                      </a:cubicBezTo>
                      <a:cubicBezTo>
                        <a:pt x="28" y="70"/>
                        <a:pt x="28" y="70"/>
                        <a:pt x="28" y="70"/>
                      </a:cubicBezTo>
                      <a:cubicBezTo>
                        <a:pt x="28" y="70"/>
                        <a:pt x="28" y="70"/>
                        <a:pt x="28" y="70"/>
                      </a:cubicBezTo>
                      <a:cubicBezTo>
                        <a:pt x="27" y="70"/>
                        <a:pt x="27" y="70"/>
                        <a:pt x="27" y="70"/>
                      </a:cubicBezTo>
                      <a:cubicBezTo>
                        <a:pt x="27" y="70"/>
                        <a:pt x="27" y="70"/>
                        <a:pt x="27" y="70"/>
                      </a:cubicBezTo>
                      <a:cubicBezTo>
                        <a:pt x="27" y="71"/>
                        <a:pt x="27" y="71"/>
                        <a:pt x="27" y="71"/>
                      </a:cubicBezTo>
                      <a:cubicBezTo>
                        <a:pt x="27" y="71"/>
                        <a:pt x="27" y="71"/>
                        <a:pt x="27" y="71"/>
                      </a:cubicBezTo>
                      <a:cubicBezTo>
                        <a:pt x="28" y="71"/>
                        <a:pt x="28" y="71"/>
                        <a:pt x="28" y="71"/>
                      </a:cubicBezTo>
                      <a:cubicBezTo>
                        <a:pt x="28" y="71"/>
                        <a:pt x="28" y="71"/>
                        <a:pt x="28" y="71"/>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3"/>
                        <a:pt x="28" y="73"/>
                        <a:pt x="28" y="73"/>
                      </a:cubicBezTo>
                      <a:cubicBezTo>
                        <a:pt x="28" y="73"/>
                        <a:pt x="28" y="73"/>
                        <a:pt x="28" y="73"/>
                      </a:cubicBezTo>
                      <a:cubicBezTo>
                        <a:pt x="28" y="73"/>
                        <a:pt x="28" y="73"/>
                        <a:pt x="28" y="73"/>
                      </a:cubicBezTo>
                      <a:cubicBezTo>
                        <a:pt x="28" y="73"/>
                        <a:pt x="28" y="73"/>
                        <a:pt x="28" y="73"/>
                      </a:cubicBezTo>
                      <a:cubicBezTo>
                        <a:pt x="28" y="73"/>
                        <a:pt x="28" y="73"/>
                        <a:pt x="28" y="73"/>
                      </a:cubicBezTo>
                      <a:cubicBezTo>
                        <a:pt x="29" y="73"/>
                        <a:pt x="29" y="73"/>
                        <a:pt x="29" y="73"/>
                      </a:cubicBezTo>
                      <a:cubicBezTo>
                        <a:pt x="29" y="73"/>
                        <a:pt x="29" y="73"/>
                        <a:pt x="29" y="73"/>
                      </a:cubicBezTo>
                      <a:cubicBezTo>
                        <a:pt x="29" y="74"/>
                        <a:pt x="29" y="74"/>
                        <a:pt x="29" y="74"/>
                      </a:cubicBezTo>
                      <a:cubicBezTo>
                        <a:pt x="29" y="74"/>
                        <a:pt x="29" y="74"/>
                        <a:pt x="29" y="74"/>
                      </a:cubicBezTo>
                      <a:cubicBezTo>
                        <a:pt x="29" y="73"/>
                        <a:pt x="29" y="73"/>
                        <a:pt x="29" y="73"/>
                      </a:cubicBezTo>
                      <a:cubicBezTo>
                        <a:pt x="29" y="73"/>
                        <a:pt x="29" y="73"/>
                        <a:pt x="29" y="73"/>
                      </a:cubicBezTo>
                      <a:cubicBezTo>
                        <a:pt x="29" y="73"/>
                        <a:pt x="29" y="73"/>
                        <a:pt x="29" y="73"/>
                      </a:cubicBezTo>
                      <a:cubicBezTo>
                        <a:pt x="29" y="72"/>
                        <a:pt x="29" y="72"/>
                        <a:pt x="29" y="72"/>
                      </a:cubicBezTo>
                      <a:cubicBezTo>
                        <a:pt x="29" y="72"/>
                        <a:pt x="29" y="72"/>
                        <a:pt x="29" y="72"/>
                      </a:cubicBezTo>
                      <a:cubicBezTo>
                        <a:pt x="29" y="72"/>
                        <a:pt x="29" y="72"/>
                        <a:pt x="29" y="72"/>
                      </a:cubicBezTo>
                      <a:cubicBezTo>
                        <a:pt x="29" y="72"/>
                        <a:pt x="29" y="72"/>
                        <a:pt x="29" y="72"/>
                      </a:cubicBezTo>
                      <a:cubicBezTo>
                        <a:pt x="29" y="72"/>
                        <a:pt x="29" y="72"/>
                        <a:pt x="29" y="72"/>
                      </a:cubicBezTo>
                      <a:cubicBezTo>
                        <a:pt x="28" y="72"/>
                        <a:pt x="28" y="72"/>
                        <a:pt x="28" y="72"/>
                      </a:cubicBezTo>
                      <a:cubicBezTo>
                        <a:pt x="29" y="72"/>
                        <a:pt x="29" y="72"/>
                        <a:pt x="29" y="72"/>
                      </a:cubicBezTo>
                      <a:cubicBezTo>
                        <a:pt x="29" y="71"/>
                        <a:pt x="29" y="71"/>
                        <a:pt x="29" y="71"/>
                      </a:cubicBezTo>
                      <a:cubicBezTo>
                        <a:pt x="29" y="71"/>
                        <a:pt x="29" y="71"/>
                        <a:pt x="29" y="71"/>
                      </a:cubicBezTo>
                      <a:cubicBezTo>
                        <a:pt x="28" y="71"/>
                        <a:pt x="28" y="71"/>
                        <a:pt x="28" y="71"/>
                      </a:cubicBezTo>
                      <a:cubicBezTo>
                        <a:pt x="28" y="71"/>
                        <a:pt x="28" y="71"/>
                        <a:pt x="28" y="71"/>
                      </a:cubicBezTo>
                      <a:cubicBezTo>
                        <a:pt x="28" y="71"/>
                        <a:pt x="28" y="71"/>
                        <a:pt x="28" y="71"/>
                      </a:cubicBezTo>
                      <a:cubicBezTo>
                        <a:pt x="29" y="70"/>
                        <a:pt x="29" y="70"/>
                        <a:pt x="29" y="70"/>
                      </a:cubicBezTo>
                      <a:cubicBezTo>
                        <a:pt x="29" y="70"/>
                        <a:pt x="29" y="70"/>
                        <a:pt x="29" y="70"/>
                      </a:cubicBezTo>
                      <a:cubicBezTo>
                        <a:pt x="29" y="70"/>
                        <a:pt x="29" y="70"/>
                        <a:pt x="29" y="70"/>
                      </a:cubicBezTo>
                      <a:cubicBezTo>
                        <a:pt x="29" y="69"/>
                        <a:pt x="29" y="69"/>
                        <a:pt x="29" y="69"/>
                      </a:cubicBezTo>
                      <a:cubicBezTo>
                        <a:pt x="29" y="70"/>
                        <a:pt x="29" y="70"/>
                        <a:pt x="29" y="70"/>
                      </a:cubicBezTo>
                      <a:cubicBezTo>
                        <a:pt x="29" y="71"/>
                        <a:pt x="29" y="71"/>
                        <a:pt x="29" y="71"/>
                      </a:cubicBezTo>
                      <a:cubicBezTo>
                        <a:pt x="29" y="71"/>
                        <a:pt x="29" y="71"/>
                        <a:pt x="29" y="71"/>
                      </a:cubicBezTo>
                      <a:cubicBezTo>
                        <a:pt x="29" y="71"/>
                        <a:pt x="29" y="71"/>
                        <a:pt x="29" y="71"/>
                      </a:cubicBezTo>
                      <a:cubicBezTo>
                        <a:pt x="29" y="71"/>
                        <a:pt x="29" y="71"/>
                        <a:pt x="29" y="71"/>
                      </a:cubicBezTo>
                      <a:cubicBezTo>
                        <a:pt x="29" y="71"/>
                        <a:pt x="29" y="71"/>
                        <a:pt x="29" y="71"/>
                      </a:cubicBezTo>
                      <a:cubicBezTo>
                        <a:pt x="29" y="71"/>
                        <a:pt x="29" y="71"/>
                        <a:pt x="29" y="71"/>
                      </a:cubicBezTo>
                      <a:cubicBezTo>
                        <a:pt x="29" y="72"/>
                        <a:pt x="29" y="72"/>
                        <a:pt x="29" y="72"/>
                      </a:cubicBezTo>
                      <a:cubicBezTo>
                        <a:pt x="29" y="72"/>
                        <a:pt x="29" y="72"/>
                        <a:pt x="29" y="72"/>
                      </a:cubicBezTo>
                      <a:cubicBezTo>
                        <a:pt x="29" y="72"/>
                        <a:pt x="29" y="72"/>
                        <a:pt x="29" y="72"/>
                      </a:cubicBezTo>
                      <a:cubicBezTo>
                        <a:pt x="29" y="72"/>
                        <a:pt x="29" y="72"/>
                        <a:pt x="29" y="72"/>
                      </a:cubicBezTo>
                      <a:cubicBezTo>
                        <a:pt x="29" y="72"/>
                        <a:pt x="29" y="72"/>
                        <a:pt x="29" y="72"/>
                      </a:cubicBezTo>
                      <a:cubicBezTo>
                        <a:pt x="29" y="73"/>
                        <a:pt x="29" y="73"/>
                        <a:pt x="29" y="73"/>
                      </a:cubicBezTo>
                      <a:cubicBezTo>
                        <a:pt x="29" y="73"/>
                        <a:pt x="29" y="73"/>
                        <a:pt x="29" y="73"/>
                      </a:cubicBezTo>
                      <a:cubicBezTo>
                        <a:pt x="30" y="73"/>
                        <a:pt x="30" y="73"/>
                        <a:pt x="30" y="73"/>
                      </a:cubicBezTo>
                      <a:cubicBezTo>
                        <a:pt x="29" y="72"/>
                        <a:pt x="29" y="72"/>
                        <a:pt x="29" y="72"/>
                      </a:cubicBezTo>
                      <a:cubicBezTo>
                        <a:pt x="29" y="72"/>
                        <a:pt x="29" y="72"/>
                        <a:pt x="29" y="72"/>
                      </a:cubicBezTo>
                      <a:cubicBezTo>
                        <a:pt x="29" y="72"/>
                        <a:pt x="29" y="72"/>
                        <a:pt x="29" y="72"/>
                      </a:cubicBezTo>
                      <a:cubicBezTo>
                        <a:pt x="29" y="72"/>
                        <a:pt x="29" y="72"/>
                        <a:pt x="29" y="72"/>
                      </a:cubicBezTo>
                      <a:cubicBezTo>
                        <a:pt x="30" y="72"/>
                        <a:pt x="30" y="72"/>
                        <a:pt x="30" y="72"/>
                      </a:cubicBezTo>
                      <a:cubicBezTo>
                        <a:pt x="30" y="72"/>
                        <a:pt x="30" y="72"/>
                        <a:pt x="30" y="72"/>
                      </a:cubicBezTo>
                      <a:cubicBezTo>
                        <a:pt x="30" y="72"/>
                        <a:pt x="30" y="72"/>
                        <a:pt x="30" y="72"/>
                      </a:cubicBezTo>
                      <a:cubicBezTo>
                        <a:pt x="30" y="73"/>
                        <a:pt x="30" y="73"/>
                        <a:pt x="30" y="73"/>
                      </a:cubicBezTo>
                      <a:cubicBezTo>
                        <a:pt x="30" y="72"/>
                        <a:pt x="30" y="72"/>
                        <a:pt x="30" y="72"/>
                      </a:cubicBezTo>
                      <a:cubicBezTo>
                        <a:pt x="30" y="72"/>
                        <a:pt x="30" y="72"/>
                        <a:pt x="30" y="72"/>
                      </a:cubicBezTo>
                      <a:cubicBezTo>
                        <a:pt x="30" y="70"/>
                        <a:pt x="30" y="70"/>
                        <a:pt x="30" y="70"/>
                      </a:cubicBezTo>
                      <a:cubicBezTo>
                        <a:pt x="30" y="70"/>
                        <a:pt x="30" y="70"/>
                        <a:pt x="30" y="70"/>
                      </a:cubicBezTo>
                      <a:cubicBezTo>
                        <a:pt x="30" y="70"/>
                        <a:pt x="30" y="70"/>
                        <a:pt x="30" y="70"/>
                      </a:cubicBezTo>
                      <a:cubicBezTo>
                        <a:pt x="30" y="70"/>
                        <a:pt x="30" y="70"/>
                        <a:pt x="30" y="70"/>
                      </a:cubicBezTo>
                      <a:cubicBezTo>
                        <a:pt x="31" y="69"/>
                        <a:pt x="31" y="69"/>
                        <a:pt x="31" y="69"/>
                      </a:cubicBezTo>
                      <a:cubicBezTo>
                        <a:pt x="31" y="69"/>
                        <a:pt x="31" y="69"/>
                        <a:pt x="31" y="69"/>
                      </a:cubicBezTo>
                      <a:cubicBezTo>
                        <a:pt x="31" y="69"/>
                        <a:pt x="31" y="69"/>
                        <a:pt x="31" y="69"/>
                      </a:cubicBezTo>
                      <a:cubicBezTo>
                        <a:pt x="31" y="69"/>
                        <a:pt x="31" y="69"/>
                        <a:pt x="31" y="69"/>
                      </a:cubicBezTo>
                      <a:cubicBezTo>
                        <a:pt x="31" y="68"/>
                        <a:pt x="31" y="68"/>
                        <a:pt x="31" y="68"/>
                      </a:cubicBezTo>
                      <a:cubicBezTo>
                        <a:pt x="31" y="68"/>
                        <a:pt x="31" y="68"/>
                        <a:pt x="31" y="68"/>
                      </a:cubicBezTo>
                      <a:cubicBezTo>
                        <a:pt x="31" y="68"/>
                        <a:pt x="31" y="68"/>
                        <a:pt x="31" y="68"/>
                      </a:cubicBezTo>
                      <a:cubicBezTo>
                        <a:pt x="31" y="68"/>
                        <a:pt x="31" y="68"/>
                        <a:pt x="31" y="68"/>
                      </a:cubicBezTo>
                      <a:cubicBezTo>
                        <a:pt x="31" y="68"/>
                        <a:pt x="31" y="68"/>
                        <a:pt x="31" y="68"/>
                      </a:cubicBezTo>
                      <a:cubicBezTo>
                        <a:pt x="31" y="68"/>
                        <a:pt x="31" y="68"/>
                        <a:pt x="31" y="68"/>
                      </a:cubicBezTo>
                      <a:cubicBezTo>
                        <a:pt x="31" y="69"/>
                        <a:pt x="31" y="69"/>
                        <a:pt x="31" y="69"/>
                      </a:cubicBezTo>
                      <a:cubicBezTo>
                        <a:pt x="31" y="69"/>
                        <a:pt x="31" y="69"/>
                        <a:pt x="31" y="69"/>
                      </a:cubicBezTo>
                      <a:cubicBezTo>
                        <a:pt x="31" y="69"/>
                        <a:pt x="31" y="69"/>
                        <a:pt x="31" y="69"/>
                      </a:cubicBezTo>
                      <a:cubicBezTo>
                        <a:pt x="31" y="69"/>
                        <a:pt x="31" y="69"/>
                        <a:pt x="31" y="69"/>
                      </a:cubicBezTo>
                      <a:cubicBezTo>
                        <a:pt x="31" y="69"/>
                        <a:pt x="31" y="69"/>
                        <a:pt x="31" y="69"/>
                      </a:cubicBezTo>
                      <a:cubicBezTo>
                        <a:pt x="31" y="70"/>
                        <a:pt x="31" y="70"/>
                        <a:pt x="31" y="70"/>
                      </a:cubicBezTo>
                      <a:cubicBezTo>
                        <a:pt x="32" y="70"/>
                        <a:pt x="32" y="70"/>
                        <a:pt x="32" y="70"/>
                      </a:cubicBezTo>
                      <a:cubicBezTo>
                        <a:pt x="32" y="69"/>
                        <a:pt x="32" y="69"/>
                        <a:pt x="32" y="69"/>
                      </a:cubicBezTo>
                      <a:cubicBezTo>
                        <a:pt x="32" y="69"/>
                        <a:pt x="32" y="69"/>
                        <a:pt x="32" y="69"/>
                      </a:cubicBezTo>
                      <a:cubicBezTo>
                        <a:pt x="32" y="69"/>
                        <a:pt x="32" y="69"/>
                        <a:pt x="32" y="69"/>
                      </a:cubicBezTo>
                      <a:cubicBezTo>
                        <a:pt x="32" y="70"/>
                        <a:pt x="32" y="70"/>
                        <a:pt x="32" y="70"/>
                      </a:cubicBezTo>
                      <a:cubicBezTo>
                        <a:pt x="32" y="70"/>
                        <a:pt x="32" y="70"/>
                        <a:pt x="32" y="70"/>
                      </a:cubicBezTo>
                      <a:cubicBezTo>
                        <a:pt x="32" y="70"/>
                        <a:pt x="32" y="70"/>
                        <a:pt x="32" y="70"/>
                      </a:cubicBezTo>
                      <a:cubicBezTo>
                        <a:pt x="33" y="68"/>
                        <a:pt x="33" y="68"/>
                        <a:pt x="33" y="68"/>
                      </a:cubicBezTo>
                      <a:cubicBezTo>
                        <a:pt x="33" y="68"/>
                        <a:pt x="33" y="68"/>
                        <a:pt x="33" y="68"/>
                      </a:cubicBezTo>
                      <a:cubicBezTo>
                        <a:pt x="33" y="69"/>
                        <a:pt x="33" y="69"/>
                        <a:pt x="33" y="69"/>
                      </a:cubicBezTo>
                      <a:cubicBezTo>
                        <a:pt x="33" y="70"/>
                        <a:pt x="33" y="70"/>
                        <a:pt x="33" y="70"/>
                      </a:cubicBezTo>
                      <a:cubicBezTo>
                        <a:pt x="33" y="70"/>
                        <a:pt x="33" y="70"/>
                        <a:pt x="33" y="70"/>
                      </a:cubicBezTo>
                      <a:cubicBezTo>
                        <a:pt x="33" y="70"/>
                        <a:pt x="33" y="70"/>
                        <a:pt x="33" y="70"/>
                      </a:cubicBezTo>
                      <a:cubicBezTo>
                        <a:pt x="33" y="70"/>
                        <a:pt x="33" y="70"/>
                        <a:pt x="33" y="70"/>
                      </a:cubicBezTo>
                      <a:cubicBezTo>
                        <a:pt x="33" y="70"/>
                        <a:pt x="33" y="70"/>
                        <a:pt x="33" y="70"/>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8"/>
                        <a:pt x="34" y="68"/>
                        <a:pt x="34" y="68"/>
                      </a:cubicBezTo>
                      <a:cubicBezTo>
                        <a:pt x="34" y="68"/>
                        <a:pt x="34" y="68"/>
                        <a:pt x="34" y="68"/>
                      </a:cubicBezTo>
                      <a:cubicBezTo>
                        <a:pt x="34" y="68"/>
                        <a:pt x="34" y="68"/>
                        <a:pt x="34" y="68"/>
                      </a:cubicBezTo>
                      <a:cubicBezTo>
                        <a:pt x="34" y="68"/>
                        <a:pt x="34" y="68"/>
                        <a:pt x="34" y="68"/>
                      </a:cubicBezTo>
                      <a:cubicBezTo>
                        <a:pt x="34" y="68"/>
                        <a:pt x="34" y="68"/>
                        <a:pt x="34" y="68"/>
                      </a:cubicBezTo>
                      <a:cubicBezTo>
                        <a:pt x="34" y="67"/>
                        <a:pt x="34" y="67"/>
                        <a:pt x="34" y="67"/>
                      </a:cubicBezTo>
                      <a:cubicBezTo>
                        <a:pt x="35" y="67"/>
                        <a:pt x="35" y="67"/>
                        <a:pt x="35" y="67"/>
                      </a:cubicBezTo>
                      <a:cubicBezTo>
                        <a:pt x="35" y="67"/>
                        <a:pt x="35" y="67"/>
                        <a:pt x="35" y="67"/>
                      </a:cubicBezTo>
                      <a:cubicBezTo>
                        <a:pt x="35" y="67"/>
                        <a:pt x="35" y="67"/>
                        <a:pt x="35" y="67"/>
                      </a:cubicBezTo>
                      <a:cubicBezTo>
                        <a:pt x="35" y="66"/>
                        <a:pt x="35" y="66"/>
                        <a:pt x="35" y="66"/>
                      </a:cubicBezTo>
                      <a:cubicBezTo>
                        <a:pt x="35" y="66"/>
                        <a:pt x="35" y="66"/>
                        <a:pt x="35" y="66"/>
                      </a:cubicBezTo>
                      <a:cubicBezTo>
                        <a:pt x="34" y="66"/>
                        <a:pt x="34" y="66"/>
                        <a:pt x="34" y="66"/>
                      </a:cubicBezTo>
                      <a:cubicBezTo>
                        <a:pt x="34" y="66"/>
                        <a:pt x="34" y="66"/>
                        <a:pt x="34" y="66"/>
                      </a:cubicBezTo>
                      <a:cubicBezTo>
                        <a:pt x="34" y="66"/>
                        <a:pt x="34" y="66"/>
                        <a:pt x="34" y="66"/>
                      </a:cubicBezTo>
                      <a:cubicBezTo>
                        <a:pt x="34" y="65"/>
                        <a:pt x="34" y="65"/>
                        <a:pt x="34" y="65"/>
                      </a:cubicBezTo>
                      <a:cubicBezTo>
                        <a:pt x="34" y="65"/>
                        <a:pt x="34" y="65"/>
                        <a:pt x="34" y="65"/>
                      </a:cubicBezTo>
                      <a:cubicBezTo>
                        <a:pt x="34" y="65"/>
                        <a:pt x="34" y="65"/>
                        <a:pt x="34" y="65"/>
                      </a:cubicBezTo>
                      <a:cubicBezTo>
                        <a:pt x="34" y="64"/>
                        <a:pt x="34" y="64"/>
                        <a:pt x="34" y="64"/>
                      </a:cubicBezTo>
                      <a:cubicBezTo>
                        <a:pt x="34" y="63"/>
                        <a:pt x="34" y="63"/>
                        <a:pt x="34" y="63"/>
                      </a:cubicBezTo>
                      <a:cubicBezTo>
                        <a:pt x="35" y="63"/>
                        <a:pt x="35" y="63"/>
                        <a:pt x="35" y="63"/>
                      </a:cubicBezTo>
                      <a:cubicBezTo>
                        <a:pt x="35" y="62"/>
                        <a:pt x="35" y="62"/>
                        <a:pt x="35" y="62"/>
                      </a:cubicBezTo>
                      <a:cubicBezTo>
                        <a:pt x="35" y="62"/>
                        <a:pt x="35" y="62"/>
                        <a:pt x="35" y="62"/>
                      </a:cubicBezTo>
                      <a:cubicBezTo>
                        <a:pt x="35" y="62"/>
                        <a:pt x="35" y="62"/>
                        <a:pt x="35" y="62"/>
                      </a:cubicBezTo>
                      <a:cubicBezTo>
                        <a:pt x="35" y="61"/>
                        <a:pt x="35" y="61"/>
                        <a:pt x="35" y="61"/>
                      </a:cubicBezTo>
                      <a:cubicBezTo>
                        <a:pt x="35" y="61"/>
                        <a:pt x="35" y="61"/>
                        <a:pt x="35" y="61"/>
                      </a:cubicBezTo>
                      <a:cubicBezTo>
                        <a:pt x="35" y="61"/>
                        <a:pt x="35" y="61"/>
                        <a:pt x="35" y="61"/>
                      </a:cubicBezTo>
                      <a:cubicBezTo>
                        <a:pt x="35" y="60"/>
                        <a:pt x="35" y="60"/>
                        <a:pt x="35" y="60"/>
                      </a:cubicBezTo>
                      <a:cubicBezTo>
                        <a:pt x="34" y="60"/>
                        <a:pt x="34" y="60"/>
                        <a:pt x="34" y="60"/>
                      </a:cubicBezTo>
                      <a:cubicBezTo>
                        <a:pt x="34" y="60"/>
                        <a:pt x="34" y="60"/>
                        <a:pt x="34" y="60"/>
                      </a:cubicBezTo>
                      <a:cubicBezTo>
                        <a:pt x="34" y="60"/>
                        <a:pt x="34" y="60"/>
                        <a:pt x="34" y="60"/>
                      </a:cubicBezTo>
                      <a:cubicBezTo>
                        <a:pt x="34" y="60"/>
                        <a:pt x="34" y="60"/>
                        <a:pt x="34" y="60"/>
                      </a:cubicBezTo>
                      <a:cubicBezTo>
                        <a:pt x="34" y="59"/>
                        <a:pt x="34" y="59"/>
                        <a:pt x="34" y="59"/>
                      </a:cubicBezTo>
                      <a:cubicBezTo>
                        <a:pt x="35" y="59"/>
                        <a:pt x="35" y="59"/>
                        <a:pt x="35" y="59"/>
                      </a:cubicBezTo>
                      <a:cubicBezTo>
                        <a:pt x="35" y="59"/>
                        <a:pt x="35" y="59"/>
                        <a:pt x="35" y="59"/>
                      </a:cubicBezTo>
                      <a:cubicBezTo>
                        <a:pt x="35" y="58"/>
                        <a:pt x="35" y="58"/>
                        <a:pt x="35"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7"/>
                        <a:pt x="36" y="57"/>
                        <a:pt x="36" y="57"/>
                      </a:cubicBezTo>
                      <a:cubicBezTo>
                        <a:pt x="36" y="56"/>
                        <a:pt x="36" y="56"/>
                        <a:pt x="36" y="56"/>
                      </a:cubicBezTo>
                      <a:cubicBezTo>
                        <a:pt x="36" y="56"/>
                        <a:pt x="36" y="56"/>
                        <a:pt x="36" y="56"/>
                      </a:cubicBezTo>
                      <a:cubicBezTo>
                        <a:pt x="36" y="56"/>
                        <a:pt x="36" y="56"/>
                        <a:pt x="36" y="56"/>
                      </a:cubicBezTo>
                      <a:cubicBezTo>
                        <a:pt x="37" y="56"/>
                        <a:pt x="37" y="56"/>
                        <a:pt x="37" y="56"/>
                      </a:cubicBezTo>
                      <a:cubicBezTo>
                        <a:pt x="37" y="56"/>
                        <a:pt x="37" y="56"/>
                        <a:pt x="37" y="56"/>
                      </a:cubicBezTo>
                      <a:cubicBezTo>
                        <a:pt x="37" y="57"/>
                        <a:pt x="37" y="57"/>
                        <a:pt x="37" y="57"/>
                      </a:cubicBezTo>
                      <a:cubicBezTo>
                        <a:pt x="37" y="58"/>
                        <a:pt x="37" y="58"/>
                        <a:pt x="37" y="58"/>
                      </a:cubicBezTo>
                      <a:cubicBezTo>
                        <a:pt x="37" y="58"/>
                        <a:pt x="37" y="58"/>
                        <a:pt x="37" y="58"/>
                      </a:cubicBezTo>
                      <a:cubicBezTo>
                        <a:pt x="37" y="58"/>
                        <a:pt x="37" y="58"/>
                        <a:pt x="37" y="58"/>
                      </a:cubicBezTo>
                      <a:cubicBezTo>
                        <a:pt x="37" y="58"/>
                        <a:pt x="37" y="58"/>
                        <a:pt x="37" y="58"/>
                      </a:cubicBezTo>
                      <a:cubicBezTo>
                        <a:pt x="37" y="58"/>
                        <a:pt x="37" y="58"/>
                        <a:pt x="37" y="58"/>
                      </a:cubicBezTo>
                      <a:cubicBezTo>
                        <a:pt x="37" y="58"/>
                        <a:pt x="37" y="58"/>
                        <a:pt x="37" y="58"/>
                      </a:cubicBezTo>
                      <a:cubicBezTo>
                        <a:pt x="37" y="59"/>
                        <a:pt x="37" y="59"/>
                        <a:pt x="37" y="59"/>
                      </a:cubicBezTo>
                      <a:cubicBezTo>
                        <a:pt x="36" y="59"/>
                        <a:pt x="36" y="59"/>
                        <a:pt x="36"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8"/>
                        <a:pt x="37" y="58"/>
                        <a:pt x="37" y="58"/>
                      </a:cubicBezTo>
                      <a:cubicBezTo>
                        <a:pt x="38" y="58"/>
                        <a:pt x="38" y="58"/>
                        <a:pt x="38" y="58"/>
                      </a:cubicBezTo>
                      <a:cubicBezTo>
                        <a:pt x="38" y="58"/>
                        <a:pt x="38" y="58"/>
                        <a:pt x="38" y="58"/>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7" y="59"/>
                        <a:pt x="37" y="59"/>
                        <a:pt x="37" y="59"/>
                      </a:cubicBezTo>
                      <a:cubicBezTo>
                        <a:pt x="37" y="59"/>
                        <a:pt x="37" y="59"/>
                        <a:pt x="37" y="59"/>
                      </a:cubicBezTo>
                      <a:cubicBezTo>
                        <a:pt x="37" y="59"/>
                        <a:pt x="37" y="59"/>
                        <a:pt x="37" y="59"/>
                      </a:cubicBezTo>
                      <a:cubicBezTo>
                        <a:pt x="38" y="59"/>
                        <a:pt x="38" y="59"/>
                        <a:pt x="38" y="59"/>
                      </a:cubicBezTo>
                      <a:cubicBezTo>
                        <a:pt x="38" y="60"/>
                        <a:pt x="38" y="60"/>
                        <a:pt x="38" y="60"/>
                      </a:cubicBezTo>
                      <a:cubicBezTo>
                        <a:pt x="38" y="60"/>
                        <a:pt x="38" y="60"/>
                        <a:pt x="38" y="60"/>
                      </a:cubicBezTo>
                      <a:cubicBezTo>
                        <a:pt x="37" y="60"/>
                        <a:pt x="37" y="60"/>
                        <a:pt x="37" y="60"/>
                      </a:cubicBezTo>
                      <a:cubicBezTo>
                        <a:pt x="37" y="60"/>
                        <a:pt x="37" y="60"/>
                        <a:pt x="37" y="60"/>
                      </a:cubicBezTo>
                      <a:cubicBezTo>
                        <a:pt x="37" y="60"/>
                        <a:pt x="37" y="60"/>
                        <a:pt x="37" y="60"/>
                      </a:cubicBezTo>
                      <a:cubicBezTo>
                        <a:pt x="37" y="60"/>
                        <a:pt x="37" y="60"/>
                        <a:pt x="37" y="60"/>
                      </a:cubicBezTo>
                      <a:cubicBezTo>
                        <a:pt x="37" y="60"/>
                        <a:pt x="37" y="60"/>
                        <a:pt x="37" y="60"/>
                      </a:cubicBezTo>
                      <a:cubicBezTo>
                        <a:pt x="37" y="61"/>
                        <a:pt x="37" y="61"/>
                        <a:pt x="37" y="61"/>
                      </a:cubicBezTo>
                      <a:cubicBezTo>
                        <a:pt x="37" y="61"/>
                        <a:pt x="37" y="61"/>
                        <a:pt x="37" y="61"/>
                      </a:cubicBezTo>
                      <a:cubicBezTo>
                        <a:pt x="38" y="60"/>
                        <a:pt x="38" y="60"/>
                        <a:pt x="38" y="60"/>
                      </a:cubicBezTo>
                      <a:cubicBezTo>
                        <a:pt x="38" y="60"/>
                        <a:pt x="38" y="60"/>
                        <a:pt x="38" y="60"/>
                      </a:cubicBezTo>
                      <a:cubicBezTo>
                        <a:pt x="39" y="61"/>
                        <a:pt x="39" y="61"/>
                        <a:pt x="39" y="61"/>
                      </a:cubicBezTo>
                      <a:cubicBezTo>
                        <a:pt x="39" y="61"/>
                        <a:pt x="39" y="61"/>
                        <a:pt x="39" y="61"/>
                      </a:cubicBezTo>
                      <a:cubicBezTo>
                        <a:pt x="39" y="61"/>
                        <a:pt x="39" y="61"/>
                        <a:pt x="39" y="61"/>
                      </a:cubicBezTo>
                      <a:cubicBezTo>
                        <a:pt x="40" y="61"/>
                        <a:pt x="40" y="61"/>
                        <a:pt x="40" y="61"/>
                      </a:cubicBezTo>
                      <a:cubicBezTo>
                        <a:pt x="41" y="61"/>
                        <a:pt x="41" y="61"/>
                        <a:pt x="41" y="61"/>
                      </a:cubicBezTo>
                      <a:cubicBezTo>
                        <a:pt x="42" y="61"/>
                        <a:pt x="42" y="61"/>
                        <a:pt x="42" y="61"/>
                      </a:cubicBezTo>
                      <a:cubicBezTo>
                        <a:pt x="41" y="61"/>
                        <a:pt x="41" y="61"/>
                        <a:pt x="41" y="61"/>
                      </a:cubicBezTo>
                      <a:cubicBezTo>
                        <a:pt x="41" y="61"/>
                        <a:pt x="41" y="61"/>
                        <a:pt x="41" y="61"/>
                      </a:cubicBezTo>
                      <a:cubicBezTo>
                        <a:pt x="41" y="61"/>
                        <a:pt x="41" y="61"/>
                        <a:pt x="41" y="61"/>
                      </a:cubicBezTo>
                      <a:cubicBezTo>
                        <a:pt x="41" y="61"/>
                        <a:pt x="41" y="61"/>
                        <a:pt x="41" y="61"/>
                      </a:cubicBezTo>
                      <a:cubicBezTo>
                        <a:pt x="41" y="61"/>
                        <a:pt x="41" y="61"/>
                        <a:pt x="41" y="61"/>
                      </a:cubicBezTo>
                      <a:cubicBezTo>
                        <a:pt x="41" y="61"/>
                        <a:pt x="41" y="61"/>
                        <a:pt x="41" y="61"/>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59"/>
                        <a:pt x="41" y="59"/>
                        <a:pt x="41" y="59"/>
                      </a:cubicBezTo>
                      <a:cubicBezTo>
                        <a:pt x="41" y="59"/>
                        <a:pt x="41" y="59"/>
                        <a:pt x="41" y="59"/>
                      </a:cubicBezTo>
                      <a:cubicBezTo>
                        <a:pt x="40" y="59"/>
                        <a:pt x="40" y="59"/>
                        <a:pt x="40" y="59"/>
                      </a:cubicBezTo>
                      <a:cubicBezTo>
                        <a:pt x="40" y="58"/>
                        <a:pt x="40" y="58"/>
                        <a:pt x="40" y="58"/>
                      </a:cubicBezTo>
                      <a:cubicBezTo>
                        <a:pt x="40" y="58"/>
                        <a:pt x="40" y="58"/>
                        <a:pt x="40" y="58"/>
                      </a:cubicBezTo>
                      <a:cubicBezTo>
                        <a:pt x="40" y="58"/>
                        <a:pt x="40" y="58"/>
                        <a:pt x="40" y="58"/>
                      </a:cubicBezTo>
                      <a:cubicBezTo>
                        <a:pt x="41" y="58"/>
                        <a:pt x="41" y="58"/>
                        <a:pt x="41" y="58"/>
                      </a:cubicBezTo>
                      <a:cubicBezTo>
                        <a:pt x="41" y="58"/>
                        <a:pt x="41" y="58"/>
                        <a:pt x="41" y="58"/>
                      </a:cubicBezTo>
                      <a:cubicBezTo>
                        <a:pt x="41" y="57"/>
                        <a:pt x="41" y="57"/>
                        <a:pt x="41" y="57"/>
                      </a:cubicBezTo>
                      <a:cubicBezTo>
                        <a:pt x="41" y="57"/>
                        <a:pt x="41" y="57"/>
                        <a:pt x="41" y="57"/>
                      </a:cubicBezTo>
                      <a:cubicBezTo>
                        <a:pt x="41" y="58"/>
                        <a:pt x="41" y="58"/>
                        <a:pt x="41" y="58"/>
                      </a:cubicBezTo>
                      <a:cubicBezTo>
                        <a:pt x="41" y="58"/>
                        <a:pt x="41" y="58"/>
                        <a:pt x="41" y="58"/>
                      </a:cubicBezTo>
                      <a:cubicBezTo>
                        <a:pt x="41" y="58"/>
                        <a:pt x="41" y="58"/>
                        <a:pt x="41" y="58"/>
                      </a:cubicBezTo>
                      <a:cubicBezTo>
                        <a:pt x="41" y="58"/>
                        <a:pt x="41" y="58"/>
                        <a:pt x="41" y="58"/>
                      </a:cubicBezTo>
                      <a:cubicBezTo>
                        <a:pt x="42" y="58"/>
                        <a:pt x="42" y="58"/>
                        <a:pt x="42" y="58"/>
                      </a:cubicBezTo>
                      <a:cubicBezTo>
                        <a:pt x="42" y="58"/>
                        <a:pt x="42" y="58"/>
                        <a:pt x="42" y="58"/>
                      </a:cubicBezTo>
                      <a:cubicBezTo>
                        <a:pt x="42" y="57"/>
                        <a:pt x="42" y="57"/>
                        <a:pt x="42"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6"/>
                        <a:pt x="41" y="56"/>
                        <a:pt x="41" y="56"/>
                      </a:cubicBezTo>
                      <a:cubicBezTo>
                        <a:pt x="41" y="56"/>
                        <a:pt x="41" y="56"/>
                        <a:pt x="41" y="56"/>
                      </a:cubicBezTo>
                      <a:cubicBezTo>
                        <a:pt x="41" y="56"/>
                        <a:pt x="41" y="56"/>
                        <a:pt x="41" y="56"/>
                      </a:cubicBezTo>
                      <a:cubicBezTo>
                        <a:pt x="42" y="56"/>
                        <a:pt x="42" y="56"/>
                        <a:pt x="42" y="56"/>
                      </a:cubicBezTo>
                      <a:cubicBezTo>
                        <a:pt x="42" y="57"/>
                        <a:pt x="42" y="57"/>
                        <a:pt x="42" y="57"/>
                      </a:cubicBezTo>
                      <a:cubicBezTo>
                        <a:pt x="42" y="58"/>
                        <a:pt x="42" y="58"/>
                        <a:pt x="42" y="58"/>
                      </a:cubicBezTo>
                      <a:cubicBezTo>
                        <a:pt x="42" y="58"/>
                        <a:pt x="42" y="58"/>
                        <a:pt x="42" y="58"/>
                      </a:cubicBezTo>
                      <a:cubicBezTo>
                        <a:pt x="42" y="57"/>
                        <a:pt x="42" y="57"/>
                        <a:pt x="42" y="57"/>
                      </a:cubicBezTo>
                      <a:cubicBezTo>
                        <a:pt x="42" y="57"/>
                        <a:pt x="42" y="57"/>
                        <a:pt x="42" y="57"/>
                      </a:cubicBezTo>
                      <a:cubicBezTo>
                        <a:pt x="43" y="57"/>
                        <a:pt x="43" y="57"/>
                        <a:pt x="43" y="57"/>
                      </a:cubicBezTo>
                      <a:cubicBezTo>
                        <a:pt x="43" y="56"/>
                        <a:pt x="43" y="56"/>
                        <a:pt x="43" y="56"/>
                      </a:cubicBezTo>
                      <a:cubicBezTo>
                        <a:pt x="43" y="56"/>
                        <a:pt x="43" y="56"/>
                        <a:pt x="43" y="56"/>
                      </a:cubicBezTo>
                      <a:cubicBezTo>
                        <a:pt x="43" y="56"/>
                        <a:pt x="43" y="56"/>
                        <a:pt x="43" y="56"/>
                      </a:cubicBezTo>
                      <a:cubicBezTo>
                        <a:pt x="44" y="56"/>
                        <a:pt x="44" y="56"/>
                        <a:pt x="44" y="56"/>
                      </a:cubicBezTo>
                      <a:cubicBezTo>
                        <a:pt x="44" y="56"/>
                        <a:pt x="44" y="56"/>
                        <a:pt x="44" y="56"/>
                      </a:cubicBezTo>
                      <a:cubicBezTo>
                        <a:pt x="44" y="56"/>
                        <a:pt x="44" y="56"/>
                        <a:pt x="44" y="56"/>
                      </a:cubicBezTo>
                      <a:cubicBezTo>
                        <a:pt x="44" y="56"/>
                        <a:pt x="44" y="56"/>
                        <a:pt x="44" y="56"/>
                      </a:cubicBezTo>
                      <a:cubicBezTo>
                        <a:pt x="43" y="56"/>
                        <a:pt x="43" y="56"/>
                        <a:pt x="43" y="56"/>
                      </a:cubicBezTo>
                      <a:cubicBezTo>
                        <a:pt x="44" y="55"/>
                        <a:pt x="44" y="55"/>
                        <a:pt x="44" y="55"/>
                      </a:cubicBezTo>
                      <a:cubicBezTo>
                        <a:pt x="43" y="55"/>
                        <a:pt x="43" y="55"/>
                        <a:pt x="43" y="55"/>
                      </a:cubicBezTo>
                      <a:cubicBezTo>
                        <a:pt x="43" y="55"/>
                        <a:pt x="43" y="55"/>
                        <a:pt x="43" y="55"/>
                      </a:cubicBezTo>
                      <a:cubicBezTo>
                        <a:pt x="43" y="55"/>
                        <a:pt x="43" y="55"/>
                        <a:pt x="43" y="55"/>
                      </a:cubicBezTo>
                      <a:cubicBezTo>
                        <a:pt x="43" y="55"/>
                        <a:pt x="43" y="55"/>
                        <a:pt x="43" y="55"/>
                      </a:cubicBezTo>
                      <a:cubicBezTo>
                        <a:pt x="43" y="55"/>
                        <a:pt x="43" y="55"/>
                        <a:pt x="43" y="55"/>
                      </a:cubicBezTo>
                      <a:cubicBezTo>
                        <a:pt x="44" y="55"/>
                        <a:pt x="44" y="55"/>
                        <a:pt x="44" y="55"/>
                      </a:cubicBezTo>
                      <a:cubicBezTo>
                        <a:pt x="44" y="55"/>
                        <a:pt x="44" y="55"/>
                        <a:pt x="44" y="55"/>
                      </a:cubicBezTo>
                      <a:cubicBezTo>
                        <a:pt x="44" y="55"/>
                        <a:pt x="44" y="55"/>
                        <a:pt x="44" y="55"/>
                      </a:cubicBezTo>
                      <a:cubicBezTo>
                        <a:pt x="44" y="56"/>
                        <a:pt x="44" y="56"/>
                        <a:pt x="44" y="56"/>
                      </a:cubicBezTo>
                      <a:cubicBezTo>
                        <a:pt x="44" y="55"/>
                        <a:pt x="44" y="55"/>
                        <a:pt x="44" y="55"/>
                      </a:cubicBezTo>
                      <a:cubicBezTo>
                        <a:pt x="44" y="55"/>
                        <a:pt x="44" y="55"/>
                        <a:pt x="44" y="55"/>
                      </a:cubicBezTo>
                      <a:cubicBezTo>
                        <a:pt x="44" y="55"/>
                        <a:pt x="44" y="55"/>
                        <a:pt x="44" y="55"/>
                      </a:cubicBezTo>
                      <a:cubicBezTo>
                        <a:pt x="44" y="54"/>
                        <a:pt x="44" y="54"/>
                        <a:pt x="44" y="54"/>
                      </a:cubicBezTo>
                      <a:cubicBezTo>
                        <a:pt x="44" y="54"/>
                        <a:pt x="44" y="54"/>
                        <a:pt x="44" y="54"/>
                      </a:cubicBezTo>
                      <a:cubicBezTo>
                        <a:pt x="45" y="55"/>
                        <a:pt x="45" y="55"/>
                        <a:pt x="45" y="55"/>
                      </a:cubicBezTo>
                      <a:cubicBezTo>
                        <a:pt x="45" y="55"/>
                        <a:pt x="45" y="55"/>
                        <a:pt x="45" y="55"/>
                      </a:cubicBezTo>
                      <a:cubicBezTo>
                        <a:pt x="45" y="56"/>
                        <a:pt x="45" y="56"/>
                        <a:pt x="45" y="56"/>
                      </a:cubicBezTo>
                      <a:cubicBezTo>
                        <a:pt x="45" y="56"/>
                        <a:pt x="45" y="56"/>
                        <a:pt x="45" y="56"/>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6" y="55"/>
                        <a:pt x="46" y="55"/>
                        <a:pt x="46" y="55"/>
                      </a:cubicBezTo>
                      <a:cubicBezTo>
                        <a:pt x="46" y="55"/>
                        <a:pt x="46" y="55"/>
                        <a:pt x="46" y="55"/>
                      </a:cubicBezTo>
                      <a:cubicBezTo>
                        <a:pt x="46" y="56"/>
                        <a:pt x="46" y="56"/>
                        <a:pt x="46" y="56"/>
                      </a:cubicBezTo>
                      <a:cubicBezTo>
                        <a:pt x="46" y="56"/>
                        <a:pt x="46" y="56"/>
                        <a:pt x="46" y="56"/>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8"/>
                        <a:pt x="47" y="58"/>
                        <a:pt x="47" y="58"/>
                      </a:cubicBezTo>
                      <a:cubicBezTo>
                        <a:pt x="47" y="57"/>
                        <a:pt x="48" y="57"/>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5"/>
                        <a:pt x="48" y="55"/>
                        <a:pt x="48" y="55"/>
                      </a:cubicBezTo>
                      <a:cubicBezTo>
                        <a:pt x="48" y="55"/>
                        <a:pt x="48" y="55"/>
                        <a:pt x="48" y="55"/>
                      </a:cubicBezTo>
                      <a:cubicBezTo>
                        <a:pt x="47" y="55"/>
                        <a:pt x="47" y="55"/>
                        <a:pt x="47" y="55"/>
                      </a:cubicBezTo>
                      <a:cubicBezTo>
                        <a:pt x="47" y="55"/>
                        <a:pt x="47" y="55"/>
                        <a:pt x="47" y="55"/>
                      </a:cubicBezTo>
                      <a:cubicBezTo>
                        <a:pt x="47" y="55"/>
                        <a:pt x="47" y="55"/>
                        <a:pt x="47" y="55"/>
                      </a:cubicBezTo>
                      <a:cubicBezTo>
                        <a:pt x="47" y="55"/>
                        <a:pt x="47" y="55"/>
                        <a:pt x="47" y="55"/>
                      </a:cubicBezTo>
                      <a:cubicBezTo>
                        <a:pt x="48" y="55"/>
                        <a:pt x="48" y="55"/>
                        <a:pt x="48" y="55"/>
                      </a:cubicBezTo>
                      <a:cubicBezTo>
                        <a:pt x="48" y="54"/>
                        <a:pt x="48" y="54"/>
                        <a:pt x="48" y="54"/>
                      </a:cubicBezTo>
                      <a:cubicBezTo>
                        <a:pt x="48" y="54"/>
                        <a:pt x="48" y="54"/>
                        <a:pt x="48" y="54"/>
                      </a:cubicBezTo>
                      <a:cubicBezTo>
                        <a:pt x="48" y="54"/>
                        <a:pt x="48" y="54"/>
                        <a:pt x="48" y="54"/>
                      </a:cubicBezTo>
                      <a:cubicBezTo>
                        <a:pt x="48" y="54"/>
                        <a:pt x="48" y="54"/>
                        <a:pt x="48" y="54"/>
                      </a:cubicBezTo>
                      <a:cubicBezTo>
                        <a:pt x="48" y="54"/>
                        <a:pt x="48" y="54"/>
                        <a:pt x="48" y="54"/>
                      </a:cubicBezTo>
                      <a:cubicBezTo>
                        <a:pt x="48" y="55"/>
                        <a:pt x="48" y="55"/>
                        <a:pt x="48" y="55"/>
                      </a:cubicBezTo>
                      <a:cubicBezTo>
                        <a:pt x="48" y="55"/>
                        <a:pt x="48" y="55"/>
                        <a:pt x="48" y="55"/>
                      </a:cubicBezTo>
                      <a:cubicBezTo>
                        <a:pt x="48" y="55"/>
                        <a:pt x="48" y="55"/>
                        <a:pt x="48" y="55"/>
                      </a:cubicBezTo>
                      <a:cubicBezTo>
                        <a:pt x="48" y="55"/>
                        <a:pt x="48" y="55"/>
                        <a:pt x="48" y="55"/>
                      </a:cubicBezTo>
                      <a:cubicBezTo>
                        <a:pt x="48" y="55"/>
                        <a:pt x="48" y="55"/>
                        <a:pt x="48" y="55"/>
                      </a:cubicBezTo>
                      <a:cubicBezTo>
                        <a:pt x="49" y="56"/>
                        <a:pt x="49" y="56"/>
                        <a:pt x="49" y="56"/>
                      </a:cubicBezTo>
                      <a:cubicBezTo>
                        <a:pt x="49" y="55"/>
                        <a:pt x="49" y="55"/>
                        <a:pt x="49" y="55"/>
                      </a:cubicBezTo>
                      <a:cubicBezTo>
                        <a:pt x="48" y="55"/>
                        <a:pt x="48" y="55"/>
                        <a:pt x="48" y="55"/>
                      </a:cubicBezTo>
                      <a:cubicBezTo>
                        <a:pt x="48" y="55"/>
                        <a:pt x="48" y="55"/>
                        <a:pt x="48" y="55"/>
                      </a:cubicBezTo>
                      <a:cubicBezTo>
                        <a:pt x="48" y="54"/>
                        <a:pt x="48" y="54"/>
                        <a:pt x="48" y="54"/>
                      </a:cubicBezTo>
                      <a:cubicBezTo>
                        <a:pt x="48" y="54"/>
                        <a:pt x="48" y="54"/>
                        <a:pt x="48" y="54"/>
                      </a:cubicBezTo>
                      <a:cubicBezTo>
                        <a:pt x="49" y="54"/>
                        <a:pt x="49" y="54"/>
                        <a:pt x="49" y="54"/>
                      </a:cubicBezTo>
                      <a:cubicBezTo>
                        <a:pt x="49" y="54"/>
                        <a:pt x="49" y="54"/>
                        <a:pt x="49" y="54"/>
                      </a:cubicBezTo>
                      <a:cubicBezTo>
                        <a:pt x="49" y="55"/>
                        <a:pt x="49" y="55"/>
                        <a:pt x="49" y="55"/>
                      </a:cubicBezTo>
                      <a:cubicBezTo>
                        <a:pt x="49" y="55"/>
                        <a:pt x="49" y="55"/>
                        <a:pt x="49" y="55"/>
                      </a:cubicBezTo>
                      <a:cubicBezTo>
                        <a:pt x="49" y="56"/>
                        <a:pt x="49" y="56"/>
                        <a:pt x="49" y="56"/>
                      </a:cubicBezTo>
                      <a:cubicBezTo>
                        <a:pt x="49" y="55"/>
                        <a:pt x="49" y="55"/>
                        <a:pt x="49" y="55"/>
                      </a:cubicBezTo>
                      <a:cubicBezTo>
                        <a:pt x="49" y="54"/>
                        <a:pt x="49" y="54"/>
                        <a:pt x="49" y="54"/>
                      </a:cubicBezTo>
                      <a:cubicBezTo>
                        <a:pt x="49" y="54"/>
                        <a:pt x="49" y="54"/>
                        <a:pt x="49" y="54"/>
                      </a:cubicBezTo>
                      <a:cubicBezTo>
                        <a:pt x="49" y="54"/>
                        <a:pt x="49" y="54"/>
                        <a:pt x="49" y="54"/>
                      </a:cubicBezTo>
                      <a:cubicBezTo>
                        <a:pt x="49" y="54"/>
                        <a:pt x="49" y="54"/>
                        <a:pt x="49" y="54"/>
                      </a:cubicBezTo>
                      <a:cubicBezTo>
                        <a:pt x="49" y="54"/>
                        <a:pt x="49" y="54"/>
                        <a:pt x="49" y="54"/>
                      </a:cubicBezTo>
                      <a:cubicBezTo>
                        <a:pt x="49" y="53"/>
                        <a:pt x="49" y="53"/>
                        <a:pt x="49" y="53"/>
                      </a:cubicBezTo>
                      <a:cubicBezTo>
                        <a:pt x="49" y="53"/>
                        <a:pt x="49" y="53"/>
                        <a:pt x="49" y="53"/>
                      </a:cubicBezTo>
                      <a:cubicBezTo>
                        <a:pt x="49" y="53"/>
                        <a:pt x="49" y="53"/>
                        <a:pt x="49" y="53"/>
                      </a:cubicBezTo>
                      <a:cubicBezTo>
                        <a:pt x="49" y="53"/>
                        <a:pt x="49" y="53"/>
                        <a:pt x="49" y="53"/>
                      </a:cubicBezTo>
                      <a:cubicBezTo>
                        <a:pt x="49" y="53"/>
                        <a:pt x="49" y="53"/>
                        <a:pt x="49" y="53"/>
                      </a:cubicBezTo>
                      <a:cubicBezTo>
                        <a:pt x="49" y="53"/>
                        <a:pt x="49" y="53"/>
                        <a:pt x="49" y="53"/>
                      </a:cubicBezTo>
                      <a:cubicBezTo>
                        <a:pt x="49" y="52"/>
                        <a:pt x="49" y="52"/>
                        <a:pt x="49" y="52"/>
                      </a:cubicBezTo>
                      <a:cubicBezTo>
                        <a:pt x="49" y="52"/>
                        <a:pt x="49" y="52"/>
                        <a:pt x="49" y="52"/>
                      </a:cubicBezTo>
                      <a:cubicBezTo>
                        <a:pt x="49" y="52"/>
                        <a:pt x="49" y="52"/>
                        <a:pt x="49" y="52"/>
                      </a:cubicBezTo>
                      <a:cubicBezTo>
                        <a:pt x="49" y="52"/>
                        <a:pt x="49" y="52"/>
                        <a:pt x="49" y="52"/>
                      </a:cubicBezTo>
                      <a:cubicBezTo>
                        <a:pt x="49" y="52"/>
                        <a:pt x="49" y="52"/>
                        <a:pt x="49" y="52"/>
                      </a:cubicBezTo>
                      <a:cubicBezTo>
                        <a:pt x="49" y="51"/>
                        <a:pt x="49" y="51"/>
                        <a:pt x="49" y="51"/>
                      </a:cubicBezTo>
                      <a:cubicBezTo>
                        <a:pt x="50" y="51"/>
                        <a:pt x="50" y="51"/>
                        <a:pt x="50" y="51"/>
                      </a:cubicBezTo>
                      <a:cubicBezTo>
                        <a:pt x="50" y="51"/>
                        <a:pt x="50" y="51"/>
                        <a:pt x="50" y="51"/>
                      </a:cubicBezTo>
                      <a:cubicBezTo>
                        <a:pt x="50" y="51"/>
                        <a:pt x="50" y="51"/>
                        <a:pt x="50" y="51"/>
                      </a:cubicBezTo>
                      <a:cubicBezTo>
                        <a:pt x="50" y="52"/>
                        <a:pt x="50" y="52"/>
                        <a:pt x="50" y="52"/>
                      </a:cubicBezTo>
                      <a:cubicBezTo>
                        <a:pt x="50" y="52"/>
                        <a:pt x="50" y="52"/>
                        <a:pt x="50" y="52"/>
                      </a:cubicBezTo>
                      <a:cubicBezTo>
                        <a:pt x="50" y="52"/>
                        <a:pt x="50" y="52"/>
                        <a:pt x="50" y="52"/>
                      </a:cubicBezTo>
                      <a:cubicBezTo>
                        <a:pt x="50" y="53"/>
                        <a:pt x="50" y="53"/>
                        <a:pt x="50" y="53"/>
                      </a:cubicBezTo>
                      <a:cubicBezTo>
                        <a:pt x="50" y="53"/>
                        <a:pt x="50" y="53"/>
                        <a:pt x="50" y="53"/>
                      </a:cubicBezTo>
                      <a:cubicBezTo>
                        <a:pt x="50" y="52"/>
                        <a:pt x="50" y="52"/>
                        <a:pt x="50" y="52"/>
                      </a:cubicBezTo>
                      <a:cubicBezTo>
                        <a:pt x="50" y="52"/>
                        <a:pt x="50" y="52"/>
                        <a:pt x="50" y="52"/>
                      </a:cubicBezTo>
                      <a:cubicBezTo>
                        <a:pt x="50" y="51"/>
                        <a:pt x="50" y="51"/>
                        <a:pt x="50" y="51"/>
                      </a:cubicBezTo>
                      <a:cubicBezTo>
                        <a:pt x="50" y="51"/>
                        <a:pt x="50" y="51"/>
                        <a:pt x="50" y="51"/>
                      </a:cubicBezTo>
                      <a:cubicBezTo>
                        <a:pt x="50" y="51"/>
                        <a:pt x="50" y="51"/>
                        <a:pt x="50" y="51"/>
                      </a:cubicBezTo>
                      <a:cubicBezTo>
                        <a:pt x="50" y="52"/>
                        <a:pt x="50" y="52"/>
                        <a:pt x="50" y="52"/>
                      </a:cubicBezTo>
                      <a:cubicBezTo>
                        <a:pt x="51" y="53"/>
                        <a:pt x="51" y="53"/>
                        <a:pt x="51" y="53"/>
                      </a:cubicBezTo>
                      <a:cubicBezTo>
                        <a:pt x="51" y="53"/>
                        <a:pt x="51" y="53"/>
                        <a:pt x="51" y="53"/>
                      </a:cubicBezTo>
                      <a:cubicBezTo>
                        <a:pt x="51" y="53"/>
                        <a:pt x="51" y="53"/>
                        <a:pt x="51" y="53"/>
                      </a:cubicBezTo>
                      <a:cubicBezTo>
                        <a:pt x="51" y="53"/>
                        <a:pt x="51" y="53"/>
                        <a:pt x="51" y="53"/>
                      </a:cubicBezTo>
                      <a:cubicBezTo>
                        <a:pt x="51" y="52"/>
                        <a:pt x="51" y="52"/>
                        <a:pt x="51" y="52"/>
                      </a:cubicBezTo>
                      <a:cubicBezTo>
                        <a:pt x="51" y="51"/>
                        <a:pt x="51" y="51"/>
                        <a:pt x="51" y="51"/>
                      </a:cubicBezTo>
                      <a:cubicBezTo>
                        <a:pt x="52" y="51"/>
                        <a:pt x="52" y="51"/>
                        <a:pt x="52" y="51"/>
                      </a:cubicBezTo>
                      <a:cubicBezTo>
                        <a:pt x="52" y="51"/>
                        <a:pt x="52" y="51"/>
                        <a:pt x="52" y="51"/>
                      </a:cubicBezTo>
                      <a:cubicBezTo>
                        <a:pt x="52" y="51"/>
                        <a:pt x="52" y="51"/>
                        <a:pt x="52" y="51"/>
                      </a:cubicBezTo>
                      <a:cubicBezTo>
                        <a:pt x="52" y="51"/>
                        <a:pt x="52" y="51"/>
                        <a:pt x="52" y="51"/>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3" y="52"/>
                        <a:pt x="53" y="52"/>
                        <a:pt x="53" y="52"/>
                      </a:cubicBezTo>
                      <a:cubicBezTo>
                        <a:pt x="53" y="52"/>
                        <a:pt x="53" y="52"/>
                        <a:pt x="53" y="52"/>
                      </a:cubicBezTo>
                      <a:cubicBezTo>
                        <a:pt x="53" y="52"/>
                        <a:pt x="53" y="52"/>
                        <a:pt x="53" y="52"/>
                      </a:cubicBezTo>
                      <a:cubicBezTo>
                        <a:pt x="53" y="52"/>
                        <a:pt x="53" y="52"/>
                        <a:pt x="53" y="52"/>
                      </a:cubicBezTo>
                      <a:cubicBezTo>
                        <a:pt x="53" y="52"/>
                        <a:pt x="53" y="52"/>
                        <a:pt x="53" y="52"/>
                      </a:cubicBezTo>
                      <a:cubicBezTo>
                        <a:pt x="53" y="51"/>
                        <a:pt x="53" y="51"/>
                        <a:pt x="53" y="51"/>
                      </a:cubicBezTo>
                      <a:cubicBezTo>
                        <a:pt x="53" y="51"/>
                        <a:pt x="53" y="51"/>
                        <a:pt x="53" y="51"/>
                      </a:cubicBezTo>
                      <a:cubicBezTo>
                        <a:pt x="53" y="51"/>
                        <a:pt x="53" y="51"/>
                        <a:pt x="53" y="51"/>
                      </a:cubicBezTo>
                      <a:cubicBezTo>
                        <a:pt x="53" y="51"/>
                        <a:pt x="53" y="51"/>
                        <a:pt x="53" y="51"/>
                      </a:cubicBezTo>
                      <a:cubicBezTo>
                        <a:pt x="53" y="51"/>
                        <a:pt x="53" y="51"/>
                        <a:pt x="53" y="51"/>
                      </a:cubicBezTo>
                      <a:cubicBezTo>
                        <a:pt x="53" y="50"/>
                        <a:pt x="53" y="50"/>
                        <a:pt x="53" y="50"/>
                      </a:cubicBezTo>
                      <a:cubicBezTo>
                        <a:pt x="52" y="50"/>
                        <a:pt x="52" y="50"/>
                        <a:pt x="52" y="50"/>
                      </a:cubicBezTo>
                      <a:cubicBezTo>
                        <a:pt x="52" y="50"/>
                        <a:pt x="52" y="50"/>
                        <a:pt x="52" y="50"/>
                      </a:cubicBezTo>
                      <a:cubicBezTo>
                        <a:pt x="53" y="49"/>
                        <a:pt x="53" y="49"/>
                        <a:pt x="53" y="49"/>
                      </a:cubicBezTo>
                      <a:cubicBezTo>
                        <a:pt x="53" y="49"/>
                        <a:pt x="53" y="49"/>
                        <a:pt x="53" y="49"/>
                      </a:cubicBezTo>
                      <a:cubicBezTo>
                        <a:pt x="53" y="50"/>
                        <a:pt x="53" y="50"/>
                        <a:pt x="53" y="50"/>
                      </a:cubicBezTo>
                      <a:cubicBezTo>
                        <a:pt x="53" y="50"/>
                        <a:pt x="53" y="50"/>
                        <a:pt x="53" y="50"/>
                      </a:cubicBezTo>
                      <a:cubicBezTo>
                        <a:pt x="53" y="49"/>
                        <a:pt x="53" y="49"/>
                        <a:pt x="53" y="49"/>
                      </a:cubicBezTo>
                      <a:cubicBezTo>
                        <a:pt x="53" y="49"/>
                        <a:pt x="53" y="49"/>
                        <a:pt x="53" y="49"/>
                      </a:cubicBezTo>
                      <a:cubicBezTo>
                        <a:pt x="53" y="50"/>
                        <a:pt x="53" y="50"/>
                        <a:pt x="53" y="50"/>
                      </a:cubicBezTo>
                      <a:cubicBezTo>
                        <a:pt x="53" y="50"/>
                        <a:pt x="53" y="50"/>
                        <a:pt x="53" y="50"/>
                      </a:cubicBezTo>
                      <a:cubicBezTo>
                        <a:pt x="54" y="50"/>
                        <a:pt x="54" y="50"/>
                        <a:pt x="54" y="50"/>
                      </a:cubicBezTo>
                      <a:cubicBezTo>
                        <a:pt x="54" y="50"/>
                        <a:pt x="54" y="50"/>
                        <a:pt x="54" y="50"/>
                      </a:cubicBezTo>
                      <a:cubicBezTo>
                        <a:pt x="54" y="50"/>
                        <a:pt x="54" y="50"/>
                        <a:pt x="54" y="50"/>
                      </a:cubicBezTo>
                      <a:cubicBezTo>
                        <a:pt x="54" y="50"/>
                        <a:pt x="54" y="50"/>
                        <a:pt x="54" y="50"/>
                      </a:cubicBezTo>
                      <a:cubicBezTo>
                        <a:pt x="54" y="49"/>
                        <a:pt x="54" y="49"/>
                        <a:pt x="54" y="49"/>
                      </a:cubicBezTo>
                      <a:cubicBezTo>
                        <a:pt x="54" y="49"/>
                        <a:pt x="54" y="49"/>
                        <a:pt x="54" y="49"/>
                      </a:cubicBezTo>
                      <a:cubicBezTo>
                        <a:pt x="54" y="49"/>
                        <a:pt x="54" y="49"/>
                        <a:pt x="54" y="49"/>
                      </a:cubicBezTo>
                      <a:cubicBezTo>
                        <a:pt x="54" y="49"/>
                        <a:pt x="54" y="49"/>
                        <a:pt x="54" y="49"/>
                      </a:cubicBezTo>
                      <a:cubicBezTo>
                        <a:pt x="54" y="49"/>
                        <a:pt x="54" y="49"/>
                        <a:pt x="54" y="49"/>
                      </a:cubicBezTo>
                      <a:cubicBezTo>
                        <a:pt x="54" y="49"/>
                        <a:pt x="54" y="49"/>
                        <a:pt x="54" y="49"/>
                      </a:cubicBezTo>
                      <a:cubicBezTo>
                        <a:pt x="55" y="49"/>
                        <a:pt x="55" y="49"/>
                        <a:pt x="55" y="49"/>
                      </a:cubicBezTo>
                      <a:cubicBezTo>
                        <a:pt x="55" y="50"/>
                        <a:pt x="55" y="50"/>
                        <a:pt x="55" y="50"/>
                      </a:cubicBezTo>
                      <a:cubicBezTo>
                        <a:pt x="55" y="50"/>
                        <a:pt x="55" y="50"/>
                        <a:pt x="55" y="50"/>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8"/>
                        <a:pt x="55" y="48"/>
                        <a:pt x="55" y="48"/>
                      </a:cubicBezTo>
                      <a:cubicBezTo>
                        <a:pt x="55" y="48"/>
                        <a:pt x="55" y="48"/>
                        <a:pt x="55" y="48"/>
                      </a:cubicBezTo>
                      <a:cubicBezTo>
                        <a:pt x="55" y="48"/>
                        <a:pt x="55" y="48"/>
                        <a:pt x="55" y="48"/>
                      </a:cubicBezTo>
                      <a:cubicBezTo>
                        <a:pt x="54" y="48"/>
                        <a:pt x="54" y="48"/>
                        <a:pt x="54" y="48"/>
                      </a:cubicBezTo>
                      <a:cubicBezTo>
                        <a:pt x="55" y="48"/>
                        <a:pt x="55" y="48"/>
                        <a:pt x="55" y="48"/>
                      </a:cubicBezTo>
                      <a:cubicBezTo>
                        <a:pt x="55" y="48"/>
                        <a:pt x="55" y="48"/>
                        <a:pt x="55" y="48"/>
                      </a:cubicBezTo>
                      <a:cubicBezTo>
                        <a:pt x="55" y="48"/>
                        <a:pt x="55" y="48"/>
                        <a:pt x="55" y="48"/>
                      </a:cubicBezTo>
                      <a:cubicBezTo>
                        <a:pt x="55" y="48"/>
                        <a:pt x="55" y="48"/>
                        <a:pt x="55" y="48"/>
                      </a:cubicBezTo>
                      <a:cubicBezTo>
                        <a:pt x="55" y="48"/>
                        <a:pt x="55" y="48"/>
                        <a:pt x="55" y="48"/>
                      </a:cubicBezTo>
                      <a:cubicBezTo>
                        <a:pt x="55" y="47"/>
                        <a:pt x="55" y="47"/>
                        <a:pt x="55" y="47"/>
                      </a:cubicBezTo>
                      <a:cubicBezTo>
                        <a:pt x="55" y="47"/>
                        <a:pt x="55" y="47"/>
                        <a:pt x="55" y="47"/>
                      </a:cubicBezTo>
                      <a:cubicBezTo>
                        <a:pt x="56" y="48"/>
                        <a:pt x="56" y="48"/>
                        <a:pt x="56" y="48"/>
                      </a:cubicBezTo>
                      <a:cubicBezTo>
                        <a:pt x="56" y="48"/>
                        <a:pt x="56" y="48"/>
                        <a:pt x="56" y="48"/>
                      </a:cubicBezTo>
                      <a:cubicBezTo>
                        <a:pt x="56" y="48"/>
                        <a:pt x="56" y="48"/>
                        <a:pt x="56" y="48"/>
                      </a:cubicBezTo>
                      <a:cubicBezTo>
                        <a:pt x="56" y="48"/>
                        <a:pt x="56" y="48"/>
                        <a:pt x="56" y="48"/>
                      </a:cubicBezTo>
                      <a:cubicBezTo>
                        <a:pt x="56" y="48"/>
                        <a:pt x="56" y="48"/>
                        <a:pt x="56" y="48"/>
                      </a:cubicBezTo>
                      <a:cubicBezTo>
                        <a:pt x="56" y="49"/>
                        <a:pt x="56" y="49"/>
                        <a:pt x="56" y="49"/>
                      </a:cubicBezTo>
                      <a:cubicBezTo>
                        <a:pt x="57" y="48"/>
                        <a:pt x="57" y="48"/>
                        <a:pt x="57" y="48"/>
                      </a:cubicBezTo>
                      <a:cubicBezTo>
                        <a:pt x="56" y="48"/>
                        <a:pt x="56" y="48"/>
                        <a:pt x="56" y="48"/>
                      </a:cubicBezTo>
                      <a:cubicBezTo>
                        <a:pt x="56" y="48"/>
                        <a:pt x="56" y="48"/>
                        <a:pt x="56" y="48"/>
                      </a:cubicBezTo>
                      <a:cubicBezTo>
                        <a:pt x="56" y="48"/>
                        <a:pt x="56" y="48"/>
                        <a:pt x="56"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8" y="47"/>
                        <a:pt x="58" y="47"/>
                        <a:pt x="58" y="47"/>
                      </a:cubicBezTo>
                      <a:cubicBezTo>
                        <a:pt x="58" y="47"/>
                        <a:pt x="58" y="47"/>
                        <a:pt x="58" y="47"/>
                      </a:cubicBezTo>
                      <a:cubicBezTo>
                        <a:pt x="58" y="46"/>
                        <a:pt x="58" y="46"/>
                        <a:pt x="58" y="46"/>
                      </a:cubicBezTo>
                      <a:cubicBezTo>
                        <a:pt x="58" y="46"/>
                        <a:pt x="58" y="46"/>
                        <a:pt x="58" y="46"/>
                      </a:cubicBezTo>
                      <a:cubicBezTo>
                        <a:pt x="58" y="46"/>
                        <a:pt x="58" y="46"/>
                        <a:pt x="58" y="46"/>
                      </a:cubicBezTo>
                      <a:cubicBezTo>
                        <a:pt x="58" y="46"/>
                        <a:pt x="58" y="46"/>
                        <a:pt x="58" y="46"/>
                      </a:cubicBezTo>
                      <a:cubicBezTo>
                        <a:pt x="58" y="45"/>
                        <a:pt x="58" y="45"/>
                        <a:pt x="58" y="45"/>
                      </a:cubicBezTo>
                      <a:cubicBezTo>
                        <a:pt x="58" y="45"/>
                        <a:pt x="58" y="45"/>
                        <a:pt x="58" y="45"/>
                      </a:cubicBezTo>
                      <a:cubicBezTo>
                        <a:pt x="58" y="45"/>
                        <a:pt x="58" y="45"/>
                        <a:pt x="58" y="45"/>
                      </a:cubicBezTo>
                      <a:cubicBezTo>
                        <a:pt x="59" y="45"/>
                        <a:pt x="59" y="45"/>
                        <a:pt x="59" y="45"/>
                      </a:cubicBezTo>
                      <a:cubicBezTo>
                        <a:pt x="59" y="45"/>
                        <a:pt x="59" y="45"/>
                        <a:pt x="59" y="45"/>
                      </a:cubicBezTo>
                      <a:cubicBezTo>
                        <a:pt x="59" y="45"/>
                        <a:pt x="59" y="45"/>
                        <a:pt x="59" y="45"/>
                      </a:cubicBezTo>
                      <a:cubicBezTo>
                        <a:pt x="59" y="45"/>
                        <a:pt x="59" y="45"/>
                        <a:pt x="59" y="45"/>
                      </a:cubicBezTo>
                      <a:cubicBezTo>
                        <a:pt x="59" y="44"/>
                        <a:pt x="59" y="44"/>
                        <a:pt x="59" y="44"/>
                      </a:cubicBezTo>
                      <a:cubicBezTo>
                        <a:pt x="59" y="44"/>
                        <a:pt x="59" y="44"/>
                        <a:pt x="59" y="44"/>
                      </a:cubicBezTo>
                      <a:cubicBezTo>
                        <a:pt x="59" y="44"/>
                        <a:pt x="59" y="44"/>
                        <a:pt x="59" y="44"/>
                      </a:cubicBezTo>
                      <a:lnTo>
                        <a:pt x="59" y="43"/>
                      </a:lnTo>
                      <a:close/>
                      <a:moveTo>
                        <a:pt x="41" y="59"/>
                      </a:moveTo>
                      <a:cubicBezTo>
                        <a:pt x="41" y="59"/>
                        <a:pt x="41" y="59"/>
                        <a:pt x="41" y="59"/>
                      </a:cubicBezTo>
                      <a:cubicBezTo>
                        <a:pt x="41" y="58"/>
                        <a:pt x="41" y="58"/>
                        <a:pt x="41" y="58"/>
                      </a:cubicBezTo>
                      <a:cubicBezTo>
                        <a:pt x="41" y="58"/>
                        <a:pt x="41" y="58"/>
                        <a:pt x="41" y="58"/>
                      </a:cubicBezTo>
                      <a:cubicBezTo>
                        <a:pt x="41" y="58"/>
                        <a:pt x="41" y="58"/>
                        <a:pt x="41" y="58"/>
                      </a:cubicBezTo>
                      <a:cubicBezTo>
                        <a:pt x="41" y="59"/>
                        <a:pt x="41" y="59"/>
                        <a:pt x="41" y="59"/>
                      </a:cubicBezTo>
                      <a:cubicBezTo>
                        <a:pt x="41" y="59"/>
                        <a:pt x="41" y="59"/>
                        <a:pt x="41" y="59"/>
                      </a:cubicBezTo>
                      <a:cubicBezTo>
                        <a:pt x="41" y="59"/>
                        <a:pt x="41" y="59"/>
                        <a:pt x="41" y="59"/>
                      </a:cubicBezTo>
                      <a:cubicBezTo>
                        <a:pt x="41" y="60"/>
                        <a:pt x="41" y="60"/>
                        <a:pt x="41" y="60"/>
                      </a:cubicBezTo>
                      <a:cubicBezTo>
                        <a:pt x="41" y="59"/>
                        <a:pt x="41" y="59"/>
                        <a:pt x="41" y="59"/>
                      </a:cubicBezTo>
                      <a:cubicBezTo>
                        <a:pt x="41" y="59"/>
                        <a:pt x="41" y="59"/>
                        <a:pt x="41" y="59"/>
                      </a:cubicBezTo>
                      <a:cubicBezTo>
                        <a:pt x="42" y="60"/>
                        <a:pt x="42" y="60"/>
                        <a:pt x="42" y="60"/>
                      </a:cubicBezTo>
                      <a:cubicBezTo>
                        <a:pt x="42" y="59"/>
                        <a:pt x="42" y="59"/>
                        <a:pt x="42" y="59"/>
                      </a:cubicBezTo>
                      <a:cubicBezTo>
                        <a:pt x="41" y="59"/>
                        <a:pt x="41" y="59"/>
                        <a:pt x="41" y="59"/>
                      </a:cubicBezTo>
                      <a:close/>
                      <a:moveTo>
                        <a:pt x="60" y="43"/>
                      </a:moveTo>
                      <a:cubicBezTo>
                        <a:pt x="60" y="42"/>
                        <a:pt x="60" y="42"/>
                        <a:pt x="60" y="42"/>
                      </a:cubicBezTo>
                      <a:cubicBezTo>
                        <a:pt x="60" y="42"/>
                        <a:pt x="60" y="42"/>
                        <a:pt x="60" y="42"/>
                      </a:cubicBezTo>
                      <a:cubicBezTo>
                        <a:pt x="60" y="42"/>
                        <a:pt x="60" y="42"/>
                        <a:pt x="60" y="42"/>
                      </a:cubicBezTo>
                      <a:cubicBezTo>
                        <a:pt x="60" y="42"/>
                        <a:pt x="60" y="42"/>
                        <a:pt x="60" y="42"/>
                      </a:cubicBezTo>
                      <a:cubicBezTo>
                        <a:pt x="60" y="41"/>
                        <a:pt x="60" y="41"/>
                        <a:pt x="60" y="41"/>
                      </a:cubicBezTo>
                      <a:cubicBezTo>
                        <a:pt x="60" y="41"/>
                        <a:pt x="60" y="41"/>
                        <a:pt x="60" y="41"/>
                      </a:cubicBezTo>
                      <a:cubicBezTo>
                        <a:pt x="60" y="41"/>
                        <a:pt x="60" y="41"/>
                        <a:pt x="60" y="41"/>
                      </a:cubicBezTo>
                      <a:cubicBezTo>
                        <a:pt x="60" y="41"/>
                        <a:pt x="60" y="41"/>
                        <a:pt x="60" y="41"/>
                      </a:cubicBezTo>
                      <a:cubicBezTo>
                        <a:pt x="59" y="41"/>
                        <a:pt x="59" y="41"/>
                        <a:pt x="59" y="41"/>
                      </a:cubicBezTo>
                      <a:cubicBezTo>
                        <a:pt x="59" y="41"/>
                        <a:pt x="59" y="41"/>
                        <a:pt x="59" y="41"/>
                      </a:cubicBezTo>
                      <a:cubicBezTo>
                        <a:pt x="59" y="41"/>
                        <a:pt x="59" y="41"/>
                        <a:pt x="59" y="41"/>
                      </a:cubicBezTo>
                      <a:cubicBezTo>
                        <a:pt x="59" y="42"/>
                        <a:pt x="59" y="42"/>
                        <a:pt x="59" y="42"/>
                      </a:cubicBezTo>
                      <a:cubicBezTo>
                        <a:pt x="59" y="42"/>
                        <a:pt x="59" y="42"/>
                        <a:pt x="59" y="42"/>
                      </a:cubicBezTo>
                      <a:cubicBezTo>
                        <a:pt x="59" y="42"/>
                        <a:pt x="59" y="42"/>
                        <a:pt x="59" y="42"/>
                      </a:cubicBezTo>
                      <a:cubicBezTo>
                        <a:pt x="59" y="42"/>
                        <a:pt x="59" y="42"/>
                        <a:pt x="59" y="42"/>
                      </a:cubicBezTo>
                      <a:cubicBezTo>
                        <a:pt x="59" y="43"/>
                        <a:pt x="59" y="43"/>
                        <a:pt x="59" y="43"/>
                      </a:cubicBezTo>
                      <a:cubicBezTo>
                        <a:pt x="59" y="43"/>
                        <a:pt x="59" y="43"/>
                        <a:pt x="59" y="43"/>
                      </a:cubicBezTo>
                      <a:cubicBezTo>
                        <a:pt x="60" y="43"/>
                        <a:pt x="60" y="43"/>
                        <a:pt x="60" y="43"/>
                      </a:cubicBezTo>
                      <a:cubicBezTo>
                        <a:pt x="60" y="43"/>
                        <a:pt x="60" y="43"/>
                        <a:pt x="60" y="43"/>
                      </a:cubicBezTo>
                      <a:cubicBezTo>
                        <a:pt x="60" y="43"/>
                        <a:pt x="60" y="43"/>
                        <a:pt x="60" y="43"/>
                      </a:cubicBezTo>
                      <a:close/>
                      <a:moveTo>
                        <a:pt x="27" y="71"/>
                      </a:moveTo>
                      <a:cubicBezTo>
                        <a:pt x="27" y="71"/>
                        <a:pt x="27" y="71"/>
                        <a:pt x="27" y="71"/>
                      </a:cubicBezTo>
                      <a:cubicBezTo>
                        <a:pt x="27" y="71"/>
                        <a:pt x="27" y="71"/>
                        <a:pt x="27" y="71"/>
                      </a:cubicBezTo>
                      <a:cubicBezTo>
                        <a:pt x="27" y="72"/>
                        <a:pt x="27" y="72"/>
                        <a:pt x="27" y="72"/>
                      </a:cubicBezTo>
                      <a:cubicBezTo>
                        <a:pt x="27" y="72"/>
                        <a:pt x="27" y="72"/>
                        <a:pt x="27" y="72"/>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1"/>
                        <a:pt x="27" y="71"/>
                        <a:pt x="27" y="71"/>
                      </a:cubicBezTo>
                      <a:close/>
                      <a:moveTo>
                        <a:pt x="44" y="62"/>
                      </a:move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2" y="62"/>
                        <a:pt x="42" y="62"/>
                        <a:pt x="42" y="62"/>
                      </a:cubicBezTo>
                      <a:cubicBezTo>
                        <a:pt x="42" y="63"/>
                        <a:pt x="42" y="63"/>
                        <a:pt x="42" y="63"/>
                      </a:cubicBezTo>
                      <a:cubicBezTo>
                        <a:pt x="42" y="63"/>
                        <a:pt x="42" y="63"/>
                        <a:pt x="42" y="63"/>
                      </a:cubicBezTo>
                      <a:cubicBezTo>
                        <a:pt x="43" y="63"/>
                        <a:pt x="43" y="63"/>
                        <a:pt x="43" y="63"/>
                      </a:cubicBezTo>
                      <a:cubicBezTo>
                        <a:pt x="43" y="63"/>
                        <a:pt x="43" y="63"/>
                        <a:pt x="43" y="63"/>
                      </a:cubicBezTo>
                      <a:cubicBezTo>
                        <a:pt x="43" y="63"/>
                        <a:pt x="43" y="63"/>
                        <a:pt x="43" y="63"/>
                      </a:cubicBezTo>
                      <a:cubicBezTo>
                        <a:pt x="43" y="63"/>
                        <a:pt x="43" y="63"/>
                        <a:pt x="43" y="63"/>
                      </a:cubicBezTo>
                      <a:cubicBezTo>
                        <a:pt x="43" y="63"/>
                        <a:pt x="43" y="63"/>
                        <a:pt x="43" y="63"/>
                      </a:cubicBezTo>
                      <a:cubicBezTo>
                        <a:pt x="44" y="63"/>
                        <a:pt x="44" y="63"/>
                        <a:pt x="44" y="63"/>
                      </a:cubicBezTo>
                      <a:cubicBezTo>
                        <a:pt x="44" y="62"/>
                        <a:pt x="44" y="62"/>
                        <a:pt x="44" y="62"/>
                      </a:cubicBezTo>
                      <a:cubicBezTo>
                        <a:pt x="44" y="62"/>
                        <a:pt x="44" y="62"/>
                        <a:pt x="44" y="62"/>
                      </a:cubicBezTo>
                      <a:close/>
                      <a:moveTo>
                        <a:pt x="44" y="57"/>
                      </a:moveTo>
                      <a:cubicBezTo>
                        <a:pt x="44" y="56"/>
                        <a:pt x="44" y="56"/>
                        <a:pt x="44" y="56"/>
                      </a:cubicBezTo>
                      <a:cubicBezTo>
                        <a:pt x="44" y="56"/>
                        <a:pt x="44" y="56"/>
                        <a:pt x="44" y="56"/>
                      </a:cubicBezTo>
                      <a:cubicBezTo>
                        <a:pt x="43" y="57"/>
                        <a:pt x="43" y="57"/>
                        <a:pt x="43" y="57"/>
                      </a:cubicBezTo>
                      <a:cubicBezTo>
                        <a:pt x="43" y="57"/>
                        <a:pt x="43" y="57"/>
                        <a:pt x="43" y="57"/>
                      </a:cubicBezTo>
                      <a:cubicBezTo>
                        <a:pt x="43" y="57"/>
                        <a:pt x="43" y="57"/>
                        <a:pt x="43" y="57"/>
                      </a:cubicBezTo>
                      <a:cubicBezTo>
                        <a:pt x="43" y="58"/>
                        <a:pt x="43" y="58"/>
                        <a:pt x="43" y="58"/>
                      </a:cubicBezTo>
                      <a:cubicBezTo>
                        <a:pt x="43" y="58"/>
                        <a:pt x="43" y="58"/>
                        <a:pt x="43" y="58"/>
                      </a:cubicBezTo>
                      <a:cubicBezTo>
                        <a:pt x="43" y="58"/>
                        <a:pt x="43" y="58"/>
                        <a:pt x="43" y="58"/>
                      </a:cubicBezTo>
                      <a:cubicBezTo>
                        <a:pt x="43" y="58"/>
                        <a:pt x="43" y="58"/>
                        <a:pt x="43" y="58"/>
                      </a:cubicBezTo>
                      <a:cubicBezTo>
                        <a:pt x="42" y="58"/>
                        <a:pt x="42" y="58"/>
                        <a:pt x="42" y="58"/>
                      </a:cubicBezTo>
                      <a:cubicBezTo>
                        <a:pt x="42" y="58"/>
                        <a:pt x="42" y="58"/>
                        <a:pt x="42" y="58"/>
                      </a:cubicBezTo>
                      <a:cubicBezTo>
                        <a:pt x="42" y="59"/>
                        <a:pt x="42" y="59"/>
                        <a:pt x="42" y="59"/>
                      </a:cubicBezTo>
                      <a:cubicBezTo>
                        <a:pt x="42" y="59"/>
                        <a:pt x="42" y="59"/>
                        <a:pt x="42" y="59"/>
                      </a:cubicBezTo>
                      <a:cubicBezTo>
                        <a:pt x="42" y="60"/>
                        <a:pt x="42" y="60"/>
                        <a:pt x="42"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4" y="61"/>
                        <a:pt x="44" y="61"/>
                        <a:pt x="44" y="61"/>
                      </a:cubicBezTo>
                      <a:cubicBezTo>
                        <a:pt x="44" y="61"/>
                        <a:pt x="44" y="61"/>
                        <a:pt x="44" y="61"/>
                      </a:cubicBezTo>
                      <a:cubicBezTo>
                        <a:pt x="44" y="60"/>
                        <a:pt x="44" y="60"/>
                        <a:pt x="44" y="60"/>
                      </a:cubicBezTo>
                      <a:cubicBezTo>
                        <a:pt x="44" y="60"/>
                        <a:pt x="44" y="60"/>
                        <a:pt x="44" y="60"/>
                      </a:cubicBezTo>
                      <a:cubicBezTo>
                        <a:pt x="44" y="61"/>
                        <a:pt x="44" y="61"/>
                        <a:pt x="44" y="61"/>
                      </a:cubicBezTo>
                      <a:cubicBezTo>
                        <a:pt x="44" y="61"/>
                        <a:pt x="44" y="61"/>
                        <a:pt x="44" y="61"/>
                      </a:cubicBezTo>
                      <a:cubicBezTo>
                        <a:pt x="44" y="60"/>
                        <a:pt x="44" y="60"/>
                        <a:pt x="44" y="60"/>
                      </a:cubicBezTo>
                      <a:cubicBezTo>
                        <a:pt x="45" y="60"/>
                        <a:pt x="45" y="60"/>
                        <a:pt x="45" y="60"/>
                      </a:cubicBezTo>
                      <a:cubicBezTo>
                        <a:pt x="45" y="60"/>
                        <a:pt x="45" y="60"/>
                        <a:pt x="45" y="60"/>
                      </a:cubicBezTo>
                      <a:cubicBezTo>
                        <a:pt x="44" y="60"/>
                        <a:pt x="44" y="60"/>
                        <a:pt x="44" y="60"/>
                      </a:cubicBezTo>
                      <a:cubicBezTo>
                        <a:pt x="44" y="59"/>
                        <a:pt x="44" y="59"/>
                        <a:pt x="44" y="59"/>
                      </a:cubicBezTo>
                      <a:cubicBezTo>
                        <a:pt x="44" y="59"/>
                        <a:pt x="44" y="59"/>
                        <a:pt x="44" y="59"/>
                      </a:cubicBezTo>
                      <a:cubicBezTo>
                        <a:pt x="44" y="59"/>
                        <a:pt x="44" y="59"/>
                        <a:pt x="44" y="59"/>
                      </a:cubicBezTo>
                      <a:cubicBezTo>
                        <a:pt x="45" y="59"/>
                        <a:pt x="45" y="59"/>
                        <a:pt x="45" y="59"/>
                      </a:cubicBezTo>
                      <a:cubicBezTo>
                        <a:pt x="45" y="59"/>
                        <a:pt x="45" y="59"/>
                        <a:pt x="45" y="59"/>
                      </a:cubicBezTo>
                      <a:cubicBezTo>
                        <a:pt x="46" y="59"/>
                        <a:pt x="46" y="59"/>
                        <a:pt x="46" y="59"/>
                      </a:cubicBezTo>
                      <a:cubicBezTo>
                        <a:pt x="46" y="58"/>
                        <a:pt x="46" y="58"/>
                        <a:pt x="46" y="58"/>
                      </a:cubicBezTo>
                      <a:cubicBezTo>
                        <a:pt x="46" y="58"/>
                        <a:pt x="46" y="58"/>
                        <a:pt x="46" y="58"/>
                      </a:cubicBezTo>
                      <a:lnTo>
                        <a:pt x="44" y="57"/>
                      </a:lnTo>
                      <a:close/>
                      <a:moveTo>
                        <a:pt x="53" y="52"/>
                      </a:moveTo>
                      <a:cubicBezTo>
                        <a:pt x="53" y="52"/>
                        <a:pt x="53" y="52"/>
                        <a:pt x="53" y="52"/>
                      </a:cubicBezTo>
                      <a:cubicBezTo>
                        <a:pt x="53" y="52"/>
                        <a:pt x="53" y="52"/>
                        <a:pt x="53" y="52"/>
                      </a:cubicBezTo>
                      <a:cubicBezTo>
                        <a:pt x="52" y="52"/>
                        <a:pt x="52" y="52"/>
                        <a:pt x="52" y="52"/>
                      </a:cubicBezTo>
                      <a:cubicBezTo>
                        <a:pt x="52" y="52"/>
                        <a:pt x="52" y="52"/>
                        <a:pt x="52" y="52"/>
                      </a:cubicBezTo>
                      <a:cubicBezTo>
                        <a:pt x="53" y="53"/>
                        <a:pt x="53" y="53"/>
                        <a:pt x="53" y="53"/>
                      </a:cubicBezTo>
                      <a:cubicBezTo>
                        <a:pt x="53" y="53"/>
                        <a:pt x="53" y="53"/>
                        <a:pt x="53" y="53"/>
                      </a:cubicBezTo>
                      <a:cubicBezTo>
                        <a:pt x="53" y="53"/>
                        <a:pt x="53" y="53"/>
                        <a:pt x="53" y="53"/>
                      </a:cubicBezTo>
                      <a:cubicBezTo>
                        <a:pt x="53" y="53"/>
                        <a:pt x="53" y="53"/>
                        <a:pt x="53" y="53"/>
                      </a:cubicBezTo>
                      <a:lnTo>
                        <a:pt x="53" y="52"/>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8" name="Freeform 374">
                  <a:extLst>
                    <a:ext uri="{FF2B5EF4-FFF2-40B4-BE49-F238E27FC236}">
                      <a16:creationId xmlns="" xmlns:a16="http://schemas.microsoft.com/office/drawing/2014/main" id="{4F840542-E573-4972-BBDE-60908D2B4FA8}"/>
                    </a:ext>
                  </a:extLst>
                </p:cNvPr>
                <p:cNvSpPr>
                  <a:spLocks/>
                </p:cNvSpPr>
                <p:nvPr/>
              </p:nvSpPr>
              <p:spPr bwMode="auto">
                <a:xfrm>
                  <a:off x="7506023" y="3678719"/>
                  <a:ext cx="141548" cy="141548"/>
                </a:xfrm>
                <a:custGeom>
                  <a:avLst/>
                  <a:gdLst>
                    <a:gd name="T0" fmla="*/ 27 w 27"/>
                    <a:gd name="T1" fmla="*/ 12 h 27"/>
                    <a:gd name="T2" fmla="*/ 27 w 27"/>
                    <a:gd name="T3" fmla="*/ 10 h 27"/>
                    <a:gd name="T4" fmla="*/ 13 w 27"/>
                    <a:gd name="T5" fmla="*/ 3 h 27"/>
                    <a:gd name="T6" fmla="*/ 13 w 27"/>
                    <a:gd name="T7" fmla="*/ 3 h 27"/>
                    <a:gd name="T8" fmla="*/ 11 w 27"/>
                    <a:gd name="T9" fmla="*/ 4 h 27"/>
                    <a:gd name="T10" fmla="*/ 9 w 27"/>
                    <a:gd name="T11" fmla="*/ 4 h 27"/>
                    <a:gd name="T12" fmla="*/ 4 w 27"/>
                    <a:gd name="T13" fmla="*/ 22 h 27"/>
                    <a:gd name="T14" fmla="*/ 1 w 27"/>
                    <a:gd name="T15" fmla="*/ 25 h 27"/>
                    <a:gd name="T16" fmla="*/ 2 w 27"/>
                    <a:gd name="T17" fmla="*/ 26 h 27"/>
                    <a:gd name="T18" fmla="*/ 2 w 27"/>
                    <a:gd name="T19" fmla="*/ 26 h 27"/>
                    <a:gd name="T20" fmla="*/ 3 w 27"/>
                    <a:gd name="T21" fmla="*/ 27 h 27"/>
                    <a:gd name="T22" fmla="*/ 3 w 27"/>
                    <a:gd name="T23" fmla="*/ 27 h 27"/>
                    <a:gd name="T24" fmla="*/ 3 w 27"/>
                    <a:gd name="T25" fmla="*/ 26 h 27"/>
                    <a:gd name="T26" fmla="*/ 4 w 27"/>
                    <a:gd name="T27" fmla="*/ 26 h 27"/>
                    <a:gd name="T28" fmla="*/ 4 w 27"/>
                    <a:gd name="T29" fmla="*/ 25 h 27"/>
                    <a:gd name="T30" fmla="*/ 5 w 27"/>
                    <a:gd name="T31" fmla="*/ 25 h 27"/>
                    <a:gd name="T32" fmla="*/ 6 w 27"/>
                    <a:gd name="T33" fmla="*/ 24 h 27"/>
                    <a:gd name="T34" fmla="*/ 7 w 27"/>
                    <a:gd name="T35" fmla="*/ 24 h 27"/>
                    <a:gd name="T36" fmla="*/ 7 w 27"/>
                    <a:gd name="T37" fmla="*/ 23 h 27"/>
                    <a:gd name="T38" fmla="*/ 7 w 27"/>
                    <a:gd name="T39" fmla="*/ 23 h 27"/>
                    <a:gd name="T40" fmla="*/ 8 w 27"/>
                    <a:gd name="T41" fmla="*/ 23 h 27"/>
                    <a:gd name="T42" fmla="*/ 8 w 27"/>
                    <a:gd name="T43" fmla="*/ 22 h 27"/>
                    <a:gd name="T44" fmla="*/ 8 w 27"/>
                    <a:gd name="T45" fmla="*/ 22 h 27"/>
                    <a:gd name="T46" fmla="*/ 9 w 27"/>
                    <a:gd name="T47" fmla="*/ 22 h 27"/>
                    <a:gd name="T48" fmla="*/ 9 w 27"/>
                    <a:gd name="T49" fmla="*/ 22 h 27"/>
                    <a:gd name="T50" fmla="*/ 10 w 27"/>
                    <a:gd name="T51" fmla="*/ 22 h 27"/>
                    <a:gd name="T52" fmla="*/ 10 w 27"/>
                    <a:gd name="T53" fmla="*/ 21 h 27"/>
                    <a:gd name="T54" fmla="*/ 10 w 27"/>
                    <a:gd name="T55" fmla="*/ 21 h 27"/>
                    <a:gd name="T56" fmla="*/ 11 w 27"/>
                    <a:gd name="T57" fmla="*/ 20 h 27"/>
                    <a:gd name="T58" fmla="*/ 12 w 27"/>
                    <a:gd name="T59" fmla="*/ 19 h 27"/>
                    <a:gd name="T60" fmla="*/ 12 w 27"/>
                    <a:gd name="T61" fmla="*/ 18 h 27"/>
                    <a:gd name="T62" fmla="*/ 12 w 27"/>
                    <a:gd name="T63" fmla="*/ 19 h 27"/>
                    <a:gd name="T64" fmla="*/ 13 w 27"/>
                    <a:gd name="T65" fmla="*/ 19 h 27"/>
                    <a:gd name="T66" fmla="*/ 14 w 27"/>
                    <a:gd name="T67" fmla="*/ 19 h 27"/>
                    <a:gd name="T68" fmla="*/ 14 w 27"/>
                    <a:gd name="T69" fmla="*/ 18 h 27"/>
                    <a:gd name="T70" fmla="*/ 15 w 27"/>
                    <a:gd name="T71" fmla="*/ 18 h 27"/>
                    <a:gd name="T72" fmla="*/ 15 w 27"/>
                    <a:gd name="T73" fmla="*/ 18 h 27"/>
                    <a:gd name="T74" fmla="*/ 16 w 27"/>
                    <a:gd name="T75" fmla="*/ 18 h 27"/>
                    <a:gd name="T76" fmla="*/ 17 w 27"/>
                    <a:gd name="T77" fmla="*/ 18 h 27"/>
                    <a:gd name="T78" fmla="*/ 18 w 27"/>
                    <a:gd name="T79" fmla="*/ 18 h 27"/>
                    <a:gd name="T80" fmla="*/ 18 w 27"/>
                    <a:gd name="T81" fmla="*/ 17 h 27"/>
                    <a:gd name="T82" fmla="*/ 19 w 27"/>
                    <a:gd name="T83" fmla="*/ 17 h 27"/>
                    <a:gd name="T84" fmla="*/ 20 w 27"/>
                    <a:gd name="T85" fmla="*/ 17 h 27"/>
                    <a:gd name="T86" fmla="*/ 20 w 27"/>
                    <a:gd name="T87" fmla="*/ 16 h 27"/>
                    <a:gd name="T88" fmla="*/ 19 w 27"/>
                    <a:gd name="T89" fmla="*/ 15 h 27"/>
                    <a:gd name="T90" fmla="*/ 20 w 27"/>
                    <a:gd name="T91" fmla="*/ 15 h 27"/>
                    <a:gd name="T92" fmla="*/ 20 w 27"/>
                    <a:gd name="T93" fmla="*/ 16 h 27"/>
                    <a:gd name="T94" fmla="*/ 20 w 27"/>
                    <a:gd name="T95" fmla="*/ 16 h 27"/>
                    <a:gd name="T96" fmla="*/ 21 w 27"/>
                    <a:gd name="T97" fmla="*/ 16 h 27"/>
                    <a:gd name="T98" fmla="*/ 22 w 27"/>
                    <a:gd name="T99" fmla="*/ 15 h 27"/>
                    <a:gd name="T100" fmla="*/ 23 w 27"/>
                    <a:gd name="T101" fmla="*/ 15 h 27"/>
                    <a:gd name="T102" fmla="*/ 24 w 27"/>
                    <a:gd name="T103" fmla="*/ 14 h 27"/>
                    <a:gd name="T104" fmla="*/ 25 w 27"/>
                    <a:gd name="T105" fmla="*/ 14 h 27"/>
                    <a:gd name="T106" fmla="*/ 27 w 27"/>
                    <a:gd name="T107" fmla="*/ 14 h 27"/>
                    <a:gd name="T108" fmla="*/ 27 w 27"/>
                    <a:gd name="T109" fmla="*/ 14 h 27"/>
                    <a:gd name="T110" fmla="*/ 27 w 27"/>
                    <a:gd name="T111"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27">
                      <a:moveTo>
                        <a:pt x="27" y="14"/>
                      </a:moveTo>
                      <a:cubicBezTo>
                        <a:pt x="27" y="13"/>
                        <a:pt x="27" y="13"/>
                        <a:pt x="27" y="13"/>
                      </a:cubicBezTo>
                      <a:cubicBezTo>
                        <a:pt x="27" y="12"/>
                        <a:pt x="27" y="12"/>
                        <a:pt x="27" y="12"/>
                      </a:cubicBezTo>
                      <a:cubicBezTo>
                        <a:pt x="27" y="12"/>
                        <a:pt x="27" y="12"/>
                        <a:pt x="27" y="12"/>
                      </a:cubicBezTo>
                      <a:cubicBezTo>
                        <a:pt x="27" y="12"/>
                        <a:pt x="27" y="12"/>
                        <a:pt x="27" y="12"/>
                      </a:cubicBezTo>
                      <a:cubicBezTo>
                        <a:pt x="27" y="11"/>
                        <a:pt x="27" y="11"/>
                        <a:pt x="27" y="10"/>
                      </a:cubicBezTo>
                      <a:cubicBezTo>
                        <a:pt x="26" y="7"/>
                        <a:pt x="25" y="4"/>
                        <a:pt x="24" y="1"/>
                      </a:cubicBezTo>
                      <a:cubicBezTo>
                        <a:pt x="24" y="0"/>
                        <a:pt x="24" y="0"/>
                        <a:pt x="24" y="0"/>
                      </a:cubicBezTo>
                      <a:cubicBezTo>
                        <a:pt x="21" y="1"/>
                        <a:pt x="17" y="2"/>
                        <a:pt x="13" y="3"/>
                      </a:cubicBezTo>
                      <a:cubicBezTo>
                        <a:pt x="13" y="3"/>
                        <a:pt x="13" y="3"/>
                        <a:pt x="13" y="3"/>
                      </a:cubicBezTo>
                      <a:cubicBezTo>
                        <a:pt x="13" y="3"/>
                        <a:pt x="13" y="3"/>
                        <a:pt x="13" y="3"/>
                      </a:cubicBezTo>
                      <a:cubicBezTo>
                        <a:pt x="13" y="3"/>
                        <a:pt x="13" y="3"/>
                        <a:pt x="13" y="3"/>
                      </a:cubicBezTo>
                      <a:cubicBezTo>
                        <a:pt x="12" y="3"/>
                        <a:pt x="12" y="3"/>
                        <a:pt x="12" y="3"/>
                      </a:cubicBezTo>
                      <a:cubicBezTo>
                        <a:pt x="10" y="4"/>
                        <a:pt x="10" y="4"/>
                        <a:pt x="10" y="4"/>
                      </a:cubicBezTo>
                      <a:cubicBezTo>
                        <a:pt x="11" y="4"/>
                        <a:pt x="11" y="4"/>
                        <a:pt x="11" y="4"/>
                      </a:cubicBezTo>
                      <a:cubicBezTo>
                        <a:pt x="10" y="4"/>
                        <a:pt x="10" y="4"/>
                        <a:pt x="10" y="4"/>
                      </a:cubicBezTo>
                      <a:cubicBezTo>
                        <a:pt x="10" y="4"/>
                        <a:pt x="10" y="4"/>
                        <a:pt x="10" y="4"/>
                      </a:cubicBezTo>
                      <a:cubicBezTo>
                        <a:pt x="9" y="4"/>
                        <a:pt x="9" y="4"/>
                        <a:pt x="9" y="4"/>
                      </a:cubicBezTo>
                      <a:cubicBezTo>
                        <a:pt x="6" y="5"/>
                        <a:pt x="3" y="5"/>
                        <a:pt x="0" y="6"/>
                      </a:cubicBezTo>
                      <a:cubicBezTo>
                        <a:pt x="1" y="11"/>
                        <a:pt x="2" y="16"/>
                        <a:pt x="3" y="21"/>
                      </a:cubicBezTo>
                      <a:cubicBezTo>
                        <a:pt x="3" y="21"/>
                        <a:pt x="3" y="21"/>
                        <a:pt x="4" y="22"/>
                      </a:cubicBezTo>
                      <a:cubicBezTo>
                        <a:pt x="4" y="22"/>
                        <a:pt x="4" y="22"/>
                        <a:pt x="4" y="22"/>
                      </a:cubicBezTo>
                      <a:cubicBezTo>
                        <a:pt x="4" y="22"/>
                        <a:pt x="4" y="22"/>
                        <a:pt x="4" y="22"/>
                      </a:cubicBezTo>
                      <a:cubicBezTo>
                        <a:pt x="3" y="23"/>
                        <a:pt x="2" y="24"/>
                        <a:pt x="1" y="25"/>
                      </a:cubicBezTo>
                      <a:cubicBezTo>
                        <a:pt x="1" y="25"/>
                        <a:pt x="1" y="25"/>
                        <a:pt x="1" y="25"/>
                      </a:cubicBezTo>
                      <a:cubicBezTo>
                        <a:pt x="1" y="25"/>
                        <a:pt x="1" y="25"/>
                        <a:pt x="1" y="25"/>
                      </a:cubicBezTo>
                      <a:cubicBezTo>
                        <a:pt x="1"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7"/>
                        <a:pt x="3" y="27"/>
                        <a:pt x="3" y="27"/>
                      </a:cubicBezTo>
                      <a:cubicBezTo>
                        <a:pt x="3" y="27"/>
                        <a:pt x="3" y="27"/>
                        <a:pt x="3" y="27"/>
                      </a:cubicBezTo>
                      <a:cubicBezTo>
                        <a:pt x="3" y="27"/>
                        <a:pt x="3" y="27"/>
                        <a:pt x="3" y="27"/>
                      </a:cubicBezTo>
                      <a:cubicBezTo>
                        <a:pt x="3" y="27"/>
                        <a:pt x="3" y="27"/>
                        <a:pt x="3" y="27"/>
                      </a:cubicBezTo>
                      <a:cubicBezTo>
                        <a:pt x="3" y="26"/>
                        <a:pt x="3" y="26"/>
                        <a:pt x="3" y="26"/>
                      </a:cubicBezTo>
                      <a:cubicBezTo>
                        <a:pt x="3" y="26"/>
                        <a:pt x="3" y="26"/>
                        <a:pt x="3" y="26"/>
                      </a:cubicBezTo>
                      <a:cubicBezTo>
                        <a:pt x="3" y="26"/>
                        <a:pt x="3" y="26"/>
                        <a:pt x="3" y="26"/>
                      </a:cubicBezTo>
                      <a:cubicBezTo>
                        <a:pt x="3" y="26"/>
                        <a:pt x="3" y="26"/>
                        <a:pt x="3" y="26"/>
                      </a:cubicBezTo>
                      <a:cubicBezTo>
                        <a:pt x="4" y="26"/>
                        <a:pt x="4" y="26"/>
                        <a:pt x="4" y="26"/>
                      </a:cubicBezTo>
                      <a:cubicBezTo>
                        <a:pt x="4" y="26"/>
                        <a:pt x="4" y="26"/>
                        <a:pt x="4" y="26"/>
                      </a:cubicBezTo>
                      <a:cubicBezTo>
                        <a:pt x="4" y="26"/>
                        <a:pt x="4" y="26"/>
                        <a:pt x="4" y="26"/>
                      </a:cubicBezTo>
                      <a:cubicBezTo>
                        <a:pt x="4" y="26"/>
                        <a:pt x="4" y="26"/>
                        <a:pt x="4" y="26"/>
                      </a:cubicBezTo>
                      <a:cubicBezTo>
                        <a:pt x="4" y="25"/>
                        <a:pt x="4" y="25"/>
                        <a:pt x="4" y="25"/>
                      </a:cubicBezTo>
                      <a:cubicBezTo>
                        <a:pt x="5" y="25"/>
                        <a:pt x="5" y="25"/>
                        <a:pt x="5" y="25"/>
                      </a:cubicBezTo>
                      <a:cubicBezTo>
                        <a:pt x="5" y="25"/>
                        <a:pt x="5" y="25"/>
                        <a:pt x="5" y="25"/>
                      </a:cubicBezTo>
                      <a:cubicBezTo>
                        <a:pt x="5" y="25"/>
                        <a:pt x="5" y="25"/>
                        <a:pt x="5" y="25"/>
                      </a:cubicBezTo>
                      <a:cubicBezTo>
                        <a:pt x="5" y="25"/>
                        <a:pt x="5" y="25"/>
                        <a:pt x="5" y="25"/>
                      </a:cubicBezTo>
                      <a:cubicBezTo>
                        <a:pt x="6" y="24"/>
                        <a:pt x="6" y="24"/>
                        <a:pt x="6" y="24"/>
                      </a:cubicBezTo>
                      <a:cubicBezTo>
                        <a:pt x="6" y="24"/>
                        <a:pt x="6" y="24"/>
                        <a:pt x="6" y="24"/>
                      </a:cubicBezTo>
                      <a:cubicBezTo>
                        <a:pt x="6" y="24"/>
                        <a:pt x="6" y="24"/>
                        <a:pt x="6" y="24"/>
                      </a:cubicBezTo>
                      <a:cubicBezTo>
                        <a:pt x="6" y="24"/>
                        <a:pt x="6" y="24"/>
                        <a:pt x="6" y="24"/>
                      </a:cubicBezTo>
                      <a:cubicBezTo>
                        <a:pt x="7" y="24"/>
                        <a:pt x="7" y="24"/>
                        <a:pt x="7" y="24"/>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8" y="23"/>
                        <a:pt x="8" y="23"/>
                        <a:pt x="8" y="23"/>
                      </a:cubicBezTo>
                      <a:cubicBezTo>
                        <a:pt x="8" y="23"/>
                        <a:pt x="8" y="23"/>
                        <a:pt x="8" y="23"/>
                      </a:cubicBezTo>
                      <a:cubicBezTo>
                        <a:pt x="8" y="23"/>
                        <a:pt x="8" y="23"/>
                        <a:pt x="8" y="23"/>
                      </a:cubicBezTo>
                      <a:cubicBezTo>
                        <a:pt x="8" y="23"/>
                        <a:pt x="8" y="23"/>
                        <a:pt x="8" y="23"/>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9" y="22"/>
                        <a:pt x="9" y="22"/>
                        <a:pt x="9" y="22"/>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10" y="22"/>
                        <a:pt x="10" y="22"/>
                        <a:pt x="10" y="22"/>
                      </a:cubicBezTo>
                      <a:cubicBezTo>
                        <a:pt x="10" y="22"/>
                        <a:pt x="10" y="22"/>
                        <a:pt x="10" y="22"/>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0"/>
                        <a:pt x="11" y="20"/>
                        <a:pt x="11" y="20"/>
                      </a:cubicBezTo>
                      <a:cubicBezTo>
                        <a:pt x="11" y="20"/>
                        <a:pt x="11" y="20"/>
                        <a:pt x="11" y="20"/>
                      </a:cubicBezTo>
                      <a:cubicBezTo>
                        <a:pt x="11" y="19"/>
                        <a:pt x="11" y="19"/>
                        <a:pt x="11" y="19"/>
                      </a:cubicBezTo>
                      <a:cubicBezTo>
                        <a:pt x="12" y="19"/>
                        <a:pt x="12" y="19"/>
                        <a:pt x="12" y="19"/>
                      </a:cubicBezTo>
                      <a:cubicBezTo>
                        <a:pt x="12" y="19"/>
                        <a:pt x="12" y="19"/>
                        <a:pt x="12" y="19"/>
                      </a:cubicBezTo>
                      <a:cubicBezTo>
                        <a:pt x="12" y="18"/>
                        <a:pt x="12" y="18"/>
                        <a:pt x="12" y="18"/>
                      </a:cubicBezTo>
                      <a:cubicBezTo>
                        <a:pt x="12" y="18"/>
                        <a:pt x="12" y="18"/>
                        <a:pt x="12" y="18"/>
                      </a:cubicBezTo>
                      <a:cubicBezTo>
                        <a:pt x="12" y="18"/>
                        <a:pt x="12" y="18"/>
                        <a:pt x="12" y="18"/>
                      </a:cubicBezTo>
                      <a:cubicBezTo>
                        <a:pt x="12" y="19"/>
                        <a:pt x="12" y="19"/>
                        <a:pt x="12" y="19"/>
                      </a:cubicBezTo>
                      <a:cubicBezTo>
                        <a:pt x="12" y="19"/>
                        <a:pt x="12" y="19"/>
                        <a:pt x="12" y="19"/>
                      </a:cubicBezTo>
                      <a:cubicBezTo>
                        <a:pt x="12" y="19"/>
                        <a:pt x="12" y="19"/>
                        <a:pt x="12" y="19"/>
                      </a:cubicBezTo>
                      <a:cubicBezTo>
                        <a:pt x="12" y="19"/>
                        <a:pt x="12" y="19"/>
                        <a:pt x="12" y="19"/>
                      </a:cubicBezTo>
                      <a:cubicBezTo>
                        <a:pt x="13" y="19"/>
                        <a:pt x="13" y="19"/>
                        <a:pt x="13" y="19"/>
                      </a:cubicBezTo>
                      <a:cubicBezTo>
                        <a:pt x="13" y="19"/>
                        <a:pt x="13" y="19"/>
                        <a:pt x="13" y="19"/>
                      </a:cubicBezTo>
                      <a:cubicBezTo>
                        <a:pt x="13" y="19"/>
                        <a:pt x="13" y="19"/>
                        <a:pt x="13" y="19"/>
                      </a:cubicBezTo>
                      <a:cubicBezTo>
                        <a:pt x="13" y="19"/>
                        <a:pt x="13" y="19"/>
                        <a:pt x="13" y="19"/>
                      </a:cubicBezTo>
                      <a:cubicBezTo>
                        <a:pt x="14" y="19"/>
                        <a:pt x="14" y="19"/>
                        <a:pt x="14" y="19"/>
                      </a:cubicBezTo>
                      <a:cubicBezTo>
                        <a:pt x="14" y="19"/>
                        <a:pt x="14" y="19"/>
                        <a:pt x="14" y="19"/>
                      </a:cubicBezTo>
                      <a:cubicBezTo>
                        <a:pt x="14" y="19"/>
                        <a:pt x="14" y="19"/>
                        <a:pt x="14" y="19"/>
                      </a:cubicBezTo>
                      <a:cubicBezTo>
                        <a:pt x="14" y="18"/>
                        <a:pt x="14" y="18"/>
                        <a:pt x="14"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6" y="18"/>
                        <a:pt x="16" y="18"/>
                        <a:pt x="16" y="18"/>
                      </a:cubicBezTo>
                      <a:cubicBezTo>
                        <a:pt x="16" y="18"/>
                        <a:pt x="16" y="18"/>
                        <a:pt x="16" y="18"/>
                      </a:cubicBezTo>
                      <a:cubicBezTo>
                        <a:pt x="17" y="18"/>
                        <a:pt x="17" y="18"/>
                        <a:pt x="17" y="18"/>
                      </a:cubicBezTo>
                      <a:cubicBezTo>
                        <a:pt x="17" y="18"/>
                        <a:pt x="17" y="18"/>
                        <a:pt x="17" y="18"/>
                      </a:cubicBezTo>
                      <a:cubicBezTo>
                        <a:pt x="17" y="18"/>
                        <a:pt x="17" y="18"/>
                        <a:pt x="17"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7"/>
                        <a:pt x="18" y="17"/>
                        <a:pt x="18" y="17"/>
                      </a:cubicBezTo>
                      <a:cubicBezTo>
                        <a:pt x="18" y="17"/>
                        <a:pt x="18" y="17"/>
                        <a:pt x="18" y="17"/>
                      </a:cubicBezTo>
                      <a:cubicBezTo>
                        <a:pt x="18" y="17"/>
                        <a:pt x="18" y="17"/>
                        <a:pt x="18" y="17"/>
                      </a:cubicBezTo>
                      <a:cubicBezTo>
                        <a:pt x="19" y="17"/>
                        <a:pt x="19" y="17"/>
                        <a:pt x="19" y="17"/>
                      </a:cubicBezTo>
                      <a:cubicBezTo>
                        <a:pt x="19" y="17"/>
                        <a:pt x="19" y="17"/>
                        <a:pt x="19" y="17"/>
                      </a:cubicBezTo>
                      <a:cubicBezTo>
                        <a:pt x="20" y="17"/>
                        <a:pt x="20" y="17"/>
                        <a:pt x="20" y="17"/>
                      </a:cubicBezTo>
                      <a:cubicBezTo>
                        <a:pt x="20" y="17"/>
                        <a:pt x="20" y="17"/>
                        <a:pt x="20" y="17"/>
                      </a:cubicBezTo>
                      <a:cubicBezTo>
                        <a:pt x="20" y="17"/>
                        <a:pt x="20" y="17"/>
                        <a:pt x="20" y="17"/>
                      </a:cubicBezTo>
                      <a:cubicBezTo>
                        <a:pt x="20" y="16"/>
                        <a:pt x="20" y="16"/>
                        <a:pt x="20" y="16"/>
                      </a:cubicBezTo>
                      <a:cubicBezTo>
                        <a:pt x="20" y="16"/>
                        <a:pt x="20" y="16"/>
                        <a:pt x="20" y="16"/>
                      </a:cubicBezTo>
                      <a:cubicBezTo>
                        <a:pt x="20" y="16"/>
                        <a:pt x="20" y="16"/>
                        <a:pt x="20" y="16"/>
                      </a:cubicBezTo>
                      <a:cubicBezTo>
                        <a:pt x="19" y="16"/>
                        <a:pt x="19" y="16"/>
                        <a:pt x="19" y="16"/>
                      </a:cubicBezTo>
                      <a:cubicBezTo>
                        <a:pt x="19" y="15"/>
                        <a:pt x="19" y="15"/>
                        <a:pt x="19" y="15"/>
                      </a:cubicBezTo>
                      <a:cubicBezTo>
                        <a:pt x="19" y="15"/>
                        <a:pt x="19" y="15"/>
                        <a:pt x="19" y="15"/>
                      </a:cubicBezTo>
                      <a:cubicBezTo>
                        <a:pt x="20" y="15"/>
                        <a:pt x="20" y="15"/>
                        <a:pt x="20" y="15"/>
                      </a:cubicBezTo>
                      <a:cubicBezTo>
                        <a:pt x="20" y="15"/>
                        <a:pt x="20" y="15"/>
                        <a:pt x="20" y="15"/>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1" y="16"/>
                        <a:pt x="21" y="16"/>
                        <a:pt x="21" y="16"/>
                      </a:cubicBezTo>
                      <a:cubicBezTo>
                        <a:pt x="22" y="16"/>
                        <a:pt x="22" y="16"/>
                        <a:pt x="22" y="16"/>
                      </a:cubicBezTo>
                      <a:cubicBezTo>
                        <a:pt x="22" y="16"/>
                        <a:pt x="22" y="16"/>
                        <a:pt x="22" y="16"/>
                      </a:cubicBezTo>
                      <a:cubicBezTo>
                        <a:pt x="22" y="15"/>
                        <a:pt x="22" y="15"/>
                        <a:pt x="22" y="15"/>
                      </a:cubicBezTo>
                      <a:cubicBezTo>
                        <a:pt x="22" y="15"/>
                        <a:pt x="22" y="15"/>
                        <a:pt x="22" y="15"/>
                      </a:cubicBezTo>
                      <a:cubicBezTo>
                        <a:pt x="23" y="15"/>
                        <a:pt x="23" y="15"/>
                        <a:pt x="23" y="15"/>
                      </a:cubicBezTo>
                      <a:cubicBezTo>
                        <a:pt x="23" y="15"/>
                        <a:pt x="23" y="15"/>
                        <a:pt x="23" y="15"/>
                      </a:cubicBezTo>
                      <a:cubicBezTo>
                        <a:pt x="23" y="15"/>
                        <a:pt x="23" y="15"/>
                        <a:pt x="23" y="15"/>
                      </a:cubicBezTo>
                      <a:cubicBezTo>
                        <a:pt x="23" y="15"/>
                        <a:pt x="23" y="15"/>
                        <a:pt x="23" y="15"/>
                      </a:cubicBezTo>
                      <a:cubicBezTo>
                        <a:pt x="24" y="14"/>
                        <a:pt x="24" y="14"/>
                        <a:pt x="24" y="14"/>
                      </a:cubicBezTo>
                      <a:cubicBezTo>
                        <a:pt x="24" y="15"/>
                        <a:pt x="24" y="15"/>
                        <a:pt x="24" y="15"/>
                      </a:cubicBezTo>
                      <a:cubicBezTo>
                        <a:pt x="25" y="14"/>
                        <a:pt x="25" y="14"/>
                        <a:pt x="25" y="14"/>
                      </a:cubicBezTo>
                      <a:cubicBezTo>
                        <a:pt x="25" y="14"/>
                        <a:pt x="25" y="14"/>
                        <a:pt x="25" y="14"/>
                      </a:cubicBezTo>
                      <a:cubicBezTo>
                        <a:pt x="26" y="14"/>
                        <a:pt x="26" y="14"/>
                        <a:pt x="26" y="14"/>
                      </a:cubicBezTo>
                      <a:cubicBezTo>
                        <a:pt x="26" y="14"/>
                        <a:pt x="26" y="14"/>
                        <a:pt x="26" y="14"/>
                      </a:cubicBezTo>
                      <a:cubicBezTo>
                        <a:pt x="27" y="14"/>
                        <a:pt x="27" y="14"/>
                        <a:pt x="27" y="14"/>
                      </a:cubicBezTo>
                      <a:cubicBezTo>
                        <a:pt x="27" y="14"/>
                        <a:pt x="27" y="14"/>
                        <a:pt x="27" y="14"/>
                      </a:cubicBezTo>
                      <a:cubicBezTo>
                        <a:pt x="27" y="14"/>
                        <a:pt x="27" y="14"/>
                        <a:pt x="27" y="14"/>
                      </a:cubicBezTo>
                      <a:cubicBezTo>
                        <a:pt x="27" y="14"/>
                        <a:pt x="27" y="14"/>
                        <a:pt x="27" y="14"/>
                      </a:cubicBezTo>
                      <a:cubicBezTo>
                        <a:pt x="27" y="15"/>
                        <a:pt x="27" y="15"/>
                        <a:pt x="27" y="15"/>
                      </a:cubicBezTo>
                      <a:cubicBezTo>
                        <a:pt x="27" y="14"/>
                        <a:pt x="27" y="14"/>
                        <a:pt x="27" y="14"/>
                      </a:cubicBezTo>
                      <a:cubicBezTo>
                        <a:pt x="27" y="14"/>
                        <a:pt x="27" y="14"/>
                        <a:pt x="27" y="14"/>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222" name="Rectangle 221">
              <a:extLst>
                <a:ext uri="{FF2B5EF4-FFF2-40B4-BE49-F238E27FC236}">
                  <a16:creationId xmlns="" xmlns:a16="http://schemas.microsoft.com/office/drawing/2014/main" id="{569C1A49-0089-469D-B901-3B86DDD5E8F2}"/>
                </a:ext>
              </a:extLst>
            </p:cNvPr>
            <p:cNvSpPr/>
            <p:nvPr/>
          </p:nvSpPr>
          <p:spPr>
            <a:xfrm>
              <a:off x="2803739" y="1574409"/>
              <a:ext cx="4185691" cy="2868802"/>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3" name="Rectangle 222">
              <a:extLst>
                <a:ext uri="{FF2B5EF4-FFF2-40B4-BE49-F238E27FC236}">
                  <a16:creationId xmlns="" xmlns:a16="http://schemas.microsoft.com/office/drawing/2014/main" id="{0FBD3509-E07C-4656-B2E2-EC9A3ADE7C83}"/>
                </a:ext>
              </a:extLst>
            </p:cNvPr>
            <p:cNvSpPr/>
            <p:nvPr/>
          </p:nvSpPr>
          <p:spPr>
            <a:xfrm>
              <a:off x="4932161" y="3102077"/>
              <a:ext cx="4517695" cy="1405232"/>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4" name="Rectangle 223">
              <a:extLst>
                <a:ext uri="{FF2B5EF4-FFF2-40B4-BE49-F238E27FC236}">
                  <a16:creationId xmlns="" xmlns:a16="http://schemas.microsoft.com/office/drawing/2014/main" id="{633DBB66-58CF-49A0-88DA-2AF2C7FB5B6F}"/>
                </a:ext>
              </a:extLst>
            </p:cNvPr>
            <p:cNvSpPr/>
            <p:nvPr/>
          </p:nvSpPr>
          <p:spPr>
            <a:xfrm>
              <a:off x="8489747" y="2593034"/>
              <a:ext cx="337595" cy="1405232"/>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190905" y="107724"/>
            <a:ext cx="1403820" cy="981075"/>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a:extLst>
              <a:ext uri="{FF2B5EF4-FFF2-40B4-BE49-F238E27FC236}">
                <a16:creationId xmlns="" xmlns:a16="http://schemas.microsoft.com/office/drawing/2014/main" id="{85C211D4-791E-46F5-9854-9348F86AEC02}"/>
              </a:ext>
            </a:extLst>
          </p:cNvPr>
          <p:cNvGrpSpPr/>
          <p:nvPr/>
        </p:nvGrpSpPr>
        <p:grpSpPr>
          <a:xfrm>
            <a:off x="1744021" y="231521"/>
            <a:ext cx="9216109" cy="733480"/>
            <a:chOff x="1744021" y="275096"/>
            <a:chExt cx="9216109" cy="733480"/>
          </a:xfrm>
        </p:grpSpPr>
        <p:sp>
          <p:nvSpPr>
            <p:cNvPr id="7" name="TextBox 6">
              <a:extLst>
                <a:ext uri="{FF2B5EF4-FFF2-40B4-BE49-F238E27FC236}">
                  <a16:creationId xmlns="" xmlns:a16="http://schemas.microsoft.com/office/drawing/2014/main" id="{3C7626A4-6094-431B-98A4-D5804E57A89A}"/>
                </a:ext>
              </a:extLst>
            </p:cNvPr>
            <p:cNvSpPr txBox="1"/>
            <p:nvPr/>
          </p:nvSpPr>
          <p:spPr>
            <a:xfrm>
              <a:off x="1744021" y="275096"/>
              <a:ext cx="9216109" cy="646331"/>
            </a:xfrm>
            <a:prstGeom prst="rect">
              <a:avLst/>
            </a:prstGeom>
            <a:noFill/>
          </p:spPr>
          <p:txBody>
            <a:bodyPr wrap="square" rtlCol="0">
              <a:spAutoFit/>
            </a:bodyPr>
            <a:lstStyle/>
            <a:p>
              <a:pPr lvl="0"/>
              <a:r>
                <a:rPr lang="en-US" sz="3600" dirty="0">
                  <a:solidFill>
                    <a:prstClr val="black">
                      <a:lumMod val="65000"/>
                      <a:lumOff val="35000"/>
                    </a:prstClr>
                  </a:solidFill>
                  <a:latin typeface="Franklin Gothic Demi Cond" panose="020B0706030402020204" pitchFamily="34" charset="0"/>
                </a:rPr>
                <a:t>Overall 2019 CEO Salary by Agency Size </a:t>
              </a:r>
            </a:p>
          </p:txBody>
        </p:sp>
        <p:grpSp>
          <p:nvGrpSpPr>
            <p:cNvPr id="4" name="Group 3">
              <a:extLst>
                <a:ext uri="{FF2B5EF4-FFF2-40B4-BE49-F238E27FC236}">
                  <a16:creationId xmlns="" xmlns:a16="http://schemas.microsoft.com/office/drawing/2014/main" id="{2ECD5126-1CAC-43B3-AEF1-64E748BE98AF}"/>
                </a:ext>
              </a:extLst>
            </p:cNvPr>
            <p:cNvGrpSpPr/>
            <p:nvPr/>
          </p:nvGrpSpPr>
          <p:grpSpPr>
            <a:xfrm rot="16200000">
              <a:off x="2489295" y="298371"/>
              <a:ext cx="67588" cy="1352822"/>
              <a:chOff x="1095347" y="0"/>
              <a:chExt cx="240594" cy="6850733"/>
            </a:xfrm>
          </p:grpSpPr>
          <p:sp>
            <p:nvSpPr>
              <p:cNvPr id="71" name="Rectangle 70">
                <a:extLst>
                  <a:ext uri="{FF2B5EF4-FFF2-40B4-BE49-F238E27FC236}">
                    <a16:creationId xmlns="" xmlns:a16="http://schemas.microsoft.com/office/drawing/2014/main" id="{FD86E6B8-5E38-4FAB-847C-4415BDC918C7}"/>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3" name="Rectangle 72">
                <a:extLst>
                  <a:ext uri="{FF2B5EF4-FFF2-40B4-BE49-F238E27FC236}">
                    <a16:creationId xmlns="" xmlns:a16="http://schemas.microsoft.com/office/drawing/2014/main" id="{40DB00CB-22B7-481F-A853-5EFA53366190}"/>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4" name="Rectangle 73">
                <a:extLst>
                  <a:ext uri="{FF2B5EF4-FFF2-40B4-BE49-F238E27FC236}">
                    <a16:creationId xmlns="" xmlns:a16="http://schemas.microsoft.com/office/drawing/2014/main" id="{AF531BFB-1D76-4EDD-A1EF-96966280712D}"/>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grpSp>
        <p:nvGrpSpPr>
          <p:cNvPr id="75" name="Group 74">
            <a:extLst>
              <a:ext uri="{FF2B5EF4-FFF2-40B4-BE49-F238E27FC236}">
                <a16:creationId xmlns="" xmlns:a16="http://schemas.microsoft.com/office/drawing/2014/main" id="{E52650A7-1E4D-47DA-AFF7-7A86AE59D6FC}"/>
              </a:ext>
            </a:extLst>
          </p:cNvPr>
          <p:cNvGrpSpPr/>
          <p:nvPr/>
        </p:nvGrpSpPr>
        <p:grpSpPr>
          <a:xfrm>
            <a:off x="1964521" y="2130234"/>
            <a:ext cx="8262958" cy="2709610"/>
            <a:chOff x="3462650" y="2389234"/>
            <a:chExt cx="3914900" cy="2319489"/>
          </a:xfrm>
        </p:grpSpPr>
        <p:grpSp>
          <p:nvGrpSpPr>
            <p:cNvPr id="76" name="Group 75">
              <a:extLst>
                <a:ext uri="{FF2B5EF4-FFF2-40B4-BE49-F238E27FC236}">
                  <a16:creationId xmlns="" xmlns:a16="http://schemas.microsoft.com/office/drawing/2014/main" id="{27A9038F-499D-4E26-946B-FE115EF857D6}"/>
                </a:ext>
              </a:extLst>
            </p:cNvPr>
            <p:cNvGrpSpPr/>
            <p:nvPr/>
          </p:nvGrpSpPr>
          <p:grpSpPr>
            <a:xfrm>
              <a:off x="3462650" y="2389234"/>
              <a:ext cx="3552704" cy="2319489"/>
              <a:chOff x="366258" y="1237616"/>
              <a:chExt cx="2231232" cy="3353037"/>
            </a:xfrm>
          </p:grpSpPr>
          <p:sp>
            <p:nvSpPr>
              <p:cNvPr id="79" name="Rectangle 78">
                <a:extLst>
                  <a:ext uri="{FF2B5EF4-FFF2-40B4-BE49-F238E27FC236}">
                    <a16:creationId xmlns="" xmlns:a16="http://schemas.microsoft.com/office/drawing/2014/main" id="{C3CE27DC-07FB-42BF-A3C5-7DE9333998EF}"/>
                  </a:ext>
                </a:extLst>
              </p:cNvPr>
              <p:cNvSpPr/>
              <p:nvPr/>
            </p:nvSpPr>
            <p:spPr>
              <a:xfrm>
                <a:off x="366258" y="1447744"/>
                <a:ext cx="2231232" cy="314290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80" name="Rectangle 79">
                <a:extLst>
                  <a:ext uri="{FF2B5EF4-FFF2-40B4-BE49-F238E27FC236}">
                    <a16:creationId xmlns="" xmlns:a16="http://schemas.microsoft.com/office/drawing/2014/main" id="{80623C29-9C6C-44A0-937C-05EAAF5CFBE9}"/>
                  </a:ext>
                </a:extLst>
              </p:cNvPr>
              <p:cNvSpPr/>
              <p:nvPr/>
            </p:nvSpPr>
            <p:spPr>
              <a:xfrm>
                <a:off x="366258" y="1237616"/>
                <a:ext cx="2231232" cy="566908"/>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Agency Size</a:t>
                </a:r>
              </a:p>
            </p:txBody>
          </p:sp>
        </p:grpSp>
        <p:graphicFrame>
          <p:nvGraphicFramePr>
            <p:cNvPr id="78" name="Chart 77">
              <a:extLst>
                <a:ext uri="{FF2B5EF4-FFF2-40B4-BE49-F238E27FC236}">
                  <a16:creationId xmlns="" xmlns:a16="http://schemas.microsoft.com/office/drawing/2014/main" id="{2EDCC3B6-DF73-49C2-8300-F2E4A7BDEAF1}"/>
                </a:ext>
              </a:extLst>
            </p:cNvPr>
            <p:cNvGraphicFramePr/>
            <p:nvPr>
              <p:extLst>
                <p:ext uri="{D42A27DB-BD31-4B8C-83A1-F6EECF244321}">
                  <p14:modId xmlns:p14="http://schemas.microsoft.com/office/powerpoint/2010/main" val="1176391268"/>
                </p:ext>
              </p:extLst>
            </p:nvPr>
          </p:nvGraphicFramePr>
          <p:xfrm>
            <a:off x="3521778" y="2443872"/>
            <a:ext cx="3855772" cy="2191693"/>
          </p:xfrm>
          <a:graphic>
            <a:graphicData uri="http://schemas.openxmlformats.org/drawingml/2006/chart">
              <c:chart xmlns:c="http://schemas.openxmlformats.org/drawingml/2006/chart" xmlns:r="http://schemas.openxmlformats.org/officeDocument/2006/relationships" r:id="rId4"/>
            </a:graphicData>
          </a:graphic>
        </p:graphicFrame>
      </p:grpSp>
    </p:spTree>
    <p:extLst>
      <p:ext uri="{BB962C8B-B14F-4D97-AF65-F5344CB8AC3E}">
        <p14:creationId xmlns:p14="http://schemas.microsoft.com/office/powerpoint/2010/main" val="65916231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190905" y="107724"/>
            <a:ext cx="1403820" cy="981075"/>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a:extLst>
              <a:ext uri="{FF2B5EF4-FFF2-40B4-BE49-F238E27FC236}">
                <a16:creationId xmlns="" xmlns:a16="http://schemas.microsoft.com/office/drawing/2014/main" id="{85C211D4-791E-46F5-9854-9348F86AEC02}"/>
              </a:ext>
            </a:extLst>
          </p:cNvPr>
          <p:cNvGrpSpPr/>
          <p:nvPr/>
        </p:nvGrpSpPr>
        <p:grpSpPr>
          <a:xfrm>
            <a:off x="1744021" y="231521"/>
            <a:ext cx="9216109" cy="733480"/>
            <a:chOff x="1744021" y="275096"/>
            <a:chExt cx="9216109" cy="733480"/>
          </a:xfrm>
        </p:grpSpPr>
        <p:sp>
          <p:nvSpPr>
            <p:cNvPr id="7" name="TextBox 6">
              <a:extLst>
                <a:ext uri="{FF2B5EF4-FFF2-40B4-BE49-F238E27FC236}">
                  <a16:creationId xmlns="" xmlns:a16="http://schemas.microsoft.com/office/drawing/2014/main" id="{3C7626A4-6094-431B-98A4-D5804E57A89A}"/>
                </a:ext>
              </a:extLst>
            </p:cNvPr>
            <p:cNvSpPr txBox="1"/>
            <p:nvPr/>
          </p:nvSpPr>
          <p:spPr>
            <a:xfrm>
              <a:off x="1744021" y="275096"/>
              <a:ext cx="9216109" cy="646331"/>
            </a:xfrm>
            <a:prstGeom prst="rect">
              <a:avLst/>
            </a:prstGeom>
            <a:noFill/>
          </p:spPr>
          <p:txBody>
            <a:bodyPr wrap="square" rtlCol="0">
              <a:spAutoFit/>
            </a:bodyPr>
            <a:lstStyle/>
            <a:p>
              <a:pPr lvl="0"/>
              <a:r>
                <a:rPr lang="en-US" sz="3600" dirty="0">
                  <a:solidFill>
                    <a:prstClr val="black">
                      <a:lumMod val="65000"/>
                      <a:lumOff val="35000"/>
                    </a:prstClr>
                  </a:solidFill>
                  <a:latin typeface="Franklin Gothic Demi Cond" panose="020B0706030402020204" pitchFamily="34" charset="0"/>
                </a:rPr>
                <a:t>Overall 2019 CEO Salary by Agency Size </a:t>
              </a:r>
            </a:p>
          </p:txBody>
        </p:sp>
        <p:grpSp>
          <p:nvGrpSpPr>
            <p:cNvPr id="4" name="Group 3">
              <a:extLst>
                <a:ext uri="{FF2B5EF4-FFF2-40B4-BE49-F238E27FC236}">
                  <a16:creationId xmlns="" xmlns:a16="http://schemas.microsoft.com/office/drawing/2014/main" id="{2ECD5126-1CAC-43B3-AEF1-64E748BE98AF}"/>
                </a:ext>
              </a:extLst>
            </p:cNvPr>
            <p:cNvGrpSpPr/>
            <p:nvPr/>
          </p:nvGrpSpPr>
          <p:grpSpPr>
            <a:xfrm rot="16200000">
              <a:off x="2489295" y="298371"/>
              <a:ext cx="67588" cy="1352822"/>
              <a:chOff x="1095347" y="0"/>
              <a:chExt cx="240594" cy="6850733"/>
            </a:xfrm>
          </p:grpSpPr>
          <p:sp>
            <p:nvSpPr>
              <p:cNvPr id="71" name="Rectangle 70">
                <a:extLst>
                  <a:ext uri="{FF2B5EF4-FFF2-40B4-BE49-F238E27FC236}">
                    <a16:creationId xmlns="" xmlns:a16="http://schemas.microsoft.com/office/drawing/2014/main" id="{FD86E6B8-5E38-4FAB-847C-4415BDC918C7}"/>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3" name="Rectangle 72">
                <a:extLst>
                  <a:ext uri="{FF2B5EF4-FFF2-40B4-BE49-F238E27FC236}">
                    <a16:creationId xmlns="" xmlns:a16="http://schemas.microsoft.com/office/drawing/2014/main" id="{40DB00CB-22B7-481F-A853-5EFA53366190}"/>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4" name="Rectangle 73">
                <a:extLst>
                  <a:ext uri="{FF2B5EF4-FFF2-40B4-BE49-F238E27FC236}">
                    <a16:creationId xmlns="" xmlns:a16="http://schemas.microsoft.com/office/drawing/2014/main" id="{AF531BFB-1D76-4EDD-A1EF-96966280712D}"/>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sp>
        <p:nvSpPr>
          <p:cNvPr id="2" name="Rectangle 1"/>
          <p:cNvSpPr/>
          <p:nvPr/>
        </p:nvSpPr>
        <p:spPr>
          <a:xfrm>
            <a:off x="1389046" y="1644243"/>
            <a:ext cx="9108141" cy="4832092"/>
          </a:xfrm>
          <a:prstGeom prst="rect">
            <a:avLst/>
          </a:prstGeom>
        </p:spPr>
        <p:txBody>
          <a:bodyPr wrap="square">
            <a:spAutoFit/>
          </a:bodyPr>
          <a:lstStyle/>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Agency size (as measured by the agency’s budget) is very strongly related to CEO compensation levels. (This relationship is stronger than the relationships between years in the field or years in the agency and CEO compensation.)</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The yearly median salary of </a:t>
            </a:r>
            <a:r>
              <a:rPr lang="en-US" sz="2000" dirty="0" smtClean="0">
                <a:solidFill>
                  <a:srgbClr val="721A80"/>
                </a:solidFill>
                <a:latin typeface="Franklin Gothic Medium Cond" panose="020B0606030402020204" pitchFamily="34" charset="0"/>
              </a:rPr>
              <a:t>CEOs </a:t>
            </a:r>
            <a:r>
              <a:rPr lang="en-US" sz="2000" dirty="0">
                <a:solidFill>
                  <a:srgbClr val="721A80"/>
                </a:solidFill>
                <a:latin typeface="Franklin Gothic Medium Cond" panose="020B0606030402020204" pitchFamily="34" charset="0"/>
              </a:rPr>
              <a:t>of agencies with the largest budgets ($24 million +) is 92% above the overall median salary. </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23 of the </a:t>
            </a:r>
            <a:r>
              <a:rPr lang="en-US" sz="2000" dirty="0" smtClean="0">
                <a:solidFill>
                  <a:srgbClr val="721A80"/>
                </a:solidFill>
                <a:latin typeface="Franklin Gothic Medium Cond" panose="020B0606030402020204" pitchFamily="34" charset="0"/>
              </a:rPr>
              <a:t>CEOs </a:t>
            </a:r>
            <a:r>
              <a:rPr lang="en-US" sz="2000" dirty="0">
                <a:solidFill>
                  <a:srgbClr val="721A80"/>
                </a:solidFill>
                <a:latin typeface="Franklin Gothic Medium Cond" panose="020B0606030402020204" pitchFamily="34" charset="0"/>
              </a:rPr>
              <a:t>work in agencies whose budgets are in the “$10+ million range. </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The yearly median salary of </a:t>
            </a:r>
            <a:r>
              <a:rPr lang="en-US" sz="2000" dirty="0" smtClean="0">
                <a:solidFill>
                  <a:srgbClr val="721A80"/>
                </a:solidFill>
                <a:latin typeface="Franklin Gothic Medium Cond" panose="020B0606030402020204" pitchFamily="34" charset="0"/>
              </a:rPr>
              <a:t>CEOs </a:t>
            </a:r>
            <a:r>
              <a:rPr lang="en-US" sz="2000" dirty="0">
                <a:solidFill>
                  <a:srgbClr val="721A80"/>
                </a:solidFill>
                <a:latin typeface="Franklin Gothic Medium Cond" panose="020B0606030402020204" pitchFamily="34" charset="0"/>
              </a:rPr>
              <a:t>of agencies with the smallest budgets (below $499,000) is 53% below the overall median salary. </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endParaRPr lang="en-US" sz="2400" dirty="0">
              <a:solidFill>
                <a:srgbClr val="721A80"/>
              </a:solidFill>
              <a:latin typeface="Franklin Gothic Demi Cond" panose="020B0706030402020204" pitchFamily="34" charset="0"/>
            </a:endParaRPr>
          </a:p>
          <a:p>
            <a:pPr marL="285750" indent="-285750">
              <a:buFont typeface="Arial" panose="020B0604020202020204" pitchFamily="34" charset="0"/>
              <a:buChar char="•"/>
            </a:pPr>
            <a:endParaRPr lang="en-US" sz="2400" dirty="0">
              <a:solidFill>
                <a:srgbClr val="721A80"/>
              </a:solidFill>
              <a:latin typeface="Franklin Gothic Demi Cond" panose="020B0706030402020204" pitchFamily="34" charset="0"/>
            </a:endParaRPr>
          </a:p>
        </p:txBody>
      </p:sp>
    </p:spTree>
    <p:extLst>
      <p:ext uri="{BB962C8B-B14F-4D97-AF65-F5344CB8AC3E}">
        <p14:creationId xmlns:p14="http://schemas.microsoft.com/office/powerpoint/2010/main" val="268409677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7" name="Group 216">
            <a:extLst>
              <a:ext uri="{FF2B5EF4-FFF2-40B4-BE49-F238E27FC236}">
                <a16:creationId xmlns="" xmlns:a16="http://schemas.microsoft.com/office/drawing/2014/main" id="{57E7A652-B050-41F2-A31C-5D696BA2DFC8}"/>
              </a:ext>
            </a:extLst>
          </p:cNvPr>
          <p:cNvGrpSpPr/>
          <p:nvPr/>
        </p:nvGrpSpPr>
        <p:grpSpPr>
          <a:xfrm>
            <a:off x="1175142" y="1311097"/>
            <a:ext cx="9841716" cy="5223990"/>
            <a:chOff x="1629848" y="997528"/>
            <a:chExt cx="9841716" cy="5223990"/>
          </a:xfrm>
          <a:solidFill>
            <a:schemeClr val="bg1">
              <a:lumMod val="50000"/>
            </a:schemeClr>
          </a:solidFill>
        </p:grpSpPr>
        <p:grpSp>
          <p:nvGrpSpPr>
            <p:cNvPr id="221" name="Group 220">
              <a:extLst>
                <a:ext uri="{FF2B5EF4-FFF2-40B4-BE49-F238E27FC236}">
                  <a16:creationId xmlns="" xmlns:a16="http://schemas.microsoft.com/office/drawing/2014/main" id="{65171906-D3BB-4001-9A58-D874594773F8}"/>
                </a:ext>
              </a:extLst>
            </p:cNvPr>
            <p:cNvGrpSpPr>
              <a:grpSpLocks noChangeAspect="1"/>
            </p:cNvGrpSpPr>
            <p:nvPr/>
          </p:nvGrpSpPr>
          <p:grpSpPr>
            <a:xfrm>
              <a:off x="1629848" y="997528"/>
              <a:ext cx="9841716" cy="5223990"/>
              <a:chOff x="4575787" y="2203171"/>
              <a:chExt cx="5462735" cy="3218409"/>
            </a:xfrm>
            <a:grpFill/>
          </p:grpSpPr>
          <p:grpSp>
            <p:nvGrpSpPr>
              <p:cNvPr id="225" name="Group 224">
                <a:extLst>
                  <a:ext uri="{FF2B5EF4-FFF2-40B4-BE49-F238E27FC236}">
                    <a16:creationId xmlns="" xmlns:a16="http://schemas.microsoft.com/office/drawing/2014/main" id="{3E2765C1-484D-40F7-8D33-FB9B41320E29}"/>
                  </a:ext>
                </a:extLst>
              </p:cNvPr>
              <p:cNvGrpSpPr>
                <a:grpSpLocks noChangeAspect="1"/>
              </p:cNvGrpSpPr>
              <p:nvPr/>
            </p:nvGrpSpPr>
            <p:grpSpPr>
              <a:xfrm>
                <a:off x="6576596" y="2361130"/>
                <a:ext cx="2316726" cy="1717801"/>
                <a:chOff x="5152132" y="3175437"/>
                <a:chExt cx="1845366" cy="1368298"/>
              </a:xfrm>
              <a:grpFill/>
            </p:grpSpPr>
            <p:sp>
              <p:nvSpPr>
                <p:cNvPr id="266" name="Freeform 331">
                  <a:extLst>
                    <a:ext uri="{FF2B5EF4-FFF2-40B4-BE49-F238E27FC236}">
                      <a16:creationId xmlns="" xmlns:a16="http://schemas.microsoft.com/office/drawing/2014/main" id="{01686CCE-B659-4B35-A746-B8FD01EF6119}"/>
                    </a:ext>
                  </a:extLst>
                </p:cNvPr>
                <p:cNvSpPr>
                  <a:spLocks noEditPoints="1"/>
                </p:cNvSpPr>
                <p:nvPr/>
              </p:nvSpPr>
              <p:spPr bwMode="auto">
                <a:xfrm>
                  <a:off x="5996177" y="3395623"/>
                  <a:ext cx="450857" cy="482312"/>
                </a:xfrm>
                <a:custGeom>
                  <a:avLst/>
                  <a:gdLst>
                    <a:gd name="T0" fmla="*/ 30 w 86"/>
                    <a:gd name="T1" fmla="*/ 5 h 92"/>
                    <a:gd name="T2" fmla="*/ 31 w 86"/>
                    <a:gd name="T3" fmla="*/ 3 h 92"/>
                    <a:gd name="T4" fmla="*/ 28 w 86"/>
                    <a:gd name="T5" fmla="*/ 3 h 92"/>
                    <a:gd name="T6" fmla="*/ 33 w 86"/>
                    <a:gd name="T7" fmla="*/ 0 h 92"/>
                    <a:gd name="T8" fmla="*/ 83 w 86"/>
                    <a:gd name="T9" fmla="*/ 31 h 92"/>
                    <a:gd name="T10" fmla="*/ 81 w 86"/>
                    <a:gd name="T11" fmla="*/ 34 h 92"/>
                    <a:gd name="T12" fmla="*/ 80 w 86"/>
                    <a:gd name="T13" fmla="*/ 37 h 92"/>
                    <a:gd name="T14" fmla="*/ 82 w 86"/>
                    <a:gd name="T15" fmla="*/ 39 h 92"/>
                    <a:gd name="T16" fmla="*/ 83 w 86"/>
                    <a:gd name="T17" fmla="*/ 35 h 92"/>
                    <a:gd name="T18" fmla="*/ 83 w 86"/>
                    <a:gd name="T19" fmla="*/ 33 h 92"/>
                    <a:gd name="T20" fmla="*/ 85 w 86"/>
                    <a:gd name="T21" fmla="*/ 29 h 92"/>
                    <a:gd name="T22" fmla="*/ 86 w 86"/>
                    <a:gd name="T23" fmla="*/ 30 h 92"/>
                    <a:gd name="T24" fmla="*/ 76 w 86"/>
                    <a:gd name="T25" fmla="*/ 41 h 92"/>
                    <a:gd name="T26" fmla="*/ 72 w 86"/>
                    <a:gd name="T27" fmla="*/ 48 h 92"/>
                    <a:gd name="T28" fmla="*/ 71 w 86"/>
                    <a:gd name="T29" fmla="*/ 45 h 92"/>
                    <a:gd name="T30" fmla="*/ 73 w 86"/>
                    <a:gd name="T31" fmla="*/ 41 h 92"/>
                    <a:gd name="T32" fmla="*/ 75 w 86"/>
                    <a:gd name="T33" fmla="*/ 36 h 92"/>
                    <a:gd name="T34" fmla="*/ 74 w 86"/>
                    <a:gd name="T35" fmla="*/ 31 h 92"/>
                    <a:gd name="T36" fmla="*/ 72 w 86"/>
                    <a:gd name="T37" fmla="*/ 31 h 92"/>
                    <a:gd name="T38" fmla="*/ 71 w 86"/>
                    <a:gd name="T39" fmla="*/ 30 h 92"/>
                    <a:gd name="T40" fmla="*/ 72 w 86"/>
                    <a:gd name="T41" fmla="*/ 27 h 92"/>
                    <a:gd name="T42" fmla="*/ 72 w 86"/>
                    <a:gd name="T43" fmla="*/ 25 h 92"/>
                    <a:gd name="T44" fmla="*/ 70 w 86"/>
                    <a:gd name="T45" fmla="*/ 23 h 92"/>
                    <a:gd name="T46" fmla="*/ 67 w 86"/>
                    <a:gd name="T47" fmla="*/ 23 h 92"/>
                    <a:gd name="T48" fmla="*/ 67 w 86"/>
                    <a:gd name="T49" fmla="*/ 20 h 92"/>
                    <a:gd name="T50" fmla="*/ 64 w 86"/>
                    <a:gd name="T51" fmla="*/ 20 h 92"/>
                    <a:gd name="T52" fmla="*/ 61 w 86"/>
                    <a:gd name="T53" fmla="*/ 19 h 92"/>
                    <a:gd name="T54" fmla="*/ 59 w 86"/>
                    <a:gd name="T55" fmla="*/ 20 h 92"/>
                    <a:gd name="T56" fmla="*/ 57 w 86"/>
                    <a:gd name="T57" fmla="*/ 19 h 92"/>
                    <a:gd name="T58" fmla="*/ 36 w 86"/>
                    <a:gd name="T59" fmla="*/ 11 h 92"/>
                    <a:gd name="T60" fmla="*/ 34 w 86"/>
                    <a:gd name="T61" fmla="*/ 11 h 92"/>
                    <a:gd name="T62" fmla="*/ 29 w 86"/>
                    <a:gd name="T63" fmla="*/ 9 h 92"/>
                    <a:gd name="T64" fmla="*/ 27 w 86"/>
                    <a:gd name="T65" fmla="*/ 8 h 92"/>
                    <a:gd name="T66" fmla="*/ 28 w 86"/>
                    <a:gd name="T67" fmla="*/ 4 h 92"/>
                    <a:gd name="T68" fmla="*/ 26 w 86"/>
                    <a:gd name="T69" fmla="*/ 3 h 92"/>
                    <a:gd name="T70" fmla="*/ 24 w 86"/>
                    <a:gd name="T71" fmla="*/ 4 h 92"/>
                    <a:gd name="T72" fmla="*/ 22 w 86"/>
                    <a:gd name="T73" fmla="*/ 5 h 92"/>
                    <a:gd name="T74" fmla="*/ 11 w 86"/>
                    <a:gd name="T75" fmla="*/ 9 h 92"/>
                    <a:gd name="T76" fmla="*/ 8 w 86"/>
                    <a:gd name="T77" fmla="*/ 10 h 92"/>
                    <a:gd name="T78" fmla="*/ 7 w 86"/>
                    <a:gd name="T79" fmla="*/ 11 h 92"/>
                    <a:gd name="T80" fmla="*/ 5 w 86"/>
                    <a:gd name="T81" fmla="*/ 25 h 92"/>
                    <a:gd name="T82" fmla="*/ 2 w 86"/>
                    <a:gd name="T83" fmla="*/ 28 h 92"/>
                    <a:gd name="T84" fmla="*/ 3 w 86"/>
                    <a:gd name="T85" fmla="*/ 35 h 92"/>
                    <a:gd name="T86" fmla="*/ 2 w 86"/>
                    <a:gd name="T87" fmla="*/ 41 h 92"/>
                    <a:gd name="T88" fmla="*/ 3 w 86"/>
                    <a:gd name="T89" fmla="*/ 47 h 92"/>
                    <a:gd name="T90" fmla="*/ 9 w 86"/>
                    <a:gd name="T91" fmla="*/ 53 h 92"/>
                    <a:gd name="T92" fmla="*/ 20 w 86"/>
                    <a:gd name="T93" fmla="*/ 62 h 92"/>
                    <a:gd name="T94" fmla="*/ 24 w 86"/>
                    <a:gd name="T95" fmla="*/ 64 h 92"/>
                    <a:gd name="T96" fmla="*/ 26 w 86"/>
                    <a:gd name="T97" fmla="*/ 67 h 92"/>
                    <a:gd name="T98" fmla="*/ 27 w 86"/>
                    <a:gd name="T99" fmla="*/ 73 h 92"/>
                    <a:gd name="T100" fmla="*/ 29 w 86"/>
                    <a:gd name="T101" fmla="*/ 77 h 92"/>
                    <a:gd name="T102" fmla="*/ 30 w 86"/>
                    <a:gd name="T103" fmla="*/ 86 h 92"/>
                    <a:gd name="T104" fmla="*/ 37 w 86"/>
                    <a:gd name="T105" fmla="*/ 91 h 92"/>
                    <a:gd name="T106" fmla="*/ 79 w 86"/>
                    <a:gd name="T107" fmla="*/ 88 h 92"/>
                    <a:gd name="T108" fmla="*/ 78 w 86"/>
                    <a:gd name="T109" fmla="*/ 81 h 92"/>
                    <a:gd name="T110" fmla="*/ 76 w 86"/>
                    <a:gd name="T111" fmla="*/ 76 h 92"/>
                    <a:gd name="T112" fmla="*/ 77 w 86"/>
                    <a:gd name="T113" fmla="*/ 67 h 92"/>
                    <a:gd name="T114" fmla="*/ 77 w 86"/>
                    <a:gd name="T115" fmla="*/ 61 h 92"/>
                    <a:gd name="T116" fmla="*/ 79 w 86"/>
                    <a:gd name="T117" fmla="*/ 53 h 92"/>
                    <a:gd name="T118" fmla="*/ 80 w 86"/>
                    <a:gd name="T119" fmla="*/ 44 h 92"/>
                    <a:gd name="T120" fmla="*/ 25 w 86"/>
                    <a:gd name="T121" fmla="*/ 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92">
                      <a:moveTo>
                        <a:pt x="28" y="7"/>
                      </a:moveTo>
                      <a:cubicBezTo>
                        <a:pt x="28" y="7"/>
                        <a:pt x="28" y="7"/>
                        <a:pt x="28" y="7"/>
                      </a:cubicBezTo>
                      <a:cubicBezTo>
                        <a:pt x="28" y="7"/>
                        <a:pt x="28" y="7"/>
                        <a:pt x="28" y="7"/>
                      </a:cubicBezTo>
                      <a:cubicBezTo>
                        <a:pt x="29" y="7"/>
                        <a:pt x="29" y="7"/>
                        <a:pt x="29" y="7"/>
                      </a:cubicBezTo>
                      <a:cubicBezTo>
                        <a:pt x="29" y="6"/>
                        <a:pt x="29" y="6"/>
                        <a:pt x="29" y="6"/>
                      </a:cubicBezTo>
                      <a:cubicBezTo>
                        <a:pt x="29" y="6"/>
                        <a:pt x="29" y="6"/>
                        <a:pt x="29" y="6"/>
                      </a:cubicBezTo>
                      <a:cubicBezTo>
                        <a:pt x="29" y="6"/>
                        <a:pt x="29" y="6"/>
                        <a:pt x="29" y="6"/>
                      </a:cubicBezTo>
                      <a:cubicBezTo>
                        <a:pt x="29" y="6"/>
                        <a:pt x="29" y="6"/>
                        <a:pt x="29" y="6"/>
                      </a:cubicBezTo>
                      <a:cubicBezTo>
                        <a:pt x="30" y="6"/>
                        <a:pt x="30" y="6"/>
                        <a:pt x="30" y="6"/>
                      </a:cubicBezTo>
                      <a:cubicBezTo>
                        <a:pt x="30" y="5"/>
                        <a:pt x="30" y="5"/>
                        <a:pt x="30" y="5"/>
                      </a:cubicBezTo>
                      <a:cubicBezTo>
                        <a:pt x="30" y="5"/>
                        <a:pt x="30" y="5"/>
                        <a:pt x="30" y="5"/>
                      </a:cubicBezTo>
                      <a:cubicBezTo>
                        <a:pt x="31" y="5"/>
                        <a:pt x="31" y="5"/>
                        <a:pt x="31" y="5"/>
                      </a:cubicBezTo>
                      <a:cubicBezTo>
                        <a:pt x="31" y="5"/>
                        <a:pt x="31" y="5"/>
                        <a:pt x="31" y="5"/>
                      </a:cubicBezTo>
                      <a:cubicBezTo>
                        <a:pt x="30" y="5"/>
                        <a:pt x="30" y="5"/>
                        <a:pt x="30" y="5"/>
                      </a:cubicBezTo>
                      <a:cubicBezTo>
                        <a:pt x="30" y="5"/>
                        <a:pt x="30" y="5"/>
                        <a:pt x="30" y="5"/>
                      </a:cubicBezTo>
                      <a:cubicBezTo>
                        <a:pt x="29" y="5"/>
                        <a:pt x="29" y="5"/>
                        <a:pt x="29" y="5"/>
                      </a:cubicBezTo>
                      <a:cubicBezTo>
                        <a:pt x="29" y="5"/>
                        <a:pt x="29" y="5"/>
                        <a:pt x="29" y="5"/>
                      </a:cubicBezTo>
                      <a:cubicBezTo>
                        <a:pt x="29" y="6"/>
                        <a:pt x="29" y="6"/>
                        <a:pt x="29" y="6"/>
                      </a:cubicBezTo>
                      <a:cubicBezTo>
                        <a:pt x="28" y="6"/>
                        <a:pt x="28" y="6"/>
                        <a:pt x="28" y="6"/>
                      </a:cubicBezTo>
                      <a:lnTo>
                        <a:pt x="28" y="7"/>
                      </a:lnTo>
                      <a:close/>
                      <a:moveTo>
                        <a:pt x="30" y="4"/>
                      </a:moveTo>
                      <a:cubicBezTo>
                        <a:pt x="30" y="4"/>
                        <a:pt x="30" y="4"/>
                        <a:pt x="30" y="4"/>
                      </a:cubicBezTo>
                      <a:cubicBezTo>
                        <a:pt x="31" y="4"/>
                        <a:pt x="31" y="4"/>
                        <a:pt x="31" y="4"/>
                      </a:cubicBezTo>
                      <a:cubicBezTo>
                        <a:pt x="31" y="4"/>
                        <a:pt x="31" y="4"/>
                        <a:pt x="31" y="4"/>
                      </a:cubicBezTo>
                      <a:cubicBezTo>
                        <a:pt x="31" y="4"/>
                        <a:pt x="31" y="4"/>
                        <a:pt x="31" y="4"/>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0" y="3"/>
                        <a:pt x="30" y="3"/>
                        <a:pt x="30" y="3"/>
                      </a:cubicBezTo>
                      <a:cubicBezTo>
                        <a:pt x="30" y="3"/>
                        <a:pt x="30" y="3"/>
                        <a:pt x="30" y="3"/>
                      </a:cubicBezTo>
                      <a:cubicBezTo>
                        <a:pt x="30" y="3"/>
                        <a:pt x="30" y="3"/>
                        <a:pt x="30" y="3"/>
                      </a:cubicBezTo>
                      <a:cubicBezTo>
                        <a:pt x="29" y="4"/>
                        <a:pt x="29" y="4"/>
                        <a:pt x="29" y="4"/>
                      </a:cubicBezTo>
                      <a:cubicBezTo>
                        <a:pt x="29" y="4"/>
                        <a:pt x="29" y="4"/>
                        <a:pt x="29" y="4"/>
                      </a:cubicBezTo>
                      <a:lnTo>
                        <a:pt x="30" y="4"/>
                      </a:lnTo>
                      <a:close/>
                      <a:moveTo>
                        <a:pt x="28" y="4"/>
                      </a:moveTo>
                      <a:cubicBezTo>
                        <a:pt x="29" y="4"/>
                        <a:pt x="29" y="4"/>
                        <a:pt x="29" y="4"/>
                      </a:cubicBezTo>
                      <a:cubicBezTo>
                        <a:pt x="29" y="4"/>
                        <a:pt x="29" y="4"/>
                        <a:pt x="29" y="4"/>
                      </a:cubicBezTo>
                      <a:cubicBezTo>
                        <a:pt x="29" y="3"/>
                        <a:pt x="29" y="3"/>
                        <a:pt x="29" y="3"/>
                      </a:cubicBezTo>
                      <a:cubicBezTo>
                        <a:pt x="29" y="3"/>
                        <a:pt x="29" y="3"/>
                        <a:pt x="29"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4"/>
                        <a:pt x="28" y="4"/>
                        <a:pt x="28" y="4"/>
                      </a:cubicBezTo>
                      <a:close/>
                      <a:moveTo>
                        <a:pt x="32" y="2"/>
                      </a:moveTo>
                      <a:cubicBezTo>
                        <a:pt x="33" y="1"/>
                        <a:pt x="33" y="1"/>
                        <a:pt x="33" y="1"/>
                      </a:cubicBezTo>
                      <a:cubicBezTo>
                        <a:pt x="33" y="1"/>
                        <a:pt x="33" y="1"/>
                        <a:pt x="33" y="1"/>
                      </a:cubicBezTo>
                      <a:cubicBezTo>
                        <a:pt x="33" y="0"/>
                        <a:pt x="33" y="0"/>
                        <a:pt x="33" y="0"/>
                      </a:cubicBezTo>
                      <a:cubicBezTo>
                        <a:pt x="33" y="0"/>
                        <a:pt x="33" y="0"/>
                        <a:pt x="33" y="0"/>
                      </a:cubicBezTo>
                      <a:cubicBezTo>
                        <a:pt x="33" y="0"/>
                        <a:pt x="33" y="0"/>
                        <a:pt x="33" y="0"/>
                      </a:cubicBezTo>
                      <a:cubicBezTo>
                        <a:pt x="33" y="0"/>
                        <a:pt x="33" y="0"/>
                        <a:pt x="33" y="0"/>
                      </a:cubicBezTo>
                      <a:cubicBezTo>
                        <a:pt x="32" y="0"/>
                        <a:pt x="32" y="0"/>
                        <a:pt x="32" y="0"/>
                      </a:cubicBezTo>
                      <a:cubicBezTo>
                        <a:pt x="32" y="1"/>
                        <a:pt x="32" y="1"/>
                        <a:pt x="32" y="1"/>
                      </a:cubicBezTo>
                      <a:cubicBezTo>
                        <a:pt x="32" y="1"/>
                        <a:pt x="32" y="1"/>
                        <a:pt x="32" y="1"/>
                      </a:cubicBezTo>
                      <a:cubicBezTo>
                        <a:pt x="32" y="2"/>
                        <a:pt x="32" y="2"/>
                        <a:pt x="32" y="2"/>
                      </a:cubicBezTo>
                      <a:close/>
                      <a:moveTo>
                        <a:pt x="84" y="32"/>
                      </a:moveTo>
                      <a:cubicBezTo>
                        <a:pt x="84" y="32"/>
                        <a:pt x="84" y="32"/>
                        <a:pt x="84" y="32"/>
                      </a:cubicBezTo>
                      <a:cubicBezTo>
                        <a:pt x="84" y="32"/>
                        <a:pt x="84" y="32"/>
                        <a:pt x="84" y="32"/>
                      </a:cubicBezTo>
                      <a:cubicBezTo>
                        <a:pt x="84" y="31"/>
                        <a:pt x="84" y="31"/>
                        <a:pt x="84" y="31"/>
                      </a:cubicBezTo>
                      <a:cubicBezTo>
                        <a:pt x="84" y="31"/>
                        <a:pt x="84" y="31"/>
                        <a:pt x="84" y="31"/>
                      </a:cubicBezTo>
                      <a:cubicBezTo>
                        <a:pt x="84" y="31"/>
                        <a:pt x="84" y="31"/>
                        <a:pt x="84" y="31"/>
                      </a:cubicBezTo>
                      <a:cubicBezTo>
                        <a:pt x="83" y="31"/>
                        <a:pt x="83" y="31"/>
                        <a:pt x="83" y="31"/>
                      </a:cubicBezTo>
                      <a:cubicBezTo>
                        <a:pt x="83" y="31"/>
                        <a:pt x="83" y="31"/>
                        <a:pt x="83" y="31"/>
                      </a:cubicBezTo>
                      <a:cubicBezTo>
                        <a:pt x="83" y="31"/>
                        <a:pt x="83" y="31"/>
                        <a:pt x="83" y="31"/>
                      </a:cubicBezTo>
                      <a:cubicBezTo>
                        <a:pt x="83" y="31"/>
                        <a:pt x="83" y="31"/>
                        <a:pt x="83" y="31"/>
                      </a:cubicBezTo>
                      <a:cubicBezTo>
                        <a:pt x="83" y="31"/>
                        <a:pt x="83" y="31"/>
                        <a:pt x="83" y="31"/>
                      </a:cubicBezTo>
                      <a:cubicBezTo>
                        <a:pt x="83" y="32"/>
                        <a:pt x="83" y="32"/>
                        <a:pt x="83" y="32"/>
                      </a:cubicBezTo>
                      <a:cubicBezTo>
                        <a:pt x="83" y="32"/>
                        <a:pt x="83" y="32"/>
                        <a:pt x="83" y="32"/>
                      </a:cubicBezTo>
                      <a:cubicBezTo>
                        <a:pt x="83" y="32"/>
                        <a:pt x="83" y="32"/>
                        <a:pt x="83" y="32"/>
                      </a:cubicBezTo>
                      <a:cubicBezTo>
                        <a:pt x="83" y="32"/>
                        <a:pt x="83" y="32"/>
                        <a:pt x="83" y="32"/>
                      </a:cubicBezTo>
                      <a:cubicBezTo>
                        <a:pt x="82" y="32"/>
                        <a:pt x="82" y="32"/>
                        <a:pt x="82" y="32"/>
                      </a:cubicBezTo>
                      <a:cubicBezTo>
                        <a:pt x="82" y="32"/>
                        <a:pt x="82" y="32"/>
                        <a:pt x="82" y="32"/>
                      </a:cubicBezTo>
                      <a:cubicBezTo>
                        <a:pt x="82" y="33"/>
                        <a:pt x="82" y="33"/>
                        <a:pt x="82" y="33"/>
                      </a:cubicBezTo>
                      <a:cubicBezTo>
                        <a:pt x="82" y="33"/>
                        <a:pt x="82" y="33"/>
                        <a:pt x="82" y="33"/>
                      </a:cubicBezTo>
                      <a:cubicBezTo>
                        <a:pt x="82" y="33"/>
                        <a:pt x="82" y="33"/>
                        <a:pt x="82" y="33"/>
                      </a:cubicBezTo>
                      <a:cubicBezTo>
                        <a:pt x="82" y="34"/>
                        <a:pt x="82" y="34"/>
                        <a:pt x="82" y="34"/>
                      </a:cubicBezTo>
                      <a:cubicBezTo>
                        <a:pt x="82" y="34"/>
                        <a:pt x="82" y="34"/>
                        <a:pt x="82" y="34"/>
                      </a:cubicBezTo>
                      <a:cubicBezTo>
                        <a:pt x="82" y="34"/>
                        <a:pt x="82" y="34"/>
                        <a:pt x="82" y="34"/>
                      </a:cubicBezTo>
                      <a:cubicBezTo>
                        <a:pt x="81" y="34"/>
                        <a:pt x="81" y="34"/>
                        <a:pt x="81" y="34"/>
                      </a:cubicBezTo>
                      <a:cubicBezTo>
                        <a:pt x="81" y="34"/>
                        <a:pt x="81" y="34"/>
                        <a:pt x="81" y="34"/>
                      </a:cubicBezTo>
                      <a:cubicBezTo>
                        <a:pt x="81" y="34"/>
                        <a:pt x="81" y="34"/>
                        <a:pt x="81" y="34"/>
                      </a:cubicBezTo>
                      <a:cubicBezTo>
                        <a:pt x="81" y="34"/>
                        <a:pt x="81" y="34"/>
                        <a:pt x="81" y="34"/>
                      </a:cubicBezTo>
                      <a:cubicBezTo>
                        <a:pt x="81" y="35"/>
                        <a:pt x="81" y="35"/>
                        <a:pt x="81" y="35"/>
                      </a:cubicBezTo>
                      <a:cubicBezTo>
                        <a:pt x="80" y="35"/>
                        <a:pt x="80" y="35"/>
                        <a:pt x="80" y="35"/>
                      </a:cubicBezTo>
                      <a:cubicBezTo>
                        <a:pt x="81" y="36"/>
                        <a:pt x="81" y="36"/>
                        <a:pt x="81" y="36"/>
                      </a:cubicBezTo>
                      <a:cubicBezTo>
                        <a:pt x="80" y="36"/>
                        <a:pt x="80" y="36"/>
                        <a:pt x="80" y="36"/>
                      </a:cubicBezTo>
                      <a:cubicBezTo>
                        <a:pt x="80" y="36"/>
                        <a:pt x="80" y="36"/>
                        <a:pt x="80" y="36"/>
                      </a:cubicBezTo>
                      <a:cubicBezTo>
                        <a:pt x="80" y="36"/>
                        <a:pt x="80" y="36"/>
                        <a:pt x="80" y="36"/>
                      </a:cubicBezTo>
                      <a:cubicBezTo>
                        <a:pt x="80" y="36"/>
                        <a:pt x="80" y="36"/>
                        <a:pt x="80" y="36"/>
                      </a:cubicBezTo>
                      <a:cubicBezTo>
                        <a:pt x="80" y="37"/>
                        <a:pt x="80" y="37"/>
                        <a:pt x="80" y="37"/>
                      </a:cubicBezTo>
                      <a:cubicBezTo>
                        <a:pt x="80" y="37"/>
                        <a:pt x="80" y="37"/>
                        <a:pt x="80" y="37"/>
                      </a:cubicBezTo>
                      <a:cubicBezTo>
                        <a:pt x="80" y="37"/>
                        <a:pt x="80" y="37"/>
                        <a:pt x="80" y="37"/>
                      </a:cubicBezTo>
                      <a:cubicBezTo>
                        <a:pt x="80" y="37"/>
                        <a:pt x="80" y="37"/>
                        <a:pt x="80" y="37"/>
                      </a:cubicBezTo>
                      <a:cubicBezTo>
                        <a:pt x="79" y="38"/>
                        <a:pt x="79" y="38"/>
                        <a:pt x="79" y="38"/>
                      </a:cubicBezTo>
                      <a:cubicBezTo>
                        <a:pt x="79" y="39"/>
                        <a:pt x="79" y="39"/>
                        <a:pt x="79" y="39"/>
                      </a:cubicBezTo>
                      <a:cubicBezTo>
                        <a:pt x="79" y="39"/>
                        <a:pt x="79" y="39"/>
                        <a:pt x="79" y="39"/>
                      </a:cubicBezTo>
                      <a:cubicBezTo>
                        <a:pt x="79" y="40"/>
                        <a:pt x="79" y="40"/>
                        <a:pt x="79" y="40"/>
                      </a:cubicBezTo>
                      <a:cubicBezTo>
                        <a:pt x="80" y="41"/>
                        <a:pt x="80" y="41"/>
                        <a:pt x="80" y="41"/>
                      </a:cubicBezTo>
                      <a:cubicBezTo>
                        <a:pt x="80" y="41"/>
                        <a:pt x="80" y="41"/>
                        <a:pt x="80" y="41"/>
                      </a:cubicBezTo>
                      <a:cubicBezTo>
                        <a:pt x="81" y="41"/>
                        <a:pt x="81" y="41"/>
                        <a:pt x="81" y="41"/>
                      </a:cubicBezTo>
                      <a:cubicBezTo>
                        <a:pt x="81" y="41"/>
                        <a:pt x="81" y="41"/>
                        <a:pt x="81" y="41"/>
                      </a:cubicBezTo>
                      <a:cubicBezTo>
                        <a:pt x="82" y="40"/>
                        <a:pt x="82" y="40"/>
                        <a:pt x="82" y="40"/>
                      </a:cubicBezTo>
                      <a:cubicBezTo>
                        <a:pt x="82" y="40"/>
                        <a:pt x="82" y="40"/>
                        <a:pt x="82" y="40"/>
                      </a:cubicBezTo>
                      <a:cubicBezTo>
                        <a:pt x="82" y="39"/>
                        <a:pt x="82" y="39"/>
                        <a:pt x="82" y="39"/>
                      </a:cubicBezTo>
                      <a:cubicBezTo>
                        <a:pt x="82" y="39"/>
                        <a:pt x="82" y="39"/>
                        <a:pt x="82" y="39"/>
                      </a:cubicBezTo>
                      <a:cubicBezTo>
                        <a:pt x="82" y="39"/>
                        <a:pt x="82" y="39"/>
                        <a:pt x="82" y="39"/>
                      </a:cubicBezTo>
                      <a:cubicBezTo>
                        <a:pt x="82" y="39"/>
                        <a:pt x="82" y="39"/>
                        <a:pt x="82" y="39"/>
                      </a:cubicBezTo>
                      <a:cubicBezTo>
                        <a:pt x="82" y="39"/>
                        <a:pt x="82" y="39"/>
                        <a:pt x="82" y="39"/>
                      </a:cubicBezTo>
                      <a:cubicBezTo>
                        <a:pt x="82" y="38"/>
                        <a:pt x="82" y="38"/>
                        <a:pt x="82" y="38"/>
                      </a:cubicBezTo>
                      <a:cubicBezTo>
                        <a:pt x="82" y="38"/>
                        <a:pt x="82" y="38"/>
                        <a:pt x="82" y="38"/>
                      </a:cubicBezTo>
                      <a:cubicBezTo>
                        <a:pt x="83" y="37"/>
                        <a:pt x="83" y="37"/>
                        <a:pt x="83" y="37"/>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5"/>
                        <a:pt x="83" y="35"/>
                        <a:pt x="83" y="35"/>
                      </a:cubicBezTo>
                      <a:cubicBezTo>
                        <a:pt x="83" y="35"/>
                        <a:pt x="83" y="35"/>
                        <a:pt x="83" y="35"/>
                      </a:cubicBezTo>
                      <a:cubicBezTo>
                        <a:pt x="83" y="35"/>
                        <a:pt x="83" y="35"/>
                        <a:pt x="83" y="35"/>
                      </a:cubicBezTo>
                      <a:cubicBezTo>
                        <a:pt x="83" y="35"/>
                        <a:pt x="83" y="35"/>
                        <a:pt x="83" y="35"/>
                      </a:cubicBezTo>
                      <a:cubicBezTo>
                        <a:pt x="84" y="35"/>
                        <a:pt x="84" y="35"/>
                        <a:pt x="84" y="35"/>
                      </a:cubicBezTo>
                      <a:cubicBezTo>
                        <a:pt x="84" y="35"/>
                        <a:pt x="84" y="35"/>
                        <a:pt x="84" y="35"/>
                      </a:cubicBezTo>
                      <a:cubicBezTo>
                        <a:pt x="83" y="34"/>
                        <a:pt x="83" y="34"/>
                        <a:pt x="83" y="34"/>
                      </a:cubicBezTo>
                      <a:cubicBezTo>
                        <a:pt x="83" y="34"/>
                        <a:pt x="83" y="34"/>
                        <a:pt x="83" y="34"/>
                      </a:cubicBezTo>
                      <a:cubicBezTo>
                        <a:pt x="83" y="34"/>
                        <a:pt x="83" y="34"/>
                        <a:pt x="83" y="34"/>
                      </a:cubicBezTo>
                      <a:cubicBezTo>
                        <a:pt x="83" y="34"/>
                        <a:pt x="83" y="34"/>
                        <a:pt x="83" y="34"/>
                      </a:cubicBezTo>
                      <a:cubicBezTo>
                        <a:pt x="84" y="34"/>
                        <a:pt x="84" y="34"/>
                        <a:pt x="84" y="34"/>
                      </a:cubicBezTo>
                      <a:cubicBezTo>
                        <a:pt x="84" y="34"/>
                        <a:pt x="84" y="34"/>
                        <a:pt x="84" y="34"/>
                      </a:cubicBezTo>
                      <a:cubicBezTo>
                        <a:pt x="83" y="34"/>
                        <a:pt x="83" y="34"/>
                        <a:pt x="83" y="34"/>
                      </a:cubicBezTo>
                      <a:cubicBezTo>
                        <a:pt x="83" y="34"/>
                        <a:pt x="83" y="34"/>
                        <a:pt x="83" y="34"/>
                      </a:cubicBezTo>
                      <a:cubicBezTo>
                        <a:pt x="83" y="33"/>
                        <a:pt x="83" y="33"/>
                        <a:pt x="83" y="33"/>
                      </a:cubicBezTo>
                      <a:cubicBezTo>
                        <a:pt x="83" y="33"/>
                        <a:pt x="83" y="33"/>
                        <a:pt x="83" y="33"/>
                      </a:cubicBezTo>
                      <a:cubicBezTo>
                        <a:pt x="83" y="33"/>
                        <a:pt x="83" y="33"/>
                        <a:pt x="83" y="33"/>
                      </a:cubicBezTo>
                      <a:cubicBezTo>
                        <a:pt x="83" y="33"/>
                        <a:pt x="83" y="33"/>
                        <a:pt x="83" y="33"/>
                      </a:cubicBezTo>
                      <a:cubicBezTo>
                        <a:pt x="83" y="32"/>
                        <a:pt x="83" y="32"/>
                        <a:pt x="83" y="32"/>
                      </a:cubicBezTo>
                      <a:cubicBezTo>
                        <a:pt x="83" y="32"/>
                        <a:pt x="83" y="32"/>
                        <a:pt x="83" y="32"/>
                      </a:cubicBezTo>
                      <a:cubicBezTo>
                        <a:pt x="84" y="32"/>
                        <a:pt x="84" y="32"/>
                        <a:pt x="84" y="32"/>
                      </a:cubicBezTo>
                      <a:cubicBezTo>
                        <a:pt x="84" y="33"/>
                        <a:pt x="84" y="33"/>
                        <a:pt x="84" y="33"/>
                      </a:cubicBezTo>
                      <a:cubicBezTo>
                        <a:pt x="84" y="32"/>
                        <a:pt x="84" y="32"/>
                        <a:pt x="84" y="32"/>
                      </a:cubicBezTo>
                      <a:cubicBezTo>
                        <a:pt x="84" y="32"/>
                        <a:pt x="84" y="32"/>
                        <a:pt x="84" y="32"/>
                      </a:cubicBezTo>
                      <a:close/>
                      <a:moveTo>
                        <a:pt x="86" y="30"/>
                      </a:moveTo>
                      <a:cubicBezTo>
                        <a:pt x="86" y="30"/>
                        <a:pt x="86" y="30"/>
                        <a:pt x="86" y="30"/>
                      </a:cubicBezTo>
                      <a:cubicBezTo>
                        <a:pt x="86" y="29"/>
                        <a:pt x="86" y="29"/>
                        <a:pt x="86" y="29"/>
                      </a:cubicBezTo>
                      <a:cubicBezTo>
                        <a:pt x="86" y="29"/>
                        <a:pt x="86" y="29"/>
                        <a:pt x="86" y="29"/>
                      </a:cubicBezTo>
                      <a:cubicBezTo>
                        <a:pt x="85" y="29"/>
                        <a:pt x="85" y="29"/>
                        <a:pt x="85" y="29"/>
                      </a:cubicBezTo>
                      <a:cubicBezTo>
                        <a:pt x="85" y="29"/>
                        <a:pt x="85" y="29"/>
                        <a:pt x="85" y="29"/>
                      </a:cubicBezTo>
                      <a:cubicBezTo>
                        <a:pt x="85" y="29"/>
                        <a:pt x="85" y="29"/>
                        <a:pt x="85" y="29"/>
                      </a:cubicBezTo>
                      <a:cubicBezTo>
                        <a:pt x="85" y="29"/>
                        <a:pt x="85" y="29"/>
                        <a:pt x="85" y="29"/>
                      </a:cubicBezTo>
                      <a:cubicBezTo>
                        <a:pt x="85" y="29"/>
                        <a:pt x="85" y="29"/>
                        <a:pt x="85" y="29"/>
                      </a:cubicBezTo>
                      <a:cubicBezTo>
                        <a:pt x="84" y="28"/>
                        <a:pt x="84" y="28"/>
                        <a:pt x="84" y="28"/>
                      </a:cubicBezTo>
                      <a:cubicBezTo>
                        <a:pt x="84" y="29"/>
                        <a:pt x="84" y="29"/>
                        <a:pt x="84" y="29"/>
                      </a:cubicBezTo>
                      <a:cubicBezTo>
                        <a:pt x="84" y="29"/>
                        <a:pt x="84" y="29"/>
                        <a:pt x="84" y="29"/>
                      </a:cubicBezTo>
                      <a:cubicBezTo>
                        <a:pt x="84" y="29"/>
                        <a:pt x="84" y="29"/>
                        <a:pt x="84" y="29"/>
                      </a:cubicBezTo>
                      <a:cubicBezTo>
                        <a:pt x="84" y="30"/>
                        <a:pt x="84" y="30"/>
                        <a:pt x="84" y="30"/>
                      </a:cubicBezTo>
                      <a:cubicBezTo>
                        <a:pt x="84" y="30"/>
                        <a:pt x="84" y="30"/>
                        <a:pt x="84" y="30"/>
                      </a:cubicBezTo>
                      <a:cubicBezTo>
                        <a:pt x="84" y="30"/>
                        <a:pt x="84" y="30"/>
                        <a:pt x="84" y="30"/>
                      </a:cubicBezTo>
                      <a:cubicBezTo>
                        <a:pt x="84" y="30"/>
                        <a:pt x="84" y="30"/>
                        <a:pt x="84" y="30"/>
                      </a:cubicBezTo>
                      <a:cubicBezTo>
                        <a:pt x="84" y="30"/>
                        <a:pt x="84" y="30"/>
                        <a:pt x="84" y="30"/>
                      </a:cubicBezTo>
                      <a:cubicBezTo>
                        <a:pt x="85" y="30"/>
                        <a:pt x="85" y="30"/>
                        <a:pt x="85" y="30"/>
                      </a:cubicBezTo>
                      <a:cubicBezTo>
                        <a:pt x="86" y="30"/>
                        <a:pt x="86" y="30"/>
                        <a:pt x="86" y="30"/>
                      </a:cubicBezTo>
                      <a:cubicBezTo>
                        <a:pt x="86" y="30"/>
                        <a:pt x="86" y="30"/>
                        <a:pt x="86" y="30"/>
                      </a:cubicBezTo>
                      <a:close/>
                      <a:moveTo>
                        <a:pt x="80" y="41"/>
                      </a:moveTo>
                      <a:cubicBezTo>
                        <a:pt x="80" y="41"/>
                        <a:pt x="80" y="41"/>
                        <a:pt x="80" y="41"/>
                      </a:cubicBezTo>
                      <a:cubicBezTo>
                        <a:pt x="79" y="41"/>
                        <a:pt x="79" y="41"/>
                        <a:pt x="79" y="41"/>
                      </a:cubicBezTo>
                      <a:cubicBezTo>
                        <a:pt x="79" y="40"/>
                        <a:pt x="79" y="40"/>
                        <a:pt x="79" y="40"/>
                      </a:cubicBezTo>
                      <a:cubicBezTo>
                        <a:pt x="78" y="40"/>
                        <a:pt x="78" y="40"/>
                        <a:pt x="78" y="40"/>
                      </a:cubicBezTo>
                      <a:cubicBezTo>
                        <a:pt x="78" y="40"/>
                        <a:pt x="78" y="40"/>
                        <a:pt x="78" y="40"/>
                      </a:cubicBezTo>
                      <a:cubicBezTo>
                        <a:pt x="78" y="41"/>
                        <a:pt x="78" y="41"/>
                        <a:pt x="78" y="41"/>
                      </a:cubicBezTo>
                      <a:cubicBezTo>
                        <a:pt x="78" y="40"/>
                        <a:pt x="78" y="40"/>
                        <a:pt x="78" y="40"/>
                      </a:cubicBezTo>
                      <a:cubicBezTo>
                        <a:pt x="77" y="41"/>
                        <a:pt x="77" y="41"/>
                        <a:pt x="77" y="41"/>
                      </a:cubicBezTo>
                      <a:cubicBezTo>
                        <a:pt x="77" y="41"/>
                        <a:pt x="77" y="41"/>
                        <a:pt x="77" y="41"/>
                      </a:cubicBezTo>
                      <a:cubicBezTo>
                        <a:pt x="77" y="41"/>
                        <a:pt x="77" y="41"/>
                        <a:pt x="77" y="41"/>
                      </a:cubicBezTo>
                      <a:cubicBezTo>
                        <a:pt x="77" y="41"/>
                        <a:pt x="77" y="41"/>
                        <a:pt x="77" y="41"/>
                      </a:cubicBezTo>
                      <a:cubicBezTo>
                        <a:pt x="76" y="41"/>
                        <a:pt x="76" y="41"/>
                        <a:pt x="76" y="41"/>
                      </a:cubicBezTo>
                      <a:cubicBezTo>
                        <a:pt x="76" y="42"/>
                        <a:pt x="76" y="42"/>
                        <a:pt x="76" y="42"/>
                      </a:cubicBezTo>
                      <a:cubicBezTo>
                        <a:pt x="76" y="42"/>
                        <a:pt x="76" y="42"/>
                        <a:pt x="76" y="42"/>
                      </a:cubicBezTo>
                      <a:cubicBezTo>
                        <a:pt x="75" y="43"/>
                        <a:pt x="75" y="43"/>
                        <a:pt x="75" y="43"/>
                      </a:cubicBezTo>
                      <a:cubicBezTo>
                        <a:pt x="75" y="44"/>
                        <a:pt x="75" y="44"/>
                        <a:pt x="75" y="44"/>
                      </a:cubicBezTo>
                      <a:cubicBezTo>
                        <a:pt x="75" y="44"/>
                        <a:pt x="75" y="44"/>
                        <a:pt x="75" y="44"/>
                      </a:cubicBezTo>
                      <a:cubicBezTo>
                        <a:pt x="75" y="44"/>
                        <a:pt x="75" y="44"/>
                        <a:pt x="75" y="44"/>
                      </a:cubicBezTo>
                      <a:cubicBezTo>
                        <a:pt x="75" y="45"/>
                        <a:pt x="75" y="45"/>
                        <a:pt x="75" y="45"/>
                      </a:cubicBezTo>
                      <a:cubicBezTo>
                        <a:pt x="75" y="45"/>
                        <a:pt x="75" y="45"/>
                        <a:pt x="75" y="45"/>
                      </a:cubicBezTo>
                      <a:cubicBezTo>
                        <a:pt x="74" y="45"/>
                        <a:pt x="74" y="45"/>
                        <a:pt x="74" y="45"/>
                      </a:cubicBezTo>
                      <a:cubicBezTo>
                        <a:pt x="74" y="46"/>
                        <a:pt x="74" y="46"/>
                        <a:pt x="74" y="46"/>
                      </a:cubicBezTo>
                      <a:cubicBezTo>
                        <a:pt x="73" y="46"/>
                        <a:pt x="73" y="46"/>
                        <a:pt x="73" y="46"/>
                      </a:cubicBezTo>
                      <a:cubicBezTo>
                        <a:pt x="73" y="47"/>
                        <a:pt x="73" y="47"/>
                        <a:pt x="73" y="47"/>
                      </a:cubicBezTo>
                      <a:cubicBezTo>
                        <a:pt x="73" y="47"/>
                        <a:pt x="73" y="47"/>
                        <a:pt x="73" y="47"/>
                      </a:cubicBezTo>
                      <a:cubicBezTo>
                        <a:pt x="72" y="48"/>
                        <a:pt x="72" y="48"/>
                        <a:pt x="72" y="48"/>
                      </a:cubicBezTo>
                      <a:cubicBezTo>
                        <a:pt x="72" y="48"/>
                        <a:pt x="72" y="48"/>
                        <a:pt x="72" y="48"/>
                      </a:cubicBezTo>
                      <a:cubicBezTo>
                        <a:pt x="72" y="48"/>
                        <a:pt x="72" y="48"/>
                        <a:pt x="72" y="48"/>
                      </a:cubicBezTo>
                      <a:cubicBezTo>
                        <a:pt x="71" y="48"/>
                        <a:pt x="71" y="48"/>
                        <a:pt x="71" y="48"/>
                      </a:cubicBezTo>
                      <a:cubicBezTo>
                        <a:pt x="71" y="48"/>
                        <a:pt x="71" y="48"/>
                        <a:pt x="71" y="48"/>
                      </a:cubicBezTo>
                      <a:cubicBezTo>
                        <a:pt x="71" y="47"/>
                        <a:pt x="71" y="47"/>
                        <a:pt x="71" y="47"/>
                      </a:cubicBezTo>
                      <a:cubicBezTo>
                        <a:pt x="71" y="47"/>
                        <a:pt x="71" y="47"/>
                        <a:pt x="71" y="47"/>
                      </a:cubicBezTo>
                      <a:cubicBezTo>
                        <a:pt x="71" y="47"/>
                        <a:pt x="71" y="47"/>
                        <a:pt x="71" y="47"/>
                      </a:cubicBezTo>
                      <a:cubicBezTo>
                        <a:pt x="71" y="46"/>
                        <a:pt x="71" y="46"/>
                        <a:pt x="71" y="46"/>
                      </a:cubicBezTo>
                      <a:cubicBezTo>
                        <a:pt x="71" y="46"/>
                        <a:pt x="71" y="46"/>
                        <a:pt x="71" y="46"/>
                      </a:cubicBezTo>
                      <a:cubicBezTo>
                        <a:pt x="71" y="46"/>
                        <a:pt x="71" y="46"/>
                        <a:pt x="71" y="46"/>
                      </a:cubicBezTo>
                      <a:cubicBezTo>
                        <a:pt x="71" y="46"/>
                        <a:pt x="71" y="46"/>
                        <a:pt x="71" y="46"/>
                      </a:cubicBezTo>
                      <a:cubicBezTo>
                        <a:pt x="71" y="45"/>
                        <a:pt x="71" y="45"/>
                        <a:pt x="71" y="45"/>
                      </a:cubicBezTo>
                      <a:cubicBezTo>
                        <a:pt x="71" y="45"/>
                        <a:pt x="71" y="45"/>
                        <a:pt x="71" y="45"/>
                      </a:cubicBezTo>
                      <a:cubicBezTo>
                        <a:pt x="71" y="45"/>
                        <a:pt x="71" y="45"/>
                        <a:pt x="71" y="45"/>
                      </a:cubicBezTo>
                      <a:cubicBezTo>
                        <a:pt x="71" y="45"/>
                        <a:pt x="71" y="45"/>
                        <a:pt x="71" y="45"/>
                      </a:cubicBezTo>
                      <a:cubicBezTo>
                        <a:pt x="71" y="45"/>
                        <a:pt x="71" y="45"/>
                        <a:pt x="71" y="45"/>
                      </a:cubicBezTo>
                      <a:cubicBezTo>
                        <a:pt x="71" y="44"/>
                        <a:pt x="71" y="44"/>
                        <a:pt x="71" y="44"/>
                      </a:cubicBezTo>
                      <a:cubicBezTo>
                        <a:pt x="71" y="44"/>
                        <a:pt x="71" y="44"/>
                        <a:pt x="71" y="44"/>
                      </a:cubicBezTo>
                      <a:cubicBezTo>
                        <a:pt x="71" y="44"/>
                        <a:pt x="71" y="44"/>
                        <a:pt x="71" y="44"/>
                      </a:cubicBezTo>
                      <a:cubicBezTo>
                        <a:pt x="72" y="44"/>
                        <a:pt x="72" y="44"/>
                        <a:pt x="72" y="44"/>
                      </a:cubicBezTo>
                      <a:cubicBezTo>
                        <a:pt x="72" y="43"/>
                        <a:pt x="72" y="43"/>
                        <a:pt x="72" y="43"/>
                      </a:cubicBezTo>
                      <a:cubicBezTo>
                        <a:pt x="72" y="43"/>
                        <a:pt x="72" y="43"/>
                        <a:pt x="72" y="43"/>
                      </a:cubicBezTo>
                      <a:cubicBezTo>
                        <a:pt x="72" y="43"/>
                        <a:pt x="72" y="43"/>
                        <a:pt x="72" y="43"/>
                      </a:cubicBezTo>
                      <a:cubicBezTo>
                        <a:pt x="72" y="43"/>
                        <a:pt x="72" y="43"/>
                        <a:pt x="72" y="43"/>
                      </a:cubicBezTo>
                      <a:cubicBezTo>
                        <a:pt x="72" y="42"/>
                        <a:pt x="72" y="42"/>
                        <a:pt x="72" y="42"/>
                      </a:cubicBezTo>
                      <a:cubicBezTo>
                        <a:pt x="72" y="42"/>
                        <a:pt x="72" y="42"/>
                        <a:pt x="72" y="42"/>
                      </a:cubicBezTo>
                      <a:cubicBezTo>
                        <a:pt x="73" y="41"/>
                        <a:pt x="73" y="41"/>
                        <a:pt x="73" y="41"/>
                      </a:cubicBezTo>
                      <a:cubicBezTo>
                        <a:pt x="73" y="41"/>
                        <a:pt x="73" y="41"/>
                        <a:pt x="73" y="41"/>
                      </a:cubicBezTo>
                      <a:cubicBezTo>
                        <a:pt x="73" y="40"/>
                        <a:pt x="73" y="40"/>
                        <a:pt x="73" y="40"/>
                      </a:cubicBezTo>
                      <a:cubicBezTo>
                        <a:pt x="73" y="40"/>
                        <a:pt x="73" y="40"/>
                        <a:pt x="73" y="40"/>
                      </a:cubicBezTo>
                      <a:cubicBezTo>
                        <a:pt x="74" y="39"/>
                        <a:pt x="74" y="39"/>
                        <a:pt x="74" y="39"/>
                      </a:cubicBezTo>
                      <a:cubicBezTo>
                        <a:pt x="75" y="39"/>
                        <a:pt x="75" y="39"/>
                        <a:pt x="75" y="39"/>
                      </a:cubicBezTo>
                      <a:cubicBezTo>
                        <a:pt x="75" y="39"/>
                        <a:pt x="75" y="39"/>
                        <a:pt x="75" y="39"/>
                      </a:cubicBezTo>
                      <a:cubicBezTo>
                        <a:pt x="75" y="38"/>
                        <a:pt x="75" y="38"/>
                        <a:pt x="75" y="38"/>
                      </a:cubicBezTo>
                      <a:cubicBezTo>
                        <a:pt x="76" y="38"/>
                        <a:pt x="76" y="38"/>
                        <a:pt x="76" y="38"/>
                      </a:cubicBezTo>
                      <a:cubicBezTo>
                        <a:pt x="76" y="38"/>
                        <a:pt x="76" y="38"/>
                        <a:pt x="76" y="38"/>
                      </a:cubicBezTo>
                      <a:cubicBezTo>
                        <a:pt x="75" y="37"/>
                        <a:pt x="75" y="37"/>
                        <a:pt x="75" y="37"/>
                      </a:cubicBezTo>
                      <a:cubicBezTo>
                        <a:pt x="75" y="37"/>
                        <a:pt x="75" y="37"/>
                        <a:pt x="75" y="37"/>
                      </a:cubicBezTo>
                      <a:cubicBezTo>
                        <a:pt x="76" y="37"/>
                        <a:pt x="76" y="37"/>
                        <a:pt x="76" y="37"/>
                      </a:cubicBezTo>
                      <a:cubicBezTo>
                        <a:pt x="76" y="36"/>
                        <a:pt x="76" y="36"/>
                        <a:pt x="76" y="36"/>
                      </a:cubicBezTo>
                      <a:cubicBezTo>
                        <a:pt x="76" y="36"/>
                        <a:pt x="76" y="36"/>
                        <a:pt x="76" y="36"/>
                      </a:cubicBezTo>
                      <a:cubicBezTo>
                        <a:pt x="75" y="36"/>
                        <a:pt x="75" y="36"/>
                        <a:pt x="75" y="36"/>
                      </a:cubicBezTo>
                      <a:cubicBezTo>
                        <a:pt x="75" y="36"/>
                        <a:pt x="75" y="36"/>
                        <a:pt x="75" y="36"/>
                      </a:cubicBezTo>
                      <a:cubicBezTo>
                        <a:pt x="75" y="36"/>
                        <a:pt x="75" y="36"/>
                        <a:pt x="75" y="36"/>
                      </a:cubicBezTo>
                      <a:cubicBezTo>
                        <a:pt x="75" y="35"/>
                        <a:pt x="75" y="35"/>
                        <a:pt x="75" y="35"/>
                      </a:cubicBezTo>
                      <a:cubicBezTo>
                        <a:pt x="74" y="35"/>
                        <a:pt x="74" y="35"/>
                        <a:pt x="74" y="35"/>
                      </a:cubicBezTo>
                      <a:cubicBezTo>
                        <a:pt x="74" y="35"/>
                        <a:pt x="74" y="35"/>
                        <a:pt x="74" y="35"/>
                      </a:cubicBezTo>
                      <a:cubicBezTo>
                        <a:pt x="74" y="35"/>
                        <a:pt x="74" y="35"/>
                        <a:pt x="74" y="35"/>
                      </a:cubicBezTo>
                      <a:cubicBezTo>
                        <a:pt x="74" y="35"/>
                        <a:pt x="74" y="35"/>
                        <a:pt x="74" y="35"/>
                      </a:cubicBezTo>
                      <a:cubicBezTo>
                        <a:pt x="74" y="34"/>
                        <a:pt x="74" y="34"/>
                        <a:pt x="74" y="34"/>
                      </a:cubicBezTo>
                      <a:cubicBezTo>
                        <a:pt x="74" y="34"/>
                        <a:pt x="74" y="34"/>
                        <a:pt x="74" y="34"/>
                      </a:cubicBezTo>
                      <a:cubicBezTo>
                        <a:pt x="74" y="33"/>
                        <a:pt x="74" y="33"/>
                        <a:pt x="74" y="33"/>
                      </a:cubicBezTo>
                      <a:cubicBezTo>
                        <a:pt x="74" y="33"/>
                        <a:pt x="74" y="33"/>
                        <a:pt x="74" y="33"/>
                      </a:cubicBezTo>
                      <a:cubicBezTo>
                        <a:pt x="74" y="32"/>
                        <a:pt x="74" y="32"/>
                        <a:pt x="74" y="32"/>
                      </a:cubicBezTo>
                      <a:cubicBezTo>
                        <a:pt x="74" y="32"/>
                        <a:pt x="74" y="32"/>
                        <a:pt x="74" y="32"/>
                      </a:cubicBezTo>
                      <a:cubicBezTo>
                        <a:pt x="74" y="31"/>
                        <a:pt x="74" y="31"/>
                        <a:pt x="74" y="31"/>
                      </a:cubicBezTo>
                      <a:cubicBezTo>
                        <a:pt x="75" y="31"/>
                        <a:pt x="75" y="31"/>
                        <a:pt x="75" y="31"/>
                      </a:cubicBezTo>
                      <a:cubicBezTo>
                        <a:pt x="75" y="31"/>
                        <a:pt x="75" y="31"/>
                        <a:pt x="75"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3" y="31"/>
                        <a:pt x="73" y="31"/>
                        <a:pt x="73" y="31"/>
                      </a:cubicBezTo>
                      <a:cubicBezTo>
                        <a:pt x="73" y="31"/>
                        <a:pt x="73" y="31"/>
                        <a:pt x="73" y="31"/>
                      </a:cubicBezTo>
                      <a:cubicBezTo>
                        <a:pt x="73" y="31"/>
                        <a:pt x="73" y="31"/>
                        <a:pt x="73" y="31"/>
                      </a:cubicBezTo>
                      <a:cubicBezTo>
                        <a:pt x="73" y="31"/>
                        <a:pt x="73" y="31"/>
                        <a:pt x="73" y="31"/>
                      </a:cubicBezTo>
                      <a:cubicBezTo>
                        <a:pt x="72" y="31"/>
                        <a:pt x="72" y="31"/>
                        <a:pt x="72" y="31"/>
                      </a:cubicBezTo>
                      <a:cubicBezTo>
                        <a:pt x="72" y="31"/>
                        <a:pt x="72" y="31"/>
                        <a:pt x="72" y="31"/>
                      </a:cubicBezTo>
                      <a:cubicBezTo>
                        <a:pt x="72" y="31"/>
                        <a:pt x="72" y="31"/>
                        <a:pt x="72" y="31"/>
                      </a:cubicBezTo>
                      <a:cubicBezTo>
                        <a:pt x="72" y="31"/>
                        <a:pt x="72" y="31"/>
                        <a:pt x="72" y="31"/>
                      </a:cubicBezTo>
                      <a:cubicBezTo>
                        <a:pt x="72" y="31"/>
                        <a:pt x="72" y="31"/>
                        <a:pt x="72" y="31"/>
                      </a:cubicBezTo>
                      <a:cubicBezTo>
                        <a:pt x="72" y="31"/>
                        <a:pt x="72" y="31"/>
                        <a:pt x="72" y="31"/>
                      </a:cubicBezTo>
                      <a:cubicBezTo>
                        <a:pt x="71" y="31"/>
                        <a:pt x="71" y="31"/>
                        <a:pt x="71" y="31"/>
                      </a:cubicBezTo>
                      <a:cubicBezTo>
                        <a:pt x="71" y="31"/>
                        <a:pt x="71" y="31"/>
                        <a:pt x="71" y="31"/>
                      </a:cubicBezTo>
                      <a:cubicBezTo>
                        <a:pt x="71" y="31"/>
                        <a:pt x="71" y="31"/>
                        <a:pt x="71" y="31"/>
                      </a:cubicBezTo>
                      <a:cubicBezTo>
                        <a:pt x="71" y="31"/>
                        <a:pt x="71" y="31"/>
                        <a:pt x="71" y="31"/>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2" y="29"/>
                        <a:pt x="72" y="29"/>
                        <a:pt x="72" y="29"/>
                      </a:cubicBezTo>
                      <a:cubicBezTo>
                        <a:pt x="72" y="29"/>
                        <a:pt x="72" y="29"/>
                        <a:pt x="72" y="29"/>
                      </a:cubicBezTo>
                      <a:cubicBezTo>
                        <a:pt x="72" y="29"/>
                        <a:pt x="72" y="29"/>
                        <a:pt x="72" y="29"/>
                      </a:cubicBezTo>
                      <a:cubicBezTo>
                        <a:pt x="72" y="29"/>
                        <a:pt x="72" y="29"/>
                        <a:pt x="72" y="29"/>
                      </a:cubicBezTo>
                      <a:cubicBezTo>
                        <a:pt x="72" y="29"/>
                        <a:pt x="72" y="29"/>
                        <a:pt x="72" y="29"/>
                      </a:cubicBezTo>
                      <a:cubicBezTo>
                        <a:pt x="72" y="28"/>
                        <a:pt x="72" y="28"/>
                        <a:pt x="72" y="28"/>
                      </a:cubicBezTo>
                      <a:cubicBezTo>
                        <a:pt x="72" y="28"/>
                        <a:pt x="72" y="28"/>
                        <a:pt x="72" y="28"/>
                      </a:cubicBezTo>
                      <a:cubicBezTo>
                        <a:pt x="72" y="28"/>
                        <a:pt x="72" y="28"/>
                        <a:pt x="72" y="28"/>
                      </a:cubicBezTo>
                      <a:cubicBezTo>
                        <a:pt x="72" y="28"/>
                        <a:pt x="72" y="28"/>
                        <a:pt x="72" y="28"/>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6"/>
                        <a:pt x="72" y="26"/>
                        <a:pt x="72" y="26"/>
                      </a:cubicBezTo>
                      <a:cubicBezTo>
                        <a:pt x="72" y="26"/>
                        <a:pt x="72" y="26"/>
                        <a:pt x="72" y="26"/>
                      </a:cubicBezTo>
                      <a:cubicBezTo>
                        <a:pt x="72" y="26"/>
                        <a:pt x="72" y="26"/>
                        <a:pt x="72" y="26"/>
                      </a:cubicBezTo>
                      <a:cubicBezTo>
                        <a:pt x="72" y="26"/>
                        <a:pt x="72" y="26"/>
                        <a:pt x="72" y="26"/>
                      </a:cubicBezTo>
                      <a:cubicBezTo>
                        <a:pt x="72" y="25"/>
                        <a:pt x="72" y="25"/>
                        <a:pt x="72" y="25"/>
                      </a:cubicBezTo>
                      <a:cubicBezTo>
                        <a:pt x="71" y="25"/>
                        <a:pt x="71" y="25"/>
                        <a:pt x="71"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1" y="24"/>
                        <a:pt x="71" y="24"/>
                        <a:pt x="71" y="24"/>
                      </a:cubicBezTo>
                      <a:cubicBezTo>
                        <a:pt x="71" y="24"/>
                        <a:pt x="71" y="24"/>
                        <a:pt x="71" y="24"/>
                      </a:cubicBezTo>
                      <a:cubicBezTo>
                        <a:pt x="71" y="24"/>
                        <a:pt x="71" y="24"/>
                        <a:pt x="71" y="24"/>
                      </a:cubicBezTo>
                      <a:cubicBezTo>
                        <a:pt x="71" y="24"/>
                        <a:pt x="71" y="24"/>
                        <a:pt x="71" y="24"/>
                      </a:cubicBezTo>
                      <a:cubicBezTo>
                        <a:pt x="71" y="24"/>
                        <a:pt x="71" y="24"/>
                        <a:pt x="71" y="24"/>
                      </a:cubicBezTo>
                      <a:cubicBezTo>
                        <a:pt x="70" y="24"/>
                        <a:pt x="70" y="24"/>
                        <a:pt x="70" y="24"/>
                      </a:cubicBezTo>
                      <a:cubicBezTo>
                        <a:pt x="70" y="24"/>
                        <a:pt x="70" y="24"/>
                        <a:pt x="70" y="24"/>
                      </a:cubicBezTo>
                      <a:cubicBezTo>
                        <a:pt x="70" y="23"/>
                        <a:pt x="70" y="23"/>
                        <a:pt x="70" y="23"/>
                      </a:cubicBezTo>
                      <a:cubicBezTo>
                        <a:pt x="70" y="23"/>
                        <a:pt x="70" y="23"/>
                        <a:pt x="70" y="23"/>
                      </a:cubicBezTo>
                      <a:cubicBezTo>
                        <a:pt x="70" y="23"/>
                        <a:pt x="70" y="23"/>
                        <a:pt x="70"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8" y="23"/>
                        <a:pt x="68" y="23"/>
                        <a:pt x="68" y="23"/>
                      </a:cubicBezTo>
                      <a:cubicBezTo>
                        <a:pt x="68" y="23"/>
                        <a:pt x="68" y="23"/>
                        <a:pt x="68" y="23"/>
                      </a:cubicBezTo>
                      <a:cubicBezTo>
                        <a:pt x="68" y="23"/>
                        <a:pt x="68" y="23"/>
                        <a:pt x="68" y="23"/>
                      </a:cubicBezTo>
                      <a:cubicBezTo>
                        <a:pt x="68" y="23"/>
                        <a:pt x="68" y="23"/>
                        <a:pt x="68" y="23"/>
                      </a:cubicBezTo>
                      <a:cubicBezTo>
                        <a:pt x="67" y="23"/>
                        <a:pt x="67" y="23"/>
                        <a:pt x="67" y="23"/>
                      </a:cubicBezTo>
                      <a:cubicBezTo>
                        <a:pt x="67" y="23"/>
                        <a:pt x="67" y="23"/>
                        <a:pt x="67" y="23"/>
                      </a:cubicBezTo>
                      <a:cubicBezTo>
                        <a:pt x="67" y="23"/>
                        <a:pt x="67" y="23"/>
                        <a:pt x="67" y="23"/>
                      </a:cubicBezTo>
                      <a:cubicBezTo>
                        <a:pt x="67" y="23"/>
                        <a:pt x="67" y="23"/>
                        <a:pt x="67" y="23"/>
                      </a:cubicBezTo>
                      <a:cubicBezTo>
                        <a:pt x="67" y="23"/>
                        <a:pt x="67" y="23"/>
                        <a:pt x="67" y="23"/>
                      </a:cubicBezTo>
                      <a:cubicBezTo>
                        <a:pt x="67" y="22"/>
                        <a:pt x="67" y="22"/>
                        <a:pt x="67" y="22"/>
                      </a:cubicBezTo>
                      <a:cubicBezTo>
                        <a:pt x="67" y="22"/>
                        <a:pt x="67" y="22"/>
                        <a:pt x="67" y="22"/>
                      </a:cubicBezTo>
                      <a:cubicBezTo>
                        <a:pt x="67" y="22"/>
                        <a:pt x="67" y="22"/>
                        <a:pt x="67" y="22"/>
                      </a:cubicBezTo>
                      <a:cubicBezTo>
                        <a:pt x="67" y="22"/>
                        <a:pt x="67" y="22"/>
                        <a:pt x="67" y="22"/>
                      </a:cubicBezTo>
                      <a:cubicBezTo>
                        <a:pt x="67" y="22"/>
                        <a:pt x="67" y="22"/>
                        <a:pt x="67" y="22"/>
                      </a:cubicBezTo>
                      <a:cubicBezTo>
                        <a:pt x="67" y="22"/>
                        <a:pt x="67" y="22"/>
                        <a:pt x="67" y="22"/>
                      </a:cubicBezTo>
                      <a:cubicBezTo>
                        <a:pt x="67" y="21"/>
                        <a:pt x="67" y="21"/>
                        <a:pt x="67" y="21"/>
                      </a:cubicBezTo>
                      <a:cubicBezTo>
                        <a:pt x="67" y="21"/>
                        <a:pt x="67" y="21"/>
                        <a:pt x="67" y="21"/>
                      </a:cubicBezTo>
                      <a:cubicBezTo>
                        <a:pt x="67" y="20"/>
                        <a:pt x="67" y="20"/>
                        <a:pt x="67" y="20"/>
                      </a:cubicBezTo>
                      <a:cubicBezTo>
                        <a:pt x="67" y="20"/>
                        <a:pt x="67" y="20"/>
                        <a:pt x="67" y="20"/>
                      </a:cubicBezTo>
                      <a:cubicBezTo>
                        <a:pt x="67" y="20"/>
                        <a:pt x="67" y="20"/>
                        <a:pt x="67"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5" y="20"/>
                        <a:pt x="65" y="20"/>
                        <a:pt x="65" y="20"/>
                      </a:cubicBezTo>
                      <a:cubicBezTo>
                        <a:pt x="65" y="20"/>
                        <a:pt x="65" y="20"/>
                        <a:pt x="65" y="20"/>
                      </a:cubicBezTo>
                      <a:cubicBezTo>
                        <a:pt x="65" y="20"/>
                        <a:pt x="65" y="20"/>
                        <a:pt x="65" y="20"/>
                      </a:cubicBezTo>
                      <a:cubicBezTo>
                        <a:pt x="65" y="20"/>
                        <a:pt x="65" y="20"/>
                        <a:pt x="65" y="20"/>
                      </a:cubicBezTo>
                      <a:cubicBezTo>
                        <a:pt x="65" y="20"/>
                        <a:pt x="65" y="20"/>
                        <a:pt x="65" y="20"/>
                      </a:cubicBezTo>
                      <a:cubicBezTo>
                        <a:pt x="65" y="20"/>
                        <a:pt x="65" y="20"/>
                        <a:pt x="65" y="20"/>
                      </a:cubicBezTo>
                      <a:cubicBezTo>
                        <a:pt x="64" y="20"/>
                        <a:pt x="64" y="20"/>
                        <a:pt x="64" y="20"/>
                      </a:cubicBezTo>
                      <a:cubicBezTo>
                        <a:pt x="64" y="20"/>
                        <a:pt x="64" y="20"/>
                        <a:pt x="64" y="20"/>
                      </a:cubicBezTo>
                      <a:cubicBezTo>
                        <a:pt x="64" y="20"/>
                        <a:pt x="64" y="20"/>
                        <a:pt x="64" y="20"/>
                      </a:cubicBezTo>
                      <a:cubicBezTo>
                        <a:pt x="64" y="20"/>
                        <a:pt x="64" y="20"/>
                        <a:pt x="64" y="20"/>
                      </a:cubicBezTo>
                      <a:cubicBezTo>
                        <a:pt x="63" y="19"/>
                        <a:pt x="63" y="19"/>
                        <a:pt x="63" y="19"/>
                      </a:cubicBezTo>
                      <a:cubicBezTo>
                        <a:pt x="63" y="19"/>
                        <a:pt x="63" y="19"/>
                        <a:pt x="63" y="19"/>
                      </a:cubicBezTo>
                      <a:cubicBezTo>
                        <a:pt x="63" y="19"/>
                        <a:pt x="63" y="19"/>
                        <a:pt x="63" y="19"/>
                      </a:cubicBezTo>
                      <a:cubicBezTo>
                        <a:pt x="63" y="20"/>
                        <a:pt x="63" y="20"/>
                        <a:pt x="63" y="20"/>
                      </a:cubicBezTo>
                      <a:cubicBezTo>
                        <a:pt x="63" y="20"/>
                        <a:pt x="63" y="20"/>
                        <a:pt x="63" y="20"/>
                      </a:cubicBezTo>
                      <a:cubicBezTo>
                        <a:pt x="62" y="20"/>
                        <a:pt x="62" y="20"/>
                        <a:pt x="62" y="20"/>
                      </a:cubicBezTo>
                      <a:cubicBezTo>
                        <a:pt x="62" y="19"/>
                        <a:pt x="62" y="19"/>
                        <a:pt x="62" y="19"/>
                      </a:cubicBezTo>
                      <a:cubicBezTo>
                        <a:pt x="62" y="19"/>
                        <a:pt x="62" y="19"/>
                        <a:pt x="62" y="19"/>
                      </a:cubicBezTo>
                      <a:cubicBezTo>
                        <a:pt x="62" y="19"/>
                        <a:pt x="62" y="19"/>
                        <a:pt x="62" y="19"/>
                      </a:cubicBezTo>
                      <a:cubicBezTo>
                        <a:pt x="62" y="19"/>
                        <a:pt x="62" y="19"/>
                        <a:pt x="62"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20"/>
                        <a:pt x="60" y="20"/>
                        <a:pt x="60" y="20"/>
                      </a:cubicBezTo>
                      <a:cubicBezTo>
                        <a:pt x="59" y="20"/>
                        <a:pt x="59" y="20"/>
                        <a:pt x="59" y="20"/>
                      </a:cubicBezTo>
                      <a:cubicBezTo>
                        <a:pt x="59" y="20"/>
                        <a:pt x="59" y="20"/>
                        <a:pt x="59" y="20"/>
                      </a:cubicBezTo>
                      <a:cubicBezTo>
                        <a:pt x="59" y="19"/>
                        <a:pt x="59" y="19"/>
                        <a:pt x="59"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6" y="19"/>
                        <a:pt x="56" y="19"/>
                        <a:pt x="56" y="19"/>
                      </a:cubicBezTo>
                      <a:cubicBezTo>
                        <a:pt x="55" y="19"/>
                        <a:pt x="54" y="18"/>
                        <a:pt x="52" y="17"/>
                      </a:cubicBezTo>
                      <a:cubicBezTo>
                        <a:pt x="48" y="17"/>
                        <a:pt x="43" y="16"/>
                        <a:pt x="38" y="15"/>
                      </a:cubicBezTo>
                      <a:cubicBezTo>
                        <a:pt x="38" y="15"/>
                        <a:pt x="38" y="15"/>
                        <a:pt x="38" y="15"/>
                      </a:cubicBezTo>
                      <a:cubicBezTo>
                        <a:pt x="38" y="15"/>
                        <a:pt x="38" y="15"/>
                        <a:pt x="38" y="15"/>
                      </a:cubicBezTo>
                      <a:cubicBezTo>
                        <a:pt x="38" y="14"/>
                        <a:pt x="38" y="14"/>
                        <a:pt x="38" y="14"/>
                      </a:cubicBezTo>
                      <a:cubicBezTo>
                        <a:pt x="37" y="14"/>
                        <a:pt x="37" y="13"/>
                        <a:pt x="36" y="12"/>
                      </a:cubicBezTo>
                      <a:cubicBezTo>
                        <a:pt x="36" y="12"/>
                        <a:pt x="36" y="12"/>
                        <a:pt x="36" y="12"/>
                      </a:cubicBezTo>
                      <a:cubicBezTo>
                        <a:pt x="36" y="12"/>
                        <a:pt x="36" y="12"/>
                        <a:pt x="36" y="12"/>
                      </a:cubicBezTo>
                      <a:cubicBezTo>
                        <a:pt x="36" y="12"/>
                        <a:pt x="36" y="12"/>
                        <a:pt x="36" y="12"/>
                      </a:cubicBezTo>
                      <a:cubicBezTo>
                        <a:pt x="36" y="11"/>
                        <a:pt x="36" y="11"/>
                        <a:pt x="36" y="11"/>
                      </a:cubicBezTo>
                      <a:cubicBezTo>
                        <a:pt x="36" y="11"/>
                        <a:pt x="36" y="11"/>
                        <a:pt x="36" y="11"/>
                      </a:cubicBezTo>
                      <a:cubicBezTo>
                        <a:pt x="36" y="11"/>
                        <a:pt x="36" y="11"/>
                        <a:pt x="36"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3" y="10"/>
                        <a:pt x="33" y="10"/>
                        <a:pt x="33" y="10"/>
                      </a:cubicBezTo>
                      <a:cubicBezTo>
                        <a:pt x="33" y="10"/>
                        <a:pt x="33" y="10"/>
                        <a:pt x="33" y="10"/>
                      </a:cubicBezTo>
                      <a:cubicBezTo>
                        <a:pt x="33" y="10"/>
                        <a:pt x="33" y="10"/>
                        <a:pt x="33" y="10"/>
                      </a:cubicBezTo>
                      <a:cubicBezTo>
                        <a:pt x="33" y="10"/>
                        <a:pt x="33" y="10"/>
                        <a:pt x="33" y="10"/>
                      </a:cubicBezTo>
                      <a:cubicBezTo>
                        <a:pt x="32" y="10"/>
                        <a:pt x="32" y="10"/>
                        <a:pt x="32" y="10"/>
                      </a:cubicBezTo>
                      <a:cubicBezTo>
                        <a:pt x="31" y="10"/>
                        <a:pt x="31" y="10"/>
                        <a:pt x="31" y="10"/>
                      </a:cubicBezTo>
                      <a:cubicBezTo>
                        <a:pt x="30" y="9"/>
                        <a:pt x="30" y="9"/>
                        <a:pt x="30" y="9"/>
                      </a:cubicBezTo>
                      <a:cubicBezTo>
                        <a:pt x="29" y="8"/>
                        <a:pt x="29" y="8"/>
                        <a:pt x="29" y="8"/>
                      </a:cubicBezTo>
                      <a:cubicBezTo>
                        <a:pt x="28" y="8"/>
                        <a:pt x="28" y="8"/>
                        <a:pt x="28" y="8"/>
                      </a:cubicBezTo>
                      <a:cubicBezTo>
                        <a:pt x="29" y="8"/>
                        <a:pt x="29" y="8"/>
                        <a:pt x="29" y="8"/>
                      </a:cubicBezTo>
                      <a:cubicBezTo>
                        <a:pt x="29" y="9"/>
                        <a:pt x="29" y="9"/>
                        <a:pt x="29" y="9"/>
                      </a:cubicBezTo>
                      <a:cubicBezTo>
                        <a:pt x="29" y="9"/>
                        <a:pt x="29" y="9"/>
                        <a:pt x="29" y="9"/>
                      </a:cubicBezTo>
                      <a:cubicBezTo>
                        <a:pt x="29" y="9"/>
                        <a:pt x="29" y="9"/>
                        <a:pt x="29"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8" y="10"/>
                        <a:pt x="28" y="10"/>
                        <a:pt x="28" y="10"/>
                      </a:cubicBezTo>
                      <a:cubicBezTo>
                        <a:pt x="27" y="11"/>
                        <a:pt x="27" y="11"/>
                        <a:pt x="27" y="11"/>
                      </a:cubicBezTo>
                      <a:cubicBezTo>
                        <a:pt x="26" y="11"/>
                        <a:pt x="26" y="11"/>
                        <a:pt x="26" y="11"/>
                      </a:cubicBezTo>
                      <a:cubicBezTo>
                        <a:pt x="26" y="10"/>
                        <a:pt x="26" y="10"/>
                        <a:pt x="26" y="10"/>
                      </a:cubicBezTo>
                      <a:cubicBezTo>
                        <a:pt x="26" y="10"/>
                        <a:pt x="26" y="10"/>
                        <a:pt x="26" y="10"/>
                      </a:cubicBezTo>
                      <a:cubicBezTo>
                        <a:pt x="26" y="10"/>
                        <a:pt x="26" y="10"/>
                        <a:pt x="26" y="10"/>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7"/>
                        <a:pt x="27" y="7"/>
                        <a:pt x="27" y="7"/>
                      </a:cubicBezTo>
                      <a:cubicBezTo>
                        <a:pt x="27" y="7"/>
                        <a:pt x="27" y="7"/>
                        <a:pt x="27" y="7"/>
                      </a:cubicBezTo>
                      <a:cubicBezTo>
                        <a:pt x="27" y="6"/>
                        <a:pt x="27" y="6"/>
                        <a:pt x="27" y="6"/>
                      </a:cubicBezTo>
                      <a:cubicBezTo>
                        <a:pt x="27" y="6"/>
                        <a:pt x="27" y="6"/>
                        <a:pt x="27" y="6"/>
                      </a:cubicBezTo>
                      <a:cubicBezTo>
                        <a:pt x="27" y="6"/>
                        <a:pt x="27" y="6"/>
                        <a:pt x="27" y="6"/>
                      </a:cubicBezTo>
                      <a:cubicBezTo>
                        <a:pt x="28" y="5"/>
                        <a:pt x="28" y="5"/>
                        <a:pt x="28" y="5"/>
                      </a:cubicBezTo>
                      <a:cubicBezTo>
                        <a:pt x="28" y="5"/>
                        <a:pt x="28" y="5"/>
                        <a:pt x="28" y="5"/>
                      </a:cubicBezTo>
                      <a:cubicBezTo>
                        <a:pt x="28" y="5"/>
                        <a:pt x="28" y="5"/>
                        <a:pt x="28" y="5"/>
                      </a:cubicBezTo>
                      <a:cubicBezTo>
                        <a:pt x="28" y="5"/>
                        <a:pt x="28" y="5"/>
                        <a:pt x="28" y="5"/>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7" y="3"/>
                        <a:pt x="27" y="3"/>
                        <a:pt x="27" y="3"/>
                      </a:cubicBezTo>
                      <a:cubicBezTo>
                        <a:pt x="27" y="4"/>
                        <a:pt x="27" y="4"/>
                        <a:pt x="27" y="4"/>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6" y="4"/>
                        <a:pt x="26" y="4"/>
                        <a:pt x="26"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5"/>
                        <a:pt x="24" y="5"/>
                        <a:pt x="24" y="5"/>
                      </a:cubicBezTo>
                      <a:cubicBezTo>
                        <a:pt x="24" y="5"/>
                        <a:pt x="24" y="5"/>
                        <a:pt x="24" y="5"/>
                      </a:cubicBezTo>
                      <a:cubicBezTo>
                        <a:pt x="24" y="5"/>
                        <a:pt x="24" y="5"/>
                        <a:pt x="24" y="5"/>
                      </a:cubicBezTo>
                      <a:cubicBezTo>
                        <a:pt x="24" y="5"/>
                        <a:pt x="24" y="5"/>
                        <a:pt x="24" y="5"/>
                      </a:cubicBezTo>
                      <a:cubicBezTo>
                        <a:pt x="23" y="5"/>
                        <a:pt x="23" y="5"/>
                        <a:pt x="23" y="5"/>
                      </a:cubicBezTo>
                      <a:cubicBezTo>
                        <a:pt x="23" y="5"/>
                        <a:pt x="23" y="5"/>
                        <a:pt x="23" y="5"/>
                      </a:cubicBezTo>
                      <a:cubicBezTo>
                        <a:pt x="23" y="5"/>
                        <a:pt x="23" y="5"/>
                        <a:pt x="23" y="5"/>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2" y="5"/>
                        <a:pt x="22" y="5"/>
                        <a:pt x="22" y="5"/>
                      </a:cubicBezTo>
                      <a:cubicBezTo>
                        <a:pt x="22" y="6"/>
                        <a:pt x="22" y="6"/>
                        <a:pt x="22" y="6"/>
                      </a:cubicBezTo>
                      <a:cubicBezTo>
                        <a:pt x="22" y="5"/>
                        <a:pt x="22" y="5"/>
                        <a:pt x="22" y="5"/>
                      </a:cubicBezTo>
                      <a:cubicBezTo>
                        <a:pt x="22" y="5"/>
                        <a:pt x="22" y="5"/>
                        <a:pt x="22" y="5"/>
                      </a:cubicBezTo>
                      <a:cubicBezTo>
                        <a:pt x="22" y="5"/>
                        <a:pt x="22" y="5"/>
                        <a:pt x="22" y="5"/>
                      </a:cubicBezTo>
                      <a:cubicBezTo>
                        <a:pt x="21" y="6"/>
                        <a:pt x="21" y="6"/>
                        <a:pt x="21" y="6"/>
                      </a:cubicBezTo>
                      <a:cubicBezTo>
                        <a:pt x="20" y="7"/>
                        <a:pt x="20" y="7"/>
                        <a:pt x="20" y="7"/>
                      </a:cubicBezTo>
                      <a:cubicBezTo>
                        <a:pt x="19" y="7"/>
                        <a:pt x="19" y="7"/>
                        <a:pt x="19" y="7"/>
                      </a:cubicBezTo>
                      <a:cubicBezTo>
                        <a:pt x="19" y="7"/>
                        <a:pt x="19" y="7"/>
                        <a:pt x="19" y="7"/>
                      </a:cubicBezTo>
                      <a:cubicBezTo>
                        <a:pt x="18" y="8"/>
                        <a:pt x="18" y="8"/>
                        <a:pt x="18" y="8"/>
                      </a:cubicBezTo>
                      <a:cubicBezTo>
                        <a:pt x="17" y="8"/>
                        <a:pt x="17" y="8"/>
                        <a:pt x="17" y="8"/>
                      </a:cubicBezTo>
                      <a:cubicBezTo>
                        <a:pt x="14" y="9"/>
                        <a:pt x="14" y="9"/>
                        <a:pt x="14" y="9"/>
                      </a:cubicBezTo>
                      <a:cubicBezTo>
                        <a:pt x="12" y="10"/>
                        <a:pt x="12" y="10"/>
                        <a:pt x="12" y="10"/>
                      </a:cubicBezTo>
                      <a:cubicBezTo>
                        <a:pt x="12" y="10"/>
                        <a:pt x="12" y="10"/>
                        <a:pt x="12" y="10"/>
                      </a:cubicBezTo>
                      <a:cubicBezTo>
                        <a:pt x="11" y="9"/>
                        <a:pt x="11" y="9"/>
                        <a:pt x="11" y="9"/>
                      </a:cubicBezTo>
                      <a:cubicBezTo>
                        <a:pt x="11" y="9"/>
                        <a:pt x="11" y="9"/>
                        <a:pt x="11" y="9"/>
                      </a:cubicBezTo>
                      <a:cubicBezTo>
                        <a:pt x="10" y="9"/>
                        <a:pt x="10" y="9"/>
                        <a:pt x="10" y="9"/>
                      </a:cubicBezTo>
                      <a:cubicBezTo>
                        <a:pt x="10" y="9"/>
                        <a:pt x="10" y="9"/>
                        <a:pt x="10" y="9"/>
                      </a:cubicBezTo>
                      <a:cubicBezTo>
                        <a:pt x="10" y="9"/>
                        <a:pt x="10" y="9"/>
                        <a:pt x="10" y="9"/>
                      </a:cubicBezTo>
                      <a:cubicBezTo>
                        <a:pt x="10" y="8"/>
                        <a:pt x="10" y="8"/>
                        <a:pt x="10" y="8"/>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7" y="11"/>
                        <a:pt x="7" y="11"/>
                        <a:pt x="7" y="11"/>
                      </a:cubicBezTo>
                      <a:cubicBezTo>
                        <a:pt x="7" y="11"/>
                        <a:pt x="7" y="11"/>
                        <a:pt x="7" y="11"/>
                      </a:cubicBezTo>
                      <a:cubicBezTo>
                        <a:pt x="7" y="11"/>
                        <a:pt x="7" y="11"/>
                        <a:pt x="7" y="11"/>
                      </a:cubicBezTo>
                      <a:cubicBezTo>
                        <a:pt x="7" y="11"/>
                        <a:pt x="7" y="11"/>
                        <a:pt x="7" y="11"/>
                      </a:cubicBezTo>
                      <a:cubicBezTo>
                        <a:pt x="7" y="15"/>
                        <a:pt x="8" y="19"/>
                        <a:pt x="8" y="22"/>
                      </a:cubicBezTo>
                      <a:cubicBezTo>
                        <a:pt x="8" y="23"/>
                        <a:pt x="8" y="23"/>
                        <a:pt x="8" y="23"/>
                      </a:cubicBezTo>
                      <a:cubicBezTo>
                        <a:pt x="8" y="23"/>
                        <a:pt x="8" y="23"/>
                        <a:pt x="8" y="23"/>
                      </a:cubicBezTo>
                      <a:cubicBezTo>
                        <a:pt x="7" y="23"/>
                        <a:pt x="7" y="23"/>
                        <a:pt x="7" y="23"/>
                      </a:cubicBezTo>
                      <a:cubicBezTo>
                        <a:pt x="7" y="23"/>
                        <a:pt x="7" y="23"/>
                        <a:pt x="7" y="23"/>
                      </a:cubicBezTo>
                      <a:cubicBezTo>
                        <a:pt x="7" y="23"/>
                        <a:pt x="7" y="23"/>
                        <a:pt x="7" y="23"/>
                      </a:cubicBezTo>
                      <a:cubicBezTo>
                        <a:pt x="7" y="24"/>
                        <a:pt x="7" y="24"/>
                        <a:pt x="7" y="24"/>
                      </a:cubicBezTo>
                      <a:cubicBezTo>
                        <a:pt x="7" y="24"/>
                        <a:pt x="7" y="24"/>
                        <a:pt x="7" y="24"/>
                      </a:cubicBezTo>
                      <a:cubicBezTo>
                        <a:pt x="6" y="24"/>
                        <a:pt x="6" y="24"/>
                        <a:pt x="6" y="24"/>
                      </a:cubicBezTo>
                      <a:cubicBezTo>
                        <a:pt x="6" y="24"/>
                        <a:pt x="6" y="24"/>
                        <a:pt x="6" y="24"/>
                      </a:cubicBezTo>
                      <a:cubicBezTo>
                        <a:pt x="6" y="24"/>
                        <a:pt x="6" y="24"/>
                        <a:pt x="6" y="24"/>
                      </a:cubicBezTo>
                      <a:cubicBezTo>
                        <a:pt x="6" y="24"/>
                        <a:pt x="6" y="24"/>
                        <a:pt x="6" y="24"/>
                      </a:cubicBezTo>
                      <a:cubicBezTo>
                        <a:pt x="5" y="24"/>
                        <a:pt x="5" y="24"/>
                        <a:pt x="5" y="24"/>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4" y="25"/>
                        <a:pt x="4" y="25"/>
                        <a:pt x="4" y="25"/>
                      </a:cubicBezTo>
                      <a:cubicBezTo>
                        <a:pt x="4" y="25"/>
                        <a:pt x="4" y="25"/>
                        <a:pt x="4" y="25"/>
                      </a:cubicBezTo>
                      <a:cubicBezTo>
                        <a:pt x="4" y="25"/>
                        <a:pt x="4" y="25"/>
                        <a:pt x="4" y="25"/>
                      </a:cubicBezTo>
                      <a:cubicBezTo>
                        <a:pt x="4" y="25"/>
                        <a:pt x="4" y="25"/>
                        <a:pt x="4" y="25"/>
                      </a:cubicBezTo>
                      <a:cubicBezTo>
                        <a:pt x="3" y="26"/>
                        <a:pt x="3" y="26"/>
                        <a:pt x="3" y="26"/>
                      </a:cubicBezTo>
                      <a:cubicBezTo>
                        <a:pt x="3" y="26"/>
                        <a:pt x="3" y="26"/>
                        <a:pt x="3" y="26"/>
                      </a:cubicBezTo>
                      <a:cubicBezTo>
                        <a:pt x="2" y="26"/>
                        <a:pt x="2" y="26"/>
                        <a:pt x="2" y="26"/>
                      </a:cubicBezTo>
                      <a:cubicBezTo>
                        <a:pt x="2" y="27"/>
                        <a:pt x="2" y="27"/>
                        <a:pt x="2" y="27"/>
                      </a:cubicBezTo>
                      <a:cubicBezTo>
                        <a:pt x="2" y="28"/>
                        <a:pt x="2" y="28"/>
                        <a:pt x="2" y="28"/>
                      </a:cubicBezTo>
                      <a:cubicBezTo>
                        <a:pt x="2" y="29"/>
                        <a:pt x="2" y="29"/>
                        <a:pt x="2" y="29"/>
                      </a:cubicBezTo>
                      <a:cubicBezTo>
                        <a:pt x="1" y="29"/>
                        <a:pt x="1" y="29"/>
                        <a:pt x="1" y="29"/>
                      </a:cubicBezTo>
                      <a:cubicBezTo>
                        <a:pt x="0" y="30"/>
                        <a:pt x="0" y="30"/>
                        <a:pt x="0" y="30"/>
                      </a:cubicBezTo>
                      <a:cubicBezTo>
                        <a:pt x="0" y="31"/>
                        <a:pt x="0" y="31"/>
                        <a:pt x="0" y="31"/>
                      </a:cubicBezTo>
                      <a:cubicBezTo>
                        <a:pt x="0" y="31"/>
                        <a:pt x="0" y="31"/>
                        <a:pt x="0" y="31"/>
                      </a:cubicBezTo>
                      <a:cubicBezTo>
                        <a:pt x="0" y="33"/>
                        <a:pt x="0" y="33"/>
                        <a:pt x="0" y="33"/>
                      </a:cubicBezTo>
                      <a:cubicBezTo>
                        <a:pt x="0" y="33"/>
                        <a:pt x="0" y="33"/>
                        <a:pt x="0" y="33"/>
                      </a:cubicBezTo>
                      <a:cubicBezTo>
                        <a:pt x="1" y="33"/>
                        <a:pt x="1" y="33"/>
                        <a:pt x="1" y="33"/>
                      </a:cubicBezTo>
                      <a:cubicBezTo>
                        <a:pt x="2" y="33"/>
                        <a:pt x="2" y="33"/>
                        <a:pt x="2" y="33"/>
                      </a:cubicBezTo>
                      <a:cubicBezTo>
                        <a:pt x="2" y="33"/>
                        <a:pt x="2" y="33"/>
                        <a:pt x="2" y="33"/>
                      </a:cubicBezTo>
                      <a:cubicBezTo>
                        <a:pt x="2" y="34"/>
                        <a:pt x="2" y="34"/>
                        <a:pt x="2" y="34"/>
                      </a:cubicBezTo>
                      <a:cubicBezTo>
                        <a:pt x="3" y="34"/>
                        <a:pt x="3" y="34"/>
                        <a:pt x="3" y="34"/>
                      </a:cubicBezTo>
                      <a:cubicBezTo>
                        <a:pt x="3" y="35"/>
                        <a:pt x="3" y="35"/>
                        <a:pt x="3" y="35"/>
                      </a:cubicBezTo>
                      <a:cubicBezTo>
                        <a:pt x="3" y="35"/>
                        <a:pt x="3" y="35"/>
                        <a:pt x="3" y="35"/>
                      </a:cubicBezTo>
                      <a:cubicBezTo>
                        <a:pt x="3" y="35"/>
                        <a:pt x="3" y="35"/>
                        <a:pt x="3" y="35"/>
                      </a:cubicBezTo>
                      <a:cubicBezTo>
                        <a:pt x="4" y="36"/>
                        <a:pt x="4" y="36"/>
                        <a:pt x="4" y="36"/>
                      </a:cubicBezTo>
                      <a:cubicBezTo>
                        <a:pt x="4" y="36"/>
                        <a:pt x="4" y="36"/>
                        <a:pt x="4" y="36"/>
                      </a:cubicBezTo>
                      <a:cubicBezTo>
                        <a:pt x="4" y="36"/>
                        <a:pt x="4" y="36"/>
                        <a:pt x="4" y="36"/>
                      </a:cubicBezTo>
                      <a:cubicBezTo>
                        <a:pt x="3" y="37"/>
                        <a:pt x="3" y="37"/>
                        <a:pt x="3" y="37"/>
                      </a:cubicBezTo>
                      <a:cubicBezTo>
                        <a:pt x="3" y="37"/>
                        <a:pt x="3" y="38"/>
                        <a:pt x="3" y="38"/>
                      </a:cubicBezTo>
                      <a:cubicBezTo>
                        <a:pt x="3" y="38"/>
                        <a:pt x="3" y="38"/>
                        <a:pt x="3" y="38"/>
                      </a:cubicBezTo>
                      <a:cubicBezTo>
                        <a:pt x="3" y="38"/>
                        <a:pt x="3" y="38"/>
                        <a:pt x="3" y="38"/>
                      </a:cubicBezTo>
                      <a:cubicBezTo>
                        <a:pt x="3" y="39"/>
                        <a:pt x="3" y="39"/>
                        <a:pt x="3" y="39"/>
                      </a:cubicBezTo>
                      <a:cubicBezTo>
                        <a:pt x="2" y="39"/>
                        <a:pt x="2" y="39"/>
                        <a:pt x="2" y="39"/>
                      </a:cubicBezTo>
                      <a:cubicBezTo>
                        <a:pt x="2" y="39"/>
                        <a:pt x="2" y="39"/>
                        <a:pt x="2" y="39"/>
                      </a:cubicBezTo>
                      <a:cubicBezTo>
                        <a:pt x="2" y="40"/>
                        <a:pt x="2" y="40"/>
                        <a:pt x="2" y="40"/>
                      </a:cubicBezTo>
                      <a:cubicBezTo>
                        <a:pt x="2" y="41"/>
                        <a:pt x="2" y="41"/>
                        <a:pt x="2" y="41"/>
                      </a:cubicBezTo>
                      <a:cubicBezTo>
                        <a:pt x="2" y="41"/>
                        <a:pt x="2" y="41"/>
                        <a:pt x="2" y="41"/>
                      </a:cubicBezTo>
                      <a:cubicBezTo>
                        <a:pt x="2" y="41"/>
                        <a:pt x="2" y="41"/>
                        <a:pt x="2" y="41"/>
                      </a:cubicBezTo>
                      <a:cubicBezTo>
                        <a:pt x="3" y="42"/>
                        <a:pt x="3" y="42"/>
                        <a:pt x="3" y="42"/>
                      </a:cubicBezTo>
                      <a:cubicBezTo>
                        <a:pt x="3" y="42"/>
                        <a:pt x="3" y="42"/>
                        <a:pt x="3" y="42"/>
                      </a:cubicBezTo>
                      <a:cubicBezTo>
                        <a:pt x="3" y="43"/>
                        <a:pt x="3" y="43"/>
                        <a:pt x="3" y="43"/>
                      </a:cubicBezTo>
                      <a:cubicBezTo>
                        <a:pt x="3" y="43"/>
                        <a:pt x="3" y="43"/>
                        <a:pt x="3" y="43"/>
                      </a:cubicBezTo>
                      <a:cubicBezTo>
                        <a:pt x="2" y="43"/>
                        <a:pt x="2" y="43"/>
                        <a:pt x="2" y="43"/>
                      </a:cubicBezTo>
                      <a:cubicBezTo>
                        <a:pt x="2" y="43"/>
                        <a:pt x="2" y="43"/>
                        <a:pt x="2" y="43"/>
                      </a:cubicBezTo>
                      <a:cubicBezTo>
                        <a:pt x="2" y="44"/>
                        <a:pt x="2" y="44"/>
                        <a:pt x="2" y="44"/>
                      </a:cubicBezTo>
                      <a:cubicBezTo>
                        <a:pt x="3" y="44"/>
                        <a:pt x="3" y="44"/>
                        <a:pt x="3" y="44"/>
                      </a:cubicBezTo>
                      <a:cubicBezTo>
                        <a:pt x="3" y="45"/>
                        <a:pt x="3" y="45"/>
                        <a:pt x="3" y="45"/>
                      </a:cubicBezTo>
                      <a:cubicBezTo>
                        <a:pt x="3" y="46"/>
                        <a:pt x="3" y="46"/>
                        <a:pt x="3" y="46"/>
                      </a:cubicBezTo>
                      <a:cubicBezTo>
                        <a:pt x="3" y="46"/>
                        <a:pt x="3" y="46"/>
                        <a:pt x="3" y="46"/>
                      </a:cubicBezTo>
                      <a:cubicBezTo>
                        <a:pt x="3" y="47"/>
                        <a:pt x="3" y="47"/>
                        <a:pt x="3" y="47"/>
                      </a:cubicBezTo>
                      <a:cubicBezTo>
                        <a:pt x="3" y="47"/>
                        <a:pt x="3" y="47"/>
                        <a:pt x="3" y="47"/>
                      </a:cubicBezTo>
                      <a:cubicBezTo>
                        <a:pt x="3" y="47"/>
                        <a:pt x="3" y="47"/>
                        <a:pt x="3" y="47"/>
                      </a:cubicBezTo>
                      <a:cubicBezTo>
                        <a:pt x="3" y="48"/>
                        <a:pt x="3" y="48"/>
                        <a:pt x="3" y="48"/>
                      </a:cubicBezTo>
                      <a:cubicBezTo>
                        <a:pt x="3" y="48"/>
                        <a:pt x="3" y="48"/>
                        <a:pt x="3" y="48"/>
                      </a:cubicBezTo>
                      <a:cubicBezTo>
                        <a:pt x="2" y="50"/>
                        <a:pt x="2" y="50"/>
                        <a:pt x="2" y="50"/>
                      </a:cubicBezTo>
                      <a:cubicBezTo>
                        <a:pt x="3" y="50"/>
                        <a:pt x="3" y="50"/>
                        <a:pt x="3" y="50"/>
                      </a:cubicBezTo>
                      <a:cubicBezTo>
                        <a:pt x="4" y="50"/>
                        <a:pt x="4" y="50"/>
                        <a:pt x="4" y="50"/>
                      </a:cubicBezTo>
                      <a:cubicBezTo>
                        <a:pt x="5" y="51"/>
                        <a:pt x="5" y="51"/>
                        <a:pt x="5" y="51"/>
                      </a:cubicBezTo>
                      <a:cubicBezTo>
                        <a:pt x="5" y="52"/>
                        <a:pt x="5" y="52"/>
                        <a:pt x="5" y="52"/>
                      </a:cubicBezTo>
                      <a:cubicBezTo>
                        <a:pt x="5" y="52"/>
                        <a:pt x="5" y="52"/>
                        <a:pt x="5" y="52"/>
                      </a:cubicBezTo>
                      <a:cubicBezTo>
                        <a:pt x="5" y="52"/>
                        <a:pt x="5" y="52"/>
                        <a:pt x="5" y="52"/>
                      </a:cubicBezTo>
                      <a:cubicBezTo>
                        <a:pt x="5" y="52"/>
                        <a:pt x="5" y="52"/>
                        <a:pt x="5" y="52"/>
                      </a:cubicBezTo>
                      <a:cubicBezTo>
                        <a:pt x="6" y="52"/>
                        <a:pt x="6" y="52"/>
                        <a:pt x="6" y="52"/>
                      </a:cubicBezTo>
                      <a:cubicBezTo>
                        <a:pt x="8" y="53"/>
                        <a:pt x="8" y="53"/>
                        <a:pt x="8" y="53"/>
                      </a:cubicBezTo>
                      <a:cubicBezTo>
                        <a:pt x="9" y="53"/>
                        <a:pt x="9" y="53"/>
                        <a:pt x="9" y="53"/>
                      </a:cubicBezTo>
                      <a:cubicBezTo>
                        <a:pt x="9" y="53"/>
                        <a:pt x="9" y="53"/>
                        <a:pt x="9" y="53"/>
                      </a:cubicBezTo>
                      <a:cubicBezTo>
                        <a:pt x="10" y="54"/>
                        <a:pt x="10" y="54"/>
                        <a:pt x="10" y="54"/>
                      </a:cubicBezTo>
                      <a:cubicBezTo>
                        <a:pt x="10" y="54"/>
                        <a:pt x="10" y="54"/>
                        <a:pt x="10" y="54"/>
                      </a:cubicBezTo>
                      <a:cubicBezTo>
                        <a:pt x="10" y="55"/>
                        <a:pt x="10" y="55"/>
                        <a:pt x="10" y="55"/>
                      </a:cubicBezTo>
                      <a:cubicBezTo>
                        <a:pt x="10" y="55"/>
                        <a:pt x="10" y="55"/>
                        <a:pt x="10" y="55"/>
                      </a:cubicBezTo>
                      <a:cubicBezTo>
                        <a:pt x="11" y="55"/>
                        <a:pt x="11" y="55"/>
                        <a:pt x="11" y="55"/>
                      </a:cubicBezTo>
                      <a:cubicBezTo>
                        <a:pt x="12" y="55"/>
                        <a:pt x="12" y="55"/>
                        <a:pt x="12" y="55"/>
                      </a:cubicBezTo>
                      <a:cubicBezTo>
                        <a:pt x="13" y="55"/>
                        <a:pt x="13" y="55"/>
                        <a:pt x="13" y="55"/>
                      </a:cubicBezTo>
                      <a:cubicBezTo>
                        <a:pt x="15" y="57"/>
                        <a:pt x="15" y="57"/>
                        <a:pt x="15" y="57"/>
                      </a:cubicBezTo>
                      <a:cubicBezTo>
                        <a:pt x="16" y="58"/>
                        <a:pt x="16" y="58"/>
                        <a:pt x="16" y="58"/>
                      </a:cubicBezTo>
                      <a:cubicBezTo>
                        <a:pt x="17" y="60"/>
                        <a:pt x="17" y="60"/>
                        <a:pt x="17" y="60"/>
                      </a:cubicBezTo>
                      <a:cubicBezTo>
                        <a:pt x="17" y="60"/>
                        <a:pt x="17" y="60"/>
                        <a:pt x="17" y="60"/>
                      </a:cubicBezTo>
                      <a:cubicBezTo>
                        <a:pt x="18" y="61"/>
                        <a:pt x="18" y="61"/>
                        <a:pt x="18" y="61"/>
                      </a:cubicBezTo>
                      <a:cubicBezTo>
                        <a:pt x="20" y="62"/>
                        <a:pt x="20" y="62"/>
                        <a:pt x="20" y="62"/>
                      </a:cubicBezTo>
                      <a:cubicBezTo>
                        <a:pt x="20" y="62"/>
                        <a:pt x="20" y="62"/>
                        <a:pt x="20" y="62"/>
                      </a:cubicBezTo>
                      <a:cubicBezTo>
                        <a:pt x="20" y="62"/>
                        <a:pt x="20" y="62"/>
                        <a:pt x="20" y="62"/>
                      </a:cubicBezTo>
                      <a:cubicBezTo>
                        <a:pt x="22" y="62"/>
                        <a:pt x="22" y="62"/>
                        <a:pt x="22" y="62"/>
                      </a:cubicBezTo>
                      <a:cubicBezTo>
                        <a:pt x="22" y="62"/>
                        <a:pt x="22" y="62"/>
                        <a:pt x="22" y="62"/>
                      </a:cubicBezTo>
                      <a:cubicBezTo>
                        <a:pt x="23" y="63"/>
                        <a:pt x="23" y="63"/>
                        <a:pt x="23" y="63"/>
                      </a:cubicBezTo>
                      <a:cubicBezTo>
                        <a:pt x="23" y="63"/>
                        <a:pt x="23" y="63"/>
                        <a:pt x="23" y="63"/>
                      </a:cubicBezTo>
                      <a:cubicBezTo>
                        <a:pt x="23" y="63"/>
                        <a:pt x="23" y="63"/>
                        <a:pt x="23" y="63"/>
                      </a:cubicBezTo>
                      <a:cubicBezTo>
                        <a:pt x="23" y="63"/>
                        <a:pt x="23" y="63"/>
                        <a:pt x="23" y="63"/>
                      </a:cubicBezTo>
                      <a:cubicBezTo>
                        <a:pt x="24" y="63"/>
                        <a:pt x="24" y="63"/>
                        <a:pt x="24" y="63"/>
                      </a:cubicBezTo>
                      <a:cubicBezTo>
                        <a:pt x="24" y="63"/>
                        <a:pt x="24" y="63"/>
                        <a:pt x="24" y="63"/>
                      </a:cubicBezTo>
                      <a:cubicBezTo>
                        <a:pt x="24" y="63"/>
                        <a:pt x="24" y="63"/>
                        <a:pt x="24" y="63"/>
                      </a:cubicBezTo>
                      <a:cubicBezTo>
                        <a:pt x="24" y="63"/>
                        <a:pt x="24" y="63"/>
                        <a:pt x="24" y="63"/>
                      </a:cubicBezTo>
                      <a:cubicBezTo>
                        <a:pt x="24" y="63"/>
                        <a:pt x="24" y="63"/>
                        <a:pt x="24" y="63"/>
                      </a:cubicBezTo>
                      <a:cubicBezTo>
                        <a:pt x="24" y="64"/>
                        <a:pt x="24" y="64"/>
                        <a:pt x="24" y="64"/>
                      </a:cubicBezTo>
                      <a:cubicBezTo>
                        <a:pt x="24" y="64"/>
                        <a:pt x="24" y="64"/>
                        <a:pt x="24" y="64"/>
                      </a:cubicBezTo>
                      <a:cubicBezTo>
                        <a:pt x="24" y="64"/>
                        <a:pt x="24" y="64"/>
                        <a:pt x="24" y="64"/>
                      </a:cubicBezTo>
                      <a:cubicBezTo>
                        <a:pt x="25" y="64"/>
                        <a:pt x="25" y="64"/>
                        <a:pt x="25" y="64"/>
                      </a:cubicBezTo>
                      <a:cubicBezTo>
                        <a:pt x="25" y="65"/>
                        <a:pt x="25" y="65"/>
                        <a:pt x="25" y="65"/>
                      </a:cubicBezTo>
                      <a:cubicBezTo>
                        <a:pt x="25" y="65"/>
                        <a:pt x="25" y="65"/>
                        <a:pt x="25" y="65"/>
                      </a:cubicBezTo>
                      <a:cubicBezTo>
                        <a:pt x="25" y="65"/>
                        <a:pt x="25" y="65"/>
                        <a:pt x="25" y="65"/>
                      </a:cubicBezTo>
                      <a:cubicBezTo>
                        <a:pt x="26" y="65"/>
                        <a:pt x="26" y="65"/>
                        <a:pt x="26" y="65"/>
                      </a:cubicBezTo>
                      <a:cubicBezTo>
                        <a:pt x="26" y="66"/>
                        <a:pt x="26" y="66"/>
                        <a:pt x="26" y="66"/>
                      </a:cubicBezTo>
                      <a:cubicBezTo>
                        <a:pt x="26" y="66"/>
                        <a:pt x="26" y="66"/>
                        <a:pt x="26" y="66"/>
                      </a:cubicBezTo>
                      <a:cubicBezTo>
                        <a:pt x="26" y="67"/>
                        <a:pt x="26" y="67"/>
                        <a:pt x="26" y="67"/>
                      </a:cubicBezTo>
                      <a:cubicBezTo>
                        <a:pt x="26" y="67"/>
                        <a:pt x="26" y="67"/>
                        <a:pt x="26" y="67"/>
                      </a:cubicBezTo>
                      <a:cubicBezTo>
                        <a:pt x="26" y="67"/>
                        <a:pt x="26" y="67"/>
                        <a:pt x="26" y="67"/>
                      </a:cubicBezTo>
                      <a:cubicBezTo>
                        <a:pt x="26" y="67"/>
                        <a:pt x="26" y="67"/>
                        <a:pt x="26" y="67"/>
                      </a:cubicBezTo>
                      <a:cubicBezTo>
                        <a:pt x="26" y="67"/>
                        <a:pt x="26" y="67"/>
                        <a:pt x="26" y="67"/>
                      </a:cubicBezTo>
                      <a:cubicBezTo>
                        <a:pt x="26" y="68"/>
                        <a:pt x="26" y="68"/>
                        <a:pt x="26" y="68"/>
                      </a:cubicBezTo>
                      <a:cubicBezTo>
                        <a:pt x="26" y="68"/>
                        <a:pt x="26" y="68"/>
                        <a:pt x="26" y="68"/>
                      </a:cubicBezTo>
                      <a:cubicBezTo>
                        <a:pt x="26" y="68"/>
                        <a:pt x="26" y="68"/>
                        <a:pt x="26" y="68"/>
                      </a:cubicBezTo>
                      <a:cubicBezTo>
                        <a:pt x="26" y="68"/>
                        <a:pt x="26" y="68"/>
                        <a:pt x="26" y="68"/>
                      </a:cubicBezTo>
                      <a:cubicBezTo>
                        <a:pt x="26" y="69"/>
                        <a:pt x="26" y="69"/>
                        <a:pt x="26" y="69"/>
                      </a:cubicBezTo>
                      <a:cubicBezTo>
                        <a:pt x="26" y="70"/>
                        <a:pt x="26" y="70"/>
                        <a:pt x="26" y="70"/>
                      </a:cubicBezTo>
                      <a:cubicBezTo>
                        <a:pt x="26" y="70"/>
                        <a:pt x="26" y="70"/>
                        <a:pt x="26" y="70"/>
                      </a:cubicBezTo>
                      <a:cubicBezTo>
                        <a:pt x="27" y="70"/>
                        <a:pt x="27" y="70"/>
                        <a:pt x="27" y="70"/>
                      </a:cubicBezTo>
                      <a:cubicBezTo>
                        <a:pt x="27" y="71"/>
                        <a:pt x="27" y="71"/>
                        <a:pt x="27" y="71"/>
                      </a:cubicBezTo>
                      <a:cubicBezTo>
                        <a:pt x="27" y="71"/>
                        <a:pt x="27" y="71"/>
                        <a:pt x="27" y="71"/>
                      </a:cubicBezTo>
                      <a:cubicBezTo>
                        <a:pt x="27" y="72"/>
                        <a:pt x="27" y="72"/>
                        <a:pt x="27" y="72"/>
                      </a:cubicBezTo>
                      <a:cubicBezTo>
                        <a:pt x="27" y="72"/>
                        <a:pt x="27" y="72"/>
                        <a:pt x="27" y="72"/>
                      </a:cubicBezTo>
                      <a:cubicBezTo>
                        <a:pt x="27" y="72"/>
                        <a:pt x="27" y="72"/>
                        <a:pt x="27" y="72"/>
                      </a:cubicBezTo>
                      <a:cubicBezTo>
                        <a:pt x="27" y="73"/>
                        <a:pt x="27" y="73"/>
                        <a:pt x="27" y="73"/>
                      </a:cubicBezTo>
                      <a:cubicBezTo>
                        <a:pt x="27" y="73"/>
                        <a:pt x="27" y="73"/>
                        <a:pt x="27" y="73"/>
                      </a:cubicBezTo>
                      <a:cubicBezTo>
                        <a:pt x="27" y="73"/>
                        <a:pt x="27" y="73"/>
                        <a:pt x="27" y="73"/>
                      </a:cubicBezTo>
                      <a:cubicBezTo>
                        <a:pt x="27" y="74"/>
                        <a:pt x="27" y="74"/>
                        <a:pt x="27" y="74"/>
                      </a:cubicBezTo>
                      <a:cubicBezTo>
                        <a:pt x="27" y="74"/>
                        <a:pt x="27" y="74"/>
                        <a:pt x="27" y="74"/>
                      </a:cubicBezTo>
                      <a:cubicBezTo>
                        <a:pt x="27" y="74"/>
                        <a:pt x="27" y="74"/>
                        <a:pt x="27" y="74"/>
                      </a:cubicBezTo>
                      <a:cubicBezTo>
                        <a:pt x="27" y="74"/>
                        <a:pt x="27" y="74"/>
                        <a:pt x="27" y="74"/>
                      </a:cubicBezTo>
                      <a:cubicBezTo>
                        <a:pt x="27" y="75"/>
                        <a:pt x="27" y="75"/>
                        <a:pt x="27" y="75"/>
                      </a:cubicBezTo>
                      <a:cubicBezTo>
                        <a:pt x="27" y="75"/>
                        <a:pt x="27" y="75"/>
                        <a:pt x="27" y="75"/>
                      </a:cubicBezTo>
                      <a:cubicBezTo>
                        <a:pt x="27" y="75"/>
                        <a:pt x="27" y="75"/>
                        <a:pt x="27" y="75"/>
                      </a:cubicBezTo>
                      <a:cubicBezTo>
                        <a:pt x="27" y="76"/>
                        <a:pt x="27" y="76"/>
                        <a:pt x="27" y="76"/>
                      </a:cubicBezTo>
                      <a:cubicBezTo>
                        <a:pt x="28" y="76"/>
                        <a:pt x="28" y="76"/>
                        <a:pt x="28" y="76"/>
                      </a:cubicBezTo>
                      <a:cubicBezTo>
                        <a:pt x="29" y="76"/>
                        <a:pt x="29" y="76"/>
                        <a:pt x="29" y="76"/>
                      </a:cubicBezTo>
                      <a:cubicBezTo>
                        <a:pt x="29" y="76"/>
                        <a:pt x="29" y="76"/>
                        <a:pt x="29" y="76"/>
                      </a:cubicBezTo>
                      <a:cubicBezTo>
                        <a:pt x="29" y="77"/>
                        <a:pt x="29" y="77"/>
                        <a:pt x="29" y="77"/>
                      </a:cubicBezTo>
                      <a:cubicBezTo>
                        <a:pt x="29" y="78"/>
                        <a:pt x="29" y="78"/>
                        <a:pt x="29" y="78"/>
                      </a:cubicBezTo>
                      <a:cubicBezTo>
                        <a:pt x="29" y="79"/>
                        <a:pt x="29" y="79"/>
                        <a:pt x="29" y="79"/>
                      </a:cubicBezTo>
                      <a:cubicBezTo>
                        <a:pt x="28" y="80"/>
                        <a:pt x="28" y="80"/>
                        <a:pt x="28" y="80"/>
                      </a:cubicBezTo>
                      <a:cubicBezTo>
                        <a:pt x="29" y="81"/>
                        <a:pt x="29" y="81"/>
                        <a:pt x="29" y="81"/>
                      </a:cubicBezTo>
                      <a:cubicBezTo>
                        <a:pt x="29" y="82"/>
                        <a:pt x="29" y="82"/>
                        <a:pt x="29" y="82"/>
                      </a:cubicBezTo>
                      <a:cubicBezTo>
                        <a:pt x="29" y="82"/>
                        <a:pt x="29" y="82"/>
                        <a:pt x="29" y="82"/>
                      </a:cubicBezTo>
                      <a:cubicBezTo>
                        <a:pt x="29" y="83"/>
                        <a:pt x="29" y="83"/>
                        <a:pt x="29" y="83"/>
                      </a:cubicBezTo>
                      <a:cubicBezTo>
                        <a:pt x="29" y="83"/>
                        <a:pt x="29" y="83"/>
                        <a:pt x="29" y="83"/>
                      </a:cubicBezTo>
                      <a:cubicBezTo>
                        <a:pt x="29" y="84"/>
                        <a:pt x="29" y="84"/>
                        <a:pt x="29" y="84"/>
                      </a:cubicBezTo>
                      <a:cubicBezTo>
                        <a:pt x="29" y="84"/>
                        <a:pt x="29" y="84"/>
                        <a:pt x="29" y="84"/>
                      </a:cubicBezTo>
                      <a:cubicBezTo>
                        <a:pt x="29" y="85"/>
                        <a:pt x="29" y="85"/>
                        <a:pt x="29" y="85"/>
                      </a:cubicBezTo>
                      <a:cubicBezTo>
                        <a:pt x="30" y="85"/>
                        <a:pt x="30" y="85"/>
                        <a:pt x="30" y="85"/>
                      </a:cubicBezTo>
                      <a:cubicBezTo>
                        <a:pt x="30" y="85"/>
                        <a:pt x="30" y="85"/>
                        <a:pt x="30" y="85"/>
                      </a:cubicBezTo>
                      <a:cubicBezTo>
                        <a:pt x="30" y="86"/>
                        <a:pt x="30" y="86"/>
                        <a:pt x="30" y="86"/>
                      </a:cubicBezTo>
                      <a:cubicBezTo>
                        <a:pt x="30" y="87"/>
                        <a:pt x="30" y="87"/>
                        <a:pt x="30" y="87"/>
                      </a:cubicBezTo>
                      <a:cubicBezTo>
                        <a:pt x="30" y="87"/>
                        <a:pt x="30" y="87"/>
                        <a:pt x="30" y="87"/>
                      </a:cubicBezTo>
                      <a:cubicBezTo>
                        <a:pt x="31" y="88"/>
                        <a:pt x="31" y="88"/>
                        <a:pt x="31" y="88"/>
                      </a:cubicBezTo>
                      <a:cubicBezTo>
                        <a:pt x="31" y="88"/>
                        <a:pt x="31" y="88"/>
                        <a:pt x="31" y="88"/>
                      </a:cubicBezTo>
                      <a:cubicBezTo>
                        <a:pt x="31" y="88"/>
                        <a:pt x="31" y="88"/>
                        <a:pt x="31" y="88"/>
                      </a:cubicBezTo>
                      <a:cubicBezTo>
                        <a:pt x="32" y="89"/>
                        <a:pt x="32" y="89"/>
                        <a:pt x="32" y="89"/>
                      </a:cubicBezTo>
                      <a:cubicBezTo>
                        <a:pt x="35" y="89"/>
                        <a:pt x="35" y="89"/>
                        <a:pt x="35" y="89"/>
                      </a:cubicBezTo>
                      <a:cubicBezTo>
                        <a:pt x="35" y="89"/>
                        <a:pt x="35" y="89"/>
                        <a:pt x="35" y="89"/>
                      </a:cubicBezTo>
                      <a:cubicBezTo>
                        <a:pt x="36" y="89"/>
                        <a:pt x="36" y="89"/>
                        <a:pt x="36" y="89"/>
                      </a:cubicBezTo>
                      <a:cubicBezTo>
                        <a:pt x="36" y="89"/>
                        <a:pt x="36" y="89"/>
                        <a:pt x="36" y="89"/>
                      </a:cubicBezTo>
                      <a:cubicBezTo>
                        <a:pt x="36" y="89"/>
                        <a:pt x="36" y="89"/>
                        <a:pt x="36" y="89"/>
                      </a:cubicBezTo>
                      <a:cubicBezTo>
                        <a:pt x="37" y="90"/>
                        <a:pt x="37" y="90"/>
                        <a:pt x="37" y="90"/>
                      </a:cubicBezTo>
                      <a:cubicBezTo>
                        <a:pt x="37" y="90"/>
                        <a:pt x="37" y="90"/>
                        <a:pt x="37" y="90"/>
                      </a:cubicBezTo>
                      <a:cubicBezTo>
                        <a:pt x="37" y="91"/>
                        <a:pt x="37" y="91"/>
                        <a:pt x="37" y="91"/>
                      </a:cubicBezTo>
                      <a:cubicBezTo>
                        <a:pt x="37" y="91"/>
                        <a:pt x="37" y="91"/>
                        <a:pt x="37" y="91"/>
                      </a:cubicBezTo>
                      <a:cubicBezTo>
                        <a:pt x="37" y="91"/>
                        <a:pt x="37" y="91"/>
                        <a:pt x="37" y="91"/>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51" y="91"/>
                        <a:pt x="65" y="90"/>
                        <a:pt x="79" y="88"/>
                      </a:cubicBezTo>
                      <a:cubicBezTo>
                        <a:pt x="78" y="87"/>
                        <a:pt x="78" y="87"/>
                        <a:pt x="78" y="87"/>
                      </a:cubicBezTo>
                      <a:cubicBezTo>
                        <a:pt x="78" y="87"/>
                        <a:pt x="78" y="87"/>
                        <a:pt x="78" y="87"/>
                      </a:cubicBezTo>
                      <a:cubicBezTo>
                        <a:pt x="79" y="86"/>
                        <a:pt x="79" y="86"/>
                        <a:pt x="79" y="86"/>
                      </a:cubicBezTo>
                      <a:cubicBezTo>
                        <a:pt x="79" y="86"/>
                        <a:pt x="79" y="86"/>
                        <a:pt x="79" y="86"/>
                      </a:cubicBezTo>
                      <a:cubicBezTo>
                        <a:pt x="78" y="86"/>
                        <a:pt x="78" y="86"/>
                        <a:pt x="78" y="86"/>
                      </a:cubicBezTo>
                      <a:cubicBezTo>
                        <a:pt x="78" y="86"/>
                        <a:pt x="78" y="86"/>
                        <a:pt x="78" y="86"/>
                      </a:cubicBezTo>
                      <a:cubicBezTo>
                        <a:pt x="78" y="85"/>
                        <a:pt x="78" y="85"/>
                        <a:pt x="78" y="85"/>
                      </a:cubicBezTo>
                      <a:cubicBezTo>
                        <a:pt x="78" y="85"/>
                        <a:pt x="78" y="85"/>
                        <a:pt x="78" y="85"/>
                      </a:cubicBezTo>
                      <a:cubicBezTo>
                        <a:pt x="78" y="85"/>
                        <a:pt x="78" y="85"/>
                        <a:pt x="78" y="85"/>
                      </a:cubicBezTo>
                      <a:cubicBezTo>
                        <a:pt x="79" y="84"/>
                        <a:pt x="79" y="84"/>
                        <a:pt x="79" y="84"/>
                      </a:cubicBezTo>
                      <a:cubicBezTo>
                        <a:pt x="79" y="83"/>
                        <a:pt x="79" y="83"/>
                        <a:pt x="79" y="83"/>
                      </a:cubicBezTo>
                      <a:cubicBezTo>
                        <a:pt x="79" y="82"/>
                        <a:pt x="79" y="82"/>
                        <a:pt x="79" y="82"/>
                      </a:cubicBezTo>
                      <a:cubicBezTo>
                        <a:pt x="78" y="82"/>
                        <a:pt x="78" y="82"/>
                        <a:pt x="78" y="82"/>
                      </a:cubicBezTo>
                      <a:cubicBezTo>
                        <a:pt x="78" y="81"/>
                        <a:pt x="78" y="81"/>
                        <a:pt x="78" y="81"/>
                      </a:cubicBezTo>
                      <a:cubicBezTo>
                        <a:pt x="77" y="81"/>
                        <a:pt x="77" y="81"/>
                        <a:pt x="77" y="81"/>
                      </a:cubicBezTo>
                      <a:cubicBezTo>
                        <a:pt x="77" y="81"/>
                        <a:pt x="77" y="81"/>
                        <a:pt x="77" y="81"/>
                      </a:cubicBezTo>
                      <a:cubicBezTo>
                        <a:pt x="77" y="79"/>
                        <a:pt x="77" y="79"/>
                        <a:pt x="77" y="79"/>
                      </a:cubicBezTo>
                      <a:cubicBezTo>
                        <a:pt x="77" y="79"/>
                        <a:pt x="77" y="79"/>
                        <a:pt x="77" y="79"/>
                      </a:cubicBezTo>
                      <a:cubicBezTo>
                        <a:pt x="77" y="78"/>
                        <a:pt x="77" y="78"/>
                        <a:pt x="77" y="78"/>
                      </a:cubicBezTo>
                      <a:cubicBezTo>
                        <a:pt x="76" y="78"/>
                        <a:pt x="76" y="78"/>
                        <a:pt x="76" y="78"/>
                      </a:cubicBezTo>
                      <a:cubicBezTo>
                        <a:pt x="76" y="78"/>
                        <a:pt x="76" y="78"/>
                        <a:pt x="76" y="78"/>
                      </a:cubicBezTo>
                      <a:cubicBezTo>
                        <a:pt x="76" y="78"/>
                        <a:pt x="76" y="78"/>
                        <a:pt x="76" y="78"/>
                      </a:cubicBezTo>
                      <a:cubicBezTo>
                        <a:pt x="76" y="77"/>
                        <a:pt x="76" y="77"/>
                        <a:pt x="76" y="77"/>
                      </a:cubicBezTo>
                      <a:cubicBezTo>
                        <a:pt x="76" y="77"/>
                        <a:pt x="76" y="77"/>
                        <a:pt x="76" y="77"/>
                      </a:cubicBezTo>
                      <a:cubicBezTo>
                        <a:pt x="76" y="76"/>
                        <a:pt x="76" y="76"/>
                        <a:pt x="76" y="76"/>
                      </a:cubicBezTo>
                      <a:cubicBezTo>
                        <a:pt x="76" y="76"/>
                        <a:pt x="76" y="76"/>
                        <a:pt x="76" y="76"/>
                      </a:cubicBezTo>
                      <a:cubicBezTo>
                        <a:pt x="76" y="76"/>
                        <a:pt x="76" y="76"/>
                        <a:pt x="76" y="76"/>
                      </a:cubicBezTo>
                      <a:cubicBezTo>
                        <a:pt x="76" y="76"/>
                        <a:pt x="76" y="76"/>
                        <a:pt x="76" y="76"/>
                      </a:cubicBezTo>
                      <a:cubicBezTo>
                        <a:pt x="76" y="75"/>
                        <a:pt x="76" y="75"/>
                        <a:pt x="76" y="75"/>
                      </a:cubicBezTo>
                      <a:cubicBezTo>
                        <a:pt x="76" y="75"/>
                        <a:pt x="76" y="75"/>
                        <a:pt x="76" y="75"/>
                      </a:cubicBezTo>
                      <a:cubicBezTo>
                        <a:pt x="76" y="75"/>
                        <a:pt x="76" y="75"/>
                        <a:pt x="76" y="75"/>
                      </a:cubicBezTo>
                      <a:cubicBezTo>
                        <a:pt x="76" y="74"/>
                        <a:pt x="76" y="74"/>
                        <a:pt x="76" y="74"/>
                      </a:cubicBezTo>
                      <a:cubicBezTo>
                        <a:pt x="76" y="74"/>
                        <a:pt x="76" y="74"/>
                        <a:pt x="76" y="74"/>
                      </a:cubicBezTo>
                      <a:cubicBezTo>
                        <a:pt x="76" y="74"/>
                        <a:pt x="76" y="74"/>
                        <a:pt x="76" y="74"/>
                      </a:cubicBezTo>
                      <a:cubicBezTo>
                        <a:pt x="76" y="73"/>
                        <a:pt x="76" y="73"/>
                        <a:pt x="76" y="73"/>
                      </a:cubicBezTo>
                      <a:cubicBezTo>
                        <a:pt x="76" y="72"/>
                        <a:pt x="76" y="72"/>
                        <a:pt x="76" y="72"/>
                      </a:cubicBezTo>
                      <a:cubicBezTo>
                        <a:pt x="76" y="71"/>
                        <a:pt x="76" y="71"/>
                        <a:pt x="76" y="71"/>
                      </a:cubicBezTo>
                      <a:cubicBezTo>
                        <a:pt x="77" y="69"/>
                        <a:pt x="77" y="69"/>
                        <a:pt x="77" y="69"/>
                      </a:cubicBezTo>
                      <a:cubicBezTo>
                        <a:pt x="77" y="68"/>
                        <a:pt x="77" y="68"/>
                        <a:pt x="77" y="68"/>
                      </a:cubicBezTo>
                      <a:cubicBezTo>
                        <a:pt x="76" y="68"/>
                        <a:pt x="76" y="68"/>
                        <a:pt x="76" y="68"/>
                      </a:cubicBezTo>
                      <a:cubicBezTo>
                        <a:pt x="76" y="67"/>
                        <a:pt x="76" y="67"/>
                        <a:pt x="76" y="67"/>
                      </a:cubicBezTo>
                      <a:cubicBezTo>
                        <a:pt x="77" y="67"/>
                        <a:pt x="77" y="67"/>
                        <a:pt x="77" y="67"/>
                      </a:cubicBezTo>
                      <a:cubicBezTo>
                        <a:pt x="77" y="65"/>
                        <a:pt x="77" y="65"/>
                        <a:pt x="77" y="65"/>
                      </a:cubicBezTo>
                      <a:cubicBezTo>
                        <a:pt x="78" y="64"/>
                        <a:pt x="78" y="64"/>
                        <a:pt x="78" y="64"/>
                      </a:cubicBezTo>
                      <a:cubicBezTo>
                        <a:pt x="77" y="64"/>
                        <a:pt x="77" y="64"/>
                        <a:pt x="77" y="64"/>
                      </a:cubicBezTo>
                      <a:cubicBezTo>
                        <a:pt x="77" y="64"/>
                        <a:pt x="77" y="64"/>
                        <a:pt x="77" y="64"/>
                      </a:cubicBezTo>
                      <a:cubicBezTo>
                        <a:pt x="77" y="64"/>
                        <a:pt x="77" y="64"/>
                        <a:pt x="77" y="64"/>
                      </a:cubicBezTo>
                      <a:cubicBezTo>
                        <a:pt x="77" y="63"/>
                        <a:pt x="77" y="63"/>
                        <a:pt x="77" y="63"/>
                      </a:cubicBezTo>
                      <a:cubicBezTo>
                        <a:pt x="77" y="63"/>
                        <a:pt x="77" y="63"/>
                        <a:pt x="77" y="63"/>
                      </a:cubicBezTo>
                      <a:cubicBezTo>
                        <a:pt x="77" y="63"/>
                        <a:pt x="77" y="63"/>
                        <a:pt x="77" y="63"/>
                      </a:cubicBezTo>
                      <a:cubicBezTo>
                        <a:pt x="77" y="63"/>
                        <a:pt x="77" y="63"/>
                        <a:pt x="77" y="63"/>
                      </a:cubicBezTo>
                      <a:cubicBezTo>
                        <a:pt x="77" y="63"/>
                        <a:pt x="77" y="63"/>
                        <a:pt x="77" y="63"/>
                      </a:cubicBezTo>
                      <a:cubicBezTo>
                        <a:pt x="77" y="62"/>
                        <a:pt x="77" y="62"/>
                        <a:pt x="77" y="62"/>
                      </a:cubicBezTo>
                      <a:cubicBezTo>
                        <a:pt x="77" y="62"/>
                        <a:pt x="77" y="62"/>
                        <a:pt x="77" y="62"/>
                      </a:cubicBezTo>
                      <a:cubicBezTo>
                        <a:pt x="77" y="62"/>
                        <a:pt x="77" y="62"/>
                        <a:pt x="77" y="62"/>
                      </a:cubicBezTo>
                      <a:cubicBezTo>
                        <a:pt x="77" y="61"/>
                        <a:pt x="77" y="61"/>
                        <a:pt x="77" y="61"/>
                      </a:cubicBezTo>
                      <a:cubicBezTo>
                        <a:pt x="77" y="60"/>
                        <a:pt x="77" y="60"/>
                        <a:pt x="77" y="60"/>
                      </a:cubicBezTo>
                      <a:cubicBezTo>
                        <a:pt x="77" y="60"/>
                        <a:pt x="77" y="60"/>
                        <a:pt x="77" y="60"/>
                      </a:cubicBezTo>
                      <a:cubicBezTo>
                        <a:pt x="77" y="59"/>
                        <a:pt x="77" y="59"/>
                        <a:pt x="77" y="59"/>
                      </a:cubicBezTo>
                      <a:cubicBezTo>
                        <a:pt x="77" y="59"/>
                        <a:pt x="77" y="59"/>
                        <a:pt x="77" y="59"/>
                      </a:cubicBezTo>
                      <a:cubicBezTo>
                        <a:pt x="77" y="58"/>
                        <a:pt x="77" y="58"/>
                        <a:pt x="77" y="58"/>
                      </a:cubicBezTo>
                      <a:cubicBezTo>
                        <a:pt x="77" y="58"/>
                        <a:pt x="77" y="58"/>
                        <a:pt x="77" y="58"/>
                      </a:cubicBezTo>
                      <a:cubicBezTo>
                        <a:pt x="78" y="56"/>
                        <a:pt x="78" y="56"/>
                        <a:pt x="78" y="56"/>
                      </a:cubicBezTo>
                      <a:cubicBezTo>
                        <a:pt x="78" y="56"/>
                        <a:pt x="78" y="56"/>
                        <a:pt x="78" y="56"/>
                      </a:cubicBezTo>
                      <a:cubicBezTo>
                        <a:pt x="78" y="56"/>
                        <a:pt x="78" y="56"/>
                        <a:pt x="78" y="56"/>
                      </a:cubicBezTo>
                      <a:cubicBezTo>
                        <a:pt x="79" y="55"/>
                        <a:pt x="79" y="55"/>
                        <a:pt x="79" y="55"/>
                      </a:cubicBezTo>
                      <a:cubicBezTo>
                        <a:pt x="79" y="55"/>
                        <a:pt x="79" y="55"/>
                        <a:pt x="79" y="55"/>
                      </a:cubicBezTo>
                      <a:cubicBezTo>
                        <a:pt x="79" y="54"/>
                        <a:pt x="79" y="54"/>
                        <a:pt x="79" y="54"/>
                      </a:cubicBezTo>
                      <a:cubicBezTo>
                        <a:pt x="79" y="54"/>
                        <a:pt x="79" y="54"/>
                        <a:pt x="79" y="54"/>
                      </a:cubicBezTo>
                      <a:cubicBezTo>
                        <a:pt x="79" y="53"/>
                        <a:pt x="79" y="53"/>
                        <a:pt x="79" y="53"/>
                      </a:cubicBezTo>
                      <a:cubicBezTo>
                        <a:pt x="79" y="53"/>
                        <a:pt x="79" y="53"/>
                        <a:pt x="79" y="53"/>
                      </a:cubicBezTo>
                      <a:cubicBezTo>
                        <a:pt x="79" y="52"/>
                        <a:pt x="79" y="52"/>
                        <a:pt x="79" y="52"/>
                      </a:cubicBezTo>
                      <a:cubicBezTo>
                        <a:pt x="78" y="52"/>
                        <a:pt x="78" y="52"/>
                        <a:pt x="78" y="52"/>
                      </a:cubicBezTo>
                      <a:cubicBezTo>
                        <a:pt x="78" y="52"/>
                        <a:pt x="78" y="52"/>
                        <a:pt x="78" y="52"/>
                      </a:cubicBezTo>
                      <a:cubicBezTo>
                        <a:pt x="78" y="51"/>
                        <a:pt x="78" y="51"/>
                        <a:pt x="78" y="51"/>
                      </a:cubicBezTo>
                      <a:cubicBezTo>
                        <a:pt x="78" y="51"/>
                        <a:pt x="78" y="51"/>
                        <a:pt x="78" y="51"/>
                      </a:cubicBezTo>
                      <a:cubicBezTo>
                        <a:pt x="79" y="50"/>
                        <a:pt x="79" y="50"/>
                        <a:pt x="79" y="50"/>
                      </a:cubicBezTo>
                      <a:cubicBezTo>
                        <a:pt x="79" y="50"/>
                        <a:pt x="79" y="50"/>
                        <a:pt x="79" y="50"/>
                      </a:cubicBezTo>
                      <a:cubicBezTo>
                        <a:pt x="79" y="50"/>
                        <a:pt x="79" y="50"/>
                        <a:pt x="79" y="50"/>
                      </a:cubicBezTo>
                      <a:cubicBezTo>
                        <a:pt x="79" y="47"/>
                        <a:pt x="79" y="47"/>
                        <a:pt x="79" y="47"/>
                      </a:cubicBezTo>
                      <a:cubicBezTo>
                        <a:pt x="79" y="46"/>
                        <a:pt x="79" y="46"/>
                        <a:pt x="79" y="46"/>
                      </a:cubicBezTo>
                      <a:cubicBezTo>
                        <a:pt x="79" y="46"/>
                        <a:pt x="79" y="46"/>
                        <a:pt x="79" y="46"/>
                      </a:cubicBezTo>
                      <a:cubicBezTo>
                        <a:pt x="80" y="45"/>
                        <a:pt x="80" y="45"/>
                        <a:pt x="80" y="45"/>
                      </a:cubicBezTo>
                      <a:cubicBezTo>
                        <a:pt x="80" y="44"/>
                        <a:pt x="80" y="44"/>
                        <a:pt x="80" y="44"/>
                      </a:cubicBezTo>
                      <a:cubicBezTo>
                        <a:pt x="80" y="44"/>
                        <a:pt x="80" y="44"/>
                        <a:pt x="80" y="44"/>
                      </a:cubicBezTo>
                      <a:cubicBezTo>
                        <a:pt x="80" y="44"/>
                        <a:pt x="80" y="44"/>
                        <a:pt x="80" y="44"/>
                      </a:cubicBezTo>
                      <a:cubicBezTo>
                        <a:pt x="80" y="44"/>
                        <a:pt x="80" y="44"/>
                        <a:pt x="80" y="44"/>
                      </a:cubicBezTo>
                      <a:cubicBezTo>
                        <a:pt x="80" y="43"/>
                        <a:pt x="80" y="43"/>
                        <a:pt x="80" y="43"/>
                      </a:cubicBezTo>
                      <a:cubicBezTo>
                        <a:pt x="80" y="42"/>
                        <a:pt x="80" y="42"/>
                        <a:pt x="80" y="42"/>
                      </a:cubicBezTo>
                      <a:cubicBezTo>
                        <a:pt x="80" y="42"/>
                        <a:pt x="80" y="42"/>
                        <a:pt x="80" y="42"/>
                      </a:cubicBezTo>
                      <a:lnTo>
                        <a:pt x="80" y="41"/>
                      </a:lnTo>
                      <a:close/>
                      <a:moveTo>
                        <a:pt x="25" y="3"/>
                      </a:moveTo>
                      <a:cubicBezTo>
                        <a:pt x="25" y="3"/>
                        <a:pt x="25" y="3"/>
                        <a:pt x="25" y="3"/>
                      </a:cubicBezTo>
                      <a:cubicBezTo>
                        <a:pt x="25" y="3"/>
                        <a:pt x="25" y="3"/>
                        <a:pt x="25" y="3"/>
                      </a:cubicBezTo>
                      <a:cubicBezTo>
                        <a:pt x="26" y="3"/>
                        <a:pt x="26" y="3"/>
                        <a:pt x="26" y="3"/>
                      </a:cubicBezTo>
                      <a:cubicBezTo>
                        <a:pt x="25" y="2"/>
                        <a:pt x="25" y="2"/>
                        <a:pt x="25" y="2"/>
                      </a:cubicBezTo>
                      <a:cubicBezTo>
                        <a:pt x="25" y="2"/>
                        <a:pt x="25" y="2"/>
                        <a:pt x="25" y="2"/>
                      </a:cubicBezTo>
                      <a:cubicBezTo>
                        <a:pt x="25" y="3"/>
                        <a:pt x="25" y="3"/>
                        <a:pt x="25" y="3"/>
                      </a:cubicBezTo>
                      <a:cubicBezTo>
                        <a:pt x="25" y="3"/>
                        <a:pt x="25" y="3"/>
                        <a:pt x="25" y="3"/>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7" name="Freeform 340">
                  <a:extLst>
                    <a:ext uri="{FF2B5EF4-FFF2-40B4-BE49-F238E27FC236}">
                      <a16:creationId xmlns="" xmlns:a16="http://schemas.microsoft.com/office/drawing/2014/main" id="{21F6E386-6A65-4AE2-B820-449C4424F39B}"/>
                    </a:ext>
                  </a:extLst>
                </p:cNvPr>
                <p:cNvSpPr>
                  <a:spLocks/>
                </p:cNvSpPr>
                <p:nvPr/>
              </p:nvSpPr>
              <p:spPr bwMode="auto">
                <a:xfrm>
                  <a:off x="5162617" y="3542414"/>
                  <a:ext cx="576677" cy="361734"/>
                </a:xfrm>
                <a:custGeom>
                  <a:avLst/>
                  <a:gdLst>
                    <a:gd name="T0" fmla="*/ 110 w 110"/>
                    <a:gd name="T1" fmla="*/ 68 h 69"/>
                    <a:gd name="T2" fmla="*/ 110 w 110"/>
                    <a:gd name="T3" fmla="*/ 67 h 69"/>
                    <a:gd name="T4" fmla="*/ 110 w 110"/>
                    <a:gd name="T5" fmla="*/ 67 h 69"/>
                    <a:gd name="T6" fmla="*/ 110 w 110"/>
                    <a:gd name="T7" fmla="*/ 66 h 69"/>
                    <a:gd name="T8" fmla="*/ 110 w 110"/>
                    <a:gd name="T9" fmla="*/ 66 h 69"/>
                    <a:gd name="T10" fmla="*/ 109 w 110"/>
                    <a:gd name="T11" fmla="*/ 65 h 69"/>
                    <a:gd name="T12" fmla="*/ 108 w 110"/>
                    <a:gd name="T13" fmla="*/ 64 h 69"/>
                    <a:gd name="T14" fmla="*/ 108 w 110"/>
                    <a:gd name="T15" fmla="*/ 63 h 69"/>
                    <a:gd name="T16" fmla="*/ 109 w 110"/>
                    <a:gd name="T17" fmla="*/ 63 h 69"/>
                    <a:gd name="T18" fmla="*/ 109 w 110"/>
                    <a:gd name="T19" fmla="*/ 62 h 69"/>
                    <a:gd name="T20" fmla="*/ 109 w 110"/>
                    <a:gd name="T21" fmla="*/ 62 h 69"/>
                    <a:gd name="T22" fmla="*/ 109 w 110"/>
                    <a:gd name="T23" fmla="*/ 62 h 69"/>
                    <a:gd name="T24" fmla="*/ 109 w 110"/>
                    <a:gd name="T25" fmla="*/ 61 h 69"/>
                    <a:gd name="T26" fmla="*/ 110 w 110"/>
                    <a:gd name="T27" fmla="*/ 60 h 69"/>
                    <a:gd name="T28" fmla="*/ 110 w 110"/>
                    <a:gd name="T29" fmla="*/ 59 h 69"/>
                    <a:gd name="T30" fmla="*/ 110 w 110"/>
                    <a:gd name="T31" fmla="*/ 59 h 69"/>
                    <a:gd name="T32" fmla="*/ 110 w 110"/>
                    <a:gd name="T33" fmla="*/ 59 h 69"/>
                    <a:gd name="T34" fmla="*/ 110 w 110"/>
                    <a:gd name="T35" fmla="*/ 58 h 69"/>
                    <a:gd name="T36" fmla="*/ 110 w 110"/>
                    <a:gd name="T37" fmla="*/ 56 h 69"/>
                    <a:gd name="T38" fmla="*/ 110 w 110"/>
                    <a:gd name="T39" fmla="*/ 55 h 69"/>
                    <a:gd name="T40" fmla="*/ 110 w 110"/>
                    <a:gd name="T41" fmla="*/ 55 h 69"/>
                    <a:gd name="T42" fmla="*/ 109 w 110"/>
                    <a:gd name="T43" fmla="*/ 55 h 69"/>
                    <a:gd name="T44" fmla="*/ 109 w 110"/>
                    <a:gd name="T45" fmla="*/ 55 h 69"/>
                    <a:gd name="T46" fmla="*/ 109 w 110"/>
                    <a:gd name="T47" fmla="*/ 54 h 69"/>
                    <a:gd name="T48" fmla="*/ 109 w 110"/>
                    <a:gd name="T49" fmla="*/ 54 h 69"/>
                    <a:gd name="T50" fmla="*/ 109 w 110"/>
                    <a:gd name="T51" fmla="*/ 54 h 69"/>
                    <a:gd name="T52" fmla="*/ 109 w 110"/>
                    <a:gd name="T53" fmla="*/ 53 h 69"/>
                    <a:gd name="T54" fmla="*/ 109 w 110"/>
                    <a:gd name="T55" fmla="*/ 51 h 69"/>
                    <a:gd name="T56" fmla="*/ 108 w 110"/>
                    <a:gd name="T57" fmla="*/ 51 h 69"/>
                    <a:gd name="T58" fmla="*/ 108 w 110"/>
                    <a:gd name="T59" fmla="*/ 50 h 69"/>
                    <a:gd name="T60" fmla="*/ 108 w 110"/>
                    <a:gd name="T61" fmla="*/ 49 h 69"/>
                    <a:gd name="T62" fmla="*/ 109 w 110"/>
                    <a:gd name="T63" fmla="*/ 13 h 69"/>
                    <a:gd name="T64" fmla="*/ 108 w 110"/>
                    <a:gd name="T65" fmla="*/ 12 h 69"/>
                    <a:gd name="T66" fmla="*/ 107 w 110"/>
                    <a:gd name="T67" fmla="*/ 11 h 69"/>
                    <a:gd name="T68" fmla="*/ 105 w 110"/>
                    <a:gd name="T69" fmla="*/ 9 h 69"/>
                    <a:gd name="T70" fmla="*/ 103 w 110"/>
                    <a:gd name="T71" fmla="*/ 7 h 69"/>
                    <a:gd name="T72" fmla="*/ 104 w 110"/>
                    <a:gd name="T73" fmla="*/ 6 h 69"/>
                    <a:gd name="T74" fmla="*/ 106 w 110"/>
                    <a:gd name="T75" fmla="*/ 4 h 69"/>
                    <a:gd name="T76" fmla="*/ 107 w 110"/>
                    <a:gd name="T77" fmla="*/ 3 h 69"/>
                    <a:gd name="T78" fmla="*/ 107 w 110"/>
                    <a:gd name="T79" fmla="*/ 1 h 69"/>
                    <a:gd name="T80" fmla="*/ 13 w 110"/>
                    <a:gd name="T81" fmla="*/ 0 h 69"/>
                    <a:gd name="T82" fmla="*/ 1 w 110"/>
                    <a:gd name="T83" fmla="*/ 19 h 69"/>
                    <a:gd name="T84" fmla="*/ 81 w 110"/>
                    <a:gd name="T85" fmla="*/ 60 h 69"/>
                    <a:gd name="T86" fmla="*/ 83 w 110"/>
                    <a:gd name="T87" fmla="*/ 61 h 69"/>
                    <a:gd name="T88" fmla="*/ 87 w 110"/>
                    <a:gd name="T89" fmla="*/ 63 h 69"/>
                    <a:gd name="T90" fmla="*/ 88 w 110"/>
                    <a:gd name="T91" fmla="*/ 64 h 69"/>
                    <a:gd name="T92" fmla="*/ 89 w 110"/>
                    <a:gd name="T93" fmla="*/ 64 h 69"/>
                    <a:gd name="T94" fmla="*/ 90 w 110"/>
                    <a:gd name="T95" fmla="*/ 63 h 69"/>
                    <a:gd name="T96" fmla="*/ 90 w 110"/>
                    <a:gd name="T97" fmla="*/ 62 h 69"/>
                    <a:gd name="T98" fmla="*/ 92 w 110"/>
                    <a:gd name="T99" fmla="*/ 63 h 69"/>
                    <a:gd name="T100" fmla="*/ 94 w 110"/>
                    <a:gd name="T101" fmla="*/ 62 h 69"/>
                    <a:gd name="T102" fmla="*/ 99 w 110"/>
                    <a:gd name="T103" fmla="*/ 62 h 69"/>
                    <a:gd name="T104" fmla="*/ 100 w 110"/>
                    <a:gd name="T105" fmla="*/ 63 h 69"/>
                    <a:gd name="T106" fmla="*/ 102 w 110"/>
                    <a:gd name="T107" fmla="*/ 64 h 69"/>
                    <a:gd name="T108" fmla="*/ 103 w 110"/>
                    <a:gd name="T109" fmla="*/ 64 h 69"/>
                    <a:gd name="T110" fmla="*/ 105 w 110"/>
                    <a:gd name="T111" fmla="*/ 65 h 69"/>
                    <a:gd name="T112" fmla="*/ 106 w 110"/>
                    <a:gd name="T113" fmla="*/ 65 h 69"/>
                    <a:gd name="T114" fmla="*/ 106 w 110"/>
                    <a:gd name="T115" fmla="*/ 66 h 69"/>
                    <a:gd name="T116" fmla="*/ 107 w 110"/>
                    <a:gd name="T117" fmla="*/ 66 h 69"/>
                    <a:gd name="T118" fmla="*/ 107 w 110"/>
                    <a:gd name="T119" fmla="*/ 66 h 69"/>
                    <a:gd name="T120" fmla="*/ 108 w 110"/>
                    <a:gd name="T121" fmla="*/ 68 h 69"/>
                    <a:gd name="T122" fmla="*/ 110 w 110"/>
                    <a:gd name="T123"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0" h="69">
                      <a:moveTo>
                        <a:pt x="110" y="68"/>
                      </a:moveTo>
                      <a:cubicBezTo>
                        <a:pt x="110" y="68"/>
                        <a:pt x="110" y="68"/>
                        <a:pt x="110" y="68"/>
                      </a:cubicBezTo>
                      <a:cubicBezTo>
                        <a:pt x="110" y="68"/>
                        <a:pt x="110" y="68"/>
                        <a:pt x="110" y="68"/>
                      </a:cubicBezTo>
                      <a:cubicBezTo>
                        <a:pt x="110" y="68"/>
                        <a:pt x="110" y="68"/>
                        <a:pt x="110" y="68"/>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09" y="66"/>
                        <a:pt x="109" y="66"/>
                        <a:pt x="109" y="66"/>
                      </a:cubicBezTo>
                      <a:cubicBezTo>
                        <a:pt x="109" y="65"/>
                        <a:pt x="109" y="65"/>
                        <a:pt x="109" y="65"/>
                      </a:cubicBezTo>
                      <a:cubicBezTo>
                        <a:pt x="109" y="65"/>
                        <a:pt x="109" y="65"/>
                        <a:pt x="109" y="65"/>
                      </a:cubicBezTo>
                      <a:cubicBezTo>
                        <a:pt x="108" y="65"/>
                        <a:pt x="108" y="65"/>
                        <a:pt x="108" y="65"/>
                      </a:cubicBezTo>
                      <a:cubicBezTo>
                        <a:pt x="108" y="65"/>
                        <a:pt x="108" y="65"/>
                        <a:pt x="108" y="65"/>
                      </a:cubicBezTo>
                      <a:cubicBezTo>
                        <a:pt x="108" y="64"/>
                        <a:pt x="108" y="64"/>
                        <a:pt x="108" y="64"/>
                      </a:cubicBezTo>
                      <a:cubicBezTo>
                        <a:pt x="108" y="64"/>
                        <a:pt x="108" y="64"/>
                        <a:pt x="108" y="64"/>
                      </a:cubicBezTo>
                      <a:cubicBezTo>
                        <a:pt x="108" y="64"/>
                        <a:pt x="108" y="64"/>
                        <a:pt x="108" y="64"/>
                      </a:cubicBezTo>
                      <a:cubicBezTo>
                        <a:pt x="108" y="64"/>
                        <a:pt x="108" y="64"/>
                        <a:pt x="108" y="64"/>
                      </a:cubicBezTo>
                      <a:cubicBezTo>
                        <a:pt x="108" y="63"/>
                        <a:pt x="108" y="63"/>
                        <a:pt x="108" y="63"/>
                      </a:cubicBezTo>
                      <a:cubicBezTo>
                        <a:pt x="108" y="63"/>
                        <a:pt x="108" y="63"/>
                        <a:pt x="108" y="63"/>
                      </a:cubicBezTo>
                      <a:cubicBezTo>
                        <a:pt x="108" y="63"/>
                        <a:pt x="108" y="63"/>
                        <a:pt x="108"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1"/>
                        <a:pt x="109" y="61"/>
                        <a:pt x="109" y="61"/>
                      </a:cubicBezTo>
                      <a:cubicBezTo>
                        <a:pt x="109" y="61"/>
                        <a:pt x="109" y="61"/>
                        <a:pt x="109" y="61"/>
                      </a:cubicBezTo>
                      <a:cubicBezTo>
                        <a:pt x="109" y="61"/>
                        <a:pt x="109" y="61"/>
                        <a:pt x="109" y="61"/>
                      </a:cubicBezTo>
                      <a:cubicBezTo>
                        <a:pt x="109" y="61"/>
                        <a:pt x="109" y="61"/>
                        <a:pt x="109" y="61"/>
                      </a:cubicBezTo>
                      <a:cubicBezTo>
                        <a:pt x="109" y="61"/>
                        <a:pt x="109" y="61"/>
                        <a:pt x="109" y="61"/>
                      </a:cubicBezTo>
                      <a:cubicBezTo>
                        <a:pt x="110" y="60"/>
                        <a:pt x="110" y="60"/>
                        <a:pt x="110" y="60"/>
                      </a:cubicBezTo>
                      <a:cubicBezTo>
                        <a:pt x="110" y="60"/>
                        <a:pt x="110" y="60"/>
                        <a:pt x="110" y="60"/>
                      </a:cubicBezTo>
                      <a:cubicBezTo>
                        <a:pt x="110" y="60"/>
                        <a:pt x="110" y="60"/>
                        <a:pt x="110" y="60"/>
                      </a:cubicBezTo>
                      <a:cubicBezTo>
                        <a:pt x="110" y="60"/>
                        <a:pt x="110" y="60"/>
                        <a:pt x="110" y="60"/>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0" y="57"/>
                        <a:pt x="110" y="57"/>
                        <a:pt x="110" y="57"/>
                      </a:cubicBezTo>
                      <a:cubicBezTo>
                        <a:pt x="110" y="57"/>
                        <a:pt x="110" y="57"/>
                        <a:pt x="110" y="57"/>
                      </a:cubicBezTo>
                      <a:cubicBezTo>
                        <a:pt x="110" y="56"/>
                        <a:pt x="110" y="56"/>
                        <a:pt x="110" y="56"/>
                      </a:cubicBezTo>
                      <a:cubicBezTo>
                        <a:pt x="110" y="56"/>
                        <a:pt x="110" y="56"/>
                        <a:pt x="110" y="56"/>
                      </a:cubicBezTo>
                      <a:cubicBezTo>
                        <a:pt x="110" y="56"/>
                        <a:pt x="110" y="56"/>
                        <a:pt x="110" y="56"/>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3"/>
                        <a:pt x="109" y="53"/>
                        <a:pt x="109" y="53"/>
                      </a:cubicBezTo>
                      <a:cubicBezTo>
                        <a:pt x="109" y="54"/>
                        <a:pt x="109" y="54"/>
                        <a:pt x="109" y="54"/>
                      </a:cubicBezTo>
                      <a:cubicBezTo>
                        <a:pt x="109" y="53"/>
                        <a:pt x="109" y="53"/>
                        <a:pt x="109" y="53"/>
                      </a:cubicBezTo>
                      <a:cubicBezTo>
                        <a:pt x="109" y="53"/>
                        <a:pt x="109" y="53"/>
                        <a:pt x="109" y="53"/>
                      </a:cubicBezTo>
                      <a:cubicBezTo>
                        <a:pt x="109" y="53"/>
                        <a:pt x="109" y="53"/>
                        <a:pt x="109" y="53"/>
                      </a:cubicBezTo>
                      <a:cubicBezTo>
                        <a:pt x="109" y="53"/>
                        <a:pt x="109" y="53"/>
                        <a:pt x="109" y="53"/>
                      </a:cubicBezTo>
                      <a:cubicBezTo>
                        <a:pt x="109" y="53"/>
                        <a:pt x="109" y="53"/>
                        <a:pt x="109" y="53"/>
                      </a:cubicBezTo>
                      <a:cubicBezTo>
                        <a:pt x="109" y="52"/>
                        <a:pt x="109" y="52"/>
                        <a:pt x="109" y="52"/>
                      </a:cubicBezTo>
                      <a:cubicBezTo>
                        <a:pt x="109" y="52"/>
                        <a:pt x="109" y="52"/>
                        <a:pt x="109" y="52"/>
                      </a:cubicBezTo>
                      <a:cubicBezTo>
                        <a:pt x="109" y="51"/>
                        <a:pt x="109" y="51"/>
                        <a:pt x="109" y="51"/>
                      </a:cubicBezTo>
                      <a:cubicBezTo>
                        <a:pt x="109" y="51"/>
                        <a:pt x="109" y="51"/>
                        <a:pt x="109" y="51"/>
                      </a:cubicBezTo>
                      <a:cubicBezTo>
                        <a:pt x="109" y="51"/>
                        <a:pt x="109" y="51"/>
                        <a:pt x="109" y="51"/>
                      </a:cubicBezTo>
                      <a:cubicBezTo>
                        <a:pt x="108" y="51"/>
                        <a:pt x="108" y="51"/>
                        <a:pt x="108" y="51"/>
                      </a:cubicBezTo>
                      <a:cubicBezTo>
                        <a:pt x="108" y="51"/>
                        <a:pt x="108" y="51"/>
                        <a:pt x="108" y="51"/>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49"/>
                        <a:pt x="108" y="49"/>
                        <a:pt x="108" y="49"/>
                      </a:cubicBezTo>
                      <a:cubicBezTo>
                        <a:pt x="108" y="49"/>
                        <a:pt x="108" y="49"/>
                        <a:pt x="108" y="49"/>
                      </a:cubicBezTo>
                      <a:cubicBezTo>
                        <a:pt x="110" y="49"/>
                        <a:pt x="110" y="49"/>
                        <a:pt x="110" y="49"/>
                      </a:cubicBezTo>
                      <a:cubicBezTo>
                        <a:pt x="110" y="37"/>
                        <a:pt x="109" y="25"/>
                        <a:pt x="109" y="13"/>
                      </a:cubicBezTo>
                      <a:cubicBezTo>
                        <a:pt x="109" y="13"/>
                        <a:pt x="109" y="13"/>
                        <a:pt x="109" y="13"/>
                      </a:cubicBezTo>
                      <a:cubicBezTo>
                        <a:pt x="109" y="13"/>
                        <a:pt x="109" y="13"/>
                        <a:pt x="109" y="13"/>
                      </a:cubicBezTo>
                      <a:cubicBezTo>
                        <a:pt x="109" y="13"/>
                        <a:pt x="109" y="13"/>
                        <a:pt x="109" y="13"/>
                      </a:cubicBezTo>
                      <a:cubicBezTo>
                        <a:pt x="109" y="12"/>
                        <a:pt x="109" y="12"/>
                        <a:pt x="109" y="12"/>
                      </a:cubicBezTo>
                      <a:cubicBezTo>
                        <a:pt x="108" y="12"/>
                        <a:pt x="108" y="12"/>
                        <a:pt x="108" y="12"/>
                      </a:cubicBezTo>
                      <a:cubicBezTo>
                        <a:pt x="108" y="12"/>
                        <a:pt x="108" y="12"/>
                        <a:pt x="108" y="12"/>
                      </a:cubicBezTo>
                      <a:cubicBezTo>
                        <a:pt x="108" y="12"/>
                        <a:pt x="108" y="12"/>
                        <a:pt x="108" y="12"/>
                      </a:cubicBezTo>
                      <a:cubicBezTo>
                        <a:pt x="107" y="11"/>
                        <a:pt x="107" y="11"/>
                        <a:pt x="107" y="11"/>
                      </a:cubicBezTo>
                      <a:cubicBezTo>
                        <a:pt x="107" y="11"/>
                        <a:pt x="107" y="11"/>
                        <a:pt x="107" y="11"/>
                      </a:cubicBezTo>
                      <a:cubicBezTo>
                        <a:pt x="106" y="11"/>
                        <a:pt x="106" y="11"/>
                        <a:pt x="106" y="11"/>
                      </a:cubicBezTo>
                      <a:cubicBezTo>
                        <a:pt x="105" y="11"/>
                        <a:pt x="105" y="11"/>
                        <a:pt x="105" y="11"/>
                      </a:cubicBezTo>
                      <a:cubicBezTo>
                        <a:pt x="105" y="10"/>
                        <a:pt x="105" y="10"/>
                        <a:pt x="105" y="10"/>
                      </a:cubicBezTo>
                      <a:cubicBezTo>
                        <a:pt x="105" y="9"/>
                        <a:pt x="105" y="9"/>
                        <a:pt x="105" y="9"/>
                      </a:cubicBezTo>
                      <a:cubicBezTo>
                        <a:pt x="104" y="9"/>
                        <a:pt x="104" y="9"/>
                        <a:pt x="104" y="9"/>
                      </a:cubicBezTo>
                      <a:cubicBezTo>
                        <a:pt x="104" y="8"/>
                        <a:pt x="104" y="8"/>
                        <a:pt x="104" y="8"/>
                      </a:cubicBezTo>
                      <a:cubicBezTo>
                        <a:pt x="103" y="7"/>
                        <a:pt x="103" y="7"/>
                        <a:pt x="103" y="7"/>
                      </a:cubicBezTo>
                      <a:cubicBezTo>
                        <a:pt x="103" y="7"/>
                        <a:pt x="103" y="7"/>
                        <a:pt x="103" y="7"/>
                      </a:cubicBezTo>
                      <a:cubicBezTo>
                        <a:pt x="103" y="6"/>
                        <a:pt x="103" y="6"/>
                        <a:pt x="103" y="6"/>
                      </a:cubicBezTo>
                      <a:cubicBezTo>
                        <a:pt x="103" y="6"/>
                        <a:pt x="103" y="6"/>
                        <a:pt x="103" y="6"/>
                      </a:cubicBezTo>
                      <a:cubicBezTo>
                        <a:pt x="104" y="6"/>
                        <a:pt x="104" y="6"/>
                        <a:pt x="104" y="6"/>
                      </a:cubicBezTo>
                      <a:cubicBezTo>
                        <a:pt x="104" y="6"/>
                        <a:pt x="104" y="6"/>
                        <a:pt x="104" y="6"/>
                      </a:cubicBezTo>
                      <a:cubicBezTo>
                        <a:pt x="104" y="5"/>
                        <a:pt x="104" y="5"/>
                        <a:pt x="104" y="5"/>
                      </a:cubicBezTo>
                      <a:cubicBezTo>
                        <a:pt x="105" y="5"/>
                        <a:pt x="105" y="5"/>
                        <a:pt x="105" y="5"/>
                      </a:cubicBezTo>
                      <a:cubicBezTo>
                        <a:pt x="106" y="5"/>
                        <a:pt x="106" y="5"/>
                        <a:pt x="106" y="5"/>
                      </a:cubicBezTo>
                      <a:cubicBezTo>
                        <a:pt x="106" y="4"/>
                        <a:pt x="106" y="4"/>
                        <a:pt x="106" y="4"/>
                      </a:cubicBezTo>
                      <a:cubicBezTo>
                        <a:pt x="106" y="4"/>
                        <a:pt x="106" y="4"/>
                        <a:pt x="106" y="4"/>
                      </a:cubicBezTo>
                      <a:cubicBezTo>
                        <a:pt x="106" y="4"/>
                        <a:pt x="106" y="4"/>
                        <a:pt x="106" y="4"/>
                      </a:cubicBezTo>
                      <a:cubicBezTo>
                        <a:pt x="106" y="4"/>
                        <a:pt x="106" y="4"/>
                        <a:pt x="106" y="4"/>
                      </a:cubicBezTo>
                      <a:cubicBezTo>
                        <a:pt x="107" y="3"/>
                        <a:pt x="107" y="3"/>
                        <a:pt x="107" y="3"/>
                      </a:cubicBezTo>
                      <a:cubicBezTo>
                        <a:pt x="107" y="2"/>
                        <a:pt x="107" y="2"/>
                        <a:pt x="107" y="2"/>
                      </a:cubicBezTo>
                      <a:cubicBezTo>
                        <a:pt x="107" y="2"/>
                        <a:pt x="107" y="2"/>
                        <a:pt x="107" y="2"/>
                      </a:cubicBezTo>
                      <a:cubicBezTo>
                        <a:pt x="107" y="1"/>
                        <a:pt x="107" y="1"/>
                        <a:pt x="107" y="1"/>
                      </a:cubicBezTo>
                      <a:cubicBezTo>
                        <a:pt x="107" y="1"/>
                        <a:pt x="107" y="1"/>
                        <a:pt x="107" y="1"/>
                      </a:cubicBezTo>
                      <a:cubicBezTo>
                        <a:pt x="107" y="1"/>
                        <a:pt x="107" y="1"/>
                        <a:pt x="107" y="1"/>
                      </a:cubicBezTo>
                      <a:cubicBezTo>
                        <a:pt x="107" y="1"/>
                        <a:pt x="107" y="1"/>
                        <a:pt x="107" y="1"/>
                      </a:cubicBezTo>
                      <a:cubicBezTo>
                        <a:pt x="107" y="0"/>
                        <a:pt x="107" y="0"/>
                        <a:pt x="107" y="0"/>
                      </a:cubicBezTo>
                      <a:cubicBezTo>
                        <a:pt x="76" y="1"/>
                        <a:pt x="45" y="1"/>
                        <a:pt x="13" y="0"/>
                      </a:cubicBezTo>
                      <a:cubicBezTo>
                        <a:pt x="10" y="0"/>
                        <a:pt x="6" y="0"/>
                        <a:pt x="2" y="0"/>
                      </a:cubicBezTo>
                      <a:cubicBezTo>
                        <a:pt x="2" y="6"/>
                        <a:pt x="1" y="13"/>
                        <a:pt x="1" y="19"/>
                      </a:cubicBezTo>
                      <a:cubicBezTo>
                        <a:pt x="1" y="19"/>
                        <a:pt x="1" y="19"/>
                        <a:pt x="1" y="19"/>
                      </a:cubicBezTo>
                      <a:cubicBezTo>
                        <a:pt x="1" y="19"/>
                        <a:pt x="1" y="19"/>
                        <a:pt x="1" y="19"/>
                      </a:cubicBezTo>
                      <a:cubicBezTo>
                        <a:pt x="1" y="32"/>
                        <a:pt x="0" y="46"/>
                        <a:pt x="0" y="59"/>
                      </a:cubicBezTo>
                      <a:cubicBezTo>
                        <a:pt x="27" y="60"/>
                        <a:pt x="54" y="60"/>
                        <a:pt x="81" y="60"/>
                      </a:cubicBezTo>
                      <a:cubicBezTo>
                        <a:pt x="81" y="60"/>
                        <a:pt x="81" y="60"/>
                        <a:pt x="81" y="60"/>
                      </a:cubicBezTo>
                      <a:cubicBezTo>
                        <a:pt x="81" y="60"/>
                        <a:pt x="81" y="60"/>
                        <a:pt x="81" y="60"/>
                      </a:cubicBezTo>
                      <a:cubicBezTo>
                        <a:pt x="81" y="60"/>
                        <a:pt x="81" y="60"/>
                        <a:pt x="81" y="60"/>
                      </a:cubicBezTo>
                      <a:cubicBezTo>
                        <a:pt x="83" y="61"/>
                        <a:pt x="83" y="61"/>
                        <a:pt x="83" y="61"/>
                      </a:cubicBezTo>
                      <a:cubicBezTo>
                        <a:pt x="83" y="61"/>
                        <a:pt x="83" y="61"/>
                        <a:pt x="83" y="61"/>
                      </a:cubicBezTo>
                      <a:cubicBezTo>
                        <a:pt x="83" y="61"/>
                        <a:pt x="83" y="61"/>
                        <a:pt x="83" y="61"/>
                      </a:cubicBezTo>
                      <a:cubicBezTo>
                        <a:pt x="83" y="61"/>
                        <a:pt x="83" y="61"/>
                        <a:pt x="83" y="61"/>
                      </a:cubicBezTo>
                      <a:cubicBezTo>
                        <a:pt x="84" y="62"/>
                        <a:pt x="84" y="62"/>
                        <a:pt x="84" y="62"/>
                      </a:cubicBezTo>
                      <a:cubicBezTo>
                        <a:pt x="84" y="62"/>
                        <a:pt x="84" y="62"/>
                        <a:pt x="84" y="62"/>
                      </a:cubicBezTo>
                      <a:cubicBezTo>
                        <a:pt x="87" y="63"/>
                        <a:pt x="87" y="63"/>
                        <a:pt x="87" y="63"/>
                      </a:cubicBezTo>
                      <a:cubicBezTo>
                        <a:pt x="87" y="63"/>
                        <a:pt x="87" y="63"/>
                        <a:pt x="87" y="63"/>
                      </a:cubicBezTo>
                      <a:cubicBezTo>
                        <a:pt x="87" y="64"/>
                        <a:pt x="87" y="64"/>
                        <a:pt x="87" y="64"/>
                      </a:cubicBezTo>
                      <a:cubicBezTo>
                        <a:pt x="87" y="64"/>
                        <a:pt x="87" y="64"/>
                        <a:pt x="87" y="64"/>
                      </a:cubicBezTo>
                      <a:cubicBezTo>
                        <a:pt x="88" y="64"/>
                        <a:pt x="88" y="64"/>
                        <a:pt x="88" y="64"/>
                      </a:cubicBezTo>
                      <a:cubicBezTo>
                        <a:pt x="88" y="64"/>
                        <a:pt x="88" y="64"/>
                        <a:pt x="88" y="64"/>
                      </a:cubicBezTo>
                      <a:cubicBezTo>
                        <a:pt x="89" y="64"/>
                        <a:pt x="89" y="64"/>
                        <a:pt x="89" y="64"/>
                      </a:cubicBezTo>
                      <a:cubicBezTo>
                        <a:pt x="89" y="64"/>
                        <a:pt x="89" y="64"/>
                        <a:pt x="89" y="64"/>
                      </a:cubicBezTo>
                      <a:cubicBezTo>
                        <a:pt x="89" y="64"/>
                        <a:pt x="89" y="64"/>
                        <a:pt x="89" y="64"/>
                      </a:cubicBezTo>
                      <a:cubicBezTo>
                        <a:pt x="89" y="64"/>
                        <a:pt x="89" y="64"/>
                        <a:pt x="89" y="64"/>
                      </a:cubicBezTo>
                      <a:cubicBezTo>
                        <a:pt x="89" y="64"/>
                        <a:pt x="89" y="64"/>
                        <a:pt x="89" y="64"/>
                      </a:cubicBezTo>
                      <a:cubicBezTo>
                        <a:pt x="90" y="63"/>
                        <a:pt x="90" y="63"/>
                        <a:pt x="90" y="63"/>
                      </a:cubicBezTo>
                      <a:cubicBezTo>
                        <a:pt x="90" y="63"/>
                        <a:pt x="90" y="63"/>
                        <a:pt x="90" y="63"/>
                      </a:cubicBezTo>
                      <a:cubicBezTo>
                        <a:pt x="90" y="63"/>
                        <a:pt x="90" y="63"/>
                        <a:pt x="90" y="63"/>
                      </a:cubicBezTo>
                      <a:cubicBezTo>
                        <a:pt x="90" y="62"/>
                        <a:pt x="90" y="62"/>
                        <a:pt x="90" y="62"/>
                      </a:cubicBezTo>
                      <a:cubicBezTo>
                        <a:pt x="90" y="62"/>
                        <a:pt x="90" y="62"/>
                        <a:pt x="90" y="62"/>
                      </a:cubicBezTo>
                      <a:cubicBezTo>
                        <a:pt x="90" y="62"/>
                        <a:pt x="90" y="62"/>
                        <a:pt x="90" y="62"/>
                      </a:cubicBezTo>
                      <a:cubicBezTo>
                        <a:pt x="91" y="62"/>
                        <a:pt x="91" y="62"/>
                        <a:pt x="91" y="62"/>
                      </a:cubicBezTo>
                      <a:cubicBezTo>
                        <a:pt x="92" y="62"/>
                        <a:pt x="92" y="62"/>
                        <a:pt x="92" y="62"/>
                      </a:cubicBezTo>
                      <a:cubicBezTo>
                        <a:pt x="92" y="62"/>
                        <a:pt x="92" y="62"/>
                        <a:pt x="92" y="62"/>
                      </a:cubicBezTo>
                      <a:cubicBezTo>
                        <a:pt x="92" y="63"/>
                        <a:pt x="92" y="63"/>
                        <a:pt x="92" y="63"/>
                      </a:cubicBezTo>
                      <a:cubicBezTo>
                        <a:pt x="93" y="63"/>
                        <a:pt x="93" y="63"/>
                        <a:pt x="93" y="63"/>
                      </a:cubicBezTo>
                      <a:cubicBezTo>
                        <a:pt x="93" y="63"/>
                        <a:pt x="93" y="63"/>
                        <a:pt x="93" y="63"/>
                      </a:cubicBezTo>
                      <a:cubicBezTo>
                        <a:pt x="94" y="62"/>
                        <a:pt x="94" y="62"/>
                        <a:pt x="94" y="62"/>
                      </a:cubicBezTo>
                      <a:cubicBezTo>
                        <a:pt x="94" y="62"/>
                        <a:pt x="94" y="62"/>
                        <a:pt x="94" y="62"/>
                      </a:cubicBezTo>
                      <a:cubicBezTo>
                        <a:pt x="95" y="62"/>
                        <a:pt x="95" y="62"/>
                        <a:pt x="95" y="62"/>
                      </a:cubicBezTo>
                      <a:cubicBezTo>
                        <a:pt x="95" y="62"/>
                        <a:pt x="95" y="62"/>
                        <a:pt x="95" y="62"/>
                      </a:cubicBezTo>
                      <a:cubicBezTo>
                        <a:pt x="98" y="62"/>
                        <a:pt x="98" y="62"/>
                        <a:pt x="98" y="62"/>
                      </a:cubicBezTo>
                      <a:cubicBezTo>
                        <a:pt x="99" y="62"/>
                        <a:pt x="99" y="62"/>
                        <a:pt x="99" y="62"/>
                      </a:cubicBezTo>
                      <a:cubicBezTo>
                        <a:pt x="99" y="62"/>
                        <a:pt x="99" y="62"/>
                        <a:pt x="99" y="62"/>
                      </a:cubicBezTo>
                      <a:cubicBezTo>
                        <a:pt x="99" y="62"/>
                        <a:pt x="99" y="62"/>
                        <a:pt x="99" y="62"/>
                      </a:cubicBezTo>
                      <a:cubicBezTo>
                        <a:pt x="100" y="63"/>
                        <a:pt x="100" y="63"/>
                        <a:pt x="100" y="63"/>
                      </a:cubicBezTo>
                      <a:cubicBezTo>
                        <a:pt x="100" y="63"/>
                        <a:pt x="100" y="63"/>
                        <a:pt x="100" y="63"/>
                      </a:cubicBezTo>
                      <a:cubicBezTo>
                        <a:pt x="100" y="64"/>
                        <a:pt x="100" y="64"/>
                        <a:pt x="100" y="64"/>
                      </a:cubicBezTo>
                      <a:cubicBezTo>
                        <a:pt x="101" y="64"/>
                        <a:pt x="101" y="64"/>
                        <a:pt x="101" y="64"/>
                      </a:cubicBezTo>
                      <a:cubicBezTo>
                        <a:pt x="101" y="64"/>
                        <a:pt x="101" y="64"/>
                        <a:pt x="101" y="64"/>
                      </a:cubicBezTo>
                      <a:cubicBezTo>
                        <a:pt x="102" y="64"/>
                        <a:pt x="102" y="64"/>
                        <a:pt x="102" y="64"/>
                      </a:cubicBezTo>
                      <a:cubicBezTo>
                        <a:pt x="102" y="64"/>
                        <a:pt x="102" y="64"/>
                        <a:pt x="102" y="64"/>
                      </a:cubicBezTo>
                      <a:cubicBezTo>
                        <a:pt x="102" y="64"/>
                        <a:pt x="102" y="64"/>
                        <a:pt x="102" y="64"/>
                      </a:cubicBezTo>
                      <a:cubicBezTo>
                        <a:pt x="103" y="64"/>
                        <a:pt x="103" y="64"/>
                        <a:pt x="103" y="64"/>
                      </a:cubicBezTo>
                      <a:cubicBezTo>
                        <a:pt x="103" y="64"/>
                        <a:pt x="103" y="64"/>
                        <a:pt x="103" y="64"/>
                      </a:cubicBezTo>
                      <a:cubicBezTo>
                        <a:pt x="103" y="64"/>
                        <a:pt x="103" y="64"/>
                        <a:pt x="103" y="64"/>
                      </a:cubicBezTo>
                      <a:cubicBezTo>
                        <a:pt x="103" y="64"/>
                        <a:pt x="103" y="64"/>
                        <a:pt x="103" y="64"/>
                      </a:cubicBezTo>
                      <a:cubicBezTo>
                        <a:pt x="104" y="64"/>
                        <a:pt x="104" y="64"/>
                        <a:pt x="104" y="64"/>
                      </a:cubicBezTo>
                      <a:cubicBezTo>
                        <a:pt x="105" y="65"/>
                        <a:pt x="105" y="65"/>
                        <a:pt x="105" y="65"/>
                      </a:cubicBezTo>
                      <a:cubicBezTo>
                        <a:pt x="105" y="65"/>
                        <a:pt x="105" y="65"/>
                        <a:pt x="105" y="65"/>
                      </a:cubicBezTo>
                      <a:cubicBezTo>
                        <a:pt x="105" y="65"/>
                        <a:pt x="105" y="65"/>
                        <a:pt x="105" y="65"/>
                      </a:cubicBezTo>
                      <a:cubicBezTo>
                        <a:pt x="105" y="65"/>
                        <a:pt x="105" y="65"/>
                        <a:pt x="105" y="65"/>
                      </a:cubicBezTo>
                      <a:cubicBezTo>
                        <a:pt x="106" y="65"/>
                        <a:pt x="106" y="65"/>
                        <a:pt x="106" y="65"/>
                      </a:cubicBezTo>
                      <a:cubicBezTo>
                        <a:pt x="106" y="65"/>
                        <a:pt x="106" y="65"/>
                        <a:pt x="106" y="65"/>
                      </a:cubicBezTo>
                      <a:cubicBezTo>
                        <a:pt x="106" y="66"/>
                        <a:pt x="106" y="66"/>
                        <a:pt x="106" y="66"/>
                      </a:cubicBezTo>
                      <a:cubicBezTo>
                        <a:pt x="106" y="66"/>
                        <a:pt x="106" y="66"/>
                        <a:pt x="106" y="66"/>
                      </a:cubicBezTo>
                      <a:cubicBezTo>
                        <a:pt x="106" y="66"/>
                        <a:pt x="106" y="66"/>
                        <a:pt x="106"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7"/>
                        <a:pt x="107" y="67"/>
                        <a:pt x="107" y="67"/>
                      </a:cubicBezTo>
                      <a:cubicBezTo>
                        <a:pt x="107" y="67"/>
                        <a:pt x="107" y="67"/>
                        <a:pt x="107" y="67"/>
                      </a:cubicBezTo>
                      <a:cubicBezTo>
                        <a:pt x="108" y="67"/>
                        <a:pt x="108" y="67"/>
                        <a:pt x="108" y="67"/>
                      </a:cubicBezTo>
                      <a:cubicBezTo>
                        <a:pt x="108" y="68"/>
                        <a:pt x="108" y="68"/>
                        <a:pt x="108" y="68"/>
                      </a:cubicBezTo>
                      <a:cubicBezTo>
                        <a:pt x="108" y="68"/>
                        <a:pt x="108" y="68"/>
                        <a:pt x="108" y="68"/>
                      </a:cubicBezTo>
                      <a:cubicBezTo>
                        <a:pt x="108" y="68"/>
                        <a:pt x="108" y="68"/>
                        <a:pt x="108" y="68"/>
                      </a:cubicBezTo>
                      <a:cubicBezTo>
                        <a:pt x="109" y="69"/>
                        <a:pt x="109" y="69"/>
                        <a:pt x="109" y="69"/>
                      </a:cubicBezTo>
                      <a:cubicBezTo>
                        <a:pt x="110" y="69"/>
                        <a:pt x="110" y="69"/>
                        <a:pt x="110" y="69"/>
                      </a:cubicBezTo>
                      <a:cubicBezTo>
                        <a:pt x="110" y="68"/>
                        <a:pt x="110" y="68"/>
                        <a:pt x="110" y="6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8" name="Freeform 345">
                  <a:extLst>
                    <a:ext uri="{FF2B5EF4-FFF2-40B4-BE49-F238E27FC236}">
                      <a16:creationId xmlns="" xmlns:a16="http://schemas.microsoft.com/office/drawing/2014/main" id="{BE96EFE2-99A3-4188-B52A-F3A14273D091}"/>
                    </a:ext>
                  </a:extLst>
                </p:cNvPr>
                <p:cNvSpPr>
                  <a:spLocks/>
                </p:cNvSpPr>
                <p:nvPr/>
              </p:nvSpPr>
              <p:spPr bwMode="auto">
                <a:xfrm>
                  <a:off x="6651492" y="3830752"/>
                  <a:ext cx="346006" cy="393189"/>
                </a:xfrm>
                <a:custGeom>
                  <a:avLst/>
                  <a:gdLst>
                    <a:gd name="T0" fmla="*/ 65 w 66"/>
                    <a:gd name="T1" fmla="*/ 31 h 75"/>
                    <a:gd name="T2" fmla="*/ 65 w 66"/>
                    <a:gd name="T3" fmla="*/ 28 h 75"/>
                    <a:gd name="T4" fmla="*/ 65 w 66"/>
                    <a:gd name="T5" fmla="*/ 27 h 75"/>
                    <a:gd name="T6" fmla="*/ 57 w 66"/>
                    <a:gd name="T7" fmla="*/ 3 h 75"/>
                    <a:gd name="T8" fmla="*/ 50 w 66"/>
                    <a:gd name="T9" fmla="*/ 7 h 75"/>
                    <a:gd name="T10" fmla="*/ 44 w 66"/>
                    <a:gd name="T11" fmla="*/ 12 h 75"/>
                    <a:gd name="T12" fmla="*/ 38 w 66"/>
                    <a:gd name="T13" fmla="*/ 15 h 75"/>
                    <a:gd name="T14" fmla="*/ 34 w 66"/>
                    <a:gd name="T15" fmla="*/ 16 h 75"/>
                    <a:gd name="T16" fmla="*/ 32 w 66"/>
                    <a:gd name="T17" fmla="*/ 15 h 75"/>
                    <a:gd name="T18" fmla="*/ 32 w 66"/>
                    <a:gd name="T19" fmla="*/ 15 h 75"/>
                    <a:gd name="T20" fmla="*/ 30 w 66"/>
                    <a:gd name="T21" fmla="*/ 15 h 75"/>
                    <a:gd name="T22" fmla="*/ 27 w 66"/>
                    <a:gd name="T23" fmla="*/ 16 h 75"/>
                    <a:gd name="T24" fmla="*/ 27 w 66"/>
                    <a:gd name="T25" fmla="*/ 16 h 75"/>
                    <a:gd name="T26" fmla="*/ 29 w 66"/>
                    <a:gd name="T27" fmla="*/ 15 h 75"/>
                    <a:gd name="T28" fmla="*/ 31 w 66"/>
                    <a:gd name="T29" fmla="*/ 14 h 75"/>
                    <a:gd name="T30" fmla="*/ 29 w 66"/>
                    <a:gd name="T31" fmla="*/ 14 h 75"/>
                    <a:gd name="T32" fmla="*/ 29 w 66"/>
                    <a:gd name="T33" fmla="*/ 14 h 75"/>
                    <a:gd name="T34" fmla="*/ 26 w 66"/>
                    <a:gd name="T35" fmla="*/ 14 h 75"/>
                    <a:gd name="T36" fmla="*/ 22 w 66"/>
                    <a:gd name="T37" fmla="*/ 12 h 75"/>
                    <a:gd name="T38" fmla="*/ 19 w 66"/>
                    <a:gd name="T39" fmla="*/ 12 h 75"/>
                    <a:gd name="T40" fmla="*/ 8 w 66"/>
                    <a:gd name="T41" fmla="*/ 14 h 75"/>
                    <a:gd name="T42" fmla="*/ 1 w 66"/>
                    <a:gd name="T43" fmla="*/ 23 h 75"/>
                    <a:gd name="T44" fmla="*/ 8 w 66"/>
                    <a:gd name="T45" fmla="*/ 65 h 75"/>
                    <a:gd name="T46" fmla="*/ 12 w 66"/>
                    <a:gd name="T47" fmla="*/ 65 h 75"/>
                    <a:gd name="T48" fmla="*/ 14 w 66"/>
                    <a:gd name="T49" fmla="*/ 67 h 75"/>
                    <a:gd name="T50" fmla="*/ 16 w 66"/>
                    <a:gd name="T51" fmla="*/ 68 h 75"/>
                    <a:gd name="T52" fmla="*/ 19 w 66"/>
                    <a:gd name="T53" fmla="*/ 71 h 75"/>
                    <a:gd name="T54" fmla="*/ 22 w 66"/>
                    <a:gd name="T55" fmla="*/ 71 h 75"/>
                    <a:gd name="T56" fmla="*/ 26 w 66"/>
                    <a:gd name="T57" fmla="*/ 72 h 75"/>
                    <a:gd name="T58" fmla="*/ 28 w 66"/>
                    <a:gd name="T59" fmla="*/ 71 h 75"/>
                    <a:gd name="T60" fmla="*/ 31 w 66"/>
                    <a:gd name="T61" fmla="*/ 72 h 75"/>
                    <a:gd name="T62" fmla="*/ 33 w 66"/>
                    <a:gd name="T63" fmla="*/ 72 h 75"/>
                    <a:gd name="T64" fmla="*/ 34 w 66"/>
                    <a:gd name="T65" fmla="*/ 70 h 75"/>
                    <a:gd name="T66" fmla="*/ 37 w 66"/>
                    <a:gd name="T67" fmla="*/ 69 h 75"/>
                    <a:gd name="T68" fmla="*/ 39 w 66"/>
                    <a:gd name="T69" fmla="*/ 72 h 75"/>
                    <a:gd name="T70" fmla="*/ 42 w 66"/>
                    <a:gd name="T71" fmla="*/ 74 h 75"/>
                    <a:gd name="T72" fmla="*/ 46 w 66"/>
                    <a:gd name="T73" fmla="*/ 73 h 75"/>
                    <a:gd name="T74" fmla="*/ 48 w 66"/>
                    <a:gd name="T75" fmla="*/ 69 h 75"/>
                    <a:gd name="T76" fmla="*/ 47 w 66"/>
                    <a:gd name="T77" fmla="*/ 67 h 75"/>
                    <a:gd name="T78" fmla="*/ 48 w 66"/>
                    <a:gd name="T79" fmla="*/ 65 h 75"/>
                    <a:gd name="T80" fmla="*/ 49 w 66"/>
                    <a:gd name="T81" fmla="*/ 61 h 75"/>
                    <a:gd name="T82" fmla="*/ 51 w 66"/>
                    <a:gd name="T83" fmla="*/ 63 h 75"/>
                    <a:gd name="T84" fmla="*/ 51 w 66"/>
                    <a:gd name="T85" fmla="*/ 63 h 75"/>
                    <a:gd name="T86" fmla="*/ 52 w 66"/>
                    <a:gd name="T87" fmla="*/ 63 h 75"/>
                    <a:gd name="T88" fmla="*/ 53 w 66"/>
                    <a:gd name="T89" fmla="*/ 62 h 75"/>
                    <a:gd name="T90" fmla="*/ 52 w 66"/>
                    <a:gd name="T91" fmla="*/ 60 h 75"/>
                    <a:gd name="T92" fmla="*/ 53 w 66"/>
                    <a:gd name="T93" fmla="*/ 59 h 75"/>
                    <a:gd name="T94" fmla="*/ 53 w 66"/>
                    <a:gd name="T95" fmla="*/ 56 h 75"/>
                    <a:gd name="T96" fmla="*/ 55 w 66"/>
                    <a:gd name="T97" fmla="*/ 55 h 75"/>
                    <a:gd name="T98" fmla="*/ 57 w 66"/>
                    <a:gd name="T99" fmla="*/ 52 h 75"/>
                    <a:gd name="T100" fmla="*/ 59 w 66"/>
                    <a:gd name="T101" fmla="*/ 52 h 75"/>
                    <a:gd name="T102" fmla="*/ 61 w 66"/>
                    <a:gd name="T103" fmla="*/ 51 h 75"/>
                    <a:gd name="T104" fmla="*/ 64 w 66"/>
                    <a:gd name="T105" fmla="*/ 46 h 75"/>
                    <a:gd name="T106" fmla="*/ 64 w 66"/>
                    <a:gd name="T107" fmla="*/ 44 h 75"/>
                    <a:gd name="T108" fmla="*/ 64 w 66"/>
                    <a:gd name="T109" fmla="*/ 43 h 75"/>
                    <a:gd name="T110" fmla="*/ 64 w 66"/>
                    <a:gd name="T111" fmla="*/ 41 h 75"/>
                    <a:gd name="T112" fmla="*/ 65 w 66"/>
                    <a:gd name="T113" fmla="*/ 40 h 75"/>
                    <a:gd name="T114" fmla="*/ 65 w 66"/>
                    <a:gd name="T115" fmla="*/ 38 h 75"/>
                    <a:gd name="T116" fmla="*/ 65 w 66"/>
                    <a:gd name="T117" fmla="*/ 3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 h="75">
                      <a:moveTo>
                        <a:pt x="66" y="32"/>
                      </a:moveTo>
                      <a:cubicBezTo>
                        <a:pt x="66" y="32"/>
                        <a:pt x="66" y="32"/>
                        <a:pt x="66" y="32"/>
                      </a:cubicBezTo>
                      <a:cubicBezTo>
                        <a:pt x="66" y="31"/>
                        <a:pt x="66" y="31"/>
                        <a:pt x="66" y="31"/>
                      </a:cubicBezTo>
                      <a:cubicBezTo>
                        <a:pt x="66" y="31"/>
                        <a:pt x="66" y="31"/>
                        <a:pt x="66" y="31"/>
                      </a:cubicBezTo>
                      <a:cubicBezTo>
                        <a:pt x="66" y="31"/>
                        <a:pt x="66" y="31"/>
                        <a:pt x="66" y="31"/>
                      </a:cubicBezTo>
                      <a:cubicBezTo>
                        <a:pt x="66" y="31"/>
                        <a:pt x="66" y="31"/>
                        <a:pt x="66" y="31"/>
                      </a:cubicBezTo>
                      <a:cubicBezTo>
                        <a:pt x="65" y="31"/>
                        <a:pt x="65" y="31"/>
                        <a:pt x="65" y="31"/>
                      </a:cubicBezTo>
                      <a:cubicBezTo>
                        <a:pt x="65" y="31"/>
                        <a:pt x="65" y="31"/>
                        <a:pt x="65" y="31"/>
                      </a:cubicBezTo>
                      <a:cubicBezTo>
                        <a:pt x="65" y="31"/>
                        <a:pt x="65" y="31"/>
                        <a:pt x="65" y="31"/>
                      </a:cubicBezTo>
                      <a:cubicBezTo>
                        <a:pt x="66" y="30"/>
                        <a:pt x="66" y="30"/>
                        <a:pt x="66" y="30"/>
                      </a:cubicBezTo>
                      <a:cubicBezTo>
                        <a:pt x="66" y="30"/>
                        <a:pt x="66" y="30"/>
                        <a:pt x="66" y="30"/>
                      </a:cubicBezTo>
                      <a:cubicBezTo>
                        <a:pt x="65" y="29"/>
                        <a:pt x="65" y="29"/>
                        <a:pt x="65" y="29"/>
                      </a:cubicBezTo>
                      <a:cubicBezTo>
                        <a:pt x="65" y="29"/>
                        <a:pt x="65" y="29"/>
                        <a:pt x="65" y="29"/>
                      </a:cubicBezTo>
                      <a:cubicBezTo>
                        <a:pt x="65" y="28"/>
                        <a:pt x="65" y="28"/>
                        <a:pt x="65" y="28"/>
                      </a:cubicBezTo>
                      <a:cubicBezTo>
                        <a:pt x="64" y="28"/>
                        <a:pt x="64" y="28"/>
                        <a:pt x="64" y="28"/>
                      </a:cubicBezTo>
                      <a:cubicBezTo>
                        <a:pt x="64" y="27"/>
                        <a:pt x="64" y="27"/>
                        <a:pt x="64" y="27"/>
                      </a:cubicBezTo>
                      <a:cubicBezTo>
                        <a:pt x="64" y="27"/>
                        <a:pt x="64" y="27"/>
                        <a:pt x="64" y="27"/>
                      </a:cubicBezTo>
                      <a:cubicBezTo>
                        <a:pt x="64" y="27"/>
                        <a:pt x="64" y="27"/>
                        <a:pt x="64" y="27"/>
                      </a:cubicBezTo>
                      <a:cubicBezTo>
                        <a:pt x="65" y="27"/>
                        <a:pt x="65" y="27"/>
                        <a:pt x="65" y="27"/>
                      </a:cubicBezTo>
                      <a:cubicBezTo>
                        <a:pt x="65" y="26"/>
                        <a:pt x="65" y="26"/>
                        <a:pt x="65" y="26"/>
                      </a:cubicBezTo>
                      <a:cubicBezTo>
                        <a:pt x="65" y="27"/>
                        <a:pt x="65" y="27"/>
                        <a:pt x="65" y="27"/>
                      </a:cubicBezTo>
                      <a:cubicBezTo>
                        <a:pt x="66" y="26"/>
                        <a:pt x="66" y="26"/>
                        <a:pt x="66" y="26"/>
                      </a:cubicBezTo>
                      <a:cubicBezTo>
                        <a:pt x="66" y="26"/>
                        <a:pt x="66" y="26"/>
                        <a:pt x="66" y="26"/>
                      </a:cubicBezTo>
                      <a:cubicBezTo>
                        <a:pt x="65" y="17"/>
                        <a:pt x="63" y="9"/>
                        <a:pt x="61" y="0"/>
                      </a:cubicBezTo>
                      <a:cubicBezTo>
                        <a:pt x="58" y="2"/>
                        <a:pt x="58" y="2"/>
                        <a:pt x="58" y="2"/>
                      </a:cubicBezTo>
                      <a:cubicBezTo>
                        <a:pt x="57" y="2"/>
                        <a:pt x="57" y="2"/>
                        <a:pt x="57" y="2"/>
                      </a:cubicBezTo>
                      <a:cubicBezTo>
                        <a:pt x="57" y="2"/>
                        <a:pt x="57" y="2"/>
                        <a:pt x="57" y="2"/>
                      </a:cubicBezTo>
                      <a:cubicBezTo>
                        <a:pt x="57" y="3"/>
                        <a:pt x="57" y="3"/>
                        <a:pt x="57" y="3"/>
                      </a:cubicBezTo>
                      <a:cubicBezTo>
                        <a:pt x="57" y="3"/>
                        <a:pt x="57" y="3"/>
                        <a:pt x="57" y="3"/>
                      </a:cubicBezTo>
                      <a:cubicBezTo>
                        <a:pt x="56" y="3"/>
                        <a:pt x="56" y="3"/>
                        <a:pt x="56" y="3"/>
                      </a:cubicBezTo>
                      <a:cubicBezTo>
                        <a:pt x="56" y="3"/>
                        <a:pt x="56" y="3"/>
                        <a:pt x="56" y="3"/>
                      </a:cubicBezTo>
                      <a:cubicBezTo>
                        <a:pt x="56" y="3"/>
                        <a:pt x="56" y="3"/>
                        <a:pt x="56" y="3"/>
                      </a:cubicBezTo>
                      <a:cubicBezTo>
                        <a:pt x="56" y="3"/>
                        <a:pt x="56" y="3"/>
                        <a:pt x="56" y="3"/>
                      </a:cubicBezTo>
                      <a:cubicBezTo>
                        <a:pt x="55" y="4"/>
                        <a:pt x="55" y="4"/>
                        <a:pt x="55" y="4"/>
                      </a:cubicBezTo>
                      <a:cubicBezTo>
                        <a:pt x="50" y="7"/>
                        <a:pt x="50" y="7"/>
                        <a:pt x="50" y="7"/>
                      </a:cubicBezTo>
                      <a:cubicBezTo>
                        <a:pt x="46" y="12"/>
                        <a:pt x="46" y="12"/>
                        <a:pt x="46" y="12"/>
                      </a:cubicBezTo>
                      <a:cubicBezTo>
                        <a:pt x="46" y="12"/>
                        <a:pt x="46" y="12"/>
                        <a:pt x="46" y="12"/>
                      </a:cubicBezTo>
                      <a:cubicBezTo>
                        <a:pt x="45" y="12"/>
                        <a:pt x="45" y="12"/>
                        <a:pt x="45" y="12"/>
                      </a:cubicBezTo>
                      <a:cubicBezTo>
                        <a:pt x="45" y="13"/>
                        <a:pt x="45" y="13"/>
                        <a:pt x="45" y="13"/>
                      </a:cubicBezTo>
                      <a:cubicBezTo>
                        <a:pt x="44" y="12"/>
                        <a:pt x="44" y="12"/>
                        <a:pt x="44" y="12"/>
                      </a:cubicBezTo>
                      <a:cubicBezTo>
                        <a:pt x="44" y="12"/>
                        <a:pt x="44" y="12"/>
                        <a:pt x="44" y="12"/>
                      </a:cubicBezTo>
                      <a:cubicBezTo>
                        <a:pt x="44" y="12"/>
                        <a:pt x="44" y="12"/>
                        <a:pt x="44" y="12"/>
                      </a:cubicBezTo>
                      <a:cubicBezTo>
                        <a:pt x="44" y="13"/>
                        <a:pt x="44" y="13"/>
                        <a:pt x="44" y="13"/>
                      </a:cubicBezTo>
                      <a:cubicBezTo>
                        <a:pt x="44" y="13"/>
                        <a:pt x="44" y="13"/>
                        <a:pt x="44" y="13"/>
                      </a:cubicBezTo>
                      <a:cubicBezTo>
                        <a:pt x="43" y="13"/>
                        <a:pt x="43" y="13"/>
                        <a:pt x="43" y="13"/>
                      </a:cubicBezTo>
                      <a:cubicBezTo>
                        <a:pt x="41" y="13"/>
                        <a:pt x="41" y="13"/>
                        <a:pt x="41" y="13"/>
                      </a:cubicBezTo>
                      <a:cubicBezTo>
                        <a:pt x="41" y="13"/>
                        <a:pt x="41" y="13"/>
                        <a:pt x="41" y="13"/>
                      </a:cubicBezTo>
                      <a:cubicBezTo>
                        <a:pt x="39" y="14"/>
                        <a:pt x="39" y="14"/>
                        <a:pt x="39" y="14"/>
                      </a:cubicBezTo>
                      <a:cubicBezTo>
                        <a:pt x="38" y="15"/>
                        <a:pt x="38" y="15"/>
                        <a:pt x="38" y="15"/>
                      </a:cubicBezTo>
                      <a:cubicBezTo>
                        <a:pt x="37" y="15"/>
                        <a:pt x="37" y="15"/>
                        <a:pt x="37" y="15"/>
                      </a:cubicBezTo>
                      <a:cubicBezTo>
                        <a:pt x="36" y="15"/>
                        <a:pt x="36" y="15"/>
                        <a:pt x="36" y="15"/>
                      </a:cubicBezTo>
                      <a:cubicBezTo>
                        <a:pt x="36" y="15"/>
                        <a:pt x="36" y="15"/>
                        <a:pt x="36" y="15"/>
                      </a:cubicBezTo>
                      <a:cubicBezTo>
                        <a:pt x="36" y="16"/>
                        <a:pt x="36" y="16"/>
                        <a:pt x="36" y="16"/>
                      </a:cubicBezTo>
                      <a:cubicBezTo>
                        <a:pt x="35" y="16"/>
                        <a:pt x="35" y="16"/>
                        <a:pt x="35" y="16"/>
                      </a:cubicBezTo>
                      <a:cubicBezTo>
                        <a:pt x="35" y="16"/>
                        <a:pt x="35" y="16"/>
                        <a:pt x="35" y="16"/>
                      </a:cubicBezTo>
                      <a:cubicBezTo>
                        <a:pt x="34" y="16"/>
                        <a:pt x="34" y="16"/>
                        <a:pt x="34" y="16"/>
                      </a:cubicBezTo>
                      <a:cubicBezTo>
                        <a:pt x="34" y="16"/>
                        <a:pt x="34" y="16"/>
                        <a:pt x="34" y="16"/>
                      </a:cubicBezTo>
                      <a:cubicBezTo>
                        <a:pt x="33" y="15"/>
                        <a:pt x="33" y="15"/>
                        <a:pt x="33"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1" y="15"/>
                        <a:pt x="31" y="15"/>
                        <a:pt x="31" y="15"/>
                      </a:cubicBezTo>
                      <a:cubicBezTo>
                        <a:pt x="32" y="15"/>
                        <a:pt x="32" y="15"/>
                        <a:pt x="32" y="15"/>
                      </a:cubicBezTo>
                      <a:cubicBezTo>
                        <a:pt x="32" y="16"/>
                        <a:pt x="32" y="16"/>
                        <a:pt x="32" y="16"/>
                      </a:cubicBezTo>
                      <a:cubicBezTo>
                        <a:pt x="33" y="16"/>
                        <a:pt x="33" y="16"/>
                        <a:pt x="33" y="16"/>
                      </a:cubicBezTo>
                      <a:cubicBezTo>
                        <a:pt x="32" y="15"/>
                        <a:pt x="32" y="15"/>
                        <a:pt x="32" y="15"/>
                      </a:cubicBezTo>
                      <a:cubicBezTo>
                        <a:pt x="32" y="15"/>
                        <a:pt x="32" y="15"/>
                        <a:pt x="32" y="15"/>
                      </a:cubicBezTo>
                      <a:cubicBezTo>
                        <a:pt x="31" y="15"/>
                        <a:pt x="31" y="15"/>
                        <a:pt x="31" y="15"/>
                      </a:cubicBezTo>
                      <a:cubicBezTo>
                        <a:pt x="31" y="15"/>
                        <a:pt x="31" y="15"/>
                        <a:pt x="31" y="15"/>
                      </a:cubicBezTo>
                      <a:cubicBezTo>
                        <a:pt x="31" y="15"/>
                        <a:pt x="31" y="15"/>
                        <a:pt x="31" y="15"/>
                      </a:cubicBezTo>
                      <a:cubicBezTo>
                        <a:pt x="31" y="16"/>
                        <a:pt x="31" y="16"/>
                        <a:pt x="31" y="16"/>
                      </a:cubicBezTo>
                      <a:cubicBezTo>
                        <a:pt x="30" y="16"/>
                        <a:pt x="30" y="16"/>
                        <a:pt x="30" y="16"/>
                      </a:cubicBezTo>
                      <a:cubicBezTo>
                        <a:pt x="30" y="16"/>
                        <a:pt x="30" y="16"/>
                        <a:pt x="30" y="16"/>
                      </a:cubicBezTo>
                      <a:cubicBezTo>
                        <a:pt x="30" y="15"/>
                        <a:pt x="30" y="15"/>
                        <a:pt x="30" y="15"/>
                      </a:cubicBezTo>
                      <a:cubicBezTo>
                        <a:pt x="29" y="16"/>
                        <a:pt x="29" y="16"/>
                        <a:pt x="29" y="16"/>
                      </a:cubicBezTo>
                      <a:cubicBezTo>
                        <a:pt x="29" y="16"/>
                        <a:pt x="29" y="16"/>
                        <a:pt x="29" y="16"/>
                      </a:cubicBezTo>
                      <a:cubicBezTo>
                        <a:pt x="28" y="17"/>
                        <a:pt x="28" y="17"/>
                        <a:pt x="28" y="17"/>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5"/>
                        <a:pt x="27" y="15"/>
                        <a:pt x="27" y="15"/>
                      </a:cubicBezTo>
                      <a:cubicBezTo>
                        <a:pt x="28" y="15"/>
                        <a:pt x="28" y="15"/>
                        <a:pt x="28" y="15"/>
                      </a:cubicBezTo>
                      <a:cubicBezTo>
                        <a:pt x="28" y="15"/>
                        <a:pt x="28" y="15"/>
                        <a:pt x="28" y="15"/>
                      </a:cubicBezTo>
                      <a:cubicBezTo>
                        <a:pt x="28" y="15"/>
                        <a:pt x="28" y="15"/>
                        <a:pt x="28" y="15"/>
                      </a:cubicBezTo>
                      <a:cubicBezTo>
                        <a:pt x="29" y="15"/>
                        <a:pt x="29" y="15"/>
                        <a:pt x="29" y="15"/>
                      </a:cubicBezTo>
                      <a:cubicBezTo>
                        <a:pt x="29" y="15"/>
                        <a:pt x="29" y="15"/>
                        <a:pt x="29" y="15"/>
                      </a:cubicBezTo>
                      <a:cubicBezTo>
                        <a:pt x="29" y="15"/>
                        <a:pt x="29" y="15"/>
                        <a:pt x="29" y="15"/>
                      </a:cubicBezTo>
                      <a:cubicBezTo>
                        <a:pt x="30" y="15"/>
                        <a:pt x="30" y="15"/>
                        <a:pt x="30" y="15"/>
                      </a:cubicBezTo>
                      <a:cubicBezTo>
                        <a:pt x="30" y="15"/>
                        <a:pt x="30" y="15"/>
                        <a:pt x="30" y="15"/>
                      </a:cubicBezTo>
                      <a:cubicBezTo>
                        <a:pt x="31" y="14"/>
                        <a:pt x="31" y="14"/>
                        <a:pt x="31" y="14"/>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4"/>
                        <a:pt x="29" y="14"/>
                        <a:pt x="29" y="14"/>
                      </a:cubicBezTo>
                      <a:cubicBezTo>
                        <a:pt x="29" y="14"/>
                        <a:pt x="29" y="14"/>
                        <a:pt x="29" y="14"/>
                      </a:cubicBezTo>
                      <a:cubicBezTo>
                        <a:pt x="29" y="14"/>
                        <a:pt x="29" y="14"/>
                        <a:pt x="29" y="14"/>
                      </a:cubicBezTo>
                      <a:cubicBezTo>
                        <a:pt x="28" y="14"/>
                        <a:pt x="28" y="14"/>
                        <a:pt x="28" y="14"/>
                      </a:cubicBezTo>
                      <a:cubicBezTo>
                        <a:pt x="28" y="15"/>
                        <a:pt x="28" y="15"/>
                        <a:pt x="28" y="15"/>
                      </a:cubicBezTo>
                      <a:cubicBezTo>
                        <a:pt x="28" y="15"/>
                        <a:pt x="28" y="15"/>
                        <a:pt x="28" y="15"/>
                      </a:cubicBezTo>
                      <a:cubicBezTo>
                        <a:pt x="27" y="14"/>
                        <a:pt x="27" y="14"/>
                        <a:pt x="27" y="14"/>
                      </a:cubicBezTo>
                      <a:cubicBezTo>
                        <a:pt x="27" y="14"/>
                        <a:pt x="27" y="14"/>
                        <a:pt x="27" y="14"/>
                      </a:cubicBezTo>
                      <a:cubicBezTo>
                        <a:pt x="26" y="14"/>
                        <a:pt x="26" y="14"/>
                        <a:pt x="26" y="14"/>
                      </a:cubicBezTo>
                      <a:cubicBezTo>
                        <a:pt x="25" y="14"/>
                        <a:pt x="25" y="14"/>
                        <a:pt x="25" y="14"/>
                      </a:cubicBezTo>
                      <a:cubicBezTo>
                        <a:pt x="25" y="13"/>
                        <a:pt x="25" y="13"/>
                        <a:pt x="25" y="13"/>
                      </a:cubicBezTo>
                      <a:cubicBezTo>
                        <a:pt x="25" y="13"/>
                        <a:pt x="25" y="13"/>
                        <a:pt x="25" y="13"/>
                      </a:cubicBezTo>
                      <a:cubicBezTo>
                        <a:pt x="24" y="13"/>
                        <a:pt x="24" y="13"/>
                        <a:pt x="24" y="13"/>
                      </a:cubicBezTo>
                      <a:cubicBezTo>
                        <a:pt x="23" y="13"/>
                        <a:pt x="23" y="13"/>
                        <a:pt x="23" y="13"/>
                      </a:cubicBezTo>
                      <a:cubicBezTo>
                        <a:pt x="23" y="13"/>
                        <a:pt x="23" y="13"/>
                        <a:pt x="23" y="13"/>
                      </a:cubicBezTo>
                      <a:cubicBezTo>
                        <a:pt x="22" y="12"/>
                        <a:pt x="22" y="12"/>
                        <a:pt x="22"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19" y="12"/>
                        <a:pt x="19" y="12"/>
                        <a:pt x="19" y="12"/>
                      </a:cubicBezTo>
                      <a:cubicBezTo>
                        <a:pt x="19" y="12"/>
                        <a:pt x="19" y="12"/>
                        <a:pt x="19" y="12"/>
                      </a:cubicBezTo>
                      <a:cubicBezTo>
                        <a:pt x="19" y="12"/>
                        <a:pt x="19" y="12"/>
                        <a:pt x="19" y="12"/>
                      </a:cubicBezTo>
                      <a:cubicBezTo>
                        <a:pt x="18" y="12"/>
                        <a:pt x="18" y="12"/>
                        <a:pt x="18" y="12"/>
                      </a:cubicBezTo>
                      <a:cubicBezTo>
                        <a:pt x="17" y="12"/>
                        <a:pt x="17" y="12"/>
                        <a:pt x="17" y="12"/>
                      </a:cubicBezTo>
                      <a:cubicBezTo>
                        <a:pt x="15" y="13"/>
                        <a:pt x="14" y="13"/>
                        <a:pt x="13" y="13"/>
                      </a:cubicBezTo>
                      <a:cubicBezTo>
                        <a:pt x="12" y="13"/>
                        <a:pt x="11" y="13"/>
                        <a:pt x="11" y="13"/>
                      </a:cubicBezTo>
                      <a:cubicBezTo>
                        <a:pt x="9" y="14"/>
                        <a:pt x="9" y="14"/>
                        <a:pt x="9" y="14"/>
                      </a:cubicBezTo>
                      <a:cubicBezTo>
                        <a:pt x="8" y="14"/>
                        <a:pt x="8" y="14"/>
                        <a:pt x="8" y="14"/>
                      </a:cubicBezTo>
                      <a:cubicBezTo>
                        <a:pt x="7" y="14"/>
                        <a:pt x="7" y="14"/>
                        <a:pt x="7" y="14"/>
                      </a:cubicBezTo>
                      <a:cubicBezTo>
                        <a:pt x="6" y="14"/>
                        <a:pt x="6" y="14"/>
                        <a:pt x="6" y="14"/>
                      </a:cubicBezTo>
                      <a:cubicBezTo>
                        <a:pt x="4" y="15"/>
                        <a:pt x="4" y="15"/>
                        <a:pt x="4" y="15"/>
                      </a:cubicBezTo>
                      <a:cubicBezTo>
                        <a:pt x="4" y="15"/>
                        <a:pt x="3" y="15"/>
                        <a:pt x="2" y="15"/>
                      </a:cubicBezTo>
                      <a:cubicBezTo>
                        <a:pt x="1" y="15"/>
                        <a:pt x="0" y="15"/>
                        <a:pt x="0" y="15"/>
                      </a:cubicBezTo>
                      <a:cubicBezTo>
                        <a:pt x="0" y="18"/>
                        <a:pt x="0" y="20"/>
                        <a:pt x="1" y="22"/>
                      </a:cubicBezTo>
                      <a:cubicBezTo>
                        <a:pt x="1" y="23"/>
                        <a:pt x="1" y="23"/>
                        <a:pt x="1" y="23"/>
                      </a:cubicBezTo>
                      <a:cubicBezTo>
                        <a:pt x="3" y="38"/>
                        <a:pt x="5" y="52"/>
                        <a:pt x="6" y="66"/>
                      </a:cubicBezTo>
                      <a:cubicBezTo>
                        <a:pt x="7" y="66"/>
                        <a:pt x="7" y="66"/>
                        <a:pt x="7" y="66"/>
                      </a:cubicBezTo>
                      <a:cubicBezTo>
                        <a:pt x="7" y="65"/>
                        <a:pt x="7" y="65"/>
                        <a:pt x="7" y="65"/>
                      </a:cubicBezTo>
                      <a:cubicBezTo>
                        <a:pt x="7" y="65"/>
                        <a:pt x="7" y="65"/>
                        <a:pt x="7" y="65"/>
                      </a:cubicBezTo>
                      <a:cubicBezTo>
                        <a:pt x="8" y="65"/>
                        <a:pt x="8" y="65"/>
                        <a:pt x="8" y="65"/>
                      </a:cubicBezTo>
                      <a:cubicBezTo>
                        <a:pt x="8" y="65"/>
                        <a:pt x="8" y="65"/>
                        <a:pt x="8" y="65"/>
                      </a:cubicBezTo>
                      <a:cubicBezTo>
                        <a:pt x="8" y="65"/>
                        <a:pt x="8" y="65"/>
                        <a:pt x="8" y="65"/>
                      </a:cubicBezTo>
                      <a:cubicBezTo>
                        <a:pt x="8" y="65"/>
                        <a:pt x="8" y="65"/>
                        <a:pt x="8" y="65"/>
                      </a:cubicBezTo>
                      <a:cubicBezTo>
                        <a:pt x="8" y="66"/>
                        <a:pt x="8" y="66"/>
                        <a:pt x="8" y="66"/>
                      </a:cubicBezTo>
                      <a:cubicBezTo>
                        <a:pt x="9" y="66"/>
                        <a:pt x="9" y="66"/>
                        <a:pt x="9" y="66"/>
                      </a:cubicBezTo>
                      <a:cubicBezTo>
                        <a:pt x="10" y="66"/>
                        <a:pt x="10" y="66"/>
                        <a:pt x="10" y="66"/>
                      </a:cubicBezTo>
                      <a:cubicBezTo>
                        <a:pt x="11" y="65"/>
                        <a:pt x="11" y="65"/>
                        <a:pt x="11" y="65"/>
                      </a:cubicBezTo>
                      <a:cubicBezTo>
                        <a:pt x="12" y="65"/>
                        <a:pt x="12" y="65"/>
                        <a:pt x="12" y="65"/>
                      </a:cubicBezTo>
                      <a:cubicBezTo>
                        <a:pt x="12" y="65"/>
                        <a:pt x="12" y="65"/>
                        <a:pt x="12" y="65"/>
                      </a:cubicBezTo>
                      <a:cubicBezTo>
                        <a:pt x="12" y="66"/>
                        <a:pt x="12" y="66"/>
                        <a:pt x="12" y="66"/>
                      </a:cubicBezTo>
                      <a:cubicBezTo>
                        <a:pt x="13" y="66"/>
                        <a:pt x="13" y="66"/>
                        <a:pt x="13" y="66"/>
                      </a:cubicBezTo>
                      <a:cubicBezTo>
                        <a:pt x="13" y="66"/>
                        <a:pt x="13" y="66"/>
                        <a:pt x="13" y="66"/>
                      </a:cubicBezTo>
                      <a:cubicBezTo>
                        <a:pt x="13" y="66"/>
                        <a:pt x="13" y="66"/>
                        <a:pt x="13" y="66"/>
                      </a:cubicBezTo>
                      <a:cubicBezTo>
                        <a:pt x="13" y="66"/>
                        <a:pt x="13" y="66"/>
                        <a:pt x="13" y="66"/>
                      </a:cubicBezTo>
                      <a:cubicBezTo>
                        <a:pt x="14" y="66"/>
                        <a:pt x="14" y="66"/>
                        <a:pt x="14" y="66"/>
                      </a:cubicBezTo>
                      <a:cubicBezTo>
                        <a:pt x="14" y="67"/>
                        <a:pt x="14" y="67"/>
                        <a:pt x="14" y="67"/>
                      </a:cubicBezTo>
                      <a:cubicBezTo>
                        <a:pt x="15" y="67"/>
                        <a:pt x="15" y="67"/>
                        <a:pt x="15" y="67"/>
                      </a:cubicBezTo>
                      <a:cubicBezTo>
                        <a:pt x="15" y="67"/>
                        <a:pt x="15" y="67"/>
                        <a:pt x="15" y="67"/>
                      </a:cubicBezTo>
                      <a:cubicBezTo>
                        <a:pt x="15" y="68"/>
                        <a:pt x="15" y="68"/>
                        <a:pt x="15" y="68"/>
                      </a:cubicBezTo>
                      <a:cubicBezTo>
                        <a:pt x="15" y="68"/>
                        <a:pt x="15" y="68"/>
                        <a:pt x="15" y="68"/>
                      </a:cubicBezTo>
                      <a:cubicBezTo>
                        <a:pt x="15" y="68"/>
                        <a:pt x="15" y="68"/>
                        <a:pt x="15" y="68"/>
                      </a:cubicBezTo>
                      <a:cubicBezTo>
                        <a:pt x="15" y="68"/>
                        <a:pt x="15" y="68"/>
                        <a:pt x="15" y="68"/>
                      </a:cubicBezTo>
                      <a:cubicBezTo>
                        <a:pt x="16" y="68"/>
                        <a:pt x="16" y="68"/>
                        <a:pt x="16" y="68"/>
                      </a:cubicBezTo>
                      <a:cubicBezTo>
                        <a:pt x="16" y="69"/>
                        <a:pt x="16" y="69"/>
                        <a:pt x="16" y="69"/>
                      </a:cubicBezTo>
                      <a:cubicBezTo>
                        <a:pt x="16" y="69"/>
                        <a:pt x="16" y="69"/>
                        <a:pt x="16" y="69"/>
                      </a:cubicBezTo>
                      <a:cubicBezTo>
                        <a:pt x="16" y="69"/>
                        <a:pt x="16" y="69"/>
                        <a:pt x="16" y="69"/>
                      </a:cubicBezTo>
                      <a:cubicBezTo>
                        <a:pt x="16" y="70"/>
                        <a:pt x="16" y="70"/>
                        <a:pt x="16" y="70"/>
                      </a:cubicBezTo>
                      <a:cubicBezTo>
                        <a:pt x="16" y="70"/>
                        <a:pt x="16" y="70"/>
                        <a:pt x="16" y="70"/>
                      </a:cubicBezTo>
                      <a:cubicBezTo>
                        <a:pt x="17" y="70"/>
                        <a:pt x="17" y="70"/>
                        <a:pt x="17" y="70"/>
                      </a:cubicBezTo>
                      <a:cubicBezTo>
                        <a:pt x="19" y="71"/>
                        <a:pt x="19" y="71"/>
                        <a:pt x="19" y="71"/>
                      </a:cubicBezTo>
                      <a:cubicBezTo>
                        <a:pt x="19" y="71"/>
                        <a:pt x="19" y="71"/>
                        <a:pt x="19" y="71"/>
                      </a:cubicBezTo>
                      <a:cubicBezTo>
                        <a:pt x="20" y="70"/>
                        <a:pt x="20" y="70"/>
                        <a:pt x="20" y="70"/>
                      </a:cubicBezTo>
                      <a:cubicBezTo>
                        <a:pt x="21" y="70"/>
                        <a:pt x="21" y="70"/>
                        <a:pt x="21" y="70"/>
                      </a:cubicBezTo>
                      <a:cubicBezTo>
                        <a:pt x="21" y="71"/>
                        <a:pt x="21" y="71"/>
                        <a:pt x="21" y="71"/>
                      </a:cubicBezTo>
                      <a:cubicBezTo>
                        <a:pt x="22" y="71"/>
                        <a:pt x="22" y="71"/>
                        <a:pt x="22" y="71"/>
                      </a:cubicBezTo>
                      <a:cubicBezTo>
                        <a:pt x="22" y="71"/>
                        <a:pt x="22" y="71"/>
                        <a:pt x="22" y="71"/>
                      </a:cubicBezTo>
                      <a:cubicBezTo>
                        <a:pt x="22" y="71"/>
                        <a:pt x="22" y="71"/>
                        <a:pt x="22" y="71"/>
                      </a:cubicBezTo>
                      <a:cubicBezTo>
                        <a:pt x="23" y="72"/>
                        <a:pt x="23" y="72"/>
                        <a:pt x="23" y="72"/>
                      </a:cubicBezTo>
                      <a:cubicBezTo>
                        <a:pt x="24" y="72"/>
                        <a:pt x="24" y="72"/>
                        <a:pt x="24" y="72"/>
                      </a:cubicBezTo>
                      <a:cubicBezTo>
                        <a:pt x="25" y="73"/>
                        <a:pt x="25" y="73"/>
                        <a:pt x="25" y="73"/>
                      </a:cubicBezTo>
                      <a:cubicBezTo>
                        <a:pt x="25" y="73"/>
                        <a:pt x="25" y="73"/>
                        <a:pt x="25" y="73"/>
                      </a:cubicBezTo>
                      <a:cubicBezTo>
                        <a:pt x="26" y="73"/>
                        <a:pt x="26" y="73"/>
                        <a:pt x="26" y="73"/>
                      </a:cubicBezTo>
                      <a:cubicBezTo>
                        <a:pt x="26" y="72"/>
                        <a:pt x="26" y="72"/>
                        <a:pt x="26" y="72"/>
                      </a:cubicBezTo>
                      <a:cubicBezTo>
                        <a:pt x="26" y="72"/>
                        <a:pt x="26" y="72"/>
                        <a:pt x="26" y="72"/>
                      </a:cubicBezTo>
                      <a:cubicBezTo>
                        <a:pt x="26" y="72"/>
                        <a:pt x="26" y="72"/>
                        <a:pt x="26" y="72"/>
                      </a:cubicBezTo>
                      <a:cubicBezTo>
                        <a:pt x="26" y="72"/>
                        <a:pt x="26" y="72"/>
                        <a:pt x="26" y="72"/>
                      </a:cubicBezTo>
                      <a:cubicBezTo>
                        <a:pt x="27" y="71"/>
                        <a:pt x="27" y="71"/>
                        <a:pt x="27" y="71"/>
                      </a:cubicBezTo>
                      <a:cubicBezTo>
                        <a:pt x="27" y="71"/>
                        <a:pt x="27" y="71"/>
                        <a:pt x="27" y="71"/>
                      </a:cubicBezTo>
                      <a:cubicBezTo>
                        <a:pt x="28" y="71"/>
                        <a:pt x="28" y="71"/>
                        <a:pt x="28" y="71"/>
                      </a:cubicBezTo>
                      <a:cubicBezTo>
                        <a:pt x="28" y="71"/>
                        <a:pt x="28" y="71"/>
                        <a:pt x="28" y="71"/>
                      </a:cubicBezTo>
                      <a:cubicBezTo>
                        <a:pt x="28" y="71"/>
                        <a:pt x="28" y="71"/>
                        <a:pt x="28" y="71"/>
                      </a:cubicBezTo>
                      <a:cubicBezTo>
                        <a:pt x="28" y="71"/>
                        <a:pt x="28" y="71"/>
                        <a:pt x="28" y="71"/>
                      </a:cubicBezTo>
                      <a:cubicBezTo>
                        <a:pt x="29" y="71"/>
                        <a:pt x="29" y="71"/>
                        <a:pt x="29" y="71"/>
                      </a:cubicBezTo>
                      <a:cubicBezTo>
                        <a:pt x="29" y="71"/>
                        <a:pt x="29" y="71"/>
                        <a:pt x="29" y="71"/>
                      </a:cubicBezTo>
                      <a:cubicBezTo>
                        <a:pt x="30" y="72"/>
                        <a:pt x="30" y="72"/>
                        <a:pt x="30" y="72"/>
                      </a:cubicBezTo>
                      <a:cubicBezTo>
                        <a:pt x="30" y="72"/>
                        <a:pt x="30" y="72"/>
                        <a:pt x="30" y="72"/>
                      </a:cubicBezTo>
                      <a:cubicBezTo>
                        <a:pt x="30" y="72"/>
                        <a:pt x="30" y="72"/>
                        <a:pt x="30" y="72"/>
                      </a:cubicBezTo>
                      <a:cubicBezTo>
                        <a:pt x="31" y="72"/>
                        <a:pt x="31" y="72"/>
                        <a:pt x="31" y="72"/>
                      </a:cubicBezTo>
                      <a:cubicBezTo>
                        <a:pt x="31" y="72"/>
                        <a:pt x="31" y="72"/>
                        <a:pt x="31" y="72"/>
                      </a:cubicBezTo>
                      <a:cubicBezTo>
                        <a:pt x="31" y="73"/>
                        <a:pt x="31" y="73"/>
                        <a:pt x="31" y="73"/>
                      </a:cubicBezTo>
                      <a:cubicBezTo>
                        <a:pt x="31" y="72"/>
                        <a:pt x="31" y="72"/>
                        <a:pt x="31" y="72"/>
                      </a:cubicBezTo>
                      <a:cubicBezTo>
                        <a:pt x="32" y="72"/>
                        <a:pt x="32" y="72"/>
                        <a:pt x="32" y="72"/>
                      </a:cubicBezTo>
                      <a:cubicBezTo>
                        <a:pt x="32" y="72"/>
                        <a:pt x="32" y="72"/>
                        <a:pt x="32" y="72"/>
                      </a:cubicBezTo>
                      <a:cubicBezTo>
                        <a:pt x="32" y="72"/>
                        <a:pt x="32" y="72"/>
                        <a:pt x="32" y="72"/>
                      </a:cubicBezTo>
                      <a:cubicBezTo>
                        <a:pt x="33" y="72"/>
                        <a:pt x="33" y="72"/>
                        <a:pt x="33" y="72"/>
                      </a:cubicBezTo>
                      <a:cubicBezTo>
                        <a:pt x="33" y="72"/>
                        <a:pt x="33" y="72"/>
                        <a:pt x="33" y="72"/>
                      </a:cubicBezTo>
                      <a:cubicBezTo>
                        <a:pt x="33" y="72"/>
                        <a:pt x="33" y="72"/>
                        <a:pt x="33" y="72"/>
                      </a:cubicBezTo>
                      <a:cubicBezTo>
                        <a:pt x="33" y="71"/>
                        <a:pt x="33" y="71"/>
                        <a:pt x="33" y="71"/>
                      </a:cubicBezTo>
                      <a:cubicBezTo>
                        <a:pt x="34" y="71"/>
                        <a:pt x="34" y="71"/>
                        <a:pt x="34" y="71"/>
                      </a:cubicBezTo>
                      <a:cubicBezTo>
                        <a:pt x="34" y="71"/>
                        <a:pt x="34" y="71"/>
                        <a:pt x="34" y="71"/>
                      </a:cubicBezTo>
                      <a:cubicBezTo>
                        <a:pt x="34" y="71"/>
                        <a:pt x="34" y="71"/>
                        <a:pt x="34" y="71"/>
                      </a:cubicBezTo>
                      <a:cubicBezTo>
                        <a:pt x="34" y="70"/>
                        <a:pt x="34" y="70"/>
                        <a:pt x="34" y="70"/>
                      </a:cubicBezTo>
                      <a:cubicBezTo>
                        <a:pt x="34" y="70"/>
                        <a:pt x="34" y="70"/>
                        <a:pt x="34" y="70"/>
                      </a:cubicBezTo>
                      <a:cubicBezTo>
                        <a:pt x="34" y="70"/>
                        <a:pt x="34" y="70"/>
                        <a:pt x="34" y="70"/>
                      </a:cubicBezTo>
                      <a:cubicBezTo>
                        <a:pt x="35" y="70"/>
                        <a:pt x="35" y="70"/>
                        <a:pt x="35" y="70"/>
                      </a:cubicBezTo>
                      <a:cubicBezTo>
                        <a:pt x="35" y="70"/>
                        <a:pt x="35" y="70"/>
                        <a:pt x="35" y="70"/>
                      </a:cubicBezTo>
                      <a:cubicBezTo>
                        <a:pt x="35" y="69"/>
                        <a:pt x="35" y="69"/>
                        <a:pt x="35" y="69"/>
                      </a:cubicBezTo>
                      <a:cubicBezTo>
                        <a:pt x="36" y="69"/>
                        <a:pt x="36" y="69"/>
                        <a:pt x="36" y="69"/>
                      </a:cubicBezTo>
                      <a:cubicBezTo>
                        <a:pt x="37" y="69"/>
                        <a:pt x="37" y="69"/>
                        <a:pt x="37" y="69"/>
                      </a:cubicBezTo>
                      <a:cubicBezTo>
                        <a:pt x="37" y="69"/>
                        <a:pt x="37" y="69"/>
                        <a:pt x="37" y="69"/>
                      </a:cubicBezTo>
                      <a:cubicBezTo>
                        <a:pt x="37" y="69"/>
                        <a:pt x="37" y="69"/>
                        <a:pt x="37" y="69"/>
                      </a:cubicBezTo>
                      <a:cubicBezTo>
                        <a:pt x="37" y="69"/>
                        <a:pt x="37" y="69"/>
                        <a:pt x="37" y="69"/>
                      </a:cubicBezTo>
                      <a:cubicBezTo>
                        <a:pt x="37" y="70"/>
                        <a:pt x="37" y="70"/>
                        <a:pt x="37" y="70"/>
                      </a:cubicBezTo>
                      <a:cubicBezTo>
                        <a:pt x="38" y="71"/>
                        <a:pt x="38" y="71"/>
                        <a:pt x="38" y="71"/>
                      </a:cubicBezTo>
                      <a:cubicBezTo>
                        <a:pt x="38" y="72"/>
                        <a:pt x="38" y="72"/>
                        <a:pt x="38" y="72"/>
                      </a:cubicBezTo>
                      <a:cubicBezTo>
                        <a:pt x="39" y="72"/>
                        <a:pt x="39" y="72"/>
                        <a:pt x="39" y="72"/>
                      </a:cubicBezTo>
                      <a:cubicBezTo>
                        <a:pt x="40" y="72"/>
                        <a:pt x="40" y="72"/>
                        <a:pt x="40" y="72"/>
                      </a:cubicBezTo>
                      <a:cubicBezTo>
                        <a:pt x="40" y="72"/>
                        <a:pt x="40" y="72"/>
                        <a:pt x="40" y="72"/>
                      </a:cubicBezTo>
                      <a:cubicBezTo>
                        <a:pt x="42" y="73"/>
                        <a:pt x="42" y="73"/>
                        <a:pt x="42" y="73"/>
                      </a:cubicBezTo>
                      <a:cubicBezTo>
                        <a:pt x="42" y="74"/>
                        <a:pt x="42" y="74"/>
                        <a:pt x="42" y="74"/>
                      </a:cubicBezTo>
                      <a:cubicBezTo>
                        <a:pt x="42" y="74"/>
                        <a:pt x="42" y="74"/>
                        <a:pt x="42" y="74"/>
                      </a:cubicBezTo>
                      <a:cubicBezTo>
                        <a:pt x="42" y="74"/>
                        <a:pt x="42" y="74"/>
                        <a:pt x="42" y="74"/>
                      </a:cubicBezTo>
                      <a:cubicBezTo>
                        <a:pt x="42" y="74"/>
                        <a:pt x="42" y="74"/>
                        <a:pt x="42" y="74"/>
                      </a:cubicBezTo>
                      <a:cubicBezTo>
                        <a:pt x="43" y="75"/>
                        <a:pt x="43" y="75"/>
                        <a:pt x="43" y="75"/>
                      </a:cubicBezTo>
                      <a:cubicBezTo>
                        <a:pt x="44" y="74"/>
                        <a:pt x="44" y="74"/>
                        <a:pt x="44" y="74"/>
                      </a:cubicBezTo>
                      <a:cubicBezTo>
                        <a:pt x="45" y="74"/>
                        <a:pt x="45" y="74"/>
                        <a:pt x="45" y="74"/>
                      </a:cubicBezTo>
                      <a:cubicBezTo>
                        <a:pt x="46" y="73"/>
                        <a:pt x="46" y="73"/>
                        <a:pt x="46" y="73"/>
                      </a:cubicBezTo>
                      <a:cubicBezTo>
                        <a:pt x="46" y="73"/>
                        <a:pt x="46" y="73"/>
                        <a:pt x="46" y="73"/>
                      </a:cubicBezTo>
                      <a:cubicBezTo>
                        <a:pt x="46" y="73"/>
                        <a:pt x="46" y="73"/>
                        <a:pt x="46" y="73"/>
                      </a:cubicBezTo>
                      <a:cubicBezTo>
                        <a:pt x="46" y="73"/>
                        <a:pt x="46" y="73"/>
                        <a:pt x="46" y="73"/>
                      </a:cubicBezTo>
                      <a:cubicBezTo>
                        <a:pt x="46" y="71"/>
                        <a:pt x="46" y="71"/>
                        <a:pt x="46" y="71"/>
                      </a:cubicBezTo>
                      <a:cubicBezTo>
                        <a:pt x="47" y="70"/>
                        <a:pt x="47" y="70"/>
                        <a:pt x="47" y="70"/>
                      </a:cubicBezTo>
                      <a:cubicBezTo>
                        <a:pt x="47" y="70"/>
                        <a:pt x="47" y="70"/>
                        <a:pt x="47" y="70"/>
                      </a:cubicBezTo>
                      <a:cubicBezTo>
                        <a:pt x="47" y="70"/>
                        <a:pt x="47" y="70"/>
                        <a:pt x="47" y="70"/>
                      </a:cubicBezTo>
                      <a:cubicBezTo>
                        <a:pt x="48" y="70"/>
                        <a:pt x="48" y="70"/>
                        <a:pt x="48" y="70"/>
                      </a:cubicBezTo>
                      <a:cubicBezTo>
                        <a:pt x="48" y="70"/>
                        <a:pt x="48" y="70"/>
                        <a:pt x="48" y="70"/>
                      </a:cubicBezTo>
                      <a:cubicBezTo>
                        <a:pt x="48" y="69"/>
                        <a:pt x="48" y="69"/>
                        <a:pt x="48" y="69"/>
                      </a:cubicBezTo>
                      <a:cubicBezTo>
                        <a:pt x="48" y="69"/>
                        <a:pt x="48" y="69"/>
                        <a:pt x="48" y="69"/>
                      </a:cubicBezTo>
                      <a:cubicBezTo>
                        <a:pt x="48" y="69"/>
                        <a:pt x="48" y="69"/>
                        <a:pt x="48" y="69"/>
                      </a:cubicBezTo>
                      <a:cubicBezTo>
                        <a:pt x="48" y="69"/>
                        <a:pt x="48" y="69"/>
                        <a:pt x="48" y="69"/>
                      </a:cubicBezTo>
                      <a:cubicBezTo>
                        <a:pt x="48" y="68"/>
                        <a:pt x="48" y="68"/>
                        <a:pt x="48" y="68"/>
                      </a:cubicBezTo>
                      <a:cubicBezTo>
                        <a:pt x="48" y="68"/>
                        <a:pt x="48" y="68"/>
                        <a:pt x="48" y="68"/>
                      </a:cubicBezTo>
                      <a:cubicBezTo>
                        <a:pt x="48" y="68"/>
                        <a:pt x="48" y="68"/>
                        <a:pt x="48" y="68"/>
                      </a:cubicBezTo>
                      <a:cubicBezTo>
                        <a:pt x="47" y="67"/>
                        <a:pt x="47" y="67"/>
                        <a:pt x="47" y="67"/>
                      </a:cubicBezTo>
                      <a:cubicBezTo>
                        <a:pt x="47" y="67"/>
                        <a:pt x="47" y="67"/>
                        <a:pt x="47" y="67"/>
                      </a:cubicBezTo>
                      <a:cubicBezTo>
                        <a:pt x="47" y="67"/>
                        <a:pt x="47" y="67"/>
                        <a:pt x="47" y="67"/>
                      </a:cubicBezTo>
                      <a:cubicBezTo>
                        <a:pt x="47" y="66"/>
                        <a:pt x="47" y="66"/>
                        <a:pt x="47" y="66"/>
                      </a:cubicBezTo>
                      <a:cubicBezTo>
                        <a:pt x="47" y="66"/>
                        <a:pt x="47" y="66"/>
                        <a:pt x="47" y="66"/>
                      </a:cubicBezTo>
                      <a:cubicBezTo>
                        <a:pt x="47" y="66"/>
                        <a:pt x="47" y="66"/>
                        <a:pt x="47" y="66"/>
                      </a:cubicBezTo>
                      <a:cubicBezTo>
                        <a:pt x="48" y="65"/>
                        <a:pt x="48" y="65"/>
                        <a:pt x="48" y="65"/>
                      </a:cubicBezTo>
                      <a:cubicBezTo>
                        <a:pt x="48" y="65"/>
                        <a:pt x="48" y="65"/>
                        <a:pt x="48" y="65"/>
                      </a:cubicBezTo>
                      <a:cubicBezTo>
                        <a:pt x="48" y="65"/>
                        <a:pt x="48" y="65"/>
                        <a:pt x="48" y="65"/>
                      </a:cubicBezTo>
                      <a:cubicBezTo>
                        <a:pt x="48" y="64"/>
                        <a:pt x="48" y="64"/>
                        <a:pt x="48" y="64"/>
                      </a:cubicBezTo>
                      <a:cubicBezTo>
                        <a:pt x="48" y="63"/>
                        <a:pt x="48" y="63"/>
                        <a:pt x="48" y="63"/>
                      </a:cubicBezTo>
                      <a:cubicBezTo>
                        <a:pt x="48" y="62"/>
                        <a:pt x="48" y="62"/>
                        <a:pt x="48" y="62"/>
                      </a:cubicBezTo>
                      <a:cubicBezTo>
                        <a:pt x="49" y="62"/>
                        <a:pt x="49" y="62"/>
                        <a:pt x="49" y="62"/>
                      </a:cubicBezTo>
                      <a:cubicBezTo>
                        <a:pt x="49" y="61"/>
                        <a:pt x="49" y="61"/>
                        <a:pt x="49" y="61"/>
                      </a:cubicBezTo>
                      <a:cubicBezTo>
                        <a:pt x="49" y="61"/>
                        <a:pt x="49" y="61"/>
                        <a:pt x="49" y="61"/>
                      </a:cubicBezTo>
                      <a:cubicBezTo>
                        <a:pt x="50" y="61"/>
                        <a:pt x="50" y="61"/>
                        <a:pt x="50" y="61"/>
                      </a:cubicBezTo>
                      <a:cubicBezTo>
                        <a:pt x="50" y="62"/>
                        <a:pt x="50" y="62"/>
                        <a:pt x="50" y="62"/>
                      </a:cubicBezTo>
                      <a:cubicBezTo>
                        <a:pt x="50" y="62"/>
                        <a:pt x="50" y="62"/>
                        <a:pt x="50" y="62"/>
                      </a:cubicBezTo>
                      <a:cubicBezTo>
                        <a:pt x="51" y="62"/>
                        <a:pt x="51" y="62"/>
                        <a:pt x="51" y="62"/>
                      </a:cubicBezTo>
                      <a:cubicBezTo>
                        <a:pt x="51" y="62"/>
                        <a:pt x="51" y="62"/>
                        <a:pt x="51" y="62"/>
                      </a:cubicBezTo>
                      <a:cubicBezTo>
                        <a:pt x="51" y="62"/>
                        <a:pt x="51" y="62"/>
                        <a:pt x="51" y="62"/>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4"/>
                        <a:pt x="51" y="64"/>
                        <a:pt x="51" y="64"/>
                      </a:cubicBezTo>
                      <a:cubicBezTo>
                        <a:pt x="51" y="64"/>
                        <a:pt x="51" y="64"/>
                        <a:pt x="51" y="64"/>
                      </a:cubicBezTo>
                      <a:cubicBezTo>
                        <a:pt x="51" y="64"/>
                        <a:pt x="51" y="64"/>
                        <a:pt x="51" y="64"/>
                      </a:cubicBezTo>
                      <a:cubicBezTo>
                        <a:pt x="52" y="64"/>
                        <a:pt x="52" y="64"/>
                        <a:pt x="52" y="64"/>
                      </a:cubicBezTo>
                      <a:cubicBezTo>
                        <a:pt x="52" y="63"/>
                        <a:pt x="52" y="63"/>
                        <a:pt x="52" y="63"/>
                      </a:cubicBezTo>
                      <a:cubicBezTo>
                        <a:pt x="52" y="63"/>
                        <a:pt x="52" y="63"/>
                        <a:pt x="52" y="63"/>
                      </a:cubicBezTo>
                      <a:cubicBezTo>
                        <a:pt x="52" y="62"/>
                        <a:pt x="52" y="62"/>
                        <a:pt x="52" y="62"/>
                      </a:cubicBezTo>
                      <a:cubicBezTo>
                        <a:pt x="52" y="62"/>
                        <a:pt x="52" y="62"/>
                        <a:pt x="52" y="62"/>
                      </a:cubicBezTo>
                      <a:cubicBezTo>
                        <a:pt x="52" y="62"/>
                        <a:pt x="52" y="62"/>
                        <a:pt x="52" y="62"/>
                      </a:cubicBezTo>
                      <a:cubicBezTo>
                        <a:pt x="52" y="62"/>
                        <a:pt x="52" y="62"/>
                        <a:pt x="52" y="62"/>
                      </a:cubicBezTo>
                      <a:cubicBezTo>
                        <a:pt x="53" y="62"/>
                        <a:pt x="53" y="62"/>
                        <a:pt x="53" y="62"/>
                      </a:cubicBezTo>
                      <a:cubicBezTo>
                        <a:pt x="53" y="62"/>
                        <a:pt x="53" y="62"/>
                        <a:pt x="53" y="62"/>
                      </a:cubicBezTo>
                      <a:cubicBezTo>
                        <a:pt x="53" y="62"/>
                        <a:pt x="53" y="62"/>
                        <a:pt x="53" y="62"/>
                      </a:cubicBezTo>
                      <a:cubicBezTo>
                        <a:pt x="53" y="62"/>
                        <a:pt x="53" y="62"/>
                        <a:pt x="53" y="62"/>
                      </a:cubicBezTo>
                      <a:cubicBezTo>
                        <a:pt x="53" y="62"/>
                        <a:pt x="53" y="62"/>
                        <a:pt x="53" y="62"/>
                      </a:cubicBezTo>
                      <a:cubicBezTo>
                        <a:pt x="53" y="61"/>
                        <a:pt x="53" y="61"/>
                        <a:pt x="53" y="61"/>
                      </a:cubicBezTo>
                      <a:cubicBezTo>
                        <a:pt x="53" y="61"/>
                        <a:pt x="53" y="61"/>
                        <a:pt x="53" y="61"/>
                      </a:cubicBezTo>
                      <a:cubicBezTo>
                        <a:pt x="53" y="60"/>
                        <a:pt x="53" y="60"/>
                        <a:pt x="53"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3" y="59"/>
                        <a:pt x="53" y="59"/>
                        <a:pt x="53" y="59"/>
                      </a:cubicBezTo>
                      <a:cubicBezTo>
                        <a:pt x="53" y="59"/>
                        <a:pt x="53" y="59"/>
                        <a:pt x="53" y="59"/>
                      </a:cubicBezTo>
                      <a:cubicBezTo>
                        <a:pt x="53" y="59"/>
                        <a:pt x="53" y="59"/>
                        <a:pt x="53" y="59"/>
                      </a:cubicBezTo>
                      <a:cubicBezTo>
                        <a:pt x="53" y="58"/>
                        <a:pt x="53" y="58"/>
                        <a:pt x="53" y="58"/>
                      </a:cubicBezTo>
                      <a:cubicBezTo>
                        <a:pt x="53" y="58"/>
                        <a:pt x="53" y="58"/>
                        <a:pt x="53" y="58"/>
                      </a:cubicBezTo>
                      <a:cubicBezTo>
                        <a:pt x="53" y="57"/>
                        <a:pt x="53" y="57"/>
                        <a:pt x="53" y="57"/>
                      </a:cubicBezTo>
                      <a:cubicBezTo>
                        <a:pt x="53" y="56"/>
                        <a:pt x="53" y="56"/>
                        <a:pt x="53" y="56"/>
                      </a:cubicBezTo>
                      <a:cubicBezTo>
                        <a:pt x="53" y="56"/>
                        <a:pt x="53" y="56"/>
                        <a:pt x="53" y="56"/>
                      </a:cubicBezTo>
                      <a:cubicBezTo>
                        <a:pt x="54" y="55"/>
                        <a:pt x="54" y="55"/>
                        <a:pt x="54" y="55"/>
                      </a:cubicBezTo>
                      <a:cubicBezTo>
                        <a:pt x="54" y="55"/>
                        <a:pt x="54" y="55"/>
                        <a:pt x="54" y="55"/>
                      </a:cubicBezTo>
                      <a:cubicBezTo>
                        <a:pt x="54" y="55"/>
                        <a:pt x="54" y="55"/>
                        <a:pt x="54" y="55"/>
                      </a:cubicBezTo>
                      <a:cubicBezTo>
                        <a:pt x="54" y="55"/>
                        <a:pt x="54" y="55"/>
                        <a:pt x="54" y="55"/>
                      </a:cubicBezTo>
                      <a:cubicBezTo>
                        <a:pt x="55" y="55"/>
                        <a:pt x="55" y="55"/>
                        <a:pt x="55" y="55"/>
                      </a:cubicBezTo>
                      <a:cubicBezTo>
                        <a:pt x="55" y="55"/>
                        <a:pt x="55" y="55"/>
                        <a:pt x="55" y="55"/>
                      </a:cubicBezTo>
                      <a:cubicBezTo>
                        <a:pt x="55" y="55"/>
                        <a:pt x="55" y="55"/>
                        <a:pt x="55" y="55"/>
                      </a:cubicBezTo>
                      <a:cubicBezTo>
                        <a:pt x="55" y="55"/>
                        <a:pt x="55" y="55"/>
                        <a:pt x="55" y="55"/>
                      </a:cubicBezTo>
                      <a:cubicBezTo>
                        <a:pt x="55" y="55"/>
                        <a:pt x="55" y="55"/>
                        <a:pt x="55" y="55"/>
                      </a:cubicBezTo>
                      <a:cubicBezTo>
                        <a:pt x="55" y="54"/>
                        <a:pt x="55" y="54"/>
                        <a:pt x="55" y="54"/>
                      </a:cubicBezTo>
                      <a:cubicBezTo>
                        <a:pt x="55" y="54"/>
                        <a:pt x="55" y="54"/>
                        <a:pt x="55" y="54"/>
                      </a:cubicBezTo>
                      <a:cubicBezTo>
                        <a:pt x="56" y="53"/>
                        <a:pt x="56" y="53"/>
                        <a:pt x="56" y="53"/>
                      </a:cubicBezTo>
                      <a:cubicBezTo>
                        <a:pt x="56" y="52"/>
                        <a:pt x="56" y="52"/>
                        <a:pt x="56" y="52"/>
                      </a:cubicBezTo>
                      <a:cubicBezTo>
                        <a:pt x="57" y="52"/>
                        <a:pt x="57" y="52"/>
                        <a:pt x="57" y="52"/>
                      </a:cubicBezTo>
                      <a:cubicBezTo>
                        <a:pt x="57" y="52"/>
                        <a:pt x="57" y="52"/>
                        <a:pt x="57" y="52"/>
                      </a:cubicBezTo>
                      <a:cubicBezTo>
                        <a:pt x="57" y="53"/>
                        <a:pt x="57" y="53"/>
                        <a:pt x="57" y="53"/>
                      </a:cubicBezTo>
                      <a:cubicBezTo>
                        <a:pt x="57" y="53"/>
                        <a:pt x="57" y="53"/>
                        <a:pt x="57" y="53"/>
                      </a:cubicBezTo>
                      <a:cubicBezTo>
                        <a:pt x="58" y="53"/>
                        <a:pt x="58" y="53"/>
                        <a:pt x="58" y="53"/>
                      </a:cubicBezTo>
                      <a:cubicBezTo>
                        <a:pt x="58" y="53"/>
                        <a:pt x="58" y="53"/>
                        <a:pt x="58" y="53"/>
                      </a:cubicBezTo>
                      <a:cubicBezTo>
                        <a:pt x="59" y="53"/>
                        <a:pt x="59" y="53"/>
                        <a:pt x="59" y="53"/>
                      </a:cubicBezTo>
                      <a:cubicBezTo>
                        <a:pt x="59" y="52"/>
                        <a:pt x="59" y="52"/>
                        <a:pt x="59" y="52"/>
                      </a:cubicBezTo>
                      <a:cubicBezTo>
                        <a:pt x="59" y="52"/>
                        <a:pt x="59" y="52"/>
                        <a:pt x="59" y="52"/>
                      </a:cubicBezTo>
                      <a:cubicBezTo>
                        <a:pt x="60" y="52"/>
                        <a:pt x="60" y="52"/>
                        <a:pt x="60" y="52"/>
                      </a:cubicBezTo>
                      <a:cubicBezTo>
                        <a:pt x="60" y="52"/>
                        <a:pt x="60" y="52"/>
                        <a:pt x="60" y="52"/>
                      </a:cubicBezTo>
                      <a:cubicBezTo>
                        <a:pt x="60" y="52"/>
                        <a:pt x="60" y="52"/>
                        <a:pt x="60" y="52"/>
                      </a:cubicBezTo>
                      <a:cubicBezTo>
                        <a:pt x="60" y="51"/>
                        <a:pt x="60" y="51"/>
                        <a:pt x="60" y="51"/>
                      </a:cubicBezTo>
                      <a:cubicBezTo>
                        <a:pt x="61" y="51"/>
                        <a:pt x="61" y="51"/>
                        <a:pt x="61" y="51"/>
                      </a:cubicBezTo>
                      <a:cubicBezTo>
                        <a:pt x="61" y="51"/>
                        <a:pt x="61" y="51"/>
                        <a:pt x="61" y="51"/>
                      </a:cubicBezTo>
                      <a:cubicBezTo>
                        <a:pt x="61" y="50"/>
                        <a:pt x="61" y="50"/>
                        <a:pt x="61" y="50"/>
                      </a:cubicBezTo>
                      <a:cubicBezTo>
                        <a:pt x="62" y="50"/>
                        <a:pt x="62" y="50"/>
                        <a:pt x="62" y="50"/>
                      </a:cubicBezTo>
                      <a:cubicBezTo>
                        <a:pt x="62" y="49"/>
                        <a:pt x="62" y="49"/>
                        <a:pt x="62" y="49"/>
                      </a:cubicBezTo>
                      <a:cubicBezTo>
                        <a:pt x="63" y="47"/>
                        <a:pt x="63" y="47"/>
                        <a:pt x="63" y="47"/>
                      </a:cubicBezTo>
                      <a:cubicBezTo>
                        <a:pt x="64" y="47"/>
                        <a:pt x="64" y="47"/>
                        <a:pt x="64" y="47"/>
                      </a:cubicBezTo>
                      <a:cubicBezTo>
                        <a:pt x="64" y="46"/>
                        <a:pt x="64" y="46"/>
                        <a:pt x="64" y="46"/>
                      </a:cubicBezTo>
                      <a:cubicBezTo>
                        <a:pt x="64" y="46"/>
                        <a:pt x="64" y="46"/>
                        <a:pt x="64" y="46"/>
                      </a:cubicBezTo>
                      <a:cubicBezTo>
                        <a:pt x="64" y="46"/>
                        <a:pt x="64" y="46"/>
                        <a:pt x="64" y="46"/>
                      </a:cubicBezTo>
                      <a:cubicBezTo>
                        <a:pt x="64" y="46"/>
                        <a:pt x="64" y="46"/>
                        <a:pt x="64" y="46"/>
                      </a:cubicBezTo>
                      <a:cubicBezTo>
                        <a:pt x="64" y="45"/>
                        <a:pt x="64" y="45"/>
                        <a:pt x="64" y="45"/>
                      </a:cubicBezTo>
                      <a:cubicBezTo>
                        <a:pt x="64" y="45"/>
                        <a:pt x="64" y="45"/>
                        <a:pt x="64" y="45"/>
                      </a:cubicBezTo>
                      <a:cubicBezTo>
                        <a:pt x="65" y="45"/>
                        <a:pt x="65" y="45"/>
                        <a:pt x="65" y="45"/>
                      </a:cubicBezTo>
                      <a:cubicBezTo>
                        <a:pt x="65" y="45"/>
                        <a:pt x="65" y="45"/>
                        <a:pt x="65"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2"/>
                        <a:pt x="64" y="42"/>
                        <a:pt x="64" y="42"/>
                      </a:cubicBezTo>
                      <a:cubicBezTo>
                        <a:pt x="64" y="42"/>
                        <a:pt x="64" y="42"/>
                        <a:pt x="64" y="42"/>
                      </a:cubicBezTo>
                      <a:cubicBezTo>
                        <a:pt x="65" y="42"/>
                        <a:pt x="65" y="42"/>
                        <a:pt x="65" y="42"/>
                      </a:cubicBezTo>
                      <a:cubicBezTo>
                        <a:pt x="65" y="42"/>
                        <a:pt x="65" y="42"/>
                        <a:pt x="65" y="42"/>
                      </a:cubicBezTo>
                      <a:cubicBezTo>
                        <a:pt x="65" y="41"/>
                        <a:pt x="65" y="41"/>
                        <a:pt x="65" y="41"/>
                      </a:cubicBezTo>
                      <a:cubicBezTo>
                        <a:pt x="64" y="41"/>
                        <a:pt x="64" y="41"/>
                        <a:pt x="64" y="41"/>
                      </a:cubicBezTo>
                      <a:cubicBezTo>
                        <a:pt x="64" y="41"/>
                        <a:pt x="64" y="41"/>
                        <a:pt x="64" y="41"/>
                      </a:cubicBezTo>
                      <a:cubicBezTo>
                        <a:pt x="64" y="41"/>
                        <a:pt x="64" y="41"/>
                        <a:pt x="64" y="41"/>
                      </a:cubicBezTo>
                      <a:cubicBezTo>
                        <a:pt x="65" y="41"/>
                        <a:pt x="65" y="41"/>
                        <a:pt x="65" y="41"/>
                      </a:cubicBezTo>
                      <a:cubicBezTo>
                        <a:pt x="65" y="41"/>
                        <a:pt x="65" y="41"/>
                        <a:pt x="65" y="41"/>
                      </a:cubicBezTo>
                      <a:cubicBezTo>
                        <a:pt x="65" y="41"/>
                        <a:pt x="65" y="41"/>
                        <a:pt x="65" y="41"/>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39"/>
                        <a:pt x="65" y="39"/>
                        <a:pt x="65" y="39"/>
                      </a:cubicBezTo>
                      <a:cubicBezTo>
                        <a:pt x="65" y="39"/>
                        <a:pt x="65" y="39"/>
                        <a:pt x="65" y="39"/>
                      </a:cubicBezTo>
                      <a:cubicBezTo>
                        <a:pt x="65" y="39"/>
                        <a:pt x="65" y="39"/>
                        <a:pt x="65" y="39"/>
                      </a:cubicBezTo>
                      <a:cubicBezTo>
                        <a:pt x="65" y="38"/>
                        <a:pt x="65" y="38"/>
                        <a:pt x="65" y="38"/>
                      </a:cubicBezTo>
                      <a:cubicBezTo>
                        <a:pt x="65" y="37"/>
                        <a:pt x="65" y="37"/>
                        <a:pt x="65" y="37"/>
                      </a:cubicBezTo>
                      <a:cubicBezTo>
                        <a:pt x="65" y="37"/>
                        <a:pt x="65" y="37"/>
                        <a:pt x="65" y="37"/>
                      </a:cubicBezTo>
                      <a:cubicBezTo>
                        <a:pt x="65" y="36"/>
                        <a:pt x="65" y="36"/>
                        <a:pt x="65" y="36"/>
                      </a:cubicBezTo>
                      <a:cubicBezTo>
                        <a:pt x="65" y="36"/>
                        <a:pt x="65" y="36"/>
                        <a:pt x="65" y="36"/>
                      </a:cubicBezTo>
                      <a:cubicBezTo>
                        <a:pt x="65" y="35"/>
                        <a:pt x="65" y="35"/>
                        <a:pt x="65" y="35"/>
                      </a:cubicBezTo>
                      <a:cubicBezTo>
                        <a:pt x="65" y="35"/>
                        <a:pt x="65" y="35"/>
                        <a:pt x="65" y="35"/>
                      </a:cubicBezTo>
                      <a:cubicBezTo>
                        <a:pt x="65" y="34"/>
                        <a:pt x="65" y="34"/>
                        <a:pt x="65" y="34"/>
                      </a:cubicBezTo>
                      <a:cubicBezTo>
                        <a:pt x="66" y="34"/>
                        <a:pt x="66" y="34"/>
                        <a:pt x="66" y="34"/>
                      </a:cubicBezTo>
                      <a:cubicBezTo>
                        <a:pt x="66" y="33"/>
                        <a:pt x="66" y="33"/>
                        <a:pt x="66" y="33"/>
                      </a:cubicBezTo>
                      <a:cubicBezTo>
                        <a:pt x="66" y="33"/>
                        <a:pt x="66" y="33"/>
                        <a:pt x="66" y="33"/>
                      </a:cubicBezTo>
                      <a:cubicBezTo>
                        <a:pt x="66" y="33"/>
                        <a:pt x="66" y="33"/>
                        <a:pt x="66" y="33"/>
                      </a:cubicBezTo>
                      <a:cubicBezTo>
                        <a:pt x="66" y="32"/>
                        <a:pt x="66" y="32"/>
                        <a:pt x="66" y="32"/>
                      </a:cubicBezTo>
                      <a:cubicBezTo>
                        <a:pt x="66" y="32"/>
                        <a:pt x="66" y="32"/>
                        <a:pt x="66" y="32"/>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9" name="Freeform 346">
                  <a:extLst>
                    <a:ext uri="{FF2B5EF4-FFF2-40B4-BE49-F238E27FC236}">
                      <a16:creationId xmlns="" xmlns:a16="http://schemas.microsoft.com/office/drawing/2014/main" id="{2F4BFE33-17D0-47E0-BAD6-19618CB41185}"/>
                    </a:ext>
                  </a:extLst>
                </p:cNvPr>
                <p:cNvSpPr>
                  <a:spLocks/>
                </p:cNvSpPr>
                <p:nvPr/>
              </p:nvSpPr>
              <p:spPr bwMode="auto">
                <a:xfrm>
                  <a:off x="5173102" y="3217378"/>
                  <a:ext cx="550465" cy="330279"/>
                </a:xfrm>
                <a:custGeom>
                  <a:avLst/>
                  <a:gdLst>
                    <a:gd name="T0" fmla="*/ 105 w 105"/>
                    <a:gd name="T1" fmla="*/ 60 h 63"/>
                    <a:gd name="T2" fmla="*/ 105 w 105"/>
                    <a:gd name="T3" fmla="*/ 58 h 63"/>
                    <a:gd name="T4" fmla="*/ 105 w 105"/>
                    <a:gd name="T5" fmla="*/ 58 h 63"/>
                    <a:gd name="T6" fmla="*/ 105 w 105"/>
                    <a:gd name="T7" fmla="*/ 57 h 63"/>
                    <a:gd name="T8" fmla="*/ 104 w 105"/>
                    <a:gd name="T9" fmla="*/ 55 h 63"/>
                    <a:gd name="T10" fmla="*/ 104 w 105"/>
                    <a:gd name="T11" fmla="*/ 54 h 63"/>
                    <a:gd name="T12" fmla="*/ 103 w 105"/>
                    <a:gd name="T13" fmla="*/ 52 h 63"/>
                    <a:gd name="T14" fmla="*/ 103 w 105"/>
                    <a:gd name="T15" fmla="*/ 52 h 63"/>
                    <a:gd name="T16" fmla="*/ 102 w 105"/>
                    <a:gd name="T17" fmla="*/ 51 h 63"/>
                    <a:gd name="T18" fmla="*/ 102 w 105"/>
                    <a:gd name="T19" fmla="*/ 49 h 63"/>
                    <a:gd name="T20" fmla="*/ 101 w 105"/>
                    <a:gd name="T21" fmla="*/ 48 h 63"/>
                    <a:gd name="T22" fmla="*/ 102 w 105"/>
                    <a:gd name="T23" fmla="*/ 46 h 63"/>
                    <a:gd name="T24" fmla="*/ 101 w 105"/>
                    <a:gd name="T25" fmla="*/ 45 h 63"/>
                    <a:gd name="T26" fmla="*/ 101 w 105"/>
                    <a:gd name="T27" fmla="*/ 44 h 63"/>
                    <a:gd name="T28" fmla="*/ 102 w 105"/>
                    <a:gd name="T29" fmla="*/ 43 h 63"/>
                    <a:gd name="T30" fmla="*/ 102 w 105"/>
                    <a:gd name="T31" fmla="*/ 43 h 63"/>
                    <a:gd name="T32" fmla="*/ 101 w 105"/>
                    <a:gd name="T33" fmla="*/ 42 h 63"/>
                    <a:gd name="T34" fmla="*/ 101 w 105"/>
                    <a:gd name="T35" fmla="*/ 42 h 63"/>
                    <a:gd name="T36" fmla="*/ 101 w 105"/>
                    <a:gd name="T37" fmla="*/ 42 h 63"/>
                    <a:gd name="T38" fmla="*/ 101 w 105"/>
                    <a:gd name="T39" fmla="*/ 41 h 63"/>
                    <a:gd name="T40" fmla="*/ 101 w 105"/>
                    <a:gd name="T41" fmla="*/ 38 h 63"/>
                    <a:gd name="T42" fmla="*/ 101 w 105"/>
                    <a:gd name="T43" fmla="*/ 38 h 63"/>
                    <a:gd name="T44" fmla="*/ 100 w 105"/>
                    <a:gd name="T45" fmla="*/ 36 h 63"/>
                    <a:gd name="T46" fmla="*/ 100 w 105"/>
                    <a:gd name="T47" fmla="*/ 33 h 63"/>
                    <a:gd name="T48" fmla="*/ 100 w 105"/>
                    <a:gd name="T49" fmla="*/ 33 h 63"/>
                    <a:gd name="T50" fmla="*/ 100 w 105"/>
                    <a:gd name="T51" fmla="*/ 31 h 63"/>
                    <a:gd name="T52" fmla="*/ 100 w 105"/>
                    <a:gd name="T53" fmla="*/ 30 h 63"/>
                    <a:gd name="T54" fmla="*/ 100 w 105"/>
                    <a:gd name="T55" fmla="*/ 29 h 63"/>
                    <a:gd name="T56" fmla="*/ 100 w 105"/>
                    <a:gd name="T57" fmla="*/ 29 h 63"/>
                    <a:gd name="T58" fmla="*/ 99 w 105"/>
                    <a:gd name="T59" fmla="*/ 27 h 63"/>
                    <a:gd name="T60" fmla="*/ 99 w 105"/>
                    <a:gd name="T61" fmla="*/ 26 h 63"/>
                    <a:gd name="T62" fmla="*/ 98 w 105"/>
                    <a:gd name="T63" fmla="*/ 25 h 63"/>
                    <a:gd name="T64" fmla="*/ 98 w 105"/>
                    <a:gd name="T65" fmla="*/ 25 h 63"/>
                    <a:gd name="T66" fmla="*/ 98 w 105"/>
                    <a:gd name="T67" fmla="*/ 25 h 63"/>
                    <a:gd name="T68" fmla="*/ 98 w 105"/>
                    <a:gd name="T69" fmla="*/ 23 h 63"/>
                    <a:gd name="T70" fmla="*/ 97 w 105"/>
                    <a:gd name="T71" fmla="*/ 22 h 63"/>
                    <a:gd name="T72" fmla="*/ 96 w 105"/>
                    <a:gd name="T73" fmla="*/ 19 h 63"/>
                    <a:gd name="T74" fmla="*/ 96 w 105"/>
                    <a:gd name="T75" fmla="*/ 16 h 63"/>
                    <a:gd name="T76" fmla="*/ 96 w 105"/>
                    <a:gd name="T77" fmla="*/ 14 h 63"/>
                    <a:gd name="T78" fmla="*/ 96 w 105"/>
                    <a:gd name="T79" fmla="*/ 13 h 63"/>
                    <a:gd name="T80" fmla="*/ 96 w 105"/>
                    <a:gd name="T81" fmla="*/ 12 h 63"/>
                    <a:gd name="T82" fmla="*/ 96 w 105"/>
                    <a:gd name="T83" fmla="*/ 9 h 63"/>
                    <a:gd name="T84" fmla="*/ 96 w 105"/>
                    <a:gd name="T85" fmla="*/ 7 h 63"/>
                    <a:gd name="T86" fmla="*/ 95 w 105"/>
                    <a:gd name="T87" fmla="*/ 5 h 63"/>
                    <a:gd name="T88" fmla="*/ 95 w 105"/>
                    <a:gd name="T89" fmla="*/ 3 h 63"/>
                    <a:gd name="T90" fmla="*/ 94 w 105"/>
                    <a:gd name="T91" fmla="*/ 2 h 63"/>
                    <a:gd name="T92" fmla="*/ 94 w 105"/>
                    <a:gd name="T93" fmla="*/ 1 h 63"/>
                    <a:gd name="T94" fmla="*/ 93 w 105"/>
                    <a:gd name="T95"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 h="63">
                      <a:moveTo>
                        <a:pt x="105" y="61"/>
                      </a:moveTo>
                      <a:cubicBezTo>
                        <a:pt x="105" y="60"/>
                        <a:pt x="105" y="60"/>
                        <a:pt x="105" y="60"/>
                      </a:cubicBezTo>
                      <a:cubicBezTo>
                        <a:pt x="105" y="60"/>
                        <a:pt x="105" y="60"/>
                        <a:pt x="105" y="60"/>
                      </a:cubicBezTo>
                      <a:cubicBezTo>
                        <a:pt x="105" y="59"/>
                        <a:pt x="105" y="59"/>
                        <a:pt x="105" y="59"/>
                      </a:cubicBezTo>
                      <a:cubicBezTo>
                        <a:pt x="105" y="59"/>
                        <a:pt x="105" y="59"/>
                        <a:pt x="105" y="59"/>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7"/>
                        <a:pt x="105" y="57"/>
                        <a:pt x="105" y="57"/>
                      </a:cubicBezTo>
                      <a:cubicBezTo>
                        <a:pt x="105" y="57"/>
                        <a:pt x="105" y="57"/>
                        <a:pt x="105" y="57"/>
                      </a:cubicBezTo>
                      <a:cubicBezTo>
                        <a:pt x="105" y="57"/>
                        <a:pt x="105" y="57"/>
                        <a:pt x="105" y="57"/>
                      </a:cubicBezTo>
                      <a:cubicBezTo>
                        <a:pt x="104" y="56"/>
                        <a:pt x="104" y="56"/>
                        <a:pt x="104" y="56"/>
                      </a:cubicBezTo>
                      <a:cubicBezTo>
                        <a:pt x="104" y="55"/>
                        <a:pt x="104" y="55"/>
                        <a:pt x="104" y="55"/>
                      </a:cubicBezTo>
                      <a:cubicBezTo>
                        <a:pt x="104" y="55"/>
                        <a:pt x="104" y="55"/>
                        <a:pt x="104" y="55"/>
                      </a:cubicBezTo>
                      <a:cubicBezTo>
                        <a:pt x="104" y="54"/>
                        <a:pt x="104" y="54"/>
                        <a:pt x="104" y="54"/>
                      </a:cubicBezTo>
                      <a:cubicBezTo>
                        <a:pt x="104" y="54"/>
                        <a:pt x="104" y="54"/>
                        <a:pt x="104" y="54"/>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2" y="51"/>
                        <a:pt x="102" y="51"/>
                        <a:pt x="102" y="51"/>
                      </a:cubicBezTo>
                      <a:cubicBezTo>
                        <a:pt x="102" y="51"/>
                        <a:pt x="102" y="51"/>
                        <a:pt x="102" y="51"/>
                      </a:cubicBezTo>
                      <a:cubicBezTo>
                        <a:pt x="102" y="51"/>
                        <a:pt x="102" y="51"/>
                        <a:pt x="102" y="51"/>
                      </a:cubicBezTo>
                      <a:cubicBezTo>
                        <a:pt x="102" y="50"/>
                        <a:pt x="102" y="50"/>
                        <a:pt x="102" y="50"/>
                      </a:cubicBezTo>
                      <a:cubicBezTo>
                        <a:pt x="102" y="50"/>
                        <a:pt x="102" y="50"/>
                        <a:pt x="102" y="50"/>
                      </a:cubicBezTo>
                      <a:cubicBezTo>
                        <a:pt x="102" y="49"/>
                        <a:pt x="102" y="49"/>
                        <a:pt x="102" y="49"/>
                      </a:cubicBezTo>
                      <a:cubicBezTo>
                        <a:pt x="102" y="49"/>
                        <a:pt x="102" y="49"/>
                        <a:pt x="102" y="49"/>
                      </a:cubicBezTo>
                      <a:cubicBezTo>
                        <a:pt x="101" y="48"/>
                        <a:pt x="101" y="48"/>
                        <a:pt x="101" y="48"/>
                      </a:cubicBezTo>
                      <a:cubicBezTo>
                        <a:pt x="101" y="48"/>
                        <a:pt x="101" y="48"/>
                        <a:pt x="101" y="48"/>
                      </a:cubicBezTo>
                      <a:cubicBezTo>
                        <a:pt x="102" y="47"/>
                        <a:pt x="102" y="47"/>
                        <a:pt x="102" y="47"/>
                      </a:cubicBezTo>
                      <a:cubicBezTo>
                        <a:pt x="102" y="47"/>
                        <a:pt x="102" y="47"/>
                        <a:pt x="102" y="47"/>
                      </a:cubicBezTo>
                      <a:cubicBezTo>
                        <a:pt x="102" y="46"/>
                        <a:pt x="102" y="46"/>
                        <a:pt x="102" y="46"/>
                      </a:cubicBezTo>
                      <a:cubicBezTo>
                        <a:pt x="101" y="46"/>
                        <a:pt x="101" y="46"/>
                        <a:pt x="101" y="46"/>
                      </a:cubicBezTo>
                      <a:cubicBezTo>
                        <a:pt x="101" y="45"/>
                        <a:pt x="101" y="45"/>
                        <a:pt x="101" y="45"/>
                      </a:cubicBezTo>
                      <a:cubicBezTo>
                        <a:pt x="101" y="45"/>
                        <a:pt x="101" y="45"/>
                        <a:pt x="101" y="45"/>
                      </a:cubicBezTo>
                      <a:cubicBezTo>
                        <a:pt x="101" y="45"/>
                        <a:pt x="101" y="45"/>
                        <a:pt x="101" y="45"/>
                      </a:cubicBezTo>
                      <a:cubicBezTo>
                        <a:pt x="101" y="45"/>
                        <a:pt x="101" y="45"/>
                        <a:pt x="101" y="45"/>
                      </a:cubicBezTo>
                      <a:cubicBezTo>
                        <a:pt x="101" y="44"/>
                        <a:pt x="101" y="44"/>
                        <a:pt x="101" y="44"/>
                      </a:cubicBezTo>
                      <a:cubicBezTo>
                        <a:pt x="101" y="44"/>
                        <a:pt x="101" y="44"/>
                        <a:pt x="101" y="44"/>
                      </a:cubicBezTo>
                      <a:cubicBezTo>
                        <a:pt x="101" y="43"/>
                        <a:pt x="101" y="43"/>
                        <a:pt x="101" y="43"/>
                      </a:cubicBezTo>
                      <a:cubicBezTo>
                        <a:pt x="102" y="43"/>
                        <a:pt x="102" y="43"/>
                        <a:pt x="102" y="43"/>
                      </a:cubicBezTo>
                      <a:cubicBezTo>
                        <a:pt x="102" y="43"/>
                        <a:pt x="102" y="43"/>
                        <a:pt x="102" y="43"/>
                      </a:cubicBezTo>
                      <a:cubicBezTo>
                        <a:pt x="102" y="43"/>
                        <a:pt x="102" y="43"/>
                        <a:pt x="102" y="43"/>
                      </a:cubicBezTo>
                      <a:cubicBezTo>
                        <a:pt x="102" y="43"/>
                        <a:pt x="102" y="43"/>
                        <a:pt x="102" y="43"/>
                      </a:cubicBezTo>
                      <a:cubicBezTo>
                        <a:pt x="102" y="42"/>
                        <a:pt x="102" y="42"/>
                        <a:pt x="102" y="42"/>
                      </a:cubicBezTo>
                      <a:cubicBezTo>
                        <a:pt x="102" y="42"/>
                        <a:pt x="102" y="42"/>
                        <a:pt x="102"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1"/>
                        <a:pt x="101" y="41"/>
                        <a:pt x="101" y="41"/>
                      </a:cubicBezTo>
                      <a:cubicBezTo>
                        <a:pt x="101" y="41"/>
                        <a:pt x="101" y="41"/>
                        <a:pt x="101" y="41"/>
                      </a:cubicBezTo>
                      <a:cubicBezTo>
                        <a:pt x="101" y="41"/>
                        <a:pt x="101" y="41"/>
                        <a:pt x="101" y="41"/>
                      </a:cubicBezTo>
                      <a:cubicBezTo>
                        <a:pt x="101" y="40"/>
                        <a:pt x="101" y="40"/>
                        <a:pt x="101" y="40"/>
                      </a:cubicBezTo>
                      <a:cubicBezTo>
                        <a:pt x="101" y="39"/>
                        <a:pt x="101" y="39"/>
                        <a:pt x="101" y="39"/>
                      </a:cubicBezTo>
                      <a:cubicBezTo>
                        <a:pt x="101" y="38"/>
                        <a:pt x="101" y="38"/>
                        <a:pt x="101" y="38"/>
                      </a:cubicBezTo>
                      <a:cubicBezTo>
                        <a:pt x="101" y="38"/>
                        <a:pt x="101" y="38"/>
                        <a:pt x="101" y="38"/>
                      </a:cubicBezTo>
                      <a:cubicBezTo>
                        <a:pt x="101" y="38"/>
                        <a:pt x="101" y="38"/>
                        <a:pt x="101" y="38"/>
                      </a:cubicBezTo>
                      <a:cubicBezTo>
                        <a:pt x="101" y="38"/>
                        <a:pt x="101" y="38"/>
                        <a:pt x="101" y="38"/>
                      </a:cubicBezTo>
                      <a:cubicBezTo>
                        <a:pt x="101" y="38"/>
                        <a:pt x="101" y="38"/>
                        <a:pt x="101" y="38"/>
                      </a:cubicBezTo>
                      <a:cubicBezTo>
                        <a:pt x="101" y="37"/>
                        <a:pt x="101" y="37"/>
                        <a:pt x="101" y="37"/>
                      </a:cubicBezTo>
                      <a:cubicBezTo>
                        <a:pt x="100" y="36"/>
                        <a:pt x="100" y="36"/>
                        <a:pt x="100" y="36"/>
                      </a:cubicBezTo>
                      <a:cubicBezTo>
                        <a:pt x="100" y="36"/>
                        <a:pt x="100" y="36"/>
                        <a:pt x="100" y="36"/>
                      </a:cubicBezTo>
                      <a:cubicBezTo>
                        <a:pt x="100" y="33"/>
                        <a:pt x="100" y="33"/>
                        <a:pt x="100" y="33"/>
                      </a:cubicBezTo>
                      <a:cubicBezTo>
                        <a:pt x="100" y="33"/>
                        <a:pt x="100" y="33"/>
                        <a:pt x="100" y="33"/>
                      </a:cubicBezTo>
                      <a:cubicBezTo>
                        <a:pt x="100" y="33"/>
                        <a:pt x="100" y="33"/>
                        <a:pt x="100" y="33"/>
                      </a:cubicBezTo>
                      <a:cubicBezTo>
                        <a:pt x="100" y="33"/>
                        <a:pt x="100" y="33"/>
                        <a:pt x="100" y="33"/>
                      </a:cubicBezTo>
                      <a:cubicBezTo>
                        <a:pt x="100" y="33"/>
                        <a:pt x="100" y="33"/>
                        <a:pt x="100" y="33"/>
                      </a:cubicBezTo>
                      <a:cubicBezTo>
                        <a:pt x="100" y="32"/>
                        <a:pt x="100" y="32"/>
                        <a:pt x="100" y="32"/>
                      </a:cubicBezTo>
                      <a:cubicBezTo>
                        <a:pt x="100" y="31"/>
                        <a:pt x="100" y="31"/>
                        <a:pt x="100" y="31"/>
                      </a:cubicBezTo>
                      <a:cubicBezTo>
                        <a:pt x="100" y="31"/>
                        <a:pt x="100" y="31"/>
                        <a:pt x="100" y="31"/>
                      </a:cubicBezTo>
                      <a:cubicBezTo>
                        <a:pt x="100" y="31"/>
                        <a:pt x="100" y="31"/>
                        <a:pt x="100" y="31"/>
                      </a:cubicBezTo>
                      <a:cubicBezTo>
                        <a:pt x="100" y="30"/>
                        <a:pt x="100" y="30"/>
                        <a:pt x="100" y="30"/>
                      </a:cubicBezTo>
                      <a:cubicBezTo>
                        <a:pt x="100" y="30"/>
                        <a:pt x="100" y="30"/>
                        <a:pt x="100" y="30"/>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8"/>
                        <a:pt x="100" y="28"/>
                        <a:pt x="100" y="28"/>
                      </a:cubicBezTo>
                      <a:cubicBezTo>
                        <a:pt x="99" y="27"/>
                        <a:pt x="99" y="27"/>
                        <a:pt x="99" y="27"/>
                      </a:cubicBezTo>
                      <a:cubicBezTo>
                        <a:pt x="99" y="27"/>
                        <a:pt x="99" y="27"/>
                        <a:pt x="99" y="27"/>
                      </a:cubicBezTo>
                      <a:cubicBezTo>
                        <a:pt x="99" y="27"/>
                        <a:pt x="99" y="27"/>
                        <a:pt x="99" y="27"/>
                      </a:cubicBezTo>
                      <a:cubicBezTo>
                        <a:pt x="99" y="26"/>
                        <a:pt x="99" y="26"/>
                        <a:pt x="99" y="26"/>
                      </a:cubicBezTo>
                      <a:cubicBezTo>
                        <a:pt x="99" y="25"/>
                        <a:pt x="99" y="25"/>
                        <a:pt x="99" y="25"/>
                      </a:cubicBezTo>
                      <a:cubicBezTo>
                        <a:pt x="99" y="25"/>
                        <a:pt x="99" y="25"/>
                        <a:pt x="99"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4"/>
                        <a:pt x="98" y="24"/>
                        <a:pt x="98" y="24"/>
                      </a:cubicBezTo>
                      <a:cubicBezTo>
                        <a:pt x="98" y="24"/>
                        <a:pt x="98" y="24"/>
                        <a:pt x="98" y="24"/>
                      </a:cubicBezTo>
                      <a:cubicBezTo>
                        <a:pt x="98" y="23"/>
                        <a:pt x="98" y="23"/>
                        <a:pt x="98" y="23"/>
                      </a:cubicBezTo>
                      <a:cubicBezTo>
                        <a:pt x="98" y="23"/>
                        <a:pt x="98" y="23"/>
                        <a:pt x="98" y="23"/>
                      </a:cubicBezTo>
                      <a:cubicBezTo>
                        <a:pt x="98" y="22"/>
                        <a:pt x="98" y="22"/>
                        <a:pt x="98" y="22"/>
                      </a:cubicBezTo>
                      <a:cubicBezTo>
                        <a:pt x="97" y="22"/>
                        <a:pt x="97" y="22"/>
                        <a:pt x="97" y="22"/>
                      </a:cubicBezTo>
                      <a:cubicBezTo>
                        <a:pt x="97" y="21"/>
                        <a:pt x="97" y="21"/>
                        <a:pt x="97" y="21"/>
                      </a:cubicBezTo>
                      <a:cubicBezTo>
                        <a:pt x="97" y="20"/>
                        <a:pt x="97" y="20"/>
                        <a:pt x="97" y="20"/>
                      </a:cubicBezTo>
                      <a:cubicBezTo>
                        <a:pt x="96" y="19"/>
                        <a:pt x="96" y="19"/>
                        <a:pt x="96" y="19"/>
                      </a:cubicBezTo>
                      <a:cubicBezTo>
                        <a:pt x="96" y="18"/>
                        <a:pt x="96" y="18"/>
                        <a:pt x="96" y="18"/>
                      </a:cubicBezTo>
                      <a:cubicBezTo>
                        <a:pt x="96" y="17"/>
                        <a:pt x="96" y="17"/>
                        <a:pt x="96" y="17"/>
                      </a:cubicBezTo>
                      <a:cubicBezTo>
                        <a:pt x="96" y="16"/>
                        <a:pt x="96" y="16"/>
                        <a:pt x="96" y="16"/>
                      </a:cubicBezTo>
                      <a:cubicBezTo>
                        <a:pt x="96" y="15"/>
                        <a:pt x="96" y="15"/>
                        <a:pt x="96" y="15"/>
                      </a:cubicBezTo>
                      <a:cubicBezTo>
                        <a:pt x="96" y="15"/>
                        <a:pt x="96" y="15"/>
                        <a:pt x="96" y="15"/>
                      </a:cubicBezTo>
                      <a:cubicBezTo>
                        <a:pt x="96" y="14"/>
                        <a:pt x="96" y="14"/>
                        <a:pt x="96" y="14"/>
                      </a:cubicBezTo>
                      <a:cubicBezTo>
                        <a:pt x="96" y="13"/>
                        <a:pt x="96" y="13"/>
                        <a:pt x="96" y="13"/>
                      </a:cubicBezTo>
                      <a:cubicBezTo>
                        <a:pt x="96" y="13"/>
                        <a:pt x="96" y="13"/>
                        <a:pt x="96" y="13"/>
                      </a:cubicBezTo>
                      <a:cubicBezTo>
                        <a:pt x="96" y="13"/>
                        <a:pt x="96" y="13"/>
                        <a:pt x="96" y="13"/>
                      </a:cubicBezTo>
                      <a:cubicBezTo>
                        <a:pt x="96" y="12"/>
                        <a:pt x="96" y="12"/>
                        <a:pt x="96" y="12"/>
                      </a:cubicBezTo>
                      <a:cubicBezTo>
                        <a:pt x="96" y="12"/>
                        <a:pt x="96" y="12"/>
                        <a:pt x="96" y="12"/>
                      </a:cubicBezTo>
                      <a:cubicBezTo>
                        <a:pt x="96" y="12"/>
                        <a:pt x="96" y="12"/>
                        <a:pt x="96" y="12"/>
                      </a:cubicBezTo>
                      <a:cubicBezTo>
                        <a:pt x="96" y="11"/>
                        <a:pt x="96" y="11"/>
                        <a:pt x="96" y="11"/>
                      </a:cubicBezTo>
                      <a:cubicBezTo>
                        <a:pt x="95" y="10"/>
                        <a:pt x="95" y="10"/>
                        <a:pt x="95" y="10"/>
                      </a:cubicBezTo>
                      <a:cubicBezTo>
                        <a:pt x="96" y="9"/>
                        <a:pt x="96" y="9"/>
                        <a:pt x="96" y="9"/>
                      </a:cubicBezTo>
                      <a:cubicBezTo>
                        <a:pt x="96" y="8"/>
                        <a:pt x="96" y="8"/>
                        <a:pt x="96" y="8"/>
                      </a:cubicBezTo>
                      <a:cubicBezTo>
                        <a:pt x="96" y="8"/>
                        <a:pt x="96" y="8"/>
                        <a:pt x="96" y="8"/>
                      </a:cubicBezTo>
                      <a:cubicBezTo>
                        <a:pt x="96" y="7"/>
                        <a:pt x="96" y="7"/>
                        <a:pt x="96" y="7"/>
                      </a:cubicBezTo>
                      <a:cubicBezTo>
                        <a:pt x="96" y="6"/>
                        <a:pt x="96" y="6"/>
                        <a:pt x="96" y="6"/>
                      </a:cubicBezTo>
                      <a:cubicBezTo>
                        <a:pt x="96" y="5"/>
                        <a:pt x="96" y="5"/>
                        <a:pt x="96" y="5"/>
                      </a:cubicBezTo>
                      <a:cubicBezTo>
                        <a:pt x="95" y="5"/>
                        <a:pt x="95" y="5"/>
                        <a:pt x="95" y="5"/>
                      </a:cubicBezTo>
                      <a:cubicBezTo>
                        <a:pt x="95" y="4"/>
                        <a:pt x="95" y="4"/>
                        <a:pt x="95" y="4"/>
                      </a:cubicBezTo>
                      <a:cubicBezTo>
                        <a:pt x="95" y="3"/>
                        <a:pt x="95" y="3"/>
                        <a:pt x="95" y="3"/>
                      </a:cubicBezTo>
                      <a:cubicBezTo>
                        <a:pt x="95" y="3"/>
                        <a:pt x="95" y="3"/>
                        <a:pt x="95" y="3"/>
                      </a:cubicBezTo>
                      <a:cubicBezTo>
                        <a:pt x="95" y="3"/>
                        <a:pt x="95" y="3"/>
                        <a:pt x="95" y="3"/>
                      </a:cubicBezTo>
                      <a:cubicBezTo>
                        <a:pt x="95" y="2"/>
                        <a:pt x="95" y="2"/>
                        <a:pt x="95" y="2"/>
                      </a:cubicBezTo>
                      <a:cubicBezTo>
                        <a:pt x="95" y="2"/>
                        <a:pt x="95" y="2"/>
                        <a:pt x="94" y="2"/>
                      </a:cubicBezTo>
                      <a:cubicBezTo>
                        <a:pt x="94" y="1"/>
                        <a:pt x="94" y="1"/>
                        <a:pt x="94" y="1"/>
                      </a:cubicBezTo>
                      <a:cubicBezTo>
                        <a:pt x="94" y="1"/>
                        <a:pt x="94" y="1"/>
                        <a:pt x="94" y="1"/>
                      </a:cubicBezTo>
                      <a:cubicBezTo>
                        <a:pt x="94" y="1"/>
                        <a:pt x="94" y="1"/>
                        <a:pt x="94" y="1"/>
                      </a:cubicBezTo>
                      <a:cubicBezTo>
                        <a:pt x="64" y="1"/>
                        <a:pt x="33" y="1"/>
                        <a:pt x="2" y="0"/>
                      </a:cubicBezTo>
                      <a:cubicBezTo>
                        <a:pt x="1" y="21"/>
                        <a:pt x="0" y="41"/>
                        <a:pt x="0" y="62"/>
                      </a:cubicBezTo>
                      <a:cubicBezTo>
                        <a:pt x="31" y="63"/>
                        <a:pt x="62" y="63"/>
                        <a:pt x="93" y="63"/>
                      </a:cubicBezTo>
                      <a:cubicBezTo>
                        <a:pt x="97" y="63"/>
                        <a:pt x="101" y="62"/>
                        <a:pt x="105" y="62"/>
                      </a:cubicBezTo>
                      <a:lnTo>
                        <a:pt x="105" y="61"/>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0" name="Freeform 354">
                  <a:extLst>
                    <a:ext uri="{FF2B5EF4-FFF2-40B4-BE49-F238E27FC236}">
                      <a16:creationId xmlns="" xmlns:a16="http://schemas.microsoft.com/office/drawing/2014/main" id="{9E818FA9-7932-4DD6-A949-DDB687D95F2A}"/>
                    </a:ext>
                  </a:extLst>
                </p:cNvPr>
                <p:cNvSpPr>
                  <a:spLocks/>
                </p:cNvSpPr>
                <p:nvPr/>
              </p:nvSpPr>
              <p:spPr bwMode="auto">
                <a:xfrm>
                  <a:off x="5152132" y="3851722"/>
                  <a:ext cx="692013" cy="319794"/>
                </a:xfrm>
                <a:custGeom>
                  <a:avLst/>
                  <a:gdLst>
                    <a:gd name="T0" fmla="*/ 130 w 132"/>
                    <a:gd name="T1" fmla="*/ 58 h 61"/>
                    <a:gd name="T2" fmla="*/ 130 w 132"/>
                    <a:gd name="T3" fmla="*/ 56 h 61"/>
                    <a:gd name="T4" fmla="*/ 129 w 132"/>
                    <a:gd name="T5" fmla="*/ 54 h 61"/>
                    <a:gd name="T6" fmla="*/ 128 w 132"/>
                    <a:gd name="T7" fmla="*/ 54 h 61"/>
                    <a:gd name="T8" fmla="*/ 127 w 132"/>
                    <a:gd name="T9" fmla="*/ 53 h 61"/>
                    <a:gd name="T10" fmla="*/ 127 w 132"/>
                    <a:gd name="T11" fmla="*/ 52 h 61"/>
                    <a:gd name="T12" fmla="*/ 126 w 132"/>
                    <a:gd name="T13" fmla="*/ 51 h 61"/>
                    <a:gd name="T14" fmla="*/ 126 w 132"/>
                    <a:gd name="T15" fmla="*/ 50 h 61"/>
                    <a:gd name="T16" fmla="*/ 125 w 132"/>
                    <a:gd name="T17" fmla="*/ 49 h 61"/>
                    <a:gd name="T18" fmla="*/ 124 w 132"/>
                    <a:gd name="T19" fmla="*/ 47 h 61"/>
                    <a:gd name="T20" fmla="*/ 123 w 132"/>
                    <a:gd name="T21" fmla="*/ 45 h 61"/>
                    <a:gd name="T22" fmla="*/ 123 w 132"/>
                    <a:gd name="T23" fmla="*/ 44 h 61"/>
                    <a:gd name="T24" fmla="*/ 123 w 132"/>
                    <a:gd name="T25" fmla="*/ 43 h 61"/>
                    <a:gd name="T26" fmla="*/ 123 w 132"/>
                    <a:gd name="T27" fmla="*/ 41 h 61"/>
                    <a:gd name="T28" fmla="*/ 123 w 132"/>
                    <a:gd name="T29" fmla="*/ 39 h 61"/>
                    <a:gd name="T30" fmla="*/ 123 w 132"/>
                    <a:gd name="T31" fmla="*/ 39 h 61"/>
                    <a:gd name="T32" fmla="*/ 122 w 132"/>
                    <a:gd name="T33" fmla="*/ 38 h 61"/>
                    <a:gd name="T34" fmla="*/ 122 w 132"/>
                    <a:gd name="T35" fmla="*/ 37 h 61"/>
                    <a:gd name="T36" fmla="*/ 122 w 132"/>
                    <a:gd name="T37" fmla="*/ 35 h 61"/>
                    <a:gd name="T38" fmla="*/ 122 w 132"/>
                    <a:gd name="T39" fmla="*/ 33 h 61"/>
                    <a:gd name="T40" fmla="*/ 121 w 132"/>
                    <a:gd name="T41" fmla="*/ 32 h 61"/>
                    <a:gd name="T42" fmla="*/ 121 w 132"/>
                    <a:gd name="T43" fmla="*/ 30 h 61"/>
                    <a:gd name="T44" fmla="*/ 120 w 132"/>
                    <a:gd name="T45" fmla="*/ 29 h 61"/>
                    <a:gd name="T46" fmla="*/ 120 w 132"/>
                    <a:gd name="T47" fmla="*/ 29 h 61"/>
                    <a:gd name="T48" fmla="*/ 119 w 132"/>
                    <a:gd name="T49" fmla="*/ 29 h 61"/>
                    <a:gd name="T50" fmla="*/ 119 w 132"/>
                    <a:gd name="T51" fmla="*/ 27 h 61"/>
                    <a:gd name="T52" fmla="*/ 119 w 132"/>
                    <a:gd name="T53" fmla="*/ 26 h 61"/>
                    <a:gd name="T54" fmla="*/ 119 w 132"/>
                    <a:gd name="T55" fmla="*/ 24 h 61"/>
                    <a:gd name="T56" fmla="*/ 118 w 132"/>
                    <a:gd name="T57" fmla="*/ 22 h 61"/>
                    <a:gd name="T58" fmla="*/ 118 w 132"/>
                    <a:gd name="T59" fmla="*/ 20 h 61"/>
                    <a:gd name="T60" fmla="*/ 116 w 132"/>
                    <a:gd name="T61" fmla="*/ 18 h 61"/>
                    <a:gd name="T62" fmla="*/ 115 w 132"/>
                    <a:gd name="T63" fmla="*/ 16 h 61"/>
                    <a:gd name="T64" fmla="*/ 115 w 132"/>
                    <a:gd name="T65" fmla="*/ 14 h 61"/>
                    <a:gd name="T66" fmla="*/ 114 w 132"/>
                    <a:gd name="T67" fmla="*/ 13 h 61"/>
                    <a:gd name="T68" fmla="*/ 113 w 132"/>
                    <a:gd name="T69" fmla="*/ 10 h 61"/>
                    <a:gd name="T70" fmla="*/ 110 w 132"/>
                    <a:gd name="T71" fmla="*/ 8 h 61"/>
                    <a:gd name="T72" fmla="*/ 109 w 132"/>
                    <a:gd name="T73" fmla="*/ 7 h 61"/>
                    <a:gd name="T74" fmla="*/ 109 w 132"/>
                    <a:gd name="T75" fmla="*/ 7 h 61"/>
                    <a:gd name="T76" fmla="*/ 108 w 132"/>
                    <a:gd name="T77" fmla="*/ 6 h 61"/>
                    <a:gd name="T78" fmla="*/ 106 w 132"/>
                    <a:gd name="T79" fmla="*/ 5 h 61"/>
                    <a:gd name="T80" fmla="*/ 104 w 132"/>
                    <a:gd name="T81" fmla="*/ 5 h 61"/>
                    <a:gd name="T82" fmla="*/ 102 w 132"/>
                    <a:gd name="T83" fmla="*/ 5 h 61"/>
                    <a:gd name="T84" fmla="*/ 101 w 132"/>
                    <a:gd name="T85" fmla="*/ 3 h 61"/>
                    <a:gd name="T86" fmla="*/ 96 w 132"/>
                    <a:gd name="T87" fmla="*/ 3 h 61"/>
                    <a:gd name="T88" fmla="*/ 94 w 132"/>
                    <a:gd name="T89" fmla="*/ 3 h 61"/>
                    <a:gd name="T90" fmla="*/ 92 w 132"/>
                    <a:gd name="T91" fmla="*/ 4 h 61"/>
                    <a:gd name="T92" fmla="*/ 91 w 132"/>
                    <a:gd name="T93" fmla="*/ 5 h 61"/>
                    <a:gd name="T94" fmla="*/ 89 w 132"/>
                    <a:gd name="T95" fmla="*/ 5 h 61"/>
                    <a:gd name="T96" fmla="*/ 86 w 132"/>
                    <a:gd name="T97" fmla="*/ 3 h 61"/>
                    <a:gd name="T98" fmla="*/ 83 w 132"/>
                    <a:gd name="T99" fmla="*/ 1 h 61"/>
                    <a:gd name="T100" fmla="*/ 0 w 132"/>
                    <a:gd name="T101" fmla="*/ 4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61">
                      <a:moveTo>
                        <a:pt x="131" y="59"/>
                      </a:moveTo>
                      <a:cubicBezTo>
                        <a:pt x="131" y="58"/>
                        <a:pt x="131" y="58"/>
                        <a:pt x="131" y="58"/>
                      </a:cubicBezTo>
                      <a:cubicBezTo>
                        <a:pt x="130" y="58"/>
                        <a:pt x="130" y="58"/>
                        <a:pt x="130" y="58"/>
                      </a:cubicBezTo>
                      <a:cubicBezTo>
                        <a:pt x="130" y="58"/>
                        <a:pt x="130" y="58"/>
                        <a:pt x="130" y="58"/>
                      </a:cubicBezTo>
                      <a:cubicBezTo>
                        <a:pt x="130" y="58"/>
                        <a:pt x="130" y="58"/>
                        <a:pt x="130" y="58"/>
                      </a:cubicBezTo>
                      <a:cubicBezTo>
                        <a:pt x="130" y="57"/>
                        <a:pt x="130" y="57"/>
                        <a:pt x="130" y="57"/>
                      </a:cubicBezTo>
                      <a:cubicBezTo>
                        <a:pt x="130" y="57"/>
                        <a:pt x="130" y="57"/>
                        <a:pt x="130" y="57"/>
                      </a:cubicBezTo>
                      <a:cubicBezTo>
                        <a:pt x="130" y="57"/>
                        <a:pt x="130" y="57"/>
                        <a:pt x="130" y="57"/>
                      </a:cubicBezTo>
                      <a:cubicBezTo>
                        <a:pt x="130" y="57"/>
                        <a:pt x="130" y="57"/>
                        <a:pt x="130" y="57"/>
                      </a:cubicBezTo>
                      <a:cubicBezTo>
                        <a:pt x="130" y="56"/>
                        <a:pt x="130" y="56"/>
                        <a:pt x="130" y="56"/>
                      </a:cubicBezTo>
                      <a:cubicBezTo>
                        <a:pt x="130" y="56"/>
                        <a:pt x="130" y="56"/>
                        <a:pt x="130" y="56"/>
                      </a:cubicBezTo>
                      <a:cubicBezTo>
                        <a:pt x="129" y="56"/>
                        <a:pt x="129" y="56"/>
                        <a:pt x="129" y="56"/>
                      </a:cubicBezTo>
                      <a:cubicBezTo>
                        <a:pt x="129" y="55"/>
                        <a:pt x="129" y="55"/>
                        <a:pt x="129" y="55"/>
                      </a:cubicBezTo>
                      <a:cubicBezTo>
                        <a:pt x="129" y="55"/>
                        <a:pt x="129" y="55"/>
                        <a:pt x="129" y="55"/>
                      </a:cubicBezTo>
                      <a:cubicBezTo>
                        <a:pt x="129" y="54"/>
                        <a:pt x="129" y="54"/>
                        <a:pt x="129" y="54"/>
                      </a:cubicBezTo>
                      <a:cubicBezTo>
                        <a:pt x="129" y="54"/>
                        <a:pt x="129" y="54"/>
                        <a:pt x="129" y="54"/>
                      </a:cubicBezTo>
                      <a:cubicBezTo>
                        <a:pt x="129" y="54"/>
                        <a:pt x="129" y="54"/>
                        <a:pt x="129" y="54"/>
                      </a:cubicBezTo>
                      <a:cubicBezTo>
                        <a:pt x="128" y="54"/>
                        <a:pt x="128" y="54"/>
                        <a:pt x="128" y="54"/>
                      </a:cubicBezTo>
                      <a:cubicBezTo>
                        <a:pt x="128" y="54"/>
                        <a:pt x="128" y="54"/>
                        <a:pt x="128" y="54"/>
                      </a:cubicBezTo>
                      <a:cubicBezTo>
                        <a:pt x="128" y="54"/>
                        <a:pt x="128" y="54"/>
                        <a:pt x="128" y="54"/>
                      </a:cubicBezTo>
                      <a:cubicBezTo>
                        <a:pt x="128" y="53"/>
                        <a:pt x="128" y="53"/>
                        <a:pt x="128" y="53"/>
                      </a:cubicBezTo>
                      <a:cubicBezTo>
                        <a:pt x="128" y="53"/>
                        <a:pt x="128" y="53"/>
                        <a:pt x="128" y="53"/>
                      </a:cubicBezTo>
                      <a:cubicBezTo>
                        <a:pt x="127" y="53"/>
                        <a:pt x="127" y="53"/>
                        <a:pt x="127" y="53"/>
                      </a:cubicBezTo>
                      <a:cubicBezTo>
                        <a:pt x="127" y="53"/>
                        <a:pt x="127" y="53"/>
                        <a:pt x="127" y="53"/>
                      </a:cubicBezTo>
                      <a:cubicBezTo>
                        <a:pt x="127" y="53"/>
                        <a:pt x="127" y="53"/>
                        <a:pt x="127" y="53"/>
                      </a:cubicBezTo>
                      <a:cubicBezTo>
                        <a:pt x="126" y="53"/>
                        <a:pt x="126" y="53"/>
                        <a:pt x="126" y="53"/>
                      </a:cubicBezTo>
                      <a:cubicBezTo>
                        <a:pt x="126" y="53"/>
                        <a:pt x="126" y="53"/>
                        <a:pt x="126" y="53"/>
                      </a:cubicBezTo>
                      <a:cubicBezTo>
                        <a:pt x="126" y="53"/>
                        <a:pt x="126" y="53"/>
                        <a:pt x="126" y="53"/>
                      </a:cubicBezTo>
                      <a:cubicBezTo>
                        <a:pt x="127" y="52"/>
                        <a:pt x="127" y="52"/>
                        <a:pt x="127" y="52"/>
                      </a:cubicBezTo>
                      <a:cubicBezTo>
                        <a:pt x="127" y="52"/>
                        <a:pt x="127" y="52"/>
                        <a:pt x="127" y="52"/>
                      </a:cubicBezTo>
                      <a:cubicBezTo>
                        <a:pt x="127" y="52"/>
                        <a:pt x="127" y="52"/>
                        <a:pt x="127" y="52"/>
                      </a:cubicBezTo>
                      <a:cubicBezTo>
                        <a:pt x="126" y="52"/>
                        <a:pt x="126" y="52"/>
                        <a:pt x="126" y="52"/>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0"/>
                        <a:pt x="126" y="50"/>
                        <a:pt x="126" y="50"/>
                      </a:cubicBezTo>
                      <a:cubicBezTo>
                        <a:pt x="126" y="50"/>
                        <a:pt x="126" y="50"/>
                        <a:pt x="126" y="50"/>
                      </a:cubicBezTo>
                      <a:cubicBezTo>
                        <a:pt x="126" y="50"/>
                        <a:pt x="126" y="50"/>
                        <a:pt x="126" y="50"/>
                      </a:cubicBezTo>
                      <a:cubicBezTo>
                        <a:pt x="126" y="49"/>
                        <a:pt x="126" y="49"/>
                        <a:pt x="126" y="49"/>
                      </a:cubicBezTo>
                      <a:cubicBezTo>
                        <a:pt x="126" y="49"/>
                        <a:pt x="126" y="49"/>
                        <a:pt x="126" y="49"/>
                      </a:cubicBezTo>
                      <a:cubicBezTo>
                        <a:pt x="126" y="49"/>
                        <a:pt x="126" y="49"/>
                        <a:pt x="126" y="49"/>
                      </a:cubicBezTo>
                      <a:cubicBezTo>
                        <a:pt x="125" y="49"/>
                        <a:pt x="125" y="49"/>
                        <a:pt x="125" y="49"/>
                      </a:cubicBezTo>
                      <a:cubicBezTo>
                        <a:pt x="125" y="49"/>
                        <a:pt x="125" y="49"/>
                        <a:pt x="125" y="49"/>
                      </a:cubicBezTo>
                      <a:cubicBezTo>
                        <a:pt x="125" y="49"/>
                        <a:pt x="125" y="49"/>
                        <a:pt x="125" y="49"/>
                      </a:cubicBezTo>
                      <a:cubicBezTo>
                        <a:pt x="124" y="48"/>
                        <a:pt x="124" y="48"/>
                        <a:pt x="124" y="48"/>
                      </a:cubicBezTo>
                      <a:cubicBezTo>
                        <a:pt x="124" y="48"/>
                        <a:pt x="124" y="48"/>
                        <a:pt x="124" y="48"/>
                      </a:cubicBezTo>
                      <a:cubicBezTo>
                        <a:pt x="124" y="48"/>
                        <a:pt x="124" y="47"/>
                        <a:pt x="124" y="47"/>
                      </a:cubicBezTo>
                      <a:cubicBezTo>
                        <a:pt x="124" y="47"/>
                        <a:pt x="124" y="47"/>
                        <a:pt x="124" y="47"/>
                      </a:cubicBezTo>
                      <a:cubicBezTo>
                        <a:pt x="124" y="46"/>
                        <a:pt x="124" y="46"/>
                        <a:pt x="124" y="46"/>
                      </a:cubicBezTo>
                      <a:cubicBezTo>
                        <a:pt x="124" y="46"/>
                        <a:pt x="124" y="46"/>
                        <a:pt x="124" y="46"/>
                      </a:cubicBezTo>
                      <a:cubicBezTo>
                        <a:pt x="123" y="46"/>
                        <a:pt x="123" y="46"/>
                        <a:pt x="123" y="46"/>
                      </a:cubicBezTo>
                      <a:cubicBezTo>
                        <a:pt x="123" y="45"/>
                        <a:pt x="123" y="45"/>
                        <a:pt x="123" y="45"/>
                      </a:cubicBezTo>
                      <a:cubicBezTo>
                        <a:pt x="123" y="45"/>
                        <a:pt x="123" y="45"/>
                        <a:pt x="123" y="45"/>
                      </a:cubicBezTo>
                      <a:cubicBezTo>
                        <a:pt x="123" y="45"/>
                        <a:pt x="123" y="45"/>
                        <a:pt x="123" y="45"/>
                      </a:cubicBezTo>
                      <a:cubicBezTo>
                        <a:pt x="123" y="45"/>
                        <a:pt x="123" y="45"/>
                        <a:pt x="123" y="45"/>
                      </a:cubicBezTo>
                      <a:cubicBezTo>
                        <a:pt x="123" y="45"/>
                        <a:pt x="123" y="45"/>
                        <a:pt x="123" y="45"/>
                      </a:cubicBezTo>
                      <a:cubicBezTo>
                        <a:pt x="123" y="44"/>
                        <a:pt x="123" y="44"/>
                        <a:pt x="123" y="44"/>
                      </a:cubicBezTo>
                      <a:cubicBezTo>
                        <a:pt x="123" y="44"/>
                        <a:pt x="123" y="44"/>
                        <a:pt x="123" y="44"/>
                      </a:cubicBezTo>
                      <a:cubicBezTo>
                        <a:pt x="123" y="44"/>
                        <a:pt x="123" y="44"/>
                        <a:pt x="123" y="44"/>
                      </a:cubicBezTo>
                      <a:cubicBezTo>
                        <a:pt x="123" y="44"/>
                        <a:pt x="123" y="44"/>
                        <a:pt x="123" y="44"/>
                      </a:cubicBezTo>
                      <a:cubicBezTo>
                        <a:pt x="123" y="43"/>
                        <a:pt x="123" y="43"/>
                        <a:pt x="123" y="43"/>
                      </a:cubicBezTo>
                      <a:cubicBezTo>
                        <a:pt x="123" y="43"/>
                        <a:pt x="123" y="43"/>
                        <a:pt x="123" y="43"/>
                      </a:cubicBezTo>
                      <a:cubicBezTo>
                        <a:pt x="123" y="43"/>
                        <a:pt x="123" y="43"/>
                        <a:pt x="123" y="43"/>
                      </a:cubicBezTo>
                      <a:cubicBezTo>
                        <a:pt x="123" y="42"/>
                        <a:pt x="123" y="42"/>
                        <a:pt x="123" y="42"/>
                      </a:cubicBezTo>
                      <a:cubicBezTo>
                        <a:pt x="123" y="42"/>
                        <a:pt x="123" y="42"/>
                        <a:pt x="123" y="42"/>
                      </a:cubicBezTo>
                      <a:cubicBezTo>
                        <a:pt x="123" y="42"/>
                        <a:pt x="123" y="42"/>
                        <a:pt x="123" y="42"/>
                      </a:cubicBezTo>
                      <a:cubicBezTo>
                        <a:pt x="123" y="41"/>
                        <a:pt x="123" y="41"/>
                        <a:pt x="123" y="41"/>
                      </a:cubicBezTo>
                      <a:cubicBezTo>
                        <a:pt x="123" y="41"/>
                        <a:pt x="123" y="41"/>
                        <a:pt x="123" y="41"/>
                      </a:cubicBezTo>
                      <a:cubicBezTo>
                        <a:pt x="123" y="40"/>
                        <a:pt x="123" y="40"/>
                        <a:pt x="123" y="40"/>
                      </a:cubicBezTo>
                      <a:cubicBezTo>
                        <a:pt x="123" y="40"/>
                        <a:pt x="123" y="40"/>
                        <a:pt x="123" y="40"/>
                      </a:cubicBezTo>
                      <a:cubicBezTo>
                        <a:pt x="123" y="40"/>
                        <a:pt x="123" y="40"/>
                        <a:pt x="123" y="40"/>
                      </a:cubicBezTo>
                      <a:cubicBezTo>
                        <a:pt x="123" y="40"/>
                        <a:pt x="123" y="40"/>
                        <a:pt x="123" y="40"/>
                      </a:cubicBezTo>
                      <a:cubicBezTo>
                        <a:pt x="123" y="39"/>
                        <a:pt x="123" y="39"/>
                        <a:pt x="123" y="39"/>
                      </a:cubicBezTo>
                      <a:cubicBezTo>
                        <a:pt x="123" y="39"/>
                        <a:pt x="123" y="39"/>
                        <a:pt x="123" y="39"/>
                      </a:cubicBezTo>
                      <a:cubicBezTo>
                        <a:pt x="122" y="39"/>
                        <a:pt x="122" y="39"/>
                        <a:pt x="122" y="39"/>
                      </a:cubicBezTo>
                      <a:cubicBezTo>
                        <a:pt x="122" y="39"/>
                        <a:pt x="122" y="39"/>
                        <a:pt x="122" y="39"/>
                      </a:cubicBezTo>
                      <a:cubicBezTo>
                        <a:pt x="123" y="39"/>
                        <a:pt x="123" y="39"/>
                        <a:pt x="123" y="39"/>
                      </a:cubicBezTo>
                      <a:cubicBezTo>
                        <a:pt x="123" y="39"/>
                        <a:pt x="123" y="39"/>
                        <a:pt x="123" y="39"/>
                      </a:cubicBezTo>
                      <a:cubicBezTo>
                        <a:pt x="123" y="39"/>
                        <a:pt x="123" y="39"/>
                        <a:pt x="123" y="39"/>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3" y="37"/>
                        <a:pt x="123" y="37"/>
                        <a:pt x="123" y="37"/>
                      </a:cubicBezTo>
                      <a:cubicBezTo>
                        <a:pt x="123" y="37"/>
                        <a:pt x="123" y="37"/>
                        <a:pt x="123" y="37"/>
                      </a:cubicBezTo>
                      <a:cubicBezTo>
                        <a:pt x="122" y="37"/>
                        <a:pt x="122" y="37"/>
                        <a:pt x="122" y="37"/>
                      </a:cubicBezTo>
                      <a:cubicBezTo>
                        <a:pt x="122" y="36"/>
                        <a:pt x="122" y="36"/>
                        <a:pt x="122" y="36"/>
                      </a:cubicBezTo>
                      <a:cubicBezTo>
                        <a:pt x="123" y="36"/>
                        <a:pt x="123" y="36"/>
                        <a:pt x="123" y="36"/>
                      </a:cubicBezTo>
                      <a:cubicBezTo>
                        <a:pt x="123" y="36"/>
                        <a:pt x="123" y="36"/>
                        <a:pt x="123" y="36"/>
                      </a:cubicBezTo>
                      <a:cubicBezTo>
                        <a:pt x="122" y="36"/>
                        <a:pt x="122" y="36"/>
                        <a:pt x="122" y="36"/>
                      </a:cubicBezTo>
                      <a:cubicBezTo>
                        <a:pt x="122" y="35"/>
                        <a:pt x="122" y="35"/>
                        <a:pt x="122" y="35"/>
                      </a:cubicBezTo>
                      <a:cubicBezTo>
                        <a:pt x="122" y="35"/>
                        <a:pt x="122" y="35"/>
                        <a:pt x="122" y="35"/>
                      </a:cubicBezTo>
                      <a:cubicBezTo>
                        <a:pt x="122" y="34"/>
                        <a:pt x="122" y="34"/>
                        <a:pt x="122" y="34"/>
                      </a:cubicBezTo>
                      <a:cubicBezTo>
                        <a:pt x="122" y="34"/>
                        <a:pt x="122" y="34"/>
                        <a:pt x="122" y="34"/>
                      </a:cubicBezTo>
                      <a:cubicBezTo>
                        <a:pt x="122" y="34"/>
                        <a:pt x="122" y="34"/>
                        <a:pt x="122" y="34"/>
                      </a:cubicBezTo>
                      <a:cubicBezTo>
                        <a:pt x="122" y="33"/>
                        <a:pt x="122" y="33"/>
                        <a:pt x="122" y="33"/>
                      </a:cubicBezTo>
                      <a:cubicBezTo>
                        <a:pt x="122" y="33"/>
                        <a:pt x="122" y="33"/>
                        <a:pt x="122" y="33"/>
                      </a:cubicBezTo>
                      <a:cubicBezTo>
                        <a:pt x="122" y="33"/>
                        <a:pt x="122" y="33"/>
                        <a:pt x="122" y="33"/>
                      </a:cubicBezTo>
                      <a:cubicBezTo>
                        <a:pt x="121" y="33"/>
                        <a:pt x="121" y="33"/>
                        <a:pt x="121" y="33"/>
                      </a:cubicBezTo>
                      <a:cubicBezTo>
                        <a:pt x="121" y="33"/>
                        <a:pt x="121" y="33"/>
                        <a:pt x="121" y="33"/>
                      </a:cubicBezTo>
                      <a:cubicBezTo>
                        <a:pt x="121" y="32"/>
                        <a:pt x="121" y="32"/>
                        <a:pt x="121" y="32"/>
                      </a:cubicBezTo>
                      <a:cubicBezTo>
                        <a:pt x="121" y="31"/>
                        <a:pt x="121" y="31"/>
                        <a:pt x="121" y="31"/>
                      </a:cubicBezTo>
                      <a:cubicBezTo>
                        <a:pt x="121" y="31"/>
                        <a:pt x="121" y="31"/>
                        <a:pt x="121" y="31"/>
                      </a:cubicBezTo>
                      <a:cubicBezTo>
                        <a:pt x="121" y="30"/>
                        <a:pt x="121" y="30"/>
                        <a:pt x="121" y="30"/>
                      </a:cubicBezTo>
                      <a:cubicBezTo>
                        <a:pt x="121" y="30"/>
                        <a:pt x="121" y="30"/>
                        <a:pt x="121" y="30"/>
                      </a:cubicBezTo>
                      <a:cubicBezTo>
                        <a:pt x="121" y="30"/>
                        <a:pt x="121" y="30"/>
                        <a:pt x="121" y="30"/>
                      </a:cubicBezTo>
                      <a:cubicBezTo>
                        <a:pt x="120" y="30"/>
                        <a:pt x="120" y="30"/>
                        <a:pt x="120" y="30"/>
                      </a:cubicBezTo>
                      <a:cubicBezTo>
                        <a:pt x="120" y="30"/>
                        <a:pt x="120" y="30"/>
                        <a:pt x="120" y="30"/>
                      </a:cubicBezTo>
                      <a:cubicBezTo>
                        <a:pt x="120" y="30"/>
                        <a:pt x="120" y="30"/>
                        <a:pt x="120" y="30"/>
                      </a:cubicBezTo>
                      <a:cubicBezTo>
                        <a:pt x="120" y="30"/>
                        <a:pt x="120" y="30"/>
                        <a:pt x="120" y="30"/>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19" y="29"/>
                        <a:pt x="119" y="29"/>
                        <a:pt x="119" y="29"/>
                      </a:cubicBezTo>
                      <a:cubicBezTo>
                        <a:pt x="119" y="29"/>
                        <a:pt x="119" y="29"/>
                        <a:pt x="119" y="29"/>
                      </a:cubicBezTo>
                      <a:cubicBezTo>
                        <a:pt x="119" y="28"/>
                        <a:pt x="119" y="28"/>
                        <a:pt x="119" y="28"/>
                      </a:cubicBezTo>
                      <a:cubicBezTo>
                        <a:pt x="119" y="28"/>
                        <a:pt x="119" y="28"/>
                        <a:pt x="119" y="28"/>
                      </a:cubicBezTo>
                      <a:cubicBezTo>
                        <a:pt x="119" y="28"/>
                        <a:pt x="119" y="28"/>
                        <a:pt x="119" y="28"/>
                      </a:cubicBezTo>
                      <a:cubicBezTo>
                        <a:pt x="119" y="28"/>
                        <a:pt x="119" y="28"/>
                        <a:pt x="119" y="28"/>
                      </a:cubicBezTo>
                      <a:cubicBezTo>
                        <a:pt x="119" y="27"/>
                        <a:pt x="119" y="27"/>
                        <a:pt x="119" y="27"/>
                      </a:cubicBezTo>
                      <a:cubicBezTo>
                        <a:pt x="119" y="27"/>
                        <a:pt x="119" y="27"/>
                        <a:pt x="119" y="27"/>
                      </a:cubicBezTo>
                      <a:cubicBezTo>
                        <a:pt x="119" y="26"/>
                        <a:pt x="119" y="26"/>
                        <a:pt x="119" y="26"/>
                      </a:cubicBezTo>
                      <a:cubicBezTo>
                        <a:pt x="119" y="26"/>
                        <a:pt x="119" y="26"/>
                        <a:pt x="119" y="26"/>
                      </a:cubicBezTo>
                      <a:cubicBezTo>
                        <a:pt x="119" y="26"/>
                        <a:pt x="119" y="26"/>
                        <a:pt x="119" y="26"/>
                      </a:cubicBezTo>
                      <a:cubicBezTo>
                        <a:pt x="119" y="26"/>
                        <a:pt x="119" y="26"/>
                        <a:pt x="119" y="26"/>
                      </a:cubicBezTo>
                      <a:cubicBezTo>
                        <a:pt x="119" y="25"/>
                        <a:pt x="119" y="25"/>
                        <a:pt x="119" y="25"/>
                      </a:cubicBezTo>
                      <a:cubicBezTo>
                        <a:pt x="119" y="25"/>
                        <a:pt x="119" y="25"/>
                        <a:pt x="119" y="25"/>
                      </a:cubicBezTo>
                      <a:cubicBezTo>
                        <a:pt x="119" y="25"/>
                        <a:pt x="119" y="25"/>
                        <a:pt x="119" y="25"/>
                      </a:cubicBezTo>
                      <a:cubicBezTo>
                        <a:pt x="119" y="25"/>
                        <a:pt x="119" y="25"/>
                        <a:pt x="119" y="25"/>
                      </a:cubicBezTo>
                      <a:cubicBezTo>
                        <a:pt x="119" y="24"/>
                        <a:pt x="119" y="24"/>
                        <a:pt x="119" y="24"/>
                      </a:cubicBezTo>
                      <a:cubicBezTo>
                        <a:pt x="119" y="24"/>
                        <a:pt x="119" y="24"/>
                        <a:pt x="119" y="24"/>
                      </a:cubicBezTo>
                      <a:cubicBezTo>
                        <a:pt x="119" y="23"/>
                        <a:pt x="119" y="23"/>
                        <a:pt x="119" y="23"/>
                      </a:cubicBezTo>
                      <a:cubicBezTo>
                        <a:pt x="118" y="23"/>
                        <a:pt x="118" y="23"/>
                        <a:pt x="118" y="23"/>
                      </a:cubicBezTo>
                      <a:cubicBezTo>
                        <a:pt x="118" y="22"/>
                        <a:pt x="118" y="22"/>
                        <a:pt x="118" y="22"/>
                      </a:cubicBezTo>
                      <a:cubicBezTo>
                        <a:pt x="118" y="22"/>
                        <a:pt x="118" y="22"/>
                        <a:pt x="118" y="22"/>
                      </a:cubicBezTo>
                      <a:cubicBezTo>
                        <a:pt x="118" y="22"/>
                        <a:pt x="118" y="22"/>
                        <a:pt x="118" y="22"/>
                      </a:cubicBezTo>
                      <a:cubicBezTo>
                        <a:pt x="118" y="22"/>
                        <a:pt x="118" y="22"/>
                        <a:pt x="118" y="22"/>
                      </a:cubicBezTo>
                      <a:cubicBezTo>
                        <a:pt x="118" y="21"/>
                        <a:pt x="118" y="21"/>
                        <a:pt x="118" y="21"/>
                      </a:cubicBezTo>
                      <a:cubicBezTo>
                        <a:pt x="118" y="21"/>
                        <a:pt x="118" y="21"/>
                        <a:pt x="118" y="21"/>
                      </a:cubicBezTo>
                      <a:cubicBezTo>
                        <a:pt x="118" y="20"/>
                        <a:pt x="118" y="20"/>
                        <a:pt x="118" y="20"/>
                      </a:cubicBezTo>
                      <a:cubicBezTo>
                        <a:pt x="117" y="20"/>
                        <a:pt x="117" y="20"/>
                        <a:pt x="117" y="20"/>
                      </a:cubicBezTo>
                      <a:cubicBezTo>
                        <a:pt x="116" y="19"/>
                        <a:pt x="116" y="19"/>
                        <a:pt x="116" y="19"/>
                      </a:cubicBezTo>
                      <a:cubicBezTo>
                        <a:pt x="116" y="19"/>
                        <a:pt x="116" y="19"/>
                        <a:pt x="116" y="19"/>
                      </a:cubicBezTo>
                      <a:cubicBezTo>
                        <a:pt x="116" y="18"/>
                        <a:pt x="116" y="18"/>
                        <a:pt x="116" y="18"/>
                      </a:cubicBezTo>
                      <a:cubicBezTo>
                        <a:pt x="116" y="18"/>
                        <a:pt x="116" y="18"/>
                        <a:pt x="116" y="18"/>
                      </a:cubicBezTo>
                      <a:cubicBezTo>
                        <a:pt x="116" y="18"/>
                        <a:pt x="116" y="18"/>
                        <a:pt x="116" y="18"/>
                      </a:cubicBezTo>
                      <a:cubicBezTo>
                        <a:pt x="116" y="17"/>
                        <a:pt x="116" y="17"/>
                        <a:pt x="116" y="17"/>
                      </a:cubicBezTo>
                      <a:cubicBezTo>
                        <a:pt x="115" y="17"/>
                        <a:pt x="115" y="17"/>
                        <a:pt x="115" y="17"/>
                      </a:cubicBezTo>
                      <a:cubicBezTo>
                        <a:pt x="115" y="17"/>
                        <a:pt x="115" y="17"/>
                        <a:pt x="115" y="17"/>
                      </a:cubicBezTo>
                      <a:cubicBezTo>
                        <a:pt x="115" y="16"/>
                        <a:pt x="115" y="16"/>
                        <a:pt x="115" y="16"/>
                      </a:cubicBezTo>
                      <a:cubicBezTo>
                        <a:pt x="115" y="16"/>
                        <a:pt x="115" y="16"/>
                        <a:pt x="115" y="16"/>
                      </a:cubicBezTo>
                      <a:cubicBezTo>
                        <a:pt x="115" y="16"/>
                        <a:pt x="115" y="16"/>
                        <a:pt x="115" y="16"/>
                      </a:cubicBezTo>
                      <a:cubicBezTo>
                        <a:pt x="115" y="15"/>
                        <a:pt x="115" y="15"/>
                        <a:pt x="115" y="15"/>
                      </a:cubicBezTo>
                      <a:cubicBezTo>
                        <a:pt x="115" y="15"/>
                        <a:pt x="115" y="15"/>
                        <a:pt x="115" y="15"/>
                      </a:cubicBezTo>
                      <a:cubicBezTo>
                        <a:pt x="115" y="14"/>
                        <a:pt x="115" y="14"/>
                        <a:pt x="115" y="14"/>
                      </a:cubicBezTo>
                      <a:cubicBezTo>
                        <a:pt x="115" y="14"/>
                        <a:pt x="115" y="14"/>
                        <a:pt x="115" y="14"/>
                      </a:cubicBezTo>
                      <a:cubicBezTo>
                        <a:pt x="114" y="14"/>
                        <a:pt x="114" y="14"/>
                        <a:pt x="114" y="14"/>
                      </a:cubicBezTo>
                      <a:cubicBezTo>
                        <a:pt x="114" y="14"/>
                        <a:pt x="114" y="14"/>
                        <a:pt x="114" y="14"/>
                      </a:cubicBezTo>
                      <a:cubicBezTo>
                        <a:pt x="114" y="13"/>
                        <a:pt x="114" y="13"/>
                        <a:pt x="114" y="13"/>
                      </a:cubicBezTo>
                      <a:cubicBezTo>
                        <a:pt x="114" y="13"/>
                        <a:pt x="114" y="13"/>
                        <a:pt x="114" y="13"/>
                      </a:cubicBezTo>
                      <a:cubicBezTo>
                        <a:pt x="114" y="12"/>
                        <a:pt x="114" y="12"/>
                        <a:pt x="114" y="12"/>
                      </a:cubicBezTo>
                      <a:cubicBezTo>
                        <a:pt x="114" y="11"/>
                        <a:pt x="114" y="11"/>
                        <a:pt x="114" y="11"/>
                      </a:cubicBezTo>
                      <a:cubicBezTo>
                        <a:pt x="114" y="10"/>
                        <a:pt x="114" y="10"/>
                        <a:pt x="114" y="10"/>
                      </a:cubicBezTo>
                      <a:cubicBezTo>
                        <a:pt x="113" y="10"/>
                        <a:pt x="113" y="10"/>
                        <a:pt x="113" y="10"/>
                      </a:cubicBezTo>
                      <a:cubicBezTo>
                        <a:pt x="113" y="10"/>
                        <a:pt x="113" y="10"/>
                        <a:pt x="113" y="10"/>
                      </a:cubicBezTo>
                      <a:cubicBezTo>
                        <a:pt x="112" y="10"/>
                        <a:pt x="111" y="10"/>
                        <a:pt x="111" y="10"/>
                      </a:cubicBezTo>
                      <a:cubicBezTo>
                        <a:pt x="110" y="9"/>
                        <a:pt x="110" y="9"/>
                        <a:pt x="110" y="9"/>
                      </a:cubicBezTo>
                      <a:cubicBezTo>
                        <a:pt x="110" y="9"/>
                        <a:pt x="110" y="9"/>
                        <a:pt x="110" y="9"/>
                      </a:cubicBezTo>
                      <a:cubicBezTo>
                        <a:pt x="110" y="9"/>
                        <a:pt x="110" y="9"/>
                        <a:pt x="110" y="9"/>
                      </a:cubicBezTo>
                      <a:cubicBezTo>
                        <a:pt x="110" y="8"/>
                        <a:pt x="110" y="8"/>
                        <a:pt x="110" y="8"/>
                      </a:cubicBezTo>
                      <a:cubicBezTo>
                        <a:pt x="109" y="8"/>
                        <a:pt x="109" y="8"/>
                        <a:pt x="109" y="8"/>
                      </a:cubicBezTo>
                      <a:cubicBezTo>
                        <a:pt x="109" y="8"/>
                        <a:pt x="109" y="8"/>
                        <a:pt x="109" y="8"/>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8" y="7"/>
                        <a:pt x="108" y="7"/>
                        <a:pt x="108" y="7"/>
                      </a:cubicBezTo>
                      <a:cubicBezTo>
                        <a:pt x="108" y="7"/>
                        <a:pt x="108" y="7"/>
                        <a:pt x="108" y="7"/>
                      </a:cubicBezTo>
                      <a:cubicBezTo>
                        <a:pt x="108" y="7"/>
                        <a:pt x="108" y="7"/>
                        <a:pt x="108" y="7"/>
                      </a:cubicBezTo>
                      <a:cubicBezTo>
                        <a:pt x="108" y="6"/>
                        <a:pt x="108" y="6"/>
                        <a:pt x="108" y="6"/>
                      </a:cubicBezTo>
                      <a:cubicBezTo>
                        <a:pt x="108" y="6"/>
                        <a:pt x="108" y="6"/>
                        <a:pt x="108" y="6"/>
                      </a:cubicBezTo>
                      <a:cubicBezTo>
                        <a:pt x="107" y="6"/>
                        <a:pt x="107" y="6"/>
                        <a:pt x="107" y="6"/>
                      </a:cubicBezTo>
                      <a:cubicBezTo>
                        <a:pt x="107" y="6"/>
                        <a:pt x="107" y="6"/>
                        <a:pt x="107" y="6"/>
                      </a:cubicBezTo>
                      <a:cubicBezTo>
                        <a:pt x="107" y="6"/>
                        <a:pt x="107" y="6"/>
                        <a:pt x="107" y="6"/>
                      </a:cubicBezTo>
                      <a:cubicBezTo>
                        <a:pt x="107" y="6"/>
                        <a:pt x="107" y="6"/>
                        <a:pt x="107" y="6"/>
                      </a:cubicBezTo>
                      <a:cubicBezTo>
                        <a:pt x="106" y="5"/>
                        <a:pt x="106" y="5"/>
                        <a:pt x="106" y="5"/>
                      </a:cubicBezTo>
                      <a:cubicBezTo>
                        <a:pt x="105" y="5"/>
                        <a:pt x="105" y="5"/>
                        <a:pt x="105" y="5"/>
                      </a:cubicBezTo>
                      <a:cubicBezTo>
                        <a:pt x="105" y="5"/>
                        <a:pt x="105" y="5"/>
                        <a:pt x="105" y="5"/>
                      </a:cubicBezTo>
                      <a:cubicBezTo>
                        <a:pt x="105" y="5"/>
                        <a:pt x="105" y="5"/>
                        <a:pt x="105" y="5"/>
                      </a:cubicBezTo>
                      <a:cubicBezTo>
                        <a:pt x="105" y="5"/>
                        <a:pt x="105" y="5"/>
                        <a:pt x="105" y="5"/>
                      </a:cubicBezTo>
                      <a:cubicBezTo>
                        <a:pt x="104" y="5"/>
                        <a:pt x="104" y="5"/>
                        <a:pt x="104" y="5"/>
                      </a:cubicBezTo>
                      <a:cubicBezTo>
                        <a:pt x="104" y="5"/>
                        <a:pt x="104" y="5"/>
                        <a:pt x="104" y="5"/>
                      </a:cubicBezTo>
                      <a:cubicBezTo>
                        <a:pt x="104" y="5"/>
                        <a:pt x="104" y="5"/>
                        <a:pt x="104" y="5"/>
                      </a:cubicBezTo>
                      <a:cubicBezTo>
                        <a:pt x="103" y="5"/>
                        <a:pt x="103" y="5"/>
                        <a:pt x="103" y="5"/>
                      </a:cubicBezTo>
                      <a:cubicBezTo>
                        <a:pt x="103" y="5"/>
                        <a:pt x="103" y="5"/>
                        <a:pt x="103" y="5"/>
                      </a:cubicBezTo>
                      <a:cubicBezTo>
                        <a:pt x="102" y="5"/>
                        <a:pt x="102" y="5"/>
                        <a:pt x="102" y="5"/>
                      </a:cubicBezTo>
                      <a:cubicBezTo>
                        <a:pt x="102" y="4"/>
                        <a:pt x="102" y="4"/>
                        <a:pt x="102" y="4"/>
                      </a:cubicBezTo>
                      <a:cubicBezTo>
                        <a:pt x="102" y="4"/>
                        <a:pt x="102" y="4"/>
                        <a:pt x="102" y="4"/>
                      </a:cubicBezTo>
                      <a:cubicBezTo>
                        <a:pt x="101" y="3"/>
                        <a:pt x="101" y="3"/>
                        <a:pt x="101" y="3"/>
                      </a:cubicBezTo>
                      <a:cubicBezTo>
                        <a:pt x="101" y="3"/>
                        <a:pt x="101" y="3"/>
                        <a:pt x="101" y="3"/>
                      </a:cubicBezTo>
                      <a:cubicBezTo>
                        <a:pt x="101" y="3"/>
                        <a:pt x="101" y="3"/>
                        <a:pt x="101" y="3"/>
                      </a:cubicBezTo>
                      <a:cubicBezTo>
                        <a:pt x="100" y="3"/>
                        <a:pt x="100" y="3"/>
                        <a:pt x="100" y="3"/>
                      </a:cubicBezTo>
                      <a:cubicBezTo>
                        <a:pt x="97" y="3"/>
                        <a:pt x="97" y="3"/>
                        <a:pt x="97" y="3"/>
                      </a:cubicBezTo>
                      <a:cubicBezTo>
                        <a:pt x="97" y="3"/>
                        <a:pt x="97" y="3"/>
                        <a:pt x="97" y="3"/>
                      </a:cubicBezTo>
                      <a:cubicBezTo>
                        <a:pt x="96" y="3"/>
                        <a:pt x="96" y="3"/>
                        <a:pt x="96" y="3"/>
                      </a:cubicBezTo>
                      <a:cubicBezTo>
                        <a:pt x="96" y="3"/>
                        <a:pt x="96" y="3"/>
                        <a:pt x="96" y="3"/>
                      </a:cubicBezTo>
                      <a:cubicBezTo>
                        <a:pt x="95" y="4"/>
                        <a:pt x="95" y="4"/>
                        <a:pt x="95" y="4"/>
                      </a:cubicBezTo>
                      <a:cubicBezTo>
                        <a:pt x="95" y="4"/>
                        <a:pt x="95" y="4"/>
                        <a:pt x="95" y="4"/>
                      </a:cubicBezTo>
                      <a:cubicBezTo>
                        <a:pt x="94" y="4"/>
                        <a:pt x="94" y="4"/>
                        <a:pt x="94" y="4"/>
                      </a:cubicBezTo>
                      <a:cubicBezTo>
                        <a:pt x="94" y="3"/>
                        <a:pt x="94" y="3"/>
                        <a:pt x="94" y="3"/>
                      </a:cubicBezTo>
                      <a:cubicBezTo>
                        <a:pt x="94" y="3"/>
                        <a:pt x="94" y="3"/>
                        <a:pt x="94" y="3"/>
                      </a:cubicBezTo>
                      <a:cubicBezTo>
                        <a:pt x="93" y="3"/>
                        <a:pt x="93" y="3"/>
                        <a:pt x="93" y="3"/>
                      </a:cubicBezTo>
                      <a:cubicBezTo>
                        <a:pt x="92" y="3"/>
                        <a:pt x="92" y="3"/>
                        <a:pt x="92" y="3"/>
                      </a:cubicBezTo>
                      <a:cubicBezTo>
                        <a:pt x="92" y="3"/>
                        <a:pt x="92" y="3"/>
                        <a:pt x="92" y="3"/>
                      </a:cubicBezTo>
                      <a:cubicBezTo>
                        <a:pt x="92" y="3"/>
                        <a:pt x="92" y="3"/>
                        <a:pt x="92" y="3"/>
                      </a:cubicBezTo>
                      <a:cubicBezTo>
                        <a:pt x="92" y="4"/>
                        <a:pt x="92" y="4"/>
                        <a:pt x="92" y="4"/>
                      </a:cubicBezTo>
                      <a:cubicBezTo>
                        <a:pt x="92" y="4"/>
                        <a:pt x="92" y="4"/>
                        <a:pt x="92" y="4"/>
                      </a:cubicBezTo>
                      <a:cubicBezTo>
                        <a:pt x="92" y="4"/>
                        <a:pt x="92" y="4"/>
                        <a:pt x="92" y="4"/>
                      </a:cubicBezTo>
                      <a:cubicBezTo>
                        <a:pt x="91" y="5"/>
                        <a:pt x="91" y="5"/>
                        <a:pt x="91" y="5"/>
                      </a:cubicBezTo>
                      <a:cubicBezTo>
                        <a:pt x="91" y="5"/>
                        <a:pt x="91" y="5"/>
                        <a:pt x="91" y="5"/>
                      </a:cubicBezTo>
                      <a:cubicBezTo>
                        <a:pt x="91" y="5"/>
                        <a:pt x="91" y="5"/>
                        <a:pt x="91" y="5"/>
                      </a:cubicBezTo>
                      <a:cubicBezTo>
                        <a:pt x="91" y="5"/>
                        <a:pt x="91" y="5"/>
                        <a:pt x="91" y="5"/>
                      </a:cubicBezTo>
                      <a:cubicBezTo>
                        <a:pt x="91" y="5"/>
                        <a:pt x="91" y="5"/>
                        <a:pt x="91" y="5"/>
                      </a:cubicBezTo>
                      <a:cubicBezTo>
                        <a:pt x="90" y="5"/>
                        <a:pt x="90" y="5"/>
                        <a:pt x="90" y="5"/>
                      </a:cubicBezTo>
                      <a:cubicBezTo>
                        <a:pt x="90" y="5"/>
                        <a:pt x="90" y="5"/>
                        <a:pt x="90" y="5"/>
                      </a:cubicBezTo>
                      <a:cubicBezTo>
                        <a:pt x="89" y="5"/>
                        <a:pt x="89" y="5"/>
                        <a:pt x="89" y="5"/>
                      </a:cubicBezTo>
                      <a:cubicBezTo>
                        <a:pt x="89" y="5"/>
                        <a:pt x="89" y="5"/>
                        <a:pt x="89" y="5"/>
                      </a:cubicBezTo>
                      <a:cubicBezTo>
                        <a:pt x="89" y="4"/>
                        <a:pt x="89" y="4"/>
                        <a:pt x="89" y="4"/>
                      </a:cubicBezTo>
                      <a:cubicBezTo>
                        <a:pt x="89" y="4"/>
                        <a:pt x="89" y="4"/>
                        <a:pt x="89" y="4"/>
                      </a:cubicBezTo>
                      <a:cubicBezTo>
                        <a:pt x="86" y="3"/>
                        <a:pt x="86" y="3"/>
                        <a:pt x="86" y="3"/>
                      </a:cubicBezTo>
                      <a:cubicBezTo>
                        <a:pt x="86" y="3"/>
                        <a:pt x="86" y="3"/>
                        <a:pt x="86" y="3"/>
                      </a:cubicBezTo>
                      <a:cubicBezTo>
                        <a:pt x="85" y="2"/>
                        <a:pt x="85" y="2"/>
                        <a:pt x="85" y="2"/>
                      </a:cubicBezTo>
                      <a:cubicBezTo>
                        <a:pt x="85" y="2"/>
                        <a:pt x="85" y="2"/>
                        <a:pt x="85" y="2"/>
                      </a:cubicBezTo>
                      <a:cubicBezTo>
                        <a:pt x="85" y="2"/>
                        <a:pt x="85" y="2"/>
                        <a:pt x="85" y="2"/>
                      </a:cubicBezTo>
                      <a:cubicBezTo>
                        <a:pt x="85" y="2"/>
                        <a:pt x="85" y="2"/>
                        <a:pt x="85" y="2"/>
                      </a:cubicBezTo>
                      <a:cubicBezTo>
                        <a:pt x="83" y="1"/>
                        <a:pt x="83" y="1"/>
                        <a:pt x="83" y="1"/>
                      </a:cubicBezTo>
                      <a:cubicBezTo>
                        <a:pt x="83" y="1"/>
                        <a:pt x="83" y="1"/>
                        <a:pt x="83" y="1"/>
                      </a:cubicBezTo>
                      <a:cubicBezTo>
                        <a:pt x="83" y="1"/>
                        <a:pt x="83" y="1"/>
                        <a:pt x="83" y="1"/>
                      </a:cubicBezTo>
                      <a:cubicBezTo>
                        <a:pt x="83" y="1"/>
                        <a:pt x="83" y="1"/>
                        <a:pt x="83" y="1"/>
                      </a:cubicBezTo>
                      <a:cubicBezTo>
                        <a:pt x="56" y="1"/>
                        <a:pt x="29" y="1"/>
                        <a:pt x="2" y="0"/>
                      </a:cubicBezTo>
                      <a:cubicBezTo>
                        <a:pt x="1" y="13"/>
                        <a:pt x="1" y="26"/>
                        <a:pt x="0" y="40"/>
                      </a:cubicBezTo>
                      <a:cubicBezTo>
                        <a:pt x="10" y="40"/>
                        <a:pt x="20" y="40"/>
                        <a:pt x="30" y="40"/>
                      </a:cubicBezTo>
                      <a:cubicBezTo>
                        <a:pt x="30" y="47"/>
                        <a:pt x="30" y="54"/>
                        <a:pt x="30" y="60"/>
                      </a:cubicBezTo>
                      <a:cubicBezTo>
                        <a:pt x="64" y="61"/>
                        <a:pt x="98" y="60"/>
                        <a:pt x="132" y="59"/>
                      </a:cubicBezTo>
                      <a:lnTo>
                        <a:pt x="131" y="59"/>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1" name="Freeform 356">
                  <a:extLst>
                    <a:ext uri="{FF2B5EF4-FFF2-40B4-BE49-F238E27FC236}">
                      <a16:creationId xmlns="" xmlns:a16="http://schemas.microsoft.com/office/drawing/2014/main" id="{AE0C6B91-D032-4B78-BD9F-89D6BC1D9D82}"/>
                    </a:ext>
                  </a:extLst>
                </p:cNvPr>
                <p:cNvSpPr>
                  <a:spLocks/>
                </p:cNvSpPr>
                <p:nvPr/>
              </p:nvSpPr>
              <p:spPr bwMode="auto">
                <a:xfrm>
                  <a:off x="5802204" y="4082393"/>
                  <a:ext cx="560950" cy="461342"/>
                </a:xfrm>
                <a:custGeom>
                  <a:avLst/>
                  <a:gdLst>
                    <a:gd name="T0" fmla="*/ 107 w 107"/>
                    <a:gd name="T1" fmla="*/ 68 h 88"/>
                    <a:gd name="T2" fmla="*/ 106 w 107"/>
                    <a:gd name="T3" fmla="*/ 67 h 88"/>
                    <a:gd name="T4" fmla="*/ 104 w 107"/>
                    <a:gd name="T5" fmla="*/ 66 h 88"/>
                    <a:gd name="T6" fmla="*/ 105 w 107"/>
                    <a:gd name="T7" fmla="*/ 67 h 88"/>
                    <a:gd name="T8" fmla="*/ 101 w 107"/>
                    <a:gd name="T9" fmla="*/ 63 h 88"/>
                    <a:gd name="T10" fmla="*/ 101 w 107"/>
                    <a:gd name="T11" fmla="*/ 60 h 88"/>
                    <a:gd name="T12" fmla="*/ 100 w 107"/>
                    <a:gd name="T13" fmla="*/ 55 h 88"/>
                    <a:gd name="T14" fmla="*/ 96 w 107"/>
                    <a:gd name="T15" fmla="*/ 51 h 88"/>
                    <a:gd name="T16" fmla="*/ 90 w 107"/>
                    <a:gd name="T17" fmla="*/ 49 h 88"/>
                    <a:gd name="T18" fmla="*/ 87 w 107"/>
                    <a:gd name="T19" fmla="*/ 46 h 88"/>
                    <a:gd name="T20" fmla="*/ 86 w 107"/>
                    <a:gd name="T21" fmla="*/ 41 h 88"/>
                    <a:gd name="T22" fmla="*/ 88 w 107"/>
                    <a:gd name="T23" fmla="*/ 34 h 88"/>
                    <a:gd name="T24" fmla="*/ 84 w 107"/>
                    <a:gd name="T25" fmla="*/ 30 h 88"/>
                    <a:gd name="T26" fmla="*/ 79 w 107"/>
                    <a:gd name="T27" fmla="*/ 30 h 88"/>
                    <a:gd name="T28" fmla="*/ 78 w 107"/>
                    <a:gd name="T29" fmla="*/ 27 h 88"/>
                    <a:gd name="T30" fmla="*/ 73 w 107"/>
                    <a:gd name="T31" fmla="*/ 22 h 88"/>
                    <a:gd name="T32" fmla="*/ 67 w 107"/>
                    <a:gd name="T33" fmla="*/ 15 h 88"/>
                    <a:gd name="T34" fmla="*/ 66 w 107"/>
                    <a:gd name="T35" fmla="*/ 13 h 88"/>
                    <a:gd name="T36" fmla="*/ 65 w 107"/>
                    <a:gd name="T37" fmla="*/ 7 h 88"/>
                    <a:gd name="T38" fmla="*/ 64 w 107"/>
                    <a:gd name="T39" fmla="*/ 3 h 88"/>
                    <a:gd name="T40" fmla="*/ 63 w 107"/>
                    <a:gd name="T41" fmla="*/ 2 h 88"/>
                    <a:gd name="T42" fmla="*/ 63 w 107"/>
                    <a:gd name="T43" fmla="*/ 1 h 88"/>
                    <a:gd name="T44" fmla="*/ 61 w 107"/>
                    <a:gd name="T45" fmla="*/ 0 h 88"/>
                    <a:gd name="T46" fmla="*/ 0 w 107"/>
                    <a:gd name="T47" fmla="*/ 3 h 88"/>
                    <a:gd name="T48" fmla="*/ 0 w 107"/>
                    <a:gd name="T49" fmla="*/ 3 h 88"/>
                    <a:gd name="T50" fmla="*/ 0 w 107"/>
                    <a:gd name="T51" fmla="*/ 3 h 88"/>
                    <a:gd name="T52" fmla="*/ 0 w 107"/>
                    <a:gd name="T53" fmla="*/ 3 h 88"/>
                    <a:gd name="T54" fmla="*/ 1 w 107"/>
                    <a:gd name="T55" fmla="*/ 5 h 88"/>
                    <a:gd name="T56" fmla="*/ 2 w 107"/>
                    <a:gd name="T57" fmla="*/ 7 h 88"/>
                    <a:gd name="T58" fmla="*/ 2 w 107"/>
                    <a:gd name="T59" fmla="*/ 9 h 88"/>
                    <a:gd name="T60" fmla="*/ 4 w 107"/>
                    <a:gd name="T61" fmla="*/ 10 h 88"/>
                    <a:gd name="T62" fmla="*/ 6 w 107"/>
                    <a:gd name="T63" fmla="*/ 12 h 88"/>
                    <a:gd name="T64" fmla="*/ 7 w 107"/>
                    <a:gd name="T65" fmla="*/ 15 h 88"/>
                    <a:gd name="T66" fmla="*/ 10 w 107"/>
                    <a:gd name="T67" fmla="*/ 17 h 88"/>
                    <a:gd name="T68" fmla="*/ 12 w 107"/>
                    <a:gd name="T69" fmla="*/ 17 h 88"/>
                    <a:gd name="T70" fmla="*/ 14 w 107"/>
                    <a:gd name="T71" fmla="*/ 18 h 88"/>
                    <a:gd name="T72" fmla="*/ 14 w 107"/>
                    <a:gd name="T73" fmla="*/ 20 h 88"/>
                    <a:gd name="T74" fmla="*/ 13 w 107"/>
                    <a:gd name="T75" fmla="*/ 21 h 88"/>
                    <a:gd name="T76" fmla="*/ 11 w 107"/>
                    <a:gd name="T77" fmla="*/ 23 h 88"/>
                    <a:gd name="T78" fmla="*/ 13 w 107"/>
                    <a:gd name="T79" fmla="*/ 26 h 88"/>
                    <a:gd name="T80" fmla="*/ 16 w 107"/>
                    <a:gd name="T81" fmla="*/ 29 h 88"/>
                    <a:gd name="T82" fmla="*/ 18 w 107"/>
                    <a:gd name="T83" fmla="*/ 31 h 88"/>
                    <a:gd name="T84" fmla="*/ 19 w 107"/>
                    <a:gd name="T85" fmla="*/ 31 h 88"/>
                    <a:gd name="T86" fmla="*/ 92 w 107"/>
                    <a:gd name="T87" fmla="*/ 78 h 88"/>
                    <a:gd name="T88" fmla="*/ 92 w 107"/>
                    <a:gd name="T89" fmla="*/ 80 h 88"/>
                    <a:gd name="T90" fmla="*/ 93 w 107"/>
                    <a:gd name="T91" fmla="*/ 80 h 88"/>
                    <a:gd name="T92" fmla="*/ 94 w 107"/>
                    <a:gd name="T93" fmla="*/ 82 h 88"/>
                    <a:gd name="T94" fmla="*/ 93 w 107"/>
                    <a:gd name="T95" fmla="*/ 83 h 88"/>
                    <a:gd name="T96" fmla="*/ 91 w 107"/>
                    <a:gd name="T97" fmla="*/ 84 h 88"/>
                    <a:gd name="T98" fmla="*/ 91 w 107"/>
                    <a:gd name="T99" fmla="*/ 85 h 88"/>
                    <a:gd name="T100" fmla="*/ 90 w 107"/>
                    <a:gd name="T101" fmla="*/ 86 h 88"/>
                    <a:gd name="T102" fmla="*/ 99 w 107"/>
                    <a:gd name="T103" fmla="*/ 87 h 88"/>
                    <a:gd name="T104" fmla="*/ 101 w 107"/>
                    <a:gd name="T105" fmla="*/ 85 h 88"/>
                    <a:gd name="T106" fmla="*/ 102 w 107"/>
                    <a:gd name="T107" fmla="*/ 82 h 88"/>
                    <a:gd name="T108" fmla="*/ 102 w 107"/>
                    <a:gd name="T109" fmla="*/ 80 h 88"/>
                    <a:gd name="T110" fmla="*/ 101 w 107"/>
                    <a:gd name="T111" fmla="*/ 76 h 88"/>
                    <a:gd name="T112" fmla="*/ 103 w 107"/>
                    <a:gd name="T113" fmla="*/ 78 h 88"/>
                    <a:gd name="T114" fmla="*/ 104 w 107"/>
                    <a:gd name="T115" fmla="*/ 75 h 88"/>
                    <a:gd name="T116" fmla="*/ 107 w 107"/>
                    <a:gd name="T117" fmla="*/ 7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7" h="88">
                      <a:moveTo>
                        <a:pt x="107" y="71"/>
                      </a:moveTo>
                      <a:cubicBezTo>
                        <a:pt x="107" y="70"/>
                        <a:pt x="107" y="70"/>
                        <a:pt x="107" y="70"/>
                      </a:cubicBezTo>
                      <a:cubicBezTo>
                        <a:pt x="107" y="70"/>
                        <a:pt x="107" y="70"/>
                        <a:pt x="107" y="70"/>
                      </a:cubicBezTo>
                      <a:cubicBezTo>
                        <a:pt x="107" y="70"/>
                        <a:pt x="107" y="70"/>
                        <a:pt x="107" y="70"/>
                      </a:cubicBezTo>
                      <a:cubicBezTo>
                        <a:pt x="107" y="70"/>
                        <a:pt x="107" y="70"/>
                        <a:pt x="107" y="70"/>
                      </a:cubicBezTo>
                      <a:cubicBezTo>
                        <a:pt x="107" y="69"/>
                        <a:pt x="107" y="69"/>
                        <a:pt x="107" y="69"/>
                      </a:cubicBezTo>
                      <a:cubicBezTo>
                        <a:pt x="107" y="69"/>
                        <a:pt x="107" y="69"/>
                        <a:pt x="107" y="69"/>
                      </a:cubicBezTo>
                      <a:cubicBezTo>
                        <a:pt x="107" y="69"/>
                        <a:pt x="107" y="69"/>
                        <a:pt x="107" y="69"/>
                      </a:cubicBezTo>
                      <a:cubicBezTo>
                        <a:pt x="107" y="68"/>
                        <a:pt x="107" y="68"/>
                        <a:pt x="107" y="68"/>
                      </a:cubicBezTo>
                      <a:cubicBezTo>
                        <a:pt x="107" y="68"/>
                        <a:pt x="107" y="68"/>
                        <a:pt x="107" y="68"/>
                      </a:cubicBezTo>
                      <a:cubicBezTo>
                        <a:pt x="107" y="67"/>
                        <a:pt x="107" y="67"/>
                        <a:pt x="107" y="67"/>
                      </a:cubicBezTo>
                      <a:cubicBezTo>
                        <a:pt x="107" y="67"/>
                        <a:pt x="107" y="67"/>
                        <a:pt x="107" y="67"/>
                      </a:cubicBezTo>
                      <a:cubicBezTo>
                        <a:pt x="107" y="67"/>
                        <a:pt x="107" y="67"/>
                        <a:pt x="107"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6"/>
                        <a:pt x="106" y="66"/>
                        <a:pt x="106" y="66"/>
                      </a:cubicBezTo>
                      <a:cubicBezTo>
                        <a:pt x="105" y="66"/>
                        <a:pt x="105" y="66"/>
                        <a:pt x="105" y="66"/>
                      </a:cubicBezTo>
                      <a:cubicBezTo>
                        <a:pt x="105" y="66"/>
                        <a:pt x="105" y="66"/>
                        <a:pt x="105" y="66"/>
                      </a:cubicBezTo>
                      <a:cubicBezTo>
                        <a:pt x="105" y="66"/>
                        <a:pt x="105" y="66"/>
                        <a:pt x="105" y="66"/>
                      </a:cubicBezTo>
                      <a:cubicBezTo>
                        <a:pt x="105" y="66"/>
                        <a:pt x="105" y="66"/>
                        <a:pt x="105" y="66"/>
                      </a:cubicBezTo>
                      <a:cubicBezTo>
                        <a:pt x="105" y="65"/>
                        <a:pt x="105" y="65"/>
                        <a:pt x="105" y="65"/>
                      </a:cubicBezTo>
                      <a:cubicBezTo>
                        <a:pt x="104" y="66"/>
                        <a:pt x="104" y="66"/>
                        <a:pt x="104" y="66"/>
                      </a:cubicBezTo>
                      <a:cubicBezTo>
                        <a:pt x="104" y="66"/>
                        <a:pt x="104" y="66"/>
                        <a:pt x="104" y="66"/>
                      </a:cubicBezTo>
                      <a:cubicBezTo>
                        <a:pt x="104" y="66"/>
                        <a:pt x="104" y="66"/>
                        <a:pt x="104" y="66"/>
                      </a:cubicBezTo>
                      <a:cubicBezTo>
                        <a:pt x="104" y="66"/>
                        <a:pt x="104" y="66"/>
                        <a:pt x="104" y="66"/>
                      </a:cubicBezTo>
                      <a:cubicBezTo>
                        <a:pt x="104" y="66"/>
                        <a:pt x="104" y="66"/>
                        <a:pt x="104" y="66"/>
                      </a:cubicBezTo>
                      <a:cubicBezTo>
                        <a:pt x="105" y="66"/>
                        <a:pt x="105" y="66"/>
                        <a:pt x="105" y="66"/>
                      </a:cubicBezTo>
                      <a:cubicBezTo>
                        <a:pt x="105" y="67"/>
                        <a:pt x="105" y="67"/>
                        <a:pt x="105" y="67"/>
                      </a:cubicBezTo>
                      <a:cubicBezTo>
                        <a:pt x="105" y="67"/>
                        <a:pt x="105" y="67"/>
                        <a:pt x="105" y="67"/>
                      </a:cubicBezTo>
                      <a:cubicBezTo>
                        <a:pt x="105" y="67"/>
                        <a:pt x="105" y="67"/>
                        <a:pt x="105" y="67"/>
                      </a:cubicBezTo>
                      <a:cubicBezTo>
                        <a:pt x="105" y="67"/>
                        <a:pt x="105" y="67"/>
                        <a:pt x="105" y="67"/>
                      </a:cubicBezTo>
                      <a:cubicBezTo>
                        <a:pt x="104" y="67"/>
                        <a:pt x="104" y="67"/>
                        <a:pt x="104" y="67"/>
                      </a:cubicBezTo>
                      <a:cubicBezTo>
                        <a:pt x="103" y="66"/>
                        <a:pt x="103" y="66"/>
                        <a:pt x="103" y="66"/>
                      </a:cubicBezTo>
                      <a:cubicBezTo>
                        <a:pt x="103" y="66"/>
                        <a:pt x="103" y="66"/>
                        <a:pt x="103" y="66"/>
                      </a:cubicBezTo>
                      <a:cubicBezTo>
                        <a:pt x="103" y="66"/>
                        <a:pt x="103" y="66"/>
                        <a:pt x="103" y="66"/>
                      </a:cubicBezTo>
                      <a:cubicBezTo>
                        <a:pt x="102" y="65"/>
                        <a:pt x="102" y="65"/>
                        <a:pt x="102" y="65"/>
                      </a:cubicBezTo>
                      <a:cubicBezTo>
                        <a:pt x="102" y="64"/>
                        <a:pt x="102" y="64"/>
                        <a:pt x="102" y="64"/>
                      </a:cubicBezTo>
                      <a:cubicBezTo>
                        <a:pt x="101" y="64"/>
                        <a:pt x="101" y="64"/>
                        <a:pt x="101" y="64"/>
                      </a:cubicBezTo>
                      <a:cubicBezTo>
                        <a:pt x="101" y="63"/>
                        <a:pt x="101" y="63"/>
                        <a:pt x="101" y="63"/>
                      </a:cubicBezTo>
                      <a:cubicBezTo>
                        <a:pt x="101" y="63"/>
                        <a:pt x="101" y="63"/>
                        <a:pt x="101" y="63"/>
                      </a:cubicBezTo>
                      <a:cubicBezTo>
                        <a:pt x="101" y="63"/>
                        <a:pt x="101" y="63"/>
                        <a:pt x="101" y="63"/>
                      </a:cubicBezTo>
                      <a:cubicBezTo>
                        <a:pt x="101" y="62"/>
                        <a:pt x="101" y="62"/>
                        <a:pt x="101" y="62"/>
                      </a:cubicBezTo>
                      <a:cubicBezTo>
                        <a:pt x="101" y="62"/>
                        <a:pt x="101" y="62"/>
                        <a:pt x="101" y="62"/>
                      </a:cubicBezTo>
                      <a:cubicBezTo>
                        <a:pt x="100" y="62"/>
                        <a:pt x="100" y="62"/>
                        <a:pt x="100" y="62"/>
                      </a:cubicBezTo>
                      <a:cubicBezTo>
                        <a:pt x="100" y="62"/>
                        <a:pt x="100" y="62"/>
                        <a:pt x="100" y="62"/>
                      </a:cubicBezTo>
                      <a:cubicBezTo>
                        <a:pt x="100" y="62"/>
                        <a:pt x="100" y="62"/>
                        <a:pt x="100" y="62"/>
                      </a:cubicBezTo>
                      <a:cubicBezTo>
                        <a:pt x="101" y="61"/>
                        <a:pt x="101" y="61"/>
                        <a:pt x="101" y="61"/>
                      </a:cubicBezTo>
                      <a:cubicBezTo>
                        <a:pt x="101" y="60"/>
                        <a:pt x="101" y="60"/>
                        <a:pt x="101" y="60"/>
                      </a:cubicBezTo>
                      <a:cubicBezTo>
                        <a:pt x="101" y="60"/>
                        <a:pt x="101" y="60"/>
                        <a:pt x="101" y="60"/>
                      </a:cubicBezTo>
                      <a:cubicBezTo>
                        <a:pt x="101" y="59"/>
                        <a:pt x="101" y="59"/>
                        <a:pt x="101" y="59"/>
                      </a:cubicBezTo>
                      <a:cubicBezTo>
                        <a:pt x="101" y="58"/>
                        <a:pt x="101" y="58"/>
                        <a:pt x="101" y="58"/>
                      </a:cubicBezTo>
                      <a:cubicBezTo>
                        <a:pt x="100" y="58"/>
                        <a:pt x="100" y="58"/>
                        <a:pt x="100" y="58"/>
                      </a:cubicBezTo>
                      <a:cubicBezTo>
                        <a:pt x="100" y="57"/>
                        <a:pt x="100" y="57"/>
                        <a:pt x="100" y="57"/>
                      </a:cubicBezTo>
                      <a:cubicBezTo>
                        <a:pt x="100" y="57"/>
                        <a:pt x="100" y="57"/>
                        <a:pt x="100" y="57"/>
                      </a:cubicBezTo>
                      <a:cubicBezTo>
                        <a:pt x="100" y="56"/>
                        <a:pt x="100" y="56"/>
                        <a:pt x="100" y="56"/>
                      </a:cubicBezTo>
                      <a:cubicBezTo>
                        <a:pt x="100" y="56"/>
                        <a:pt x="100" y="56"/>
                        <a:pt x="100" y="56"/>
                      </a:cubicBezTo>
                      <a:cubicBezTo>
                        <a:pt x="100" y="56"/>
                        <a:pt x="100" y="56"/>
                        <a:pt x="100" y="56"/>
                      </a:cubicBezTo>
                      <a:cubicBezTo>
                        <a:pt x="100" y="55"/>
                        <a:pt x="100" y="55"/>
                        <a:pt x="100" y="55"/>
                      </a:cubicBezTo>
                      <a:cubicBezTo>
                        <a:pt x="100" y="55"/>
                        <a:pt x="100" y="55"/>
                        <a:pt x="100" y="55"/>
                      </a:cubicBezTo>
                      <a:cubicBezTo>
                        <a:pt x="99" y="55"/>
                        <a:pt x="99" y="55"/>
                        <a:pt x="99" y="55"/>
                      </a:cubicBezTo>
                      <a:cubicBezTo>
                        <a:pt x="100" y="54"/>
                        <a:pt x="100" y="54"/>
                        <a:pt x="100" y="54"/>
                      </a:cubicBezTo>
                      <a:cubicBezTo>
                        <a:pt x="99" y="54"/>
                        <a:pt x="99" y="54"/>
                        <a:pt x="99" y="54"/>
                      </a:cubicBezTo>
                      <a:cubicBezTo>
                        <a:pt x="98" y="53"/>
                        <a:pt x="98" y="53"/>
                        <a:pt x="98" y="53"/>
                      </a:cubicBezTo>
                      <a:cubicBezTo>
                        <a:pt x="97" y="53"/>
                        <a:pt x="97" y="53"/>
                        <a:pt x="97" y="53"/>
                      </a:cubicBezTo>
                      <a:cubicBezTo>
                        <a:pt x="97" y="52"/>
                        <a:pt x="97" y="52"/>
                        <a:pt x="97" y="52"/>
                      </a:cubicBezTo>
                      <a:cubicBezTo>
                        <a:pt x="96" y="51"/>
                        <a:pt x="96" y="51"/>
                        <a:pt x="96" y="51"/>
                      </a:cubicBezTo>
                      <a:cubicBezTo>
                        <a:pt x="96" y="51"/>
                        <a:pt x="96" y="51"/>
                        <a:pt x="96" y="51"/>
                      </a:cubicBezTo>
                      <a:cubicBezTo>
                        <a:pt x="95" y="51"/>
                        <a:pt x="95" y="51"/>
                        <a:pt x="95" y="51"/>
                      </a:cubicBezTo>
                      <a:cubicBezTo>
                        <a:pt x="94" y="51"/>
                        <a:pt x="94" y="51"/>
                        <a:pt x="94" y="51"/>
                      </a:cubicBezTo>
                      <a:cubicBezTo>
                        <a:pt x="93" y="50"/>
                        <a:pt x="93" y="50"/>
                        <a:pt x="93" y="50"/>
                      </a:cubicBezTo>
                      <a:cubicBezTo>
                        <a:pt x="93" y="50"/>
                        <a:pt x="93" y="50"/>
                        <a:pt x="93" y="50"/>
                      </a:cubicBezTo>
                      <a:cubicBezTo>
                        <a:pt x="93" y="49"/>
                        <a:pt x="92" y="49"/>
                        <a:pt x="92" y="49"/>
                      </a:cubicBezTo>
                      <a:cubicBezTo>
                        <a:pt x="92" y="49"/>
                        <a:pt x="92" y="49"/>
                        <a:pt x="92" y="49"/>
                      </a:cubicBezTo>
                      <a:cubicBezTo>
                        <a:pt x="91" y="49"/>
                        <a:pt x="91" y="49"/>
                        <a:pt x="91" y="49"/>
                      </a:cubicBezTo>
                      <a:cubicBezTo>
                        <a:pt x="90" y="49"/>
                        <a:pt x="90" y="49"/>
                        <a:pt x="90" y="49"/>
                      </a:cubicBezTo>
                      <a:cubicBezTo>
                        <a:pt x="90" y="49"/>
                        <a:pt x="90" y="49"/>
                        <a:pt x="90" y="49"/>
                      </a:cubicBezTo>
                      <a:cubicBezTo>
                        <a:pt x="89" y="48"/>
                        <a:pt x="89" y="48"/>
                        <a:pt x="89" y="48"/>
                      </a:cubicBezTo>
                      <a:cubicBezTo>
                        <a:pt x="89" y="48"/>
                        <a:pt x="89" y="48"/>
                        <a:pt x="89" y="48"/>
                      </a:cubicBezTo>
                      <a:cubicBezTo>
                        <a:pt x="89" y="47"/>
                        <a:pt x="89" y="47"/>
                        <a:pt x="89" y="47"/>
                      </a:cubicBezTo>
                      <a:cubicBezTo>
                        <a:pt x="88" y="47"/>
                        <a:pt x="88" y="47"/>
                        <a:pt x="88" y="47"/>
                      </a:cubicBezTo>
                      <a:cubicBezTo>
                        <a:pt x="88" y="47"/>
                        <a:pt x="88" y="47"/>
                        <a:pt x="88" y="47"/>
                      </a:cubicBezTo>
                      <a:cubicBezTo>
                        <a:pt x="88" y="47"/>
                        <a:pt x="88" y="47"/>
                        <a:pt x="88" y="47"/>
                      </a:cubicBezTo>
                      <a:cubicBezTo>
                        <a:pt x="87" y="46"/>
                        <a:pt x="87" y="46"/>
                        <a:pt x="87" y="46"/>
                      </a:cubicBezTo>
                      <a:cubicBezTo>
                        <a:pt x="87" y="46"/>
                        <a:pt x="87" y="46"/>
                        <a:pt x="87" y="46"/>
                      </a:cubicBezTo>
                      <a:cubicBezTo>
                        <a:pt x="87" y="46"/>
                        <a:pt x="87" y="46"/>
                        <a:pt x="87" y="46"/>
                      </a:cubicBezTo>
                      <a:cubicBezTo>
                        <a:pt x="86" y="45"/>
                        <a:pt x="86" y="45"/>
                        <a:pt x="86" y="45"/>
                      </a:cubicBezTo>
                      <a:cubicBezTo>
                        <a:pt x="86" y="45"/>
                        <a:pt x="86" y="45"/>
                        <a:pt x="86" y="45"/>
                      </a:cubicBezTo>
                      <a:cubicBezTo>
                        <a:pt x="86" y="45"/>
                        <a:pt x="86" y="45"/>
                        <a:pt x="86" y="45"/>
                      </a:cubicBezTo>
                      <a:cubicBezTo>
                        <a:pt x="86" y="45"/>
                        <a:pt x="86" y="45"/>
                        <a:pt x="86" y="45"/>
                      </a:cubicBezTo>
                      <a:cubicBezTo>
                        <a:pt x="85" y="44"/>
                        <a:pt x="85" y="44"/>
                        <a:pt x="85" y="44"/>
                      </a:cubicBezTo>
                      <a:cubicBezTo>
                        <a:pt x="85" y="43"/>
                        <a:pt x="85" y="43"/>
                        <a:pt x="85" y="43"/>
                      </a:cubicBezTo>
                      <a:cubicBezTo>
                        <a:pt x="85" y="43"/>
                        <a:pt x="85" y="43"/>
                        <a:pt x="85" y="43"/>
                      </a:cubicBezTo>
                      <a:cubicBezTo>
                        <a:pt x="85" y="42"/>
                        <a:pt x="85" y="42"/>
                        <a:pt x="85" y="42"/>
                      </a:cubicBezTo>
                      <a:cubicBezTo>
                        <a:pt x="86" y="41"/>
                        <a:pt x="86" y="41"/>
                        <a:pt x="86" y="41"/>
                      </a:cubicBezTo>
                      <a:cubicBezTo>
                        <a:pt x="87" y="38"/>
                        <a:pt x="87" y="38"/>
                        <a:pt x="87" y="38"/>
                      </a:cubicBezTo>
                      <a:cubicBezTo>
                        <a:pt x="87" y="37"/>
                        <a:pt x="87" y="37"/>
                        <a:pt x="87" y="37"/>
                      </a:cubicBezTo>
                      <a:cubicBezTo>
                        <a:pt x="87" y="37"/>
                        <a:pt x="87" y="37"/>
                        <a:pt x="87" y="37"/>
                      </a:cubicBezTo>
                      <a:cubicBezTo>
                        <a:pt x="87" y="36"/>
                        <a:pt x="87" y="36"/>
                        <a:pt x="87" y="36"/>
                      </a:cubicBezTo>
                      <a:cubicBezTo>
                        <a:pt x="87" y="35"/>
                        <a:pt x="87" y="35"/>
                        <a:pt x="87" y="35"/>
                      </a:cubicBezTo>
                      <a:cubicBezTo>
                        <a:pt x="87" y="34"/>
                        <a:pt x="87" y="34"/>
                        <a:pt x="87" y="34"/>
                      </a:cubicBezTo>
                      <a:cubicBezTo>
                        <a:pt x="87" y="34"/>
                        <a:pt x="87" y="34"/>
                        <a:pt x="87" y="34"/>
                      </a:cubicBezTo>
                      <a:cubicBezTo>
                        <a:pt x="88" y="34"/>
                        <a:pt x="88" y="34"/>
                        <a:pt x="88" y="34"/>
                      </a:cubicBezTo>
                      <a:cubicBezTo>
                        <a:pt x="88" y="34"/>
                        <a:pt x="88" y="34"/>
                        <a:pt x="88" y="34"/>
                      </a:cubicBezTo>
                      <a:cubicBezTo>
                        <a:pt x="88" y="33"/>
                        <a:pt x="88" y="33"/>
                        <a:pt x="88" y="33"/>
                      </a:cubicBezTo>
                      <a:cubicBezTo>
                        <a:pt x="88" y="33"/>
                        <a:pt x="88" y="33"/>
                        <a:pt x="88" y="33"/>
                      </a:cubicBezTo>
                      <a:cubicBezTo>
                        <a:pt x="88" y="32"/>
                        <a:pt x="88" y="32"/>
                        <a:pt x="88" y="32"/>
                      </a:cubicBezTo>
                      <a:cubicBezTo>
                        <a:pt x="87" y="32"/>
                        <a:pt x="87" y="32"/>
                        <a:pt x="87" y="32"/>
                      </a:cubicBezTo>
                      <a:cubicBezTo>
                        <a:pt x="86" y="31"/>
                        <a:pt x="86" y="31"/>
                        <a:pt x="86" y="31"/>
                      </a:cubicBezTo>
                      <a:cubicBezTo>
                        <a:pt x="85" y="31"/>
                        <a:pt x="85" y="31"/>
                        <a:pt x="85" y="31"/>
                      </a:cubicBezTo>
                      <a:cubicBezTo>
                        <a:pt x="84" y="31"/>
                        <a:pt x="84" y="31"/>
                        <a:pt x="84" y="31"/>
                      </a:cubicBezTo>
                      <a:cubicBezTo>
                        <a:pt x="84" y="31"/>
                        <a:pt x="84" y="31"/>
                        <a:pt x="84" y="31"/>
                      </a:cubicBezTo>
                      <a:cubicBezTo>
                        <a:pt x="84" y="30"/>
                        <a:pt x="84" y="30"/>
                        <a:pt x="84" y="30"/>
                      </a:cubicBezTo>
                      <a:cubicBezTo>
                        <a:pt x="83" y="30"/>
                        <a:pt x="83" y="30"/>
                        <a:pt x="83" y="30"/>
                      </a:cubicBezTo>
                      <a:cubicBezTo>
                        <a:pt x="83" y="31"/>
                        <a:pt x="83" y="31"/>
                        <a:pt x="83" y="31"/>
                      </a:cubicBezTo>
                      <a:cubicBezTo>
                        <a:pt x="82" y="32"/>
                        <a:pt x="82" y="32"/>
                        <a:pt x="82" y="32"/>
                      </a:cubicBezTo>
                      <a:cubicBezTo>
                        <a:pt x="81" y="32"/>
                        <a:pt x="81" y="32"/>
                        <a:pt x="81" y="32"/>
                      </a:cubicBezTo>
                      <a:cubicBezTo>
                        <a:pt x="80" y="32"/>
                        <a:pt x="80" y="32"/>
                        <a:pt x="80" y="32"/>
                      </a:cubicBezTo>
                      <a:cubicBezTo>
                        <a:pt x="80" y="32"/>
                        <a:pt x="80" y="32"/>
                        <a:pt x="80" y="32"/>
                      </a:cubicBezTo>
                      <a:cubicBezTo>
                        <a:pt x="79" y="30"/>
                        <a:pt x="79" y="30"/>
                        <a:pt x="79" y="30"/>
                      </a:cubicBezTo>
                      <a:cubicBezTo>
                        <a:pt x="79" y="30"/>
                        <a:pt x="79" y="30"/>
                        <a:pt x="79" y="30"/>
                      </a:cubicBezTo>
                      <a:cubicBezTo>
                        <a:pt x="79" y="30"/>
                        <a:pt x="79" y="30"/>
                        <a:pt x="79" y="30"/>
                      </a:cubicBezTo>
                      <a:cubicBezTo>
                        <a:pt x="79" y="29"/>
                        <a:pt x="79" y="29"/>
                        <a:pt x="79" y="29"/>
                      </a:cubicBezTo>
                      <a:cubicBezTo>
                        <a:pt x="79" y="29"/>
                        <a:pt x="79" y="29"/>
                        <a:pt x="79" y="29"/>
                      </a:cubicBezTo>
                      <a:cubicBezTo>
                        <a:pt x="79" y="29"/>
                        <a:pt x="79" y="29"/>
                        <a:pt x="79" y="29"/>
                      </a:cubicBezTo>
                      <a:cubicBezTo>
                        <a:pt x="79" y="29"/>
                        <a:pt x="79" y="29"/>
                        <a:pt x="79" y="29"/>
                      </a:cubicBezTo>
                      <a:cubicBezTo>
                        <a:pt x="79" y="28"/>
                        <a:pt x="79" y="28"/>
                        <a:pt x="79" y="28"/>
                      </a:cubicBezTo>
                      <a:cubicBezTo>
                        <a:pt x="79" y="28"/>
                        <a:pt x="79" y="28"/>
                        <a:pt x="79" y="28"/>
                      </a:cubicBezTo>
                      <a:cubicBezTo>
                        <a:pt x="79" y="28"/>
                        <a:pt x="79" y="28"/>
                        <a:pt x="79" y="28"/>
                      </a:cubicBezTo>
                      <a:cubicBezTo>
                        <a:pt x="79" y="28"/>
                        <a:pt x="79" y="28"/>
                        <a:pt x="79" y="28"/>
                      </a:cubicBezTo>
                      <a:cubicBezTo>
                        <a:pt x="78" y="27"/>
                        <a:pt x="78" y="27"/>
                        <a:pt x="78" y="27"/>
                      </a:cubicBezTo>
                      <a:cubicBezTo>
                        <a:pt x="78" y="27"/>
                        <a:pt x="78" y="27"/>
                        <a:pt x="78" y="27"/>
                      </a:cubicBezTo>
                      <a:cubicBezTo>
                        <a:pt x="78" y="26"/>
                        <a:pt x="78" y="26"/>
                        <a:pt x="78" y="26"/>
                      </a:cubicBezTo>
                      <a:cubicBezTo>
                        <a:pt x="78" y="26"/>
                        <a:pt x="78" y="26"/>
                        <a:pt x="78" y="26"/>
                      </a:cubicBezTo>
                      <a:cubicBezTo>
                        <a:pt x="78" y="26"/>
                        <a:pt x="78" y="26"/>
                        <a:pt x="78" y="26"/>
                      </a:cubicBezTo>
                      <a:cubicBezTo>
                        <a:pt x="78" y="25"/>
                        <a:pt x="78" y="25"/>
                        <a:pt x="78" y="25"/>
                      </a:cubicBezTo>
                      <a:cubicBezTo>
                        <a:pt x="78" y="25"/>
                        <a:pt x="78" y="25"/>
                        <a:pt x="78" y="25"/>
                      </a:cubicBezTo>
                      <a:cubicBezTo>
                        <a:pt x="77" y="24"/>
                        <a:pt x="77" y="24"/>
                        <a:pt x="77" y="24"/>
                      </a:cubicBezTo>
                      <a:cubicBezTo>
                        <a:pt x="77" y="24"/>
                        <a:pt x="77" y="24"/>
                        <a:pt x="77" y="24"/>
                      </a:cubicBezTo>
                      <a:cubicBezTo>
                        <a:pt x="73" y="22"/>
                        <a:pt x="73" y="22"/>
                        <a:pt x="73" y="22"/>
                      </a:cubicBezTo>
                      <a:cubicBezTo>
                        <a:pt x="73" y="21"/>
                        <a:pt x="73" y="21"/>
                        <a:pt x="73" y="21"/>
                      </a:cubicBezTo>
                      <a:cubicBezTo>
                        <a:pt x="73" y="21"/>
                        <a:pt x="73" y="21"/>
                        <a:pt x="73" y="21"/>
                      </a:cubicBezTo>
                      <a:cubicBezTo>
                        <a:pt x="73" y="21"/>
                        <a:pt x="73" y="21"/>
                        <a:pt x="73" y="21"/>
                      </a:cubicBezTo>
                      <a:cubicBezTo>
                        <a:pt x="72" y="20"/>
                        <a:pt x="72" y="20"/>
                        <a:pt x="72" y="20"/>
                      </a:cubicBezTo>
                      <a:cubicBezTo>
                        <a:pt x="72" y="20"/>
                        <a:pt x="72" y="20"/>
                        <a:pt x="72" y="20"/>
                      </a:cubicBezTo>
                      <a:cubicBezTo>
                        <a:pt x="68" y="17"/>
                        <a:pt x="68" y="17"/>
                        <a:pt x="68" y="17"/>
                      </a:cubicBezTo>
                      <a:cubicBezTo>
                        <a:pt x="68" y="17"/>
                        <a:pt x="68" y="17"/>
                        <a:pt x="68" y="17"/>
                      </a:cubicBezTo>
                      <a:cubicBezTo>
                        <a:pt x="67" y="16"/>
                        <a:pt x="67" y="16"/>
                        <a:pt x="67" y="16"/>
                      </a:cubicBezTo>
                      <a:cubicBezTo>
                        <a:pt x="67" y="15"/>
                        <a:pt x="67" y="15"/>
                        <a:pt x="67" y="15"/>
                      </a:cubicBezTo>
                      <a:cubicBezTo>
                        <a:pt x="67" y="15"/>
                        <a:pt x="67" y="15"/>
                        <a:pt x="67" y="15"/>
                      </a:cubicBezTo>
                      <a:cubicBezTo>
                        <a:pt x="67" y="15"/>
                        <a:pt x="67" y="15"/>
                        <a:pt x="67" y="15"/>
                      </a:cubicBezTo>
                      <a:cubicBezTo>
                        <a:pt x="67" y="15"/>
                        <a:pt x="67" y="15"/>
                        <a:pt x="67" y="15"/>
                      </a:cubicBezTo>
                      <a:cubicBezTo>
                        <a:pt x="67" y="14"/>
                        <a:pt x="67" y="14"/>
                        <a:pt x="67" y="14"/>
                      </a:cubicBezTo>
                      <a:cubicBezTo>
                        <a:pt x="66" y="14"/>
                        <a:pt x="66" y="14"/>
                        <a:pt x="66" y="14"/>
                      </a:cubicBezTo>
                      <a:cubicBezTo>
                        <a:pt x="66" y="14"/>
                        <a:pt x="66" y="14"/>
                        <a:pt x="66" y="14"/>
                      </a:cubicBezTo>
                      <a:cubicBezTo>
                        <a:pt x="66" y="14"/>
                        <a:pt x="66" y="14"/>
                        <a:pt x="66" y="14"/>
                      </a:cubicBezTo>
                      <a:cubicBezTo>
                        <a:pt x="66" y="13"/>
                        <a:pt x="66" y="13"/>
                        <a:pt x="66" y="13"/>
                      </a:cubicBezTo>
                      <a:cubicBezTo>
                        <a:pt x="66" y="13"/>
                        <a:pt x="66" y="13"/>
                        <a:pt x="66" y="13"/>
                      </a:cubicBezTo>
                      <a:cubicBezTo>
                        <a:pt x="66" y="13"/>
                        <a:pt x="66" y="13"/>
                        <a:pt x="66" y="13"/>
                      </a:cubicBezTo>
                      <a:cubicBezTo>
                        <a:pt x="66" y="12"/>
                        <a:pt x="66" y="12"/>
                        <a:pt x="66" y="12"/>
                      </a:cubicBezTo>
                      <a:cubicBezTo>
                        <a:pt x="66" y="12"/>
                        <a:pt x="66" y="12"/>
                        <a:pt x="66" y="12"/>
                      </a:cubicBezTo>
                      <a:cubicBezTo>
                        <a:pt x="66" y="12"/>
                        <a:pt x="66" y="12"/>
                        <a:pt x="66" y="12"/>
                      </a:cubicBezTo>
                      <a:cubicBezTo>
                        <a:pt x="66" y="12"/>
                        <a:pt x="66" y="12"/>
                        <a:pt x="66" y="12"/>
                      </a:cubicBezTo>
                      <a:cubicBezTo>
                        <a:pt x="66" y="12"/>
                        <a:pt x="66" y="12"/>
                        <a:pt x="66" y="12"/>
                      </a:cubicBezTo>
                      <a:cubicBezTo>
                        <a:pt x="66" y="11"/>
                        <a:pt x="66" y="11"/>
                        <a:pt x="66" y="11"/>
                      </a:cubicBezTo>
                      <a:cubicBezTo>
                        <a:pt x="65" y="8"/>
                        <a:pt x="65" y="8"/>
                        <a:pt x="65" y="8"/>
                      </a:cubicBezTo>
                      <a:cubicBezTo>
                        <a:pt x="65" y="7"/>
                        <a:pt x="65" y="7"/>
                        <a:pt x="65" y="7"/>
                      </a:cubicBezTo>
                      <a:cubicBezTo>
                        <a:pt x="65" y="6"/>
                        <a:pt x="65" y="6"/>
                        <a:pt x="65" y="6"/>
                      </a:cubicBezTo>
                      <a:cubicBezTo>
                        <a:pt x="65" y="5"/>
                        <a:pt x="65" y="5"/>
                        <a:pt x="65" y="5"/>
                      </a:cubicBezTo>
                      <a:cubicBezTo>
                        <a:pt x="65" y="4"/>
                        <a:pt x="65" y="4"/>
                        <a:pt x="65" y="4"/>
                      </a:cubicBezTo>
                      <a:cubicBezTo>
                        <a:pt x="66" y="4"/>
                        <a:pt x="66" y="4"/>
                        <a:pt x="66" y="4"/>
                      </a:cubicBezTo>
                      <a:cubicBezTo>
                        <a:pt x="66" y="4"/>
                        <a:pt x="66" y="4"/>
                        <a:pt x="66" y="4"/>
                      </a:cubicBezTo>
                      <a:cubicBezTo>
                        <a:pt x="66" y="4"/>
                        <a:pt x="66" y="4"/>
                        <a:pt x="66" y="4"/>
                      </a:cubicBezTo>
                      <a:cubicBezTo>
                        <a:pt x="65" y="4"/>
                        <a:pt x="65" y="4"/>
                        <a:pt x="65" y="4"/>
                      </a:cubicBezTo>
                      <a:cubicBezTo>
                        <a:pt x="65" y="4"/>
                        <a:pt x="65" y="4"/>
                        <a:pt x="65" y="4"/>
                      </a:cubicBezTo>
                      <a:cubicBezTo>
                        <a:pt x="64" y="3"/>
                        <a:pt x="64" y="3"/>
                        <a:pt x="64" y="3"/>
                      </a:cubicBezTo>
                      <a:cubicBezTo>
                        <a:pt x="64" y="3"/>
                        <a:pt x="64" y="3"/>
                        <a:pt x="64" y="3"/>
                      </a:cubicBezTo>
                      <a:cubicBezTo>
                        <a:pt x="64" y="3"/>
                        <a:pt x="64" y="3"/>
                        <a:pt x="64" y="3"/>
                      </a:cubicBezTo>
                      <a:cubicBezTo>
                        <a:pt x="64" y="3"/>
                        <a:pt x="64" y="3"/>
                        <a:pt x="64" y="3"/>
                      </a:cubicBezTo>
                      <a:cubicBezTo>
                        <a:pt x="64" y="2"/>
                        <a:pt x="64" y="2"/>
                        <a:pt x="64" y="2"/>
                      </a:cubicBezTo>
                      <a:cubicBezTo>
                        <a:pt x="64" y="2"/>
                        <a:pt x="64" y="2"/>
                        <a:pt x="64" y="2"/>
                      </a:cubicBezTo>
                      <a:cubicBezTo>
                        <a:pt x="64" y="2"/>
                        <a:pt x="64" y="2"/>
                        <a:pt x="64" y="2"/>
                      </a:cubicBezTo>
                      <a:cubicBezTo>
                        <a:pt x="64" y="2"/>
                        <a:pt x="64" y="2"/>
                        <a:pt x="64"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1"/>
                        <a:pt x="63" y="1"/>
                        <a:pt x="63" y="1"/>
                      </a:cubicBezTo>
                      <a:cubicBezTo>
                        <a:pt x="63" y="1"/>
                        <a:pt x="63" y="1"/>
                        <a:pt x="63" y="1"/>
                      </a:cubicBezTo>
                      <a:cubicBezTo>
                        <a:pt x="62" y="1"/>
                        <a:pt x="62" y="1"/>
                        <a:pt x="62" y="1"/>
                      </a:cubicBezTo>
                      <a:cubicBezTo>
                        <a:pt x="62" y="1"/>
                        <a:pt x="62" y="1"/>
                        <a:pt x="62" y="1"/>
                      </a:cubicBezTo>
                      <a:cubicBezTo>
                        <a:pt x="62" y="1"/>
                        <a:pt x="62" y="1"/>
                        <a:pt x="62" y="1"/>
                      </a:cubicBezTo>
                      <a:cubicBezTo>
                        <a:pt x="62" y="1"/>
                        <a:pt x="62" y="1"/>
                        <a:pt x="62" y="1"/>
                      </a:cubicBezTo>
                      <a:cubicBezTo>
                        <a:pt x="62" y="1"/>
                        <a:pt x="62" y="1"/>
                        <a:pt x="62" y="1"/>
                      </a:cubicBezTo>
                      <a:cubicBezTo>
                        <a:pt x="62" y="0"/>
                        <a:pt x="62" y="0"/>
                        <a:pt x="62" y="0"/>
                      </a:cubicBezTo>
                      <a:cubicBezTo>
                        <a:pt x="62" y="0"/>
                        <a:pt x="62" y="0"/>
                        <a:pt x="62" y="0"/>
                      </a:cubicBezTo>
                      <a:cubicBezTo>
                        <a:pt x="61" y="0"/>
                        <a:pt x="61" y="0"/>
                        <a:pt x="61" y="0"/>
                      </a:cubicBezTo>
                      <a:cubicBezTo>
                        <a:pt x="61" y="0"/>
                        <a:pt x="61" y="0"/>
                        <a:pt x="61" y="0"/>
                      </a:cubicBezTo>
                      <a:cubicBezTo>
                        <a:pt x="61" y="0"/>
                        <a:pt x="61" y="0"/>
                        <a:pt x="61" y="0"/>
                      </a:cubicBezTo>
                      <a:cubicBezTo>
                        <a:pt x="59" y="0"/>
                        <a:pt x="59" y="0"/>
                        <a:pt x="59" y="0"/>
                      </a:cubicBezTo>
                      <a:cubicBezTo>
                        <a:pt x="58" y="0"/>
                        <a:pt x="58" y="0"/>
                        <a:pt x="58" y="0"/>
                      </a:cubicBezTo>
                      <a:cubicBezTo>
                        <a:pt x="52" y="1"/>
                        <a:pt x="46" y="1"/>
                        <a:pt x="41" y="2"/>
                      </a:cubicBezTo>
                      <a:cubicBezTo>
                        <a:pt x="38" y="2"/>
                        <a:pt x="36" y="2"/>
                        <a:pt x="34" y="2"/>
                      </a:cubicBezTo>
                      <a:cubicBezTo>
                        <a:pt x="31" y="2"/>
                        <a:pt x="29" y="2"/>
                        <a:pt x="27" y="3"/>
                      </a:cubicBezTo>
                      <a:cubicBezTo>
                        <a:pt x="24" y="3"/>
                        <a:pt x="22" y="3"/>
                        <a:pt x="20" y="3"/>
                      </a:cubicBezTo>
                      <a:cubicBezTo>
                        <a:pt x="13" y="3"/>
                        <a:pt x="7"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3" y="8"/>
                        <a:pt x="3" y="8"/>
                        <a:pt x="3" y="8"/>
                      </a:cubicBezTo>
                      <a:cubicBezTo>
                        <a:pt x="3" y="8"/>
                        <a:pt x="3" y="8"/>
                        <a:pt x="3" y="8"/>
                      </a:cubicBezTo>
                      <a:cubicBezTo>
                        <a:pt x="3" y="8"/>
                        <a:pt x="3" y="8"/>
                        <a:pt x="3" y="8"/>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10"/>
                      </a:cubicBezTo>
                      <a:cubicBezTo>
                        <a:pt x="5" y="10"/>
                        <a:pt x="5" y="10"/>
                        <a:pt x="5" y="10"/>
                      </a:cubicBezTo>
                      <a:cubicBezTo>
                        <a:pt x="5" y="11"/>
                        <a:pt x="5" y="11"/>
                        <a:pt x="5" y="11"/>
                      </a:cubicBezTo>
                      <a:cubicBezTo>
                        <a:pt x="5" y="11"/>
                        <a:pt x="5" y="11"/>
                        <a:pt x="5" y="11"/>
                      </a:cubicBezTo>
                      <a:cubicBezTo>
                        <a:pt x="5" y="12"/>
                        <a:pt x="5" y="12"/>
                        <a:pt x="5"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6" y="13"/>
                        <a:pt x="6" y="13"/>
                        <a:pt x="6" y="13"/>
                      </a:cubicBezTo>
                      <a:cubicBezTo>
                        <a:pt x="6" y="14"/>
                        <a:pt x="6" y="14"/>
                        <a:pt x="6" y="14"/>
                      </a:cubicBezTo>
                      <a:cubicBezTo>
                        <a:pt x="6" y="14"/>
                        <a:pt x="6" y="14"/>
                        <a:pt x="6" y="14"/>
                      </a:cubicBezTo>
                      <a:cubicBezTo>
                        <a:pt x="6" y="14"/>
                        <a:pt x="6" y="14"/>
                        <a:pt x="6" y="14"/>
                      </a:cubicBezTo>
                      <a:cubicBezTo>
                        <a:pt x="7" y="14"/>
                        <a:pt x="7" y="14"/>
                        <a:pt x="7" y="14"/>
                      </a:cubicBezTo>
                      <a:cubicBezTo>
                        <a:pt x="7" y="15"/>
                        <a:pt x="7" y="15"/>
                        <a:pt x="7" y="15"/>
                      </a:cubicBezTo>
                      <a:cubicBezTo>
                        <a:pt x="8" y="15"/>
                        <a:pt x="8" y="15"/>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1" y="17"/>
                        <a:pt x="11" y="17"/>
                        <a:pt x="11" y="17"/>
                      </a:cubicBezTo>
                      <a:cubicBezTo>
                        <a:pt x="11" y="18"/>
                        <a:pt x="11" y="18"/>
                        <a:pt x="11" y="18"/>
                      </a:cubicBezTo>
                      <a:cubicBezTo>
                        <a:pt x="12" y="17"/>
                        <a:pt x="12" y="17"/>
                        <a:pt x="12" y="17"/>
                      </a:cubicBezTo>
                      <a:cubicBezTo>
                        <a:pt x="12" y="17"/>
                        <a:pt x="12" y="17"/>
                        <a:pt x="12" y="17"/>
                      </a:cubicBezTo>
                      <a:cubicBezTo>
                        <a:pt x="12" y="17"/>
                        <a:pt x="12" y="17"/>
                        <a:pt x="12"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4" y="18"/>
                        <a:pt x="14" y="18"/>
                        <a:pt x="14" y="18"/>
                      </a:cubicBezTo>
                      <a:cubicBezTo>
                        <a:pt x="14" y="18"/>
                        <a:pt x="14" y="18"/>
                        <a:pt x="14" y="18"/>
                      </a:cubicBezTo>
                      <a:cubicBezTo>
                        <a:pt x="14" y="18"/>
                        <a:pt x="14" y="18"/>
                        <a:pt x="14" y="18"/>
                      </a:cubicBezTo>
                      <a:cubicBezTo>
                        <a:pt x="14" y="18"/>
                        <a:pt x="14" y="18"/>
                        <a:pt x="14" y="18"/>
                      </a:cubicBezTo>
                      <a:cubicBezTo>
                        <a:pt x="14" y="19"/>
                        <a:pt x="14" y="19"/>
                        <a:pt x="14" y="19"/>
                      </a:cubicBezTo>
                      <a:cubicBezTo>
                        <a:pt x="14" y="19"/>
                        <a:pt x="14" y="19"/>
                        <a:pt x="14" y="19"/>
                      </a:cubicBezTo>
                      <a:cubicBezTo>
                        <a:pt x="14" y="19"/>
                        <a:pt x="14" y="19"/>
                        <a:pt x="14" y="19"/>
                      </a:cubicBezTo>
                      <a:cubicBezTo>
                        <a:pt x="15" y="19"/>
                        <a:pt x="15" y="19"/>
                        <a:pt x="15" y="19"/>
                      </a:cubicBezTo>
                      <a:cubicBezTo>
                        <a:pt x="15" y="19"/>
                        <a:pt x="15" y="19"/>
                        <a:pt x="15" y="19"/>
                      </a:cubicBezTo>
                      <a:cubicBezTo>
                        <a:pt x="15" y="20"/>
                        <a:pt x="15" y="20"/>
                        <a:pt x="15" y="20"/>
                      </a:cubicBezTo>
                      <a:cubicBezTo>
                        <a:pt x="14" y="20"/>
                        <a:pt x="14" y="20"/>
                        <a:pt x="14" y="20"/>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3" y="21"/>
                        <a:pt x="13" y="21"/>
                        <a:pt x="13" y="21"/>
                      </a:cubicBezTo>
                      <a:cubicBezTo>
                        <a:pt x="13" y="21"/>
                        <a:pt x="13" y="21"/>
                        <a:pt x="13" y="21"/>
                      </a:cubicBezTo>
                      <a:cubicBezTo>
                        <a:pt x="13" y="21"/>
                        <a:pt x="13" y="21"/>
                        <a:pt x="13" y="21"/>
                      </a:cubicBezTo>
                      <a:cubicBezTo>
                        <a:pt x="13" y="21"/>
                        <a:pt x="13" y="21"/>
                        <a:pt x="13" y="21"/>
                      </a:cubicBezTo>
                      <a:cubicBezTo>
                        <a:pt x="12" y="22"/>
                        <a:pt x="12" y="22"/>
                        <a:pt x="12" y="22"/>
                      </a:cubicBezTo>
                      <a:cubicBezTo>
                        <a:pt x="12" y="22"/>
                        <a:pt x="12" y="22"/>
                        <a:pt x="12" y="22"/>
                      </a:cubicBezTo>
                      <a:cubicBezTo>
                        <a:pt x="12" y="22"/>
                        <a:pt x="12" y="22"/>
                        <a:pt x="12" y="22"/>
                      </a:cubicBezTo>
                      <a:cubicBezTo>
                        <a:pt x="12" y="23"/>
                        <a:pt x="12" y="23"/>
                        <a:pt x="12" y="23"/>
                      </a:cubicBezTo>
                      <a:cubicBezTo>
                        <a:pt x="12" y="23"/>
                        <a:pt x="12" y="23"/>
                        <a:pt x="12" y="23"/>
                      </a:cubicBezTo>
                      <a:cubicBezTo>
                        <a:pt x="12" y="23"/>
                        <a:pt x="12" y="23"/>
                        <a:pt x="12" y="23"/>
                      </a:cubicBezTo>
                      <a:cubicBezTo>
                        <a:pt x="12" y="23"/>
                        <a:pt x="12" y="23"/>
                        <a:pt x="12" y="23"/>
                      </a:cubicBezTo>
                      <a:cubicBezTo>
                        <a:pt x="11" y="23"/>
                        <a:pt x="11" y="23"/>
                        <a:pt x="11" y="23"/>
                      </a:cubicBezTo>
                      <a:cubicBezTo>
                        <a:pt x="11" y="23"/>
                        <a:pt x="11" y="23"/>
                        <a:pt x="11" y="23"/>
                      </a:cubicBezTo>
                      <a:cubicBezTo>
                        <a:pt x="11" y="24"/>
                        <a:pt x="11" y="24"/>
                        <a:pt x="11" y="24"/>
                      </a:cubicBezTo>
                      <a:cubicBezTo>
                        <a:pt x="11" y="24"/>
                        <a:pt x="11" y="24"/>
                        <a:pt x="11" y="24"/>
                      </a:cubicBezTo>
                      <a:cubicBezTo>
                        <a:pt x="12" y="24"/>
                        <a:pt x="12" y="24"/>
                        <a:pt x="12" y="24"/>
                      </a:cubicBezTo>
                      <a:cubicBezTo>
                        <a:pt x="12" y="24"/>
                        <a:pt x="12" y="24"/>
                        <a:pt x="12" y="24"/>
                      </a:cubicBezTo>
                      <a:cubicBezTo>
                        <a:pt x="12" y="25"/>
                        <a:pt x="12" y="25"/>
                        <a:pt x="12" y="25"/>
                      </a:cubicBezTo>
                      <a:cubicBezTo>
                        <a:pt x="12" y="25"/>
                        <a:pt x="12" y="25"/>
                        <a:pt x="12" y="25"/>
                      </a:cubicBezTo>
                      <a:cubicBezTo>
                        <a:pt x="13" y="25"/>
                        <a:pt x="13" y="25"/>
                        <a:pt x="13" y="25"/>
                      </a:cubicBezTo>
                      <a:cubicBezTo>
                        <a:pt x="13" y="26"/>
                        <a:pt x="13" y="26"/>
                        <a:pt x="13" y="26"/>
                      </a:cubicBezTo>
                      <a:cubicBezTo>
                        <a:pt x="13" y="26"/>
                        <a:pt x="13" y="26"/>
                        <a:pt x="13" y="26"/>
                      </a:cubicBezTo>
                      <a:cubicBezTo>
                        <a:pt x="14" y="26"/>
                        <a:pt x="14" y="26"/>
                        <a:pt x="14" y="26"/>
                      </a:cubicBezTo>
                      <a:cubicBezTo>
                        <a:pt x="14" y="26"/>
                        <a:pt x="14" y="26"/>
                        <a:pt x="14" y="26"/>
                      </a:cubicBezTo>
                      <a:cubicBezTo>
                        <a:pt x="14" y="27"/>
                        <a:pt x="14" y="27"/>
                        <a:pt x="14" y="27"/>
                      </a:cubicBezTo>
                      <a:cubicBezTo>
                        <a:pt x="14" y="27"/>
                        <a:pt x="14" y="27"/>
                        <a:pt x="14" y="27"/>
                      </a:cubicBezTo>
                      <a:cubicBezTo>
                        <a:pt x="15" y="27"/>
                        <a:pt x="15" y="27"/>
                        <a:pt x="15" y="27"/>
                      </a:cubicBezTo>
                      <a:cubicBezTo>
                        <a:pt x="14" y="27"/>
                        <a:pt x="14" y="27"/>
                        <a:pt x="14" y="27"/>
                      </a:cubicBezTo>
                      <a:cubicBezTo>
                        <a:pt x="15" y="28"/>
                        <a:pt x="15" y="28"/>
                        <a:pt x="15" y="28"/>
                      </a:cubicBezTo>
                      <a:cubicBezTo>
                        <a:pt x="15" y="29"/>
                        <a:pt x="15" y="29"/>
                        <a:pt x="15" y="29"/>
                      </a:cubicBezTo>
                      <a:cubicBezTo>
                        <a:pt x="16" y="29"/>
                        <a:pt x="16" y="29"/>
                        <a:pt x="16" y="29"/>
                      </a:cubicBezTo>
                      <a:cubicBezTo>
                        <a:pt x="16" y="29"/>
                        <a:pt x="16" y="29"/>
                        <a:pt x="16" y="29"/>
                      </a:cubicBezTo>
                      <a:cubicBezTo>
                        <a:pt x="16" y="30"/>
                        <a:pt x="16" y="30"/>
                        <a:pt x="16" y="30"/>
                      </a:cubicBezTo>
                      <a:cubicBezTo>
                        <a:pt x="16" y="30"/>
                        <a:pt x="16" y="30"/>
                        <a:pt x="16" y="30"/>
                      </a:cubicBezTo>
                      <a:cubicBezTo>
                        <a:pt x="16" y="30"/>
                        <a:pt x="16" y="30"/>
                        <a:pt x="16" y="30"/>
                      </a:cubicBezTo>
                      <a:cubicBezTo>
                        <a:pt x="16" y="30"/>
                        <a:pt x="16" y="30"/>
                        <a:pt x="16" y="30"/>
                      </a:cubicBezTo>
                      <a:cubicBezTo>
                        <a:pt x="17" y="31"/>
                        <a:pt x="17" y="31"/>
                        <a:pt x="17" y="31"/>
                      </a:cubicBezTo>
                      <a:cubicBezTo>
                        <a:pt x="17" y="31"/>
                        <a:pt x="17" y="31"/>
                        <a:pt x="17"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2"/>
                        <a:pt x="19" y="32"/>
                        <a:pt x="19" y="32"/>
                      </a:cubicBezTo>
                      <a:cubicBezTo>
                        <a:pt x="19" y="32"/>
                        <a:pt x="19" y="32"/>
                        <a:pt x="19" y="32"/>
                      </a:cubicBezTo>
                      <a:cubicBezTo>
                        <a:pt x="19" y="32"/>
                        <a:pt x="19" y="32"/>
                        <a:pt x="19" y="32"/>
                      </a:cubicBezTo>
                      <a:cubicBezTo>
                        <a:pt x="19" y="32"/>
                        <a:pt x="19" y="32"/>
                        <a:pt x="19" y="32"/>
                      </a:cubicBezTo>
                      <a:cubicBezTo>
                        <a:pt x="20" y="49"/>
                        <a:pt x="21" y="66"/>
                        <a:pt x="22" y="83"/>
                      </a:cubicBezTo>
                      <a:cubicBezTo>
                        <a:pt x="45" y="82"/>
                        <a:pt x="68" y="80"/>
                        <a:pt x="92" y="78"/>
                      </a:cubicBezTo>
                      <a:cubicBezTo>
                        <a:pt x="92" y="78"/>
                        <a:pt x="92" y="78"/>
                        <a:pt x="92" y="78"/>
                      </a:cubicBezTo>
                      <a:cubicBezTo>
                        <a:pt x="92" y="78"/>
                        <a:pt x="92" y="78"/>
                        <a:pt x="92" y="78"/>
                      </a:cubicBezTo>
                      <a:cubicBezTo>
                        <a:pt x="92" y="78"/>
                        <a:pt x="92" y="78"/>
                        <a:pt x="92" y="78"/>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80"/>
                        <a:pt x="92" y="80"/>
                        <a:pt x="92" y="80"/>
                      </a:cubicBezTo>
                      <a:cubicBezTo>
                        <a:pt x="92" y="80"/>
                        <a:pt x="92" y="80"/>
                        <a:pt x="92"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4" y="81"/>
                        <a:pt x="94" y="81"/>
                        <a:pt x="94" y="81"/>
                      </a:cubicBezTo>
                      <a:cubicBezTo>
                        <a:pt x="94" y="81"/>
                        <a:pt x="94" y="81"/>
                        <a:pt x="94" y="81"/>
                      </a:cubicBezTo>
                      <a:cubicBezTo>
                        <a:pt x="94" y="81"/>
                        <a:pt x="94" y="81"/>
                        <a:pt x="94" y="81"/>
                      </a:cubicBezTo>
                      <a:cubicBezTo>
                        <a:pt x="93" y="81"/>
                        <a:pt x="93" y="81"/>
                        <a:pt x="93" y="81"/>
                      </a:cubicBezTo>
                      <a:cubicBezTo>
                        <a:pt x="93" y="81"/>
                        <a:pt x="93" y="81"/>
                        <a:pt x="93" y="81"/>
                      </a:cubicBezTo>
                      <a:cubicBezTo>
                        <a:pt x="94" y="82"/>
                        <a:pt x="94" y="82"/>
                        <a:pt x="94" y="82"/>
                      </a:cubicBezTo>
                      <a:cubicBezTo>
                        <a:pt x="94" y="82"/>
                        <a:pt x="94" y="82"/>
                        <a:pt x="94" y="82"/>
                      </a:cubicBezTo>
                      <a:cubicBezTo>
                        <a:pt x="94" y="82"/>
                        <a:pt x="94" y="82"/>
                        <a:pt x="94" y="82"/>
                      </a:cubicBezTo>
                      <a:cubicBezTo>
                        <a:pt x="94" y="82"/>
                        <a:pt x="94" y="82"/>
                        <a:pt x="94" y="82"/>
                      </a:cubicBezTo>
                      <a:cubicBezTo>
                        <a:pt x="94" y="82"/>
                        <a:pt x="94" y="82"/>
                        <a:pt x="94" y="82"/>
                      </a:cubicBezTo>
                      <a:cubicBezTo>
                        <a:pt x="93" y="82"/>
                        <a:pt x="93" y="82"/>
                        <a:pt x="93" y="82"/>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4"/>
                        <a:pt x="93" y="84"/>
                        <a:pt x="93" y="84"/>
                      </a:cubicBezTo>
                      <a:cubicBezTo>
                        <a:pt x="93" y="84"/>
                        <a:pt x="93" y="84"/>
                        <a:pt x="93" y="84"/>
                      </a:cubicBezTo>
                      <a:cubicBezTo>
                        <a:pt x="93" y="84"/>
                        <a:pt x="93" y="84"/>
                        <a:pt x="93" y="84"/>
                      </a:cubicBezTo>
                      <a:cubicBezTo>
                        <a:pt x="92" y="84"/>
                        <a:pt x="92" y="84"/>
                        <a:pt x="92" y="84"/>
                      </a:cubicBezTo>
                      <a:cubicBezTo>
                        <a:pt x="92" y="84"/>
                        <a:pt x="92" y="84"/>
                        <a:pt x="92" y="84"/>
                      </a:cubicBezTo>
                      <a:cubicBezTo>
                        <a:pt x="92" y="84"/>
                        <a:pt x="92" y="84"/>
                        <a:pt x="92" y="84"/>
                      </a:cubicBezTo>
                      <a:cubicBezTo>
                        <a:pt x="91" y="84"/>
                        <a:pt x="91" y="84"/>
                        <a:pt x="91" y="84"/>
                      </a:cubicBezTo>
                      <a:cubicBezTo>
                        <a:pt x="91" y="84"/>
                        <a:pt x="91" y="84"/>
                        <a:pt x="91" y="84"/>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6"/>
                        <a:pt x="91" y="86"/>
                        <a:pt x="91" y="86"/>
                      </a:cubicBezTo>
                      <a:cubicBezTo>
                        <a:pt x="91" y="86"/>
                        <a:pt x="91" y="86"/>
                        <a:pt x="91" y="86"/>
                      </a:cubicBezTo>
                      <a:cubicBezTo>
                        <a:pt x="90" y="86"/>
                        <a:pt x="90" y="86"/>
                        <a:pt x="90" y="86"/>
                      </a:cubicBezTo>
                      <a:cubicBezTo>
                        <a:pt x="90" y="86"/>
                        <a:pt x="90" y="86"/>
                        <a:pt x="90" y="86"/>
                      </a:cubicBezTo>
                      <a:cubicBezTo>
                        <a:pt x="90" y="86"/>
                        <a:pt x="90" y="86"/>
                        <a:pt x="90" y="86"/>
                      </a:cubicBezTo>
                      <a:cubicBezTo>
                        <a:pt x="90" y="86"/>
                        <a:pt x="90" y="86"/>
                        <a:pt x="90" y="86"/>
                      </a:cubicBezTo>
                      <a:cubicBezTo>
                        <a:pt x="90" y="86"/>
                        <a:pt x="90" y="86"/>
                        <a:pt x="90" y="86"/>
                      </a:cubicBezTo>
                      <a:cubicBezTo>
                        <a:pt x="90" y="86"/>
                        <a:pt x="90" y="86"/>
                        <a:pt x="90" y="86"/>
                      </a:cubicBezTo>
                      <a:cubicBezTo>
                        <a:pt x="90" y="87"/>
                        <a:pt x="90" y="87"/>
                        <a:pt x="90" y="87"/>
                      </a:cubicBezTo>
                      <a:cubicBezTo>
                        <a:pt x="90" y="87"/>
                        <a:pt x="90" y="87"/>
                        <a:pt x="90" y="87"/>
                      </a:cubicBezTo>
                      <a:cubicBezTo>
                        <a:pt x="89" y="88"/>
                        <a:pt x="89" y="88"/>
                        <a:pt x="89" y="88"/>
                      </a:cubicBezTo>
                      <a:cubicBezTo>
                        <a:pt x="89" y="88"/>
                        <a:pt x="89" y="88"/>
                        <a:pt x="89" y="88"/>
                      </a:cubicBezTo>
                      <a:cubicBezTo>
                        <a:pt x="89" y="88"/>
                        <a:pt x="89" y="88"/>
                        <a:pt x="89" y="88"/>
                      </a:cubicBezTo>
                      <a:cubicBezTo>
                        <a:pt x="89" y="88"/>
                        <a:pt x="89" y="88"/>
                        <a:pt x="89" y="88"/>
                      </a:cubicBezTo>
                      <a:cubicBezTo>
                        <a:pt x="89" y="88"/>
                        <a:pt x="89" y="88"/>
                        <a:pt x="89" y="88"/>
                      </a:cubicBezTo>
                      <a:cubicBezTo>
                        <a:pt x="93" y="88"/>
                        <a:pt x="96" y="88"/>
                        <a:pt x="99" y="87"/>
                      </a:cubicBezTo>
                      <a:cubicBezTo>
                        <a:pt x="99" y="87"/>
                        <a:pt x="99" y="87"/>
                        <a:pt x="99" y="87"/>
                      </a:cubicBezTo>
                      <a:cubicBezTo>
                        <a:pt x="99" y="87"/>
                        <a:pt x="99" y="87"/>
                        <a:pt x="99" y="87"/>
                      </a:cubicBezTo>
                      <a:cubicBezTo>
                        <a:pt x="100" y="87"/>
                        <a:pt x="100" y="87"/>
                        <a:pt x="100" y="87"/>
                      </a:cubicBezTo>
                      <a:cubicBezTo>
                        <a:pt x="100" y="87"/>
                        <a:pt x="100" y="87"/>
                        <a:pt x="100" y="87"/>
                      </a:cubicBezTo>
                      <a:cubicBezTo>
                        <a:pt x="100" y="86"/>
                        <a:pt x="100" y="86"/>
                        <a:pt x="100" y="86"/>
                      </a:cubicBezTo>
                      <a:cubicBezTo>
                        <a:pt x="100" y="85"/>
                        <a:pt x="100" y="85"/>
                        <a:pt x="100" y="85"/>
                      </a:cubicBezTo>
                      <a:cubicBezTo>
                        <a:pt x="100" y="85"/>
                        <a:pt x="100" y="85"/>
                        <a:pt x="100" y="85"/>
                      </a:cubicBezTo>
                      <a:cubicBezTo>
                        <a:pt x="100" y="85"/>
                        <a:pt x="100" y="85"/>
                        <a:pt x="100" y="85"/>
                      </a:cubicBezTo>
                      <a:cubicBezTo>
                        <a:pt x="101" y="85"/>
                        <a:pt x="101" y="85"/>
                        <a:pt x="101" y="85"/>
                      </a:cubicBezTo>
                      <a:cubicBezTo>
                        <a:pt x="101" y="85"/>
                        <a:pt x="101" y="85"/>
                        <a:pt x="101" y="85"/>
                      </a:cubicBezTo>
                      <a:cubicBezTo>
                        <a:pt x="101" y="84"/>
                        <a:pt x="101" y="84"/>
                        <a:pt x="101" y="84"/>
                      </a:cubicBezTo>
                      <a:cubicBezTo>
                        <a:pt x="100" y="84"/>
                        <a:pt x="100" y="84"/>
                        <a:pt x="100" y="84"/>
                      </a:cubicBezTo>
                      <a:cubicBezTo>
                        <a:pt x="100" y="82"/>
                        <a:pt x="100" y="82"/>
                        <a:pt x="100" y="82"/>
                      </a:cubicBezTo>
                      <a:cubicBezTo>
                        <a:pt x="100" y="82"/>
                        <a:pt x="100" y="82"/>
                        <a:pt x="100" y="82"/>
                      </a:cubicBezTo>
                      <a:cubicBezTo>
                        <a:pt x="101" y="82"/>
                        <a:pt x="101" y="82"/>
                        <a:pt x="101" y="82"/>
                      </a:cubicBezTo>
                      <a:cubicBezTo>
                        <a:pt x="101" y="82"/>
                        <a:pt x="101" y="82"/>
                        <a:pt x="101" y="82"/>
                      </a:cubicBezTo>
                      <a:cubicBezTo>
                        <a:pt x="102" y="82"/>
                        <a:pt x="102" y="82"/>
                        <a:pt x="102" y="82"/>
                      </a:cubicBezTo>
                      <a:cubicBezTo>
                        <a:pt x="102" y="82"/>
                        <a:pt x="102" y="82"/>
                        <a:pt x="102" y="82"/>
                      </a:cubicBezTo>
                      <a:cubicBezTo>
                        <a:pt x="101" y="82"/>
                        <a:pt x="101" y="82"/>
                        <a:pt x="101" y="82"/>
                      </a:cubicBezTo>
                      <a:cubicBezTo>
                        <a:pt x="101" y="81"/>
                        <a:pt x="101" y="81"/>
                        <a:pt x="101" y="81"/>
                      </a:cubicBezTo>
                      <a:cubicBezTo>
                        <a:pt x="101" y="81"/>
                        <a:pt x="101" y="81"/>
                        <a:pt x="101" y="81"/>
                      </a:cubicBezTo>
                      <a:cubicBezTo>
                        <a:pt x="100" y="81"/>
                        <a:pt x="100" y="81"/>
                        <a:pt x="100" y="81"/>
                      </a:cubicBezTo>
                      <a:cubicBezTo>
                        <a:pt x="100" y="80"/>
                        <a:pt x="100" y="80"/>
                        <a:pt x="100" y="80"/>
                      </a:cubicBezTo>
                      <a:cubicBezTo>
                        <a:pt x="101" y="80"/>
                        <a:pt x="101" y="80"/>
                        <a:pt x="101" y="80"/>
                      </a:cubicBezTo>
                      <a:cubicBezTo>
                        <a:pt x="101" y="80"/>
                        <a:pt x="101" y="80"/>
                        <a:pt x="101" y="80"/>
                      </a:cubicBezTo>
                      <a:cubicBezTo>
                        <a:pt x="101" y="80"/>
                        <a:pt x="101" y="80"/>
                        <a:pt x="101" y="80"/>
                      </a:cubicBezTo>
                      <a:cubicBezTo>
                        <a:pt x="102" y="80"/>
                        <a:pt x="102" y="80"/>
                        <a:pt x="102" y="80"/>
                      </a:cubicBezTo>
                      <a:cubicBezTo>
                        <a:pt x="102" y="80"/>
                        <a:pt x="102" y="80"/>
                        <a:pt x="102" y="80"/>
                      </a:cubicBezTo>
                      <a:cubicBezTo>
                        <a:pt x="102" y="79"/>
                        <a:pt x="102" y="79"/>
                        <a:pt x="102" y="79"/>
                      </a:cubicBezTo>
                      <a:cubicBezTo>
                        <a:pt x="101" y="78"/>
                        <a:pt x="101" y="78"/>
                        <a:pt x="101" y="78"/>
                      </a:cubicBezTo>
                      <a:cubicBezTo>
                        <a:pt x="101" y="78"/>
                        <a:pt x="101" y="78"/>
                        <a:pt x="101" y="78"/>
                      </a:cubicBezTo>
                      <a:cubicBezTo>
                        <a:pt x="101" y="78"/>
                        <a:pt x="101" y="78"/>
                        <a:pt x="101" y="78"/>
                      </a:cubicBezTo>
                      <a:cubicBezTo>
                        <a:pt x="101" y="77"/>
                        <a:pt x="101" y="77"/>
                        <a:pt x="101" y="77"/>
                      </a:cubicBezTo>
                      <a:cubicBezTo>
                        <a:pt x="101" y="77"/>
                        <a:pt x="101" y="77"/>
                        <a:pt x="101" y="77"/>
                      </a:cubicBezTo>
                      <a:cubicBezTo>
                        <a:pt x="101" y="77"/>
                        <a:pt x="101" y="77"/>
                        <a:pt x="101" y="77"/>
                      </a:cubicBezTo>
                      <a:cubicBezTo>
                        <a:pt x="101" y="76"/>
                        <a:pt x="101" y="76"/>
                        <a:pt x="101" y="76"/>
                      </a:cubicBezTo>
                      <a:cubicBezTo>
                        <a:pt x="101" y="76"/>
                        <a:pt x="101" y="76"/>
                        <a:pt x="101" y="76"/>
                      </a:cubicBezTo>
                      <a:cubicBezTo>
                        <a:pt x="102" y="76"/>
                        <a:pt x="102" y="76"/>
                        <a:pt x="102" y="76"/>
                      </a:cubicBezTo>
                      <a:cubicBezTo>
                        <a:pt x="102" y="77"/>
                        <a:pt x="102" y="77"/>
                        <a:pt x="102" y="77"/>
                      </a:cubicBezTo>
                      <a:cubicBezTo>
                        <a:pt x="102" y="77"/>
                        <a:pt x="102" y="77"/>
                        <a:pt x="102" y="77"/>
                      </a:cubicBezTo>
                      <a:cubicBezTo>
                        <a:pt x="102" y="78"/>
                        <a:pt x="102" y="78"/>
                        <a:pt x="102" y="78"/>
                      </a:cubicBezTo>
                      <a:cubicBezTo>
                        <a:pt x="102" y="78"/>
                        <a:pt x="102" y="78"/>
                        <a:pt x="102"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7"/>
                        <a:pt x="103" y="77"/>
                        <a:pt x="103" y="77"/>
                      </a:cubicBezTo>
                      <a:cubicBezTo>
                        <a:pt x="104" y="76"/>
                        <a:pt x="104" y="76"/>
                        <a:pt x="104" y="76"/>
                      </a:cubicBezTo>
                      <a:cubicBezTo>
                        <a:pt x="104" y="76"/>
                        <a:pt x="104" y="76"/>
                        <a:pt x="104" y="76"/>
                      </a:cubicBezTo>
                      <a:cubicBezTo>
                        <a:pt x="104" y="75"/>
                        <a:pt x="104" y="75"/>
                        <a:pt x="104" y="75"/>
                      </a:cubicBezTo>
                      <a:cubicBezTo>
                        <a:pt x="104" y="75"/>
                        <a:pt x="104" y="75"/>
                        <a:pt x="104" y="75"/>
                      </a:cubicBezTo>
                      <a:cubicBezTo>
                        <a:pt x="104" y="74"/>
                        <a:pt x="104" y="74"/>
                        <a:pt x="104" y="74"/>
                      </a:cubicBezTo>
                      <a:cubicBezTo>
                        <a:pt x="104" y="74"/>
                        <a:pt x="104" y="74"/>
                        <a:pt x="104" y="74"/>
                      </a:cubicBezTo>
                      <a:cubicBezTo>
                        <a:pt x="104" y="75"/>
                        <a:pt x="104" y="75"/>
                        <a:pt x="104" y="75"/>
                      </a:cubicBezTo>
                      <a:cubicBezTo>
                        <a:pt x="105" y="75"/>
                        <a:pt x="105" y="75"/>
                        <a:pt x="105" y="75"/>
                      </a:cubicBezTo>
                      <a:cubicBezTo>
                        <a:pt x="105" y="75"/>
                        <a:pt x="105" y="75"/>
                        <a:pt x="105" y="75"/>
                      </a:cubicBezTo>
                      <a:cubicBezTo>
                        <a:pt x="106" y="75"/>
                        <a:pt x="106" y="75"/>
                        <a:pt x="106" y="75"/>
                      </a:cubicBezTo>
                      <a:cubicBezTo>
                        <a:pt x="106" y="75"/>
                        <a:pt x="106" y="75"/>
                        <a:pt x="106" y="75"/>
                      </a:cubicBezTo>
                      <a:cubicBezTo>
                        <a:pt x="107" y="75"/>
                        <a:pt x="107" y="75"/>
                        <a:pt x="107" y="75"/>
                      </a:cubicBezTo>
                      <a:cubicBezTo>
                        <a:pt x="107" y="73"/>
                        <a:pt x="107" y="73"/>
                        <a:pt x="107" y="73"/>
                      </a:cubicBezTo>
                      <a:cubicBezTo>
                        <a:pt x="107" y="72"/>
                        <a:pt x="107" y="72"/>
                        <a:pt x="107" y="72"/>
                      </a:cubicBezTo>
                      <a:cubicBezTo>
                        <a:pt x="107" y="72"/>
                        <a:pt x="107" y="72"/>
                        <a:pt x="107" y="72"/>
                      </a:cubicBezTo>
                      <a:lnTo>
                        <a:pt x="107" y="71"/>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2" name="Freeform 358">
                  <a:extLst>
                    <a:ext uri="{FF2B5EF4-FFF2-40B4-BE49-F238E27FC236}">
                      <a16:creationId xmlns="" xmlns:a16="http://schemas.microsoft.com/office/drawing/2014/main" id="{773B632C-7CD6-4006-81A7-D3610773B8EB}"/>
                    </a:ext>
                  </a:extLst>
                </p:cNvPr>
                <p:cNvSpPr>
                  <a:spLocks/>
                </p:cNvSpPr>
                <p:nvPr/>
              </p:nvSpPr>
              <p:spPr bwMode="auto">
                <a:xfrm>
                  <a:off x="5665899" y="3175437"/>
                  <a:ext cx="550465" cy="623860"/>
                </a:xfrm>
                <a:custGeom>
                  <a:avLst/>
                  <a:gdLst>
                    <a:gd name="T0" fmla="*/ 102 w 105"/>
                    <a:gd name="T1" fmla="*/ 23 h 119"/>
                    <a:gd name="T2" fmla="*/ 97 w 105"/>
                    <a:gd name="T3" fmla="*/ 21 h 119"/>
                    <a:gd name="T4" fmla="*/ 92 w 105"/>
                    <a:gd name="T5" fmla="*/ 22 h 119"/>
                    <a:gd name="T6" fmla="*/ 88 w 105"/>
                    <a:gd name="T7" fmla="*/ 21 h 119"/>
                    <a:gd name="T8" fmla="*/ 85 w 105"/>
                    <a:gd name="T9" fmla="*/ 20 h 119"/>
                    <a:gd name="T10" fmla="*/ 79 w 105"/>
                    <a:gd name="T11" fmla="*/ 24 h 119"/>
                    <a:gd name="T12" fmla="*/ 77 w 105"/>
                    <a:gd name="T13" fmla="*/ 23 h 119"/>
                    <a:gd name="T14" fmla="*/ 72 w 105"/>
                    <a:gd name="T15" fmla="*/ 21 h 119"/>
                    <a:gd name="T16" fmla="*/ 68 w 105"/>
                    <a:gd name="T17" fmla="*/ 19 h 119"/>
                    <a:gd name="T18" fmla="*/ 67 w 105"/>
                    <a:gd name="T19" fmla="*/ 21 h 119"/>
                    <a:gd name="T20" fmla="*/ 64 w 105"/>
                    <a:gd name="T21" fmla="*/ 17 h 119"/>
                    <a:gd name="T22" fmla="*/ 63 w 105"/>
                    <a:gd name="T23" fmla="*/ 15 h 119"/>
                    <a:gd name="T24" fmla="*/ 52 w 105"/>
                    <a:gd name="T25" fmla="*/ 14 h 119"/>
                    <a:gd name="T26" fmla="*/ 47 w 105"/>
                    <a:gd name="T27" fmla="*/ 16 h 119"/>
                    <a:gd name="T28" fmla="*/ 41 w 105"/>
                    <a:gd name="T29" fmla="*/ 13 h 119"/>
                    <a:gd name="T30" fmla="*/ 35 w 105"/>
                    <a:gd name="T31" fmla="*/ 11 h 119"/>
                    <a:gd name="T32" fmla="*/ 33 w 105"/>
                    <a:gd name="T33" fmla="*/ 2 h 119"/>
                    <a:gd name="T34" fmla="*/ 28 w 105"/>
                    <a:gd name="T35" fmla="*/ 7 h 119"/>
                    <a:gd name="T36" fmla="*/ 1 w 105"/>
                    <a:gd name="T37" fmla="*/ 11 h 119"/>
                    <a:gd name="T38" fmla="*/ 2 w 105"/>
                    <a:gd name="T39" fmla="*/ 16 h 119"/>
                    <a:gd name="T40" fmla="*/ 2 w 105"/>
                    <a:gd name="T41" fmla="*/ 21 h 119"/>
                    <a:gd name="T42" fmla="*/ 3 w 105"/>
                    <a:gd name="T43" fmla="*/ 29 h 119"/>
                    <a:gd name="T44" fmla="*/ 4 w 105"/>
                    <a:gd name="T45" fmla="*/ 33 h 119"/>
                    <a:gd name="T46" fmla="*/ 5 w 105"/>
                    <a:gd name="T47" fmla="*/ 35 h 119"/>
                    <a:gd name="T48" fmla="*/ 6 w 105"/>
                    <a:gd name="T49" fmla="*/ 37 h 119"/>
                    <a:gd name="T50" fmla="*/ 6 w 105"/>
                    <a:gd name="T51" fmla="*/ 41 h 119"/>
                    <a:gd name="T52" fmla="*/ 7 w 105"/>
                    <a:gd name="T53" fmla="*/ 46 h 119"/>
                    <a:gd name="T54" fmla="*/ 7 w 105"/>
                    <a:gd name="T55" fmla="*/ 50 h 119"/>
                    <a:gd name="T56" fmla="*/ 8 w 105"/>
                    <a:gd name="T57" fmla="*/ 51 h 119"/>
                    <a:gd name="T58" fmla="*/ 7 w 105"/>
                    <a:gd name="T59" fmla="*/ 54 h 119"/>
                    <a:gd name="T60" fmla="*/ 8 w 105"/>
                    <a:gd name="T61" fmla="*/ 58 h 119"/>
                    <a:gd name="T62" fmla="*/ 9 w 105"/>
                    <a:gd name="T63" fmla="*/ 60 h 119"/>
                    <a:gd name="T64" fmla="*/ 11 w 105"/>
                    <a:gd name="T65" fmla="*/ 66 h 119"/>
                    <a:gd name="T66" fmla="*/ 11 w 105"/>
                    <a:gd name="T67" fmla="*/ 69 h 119"/>
                    <a:gd name="T68" fmla="*/ 10 w 105"/>
                    <a:gd name="T69" fmla="*/ 74 h 119"/>
                    <a:gd name="T70" fmla="*/ 7 w 105"/>
                    <a:gd name="T71" fmla="*/ 76 h 119"/>
                    <a:gd name="T72" fmla="*/ 10 w 105"/>
                    <a:gd name="T73" fmla="*/ 81 h 119"/>
                    <a:gd name="T74" fmla="*/ 13 w 105"/>
                    <a:gd name="T75" fmla="*/ 83 h 119"/>
                    <a:gd name="T76" fmla="*/ 90 w 105"/>
                    <a:gd name="T77" fmla="*/ 113 h 119"/>
                    <a:gd name="T78" fmla="*/ 89 w 105"/>
                    <a:gd name="T79" fmla="*/ 109 h 119"/>
                    <a:gd name="T80" fmla="*/ 88 w 105"/>
                    <a:gd name="T81" fmla="*/ 107 h 119"/>
                    <a:gd name="T82" fmla="*/ 87 w 105"/>
                    <a:gd name="T83" fmla="*/ 105 h 119"/>
                    <a:gd name="T84" fmla="*/ 83 w 105"/>
                    <a:gd name="T85" fmla="*/ 104 h 119"/>
                    <a:gd name="T86" fmla="*/ 74 w 105"/>
                    <a:gd name="T87" fmla="*/ 97 h 119"/>
                    <a:gd name="T88" fmla="*/ 68 w 105"/>
                    <a:gd name="T89" fmla="*/ 94 h 119"/>
                    <a:gd name="T90" fmla="*/ 66 w 105"/>
                    <a:gd name="T91" fmla="*/ 90 h 119"/>
                    <a:gd name="T92" fmla="*/ 65 w 105"/>
                    <a:gd name="T93" fmla="*/ 85 h 119"/>
                    <a:gd name="T94" fmla="*/ 65 w 105"/>
                    <a:gd name="T95" fmla="*/ 82 h 119"/>
                    <a:gd name="T96" fmla="*/ 67 w 105"/>
                    <a:gd name="T97" fmla="*/ 78 h 119"/>
                    <a:gd name="T98" fmla="*/ 64 w 105"/>
                    <a:gd name="T99" fmla="*/ 75 h 119"/>
                    <a:gd name="T100" fmla="*/ 65 w 105"/>
                    <a:gd name="T101" fmla="*/ 69 h 119"/>
                    <a:gd name="T102" fmla="*/ 68 w 105"/>
                    <a:gd name="T103" fmla="*/ 67 h 119"/>
                    <a:gd name="T104" fmla="*/ 69 w 105"/>
                    <a:gd name="T105" fmla="*/ 66 h 119"/>
                    <a:gd name="T106" fmla="*/ 70 w 105"/>
                    <a:gd name="T107" fmla="*/ 53 h 119"/>
                    <a:gd name="T108" fmla="*/ 71 w 105"/>
                    <a:gd name="T109" fmla="*/ 53 h 119"/>
                    <a:gd name="T110" fmla="*/ 72 w 105"/>
                    <a:gd name="T111" fmla="*/ 51 h 119"/>
                    <a:gd name="T112" fmla="*/ 75 w 105"/>
                    <a:gd name="T113" fmla="*/ 48 h 119"/>
                    <a:gd name="T114" fmla="*/ 79 w 105"/>
                    <a:gd name="T115" fmla="*/ 44 h 119"/>
                    <a:gd name="T116" fmla="*/ 89 w 105"/>
                    <a:gd name="T117" fmla="*/ 32 h 119"/>
                    <a:gd name="T118" fmla="*/ 104 w 105"/>
                    <a:gd name="T119" fmla="*/ 2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5" h="119">
                      <a:moveTo>
                        <a:pt x="105" y="23"/>
                      </a:moveTo>
                      <a:cubicBezTo>
                        <a:pt x="104" y="23"/>
                        <a:pt x="104" y="23"/>
                        <a:pt x="104" y="23"/>
                      </a:cubicBezTo>
                      <a:cubicBezTo>
                        <a:pt x="104" y="23"/>
                        <a:pt x="104" y="23"/>
                        <a:pt x="104" y="23"/>
                      </a:cubicBezTo>
                      <a:cubicBezTo>
                        <a:pt x="103" y="23"/>
                        <a:pt x="103" y="23"/>
                        <a:pt x="103" y="23"/>
                      </a:cubicBezTo>
                      <a:cubicBezTo>
                        <a:pt x="103" y="23"/>
                        <a:pt x="103" y="23"/>
                        <a:pt x="103" y="23"/>
                      </a:cubicBezTo>
                      <a:cubicBezTo>
                        <a:pt x="103" y="23"/>
                        <a:pt x="103" y="23"/>
                        <a:pt x="103" y="23"/>
                      </a:cubicBezTo>
                      <a:cubicBezTo>
                        <a:pt x="103" y="22"/>
                        <a:pt x="103" y="22"/>
                        <a:pt x="103" y="22"/>
                      </a:cubicBezTo>
                      <a:cubicBezTo>
                        <a:pt x="103" y="23"/>
                        <a:pt x="103" y="23"/>
                        <a:pt x="103" y="23"/>
                      </a:cubicBezTo>
                      <a:cubicBezTo>
                        <a:pt x="102" y="23"/>
                        <a:pt x="102" y="23"/>
                        <a:pt x="102" y="23"/>
                      </a:cubicBezTo>
                      <a:cubicBezTo>
                        <a:pt x="101" y="23"/>
                        <a:pt x="101" y="23"/>
                        <a:pt x="101" y="23"/>
                      </a:cubicBezTo>
                      <a:cubicBezTo>
                        <a:pt x="101" y="23"/>
                        <a:pt x="101" y="23"/>
                        <a:pt x="101" y="23"/>
                      </a:cubicBezTo>
                      <a:cubicBezTo>
                        <a:pt x="100" y="23"/>
                        <a:pt x="100" y="23"/>
                        <a:pt x="100" y="23"/>
                      </a:cubicBezTo>
                      <a:cubicBezTo>
                        <a:pt x="100" y="23"/>
                        <a:pt x="100" y="23"/>
                        <a:pt x="100" y="23"/>
                      </a:cubicBezTo>
                      <a:cubicBezTo>
                        <a:pt x="99" y="23"/>
                        <a:pt x="99" y="23"/>
                        <a:pt x="99" y="23"/>
                      </a:cubicBezTo>
                      <a:cubicBezTo>
                        <a:pt x="99" y="21"/>
                        <a:pt x="99" y="21"/>
                        <a:pt x="99" y="21"/>
                      </a:cubicBezTo>
                      <a:cubicBezTo>
                        <a:pt x="98" y="21"/>
                        <a:pt x="98" y="21"/>
                        <a:pt x="98" y="21"/>
                      </a:cubicBezTo>
                      <a:cubicBezTo>
                        <a:pt x="98" y="21"/>
                        <a:pt x="98" y="21"/>
                        <a:pt x="98" y="21"/>
                      </a:cubicBezTo>
                      <a:cubicBezTo>
                        <a:pt x="97" y="21"/>
                        <a:pt x="97" y="21"/>
                        <a:pt x="97" y="21"/>
                      </a:cubicBezTo>
                      <a:cubicBezTo>
                        <a:pt x="93" y="22"/>
                        <a:pt x="93" y="22"/>
                        <a:pt x="93" y="22"/>
                      </a:cubicBezTo>
                      <a:cubicBezTo>
                        <a:pt x="93" y="22"/>
                        <a:pt x="93" y="22"/>
                        <a:pt x="93" y="22"/>
                      </a:cubicBezTo>
                      <a:cubicBezTo>
                        <a:pt x="93" y="22"/>
                        <a:pt x="93" y="22"/>
                        <a:pt x="93" y="22"/>
                      </a:cubicBezTo>
                      <a:cubicBezTo>
                        <a:pt x="93" y="22"/>
                        <a:pt x="93" y="22"/>
                        <a:pt x="93" y="22"/>
                      </a:cubicBezTo>
                      <a:cubicBezTo>
                        <a:pt x="93" y="22"/>
                        <a:pt x="93" y="22"/>
                        <a:pt x="93" y="22"/>
                      </a:cubicBezTo>
                      <a:cubicBezTo>
                        <a:pt x="92" y="22"/>
                        <a:pt x="92" y="22"/>
                        <a:pt x="92" y="22"/>
                      </a:cubicBezTo>
                      <a:cubicBezTo>
                        <a:pt x="92" y="22"/>
                        <a:pt x="92" y="22"/>
                        <a:pt x="92" y="22"/>
                      </a:cubicBezTo>
                      <a:cubicBezTo>
                        <a:pt x="92" y="22"/>
                        <a:pt x="92" y="22"/>
                        <a:pt x="92" y="22"/>
                      </a:cubicBezTo>
                      <a:cubicBezTo>
                        <a:pt x="92" y="22"/>
                        <a:pt x="92" y="22"/>
                        <a:pt x="92" y="22"/>
                      </a:cubicBezTo>
                      <a:cubicBezTo>
                        <a:pt x="91" y="22"/>
                        <a:pt x="91" y="22"/>
                        <a:pt x="91" y="22"/>
                      </a:cubicBezTo>
                      <a:cubicBezTo>
                        <a:pt x="91" y="22"/>
                        <a:pt x="91" y="22"/>
                        <a:pt x="91" y="22"/>
                      </a:cubicBezTo>
                      <a:cubicBezTo>
                        <a:pt x="90" y="22"/>
                        <a:pt x="90" y="22"/>
                        <a:pt x="90" y="22"/>
                      </a:cubicBezTo>
                      <a:cubicBezTo>
                        <a:pt x="89" y="22"/>
                        <a:pt x="89" y="22"/>
                        <a:pt x="89" y="22"/>
                      </a:cubicBezTo>
                      <a:cubicBezTo>
                        <a:pt x="89" y="22"/>
                        <a:pt x="89" y="22"/>
                        <a:pt x="89" y="22"/>
                      </a:cubicBezTo>
                      <a:cubicBezTo>
                        <a:pt x="88" y="22"/>
                        <a:pt x="88" y="22"/>
                        <a:pt x="88" y="22"/>
                      </a:cubicBezTo>
                      <a:cubicBezTo>
                        <a:pt x="88" y="21"/>
                        <a:pt x="88" y="21"/>
                        <a:pt x="88" y="21"/>
                      </a:cubicBezTo>
                      <a:cubicBezTo>
                        <a:pt x="88" y="21"/>
                        <a:pt x="88" y="21"/>
                        <a:pt x="88" y="21"/>
                      </a:cubicBezTo>
                      <a:cubicBezTo>
                        <a:pt x="88" y="21"/>
                        <a:pt x="88" y="21"/>
                        <a:pt x="88" y="21"/>
                      </a:cubicBezTo>
                      <a:cubicBezTo>
                        <a:pt x="88" y="21"/>
                        <a:pt x="88" y="21"/>
                        <a:pt x="88" y="21"/>
                      </a:cubicBezTo>
                      <a:cubicBezTo>
                        <a:pt x="88" y="21"/>
                        <a:pt x="88" y="21"/>
                        <a:pt x="88" y="21"/>
                      </a:cubicBezTo>
                      <a:cubicBezTo>
                        <a:pt x="88" y="20"/>
                        <a:pt x="88" y="20"/>
                        <a:pt x="88" y="20"/>
                      </a:cubicBezTo>
                      <a:cubicBezTo>
                        <a:pt x="88" y="20"/>
                        <a:pt x="88" y="20"/>
                        <a:pt x="88" y="20"/>
                      </a:cubicBezTo>
                      <a:cubicBezTo>
                        <a:pt x="88" y="20"/>
                        <a:pt x="88" y="20"/>
                        <a:pt x="88" y="20"/>
                      </a:cubicBezTo>
                      <a:cubicBezTo>
                        <a:pt x="88" y="20"/>
                        <a:pt x="88" y="20"/>
                        <a:pt x="88" y="20"/>
                      </a:cubicBezTo>
                      <a:cubicBezTo>
                        <a:pt x="87" y="19"/>
                        <a:pt x="87" y="19"/>
                        <a:pt x="87" y="19"/>
                      </a:cubicBezTo>
                      <a:cubicBezTo>
                        <a:pt x="87" y="20"/>
                        <a:pt x="87" y="20"/>
                        <a:pt x="87" y="20"/>
                      </a:cubicBezTo>
                      <a:cubicBezTo>
                        <a:pt x="85" y="20"/>
                        <a:pt x="85" y="20"/>
                        <a:pt x="85" y="20"/>
                      </a:cubicBezTo>
                      <a:cubicBezTo>
                        <a:pt x="85" y="21"/>
                        <a:pt x="85" y="21"/>
                        <a:pt x="85" y="21"/>
                      </a:cubicBezTo>
                      <a:cubicBezTo>
                        <a:pt x="85" y="21"/>
                        <a:pt x="85" y="21"/>
                        <a:pt x="85" y="21"/>
                      </a:cubicBezTo>
                      <a:cubicBezTo>
                        <a:pt x="83" y="22"/>
                        <a:pt x="83" y="22"/>
                        <a:pt x="83" y="22"/>
                      </a:cubicBezTo>
                      <a:cubicBezTo>
                        <a:pt x="83" y="23"/>
                        <a:pt x="83" y="23"/>
                        <a:pt x="83" y="23"/>
                      </a:cubicBezTo>
                      <a:cubicBezTo>
                        <a:pt x="82" y="23"/>
                        <a:pt x="82" y="23"/>
                        <a:pt x="82" y="23"/>
                      </a:cubicBezTo>
                      <a:cubicBezTo>
                        <a:pt x="81" y="24"/>
                        <a:pt x="81" y="24"/>
                        <a:pt x="81" y="24"/>
                      </a:cubicBezTo>
                      <a:cubicBezTo>
                        <a:pt x="80" y="24"/>
                        <a:pt x="80" y="24"/>
                        <a:pt x="80" y="24"/>
                      </a:cubicBezTo>
                      <a:cubicBezTo>
                        <a:pt x="80" y="24"/>
                        <a:pt x="80" y="24"/>
                        <a:pt x="80" y="24"/>
                      </a:cubicBezTo>
                      <a:cubicBezTo>
                        <a:pt x="79" y="24"/>
                        <a:pt x="79" y="24"/>
                        <a:pt x="79" y="24"/>
                      </a:cubicBezTo>
                      <a:cubicBezTo>
                        <a:pt x="79" y="24"/>
                        <a:pt x="79" y="24"/>
                        <a:pt x="79" y="24"/>
                      </a:cubicBezTo>
                      <a:cubicBezTo>
                        <a:pt x="78" y="24"/>
                        <a:pt x="78" y="24"/>
                        <a:pt x="78" y="24"/>
                      </a:cubicBezTo>
                      <a:cubicBezTo>
                        <a:pt x="78" y="24"/>
                        <a:pt x="78" y="24"/>
                        <a:pt x="78" y="24"/>
                      </a:cubicBezTo>
                      <a:cubicBezTo>
                        <a:pt x="78" y="24"/>
                        <a:pt x="78" y="24"/>
                        <a:pt x="78" y="24"/>
                      </a:cubicBezTo>
                      <a:cubicBezTo>
                        <a:pt x="78" y="23"/>
                        <a:pt x="78" y="23"/>
                        <a:pt x="78" y="23"/>
                      </a:cubicBezTo>
                      <a:cubicBezTo>
                        <a:pt x="78" y="23"/>
                        <a:pt x="78" y="23"/>
                        <a:pt x="78" y="23"/>
                      </a:cubicBezTo>
                      <a:cubicBezTo>
                        <a:pt x="78" y="23"/>
                        <a:pt x="78" y="23"/>
                        <a:pt x="78" y="23"/>
                      </a:cubicBezTo>
                      <a:cubicBezTo>
                        <a:pt x="78" y="23"/>
                        <a:pt x="78" y="23"/>
                        <a:pt x="78" y="23"/>
                      </a:cubicBezTo>
                      <a:cubicBezTo>
                        <a:pt x="77" y="23"/>
                        <a:pt x="77" y="23"/>
                        <a:pt x="77" y="23"/>
                      </a:cubicBezTo>
                      <a:cubicBezTo>
                        <a:pt x="76" y="23"/>
                        <a:pt x="76" y="23"/>
                        <a:pt x="76" y="23"/>
                      </a:cubicBezTo>
                      <a:cubicBezTo>
                        <a:pt x="76" y="23"/>
                        <a:pt x="76" y="23"/>
                        <a:pt x="76" y="23"/>
                      </a:cubicBezTo>
                      <a:cubicBezTo>
                        <a:pt x="76" y="22"/>
                        <a:pt x="76" y="22"/>
                        <a:pt x="76" y="22"/>
                      </a:cubicBezTo>
                      <a:cubicBezTo>
                        <a:pt x="76" y="22"/>
                        <a:pt x="76" y="22"/>
                        <a:pt x="76" y="22"/>
                      </a:cubicBezTo>
                      <a:cubicBezTo>
                        <a:pt x="75" y="21"/>
                        <a:pt x="75" y="21"/>
                        <a:pt x="75" y="21"/>
                      </a:cubicBezTo>
                      <a:cubicBezTo>
                        <a:pt x="75" y="21"/>
                        <a:pt x="75" y="21"/>
                        <a:pt x="75" y="21"/>
                      </a:cubicBezTo>
                      <a:cubicBezTo>
                        <a:pt x="74" y="21"/>
                        <a:pt x="74" y="21"/>
                        <a:pt x="74" y="21"/>
                      </a:cubicBezTo>
                      <a:cubicBezTo>
                        <a:pt x="73" y="21"/>
                        <a:pt x="73" y="21"/>
                        <a:pt x="73" y="21"/>
                      </a:cubicBezTo>
                      <a:cubicBezTo>
                        <a:pt x="72" y="21"/>
                        <a:pt x="72" y="21"/>
                        <a:pt x="72" y="21"/>
                      </a:cubicBezTo>
                      <a:cubicBezTo>
                        <a:pt x="72" y="20"/>
                        <a:pt x="72" y="20"/>
                        <a:pt x="72" y="20"/>
                      </a:cubicBezTo>
                      <a:cubicBezTo>
                        <a:pt x="72" y="20"/>
                        <a:pt x="72" y="20"/>
                        <a:pt x="72" y="20"/>
                      </a:cubicBezTo>
                      <a:cubicBezTo>
                        <a:pt x="72" y="20"/>
                        <a:pt x="72" y="20"/>
                        <a:pt x="72" y="20"/>
                      </a:cubicBezTo>
                      <a:cubicBezTo>
                        <a:pt x="71" y="19"/>
                        <a:pt x="71" y="19"/>
                        <a:pt x="71" y="19"/>
                      </a:cubicBezTo>
                      <a:cubicBezTo>
                        <a:pt x="71" y="19"/>
                        <a:pt x="71" y="19"/>
                        <a:pt x="71" y="19"/>
                      </a:cubicBezTo>
                      <a:cubicBezTo>
                        <a:pt x="71" y="18"/>
                        <a:pt x="71" y="18"/>
                        <a:pt x="71" y="18"/>
                      </a:cubicBezTo>
                      <a:cubicBezTo>
                        <a:pt x="70" y="18"/>
                        <a:pt x="70" y="18"/>
                        <a:pt x="70" y="18"/>
                      </a:cubicBezTo>
                      <a:cubicBezTo>
                        <a:pt x="68" y="19"/>
                        <a:pt x="68" y="19"/>
                        <a:pt x="68" y="19"/>
                      </a:cubicBezTo>
                      <a:cubicBezTo>
                        <a:pt x="68" y="19"/>
                        <a:pt x="68" y="19"/>
                        <a:pt x="68" y="19"/>
                      </a:cubicBezTo>
                      <a:cubicBezTo>
                        <a:pt x="68" y="19"/>
                        <a:pt x="68" y="19"/>
                        <a:pt x="68" y="19"/>
                      </a:cubicBezTo>
                      <a:cubicBezTo>
                        <a:pt x="68" y="20"/>
                        <a:pt x="68" y="20"/>
                        <a:pt x="68" y="20"/>
                      </a:cubicBezTo>
                      <a:cubicBezTo>
                        <a:pt x="68" y="20"/>
                        <a:pt x="68" y="20"/>
                        <a:pt x="68" y="20"/>
                      </a:cubicBezTo>
                      <a:cubicBezTo>
                        <a:pt x="68" y="21"/>
                        <a:pt x="68" y="21"/>
                        <a:pt x="68" y="21"/>
                      </a:cubicBezTo>
                      <a:cubicBezTo>
                        <a:pt x="68" y="21"/>
                        <a:pt x="68" y="21"/>
                        <a:pt x="68" y="21"/>
                      </a:cubicBezTo>
                      <a:cubicBezTo>
                        <a:pt x="67" y="21"/>
                        <a:pt x="67" y="21"/>
                        <a:pt x="67" y="21"/>
                      </a:cubicBezTo>
                      <a:cubicBezTo>
                        <a:pt x="67" y="21"/>
                        <a:pt x="67" y="21"/>
                        <a:pt x="67" y="21"/>
                      </a:cubicBezTo>
                      <a:cubicBezTo>
                        <a:pt x="67" y="21"/>
                        <a:pt x="67" y="21"/>
                        <a:pt x="67" y="21"/>
                      </a:cubicBezTo>
                      <a:cubicBezTo>
                        <a:pt x="67" y="21"/>
                        <a:pt x="67" y="21"/>
                        <a:pt x="67" y="21"/>
                      </a:cubicBezTo>
                      <a:cubicBezTo>
                        <a:pt x="66" y="20"/>
                        <a:pt x="66" y="20"/>
                        <a:pt x="66" y="20"/>
                      </a:cubicBezTo>
                      <a:cubicBezTo>
                        <a:pt x="66" y="19"/>
                        <a:pt x="66" y="19"/>
                        <a:pt x="66" y="19"/>
                      </a:cubicBezTo>
                      <a:cubicBezTo>
                        <a:pt x="65" y="19"/>
                        <a:pt x="65" y="19"/>
                        <a:pt x="65" y="19"/>
                      </a:cubicBezTo>
                      <a:cubicBezTo>
                        <a:pt x="65" y="19"/>
                        <a:pt x="65" y="19"/>
                        <a:pt x="65" y="19"/>
                      </a:cubicBezTo>
                      <a:cubicBezTo>
                        <a:pt x="65" y="18"/>
                        <a:pt x="65" y="18"/>
                        <a:pt x="65" y="18"/>
                      </a:cubicBezTo>
                      <a:cubicBezTo>
                        <a:pt x="65" y="17"/>
                        <a:pt x="65" y="17"/>
                        <a:pt x="65" y="17"/>
                      </a:cubicBezTo>
                      <a:cubicBezTo>
                        <a:pt x="65" y="17"/>
                        <a:pt x="65" y="17"/>
                        <a:pt x="65" y="17"/>
                      </a:cubicBezTo>
                      <a:cubicBezTo>
                        <a:pt x="64" y="17"/>
                        <a:pt x="64" y="17"/>
                        <a:pt x="64" y="17"/>
                      </a:cubicBezTo>
                      <a:cubicBezTo>
                        <a:pt x="64" y="17"/>
                        <a:pt x="64" y="17"/>
                        <a:pt x="64" y="17"/>
                      </a:cubicBezTo>
                      <a:cubicBezTo>
                        <a:pt x="63" y="17"/>
                        <a:pt x="63" y="17"/>
                        <a:pt x="63" y="17"/>
                      </a:cubicBezTo>
                      <a:cubicBezTo>
                        <a:pt x="62" y="17"/>
                        <a:pt x="62" y="17"/>
                        <a:pt x="62" y="17"/>
                      </a:cubicBezTo>
                      <a:cubicBezTo>
                        <a:pt x="62" y="17"/>
                        <a:pt x="62" y="17"/>
                        <a:pt x="62" y="17"/>
                      </a:cubicBezTo>
                      <a:cubicBezTo>
                        <a:pt x="62" y="17"/>
                        <a:pt x="62" y="17"/>
                        <a:pt x="62" y="17"/>
                      </a:cubicBezTo>
                      <a:cubicBezTo>
                        <a:pt x="62" y="16"/>
                        <a:pt x="62" y="16"/>
                        <a:pt x="62" y="16"/>
                      </a:cubicBezTo>
                      <a:cubicBezTo>
                        <a:pt x="62" y="16"/>
                        <a:pt x="62" y="16"/>
                        <a:pt x="62" y="16"/>
                      </a:cubicBezTo>
                      <a:cubicBezTo>
                        <a:pt x="63" y="16"/>
                        <a:pt x="63" y="16"/>
                        <a:pt x="63" y="16"/>
                      </a:cubicBezTo>
                      <a:cubicBezTo>
                        <a:pt x="63" y="16"/>
                        <a:pt x="63" y="16"/>
                        <a:pt x="63" y="16"/>
                      </a:cubicBezTo>
                      <a:cubicBezTo>
                        <a:pt x="63" y="15"/>
                        <a:pt x="63" y="15"/>
                        <a:pt x="63" y="15"/>
                      </a:cubicBezTo>
                      <a:cubicBezTo>
                        <a:pt x="63" y="15"/>
                        <a:pt x="63" y="15"/>
                        <a:pt x="63" y="15"/>
                      </a:cubicBezTo>
                      <a:cubicBezTo>
                        <a:pt x="62" y="15"/>
                        <a:pt x="62" y="15"/>
                        <a:pt x="62" y="15"/>
                      </a:cubicBezTo>
                      <a:cubicBezTo>
                        <a:pt x="59" y="14"/>
                        <a:pt x="59" y="14"/>
                        <a:pt x="59" y="14"/>
                      </a:cubicBezTo>
                      <a:cubicBezTo>
                        <a:pt x="58" y="14"/>
                        <a:pt x="58" y="14"/>
                        <a:pt x="58" y="14"/>
                      </a:cubicBezTo>
                      <a:cubicBezTo>
                        <a:pt x="58" y="14"/>
                        <a:pt x="58" y="14"/>
                        <a:pt x="58" y="14"/>
                      </a:cubicBezTo>
                      <a:cubicBezTo>
                        <a:pt x="57" y="14"/>
                        <a:pt x="56" y="14"/>
                        <a:pt x="54" y="14"/>
                      </a:cubicBezTo>
                      <a:cubicBezTo>
                        <a:pt x="53" y="14"/>
                        <a:pt x="53" y="14"/>
                        <a:pt x="53" y="14"/>
                      </a:cubicBezTo>
                      <a:cubicBezTo>
                        <a:pt x="52" y="14"/>
                        <a:pt x="52" y="14"/>
                        <a:pt x="52" y="14"/>
                      </a:cubicBezTo>
                      <a:cubicBezTo>
                        <a:pt x="52" y="14"/>
                        <a:pt x="52" y="14"/>
                        <a:pt x="52" y="14"/>
                      </a:cubicBezTo>
                      <a:cubicBezTo>
                        <a:pt x="52" y="15"/>
                        <a:pt x="52" y="15"/>
                        <a:pt x="52" y="15"/>
                      </a:cubicBezTo>
                      <a:cubicBezTo>
                        <a:pt x="52" y="15"/>
                        <a:pt x="52" y="15"/>
                        <a:pt x="52" y="15"/>
                      </a:cubicBezTo>
                      <a:cubicBezTo>
                        <a:pt x="52" y="15"/>
                        <a:pt x="52" y="15"/>
                        <a:pt x="52" y="15"/>
                      </a:cubicBezTo>
                      <a:cubicBezTo>
                        <a:pt x="51" y="16"/>
                        <a:pt x="51" y="16"/>
                        <a:pt x="51" y="16"/>
                      </a:cubicBezTo>
                      <a:cubicBezTo>
                        <a:pt x="50" y="16"/>
                        <a:pt x="50" y="16"/>
                        <a:pt x="50" y="16"/>
                      </a:cubicBezTo>
                      <a:cubicBezTo>
                        <a:pt x="50" y="16"/>
                        <a:pt x="50" y="16"/>
                        <a:pt x="50" y="16"/>
                      </a:cubicBezTo>
                      <a:cubicBezTo>
                        <a:pt x="50" y="16"/>
                        <a:pt x="50" y="16"/>
                        <a:pt x="50" y="16"/>
                      </a:cubicBezTo>
                      <a:cubicBezTo>
                        <a:pt x="48" y="16"/>
                        <a:pt x="48" y="16"/>
                        <a:pt x="48" y="16"/>
                      </a:cubicBezTo>
                      <a:cubicBezTo>
                        <a:pt x="47" y="16"/>
                        <a:pt x="47" y="16"/>
                        <a:pt x="47" y="16"/>
                      </a:cubicBezTo>
                      <a:cubicBezTo>
                        <a:pt x="47" y="16"/>
                        <a:pt x="47" y="16"/>
                        <a:pt x="47" y="16"/>
                      </a:cubicBezTo>
                      <a:cubicBezTo>
                        <a:pt x="46" y="14"/>
                        <a:pt x="46" y="14"/>
                        <a:pt x="46" y="14"/>
                      </a:cubicBezTo>
                      <a:cubicBezTo>
                        <a:pt x="46" y="14"/>
                        <a:pt x="46" y="14"/>
                        <a:pt x="46" y="14"/>
                      </a:cubicBezTo>
                      <a:cubicBezTo>
                        <a:pt x="44" y="14"/>
                        <a:pt x="43" y="14"/>
                        <a:pt x="41" y="14"/>
                      </a:cubicBezTo>
                      <a:cubicBezTo>
                        <a:pt x="41" y="14"/>
                        <a:pt x="41" y="14"/>
                        <a:pt x="41" y="14"/>
                      </a:cubicBezTo>
                      <a:cubicBezTo>
                        <a:pt x="41" y="14"/>
                        <a:pt x="41" y="14"/>
                        <a:pt x="41" y="14"/>
                      </a:cubicBezTo>
                      <a:cubicBezTo>
                        <a:pt x="41" y="13"/>
                        <a:pt x="41" y="13"/>
                        <a:pt x="41" y="13"/>
                      </a:cubicBezTo>
                      <a:cubicBezTo>
                        <a:pt x="41" y="13"/>
                        <a:pt x="41" y="13"/>
                        <a:pt x="41" y="13"/>
                      </a:cubicBezTo>
                      <a:cubicBezTo>
                        <a:pt x="41" y="13"/>
                        <a:pt x="41" y="13"/>
                        <a:pt x="41" y="13"/>
                      </a:cubicBezTo>
                      <a:cubicBezTo>
                        <a:pt x="40" y="13"/>
                        <a:pt x="40" y="13"/>
                        <a:pt x="40" y="13"/>
                      </a:cubicBezTo>
                      <a:cubicBezTo>
                        <a:pt x="40" y="13"/>
                        <a:pt x="40" y="13"/>
                        <a:pt x="40" y="13"/>
                      </a:cubicBezTo>
                      <a:cubicBezTo>
                        <a:pt x="40" y="13"/>
                        <a:pt x="40" y="13"/>
                        <a:pt x="40" y="13"/>
                      </a:cubicBezTo>
                      <a:cubicBezTo>
                        <a:pt x="40" y="13"/>
                        <a:pt x="40" y="13"/>
                        <a:pt x="40" y="13"/>
                      </a:cubicBezTo>
                      <a:cubicBezTo>
                        <a:pt x="38" y="13"/>
                        <a:pt x="38" y="13"/>
                        <a:pt x="38" y="13"/>
                      </a:cubicBezTo>
                      <a:cubicBezTo>
                        <a:pt x="37" y="13"/>
                        <a:pt x="37" y="13"/>
                        <a:pt x="37" y="13"/>
                      </a:cubicBezTo>
                      <a:cubicBezTo>
                        <a:pt x="36" y="13"/>
                        <a:pt x="36" y="13"/>
                        <a:pt x="36" y="13"/>
                      </a:cubicBezTo>
                      <a:cubicBezTo>
                        <a:pt x="35" y="12"/>
                        <a:pt x="35" y="12"/>
                        <a:pt x="35" y="12"/>
                      </a:cubicBezTo>
                      <a:cubicBezTo>
                        <a:pt x="35" y="11"/>
                        <a:pt x="35" y="11"/>
                        <a:pt x="35" y="11"/>
                      </a:cubicBezTo>
                      <a:cubicBezTo>
                        <a:pt x="34" y="11"/>
                        <a:pt x="34" y="11"/>
                        <a:pt x="34" y="11"/>
                      </a:cubicBezTo>
                      <a:cubicBezTo>
                        <a:pt x="34" y="11"/>
                        <a:pt x="34" y="11"/>
                        <a:pt x="34" y="11"/>
                      </a:cubicBezTo>
                      <a:cubicBezTo>
                        <a:pt x="34" y="10"/>
                        <a:pt x="34" y="10"/>
                        <a:pt x="34" y="10"/>
                      </a:cubicBezTo>
                      <a:cubicBezTo>
                        <a:pt x="34" y="10"/>
                        <a:pt x="34" y="9"/>
                        <a:pt x="34" y="9"/>
                      </a:cubicBezTo>
                      <a:cubicBezTo>
                        <a:pt x="34" y="7"/>
                        <a:pt x="33" y="6"/>
                        <a:pt x="33" y="5"/>
                      </a:cubicBezTo>
                      <a:cubicBezTo>
                        <a:pt x="33" y="4"/>
                        <a:pt x="33" y="4"/>
                        <a:pt x="33" y="4"/>
                      </a:cubicBezTo>
                      <a:cubicBezTo>
                        <a:pt x="33" y="4"/>
                        <a:pt x="33" y="4"/>
                        <a:pt x="33" y="4"/>
                      </a:cubicBezTo>
                      <a:cubicBezTo>
                        <a:pt x="33" y="3"/>
                        <a:pt x="33" y="3"/>
                        <a:pt x="33" y="3"/>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1" y="0"/>
                        <a:pt x="31" y="0"/>
                        <a:pt x="31" y="0"/>
                      </a:cubicBezTo>
                      <a:cubicBezTo>
                        <a:pt x="30" y="0"/>
                        <a:pt x="30" y="0"/>
                        <a:pt x="30" y="0"/>
                      </a:cubicBezTo>
                      <a:cubicBezTo>
                        <a:pt x="29" y="0"/>
                        <a:pt x="29" y="0"/>
                        <a:pt x="29" y="0"/>
                      </a:cubicBezTo>
                      <a:cubicBezTo>
                        <a:pt x="28" y="0"/>
                        <a:pt x="28" y="0"/>
                        <a:pt x="28" y="0"/>
                      </a:cubicBezTo>
                      <a:cubicBezTo>
                        <a:pt x="28" y="2"/>
                        <a:pt x="28" y="5"/>
                        <a:pt x="28" y="7"/>
                      </a:cubicBezTo>
                      <a:cubicBezTo>
                        <a:pt x="28" y="7"/>
                        <a:pt x="28" y="7"/>
                        <a:pt x="28" y="7"/>
                      </a:cubicBezTo>
                      <a:cubicBezTo>
                        <a:pt x="28" y="8"/>
                        <a:pt x="28" y="8"/>
                        <a:pt x="28" y="8"/>
                      </a:cubicBezTo>
                      <a:cubicBezTo>
                        <a:pt x="28" y="8"/>
                        <a:pt x="28" y="8"/>
                        <a:pt x="28" y="8"/>
                      </a:cubicBezTo>
                      <a:cubicBezTo>
                        <a:pt x="19" y="8"/>
                        <a:pt x="9" y="8"/>
                        <a:pt x="0" y="9"/>
                      </a:cubicBezTo>
                      <a:cubicBezTo>
                        <a:pt x="0" y="9"/>
                        <a:pt x="0" y="9"/>
                        <a:pt x="0" y="9"/>
                      </a:cubicBezTo>
                      <a:cubicBezTo>
                        <a:pt x="0" y="9"/>
                        <a:pt x="0" y="9"/>
                        <a:pt x="0" y="9"/>
                      </a:cubicBezTo>
                      <a:cubicBezTo>
                        <a:pt x="0" y="10"/>
                        <a:pt x="0" y="10"/>
                        <a:pt x="0" y="10"/>
                      </a:cubicBezTo>
                      <a:cubicBezTo>
                        <a:pt x="1" y="10"/>
                        <a:pt x="1" y="10"/>
                        <a:pt x="1" y="10"/>
                      </a:cubicBezTo>
                      <a:cubicBezTo>
                        <a:pt x="1" y="11"/>
                        <a:pt x="1" y="11"/>
                        <a:pt x="1" y="11"/>
                      </a:cubicBezTo>
                      <a:cubicBezTo>
                        <a:pt x="1" y="11"/>
                        <a:pt x="1" y="11"/>
                        <a:pt x="1" y="11"/>
                      </a:cubicBezTo>
                      <a:cubicBezTo>
                        <a:pt x="1" y="11"/>
                        <a:pt x="1" y="11"/>
                        <a:pt x="1" y="11"/>
                      </a:cubicBezTo>
                      <a:cubicBezTo>
                        <a:pt x="1" y="12"/>
                        <a:pt x="1" y="12"/>
                        <a:pt x="1" y="12"/>
                      </a:cubicBezTo>
                      <a:cubicBezTo>
                        <a:pt x="1" y="13"/>
                        <a:pt x="1" y="13"/>
                        <a:pt x="1" y="13"/>
                      </a:cubicBezTo>
                      <a:cubicBezTo>
                        <a:pt x="2" y="13"/>
                        <a:pt x="2" y="13"/>
                        <a:pt x="2" y="13"/>
                      </a:cubicBezTo>
                      <a:cubicBezTo>
                        <a:pt x="2" y="14"/>
                        <a:pt x="2" y="14"/>
                        <a:pt x="2" y="14"/>
                      </a:cubicBezTo>
                      <a:cubicBezTo>
                        <a:pt x="2" y="15"/>
                        <a:pt x="2" y="15"/>
                        <a:pt x="2" y="15"/>
                      </a:cubicBezTo>
                      <a:cubicBezTo>
                        <a:pt x="2" y="16"/>
                        <a:pt x="2" y="16"/>
                        <a:pt x="2" y="16"/>
                      </a:cubicBezTo>
                      <a:cubicBezTo>
                        <a:pt x="2" y="16"/>
                        <a:pt x="2" y="16"/>
                        <a:pt x="2" y="16"/>
                      </a:cubicBezTo>
                      <a:cubicBezTo>
                        <a:pt x="2" y="17"/>
                        <a:pt x="2" y="17"/>
                        <a:pt x="2" y="17"/>
                      </a:cubicBezTo>
                      <a:cubicBezTo>
                        <a:pt x="1" y="18"/>
                        <a:pt x="1" y="18"/>
                        <a:pt x="1" y="18"/>
                      </a:cubicBezTo>
                      <a:cubicBezTo>
                        <a:pt x="2" y="19"/>
                        <a:pt x="2" y="19"/>
                        <a:pt x="2" y="19"/>
                      </a:cubicBezTo>
                      <a:cubicBezTo>
                        <a:pt x="2" y="20"/>
                        <a:pt x="2" y="20"/>
                        <a:pt x="2"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2"/>
                        <a:pt x="2" y="22"/>
                        <a:pt x="2" y="22"/>
                      </a:cubicBezTo>
                      <a:cubicBezTo>
                        <a:pt x="2" y="23"/>
                        <a:pt x="2" y="23"/>
                        <a:pt x="2" y="23"/>
                      </a:cubicBezTo>
                      <a:cubicBezTo>
                        <a:pt x="2" y="23"/>
                        <a:pt x="2" y="23"/>
                        <a:pt x="2" y="23"/>
                      </a:cubicBezTo>
                      <a:cubicBezTo>
                        <a:pt x="2" y="24"/>
                        <a:pt x="2" y="24"/>
                        <a:pt x="2" y="24"/>
                      </a:cubicBezTo>
                      <a:cubicBezTo>
                        <a:pt x="2" y="25"/>
                        <a:pt x="2" y="25"/>
                        <a:pt x="2" y="25"/>
                      </a:cubicBezTo>
                      <a:cubicBezTo>
                        <a:pt x="2" y="26"/>
                        <a:pt x="2" y="26"/>
                        <a:pt x="2" y="26"/>
                      </a:cubicBezTo>
                      <a:cubicBezTo>
                        <a:pt x="2" y="27"/>
                        <a:pt x="2" y="27"/>
                        <a:pt x="2" y="27"/>
                      </a:cubicBezTo>
                      <a:cubicBezTo>
                        <a:pt x="3" y="28"/>
                        <a:pt x="3" y="28"/>
                        <a:pt x="3" y="28"/>
                      </a:cubicBezTo>
                      <a:cubicBezTo>
                        <a:pt x="3" y="29"/>
                        <a:pt x="3" y="29"/>
                        <a:pt x="3" y="29"/>
                      </a:cubicBezTo>
                      <a:cubicBezTo>
                        <a:pt x="3" y="30"/>
                        <a:pt x="3" y="30"/>
                        <a:pt x="3" y="30"/>
                      </a:cubicBezTo>
                      <a:cubicBezTo>
                        <a:pt x="4" y="30"/>
                        <a:pt x="4" y="30"/>
                        <a:pt x="4" y="30"/>
                      </a:cubicBezTo>
                      <a:cubicBezTo>
                        <a:pt x="4" y="31"/>
                        <a:pt x="4" y="31"/>
                        <a:pt x="4" y="31"/>
                      </a:cubicBezTo>
                      <a:cubicBezTo>
                        <a:pt x="4" y="31"/>
                        <a:pt x="4" y="31"/>
                        <a:pt x="4" y="31"/>
                      </a:cubicBezTo>
                      <a:cubicBezTo>
                        <a:pt x="4" y="32"/>
                        <a:pt x="4" y="32"/>
                        <a:pt x="4" y="32"/>
                      </a:cubicBezTo>
                      <a:cubicBezTo>
                        <a:pt x="4" y="32"/>
                        <a:pt x="4" y="32"/>
                        <a:pt x="4" y="32"/>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3"/>
                        <a:pt x="5" y="33"/>
                        <a:pt x="5" y="33"/>
                      </a:cubicBezTo>
                      <a:cubicBezTo>
                        <a:pt x="5" y="33"/>
                        <a:pt x="5" y="33"/>
                        <a:pt x="5" y="33"/>
                      </a:cubicBezTo>
                      <a:cubicBezTo>
                        <a:pt x="5" y="34"/>
                        <a:pt x="5" y="34"/>
                        <a:pt x="5" y="34"/>
                      </a:cubicBezTo>
                      <a:cubicBezTo>
                        <a:pt x="5" y="35"/>
                        <a:pt x="5" y="35"/>
                        <a:pt x="5" y="35"/>
                      </a:cubicBezTo>
                      <a:cubicBezTo>
                        <a:pt x="5" y="35"/>
                        <a:pt x="5" y="35"/>
                        <a:pt x="5" y="35"/>
                      </a:cubicBezTo>
                      <a:cubicBezTo>
                        <a:pt x="5" y="35"/>
                        <a:pt x="5" y="35"/>
                        <a:pt x="5" y="35"/>
                      </a:cubicBezTo>
                      <a:cubicBezTo>
                        <a:pt x="6" y="36"/>
                        <a:pt x="6" y="36"/>
                        <a:pt x="6" y="36"/>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8"/>
                        <a:pt x="6" y="38"/>
                        <a:pt x="6" y="38"/>
                      </a:cubicBezTo>
                      <a:cubicBezTo>
                        <a:pt x="6" y="38"/>
                        <a:pt x="6" y="38"/>
                        <a:pt x="6" y="38"/>
                      </a:cubicBezTo>
                      <a:cubicBezTo>
                        <a:pt x="6" y="39"/>
                        <a:pt x="6" y="39"/>
                        <a:pt x="6" y="39"/>
                      </a:cubicBezTo>
                      <a:cubicBezTo>
                        <a:pt x="6" y="39"/>
                        <a:pt x="6" y="39"/>
                        <a:pt x="6" y="39"/>
                      </a:cubicBezTo>
                      <a:cubicBezTo>
                        <a:pt x="6" y="39"/>
                        <a:pt x="6" y="39"/>
                        <a:pt x="6" y="39"/>
                      </a:cubicBezTo>
                      <a:cubicBezTo>
                        <a:pt x="6" y="40"/>
                        <a:pt x="6" y="40"/>
                        <a:pt x="6" y="40"/>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4"/>
                        <a:pt x="6" y="44"/>
                        <a:pt x="6" y="44"/>
                      </a:cubicBezTo>
                      <a:cubicBezTo>
                        <a:pt x="6" y="44"/>
                        <a:pt x="6" y="44"/>
                        <a:pt x="6" y="44"/>
                      </a:cubicBezTo>
                      <a:cubicBezTo>
                        <a:pt x="7" y="45"/>
                        <a:pt x="7" y="45"/>
                        <a:pt x="7" y="45"/>
                      </a:cubicBezTo>
                      <a:cubicBezTo>
                        <a:pt x="7" y="46"/>
                        <a:pt x="7" y="46"/>
                        <a:pt x="7" y="46"/>
                      </a:cubicBezTo>
                      <a:cubicBezTo>
                        <a:pt x="7" y="46"/>
                        <a:pt x="7" y="46"/>
                        <a:pt x="7" y="46"/>
                      </a:cubicBezTo>
                      <a:cubicBezTo>
                        <a:pt x="7" y="46"/>
                        <a:pt x="7" y="46"/>
                        <a:pt x="7" y="46"/>
                      </a:cubicBezTo>
                      <a:cubicBezTo>
                        <a:pt x="7" y="46"/>
                        <a:pt x="7" y="46"/>
                        <a:pt x="7" y="46"/>
                      </a:cubicBezTo>
                      <a:cubicBezTo>
                        <a:pt x="7" y="46"/>
                        <a:pt x="7" y="46"/>
                        <a:pt x="7" y="46"/>
                      </a:cubicBezTo>
                      <a:cubicBezTo>
                        <a:pt x="7" y="47"/>
                        <a:pt x="7" y="47"/>
                        <a:pt x="7" y="47"/>
                      </a:cubicBezTo>
                      <a:cubicBezTo>
                        <a:pt x="7" y="48"/>
                        <a:pt x="7" y="48"/>
                        <a:pt x="7" y="48"/>
                      </a:cubicBezTo>
                      <a:cubicBezTo>
                        <a:pt x="7" y="49"/>
                        <a:pt x="7" y="49"/>
                        <a:pt x="7" y="49"/>
                      </a:cubicBezTo>
                      <a:cubicBezTo>
                        <a:pt x="7" y="49"/>
                        <a:pt x="7" y="49"/>
                        <a:pt x="7" y="49"/>
                      </a:cubicBezTo>
                      <a:cubicBezTo>
                        <a:pt x="7" y="49"/>
                        <a:pt x="7" y="49"/>
                        <a:pt x="7" y="49"/>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8" y="50"/>
                        <a:pt x="8" y="50"/>
                        <a:pt x="8" y="50"/>
                      </a:cubicBezTo>
                      <a:cubicBezTo>
                        <a:pt x="8" y="50"/>
                        <a:pt x="8" y="50"/>
                        <a:pt x="8" y="50"/>
                      </a:cubicBezTo>
                      <a:cubicBezTo>
                        <a:pt x="8" y="51"/>
                        <a:pt x="8" y="51"/>
                        <a:pt x="8" y="51"/>
                      </a:cubicBezTo>
                      <a:cubicBezTo>
                        <a:pt x="8" y="51"/>
                        <a:pt x="8" y="51"/>
                        <a:pt x="8" y="51"/>
                      </a:cubicBezTo>
                      <a:cubicBezTo>
                        <a:pt x="8" y="51"/>
                        <a:pt x="8" y="51"/>
                        <a:pt x="8" y="51"/>
                      </a:cubicBezTo>
                      <a:cubicBezTo>
                        <a:pt x="8" y="51"/>
                        <a:pt x="8" y="51"/>
                        <a:pt x="8" y="51"/>
                      </a:cubicBezTo>
                      <a:cubicBezTo>
                        <a:pt x="7" y="51"/>
                        <a:pt x="7" y="51"/>
                        <a:pt x="7" y="51"/>
                      </a:cubicBezTo>
                      <a:cubicBezTo>
                        <a:pt x="7" y="52"/>
                        <a:pt x="7" y="52"/>
                        <a:pt x="7" y="52"/>
                      </a:cubicBezTo>
                      <a:cubicBezTo>
                        <a:pt x="7" y="52"/>
                        <a:pt x="7" y="52"/>
                        <a:pt x="7" y="52"/>
                      </a:cubicBezTo>
                      <a:cubicBezTo>
                        <a:pt x="7" y="53"/>
                        <a:pt x="7" y="53"/>
                        <a:pt x="7" y="53"/>
                      </a:cubicBezTo>
                      <a:cubicBezTo>
                        <a:pt x="7" y="53"/>
                        <a:pt x="7" y="53"/>
                        <a:pt x="7" y="53"/>
                      </a:cubicBezTo>
                      <a:cubicBezTo>
                        <a:pt x="7" y="53"/>
                        <a:pt x="7" y="53"/>
                        <a:pt x="7" y="53"/>
                      </a:cubicBezTo>
                      <a:cubicBezTo>
                        <a:pt x="7" y="53"/>
                        <a:pt x="7" y="53"/>
                        <a:pt x="7" y="53"/>
                      </a:cubicBezTo>
                      <a:cubicBezTo>
                        <a:pt x="7" y="54"/>
                        <a:pt x="7" y="54"/>
                        <a:pt x="7" y="54"/>
                      </a:cubicBezTo>
                      <a:cubicBezTo>
                        <a:pt x="8" y="54"/>
                        <a:pt x="8" y="54"/>
                        <a:pt x="8" y="54"/>
                      </a:cubicBezTo>
                      <a:cubicBezTo>
                        <a:pt x="8" y="55"/>
                        <a:pt x="8" y="55"/>
                        <a:pt x="8" y="55"/>
                      </a:cubicBezTo>
                      <a:cubicBezTo>
                        <a:pt x="8" y="55"/>
                        <a:pt x="8" y="55"/>
                        <a:pt x="8" y="55"/>
                      </a:cubicBezTo>
                      <a:cubicBezTo>
                        <a:pt x="7" y="56"/>
                        <a:pt x="7" y="56"/>
                        <a:pt x="7" y="56"/>
                      </a:cubicBezTo>
                      <a:cubicBezTo>
                        <a:pt x="7" y="56"/>
                        <a:pt x="7" y="56"/>
                        <a:pt x="7" y="56"/>
                      </a:cubicBezTo>
                      <a:cubicBezTo>
                        <a:pt x="8" y="57"/>
                        <a:pt x="8" y="57"/>
                        <a:pt x="8" y="57"/>
                      </a:cubicBezTo>
                      <a:cubicBezTo>
                        <a:pt x="8" y="57"/>
                        <a:pt x="8" y="57"/>
                        <a:pt x="8" y="57"/>
                      </a:cubicBezTo>
                      <a:cubicBezTo>
                        <a:pt x="8" y="58"/>
                        <a:pt x="8" y="58"/>
                        <a:pt x="8" y="58"/>
                      </a:cubicBezTo>
                      <a:cubicBezTo>
                        <a:pt x="8" y="58"/>
                        <a:pt x="8" y="58"/>
                        <a:pt x="8" y="58"/>
                      </a:cubicBezTo>
                      <a:cubicBezTo>
                        <a:pt x="8" y="59"/>
                        <a:pt x="8" y="59"/>
                        <a:pt x="8" y="59"/>
                      </a:cubicBezTo>
                      <a:cubicBezTo>
                        <a:pt x="8" y="59"/>
                        <a:pt x="8" y="59"/>
                        <a:pt x="8" y="59"/>
                      </a:cubicBezTo>
                      <a:cubicBezTo>
                        <a:pt x="8" y="59"/>
                        <a:pt x="8" y="59"/>
                        <a:pt x="8" y="59"/>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10" y="62"/>
                        <a:pt x="10" y="62"/>
                        <a:pt x="10" y="62"/>
                      </a:cubicBezTo>
                      <a:cubicBezTo>
                        <a:pt x="10" y="62"/>
                        <a:pt x="10" y="62"/>
                        <a:pt x="10" y="62"/>
                      </a:cubicBezTo>
                      <a:cubicBezTo>
                        <a:pt x="10" y="63"/>
                        <a:pt x="10" y="63"/>
                        <a:pt x="10" y="63"/>
                      </a:cubicBezTo>
                      <a:cubicBezTo>
                        <a:pt x="10" y="63"/>
                        <a:pt x="10" y="63"/>
                        <a:pt x="10" y="63"/>
                      </a:cubicBezTo>
                      <a:cubicBezTo>
                        <a:pt x="10" y="64"/>
                        <a:pt x="10" y="64"/>
                        <a:pt x="10" y="64"/>
                      </a:cubicBezTo>
                      <a:cubicBezTo>
                        <a:pt x="11" y="65"/>
                        <a:pt x="11" y="65"/>
                        <a:pt x="11" y="65"/>
                      </a:cubicBezTo>
                      <a:cubicBezTo>
                        <a:pt x="11" y="65"/>
                        <a:pt x="11" y="65"/>
                        <a:pt x="11" y="65"/>
                      </a:cubicBezTo>
                      <a:cubicBezTo>
                        <a:pt x="11" y="65"/>
                        <a:pt x="11" y="65"/>
                        <a:pt x="11" y="65"/>
                      </a:cubicBezTo>
                      <a:cubicBezTo>
                        <a:pt x="11" y="66"/>
                        <a:pt x="11" y="66"/>
                        <a:pt x="11" y="66"/>
                      </a:cubicBezTo>
                      <a:cubicBezTo>
                        <a:pt x="11" y="66"/>
                        <a:pt x="11" y="66"/>
                        <a:pt x="11" y="66"/>
                      </a:cubicBezTo>
                      <a:cubicBezTo>
                        <a:pt x="11" y="66"/>
                        <a:pt x="11" y="66"/>
                        <a:pt x="11" y="66"/>
                      </a:cubicBezTo>
                      <a:cubicBezTo>
                        <a:pt x="11" y="66"/>
                        <a:pt x="11" y="66"/>
                        <a:pt x="11" y="66"/>
                      </a:cubicBezTo>
                      <a:cubicBezTo>
                        <a:pt x="11" y="66"/>
                        <a:pt x="11" y="66"/>
                        <a:pt x="11" y="66"/>
                      </a:cubicBezTo>
                      <a:cubicBezTo>
                        <a:pt x="11" y="67"/>
                        <a:pt x="11" y="67"/>
                        <a:pt x="11" y="67"/>
                      </a:cubicBezTo>
                      <a:cubicBezTo>
                        <a:pt x="11" y="67"/>
                        <a:pt x="11" y="67"/>
                        <a:pt x="11" y="67"/>
                      </a:cubicBezTo>
                      <a:cubicBezTo>
                        <a:pt x="11" y="68"/>
                        <a:pt x="11" y="68"/>
                        <a:pt x="11" y="68"/>
                      </a:cubicBezTo>
                      <a:cubicBezTo>
                        <a:pt x="11" y="68"/>
                        <a:pt x="11" y="68"/>
                        <a:pt x="11" y="68"/>
                      </a:cubicBezTo>
                      <a:cubicBezTo>
                        <a:pt x="11" y="69"/>
                        <a:pt x="11" y="69"/>
                        <a:pt x="11" y="69"/>
                      </a:cubicBezTo>
                      <a:cubicBezTo>
                        <a:pt x="11" y="70"/>
                        <a:pt x="11" y="70"/>
                        <a:pt x="11" y="70"/>
                      </a:cubicBezTo>
                      <a:cubicBezTo>
                        <a:pt x="11" y="71"/>
                        <a:pt x="11" y="71"/>
                        <a:pt x="11" y="71"/>
                      </a:cubicBezTo>
                      <a:cubicBezTo>
                        <a:pt x="11" y="71"/>
                        <a:pt x="11" y="71"/>
                        <a:pt x="11" y="71"/>
                      </a:cubicBezTo>
                      <a:cubicBezTo>
                        <a:pt x="11" y="71"/>
                        <a:pt x="11" y="71"/>
                        <a:pt x="11" y="71"/>
                      </a:cubicBezTo>
                      <a:cubicBezTo>
                        <a:pt x="11" y="71"/>
                        <a:pt x="11" y="71"/>
                        <a:pt x="11" y="71"/>
                      </a:cubicBezTo>
                      <a:cubicBezTo>
                        <a:pt x="11" y="72"/>
                        <a:pt x="11" y="72"/>
                        <a:pt x="11" y="72"/>
                      </a:cubicBezTo>
                      <a:cubicBezTo>
                        <a:pt x="11" y="72"/>
                        <a:pt x="11" y="72"/>
                        <a:pt x="11" y="72"/>
                      </a:cubicBezTo>
                      <a:cubicBezTo>
                        <a:pt x="11" y="73"/>
                        <a:pt x="11" y="73"/>
                        <a:pt x="11" y="73"/>
                      </a:cubicBezTo>
                      <a:cubicBezTo>
                        <a:pt x="10" y="74"/>
                        <a:pt x="10" y="74"/>
                        <a:pt x="10" y="74"/>
                      </a:cubicBezTo>
                      <a:cubicBezTo>
                        <a:pt x="10" y="74"/>
                        <a:pt x="10" y="74"/>
                        <a:pt x="10" y="74"/>
                      </a:cubicBezTo>
                      <a:cubicBezTo>
                        <a:pt x="10" y="74"/>
                        <a:pt x="10" y="74"/>
                        <a:pt x="10" y="74"/>
                      </a:cubicBezTo>
                      <a:cubicBezTo>
                        <a:pt x="10" y="74"/>
                        <a:pt x="10" y="74"/>
                        <a:pt x="10" y="74"/>
                      </a:cubicBezTo>
                      <a:cubicBezTo>
                        <a:pt x="10" y="75"/>
                        <a:pt x="10" y="75"/>
                        <a:pt x="10" y="75"/>
                      </a:cubicBezTo>
                      <a:cubicBezTo>
                        <a:pt x="9" y="75"/>
                        <a:pt x="9" y="75"/>
                        <a:pt x="9" y="75"/>
                      </a:cubicBezTo>
                      <a:cubicBezTo>
                        <a:pt x="8" y="75"/>
                        <a:pt x="8" y="75"/>
                        <a:pt x="8" y="75"/>
                      </a:cubicBezTo>
                      <a:cubicBezTo>
                        <a:pt x="8" y="76"/>
                        <a:pt x="8" y="76"/>
                        <a:pt x="8" y="76"/>
                      </a:cubicBezTo>
                      <a:cubicBezTo>
                        <a:pt x="8" y="76"/>
                        <a:pt x="8" y="76"/>
                        <a:pt x="8" y="76"/>
                      </a:cubicBezTo>
                      <a:cubicBezTo>
                        <a:pt x="7" y="76"/>
                        <a:pt x="7" y="76"/>
                        <a:pt x="7" y="76"/>
                      </a:cubicBezTo>
                      <a:cubicBezTo>
                        <a:pt x="7" y="76"/>
                        <a:pt x="7" y="76"/>
                        <a:pt x="7" y="76"/>
                      </a:cubicBezTo>
                      <a:cubicBezTo>
                        <a:pt x="7" y="77"/>
                        <a:pt x="7" y="77"/>
                        <a:pt x="7" y="77"/>
                      </a:cubicBezTo>
                      <a:cubicBezTo>
                        <a:pt x="7" y="77"/>
                        <a:pt x="7" y="77"/>
                        <a:pt x="7" y="77"/>
                      </a:cubicBezTo>
                      <a:cubicBezTo>
                        <a:pt x="8" y="78"/>
                        <a:pt x="8" y="78"/>
                        <a:pt x="8" y="78"/>
                      </a:cubicBezTo>
                      <a:cubicBezTo>
                        <a:pt x="8" y="79"/>
                        <a:pt x="8" y="79"/>
                        <a:pt x="8" y="79"/>
                      </a:cubicBezTo>
                      <a:cubicBezTo>
                        <a:pt x="9" y="79"/>
                        <a:pt x="9" y="79"/>
                        <a:pt x="9" y="79"/>
                      </a:cubicBezTo>
                      <a:cubicBezTo>
                        <a:pt x="9" y="80"/>
                        <a:pt x="9" y="80"/>
                        <a:pt x="9" y="80"/>
                      </a:cubicBezTo>
                      <a:cubicBezTo>
                        <a:pt x="9" y="81"/>
                        <a:pt x="9" y="81"/>
                        <a:pt x="9" y="81"/>
                      </a:cubicBezTo>
                      <a:cubicBezTo>
                        <a:pt x="10" y="81"/>
                        <a:pt x="10" y="81"/>
                        <a:pt x="10" y="81"/>
                      </a:cubicBezTo>
                      <a:cubicBezTo>
                        <a:pt x="11" y="81"/>
                        <a:pt x="11" y="81"/>
                        <a:pt x="11" y="81"/>
                      </a:cubicBezTo>
                      <a:cubicBezTo>
                        <a:pt x="11" y="81"/>
                        <a:pt x="11" y="81"/>
                        <a:pt x="11" y="81"/>
                      </a:cubicBezTo>
                      <a:cubicBezTo>
                        <a:pt x="12" y="82"/>
                        <a:pt x="12" y="82"/>
                        <a:pt x="12" y="82"/>
                      </a:cubicBezTo>
                      <a:cubicBezTo>
                        <a:pt x="12" y="82"/>
                        <a:pt x="12" y="82"/>
                        <a:pt x="12" y="82"/>
                      </a:cubicBezTo>
                      <a:cubicBezTo>
                        <a:pt x="12" y="82"/>
                        <a:pt x="12" y="82"/>
                        <a:pt x="12" y="82"/>
                      </a:cubicBezTo>
                      <a:cubicBezTo>
                        <a:pt x="13" y="82"/>
                        <a:pt x="13" y="82"/>
                        <a:pt x="13" y="82"/>
                      </a:cubicBezTo>
                      <a:cubicBezTo>
                        <a:pt x="13" y="83"/>
                        <a:pt x="13" y="83"/>
                        <a:pt x="13" y="83"/>
                      </a:cubicBezTo>
                      <a:cubicBezTo>
                        <a:pt x="13" y="83"/>
                        <a:pt x="13" y="83"/>
                        <a:pt x="13" y="83"/>
                      </a:cubicBezTo>
                      <a:cubicBezTo>
                        <a:pt x="13" y="83"/>
                        <a:pt x="13" y="83"/>
                        <a:pt x="13" y="83"/>
                      </a:cubicBezTo>
                      <a:cubicBezTo>
                        <a:pt x="13" y="83"/>
                        <a:pt x="13" y="83"/>
                        <a:pt x="13" y="83"/>
                      </a:cubicBezTo>
                      <a:cubicBezTo>
                        <a:pt x="13" y="95"/>
                        <a:pt x="14" y="107"/>
                        <a:pt x="14" y="119"/>
                      </a:cubicBezTo>
                      <a:cubicBezTo>
                        <a:pt x="39" y="118"/>
                        <a:pt x="65" y="117"/>
                        <a:pt x="90" y="115"/>
                      </a:cubicBezTo>
                      <a:cubicBezTo>
                        <a:pt x="90" y="115"/>
                        <a:pt x="90" y="115"/>
                        <a:pt x="90" y="115"/>
                      </a:cubicBezTo>
                      <a:cubicBezTo>
                        <a:pt x="90" y="114"/>
                        <a:pt x="90" y="114"/>
                        <a:pt x="90" y="114"/>
                      </a:cubicBezTo>
                      <a:cubicBezTo>
                        <a:pt x="90" y="114"/>
                        <a:pt x="90" y="114"/>
                        <a:pt x="90" y="114"/>
                      </a:cubicBezTo>
                      <a:cubicBezTo>
                        <a:pt x="90" y="114"/>
                        <a:pt x="90" y="114"/>
                        <a:pt x="90" y="114"/>
                      </a:cubicBezTo>
                      <a:cubicBezTo>
                        <a:pt x="90" y="113"/>
                        <a:pt x="90" y="113"/>
                        <a:pt x="90" y="113"/>
                      </a:cubicBezTo>
                      <a:cubicBezTo>
                        <a:pt x="90" y="113"/>
                        <a:pt x="90" y="113"/>
                        <a:pt x="90" y="113"/>
                      </a:cubicBezTo>
                      <a:cubicBezTo>
                        <a:pt x="90" y="112"/>
                        <a:pt x="90" y="112"/>
                        <a:pt x="90" y="112"/>
                      </a:cubicBezTo>
                      <a:cubicBezTo>
                        <a:pt x="89" y="112"/>
                        <a:pt x="89" y="112"/>
                        <a:pt x="89" y="112"/>
                      </a:cubicBezTo>
                      <a:cubicBezTo>
                        <a:pt x="89" y="112"/>
                        <a:pt x="89" y="112"/>
                        <a:pt x="89" y="112"/>
                      </a:cubicBezTo>
                      <a:cubicBezTo>
                        <a:pt x="89" y="111"/>
                        <a:pt x="89" y="111"/>
                        <a:pt x="89" y="111"/>
                      </a:cubicBezTo>
                      <a:cubicBezTo>
                        <a:pt x="89" y="110"/>
                        <a:pt x="89" y="110"/>
                        <a:pt x="89" y="110"/>
                      </a:cubicBezTo>
                      <a:cubicBezTo>
                        <a:pt x="89" y="110"/>
                        <a:pt x="89" y="110"/>
                        <a:pt x="89" y="110"/>
                      </a:cubicBezTo>
                      <a:cubicBezTo>
                        <a:pt x="89" y="110"/>
                        <a:pt x="89" y="110"/>
                        <a:pt x="89" y="110"/>
                      </a:cubicBezTo>
                      <a:cubicBezTo>
                        <a:pt x="89" y="110"/>
                        <a:pt x="89" y="110"/>
                        <a:pt x="89" y="110"/>
                      </a:cubicBezTo>
                      <a:cubicBezTo>
                        <a:pt x="89" y="109"/>
                        <a:pt x="89" y="109"/>
                        <a:pt x="89" y="109"/>
                      </a:cubicBezTo>
                      <a:cubicBezTo>
                        <a:pt x="89" y="109"/>
                        <a:pt x="89" y="109"/>
                        <a:pt x="89" y="109"/>
                      </a:cubicBezTo>
                      <a:cubicBezTo>
                        <a:pt x="89" y="109"/>
                        <a:pt x="89" y="109"/>
                        <a:pt x="89" y="109"/>
                      </a:cubicBezTo>
                      <a:cubicBezTo>
                        <a:pt x="89" y="109"/>
                        <a:pt x="89" y="109"/>
                        <a:pt x="89" y="109"/>
                      </a:cubicBezTo>
                      <a:cubicBezTo>
                        <a:pt x="89" y="109"/>
                        <a:pt x="89" y="109"/>
                        <a:pt x="89" y="109"/>
                      </a:cubicBezTo>
                      <a:cubicBezTo>
                        <a:pt x="89" y="108"/>
                        <a:pt x="89" y="108"/>
                        <a:pt x="89" y="108"/>
                      </a:cubicBezTo>
                      <a:cubicBezTo>
                        <a:pt x="89" y="108"/>
                        <a:pt x="89" y="108"/>
                        <a:pt x="89" y="108"/>
                      </a:cubicBezTo>
                      <a:cubicBezTo>
                        <a:pt x="89" y="107"/>
                        <a:pt x="89" y="107"/>
                        <a:pt x="89" y="107"/>
                      </a:cubicBezTo>
                      <a:cubicBezTo>
                        <a:pt x="88" y="107"/>
                        <a:pt x="88" y="107"/>
                        <a:pt x="88" y="107"/>
                      </a:cubicBezTo>
                      <a:cubicBezTo>
                        <a:pt x="88" y="107"/>
                        <a:pt x="88" y="107"/>
                        <a:pt x="88" y="107"/>
                      </a:cubicBezTo>
                      <a:cubicBezTo>
                        <a:pt x="88" y="107"/>
                        <a:pt x="88" y="107"/>
                        <a:pt x="88" y="107"/>
                      </a:cubicBezTo>
                      <a:cubicBezTo>
                        <a:pt x="88" y="106"/>
                        <a:pt x="88" y="106"/>
                        <a:pt x="88" y="106"/>
                      </a:cubicBezTo>
                      <a:cubicBezTo>
                        <a:pt x="87" y="106"/>
                        <a:pt x="87" y="106"/>
                        <a:pt x="87" y="106"/>
                      </a:cubicBezTo>
                      <a:cubicBezTo>
                        <a:pt x="87" y="106"/>
                        <a:pt x="87" y="106"/>
                        <a:pt x="87" y="106"/>
                      </a:cubicBezTo>
                      <a:cubicBezTo>
                        <a:pt x="87" y="106"/>
                        <a:pt x="87" y="106"/>
                        <a:pt x="87" y="106"/>
                      </a:cubicBezTo>
                      <a:cubicBezTo>
                        <a:pt x="87" y="105"/>
                        <a:pt x="87" y="105"/>
                        <a:pt x="87" y="105"/>
                      </a:cubicBezTo>
                      <a:cubicBezTo>
                        <a:pt x="87" y="105"/>
                        <a:pt x="87" y="105"/>
                        <a:pt x="87" y="105"/>
                      </a:cubicBezTo>
                      <a:cubicBezTo>
                        <a:pt x="87" y="105"/>
                        <a:pt x="87" y="105"/>
                        <a:pt x="87" y="105"/>
                      </a:cubicBezTo>
                      <a:cubicBezTo>
                        <a:pt x="87" y="105"/>
                        <a:pt x="87" y="105"/>
                        <a:pt x="87" y="105"/>
                      </a:cubicBezTo>
                      <a:cubicBezTo>
                        <a:pt x="87" y="105"/>
                        <a:pt x="87" y="105"/>
                        <a:pt x="87" y="105"/>
                      </a:cubicBezTo>
                      <a:cubicBezTo>
                        <a:pt x="86" y="105"/>
                        <a:pt x="86" y="105"/>
                        <a:pt x="86" y="105"/>
                      </a:cubicBezTo>
                      <a:cubicBezTo>
                        <a:pt x="86" y="105"/>
                        <a:pt x="86" y="105"/>
                        <a:pt x="86" y="105"/>
                      </a:cubicBezTo>
                      <a:cubicBezTo>
                        <a:pt x="86" y="105"/>
                        <a:pt x="86" y="105"/>
                        <a:pt x="86" y="105"/>
                      </a:cubicBezTo>
                      <a:cubicBezTo>
                        <a:pt x="86" y="105"/>
                        <a:pt x="86" y="105"/>
                        <a:pt x="86" y="105"/>
                      </a:cubicBezTo>
                      <a:cubicBezTo>
                        <a:pt x="85" y="104"/>
                        <a:pt x="85" y="104"/>
                        <a:pt x="85" y="104"/>
                      </a:cubicBezTo>
                      <a:cubicBezTo>
                        <a:pt x="85" y="104"/>
                        <a:pt x="85" y="104"/>
                        <a:pt x="85" y="104"/>
                      </a:cubicBezTo>
                      <a:cubicBezTo>
                        <a:pt x="83" y="104"/>
                        <a:pt x="83" y="104"/>
                        <a:pt x="83" y="104"/>
                      </a:cubicBezTo>
                      <a:cubicBezTo>
                        <a:pt x="83" y="104"/>
                        <a:pt x="83" y="104"/>
                        <a:pt x="83" y="104"/>
                      </a:cubicBezTo>
                      <a:cubicBezTo>
                        <a:pt x="83" y="104"/>
                        <a:pt x="83" y="104"/>
                        <a:pt x="83" y="104"/>
                      </a:cubicBezTo>
                      <a:cubicBezTo>
                        <a:pt x="81" y="103"/>
                        <a:pt x="81" y="103"/>
                        <a:pt x="81" y="103"/>
                      </a:cubicBezTo>
                      <a:cubicBezTo>
                        <a:pt x="80" y="102"/>
                        <a:pt x="80" y="102"/>
                        <a:pt x="80" y="102"/>
                      </a:cubicBezTo>
                      <a:cubicBezTo>
                        <a:pt x="80" y="102"/>
                        <a:pt x="80" y="102"/>
                        <a:pt x="80" y="102"/>
                      </a:cubicBezTo>
                      <a:cubicBezTo>
                        <a:pt x="79" y="100"/>
                        <a:pt x="79" y="100"/>
                        <a:pt x="79" y="100"/>
                      </a:cubicBezTo>
                      <a:cubicBezTo>
                        <a:pt x="78" y="99"/>
                        <a:pt x="78" y="99"/>
                        <a:pt x="78" y="99"/>
                      </a:cubicBezTo>
                      <a:cubicBezTo>
                        <a:pt x="76" y="97"/>
                        <a:pt x="76" y="97"/>
                        <a:pt x="76" y="97"/>
                      </a:cubicBezTo>
                      <a:cubicBezTo>
                        <a:pt x="75" y="97"/>
                        <a:pt x="75" y="97"/>
                        <a:pt x="75" y="97"/>
                      </a:cubicBezTo>
                      <a:cubicBezTo>
                        <a:pt x="74" y="97"/>
                        <a:pt x="74" y="97"/>
                        <a:pt x="74" y="97"/>
                      </a:cubicBezTo>
                      <a:cubicBezTo>
                        <a:pt x="73" y="97"/>
                        <a:pt x="73" y="97"/>
                        <a:pt x="73" y="97"/>
                      </a:cubicBezTo>
                      <a:cubicBezTo>
                        <a:pt x="73" y="97"/>
                        <a:pt x="73" y="97"/>
                        <a:pt x="73" y="97"/>
                      </a:cubicBezTo>
                      <a:cubicBezTo>
                        <a:pt x="73" y="96"/>
                        <a:pt x="73" y="96"/>
                        <a:pt x="73" y="96"/>
                      </a:cubicBezTo>
                      <a:cubicBezTo>
                        <a:pt x="73" y="96"/>
                        <a:pt x="73" y="96"/>
                        <a:pt x="73" y="96"/>
                      </a:cubicBezTo>
                      <a:cubicBezTo>
                        <a:pt x="72" y="95"/>
                        <a:pt x="72" y="95"/>
                        <a:pt x="72" y="95"/>
                      </a:cubicBezTo>
                      <a:cubicBezTo>
                        <a:pt x="72" y="95"/>
                        <a:pt x="72" y="95"/>
                        <a:pt x="72" y="95"/>
                      </a:cubicBezTo>
                      <a:cubicBezTo>
                        <a:pt x="71" y="95"/>
                        <a:pt x="71" y="95"/>
                        <a:pt x="71" y="95"/>
                      </a:cubicBezTo>
                      <a:cubicBezTo>
                        <a:pt x="69" y="94"/>
                        <a:pt x="69" y="94"/>
                        <a:pt x="69" y="94"/>
                      </a:cubicBezTo>
                      <a:cubicBezTo>
                        <a:pt x="68" y="94"/>
                        <a:pt x="68" y="94"/>
                        <a:pt x="68" y="94"/>
                      </a:cubicBezTo>
                      <a:cubicBezTo>
                        <a:pt x="68" y="94"/>
                        <a:pt x="68" y="94"/>
                        <a:pt x="68" y="94"/>
                      </a:cubicBezTo>
                      <a:cubicBezTo>
                        <a:pt x="68" y="94"/>
                        <a:pt x="68" y="94"/>
                        <a:pt x="68" y="94"/>
                      </a:cubicBezTo>
                      <a:cubicBezTo>
                        <a:pt x="68" y="94"/>
                        <a:pt x="68" y="94"/>
                        <a:pt x="68" y="94"/>
                      </a:cubicBezTo>
                      <a:cubicBezTo>
                        <a:pt x="68" y="93"/>
                        <a:pt x="68" y="93"/>
                        <a:pt x="68" y="93"/>
                      </a:cubicBezTo>
                      <a:cubicBezTo>
                        <a:pt x="67" y="92"/>
                        <a:pt x="67" y="92"/>
                        <a:pt x="67" y="92"/>
                      </a:cubicBezTo>
                      <a:cubicBezTo>
                        <a:pt x="66" y="92"/>
                        <a:pt x="66" y="92"/>
                        <a:pt x="66" y="92"/>
                      </a:cubicBezTo>
                      <a:cubicBezTo>
                        <a:pt x="65" y="92"/>
                        <a:pt x="65" y="92"/>
                        <a:pt x="65" y="92"/>
                      </a:cubicBezTo>
                      <a:cubicBezTo>
                        <a:pt x="66" y="90"/>
                        <a:pt x="66" y="90"/>
                        <a:pt x="66" y="90"/>
                      </a:cubicBezTo>
                      <a:cubicBezTo>
                        <a:pt x="66" y="90"/>
                        <a:pt x="66" y="90"/>
                        <a:pt x="66" y="90"/>
                      </a:cubicBezTo>
                      <a:cubicBezTo>
                        <a:pt x="66" y="89"/>
                        <a:pt x="66" y="89"/>
                        <a:pt x="66" y="89"/>
                      </a:cubicBezTo>
                      <a:cubicBezTo>
                        <a:pt x="66" y="89"/>
                        <a:pt x="66" y="89"/>
                        <a:pt x="66" y="89"/>
                      </a:cubicBezTo>
                      <a:cubicBezTo>
                        <a:pt x="66" y="89"/>
                        <a:pt x="66" y="89"/>
                        <a:pt x="66" y="89"/>
                      </a:cubicBezTo>
                      <a:cubicBezTo>
                        <a:pt x="66" y="88"/>
                        <a:pt x="66" y="88"/>
                        <a:pt x="66" y="88"/>
                      </a:cubicBezTo>
                      <a:cubicBezTo>
                        <a:pt x="66" y="88"/>
                        <a:pt x="66" y="88"/>
                        <a:pt x="66" y="88"/>
                      </a:cubicBezTo>
                      <a:cubicBezTo>
                        <a:pt x="66" y="87"/>
                        <a:pt x="66" y="87"/>
                        <a:pt x="66" y="87"/>
                      </a:cubicBezTo>
                      <a:cubicBezTo>
                        <a:pt x="66" y="86"/>
                        <a:pt x="66" y="86"/>
                        <a:pt x="66" y="86"/>
                      </a:cubicBezTo>
                      <a:cubicBezTo>
                        <a:pt x="65" y="86"/>
                        <a:pt x="65" y="86"/>
                        <a:pt x="65" y="86"/>
                      </a:cubicBezTo>
                      <a:cubicBezTo>
                        <a:pt x="65" y="85"/>
                        <a:pt x="65" y="85"/>
                        <a:pt x="65" y="85"/>
                      </a:cubicBezTo>
                      <a:cubicBezTo>
                        <a:pt x="65" y="85"/>
                        <a:pt x="65" y="85"/>
                        <a:pt x="65" y="85"/>
                      </a:cubicBezTo>
                      <a:cubicBezTo>
                        <a:pt x="66" y="85"/>
                        <a:pt x="66" y="85"/>
                        <a:pt x="66" y="85"/>
                      </a:cubicBezTo>
                      <a:cubicBezTo>
                        <a:pt x="66" y="85"/>
                        <a:pt x="66" y="85"/>
                        <a:pt x="66" y="85"/>
                      </a:cubicBezTo>
                      <a:cubicBezTo>
                        <a:pt x="66" y="84"/>
                        <a:pt x="66" y="84"/>
                        <a:pt x="66" y="84"/>
                      </a:cubicBezTo>
                      <a:cubicBezTo>
                        <a:pt x="66" y="84"/>
                        <a:pt x="66" y="84"/>
                        <a:pt x="66" y="84"/>
                      </a:cubicBezTo>
                      <a:cubicBezTo>
                        <a:pt x="65" y="83"/>
                        <a:pt x="65" y="83"/>
                        <a:pt x="65" y="83"/>
                      </a:cubicBezTo>
                      <a:cubicBezTo>
                        <a:pt x="65" y="83"/>
                        <a:pt x="65" y="83"/>
                        <a:pt x="65" y="83"/>
                      </a:cubicBezTo>
                      <a:cubicBezTo>
                        <a:pt x="65" y="83"/>
                        <a:pt x="65" y="83"/>
                        <a:pt x="65" y="83"/>
                      </a:cubicBezTo>
                      <a:cubicBezTo>
                        <a:pt x="65" y="82"/>
                        <a:pt x="65" y="82"/>
                        <a:pt x="65" y="82"/>
                      </a:cubicBezTo>
                      <a:cubicBezTo>
                        <a:pt x="65" y="81"/>
                        <a:pt x="65" y="81"/>
                        <a:pt x="65" y="81"/>
                      </a:cubicBezTo>
                      <a:cubicBezTo>
                        <a:pt x="65" y="81"/>
                        <a:pt x="65" y="81"/>
                        <a:pt x="65" y="81"/>
                      </a:cubicBezTo>
                      <a:cubicBezTo>
                        <a:pt x="66" y="81"/>
                        <a:pt x="66" y="81"/>
                        <a:pt x="66" y="81"/>
                      </a:cubicBezTo>
                      <a:cubicBezTo>
                        <a:pt x="66" y="80"/>
                        <a:pt x="66" y="80"/>
                        <a:pt x="66" y="80"/>
                      </a:cubicBezTo>
                      <a:cubicBezTo>
                        <a:pt x="66" y="80"/>
                        <a:pt x="66" y="80"/>
                        <a:pt x="66" y="80"/>
                      </a:cubicBezTo>
                      <a:cubicBezTo>
                        <a:pt x="66" y="80"/>
                        <a:pt x="66" y="80"/>
                        <a:pt x="66" y="80"/>
                      </a:cubicBezTo>
                      <a:cubicBezTo>
                        <a:pt x="66" y="80"/>
                        <a:pt x="66" y="79"/>
                        <a:pt x="66" y="79"/>
                      </a:cubicBezTo>
                      <a:cubicBezTo>
                        <a:pt x="67" y="78"/>
                        <a:pt x="67" y="78"/>
                        <a:pt x="67" y="78"/>
                      </a:cubicBezTo>
                      <a:cubicBezTo>
                        <a:pt x="67" y="78"/>
                        <a:pt x="67" y="78"/>
                        <a:pt x="67" y="78"/>
                      </a:cubicBezTo>
                      <a:cubicBezTo>
                        <a:pt x="67" y="78"/>
                        <a:pt x="67" y="78"/>
                        <a:pt x="67" y="78"/>
                      </a:cubicBezTo>
                      <a:cubicBezTo>
                        <a:pt x="66" y="77"/>
                        <a:pt x="66" y="77"/>
                        <a:pt x="66" y="77"/>
                      </a:cubicBezTo>
                      <a:cubicBezTo>
                        <a:pt x="66" y="77"/>
                        <a:pt x="66" y="77"/>
                        <a:pt x="66" y="77"/>
                      </a:cubicBezTo>
                      <a:cubicBezTo>
                        <a:pt x="66" y="77"/>
                        <a:pt x="66" y="77"/>
                        <a:pt x="66" y="77"/>
                      </a:cubicBezTo>
                      <a:cubicBezTo>
                        <a:pt x="66" y="76"/>
                        <a:pt x="66" y="76"/>
                        <a:pt x="66" y="76"/>
                      </a:cubicBezTo>
                      <a:cubicBezTo>
                        <a:pt x="65" y="76"/>
                        <a:pt x="65" y="76"/>
                        <a:pt x="65" y="76"/>
                      </a:cubicBezTo>
                      <a:cubicBezTo>
                        <a:pt x="65" y="75"/>
                        <a:pt x="65" y="75"/>
                        <a:pt x="65" y="75"/>
                      </a:cubicBezTo>
                      <a:cubicBezTo>
                        <a:pt x="65" y="75"/>
                        <a:pt x="65" y="75"/>
                        <a:pt x="65" y="75"/>
                      </a:cubicBezTo>
                      <a:cubicBezTo>
                        <a:pt x="64" y="75"/>
                        <a:pt x="64" y="75"/>
                        <a:pt x="64" y="75"/>
                      </a:cubicBezTo>
                      <a:cubicBezTo>
                        <a:pt x="63" y="75"/>
                        <a:pt x="63" y="75"/>
                        <a:pt x="63" y="75"/>
                      </a:cubicBezTo>
                      <a:cubicBezTo>
                        <a:pt x="63" y="75"/>
                        <a:pt x="63" y="75"/>
                        <a:pt x="63" y="75"/>
                      </a:cubicBezTo>
                      <a:cubicBezTo>
                        <a:pt x="63" y="73"/>
                        <a:pt x="63" y="73"/>
                        <a:pt x="63" y="73"/>
                      </a:cubicBezTo>
                      <a:cubicBezTo>
                        <a:pt x="63" y="73"/>
                        <a:pt x="63" y="73"/>
                        <a:pt x="63" y="73"/>
                      </a:cubicBezTo>
                      <a:cubicBezTo>
                        <a:pt x="63" y="72"/>
                        <a:pt x="63" y="72"/>
                        <a:pt x="63" y="72"/>
                      </a:cubicBezTo>
                      <a:cubicBezTo>
                        <a:pt x="64" y="71"/>
                        <a:pt x="64" y="71"/>
                        <a:pt x="64" y="71"/>
                      </a:cubicBezTo>
                      <a:cubicBezTo>
                        <a:pt x="65" y="71"/>
                        <a:pt x="65" y="71"/>
                        <a:pt x="65" y="71"/>
                      </a:cubicBezTo>
                      <a:cubicBezTo>
                        <a:pt x="65" y="70"/>
                        <a:pt x="65" y="70"/>
                        <a:pt x="65" y="70"/>
                      </a:cubicBezTo>
                      <a:cubicBezTo>
                        <a:pt x="65" y="69"/>
                        <a:pt x="65" y="69"/>
                        <a:pt x="65" y="69"/>
                      </a:cubicBezTo>
                      <a:cubicBezTo>
                        <a:pt x="65" y="68"/>
                        <a:pt x="65" y="68"/>
                        <a:pt x="65" y="68"/>
                      </a:cubicBezTo>
                      <a:cubicBezTo>
                        <a:pt x="66" y="68"/>
                        <a:pt x="66" y="68"/>
                        <a:pt x="66" y="68"/>
                      </a:cubicBezTo>
                      <a:cubicBezTo>
                        <a:pt x="66" y="68"/>
                        <a:pt x="66" y="68"/>
                        <a:pt x="66" y="68"/>
                      </a:cubicBezTo>
                      <a:cubicBezTo>
                        <a:pt x="67" y="67"/>
                        <a:pt x="67" y="67"/>
                        <a:pt x="67" y="67"/>
                      </a:cubicBezTo>
                      <a:cubicBezTo>
                        <a:pt x="67" y="67"/>
                        <a:pt x="67" y="67"/>
                        <a:pt x="67" y="67"/>
                      </a:cubicBezTo>
                      <a:cubicBezTo>
                        <a:pt x="67" y="67"/>
                        <a:pt x="67" y="67"/>
                        <a:pt x="67" y="67"/>
                      </a:cubicBezTo>
                      <a:cubicBezTo>
                        <a:pt x="67" y="67"/>
                        <a:pt x="67" y="67"/>
                        <a:pt x="67" y="67"/>
                      </a:cubicBezTo>
                      <a:cubicBezTo>
                        <a:pt x="68" y="67"/>
                        <a:pt x="68" y="67"/>
                        <a:pt x="68" y="67"/>
                      </a:cubicBezTo>
                      <a:cubicBezTo>
                        <a:pt x="68" y="67"/>
                        <a:pt x="68" y="67"/>
                        <a:pt x="68" y="67"/>
                      </a:cubicBezTo>
                      <a:cubicBezTo>
                        <a:pt x="68" y="67"/>
                        <a:pt x="68" y="67"/>
                        <a:pt x="68" y="67"/>
                      </a:cubicBezTo>
                      <a:cubicBezTo>
                        <a:pt x="68" y="67"/>
                        <a:pt x="68" y="67"/>
                        <a:pt x="68" y="67"/>
                      </a:cubicBezTo>
                      <a:cubicBezTo>
                        <a:pt x="68" y="67"/>
                        <a:pt x="68" y="67"/>
                        <a:pt x="68" y="67"/>
                      </a:cubicBezTo>
                      <a:cubicBezTo>
                        <a:pt x="68" y="67"/>
                        <a:pt x="68" y="67"/>
                        <a:pt x="68" y="67"/>
                      </a:cubicBezTo>
                      <a:cubicBezTo>
                        <a:pt x="68" y="66"/>
                        <a:pt x="68" y="66"/>
                        <a:pt x="68" y="66"/>
                      </a:cubicBezTo>
                      <a:cubicBezTo>
                        <a:pt x="69" y="66"/>
                        <a:pt x="69" y="66"/>
                        <a:pt x="69" y="66"/>
                      </a:cubicBezTo>
                      <a:cubicBezTo>
                        <a:pt x="69" y="66"/>
                        <a:pt x="69" y="66"/>
                        <a:pt x="69" y="66"/>
                      </a:cubicBezTo>
                      <a:cubicBezTo>
                        <a:pt x="69" y="66"/>
                        <a:pt x="69" y="66"/>
                        <a:pt x="69" y="66"/>
                      </a:cubicBezTo>
                      <a:cubicBezTo>
                        <a:pt x="69" y="66"/>
                        <a:pt x="69" y="66"/>
                        <a:pt x="69" y="66"/>
                      </a:cubicBezTo>
                      <a:cubicBezTo>
                        <a:pt x="70" y="66"/>
                        <a:pt x="70" y="66"/>
                        <a:pt x="70" y="66"/>
                      </a:cubicBezTo>
                      <a:cubicBezTo>
                        <a:pt x="70" y="66"/>
                        <a:pt x="70" y="66"/>
                        <a:pt x="70" y="66"/>
                      </a:cubicBezTo>
                      <a:cubicBezTo>
                        <a:pt x="70" y="65"/>
                        <a:pt x="70" y="65"/>
                        <a:pt x="70" y="65"/>
                      </a:cubicBezTo>
                      <a:cubicBezTo>
                        <a:pt x="70" y="65"/>
                        <a:pt x="70" y="65"/>
                        <a:pt x="70" y="65"/>
                      </a:cubicBezTo>
                      <a:cubicBezTo>
                        <a:pt x="70" y="65"/>
                        <a:pt x="70" y="65"/>
                        <a:pt x="70" y="65"/>
                      </a:cubicBezTo>
                      <a:cubicBezTo>
                        <a:pt x="71" y="65"/>
                        <a:pt x="71" y="65"/>
                        <a:pt x="71" y="65"/>
                      </a:cubicBezTo>
                      <a:cubicBezTo>
                        <a:pt x="71" y="65"/>
                        <a:pt x="71" y="65"/>
                        <a:pt x="71" y="65"/>
                      </a:cubicBezTo>
                      <a:cubicBezTo>
                        <a:pt x="71" y="64"/>
                        <a:pt x="71" y="64"/>
                        <a:pt x="71" y="64"/>
                      </a:cubicBezTo>
                      <a:cubicBezTo>
                        <a:pt x="71" y="61"/>
                        <a:pt x="70" y="57"/>
                        <a:pt x="70" y="53"/>
                      </a:cubicBezTo>
                      <a:cubicBezTo>
                        <a:pt x="70" y="53"/>
                        <a:pt x="70" y="53"/>
                        <a:pt x="70" y="53"/>
                      </a:cubicBezTo>
                      <a:cubicBezTo>
                        <a:pt x="70" y="53"/>
                        <a:pt x="70" y="53"/>
                        <a:pt x="70" y="53"/>
                      </a:cubicBezTo>
                      <a:cubicBezTo>
                        <a:pt x="70" y="53"/>
                        <a:pt x="70" y="53"/>
                        <a:pt x="70" y="53"/>
                      </a:cubicBezTo>
                      <a:cubicBezTo>
                        <a:pt x="71" y="53"/>
                        <a:pt x="71" y="53"/>
                        <a:pt x="71" y="53"/>
                      </a:cubicBezTo>
                      <a:cubicBezTo>
                        <a:pt x="71" y="53"/>
                        <a:pt x="71" y="53"/>
                        <a:pt x="71" y="53"/>
                      </a:cubicBezTo>
                      <a:cubicBezTo>
                        <a:pt x="71" y="53"/>
                        <a:pt x="71" y="53"/>
                        <a:pt x="71" y="53"/>
                      </a:cubicBezTo>
                      <a:cubicBezTo>
                        <a:pt x="71" y="53"/>
                        <a:pt x="71" y="53"/>
                        <a:pt x="71" y="53"/>
                      </a:cubicBezTo>
                      <a:cubicBezTo>
                        <a:pt x="71" y="53"/>
                        <a:pt x="71" y="53"/>
                        <a:pt x="71" y="53"/>
                      </a:cubicBezTo>
                      <a:cubicBezTo>
                        <a:pt x="71" y="53"/>
                        <a:pt x="71" y="53"/>
                        <a:pt x="71" y="53"/>
                      </a:cubicBezTo>
                      <a:cubicBezTo>
                        <a:pt x="71" y="52"/>
                        <a:pt x="71" y="52"/>
                        <a:pt x="71" y="52"/>
                      </a:cubicBezTo>
                      <a:cubicBezTo>
                        <a:pt x="71" y="52"/>
                        <a:pt x="71" y="52"/>
                        <a:pt x="71" y="52"/>
                      </a:cubicBezTo>
                      <a:cubicBezTo>
                        <a:pt x="71" y="52"/>
                        <a:pt x="71" y="52"/>
                        <a:pt x="71" y="52"/>
                      </a:cubicBezTo>
                      <a:cubicBezTo>
                        <a:pt x="71" y="52"/>
                        <a:pt x="71" y="52"/>
                        <a:pt x="71" y="52"/>
                      </a:cubicBezTo>
                      <a:cubicBezTo>
                        <a:pt x="71" y="52"/>
                        <a:pt x="71" y="52"/>
                        <a:pt x="71" y="52"/>
                      </a:cubicBezTo>
                      <a:cubicBezTo>
                        <a:pt x="72" y="52"/>
                        <a:pt x="72" y="52"/>
                        <a:pt x="72" y="52"/>
                      </a:cubicBezTo>
                      <a:cubicBezTo>
                        <a:pt x="72" y="52"/>
                        <a:pt x="72" y="52"/>
                        <a:pt x="72" y="52"/>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3" y="50"/>
                        <a:pt x="73" y="50"/>
                        <a:pt x="73" y="50"/>
                      </a:cubicBezTo>
                      <a:cubicBezTo>
                        <a:pt x="72" y="50"/>
                        <a:pt x="72" y="50"/>
                        <a:pt x="72" y="50"/>
                      </a:cubicBezTo>
                      <a:cubicBezTo>
                        <a:pt x="73" y="50"/>
                        <a:pt x="73" y="50"/>
                        <a:pt x="73" y="50"/>
                      </a:cubicBezTo>
                      <a:cubicBezTo>
                        <a:pt x="73" y="49"/>
                        <a:pt x="73" y="49"/>
                        <a:pt x="73" y="49"/>
                      </a:cubicBezTo>
                      <a:cubicBezTo>
                        <a:pt x="75" y="48"/>
                        <a:pt x="75" y="48"/>
                        <a:pt x="75" y="48"/>
                      </a:cubicBezTo>
                      <a:cubicBezTo>
                        <a:pt x="75" y="47"/>
                        <a:pt x="75" y="47"/>
                        <a:pt x="75" y="47"/>
                      </a:cubicBezTo>
                      <a:cubicBezTo>
                        <a:pt x="76" y="47"/>
                        <a:pt x="76" y="47"/>
                        <a:pt x="76" y="47"/>
                      </a:cubicBezTo>
                      <a:cubicBezTo>
                        <a:pt x="77" y="46"/>
                        <a:pt x="77" y="46"/>
                        <a:pt x="77" y="46"/>
                      </a:cubicBezTo>
                      <a:cubicBezTo>
                        <a:pt x="77" y="46"/>
                        <a:pt x="77" y="46"/>
                        <a:pt x="77" y="46"/>
                      </a:cubicBezTo>
                      <a:cubicBezTo>
                        <a:pt x="78" y="45"/>
                        <a:pt x="78" y="45"/>
                        <a:pt x="78" y="45"/>
                      </a:cubicBezTo>
                      <a:cubicBezTo>
                        <a:pt x="78" y="45"/>
                        <a:pt x="78" y="45"/>
                        <a:pt x="78" y="45"/>
                      </a:cubicBezTo>
                      <a:cubicBezTo>
                        <a:pt x="79" y="45"/>
                        <a:pt x="79" y="45"/>
                        <a:pt x="79" y="45"/>
                      </a:cubicBezTo>
                      <a:cubicBezTo>
                        <a:pt x="79" y="44"/>
                        <a:pt x="79" y="44"/>
                        <a:pt x="79" y="44"/>
                      </a:cubicBezTo>
                      <a:cubicBezTo>
                        <a:pt x="79" y="44"/>
                        <a:pt x="79" y="44"/>
                        <a:pt x="79" y="44"/>
                      </a:cubicBezTo>
                      <a:cubicBezTo>
                        <a:pt x="79" y="44"/>
                        <a:pt x="79" y="44"/>
                        <a:pt x="79" y="44"/>
                      </a:cubicBezTo>
                      <a:cubicBezTo>
                        <a:pt x="79" y="44"/>
                        <a:pt x="79" y="44"/>
                        <a:pt x="79" y="44"/>
                      </a:cubicBezTo>
                      <a:cubicBezTo>
                        <a:pt x="79" y="44"/>
                        <a:pt x="79" y="44"/>
                        <a:pt x="79" y="44"/>
                      </a:cubicBezTo>
                      <a:cubicBezTo>
                        <a:pt x="79" y="44"/>
                        <a:pt x="79" y="44"/>
                        <a:pt x="79" y="44"/>
                      </a:cubicBezTo>
                      <a:cubicBezTo>
                        <a:pt x="79" y="43"/>
                        <a:pt x="79" y="43"/>
                        <a:pt x="79" y="43"/>
                      </a:cubicBezTo>
                      <a:cubicBezTo>
                        <a:pt x="80" y="43"/>
                        <a:pt x="80" y="43"/>
                        <a:pt x="80" y="43"/>
                      </a:cubicBezTo>
                      <a:cubicBezTo>
                        <a:pt x="82" y="40"/>
                        <a:pt x="85" y="37"/>
                        <a:pt x="87" y="35"/>
                      </a:cubicBezTo>
                      <a:cubicBezTo>
                        <a:pt x="87" y="34"/>
                        <a:pt x="87" y="34"/>
                        <a:pt x="87" y="34"/>
                      </a:cubicBezTo>
                      <a:cubicBezTo>
                        <a:pt x="89" y="32"/>
                        <a:pt x="89" y="32"/>
                        <a:pt x="89" y="32"/>
                      </a:cubicBezTo>
                      <a:cubicBezTo>
                        <a:pt x="93" y="30"/>
                        <a:pt x="93" y="30"/>
                        <a:pt x="93" y="30"/>
                      </a:cubicBezTo>
                      <a:cubicBezTo>
                        <a:pt x="95" y="29"/>
                        <a:pt x="95" y="29"/>
                        <a:pt x="95" y="29"/>
                      </a:cubicBezTo>
                      <a:cubicBezTo>
                        <a:pt x="95" y="29"/>
                        <a:pt x="95" y="29"/>
                        <a:pt x="95" y="29"/>
                      </a:cubicBezTo>
                      <a:cubicBezTo>
                        <a:pt x="96" y="29"/>
                        <a:pt x="96" y="29"/>
                        <a:pt x="96" y="29"/>
                      </a:cubicBezTo>
                      <a:cubicBezTo>
                        <a:pt x="96" y="28"/>
                        <a:pt x="96" y="28"/>
                        <a:pt x="96" y="28"/>
                      </a:cubicBezTo>
                      <a:cubicBezTo>
                        <a:pt x="99" y="27"/>
                        <a:pt x="99" y="27"/>
                        <a:pt x="99" y="27"/>
                      </a:cubicBezTo>
                      <a:cubicBezTo>
                        <a:pt x="103" y="24"/>
                        <a:pt x="103" y="24"/>
                        <a:pt x="103" y="24"/>
                      </a:cubicBezTo>
                      <a:cubicBezTo>
                        <a:pt x="103" y="24"/>
                        <a:pt x="103" y="24"/>
                        <a:pt x="103" y="24"/>
                      </a:cubicBezTo>
                      <a:cubicBezTo>
                        <a:pt x="104" y="23"/>
                        <a:pt x="104" y="23"/>
                        <a:pt x="104" y="23"/>
                      </a:cubicBezTo>
                      <a:cubicBezTo>
                        <a:pt x="104" y="23"/>
                        <a:pt x="104" y="23"/>
                        <a:pt x="104" y="23"/>
                      </a:cubicBezTo>
                      <a:cubicBezTo>
                        <a:pt x="104" y="23"/>
                        <a:pt x="104" y="23"/>
                        <a:pt x="104" y="23"/>
                      </a:cubicBezTo>
                      <a:cubicBezTo>
                        <a:pt x="105" y="23"/>
                        <a:pt x="105" y="23"/>
                        <a:pt x="105" y="23"/>
                      </a:cubicBezTo>
                      <a:cubicBezTo>
                        <a:pt x="105" y="23"/>
                        <a:pt x="105" y="23"/>
                        <a:pt x="105" y="23"/>
                      </a:cubicBezTo>
                      <a:cubicBezTo>
                        <a:pt x="105" y="23"/>
                        <a:pt x="105" y="23"/>
                        <a:pt x="105" y="23"/>
                      </a:cubicBezTo>
                      <a:cubicBezTo>
                        <a:pt x="105" y="23"/>
                        <a:pt x="105" y="23"/>
                        <a:pt x="105" y="23"/>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3" name="Freeform 359">
                  <a:extLst>
                    <a:ext uri="{FF2B5EF4-FFF2-40B4-BE49-F238E27FC236}">
                      <a16:creationId xmlns="" xmlns:a16="http://schemas.microsoft.com/office/drawing/2014/main" id="{5B63F070-892C-4708-86CD-D5E659837FCD}"/>
                    </a:ext>
                  </a:extLst>
                </p:cNvPr>
                <p:cNvSpPr>
                  <a:spLocks noEditPoints="1"/>
                </p:cNvSpPr>
                <p:nvPr/>
              </p:nvSpPr>
              <p:spPr bwMode="auto">
                <a:xfrm>
                  <a:off x="6169181" y="3264560"/>
                  <a:ext cx="644830" cy="660557"/>
                </a:xfrm>
                <a:custGeom>
                  <a:avLst/>
                  <a:gdLst>
                    <a:gd name="T0" fmla="*/ 26 w 123"/>
                    <a:gd name="T1" fmla="*/ 23 h 126"/>
                    <a:gd name="T2" fmla="*/ 32 w 123"/>
                    <a:gd name="T3" fmla="*/ 18 h 126"/>
                    <a:gd name="T4" fmla="*/ 30 w 123"/>
                    <a:gd name="T5" fmla="*/ 14 h 126"/>
                    <a:gd name="T6" fmla="*/ 15 w 123"/>
                    <a:gd name="T7" fmla="*/ 8 h 126"/>
                    <a:gd name="T8" fmla="*/ 24 w 123"/>
                    <a:gd name="T9" fmla="*/ 1 h 126"/>
                    <a:gd name="T10" fmla="*/ 64 w 123"/>
                    <a:gd name="T11" fmla="*/ 41 h 126"/>
                    <a:gd name="T12" fmla="*/ 78 w 123"/>
                    <a:gd name="T13" fmla="*/ 39 h 126"/>
                    <a:gd name="T14" fmla="*/ 83 w 123"/>
                    <a:gd name="T15" fmla="*/ 37 h 126"/>
                    <a:gd name="T16" fmla="*/ 91 w 123"/>
                    <a:gd name="T17" fmla="*/ 37 h 126"/>
                    <a:gd name="T18" fmla="*/ 90 w 123"/>
                    <a:gd name="T19" fmla="*/ 34 h 126"/>
                    <a:gd name="T20" fmla="*/ 88 w 123"/>
                    <a:gd name="T21" fmla="*/ 30 h 126"/>
                    <a:gd name="T22" fmla="*/ 80 w 123"/>
                    <a:gd name="T23" fmla="*/ 28 h 126"/>
                    <a:gd name="T24" fmla="*/ 76 w 123"/>
                    <a:gd name="T25" fmla="*/ 23 h 126"/>
                    <a:gd name="T26" fmla="*/ 53 w 123"/>
                    <a:gd name="T27" fmla="*/ 33 h 126"/>
                    <a:gd name="T28" fmla="*/ 47 w 123"/>
                    <a:gd name="T29" fmla="*/ 31 h 126"/>
                    <a:gd name="T30" fmla="*/ 39 w 123"/>
                    <a:gd name="T31" fmla="*/ 27 h 126"/>
                    <a:gd name="T32" fmla="*/ 29 w 123"/>
                    <a:gd name="T33" fmla="*/ 27 h 126"/>
                    <a:gd name="T34" fmla="*/ 27 w 123"/>
                    <a:gd name="T35" fmla="*/ 28 h 126"/>
                    <a:gd name="T36" fmla="*/ 24 w 123"/>
                    <a:gd name="T37" fmla="*/ 22 h 126"/>
                    <a:gd name="T38" fmla="*/ 9 w 123"/>
                    <a:gd name="T39" fmla="*/ 30 h 126"/>
                    <a:gd name="T40" fmla="*/ 2 w 123"/>
                    <a:gd name="T41" fmla="*/ 36 h 126"/>
                    <a:gd name="T42" fmla="*/ 25 w 123"/>
                    <a:gd name="T43" fmla="*/ 44 h 126"/>
                    <a:gd name="T44" fmla="*/ 30 w 123"/>
                    <a:gd name="T45" fmla="*/ 44 h 126"/>
                    <a:gd name="T46" fmla="*/ 34 w 123"/>
                    <a:gd name="T47" fmla="*/ 47 h 126"/>
                    <a:gd name="T48" fmla="*/ 38 w 123"/>
                    <a:gd name="T49" fmla="*/ 49 h 126"/>
                    <a:gd name="T50" fmla="*/ 39 w 123"/>
                    <a:gd name="T51" fmla="*/ 53 h 126"/>
                    <a:gd name="T52" fmla="*/ 40 w 123"/>
                    <a:gd name="T53" fmla="*/ 56 h 126"/>
                    <a:gd name="T54" fmla="*/ 42 w 123"/>
                    <a:gd name="T55" fmla="*/ 61 h 126"/>
                    <a:gd name="T56" fmla="*/ 49 w 123"/>
                    <a:gd name="T57" fmla="*/ 45 h 126"/>
                    <a:gd name="T58" fmla="*/ 52 w 123"/>
                    <a:gd name="T59" fmla="*/ 47 h 126"/>
                    <a:gd name="T60" fmla="*/ 56 w 123"/>
                    <a:gd name="T61" fmla="*/ 46 h 126"/>
                    <a:gd name="T62" fmla="*/ 55 w 123"/>
                    <a:gd name="T63" fmla="*/ 49 h 126"/>
                    <a:gd name="T64" fmla="*/ 58 w 123"/>
                    <a:gd name="T65" fmla="*/ 45 h 126"/>
                    <a:gd name="T66" fmla="*/ 95 w 123"/>
                    <a:gd name="T67" fmla="*/ 37 h 126"/>
                    <a:gd name="T68" fmla="*/ 95 w 123"/>
                    <a:gd name="T69" fmla="*/ 35 h 126"/>
                    <a:gd name="T70" fmla="*/ 86 w 123"/>
                    <a:gd name="T71" fmla="*/ 38 h 126"/>
                    <a:gd name="T72" fmla="*/ 53 w 123"/>
                    <a:gd name="T73" fmla="*/ 32 h 126"/>
                    <a:gd name="T74" fmla="*/ 114 w 123"/>
                    <a:gd name="T75" fmla="*/ 111 h 126"/>
                    <a:gd name="T76" fmla="*/ 65 w 123"/>
                    <a:gd name="T77" fmla="*/ 57 h 126"/>
                    <a:gd name="T78" fmla="*/ 114 w 123"/>
                    <a:gd name="T79" fmla="*/ 73 h 126"/>
                    <a:gd name="T80" fmla="*/ 106 w 123"/>
                    <a:gd name="T81" fmla="*/ 78 h 126"/>
                    <a:gd name="T82" fmla="*/ 98 w 123"/>
                    <a:gd name="T83" fmla="*/ 79 h 126"/>
                    <a:gd name="T84" fmla="*/ 103 w 123"/>
                    <a:gd name="T85" fmla="*/ 73 h 126"/>
                    <a:gd name="T86" fmla="*/ 105 w 123"/>
                    <a:gd name="T87" fmla="*/ 60 h 126"/>
                    <a:gd name="T88" fmla="*/ 102 w 123"/>
                    <a:gd name="T89" fmla="*/ 54 h 126"/>
                    <a:gd name="T90" fmla="*/ 102 w 123"/>
                    <a:gd name="T91" fmla="*/ 52 h 126"/>
                    <a:gd name="T92" fmla="*/ 91 w 123"/>
                    <a:gd name="T93" fmla="*/ 47 h 126"/>
                    <a:gd name="T94" fmla="*/ 78 w 123"/>
                    <a:gd name="T95" fmla="*/ 43 h 126"/>
                    <a:gd name="T96" fmla="*/ 74 w 123"/>
                    <a:gd name="T97" fmla="*/ 59 h 126"/>
                    <a:gd name="T98" fmla="*/ 72 w 123"/>
                    <a:gd name="T99" fmla="*/ 60 h 126"/>
                    <a:gd name="T100" fmla="*/ 71 w 123"/>
                    <a:gd name="T101" fmla="*/ 60 h 126"/>
                    <a:gd name="T102" fmla="*/ 68 w 123"/>
                    <a:gd name="T103" fmla="*/ 61 h 126"/>
                    <a:gd name="T104" fmla="*/ 65 w 123"/>
                    <a:gd name="T105" fmla="*/ 66 h 126"/>
                    <a:gd name="T106" fmla="*/ 61 w 123"/>
                    <a:gd name="T107" fmla="*/ 80 h 126"/>
                    <a:gd name="T108" fmla="*/ 66 w 123"/>
                    <a:gd name="T109" fmla="*/ 96 h 126"/>
                    <a:gd name="T110" fmla="*/ 62 w 123"/>
                    <a:gd name="T111" fmla="*/ 125 h 126"/>
                    <a:gd name="T112" fmla="*/ 112 w 123"/>
                    <a:gd name="T113" fmla="*/ 117 h 126"/>
                    <a:gd name="T114" fmla="*/ 114 w 123"/>
                    <a:gd name="T115" fmla="*/ 112 h 126"/>
                    <a:gd name="T116" fmla="*/ 122 w 123"/>
                    <a:gd name="T117" fmla="*/ 94 h 126"/>
                    <a:gd name="T118" fmla="*/ 70 w 123"/>
                    <a:gd name="T119" fmla="*/ 44 h 126"/>
                    <a:gd name="T120" fmla="*/ 85 w 123"/>
                    <a:gd name="T121" fmla="*/ 41 h 126"/>
                    <a:gd name="T122" fmla="*/ 71 w 123"/>
                    <a:gd name="T123" fmla="*/ 4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3" h="126">
                      <a:moveTo>
                        <a:pt x="24" y="20"/>
                      </a:moveTo>
                      <a:cubicBezTo>
                        <a:pt x="24" y="21"/>
                        <a:pt x="24" y="21"/>
                        <a:pt x="24" y="21"/>
                      </a:cubicBezTo>
                      <a:cubicBezTo>
                        <a:pt x="24" y="21"/>
                        <a:pt x="24" y="21"/>
                        <a:pt x="24" y="21"/>
                      </a:cubicBezTo>
                      <a:cubicBezTo>
                        <a:pt x="24" y="22"/>
                        <a:pt x="24" y="22"/>
                        <a:pt x="24" y="22"/>
                      </a:cubicBezTo>
                      <a:cubicBezTo>
                        <a:pt x="26" y="22"/>
                        <a:pt x="26" y="22"/>
                        <a:pt x="26" y="22"/>
                      </a:cubicBezTo>
                      <a:cubicBezTo>
                        <a:pt x="26" y="22"/>
                        <a:pt x="26" y="22"/>
                        <a:pt x="26" y="22"/>
                      </a:cubicBezTo>
                      <a:cubicBezTo>
                        <a:pt x="26" y="22"/>
                        <a:pt x="26" y="22"/>
                        <a:pt x="26" y="22"/>
                      </a:cubicBezTo>
                      <a:cubicBezTo>
                        <a:pt x="26" y="22"/>
                        <a:pt x="26" y="22"/>
                        <a:pt x="26" y="22"/>
                      </a:cubicBezTo>
                      <a:cubicBezTo>
                        <a:pt x="27" y="22"/>
                        <a:pt x="27" y="22"/>
                        <a:pt x="27" y="22"/>
                      </a:cubicBezTo>
                      <a:cubicBezTo>
                        <a:pt x="27" y="22"/>
                        <a:pt x="27" y="22"/>
                        <a:pt x="27" y="22"/>
                      </a:cubicBezTo>
                      <a:cubicBezTo>
                        <a:pt x="27" y="21"/>
                        <a:pt x="27" y="21"/>
                        <a:pt x="27" y="21"/>
                      </a:cubicBezTo>
                      <a:cubicBezTo>
                        <a:pt x="27" y="21"/>
                        <a:pt x="27" y="21"/>
                        <a:pt x="27" y="21"/>
                      </a:cubicBezTo>
                      <a:cubicBezTo>
                        <a:pt x="26" y="21"/>
                        <a:pt x="26" y="21"/>
                        <a:pt x="26" y="21"/>
                      </a:cubicBezTo>
                      <a:cubicBezTo>
                        <a:pt x="26" y="21"/>
                        <a:pt x="26" y="21"/>
                        <a:pt x="26" y="21"/>
                      </a:cubicBezTo>
                      <a:cubicBezTo>
                        <a:pt x="27" y="21"/>
                        <a:pt x="27" y="21"/>
                        <a:pt x="27" y="21"/>
                      </a:cubicBezTo>
                      <a:cubicBezTo>
                        <a:pt x="27" y="20"/>
                        <a:pt x="27" y="20"/>
                        <a:pt x="27" y="20"/>
                      </a:cubicBezTo>
                      <a:cubicBezTo>
                        <a:pt x="27" y="20"/>
                        <a:pt x="27" y="20"/>
                        <a:pt x="27" y="20"/>
                      </a:cubicBezTo>
                      <a:cubicBezTo>
                        <a:pt x="27" y="21"/>
                        <a:pt x="27" y="21"/>
                        <a:pt x="27" y="21"/>
                      </a:cubicBezTo>
                      <a:cubicBezTo>
                        <a:pt x="27" y="21"/>
                        <a:pt x="27" y="21"/>
                        <a:pt x="27" y="21"/>
                      </a:cubicBezTo>
                      <a:cubicBezTo>
                        <a:pt x="27" y="22"/>
                        <a:pt x="27" y="22"/>
                        <a:pt x="27" y="22"/>
                      </a:cubicBezTo>
                      <a:cubicBezTo>
                        <a:pt x="27" y="22"/>
                        <a:pt x="27" y="22"/>
                        <a:pt x="27" y="22"/>
                      </a:cubicBezTo>
                      <a:cubicBezTo>
                        <a:pt x="27" y="22"/>
                        <a:pt x="27" y="22"/>
                        <a:pt x="27" y="22"/>
                      </a:cubicBezTo>
                      <a:cubicBezTo>
                        <a:pt x="26" y="23"/>
                        <a:pt x="26" y="23"/>
                        <a:pt x="26" y="23"/>
                      </a:cubicBezTo>
                      <a:cubicBezTo>
                        <a:pt x="26" y="23"/>
                        <a:pt x="26" y="23"/>
                        <a:pt x="26" y="23"/>
                      </a:cubicBezTo>
                      <a:cubicBezTo>
                        <a:pt x="26" y="23"/>
                        <a:pt x="26" y="23"/>
                        <a:pt x="26" y="23"/>
                      </a:cubicBezTo>
                      <a:cubicBezTo>
                        <a:pt x="26" y="23"/>
                        <a:pt x="26" y="23"/>
                        <a:pt x="26" y="23"/>
                      </a:cubicBezTo>
                      <a:cubicBezTo>
                        <a:pt x="27" y="24"/>
                        <a:pt x="27" y="24"/>
                        <a:pt x="27" y="24"/>
                      </a:cubicBezTo>
                      <a:cubicBezTo>
                        <a:pt x="27" y="24"/>
                        <a:pt x="27" y="24"/>
                        <a:pt x="27" y="24"/>
                      </a:cubicBezTo>
                      <a:cubicBezTo>
                        <a:pt x="28" y="24"/>
                        <a:pt x="28" y="24"/>
                        <a:pt x="28" y="24"/>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1" y="19"/>
                        <a:pt x="31" y="19"/>
                        <a:pt x="31" y="19"/>
                      </a:cubicBezTo>
                      <a:cubicBezTo>
                        <a:pt x="31" y="18"/>
                        <a:pt x="31" y="18"/>
                        <a:pt x="31" y="18"/>
                      </a:cubicBezTo>
                      <a:cubicBezTo>
                        <a:pt x="31" y="18"/>
                        <a:pt x="31" y="18"/>
                        <a:pt x="31" y="18"/>
                      </a:cubicBezTo>
                      <a:cubicBezTo>
                        <a:pt x="31" y="18"/>
                        <a:pt x="31" y="18"/>
                        <a:pt x="31" y="18"/>
                      </a:cubicBezTo>
                      <a:cubicBezTo>
                        <a:pt x="32" y="18"/>
                        <a:pt x="32" y="18"/>
                        <a:pt x="32" y="18"/>
                      </a:cubicBezTo>
                      <a:cubicBezTo>
                        <a:pt x="32" y="18"/>
                        <a:pt x="32" y="18"/>
                        <a:pt x="32" y="18"/>
                      </a:cubicBezTo>
                      <a:cubicBezTo>
                        <a:pt x="32" y="17"/>
                        <a:pt x="32" y="17"/>
                        <a:pt x="32" y="17"/>
                      </a:cubicBezTo>
                      <a:cubicBezTo>
                        <a:pt x="32" y="17"/>
                        <a:pt x="32" y="17"/>
                        <a:pt x="32" y="17"/>
                      </a:cubicBezTo>
                      <a:cubicBezTo>
                        <a:pt x="33" y="16"/>
                        <a:pt x="33" y="16"/>
                        <a:pt x="33" y="16"/>
                      </a:cubicBezTo>
                      <a:cubicBezTo>
                        <a:pt x="33" y="16"/>
                        <a:pt x="33" y="16"/>
                        <a:pt x="33" y="16"/>
                      </a:cubicBezTo>
                      <a:cubicBezTo>
                        <a:pt x="32" y="16"/>
                        <a:pt x="32" y="16"/>
                        <a:pt x="32" y="16"/>
                      </a:cubicBezTo>
                      <a:cubicBezTo>
                        <a:pt x="32" y="16"/>
                        <a:pt x="32" y="16"/>
                        <a:pt x="32" y="16"/>
                      </a:cubicBezTo>
                      <a:cubicBezTo>
                        <a:pt x="32" y="16"/>
                        <a:pt x="32" y="16"/>
                        <a:pt x="32" y="16"/>
                      </a:cubicBezTo>
                      <a:cubicBezTo>
                        <a:pt x="32" y="16"/>
                        <a:pt x="32" y="16"/>
                        <a:pt x="32" y="16"/>
                      </a:cubicBezTo>
                      <a:cubicBezTo>
                        <a:pt x="33" y="16"/>
                        <a:pt x="33" y="16"/>
                        <a:pt x="33" y="16"/>
                      </a:cubicBezTo>
                      <a:cubicBezTo>
                        <a:pt x="34" y="15"/>
                        <a:pt x="34" y="15"/>
                        <a:pt x="34" y="15"/>
                      </a:cubicBezTo>
                      <a:cubicBezTo>
                        <a:pt x="34" y="15"/>
                        <a:pt x="34" y="15"/>
                        <a:pt x="34" y="15"/>
                      </a:cubicBezTo>
                      <a:cubicBezTo>
                        <a:pt x="34" y="15"/>
                        <a:pt x="34" y="15"/>
                        <a:pt x="34" y="15"/>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4"/>
                        <a:pt x="36" y="14"/>
                        <a:pt x="36" y="14"/>
                      </a:cubicBezTo>
                      <a:cubicBezTo>
                        <a:pt x="35" y="14"/>
                        <a:pt x="35" y="14"/>
                        <a:pt x="35" y="14"/>
                      </a:cubicBezTo>
                      <a:cubicBezTo>
                        <a:pt x="35" y="14"/>
                        <a:pt x="35" y="14"/>
                        <a:pt x="35" y="14"/>
                      </a:cubicBezTo>
                      <a:cubicBezTo>
                        <a:pt x="35" y="14"/>
                        <a:pt x="35" y="14"/>
                        <a:pt x="35" y="14"/>
                      </a:cubicBezTo>
                      <a:cubicBezTo>
                        <a:pt x="34" y="14"/>
                        <a:pt x="34" y="14"/>
                        <a:pt x="34" y="14"/>
                      </a:cubicBezTo>
                      <a:cubicBezTo>
                        <a:pt x="31" y="14"/>
                        <a:pt x="31" y="14"/>
                        <a:pt x="31" y="14"/>
                      </a:cubicBezTo>
                      <a:cubicBezTo>
                        <a:pt x="30" y="14"/>
                        <a:pt x="30" y="14"/>
                        <a:pt x="30" y="14"/>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8" y="15"/>
                        <a:pt x="28" y="15"/>
                        <a:pt x="28" y="15"/>
                      </a:cubicBezTo>
                      <a:cubicBezTo>
                        <a:pt x="28" y="15"/>
                        <a:pt x="28" y="15"/>
                        <a:pt x="28" y="15"/>
                      </a:cubicBezTo>
                      <a:cubicBezTo>
                        <a:pt x="28" y="15"/>
                        <a:pt x="28" y="15"/>
                        <a:pt x="28" y="15"/>
                      </a:cubicBezTo>
                      <a:cubicBezTo>
                        <a:pt x="28" y="16"/>
                        <a:pt x="28" y="16"/>
                        <a:pt x="28" y="16"/>
                      </a:cubicBezTo>
                      <a:cubicBezTo>
                        <a:pt x="27" y="16"/>
                        <a:pt x="27" y="16"/>
                        <a:pt x="27" y="16"/>
                      </a:cubicBezTo>
                      <a:cubicBezTo>
                        <a:pt x="26" y="17"/>
                        <a:pt x="26" y="17"/>
                        <a:pt x="26" y="17"/>
                      </a:cubicBezTo>
                      <a:cubicBezTo>
                        <a:pt x="25" y="19"/>
                        <a:pt x="25" y="19"/>
                        <a:pt x="25" y="19"/>
                      </a:cubicBezTo>
                      <a:cubicBezTo>
                        <a:pt x="25" y="19"/>
                        <a:pt x="25" y="19"/>
                        <a:pt x="25" y="19"/>
                      </a:cubicBezTo>
                      <a:cubicBezTo>
                        <a:pt x="24" y="19"/>
                        <a:pt x="24" y="19"/>
                        <a:pt x="24" y="19"/>
                      </a:cubicBezTo>
                      <a:cubicBezTo>
                        <a:pt x="24" y="20"/>
                        <a:pt x="24" y="20"/>
                        <a:pt x="24" y="20"/>
                      </a:cubicBezTo>
                      <a:close/>
                      <a:moveTo>
                        <a:pt x="15" y="7"/>
                      </a:moveTo>
                      <a:cubicBezTo>
                        <a:pt x="15" y="7"/>
                        <a:pt x="15" y="7"/>
                        <a:pt x="15" y="7"/>
                      </a:cubicBezTo>
                      <a:cubicBezTo>
                        <a:pt x="15" y="7"/>
                        <a:pt x="15" y="7"/>
                        <a:pt x="15" y="7"/>
                      </a:cubicBezTo>
                      <a:cubicBezTo>
                        <a:pt x="15" y="7"/>
                        <a:pt x="15" y="7"/>
                        <a:pt x="15" y="7"/>
                      </a:cubicBezTo>
                      <a:cubicBezTo>
                        <a:pt x="15" y="7"/>
                        <a:pt x="15" y="7"/>
                        <a:pt x="15" y="7"/>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6" y="8"/>
                        <a:pt x="16" y="8"/>
                        <a:pt x="16" y="8"/>
                      </a:cubicBezTo>
                      <a:cubicBezTo>
                        <a:pt x="18" y="7"/>
                        <a:pt x="18" y="7"/>
                        <a:pt x="18" y="7"/>
                      </a:cubicBezTo>
                      <a:cubicBezTo>
                        <a:pt x="19" y="7"/>
                        <a:pt x="19" y="7"/>
                        <a:pt x="19" y="7"/>
                      </a:cubicBezTo>
                      <a:cubicBezTo>
                        <a:pt x="19" y="7"/>
                        <a:pt x="19" y="7"/>
                        <a:pt x="19" y="7"/>
                      </a:cubicBezTo>
                      <a:cubicBezTo>
                        <a:pt x="17" y="7"/>
                        <a:pt x="17" y="7"/>
                        <a:pt x="17" y="7"/>
                      </a:cubicBezTo>
                      <a:cubicBezTo>
                        <a:pt x="18" y="7"/>
                        <a:pt x="18" y="7"/>
                        <a:pt x="18" y="7"/>
                      </a:cubicBezTo>
                      <a:cubicBezTo>
                        <a:pt x="18" y="6"/>
                        <a:pt x="18" y="6"/>
                        <a:pt x="18" y="6"/>
                      </a:cubicBezTo>
                      <a:cubicBezTo>
                        <a:pt x="18" y="6"/>
                        <a:pt x="18" y="6"/>
                        <a:pt x="18" y="6"/>
                      </a:cubicBezTo>
                      <a:cubicBezTo>
                        <a:pt x="21" y="4"/>
                        <a:pt x="21" y="4"/>
                        <a:pt x="21" y="4"/>
                      </a:cubicBezTo>
                      <a:cubicBezTo>
                        <a:pt x="22" y="4"/>
                        <a:pt x="22" y="4"/>
                        <a:pt x="22" y="4"/>
                      </a:cubicBezTo>
                      <a:cubicBezTo>
                        <a:pt x="23" y="3"/>
                        <a:pt x="23" y="3"/>
                        <a:pt x="23" y="3"/>
                      </a:cubicBezTo>
                      <a:cubicBezTo>
                        <a:pt x="23" y="3"/>
                        <a:pt x="23" y="3"/>
                        <a:pt x="23" y="3"/>
                      </a:cubicBezTo>
                      <a:cubicBezTo>
                        <a:pt x="23" y="3"/>
                        <a:pt x="23" y="3"/>
                        <a:pt x="23" y="3"/>
                      </a:cubicBezTo>
                      <a:cubicBezTo>
                        <a:pt x="22" y="2"/>
                        <a:pt x="22" y="2"/>
                        <a:pt x="22" y="2"/>
                      </a:cubicBezTo>
                      <a:cubicBezTo>
                        <a:pt x="22" y="2"/>
                        <a:pt x="22" y="2"/>
                        <a:pt x="22" y="2"/>
                      </a:cubicBezTo>
                      <a:cubicBezTo>
                        <a:pt x="23" y="2"/>
                        <a:pt x="23" y="2"/>
                        <a:pt x="23" y="2"/>
                      </a:cubicBezTo>
                      <a:cubicBezTo>
                        <a:pt x="24" y="1"/>
                        <a:pt x="24" y="1"/>
                        <a:pt x="24" y="1"/>
                      </a:cubicBezTo>
                      <a:cubicBezTo>
                        <a:pt x="24" y="1"/>
                        <a:pt x="24" y="1"/>
                        <a:pt x="24" y="1"/>
                      </a:cubicBezTo>
                      <a:cubicBezTo>
                        <a:pt x="24" y="1"/>
                        <a:pt x="24" y="1"/>
                        <a:pt x="24" y="1"/>
                      </a:cubicBezTo>
                      <a:cubicBezTo>
                        <a:pt x="24" y="0"/>
                        <a:pt x="24" y="0"/>
                        <a:pt x="24" y="0"/>
                      </a:cubicBezTo>
                      <a:cubicBezTo>
                        <a:pt x="24" y="0"/>
                        <a:pt x="24" y="0"/>
                        <a:pt x="24" y="0"/>
                      </a:cubicBezTo>
                      <a:cubicBezTo>
                        <a:pt x="24" y="1"/>
                        <a:pt x="24" y="1"/>
                        <a:pt x="24" y="1"/>
                      </a:cubicBezTo>
                      <a:cubicBezTo>
                        <a:pt x="24" y="1"/>
                        <a:pt x="24" y="1"/>
                        <a:pt x="24" y="1"/>
                      </a:cubicBezTo>
                      <a:cubicBezTo>
                        <a:pt x="24" y="1"/>
                        <a:pt x="24" y="1"/>
                        <a:pt x="24" y="1"/>
                      </a:cubicBezTo>
                      <a:cubicBezTo>
                        <a:pt x="24" y="1"/>
                        <a:pt x="24" y="1"/>
                        <a:pt x="24" y="1"/>
                      </a:cubicBezTo>
                      <a:cubicBezTo>
                        <a:pt x="24" y="0"/>
                        <a:pt x="24" y="0"/>
                        <a:pt x="24" y="0"/>
                      </a:cubicBezTo>
                      <a:cubicBezTo>
                        <a:pt x="24" y="0"/>
                        <a:pt x="24" y="0"/>
                        <a:pt x="24"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1" y="2"/>
                        <a:pt x="21" y="2"/>
                        <a:pt x="21" y="2"/>
                      </a:cubicBezTo>
                      <a:cubicBezTo>
                        <a:pt x="21" y="2"/>
                        <a:pt x="21" y="2"/>
                        <a:pt x="21" y="2"/>
                      </a:cubicBezTo>
                      <a:cubicBezTo>
                        <a:pt x="21" y="2"/>
                        <a:pt x="21" y="2"/>
                        <a:pt x="21" y="2"/>
                      </a:cubicBezTo>
                      <a:cubicBezTo>
                        <a:pt x="20" y="3"/>
                        <a:pt x="20" y="3"/>
                        <a:pt x="20" y="3"/>
                      </a:cubicBezTo>
                      <a:cubicBezTo>
                        <a:pt x="19" y="3"/>
                        <a:pt x="19" y="3"/>
                        <a:pt x="19" y="3"/>
                      </a:cubicBezTo>
                      <a:cubicBezTo>
                        <a:pt x="19" y="3"/>
                        <a:pt x="19" y="3"/>
                        <a:pt x="19" y="3"/>
                      </a:cubicBezTo>
                      <a:cubicBezTo>
                        <a:pt x="19" y="4"/>
                        <a:pt x="19" y="4"/>
                        <a:pt x="19" y="4"/>
                      </a:cubicBezTo>
                      <a:cubicBezTo>
                        <a:pt x="18" y="4"/>
                        <a:pt x="18" y="4"/>
                        <a:pt x="18" y="4"/>
                      </a:cubicBezTo>
                      <a:cubicBezTo>
                        <a:pt x="18" y="4"/>
                        <a:pt x="18" y="4"/>
                        <a:pt x="18" y="4"/>
                      </a:cubicBezTo>
                      <a:cubicBezTo>
                        <a:pt x="18" y="4"/>
                        <a:pt x="18" y="4"/>
                        <a:pt x="18" y="4"/>
                      </a:cubicBezTo>
                      <a:cubicBezTo>
                        <a:pt x="17" y="4"/>
                        <a:pt x="17" y="4"/>
                        <a:pt x="17" y="4"/>
                      </a:cubicBezTo>
                      <a:cubicBezTo>
                        <a:pt x="16" y="6"/>
                        <a:pt x="16" y="6"/>
                        <a:pt x="16" y="6"/>
                      </a:cubicBezTo>
                      <a:cubicBezTo>
                        <a:pt x="14" y="7"/>
                        <a:pt x="14" y="7"/>
                        <a:pt x="14" y="7"/>
                      </a:cubicBezTo>
                      <a:cubicBezTo>
                        <a:pt x="15" y="7"/>
                        <a:pt x="15" y="7"/>
                        <a:pt x="15" y="7"/>
                      </a:cubicBezTo>
                      <a:close/>
                      <a:moveTo>
                        <a:pt x="63" y="41"/>
                      </a:moveTo>
                      <a:cubicBezTo>
                        <a:pt x="64" y="41"/>
                        <a:pt x="64" y="41"/>
                        <a:pt x="64" y="41"/>
                      </a:cubicBezTo>
                      <a:cubicBezTo>
                        <a:pt x="64" y="42"/>
                        <a:pt x="64" y="42"/>
                        <a:pt x="64" y="42"/>
                      </a:cubicBezTo>
                      <a:cubicBezTo>
                        <a:pt x="64" y="41"/>
                        <a:pt x="64" y="41"/>
                        <a:pt x="64" y="41"/>
                      </a:cubicBezTo>
                      <a:cubicBezTo>
                        <a:pt x="64" y="41"/>
                        <a:pt x="64" y="41"/>
                        <a:pt x="64" y="41"/>
                      </a:cubicBezTo>
                      <a:cubicBezTo>
                        <a:pt x="65" y="41"/>
                        <a:pt x="65" y="41"/>
                        <a:pt x="65" y="41"/>
                      </a:cubicBezTo>
                      <a:cubicBezTo>
                        <a:pt x="66" y="40"/>
                        <a:pt x="66" y="40"/>
                        <a:pt x="66" y="40"/>
                      </a:cubicBezTo>
                      <a:cubicBezTo>
                        <a:pt x="68" y="40"/>
                        <a:pt x="68" y="40"/>
                        <a:pt x="68" y="40"/>
                      </a:cubicBezTo>
                      <a:cubicBezTo>
                        <a:pt x="68" y="40"/>
                        <a:pt x="68" y="40"/>
                        <a:pt x="68" y="40"/>
                      </a:cubicBezTo>
                      <a:cubicBezTo>
                        <a:pt x="68" y="40"/>
                        <a:pt x="68" y="40"/>
                        <a:pt x="68" y="40"/>
                      </a:cubicBezTo>
                      <a:cubicBezTo>
                        <a:pt x="68" y="39"/>
                        <a:pt x="68" y="39"/>
                        <a:pt x="68" y="39"/>
                      </a:cubicBezTo>
                      <a:cubicBezTo>
                        <a:pt x="69" y="38"/>
                        <a:pt x="69" y="38"/>
                        <a:pt x="69" y="38"/>
                      </a:cubicBezTo>
                      <a:cubicBezTo>
                        <a:pt x="70" y="37"/>
                        <a:pt x="70" y="37"/>
                        <a:pt x="70" y="37"/>
                      </a:cubicBezTo>
                      <a:cubicBezTo>
                        <a:pt x="71" y="37"/>
                        <a:pt x="71" y="37"/>
                        <a:pt x="71" y="37"/>
                      </a:cubicBezTo>
                      <a:cubicBezTo>
                        <a:pt x="71" y="37"/>
                        <a:pt x="71" y="37"/>
                        <a:pt x="71" y="37"/>
                      </a:cubicBezTo>
                      <a:cubicBezTo>
                        <a:pt x="71" y="37"/>
                        <a:pt x="71" y="37"/>
                        <a:pt x="71" y="37"/>
                      </a:cubicBezTo>
                      <a:cubicBezTo>
                        <a:pt x="71" y="37"/>
                        <a:pt x="71" y="37"/>
                        <a:pt x="71" y="37"/>
                      </a:cubicBezTo>
                      <a:cubicBezTo>
                        <a:pt x="72" y="37"/>
                        <a:pt x="72" y="37"/>
                        <a:pt x="72" y="37"/>
                      </a:cubicBezTo>
                      <a:cubicBezTo>
                        <a:pt x="72" y="37"/>
                        <a:pt x="72" y="37"/>
                        <a:pt x="72" y="37"/>
                      </a:cubicBezTo>
                      <a:cubicBezTo>
                        <a:pt x="72" y="37"/>
                        <a:pt x="72" y="37"/>
                        <a:pt x="72" y="37"/>
                      </a:cubicBezTo>
                      <a:cubicBezTo>
                        <a:pt x="72" y="37"/>
                        <a:pt x="72" y="37"/>
                        <a:pt x="72" y="37"/>
                      </a:cubicBezTo>
                      <a:cubicBezTo>
                        <a:pt x="72" y="37"/>
                        <a:pt x="72" y="37"/>
                        <a:pt x="72" y="37"/>
                      </a:cubicBezTo>
                      <a:cubicBezTo>
                        <a:pt x="73" y="38"/>
                        <a:pt x="73" y="38"/>
                        <a:pt x="73" y="38"/>
                      </a:cubicBezTo>
                      <a:cubicBezTo>
                        <a:pt x="73" y="38"/>
                        <a:pt x="73" y="38"/>
                        <a:pt x="73" y="38"/>
                      </a:cubicBezTo>
                      <a:cubicBezTo>
                        <a:pt x="74" y="37"/>
                        <a:pt x="74" y="37"/>
                        <a:pt x="74" y="37"/>
                      </a:cubicBezTo>
                      <a:cubicBezTo>
                        <a:pt x="75" y="38"/>
                        <a:pt x="75" y="38"/>
                        <a:pt x="75" y="38"/>
                      </a:cubicBezTo>
                      <a:cubicBezTo>
                        <a:pt x="75" y="38"/>
                        <a:pt x="75" y="38"/>
                        <a:pt x="75" y="38"/>
                      </a:cubicBezTo>
                      <a:cubicBezTo>
                        <a:pt x="77" y="38"/>
                        <a:pt x="77" y="38"/>
                        <a:pt x="77" y="38"/>
                      </a:cubicBezTo>
                      <a:cubicBezTo>
                        <a:pt x="77" y="38"/>
                        <a:pt x="77" y="38"/>
                        <a:pt x="77" y="38"/>
                      </a:cubicBezTo>
                      <a:cubicBezTo>
                        <a:pt x="78" y="39"/>
                        <a:pt x="78" y="39"/>
                        <a:pt x="78" y="39"/>
                      </a:cubicBezTo>
                      <a:cubicBezTo>
                        <a:pt x="78" y="39"/>
                        <a:pt x="78" y="39"/>
                        <a:pt x="78" y="39"/>
                      </a:cubicBezTo>
                      <a:cubicBezTo>
                        <a:pt x="78" y="39"/>
                        <a:pt x="78" y="39"/>
                        <a:pt x="78" y="39"/>
                      </a:cubicBezTo>
                      <a:cubicBezTo>
                        <a:pt x="78" y="40"/>
                        <a:pt x="78" y="40"/>
                        <a:pt x="78" y="40"/>
                      </a:cubicBezTo>
                      <a:cubicBezTo>
                        <a:pt x="78" y="40"/>
                        <a:pt x="78" y="40"/>
                        <a:pt x="78" y="40"/>
                      </a:cubicBezTo>
                      <a:cubicBezTo>
                        <a:pt x="79" y="40"/>
                        <a:pt x="79" y="40"/>
                        <a:pt x="79" y="40"/>
                      </a:cubicBezTo>
                      <a:cubicBezTo>
                        <a:pt x="79" y="40"/>
                        <a:pt x="79" y="40"/>
                        <a:pt x="79" y="40"/>
                      </a:cubicBezTo>
                      <a:cubicBezTo>
                        <a:pt x="79" y="40"/>
                        <a:pt x="79" y="40"/>
                        <a:pt x="79" y="40"/>
                      </a:cubicBezTo>
                      <a:cubicBezTo>
                        <a:pt x="80" y="40"/>
                        <a:pt x="80" y="40"/>
                        <a:pt x="80" y="40"/>
                      </a:cubicBezTo>
                      <a:cubicBezTo>
                        <a:pt x="80" y="41"/>
                        <a:pt x="80" y="41"/>
                        <a:pt x="80" y="41"/>
                      </a:cubicBezTo>
                      <a:cubicBezTo>
                        <a:pt x="81" y="41"/>
                        <a:pt x="81" y="41"/>
                        <a:pt x="81" y="41"/>
                      </a:cubicBezTo>
                      <a:cubicBezTo>
                        <a:pt x="81" y="41"/>
                        <a:pt x="81" y="41"/>
                        <a:pt x="81" y="41"/>
                      </a:cubicBezTo>
                      <a:cubicBezTo>
                        <a:pt x="82" y="41"/>
                        <a:pt x="82" y="41"/>
                        <a:pt x="82" y="41"/>
                      </a:cubicBezTo>
                      <a:cubicBezTo>
                        <a:pt x="81" y="40"/>
                        <a:pt x="81" y="40"/>
                        <a:pt x="81" y="40"/>
                      </a:cubicBezTo>
                      <a:cubicBezTo>
                        <a:pt x="81" y="40"/>
                        <a:pt x="81" y="40"/>
                        <a:pt x="81" y="40"/>
                      </a:cubicBezTo>
                      <a:cubicBezTo>
                        <a:pt x="81" y="40"/>
                        <a:pt x="81" y="40"/>
                        <a:pt x="81" y="40"/>
                      </a:cubicBezTo>
                      <a:cubicBezTo>
                        <a:pt x="81" y="39"/>
                        <a:pt x="81" y="39"/>
                        <a:pt x="81" y="39"/>
                      </a:cubicBezTo>
                      <a:cubicBezTo>
                        <a:pt x="81" y="39"/>
                        <a:pt x="81" y="39"/>
                        <a:pt x="81" y="39"/>
                      </a:cubicBezTo>
                      <a:cubicBezTo>
                        <a:pt x="81" y="39"/>
                        <a:pt x="81" y="39"/>
                        <a:pt x="81" y="39"/>
                      </a:cubicBezTo>
                      <a:cubicBezTo>
                        <a:pt x="81" y="39"/>
                        <a:pt x="81" y="39"/>
                        <a:pt x="81" y="39"/>
                      </a:cubicBezTo>
                      <a:cubicBezTo>
                        <a:pt x="81" y="39"/>
                        <a:pt x="81" y="39"/>
                        <a:pt x="81" y="39"/>
                      </a:cubicBezTo>
                      <a:cubicBezTo>
                        <a:pt x="81" y="38"/>
                        <a:pt x="81" y="38"/>
                        <a:pt x="81" y="38"/>
                      </a:cubicBezTo>
                      <a:cubicBezTo>
                        <a:pt x="81" y="38"/>
                        <a:pt x="81" y="38"/>
                        <a:pt x="81" y="38"/>
                      </a:cubicBezTo>
                      <a:cubicBezTo>
                        <a:pt x="81" y="38"/>
                        <a:pt x="81" y="38"/>
                        <a:pt x="81" y="38"/>
                      </a:cubicBezTo>
                      <a:cubicBezTo>
                        <a:pt x="81" y="37"/>
                        <a:pt x="81" y="37"/>
                        <a:pt x="81" y="37"/>
                      </a:cubicBezTo>
                      <a:cubicBezTo>
                        <a:pt x="82" y="37"/>
                        <a:pt x="82" y="37"/>
                        <a:pt x="82" y="37"/>
                      </a:cubicBezTo>
                      <a:cubicBezTo>
                        <a:pt x="82" y="37"/>
                        <a:pt x="82" y="37"/>
                        <a:pt x="82" y="37"/>
                      </a:cubicBezTo>
                      <a:cubicBezTo>
                        <a:pt x="83" y="37"/>
                        <a:pt x="83" y="37"/>
                        <a:pt x="83" y="37"/>
                      </a:cubicBezTo>
                      <a:cubicBezTo>
                        <a:pt x="83" y="37"/>
                        <a:pt x="83" y="37"/>
                        <a:pt x="83" y="37"/>
                      </a:cubicBezTo>
                      <a:cubicBezTo>
                        <a:pt x="83" y="37"/>
                        <a:pt x="83" y="37"/>
                        <a:pt x="83" y="37"/>
                      </a:cubicBezTo>
                      <a:cubicBezTo>
                        <a:pt x="83" y="37"/>
                        <a:pt x="83" y="37"/>
                        <a:pt x="83" y="37"/>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5" y="38"/>
                        <a:pt x="85" y="38"/>
                        <a:pt x="85" y="38"/>
                      </a:cubicBezTo>
                      <a:cubicBezTo>
                        <a:pt x="85" y="37"/>
                        <a:pt x="85" y="37"/>
                        <a:pt x="85" y="37"/>
                      </a:cubicBezTo>
                      <a:cubicBezTo>
                        <a:pt x="85" y="37"/>
                        <a:pt x="85" y="37"/>
                        <a:pt x="85" y="37"/>
                      </a:cubicBezTo>
                      <a:cubicBezTo>
                        <a:pt x="85" y="37"/>
                        <a:pt x="85" y="37"/>
                        <a:pt x="85" y="37"/>
                      </a:cubicBezTo>
                      <a:cubicBezTo>
                        <a:pt x="86" y="37"/>
                        <a:pt x="86" y="37"/>
                        <a:pt x="86" y="37"/>
                      </a:cubicBezTo>
                      <a:cubicBezTo>
                        <a:pt x="86" y="38"/>
                        <a:pt x="86" y="38"/>
                        <a:pt x="86" y="38"/>
                      </a:cubicBezTo>
                      <a:cubicBezTo>
                        <a:pt x="86" y="37"/>
                        <a:pt x="86" y="37"/>
                        <a:pt x="86" y="37"/>
                      </a:cubicBezTo>
                      <a:cubicBezTo>
                        <a:pt x="86" y="37"/>
                        <a:pt x="86" y="37"/>
                        <a:pt x="86" y="37"/>
                      </a:cubicBezTo>
                      <a:cubicBezTo>
                        <a:pt x="86" y="37"/>
                        <a:pt x="86" y="37"/>
                        <a:pt x="86" y="37"/>
                      </a:cubicBezTo>
                      <a:cubicBezTo>
                        <a:pt x="86" y="37"/>
                        <a:pt x="86" y="37"/>
                        <a:pt x="86" y="37"/>
                      </a:cubicBezTo>
                      <a:cubicBezTo>
                        <a:pt x="87" y="37"/>
                        <a:pt x="87" y="37"/>
                        <a:pt x="87" y="37"/>
                      </a:cubicBezTo>
                      <a:cubicBezTo>
                        <a:pt x="87" y="37"/>
                        <a:pt x="87" y="37"/>
                        <a:pt x="87" y="37"/>
                      </a:cubicBezTo>
                      <a:cubicBezTo>
                        <a:pt x="87" y="37"/>
                        <a:pt x="87" y="37"/>
                        <a:pt x="87" y="37"/>
                      </a:cubicBezTo>
                      <a:cubicBezTo>
                        <a:pt x="88" y="37"/>
                        <a:pt x="88" y="37"/>
                        <a:pt x="88" y="37"/>
                      </a:cubicBezTo>
                      <a:cubicBezTo>
                        <a:pt x="91" y="37"/>
                        <a:pt x="91" y="37"/>
                        <a:pt x="91" y="37"/>
                      </a:cubicBezTo>
                      <a:cubicBezTo>
                        <a:pt x="91" y="37"/>
                        <a:pt x="91" y="37"/>
                        <a:pt x="91" y="37"/>
                      </a:cubicBezTo>
                      <a:cubicBezTo>
                        <a:pt x="91" y="37"/>
                        <a:pt x="91" y="37"/>
                        <a:pt x="91" y="37"/>
                      </a:cubicBezTo>
                      <a:cubicBezTo>
                        <a:pt x="91" y="37"/>
                        <a:pt x="91" y="37"/>
                        <a:pt x="91" y="37"/>
                      </a:cubicBezTo>
                      <a:cubicBezTo>
                        <a:pt x="91" y="37"/>
                        <a:pt x="91" y="37"/>
                        <a:pt x="91" y="37"/>
                      </a:cubicBezTo>
                      <a:cubicBezTo>
                        <a:pt x="92" y="37"/>
                        <a:pt x="92" y="37"/>
                        <a:pt x="92" y="37"/>
                      </a:cubicBezTo>
                      <a:cubicBezTo>
                        <a:pt x="92" y="37"/>
                        <a:pt x="92" y="37"/>
                        <a:pt x="92" y="37"/>
                      </a:cubicBezTo>
                      <a:cubicBezTo>
                        <a:pt x="92" y="37"/>
                        <a:pt x="92" y="37"/>
                        <a:pt x="92" y="37"/>
                      </a:cubicBezTo>
                      <a:cubicBezTo>
                        <a:pt x="92" y="37"/>
                        <a:pt x="92" y="37"/>
                        <a:pt x="92" y="37"/>
                      </a:cubicBezTo>
                      <a:cubicBezTo>
                        <a:pt x="92" y="37"/>
                        <a:pt x="92" y="37"/>
                        <a:pt x="92" y="37"/>
                      </a:cubicBezTo>
                      <a:cubicBezTo>
                        <a:pt x="93" y="36"/>
                        <a:pt x="93" y="36"/>
                        <a:pt x="93" y="36"/>
                      </a:cubicBezTo>
                      <a:cubicBezTo>
                        <a:pt x="92" y="36"/>
                        <a:pt x="92" y="36"/>
                        <a:pt x="92" y="36"/>
                      </a:cubicBezTo>
                      <a:cubicBezTo>
                        <a:pt x="92" y="36"/>
                        <a:pt x="92" y="36"/>
                        <a:pt x="92" y="36"/>
                      </a:cubicBezTo>
                      <a:cubicBezTo>
                        <a:pt x="92" y="36"/>
                        <a:pt x="92" y="36"/>
                        <a:pt x="92" y="36"/>
                      </a:cubicBezTo>
                      <a:cubicBezTo>
                        <a:pt x="92" y="36"/>
                        <a:pt x="92" y="36"/>
                        <a:pt x="92" y="36"/>
                      </a:cubicBezTo>
                      <a:cubicBezTo>
                        <a:pt x="91" y="36"/>
                        <a:pt x="91" y="36"/>
                        <a:pt x="91" y="36"/>
                      </a:cubicBezTo>
                      <a:cubicBezTo>
                        <a:pt x="91" y="36"/>
                        <a:pt x="91" y="36"/>
                        <a:pt x="91" y="36"/>
                      </a:cubicBezTo>
                      <a:cubicBezTo>
                        <a:pt x="91" y="36"/>
                        <a:pt x="91" y="36"/>
                        <a:pt x="91" y="36"/>
                      </a:cubicBezTo>
                      <a:cubicBezTo>
                        <a:pt x="91" y="35"/>
                        <a:pt x="91" y="35"/>
                        <a:pt x="91" y="35"/>
                      </a:cubicBezTo>
                      <a:cubicBezTo>
                        <a:pt x="90" y="35"/>
                        <a:pt x="90" y="35"/>
                        <a:pt x="90" y="35"/>
                      </a:cubicBezTo>
                      <a:cubicBezTo>
                        <a:pt x="90" y="35"/>
                        <a:pt x="90" y="35"/>
                        <a:pt x="90" y="35"/>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89" y="34"/>
                        <a:pt x="89" y="34"/>
                        <a:pt x="89" y="34"/>
                      </a:cubicBezTo>
                      <a:cubicBezTo>
                        <a:pt x="89" y="34"/>
                        <a:pt x="89" y="34"/>
                        <a:pt x="89" y="34"/>
                      </a:cubicBezTo>
                      <a:cubicBezTo>
                        <a:pt x="89" y="34"/>
                        <a:pt x="89" y="34"/>
                        <a:pt x="89" y="34"/>
                      </a:cubicBezTo>
                      <a:cubicBezTo>
                        <a:pt x="89" y="34"/>
                        <a:pt x="89" y="34"/>
                        <a:pt x="89" y="34"/>
                      </a:cubicBezTo>
                      <a:cubicBezTo>
                        <a:pt x="89" y="33"/>
                        <a:pt x="89" y="33"/>
                        <a:pt x="89" y="33"/>
                      </a:cubicBezTo>
                      <a:cubicBezTo>
                        <a:pt x="89" y="33"/>
                        <a:pt x="89" y="33"/>
                        <a:pt x="89" y="33"/>
                      </a:cubicBezTo>
                      <a:cubicBezTo>
                        <a:pt x="88" y="33"/>
                        <a:pt x="88" y="33"/>
                        <a:pt x="88" y="33"/>
                      </a:cubicBezTo>
                      <a:cubicBezTo>
                        <a:pt x="88" y="33"/>
                        <a:pt x="88" y="33"/>
                        <a:pt x="88" y="33"/>
                      </a:cubicBezTo>
                      <a:cubicBezTo>
                        <a:pt x="88" y="33"/>
                        <a:pt x="88" y="33"/>
                        <a:pt x="88" y="33"/>
                      </a:cubicBezTo>
                      <a:cubicBezTo>
                        <a:pt x="88" y="34"/>
                        <a:pt x="88" y="34"/>
                        <a:pt x="88" y="34"/>
                      </a:cubicBezTo>
                      <a:cubicBezTo>
                        <a:pt x="87" y="33"/>
                        <a:pt x="87" y="33"/>
                        <a:pt x="87" y="33"/>
                      </a:cubicBezTo>
                      <a:cubicBezTo>
                        <a:pt x="87" y="33"/>
                        <a:pt x="87" y="33"/>
                        <a:pt x="87" y="33"/>
                      </a:cubicBezTo>
                      <a:cubicBezTo>
                        <a:pt x="87" y="33"/>
                        <a:pt x="87" y="33"/>
                        <a:pt x="87" y="33"/>
                      </a:cubicBezTo>
                      <a:cubicBezTo>
                        <a:pt x="87" y="33"/>
                        <a:pt x="87" y="33"/>
                        <a:pt x="87" y="33"/>
                      </a:cubicBezTo>
                      <a:cubicBezTo>
                        <a:pt x="87" y="32"/>
                        <a:pt x="87" y="32"/>
                        <a:pt x="87" y="32"/>
                      </a:cubicBezTo>
                      <a:cubicBezTo>
                        <a:pt x="88" y="32"/>
                        <a:pt x="88" y="32"/>
                        <a:pt x="88" y="32"/>
                      </a:cubicBezTo>
                      <a:cubicBezTo>
                        <a:pt x="88" y="32"/>
                        <a:pt x="88" y="32"/>
                        <a:pt x="88" y="32"/>
                      </a:cubicBezTo>
                      <a:cubicBezTo>
                        <a:pt x="87" y="31"/>
                        <a:pt x="87" y="31"/>
                        <a:pt x="87" y="31"/>
                      </a:cubicBezTo>
                      <a:cubicBezTo>
                        <a:pt x="87" y="31"/>
                        <a:pt x="87" y="31"/>
                        <a:pt x="87" y="31"/>
                      </a:cubicBezTo>
                      <a:cubicBezTo>
                        <a:pt x="87" y="30"/>
                        <a:pt x="87" y="30"/>
                        <a:pt x="87"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9" y="30"/>
                        <a:pt x="89" y="30"/>
                        <a:pt x="89" y="30"/>
                      </a:cubicBezTo>
                      <a:cubicBezTo>
                        <a:pt x="89" y="30"/>
                        <a:pt x="89" y="30"/>
                        <a:pt x="89" y="30"/>
                      </a:cubicBezTo>
                      <a:cubicBezTo>
                        <a:pt x="88" y="29"/>
                        <a:pt x="88" y="29"/>
                        <a:pt x="88" y="29"/>
                      </a:cubicBezTo>
                      <a:cubicBezTo>
                        <a:pt x="88" y="29"/>
                        <a:pt x="88" y="29"/>
                        <a:pt x="88" y="29"/>
                      </a:cubicBezTo>
                      <a:cubicBezTo>
                        <a:pt x="88" y="28"/>
                        <a:pt x="88" y="28"/>
                        <a:pt x="88" y="28"/>
                      </a:cubicBezTo>
                      <a:cubicBezTo>
                        <a:pt x="88" y="26"/>
                        <a:pt x="88" y="26"/>
                        <a:pt x="88" y="26"/>
                      </a:cubicBezTo>
                      <a:cubicBezTo>
                        <a:pt x="87" y="26"/>
                        <a:pt x="87" y="26"/>
                        <a:pt x="87" y="26"/>
                      </a:cubicBezTo>
                      <a:cubicBezTo>
                        <a:pt x="87" y="26"/>
                        <a:pt x="87" y="26"/>
                        <a:pt x="87" y="26"/>
                      </a:cubicBezTo>
                      <a:cubicBezTo>
                        <a:pt x="86" y="27"/>
                        <a:pt x="86" y="27"/>
                        <a:pt x="86" y="27"/>
                      </a:cubicBezTo>
                      <a:cubicBezTo>
                        <a:pt x="85" y="27"/>
                        <a:pt x="85" y="27"/>
                        <a:pt x="85" y="27"/>
                      </a:cubicBezTo>
                      <a:cubicBezTo>
                        <a:pt x="85" y="27"/>
                        <a:pt x="85" y="27"/>
                        <a:pt x="85" y="27"/>
                      </a:cubicBezTo>
                      <a:cubicBezTo>
                        <a:pt x="84" y="27"/>
                        <a:pt x="84" y="27"/>
                        <a:pt x="84" y="27"/>
                      </a:cubicBezTo>
                      <a:cubicBezTo>
                        <a:pt x="84" y="27"/>
                        <a:pt x="84" y="27"/>
                        <a:pt x="84" y="27"/>
                      </a:cubicBezTo>
                      <a:cubicBezTo>
                        <a:pt x="83" y="28"/>
                        <a:pt x="83" y="28"/>
                        <a:pt x="83" y="28"/>
                      </a:cubicBezTo>
                      <a:cubicBezTo>
                        <a:pt x="83" y="28"/>
                        <a:pt x="83" y="28"/>
                        <a:pt x="83" y="28"/>
                      </a:cubicBezTo>
                      <a:cubicBezTo>
                        <a:pt x="83" y="28"/>
                        <a:pt x="83" y="28"/>
                        <a:pt x="83" y="28"/>
                      </a:cubicBezTo>
                      <a:cubicBezTo>
                        <a:pt x="83" y="28"/>
                        <a:pt x="83" y="28"/>
                        <a:pt x="83" y="28"/>
                      </a:cubicBezTo>
                      <a:cubicBezTo>
                        <a:pt x="83" y="29"/>
                        <a:pt x="83" y="29"/>
                        <a:pt x="83" y="29"/>
                      </a:cubicBezTo>
                      <a:cubicBezTo>
                        <a:pt x="82" y="29"/>
                        <a:pt x="82" y="29"/>
                        <a:pt x="82" y="29"/>
                      </a:cubicBezTo>
                      <a:cubicBezTo>
                        <a:pt x="82" y="29"/>
                        <a:pt x="82" y="29"/>
                        <a:pt x="82" y="29"/>
                      </a:cubicBezTo>
                      <a:cubicBezTo>
                        <a:pt x="81" y="29"/>
                        <a:pt x="81" y="29"/>
                        <a:pt x="81" y="29"/>
                      </a:cubicBezTo>
                      <a:cubicBezTo>
                        <a:pt x="81" y="29"/>
                        <a:pt x="81" y="29"/>
                        <a:pt x="81" y="29"/>
                      </a:cubicBezTo>
                      <a:cubicBezTo>
                        <a:pt x="81" y="28"/>
                        <a:pt x="81" y="28"/>
                        <a:pt x="81" y="28"/>
                      </a:cubicBezTo>
                      <a:cubicBezTo>
                        <a:pt x="80" y="28"/>
                        <a:pt x="80" y="28"/>
                        <a:pt x="80" y="28"/>
                      </a:cubicBezTo>
                      <a:cubicBezTo>
                        <a:pt x="80" y="28"/>
                        <a:pt x="80" y="28"/>
                        <a:pt x="80" y="28"/>
                      </a:cubicBezTo>
                      <a:cubicBezTo>
                        <a:pt x="80" y="28"/>
                        <a:pt x="80" y="28"/>
                        <a:pt x="80" y="28"/>
                      </a:cubicBezTo>
                      <a:cubicBezTo>
                        <a:pt x="79" y="29"/>
                        <a:pt x="79" y="29"/>
                        <a:pt x="79" y="29"/>
                      </a:cubicBezTo>
                      <a:cubicBezTo>
                        <a:pt x="79" y="29"/>
                        <a:pt x="79" y="29"/>
                        <a:pt x="79" y="29"/>
                      </a:cubicBezTo>
                      <a:cubicBezTo>
                        <a:pt x="78" y="29"/>
                        <a:pt x="78" y="29"/>
                        <a:pt x="78" y="29"/>
                      </a:cubicBezTo>
                      <a:cubicBezTo>
                        <a:pt x="78" y="29"/>
                        <a:pt x="78" y="29"/>
                        <a:pt x="78" y="29"/>
                      </a:cubicBezTo>
                      <a:cubicBezTo>
                        <a:pt x="78" y="29"/>
                        <a:pt x="78" y="29"/>
                        <a:pt x="78" y="29"/>
                      </a:cubicBezTo>
                      <a:cubicBezTo>
                        <a:pt x="77" y="29"/>
                        <a:pt x="77" y="29"/>
                        <a:pt x="77" y="29"/>
                      </a:cubicBezTo>
                      <a:cubicBezTo>
                        <a:pt x="77" y="29"/>
                        <a:pt x="77" y="29"/>
                        <a:pt x="77" y="29"/>
                      </a:cubicBezTo>
                      <a:cubicBezTo>
                        <a:pt x="77" y="28"/>
                        <a:pt x="77" y="28"/>
                        <a:pt x="77" y="28"/>
                      </a:cubicBezTo>
                      <a:cubicBezTo>
                        <a:pt x="76" y="28"/>
                        <a:pt x="76" y="28"/>
                        <a:pt x="76" y="28"/>
                      </a:cubicBezTo>
                      <a:cubicBezTo>
                        <a:pt x="76" y="28"/>
                        <a:pt x="76" y="28"/>
                        <a:pt x="76" y="28"/>
                      </a:cubicBezTo>
                      <a:cubicBezTo>
                        <a:pt x="76" y="29"/>
                        <a:pt x="76" y="29"/>
                        <a:pt x="76" y="29"/>
                      </a:cubicBezTo>
                      <a:cubicBezTo>
                        <a:pt x="76" y="29"/>
                        <a:pt x="76" y="29"/>
                        <a:pt x="76" y="29"/>
                      </a:cubicBezTo>
                      <a:cubicBezTo>
                        <a:pt x="75" y="29"/>
                        <a:pt x="75" y="29"/>
                        <a:pt x="75" y="29"/>
                      </a:cubicBezTo>
                      <a:cubicBezTo>
                        <a:pt x="75" y="29"/>
                        <a:pt x="75" y="29"/>
                        <a:pt x="75" y="29"/>
                      </a:cubicBezTo>
                      <a:cubicBezTo>
                        <a:pt x="75" y="28"/>
                        <a:pt x="75" y="28"/>
                        <a:pt x="75" y="28"/>
                      </a:cubicBezTo>
                      <a:cubicBezTo>
                        <a:pt x="75" y="28"/>
                        <a:pt x="75" y="28"/>
                        <a:pt x="75" y="28"/>
                      </a:cubicBezTo>
                      <a:cubicBezTo>
                        <a:pt x="75" y="28"/>
                        <a:pt x="75" y="28"/>
                        <a:pt x="75" y="28"/>
                      </a:cubicBezTo>
                      <a:cubicBezTo>
                        <a:pt x="75" y="27"/>
                        <a:pt x="75" y="27"/>
                        <a:pt x="75" y="27"/>
                      </a:cubicBezTo>
                      <a:cubicBezTo>
                        <a:pt x="75" y="27"/>
                        <a:pt x="75" y="27"/>
                        <a:pt x="75" y="27"/>
                      </a:cubicBezTo>
                      <a:cubicBezTo>
                        <a:pt x="75" y="24"/>
                        <a:pt x="75" y="24"/>
                        <a:pt x="75" y="24"/>
                      </a:cubicBezTo>
                      <a:cubicBezTo>
                        <a:pt x="75" y="24"/>
                        <a:pt x="75" y="24"/>
                        <a:pt x="75" y="24"/>
                      </a:cubicBezTo>
                      <a:cubicBezTo>
                        <a:pt x="75" y="24"/>
                        <a:pt x="75" y="24"/>
                        <a:pt x="75" y="24"/>
                      </a:cubicBezTo>
                      <a:cubicBezTo>
                        <a:pt x="75" y="23"/>
                        <a:pt x="75" y="23"/>
                        <a:pt x="75" y="23"/>
                      </a:cubicBezTo>
                      <a:cubicBezTo>
                        <a:pt x="76" y="23"/>
                        <a:pt x="76" y="23"/>
                        <a:pt x="76" y="23"/>
                      </a:cubicBezTo>
                      <a:cubicBezTo>
                        <a:pt x="76" y="23"/>
                        <a:pt x="76" y="23"/>
                        <a:pt x="76" y="23"/>
                      </a:cubicBezTo>
                      <a:cubicBezTo>
                        <a:pt x="75" y="23"/>
                        <a:pt x="75" y="23"/>
                        <a:pt x="75" y="23"/>
                      </a:cubicBezTo>
                      <a:cubicBezTo>
                        <a:pt x="75" y="23"/>
                        <a:pt x="75" y="23"/>
                        <a:pt x="75" y="23"/>
                      </a:cubicBezTo>
                      <a:cubicBezTo>
                        <a:pt x="74" y="23"/>
                        <a:pt x="74" y="23"/>
                        <a:pt x="74" y="23"/>
                      </a:cubicBezTo>
                      <a:cubicBezTo>
                        <a:pt x="73" y="23"/>
                        <a:pt x="73" y="23"/>
                        <a:pt x="73" y="23"/>
                      </a:cubicBezTo>
                      <a:cubicBezTo>
                        <a:pt x="72" y="23"/>
                        <a:pt x="72" y="23"/>
                        <a:pt x="72" y="23"/>
                      </a:cubicBezTo>
                      <a:cubicBezTo>
                        <a:pt x="71" y="24"/>
                        <a:pt x="71" y="24"/>
                        <a:pt x="71" y="24"/>
                      </a:cubicBezTo>
                      <a:cubicBezTo>
                        <a:pt x="69" y="26"/>
                        <a:pt x="69" y="26"/>
                        <a:pt x="69" y="26"/>
                      </a:cubicBezTo>
                      <a:cubicBezTo>
                        <a:pt x="68" y="26"/>
                        <a:pt x="68" y="26"/>
                        <a:pt x="68" y="26"/>
                      </a:cubicBezTo>
                      <a:cubicBezTo>
                        <a:pt x="63" y="26"/>
                        <a:pt x="63" y="26"/>
                        <a:pt x="63" y="26"/>
                      </a:cubicBezTo>
                      <a:cubicBezTo>
                        <a:pt x="63" y="26"/>
                        <a:pt x="63" y="26"/>
                        <a:pt x="63" y="26"/>
                      </a:cubicBezTo>
                      <a:cubicBezTo>
                        <a:pt x="63" y="26"/>
                        <a:pt x="63" y="26"/>
                        <a:pt x="63" y="26"/>
                      </a:cubicBezTo>
                      <a:cubicBezTo>
                        <a:pt x="62" y="26"/>
                        <a:pt x="62" y="26"/>
                        <a:pt x="62" y="26"/>
                      </a:cubicBezTo>
                      <a:cubicBezTo>
                        <a:pt x="60" y="27"/>
                        <a:pt x="60" y="27"/>
                        <a:pt x="60" y="27"/>
                      </a:cubicBezTo>
                      <a:cubicBezTo>
                        <a:pt x="60" y="27"/>
                        <a:pt x="60" y="27"/>
                        <a:pt x="60" y="27"/>
                      </a:cubicBezTo>
                      <a:cubicBezTo>
                        <a:pt x="59" y="27"/>
                        <a:pt x="59" y="27"/>
                        <a:pt x="59" y="27"/>
                      </a:cubicBezTo>
                      <a:cubicBezTo>
                        <a:pt x="58" y="28"/>
                        <a:pt x="58" y="28"/>
                        <a:pt x="58" y="28"/>
                      </a:cubicBezTo>
                      <a:cubicBezTo>
                        <a:pt x="56" y="29"/>
                        <a:pt x="56" y="29"/>
                        <a:pt x="56" y="29"/>
                      </a:cubicBezTo>
                      <a:cubicBezTo>
                        <a:pt x="56" y="30"/>
                        <a:pt x="56" y="30"/>
                        <a:pt x="56" y="30"/>
                      </a:cubicBezTo>
                      <a:cubicBezTo>
                        <a:pt x="55" y="30"/>
                        <a:pt x="55" y="30"/>
                        <a:pt x="55" y="30"/>
                      </a:cubicBezTo>
                      <a:cubicBezTo>
                        <a:pt x="55" y="30"/>
                        <a:pt x="55" y="30"/>
                        <a:pt x="55" y="30"/>
                      </a:cubicBezTo>
                      <a:cubicBezTo>
                        <a:pt x="54" y="31"/>
                        <a:pt x="54" y="31"/>
                        <a:pt x="54" y="31"/>
                      </a:cubicBezTo>
                      <a:cubicBezTo>
                        <a:pt x="54" y="31"/>
                        <a:pt x="54" y="31"/>
                        <a:pt x="54" y="31"/>
                      </a:cubicBezTo>
                      <a:cubicBezTo>
                        <a:pt x="54" y="32"/>
                        <a:pt x="54" y="32"/>
                        <a:pt x="54" y="32"/>
                      </a:cubicBezTo>
                      <a:cubicBezTo>
                        <a:pt x="53" y="33"/>
                        <a:pt x="53" y="33"/>
                        <a:pt x="53" y="33"/>
                      </a:cubicBezTo>
                      <a:cubicBezTo>
                        <a:pt x="53" y="33"/>
                        <a:pt x="53" y="33"/>
                        <a:pt x="53" y="33"/>
                      </a:cubicBezTo>
                      <a:cubicBezTo>
                        <a:pt x="53" y="33"/>
                        <a:pt x="53" y="33"/>
                        <a:pt x="53" y="33"/>
                      </a:cubicBezTo>
                      <a:cubicBezTo>
                        <a:pt x="53" y="32"/>
                        <a:pt x="53" y="32"/>
                        <a:pt x="53" y="32"/>
                      </a:cubicBezTo>
                      <a:cubicBezTo>
                        <a:pt x="53" y="32"/>
                        <a:pt x="53" y="32"/>
                        <a:pt x="53" y="32"/>
                      </a:cubicBezTo>
                      <a:cubicBezTo>
                        <a:pt x="53" y="32"/>
                        <a:pt x="53" y="32"/>
                        <a:pt x="53" y="32"/>
                      </a:cubicBezTo>
                      <a:cubicBezTo>
                        <a:pt x="52" y="32"/>
                        <a:pt x="52" y="32"/>
                        <a:pt x="52" y="32"/>
                      </a:cubicBezTo>
                      <a:cubicBezTo>
                        <a:pt x="52" y="32"/>
                        <a:pt x="52" y="32"/>
                        <a:pt x="52" y="32"/>
                      </a:cubicBezTo>
                      <a:cubicBezTo>
                        <a:pt x="52" y="32"/>
                        <a:pt x="52" y="32"/>
                        <a:pt x="52" y="32"/>
                      </a:cubicBezTo>
                      <a:cubicBezTo>
                        <a:pt x="51" y="32"/>
                        <a:pt x="51" y="32"/>
                        <a:pt x="51" y="32"/>
                      </a:cubicBezTo>
                      <a:cubicBezTo>
                        <a:pt x="51" y="32"/>
                        <a:pt x="51" y="32"/>
                        <a:pt x="51" y="32"/>
                      </a:cubicBezTo>
                      <a:cubicBezTo>
                        <a:pt x="51" y="32"/>
                        <a:pt x="51" y="32"/>
                        <a:pt x="51" y="32"/>
                      </a:cubicBezTo>
                      <a:cubicBezTo>
                        <a:pt x="50" y="33"/>
                        <a:pt x="50" y="33"/>
                        <a:pt x="50" y="33"/>
                      </a:cubicBezTo>
                      <a:cubicBezTo>
                        <a:pt x="50" y="33"/>
                        <a:pt x="50" y="33"/>
                        <a:pt x="50" y="33"/>
                      </a:cubicBezTo>
                      <a:cubicBezTo>
                        <a:pt x="50" y="33"/>
                        <a:pt x="50" y="33"/>
                        <a:pt x="50" y="33"/>
                      </a:cubicBezTo>
                      <a:cubicBezTo>
                        <a:pt x="50" y="32"/>
                        <a:pt x="50" y="32"/>
                        <a:pt x="50" y="32"/>
                      </a:cubicBezTo>
                      <a:cubicBezTo>
                        <a:pt x="49" y="32"/>
                        <a:pt x="49" y="32"/>
                        <a:pt x="49" y="32"/>
                      </a:cubicBezTo>
                      <a:cubicBezTo>
                        <a:pt x="49" y="32"/>
                        <a:pt x="49" y="32"/>
                        <a:pt x="49" y="32"/>
                      </a:cubicBezTo>
                      <a:cubicBezTo>
                        <a:pt x="49" y="32"/>
                        <a:pt x="49" y="32"/>
                        <a:pt x="49" y="32"/>
                      </a:cubicBezTo>
                      <a:cubicBezTo>
                        <a:pt x="49" y="32"/>
                        <a:pt x="49" y="32"/>
                        <a:pt x="49" y="32"/>
                      </a:cubicBezTo>
                      <a:cubicBezTo>
                        <a:pt x="49" y="32"/>
                        <a:pt x="49" y="32"/>
                        <a:pt x="49" y="32"/>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7" y="31"/>
                        <a:pt x="47" y="31"/>
                        <a:pt x="47" y="31"/>
                      </a:cubicBezTo>
                      <a:cubicBezTo>
                        <a:pt x="47" y="31"/>
                        <a:pt x="47" y="31"/>
                        <a:pt x="47" y="31"/>
                      </a:cubicBezTo>
                      <a:cubicBezTo>
                        <a:pt x="47" y="31"/>
                        <a:pt x="47" y="31"/>
                        <a:pt x="47" y="31"/>
                      </a:cubicBezTo>
                      <a:cubicBezTo>
                        <a:pt x="47" y="31"/>
                        <a:pt x="47" y="31"/>
                        <a:pt x="47" y="31"/>
                      </a:cubicBezTo>
                      <a:cubicBezTo>
                        <a:pt x="47" y="32"/>
                        <a:pt x="47" y="32"/>
                        <a:pt x="47" y="32"/>
                      </a:cubicBezTo>
                      <a:cubicBezTo>
                        <a:pt x="47" y="32"/>
                        <a:pt x="47" y="32"/>
                        <a:pt x="47" y="32"/>
                      </a:cubicBezTo>
                      <a:cubicBezTo>
                        <a:pt x="46" y="32"/>
                        <a:pt x="46" y="32"/>
                        <a:pt x="46" y="32"/>
                      </a:cubicBezTo>
                      <a:cubicBezTo>
                        <a:pt x="46" y="32"/>
                        <a:pt x="46" y="32"/>
                        <a:pt x="46" y="32"/>
                      </a:cubicBezTo>
                      <a:cubicBezTo>
                        <a:pt x="45" y="32"/>
                        <a:pt x="45" y="32"/>
                        <a:pt x="45" y="32"/>
                      </a:cubicBezTo>
                      <a:cubicBezTo>
                        <a:pt x="45" y="32"/>
                        <a:pt x="45" y="32"/>
                        <a:pt x="45" y="32"/>
                      </a:cubicBezTo>
                      <a:cubicBezTo>
                        <a:pt x="43" y="32"/>
                        <a:pt x="43" y="32"/>
                        <a:pt x="43" y="32"/>
                      </a:cubicBezTo>
                      <a:cubicBezTo>
                        <a:pt x="43" y="32"/>
                        <a:pt x="43" y="32"/>
                        <a:pt x="43" y="32"/>
                      </a:cubicBezTo>
                      <a:cubicBezTo>
                        <a:pt x="43" y="32"/>
                        <a:pt x="43" y="32"/>
                        <a:pt x="43" y="32"/>
                      </a:cubicBezTo>
                      <a:cubicBezTo>
                        <a:pt x="42" y="31"/>
                        <a:pt x="42" y="31"/>
                        <a:pt x="42" y="31"/>
                      </a:cubicBezTo>
                      <a:cubicBezTo>
                        <a:pt x="42" y="31"/>
                        <a:pt x="42" y="31"/>
                        <a:pt x="42" y="31"/>
                      </a:cubicBezTo>
                      <a:cubicBezTo>
                        <a:pt x="42" y="31"/>
                        <a:pt x="42" y="31"/>
                        <a:pt x="42" y="31"/>
                      </a:cubicBezTo>
                      <a:cubicBezTo>
                        <a:pt x="41" y="30"/>
                        <a:pt x="41" y="30"/>
                        <a:pt x="41" y="30"/>
                      </a:cubicBezTo>
                      <a:cubicBezTo>
                        <a:pt x="41" y="30"/>
                        <a:pt x="41" y="30"/>
                        <a:pt x="41" y="30"/>
                      </a:cubicBezTo>
                      <a:cubicBezTo>
                        <a:pt x="41" y="30"/>
                        <a:pt x="41" y="30"/>
                        <a:pt x="41" y="30"/>
                      </a:cubicBezTo>
                      <a:cubicBezTo>
                        <a:pt x="41" y="30"/>
                        <a:pt x="41" y="30"/>
                        <a:pt x="41" y="30"/>
                      </a:cubicBezTo>
                      <a:cubicBezTo>
                        <a:pt x="41" y="29"/>
                        <a:pt x="41" y="29"/>
                        <a:pt x="41" y="29"/>
                      </a:cubicBezTo>
                      <a:cubicBezTo>
                        <a:pt x="40" y="29"/>
                        <a:pt x="40" y="29"/>
                        <a:pt x="40" y="29"/>
                      </a:cubicBezTo>
                      <a:cubicBezTo>
                        <a:pt x="40" y="29"/>
                        <a:pt x="40" y="29"/>
                        <a:pt x="40" y="29"/>
                      </a:cubicBezTo>
                      <a:cubicBezTo>
                        <a:pt x="40" y="29"/>
                        <a:pt x="40" y="29"/>
                        <a:pt x="40" y="29"/>
                      </a:cubicBezTo>
                      <a:cubicBezTo>
                        <a:pt x="39" y="28"/>
                        <a:pt x="39" y="28"/>
                        <a:pt x="39" y="28"/>
                      </a:cubicBezTo>
                      <a:cubicBezTo>
                        <a:pt x="39" y="28"/>
                        <a:pt x="39" y="28"/>
                        <a:pt x="39" y="28"/>
                      </a:cubicBezTo>
                      <a:cubicBezTo>
                        <a:pt x="39" y="27"/>
                        <a:pt x="39" y="27"/>
                        <a:pt x="39" y="27"/>
                      </a:cubicBezTo>
                      <a:cubicBezTo>
                        <a:pt x="39" y="27"/>
                        <a:pt x="39" y="27"/>
                        <a:pt x="39" y="27"/>
                      </a:cubicBezTo>
                      <a:cubicBezTo>
                        <a:pt x="38" y="27"/>
                        <a:pt x="38" y="27"/>
                        <a:pt x="38" y="27"/>
                      </a:cubicBezTo>
                      <a:cubicBezTo>
                        <a:pt x="38" y="27"/>
                        <a:pt x="38" y="27"/>
                        <a:pt x="38" y="27"/>
                      </a:cubicBezTo>
                      <a:cubicBezTo>
                        <a:pt x="38" y="27"/>
                        <a:pt x="38" y="27"/>
                        <a:pt x="38" y="27"/>
                      </a:cubicBezTo>
                      <a:cubicBezTo>
                        <a:pt x="38" y="26"/>
                        <a:pt x="38" y="26"/>
                        <a:pt x="38" y="26"/>
                      </a:cubicBezTo>
                      <a:cubicBezTo>
                        <a:pt x="38" y="26"/>
                        <a:pt x="38" y="26"/>
                        <a:pt x="38" y="26"/>
                      </a:cubicBezTo>
                      <a:cubicBezTo>
                        <a:pt x="37" y="26"/>
                        <a:pt x="37" y="26"/>
                        <a:pt x="37" y="26"/>
                      </a:cubicBezTo>
                      <a:cubicBezTo>
                        <a:pt x="37" y="26"/>
                        <a:pt x="37" y="26"/>
                        <a:pt x="37" y="26"/>
                      </a:cubicBezTo>
                      <a:cubicBezTo>
                        <a:pt x="37" y="26"/>
                        <a:pt x="37" y="26"/>
                        <a:pt x="37" y="26"/>
                      </a:cubicBezTo>
                      <a:cubicBezTo>
                        <a:pt x="37" y="26"/>
                        <a:pt x="37" y="26"/>
                        <a:pt x="37" y="26"/>
                      </a:cubicBezTo>
                      <a:cubicBezTo>
                        <a:pt x="37" y="26"/>
                        <a:pt x="37" y="26"/>
                        <a:pt x="37" y="26"/>
                      </a:cubicBezTo>
                      <a:cubicBezTo>
                        <a:pt x="37" y="26"/>
                        <a:pt x="37" y="26"/>
                        <a:pt x="37" y="26"/>
                      </a:cubicBezTo>
                      <a:cubicBezTo>
                        <a:pt x="36" y="26"/>
                        <a:pt x="36" y="26"/>
                        <a:pt x="36" y="26"/>
                      </a:cubicBezTo>
                      <a:cubicBezTo>
                        <a:pt x="36" y="26"/>
                        <a:pt x="36" y="26"/>
                        <a:pt x="36" y="26"/>
                      </a:cubicBezTo>
                      <a:cubicBezTo>
                        <a:pt x="36" y="25"/>
                        <a:pt x="36" y="25"/>
                        <a:pt x="36" y="25"/>
                      </a:cubicBezTo>
                      <a:cubicBezTo>
                        <a:pt x="36" y="25"/>
                        <a:pt x="36" y="25"/>
                        <a:pt x="36" y="25"/>
                      </a:cubicBezTo>
                      <a:cubicBezTo>
                        <a:pt x="35" y="25"/>
                        <a:pt x="35" y="25"/>
                        <a:pt x="35" y="25"/>
                      </a:cubicBezTo>
                      <a:cubicBezTo>
                        <a:pt x="32" y="25"/>
                        <a:pt x="32" y="25"/>
                        <a:pt x="32" y="25"/>
                      </a:cubicBezTo>
                      <a:cubicBezTo>
                        <a:pt x="32" y="25"/>
                        <a:pt x="32" y="25"/>
                        <a:pt x="32" y="25"/>
                      </a:cubicBezTo>
                      <a:cubicBezTo>
                        <a:pt x="30" y="26"/>
                        <a:pt x="30" y="26"/>
                        <a:pt x="30" y="26"/>
                      </a:cubicBezTo>
                      <a:cubicBezTo>
                        <a:pt x="30" y="26"/>
                        <a:pt x="30" y="26"/>
                        <a:pt x="30" y="26"/>
                      </a:cubicBezTo>
                      <a:cubicBezTo>
                        <a:pt x="30" y="26"/>
                        <a:pt x="30" y="26"/>
                        <a:pt x="30" y="26"/>
                      </a:cubicBezTo>
                      <a:cubicBezTo>
                        <a:pt x="30" y="27"/>
                        <a:pt x="30" y="27"/>
                        <a:pt x="30" y="27"/>
                      </a:cubicBezTo>
                      <a:cubicBezTo>
                        <a:pt x="30" y="27"/>
                        <a:pt x="30" y="27"/>
                        <a:pt x="30" y="27"/>
                      </a:cubicBezTo>
                      <a:cubicBezTo>
                        <a:pt x="29" y="27"/>
                        <a:pt x="29" y="27"/>
                        <a:pt x="29" y="27"/>
                      </a:cubicBezTo>
                      <a:cubicBezTo>
                        <a:pt x="29" y="27"/>
                        <a:pt x="29" y="27"/>
                        <a:pt x="29" y="27"/>
                      </a:cubicBezTo>
                      <a:cubicBezTo>
                        <a:pt x="30" y="27"/>
                        <a:pt x="30" y="27"/>
                        <a:pt x="30" y="27"/>
                      </a:cubicBezTo>
                      <a:cubicBezTo>
                        <a:pt x="30" y="26"/>
                        <a:pt x="30" y="26"/>
                        <a:pt x="30" y="26"/>
                      </a:cubicBezTo>
                      <a:cubicBezTo>
                        <a:pt x="30" y="26"/>
                        <a:pt x="30" y="26"/>
                        <a:pt x="30" y="26"/>
                      </a:cubicBezTo>
                      <a:cubicBezTo>
                        <a:pt x="31" y="25"/>
                        <a:pt x="31" y="25"/>
                        <a:pt x="31" y="25"/>
                      </a:cubicBezTo>
                      <a:cubicBezTo>
                        <a:pt x="31" y="25"/>
                        <a:pt x="31" y="25"/>
                        <a:pt x="31" y="25"/>
                      </a:cubicBezTo>
                      <a:cubicBezTo>
                        <a:pt x="31" y="24"/>
                        <a:pt x="31" y="24"/>
                        <a:pt x="31" y="24"/>
                      </a:cubicBezTo>
                      <a:cubicBezTo>
                        <a:pt x="31" y="24"/>
                        <a:pt x="31" y="24"/>
                        <a:pt x="31" y="24"/>
                      </a:cubicBezTo>
                      <a:cubicBezTo>
                        <a:pt x="30" y="25"/>
                        <a:pt x="30" y="25"/>
                        <a:pt x="30" y="25"/>
                      </a:cubicBezTo>
                      <a:cubicBezTo>
                        <a:pt x="30" y="25"/>
                        <a:pt x="30" y="25"/>
                        <a:pt x="30" y="25"/>
                      </a:cubicBezTo>
                      <a:cubicBezTo>
                        <a:pt x="29" y="26"/>
                        <a:pt x="29" y="26"/>
                        <a:pt x="29" y="26"/>
                      </a:cubicBezTo>
                      <a:cubicBezTo>
                        <a:pt x="29" y="26"/>
                        <a:pt x="29" y="26"/>
                        <a:pt x="29" y="26"/>
                      </a:cubicBezTo>
                      <a:cubicBezTo>
                        <a:pt x="29" y="27"/>
                        <a:pt x="29" y="27"/>
                        <a:pt x="29" y="27"/>
                      </a:cubicBezTo>
                      <a:cubicBezTo>
                        <a:pt x="28" y="27"/>
                        <a:pt x="28" y="27"/>
                        <a:pt x="28" y="27"/>
                      </a:cubicBezTo>
                      <a:cubicBezTo>
                        <a:pt x="28" y="27"/>
                        <a:pt x="28" y="27"/>
                        <a:pt x="28" y="27"/>
                      </a:cubicBezTo>
                      <a:cubicBezTo>
                        <a:pt x="28" y="27"/>
                        <a:pt x="28" y="27"/>
                        <a:pt x="28" y="27"/>
                      </a:cubicBezTo>
                      <a:cubicBezTo>
                        <a:pt x="28" y="27"/>
                        <a:pt x="28" y="27"/>
                        <a:pt x="28" y="27"/>
                      </a:cubicBezTo>
                      <a:cubicBezTo>
                        <a:pt x="27" y="28"/>
                        <a:pt x="27" y="28"/>
                        <a:pt x="27" y="28"/>
                      </a:cubicBezTo>
                      <a:cubicBezTo>
                        <a:pt x="27" y="29"/>
                        <a:pt x="27" y="29"/>
                        <a:pt x="27"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6"/>
                        <a:pt x="27" y="26"/>
                        <a:pt x="27" y="26"/>
                      </a:cubicBezTo>
                      <a:cubicBezTo>
                        <a:pt x="27" y="26"/>
                        <a:pt x="27" y="26"/>
                        <a:pt x="27" y="26"/>
                      </a:cubicBezTo>
                      <a:cubicBezTo>
                        <a:pt x="27" y="26"/>
                        <a:pt x="27" y="26"/>
                        <a:pt x="27" y="26"/>
                      </a:cubicBezTo>
                      <a:cubicBezTo>
                        <a:pt x="27" y="25"/>
                        <a:pt x="27" y="25"/>
                        <a:pt x="27" y="25"/>
                      </a:cubicBezTo>
                      <a:cubicBezTo>
                        <a:pt x="27" y="25"/>
                        <a:pt x="27" y="25"/>
                        <a:pt x="27" y="25"/>
                      </a:cubicBezTo>
                      <a:cubicBezTo>
                        <a:pt x="27" y="24"/>
                        <a:pt x="27" y="24"/>
                        <a:pt x="27" y="24"/>
                      </a:cubicBezTo>
                      <a:cubicBezTo>
                        <a:pt x="27" y="24"/>
                        <a:pt x="27" y="24"/>
                        <a:pt x="27" y="24"/>
                      </a:cubicBezTo>
                      <a:cubicBezTo>
                        <a:pt x="26" y="24"/>
                        <a:pt x="26" y="24"/>
                        <a:pt x="26" y="24"/>
                      </a:cubicBezTo>
                      <a:cubicBezTo>
                        <a:pt x="26" y="23"/>
                        <a:pt x="26" y="23"/>
                        <a:pt x="26" y="23"/>
                      </a:cubicBezTo>
                      <a:cubicBezTo>
                        <a:pt x="26" y="23"/>
                        <a:pt x="26" y="23"/>
                        <a:pt x="26" y="23"/>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6" y="22"/>
                        <a:pt x="26" y="22"/>
                        <a:pt x="26" y="22"/>
                      </a:cubicBezTo>
                      <a:cubicBezTo>
                        <a:pt x="25" y="22"/>
                        <a:pt x="25" y="22"/>
                        <a:pt x="25" y="22"/>
                      </a:cubicBezTo>
                      <a:cubicBezTo>
                        <a:pt x="25" y="22"/>
                        <a:pt x="25" y="22"/>
                        <a:pt x="25" y="22"/>
                      </a:cubicBezTo>
                      <a:cubicBezTo>
                        <a:pt x="24" y="22"/>
                        <a:pt x="24" y="22"/>
                        <a:pt x="24" y="22"/>
                      </a:cubicBezTo>
                      <a:cubicBezTo>
                        <a:pt x="24" y="22"/>
                        <a:pt x="24" y="22"/>
                        <a:pt x="24" y="22"/>
                      </a:cubicBezTo>
                      <a:cubicBezTo>
                        <a:pt x="24" y="21"/>
                        <a:pt x="24" y="21"/>
                        <a:pt x="24" y="21"/>
                      </a:cubicBezTo>
                      <a:cubicBezTo>
                        <a:pt x="24" y="21"/>
                        <a:pt x="24" y="21"/>
                        <a:pt x="24" y="21"/>
                      </a:cubicBezTo>
                      <a:cubicBezTo>
                        <a:pt x="24" y="20"/>
                        <a:pt x="24" y="20"/>
                        <a:pt x="24" y="20"/>
                      </a:cubicBezTo>
                      <a:cubicBezTo>
                        <a:pt x="24" y="20"/>
                        <a:pt x="24" y="20"/>
                        <a:pt x="24" y="20"/>
                      </a:cubicBezTo>
                      <a:cubicBezTo>
                        <a:pt x="23" y="20"/>
                        <a:pt x="23" y="20"/>
                        <a:pt x="23" y="20"/>
                      </a:cubicBezTo>
                      <a:cubicBezTo>
                        <a:pt x="23" y="20"/>
                        <a:pt x="23" y="20"/>
                        <a:pt x="23" y="20"/>
                      </a:cubicBezTo>
                      <a:cubicBezTo>
                        <a:pt x="21" y="22"/>
                        <a:pt x="21" y="22"/>
                        <a:pt x="21" y="22"/>
                      </a:cubicBezTo>
                      <a:cubicBezTo>
                        <a:pt x="21" y="23"/>
                        <a:pt x="21" y="23"/>
                        <a:pt x="21" y="23"/>
                      </a:cubicBezTo>
                      <a:cubicBezTo>
                        <a:pt x="21" y="23"/>
                        <a:pt x="21" y="23"/>
                        <a:pt x="21" y="23"/>
                      </a:cubicBezTo>
                      <a:cubicBezTo>
                        <a:pt x="20" y="23"/>
                        <a:pt x="20" y="23"/>
                        <a:pt x="20" y="23"/>
                      </a:cubicBezTo>
                      <a:cubicBezTo>
                        <a:pt x="20" y="23"/>
                        <a:pt x="20" y="23"/>
                        <a:pt x="20" y="23"/>
                      </a:cubicBezTo>
                      <a:cubicBezTo>
                        <a:pt x="20" y="23"/>
                        <a:pt x="20" y="23"/>
                        <a:pt x="20" y="23"/>
                      </a:cubicBezTo>
                      <a:cubicBezTo>
                        <a:pt x="20" y="24"/>
                        <a:pt x="20" y="24"/>
                        <a:pt x="20" y="24"/>
                      </a:cubicBezTo>
                      <a:cubicBezTo>
                        <a:pt x="20" y="25"/>
                        <a:pt x="20" y="25"/>
                        <a:pt x="20" y="25"/>
                      </a:cubicBezTo>
                      <a:cubicBezTo>
                        <a:pt x="19" y="25"/>
                        <a:pt x="19" y="25"/>
                        <a:pt x="19" y="25"/>
                      </a:cubicBezTo>
                      <a:cubicBezTo>
                        <a:pt x="19" y="25"/>
                        <a:pt x="19" y="25"/>
                        <a:pt x="19" y="25"/>
                      </a:cubicBezTo>
                      <a:cubicBezTo>
                        <a:pt x="19" y="25"/>
                        <a:pt x="19" y="25"/>
                        <a:pt x="19" y="25"/>
                      </a:cubicBezTo>
                      <a:cubicBezTo>
                        <a:pt x="18" y="25"/>
                        <a:pt x="18" y="25"/>
                        <a:pt x="18" y="25"/>
                      </a:cubicBezTo>
                      <a:cubicBezTo>
                        <a:pt x="18" y="25"/>
                        <a:pt x="18" y="25"/>
                        <a:pt x="18" y="25"/>
                      </a:cubicBezTo>
                      <a:cubicBezTo>
                        <a:pt x="17" y="25"/>
                        <a:pt x="17" y="25"/>
                        <a:pt x="17" y="25"/>
                      </a:cubicBezTo>
                      <a:cubicBezTo>
                        <a:pt x="17" y="25"/>
                        <a:pt x="17" y="25"/>
                        <a:pt x="17" y="25"/>
                      </a:cubicBezTo>
                      <a:cubicBezTo>
                        <a:pt x="16" y="27"/>
                        <a:pt x="16" y="27"/>
                        <a:pt x="16" y="27"/>
                      </a:cubicBezTo>
                      <a:cubicBezTo>
                        <a:pt x="15" y="28"/>
                        <a:pt x="15" y="28"/>
                        <a:pt x="15" y="28"/>
                      </a:cubicBezTo>
                      <a:cubicBezTo>
                        <a:pt x="14" y="28"/>
                        <a:pt x="14" y="28"/>
                        <a:pt x="14" y="28"/>
                      </a:cubicBezTo>
                      <a:cubicBezTo>
                        <a:pt x="9" y="30"/>
                        <a:pt x="9" y="30"/>
                        <a:pt x="9" y="30"/>
                      </a:cubicBezTo>
                      <a:cubicBezTo>
                        <a:pt x="8" y="30"/>
                        <a:pt x="8" y="30"/>
                        <a:pt x="8" y="30"/>
                      </a:cubicBezTo>
                      <a:cubicBezTo>
                        <a:pt x="6" y="33"/>
                        <a:pt x="6" y="33"/>
                        <a:pt x="6" y="33"/>
                      </a:cubicBezTo>
                      <a:cubicBezTo>
                        <a:pt x="5" y="33"/>
                        <a:pt x="5" y="33"/>
                        <a:pt x="5" y="33"/>
                      </a:cubicBezTo>
                      <a:cubicBezTo>
                        <a:pt x="3" y="34"/>
                        <a:pt x="3" y="34"/>
                        <a:pt x="3" y="34"/>
                      </a:cubicBezTo>
                      <a:cubicBezTo>
                        <a:pt x="2" y="34"/>
                        <a:pt x="2" y="34"/>
                        <a:pt x="2" y="34"/>
                      </a:cubicBezTo>
                      <a:cubicBezTo>
                        <a:pt x="2" y="35"/>
                        <a:pt x="2" y="35"/>
                        <a:pt x="2" y="35"/>
                      </a:cubicBezTo>
                      <a:cubicBezTo>
                        <a:pt x="1" y="35"/>
                        <a:pt x="1" y="35"/>
                        <a:pt x="1" y="35"/>
                      </a:cubicBezTo>
                      <a:cubicBezTo>
                        <a:pt x="1" y="35"/>
                        <a:pt x="1" y="35"/>
                        <a:pt x="1" y="35"/>
                      </a:cubicBezTo>
                      <a:cubicBezTo>
                        <a:pt x="1" y="35"/>
                        <a:pt x="1" y="35"/>
                        <a:pt x="1" y="35"/>
                      </a:cubicBezTo>
                      <a:cubicBezTo>
                        <a:pt x="0" y="35"/>
                        <a:pt x="0" y="35"/>
                        <a:pt x="0" y="35"/>
                      </a:cubicBezTo>
                      <a:cubicBezTo>
                        <a:pt x="0" y="35"/>
                        <a:pt x="0" y="35"/>
                        <a:pt x="0" y="35"/>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3" y="36"/>
                        <a:pt x="3" y="36"/>
                        <a:pt x="3" y="36"/>
                      </a:cubicBezTo>
                      <a:cubicBezTo>
                        <a:pt x="3" y="36"/>
                        <a:pt x="3" y="36"/>
                        <a:pt x="3" y="36"/>
                      </a:cubicBezTo>
                      <a:cubicBezTo>
                        <a:pt x="3" y="36"/>
                        <a:pt x="3" y="36"/>
                        <a:pt x="3" y="36"/>
                      </a:cubicBezTo>
                      <a:cubicBezTo>
                        <a:pt x="3" y="37"/>
                        <a:pt x="3" y="37"/>
                        <a:pt x="3" y="37"/>
                      </a:cubicBezTo>
                      <a:cubicBezTo>
                        <a:pt x="3" y="37"/>
                        <a:pt x="3" y="37"/>
                        <a:pt x="3" y="37"/>
                      </a:cubicBezTo>
                      <a:cubicBezTo>
                        <a:pt x="3" y="37"/>
                        <a:pt x="3" y="37"/>
                        <a:pt x="3" y="37"/>
                      </a:cubicBezTo>
                      <a:cubicBezTo>
                        <a:pt x="3" y="37"/>
                        <a:pt x="3" y="37"/>
                        <a:pt x="3" y="37"/>
                      </a:cubicBezTo>
                      <a:cubicBezTo>
                        <a:pt x="4" y="38"/>
                        <a:pt x="4" y="39"/>
                        <a:pt x="5" y="39"/>
                      </a:cubicBezTo>
                      <a:cubicBezTo>
                        <a:pt x="5" y="40"/>
                        <a:pt x="5" y="40"/>
                        <a:pt x="5" y="40"/>
                      </a:cubicBezTo>
                      <a:cubicBezTo>
                        <a:pt x="5" y="40"/>
                        <a:pt x="5" y="40"/>
                        <a:pt x="5" y="40"/>
                      </a:cubicBezTo>
                      <a:cubicBezTo>
                        <a:pt x="5" y="40"/>
                        <a:pt x="5" y="40"/>
                        <a:pt x="5" y="40"/>
                      </a:cubicBezTo>
                      <a:cubicBezTo>
                        <a:pt x="10" y="41"/>
                        <a:pt x="15" y="42"/>
                        <a:pt x="19" y="42"/>
                      </a:cubicBezTo>
                      <a:cubicBezTo>
                        <a:pt x="21" y="43"/>
                        <a:pt x="22" y="44"/>
                        <a:pt x="23"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6" y="44"/>
                        <a:pt x="26" y="44"/>
                        <a:pt x="26" y="44"/>
                      </a:cubicBezTo>
                      <a:cubicBezTo>
                        <a:pt x="26" y="45"/>
                        <a:pt x="26" y="45"/>
                        <a:pt x="26" y="45"/>
                      </a:cubicBezTo>
                      <a:cubicBezTo>
                        <a:pt x="26" y="45"/>
                        <a:pt x="26" y="45"/>
                        <a:pt x="26" y="45"/>
                      </a:cubicBezTo>
                      <a:cubicBezTo>
                        <a:pt x="27" y="45"/>
                        <a:pt x="27" y="45"/>
                        <a:pt x="27" y="45"/>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9" y="44"/>
                        <a:pt x="29" y="44"/>
                        <a:pt x="29" y="44"/>
                      </a:cubicBezTo>
                      <a:cubicBezTo>
                        <a:pt x="29" y="44"/>
                        <a:pt x="29" y="44"/>
                        <a:pt x="29" y="44"/>
                      </a:cubicBezTo>
                      <a:cubicBezTo>
                        <a:pt x="29" y="44"/>
                        <a:pt x="29" y="44"/>
                        <a:pt x="29" y="44"/>
                      </a:cubicBezTo>
                      <a:cubicBezTo>
                        <a:pt x="29" y="44"/>
                        <a:pt x="29" y="44"/>
                        <a:pt x="29" y="44"/>
                      </a:cubicBezTo>
                      <a:cubicBezTo>
                        <a:pt x="29" y="45"/>
                        <a:pt x="29" y="45"/>
                        <a:pt x="29" y="45"/>
                      </a:cubicBezTo>
                      <a:cubicBezTo>
                        <a:pt x="30" y="45"/>
                        <a:pt x="30" y="45"/>
                        <a:pt x="30" y="45"/>
                      </a:cubicBezTo>
                      <a:cubicBezTo>
                        <a:pt x="30" y="45"/>
                        <a:pt x="30" y="45"/>
                        <a:pt x="30" y="45"/>
                      </a:cubicBezTo>
                      <a:cubicBezTo>
                        <a:pt x="30" y="44"/>
                        <a:pt x="30" y="44"/>
                        <a:pt x="30" y="44"/>
                      </a:cubicBezTo>
                      <a:cubicBezTo>
                        <a:pt x="30" y="44"/>
                        <a:pt x="30" y="44"/>
                        <a:pt x="30" y="44"/>
                      </a:cubicBezTo>
                      <a:cubicBezTo>
                        <a:pt x="30" y="44"/>
                        <a:pt x="30" y="44"/>
                        <a:pt x="30" y="44"/>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4" y="45"/>
                        <a:pt x="34" y="45"/>
                        <a:pt x="34" y="45"/>
                      </a:cubicBezTo>
                      <a:cubicBezTo>
                        <a:pt x="34" y="45"/>
                        <a:pt x="34" y="45"/>
                        <a:pt x="34" y="45"/>
                      </a:cubicBezTo>
                      <a:cubicBezTo>
                        <a:pt x="34" y="45"/>
                        <a:pt x="34" y="45"/>
                        <a:pt x="34" y="45"/>
                      </a:cubicBezTo>
                      <a:cubicBezTo>
                        <a:pt x="34" y="46"/>
                        <a:pt x="34" y="46"/>
                        <a:pt x="34" y="46"/>
                      </a:cubicBezTo>
                      <a:cubicBezTo>
                        <a:pt x="34" y="46"/>
                        <a:pt x="34" y="46"/>
                        <a:pt x="34" y="46"/>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5" y="48"/>
                        <a:pt x="35" y="48"/>
                        <a:pt x="35" y="48"/>
                      </a:cubicBezTo>
                      <a:cubicBezTo>
                        <a:pt x="35" y="48"/>
                        <a:pt x="35" y="48"/>
                        <a:pt x="35" y="48"/>
                      </a:cubicBezTo>
                      <a:cubicBezTo>
                        <a:pt x="35" y="48"/>
                        <a:pt x="35" y="48"/>
                        <a:pt x="35" y="48"/>
                      </a:cubicBezTo>
                      <a:cubicBezTo>
                        <a:pt x="35" y="48"/>
                        <a:pt x="35" y="48"/>
                        <a:pt x="35"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7" y="48"/>
                        <a:pt x="37" y="48"/>
                        <a:pt x="37" y="48"/>
                      </a:cubicBezTo>
                      <a:cubicBezTo>
                        <a:pt x="37" y="48"/>
                        <a:pt x="37" y="48"/>
                        <a:pt x="37" y="48"/>
                      </a:cubicBezTo>
                      <a:cubicBezTo>
                        <a:pt x="37" y="48"/>
                        <a:pt x="37" y="48"/>
                        <a:pt x="37" y="48"/>
                      </a:cubicBezTo>
                      <a:cubicBezTo>
                        <a:pt x="37" y="49"/>
                        <a:pt x="37" y="49"/>
                        <a:pt x="37" y="49"/>
                      </a:cubicBezTo>
                      <a:cubicBezTo>
                        <a:pt x="37" y="49"/>
                        <a:pt x="37" y="49"/>
                        <a:pt x="37" y="49"/>
                      </a:cubicBezTo>
                      <a:cubicBezTo>
                        <a:pt x="38" y="49"/>
                        <a:pt x="38" y="49"/>
                        <a:pt x="38" y="49"/>
                      </a:cubicBezTo>
                      <a:cubicBezTo>
                        <a:pt x="38" y="49"/>
                        <a:pt x="38" y="49"/>
                        <a:pt x="38" y="49"/>
                      </a:cubicBezTo>
                      <a:cubicBezTo>
                        <a:pt x="38" y="49"/>
                        <a:pt x="38" y="49"/>
                        <a:pt x="38" y="49"/>
                      </a:cubicBezTo>
                      <a:cubicBezTo>
                        <a:pt x="38" y="49"/>
                        <a:pt x="38" y="49"/>
                        <a:pt x="38" y="49"/>
                      </a:cubicBezTo>
                      <a:cubicBezTo>
                        <a:pt x="38" y="49"/>
                        <a:pt x="38" y="49"/>
                        <a:pt x="38" y="49"/>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8" y="50"/>
                        <a:pt x="38" y="50"/>
                        <a:pt x="38" y="50"/>
                      </a:cubicBezTo>
                      <a:cubicBezTo>
                        <a:pt x="39" y="50"/>
                        <a:pt x="39" y="50"/>
                        <a:pt x="39" y="50"/>
                      </a:cubicBezTo>
                      <a:cubicBezTo>
                        <a:pt x="39" y="51"/>
                        <a:pt x="39" y="51"/>
                        <a:pt x="39" y="51"/>
                      </a:cubicBezTo>
                      <a:cubicBezTo>
                        <a:pt x="39" y="51"/>
                        <a:pt x="39" y="51"/>
                        <a:pt x="39" y="51"/>
                      </a:cubicBezTo>
                      <a:cubicBezTo>
                        <a:pt x="39" y="51"/>
                        <a:pt x="39" y="51"/>
                        <a:pt x="39" y="51"/>
                      </a:cubicBezTo>
                      <a:cubicBezTo>
                        <a:pt x="39" y="51"/>
                        <a:pt x="39" y="51"/>
                        <a:pt x="39" y="51"/>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3"/>
                        <a:pt x="39" y="53"/>
                        <a:pt x="39" y="53"/>
                      </a:cubicBezTo>
                      <a:cubicBezTo>
                        <a:pt x="39" y="53"/>
                        <a:pt x="39" y="53"/>
                        <a:pt x="39" y="53"/>
                      </a:cubicBezTo>
                      <a:cubicBezTo>
                        <a:pt x="39" y="53"/>
                        <a:pt x="39" y="53"/>
                        <a:pt x="39" y="53"/>
                      </a:cubicBezTo>
                      <a:cubicBezTo>
                        <a:pt x="39" y="53"/>
                        <a:pt x="39" y="53"/>
                        <a:pt x="39" y="53"/>
                      </a:cubicBezTo>
                      <a:cubicBezTo>
                        <a:pt x="39" y="54"/>
                        <a:pt x="39" y="54"/>
                        <a:pt x="39" y="54"/>
                      </a:cubicBezTo>
                      <a:cubicBezTo>
                        <a:pt x="39" y="54"/>
                        <a:pt x="39" y="54"/>
                        <a:pt x="39" y="54"/>
                      </a:cubicBezTo>
                      <a:cubicBezTo>
                        <a:pt x="39" y="54"/>
                        <a:pt x="39" y="54"/>
                        <a:pt x="39" y="54"/>
                      </a:cubicBezTo>
                      <a:cubicBezTo>
                        <a:pt x="39" y="54"/>
                        <a:pt x="39" y="54"/>
                        <a:pt x="39" y="54"/>
                      </a:cubicBezTo>
                      <a:cubicBezTo>
                        <a:pt x="39" y="54"/>
                        <a:pt x="39" y="54"/>
                        <a:pt x="39" y="54"/>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6"/>
                        <a:pt x="38" y="56"/>
                        <a:pt x="38" y="56"/>
                      </a:cubicBezTo>
                      <a:cubicBezTo>
                        <a:pt x="38" y="56"/>
                        <a:pt x="38" y="56"/>
                        <a:pt x="38" y="56"/>
                      </a:cubicBezTo>
                      <a:cubicBezTo>
                        <a:pt x="38" y="56"/>
                        <a:pt x="38" y="56"/>
                        <a:pt x="38" y="56"/>
                      </a:cubicBezTo>
                      <a:cubicBezTo>
                        <a:pt x="38" y="56"/>
                        <a:pt x="38" y="56"/>
                        <a:pt x="38" y="56"/>
                      </a:cubicBezTo>
                      <a:cubicBezTo>
                        <a:pt x="39" y="56"/>
                        <a:pt x="39" y="56"/>
                        <a:pt x="39" y="56"/>
                      </a:cubicBezTo>
                      <a:cubicBezTo>
                        <a:pt x="39" y="56"/>
                        <a:pt x="39" y="56"/>
                        <a:pt x="39" y="56"/>
                      </a:cubicBezTo>
                      <a:cubicBezTo>
                        <a:pt x="39" y="56"/>
                        <a:pt x="39" y="56"/>
                        <a:pt x="39" y="56"/>
                      </a:cubicBezTo>
                      <a:cubicBezTo>
                        <a:pt x="39" y="56"/>
                        <a:pt x="39" y="56"/>
                        <a:pt x="39" y="56"/>
                      </a:cubicBezTo>
                      <a:cubicBezTo>
                        <a:pt x="39" y="56"/>
                        <a:pt x="39" y="56"/>
                        <a:pt x="39" y="56"/>
                      </a:cubicBezTo>
                      <a:cubicBezTo>
                        <a:pt x="39" y="56"/>
                        <a:pt x="39" y="56"/>
                        <a:pt x="39" y="56"/>
                      </a:cubicBezTo>
                      <a:cubicBezTo>
                        <a:pt x="40" y="56"/>
                        <a:pt x="40" y="56"/>
                        <a:pt x="40" y="56"/>
                      </a:cubicBezTo>
                      <a:cubicBezTo>
                        <a:pt x="40" y="56"/>
                        <a:pt x="40" y="56"/>
                        <a:pt x="40" y="56"/>
                      </a:cubicBezTo>
                      <a:cubicBezTo>
                        <a:pt x="40" y="56"/>
                        <a:pt x="40" y="56"/>
                        <a:pt x="40" y="56"/>
                      </a:cubicBezTo>
                      <a:cubicBezTo>
                        <a:pt x="40" y="56"/>
                        <a:pt x="40" y="56"/>
                        <a:pt x="40"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2" y="56"/>
                        <a:pt x="42" y="56"/>
                        <a:pt x="42" y="56"/>
                      </a:cubicBezTo>
                      <a:cubicBezTo>
                        <a:pt x="42" y="56"/>
                        <a:pt x="42" y="56"/>
                        <a:pt x="42" y="56"/>
                      </a:cubicBezTo>
                      <a:cubicBezTo>
                        <a:pt x="41" y="56"/>
                        <a:pt x="41" y="56"/>
                        <a:pt x="41" y="56"/>
                      </a:cubicBezTo>
                      <a:cubicBezTo>
                        <a:pt x="41" y="57"/>
                        <a:pt x="41" y="57"/>
                        <a:pt x="41" y="57"/>
                      </a:cubicBezTo>
                      <a:cubicBezTo>
                        <a:pt x="41" y="57"/>
                        <a:pt x="41" y="57"/>
                        <a:pt x="41" y="57"/>
                      </a:cubicBezTo>
                      <a:cubicBezTo>
                        <a:pt x="41" y="58"/>
                        <a:pt x="41" y="58"/>
                        <a:pt x="41" y="58"/>
                      </a:cubicBezTo>
                      <a:cubicBezTo>
                        <a:pt x="41" y="58"/>
                        <a:pt x="41" y="58"/>
                        <a:pt x="41" y="58"/>
                      </a:cubicBezTo>
                      <a:cubicBezTo>
                        <a:pt x="41" y="59"/>
                        <a:pt x="41" y="59"/>
                        <a:pt x="41" y="59"/>
                      </a:cubicBezTo>
                      <a:cubicBezTo>
                        <a:pt x="41" y="59"/>
                        <a:pt x="41" y="59"/>
                        <a:pt x="41" y="59"/>
                      </a:cubicBezTo>
                      <a:cubicBezTo>
                        <a:pt x="41" y="60"/>
                        <a:pt x="41" y="60"/>
                        <a:pt x="41" y="60"/>
                      </a:cubicBezTo>
                      <a:cubicBezTo>
                        <a:pt x="41" y="60"/>
                        <a:pt x="41" y="60"/>
                        <a:pt x="41" y="60"/>
                      </a:cubicBezTo>
                      <a:cubicBezTo>
                        <a:pt x="41" y="60"/>
                        <a:pt x="41" y="60"/>
                        <a:pt x="41" y="60"/>
                      </a:cubicBezTo>
                      <a:cubicBezTo>
                        <a:pt x="41" y="60"/>
                        <a:pt x="41" y="60"/>
                        <a:pt x="41" y="60"/>
                      </a:cubicBezTo>
                      <a:cubicBezTo>
                        <a:pt x="42" y="60"/>
                        <a:pt x="42" y="60"/>
                        <a:pt x="42" y="60"/>
                      </a:cubicBezTo>
                      <a:cubicBezTo>
                        <a:pt x="42" y="61"/>
                        <a:pt x="42" y="61"/>
                        <a:pt x="42" y="61"/>
                      </a:cubicBezTo>
                      <a:cubicBezTo>
                        <a:pt x="42" y="61"/>
                        <a:pt x="42" y="61"/>
                        <a:pt x="42" y="61"/>
                      </a:cubicBezTo>
                      <a:cubicBezTo>
                        <a:pt x="42" y="61"/>
                        <a:pt x="42" y="61"/>
                        <a:pt x="42" y="61"/>
                      </a:cubicBezTo>
                      <a:cubicBezTo>
                        <a:pt x="43" y="61"/>
                        <a:pt x="43" y="61"/>
                        <a:pt x="43" y="61"/>
                      </a:cubicBezTo>
                      <a:cubicBezTo>
                        <a:pt x="43" y="61"/>
                        <a:pt x="43" y="61"/>
                        <a:pt x="43" y="61"/>
                      </a:cubicBezTo>
                      <a:cubicBezTo>
                        <a:pt x="43" y="60"/>
                        <a:pt x="43" y="60"/>
                        <a:pt x="43" y="60"/>
                      </a:cubicBezTo>
                      <a:cubicBezTo>
                        <a:pt x="43" y="60"/>
                        <a:pt x="43" y="60"/>
                        <a:pt x="43" y="60"/>
                      </a:cubicBezTo>
                      <a:cubicBezTo>
                        <a:pt x="43" y="59"/>
                        <a:pt x="43" y="59"/>
                        <a:pt x="43" y="59"/>
                      </a:cubicBezTo>
                      <a:cubicBezTo>
                        <a:pt x="46" y="54"/>
                        <a:pt x="46" y="54"/>
                        <a:pt x="46" y="54"/>
                      </a:cubicBezTo>
                      <a:cubicBezTo>
                        <a:pt x="46" y="54"/>
                        <a:pt x="46" y="54"/>
                        <a:pt x="46" y="54"/>
                      </a:cubicBezTo>
                      <a:cubicBezTo>
                        <a:pt x="46" y="54"/>
                        <a:pt x="46" y="54"/>
                        <a:pt x="46" y="54"/>
                      </a:cubicBezTo>
                      <a:cubicBezTo>
                        <a:pt x="46" y="53"/>
                        <a:pt x="46" y="53"/>
                        <a:pt x="46" y="53"/>
                      </a:cubicBezTo>
                      <a:cubicBezTo>
                        <a:pt x="46" y="53"/>
                        <a:pt x="46" y="53"/>
                        <a:pt x="46" y="53"/>
                      </a:cubicBezTo>
                      <a:cubicBezTo>
                        <a:pt x="46" y="53"/>
                        <a:pt x="46" y="53"/>
                        <a:pt x="46" y="53"/>
                      </a:cubicBezTo>
                      <a:cubicBezTo>
                        <a:pt x="46" y="52"/>
                        <a:pt x="46" y="52"/>
                        <a:pt x="46" y="52"/>
                      </a:cubicBezTo>
                      <a:cubicBezTo>
                        <a:pt x="46" y="52"/>
                        <a:pt x="46" y="52"/>
                        <a:pt x="46" y="52"/>
                      </a:cubicBezTo>
                      <a:cubicBezTo>
                        <a:pt x="47" y="51"/>
                        <a:pt x="47" y="51"/>
                        <a:pt x="47" y="51"/>
                      </a:cubicBezTo>
                      <a:cubicBezTo>
                        <a:pt x="47" y="50"/>
                        <a:pt x="47" y="50"/>
                        <a:pt x="47" y="50"/>
                      </a:cubicBezTo>
                      <a:cubicBezTo>
                        <a:pt x="48" y="49"/>
                        <a:pt x="48" y="49"/>
                        <a:pt x="48" y="49"/>
                      </a:cubicBezTo>
                      <a:cubicBezTo>
                        <a:pt x="48" y="49"/>
                        <a:pt x="48" y="49"/>
                        <a:pt x="48" y="49"/>
                      </a:cubicBezTo>
                      <a:cubicBezTo>
                        <a:pt x="48" y="49"/>
                        <a:pt x="48" y="49"/>
                        <a:pt x="48" y="49"/>
                      </a:cubicBezTo>
                      <a:cubicBezTo>
                        <a:pt x="49" y="48"/>
                        <a:pt x="49" y="48"/>
                        <a:pt x="49" y="48"/>
                      </a:cubicBezTo>
                      <a:cubicBezTo>
                        <a:pt x="49" y="48"/>
                        <a:pt x="49" y="48"/>
                        <a:pt x="49" y="48"/>
                      </a:cubicBezTo>
                      <a:cubicBezTo>
                        <a:pt x="49" y="48"/>
                        <a:pt x="49" y="48"/>
                        <a:pt x="49" y="48"/>
                      </a:cubicBezTo>
                      <a:cubicBezTo>
                        <a:pt x="49" y="47"/>
                        <a:pt x="49" y="47"/>
                        <a:pt x="49" y="47"/>
                      </a:cubicBezTo>
                      <a:cubicBezTo>
                        <a:pt x="49" y="46"/>
                        <a:pt x="49" y="46"/>
                        <a:pt x="49" y="46"/>
                      </a:cubicBezTo>
                      <a:cubicBezTo>
                        <a:pt x="49" y="45"/>
                        <a:pt x="49" y="45"/>
                        <a:pt x="49" y="45"/>
                      </a:cubicBezTo>
                      <a:cubicBezTo>
                        <a:pt x="49" y="45"/>
                        <a:pt x="49" y="45"/>
                        <a:pt x="49" y="45"/>
                      </a:cubicBezTo>
                      <a:cubicBezTo>
                        <a:pt x="49" y="45"/>
                        <a:pt x="49" y="45"/>
                        <a:pt x="49" y="45"/>
                      </a:cubicBezTo>
                      <a:cubicBezTo>
                        <a:pt x="49" y="44"/>
                        <a:pt x="49" y="44"/>
                        <a:pt x="49" y="44"/>
                      </a:cubicBezTo>
                      <a:cubicBezTo>
                        <a:pt x="50" y="44"/>
                        <a:pt x="50" y="44"/>
                        <a:pt x="50" y="44"/>
                      </a:cubicBezTo>
                      <a:cubicBezTo>
                        <a:pt x="50" y="44"/>
                        <a:pt x="50" y="44"/>
                        <a:pt x="50" y="44"/>
                      </a:cubicBezTo>
                      <a:cubicBezTo>
                        <a:pt x="50" y="44"/>
                        <a:pt x="50" y="44"/>
                        <a:pt x="50" y="44"/>
                      </a:cubicBezTo>
                      <a:cubicBezTo>
                        <a:pt x="50" y="44"/>
                        <a:pt x="50" y="44"/>
                        <a:pt x="50" y="44"/>
                      </a:cubicBezTo>
                      <a:cubicBezTo>
                        <a:pt x="50" y="44"/>
                        <a:pt x="50" y="44"/>
                        <a:pt x="50" y="44"/>
                      </a:cubicBezTo>
                      <a:cubicBezTo>
                        <a:pt x="50" y="45"/>
                        <a:pt x="50" y="45"/>
                        <a:pt x="50" y="45"/>
                      </a:cubicBezTo>
                      <a:cubicBezTo>
                        <a:pt x="50" y="45"/>
                        <a:pt x="50" y="45"/>
                        <a:pt x="50" y="45"/>
                      </a:cubicBezTo>
                      <a:cubicBezTo>
                        <a:pt x="50" y="45"/>
                        <a:pt x="50" y="45"/>
                        <a:pt x="50" y="45"/>
                      </a:cubicBezTo>
                      <a:cubicBezTo>
                        <a:pt x="50" y="46"/>
                        <a:pt x="50" y="46"/>
                        <a:pt x="50" y="46"/>
                      </a:cubicBezTo>
                      <a:cubicBezTo>
                        <a:pt x="50" y="46"/>
                        <a:pt x="50" y="46"/>
                        <a:pt x="50" y="46"/>
                      </a:cubicBezTo>
                      <a:cubicBezTo>
                        <a:pt x="50" y="46"/>
                        <a:pt x="50" y="46"/>
                        <a:pt x="50" y="46"/>
                      </a:cubicBezTo>
                      <a:cubicBezTo>
                        <a:pt x="50" y="46"/>
                        <a:pt x="50" y="46"/>
                        <a:pt x="50" y="46"/>
                      </a:cubicBezTo>
                      <a:cubicBezTo>
                        <a:pt x="50" y="47"/>
                        <a:pt x="50" y="47"/>
                        <a:pt x="50" y="47"/>
                      </a:cubicBezTo>
                      <a:cubicBezTo>
                        <a:pt x="50" y="48"/>
                        <a:pt x="50" y="48"/>
                        <a:pt x="50" y="48"/>
                      </a:cubicBezTo>
                      <a:cubicBezTo>
                        <a:pt x="50" y="48"/>
                        <a:pt x="50" y="48"/>
                        <a:pt x="50" y="48"/>
                      </a:cubicBezTo>
                      <a:cubicBezTo>
                        <a:pt x="50" y="48"/>
                        <a:pt x="50" y="48"/>
                        <a:pt x="50" y="48"/>
                      </a:cubicBezTo>
                      <a:cubicBezTo>
                        <a:pt x="50" y="48"/>
                        <a:pt x="50" y="48"/>
                        <a:pt x="50" y="48"/>
                      </a:cubicBezTo>
                      <a:cubicBezTo>
                        <a:pt x="50" y="48"/>
                        <a:pt x="50" y="48"/>
                        <a:pt x="50" y="48"/>
                      </a:cubicBezTo>
                      <a:cubicBezTo>
                        <a:pt x="51" y="48"/>
                        <a:pt x="51" y="48"/>
                        <a:pt x="51" y="48"/>
                      </a:cubicBezTo>
                      <a:cubicBezTo>
                        <a:pt x="51" y="48"/>
                        <a:pt x="51" y="48"/>
                        <a:pt x="51" y="48"/>
                      </a:cubicBezTo>
                      <a:cubicBezTo>
                        <a:pt x="51" y="48"/>
                        <a:pt x="51" y="48"/>
                        <a:pt x="51" y="48"/>
                      </a:cubicBezTo>
                      <a:cubicBezTo>
                        <a:pt x="52" y="47"/>
                        <a:pt x="52" y="47"/>
                        <a:pt x="52" y="47"/>
                      </a:cubicBezTo>
                      <a:cubicBezTo>
                        <a:pt x="52" y="47"/>
                        <a:pt x="52" y="47"/>
                        <a:pt x="52" y="47"/>
                      </a:cubicBezTo>
                      <a:cubicBezTo>
                        <a:pt x="52" y="47"/>
                        <a:pt x="52" y="47"/>
                        <a:pt x="52" y="47"/>
                      </a:cubicBezTo>
                      <a:cubicBezTo>
                        <a:pt x="52" y="47"/>
                        <a:pt x="52" y="47"/>
                        <a:pt x="52" y="47"/>
                      </a:cubicBezTo>
                      <a:cubicBezTo>
                        <a:pt x="52" y="46"/>
                        <a:pt x="52" y="46"/>
                        <a:pt x="52" y="46"/>
                      </a:cubicBezTo>
                      <a:cubicBezTo>
                        <a:pt x="52" y="46"/>
                        <a:pt x="52" y="46"/>
                        <a:pt x="52" y="46"/>
                      </a:cubicBezTo>
                      <a:cubicBezTo>
                        <a:pt x="52" y="46"/>
                        <a:pt x="52" y="46"/>
                        <a:pt x="52" y="46"/>
                      </a:cubicBezTo>
                      <a:cubicBezTo>
                        <a:pt x="53" y="46"/>
                        <a:pt x="53" y="46"/>
                        <a:pt x="53" y="46"/>
                      </a:cubicBezTo>
                      <a:cubicBezTo>
                        <a:pt x="53" y="45"/>
                        <a:pt x="53" y="45"/>
                        <a:pt x="53" y="45"/>
                      </a:cubicBezTo>
                      <a:cubicBezTo>
                        <a:pt x="53" y="45"/>
                        <a:pt x="53" y="45"/>
                        <a:pt x="53" y="45"/>
                      </a:cubicBezTo>
                      <a:cubicBezTo>
                        <a:pt x="52" y="45"/>
                        <a:pt x="52" y="45"/>
                        <a:pt x="52" y="45"/>
                      </a:cubicBezTo>
                      <a:cubicBezTo>
                        <a:pt x="53" y="44"/>
                        <a:pt x="53" y="44"/>
                        <a:pt x="53" y="44"/>
                      </a:cubicBezTo>
                      <a:cubicBezTo>
                        <a:pt x="53" y="44"/>
                        <a:pt x="53" y="44"/>
                        <a:pt x="53" y="44"/>
                      </a:cubicBezTo>
                      <a:cubicBezTo>
                        <a:pt x="53" y="44"/>
                        <a:pt x="53" y="44"/>
                        <a:pt x="53" y="44"/>
                      </a:cubicBezTo>
                      <a:cubicBezTo>
                        <a:pt x="54" y="45"/>
                        <a:pt x="54" y="45"/>
                        <a:pt x="54" y="45"/>
                      </a:cubicBezTo>
                      <a:cubicBezTo>
                        <a:pt x="54" y="45"/>
                        <a:pt x="54" y="45"/>
                        <a:pt x="54" y="45"/>
                      </a:cubicBezTo>
                      <a:cubicBezTo>
                        <a:pt x="54" y="45"/>
                        <a:pt x="54" y="45"/>
                        <a:pt x="54" y="45"/>
                      </a:cubicBezTo>
                      <a:cubicBezTo>
                        <a:pt x="55" y="44"/>
                        <a:pt x="55" y="44"/>
                        <a:pt x="55" y="44"/>
                      </a:cubicBezTo>
                      <a:cubicBezTo>
                        <a:pt x="55" y="44"/>
                        <a:pt x="55" y="44"/>
                        <a:pt x="55" y="44"/>
                      </a:cubicBezTo>
                      <a:cubicBezTo>
                        <a:pt x="55" y="44"/>
                        <a:pt x="55" y="44"/>
                        <a:pt x="55" y="44"/>
                      </a:cubicBezTo>
                      <a:cubicBezTo>
                        <a:pt x="55" y="44"/>
                        <a:pt x="55" y="44"/>
                        <a:pt x="55" y="44"/>
                      </a:cubicBezTo>
                      <a:cubicBezTo>
                        <a:pt x="55" y="44"/>
                        <a:pt x="55" y="44"/>
                        <a:pt x="55" y="44"/>
                      </a:cubicBezTo>
                      <a:cubicBezTo>
                        <a:pt x="56" y="44"/>
                        <a:pt x="56" y="44"/>
                        <a:pt x="56" y="44"/>
                      </a:cubicBezTo>
                      <a:cubicBezTo>
                        <a:pt x="56" y="44"/>
                        <a:pt x="56" y="44"/>
                        <a:pt x="56" y="44"/>
                      </a:cubicBezTo>
                      <a:cubicBezTo>
                        <a:pt x="56" y="44"/>
                        <a:pt x="56" y="44"/>
                        <a:pt x="56" y="44"/>
                      </a:cubicBezTo>
                      <a:cubicBezTo>
                        <a:pt x="56" y="45"/>
                        <a:pt x="56" y="45"/>
                        <a:pt x="56" y="45"/>
                      </a:cubicBezTo>
                      <a:cubicBezTo>
                        <a:pt x="56" y="46"/>
                        <a:pt x="56" y="46"/>
                        <a:pt x="56" y="46"/>
                      </a:cubicBezTo>
                      <a:cubicBezTo>
                        <a:pt x="56" y="46"/>
                        <a:pt x="56" y="46"/>
                        <a:pt x="56" y="46"/>
                      </a:cubicBezTo>
                      <a:cubicBezTo>
                        <a:pt x="56" y="46"/>
                        <a:pt x="56" y="46"/>
                        <a:pt x="56" y="46"/>
                      </a:cubicBezTo>
                      <a:cubicBezTo>
                        <a:pt x="56" y="46"/>
                        <a:pt x="56" y="46"/>
                        <a:pt x="56" y="46"/>
                      </a:cubicBezTo>
                      <a:cubicBezTo>
                        <a:pt x="56" y="46"/>
                        <a:pt x="56" y="46"/>
                        <a:pt x="56" y="46"/>
                      </a:cubicBezTo>
                      <a:cubicBezTo>
                        <a:pt x="56" y="46"/>
                        <a:pt x="56" y="46"/>
                        <a:pt x="56"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7"/>
                        <a:pt x="55" y="47"/>
                        <a:pt x="55" y="47"/>
                      </a:cubicBezTo>
                      <a:cubicBezTo>
                        <a:pt x="55" y="47"/>
                        <a:pt x="55" y="47"/>
                        <a:pt x="55" y="47"/>
                      </a:cubicBezTo>
                      <a:cubicBezTo>
                        <a:pt x="55" y="47"/>
                        <a:pt x="55" y="47"/>
                        <a:pt x="55" y="47"/>
                      </a:cubicBezTo>
                      <a:cubicBezTo>
                        <a:pt x="55" y="47"/>
                        <a:pt x="55" y="47"/>
                        <a:pt x="55" y="47"/>
                      </a:cubicBezTo>
                      <a:cubicBezTo>
                        <a:pt x="55" y="47"/>
                        <a:pt x="55" y="47"/>
                        <a:pt x="55" y="47"/>
                      </a:cubicBezTo>
                      <a:cubicBezTo>
                        <a:pt x="55" y="47"/>
                        <a:pt x="55" y="47"/>
                        <a:pt x="55" y="47"/>
                      </a:cubicBezTo>
                      <a:cubicBezTo>
                        <a:pt x="54" y="47"/>
                        <a:pt x="54" y="47"/>
                        <a:pt x="54" y="47"/>
                      </a:cubicBezTo>
                      <a:cubicBezTo>
                        <a:pt x="54" y="48"/>
                        <a:pt x="54" y="48"/>
                        <a:pt x="54" y="48"/>
                      </a:cubicBezTo>
                      <a:cubicBezTo>
                        <a:pt x="54" y="48"/>
                        <a:pt x="54" y="48"/>
                        <a:pt x="54" y="48"/>
                      </a:cubicBezTo>
                      <a:cubicBezTo>
                        <a:pt x="54" y="49"/>
                        <a:pt x="54" y="49"/>
                        <a:pt x="54" y="49"/>
                      </a:cubicBezTo>
                      <a:cubicBezTo>
                        <a:pt x="54" y="49"/>
                        <a:pt x="54" y="49"/>
                        <a:pt x="54" y="49"/>
                      </a:cubicBezTo>
                      <a:cubicBezTo>
                        <a:pt x="55" y="49"/>
                        <a:pt x="55" y="49"/>
                        <a:pt x="55" y="49"/>
                      </a:cubicBezTo>
                      <a:cubicBezTo>
                        <a:pt x="55" y="49"/>
                        <a:pt x="55" y="49"/>
                        <a:pt x="55" y="49"/>
                      </a:cubicBezTo>
                      <a:cubicBezTo>
                        <a:pt x="55" y="49"/>
                        <a:pt x="55" y="49"/>
                        <a:pt x="55" y="49"/>
                      </a:cubicBezTo>
                      <a:cubicBezTo>
                        <a:pt x="55" y="49"/>
                        <a:pt x="55" y="49"/>
                        <a:pt x="55" y="49"/>
                      </a:cubicBezTo>
                      <a:cubicBezTo>
                        <a:pt x="56" y="49"/>
                        <a:pt x="56" y="49"/>
                        <a:pt x="56" y="49"/>
                      </a:cubicBezTo>
                      <a:cubicBezTo>
                        <a:pt x="56" y="49"/>
                        <a:pt x="56" y="49"/>
                        <a:pt x="56" y="49"/>
                      </a:cubicBezTo>
                      <a:cubicBezTo>
                        <a:pt x="55" y="49"/>
                        <a:pt x="55" y="49"/>
                        <a:pt x="55" y="49"/>
                      </a:cubicBezTo>
                      <a:cubicBezTo>
                        <a:pt x="55" y="49"/>
                        <a:pt x="55" y="49"/>
                        <a:pt x="55" y="49"/>
                      </a:cubicBezTo>
                      <a:cubicBezTo>
                        <a:pt x="55" y="49"/>
                        <a:pt x="55" y="49"/>
                        <a:pt x="55" y="49"/>
                      </a:cubicBezTo>
                      <a:cubicBezTo>
                        <a:pt x="55" y="48"/>
                        <a:pt x="55" y="48"/>
                        <a:pt x="55" y="48"/>
                      </a:cubicBezTo>
                      <a:cubicBezTo>
                        <a:pt x="55" y="48"/>
                        <a:pt x="55" y="48"/>
                        <a:pt x="55" y="48"/>
                      </a:cubicBezTo>
                      <a:cubicBezTo>
                        <a:pt x="55" y="48"/>
                        <a:pt x="55" y="48"/>
                        <a:pt x="55" y="48"/>
                      </a:cubicBezTo>
                      <a:cubicBezTo>
                        <a:pt x="55" y="48"/>
                        <a:pt x="55" y="48"/>
                        <a:pt x="55" y="48"/>
                      </a:cubicBezTo>
                      <a:cubicBezTo>
                        <a:pt x="55" y="48"/>
                        <a:pt x="55" y="48"/>
                        <a:pt x="55" y="48"/>
                      </a:cubicBezTo>
                      <a:cubicBezTo>
                        <a:pt x="56" y="48"/>
                        <a:pt x="56" y="48"/>
                        <a:pt x="56" y="48"/>
                      </a:cubicBezTo>
                      <a:cubicBezTo>
                        <a:pt x="56" y="47"/>
                        <a:pt x="56" y="47"/>
                        <a:pt x="56" y="47"/>
                      </a:cubicBezTo>
                      <a:cubicBezTo>
                        <a:pt x="56" y="47"/>
                        <a:pt x="56" y="47"/>
                        <a:pt x="56" y="47"/>
                      </a:cubicBezTo>
                      <a:cubicBezTo>
                        <a:pt x="56" y="47"/>
                        <a:pt x="56" y="47"/>
                        <a:pt x="56" y="47"/>
                      </a:cubicBezTo>
                      <a:cubicBezTo>
                        <a:pt x="56" y="47"/>
                        <a:pt x="56" y="47"/>
                        <a:pt x="56" y="47"/>
                      </a:cubicBezTo>
                      <a:cubicBezTo>
                        <a:pt x="56" y="46"/>
                        <a:pt x="56" y="46"/>
                        <a:pt x="56" y="46"/>
                      </a:cubicBezTo>
                      <a:cubicBezTo>
                        <a:pt x="56" y="46"/>
                        <a:pt x="56" y="46"/>
                        <a:pt x="56" y="46"/>
                      </a:cubicBezTo>
                      <a:cubicBezTo>
                        <a:pt x="56" y="46"/>
                        <a:pt x="56" y="46"/>
                        <a:pt x="56" y="46"/>
                      </a:cubicBezTo>
                      <a:cubicBezTo>
                        <a:pt x="57" y="46"/>
                        <a:pt x="57" y="46"/>
                        <a:pt x="57" y="46"/>
                      </a:cubicBezTo>
                      <a:cubicBezTo>
                        <a:pt x="57" y="46"/>
                        <a:pt x="57" y="46"/>
                        <a:pt x="57" y="46"/>
                      </a:cubicBezTo>
                      <a:cubicBezTo>
                        <a:pt x="57" y="46"/>
                        <a:pt x="57" y="46"/>
                        <a:pt x="57" y="46"/>
                      </a:cubicBezTo>
                      <a:cubicBezTo>
                        <a:pt x="58" y="46"/>
                        <a:pt x="58" y="46"/>
                        <a:pt x="58" y="46"/>
                      </a:cubicBezTo>
                      <a:cubicBezTo>
                        <a:pt x="58" y="45"/>
                        <a:pt x="58" y="45"/>
                        <a:pt x="58" y="45"/>
                      </a:cubicBezTo>
                      <a:cubicBezTo>
                        <a:pt x="58" y="45"/>
                        <a:pt x="58" y="45"/>
                        <a:pt x="58" y="45"/>
                      </a:cubicBezTo>
                      <a:cubicBezTo>
                        <a:pt x="58" y="45"/>
                        <a:pt x="58" y="45"/>
                        <a:pt x="58" y="45"/>
                      </a:cubicBezTo>
                      <a:cubicBezTo>
                        <a:pt x="58" y="45"/>
                        <a:pt x="58" y="45"/>
                        <a:pt x="58" y="45"/>
                      </a:cubicBezTo>
                      <a:cubicBezTo>
                        <a:pt x="59" y="45"/>
                        <a:pt x="59" y="45"/>
                        <a:pt x="59" y="45"/>
                      </a:cubicBezTo>
                      <a:cubicBezTo>
                        <a:pt x="59" y="45"/>
                        <a:pt x="59" y="45"/>
                        <a:pt x="59" y="45"/>
                      </a:cubicBezTo>
                      <a:cubicBezTo>
                        <a:pt x="59" y="45"/>
                        <a:pt x="59" y="45"/>
                        <a:pt x="59" y="45"/>
                      </a:cubicBezTo>
                      <a:cubicBezTo>
                        <a:pt x="59" y="43"/>
                        <a:pt x="59" y="43"/>
                        <a:pt x="59" y="43"/>
                      </a:cubicBezTo>
                      <a:cubicBezTo>
                        <a:pt x="59" y="42"/>
                        <a:pt x="59" y="42"/>
                        <a:pt x="59" y="42"/>
                      </a:cubicBezTo>
                      <a:cubicBezTo>
                        <a:pt x="60" y="42"/>
                        <a:pt x="60" y="42"/>
                        <a:pt x="60" y="42"/>
                      </a:cubicBezTo>
                      <a:cubicBezTo>
                        <a:pt x="62" y="41"/>
                        <a:pt x="62" y="41"/>
                        <a:pt x="62" y="41"/>
                      </a:cubicBezTo>
                      <a:lnTo>
                        <a:pt x="63" y="41"/>
                      </a:lnTo>
                      <a:close/>
                      <a:moveTo>
                        <a:pt x="93" y="37"/>
                      </a:moveTo>
                      <a:cubicBezTo>
                        <a:pt x="93" y="37"/>
                        <a:pt x="93" y="37"/>
                        <a:pt x="93" y="37"/>
                      </a:cubicBezTo>
                      <a:cubicBezTo>
                        <a:pt x="93" y="37"/>
                        <a:pt x="93" y="37"/>
                        <a:pt x="93" y="37"/>
                      </a:cubicBezTo>
                      <a:cubicBezTo>
                        <a:pt x="93" y="36"/>
                        <a:pt x="93" y="36"/>
                        <a:pt x="93" y="36"/>
                      </a:cubicBezTo>
                      <a:cubicBezTo>
                        <a:pt x="93" y="37"/>
                        <a:pt x="93" y="37"/>
                        <a:pt x="93" y="37"/>
                      </a:cubicBezTo>
                      <a:cubicBezTo>
                        <a:pt x="93" y="37"/>
                        <a:pt x="93" y="37"/>
                        <a:pt x="93" y="37"/>
                      </a:cubicBezTo>
                      <a:cubicBezTo>
                        <a:pt x="93" y="37"/>
                        <a:pt x="93" y="37"/>
                        <a:pt x="93" y="37"/>
                      </a:cubicBezTo>
                      <a:cubicBezTo>
                        <a:pt x="93" y="37"/>
                        <a:pt x="93" y="37"/>
                        <a:pt x="93" y="37"/>
                      </a:cubicBezTo>
                      <a:cubicBezTo>
                        <a:pt x="94" y="37"/>
                        <a:pt x="94" y="37"/>
                        <a:pt x="94" y="37"/>
                      </a:cubicBezTo>
                      <a:cubicBezTo>
                        <a:pt x="94" y="37"/>
                        <a:pt x="94" y="37"/>
                        <a:pt x="94" y="37"/>
                      </a:cubicBezTo>
                      <a:cubicBezTo>
                        <a:pt x="94" y="37"/>
                        <a:pt x="94" y="37"/>
                        <a:pt x="94" y="37"/>
                      </a:cubicBezTo>
                      <a:cubicBezTo>
                        <a:pt x="94" y="37"/>
                        <a:pt x="94" y="37"/>
                        <a:pt x="94" y="37"/>
                      </a:cubicBezTo>
                      <a:cubicBezTo>
                        <a:pt x="94" y="37"/>
                        <a:pt x="94" y="37"/>
                        <a:pt x="94" y="37"/>
                      </a:cubicBezTo>
                      <a:cubicBezTo>
                        <a:pt x="94" y="37"/>
                        <a:pt x="94" y="37"/>
                        <a:pt x="94" y="37"/>
                      </a:cubicBezTo>
                      <a:cubicBezTo>
                        <a:pt x="95" y="37"/>
                        <a:pt x="95" y="37"/>
                        <a:pt x="95" y="37"/>
                      </a:cubicBezTo>
                      <a:cubicBezTo>
                        <a:pt x="95" y="37"/>
                        <a:pt x="95" y="37"/>
                        <a:pt x="95" y="37"/>
                      </a:cubicBezTo>
                      <a:cubicBezTo>
                        <a:pt x="95" y="37"/>
                        <a:pt x="95" y="37"/>
                        <a:pt x="95" y="37"/>
                      </a:cubicBezTo>
                      <a:cubicBezTo>
                        <a:pt x="95" y="37"/>
                        <a:pt x="95" y="37"/>
                        <a:pt x="95" y="37"/>
                      </a:cubicBezTo>
                      <a:cubicBezTo>
                        <a:pt x="95" y="37"/>
                        <a:pt x="95" y="37"/>
                        <a:pt x="95" y="37"/>
                      </a:cubicBezTo>
                      <a:cubicBezTo>
                        <a:pt x="96" y="37"/>
                        <a:pt x="96" y="37"/>
                        <a:pt x="96" y="37"/>
                      </a:cubicBezTo>
                      <a:cubicBezTo>
                        <a:pt x="96" y="37"/>
                        <a:pt x="96" y="37"/>
                        <a:pt x="96" y="37"/>
                      </a:cubicBezTo>
                      <a:cubicBezTo>
                        <a:pt x="97" y="37"/>
                        <a:pt x="97" y="37"/>
                        <a:pt x="97" y="37"/>
                      </a:cubicBezTo>
                      <a:cubicBezTo>
                        <a:pt x="97" y="37"/>
                        <a:pt x="97" y="37"/>
                        <a:pt x="97" y="37"/>
                      </a:cubicBezTo>
                      <a:cubicBezTo>
                        <a:pt x="97" y="37"/>
                        <a:pt x="97" y="37"/>
                        <a:pt x="97" y="37"/>
                      </a:cubicBezTo>
                      <a:cubicBezTo>
                        <a:pt x="98" y="37"/>
                        <a:pt x="98" y="37"/>
                        <a:pt x="98" y="37"/>
                      </a:cubicBezTo>
                      <a:cubicBezTo>
                        <a:pt x="98" y="37"/>
                        <a:pt x="98" y="37"/>
                        <a:pt x="98" y="37"/>
                      </a:cubicBezTo>
                      <a:cubicBezTo>
                        <a:pt x="98" y="36"/>
                        <a:pt x="98" y="36"/>
                        <a:pt x="98" y="36"/>
                      </a:cubicBezTo>
                      <a:cubicBezTo>
                        <a:pt x="98" y="35"/>
                        <a:pt x="98" y="35"/>
                        <a:pt x="98" y="35"/>
                      </a:cubicBezTo>
                      <a:cubicBezTo>
                        <a:pt x="98" y="35"/>
                        <a:pt x="98" y="35"/>
                        <a:pt x="98" y="35"/>
                      </a:cubicBezTo>
                      <a:cubicBezTo>
                        <a:pt x="98" y="35"/>
                        <a:pt x="98" y="35"/>
                        <a:pt x="98" y="35"/>
                      </a:cubicBezTo>
                      <a:cubicBezTo>
                        <a:pt x="97" y="35"/>
                        <a:pt x="97" y="35"/>
                        <a:pt x="97" y="35"/>
                      </a:cubicBezTo>
                      <a:cubicBezTo>
                        <a:pt x="97" y="35"/>
                        <a:pt x="97" y="35"/>
                        <a:pt x="97" y="34"/>
                      </a:cubicBezTo>
                      <a:cubicBezTo>
                        <a:pt x="97" y="34"/>
                        <a:pt x="97" y="34"/>
                        <a:pt x="97" y="34"/>
                      </a:cubicBezTo>
                      <a:cubicBezTo>
                        <a:pt x="96" y="34"/>
                        <a:pt x="96" y="34"/>
                        <a:pt x="96" y="34"/>
                      </a:cubicBezTo>
                      <a:cubicBezTo>
                        <a:pt x="95" y="34"/>
                        <a:pt x="95" y="34"/>
                        <a:pt x="95" y="34"/>
                      </a:cubicBezTo>
                      <a:cubicBezTo>
                        <a:pt x="95" y="34"/>
                        <a:pt x="95" y="34"/>
                        <a:pt x="95" y="34"/>
                      </a:cubicBezTo>
                      <a:cubicBezTo>
                        <a:pt x="95" y="34"/>
                        <a:pt x="95" y="34"/>
                        <a:pt x="95" y="34"/>
                      </a:cubicBezTo>
                      <a:cubicBezTo>
                        <a:pt x="95" y="34"/>
                        <a:pt x="95" y="34"/>
                        <a:pt x="95" y="34"/>
                      </a:cubicBezTo>
                      <a:cubicBezTo>
                        <a:pt x="95" y="34"/>
                        <a:pt x="95" y="34"/>
                        <a:pt x="95" y="34"/>
                      </a:cubicBezTo>
                      <a:cubicBezTo>
                        <a:pt x="95" y="34"/>
                        <a:pt x="95" y="34"/>
                        <a:pt x="95" y="34"/>
                      </a:cubicBezTo>
                      <a:cubicBezTo>
                        <a:pt x="95" y="35"/>
                        <a:pt x="95" y="35"/>
                        <a:pt x="95" y="35"/>
                      </a:cubicBezTo>
                      <a:cubicBezTo>
                        <a:pt x="95" y="35"/>
                        <a:pt x="95" y="35"/>
                        <a:pt x="95" y="35"/>
                      </a:cubicBezTo>
                      <a:cubicBezTo>
                        <a:pt x="95" y="35"/>
                        <a:pt x="95" y="35"/>
                        <a:pt x="95" y="35"/>
                      </a:cubicBezTo>
                      <a:cubicBezTo>
                        <a:pt x="95" y="35"/>
                        <a:pt x="95" y="35"/>
                        <a:pt x="95" y="35"/>
                      </a:cubicBezTo>
                      <a:cubicBezTo>
                        <a:pt x="95" y="36"/>
                        <a:pt x="95" y="36"/>
                        <a:pt x="95" y="36"/>
                      </a:cubicBezTo>
                      <a:cubicBezTo>
                        <a:pt x="94" y="36"/>
                        <a:pt x="94" y="36"/>
                        <a:pt x="94" y="36"/>
                      </a:cubicBezTo>
                      <a:cubicBezTo>
                        <a:pt x="94" y="36"/>
                        <a:pt x="94" y="36"/>
                        <a:pt x="94" y="36"/>
                      </a:cubicBezTo>
                      <a:cubicBezTo>
                        <a:pt x="94" y="36"/>
                        <a:pt x="94" y="36"/>
                        <a:pt x="94" y="36"/>
                      </a:cubicBezTo>
                      <a:cubicBezTo>
                        <a:pt x="94" y="36"/>
                        <a:pt x="94" y="36"/>
                        <a:pt x="94" y="36"/>
                      </a:cubicBezTo>
                      <a:cubicBezTo>
                        <a:pt x="94" y="36"/>
                        <a:pt x="94" y="36"/>
                        <a:pt x="94" y="36"/>
                      </a:cubicBezTo>
                      <a:cubicBezTo>
                        <a:pt x="93" y="36"/>
                        <a:pt x="93" y="36"/>
                        <a:pt x="93" y="36"/>
                      </a:cubicBezTo>
                      <a:cubicBezTo>
                        <a:pt x="93" y="36"/>
                        <a:pt x="93" y="36"/>
                        <a:pt x="93" y="36"/>
                      </a:cubicBezTo>
                      <a:cubicBezTo>
                        <a:pt x="93" y="36"/>
                        <a:pt x="93" y="36"/>
                        <a:pt x="93" y="36"/>
                      </a:cubicBezTo>
                      <a:cubicBezTo>
                        <a:pt x="93" y="36"/>
                        <a:pt x="93" y="36"/>
                        <a:pt x="93" y="36"/>
                      </a:cubicBezTo>
                      <a:cubicBezTo>
                        <a:pt x="93" y="37"/>
                        <a:pt x="93" y="37"/>
                        <a:pt x="93" y="37"/>
                      </a:cubicBezTo>
                      <a:close/>
                      <a:moveTo>
                        <a:pt x="86" y="37"/>
                      </a:moveTo>
                      <a:cubicBezTo>
                        <a:pt x="85" y="37"/>
                        <a:pt x="85" y="37"/>
                        <a:pt x="85" y="37"/>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lnTo>
                        <a:pt x="86" y="37"/>
                      </a:lnTo>
                      <a:close/>
                      <a:moveTo>
                        <a:pt x="52" y="31"/>
                      </a:moveTo>
                      <a:cubicBezTo>
                        <a:pt x="52" y="31"/>
                        <a:pt x="52" y="31"/>
                        <a:pt x="52" y="31"/>
                      </a:cubicBezTo>
                      <a:cubicBezTo>
                        <a:pt x="52" y="31"/>
                        <a:pt x="52" y="31"/>
                        <a:pt x="52" y="31"/>
                      </a:cubicBezTo>
                      <a:cubicBezTo>
                        <a:pt x="52" y="32"/>
                        <a:pt x="52" y="32"/>
                        <a:pt x="52"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4" y="32"/>
                        <a:pt x="54" y="32"/>
                        <a:pt x="54" y="32"/>
                      </a:cubicBezTo>
                      <a:cubicBezTo>
                        <a:pt x="54" y="32"/>
                        <a:pt x="54" y="32"/>
                        <a:pt x="54" y="32"/>
                      </a:cubicBezTo>
                      <a:cubicBezTo>
                        <a:pt x="54" y="32"/>
                        <a:pt x="54" y="32"/>
                        <a:pt x="54" y="32"/>
                      </a:cubicBezTo>
                      <a:cubicBezTo>
                        <a:pt x="53" y="32"/>
                        <a:pt x="53" y="32"/>
                        <a:pt x="53" y="32"/>
                      </a:cubicBezTo>
                      <a:cubicBezTo>
                        <a:pt x="53" y="32"/>
                        <a:pt x="53" y="32"/>
                        <a:pt x="53" y="32"/>
                      </a:cubicBezTo>
                      <a:cubicBezTo>
                        <a:pt x="53" y="32"/>
                        <a:pt x="53" y="32"/>
                        <a:pt x="53" y="32"/>
                      </a:cubicBezTo>
                      <a:cubicBezTo>
                        <a:pt x="53" y="31"/>
                        <a:pt x="53" y="31"/>
                        <a:pt x="53" y="31"/>
                      </a:cubicBezTo>
                      <a:cubicBezTo>
                        <a:pt x="53" y="31"/>
                        <a:pt x="53" y="31"/>
                        <a:pt x="53" y="31"/>
                      </a:cubicBezTo>
                      <a:cubicBezTo>
                        <a:pt x="53" y="31"/>
                        <a:pt x="53" y="31"/>
                        <a:pt x="53" y="31"/>
                      </a:cubicBezTo>
                      <a:cubicBezTo>
                        <a:pt x="53" y="30"/>
                        <a:pt x="53" y="30"/>
                        <a:pt x="53" y="30"/>
                      </a:cubicBezTo>
                      <a:cubicBezTo>
                        <a:pt x="53" y="30"/>
                        <a:pt x="53" y="30"/>
                        <a:pt x="53" y="30"/>
                      </a:cubicBezTo>
                      <a:cubicBezTo>
                        <a:pt x="53" y="30"/>
                        <a:pt x="53" y="30"/>
                        <a:pt x="53" y="30"/>
                      </a:cubicBezTo>
                      <a:cubicBezTo>
                        <a:pt x="52" y="30"/>
                        <a:pt x="52" y="30"/>
                        <a:pt x="52" y="30"/>
                      </a:cubicBezTo>
                      <a:cubicBezTo>
                        <a:pt x="52" y="30"/>
                        <a:pt x="52" y="30"/>
                        <a:pt x="52" y="30"/>
                      </a:cubicBezTo>
                      <a:cubicBezTo>
                        <a:pt x="52" y="31"/>
                        <a:pt x="52" y="31"/>
                        <a:pt x="52" y="31"/>
                      </a:cubicBezTo>
                      <a:cubicBezTo>
                        <a:pt x="52" y="31"/>
                        <a:pt x="52" y="31"/>
                        <a:pt x="52" y="31"/>
                      </a:cubicBezTo>
                      <a:close/>
                      <a:moveTo>
                        <a:pt x="88" y="32"/>
                      </a:moveTo>
                      <a:cubicBezTo>
                        <a:pt x="88" y="32"/>
                        <a:pt x="88" y="32"/>
                        <a:pt x="88" y="32"/>
                      </a:cubicBezTo>
                      <a:cubicBezTo>
                        <a:pt x="88" y="32"/>
                        <a:pt x="88" y="32"/>
                        <a:pt x="88" y="32"/>
                      </a:cubicBezTo>
                      <a:cubicBezTo>
                        <a:pt x="89" y="32"/>
                        <a:pt x="89" y="32"/>
                        <a:pt x="89" y="32"/>
                      </a:cubicBezTo>
                      <a:cubicBezTo>
                        <a:pt x="89" y="31"/>
                        <a:pt x="89" y="31"/>
                        <a:pt x="89" y="31"/>
                      </a:cubicBezTo>
                      <a:cubicBezTo>
                        <a:pt x="88" y="31"/>
                        <a:pt x="88" y="31"/>
                        <a:pt x="88" y="31"/>
                      </a:cubicBezTo>
                      <a:cubicBezTo>
                        <a:pt x="88" y="30"/>
                        <a:pt x="88" y="30"/>
                        <a:pt x="88" y="30"/>
                      </a:cubicBezTo>
                      <a:cubicBezTo>
                        <a:pt x="88" y="30"/>
                        <a:pt x="88" y="30"/>
                        <a:pt x="88" y="30"/>
                      </a:cubicBezTo>
                      <a:cubicBezTo>
                        <a:pt x="88" y="30"/>
                        <a:pt x="88" y="30"/>
                        <a:pt x="88" y="30"/>
                      </a:cubicBezTo>
                      <a:cubicBezTo>
                        <a:pt x="87" y="31"/>
                        <a:pt x="87" y="31"/>
                        <a:pt x="87" y="31"/>
                      </a:cubicBezTo>
                      <a:cubicBezTo>
                        <a:pt x="87" y="31"/>
                        <a:pt x="87" y="31"/>
                        <a:pt x="87" y="31"/>
                      </a:cubicBezTo>
                      <a:cubicBezTo>
                        <a:pt x="87" y="31"/>
                        <a:pt x="87" y="31"/>
                        <a:pt x="87" y="31"/>
                      </a:cubicBezTo>
                      <a:lnTo>
                        <a:pt x="88" y="32"/>
                      </a:lnTo>
                      <a:close/>
                      <a:moveTo>
                        <a:pt x="115" y="110"/>
                      </a:moveTo>
                      <a:cubicBezTo>
                        <a:pt x="114" y="110"/>
                        <a:pt x="114" y="110"/>
                        <a:pt x="114" y="110"/>
                      </a:cubicBezTo>
                      <a:cubicBezTo>
                        <a:pt x="114" y="111"/>
                        <a:pt x="114" y="111"/>
                        <a:pt x="114" y="111"/>
                      </a:cubicBezTo>
                      <a:cubicBezTo>
                        <a:pt x="114" y="112"/>
                        <a:pt x="114" y="112"/>
                        <a:pt x="114" y="112"/>
                      </a:cubicBezTo>
                      <a:cubicBezTo>
                        <a:pt x="115" y="112"/>
                        <a:pt x="115" y="112"/>
                        <a:pt x="115" y="112"/>
                      </a:cubicBezTo>
                      <a:cubicBezTo>
                        <a:pt x="115" y="112"/>
                        <a:pt x="115" y="112"/>
                        <a:pt x="115" y="112"/>
                      </a:cubicBezTo>
                      <a:cubicBezTo>
                        <a:pt x="115" y="111"/>
                        <a:pt x="115" y="111"/>
                        <a:pt x="115" y="111"/>
                      </a:cubicBezTo>
                      <a:lnTo>
                        <a:pt x="115" y="110"/>
                      </a:lnTo>
                      <a:close/>
                      <a:moveTo>
                        <a:pt x="64" y="60"/>
                      </a:moveTo>
                      <a:cubicBezTo>
                        <a:pt x="64" y="60"/>
                        <a:pt x="64" y="60"/>
                        <a:pt x="64" y="60"/>
                      </a:cubicBezTo>
                      <a:cubicBezTo>
                        <a:pt x="64" y="59"/>
                        <a:pt x="64" y="59"/>
                        <a:pt x="64" y="59"/>
                      </a:cubicBezTo>
                      <a:cubicBezTo>
                        <a:pt x="64" y="60"/>
                        <a:pt x="64" y="60"/>
                        <a:pt x="64" y="60"/>
                      </a:cubicBezTo>
                      <a:cubicBezTo>
                        <a:pt x="64" y="60"/>
                        <a:pt x="64" y="60"/>
                        <a:pt x="64" y="60"/>
                      </a:cubicBezTo>
                      <a:cubicBezTo>
                        <a:pt x="64" y="60"/>
                        <a:pt x="64" y="60"/>
                        <a:pt x="64" y="60"/>
                      </a:cubicBezTo>
                      <a:cubicBezTo>
                        <a:pt x="64" y="60"/>
                        <a:pt x="64" y="60"/>
                        <a:pt x="64" y="60"/>
                      </a:cubicBezTo>
                      <a:cubicBezTo>
                        <a:pt x="64" y="61"/>
                        <a:pt x="64" y="61"/>
                        <a:pt x="64" y="61"/>
                      </a:cubicBezTo>
                      <a:cubicBezTo>
                        <a:pt x="64" y="60"/>
                        <a:pt x="64" y="60"/>
                        <a:pt x="64" y="60"/>
                      </a:cubicBezTo>
                      <a:cubicBezTo>
                        <a:pt x="64" y="60"/>
                        <a:pt x="64" y="60"/>
                        <a:pt x="64" y="60"/>
                      </a:cubicBezTo>
                      <a:cubicBezTo>
                        <a:pt x="65" y="60"/>
                        <a:pt x="65" y="60"/>
                        <a:pt x="65" y="60"/>
                      </a:cubicBezTo>
                      <a:cubicBezTo>
                        <a:pt x="64" y="60"/>
                        <a:pt x="64" y="60"/>
                        <a:pt x="64" y="60"/>
                      </a:cubicBezTo>
                      <a:close/>
                      <a:moveTo>
                        <a:pt x="65" y="59"/>
                      </a:moveTo>
                      <a:cubicBezTo>
                        <a:pt x="66" y="59"/>
                        <a:pt x="66" y="59"/>
                        <a:pt x="66" y="59"/>
                      </a:cubicBezTo>
                      <a:cubicBezTo>
                        <a:pt x="66" y="58"/>
                        <a:pt x="66" y="58"/>
                        <a:pt x="66" y="58"/>
                      </a:cubicBezTo>
                      <a:cubicBezTo>
                        <a:pt x="66" y="58"/>
                        <a:pt x="66" y="58"/>
                        <a:pt x="66" y="58"/>
                      </a:cubicBezTo>
                      <a:cubicBezTo>
                        <a:pt x="66" y="58"/>
                        <a:pt x="66" y="58"/>
                        <a:pt x="66" y="58"/>
                      </a:cubicBezTo>
                      <a:cubicBezTo>
                        <a:pt x="66" y="58"/>
                        <a:pt x="66" y="58"/>
                        <a:pt x="66" y="58"/>
                      </a:cubicBezTo>
                      <a:cubicBezTo>
                        <a:pt x="66" y="57"/>
                        <a:pt x="66" y="57"/>
                        <a:pt x="66" y="57"/>
                      </a:cubicBezTo>
                      <a:cubicBezTo>
                        <a:pt x="65" y="57"/>
                        <a:pt x="65" y="57"/>
                        <a:pt x="65" y="57"/>
                      </a:cubicBezTo>
                      <a:cubicBezTo>
                        <a:pt x="65" y="57"/>
                        <a:pt x="65" y="57"/>
                        <a:pt x="65" y="57"/>
                      </a:cubicBezTo>
                      <a:cubicBezTo>
                        <a:pt x="65" y="57"/>
                        <a:pt x="65" y="57"/>
                        <a:pt x="65" y="57"/>
                      </a:cubicBezTo>
                      <a:cubicBezTo>
                        <a:pt x="65" y="57"/>
                        <a:pt x="65" y="57"/>
                        <a:pt x="65" y="57"/>
                      </a:cubicBezTo>
                      <a:cubicBezTo>
                        <a:pt x="65" y="57"/>
                        <a:pt x="65" y="57"/>
                        <a:pt x="65" y="57"/>
                      </a:cubicBezTo>
                      <a:cubicBezTo>
                        <a:pt x="64" y="58"/>
                        <a:pt x="64" y="58"/>
                        <a:pt x="64" y="58"/>
                      </a:cubicBezTo>
                      <a:cubicBezTo>
                        <a:pt x="65" y="59"/>
                        <a:pt x="65" y="59"/>
                        <a:pt x="65" y="59"/>
                      </a:cubicBezTo>
                      <a:close/>
                      <a:moveTo>
                        <a:pt x="123" y="94"/>
                      </a:moveTo>
                      <a:cubicBezTo>
                        <a:pt x="123" y="93"/>
                        <a:pt x="123" y="93"/>
                        <a:pt x="123" y="93"/>
                      </a:cubicBezTo>
                      <a:cubicBezTo>
                        <a:pt x="123" y="92"/>
                        <a:pt x="123" y="92"/>
                        <a:pt x="123" y="92"/>
                      </a:cubicBezTo>
                      <a:cubicBezTo>
                        <a:pt x="123" y="92"/>
                        <a:pt x="123" y="92"/>
                        <a:pt x="123" y="92"/>
                      </a:cubicBezTo>
                      <a:cubicBezTo>
                        <a:pt x="123" y="92"/>
                        <a:pt x="123" y="92"/>
                        <a:pt x="123" y="92"/>
                      </a:cubicBezTo>
                      <a:cubicBezTo>
                        <a:pt x="122" y="92"/>
                        <a:pt x="122" y="92"/>
                        <a:pt x="122" y="92"/>
                      </a:cubicBezTo>
                      <a:cubicBezTo>
                        <a:pt x="122" y="92"/>
                        <a:pt x="122" y="92"/>
                        <a:pt x="122" y="92"/>
                      </a:cubicBezTo>
                      <a:cubicBezTo>
                        <a:pt x="122" y="91"/>
                        <a:pt x="122" y="91"/>
                        <a:pt x="122" y="91"/>
                      </a:cubicBezTo>
                      <a:cubicBezTo>
                        <a:pt x="122" y="91"/>
                        <a:pt x="122" y="91"/>
                        <a:pt x="122" y="91"/>
                      </a:cubicBezTo>
                      <a:cubicBezTo>
                        <a:pt x="121" y="91"/>
                        <a:pt x="121" y="91"/>
                        <a:pt x="121" y="91"/>
                      </a:cubicBezTo>
                      <a:cubicBezTo>
                        <a:pt x="120" y="87"/>
                        <a:pt x="120" y="87"/>
                        <a:pt x="120" y="87"/>
                      </a:cubicBezTo>
                      <a:cubicBezTo>
                        <a:pt x="119" y="84"/>
                        <a:pt x="119" y="84"/>
                        <a:pt x="119" y="84"/>
                      </a:cubicBezTo>
                      <a:cubicBezTo>
                        <a:pt x="119" y="83"/>
                        <a:pt x="119" y="83"/>
                        <a:pt x="119" y="83"/>
                      </a:cubicBezTo>
                      <a:cubicBezTo>
                        <a:pt x="117" y="77"/>
                        <a:pt x="117" y="77"/>
                        <a:pt x="117" y="77"/>
                      </a:cubicBezTo>
                      <a:cubicBezTo>
                        <a:pt x="116" y="76"/>
                        <a:pt x="116" y="76"/>
                        <a:pt x="116" y="76"/>
                      </a:cubicBezTo>
                      <a:cubicBezTo>
                        <a:pt x="116" y="76"/>
                        <a:pt x="116" y="76"/>
                        <a:pt x="116" y="76"/>
                      </a:cubicBezTo>
                      <a:cubicBezTo>
                        <a:pt x="116" y="75"/>
                        <a:pt x="116" y="75"/>
                        <a:pt x="116" y="75"/>
                      </a:cubicBezTo>
                      <a:cubicBezTo>
                        <a:pt x="116" y="75"/>
                        <a:pt x="116" y="75"/>
                        <a:pt x="116" y="75"/>
                      </a:cubicBezTo>
                      <a:cubicBezTo>
                        <a:pt x="115" y="74"/>
                        <a:pt x="115" y="74"/>
                        <a:pt x="115" y="74"/>
                      </a:cubicBezTo>
                      <a:cubicBezTo>
                        <a:pt x="114" y="74"/>
                        <a:pt x="114" y="74"/>
                        <a:pt x="114" y="74"/>
                      </a:cubicBezTo>
                      <a:cubicBezTo>
                        <a:pt x="114" y="73"/>
                        <a:pt x="114" y="73"/>
                        <a:pt x="114" y="73"/>
                      </a:cubicBezTo>
                      <a:cubicBezTo>
                        <a:pt x="112" y="73"/>
                        <a:pt x="112" y="73"/>
                        <a:pt x="112" y="73"/>
                      </a:cubicBezTo>
                      <a:cubicBezTo>
                        <a:pt x="112" y="73"/>
                        <a:pt x="112" y="73"/>
                        <a:pt x="112" y="73"/>
                      </a:cubicBezTo>
                      <a:cubicBezTo>
                        <a:pt x="111" y="73"/>
                        <a:pt x="111" y="73"/>
                        <a:pt x="111" y="73"/>
                      </a:cubicBezTo>
                      <a:cubicBezTo>
                        <a:pt x="111" y="73"/>
                        <a:pt x="111" y="73"/>
                        <a:pt x="111" y="73"/>
                      </a:cubicBezTo>
                      <a:cubicBezTo>
                        <a:pt x="110" y="73"/>
                        <a:pt x="110" y="73"/>
                        <a:pt x="110" y="73"/>
                      </a:cubicBezTo>
                      <a:cubicBezTo>
                        <a:pt x="110" y="74"/>
                        <a:pt x="110" y="74"/>
                        <a:pt x="110" y="74"/>
                      </a:cubicBezTo>
                      <a:cubicBezTo>
                        <a:pt x="110" y="74"/>
                        <a:pt x="110" y="74"/>
                        <a:pt x="110" y="74"/>
                      </a:cubicBezTo>
                      <a:cubicBezTo>
                        <a:pt x="109" y="74"/>
                        <a:pt x="109" y="74"/>
                        <a:pt x="109" y="74"/>
                      </a:cubicBezTo>
                      <a:cubicBezTo>
                        <a:pt x="109" y="74"/>
                        <a:pt x="109" y="74"/>
                        <a:pt x="109" y="74"/>
                      </a:cubicBezTo>
                      <a:cubicBezTo>
                        <a:pt x="109" y="75"/>
                        <a:pt x="109" y="75"/>
                        <a:pt x="109" y="75"/>
                      </a:cubicBezTo>
                      <a:cubicBezTo>
                        <a:pt x="109" y="75"/>
                        <a:pt x="109" y="75"/>
                        <a:pt x="109" y="75"/>
                      </a:cubicBezTo>
                      <a:cubicBezTo>
                        <a:pt x="108" y="75"/>
                        <a:pt x="108" y="75"/>
                        <a:pt x="108" y="75"/>
                      </a:cubicBezTo>
                      <a:cubicBezTo>
                        <a:pt x="108" y="75"/>
                        <a:pt x="108" y="75"/>
                        <a:pt x="108" y="75"/>
                      </a:cubicBezTo>
                      <a:cubicBezTo>
                        <a:pt x="107" y="75"/>
                        <a:pt x="107" y="75"/>
                        <a:pt x="107" y="75"/>
                      </a:cubicBezTo>
                      <a:cubicBezTo>
                        <a:pt x="107" y="75"/>
                        <a:pt x="107" y="75"/>
                        <a:pt x="107" y="75"/>
                      </a:cubicBezTo>
                      <a:cubicBezTo>
                        <a:pt x="107" y="76"/>
                        <a:pt x="107" y="76"/>
                        <a:pt x="107" y="76"/>
                      </a:cubicBezTo>
                      <a:cubicBezTo>
                        <a:pt x="107" y="76"/>
                        <a:pt x="107" y="76"/>
                        <a:pt x="107" y="76"/>
                      </a:cubicBezTo>
                      <a:cubicBezTo>
                        <a:pt x="107" y="76"/>
                        <a:pt x="107" y="76"/>
                        <a:pt x="107" y="76"/>
                      </a:cubicBezTo>
                      <a:cubicBezTo>
                        <a:pt x="106" y="77"/>
                        <a:pt x="106" y="77"/>
                        <a:pt x="106" y="77"/>
                      </a:cubicBezTo>
                      <a:cubicBezTo>
                        <a:pt x="106" y="77"/>
                        <a:pt x="106" y="77"/>
                        <a:pt x="106" y="77"/>
                      </a:cubicBezTo>
                      <a:cubicBezTo>
                        <a:pt x="106" y="77"/>
                        <a:pt x="106" y="77"/>
                        <a:pt x="106" y="77"/>
                      </a:cubicBezTo>
                      <a:cubicBezTo>
                        <a:pt x="106" y="77"/>
                        <a:pt x="106" y="77"/>
                        <a:pt x="106" y="77"/>
                      </a:cubicBezTo>
                      <a:cubicBezTo>
                        <a:pt x="107" y="77"/>
                        <a:pt x="107" y="77"/>
                        <a:pt x="107" y="77"/>
                      </a:cubicBezTo>
                      <a:cubicBezTo>
                        <a:pt x="106" y="78"/>
                        <a:pt x="106" y="78"/>
                        <a:pt x="106" y="78"/>
                      </a:cubicBezTo>
                      <a:cubicBezTo>
                        <a:pt x="106" y="78"/>
                        <a:pt x="106" y="78"/>
                        <a:pt x="106" y="78"/>
                      </a:cubicBezTo>
                      <a:cubicBezTo>
                        <a:pt x="106" y="78"/>
                        <a:pt x="106" y="78"/>
                        <a:pt x="106" y="78"/>
                      </a:cubicBezTo>
                      <a:cubicBezTo>
                        <a:pt x="106" y="79"/>
                        <a:pt x="106" y="79"/>
                        <a:pt x="106" y="79"/>
                      </a:cubicBezTo>
                      <a:cubicBezTo>
                        <a:pt x="105" y="80"/>
                        <a:pt x="105" y="80"/>
                        <a:pt x="105" y="80"/>
                      </a:cubicBezTo>
                      <a:cubicBezTo>
                        <a:pt x="105" y="81"/>
                        <a:pt x="105" y="81"/>
                        <a:pt x="105" y="81"/>
                      </a:cubicBezTo>
                      <a:cubicBezTo>
                        <a:pt x="105" y="81"/>
                        <a:pt x="105" y="81"/>
                        <a:pt x="105" y="81"/>
                      </a:cubicBezTo>
                      <a:cubicBezTo>
                        <a:pt x="105" y="81"/>
                        <a:pt x="105" y="81"/>
                        <a:pt x="105" y="81"/>
                      </a:cubicBezTo>
                      <a:cubicBezTo>
                        <a:pt x="105" y="81"/>
                        <a:pt x="105" y="81"/>
                        <a:pt x="105" y="81"/>
                      </a:cubicBezTo>
                      <a:cubicBezTo>
                        <a:pt x="105" y="81"/>
                        <a:pt x="105" y="81"/>
                        <a:pt x="105" y="81"/>
                      </a:cubicBezTo>
                      <a:cubicBezTo>
                        <a:pt x="104" y="81"/>
                        <a:pt x="104" y="81"/>
                        <a:pt x="104" y="81"/>
                      </a:cubicBezTo>
                      <a:cubicBezTo>
                        <a:pt x="104" y="81"/>
                        <a:pt x="104" y="81"/>
                        <a:pt x="104" y="81"/>
                      </a:cubicBezTo>
                      <a:cubicBezTo>
                        <a:pt x="104" y="82"/>
                        <a:pt x="104" y="82"/>
                        <a:pt x="104" y="82"/>
                      </a:cubicBezTo>
                      <a:cubicBezTo>
                        <a:pt x="103" y="83"/>
                        <a:pt x="103" y="83"/>
                        <a:pt x="103" y="83"/>
                      </a:cubicBezTo>
                      <a:cubicBezTo>
                        <a:pt x="103" y="83"/>
                        <a:pt x="103" y="83"/>
                        <a:pt x="103" y="83"/>
                      </a:cubicBezTo>
                      <a:cubicBezTo>
                        <a:pt x="102" y="83"/>
                        <a:pt x="102" y="83"/>
                        <a:pt x="102" y="83"/>
                      </a:cubicBezTo>
                      <a:cubicBezTo>
                        <a:pt x="101" y="83"/>
                        <a:pt x="101" y="83"/>
                        <a:pt x="101" y="83"/>
                      </a:cubicBezTo>
                      <a:cubicBezTo>
                        <a:pt x="101" y="83"/>
                        <a:pt x="101" y="83"/>
                        <a:pt x="101" y="83"/>
                      </a:cubicBezTo>
                      <a:cubicBezTo>
                        <a:pt x="100" y="83"/>
                        <a:pt x="100" y="83"/>
                        <a:pt x="100" y="83"/>
                      </a:cubicBezTo>
                      <a:cubicBezTo>
                        <a:pt x="99" y="83"/>
                        <a:pt x="99" y="83"/>
                        <a:pt x="99" y="83"/>
                      </a:cubicBezTo>
                      <a:cubicBezTo>
                        <a:pt x="99" y="82"/>
                        <a:pt x="99" y="82"/>
                        <a:pt x="99" y="82"/>
                      </a:cubicBezTo>
                      <a:cubicBezTo>
                        <a:pt x="99" y="82"/>
                        <a:pt x="99" y="82"/>
                        <a:pt x="99" y="82"/>
                      </a:cubicBezTo>
                      <a:cubicBezTo>
                        <a:pt x="98" y="82"/>
                        <a:pt x="98" y="82"/>
                        <a:pt x="98" y="82"/>
                      </a:cubicBezTo>
                      <a:cubicBezTo>
                        <a:pt x="98" y="81"/>
                        <a:pt x="98" y="81"/>
                        <a:pt x="98" y="81"/>
                      </a:cubicBezTo>
                      <a:cubicBezTo>
                        <a:pt x="98" y="81"/>
                        <a:pt x="98" y="81"/>
                        <a:pt x="98" y="81"/>
                      </a:cubicBezTo>
                      <a:cubicBezTo>
                        <a:pt x="98" y="80"/>
                        <a:pt x="98" y="80"/>
                        <a:pt x="98" y="80"/>
                      </a:cubicBezTo>
                      <a:cubicBezTo>
                        <a:pt x="98" y="80"/>
                        <a:pt x="98" y="80"/>
                        <a:pt x="98" y="80"/>
                      </a:cubicBezTo>
                      <a:cubicBezTo>
                        <a:pt x="98" y="79"/>
                        <a:pt x="98" y="79"/>
                        <a:pt x="98" y="79"/>
                      </a:cubicBezTo>
                      <a:cubicBezTo>
                        <a:pt x="98" y="79"/>
                        <a:pt x="98" y="79"/>
                        <a:pt x="98" y="79"/>
                      </a:cubicBezTo>
                      <a:cubicBezTo>
                        <a:pt x="99" y="79"/>
                        <a:pt x="99" y="79"/>
                        <a:pt x="99" y="79"/>
                      </a:cubicBezTo>
                      <a:cubicBezTo>
                        <a:pt x="99" y="79"/>
                        <a:pt x="99" y="79"/>
                        <a:pt x="99" y="79"/>
                      </a:cubicBezTo>
                      <a:cubicBezTo>
                        <a:pt x="98" y="79"/>
                        <a:pt x="98" y="79"/>
                        <a:pt x="98" y="79"/>
                      </a:cubicBezTo>
                      <a:cubicBezTo>
                        <a:pt x="99" y="77"/>
                        <a:pt x="99" y="77"/>
                        <a:pt x="99" y="77"/>
                      </a:cubicBezTo>
                      <a:cubicBezTo>
                        <a:pt x="99" y="76"/>
                        <a:pt x="99" y="76"/>
                        <a:pt x="99" y="76"/>
                      </a:cubicBezTo>
                      <a:cubicBezTo>
                        <a:pt x="99" y="76"/>
                        <a:pt x="99" y="76"/>
                        <a:pt x="99" y="76"/>
                      </a:cubicBezTo>
                      <a:cubicBezTo>
                        <a:pt x="100" y="76"/>
                        <a:pt x="100" y="76"/>
                        <a:pt x="100" y="76"/>
                      </a:cubicBezTo>
                      <a:cubicBezTo>
                        <a:pt x="100" y="76"/>
                        <a:pt x="100" y="76"/>
                        <a:pt x="100" y="76"/>
                      </a:cubicBezTo>
                      <a:cubicBezTo>
                        <a:pt x="100" y="76"/>
                        <a:pt x="100" y="76"/>
                        <a:pt x="100" y="76"/>
                      </a:cubicBezTo>
                      <a:cubicBezTo>
                        <a:pt x="100" y="76"/>
                        <a:pt x="100" y="76"/>
                        <a:pt x="100" y="76"/>
                      </a:cubicBezTo>
                      <a:cubicBezTo>
                        <a:pt x="100" y="76"/>
                        <a:pt x="100" y="76"/>
                        <a:pt x="100" y="76"/>
                      </a:cubicBezTo>
                      <a:cubicBezTo>
                        <a:pt x="101" y="76"/>
                        <a:pt x="101" y="76"/>
                        <a:pt x="101" y="76"/>
                      </a:cubicBezTo>
                      <a:cubicBezTo>
                        <a:pt x="101" y="76"/>
                        <a:pt x="101" y="76"/>
                        <a:pt x="101" y="76"/>
                      </a:cubicBezTo>
                      <a:cubicBezTo>
                        <a:pt x="101" y="76"/>
                        <a:pt x="101" y="76"/>
                        <a:pt x="101" y="76"/>
                      </a:cubicBezTo>
                      <a:cubicBezTo>
                        <a:pt x="101" y="76"/>
                        <a:pt x="101" y="76"/>
                        <a:pt x="101" y="76"/>
                      </a:cubicBezTo>
                      <a:cubicBezTo>
                        <a:pt x="101" y="76"/>
                        <a:pt x="101" y="76"/>
                        <a:pt x="101" y="76"/>
                      </a:cubicBezTo>
                      <a:cubicBezTo>
                        <a:pt x="101" y="75"/>
                        <a:pt x="101" y="75"/>
                        <a:pt x="101" y="75"/>
                      </a:cubicBezTo>
                      <a:cubicBezTo>
                        <a:pt x="101" y="75"/>
                        <a:pt x="101" y="75"/>
                        <a:pt x="101" y="75"/>
                      </a:cubicBezTo>
                      <a:cubicBezTo>
                        <a:pt x="102" y="75"/>
                        <a:pt x="102" y="75"/>
                        <a:pt x="102" y="75"/>
                      </a:cubicBezTo>
                      <a:cubicBezTo>
                        <a:pt x="102" y="74"/>
                        <a:pt x="102" y="74"/>
                        <a:pt x="102" y="74"/>
                      </a:cubicBezTo>
                      <a:cubicBezTo>
                        <a:pt x="102" y="74"/>
                        <a:pt x="102" y="74"/>
                        <a:pt x="102" y="74"/>
                      </a:cubicBezTo>
                      <a:cubicBezTo>
                        <a:pt x="102" y="74"/>
                        <a:pt x="102" y="74"/>
                        <a:pt x="102" y="74"/>
                      </a:cubicBezTo>
                      <a:cubicBezTo>
                        <a:pt x="102" y="74"/>
                        <a:pt x="102" y="74"/>
                        <a:pt x="102" y="74"/>
                      </a:cubicBezTo>
                      <a:cubicBezTo>
                        <a:pt x="102" y="74"/>
                        <a:pt x="102" y="74"/>
                        <a:pt x="102" y="74"/>
                      </a:cubicBezTo>
                      <a:cubicBezTo>
                        <a:pt x="103" y="74"/>
                        <a:pt x="103" y="74"/>
                        <a:pt x="103" y="74"/>
                      </a:cubicBezTo>
                      <a:cubicBezTo>
                        <a:pt x="103" y="73"/>
                        <a:pt x="103" y="73"/>
                        <a:pt x="103" y="73"/>
                      </a:cubicBezTo>
                      <a:cubicBezTo>
                        <a:pt x="103" y="73"/>
                        <a:pt x="103" y="73"/>
                        <a:pt x="103" y="73"/>
                      </a:cubicBezTo>
                      <a:cubicBezTo>
                        <a:pt x="103" y="72"/>
                        <a:pt x="103" y="72"/>
                        <a:pt x="103" y="72"/>
                      </a:cubicBezTo>
                      <a:cubicBezTo>
                        <a:pt x="103" y="71"/>
                        <a:pt x="103" y="71"/>
                        <a:pt x="103" y="71"/>
                      </a:cubicBezTo>
                      <a:cubicBezTo>
                        <a:pt x="103" y="70"/>
                        <a:pt x="103" y="70"/>
                        <a:pt x="103" y="70"/>
                      </a:cubicBezTo>
                      <a:cubicBezTo>
                        <a:pt x="103" y="70"/>
                        <a:pt x="103" y="70"/>
                        <a:pt x="103" y="70"/>
                      </a:cubicBezTo>
                      <a:cubicBezTo>
                        <a:pt x="103" y="70"/>
                        <a:pt x="103" y="70"/>
                        <a:pt x="103" y="70"/>
                      </a:cubicBezTo>
                      <a:cubicBezTo>
                        <a:pt x="104" y="70"/>
                        <a:pt x="104" y="70"/>
                        <a:pt x="104" y="70"/>
                      </a:cubicBezTo>
                      <a:cubicBezTo>
                        <a:pt x="104" y="70"/>
                        <a:pt x="104" y="70"/>
                        <a:pt x="104" y="70"/>
                      </a:cubicBezTo>
                      <a:cubicBezTo>
                        <a:pt x="104" y="70"/>
                        <a:pt x="104" y="70"/>
                        <a:pt x="104" y="70"/>
                      </a:cubicBezTo>
                      <a:cubicBezTo>
                        <a:pt x="104" y="70"/>
                        <a:pt x="104" y="70"/>
                        <a:pt x="104" y="70"/>
                      </a:cubicBezTo>
                      <a:cubicBezTo>
                        <a:pt x="104" y="70"/>
                        <a:pt x="104" y="70"/>
                        <a:pt x="104" y="70"/>
                      </a:cubicBezTo>
                      <a:cubicBezTo>
                        <a:pt x="104" y="69"/>
                        <a:pt x="104" y="69"/>
                        <a:pt x="104" y="69"/>
                      </a:cubicBezTo>
                      <a:cubicBezTo>
                        <a:pt x="104" y="69"/>
                        <a:pt x="104" y="69"/>
                        <a:pt x="104" y="69"/>
                      </a:cubicBezTo>
                      <a:cubicBezTo>
                        <a:pt x="105" y="69"/>
                        <a:pt x="105" y="69"/>
                        <a:pt x="105" y="69"/>
                      </a:cubicBezTo>
                      <a:cubicBezTo>
                        <a:pt x="105" y="69"/>
                        <a:pt x="105" y="69"/>
                        <a:pt x="105" y="69"/>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7"/>
                        <a:pt x="105" y="67"/>
                        <a:pt x="105" y="67"/>
                      </a:cubicBezTo>
                      <a:cubicBezTo>
                        <a:pt x="105" y="63"/>
                        <a:pt x="105" y="63"/>
                        <a:pt x="105" y="63"/>
                      </a:cubicBezTo>
                      <a:cubicBezTo>
                        <a:pt x="105" y="62"/>
                        <a:pt x="105" y="62"/>
                        <a:pt x="105" y="62"/>
                      </a:cubicBezTo>
                      <a:cubicBezTo>
                        <a:pt x="105" y="61"/>
                        <a:pt x="105" y="61"/>
                        <a:pt x="105" y="61"/>
                      </a:cubicBezTo>
                      <a:cubicBezTo>
                        <a:pt x="105" y="61"/>
                        <a:pt x="105" y="61"/>
                        <a:pt x="105" y="61"/>
                      </a:cubicBezTo>
                      <a:cubicBezTo>
                        <a:pt x="105" y="61"/>
                        <a:pt x="105" y="61"/>
                        <a:pt x="105" y="61"/>
                      </a:cubicBezTo>
                      <a:cubicBezTo>
                        <a:pt x="105" y="60"/>
                        <a:pt x="105" y="60"/>
                        <a:pt x="105" y="60"/>
                      </a:cubicBezTo>
                      <a:cubicBezTo>
                        <a:pt x="104" y="59"/>
                        <a:pt x="104" y="59"/>
                        <a:pt x="104" y="59"/>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7"/>
                        <a:pt x="104" y="57"/>
                        <a:pt x="104" y="57"/>
                      </a:cubicBezTo>
                      <a:cubicBezTo>
                        <a:pt x="104" y="57"/>
                        <a:pt x="104" y="57"/>
                        <a:pt x="104" y="57"/>
                      </a:cubicBezTo>
                      <a:cubicBezTo>
                        <a:pt x="104" y="57"/>
                        <a:pt x="104" y="57"/>
                        <a:pt x="104" y="57"/>
                      </a:cubicBezTo>
                      <a:cubicBezTo>
                        <a:pt x="103" y="57"/>
                        <a:pt x="103" y="57"/>
                        <a:pt x="103" y="57"/>
                      </a:cubicBezTo>
                      <a:cubicBezTo>
                        <a:pt x="103" y="57"/>
                        <a:pt x="103" y="57"/>
                        <a:pt x="103" y="57"/>
                      </a:cubicBezTo>
                      <a:cubicBezTo>
                        <a:pt x="103" y="57"/>
                        <a:pt x="103" y="57"/>
                        <a:pt x="103" y="57"/>
                      </a:cubicBezTo>
                      <a:cubicBezTo>
                        <a:pt x="102" y="57"/>
                        <a:pt x="102" y="57"/>
                        <a:pt x="102" y="57"/>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4"/>
                        <a:pt x="102" y="54"/>
                        <a:pt x="102" y="54"/>
                      </a:cubicBezTo>
                      <a:cubicBezTo>
                        <a:pt x="102" y="54"/>
                        <a:pt x="102" y="54"/>
                        <a:pt x="102" y="54"/>
                      </a:cubicBezTo>
                      <a:cubicBezTo>
                        <a:pt x="102" y="54"/>
                        <a:pt x="102" y="54"/>
                        <a:pt x="102" y="54"/>
                      </a:cubicBezTo>
                      <a:cubicBezTo>
                        <a:pt x="102" y="54"/>
                        <a:pt x="102" y="54"/>
                        <a:pt x="102"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4" y="54"/>
                        <a:pt x="104" y="54"/>
                        <a:pt x="104" y="54"/>
                      </a:cubicBezTo>
                      <a:cubicBezTo>
                        <a:pt x="104" y="54"/>
                        <a:pt x="104" y="54"/>
                        <a:pt x="104" y="54"/>
                      </a:cubicBezTo>
                      <a:cubicBezTo>
                        <a:pt x="104" y="54"/>
                        <a:pt x="104" y="54"/>
                        <a:pt x="104" y="54"/>
                      </a:cubicBezTo>
                      <a:cubicBezTo>
                        <a:pt x="103" y="54"/>
                        <a:pt x="103" y="54"/>
                        <a:pt x="103" y="54"/>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2" y="52"/>
                        <a:pt x="102" y="52"/>
                        <a:pt x="102" y="52"/>
                      </a:cubicBezTo>
                      <a:cubicBezTo>
                        <a:pt x="102" y="52"/>
                        <a:pt x="102" y="52"/>
                        <a:pt x="102" y="52"/>
                      </a:cubicBezTo>
                      <a:cubicBezTo>
                        <a:pt x="102" y="51"/>
                        <a:pt x="102" y="51"/>
                        <a:pt x="102" y="51"/>
                      </a:cubicBezTo>
                      <a:cubicBezTo>
                        <a:pt x="102" y="51"/>
                        <a:pt x="102" y="51"/>
                        <a:pt x="102" y="51"/>
                      </a:cubicBezTo>
                      <a:cubicBezTo>
                        <a:pt x="102" y="50"/>
                        <a:pt x="102" y="50"/>
                        <a:pt x="102" y="50"/>
                      </a:cubicBezTo>
                      <a:cubicBezTo>
                        <a:pt x="101" y="50"/>
                        <a:pt x="101" y="50"/>
                        <a:pt x="101" y="50"/>
                      </a:cubicBezTo>
                      <a:cubicBezTo>
                        <a:pt x="102" y="50"/>
                        <a:pt x="102" y="50"/>
                        <a:pt x="102" y="50"/>
                      </a:cubicBezTo>
                      <a:cubicBezTo>
                        <a:pt x="102" y="50"/>
                        <a:pt x="102" y="50"/>
                        <a:pt x="102" y="50"/>
                      </a:cubicBezTo>
                      <a:cubicBezTo>
                        <a:pt x="101" y="49"/>
                        <a:pt x="101" y="49"/>
                        <a:pt x="101" y="49"/>
                      </a:cubicBezTo>
                      <a:cubicBezTo>
                        <a:pt x="100" y="49"/>
                        <a:pt x="100" y="49"/>
                        <a:pt x="100" y="49"/>
                      </a:cubicBezTo>
                      <a:cubicBezTo>
                        <a:pt x="100" y="48"/>
                        <a:pt x="100" y="48"/>
                        <a:pt x="100" y="48"/>
                      </a:cubicBezTo>
                      <a:cubicBezTo>
                        <a:pt x="99" y="48"/>
                        <a:pt x="99" y="48"/>
                        <a:pt x="99" y="48"/>
                      </a:cubicBezTo>
                      <a:cubicBezTo>
                        <a:pt x="99" y="48"/>
                        <a:pt x="99" y="48"/>
                        <a:pt x="99" y="48"/>
                      </a:cubicBezTo>
                      <a:cubicBezTo>
                        <a:pt x="98" y="48"/>
                        <a:pt x="98" y="48"/>
                        <a:pt x="98" y="48"/>
                      </a:cubicBezTo>
                      <a:cubicBezTo>
                        <a:pt x="98" y="48"/>
                        <a:pt x="98" y="48"/>
                        <a:pt x="98" y="48"/>
                      </a:cubicBezTo>
                      <a:cubicBezTo>
                        <a:pt x="98" y="48"/>
                        <a:pt x="98" y="48"/>
                        <a:pt x="98" y="48"/>
                      </a:cubicBezTo>
                      <a:cubicBezTo>
                        <a:pt x="97" y="48"/>
                        <a:pt x="97" y="48"/>
                        <a:pt x="97" y="48"/>
                      </a:cubicBezTo>
                      <a:cubicBezTo>
                        <a:pt x="97" y="48"/>
                        <a:pt x="97" y="48"/>
                        <a:pt x="97" y="48"/>
                      </a:cubicBezTo>
                      <a:cubicBezTo>
                        <a:pt x="97" y="48"/>
                        <a:pt x="97" y="48"/>
                        <a:pt x="97" y="48"/>
                      </a:cubicBezTo>
                      <a:cubicBezTo>
                        <a:pt x="96" y="48"/>
                        <a:pt x="96" y="48"/>
                        <a:pt x="96" y="48"/>
                      </a:cubicBezTo>
                      <a:cubicBezTo>
                        <a:pt x="96" y="48"/>
                        <a:pt x="96" y="48"/>
                        <a:pt x="96" y="48"/>
                      </a:cubicBezTo>
                      <a:cubicBezTo>
                        <a:pt x="96" y="48"/>
                        <a:pt x="96" y="48"/>
                        <a:pt x="96" y="48"/>
                      </a:cubicBezTo>
                      <a:cubicBezTo>
                        <a:pt x="95" y="48"/>
                        <a:pt x="95" y="48"/>
                        <a:pt x="95" y="48"/>
                      </a:cubicBezTo>
                      <a:cubicBezTo>
                        <a:pt x="95" y="47"/>
                        <a:pt x="95" y="47"/>
                        <a:pt x="95" y="47"/>
                      </a:cubicBezTo>
                      <a:cubicBezTo>
                        <a:pt x="95" y="47"/>
                        <a:pt x="95" y="47"/>
                        <a:pt x="95" y="47"/>
                      </a:cubicBezTo>
                      <a:cubicBezTo>
                        <a:pt x="94" y="47"/>
                        <a:pt x="94" y="47"/>
                        <a:pt x="94" y="47"/>
                      </a:cubicBezTo>
                      <a:cubicBezTo>
                        <a:pt x="93" y="46"/>
                        <a:pt x="93" y="46"/>
                        <a:pt x="93" y="46"/>
                      </a:cubicBezTo>
                      <a:cubicBezTo>
                        <a:pt x="91" y="47"/>
                        <a:pt x="91" y="47"/>
                        <a:pt x="91" y="47"/>
                      </a:cubicBezTo>
                      <a:cubicBezTo>
                        <a:pt x="91" y="47"/>
                        <a:pt x="91" y="47"/>
                        <a:pt x="91" y="47"/>
                      </a:cubicBezTo>
                      <a:cubicBezTo>
                        <a:pt x="91" y="46"/>
                        <a:pt x="91" y="46"/>
                        <a:pt x="91" y="46"/>
                      </a:cubicBezTo>
                      <a:cubicBezTo>
                        <a:pt x="90" y="46"/>
                        <a:pt x="90" y="46"/>
                        <a:pt x="90" y="46"/>
                      </a:cubicBezTo>
                      <a:cubicBezTo>
                        <a:pt x="90" y="46"/>
                        <a:pt x="90" y="46"/>
                        <a:pt x="90" y="46"/>
                      </a:cubicBezTo>
                      <a:cubicBezTo>
                        <a:pt x="90" y="45"/>
                        <a:pt x="90" y="45"/>
                        <a:pt x="90" y="45"/>
                      </a:cubicBezTo>
                      <a:cubicBezTo>
                        <a:pt x="90" y="45"/>
                        <a:pt x="90" y="45"/>
                        <a:pt x="90" y="45"/>
                      </a:cubicBezTo>
                      <a:cubicBezTo>
                        <a:pt x="89" y="45"/>
                        <a:pt x="89" y="45"/>
                        <a:pt x="89" y="45"/>
                      </a:cubicBezTo>
                      <a:cubicBezTo>
                        <a:pt x="89" y="44"/>
                        <a:pt x="89" y="44"/>
                        <a:pt x="89" y="44"/>
                      </a:cubicBezTo>
                      <a:cubicBezTo>
                        <a:pt x="88" y="44"/>
                        <a:pt x="88" y="44"/>
                        <a:pt x="88" y="44"/>
                      </a:cubicBezTo>
                      <a:cubicBezTo>
                        <a:pt x="88" y="44"/>
                        <a:pt x="88" y="44"/>
                        <a:pt x="88" y="44"/>
                      </a:cubicBezTo>
                      <a:cubicBezTo>
                        <a:pt x="87" y="44"/>
                        <a:pt x="87" y="44"/>
                        <a:pt x="87" y="44"/>
                      </a:cubicBezTo>
                      <a:cubicBezTo>
                        <a:pt x="86" y="44"/>
                        <a:pt x="86" y="44"/>
                        <a:pt x="86" y="44"/>
                      </a:cubicBezTo>
                      <a:cubicBezTo>
                        <a:pt x="85" y="44"/>
                        <a:pt x="85" y="44"/>
                        <a:pt x="85" y="44"/>
                      </a:cubicBezTo>
                      <a:cubicBezTo>
                        <a:pt x="84" y="43"/>
                        <a:pt x="84" y="43"/>
                        <a:pt x="84" y="43"/>
                      </a:cubicBezTo>
                      <a:cubicBezTo>
                        <a:pt x="82" y="42"/>
                        <a:pt x="82" y="42"/>
                        <a:pt x="82" y="42"/>
                      </a:cubicBezTo>
                      <a:cubicBezTo>
                        <a:pt x="81" y="42"/>
                        <a:pt x="81" y="42"/>
                        <a:pt x="81" y="42"/>
                      </a:cubicBezTo>
                      <a:cubicBezTo>
                        <a:pt x="81" y="42"/>
                        <a:pt x="81" y="42"/>
                        <a:pt x="81" y="42"/>
                      </a:cubicBezTo>
                      <a:cubicBezTo>
                        <a:pt x="81" y="42"/>
                        <a:pt x="81" y="42"/>
                        <a:pt x="81" y="42"/>
                      </a:cubicBezTo>
                      <a:cubicBezTo>
                        <a:pt x="81" y="42"/>
                        <a:pt x="81" y="42"/>
                        <a:pt x="81" y="42"/>
                      </a:cubicBezTo>
                      <a:cubicBezTo>
                        <a:pt x="81" y="43"/>
                        <a:pt x="81" y="43"/>
                        <a:pt x="81" y="43"/>
                      </a:cubicBezTo>
                      <a:cubicBezTo>
                        <a:pt x="80" y="43"/>
                        <a:pt x="80" y="43"/>
                        <a:pt x="80" y="43"/>
                      </a:cubicBezTo>
                      <a:cubicBezTo>
                        <a:pt x="80" y="43"/>
                        <a:pt x="80" y="43"/>
                        <a:pt x="80" y="43"/>
                      </a:cubicBezTo>
                      <a:cubicBezTo>
                        <a:pt x="78" y="43"/>
                        <a:pt x="78" y="43"/>
                        <a:pt x="78" y="43"/>
                      </a:cubicBezTo>
                      <a:cubicBezTo>
                        <a:pt x="78" y="43"/>
                        <a:pt x="78" y="43"/>
                        <a:pt x="78" y="43"/>
                      </a:cubicBezTo>
                      <a:cubicBezTo>
                        <a:pt x="78" y="43"/>
                        <a:pt x="78" y="43"/>
                        <a:pt x="78" y="43"/>
                      </a:cubicBezTo>
                      <a:cubicBezTo>
                        <a:pt x="78" y="43"/>
                        <a:pt x="78" y="43"/>
                        <a:pt x="78" y="43"/>
                      </a:cubicBezTo>
                      <a:cubicBezTo>
                        <a:pt x="79" y="44"/>
                        <a:pt x="79" y="44"/>
                        <a:pt x="79" y="44"/>
                      </a:cubicBezTo>
                      <a:cubicBezTo>
                        <a:pt x="79" y="44"/>
                        <a:pt x="79" y="44"/>
                        <a:pt x="79" y="44"/>
                      </a:cubicBezTo>
                      <a:cubicBezTo>
                        <a:pt x="78" y="44"/>
                        <a:pt x="78" y="44"/>
                        <a:pt x="78" y="44"/>
                      </a:cubicBezTo>
                      <a:cubicBezTo>
                        <a:pt x="78" y="45"/>
                        <a:pt x="78" y="45"/>
                        <a:pt x="78" y="45"/>
                      </a:cubicBezTo>
                      <a:cubicBezTo>
                        <a:pt x="77" y="46"/>
                        <a:pt x="77" y="46"/>
                        <a:pt x="77" y="46"/>
                      </a:cubicBezTo>
                      <a:cubicBezTo>
                        <a:pt x="77" y="46"/>
                        <a:pt x="77" y="46"/>
                        <a:pt x="77" y="46"/>
                      </a:cubicBezTo>
                      <a:cubicBezTo>
                        <a:pt x="77" y="47"/>
                        <a:pt x="77" y="47"/>
                        <a:pt x="77" y="47"/>
                      </a:cubicBezTo>
                      <a:cubicBezTo>
                        <a:pt x="77" y="48"/>
                        <a:pt x="77" y="48"/>
                        <a:pt x="77" y="48"/>
                      </a:cubicBezTo>
                      <a:cubicBezTo>
                        <a:pt x="77" y="48"/>
                        <a:pt x="77" y="48"/>
                        <a:pt x="77" y="48"/>
                      </a:cubicBezTo>
                      <a:cubicBezTo>
                        <a:pt x="77" y="49"/>
                        <a:pt x="77" y="49"/>
                        <a:pt x="77" y="49"/>
                      </a:cubicBezTo>
                      <a:cubicBezTo>
                        <a:pt x="78" y="49"/>
                        <a:pt x="78" y="49"/>
                        <a:pt x="78" y="49"/>
                      </a:cubicBezTo>
                      <a:cubicBezTo>
                        <a:pt x="78" y="50"/>
                        <a:pt x="78" y="50"/>
                        <a:pt x="78" y="50"/>
                      </a:cubicBezTo>
                      <a:cubicBezTo>
                        <a:pt x="78" y="50"/>
                        <a:pt x="78" y="50"/>
                        <a:pt x="78" y="50"/>
                      </a:cubicBezTo>
                      <a:cubicBezTo>
                        <a:pt x="80" y="50"/>
                        <a:pt x="80" y="50"/>
                        <a:pt x="80" y="50"/>
                      </a:cubicBezTo>
                      <a:cubicBezTo>
                        <a:pt x="80" y="50"/>
                        <a:pt x="80" y="50"/>
                        <a:pt x="80" y="50"/>
                      </a:cubicBezTo>
                      <a:cubicBezTo>
                        <a:pt x="80" y="51"/>
                        <a:pt x="80" y="51"/>
                        <a:pt x="80" y="51"/>
                      </a:cubicBezTo>
                      <a:cubicBezTo>
                        <a:pt x="79" y="51"/>
                        <a:pt x="79" y="51"/>
                        <a:pt x="79" y="51"/>
                      </a:cubicBezTo>
                      <a:cubicBezTo>
                        <a:pt x="78" y="51"/>
                        <a:pt x="78" y="51"/>
                        <a:pt x="78" y="51"/>
                      </a:cubicBezTo>
                      <a:cubicBezTo>
                        <a:pt x="77" y="51"/>
                        <a:pt x="77" y="51"/>
                        <a:pt x="77" y="51"/>
                      </a:cubicBezTo>
                      <a:cubicBezTo>
                        <a:pt x="76" y="51"/>
                        <a:pt x="76" y="51"/>
                        <a:pt x="76" y="51"/>
                      </a:cubicBezTo>
                      <a:cubicBezTo>
                        <a:pt x="74" y="53"/>
                        <a:pt x="74" y="53"/>
                        <a:pt x="74" y="53"/>
                      </a:cubicBezTo>
                      <a:cubicBezTo>
                        <a:pt x="74" y="53"/>
                        <a:pt x="74" y="53"/>
                        <a:pt x="74" y="53"/>
                      </a:cubicBezTo>
                      <a:cubicBezTo>
                        <a:pt x="74" y="54"/>
                        <a:pt x="74" y="54"/>
                        <a:pt x="74" y="54"/>
                      </a:cubicBezTo>
                      <a:cubicBezTo>
                        <a:pt x="74" y="55"/>
                        <a:pt x="74" y="55"/>
                        <a:pt x="74" y="55"/>
                      </a:cubicBezTo>
                      <a:cubicBezTo>
                        <a:pt x="74" y="57"/>
                        <a:pt x="74" y="57"/>
                        <a:pt x="74" y="57"/>
                      </a:cubicBezTo>
                      <a:cubicBezTo>
                        <a:pt x="74" y="59"/>
                        <a:pt x="74" y="59"/>
                        <a:pt x="74" y="59"/>
                      </a:cubicBezTo>
                      <a:cubicBezTo>
                        <a:pt x="74" y="61"/>
                        <a:pt x="74" y="61"/>
                        <a:pt x="74" y="61"/>
                      </a:cubicBezTo>
                      <a:cubicBezTo>
                        <a:pt x="74" y="62"/>
                        <a:pt x="74" y="62"/>
                        <a:pt x="74" y="62"/>
                      </a:cubicBezTo>
                      <a:cubicBezTo>
                        <a:pt x="73" y="64"/>
                        <a:pt x="73" y="64"/>
                        <a:pt x="73" y="64"/>
                      </a:cubicBezTo>
                      <a:cubicBezTo>
                        <a:pt x="73" y="64"/>
                        <a:pt x="73" y="64"/>
                        <a:pt x="73" y="64"/>
                      </a:cubicBezTo>
                      <a:cubicBezTo>
                        <a:pt x="73" y="64"/>
                        <a:pt x="73" y="64"/>
                        <a:pt x="73" y="64"/>
                      </a:cubicBezTo>
                      <a:cubicBezTo>
                        <a:pt x="72" y="64"/>
                        <a:pt x="72" y="64"/>
                        <a:pt x="72" y="64"/>
                      </a:cubicBezTo>
                      <a:cubicBezTo>
                        <a:pt x="72" y="64"/>
                        <a:pt x="72" y="64"/>
                        <a:pt x="72" y="64"/>
                      </a:cubicBezTo>
                      <a:cubicBezTo>
                        <a:pt x="72" y="64"/>
                        <a:pt x="72" y="64"/>
                        <a:pt x="72" y="64"/>
                      </a:cubicBezTo>
                      <a:cubicBezTo>
                        <a:pt x="73" y="64"/>
                        <a:pt x="73" y="64"/>
                        <a:pt x="73" y="64"/>
                      </a:cubicBezTo>
                      <a:cubicBezTo>
                        <a:pt x="73" y="63"/>
                        <a:pt x="73" y="63"/>
                        <a:pt x="73" y="63"/>
                      </a:cubicBezTo>
                      <a:cubicBezTo>
                        <a:pt x="73" y="63"/>
                        <a:pt x="73" y="63"/>
                        <a:pt x="73" y="63"/>
                      </a:cubicBezTo>
                      <a:cubicBezTo>
                        <a:pt x="73" y="63"/>
                        <a:pt x="73" y="63"/>
                        <a:pt x="73" y="63"/>
                      </a:cubicBezTo>
                      <a:cubicBezTo>
                        <a:pt x="73" y="62"/>
                        <a:pt x="73" y="62"/>
                        <a:pt x="73" y="62"/>
                      </a:cubicBezTo>
                      <a:cubicBezTo>
                        <a:pt x="73" y="62"/>
                        <a:pt x="73" y="62"/>
                        <a:pt x="73" y="62"/>
                      </a:cubicBezTo>
                      <a:cubicBezTo>
                        <a:pt x="73" y="61"/>
                        <a:pt x="73" y="61"/>
                        <a:pt x="73" y="61"/>
                      </a:cubicBezTo>
                      <a:cubicBezTo>
                        <a:pt x="73" y="61"/>
                        <a:pt x="73" y="61"/>
                        <a:pt x="73" y="61"/>
                      </a:cubicBezTo>
                      <a:cubicBezTo>
                        <a:pt x="73" y="61"/>
                        <a:pt x="73" y="61"/>
                        <a:pt x="73" y="61"/>
                      </a:cubicBezTo>
                      <a:cubicBezTo>
                        <a:pt x="73" y="60"/>
                        <a:pt x="73" y="60"/>
                        <a:pt x="73" y="60"/>
                      </a:cubicBezTo>
                      <a:cubicBezTo>
                        <a:pt x="73" y="60"/>
                        <a:pt x="73" y="60"/>
                        <a:pt x="73" y="60"/>
                      </a:cubicBezTo>
                      <a:cubicBezTo>
                        <a:pt x="73" y="60"/>
                        <a:pt x="73" y="60"/>
                        <a:pt x="73" y="60"/>
                      </a:cubicBezTo>
                      <a:cubicBezTo>
                        <a:pt x="73" y="60"/>
                        <a:pt x="73" y="60"/>
                        <a:pt x="73" y="60"/>
                      </a:cubicBezTo>
                      <a:cubicBezTo>
                        <a:pt x="73" y="59"/>
                        <a:pt x="73" y="59"/>
                        <a:pt x="73" y="59"/>
                      </a:cubicBezTo>
                      <a:cubicBezTo>
                        <a:pt x="73" y="59"/>
                        <a:pt x="73" y="59"/>
                        <a:pt x="73" y="59"/>
                      </a:cubicBezTo>
                      <a:cubicBezTo>
                        <a:pt x="72" y="60"/>
                        <a:pt x="72" y="60"/>
                        <a:pt x="72" y="60"/>
                      </a:cubicBezTo>
                      <a:cubicBezTo>
                        <a:pt x="72" y="60"/>
                        <a:pt x="72" y="60"/>
                        <a:pt x="72" y="60"/>
                      </a:cubicBezTo>
                      <a:cubicBezTo>
                        <a:pt x="72" y="60"/>
                        <a:pt x="72" y="60"/>
                        <a:pt x="72" y="60"/>
                      </a:cubicBezTo>
                      <a:cubicBezTo>
                        <a:pt x="72" y="61"/>
                        <a:pt x="72" y="61"/>
                        <a:pt x="72" y="61"/>
                      </a:cubicBezTo>
                      <a:cubicBezTo>
                        <a:pt x="72" y="61"/>
                        <a:pt x="72" y="61"/>
                        <a:pt x="72" y="61"/>
                      </a:cubicBezTo>
                      <a:cubicBezTo>
                        <a:pt x="72" y="61"/>
                        <a:pt x="72" y="61"/>
                        <a:pt x="72" y="61"/>
                      </a:cubicBezTo>
                      <a:cubicBezTo>
                        <a:pt x="72" y="61"/>
                        <a:pt x="72" y="61"/>
                        <a:pt x="72" y="61"/>
                      </a:cubicBezTo>
                      <a:cubicBezTo>
                        <a:pt x="72" y="61"/>
                        <a:pt x="72" y="61"/>
                        <a:pt x="72" y="61"/>
                      </a:cubicBezTo>
                      <a:cubicBezTo>
                        <a:pt x="72" y="62"/>
                        <a:pt x="72" y="62"/>
                        <a:pt x="72" y="62"/>
                      </a:cubicBezTo>
                      <a:cubicBezTo>
                        <a:pt x="72" y="62"/>
                        <a:pt x="72" y="62"/>
                        <a:pt x="72" y="62"/>
                      </a:cubicBezTo>
                      <a:cubicBezTo>
                        <a:pt x="72" y="62"/>
                        <a:pt x="72" y="62"/>
                        <a:pt x="72" y="62"/>
                      </a:cubicBezTo>
                      <a:cubicBezTo>
                        <a:pt x="72" y="62"/>
                        <a:pt x="72" y="62"/>
                        <a:pt x="72" y="62"/>
                      </a:cubicBezTo>
                      <a:cubicBezTo>
                        <a:pt x="72" y="63"/>
                        <a:pt x="72" y="63"/>
                        <a:pt x="72" y="63"/>
                      </a:cubicBezTo>
                      <a:cubicBezTo>
                        <a:pt x="72" y="63"/>
                        <a:pt x="72" y="63"/>
                        <a:pt x="72" y="63"/>
                      </a:cubicBezTo>
                      <a:cubicBezTo>
                        <a:pt x="72" y="63"/>
                        <a:pt x="72" y="63"/>
                        <a:pt x="72" y="63"/>
                      </a:cubicBezTo>
                      <a:cubicBezTo>
                        <a:pt x="72" y="64"/>
                        <a:pt x="72" y="64"/>
                        <a:pt x="72" y="64"/>
                      </a:cubicBezTo>
                      <a:cubicBezTo>
                        <a:pt x="72" y="64"/>
                        <a:pt x="72" y="64"/>
                        <a:pt x="72" y="64"/>
                      </a:cubicBezTo>
                      <a:cubicBezTo>
                        <a:pt x="72" y="64"/>
                        <a:pt x="72" y="64"/>
                        <a:pt x="72" y="64"/>
                      </a:cubicBezTo>
                      <a:cubicBezTo>
                        <a:pt x="71" y="64"/>
                        <a:pt x="71" y="64"/>
                        <a:pt x="71" y="64"/>
                      </a:cubicBezTo>
                      <a:cubicBezTo>
                        <a:pt x="71" y="63"/>
                        <a:pt x="71" y="63"/>
                        <a:pt x="71" y="63"/>
                      </a:cubicBezTo>
                      <a:cubicBezTo>
                        <a:pt x="71" y="63"/>
                        <a:pt x="71" y="63"/>
                        <a:pt x="71" y="63"/>
                      </a:cubicBezTo>
                      <a:cubicBezTo>
                        <a:pt x="71" y="62"/>
                        <a:pt x="71" y="62"/>
                        <a:pt x="71" y="62"/>
                      </a:cubicBezTo>
                      <a:cubicBezTo>
                        <a:pt x="71" y="61"/>
                        <a:pt x="71" y="61"/>
                        <a:pt x="71" y="61"/>
                      </a:cubicBezTo>
                      <a:cubicBezTo>
                        <a:pt x="71" y="60"/>
                        <a:pt x="71" y="60"/>
                        <a:pt x="71" y="60"/>
                      </a:cubicBezTo>
                      <a:cubicBezTo>
                        <a:pt x="71" y="60"/>
                        <a:pt x="71" y="60"/>
                        <a:pt x="71" y="60"/>
                      </a:cubicBezTo>
                      <a:cubicBezTo>
                        <a:pt x="71" y="60"/>
                        <a:pt x="71" y="60"/>
                        <a:pt x="71" y="60"/>
                      </a:cubicBezTo>
                      <a:cubicBezTo>
                        <a:pt x="71" y="60"/>
                        <a:pt x="71" y="60"/>
                        <a:pt x="71" y="60"/>
                      </a:cubicBezTo>
                      <a:cubicBezTo>
                        <a:pt x="71" y="60"/>
                        <a:pt x="71" y="60"/>
                        <a:pt x="71" y="60"/>
                      </a:cubicBezTo>
                      <a:cubicBezTo>
                        <a:pt x="71" y="60"/>
                        <a:pt x="71" y="60"/>
                        <a:pt x="71" y="60"/>
                      </a:cubicBezTo>
                      <a:cubicBezTo>
                        <a:pt x="71" y="59"/>
                        <a:pt x="71" y="59"/>
                        <a:pt x="71" y="59"/>
                      </a:cubicBezTo>
                      <a:cubicBezTo>
                        <a:pt x="71" y="59"/>
                        <a:pt x="71" y="59"/>
                        <a:pt x="71" y="59"/>
                      </a:cubicBezTo>
                      <a:cubicBezTo>
                        <a:pt x="71" y="59"/>
                        <a:pt x="71" y="59"/>
                        <a:pt x="71" y="59"/>
                      </a:cubicBezTo>
                      <a:cubicBezTo>
                        <a:pt x="72" y="58"/>
                        <a:pt x="72" y="58"/>
                        <a:pt x="72" y="58"/>
                      </a:cubicBezTo>
                      <a:cubicBezTo>
                        <a:pt x="71" y="58"/>
                        <a:pt x="71" y="58"/>
                        <a:pt x="71" y="58"/>
                      </a:cubicBezTo>
                      <a:cubicBezTo>
                        <a:pt x="71" y="57"/>
                        <a:pt x="71" y="57"/>
                        <a:pt x="71" y="57"/>
                      </a:cubicBezTo>
                      <a:cubicBezTo>
                        <a:pt x="71" y="57"/>
                        <a:pt x="71" y="57"/>
                        <a:pt x="71" y="57"/>
                      </a:cubicBezTo>
                      <a:cubicBezTo>
                        <a:pt x="71" y="57"/>
                        <a:pt x="71" y="57"/>
                        <a:pt x="71" y="57"/>
                      </a:cubicBezTo>
                      <a:cubicBezTo>
                        <a:pt x="71" y="56"/>
                        <a:pt x="71" y="56"/>
                        <a:pt x="71" y="56"/>
                      </a:cubicBezTo>
                      <a:cubicBezTo>
                        <a:pt x="71" y="56"/>
                        <a:pt x="71" y="56"/>
                        <a:pt x="71" y="56"/>
                      </a:cubicBezTo>
                      <a:cubicBezTo>
                        <a:pt x="72" y="56"/>
                        <a:pt x="72" y="56"/>
                        <a:pt x="72" y="56"/>
                      </a:cubicBezTo>
                      <a:cubicBezTo>
                        <a:pt x="72" y="56"/>
                        <a:pt x="72" y="56"/>
                        <a:pt x="72" y="56"/>
                      </a:cubicBezTo>
                      <a:cubicBezTo>
                        <a:pt x="72" y="55"/>
                        <a:pt x="72" y="55"/>
                        <a:pt x="72" y="55"/>
                      </a:cubicBezTo>
                      <a:cubicBezTo>
                        <a:pt x="71" y="55"/>
                        <a:pt x="71" y="55"/>
                        <a:pt x="71" y="55"/>
                      </a:cubicBezTo>
                      <a:cubicBezTo>
                        <a:pt x="71" y="56"/>
                        <a:pt x="71" y="56"/>
                        <a:pt x="71" y="56"/>
                      </a:cubicBezTo>
                      <a:cubicBezTo>
                        <a:pt x="71" y="56"/>
                        <a:pt x="71" y="56"/>
                        <a:pt x="71" y="56"/>
                      </a:cubicBezTo>
                      <a:cubicBezTo>
                        <a:pt x="71" y="56"/>
                        <a:pt x="71" y="56"/>
                        <a:pt x="71" y="56"/>
                      </a:cubicBezTo>
                      <a:cubicBezTo>
                        <a:pt x="70" y="56"/>
                        <a:pt x="70" y="56"/>
                        <a:pt x="70" y="56"/>
                      </a:cubicBezTo>
                      <a:cubicBezTo>
                        <a:pt x="70" y="56"/>
                        <a:pt x="70" y="56"/>
                        <a:pt x="70" y="56"/>
                      </a:cubicBezTo>
                      <a:cubicBezTo>
                        <a:pt x="70" y="58"/>
                        <a:pt x="70" y="58"/>
                        <a:pt x="70" y="58"/>
                      </a:cubicBezTo>
                      <a:cubicBezTo>
                        <a:pt x="70" y="58"/>
                        <a:pt x="70" y="58"/>
                        <a:pt x="70" y="58"/>
                      </a:cubicBezTo>
                      <a:cubicBezTo>
                        <a:pt x="69" y="59"/>
                        <a:pt x="69" y="59"/>
                        <a:pt x="69" y="59"/>
                      </a:cubicBezTo>
                      <a:cubicBezTo>
                        <a:pt x="69" y="59"/>
                        <a:pt x="69" y="59"/>
                        <a:pt x="69" y="59"/>
                      </a:cubicBezTo>
                      <a:cubicBezTo>
                        <a:pt x="69" y="59"/>
                        <a:pt x="69" y="59"/>
                        <a:pt x="69" y="59"/>
                      </a:cubicBezTo>
                      <a:cubicBezTo>
                        <a:pt x="68" y="61"/>
                        <a:pt x="68" y="61"/>
                        <a:pt x="68" y="61"/>
                      </a:cubicBezTo>
                      <a:cubicBezTo>
                        <a:pt x="68" y="61"/>
                        <a:pt x="68" y="61"/>
                        <a:pt x="68" y="61"/>
                      </a:cubicBezTo>
                      <a:cubicBezTo>
                        <a:pt x="68" y="61"/>
                        <a:pt x="68" y="61"/>
                        <a:pt x="68" y="61"/>
                      </a:cubicBezTo>
                      <a:cubicBezTo>
                        <a:pt x="68" y="61"/>
                        <a:pt x="68" y="61"/>
                        <a:pt x="68"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6" y="61"/>
                        <a:pt x="66" y="61"/>
                        <a:pt x="66" y="61"/>
                      </a:cubicBezTo>
                      <a:cubicBezTo>
                        <a:pt x="66" y="61"/>
                        <a:pt x="66" y="61"/>
                        <a:pt x="66" y="61"/>
                      </a:cubicBezTo>
                      <a:cubicBezTo>
                        <a:pt x="66" y="61"/>
                        <a:pt x="66" y="61"/>
                        <a:pt x="66" y="61"/>
                      </a:cubicBezTo>
                      <a:cubicBezTo>
                        <a:pt x="66" y="62"/>
                        <a:pt x="66" y="62"/>
                        <a:pt x="66" y="62"/>
                      </a:cubicBezTo>
                      <a:cubicBezTo>
                        <a:pt x="66" y="62"/>
                        <a:pt x="66" y="62"/>
                        <a:pt x="66" y="62"/>
                      </a:cubicBezTo>
                      <a:cubicBezTo>
                        <a:pt x="66" y="62"/>
                        <a:pt x="66" y="62"/>
                        <a:pt x="66" y="62"/>
                      </a:cubicBezTo>
                      <a:cubicBezTo>
                        <a:pt x="66" y="62"/>
                        <a:pt x="66" y="62"/>
                        <a:pt x="66" y="62"/>
                      </a:cubicBezTo>
                      <a:cubicBezTo>
                        <a:pt x="66" y="62"/>
                        <a:pt x="66" y="62"/>
                        <a:pt x="66" y="62"/>
                      </a:cubicBezTo>
                      <a:cubicBezTo>
                        <a:pt x="66" y="62"/>
                        <a:pt x="66" y="62"/>
                        <a:pt x="66" y="62"/>
                      </a:cubicBezTo>
                      <a:cubicBezTo>
                        <a:pt x="65" y="62"/>
                        <a:pt x="65" y="62"/>
                        <a:pt x="65" y="62"/>
                      </a:cubicBezTo>
                      <a:cubicBezTo>
                        <a:pt x="65" y="62"/>
                        <a:pt x="65" y="62"/>
                        <a:pt x="65" y="62"/>
                      </a:cubicBezTo>
                      <a:cubicBezTo>
                        <a:pt x="65" y="62"/>
                        <a:pt x="65" y="62"/>
                        <a:pt x="65" y="62"/>
                      </a:cubicBezTo>
                      <a:cubicBezTo>
                        <a:pt x="65" y="63"/>
                        <a:pt x="65" y="63"/>
                        <a:pt x="65" y="63"/>
                      </a:cubicBezTo>
                      <a:cubicBezTo>
                        <a:pt x="65" y="65"/>
                        <a:pt x="65" y="65"/>
                        <a:pt x="65" y="65"/>
                      </a:cubicBezTo>
                      <a:cubicBezTo>
                        <a:pt x="65" y="65"/>
                        <a:pt x="65" y="65"/>
                        <a:pt x="65" y="65"/>
                      </a:cubicBezTo>
                      <a:cubicBezTo>
                        <a:pt x="65" y="65"/>
                        <a:pt x="65" y="65"/>
                        <a:pt x="65" y="65"/>
                      </a:cubicBezTo>
                      <a:cubicBezTo>
                        <a:pt x="65" y="66"/>
                        <a:pt x="65" y="66"/>
                        <a:pt x="65" y="66"/>
                      </a:cubicBezTo>
                      <a:cubicBezTo>
                        <a:pt x="65" y="66"/>
                        <a:pt x="65" y="66"/>
                        <a:pt x="65" y="66"/>
                      </a:cubicBezTo>
                      <a:cubicBezTo>
                        <a:pt x="64" y="66"/>
                        <a:pt x="64" y="66"/>
                        <a:pt x="64" y="66"/>
                      </a:cubicBezTo>
                      <a:cubicBezTo>
                        <a:pt x="64" y="66"/>
                        <a:pt x="64" y="66"/>
                        <a:pt x="64" y="66"/>
                      </a:cubicBezTo>
                      <a:cubicBezTo>
                        <a:pt x="64" y="66"/>
                        <a:pt x="64" y="66"/>
                        <a:pt x="64" y="66"/>
                      </a:cubicBezTo>
                      <a:cubicBezTo>
                        <a:pt x="64" y="66"/>
                        <a:pt x="64" y="66"/>
                        <a:pt x="64" y="66"/>
                      </a:cubicBezTo>
                      <a:cubicBezTo>
                        <a:pt x="64" y="66"/>
                        <a:pt x="64" y="66"/>
                        <a:pt x="64" y="66"/>
                      </a:cubicBezTo>
                      <a:cubicBezTo>
                        <a:pt x="64" y="66"/>
                        <a:pt x="64" y="66"/>
                        <a:pt x="64" y="66"/>
                      </a:cubicBezTo>
                      <a:cubicBezTo>
                        <a:pt x="63" y="66"/>
                        <a:pt x="63" y="66"/>
                        <a:pt x="63" y="66"/>
                      </a:cubicBezTo>
                      <a:cubicBezTo>
                        <a:pt x="63" y="67"/>
                        <a:pt x="63" y="67"/>
                        <a:pt x="63" y="67"/>
                      </a:cubicBezTo>
                      <a:cubicBezTo>
                        <a:pt x="63" y="67"/>
                        <a:pt x="63" y="67"/>
                        <a:pt x="63" y="67"/>
                      </a:cubicBezTo>
                      <a:cubicBezTo>
                        <a:pt x="63" y="68"/>
                        <a:pt x="63" y="68"/>
                        <a:pt x="63" y="68"/>
                      </a:cubicBezTo>
                      <a:cubicBezTo>
                        <a:pt x="63" y="68"/>
                        <a:pt x="63" y="68"/>
                        <a:pt x="63" y="68"/>
                      </a:cubicBezTo>
                      <a:cubicBezTo>
                        <a:pt x="63" y="69"/>
                        <a:pt x="63" y="69"/>
                        <a:pt x="63" y="69"/>
                      </a:cubicBezTo>
                      <a:cubicBezTo>
                        <a:pt x="63" y="69"/>
                        <a:pt x="63" y="69"/>
                        <a:pt x="63" y="69"/>
                      </a:cubicBezTo>
                      <a:cubicBezTo>
                        <a:pt x="63" y="70"/>
                        <a:pt x="63" y="70"/>
                        <a:pt x="63" y="70"/>
                      </a:cubicBezTo>
                      <a:cubicBezTo>
                        <a:pt x="63" y="71"/>
                        <a:pt x="63" y="71"/>
                        <a:pt x="63" y="71"/>
                      </a:cubicBezTo>
                      <a:cubicBezTo>
                        <a:pt x="63" y="71"/>
                        <a:pt x="63" y="71"/>
                        <a:pt x="63" y="71"/>
                      </a:cubicBezTo>
                      <a:cubicBezTo>
                        <a:pt x="63" y="72"/>
                        <a:pt x="63" y="72"/>
                        <a:pt x="63" y="72"/>
                      </a:cubicBezTo>
                      <a:cubicBezTo>
                        <a:pt x="63" y="72"/>
                        <a:pt x="63" y="72"/>
                        <a:pt x="63" y="72"/>
                      </a:cubicBezTo>
                      <a:cubicBezTo>
                        <a:pt x="64" y="72"/>
                        <a:pt x="64" y="72"/>
                        <a:pt x="64" y="72"/>
                      </a:cubicBezTo>
                      <a:cubicBezTo>
                        <a:pt x="63" y="73"/>
                        <a:pt x="63" y="73"/>
                        <a:pt x="63" y="73"/>
                      </a:cubicBezTo>
                      <a:cubicBezTo>
                        <a:pt x="63" y="74"/>
                        <a:pt x="63" y="74"/>
                        <a:pt x="63" y="74"/>
                      </a:cubicBezTo>
                      <a:cubicBezTo>
                        <a:pt x="63" y="75"/>
                        <a:pt x="63" y="75"/>
                        <a:pt x="63" y="75"/>
                      </a:cubicBezTo>
                      <a:cubicBezTo>
                        <a:pt x="62" y="77"/>
                        <a:pt x="62" y="77"/>
                        <a:pt x="62" y="77"/>
                      </a:cubicBezTo>
                      <a:cubicBezTo>
                        <a:pt x="62" y="78"/>
                        <a:pt x="62" y="78"/>
                        <a:pt x="62" y="78"/>
                      </a:cubicBezTo>
                      <a:cubicBezTo>
                        <a:pt x="61" y="79"/>
                        <a:pt x="61" y="79"/>
                        <a:pt x="61" y="79"/>
                      </a:cubicBezTo>
                      <a:cubicBezTo>
                        <a:pt x="61" y="80"/>
                        <a:pt x="61" y="80"/>
                        <a:pt x="61" y="80"/>
                      </a:cubicBezTo>
                      <a:cubicBezTo>
                        <a:pt x="61" y="80"/>
                        <a:pt x="61" y="80"/>
                        <a:pt x="61" y="80"/>
                      </a:cubicBezTo>
                      <a:cubicBezTo>
                        <a:pt x="61" y="81"/>
                        <a:pt x="61" y="81"/>
                        <a:pt x="61" y="81"/>
                      </a:cubicBezTo>
                      <a:cubicBezTo>
                        <a:pt x="61" y="81"/>
                        <a:pt x="61" y="81"/>
                        <a:pt x="61" y="81"/>
                      </a:cubicBezTo>
                      <a:cubicBezTo>
                        <a:pt x="62" y="82"/>
                        <a:pt x="62" y="82"/>
                        <a:pt x="62" y="82"/>
                      </a:cubicBezTo>
                      <a:cubicBezTo>
                        <a:pt x="62" y="82"/>
                        <a:pt x="62" y="82"/>
                        <a:pt x="62" y="82"/>
                      </a:cubicBezTo>
                      <a:cubicBezTo>
                        <a:pt x="62" y="82"/>
                        <a:pt x="62" y="82"/>
                        <a:pt x="62" y="82"/>
                      </a:cubicBezTo>
                      <a:cubicBezTo>
                        <a:pt x="62" y="82"/>
                        <a:pt x="62" y="82"/>
                        <a:pt x="62" y="82"/>
                      </a:cubicBezTo>
                      <a:cubicBezTo>
                        <a:pt x="62" y="83"/>
                        <a:pt x="62" y="83"/>
                        <a:pt x="62" y="83"/>
                      </a:cubicBezTo>
                      <a:cubicBezTo>
                        <a:pt x="62" y="83"/>
                        <a:pt x="62" y="83"/>
                        <a:pt x="62" y="83"/>
                      </a:cubicBezTo>
                      <a:cubicBezTo>
                        <a:pt x="62" y="85"/>
                        <a:pt x="62" y="85"/>
                        <a:pt x="62" y="85"/>
                      </a:cubicBezTo>
                      <a:cubicBezTo>
                        <a:pt x="62" y="85"/>
                        <a:pt x="62" y="85"/>
                        <a:pt x="62" y="85"/>
                      </a:cubicBezTo>
                      <a:cubicBezTo>
                        <a:pt x="62" y="86"/>
                        <a:pt x="62" y="86"/>
                        <a:pt x="62" y="86"/>
                      </a:cubicBezTo>
                      <a:cubicBezTo>
                        <a:pt x="62" y="87"/>
                        <a:pt x="62" y="87"/>
                        <a:pt x="62" y="87"/>
                      </a:cubicBezTo>
                      <a:cubicBezTo>
                        <a:pt x="61" y="88"/>
                        <a:pt x="61" y="88"/>
                        <a:pt x="61" y="88"/>
                      </a:cubicBezTo>
                      <a:cubicBezTo>
                        <a:pt x="61" y="89"/>
                        <a:pt x="61" y="89"/>
                        <a:pt x="61" y="89"/>
                      </a:cubicBezTo>
                      <a:cubicBezTo>
                        <a:pt x="62" y="89"/>
                        <a:pt x="62" y="89"/>
                        <a:pt x="62" y="89"/>
                      </a:cubicBezTo>
                      <a:cubicBezTo>
                        <a:pt x="62" y="90"/>
                        <a:pt x="62" y="90"/>
                        <a:pt x="62" y="90"/>
                      </a:cubicBezTo>
                      <a:cubicBezTo>
                        <a:pt x="62" y="90"/>
                        <a:pt x="62" y="90"/>
                        <a:pt x="62" y="90"/>
                      </a:cubicBezTo>
                      <a:cubicBezTo>
                        <a:pt x="65" y="96"/>
                        <a:pt x="65" y="96"/>
                        <a:pt x="65" y="96"/>
                      </a:cubicBezTo>
                      <a:cubicBezTo>
                        <a:pt x="65" y="96"/>
                        <a:pt x="65" y="96"/>
                        <a:pt x="65" y="96"/>
                      </a:cubicBezTo>
                      <a:cubicBezTo>
                        <a:pt x="65" y="96"/>
                        <a:pt x="65" y="96"/>
                        <a:pt x="65" y="96"/>
                      </a:cubicBezTo>
                      <a:cubicBezTo>
                        <a:pt x="66" y="95"/>
                        <a:pt x="66" y="95"/>
                        <a:pt x="66" y="95"/>
                      </a:cubicBezTo>
                      <a:cubicBezTo>
                        <a:pt x="66" y="95"/>
                        <a:pt x="66" y="95"/>
                        <a:pt x="66" y="95"/>
                      </a:cubicBezTo>
                      <a:cubicBezTo>
                        <a:pt x="66" y="96"/>
                        <a:pt x="66" y="96"/>
                        <a:pt x="66" y="96"/>
                      </a:cubicBezTo>
                      <a:cubicBezTo>
                        <a:pt x="66" y="96"/>
                        <a:pt x="66" y="96"/>
                        <a:pt x="66" y="96"/>
                      </a:cubicBezTo>
                      <a:cubicBezTo>
                        <a:pt x="66" y="96"/>
                        <a:pt x="66" y="96"/>
                        <a:pt x="66" y="96"/>
                      </a:cubicBezTo>
                      <a:cubicBezTo>
                        <a:pt x="65" y="96"/>
                        <a:pt x="65" y="96"/>
                        <a:pt x="65" y="96"/>
                      </a:cubicBezTo>
                      <a:cubicBezTo>
                        <a:pt x="66" y="97"/>
                        <a:pt x="66" y="97"/>
                        <a:pt x="66" y="97"/>
                      </a:cubicBezTo>
                      <a:cubicBezTo>
                        <a:pt x="67" y="99"/>
                        <a:pt x="67" y="99"/>
                        <a:pt x="67" y="99"/>
                      </a:cubicBezTo>
                      <a:cubicBezTo>
                        <a:pt x="67" y="99"/>
                        <a:pt x="67" y="99"/>
                        <a:pt x="67" y="99"/>
                      </a:cubicBezTo>
                      <a:cubicBezTo>
                        <a:pt x="67" y="100"/>
                        <a:pt x="67" y="100"/>
                        <a:pt x="67" y="100"/>
                      </a:cubicBezTo>
                      <a:cubicBezTo>
                        <a:pt x="67" y="100"/>
                        <a:pt x="67" y="100"/>
                        <a:pt x="67" y="100"/>
                      </a:cubicBezTo>
                      <a:cubicBezTo>
                        <a:pt x="67" y="100"/>
                        <a:pt x="67" y="100"/>
                        <a:pt x="67" y="100"/>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8" y="101"/>
                        <a:pt x="68" y="101"/>
                        <a:pt x="68" y="101"/>
                      </a:cubicBezTo>
                      <a:cubicBezTo>
                        <a:pt x="68" y="106"/>
                        <a:pt x="68" y="106"/>
                        <a:pt x="68" y="106"/>
                      </a:cubicBezTo>
                      <a:cubicBezTo>
                        <a:pt x="68" y="111"/>
                        <a:pt x="68" y="111"/>
                        <a:pt x="68" y="111"/>
                      </a:cubicBezTo>
                      <a:cubicBezTo>
                        <a:pt x="68" y="113"/>
                        <a:pt x="68" y="113"/>
                        <a:pt x="68" y="113"/>
                      </a:cubicBezTo>
                      <a:cubicBezTo>
                        <a:pt x="67" y="115"/>
                        <a:pt x="67" y="115"/>
                        <a:pt x="67" y="115"/>
                      </a:cubicBezTo>
                      <a:cubicBezTo>
                        <a:pt x="66" y="118"/>
                        <a:pt x="66" y="118"/>
                        <a:pt x="66" y="118"/>
                      </a:cubicBezTo>
                      <a:cubicBezTo>
                        <a:pt x="65" y="122"/>
                        <a:pt x="65" y="122"/>
                        <a:pt x="65" y="122"/>
                      </a:cubicBezTo>
                      <a:cubicBezTo>
                        <a:pt x="64" y="123"/>
                        <a:pt x="64" y="123"/>
                        <a:pt x="64" y="123"/>
                      </a:cubicBezTo>
                      <a:cubicBezTo>
                        <a:pt x="63" y="125"/>
                        <a:pt x="63" y="125"/>
                        <a:pt x="63" y="125"/>
                      </a:cubicBezTo>
                      <a:cubicBezTo>
                        <a:pt x="62" y="125"/>
                        <a:pt x="62" y="125"/>
                        <a:pt x="62" y="125"/>
                      </a:cubicBezTo>
                      <a:cubicBezTo>
                        <a:pt x="62" y="125"/>
                        <a:pt x="62" y="125"/>
                        <a:pt x="62" y="125"/>
                      </a:cubicBezTo>
                      <a:cubicBezTo>
                        <a:pt x="62" y="126"/>
                        <a:pt x="62" y="126"/>
                        <a:pt x="62" y="126"/>
                      </a:cubicBezTo>
                      <a:cubicBezTo>
                        <a:pt x="61" y="126"/>
                        <a:pt x="61" y="126"/>
                        <a:pt x="61" y="126"/>
                      </a:cubicBezTo>
                      <a:cubicBezTo>
                        <a:pt x="71" y="125"/>
                        <a:pt x="81" y="123"/>
                        <a:pt x="91" y="122"/>
                      </a:cubicBezTo>
                      <a:cubicBezTo>
                        <a:pt x="92" y="123"/>
                        <a:pt x="92" y="123"/>
                        <a:pt x="92" y="123"/>
                      </a:cubicBezTo>
                      <a:cubicBezTo>
                        <a:pt x="92" y="123"/>
                        <a:pt x="93" y="123"/>
                        <a:pt x="94" y="123"/>
                      </a:cubicBezTo>
                      <a:cubicBezTo>
                        <a:pt x="95" y="123"/>
                        <a:pt x="96" y="123"/>
                        <a:pt x="96" y="123"/>
                      </a:cubicBezTo>
                      <a:cubicBezTo>
                        <a:pt x="98" y="122"/>
                        <a:pt x="98" y="122"/>
                        <a:pt x="98" y="122"/>
                      </a:cubicBezTo>
                      <a:cubicBezTo>
                        <a:pt x="99" y="122"/>
                        <a:pt x="99" y="122"/>
                        <a:pt x="99" y="122"/>
                      </a:cubicBezTo>
                      <a:cubicBezTo>
                        <a:pt x="100" y="122"/>
                        <a:pt x="100" y="122"/>
                        <a:pt x="100" y="122"/>
                      </a:cubicBezTo>
                      <a:cubicBezTo>
                        <a:pt x="101" y="122"/>
                        <a:pt x="101" y="122"/>
                        <a:pt x="101" y="122"/>
                      </a:cubicBezTo>
                      <a:cubicBezTo>
                        <a:pt x="103" y="121"/>
                        <a:pt x="103" y="121"/>
                        <a:pt x="103" y="121"/>
                      </a:cubicBezTo>
                      <a:cubicBezTo>
                        <a:pt x="103" y="121"/>
                        <a:pt x="104" y="121"/>
                        <a:pt x="105" y="121"/>
                      </a:cubicBezTo>
                      <a:cubicBezTo>
                        <a:pt x="106" y="121"/>
                        <a:pt x="107" y="121"/>
                        <a:pt x="109" y="120"/>
                      </a:cubicBezTo>
                      <a:cubicBezTo>
                        <a:pt x="110" y="120"/>
                        <a:pt x="110" y="120"/>
                        <a:pt x="110" y="120"/>
                      </a:cubicBezTo>
                      <a:cubicBezTo>
                        <a:pt x="111" y="120"/>
                        <a:pt x="111" y="120"/>
                        <a:pt x="111" y="120"/>
                      </a:cubicBezTo>
                      <a:cubicBezTo>
                        <a:pt x="111" y="120"/>
                        <a:pt x="111" y="120"/>
                        <a:pt x="111" y="120"/>
                      </a:cubicBezTo>
                      <a:cubicBezTo>
                        <a:pt x="111" y="119"/>
                        <a:pt x="111" y="119"/>
                        <a:pt x="111" y="119"/>
                      </a:cubicBezTo>
                      <a:cubicBezTo>
                        <a:pt x="111" y="119"/>
                        <a:pt x="111" y="119"/>
                        <a:pt x="111" y="119"/>
                      </a:cubicBezTo>
                      <a:cubicBezTo>
                        <a:pt x="111" y="119"/>
                        <a:pt x="111" y="119"/>
                        <a:pt x="111" y="119"/>
                      </a:cubicBezTo>
                      <a:cubicBezTo>
                        <a:pt x="112" y="119"/>
                        <a:pt x="112" y="119"/>
                        <a:pt x="112" y="119"/>
                      </a:cubicBezTo>
                      <a:cubicBezTo>
                        <a:pt x="112" y="119"/>
                        <a:pt x="112" y="119"/>
                        <a:pt x="112" y="119"/>
                      </a:cubicBezTo>
                      <a:cubicBezTo>
                        <a:pt x="112" y="119"/>
                        <a:pt x="112" y="119"/>
                        <a:pt x="112" y="119"/>
                      </a:cubicBezTo>
                      <a:cubicBezTo>
                        <a:pt x="112" y="118"/>
                        <a:pt x="112" y="118"/>
                        <a:pt x="112" y="118"/>
                      </a:cubicBezTo>
                      <a:cubicBezTo>
                        <a:pt x="112" y="118"/>
                        <a:pt x="112" y="118"/>
                        <a:pt x="112" y="118"/>
                      </a:cubicBezTo>
                      <a:cubicBezTo>
                        <a:pt x="112" y="117"/>
                        <a:pt x="112" y="117"/>
                        <a:pt x="112" y="117"/>
                      </a:cubicBezTo>
                      <a:cubicBezTo>
                        <a:pt x="112" y="117"/>
                        <a:pt x="112" y="117"/>
                        <a:pt x="112" y="117"/>
                      </a:cubicBezTo>
                      <a:cubicBezTo>
                        <a:pt x="113" y="117"/>
                        <a:pt x="113" y="117"/>
                        <a:pt x="113" y="117"/>
                      </a:cubicBezTo>
                      <a:cubicBezTo>
                        <a:pt x="113" y="116"/>
                        <a:pt x="113" y="116"/>
                        <a:pt x="113" y="116"/>
                      </a:cubicBezTo>
                      <a:cubicBezTo>
                        <a:pt x="113" y="116"/>
                        <a:pt x="113" y="116"/>
                        <a:pt x="113" y="116"/>
                      </a:cubicBezTo>
                      <a:cubicBezTo>
                        <a:pt x="113" y="115"/>
                        <a:pt x="113" y="115"/>
                        <a:pt x="113" y="115"/>
                      </a:cubicBezTo>
                      <a:cubicBezTo>
                        <a:pt x="114" y="115"/>
                        <a:pt x="114" y="115"/>
                        <a:pt x="114" y="115"/>
                      </a:cubicBezTo>
                      <a:cubicBezTo>
                        <a:pt x="114" y="115"/>
                        <a:pt x="114" y="115"/>
                        <a:pt x="114" y="115"/>
                      </a:cubicBezTo>
                      <a:cubicBezTo>
                        <a:pt x="114" y="115"/>
                        <a:pt x="114" y="115"/>
                        <a:pt x="114" y="115"/>
                      </a:cubicBezTo>
                      <a:cubicBezTo>
                        <a:pt x="114" y="115"/>
                        <a:pt x="114" y="115"/>
                        <a:pt x="114" y="115"/>
                      </a:cubicBezTo>
                      <a:cubicBezTo>
                        <a:pt x="113" y="115"/>
                        <a:pt x="113" y="115"/>
                        <a:pt x="113" y="115"/>
                      </a:cubicBezTo>
                      <a:cubicBezTo>
                        <a:pt x="114" y="114"/>
                        <a:pt x="114" y="114"/>
                        <a:pt x="114" y="114"/>
                      </a:cubicBezTo>
                      <a:cubicBezTo>
                        <a:pt x="114" y="114"/>
                        <a:pt x="114" y="114"/>
                        <a:pt x="114" y="114"/>
                      </a:cubicBezTo>
                      <a:cubicBezTo>
                        <a:pt x="114" y="113"/>
                        <a:pt x="114" y="113"/>
                        <a:pt x="114" y="113"/>
                      </a:cubicBezTo>
                      <a:cubicBezTo>
                        <a:pt x="114" y="113"/>
                        <a:pt x="114" y="113"/>
                        <a:pt x="114" y="113"/>
                      </a:cubicBezTo>
                      <a:cubicBezTo>
                        <a:pt x="114" y="114"/>
                        <a:pt x="114" y="114"/>
                        <a:pt x="114" y="114"/>
                      </a:cubicBezTo>
                      <a:cubicBezTo>
                        <a:pt x="115" y="114"/>
                        <a:pt x="115" y="114"/>
                        <a:pt x="115" y="114"/>
                      </a:cubicBezTo>
                      <a:cubicBezTo>
                        <a:pt x="114" y="114"/>
                        <a:pt x="114" y="114"/>
                        <a:pt x="114" y="114"/>
                      </a:cubicBezTo>
                      <a:cubicBezTo>
                        <a:pt x="114" y="113"/>
                        <a:pt x="114" y="113"/>
                        <a:pt x="114" y="113"/>
                      </a:cubicBezTo>
                      <a:cubicBezTo>
                        <a:pt x="114" y="113"/>
                        <a:pt x="114" y="113"/>
                        <a:pt x="114" y="113"/>
                      </a:cubicBezTo>
                      <a:cubicBezTo>
                        <a:pt x="114" y="113"/>
                        <a:pt x="114" y="113"/>
                        <a:pt x="114" y="113"/>
                      </a:cubicBezTo>
                      <a:cubicBezTo>
                        <a:pt x="114" y="113"/>
                        <a:pt x="114" y="113"/>
                        <a:pt x="114" y="113"/>
                      </a:cubicBezTo>
                      <a:cubicBezTo>
                        <a:pt x="114" y="113"/>
                        <a:pt x="114" y="113"/>
                        <a:pt x="114" y="113"/>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09"/>
                        <a:pt x="114" y="109"/>
                        <a:pt x="114" y="109"/>
                      </a:cubicBezTo>
                      <a:cubicBezTo>
                        <a:pt x="115" y="109"/>
                        <a:pt x="115" y="109"/>
                        <a:pt x="115" y="109"/>
                      </a:cubicBezTo>
                      <a:cubicBezTo>
                        <a:pt x="115" y="108"/>
                        <a:pt x="115" y="108"/>
                        <a:pt x="115" y="108"/>
                      </a:cubicBezTo>
                      <a:cubicBezTo>
                        <a:pt x="115" y="108"/>
                        <a:pt x="115" y="108"/>
                        <a:pt x="115" y="108"/>
                      </a:cubicBezTo>
                      <a:cubicBezTo>
                        <a:pt x="116" y="107"/>
                        <a:pt x="116" y="107"/>
                        <a:pt x="116" y="107"/>
                      </a:cubicBezTo>
                      <a:cubicBezTo>
                        <a:pt x="117" y="106"/>
                        <a:pt x="117" y="106"/>
                        <a:pt x="117" y="106"/>
                      </a:cubicBezTo>
                      <a:cubicBezTo>
                        <a:pt x="118" y="105"/>
                        <a:pt x="118" y="105"/>
                        <a:pt x="118" y="105"/>
                      </a:cubicBezTo>
                      <a:cubicBezTo>
                        <a:pt x="119" y="105"/>
                        <a:pt x="119" y="105"/>
                        <a:pt x="119" y="105"/>
                      </a:cubicBezTo>
                      <a:cubicBezTo>
                        <a:pt x="120" y="103"/>
                        <a:pt x="120" y="103"/>
                        <a:pt x="120" y="103"/>
                      </a:cubicBezTo>
                      <a:cubicBezTo>
                        <a:pt x="121" y="102"/>
                        <a:pt x="121" y="102"/>
                        <a:pt x="121" y="102"/>
                      </a:cubicBezTo>
                      <a:cubicBezTo>
                        <a:pt x="121" y="102"/>
                        <a:pt x="121" y="102"/>
                        <a:pt x="121" y="102"/>
                      </a:cubicBezTo>
                      <a:cubicBezTo>
                        <a:pt x="122" y="101"/>
                        <a:pt x="122" y="101"/>
                        <a:pt x="122" y="101"/>
                      </a:cubicBezTo>
                      <a:cubicBezTo>
                        <a:pt x="122" y="101"/>
                        <a:pt x="122" y="101"/>
                        <a:pt x="122" y="101"/>
                      </a:cubicBezTo>
                      <a:cubicBezTo>
                        <a:pt x="122" y="100"/>
                        <a:pt x="122" y="100"/>
                        <a:pt x="122" y="100"/>
                      </a:cubicBezTo>
                      <a:cubicBezTo>
                        <a:pt x="122" y="100"/>
                        <a:pt x="122" y="100"/>
                        <a:pt x="122" y="100"/>
                      </a:cubicBezTo>
                      <a:cubicBezTo>
                        <a:pt x="123" y="98"/>
                        <a:pt x="123" y="98"/>
                        <a:pt x="123" y="98"/>
                      </a:cubicBezTo>
                      <a:cubicBezTo>
                        <a:pt x="122" y="97"/>
                        <a:pt x="122" y="97"/>
                        <a:pt x="122" y="97"/>
                      </a:cubicBezTo>
                      <a:cubicBezTo>
                        <a:pt x="122" y="97"/>
                        <a:pt x="122" y="97"/>
                        <a:pt x="122" y="97"/>
                      </a:cubicBezTo>
                      <a:cubicBezTo>
                        <a:pt x="122" y="97"/>
                        <a:pt x="122" y="97"/>
                        <a:pt x="122" y="97"/>
                      </a:cubicBezTo>
                      <a:cubicBezTo>
                        <a:pt x="122" y="97"/>
                        <a:pt x="122" y="97"/>
                        <a:pt x="122" y="97"/>
                      </a:cubicBezTo>
                      <a:cubicBezTo>
                        <a:pt x="122" y="96"/>
                        <a:pt x="122" y="96"/>
                        <a:pt x="122" y="96"/>
                      </a:cubicBezTo>
                      <a:cubicBezTo>
                        <a:pt x="122" y="96"/>
                        <a:pt x="122" y="96"/>
                        <a:pt x="122" y="96"/>
                      </a:cubicBezTo>
                      <a:cubicBezTo>
                        <a:pt x="122" y="95"/>
                        <a:pt x="122" y="95"/>
                        <a:pt x="122" y="95"/>
                      </a:cubicBezTo>
                      <a:cubicBezTo>
                        <a:pt x="122" y="95"/>
                        <a:pt x="122" y="95"/>
                        <a:pt x="122" y="95"/>
                      </a:cubicBezTo>
                      <a:cubicBezTo>
                        <a:pt x="122" y="94"/>
                        <a:pt x="122" y="94"/>
                        <a:pt x="122" y="94"/>
                      </a:cubicBezTo>
                      <a:lnTo>
                        <a:pt x="123" y="94"/>
                      </a:lnTo>
                      <a:close/>
                      <a:moveTo>
                        <a:pt x="70" y="45"/>
                      </a:moveTo>
                      <a:cubicBezTo>
                        <a:pt x="70" y="45"/>
                        <a:pt x="70" y="45"/>
                        <a:pt x="70" y="45"/>
                      </a:cubicBezTo>
                      <a:cubicBezTo>
                        <a:pt x="70" y="46"/>
                        <a:pt x="70" y="46"/>
                        <a:pt x="70" y="46"/>
                      </a:cubicBezTo>
                      <a:cubicBezTo>
                        <a:pt x="70" y="46"/>
                        <a:pt x="70" y="46"/>
                        <a:pt x="70" y="46"/>
                      </a:cubicBezTo>
                      <a:cubicBezTo>
                        <a:pt x="70" y="47"/>
                        <a:pt x="70" y="47"/>
                        <a:pt x="70" y="47"/>
                      </a:cubicBezTo>
                      <a:cubicBezTo>
                        <a:pt x="69" y="47"/>
                        <a:pt x="69" y="47"/>
                        <a:pt x="69" y="47"/>
                      </a:cubicBezTo>
                      <a:cubicBezTo>
                        <a:pt x="69" y="47"/>
                        <a:pt x="69" y="47"/>
                        <a:pt x="69" y="47"/>
                      </a:cubicBezTo>
                      <a:cubicBezTo>
                        <a:pt x="70" y="48"/>
                        <a:pt x="70" y="48"/>
                        <a:pt x="70" y="48"/>
                      </a:cubicBezTo>
                      <a:cubicBezTo>
                        <a:pt x="70" y="48"/>
                        <a:pt x="70" y="48"/>
                        <a:pt x="70" y="48"/>
                      </a:cubicBezTo>
                      <a:cubicBezTo>
                        <a:pt x="71" y="48"/>
                        <a:pt x="71" y="48"/>
                        <a:pt x="71" y="48"/>
                      </a:cubicBezTo>
                      <a:cubicBezTo>
                        <a:pt x="71" y="47"/>
                        <a:pt x="71" y="47"/>
                        <a:pt x="71" y="47"/>
                      </a:cubicBezTo>
                      <a:cubicBezTo>
                        <a:pt x="71" y="47"/>
                        <a:pt x="71" y="47"/>
                        <a:pt x="71" y="47"/>
                      </a:cubicBezTo>
                      <a:cubicBezTo>
                        <a:pt x="71" y="47"/>
                        <a:pt x="71" y="47"/>
                        <a:pt x="71" y="47"/>
                      </a:cubicBezTo>
                      <a:cubicBezTo>
                        <a:pt x="71" y="46"/>
                        <a:pt x="71" y="46"/>
                        <a:pt x="71" y="46"/>
                      </a:cubicBezTo>
                      <a:cubicBezTo>
                        <a:pt x="71" y="46"/>
                        <a:pt x="71" y="46"/>
                        <a:pt x="71" y="46"/>
                      </a:cubicBezTo>
                      <a:cubicBezTo>
                        <a:pt x="71" y="45"/>
                        <a:pt x="71" y="45"/>
                        <a:pt x="71" y="45"/>
                      </a:cubicBezTo>
                      <a:cubicBezTo>
                        <a:pt x="71" y="45"/>
                        <a:pt x="71" y="45"/>
                        <a:pt x="71" y="45"/>
                      </a:cubicBezTo>
                      <a:cubicBezTo>
                        <a:pt x="71" y="45"/>
                        <a:pt x="71" y="45"/>
                        <a:pt x="71" y="45"/>
                      </a:cubicBezTo>
                      <a:cubicBezTo>
                        <a:pt x="71" y="45"/>
                        <a:pt x="71" y="45"/>
                        <a:pt x="71" y="45"/>
                      </a:cubicBezTo>
                      <a:cubicBezTo>
                        <a:pt x="71" y="45"/>
                        <a:pt x="71" y="45"/>
                        <a:pt x="71" y="45"/>
                      </a:cubicBezTo>
                      <a:cubicBezTo>
                        <a:pt x="71" y="44"/>
                        <a:pt x="71" y="44"/>
                        <a:pt x="71" y="44"/>
                      </a:cubicBezTo>
                      <a:cubicBezTo>
                        <a:pt x="71" y="44"/>
                        <a:pt x="71" y="44"/>
                        <a:pt x="71" y="44"/>
                      </a:cubicBezTo>
                      <a:cubicBezTo>
                        <a:pt x="71" y="44"/>
                        <a:pt x="71" y="44"/>
                        <a:pt x="71" y="44"/>
                      </a:cubicBezTo>
                      <a:cubicBezTo>
                        <a:pt x="71" y="44"/>
                        <a:pt x="71" y="44"/>
                        <a:pt x="71" y="44"/>
                      </a:cubicBezTo>
                      <a:cubicBezTo>
                        <a:pt x="70" y="44"/>
                        <a:pt x="70" y="44"/>
                        <a:pt x="70" y="44"/>
                      </a:cubicBezTo>
                      <a:cubicBezTo>
                        <a:pt x="70" y="44"/>
                        <a:pt x="70" y="44"/>
                        <a:pt x="70" y="44"/>
                      </a:cubicBezTo>
                      <a:cubicBezTo>
                        <a:pt x="70" y="44"/>
                        <a:pt x="70" y="44"/>
                        <a:pt x="70" y="44"/>
                      </a:cubicBezTo>
                      <a:cubicBezTo>
                        <a:pt x="70" y="45"/>
                        <a:pt x="70" y="45"/>
                        <a:pt x="70" y="45"/>
                      </a:cubicBezTo>
                      <a:cubicBezTo>
                        <a:pt x="70" y="45"/>
                        <a:pt x="70" y="45"/>
                        <a:pt x="70" y="45"/>
                      </a:cubicBezTo>
                      <a:close/>
                      <a:moveTo>
                        <a:pt x="84" y="41"/>
                      </a:moveTo>
                      <a:cubicBezTo>
                        <a:pt x="83" y="42"/>
                        <a:pt x="83" y="42"/>
                        <a:pt x="83" y="42"/>
                      </a:cubicBezTo>
                      <a:cubicBezTo>
                        <a:pt x="84" y="42"/>
                        <a:pt x="84" y="42"/>
                        <a:pt x="84" y="42"/>
                      </a:cubicBezTo>
                      <a:cubicBezTo>
                        <a:pt x="84" y="42"/>
                        <a:pt x="84" y="42"/>
                        <a:pt x="84" y="42"/>
                      </a:cubicBezTo>
                      <a:cubicBezTo>
                        <a:pt x="85" y="43"/>
                        <a:pt x="85" y="43"/>
                        <a:pt x="85" y="43"/>
                      </a:cubicBezTo>
                      <a:cubicBezTo>
                        <a:pt x="85" y="43"/>
                        <a:pt x="85" y="43"/>
                        <a:pt x="85" y="43"/>
                      </a:cubicBezTo>
                      <a:cubicBezTo>
                        <a:pt x="85" y="43"/>
                        <a:pt x="85" y="43"/>
                        <a:pt x="85" y="43"/>
                      </a:cubicBezTo>
                      <a:cubicBezTo>
                        <a:pt x="86" y="43"/>
                        <a:pt x="86" y="43"/>
                        <a:pt x="86" y="43"/>
                      </a:cubicBezTo>
                      <a:cubicBezTo>
                        <a:pt x="86" y="43"/>
                        <a:pt x="86" y="43"/>
                        <a:pt x="86" y="43"/>
                      </a:cubicBezTo>
                      <a:cubicBezTo>
                        <a:pt x="86" y="43"/>
                        <a:pt x="86" y="43"/>
                        <a:pt x="86" y="43"/>
                      </a:cubicBezTo>
                      <a:cubicBezTo>
                        <a:pt x="86" y="42"/>
                        <a:pt x="86" y="42"/>
                        <a:pt x="86" y="42"/>
                      </a:cubicBezTo>
                      <a:cubicBezTo>
                        <a:pt x="87" y="42"/>
                        <a:pt x="87" y="42"/>
                        <a:pt x="87" y="42"/>
                      </a:cubicBezTo>
                      <a:cubicBezTo>
                        <a:pt x="87" y="42"/>
                        <a:pt x="87" y="42"/>
                        <a:pt x="87" y="42"/>
                      </a:cubicBezTo>
                      <a:cubicBezTo>
                        <a:pt x="86" y="42"/>
                        <a:pt x="86" y="42"/>
                        <a:pt x="86" y="42"/>
                      </a:cubicBezTo>
                      <a:cubicBezTo>
                        <a:pt x="86" y="41"/>
                        <a:pt x="86" y="41"/>
                        <a:pt x="86" y="41"/>
                      </a:cubicBezTo>
                      <a:cubicBezTo>
                        <a:pt x="86" y="41"/>
                        <a:pt x="86" y="41"/>
                        <a:pt x="86" y="41"/>
                      </a:cubicBezTo>
                      <a:cubicBezTo>
                        <a:pt x="86" y="41"/>
                        <a:pt x="86" y="41"/>
                        <a:pt x="86" y="41"/>
                      </a:cubicBezTo>
                      <a:cubicBezTo>
                        <a:pt x="86" y="41"/>
                        <a:pt x="86" y="41"/>
                        <a:pt x="86" y="41"/>
                      </a:cubicBezTo>
                      <a:cubicBezTo>
                        <a:pt x="86" y="41"/>
                        <a:pt x="86" y="41"/>
                        <a:pt x="86" y="41"/>
                      </a:cubicBezTo>
                      <a:cubicBezTo>
                        <a:pt x="86" y="41"/>
                        <a:pt x="86" y="41"/>
                        <a:pt x="86" y="41"/>
                      </a:cubicBezTo>
                      <a:cubicBezTo>
                        <a:pt x="85" y="42"/>
                        <a:pt x="85" y="42"/>
                        <a:pt x="85" y="42"/>
                      </a:cubicBezTo>
                      <a:cubicBezTo>
                        <a:pt x="85" y="41"/>
                        <a:pt x="85" y="41"/>
                        <a:pt x="85" y="41"/>
                      </a:cubicBezTo>
                      <a:cubicBezTo>
                        <a:pt x="84" y="41"/>
                        <a:pt x="84" y="41"/>
                        <a:pt x="84" y="41"/>
                      </a:cubicBezTo>
                      <a:close/>
                      <a:moveTo>
                        <a:pt x="66" y="51"/>
                      </a:moveTo>
                      <a:cubicBezTo>
                        <a:pt x="66" y="51"/>
                        <a:pt x="66" y="51"/>
                        <a:pt x="66" y="51"/>
                      </a:cubicBezTo>
                      <a:cubicBezTo>
                        <a:pt x="66" y="51"/>
                        <a:pt x="66" y="51"/>
                        <a:pt x="66" y="51"/>
                      </a:cubicBezTo>
                      <a:cubicBezTo>
                        <a:pt x="66" y="51"/>
                        <a:pt x="66" y="51"/>
                        <a:pt x="66" y="51"/>
                      </a:cubicBezTo>
                      <a:cubicBezTo>
                        <a:pt x="67" y="52"/>
                        <a:pt x="67" y="52"/>
                        <a:pt x="67" y="52"/>
                      </a:cubicBezTo>
                      <a:cubicBezTo>
                        <a:pt x="67" y="52"/>
                        <a:pt x="67" y="52"/>
                        <a:pt x="67" y="52"/>
                      </a:cubicBezTo>
                      <a:cubicBezTo>
                        <a:pt x="67" y="52"/>
                        <a:pt x="67" y="52"/>
                        <a:pt x="67" y="52"/>
                      </a:cubicBezTo>
                      <a:cubicBezTo>
                        <a:pt x="67" y="51"/>
                        <a:pt x="67" y="51"/>
                        <a:pt x="67" y="51"/>
                      </a:cubicBezTo>
                      <a:cubicBezTo>
                        <a:pt x="67" y="51"/>
                        <a:pt x="67" y="51"/>
                        <a:pt x="67" y="51"/>
                      </a:cubicBezTo>
                      <a:lnTo>
                        <a:pt x="66" y="51"/>
                      </a:lnTo>
                      <a:close/>
                      <a:moveTo>
                        <a:pt x="71" y="44"/>
                      </a:move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0" y="43"/>
                        <a:pt x="70" y="43"/>
                        <a:pt x="70" y="43"/>
                      </a:cubicBezTo>
                      <a:cubicBezTo>
                        <a:pt x="70" y="43"/>
                        <a:pt x="70" y="43"/>
                        <a:pt x="70" y="43"/>
                      </a:cubicBezTo>
                      <a:cubicBezTo>
                        <a:pt x="70" y="43"/>
                        <a:pt x="70" y="43"/>
                        <a:pt x="70" y="43"/>
                      </a:cubicBezTo>
                      <a:cubicBezTo>
                        <a:pt x="70" y="43"/>
                        <a:pt x="70" y="43"/>
                        <a:pt x="70" y="43"/>
                      </a:cubicBezTo>
                      <a:cubicBezTo>
                        <a:pt x="71" y="43"/>
                        <a:pt x="71" y="43"/>
                        <a:pt x="71" y="43"/>
                      </a:cubicBezTo>
                      <a:cubicBezTo>
                        <a:pt x="71" y="44"/>
                        <a:pt x="71" y="44"/>
                        <a:pt x="71" y="44"/>
                      </a:cubicBezTo>
                      <a:cubicBezTo>
                        <a:pt x="71" y="44"/>
                        <a:pt x="71" y="44"/>
                        <a:pt x="71" y="44"/>
                      </a:cubicBezTo>
                      <a:cubicBezTo>
                        <a:pt x="71" y="44"/>
                        <a:pt x="71" y="44"/>
                        <a:pt x="71" y="44"/>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4" name="Freeform 365">
                  <a:extLst>
                    <a:ext uri="{FF2B5EF4-FFF2-40B4-BE49-F238E27FC236}">
                      <a16:creationId xmlns="" xmlns:a16="http://schemas.microsoft.com/office/drawing/2014/main" id="{E3B99241-BCF0-462E-9CDA-930DA80606CA}"/>
                    </a:ext>
                  </a:extLst>
                </p:cNvPr>
                <p:cNvSpPr>
                  <a:spLocks/>
                </p:cNvSpPr>
                <p:nvPr/>
              </p:nvSpPr>
              <p:spPr bwMode="auto">
                <a:xfrm>
                  <a:off x="5304165" y="4161031"/>
                  <a:ext cx="608132" cy="319794"/>
                </a:xfrm>
                <a:custGeom>
                  <a:avLst/>
                  <a:gdLst>
                    <a:gd name="T0" fmla="*/ 114 w 116"/>
                    <a:gd name="T1" fmla="*/ 17 h 61"/>
                    <a:gd name="T2" fmla="*/ 114 w 116"/>
                    <a:gd name="T3" fmla="*/ 17 h 61"/>
                    <a:gd name="T4" fmla="*/ 114 w 116"/>
                    <a:gd name="T5" fmla="*/ 16 h 61"/>
                    <a:gd name="T6" fmla="*/ 114 w 116"/>
                    <a:gd name="T7" fmla="*/ 16 h 61"/>
                    <a:gd name="T8" fmla="*/ 114 w 116"/>
                    <a:gd name="T9" fmla="*/ 16 h 61"/>
                    <a:gd name="T10" fmla="*/ 113 w 116"/>
                    <a:gd name="T11" fmla="*/ 16 h 61"/>
                    <a:gd name="T12" fmla="*/ 113 w 116"/>
                    <a:gd name="T13" fmla="*/ 16 h 61"/>
                    <a:gd name="T14" fmla="*/ 113 w 116"/>
                    <a:gd name="T15" fmla="*/ 16 h 61"/>
                    <a:gd name="T16" fmla="*/ 112 w 116"/>
                    <a:gd name="T17" fmla="*/ 16 h 61"/>
                    <a:gd name="T18" fmla="*/ 111 w 116"/>
                    <a:gd name="T19" fmla="*/ 15 h 61"/>
                    <a:gd name="T20" fmla="*/ 111 w 116"/>
                    <a:gd name="T21" fmla="*/ 15 h 61"/>
                    <a:gd name="T22" fmla="*/ 111 w 116"/>
                    <a:gd name="T23" fmla="*/ 14 h 61"/>
                    <a:gd name="T24" fmla="*/ 110 w 116"/>
                    <a:gd name="T25" fmla="*/ 13 h 61"/>
                    <a:gd name="T26" fmla="*/ 110 w 116"/>
                    <a:gd name="T27" fmla="*/ 12 h 61"/>
                    <a:gd name="T28" fmla="*/ 109 w 116"/>
                    <a:gd name="T29" fmla="*/ 12 h 61"/>
                    <a:gd name="T30" fmla="*/ 109 w 116"/>
                    <a:gd name="T31" fmla="*/ 11 h 61"/>
                    <a:gd name="T32" fmla="*/ 108 w 116"/>
                    <a:gd name="T33" fmla="*/ 11 h 61"/>
                    <a:gd name="T34" fmla="*/ 107 w 116"/>
                    <a:gd name="T35" fmla="*/ 10 h 61"/>
                    <a:gd name="T36" fmla="*/ 107 w 116"/>
                    <a:gd name="T37" fmla="*/ 9 h 61"/>
                    <a:gd name="T38" fmla="*/ 106 w 116"/>
                    <a:gd name="T39" fmla="*/ 9 h 61"/>
                    <a:gd name="T40" fmla="*/ 106 w 116"/>
                    <a:gd name="T41" fmla="*/ 8 h 61"/>
                    <a:gd name="T42" fmla="*/ 107 w 116"/>
                    <a:gd name="T43" fmla="*/ 8 h 61"/>
                    <a:gd name="T44" fmla="*/ 107 w 116"/>
                    <a:gd name="T45" fmla="*/ 8 h 61"/>
                    <a:gd name="T46" fmla="*/ 107 w 116"/>
                    <a:gd name="T47" fmla="*/ 7 h 61"/>
                    <a:gd name="T48" fmla="*/ 107 w 116"/>
                    <a:gd name="T49" fmla="*/ 7 h 61"/>
                    <a:gd name="T50" fmla="*/ 108 w 116"/>
                    <a:gd name="T51" fmla="*/ 6 h 61"/>
                    <a:gd name="T52" fmla="*/ 108 w 116"/>
                    <a:gd name="T53" fmla="*/ 6 h 61"/>
                    <a:gd name="T54" fmla="*/ 108 w 116"/>
                    <a:gd name="T55" fmla="*/ 5 h 61"/>
                    <a:gd name="T56" fmla="*/ 108 w 116"/>
                    <a:gd name="T57" fmla="*/ 5 h 61"/>
                    <a:gd name="T58" fmla="*/ 109 w 116"/>
                    <a:gd name="T59" fmla="*/ 5 h 61"/>
                    <a:gd name="T60" fmla="*/ 110 w 116"/>
                    <a:gd name="T61" fmla="*/ 4 h 61"/>
                    <a:gd name="T62" fmla="*/ 109 w 116"/>
                    <a:gd name="T63" fmla="*/ 4 h 61"/>
                    <a:gd name="T64" fmla="*/ 109 w 116"/>
                    <a:gd name="T65" fmla="*/ 4 h 61"/>
                    <a:gd name="T66" fmla="*/ 109 w 116"/>
                    <a:gd name="T67" fmla="*/ 3 h 61"/>
                    <a:gd name="T68" fmla="*/ 109 w 116"/>
                    <a:gd name="T69" fmla="*/ 3 h 61"/>
                    <a:gd name="T70" fmla="*/ 108 w 116"/>
                    <a:gd name="T71" fmla="*/ 2 h 61"/>
                    <a:gd name="T72" fmla="*/ 108 w 116"/>
                    <a:gd name="T73" fmla="*/ 2 h 61"/>
                    <a:gd name="T74" fmla="*/ 108 w 116"/>
                    <a:gd name="T75" fmla="*/ 2 h 61"/>
                    <a:gd name="T76" fmla="*/ 107 w 116"/>
                    <a:gd name="T77" fmla="*/ 2 h 61"/>
                    <a:gd name="T78" fmla="*/ 107 w 116"/>
                    <a:gd name="T79" fmla="*/ 2 h 61"/>
                    <a:gd name="T80" fmla="*/ 106 w 116"/>
                    <a:gd name="T81" fmla="*/ 2 h 61"/>
                    <a:gd name="T82" fmla="*/ 105 w 116"/>
                    <a:gd name="T83" fmla="*/ 2 h 61"/>
                    <a:gd name="T84" fmla="*/ 105 w 116"/>
                    <a:gd name="T85" fmla="*/ 2 h 61"/>
                    <a:gd name="T86" fmla="*/ 105 w 116"/>
                    <a:gd name="T87" fmla="*/ 2 h 61"/>
                    <a:gd name="T88" fmla="*/ 104 w 116"/>
                    <a:gd name="T89" fmla="*/ 1 h 61"/>
                    <a:gd name="T90" fmla="*/ 104 w 116"/>
                    <a:gd name="T91" fmla="*/ 1 h 61"/>
                    <a:gd name="T92" fmla="*/ 104 w 116"/>
                    <a:gd name="T93" fmla="*/ 1 h 61"/>
                    <a:gd name="T94" fmla="*/ 103 w 116"/>
                    <a:gd name="T95" fmla="*/ 0 h 61"/>
                    <a:gd name="T96" fmla="*/ 0 w 116"/>
                    <a:gd name="T97" fmla="*/ 60 h 61"/>
                    <a:gd name="T98" fmla="*/ 116 w 116"/>
                    <a:gd name="T99"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6" h="61">
                      <a:moveTo>
                        <a:pt x="116" y="56"/>
                      </a:moveTo>
                      <a:cubicBezTo>
                        <a:pt x="115" y="43"/>
                        <a:pt x="115" y="30"/>
                        <a:pt x="114" y="17"/>
                      </a:cubicBezTo>
                      <a:cubicBezTo>
                        <a:pt x="114" y="17"/>
                        <a:pt x="114" y="17"/>
                        <a:pt x="114" y="17"/>
                      </a:cubicBezTo>
                      <a:cubicBezTo>
                        <a:pt x="114" y="17"/>
                        <a:pt x="114" y="17"/>
                        <a:pt x="114" y="17"/>
                      </a:cubicBezTo>
                      <a:cubicBezTo>
                        <a:pt x="114" y="17"/>
                        <a:pt x="114" y="17"/>
                        <a:pt x="114" y="17"/>
                      </a:cubicBezTo>
                      <a:cubicBezTo>
                        <a:pt x="114" y="16"/>
                        <a:pt x="114" y="16"/>
                        <a:pt x="114" y="16"/>
                      </a:cubicBezTo>
                      <a:cubicBezTo>
                        <a:pt x="114" y="16"/>
                        <a:pt x="114" y="16"/>
                        <a:pt x="114" y="16"/>
                      </a:cubicBezTo>
                      <a:cubicBezTo>
                        <a:pt x="114" y="16"/>
                        <a:pt x="114" y="16"/>
                        <a:pt x="114" y="16"/>
                      </a:cubicBezTo>
                      <a:cubicBezTo>
                        <a:pt x="114" y="16"/>
                        <a:pt x="114" y="16"/>
                        <a:pt x="114" y="16"/>
                      </a:cubicBezTo>
                      <a:cubicBezTo>
                        <a:pt x="114" y="16"/>
                        <a:pt x="114" y="16"/>
                        <a:pt x="114"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1" y="15"/>
                        <a:pt x="111" y="15"/>
                        <a:pt x="111" y="15"/>
                      </a:cubicBezTo>
                      <a:cubicBezTo>
                        <a:pt x="111" y="15"/>
                        <a:pt x="111" y="15"/>
                        <a:pt x="111" y="15"/>
                      </a:cubicBezTo>
                      <a:cubicBezTo>
                        <a:pt x="111" y="15"/>
                        <a:pt x="111" y="15"/>
                        <a:pt x="111" y="15"/>
                      </a:cubicBezTo>
                      <a:cubicBezTo>
                        <a:pt x="111" y="15"/>
                        <a:pt x="111" y="15"/>
                        <a:pt x="111" y="15"/>
                      </a:cubicBezTo>
                      <a:cubicBezTo>
                        <a:pt x="111" y="14"/>
                        <a:pt x="111" y="14"/>
                        <a:pt x="111" y="14"/>
                      </a:cubicBezTo>
                      <a:cubicBezTo>
                        <a:pt x="111" y="14"/>
                        <a:pt x="111" y="14"/>
                        <a:pt x="111" y="14"/>
                      </a:cubicBezTo>
                      <a:cubicBezTo>
                        <a:pt x="110" y="14"/>
                        <a:pt x="110" y="14"/>
                        <a:pt x="110" y="14"/>
                      </a:cubicBezTo>
                      <a:cubicBezTo>
                        <a:pt x="110" y="13"/>
                        <a:pt x="110" y="13"/>
                        <a:pt x="110" y="13"/>
                      </a:cubicBezTo>
                      <a:cubicBezTo>
                        <a:pt x="109" y="12"/>
                        <a:pt x="109" y="12"/>
                        <a:pt x="109" y="12"/>
                      </a:cubicBezTo>
                      <a:cubicBezTo>
                        <a:pt x="110" y="12"/>
                        <a:pt x="110" y="12"/>
                        <a:pt x="110" y="12"/>
                      </a:cubicBezTo>
                      <a:cubicBezTo>
                        <a:pt x="109" y="12"/>
                        <a:pt x="109" y="12"/>
                        <a:pt x="109" y="12"/>
                      </a:cubicBezTo>
                      <a:cubicBezTo>
                        <a:pt x="109" y="12"/>
                        <a:pt x="109" y="12"/>
                        <a:pt x="109" y="12"/>
                      </a:cubicBezTo>
                      <a:cubicBezTo>
                        <a:pt x="109" y="11"/>
                        <a:pt x="109" y="11"/>
                        <a:pt x="109" y="11"/>
                      </a:cubicBezTo>
                      <a:cubicBezTo>
                        <a:pt x="109" y="11"/>
                        <a:pt x="109" y="11"/>
                        <a:pt x="109" y="11"/>
                      </a:cubicBezTo>
                      <a:cubicBezTo>
                        <a:pt x="108" y="11"/>
                        <a:pt x="108" y="11"/>
                        <a:pt x="108" y="11"/>
                      </a:cubicBezTo>
                      <a:cubicBezTo>
                        <a:pt x="108" y="11"/>
                        <a:pt x="108" y="11"/>
                        <a:pt x="108" y="11"/>
                      </a:cubicBezTo>
                      <a:cubicBezTo>
                        <a:pt x="108" y="10"/>
                        <a:pt x="108" y="10"/>
                        <a:pt x="108" y="10"/>
                      </a:cubicBezTo>
                      <a:cubicBezTo>
                        <a:pt x="107" y="10"/>
                        <a:pt x="107" y="10"/>
                        <a:pt x="107" y="10"/>
                      </a:cubicBezTo>
                      <a:cubicBezTo>
                        <a:pt x="107" y="10"/>
                        <a:pt x="107" y="10"/>
                        <a:pt x="107" y="10"/>
                      </a:cubicBezTo>
                      <a:cubicBezTo>
                        <a:pt x="107" y="9"/>
                        <a:pt x="107" y="9"/>
                        <a:pt x="107" y="9"/>
                      </a:cubicBezTo>
                      <a:cubicBezTo>
                        <a:pt x="107" y="9"/>
                        <a:pt x="107" y="9"/>
                        <a:pt x="107" y="9"/>
                      </a:cubicBezTo>
                      <a:cubicBezTo>
                        <a:pt x="106" y="9"/>
                        <a:pt x="106" y="9"/>
                        <a:pt x="106" y="9"/>
                      </a:cubicBezTo>
                      <a:cubicBezTo>
                        <a:pt x="106" y="9"/>
                        <a:pt x="106" y="9"/>
                        <a:pt x="106" y="9"/>
                      </a:cubicBezTo>
                      <a:cubicBezTo>
                        <a:pt x="106" y="8"/>
                        <a:pt x="106" y="8"/>
                        <a:pt x="106" y="8"/>
                      </a:cubicBezTo>
                      <a:cubicBezTo>
                        <a:pt x="106" y="8"/>
                        <a:pt x="106" y="8"/>
                        <a:pt x="106" y="8"/>
                      </a:cubicBezTo>
                      <a:cubicBezTo>
                        <a:pt x="107" y="8"/>
                        <a:pt x="107" y="8"/>
                        <a:pt x="107" y="8"/>
                      </a:cubicBezTo>
                      <a:cubicBezTo>
                        <a:pt x="107" y="8"/>
                        <a:pt x="107" y="8"/>
                        <a:pt x="107" y="8"/>
                      </a:cubicBezTo>
                      <a:cubicBezTo>
                        <a:pt x="107" y="8"/>
                        <a:pt x="107" y="8"/>
                        <a:pt x="107" y="8"/>
                      </a:cubicBezTo>
                      <a:cubicBezTo>
                        <a:pt x="107" y="8"/>
                        <a:pt x="107" y="8"/>
                        <a:pt x="107" y="8"/>
                      </a:cubicBezTo>
                      <a:cubicBezTo>
                        <a:pt x="107" y="7"/>
                        <a:pt x="107" y="7"/>
                        <a:pt x="107" y="7"/>
                      </a:cubicBezTo>
                      <a:cubicBezTo>
                        <a:pt x="107" y="7"/>
                        <a:pt x="107" y="7"/>
                        <a:pt x="107" y="7"/>
                      </a:cubicBezTo>
                      <a:cubicBezTo>
                        <a:pt x="107" y="7"/>
                        <a:pt x="107" y="7"/>
                        <a:pt x="107" y="7"/>
                      </a:cubicBezTo>
                      <a:cubicBezTo>
                        <a:pt x="108" y="6"/>
                        <a:pt x="108" y="6"/>
                        <a:pt x="108" y="6"/>
                      </a:cubicBezTo>
                      <a:cubicBezTo>
                        <a:pt x="108" y="6"/>
                        <a:pt x="108" y="6"/>
                        <a:pt x="108" y="6"/>
                      </a:cubicBezTo>
                      <a:cubicBezTo>
                        <a:pt x="108" y="6"/>
                        <a:pt x="108" y="6"/>
                        <a:pt x="108" y="6"/>
                      </a:cubicBezTo>
                      <a:cubicBezTo>
                        <a:pt x="108" y="6"/>
                        <a:pt x="108" y="6"/>
                        <a:pt x="108" y="6"/>
                      </a:cubicBezTo>
                      <a:cubicBezTo>
                        <a:pt x="108" y="5"/>
                        <a:pt x="108" y="5"/>
                        <a:pt x="108" y="5"/>
                      </a:cubicBezTo>
                      <a:cubicBezTo>
                        <a:pt x="108" y="5"/>
                        <a:pt x="108" y="5"/>
                        <a:pt x="108" y="5"/>
                      </a:cubicBezTo>
                      <a:cubicBezTo>
                        <a:pt x="108" y="5"/>
                        <a:pt x="108" y="5"/>
                        <a:pt x="108" y="5"/>
                      </a:cubicBezTo>
                      <a:cubicBezTo>
                        <a:pt x="108" y="5"/>
                        <a:pt x="108" y="5"/>
                        <a:pt x="108" y="5"/>
                      </a:cubicBezTo>
                      <a:cubicBezTo>
                        <a:pt x="109" y="5"/>
                        <a:pt x="109" y="5"/>
                        <a:pt x="109" y="5"/>
                      </a:cubicBezTo>
                      <a:cubicBezTo>
                        <a:pt x="109" y="5"/>
                        <a:pt x="109" y="5"/>
                        <a:pt x="109" y="5"/>
                      </a:cubicBezTo>
                      <a:cubicBezTo>
                        <a:pt x="110" y="5"/>
                        <a:pt x="110" y="5"/>
                        <a:pt x="110" y="5"/>
                      </a:cubicBezTo>
                      <a:cubicBezTo>
                        <a:pt x="110" y="4"/>
                        <a:pt x="110" y="4"/>
                        <a:pt x="110" y="4"/>
                      </a:cubicBezTo>
                      <a:cubicBezTo>
                        <a:pt x="110" y="4"/>
                        <a:pt x="110" y="4"/>
                        <a:pt x="110" y="4"/>
                      </a:cubicBezTo>
                      <a:cubicBezTo>
                        <a:pt x="109" y="4"/>
                        <a:pt x="109" y="4"/>
                        <a:pt x="109" y="4"/>
                      </a:cubicBezTo>
                      <a:cubicBezTo>
                        <a:pt x="109" y="4"/>
                        <a:pt x="109" y="4"/>
                        <a:pt x="109" y="4"/>
                      </a:cubicBezTo>
                      <a:cubicBezTo>
                        <a:pt x="109" y="4"/>
                        <a:pt x="109" y="4"/>
                        <a:pt x="109" y="4"/>
                      </a:cubicBezTo>
                      <a:cubicBezTo>
                        <a:pt x="109" y="3"/>
                        <a:pt x="109" y="3"/>
                        <a:pt x="109" y="3"/>
                      </a:cubicBezTo>
                      <a:cubicBezTo>
                        <a:pt x="109" y="3"/>
                        <a:pt x="109" y="3"/>
                        <a:pt x="109" y="3"/>
                      </a:cubicBezTo>
                      <a:cubicBezTo>
                        <a:pt x="109" y="3"/>
                        <a:pt x="109" y="3"/>
                        <a:pt x="109" y="3"/>
                      </a:cubicBezTo>
                      <a:cubicBezTo>
                        <a:pt x="109" y="3"/>
                        <a:pt x="109" y="3"/>
                        <a:pt x="109" y="3"/>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7" y="2"/>
                        <a:pt x="107" y="2"/>
                        <a:pt x="107" y="2"/>
                      </a:cubicBezTo>
                      <a:cubicBezTo>
                        <a:pt x="107" y="2"/>
                        <a:pt x="107" y="2"/>
                        <a:pt x="107" y="2"/>
                      </a:cubicBezTo>
                      <a:cubicBezTo>
                        <a:pt x="107" y="2"/>
                        <a:pt x="107" y="2"/>
                        <a:pt x="107" y="2"/>
                      </a:cubicBezTo>
                      <a:cubicBezTo>
                        <a:pt x="106" y="3"/>
                        <a:pt x="106" y="3"/>
                        <a:pt x="106" y="3"/>
                      </a:cubicBezTo>
                      <a:cubicBezTo>
                        <a:pt x="106" y="2"/>
                        <a:pt x="106" y="2"/>
                        <a:pt x="106" y="2"/>
                      </a:cubicBezTo>
                      <a:cubicBezTo>
                        <a:pt x="105" y="2"/>
                        <a:pt x="105" y="2"/>
                        <a:pt x="105" y="2"/>
                      </a:cubicBezTo>
                      <a:cubicBezTo>
                        <a:pt x="105" y="2"/>
                        <a:pt x="105" y="2"/>
                        <a:pt x="105" y="2"/>
                      </a:cubicBezTo>
                      <a:cubicBezTo>
                        <a:pt x="105" y="2"/>
                        <a:pt x="105" y="2"/>
                        <a:pt x="105" y="2"/>
                      </a:cubicBezTo>
                      <a:cubicBezTo>
                        <a:pt x="105" y="2"/>
                        <a:pt x="105" y="2"/>
                        <a:pt x="105" y="2"/>
                      </a:cubicBezTo>
                      <a:cubicBezTo>
                        <a:pt x="105" y="2"/>
                        <a:pt x="105" y="2"/>
                        <a:pt x="105" y="2"/>
                      </a:cubicBezTo>
                      <a:cubicBezTo>
                        <a:pt x="105" y="2"/>
                        <a:pt x="105" y="2"/>
                        <a:pt x="105" y="2"/>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3" y="0"/>
                        <a:pt x="103" y="0"/>
                        <a:pt x="103" y="0"/>
                      </a:cubicBezTo>
                      <a:cubicBezTo>
                        <a:pt x="69" y="1"/>
                        <a:pt x="35" y="2"/>
                        <a:pt x="1" y="1"/>
                      </a:cubicBezTo>
                      <a:cubicBezTo>
                        <a:pt x="0" y="21"/>
                        <a:pt x="0" y="40"/>
                        <a:pt x="0" y="60"/>
                      </a:cubicBezTo>
                      <a:cubicBezTo>
                        <a:pt x="34" y="61"/>
                        <a:pt x="69" y="60"/>
                        <a:pt x="103" y="59"/>
                      </a:cubicBezTo>
                      <a:cubicBezTo>
                        <a:pt x="107" y="59"/>
                        <a:pt x="112" y="58"/>
                        <a:pt x="116" y="58"/>
                      </a:cubicBezTo>
                      <a:lnTo>
                        <a:pt x="116" y="56"/>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5" name="Freeform 366">
                  <a:extLst>
                    <a:ext uri="{FF2B5EF4-FFF2-40B4-BE49-F238E27FC236}">
                      <a16:creationId xmlns="" xmlns:a16="http://schemas.microsoft.com/office/drawing/2014/main" id="{BC4619E7-3E25-4776-B7E1-2899778B3BD7}"/>
                    </a:ext>
                  </a:extLst>
                </p:cNvPr>
                <p:cNvSpPr>
                  <a:spLocks/>
                </p:cNvSpPr>
                <p:nvPr/>
              </p:nvSpPr>
              <p:spPr bwMode="auto">
                <a:xfrm>
                  <a:off x="5728809" y="3778327"/>
                  <a:ext cx="503282" cy="325036"/>
                </a:xfrm>
                <a:custGeom>
                  <a:avLst/>
                  <a:gdLst>
                    <a:gd name="T0" fmla="*/ 95 w 96"/>
                    <a:gd name="T1" fmla="*/ 25 h 62"/>
                    <a:gd name="T2" fmla="*/ 92 w 96"/>
                    <a:gd name="T3" fmla="*/ 22 h 62"/>
                    <a:gd name="T4" fmla="*/ 88 w 96"/>
                    <a:gd name="T5" fmla="*/ 20 h 62"/>
                    <a:gd name="T6" fmla="*/ 87 w 96"/>
                    <a:gd name="T7" fmla="*/ 16 h 62"/>
                    <a:gd name="T8" fmla="*/ 81 w 96"/>
                    <a:gd name="T9" fmla="*/ 14 h 62"/>
                    <a:gd name="T10" fmla="*/ 80 w 96"/>
                    <a:gd name="T11" fmla="*/ 10 h 62"/>
                    <a:gd name="T12" fmla="*/ 80 w 96"/>
                    <a:gd name="T13" fmla="*/ 4 h 62"/>
                    <a:gd name="T14" fmla="*/ 78 w 96"/>
                    <a:gd name="T15" fmla="*/ 1 h 62"/>
                    <a:gd name="T16" fmla="*/ 0 w 96"/>
                    <a:gd name="T17" fmla="*/ 4 h 62"/>
                    <a:gd name="T18" fmla="*/ 0 w 96"/>
                    <a:gd name="T19" fmla="*/ 6 h 62"/>
                    <a:gd name="T20" fmla="*/ 1 w 96"/>
                    <a:gd name="T21" fmla="*/ 8 h 62"/>
                    <a:gd name="T22" fmla="*/ 1 w 96"/>
                    <a:gd name="T23" fmla="*/ 9 h 62"/>
                    <a:gd name="T24" fmla="*/ 1 w 96"/>
                    <a:gd name="T25" fmla="*/ 10 h 62"/>
                    <a:gd name="T26" fmla="*/ 2 w 96"/>
                    <a:gd name="T27" fmla="*/ 10 h 62"/>
                    <a:gd name="T28" fmla="*/ 2 w 96"/>
                    <a:gd name="T29" fmla="*/ 11 h 62"/>
                    <a:gd name="T30" fmla="*/ 2 w 96"/>
                    <a:gd name="T31" fmla="*/ 14 h 62"/>
                    <a:gd name="T32" fmla="*/ 2 w 96"/>
                    <a:gd name="T33" fmla="*/ 14 h 62"/>
                    <a:gd name="T34" fmla="*/ 1 w 96"/>
                    <a:gd name="T35" fmla="*/ 16 h 62"/>
                    <a:gd name="T36" fmla="*/ 1 w 96"/>
                    <a:gd name="T37" fmla="*/ 17 h 62"/>
                    <a:gd name="T38" fmla="*/ 1 w 96"/>
                    <a:gd name="T39" fmla="*/ 18 h 62"/>
                    <a:gd name="T40" fmla="*/ 0 w 96"/>
                    <a:gd name="T41" fmla="*/ 19 h 62"/>
                    <a:gd name="T42" fmla="*/ 2 w 96"/>
                    <a:gd name="T43" fmla="*/ 21 h 62"/>
                    <a:gd name="T44" fmla="*/ 2 w 96"/>
                    <a:gd name="T45" fmla="*/ 22 h 62"/>
                    <a:gd name="T46" fmla="*/ 2 w 96"/>
                    <a:gd name="T47" fmla="*/ 23 h 62"/>
                    <a:gd name="T48" fmla="*/ 4 w 96"/>
                    <a:gd name="T49" fmla="*/ 24 h 62"/>
                    <a:gd name="T50" fmla="*/ 5 w 96"/>
                    <a:gd name="T51" fmla="*/ 28 h 62"/>
                    <a:gd name="T52" fmla="*/ 6 w 96"/>
                    <a:gd name="T53" fmla="*/ 31 h 62"/>
                    <a:gd name="T54" fmla="*/ 8 w 96"/>
                    <a:gd name="T55" fmla="*/ 35 h 62"/>
                    <a:gd name="T56" fmla="*/ 9 w 96"/>
                    <a:gd name="T57" fmla="*/ 38 h 62"/>
                    <a:gd name="T58" fmla="*/ 9 w 96"/>
                    <a:gd name="T59" fmla="*/ 40 h 62"/>
                    <a:gd name="T60" fmla="*/ 9 w 96"/>
                    <a:gd name="T61" fmla="*/ 43 h 62"/>
                    <a:gd name="T62" fmla="*/ 10 w 96"/>
                    <a:gd name="T63" fmla="*/ 43 h 62"/>
                    <a:gd name="T64" fmla="*/ 11 w 96"/>
                    <a:gd name="T65" fmla="*/ 44 h 62"/>
                    <a:gd name="T66" fmla="*/ 12 w 96"/>
                    <a:gd name="T67" fmla="*/ 47 h 62"/>
                    <a:gd name="T68" fmla="*/ 13 w 96"/>
                    <a:gd name="T69" fmla="*/ 50 h 62"/>
                    <a:gd name="T70" fmla="*/ 12 w 96"/>
                    <a:gd name="T71" fmla="*/ 52 h 62"/>
                    <a:gd name="T72" fmla="*/ 12 w 96"/>
                    <a:gd name="T73" fmla="*/ 53 h 62"/>
                    <a:gd name="T74" fmla="*/ 13 w 96"/>
                    <a:gd name="T75" fmla="*/ 55 h 62"/>
                    <a:gd name="T76" fmla="*/ 13 w 96"/>
                    <a:gd name="T77" fmla="*/ 58 h 62"/>
                    <a:gd name="T78" fmla="*/ 13 w 96"/>
                    <a:gd name="T79" fmla="*/ 60 h 62"/>
                    <a:gd name="T80" fmla="*/ 14 w 96"/>
                    <a:gd name="T81" fmla="*/ 61 h 62"/>
                    <a:gd name="T82" fmla="*/ 14 w 96"/>
                    <a:gd name="T83" fmla="*/ 61 h 62"/>
                    <a:gd name="T84" fmla="*/ 14 w 96"/>
                    <a:gd name="T85" fmla="*/ 61 h 62"/>
                    <a:gd name="T86" fmla="*/ 14 w 96"/>
                    <a:gd name="T87" fmla="*/ 61 h 62"/>
                    <a:gd name="T88" fmla="*/ 34 w 96"/>
                    <a:gd name="T89" fmla="*/ 61 h 62"/>
                    <a:gd name="T90" fmla="*/ 75 w 96"/>
                    <a:gd name="T91" fmla="*/ 58 h 62"/>
                    <a:gd name="T92" fmla="*/ 77 w 96"/>
                    <a:gd name="T93" fmla="*/ 59 h 62"/>
                    <a:gd name="T94" fmla="*/ 77 w 96"/>
                    <a:gd name="T95" fmla="*/ 60 h 62"/>
                    <a:gd name="T96" fmla="*/ 78 w 96"/>
                    <a:gd name="T97" fmla="*/ 61 h 62"/>
                    <a:gd name="T98" fmla="*/ 81 w 96"/>
                    <a:gd name="T99" fmla="*/ 61 h 62"/>
                    <a:gd name="T100" fmla="*/ 80 w 96"/>
                    <a:gd name="T101" fmla="*/ 58 h 62"/>
                    <a:gd name="T102" fmla="*/ 83 w 96"/>
                    <a:gd name="T103" fmla="*/ 57 h 62"/>
                    <a:gd name="T104" fmla="*/ 84 w 96"/>
                    <a:gd name="T105" fmla="*/ 52 h 62"/>
                    <a:gd name="T106" fmla="*/ 84 w 96"/>
                    <a:gd name="T107" fmla="*/ 46 h 62"/>
                    <a:gd name="T108" fmla="*/ 84 w 96"/>
                    <a:gd name="T109" fmla="*/ 42 h 62"/>
                    <a:gd name="T110" fmla="*/ 92 w 96"/>
                    <a:gd name="T111" fmla="*/ 38 h 62"/>
                    <a:gd name="T112" fmla="*/ 94 w 96"/>
                    <a:gd name="T113" fmla="*/ 36 h 62"/>
                    <a:gd name="T114" fmla="*/ 94 w 96"/>
                    <a:gd name="T115" fmla="*/ 34 h 62"/>
                    <a:gd name="T116" fmla="*/ 96 w 96"/>
                    <a:gd name="T117" fmla="*/ 3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 h="62">
                      <a:moveTo>
                        <a:pt x="96" y="27"/>
                      </a:moveTo>
                      <a:cubicBezTo>
                        <a:pt x="96" y="27"/>
                        <a:pt x="96" y="27"/>
                        <a:pt x="96" y="27"/>
                      </a:cubicBezTo>
                      <a:cubicBezTo>
                        <a:pt x="96" y="26"/>
                        <a:pt x="96" y="26"/>
                        <a:pt x="96" y="26"/>
                      </a:cubicBezTo>
                      <a:cubicBezTo>
                        <a:pt x="96" y="26"/>
                        <a:pt x="96" y="26"/>
                        <a:pt x="96" y="26"/>
                      </a:cubicBezTo>
                      <a:cubicBezTo>
                        <a:pt x="96" y="26"/>
                        <a:pt x="96" y="26"/>
                        <a:pt x="96" y="26"/>
                      </a:cubicBezTo>
                      <a:cubicBezTo>
                        <a:pt x="95" y="26"/>
                        <a:pt x="95" y="26"/>
                        <a:pt x="95" y="26"/>
                      </a:cubicBezTo>
                      <a:cubicBezTo>
                        <a:pt x="95" y="26"/>
                        <a:pt x="95" y="26"/>
                        <a:pt x="95" y="26"/>
                      </a:cubicBezTo>
                      <a:cubicBezTo>
                        <a:pt x="95" y="25"/>
                        <a:pt x="95" y="25"/>
                        <a:pt x="95" y="25"/>
                      </a:cubicBezTo>
                      <a:cubicBezTo>
                        <a:pt x="95" y="25"/>
                        <a:pt x="95" y="25"/>
                        <a:pt x="95" y="25"/>
                      </a:cubicBezTo>
                      <a:cubicBezTo>
                        <a:pt x="93" y="25"/>
                        <a:pt x="93" y="25"/>
                        <a:pt x="93" y="25"/>
                      </a:cubicBezTo>
                      <a:cubicBezTo>
                        <a:pt x="93" y="25"/>
                        <a:pt x="93" y="25"/>
                        <a:pt x="93" y="25"/>
                      </a:cubicBezTo>
                      <a:cubicBezTo>
                        <a:pt x="93" y="25"/>
                        <a:pt x="93" y="25"/>
                        <a:pt x="93" y="25"/>
                      </a:cubicBezTo>
                      <a:cubicBezTo>
                        <a:pt x="93" y="24"/>
                        <a:pt x="93" y="24"/>
                        <a:pt x="93" y="24"/>
                      </a:cubicBezTo>
                      <a:cubicBezTo>
                        <a:pt x="92" y="24"/>
                        <a:pt x="92" y="24"/>
                        <a:pt x="92" y="24"/>
                      </a:cubicBezTo>
                      <a:cubicBezTo>
                        <a:pt x="92" y="23"/>
                        <a:pt x="92" y="23"/>
                        <a:pt x="92" y="23"/>
                      </a:cubicBezTo>
                      <a:cubicBezTo>
                        <a:pt x="92" y="22"/>
                        <a:pt x="92" y="22"/>
                        <a:pt x="92" y="22"/>
                      </a:cubicBezTo>
                      <a:cubicBezTo>
                        <a:pt x="92" y="22"/>
                        <a:pt x="92" y="22"/>
                        <a:pt x="92" y="22"/>
                      </a:cubicBezTo>
                      <a:cubicBezTo>
                        <a:pt x="92" y="22"/>
                        <a:pt x="92" y="22"/>
                        <a:pt x="92" y="22"/>
                      </a:cubicBezTo>
                      <a:cubicBezTo>
                        <a:pt x="91" y="21"/>
                        <a:pt x="91" y="21"/>
                        <a:pt x="91" y="21"/>
                      </a:cubicBezTo>
                      <a:cubicBezTo>
                        <a:pt x="90" y="21"/>
                        <a:pt x="90" y="21"/>
                        <a:pt x="90" y="21"/>
                      </a:cubicBezTo>
                      <a:cubicBezTo>
                        <a:pt x="89" y="20"/>
                        <a:pt x="89" y="20"/>
                        <a:pt x="89" y="20"/>
                      </a:cubicBezTo>
                      <a:cubicBezTo>
                        <a:pt x="89" y="20"/>
                        <a:pt x="89" y="20"/>
                        <a:pt x="89" y="20"/>
                      </a:cubicBezTo>
                      <a:cubicBezTo>
                        <a:pt x="89" y="20"/>
                        <a:pt x="89" y="20"/>
                        <a:pt x="89" y="20"/>
                      </a:cubicBezTo>
                      <a:cubicBezTo>
                        <a:pt x="88" y="20"/>
                        <a:pt x="88" y="20"/>
                        <a:pt x="88" y="20"/>
                      </a:cubicBezTo>
                      <a:cubicBezTo>
                        <a:pt x="88" y="19"/>
                        <a:pt x="88" y="19"/>
                        <a:pt x="88" y="19"/>
                      </a:cubicBezTo>
                      <a:cubicBezTo>
                        <a:pt x="88" y="19"/>
                        <a:pt x="88" y="19"/>
                        <a:pt x="88" y="18"/>
                      </a:cubicBezTo>
                      <a:cubicBezTo>
                        <a:pt x="88" y="18"/>
                        <a:pt x="88" y="18"/>
                        <a:pt x="88" y="18"/>
                      </a:cubicBezTo>
                      <a:cubicBezTo>
                        <a:pt x="88" y="18"/>
                        <a:pt x="88" y="18"/>
                        <a:pt x="88" y="18"/>
                      </a:cubicBezTo>
                      <a:cubicBezTo>
                        <a:pt x="88" y="17"/>
                        <a:pt x="88" y="17"/>
                        <a:pt x="88" y="17"/>
                      </a:cubicBezTo>
                      <a:cubicBezTo>
                        <a:pt x="88" y="17"/>
                        <a:pt x="88" y="17"/>
                        <a:pt x="88" y="17"/>
                      </a:cubicBezTo>
                      <a:cubicBezTo>
                        <a:pt x="87" y="16"/>
                        <a:pt x="87" y="16"/>
                        <a:pt x="87" y="16"/>
                      </a:cubicBezTo>
                      <a:cubicBezTo>
                        <a:pt x="87" y="16"/>
                        <a:pt x="87" y="16"/>
                        <a:pt x="87" y="16"/>
                      </a:cubicBezTo>
                      <a:cubicBezTo>
                        <a:pt x="87" y="16"/>
                        <a:pt x="87" y="16"/>
                        <a:pt x="87" y="16"/>
                      </a:cubicBezTo>
                      <a:cubicBezTo>
                        <a:pt x="86" y="16"/>
                        <a:pt x="86" y="16"/>
                        <a:pt x="86" y="16"/>
                      </a:cubicBezTo>
                      <a:cubicBezTo>
                        <a:pt x="86" y="16"/>
                        <a:pt x="86" y="16"/>
                        <a:pt x="86" y="16"/>
                      </a:cubicBezTo>
                      <a:cubicBezTo>
                        <a:pt x="83" y="16"/>
                        <a:pt x="83" y="16"/>
                        <a:pt x="83" y="16"/>
                      </a:cubicBezTo>
                      <a:cubicBezTo>
                        <a:pt x="82" y="15"/>
                        <a:pt x="82" y="15"/>
                        <a:pt x="82" y="15"/>
                      </a:cubicBezTo>
                      <a:cubicBezTo>
                        <a:pt x="82" y="15"/>
                        <a:pt x="82" y="15"/>
                        <a:pt x="82" y="15"/>
                      </a:cubicBezTo>
                      <a:cubicBezTo>
                        <a:pt x="82" y="15"/>
                        <a:pt x="82" y="15"/>
                        <a:pt x="82" y="15"/>
                      </a:cubicBezTo>
                      <a:cubicBezTo>
                        <a:pt x="81" y="14"/>
                        <a:pt x="81" y="14"/>
                        <a:pt x="81" y="14"/>
                      </a:cubicBezTo>
                      <a:cubicBezTo>
                        <a:pt x="81" y="14"/>
                        <a:pt x="81" y="14"/>
                        <a:pt x="81" y="14"/>
                      </a:cubicBezTo>
                      <a:cubicBezTo>
                        <a:pt x="81" y="13"/>
                        <a:pt x="81" y="13"/>
                        <a:pt x="81" y="13"/>
                      </a:cubicBezTo>
                      <a:cubicBezTo>
                        <a:pt x="81" y="12"/>
                        <a:pt x="81" y="12"/>
                        <a:pt x="81" y="12"/>
                      </a:cubicBezTo>
                      <a:cubicBezTo>
                        <a:pt x="81" y="12"/>
                        <a:pt x="81" y="12"/>
                        <a:pt x="81" y="12"/>
                      </a:cubicBezTo>
                      <a:cubicBezTo>
                        <a:pt x="80" y="12"/>
                        <a:pt x="80" y="12"/>
                        <a:pt x="80" y="12"/>
                      </a:cubicBezTo>
                      <a:cubicBezTo>
                        <a:pt x="80" y="11"/>
                        <a:pt x="80" y="11"/>
                        <a:pt x="80" y="11"/>
                      </a:cubicBezTo>
                      <a:cubicBezTo>
                        <a:pt x="80" y="11"/>
                        <a:pt x="80" y="11"/>
                        <a:pt x="80" y="11"/>
                      </a:cubicBezTo>
                      <a:cubicBezTo>
                        <a:pt x="80" y="10"/>
                        <a:pt x="80" y="10"/>
                        <a:pt x="80" y="10"/>
                      </a:cubicBezTo>
                      <a:cubicBezTo>
                        <a:pt x="80" y="10"/>
                        <a:pt x="80" y="10"/>
                        <a:pt x="80" y="10"/>
                      </a:cubicBezTo>
                      <a:cubicBezTo>
                        <a:pt x="80" y="9"/>
                        <a:pt x="80" y="9"/>
                        <a:pt x="80" y="9"/>
                      </a:cubicBezTo>
                      <a:cubicBezTo>
                        <a:pt x="80" y="9"/>
                        <a:pt x="80" y="9"/>
                        <a:pt x="80" y="9"/>
                      </a:cubicBezTo>
                      <a:cubicBezTo>
                        <a:pt x="80" y="8"/>
                        <a:pt x="80" y="8"/>
                        <a:pt x="80" y="8"/>
                      </a:cubicBezTo>
                      <a:cubicBezTo>
                        <a:pt x="79" y="7"/>
                        <a:pt x="79" y="7"/>
                        <a:pt x="79" y="7"/>
                      </a:cubicBezTo>
                      <a:cubicBezTo>
                        <a:pt x="80" y="6"/>
                        <a:pt x="80" y="6"/>
                        <a:pt x="80" y="6"/>
                      </a:cubicBezTo>
                      <a:cubicBezTo>
                        <a:pt x="80" y="5"/>
                        <a:pt x="80" y="5"/>
                        <a:pt x="80" y="5"/>
                      </a:cubicBezTo>
                      <a:cubicBezTo>
                        <a:pt x="80" y="4"/>
                        <a:pt x="80" y="4"/>
                        <a:pt x="80" y="4"/>
                      </a:cubicBezTo>
                      <a:cubicBezTo>
                        <a:pt x="80" y="3"/>
                        <a:pt x="80" y="3"/>
                        <a:pt x="80" y="3"/>
                      </a:cubicBezTo>
                      <a:cubicBezTo>
                        <a:pt x="80" y="3"/>
                        <a:pt x="80" y="3"/>
                        <a:pt x="80" y="3"/>
                      </a:cubicBezTo>
                      <a:cubicBezTo>
                        <a:pt x="79" y="3"/>
                        <a:pt x="79" y="3"/>
                        <a:pt x="79" y="3"/>
                      </a:cubicBezTo>
                      <a:cubicBezTo>
                        <a:pt x="78" y="3"/>
                        <a:pt x="78" y="3"/>
                        <a:pt x="78" y="3"/>
                      </a:cubicBezTo>
                      <a:cubicBezTo>
                        <a:pt x="78" y="2"/>
                        <a:pt x="78" y="2"/>
                        <a:pt x="78" y="2"/>
                      </a:cubicBezTo>
                      <a:cubicBezTo>
                        <a:pt x="78" y="2"/>
                        <a:pt x="78" y="2"/>
                        <a:pt x="78" y="2"/>
                      </a:cubicBezTo>
                      <a:cubicBezTo>
                        <a:pt x="78" y="2"/>
                        <a:pt x="78" y="2"/>
                        <a:pt x="78" y="2"/>
                      </a:cubicBezTo>
                      <a:cubicBezTo>
                        <a:pt x="78" y="1"/>
                        <a:pt x="78" y="1"/>
                        <a:pt x="78" y="1"/>
                      </a:cubicBezTo>
                      <a:cubicBezTo>
                        <a:pt x="78" y="1"/>
                        <a:pt x="78" y="1"/>
                        <a:pt x="78" y="1"/>
                      </a:cubicBezTo>
                      <a:cubicBezTo>
                        <a:pt x="78" y="1"/>
                        <a:pt x="78" y="1"/>
                        <a:pt x="78" y="1"/>
                      </a:cubicBezTo>
                      <a:cubicBezTo>
                        <a:pt x="78" y="1"/>
                        <a:pt x="78" y="1"/>
                        <a:pt x="78" y="1"/>
                      </a:cubicBezTo>
                      <a:cubicBezTo>
                        <a:pt x="78" y="0"/>
                        <a:pt x="78" y="0"/>
                        <a:pt x="78" y="0"/>
                      </a:cubicBezTo>
                      <a:cubicBezTo>
                        <a:pt x="78" y="0"/>
                        <a:pt x="78" y="0"/>
                        <a:pt x="78" y="0"/>
                      </a:cubicBezTo>
                      <a:cubicBezTo>
                        <a:pt x="78" y="0"/>
                        <a:pt x="78" y="0"/>
                        <a:pt x="78" y="0"/>
                      </a:cubicBezTo>
                      <a:cubicBezTo>
                        <a:pt x="52" y="2"/>
                        <a:pt x="26" y="3"/>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1" y="20"/>
                        <a:pt x="1" y="20"/>
                        <a:pt x="1" y="20"/>
                      </a:cubicBezTo>
                      <a:cubicBezTo>
                        <a:pt x="1" y="20"/>
                        <a:pt x="1" y="20"/>
                        <a:pt x="1" y="20"/>
                      </a:cubicBezTo>
                      <a:cubicBezTo>
                        <a:pt x="1" y="21"/>
                        <a:pt x="1" y="21"/>
                        <a:pt x="1"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3" y="24"/>
                        <a:pt x="3" y="24"/>
                        <a:pt x="3" y="24"/>
                      </a:cubicBezTo>
                      <a:cubicBezTo>
                        <a:pt x="3" y="24"/>
                        <a:pt x="3" y="24"/>
                        <a:pt x="3" y="24"/>
                      </a:cubicBezTo>
                      <a:cubicBezTo>
                        <a:pt x="4" y="24"/>
                        <a:pt x="4" y="24"/>
                        <a:pt x="4" y="24"/>
                      </a:cubicBezTo>
                      <a:cubicBezTo>
                        <a:pt x="4" y="25"/>
                        <a:pt x="4" y="25"/>
                        <a:pt x="4" y="25"/>
                      </a:cubicBezTo>
                      <a:cubicBezTo>
                        <a:pt x="4" y="26"/>
                        <a:pt x="4" y="26"/>
                        <a:pt x="4" y="26"/>
                      </a:cubicBezTo>
                      <a:cubicBezTo>
                        <a:pt x="4" y="27"/>
                        <a:pt x="4" y="27"/>
                        <a:pt x="4" y="27"/>
                      </a:cubicBezTo>
                      <a:cubicBezTo>
                        <a:pt x="4" y="27"/>
                        <a:pt x="4" y="27"/>
                        <a:pt x="4" y="27"/>
                      </a:cubicBezTo>
                      <a:cubicBezTo>
                        <a:pt x="4" y="28"/>
                        <a:pt x="4" y="28"/>
                        <a:pt x="4" y="28"/>
                      </a:cubicBezTo>
                      <a:cubicBezTo>
                        <a:pt x="4" y="28"/>
                        <a:pt x="4" y="28"/>
                        <a:pt x="4" y="28"/>
                      </a:cubicBezTo>
                      <a:cubicBezTo>
                        <a:pt x="5" y="28"/>
                        <a:pt x="5" y="28"/>
                        <a:pt x="5" y="28"/>
                      </a:cubicBezTo>
                      <a:cubicBezTo>
                        <a:pt x="5" y="28"/>
                        <a:pt x="5" y="28"/>
                        <a:pt x="5" y="28"/>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1"/>
                        <a:pt x="5" y="31"/>
                        <a:pt x="5" y="31"/>
                      </a:cubicBezTo>
                      <a:cubicBezTo>
                        <a:pt x="5" y="31"/>
                        <a:pt x="5" y="31"/>
                        <a:pt x="5" y="31"/>
                      </a:cubicBezTo>
                      <a:cubicBezTo>
                        <a:pt x="6" y="31"/>
                        <a:pt x="6" y="31"/>
                        <a:pt x="6" y="31"/>
                      </a:cubicBezTo>
                      <a:cubicBezTo>
                        <a:pt x="6" y="32"/>
                        <a:pt x="6" y="32"/>
                        <a:pt x="6" y="32"/>
                      </a:cubicBezTo>
                      <a:cubicBezTo>
                        <a:pt x="6" y="32"/>
                        <a:pt x="6" y="32"/>
                        <a:pt x="6" y="32"/>
                      </a:cubicBezTo>
                      <a:cubicBezTo>
                        <a:pt x="6" y="32"/>
                        <a:pt x="6" y="32"/>
                        <a:pt x="6" y="32"/>
                      </a:cubicBezTo>
                      <a:cubicBezTo>
                        <a:pt x="6" y="33"/>
                        <a:pt x="6" y="33"/>
                        <a:pt x="6" y="33"/>
                      </a:cubicBezTo>
                      <a:cubicBezTo>
                        <a:pt x="6" y="33"/>
                        <a:pt x="6" y="33"/>
                        <a:pt x="6" y="33"/>
                      </a:cubicBezTo>
                      <a:cubicBezTo>
                        <a:pt x="7" y="34"/>
                        <a:pt x="7" y="34"/>
                        <a:pt x="7" y="34"/>
                      </a:cubicBezTo>
                      <a:cubicBezTo>
                        <a:pt x="8" y="34"/>
                        <a:pt x="8" y="34"/>
                        <a:pt x="8" y="34"/>
                      </a:cubicBezTo>
                      <a:cubicBezTo>
                        <a:pt x="8" y="35"/>
                        <a:pt x="8" y="35"/>
                        <a:pt x="8" y="35"/>
                      </a:cubicBezTo>
                      <a:cubicBezTo>
                        <a:pt x="8" y="35"/>
                        <a:pt x="8" y="35"/>
                        <a:pt x="8" y="35"/>
                      </a:cubicBezTo>
                      <a:cubicBezTo>
                        <a:pt x="8" y="36"/>
                        <a:pt x="8" y="36"/>
                        <a:pt x="8" y="36"/>
                      </a:cubicBezTo>
                      <a:cubicBezTo>
                        <a:pt x="8" y="36"/>
                        <a:pt x="8" y="36"/>
                        <a:pt x="8" y="36"/>
                      </a:cubicBezTo>
                      <a:cubicBezTo>
                        <a:pt x="8" y="36"/>
                        <a:pt x="8" y="36"/>
                        <a:pt x="8" y="36"/>
                      </a:cubicBezTo>
                      <a:cubicBezTo>
                        <a:pt x="8" y="36"/>
                        <a:pt x="8" y="36"/>
                        <a:pt x="8" y="36"/>
                      </a:cubicBezTo>
                      <a:cubicBezTo>
                        <a:pt x="8" y="37"/>
                        <a:pt x="8" y="37"/>
                        <a:pt x="8" y="37"/>
                      </a:cubicBezTo>
                      <a:cubicBezTo>
                        <a:pt x="9" y="37"/>
                        <a:pt x="9" y="37"/>
                        <a:pt x="9" y="37"/>
                      </a:cubicBezTo>
                      <a:cubicBezTo>
                        <a:pt x="9" y="38"/>
                        <a:pt x="9" y="38"/>
                        <a:pt x="9" y="38"/>
                      </a:cubicBezTo>
                      <a:cubicBezTo>
                        <a:pt x="9" y="38"/>
                        <a:pt x="9" y="38"/>
                        <a:pt x="9" y="38"/>
                      </a:cubicBezTo>
                      <a:cubicBezTo>
                        <a:pt x="9" y="39"/>
                        <a:pt x="9" y="39"/>
                        <a:pt x="9" y="39"/>
                      </a:cubicBezTo>
                      <a:cubicBezTo>
                        <a:pt x="9" y="39"/>
                        <a:pt x="9" y="39"/>
                        <a:pt x="9" y="39"/>
                      </a:cubicBezTo>
                      <a:cubicBezTo>
                        <a:pt x="9" y="39"/>
                        <a:pt x="9" y="39"/>
                        <a:pt x="9" y="39"/>
                      </a:cubicBezTo>
                      <a:cubicBezTo>
                        <a:pt x="9" y="39"/>
                        <a:pt x="9" y="39"/>
                        <a:pt x="9" y="39"/>
                      </a:cubicBezTo>
                      <a:cubicBezTo>
                        <a:pt x="9" y="40"/>
                        <a:pt x="9" y="40"/>
                        <a:pt x="9" y="40"/>
                      </a:cubicBezTo>
                      <a:cubicBezTo>
                        <a:pt x="9" y="40"/>
                        <a:pt x="9" y="40"/>
                        <a:pt x="9" y="40"/>
                      </a:cubicBezTo>
                      <a:cubicBezTo>
                        <a:pt x="9" y="40"/>
                        <a:pt x="9" y="40"/>
                        <a:pt x="9" y="40"/>
                      </a:cubicBezTo>
                      <a:cubicBezTo>
                        <a:pt x="9" y="40"/>
                        <a:pt x="9" y="40"/>
                        <a:pt x="9" y="40"/>
                      </a:cubicBezTo>
                      <a:cubicBezTo>
                        <a:pt x="9" y="41"/>
                        <a:pt x="9" y="41"/>
                        <a:pt x="9" y="41"/>
                      </a:cubicBezTo>
                      <a:cubicBezTo>
                        <a:pt x="9" y="41"/>
                        <a:pt x="9" y="41"/>
                        <a:pt x="9" y="41"/>
                      </a:cubicBezTo>
                      <a:cubicBezTo>
                        <a:pt x="9" y="42"/>
                        <a:pt x="9" y="42"/>
                        <a:pt x="9" y="42"/>
                      </a:cubicBezTo>
                      <a:cubicBezTo>
                        <a:pt x="9" y="42"/>
                        <a:pt x="9" y="42"/>
                        <a:pt x="9" y="42"/>
                      </a:cubicBezTo>
                      <a:cubicBezTo>
                        <a:pt x="9" y="42"/>
                        <a:pt x="9" y="42"/>
                        <a:pt x="9" y="42"/>
                      </a:cubicBezTo>
                      <a:cubicBezTo>
                        <a:pt x="9" y="42"/>
                        <a:pt x="9" y="42"/>
                        <a:pt x="9" y="42"/>
                      </a:cubicBezTo>
                      <a:cubicBezTo>
                        <a:pt x="9" y="43"/>
                        <a:pt x="9" y="43"/>
                        <a:pt x="9" y="43"/>
                      </a:cubicBezTo>
                      <a:cubicBezTo>
                        <a:pt x="9" y="43"/>
                        <a:pt x="9" y="43"/>
                        <a:pt x="9"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4"/>
                        <a:pt x="10" y="44"/>
                        <a:pt x="10" y="44"/>
                      </a:cubicBezTo>
                      <a:cubicBezTo>
                        <a:pt x="10" y="44"/>
                        <a:pt x="10" y="44"/>
                        <a:pt x="10" y="44"/>
                      </a:cubicBezTo>
                      <a:cubicBezTo>
                        <a:pt x="10" y="44"/>
                        <a:pt x="10" y="44"/>
                        <a:pt x="10" y="44"/>
                      </a:cubicBezTo>
                      <a:cubicBezTo>
                        <a:pt x="10" y="44"/>
                        <a:pt x="10" y="44"/>
                        <a:pt x="10" y="44"/>
                      </a:cubicBezTo>
                      <a:cubicBezTo>
                        <a:pt x="11" y="44"/>
                        <a:pt x="11" y="44"/>
                        <a:pt x="11" y="44"/>
                      </a:cubicBezTo>
                      <a:cubicBezTo>
                        <a:pt x="11" y="44"/>
                        <a:pt x="11" y="44"/>
                        <a:pt x="11" y="44"/>
                      </a:cubicBezTo>
                      <a:cubicBezTo>
                        <a:pt x="11" y="44"/>
                        <a:pt x="11" y="44"/>
                        <a:pt x="11" y="44"/>
                      </a:cubicBezTo>
                      <a:cubicBezTo>
                        <a:pt x="11" y="45"/>
                        <a:pt x="11" y="45"/>
                        <a:pt x="11" y="45"/>
                      </a:cubicBezTo>
                      <a:cubicBezTo>
                        <a:pt x="11" y="45"/>
                        <a:pt x="11" y="45"/>
                        <a:pt x="11" y="45"/>
                      </a:cubicBezTo>
                      <a:cubicBezTo>
                        <a:pt x="11" y="46"/>
                        <a:pt x="11" y="46"/>
                        <a:pt x="11" y="46"/>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2" y="48"/>
                        <a:pt x="12" y="48"/>
                        <a:pt x="12" y="48"/>
                      </a:cubicBezTo>
                      <a:cubicBezTo>
                        <a:pt x="12" y="48"/>
                        <a:pt x="12" y="48"/>
                        <a:pt x="12" y="48"/>
                      </a:cubicBezTo>
                      <a:cubicBezTo>
                        <a:pt x="12" y="48"/>
                        <a:pt x="12" y="48"/>
                        <a:pt x="12" y="48"/>
                      </a:cubicBezTo>
                      <a:cubicBezTo>
                        <a:pt x="12" y="49"/>
                        <a:pt x="12" y="49"/>
                        <a:pt x="12" y="49"/>
                      </a:cubicBezTo>
                      <a:cubicBezTo>
                        <a:pt x="12" y="49"/>
                        <a:pt x="12" y="49"/>
                        <a:pt x="12" y="49"/>
                      </a:cubicBezTo>
                      <a:cubicBezTo>
                        <a:pt x="12" y="50"/>
                        <a:pt x="12" y="50"/>
                        <a:pt x="12" y="50"/>
                      </a:cubicBezTo>
                      <a:cubicBezTo>
                        <a:pt x="13" y="50"/>
                        <a:pt x="13" y="50"/>
                        <a:pt x="13" y="50"/>
                      </a:cubicBezTo>
                      <a:cubicBezTo>
                        <a:pt x="13" y="50"/>
                        <a:pt x="13" y="50"/>
                        <a:pt x="13" y="50"/>
                      </a:cubicBezTo>
                      <a:cubicBezTo>
                        <a:pt x="12" y="50"/>
                        <a:pt x="12" y="50"/>
                        <a:pt x="12" y="50"/>
                      </a:cubicBezTo>
                      <a:cubicBezTo>
                        <a:pt x="12" y="51"/>
                        <a:pt x="12" y="51"/>
                        <a:pt x="12" y="51"/>
                      </a:cubicBezTo>
                      <a:cubicBezTo>
                        <a:pt x="13" y="51"/>
                        <a:pt x="13" y="51"/>
                        <a:pt x="13" y="51"/>
                      </a:cubicBezTo>
                      <a:cubicBezTo>
                        <a:pt x="13" y="51"/>
                        <a:pt x="13" y="51"/>
                        <a:pt x="13" y="51"/>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3" y="53"/>
                        <a:pt x="13" y="53"/>
                        <a:pt x="13" y="53"/>
                      </a:cubicBezTo>
                      <a:cubicBezTo>
                        <a:pt x="13" y="53"/>
                        <a:pt x="13" y="53"/>
                        <a:pt x="13" y="53"/>
                      </a:cubicBezTo>
                      <a:cubicBezTo>
                        <a:pt x="13" y="53"/>
                        <a:pt x="13" y="53"/>
                        <a:pt x="13" y="53"/>
                      </a:cubicBezTo>
                      <a:cubicBezTo>
                        <a:pt x="12" y="53"/>
                        <a:pt x="12" y="53"/>
                        <a:pt x="12" y="53"/>
                      </a:cubicBezTo>
                      <a:cubicBezTo>
                        <a:pt x="12" y="53"/>
                        <a:pt x="12" y="53"/>
                        <a:pt x="12" y="53"/>
                      </a:cubicBezTo>
                      <a:cubicBezTo>
                        <a:pt x="13" y="53"/>
                        <a:pt x="13" y="53"/>
                        <a:pt x="13" y="53"/>
                      </a:cubicBezTo>
                      <a:cubicBezTo>
                        <a:pt x="13" y="53"/>
                        <a:pt x="13" y="53"/>
                        <a:pt x="13" y="53"/>
                      </a:cubicBezTo>
                      <a:cubicBezTo>
                        <a:pt x="13" y="54"/>
                        <a:pt x="13" y="54"/>
                        <a:pt x="13" y="54"/>
                      </a:cubicBezTo>
                      <a:cubicBezTo>
                        <a:pt x="13" y="54"/>
                        <a:pt x="13" y="54"/>
                        <a:pt x="13" y="54"/>
                      </a:cubicBezTo>
                      <a:cubicBezTo>
                        <a:pt x="13" y="54"/>
                        <a:pt x="13" y="54"/>
                        <a:pt x="13" y="54"/>
                      </a:cubicBezTo>
                      <a:cubicBezTo>
                        <a:pt x="13" y="54"/>
                        <a:pt x="13" y="54"/>
                        <a:pt x="13" y="54"/>
                      </a:cubicBezTo>
                      <a:cubicBezTo>
                        <a:pt x="13" y="55"/>
                        <a:pt x="13" y="55"/>
                        <a:pt x="13" y="55"/>
                      </a:cubicBezTo>
                      <a:cubicBezTo>
                        <a:pt x="13" y="55"/>
                        <a:pt x="13" y="55"/>
                        <a:pt x="13" y="55"/>
                      </a:cubicBezTo>
                      <a:cubicBezTo>
                        <a:pt x="13" y="56"/>
                        <a:pt x="13" y="56"/>
                        <a:pt x="13" y="56"/>
                      </a:cubicBezTo>
                      <a:cubicBezTo>
                        <a:pt x="13" y="56"/>
                        <a:pt x="13" y="56"/>
                        <a:pt x="13" y="56"/>
                      </a:cubicBezTo>
                      <a:cubicBezTo>
                        <a:pt x="13" y="56"/>
                        <a:pt x="13" y="56"/>
                        <a:pt x="13" y="56"/>
                      </a:cubicBezTo>
                      <a:cubicBezTo>
                        <a:pt x="13" y="57"/>
                        <a:pt x="13" y="57"/>
                        <a:pt x="13" y="57"/>
                      </a:cubicBezTo>
                      <a:cubicBezTo>
                        <a:pt x="13" y="57"/>
                        <a:pt x="13" y="57"/>
                        <a:pt x="13" y="57"/>
                      </a:cubicBezTo>
                      <a:cubicBezTo>
                        <a:pt x="13" y="57"/>
                        <a:pt x="13" y="57"/>
                        <a:pt x="13" y="57"/>
                      </a:cubicBezTo>
                      <a:cubicBezTo>
                        <a:pt x="13" y="58"/>
                        <a:pt x="13" y="58"/>
                        <a:pt x="13" y="58"/>
                      </a:cubicBezTo>
                      <a:cubicBezTo>
                        <a:pt x="13" y="58"/>
                        <a:pt x="13" y="58"/>
                        <a:pt x="13" y="58"/>
                      </a:cubicBezTo>
                      <a:cubicBezTo>
                        <a:pt x="13" y="58"/>
                        <a:pt x="13" y="58"/>
                        <a:pt x="13" y="58"/>
                      </a:cubicBezTo>
                      <a:cubicBezTo>
                        <a:pt x="13" y="58"/>
                        <a:pt x="13" y="58"/>
                        <a:pt x="13" y="58"/>
                      </a:cubicBezTo>
                      <a:cubicBezTo>
                        <a:pt x="13" y="59"/>
                        <a:pt x="13" y="59"/>
                        <a:pt x="13" y="59"/>
                      </a:cubicBezTo>
                      <a:cubicBezTo>
                        <a:pt x="13" y="59"/>
                        <a:pt x="13" y="59"/>
                        <a:pt x="13" y="59"/>
                      </a:cubicBezTo>
                      <a:cubicBezTo>
                        <a:pt x="13" y="59"/>
                        <a:pt x="13" y="59"/>
                        <a:pt x="13" y="59"/>
                      </a:cubicBezTo>
                      <a:cubicBezTo>
                        <a:pt x="13" y="59"/>
                        <a:pt x="13" y="59"/>
                        <a:pt x="13" y="59"/>
                      </a:cubicBezTo>
                      <a:cubicBezTo>
                        <a:pt x="13" y="59"/>
                        <a:pt x="13" y="59"/>
                        <a:pt x="13" y="59"/>
                      </a:cubicBezTo>
                      <a:cubicBezTo>
                        <a:pt x="13" y="60"/>
                        <a:pt x="13" y="60"/>
                        <a:pt x="13" y="60"/>
                      </a:cubicBezTo>
                      <a:cubicBezTo>
                        <a:pt x="14" y="60"/>
                        <a:pt x="14" y="60"/>
                        <a:pt x="14" y="60"/>
                      </a:cubicBezTo>
                      <a:cubicBezTo>
                        <a:pt x="14" y="60"/>
                        <a:pt x="14" y="60"/>
                        <a:pt x="14" y="60"/>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21" y="61"/>
                        <a:pt x="27" y="61"/>
                        <a:pt x="34" y="61"/>
                      </a:cubicBezTo>
                      <a:cubicBezTo>
                        <a:pt x="36" y="61"/>
                        <a:pt x="38" y="61"/>
                        <a:pt x="41" y="61"/>
                      </a:cubicBezTo>
                      <a:cubicBezTo>
                        <a:pt x="43" y="60"/>
                        <a:pt x="45" y="60"/>
                        <a:pt x="48" y="60"/>
                      </a:cubicBezTo>
                      <a:cubicBezTo>
                        <a:pt x="50" y="60"/>
                        <a:pt x="52" y="60"/>
                        <a:pt x="55" y="60"/>
                      </a:cubicBezTo>
                      <a:cubicBezTo>
                        <a:pt x="60" y="59"/>
                        <a:pt x="66" y="59"/>
                        <a:pt x="72" y="58"/>
                      </a:cubicBezTo>
                      <a:cubicBezTo>
                        <a:pt x="73" y="58"/>
                        <a:pt x="73" y="58"/>
                        <a:pt x="73" y="58"/>
                      </a:cubicBezTo>
                      <a:cubicBezTo>
                        <a:pt x="75" y="58"/>
                        <a:pt x="75" y="58"/>
                        <a:pt x="75" y="58"/>
                      </a:cubicBezTo>
                      <a:cubicBezTo>
                        <a:pt x="75" y="58"/>
                        <a:pt x="75" y="58"/>
                        <a:pt x="75" y="58"/>
                      </a:cubicBezTo>
                      <a:cubicBezTo>
                        <a:pt x="75" y="58"/>
                        <a:pt x="75" y="58"/>
                        <a:pt x="75" y="58"/>
                      </a:cubicBezTo>
                      <a:cubicBezTo>
                        <a:pt x="76" y="58"/>
                        <a:pt x="76" y="58"/>
                        <a:pt x="76" y="58"/>
                      </a:cubicBezTo>
                      <a:cubicBezTo>
                        <a:pt x="76" y="58"/>
                        <a:pt x="76" y="58"/>
                        <a:pt x="76" y="58"/>
                      </a:cubicBezTo>
                      <a:cubicBezTo>
                        <a:pt x="76" y="59"/>
                        <a:pt x="76" y="59"/>
                        <a:pt x="76" y="59"/>
                      </a:cubicBezTo>
                      <a:cubicBezTo>
                        <a:pt x="76" y="59"/>
                        <a:pt x="76" y="59"/>
                        <a:pt x="76" y="59"/>
                      </a:cubicBezTo>
                      <a:cubicBezTo>
                        <a:pt x="76" y="59"/>
                        <a:pt x="76" y="59"/>
                        <a:pt x="76" y="59"/>
                      </a:cubicBezTo>
                      <a:cubicBezTo>
                        <a:pt x="76" y="59"/>
                        <a:pt x="76" y="59"/>
                        <a:pt x="76" y="59"/>
                      </a:cubicBezTo>
                      <a:cubicBezTo>
                        <a:pt x="76" y="59"/>
                        <a:pt x="76" y="59"/>
                        <a:pt x="76" y="59"/>
                      </a:cubicBezTo>
                      <a:cubicBezTo>
                        <a:pt x="77" y="59"/>
                        <a:pt x="77" y="59"/>
                        <a:pt x="77" y="59"/>
                      </a:cubicBezTo>
                      <a:cubicBezTo>
                        <a:pt x="77" y="59"/>
                        <a:pt x="77" y="59"/>
                        <a:pt x="77" y="59"/>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8" y="60"/>
                        <a:pt x="78" y="60"/>
                        <a:pt x="78" y="60"/>
                      </a:cubicBezTo>
                      <a:cubicBezTo>
                        <a:pt x="78" y="60"/>
                        <a:pt x="78" y="60"/>
                        <a:pt x="78" y="60"/>
                      </a:cubicBezTo>
                      <a:cubicBezTo>
                        <a:pt x="78" y="60"/>
                        <a:pt x="78" y="60"/>
                        <a:pt x="78" y="60"/>
                      </a:cubicBezTo>
                      <a:cubicBezTo>
                        <a:pt x="78" y="60"/>
                        <a:pt x="78" y="60"/>
                        <a:pt x="78" y="60"/>
                      </a:cubicBezTo>
                      <a:cubicBezTo>
                        <a:pt x="78" y="61"/>
                        <a:pt x="78" y="61"/>
                        <a:pt x="78" y="61"/>
                      </a:cubicBezTo>
                      <a:cubicBezTo>
                        <a:pt x="78" y="61"/>
                        <a:pt x="78" y="61"/>
                        <a:pt x="78" y="61"/>
                      </a:cubicBezTo>
                      <a:cubicBezTo>
                        <a:pt x="78" y="61"/>
                        <a:pt x="78" y="61"/>
                        <a:pt x="78" y="61"/>
                      </a:cubicBezTo>
                      <a:cubicBezTo>
                        <a:pt x="78" y="61"/>
                        <a:pt x="78" y="61"/>
                        <a:pt x="78" y="61"/>
                      </a:cubicBezTo>
                      <a:cubicBezTo>
                        <a:pt x="79" y="62"/>
                        <a:pt x="79" y="62"/>
                        <a:pt x="79" y="62"/>
                      </a:cubicBezTo>
                      <a:cubicBezTo>
                        <a:pt x="79" y="62"/>
                        <a:pt x="79" y="62"/>
                        <a:pt x="79" y="62"/>
                      </a:cubicBezTo>
                      <a:cubicBezTo>
                        <a:pt x="80" y="62"/>
                        <a:pt x="80" y="62"/>
                        <a:pt x="80" y="62"/>
                      </a:cubicBezTo>
                      <a:cubicBezTo>
                        <a:pt x="80" y="62"/>
                        <a:pt x="80" y="62"/>
                        <a:pt x="80" y="62"/>
                      </a:cubicBezTo>
                      <a:cubicBezTo>
                        <a:pt x="81" y="62"/>
                        <a:pt x="81" y="62"/>
                        <a:pt x="81" y="62"/>
                      </a:cubicBezTo>
                      <a:cubicBezTo>
                        <a:pt x="81" y="61"/>
                        <a:pt x="81" y="61"/>
                        <a:pt x="81" y="61"/>
                      </a:cubicBezTo>
                      <a:cubicBezTo>
                        <a:pt x="81" y="61"/>
                        <a:pt x="81" y="61"/>
                        <a:pt x="81" y="61"/>
                      </a:cubicBezTo>
                      <a:cubicBezTo>
                        <a:pt x="81" y="61"/>
                        <a:pt x="81" y="61"/>
                        <a:pt x="81" y="61"/>
                      </a:cubicBezTo>
                      <a:cubicBezTo>
                        <a:pt x="81" y="60"/>
                        <a:pt x="81" y="60"/>
                        <a:pt x="81" y="60"/>
                      </a:cubicBezTo>
                      <a:cubicBezTo>
                        <a:pt x="81" y="60"/>
                        <a:pt x="81" y="60"/>
                        <a:pt x="81" y="60"/>
                      </a:cubicBezTo>
                      <a:cubicBezTo>
                        <a:pt x="81" y="59"/>
                        <a:pt x="81" y="59"/>
                        <a:pt x="81" y="59"/>
                      </a:cubicBezTo>
                      <a:cubicBezTo>
                        <a:pt x="80" y="59"/>
                        <a:pt x="80" y="59"/>
                        <a:pt x="80" y="59"/>
                      </a:cubicBezTo>
                      <a:cubicBezTo>
                        <a:pt x="80" y="59"/>
                        <a:pt x="80" y="59"/>
                        <a:pt x="80" y="59"/>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1" y="57"/>
                        <a:pt x="81" y="57"/>
                        <a:pt x="81" y="57"/>
                      </a:cubicBezTo>
                      <a:cubicBezTo>
                        <a:pt x="81" y="57"/>
                        <a:pt x="81" y="57"/>
                        <a:pt x="81" y="57"/>
                      </a:cubicBezTo>
                      <a:cubicBezTo>
                        <a:pt x="82" y="57"/>
                        <a:pt x="82" y="57"/>
                        <a:pt x="82" y="57"/>
                      </a:cubicBezTo>
                      <a:cubicBezTo>
                        <a:pt x="83" y="57"/>
                        <a:pt x="83" y="57"/>
                        <a:pt x="83" y="57"/>
                      </a:cubicBezTo>
                      <a:cubicBezTo>
                        <a:pt x="83" y="56"/>
                        <a:pt x="83" y="56"/>
                        <a:pt x="83" y="56"/>
                      </a:cubicBezTo>
                      <a:cubicBezTo>
                        <a:pt x="84" y="56"/>
                        <a:pt x="84" y="56"/>
                        <a:pt x="84" y="56"/>
                      </a:cubicBezTo>
                      <a:cubicBezTo>
                        <a:pt x="84" y="55"/>
                        <a:pt x="84" y="55"/>
                        <a:pt x="84" y="55"/>
                      </a:cubicBezTo>
                      <a:cubicBezTo>
                        <a:pt x="84" y="54"/>
                        <a:pt x="84" y="54"/>
                        <a:pt x="84" y="54"/>
                      </a:cubicBezTo>
                      <a:cubicBezTo>
                        <a:pt x="84" y="54"/>
                        <a:pt x="84" y="54"/>
                        <a:pt x="84" y="54"/>
                      </a:cubicBezTo>
                      <a:cubicBezTo>
                        <a:pt x="84" y="53"/>
                        <a:pt x="84" y="53"/>
                        <a:pt x="84" y="53"/>
                      </a:cubicBezTo>
                      <a:cubicBezTo>
                        <a:pt x="84" y="53"/>
                        <a:pt x="84" y="53"/>
                        <a:pt x="84" y="53"/>
                      </a:cubicBezTo>
                      <a:cubicBezTo>
                        <a:pt x="84" y="52"/>
                        <a:pt x="84" y="52"/>
                        <a:pt x="84" y="52"/>
                      </a:cubicBezTo>
                      <a:cubicBezTo>
                        <a:pt x="85" y="52"/>
                        <a:pt x="85" y="52"/>
                        <a:pt x="85" y="52"/>
                      </a:cubicBezTo>
                      <a:cubicBezTo>
                        <a:pt x="86" y="50"/>
                        <a:pt x="86" y="50"/>
                        <a:pt x="86" y="50"/>
                      </a:cubicBezTo>
                      <a:cubicBezTo>
                        <a:pt x="86" y="49"/>
                        <a:pt x="86" y="49"/>
                        <a:pt x="86" y="49"/>
                      </a:cubicBezTo>
                      <a:cubicBezTo>
                        <a:pt x="86" y="49"/>
                        <a:pt x="86" y="49"/>
                        <a:pt x="86" y="49"/>
                      </a:cubicBezTo>
                      <a:cubicBezTo>
                        <a:pt x="86" y="48"/>
                        <a:pt x="86" y="48"/>
                        <a:pt x="86" y="48"/>
                      </a:cubicBezTo>
                      <a:cubicBezTo>
                        <a:pt x="86" y="47"/>
                        <a:pt x="86" y="47"/>
                        <a:pt x="86" y="47"/>
                      </a:cubicBezTo>
                      <a:cubicBezTo>
                        <a:pt x="85" y="46"/>
                        <a:pt x="85" y="46"/>
                        <a:pt x="85" y="46"/>
                      </a:cubicBezTo>
                      <a:cubicBezTo>
                        <a:pt x="84" y="46"/>
                        <a:pt x="84" y="46"/>
                        <a:pt x="84" y="46"/>
                      </a:cubicBezTo>
                      <a:cubicBezTo>
                        <a:pt x="84" y="46"/>
                        <a:pt x="84" y="46"/>
                        <a:pt x="84" y="46"/>
                      </a:cubicBezTo>
                      <a:cubicBezTo>
                        <a:pt x="84" y="46"/>
                        <a:pt x="84" y="46"/>
                        <a:pt x="84" y="46"/>
                      </a:cubicBezTo>
                      <a:cubicBezTo>
                        <a:pt x="84" y="45"/>
                        <a:pt x="84" y="45"/>
                        <a:pt x="84" y="45"/>
                      </a:cubicBezTo>
                      <a:cubicBezTo>
                        <a:pt x="83" y="45"/>
                        <a:pt x="83" y="45"/>
                        <a:pt x="83" y="45"/>
                      </a:cubicBezTo>
                      <a:cubicBezTo>
                        <a:pt x="83" y="44"/>
                        <a:pt x="83" y="44"/>
                        <a:pt x="83" y="44"/>
                      </a:cubicBezTo>
                      <a:cubicBezTo>
                        <a:pt x="84" y="43"/>
                        <a:pt x="84" y="43"/>
                        <a:pt x="84" y="43"/>
                      </a:cubicBezTo>
                      <a:cubicBezTo>
                        <a:pt x="84" y="43"/>
                        <a:pt x="84" y="43"/>
                        <a:pt x="84" y="43"/>
                      </a:cubicBezTo>
                      <a:cubicBezTo>
                        <a:pt x="84" y="42"/>
                        <a:pt x="84" y="42"/>
                        <a:pt x="84" y="42"/>
                      </a:cubicBezTo>
                      <a:cubicBezTo>
                        <a:pt x="84" y="41"/>
                        <a:pt x="84" y="41"/>
                        <a:pt x="84" y="41"/>
                      </a:cubicBezTo>
                      <a:cubicBezTo>
                        <a:pt x="85" y="41"/>
                        <a:pt x="85" y="41"/>
                        <a:pt x="85" y="41"/>
                      </a:cubicBezTo>
                      <a:cubicBezTo>
                        <a:pt x="89" y="40"/>
                        <a:pt x="89" y="40"/>
                        <a:pt x="89" y="40"/>
                      </a:cubicBezTo>
                      <a:cubicBezTo>
                        <a:pt x="90" y="40"/>
                        <a:pt x="90" y="40"/>
                        <a:pt x="90" y="40"/>
                      </a:cubicBezTo>
                      <a:cubicBezTo>
                        <a:pt x="90" y="39"/>
                        <a:pt x="90" y="39"/>
                        <a:pt x="90" y="39"/>
                      </a:cubicBezTo>
                      <a:cubicBezTo>
                        <a:pt x="90" y="39"/>
                        <a:pt x="90" y="39"/>
                        <a:pt x="90" y="39"/>
                      </a:cubicBezTo>
                      <a:cubicBezTo>
                        <a:pt x="91" y="38"/>
                        <a:pt x="91" y="38"/>
                        <a:pt x="91" y="38"/>
                      </a:cubicBezTo>
                      <a:cubicBezTo>
                        <a:pt x="92" y="38"/>
                        <a:pt x="92" y="38"/>
                        <a:pt x="92" y="38"/>
                      </a:cubicBezTo>
                      <a:cubicBezTo>
                        <a:pt x="93" y="38"/>
                        <a:pt x="93" y="38"/>
                        <a:pt x="93" y="38"/>
                      </a:cubicBezTo>
                      <a:cubicBezTo>
                        <a:pt x="93" y="38"/>
                        <a:pt x="93" y="38"/>
                        <a:pt x="93" y="38"/>
                      </a:cubicBezTo>
                      <a:cubicBezTo>
                        <a:pt x="93" y="37"/>
                        <a:pt x="93" y="37"/>
                        <a:pt x="93" y="37"/>
                      </a:cubicBezTo>
                      <a:cubicBezTo>
                        <a:pt x="93" y="37"/>
                        <a:pt x="93" y="37"/>
                        <a:pt x="93" y="37"/>
                      </a:cubicBezTo>
                      <a:cubicBezTo>
                        <a:pt x="94" y="37"/>
                        <a:pt x="94" y="37"/>
                        <a:pt x="94" y="37"/>
                      </a:cubicBezTo>
                      <a:cubicBezTo>
                        <a:pt x="94" y="36"/>
                        <a:pt x="94" y="36"/>
                        <a:pt x="94" y="36"/>
                      </a:cubicBezTo>
                      <a:cubicBezTo>
                        <a:pt x="94" y="36"/>
                        <a:pt x="94" y="36"/>
                        <a:pt x="94" y="36"/>
                      </a:cubicBezTo>
                      <a:cubicBezTo>
                        <a:pt x="94" y="36"/>
                        <a:pt x="94" y="36"/>
                        <a:pt x="94" y="36"/>
                      </a:cubicBezTo>
                      <a:cubicBezTo>
                        <a:pt x="94" y="36"/>
                        <a:pt x="94" y="36"/>
                        <a:pt x="94" y="36"/>
                      </a:cubicBezTo>
                      <a:cubicBezTo>
                        <a:pt x="94" y="35"/>
                        <a:pt x="94" y="35"/>
                        <a:pt x="94" y="35"/>
                      </a:cubicBezTo>
                      <a:cubicBezTo>
                        <a:pt x="94" y="35"/>
                        <a:pt x="94" y="35"/>
                        <a:pt x="94" y="35"/>
                      </a:cubicBezTo>
                      <a:cubicBezTo>
                        <a:pt x="94" y="35"/>
                        <a:pt x="94" y="35"/>
                        <a:pt x="94" y="35"/>
                      </a:cubicBezTo>
                      <a:cubicBezTo>
                        <a:pt x="94" y="35"/>
                        <a:pt x="94" y="35"/>
                        <a:pt x="94" y="35"/>
                      </a:cubicBezTo>
                      <a:cubicBezTo>
                        <a:pt x="94" y="34"/>
                        <a:pt x="94" y="34"/>
                        <a:pt x="94" y="34"/>
                      </a:cubicBezTo>
                      <a:cubicBezTo>
                        <a:pt x="94" y="34"/>
                        <a:pt x="94" y="34"/>
                        <a:pt x="94" y="34"/>
                      </a:cubicBezTo>
                      <a:cubicBezTo>
                        <a:pt x="94" y="34"/>
                        <a:pt x="94" y="34"/>
                        <a:pt x="94" y="34"/>
                      </a:cubicBezTo>
                      <a:cubicBezTo>
                        <a:pt x="95" y="33"/>
                        <a:pt x="95" y="33"/>
                        <a:pt x="95" y="33"/>
                      </a:cubicBezTo>
                      <a:cubicBezTo>
                        <a:pt x="95" y="33"/>
                        <a:pt x="95" y="33"/>
                        <a:pt x="95" y="33"/>
                      </a:cubicBezTo>
                      <a:cubicBezTo>
                        <a:pt x="95" y="32"/>
                        <a:pt x="95" y="32"/>
                        <a:pt x="95" y="32"/>
                      </a:cubicBezTo>
                      <a:cubicBezTo>
                        <a:pt x="96" y="32"/>
                        <a:pt x="96" y="32"/>
                        <a:pt x="96" y="32"/>
                      </a:cubicBezTo>
                      <a:cubicBezTo>
                        <a:pt x="96" y="32"/>
                        <a:pt x="96" y="32"/>
                        <a:pt x="96" y="32"/>
                      </a:cubicBezTo>
                      <a:cubicBezTo>
                        <a:pt x="96" y="32"/>
                        <a:pt x="96" y="32"/>
                        <a:pt x="96" y="32"/>
                      </a:cubicBezTo>
                      <a:cubicBezTo>
                        <a:pt x="96" y="31"/>
                        <a:pt x="96" y="31"/>
                        <a:pt x="96" y="31"/>
                      </a:cubicBezTo>
                      <a:cubicBezTo>
                        <a:pt x="96" y="30"/>
                        <a:pt x="96" y="30"/>
                        <a:pt x="96" y="30"/>
                      </a:cubicBezTo>
                      <a:cubicBezTo>
                        <a:pt x="96" y="29"/>
                        <a:pt x="96" y="29"/>
                        <a:pt x="96" y="29"/>
                      </a:cubicBezTo>
                      <a:cubicBezTo>
                        <a:pt x="96" y="28"/>
                        <a:pt x="96" y="28"/>
                        <a:pt x="96" y="28"/>
                      </a:cubicBezTo>
                      <a:cubicBezTo>
                        <a:pt x="96" y="28"/>
                        <a:pt x="96" y="28"/>
                        <a:pt x="96" y="28"/>
                      </a:cubicBezTo>
                      <a:lnTo>
                        <a:pt x="96" y="27"/>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6" name="Freeform 367">
                  <a:extLst>
                    <a:ext uri="{FF2B5EF4-FFF2-40B4-BE49-F238E27FC236}">
                      <a16:creationId xmlns="" xmlns:a16="http://schemas.microsoft.com/office/drawing/2014/main" id="{B7986B75-ECBB-4603-A024-C8C9F6D59A13}"/>
                    </a:ext>
                  </a:extLst>
                </p:cNvPr>
                <p:cNvSpPr>
                  <a:spLocks/>
                </p:cNvSpPr>
                <p:nvPr/>
              </p:nvSpPr>
              <p:spPr bwMode="auto">
                <a:xfrm>
                  <a:off x="6436549" y="3904148"/>
                  <a:ext cx="256883" cy="440372"/>
                </a:xfrm>
                <a:custGeom>
                  <a:avLst/>
                  <a:gdLst>
                    <a:gd name="T0" fmla="*/ 48 w 49"/>
                    <a:gd name="T1" fmla="*/ 56 h 84"/>
                    <a:gd name="T2" fmla="*/ 48 w 49"/>
                    <a:gd name="T3" fmla="*/ 54 h 84"/>
                    <a:gd name="T4" fmla="*/ 42 w 49"/>
                    <a:gd name="T5" fmla="*/ 9 h 84"/>
                    <a:gd name="T6" fmla="*/ 4 w 49"/>
                    <a:gd name="T7" fmla="*/ 7 h 84"/>
                    <a:gd name="T8" fmla="*/ 2 w 49"/>
                    <a:gd name="T9" fmla="*/ 7 h 84"/>
                    <a:gd name="T10" fmla="*/ 4 w 49"/>
                    <a:gd name="T11" fmla="*/ 53 h 84"/>
                    <a:gd name="T12" fmla="*/ 4 w 49"/>
                    <a:gd name="T13" fmla="*/ 57 h 84"/>
                    <a:gd name="T14" fmla="*/ 6 w 49"/>
                    <a:gd name="T15" fmla="*/ 59 h 84"/>
                    <a:gd name="T16" fmla="*/ 7 w 49"/>
                    <a:gd name="T17" fmla="*/ 61 h 84"/>
                    <a:gd name="T18" fmla="*/ 7 w 49"/>
                    <a:gd name="T19" fmla="*/ 65 h 84"/>
                    <a:gd name="T20" fmla="*/ 6 w 49"/>
                    <a:gd name="T21" fmla="*/ 66 h 84"/>
                    <a:gd name="T22" fmla="*/ 6 w 49"/>
                    <a:gd name="T23" fmla="*/ 67 h 84"/>
                    <a:gd name="T24" fmla="*/ 5 w 49"/>
                    <a:gd name="T25" fmla="*/ 68 h 84"/>
                    <a:gd name="T26" fmla="*/ 5 w 49"/>
                    <a:gd name="T27" fmla="*/ 69 h 84"/>
                    <a:gd name="T28" fmla="*/ 4 w 49"/>
                    <a:gd name="T29" fmla="*/ 70 h 84"/>
                    <a:gd name="T30" fmla="*/ 4 w 49"/>
                    <a:gd name="T31" fmla="*/ 72 h 84"/>
                    <a:gd name="T32" fmla="*/ 3 w 49"/>
                    <a:gd name="T33" fmla="*/ 73 h 84"/>
                    <a:gd name="T34" fmla="*/ 3 w 49"/>
                    <a:gd name="T35" fmla="*/ 73 h 84"/>
                    <a:gd name="T36" fmla="*/ 2 w 49"/>
                    <a:gd name="T37" fmla="*/ 74 h 84"/>
                    <a:gd name="T38" fmla="*/ 1 w 49"/>
                    <a:gd name="T39" fmla="*/ 75 h 84"/>
                    <a:gd name="T40" fmla="*/ 1 w 49"/>
                    <a:gd name="T41" fmla="*/ 76 h 84"/>
                    <a:gd name="T42" fmla="*/ 2 w 49"/>
                    <a:gd name="T43" fmla="*/ 77 h 84"/>
                    <a:gd name="T44" fmla="*/ 2 w 49"/>
                    <a:gd name="T45" fmla="*/ 78 h 84"/>
                    <a:gd name="T46" fmla="*/ 1 w 49"/>
                    <a:gd name="T47" fmla="*/ 79 h 84"/>
                    <a:gd name="T48" fmla="*/ 1 w 49"/>
                    <a:gd name="T49" fmla="*/ 80 h 84"/>
                    <a:gd name="T50" fmla="*/ 1 w 49"/>
                    <a:gd name="T51" fmla="*/ 82 h 84"/>
                    <a:gd name="T52" fmla="*/ 1 w 49"/>
                    <a:gd name="T53" fmla="*/ 83 h 84"/>
                    <a:gd name="T54" fmla="*/ 0 w 49"/>
                    <a:gd name="T55" fmla="*/ 83 h 84"/>
                    <a:gd name="T56" fmla="*/ 2 w 49"/>
                    <a:gd name="T57" fmla="*/ 84 h 84"/>
                    <a:gd name="T58" fmla="*/ 3 w 49"/>
                    <a:gd name="T59" fmla="*/ 81 h 84"/>
                    <a:gd name="T60" fmla="*/ 4 w 49"/>
                    <a:gd name="T61" fmla="*/ 82 h 84"/>
                    <a:gd name="T62" fmla="*/ 6 w 49"/>
                    <a:gd name="T63" fmla="*/ 81 h 84"/>
                    <a:gd name="T64" fmla="*/ 7 w 49"/>
                    <a:gd name="T65" fmla="*/ 82 h 84"/>
                    <a:gd name="T66" fmla="*/ 7 w 49"/>
                    <a:gd name="T67" fmla="*/ 80 h 84"/>
                    <a:gd name="T68" fmla="*/ 8 w 49"/>
                    <a:gd name="T69" fmla="*/ 80 h 84"/>
                    <a:gd name="T70" fmla="*/ 11 w 49"/>
                    <a:gd name="T71" fmla="*/ 80 h 84"/>
                    <a:gd name="T72" fmla="*/ 14 w 49"/>
                    <a:gd name="T73" fmla="*/ 81 h 84"/>
                    <a:gd name="T74" fmla="*/ 15 w 49"/>
                    <a:gd name="T75" fmla="*/ 82 h 84"/>
                    <a:gd name="T76" fmla="*/ 16 w 49"/>
                    <a:gd name="T77" fmla="*/ 81 h 84"/>
                    <a:gd name="T78" fmla="*/ 18 w 49"/>
                    <a:gd name="T79" fmla="*/ 79 h 84"/>
                    <a:gd name="T80" fmla="*/ 20 w 49"/>
                    <a:gd name="T81" fmla="*/ 78 h 84"/>
                    <a:gd name="T82" fmla="*/ 22 w 49"/>
                    <a:gd name="T83" fmla="*/ 80 h 84"/>
                    <a:gd name="T84" fmla="*/ 23 w 49"/>
                    <a:gd name="T85" fmla="*/ 79 h 84"/>
                    <a:gd name="T86" fmla="*/ 24 w 49"/>
                    <a:gd name="T87" fmla="*/ 76 h 84"/>
                    <a:gd name="T88" fmla="*/ 25 w 49"/>
                    <a:gd name="T89" fmla="*/ 75 h 84"/>
                    <a:gd name="T90" fmla="*/ 25 w 49"/>
                    <a:gd name="T91" fmla="*/ 74 h 84"/>
                    <a:gd name="T92" fmla="*/ 27 w 49"/>
                    <a:gd name="T93" fmla="*/ 74 h 84"/>
                    <a:gd name="T94" fmla="*/ 27 w 49"/>
                    <a:gd name="T95" fmla="*/ 73 h 84"/>
                    <a:gd name="T96" fmla="*/ 28 w 49"/>
                    <a:gd name="T97" fmla="*/ 75 h 84"/>
                    <a:gd name="T98" fmla="*/ 31 w 49"/>
                    <a:gd name="T99" fmla="*/ 76 h 84"/>
                    <a:gd name="T100" fmla="*/ 33 w 49"/>
                    <a:gd name="T101" fmla="*/ 76 h 84"/>
                    <a:gd name="T102" fmla="*/ 33 w 49"/>
                    <a:gd name="T103" fmla="*/ 72 h 84"/>
                    <a:gd name="T104" fmla="*/ 34 w 49"/>
                    <a:gd name="T105" fmla="*/ 70 h 84"/>
                    <a:gd name="T106" fmla="*/ 35 w 49"/>
                    <a:gd name="T107" fmla="*/ 70 h 84"/>
                    <a:gd name="T108" fmla="*/ 37 w 49"/>
                    <a:gd name="T109" fmla="*/ 66 h 84"/>
                    <a:gd name="T110" fmla="*/ 40 w 49"/>
                    <a:gd name="T111" fmla="*/ 64 h 84"/>
                    <a:gd name="T112" fmla="*/ 39 w 49"/>
                    <a:gd name="T113" fmla="*/ 61 h 84"/>
                    <a:gd name="T114" fmla="*/ 43 w 49"/>
                    <a:gd name="T115" fmla="*/ 61 h 84"/>
                    <a:gd name="T116" fmla="*/ 48 w 49"/>
                    <a:gd name="T117" fmla="*/ 5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 h="84">
                      <a:moveTo>
                        <a:pt x="48" y="57"/>
                      </a:moveTo>
                      <a:cubicBezTo>
                        <a:pt x="48" y="57"/>
                        <a:pt x="48" y="57"/>
                        <a:pt x="48" y="57"/>
                      </a:cubicBezTo>
                      <a:cubicBezTo>
                        <a:pt x="49" y="56"/>
                        <a:pt x="49" y="56"/>
                        <a:pt x="49" y="56"/>
                      </a:cubicBezTo>
                      <a:cubicBezTo>
                        <a:pt x="49" y="56"/>
                        <a:pt x="49" y="56"/>
                        <a:pt x="49" y="56"/>
                      </a:cubicBezTo>
                      <a:cubicBezTo>
                        <a:pt x="48" y="56"/>
                        <a:pt x="48" y="56"/>
                        <a:pt x="48" y="56"/>
                      </a:cubicBezTo>
                      <a:cubicBezTo>
                        <a:pt x="48" y="56"/>
                        <a:pt x="48" y="56"/>
                        <a:pt x="48" y="56"/>
                      </a:cubicBezTo>
                      <a:cubicBezTo>
                        <a:pt x="47" y="56"/>
                        <a:pt x="47" y="56"/>
                        <a:pt x="47" y="56"/>
                      </a:cubicBezTo>
                      <a:cubicBezTo>
                        <a:pt x="47" y="56"/>
                        <a:pt x="47" y="56"/>
                        <a:pt x="47" y="56"/>
                      </a:cubicBezTo>
                      <a:cubicBezTo>
                        <a:pt x="47" y="56"/>
                        <a:pt x="47" y="56"/>
                        <a:pt x="47" y="56"/>
                      </a:cubicBezTo>
                      <a:cubicBezTo>
                        <a:pt x="48" y="55"/>
                        <a:pt x="48" y="55"/>
                        <a:pt x="48" y="55"/>
                      </a:cubicBezTo>
                      <a:cubicBezTo>
                        <a:pt x="48" y="55"/>
                        <a:pt x="48" y="55"/>
                        <a:pt x="48" y="55"/>
                      </a:cubicBezTo>
                      <a:cubicBezTo>
                        <a:pt x="48" y="54"/>
                        <a:pt x="48" y="54"/>
                        <a:pt x="48" y="54"/>
                      </a:cubicBezTo>
                      <a:cubicBezTo>
                        <a:pt x="47" y="54"/>
                        <a:pt x="47" y="54"/>
                        <a:pt x="47" y="54"/>
                      </a:cubicBezTo>
                      <a:cubicBezTo>
                        <a:pt x="47" y="54"/>
                        <a:pt x="47" y="54"/>
                        <a:pt x="47" y="54"/>
                      </a:cubicBezTo>
                      <a:cubicBezTo>
                        <a:pt x="47" y="53"/>
                        <a:pt x="47" y="53"/>
                        <a:pt x="47" y="53"/>
                      </a:cubicBezTo>
                      <a:cubicBezTo>
                        <a:pt x="47" y="52"/>
                        <a:pt x="47" y="52"/>
                        <a:pt x="47" y="52"/>
                      </a:cubicBezTo>
                      <a:cubicBezTo>
                        <a:pt x="47" y="52"/>
                        <a:pt x="47" y="52"/>
                        <a:pt x="47" y="52"/>
                      </a:cubicBezTo>
                      <a:cubicBezTo>
                        <a:pt x="46" y="38"/>
                        <a:pt x="44" y="24"/>
                        <a:pt x="42" y="9"/>
                      </a:cubicBezTo>
                      <a:cubicBezTo>
                        <a:pt x="42" y="8"/>
                        <a:pt x="42" y="8"/>
                        <a:pt x="42" y="8"/>
                      </a:cubicBezTo>
                      <a:cubicBezTo>
                        <a:pt x="41" y="5"/>
                        <a:pt x="41" y="3"/>
                        <a:pt x="40" y="0"/>
                      </a:cubicBezTo>
                      <a:cubicBezTo>
                        <a:pt x="30" y="1"/>
                        <a:pt x="20" y="3"/>
                        <a:pt x="10" y="4"/>
                      </a:cubicBezTo>
                      <a:cubicBezTo>
                        <a:pt x="8" y="6"/>
                        <a:pt x="8" y="6"/>
                        <a:pt x="8" y="6"/>
                      </a:cubicBezTo>
                      <a:cubicBezTo>
                        <a:pt x="5" y="7"/>
                        <a:pt x="5" y="7"/>
                        <a:pt x="5" y="7"/>
                      </a:cubicBezTo>
                      <a:cubicBezTo>
                        <a:pt x="4" y="7"/>
                        <a:pt x="4" y="7"/>
                        <a:pt x="4" y="7"/>
                      </a:cubicBezTo>
                      <a:cubicBezTo>
                        <a:pt x="3" y="7"/>
                        <a:pt x="3" y="7"/>
                        <a:pt x="3" y="7"/>
                      </a:cubicBezTo>
                      <a:cubicBezTo>
                        <a:pt x="2" y="7"/>
                        <a:pt x="2" y="7"/>
                        <a:pt x="2" y="7"/>
                      </a:cubicBezTo>
                      <a:cubicBezTo>
                        <a:pt x="2" y="7"/>
                        <a:pt x="2" y="7"/>
                        <a:pt x="2" y="7"/>
                      </a:cubicBezTo>
                      <a:cubicBezTo>
                        <a:pt x="2" y="7"/>
                        <a:pt x="2" y="7"/>
                        <a:pt x="2" y="7"/>
                      </a:cubicBezTo>
                      <a:cubicBezTo>
                        <a:pt x="2" y="6"/>
                        <a:pt x="2" y="6"/>
                        <a:pt x="2" y="6"/>
                      </a:cubicBezTo>
                      <a:cubicBezTo>
                        <a:pt x="2" y="7"/>
                        <a:pt x="2" y="7"/>
                        <a:pt x="2" y="7"/>
                      </a:cubicBezTo>
                      <a:cubicBezTo>
                        <a:pt x="1" y="6"/>
                        <a:pt x="1" y="6"/>
                        <a:pt x="1" y="6"/>
                      </a:cubicBezTo>
                      <a:cubicBezTo>
                        <a:pt x="1" y="6"/>
                        <a:pt x="1" y="6"/>
                        <a:pt x="1" y="6"/>
                      </a:cubicBezTo>
                      <a:cubicBezTo>
                        <a:pt x="2" y="21"/>
                        <a:pt x="4" y="37"/>
                        <a:pt x="6" y="52"/>
                      </a:cubicBezTo>
                      <a:cubicBezTo>
                        <a:pt x="6" y="52"/>
                        <a:pt x="6" y="52"/>
                        <a:pt x="6" y="52"/>
                      </a:cubicBezTo>
                      <a:cubicBezTo>
                        <a:pt x="5" y="53"/>
                        <a:pt x="5" y="53"/>
                        <a:pt x="5" y="53"/>
                      </a:cubicBezTo>
                      <a:cubicBezTo>
                        <a:pt x="4" y="53"/>
                        <a:pt x="4" y="53"/>
                        <a:pt x="4" y="53"/>
                      </a:cubicBezTo>
                      <a:cubicBezTo>
                        <a:pt x="4" y="54"/>
                        <a:pt x="4" y="54"/>
                        <a:pt x="4" y="54"/>
                      </a:cubicBezTo>
                      <a:cubicBezTo>
                        <a:pt x="4" y="54"/>
                        <a:pt x="4" y="54"/>
                        <a:pt x="4" y="54"/>
                      </a:cubicBezTo>
                      <a:cubicBezTo>
                        <a:pt x="5" y="55"/>
                        <a:pt x="5" y="55"/>
                        <a:pt x="5" y="55"/>
                      </a:cubicBezTo>
                      <a:cubicBezTo>
                        <a:pt x="5" y="55"/>
                        <a:pt x="5" y="55"/>
                        <a:pt x="5" y="55"/>
                      </a:cubicBezTo>
                      <a:cubicBezTo>
                        <a:pt x="4" y="56"/>
                        <a:pt x="4" y="56"/>
                        <a:pt x="4" y="56"/>
                      </a:cubicBezTo>
                      <a:cubicBezTo>
                        <a:pt x="4" y="57"/>
                        <a:pt x="4" y="57"/>
                        <a:pt x="4" y="57"/>
                      </a:cubicBezTo>
                      <a:cubicBezTo>
                        <a:pt x="4" y="57"/>
                        <a:pt x="4" y="57"/>
                        <a:pt x="4" y="57"/>
                      </a:cubicBezTo>
                      <a:cubicBezTo>
                        <a:pt x="4" y="57"/>
                        <a:pt x="4" y="57"/>
                        <a:pt x="4" y="57"/>
                      </a:cubicBezTo>
                      <a:cubicBezTo>
                        <a:pt x="5" y="58"/>
                        <a:pt x="5" y="58"/>
                        <a:pt x="5" y="58"/>
                      </a:cubicBezTo>
                      <a:cubicBezTo>
                        <a:pt x="5" y="58"/>
                        <a:pt x="5" y="58"/>
                        <a:pt x="5" y="58"/>
                      </a:cubicBezTo>
                      <a:cubicBezTo>
                        <a:pt x="5" y="58"/>
                        <a:pt x="5" y="58"/>
                        <a:pt x="5" y="58"/>
                      </a:cubicBezTo>
                      <a:cubicBezTo>
                        <a:pt x="6" y="59"/>
                        <a:pt x="6" y="59"/>
                        <a:pt x="6" y="59"/>
                      </a:cubicBezTo>
                      <a:cubicBezTo>
                        <a:pt x="6" y="59"/>
                        <a:pt x="6" y="59"/>
                        <a:pt x="6" y="59"/>
                      </a:cubicBezTo>
                      <a:cubicBezTo>
                        <a:pt x="6" y="60"/>
                        <a:pt x="6" y="60"/>
                        <a:pt x="6" y="60"/>
                      </a:cubicBezTo>
                      <a:cubicBezTo>
                        <a:pt x="6" y="60"/>
                        <a:pt x="6" y="60"/>
                        <a:pt x="6" y="60"/>
                      </a:cubicBezTo>
                      <a:cubicBezTo>
                        <a:pt x="6" y="60"/>
                        <a:pt x="6" y="60"/>
                        <a:pt x="6" y="60"/>
                      </a:cubicBezTo>
                      <a:cubicBezTo>
                        <a:pt x="7" y="61"/>
                        <a:pt x="7" y="61"/>
                        <a:pt x="7" y="61"/>
                      </a:cubicBezTo>
                      <a:cubicBezTo>
                        <a:pt x="7" y="61"/>
                        <a:pt x="7" y="61"/>
                        <a:pt x="7" y="61"/>
                      </a:cubicBezTo>
                      <a:cubicBezTo>
                        <a:pt x="6" y="62"/>
                        <a:pt x="6" y="62"/>
                        <a:pt x="6" y="62"/>
                      </a:cubicBezTo>
                      <a:cubicBezTo>
                        <a:pt x="6" y="62"/>
                        <a:pt x="6" y="62"/>
                        <a:pt x="6" y="62"/>
                      </a:cubicBezTo>
                      <a:cubicBezTo>
                        <a:pt x="7" y="62"/>
                        <a:pt x="7" y="62"/>
                        <a:pt x="7" y="62"/>
                      </a:cubicBezTo>
                      <a:cubicBezTo>
                        <a:pt x="7" y="63"/>
                        <a:pt x="7" y="63"/>
                        <a:pt x="7" y="63"/>
                      </a:cubicBezTo>
                      <a:cubicBezTo>
                        <a:pt x="7" y="64"/>
                        <a:pt x="7" y="64"/>
                        <a:pt x="7" y="64"/>
                      </a:cubicBezTo>
                      <a:cubicBezTo>
                        <a:pt x="7" y="65"/>
                        <a:pt x="7" y="65"/>
                        <a:pt x="7" y="65"/>
                      </a:cubicBezTo>
                      <a:cubicBezTo>
                        <a:pt x="7" y="66"/>
                        <a:pt x="7" y="66"/>
                        <a:pt x="7" y="66"/>
                      </a:cubicBezTo>
                      <a:cubicBezTo>
                        <a:pt x="7" y="66"/>
                        <a:pt x="7" y="66"/>
                        <a:pt x="7" y="66"/>
                      </a:cubicBezTo>
                      <a:cubicBezTo>
                        <a:pt x="7" y="66"/>
                        <a:pt x="7" y="66"/>
                        <a:pt x="7" y="66"/>
                      </a:cubicBezTo>
                      <a:cubicBezTo>
                        <a:pt x="6" y="66"/>
                        <a:pt x="6" y="66"/>
                        <a:pt x="6" y="66"/>
                      </a:cubicBezTo>
                      <a:cubicBezTo>
                        <a:pt x="6" y="66"/>
                        <a:pt x="6" y="66"/>
                        <a:pt x="6" y="66"/>
                      </a:cubicBezTo>
                      <a:cubicBezTo>
                        <a:pt x="6" y="66"/>
                        <a:pt x="6" y="66"/>
                        <a:pt x="6" y="66"/>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8"/>
                        <a:pt x="6" y="68"/>
                        <a:pt x="6" y="68"/>
                      </a:cubicBezTo>
                      <a:cubicBezTo>
                        <a:pt x="5" y="68"/>
                        <a:pt x="5" y="68"/>
                        <a:pt x="5" y="68"/>
                      </a:cubicBezTo>
                      <a:cubicBezTo>
                        <a:pt x="5" y="68"/>
                        <a:pt x="5" y="68"/>
                        <a:pt x="5" y="68"/>
                      </a:cubicBezTo>
                      <a:cubicBezTo>
                        <a:pt x="5" y="68"/>
                        <a:pt x="5" y="68"/>
                        <a:pt x="5" y="68"/>
                      </a:cubicBezTo>
                      <a:cubicBezTo>
                        <a:pt x="6" y="69"/>
                        <a:pt x="6" y="69"/>
                        <a:pt x="6" y="69"/>
                      </a:cubicBezTo>
                      <a:cubicBezTo>
                        <a:pt x="6" y="69"/>
                        <a:pt x="6" y="69"/>
                        <a:pt x="6" y="69"/>
                      </a:cubicBezTo>
                      <a:cubicBezTo>
                        <a:pt x="6" y="69"/>
                        <a:pt x="6" y="69"/>
                        <a:pt x="6" y="69"/>
                      </a:cubicBezTo>
                      <a:cubicBezTo>
                        <a:pt x="6" y="69"/>
                        <a:pt x="6" y="69"/>
                        <a:pt x="6" y="69"/>
                      </a:cubicBezTo>
                      <a:cubicBezTo>
                        <a:pt x="6" y="69"/>
                        <a:pt x="6" y="69"/>
                        <a:pt x="6" y="69"/>
                      </a:cubicBezTo>
                      <a:cubicBezTo>
                        <a:pt x="5" y="69"/>
                        <a:pt x="5" y="69"/>
                        <a:pt x="5" y="69"/>
                      </a:cubicBezTo>
                      <a:cubicBezTo>
                        <a:pt x="5" y="69"/>
                        <a:pt x="5" y="69"/>
                        <a:pt x="5" y="69"/>
                      </a:cubicBezTo>
                      <a:cubicBezTo>
                        <a:pt x="5" y="70"/>
                        <a:pt x="5" y="70"/>
                        <a:pt x="5" y="70"/>
                      </a:cubicBezTo>
                      <a:cubicBezTo>
                        <a:pt x="5" y="70"/>
                        <a:pt x="5" y="70"/>
                        <a:pt x="5" y="70"/>
                      </a:cubicBezTo>
                      <a:cubicBezTo>
                        <a:pt x="5" y="70"/>
                        <a:pt x="5" y="70"/>
                        <a:pt x="5" y="70"/>
                      </a:cubicBezTo>
                      <a:cubicBezTo>
                        <a:pt x="4" y="70"/>
                        <a:pt x="4" y="70"/>
                        <a:pt x="4" y="70"/>
                      </a:cubicBezTo>
                      <a:cubicBezTo>
                        <a:pt x="4" y="70"/>
                        <a:pt x="4" y="70"/>
                        <a:pt x="4" y="70"/>
                      </a:cubicBezTo>
                      <a:cubicBezTo>
                        <a:pt x="4" y="71"/>
                        <a:pt x="4" y="71"/>
                        <a:pt x="4" y="71"/>
                      </a:cubicBezTo>
                      <a:cubicBezTo>
                        <a:pt x="4" y="71"/>
                        <a:pt x="4" y="71"/>
                        <a:pt x="4" y="71"/>
                      </a:cubicBezTo>
                      <a:cubicBezTo>
                        <a:pt x="4" y="71"/>
                        <a:pt x="4" y="71"/>
                        <a:pt x="4" y="71"/>
                      </a:cubicBezTo>
                      <a:cubicBezTo>
                        <a:pt x="4" y="72"/>
                        <a:pt x="4" y="72"/>
                        <a:pt x="4" y="72"/>
                      </a:cubicBezTo>
                      <a:cubicBezTo>
                        <a:pt x="4" y="72"/>
                        <a:pt x="4" y="72"/>
                        <a:pt x="4" y="72"/>
                      </a:cubicBezTo>
                      <a:cubicBezTo>
                        <a:pt x="4" y="72"/>
                        <a:pt x="4" y="72"/>
                        <a:pt x="4" y="72"/>
                      </a:cubicBezTo>
                      <a:cubicBezTo>
                        <a:pt x="3" y="72"/>
                        <a:pt x="3" y="72"/>
                        <a:pt x="3" y="72"/>
                      </a:cubicBezTo>
                      <a:cubicBezTo>
                        <a:pt x="3" y="72"/>
                        <a:pt x="3" y="72"/>
                        <a:pt x="3" y="72"/>
                      </a:cubicBezTo>
                      <a:cubicBezTo>
                        <a:pt x="3" y="73"/>
                        <a:pt x="3" y="73"/>
                        <a:pt x="3" y="73"/>
                      </a:cubicBezTo>
                      <a:cubicBezTo>
                        <a:pt x="3" y="73"/>
                        <a:pt x="3" y="73"/>
                        <a:pt x="3" y="73"/>
                      </a:cubicBezTo>
                      <a:cubicBezTo>
                        <a:pt x="3" y="73"/>
                        <a:pt x="3" y="73"/>
                        <a:pt x="3" y="73"/>
                      </a:cubicBezTo>
                      <a:cubicBezTo>
                        <a:pt x="3" y="73"/>
                        <a:pt x="3" y="73"/>
                        <a:pt x="3" y="73"/>
                      </a:cubicBezTo>
                      <a:cubicBezTo>
                        <a:pt x="3" y="74"/>
                        <a:pt x="3" y="74"/>
                        <a:pt x="3" y="74"/>
                      </a:cubicBezTo>
                      <a:cubicBezTo>
                        <a:pt x="3" y="74"/>
                        <a:pt x="3" y="74"/>
                        <a:pt x="3" y="74"/>
                      </a:cubicBezTo>
                      <a:cubicBezTo>
                        <a:pt x="3" y="74"/>
                        <a:pt x="3" y="74"/>
                        <a:pt x="3" y="74"/>
                      </a:cubicBezTo>
                      <a:cubicBezTo>
                        <a:pt x="3" y="73"/>
                        <a:pt x="3" y="73"/>
                        <a:pt x="3" y="73"/>
                      </a:cubicBezTo>
                      <a:cubicBezTo>
                        <a:pt x="3" y="73"/>
                        <a:pt x="3" y="73"/>
                        <a:pt x="3" y="73"/>
                      </a:cubicBezTo>
                      <a:cubicBezTo>
                        <a:pt x="3" y="73"/>
                        <a:pt x="3" y="73"/>
                        <a:pt x="3" y="73"/>
                      </a:cubicBezTo>
                      <a:cubicBezTo>
                        <a:pt x="3" y="73"/>
                        <a:pt x="3" y="73"/>
                        <a:pt x="3" y="73"/>
                      </a:cubicBezTo>
                      <a:cubicBezTo>
                        <a:pt x="2" y="73"/>
                        <a:pt x="2" y="73"/>
                        <a:pt x="2" y="73"/>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1" y="74"/>
                        <a:pt x="1" y="74"/>
                        <a:pt x="1" y="74"/>
                      </a:cubicBezTo>
                      <a:cubicBezTo>
                        <a:pt x="1" y="75"/>
                        <a:pt x="1" y="75"/>
                        <a:pt x="1" y="75"/>
                      </a:cubicBezTo>
                      <a:cubicBezTo>
                        <a:pt x="1" y="75"/>
                        <a:pt x="1" y="75"/>
                        <a:pt x="1" y="75"/>
                      </a:cubicBezTo>
                      <a:cubicBezTo>
                        <a:pt x="1" y="75"/>
                        <a:pt x="1" y="75"/>
                        <a:pt x="1"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2" y="76"/>
                        <a:pt x="2" y="76"/>
                        <a:pt x="2" y="76"/>
                      </a:cubicBezTo>
                      <a:cubicBezTo>
                        <a:pt x="2" y="77"/>
                        <a:pt x="2" y="77"/>
                        <a:pt x="2" y="77"/>
                      </a:cubicBezTo>
                      <a:cubicBezTo>
                        <a:pt x="2" y="77"/>
                        <a:pt x="2" y="77"/>
                        <a:pt x="2" y="77"/>
                      </a:cubicBezTo>
                      <a:cubicBezTo>
                        <a:pt x="2" y="77"/>
                        <a:pt x="2" y="77"/>
                        <a:pt x="2" y="77"/>
                      </a:cubicBezTo>
                      <a:cubicBezTo>
                        <a:pt x="1" y="77"/>
                        <a:pt x="1" y="77"/>
                        <a:pt x="1" y="77"/>
                      </a:cubicBezTo>
                      <a:cubicBezTo>
                        <a:pt x="1" y="77"/>
                        <a:pt x="1" y="77"/>
                        <a:pt x="1" y="77"/>
                      </a:cubicBezTo>
                      <a:cubicBezTo>
                        <a:pt x="1" y="78"/>
                        <a:pt x="1" y="78"/>
                        <a:pt x="1" y="78"/>
                      </a:cubicBezTo>
                      <a:cubicBezTo>
                        <a:pt x="1" y="78"/>
                        <a:pt x="1" y="78"/>
                        <a:pt x="1" y="78"/>
                      </a:cubicBezTo>
                      <a:cubicBezTo>
                        <a:pt x="2" y="78"/>
                        <a:pt x="2" y="78"/>
                        <a:pt x="2" y="78"/>
                      </a:cubicBezTo>
                      <a:cubicBezTo>
                        <a:pt x="2" y="78"/>
                        <a:pt x="2" y="78"/>
                        <a:pt x="2" y="78"/>
                      </a:cubicBezTo>
                      <a:cubicBezTo>
                        <a:pt x="2" y="78"/>
                        <a:pt x="2" y="78"/>
                        <a:pt x="2" y="78"/>
                      </a:cubicBezTo>
                      <a:cubicBezTo>
                        <a:pt x="1" y="78"/>
                        <a:pt x="1" y="78"/>
                        <a:pt x="1" y="78"/>
                      </a:cubicBezTo>
                      <a:cubicBezTo>
                        <a:pt x="1" y="78"/>
                        <a:pt x="1" y="78"/>
                        <a:pt x="1" y="78"/>
                      </a:cubicBezTo>
                      <a:cubicBezTo>
                        <a:pt x="1" y="79"/>
                        <a:pt x="1" y="79"/>
                        <a:pt x="1" y="79"/>
                      </a:cubicBezTo>
                      <a:cubicBezTo>
                        <a:pt x="1" y="79"/>
                        <a:pt x="1" y="79"/>
                        <a:pt x="1" y="79"/>
                      </a:cubicBezTo>
                      <a:cubicBezTo>
                        <a:pt x="1" y="79"/>
                        <a:pt x="1" y="79"/>
                        <a:pt x="1" y="79"/>
                      </a:cubicBezTo>
                      <a:cubicBezTo>
                        <a:pt x="1" y="79"/>
                        <a:pt x="1" y="79"/>
                        <a:pt x="1" y="79"/>
                      </a:cubicBezTo>
                      <a:cubicBezTo>
                        <a:pt x="1" y="80"/>
                        <a:pt x="1" y="80"/>
                        <a:pt x="1" y="80"/>
                      </a:cubicBezTo>
                      <a:cubicBezTo>
                        <a:pt x="1" y="80"/>
                        <a:pt x="1" y="80"/>
                        <a:pt x="1" y="80"/>
                      </a:cubicBezTo>
                      <a:cubicBezTo>
                        <a:pt x="1" y="80"/>
                        <a:pt x="1" y="80"/>
                        <a:pt x="1" y="80"/>
                      </a:cubicBezTo>
                      <a:cubicBezTo>
                        <a:pt x="1" y="80"/>
                        <a:pt x="1" y="80"/>
                        <a:pt x="1" y="80"/>
                      </a:cubicBezTo>
                      <a:cubicBezTo>
                        <a:pt x="1" y="80"/>
                        <a:pt x="1" y="80"/>
                        <a:pt x="1" y="80"/>
                      </a:cubicBezTo>
                      <a:cubicBezTo>
                        <a:pt x="1" y="81"/>
                        <a:pt x="1" y="81"/>
                        <a:pt x="1" y="81"/>
                      </a:cubicBezTo>
                      <a:cubicBezTo>
                        <a:pt x="1" y="81"/>
                        <a:pt x="1" y="81"/>
                        <a:pt x="1" y="81"/>
                      </a:cubicBezTo>
                      <a:cubicBezTo>
                        <a:pt x="1" y="81"/>
                        <a:pt x="1" y="81"/>
                        <a:pt x="1" y="81"/>
                      </a:cubicBezTo>
                      <a:cubicBezTo>
                        <a:pt x="1" y="82"/>
                        <a:pt x="1" y="82"/>
                        <a:pt x="1" y="82"/>
                      </a:cubicBezTo>
                      <a:cubicBezTo>
                        <a:pt x="1" y="82"/>
                        <a:pt x="1" y="82"/>
                        <a:pt x="1" y="82"/>
                      </a:cubicBezTo>
                      <a:cubicBezTo>
                        <a:pt x="1" y="82"/>
                        <a:pt x="1" y="82"/>
                        <a:pt x="1" y="82"/>
                      </a:cubicBezTo>
                      <a:cubicBezTo>
                        <a:pt x="1" y="82"/>
                        <a:pt x="1" y="82"/>
                        <a:pt x="1" y="82"/>
                      </a:cubicBezTo>
                      <a:cubicBezTo>
                        <a:pt x="0" y="82"/>
                        <a:pt x="0" y="82"/>
                        <a:pt x="0" y="82"/>
                      </a:cubicBezTo>
                      <a:cubicBezTo>
                        <a:pt x="0" y="82"/>
                        <a:pt x="0" y="82"/>
                        <a:pt x="0" y="82"/>
                      </a:cubicBezTo>
                      <a:cubicBezTo>
                        <a:pt x="1" y="83"/>
                        <a:pt x="1" y="83"/>
                        <a:pt x="1" y="83"/>
                      </a:cubicBezTo>
                      <a:cubicBezTo>
                        <a:pt x="1" y="83"/>
                        <a:pt x="1" y="83"/>
                        <a:pt x="1" y="83"/>
                      </a:cubicBezTo>
                      <a:cubicBezTo>
                        <a:pt x="1" y="83"/>
                        <a:pt x="1" y="83"/>
                        <a:pt x="1" y="83"/>
                      </a:cubicBezTo>
                      <a:cubicBezTo>
                        <a:pt x="1" y="83"/>
                        <a:pt x="1" y="83"/>
                        <a:pt x="1"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1" y="83"/>
                        <a:pt x="1" y="83"/>
                        <a:pt x="1" y="83"/>
                      </a:cubicBezTo>
                      <a:cubicBezTo>
                        <a:pt x="1" y="83"/>
                        <a:pt x="1" y="83"/>
                        <a:pt x="1" y="83"/>
                      </a:cubicBezTo>
                      <a:cubicBezTo>
                        <a:pt x="2" y="83"/>
                        <a:pt x="2" y="83"/>
                        <a:pt x="2" y="83"/>
                      </a:cubicBezTo>
                      <a:cubicBezTo>
                        <a:pt x="2" y="83"/>
                        <a:pt x="2" y="83"/>
                        <a:pt x="2" y="83"/>
                      </a:cubicBezTo>
                      <a:cubicBezTo>
                        <a:pt x="2" y="84"/>
                        <a:pt x="2" y="84"/>
                        <a:pt x="2" y="84"/>
                      </a:cubicBezTo>
                      <a:cubicBezTo>
                        <a:pt x="3" y="84"/>
                        <a:pt x="3" y="84"/>
                        <a:pt x="3" y="84"/>
                      </a:cubicBezTo>
                      <a:cubicBezTo>
                        <a:pt x="3" y="84"/>
                        <a:pt x="3" y="84"/>
                        <a:pt x="3" y="84"/>
                      </a:cubicBezTo>
                      <a:cubicBezTo>
                        <a:pt x="3" y="83"/>
                        <a:pt x="3" y="83"/>
                        <a:pt x="3" y="83"/>
                      </a:cubicBezTo>
                      <a:cubicBezTo>
                        <a:pt x="3" y="82"/>
                        <a:pt x="3" y="82"/>
                        <a:pt x="3" y="82"/>
                      </a:cubicBezTo>
                      <a:cubicBezTo>
                        <a:pt x="3" y="81"/>
                        <a:pt x="3" y="81"/>
                        <a:pt x="3" y="81"/>
                      </a:cubicBezTo>
                      <a:cubicBezTo>
                        <a:pt x="3" y="81"/>
                        <a:pt x="3" y="81"/>
                        <a:pt x="3" y="81"/>
                      </a:cubicBezTo>
                      <a:cubicBezTo>
                        <a:pt x="3" y="81"/>
                        <a:pt x="3" y="81"/>
                        <a:pt x="3" y="81"/>
                      </a:cubicBezTo>
                      <a:cubicBezTo>
                        <a:pt x="3" y="81"/>
                        <a:pt x="3" y="81"/>
                        <a:pt x="3" y="81"/>
                      </a:cubicBezTo>
                      <a:cubicBezTo>
                        <a:pt x="4" y="81"/>
                        <a:pt x="4" y="81"/>
                        <a:pt x="4" y="81"/>
                      </a:cubicBezTo>
                      <a:cubicBezTo>
                        <a:pt x="4" y="81"/>
                        <a:pt x="4" y="81"/>
                        <a:pt x="4" y="81"/>
                      </a:cubicBezTo>
                      <a:cubicBezTo>
                        <a:pt x="4" y="81"/>
                        <a:pt x="4" y="81"/>
                        <a:pt x="4" y="81"/>
                      </a:cubicBezTo>
                      <a:cubicBezTo>
                        <a:pt x="4" y="82"/>
                        <a:pt x="4" y="82"/>
                        <a:pt x="4" y="82"/>
                      </a:cubicBezTo>
                      <a:cubicBezTo>
                        <a:pt x="5" y="82"/>
                        <a:pt x="5" y="82"/>
                        <a:pt x="5" y="82"/>
                      </a:cubicBezTo>
                      <a:cubicBezTo>
                        <a:pt x="5" y="82"/>
                        <a:pt x="5" y="82"/>
                        <a:pt x="5" y="82"/>
                      </a:cubicBezTo>
                      <a:cubicBezTo>
                        <a:pt x="6" y="81"/>
                        <a:pt x="6" y="81"/>
                        <a:pt x="6" y="81"/>
                      </a:cubicBezTo>
                      <a:cubicBezTo>
                        <a:pt x="6" y="81"/>
                        <a:pt x="6" y="81"/>
                        <a:pt x="6" y="81"/>
                      </a:cubicBezTo>
                      <a:cubicBezTo>
                        <a:pt x="6" y="81"/>
                        <a:pt x="6" y="81"/>
                        <a:pt x="6" y="81"/>
                      </a:cubicBezTo>
                      <a:cubicBezTo>
                        <a:pt x="6" y="81"/>
                        <a:pt x="6" y="81"/>
                        <a:pt x="6" y="81"/>
                      </a:cubicBezTo>
                      <a:cubicBezTo>
                        <a:pt x="6" y="81"/>
                        <a:pt x="6" y="81"/>
                        <a:pt x="6" y="81"/>
                      </a:cubicBezTo>
                      <a:cubicBezTo>
                        <a:pt x="7" y="81"/>
                        <a:pt x="7" y="81"/>
                        <a:pt x="7" y="81"/>
                      </a:cubicBezTo>
                      <a:cubicBezTo>
                        <a:pt x="7" y="81"/>
                        <a:pt x="7" y="81"/>
                        <a:pt x="7" y="81"/>
                      </a:cubicBezTo>
                      <a:cubicBezTo>
                        <a:pt x="7" y="82"/>
                        <a:pt x="7" y="82"/>
                        <a:pt x="7" y="82"/>
                      </a:cubicBezTo>
                      <a:cubicBezTo>
                        <a:pt x="7" y="82"/>
                        <a:pt x="7" y="82"/>
                        <a:pt x="7" y="82"/>
                      </a:cubicBezTo>
                      <a:cubicBezTo>
                        <a:pt x="7" y="82"/>
                        <a:pt x="7" y="82"/>
                        <a:pt x="7" y="82"/>
                      </a:cubicBezTo>
                      <a:cubicBezTo>
                        <a:pt x="8" y="82"/>
                        <a:pt x="8" y="82"/>
                        <a:pt x="8" y="82"/>
                      </a:cubicBezTo>
                      <a:cubicBezTo>
                        <a:pt x="8" y="82"/>
                        <a:pt x="8" y="82"/>
                        <a:pt x="8" y="82"/>
                      </a:cubicBezTo>
                      <a:cubicBezTo>
                        <a:pt x="8" y="81"/>
                        <a:pt x="8" y="81"/>
                        <a:pt x="8" y="81"/>
                      </a:cubicBezTo>
                      <a:cubicBezTo>
                        <a:pt x="8" y="81"/>
                        <a:pt x="8" y="81"/>
                        <a:pt x="8" y="81"/>
                      </a:cubicBezTo>
                      <a:cubicBezTo>
                        <a:pt x="8" y="80"/>
                        <a:pt x="8" y="80"/>
                        <a:pt x="8" y="80"/>
                      </a:cubicBezTo>
                      <a:cubicBezTo>
                        <a:pt x="7" y="80"/>
                        <a:pt x="7" y="80"/>
                        <a:pt x="7" y="80"/>
                      </a:cubicBezTo>
                      <a:cubicBezTo>
                        <a:pt x="7" y="80"/>
                        <a:pt x="7" y="80"/>
                        <a:pt x="7" y="80"/>
                      </a:cubicBezTo>
                      <a:cubicBezTo>
                        <a:pt x="8" y="79"/>
                        <a:pt x="8" y="79"/>
                        <a:pt x="8" y="79"/>
                      </a:cubicBezTo>
                      <a:cubicBezTo>
                        <a:pt x="8" y="79"/>
                        <a:pt x="8" y="79"/>
                        <a:pt x="8" y="79"/>
                      </a:cubicBezTo>
                      <a:cubicBezTo>
                        <a:pt x="8" y="79"/>
                        <a:pt x="8" y="79"/>
                        <a:pt x="8" y="79"/>
                      </a:cubicBezTo>
                      <a:cubicBezTo>
                        <a:pt x="8" y="80"/>
                        <a:pt x="8" y="80"/>
                        <a:pt x="8" y="80"/>
                      </a:cubicBezTo>
                      <a:cubicBezTo>
                        <a:pt x="8" y="80"/>
                        <a:pt x="8" y="80"/>
                        <a:pt x="8" y="80"/>
                      </a:cubicBezTo>
                      <a:cubicBezTo>
                        <a:pt x="8" y="80"/>
                        <a:pt x="8" y="80"/>
                        <a:pt x="8" y="80"/>
                      </a:cubicBezTo>
                      <a:cubicBezTo>
                        <a:pt x="9" y="81"/>
                        <a:pt x="9" y="81"/>
                        <a:pt x="9" y="81"/>
                      </a:cubicBezTo>
                      <a:cubicBezTo>
                        <a:pt x="9" y="80"/>
                        <a:pt x="9" y="80"/>
                        <a:pt x="9" y="80"/>
                      </a:cubicBezTo>
                      <a:cubicBezTo>
                        <a:pt x="10" y="80"/>
                        <a:pt x="10" y="80"/>
                        <a:pt x="10" y="80"/>
                      </a:cubicBezTo>
                      <a:cubicBezTo>
                        <a:pt x="10" y="80"/>
                        <a:pt x="10" y="80"/>
                        <a:pt x="10" y="80"/>
                      </a:cubicBezTo>
                      <a:cubicBezTo>
                        <a:pt x="11" y="80"/>
                        <a:pt x="11" y="80"/>
                        <a:pt x="11" y="80"/>
                      </a:cubicBezTo>
                      <a:cubicBezTo>
                        <a:pt x="11" y="80"/>
                        <a:pt x="11" y="80"/>
                        <a:pt x="11" y="80"/>
                      </a:cubicBezTo>
                      <a:cubicBezTo>
                        <a:pt x="12" y="80"/>
                        <a:pt x="12" y="80"/>
                        <a:pt x="12" y="80"/>
                      </a:cubicBezTo>
                      <a:cubicBezTo>
                        <a:pt x="12" y="80"/>
                        <a:pt x="12" y="80"/>
                        <a:pt x="12" y="80"/>
                      </a:cubicBezTo>
                      <a:cubicBezTo>
                        <a:pt x="12" y="80"/>
                        <a:pt x="12" y="80"/>
                        <a:pt x="12" y="80"/>
                      </a:cubicBezTo>
                      <a:cubicBezTo>
                        <a:pt x="13" y="81"/>
                        <a:pt x="13" y="81"/>
                        <a:pt x="13" y="81"/>
                      </a:cubicBezTo>
                      <a:cubicBezTo>
                        <a:pt x="14" y="81"/>
                        <a:pt x="14" y="81"/>
                        <a:pt x="14" y="81"/>
                      </a:cubicBezTo>
                      <a:cubicBezTo>
                        <a:pt x="14" y="81"/>
                        <a:pt x="14" y="81"/>
                        <a:pt x="14" y="81"/>
                      </a:cubicBezTo>
                      <a:cubicBezTo>
                        <a:pt x="14" y="81"/>
                        <a:pt x="14" y="81"/>
                        <a:pt x="14" y="81"/>
                      </a:cubicBezTo>
                      <a:cubicBezTo>
                        <a:pt x="14" y="81"/>
                        <a:pt x="14" y="81"/>
                        <a:pt x="14" y="81"/>
                      </a:cubicBezTo>
                      <a:cubicBezTo>
                        <a:pt x="15" y="81"/>
                        <a:pt x="15" y="81"/>
                        <a:pt x="15" y="81"/>
                      </a:cubicBezTo>
                      <a:cubicBezTo>
                        <a:pt x="15" y="81"/>
                        <a:pt x="15" y="81"/>
                        <a:pt x="15" y="81"/>
                      </a:cubicBezTo>
                      <a:cubicBezTo>
                        <a:pt x="15" y="82"/>
                        <a:pt x="15" y="82"/>
                        <a:pt x="15" y="82"/>
                      </a:cubicBezTo>
                      <a:cubicBezTo>
                        <a:pt x="15" y="82"/>
                        <a:pt x="15" y="82"/>
                        <a:pt x="15" y="82"/>
                      </a:cubicBezTo>
                      <a:cubicBezTo>
                        <a:pt x="15" y="82"/>
                        <a:pt x="15" y="82"/>
                        <a:pt x="15" y="82"/>
                      </a:cubicBezTo>
                      <a:cubicBezTo>
                        <a:pt x="15" y="82"/>
                        <a:pt x="15" y="82"/>
                        <a:pt x="15" y="82"/>
                      </a:cubicBezTo>
                      <a:cubicBezTo>
                        <a:pt x="16" y="82"/>
                        <a:pt x="16" y="82"/>
                        <a:pt x="16" y="82"/>
                      </a:cubicBezTo>
                      <a:cubicBezTo>
                        <a:pt x="16" y="82"/>
                        <a:pt x="16" y="82"/>
                        <a:pt x="16" y="82"/>
                      </a:cubicBezTo>
                      <a:cubicBezTo>
                        <a:pt x="16" y="81"/>
                        <a:pt x="16" y="81"/>
                        <a:pt x="16" y="81"/>
                      </a:cubicBezTo>
                      <a:cubicBezTo>
                        <a:pt x="16" y="80"/>
                        <a:pt x="16" y="80"/>
                        <a:pt x="16" y="80"/>
                      </a:cubicBezTo>
                      <a:cubicBezTo>
                        <a:pt x="17" y="80"/>
                        <a:pt x="17" y="80"/>
                        <a:pt x="17" y="80"/>
                      </a:cubicBezTo>
                      <a:cubicBezTo>
                        <a:pt x="17" y="79"/>
                        <a:pt x="17" y="79"/>
                        <a:pt x="17" y="79"/>
                      </a:cubicBezTo>
                      <a:cubicBezTo>
                        <a:pt x="17" y="79"/>
                        <a:pt x="17" y="79"/>
                        <a:pt x="17" y="79"/>
                      </a:cubicBezTo>
                      <a:cubicBezTo>
                        <a:pt x="17" y="79"/>
                        <a:pt x="17" y="79"/>
                        <a:pt x="17" y="79"/>
                      </a:cubicBezTo>
                      <a:cubicBezTo>
                        <a:pt x="18" y="79"/>
                        <a:pt x="18" y="79"/>
                        <a:pt x="18" y="79"/>
                      </a:cubicBezTo>
                      <a:cubicBezTo>
                        <a:pt x="18" y="79"/>
                        <a:pt x="18" y="79"/>
                        <a:pt x="18" y="79"/>
                      </a:cubicBezTo>
                      <a:cubicBezTo>
                        <a:pt x="19" y="78"/>
                        <a:pt x="19" y="78"/>
                        <a:pt x="19" y="78"/>
                      </a:cubicBezTo>
                      <a:cubicBezTo>
                        <a:pt x="19" y="78"/>
                        <a:pt x="19" y="78"/>
                        <a:pt x="19" y="78"/>
                      </a:cubicBezTo>
                      <a:cubicBezTo>
                        <a:pt x="20" y="78"/>
                        <a:pt x="20" y="78"/>
                        <a:pt x="20" y="78"/>
                      </a:cubicBezTo>
                      <a:cubicBezTo>
                        <a:pt x="20" y="78"/>
                        <a:pt x="20" y="78"/>
                        <a:pt x="20" y="78"/>
                      </a:cubicBezTo>
                      <a:cubicBezTo>
                        <a:pt x="20" y="78"/>
                        <a:pt x="20" y="78"/>
                        <a:pt x="20" y="78"/>
                      </a:cubicBezTo>
                      <a:cubicBezTo>
                        <a:pt x="21" y="79"/>
                        <a:pt x="21" y="79"/>
                        <a:pt x="21" y="79"/>
                      </a:cubicBezTo>
                      <a:cubicBezTo>
                        <a:pt x="21" y="79"/>
                        <a:pt x="21" y="79"/>
                        <a:pt x="21" y="79"/>
                      </a:cubicBezTo>
                      <a:cubicBezTo>
                        <a:pt x="22" y="79"/>
                        <a:pt x="22" y="79"/>
                        <a:pt x="22" y="79"/>
                      </a:cubicBezTo>
                      <a:cubicBezTo>
                        <a:pt x="22" y="79"/>
                        <a:pt x="22" y="79"/>
                        <a:pt x="22" y="79"/>
                      </a:cubicBezTo>
                      <a:cubicBezTo>
                        <a:pt x="23" y="79"/>
                        <a:pt x="23" y="79"/>
                        <a:pt x="23" y="79"/>
                      </a:cubicBezTo>
                      <a:cubicBezTo>
                        <a:pt x="22" y="80"/>
                        <a:pt x="22" y="80"/>
                        <a:pt x="22" y="80"/>
                      </a:cubicBezTo>
                      <a:cubicBezTo>
                        <a:pt x="22" y="80"/>
                        <a:pt x="22" y="80"/>
                        <a:pt x="22" y="80"/>
                      </a:cubicBezTo>
                      <a:cubicBezTo>
                        <a:pt x="23" y="80"/>
                        <a:pt x="23" y="80"/>
                        <a:pt x="23" y="80"/>
                      </a:cubicBezTo>
                      <a:cubicBezTo>
                        <a:pt x="23" y="80"/>
                        <a:pt x="23" y="80"/>
                        <a:pt x="23" y="80"/>
                      </a:cubicBezTo>
                      <a:cubicBezTo>
                        <a:pt x="23" y="80"/>
                        <a:pt x="23" y="80"/>
                        <a:pt x="23" y="80"/>
                      </a:cubicBezTo>
                      <a:cubicBezTo>
                        <a:pt x="23" y="79"/>
                        <a:pt x="23" y="79"/>
                        <a:pt x="23" y="79"/>
                      </a:cubicBezTo>
                      <a:cubicBezTo>
                        <a:pt x="23" y="79"/>
                        <a:pt x="23" y="79"/>
                        <a:pt x="23" y="79"/>
                      </a:cubicBezTo>
                      <a:cubicBezTo>
                        <a:pt x="23" y="79"/>
                        <a:pt x="23" y="79"/>
                        <a:pt x="23" y="79"/>
                      </a:cubicBezTo>
                      <a:cubicBezTo>
                        <a:pt x="24" y="78"/>
                        <a:pt x="24" y="78"/>
                        <a:pt x="24" y="78"/>
                      </a:cubicBezTo>
                      <a:cubicBezTo>
                        <a:pt x="24" y="78"/>
                        <a:pt x="24" y="78"/>
                        <a:pt x="24" y="78"/>
                      </a:cubicBezTo>
                      <a:cubicBezTo>
                        <a:pt x="24" y="78"/>
                        <a:pt x="24" y="78"/>
                        <a:pt x="24" y="78"/>
                      </a:cubicBezTo>
                      <a:cubicBezTo>
                        <a:pt x="24" y="77"/>
                        <a:pt x="24" y="77"/>
                        <a:pt x="24" y="77"/>
                      </a:cubicBezTo>
                      <a:cubicBezTo>
                        <a:pt x="24" y="76"/>
                        <a:pt x="24" y="76"/>
                        <a:pt x="24" y="76"/>
                      </a:cubicBezTo>
                      <a:cubicBezTo>
                        <a:pt x="24" y="76"/>
                        <a:pt x="24" y="76"/>
                        <a:pt x="24" y="76"/>
                      </a:cubicBezTo>
                      <a:cubicBezTo>
                        <a:pt x="25" y="76"/>
                        <a:pt x="25" y="76"/>
                        <a:pt x="25" y="76"/>
                      </a:cubicBezTo>
                      <a:cubicBezTo>
                        <a:pt x="25" y="76"/>
                        <a:pt x="25" y="76"/>
                        <a:pt x="25" y="76"/>
                      </a:cubicBezTo>
                      <a:cubicBezTo>
                        <a:pt x="25" y="75"/>
                        <a:pt x="25" y="75"/>
                        <a:pt x="25" y="75"/>
                      </a:cubicBezTo>
                      <a:cubicBezTo>
                        <a:pt x="25" y="75"/>
                        <a:pt x="25" y="75"/>
                        <a:pt x="25" y="75"/>
                      </a:cubicBezTo>
                      <a:cubicBezTo>
                        <a:pt x="25" y="75"/>
                        <a:pt x="25" y="75"/>
                        <a:pt x="25" y="75"/>
                      </a:cubicBezTo>
                      <a:cubicBezTo>
                        <a:pt x="25" y="75"/>
                        <a:pt x="25" y="75"/>
                        <a:pt x="25" y="75"/>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6" y="75"/>
                        <a:pt x="26" y="75"/>
                        <a:pt x="26" y="75"/>
                      </a:cubicBezTo>
                      <a:cubicBezTo>
                        <a:pt x="26" y="74"/>
                        <a:pt x="26" y="74"/>
                        <a:pt x="26" y="74"/>
                      </a:cubicBezTo>
                      <a:cubicBezTo>
                        <a:pt x="27" y="74"/>
                        <a:pt x="27" y="74"/>
                        <a:pt x="27" y="74"/>
                      </a:cubicBezTo>
                      <a:cubicBezTo>
                        <a:pt x="27" y="74"/>
                        <a:pt x="27" y="74"/>
                        <a:pt x="27" y="74"/>
                      </a:cubicBezTo>
                      <a:cubicBezTo>
                        <a:pt x="27" y="74"/>
                        <a:pt x="27" y="74"/>
                        <a:pt x="27" y="74"/>
                      </a:cubicBezTo>
                      <a:cubicBezTo>
                        <a:pt x="26" y="74"/>
                        <a:pt x="26" y="74"/>
                        <a:pt x="26" y="74"/>
                      </a:cubicBezTo>
                      <a:cubicBezTo>
                        <a:pt x="26" y="73"/>
                        <a:pt x="26" y="73"/>
                        <a:pt x="26" y="73"/>
                      </a:cubicBezTo>
                      <a:cubicBezTo>
                        <a:pt x="26" y="73"/>
                        <a:pt x="26" y="73"/>
                        <a:pt x="26" y="73"/>
                      </a:cubicBezTo>
                      <a:cubicBezTo>
                        <a:pt x="26" y="73"/>
                        <a:pt x="26" y="73"/>
                        <a:pt x="26" y="73"/>
                      </a:cubicBezTo>
                      <a:cubicBezTo>
                        <a:pt x="26" y="73"/>
                        <a:pt x="26" y="73"/>
                        <a:pt x="26" y="73"/>
                      </a:cubicBezTo>
                      <a:cubicBezTo>
                        <a:pt x="27" y="73"/>
                        <a:pt x="27" y="73"/>
                        <a:pt x="27" y="73"/>
                      </a:cubicBezTo>
                      <a:cubicBezTo>
                        <a:pt x="27" y="74"/>
                        <a:pt x="27" y="74"/>
                        <a:pt x="27" y="74"/>
                      </a:cubicBezTo>
                      <a:cubicBezTo>
                        <a:pt x="28" y="74"/>
                        <a:pt x="28" y="74"/>
                        <a:pt x="28" y="74"/>
                      </a:cubicBezTo>
                      <a:cubicBezTo>
                        <a:pt x="28" y="75"/>
                        <a:pt x="28" y="75"/>
                        <a:pt x="28" y="75"/>
                      </a:cubicBezTo>
                      <a:cubicBezTo>
                        <a:pt x="28" y="75"/>
                        <a:pt x="28" y="75"/>
                        <a:pt x="28" y="75"/>
                      </a:cubicBezTo>
                      <a:cubicBezTo>
                        <a:pt x="28" y="75"/>
                        <a:pt x="28" y="75"/>
                        <a:pt x="28" y="75"/>
                      </a:cubicBezTo>
                      <a:cubicBezTo>
                        <a:pt x="28" y="75"/>
                        <a:pt x="28" y="75"/>
                        <a:pt x="28" y="75"/>
                      </a:cubicBezTo>
                      <a:cubicBezTo>
                        <a:pt x="29" y="76"/>
                        <a:pt x="29" y="76"/>
                        <a:pt x="29" y="76"/>
                      </a:cubicBezTo>
                      <a:cubicBezTo>
                        <a:pt x="29" y="76"/>
                        <a:pt x="29" y="76"/>
                        <a:pt x="29" y="76"/>
                      </a:cubicBezTo>
                      <a:cubicBezTo>
                        <a:pt x="29" y="76"/>
                        <a:pt x="29" y="76"/>
                        <a:pt x="29" y="76"/>
                      </a:cubicBezTo>
                      <a:cubicBezTo>
                        <a:pt x="30" y="76"/>
                        <a:pt x="30" y="76"/>
                        <a:pt x="30" y="76"/>
                      </a:cubicBezTo>
                      <a:cubicBezTo>
                        <a:pt x="31" y="76"/>
                        <a:pt x="31" y="76"/>
                        <a:pt x="31" y="76"/>
                      </a:cubicBezTo>
                      <a:cubicBezTo>
                        <a:pt x="31" y="76"/>
                        <a:pt x="31" y="76"/>
                        <a:pt x="31" y="76"/>
                      </a:cubicBezTo>
                      <a:cubicBezTo>
                        <a:pt x="32" y="77"/>
                        <a:pt x="32" y="77"/>
                        <a:pt x="32" y="77"/>
                      </a:cubicBezTo>
                      <a:cubicBezTo>
                        <a:pt x="32" y="76"/>
                        <a:pt x="32" y="76"/>
                        <a:pt x="32" y="76"/>
                      </a:cubicBezTo>
                      <a:cubicBezTo>
                        <a:pt x="32" y="76"/>
                        <a:pt x="32" y="76"/>
                        <a:pt x="32" y="76"/>
                      </a:cubicBezTo>
                      <a:cubicBezTo>
                        <a:pt x="32" y="76"/>
                        <a:pt x="32" y="76"/>
                        <a:pt x="32" y="76"/>
                      </a:cubicBezTo>
                      <a:cubicBezTo>
                        <a:pt x="33" y="76"/>
                        <a:pt x="33" y="76"/>
                        <a:pt x="33" y="76"/>
                      </a:cubicBezTo>
                      <a:cubicBezTo>
                        <a:pt x="33" y="76"/>
                        <a:pt x="33" y="76"/>
                        <a:pt x="33" y="76"/>
                      </a:cubicBezTo>
                      <a:cubicBezTo>
                        <a:pt x="33" y="75"/>
                        <a:pt x="33" y="75"/>
                        <a:pt x="33" y="75"/>
                      </a:cubicBezTo>
                      <a:cubicBezTo>
                        <a:pt x="33" y="75"/>
                        <a:pt x="33" y="75"/>
                        <a:pt x="33" y="75"/>
                      </a:cubicBezTo>
                      <a:cubicBezTo>
                        <a:pt x="33" y="75"/>
                        <a:pt x="33" y="75"/>
                        <a:pt x="33" y="75"/>
                      </a:cubicBezTo>
                      <a:cubicBezTo>
                        <a:pt x="33" y="75"/>
                        <a:pt x="33" y="75"/>
                        <a:pt x="33" y="75"/>
                      </a:cubicBezTo>
                      <a:cubicBezTo>
                        <a:pt x="33" y="73"/>
                        <a:pt x="33" y="73"/>
                        <a:pt x="33" y="73"/>
                      </a:cubicBezTo>
                      <a:cubicBezTo>
                        <a:pt x="33" y="72"/>
                        <a:pt x="33" y="72"/>
                        <a:pt x="33" y="72"/>
                      </a:cubicBezTo>
                      <a:cubicBezTo>
                        <a:pt x="33" y="72"/>
                        <a:pt x="33" y="72"/>
                        <a:pt x="33" y="72"/>
                      </a:cubicBezTo>
                      <a:cubicBezTo>
                        <a:pt x="34" y="71"/>
                        <a:pt x="34" y="71"/>
                        <a:pt x="34" y="71"/>
                      </a:cubicBezTo>
                      <a:cubicBezTo>
                        <a:pt x="34" y="71"/>
                        <a:pt x="34" y="71"/>
                        <a:pt x="34" y="71"/>
                      </a:cubicBezTo>
                      <a:cubicBezTo>
                        <a:pt x="34" y="71"/>
                        <a:pt x="34" y="71"/>
                        <a:pt x="34" y="71"/>
                      </a:cubicBezTo>
                      <a:cubicBezTo>
                        <a:pt x="34" y="70"/>
                        <a:pt x="34" y="70"/>
                        <a:pt x="34" y="70"/>
                      </a:cubicBezTo>
                      <a:cubicBezTo>
                        <a:pt x="34" y="70"/>
                        <a:pt x="34" y="70"/>
                        <a:pt x="34" y="70"/>
                      </a:cubicBezTo>
                      <a:cubicBezTo>
                        <a:pt x="35" y="70"/>
                        <a:pt x="35" y="70"/>
                        <a:pt x="35" y="70"/>
                      </a:cubicBezTo>
                      <a:cubicBezTo>
                        <a:pt x="35" y="70"/>
                        <a:pt x="35" y="70"/>
                        <a:pt x="35" y="70"/>
                      </a:cubicBezTo>
                      <a:cubicBezTo>
                        <a:pt x="35" y="70"/>
                        <a:pt x="35" y="70"/>
                        <a:pt x="35" y="70"/>
                      </a:cubicBezTo>
                      <a:cubicBezTo>
                        <a:pt x="35" y="70"/>
                        <a:pt x="35" y="70"/>
                        <a:pt x="35" y="70"/>
                      </a:cubicBezTo>
                      <a:cubicBezTo>
                        <a:pt x="35" y="70"/>
                        <a:pt x="35" y="70"/>
                        <a:pt x="35" y="70"/>
                      </a:cubicBezTo>
                      <a:cubicBezTo>
                        <a:pt x="35" y="70"/>
                        <a:pt x="35" y="70"/>
                        <a:pt x="35" y="70"/>
                      </a:cubicBezTo>
                      <a:cubicBezTo>
                        <a:pt x="36" y="70"/>
                        <a:pt x="36" y="70"/>
                        <a:pt x="36" y="70"/>
                      </a:cubicBezTo>
                      <a:cubicBezTo>
                        <a:pt x="36" y="70"/>
                        <a:pt x="36" y="70"/>
                        <a:pt x="36" y="70"/>
                      </a:cubicBezTo>
                      <a:cubicBezTo>
                        <a:pt x="37" y="69"/>
                        <a:pt x="37" y="69"/>
                        <a:pt x="37" y="69"/>
                      </a:cubicBezTo>
                      <a:cubicBezTo>
                        <a:pt x="37" y="69"/>
                        <a:pt x="37" y="69"/>
                        <a:pt x="37" y="69"/>
                      </a:cubicBezTo>
                      <a:cubicBezTo>
                        <a:pt x="37" y="67"/>
                        <a:pt x="37" y="67"/>
                        <a:pt x="37" y="67"/>
                      </a:cubicBezTo>
                      <a:cubicBezTo>
                        <a:pt x="37" y="66"/>
                        <a:pt x="37" y="66"/>
                        <a:pt x="37" y="66"/>
                      </a:cubicBezTo>
                      <a:cubicBezTo>
                        <a:pt x="38" y="66"/>
                        <a:pt x="38" y="66"/>
                        <a:pt x="38" y="66"/>
                      </a:cubicBezTo>
                      <a:cubicBezTo>
                        <a:pt x="38" y="66"/>
                        <a:pt x="38" y="66"/>
                        <a:pt x="38" y="66"/>
                      </a:cubicBezTo>
                      <a:cubicBezTo>
                        <a:pt x="39" y="66"/>
                        <a:pt x="39" y="66"/>
                        <a:pt x="39" y="66"/>
                      </a:cubicBezTo>
                      <a:cubicBezTo>
                        <a:pt x="39" y="65"/>
                        <a:pt x="39" y="65"/>
                        <a:pt x="39" y="65"/>
                      </a:cubicBezTo>
                      <a:cubicBezTo>
                        <a:pt x="39" y="65"/>
                        <a:pt x="39" y="65"/>
                        <a:pt x="39" y="65"/>
                      </a:cubicBezTo>
                      <a:cubicBezTo>
                        <a:pt x="40" y="64"/>
                        <a:pt x="40" y="64"/>
                        <a:pt x="40" y="64"/>
                      </a:cubicBezTo>
                      <a:cubicBezTo>
                        <a:pt x="40" y="64"/>
                        <a:pt x="40" y="64"/>
                        <a:pt x="40" y="64"/>
                      </a:cubicBezTo>
                      <a:cubicBezTo>
                        <a:pt x="40" y="64"/>
                        <a:pt x="40" y="64"/>
                        <a:pt x="40" y="64"/>
                      </a:cubicBezTo>
                      <a:cubicBezTo>
                        <a:pt x="39" y="63"/>
                        <a:pt x="39" y="63"/>
                        <a:pt x="39" y="63"/>
                      </a:cubicBezTo>
                      <a:cubicBezTo>
                        <a:pt x="39" y="62"/>
                        <a:pt x="39" y="62"/>
                        <a:pt x="39" y="62"/>
                      </a:cubicBezTo>
                      <a:cubicBezTo>
                        <a:pt x="39" y="62"/>
                        <a:pt x="39" y="62"/>
                        <a:pt x="39" y="62"/>
                      </a:cubicBezTo>
                      <a:cubicBezTo>
                        <a:pt x="39" y="61"/>
                        <a:pt x="39" y="61"/>
                        <a:pt x="39" y="61"/>
                      </a:cubicBezTo>
                      <a:cubicBezTo>
                        <a:pt x="39" y="61"/>
                        <a:pt x="39" y="61"/>
                        <a:pt x="39" y="61"/>
                      </a:cubicBezTo>
                      <a:cubicBezTo>
                        <a:pt x="39" y="61"/>
                        <a:pt x="39" y="61"/>
                        <a:pt x="39" y="61"/>
                      </a:cubicBezTo>
                      <a:cubicBezTo>
                        <a:pt x="41" y="60"/>
                        <a:pt x="41" y="60"/>
                        <a:pt x="41" y="60"/>
                      </a:cubicBezTo>
                      <a:cubicBezTo>
                        <a:pt x="42" y="60"/>
                        <a:pt x="42" y="60"/>
                        <a:pt x="42" y="60"/>
                      </a:cubicBezTo>
                      <a:cubicBezTo>
                        <a:pt x="42" y="60"/>
                        <a:pt x="42" y="60"/>
                        <a:pt x="42" y="60"/>
                      </a:cubicBezTo>
                      <a:cubicBezTo>
                        <a:pt x="43" y="61"/>
                        <a:pt x="43" y="61"/>
                        <a:pt x="43" y="61"/>
                      </a:cubicBezTo>
                      <a:cubicBezTo>
                        <a:pt x="43" y="61"/>
                        <a:pt x="43" y="61"/>
                        <a:pt x="43" y="61"/>
                      </a:cubicBezTo>
                      <a:cubicBezTo>
                        <a:pt x="44" y="61"/>
                        <a:pt x="44" y="61"/>
                        <a:pt x="44" y="61"/>
                      </a:cubicBezTo>
                      <a:cubicBezTo>
                        <a:pt x="46" y="59"/>
                        <a:pt x="46" y="59"/>
                        <a:pt x="46" y="59"/>
                      </a:cubicBezTo>
                      <a:cubicBezTo>
                        <a:pt x="47" y="58"/>
                        <a:pt x="47" y="58"/>
                        <a:pt x="47" y="58"/>
                      </a:cubicBezTo>
                      <a:cubicBezTo>
                        <a:pt x="47" y="58"/>
                        <a:pt x="47" y="58"/>
                        <a:pt x="47" y="58"/>
                      </a:cubicBezTo>
                      <a:cubicBezTo>
                        <a:pt x="48" y="58"/>
                        <a:pt x="48" y="58"/>
                        <a:pt x="48" y="58"/>
                      </a:cubicBezTo>
                      <a:cubicBezTo>
                        <a:pt x="48" y="58"/>
                        <a:pt x="48" y="58"/>
                        <a:pt x="48" y="58"/>
                      </a:cubicBezTo>
                      <a:cubicBezTo>
                        <a:pt x="48" y="57"/>
                        <a:pt x="48" y="57"/>
                        <a:pt x="48" y="57"/>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7" name="Freeform 368">
                  <a:extLst>
                    <a:ext uri="{FF2B5EF4-FFF2-40B4-BE49-F238E27FC236}">
                      <a16:creationId xmlns="" xmlns:a16="http://schemas.microsoft.com/office/drawing/2014/main" id="{CCD9C65D-D7F4-4009-BA80-E1AE981E27AD}"/>
                    </a:ext>
                  </a:extLst>
                </p:cNvPr>
                <p:cNvSpPr>
                  <a:spLocks/>
                </p:cNvSpPr>
                <p:nvPr/>
              </p:nvSpPr>
              <p:spPr bwMode="auto">
                <a:xfrm>
                  <a:off x="6142968" y="3856965"/>
                  <a:ext cx="330279" cy="576677"/>
                </a:xfrm>
                <a:custGeom>
                  <a:avLst/>
                  <a:gdLst>
                    <a:gd name="T0" fmla="*/ 62 w 63"/>
                    <a:gd name="T1" fmla="*/ 69 h 110"/>
                    <a:gd name="T2" fmla="*/ 60 w 63"/>
                    <a:gd name="T3" fmla="*/ 66 h 110"/>
                    <a:gd name="T4" fmla="*/ 61 w 63"/>
                    <a:gd name="T5" fmla="*/ 62 h 110"/>
                    <a:gd name="T6" fmla="*/ 54 w 63"/>
                    <a:gd name="T7" fmla="*/ 9 h 110"/>
                    <a:gd name="T8" fmla="*/ 52 w 63"/>
                    <a:gd name="T9" fmla="*/ 8 h 110"/>
                    <a:gd name="T10" fmla="*/ 51 w 63"/>
                    <a:gd name="T11" fmla="*/ 3 h 110"/>
                    <a:gd name="T12" fmla="*/ 9 w 63"/>
                    <a:gd name="T13" fmla="*/ 4 h 110"/>
                    <a:gd name="T14" fmla="*/ 9 w 63"/>
                    <a:gd name="T15" fmla="*/ 4 h 110"/>
                    <a:gd name="T16" fmla="*/ 12 w 63"/>
                    <a:gd name="T17" fmla="*/ 6 h 110"/>
                    <a:gd name="T18" fmla="*/ 14 w 63"/>
                    <a:gd name="T19" fmla="*/ 10 h 110"/>
                    <a:gd name="T20" fmla="*/ 17 w 63"/>
                    <a:gd name="T21" fmla="*/ 11 h 110"/>
                    <a:gd name="T22" fmla="*/ 17 w 63"/>
                    <a:gd name="T23" fmla="*/ 17 h 110"/>
                    <a:gd name="T24" fmla="*/ 15 w 63"/>
                    <a:gd name="T25" fmla="*/ 19 h 110"/>
                    <a:gd name="T26" fmla="*/ 15 w 63"/>
                    <a:gd name="T27" fmla="*/ 21 h 110"/>
                    <a:gd name="T28" fmla="*/ 11 w 63"/>
                    <a:gd name="T29" fmla="*/ 24 h 110"/>
                    <a:gd name="T30" fmla="*/ 5 w 63"/>
                    <a:gd name="T31" fmla="*/ 28 h 110"/>
                    <a:gd name="T32" fmla="*/ 7 w 63"/>
                    <a:gd name="T33" fmla="*/ 32 h 110"/>
                    <a:gd name="T34" fmla="*/ 5 w 63"/>
                    <a:gd name="T35" fmla="*/ 38 h 110"/>
                    <a:gd name="T36" fmla="*/ 2 w 63"/>
                    <a:gd name="T37" fmla="*/ 42 h 110"/>
                    <a:gd name="T38" fmla="*/ 1 w 63"/>
                    <a:gd name="T39" fmla="*/ 44 h 110"/>
                    <a:gd name="T40" fmla="*/ 1 w 63"/>
                    <a:gd name="T41" fmla="*/ 47 h 110"/>
                    <a:gd name="T42" fmla="*/ 1 w 63"/>
                    <a:gd name="T43" fmla="*/ 55 h 110"/>
                    <a:gd name="T44" fmla="*/ 1 w 63"/>
                    <a:gd name="T45" fmla="*/ 57 h 110"/>
                    <a:gd name="T46" fmla="*/ 2 w 63"/>
                    <a:gd name="T47" fmla="*/ 59 h 110"/>
                    <a:gd name="T48" fmla="*/ 8 w 63"/>
                    <a:gd name="T49" fmla="*/ 65 h 110"/>
                    <a:gd name="T50" fmla="*/ 13 w 63"/>
                    <a:gd name="T51" fmla="*/ 70 h 110"/>
                    <a:gd name="T52" fmla="*/ 14 w 63"/>
                    <a:gd name="T53" fmla="*/ 72 h 110"/>
                    <a:gd name="T54" fmla="*/ 17 w 63"/>
                    <a:gd name="T55" fmla="*/ 75 h 110"/>
                    <a:gd name="T56" fmla="*/ 22 w 63"/>
                    <a:gd name="T57" fmla="*/ 75 h 110"/>
                    <a:gd name="T58" fmla="*/ 22 w 63"/>
                    <a:gd name="T59" fmla="*/ 78 h 110"/>
                    <a:gd name="T60" fmla="*/ 20 w 63"/>
                    <a:gd name="T61" fmla="*/ 86 h 110"/>
                    <a:gd name="T62" fmla="*/ 22 w 63"/>
                    <a:gd name="T63" fmla="*/ 89 h 110"/>
                    <a:gd name="T64" fmla="*/ 25 w 63"/>
                    <a:gd name="T65" fmla="*/ 92 h 110"/>
                    <a:gd name="T66" fmla="*/ 31 w 63"/>
                    <a:gd name="T67" fmla="*/ 94 h 110"/>
                    <a:gd name="T68" fmla="*/ 35 w 63"/>
                    <a:gd name="T69" fmla="*/ 98 h 110"/>
                    <a:gd name="T70" fmla="*/ 36 w 63"/>
                    <a:gd name="T71" fmla="*/ 101 h 110"/>
                    <a:gd name="T72" fmla="*/ 36 w 63"/>
                    <a:gd name="T73" fmla="*/ 105 h 110"/>
                    <a:gd name="T74" fmla="*/ 38 w 63"/>
                    <a:gd name="T75" fmla="*/ 109 h 110"/>
                    <a:gd name="T76" fmla="*/ 40 w 63"/>
                    <a:gd name="T77" fmla="*/ 109 h 110"/>
                    <a:gd name="T78" fmla="*/ 40 w 63"/>
                    <a:gd name="T79" fmla="*/ 109 h 110"/>
                    <a:gd name="T80" fmla="*/ 41 w 63"/>
                    <a:gd name="T81" fmla="*/ 110 h 110"/>
                    <a:gd name="T82" fmla="*/ 41 w 63"/>
                    <a:gd name="T83" fmla="*/ 109 h 110"/>
                    <a:gd name="T84" fmla="*/ 45 w 63"/>
                    <a:gd name="T85" fmla="*/ 105 h 110"/>
                    <a:gd name="T86" fmla="*/ 52 w 63"/>
                    <a:gd name="T87" fmla="*/ 105 h 110"/>
                    <a:gd name="T88" fmla="*/ 52 w 63"/>
                    <a:gd name="T89" fmla="*/ 101 h 110"/>
                    <a:gd name="T90" fmla="*/ 57 w 63"/>
                    <a:gd name="T91" fmla="*/ 97 h 110"/>
                    <a:gd name="T92" fmla="*/ 57 w 63"/>
                    <a:gd name="T93" fmla="*/ 94 h 110"/>
                    <a:gd name="T94" fmla="*/ 56 w 63"/>
                    <a:gd name="T95" fmla="*/ 92 h 110"/>
                    <a:gd name="T96" fmla="*/ 56 w 63"/>
                    <a:gd name="T97" fmla="*/ 91 h 110"/>
                    <a:gd name="T98" fmla="*/ 57 w 63"/>
                    <a:gd name="T99" fmla="*/ 89 h 110"/>
                    <a:gd name="T100" fmla="*/ 57 w 63"/>
                    <a:gd name="T101" fmla="*/ 88 h 110"/>
                    <a:gd name="T102" fmla="*/ 57 w 63"/>
                    <a:gd name="T103" fmla="*/ 86 h 110"/>
                    <a:gd name="T104" fmla="*/ 57 w 63"/>
                    <a:gd name="T105" fmla="*/ 85 h 110"/>
                    <a:gd name="T106" fmla="*/ 57 w 63"/>
                    <a:gd name="T107" fmla="*/ 84 h 110"/>
                    <a:gd name="T108" fmla="*/ 58 w 63"/>
                    <a:gd name="T109" fmla="*/ 83 h 110"/>
                    <a:gd name="T110" fmla="*/ 59 w 63"/>
                    <a:gd name="T111" fmla="*/ 83 h 110"/>
                    <a:gd name="T112" fmla="*/ 60 w 63"/>
                    <a:gd name="T113" fmla="*/ 81 h 110"/>
                    <a:gd name="T114" fmla="*/ 61 w 63"/>
                    <a:gd name="T115" fmla="*/ 79 h 110"/>
                    <a:gd name="T116" fmla="*/ 62 w 63"/>
                    <a:gd name="T117" fmla="*/ 78 h 110"/>
                    <a:gd name="T118" fmla="*/ 62 w 63"/>
                    <a:gd name="T119" fmla="*/ 76 h 110"/>
                    <a:gd name="T120" fmla="*/ 63 w 63"/>
                    <a:gd name="T121" fmla="*/ 7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 h="110">
                      <a:moveTo>
                        <a:pt x="63" y="72"/>
                      </a:moveTo>
                      <a:cubicBezTo>
                        <a:pt x="63" y="71"/>
                        <a:pt x="63" y="71"/>
                        <a:pt x="63" y="71"/>
                      </a:cubicBezTo>
                      <a:cubicBezTo>
                        <a:pt x="62" y="71"/>
                        <a:pt x="62" y="71"/>
                        <a:pt x="62" y="71"/>
                      </a:cubicBezTo>
                      <a:cubicBezTo>
                        <a:pt x="62" y="71"/>
                        <a:pt x="62" y="71"/>
                        <a:pt x="62" y="71"/>
                      </a:cubicBezTo>
                      <a:cubicBezTo>
                        <a:pt x="63" y="70"/>
                        <a:pt x="63" y="70"/>
                        <a:pt x="63" y="70"/>
                      </a:cubicBezTo>
                      <a:cubicBezTo>
                        <a:pt x="63" y="70"/>
                        <a:pt x="63" y="70"/>
                        <a:pt x="63" y="70"/>
                      </a:cubicBezTo>
                      <a:cubicBezTo>
                        <a:pt x="62" y="69"/>
                        <a:pt x="62" y="69"/>
                        <a:pt x="62" y="69"/>
                      </a:cubicBezTo>
                      <a:cubicBezTo>
                        <a:pt x="62" y="69"/>
                        <a:pt x="62" y="69"/>
                        <a:pt x="62" y="69"/>
                      </a:cubicBezTo>
                      <a:cubicBezTo>
                        <a:pt x="62" y="69"/>
                        <a:pt x="62" y="69"/>
                        <a:pt x="62" y="69"/>
                      </a:cubicBezTo>
                      <a:cubicBezTo>
                        <a:pt x="62" y="68"/>
                        <a:pt x="62" y="68"/>
                        <a:pt x="62" y="68"/>
                      </a:cubicBezTo>
                      <a:cubicBezTo>
                        <a:pt x="62" y="68"/>
                        <a:pt x="62" y="68"/>
                        <a:pt x="62" y="68"/>
                      </a:cubicBezTo>
                      <a:cubicBezTo>
                        <a:pt x="61" y="67"/>
                        <a:pt x="61" y="67"/>
                        <a:pt x="61" y="67"/>
                      </a:cubicBezTo>
                      <a:cubicBezTo>
                        <a:pt x="61" y="67"/>
                        <a:pt x="61" y="67"/>
                        <a:pt x="61" y="67"/>
                      </a:cubicBezTo>
                      <a:cubicBezTo>
                        <a:pt x="61" y="67"/>
                        <a:pt x="61" y="67"/>
                        <a:pt x="61" y="67"/>
                      </a:cubicBezTo>
                      <a:cubicBezTo>
                        <a:pt x="60" y="66"/>
                        <a:pt x="60" y="66"/>
                        <a:pt x="60" y="66"/>
                      </a:cubicBezTo>
                      <a:cubicBezTo>
                        <a:pt x="60" y="66"/>
                        <a:pt x="60" y="66"/>
                        <a:pt x="60" y="66"/>
                      </a:cubicBezTo>
                      <a:cubicBezTo>
                        <a:pt x="60" y="66"/>
                        <a:pt x="60" y="66"/>
                        <a:pt x="60" y="66"/>
                      </a:cubicBezTo>
                      <a:cubicBezTo>
                        <a:pt x="60" y="65"/>
                        <a:pt x="60" y="65"/>
                        <a:pt x="60" y="65"/>
                      </a:cubicBezTo>
                      <a:cubicBezTo>
                        <a:pt x="61" y="64"/>
                        <a:pt x="61" y="64"/>
                        <a:pt x="61" y="64"/>
                      </a:cubicBezTo>
                      <a:cubicBezTo>
                        <a:pt x="61" y="64"/>
                        <a:pt x="61" y="64"/>
                        <a:pt x="61" y="64"/>
                      </a:cubicBezTo>
                      <a:cubicBezTo>
                        <a:pt x="60" y="63"/>
                        <a:pt x="60" y="63"/>
                        <a:pt x="60" y="63"/>
                      </a:cubicBezTo>
                      <a:cubicBezTo>
                        <a:pt x="60" y="63"/>
                        <a:pt x="60" y="63"/>
                        <a:pt x="60" y="63"/>
                      </a:cubicBezTo>
                      <a:cubicBezTo>
                        <a:pt x="60" y="62"/>
                        <a:pt x="60" y="62"/>
                        <a:pt x="60" y="62"/>
                      </a:cubicBezTo>
                      <a:cubicBezTo>
                        <a:pt x="61" y="62"/>
                        <a:pt x="61" y="62"/>
                        <a:pt x="61" y="62"/>
                      </a:cubicBezTo>
                      <a:cubicBezTo>
                        <a:pt x="62" y="61"/>
                        <a:pt x="62" y="61"/>
                        <a:pt x="62" y="61"/>
                      </a:cubicBezTo>
                      <a:cubicBezTo>
                        <a:pt x="62" y="61"/>
                        <a:pt x="62" y="61"/>
                        <a:pt x="62" y="61"/>
                      </a:cubicBezTo>
                      <a:cubicBezTo>
                        <a:pt x="60" y="46"/>
                        <a:pt x="58" y="30"/>
                        <a:pt x="57" y="15"/>
                      </a:cubicBezTo>
                      <a:cubicBezTo>
                        <a:pt x="56" y="14"/>
                        <a:pt x="56" y="14"/>
                        <a:pt x="56" y="14"/>
                      </a:cubicBezTo>
                      <a:cubicBezTo>
                        <a:pt x="55" y="13"/>
                        <a:pt x="55" y="13"/>
                        <a:pt x="55" y="13"/>
                      </a:cubicBezTo>
                      <a:cubicBezTo>
                        <a:pt x="55" y="12"/>
                        <a:pt x="55" y="12"/>
                        <a:pt x="55" y="12"/>
                      </a:cubicBezTo>
                      <a:cubicBezTo>
                        <a:pt x="54" y="11"/>
                        <a:pt x="54" y="11"/>
                        <a:pt x="54" y="11"/>
                      </a:cubicBezTo>
                      <a:cubicBezTo>
                        <a:pt x="54" y="9"/>
                        <a:pt x="54" y="9"/>
                        <a:pt x="54" y="9"/>
                      </a:cubicBezTo>
                      <a:cubicBezTo>
                        <a:pt x="54" y="9"/>
                        <a:pt x="54" y="9"/>
                        <a:pt x="54" y="9"/>
                      </a:cubicBezTo>
                      <a:cubicBezTo>
                        <a:pt x="54" y="8"/>
                        <a:pt x="54" y="8"/>
                        <a:pt x="54"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1" y="6"/>
                        <a:pt x="51" y="6"/>
                        <a:pt x="51" y="6"/>
                      </a:cubicBezTo>
                      <a:cubicBezTo>
                        <a:pt x="51" y="5"/>
                        <a:pt x="51" y="5"/>
                        <a:pt x="51" y="5"/>
                      </a:cubicBezTo>
                      <a:cubicBezTo>
                        <a:pt x="51" y="4"/>
                        <a:pt x="51" y="4"/>
                        <a:pt x="51" y="4"/>
                      </a:cubicBezTo>
                      <a:cubicBezTo>
                        <a:pt x="51" y="3"/>
                        <a:pt x="51" y="3"/>
                        <a:pt x="51" y="3"/>
                      </a:cubicBezTo>
                      <a:cubicBezTo>
                        <a:pt x="51" y="3"/>
                        <a:pt x="51" y="3"/>
                        <a:pt x="51" y="3"/>
                      </a:cubicBezTo>
                      <a:cubicBezTo>
                        <a:pt x="51" y="3"/>
                        <a:pt x="51" y="3"/>
                        <a:pt x="51" y="3"/>
                      </a:cubicBezTo>
                      <a:cubicBezTo>
                        <a:pt x="51" y="2"/>
                        <a:pt x="51" y="2"/>
                        <a:pt x="51" y="2"/>
                      </a:cubicBezTo>
                      <a:cubicBezTo>
                        <a:pt x="51" y="2"/>
                        <a:pt x="51" y="2"/>
                        <a:pt x="51" y="2"/>
                      </a:cubicBezTo>
                      <a:cubicBezTo>
                        <a:pt x="51" y="0"/>
                        <a:pt x="51" y="0"/>
                        <a:pt x="51" y="0"/>
                      </a:cubicBezTo>
                      <a:cubicBezTo>
                        <a:pt x="51" y="0"/>
                        <a:pt x="51" y="0"/>
                        <a:pt x="51" y="0"/>
                      </a:cubicBezTo>
                      <a:cubicBezTo>
                        <a:pt x="37" y="2"/>
                        <a:pt x="23" y="3"/>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10" y="5"/>
                        <a:pt x="10" y="5"/>
                        <a:pt x="10" y="5"/>
                      </a:cubicBezTo>
                      <a:cubicBezTo>
                        <a:pt x="10" y="5"/>
                        <a:pt x="10" y="5"/>
                        <a:pt x="10" y="5"/>
                      </a:cubicBezTo>
                      <a:cubicBezTo>
                        <a:pt x="10" y="5"/>
                        <a:pt x="10" y="5"/>
                        <a:pt x="10" y="5"/>
                      </a:cubicBezTo>
                      <a:cubicBezTo>
                        <a:pt x="11" y="6"/>
                        <a:pt x="11" y="6"/>
                        <a:pt x="11" y="6"/>
                      </a:cubicBezTo>
                      <a:cubicBezTo>
                        <a:pt x="12" y="6"/>
                        <a:pt x="12" y="6"/>
                        <a:pt x="12" y="6"/>
                      </a:cubicBezTo>
                      <a:cubicBezTo>
                        <a:pt x="13" y="7"/>
                        <a:pt x="13" y="7"/>
                        <a:pt x="13" y="7"/>
                      </a:cubicBezTo>
                      <a:cubicBezTo>
                        <a:pt x="13" y="7"/>
                        <a:pt x="13" y="7"/>
                        <a:pt x="13" y="7"/>
                      </a:cubicBezTo>
                      <a:cubicBezTo>
                        <a:pt x="13" y="7"/>
                        <a:pt x="13" y="7"/>
                        <a:pt x="13" y="7"/>
                      </a:cubicBezTo>
                      <a:cubicBezTo>
                        <a:pt x="13" y="8"/>
                        <a:pt x="13" y="8"/>
                        <a:pt x="13" y="8"/>
                      </a:cubicBezTo>
                      <a:cubicBezTo>
                        <a:pt x="13" y="9"/>
                        <a:pt x="13" y="9"/>
                        <a:pt x="13" y="9"/>
                      </a:cubicBezTo>
                      <a:cubicBezTo>
                        <a:pt x="14" y="9"/>
                        <a:pt x="14" y="9"/>
                        <a:pt x="14" y="9"/>
                      </a:cubicBezTo>
                      <a:cubicBezTo>
                        <a:pt x="14" y="10"/>
                        <a:pt x="14" y="10"/>
                        <a:pt x="14" y="10"/>
                      </a:cubicBezTo>
                      <a:cubicBezTo>
                        <a:pt x="14" y="10"/>
                        <a:pt x="14" y="10"/>
                        <a:pt x="14" y="10"/>
                      </a:cubicBezTo>
                      <a:cubicBezTo>
                        <a:pt x="14" y="10"/>
                        <a:pt x="14" y="10"/>
                        <a:pt x="14" y="10"/>
                      </a:cubicBezTo>
                      <a:cubicBezTo>
                        <a:pt x="16" y="10"/>
                        <a:pt x="16" y="10"/>
                        <a:pt x="16" y="10"/>
                      </a:cubicBezTo>
                      <a:cubicBezTo>
                        <a:pt x="16" y="10"/>
                        <a:pt x="16" y="10"/>
                        <a:pt x="16" y="10"/>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2"/>
                        <a:pt x="17" y="12"/>
                        <a:pt x="17" y="12"/>
                      </a:cubicBezTo>
                      <a:cubicBezTo>
                        <a:pt x="17" y="12"/>
                        <a:pt x="17" y="12"/>
                        <a:pt x="17" y="12"/>
                      </a:cubicBezTo>
                      <a:cubicBezTo>
                        <a:pt x="17" y="13"/>
                        <a:pt x="17" y="13"/>
                        <a:pt x="17" y="13"/>
                      </a:cubicBezTo>
                      <a:cubicBezTo>
                        <a:pt x="17" y="13"/>
                        <a:pt x="17" y="13"/>
                        <a:pt x="17" y="13"/>
                      </a:cubicBezTo>
                      <a:cubicBezTo>
                        <a:pt x="17" y="14"/>
                        <a:pt x="17" y="14"/>
                        <a:pt x="17" y="14"/>
                      </a:cubicBezTo>
                      <a:cubicBezTo>
                        <a:pt x="17" y="15"/>
                        <a:pt x="17" y="15"/>
                        <a:pt x="17" y="15"/>
                      </a:cubicBezTo>
                      <a:cubicBezTo>
                        <a:pt x="17" y="16"/>
                        <a:pt x="17" y="16"/>
                        <a:pt x="17" y="16"/>
                      </a:cubicBezTo>
                      <a:cubicBezTo>
                        <a:pt x="17" y="17"/>
                        <a:pt x="17" y="17"/>
                        <a:pt x="17" y="17"/>
                      </a:cubicBezTo>
                      <a:cubicBezTo>
                        <a:pt x="17" y="17"/>
                        <a:pt x="17" y="17"/>
                        <a:pt x="17" y="17"/>
                      </a:cubicBezTo>
                      <a:cubicBezTo>
                        <a:pt x="17" y="17"/>
                        <a:pt x="17" y="17"/>
                        <a:pt x="17" y="17"/>
                      </a:cubicBezTo>
                      <a:cubicBezTo>
                        <a:pt x="16" y="17"/>
                        <a:pt x="16" y="17"/>
                        <a:pt x="16" y="17"/>
                      </a:cubicBezTo>
                      <a:cubicBezTo>
                        <a:pt x="16" y="18"/>
                        <a:pt x="16" y="18"/>
                        <a:pt x="16" y="18"/>
                      </a:cubicBezTo>
                      <a:cubicBezTo>
                        <a:pt x="16" y="18"/>
                        <a:pt x="16" y="18"/>
                        <a:pt x="16" y="18"/>
                      </a:cubicBezTo>
                      <a:cubicBezTo>
                        <a:pt x="15" y="19"/>
                        <a:pt x="15" y="19"/>
                        <a:pt x="15" y="19"/>
                      </a:cubicBezTo>
                      <a:cubicBezTo>
                        <a:pt x="15" y="19"/>
                        <a:pt x="15" y="19"/>
                        <a:pt x="15" y="19"/>
                      </a:cubicBezTo>
                      <a:cubicBezTo>
                        <a:pt x="15" y="19"/>
                        <a:pt x="15" y="19"/>
                        <a:pt x="15" y="19"/>
                      </a:cubicBezTo>
                      <a:cubicBezTo>
                        <a:pt x="15" y="20"/>
                        <a:pt x="15" y="20"/>
                        <a:pt x="15" y="20"/>
                      </a:cubicBezTo>
                      <a:cubicBezTo>
                        <a:pt x="15" y="20"/>
                        <a:pt x="15" y="20"/>
                        <a:pt x="15" y="20"/>
                      </a:cubicBezTo>
                      <a:cubicBezTo>
                        <a:pt x="15" y="20"/>
                        <a:pt x="15" y="20"/>
                        <a:pt x="15" y="20"/>
                      </a:cubicBezTo>
                      <a:cubicBezTo>
                        <a:pt x="15" y="20"/>
                        <a:pt x="15" y="20"/>
                        <a:pt x="15" y="20"/>
                      </a:cubicBezTo>
                      <a:cubicBezTo>
                        <a:pt x="15" y="21"/>
                        <a:pt x="15" y="21"/>
                        <a:pt x="15" y="21"/>
                      </a:cubicBezTo>
                      <a:cubicBezTo>
                        <a:pt x="15" y="21"/>
                        <a:pt x="15" y="21"/>
                        <a:pt x="15" y="21"/>
                      </a:cubicBezTo>
                      <a:cubicBezTo>
                        <a:pt x="15" y="21"/>
                        <a:pt x="15" y="21"/>
                        <a:pt x="15" y="21"/>
                      </a:cubicBezTo>
                      <a:cubicBezTo>
                        <a:pt x="15" y="21"/>
                        <a:pt x="15" y="21"/>
                        <a:pt x="15" y="21"/>
                      </a:cubicBezTo>
                      <a:cubicBezTo>
                        <a:pt x="15" y="22"/>
                        <a:pt x="15" y="22"/>
                        <a:pt x="15" y="22"/>
                      </a:cubicBezTo>
                      <a:cubicBezTo>
                        <a:pt x="14" y="22"/>
                        <a:pt x="14" y="22"/>
                        <a:pt x="14" y="22"/>
                      </a:cubicBezTo>
                      <a:cubicBezTo>
                        <a:pt x="14" y="22"/>
                        <a:pt x="14" y="22"/>
                        <a:pt x="14" y="22"/>
                      </a:cubicBezTo>
                      <a:cubicBezTo>
                        <a:pt x="14" y="23"/>
                        <a:pt x="14" y="23"/>
                        <a:pt x="14" y="23"/>
                      </a:cubicBezTo>
                      <a:cubicBezTo>
                        <a:pt x="14" y="23"/>
                        <a:pt x="14" y="23"/>
                        <a:pt x="14" y="23"/>
                      </a:cubicBezTo>
                      <a:cubicBezTo>
                        <a:pt x="13" y="23"/>
                        <a:pt x="13" y="23"/>
                        <a:pt x="13" y="23"/>
                      </a:cubicBezTo>
                      <a:cubicBezTo>
                        <a:pt x="12" y="23"/>
                        <a:pt x="12" y="23"/>
                        <a:pt x="12" y="23"/>
                      </a:cubicBezTo>
                      <a:cubicBezTo>
                        <a:pt x="11" y="24"/>
                        <a:pt x="11" y="24"/>
                        <a:pt x="11" y="24"/>
                      </a:cubicBezTo>
                      <a:cubicBezTo>
                        <a:pt x="11" y="24"/>
                        <a:pt x="11" y="24"/>
                        <a:pt x="11" y="24"/>
                      </a:cubicBezTo>
                      <a:cubicBezTo>
                        <a:pt x="11" y="25"/>
                        <a:pt x="11" y="25"/>
                        <a:pt x="11" y="25"/>
                      </a:cubicBezTo>
                      <a:cubicBezTo>
                        <a:pt x="10" y="25"/>
                        <a:pt x="10" y="25"/>
                        <a:pt x="10" y="25"/>
                      </a:cubicBezTo>
                      <a:cubicBezTo>
                        <a:pt x="6" y="26"/>
                        <a:pt x="6" y="26"/>
                        <a:pt x="6" y="26"/>
                      </a:cubicBezTo>
                      <a:cubicBezTo>
                        <a:pt x="5" y="26"/>
                        <a:pt x="5" y="26"/>
                        <a:pt x="5" y="26"/>
                      </a:cubicBezTo>
                      <a:cubicBezTo>
                        <a:pt x="5" y="27"/>
                        <a:pt x="5" y="27"/>
                        <a:pt x="5" y="27"/>
                      </a:cubicBezTo>
                      <a:cubicBezTo>
                        <a:pt x="5" y="28"/>
                        <a:pt x="5" y="28"/>
                        <a:pt x="5" y="28"/>
                      </a:cubicBezTo>
                      <a:cubicBezTo>
                        <a:pt x="5" y="28"/>
                        <a:pt x="5" y="28"/>
                        <a:pt x="5" y="28"/>
                      </a:cubicBezTo>
                      <a:cubicBezTo>
                        <a:pt x="4" y="29"/>
                        <a:pt x="4" y="29"/>
                        <a:pt x="4" y="29"/>
                      </a:cubicBezTo>
                      <a:cubicBezTo>
                        <a:pt x="4" y="30"/>
                        <a:pt x="4" y="30"/>
                        <a:pt x="4" y="30"/>
                      </a:cubicBezTo>
                      <a:cubicBezTo>
                        <a:pt x="5" y="30"/>
                        <a:pt x="5" y="30"/>
                        <a:pt x="5" y="30"/>
                      </a:cubicBezTo>
                      <a:cubicBezTo>
                        <a:pt x="5" y="31"/>
                        <a:pt x="5" y="31"/>
                        <a:pt x="5" y="31"/>
                      </a:cubicBezTo>
                      <a:cubicBezTo>
                        <a:pt x="5" y="31"/>
                        <a:pt x="5" y="31"/>
                        <a:pt x="5" y="31"/>
                      </a:cubicBezTo>
                      <a:cubicBezTo>
                        <a:pt x="5" y="31"/>
                        <a:pt x="5" y="31"/>
                        <a:pt x="5" y="31"/>
                      </a:cubicBezTo>
                      <a:cubicBezTo>
                        <a:pt x="6" y="31"/>
                        <a:pt x="6" y="31"/>
                        <a:pt x="6" y="31"/>
                      </a:cubicBezTo>
                      <a:cubicBezTo>
                        <a:pt x="7" y="32"/>
                        <a:pt x="7" y="32"/>
                        <a:pt x="7" y="32"/>
                      </a:cubicBezTo>
                      <a:cubicBezTo>
                        <a:pt x="7" y="33"/>
                        <a:pt x="7" y="33"/>
                        <a:pt x="7" y="33"/>
                      </a:cubicBezTo>
                      <a:cubicBezTo>
                        <a:pt x="7" y="34"/>
                        <a:pt x="7" y="34"/>
                        <a:pt x="7" y="34"/>
                      </a:cubicBezTo>
                      <a:cubicBezTo>
                        <a:pt x="7" y="34"/>
                        <a:pt x="7" y="34"/>
                        <a:pt x="7" y="34"/>
                      </a:cubicBezTo>
                      <a:cubicBezTo>
                        <a:pt x="7" y="35"/>
                        <a:pt x="7" y="35"/>
                        <a:pt x="7" y="35"/>
                      </a:cubicBezTo>
                      <a:cubicBezTo>
                        <a:pt x="6" y="37"/>
                        <a:pt x="6" y="37"/>
                        <a:pt x="6" y="37"/>
                      </a:cubicBezTo>
                      <a:cubicBezTo>
                        <a:pt x="5" y="37"/>
                        <a:pt x="5" y="37"/>
                        <a:pt x="5" y="37"/>
                      </a:cubicBezTo>
                      <a:cubicBezTo>
                        <a:pt x="5" y="38"/>
                        <a:pt x="5" y="38"/>
                        <a:pt x="5" y="38"/>
                      </a:cubicBezTo>
                      <a:cubicBezTo>
                        <a:pt x="5" y="38"/>
                        <a:pt x="5" y="38"/>
                        <a:pt x="5" y="38"/>
                      </a:cubicBezTo>
                      <a:cubicBezTo>
                        <a:pt x="5" y="39"/>
                        <a:pt x="5" y="39"/>
                        <a:pt x="5" y="39"/>
                      </a:cubicBezTo>
                      <a:cubicBezTo>
                        <a:pt x="5" y="39"/>
                        <a:pt x="5" y="39"/>
                        <a:pt x="5" y="39"/>
                      </a:cubicBezTo>
                      <a:cubicBezTo>
                        <a:pt x="5" y="40"/>
                        <a:pt x="5" y="40"/>
                        <a:pt x="5" y="40"/>
                      </a:cubicBezTo>
                      <a:cubicBezTo>
                        <a:pt x="5" y="41"/>
                        <a:pt x="5" y="41"/>
                        <a:pt x="5" y="41"/>
                      </a:cubicBezTo>
                      <a:cubicBezTo>
                        <a:pt x="4" y="41"/>
                        <a:pt x="4" y="41"/>
                        <a:pt x="4" y="41"/>
                      </a:cubicBezTo>
                      <a:cubicBezTo>
                        <a:pt x="4" y="42"/>
                        <a:pt x="4" y="42"/>
                        <a:pt x="4" y="42"/>
                      </a:cubicBezTo>
                      <a:cubicBezTo>
                        <a:pt x="3" y="42"/>
                        <a:pt x="3" y="42"/>
                        <a:pt x="3" y="42"/>
                      </a:cubicBezTo>
                      <a:cubicBezTo>
                        <a:pt x="2" y="42"/>
                        <a:pt x="2" y="42"/>
                        <a:pt x="2" y="42"/>
                      </a:cubicBezTo>
                      <a:cubicBezTo>
                        <a:pt x="2" y="42"/>
                        <a:pt x="2" y="42"/>
                        <a:pt x="2" y="42"/>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4"/>
                        <a:pt x="1" y="44"/>
                        <a:pt x="1" y="44"/>
                      </a:cubicBezTo>
                      <a:cubicBezTo>
                        <a:pt x="1" y="44"/>
                        <a:pt x="1" y="44"/>
                        <a:pt x="1" y="44"/>
                      </a:cubicBezTo>
                      <a:cubicBezTo>
                        <a:pt x="2" y="44"/>
                        <a:pt x="2" y="44"/>
                        <a:pt x="2" y="44"/>
                      </a:cubicBezTo>
                      <a:cubicBezTo>
                        <a:pt x="2" y="45"/>
                        <a:pt x="2" y="45"/>
                        <a:pt x="2" y="45"/>
                      </a:cubicBezTo>
                      <a:cubicBezTo>
                        <a:pt x="2" y="45"/>
                        <a:pt x="2" y="45"/>
                        <a:pt x="2" y="45"/>
                      </a:cubicBezTo>
                      <a:cubicBezTo>
                        <a:pt x="2" y="46"/>
                        <a:pt x="2" y="46"/>
                        <a:pt x="2" y="46"/>
                      </a:cubicBezTo>
                      <a:cubicBezTo>
                        <a:pt x="2" y="46"/>
                        <a:pt x="2" y="46"/>
                        <a:pt x="2" y="46"/>
                      </a:cubicBezTo>
                      <a:cubicBezTo>
                        <a:pt x="2" y="46"/>
                        <a:pt x="2" y="46"/>
                        <a:pt x="2" y="46"/>
                      </a:cubicBezTo>
                      <a:cubicBezTo>
                        <a:pt x="2" y="47"/>
                        <a:pt x="2" y="47"/>
                        <a:pt x="2" y="47"/>
                      </a:cubicBezTo>
                      <a:cubicBezTo>
                        <a:pt x="1" y="47"/>
                        <a:pt x="1" y="47"/>
                        <a:pt x="1" y="47"/>
                      </a:cubicBezTo>
                      <a:cubicBezTo>
                        <a:pt x="1" y="47"/>
                        <a:pt x="1" y="47"/>
                        <a:pt x="1" y="47"/>
                      </a:cubicBezTo>
                      <a:cubicBezTo>
                        <a:pt x="0" y="47"/>
                        <a:pt x="0" y="47"/>
                        <a:pt x="0" y="47"/>
                      </a:cubicBezTo>
                      <a:cubicBezTo>
                        <a:pt x="0" y="48"/>
                        <a:pt x="0" y="48"/>
                        <a:pt x="0" y="48"/>
                      </a:cubicBezTo>
                      <a:cubicBezTo>
                        <a:pt x="0" y="49"/>
                        <a:pt x="0" y="49"/>
                        <a:pt x="0" y="49"/>
                      </a:cubicBezTo>
                      <a:cubicBezTo>
                        <a:pt x="0" y="50"/>
                        <a:pt x="0" y="50"/>
                        <a:pt x="0" y="50"/>
                      </a:cubicBezTo>
                      <a:cubicBezTo>
                        <a:pt x="0" y="51"/>
                        <a:pt x="0" y="51"/>
                        <a:pt x="0" y="51"/>
                      </a:cubicBezTo>
                      <a:cubicBezTo>
                        <a:pt x="1" y="54"/>
                        <a:pt x="1" y="54"/>
                        <a:pt x="1" y="54"/>
                      </a:cubicBezTo>
                      <a:cubicBezTo>
                        <a:pt x="1" y="55"/>
                        <a:pt x="1" y="55"/>
                        <a:pt x="1" y="55"/>
                      </a:cubicBezTo>
                      <a:cubicBezTo>
                        <a:pt x="1" y="55"/>
                        <a:pt x="1" y="55"/>
                        <a:pt x="1" y="55"/>
                      </a:cubicBezTo>
                      <a:cubicBezTo>
                        <a:pt x="1" y="55"/>
                        <a:pt x="1" y="55"/>
                        <a:pt x="1" y="55"/>
                      </a:cubicBezTo>
                      <a:cubicBezTo>
                        <a:pt x="1" y="55"/>
                        <a:pt x="1" y="55"/>
                        <a:pt x="1" y="55"/>
                      </a:cubicBezTo>
                      <a:cubicBezTo>
                        <a:pt x="1" y="55"/>
                        <a:pt x="1" y="55"/>
                        <a:pt x="1" y="55"/>
                      </a:cubicBezTo>
                      <a:cubicBezTo>
                        <a:pt x="1" y="56"/>
                        <a:pt x="1" y="56"/>
                        <a:pt x="1" y="56"/>
                      </a:cubicBezTo>
                      <a:cubicBezTo>
                        <a:pt x="1" y="56"/>
                        <a:pt x="1" y="56"/>
                        <a:pt x="1" y="56"/>
                      </a:cubicBezTo>
                      <a:cubicBezTo>
                        <a:pt x="1" y="56"/>
                        <a:pt x="1" y="56"/>
                        <a:pt x="1" y="56"/>
                      </a:cubicBezTo>
                      <a:cubicBezTo>
                        <a:pt x="1" y="57"/>
                        <a:pt x="1" y="57"/>
                        <a:pt x="1" y="57"/>
                      </a:cubicBezTo>
                      <a:cubicBezTo>
                        <a:pt x="1" y="57"/>
                        <a:pt x="1" y="57"/>
                        <a:pt x="1" y="57"/>
                      </a:cubicBezTo>
                      <a:cubicBezTo>
                        <a:pt x="1" y="57"/>
                        <a:pt x="1" y="57"/>
                        <a:pt x="1" y="57"/>
                      </a:cubicBezTo>
                      <a:cubicBezTo>
                        <a:pt x="2" y="57"/>
                        <a:pt x="2" y="57"/>
                        <a:pt x="2" y="57"/>
                      </a:cubicBezTo>
                      <a:cubicBezTo>
                        <a:pt x="2" y="58"/>
                        <a:pt x="2" y="58"/>
                        <a:pt x="2" y="58"/>
                      </a:cubicBezTo>
                      <a:cubicBezTo>
                        <a:pt x="2" y="58"/>
                        <a:pt x="2" y="58"/>
                        <a:pt x="2" y="58"/>
                      </a:cubicBezTo>
                      <a:cubicBezTo>
                        <a:pt x="2" y="58"/>
                        <a:pt x="2" y="58"/>
                        <a:pt x="2" y="58"/>
                      </a:cubicBezTo>
                      <a:cubicBezTo>
                        <a:pt x="2" y="58"/>
                        <a:pt x="2" y="58"/>
                        <a:pt x="2" y="58"/>
                      </a:cubicBezTo>
                      <a:cubicBezTo>
                        <a:pt x="2" y="59"/>
                        <a:pt x="2" y="59"/>
                        <a:pt x="2" y="59"/>
                      </a:cubicBezTo>
                      <a:cubicBezTo>
                        <a:pt x="3" y="60"/>
                        <a:pt x="3" y="60"/>
                        <a:pt x="3" y="60"/>
                      </a:cubicBezTo>
                      <a:cubicBezTo>
                        <a:pt x="3" y="60"/>
                        <a:pt x="3" y="60"/>
                        <a:pt x="3" y="60"/>
                      </a:cubicBezTo>
                      <a:cubicBezTo>
                        <a:pt x="7" y="63"/>
                        <a:pt x="7" y="63"/>
                        <a:pt x="7" y="63"/>
                      </a:cubicBezTo>
                      <a:cubicBezTo>
                        <a:pt x="7" y="63"/>
                        <a:pt x="7" y="63"/>
                        <a:pt x="7" y="63"/>
                      </a:cubicBezTo>
                      <a:cubicBezTo>
                        <a:pt x="8" y="64"/>
                        <a:pt x="8" y="64"/>
                        <a:pt x="8" y="64"/>
                      </a:cubicBezTo>
                      <a:cubicBezTo>
                        <a:pt x="8" y="64"/>
                        <a:pt x="8" y="64"/>
                        <a:pt x="8" y="64"/>
                      </a:cubicBezTo>
                      <a:cubicBezTo>
                        <a:pt x="8" y="64"/>
                        <a:pt x="8" y="64"/>
                        <a:pt x="8" y="64"/>
                      </a:cubicBezTo>
                      <a:cubicBezTo>
                        <a:pt x="8" y="65"/>
                        <a:pt x="8" y="65"/>
                        <a:pt x="8" y="65"/>
                      </a:cubicBezTo>
                      <a:cubicBezTo>
                        <a:pt x="12" y="67"/>
                        <a:pt x="12" y="67"/>
                        <a:pt x="12" y="67"/>
                      </a:cubicBezTo>
                      <a:cubicBezTo>
                        <a:pt x="12" y="67"/>
                        <a:pt x="12" y="67"/>
                        <a:pt x="12" y="67"/>
                      </a:cubicBezTo>
                      <a:cubicBezTo>
                        <a:pt x="13" y="68"/>
                        <a:pt x="13" y="68"/>
                        <a:pt x="13" y="68"/>
                      </a:cubicBezTo>
                      <a:cubicBezTo>
                        <a:pt x="13" y="68"/>
                        <a:pt x="13" y="68"/>
                        <a:pt x="13" y="68"/>
                      </a:cubicBezTo>
                      <a:cubicBezTo>
                        <a:pt x="13" y="69"/>
                        <a:pt x="13" y="69"/>
                        <a:pt x="13" y="69"/>
                      </a:cubicBezTo>
                      <a:cubicBezTo>
                        <a:pt x="13" y="69"/>
                        <a:pt x="13" y="69"/>
                        <a:pt x="13" y="69"/>
                      </a:cubicBezTo>
                      <a:cubicBezTo>
                        <a:pt x="13" y="69"/>
                        <a:pt x="13" y="69"/>
                        <a:pt x="13" y="69"/>
                      </a:cubicBezTo>
                      <a:cubicBezTo>
                        <a:pt x="13" y="70"/>
                        <a:pt x="13" y="70"/>
                        <a:pt x="13" y="70"/>
                      </a:cubicBezTo>
                      <a:cubicBezTo>
                        <a:pt x="13" y="70"/>
                        <a:pt x="13" y="70"/>
                        <a:pt x="13" y="70"/>
                      </a:cubicBezTo>
                      <a:cubicBezTo>
                        <a:pt x="14" y="71"/>
                        <a:pt x="14" y="71"/>
                        <a:pt x="14" y="71"/>
                      </a:cubicBezTo>
                      <a:cubicBezTo>
                        <a:pt x="14" y="71"/>
                        <a:pt x="14" y="71"/>
                        <a:pt x="14" y="71"/>
                      </a:cubicBezTo>
                      <a:cubicBezTo>
                        <a:pt x="14" y="71"/>
                        <a:pt x="14" y="71"/>
                        <a:pt x="14" y="71"/>
                      </a:cubicBezTo>
                      <a:cubicBezTo>
                        <a:pt x="14" y="71"/>
                        <a:pt x="14" y="71"/>
                        <a:pt x="14" y="71"/>
                      </a:cubicBezTo>
                      <a:cubicBezTo>
                        <a:pt x="14" y="72"/>
                        <a:pt x="14" y="72"/>
                        <a:pt x="14" y="72"/>
                      </a:cubicBezTo>
                      <a:cubicBezTo>
                        <a:pt x="14" y="72"/>
                        <a:pt x="14" y="72"/>
                        <a:pt x="14" y="72"/>
                      </a:cubicBezTo>
                      <a:cubicBezTo>
                        <a:pt x="14" y="72"/>
                        <a:pt x="14" y="72"/>
                        <a:pt x="14" y="72"/>
                      </a:cubicBezTo>
                      <a:cubicBezTo>
                        <a:pt x="14" y="72"/>
                        <a:pt x="14" y="72"/>
                        <a:pt x="14" y="72"/>
                      </a:cubicBezTo>
                      <a:cubicBezTo>
                        <a:pt x="14" y="73"/>
                        <a:pt x="14" y="73"/>
                        <a:pt x="14" y="73"/>
                      </a:cubicBezTo>
                      <a:cubicBezTo>
                        <a:pt x="14" y="73"/>
                        <a:pt x="14" y="73"/>
                        <a:pt x="14" y="73"/>
                      </a:cubicBezTo>
                      <a:cubicBezTo>
                        <a:pt x="14" y="73"/>
                        <a:pt x="14" y="73"/>
                        <a:pt x="14" y="73"/>
                      </a:cubicBezTo>
                      <a:cubicBezTo>
                        <a:pt x="15" y="75"/>
                        <a:pt x="15" y="75"/>
                        <a:pt x="15" y="75"/>
                      </a:cubicBezTo>
                      <a:cubicBezTo>
                        <a:pt x="15" y="75"/>
                        <a:pt x="15" y="75"/>
                        <a:pt x="15" y="75"/>
                      </a:cubicBezTo>
                      <a:cubicBezTo>
                        <a:pt x="16" y="75"/>
                        <a:pt x="16" y="75"/>
                        <a:pt x="16" y="75"/>
                      </a:cubicBezTo>
                      <a:cubicBezTo>
                        <a:pt x="17" y="75"/>
                        <a:pt x="17" y="75"/>
                        <a:pt x="17" y="75"/>
                      </a:cubicBezTo>
                      <a:cubicBezTo>
                        <a:pt x="18" y="74"/>
                        <a:pt x="18" y="74"/>
                        <a:pt x="18" y="74"/>
                      </a:cubicBezTo>
                      <a:cubicBezTo>
                        <a:pt x="18" y="73"/>
                        <a:pt x="18" y="73"/>
                        <a:pt x="18" y="73"/>
                      </a:cubicBezTo>
                      <a:cubicBezTo>
                        <a:pt x="19" y="73"/>
                        <a:pt x="19" y="73"/>
                        <a:pt x="19" y="73"/>
                      </a:cubicBezTo>
                      <a:cubicBezTo>
                        <a:pt x="19" y="74"/>
                        <a:pt x="19" y="74"/>
                        <a:pt x="19" y="74"/>
                      </a:cubicBezTo>
                      <a:cubicBezTo>
                        <a:pt x="19" y="74"/>
                        <a:pt x="19" y="74"/>
                        <a:pt x="19" y="74"/>
                      </a:cubicBezTo>
                      <a:cubicBezTo>
                        <a:pt x="20" y="74"/>
                        <a:pt x="20" y="74"/>
                        <a:pt x="20" y="74"/>
                      </a:cubicBezTo>
                      <a:cubicBezTo>
                        <a:pt x="21" y="74"/>
                        <a:pt x="21" y="74"/>
                        <a:pt x="21" y="74"/>
                      </a:cubicBezTo>
                      <a:cubicBezTo>
                        <a:pt x="22" y="75"/>
                        <a:pt x="22" y="75"/>
                        <a:pt x="22" y="75"/>
                      </a:cubicBezTo>
                      <a:cubicBezTo>
                        <a:pt x="23" y="75"/>
                        <a:pt x="23" y="75"/>
                        <a:pt x="23" y="75"/>
                      </a:cubicBezTo>
                      <a:cubicBezTo>
                        <a:pt x="23" y="76"/>
                        <a:pt x="23" y="76"/>
                        <a:pt x="23" y="76"/>
                      </a:cubicBezTo>
                      <a:cubicBezTo>
                        <a:pt x="23" y="76"/>
                        <a:pt x="23" y="76"/>
                        <a:pt x="23" y="76"/>
                      </a:cubicBezTo>
                      <a:cubicBezTo>
                        <a:pt x="23" y="77"/>
                        <a:pt x="23" y="77"/>
                        <a:pt x="23" y="77"/>
                      </a:cubicBezTo>
                      <a:cubicBezTo>
                        <a:pt x="23" y="77"/>
                        <a:pt x="23" y="77"/>
                        <a:pt x="23" y="77"/>
                      </a:cubicBezTo>
                      <a:cubicBezTo>
                        <a:pt x="22" y="77"/>
                        <a:pt x="22" y="77"/>
                        <a:pt x="22" y="77"/>
                      </a:cubicBezTo>
                      <a:cubicBezTo>
                        <a:pt x="22" y="77"/>
                        <a:pt x="22" y="77"/>
                        <a:pt x="22" y="77"/>
                      </a:cubicBezTo>
                      <a:cubicBezTo>
                        <a:pt x="22" y="78"/>
                        <a:pt x="22" y="78"/>
                        <a:pt x="22" y="78"/>
                      </a:cubicBezTo>
                      <a:cubicBezTo>
                        <a:pt x="22" y="79"/>
                        <a:pt x="22" y="79"/>
                        <a:pt x="22" y="79"/>
                      </a:cubicBezTo>
                      <a:cubicBezTo>
                        <a:pt x="22" y="80"/>
                        <a:pt x="22" y="80"/>
                        <a:pt x="22" y="80"/>
                      </a:cubicBezTo>
                      <a:cubicBezTo>
                        <a:pt x="22" y="80"/>
                        <a:pt x="22" y="80"/>
                        <a:pt x="22" y="80"/>
                      </a:cubicBezTo>
                      <a:cubicBezTo>
                        <a:pt x="22" y="81"/>
                        <a:pt x="22" y="81"/>
                        <a:pt x="22" y="81"/>
                      </a:cubicBezTo>
                      <a:cubicBezTo>
                        <a:pt x="21" y="84"/>
                        <a:pt x="21" y="84"/>
                        <a:pt x="21" y="84"/>
                      </a:cubicBezTo>
                      <a:cubicBezTo>
                        <a:pt x="20" y="85"/>
                        <a:pt x="20" y="85"/>
                        <a:pt x="20" y="85"/>
                      </a:cubicBezTo>
                      <a:cubicBezTo>
                        <a:pt x="20" y="86"/>
                        <a:pt x="20" y="86"/>
                        <a:pt x="20" y="86"/>
                      </a:cubicBezTo>
                      <a:cubicBezTo>
                        <a:pt x="20" y="86"/>
                        <a:pt x="20" y="86"/>
                        <a:pt x="20" y="86"/>
                      </a:cubicBezTo>
                      <a:cubicBezTo>
                        <a:pt x="20" y="87"/>
                        <a:pt x="20" y="87"/>
                        <a:pt x="20" y="87"/>
                      </a:cubicBezTo>
                      <a:cubicBezTo>
                        <a:pt x="21" y="88"/>
                        <a:pt x="21" y="88"/>
                        <a:pt x="21" y="88"/>
                      </a:cubicBezTo>
                      <a:cubicBezTo>
                        <a:pt x="21" y="88"/>
                        <a:pt x="21" y="88"/>
                        <a:pt x="21" y="88"/>
                      </a:cubicBezTo>
                      <a:cubicBezTo>
                        <a:pt x="21" y="88"/>
                        <a:pt x="21" y="88"/>
                        <a:pt x="21" y="88"/>
                      </a:cubicBezTo>
                      <a:cubicBezTo>
                        <a:pt x="21" y="88"/>
                        <a:pt x="21" y="88"/>
                        <a:pt x="21" y="88"/>
                      </a:cubicBezTo>
                      <a:cubicBezTo>
                        <a:pt x="22" y="89"/>
                        <a:pt x="22" y="89"/>
                        <a:pt x="22" y="89"/>
                      </a:cubicBezTo>
                      <a:cubicBezTo>
                        <a:pt x="22" y="89"/>
                        <a:pt x="22" y="89"/>
                        <a:pt x="22" y="89"/>
                      </a:cubicBezTo>
                      <a:cubicBezTo>
                        <a:pt x="22" y="89"/>
                        <a:pt x="22" y="89"/>
                        <a:pt x="22" y="89"/>
                      </a:cubicBezTo>
                      <a:cubicBezTo>
                        <a:pt x="23" y="90"/>
                        <a:pt x="23" y="90"/>
                        <a:pt x="23" y="90"/>
                      </a:cubicBezTo>
                      <a:cubicBezTo>
                        <a:pt x="23" y="90"/>
                        <a:pt x="23" y="90"/>
                        <a:pt x="23" y="90"/>
                      </a:cubicBezTo>
                      <a:cubicBezTo>
                        <a:pt x="23" y="90"/>
                        <a:pt x="23" y="90"/>
                        <a:pt x="23" y="90"/>
                      </a:cubicBezTo>
                      <a:cubicBezTo>
                        <a:pt x="24" y="90"/>
                        <a:pt x="24" y="90"/>
                        <a:pt x="24" y="90"/>
                      </a:cubicBezTo>
                      <a:cubicBezTo>
                        <a:pt x="24" y="91"/>
                        <a:pt x="24" y="91"/>
                        <a:pt x="24" y="91"/>
                      </a:cubicBezTo>
                      <a:cubicBezTo>
                        <a:pt x="24" y="91"/>
                        <a:pt x="24" y="91"/>
                        <a:pt x="24" y="91"/>
                      </a:cubicBezTo>
                      <a:cubicBezTo>
                        <a:pt x="25" y="92"/>
                        <a:pt x="25" y="92"/>
                        <a:pt x="25" y="92"/>
                      </a:cubicBezTo>
                      <a:cubicBezTo>
                        <a:pt x="25" y="92"/>
                        <a:pt x="25" y="92"/>
                        <a:pt x="25" y="92"/>
                      </a:cubicBezTo>
                      <a:cubicBezTo>
                        <a:pt x="26" y="92"/>
                        <a:pt x="26" y="92"/>
                        <a:pt x="26" y="92"/>
                      </a:cubicBezTo>
                      <a:cubicBezTo>
                        <a:pt x="27" y="92"/>
                        <a:pt x="27" y="92"/>
                        <a:pt x="27" y="92"/>
                      </a:cubicBezTo>
                      <a:cubicBezTo>
                        <a:pt x="27" y="92"/>
                        <a:pt x="27" y="92"/>
                        <a:pt x="27" y="92"/>
                      </a:cubicBezTo>
                      <a:cubicBezTo>
                        <a:pt x="27" y="92"/>
                        <a:pt x="28" y="92"/>
                        <a:pt x="28" y="93"/>
                      </a:cubicBezTo>
                      <a:cubicBezTo>
                        <a:pt x="28" y="93"/>
                        <a:pt x="28" y="93"/>
                        <a:pt x="28" y="93"/>
                      </a:cubicBezTo>
                      <a:cubicBezTo>
                        <a:pt x="29" y="94"/>
                        <a:pt x="29" y="94"/>
                        <a:pt x="29" y="94"/>
                      </a:cubicBezTo>
                      <a:cubicBezTo>
                        <a:pt x="30" y="94"/>
                        <a:pt x="30" y="94"/>
                        <a:pt x="30" y="94"/>
                      </a:cubicBezTo>
                      <a:cubicBezTo>
                        <a:pt x="31" y="94"/>
                        <a:pt x="31" y="94"/>
                        <a:pt x="31" y="94"/>
                      </a:cubicBezTo>
                      <a:cubicBezTo>
                        <a:pt x="31" y="94"/>
                        <a:pt x="31" y="94"/>
                        <a:pt x="31" y="94"/>
                      </a:cubicBezTo>
                      <a:cubicBezTo>
                        <a:pt x="32" y="95"/>
                        <a:pt x="32" y="95"/>
                        <a:pt x="32" y="95"/>
                      </a:cubicBezTo>
                      <a:cubicBezTo>
                        <a:pt x="32" y="96"/>
                        <a:pt x="32" y="96"/>
                        <a:pt x="32" y="96"/>
                      </a:cubicBezTo>
                      <a:cubicBezTo>
                        <a:pt x="33" y="96"/>
                        <a:pt x="33" y="96"/>
                        <a:pt x="33" y="96"/>
                      </a:cubicBezTo>
                      <a:cubicBezTo>
                        <a:pt x="34" y="97"/>
                        <a:pt x="34" y="97"/>
                        <a:pt x="34" y="97"/>
                      </a:cubicBezTo>
                      <a:cubicBezTo>
                        <a:pt x="35" y="97"/>
                        <a:pt x="35" y="97"/>
                        <a:pt x="35" y="97"/>
                      </a:cubicBezTo>
                      <a:cubicBezTo>
                        <a:pt x="34" y="98"/>
                        <a:pt x="34" y="98"/>
                        <a:pt x="34" y="98"/>
                      </a:cubicBezTo>
                      <a:cubicBezTo>
                        <a:pt x="35" y="98"/>
                        <a:pt x="35" y="98"/>
                        <a:pt x="35" y="98"/>
                      </a:cubicBezTo>
                      <a:cubicBezTo>
                        <a:pt x="35" y="98"/>
                        <a:pt x="35" y="98"/>
                        <a:pt x="35" y="98"/>
                      </a:cubicBezTo>
                      <a:cubicBezTo>
                        <a:pt x="35" y="99"/>
                        <a:pt x="35" y="99"/>
                        <a:pt x="35" y="99"/>
                      </a:cubicBezTo>
                      <a:cubicBezTo>
                        <a:pt x="35" y="99"/>
                        <a:pt x="35" y="99"/>
                        <a:pt x="35" y="99"/>
                      </a:cubicBezTo>
                      <a:cubicBezTo>
                        <a:pt x="35" y="99"/>
                        <a:pt x="35" y="99"/>
                        <a:pt x="35" y="99"/>
                      </a:cubicBezTo>
                      <a:cubicBezTo>
                        <a:pt x="35" y="100"/>
                        <a:pt x="35" y="100"/>
                        <a:pt x="35" y="100"/>
                      </a:cubicBezTo>
                      <a:cubicBezTo>
                        <a:pt x="35" y="100"/>
                        <a:pt x="35" y="100"/>
                        <a:pt x="35" y="100"/>
                      </a:cubicBezTo>
                      <a:cubicBezTo>
                        <a:pt x="35" y="101"/>
                        <a:pt x="35" y="101"/>
                        <a:pt x="35" y="101"/>
                      </a:cubicBezTo>
                      <a:cubicBezTo>
                        <a:pt x="36" y="101"/>
                        <a:pt x="36" y="101"/>
                        <a:pt x="36" y="101"/>
                      </a:cubicBezTo>
                      <a:cubicBezTo>
                        <a:pt x="36" y="102"/>
                        <a:pt x="36" y="102"/>
                        <a:pt x="36" y="102"/>
                      </a:cubicBezTo>
                      <a:cubicBezTo>
                        <a:pt x="36" y="103"/>
                        <a:pt x="36" y="103"/>
                        <a:pt x="36" y="103"/>
                      </a:cubicBezTo>
                      <a:cubicBezTo>
                        <a:pt x="36" y="103"/>
                        <a:pt x="36" y="103"/>
                        <a:pt x="36" y="103"/>
                      </a:cubicBezTo>
                      <a:cubicBezTo>
                        <a:pt x="36" y="104"/>
                        <a:pt x="36" y="104"/>
                        <a:pt x="36" y="104"/>
                      </a:cubicBezTo>
                      <a:cubicBezTo>
                        <a:pt x="35" y="105"/>
                        <a:pt x="35" y="105"/>
                        <a:pt x="35" y="105"/>
                      </a:cubicBezTo>
                      <a:cubicBezTo>
                        <a:pt x="35" y="105"/>
                        <a:pt x="35" y="105"/>
                        <a:pt x="35" y="105"/>
                      </a:cubicBezTo>
                      <a:cubicBezTo>
                        <a:pt x="35" y="105"/>
                        <a:pt x="35" y="105"/>
                        <a:pt x="35" y="105"/>
                      </a:cubicBezTo>
                      <a:cubicBezTo>
                        <a:pt x="36" y="105"/>
                        <a:pt x="36" y="105"/>
                        <a:pt x="36" y="105"/>
                      </a:cubicBezTo>
                      <a:cubicBezTo>
                        <a:pt x="36" y="105"/>
                        <a:pt x="36" y="105"/>
                        <a:pt x="36" y="105"/>
                      </a:cubicBezTo>
                      <a:cubicBezTo>
                        <a:pt x="36" y="106"/>
                        <a:pt x="36" y="106"/>
                        <a:pt x="36" y="106"/>
                      </a:cubicBezTo>
                      <a:cubicBezTo>
                        <a:pt x="36" y="106"/>
                        <a:pt x="36" y="106"/>
                        <a:pt x="36" y="106"/>
                      </a:cubicBezTo>
                      <a:cubicBezTo>
                        <a:pt x="36" y="106"/>
                        <a:pt x="36" y="106"/>
                        <a:pt x="36" y="106"/>
                      </a:cubicBezTo>
                      <a:cubicBezTo>
                        <a:pt x="36" y="107"/>
                        <a:pt x="36" y="107"/>
                        <a:pt x="36" y="107"/>
                      </a:cubicBezTo>
                      <a:cubicBezTo>
                        <a:pt x="37" y="107"/>
                        <a:pt x="37" y="107"/>
                        <a:pt x="37" y="107"/>
                      </a:cubicBezTo>
                      <a:cubicBezTo>
                        <a:pt x="37" y="108"/>
                        <a:pt x="37" y="108"/>
                        <a:pt x="37" y="108"/>
                      </a:cubicBezTo>
                      <a:cubicBezTo>
                        <a:pt x="38" y="109"/>
                        <a:pt x="38" y="109"/>
                        <a:pt x="38" y="109"/>
                      </a:cubicBezTo>
                      <a:cubicBezTo>
                        <a:pt x="38" y="109"/>
                        <a:pt x="38" y="109"/>
                        <a:pt x="38" y="109"/>
                      </a:cubicBezTo>
                      <a:cubicBezTo>
                        <a:pt x="38" y="109"/>
                        <a:pt x="38" y="109"/>
                        <a:pt x="38" y="109"/>
                      </a:cubicBezTo>
                      <a:cubicBezTo>
                        <a:pt x="39" y="110"/>
                        <a:pt x="39" y="110"/>
                        <a:pt x="39" y="110"/>
                      </a:cubicBezTo>
                      <a:cubicBezTo>
                        <a:pt x="40" y="110"/>
                        <a:pt x="40" y="110"/>
                        <a:pt x="40" y="110"/>
                      </a:cubicBezTo>
                      <a:cubicBezTo>
                        <a:pt x="40" y="110"/>
                        <a:pt x="40" y="110"/>
                        <a:pt x="40" y="110"/>
                      </a:cubicBezTo>
                      <a:cubicBezTo>
                        <a:pt x="40" y="110"/>
                        <a:pt x="40" y="110"/>
                        <a:pt x="40" y="110"/>
                      </a:cubicBezTo>
                      <a:cubicBezTo>
                        <a:pt x="40" y="110"/>
                        <a:pt x="40" y="110"/>
                        <a:pt x="40" y="110"/>
                      </a:cubicBezTo>
                      <a:cubicBezTo>
                        <a:pt x="40" y="109"/>
                        <a:pt x="40" y="109"/>
                        <a:pt x="40" y="109"/>
                      </a:cubicBezTo>
                      <a:cubicBezTo>
                        <a:pt x="39" y="109"/>
                        <a:pt x="39" y="109"/>
                        <a:pt x="39" y="109"/>
                      </a:cubicBezTo>
                      <a:cubicBezTo>
                        <a:pt x="39" y="109"/>
                        <a:pt x="39" y="109"/>
                        <a:pt x="39" y="109"/>
                      </a:cubicBezTo>
                      <a:cubicBezTo>
                        <a:pt x="39" y="109"/>
                        <a:pt x="39" y="109"/>
                        <a:pt x="39" y="109"/>
                      </a:cubicBezTo>
                      <a:cubicBezTo>
                        <a:pt x="39" y="109"/>
                        <a:pt x="39" y="109"/>
                        <a:pt x="39" y="109"/>
                      </a:cubicBezTo>
                      <a:cubicBezTo>
                        <a:pt x="39" y="109"/>
                        <a:pt x="39" y="109"/>
                        <a:pt x="39" y="109"/>
                      </a:cubicBezTo>
                      <a:cubicBezTo>
                        <a:pt x="40" y="108"/>
                        <a:pt x="40" y="108"/>
                        <a:pt x="40" y="108"/>
                      </a:cubicBezTo>
                      <a:cubicBezTo>
                        <a:pt x="40" y="109"/>
                        <a:pt x="40" y="109"/>
                        <a:pt x="40" y="109"/>
                      </a:cubicBezTo>
                      <a:cubicBezTo>
                        <a:pt x="40" y="109"/>
                        <a:pt x="40" y="109"/>
                        <a:pt x="40" y="109"/>
                      </a:cubicBezTo>
                      <a:cubicBezTo>
                        <a:pt x="40" y="109"/>
                        <a:pt x="40" y="109"/>
                        <a:pt x="40" y="109"/>
                      </a:cubicBezTo>
                      <a:cubicBezTo>
                        <a:pt x="40" y="109"/>
                        <a:pt x="40" y="109"/>
                        <a:pt x="40" y="109"/>
                      </a:cubicBezTo>
                      <a:cubicBezTo>
                        <a:pt x="41" y="109"/>
                        <a:pt x="41" y="109"/>
                        <a:pt x="41" y="109"/>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2" y="110"/>
                        <a:pt x="42" y="110"/>
                        <a:pt x="42" y="110"/>
                      </a:cubicBezTo>
                      <a:cubicBezTo>
                        <a:pt x="42" y="110"/>
                        <a:pt x="42" y="110"/>
                        <a:pt x="42" y="110"/>
                      </a:cubicBezTo>
                      <a:cubicBezTo>
                        <a:pt x="42" y="110"/>
                        <a:pt x="42" y="110"/>
                        <a:pt x="42" y="110"/>
                      </a:cubicBezTo>
                      <a:cubicBezTo>
                        <a:pt x="42" y="110"/>
                        <a:pt x="42" y="110"/>
                        <a:pt x="42" y="110"/>
                      </a:cubicBezTo>
                      <a:cubicBezTo>
                        <a:pt x="41" y="109"/>
                        <a:pt x="41" y="109"/>
                        <a:pt x="41" y="109"/>
                      </a:cubicBezTo>
                      <a:cubicBezTo>
                        <a:pt x="41" y="109"/>
                        <a:pt x="41" y="109"/>
                        <a:pt x="41" y="109"/>
                      </a:cubicBezTo>
                      <a:cubicBezTo>
                        <a:pt x="41" y="108"/>
                        <a:pt x="41" y="108"/>
                        <a:pt x="41" y="108"/>
                      </a:cubicBezTo>
                      <a:cubicBezTo>
                        <a:pt x="42" y="107"/>
                        <a:pt x="42" y="107"/>
                        <a:pt x="42" y="107"/>
                      </a:cubicBezTo>
                      <a:cubicBezTo>
                        <a:pt x="42" y="106"/>
                        <a:pt x="42" y="106"/>
                        <a:pt x="42" y="106"/>
                      </a:cubicBezTo>
                      <a:cubicBezTo>
                        <a:pt x="42" y="106"/>
                        <a:pt x="42" y="106"/>
                        <a:pt x="42" y="106"/>
                      </a:cubicBezTo>
                      <a:cubicBezTo>
                        <a:pt x="43" y="106"/>
                        <a:pt x="43" y="106"/>
                        <a:pt x="43" y="106"/>
                      </a:cubicBezTo>
                      <a:cubicBezTo>
                        <a:pt x="44" y="105"/>
                        <a:pt x="44" y="105"/>
                        <a:pt x="44" y="105"/>
                      </a:cubicBezTo>
                      <a:cubicBezTo>
                        <a:pt x="44" y="105"/>
                        <a:pt x="44" y="105"/>
                        <a:pt x="44" y="105"/>
                      </a:cubicBezTo>
                      <a:cubicBezTo>
                        <a:pt x="45" y="105"/>
                        <a:pt x="45" y="105"/>
                        <a:pt x="45" y="105"/>
                      </a:cubicBezTo>
                      <a:cubicBezTo>
                        <a:pt x="49" y="107"/>
                        <a:pt x="49" y="107"/>
                        <a:pt x="49" y="107"/>
                      </a:cubicBezTo>
                      <a:cubicBezTo>
                        <a:pt x="51" y="108"/>
                        <a:pt x="51" y="108"/>
                        <a:pt x="51" y="108"/>
                      </a:cubicBezTo>
                      <a:cubicBezTo>
                        <a:pt x="51" y="108"/>
                        <a:pt x="51" y="108"/>
                        <a:pt x="51" y="108"/>
                      </a:cubicBezTo>
                      <a:cubicBezTo>
                        <a:pt x="52" y="107"/>
                        <a:pt x="52" y="107"/>
                        <a:pt x="52" y="107"/>
                      </a:cubicBezTo>
                      <a:cubicBezTo>
                        <a:pt x="52" y="107"/>
                        <a:pt x="52" y="107"/>
                        <a:pt x="52" y="107"/>
                      </a:cubicBezTo>
                      <a:cubicBezTo>
                        <a:pt x="53" y="106"/>
                        <a:pt x="53" y="106"/>
                        <a:pt x="53" y="106"/>
                      </a:cubicBezTo>
                      <a:cubicBezTo>
                        <a:pt x="52" y="106"/>
                        <a:pt x="52" y="106"/>
                        <a:pt x="52" y="106"/>
                      </a:cubicBezTo>
                      <a:cubicBezTo>
                        <a:pt x="52" y="105"/>
                        <a:pt x="52" y="105"/>
                        <a:pt x="52" y="105"/>
                      </a:cubicBezTo>
                      <a:cubicBezTo>
                        <a:pt x="52" y="104"/>
                        <a:pt x="52" y="104"/>
                        <a:pt x="52" y="104"/>
                      </a:cubicBezTo>
                      <a:cubicBezTo>
                        <a:pt x="51" y="104"/>
                        <a:pt x="51" y="104"/>
                        <a:pt x="51" y="104"/>
                      </a:cubicBezTo>
                      <a:cubicBezTo>
                        <a:pt x="51" y="103"/>
                        <a:pt x="51" y="103"/>
                        <a:pt x="51" y="103"/>
                      </a:cubicBezTo>
                      <a:cubicBezTo>
                        <a:pt x="51" y="102"/>
                        <a:pt x="51" y="102"/>
                        <a:pt x="51" y="102"/>
                      </a:cubicBezTo>
                      <a:cubicBezTo>
                        <a:pt x="51" y="101"/>
                        <a:pt x="51" y="101"/>
                        <a:pt x="51" y="101"/>
                      </a:cubicBezTo>
                      <a:cubicBezTo>
                        <a:pt x="51" y="101"/>
                        <a:pt x="51" y="101"/>
                        <a:pt x="51" y="101"/>
                      </a:cubicBezTo>
                      <a:cubicBezTo>
                        <a:pt x="52" y="101"/>
                        <a:pt x="52" y="101"/>
                        <a:pt x="52" y="101"/>
                      </a:cubicBezTo>
                      <a:cubicBezTo>
                        <a:pt x="52" y="101"/>
                        <a:pt x="52" y="101"/>
                        <a:pt x="52" y="101"/>
                      </a:cubicBezTo>
                      <a:cubicBezTo>
                        <a:pt x="52" y="101"/>
                        <a:pt x="52" y="101"/>
                        <a:pt x="52" y="101"/>
                      </a:cubicBezTo>
                      <a:cubicBezTo>
                        <a:pt x="53" y="101"/>
                        <a:pt x="53" y="101"/>
                        <a:pt x="53" y="101"/>
                      </a:cubicBezTo>
                      <a:cubicBezTo>
                        <a:pt x="53" y="100"/>
                        <a:pt x="53" y="100"/>
                        <a:pt x="53" y="100"/>
                      </a:cubicBezTo>
                      <a:cubicBezTo>
                        <a:pt x="54" y="100"/>
                        <a:pt x="54" y="100"/>
                        <a:pt x="54" y="100"/>
                      </a:cubicBezTo>
                      <a:cubicBezTo>
                        <a:pt x="57" y="99"/>
                        <a:pt x="57" y="99"/>
                        <a:pt x="57" y="99"/>
                      </a:cubicBezTo>
                      <a:cubicBezTo>
                        <a:pt x="57" y="99"/>
                        <a:pt x="57" y="99"/>
                        <a:pt x="57" y="99"/>
                      </a:cubicBezTo>
                      <a:cubicBezTo>
                        <a:pt x="57" y="98"/>
                        <a:pt x="57" y="98"/>
                        <a:pt x="57" y="98"/>
                      </a:cubicBezTo>
                      <a:cubicBezTo>
                        <a:pt x="57" y="97"/>
                        <a:pt x="57" y="97"/>
                        <a:pt x="57" y="97"/>
                      </a:cubicBezTo>
                      <a:cubicBezTo>
                        <a:pt x="56" y="97"/>
                        <a:pt x="56" y="97"/>
                        <a:pt x="56" y="97"/>
                      </a:cubicBezTo>
                      <a:cubicBezTo>
                        <a:pt x="56" y="97"/>
                        <a:pt x="56" y="97"/>
                        <a:pt x="56" y="97"/>
                      </a:cubicBezTo>
                      <a:cubicBezTo>
                        <a:pt x="56" y="96"/>
                        <a:pt x="56" y="96"/>
                        <a:pt x="56" y="96"/>
                      </a:cubicBezTo>
                      <a:cubicBezTo>
                        <a:pt x="56" y="96"/>
                        <a:pt x="56" y="96"/>
                        <a:pt x="56" y="96"/>
                      </a:cubicBezTo>
                      <a:cubicBezTo>
                        <a:pt x="56" y="95"/>
                        <a:pt x="56" y="95"/>
                        <a:pt x="56" y="95"/>
                      </a:cubicBezTo>
                      <a:cubicBezTo>
                        <a:pt x="56" y="95"/>
                        <a:pt x="56" y="95"/>
                        <a:pt x="56" y="95"/>
                      </a:cubicBezTo>
                      <a:cubicBezTo>
                        <a:pt x="56" y="95"/>
                        <a:pt x="56" y="95"/>
                        <a:pt x="56" y="95"/>
                      </a:cubicBezTo>
                      <a:cubicBezTo>
                        <a:pt x="57" y="94"/>
                        <a:pt x="57" y="94"/>
                        <a:pt x="57" y="94"/>
                      </a:cubicBezTo>
                      <a:cubicBezTo>
                        <a:pt x="57" y="94"/>
                        <a:pt x="57" y="94"/>
                        <a:pt x="57" y="94"/>
                      </a:cubicBezTo>
                      <a:cubicBezTo>
                        <a:pt x="57" y="93"/>
                        <a:pt x="57" y="93"/>
                        <a:pt x="57" y="93"/>
                      </a:cubicBezTo>
                      <a:cubicBezTo>
                        <a:pt x="57" y="93"/>
                        <a:pt x="57" y="93"/>
                        <a:pt x="57" y="93"/>
                      </a:cubicBezTo>
                      <a:cubicBezTo>
                        <a:pt x="57" y="92"/>
                        <a:pt x="57" y="92"/>
                        <a:pt x="57" y="92"/>
                      </a:cubicBezTo>
                      <a:cubicBezTo>
                        <a:pt x="57" y="92"/>
                        <a:pt x="57" y="92"/>
                        <a:pt x="57"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7" y="92"/>
                        <a:pt x="57" y="92"/>
                        <a:pt x="57" y="92"/>
                      </a:cubicBezTo>
                      <a:cubicBezTo>
                        <a:pt x="57" y="92"/>
                        <a:pt x="57" y="92"/>
                        <a:pt x="57" y="92"/>
                      </a:cubicBezTo>
                      <a:cubicBezTo>
                        <a:pt x="57" y="92"/>
                        <a:pt x="57" y="92"/>
                        <a:pt x="57" y="92"/>
                      </a:cubicBezTo>
                      <a:cubicBezTo>
                        <a:pt x="57" y="92"/>
                        <a:pt x="57" y="92"/>
                        <a:pt x="57" y="92"/>
                      </a:cubicBezTo>
                      <a:cubicBezTo>
                        <a:pt x="56" y="91"/>
                        <a:pt x="56" y="91"/>
                        <a:pt x="56" y="91"/>
                      </a:cubicBezTo>
                      <a:cubicBezTo>
                        <a:pt x="56" y="91"/>
                        <a:pt x="56" y="91"/>
                        <a:pt x="56" y="91"/>
                      </a:cubicBezTo>
                      <a:cubicBezTo>
                        <a:pt x="57" y="91"/>
                        <a:pt x="57" y="91"/>
                        <a:pt x="57" y="91"/>
                      </a:cubicBezTo>
                      <a:cubicBezTo>
                        <a:pt x="57" y="91"/>
                        <a:pt x="57" y="91"/>
                        <a:pt x="57" y="91"/>
                      </a:cubicBezTo>
                      <a:cubicBezTo>
                        <a:pt x="57" y="91"/>
                        <a:pt x="57" y="91"/>
                        <a:pt x="57" y="91"/>
                      </a:cubicBezTo>
                      <a:cubicBezTo>
                        <a:pt x="57" y="91"/>
                        <a:pt x="57" y="91"/>
                        <a:pt x="57" y="91"/>
                      </a:cubicBezTo>
                      <a:cubicBezTo>
                        <a:pt x="57" y="90"/>
                        <a:pt x="57" y="90"/>
                        <a:pt x="57" y="90"/>
                      </a:cubicBezTo>
                      <a:cubicBezTo>
                        <a:pt x="57" y="90"/>
                        <a:pt x="57" y="90"/>
                        <a:pt x="57" y="90"/>
                      </a:cubicBezTo>
                      <a:cubicBezTo>
                        <a:pt x="57" y="90"/>
                        <a:pt x="57" y="90"/>
                        <a:pt x="57" y="90"/>
                      </a:cubicBezTo>
                      <a:cubicBezTo>
                        <a:pt x="57" y="89"/>
                        <a:pt x="57" y="89"/>
                        <a:pt x="57" y="89"/>
                      </a:cubicBezTo>
                      <a:cubicBezTo>
                        <a:pt x="57" y="89"/>
                        <a:pt x="57" y="89"/>
                        <a:pt x="57" y="89"/>
                      </a:cubicBezTo>
                      <a:cubicBezTo>
                        <a:pt x="57" y="89"/>
                        <a:pt x="57" y="89"/>
                        <a:pt x="57" y="89"/>
                      </a:cubicBezTo>
                      <a:cubicBezTo>
                        <a:pt x="57" y="89"/>
                        <a:pt x="57" y="89"/>
                        <a:pt x="57" y="89"/>
                      </a:cubicBezTo>
                      <a:cubicBezTo>
                        <a:pt x="57" y="89"/>
                        <a:pt x="57" y="89"/>
                        <a:pt x="57" y="89"/>
                      </a:cubicBezTo>
                      <a:cubicBezTo>
                        <a:pt x="57" y="88"/>
                        <a:pt x="57" y="88"/>
                        <a:pt x="57" y="88"/>
                      </a:cubicBezTo>
                      <a:cubicBezTo>
                        <a:pt x="57" y="88"/>
                        <a:pt x="57" y="88"/>
                        <a:pt x="57" y="88"/>
                      </a:cubicBezTo>
                      <a:cubicBezTo>
                        <a:pt x="57" y="88"/>
                        <a:pt x="57" y="88"/>
                        <a:pt x="57" y="88"/>
                      </a:cubicBezTo>
                      <a:cubicBezTo>
                        <a:pt x="57" y="88"/>
                        <a:pt x="57" y="88"/>
                        <a:pt x="57" y="88"/>
                      </a:cubicBezTo>
                      <a:cubicBezTo>
                        <a:pt x="57" y="87"/>
                        <a:pt x="57" y="87"/>
                        <a:pt x="57" y="87"/>
                      </a:cubicBezTo>
                      <a:cubicBezTo>
                        <a:pt x="57" y="87"/>
                        <a:pt x="57" y="87"/>
                        <a:pt x="57" y="87"/>
                      </a:cubicBezTo>
                      <a:cubicBezTo>
                        <a:pt x="58" y="87"/>
                        <a:pt x="58" y="87"/>
                        <a:pt x="58" y="87"/>
                      </a:cubicBezTo>
                      <a:cubicBezTo>
                        <a:pt x="58" y="87"/>
                        <a:pt x="58" y="87"/>
                        <a:pt x="58" y="87"/>
                      </a:cubicBezTo>
                      <a:cubicBezTo>
                        <a:pt x="58" y="87"/>
                        <a:pt x="58" y="87"/>
                        <a:pt x="58" y="87"/>
                      </a:cubicBezTo>
                      <a:cubicBezTo>
                        <a:pt x="57" y="87"/>
                        <a:pt x="57" y="87"/>
                        <a:pt x="57" y="87"/>
                      </a:cubicBezTo>
                      <a:cubicBezTo>
                        <a:pt x="57" y="87"/>
                        <a:pt x="57" y="87"/>
                        <a:pt x="57" y="87"/>
                      </a:cubicBezTo>
                      <a:cubicBezTo>
                        <a:pt x="57" y="86"/>
                        <a:pt x="57" y="86"/>
                        <a:pt x="57" y="86"/>
                      </a:cubicBezTo>
                      <a:cubicBezTo>
                        <a:pt x="57" y="86"/>
                        <a:pt x="57" y="86"/>
                        <a:pt x="57" y="86"/>
                      </a:cubicBezTo>
                      <a:cubicBezTo>
                        <a:pt x="58" y="86"/>
                        <a:pt x="58" y="86"/>
                        <a:pt x="58" y="86"/>
                      </a:cubicBezTo>
                      <a:cubicBezTo>
                        <a:pt x="58" y="86"/>
                        <a:pt x="58" y="86"/>
                        <a:pt x="58" y="86"/>
                      </a:cubicBezTo>
                      <a:cubicBezTo>
                        <a:pt x="58" y="86"/>
                        <a:pt x="58" y="86"/>
                        <a:pt x="58" y="86"/>
                      </a:cubicBezTo>
                      <a:cubicBezTo>
                        <a:pt x="58" y="85"/>
                        <a:pt x="58" y="85"/>
                        <a:pt x="58" y="85"/>
                      </a:cubicBezTo>
                      <a:cubicBezTo>
                        <a:pt x="58" y="85"/>
                        <a:pt x="58" y="85"/>
                        <a:pt x="58" y="85"/>
                      </a:cubicBezTo>
                      <a:cubicBezTo>
                        <a:pt x="58" y="85"/>
                        <a:pt x="58" y="85"/>
                        <a:pt x="58" y="85"/>
                      </a:cubicBezTo>
                      <a:cubicBezTo>
                        <a:pt x="57" y="85"/>
                        <a:pt x="57" y="85"/>
                        <a:pt x="57" y="85"/>
                      </a:cubicBezTo>
                      <a:cubicBezTo>
                        <a:pt x="57" y="85"/>
                        <a:pt x="57" y="85"/>
                        <a:pt x="57" y="85"/>
                      </a:cubicBezTo>
                      <a:cubicBezTo>
                        <a:pt x="57" y="85"/>
                        <a:pt x="57" y="85"/>
                        <a:pt x="57" y="85"/>
                      </a:cubicBezTo>
                      <a:cubicBezTo>
                        <a:pt x="57" y="85"/>
                        <a:pt x="57" y="85"/>
                        <a:pt x="57" y="85"/>
                      </a:cubicBezTo>
                      <a:cubicBezTo>
                        <a:pt x="57" y="84"/>
                        <a:pt x="57" y="84"/>
                        <a:pt x="57" y="84"/>
                      </a:cubicBezTo>
                      <a:cubicBezTo>
                        <a:pt x="57" y="84"/>
                        <a:pt x="57" y="84"/>
                        <a:pt x="57" y="84"/>
                      </a:cubicBezTo>
                      <a:cubicBezTo>
                        <a:pt x="57" y="84"/>
                        <a:pt x="57" y="84"/>
                        <a:pt x="57" y="84"/>
                      </a:cubicBezTo>
                      <a:cubicBezTo>
                        <a:pt x="57" y="84"/>
                        <a:pt x="57" y="84"/>
                        <a:pt x="57" y="84"/>
                      </a:cubicBezTo>
                      <a:cubicBezTo>
                        <a:pt x="57" y="84"/>
                        <a:pt x="57" y="84"/>
                        <a:pt x="57" y="84"/>
                      </a:cubicBezTo>
                      <a:cubicBezTo>
                        <a:pt x="57" y="83"/>
                        <a:pt x="57" y="83"/>
                        <a:pt x="57"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2"/>
                        <a:pt x="58" y="82"/>
                        <a:pt x="58" y="82"/>
                      </a:cubicBezTo>
                      <a:cubicBezTo>
                        <a:pt x="59" y="82"/>
                        <a:pt x="59" y="82"/>
                        <a:pt x="59" y="82"/>
                      </a:cubicBezTo>
                      <a:cubicBezTo>
                        <a:pt x="59" y="82"/>
                        <a:pt x="59" y="82"/>
                        <a:pt x="59" y="82"/>
                      </a:cubicBezTo>
                      <a:cubicBezTo>
                        <a:pt x="59" y="82"/>
                        <a:pt x="59" y="82"/>
                        <a:pt x="59" y="82"/>
                      </a:cubicBezTo>
                      <a:cubicBezTo>
                        <a:pt x="59" y="82"/>
                        <a:pt x="59" y="82"/>
                        <a:pt x="59" y="82"/>
                      </a:cubicBezTo>
                      <a:cubicBezTo>
                        <a:pt x="59" y="83"/>
                        <a:pt x="59" y="83"/>
                        <a:pt x="59" y="83"/>
                      </a:cubicBezTo>
                      <a:cubicBezTo>
                        <a:pt x="59" y="83"/>
                        <a:pt x="59" y="83"/>
                        <a:pt x="59" y="83"/>
                      </a:cubicBezTo>
                      <a:cubicBezTo>
                        <a:pt x="59" y="83"/>
                        <a:pt x="59" y="83"/>
                        <a:pt x="59" y="83"/>
                      </a:cubicBezTo>
                      <a:cubicBezTo>
                        <a:pt x="59" y="82"/>
                        <a:pt x="59" y="82"/>
                        <a:pt x="59" y="82"/>
                      </a:cubicBezTo>
                      <a:cubicBezTo>
                        <a:pt x="59" y="82"/>
                        <a:pt x="59" y="82"/>
                        <a:pt x="59" y="82"/>
                      </a:cubicBezTo>
                      <a:cubicBezTo>
                        <a:pt x="59" y="82"/>
                        <a:pt x="59" y="82"/>
                        <a:pt x="59" y="82"/>
                      </a:cubicBezTo>
                      <a:cubicBezTo>
                        <a:pt x="59" y="82"/>
                        <a:pt x="59" y="82"/>
                        <a:pt x="59" y="82"/>
                      </a:cubicBezTo>
                      <a:cubicBezTo>
                        <a:pt x="59" y="81"/>
                        <a:pt x="59" y="81"/>
                        <a:pt x="59" y="81"/>
                      </a:cubicBezTo>
                      <a:cubicBezTo>
                        <a:pt x="59" y="81"/>
                        <a:pt x="59" y="81"/>
                        <a:pt x="59" y="81"/>
                      </a:cubicBezTo>
                      <a:cubicBezTo>
                        <a:pt x="60" y="81"/>
                        <a:pt x="60" y="81"/>
                        <a:pt x="60" y="81"/>
                      </a:cubicBezTo>
                      <a:cubicBezTo>
                        <a:pt x="60" y="81"/>
                        <a:pt x="60" y="81"/>
                        <a:pt x="60" y="81"/>
                      </a:cubicBezTo>
                      <a:cubicBezTo>
                        <a:pt x="60" y="81"/>
                        <a:pt x="60" y="81"/>
                        <a:pt x="60" y="81"/>
                      </a:cubicBezTo>
                      <a:cubicBezTo>
                        <a:pt x="60" y="80"/>
                        <a:pt x="60" y="80"/>
                        <a:pt x="60" y="80"/>
                      </a:cubicBezTo>
                      <a:cubicBezTo>
                        <a:pt x="60" y="80"/>
                        <a:pt x="60" y="80"/>
                        <a:pt x="60" y="80"/>
                      </a:cubicBezTo>
                      <a:cubicBezTo>
                        <a:pt x="60" y="80"/>
                        <a:pt x="60" y="80"/>
                        <a:pt x="60" y="80"/>
                      </a:cubicBezTo>
                      <a:cubicBezTo>
                        <a:pt x="60" y="79"/>
                        <a:pt x="60" y="79"/>
                        <a:pt x="60" y="79"/>
                      </a:cubicBezTo>
                      <a:cubicBezTo>
                        <a:pt x="60" y="79"/>
                        <a:pt x="60" y="79"/>
                        <a:pt x="60" y="79"/>
                      </a:cubicBezTo>
                      <a:cubicBezTo>
                        <a:pt x="61" y="79"/>
                        <a:pt x="61" y="79"/>
                        <a:pt x="61" y="79"/>
                      </a:cubicBezTo>
                      <a:cubicBezTo>
                        <a:pt x="61" y="79"/>
                        <a:pt x="61" y="79"/>
                        <a:pt x="61" y="79"/>
                      </a:cubicBezTo>
                      <a:cubicBezTo>
                        <a:pt x="61" y="79"/>
                        <a:pt x="61" y="79"/>
                        <a:pt x="61" y="79"/>
                      </a:cubicBezTo>
                      <a:cubicBezTo>
                        <a:pt x="61" y="78"/>
                        <a:pt x="61" y="78"/>
                        <a:pt x="61" y="78"/>
                      </a:cubicBezTo>
                      <a:cubicBezTo>
                        <a:pt x="61" y="78"/>
                        <a:pt x="61" y="78"/>
                        <a:pt x="61" y="78"/>
                      </a:cubicBezTo>
                      <a:cubicBezTo>
                        <a:pt x="62" y="78"/>
                        <a:pt x="62" y="78"/>
                        <a:pt x="62" y="78"/>
                      </a:cubicBezTo>
                      <a:cubicBezTo>
                        <a:pt x="62" y="78"/>
                        <a:pt x="62" y="78"/>
                        <a:pt x="62" y="78"/>
                      </a:cubicBezTo>
                      <a:cubicBezTo>
                        <a:pt x="62" y="78"/>
                        <a:pt x="62" y="78"/>
                        <a:pt x="62" y="78"/>
                      </a:cubicBezTo>
                      <a:cubicBezTo>
                        <a:pt x="62" y="78"/>
                        <a:pt x="62" y="78"/>
                        <a:pt x="62" y="78"/>
                      </a:cubicBezTo>
                      <a:cubicBezTo>
                        <a:pt x="62" y="78"/>
                        <a:pt x="62" y="78"/>
                        <a:pt x="62" y="78"/>
                      </a:cubicBezTo>
                      <a:cubicBezTo>
                        <a:pt x="61" y="77"/>
                        <a:pt x="61" y="77"/>
                        <a:pt x="61" y="77"/>
                      </a:cubicBezTo>
                      <a:cubicBezTo>
                        <a:pt x="61" y="77"/>
                        <a:pt x="61" y="77"/>
                        <a:pt x="61" y="77"/>
                      </a:cubicBezTo>
                      <a:cubicBezTo>
                        <a:pt x="61" y="77"/>
                        <a:pt x="61" y="77"/>
                        <a:pt x="61" y="77"/>
                      </a:cubicBezTo>
                      <a:cubicBezTo>
                        <a:pt x="62" y="77"/>
                        <a:pt x="62" y="77"/>
                        <a:pt x="62" y="77"/>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5"/>
                        <a:pt x="62" y="75"/>
                        <a:pt x="62" y="75"/>
                      </a:cubicBezTo>
                      <a:cubicBezTo>
                        <a:pt x="62" y="75"/>
                        <a:pt x="62" y="75"/>
                        <a:pt x="62" y="75"/>
                      </a:cubicBezTo>
                      <a:cubicBezTo>
                        <a:pt x="62" y="75"/>
                        <a:pt x="62" y="75"/>
                        <a:pt x="62" y="75"/>
                      </a:cubicBezTo>
                      <a:cubicBezTo>
                        <a:pt x="63" y="75"/>
                        <a:pt x="63" y="75"/>
                        <a:pt x="63" y="75"/>
                      </a:cubicBezTo>
                      <a:cubicBezTo>
                        <a:pt x="63" y="75"/>
                        <a:pt x="63" y="75"/>
                        <a:pt x="63" y="75"/>
                      </a:cubicBezTo>
                      <a:cubicBezTo>
                        <a:pt x="63" y="75"/>
                        <a:pt x="63" y="75"/>
                        <a:pt x="63" y="75"/>
                      </a:cubicBezTo>
                      <a:cubicBezTo>
                        <a:pt x="63" y="74"/>
                        <a:pt x="63" y="74"/>
                        <a:pt x="63" y="74"/>
                      </a:cubicBezTo>
                      <a:cubicBezTo>
                        <a:pt x="63" y="73"/>
                        <a:pt x="63" y="73"/>
                        <a:pt x="63" y="73"/>
                      </a:cubicBezTo>
                      <a:lnTo>
                        <a:pt x="63" y="72"/>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6" name="Group 225">
                <a:extLst>
                  <a:ext uri="{FF2B5EF4-FFF2-40B4-BE49-F238E27FC236}">
                    <a16:creationId xmlns="" xmlns:a16="http://schemas.microsoft.com/office/drawing/2014/main" id="{7BE7D7F8-147E-4E1B-9D61-4F8AE580D08A}"/>
                  </a:ext>
                </a:extLst>
              </p:cNvPr>
              <p:cNvGrpSpPr>
                <a:grpSpLocks noChangeAspect="1"/>
              </p:cNvGrpSpPr>
              <p:nvPr/>
            </p:nvGrpSpPr>
            <p:grpSpPr>
              <a:xfrm>
                <a:off x="6247516" y="3354954"/>
                <a:ext cx="3284223" cy="2066626"/>
                <a:chOff x="4890006" y="3967058"/>
                <a:chExt cx="2616017" cy="1646151"/>
              </a:xfrm>
              <a:grpFill/>
            </p:grpSpPr>
            <p:sp>
              <p:nvSpPr>
                <p:cNvPr id="250" name="Freeform 332">
                  <a:extLst>
                    <a:ext uri="{FF2B5EF4-FFF2-40B4-BE49-F238E27FC236}">
                      <a16:creationId xmlns="" xmlns:a16="http://schemas.microsoft.com/office/drawing/2014/main" id="{5D429FAA-FB9A-43FB-9640-A1E5EBBC0356}"/>
                    </a:ext>
                  </a:extLst>
                </p:cNvPr>
                <p:cNvSpPr>
                  <a:spLocks/>
                </p:cNvSpPr>
                <p:nvPr/>
              </p:nvSpPr>
              <p:spPr bwMode="auto">
                <a:xfrm>
                  <a:off x="6871678" y="3967058"/>
                  <a:ext cx="366976" cy="361734"/>
                </a:xfrm>
                <a:custGeom>
                  <a:avLst/>
                  <a:gdLst>
                    <a:gd name="T0" fmla="*/ 69 w 70"/>
                    <a:gd name="T1" fmla="*/ 14 h 69"/>
                    <a:gd name="T2" fmla="*/ 68 w 70"/>
                    <a:gd name="T3" fmla="*/ 14 h 69"/>
                    <a:gd name="T4" fmla="*/ 67 w 70"/>
                    <a:gd name="T5" fmla="*/ 13 h 69"/>
                    <a:gd name="T6" fmla="*/ 61 w 70"/>
                    <a:gd name="T7" fmla="*/ 13 h 69"/>
                    <a:gd name="T8" fmla="*/ 59 w 70"/>
                    <a:gd name="T9" fmla="*/ 15 h 69"/>
                    <a:gd name="T10" fmla="*/ 55 w 70"/>
                    <a:gd name="T11" fmla="*/ 16 h 69"/>
                    <a:gd name="T12" fmla="*/ 54 w 70"/>
                    <a:gd name="T13" fmla="*/ 15 h 69"/>
                    <a:gd name="T14" fmla="*/ 54 w 70"/>
                    <a:gd name="T15" fmla="*/ 15 h 69"/>
                    <a:gd name="T16" fmla="*/ 53 w 70"/>
                    <a:gd name="T17" fmla="*/ 16 h 69"/>
                    <a:gd name="T18" fmla="*/ 51 w 70"/>
                    <a:gd name="T19" fmla="*/ 19 h 69"/>
                    <a:gd name="T20" fmla="*/ 49 w 70"/>
                    <a:gd name="T21" fmla="*/ 20 h 69"/>
                    <a:gd name="T22" fmla="*/ 46 w 70"/>
                    <a:gd name="T23" fmla="*/ 23 h 69"/>
                    <a:gd name="T24" fmla="*/ 24 w 70"/>
                    <a:gd name="T25" fmla="*/ 0 h 69"/>
                    <a:gd name="T26" fmla="*/ 24 w 70"/>
                    <a:gd name="T27" fmla="*/ 4 h 69"/>
                    <a:gd name="T28" fmla="*/ 24 w 70"/>
                    <a:gd name="T29" fmla="*/ 7 h 69"/>
                    <a:gd name="T30" fmla="*/ 23 w 70"/>
                    <a:gd name="T31" fmla="*/ 13 h 69"/>
                    <a:gd name="T32" fmla="*/ 23 w 70"/>
                    <a:gd name="T33" fmla="*/ 15 h 69"/>
                    <a:gd name="T34" fmla="*/ 22 w 70"/>
                    <a:gd name="T35" fmla="*/ 18 h 69"/>
                    <a:gd name="T36" fmla="*/ 19 w 70"/>
                    <a:gd name="T37" fmla="*/ 24 h 69"/>
                    <a:gd name="T38" fmla="*/ 15 w 70"/>
                    <a:gd name="T39" fmla="*/ 27 h 69"/>
                    <a:gd name="T40" fmla="*/ 12 w 70"/>
                    <a:gd name="T41" fmla="*/ 29 h 69"/>
                    <a:gd name="T42" fmla="*/ 10 w 70"/>
                    <a:gd name="T43" fmla="*/ 34 h 69"/>
                    <a:gd name="T44" fmla="*/ 11 w 70"/>
                    <a:gd name="T45" fmla="*/ 36 h 69"/>
                    <a:gd name="T46" fmla="*/ 9 w 70"/>
                    <a:gd name="T47" fmla="*/ 37 h 69"/>
                    <a:gd name="T48" fmla="*/ 7 w 70"/>
                    <a:gd name="T49" fmla="*/ 35 h 69"/>
                    <a:gd name="T50" fmla="*/ 5 w 70"/>
                    <a:gd name="T51" fmla="*/ 41 h 69"/>
                    <a:gd name="T52" fmla="*/ 5 w 70"/>
                    <a:gd name="T53" fmla="*/ 44 h 69"/>
                    <a:gd name="T54" fmla="*/ 0 w 70"/>
                    <a:gd name="T55" fmla="*/ 49 h 69"/>
                    <a:gd name="T56" fmla="*/ 1 w 70"/>
                    <a:gd name="T57" fmla="*/ 52 h 69"/>
                    <a:gd name="T58" fmla="*/ 0 w 70"/>
                    <a:gd name="T59" fmla="*/ 53 h 69"/>
                    <a:gd name="T60" fmla="*/ 4 w 70"/>
                    <a:gd name="T61" fmla="*/ 57 h 69"/>
                    <a:gd name="T62" fmla="*/ 5 w 70"/>
                    <a:gd name="T63" fmla="*/ 58 h 69"/>
                    <a:gd name="T64" fmla="*/ 7 w 70"/>
                    <a:gd name="T65" fmla="*/ 62 h 69"/>
                    <a:gd name="T66" fmla="*/ 10 w 70"/>
                    <a:gd name="T67" fmla="*/ 63 h 69"/>
                    <a:gd name="T68" fmla="*/ 13 w 70"/>
                    <a:gd name="T69" fmla="*/ 64 h 69"/>
                    <a:gd name="T70" fmla="*/ 13 w 70"/>
                    <a:gd name="T71" fmla="*/ 66 h 69"/>
                    <a:gd name="T72" fmla="*/ 14 w 70"/>
                    <a:gd name="T73" fmla="*/ 67 h 69"/>
                    <a:gd name="T74" fmla="*/ 16 w 70"/>
                    <a:gd name="T75" fmla="*/ 68 h 69"/>
                    <a:gd name="T76" fmla="*/ 20 w 70"/>
                    <a:gd name="T77" fmla="*/ 69 h 69"/>
                    <a:gd name="T78" fmla="*/ 22 w 70"/>
                    <a:gd name="T79" fmla="*/ 67 h 69"/>
                    <a:gd name="T80" fmla="*/ 25 w 70"/>
                    <a:gd name="T81" fmla="*/ 67 h 69"/>
                    <a:gd name="T82" fmla="*/ 29 w 70"/>
                    <a:gd name="T83" fmla="*/ 66 h 69"/>
                    <a:gd name="T84" fmla="*/ 30 w 70"/>
                    <a:gd name="T85" fmla="*/ 64 h 69"/>
                    <a:gd name="T86" fmla="*/ 31 w 70"/>
                    <a:gd name="T87" fmla="*/ 63 h 69"/>
                    <a:gd name="T88" fmla="*/ 35 w 70"/>
                    <a:gd name="T89" fmla="*/ 62 h 69"/>
                    <a:gd name="T90" fmla="*/ 36 w 70"/>
                    <a:gd name="T91" fmla="*/ 62 h 69"/>
                    <a:gd name="T92" fmla="*/ 38 w 70"/>
                    <a:gd name="T93" fmla="*/ 59 h 69"/>
                    <a:gd name="T94" fmla="*/ 39 w 70"/>
                    <a:gd name="T95" fmla="*/ 57 h 69"/>
                    <a:gd name="T96" fmla="*/ 39 w 70"/>
                    <a:gd name="T97" fmla="*/ 54 h 69"/>
                    <a:gd name="T98" fmla="*/ 43 w 70"/>
                    <a:gd name="T99" fmla="*/ 44 h 69"/>
                    <a:gd name="T100" fmla="*/ 43 w 70"/>
                    <a:gd name="T101" fmla="*/ 42 h 69"/>
                    <a:gd name="T102" fmla="*/ 44 w 70"/>
                    <a:gd name="T103" fmla="*/ 39 h 69"/>
                    <a:gd name="T104" fmla="*/ 46 w 70"/>
                    <a:gd name="T105" fmla="*/ 38 h 69"/>
                    <a:gd name="T106" fmla="*/ 51 w 70"/>
                    <a:gd name="T107" fmla="*/ 39 h 69"/>
                    <a:gd name="T108" fmla="*/ 52 w 70"/>
                    <a:gd name="T109" fmla="*/ 35 h 69"/>
                    <a:gd name="T110" fmla="*/ 53 w 70"/>
                    <a:gd name="T111" fmla="*/ 32 h 69"/>
                    <a:gd name="T112" fmla="*/ 57 w 70"/>
                    <a:gd name="T113" fmla="*/ 28 h 69"/>
                    <a:gd name="T114" fmla="*/ 58 w 70"/>
                    <a:gd name="T115" fmla="*/ 27 h 69"/>
                    <a:gd name="T116" fmla="*/ 60 w 70"/>
                    <a:gd name="T117" fmla="*/ 25 h 69"/>
                    <a:gd name="T118" fmla="*/ 61 w 70"/>
                    <a:gd name="T119" fmla="*/ 21 h 69"/>
                    <a:gd name="T120" fmla="*/ 61 w 70"/>
                    <a:gd name="T121"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 h="69">
                      <a:moveTo>
                        <a:pt x="70" y="17"/>
                      </a:moveTo>
                      <a:cubicBezTo>
                        <a:pt x="70" y="17"/>
                        <a:pt x="70" y="17"/>
                        <a:pt x="70" y="17"/>
                      </a:cubicBezTo>
                      <a:cubicBezTo>
                        <a:pt x="70" y="17"/>
                        <a:pt x="70" y="17"/>
                        <a:pt x="70" y="17"/>
                      </a:cubicBezTo>
                      <a:cubicBezTo>
                        <a:pt x="70" y="16"/>
                        <a:pt x="70" y="16"/>
                        <a:pt x="70" y="16"/>
                      </a:cubicBezTo>
                      <a:cubicBezTo>
                        <a:pt x="70" y="16"/>
                        <a:pt x="70" y="16"/>
                        <a:pt x="70" y="16"/>
                      </a:cubicBezTo>
                      <a:cubicBezTo>
                        <a:pt x="70" y="16"/>
                        <a:pt x="70" y="16"/>
                        <a:pt x="70" y="16"/>
                      </a:cubicBezTo>
                      <a:cubicBezTo>
                        <a:pt x="69" y="16"/>
                        <a:pt x="69" y="16"/>
                        <a:pt x="69" y="16"/>
                      </a:cubicBezTo>
                      <a:cubicBezTo>
                        <a:pt x="69" y="15"/>
                        <a:pt x="69" y="15"/>
                        <a:pt x="69" y="15"/>
                      </a:cubicBezTo>
                      <a:cubicBezTo>
                        <a:pt x="69" y="15"/>
                        <a:pt x="69" y="15"/>
                        <a:pt x="69" y="15"/>
                      </a:cubicBezTo>
                      <a:cubicBezTo>
                        <a:pt x="69" y="15"/>
                        <a:pt x="69" y="15"/>
                        <a:pt x="69" y="15"/>
                      </a:cubicBezTo>
                      <a:cubicBezTo>
                        <a:pt x="69" y="15"/>
                        <a:pt x="69" y="15"/>
                        <a:pt x="69" y="15"/>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7" y="14"/>
                        <a:pt x="67" y="14"/>
                        <a:pt x="67" y="14"/>
                      </a:cubicBezTo>
                      <a:cubicBezTo>
                        <a:pt x="67" y="13"/>
                        <a:pt x="67" y="13"/>
                        <a:pt x="67" y="13"/>
                      </a:cubicBezTo>
                      <a:cubicBezTo>
                        <a:pt x="68" y="13"/>
                        <a:pt x="68" y="13"/>
                        <a:pt x="68" y="13"/>
                      </a:cubicBezTo>
                      <a:cubicBezTo>
                        <a:pt x="68" y="13"/>
                        <a:pt x="68" y="13"/>
                        <a:pt x="68" y="13"/>
                      </a:cubicBezTo>
                      <a:cubicBezTo>
                        <a:pt x="68" y="13"/>
                        <a:pt x="68" y="13"/>
                        <a:pt x="68" y="13"/>
                      </a:cubicBezTo>
                      <a:cubicBezTo>
                        <a:pt x="68" y="12"/>
                        <a:pt x="68" y="12"/>
                        <a:pt x="68" y="12"/>
                      </a:cubicBezTo>
                      <a:cubicBezTo>
                        <a:pt x="67" y="12"/>
                        <a:pt x="67" y="12"/>
                        <a:pt x="67" y="12"/>
                      </a:cubicBezTo>
                      <a:cubicBezTo>
                        <a:pt x="67" y="12"/>
                        <a:pt x="67" y="12"/>
                        <a:pt x="67" y="12"/>
                      </a:cubicBezTo>
                      <a:cubicBezTo>
                        <a:pt x="67" y="12"/>
                        <a:pt x="67" y="12"/>
                        <a:pt x="67" y="12"/>
                      </a:cubicBezTo>
                      <a:cubicBezTo>
                        <a:pt x="67" y="13"/>
                        <a:pt x="67" y="13"/>
                        <a:pt x="67" y="13"/>
                      </a:cubicBezTo>
                      <a:cubicBezTo>
                        <a:pt x="67" y="13"/>
                        <a:pt x="67" y="13"/>
                        <a:pt x="67" y="13"/>
                      </a:cubicBezTo>
                      <a:cubicBezTo>
                        <a:pt x="67" y="13"/>
                        <a:pt x="67" y="13"/>
                        <a:pt x="67" y="13"/>
                      </a:cubicBezTo>
                      <a:cubicBezTo>
                        <a:pt x="66" y="13"/>
                        <a:pt x="66" y="13"/>
                        <a:pt x="66" y="13"/>
                      </a:cubicBezTo>
                      <a:cubicBezTo>
                        <a:pt x="66" y="13"/>
                        <a:pt x="66" y="13"/>
                        <a:pt x="66" y="13"/>
                      </a:cubicBezTo>
                      <a:cubicBezTo>
                        <a:pt x="66" y="13"/>
                        <a:pt x="66" y="13"/>
                        <a:pt x="66" y="13"/>
                      </a:cubicBezTo>
                      <a:cubicBezTo>
                        <a:pt x="66" y="13"/>
                        <a:pt x="66" y="13"/>
                        <a:pt x="66" y="13"/>
                      </a:cubicBezTo>
                      <a:cubicBezTo>
                        <a:pt x="65" y="13"/>
                        <a:pt x="65" y="13"/>
                        <a:pt x="65" y="13"/>
                      </a:cubicBezTo>
                      <a:cubicBezTo>
                        <a:pt x="64" y="12"/>
                        <a:pt x="64" y="12"/>
                        <a:pt x="64" y="12"/>
                      </a:cubicBezTo>
                      <a:cubicBezTo>
                        <a:pt x="63" y="11"/>
                        <a:pt x="63" y="11"/>
                        <a:pt x="63" y="11"/>
                      </a:cubicBezTo>
                      <a:cubicBezTo>
                        <a:pt x="62" y="12"/>
                        <a:pt x="62" y="12"/>
                        <a:pt x="62" y="12"/>
                      </a:cubicBezTo>
                      <a:cubicBezTo>
                        <a:pt x="62" y="12"/>
                        <a:pt x="62" y="12"/>
                        <a:pt x="62" y="12"/>
                      </a:cubicBezTo>
                      <a:cubicBezTo>
                        <a:pt x="62" y="12"/>
                        <a:pt x="62" y="12"/>
                        <a:pt x="62" y="12"/>
                      </a:cubicBezTo>
                      <a:cubicBezTo>
                        <a:pt x="62" y="12"/>
                        <a:pt x="62" y="12"/>
                        <a:pt x="62" y="12"/>
                      </a:cubicBezTo>
                      <a:cubicBezTo>
                        <a:pt x="62" y="13"/>
                        <a:pt x="62" y="13"/>
                        <a:pt x="62" y="13"/>
                      </a:cubicBezTo>
                      <a:cubicBezTo>
                        <a:pt x="61" y="13"/>
                        <a:pt x="61" y="13"/>
                        <a:pt x="61" y="13"/>
                      </a:cubicBezTo>
                      <a:cubicBezTo>
                        <a:pt x="61" y="13"/>
                        <a:pt x="61" y="13"/>
                        <a:pt x="61" y="13"/>
                      </a:cubicBezTo>
                      <a:cubicBezTo>
                        <a:pt x="61" y="13"/>
                        <a:pt x="61" y="13"/>
                        <a:pt x="61" y="13"/>
                      </a:cubicBezTo>
                      <a:cubicBezTo>
                        <a:pt x="61" y="13"/>
                        <a:pt x="61" y="13"/>
                        <a:pt x="61" y="13"/>
                      </a:cubicBezTo>
                      <a:cubicBezTo>
                        <a:pt x="60" y="13"/>
                        <a:pt x="60" y="13"/>
                        <a:pt x="60" y="13"/>
                      </a:cubicBezTo>
                      <a:cubicBezTo>
                        <a:pt x="60" y="13"/>
                        <a:pt x="60" y="13"/>
                        <a:pt x="60" y="13"/>
                      </a:cubicBezTo>
                      <a:cubicBezTo>
                        <a:pt x="60" y="14"/>
                        <a:pt x="60" y="14"/>
                        <a:pt x="60" y="14"/>
                      </a:cubicBezTo>
                      <a:cubicBezTo>
                        <a:pt x="59" y="14"/>
                        <a:pt x="59" y="14"/>
                        <a:pt x="59" y="14"/>
                      </a:cubicBezTo>
                      <a:cubicBezTo>
                        <a:pt x="59" y="14"/>
                        <a:pt x="59" y="14"/>
                        <a:pt x="59" y="14"/>
                      </a:cubicBezTo>
                      <a:cubicBezTo>
                        <a:pt x="59" y="14"/>
                        <a:pt x="59" y="14"/>
                        <a:pt x="59" y="14"/>
                      </a:cubicBezTo>
                      <a:cubicBezTo>
                        <a:pt x="59" y="14"/>
                        <a:pt x="59" y="14"/>
                        <a:pt x="59" y="14"/>
                      </a:cubicBezTo>
                      <a:cubicBezTo>
                        <a:pt x="59" y="14"/>
                        <a:pt x="59" y="14"/>
                        <a:pt x="59" y="14"/>
                      </a:cubicBezTo>
                      <a:cubicBezTo>
                        <a:pt x="59" y="14"/>
                        <a:pt x="59" y="14"/>
                        <a:pt x="59" y="14"/>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6"/>
                        <a:pt x="59" y="16"/>
                        <a:pt x="59" y="16"/>
                      </a:cubicBezTo>
                      <a:cubicBezTo>
                        <a:pt x="58" y="16"/>
                        <a:pt x="58" y="16"/>
                        <a:pt x="58" y="16"/>
                      </a:cubicBezTo>
                      <a:cubicBezTo>
                        <a:pt x="57" y="16"/>
                        <a:pt x="57" y="16"/>
                        <a:pt x="57" y="16"/>
                      </a:cubicBezTo>
                      <a:cubicBezTo>
                        <a:pt x="57" y="16"/>
                        <a:pt x="57" y="16"/>
                        <a:pt x="57" y="16"/>
                      </a:cubicBezTo>
                      <a:cubicBezTo>
                        <a:pt x="56" y="16"/>
                        <a:pt x="56" y="16"/>
                        <a:pt x="56" y="16"/>
                      </a:cubicBezTo>
                      <a:cubicBezTo>
                        <a:pt x="55" y="16"/>
                        <a:pt x="55" y="16"/>
                        <a:pt x="55" y="16"/>
                      </a:cubicBezTo>
                      <a:cubicBezTo>
                        <a:pt x="55" y="16"/>
                        <a:pt x="55" y="16"/>
                        <a:pt x="55" y="16"/>
                      </a:cubicBezTo>
                      <a:cubicBezTo>
                        <a:pt x="55" y="16"/>
                        <a:pt x="55" y="16"/>
                        <a:pt x="55" y="16"/>
                      </a:cubicBezTo>
                      <a:cubicBezTo>
                        <a:pt x="55" y="16"/>
                        <a:pt x="55" y="16"/>
                        <a:pt x="55" y="16"/>
                      </a:cubicBezTo>
                      <a:cubicBezTo>
                        <a:pt x="54" y="16"/>
                        <a:pt x="54" y="16"/>
                        <a:pt x="54" y="16"/>
                      </a:cubicBezTo>
                      <a:cubicBezTo>
                        <a:pt x="54" y="16"/>
                        <a:pt x="54" y="16"/>
                        <a:pt x="54" y="16"/>
                      </a:cubicBezTo>
                      <a:cubicBezTo>
                        <a:pt x="54" y="16"/>
                        <a:pt x="54" y="16"/>
                        <a:pt x="54" y="16"/>
                      </a:cubicBezTo>
                      <a:cubicBezTo>
                        <a:pt x="54" y="16"/>
                        <a:pt x="54" y="16"/>
                        <a:pt x="54" y="16"/>
                      </a:cubicBezTo>
                      <a:cubicBezTo>
                        <a:pt x="54" y="16"/>
                        <a:pt x="54" y="16"/>
                        <a:pt x="54" y="16"/>
                      </a:cubicBezTo>
                      <a:cubicBezTo>
                        <a:pt x="54" y="16"/>
                        <a:pt x="54" y="16"/>
                        <a:pt x="54" y="16"/>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7"/>
                        <a:pt x="53" y="17"/>
                        <a:pt x="53" y="17"/>
                      </a:cubicBezTo>
                      <a:cubicBezTo>
                        <a:pt x="53" y="17"/>
                        <a:pt x="53" y="17"/>
                        <a:pt x="53" y="17"/>
                      </a:cubicBezTo>
                      <a:cubicBezTo>
                        <a:pt x="53" y="17"/>
                        <a:pt x="53" y="17"/>
                        <a:pt x="53" y="17"/>
                      </a:cubicBezTo>
                      <a:cubicBezTo>
                        <a:pt x="52" y="18"/>
                        <a:pt x="52" y="18"/>
                        <a:pt x="52" y="18"/>
                      </a:cubicBezTo>
                      <a:cubicBezTo>
                        <a:pt x="52" y="19"/>
                        <a:pt x="52" y="19"/>
                        <a:pt x="52" y="19"/>
                      </a:cubicBezTo>
                      <a:cubicBezTo>
                        <a:pt x="52" y="19"/>
                        <a:pt x="52" y="19"/>
                        <a:pt x="52" y="19"/>
                      </a:cubicBezTo>
                      <a:cubicBezTo>
                        <a:pt x="52" y="19"/>
                        <a:pt x="52" y="19"/>
                        <a:pt x="52"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0" y="18"/>
                        <a:pt x="50" y="18"/>
                        <a:pt x="50" y="18"/>
                      </a:cubicBezTo>
                      <a:cubicBezTo>
                        <a:pt x="50" y="18"/>
                        <a:pt x="50" y="18"/>
                        <a:pt x="50" y="18"/>
                      </a:cubicBezTo>
                      <a:cubicBezTo>
                        <a:pt x="50" y="18"/>
                        <a:pt x="50" y="18"/>
                        <a:pt x="50" y="18"/>
                      </a:cubicBezTo>
                      <a:cubicBezTo>
                        <a:pt x="50" y="18"/>
                        <a:pt x="50" y="18"/>
                        <a:pt x="50" y="18"/>
                      </a:cubicBezTo>
                      <a:cubicBezTo>
                        <a:pt x="49" y="19"/>
                        <a:pt x="49" y="19"/>
                        <a:pt x="49" y="19"/>
                      </a:cubicBezTo>
                      <a:cubicBezTo>
                        <a:pt x="49" y="19"/>
                        <a:pt x="49" y="19"/>
                        <a:pt x="49" y="19"/>
                      </a:cubicBezTo>
                      <a:cubicBezTo>
                        <a:pt x="49" y="19"/>
                        <a:pt x="49" y="19"/>
                        <a:pt x="49" y="19"/>
                      </a:cubicBezTo>
                      <a:cubicBezTo>
                        <a:pt x="49" y="19"/>
                        <a:pt x="49" y="19"/>
                        <a:pt x="49" y="19"/>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1"/>
                        <a:pt x="49" y="21"/>
                        <a:pt x="49" y="21"/>
                      </a:cubicBezTo>
                      <a:cubicBezTo>
                        <a:pt x="49" y="21"/>
                        <a:pt x="49" y="21"/>
                        <a:pt x="49" y="21"/>
                      </a:cubicBezTo>
                      <a:cubicBezTo>
                        <a:pt x="48" y="21"/>
                        <a:pt x="48" y="21"/>
                        <a:pt x="48" y="21"/>
                      </a:cubicBezTo>
                      <a:cubicBezTo>
                        <a:pt x="48" y="22"/>
                        <a:pt x="48" y="22"/>
                        <a:pt x="48" y="22"/>
                      </a:cubicBezTo>
                      <a:cubicBezTo>
                        <a:pt x="47" y="22"/>
                        <a:pt x="47" y="22"/>
                        <a:pt x="47" y="22"/>
                      </a:cubicBezTo>
                      <a:cubicBezTo>
                        <a:pt x="47" y="22"/>
                        <a:pt x="47" y="22"/>
                        <a:pt x="47" y="22"/>
                      </a:cubicBezTo>
                      <a:cubicBezTo>
                        <a:pt x="47" y="22"/>
                        <a:pt x="47" y="22"/>
                        <a:pt x="47" y="22"/>
                      </a:cubicBezTo>
                      <a:cubicBezTo>
                        <a:pt x="47" y="23"/>
                        <a:pt x="47" y="23"/>
                        <a:pt x="47" y="23"/>
                      </a:cubicBezTo>
                      <a:cubicBezTo>
                        <a:pt x="47" y="23"/>
                        <a:pt x="47" y="23"/>
                        <a:pt x="47" y="23"/>
                      </a:cubicBezTo>
                      <a:cubicBezTo>
                        <a:pt x="47" y="23"/>
                        <a:pt x="47" y="23"/>
                        <a:pt x="47" y="23"/>
                      </a:cubicBezTo>
                      <a:cubicBezTo>
                        <a:pt x="46" y="23"/>
                        <a:pt x="46" y="23"/>
                        <a:pt x="46" y="23"/>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3" y="15"/>
                        <a:pt x="43" y="15"/>
                        <a:pt x="43" y="15"/>
                      </a:cubicBezTo>
                      <a:cubicBezTo>
                        <a:pt x="38" y="16"/>
                        <a:pt x="33" y="17"/>
                        <a:pt x="27" y="18"/>
                      </a:cubicBezTo>
                      <a:cubicBezTo>
                        <a:pt x="26" y="12"/>
                        <a:pt x="25" y="6"/>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1"/>
                        <a:pt x="23" y="1"/>
                        <a:pt x="23" y="1"/>
                      </a:cubicBezTo>
                      <a:cubicBezTo>
                        <a:pt x="23" y="0"/>
                        <a:pt x="23" y="0"/>
                        <a:pt x="23" y="0"/>
                      </a:cubicBezTo>
                      <a:cubicBezTo>
                        <a:pt x="23" y="1"/>
                        <a:pt x="23" y="1"/>
                        <a:pt x="23" y="1"/>
                      </a:cubicBezTo>
                      <a:cubicBezTo>
                        <a:pt x="22" y="1"/>
                        <a:pt x="22" y="1"/>
                        <a:pt x="22" y="1"/>
                      </a:cubicBezTo>
                      <a:cubicBezTo>
                        <a:pt x="22" y="1"/>
                        <a:pt x="22" y="1"/>
                        <a:pt x="22" y="1"/>
                      </a:cubicBezTo>
                      <a:cubicBezTo>
                        <a:pt x="22" y="1"/>
                        <a:pt x="22" y="1"/>
                        <a:pt x="22" y="1"/>
                      </a:cubicBezTo>
                      <a:cubicBezTo>
                        <a:pt x="22" y="2"/>
                        <a:pt x="22" y="2"/>
                        <a:pt x="22" y="2"/>
                      </a:cubicBezTo>
                      <a:cubicBezTo>
                        <a:pt x="23" y="2"/>
                        <a:pt x="23" y="2"/>
                        <a:pt x="23" y="2"/>
                      </a:cubicBezTo>
                      <a:cubicBezTo>
                        <a:pt x="23" y="3"/>
                        <a:pt x="23" y="3"/>
                        <a:pt x="23" y="3"/>
                      </a:cubicBezTo>
                      <a:cubicBezTo>
                        <a:pt x="23" y="3"/>
                        <a:pt x="23" y="3"/>
                        <a:pt x="23" y="3"/>
                      </a:cubicBezTo>
                      <a:cubicBezTo>
                        <a:pt x="24" y="4"/>
                        <a:pt x="24" y="4"/>
                        <a:pt x="24" y="4"/>
                      </a:cubicBezTo>
                      <a:cubicBezTo>
                        <a:pt x="24" y="4"/>
                        <a:pt x="24" y="4"/>
                        <a:pt x="24" y="4"/>
                      </a:cubicBezTo>
                      <a:cubicBezTo>
                        <a:pt x="23" y="5"/>
                        <a:pt x="23" y="5"/>
                        <a:pt x="23" y="5"/>
                      </a:cubicBezTo>
                      <a:cubicBezTo>
                        <a:pt x="23" y="5"/>
                        <a:pt x="23" y="5"/>
                        <a:pt x="23" y="5"/>
                      </a:cubicBezTo>
                      <a:cubicBezTo>
                        <a:pt x="23" y="5"/>
                        <a:pt x="23" y="5"/>
                        <a:pt x="23" y="5"/>
                      </a:cubicBezTo>
                      <a:cubicBezTo>
                        <a:pt x="24" y="5"/>
                        <a:pt x="24" y="5"/>
                        <a:pt x="24" y="5"/>
                      </a:cubicBezTo>
                      <a:cubicBezTo>
                        <a:pt x="24" y="5"/>
                        <a:pt x="24" y="5"/>
                        <a:pt x="24" y="5"/>
                      </a:cubicBezTo>
                      <a:cubicBezTo>
                        <a:pt x="24" y="5"/>
                        <a:pt x="24" y="5"/>
                        <a:pt x="24" y="5"/>
                      </a:cubicBezTo>
                      <a:cubicBezTo>
                        <a:pt x="24" y="5"/>
                        <a:pt x="24" y="5"/>
                        <a:pt x="24" y="5"/>
                      </a:cubicBezTo>
                      <a:cubicBezTo>
                        <a:pt x="24" y="6"/>
                        <a:pt x="24" y="6"/>
                        <a:pt x="24" y="6"/>
                      </a:cubicBezTo>
                      <a:cubicBezTo>
                        <a:pt x="24" y="6"/>
                        <a:pt x="24" y="6"/>
                        <a:pt x="24" y="6"/>
                      </a:cubicBezTo>
                      <a:cubicBezTo>
                        <a:pt x="24" y="6"/>
                        <a:pt x="24" y="6"/>
                        <a:pt x="24" y="6"/>
                      </a:cubicBezTo>
                      <a:cubicBezTo>
                        <a:pt x="24" y="6"/>
                        <a:pt x="24" y="6"/>
                        <a:pt x="24" y="6"/>
                      </a:cubicBezTo>
                      <a:cubicBezTo>
                        <a:pt x="24" y="7"/>
                        <a:pt x="24" y="7"/>
                        <a:pt x="24" y="7"/>
                      </a:cubicBezTo>
                      <a:cubicBezTo>
                        <a:pt x="24" y="7"/>
                        <a:pt x="24" y="7"/>
                        <a:pt x="24" y="7"/>
                      </a:cubicBezTo>
                      <a:cubicBezTo>
                        <a:pt x="24" y="7"/>
                        <a:pt x="24" y="7"/>
                        <a:pt x="24" y="7"/>
                      </a:cubicBezTo>
                      <a:cubicBezTo>
                        <a:pt x="24" y="8"/>
                        <a:pt x="24" y="8"/>
                        <a:pt x="24" y="8"/>
                      </a:cubicBezTo>
                      <a:cubicBezTo>
                        <a:pt x="23" y="8"/>
                        <a:pt x="23" y="8"/>
                        <a:pt x="23" y="8"/>
                      </a:cubicBezTo>
                      <a:cubicBezTo>
                        <a:pt x="23" y="9"/>
                        <a:pt x="23" y="9"/>
                        <a:pt x="23" y="9"/>
                      </a:cubicBezTo>
                      <a:cubicBezTo>
                        <a:pt x="23" y="9"/>
                        <a:pt x="23" y="9"/>
                        <a:pt x="23" y="9"/>
                      </a:cubicBezTo>
                      <a:cubicBezTo>
                        <a:pt x="23" y="10"/>
                        <a:pt x="23" y="10"/>
                        <a:pt x="23" y="10"/>
                      </a:cubicBezTo>
                      <a:cubicBezTo>
                        <a:pt x="23" y="10"/>
                        <a:pt x="23" y="10"/>
                        <a:pt x="23" y="10"/>
                      </a:cubicBezTo>
                      <a:cubicBezTo>
                        <a:pt x="23" y="11"/>
                        <a:pt x="23" y="11"/>
                        <a:pt x="23" y="11"/>
                      </a:cubicBezTo>
                      <a:cubicBezTo>
                        <a:pt x="23" y="11"/>
                        <a:pt x="23" y="11"/>
                        <a:pt x="23" y="11"/>
                      </a:cubicBezTo>
                      <a:cubicBezTo>
                        <a:pt x="23" y="12"/>
                        <a:pt x="23" y="12"/>
                        <a:pt x="23" y="12"/>
                      </a:cubicBez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5"/>
                        <a:pt x="23" y="15"/>
                        <a:pt x="23" y="15"/>
                      </a:cubicBezTo>
                      <a:cubicBezTo>
                        <a:pt x="23" y="15"/>
                        <a:pt x="23" y="15"/>
                        <a:pt x="23" y="15"/>
                      </a:cubicBezTo>
                      <a:cubicBezTo>
                        <a:pt x="23" y="15"/>
                        <a:pt x="23" y="15"/>
                        <a:pt x="23" y="15"/>
                      </a:cubicBezTo>
                      <a:cubicBezTo>
                        <a:pt x="22" y="15"/>
                        <a:pt x="22" y="15"/>
                        <a:pt x="22" y="15"/>
                      </a:cubicBezTo>
                      <a:cubicBezTo>
                        <a:pt x="22" y="15"/>
                        <a:pt x="22" y="15"/>
                        <a:pt x="22" y="15"/>
                      </a:cubicBezTo>
                      <a:cubicBezTo>
                        <a:pt x="22" y="15"/>
                        <a:pt x="22" y="15"/>
                        <a:pt x="22" y="15"/>
                      </a:cubicBezTo>
                      <a:cubicBezTo>
                        <a:pt x="23" y="15"/>
                        <a:pt x="23" y="15"/>
                        <a:pt x="23" y="15"/>
                      </a:cubicBezTo>
                      <a:cubicBezTo>
                        <a:pt x="23" y="16"/>
                        <a:pt x="23" y="16"/>
                        <a:pt x="23" y="16"/>
                      </a:cubicBezTo>
                      <a:cubicBezTo>
                        <a:pt x="23" y="16"/>
                        <a:pt x="23" y="16"/>
                        <a:pt x="23" y="16"/>
                      </a:cubicBezTo>
                      <a:cubicBezTo>
                        <a:pt x="22" y="16"/>
                        <a:pt x="22" y="16"/>
                        <a:pt x="22" y="16"/>
                      </a:cubicBezTo>
                      <a:cubicBezTo>
                        <a:pt x="22" y="16"/>
                        <a:pt x="22" y="16"/>
                        <a:pt x="22" y="16"/>
                      </a:cubicBezTo>
                      <a:cubicBezTo>
                        <a:pt x="22" y="17"/>
                        <a:pt x="22" y="17"/>
                        <a:pt x="22" y="17"/>
                      </a:cubicBezTo>
                      <a:cubicBezTo>
                        <a:pt x="22" y="17"/>
                        <a:pt x="22" y="17"/>
                        <a:pt x="22" y="17"/>
                      </a:cubicBezTo>
                      <a:cubicBezTo>
                        <a:pt x="22" y="17"/>
                        <a:pt x="22" y="17"/>
                        <a:pt x="22" y="17"/>
                      </a:cubicBezTo>
                      <a:cubicBezTo>
                        <a:pt x="22" y="17"/>
                        <a:pt x="22" y="17"/>
                        <a:pt x="22" y="17"/>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3" y="19"/>
                        <a:pt x="23" y="19"/>
                        <a:pt x="23" y="19"/>
                      </a:cubicBezTo>
                      <a:cubicBezTo>
                        <a:pt x="23" y="19"/>
                        <a:pt x="23" y="19"/>
                        <a:pt x="23" y="19"/>
                      </a:cubicBezTo>
                      <a:cubicBezTo>
                        <a:pt x="22" y="19"/>
                        <a:pt x="22" y="19"/>
                        <a:pt x="22" y="19"/>
                      </a:cubicBezTo>
                      <a:cubicBezTo>
                        <a:pt x="22" y="19"/>
                        <a:pt x="22" y="19"/>
                        <a:pt x="22" y="19"/>
                      </a:cubicBezTo>
                      <a:cubicBezTo>
                        <a:pt x="22" y="20"/>
                        <a:pt x="22" y="20"/>
                        <a:pt x="22" y="20"/>
                      </a:cubicBezTo>
                      <a:cubicBezTo>
                        <a:pt x="22" y="20"/>
                        <a:pt x="22" y="20"/>
                        <a:pt x="22" y="20"/>
                      </a:cubicBezTo>
                      <a:cubicBezTo>
                        <a:pt x="22" y="20"/>
                        <a:pt x="22" y="20"/>
                        <a:pt x="22" y="20"/>
                      </a:cubicBezTo>
                      <a:cubicBezTo>
                        <a:pt x="22" y="20"/>
                        <a:pt x="22" y="20"/>
                        <a:pt x="22" y="20"/>
                      </a:cubicBezTo>
                      <a:cubicBezTo>
                        <a:pt x="22" y="21"/>
                        <a:pt x="22" y="21"/>
                        <a:pt x="22" y="21"/>
                      </a:cubicBezTo>
                      <a:cubicBezTo>
                        <a:pt x="21" y="21"/>
                        <a:pt x="21" y="21"/>
                        <a:pt x="21" y="21"/>
                      </a:cubicBezTo>
                      <a:cubicBezTo>
                        <a:pt x="20" y="23"/>
                        <a:pt x="20" y="23"/>
                        <a:pt x="20" y="23"/>
                      </a:cubicBezTo>
                      <a:cubicBezTo>
                        <a:pt x="20" y="24"/>
                        <a:pt x="20" y="24"/>
                        <a:pt x="20" y="24"/>
                      </a:cubicBezTo>
                      <a:cubicBezTo>
                        <a:pt x="19" y="24"/>
                        <a:pt x="19" y="24"/>
                        <a:pt x="19" y="24"/>
                      </a:cubicBezTo>
                      <a:cubicBezTo>
                        <a:pt x="19" y="25"/>
                        <a:pt x="19" y="25"/>
                        <a:pt x="19" y="25"/>
                      </a:cubicBezTo>
                      <a:cubicBezTo>
                        <a:pt x="19" y="25"/>
                        <a:pt x="19" y="25"/>
                        <a:pt x="19" y="25"/>
                      </a:cubicBezTo>
                      <a:cubicBezTo>
                        <a:pt x="18" y="25"/>
                        <a:pt x="18" y="25"/>
                        <a:pt x="18" y="25"/>
                      </a:cubicBezTo>
                      <a:cubicBezTo>
                        <a:pt x="18" y="26"/>
                        <a:pt x="18" y="26"/>
                        <a:pt x="18" y="26"/>
                      </a:cubicBezTo>
                      <a:cubicBezTo>
                        <a:pt x="18" y="26"/>
                        <a:pt x="18" y="26"/>
                        <a:pt x="18" y="26"/>
                      </a:cubicBezTo>
                      <a:cubicBezTo>
                        <a:pt x="18" y="26"/>
                        <a:pt x="18" y="26"/>
                        <a:pt x="18" y="26"/>
                      </a:cubicBezTo>
                      <a:cubicBezTo>
                        <a:pt x="17" y="26"/>
                        <a:pt x="17" y="26"/>
                        <a:pt x="17" y="26"/>
                      </a:cubicBezTo>
                      <a:cubicBezTo>
                        <a:pt x="17" y="26"/>
                        <a:pt x="17" y="26"/>
                        <a:pt x="17" y="26"/>
                      </a:cubicBezTo>
                      <a:cubicBezTo>
                        <a:pt x="17" y="27"/>
                        <a:pt x="17" y="27"/>
                        <a:pt x="17" y="27"/>
                      </a:cubicBezTo>
                      <a:cubicBezTo>
                        <a:pt x="16" y="27"/>
                        <a:pt x="16" y="27"/>
                        <a:pt x="16" y="27"/>
                      </a:cubicBezTo>
                      <a:cubicBezTo>
                        <a:pt x="16" y="27"/>
                        <a:pt x="16" y="27"/>
                        <a:pt x="16" y="27"/>
                      </a:cubicBezTo>
                      <a:cubicBezTo>
                        <a:pt x="15" y="27"/>
                        <a:pt x="15" y="27"/>
                        <a:pt x="15" y="27"/>
                      </a:cubicBezTo>
                      <a:cubicBezTo>
                        <a:pt x="15" y="27"/>
                        <a:pt x="15" y="27"/>
                        <a:pt x="15" y="27"/>
                      </a:cubicBezTo>
                      <a:cubicBezTo>
                        <a:pt x="15" y="26"/>
                        <a:pt x="15" y="26"/>
                        <a:pt x="15" y="26"/>
                      </a:cubicBezTo>
                      <a:cubicBezTo>
                        <a:pt x="15" y="26"/>
                        <a:pt x="15" y="26"/>
                        <a:pt x="15" y="26"/>
                      </a:cubicBezTo>
                      <a:cubicBezTo>
                        <a:pt x="14" y="26"/>
                        <a:pt x="14" y="26"/>
                        <a:pt x="14" y="26"/>
                      </a:cubicBezTo>
                      <a:cubicBezTo>
                        <a:pt x="14" y="27"/>
                        <a:pt x="14" y="27"/>
                        <a:pt x="14" y="27"/>
                      </a:cubicBezTo>
                      <a:cubicBezTo>
                        <a:pt x="13" y="28"/>
                        <a:pt x="13" y="28"/>
                        <a:pt x="13" y="28"/>
                      </a:cubicBezTo>
                      <a:cubicBezTo>
                        <a:pt x="13" y="28"/>
                        <a:pt x="13" y="28"/>
                        <a:pt x="13" y="28"/>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2" y="29"/>
                        <a:pt x="12" y="29"/>
                        <a:pt x="12" y="29"/>
                      </a:cubicBezTo>
                      <a:cubicBezTo>
                        <a:pt x="12" y="29"/>
                        <a:pt x="12" y="29"/>
                        <a:pt x="12" y="29"/>
                      </a:cubicBezTo>
                      <a:cubicBezTo>
                        <a:pt x="12" y="29"/>
                        <a:pt x="12" y="29"/>
                        <a:pt x="12" y="29"/>
                      </a:cubicBezTo>
                      <a:cubicBezTo>
                        <a:pt x="12" y="29"/>
                        <a:pt x="12" y="29"/>
                        <a:pt x="12" y="29"/>
                      </a:cubicBezTo>
                      <a:cubicBezTo>
                        <a:pt x="11" y="30"/>
                        <a:pt x="11" y="30"/>
                        <a:pt x="11" y="30"/>
                      </a:cubicBezTo>
                      <a:cubicBezTo>
                        <a:pt x="11" y="30"/>
                        <a:pt x="11" y="30"/>
                        <a:pt x="11" y="30"/>
                      </a:cubicBezTo>
                      <a:cubicBezTo>
                        <a:pt x="11" y="31"/>
                        <a:pt x="11" y="31"/>
                        <a:pt x="11" y="31"/>
                      </a:cubicBezTo>
                      <a:cubicBezTo>
                        <a:pt x="11" y="32"/>
                        <a:pt x="11" y="32"/>
                        <a:pt x="11" y="32"/>
                      </a:cubicBezTo>
                      <a:cubicBezTo>
                        <a:pt x="11" y="32"/>
                        <a:pt x="11" y="32"/>
                        <a:pt x="11" y="32"/>
                      </a:cubicBezTo>
                      <a:cubicBezTo>
                        <a:pt x="11" y="33"/>
                        <a:pt x="11" y="33"/>
                        <a:pt x="11" y="33"/>
                      </a:cubicBezTo>
                      <a:cubicBezTo>
                        <a:pt x="11" y="33"/>
                        <a:pt x="11" y="33"/>
                        <a:pt x="11" y="33"/>
                      </a:cubicBezTo>
                      <a:cubicBezTo>
                        <a:pt x="11" y="33"/>
                        <a:pt x="11" y="33"/>
                        <a:pt x="11" y="33"/>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1" y="34"/>
                        <a:pt x="11" y="34"/>
                        <a:pt x="11" y="34"/>
                      </a:cubicBezTo>
                      <a:cubicBezTo>
                        <a:pt x="11" y="35"/>
                        <a:pt x="11" y="35"/>
                        <a:pt x="11" y="35"/>
                      </a:cubicBezTo>
                      <a:cubicBezTo>
                        <a:pt x="11" y="35"/>
                        <a:pt x="11" y="35"/>
                        <a:pt x="11" y="35"/>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10" y="37"/>
                        <a:pt x="10" y="37"/>
                        <a:pt x="10" y="37"/>
                      </a:cubicBezTo>
                      <a:cubicBezTo>
                        <a:pt x="10" y="38"/>
                        <a:pt x="10" y="38"/>
                        <a:pt x="10" y="38"/>
                      </a:cubicBezTo>
                      <a:cubicBezTo>
                        <a:pt x="9" y="38"/>
                        <a:pt x="9" y="38"/>
                        <a:pt x="9" y="38"/>
                      </a:cubicBezTo>
                      <a:cubicBezTo>
                        <a:pt x="9" y="38"/>
                        <a:pt x="9" y="38"/>
                        <a:pt x="9" y="38"/>
                      </a:cubicBezTo>
                      <a:cubicBezTo>
                        <a:pt x="9" y="38"/>
                        <a:pt x="9" y="38"/>
                        <a:pt x="9" y="38"/>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6"/>
                        <a:pt x="9" y="36"/>
                        <a:pt x="9" y="36"/>
                      </a:cubicBezTo>
                      <a:cubicBezTo>
                        <a:pt x="9" y="36"/>
                        <a:pt x="9" y="36"/>
                        <a:pt x="9" y="36"/>
                      </a:cubicBezTo>
                      <a:cubicBezTo>
                        <a:pt x="9" y="36"/>
                        <a:pt x="9" y="36"/>
                        <a:pt x="9" y="36"/>
                      </a:cubicBezTo>
                      <a:cubicBezTo>
                        <a:pt x="8" y="36"/>
                        <a:pt x="8" y="36"/>
                        <a:pt x="8" y="36"/>
                      </a:cubicBezTo>
                      <a:cubicBezTo>
                        <a:pt x="8" y="36"/>
                        <a:pt x="8" y="36"/>
                        <a:pt x="8" y="36"/>
                      </a:cubicBezTo>
                      <a:cubicBezTo>
                        <a:pt x="8" y="35"/>
                        <a:pt x="8" y="35"/>
                        <a:pt x="8" y="35"/>
                      </a:cubicBezTo>
                      <a:cubicBezTo>
                        <a:pt x="7" y="35"/>
                        <a:pt x="7" y="35"/>
                        <a:pt x="7" y="35"/>
                      </a:cubicBezTo>
                      <a:cubicBezTo>
                        <a:pt x="7" y="35"/>
                        <a:pt x="7" y="35"/>
                        <a:pt x="7" y="35"/>
                      </a:cubicBezTo>
                      <a:cubicBezTo>
                        <a:pt x="7" y="36"/>
                        <a:pt x="7" y="36"/>
                        <a:pt x="7" y="36"/>
                      </a:cubicBezTo>
                      <a:cubicBezTo>
                        <a:pt x="6" y="36"/>
                        <a:pt x="6" y="36"/>
                        <a:pt x="6" y="36"/>
                      </a:cubicBezTo>
                      <a:cubicBezTo>
                        <a:pt x="6" y="37"/>
                        <a:pt x="6" y="37"/>
                        <a:pt x="6" y="37"/>
                      </a:cubicBezTo>
                      <a:cubicBezTo>
                        <a:pt x="6" y="38"/>
                        <a:pt x="6" y="38"/>
                        <a:pt x="6" y="38"/>
                      </a:cubicBezTo>
                      <a:cubicBezTo>
                        <a:pt x="6" y="39"/>
                        <a:pt x="6" y="39"/>
                        <a:pt x="6" y="39"/>
                      </a:cubicBezTo>
                      <a:cubicBezTo>
                        <a:pt x="6" y="39"/>
                        <a:pt x="6" y="39"/>
                        <a:pt x="6" y="39"/>
                      </a:cubicBezTo>
                      <a:cubicBezTo>
                        <a:pt x="6" y="39"/>
                        <a:pt x="6" y="39"/>
                        <a:pt x="6" y="39"/>
                      </a:cubicBezTo>
                      <a:cubicBezTo>
                        <a:pt x="5" y="40"/>
                        <a:pt x="5" y="40"/>
                        <a:pt x="5" y="40"/>
                      </a:cubicBezTo>
                      <a:cubicBezTo>
                        <a:pt x="5" y="40"/>
                        <a:pt x="5" y="40"/>
                        <a:pt x="5" y="40"/>
                      </a:cubicBezTo>
                      <a:cubicBezTo>
                        <a:pt x="5" y="40"/>
                        <a:pt x="5" y="40"/>
                        <a:pt x="5" y="40"/>
                      </a:cubicBezTo>
                      <a:cubicBezTo>
                        <a:pt x="5" y="41"/>
                        <a:pt x="5" y="41"/>
                        <a:pt x="5" y="41"/>
                      </a:cubicBezTo>
                      <a:cubicBezTo>
                        <a:pt x="5" y="41"/>
                        <a:pt x="5" y="41"/>
                        <a:pt x="5" y="41"/>
                      </a:cubicBezTo>
                      <a:cubicBezTo>
                        <a:pt x="5" y="41"/>
                        <a:pt x="5" y="41"/>
                        <a:pt x="5" y="41"/>
                      </a:cubicBezTo>
                      <a:cubicBezTo>
                        <a:pt x="6" y="42"/>
                        <a:pt x="6" y="42"/>
                        <a:pt x="6" y="42"/>
                      </a:cubicBezTo>
                      <a:cubicBezTo>
                        <a:pt x="6" y="42"/>
                        <a:pt x="6" y="42"/>
                        <a:pt x="6" y="42"/>
                      </a:cubicBezTo>
                      <a:cubicBezTo>
                        <a:pt x="6" y="42"/>
                        <a:pt x="6" y="42"/>
                        <a:pt x="6" y="42"/>
                      </a:cubicBezTo>
                      <a:cubicBezTo>
                        <a:pt x="6" y="43"/>
                        <a:pt x="6" y="43"/>
                        <a:pt x="6" y="43"/>
                      </a:cubicBezTo>
                      <a:cubicBezTo>
                        <a:pt x="6" y="43"/>
                        <a:pt x="6" y="43"/>
                        <a:pt x="6" y="43"/>
                      </a:cubicBezTo>
                      <a:cubicBezTo>
                        <a:pt x="6" y="43"/>
                        <a:pt x="6" y="43"/>
                        <a:pt x="6" y="43"/>
                      </a:cubicBezTo>
                      <a:cubicBezTo>
                        <a:pt x="6" y="43"/>
                        <a:pt x="6" y="43"/>
                        <a:pt x="6" y="43"/>
                      </a:cubicBezTo>
                      <a:cubicBezTo>
                        <a:pt x="6" y="44"/>
                        <a:pt x="6" y="44"/>
                        <a:pt x="6" y="44"/>
                      </a:cubicBezTo>
                      <a:cubicBezTo>
                        <a:pt x="6" y="44"/>
                        <a:pt x="6" y="44"/>
                        <a:pt x="6" y="44"/>
                      </a:cubicBezTo>
                      <a:cubicBezTo>
                        <a:pt x="5" y="44"/>
                        <a:pt x="5" y="44"/>
                        <a:pt x="5" y="44"/>
                      </a:cubicBezTo>
                      <a:cubicBezTo>
                        <a:pt x="5" y="44"/>
                        <a:pt x="5" y="44"/>
                        <a:pt x="5" y="44"/>
                      </a:cubicBezTo>
                      <a:cubicBezTo>
                        <a:pt x="5" y="44"/>
                        <a:pt x="5" y="44"/>
                        <a:pt x="5" y="44"/>
                      </a:cubicBezTo>
                      <a:cubicBezTo>
                        <a:pt x="4" y="45"/>
                        <a:pt x="4" y="45"/>
                        <a:pt x="4" y="45"/>
                      </a:cubicBezTo>
                      <a:cubicBezTo>
                        <a:pt x="4" y="47"/>
                        <a:pt x="4" y="47"/>
                        <a:pt x="4" y="47"/>
                      </a:cubicBezTo>
                      <a:cubicBezTo>
                        <a:pt x="4" y="47"/>
                        <a:pt x="4" y="47"/>
                        <a:pt x="4" y="47"/>
                      </a:cubicBezTo>
                      <a:cubicBezTo>
                        <a:pt x="4" y="47"/>
                        <a:pt x="4" y="47"/>
                        <a:pt x="4" y="47"/>
                      </a:cubicBezTo>
                      <a:cubicBezTo>
                        <a:pt x="4" y="47"/>
                        <a:pt x="4" y="47"/>
                        <a:pt x="4" y="47"/>
                      </a:cubicBezTo>
                      <a:cubicBezTo>
                        <a:pt x="3" y="48"/>
                        <a:pt x="3" y="48"/>
                        <a:pt x="3" y="48"/>
                      </a:cubicBezTo>
                      <a:cubicBezTo>
                        <a:pt x="2" y="48"/>
                        <a:pt x="2" y="48"/>
                        <a:pt x="2" y="48"/>
                      </a:cubicBezTo>
                      <a:cubicBezTo>
                        <a:pt x="1" y="49"/>
                        <a:pt x="1" y="49"/>
                        <a:pt x="1" y="49"/>
                      </a:cubicBezTo>
                      <a:cubicBezTo>
                        <a:pt x="0" y="48"/>
                        <a:pt x="0" y="48"/>
                        <a:pt x="0" y="48"/>
                      </a:cubicBezTo>
                      <a:cubicBezTo>
                        <a:pt x="0" y="48"/>
                        <a:pt x="0" y="48"/>
                        <a:pt x="0" y="48"/>
                      </a:cubicBezTo>
                      <a:cubicBezTo>
                        <a:pt x="0" y="48"/>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1" y="50"/>
                        <a:pt x="1" y="50"/>
                        <a:pt x="1" y="50"/>
                      </a:cubicBezTo>
                      <a:cubicBezTo>
                        <a:pt x="1" y="50"/>
                        <a:pt x="1" y="50"/>
                        <a:pt x="1" y="50"/>
                      </a:cubicBezTo>
                      <a:cubicBezTo>
                        <a:pt x="1" y="50"/>
                        <a:pt x="1" y="50"/>
                        <a:pt x="1" y="50"/>
                      </a:cubicBezTo>
                      <a:cubicBezTo>
                        <a:pt x="1" y="51"/>
                        <a:pt x="1" y="51"/>
                        <a:pt x="1" y="51"/>
                      </a:cubicBezTo>
                      <a:cubicBezTo>
                        <a:pt x="1" y="51"/>
                        <a:pt x="1" y="51"/>
                        <a:pt x="1" y="51"/>
                      </a:cubicBezTo>
                      <a:cubicBezTo>
                        <a:pt x="1" y="51"/>
                        <a:pt x="1" y="51"/>
                        <a:pt x="1" y="51"/>
                      </a:cubicBezTo>
                      <a:cubicBezTo>
                        <a:pt x="1" y="51"/>
                        <a:pt x="1" y="51"/>
                        <a:pt x="1" y="51"/>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3"/>
                        <a:pt x="1" y="53"/>
                        <a:pt x="1" y="53"/>
                      </a:cubicBezTo>
                      <a:cubicBezTo>
                        <a:pt x="1" y="53"/>
                        <a:pt x="1" y="53"/>
                        <a:pt x="1" y="53"/>
                      </a:cubicBezTo>
                      <a:cubicBezTo>
                        <a:pt x="1" y="53"/>
                        <a:pt x="1" y="53"/>
                        <a:pt x="1" y="53"/>
                      </a:cubicBezTo>
                      <a:cubicBezTo>
                        <a:pt x="1" y="53"/>
                        <a:pt x="1" y="53"/>
                        <a:pt x="1"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4"/>
                        <a:pt x="0" y="54"/>
                        <a:pt x="0" y="54"/>
                      </a:cubicBezTo>
                      <a:cubicBezTo>
                        <a:pt x="2" y="55"/>
                        <a:pt x="2" y="55"/>
                        <a:pt x="2" y="55"/>
                      </a:cubicBezTo>
                      <a:cubicBezTo>
                        <a:pt x="2" y="55"/>
                        <a:pt x="2" y="55"/>
                        <a:pt x="2" y="55"/>
                      </a:cubicBezTo>
                      <a:cubicBezTo>
                        <a:pt x="2" y="55"/>
                        <a:pt x="2" y="55"/>
                        <a:pt x="2" y="55"/>
                      </a:cubicBezTo>
                      <a:cubicBezTo>
                        <a:pt x="2" y="56"/>
                        <a:pt x="2" y="56"/>
                        <a:pt x="2" y="56"/>
                      </a:cubicBezTo>
                      <a:cubicBezTo>
                        <a:pt x="2" y="56"/>
                        <a:pt x="2" y="56"/>
                        <a:pt x="2" y="56"/>
                      </a:cubicBezTo>
                      <a:cubicBezTo>
                        <a:pt x="3" y="56"/>
                        <a:pt x="3" y="56"/>
                        <a:pt x="3" y="56"/>
                      </a:cubicBezTo>
                      <a:cubicBezTo>
                        <a:pt x="3" y="56"/>
                        <a:pt x="3" y="56"/>
                        <a:pt x="3" y="56"/>
                      </a:cubicBezTo>
                      <a:cubicBezTo>
                        <a:pt x="3" y="57"/>
                        <a:pt x="3" y="57"/>
                        <a:pt x="3" y="57"/>
                      </a:cubicBezTo>
                      <a:cubicBezTo>
                        <a:pt x="4" y="57"/>
                        <a:pt x="4" y="57"/>
                        <a:pt x="4" y="57"/>
                      </a:cubicBezTo>
                      <a:cubicBezTo>
                        <a:pt x="4" y="57"/>
                        <a:pt x="4" y="57"/>
                        <a:pt x="4" y="57"/>
                      </a:cubicBezTo>
                      <a:cubicBezTo>
                        <a:pt x="4" y="57"/>
                        <a:pt x="4" y="57"/>
                        <a:pt x="4" y="57"/>
                      </a:cubicBezTo>
                      <a:cubicBezTo>
                        <a:pt x="4" y="57"/>
                        <a:pt x="4" y="57"/>
                        <a:pt x="4" y="57"/>
                      </a:cubicBezTo>
                      <a:cubicBezTo>
                        <a:pt x="3" y="57"/>
                        <a:pt x="3" y="57"/>
                        <a:pt x="3" y="57"/>
                      </a:cubicBezTo>
                      <a:cubicBezTo>
                        <a:pt x="3" y="57"/>
                        <a:pt x="3" y="57"/>
                        <a:pt x="3" y="57"/>
                      </a:cubicBezTo>
                      <a:cubicBezTo>
                        <a:pt x="3" y="57"/>
                        <a:pt x="3" y="57"/>
                        <a:pt x="3" y="57"/>
                      </a:cubicBezTo>
                      <a:cubicBezTo>
                        <a:pt x="4" y="58"/>
                        <a:pt x="4" y="58"/>
                        <a:pt x="4" y="58"/>
                      </a:cubicBezTo>
                      <a:cubicBezTo>
                        <a:pt x="4" y="58"/>
                        <a:pt x="4" y="58"/>
                        <a:pt x="4" y="58"/>
                      </a:cubicBezTo>
                      <a:cubicBezTo>
                        <a:pt x="4" y="58"/>
                        <a:pt x="4" y="58"/>
                        <a:pt x="4" y="58"/>
                      </a:cubicBezTo>
                      <a:cubicBezTo>
                        <a:pt x="4" y="58"/>
                        <a:pt x="4" y="58"/>
                        <a:pt x="4" y="58"/>
                      </a:cubicBezTo>
                      <a:cubicBezTo>
                        <a:pt x="5" y="58"/>
                        <a:pt x="5" y="58"/>
                        <a:pt x="5" y="58"/>
                      </a:cubicBezTo>
                      <a:cubicBezTo>
                        <a:pt x="5" y="58"/>
                        <a:pt x="5" y="58"/>
                        <a:pt x="5" y="58"/>
                      </a:cubicBezTo>
                      <a:cubicBezTo>
                        <a:pt x="5" y="58"/>
                        <a:pt x="5" y="58"/>
                        <a:pt x="5" y="58"/>
                      </a:cubicBezTo>
                      <a:cubicBezTo>
                        <a:pt x="5" y="59"/>
                        <a:pt x="5" y="59"/>
                        <a:pt x="5" y="59"/>
                      </a:cubicBezTo>
                      <a:cubicBezTo>
                        <a:pt x="5" y="59"/>
                        <a:pt x="5" y="59"/>
                        <a:pt x="5" y="59"/>
                      </a:cubicBezTo>
                      <a:cubicBezTo>
                        <a:pt x="5" y="59"/>
                        <a:pt x="5" y="59"/>
                        <a:pt x="5" y="59"/>
                      </a:cubicBezTo>
                      <a:cubicBezTo>
                        <a:pt x="5" y="59"/>
                        <a:pt x="5" y="59"/>
                        <a:pt x="5" y="59"/>
                      </a:cubicBezTo>
                      <a:cubicBezTo>
                        <a:pt x="6" y="60"/>
                        <a:pt x="6" y="60"/>
                        <a:pt x="6" y="60"/>
                      </a:cubicBezTo>
                      <a:cubicBezTo>
                        <a:pt x="6" y="61"/>
                        <a:pt x="6" y="61"/>
                        <a:pt x="6" y="61"/>
                      </a:cubicBezTo>
                      <a:cubicBezTo>
                        <a:pt x="7" y="61"/>
                        <a:pt x="7" y="61"/>
                        <a:pt x="7" y="61"/>
                      </a:cubicBezTo>
                      <a:cubicBezTo>
                        <a:pt x="7" y="61"/>
                        <a:pt x="7" y="61"/>
                        <a:pt x="7" y="61"/>
                      </a:cubicBezTo>
                      <a:cubicBezTo>
                        <a:pt x="7" y="61"/>
                        <a:pt x="7" y="61"/>
                        <a:pt x="7" y="61"/>
                      </a:cubicBezTo>
                      <a:cubicBezTo>
                        <a:pt x="7" y="61"/>
                        <a:pt x="7" y="61"/>
                        <a:pt x="7" y="61"/>
                      </a:cubicBezTo>
                      <a:cubicBezTo>
                        <a:pt x="7" y="62"/>
                        <a:pt x="7" y="62"/>
                        <a:pt x="7" y="62"/>
                      </a:cubicBezTo>
                      <a:cubicBezTo>
                        <a:pt x="7" y="62"/>
                        <a:pt x="7" y="62"/>
                        <a:pt x="7" y="62"/>
                      </a:cubicBezTo>
                      <a:cubicBezTo>
                        <a:pt x="7" y="62"/>
                        <a:pt x="7" y="62"/>
                        <a:pt x="7" y="62"/>
                      </a:cubicBezTo>
                      <a:cubicBezTo>
                        <a:pt x="8" y="62"/>
                        <a:pt x="8" y="62"/>
                        <a:pt x="8" y="62"/>
                      </a:cubicBezTo>
                      <a:cubicBezTo>
                        <a:pt x="8" y="62"/>
                        <a:pt x="8" y="62"/>
                        <a:pt x="8" y="62"/>
                      </a:cubicBezTo>
                      <a:cubicBezTo>
                        <a:pt x="8" y="62"/>
                        <a:pt x="8" y="62"/>
                        <a:pt x="8" y="62"/>
                      </a:cubicBezTo>
                      <a:cubicBezTo>
                        <a:pt x="8" y="62"/>
                        <a:pt x="8" y="62"/>
                        <a:pt x="8" y="62"/>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10" y="63"/>
                        <a:pt x="10" y="63"/>
                        <a:pt x="10" y="63"/>
                      </a:cubicBezTo>
                      <a:cubicBezTo>
                        <a:pt x="10" y="63"/>
                        <a:pt x="10" y="63"/>
                        <a:pt x="10" y="63"/>
                      </a:cubicBezTo>
                      <a:cubicBezTo>
                        <a:pt x="10" y="63"/>
                        <a:pt x="10" y="63"/>
                        <a:pt x="10" y="63"/>
                      </a:cubicBezTo>
                      <a:cubicBezTo>
                        <a:pt x="10" y="63"/>
                        <a:pt x="10" y="63"/>
                        <a:pt x="10" y="63"/>
                      </a:cubicBezTo>
                      <a:cubicBezTo>
                        <a:pt x="10" y="63"/>
                        <a:pt x="10" y="63"/>
                        <a:pt x="10" y="63"/>
                      </a:cubicBezTo>
                      <a:cubicBezTo>
                        <a:pt x="10" y="63"/>
                        <a:pt x="10" y="63"/>
                        <a:pt x="10" y="63"/>
                      </a:cubicBezTo>
                      <a:cubicBezTo>
                        <a:pt x="10" y="64"/>
                        <a:pt x="10" y="64"/>
                        <a:pt x="10" y="64"/>
                      </a:cubicBezTo>
                      <a:cubicBezTo>
                        <a:pt x="10" y="64"/>
                        <a:pt x="10" y="64"/>
                        <a:pt x="10" y="64"/>
                      </a:cubicBezTo>
                      <a:cubicBezTo>
                        <a:pt x="10" y="64"/>
                        <a:pt x="10" y="64"/>
                        <a:pt x="10" y="64"/>
                      </a:cubicBezTo>
                      <a:cubicBezTo>
                        <a:pt x="12" y="64"/>
                        <a:pt x="12" y="64"/>
                        <a:pt x="12" y="64"/>
                      </a:cubicBezTo>
                      <a:cubicBezTo>
                        <a:pt x="12" y="64"/>
                        <a:pt x="12" y="64"/>
                        <a:pt x="12" y="64"/>
                      </a:cubicBezTo>
                      <a:cubicBezTo>
                        <a:pt x="12" y="64"/>
                        <a:pt x="12" y="64"/>
                        <a:pt x="12" y="64"/>
                      </a:cubicBezTo>
                      <a:cubicBezTo>
                        <a:pt x="12" y="64"/>
                        <a:pt x="12" y="64"/>
                        <a:pt x="12"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6"/>
                        <a:pt x="13" y="66"/>
                        <a:pt x="13" y="66"/>
                      </a:cubicBezTo>
                      <a:cubicBezTo>
                        <a:pt x="13" y="66"/>
                        <a:pt x="13" y="66"/>
                        <a:pt x="13" y="66"/>
                      </a:cubicBezTo>
                      <a:cubicBezTo>
                        <a:pt x="13" y="66"/>
                        <a:pt x="13" y="66"/>
                        <a:pt x="13" y="66"/>
                      </a:cubicBezTo>
                      <a:cubicBezTo>
                        <a:pt x="13" y="66"/>
                        <a:pt x="13" y="66"/>
                        <a:pt x="13" y="66"/>
                      </a:cubicBezTo>
                      <a:cubicBezTo>
                        <a:pt x="14" y="66"/>
                        <a:pt x="14" y="66"/>
                        <a:pt x="14" y="66"/>
                      </a:cubicBezTo>
                      <a:cubicBezTo>
                        <a:pt x="14" y="66"/>
                        <a:pt x="14" y="66"/>
                        <a:pt x="14" y="66"/>
                      </a:cubicBezTo>
                      <a:cubicBezTo>
                        <a:pt x="14" y="66"/>
                        <a:pt x="14" y="66"/>
                        <a:pt x="14" y="66"/>
                      </a:cubicBezTo>
                      <a:cubicBezTo>
                        <a:pt x="14" y="66"/>
                        <a:pt x="14" y="66"/>
                        <a:pt x="14" y="66"/>
                      </a:cubicBezTo>
                      <a:cubicBezTo>
                        <a:pt x="14" y="67"/>
                        <a:pt x="14" y="67"/>
                        <a:pt x="14" y="67"/>
                      </a:cubicBezTo>
                      <a:cubicBezTo>
                        <a:pt x="14" y="67"/>
                        <a:pt x="14" y="67"/>
                        <a:pt x="14" y="67"/>
                      </a:cubicBezTo>
                      <a:cubicBezTo>
                        <a:pt x="14" y="67"/>
                        <a:pt x="14" y="67"/>
                        <a:pt x="14" y="67"/>
                      </a:cubicBezTo>
                      <a:cubicBezTo>
                        <a:pt x="14" y="67"/>
                        <a:pt x="14" y="67"/>
                        <a:pt x="14" y="67"/>
                      </a:cubicBezTo>
                      <a:cubicBezTo>
                        <a:pt x="14" y="67"/>
                        <a:pt x="14" y="67"/>
                        <a:pt x="14" y="67"/>
                      </a:cubicBezTo>
                      <a:cubicBezTo>
                        <a:pt x="14" y="67"/>
                        <a:pt x="14" y="67"/>
                        <a:pt x="14" y="67"/>
                      </a:cubicBezTo>
                      <a:cubicBezTo>
                        <a:pt x="15" y="67"/>
                        <a:pt x="15" y="67"/>
                        <a:pt x="15" y="67"/>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6" y="68"/>
                        <a:pt x="16" y="68"/>
                        <a:pt x="16" y="68"/>
                      </a:cubicBezTo>
                      <a:cubicBezTo>
                        <a:pt x="16" y="68"/>
                        <a:pt x="16" y="68"/>
                        <a:pt x="16" y="68"/>
                      </a:cubicBezTo>
                      <a:cubicBezTo>
                        <a:pt x="16" y="68"/>
                        <a:pt x="16" y="68"/>
                        <a:pt x="16" y="68"/>
                      </a:cubicBezTo>
                      <a:cubicBezTo>
                        <a:pt x="16" y="68"/>
                        <a:pt x="16" y="68"/>
                        <a:pt x="16" y="68"/>
                      </a:cubicBezTo>
                      <a:cubicBezTo>
                        <a:pt x="16" y="68"/>
                        <a:pt x="16" y="68"/>
                        <a:pt x="16" y="68"/>
                      </a:cubicBezTo>
                      <a:cubicBezTo>
                        <a:pt x="17" y="68"/>
                        <a:pt x="17" y="68"/>
                        <a:pt x="17" y="68"/>
                      </a:cubicBezTo>
                      <a:cubicBezTo>
                        <a:pt x="17" y="68"/>
                        <a:pt x="17" y="68"/>
                        <a:pt x="17" y="68"/>
                      </a:cubicBezTo>
                      <a:cubicBezTo>
                        <a:pt x="17" y="68"/>
                        <a:pt x="17" y="68"/>
                        <a:pt x="17" y="68"/>
                      </a:cubicBezTo>
                      <a:cubicBezTo>
                        <a:pt x="17" y="68"/>
                        <a:pt x="17" y="68"/>
                        <a:pt x="17" y="68"/>
                      </a:cubicBezTo>
                      <a:cubicBezTo>
                        <a:pt x="17" y="68"/>
                        <a:pt x="17" y="68"/>
                        <a:pt x="17" y="68"/>
                      </a:cubicBezTo>
                      <a:cubicBezTo>
                        <a:pt x="17" y="69"/>
                        <a:pt x="17" y="69"/>
                        <a:pt x="17" y="69"/>
                      </a:cubicBezTo>
                      <a:cubicBezTo>
                        <a:pt x="17" y="69"/>
                        <a:pt x="17" y="69"/>
                        <a:pt x="17" y="69"/>
                      </a:cubicBezTo>
                      <a:cubicBezTo>
                        <a:pt x="17" y="69"/>
                        <a:pt x="17" y="69"/>
                        <a:pt x="17" y="69"/>
                      </a:cubicBezTo>
                      <a:cubicBezTo>
                        <a:pt x="18" y="69"/>
                        <a:pt x="18" y="69"/>
                        <a:pt x="18" y="69"/>
                      </a:cubicBezTo>
                      <a:cubicBezTo>
                        <a:pt x="18" y="69"/>
                        <a:pt x="18" y="69"/>
                        <a:pt x="18" y="69"/>
                      </a:cubicBezTo>
                      <a:cubicBezTo>
                        <a:pt x="19" y="69"/>
                        <a:pt x="19" y="69"/>
                        <a:pt x="19" y="69"/>
                      </a:cubicBezTo>
                      <a:cubicBezTo>
                        <a:pt x="20" y="69"/>
                        <a:pt x="20" y="69"/>
                        <a:pt x="20" y="69"/>
                      </a:cubicBezTo>
                      <a:cubicBezTo>
                        <a:pt x="20" y="69"/>
                        <a:pt x="20" y="69"/>
                        <a:pt x="20" y="69"/>
                      </a:cubicBezTo>
                      <a:cubicBezTo>
                        <a:pt x="20" y="69"/>
                        <a:pt x="20" y="69"/>
                        <a:pt x="20" y="69"/>
                      </a:cubicBezTo>
                      <a:cubicBezTo>
                        <a:pt x="20" y="69"/>
                        <a:pt x="20" y="69"/>
                        <a:pt x="20" y="69"/>
                      </a:cubicBezTo>
                      <a:cubicBezTo>
                        <a:pt x="21" y="68"/>
                        <a:pt x="21" y="68"/>
                        <a:pt x="21" y="68"/>
                      </a:cubicBezTo>
                      <a:cubicBezTo>
                        <a:pt x="21" y="68"/>
                        <a:pt x="21" y="68"/>
                        <a:pt x="21" y="68"/>
                      </a:cubicBezTo>
                      <a:cubicBezTo>
                        <a:pt x="21" y="68"/>
                        <a:pt x="21" y="68"/>
                        <a:pt x="21" y="68"/>
                      </a:cubicBezTo>
                      <a:cubicBezTo>
                        <a:pt x="21" y="68"/>
                        <a:pt x="21" y="68"/>
                        <a:pt x="21" y="68"/>
                      </a:cubicBezTo>
                      <a:cubicBezTo>
                        <a:pt x="22" y="68"/>
                        <a:pt x="22" y="68"/>
                        <a:pt x="22" y="68"/>
                      </a:cubicBezTo>
                      <a:cubicBezTo>
                        <a:pt x="22" y="68"/>
                        <a:pt x="22" y="68"/>
                        <a:pt x="22" y="68"/>
                      </a:cubicBezTo>
                      <a:cubicBezTo>
                        <a:pt x="22" y="67"/>
                        <a:pt x="22" y="67"/>
                        <a:pt x="22" y="67"/>
                      </a:cubicBezTo>
                      <a:cubicBezTo>
                        <a:pt x="22" y="67"/>
                        <a:pt x="22" y="67"/>
                        <a:pt x="22" y="67"/>
                      </a:cubicBezTo>
                      <a:cubicBezTo>
                        <a:pt x="22" y="67"/>
                        <a:pt x="22" y="67"/>
                        <a:pt x="22" y="67"/>
                      </a:cubicBezTo>
                      <a:cubicBezTo>
                        <a:pt x="22" y="67"/>
                        <a:pt x="22" y="67"/>
                        <a:pt x="22" y="67"/>
                      </a:cubicBezTo>
                      <a:cubicBezTo>
                        <a:pt x="22" y="67"/>
                        <a:pt x="22" y="67"/>
                        <a:pt x="22" y="67"/>
                      </a:cubicBezTo>
                      <a:cubicBezTo>
                        <a:pt x="22" y="66"/>
                        <a:pt x="22" y="66"/>
                        <a:pt x="22" y="66"/>
                      </a:cubicBezTo>
                      <a:cubicBezTo>
                        <a:pt x="22" y="66"/>
                        <a:pt x="22" y="66"/>
                        <a:pt x="22"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7"/>
                        <a:pt x="23" y="67"/>
                        <a:pt x="23" y="67"/>
                      </a:cubicBezTo>
                      <a:cubicBezTo>
                        <a:pt x="24" y="67"/>
                        <a:pt x="24" y="67"/>
                        <a:pt x="24" y="67"/>
                      </a:cubicBezTo>
                      <a:cubicBezTo>
                        <a:pt x="24" y="67"/>
                        <a:pt x="24" y="67"/>
                        <a:pt x="24" y="67"/>
                      </a:cubicBezTo>
                      <a:cubicBezTo>
                        <a:pt x="25" y="67"/>
                        <a:pt x="25" y="67"/>
                        <a:pt x="25" y="67"/>
                      </a:cubicBezTo>
                      <a:cubicBezTo>
                        <a:pt x="25" y="67"/>
                        <a:pt x="25" y="67"/>
                        <a:pt x="25" y="67"/>
                      </a:cubicBezTo>
                      <a:cubicBezTo>
                        <a:pt x="25" y="67"/>
                        <a:pt x="25" y="67"/>
                        <a:pt x="25" y="67"/>
                      </a:cubicBezTo>
                      <a:cubicBezTo>
                        <a:pt x="25" y="67"/>
                        <a:pt x="25" y="67"/>
                        <a:pt x="25" y="67"/>
                      </a:cubicBezTo>
                      <a:cubicBezTo>
                        <a:pt x="25" y="68"/>
                        <a:pt x="25" y="68"/>
                        <a:pt x="25" y="68"/>
                      </a:cubicBezTo>
                      <a:cubicBezTo>
                        <a:pt x="25" y="68"/>
                        <a:pt x="25" y="68"/>
                        <a:pt x="25" y="68"/>
                      </a:cubicBezTo>
                      <a:cubicBezTo>
                        <a:pt x="25" y="68"/>
                        <a:pt x="25" y="68"/>
                        <a:pt x="25" y="68"/>
                      </a:cubicBezTo>
                      <a:cubicBezTo>
                        <a:pt x="25" y="68"/>
                        <a:pt x="25" y="68"/>
                        <a:pt x="25" y="68"/>
                      </a:cubicBezTo>
                      <a:cubicBezTo>
                        <a:pt x="25" y="68"/>
                        <a:pt x="25" y="68"/>
                        <a:pt x="25" y="68"/>
                      </a:cubicBezTo>
                      <a:cubicBezTo>
                        <a:pt x="26" y="67"/>
                        <a:pt x="26" y="67"/>
                        <a:pt x="26" y="67"/>
                      </a:cubicBezTo>
                      <a:cubicBezTo>
                        <a:pt x="28" y="66"/>
                        <a:pt x="28" y="66"/>
                        <a:pt x="28" y="66"/>
                      </a:cubicBezTo>
                      <a:cubicBezTo>
                        <a:pt x="28" y="66"/>
                        <a:pt x="28" y="66"/>
                        <a:pt x="28" y="66"/>
                      </a:cubicBezTo>
                      <a:cubicBezTo>
                        <a:pt x="28" y="66"/>
                        <a:pt x="28" y="66"/>
                        <a:pt x="28" y="66"/>
                      </a:cubicBezTo>
                      <a:cubicBezTo>
                        <a:pt x="29" y="66"/>
                        <a:pt x="29" y="66"/>
                        <a:pt x="29" y="66"/>
                      </a:cubicBezTo>
                      <a:cubicBezTo>
                        <a:pt x="29" y="66"/>
                        <a:pt x="29" y="66"/>
                        <a:pt x="29" y="66"/>
                      </a:cubicBezTo>
                      <a:cubicBezTo>
                        <a:pt x="29" y="66"/>
                        <a:pt x="29" y="66"/>
                        <a:pt x="29" y="66"/>
                      </a:cubicBezTo>
                      <a:cubicBezTo>
                        <a:pt x="29" y="66"/>
                        <a:pt x="29" y="66"/>
                        <a:pt x="29" y="66"/>
                      </a:cubicBezTo>
                      <a:cubicBezTo>
                        <a:pt x="29" y="66"/>
                        <a:pt x="29" y="66"/>
                        <a:pt x="29" y="66"/>
                      </a:cubicBezTo>
                      <a:cubicBezTo>
                        <a:pt x="30" y="65"/>
                        <a:pt x="30" y="65"/>
                        <a:pt x="30" y="65"/>
                      </a:cubicBezTo>
                      <a:cubicBezTo>
                        <a:pt x="30" y="65"/>
                        <a:pt x="30" y="65"/>
                        <a:pt x="30" y="65"/>
                      </a:cubicBezTo>
                      <a:cubicBezTo>
                        <a:pt x="30" y="65"/>
                        <a:pt x="30" y="65"/>
                        <a:pt x="30" y="65"/>
                      </a:cubicBezTo>
                      <a:cubicBezTo>
                        <a:pt x="30" y="65"/>
                        <a:pt x="30" y="65"/>
                        <a:pt x="30" y="65"/>
                      </a:cubicBezTo>
                      <a:cubicBezTo>
                        <a:pt x="30" y="65"/>
                        <a:pt x="30" y="65"/>
                        <a:pt x="30" y="65"/>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2" y="63"/>
                        <a:pt x="32" y="63"/>
                        <a:pt x="32" y="63"/>
                      </a:cubicBezTo>
                      <a:cubicBezTo>
                        <a:pt x="32" y="63"/>
                        <a:pt x="32" y="63"/>
                        <a:pt x="32" y="63"/>
                      </a:cubicBezTo>
                      <a:cubicBezTo>
                        <a:pt x="32" y="63"/>
                        <a:pt x="32" y="63"/>
                        <a:pt x="32" y="63"/>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3" y="63"/>
                        <a:pt x="33" y="63"/>
                        <a:pt x="33" y="62"/>
                      </a:cubicBezTo>
                      <a:cubicBezTo>
                        <a:pt x="34" y="62"/>
                        <a:pt x="34" y="62"/>
                        <a:pt x="35" y="62"/>
                      </a:cubicBezTo>
                      <a:cubicBezTo>
                        <a:pt x="35" y="61"/>
                        <a:pt x="35" y="61"/>
                        <a:pt x="35" y="61"/>
                      </a:cubicBezTo>
                      <a:cubicBezTo>
                        <a:pt x="35" y="61"/>
                        <a:pt x="35" y="61"/>
                        <a:pt x="35" y="61"/>
                      </a:cubicBezTo>
                      <a:cubicBezTo>
                        <a:pt x="35" y="61"/>
                        <a:pt x="35" y="61"/>
                        <a:pt x="35" y="61"/>
                      </a:cubicBezTo>
                      <a:cubicBezTo>
                        <a:pt x="36" y="61"/>
                        <a:pt x="36" y="61"/>
                        <a:pt x="36" y="61"/>
                      </a:cubicBezTo>
                      <a:cubicBezTo>
                        <a:pt x="36" y="61"/>
                        <a:pt x="36" y="61"/>
                        <a:pt x="36" y="61"/>
                      </a:cubicBezTo>
                      <a:cubicBezTo>
                        <a:pt x="36" y="61"/>
                        <a:pt x="36" y="61"/>
                        <a:pt x="36" y="61"/>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7" y="61"/>
                        <a:pt x="37" y="61"/>
                        <a:pt x="37" y="61"/>
                      </a:cubicBezTo>
                      <a:cubicBezTo>
                        <a:pt x="38" y="60"/>
                        <a:pt x="38" y="60"/>
                        <a:pt x="38" y="60"/>
                      </a:cubicBezTo>
                      <a:cubicBezTo>
                        <a:pt x="38" y="60"/>
                        <a:pt x="38" y="60"/>
                        <a:pt x="38" y="60"/>
                      </a:cubicBezTo>
                      <a:cubicBezTo>
                        <a:pt x="38" y="60"/>
                        <a:pt x="38" y="60"/>
                        <a:pt x="38" y="60"/>
                      </a:cubicBezTo>
                      <a:cubicBezTo>
                        <a:pt x="38" y="60"/>
                        <a:pt x="38" y="60"/>
                        <a:pt x="38" y="60"/>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8"/>
                        <a:pt x="38" y="58"/>
                        <a:pt x="38" y="58"/>
                      </a:cubicBezTo>
                      <a:cubicBezTo>
                        <a:pt x="39" y="58"/>
                        <a:pt x="39" y="58"/>
                        <a:pt x="39" y="58"/>
                      </a:cubicBezTo>
                      <a:cubicBezTo>
                        <a:pt x="39" y="58"/>
                        <a:pt x="39" y="58"/>
                        <a:pt x="39" y="58"/>
                      </a:cubicBezTo>
                      <a:cubicBezTo>
                        <a:pt x="39" y="58"/>
                        <a:pt x="39" y="58"/>
                        <a:pt x="39" y="58"/>
                      </a:cubicBezTo>
                      <a:cubicBezTo>
                        <a:pt x="39" y="58"/>
                        <a:pt x="39" y="58"/>
                        <a:pt x="39" y="58"/>
                      </a:cubicBezTo>
                      <a:cubicBezTo>
                        <a:pt x="39" y="58"/>
                        <a:pt x="39" y="58"/>
                        <a:pt x="39" y="58"/>
                      </a:cubicBezTo>
                      <a:cubicBezTo>
                        <a:pt x="39" y="57"/>
                        <a:pt x="39" y="57"/>
                        <a:pt x="39" y="57"/>
                      </a:cubicBezTo>
                      <a:cubicBezTo>
                        <a:pt x="39" y="57"/>
                        <a:pt x="39" y="57"/>
                        <a:pt x="39" y="57"/>
                      </a:cubicBezTo>
                      <a:cubicBezTo>
                        <a:pt x="39" y="57"/>
                        <a:pt x="39" y="57"/>
                        <a:pt x="39"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6"/>
                        <a:pt x="38" y="55"/>
                        <a:pt x="39" y="55"/>
                      </a:cubicBezTo>
                      <a:cubicBezTo>
                        <a:pt x="39" y="54"/>
                        <a:pt x="39" y="54"/>
                        <a:pt x="39" y="54"/>
                      </a:cubicBezTo>
                      <a:cubicBezTo>
                        <a:pt x="39" y="54"/>
                        <a:pt x="39" y="54"/>
                        <a:pt x="39" y="54"/>
                      </a:cubicBezTo>
                      <a:cubicBezTo>
                        <a:pt x="39" y="54"/>
                        <a:pt x="39" y="54"/>
                        <a:pt x="39" y="54"/>
                      </a:cubicBezTo>
                      <a:cubicBezTo>
                        <a:pt x="40" y="52"/>
                        <a:pt x="40" y="51"/>
                        <a:pt x="41" y="50"/>
                      </a:cubicBezTo>
                      <a:cubicBezTo>
                        <a:pt x="41" y="49"/>
                        <a:pt x="42" y="48"/>
                        <a:pt x="42" y="48"/>
                      </a:cubicBezTo>
                      <a:cubicBezTo>
                        <a:pt x="42" y="47"/>
                        <a:pt x="42" y="47"/>
                        <a:pt x="42" y="47"/>
                      </a:cubicBezTo>
                      <a:cubicBezTo>
                        <a:pt x="42" y="47"/>
                        <a:pt x="42" y="47"/>
                        <a:pt x="42" y="47"/>
                      </a:cubicBezTo>
                      <a:cubicBezTo>
                        <a:pt x="42" y="46"/>
                        <a:pt x="42" y="46"/>
                        <a:pt x="42" y="46"/>
                      </a:cubicBezTo>
                      <a:cubicBezTo>
                        <a:pt x="42" y="46"/>
                        <a:pt x="42" y="46"/>
                        <a:pt x="42" y="46"/>
                      </a:cubicBezTo>
                      <a:cubicBezTo>
                        <a:pt x="42" y="46"/>
                        <a:pt x="42" y="46"/>
                        <a:pt x="42" y="46"/>
                      </a:cubicBezTo>
                      <a:cubicBezTo>
                        <a:pt x="42" y="46"/>
                        <a:pt x="42" y="46"/>
                        <a:pt x="42" y="46"/>
                      </a:cubicBezTo>
                      <a:cubicBezTo>
                        <a:pt x="42" y="45"/>
                        <a:pt x="42" y="45"/>
                        <a:pt x="42" y="45"/>
                      </a:cubicBezTo>
                      <a:cubicBezTo>
                        <a:pt x="43" y="45"/>
                        <a:pt x="43" y="45"/>
                        <a:pt x="43" y="45"/>
                      </a:cubicBezTo>
                      <a:cubicBezTo>
                        <a:pt x="43" y="45"/>
                        <a:pt x="43" y="45"/>
                        <a:pt x="43" y="45"/>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3"/>
                        <a:pt x="43" y="43"/>
                        <a:pt x="43" y="43"/>
                      </a:cubicBezTo>
                      <a:cubicBezTo>
                        <a:pt x="43" y="43"/>
                        <a:pt x="43" y="43"/>
                        <a:pt x="43" y="43"/>
                      </a:cubicBezTo>
                      <a:cubicBezTo>
                        <a:pt x="43" y="43"/>
                        <a:pt x="43" y="43"/>
                        <a:pt x="43" y="43"/>
                      </a:cubicBezTo>
                      <a:cubicBezTo>
                        <a:pt x="43" y="43"/>
                        <a:pt x="43" y="43"/>
                        <a:pt x="43" y="43"/>
                      </a:cubicBezTo>
                      <a:cubicBezTo>
                        <a:pt x="43" y="43"/>
                        <a:pt x="43" y="43"/>
                        <a:pt x="43" y="43"/>
                      </a:cubicBezTo>
                      <a:cubicBezTo>
                        <a:pt x="43" y="43"/>
                        <a:pt x="43" y="43"/>
                        <a:pt x="43" y="43"/>
                      </a:cubicBezTo>
                      <a:cubicBezTo>
                        <a:pt x="43" y="42"/>
                        <a:pt x="43" y="42"/>
                        <a:pt x="43" y="42"/>
                      </a:cubicBezTo>
                      <a:cubicBezTo>
                        <a:pt x="43" y="42"/>
                        <a:pt x="43" y="42"/>
                        <a:pt x="43" y="42"/>
                      </a:cubicBezTo>
                      <a:cubicBezTo>
                        <a:pt x="43" y="42"/>
                        <a:pt x="43" y="42"/>
                        <a:pt x="43" y="42"/>
                      </a:cubicBezTo>
                      <a:cubicBezTo>
                        <a:pt x="44" y="42"/>
                        <a:pt x="44" y="42"/>
                        <a:pt x="44" y="42"/>
                      </a:cubicBezTo>
                      <a:cubicBezTo>
                        <a:pt x="44" y="42"/>
                        <a:pt x="44" y="42"/>
                        <a:pt x="44" y="42"/>
                      </a:cubicBezTo>
                      <a:cubicBezTo>
                        <a:pt x="44" y="42"/>
                        <a:pt x="44" y="42"/>
                        <a:pt x="44" y="42"/>
                      </a:cubicBezTo>
                      <a:cubicBezTo>
                        <a:pt x="44" y="41"/>
                        <a:pt x="44" y="41"/>
                        <a:pt x="44" y="41"/>
                      </a:cubicBezTo>
                      <a:cubicBezTo>
                        <a:pt x="44" y="41"/>
                        <a:pt x="44" y="41"/>
                        <a:pt x="44" y="41"/>
                      </a:cubicBezTo>
                      <a:cubicBezTo>
                        <a:pt x="44" y="41"/>
                        <a:pt x="44" y="41"/>
                        <a:pt x="44" y="41"/>
                      </a:cubicBezTo>
                      <a:cubicBezTo>
                        <a:pt x="44" y="40"/>
                        <a:pt x="44" y="40"/>
                        <a:pt x="44" y="40"/>
                      </a:cubicBezTo>
                      <a:cubicBezTo>
                        <a:pt x="44" y="40"/>
                        <a:pt x="44" y="40"/>
                        <a:pt x="44" y="40"/>
                      </a:cubicBezTo>
                      <a:cubicBezTo>
                        <a:pt x="44" y="39"/>
                        <a:pt x="44" y="39"/>
                        <a:pt x="44" y="39"/>
                      </a:cubicBezTo>
                      <a:cubicBezTo>
                        <a:pt x="44" y="39"/>
                        <a:pt x="44" y="39"/>
                        <a:pt x="44" y="39"/>
                      </a:cubicBezTo>
                      <a:cubicBezTo>
                        <a:pt x="44" y="39"/>
                        <a:pt x="44" y="39"/>
                        <a:pt x="44" y="39"/>
                      </a:cubicBezTo>
                      <a:cubicBezTo>
                        <a:pt x="44" y="39"/>
                        <a:pt x="44" y="39"/>
                        <a:pt x="44" y="39"/>
                      </a:cubicBezTo>
                      <a:cubicBezTo>
                        <a:pt x="44" y="39"/>
                        <a:pt x="44" y="39"/>
                        <a:pt x="44" y="39"/>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7"/>
                        <a:pt x="44" y="37"/>
                        <a:pt x="44" y="37"/>
                      </a:cubicBezTo>
                      <a:cubicBezTo>
                        <a:pt x="45" y="37"/>
                        <a:pt x="45" y="37"/>
                        <a:pt x="45" y="37"/>
                      </a:cubicBezTo>
                      <a:cubicBezTo>
                        <a:pt x="45" y="37"/>
                        <a:pt x="45" y="37"/>
                        <a:pt x="45" y="37"/>
                      </a:cubicBezTo>
                      <a:cubicBezTo>
                        <a:pt x="46" y="37"/>
                        <a:pt x="46" y="37"/>
                        <a:pt x="46" y="37"/>
                      </a:cubicBezTo>
                      <a:cubicBezTo>
                        <a:pt x="46" y="38"/>
                        <a:pt x="46" y="38"/>
                        <a:pt x="46" y="38"/>
                      </a:cubicBezTo>
                      <a:cubicBezTo>
                        <a:pt x="46" y="38"/>
                        <a:pt x="46" y="38"/>
                        <a:pt x="46" y="38"/>
                      </a:cubicBezTo>
                      <a:cubicBezTo>
                        <a:pt x="46" y="38"/>
                        <a:pt x="46" y="38"/>
                        <a:pt x="46" y="38"/>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8" y="39"/>
                        <a:pt x="49" y="39"/>
                        <a:pt x="50" y="40"/>
                      </a:cubicBezTo>
                      <a:cubicBezTo>
                        <a:pt x="50" y="40"/>
                        <a:pt x="50" y="40"/>
                        <a:pt x="50" y="40"/>
                      </a:cubicBezTo>
                      <a:cubicBezTo>
                        <a:pt x="51" y="39"/>
                        <a:pt x="51" y="39"/>
                        <a:pt x="51" y="39"/>
                      </a:cubicBezTo>
                      <a:cubicBezTo>
                        <a:pt x="51" y="39"/>
                        <a:pt x="51" y="39"/>
                        <a:pt x="51" y="39"/>
                      </a:cubicBezTo>
                      <a:cubicBezTo>
                        <a:pt x="51" y="39"/>
                        <a:pt x="51" y="38"/>
                        <a:pt x="51" y="38"/>
                      </a:cubicBezTo>
                      <a:cubicBezTo>
                        <a:pt x="52" y="37"/>
                        <a:pt x="52" y="37"/>
                        <a:pt x="52" y="37"/>
                      </a:cubicBezTo>
                      <a:cubicBezTo>
                        <a:pt x="52" y="37"/>
                        <a:pt x="52" y="37"/>
                        <a:pt x="52" y="37"/>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5"/>
                        <a:pt x="52" y="35"/>
                        <a:pt x="52" y="35"/>
                      </a:cubicBezTo>
                      <a:cubicBezTo>
                        <a:pt x="52" y="35"/>
                        <a:pt x="52" y="35"/>
                        <a:pt x="52" y="35"/>
                      </a:cubicBezTo>
                      <a:cubicBezTo>
                        <a:pt x="52" y="35"/>
                        <a:pt x="52" y="35"/>
                        <a:pt x="52" y="35"/>
                      </a:cubicBezTo>
                      <a:cubicBezTo>
                        <a:pt x="52" y="35"/>
                        <a:pt x="52" y="35"/>
                        <a:pt x="52" y="35"/>
                      </a:cubicBezTo>
                      <a:cubicBezTo>
                        <a:pt x="52" y="35"/>
                        <a:pt x="52" y="35"/>
                        <a:pt x="52" y="35"/>
                      </a:cubicBezTo>
                      <a:cubicBezTo>
                        <a:pt x="52" y="34"/>
                        <a:pt x="52" y="34"/>
                        <a:pt x="52" y="34"/>
                      </a:cubicBezTo>
                      <a:cubicBezTo>
                        <a:pt x="52" y="34"/>
                        <a:pt x="52" y="34"/>
                        <a:pt x="52" y="34"/>
                      </a:cubicBezTo>
                      <a:cubicBezTo>
                        <a:pt x="52" y="34"/>
                        <a:pt x="52" y="34"/>
                        <a:pt x="52" y="34"/>
                      </a:cubicBezTo>
                      <a:cubicBezTo>
                        <a:pt x="52" y="34"/>
                        <a:pt x="52" y="34"/>
                        <a:pt x="52" y="34"/>
                      </a:cubicBezTo>
                      <a:cubicBezTo>
                        <a:pt x="52" y="33"/>
                        <a:pt x="52" y="33"/>
                        <a:pt x="52" y="33"/>
                      </a:cubicBezTo>
                      <a:cubicBezTo>
                        <a:pt x="52" y="33"/>
                        <a:pt x="52" y="33"/>
                        <a:pt x="52" y="33"/>
                      </a:cubicBezTo>
                      <a:cubicBezTo>
                        <a:pt x="52" y="33"/>
                        <a:pt x="52" y="33"/>
                        <a:pt x="52" y="33"/>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1"/>
                        <a:pt x="53" y="31"/>
                        <a:pt x="53" y="31"/>
                      </a:cubicBezTo>
                      <a:cubicBezTo>
                        <a:pt x="53" y="31"/>
                        <a:pt x="53" y="31"/>
                        <a:pt x="53" y="31"/>
                      </a:cubicBezTo>
                      <a:cubicBezTo>
                        <a:pt x="53" y="31"/>
                        <a:pt x="53" y="31"/>
                        <a:pt x="53" y="31"/>
                      </a:cubicBezTo>
                      <a:cubicBezTo>
                        <a:pt x="54" y="31"/>
                        <a:pt x="55" y="31"/>
                        <a:pt x="55" y="31"/>
                      </a:cubicBezTo>
                      <a:cubicBezTo>
                        <a:pt x="55" y="31"/>
                        <a:pt x="55" y="31"/>
                        <a:pt x="55" y="31"/>
                      </a:cubicBezTo>
                      <a:cubicBezTo>
                        <a:pt x="55" y="31"/>
                        <a:pt x="55" y="31"/>
                        <a:pt x="55" y="31"/>
                      </a:cubicBezTo>
                      <a:cubicBezTo>
                        <a:pt x="56" y="31"/>
                        <a:pt x="56" y="31"/>
                        <a:pt x="56" y="31"/>
                      </a:cubicBezTo>
                      <a:cubicBezTo>
                        <a:pt x="56" y="30"/>
                        <a:pt x="56" y="29"/>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7"/>
                        <a:pt x="58" y="27"/>
                        <a:pt x="58" y="27"/>
                      </a:cubicBezTo>
                      <a:cubicBezTo>
                        <a:pt x="58" y="27"/>
                        <a:pt x="58" y="27"/>
                        <a:pt x="58" y="27"/>
                      </a:cubicBezTo>
                      <a:cubicBezTo>
                        <a:pt x="58" y="27"/>
                        <a:pt x="58" y="27"/>
                        <a:pt x="58" y="27"/>
                      </a:cubicBezTo>
                      <a:cubicBezTo>
                        <a:pt x="58" y="27"/>
                        <a:pt x="58" y="27"/>
                        <a:pt x="58" y="27"/>
                      </a:cubicBezTo>
                      <a:cubicBezTo>
                        <a:pt x="59" y="27"/>
                        <a:pt x="59" y="27"/>
                        <a:pt x="59" y="27"/>
                      </a:cubicBezTo>
                      <a:cubicBezTo>
                        <a:pt x="59" y="27"/>
                        <a:pt x="59" y="27"/>
                        <a:pt x="59" y="27"/>
                      </a:cubicBezTo>
                      <a:cubicBezTo>
                        <a:pt x="59" y="27"/>
                        <a:pt x="59" y="27"/>
                        <a:pt x="59" y="27"/>
                      </a:cubicBezTo>
                      <a:cubicBezTo>
                        <a:pt x="59" y="27"/>
                        <a:pt x="59" y="27"/>
                        <a:pt x="59" y="27"/>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5"/>
                        <a:pt x="59" y="25"/>
                        <a:pt x="59" y="25"/>
                      </a:cubicBezTo>
                      <a:cubicBezTo>
                        <a:pt x="60" y="25"/>
                        <a:pt x="60" y="25"/>
                        <a:pt x="60" y="25"/>
                      </a:cubicBezTo>
                      <a:cubicBezTo>
                        <a:pt x="60" y="24"/>
                        <a:pt x="60" y="24"/>
                        <a:pt x="60" y="24"/>
                      </a:cubicBezTo>
                      <a:cubicBezTo>
                        <a:pt x="60" y="24"/>
                        <a:pt x="60" y="24"/>
                        <a:pt x="60" y="24"/>
                      </a:cubicBezTo>
                      <a:cubicBezTo>
                        <a:pt x="61" y="23"/>
                        <a:pt x="61" y="23"/>
                        <a:pt x="61" y="23"/>
                      </a:cubicBezTo>
                      <a:cubicBezTo>
                        <a:pt x="61" y="23"/>
                        <a:pt x="61" y="23"/>
                        <a:pt x="61" y="23"/>
                      </a:cubicBezTo>
                      <a:cubicBezTo>
                        <a:pt x="61" y="23"/>
                        <a:pt x="61" y="23"/>
                        <a:pt x="61" y="23"/>
                      </a:cubicBezTo>
                      <a:cubicBezTo>
                        <a:pt x="61" y="23"/>
                        <a:pt x="61" y="23"/>
                        <a:pt x="61" y="23"/>
                      </a:cubicBezTo>
                      <a:cubicBezTo>
                        <a:pt x="61" y="22"/>
                        <a:pt x="61" y="22"/>
                        <a:pt x="61" y="22"/>
                      </a:cubicBezTo>
                      <a:cubicBezTo>
                        <a:pt x="61" y="22"/>
                        <a:pt x="61" y="22"/>
                        <a:pt x="61" y="22"/>
                      </a:cubicBezTo>
                      <a:cubicBezTo>
                        <a:pt x="61" y="22"/>
                        <a:pt x="61" y="22"/>
                        <a:pt x="61" y="22"/>
                      </a:cubicBezTo>
                      <a:cubicBezTo>
                        <a:pt x="61" y="22"/>
                        <a:pt x="61" y="22"/>
                        <a:pt x="61" y="22"/>
                      </a:cubicBezTo>
                      <a:cubicBezTo>
                        <a:pt x="61" y="22"/>
                        <a:pt x="61" y="22"/>
                        <a:pt x="61" y="22"/>
                      </a:cubicBezTo>
                      <a:cubicBezTo>
                        <a:pt x="61" y="22"/>
                        <a:pt x="61" y="22"/>
                        <a:pt x="61" y="22"/>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0"/>
                        <a:pt x="61" y="20"/>
                        <a:pt x="61" y="20"/>
                      </a:cubicBezTo>
                      <a:cubicBezTo>
                        <a:pt x="61" y="20"/>
                        <a:pt x="61" y="20"/>
                        <a:pt x="61" y="20"/>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8"/>
                        <a:pt x="61" y="18"/>
                        <a:pt x="61" y="18"/>
                      </a:cubicBezTo>
                      <a:cubicBezTo>
                        <a:pt x="61" y="18"/>
                        <a:pt x="61" y="18"/>
                        <a:pt x="61" y="18"/>
                      </a:cubicBezTo>
                      <a:cubicBezTo>
                        <a:pt x="61" y="18"/>
                        <a:pt x="61" y="18"/>
                        <a:pt x="61" y="18"/>
                      </a:cubicBezTo>
                      <a:cubicBezTo>
                        <a:pt x="61" y="17"/>
                        <a:pt x="61" y="17"/>
                        <a:pt x="61" y="17"/>
                      </a:cubicBezTo>
                      <a:cubicBezTo>
                        <a:pt x="61" y="17"/>
                        <a:pt x="61" y="17"/>
                        <a:pt x="61" y="17"/>
                      </a:cubicBezTo>
                      <a:cubicBezTo>
                        <a:pt x="61" y="17"/>
                        <a:pt x="61" y="17"/>
                        <a:pt x="61" y="17"/>
                      </a:cubicBezTo>
                      <a:cubicBezTo>
                        <a:pt x="64" y="18"/>
                        <a:pt x="67" y="20"/>
                        <a:pt x="69" y="21"/>
                      </a:cubicBezTo>
                      <a:cubicBezTo>
                        <a:pt x="70" y="21"/>
                        <a:pt x="70" y="21"/>
                        <a:pt x="70" y="21"/>
                      </a:cubicBezTo>
                      <a:cubicBezTo>
                        <a:pt x="70" y="21"/>
                        <a:pt x="70" y="21"/>
                        <a:pt x="70" y="21"/>
                      </a:cubicBezTo>
                      <a:cubicBezTo>
                        <a:pt x="70" y="20"/>
                        <a:pt x="70" y="19"/>
                        <a:pt x="70" y="17"/>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1" name="Freeform 335">
                  <a:extLst>
                    <a:ext uri="{FF2B5EF4-FFF2-40B4-BE49-F238E27FC236}">
                      <a16:creationId xmlns="" xmlns:a16="http://schemas.microsoft.com/office/drawing/2014/main" id="{2B235892-2FD6-41EE-918B-F9AAFA6F50B6}"/>
                    </a:ext>
                  </a:extLst>
                </p:cNvPr>
                <p:cNvSpPr>
                  <a:spLocks noEditPoints="1"/>
                </p:cNvSpPr>
                <p:nvPr/>
              </p:nvSpPr>
              <p:spPr bwMode="auto">
                <a:xfrm>
                  <a:off x="6814010" y="4056181"/>
                  <a:ext cx="650072" cy="361734"/>
                </a:xfrm>
                <a:custGeom>
                  <a:avLst/>
                  <a:gdLst>
                    <a:gd name="T0" fmla="*/ 118 w 124"/>
                    <a:gd name="T1" fmla="*/ 37 h 69"/>
                    <a:gd name="T2" fmla="*/ 118 w 124"/>
                    <a:gd name="T3" fmla="*/ 35 h 69"/>
                    <a:gd name="T4" fmla="*/ 120 w 124"/>
                    <a:gd name="T5" fmla="*/ 32 h 69"/>
                    <a:gd name="T6" fmla="*/ 123 w 124"/>
                    <a:gd name="T7" fmla="*/ 21 h 69"/>
                    <a:gd name="T8" fmla="*/ 117 w 124"/>
                    <a:gd name="T9" fmla="*/ 41 h 69"/>
                    <a:gd name="T10" fmla="*/ 113 w 124"/>
                    <a:gd name="T11" fmla="*/ 43 h 69"/>
                    <a:gd name="T12" fmla="*/ 109 w 124"/>
                    <a:gd name="T13" fmla="*/ 42 h 69"/>
                    <a:gd name="T14" fmla="*/ 105 w 124"/>
                    <a:gd name="T15" fmla="*/ 39 h 69"/>
                    <a:gd name="T16" fmla="*/ 98 w 124"/>
                    <a:gd name="T17" fmla="*/ 38 h 69"/>
                    <a:gd name="T18" fmla="*/ 99 w 124"/>
                    <a:gd name="T19" fmla="*/ 37 h 69"/>
                    <a:gd name="T20" fmla="*/ 103 w 124"/>
                    <a:gd name="T21" fmla="*/ 36 h 69"/>
                    <a:gd name="T22" fmla="*/ 106 w 124"/>
                    <a:gd name="T23" fmla="*/ 37 h 69"/>
                    <a:gd name="T24" fmla="*/ 112 w 124"/>
                    <a:gd name="T25" fmla="*/ 41 h 69"/>
                    <a:gd name="T26" fmla="*/ 111 w 124"/>
                    <a:gd name="T27" fmla="*/ 37 h 69"/>
                    <a:gd name="T28" fmla="*/ 103 w 124"/>
                    <a:gd name="T29" fmla="*/ 33 h 69"/>
                    <a:gd name="T30" fmla="*/ 108 w 124"/>
                    <a:gd name="T31" fmla="*/ 36 h 69"/>
                    <a:gd name="T32" fmla="*/ 109 w 124"/>
                    <a:gd name="T33" fmla="*/ 34 h 69"/>
                    <a:gd name="T34" fmla="*/ 112 w 124"/>
                    <a:gd name="T35" fmla="*/ 34 h 69"/>
                    <a:gd name="T36" fmla="*/ 109 w 124"/>
                    <a:gd name="T37" fmla="*/ 31 h 69"/>
                    <a:gd name="T38" fmla="*/ 105 w 124"/>
                    <a:gd name="T39" fmla="*/ 28 h 69"/>
                    <a:gd name="T40" fmla="*/ 102 w 124"/>
                    <a:gd name="T41" fmla="*/ 25 h 69"/>
                    <a:gd name="T42" fmla="*/ 97 w 124"/>
                    <a:gd name="T43" fmla="*/ 22 h 69"/>
                    <a:gd name="T44" fmla="*/ 98 w 124"/>
                    <a:gd name="T45" fmla="*/ 22 h 69"/>
                    <a:gd name="T46" fmla="*/ 104 w 124"/>
                    <a:gd name="T47" fmla="*/ 26 h 69"/>
                    <a:gd name="T48" fmla="*/ 108 w 124"/>
                    <a:gd name="T49" fmla="*/ 28 h 69"/>
                    <a:gd name="T50" fmla="*/ 110 w 124"/>
                    <a:gd name="T51" fmla="*/ 27 h 69"/>
                    <a:gd name="T52" fmla="*/ 110 w 124"/>
                    <a:gd name="T53" fmla="*/ 25 h 69"/>
                    <a:gd name="T54" fmla="*/ 105 w 124"/>
                    <a:gd name="T55" fmla="*/ 22 h 69"/>
                    <a:gd name="T56" fmla="*/ 102 w 124"/>
                    <a:gd name="T57" fmla="*/ 20 h 69"/>
                    <a:gd name="T58" fmla="*/ 97 w 124"/>
                    <a:gd name="T59" fmla="*/ 18 h 69"/>
                    <a:gd name="T60" fmla="*/ 93 w 124"/>
                    <a:gd name="T61" fmla="*/ 18 h 69"/>
                    <a:gd name="T62" fmla="*/ 91 w 124"/>
                    <a:gd name="T63" fmla="*/ 14 h 69"/>
                    <a:gd name="T64" fmla="*/ 93 w 124"/>
                    <a:gd name="T65" fmla="*/ 12 h 69"/>
                    <a:gd name="T66" fmla="*/ 94 w 124"/>
                    <a:gd name="T67" fmla="*/ 9 h 69"/>
                    <a:gd name="T68" fmla="*/ 93 w 124"/>
                    <a:gd name="T69" fmla="*/ 7 h 69"/>
                    <a:gd name="T70" fmla="*/ 86 w 124"/>
                    <a:gd name="T71" fmla="*/ 4 h 69"/>
                    <a:gd name="T72" fmla="*/ 81 w 124"/>
                    <a:gd name="T73" fmla="*/ 0 h 69"/>
                    <a:gd name="T74" fmla="*/ 72 w 124"/>
                    <a:gd name="T75" fmla="*/ 4 h 69"/>
                    <a:gd name="T76" fmla="*/ 71 w 124"/>
                    <a:gd name="T77" fmla="*/ 7 h 69"/>
                    <a:gd name="T78" fmla="*/ 69 w 124"/>
                    <a:gd name="T79" fmla="*/ 11 h 69"/>
                    <a:gd name="T80" fmla="*/ 66 w 124"/>
                    <a:gd name="T81" fmla="*/ 14 h 69"/>
                    <a:gd name="T82" fmla="*/ 63 w 124"/>
                    <a:gd name="T83" fmla="*/ 18 h 69"/>
                    <a:gd name="T84" fmla="*/ 58 w 124"/>
                    <a:gd name="T85" fmla="*/ 22 h 69"/>
                    <a:gd name="T86" fmla="*/ 55 w 124"/>
                    <a:gd name="T87" fmla="*/ 21 h 69"/>
                    <a:gd name="T88" fmla="*/ 54 w 124"/>
                    <a:gd name="T89" fmla="*/ 25 h 69"/>
                    <a:gd name="T90" fmla="*/ 53 w 124"/>
                    <a:gd name="T91" fmla="*/ 29 h 69"/>
                    <a:gd name="T92" fmla="*/ 50 w 124"/>
                    <a:gd name="T93" fmla="*/ 40 h 69"/>
                    <a:gd name="T94" fmla="*/ 49 w 124"/>
                    <a:gd name="T95" fmla="*/ 43 h 69"/>
                    <a:gd name="T96" fmla="*/ 47 w 124"/>
                    <a:gd name="T97" fmla="*/ 44 h 69"/>
                    <a:gd name="T98" fmla="*/ 42 w 124"/>
                    <a:gd name="T99" fmla="*/ 46 h 69"/>
                    <a:gd name="T100" fmla="*/ 41 w 124"/>
                    <a:gd name="T101" fmla="*/ 48 h 69"/>
                    <a:gd name="T102" fmla="*/ 36 w 124"/>
                    <a:gd name="T103" fmla="*/ 51 h 69"/>
                    <a:gd name="T104" fmla="*/ 33 w 124"/>
                    <a:gd name="T105" fmla="*/ 50 h 69"/>
                    <a:gd name="T106" fmla="*/ 28 w 124"/>
                    <a:gd name="T107" fmla="*/ 51 h 69"/>
                    <a:gd name="T108" fmla="*/ 25 w 124"/>
                    <a:gd name="T109" fmla="*/ 50 h 69"/>
                    <a:gd name="T110" fmla="*/ 24 w 124"/>
                    <a:gd name="T111" fmla="*/ 48 h 69"/>
                    <a:gd name="T112" fmla="*/ 14 w 124"/>
                    <a:gd name="T113" fmla="*/ 57 h 69"/>
                    <a:gd name="T114" fmla="*/ 12 w 124"/>
                    <a:gd name="T115" fmla="*/ 61 h 69"/>
                    <a:gd name="T116" fmla="*/ 8 w 124"/>
                    <a:gd name="T117" fmla="*/ 65 h 69"/>
                    <a:gd name="T118" fmla="*/ 31 w 124"/>
                    <a:gd name="T119" fmla="*/ 64 h 69"/>
                    <a:gd name="T120" fmla="*/ 119 w 124"/>
                    <a:gd name="T121" fmla="*/ 45 h 69"/>
                    <a:gd name="T122" fmla="*/ 119 w 124"/>
                    <a:gd name="T123" fmla="*/ 4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 h="69">
                      <a:moveTo>
                        <a:pt x="120" y="29"/>
                      </a:moveTo>
                      <a:cubicBezTo>
                        <a:pt x="120" y="29"/>
                        <a:pt x="120" y="29"/>
                        <a:pt x="120" y="29"/>
                      </a:cubicBezTo>
                      <a:cubicBezTo>
                        <a:pt x="121" y="27"/>
                        <a:pt x="121" y="27"/>
                        <a:pt x="121" y="27"/>
                      </a:cubicBezTo>
                      <a:cubicBezTo>
                        <a:pt x="121" y="27"/>
                        <a:pt x="121" y="27"/>
                        <a:pt x="121" y="27"/>
                      </a:cubicBezTo>
                      <a:cubicBezTo>
                        <a:pt x="121" y="27"/>
                        <a:pt x="121" y="27"/>
                        <a:pt x="121" y="27"/>
                      </a:cubicBezTo>
                      <a:cubicBezTo>
                        <a:pt x="121" y="27"/>
                        <a:pt x="121" y="27"/>
                        <a:pt x="121" y="27"/>
                      </a:cubicBezTo>
                      <a:cubicBezTo>
                        <a:pt x="120" y="28"/>
                        <a:pt x="120" y="28"/>
                        <a:pt x="120" y="28"/>
                      </a:cubicBezTo>
                      <a:cubicBezTo>
                        <a:pt x="120" y="28"/>
                        <a:pt x="120" y="28"/>
                        <a:pt x="120" y="28"/>
                      </a:cubicBezTo>
                      <a:cubicBezTo>
                        <a:pt x="120" y="29"/>
                        <a:pt x="120" y="29"/>
                        <a:pt x="120" y="29"/>
                      </a:cubicBezTo>
                      <a:cubicBezTo>
                        <a:pt x="120" y="29"/>
                        <a:pt x="120" y="29"/>
                        <a:pt x="120" y="29"/>
                      </a:cubicBezTo>
                      <a:cubicBezTo>
                        <a:pt x="120" y="29"/>
                        <a:pt x="120" y="29"/>
                        <a:pt x="120" y="29"/>
                      </a:cubicBezTo>
                      <a:close/>
                      <a:moveTo>
                        <a:pt x="118" y="35"/>
                      </a:moveTo>
                      <a:cubicBezTo>
                        <a:pt x="118" y="36"/>
                        <a:pt x="118" y="36"/>
                        <a:pt x="118" y="36"/>
                      </a:cubicBezTo>
                      <a:cubicBezTo>
                        <a:pt x="118" y="36"/>
                        <a:pt x="118" y="36"/>
                        <a:pt x="118" y="36"/>
                      </a:cubicBezTo>
                      <a:cubicBezTo>
                        <a:pt x="118" y="36"/>
                        <a:pt x="118" y="36"/>
                        <a:pt x="118" y="36"/>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9" y="36"/>
                        <a:pt x="119" y="36"/>
                        <a:pt x="119" y="36"/>
                      </a:cubicBezTo>
                      <a:cubicBezTo>
                        <a:pt x="119" y="36"/>
                        <a:pt x="119" y="36"/>
                        <a:pt x="119" y="36"/>
                      </a:cubicBezTo>
                      <a:cubicBezTo>
                        <a:pt x="119" y="36"/>
                        <a:pt x="119" y="36"/>
                        <a:pt x="119" y="36"/>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8" y="35"/>
                        <a:pt x="118" y="35"/>
                        <a:pt x="118" y="35"/>
                      </a:cubicBezTo>
                      <a:cubicBezTo>
                        <a:pt x="118" y="35"/>
                        <a:pt x="118" y="35"/>
                        <a:pt x="118" y="35"/>
                      </a:cubicBezTo>
                      <a:cubicBezTo>
                        <a:pt x="118" y="35"/>
                        <a:pt x="118" y="35"/>
                        <a:pt x="118" y="35"/>
                      </a:cubicBezTo>
                      <a:cubicBezTo>
                        <a:pt x="118" y="35"/>
                        <a:pt x="118" y="35"/>
                        <a:pt x="118" y="35"/>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5"/>
                        <a:pt x="118" y="35"/>
                        <a:pt x="118" y="35"/>
                      </a:cubicBezTo>
                      <a:close/>
                      <a:moveTo>
                        <a:pt x="120" y="31"/>
                      </a:moveTo>
                      <a:cubicBezTo>
                        <a:pt x="120" y="30"/>
                        <a:pt x="120" y="30"/>
                        <a:pt x="120" y="30"/>
                      </a:cubicBezTo>
                      <a:cubicBezTo>
                        <a:pt x="120" y="30"/>
                        <a:pt x="120" y="30"/>
                        <a:pt x="120" y="30"/>
                      </a:cubicBezTo>
                      <a:cubicBezTo>
                        <a:pt x="120" y="30"/>
                        <a:pt x="120" y="30"/>
                        <a:pt x="120" y="30"/>
                      </a:cubicBezTo>
                      <a:cubicBezTo>
                        <a:pt x="120" y="30"/>
                        <a:pt x="120" y="30"/>
                        <a:pt x="120" y="30"/>
                      </a:cubicBezTo>
                      <a:cubicBezTo>
                        <a:pt x="120" y="30"/>
                        <a:pt x="120" y="30"/>
                        <a:pt x="120" y="30"/>
                      </a:cubicBezTo>
                      <a:cubicBezTo>
                        <a:pt x="120" y="31"/>
                        <a:pt x="120" y="31"/>
                        <a:pt x="120" y="31"/>
                      </a:cubicBezTo>
                      <a:cubicBezTo>
                        <a:pt x="120" y="31"/>
                        <a:pt x="120" y="31"/>
                        <a:pt x="120" y="31"/>
                      </a:cubicBezTo>
                      <a:cubicBezTo>
                        <a:pt x="120" y="32"/>
                        <a:pt x="120" y="32"/>
                        <a:pt x="120" y="32"/>
                      </a:cubicBezTo>
                      <a:lnTo>
                        <a:pt x="120" y="31"/>
                      </a:lnTo>
                      <a:close/>
                      <a:moveTo>
                        <a:pt x="124" y="17"/>
                      </a:moveTo>
                      <a:cubicBezTo>
                        <a:pt x="124" y="18"/>
                        <a:pt x="124" y="18"/>
                        <a:pt x="124" y="18"/>
                      </a:cubicBezTo>
                      <a:cubicBezTo>
                        <a:pt x="124" y="18"/>
                        <a:pt x="124" y="18"/>
                        <a:pt x="124" y="18"/>
                      </a:cubicBezTo>
                      <a:cubicBezTo>
                        <a:pt x="124" y="19"/>
                        <a:pt x="124" y="19"/>
                        <a:pt x="124" y="19"/>
                      </a:cubicBezTo>
                      <a:cubicBezTo>
                        <a:pt x="124" y="19"/>
                        <a:pt x="124" y="19"/>
                        <a:pt x="124" y="19"/>
                      </a:cubicBezTo>
                      <a:cubicBezTo>
                        <a:pt x="123" y="19"/>
                        <a:pt x="123" y="19"/>
                        <a:pt x="123" y="19"/>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4" y="20"/>
                        <a:pt x="124" y="20"/>
                        <a:pt x="124" y="20"/>
                      </a:cubicBezTo>
                      <a:cubicBezTo>
                        <a:pt x="124" y="20"/>
                        <a:pt x="124" y="20"/>
                        <a:pt x="124" y="20"/>
                      </a:cubicBezTo>
                      <a:cubicBezTo>
                        <a:pt x="124" y="17"/>
                        <a:pt x="124" y="17"/>
                        <a:pt x="124" y="17"/>
                      </a:cubicBezTo>
                      <a:close/>
                      <a:moveTo>
                        <a:pt x="120" y="47"/>
                      </a:move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7"/>
                        <a:pt x="120" y="47"/>
                        <a:pt x="120" y="47"/>
                      </a:cubicBezTo>
                      <a:close/>
                      <a:moveTo>
                        <a:pt x="119" y="43"/>
                      </a:moveTo>
                      <a:cubicBezTo>
                        <a:pt x="118" y="41"/>
                        <a:pt x="118" y="41"/>
                        <a:pt x="118" y="41"/>
                      </a:cubicBezTo>
                      <a:cubicBezTo>
                        <a:pt x="117" y="41"/>
                        <a:pt x="117" y="41"/>
                        <a:pt x="117" y="41"/>
                      </a:cubicBezTo>
                      <a:cubicBezTo>
                        <a:pt x="117" y="41"/>
                        <a:pt x="117" y="41"/>
                        <a:pt x="117" y="41"/>
                      </a:cubicBezTo>
                      <a:cubicBezTo>
                        <a:pt x="117" y="41"/>
                        <a:pt x="117" y="41"/>
                        <a:pt x="117" y="41"/>
                      </a:cubicBezTo>
                      <a:cubicBezTo>
                        <a:pt x="116" y="41"/>
                        <a:pt x="116" y="41"/>
                        <a:pt x="116" y="41"/>
                      </a:cubicBezTo>
                      <a:cubicBezTo>
                        <a:pt x="116" y="42"/>
                        <a:pt x="116" y="42"/>
                        <a:pt x="116" y="42"/>
                      </a:cubicBezTo>
                      <a:cubicBezTo>
                        <a:pt x="115" y="41"/>
                        <a:pt x="115" y="41"/>
                        <a:pt x="115" y="41"/>
                      </a:cubicBezTo>
                      <a:cubicBezTo>
                        <a:pt x="113" y="41"/>
                        <a:pt x="113" y="41"/>
                        <a:pt x="113" y="41"/>
                      </a:cubicBezTo>
                      <a:cubicBezTo>
                        <a:pt x="113" y="41"/>
                        <a:pt x="113" y="41"/>
                        <a:pt x="113" y="41"/>
                      </a:cubicBezTo>
                      <a:cubicBezTo>
                        <a:pt x="112" y="42"/>
                        <a:pt x="112" y="42"/>
                        <a:pt x="112" y="42"/>
                      </a:cubicBezTo>
                      <a:cubicBezTo>
                        <a:pt x="112" y="42"/>
                        <a:pt x="112" y="42"/>
                        <a:pt x="112" y="42"/>
                      </a:cubicBezTo>
                      <a:cubicBezTo>
                        <a:pt x="113" y="42"/>
                        <a:pt x="113" y="42"/>
                        <a:pt x="113" y="42"/>
                      </a:cubicBezTo>
                      <a:cubicBezTo>
                        <a:pt x="113" y="42"/>
                        <a:pt x="113" y="42"/>
                        <a:pt x="113" y="42"/>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2" y="43"/>
                        <a:pt x="112" y="43"/>
                        <a:pt x="112" y="43"/>
                      </a:cubicBezTo>
                      <a:cubicBezTo>
                        <a:pt x="112" y="43"/>
                        <a:pt x="112" y="43"/>
                        <a:pt x="112" y="43"/>
                      </a:cubicBezTo>
                      <a:cubicBezTo>
                        <a:pt x="111" y="43"/>
                        <a:pt x="111" y="43"/>
                        <a:pt x="111" y="43"/>
                      </a:cubicBezTo>
                      <a:cubicBezTo>
                        <a:pt x="111" y="43"/>
                        <a:pt x="111" y="43"/>
                        <a:pt x="111" y="43"/>
                      </a:cubicBezTo>
                      <a:cubicBezTo>
                        <a:pt x="111" y="43"/>
                        <a:pt x="111" y="43"/>
                        <a:pt x="111" y="43"/>
                      </a:cubicBezTo>
                      <a:cubicBezTo>
                        <a:pt x="110" y="44"/>
                        <a:pt x="110" y="44"/>
                        <a:pt x="110" y="44"/>
                      </a:cubicBezTo>
                      <a:cubicBezTo>
                        <a:pt x="110" y="44"/>
                        <a:pt x="110" y="44"/>
                        <a:pt x="110" y="44"/>
                      </a:cubicBezTo>
                      <a:cubicBezTo>
                        <a:pt x="110" y="44"/>
                        <a:pt x="110" y="44"/>
                        <a:pt x="110" y="44"/>
                      </a:cubicBezTo>
                      <a:cubicBezTo>
                        <a:pt x="110" y="44"/>
                        <a:pt x="110" y="44"/>
                        <a:pt x="110" y="44"/>
                      </a:cubicBezTo>
                      <a:cubicBezTo>
                        <a:pt x="110" y="43"/>
                        <a:pt x="110" y="43"/>
                        <a:pt x="110" y="43"/>
                      </a:cubicBezTo>
                      <a:cubicBezTo>
                        <a:pt x="110" y="43"/>
                        <a:pt x="110" y="43"/>
                        <a:pt x="110" y="43"/>
                      </a:cubicBezTo>
                      <a:cubicBezTo>
                        <a:pt x="110" y="43"/>
                        <a:pt x="110" y="43"/>
                        <a:pt x="110" y="43"/>
                      </a:cubicBezTo>
                      <a:cubicBezTo>
                        <a:pt x="110" y="43"/>
                        <a:pt x="110" y="43"/>
                        <a:pt x="110" y="43"/>
                      </a:cubicBezTo>
                      <a:cubicBezTo>
                        <a:pt x="110" y="42"/>
                        <a:pt x="110" y="42"/>
                        <a:pt x="110" y="42"/>
                      </a:cubicBezTo>
                      <a:cubicBezTo>
                        <a:pt x="110" y="42"/>
                        <a:pt x="110" y="42"/>
                        <a:pt x="110" y="42"/>
                      </a:cubicBezTo>
                      <a:cubicBezTo>
                        <a:pt x="109" y="42"/>
                        <a:pt x="109" y="42"/>
                        <a:pt x="109" y="42"/>
                      </a:cubicBezTo>
                      <a:cubicBezTo>
                        <a:pt x="109" y="42"/>
                        <a:pt x="109" y="42"/>
                        <a:pt x="109" y="42"/>
                      </a:cubicBezTo>
                      <a:cubicBezTo>
                        <a:pt x="109" y="41"/>
                        <a:pt x="109" y="41"/>
                        <a:pt x="109" y="41"/>
                      </a:cubicBezTo>
                      <a:cubicBezTo>
                        <a:pt x="109" y="41"/>
                        <a:pt x="109" y="41"/>
                        <a:pt x="109" y="41"/>
                      </a:cubicBezTo>
                      <a:cubicBezTo>
                        <a:pt x="109" y="41"/>
                        <a:pt x="109" y="41"/>
                        <a:pt x="109"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7" y="41"/>
                        <a:pt x="107" y="41"/>
                        <a:pt x="107" y="41"/>
                      </a:cubicBezTo>
                      <a:cubicBezTo>
                        <a:pt x="107" y="41"/>
                        <a:pt x="107" y="41"/>
                        <a:pt x="107" y="41"/>
                      </a:cubicBezTo>
                      <a:cubicBezTo>
                        <a:pt x="107" y="40"/>
                        <a:pt x="107" y="40"/>
                        <a:pt x="107" y="40"/>
                      </a:cubicBezTo>
                      <a:cubicBezTo>
                        <a:pt x="107" y="40"/>
                        <a:pt x="107" y="40"/>
                        <a:pt x="107" y="40"/>
                      </a:cubicBezTo>
                      <a:cubicBezTo>
                        <a:pt x="106" y="39"/>
                        <a:pt x="106" y="39"/>
                        <a:pt x="106" y="39"/>
                      </a:cubicBezTo>
                      <a:cubicBezTo>
                        <a:pt x="106" y="38"/>
                        <a:pt x="106" y="38"/>
                        <a:pt x="106" y="38"/>
                      </a:cubicBezTo>
                      <a:cubicBezTo>
                        <a:pt x="106" y="38"/>
                        <a:pt x="106" y="38"/>
                        <a:pt x="106" y="38"/>
                      </a:cubicBezTo>
                      <a:cubicBezTo>
                        <a:pt x="106" y="39"/>
                        <a:pt x="106" y="39"/>
                        <a:pt x="106" y="39"/>
                      </a:cubicBezTo>
                      <a:cubicBezTo>
                        <a:pt x="105" y="39"/>
                        <a:pt x="105" y="39"/>
                        <a:pt x="105" y="39"/>
                      </a:cubicBezTo>
                      <a:cubicBezTo>
                        <a:pt x="105" y="39"/>
                        <a:pt x="105" y="39"/>
                        <a:pt x="105" y="39"/>
                      </a:cubicBezTo>
                      <a:cubicBezTo>
                        <a:pt x="104" y="38"/>
                        <a:pt x="104" y="38"/>
                        <a:pt x="104" y="38"/>
                      </a:cubicBezTo>
                      <a:cubicBezTo>
                        <a:pt x="104" y="38"/>
                        <a:pt x="104" y="38"/>
                        <a:pt x="104" y="38"/>
                      </a:cubicBezTo>
                      <a:cubicBezTo>
                        <a:pt x="103" y="39"/>
                        <a:pt x="103" y="39"/>
                        <a:pt x="103" y="39"/>
                      </a:cubicBezTo>
                      <a:cubicBezTo>
                        <a:pt x="102" y="38"/>
                        <a:pt x="102" y="38"/>
                        <a:pt x="102" y="38"/>
                      </a:cubicBezTo>
                      <a:cubicBezTo>
                        <a:pt x="102" y="38"/>
                        <a:pt x="102" y="38"/>
                        <a:pt x="102" y="38"/>
                      </a:cubicBezTo>
                      <a:cubicBezTo>
                        <a:pt x="101" y="38"/>
                        <a:pt x="101" y="38"/>
                        <a:pt x="101" y="38"/>
                      </a:cubicBezTo>
                      <a:cubicBezTo>
                        <a:pt x="101" y="38"/>
                        <a:pt x="101" y="38"/>
                        <a:pt x="101" y="38"/>
                      </a:cubicBezTo>
                      <a:cubicBezTo>
                        <a:pt x="101" y="38"/>
                        <a:pt x="101" y="38"/>
                        <a:pt x="101" y="38"/>
                      </a:cubicBezTo>
                      <a:cubicBezTo>
                        <a:pt x="101" y="37"/>
                        <a:pt x="101" y="37"/>
                        <a:pt x="101" y="37"/>
                      </a:cubicBezTo>
                      <a:cubicBezTo>
                        <a:pt x="100" y="37"/>
                        <a:pt x="100" y="37"/>
                        <a:pt x="100" y="37"/>
                      </a:cubicBezTo>
                      <a:cubicBezTo>
                        <a:pt x="100" y="37"/>
                        <a:pt x="100" y="37"/>
                        <a:pt x="100" y="37"/>
                      </a:cubicBezTo>
                      <a:cubicBezTo>
                        <a:pt x="100" y="38"/>
                        <a:pt x="100" y="38"/>
                        <a:pt x="100" y="38"/>
                      </a:cubicBezTo>
                      <a:cubicBezTo>
                        <a:pt x="100" y="38"/>
                        <a:pt x="100" y="38"/>
                        <a:pt x="100" y="38"/>
                      </a:cubicBezTo>
                      <a:cubicBezTo>
                        <a:pt x="100" y="38"/>
                        <a:pt x="100" y="38"/>
                        <a:pt x="100" y="38"/>
                      </a:cubicBezTo>
                      <a:cubicBezTo>
                        <a:pt x="99" y="38"/>
                        <a:pt x="99" y="38"/>
                        <a:pt x="99" y="38"/>
                      </a:cubicBezTo>
                      <a:cubicBezTo>
                        <a:pt x="99" y="38"/>
                        <a:pt x="99" y="38"/>
                        <a:pt x="99" y="38"/>
                      </a:cubicBezTo>
                      <a:cubicBezTo>
                        <a:pt x="98" y="38"/>
                        <a:pt x="98" y="38"/>
                        <a:pt x="98" y="38"/>
                      </a:cubicBezTo>
                      <a:cubicBezTo>
                        <a:pt x="97" y="38"/>
                        <a:pt x="97" y="38"/>
                        <a:pt x="97" y="38"/>
                      </a:cubicBezTo>
                      <a:cubicBezTo>
                        <a:pt x="97" y="38"/>
                        <a:pt x="97" y="38"/>
                        <a:pt x="97" y="38"/>
                      </a:cubicBezTo>
                      <a:cubicBezTo>
                        <a:pt x="97" y="38"/>
                        <a:pt x="97" y="38"/>
                        <a:pt x="97" y="38"/>
                      </a:cubicBezTo>
                      <a:cubicBezTo>
                        <a:pt x="97" y="38"/>
                        <a:pt x="97" y="38"/>
                        <a:pt x="97" y="38"/>
                      </a:cubicBezTo>
                      <a:cubicBezTo>
                        <a:pt x="96" y="38"/>
                        <a:pt x="96" y="38"/>
                        <a:pt x="96" y="38"/>
                      </a:cubicBezTo>
                      <a:cubicBezTo>
                        <a:pt x="96" y="37"/>
                        <a:pt x="96" y="37"/>
                        <a:pt x="96" y="37"/>
                      </a:cubicBezTo>
                      <a:cubicBezTo>
                        <a:pt x="97" y="37"/>
                        <a:pt x="97" y="37"/>
                        <a:pt x="97" y="37"/>
                      </a:cubicBezTo>
                      <a:cubicBezTo>
                        <a:pt x="97" y="37"/>
                        <a:pt x="97" y="37"/>
                        <a:pt x="97" y="37"/>
                      </a:cubicBezTo>
                      <a:cubicBezTo>
                        <a:pt x="97" y="37"/>
                        <a:pt x="97" y="37"/>
                        <a:pt x="97" y="37"/>
                      </a:cubicBezTo>
                      <a:cubicBezTo>
                        <a:pt x="98" y="37"/>
                        <a:pt x="98" y="37"/>
                        <a:pt x="98" y="37"/>
                      </a:cubicBezTo>
                      <a:cubicBezTo>
                        <a:pt x="98" y="37"/>
                        <a:pt x="98" y="37"/>
                        <a:pt x="98" y="37"/>
                      </a:cubicBezTo>
                      <a:cubicBezTo>
                        <a:pt x="98" y="37"/>
                        <a:pt x="98" y="37"/>
                        <a:pt x="98" y="37"/>
                      </a:cubicBezTo>
                      <a:cubicBezTo>
                        <a:pt x="98" y="37"/>
                        <a:pt x="98" y="37"/>
                        <a:pt x="98" y="37"/>
                      </a:cubicBezTo>
                      <a:cubicBezTo>
                        <a:pt x="99" y="37"/>
                        <a:pt x="99" y="37"/>
                        <a:pt x="99" y="37"/>
                      </a:cubicBezTo>
                      <a:cubicBezTo>
                        <a:pt x="99" y="37"/>
                        <a:pt x="99" y="37"/>
                        <a:pt x="99" y="37"/>
                      </a:cubicBezTo>
                      <a:cubicBezTo>
                        <a:pt x="99" y="37"/>
                        <a:pt x="99" y="37"/>
                        <a:pt x="99" y="37"/>
                      </a:cubicBezTo>
                      <a:cubicBezTo>
                        <a:pt x="99" y="37"/>
                        <a:pt x="99" y="37"/>
                        <a:pt x="99" y="37"/>
                      </a:cubicBezTo>
                      <a:cubicBezTo>
                        <a:pt x="99" y="37"/>
                        <a:pt x="99" y="37"/>
                        <a:pt x="99" y="37"/>
                      </a:cubicBezTo>
                      <a:cubicBezTo>
                        <a:pt x="100" y="37"/>
                        <a:pt x="100" y="37"/>
                        <a:pt x="100" y="37"/>
                      </a:cubicBezTo>
                      <a:cubicBezTo>
                        <a:pt x="100" y="37"/>
                        <a:pt x="100" y="37"/>
                        <a:pt x="100" y="37"/>
                      </a:cubicBezTo>
                      <a:cubicBezTo>
                        <a:pt x="100" y="38"/>
                        <a:pt x="100" y="38"/>
                        <a:pt x="100" y="38"/>
                      </a:cubicBezTo>
                      <a:cubicBezTo>
                        <a:pt x="100" y="37"/>
                        <a:pt x="100" y="37"/>
                        <a:pt x="100" y="37"/>
                      </a:cubicBezTo>
                      <a:cubicBezTo>
                        <a:pt x="100" y="37"/>
                        <a:pt x="100" y="37"/>
                        <a:pt x="100" y="37"/>
                      </a:cubicBezTo>
                      <a:cubicBezTo>
                        <a:pt x="100" y="37"/>
                        <a:pt x="100" y="37"/>
                        <a:pt x="100" y="37"/>
                      </a:cubicBezTo>
                      <a:cubicBezTo>
                        <a:pt x="101" y="37"/>
                        <a:pt x="101" y="37"/>
                        <a:pt x="101" y="37"/>
                      </a:cubicBezTo>
                      <a:cubicBezTo>
                        <a:pt x="101" y="37"/>
                        <a:pt x="101" y="37"/>
                        <a:pt x="101" y="37"/>
                      </a:cubicBezTo>
                      <a:cubicBezTo>
                        <a:pt x="101" y="37"/>
                        <a:pt x="101" y="37"/>
                        <a:pt x="101" y="37"/>
                      </a:cubicBezTo>
                      <a:cubicBezTo>
                        <a:pt x="101" y="37"/>
                        <a:pt x="101" y="37"/>
                        <a:pt x="101" y="37"/>
                      </a:cubicBezTo>
                      <a:cubicBezTo>
                        <a:pt x="102" y="38"/>
                        <a:pt x="102" y="38"/>
                        <a:pt x="102" y="38"/>
                      </a:cubicBezTo>
                      <a:cubicBezTo>
                        <a:pt x="102" y="38"/>
                        <a:pt x="102" y="38"/>
                        <a:pt x="102" y="38"/>
                      </a:cubicBezTo>
                      <a:cubicBezTo>
                        <a:pt x="102" y="38"/>
                        <a:pt x="102" y="38"/>
                        <a:pt x="102" y="38"/>
                      </a:cubicBezTo>
                      <a:cubicBezTo>
                        <a:pt x="103" y="38"/>
                        <a:pt x="103" y="38"/>
                        <a:pt x="103" y="38"/>
                      </a:cubicBezTo>
                      <a:cubicBezTo>
                        <a:pt x="103" y="37"/>
                        <a:pt x="103" y="37"/>
                        <a:pt x="103" y="37"/>
                      </a:cubicBezTo>
                      <a:cubicBezTo>
                        <a:pt x="103" y="37"/>
                        <a:pt x="103" y="37"/>
                        <a:pt x="103" y="37"/>
                      </a:cubicBezTo>
                      <a:cubicBezTo>
                        <a:pt x="103" y="37"/>
                        <a:pt x="103" y="37"/>
                        <a:pt x="103" y="37"/>
                      </a:cubicBezTo>
                      <a:cubicBezTo>
                        <a:pt x="103" y="36"/>
                        <a:pt x="103" y="36"/>
                        <a:pt x="103" y="36"/>
                      </a:cubicBezTo>
                      <a:cubicBezTo>
                        <a:pt x="103" y="36"/>
                        <a:pt x="103" y="36"/>
                        <a:pt x="103" y="36"/>
                      </a:cubicBezTo>
                      <a:cubicBezTo>
                        <a:pt x="103" y="37"/>
                        <a:pt x="103" y="37"/>
                        <a:pt x="103" y="37"/>
                      </a:cubicBezTo>
                      <a:cubicBezTo>
                        <a:pt x="103" y="37"/>
                        <a:pt x="103" y="37"/>
                        <a:pt x="103" y="37"/>
                      </a:cubicBezTo>
                      <a:cubicBezTo>
                        <a:pt x="103" y="37"/>
                        <a:pt x="103" y="37"/>
                        <a:pt x="103" y="37"/>
                      </a:cubicBezTo>
                      <a:cubicBezTo>
                        <a:pt x="103" y="37"/>
                        <a:pt x="103" y="37"/>
                        <a:pt x="103" y="37"/>
                      </a:cubicBezTo>
                      <a:cubicBezTo>
                        <a:pt x="103" y="37"/>
                        <a:pt x="103" y="37"/>
                        <a:pt x="103" y="37"/>
                      </a:cubicBezTo>
                      <a:cubicBezTo>
                        <a:pt x="104" y="38"/>
                        <a:pt x="104" y="38"/>
                        <a:pt x="104" y="38"/>
                      </a:cubicBezTo>
                      <a:cubicBezTo>
                        <a:pt x="104" y="38"/>
                        <a:pt x="104" y="38"/>
                        <a:pt x="104"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6" y="37"/>
                        <a:pt x="106" y="37"/>
                        <a:pt x="106" y="37"/>
                      </a:cubicBezTo>
                      <a:cubicBezTo>
                        <a:pt x="106" y="37"/>
                        <a:pt x="106" y="37"/>
                        <a:pt x="106" y="37"/>
                      </a:cubicBezTo>
                      <a:cubicBezTo>
                        <a:pt x="107" y="37"/>
                        <a:pt x="107" y="37"/>
                        <a:pt x="107" y="37"/>
                      </a:cubicBezTo>
                      <a:cubicBezTo>
                        <a:pt x="107" y="38"/>
                        <a:pt x="107" y="38"/>
                        <a:pt x="107" y="38"/>
                      </a:cubicBezTo>
                      <a:cubicBezTo>
                        <a:pt x="107" y="38"/>
                        <a:pt x="107" y="38"/>
                        <a:pt x="107" y="38"/>
                      </a:cubicBezTo>
                      <a:cubicBezTo>
                        <a:pt x="107" y="39"/>
                        <a:pt x="107" y="39"/>
                        <a:pt x="107" y="39"/>
                      </a:cubicBezTo>
                      <a:cubicBezTo>
                        <a:pt x="107" y="39"/>
                        <a:pt x="107" y="39"/>
                        <a:pt x="107" y="39"/>
                      </a:cubicBezTo>
                      <a:cubicBezTo>
                        <a:pt x="107" y="39"/>
                        <a:pt x="107" y="39"/>
                        <a:pt x="107" y="39"/>
                      </a:cubicBezTo>
                      <a:cubicBezTo>
                        <a:pt x="108" y="40"/>
                        <a:pt x="108" y="40"/>
                        <a:pt x="108" y="40"/>
                      </a:cubicBezTo>
                      <a:cubicBezTo>
                        <a:pt x="108" y="40"/>
                        <a:pt x="108" y="40"/>
                        <a:pt x="108" y="40"/>
                      </a:cubicBezTo>
                      <a:cubicBezTo>
                        <a:pt x="109" y="40"/>
                        <a:pt x="109" y="40"/>
                        <a:pt x="109" y="40"/>
                      </a:cubicBezTo>
                      <a:cubicBezTo>
                        <a:pt x="110" y="40"/>
                        <a:pt x="110" y="40"/>
                        <a:pt x="110" y="40"/>
                      </a:cubicBezTo>
                      <a:cubicBezTo>
                        <a:pt x="110" y="41"/>
                        <a:pt x="110" y="41"/>
                        <a:pt x="110" y="41"/>
                      </a:cubicBezTo>
                      <a:cubicBezTo>
                        <a:pt x="111" y="41"/>
                        <a:pt x="111" y="41"/>
                        <a:pt x="111" y="41"/>
                      </a:cubicBezTo>
                      <a:cubicBezTo>
                        <a:pt x="111" y="41"/>
                        <a:pt x="111" y="41"/>
                        <a:pt x="111" y="41"/>
                      </a:cubicBezTo>
                      <a:cubicBezTo>
                        <a:pt x="111" y="41"/>
                        <a:pt x="111" y="41"/>
                        <a:pt x="111" y="41"/>
                      </a:cubicBezTo>
                      <a:cubicBezTo>
                        <a:pt x="112" y="41"/>
                        <a:pt x="112" y="41"/>
                        <a:pt x="112" y="41"/>
                      </a:cubicBezTo>
                      <a:cubicBezTo>
                        <a:pt x="112" y="41"/>
                        <a:pt x="112" y="41"/>
                        <a:pt x="112" y="41"/>
                      </a:cubicBezTo>
                      <a:cubicBezTo>
                        <a:pt x="112" y="41"/>
                        <a:pt x="112" y="41"/>
                        <a:pt x="112" y="41"/>
                      </a:cubicBezTo>
                      <a:cubicBezTo>
                        <a:pt x="112" y="40"/>
                        <a:pt x="112" y="40"/>
                        <a:pt x="112" y="40"/>
                      </a:cubicBezTo>
                      <a:cubicBezTo>
                        <a:pt x="113" y="40"/>
                        <a:pt x="113" y="40"/>
                        <a:pt x="113" y="40"/>
                      </a:cubicBezTo>
                      <a:cubicBezTo>
                        <a:pt x="113" y="40"/>
                        <a:pt x="113" y="40"/>
                        <a:pt x="113" y="40"/>
                      </a:cubicBezTo>
                      <a:cubicBezTo>
                        <a:pt x="113" y="40"/>
                        <a:pt x="113" y="40"/>
                        <a:pt x="113" y="40"/>
                      </a:cubicBezTo>
                      <a:cubicBezTo>
                        <a:pt x="113" y="39"/>
                        <a:pt x="113" y="39"/>
                        <a:pt x="113" y="39"/>
                      </a:cubicBezTo>
                      <a:cubicBezTo>
                        <a:pt x="113" y="39"/>
                        <a:pt x="113" y="39"/>
                        <a:pt x="113" y="39"/>
                      </a:cubicBezTo>
                      <a:cubicBezTo>
                        <a:pt x="112" y="38"/>
                        <a:pt x="112" y="38"/>
                        <a:pt x="112" y="38"/>
                      </a:cubicBezTo>
                      <a:cubicBezTo>
                        <a:pt x="112" y="39"/>
                        <a:pt x="112" y="39"/>
                        <a:pt x="112" y="39"/>
                      </a:cubicBezTo>
                      <a:cubicBezTo>
                        <a:pt x="112" y="39"/>
                        <a:pt x="112" y="39"/>
                        <a:pt x="112" y="39"/>
                      </a:cubicBezTo>
                      <a:cubicBezTo>
                        <a:pt x="112" y="38"/>
                        <a:pt x="112" y="38"/>
                        <a:pt x="112" y="38"/>
                      </a:cubicBezTo>
                      <a:cubicBezTo>
                        <a:pt x="112" y="38"/>
                        <a:pt x="112" y="38"/>
                        <a:pt x="112" y="38"/>
                      </a:cubicBezTo>
                      <a:cubicBezTo>
                        <a:pt x="112" y="38"/>
                        <a:pt x="112" y="38"/>
                        <a:pt x="112" y="38"/>
                      </a:cubicBezTo>
                      <a:cubicBezTo>
                        <a:pt x="112" y="38"/>
                        <a:pt x="112" y="38"/>
                        <a:pt x="112" y="38"/>
                      </a:cubicBezTo>
                      <a:cubicBezTo>
                        <a:pt x="112" y="38"/>
                        <a:pt x="112" y="38"/>
                        <a:pt x="112" y="38"/>
                      </a:cubicBezTo>
                      <a:cubicBezTo>
                        <a:pt x="111" y="37"/>
                        <a:pt x="111" y="37"/>
                        <a:pt x="111" y="37"/>
                      </a:cubicBezTo>
                      <a:cubicBezTo>
                        <a:pt x="111" y="38"/>
                        <a:pt x="111" y="38"/>
                        <a:pt x="111" y="38"/>
                      </a:cubicBezTo>
                      <a:cubicBezTo>
                        <a:pt x="111" y="38"/>
                        <a:pt x="111" y="38"/>
                        <a:pt x="111" y="38"/>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0" y="36"/>
                        <a:pt x="110" y="36"/>
                        <a:pt x="110" y="36"/>
                      </a:cubicBezTo>
                      <a:cubicBezTo>
                        <a:pt x="110" y="36"/>
                        <a:pt x="110" y="36"/>
                        <a:pt x="110" y="36"/>
                      </a:cubicBezTo>
                      <a:cubicBezTo>
                        <a:pt x="110" y="37"/>
                        <a:pt x="110" y="37"/>
                        <a:pt x="110" y="37"/>
                      </a:cubicBezTo>
                      <a:cubicBezTo>
                        <a:pt x="109" y="37"/>
                        <a:pt x="109" y="37"/>
                        <a:pt x="109" y="37"/>
                      </a:cubicBezTo>
                      <a:cubicBezTo>
                        <a:pt x="109" y="37"/>
                        <a:pt x="109" y="37"/>
                        <a:pt x="109" y="37"/>
                      </a:cubicBezTo>
                      <a:cubicBezTo>
                        <a:pt x="108" y="36"/>
                        <a:pt x="108" y="36"/>
                        <a:pt x="108" y="36"/>
                      </a:cubicBezTo>
                      <a:cubicBezTo>
                        <a:pt x="107" y="36"/>
                        <a:pt x="107" y="36"/>
                        <a:pt x="107" y="36"/>
                      </a:cubicBezTo>
                      <a:cubicBezTo>
                        <a:pt x="106" y="35"/>
                        <a:pt x="106" y="35"/>
                        <a:pt x="106" y="35"/>
                      </a:cubicBezTo>
                      <a:cubicBezTo>
                        <a:pt x="105" y="34"/>
                        <a:pt x="105" y="34"/>
                        <a:pt x="105" y="34"/>
                      </a:cubicBezTo>
                      <a:cubicBezTo>
                        <a:pt x="105" y="34"/>
                        <a:pt x="105" y="34"/>
                        <a:pt x="105" y="34"/>
                      </a:cubicBezTo>
                      <a:cubicBezTo>
                        <a:pt x="104" y="34"/>
                        <a:pt x="104" y="34"/>
                        <a:pt x="104" y="34"/>
                      </a:cubicBezTo>
                      <a:cubicBezTo>
                        <a:pt x="103" y="33"/>
                        <a:pt x="103" y="33"/>
                        <a:pt x="103" y="33"/>
                      </a:cubicBezTo>
                      <a:cubicBezTo>
                        <a:pt x="103" y="33"/>
                        <a:pt x="103" y="33"/>
                        <a:pt x="103" y="33"/>
                      </a:cubicBezTo>
                      <a:cubicBezTo>
                        <a:pt x="103" y="33"/>
                        <a:pt x="103" y="33"/>
                        <a:pt x="103" y="33"/>
                      </a:cubicBezTo>
                      <a:cubicBezTo>
                        <a:pt x="103" y="33"/>
                        <a:pt x="103" y="33"/>
                        <a:pt x="103" y="33"/>
                      </a:cubicBezTo>
                      <a:cubicBezTo>
                        <a:pt x="103" y="33"/>
                        <a:pt x="103" y="33"/>
                        <a:pt x="103" y="33"/>
                      </a:cubicBezTo>
                      <a:cubicBezTo>
                        <a:pt x="103" y="32"/>
                        <a:pt x="103" y="32"/>
                        <a:pt x="103" y="32"/>
                      </a:cubicBezTo>
                      <a:cubicBezTo>
                        <a:pt x="103" y="32"/>
                        <a:pt x="103" y="32"/>
                        <a:pt x="103" y="32"/>
                      </a:cubicBezTo>
                      <a:cubicBezTo>
                        <a:pt x="103" y="32"/>
                        <a:pt x="103" y="32"/>
                        <a:pt x="103" y="32"/>
                      </a:cubicBezTo>
                      <a:cubicBezTo>
                        <a:pt x="103" y="32"/>
                        <a:pt x="103" y="32"/>
                        <a:pt x="103" y="32"/>
                      </a:cubicBezTo>
                      <a:cubicBezTo>
                        <a:pt x="104" y="33"/>
                        <a:pt x="104" y="33"/>
                        <a:pt x="104" y="33"/>
                      </a:cubicBezTo>
                      <a:cubicBezTo>
                        <a:pt x="105" y="33"/>
                        <a:pt x="105" y="33"/>
                        <a:pt x="105" y="33"/>
                      </a:cubicBezTo>
                      <a:cubicBezTo>
                        <a:pt x="105" y="34"/>
                        <a:pt x="105" y="34"/>
                        <a:pt x="105" y="34"/>
                      </a:cubicBezTo>
                      <a:cubicBezTo>
                        <a:pt x="105" y="34"/>
                        <a:pt x="105" y="34"/>
                        <a:pt x="105" y="34"/>
                      </a:cubicBezTo>
                      <a:cubicBezTo>
                        <a:pt x="106" y="34"/>
                        <a:pt x="106" y="34"/>
                        <a:pt x="106" y="34"/>
                      </a:cubicBezTo>
                      <a:cubicBezTo>
                        <a:pt x="107" y="35"/>
                        <a:pt x="107" y="35"/>
                        <a:pt x="107" y="35"/>
                      </a:cubicBezTo>
                      <a:cubicBezTo>
                        <a:pt x="107" y="35"/>
                        <a:pt x="107" y="35"/>
                        <a:pt x="107" y="35"/>
                      </a:cubicBezTo>
                      <a:cubicBezTo>
                        <a:pt x="107" y="35"/>
                        <a:pt x="107" y="35"/>
                        <a:pt x="107" y="35"/>
                      </a:cubicBezTo>
                      <a:cubicBezTo>
                        <a:pt x="107" y="35"/>
                        <a:pt x="107" y="35"/>
                        <a:pt x="107" y="35"/>
                      </a:cubicBezTo>
                      <a:cubicBezTo>
                        <a:pt x="108" y="36"/>
                        <a:pt x="108" y="36"/>
                        <a:pt x="108" y="36"/>
                      </a:cubicBezTo>
                      <a:cubicBezTo>
                        <a:pt x="108" y="36"/>
                        <a:pt x="108" y="36"/>
                        <a:pt x="108" y="36"/>
                      </a:cubicBezTo>
                      <a:cubicBezTo>
                        <a:pt x="109" y="36"/>
                        <a:pt x="109" y="36"/>
                        <a:pt x="109" y="36"/>
                      </a:cubicBezTo>
                      <a:cubicBezTo>
                        <a:pt x="109" y="36"/>
                        <a:pt x="109" y="36"/>
                        <a:pt x="109" y="36"/>
                      </a:cubicBezTo>
                      <a:cubicBezTo>
                        <a:pt x="110" y="36"/>
                        <a:pt x="110" y="36"/>
                        <a:pt x="110" y="36"/>
                      </a:cubicBezTo>
                      <a:cubicBezTo>
                        <a:pt x="110" y="35"/>
                        <a:pt x="110" y="35"/>
                        <a:pt x="110" y="35"/>
                      </a:cubicBezTo>
                      <a:cubicBezTo>
                        <a:pt x="110" y="35"/>
                        <a:pt x="110" y="35"/>
                        <a:pt x="110" y="35"/>
                      </a:cubicBezTo>
                      <a:cubicBezTo>
                        <a:pt x="110" y="35"/>
                        <a:pt x="110" y="35"/>
                        <a:pt x="110" y="35"/>
                      </a:cubicBezTo>
                      <a:cubicBezTo>
                        <a:pt x="110" y="35"/>
                        <a:pt x="110" y="35"/>
                        <a:pt x="110" y="35"/>
                      </a:cubicBezTo>
                      <a:cubicBezTo>
                        <a:pt x="110" y="35"/>
                        <a:pt x="110" y="35"/>
                        <a:pt x="110" y="35"/>
                      </a:cubicBezTo>
                      <a:cubicBezTo>
                        <a:pt x="109" y="35"/>
                        <a:pt x="109" y="35"/>
                        <a:pt x="109" y="35"/>
                      </a:cubicBezTo>
                      <a:cubicBezTo>
                        <a:pt x="109" y="35"/>
                        <a:pt x="109" y="35"/>
                        <a:pt x="109" y="35"/>
                      </a:cubicBezTo>
                      <a:cubicBezTo>
                        <a:pt x="110" y="34"/>
                        <a:pt x="110" y="34"/>
                        <a:pt x="110" y="34"/>
                      </a:cubicBezTo>
                      <a:cubicBezTo>
                        <a:pt x="110" y="34"/>
                        <a:pt x="110" y="34"/>
                        <a:pt x="110" y="34"/>
                      </a:cubicBezTo>
                      <a:cubicBezTo>
                        <a:pt x="110" y="34"/>
                        <a:pt x="110" y="34"/>
                        <a:pt x="110" y="34"/>
                      </a:cubicBezTo>
                      <a:cubicBezTo>
                        <a:pt x="109" y="34"/>
                        <a:pt x="109" y="34"/>
                        <a:pt x="109" y="34"/>
                      </a:cubicBezTo>
                      <a:cubicBezTo>
                        <a:pt x="109" y="34"/>
                        <a:pt x="109" y="34"/>
                        <a:pt x="109" y="34"/>
                      </a:cubicBezTo>
                      <a:cubicBezTo>
                        <a:pt x="109" y="34"/>
                        <a:pt x="109" y="34"/>
                        <a:pt x="109" y="34"/>
                      </a:cubicBezTo>
                      <a:cubicBezTo>
                        <a:pt x="109" y="34"/>
                        <a:pt x="109" y="34"/>
                        <a:pt x="109" y="34"/>
                      </a:cubicBezTo>
                      <a:cubicBezTo>
                        <a:pt x="109" y="34"/>
                        <a:pt x="109" y="34"/>
                        <a:pt x="109" y="34"/>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2"/>
                        <a:pt x="109" y="32"/>
                        <a:pt x="109" y="32"/>
                      </a:cubicBezTo>
                      <a:cubicBezTo>
                        <a:pt x="109" y="33"/>
                        <a:pt x="109" y="33"/>
                        <a:pt x="109" y="33"/>
                      </a:cubicBezTo>
                      <a:cubicBezTo>
                        <a:pt x="110" y="33"/>
                        <a:pt x="110" y="33"/>
                        <a:pt x="110" y="33"/>
                      </a:cubicBezTo>
                      <a:cubicBezTo>
                        <a:pt x="110" y="33"/>
                        <a:pt x="110" y="33"/>
                        <a:pt x="110" y="33"/>
                      </a:cubicBezTo>
                      <a:cubicBezTo>
                        <a:pt x="110" y="33"/>
                        <a:pt x="110" y="33"/>
                        <a:pt x="110" y="33"/>
                      </a:cubicBezTo>
                      <a:cubicBezTo>
                        <a:pt x="111" y="33"/>
                        <a:pt x="111" y="33"/>
                        <a:pt x="111" y="33"/>
                      </a:cubicBezTo>
                      <a:cubicBezTo>
                        <a:pt x="111" y="34"/>
                        <a:pt x="111" y="34"/>
                        <a:pt x="111" y="34"/>
                      </a:cubicBezTo>
                      <a:cubicBezTo>
                        <a:pt x="111" y="34"/>
                        <a:pt x="111" y="34"/>
                        <a:pt x="111" y="34"/>
                      </a:cubicBezTo>
                      <a:cubicBezTo>
                        <a:pt x="112" y="34"/>
                        <a:pt x="112" y="34"/>
                        <a:pt x="112" y="34"/>
                      </a:cubicBezTo>
                      <a:cubicBezTo>
                        <a:pt x="112" y="34"/>
                        <a:pt x="112" y="34"/>
                        <a:pt x="112" y="34"/>
                      </a:cubicBezTo>
                      <a:cubicBezTo>
                        <a:pt x="112" y="33"/>
                        <a:pt x="112" y="33"/>
                        <a:pt x="112" y="33"/>
                      </a:cubicBezTo>
                      <a:cubicBezTo>
                        <a:pt x="112" y="33"/>
                        <a:pt x="112" y="33"/>
                        <a:pt x="112" y="33"/>
                      </a:cubicBezTo>
                      <a:cubicBezTo>
                        <a:pt x="112" y="32"/>
                        <a:pt x="112" y="32"/>
                        <a:pt x="112" y="32"/>
                      </a:cubicBezTo>
                      <a:cubicBezTo>
                        <a:pt x="111" y="32"/>
                        <a:pt x="111" y="32"/>
                        <a:pt x="111" y="32"/>
                      </a:cubicBezTo>
                      <a:cubicBezTo>
                        <a:pt x="111" y="32"/>
                        <a:pt x="111" y="32"/>
                        <a:pt x="111" y="32"/>
                      </a:cubicBezTo>
                      <a:cubicBezTo>
                        <a:pt x="111" y="32"/>
                        <a:pt x="111" y="32"/>
                        <a:pt x="111" y="32"/>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0" y="31"/>
                        <a:pt x="110" y="31"/>
                        <a:pt x="110" y="31"/>
                      </a:cubicBezTo>
                      <a:cubicBezTo>
                        <a:pt x="110" y="31"/>
                        <a:pt x="110" y="31"/>
                        <a:pt x="110" y="31"/>
                      </a:cubicBezTo>
                      <a:cubicBezTo>
                        <a:pt x="109" y="31"/>
                        <a:pt x="109" y="31"/>
                        <a:pt x="109" y="31"/>
                      </a:cubicBezTo>
                      <a:cubicBezTo>
                        <a:pt x="109" y="31"/>
                        <a:pt x="109" y="31"/>
                        <a:pt x="109" y="31"/>
                      </a:cubicBezTo>
                      <a:cubicBezTo>
                        <a:pt x="109" y="30"/>
                        <a:pt x="109" y="30"/>
                        <a:pt x="109" y="30"/>
                      </a:cubicBezTo>
                      <a:cubicBezTo>
                        <a:pt x="109" y="30"/>
                        <a:pt x="109" y="30"/>
                        <a:pt x="109" y="30"/>
                      </a:cubicBezTo>
                      <a:cubicBezTo>
                        <a:pt x="110" y="30"/>
                        <a:pt x="110" y="30"/>
                        <a:pt x="110" y="30"/>
                      </a:cubicBezTo>
                      <a:cubicBezTo>
                        <a:pt x="110" y="30"/>
                        <a:pt x="110" y="30"/>
                        <a:pt x="110" y="30"/>
                      </a:cubicBezTo>
                      <a:cubicBezTo>
                        <a:pt x="110" y="30"/>
                        <a:pt x="110" y="30"/>
                        <a:pt x="110" y="30"/>
                      </a:cubicBezTo>
                      <a:cubicBezTo>
                        <a:pt x="110" y="30"/>
                        <a:pt x="110" y="30"/>
                        <a:pt x="110" y="30"/>
                      </a:cubicBezTo>
                      <a:cubicBezTo>
                        <a:pt x="109" y="30"/>
                        <a:pt x="109" y="30"/>
                        <a:pt x="109" y="30"/>
                      </a:cubicBezTo>
                      <a:cubicBezTo>
                        <a:pt x="109" y="30"/>
                        <a:pt x="109" y="30"/>
                        <a:pt x="109" y="30"/>
                      </a:cubicBezTo>
                      <a:cubicBezTo>
                        <a:pt x="108" y="29"/>
                        <a:pt x="108" y="29"/>
                        <a:pt x="108" y="29"/>
                      </a:cubicBezTo>
                      <a:cubicBezTo>
                        <a:pt x="108" y="29"/>
                        <a:pt x="108" y="29"/>
                        <a:pt x="108" y="29"/>
                      </a:cubicBezTo>
                      <a:cubicBezTo>
                        <a:pt x="108" y="29"/>
                        <a:pt x="108" y="29"/>
                        <a:pt x="108" y="29"/>
                      </a:cubicBezTo>
                      <a:cubicBezTo>
                        <a:pt x="107" y="30"/>
                        <a:pt x="107" y="30"/>
                        <a:pt x="107" y="30"/>
                      </a:cubicBezTo>
                      <a:cubicBezTo>
                        <a:pt x="106" y="29"/>
                        <a:pt x="106" y="29"/>
                        <a:pt x="106" y="29"/>
                      </a:cubicBezTo>
                      <a:cubicBezTo>
                        <a:pt x="106" y="29"/>
                        <a:pt x="106" y="29"/>
                        <a:pt x="106" y="29"/>
                      </a:cubicBezTo>
                      <a:cubicBezTo>
                        <a:pt x="106" y="29"/>
                        <a:pt x="106" y="29"/>
                        <a:pt x="106" y="29"/>
                      </a:cubicBezTo>
                      <a:cubicBezTo>
                        <a:pt x="106" y="28"/>
                        <a:pt x="106" y="28"/>
                        <a:pt x="105" y="28"/>
                      </a:cubicBezTo>
                      <a:cubicBezTo>
                        <a:pt x="105" y="28"/>
                        <a:pt x="105" y="28"/>
                        <a:pt x="105" y="28"/>
                      </a:cubicBezTo>
                      <a:cubicBezTo>
                        <a:pt x="105" y="28"/>
                        <a:pt x="105" y="28"/>
                        <a:pt x="105" y="28"/>
                      </a:cubicBezTo>
                      <a:cubicBezTo>
                        <a:pt x="105" y="27"/>
                        <a:pt x="105" y="27"/>
                        <a:pt x="105"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6"/>
                        <a:pt x="103" y="26"/>
                        <a:pt x="103" y="26"/>
                      </a:cubicBezTo>
                      <a:cubicBezTo>
                        <a:pt x="102" y="26"/>
                        <a:pt x="102" y="26"/>
                        <a:pt x="102" y="26"/>
                      </a:cubicBezTo>
                      <a:cubicBezTo>
                        <a:pt x="102" y="26"/>
                        <a:pt x="102" y="26"/>
                        <a:pt x="102" y="26"/>
                      </a:cubicBezTo>
                      <a:cubicBezTo>
                        <a:pt x="102" y="26"/>
                        <a:pt x="102" y="26"/>
                        <a:pt x="102" y="26"/>
                      </a:cubicBezTo>
                      <a:cubicBezTo>
                        <a:pt x="102" y="25"/>
                        <a:pt x="102" y="25"/>
                        <a:pt x="102" y="25"/>
                      </a:cubicBezTo>
                      <a:cubicBezTo>
                        <a:pt x="101" y="25"/>
                        <a:pt x="101" y="25"/>
                        <a:pt x="101" y="25"/>
                      </a:cubicBezTo>
                      <a:cubicBezTo>
                        <a:pt x="101" y="25"/>
                        <a:pt x="101" y="25"/>
                        <a:pt x="101" y="25"/>
                      </a:cubicBezTo>
                      <a:cubicBezTo>
                        <a:pt x="101" y="25"/>
                        <a:pt x="101" y="25"/>
                        <a:pt x="101" y="25"/>
                      </a:cubicBezTo>
                      <a:cubicBezTo>
                        <a:pt x="101" y="25"/>
                        <a:pt x="100" y="24"/>
                        <a:pt x="100" y="24"/>
                      </a:cubicBezTo>
                      <a:cubicBezTo>
                        <a:pt x="100" y="24"/>
                        <a:pt x="100" y="24"/>
                        <a:pt x="100" y="24"/>
                      </a:cubicBezTo>
                      <a:cubicBezTo>
                        <a:pt x="100" y="24"/>
                        <a:pt x="100" y="24"/>
                        <a:pt x="100" y="24"/>
                      </a:cubicBezTo>
                      <a:cubicBezTo>
                        <a:pt x="100" y="24"/>
                        <a:pt x="100" y="24"/>
                        <a:pt x="100" y="24"/>
                      </a:cubicBezTo>
                      <a:cubicBezTo>
                        <a:pt x="99" y="24"/>
                        <a:pt x="99" y="24"/>
                        <a:pt x="99" y="24"/>
                      </a:cubicBezTo>
                      <a:cubicBezTo>
                        <a:pt x="99" y="24"/>
                        <a:pt x="99" y="24"/>
                        <a:pt x="99" y="24"/>
                      </a:cubicBezTo>
                      <a:cubicBezTo>
                        <a:pt x="99" y="24"/>
                        <a:pt x="99" y="24"/>
                        <a:pt x="99" y="24"/>
                      </a:cubicBezTo>
                      <a:cubicBezTo>
                        <a:pt x="99" y="22"/>
                        <a:pt x="99" y="22"/>
                        <a:pt x="99" y="22"/>
                      </a:cubicBezTo>
                      <a:cubicBezTo>
                        <a:pt x="99" y="22"/>
                        <a:pt x="99" y="22"/>
                        <a:pt x="99" y="22"/>
                      </a:cubicBezTo>
                      <a:cubicBezTo>
                        <a:pt x="98" y="22"/>
                        <a:pt x="98" y="22"/>
                        <a:pt x="98" y="22"/>
                      </a:cubicBezTo>
                      <a:cubicBezTo>
                        <a:pt x="98" y="22"/>
                        <a:pt x="98" y="22"/>
                        <a:pt x="98" y="22"/>
                      </a:cubicBezTo>
                      <a:cubicBezTo>
                        <a:pt x="98" y="22"/>
                        <a:pt x="98" y="22"/>
                        <a:pt x="98" y="22"/>
                      </a:cubicBezTo>
                      <a:cubicBezTo>
                        <a:pt x="97" y="22"/>
                        <a:pt x="97" y="22"/>
                        <a:pt x="97" y="22"/>
                      </a:cubicBezTo>
                      <a:cubicBezTo>
                        <a:pt x="97" y="22"/>
                        <a:pt x="97" y="22"/>
                        <a:pt x="97" y="22"/>
                      </a:cubicBezTo>
                      <a:cubicBezTo>
                        <a:pt x="97" y="22"/>
                        <a:pt x="97" y="22"/>
                        <a:pt x="97" y="22"/>
                      </a:cubicBezTo>
                      <a:cubicBezTo>
                        <a:pt x="97" y="21"/>
                        <a:pt x="97" y="21"/>
                        <a:pt x="97" y="21"/>
                      </a:cubicBezTo>
                      <a:cubicBezTo>
                        <a:pt x="96" y="21"/>
                        <a:pt x="96" y="21"/>
                        <a:pt x="96" y="21"/>
                      </a:cubicBezTo>
                      <a:cubicBezTo>
                        <a:pt x="96" y="21"/>
                        <a:pt x="96" y="21"/>
                        <a:pt x="96" y="21"/>
                      </a:cubicBezTo>
                      <a:cubicBezTo>
                        <a:pt x="96" y="21"/>
                        <a:pt x="96" y="21"/>
                        <a:pt x="96" y="21"/>
                      </a:cubicBezTo>
                      <a:cubicBezTo>
                        <a:pt x="96" y="21"/>
                        <a:pt x="96" y="21"/>
                        <a:pt x="96" y="21"/>
                      </a:cubicBezTo>
                      <a:cubicBezTo>
                        <a:pt x="96" y="21"/>
                        <a:pt x="96" y="21"/>
                        <a:pt x="96" y="21"/>
                      </a:cubicBezTo>
                      <a:cubicBezTo>
                        <a:pt x="95" y="21"/>
                        <a:pt x="95" y="21"/>
                        <a:pt x="95" y="21"/>
                      </a:cubicBezTo>
                      <a:cubicBezTo>
                        <a:pt x="95" y="21"/>
                        <a:pt x="95" y="21"/>
                        <a:pt x="95" y="21"/>
                      </a:cubicBezTo>
                      <a:cubicBezTo>
                        <a:pt x="95" y="21"/>
                        <a:pt x="95" y="21"/>
                        <a:pt x="95" y="21"/>
                      </a:cubicBezTo>
                      <a:cubicBezTo>
                        <a:pt x="95" y="21"/>
                        <a:pt x="95" y="21"/>
                        <a:pt x="95" y="21"/>
                      </a:cubicBezTo>
                      <a:cubicBezTo>
                        <a:pt x="96" y="21"/>
                        <a:pt x="96" y="21"/>
                        <a:pt x="96" y="21"/>
                      </a:cubicBezTo>
                      <a:cubicBezTo>
                        <a:pt x="96" y="21"/>
                        <a:pt x="96" y="21"/>
                        <a:pt x="96" y="21"/>
                      </a:cubicBezTo>
                      <a:cubicBezTo>
                        <a:pt x="97" y="21"/>
                        <a:pt x="97" y="21"/>
                        <a:pt x="97" y="21"/>
                      </a:cubicBezTo>
                      <a:cubicBezTo>
                        <a:pt x="97" y="21"/>
                        <a:pt x="97" y="21"/>
                        <a:pt x="97" y="21"/>
                      </a:cubicBezTo>
                      <a:cubicBezTo>
                        <a:pt x="97" y="22"/>
                        <a:pt x="97" y="22"/>
                        <a:pt x="97" y="22"/>
                      </a:cubicBezTo>
                      <a:cubicBezTo>
                        <a:pt x="97" y="21"/>
                        <a:pt x="97" y="21"/>
                        <a:pt x="97" y="21"/>
                      </a:cubicBezTo>
                      <a:cubicBezTo>
                        <a:pt x="98" y="21"/>
                        <a:pt x="98" y="21"/>
                        <a:pt x="98" y="21"/>
                      </a:cubicBezTo>
                      <a:cubicBezTo>
                        <a:pt x="98" y="22"/>
                        <a:pt x="98" y="22"/>
                        <a:pt x="98" y="22"/>
                      </a:cubicBezTo>
                      <a:cubicBezTo>
                        <a:pt x="98" y="22"/>
                        <a:pt x="98" y="22"/>
                        <a:pt x="98" y="22"/>
                      </a:cubicBezTo>
                      <a:cubicBezTo>
                        <a:pt x="99" y="22"/>
                        <a:pt x="99" y="22"/>
                        <a:pt x="99" y="22"/>
                      </a:cubicBezTo>
                      <a:cubicBezTo>
                        <a:pt x="99" y="23"/>
                        <a:pt x="99" y="23"/>
                        <a:pt x="99" y="23"/>
                      </a:cubicBezTo>
                      <a:cubicBezTo>
                        <a:pt x="100" y="23"/>
                        <a:pt x="100" y="23"/>
                        <a:pt x="100" y="23"/>
                      </a:cubicBezTo>
                      <a:cubicBezTo>
                        <a:pt x="100" y="24"/>
                        <a:pt x="100" y="24"/>
                        <a:pt x="100" y="24"/>
                      </a:cubicBezTo>
                      <a:cubicBezTo>
                        <a:pt x="101" y="24"/>
                        <a:pt x="101" y="24"/>
                        <a:pt x="101" y="24"/>
                      </a:cubicBezTo>
                      <a:cubicBezTo>
                        <a:pt x="102" y="25"/>
                        <a:pt x="102" y="25"/>
                        <a:pt x="102" y="25"/>
                      </a:cubicBezTo>
                      <a:cubicBezTo>
                        <a:pt x="102" y="25"/>
                        <a:pt x="102" y="25"/>
                        <a:pt x="102" y="25"/>
                      </a:cubicBezTo>
                      <a:cubicBezTo>
                        <a:pt x="103" y="26"/>
                        <a:pt x="103" y="26"/>
                        <a:pt x="103" y="26"/>
                      </a:cubicBezTo>
                      <a:cubicBezTo>
                        <a:pt x="103" y="26"/>
                        <a:pt x="103" y="26"/>
                        <a:pt x="103" y="26"/>
                      </a:cubicBezTo>
                      <a:cubicBezTo>
                        <a:pt x="103" y="26"/>
                        <a:pt x="103" y="26"/>
                        <a:pt x="103" y="26"/>
                      </a:cubicBezTo>
                      <a:cubicBezTo>
                        <a:pt x="103" y="26"/>
                        <a:pt x="103" y="26"/>
                        <a:pt x="103"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5" y="26"/>
                        <a:pt x="105" y="26"/>
                        <a:pt x="105" y="26"/>
                      </a:cubicBezTo>
                      <a:cubicBezTo>
                        <a:pt x="105" y="27"/>
                        <a:pt x="105" y="27"/>
                        <a:pt x="105" y="27"/>
                      </a:cubicBezTo>
                      <a:cubicBezTo>
                        <a:pt x="105" y="27"/>
                        <a:pt x="105" y="27"/>
                        <a:pt x="105" y="27"/>
                      </a:cubicBezTo>
                      <a:cubicBezTo>
                        <a:pt x="105" y="27"/>
                        <a:pt x="105" y="27"/>
                        <a:pt x="105" y="27"/>
                      </a:cubicBezTo>
                      <a:cubicBezTo>
                        <a:pt x="106" y="28"/>
                        <a:pt x="106" y="28"/>
                        <a:pt x="106" y="28"/>
                      </a:cubicBezTo>
                      <a:cubicBezTo>
                        <a:pt x="106" y="28"/>
                        <a:pt x="106" y="28"/>
                        <a:pt x="106" y="28"/>
                      </a:cubicBezTo>
                      <a:cubicBezTo>
                        <a:pt x="106" y="28"/>
                        <a:pt x="106" y="28"/>
                        <a:pt x="106" y="28"/>
                      </a:cubicBezTo>
                      <a:cubicBezTo>
                        <a:pt x="107" y="28"/>
                        <a:pt x="107" y="28"/>
                        <a:pt x="107" y="28"/>
                      </a:cubicBezTo>
                      <a:cubicBezTo>
                        <a:pt x="107" y="29"/>
                        <a:pt x="107" y="29"/>
                        <a:pt x="107" y="29"/>
                      </a:cubicBezTo>
                      <a:cubicBezTo>
                        <a:pt x="107" y="29"/>
                        <a:pt x="107" y="29"/>
                        <a:pt x="107" y="29"/>
                      </a:cubicBezTo>
                      <a:cubicBezTo>
                        <a:pt x="107" y="28"/>
                        <a:pt x="107" y="28"/>
                        <a:pt x="107" y="28"/>
                      </a:cubicBezTo>
                      <a:cubicBezTo>
                        <a:pt x="107" y="28"/>
                        <a:pt x="107" y="28"/>
                        <a:pt x="107" y="28"/>
                      </a:cubicBezTo>
                      <a:cubicBezTo>
                        <a:pt x="107" y="28"/>
                        <a:pt x="107" y="28"/>
                        <a:pt x="107" y="28"/>
                      </a:cubicBezTo>
                      <a:cubicBezTo>
                        <a:pt x="107" y="28"/>
                        <a:pt x="107" y="28"/>
                        <a:pt x="107"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9"/>
                        <a:pt x="108" y="29"/>
                        <a:pt x="108" y="29"/>
                      </a:cubicBezTo>
                      <a:cubicBezTo>
                        <a:pt x="109" y="29"/>
                        <a:pt x="109" y="29"/>
                        <a:pt x="109" y="29"/>
                      </a:cubicBezTo>
                      <a:cubicBezTo>
                        <a:pt x="110" y="29"/>
                        <a:pt x="110" y="29"/>
                        <a:pt x="110" y="29"/>
                      </a:cubicBezTo>
                      <a:cubicBezTo>
                        <a:pt x="110" y="28"/>
                        <a:pt x="110" y="28"/>
                        <a:pt x="110" y="28"/>
                      </a:cubicBezTo>
                      <a:cubicBezTo>
                        <a:pt x="110" y="28"/>
                        <a:pt x="110" y="28"/>
                        <a:pt x="110" y="28"/>
                      </a:cubicBezTo>
                      <a:cubicBezTo>
                        <a:pt x="110" y="28"/>
                        <a:pt x="110" y="28"/>
                        <a:pt x="110" y="28"/>
                      </a:cubicBezTo>
                      <a:cubicBezTo>
                        <a:pt x="109" y="28"/>
                        <a:pt x="109" y="28"/>
                        <a:pt x="109" y="28"/>
                      </a:cubicBezTo>
                      <a:cubicBezTo>
                        <a:pt x="109" y="28"/>
                        <a:pt x="109" y="28"/>
                        <a:pt x="109" y="28"/>
                      </a:cubicBezTo>
                      <a:cubicBezTo>
                        <a:pt x="109" y="28"/>
                        <a:pt x="109" y="28"/>
                        <a:pt x="109" y="28"/>
                      </a:cubicBezTo>
                      <a:cubicBezTo>
                        <a:pt x="109" y="28"/>
                        <a:pt x="109" y="28"/>
                        <a:pt x="109" y="28"/>
                      </a:cubicBezTo>
                      <a:cubicBezTo>
                        <a:pt x="109" y="27"/>
                        <a:pt x="109" y="27"/>
                        <a:pt x="109" y="27"/>
                      </a:cubicBezTo>
                      <a:cubicBezTo>
                        <a:pt x="109" y="27"/>
                        <a:pt x="109" y="27"/>
                        <a:pt x="109" y="27"/>
                      </a:cubicBezTo>
                      <a:cubicBezTo>
                        <a:pt x="109" y="27"/>
                        <a:pt x="109" y="27"/>
                        <a:pt x="109" y="27"/>
                      </a:cubicBezTo>
                      <a:cubicBezTo>
                        <a:pt x="110" y="27"/>
                        <a:pt x="110" y="27"/>
                        <a:pt x="110" y="27"/>
                      </a:cubicBezTo>
                      <a:cubicBezTo>
                        <a:pt x="110" y="27"/>
                        <a:pt x="110" y="27"/>
                        <a:pt x="110" y="27"/>
                      </a:cubicBezTo>
                      <a:cubicBezTo>
                        <a:pt x="110" y="27"/>
                        <a:pt x="110" y="27"/>
                        <a:pt x="110" y="27"/>
                      </a:cubicBezTo>
                      <a:cubicBezTo>
                        <a:pt x="110" y="27"/>
                        <a:pt x="110" y="27"/>
                        <a:pt x="110" y="27"/>
                      </a:cubicBezTo>
                      <a:cubicBezTo>
                        <a:pt x="109" y="27"/>
                        <a:pt x="109" y="27"/>
                        <a:pt x="109" y="27"/>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5"/>
                        <a:pt x="109" y="25"/>
                        <a:pt x="109" y="25"/>
                      </a:cubicBezTo>
                      <a:cubicBezTo>
                        <a:pt x="109" y="25"/>
                        <a:pt x="109" y="25"/>
                        <a:pt x="109" y="25"/>
                      </a:cubicBezTo>
                      <a:cubicBezTo>
                        <a:pt x="109" y="24"/>
                        <a:pt x="109" y="24"/>
                        <a:pt x="109" y="24"/>
                      </a:cubicBezTo>
                      <a:cubicBezTo>
                        <a:pt x="109" y="24"/>
                        <a:pt x="109" y="24"/>
                        <a:pt x="109" y="24"/>
                      </a:cubicBezTo>
                      <a:cubicBezTo>
                        <a:pt x="109" y="24"/>
                        <a:pt x="109" y="24"/>
                        <a:pt x="109" y="24"/>
                      </a:cubicBezTo>
                      <a:cubicBezTo>
                        <a:pt x="110" y="25"/>
                        <a:pt x="110" y="25"/>
                        <a:pt x="110" y="25"/>
                      </a:cubicBezTo>
                      <a:cubicBezTo>
                        <a:pt x="110" y="25"/>
                        <a:pt x="110" y="25"/>
                        <a:pt x="110" y="25"/>
                      </a:cubicBezTo>
                      <a:cubicBezTo>
                        <a:pt x="110" y="24"/>
                        <a:pt x="110" y="24"/>
                        <a:pt x="110" y="24"/>
                      </a:cubicBezTo>
                      <a:cubicBezTo>
                        <a:pt x="110" y="24"/>
                        <a:pt x="110" y="24"/>
                        <a:pt x="110" y="24"/>
                      </a:cubicBezTo>
                      <a:cubicBezTo>
                        <a:pt x="110" y="23"/>
                        <a:pt x="110" y="23"/>
                        <a:pt x="110" y="23"/>
                      </a:cubicBezTo>
                      <a:cubicBezTo>
                        <a:pt x="110" y="23"/>
                        <a:pt x="110" y="23"/>
                        <a:pt x="110" y="23"/>
                      </a:cubicBezTo>
                      <a:cubicBezTo>
                        <a:pt x="109" y="23"/>
                        <a:pt x="109" y="23"/>
                        <a:pt x="109" y="23"/>
                      </a:cubicBezTo>
                      <a:cubicBezTo>
                        <a:pt x="109" y="23"/>
                        <a:pt x="109" y="23"/>
                        <a:pt x="109" y="23"/>
                      </a:cubicBezTo>
                      <a:cubicBezTo>
                        <a:pt x="107" y="22"/>
                        <a:pt x="107" y="22"/>
                        <a:pt x="107" y="22"/>
                      </a:cubicBezTo>
                      <a:cubicBezTo>
                        <a:pt x="107" y="22"/>
                        <a:pt x="107" y="22"/>
                        <a:pt x="107" y="22"/>
                      </a:cubicBezTo>
                      <a:cubicBezTo>
                        <a:pt x="107" y="22"/>
                        <a:pt x="106" y="22"/>
                        <a:pt x="106" y="22"/>
                      </a:cubicBezTo>
                      <a:cubicBezTo>
                        <a:pt x="106" y="22"/>
                        <a:pt x="106" y="22"/>
                        <a:pt x="106" y="22"/>
                      </a:cubicBezTo>
                      <a:cubicBezTo>
                        <a:pt x="106" y="22"/>
                        <a:pt x="106" y="22"/>
                        <a:pt x="106" y="22"/>
                      </a:cubicBezTo>
                      <a:cubicBezTo>
                        <a:pt x="106" y="22"/>
                        <a:pt x="106" y="22"/>
                        <a:pt x="106" y="22"/>
                      </a:cubicBezTo>
                      <a:cubicBezTo>
                        <a:pt x="106" y="22"/>
                        <a:pt x="106" y="22"/>
                        <a:pt x="106" y="22"/>
                      </a:cubicBezTo>
                      <a:cubicBezTo>
                        <a:pt x="106" y="22"/>
                        <a:pt x="106" y="22"/>
                        <a:pt x="106" y="22"/>
                      </a:cubicBezTo>
                      <a:cubicBezTo>
                        <a:pt x="105" y="22"/>
                        <a:pt x="105" y="22"/>
                        <a:pt x="105" y="22"/>
                      </a:cubicBezTo>
                      <a:cubicBezTo>
                        <a:pt x="105" y="22"/>
                        <a:pt x="105" y="22"/>
                        <a:pt x="105" y="22"/>
                      </a:cubicBezTo>
                      <a:cubicBezTo>
                        <a:pt x="105" y="22"/>
                        <a:pt x="105" y="22"/>
                        <a:pt x="105" y="22"/>
                      </a:cubicBezTo>
                      <a:cubicBezTo>
                        <a:pt x="105" y="21"/>
                        <a:pt x="105" y="21"/>
                        <a:pt x="105" y="21"/>
                      </a:cubicBezTo>
                      <a:cubicBezTo>
                        <a:pt x="105" y="21"/>
                        <a:pt x="105" y="21"/>
                        <a:pt x="105" y="21"/>
                      </a:cubicBezTo>
                      <a:cubicBezTo>
                        <a:pt x="105" y="21"/>
                        <a:pt x="105" y="21"/>
                        <a:pt x="105" y="21"/>
                      </a:cubicBezTo>
                      <a:cubicBezTo>
                        <a:pt x="105" y="21"/>
                        <a:pt x="105" y="21"/>
                        <a:pt x="105" y="21"/>
                      </a:cubicBezTo>
                      <a:cubicBezTo>
                        <a:pt x="105" y="21"/>
                        <a:pt x="105" y="21"/>
                        <a:pt x="105" y="21"/>
                      </a:cubicBezTo>
                      <a:cubicBezTo>
                        <a:pt x="104" y="21"/>
                        <a:pt x="104" y="21"/>
                        <a:pt x="104" y="21"/>
                      </a:cubicBezTo>
                      <a:cubicBezTo>
                        <a:pt x="104" y="20"/>
                        <a:pt x="104" y="20"/>
                        <a:pt x="104" y="20"/>
                      </a:cubicBezTo>
                      <a:cubicBezTo>
                        <a:pt x="104" y="20"/>
                        <a:pt x="104" y="20"/>
                        <a:pt x="104"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1" y="20"/>
                        <a:pt x="101" y="20"/>
                        <a:pt x="101" y="20"/>
                      </a:cubicBezTo>
                      <a:cubicBezTo>
                        <a:pt x="101" y="20"/>
                        <a:pt x="101" y="20"/>
                        <a:pt x="101" y="20"/>
                      </a:cubicBezTo>
                      <a:cubicBezTo>
                        <a:pt x="101" y="20"/>
                        <a:pt x="101" y="20"/>
                        <a:pt x="101" y="20"/>
                      </a:cubicBezTo>
                      <a:cubicBezTo>
                        <a:pt x="101" y="20"/>
                        <a:pt x="101" y="20"/>
                        <a:pt x="101" y="20"/>
                      </a:cubicBezTo>
                      <a:cubicBezTo>
                        <a:pt x="100" y="20"/>
                        <a:pt x="100" y="20"/>
                        <a:pt x="100" y="20"/>
                      </a:cubicBezTo>
                      <a:cubicBezTo>
                        <a:pt x="100" y="20"/>
                        <a:pt x="100" y="20"/>
                        <a:pt x="100" y="20"/>
                      </a:cubicBezTo>
                      <a:cubicBezTo>
                        <a:pt x="99" y="20"/>
                        <a:pt x="99" y="20"/>
                        <a:pt x="99" y="20"/>
                      </a:cubicBezTo>
                      <a:cubicBezTo>
                        <a:pt x="98" y="20"/>
                        <a:pt x="98" y="20"/>
                        <a:pt x="98" y="20"/>
                      </a:cubicBezTo>
                      <a:cubicBezTo>
                        <a:pt x="98" y="20"/>
                        <a:pt x="98" y="20"/>
                        <a:pt x="98" y="20"/>
                      </a:cubicBezTo>
                      <a:cubicBezTo>
                        <a:pt x="98" y="19"/>
                        <a:pt x="98" y="19"/>
                        <a:pt x="98" y="19"/>
                      </a:cubicBezTo>
                      <a:cubicBezTo>
                        <a:pt x="98" y="19"/>
                        <a:pt x="98" y="19"/>
                        <a:pt x="98" y="19"/>
                      </a:cubicBezTo>
                      <a:cubicBezTo>
                        <a:pt x="97" y="19"/>
                        <a:pt x="97" y="19"/>
                        <a:pt x="97" y="19"/>
                      </a:cubicBezTo>
                      <a:cubicBezTo>
                        <a:pt x="97" y="19"/>
                        <a:pt x="97" y="19"/>
                        <a:pt x="97" y="19"/>
                      </a:cubicBezTo>
                      <a:cubicBezTo>
                        <a:pt x="97" y="18"/>
                        <a:pt x="97" y="18"/>
                        <a:pt x="97" y="18"/>
                      </a:cubicBezTo>
                      <a:cubicBezTo>
                        <a:pt x="97" y="18"/>
                        <a:pt x="97" y="18"/>
                        <a:pt x="97" y="18"/>
                      </a:cubicBezTo>
                      <a:cubicBezTo>
                        <a:pt x="97" y="18"/>
                        <a:pt x="97" y="18"/>
                        <a:pt x="97" y="18"/>
                      </a:cubicBezTo>
                      <a:cubicBezTo>
                        <a:pt x="96" y="18"/>
                        <a:pt x="96" y="18"/>
                        <a:pt x="96" y="18"/>
                      </a:cubicBezTo>
                      <a:cubicBezTo>
                        <a:pt x="96" y="18"/>
                        <a:pt x="96" y="18"/>
                        <a:pt x="96" y="18"/>
                      </a:cubicBezTo>
                      <a:cubicBezTo>
                        <a:pt x="96" y="18"/>
                        <a:pt x="96" y="18"/>
                        <a:pt x="96" y="18"/>
                      </a:cubicBezTo>
                      <a:cubicBezTo>
                        <a:pt x="96" y="18"/>
                        <a:pt x="96" y="18"/>
                        <a:pt x="96" y="18"/>
                      </a:cubicBezTo>
                      <a:cubicBezTo>
                        <a:pt x="96" y="18"/>
                        <a:pt x="96" y="18"/>
                        <a:pt x="96" y="18"/>
                      </a:cubicBezTo>
                      <a:cubicBezTo>
                        <a:pt x="96" y="18"/>
                        <a:pt x="96" y="18"/>
                        <a:pt x="96" y="18"/>
                      </a:cubicBezTo>
                      <a:cubicBezTo>
                        <a:pt x="96" y="17"/>
                        <a:pt x="96" y="17"/>
                        <a:pt x="96" y="17"/>
                      </a:cubicBezTo>
                      <a:cubicBezTo>
                        <a:pt x="96" y="17"/>
                        <a:pt x="96" y="17"/>
                        <a:pt x="96" y="17"/>
                      </a:cubicBezTo>
                      <a:cubicBezTo>
                        <a:pt x="96" y="17"/>
                        <a:pt x="96" y="17"/>
                        <a:pt x="96" y="17"/>
                      </a:cubicBezTo>
                      <a:cubicBezTo>
                        <a:pt x="96" y="17"/>
                        <a:pt x="96" y="17"/>
                        <a:pt x="96" y="17"/>
                      </a:cubicBezTo>
                      <a:cubicBezTo>
                        <a:pt x="96" y="16"/>
                        <a:pt x="96" y="16"/>
                        <a:pt x="96" y="16"/>
                      </a:cubicBezTo>
                      <a:cubicBezTo>
                        <a:pt x="96" y="16"/>
                        <a:pt x="96" y="16"/>
                        <a:pt x="96" y="16"/>
                      </a:cubicBezTo>
                      <a:cubicBezTo>
                        <a:pt x="95" y="16"/>
                        <a:pt x="95" y="16"/>
                        <a:pt x="95" y="16"/>
                      </a:cubicBezTo>
                      <a:cubicBezTo>
                        <a:pt x="95" y="17"/>
                        <a:pt x="95" y="17"/>
                        <a:pt x="95" y="17"/>
                      </a:cubicBezTo>
                      <a:cubicBezTo>
                        <a:pt x="94" y="17"/>
                        <a:pt x="94" y="17"/>
                        <a:pt x="94" y="17"/>
                      </a:cubicBezTo>
                      <a:cubicBezTo>
                        <a:pt x="94" y="18"/>
                        <a:pt x="94" y="18"/>
                        <a:pt x="94" y="18"/>
                      </a:cubicBezTo>
                      <a:cubicBezTo>
                        <a:pt x="94" y="18"/>
                        <a:pt x="94" y="18"/>
                        <a:pt x="94" y="18"/>
                      </a:cubicBezTo>
                      <a:cubicBezTo>
                        <a:pt x="93" y="18"/>
                        <a:pt x="93" y="18"/>
                        <a:pt x="93" y="18"/>
                      </a:cubicBezTo>
                      <a:cubicBezTo>
                        <a:pt x="92" y="18"/>
                        <a:pt x="92" y="18"/>
                        <a:pt x="92" y="18"/>
                      </a:cubicBezTo>
                      <a:cubicBezTo>
                        <a:pt x="91" y="18"/>
                        <a:pt x="91" y="18"/>
                        <a:pt x="91" y="18"/>
                      </a:cubicBezTo>
                      <a:cubicBezTo>
                        <a:pt x="91" y="18"/>
                        <a:pt x="91" y="18"/>
                        <a:pt x="91" y="18"/>
                      </a:cubicBezTo>
                      <a:cubicBezTo>
                        <a:pt x="92" y="18"/>
                        <a:pt x="92" y="18"/>
                        <a:pt x="92" y="18"/>
                      </a:cubicBezTo>
                      <a:cubicBezTo>
                        <a:pt x="92" y="18"/>
                        <a:pt x="92" y="18"/>
                        <a:pt x="92" y="18"/>
                      </a:cubicBezTo>
                      <a:cubicBezTo>
                        <a:pt x="92" y="18"/>
                        <a:pt x="92" y="18"/>
                        <a:pt x="92" y="18"/>
                      </a:cubicBezTo>
                      <a:cubicBezTo>
                        <a:pt x="92" y="18"/>
                        <a:pt x="92" y="18"/>
                        <a:pt x="92" y="18"/>
                      </a:cubicBezTo>
                      <a:cubicBezTo>
                        <a:pt x="92" y="17"/>
                        <a:pt x="92" y="17"/>
                        <a:pt x="92" y="17"/>
                      </a:cubicBezTo>
                      <a:cubicBezTo>
                        <a:pt x="91" y="17"/>
                        <a:pt x="91" y="17"/>
                        <a:pt x="91" y="17"/>
                      </a:cubicBezTo>
                      <a:cubicBezTo>
                        <a:pt x="91" y="17"/>
                        <a:pt x="91" y="17"/>
                        <a:pt x="91" y="17"/>
                      </a:cubicBezTo>
                      <a:cubicBezTo>
                        <a:pt x="91" y="17"/>
                        <a:pt x="91" y="17"/>
                        <a:pt x="91" y="17"/>
                      </a:cubicBezTo>
                      <a:cubicBezTo>
                        <a:pt x="91" y="17"/>
                        <a:pt x="91" y="17"/>
                        <a:pt x="91" y="17"/>
                      </a:cubicBezTo>
                      <a:cubicBezTo>
                        <a:pt x="91" y="17"/>
                        <a:pt x="91" y="17"/>
                        <a:pt x="91" y="17"/>
                      </a:cubicBezTo>
                      <a:cubicBezTo>
                        <a:pt x="91" y="16"/>
                        <a:pt x="91" y="16"/>
                        <a:pt x="91" y="16"/>
                      </a:cubicBezTo>
                      <a:cubicBezTo>
                        <a:pt x="91" y="15"/>
                        <a:pt x="91" y="15"/>
                        <a:pt x="91" y="15"/>
                      </a:cubicBezTo>
                      <a:cubicBezTo>
                        <a:pt x="91" y="14"/>
                        <a:pt x="91" y="14"/>
                        <a:pt x="91" y="14"/>
                      </a:cubicBezTo>
                      <a:cubicBezTo>
                        <a:pt x="91" y="14"/>
                        <a:pt x="91" y="14"/>
                        <a:pt x="91" y="14"/>
                      </a:cubicBezTo>
                      <a:cubicBezTo>
                        <a:pt x="91" y="14"/>
                        <a:pt x="91" y="14"/>
                        <a:pt x="91" y="14"/>
                      </a:cubicBezTo>
                      <a:cubicBezTo>
                        <a:pt x="91" y="14"/>
                        <a:pt x="91" y="14"/>
                        <a:pt x="91" y="14"/>
                      </a:cubicBezTo>
                      <a:cubicBezTo>
                        <a:pt x="92" y="14"/>
                        <a:pt x="92" y="14"/>
                        <a:pt x="92" y="14"/>
                      </a:cubicBezTo>
                      <a:cubicBezTo>
                        <a:pt x="92" y="14"/>
                        <a:pt x="92" y="14"/>
                        <a:pt x="92" y="14"/>
                      </a:cubicBezTo>
                      <a:cubicBezTo>
                        <a:pt x="91" y="13"/>
                        <a:pt x="91" y="13"/>
                        <a:pt x="91" y="13"/>
                      </a:cubicBezTo>
                      <a:cubicBezTo>
                        <a:pt x="91" y="13"/>
                        <a:pt x="91" y="13"/>
                        <a:pt x="91" y="13"/>
                      </a:cubicBezTo>
                      <a:cubicBezTo>
                        <a:pt x="92" y="13"/>
                        <a:pt x="92" y="13"/>
                        <a:pt x="92" y="13"/>
                      </a:cubicBezTo>
                      <a:cubicBezTo>
                        <a:pt x="92" y="13"/>
                        <a:pt x="92" y="13"/>
                        <a:pt x="92" y="13"/>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3" y="12"/>
                        <a:pt x="93" y="12"/>
                        <a:pt x="93" y="12"/>
                      </a:cubicBezTo>
                      <a:cubicBezTo>
                        <a:pt x="93" y="12"/>
                        <a:pt x="93" y="12"/>
                        <a:pt x="93" y="12"/>
                      </a:cubicBezTo>
                      <a:cubicBezTo>
                        <a:pt x="93" y="12"/>
                        <a:pt x="93" y="12"/>
                        <a:pt x="93" y="12"/>
                      </a:cubicBezTo>
                      <a:cubicBezTo>
                        <a:pt x="93" y="11"/>
                        <a:pt x="93" y="11"/>
                        <a:pt x="93" y="11"/>
                      </a:cubicBezTo>
                      <a:cubicBezTo>
                        <a:pt x="93" y="11"/>
                        <a:pt x="93" y="11"/>
                        <a:pt x="93" y="11"/>
                      </a:cubicBezTo>
                      <a:cubicBezTo>
                        <a:pt x="92" y="11"/>
                        <a:pt x="92" y="11"/>
                        <a:pt x="92" y="11"/>
                      </a:cubicBezTo>
                      <a:cubicBezTo>
                        <a:pt x="93" y="11"/>
                        <a:pt x="93" y="11"/>
                        <a:pt x="93" y="11"/>
                      </a:cubicBezTo>
                      <a:cubicBezTo>
                        <a:pt x="93" y="11"/>
                        <a:pt x="93" y="11"/>
                        <a:pt x="93" y="11"/>
                      </a:cubicBezTo>
                      <a:cubicBezTo>
                        <a:pt x="93" y="11"/>
                        <a:pt x="93" y="11"/>
                        <a:pt x="93" y="11"/>
                      </a:cubicBezTo>
                      <a:cubicBezTo>
                        <a:pt x="93" y="11"/>
                        <a:pt x="93" y="11"/>
                        <a:pt x="93" y="11"/>
                      </a:cubicBezTo>
                      <a:cubicBezTo>
                        <a:pt x="93" y="11"/>
                        <a:pt x="93" y="11"/>
                        <a:pt x="93" y="11"/>
                      </a:cubicBezTo>
                      <a:cubicBezTo>
                        <a:pt x="93" y="11"/>
                        <a:pt x="93" y="11"/>
                        <a:pt x="93" y="11"/>
                      </a:cubicBezTo>
                      <a:cubicBezTo>
                        <a:pt x="93" y="10"/>
                        <a:pt x="93" y="10"/>
                        <a:pt x="93" y="10"/>
                      </a:cubicBezTo>
                      <a:cubicBezTo>
                        <a:pt x="93" y="10"/>
                        <a:pt x="93" y="10"/>
                        <a:pt x="93" y="10"/>
                      </a:cubicBezTo>
                      <a:cubicBezTo>
                        <a:pt x="94" y="10"/>
                        <a:pt x="94" y="10"/>
                        <a:pt x="94" y="10"/>
                      </a:cubicBezTo>
                      <a:cubicBezTo>
                        <a:pt x="94" y="10"/>
                        <a:pt x="94" y="10"/>
                        <a:pt x="94" y="10"/>
                      </a:cubicBezTo>
                      <a:cubicBezTo>
                        <a:pt x="94" y="10"/>
                        <a:pt x="94" y="10"/>
                        <a:pt x="94" y="10"/>
                      </a:cubicBezTo>
                      <a:cubicBezTo>
                        <a:pt x="94" y="10"/>
                        <a:pt x="94" y="10"/>
                        <a:pt x="94" y="10"/>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8"/>
                        <a:pt x="94" y="8"/>
                        <a:pt x="94" y="8"/>
                      </a:cubicBezTo>
                      <a:cubicBezTo>
                        <a:pt x="94" y="8"/>
                        <a:pt x="94" y="8"/>
                        <a:pt x="94" y="8"/>
                      </a:cubicBezTo>
                      <a:cubicBezTo>
                        <a:pt x="94" y="8"/>
                        <a:pt x="94" y="8"/>
                        <a:pt x="94" y="8"/>
                      </a:cubicBezTo>
                      <a:cubicBezTo>
                        <a:pt x="94" y="8"/>
                        <a:pt x="94" y="8"/>
                        <a:pt x="94" y="8"/>
                      </a:cubicBezTo>
                      <a:cubicBezTo>
                        <a:pt x="94" y="8"/>
                        <a:pt x="94" y="8"/>
                        <a:pt x="94" y="8"/>
                      </a:cubicBezTo>
                      <a:cubicBezTo>
                        <a:pt x="94" y="8"/>
                        <a:pt x="94" y="8"/>
                        <a:pt x="94" y="8"/>
                      </a:cubicBezTo>
                      <a:cubicBezTo>
                        <a:pt x="94" y="7"/>
                        <a:pt x="94" y="7"/>
                        <a:pt x="94" y="7"/>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2" y="6"/>
                        <a:pt x="92" y="6"/>
                        <a:pt x="92" y="6"/>
                      </a:cubicBezTo>
                      <a:cubicBezTo>
                        <a:pt x="92" y="6"/>
                        <a:pt x="92" y="6"/>
                        <a:pt x="92" y="6"/>
                      </a:cubicBezTo>
                      <a:cubicBezTo>
                        <a:pt x="92" y="6"/>
                        <a:pt x="92" y="6"/>
                        <a:pt x="92" y="6"/>
                      </a:cubicBezTo>
                      <a:cubicBezTo>
                        <a:pt x="91" y="6"/>
                        <a:pt x="91" y="6"/>
                        <a:pt x="91" y="6"/>
                      </a:cubicBezTo>
                      <a:cubicBezTo>
                        <a:pt x="91" y="6"/>
                        <a:pt x="91" y="6"/>
                        <a:pt x="91" y="6"/>
                      </a:cubicBezTo>
                      <a:cubicBezTo>
                        <a:pt x="91" y="6"/>
                        <a:pt x="91" y="6"/>
                        <a:pt x="91" y="6"/>
                      </a:cubicBezTo>
                      <a:cubicBezTo>
                        <a:pt x="90" y="5"/>
                        <a:pt x="90" y="5"/>
                        <a:pt x="90" y="5"/>
                      </a:cubicBezTo>
                      <a:cubicBezTo>
                        <a:pt x="90" y="5"/>
                        <a:pt x="90" y="5"/>
                        <a:pt x="90" y="5"/>
                      </a:cubicBezTo>
                      <a:cubicBezTo>
                        <a:pt x="90" y="5"/>
                        <a:pt x="90" y="5"/>
                        <a:pt x="90" y="5"/>
                      </a:cubicBezTo>
                      <a:cubicBezTo>
                        <a:pt x="90" y="5"/>
                        <a:pt x="90" y="5"/>
                        <a:pt x="90" y="5"/>
                      </a:cubicBezTo>
                      <a:cubicBezTo>
                        <a:pt x="89" y="4"/>
                        <a:pt x="89" y="4"/>
                        <a:pt x="89" y="4"/>
                      </a:cubicBezTo>
                      <a:cubicBezTo>
                        <a:pt x="89" y="4"/>
                        <a:pt x="89" y="4"/>
                        <a:pt x="89" y="4"/>
                      </a:cubicBezTo>
                      <a:cubicBezTo>
                        <a:pt x="88" y="4"/>
                        <a:pt x="88" y="4"/>
                        <a:pt x="88" y="4"/>
                      </a:cubicBezTo>
                      <a:cubicBezTo>
                        <a:pt x="87" y="4"/>
                        <a:pt x="87" y="4"/>
                        <a:pt x="87" y="4"/>
                      </a:cubicBezTo>
                      <a:cubicBezTo>
                        <a:pt x="87" y="4"/>
                        <a:pt x="87" y="4"/>
                        <a:pt x="87" y="4"/>
                      </a:cubicBezTo>
                      <a:cubicBezTo>
                        <a:pt x="86" y="4"/>
                        <a:pt x="86" y="4"/>
                        <a:pt x="86" y="4"/>
                      </a:cubicBezTo>
                      <a:cubicBezTo>
                        <a:pt x="86" y="4"/>
                        <a:pt x="86" y="4"/>
                        <a:pt x="86" y="4"/>
                      </a:cubicBezTo>
                      <a:cubicBezTo>
                        <a:pt x="86" y="3"/>
                        <a:pt x="86" y="3"/>
                        <a:pt x="86" y="3"/>
                      </a:cubicBezTo>
                      <a:cubicBezTo>
                        <a:pt x="85" y="3"/>
                        <a:pt x="85" y="3"/>
                        <a:pt x="85" y="3"/>
                      </a:cubicBezTo>
                      <a:cubicBezTo>
                        <a:pt x="85" y="3"/>
                        <a:pt x="85" y="3"/>
                        <a:pt x="85" y="3"/>
                      </a:cubicBezTo>
                      <a:cubicBezTo>
                        <a:pt x="86" y="2"/>
                        <a:pt x="86" y="2"/>
                        <a:pt x="86" y="2"/>
                      </a:cubicBezTo>
                      <a:cubicBezTo>
                        <a:pt x="86" y="2"/>
                        <a:pt x="86" y="2"/>
                        <a:pt x="86" y="2"/>
                      </a:cubicBezTo>
                      <a:cubicBezTo>
                        <a:pt x="86" y="2"/>
                        <a:pt x="86" y="2"/>
                        <a:pt x="86" y="2"/>
                      </a:cubicBezTo>
                      <a:cubicBezTo>
                        <a:pt x="86" y="1"/>
                        <a:pt x="86" y="1"/>
                        <a:pt x="86" y="1"/>
                      </a:cubicBezTo>
                      <a:cubicBezTo>
                        <a:pt x="85" y="1"/>
                        <a:pt x="85" y="1"/>
                        <a:pt x="85" y="1"/>
                      </a:cubicBezTo>
                      <a:cubicBezTo>
                        <a:pt x="85" y="1"/>
                        <a:pt x="85" y="1"/>
                        <a:pt x="85" y="1"/>
                      </a:cubicBezTo>
                      <a:cubicBezTo>
                        <a:pt x="85" y="1"/>
                        <a:pt x="85" y="1"/>
                        <a:pt x="85" y="1"/>
                      </a:cubicBezTo>
                      <a:cubicBezTo>
                        <a:pt x="84" y="1"/>
                        <a:pt x="84" y="1"/>
                        <a:pt x="84" y="1"/>
                      </a:cubicBezTo>
                      <a:cubicBezTo>
                        <a:pt x="84" y="0"/>
                        <a:pt x="84" y="0"/>
                        <a:pt x="84" y="0"/>
                      </a:cubicBezTo>
                      <a:cubicBezTo>
                        <a:pt x="83" y="0"/>
                        <a:pt x="83" y="0"/>
                        <a:pt x="83" y="0"/>
                      </a:cubicBezTo>
                      <a:cubicBezTo>
                        <a:pt x="83" y="0"/>
                        <a:pt x="83" y="0"/>
                        <a:pt x="83" y="0"/>
                      </a:cubicBezTo>
                      <a:cubicBezTo>
                        <a:pt x="83" y="0"/>
                        <a:pt x="83" y="0"/>
                        <a:pt x="83" y="0"/>
                      </a:cubicBezTo>
                      <a:cubicBezTo>
                        <a:pt x="82" y="0"/>
                        <a:pt x="82" y="0"/>
                        <a:pt x="82" y="0"/>
                      </a:cubicBezTo>
                      <a:cubicBezTo>
                        <a:pt x="81" y="0"/>
                        <a:pt x="81" y="0"/>
                        <a:pt x="81" y="0"/>
                      </a:cubicBezTo>
                      <a:cubicBezTo>
                        <a:pt x="81" y="2"/>
                        <a:pt x="81" y="3"/>
                        <a:pt x="81" y="4"/>
                      </a:cubicBezTo>
                      <a:cubicBezTo>
                        <a:pt x="81" y="4"/>
                        <a:pt x="81" y="4"/>
                        <a:pt x="81" y="4"/>
                      </a:cubicBezTo>
                      <a:cubicBezTo>
                        <a:pt x="80" y="4"/>
                        <a:pt x="80" y="4"/>
                        <a:pt x="80" y="4"/>
                      </a:cubicBezTo>
                      <a:cubicBezTo>
                        <a:pt x="78" y="3"/>
                        <a:pt x="75" y="1"/>
                        <a:pt x="72" y="0"/>
                      </a:cubicBezTo>
                      <a:cubicBezTo>
                        <a:pt x="72" y="0"/>
                        <a:pt x="72" y="0"/>
                        <a:pt x="72" y="0"/>
                      </a:cubicBezTo>
                      <a:cubicBezTo>
                        <a:pt x="72" y="0"/>
                        <a:pt x="72" y="0"/>
                        <a:pt x="72" y="0"/>
                      </a:cubicBezTo>
                      <a:cubicBezTo>
                        <a:pt x="72" y="1"/>
                        <a:pt x="72" y="1"/>
                        <a:pt x="72" y="1"/>
                      </a:cubicBezTo>
                      <a:cubicBezTo>
                        <a:pt x="72" y="1"/>
                        <a:pt x="72" y="1"/>
                        <a:pt x="72" y="1"/>
                      </a:cubicBezTo>
                      <a:cubicBezTo>
                        <a:pt x="72" y="1"/>
                        <a:pt x="72" y="1"/>
                        <a:pt x="72" y="1"/>
                      </a:cubicBezTo>
                      <a:cubicBezTo>
                        <a:pt x="72" y="2"/>
                        <a:pt x="72" y="2"/>
                        <a:pt x="72" y="2"/>
                      </a:cubicBezTo>
                      <a:cubicBezTo>
                        <a:pt x="72" y="2"/>
                        <a:pt x="72" y="2"/>
                        <a:pt x="72" y="2"/>
                      </a:cubicBezTo>
                      <a:cubicBezTo>
                        <a:pt x="72" y="2"/>
                        <a:pt x="72" y="2"/>
                        <a:pt x="72" y="2"/>
                      </a:cubicBezTo>
                      <a:cubicBezTo>
                        <a:pt x="72" y="2"/>
                        <a:pt x="72" y="2"/>
                        <a:pt x="72" y="2"/>
                      </a:cubicBezTo>
                      <a:cubicBezTo>
                        <a:pt x="72" y="2"/>
                        <a:pt x="72" y="2"/>
                        <a:pt x="72" y="2"/>
                      </a:cubicBezTo>
                      <a:cubicBezTo>
                        <a:pt x="72" y="3"/>
                        <a:pt x="72" y="3"/>
                        <a:pt x="72" y="3"/>
                      </a:cubicBezTo>
                      <a:cubicBezTo>
                        <a:pt x="72" y="3"/>
                        <a:pt x="72" y="3"/>
                        <a:pt x="72" y="3"/>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5"/>
                        <a:pt x="72" y="5"/>
                        <a:pt x="72" y="5"/>
                      </a:cubicBezTo>
                      <a:cubicBezTo>
                        <a:pt x="72" y="5"/>
                        <a:pt x="72" y="5"/>
                        <a:pt x="72" y="5"/>
                      </a:cubicBezTo>
                      <a:cubicBezTo>
                        <a:pt x="72" y="5"/>
                        <a:pt x="72" y="5"/>
                        <a:pt x="72" y="5"/>
                      </a:cubicBezTo>
                      <a:cubicBezTo>
                        <a:pt x="72" y="5"/>
                        <a:pt x="72" y="5"/>
                        <a:pt x="72" y="5"/>
                      </a:cubicBezTo>
                      <a:cubicBezTo>
                        <a:pt x="72" y="5"/>
                        <a:pt x="72" y="5"/>
                        <a:pt x="72" y="5"/>
                      </a:cubicBezTo>
                      <a:cubicBezTo>
                        <a:pt x="72" y="5"/>
                        <a:pt x="72" y="5"/>
                        <a:pt x="72" y="5"/>
                      </a:cubicBezTo>
                      <a:cubicBezTo>
                        <a:pt x="72" y="6"/>
                        <a:pt x="72" y="6"/>
                        <a:pt x="72" y="6"/>
                      </a:cubicBezTo>
                      <a:cubicBezTo>
                        <a:pt x="72" y="6"/>
                        <a:pt x="72" y="6"/>
                        <a:pt x="72" y="6"/>
                      </a:cubicBezTo>
                      <a:cubicBezTo>
                        <a:pt x="72" y="6"/>
                        <a:pt x="72" y="6"/>
                        <a:pt x="72" y="6"/>
                      </a:cubicBezTo>
                      <a:cubicBezTo>
                        <a:pt x="72" y="6"/>
                        <a:pt x="72" y="6"/>
                        <a:pt x="72" y="6"/>
                      </a:cubicBezTo>
                      <a:cubicBezTo>
                        <a:pt x="71" y="7"/>
                        <a:pt x="71" y="7"/>
                        <a:pt x="71" y="7"/>
                      </a:cubicBezTo>
                      <a:cubicBezTo>
                        <a:pt x="71" y="7"/>
                        <a:pt x="71" y="7"/>
                        <a:pt x="71" y="7"/>
                      </a:cubicBezTo>
                      <a:cubicBezTo>
                        <a:pt x="71" y="8"/>
                        <a:pt x="71" y="8"/>
                        <a:pt x="71" y="8"/>
                      </a:cubicBezTo>
                      <a:cubicBezTo>
                        <a:pt x="70" y="8"/>
                        <a:pt x="70" y="8"/>
                        <a:pt x="70" y="8"/>
                      </a:cubicBezTo>
                      <a:cubicBezTo>
                        <a:pt x="70" y="9"/>
                        <a:pt x="70" y="9"/>
                        <a:pt x="70" y="9"/>
                      </a:cubicBezTo>
                      <a:cubicBezTo>
                        <a:pt x="70" y="9"/>
                        <a:pt x="70" y="9"/>
                        <a:pt x="70" y="9"/>
                      </a:cubicBezTo>
                      <a:cubicBezTo>
                        <a:pt x="70" y="9"/>
                        <a:pt x="70" y="9"/>
                        <a:pt x="70" y="9"/>
                      </a:cubicBezTo>
                      <a:cubicBezTo>
                        <a:pt x="70" y="9"/>
                        <a:pt x="70" y="9"/>
                        <a:pt x="70" y="9"/>
                      </a:cubicBezTo>
                      <a:cubicBezTo>
                        <a:pt x="70" y="9"/>
                        <a:pt x="70" y="9"/>
                        <a:pt x="70" y="9"/>
                      </a:cubicBezTo>
                      <a:cubicBezTo>
                        <a:pt x="70" y="9"/>
                        <a:pt x="70" y="9"/>
                        <a:pt x="70" y="9"/>
                      </a:cubicBezTo>
                      <a:cubicBezTo>
                        <a:pt x="70" y="10"/>
                        <a:pt x="70" y="10"/>
                        <a:pt x="70" y="10"/>
                      </a:cubicBezTo>
                      <a:cubicBezTo>
                        <a:pt x="70" y="10"/>
                        <a:pt x="70" y="10"/>
                        <a:pt x="70" y="10"/>
                      </a:cubicBezTo>
                      <a:cubicBezTo>
                        <a:pt x="70" y="10"/>
                        <a:pt x="70" y="10"/>
                        <a:pt x="70" y="10"/>
                      </a:cubicBezTo>
                      <a:cubicBezTo>
                        <a:pt x="70" y="10"/>
                        <a:pt x="70" y="10"/>
                        <a:pt x="70" y="10"/>
                      </a:cubicBezTo>
                      <a:cubicBezTo>
                        <a:pt x="69" y="10"/>
                        <a:pt x="69" y="10"/>
                        <a:pt x="69" y="10"/>
                      </a:cubicBezTo>
                      <a:cubicBezTo>
                        <a:pt x="69" y="10"/>
                        <a:pt x="69" y="10"/>
                        <a:pt x="69" y="10"/>
                      </a:cubicBezTo>
                      <a:cubicBezTo>
                        <a:pt x="69" y="10"/>
                        <a:pt x="69" y="10"/>
                        <a:pt x="69" y="10"/>
                      </a:cubicBezTo>
                      <a:cubicBezTo>
                        <a:pt x="69" y="10"/>
                        <a:pt x="69" y="10"/>
                        <a:pt x="69" y="10"/>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7" y="12"/>
                        <a:pt x="67" y="13"/>
                        <a:pt x="67" y="14"/>
                      </a:cubicBezTo>
                      <a:cubicBezTo>
                        <a:pt x="66" y="14"/>
                        <a:pt x="66" y="14"/>
                        <a:pt x="66" y="14"/>
                      </a:cubicBezTo>
                      <a:cubicBezTo>
                        <a:pt x="66" y="14"/>
                        <a:pt x="66" y="14"/>
                        <a:pt x="66" y="14"/>
                      </a:cubicBezTo>
                      <a:cubicBezTo>
                        <a:pt x="66" y="14"/>
                        <a:pt x="66" y="14"/>
                        <a:pt x="66" y="14"/>
                      </a:cubicBezTo>
                      <a:cubicBezTo>
                        <a:pt x="66" y="14"/>
                        <a:pt x="65" y="14"/>
                        <a:pt x="64" y="14"/>
                      </a:cubicBezTo>
                      <a:cubicBezTo>
                        <a:pt x="64" y="14"/>
                        <a:pt x="64" y="14"/>
                        <a:pt x="64" y="14"/>
                      </a:cubicBezTo>
                      <a:cubicBezTo>
                        <a:pt x="64" y="14"/>
                        <a:pt x="64" y="14"/>
                        <a:pt x="64" y="14"/>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3" y="16"/>
                        <a:pt x="63" y="16"/>
                        <a:pt x="63" y="16"/>
                      </a:cubicBezTo>
                      <a:cubicBezTo>
                        <a:pt x="63" y="16"/>
                        <a:pt x="63" y="16"/>
                        <a:pt x="63" y="16"/>
                      </a:cubicBezTo>
                      <a:cubicBezTo>
                        <a:pt x="63" y="16"/>
                        <a:pt x="63" y="16"/>
                        <a:pt x="63" y="16"/>
                      </a:cubicBezTo>
                      <a:cubicBezTo>
                        <a:pt x="63" y="17"/>
                        <a:pt x="63" y="17"/>
                        <a:pt x="63" y="17"/>
                      </a:cubicBezTo>
                      <a:cubicBezTo>
                        <a:pt x="63" y="17"/>
                        <a:pt x="63" y="17"/>
                        <a:pt x="63" y="17"/>
                      </a:cubicBezTo>
                      <a:cubicBezTo>
                        <a:pt x="63" y="17"/>
                        <a:pt x="63" y="17"/>
                        <a:pt x="63" y="17"/>
                      </a:cubicBezTo>
                      <a:cubicBezTo>
                        <a:pt x="63" y="17"/>
                        <a:pt x="63" y="17"/>
                        <a:pt x="63" y="17"/>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20"/>
                        <a:pt x="63" y="20"/>
                        <a:pt x="63" y="20"/>
                      </a:cubicBezTo>
                      <a:cubicBezTo>
                        <a:pt x="63" y="20"/>
                        <a:pt x="63" y="20"/>
                        <a:pt x="63" y="20"/>
                      </a:cubicBezTo>
                      <a:cubicBezTo>
                        <a:pt x="62" y="21"/>
                        <a:pt x="62" y="21"/>
                        <a:pt x="62" y="21"/>
                      </a:cubicBezTo>
                      <a:cubicBezTo>
                        <a:pt x="62" y="21"/>
                        <a:pt x="62" y="22"/>
                        <a:pt x="62" y="22"/>
                      </a:cubicBezTo>
                      <a:cubicBezTo>
                        <a:pt x="62" y="22"/>
                        <a:pt x="62" y="22"/>
                        <a:pt x="62" y="22"/>
                      </a:cubicBezTo>
                      <a:cubicBezTo>
                        <a:pt x="61" y="23"/>
                        <a:pt x="61" y="23"/>
                        <a:pt x="61" y="23"/>
                      </a:cubicBezTo>
                      <a:cubicBezTo>
                        <a:pt x="61" y="23"/>
                        <a:pt x="61" y="23"/>
                        <a:pt x="61" y="23"/>
                      </a:cubicBezTo>
                      <a:cubicBezTo>
                        <a:pt x="60" y="22"/>
                        <a:pt x="59"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7" y="21"/>
                        <a:pt x="57" y="21"/>
                        <a:pt x="57" y="21"/>
                      </a:cubicBezTo>
                      <a:cubicBezTo>
                        <a:pt x="57" y="21"/>
                        <a:pt x="57" y="21"/>
                        <a:pt x="57" y="21"/>
                      </a:cubicBezTo>
                      <a:cubicBezTo>
                        <a:pt x="57" y="21"/>
                        <a:pt x="57" y="21"/>
                        <a:pt x="57" y="21"/>
                      </a:cubicBezTo>
                      <a:cubicBezTo>
                        <a:pt x="57" y="20"/>
                        <a:pt x="57" y="20"/>
                        <a:pt x="57" y="20"/>
                      </a:cubicBezTo>
                      <a:cubicBezTo>
                        <a:pt x="56" y="20"/>
                        <a:pt x="56" y="20"/>
                        <a:pt x="56" y="20"/>
                      </a:cubicBezTo>
                      <a:cubicBezTo>
                        <a:pt x="56" y="20"/>
                        <a:pt x="56" y="20"/>
                        <a:pt x="56" y="20"/>
                      </a:cubicBezTo>
                      <a:cubicBezTo>
                        <a:pt x="55" y="20"/>
                        <a:pt x="55" y="20"/>
                        <a:pt x="55" y="20"/>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5" y="23"/>
                        <a:pt x="55" y="23"/>
                        <a:pt x="55" y="23"/>
                      </a:cubicBezTo>
                      <a:cubicBezTo>
                        <a:pt x="55" y="23"/>
                        <a:pt x="55" y="23"/>
                        <a:pt x="55" y="23"/>
                      </a:cubicBezTo>
                      <a:cubicBezTo>
                        <a:pt x="55" y="24"/>
                        <a:pt x="55" y="24"/>
                        <a:pt x="55" y="24"/>
                      </a:cubicBezTo>
                      <a:cubicBezTo>
                        <a:pt x="55" y="24"/>
                        <a:pt x="55" y="24"/>
                        <a:pt x="55" y="24"/>
                      </a:cubicBezTo>
                      <a:cubicBezTo>
                        <a:pt x="55" y="24"/>
                        <a:pt x="55" y="24"/>
                        <a:pt x="55" y="24"/>
                      </a:cubicBezTo>
                      <a:cubicBezTo>
                        <a:pt x="55" y="25"/>
                        <a:pt x="55" y="25"/>
                        <a:pt x="55" y="25"/>
                      </a:cubicBezTo>
                      <a:cubicBezTo>
                        <a:pt x="55" y="25"/>
                        <a:pt x="55" y="25"/>
                        <a:pt x="55" y="25"/>
                      </a:cubicBezTo>
                      <a:cubicBezTo>
                        <a:pt x="55" y="25"/>
                        <a:pt x="55" y="25"/>
                        <a:pt x="55" y="25"/>
                      </a:cubicBezTo>
                      <a:cubicBezTo>
                        <a:pt x="54" y="25"/>
                        <a:pt x="54" y="25"/>
                        <a:pt x="54" y="25"/>
                      </a:cubicBezTo>
                      <a:cubicBezTo>
                        <a:pt x="54" y="25"/>
                        <a:pt x="54" y="25"/>
                        <a:pt x="54" y="25"/>
                      </a:cubicBezTo>
                      <a:cubicBezTo>
                        <a:pt x="54" y="25"/>
                        <a:pt x="54" y="25"/>
                        <a:pt x="54" y="25"/>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7"/>
                        <a:pt x="54" y="27"/>
                        <a:pt x="54" y="27"/>
                      </a:cubicBezTo>
                      <a:cubicBezTo>
                        <a:pt x="54" y="27"/>
                        <a:pt x="54" y="27"/>
                        <a:pt x="54" y="27"/>
                      </a:cubicBezTo>
                      <a:cubicBezTo>
                        <a:pt x="54" y="27"/>
                        <a:pt x="54" y="27"/>
                        <a:pt x="54" y="27"/>
                      </a:cubicBezTo>
                      <a:cubicBezTo>
                        <a:pt x="54" y="27"/>
                        <a:pt x="54" y="27"/>
                        <a:pt x="54" y="27"/>
                      </a:cubicBezTo>
                      <a:cubicBezTo>
                        <a:pt x="54" y="27"/>
                        <a:pt x="54" y="27"/>
                        <a:pt x="54" y="27"/>
                      </a:cubicBezTo>
                      <a:cubicBezTo>
                        <a:pt x="54" y="27"/>
                        <a:pt x="54" y="27"/>
                        <a:pt x="54" y="27"/>
                      </a:cubicBezTo>
                      <a:cubicBezTo>
                        <a:pt x="54" y="28"/>
                        <a:pt x="54" y="28"/>
                        <a:pt x="54" y="28"/>
                      </a:cubicBezTo>
                      <a:cubicBezTo>
                        <a:pt x="54" y="28"/>
                        <a:pt x="54" y="28"/>
                        <a:pt x="54" y="28"/>
                      </a:cubicBezTo>
                      <a:cubicBezTo>
                        <a:pt x="53" y="28"/>
                        <a:pt x="53" y="28"/>
                        <a:pt x="53" y="28"/>
                      </a:cubicBezTo>
                      <a:cubicBezTo>
                        <a:pt x="53" y="29"/>
                        <a:pt x="53" y="29"/>
                        <a:pt x="53" y="29"/>
                      </a:cubicBezTo>
                      <a:cubicBezTo>
                        <a:pt x="53" y="29"/>
                        <a:pt x="53" y="29"/>
                        <a:pt x="53" y="29"/>
                      </a:cubicBezTo>
                      <a:cubicBezTo>
                        <a:pt x="53" y="29"/>
                        <a:pt x="53" y="29"/>
                        <a:pt x="53" y="29"/>
                      </a:cubicBezTo>
                      <a:cubicBezTo>
                        <a:pt x="53" y="29"/>
                        <a:pt x="53" y="29"/>
                        <a:pt x="53" y="29"/>
                      </a:cubicBezTo>
                      <a:cubicBezTo>
                        <a:pt x="53" y="30"/>
                        <a:pt x="53" y="30"/>
                        <a:pt x="53" y="30"/>
                      </a:cubicBezTo>
                      <a:cubicBezTo>
                        <a:pt x="53" y="30"/>
                        <a:pt x="53" y="30"/>
                        <a:pt x="53" y="30"/>
                      </a:cubicBezTo>
                      <a:cubicBezTo>
                        <a:pt x="53" y="31"/>
                        <a:pt x="53" y="31"/>
                        <a:pt x="53" y="31"/>
                      </a:cubicBezTo>
                      <a:cubicBezTo>
                        <a:pt x="53" y="31"/>
                        <a:pt x="52" y="32"/>
                        <a:pt x="52" y="33"/>
                      </a:cubicBezTo>
                      <a:cubicBezTo>
                        <a:pt x="51" y="34"/>
                        <a:pt x="51" y="35"/>
                        <a:pt x="50" y="37"/>
                      </a:cubicBezTo>
                      <a:cubicBezTo>
                        <a:pt x="50" y="37"/>
                        <a:pt x="50" y="37"/>
                        <a:pt x="50" y="37"/>
                      </a:cubicBezTo>
                      <a:cubicBezTo>
                        <a:pt x="50" y="37"/>
                        <a:pt x="50" y="37"/>
                        <a:pt x="50" y="37"/>
                      </a:cubicBezTo>
                      <a:cubicBezTo>
                        <a:pt x="50" y="38"/>
                        <a:pt x="50" y="38"/>
                        <a:pt x="50" y="38"/>
                      </a:cubicBezTo>
                      <a:cubicBezTo>
                        <a:pt x="49" y="38"/>
                        <a:pt x="49" y="39"/>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50" y="40"/>
                        <a:pt x="50" y="40"/>
                        <a:pt x="50" y="40"/>
                      </a:cubicBezTo>
                      <a:cubicBezTo>
                        <a:pt x="50" y="40"/>
                        <a:pt x="50" y="40"/>
                        <a:pt x="50" y="40"/>
                      </a:cubicBezTo>
                      <a:cubicBezTo>
                        <a:pt x="50" y="40"/>
                        <a:pt x="50" y="40"/>
                        <a:pt x="50" y="40"/>
                      </a:cubicBezTo>
                      <a:cubicBezTo>
                        <a:pt x="50" y="41"/>
                        <a:pt x="50" y="41"/>
                        <a:pt x="50" y="41"/>
                      </a:cubicBezTo>
                      <a:cubicBezTo>
                        <a:pt x="50" y="41"/>
                        <a:pt x="50" y="41"/>
                        <a:pt x="50" y="41"/>
                      </a:cubicBezTo>
                      <a:cubicBezTo>
                        <a:pt x="50" y="41"/>
                        <a:pt x="50" y="41"/>
                        <a:pt x="50" y="41"/>
                      </a:cubicBezTo>
                      <a:cubicBezTo>
                        <a:pt x="50" y="41"/>
                        <a:pt x="50" y="41"/>
                        <a:pt x="50" y="41"/>
                      </a:cubicBezTo>
                      <a:cubicBezTo>
                        <a:pt x="50" y="41"/>
                        <a:pt x="50" y="41"/>
                        <a:pt x="50" y="41"/>
                      </a:cubicBezTo>
                      <a:cubicBezTo>
                        <a:pt x="49" y="41"/>
                        <a:pt x="49" y="41"/>
                        <a:pt x="49" y="41"/>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3"/>
                        <a:pt x="49" y="43"/>
                        <a:pt x="49" y="43"/>
                      </a:cubicBezTo>
                      <a:cubicBezTo>
                        <a:pt x="49" y="43"/>
                        <a:pt x="49" y="43"/>
                        <a:pt x="49" y="43"/>
                      </a:cubicBezTo>
                      <a:cubicBezTo>
                        <a:pt x="49" y="43"/>
                        <a:pt x="49" y="43"/>
                        <a:pt x="49" y="43"/>
                      </a:cubicBezTo>
                      <a:cubicBezTo>
                        <a:pt x="49" y="43"/>
                        <a:pt x="49" y="43"/>
                        <a:pt x="49" y="43"/>
                      </a:cubicBezTo>
                      <a:cubicBezTo>
                        <a:pt x="48" y="44"/>
                        <a:pt x="48" y="44"/>
                        <a:pt x="48" y="44"/>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4"/>
                        <a:pt x="47" y="44"/>
                        <a:pt x="47" y="44"/>
                      </a:cubicBezTo>
                      <a:cubicBezTo>
                        <a:pt x="47" y="44"/>
                        <a:pt x="47" y="44"/>
                        <a:pt x="47" y="44"/>
                      </a:cubicBezTo>
                      <a:cubicBezTo>
                        <a:pt x="47" y="44"/>
                        <a:pt x="47" y="44"/>
                        <a:pt x="47" y="44"/>
                      </a:cubicBezTo>
                      <a:cubicBezTo>
                        <a:pt x="46" y="44"/>
                        <a:pt x="46" y="44"/>
                        <a:pt x="46" y="44"/>
                      </a:cubicBezTo>
                      <a:cubicBezTo>
                        <a:pt x="46" y="44"/>
                        <a:pt x="46" y="44"/>
                        <a:pt x="46" y="44"/>
                      </a:cubicBezTo>
                      <a:cubicBezTo>
                        <a:pt x="46" y="44"/>
                        <a:pt x="46" y="44"/>
                        <a:pt x="46" y="44"/>
                      </a:cubicBezTo>
                      <a:cubicBezTo>
                        <a:pt x="46" y="45"/>
                        <a:pt x="46" y="45"/>
                        <a:pt x="46" y="45"/>
                      </a:cubicBezTo>
                      <a:cubicBezTo>
                        <a:pt x="45" y="45"/>
                        <a:pt x="45" y="45"/>
                        <a:pt x="44" y="45"/>
                      </a:cubicBezTo>
                      <a:cubicBezTo>
                        <a:pt x="44" y="46"/>
                        <a:pt x="44" y="46"/>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6"/>
                        <a:pt x="43" y="46"/>
                        <a:pt x="43" y="46"/>
                      </a:cubicBezTo>
                      <a:cubicBezTo>
                        <a:pt x="43" y="46"/>
                        <a:pt x="43" y="46"/>
                        <a:pt x="43" y="46"/>
                      </a:cubicBezTo>
                      <a:cubicBezTo>
                        <a:pt x="43" y="46"/>
                        <a:pt x="43" y="46"/>
                        <a:pt x="43"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1" y="46"/>
                        <a:pt x="41" y="46"/>
                        <a:pt x="41" y="46"/>
                      </a:cubicBezTo>
                      <a:cubicBezTo>
                        <a:pt x="41" y="46"/>
                        <a:pt x="41" y="46"/>
                        <a:pt x="41" y="46"/>
                      </a:cubicBezTo>
                      <a:cubicBezTo>
                        <a:pt x="41" y="46"/>
                        <a:pt x="41" y="46"/>
                        <a:pt x="41" y="46"/>
                      </a:cubicBezTo>
                      <a:cubicBezTo>
                        <a:pt x="41" y="46"/>
                        <a:pt x="41" y="46"/>
                        <a:pt x="41" y="46"/>
                      </a:cubicBezTo>
                      <a:cubicBezTo>
                        <a:pt x="41" y="46"/>
                        <a:pt x="41" y="46"/>
                        <a:pt x="41" y="46"/>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8"/>
                        <a:pt x="41" y="48"/>
                        <a:pt x="41" y="48"/>
                      </a:cubicBezTo>
                      <a:cubicBezTo>
                        <a:pt x="41" y="48"/>
                        <a:pt x="41" y="48"/>
                        <a:pt x="41" y="48"/>
                      </a:cubicBezTo>
                      <a:cubicBezTo>
                        <a:pt x="41" y="48"/>
                        <a:pt x="41" y="48"/>
                        <a:pt x="41" y="48"/>
                      </a:cubicBezTo>
                      <a:cubicBezTo>
                        <a:pt x="41" y="48"/>
                        <a:pt x="41" y="48"/>
                        <a:pt x="41" y="48"/>
                      </a:cubicBezTo>
                      <a:cubicBezTo>
                        <a:pt x="41" y="48"/>
                        <a:pt x="41" y="48"/>
                        <a:pt x="41" y="48"/>
                      </a:cubicBezTo>
                      <a:cubicBezTo>
                        <a:pt x="40" y="49"/>
                        <a:pt x="40" y="49"/>
                        <a:pt x="40" y="49"/>
                      </a:cubicBezTo>
                      <a:cubicBezTo>
                        <a:pt x="40" y="49"/>
                        <a:pt x="40" y="49"/>
                        <a:pt x="40" y="49"/>
                      </a:cubicBezTo>
                      <a:cubicBezTo>
                        <a:pt x="40" y="49"/>
                        <a:pt x="40" y="49"/>
                        <a:pt x="40" y="49"/>
                      </a:cubicBezTo>
                      <a:cubicBezTo>
                        <a:pt x="40" y="49"/>
                        <a:pt x="40" y="49"/>
                        <a:pt x="40" y="49"/>
                      </a:cubicBezTo>
                      <a:cubicBezTo>
                        <a:pt x="40" y="49"/>
                        <a:pt x="40" y="49"/>
                        <a:pt x="40" y="49"/>
                      </a:cubicBezTo>
                      <a:cubicBezTo>
                        <a:pt x="39" y="49"/>
                        <a:pt x="39" y="49"/>
                        <a:pt x="39" y="49"/>
                      </a:cubicBezTo>
                      <a:cubicBezTo>
                        <a:pt x="39" y="49"/>
                        <a:pt x="39" y="49"/>
                        <a:pt x="39" y="49"/>
                      </a:cubicBezTo>
                      <a:cubicBezTo>
                        <a:pt x="39" y="49"/>
                        <a:pt x="39" y="49"/>
                        <a:pt x="39" y="49"/>
                      </a:cubicBezTo>
                      <a:cubicBezTo>
                        <a:pt x="37" y="50"/>
                        <a:pt x="37" y="50"/>
                        <a:pt x="37" y="50"/>
                      </a:cubicBezTo>
                      <a:cubicBezTo>
                        <a:pt x="36" y="51"/>
                        <a:pt x="36" y="51"/>
                        <a:pt x="36" y="51"/>
                      </a:cubicBezTo>
                      <a:cubicBezTo>
                        <a:pt x="36" y="51"/>
                        <a:pt x="36" y="51"/>
                        <a:pt x="36" y="51"/>
                      </a:cubicBezTo>
                      <a:cubicBezTo>
                        <a:pt x="36" y="51"/>
                        <a:pt x="36" y="51"/>
                        <a:pt x="36" y="51"/>
                      </a:cubicBezTo>
                      <a:cubicBezTo>
                        <a:pt x="36" y="51"/>
                        <a:pt x="36" y="51"/>
                        <a:pt x="36" y="51"/>
                      </a:cubicBezTo>
                      <a:cubicBezTo>
                        <a:pt x="36" y="51"/>
                        <a:pt x="36" y="51"/>
                        <a:pt x="36" y="51"/>
                      </a:cubicBezTo>
                      <a:cubicBezTo>
                        <a:pt x="36" y="50"/>
                        <a:pt x="36" y="50"/>
                        <a:pt x="36" y="50"/>
                      </a:cubicBezTo>
                      <a:cubicBezTo>
                        <a:pt x="36" y="50"/>
                        <a:pt x="36" y="50"/>
                        <a:pt x="36" y="50"/>
                      </a:cubicBezTo>
                      <a:cubicBezTo>
                        <a:pt x="36" y="50"/>
                        <a:pt x="36" y="50"/>
                        <a:pt x="36" y="50"/>
                      </a:cubicBezTo>
                      <a:cubicBezTo>
                        <a:pt x="36" y="50"/>
                        <a:pt x="36" y="50"/>
                        <a:pt x="36" y="50"/>
                      </a:cubicBezTo>
                      <a:cubicBezTo>
                        <a:pt x="35" y="50"/>
                        <a:pt x="35" y="50"/>
                        <a:pt x="35" y="50"/>
                      </a:cubicBezTo>
                      <a:cubicBezTo>
                        <a:pt x="35" y="50"/>
                        <a:pt x="35" y="50"/>
                        <a:pt x="35" y="50"/>
                      </a:cubicBezTo>
                      <a:cubicBezTo>
                        <a:pt x="34" y="50"/>
                        <a:pt x="34" y="50"/>
                        <a:pt x="34" y="50"/>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3" y="49"/>
                        <a:pt x="33" y="49"/>
                        <a:pt x="33" y="49"/>
                      </a:cubicBezTo>
                      <a:cubicBezTo>
                        <a:pt x="33" y="49"/>
                        <a:pt x="33" y="49"/>
                        <a:pt x="33" y="49"/>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1"/>
                        <a:pt x="33" y="51"/>
                        <a:pt x="33" y="51"/>
                      </a:cubicBezTo>
                      <a:cubicBezTo>
                        <a:pt x="33" y="51"/>
                        <a:pt x="33" y="51"/>
                        <a:pt x="33" y="51"/>
                      </a:cubicBezTo>
                      <a:cubicBezTo>
                        <a:pt x="32" y="51"/>
                        <a:pt x="32" y="51"/>
                        <a:pt x="32" y="51"/>
                      </a:cubicBezTo>
                      <a:cubicBezTo>
                        <a:pt x="32" y="51"/>
                        <a:pt x="32" y="51"/>
                        <a:pt x="32" y="51"/>
                      </a:cubicBezTo>
                      <a:cubicBezTo>
                        <a:pt x="32" y="51"/>
                        <a:pt x="32" y="51"/>
                        <a:pt x="32" y="51"/>
                      </a:cubicBezTo>
                      <a:cubicBezTo>
                        <a:pt x="32" y="51"/>
                        <a:pt x="32" y="51"/>
                        <a:pt x="32" y="51"/>
                      </a:cubicBezTo>
                      <a:cubicBezTo>
                        <a:pt x="31" y="52"/>
                        <a:pt x="31" y="52"/>
                        <a:pt x="31" y="52"/>
                      </a:cubicBezTo>
                      <a:cubicBezTo>
                        <a:pt x="31" y="52"/>
                        <a:pt x="31" y="52"/>
                        <a:pt x="31" y="52"/>
                      </a:cubicBezTo>
                      <a:cubicBezTo>
                        <a:pt x="31" y="52"/>
                        <a:pt x="31" y="52"/>
                        <a:pt x="31" y="52"/>
                      </a:cubicBezTo>
                      <a:cubicBezTo>
                        <a:pt x="31" y="52"/>
                        <a:pt x="31" y="52"/>
                        <a:pt x="31" y="52"/>
                      </a:cubicBezTo>
                      <a:cubicBezTo>
                        <a:pt x="30" y="52"/>
                        <a:pt x="30" y="52"/>
                        <a:pt x="30" y="52"/>
                      </a:cubicBezTo>
                      <a:cubicBezTo>
                        <a:pt x="29" y="52"/>
                        <a:pt x="29" y="52"/>
                        <a:pt x="29" y="52"/>
                      </a:cubicBezTo>
                      <a:cubicBezTo>
                        <a:pt x="29" y="52"/>
                        <a:pt x="29" y="52"/>
                        <a:pt x="29" y="52"/>
                      </a:cubicBezTo>
                      <a:cubicBezTo>
                        <a:pt x="28" y="52"/>
                        <a:pt x="28" y="52"/>
                        <a:pt x="28" y="52"/>
                      </a:cubicBezTo>
                      <a:cubicBezTo>
                        <a:pt x="28" y="52"/>
                        <a:pt x="28" y="52"/>
                        <a:pt x="28" y="52"/>
                      </a:cubicBezTo>
                      <a:cubicBezTo>
                        <a:pt x="28" y="52"/>
                        <a:pt x="28" y="52"/>
                        <a:pt x="28" y="52"/>
                      </a:cubicBezTo>
                      <a:cubicBezTo>
                        <a:pt x="28" y="51"/>
                        <a:pt x="28" y="51"/>
                        <a:pt x="28" y="51"/>
                      </a:cubicBezTo>
                      <a:cubicBezTo>
                        <a:pt x="28" y="51"/>
                        <a:pt x="28" y="51"/>
                        <a:pt x="28" y="51"/>
                      </a:cubicBezTo>
                      <a:cubicBezTo>
                        <a:pt x="28" y="51"/>
                        <a:pt x="28" y="51"/>
                        <a:pt x="28" y="51"/>
                      </a:cubicBezTo>
                      <a:cubicBezTo>
                        <a:pt x="28" y="51"/>
                        <a:pt x="28" y="51"/>
                        <a:pt x="28" y="51"/>
                      </a:cubicBezTo>
                      <a:cubicBezTo>
                        <a:pt x="28" y="51"/>
                        <a:pt x="28" y="51"/>
                        <a:pt x="28" y="51"/>
                      </a:cubicBezTo>
                      <a:cubicBezTo>
                        <a:pt x="27" y="51"/>
                        <a:pt x="27" y="51"/>
                        <a:pt x="27" y="51"/>
                      </a:cubicBezTo>
                      <a:cubicBezTo>
                        <a:pt x="27" y="51"/>
                        <a:pt x="27" y="51"/>
                        <a:pt x="27" y="51"/>
                      </a:cubicBezTo>
                      <a:cubicBezTo>
                        <a:pt x="27" y="51"/>
                        <a:pt x="27" y="51"/>
                        <a:pt x="27" y="51"/>
                      </a:cubicBezTo>
                      <a:cubicBezTo>
                        <a:pt x="27" y="51"/>
                        <a:pt x="27" y="51"/>
                        <a:pt x="27" y="51"/>
                      </a:cubicBezTo>
                      <a:cubicBezTo>
                        <a:pt x="27" y="51"/>
                        <a:pt x="27" y="51"/>
                        <a:pt x="27"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0"/>
                        <a:pt x="26" y="50"/>
                        <a:pt x="26"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5" y="49"/>
                        <a:pt x="25" y="49"/>
                        <a:pt x="25" y="49"/>
                      </a:cubicBezTo>
                      <a:cubicBezTo>
                        <a:pt x="25" y="49"/>
                        <a:pt x="25" y="49"/>
                        <a:pt x="25" y="49"/>
                      </a:cubicBezTo>
                      <a:cubicBezTo>
                        <a:pt x="25" y="49"/>
                        <a:pt x="25" y="49"/>
                        <a:pt x="25" y="49"/>
                      </a:cubicBezTo>
                      <a:cubicBezTo>
                        <a:pt x="25" y="49"/>
                        <a:pt x="25" y="49"/>
                        <a:pt x="25" y="49"/>
                      </a:cubicBezTo>
                      <a:cubicBezTo>
                        <a:pt x="24" y="49"/>
                        <a:pt x="24" y="49"/>
                        <a:pt x="24" y="49"/>
                      </a:cubicBezTo>
                      <a:cubicBezTo>
                        <a:pt x="24" y="49"/>
                        <a:pt x="24" y="49"/>
                        <a:pt x="24" y="49"/>
                      </a:cubicBezTo>
                      <a:cubicBezTo>
                        <a:pt x="24" y="49"/>
                        <a:pt x="24" y="49"/>
                        <a:pt x="24" y="49"/>
                      </a:cubicBezTo>
                      <a:cubicBezTo>
                        <a:pt x="24" y="49"/>
                        <a:pt x="24" y="49"/>
                        <a:pt x="24" y="49"/>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2" y="49"/>
                        <a:pt x="20" y="51"/>
                        <a:pt x="18" y="53"/>
                      </a:cubicBezTo>
                      <a:cubicBezTo>
                        <a:pt x="18" y="53"/>
                        <a:pt x="18" y="53"/>
                        <a:pt x="18" y="53"/>
                      </a:cubicBezTo>
                      <a:cubicBezTo>
                        <a:pt x="17" y="54"/>
                        <a:pt x="16" y="55"/>
                        <a:pt x="15" y="56"/>
                      </a:cubicBezTo>
                      <a:cubicBezTo>
                        <a:pt x="14" y="56"/>
                        <a:pt x="14" y="56"/>
                        <a:pt x="14" y="56"/>
                      </a:cubicBezTo>
                      <a:cubicBezTo>
                        <a:pt x="14" y="57"/>
                        <a:pt x="14" y="57"/>
                        <a:pt x="14" y="57"/>
                      </a:cubicBezTo>
                      <a:cubicBezTo>
                        <a:pt x="13" y="57"/>
                        <a:pt x="13" y="57"/>
                        <a:pt x="13" y="57"/>
                      </a:cubicBezTo>
                      <a:cubicBezTo>
                        <a:pt x="14" y="57"/>
                        <a:pt x="14" y="57"/>
                        <a:pt x="14" y="57"/>
                      </a:cubicBezTo>
                      <a:cubicBezTo>
                        <a:pt x="14" y="57"/>
                        <a:pt x="14" y="57"/>
                        <a:pt x="14" y="57"/>
                      </a:cubicBezTo>
                      <a:cubicBezTo>
                        <a:pt x="14" y="58"/>
                        <a:pt x="14" y="58"/>
                        <a:pt x="14" y="58"/>
                      </a:cubicBezTo>
                      <a:cubicBezTo>
                        <a:pt x="14" y="58"/>
                        <a:pt x="14" y="58"/>
                        <a:pt x="14" y="58"/>
                      </a:cubicBezTo>
                      <a:cubicBezTo>
                        <a:pt x="14" y="58"/>
                        <a:pt x="14" y="58"/>
                        <a:pt x="14" y="58"/>
                      </a:cubicBezTo>
                      <a:cubicBezTo>
                        <a:pt x="14" y="58"/>
                        <a:pt x="14" y="58"/>
                        <a:pt x="14" y="58"/>
                      </a:cubicBezTo>
                      <a:cubicBezTo>
                        <a:pt x="14" y="58"/>
                        <a:pt x="14" y="58"/>
                        <a:pt x="14" y="58"/>
                      </a:cubicBezTo>
                      <a:cubicBezTo>
                        <a:pt x="14" y="58"/>
                        <a:pt x="14" y="58"/>
                        <a:pt x="14" y="58"/>
                      </a:cubicBezTo>
                      <a:cubicBezTo>
                        <a:pt x="13" y="58"/>
                        <a:pt x="13" y="58"/>
                        <a:pt x="13" y="58"/>
                      </a:cubicBezTo>
                      <a:cubicBezTo>
                        <a:pt x="12" y="59"/>
                        <a:pt x="12" y="59"/>
                        <a:pt x="12" y="59"/>
                      </a:cubicBezTo>
                      <a:cubicBezTo>
                        <a:pt x="12" y="60"/>
                        <a:pt x="12" y="60"/>
                        <a:pt x="12" y="60"/>
                      </a:cubicBezTo>
                      <a:cubicBezTo>
                        <a:pt x="12" y="60"/>
                        <a:pt x="12" y="60"/>
                        <a:pt x="12" y="60"/>
                      </a:cubicBezTo>
                      <a:cubicBezTo>
                        <a:pt x="12" y="60"/>
                        <a:pt x="12" y="60"/>
                        <a:pt x="12" y="60"/>
                      </a:cubicBezTo>
                      <a:cubicBezTo>
                        <a:pt x="12" y="60"/>
                        <a:pt x="12" y="60"/>
                        <a:pt x="12" y="60"/>
                      </a:cubicBezTo>
                      <a:cubicBezTo>
                        <a:pt x="12" y="60"/>
                        <a:pt x="12" y="60"/>
                        <a:pt x="12" y="60"/>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1" y="62"/>
                        <a:pt x="11" y="62"/>
                        <a:pt x="11" y="62"/>
                      </a:cubicBezTo>
                      <a:cubicBezTo>
                        <a:pt x="11" y="62"/>
                        <a:pt x="10" y="62"/>
                        <a:pt x="10" y="63"/>
                      </a:cubicBezTo>
                      <a:cubicBezTo>
                        <a:pt x="9" y="63"/>
                        <a:pt x="9" y="63"/>
                        <a:pt x="9" y="63"/>
                      </a:cubicBezTo>
                      <a:cubicBezTo>
                        <a:pt x="9" y="63"/>
                        <a:pt x="9" y="63"/>
                        <a:pt x="9" y="63"/>
                      </a:cubicBezTo>
                      <a:cubicBezTo>
                        <a:pt x="9" y="63"/>
                        <a:pt x="9" y="63"/>
                        <a:pt x="9" y="63"/>
                      </a:cubicBezTo>
                      <a:cubicBezTo>
                        <a:pt x="9" y="63"/>
                        <a:pt x="9" y="63"/>
                        <a:pt x="9" y="63"/>
                      </a:cubicBezTo>
                      <a:cubicBezTo>
                        <a:pt x="8" y="64"/>
                        <a:pt x="8" y="64"/>
                        <a:pt x="8" y="64"/>
                      </a:cubicBezTo>
                      <a:cubicBezTo>
                        <a:pt x="8" y="64"/>
                        <a:pt x="8" y="64"/>
                        <a:pt x="8" y="64"/>
                      </a:cubicBezTo>
                      <a:cubicBezTo>
                        <a:pt x="8" y="64"/>
                        <a:pt x="8" y="64"/>
                        <a:pt x="8" y="64"/>
                      </a:cubicBezTo>
                      <a:cubicBezTo>
                        <a:pt x="8" y="64"/>
                        <a:pt x="8" y="64"/>
                        <a:pt x="8" y="64"/>
                      </a:cubicBezTo>
                      <a:cubicBezTo>
                        <a:pt x="8" y="64"/>
                        <a:pt x="8" y="64"/>
                        <a:pt x="8" y="64"/>
                      </a:cubicBezTo>
                      <a:cubicBezTo>
                        <a:pt x="8" y="65"/>
                        <a:pt x="8" y="65"/>
                        <a:pt x="8" y="65"/>
                      </a:cubicBezTo>
                      <a:cubicBezTo>
                        <a:pt x="8" y="65"/>
                        <a:pt x="8" y="65"/>
                        <a:pt x="8" y="65"/>
                      </a:cubicBezTo>
                      <a:cubicBezTo>
                        <a:pt x="8" y="65"/>
                        <a:pt x="8" y="65"/>
                        <a:pt x="8" y="65"/>
                      </a:cubicBezTo>
                      <a:cubicBezTo>
                        <a:pt x="8" y="65"/>
                        <a:pt x="8" y="65"/>
                        <a:pt x="8" y="65"/>
                      </a:cubicBezTo>
                      <a:cubicBezTo>
                        <a:pt x="8" y="65"/>
                        <a:pt x="8" y="65"/>
                        <a:pt x="8" y="65"/>
                      </a:cubicBezTo>
                      <a:cubicBezTo>
                        <a:pt x="6" y="65"/>
                        <a:pt x="6" y="65"/>
                        <a:pt x="6" y="65"/>
                      </a:cubicBezTo>
                      <a:cubicBezTo>
                        <a:pt x="5" y="66"/>
                        <a:pt x="5" y="66"/>
                        <a:pt x="5" y="66"/>
                      </a:cubicBezTo>
                      <a:cubicBezTo>
                        <a:pt x="4" y="67"/>
                        <a:pt x="4" y="67"/>
                        <a:pt x="4" y="67"/>
                      </a:cubicBezTo>
                      <a:cubicBezTo>
                        <a:pt x="4" y="67"/>
                        <a:pt x="4" y="67"/>
                        <a:pt x="4" y="67"/>
                      </a:cubicBezTo>
                      <a:cubicBezTo>
                        <a:pt x="4" y="67"/>
                        <a:pt x="4" y="67"/>
                        <a:pt x="4" y="67"/>
                      </a:cubicBezTo>
                      <a:cubicBezTo>
                        <a:pt x="4" y="67"/>
                        <a:pt x="4" y="67"/>
                        <a:pt x="4" y="67"/>
                      </a:cubicBezTo>
                      <a:cubicBezTo>
                        <a:pt x="2" y="67"/>
                        <a:pt x="2" y="67"/>
                        <a:pt x="2" y="67"/>
                      </a:cubicBezTo>
                      <a:cubicBezTo>
                        <a:pt x="1" y="68"/>
                        <a:pt x="1" y="68"/>
                        <a:pt x="1" y="68"/>
                      </a:cubicBezTo>
                      <a:cubicBezTo>
                        <a:pt x="1" y="68"/>
                        <a:pt x="1" y="68"/>
                        <a:pt x="1" y="68"/>
                      </a:cubicBezTo>
                      <a:cubicBezTo>
                        <a:pt x="1" y="68"/>
                        <a:pt x="1" y="68"/>
                        <a:pt x="1" y="68"/>
                      </a:cubicBezTo>
                      <a:cubicBezTo>
                        <a:pt x="0" y="69"/>
                        <a:pt x="0" y="69"/>
                        <a:pt x="0" y="69"/>
                      </a:cubicBezTo>
                      <a:cubicBezTo>
                        <a:pt x="9" y="68"/>
                        <a:pt x="18" y="66"/>
                        <a:pt x="27" y="65"/>
                      </a:cubicBezTo>
                      <a:cubicBezTo>
                        <a:pt x="27" y="65"/>
                        <a:pt x="27" y="65"/>
                        <a:pt x="27" y="65"/>
                      </a:cubicBezTo>
                      <a:cubicBezTo>
                        <a:pt x="27" y="65"/>
                        <a:pt x="27" y="65"/>
                        <a:pt x="27" y="65"/>
                      </a:cubicBezTo>
                      <a:cubicBezTo>
                        <a:pt x="27" y="64"/>
                        <a:pt x="27" y="64"/>
                        <a:pt x="27" y="64"/>
                      </a:cubicBezTo>
                      <a:cubicBezTo>
                        <a:pt x="27" y="64"/>
                        <a:pt x="27" y="64"/>
                        <a:pt x="27" y="64"/>
                      </a:cubicBezTo>
                      <a:cubicBezTo>
                        <a:pt x="29" y="64"/>
                        <a:pt x="30" y="64"/>
                        <a:pt x="31" y="64"/>
                      </a:cubicBezTo>
                      <a:cubicBezTo>
                        <a:pt x="31" y="64"/>
                        <a:pt x="31" y="64"/>
                        <a:pt x="31" y="64"/>
                      </a:cubicBezTo>
                      <a:cubicBezTo>
                        <a:pt x="32" y="64"/>
                        <a:pt x="32" y="64"/>
                        <a:pt x="32" y="64"/>
                      </a:cubicBezTo>
                      <a:cubicBezTo>
                        <a:pt x="32" y="64"/>
                        <a:pt x="32" y="64"/>
                        <a:pt x="32" y="64"/>
                      </a:cubicBezTo>
                      <a:cubicBezTo>
                        <a:pt x="32" y="64"/>
                        <a:pt x="32" y="64"/>
                        <a:pt x="32" y="64"/>
                      </a:cubicBezTo>
                      <a:cubicBezTo>
                        <a:pt x="34" y="64"/>
                        <a:pt x="36" y="64"/>
                        <a:pt x="38" y="64"/>
                      </a:cubicBezTo>
                      <a:cubicBezTo>
                        <a:pt x="41" y="63"/>
                        <a:pt x="44" y="63"/>
                        <a:pt x="47" y="62"/>
                      </a:cubicBezTo>
                      <a:cubicBezTo>
                        <a:pt x="50" y="62"/>
                        <a:pt x="53" y="61"/>
                        <a:pt x="56" y="61"/>
                      </a:cubicBezTo>
                      <a:cubicBezTo>
                        <a:pt x="77" y="57"/>
                        <a:pt x="98" y="53"/>
                        <a:pt x="119" y="48"/>
                      </a:cubicBezTo>
                      <a:cubicBezTo>
                        <a:pt x="119" y="48"/>
                        <a:pt x="119" y="48"/>
                        <a:pt x="119" y="48"/>
                      </a:cubicBezTo>
                      <a:cubicBezTo>
                        <a:pt x="118" y="48"/>
                        <a:pt x="118" y="48"/>
                        <a:pt x="118" y="48"/>
                      </a:cubicBezTo>
                      <a:cubicBezTo>
                        <a:pt x="118" y="48"/>
                        <a:pt x="118" y="48"/>
                        <a:pt x="118" y="48"/>
                      </a:cubicBezTo>
                      <a:cubicBezTo>
                        <a:pt x="118" y="48"/>
                        <a:pt x="118" y="48"/>
                        <a:pt x="118" y="48"/>
                      </a:cubicBezTo>
                      <a:cubicBezTo>
                        <a:pt x="119" y="48"/>
                        <a:pt x="119" y="48"/>
                        <a:pt x="119" y="48"/>
                      </a:cubicBezTo>
                      <a:cubicBezTo>
                        <a:pt x="119" y="48"/>
                        <a:pt x="119" y="48"/>
                        <a:pt x="119" y="48"/>
                      </a:cubicBezTo>
                      <a:cubicBezTo>
                        <a:pt x="120" y="48"/>
                        <a:pt x="120" y="48"/>
                        <a:pt x="120" y="48"/>
                      </a:cubicBezTo>
                      <a:cubicBezTo>
                        <a:pt x="120" y="48"/>
                        <a:pt x="120" y="48"/>
                        <a:pt x="120" y="48"/>
                      </a:cubicBezTo>
                      <a:cubicBezTo>
                        <a:pt x="119" y="47"/>
                        <a:pt x="119" y="47"/>
                        <a:pt x="119" y="47"/>
                      </a:cubicBezTo>
                      <a:cubicBezTo>
                        <a:pt x="119" y="45"/>
                        <a:pt x="119" y="45"/>
                        <a:pt x="119" y="45"/>
                      </a:cubicBezTo>
                      <a:cubicBezTo>
                        <a:pt x="119" y="45"/>
                        <a:pt x="119" y="45"/>
                        <a:pt x="119" y="45"/>
                      </a:cubicBezTo>
                      <a:cubicBezTo>
                        <a:pt x="119" y="45"/>
                        <a:pt x="119" y="45"/>
                        <a:pt x="119" y="45"/>
                      </a:cubicBezTo>
                      <a:cubicBezTo>
                        <a:pt x="119" y="45"/>
                        <a:pt x="119" y="45"/>
                        <a:pt x="119" y="45"/>
                      </a:cubicBezTo>
                      <a:cubicBezTo>
                        <a:pt x="120" y="45"/>
                        <a:pt x="120" y="45"/>
                        <a:pt x="120" y="45"/>
                      </a:cubicBezTo>
                      <a:cubicBezTo>
                        <a:pt x="120" y="45"/>
                        <a:pt x="120" y="45"/>
                        <a:pt x="120" y="45"/>
                      </a:cubicBezTo>
                      <a:cubicBezTo>
                        <a:pt x="120" y="46"/>
                        <a:pt x="120" y="46"/>
                        <a:pt x="120" y="46"/>
                      </a:cubicBezTo>
                      <a:cubicBezTo>
                        <a:pt x="120" y="46"/>
                        <a:pt x="120" y="46"/>
                        <a:pt x="120" y="46"/>
                      </a:cubicBezTo>
                      <a:cubicBezTo>
                        <a:pt x="121" y="47"/>
                        <a:pt x="121" y="47"/>
                        <a:pt x="121" y="47"/>
                      </a:cubicBezTo>
                      <a:cubicBezTo>
                        <a:pt x="121" y="47"/>
                        <a:pt x="121" y="47"/>
                        <a:pt x="121" y="47"/>
                      </a:cubicBezTo>
                      <a:cubicBezTo>
                        <a:pt x="121" y="47"/>
                        <a:pt x="121" y="47"/>
                        <a:pt x="121" y="47"/>
                      </a:cubicBezTo>
                      <a:cubicBezTo>
                        <a:pt x="121" y="47"/>
                        <a:pt x="121" y="47"/>
                        <a:pt x="121" y="47"/>
                      </a:cubicBezTo>
                      <a:cubicBezTo>
                        <a:pt x="121" y="47"/>
                        <a:pt x="121" y="47"/>
                        <a:pt x="121" y="47"/>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7"/>
                        <a:pt x="121" y="47"/>
                        <a:pt x="121" y="47"/>
                      </a:cubicBezTo>
                      <a:lnTo>
                        <a:pt x="119" y="43"/>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2" name="Freeform 338">
                  <a:extLst>
                    <a:ext uri="{FF2B5EF4-FFF2-40B4-BE49-F238E27FC236}">
                      <a16:creationId xmlns="" xmlns:a16="http://schemas.microsoft.com/office/drawing/2014/main" id="{758AF023-D189-4143-8F4F-C2478E17D036}"/>
                    </a:ext>
                  </a:extLst>
                </p:cNvPr>
                <p:cNvSpPr>
                  <a:spLocks noEditPoints="1"/>
                </p:cNvSpPr>
                <p:nvPr/>
              </p:nvSpPr>
              <p:spPr bwMode="auto">
                <a:xfrm>
                  <a:off x="4890006" y="4522765"/>
                  <a:ext cx="1148112" cy="1090444"/>
                </a:xfrm>
                <a:custGeom>
                  <a:avLst/>
                  <a:gdLst>
                    <a:gd name="T0" fmla="*/ 216 w 219"/>
                    <a:gd name="T1" fmla="*/ 98 h 208"/>
                    <a:gd name="T2" fmla="*/ 214 w 219"/>
                    <a:gd name="T3" fmla="*/ 94 h 208"/>
                    <a:gd name="T4" fmla="*/ 210 w 219"/>
                    <a:gd name="T5" fmla="*/ 87 h 208"/>
                    <a:gd name="T6" fmla="*/ 200 w 219"/>
                    <a:gd name="T7" fmla="*/ 54 h 208"/>
                    <a:gd name="T8" fmla="*/ 192 w 219"/>
                    <a:gd name="T9" fmla="*/ 51 h 208"/>
                    <a:gd name="T10" fmla="*/ 184 w 219"/>
                    <a:gd name="T11" fmla="*/ 51 h 208"/>
                    <a:gd name="T12" fmla="*/ 179 w 219"/>
                    <a:gd name="T13" fmla="*/ 51 h 208"/>
                    <a:gd name="T14" fmla="*/ 168 w 219"/>
                    <a:gd name="T15" fmla="*/ 53 h 208"/>
                    <a:gd name="T16" fmla="*/ 163 w 219"/>
                    <a:gd name="T17" fmla="*/ 52 h 208"/>
                    <a:gd name="T18" fmla="*/ 158 w 219"/>
                    <a:gd name="T19" fmla="*/ 54 h 208"/>
                    <a:gd name="T20" fmla="*/ 152 w 219"/>
                    <a:gd name="T21" fmla="*/ 52 h 208"/>
                    <a:gd name="T22" fmla="*/ 141 w 219"/>
                    <a:gd name="T23" fmla="*/ 47 h 208"/>
                    <a:gd name="T24" fmla="*/ 124 w 219"/>
                    <a:gd name="T25" fmla="*/ 45 h 208"/>
                    <a:gd name="T26" fmla="*/ 116 w 219"/>
                    <a:gd name="T27" fmla="*/ 42 h 208"/>
                    <a:gd name="T28" fmla="*/ 6 w 219"/>
                    <a:gd name="T29" fmla="*/ 92 h 208"/>
                    <a:gd name="T30" fmla="*/ 17 w 219"/>
                    <a:gd name="T31" fmla="*/ 104 h 208"/>
                    <a:gd name="T32" fmla="*/ 26 w 219"/>
                    <a:gd name="T33" fmla="*/ 112 h 208"/>
                    <a:gd name="T34" fmla="*/ 30 w 219"/>
                    <a:gd name="T35" fmla="*/ 119 h 208"/>
                    <a:gd name="T36" fmla="*/ 34 w 219"/>
                    <a:gd name="T37" fmla="*/ 132 h 208"/>
                    <a:gd name="T38" fmla="*/ 48 w 219"/>
                    <a:gd name="T39" fmla="*/ 142 h 208"/>
                    <a:gd name="T40" fmla="*/ 59 w 219"/>
                    <a:gd name="T41" fmla="*/ 144 h 208"/>
                    <a:gd name="T42" fmla="*/ 63 w 219"/>
                    <a:gd name="T43" fmla="*/ 135 h 208"/>
                    <a:gd name="T44" fmla="*/ 71 w 219"/>
                    <a:gd name="T45" fmla="*/ 130 h 208"/>
                    <a:gd name="T46" fmla="*/ 84 w 219"/>
                    <a:gd name="T47" fmla="*/ 132 h 208"/>
                    <a:gd name="T48" fmla="*/ 88 w 219"/>
                    <a:gd name="T49" fmla="*/ 135 h 208"/>
                    <a:gd name="T50" fmla="*/ 99 w 219"/>
                    <a:gd name="T51" fmla="*/ 144 h 208"/>
                    <a:gd name="T52" fmla="*/ 103 w 219"/>
                    <a:gd name="T53" fmla="*/ 154 h 208"/>
                    <a:gd name="T54" fmla="*/ 110 w 219"/>
                    <a:gd name="T55" fmla="*/ 165 h 208"/>
                    <a:gd name="T56" fmla="*/ 114 w 219"/>
                    <a:gd name="T57" fmla="*/ 171 h 208"/>
                    <a:gd name="T58" fmla="*/ 120 w 219"/>
                    <a:gd name="T59" fmla="*/ 178 h 208"/>
                    <a:gd name="T60" fmla="*/ 121 w 219"/>
                    <a:gd name="T61" fmla="*/ 186 h 208"/>
                    <a:gd name="T62" fmla="*/ 129 w 219"/>
                    <a:gd name="T63" fmla="*/ 198 h 208"/>
                    <a:gd name="T64" fmla="*/ 138 w 219"/>
                    <a:gd name="T65" fmla="*/ 201 h 208"/>
                    <a:gd name="T66" fmla="*/ 155 w 219"/>
                    <a:gd name="T67" fmla="*/ 207 h 208"/>
                    <a:gd name="T68" fmla="*/ 160 w 219"/>
                    <a:gd name="T69" fmla="*/ 204 h 208"/>
                    <a:gd name="T70" fmla="*/ 158 w 219"/>
                    <a:gd name="T71" fmla="*/ 200 h 208"/>
                    <a:gd name="T72" fmla="*/ 156 w 219"/>
                    <a:gd name="T73" fmla="*/ 195 h 208"/>
                    <a:gd name="T74" fmla="*/ 155 w 219"/>
                    <a:gd name="T75" fmla="*/ 185 h 208"/>
                    <a:gd name="T76" fmla="*/ 150 w 219"/>
                    <a:gd name="T77" fmla="*/ 180 h 208"/>
                    <a:gd name="T78" fmla="*/ 154 w 219"/>
                    <a:gd name="T79" fmla="*/ 178 h 208"/>
                    <a:gd name="T80" fmla="*/ 158 w 219"/>
                    <a:gd name="T81" fmla="*/ 173 h 208"/>
                    <a:gd name="T82" fmla="*/ 157 w 219"/>
                    <a:gd name="T83" fmla="*/ 168 h 208"/>
                    <a:gd name="T84" fmla="*/ 162 w 219"/>
                    <a:gd name="T85" fmla="*/ 164 h 208"/>
                    <a:gd name="T86" fmla="*/ 162 w 219"/>
                    <a:gd name="T87" fmla="*/ 163 h 208"/>
                    <a:gd name="T88" fmla="*/ 165 w 219"/>
                    <a:gd name="T89" fmla="*/ 157 h 208"/>
                    <a:gd name="T90" fmla="*/ 173 w 219"/>
                    <a:gd name="T91" fmla="*/ 157 h 208"/>
                    <a:gd name="T92" fmla="*/ 169 w 219"/>
                    <a:gd name="T93" fmla="*/ 152 h 208"/>
                    <a:gd name="T94" fmla="*/ 172 w 219"/>
                    <a:gd name="T95" fmla="*/ 152 h 208"/>
                    <a:gd name="T96" fmla="*/ 176 w 219"/>
                    <a:gd name="T97" fmla="*/ 152 h 208"/>
                    <a:gd name="T98" fmla="*/ 182 w 219"/>
                    <a:gd name="T99" fmla="*/ 153 h 208"/>
                    <a:gd name="T100" fmla="*/ 193 w 219"/>
                    <a:gd name="T101" fmla="*/ 142 h 208"/>
                    <a:gd name="T102" fmla="*/ 198 w 219"/>
                    <a:gd name="T103" fmla="*/ 137 h 208"/>
                    <a:gd name="T104" fmla="*/ 194 w 219"/>
                    <a:gd name="T105" fmla="*/ 131 h 208"/>
                    <a:gd name="T106" fmla="*/ 199 w 219"/>
                    <a:gd name="T107" fmla="*/ 134 h 208"/>
                    <a:gd name="T108" fmla="*/ 210 w 219"/>
                    <a:gd name="T109" fmla="*/ 132 h 208"/>
                    <a:gd name="T110" fmla="*/ 216 w 219"/>
                    <a:gd name="T111" fmla="*/ 119 h 208"/>
                    <a:gd name="T112" fmla="*/ 219 w 219"/>
                    <a:gd name="T113" fmla="*/ 106 h 208"/>
                    <a:gd name="T114" fmla="*/ 165 w 219"/>
                    <a:gd name="T115" fmla="*/ 164 h 208"/>
                    <a:gd name="T116" fmla="*/ 157 w 219"/>
                    <a:gd name="T117" fmla="*/ 191 h 208"/>
                    <a:gd name="T118" fmla="*/ 156 w 219"/>
                    <a:gd name="T119" fmla="*/ 183 h 208"/>
                    <a:gd name="T120" fmla="*/ 198 w 219"/>
                    <a:gd name="T121" fmla="*/ 139 h 208"/>
                    <a:gd name="T122" fmla="*/ 172 w 219"/>
                    <a:gd name="T123" fmla="*/ 158 h 208"/>
                    <a:gd name="T124" fmla="*/ 166 w 219"/>
                    <a:gd name="T125" fmla="*/ 16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9" h="208">
                      <a:moveTo>
                        <a:pt x="219" y="104"/>
                      </a:moveTo>
                      <a:cubicBezTo>
                        <a:pt x="219" y="104"/>
                        <a:pt x="219" y="104"/>
                        <a:pt x="219" y="104"/>
                      </a:cubicBezTo>
                      <a:cubicBezTo>
                        <a:pt x="218" y="103"/>
                        <a:pt x="218" y="103"/>
                        <a:pt x="218" y="103"/>
                      </a:cubicBezTo>
                      <a:cubicBezTo>
                        <a:pt x="218" y="103"/>
                        <a:pt x="218" y="103"/>
                        <a:pt x="218" y="103"/>
                      </a:cubicBezTo>
                      <a:cubicBezTo>
                        <a:pt x="219" y="103"/>
                        <a:pt x="219" y="103"/>
                        <a:pt x="219" y="103"/>
                      </a:cubicBezTo>
                      <a:cubicBezTo>
                        <a:pt x="219" y="102"/>
                        <a:pt x="219" y="102"/>
                        <a:pt x="219" y="102"/>
                      </a:cubicBezTo>
                      <a:cubicBezTo>
                        <a:pt x="219" y="102"/>
                        <a:pt x="219" y="102"/>
                        <a:pt x="219" y="102"/>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7" y="101"/>
                        <a:pt x="217" y="101"/>
                        <a:pt x="217" y="101"/>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99"/>
                        <a:pt x="217" y="99"/>
                        <a:pt x="217" y="99"/>
                      </a:cubicBezTo>
                      <a:cubicBezTo>
                        <a:pt x="216" y="99"/>
                        <a:pt x="216" y="99"/>
                        <a:pt x="216" y="99"/>
                      </a:cubicBezTo>
                      <a:cubicBezTo>
                        <a:pt x="216" y="99"/>
                        <a:pt x="216" y="99"/>
                        <a:pt x="216" y="99"/>
                      </a:cubicBezTo>
                      <a:cubicBezTo>
                        <a:pt x="216" y="99"/>
                        <a:pt x="216" y="99"/>
                        <a:pt x="216" y="99"/>
                      </a:cubicBezTo>
                      <a:cubicBezTo>
                        <a:pt x="216" y="99"/>
                        <a:pt x="216" y="99"/>
                        <a:pt x="216" y="99"/>
                      </a:cubicBezTo>
                      <a:cubicBezTo>
                        <a:pt x="216" y="99"/>
                        <a:pt x="216" y="99"/>
                        <a:pt x="216" y="99"/>
                      </a:cubicBezTo>
                      <a:cubicBezTo>
                        <a:pt x="216" y="98"/>
                        <a:pt x="216" y="98"/>
                        <a:pt x="216" y="98"/>
                      </a:cubicBezTo>
                      <a:cubicBezTo>
                        <a:pt x="216" y="98"/>
                        <a:pt x="216" y="98"/>
                        <a:pt x="216" y="98"/>
                      </a:cubicBezTo>
                      <a:cubicBezTo>
                        <a:pt x="216" y="98"/>
                        <a:pt x="216" y="98"/>
                        <a:pt x="216" y="98"/>
                      </a:cubicBezTo>
                      <a:cubicBezTo>
                        <a:pt x="217" y="98"/>
                        <a:pt x="217" y="98"/>
                        <a:pt x="217" y="98"/>
                      </a:cubicBezTo>
                      <a:cubicBezTo>
                        <a:pt x="217" y="98"/>
                        <a:pt x="217" y="98"/>
                        <a:pt x="217" y="98"/>
                      </a:cubicBezTo>
                      <a:cubicBezTo>
                        <a:pt x="216" y="98"/>
                        <a:pt x="216" y="98"/>
                        <a:pt x="216" y="98"/>
                      </a:cubicBezTo>
                      <a:cubicBezTo>
                        <a:pt x="216" y="98"/>
                        <a:pt x="216" y="98"/>
                        <a:pt x="216" y="98"/>
                      </a:cubicBezTo>
                      <a:cubicBezTo>
                        <a:pt x="216" y="97"/>
                        <a:pt x="216" y="97"/>
                        <a:pt x="216" y="97"/>
                      </a:cubicBezTo>
                      <a:cubicBezTo>
                        <a:pt x="216" y="97"/>
                        <a:pt x="216" y="97"/>
                        <a:pt x="216" y="97"/>
                      </a:cubicBezTo>
                      <a:cubicBezTo>
                        <a:pt x="216" y="97"/>
                        <a:pt x="216" y="97"/>
                        <a:pt x="216" y="97"/>
                      </a:cubicBezTo>
                      <a:cubicBezTo>
                        <a:pt x="216" y="97"/>
                        <a:pt x="216" y="97"/>
                        <a:pt x="216" y="97"/>
                      </a:cubicBezTo>
                      <a:cubicBezTo>
                        <a:pt x="216" y="97"/>
                        <a:pt x="216" y="97"/>
                        <a:pt x="216" y="97"/>
                      </a:cubicBezTo>
                      <a:cubicBezTo>
                        <a:pt x="216" y="96"/>
                        <a:pt x="216" y="96"/>
                        <a:pt x="216" y="96"/>
                      </a:cubicBezTo>
                      <a:cubicBezTo>
                        <a:pt x="216" y="96"/>
                        <a:pt x="216" y="96"/>
                        <a:pt x="216"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4" y="95"/>
                        <a:pt x="214" y="95"/>
                        <a:pt x="214" y="95"/>
                      </a:cubicBezTo>
                      <a:cubicBezTo>
                        <a:pt x="214" y="95"/>
                        <a:pt x="214" y="95"/>
                        <a:pt x="214" y="95"/>
                      </a:cubicBezTo>
                      <a:cubicBezTo>
                        <a:pt x="214" y="95"/>
                        <a:pt x="214" y="95"/>
                        <a:pt x="214" y="95"/>
                      </a:cubicBezTo>
                      <a:cubicBezTo>
                        <a:pt x="214" y="94"/>
                        <a:pt x="214" y="94"/>
                        <a:pt x="214" y="94"/>
                      </a:cubicBezTo>
                      <a:cubicBezTo>
                        <a:pt x="214" y="94"/>
                        <a:pt x="214" y="94"/>
                        <a:pt x="214" y="94"/>
                      </a:cubicBezTo>
                      <a:cubicBezTo>
                        <a:pt x="213" y="94"/>
                        <a:pt x="213" y="94"/>
                        <a:pt x="213" y="94"/>
                      </a:cubicBezTo>
                      <a:cubicBezTo>
                        <a:pt x="213" y="94"/>
                        <a:pt x="213" y="94"/>
                        <a:pt x="213" y="94"/>
                      </a:cubicBezTo>
                      <a:cubicBezTo>
                        <a:pt x="213" y="94"/>
                        <a:pt x="213" y="94"/>
                        <a:pt x="213" y="94"/>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2"/>
                        <a:pt x="213" y="92"/>
                        <a:pt x="213" y="92"/>
                      </a:cubicBezTo>
                      <a:cubicBezTo>
                        <a:pt x="213" y="92"/>
                        <a:pt x="213" y="92"/>
                        <a:pt x="213" y="92"/>
                      </a:cubicBezTo>
                      <a:cubicBezTo>
                        <a:pt x="214" y="92"/>
                        <a:pt x="214" y="92"/>
                        <a:pt x="214" y="92"/>
                      </a:cubicBezTo>
                      <a:cubicBezTo>
                        <a:pt x="214" y="92"/>
                        <a:pt x="214" y="92"/>
                        <a:pt x="214" y="92"/>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0"/>
                        <a:pt x="213" y="90"/>
                        <a:pt x="213" y="90"/>
                      </a:cubicBezTo>
                      <a:cubicBezTo>
                        <a:pt x="213" y="90"/>
                        <a:pt x="213" y="90"/>
                        <a:pt x="213" y="90"/>
                      </a:cubicBezTo>
                      <a:cubicBezTo>
                        <a:pt x="213" y="89"/>
                        <a:pt x="213" y="89"/>
                        <a:pt x="213" y="89"/>
                      </a:cubicBezTo>
                      <a:cubicBezTo>
                        <a:pt x="212" y="89"/>
                        <a:pt x="212" y="89"/>
                        <a:pt x="212" y="89"/>
                      </a:cubicBezTo>
                      <a:cubicBezTo>
                        <a:pt x="212" y="89"/>
                        <a:pt x="212" y="89"/>
                        <a:pt x="212" y="89"/>
                      </a:cubicBezTo>
                      <a:cubicBezTo>
                        <a:pt x="212" y="89"/>
                        <a:pt x="212" y="89"/>
                        <a:pt x="212" y="89"/>
                      </a:cubicBezTo>
                      <a:cubicBezTo>
                        <a:pt x="212" y="88"/>
                        <a:pt x="212" y="88"/>
                        <a:pt x="212" y="88"/>
                      </a:cubicBezTo>
                      <a:cubicBezTo>
                        <a:pt x="212" y="88"/>
                        <a:pt x="212" y="88"/>
                        <a:pt x="212" y="88"/>
                      </a:cubicBezTo>
                      <a:cubicBezTo>
                        <a:pt x="211" y="88"/>
                        <a:pt x="211" y="88"/>
                        <a:pt x="211" y="88"/>
                      </a:cubicBezTo>
                      <a:cubicBezTo>
                        <a:pt x="211" y="88"/>
                        <a:pt x="211" y="88"/>
                        <a:pt x="211" y="88"/>
                      </a:cubicBezTo>
                      <a:cubicBezTo>
                        <a:pt x="211" y="88"/>
                        <a:pt x="211" y="88"/>
                        <a:pt x="211" y="88"/>
                      </a:cubicBezTo>
                      <a:cubicBezTo>
                        <a:pt x="211" y="87"/>
                        <a:pt x="211" y="87"/>
                        <a:pt x="211" y="87"/>
                      </a:cubicBezTo>
                      <a:cubicBezTo>
                        <a:pt x="211" y="87"/>
                        <a:pt x="211" y="87"/>
                        <a:pt x="211" y="87"/>
                      </a:cubicBezTo>
                      <a:cubicBezTo>
                        <a:pt x="211" y="87"/>
                        <a:pt x="211" y="87"/>
                        <a:pt x="211" y="87"/>
                      </a:cubicBezTo>
                      <a:cubicBezTo>
                        <a:pt x="210" y="87"/>
                        <a:pt x="210" y="87"/>
                        <a:pt x="210" y="87"/>
                      </a:cubicBezTo>
                      <a:cubicBezTo>
                        <a:pt x="210" y="87"/>
                        <a:pt x="210" y="87"/>
                        <a:pt x="210" y="87"/>
                      </a:cubicBezTo>
                      <a:cubicBezTo>
                        <a:pt x="210" y="86"/>
                        <a:pt x="210" y="86"/>
                        <a:pt x="210" y="86"/>
                      </a:cubicBezTo>
                      <a:cubicBezTo>
                        <a:pt x="210" y="86"/>
                        <a:pt x="210" y="86"/>
                        <a:pt x="210" y="86"/>
                      </a:cubicBezTo>
                      <a:cubicBezTo>
                        <a:pt x="210" y="86"/>
                        <a:pt x="210" y="86"/>
                        <a:pt x="210" y="86"/>
                      </a:cubicBezTo>
                      <a:cubicBezTo>
                        <a:pt x="209" y="86"/>
                        <a:pt x="209" y="86"/>
                        <a:pt x="209" y="86"/>
                      </a:cubicBezTo>
                      <a:cubicBezTo>
                        <a:pt x="209" y="86"/>
                        <a:pt x="209" y="86"/>
                        <a:pt x="209" y="86"/>
                      </a:cubicBezTo>
                      <a:cubicBezTo>
                        <a:pt x="209" y="86"/>
                        <a:pt x="209" y="86"/>
                        <a:pt x="209" y="86"/>
                      </a:cubicBezTo>
                      <a:cubicBezTo>
                        <a:pt x="209" y="76"/>
                        <a:pt x="208" y="66"/>
                        <a:pt x="208" y="56"/>
                      </a:cubicBezTo>
                      <a:cubicBezTo>
                        <a:pt x="208" y="56"/>
                        <a:pt x="208" y="56"/>
                        <a:pt x="208" y="56"/>
                      </a:cubicBezTo>
                      <a:cubicBezTo>
                        <a:pt x="207" y="56"/>
                        <a:pt x="207" y="56"/>
                        <a:pt x="207" y="56"/>
                      </a:cubicBezTo>
                      <a:cubicBezTo>
                        <a:pt x="207" y="55"/>
                        <a:pt x="207" y="55"/>
                        <a:pt x="207" y="55"/>
                      </a:cubicBezTo>
                      <a:cubicBezTo>
                        <a:pt x="207" y="56"/>
                        <a:pt x="207" y="56"/>
                        <a:pt x="207" y="56"/>
                      </a:cubicBezTo>
                      <a:cubicBezTo>
                        <a:pt x="206" y="56"/>
                        <a:pt x="206" y="56"/>
                        <a:pt x="206" y="56"/>
                      </a:cubicBezTo>
                      <a:cubicBezTo>
                        <a:pt x="206" y="56"/>
                        <a:pt x="206" y="56"/>
                        <a:pt x="206" y="56"/>
                      </a:cubicBezTo>
                      <a:cubicBezTo>
                        <a:pt x="205" y="55"/>
                        <a:pt x="205" y="55"/>
                        <a:pt x="205" y="55"/>
                      </a:cubicBezTo>
                      <a:cubicBezTo>
                        <a:pt x="205" y="55"/>
                        <a:pt x="205" y="55"/>
                        <a:pt x="205" y="55"/>
                      </a:cubicBezTo>
                      <a:cubicBezTo>
                        <a:pt x="205" y="56"/>
                        <a:pt x="205" y="56"/>
                        <a:pt x="205" y="56"/>
                      </a:cubicBezTo>
                      <a:cubicBezTo>
                        <a:pt x="205" y="56"/>
                        <a:pt x="205" y="56"/>
                        <a:pt x="205" y="56"/>
                      </a:cubicBezTo>
                      <a:cubicBezTo>
                        <a:pt x="204" y="55"/>
                        <a:pt x="204" y="55"/>
                        <a:pt x="204" y="55"/>
                      </a:cubicBezTo>
                      <a:cubicBezTo>
                        <a:pt x="204" y="55"/>
                        <a:pt x="204" y="55"/>
                        <a:pt x="204" y="55"/>
                      </a:cubicBezTo>
                      <a:cubicBezTo>
                        <a:pt x="203" y="56"/>
                        <a:pt x="203" y="56"/>
                        <a:pt x="203" y="56"/>
                      </a:cubicBezTo>
                      <a:cubicBezTo>
                        <a:pt x="203" y="56"/>
                        <a:pt x="203" y="56"/>
                        <a:pt x="203" y="56"/>
                      </a:cubicBezTo>
                      <a:cubicBezTo>
                        <a:pt x="203" y="56"/>
                        <a:pt x="203" y="56"/>
                        <a:pt x="203" y="56"/>
                      </a:cubicBezTo>
                      <a:cubicBezTo>
                        <a:pt x="203" y="56"/>
                        <a:pt x="203" y="56"/>
                        <a:pt x="203" y="56"/>
                      </a:cubicBezTo>
                      <a:cubicBezTo>
                        <a:pt x="202" y="56"/>
                        <a:pt x="202" y="56"/>
                        <a:pt x="202" y="56"/>
                      </a:cubicBezTo>
                      <a:cubicBezTo>
                        <a:pt x="202" y="56"/>
                        <a:pt x="202" y="56"/>
                        <a:pt x="202" y="56"/>
                      </a:cubicBezTo>
                      <a:cubicBezTo>
                        <a:pt x="202" y="56"/>
                        <a:pt x="202" y="56"/>
                        <a:pt x="202" y="56"/>
                      </a:cubicBezTo>
                      <a:cubicBezTo>
                        <a:pt x="202" y="56"/>
                        <a:pt x="202" y="56"/>
                        <a:pt x="202" y="56"/>
                      </a:cubicBezTo>
                      <a:cubicBezTo>
                        <a:pt x="202" y="55"/>
                        <a:pt x="202" y="55"/>
                        <a:pt x="202" y="55"/>
                      </a:cubicBezTo>
                      <a:cubicBezTo>
                        <a:pt x="202" y="56"/>
                        <a:pt x="202" y="56"/>
                        <a:pt x="202" y="56"/>
                      </a:cubicBezTo>
                      <a:cubicBezTo>
                        <a:pt x="201" y="55"/>
                        <a:pt x="201" y="55"/>
                        <a:pt x="201" y="55"/>
                      </a:cubicBezTo>
                      <a:cubicBezTo>
                        <a:pt x="201" y="55"/>
                        <a:pt x="201" y="55"/>
                        <a:pt x="201" y="55"/>
                      </a:cubicBezTo>
                      <a:cubicBezTo>
                        <a:pt x="201" y="55"/>
                        <a:pt x="201" y="55"/>
                        <a:pt x="201" y="55"/>
                      </a:cubicBezTo>
                      <a:cubicBezTo>
                        <a:pt x="201" y="54"/>
                        <a:pt x="201" y="54"/>
                        <a:pt x="201" y="54"/>
                      </a:cubicBezTo>
                      <a:cubicBezTo>
                        <a:pt x="201" y="54"/>
                        <a:pt x="201" y="54"/>
                        <a:pt x="200" y="54"/>
                      </a:cubicBezTo>
                      <a:cubicBezTo>
                        <a:pt x="200" y="54"/>
                        <a:pt x="200" y="54"/>
                        <a:pt x="200" y="54"/>
                      </a:cubicBezTo>
                      <a:cubicBezTo>
                        <a:pt x="200" y="54"/>
                        <a:pt x="200" y="54"/>
                        <a:pt x="200" y="54"/>
                      </a:cubicBezTo>
                      <a:cubicBezTo>
                        <a:pt x="200" y="54"/>
                        <a:pt x="200" y="54"/>
                        <a:pt x="200" y="54"/>
                      </a:cubicBezTo>
                      <a:cubicBezTo>
                        <a:pt x="199" y="54"/>
                        <a:pt x="199" y="54"/>
                        <a:pt x="199" y="54"/>
                      </a:cubicBezTo>
                      <a:cubicBezTo>
                        <a:pt x="199" y="54"/>
                        <a:pt x="199" y="54"/>
                        <a:pt x="199" y="54"/>
                      </a:cubicBezTo>
                      <a:cubicBezTo>
                        <a:pt x="199" y="54"/>
                        <a:pt x="199" y="54"/>
                        <a:pt x="199" y="54"/>
                      </a:cubicBezTo>
                      <a:cubicBezTo>
                        <a:pt x="199" y="54"/>
                        <a:pt x="199" y="54"/>
                        <a:pt x="199" y="54"/>
                      </a:cubicBezTo>
                      <a:cubicBezTo>
                        <a:pt x="198" y="54"/>
                        <a:pt x="198" y="54"/>
                        <a:pt x="198" y="54"/>
                      </a:cubicBezTo>
                      <a:cubicBezTo>
                        <a:pt x="198" y="54"/>
                        <a:pt x="198" y="54"/>
                        <a:pt x="198" y="54"/>
                      </a:cubicBezTo>
                      <a:cubicBezTo>
                        <a:pt x="198" y="54"/>
                        <a:pt x="198" y="54"/>
                        <a:pt x="198" y="54"/>
                      </a:cubicBezTo>
                      <a:cubicBezTo>
                        <a:pt x="198" y="54"/>
                        <a:pt x="198" y="54"/>
                        <a:pt x="198"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5" y="53"/>
                        <a:pt x="195" y="53"/>
                        <a:pt x="195" y="53"/>
                      </a:cubicBezTo>
                      <a:cubicBezTo>
                        <a:pt x="194" y="53"/>
                        <a:pt x="194" y="53"/>
                        <a:pt x="194" y="53"/>
                      </a:cubicBezTo>
                      <a:cubicBezTo>
                        <a:pt x="193" y="52"/>
                        <a:pt x="193" y="52"/>
                        <a:pt x="193" y="52"/>
                      </a:cubicBezTo>
                      <a:cubicBezTo>
                        <a:pt x="193" y="52"/>
                        <a:pt x="193" y="52"/>
                        <a:pt x="193" y="52"/>
                      </a:cubicBezTo>
                      <a:cubicBezTo>
                        <a:pt x="193" y="52"/>
                        <a:pt x="193" y="52"/>
                        <a:pt x="193" y="52"/>
                      </a:cubicBezTo>
                      <a:cubicBezTo>
                        <a:pt x="193" y="51"/>
                        <a:pt x="193" y="51"/>
                        <a:pt x="193" y="51"/>
                      </a:cubicBezTo>
                      <a:cubicBezTo>
                        <a:pt x="193" y="51"/>
                        <a:pt x="193" y="51"/>
                        <a:pt x="193" y="51"/>
                      </a:cubicBezTo>
                      <a:cubicBezTo>
                        <a:pt x="193" y="51"/>
                        <a:pt x="193" y="51"/>
                        <a:pt x="193" y="51"/>
                      </a:cubicBezTo>
                      <a:cubicBezTo>
                        <a:pt x="193" y="51"/>
                        <a:pt x="193" y="51"/>
                        <a:pt x="193" y="51"/>
                      </a:cubicBezTo>
                      <a:cubicBezTo>
                        <a:pt x="193" y="51"/>
                        <a:pt x="193" y="51"/>
                        <a:pt x="193" y="51"/>
                      </a:cubicBezTo>
                      <a:cubicBezTo>
                        <a:pt x="192" y="51"/>
                        <a:pt x="192" y="51"/>
                        <a:pt x="192" y="51"/>
                      </a:cubicBezTo>
                      <a:cubicBezTo>
                        <a:pt x="192" y="51"/>
                        <a:pt x="192" y="51"/>
                        <a:pt x="192" y="51"/>
                      </a:cubicBezTo>
                      <a:cubicBezTo>
                        <a:pt x="192" y="51"/>
                        <a:pt x="192" y="51"/>
                        <a:pt x="192" y="51"/>
                      </a:cubicBezTo>
                      <a:cubicBezTo>
                        <a:pt x="192" y="51"/>
                        <a:pt x="192" y="51"/>
                        <a:pt x="192" y="51"/>
                      </a:cubicBezTo>
                      <a:cubicBezTo>
                        <a:pt x="191" y="51"/>
                        <a:pt x="191" y="51"/>
                        <a:pt x="191" y="51"/>
                      </a:cubicBezTo>
                      <a:cubicBezTo>
                        <a:pt x="191" y="50"/>
                        <a:pt x="191" y="50"/>
                        <a:pt x="191" y="50"/>
                      </a:cubicBezTo>
                      <a:cubicBezTo>
                        <a:pt x="191" y="50"/>
                        <a:pt x="191" y="50"/>
                        <a:pt x="191" y="50"/>
                      </a:cubicBezTo>
                      <a:cubicBezTo>
                        <a:pt x="190" y="50"/>
                        <a:pt x="190" y="50"/>
                        <a:pt x="190" y="50"/>
                      </a:cubicBezTo>
                      <a:cubicBezTo>
                        <a:pt x="190" y="50"/>
                        <a:pt x="190" y="50"/>
                        <a:pt x="190" y="50"/>
                      </a:cubicBezTo>
                      <a:cubicBezTo>
                        <a:pt x="190" y="50"/>
                        <a:pt x="190" y="50"/>
                        <a:pt x="190" y="50"/>
                      </a:cubicBezTo>
                      <a:cubicBezTo>
                        <a:pt x="190" y="49"/>
                        <a:pt x="190" y="49"/>
                        <a:pt x="190" y="49"/>
                      </a:cubicBezTo>
                      <a:cubicBezTo>
                        <a:pt x="190" y="49"/>
                        <a:pt x="190" y="49"/>
                        <a:pt x="190" y="49"/>
                      </a:cubicBezTo>
                      <a:cubicBezTo>
                        <a:pt x="189" y="49"/>
                        <a:pt x="189" y="49"/>
                        <a:pt x="189" y="49"/>
                      </a:cubicBezTo>
                      <a:cubicBezTo>
                        <a:pt x="188" y="49"/>
                        <a:pt x="188" y="49"/>
                        <a:pt x="188" y="49"/>
                      </a:cubicBezTo>
                      <a:cubicBezTo>
                        <a:pt x="188" y="49"/>
                        <a:pt x="188" y="49"/>
                        <a:pt x="188" y="49"/>
                      </a:cubicBezTo>
                      <a:cubicBezTo>
                        <a:pt x="188" y="49"/>
                        <a:pt x="188" y="49"/>
                        <a:pt x="188" y="49"/>
                      </a:cubicBezTo>
                      <a:cubicBezTo>
                        <a:pt x="188" y="49"/>
                        <a:pt x="188" y="49"/>
                        <a:pt x="188" y="49"/>
                      </a:cubicBezTo>
                      <a:cubicBezTo>
                        <a:pt x="188" y="50"/>
                        <a:pt x="188" y="50"/>
                        <a:pt x="188" y="50"/>
                      </a:cubicBezTo>
                      <a:cubicBezTo>
                        <a:pt x="188" y="50"/>
                        <a:pt x="188" y="50"/>
                        <a:pt x="188"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6" y="50"/>
                        <a:pt x="186" y="50"/>
                        <a:pt x="186" y="50"/>
                      </a:cubicBezTo>
                      <a:cubicBezTo>
                        <a:pt x="186" y="51"/>
                        <a:pt x="186" y="51"/>
                        <a:pt x="186" y="51"/>
                      </a:cubicBezTo>
                      <a:cubicBezTo>
                        <a:pt x="186" y="51"/>
                        <a:pt x="186" y="51"/>
                        <a:pt x="186" y="51"/>
                      </a:cubicBezTo>
                      <a:cubicBezTo>
                        <a:pt x="186" y="51"/>
                        <a:pt x="186" y="51"/>
                        <a:pt x="186" y="51"/>
                      </a:cubicBezTo>
                      <a:cubicBezTo>
                        <a:pt x="186" y="51"/>
                        <a:pt x="186" y="51"/>
                        <a:pt x="186" y="51"/>
                      </a:cubicBezTo>
                      <a:cubicBezTo>
                        <a:pt x="186" y="51"/>
                        <a:pt x="186" y="51"/>
                        <a:pt x="186" y="51"/>
                      </a:cubicBezTo>
                      <a:cubicBezTo>
                        <a:pt x="185" y="51"/>
                        <a:pt x="185" y="51"/>
                        <a:pt x="185" y="51"/>
                      </a:cubicBezTo>
                      <a:cubicBezTo>
                        <a:pt x="185" y="51"/>
                        <a:pt x="185" y="51"/>
                        <a:pt x="185"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0"/>
                        <a:pt x="184" y="50"/>
                        <a:pt x="184"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2" y="49"/>
                        <a:pt x="182" y="49"/>
                        <a:pt x="182" y="49"/>
                      </a:cubicBezTo>
                      <a:cubicBezTo>
                        <a:pt x="182" y="49"/>
                        <a:pt x="182" y="49"/>
                        <a:pt x="182" y="49"/>
                      </a:cubicBezTo>
                      <a:cubicBezTo>
                        <a:pt x="182" y="49"/>
                        <a:pt x="182" y="49"/>
                        <a:pt x="182" y="49"/>
                      </a:cubicBezTo>
                      <a:cubicBezTo>
                        <a:pt x="182" y="50"/>
                        <a:pt x="182" y="50"/>
                        <a:pt x="182" y="50"/>
                      </a:cubicBezTo>
                      <a:cubicBezTo>
                        <a:pt x="182" y="50"/>
                        <a:pt x="182" y="50"/>
                        <a:pt x="182" y="50"/>
                      </a:cubicBezTo>
                      <a:cubicBezTo>
                        <a:pt x="181" y="50"/>
                        <a:pt x="181" y="50"/>
                        <a:pt x="181" y="50"/>
                      </a:cubicBezTo>
                      <a:cubicBezTo>
                        <a:pt x="181" y="50"/>
                        <a:pt x="181" y="50"/>
                        <a:pt x="181" y="50"/>
                      </a:cubicBezTo>
                      <a:cubicBezTo>
                        <a:pt x="181" y="50"/>
                        <a:pt x="181" y="50"/>
                        <a:pt x="181" y="50"/>
                      </a:cubicBezTo>
                      <a:cubicBezTo>
                        <a:pt x="181" y="50"/>
                        <a:pt x="181" y="50"/>
                        <a:pt x="181" y="50"/>
                      </a:cubicBezTo>
                      <a:cubicBezTo>
                        <a:pt x="181" y="50"/>
                        <a:pt x="181" y="50"/>
                        <a:pt x="181" y="50"/>
                      </a:cubicBezTo>
                      <a:cubicBezTo>
                        <a:pt x="180" y="50"/>
                        <a:pt x="180" y="50"/>
                        <a:pt x="180" y="50"/>
                      </a:cubicBezTo>
                      <a:cubicBezTo>
                        <a:pt x="180" y="50"/>
                        <a:pt x="180" y="50"/>
                        <a:pt x="180" y="50"/>
                      </a:cubicBezTo>
                      <a:cubicBezTo>
                        <a:pt x="180" y="50"/>
                        <a:pt x="180" y="50"/>
                        <a:pt x="180" y="50"/>
                      </a:cubicBezTo>
                      <a:cubicBezTo>
                        <a:pt x="180" y="51"/>
                        <a:pt x="180" y="51"/>
                        <a:pt x="180"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8" y="51"/>
                        <a:pt x="178" y="51"/>
                        <a:pt x="178" y="51"/>
                      </a:cubicBezTo>
                      <a:cubicBezTo>
                        <a:pt x="178" y="51"/>
                        <a:pt x="178" y="51"/>
                        <a:pt x="178" y="51"/>
                      </a:cubicBezTo>
                      <a:cubicBezTo>
                        <a:pt x="177" y="51"/>
                        <a:pt x="177" y="51"/>
                        <a:pt x="177" y="51"/>
                      </a:cubicBezTo>
                      <a:cubicBezTo>
                        <a:pt x="177" y="51"/>
                        <a:pt x="177" y="51"/>
                        <a:pt x="177" y="51"/>
                      </a:cubicBezTo>
                      <a:cubicBezTo>
                        <a:pt x="177" y="51"/>
                        <a:pt x="177" y="51"/>
                        <a:pt x="177"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5" y="52"/>
                        <a:pt x="175" y="52"/>
                        <a:pt x="175" y="52"/>
                      </a:cubicBezTo>
                      <a:cubicBezTo>
                        <a:pt x="175" y="52"/>
                        <a:pt x="175" y="52"/>
                        <a:pt x="175" y="52"/>
                      </a:cubicBezTo>
                      <a:cubicBezTo>
                        <a:pt x="174" y="52"/>
                        <a:pt x="174" y="52"/>
                        <a:pt x="174" y="52"/>
                      </a:cubicBezTo>
                      <a:cubicBezTo>
                        <a:pt x="174" y="52"/>
                        <a:pt x="174" y="52"/>
                        <a:pt x="174" y="52"/>
                      </a:cubicBezTo>
                      <a:cubicBezTo>
                        <a:pt x="174" y="52"/>
                        <a:pt x="174" y="52"/>
                        <a:pt x="174" y="52"/>
                      </a:cubicBezTo>
                      <a:cubicBezTo>
                        <a:pt x="173" y="52"/>
                        <a:pt x="173" y="52"/>
                        <a:pt x="173" y="52"/>
                      </a:cubicBezTo>
                      <a:cubicBezTo>
                        <a:pt x="173" y="52"/>
                        <a:pt x="173" y="52"/>
                        <a:pt x="173" y="52"/>
                      </a:cubicBezTo>
                      <a:cubicBezTo>
                        <a:pt x="173" y="53"/>
                        <a:pt x="173" y="53"/>
                        <a:pt x="173" y="53"/>
                      </a:cubicBezTo>
                      <a:cubicBezTo>
                        <a:pt x="173" y="53"/>
                        <a:pt x="173" y="53"/>
                        <a:pt x="173" y="53"/>
                      </a:cubicBezTo>
                      <a:cubicBezTo>
                        <a:pt x="172" y="53"/>
                        <a:pt x="172" y="53"/>
                        <a:pt x="172" y="53"/>
                      </a:cubicBezTo>
                      <a:cubicBezTo>
                        <a:pt x="172" y="53"/>
                        <a:pt x="172" y="53"/>
                        <a:pt x="172" y="53"/>
                      </a:cubicBezTo>
                      <a:cubicBezTo>
                        <a:pt x="171" y="53"/>
                        <a:pt x="171" y="53"/>
                        <a:pt x="171" y="53"/>
                      </a:cubicBezTo>
                      <a:cubicBezTo>
                        <a:pt x="171" y="53"/>
                        <a:pt x="171" y="53"/>
                        <a:pt x="171" y="53"/>
                      </a:cubicBezTo>
                      <a:cubicBezTo>
                        <a:pt x="171" y="54"/>
                        <a:pt x="171" y="54"/>
                        <a:pt x="171" y="54"/>
                      </a:cubicBezTo>
                      <a:cubicBezTo>
                        <a:pt x="171" y="54"/>
                        <a:pt x="171" y="54"/>
                        <a:pt x="171" y="54"/>
                      </a:cubicBezTo>
                      <a:cubicBezTo>
                        <a:pt x="171" y="54"/>
                        <a:pt x="171" y="54"/>
                        <a:pt x="171" y="54"/>
                      </a:cubicBezTo>
                      <a:cubicBezTo>
                        <a:pt x="170" y="55"/>
                        <a:pt x="170" y="55"/>
                        <a:pt x="170" y="55"/>
                      </a:cubicBezTo>
                      <a:cubicBezTo>
                        <a:pt x="170" y="54"/>
                        <a:pt x="170" y="54"/>
                        <a:pt x="170" y="54"/>
                      </a:cubicBezTo>
                      <a:cubicBezTo>
                        <a:pt x="169" y="53"/>
                        <a:pt x="169" y="53"/>
                        <a:pt x="169" y="53"/>
                      </a:cubicBezTo>
                      <a:cubicBezTo>
                        <a:pt x="169" y="53"/>
                        <a:pt x="169" y="53"/>
                        <a:pt x="169" y="53"/>
                      </a:cubicBezTo>
                      <a:cubicBezTo>
                        <a:pt x="169" y="53"/>
                        <a:pt x="169" y="53"/>
                        <a:pt x="169" y="53"/>
                      </a:cubicBezTo>
                      <a:cubicBezTo>
                        <a:pt x="168" y="53"/>
                        <a:pt x="168" y="53"/>
                        <a:pt x="168" y="53"/>
                      </a:cubicBezTo>
                      <a:cubicBezTo>
                        <a:pt x="168" y="53"/>
                        <a:pt x="168" y="53"/>
                        <a:pt x="168" y="53"/>
                      </a:cubicBezTo>
                      <a:cubicBezTo>
                        <a:pt x="167" y="53"/>
                        <a:pt x="167" y="53"/>
                        <a:pt x="167" y="53"/>
                      </a:cubicBezTo>
                      <a:cubicBezTo>
                        <a:pt x="167" y="53"/>
                        <a:pt x="167" y="53"/>
                        <a:pt x="167" y="53"/>
                      </a:cubicBezTo>
                      <a:cubicBezTo>
                        <a:pt x="167" y="53"/>
                        <a:pt x="167" y="53"/>
                        <a:pt x="167" y="53"/>
                      </a:cubicBezTo>
                      <a:cubicBezTo>
                        <a:pt x="167" y="52"/>
                        <a:pt x="167" y="52"/>
                        <a:pt x="167" y="52"/>
                      </a:cubicBezTo>
                      <a:cubicBezTo>
                        <a:pt x="167" y="52"/>
                        <a:pt x="167" y="52"/>
                        <a:pt x="167" y="52"/>
                      </a:cubicBezTo>
                      <a:cubicBezTo>
                        <a:pt x="167" y="52"/>
                        <a:pt x="167" y="52"/>
                        <a:pt x="167"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1"/>
                        <a:pt x="166" y="51"/>
                        <a:pt x="166" y="51"/>
                      </a:cubicBezTo>
                      <a:cubicBezTo>
                        <a:pt x="166" y="51"/>
                        <a:pt x="166" y="51"/>
                        <a:pt x="166" y="51"/>
                      </a:cubicBezTo>
                      <a:cubicBezTo>
                        <a:pt x="166" y="51"/>
                        <a:pt x="166" y="51"/>
                        <a:pt x="166" y="51"/>
                      </a:cubicBezTo>
                      <a:cubicBezTo>
                        <a:pt x="166" y="51"/>
                        <a:pt x="166" y="51"/>
                        <a:pt x="166" y="51"/>
                      </a:cubicBezTo>
                      <a:cubicBezTo>
                        <a:pt x="166" y="51"/>
                        <a:pt x="166" y="51"/>
                        <a:pt x="166" y="51"/>
                      </a:cubicBezTo>
                      <a:cubicBezTo>
                        <a:pt x="165" y="51"/>
                        <a:pt x="165" y="51"/>
                        <a:pt x="165" y="51"/>
                      </a:cubicBezTo>
                      <a:cubicBezTo>
                        <a:pt x="165" y="51"/>
                        <a:pt x="165" y="51"/>
                        <a:pt x="165" y="51"/>
                      </a:cubicBezTo>
                      <a:cubicBezTo>
                        <a:pt x="165" y="51"/>
                        <a:pt x="165" y="51"/>
                        <a:pt x="165" y="51"/>
                      </a:cubicBezTo>
                      <a:cubicBezTo>
                        <a:pt x="165" y="51"/>
                        <a:pt x="165" y="51"/>
                        <a:pt x="165" y="51"/>
                      </a:cubicBezTo>
                      <a:cubicBezTo>
                        <a:pt x="165" y="51"/>
                        <a:pt x="165" y="51"/>
                        <a:pt x="165" y="51"/>
                      </a:cubicBezTo>
                      <a:cubicBezTo>
                        <a:pt x="165" y="52"/>
                        <a:pt x="165" y="52"/>
                        <a:pt x="165" y="52"/>
                      </a:cubicBezTo>
                      <a:cubicBezTo>
                        <a:pt x="165" y="52"/>
                        <a:pt x="165" y="52"/>
                        <a:pt x="165" y="52"/>
                      </a:cubicBezTo>
                      <a:cubicBezTo>
                        <a:pt x="165" y="52"/>
                        <a:pt x="165" y="52"/>
                        <a:pt x="165" y="52"/>
                      </a:cubicBezTo>
                      <a:cubicBezTo>
                        <a:pt x="165" y="52"/>
                        <a:pt x="165" y="52"/>
                        <a:pt x="165"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3" y="52"/>
                        <a:pt x="163" y="52"/>
                        <a:pt x="163" y="52"/>
                      </a:cubicBezTo>
                      <a:cubicBezTo>
                        <a:pt x="163" y="52"/>
                        <a:pt x="163" y="52"/>
                        <a:pt x="163" y="52"/>
                      </a:cubicBezTo>
                      <a:cubicBezTo>
                        <a:pt x="163" y="52"/>
                        <a:pt x="163" y="52"/>
                        <a:pt x="163" y="52"/>
                      </a:cubicBezTo>
                      <a:cubicBezTo>
                        <a:pt x="163" y="52"/>
                        <a:pt x="163" y="52"/>
                        <a:pt x="163" y="52"/>
                      </a:cubicBezTo>
                      <a:cubicBezTo>
                        <a:pt x="162" y="52"/>
                        <a:pt x="162" y="52"/>
                        <a:pt x="162" y="52"/>
                      </a:cubicBezTo>
                      <a:cubicBezTo>
                        <a:pt x="162" y="52"/>
                        <a:pt x="162" y="52"/>
                        <a:pt x="162" y="52"/>
                      </a:cubicBezTo>
                      <a:cubicBezTo>
                        <a:pt x="162" y="52"/>
                        <a:pt x="162" y="52"/>
                        <a:pt x="162" y="52"/>
                      </a:cubicBezTo>
                      <a:cubicBezTo>
                        <a:pt x="162" y="52"/>
                        <a:pt x="162" y="52"/>
                        <a:pt x="162" y="52"/>
                      </a:cubicBezTo>
                      <a:cubicBezTo>
                        <a:pt x="162" y="51"/>
                        <a:pt x="162" y="51"/>
                        <a:pt x="162" y="51"/>
                      </a:cubicBezTo>
                      <a:cubicBezTo>
                        <a:pt x="161" y="51"/>
                        <a:pt x="161" y="51"/>
                        <a:pt x="161" y="51"/>
                      </a:cubicBezTo>
                      <a:cubicBezTo>
                        <a:pt x="161" y="51"/>
                        <a:pt x="161" y="51"/>
                        <a:pt x="161" y="51"/>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0" y="50"/>
                        <a:pt x="160" y="50"/>
                        <a:pt x="160" y="50"/>
                      </a:cubicBezTo>
                      <a:cubicBezTo>
                        <a:pt x="160" y="50"/>
                        <a:pt x="160" y="50"/>
                        <a:pt x="160" y="50"/>
                      </a:cubicBezTo>
                      <a:cubicBezTo>
                        <a:pt x="160" y="50"/>
                        <a:pt x="160" y="50"/>
                        <a:pt x="160" y="50"/>
                      </a:cubicBezTo>
                      <a:cubicBezTo>
                        <a:pt x="160" y="50"/>
                        <a:pt x="160" y="50"/>
                        <a:pt x="160" y="50"/>
                      </a:cubicBezTo>
                      <a:cubicBezTo>
                        <a:pt x="160" y="51"/>
                        <a:pt x="160" y="51"/>
                        <a:pt x="160" y="51"/>
                      </a:cubicBezTo>
                      <a:cubicBezTo>
                        <a:pt x="160" y="51"/>
                        <a:pt x="160" y="51"/>
                        <a:pt x="160" y="51"/>
                      </a:cubicBezTo>
                      <a:cubicBezTo>
                        <a:pt x="159" y="52"/>
                        <a:pt x="159" y="52"/>
                        <a:pt x="159" y="52"/>
                      </a:cubicBezTo>
                      <a:cubicBezTo>
                        <a:pt x="159" y="52"/>
                        <a:pt x="159" y="52"/>
                        <a:pt x="159" y="52"/>
                      </a:cubicBezTo>
                      <a:cubicBezTo>
                        <a:pt x="159" y="52"/>
                        <a:pt x="159" y="52"/>
                        <a:pt x="159" y="52"/>
                      </a:cubicBezTo>
                      <a:cubicBezTo>
                        <a:pt x="158" y="52"/>
                        <a:pt x="158" y="52"/>
                        <a:pt x="158" y="52"/>
                      </a:cubicBezTo>
                      <a:cubicBezTo>
                        <a:pt x="158" y="52"/>
                        <a:pt x="158" y="52"/>
                        <a:pt x="158" y="52"/>
                      </a:cubicBezTo>
                      <a:cubicBezTo>
                        <a:pt x="158" y="52"/>
                        <a:pt x="158" y="52"/>
                        <a:pt x="158" y="52"/>
                      </a:cubicBezTo>
                      <a:cubicBezTo>
                        <a:pt x="159" y="52"/>
                        <a:pt x="159" y="52"/>
                        <a:pt x="159" y="52"/>
                      </a:cubicBezTo>
                      <a:cubicBezTo>
                        <a:pt x="159" y="53"/>
                        <a:pt x="159" y="53"/>
                        <a:pt x="159" y="53"/>
                      </a:cubicBezTo>
                      <a:cubicBezTo>
                        <a:pt x="159" y="53"/>
                        <a:pt x="159" y="53"/>
                        <a:pt x="159" y="53"/>
                      </a:cubicBezTo>
                      <a:cubicBezTo>
                        <a:pt x="158" y="53"/>
                        <a:pt x="158" y="53"/>
                        <a:pt x="158" y="53"/>
                      </a:cubicBezTo>
                      <a:cubicBezTo>
                        <a:pt x="158" y="53"/>
                        <a:pt x="158" y="53"/>
                        <a:pt x="158" y="53"/>
                      </a:cubicBezTo>
                      <a:cubicBezTo>
                        <a:pt x="158" y="54"/>
                        <a:pt x="158" y="54"/>
                        <a:pt x="158" y="54"/>
                      </a:cubicBezTo>
                      <a:cubicBezTo>
                        <a:pt x="158" y="54"/>
                        <a:pt x="158" y="54"/>
                        <a:pt x="158" y="54"/>
                      </a:cubicBezTo>
                      <a:cubicBezTo>
                        <a:pt x="158" y="55"/>
                        <a:pt x="158" y="55"/>
                        <a:pt x="158" y="55"/>
                      </a:cubicBezTo>
                      <a:cubicBezTo>
                        <a:pt x="157" y="55"/>
                        <a:pt x="157" y="55"/>
                        <a:pt x="157" y="55"/>
                      </a:cubicBezTo>
                      <a:cubicBezTo>
                        <a:pt x="157" y="54"/>
                        <a:pt x="157" y="54"/>
                        <a:pt x="157" y="54"/>
                      </a:cubicBezTo>
                      <a:cubicBezTo>
                        <a:pt x="156" y="54"/>
                        <a:pt x="156" y="54"/>
                        <a:pt x="156" y="54"/>
                      </a:cubicBezTo>
                      <a:cubicBezTo>
                        <a:pt x="156" y="53"/>
                        <a:pt x="156" y="53"/>
                        <a:pt x="156" y="53"/>
                      </a:cubicBezTo>
                      <a:cubicBezTo>
                        <a:pt x="156" y="53"/>
                        <a:pt x="156" y="53"/>
                        <a:pt x="156" y="53"/>
                      </a:cubicBezTo>
                      <a:cubicBezTo>
                        <a:pt x="156" y="53"/>
                        <a:pt x="156" y="53"/>
                        <a:pt x="156" y="53"/>
                      </a:cubicBezTo>
                      <a:cubicBezTo>
                        <a:pt x="157" y="52"/>
                        <a:pt x="157" y="52"/>
                        <a:pt x="157" y="52"/>
                      </a:cubicBezTo>
                      <a:cubicBezTo>
                        <a:pt x="157" y="52"/>
                        <a:pt x="157" y="52"/>
                        <a:pt x="157" y="52"/>
                      </a:cubicBezTo>
                      <a:cubicBezTo>
                        <a:pt x="157" y="52"/>
                        <a:pt x="157" y="52"/>
                        <a:pt x="157" y="52"/>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5" y="52"/>
                        <a:pt x="155" y="52"/>
                        <a:pt x="155" y="52"/>
                      </a:cubicBezTo>
                      <a:cubicBezTo>
                        <a:pt x="155" y="52"/>
                        <a:pt x="155" y="52"/>
                        <a:pt x="155" y="52"/>
                      </a:cubicBezTo>
                      <a:cubicBezTo>
                        <a:pt x="155" y="52"/>
                        <a:pt x="155" y="52"/>
                        <a:pt x="155"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3"/>
                        <a:pt x="154" y="53"/>
                        <a:pt x="154" y="53"/>
                      </a:cubicBezTo>
                      <a:cubicBezTo>
                        <a:pt x="153" y="53"/>
                        <a:pt x="153" y="53"/>
                        <a:pt x="153" y="53"/>
                      </a:cubicBezTo>
                      <a:cubicBezTo>
                        <a:pt x="152" y="53"/>
                        <a:pt x="152" y="53"/>
                        <a:pt x="152" y="53"/>
                      </a:cubicBezTo>
                      <a:cubicBezTo>
                        <a:pt x="152" y="53"/>
                        <a:pt x="152" y="53"/>
                        <a:pt x="152" y="53"/>
                      </a:cubicBezTo>
                      <a:cubicBezTo>
                        <a:pt x="152" y="52"/>
                        <a:pt x="152" y="52"/>
                        <a:pt x="152" y="52"/>
                      </a:cubicBezTo>
                      <a:cubicBezTo>
                        <a:pt x="152" y="52"/>
                        <a:pt x="152" y="52"/>
                        <a:pt x="152" y="52"/>
                      </a:cubicBezTo>
                      <a:cubicBezTo>
                        <a:pt x="152" y="51"/>
                        <a:pt x="152" y="51"/>
                        <a:pt x="152" y="51"/>
                      </a:cubicBezTo>
                      <a:cubicBezTo>
                        <a:pt x="152" y="51"/>
                        <a:pt x="152" y="51"/>
                        <a:pt x="152" y="51"/>
                      </a:cubicBezTo>
                      <a:cubicBezTo>
                        <a:pt x="151" y="51"/>
                        <a:pt x="151" y="51"/>
                        <a:pt x="151" y="51"/>
                      </a:cubicBezTo>
                      <a:cubicBezTo>
                        <a:pt x="150" y="51"/>
                        <a:pt x="150" y="51"/>
                        <a:pt x="150" y="51"/>
                      </a:cubicBezTo>
                      <a:cubicBezTo>
                        <a:pt x="150" y="51"/>
                        <a:pt x="150" y="51"/>
                        <a:pt x="150" y="51"/>
                      </a:cubicBezTo>
                      <a:cubicBezTo>
                        <a:pt x="150" y="51"/>
                        <a:pt x="150" y="51"/>
                        <a:pt x="150" y="51"/>
                      </a:cubicBezTo>
                      <a:cubicBezTo>
                        <a:pt x="150" y="50"/>
                        <a:pt x="150" y="50"/>
                        <a:pt x="150" y="50"/>
                      </a:cubicBezTo>
                      <a:cubicBezTo>
                        <a:pt x="150" y="50"/>
                        <a:pt x="150" y="50"/>
                        <a:pt x="150" y="50"/>
                      </a:cubicBezTo>
                      <a:cubicBezTo>
                        <a:pt x="149" y="50"/>
                        <a:pt x="149" y="50"/>
                        <a:pt x="149" y="50"/>
                      </a:cubicBezTo>
                      <a:cubicBezTo>
                        <a:pt x="148" y="50"/>
                        <a:pt x="148" y="50"/>
                        <a:pt x="148" y="50"/>
                      </a:cubicBezTo>
                      <a:cubicBezTo>
                        <a:pt x="148" y="50"/>
                        <a:pt x="148" y="50"/>
                        <a:pt x="148" y="50"/>
                      </a:cubicBezTo>
                      <a:cubicBezTo>
                        <a:pt x="146" y="52"/>
                        <a:pt x="146" y="52"/>
                        <a:pt x="146" y="52"/>
                      </a:cubicBezTo>
                      <a:cubicBezTo>
                        <a:pt x="146" y="52"/>
                        <a:pt x="146" y="52"/>
                        <a:pt x="146" y="52"/>
                      </a:cubicBezTo>
                      <a:cubicBezTo>
                        <a:pt x="145" y="52"/>
                        <a:pt x="145" y="52"/>
                        <a:pt x="145" y="52"/>
                      </a:cubicBezTo>
                      <a:cubicBezTo>
                        <a:pt x="144" y="52"/>
                        <a:pt x="144" y="52"/>
                        <a:pt x="144" y="52"/>
                      </a:cubicBezTo>
                      <a:cubicBezTo>
                        <a:pt x="144" y="52"/>
                        <a:pt x="144" y="52"/>
                        <a:pt x="144" y="52"/>
                      </a:cubicBezTo>
                      <a:cubicBezTo>
                        <a:pt x="144" y="52"/>
                        <a:pt x="144" y="52"/>
                        <a:pt x="144" y="52"/>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3" y="49"/>
                        <a:pt x="143" y="49"/>
                        <a:pt x="143" y="49"/>
                      </a:cubicBezTo>
                      <a:cubicBezTo>
                        <a:pt x="142" y="49"/>
                        <a:pt x="142" y="49"/>
                        <a:pt x="142" y="49"/>
                      </a:cubicBezTo>
                      <a:cubicBezTo>
                        <a:pt x="142" y="49"/>
                        <a:pt x="142" y="49"/>
                        <a:pt x="142" y="49"/>
                      </a:cubicBezTo>
                      <a:cubicBezTo>
                        <a:pt x="142" y="48"/>
                        <a:pt x="142" y="48"/>
                        <a:pt x="142" y="48"/>
                      </a:cubicBezTo>
                      <a:cubicBezTo>
                        <a:pt x="142" y="48"/>
                        <a:pt x="142" y="48"/>
                        <a:pt x="142" y="48"/>
                      </a:cubicBezTo>
                      <a:cubicBezTo>
                        <a:pt x="142" y="47"/>
                        <a:pt x="142" y="47"/>
                        <a:pt x="142" y="47"/>
                      </a:cubicBezTo>
                      <a:cubicBezTo>
                        <a:pt x="142" y="47"/>
                        <a:pt x="142" y="47"/>
                        <a:pt x="142" y="47"/>
                      </a:cubicBezTo>
                      <a:cubicBezTo>
                        <a:pt x="141" y="47"/>
                        <a:pt x="141" y="47"/>
                        <a:pt x="141" y="47"/>
                      </a:cubicBezTo>
                      <a:cubicBezTo>
                        <a:pt x="141" y="47"/>
                        <a:pt x="141" y="47"/>
                        <a:pt x="141" y="47"/>
                      </a:cubicBezTo>
                      <a:cubicBezTo>
                        <a:pt x="140" y="47"/>
                        <a:pt x="140" y="47"/>
                        <a:pt x="140" y="47"/>
                      </a:cubicBezTo>
                      <a:cubicBezTo>
                        <a:pt x="140" y="47"/>
                        <a:pt x="140" y="47"/>
                        <a:pt x="140" y="47"/>
                      </a:cubicBezTo>
                      <a:cubicBezTo>
                        <a:pt x="138" y="47"/>
                        <a:pt x="138" y="47"/>
                        <a:pt x="138" y="47"/>
                      </a:cubicBezTo>
                      <a:cubicBezTo>
                        <a:pt x="137" y="47"/>
                        <a:pt x="137" y="47"/>
                        <a:pt x="137" y="47"/>
                      </a:cubicBezTo>
                      <a:cubicBezTo>
                        <a:pt x="137" y="47"/>
                        <a:pt x="137" y="47"/>
                        <a:pt x="137" y="47"/>
                      </a:cubicBezTo>
                      <a:cubicBezTo>
                        <a:pt x="137" y="48"/>
                        <a:pt x="137" y="48"/>
                        <a:pt x="137" y="48"/>
                      </a:cubicBezTo>
                      <a:cubicBezTo>
                        <a:pt x="136" y="48"/>
                        <a:pt x="136" y="48"/>
                        <a:pt x="136" y="48"/>
                      </a:cubicBezTo>
                      <a:cubicBezTo>
                        <a:pt x="136" y="48"/>
                        <a:pt x="136" y="48"/>
                        <a:pt x="136" y="48"/>
                      </a:cubicBezTo>
                      <a:cubicBezTo>
                        <a:pt x="136" y="48"/>
                        <a:pt x="136" y="48"/>
                        <a:pt x="136" y="48"/>
                      </a:cubicBezTo>
                      <a:cubicBezTo>
                        <a:pt x="135" y="48"/>
                        <a:pt x="135" y="48"/>
                        <a:pt x="135" y="48"/>
                      </a:cubicBezTo>
                      <a:cubicBezTo>
                        <a:pt x="135" y="48"/>
                        <a:pt x="135" y="48"/>
                        <a:pt x="135" y="48"/>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3" y="46"/>
                        <a:pt x="133" y="46"/>
                        <a:pt x="133" y="46"/>
                      </a:cubicBezTo>
                      <a:cubicBezTo>
                        <a:pt x="133" y="46"/>
                        <a:pt x="133" y="46"/>
                        <a:pt x="133" y="46"/>
                      </a:cubicBezTo>
                      <a:cubicBezTo>
                        <a:pt x="133" y="47"/>
                        <a:pt x="133" y="47"/>
                        <a:pt x="133" y="47"/>
                      </a:cubicBezTo>
                      <a:cubicBezTo>
                        <a:pt x="131" y="47"/>
                        <a:pt x="131" y="47"/>
                        <a:pt x="131" y="47"/>
                      </a:cubicBezTo>
                      <a:cubicBezTo>
                        <a:pt x="131" y="47"/>
                        <a:pt x="131" y="47"/>
                        <a:pt x="131" y="47"/>
                      </a:cubicBezTo>
                      <a:cubicBezTo>
                        <a:pt x="129" y="47"/>
                        <a:pt x="129" y="47"/>
                        <a:pt x="129" y="47"/>
                      </a:cubicBezTo>
                      <a:cubicBezTo>
                        <a:pt x="129" y="46"/>
                        <a:pt x="129" y="46"/>
                        <a:pt x="129" y="46"/>
                      </a:cubicBezTo>
                      <a:cubicBezTo>
                        <a:pt x="128" y="46"/>
                        <a:pt x="128" y="46"/>
                        <a:pt x="128" y="46"/>
                      </a:cubicBezTo>
                      <a:cubicBezTo>
                        <a:pt x="127" y="46"/>
                        <a:pt x="127" y="46"/>
                        <a:pt x="127" y="46"/>
                      </a:cubicBezTo>
                      <a:cubicBezTo>
                        <a:pt x="127" y="46"/>
                        <a:pt x="127" y="46"/>
                        <a:pt x="127" y="46"/>
                      </a:cubicBezTo>
                      <a:cubicBezTo>
                        <a:pt x="127" y="46"/>
                        <a:pt x="127" y="46"/>
                        <a:pt x="127" y="46"/>
                      </a:cubicBezTo>
                      <a:cubicBezTo>
                        <a:pt x="126" y="46"/>
                        <a:pt x="126" y="46"/>
                        <a:pt x="126" y="46"/>
                      </a:cubicBezTo>
                      <a:cubicBezTo>
                        <a:pt x="126" y="46"/>
                        <a:pt x="126" y="46"/>
                        <a:pt x="126" y="46"/>
                      </a:cubicBezTo>
                      <a:cubicBezTo>
                        <a:pt x="126" y="46"/>
                        <a:pt x="126" y="46"/>
                        <a:pt x="126" y="46"/>
                      </a:cubicBezTo>
                      <a:cubicBezTo>
                        <a:pt x="125" y="45"/>
                        <a:pt x="125" y="45"/>
                        <a:pt x="125" y="45"/>
                      </a:cubicBezTo>
                      <a:cubicBezTo>
                        <a:pt x="124" y="46"/>
                        <a:pt x="124" y="46"/>
                        <a:pt x="124" y="46"/>
                      </a:cubicBezTo>
                      <a:cubicBezTo>
                        <a:pt x="124" y="45"/>
                        <a:pt x="124" y="45"/>
                        <a:pt x="124" y="45"/>
                      </a:cubicBezTo>
                      <a:cubicBezTo>
                        <a:pt x="124" y="45"/>
                        <a:pt x="124" y="45"/>
                        <a:pt x="124" y="45"/>
                      </a:cubicBezTo>
                      <a:cubicBezTo>
                        <a:pt x="124" y="45"/>
                        <a:pt x="124" y="45"/>
                        <a:pt x="124" y="45"/>
                      </a:cubicBezTo>
                      <a:cubicBezTo>
                        <a:pt x="124" y="44"/>
                        <a:pt x="124" y="44"/>
                        <a:pt x="124" y="44"/>
                      </a:cubicBezTo>
                      <a:cubicBezTo>
                        <a:pt x="124" y="44"/>
                        <a:pt x="124" y="44"/>
                        <a:pt x="124" y="44"/>
                      </a:cubicBezTo>
                      <a:cubicBezTo>
                        <a:pt x="124" y="43"/>
                        <a:pt x="124" y="43"/>
                        <a:pt x="124" y="43"/>
                      </a:cubicBezTo>
                      <a:cubicBezTo>
                        <a:pt x="124" y="43"/>
                        <a:pt x="124" y="43"/>
                        <a:pt x="124" y="43"/>
                      </a:cubicBezTo>
                      <a:cubicBezTo>
                        <a:pt x="123" y="43"/>
                        <a:pt x="123" y="43"/>
                        <a:pt x="123" y="43"/>
                      </a:cubicBezTo>
                      <a:cubicBezTo>
                        <a:pt x="123" y="42"/>
                        <a:pt x="123" y="42"/>
                        <a:pt x="123" y="42"/>
                      </a:cubicBezTo>
                      <a:cubicBezTo>
                        <a:pt x="123" y="42"/>
                        <a:pt x="123" y="42"/>
                        <a:pt x="123" y="42"/>
                      </a:cubicBezTo>
                      <a:cubicBezTo>
                        <a:pt x="123" y="42"/>
                        <a:pt x="123" y="42"/>
                        <a:pt x="123" y="42"/>
                      </a:cubicBezTo>
                      <a:cubicBezTo>
                        <a:pt x="122" y="42"/>
                        <a:pt x="122" y="42"/>
                        <a:pt x="122" y="42"/>
                      </a:cubicBezTo>
                      <a:cubicBezTo>
                        <a:pt x="122" y="42"/>
                        <a:pt x="122" y="42"/>
                        <a:pt x="122" y="42"/>
                      </a:cubicBezTo>
                      <a:cubicBezTo>
                        <a:pt x="122" y="42"/>
                        <a:pt x="122" y="42"/>
                        <a:pt x="122" y="42"/>
                      </a:cubicBezTo>
                      <a:cubicBezTo>
                        <a:pt x="122" y="42"/>
                        <a:pt x="122" y="42"/>
                        <a:pt x="122" y="42"/>
                      </a:cubicBezTo>
                      <a:cubicBezTo>
                        <a:pt x="122" y="41"/>
                        <a:pt x="122" y="41"/>
                        <a:pt x="122"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2"/>
                        <a:pt x="121" y="42"/>
                        <a:pt x="121" y="42"/>
                      </a:cubicBezTo>
                      <a:cubicBezTo>
                        <a:pt x="120" y="42"/>
                        <a:pt x="120" y="42"/>
                        <a:pt x="120" y="42"/>
                      </a:cubicBezTo>
                      <a:cubicBezTo>
                        <a:pt x="120" y="42"/>
                        <a:pt x="120" y="42"/>
                        <a:pt x="120" y="42"/>
                      </a:cubicBezTo>
                      <a:cubicBezTo>
                        <a:pt x="120" y="42"/>
                        <a:pt x="120" y="42"/>
                        <a:pt x="120" y="42"/>
                      </a:cubicBezTo>
                      <a:cubicBezTo>
                        <a:pt x="119" y="42"/>
                        <a:pt x="119" y="42"/>
                        <a:pt x="119" y="42"/>
                      </a:cubicBezTo>
                      <a:cubicBezTo>
                        <a:pt x="119" y="42"/>
                        <a:pt x="119" y="42"/>
                        <a:pt x="119" y="42"/>
                      </a:cubicBezTo>
                      <a:cubicBezTo>
                        <a:pt x="118" y="42"/>
                        <a:pt x="118" y="42"/>
                        <a:pt x="118" y="42"/>
                      </a:cubicBezTo>
                      <a:cubicBezTo>
                        <a:pt x="118" y="42"/>
                        <a:pt x="118" y="42"/>
                        <a:pt x="118" y="42"/>
                      </a:cubicBezTo>
                      <a:cubicBezTo>
                        <a:pt x="118" y="42"/>
                        <a:pt x="118" y="42"/>
                        <a:pt x="118" y="42"/>
                      </a:cubicBezTo>
                      <a:cubicBezTo>
                        <a:pt x="118" y="42"/>
                        <a:pt x="118" y="42"/>
                        <a:pt x="118" y="42"/>
                      </a:cubicBezTo>
                      <a:cubicBezTo>
                        <a:pt x="117" y="42"/>
                        <a:pt x="117" y="42"/>
                        <a:pt x="117" y="42"/>
                      </a:cubicBezTo>
                      <a:cubicBezTo>
                        <a:pt x="117" y="42"/>
                        <a:pt x="117" y="42"/>
                        <a:pt x="117" y="42"/>
                      </a:cubicBezTo>
                      <a:cubicBezTo>
                        <a:pt x="116" y="42"/>
                        <a:pt x="116" y="42"/>
                        <a:pt x="116" y="42"/>
                      </a:cubicBezTo>
                      <a:cubicBezTo>
                        <a:pt x="116" y="42"/>
                        <a:pt x="116" y="42"/>
                        <a:pt x="116" y="42"/>
                      </a:cubicBezTo>
                      <a:cubicBezTo>
                        <a:pt x="116" y="42"/>
                        <a:pt x="116" y="42"/>
                        <a:pt x="116" y="42"/>
                      </a:cubicBezTo>
                      <a:cubicBezTo>
                        <a:pt x="115" y="41"/>
                        <a:pt x="115" y="41"/>
                        <a:pt x="115" y="41"/>
                      </a:cubicBezTo>
                      <a:cubicBezTo>
                        <a:pt x="113" y="39"/>
                        <a:pt x="113" y="39"/>
                        <a:pt x="113" y="39"/>
                      </a:cubicBezTo>
                      <a:cubicBezTo>
                        <a:pt x="113" y="39"/>
                        <a:pt x="113" y="39"/>
                        <a:pt x="113" y="39"/>
                      </a:cubicBezTo>
                      <a:cubicBezTo>
                        <a:pt x="112" y="39"/>
                        <a:pt x="112" y="39"/>
                        <a:pt x="112" y="39"/>
                      </a:cubicBezTo>
                      <a:cubicBezTo>
                        <a:pt x="112" y="39"/>
                        <a:pt x="112" y="39"/>
                        <a:pt x="112" y="39"/>
                      </a:cubicBezTo>
                      <a:cubicBezTo>
                        <a:pt x="112" y="38"/>
                        <a:pt x="112" y="38"/>
                        <a:pt x="112" y="38"/>
                      </a:cubicBezTo>
                      <a:cubicBezTo>
                        <a:pt x="111" y="39"/>
                        <a:pt x="111" y="39"/>
                        <a:pt x="111" y="39"/>
                      </a:cubicBezTo>
                      <a:cubicBezTo>
                        <a:pt x="111" y="39"/>
                        <a:pt x="111" y="39"/>
                        <a:pt x="111" y="39"/>
                      </a:cubicBezTo>
                      <a:cubicBezTo>
                        <a:pt x="111" y="26"/>
                        <a:pt x="111" y="14"/>
                        <a:pt x="111" y="1"/>
                      </a:cubicBezTo>
                      <a:cubicBezTo>
                        <a:pt x="111" y="1"/>
                        <a:pt x="111" y="1"/>
                        <a:pt x="111" y="1"/>
                      </a:cubicBezTo>
                      <a:cubicBezTo>
                        <a:pt x="95" y="1"/>
                        <a:pt x="79" y="1"/>
                        <a:pt x="63" y="0"/>
                      </a:cubicBezTo>
                      <a:cubicBezTo>
                        <a:pt x="63" y="0"/>
                        <a:pt x="63" y="0"/>
                        <a:pt x="63" y="0"/>
                      </a:cubicBezTo>
                      <a:cubicBezTo>
                        <a:pt x="63" y="1"/>
                        <a:pt x="63" y="1"/>
                        <a:pt x="63" y="1"/>
                      </a:cubicBezTo>
                      <a:cubicBezTo>
                        <a:pt x="62" y="30"/>
                        <a:pt x="61" y="59"/>
                        <a:pt x="60" y="88"/>
                      </a:cubicBezTo>
                      <a:cubicBezTo>
                        <a:pt x="40" y="87"/>
                        <a:pt x="20" y="87"/>
                        <a:pt x="0" y="85"/>
                      </a:cubicBezTo>
                      <a:cubicBezTo>
                        <a:pt x="0" y="86"/>
                        <a:pt x="0" y="86"/>
                        <a:pt x="0" y="86"/>
                      </a:cubicBezTo>
                      <a:cubicBezTo>
                        <a:pt x="1" y="86"/>
                        <a:pt x="1" y="86"/>
                        <a:pt x="1" y="86"/>
                      </a:cubicBezTo>
                      <a:cubicBezTo>
                        <a:pt x="1" y="87"/>
                        <a:pt x="1" y="87"/>
                        <a:pt x="1" y="87"/>
                      </a:cubicBezTo>
                      <a:cubicBezTo>
                        <a:pt x="1" y="87"/>
                        <a:pt x="1" y="87"/>
                        <a:pt x="1" y="87"/>
                      </a:cubicBezTo>
                      <a:cubicBezTo>
                        <a:pt x="1" y="88"/>
                        <a:pt x="1" y="88"/>
                        <a:pt x="1" y="88"/>
                      </a:cubicBezTo>
                      <a:cubicBezTo>
                        <a:pt x="1" y="88"/>
                        <a:pt x="1" y="88"/>
                        <a:pt x="1" y="88"/>
                      </a:cubicBezTo>
                      <a:cubicBezTo>
                        <a:pt x="1" y="88"/>
                        <a:pt x="1" y="88"/>
                        <a:pt x="1" y="88"/>
                      </a:cubicBezTo>
                      <a:cubicBezTo>
                        <a:pt x="1" y="89"/>
                        <a:pt x="1" y="89"/>
                        <a:pt x="1" y="89"/>
                      </a:cubicBezTo>
                      <a:cubicBezTo>
                        <a:pt x="1" y="89"/>
                        <a:pt x="1" y="89"/>
                        <a:pt x="1" y="89"/>
                      </a:cubicBezTo>
                      <a:cubicBezTo>
                        <a:pt x="2" y="89"/>
                        <a:pt x="2" y="89"/>
                        <a:pt x="2" y="89"/>
                      </a:cubicBezTo>
                      <a:cubicBezTo>
                        <a:pt x="2" y="89"/>
                        <a:pt x="2" y="89"/>
                        <a:pt x="2" y="89"/>
                      </a:cubicBezTo>
                      <a:cubicBezTo>
                        <a:pt x="2" y="89"/>
                        <a:pt x="2" y="89"/>
                        <a:pt x="2" y="89"/>
                      </a:cubicBezTo>
                      <a:cubicBezTo>
                        <a:pt x="2" y="89"/>
                        <a:pt x="2" y="89"/>
                        <a:pt x="2" y="89"/>
                      </a:cubicBezTo>
                      <a:cubicBezTo>
                        <a:pt x="3" y="90"/>
                        <a:pt x="3" y="90"/>
                        <a:pt x="3" y="90"/>
                      </a:cubicBezTo>
                      <a:cubicBezTo>
                        <a:pt x="3" y="90"/>
                        <a:pt x="3" y="90"/>
                        <a:pt x="3" y="90"/>
                      </a:cubicBezTo>
                      <a:cubicBezTo>
                        <a:pt x="3" y="90"/>
                        <a:pt x="3" y="90"/>
                        <a:pt x="3" y="90"/>
                      </a:cubicBezTo>
                      <a:cubicBezTo>
                        <a:pt x="4" y="90"/>
                        <a:pt x="4" y="90"/>
                        <a:pt x="4" y="90"/>
                      </a:cubicBezTo>
                      <a:cubicBezTo>
                        <a:pt x="5" y="91"/>
                        <a:pt x="5" y="91"/>
                        <a:pt x="5" y="91"/>
                      </a:cubicBezTo>
                      <a:cubicBezTo>
                        <a:pt x="5" y="91"/>
                        <a:pt x="5" y="91"/>
                        <a:pt x="5" y="91"/>
                      </a:cubicBezTo>
                      <a:cubicBezTo>
                        <a:pt x="6" y="92"/>
                        <a:pt x="6" y="92"/>
                        <a:pt x="6" y="92"/>
                      </a:cubicBezTo>
                      <a:cubicBezTo>
                        <a:pt x="6" y="93"/>
                        <a:pt x="6" y="93"/>
                        <a:pt x="6" y="93"/>
                      </a:cubicBezTo>
                      <a:cubicBezTo>
                        <a:pt x="6" y="94"/>
                        <a:pt x="6" y="94"/>
                        <a:pt x="6" y="94"/>
                      </a:cubicBezTo>
                      <a:cubicBezTo>
                        <a:pt x="6" y="94"/>
                        <a:pt x="6" y="94"/>
                        <a:pt x="6" y="94"/>
                      </a:cubicBezTo>
                      <a:cubicBezTo>
                        <a:pt x="7" y="95"/>
                        <a:pt x="7" y="95"/>
                        <a:pt x="7" y="95"/>
                      </a:cubicBezTo>
                      <a:cubicBezTo>
                        <a:pt x="7" y="95"/>
                        <a:pt x="7" y="95"/>
                        <a:pt x="7" y="95"/>
                      </a:cubicBezTo>
                      <a:cubicBezTo>
                        <a:pt x="7" y="96"/>
                        <a:pt x="7" y="96"/>
                        <a:pt x="7" y="96"/>
                      </a:cubicBezTo>
                      <a:cubicBezTo>
                        <a:pt x="7" y="96"/>
                        <a:pt x="7" y="96"/>
                        <a:pt x="7" y="96"/>
                      </a:cubicBezTo>
                      <a:cubicBezTo>
                        <a:pt x="7" y="96"/>
                        <a:pt x="7" y="96"/>
                        <a:pt x="7" y="96"/>
                      </a:cubicBezTo>
                      <a:cubicBezTo>
                        <a:pt x="7" y="96"/>
                        <a:pt x="7" y="96"/>
                        <a:pt x="7" y="96"/>
                      </a:cubicBezTo>
                      <a:cubicBezTo>
                        <a:pt x="8" y="96"/>
                        <a:pt x="8" y="96"/>
                        <a:pt x="8" y="96"/>
                      </a:cubicBezTo>
                      <a:cubicBezTo>
                        <a:pt x="8" y="97"/>
                        <a:pt x="8" y="97"/>
                        <a:pt x="8" y="97"/>
                      </a:cubicBezTo>
                      <a:cubicBezTo>
                        <a:pt x="8" y="97"/>
                        <a:pt x="8" y="97"/>
                        <a:pt x="8" y="97"/>
                      </a:cubicBezTo>
                      <a:cubicBezTo>
                        <a:pt x="9" y="97"/>
                        <a:pt x="9" y="97"/>
                        <a:pt x="9" y="97"/>
                      </a:cubicBezTo>
                      <a:cubicBezTo>
                        <a:pt x="10" y="97"/>
                        <a:pt x="10" y="97"/>
                        <a:pt x="10" y="97"/>
                      </a:cubicBezTo>
                      <a:cubicBezTo>
                        <a:pt x="10" y="98"/>
                        <a:pt x="10" y="98"/>
                        <a:pt x="10" y="98"/>
                      </a:cubicBezTo>
                      <a:cubicBezTo>
                        <a:pt x="10" y="98"/>
                        <a:pt x="10" y="98"/>
                        <a:pt x="10" y="98"/>
                      </a:cubicBezTo>
                      <a:cubicBezTo>
                        <a:pt x="11" y="98"/>
                        <a:pt x="11" y="98"/>
                        <a:pt x="11" y="98"/>
                      </a:cubicBezTo>
                      <a:cubicBezTo>
                        <a:pt x="11" y="98"/>
                        <a:pt x="11" y="98"/>
                        <a:pt x="11" y="98"/>
                      </a:cubicBezTo>
                      <a:cubicBezTo>
                        <a:pt x="12" y="98"/>
                        <a:pt x="12" y="98"/>
                        <a:pt x="12" y="98"/>
                      </a:cubicBezTo>
                      <a:cubicBezTo>
                        <a:pt x="12" y="99"/>
                        <a:pt x="12" y="99"/>
                        <a:pt x="12" y="99"/>
                      </a:cubicBezTo>
                      <a:cubicBezTo>
                        <a:pt x="12" y="99"/>
                        <a:pt x="12" y="99"/>
                        <a:pt x="12" y="99"/>
                      </a:cubicBezTo>
                      <a:cubicBezTo>
                        <a:pt x="12" y="99"/>
                        <a:pt x="12" y="99"/>
                        <a:pt x="12" y="99"/>
                      </a:cubicBezTo>
                      <a:cubicBezTo>
                        <a:pt x="12" y="99"/>
                        <a:pt x="12" y="99"/>
                        <a:pt x="12" y="99"/>
                      </a:cubicBezTo>
                      <a:cubicBezTo>
                        <a:pt x="12" y="100"/>
                        <a:pt x="12" y="100"/>
                        <a:pt x="12" y="100"/>
                      </a:cubicBezTo>
                      <a:cubicBezTo>
                        <a:pt x="12" y="100"/>
                        <a:pt x="12" y="100"/>
                        <a:pt x="12" y="100"/>
                      </a:cubicBezTo>
                      <a:cubicBezTo>
                        <a:pt x="13" y="100"/>
                        <a:pt x="13" y="100"/>
                        <a:pt x="13" y="100"/>
                      </a:cubicBezTo>
                      <a:cubicBezTo>
                        <a:pt x="13" y="100"/>
                        <a:pt x="13" y="100"/>
                        <a:pt x="13" y="100"/>
                      </a:cubicBezTo>
                      <a:cubicBezTo>
                        <a:pt x="14" y="102"/>
                        <a:pt x="14" y="102"/>
                        <a:pt x="14" y="102"/>
                      </a:cubicBezTo>
                      <a:cubicBezTo>
                        <a:pt x="14" y="102"/>
                        <a:pt x="14" y="102"/>
                        <a:pt x="14" y="102"/>
                      </a:cubicBezTo>
                      <a:cubicBezTo>
                        <a:pt x="14" y="102"/>
                        <a:pt x="14" y="102"/>
                        <a:pt x="14" y="102"/>
                      </a:cubicBezTo>
                      <a:cubicBezTo>
                        <a:pt x="16" y="103"/>
                        <a:pt x="16" y="103"/>
                        <a:pt x="16" y="103"/>
                      </a:cubicBezTo>
                      <a:cubicBezTo>
                        <a:pt x="16" y="103"/>
                        <a:pt x="16" y="103"/>
                        <a:pt x="16" y="103"/>
                      </a:cubicBezTo>
                      <a:cubicBezTo>
                        <a:pt x="16" y="103"/>
                        <a:pt x="16" y="103"/>
                        <a:pt x="16" y="103"/>
                      </a:cubicBezTo>
                      <a:cubicBezTo>
                        <a:pt x="16" y="104"/>
                        <a:pt x="16" y="104"/>
                        <a:pt x="16" y="104"/>
                      </a:cubicBezTo>
                      <a:cubicBezTo>
                        <a:pt x="17" y="104"/>
                        <a:pt x="17" y="104"/>
                        <a:pt x="17" y="104"/>
                      </a:cubicBezTo>
                      <a:cubicBezTo>
                        <a:pt x="17" y="104"/>
                        <a:pt x="17" y="104"/>
                        <a:pt x="17" y="104"/>
                      </a:cubicBezTo>
                      <a:cubicBezTo>
                        <a:pt x="17" y="104"/>
                        <a:pt x="17" y="104"/>
                        <a:pt x="17" y="104"/>
                      </a:cubicBezTo>
                      <a:cubicBezTo>
                        <a:pt x="17" y="105"/>
                        <a:pt x="17" y="105"/>
                        <a:pt x="17" y="105"/>
                      </a:cubicBezTo>
                      <a:cubicBezTo>
                        <a:pt x="18" y="105"/>
                        <a:pt x="18" y="105"/>
                        <a:pt x="18" y="105"/>
                      </a:cubicBezTo>
                      <a:cubicBezTo>
                        <a:pt x="18" y="106"/>
                        <a:pt x="18" y="106"/>
                        <a:pt x="18" y="106"/>
                      </a:cubicBezTo>
                      <a:cubicBezTo>
                        <a:pt x="18" y="106"/>
                        <a:pt x="18" y="106"/>
                        <a:pt x="18" y="106"/>
                      </a:cubicBezTo>
                      <a:cubicBezTo>
                        <a:pt x="19" y="107"/>
                        <a:pt x="19" y="107"/>
                        <a:pt x="19" y="107"/>
                      </a:cubicBezTo>
                      <a:cubicBezTo>
                        <a:pt x="20" y="108"/>
                        <a:pt x="20" y="108"/>
                        <a:pt x="20" y="108"/>
                      </a:cubicBezTo>
                      <a:cubicBezTo>
                        <a:pt x="21" y="109"/>
                        <a:pt x="21" y="109"/>
                        <a:pt x="21" y="109"/>
                      </a:cubicBezTo>
                      <a:cubicBezTo>
                        <a:pt x="21" y="109"/>
                        <a:pt x="21" y="109"/>
                        <a:pt x="21" y="109"/>
                      </a:cubicBezTo>
                      <a:cubicBezTo>
                        <a:pt x="21" y="109"/>
                        <a:pt x="21" y="109"/>
                        <a:pt x="21" y="109"/>
                      </a:cubicBezTo>
                      <a:cubicBezTo>
                        <a:pt x="22" y="110"/>
                        <a:pt x="22" y="110"/>
                        <a:pt x="22" y="110"/>
                      </a:cubicBezTo>
                      <a:cubicBezTo>
                        <a:pt x="22" y="110"/>
                        <a:pt x="22" y="110"/>
                        <a:pt x="22" y="110"/>
                      </a:cubicBezTo>
                      <a:cubicBezTo>
                        <a:pt x="22" y="110"/>
                        <a:pt x="22" y="110"/>
                        <a:pt x="22"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4" y="110"/>
                        <a:pt x="24" y="110"/>
                        <a:pt x="24" y="110"/>
                      </a:cubicBezTo>
                      <a:cubicBezTo>
                        <a:pt x="24" y="110"/>
                        <a:pt x="24" y="110"/>
                        <a:pt x="24" y="110"/>
                      </a:cubicBezTo>
                      <a:cubicBezTo>
                        <a:pt x="24" y="110"/>
                        <a:pt x="24" y="110"/>
                        <a:pt x="24" y="110"/>
                      </a:cubicBezTo>
                      <a:cubicBezTo>
                        <a:pt x="24" y="110"/>
                        <a:pt x="24" y="110"/>
                        <a:pt x="24" y="110"/>
                      </a:cubicBezTo>
                      <a:cubicBezTo>
                        <a:pt x="24" y="110"/>
                        <a:pt x="24" y="110"/>
                        <a:pt x="24" y="110"/>
                      </a:cubicBezTo>
                      <a:cubicBezTo>
                        <a:pt x="24" y="111"/>
                        <a:pt x="24" y="111"/>
                        <a:pt x="24" y="111"/>
                      </a:cubicBezTo>
                      <a:cubicBezTo>
                        <a:pt x="24" y="111"/>
                        <a:pt x="24" y="111"/>
                        <a:pt x="24" y="111"/>
                      </a:cubicBezTo>
                      <a:cubicBezTo>
                        <a:pt x="24" y="111"/>
                        <a:pt x="24" y="111"/>
                        <a:pt x="24" y="111"/>
                      </a:cubicBezTo>
                      <a:cubicBezTo>
                        <a:pt x="25" y="111"/>
                        <a:pt x="25" y="111"/>
                        <a:pt x="25" y="111"/>
                      </a:cubicBezTo>
                      <a:cubicBezTo>
                        <a:pt x="25" y="111"/>
                        <a:pt x="25" y="111"/>
                        <a:pt x="25" y="111"/>
                      </a:cubicBezTo>
                      <a:cubicBezTo>
                        <a:pt x="25" y="112"/>
                        <a:pt x="25" y="112"/>
                        <a:pt x="25" y="112"/>
                      </a:cubicBezTo>
                      <a:cubicBezTo>
                        <a:pt x="26" y="112"/>
                        <a:pt x="26" y="112"/>
                        <a:pt x="26" y="112"/>
                      </a:cubicBezTo>
                      <a:cubicBezTo>
                        <a:pt x="26" y="112"/>
                        <a:pt x="26" y="112"/>
                        <a:pt x="26" y="112"/>
                      </a:cubicBezTo>
                      <a:cubicBezTo>
                        <a:pt x="26" y="112"/>
                        <a:pt x="26" y="112"/>
                        <a:pt x="26" y="112"/>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4"/>
                        <a:pt x="27" y="114"/>
                        <a:pt x="27" y="114"/>
                      </a:cubicBezTo>
                      <a:cubicBezTo>
                        <a:pt x="27" y="114"/>
                        <a:pt x="27" y="114"/>
                        <a:pt x="27" y="114"/>
                      </a:cubicBezTo>
                      <a:cubicBezTo>
                        <a:pt x="28" y="114"/>
                        <a:pt x="28" y="114"/>
                        <a:pt x="28" y="114"/>
                      </a:cubicBezTo>
                      <a:cubicBezTo>
                        <a:pt x="28" y="114"/>
                        <a:pt x="28" y="114"/>
                        <a:pt x="28" y="114"/>
                      </a:cubicBezTo>
                      <a:cubicBezTo>
                        <a:pt x="28" y="114"/>
                        <a:pt x="28" y="114"/>
                        <a:pt x="28" y="114"/>
                      </a:cubicBezTo>
                      <a:cubicBezTo>
                        <a:pt x="28" y="115"/>
                        <a:pt x="28" y="115"/>
                        <a:pt x="28" y="115"/>
                      </a:cubicBezTo>
                      <a:cubicBezTo>
                        <a:pt x="29" y="115"/>
                        <a:pt x="29" y="115"/>
                        <a:pt x="29" y="115"/>
                      </a:cubicBezTo>
                      <a:cubicBezTo>
                        <a:pt x="29" y="115"/>
                        <a:pt x="29" y="115"/>
                        <a:pt x="29" y="115"/>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7"/>
                        <a:pt x="29" y="117"/>
                        <a:pt x="29" y="117"/>
                      </a:cubicBezTo>
                      <a:cubicBezTo>
                        <a:pt x="29" y="117"/>
                        <a:pt x="29" y="117"/>
                        <a:pt x="29" y="117"/>
                      </a:cubicBezTo>
                      <a:cubicBezTo>
                        <a:pt x="29" y="117"/>
                        <a:pt x="29" y="117"/>
                        <a:pt x="29" y="117"/>
                      </a:cubicBezTo>
                      <a:cubicBezTo>
                        <a:pt x="29" y="117"/>
                        <a:pt x="29" y="117"/>
                        <a:pt x="29" y="117"/>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30" y="118"/>
                        <a:pt x="30" y="118"/>
                        <a:pt x="30" y="118"/>
                      </a:cubicBezTo>
                      <a:cubicBezTo>
                        <a:pt x="30" y="119"/>
                        <a:pt x="30" y="119"/>
                        <a:pt x="30" y="119"/>
                      </a:cubicBezTo>
                      <a:cubicBezTo>
                        <a:pt x="30" y="119"/>
                        <a:pt x="30" y="119"/>
                        <a:pt x="30" y="119"/>
                      </a:cubicBezTo>
                      <a:cubicBezTo>
                        <a:pt x="30" y="119"/>
                        <a:pt x="30" y="119"/>
                        <a:pt x="30" y="119"/>
                      </a:cubicBezTo>
                      <a:cubicBezTo>
                        <a:pt x="30" y="119"/>
                        <a:pt x="30" y="119"/>
                        <a:pt x="30" y="119"/>
                      </a:cubicBezTo>
                      <a:cubicBezTo>
                        <a:pt x="30" y="119"/>
                        <a:pt x="30" y="119"/>
                        <a:pt x="30" y="119"/>
                      </a:cubicBezTo>
                      <a:cubicBezTo>
                        <a:pt x="30" y="120"/>
                        <a:pt x="30" y="120"/>
                        <a:pt x="30" y="120"/>
                      </a:cubicBezTo>
                      <a:cubicBezTo>
                        <a:pt x="30" y="120"/>
                        <a:pt x="30" y="120"/>
                        <a:pt x="30" y="120"/>
                      </a:cubicBezTo>
                      <a:cubicBezTo>
                        <a:pt x="31" y="121"/>
                        <a:pt x="31" y="121"/>
                        <a:pt x="31" y="121"/>
                      </a:cubicBezTo>
                      <a:cubicBezTo>
                        <a:pt x="31" y="121"/>
                        <a:pt x="31" y="121"/>
                        <a:pt x="31" y="121"/>
                      </a:cubicBezTo>
                      <a:cubicBezTo>
                        <a:pt x="31" y="121"/>
                        <a:pt x="31" y="121"/>
                        <a:pt x="31" y="121"/>
                      </a:cubicBezTo>
                      <a:cubicBezTo>
                        <a:pt x="31" y="121"/>
                        <a:pt x="31" y="121"/>
                        <a:pt x="31" y="121"/>
                      </a:cubicBezTo>
                      <a:cubicBezTo>
                        <a:pt x="32" y="122"/>
                        <a:pt x="32" y="122"/>
                        <a:pt x="32" y="122"/>
                      </a:cubicBezTo>
                      <a:cubicBezTo>
                        <a:pt x="32" y="122"/>
                        <a:pt x="32" y="122"/>
                        <a:pt x="32" y="122"/>
                      </a:cubicBezTo>
                      <a:cubicBezTo>
                        <a:pt x="32" y="123"/>
                        <a:pt x="32" y="123"/>
                        <a:pt x="32" y="123"/>
                      </a:cubicBezTo>
                      <a:cubicBezTo>
                        <a:pt x="32" y="123"/>
                        <a:pt x="32" y="123"/>
                        <a:pt x="32" y="123"/>
                      </a:cubicBezTo>
                      <a:cubicBezTo>
                        <a:pt x="32" y="124"/>
                        <a:pt x="32" y="124"/>
                        <a:pt x="32" y="124"/>
                      </a:cubicBezTo>
                      <a:cubicBezTo>
                        <a:pt x="31" y="124"/>
                        <a:pt x="31" y="124"/>
                        <a:pt x="31" y="124"/>
                      </a:cubicBezTo>
                      <a:cubicBezTo>
                        <a:pt x="31" y="125"/>
                        <a:pt x="31" y="125"/>
                        <a:pt x="31" y="125"/>
                      </a:cubicBezTo>
                      <a:cubicBezTo>
                        <a:pt x="31" y="125"/>
                        <a:pt x="31" y="125"/>
                        <a:pt x="31" y="125"/>
                      </a:cubicBezTo>
                      <a:cubicBezTo>
                        <a:pt x="32" y="126"/>
                        <a:pt x="32" y="126"/>
                        <a:pt x="32" y="126"/>
                      </a:cubicBezTo>
                      <a:cubicBezTo>
                        <a:pt x="32" y="127"/>
                        <a:pt x="32" y="127"/>
                        <a:pt x="32" y="127"/>
                      </a:cubicBezTo>
                      <a:cubicBezTo>
                        <a:pt x="32" y="127"/>
                        <a:pt x="32" y="127"/>
                        <a:pt x="32" y="127"/>
                      </a:cubicBezTo>
                      <a:cubicBezTo>
                        <a:pt x="32" y="127"/>
                        <a:pt x="32" y="127"/>
                        <a:pt x="32" y="127"/>
                      </a:cubicBezTo>
                      <a:cubicBezTo>
                        <a:pt x="32" y="127"/>
                        <a:pt x="32" y="127"/>
                        <a:pt x="32" y="127"/>
                      </a:cubicBezTo>
                      <a:cubicBezTo>
                        <a:pt x="32" y="127"/>
                        <a:pt x="32" y="127"/>
                        <a:pt x="32" y="127"/>
                      </a:cubicBezTo>
                      <a:cubicBezTo>
                        <a:pt x="32" y="128"/>
                        <a:pt x="32" y="128"/>
                        <a:pt x="32" y="128"/>
                      </a:cubicBezTo>
                      <a:cubicBezTo>
                        <a:pt x="32" y="128"/>
                        <a:pt x="32" y="128"/>
                        <a:pt x="32" y="128"/>
                      </a:cubicBezTo>
                      <a:cubicBezTo>
                        <a:pt x="32" y="128"/>
                        <a:pt x="32" y="128"/>
                        <a:pt x="32" y="128"/>
                      </a:cubicBezTo>
                      <a:cubicBezTo>
                        <a:pt x="32" y="129"/>
                        <a:pt x="32" y="129"/>
                        <a:pt x="32" y="129"/>
                      </a:cubicBezTo>
                      <a:cubicBezTo>
                        <a:pt x="32" y="129"/>
                        <a:pt x="32" y="129"/>
                        <a:pt x="32" y="129"/>
                      </a:cubicBezTo>
                      <a:cubicBezTo>
                        <a:pt x="33" y="130"/>
                        <a:pt x="33" y="130"/>
                        <a:pt x="33" y="130"/>
                      </a:cubicBezTo>
                      <a:cubicBezTo>
                        <a:pt x="33" y="130"/>
                        <a:pt x="33" y="130"/>
                        <a:pt x="33" y="130"/>
                      </a:cubicBezTo>
                      <a:cubicBezTo>
                        <a:pt x="33" y="130"/>
                        <a:pt x="33" y="130"/>
                        <a:pt x="33" y="130"/>
                      </a:cubicBezTo>
                      <a:cubicBezTo>
                        <a:pt x="33" y="131"/>
                        <a:pt x="33" y="131"/>
                        <a:pt x="33" y="131"/>
                      </a:cubicBezTo>
                      <a:cubicBezTo>
                        <a:pt x="34" y="132"/>
                        <a:pt x="34" y="132"/>
                        <a:pt x="34" y="132"/>
                      </a:cubicBezTo>
                      <a:cubicBezTo>
                        <a:pt x="34" y="132"/>
                        <a:pt x="34" y="132"/>
                        <a:pt x="34" y="132"/>
                      </a:cubicBezTo>
                      <a:cubicBezTo>
                        <a:pt x="34" y="132"/>
                        <a:pt x="34" y="132"/>
                        <a:pt x="34" y="132"/>
                      </a:cubicBezTo>
                      <a:cubicBezTo>
                        <a:pt x="34" y="132"/>
                        <a:pt x="34" y="132"/>
                        <a:pt x="34" y="132"/>
                      </a:cubicBezTo>
                      <a:cubicBezTo>
                        <a:pt x="34" y="132"/>
                        <a:pt x="34" y="132"/>
                        <a:pt x="34" y="132"/>
                      </a:cubicBezTo>
                      <a:cubicBezTo>
                        <a:pt x="34" y="133"/>
                        <a:pt x="34" y="133"/>
                        <a:pt x="34" y="133"/>
                      </a:cubicBezTo>
                      <a:cubicBezTo>
                        <a:pt x="35" y="133"/>
                        <a:pt x="35" y="133"/>
                        <a:pt x="35" y="133"/>
                      </a:cubicBezTo>
                      <a:cubicBezTo>
                        <a:pt x="35" y="134"/>
                        <a:pt x="35" y="134"/>
                        <a:pt x="35" y="134"/>
                      </a:cubicBezTo>
                      <a:cubicBezTo>
                        <a:pt x="35" y="134"/>
                        <a:pt x="35" y="134"/>
                        <a:pt x="35" y="134"/>
                      </a:cubicBezTo>
                      <a:cubicBezTo>
                        <a:pt x="35" y="134"/>
                        <a:pt x="35" y="134"/>
                        <a:pt x="35" y="134"/>
                      </a:cubicBezTo>
                      <a:cubicBezTo>
                        <a:pt x="35" y="134"/>
                        <a:pt x="35" y="134"/>
                        <a:pt x="35" y="134"/>
                      </a:cubicBezTo>
                      <a:cubicBezTo>
                        <a:pt x="35" y="134"/>
                        <a:pt x="35" y="134"/>
                        <a:pt x="35" y="134"/>
                      </a:cubicBezTo>
                      <a:cubicBezTo>
                        <a:pt x="36" y="134"/>
                        <a:pt x="36" y="134"/>
                        <a:pt x="36" y="134"/>
                      </a:cubicBezTo>
                      <a:cubicBezTo>
                        <a:pt x="37" y="135"/>
                        <a:pt x="37" y="135"/>
                        <a:pt x="37" y="135"/>
                      </a:cubicBezTo>
                      <a:cubicBezTo>
                        <a:pt x="37" y="135"/>
                        <a:pt x="37" y="135"/>
                        <a:pt x="37" y="135"/>
                      </a:cubicBezTo>
                      <a:cubicBezTo>
                        <a:pt x="37" y="135"/>
                        <a:pt x="37" y="135"/>
                        <a:pt x="37" y="135"/>
                      </a:cubicBezTo>
                      <a:cubicBezTo>
                        <a:pt x="38" y="135"/>
                        <a:pt x="38" y="135"/>
                        <a:pt x="38" y="135"/>
                      </a:cubicBezTo>
                      <a:cubicBezTo>
                        <a:pt x="38" y="135"/>
                        <a:pt x="38" y="135"/>
                        <a:pt x="38" y="135"/>
                      </a:cubicBezTo>
                      <a:cubicBezTo>
                        <a:pt x="38" y="136"/>
                        <a:pt x="38" y="136"/>
                        <a:pt x="38" y="136"/>
                      </a:cubicBezTo>
                      <a:cubicBezTo>
                        <a:pt x="39" y="136"/>
                        <a:pt x="39" y="136"/>
                        <a:pt x="39" y="136"/>
                      </a:cubicBezTo>
                      <a:cubicBezTo>
                        <a:pt x="39" y="136"/>
                        <a:pt x="39" y="136"/>
                        <a:pt x="39" y="136"/>
                      </a:cubicBezTo>
                      <a:cubicBezTo>
                        <a:pt x="39" y="136"/>
                        <a:pt x="39" y="136"/>
                        <a:pt x="39" y="136"/>
                      </a:cubicBezTo>
                      <a:cubicBezTo>
                        <a:pt x="39" y="137"/>
                        <a:pt x="39" y="137"/>
                        <a:pt x="39" y="137"/>
                      </a:cubicBezTo>
                      <a:cubicBezTo>
                        <a:pt x="40" y="138"/>
                        <a:pt x="40" y="138"/>
                        <a:pt x="40" y="138"/>
                      </a:cubicBezTo>
                      <a:cubicBezTo>
                        <a:pt x="40" y="138"/>
                        <a:pt x="40" y="138"/>
                        <a:pt x="40" y="138"/>
                      </a:cubicBezTo>
                      <a:cubicBezTo>
                        <a:pt x="41" y="138"/>
                        <a:pt x="41" y="138"/>
                        <a:pt x="41" y="138"/>
                      </a:cubicBezTo>
                      <a:cubicBezTo>
                        <a:pt x="42" y="139"/>
                        <a:pt x="42" y="139"/>
                        <a:pt x="42" y="139"/>
                      </a:cubicBezTo>
                      <a:cubicBezTo>
                        <a:pt x="42" y="140"/>
                        <a:pt x="42" y="140"/>
                        <a:pt x="42" y="140"/>
                      </a:cubicBezTo>
                      <a:cubicBezTo>
                        <a:pt x="44" y="140"/>
                        <a:pt x="44" y="140"/>
                        <a:pt x="44" y="140"/>
                      </a:cubicBezTo>
                      <a:cubicBezTo>
                        <a:pt x="45" y="140"/>
                        <a:pt x="45" y="140"/>
                        <a:pt x="45" y="140"/>
                      </a:cubicBezTo>
                      <a:cubicBezTo>
                        <a:pt x="46" y="141"/>
                        <a:pt x="46" y="141"/>
                        <a:pt x="46" y="141"/>
                      </a:cubicBezTo>
                      <a:cubicBezTo>
                        <a:pt x="46" y="141"/>
                        <a:pt x="46" y="141"/>
                        <a:pt x="46" y="141"/>
                      </a:cubicBezTo>
                      <a:cubicBezTo>
                        <a:pt x="46" y="141"/>
                        <a:pt x="46" y="141"/>
                        <a:pt x="46" y="141"/>
                      </a:cubicBezTo>
                      <a:cubicBezTo>
                        <a:pt x="47" y="141"/>
                        <a:pt x="47" y="141"/>
                        <a:pt x="47" y="141"/>
                      </a:cubicBezTo>
                      <a:cubicBezTo>
                        <a:pt x="46" y="141"/>
                        <a:pt x="46" y="141"/>
                        <a:pt x="46" y="141"/>
                      </a:cubicBezTo>
                      <a:cubicBezTo>
                        <a:pt x="46" y="141"/>
                        <a:pt x="46" y="141"/>
                        <a:pt x="46" y="141"/>
                      </a:cubicBezTo>
                      <a:cubicBezTo>
                        <a:pt x="47" y="142"/>
                        <a:pt x="47" y="142"/>
                        <a:pt x="47" y="142"/>
                      </a:cubicBezTo>
                      <a:cubicBezTo>
                        <a:pt x="47" y="142"/>
                        <a:pt x="47" y="142"/>
                        <a:pt x="47" y="142"/>
                      </a:cubicBezTo>
                      <a:cubicBezTo>
                        <a:pt x="48" y="142"/>
                        <a:pt x="48" y="142"/>
                        <a:pt x="48" y="142"/>
                      </a:cubicBezTo>
                      <a:cubicBezTo>
                        <a:pt x="48" y="143"/>
                        <a:pt x="48" y="143"/>
                        <a:pt x="48"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1" y="144"/>
                        <a:pt x="51" y="144"/>
                        <a:pt x="51" y="144"/>
                      </a:cubicBezTo>
                      <a:cubicBezTo>
                        <a:pt x="51" y="144"/>
                        <a:pt x="51" y="144"/>
                        <a:pt x="51" y="144"/>
                      </a:cubicBezTo>
                      <a:cubicBezTo>
                        <a:pt x="52" y="145"/>
                        <a:pt x="52" y="145"/>
                        <a:pt x="52" y="145"/>
                      </a:cubicBezTo>
                      <a:cubicBezTo>
                        <a:pt x="52" y="145"/>
                        <a:pt x="52" y="145"/>
                        <a:pt x="52" y="145"/>
                      </a:cubicBezTo>
                      <a:cubicBezTo>
                        <a:pt x="52" y="145"/>
                        <a:pt x="52" y="145"/>
                        <a:pt x="52" y="145"/>
                      </a:cubicBezTo>
                      <a:cubicBezTo>
                        <a:pt x="53" y="146"/>
                        <a:pt x="53" y="146"/>
                        <a:pt x="53" y="146"/>
                      </a:cubicBezTo>
                      <a:cubicBezTo>
                        <a:pt x="53" y="146"/>
                        <a:pt x="53" y="146"/>
                        <a:pt x="53" y="146"/>
                      </a:cubicBezTo>
                      <a:cubicBezTo>
                        <a:pt x="53" y="146"/>
                        <a:pt x="53" y="146"/>
                        <a:pt x="53" y="146"/>
                      </a:cubicBezTo>
                      <a:cubicBezTo>
                        <a:pt x="53" y="145"/>
                        <a:pt x="53" y="145"/>
                        <a:pt x="53" y="145"/>
                      </a:cubicBezTo>
                      <a:cubicBezTo>
                        <a:pt x="54" y="145"/>
                        <a:pt x="54" y="145"/>
                        <a:pt x="54" y="145"/>
                      </a:cubicBezTo>
                      <a:cubicBezTo>
                        <a:pt x="54" y="146"/>
                        <a:pt x="54" y="146"/>
                        <a:pt x="54" y="146"/>
                      </a:cubicBezTo>
                      <a:cubicBezTo>
                        <a:pt x="54" y="146"/>
                        <a:pt x="54" y="146"/>
                        <a:pt x="54" y="146"/>
                      </a:cubicBezTo>
                      <a:cubicBezTo>
                        <a:pt x="54" y="146"/>
                        <a:pt x="54" y="146"/>
                        <a:pt x="54" y="146"/>
                      </a:cubicBezTo>
                      <a:cubicBezTo>
                        <a:pt x="54" y="146"/>
                        <a:pt x="54" y="146"/>
                        <a:pt x="54" y="146"/>
                      </a:cubicBezTo>
                      <a:cubicBezTo>
                        <a:pt x="54" y="146"/>
                        <a:pt x="54" y="146"/>
                        <a:pt x="54" y="146"/>
                      </a:cubicBezTo>
                      <a:cubicBezTo>
                        <a:pt x="55" y="146"/>
                        <a:pt x="55" y="146"/>
                        <a:pt x="55" y="146"/>
                      </a:cubicBezTo>
                      <a:cubicBezTo>
                        <a:pt x="56" y="146"/>
                        <a:pt x="56" y="146"/>
                        <a:pt x="56" y="146"/>
                      </a:cubicBezTo>
                      <a:cubicBezTo>
                        <a:pt x="57" y="147"/>
                        <a:pt x="57" y="147"/>
                        <a:pt x="57" y="147"/>
                      </a:cubicBezTo>
                      <a:cubicBezTo>
                        <a:pt x="57" y="146"/>
                        <a:pt x="57" y="146"/>
                        <a:pt x="57" y="146"/>
                      </a:cubicBezTo>
                      <a:cubicBezTo>
                        <a:pt x="58" y="146"/>
                        <a:pt x="58" y="146"/>
                        <a:pt x="58" y="146"/>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9" y="144"/>
                        <a:pt x="59" y="144"/>
                        <a:pt x="59" y="144"/>
                      </a:cubicBezTo>
                      <a:cubicBezTo>
                        <a:pt x="59" y="144"/>
                        <a:pt x="59" y="144"/>
                        <a:pt x="59" y="144"/>
                      </a:cubicBezTo>
                      <a:cubicBezTo>
                        <a:pt x="59" y="144"/>
                        <a:pt x="59" y="144"/>
                        <a:pt x="59" y="144"/>
                      </a:cubicBezTo>
                      <a:cubicBezTo>
                        <a:pt x="60" y="143"/>
                        <a:pt x="60" y="143"/>
                        <a:pt x="60" y="143"/>
                      </a:cubicBezTo>
                      <a:cubicBezTo>
                        <a:pt x="60" y="143"/>
                        <a:pt x="60" y="143"/>
                        <a:pt x="60" y="143"/>
                      </a:cubicBezTo>
                      <a:cubicBezTo>
                        <a:pt x="60" y="143"/>
                        <a:pt x="60" y="143"/>
                        <a:pt x="60" y="143"/>
                      </a:cubicBezTo>
                      <a:cubicBezTo>
                        <a:pt x="61" y="143"/>
                        <a:pt x="61" y="143"/>
                        <a:pt x="61" y="143"/>
                      </a:cubicBezTo>
                      <a:cubicBezTo>
                        <a:pt x="61" y="142"/>
                        <a:pt x="61" y="142"/>
                        <a:pt x="61" y="142"/>
                      </a:cubicBezTo>
                      <a:cubicBezTo>
                        <a:pt x="62" y="142"/>
                        <a:pt x="62" y="142"/>
                        <a:pt x="62" y="142"/>
                      </a:cubicBezTo>
                      <a:cubicBezTo>
                        <a:pt x="62" y="142"/>
                        <a:pt x="62" y="142"/>
                        <a:pt x="62" y="142"/>
                      </a:cubicBezTo>
                      <a:cubicBezTo>
                        <a:pt x="62" y="142"/>
                        <a:pt x="62" y="142"/>
                        <a:pt x="62" y="142"/>
                      </a:cubicBezTo>
                      <a:cubicBezTo>
                        <a:pt x="61" y="141"/>
                        <a:pt x="61" y="141"/>
                        <a:pt x="61" y="141"/>
                      </a:cubicBezTo>
                      <a:cubicBezTo>
                        <a:pt x="61" y="141"/>
                        <a:pt x="61" y="141"/>
                        <a:pt x="61" y="141"/>
                      </a:cubicBezTo>
                      <a:cubicBezTo>
                        <a:pt x="61" y="141"/>
                        <a:pt x="61" y="141"/>
                        <a:pt x="61" y="141"/>
                      </a:cubicBezTo>
                      <a:cubicBezTo>
                        <a:pt x="62" y="140"/>
                        <a:pt x="62" y="140"/>
                        <a:pt x="62" y="140"/>
                      </a:cubicBezTo>
                      <a:cubicBezTo>
                        <a:pt x="62" y="140"/>
                        <a:pt x="62" y="140"/>
                        <a:pt x="62" y="140"/>
                      </a:cubicBezTo>
                      <a:cubicBezTo>
                        <a:pt x="62" y="140"/>
                        <a:pt x="62" y="140"/>
                        <a:pt x="62" y="140"/>
                      </a:cubicBezTo>
                      <a:cubicBezTo>
                        <a:pt x="62" y="140"/>
                        <a:pt x="62" y="140"/>
                        <a:pt x="62" y="140"/>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3" y="139"/>
                        <a:pt x="63" y="139"/>
                        <a:pt x="63" y="139"/>
                      </a:cubicBezTo>
                      <a:cubicBezTo>
                        <a:pt x="63" y="138"/>
                        <a:pt x="63" y="138"/>
                        <a:pt x="63" y="138"/>
                      </a:cubicBezTo>
                      <a:cubicBezTo>
                        <a:pt x="62" y="138"/>
                        <a:pt x="62" y="138"/>
                        <a:pt x="62" y="138"/>
                      </a:cubicBezTo>
                      <a:cubicBezTo>
                        <a:pt x="62" y="138"/>
                        <a:pt x="62" y="138"/>
                        <a:pt x="62" y="138"/>
                      </a:cubicBezTo>
                      <a:cubicBezTo>
                        <a:pt x="62" y="138"/>
                        <a:pt x="62" y="138"/>
                        <a:pt x="62" y="138"/>
                      </a:cubicBezTo>
                      <a:cubicBezTo>
                        <a:pt x="63" y="137"/>
                        <a:pt x="63" y="137"/>
                        <a:pt x="63" y="137"/>
                      </a:cubicBezTo>
                      <a:cubicBezTo>
                        <a:pt x="63" y="137"/>
                        <a:pt x="63" y="137"/>
                        <a:pt x="63" y="137"/>
                      </a:cubicBezTo>
                      <a:cubicBezTo>
                        <a:pt x="63" y="136"/>
                        <a:pt x="63" y="136"/>
                        <a:pt x="63" y="136"/>
                      </a:cubicBezTo>
                      <a:cubicBezTo>
                        <a:pt x="63" y="136"/>
                        <a:pt x="63" y="136"/>
                        <a:pt x="63" y="136"/>
                      </a:cubicBezTo>
                      <a:cubicBezTo>
                        <a:pt x="64" y="136"/>
                        <a:pt x="64" y="136"/>
                        <a:pt x="64" y="136"/>
                      </a:cubicBezTo>
                      <a:cubicBezTo>
                        <a:pt x="63" y="135"/>
                        <a:pt x="63" y="135"/>
                        <a:pt x="63" y="135"/>
                      </a:cubicBezTo>
                      <a:cubicBezTo>
                        <a:pt x="64" y="135"/>
                        <a:pt x="64" y="135"/>
                        <a:pt x="64" y="135"/>
                      </a:cubicBezTo>
                      <a:cubicBezTo>
                        <a:pt x="64" y="135"/>
                        <a:pt x="64" y="135"/>
                        <a:pt x="64" y="135"/>
                      </a:cubicBezTo>
                      <a:cubicBezTo>
                        <a:pt x="64" y="135"/>
                        <a:pt x="64" y="135"/>
                        <a:pt x="64" y="135"/>
                      </a:cubicBezTo>
                      <a:cubicBezTo>
                        <a:pt x="64" y="135"/>
                        <a:pt x="64" y="135"/>
                        <a:pt x="64" y="135"/>
                      </a:cubicBezTo>
                      <a:cubicBezTo>
                        <a:pt x="64" y="135"/>
                        <a:pt x="64" y="135"/>
                        <a:pt x="64" y="135"/>
                      </a:cubicBezTo>
                      <a:cubicBezTo>
                        <a:pt x="64" y="134"/>
                        <a:pt x="64" y="134"/>
                        <a:pt x="64" y="134"/>
                      </a:cubicBezTo>
                      <a:cubicBezTo>
                        <a:pt x="64" y="134"/>
                        <a:pt x="64" y="134"/>
                        <a:pt x="64" y="134"/>
                      </a:cubicBezTo>
                      <a:cubicBezTo>
                        <a:pt x="64" y="134"/>
                        <a:pt x="64" y="134"/>
                        <a:pt x="64" y="134"/>
                      </a:cubicBezTo>
                      <a:cubicBezTo>
                        <a:pt x="64" y="134"/>
                        <a:pt x="64" y="134"/>
                        <a:pt x="64" y="134"/>
                      </a:cubicBezTo>
                      <a:cubicBezTo>
                        <a:pt x="64" y="134"/>
                        <a:pt x="64" y="134"/>
                        <a:pt x="64" y="134"/>
                      </a:cubicBezTo>
                      <a:cubicBezTo>
                        <a:pt x="65" y="133"/>
                        <a:pt x="65" y="133"/>
                        <a:pt x="65" y="133"/>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6" y="132"/>
                        <a:pt x="66" y="132"/>
                        <a:pt x="66" y="132"/>
                      </a:cubicBezTo>
                      <a:cubicBezTo>
                        <a:pt x="66" y="132"/>
                        <a:pt x="66" y="132"/>
                        <a:pt x="66" y="132"/>
                      </a:cubicBezTo>
                      <a:cubicBezTo>
                        <a:pt x="67" y="132"/>
                        <a:pt x="67" y="132"/>
                        <a:pt x="67" y="132"/>
                      </a:cubicBezTo>
                      <a:cubicBezTo>
                        <a:pt x="67" y="132"/>
                        <a:pt x="67" y="132"/>
                        <a:pt x="67" y="132"/>
                      </a:cubicBezTo>
                      <a:cubicBezTo>
                        <a:pt x="67" y="132"/>
                        <a:pt x="67" y="132"/>
                        <a:pt x="67" y="132"/>
                      </a:cubicBezTo>
                      <a:cubicBezTo>
                        <a:pt x="67" y="132"/>
                        <a:pt x="67" y="132"/>
                        <a:pt x="67" y="132"/>
                      </a:cubicBezTo>
                      <a:cubicBezTo>
                        <a:pt x="67" y="132"/>
                        <a:pt x="67" y="132"/>
                        <a:pt x="67" y="132"/>
                      </a:cubicBezTo>
                      <a:cubicBezTo>
                        <a:pt x="68" y="132"/>
                        <a:pt x="68" y="132"/>
                        <a:pt x="68" y="132"/>
                      </a:cubicBezTo>
                      <a:cubicBezTo>
                        <a:pt x="68" y="132"/>
                        <a:pt x="68" y="132"/>
                        <a:pt x="68" y="132"/>
                      </a:cubicBezTo>
                      <a:cubicBezTo>
                        <a:pt x="68" y="132"/>
                        <a:pt x="68" y="132"/>
                        <a:pt x="68" y="132"/>
                      </a:cubicBezTo>
                      <a:cubicBezTo>
                        <a:pt x="68" y="132"/>
                        <a:pt x="68" y="132"/>
                        <a:pt x="68" y="132"/>
                      </a:cubicBezTo>
                      <a:cubicBezTo>
                        <a:pt x="68" y="131"/>
                        <a:pt x="68" y="131"/>
                        <a:pt x="68" y="131"/>
                      </a:cubicBezTo>
                      <a:cubicBezTo>
                        <a:pt x="68" y="131"/>
                        <a:pt x="68" y="131"/>
                        <a:pt x="68" y="131"/>
                      </a:cubicBezTo>
                      <a:cubicBezTo>
                        <a:pt x="70" y="131"/>
                        <a:pt x="70" y="131"/>
                        <a:pt x="70" y="131"/>
                      </a:cubicBezTo>
                      <a:cubicBezTo>
                        <a:pt x="70" y="131"/>
                        <a:pt x="70" y="131"/>
                        <a:pt x="70" y="131"/>
                      </a:cubicBezTo>
                      <a:cubicBezTo>
                        <a:pt x="70" y="131"/>
                        <a:pt x="70" y="131"/>
                        <a:pt x="70" y="131"/>
                      </a:cubicBezTo>
                      <a:cubicBezTo>
                        <a:pt x="70" y="131"/>
                        <a:pt x="70" y="131"/>
                        <a:pt x="70" y="131"/>
                      </a:cubicBezTo>
                      <a:cubicBezTo>
                        <a:pt x="71" y="130"/>
                        <a:pt x="71" y="130"/>
                        <a:pt x="71" y="130"/>
                      </a:cubicBezTo>
                      <a:cubicBezTo>
                        <a:pt x="71" y="130"/>
                        <a:pt x="71" y="130"/>
                        <a:pt x="71" y="130"/>
                      </a:cubicBezTo>
                      <a:cubicBezTo>
                        <a:pt x="71" y="130"/>
                        <a:pt x="71" y="130"/>
                        <a:pt x="71" y="130"/>
                      </a:cubicBezTo>
                      <a:cubicBezTo>
                        <a:pt x="71" y="130"/>
                        <a:pt x="71" y="130"/>
                        <a:pt x="71" y="130"/>
                      </a:cubicBezTo>
                      <a:cubicBezTo>
                        <a:pt x="71" y="130"/>
                        <a:pt x="71" y="130"/>
                        <a:pt x="71" y="130"/>
                      </a:cubicBezTo>
                      <a:cubicBezTo>
                        <a:pt x="71" y="129"/>
                        <a:pt x="71" y="129"/>
                        <a:pt x="71" y="129"/>
                      </a:cubicBezTo>
                      <a:cubicBezTo>
                        <a:pt x="71" y="129"/>
                        <a:pt x="71" y="129"/>
                        <a:pt x="71" y="129"/>
                      </a:cubicBezTo>
                      <a:cubicBezTo>
                        <a:pt x="72" y="129"/>
                        <a:pt x="72" y="129"/>
                        <a:pt x="72" y="129"/>
                      </a:cubicBezTo>
                      <a:cubicBezTo>
                        <a:pt x="72" y="130"/>
                        <a:pt x="72" y="130"/>
                        <a:pt x="72" y="130"/>
                      </a:cubicBezTo>
                      <a:cubicBezTo>
                        <a:pt x="72" y="130"/>
                        <a:pt x="72" y="130"/>
                        <a:pt x="72" y="130"/>
                      </a:cubicBezTo>
                      <a:cubicBezTo>
                        <a:pt x="73" y="130"/>
                        <a:pt x="73" y="130"/>
                        <a:pt x="73" y="130"/>
                      </a:cubicBezTo>
                      <a:cubicBezTo>
                        <a:pt x="73" y="130"/>
                        <a:pt x="73" y="130"/>
                        <a:pt x="73" y="130"/>
                      </a:cubicBezTo>
                      <a:cubicBezTo>
                        <a:pt x="73" y="130"/>
                        <a:pt x="73" y="130"/>
                        <a:pt x="73" y="130"/>
                      </a:cubicBezTo>
                      <a:cubicBezTo>
                        <a:pt x="73" y="130"/>
                        <a:pt x="73" y="130"/>
                        <a:pt x="73" y="130"/>
                      </a:cubicBezTo>
                      <a:cubicBezTo>
                        <a:pt x="74" y="131"/>
                        <a:pt x="74" y="131"/>
                        <a:pt x="74" y="131"/>
                      </a:cubicBezTo>
                      <a:cubicBezTo>
                        <a:pt x="74" y="131"/>
                        <a:pt x="74" y="131"/>
                        <a:pt x="74" y="131"/>
                      </a:cubicBezTo>
                      <a:cubicBezTo>
                        <a:pt x="75" y="131"/>
                        <a:pt x="75" y="131"/>
                        <a:pt x="75" y="131"/>
                      </a:cubicBezTo>
                      <a:cubicBezTo>
                        <a:pt x="77" y="131"/>
                        <a:pt x="77" y="131"/>
                        <a:pt x="77" y="131"/>
                      </a:cubicBezTo>
                      <a:cubicBezTo>
                        <a:pt x="77" y="131"/>
                        <a:pt x="77" y="131"/>
                        <a:pt x="77" y="131"/>
                      </a:cubicBezTo>
                      <a:cubicBezTo>
                        <a:pt x="77" y="131"/>
                        <a:pt x="77" y="131"/>
                        <a:pt x="77" y="131"/>
                      </a:cubicBezTo>
                      <a:cubicBezTo>
                        <a:pt x="78" y="131"/>
                        <a:pt x="78" y="131"/>
                        <a:pt x="78" y="131"/>
                      </a:cubicBezTo>
                      <a:cubicBezTo>
                        <a:pt x="78" y="131"/>
                        <a:pt x="78" y="131"/>
                        <a:pt x="78" y="131"/>
                      </a:cubicBezTo>
                      <a:cubicBezTo>
                        <a:pt x="78" y="131"/>
                        <a:pt x="78" y="131"/>
                        <a:pt x="78" y="131"/>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79" y="131"/>
                        <a:pt x="79" y="131"/>
                        <a:pt x="79" y="131"/>
                      </a:cubicBezTo>
                      <a:cubicBezTo>
                        <a:pt x="79" y="131"/>
                        <a:pt x="79" y="131"/>
                        <a:pt x="79" y="131"/>
                      </a:cubicBezTo>
                      <a:cubicBezTo>
                        <a:pt x="79" y="131"/>
                        <a:pt x="79" y="131"/>
                        <a:pt x="79" y="131"/>
                      </a:cubicBezTo>
                      <a:cubicBezTo>
                        <a:pt x="80" y="131"/>
                        <a:pt x="80" y="131"/>
                        <a:pt x="80" y="131"/>
                      </a:cubicBezTo>
                      <a:cubicBezTo>
                        <a:pt x="80" y="131"/>
                        <a:pt x="80" y="131"/>
                        <a:pt x="80" y="131"/>
                      </a:cubicBezTo>
                      <a:cubicBezTo>
                        <a:pt x="80" y="131"/>
                        <a:pt x="80" y="131"/>
                        <a:pt x="80" y="131"/>
                      </a:cubicBezTo>
                      <a:cubicBezTo>
                        <a:pt x="80" y="131"/>
                        <a:pt x="80" y="131"/>
                        <a:pt x="80" y="131"/>
                      </a:cubicBezTo>
                      <a:cubicBezTo>
                        <a:pt x="80" y="131"/>
                        <a:pt x="80" y="131"/>
                        <a:pt x="80" y="131"/>
                      </a:cubicBezTo>
                      <a:cubicBezTo>
                        <a:pt x="83" y="132"/>
                        <a:pt x="83" y="132"/>
                        <a:pt x="83" y="132"/>
                      </a:cubicBezTo>
                      <a:cubicBezTo>
                        <a:pt x="84" y="132"/>
                        <a:pt x="84" y="132"/>
                        <a:pt x="84" y="132"/>
                      </a:cubicBezTo>
                      <a:cubicBezTo>
                        <a:pt x="84" y="132"/>
                        <a:pt x="84" y="132"/>
                        <a:pt x="84" y="132"/>
                      </a:cubicBezTo>
                      <a:cubicBezTo>
                        <a:pt x="84" y="131"/>
                        <a:pt x="84" y="131"/>
                        <a:pt x="84" y="131"/>
                      </a:cubicBezTo>
                      <a:cubicBezTo>
                        <a:pt x="84" y="131"/>
                        <a:pt x="84" y="131"/>
                        <a:pt x="84" y="131"/>
                      </a:cubicBezTo>
                      <a:cubicBezTo>
                        <a:pt x="85" y="131"/>
                        <a:pt x="85" y="131"/>
                        <a:pt x="85" y="131"/>
                      </a:cubicBezTo>
                      <a:cubicBezTo>
                        <a:pt x="85" y="131"/>
                        <a:pt x="85" y="131"/>
                        <a:pt x="85" y="131"/>
                      </a:cubicBezTo>
                      <a:cubicBezTo>
                        <a:pt x="85" y="131"/>
                        <a:pt x="85" y="131"/>
                        <a:pt x="85" y="131"/>
                      </a:cubicBezTo>
                      <a:cubicBezTo>
                        <a:pt x="85" y="131"/>
                        <a:pt x="85" y="131"/>
                        <a:pt x="85" y="131"/>
                      </a:cubicBezTo>
                      <a:cubicBezTo>
                        <a:pt x="85" y="131"/>
                        <a:pt x="85" y="131"/>
                        <a:pt x="85" y="131"/>
                      </a:cubicBezTo>
                      <a:cubicBezTo>
                        <a:pt x="85" y="132"/>
                        <a:pt x="85" y="132"/>
                        <a:pt x="85" y="132"/>
                      </a:cubicBezTo>
                      <a:cubicBezTo>
                        <a:pt x="85" y="132"/>
                        <a:pt x="85" y="132"/>
                        <a:pt x="85" y="132"/>
                      </a:cubicBezTo>
                      <a:cubicBezTo>
                        <a:pt x="85" y="132"/>
                        <a:pt x="85" y="132"/>
                        <a:pt x="85" y="132"/>
                      </a:cubicBezTo>
                      <a:cubicBezTo>
                        <a:pt x="85" y="132"/>
                        <a:pt x="85" y="132"/>
                        <a:pt x="85" y="132"/>
                      </a:cubicBezTo>
                      <a:cubicBezTo>
                        <a:pt x="85" y="132"/>
                        <a:pt x="85" y="132"/>
                        <a:pt x="85" y="132"/>
                      </a:cubicBezTo>
                      <a:cubicBezTo>
                        <a:pt x="86" y="131"/>
                        <a:pt x="86" y="131"/>
                        <a:pt x="86" y="131"/>
                      </a:cubicBezTo>
                      <a:cubicBezTo>
                        <a:pt x="86" y="132"/>
                        <a:pt x="86" y="132"/>
                        <a:pt x="86" y="132"/>
                      </a:cubicBezTo>
                      <a:cubicBezTo>
                        <a:pt x="86" y="132"/>
                        <a:pt x="86" y="132"/>
                        <a:pt x="86" y="132"/>
                      </a:cubicBezTo>
                      <a:cubicBezTo>
                        <a:pt x="86" y="132"/>
                        <a:pt x="86" y="132"/>
                        <a:pt x="86" y="132"/>
                      </a:cubicBezTo>
                      <a:cubicBezTo>
                        <a:pt x="86" y="132"/>
                        <a:pt x="86" y="132"/>
                        <a:pt x="86"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3"/>
                        <a:pt x="87" y="133"/>
                        <a:pt x="87" y="133"/>
                      </a:cubicBezTo>
                      <a:cubicBezTo>
                        <a:pt x="87" y="133"/>
                        <a:pt x="87" y="133"/>
                        <a:pt x="87" y="133"/>
                      </a:cubicBezTo>
                      <a:cubicBezTo>
                        <a:pt x="88" y="134"/>
                        <a:pt x="88" y="134"/>
                        <a:pt x="88" y="134"/>
                      </a:cubicBezTo>
                      <a:cubicBezTo>
                        <a:pt x="88" y="134"/>
                        <a:pt x="88" y="134"/>
                        <a:pt x="88" y="134"/>
                      </a:cubicBezTo>
                      <a:cubicBezTo>
                        <a:pt x="88" y="134"/>
                        <a:pt x="88" y="134"/>
                        <a:pt x="88" y="134"/>
                      </a:cubicBezTo>
                      <a:cubicBezTo>
                        <a:pt x="88" y="134"/>
                        <a:pt x="88" y="134"/>
                        <a:pt x="88" y="134"/>
                      </a:cubicBezTo>
                      <a:cubicBezTo>
                        <a:pt x="89" y="134"/>
                        <a:pt x="89" y="134"/>
                        <a:pt x="89" y="134"/>
                      </a:cubicBezTo>
                      <a:cubicBezTo>
                        <a:pt x="89" y="134"/>
                        <a:pt x="89" y="134"/>
                        <a:pt x="89" y="134"/>
                      </a:cubicBezTo>
                      <a:cubicBezTo>
                        <a:pt x="89" y="135"/>
                        <a:pt x="89" y="135"/>
                        <a:pt x="89" y="135"/>
                      </a:cubicBezTo>
                      <a:cubicBezTo>
                        <a:pt x="88" y="135"/>
                        <a:pt x="88" y="135"/>
                        <a:pt x="88" y="135"/>
                      </a:cubicBezTo>
                      <a:cubicBezTo>
                        <a:pt x="88" y="135"/>
                        <a:pt x="88" y="135"/>
                        <a:pt x="88" y="135"/>
                      </a:cubicBezTo>
                      <a:cubicBezTo>
                        <a:pt x="89" y="135"/>
                        <a:pt x="89" y="135"/>
                        <a:pt x="89" y="135"/>
                      </a:cubicBezTo>
                      <a:cubicBezTo>
                        <a:pt x="89" y="135"/>
                        <a:pt x="89" y="135"/>
                        <a:pt x="89" y="135"/>
                      </a:cubicBezTo>
                      <a:cubicBezTo>
                        <a:pt x="89" y="135"/>
                        <a:pt x="89" y="135"/>
                        <a:pt x="89" y="135"/>
                      </a:cubicBezTo>
                      <a:cubicBezTo>
                        <a:pt x="90" y="135"/>
                        <a:pt x="90" y="135"/>
                        <a:pt x="90" y="135"/>
                      </a:cubicBezTo>
                      <a:cubicBezTo>
                        <a:pt x="90" y="135"/>
                        <a:pt x="90" y="135"/>
                        <a:pt x="90" y="135"/>
                      </a:cubicBezTo>
                      <a:cubicBezTo>
                        <a:pt x="90" y="136"/>
                        <a:pt x="90" y="136"/>
                        <a:pt x="90" y="136"/>
                      </a:cubicBezTo>
                      <a:cubicBezTo>
                        <a:pt x="90" y="136"/>
                        <a:pt x="90" y="136"/>
                        <a:pt x="90" y="136"/>
                      </a:cubicBezTo>
                      <a:cubicBezTo>
                        <a:pt x="90" y="136"/>
                        <a:pt x="90" y="136"/>
                        <a:pt x="90" y="136"/>
                      </a:cubicBezTo>
                      <a:cubicBezTo>
                        <a:pt x="90" y="137"/>
                        <a:pt x="90" y="137"/>
                        <a:pt x="90" y="137"/>
                      </a:cubicBezTo>
                      <a:cubicBezTo>
                        <a:pt x="90" y="137"/>
                        <a:pt x="90" y="137"/>
                        <a:pt x="90" y="137"/>
                      </a:cubicBezTo>
                      <a:cubicBezTo>
                        <a:pt x="91" y="137"/>
                        <a:pt x="91" y="137"/>
                        <a:pt x="91" y="137"/>
                      </a:cubicBezTo>
                      <a:cubicBezTo>
                        <a:pt x="91" y="137"/>
                        <a:pt x="91" y="137"/>
                        <a:pt x="91" y="137"/>
                      </a:cubicBezTo>
                      <a:cubicBezTo>
                        <a:pt x="91" y="137"/>
                        <a:pt x="91" y="137"/>
                        <a:pt x="91" y="137"/>
                      </a:cubicBezTo>
                      <a:cubicBezTo>
                        <a:pt x="91" y="137"/>
                        <a:pt x="91" y="137"/>
                        <a:pt x="91" y="137"/>
                      </a:cubicBezTo>
                      <a:cubicBezTo>
                        <a:pt x="93" y="138"/>
                        <a:pt x="93" y="138"/>
                        <a:pt x="93" y="138"/>
                      </a:cubicBezTo>
                      <a:cubicBezTo>
                        <a:pt x="93" y="138"/>
                        <a:pt x="93" y="138"/>
                        <a:pt x="93" y="138"/>
                      </a:cubicBezTo>
                      <a:cubicBezTo>
                        <a:pt x="93" y="138"/>
                        <a:pt x="93" y="138"/>
                        <a:pt x="93" y="138"/>
                      </a:cubicBezTo>
                      <a:cubicBezTo>
                        <a:pt x="93" y="139"/>
                        <a:pt x="93" y="139"/>
                        <a:pt x="93" y="139"/>
                      </a:cubicBezTo>
                      <a:cubicBezTo>
                        <a:pt x="93" y="139"/>
                        <a:pt x="93" y="139"/>
                        <a:pt x="93" y="139"/>
                      </a:cubicBezTo>
                      <a:cubicBezTo>
                        <a:pt x="93" y="139"/>
                        <a:pt x="93" y="139"/>
                        <a:pt x="93" y="139"/>
                      </a:cubicBezTo>
                      <a:cubicBezTo>
                        <a:pt x="94" y="140"/>
                        <a:pt x="94" y="140"/>
                        <a:pt x="94" y="140"/>
                      </a:cubicBezTo>
                      <a:cubicBezTo>
                        <a:pt x="94" y="140"/>
                        <a:pt x="94" y="140"/>
                        <a:pt x="94" y="140"/>
                      </a:cubicBezTo>
                      <a:cubicBezTo>
                        <a:pt x="94" y="140"/>
                        <a:pt x="94" y="140"/>
                        <a:pt x="94" y="140"/>
                      </a:cubicBezTo>
                      <a:cubicBezTo>
                        <a:pt x="95" y="140"/>
                        <a:pt x="95" y="140"/>
                        <a:pt x="95" y="140"/>
                      </a:cubicBezTo>
                      <a:cubicBezTo>
                        <a:pt x="96" y="141"/>
                        <a:pt x="96" y="141"/>
                        <a:pt x="96" y="141"/>
                      </a:cubicBezTo>
                      <a:cubicBezTo>
                        <a:pt x="96" y="141"/>
                        <a:pt x="96" y="141"/>
                        <a:pt x="96" y="141"/>
                      </a:cubicBezTo>
                      <a:cubicBezTo>
                        <a:pt x="96" y="141"/>
                        <a:pt x="96" y="141"/>
                        <a:pt x="96" y="141"/>
                      </a:cubicBezTo>
                      <a:cubicBezTo>
                        <a:pt x="97" y="142"/>
                        <a:pt x="97" y="142"/>
                        <a:pt x="97" y="142"/>
                      </a:cubicBezTo>
                      <a:cubicBezTo>
                        <a:pt x="97" y="142"/>
                        <a:pt x="97" y="142"/>
                        <a:pt x="97" y="142"/>
                      </a:cubicBezTo>
                      <a:cubicBezTo>
                        <a:pt x="97" y="142"/>
                        <a:pt x="97" y="142"/>
                        <a:pt x="97" y="142"/>
                      </a:cubicBezTo>
                      <a:cubicBezTo>
                        <a:pt x="98" y="143"/>
                        <a:pt x="98" y="143"/>
                        <a:pt x="98" y="143"/>
                      </a:cubicBezTo>
                      <a:cubicBezTo>
                        <a:pt x="98" y="143"/>
                        <a:pt x="98" y="143"/>
                        <a:pt x="98" y="143"/>
                      </a:cubicBezTo>
                      <a:cubicBezTo>
                        <a:pt x="98" y="144"/>
                        <a:pt x="98" y="144"/>
                        <a:pt x="98" y="144"/>
                      </a:cubicBezTo>
                      <a:cubicBezTo>
                        <a:pt x="99" y="144"/>
                        <a:pt x="99" y="144"/>
                        <a:pt x="99" y="144"/>
                      </a:cubicBezTo>
                      <a:cubicBezTo>
                        <a:pt x="99" y="144"/>
                        <a:pt x="99" y="144"/>
                        <a:pt x="99" y="144"/>
                      </a:cubicBezTo>
                      <a:cubicBezTo>
                        <a:pt x="99" y="145"/>
                        <a:pt x="99" y="145"/>
                        <a:pt x="99" y="145"/>
                      </a:cubicBezTo>
                      <a:cubicBezTo>
                        <a:pt x="99" y="145"/>
                        <a:pt x="99" y="145"/>
                        <a:pt x="99" y="145"/>
                      </a:cubicBezTo>
                      <a:cubicBezTo>
                        <a:pt x="99" y="145"/>
                        <a:pt x="99" y="145"/>
                        <a:pt x="99" y="145"/>
                      </a:cubicBezTo>
                      <a:cubicBezTo>
                        <a:pt x="99" y="145"/>
                        <a:pt x="99" y="145"/>
                        <a:pt x="99" y="145"/>
                      </a:cubicBezTo>
                      <a:cubicBezTo>
                        <a:pt x="99" y="145"/>
                        <a:pt x="99" y="145"/>
                        <a:pt x="99" y="145"/>
                      </a:cubicBezTo>
                      <a:cubicBezTo>
                        <a:pt x="100" y="146"/>
                        <a:pt x="100" y="146"/>
                        <a:pt x="100" y="146"/>
                      </a:cubicBezTo>
                      <a:cubicBezTo>
                        <a:pt x="100" y="147"/>
                        <a:pt x="100" y="147"/>
                        <a:pt x="100" y="147"/>
                      </a:cubicBezTo>
                      <a:cubicBezTo>
                        <a:pt x="100" y="147"/>
                        <a:pt x="100" y="147"/>
                        <a:pt x="100" y="147"/>
                      </a:cubicBezTo>
                      <a:cubicBezTo>
                        <a:pt x="100" y="148"/>
                        <a:pt x="100" y="148"/>
                        <a:pt x="100" y="148"/>
                      </a:cubicBezTo>
                      <a:cubicBezTo>
                        <a:pt x="100" y="148"/>
                        <a:pt x="100" y="148"/>
                        <a:pt x="100" y="148"/>
                      </a:cubicBezTo>
                      <a:cubicBezTo>
                        <a:pt x="100" y="148"/>
                        <a:pt x="100" y="148"/>
                        <a:pt x="100" y="148"/>
                      </a:cubicBezTo>
                      <a:cubicBezTo>
                        <a:pt x="100" y="148"/>
                        <a:pt x="100" y="148"/>
                        <a:pt x="100" y="148"/>
                      </a:cubicBezTo>
                      <a:cubicBezTo>
                        <a:pt x="100" y="148"/>
                        <a:pt x="100" y="148"/>
                        <a:pt x="100" y="148"/>
                      </a:cubicBezTo>
                      <a:cubicBezTo>
                        <a:pt x="100" y="149"/>
                        <a:pt x="100" y="149"/>
                        <a:pt x="100" y="149"/>
                      </a:cubicBezTo>
                      <a:cubicBezTo>
                        <a:pt x="100" y="149"/>
                        <a:pt x="100" y="149"/>
                        <a:pt x="100" y="149"/>
                      </a:cubicBezTo>
                      <a:cubicBezTo>
                        <a:pt x="101" y="149"/>
                        <a:pt x="101" y="149"/>
                        <a:pt x="101" y="149"/>
                      </a:cubicBezTo>
                      <a:cubicBezTo>
                        <a:pt x="101" y="149"/>
                        <a:pt x="101" y="149"/>
                        <a:pt x="101" y="149"/>
                      </a:cubicBezTo>
                      <a:cubicBezTo>
                        <a:pt x="101" y="149"/>
                        <a:pt x="101" y="149"/>
                        <a:pt x="101" y="149"/>
                      </a:cubicBezTo>
                      <a:cubicBezTo>
                        <a:pt x="101" y="149"/>
                        <a:pt x="101" y="149"/>
                        <a:pt x="101" y="149"/>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2" y="150"/>
                        <a:pt x="102" y="150"/>
                        <a:pt x="102" y="150"/>
                      </a:cubicBezTo>
                      <a:cubicBezTo>
                        <a:pt x="102" y="150"/>
                        <a:pt x="102" y="150"/>
                        <a:pt x="102" y="150"/>
                      </a:cubicBezTo>
                      <a:cubicBezTo>
                        <a:pt x="102" y="151"/>
                        <a:pt x="102" y="151"/>
                        <a:pt x="102" y="151"/>
                      </a:cubicBezTo>
                      <a:cubicBezTo>
                        <a:pt x="102" y="151"/>
                        <a:pt x="102" y="151"/>
                        <a:pt x="102" y="151"/>
                      </a:cubicBezTo>
                      <a:cubicBezTo>
                        <a:pt x="102" y="151"/>
                        <a:pt x="102" y="151"/>
                        <a:pt x="102" y="151"/>
                      </a:cubicBezTo>
                      <a:cubicBezTo>
                        <a:pt x="102" y="153"/>
                        <a:pt x="102" y="153"/>
                        <a:pt x="102" y="153"/>
                      </a:cubicBezTo>
                      <a:cubicBezTo>
                        <a:pt x="103" y="153"/>
                        <a:pt x="103" y="153"/>
                        <a:pt x="103" y="153"/>
                      </a:cubicBezTo>
                      <a:cubicBezTo>
                        <a:pt x="103" y="154"/>
                        <a:pt x="103" y="154"/>
                        <a:pt x="103" y="154"/>
                      </a:cubicBezTo>
                      <a:cubicBezTo>
                        <a:pt x="103" y="154"/>
                        <a:pt x="103" y="154"/>
                        <a:pt x="103" y="154"/>
                      </a:cubicBezTo>
                      <a:cubicBezTo>
                        <a:pt x="103" y="154"/>
                        <a:pt x="103" y="154"/>
                        <a:pt x="103" y="154"/>
                      </a:cubicBezTo>
                      <a:cubicBezTo>
                        <a:pt x="104" y="155"/>
                        <a:pt x="104" y="155"/>
                        <a:pt x="104" y="155"/>
                      </a:cubicBezTo>
                      <a:cubicBezTo>
                        <a:pt x="104" y="155"/>
                        <a:pt x="104" y="155"/>
                        <a:pt x="104" y="155"/>
                      </a:cubicBezTo>
                      <a:cubicBezTo>
                        <a:pt x="104" y="155"/>
                        <a:pt x="104" y="155"/>
                        <a:pt x="104" y="155"/>
                      </a:cubicBezTo>
                      <a:cubicBezTo>
                        <a:pt x="104" y="155"/>
                        <a:pt x="104" y="155"/>
                        <a:pt x="104" y="155"/>
                      </a:cubicBezTo>
                      <a:cubicBezTo>
                        <a:pt x="104" y="156"/>
                        <a:pt x="104" y="156"/>
                        <a:pt x="104" y="156"/>
                      </a:cubicBezTo>
                      <a:cubicBezTo>
                        <a:pt x="104" y="156"/>
                        <a:pt x="104" y="156"/>
                        <a:pt x="104" y="156"/>
                      </a:cubicBezTo>
                      <a:cubicBezTo>
                        <a:pt x="105" y="156"/>
                        <a:pt x="105" y="156"/>
                        <a:pt x="105" y="156"/>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8"/>
                        <a:pt x="105" y="158"/>
                        <a:pt x="105" y="158"/>
                      </a:cubicBezTo>
                      <a:cubicBezTo>
                        <a:pt x="105" y="158"/>
                        <a:pt x="105" y="158"/>
                        <a:pt x="105" y="158"/>
                      </a:cubicBezTo>
                      <a:cubicBezTo>
                        <a:pt x="105" y="159"/>
                        <a:pt x="105" y="159"/>
                        <a:pt x="105" y="159"/>
                      </a:cubicBezTo>
                      <a:cubicBezTo>
                        <a:pt x="106" y="160"/>
                        <a:pt x="106" y="160"/>
                        <a:pt x="106" y="160"/>
                      </a:cubicBezTo>
                      <a:cubicBezTo>
                        <a:pt x="106" y="160"/>
                        <a:pt x="106" y="160"/>
                        <a:pt x="106" y="160"/>
                      </a:cubicBezTo>
                      <a:cubicBezTo>
                        <a:pt x="106" y="160"/>
                        <a:pt x="106" y="160"/>
                        <a:pt x="106" y="160"/>
                      </a:cubicBezTo>
                      <a:cubicBezTo>
                        <a:pt x="106" y="161"/>
                        <a:pt x="106" y="161"/>
                        <a:pt x="106" y="161"/>
                      </a:cubicBezTo>
                      <a:cubicBezTo>
                        <a:pt x="106" y="161"/>
                        <a:pt x="106" y="161"/>
                        <a:pt x="106" y="161"/>
                      </a:cubicBezTo>
                      <a:cubicBezTo>
                        <a:pt x="106" y="161"/>
                        <a:pt x="106" y="161"/>
                        <a:pt x="106" y="161"/>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8" y="163"/>
                        <a:pt x="108" y="163"/>
                        <a:pt x="108" y="163"/>
                      </a:cubicBezTo>
                      <a:cubicBezTo>
                        <a:pt x="108" y="163"/>
                        <a:pt x="108" y="163"/>
                        <a:pt x="108" y="163"/>
                      </a:cubicBezTo>
                      <a:cubicBezTo>
                        <a:pt x="109" y="163"/>
                        <a:pt x="109" y="163"/>
                        <a:pt x="109" y="163"/>
                      </a:cubicBezTo>
                      <a:cubicBezTo>
                        <a:pt x="110" y="164"/>
                        <a:pt x="110" y="164"/>
                        <a:pt x="110" y="164"/>
                      </a:cubicBezTo>
                      <a:cubicBezTo>
                        <a:pt x="110" y="164"/>
                        <a:pt x="110" y="164"/>
                        <a:pt x="110" y="164"/>
                      </a:cubicBezTo>
                      <a:cubicBezTo>
                        <a:pt x="110" y="164"/>
                        <a:pt x="110" y="164"/>
                        <a:pt x="110" y="164"/>
                      </a:cubicBezTo>
                      <a:cubicBezTo>
                        <a:pt x="110" y="165"/>
                        <a:pt x="110" y="165"/>
                        <a:pt x="110" y="165"/>
                      </a:cubicBezTo>
                      <a:cubicBezTo>
                        <a:pt x="110" y="165"/>
                        <a:pt x="110" y="165"/>
                        <a:pt x="110" y="165"/>
                      </a:cubicBezTo>
                      <a:cubicBezTo>
                        <a:pt x="110" y="165"/>
                        <a:pt x="110" y="165"/>
                        <a:pt x="110" y="165"/>
                      </a:cubicBezTo>
                      <a:cubicBezTo>
                        <a:pt x="111" y="165"/>
                        <a:pt x="111" y="165"/>
                        <a:pt x="111" y="165"/>
                      </a:cubicBezTo>
                      <a:cubicBezTo>
                        <a:pt x="111" y="165"/>
                        <a:pt x="111" y="165"/>
                        <a:pt x="111" y="165"/>
                      </a:cubicBezTo>
                      <a:cubicBezTo>
                        <a:pt x="111" y="165"/>
                        <a:pt x="111" y="165"/>
                        <a:pt x="111" y="165"/>
                      </a:cubicBezTo>
                      <a:cubicBezTo>
                        <a:pt x="111" y="165"/>
                        <a:pt x="111" y="165"/>
                        <a:pt x="111" y="165"/>
                      </a:cubicBezTo>
                      <a:cubicBezTo>
                        <a:pt x="111" y="166"/>
                        <a:pt x="111" y="166"/>
                        <a:pt x="111" y="166"/>
                      </a:cubicBezTo>
                      <a:cubicBezTo>
                        <a:pt x="111" y="166"/>
                        <a:pt x="111" y="166"/>
                        <a:pt x="111" y="166"/>
                      </a:cubicBezTo>
                      <a:cubicBezTo>
                        <a:pt x="111" y="166"/>
                        <a:pt x="111" y="166"/>
                        <a:pt x="111" y="166"/>
                      </a:cubicBezTo>
                      <a:cubicBezTo>
                        <a:pt x="111" y="167"/>
                        <a:pt x="111" y="167"/>
                        <a:pt x="111" y="167"/>
                      </a:cubicBezTo>
                      <a:cubicBezTo>
                        <a:pt x="111" y="167"/>
                        <a:pt x="111" y="167"/>
                        <a:pt x="111" y="167"/>
                      </a:cubicBezTo>
                      <a:cubicBezTo>
                        <a:pt x="112" y="167"/>
                        <a:pt x="112" y="167"/>
                        <a:pt x="112" y="167"/>
                      </a:cubicBezTo>
                      <a:cubicBezTo>
                        <a:pt x="112" y="167"/>
                        <a:pt x="112" y="167"/>
                        <a:pt x="112" y="167"/>
                      </a:cubicBezTo>
                      <a:cubicBezTo>
                        <a:pt x="112" y="167"/>
                        <a:pt x="112" y="167"/>
                        <a:pt x="112" y="167"/>
                      </a:cubicBezTo>
                      <a:cubicBezTo>
                        <a:pt x="112" y="168"/>
                        <a:pt x="112" y="168"/>
                        <a:pt x="112" y="168"/>
                      </a:cubicBezTo>
                      <a:cubicBezTo>
                        <a:pt x="112" y="168"/>
                        <a:pt x="112" y="168"/>
                        <a:pt x="112" y="168"/>
                      </a:cubicBezTo>
                      <a:cubicBezTo>
                        <a:pt x="113" y="168"/>
                        <a:pt x="113" y="168"/>
                        <a:pt x="113" y="168"/>
                      </a:cubicBezTo>
                      <a:cubicBezTo>
                        <a:pt x="113" y="168"/>
                        <a:pt x="113" y="168"/>
                        <a:pt x="113" y="168"/>
                      </a:cubicBezTo>
                      <a:cubicBezTo>
                        <a:pt x="113" y="168"/>
                        <a:pt x="113" y="168"/>
                        <a:pt x="113" y="168"/>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70"/>
                        <a:pt x="113" y="170"/>
                        <a:pt x="113" y="170"/>
                      </a:cubicBezTo>
                      <a:cubicBezTo>
                        <a:pt x="113" y="170"/>
                        <a:pt x="113" y="170"/>
                        <a:pt x="113" y="170"/>
                      </a:cubicBezTo>
                      <a:cubicBezTo>
                        <a:pt x="113" y="170"/>
                        <a:pt x="113" y="170"/>
                        <a:pt x="113" y="170"/>
                      </a:cubicBezTo>
                      <a:cubicBezTo>
                        <a:pt x="113" y="170"/>
                        <a:pt x="113" y="170"/>
                        <a:pt x="113" y="170"/>
                      </a:cubicBezTo>
                      <a:cubicBezTo>
                        <a:pt x="113" y="170"/>
                        <a:pt x="113" y="170"/>
                        <a:pt x="113" y="170"/>
                      </a:cubicBezTo>
                      <a:cubicBezTo>
                        <a:pt x="114" y="171"/>
                        <a:pt x="114" y="171"/>
                        <a:pt x="114" y="171"/>
                      </a:cubicBezTo>
                      <a:cubicBezTo>
                        <a:pt x="114" y="171"/>
                        <a:pt x="114" y="171"/>
                        <a:pt x="114" y="171"/>
                      </a:cubicBezTo>
                      <a:cubicBezTo>
                        <a:pt x="114" y="171"/>
                        <a:pt x="114" y="171"/>
                        <a:pt x="114" y="171"/>
                      </a:cubicBezTo>
                      <a:cubicBezTo>
                        <a:pt x="114" y="171"/>
                        <a:pt x="114" y="171"/>
                        <a:pt x="114" y="171"/>
                      </a:cubicBezTo>
                      <a:cubicBezTo>
                        <a:pt x="114" y="171"/>
                        <a:pt x="114" y="171"/>
                        <a:pt x="114" y="171"/>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6" y="173"/>
                        <a:pt x="116" y="173"/>
                        <a:pt x="116" y="173"/>
                      </a:cubicBezTo>
                      <a:cubicBezTo>
                        <a:pt x="116" y="173"/>
                        <a:pt x="116" y="173"/>
                        <a:pt x="116" y="173"/>
                      </a:cubicBezTo>
                      <a:cubicBezTo>
                        <a:pt x="116" y="173"/>
                        <a:pt x="116" y="173"/>
                        <a:pt x="116" y="173"/>
                      </a:cubicBezTo>
                      <a:cubicBezTo>
                        <a:pt x="117" y="173"/>
                        <a:pt x="117" y="173"/>
                        <a:pt x="117" y="173"/>
                      </a:cubicBezTo>
                      <a:cubicBezTo>
                        <a:pt x="117" y="173"/>
                        <a:pt x="117" y="173"/>
                        <a:pt x="117" y="173"/>
                      </a:cubicBezTo>
                      <a:cubicBezTo>
                        <a:pt x="117" y="174"/>
                        <a:pt x="117" y="174"/>
                        <a:pt x="117" y="174"/>
                      </a:cubicBezTo>
                      <a:cubicBezTo>
                        <a:pt x="117" y="174"/>
                        <a:pt x="117" y="174"/>
                        <a:pt x="117" y="174"/>
                      </a:cubicBezTo>
                      <a:cubicBezTo>
                        <a:pt x="117" y="174"/>
                        <a:pt x="117" y="174"/>
                        <a:pt x="117" y="174"/>
                      </a:cubicBezTo>
                      <a:cubicBezTo>
                        <a:pt x="117" y="173"/>
                        <a:pt x="117" y="173"/>
                        <a:pt x="117" y="173"/>
                      </a:cubicBezTo>
                      <a:cubicBezTo>
                        <a:pt x="118" y="173"/>
                        <a:pt x="118" y="173"/>
                        <a:pt x="118" y="173"/>
                      </a:cubicBezTo>
                      <a:cubicBezTo>
                        <a:pt x="118" y="173"/>
                        <a:pt x="118" y="173"/>
                        <a:pt x="118" y="173"/>
                      </a:cubicBezTo>
                      <a:cubicBezTo>
                        <a:pt x="118" y="174"/>
                        <a:pt x="118" y="174"/>
                        <a:pt x="118" y="174"/>
                      </a:cubicBezTo>
                      <a:cubicBezTo>
                        <a:pt x="118" y="174"/>
                        <a:pt x="118" y="174"/>
                        <a:pt x="118" y="174"/>
                      </a:cubicBezTo>
                      <a:cubicBezTo>
                        <a:pt x="118" y="174"/>
                        <a:pt x="118" y="174"/>
                        <a:pt x="118" y="174"/>
                      </a:cubicBezTo>
                      <a:cubicBezTo>
                        <a:pt x="119" y="174"/>
                        <a:pt x="119" y="174"/>
                        <a:pt x="119" y="174"/>
                      </a:cubicBezTo>
                      <a:cubicBezTo>
                        <a:pt x="119" y="174"/>
                        <a:pt x="119" y="174"/>
                        <a:pt x="119" y="174"/>
                      </a:cubicBezTo>
                      <a:cubicBezTo>
                        <a:pt x="119" y="175"/>
                        <a:pt x="119" y="175"/>
                        <a:pt x="119" y="175"/>
                      </a:cubicBezTo>
                      <a:cubicBezTo>
                        <a:pt x="119" y="176"/>
                        <a:pt x="119" y="176"/>
                        <a:pt x="119" y="176"/>
                      </a:cubicBezTo>
                      <a:cubicBezTo>
                        <a:pt x="119" y="176"/>
                        <a:pt x="119" y="176"/>
                        <a:pt x="119" y="176"/>
                      </a:cubicBezTo>
                      <a:cubicBezTo>
                        <a:pt x="119" y="176"/>
                        <a:pt x="119" y="176"/>
                        <a:pt x="119" y="176"/>
                      </a:cubicBezTo>
                      <a:cubicBezTo>
                        <a:pt x="119" y="176"/>
                        <a:pt x="119" y="176"/>
                        <a:pt x="119" y="176"/>
                      </a:cubicBezTo>
                      <a:cubicBezTo>
                        <a:pt x="120" y="176"/>
                        <a:pt x="120" y="176"/>
                        <a:pt x="120" y="176"/>
                      </a:cubicBezTo>
                      <a:cubicBezTo>
                        <a:pt x="120" y="176"/>
                        <a:pt x="120" y="176"/>
                        <a:pt x="120" y="176"/>
                      </a:cubicBezTo>
                      <a:cubicBezTo>
                        <a:pt x="120" y="177"/>
                        <a:pt x="120" y="177"/>
                        <a:pt x="120" y="177"/>
                      </a:cubicBezTo>
                      <a:cubicBezTo>
                        <a:pt x="120" y="177"/>
                        <a:pt x="120" y="177"/>
                        <a:pt x="120" y="177"/>
                      </a:cubicBezTo>
                      <a:cubicBezTo>
                        <a:pt x="120" y="177"/>
                        <a:pt x="120" y="177"/>
                        <a:pt x="120" y="177"/>
                      </a:cubicBezTo>
                      <a:cubicBezTo>
                        <a:pt x="120" y="178"/>
                        <a:pt x="120" y="178"/>
                        <a:pt x="120" y="178"/>
                      </a:cubicBezTo>
                      <a:cubicBezTo>
                        <a:pt x="120" y="178"/>
                        <a:pt x="120" y="178"/>
                        <a:pt x="120" y="178"/>
                      </a:cubicBezTo>
                      <a:cubicBezTo>
                        <a:pt x="120" y="178"/>
                        <a:pt x="120" y="178"/>
                        <a:pt x="120" y="178"/>
                      </a:cubicBezTo>
                      <a:cubicBezTo>
                        <a:pt x="120" y="179"/>
                        <a:pt x="120" y="179"/>
                        <a:pt x="120" y="179"/>
                      </a:cubicBezTo>
                      <a:cubicBezTo>
                        <a:pt x="120" y="179"/>
                        <a:pt x="120" y="179"/>
                        <a:pt x="120" y="179"/>
                      </a:cubicBezTo>
                      <a:cubicBezTo>
                        <a:pt x="120" y="179"/>
                        <a:pt x="120" y="179"/>
                        <a:pt x="120" y="179"/>
                      </a:cubicBezTo>
                      <a:cubicBezTo>
                        <a:pt x="119" y="179"/>
                        <a:pt x="119" y="179"/>
                        <a:pt x="119" y="179"/>
                      </a:cubicBezTo>
                      <a:cubicBezTo>
                        <a:pt x="119" y="180"/>
                        <a:pt x="119" y="180"/>
                        <a:pt x="119" y="180"/>
                      </a:cubicBezTo>
                      <a:cubicBezTo>
                        <a:pt x="119" y="180"/>
                        <a:pt x="119" y="180"/>
                        <a:pt x="119"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1"/>
                        <a:pt x="120" y="181"/>
                        <a:pt x="120" y="181"/>
                      </a:cubicBezTo>
                      <a:cubicBezTo>
                        <a:pt x="120" y="181"/>
                        <a:pt x="120" y="181"/>
                        <a:pt x="120" y="181"/>
                      </a:cubicBezTo>
                      <a:cubicBezTo>
                        <a:pt x="120" y="181"/>
                        <a:pt x="120" y="181"/>
                        <a:pt x="120" y="181"/>
                      </a:cubicBezTo>
                      <a:cubicBezTo>
                        <a:pt x="121" y="181"/>
                        <a:pt x="121" y="181"/>
                        <a:pt x="121" y="181"/>
                      </a:cubicBezTo>
                      <a:cubicBezTo>
                        <a:pt x="121" y="182"/>
                        <a:pt x="121" y="182"/>
                        <a:pt x="121" y="182"/>
                      </a:cubicBezTo>
                      <a:cubicBezTo>
                        <a:pt x="121" y="182"/>
                        <a:pt x="121" y="182"/>
                        <a:pt x="121" y="182"/>
                      </a:cubicBezTo>
                      <a:cubicBezTo>
                        <a:pt x="120" y="183"/>
                        <a:pt x="120" y="183"/>
                        <a:pt x="120" y="183"/>
                      </a:cubicBezTo>
                      <a:cubicBezTo>
                        <a:pt x="120" y="183"/>
                        <a:pt x="120" y="183"/>
                        <a:pt x="120" y="183"/>
                      </a:cubicBezTo>
                      <a:cubicBezTo>
                        <a:pt x="120" y="184"/>
                        <a:pt x="120" y="184"/>
                        <a:pt x="120" y="184"/>
                      </a:cubicBezTo>
                      <a:cubicBezTo>
                        <a:pt x="120" y="184"/>
                        <a:pt x="120" y="184"/>
                        <a:pt x="120" y="184"/>
                      </a:cubicBezTo>
                      <a:cubicBezTo>
                        <a:pt x="120" y="184"/>
                        <a:pt x="120" y="184"/>
                        <a:pt x="120" y="184"/>
                      </a:cubicBezTo>
                      <a:cubicBezTo>
                        <a:pt x="121" y="184"/>
                        <a:pt x="121" y="184"/>
                        <a:pt x="121" y="184"/>
                      </a:cubicBezTo>
                      <a:cubicBezTo>
                        <a:pt x="120" y="184"/>
                        <a:pt x="120" y="184"/>
                        <a:pt x="120" y="184"/>
                      </a:cubicBezTo>
                      <a:cubicBezTo>
                        <a:pt x="120" y="185"/>
                        <a:pt x="120" y="185"/>
                        <a:pt x="120" y="185"/>
                      </a:cubicBezTo>
                      <a:cubicBezTo>
                        <a:pt x="120" y="185"/>
                        <a:pt x="120" y="185"/>
                        <a:pt x="120" y="185"/>
                      </a:cubicBezTo>
                      <a:cubicBezTo>
                        <a:pt x="121" y="185"/>
                        <a:pt x="121" y="185"/>
                        <a:pt x="121" y="185"/>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7"/>
                        <a:pt x="121" y="187"/>
                        <a:pt x="121" y="187"/>
                      </a:cubicBezTo>
                      <a:cubicBezTo>
                        <a:pt x="122" y="187"/>
                        <a:pt x="122" y="187"/>
                        <a:pt x="122" y="187"/>
                      </a:cubicBezTo>
                      <a:cubicBezTo>
                        <a:pt x="122" y="187"/>
                        <a:pt x="122" y="187"/>
                        <a:pt x="122" y="187"/>
                      </a:cubicBezTo>
                      <a:cubicBezTo>
                        <a:pt x="123" y="188"/>
                        <a:pt x="123" y="188"/>
                        <a:pt x="123" y="188"/>
                      </a:cubicBezTo>
                      <a:cubicBezTo>
                        <a:pt x="123" y="188"/>
                        <a:pt x="123" y="188"/>
                        <a:pt x="123" y="188"/>
                      </a:cubicBezTo>
                      <a:cubicBezTo>
                        <a:pt x="123" y="189"/>
                        <a:pt x="123" y="189"/>
                        <a:pt x="123" y="189"/>
                      </a:cubicBezTo>
                      <a:cubicBezTo>
                        <a:pt x="124" y="189"/>
                        <a:pt x="124" y="189"/>
                        <a:pt x="124" y="189"/>
                      </a:cubicBezTo>
                      <a:cubicBezTo>
                        <a:pt x="124" y="189"/>
                        <a:pt x="124" y="189"/>
                        <a:pt x="124" y="189"/>
                      </a:cubicBezTo>
                      <a:cubicBezTo>
                        <a:pt x="124" y="190"/>
                        <a:pt x="124" y="190"/>
                        <a:pt x="124" y="190"/>
                      </a:cubicBezTo>
                      <a:cubicBezTo>
                        <a:pt x="124" y="191"/>
                        <a:pt x="124" y="191"/>
                        <a:pt x="124" y="191"/>
                      </a:cubicBezTo>
                      <a:cubicBezTo>
                        <a:pt x="125" y="193"/>
                        <a:pt x="125" y="193"/>
                        <a:pt x="125" y="193"/>
                      </a:cubicBezTo>
                      <a:cubicBezTo>
                        <a:pt x="125" y="193"/>
                        <a:pt x="125" y="193"/>
                        <a:pt x="125" y="193"/>
                      </a:cubicBezTo>
                      <a:cubicBezTo>
                        <a:pt x="125" y="194"/>
                        <a:pt x="125" y="194"/>
                        <a:pt x="125" y="194"/>
                      </a:cubicBezTo>
                      <a:cubicBezTo>
                        <a:pt x="125" y="195"/>
                        <a:pt x="125" y="195"/>
                        <a:pt x="125" y="195"/>
                      </a:cubicBezTo>
                      <a:cubicBezTo>
                        <a:pt x="126" y="195"/>
                        <a:pt x="126" y="195"/>
                        <a:pt x="126" y="195"/>
                      </a:cubicBezTo>
                      <a:cubicBezTo>
                        <a:pt x="126" y="195"/>
                        <a:pt x="126" y="195"/>
                        <a:pt x="126" y="195"/>
                      </a:cubicBezTo>
                      <a:cubicBezTo>
                        <a:pt x="126" y="195"/>
                        <a:pt x="126" y="195"/>
                        <a:pt x="126" y="195"/>
                      </a:cubicBezTo>
                      <a:cubicBezTo>
                        <a:pt x="127" y="196"/>
                        <a:pt x="127" y="196"/>
                        <a:pt x="127" y="196"/>
                      </a:cubicBezTo>
                      <a:cubicBezTo>
                        <a:pt x="127" y="196"/>
                        <a:pt x="127" y="196"/>
                        <a:pt x="127" y="196"/>
                      </a:cubicBezTo>
                      <a:cubicBezTo>
                        <a:pt x="127" y="196"/>
                        <a:pt x="127" y="196"/>
                        <a:pt x="127" y="196"/>
                      </a:cubicBezTo>
                      <a:cubicBezTo>
                        <a:pt x="127" y="197"/>
                        <a:pt x="127" y="197"/>
                        <a:pt x="127" y="197"/>
                      </a:cubicBezTo>
                      <a:cubicBezTo>
                        <a:pt x="126" y="197"/>
                        <a:pt x="126" y="197"/>
                        <a:pt x="126" y="197"/>
                      </a:cubicBezTo>
                      <a:cubicBezTo>
                        <a:pt x="126" y="197"/>
                        <a:pt x="126" y="197"/>
                        <a:pt x="126" y="197"/>
                      </a:cubicBezTo>
                      <a:cubicBezTo>
                        <a:pt x="127" y="197"/>
                        <a:pt x="127" y="197"/>
                        <a:pt x="127" y="197"/>
                      </a:cubicBezTo>
                      <a:cubicBezTo>
                        <a:pt x="127" y="197"/>
                        <a:pt x="127" y="197"/>
                        <a:pt x="127" y="197"/>
                      </a:cubicBezTo>
                      <a:cubicBezTo>
                        <a:pt x="127" y="197"/>
                        <a:pt x="127" y="197"/>
                        <a:pt x="127" y="197"/>
                      </a:cubicBezTo>
                      <a:cubicBezTo>
                        <a:pt x="128" y="197"/>
                        <a:pt x="128" y="197"/>
                        <a:pt x="128" y="197"/>
                      </a:cubicBezTo>
                      <a:cubicBezTo>
                        <a:pt x="128" y="197"/>
                        <a:pt x="128" y="197"/>
                        <a:pt x="128" y="197"/>
                      </a:cubicBezTo>
                      <a:cubicBezTo>
                        <a:pt x="128" y="198"/>
                        <a:pt x="128" y="198"/>
                        <a:pt x="128" y="198"/>
                      </a:cubicBezTo>
                      <a:cubicBezTo>
                        <a:pt x="128" y="198"/>
                        <a:pt x="128" y="198"/>
                        <a:pt x="128" y="198"/>
                      </a:cubicBezTo>
                      <a:cubicBezTo>
                        <a:pt x="128" y="198"/>
                        <a:pt x="128" y="198"/>
                        <a:pt x="128" y="198"/>
                      </a:cubicBezTo>
                      <a:cubicBezTo>
                        <a:pt x="129" y="198"/>
                        <a:pt x="129" y="198"/>
                        <a:pt x="129" y="198"/>
                      </a:cubicBezTo>
                      <a:cubicBezTo>
                        <a:pt x="129" y="198"/>
                        <a:pt x="129" y="198"/>
                        <a:pt x="129" y="198"/>
                      </a:cubicBezTo>
                      <a:cubicBezTo>
                        <a:pt x="129" y="198"/>
                        <a:pt x="129" y="198"/>
                        <a:pt x="129" y="198"/>
                      </a:cubicBezTo>
                      <a:cubicBezTo>
                        <a:pt x="129" y="198"/>
                        <a:pt x="129" y="198"/>
                        <a:pt x="129" y="198"/>
                      </a:cubicBezTo>
                      <a:cubicBezTo>
                        <a:pt x="130" y="198"/>
                        <a:pt x="130" y="198"/>
                        <a:pt x="130" y="198"/>
                      </a:cubicBezTo>
                      <a:cubicBezTo>
                        <a:pt x="130" y="198"/>
                        <a:pt x="130" y="198"/>
                        <a:pt x="130"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2" y="198"/>
                        <a:pt x="132" y="198"/>
                        <a:pt x="132" y="198"/>
                      </a:cubicBezTo>
                      <a:cubicBezTo>
                        <a:pt x="132" y="198"/>
                        <a:pt x="132" y="198"/>
                        <a:pt x="132" y="198"/>
                      </a:cubicBezTo>
                      <a:cubicBezTo>
                        <a:pt x="132" y="198"/>
                        <a:pt x="132" y="198"/>
                        <a:pt x="132" y="198"/>
                      </a:cubicBezTo>
                      <a:cubicBezTo>
                        <a:pt x="132" y="198"/>
                        <a:pt x="132" y="198"/>
                        <a:pt x="132" y="198"/>
                      </a:cubicBezTo>
                      <a:cubicBezTo>
                        <a:pt x="132" y="198"/>
                        <a:pt x="132" y="198"/>
                        <a:pt x="132" y="198"/>
                      </a:cubicBezTo>
                      <a:cubicBezTo>
                        <a:pt x="133" y="199"/>
                        <a:pt x="133" y="199"/>
                        <a:pt x="133" y="199"/>
                      </a:cubicBezTo>
                      <a:cubicBezTo>
                        <a:pt x="133" y="199"/>
                        <a:pt x="133" y="199"/>
                        <a:pt x="133" y="199"/>
                      </a:cubicBezTo>
                      <a:cubicBezTo>
                        <a:pt x="133" y="199"/>
                        <a:pt x="133" y="199"/>
                        <a:pt x="133" y="199"/>
                      </a:cubicBezTo>
                      <a:cubicBezTo>
                        <a:pt x="133" y="199"/>
                        <a:pt x="133" y="199"/>
                        <a:pt x="133" y="199"/>
                      </a:cubicBezTo>
                      <a:cubicBezTo>
                        <a:pt x="133" y="199"/>
                        <a:pt x="133" y="199"/>
                        <a:pt x="133" y="199"/>
                      </a:cubicBezTo>
                      <a:cubicBezTo>
                        <a:pt x="134" y="199"/>
                        <a:pt x="134" y="199"/>
                        <a:pt x="134" y="199"/>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1"/>
                        <a:pt x="134" y="201"/>
                        <a:pt x="134" y="201"/>
                      </a:cubicBezTo>
                      <a:cubicBezTo>
                        <a:pt x="135" y="201"/>
                        <a:pt x="135" y="201"/>
                        <a:pt x="135" y="201"/>
                      </a:cubicBezTo>
                      <a:cubicBezTo>
                        <a:pt x="136" y="200"/>
                        <a:pt x="136" y="200"/>
                        <a:pt x="136" y="200"/>
                      </a:cubicBezTo>
                      <a:cubicBezTo>
                        <a:pt x="136" y="200"/>
                        <a:pt x="136" y="200"/>
                        <a:pt x="136" y="200"/>
                      </a:cubicBezTo>
                      <a:cubicBezTo>
                        <a:pt x="137" y="201"/>
                        <a:pt x="137" y="201"/>
                        <a:pt x="137" y="201"/>
                      </a:cubicBezTo>
                      <a:cubicBezTo>
                        <a:pt x="137" y="201"/>
                        <a:pt x="137" y="201"/>
                        <a:pt x="137" y="201"/>
                      </a:cubicBezTo>
                      <a:cubicBezTo>
                        <a:pt x="138" y="201"/>
                        <a:pt x="138" y="201"/>
                        <a:pt x="138" y="201"/>
                      </a:cubicBezTo>
                      <a:cubicBezTo>
                        <a:pt x="138" y="201"/>
                        <a:pt x="138" y="201"/>
                        <a:pt x="138" y="201"/>
                      </a:cubicBezTo>
                      <a:cubicBezTo>
                        <a:pt x="138" y="201"/>
                        <a:pt x="138" y="201"/>
                        <a:pt x="138" y="201"/>
                      </a:cubicBezTo>
                      <a:cubicBezTo>
                        <a:pt x="139" y="201"/>
                        <a:pt x="139" y="201"/>
                        <a:pt x="139" y="201"/>
                      </a:cubicBezTo>
                      <a:cubicBezTo>
                        <a:pt x="139" y="201"/>
                        <a:pt x="139" y="201"/>
                        <a:pt x="139" y="201"/>
                      </a:cubicBezTo>
                      <a:cubicBezTo>
                        <a:pt x="139" y="202"/>
                        <a:pt x="139" y="202"/>
                        <a:pt x="139" y="202"/>
                      </a:cubicBezTo>
                      <a:cubicBezTo>
                        <a:pt x="139" y="202"/>
                        <a:pt x="139" y="202"/>
                        <a:pt x="139" y="202"/>
                      </a:cubicBezTo>
                      <a:cubicBezTo>
                        <a:pt x="140" y="202"/>
                        <a:pt x="140" y="202"/>
                        <a:pt x="140" y="202"/>
                      </a:cubicBezTo>
                      <a:cubicBezTo>
                        <a:pt x="140" y="202"/>
                        <a:pt x="140" y="202"/>
                        <a:pt x="140" y="202"/>
                      </a:cubicBezTo>
                      <a:cubicBezTo>
                        <a:pt x="140" y="202"/>
                        <a:pt x="140" y="202"/>
                        <a:pt x="140" y="202"/>
                      </a:cubicBezTo>
                      <a:cubicBezTo>
                        <a:pt x="141" y="203"/>
                        <a:pt x="141" y="203"/>
                        <a:pt x="141" y="203"/>
                      </a:cubicBezTo>
                      <a:cubicBezTo>
                        <a:pt x="141" y="203"/>
                        <a:pt x="141" y="203"/>
                        <a:pt x="141" y="203"/>
                      </a:cubicBezTo>
                      <a:cubicBezTo>
                        <a:pt x="142" y="204"/>
                        <a:pt x="142" y="204"/>
                        <a:pt x="142" y="204"/>
                      </a:cubicBezTo>
                      <a:cubicBezTo>
                        <a:pt x="143" y="204"/>
                        <a:pt x="143" y="204"/>
                        <a:pt x="143" y="204"/>
                      </a:cubicBezTo>
                      <a:cubicBezTo>
                        <a:pt x="143" y="204"/>
                        <a:pt x="143" y="204"/>
                        <a:pt x="143" y="204"/>
                      </a:cubicBezTo>
                      <a:cubicBezTo>
                        <a:pt x="144" y="204"/>
                        <a:pt x="144" y="204"/>
                        <a:pt x="144" y="204"/>
                      </a:cubicBezTo>
                      <a:cubicBezTo>
                        <a:pt x="145" y="204"/>
                        <a:pt x="145" y="204"/>
                        <a:pt x="145" y="204"/>
                      </a:cubicBezTo>
                      <a:cubicBezTo>
                        <a:pt x="145" y="204"/>
                        <a:pt x="145" y="204"/>
                        <a:pt x="145" y="204"/>
                      </a:cubicBezTo>
                      <a:cubicBezTo>
                        <a:pt x="145" y="204"/>
                        <a:pt x="145" y="204"/>
                        <a:pt x="145" y="204"/>
                      </a:cubicBezTo>
                      <a:cubicBezTo>
                        <a:pt x="145" y="204"/>
                        <a:pt x="145" y="204"/>
                        <a:pt x="145" y="204"/>
                      </a:cubicBezTo>
                      <a:cubicBezTo>
                        <a:pt x="146" y="204"/>
                        <a:pt x="146" y="204"/>
                        <a:pt x="146" y="204"/>
                      </a:cubicBezTo>
                      <a:cubicBezTo>
                        <a:pt x="146" y="204"/>
                        <a:pt x="146" y="204"/>
                        <a:pt x="146" y="204"/>
                      </a:cubicBezTo>
                      <a:cubicBezTo>
                        <a:pt x="147" y="204"/>
                        <a:pt x="147" y="204"/>
                        <a:pt x="147" y="204"/>
                      </a:cubicBezTo>
                      <a:cubicBezTo>
                        <a:pt x="148" y="204"/>
                        <a:pt x="148" y="204"/>
                        <a:pt x="148" y="204"/>
                      </a:cubicBezTo>
                      <a:cubicBezTo>
                        <a:pt x="149" y="204"/>
                        <a:pt x="149" y="204"/>
                        <a:pt x="149" y="204"/>
                      </a:cubicBezTo>
                      <a:cubicBezTo>
                        <a:pt x="150" y="204"/>
                        <a:pt x="150" y="204"/>
                        <a:pt x="150" y="204"/>
                      </a:cubicBezTo>
                      <a:cubicBezTo>
                        <a:pt x="150" y="204"/>
                        <a:pt x="150" y="204"/>
                        <a:pt x="150" y="204"/>
                      </a:cubicBezTo>
                      <a:cubicBezTo>
                        <a:pt x="150" y="204"/>
                        <a:pt x="150" y="204"/>
                        <a:pt x="150" y="204"/>
                      </a:cubicBezTo>
                      <a:cubicBezTo>
                        <a:pt x="152" y="204"/>
                        <a:pt x="152" y="204"/>
                        <a:pt x="152" y="204"/>
                      </a:cubicBezTo>
                      <a:cubicBezTo>
                        <a:pt x="152" y="204"/>
                        <a:pt x="152" y="204"/>
                        <a:pt x="152" y="204"/>
                      </a:cubicBezTo>
                      <a:cubicBezTo>
                        <a:pt x="152" y="205"/>
                        <a:pt x="152" y="205"/>
                        <a:pt x="152" y="205"/>
                      </a:cubicBezTo>
                      <a:cubicBezTo>
                        <a:pt x="153" y="205"/>
                        <a:pt x="153" y="205"/>
                        <a:pt x="153" y="205"/>
                      </a:cubicBezTo>
                      <a:cubicBezTo>
                        <a:pt x="153" y="205"/>
                        <a:pt x="153" y="205"/>
                        <a:pt x="153" y="205"/>
                      </a:cubicBezTo>
                      <a:cubicBezTo>
                        <a:pt x="153" y="205"/>
                        <a:pt x="153" y="205"/>
                        <a:pt x="153" y="205"/>
                      </a:cubicBezTo>
                      <a:cubicBezTo>
                        <a:pt x="153" y="206"/>
                        <a:pt x="153" y="206"/>
                        <a:pt x="153" y="206"/>
                      </a:cubicBezTo>
                      <a:cubicBezTo>
                        <a:pt x="154" y="206"/>
                        <a:pt x="154" y="206"/>
                        <a:pt x="154" y="206"/>
                      </a:cubicBezTo>
                      <a:cubicBezTo>
                        <a:pt x="154" y="207"/>
                        <a:pt x="154" y="207"/>
                        <a:pt x="154" y="207"/>
                      </a:cubicBezTo>
                      <a:cubicBezTo>
                        <a:pt x="155" y="207"/>
                        <a:pt x="155" y="207"/>
                        <a:pt x="155" y="207"/>
                      </a:cubicBezTo>
                      <a:cubicBezTo>
                        <a:pt x="155" y="207"/>
                        <a:pt x="155" y="207"/>
                        <a:pt x="155" y="207"/>
                      </a:cubicBezTo>
                      <a:cubicBezTo>
                        <a:pt x="155" y="207"/>
                        <a:pt x="155" y="207"/>
                        <a:pt x="155" y="207"/>
                      </a:cubicBezTo>
                      <a:cubicBezTo>
                        <a:pt x="156" y="207"/>
                        <a:pt x="156" y="207"/>
                        <a:pt x="156" y="207"/>
                      </a:cubicBezTo>
                      <a:cubicBezTo>
                        <a:pt x="156" y="207"/>
                        <a:pt x="156" y="207"/>
                        <a:pt x="156" y="207"/>
                      </a:cubicBezTo>
                      <a:cubicBezTo>
                        <a:pt x="156" y="207"/>
                        <a:pt x="156" y="207"/>
                        <a:pt x="156" y="207"/>
                      </a:cubicBezTo>
                      <a:cubicBezTo>
                        <a:pt x="156" y="208"/>
                        <a:pt x="156" y="208"/>
                        <a:pt x="156"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8" y="208"/>
                        <a:pt x="158" y="208"/>
                        <a:pt x="158" y="208"/>
                      </a:cubicBezTo>
                      <a:cubicBezTo>
                        <a:pt x="158" y="207"/>
                        <a:pt x="158" y="207"/>
                        <a:pt x="158" y="207"/>
                      </a:cubicBezTo>
                      <a:cubicBezTo>
                        <a:pt x="157" y="207"/>
                        <a:pt x="157" y="207"/>
                        <a:pt x="157" y="207"/>
                      </a:cubicBezTo>
                      <a:cubicBezTo>
                        <a:pt x="157" y="207"/>
                        <a:pt x="157" y="207"/>
                        <a:pt x="157" y="207"/>
                      </a:cubicBezTo>
                      <a:cubicBezTo>
                        <a:pt x="157" y="206"/>
                        <a:pt x="157" y="206"/>
                        <a:pt x="157" y="206"/>
                      </a:cubicBezTo>
                      <a:cubicBezTo>
                        <a:pt x="158" y="206"/>
                        <a:pt x="158" y="206"/>
                        <a:pt x="158" y="206"/>
                      </a:cubicBezTo>
                      <a:cubicBezTo>
                        <a:pt x="158" y="206"/>
                        <a:pt x="158" y="206"/>
                        <a:pt x="158" y="206"/>
                      </a:cubicBezTo>
                      <a:cubicBezTo>
                        <a:pt x="159" y="206"/>
                        <a:pt x="159" y="206"/>
                        <a:pt x="159" y="206"/>
                      </a:cubicBezTo>
                      <a:cubicBezTo>
                        <a:pt x="159" y="206"/>
                        <a:pt x="159" y="206"/>
                        <a:pt x="159" y="206"/>
                      </a:cubicBezTo>
                      <a:cubicBezTo>
                        <a:pt x="159" y="206"/>
                        <a:pt x="159" y="206"/>
                        <a:pt x="159" y="206"/>
                      </a:cubicBezTo>
                      <a:cubicBezTo>
                        <a:pt x="159" y="206"/>
                        <a:pt x="159" y="206"/>
                        <a:pt x="159" y="206"/>
                      </a:cubicBezTo>
                      <a:cubicBezTo>
                        <a:pt x="160" y="206"/>
                        <a:pt x="160" y="206"/>
                        <a:pt x="160" y="206"/>
                      </a:cubicBezTo>
                      <a:cubicBezTo>
                        <a:pt x="161" y="205"/>
                        <a:pt x="161" y="205"/>
                        <a:pt x="161" y="205"/>
                      </a:cubicBezTo>
                      <a:cubicBezTo>
                        <a:pt x="161" y="205"/>
                        <a:pt x="161" y="205"/>
                        <a:pt x="161" y="205"/>
                      </a:cubicBezTo>
                      <a:cubicBezTo>
                        <a:pt x="161" y="205"/>
                        <a:pt x="161" y="204"/>
                        <a:pt x="161" y="204"/>
                      </a:cubicBezTo>
                      <a:cubicBezTo>
                        <a:pt x="161" y="203"/>
                        <a:pt x="161" y="203"/>
                        <a:pt x="161" y="203"/>
                      </a:cubicBezTo>
                      <a:cubicBezTo>
                        <a:pt x="161" y="203"/>
                        <a:pt x="161" y="203"/>
                        <a:pt x="161" y="203"/>
                      </a:cubicBezTo>
                      <a:cubicBezTo>
                        <a:pt x="161" y="203"/>
                        <a:pt x="161" y="203"/>
                        <a:pt x="161" y="203"/>
                      </a:cubicBezTo>
                      <a:cubicBezTo>
                        <a:pt x="160" y="204"/>
                        <a:pt x="160" y="204"/>
                        <a:pt x="160" y="204"/>
                      </a:cubicBezTo>
                      <a:cubicBezTo>
                        <a:pt x="160" y="204"/>
                        <a:pt x="160" y="204"/>
                        <a:pt x="160" y="204"/>
                      </a:cubicBezTo>
                      <a:cubicBezTo>
                        <a:pt x="160" y="204"/>
                        <a:pt x="160" y="204"/>
                        <a:pt x="160" y="204"/>
                      </a:cubicBezTo>
                      <a:cubicBezTo>
                        <a:pt x="160" y="205"/>
                        <a:pt x="160" y="205"/>
                        <a:pt x="160" y="205"/>
                      </a:cubicBezTo>
                      <a:cubicBezTo>
                        <a:pt x="160" y="205"/>
                        <a:pt x="160" y="205"/>
                        <a:pt x="160" y="205"/>
                      </a:cubicBezTo>
                      <a:cubicBezTo>
                        <a:pt x="160" y="205"/>
                        <a:pt x="160" y="205"/>
                        <a:pt x="160" y="205"/>
                      </a:cubicBezTo>
                      <a:cubicBezTo>
                        <a:pt x="160" y="205"/>
                        <a:pt x="160" y="205"/>
                        <a:pt x="160" y="205"/>
                      </a:cubicBezTo>
                      <a:cubicBezTo>
                        <a:pt x="160" y="205"/>
                        <a:pt x="160" y="205"/>
                        <a:pt x="160" y="205"/>
                      </a:cubicBezTo>
                      <a:cubicBezTo>
                        <a:pt x="159" y="205"/>
                        <a:pt x="159" y="205"/>
                        <a:pt x="159" y="205"/>
                      </a:cubicBezTo>
                      <a:cubicBezTo>
                        <a:pt x="159" y="205"/>
                        <a:pt x="159" y="205"/>
                        <a:pt x="159" y="205"/>
                      </a:cubicBezTo>
                      <a:cubicBezTo>
                        <a:pt x="159" y="205"/>
                        <a:pt x="159" y="205"/>
                        <a:pt x="159" y="205"/>
                      </a:cubicBezTo>
                      <a:cubicBezTo>
                        <a:pt x="159" y="205"/>
                        <a:pt x="159" y="205"/>
                        <a:pt x="159" y="205"/>
                      </a:cubicBezTo>
                      <a:cubicBezTo>
                        <a:pt x="159" y="205"/>
                        <a:pt x="159" y="205"/>
                        <a:pt x="159" y="205"/>
                      </a:cubicBezTo>
                      <a:cubicBezTo>
                        <a:pt x="159" y="204"/>
                        <a:pt x="159" y="204"/>
                        <a:pt x="159" y="204"/>
                      </a:cubicBezTo>
                      <a:cubicBezTo>
                        <a:pt x="159" y="204"/>
                        <a:pt x="159" y="204"/>
                        <a:pt x="159" y="204"/>
                      </a:cubicBezTo>
                      <a:cubicBezTo>
                        <a:pt x="159" y="203"/>
                        <a:pt x="159" y="203"/>
                        <a:pt x="159" y="203"/>
                      </a:cubicBezTo>
                      <a:cubicBezTo>
                        <a:pt x="159" y="204"/>
                        <a:pt x="159" y="204"/>
                        <a:pt x="159" y="204"/>
                      </a:cubicBezTo>
                      <a:cubicBezTo>
                        <a:pt x="160" y="204"/>
                        <a:pt x="160" y="204"/>
                        <a:pt x="160" y="204"/>
                      </a:cubicBezTo>
                      <a:cubicBezTo>
                        <a:pt x="160" y="203"/>
                        <a:pt x="160" y="203"/>
                        <a:pt x="160" y="203"/>
                      </a:cubicBezTo>
                      <a:cubicBezTo>
                        <a:pt x="160" y="203"/>
                        <a:pt x="160" y="203"/>
                        <a:pt x="160" y="203"/>
                      </a:cubicBezTo>
                      <a:cubicBezTo>
                        <a:pt x="160" y="203"/>
                        <a:pt x="160" y="203"/>
                        <a:pt x="160" y="203"/>
                      </a:cubicBezTo>
                      <a:cubicBezTo>
                        <a:pt x="159" y="203"/>
                        <a:pt x="159" y="203"/>
                        <a:pt x="159" y="203"/>
                      </a:cubicBezTo>
                      <a:cubicBezTo>
                        <a:pt x="159" y="203"/>
                        <a:pt x="159" y="203"/>
                        <a:pt x="159" y="203"/>
                      </a:cubicBezTo>
                      <a:cubicBezTo>
                        <a:pt x="159" y="203"/>
                        <a:pt x="159" y="203"/>
                        <a:pt x="159" y="203"/>
                      </a:cubicBezTo>
                      <a:cubicBezTo>
                        <a:pt x="159" y="203"/>
                        <a:pt x="159" y="203"/>
                        <a:pt x="159" y="203"/>
                      </a:cubicBezTo>
                      <a:cubicBezTo>
                        <a:pt x="158" y="203"/>
                        <a:pt x="158" y="203"/>
                        <a:pt x="158" y="203"/>
                      </a:cubicBezTo>
                      <a:cubicBezTo>
                        <a:pt x="158" y="203"/>
                        <a:pt x="158" y="203"/>
                        <a:pt x="158" y="203"/>
                      </a:cubicBezTo>
                      <a:cubicBezTo>
                        <a:pt x="158" y="202"/>
                        <a:pt x="158" y="202"/>
                        <a:pt x="158" y="202"/>
                      </a:cubicBezTo>
                      <a:cubicBezTo>
                        <a:pt x="158" y="202"/>
                        <a:pt x="158" y="202"/>
                        <a:pt x="158" y="202"/>
                      </a:cubicBezTo>
                      <a:cubicBezTo>
                        <a:pt x="158" y="201"/>
                        <a:pt x="158" y="201"/>
                        <a:pt x="158" y="201"/>
                      </a:cubicBezTo>
                      <a:cubicBezTo>
                        <a:pt x="158" y="201"/>
                        <a:pt x="158" y="201"/>
                        <a:pt x="158" y="201"/>
                      </a:cubicBezTo>
                      <a:cubicBezTo>
                        <a:pt x="158" y="201"/>
                        <a:pt x="158" y="201"/>
                        <a:pt x="158" y="201"/>
                      </a:cubicBezTo>
                      <a:cubicBezTo>
                        <a:pt x="158" y="200"/>
                        <a:pt x="158" y="200"/>
                        <a:pt x="158" y="200"/>
                      </a:cubicBezTo>
                      <a:cubicBezTo>
                        <a:pt x="158" y="200"/>
                        <a:pt x="158" y="200"/>
                        <a:pt x="158" y="200"/>
                      </a:cubicBezTo>
                      <a:cubicBezTo>
                        <a:pt x="158" y="200"/>
                        <a:pt x="158" y="200"/>
                        <a:pt x="158" y="200"/>
                      </a:cubicBezTo>
                      <a:cubicBezTo>
                        <a:pt x="158" y="200"/>
                        <a:pt x="158" y="200"/>
                        <a:pt x="158" y="200"/>
                      </a:cubicBezTo>
                      <a:cubicBezTo>
                        <a:pt x="158" y="200"/>
                        <a:pt x="158" y="200"/>
                        <a:pt x="158" y="200"/>
                      </a:cubicBezTo>
                      <a:cubicBezTo>
                        <a:pt x="158" y="199"/>
                        <a:pt x="158" y="199"/>
                        <a:pt x="158" y="199"/>
                      </a:cubicBezTo>
                      <a:cubicBezTo>
                        <a:pt x="158" y="199"/>
                        <a:pt x="158" y="199"/>
                        <a:pt x="158" y="199"/>
                      </a:cubicBezTo>
                      <a:cubicBezTo>
                        <a:pt x="158" y="199"/>
                        <a:pt x="158" y="199"/>
                        <a:pt x="158" y="199"/>
                      </a:cubicBezTo>
                      <a:cubicBezTo>
                        <a:pt x="157" y="199"/>
                        <a:pt x="157" y="199"/>
                        <a:pt x="157" y="199"/>
                      </a:cubicBezTo>
                      <a:cubicBezTo>
                        <a:pt x="157" y="199"/>
                        <a:pt x="157" y="199"/>
                        <a:pt x="157" y="199"/>
                      </a:cubicBezTo>
                      <a:cubicBezTo>
                        <a:pt x="157" y="199"/>
                        <a:pt x="157" y="199"/>
                        <a:pt x="157" y="199"/>
                      </a:cubicBezTo>
                      <a:cubicBezTo>
                        <a:pt x="157" y="199"/>
                        <a:pt x="157" y="199"/>
                        <a:pt x="157" y="199"/>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6" y="198"/>
                        <a:pt x="156" y="198"/>
                        <a:pt x="156" y="198"/>
                      </a:cubicBezTo>
                      <a:cubicBezTo>
                        <a:pt x="156" y="198"/>
                        <a:pt x="156" y="198"/>
                        <a:pt x="156" y="198"/>
                      </a:cubicBezTo>
                      <a:cubicBezTo>
                        <a:pt x="156" y="197"/>
                        <a:pt x="156" y="197"/>
                        <a:pt x="156" y="197"/>
                      </a:cubicBezTo>
                      <a:cubicBezTo>
                        <a:pt x="156" y="197"/>
                        <a:pt x="156" y="197"/>
                        <a:pt x="156" y="197"/>
                      </a:cubicBezTo>
                      <a:cubicBezTo>
                        <a:pt x="156" y="197"/>
                        <a:pt x="156" y="197"/>
                        <a:pt x="156" y="197"/>
                      </a:cubicBezTo>
                      <a:cubicBezTo>
                        <a:pt x="156" y="197"/>
                        <a:pt x="156" y="197"/>
                        <a:pt x="156" y="197"/>
                      </a:cubicBezTo>
                      <a:cubicBezTo>
                        <a:pt x="156" y="197"/>
                        <a:pt x="156" y="197"/>
                        <a:pt x="156" y="197"/>
                      </a:cubicBezTo>
                      <a:cubicBezTo>
                        <a:pt x="155" y="197"/>
                        <a:pt x="155" y="197"/>
                        <a:pt x="155" y="197"/>
                      </a:cubicBezTo>
                      <a:cubicBezTo>
                        <a:pt x="156" y="196"/>
                        <a:pt x="156" y="196"/>
                        <a:pt x="156" y="196"/>
                      </a:cubicBezTo>
                      <a:cubicBezTo>
                        <a:pt x="156" y="196"/>
                        <a:pt x="156" y="196"/>
                        <a:pt x="156" y="196"/>
                      </a:cubicBezTo>
                      <a:cubicBezTo>
                        <a:pt x="156" y="196"/>
                        <a:pt x="156" y="196"/>
                        <a:pt x="156" y="196"/>
                      </a:cubicBezTo>
                      <a:cubicBezTo>
                        <a:pt x="156" y="195"/>
                        <a:pt x="156" y="195"/>
                        <a:pt x="156" y="195"/>
                      </a:cubicBezTo>
                      <a:cubicBezTo>
                        <a:pt x="155" y="195"/>
                        <a:pt x="155" y="195"/>
                        <a:pt x="155"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4"/>
                        <a:pt x="156" y="194"/>
                        <a:pt x="156" y="194"/>
                      </a:cubicBezTo>
                      <a:cubicBezTo>
                        <a:pt x="155" y="193"/>
                        <a:pt x="155" y="193"/>
                        <a:pt x="155" y="193"/>
                      </a:cubicBezTo>
                      <a:cubicBezTo>
                        <a:pt x="155" y="192"/>
                        <a:pt x="155" y="192"/>
                        <a:pt x="155" y="192"/>
                      </a:cubicBezTo>
                      <a:cubicBezTo>
                        <a:pt x="155" y="191"/>
                        <a:pt x="155" y="191"/>
                        <a:pt x="155" y="191"/>
                      </a:cubicBezTo>
                      <a:cubicBezTo>
                        <a:pt x="155" y="190"/>
                        <a:pt x="155" y="190"/>
                        <a:pt x="155" y="190"/>
                      </a:cubicBezTo>
                      <a:cubicBezTo>
                        <a:pt x="155" y="189"/>
                        <a:pt x="155" y="189"/>
                        <a:pt x="155" y="189"/>
                      </a:cubicBezTo>
                      <a:cubicBezTo>
                        <a:pt x="154" y="189"/>
                        <a:pt x="154" y="189"/>
                        <a:pt x="154" y="189"/>
                      </a:cubicBezTo>
                      <a:cubicBezTo>
                        <a:pt x="154" y="189"/>
                        <a:pt x="154" y="189"/>
                        <a:pt x="154" y="189"/>
                      </a:cubicBezTo>
                      <a:cubicBezTo>
                        <a:pt x="154" y="189"/>
                        <a:pt x="154" y="189"/>
                        <a:pt x="154" y="189"/>
                      </a:cubicBezTo>
                      <a:cubicBezTo>
                        <a:pt x="154" y="189"/>
                        <a:pt x="154" y="189"/>
                        <a:pt x="154" y="189"/>
                      </a:cubicBezTo>
                      <a:cubicBezTo>
                        <a:pt x="153" y="189"/>
                        <a:pt x="153" y="189"/>
                        <a:pt x="153" y="189"/>
                      </a:cubicBezTo>
                      <a:cubicBezTo>
                        <a:pt x="153" y="189"/>
                        <a:pt x="153" y="189"/>
                        <a:pt x="153" y="189"/>
                      </a:cubicBezTo>
                      <a:cubicBezTo>
                        <a:pt x="153" y="188"/>
                        <a:pt x="153" y="188"/>
                        <a:pt x="153" y="188"/>
                      </a:cubicBezTo>
                      <a:cubicBezTo>
                        <a:pt x="153" y="188"/>
                        <a:pt x="153" y="188"/>
                        <a:pt x="153" y="188"/>
                      </a:cubicBezTo>
                      <a:cubicBezTo>
                        <a:pt x="153" y="188"/>
                        <a:pt x="153" y="188"/>
                        <a:pt x="153" y="188"/>
                      </a:cubicBezTo>
                      <a:cubicBezTo>
                        <a:pt x="154" y="187"/>
                        <a:pt x="154" y="187"/>
                        <a:pt x="154" y="187"/>
                      </a:cubicBezTo>
                      <a:cubicBezTo>
                        <a:pt x="154" y="187"/>
                        <a:pt x="154" y="187"/>
                        <a:pt x="154" y="187"/>
                      </a:cubicBezTo>
                      <a:cubicBezTo>
                        <a:pt x="155" y="188"/>
                        <a:pt x="155" y="188"/>
                        <a:pt x="155" y="188"/>
                      </a:cubicBezTo>
                      <a:cubicBezTo>
                        <a:pt x="155" y="188"/>
                        <a:pt x="155" y="188"/>
                        <a:pt x="155" y="188"/>
                      </a:cubicBezTo>
                      <a:cubicBezTo>
                        <a:pt x="155" y="188"/>
                        <a:pt x="155" y="188"/>
                        <a:pt x="155" y="188"/>
                      </a:cubicBezTo>
                      <a:cubicBezTo>
                        <a:pt x="154" y="187"/>
                        <a:pt x="154" y="187"/>
                        <a:pt x="154" y="187"/>
                      </a:cubicBezTo>
                      <a:cubicBezTo>
                        <a:pt x="154" y="187"/>
                        <a:pt x="154" y="187"/>
                        <a:pt x="154" y="187"/>
                      </a:cubicBezTo>
                      <a:cubicBezTo>
                        <a:pt x="153" y="187"/>
                        <a:pt x="153" y="187"/>
                        <a:pt x="153" y="187"/>
                      </a:cubicBezTo>
                      <a:cubicBezTo>
                        <a:pt x="153" y="186"/>
                        <a:pt x="153" y="186"/>
                        <a:pt x="153" y="186"/>
                      </a:cubicBezTo>
                      <a:cubicBezTo>
                        <a:pt x="153" y="186"/>
                        <a:pt x="153" y="186"/>
                        <a:pt x="153" y="186"/>
                      </a:cubicBezTo>
                      <a:cubicBezTo>
                        <a:pt x="153" y="185"/>
                        <a:pt x="153" y="185"/>
                        <a:pt x="153" y="185"/>
                      </a:cubicBezTo>
                      <a:cubicBezTo>
                        <a:pt x="153" y="185"/>
                        <a:pt x="153" y="185"/>
                        <a:pt x="153" y="185"/>
                      </a:cubicBezTo>
                      <a:cubicBezTo>
                        <a:pt x="154" y="185"/>
                        <a:pt x="154" y="185"/>
                        <a:pt x="154" y="185"/>
                      </a:cubicBezTo>
                      <a:cubicBezTo>
                        <a:pt x="155" y="185"/>
                        <a:pt x="155" y="185"/>
                        <a:pt x="155" y="185"/>
                      </a:cubicBezTo>
                      <a:cubicBezTo>
                        <a:pt x="155" y="185"/>
                        <a:pt x="155" y="185"/>
                        <a:pt x="155" y="185"/>
                      </a:cubicBezTo>
                      <a:cubicBezTo>
                        <a:pt x="154" y="184"/>
                        <a:pt x="154" y="184"/>
                        <a:pt x="154" y="184"/>
                      </a:cubicBezTo>
                      <a:cubicBezTo>
                        <a:pt x="155" y="184"/>
                        <a:pt x="155" y="184"/>
                        <a:pt x="155" y="184"/>
                      </a:cubicBezTo>
                      <a:cubicBezTo>
                        <a:pt x="155" y="184"/>
                        <a:pt x="155" y="184"/>
                        <a:pt x="155" y="184"/>
                      </a:cubicBezTo>
                      <a:cubicBezTo>
                        <a:pt x="154" y="183"/>
                        <a:pt x="154" y="183"/>
                        <a:pt x="154" y="183"/>
                      </a:cubicBezTo>
                      <a:cubicBezTo>
                        <a:pt x="154" y="183"/>
                        <a:pt x="154" y="183"/>
                        <a:pt x="154" y="183"/>
                      </a:cubicBezTo>
                      <a:cubicBezTo>
                        <a:pt x="155" y="183"/>
                        <a:pt x="155" y="183"/>
                        <a:pt x="155" y="183"/>
                      </a:cubicBezTo>
                      <a:cubicBezTo>
                        <a:pt x="155" y="183"/>
                        <a:pt x="155" y="183"/>
                        <a:pt x="155" y="183"/>
                      </a:cubicBezTo>
                      <a:cubicBezTo>
                        <a:pt x="155" y="183"/>
                        <a:pt x="155" y="183"/>
                        <a:pt x="155" y="183"/>
                      </a:cubicBezTo>
                      <a:cubicBezTo>
                        <a:pt x="155" y="183"/>
                        <a:pt x="155" y="183"/>
                        <a:pt x="155" y="183"/>
                      </a:cubicBezTo>
                      <a:cubicBezTo>
                        <a:pt x="155" y="183"/>
                        <a:pt x="155" y="183"/>
                        <a:pt x="155" y="183"/>
                      </a:cubicBezTo>
                      <a:cubicBezTo>
                        <a:pt x="155" y="182"/>
                        <a:pt x="155" y="182"/>
                        <a:pt x="155" y="182"/>
                      </a:cubicBezTo>
                      <a:cubicBezTo>
                        <a:pt x="155" y="182"/>
                        <a:pt x="155" y="182"/>
                        <a:pt x="155" y="182"/>
                      </a:cubicBezTo>
                      <a:cubicBezTo>
                        <a:pt x="155" y="182"/>
                        <a:pt x="155" y="182"/>
                        <a:pt x="155" y="182"/>
                      </a:cubicBezTo>
                      <a:cubicBezTo>
                        <a:pt x="155" y="182"/>
                        <a:pt x="155" y="182"/>
                        <a:pt x="155" y="182"/>
                      </a:cubicBezTo>
                      <a:cubicBezTo>
                        <a:pt x="155" y="181"/>
                        <a:pt x="155" y="181"/>
                        <a:pt x="155" y="181"/>
                      </a:cubicBezTo>
                      <a:cubicBezTo>
                        <a:pt x="155" y="181"/>
                        <a:pt x="155" y="181"/>
                        <a:pt x="155" y="181"/>
                      </a:cubicBezTo>
                      <a:cubicBezTo>
                        <a:pt x="155" y="181"/>
                        <a:pt x="155" y="181"/>
                        <a:pt x="155" y="181"/>
                      </a:cubicBezTo>
                      <a:cubicBezTo>
                        <a:pt x="155" y="181"/>
                        <a:pt x="155" y="181"/>
                        <a:pt x="155" y="181"/>
                      </a:cubicBezTo>
                      <a:cubicBezTo>
                        <a:pt x="156" y="181"/>
                        <a:pt x="156" y="181"/>
                        <a:pt x="156" y="181"/>
                      </a:cubicBezTo>
                      <a:cubicBezTo>
                        <a:pt x="156" y="180"/>
                        <a:pt x="156" y="180"/>
                        <a:pt x="156" y="180"/>
                      </a:cubicBezTo>
                      <a:cubicBezTo>
                        <a:pt x="155" y="180"/>
                        <a:pt x="155" y="180"/>
                        <a:pt x="155" y="180"/>
                      </a:cubicBezTo>
                      <a:cubicBezTo>
                        <a:pt x="155" y="180"/>
                        <a:pt x="155" y="180"/>
                        <a:pt x="155" y="180"/>
                      </a:cubicBezTo>
                      <a:cubicBezTo>
                        <a:pt x="154" y="181"/>
                        <a:pt x="154" y="181"/>
                        <a:pt x="154" y="181"/>
                      </a:cubicBezTo>
                      <a:cubicBezTo>
                        <a:pt x="154" y="181"/>
                        <a:pt x="154" y="181"/>
                        <a:pt x="154" y="181"/>
                      </a:cubicBezTo>
                      <a:cubicBezTo>
                        <a:pt x="153" y="181"/>
                        <a:pt x="153" y="181"/>
                        <a:pt x="153" y="181"/>
                      </a:cubicBezTo>
                      <a:cubicBezTo>
                        <a:pt x="153" y="181"/>
                        <a:pt x="153" y="181"/>
                        <a:pt x="153" y="181"/>
                      </a:cubicBezTo>
                      <a:cubicBezTo>
                        <a:pt x="152" y="181"/>
                        <a:pt x="152" y="181"/>
                        <a:pt x="152" y="181"/>
                      </a:cubicBezTo>
                      <a:cubicBezTo>
                        <a:pt x="152" y="180"/>
                        <a:pt x="152" y="180"/>
                        <a:pt x="152" y="180"/>
                      </a:cubicBezTo>
                      <a:cubicBezTo>
                        <a:pt x="151" y="180"/>
                        <a:pt x="151" y="180"/>
                        <a:pt x="151" y="180"/>
                      </a:cubicBezTo>
                      <a:cubicBezTo>
                        <a:pt x="151" y="180"/>
                        <a:pt x="151" y="180"/>
                        <a:pt x="151" y="180"/>
                      </a:cubicBezTo>
                      <a:cubicBezTo>
                        <a:pt x="151" y="180"/>
                        <a:pt x="151" y="180"/>
                        <a:pt x="151" y="180"/>
                      </a:cubicBezTo>
                      <a:cubicBezTo>
                        <a:pt x="150" y="180"/>
                        <a:pt x="150" y="180"/>
                        <a:pt x="150" y="180"/>
                      </a:cubicBezTo>
                      <a:cubicBezTo>
                        <a:pt x="149" y="180"/>
                        <a:pt x="149" y="180"/>
                        <a:pt x="149" y="180"/>
                      </a:cubicBezTo>
                      <a:cubicBezTo>
                        <a:pt x="150" y="180"/>
                        <a:pt x="150" y="180"/>
                        <a:pt x="150" y="180"/>
                      </a:cubicBezTo>
                      <a:cubicBezTo>
                        <a:pt x="150" y="180"/>
                        <a:pt x="150" y="180"/>
                        <a:pt x="150" y="180"/>
                      </a:cubicBezTo>
                      <a:cubicBezTo>
                        <a:pt x="151" y="180"/>
                        <a:pt x="151" y="180"/>
                        <a:pt x="151" y="180"/>
                      </a:cubicBezTo>
                      <a:cubicBezTo>
                        <a:pt x="151" y="180"/>
                        <a:pt x="151" y="180"/>
                        <a:pt x="151" y="180"/>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8"/>
                        <a:pt x="151" y="178"/>
                        <a:pt x="151" y="178"/>
                      </a:cubicBezTo>
                      <a:cubicBezTo>
                        <a:pt x="150" y="178"/>
                        <a:pt x="150" y="178"/>
                        <a:pt x="150" y="178"/>
                      </a:cubicBezTo>
                      <a:cubicBezTo>
                        <a:pt x="150" y="178"/>
                        <a:pt x="150" y="178"/>
                        <a:pt x="150" y="178"/>
                      </a:cubicBezTo>
                      <a:cubicBezTo>
                        <a:pt x="150" y="177"/>
                        <a:pt x="150" y="177"/>
                        <a:pt x="150" y="177"/>
                      </a:cubicBezTo>
                      <a:cubicBezTo>
                        <a:pt x="149" y="177"/>
                        <a:pt x="149" y="177"/>
                        <a:pt x="149" y="177"/>
                      </a:cubicBezTo>
                      <a:cubicBezTo>
                        <a:pt x="149" y="176"/>
                        <a:pt x="149" y="176"/>
                        <a:pt x="149" y="176"/>
                      </a:cubicBezTo>
                      <a:cubicBezTo>
                        <a:pt x="150" y="177"/>
                        <a:pt x="150" y="177"/>
                        <a:pt x="150" y="177"/>
                      </a:cubicBezTo>
                      <a:cubicBezTo>
                        <a:pt x="150" y="177"/>
                        <a:pt x="150" y="177"/>
                        <a:pt x="150" y="177"/>
                      </a:cubicBezTo>
                      <a:cubicBezTo>
                        <a:pt x="152" y="179"/>
                        <a:pt x="152" y="179"/>
                        <a:pt x="152" y="179"/>
                      </a:cubicBezTo>
                      <a:cubicBezTo>
                        <a:pt x="152" y="179"/>
                        <a:pt x="152" y="179"/>
                        <a:pt x="152" y="179"/>
                      </a:cubicBezTo>
                      <a:cubicBezTo>
                        <a:pt x="152" y="180"/>
                        <a:pt x="152" y="180"/>
                        <a:pt x="152" y="180"/>
                      </a:cubicBezTo>
                      <a:cubicBezTo>
                        <a:pt x="152" y="180"/>
                        <a:pt x="152" y="180"/>
                        <a:pt x="152" y="180"/>
                      </a:cubicBezTo>
                      <a:cubicBezTo>
                        <a:pt x="152" y="180"/>
                        <a:pt x="152" y="180"/>
                        <a:pt x="152" y="180"/>
                      </a:cubicBezTo>
                      <a:cubicBezTo>
                        <a:pt x="152" y="180"/>
                        <a:pt x="152" y="180"/>
                        <a:pt x="152" y="180"/>
                      </a:cubicBezTo>
                      <a:cubicBezTo>
                        <a:pt x="152" y="180"/>
                        <a:pt x="152" y="180"/>
                        <a:pt x="152" y="180"/>
                      </a:cubicBezTo>
                      <a:cubicBezTo>
                        <a:pt x="153" y="179"/>
                        <a:pt x="153" y="179"/>
                        <a:pt x="153" y="179"/>
                      </a:cubicBezTo>
                      <a:cubicBezTo>
                        <a:pt x="152" y="179"/>
                        <a:pt x="152" y="179"/>
                        <a:pt x="152" y="179"/>
                      </a:cubicBezTo>
                      <a:cubicBezTo>
                        <a:pt x="153" y="179"/>
                        <a:pt x="153" y="179"/>
                        <a:pt x="153" y="179"/>
                      </a:cubicBezTo>
                      <a:cubicBezTo>
                        <a:pt x="153" y="179"/>
                        <a:pt x="153" y="179"/>
                        <a:pt x="153" y="179"/>
                      </a:cubicBezTo>
                      <a:cubicBezTo>
                        <a:pt x="153" y="179"/>
                        <a:pt x="153" y="179"/>
                        <a:pt x="153" y="179"/>
                      </a:cubicBezTo>
                      <a:cubicBezTo>
                        <a:pt x="153" y="179"/>
                        <a:pt x="153" y="179"/>
                        <a:pt x="153" y="179"/>
                      </a:cubicBezTo>
                      <a:cubicBezTo>
                        <a:pt x="153" y="179"/>
                        <a:pt x="153" y="179"/>
                        <a:pt x="153" y="179"/>
                      </a:cubicBezTo>
                      <a:cubicBezTo>
                        <a:pt x="154" y="179"/>
                        <a:pt x="154" y="179"/>
                        <a:pt x="154" y="179"/>
                      </a:cubicBezTo>
                      <a:cubicBezTo>
                        <a:pt x="153" y="178"/>
                        <a:pt x="153" y="178"/>
                        <a:pt x="153" y="178"/>
                      </a:cubicBezTo>
                      <a:cubicBezTo>
                        <a:pt x="154" y="178"/>
                        <a:pt x="154" y="178"/>
                        <a:pt x="154" y="178"/>
                      </a:cubicBezTo>
                      <a:cubicBezTo>
                        <a:pt x="154" y="178"/>
                        <a:pt x="154" y="178"/>
                        <a:pt x="154" y="178"/>
                      </a:cubicBezTo>
                      <a:cubicBezTo>
                        <a:pt x="154" y="178"/>
                        <a:pt x="154" y="178"/>
                        <a:pt x="154" y="178"/>
                      </a:cubicBezTo>
                      <a:cubicBezTo>
                        <a:pt x="154" y="178"/>
                        <a:pt x="154" y="178"/>
                        <a:pt x="154" y="178"/>
                      </a:cubicBezTo>
                      <a:cubicBezTo>
                        <a:pt x="154" y="178"/>
                        <a:pt x="154" y="178"/>
                        <a:pt x="154" y="178"/>
                      </a:cubicBezTo>
                      <a:cubicBezTo>
                        <a:pt x="154" y="179"/>
                        <a:pt x="154" y="179"/>
                        <a:pt x="154"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80"/>
                        <a:pt x="154" y="180"/>
                        <a:pt x="154" y="180"/>
                      </a:cubicBezTo>
                      <a:cubicBezTo>
                        <a:pt x="154" y="180"/>
                        <a:pt x="154" y="180"/>
                        <a:pt x="154" y="180"/>
                      </a:cubicBezTo>
                      <a:cubicBezTo>
                        <a:pt x="154" y="180"/>
                        <a:pt x="154" y="180"/>
                        <a:pt x="154" y="180"/>
                      </a:cubicBezTo>
                      <a:cubicBezTo>
                        <a:pt x="154" y="180"/>
                        <a:pt x="154" y="180"/>
                        <a:pt x="154" y="180"/>
                      </a:cubicBezTo>
                      <a:cubicBezTo>
                        <a:pt x="156" y="179"/>
                        <a:pt x="156" y="179"/>
                        <a:pt x="156" y="179"/>
                      </a:cubicBezTo>
                      <a:cubicBezTo>
                        <a:pt x="156" y="179"/>
                        <a:pt x="156" y="179"/>
                        <a:pt x="156" y="179"/>
                      </a:cubicBezTo>
                      <a:cubicBezTo>
                        <a:pt x="156" y="178"/>
                        <a:pt x="156" y="178"/>
                        <a:pt x="156" y="178"/>
                      </a:cubicBezTo>
                      <a:cubicBezTo>
                        <a:pt x="156" y="176"/>
                        <a:pt x="156" y="176"/>
                        <a:pt x="156" y="176"/>
                      </a:cubicBezTo>
                      <a:cubicBezTo>
                        <a:pt x="157" y="176"/>
                        <a:pt x="157" y="176"/>
                        <a:pt x="157" y="176"/>
                      </a:cubicBezTo>
                      <a:cubicBezTo>
                        <a:pt x="157" y="176"/>
                        <a:pt x="157" y="176"/>
                        <a:pt x="157" y="176"/>
                      </a:cubicBezTo>
                      <a:cubicBezTo>
                        <a:pt x="157" y="176"/>
                        <a:pt x="157" y="176"/>
                        <a:pt x="157" y="176"/>
                      </a:cubicBezTo>
                      <a:cubicBezTo>
                        <a:pt x="157" y="175"/>
                        <a:pt x="157" y="175"/>
                        <a:pt x="157" y="175"/>
                      </a:cubicBezTo>
                      <a:cubicBezTo>
                        <a:pt x="158" y="174"/>
                        <a:pt x="158" y="174"/>
                        <a:pt x="158" y="174"/>
                      </a:cubicBezTo>
                      <a:cubicBezTo>
                        <a:pt x="158" y="174"/>
                        <a:pt x="158" y="174"/>
                        <a:pt x="158" y="174"/>
                      </a:cubicBezTo>
                      <a:cubicBezTo>
                        <a:pt x="158" y="173"/>
                        <a:pt x="158" y="173"/>
                        <a:pt x="158" y="173"/>
                      </a:cubicBezTo>
                      <a:cubicBezTo>
                        <a:pt x="158" y="173"/>
                        <a:pt x="158" y="173"/>
                        <a:pt x="158" y="173"/>
                      </a:cubicBezTo>
                      <a:cubicBezTo>
                        <a:pt x="158" y="173"/>
                        <a:pt x="158" y="173"/>
                        <a:pt x="158" y="173"/>
                      </a:cubicBezTo>
                      <a:cubicBezTo>
                        <a:pt x="158" y="172"/>
                        <a:pt x="158" y="172"/>
                        <a:pt x="158" y="172"/>
                      </a:cubicBezTo>
                      <a:cubicBezTo>
                        <a:pt x="158" y="172"/>
                        <a:pt x="158" y="172"/>
                        <a:pt x="158" y="172"/>
                      </a:cubicBezTo>
                      <a:cubicBezTo>
                        <a:pt x="158" y="172"/>
                        <a:pt x="158" y="172"/>
                        <a:pt x="158" y="172"/>
                      </a:cubicBezTo>
                      <a:cubicBezTo>
                        <a:pt x="158" y="172"/>
                        <a:pt x="158" y="172"/>
                        <a:pt x="158" y="172"/>
                      </a:cubicBezTo>
                      <a:cubicBezTo>
                        <a:pt x="157" y="171"/>
                        <a:pt x="157" y="171"/>
                        <a:pt x="157" y="171"/>
                      </a:cubicBezTo>
                      <a:cubicBezTo>
                        <a:pt x="156" y="171"/>
                        <a:pt x="156" y="171"/>
                        <a:pt x="156" y="171"/>
                      </a:cubicBezTo>
                      <a:cubicBezTo>
                        <a:pt x="156" y="170"/>
                        <a:pt x="156" y="170"/>
                        <a:pt x="156" y="170"/>
                      </a:cubicBezTo>
                      <a:cubicBezTo>
                        <a:pt x="156" y="170"/>
                        <a:pt x="156" y="170"/>
                        <a:pt x="156" y="170"/>
                      </a:cubicBezTo>
                      <a:cubicBezTo>
                        <a:pt x="156" y="169"/>
                        <a:pt x="156" y="169"/>
                        <a:pt x="156" y="169"/>
                      </a:cubicBezTo>
                      <a:cubicBezTo>
                        <a:pt x="156" y="169"/>
                        <a:pt x="156" y="169"/>
                        <a:pt x="156" y="169"/>
                      </a:cubicBezTo>
                      <a:cubicBezTo>
                        <a:pt x="156" y="169"/>
                        <a:pt x="156" y="169"/>
                        <a:pt x="156" y="169"/>
                      </a:cubicBezTo>
                      <a:cubicBezTo>
                        <a:pt x="156" y="169"/>
                        <a:pt x="156" y="169"/>
                        <a:pt x="156" y="169"/>
                      </a:cubicBezTo>
                      <a:cubicBezTo>
                        <a:pt x="155" y="169"/>
                        <a:pt x="155" y="169"/>
                        <a:pt x="155" y="169"/>
                      </a:cubicBezTo>
                      <a:cubicBezTo>
                        <a:pt x="155" y="169"/>
                        <a:pt x="155" y="169"/>
                        <a:pt x="155" y="169"/>
                      </a:cubicBezTo>
                      <a:cubicBezTo>
                        <a:pt x="155" y="169"/>
                        <a:pt x="155" y="169"/>
                        <a:pt x="155" y="169"/>
                      </a:cubicBezTo>
                      <a:cubicBezTo>
                        <a:pt x="154" y="169"/>
                        <a:pt x="154" y="169"/>
                        <a:pt x="154" y="169"/>
                      </a:cubicBezTo>
                      <a:cubicBezTo>
                        <a:pt x="154" y="169"/>
                        <a:pt x="154" y="169"/>
                        <a:pt x="154" y="169"/>
                      </a:cubicBezTo>
                      <a:cubicBezTo>
                        <a:pt x="154" y="168"/>
                        <a:pt x="154" y="168"/>
                        <a:pt x="154" y="168"/>
                      </a:cubicBezTo>
                      <a:cubicBezTo>
                        <a:pt x="154" y="168"/>
                        <a:pt x="154" y="168"/>
                        <a:pt x="154" y="168"/>
                      </a:cubicBezTo>
                      <a:cubicBezTo>
                        <a:pt x="154" y="168"/>
                        <a:pt x="154" y="168"/>
                        <a:pt x="154" y="168"/>
                      </a:cubicBezTo>
                      <a:cubicBezTo>
                        <a:pt x="154" y="168"/>
                        <a:pt x="154" y="168"/>
                        <a:pt x="154" y="168"/>
                      </a:cubicBezTo>
                      <a:cubicBezTo>
                        <a:pt x="154" y="168"/>
                        <a:pt x="154" y="168"/>
                        <a:pt x="154" y="168"/>
                      </a:cubicBezTo>
                      <a:cubicBezTo>
                        <a:pt x="154" y="169"/>
                        <a:pt x="154" y="169"/>
                        <a:pt x="154" y="169"/>
                      </a:cubicBezTo>
                      <a:cubicBezTo>
                        <a:pt x="154" y="169"/>
                        <a:pt x="154" y="169"/>
                        <a:pt x="154" y="169"/>
                      </a:cubicBezTo>
                      <a:cubicBezTo>
                        <a:pt x="154" y="169"/>
                        <a:pt x="154" y="169"/>
                        <a:pt x="154" y="169"/>
                      </a:cubicBezTo>
                      <a:cubicBezTo>
                        <a:pt x="154" y="169"/>
                        <a:pt x="154" y="169"/>
                        <a:pt x="154" y="169"/>
                      </a:cubicBezTo>
                      <a:cubicBezTo>
                        <a:pt x="155" y="169"/>
                        <a:pt x="155" y="169"/>
                        <a:pt x="155" y="169"/>
                      </a:cubicBezTo>
                      <a:cubicBezTo>
                        <a:pt x="155" y="169"/>
                        <a:pt x="155" y="169"/>
                        <a:pt x="155" y="169"/>
                      </a:cubicBezTo>
                      <a:cubicBezTo>
                        <a:pt x="155" y="168"/>
                        <a:pt x="155" y="168"/>
                        <a:pt x="155" y="168"/>
                      </a:cubicBezTo>
                      <a:cubicBezTo>
                        <a:pt x="155" y="168"/>
                        <a:pt x="155" y="168"/>
                        <a:pt x="155" y="168"/>
                      </a:cubicBezTo>
                      <a:cubicBezTo>
                        <a:pt x="155" y="168"/>
                        <a:pt x="155" y="168"/>
                        <a:pt x="155" y="168"/>
                      </a:cubicBezTo>
                      <a:cubicBezTo>
                        <a:pt x="156" y="168"/>
                        <a:pt x="156" y="168"/>
                        <a:pt x="156" y="168"/>
                      </a:cubicBezTo>
                      <a:cubicBezTo>
                        <a:pt x="157" y="168"/>
                        <a:pt x="157" y="168"/>
                        <a:pt x="157" y="168"/>
                      </a:cubicBezTo>
                      <a:cubicBezTo>
                        <a:pt x="157" y="168"/>
                        <a:pt x="157" y="168"/>
                        <a:pt x="157" y="168"/>
                      </a:cubicBezTo>
                      <a:cubicBezTo>
                        <a:pt x="157" y="168"/>
                        <a:pt x="157" y="168"/>
                        <a:pt x="157" y="168"/>
                      </a:cubicBezTo>
                      <a:cubicBezTo>
                        <a:pt x="157" y="169"/>
                        <a:pt x="157" y="169"/>
                        <a:pt x="157" y="169"/>
                      </a:cubicBezTo>
                      <a:cubicBezTo>
                        <a:pt x="156" y="169"/>
                        <a:pt x="156" y="169"/>
                        <a:pt x="156" y="169"/>
                      </a:cubicBezTo>
                      <a:cubicBezTo>
                        <a:pt x="157" y="169"/>
                        <a:pt x="157" y="169"/>
                        <a:pt x="157" y="169"/>
                      </a:cubicBezTo>
                      <a:cubicBezTo>
                        <a:pt x="158" y="168"/>
                        <a:pt x="158" y="168"/>
                        <a:pt x="158" y="168"/>
                      </a:cubicBezTo>
                      <a:cubicBezTo>
                        <a:pt x="158" y="168"/>
                        <a:pt x="158" y="168"/>
                        <a:pt x="158" y="168"/>
                      </a:cubicBezTo>
                      <a:cubicBezTo>
                        <a:pt x="158" y="168"/>
                        <a:pt x="158" y="168"/>
                        <a:pt x="158" y="168"/>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61" y="167"/>
                        <a:pt x="161" y="167"/>
                        <a:pt x="161" y="167"/>
                      </a:cubicBezTo>
                      <a:cubicBezTo>
                        <a:pt x="161" y="166"/>
                        <a:pt x="161" y="166"/>
                        <a:pt x="161" y="166"/>
                      </a:cubicBezTo>
                      <a:cubicBezTo>
                        <a:pt x="161" y="166"/>
                        <a:pt x="161" y="166"/>
                        <a:pt x="161" y="166"/>
                      </a:cubicBezTo>
                      <a:cubicBezTo>
                        <a:pt x="161" y="166"/>
                        <a:pt x="161" y="166"/>
                        <a:pt x="161" y="166"/>
                      </a:cubicBezTo>
                      <a:cubicBezTo>
                        <a:pt x="161" y="166"/>
                        <a:pt x="161" y="166"/>
                        <a:pt x="161" y="166"/>
                      </a:cubicBezTo>
                      <a:cubicBezTo>
                        <a:pt x="162" y="166"/>
                        <a:pt x="162" y="166"/>
                        <a:pt x="162" y="166"/>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4"/>
                        <a:pt x="162" y="164"/>
                        <a:pt x="162" y="164"/>
                      </a:cubicBezTo>
                      <a:cubicBezTo>
                        <a:pt x="162" y="164"/>
                        <a:pt x="162" y="164"/>
                        <a:pt x="162" y="164"/>
                      </a:cubicBezTo>
                      <a:cubicBezTo>
                        <a:pt x="162" y="163"/>
                        <a:pt x="162" y="163"/>
                        <a:pt x="162" y="163"/>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1" y="164"/>
                        <a:pt x="161" y="164"/>
                        <a:pt x="161" y="164"/>
                      </a:cubicBezTo>
                      <a:cubicBezTo>
                        <a:pt x="161" y="165"/>
                        <a:pt x="161" y="165"/>
                        <a:pt x="161" y="165"/>
                      </a:cubicBezTo>
                      <a:cubicBezTo>
                        <a:pt x="161" y="165"/>
                        <a:pt x="161" y="165"/>
                        <a:pt x="161" y="165"/>
                      </a:cubicBezTo>
                      <a:cubicBezTo>
                        <a:pt x="160" y="165"/>
                        <a:pt x="160" y="165"/>
                        <a:pt x="160" y="165"/>
                      </a:cubicBezTo>
                      <a:cubicBezTo>
                        <a:pt x="160" y="166"/>
                        <a:pt x="160" y="166"/>
                        <a:pt x="160" y="166"/>
                      </a:cubicBezTo>
                      <a:cubicBezTo>
                        <a:pt x="160" y="166"/>
                        <a:pt x="160" y="166"/>
                        <a:pt x="160" y="166"/>
                      </a:cubicBezTo>
                      <a:cubicBezTo>
                        <a:pt x="160" y="166"/>
                        <a:pt x="160" y="166"/>
                        <a:pt x="160" y="166"/>
                      </a:cubicBezTo>
                      <a:cubicBezTo>
                        <a:pt x="160" y="166"/>
                        <a:pt x="160" y="166"/>
                        <a:pt x="160" y="166"/>
                      </a:cubicBezTo>
                      <a:cubicBezTo>
                        <a:pt x="160" y="165"/>
                        <a:pt x="160" y="165"/>
                        <a:pt x="160" y="165"/>
                      </a:cubicBezTo>
                      <a:cubicBezTo>
                        <a:pt x="160" y="165"/>
                        <a:pt x="160" y="165"/>
                        <a:pt x="160" y="165"/>
                      </a:cubicBezTo>
                      <a:cubicBezTo>
                        <a:pt x="160" y="165"/>
                        <a:pt x="160" y="165"/>
                        <a:pt x="160" y="165"/>
                      </a:cubicBezTo>
                      <a:cubicBezTo>
                        <a:pt x="160" y="165"/>
                        <a:pt x="160" y="165"/>
                        <a:pt x="160" y="165"/>
                      </a:cubicBezTo>
                      <a:cubicBezTo>
                        <a:pt x="159" y="165"/>
                        <a:pt x="159" y="165"/>
                        <a:pt x="159" y="165"/>
                      </a:cubicBezTo>
                      <a:cubicBezTo>
                        <a:pt x="159" y="165"/>
                        <a:pt x="159" y="165"/>
                        <a:pt x="159" y="165"/>
                      </a:cubicBezTo>
                      <a:cubicBezTo>
                        <a:pt x="159" y="164"/>
                        <a:pt x="159" y="164"/>
                        <a:pt x="159" y="164"/>
                      </a:cubicBezTo>
                      <a:cubicBezTo>
                        <a:pt x="159" y="164"/>
                        <a:pt x="159" y="164"/>
                        <a:pt x="159" y="164"/>
                      </a:cubicBezTo>
                      <a:cubicBezTo>
                        <a:pt x="160" y="163"/>
                        <a:pt x="160" y="163"/>
                        <a:pt x="160" y="163"/>
                      </a:cubicBezTo>
                      <a:cubicBezTo>
                        <a:pt x="160" y="163"/>
                        <a:pt x="160" y="163"/>
                        <a:pt x="160" y="163"/>
                      </a:cubicBezTo>
                      <a:cubicBezTo>
                        <a:pt x="159" y="163"/>
                        <a:pt x="159" y="163"/>
                        <a:pt x="159" y="163"/>
                      </a:cubicBezTo>
                      <a:cubicBezTo>
                        <a:pt x="159" y="163"/>
                        <a:pt x="159" y="163"/>
                        <a:pt x="159" y="163"/>
                      </a:cubicBezTo>
                      <a:cubicBezTo>
                        <a:pt x="160" y="163"/>
                        <a:pt x="160" y="163"/>
                        <a:pt x="160" y="163"/>
                      </a:cubicBezTo>
                      <a:cubicBezTo>
                        <a:pt x="160" y="163"/>
                        <a:pt x="160" y="163"/>
                        <a:pt x="160" y="163"/>
                      </a:cubicBezTo>
                      <a:cubicBezTo>
                        <a:pt x="160" y="163"/>
                        <a:pt x="160" y="163"/>
                        <a:pt x="160" y="163"/>
                      </a:cubicBezTo>
                      <a:cubicBezTo>
                        <a:pt x="160" y="163"/>
                        <a:pt x="160" y="163"/>
                        <a:pt x="160" y="163"/>
                      </a:cubicBezTo>
                      <a:cubicBezTo>
                        <a:pt x="160" y="163"/>
                        <a:pt x="160" y="163"/>
                        <a:pt x="160" y="163"/>
                      </a:cubicBezTo>
                      <a:cubicBezTo>
                        <a:pt x="161" y="163"/>
                        <a:pt x="161" y="163"/>
                        <a:pt x="161" y="163"/>
                      </a:cubicBezTo>
                      <a:cubicBezTo>
                        <a:pt x="161" y="163"/>
                        <a:pt x="161" y="163"/>
                        <a:pt x="161" y="163"/>
                      </a:cubicBezTo>
                      <a:cubicBezTo>
                        <a:pt x="162" y="162"/>
                        <a:pt x="162" y="162"/>
                        <a:pt x="162" y="162"/>
                      </a:cubicBezTo>
                      <a:cubicBezTo>
                        <a:pt x="162" y="162"/>
                        <a:pt x="162" y="162"/>
                        <a:pt x="162" y="162"/>
                      </a:cubicBezTo>
                      <a:cubicBezTo>
                        <a:pt x="162" y="162"/>
                        <a:pt x="162" y="162"/>
                        <a:pt x="162" y="162"/>
                      </a:cubicBezTo>
                      <a:cubicBezTo>
                        <a:pt x="162" y="162"/>
                        <a:pt x="162" y="162"/>
                        <a:pt x="162" y="162"/>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3" y="163"/>
                        <a:pt x="163" y="163"/>
                        <a:pt x="163" y="163"/>
                      </a:cubicBezTo>
                      <a:cubicBezTo>
                        <a:pt x="163" y="163"/>
                        <a:pt x="163" y="163"/>
                        <a:pt x="163" y="163"/>
                      </a:cubicBezTo>
                      <a:cubicBezTo>
                        <a:pt x="163" y="163"/>
                        <a:pt x="163" y="163"/>
                        <a:pt x="163" y="163"/>
                      </a:cubicBezTo>
                      <a:cubicBezTo>
                        <a:pt x="163" y="162"/>
                        <a:pt x="163" y="162"/>
                        <a:pt x="163" y="162"/>
                      </a:cubicBezTo>
                      <a:cubicBezTo>
                        <a:pt x="163" y="162"/>
                        <a:pt x="163" y="162"/>
                        <a:pt x="163" y="162"/>
                      </a:cubicBezTo>
                      <a:cubicBezTo>
                        <a:pt x="163" y="162"/>
                        <a:pt x="163" y="162"/>
                        <a:pt x="163" y="162"/>
                      </a:cubicBezTo>
                      <a:cubicBezTo>
                        <a:pt x="163" y="162"/>
                        <a:pt x="163" y="162"/>
                        <a:pt x="163" y="162"/>
                      </a:cubicBezTo>
                      <a:cubicBezTo>
                        <a:pt x="164" y="161"/>
                        <a:pt x="164" y="161"/>
                        <a:pt x="164" y="161"/>
                      </a:cubicBezTo>
                      <a:cubicBezTo>
                        <a:pt x="164" y="161"/>
                        <a:pt x="164" y="161"/>
                        <a:pt x="164" y="161"/>
                      </a:cubicBezTo>
                      <a:cubicBezTo>
                        <a:pt x="164" y="161"/>
                        <a:pt x="164" y="161"/>
                        <a:pt x="164" y="161"/>
                      </a:cubicBezTo>
                      <a:cubicBezTo>
                        <a:pt x="164" y="161"/>
                        <a:pt x="164" y="161"/>
                        <a:pt x="164" y="161"/>
                      </a:cubicBezTo>
                      <a:cubicBezTo>
                        <a:pt x="164" y="161"/>
                        <a:pt x="164" y="161"/>
                        <a:pt x="164" y="161"/>
                      </a:cubicBezTo>
                      <a:cubicBezTo>
                        <a:pt x="164" y="162"/>
                        <a:pt x="164" y="162"/>
                        <a:pt x="164" y="162"/>
                      </a:cubicBezTo>
                      <a:cubicBezTo>
                        <a:pt x="164" y="162"/>
                        <a:pt x="164" y="162"/>
                        <a:pt x="164" y="162"/>
                      </a:cubicBezTo>
                      <a:cubicBezTo>
                        <a:pt x="164" y="162"/>
                        <a:pt x="164" y="162"/>
                        <a:pt x="164" y="162"/>
                      </a:cubicBezTo>
                      <a:cubicBezTo>
                        <a:pt x="164" y="163"/>
                        <a:pt x="164" y="163"/>
                        <a:pt x="164" y="163"/>
                      </a:cubicBezTo>
                      <a:cubicBezTo>
                        <a:pt x="163" y="163"/>
                        <a:pt x="163" y="163"/>
                        <a:pt x="163" y="163"/>
                      </a:cubicBezTo>
                      <a:cubicBezTo>
                        <a:pt x="164" y="163"/>
                        <a:pt x="164" y="163"/>
                        <a:pt x="164" y="163"/>
                      </a:cubicBezTo>
                      <a:cubicBezTo>
                        <a:pt x="164" y="163"/>
                        <a:pt x="164" y="163"/>
                        <a:pt x="164" y="163"/>
                      </a:cubicBezTo>
                      <a:cubicBezTo>
                        <a:pt x="165" y="163"/>
                        <a:pt x="165" y="163"/>
                        <a:pt x="165" y="163"/>
                      </a:cubicBezTo>
                      <a:cubicBezTo>
                        <a:pt x="165" y="162"/>
                        <a:pt x="165" y="162"/>
                        <a:pt x="165" y="162"/>
                      </a:cubicBezTo>
                      <a:cubicBezTo>
                        <a:pt x="165" y="162"/>
                        <a:pt x="165" y="162"/>
                        <a:pt x="165" y="162"/>
                      </a:cubicBezTo>
                      <a:cubicBezTo>
                        <a:pt x="166" y="161"/>
                        <a:pt x="166" y="161"/>
                        <a:pt x="166" y="161"/>
                      </a:cubicBezTo>
                      <a:cubicBezTo>
                        <a:pt x="166" y="161"/>
                        <a:pt x="166" y="161"/>
                        <a:pt x="166" y="161"/>
                      </a:cubicBezTo>
                      <a:cubicBezTo>
                        <a:pt x="166" y="160"/>
                        <a:pt x="166" y="160"/>
                        <a:pt x="166" y="160"/>
                      </a:cubicBezTo>
                      <a:cubicBezTo>
                        <a:pt x="166" y="160"/>
                        <a:pt x="166" y="160"/>
                        <a:pt x="166" y="160"/>
                      </a:cubicBezTo>
                      <a:cubicBezTo>
                        <a:pt x="166" y="160"/>
                        <a:pt x="166" y="160"/>
                        <a:pt x="166" y="160"/>
                      </a:cubicBezTo>
                      <a:cubicBezTo>
                        <a:pt x="166" y="159"/>
                        <a:pt x="166" y="159"/>
                        <a:pt x="166" y="159"/>
                      </a:cubicBezTo>
                      <a:cubicBezTo>
                        <a:pt x="166" y="159"/>
                        <a:pt x="166" y="159"/>
                        <a:pt x="166" y="159"/>
                      </a:cubicBezTo>
                      <a:cubicBezTo>
                        <a:pt x="165" y="158"/>
                        <a:pt x="165" y="158"/>
                        <a:pt x="165" y="158"/>
                      </a:cubicBezTo>
                      <a:cubicBezTo>
                        <a:pt x="165" y="158"/>
                        <a:pt x="165" y="158"/>
                        <a:pt x="165" y="158"/>
                      </a:cubicBezTo>
                      <a:cubicBezTo>
                        <a:pt x="165" y="157"/>
                        <a:pt x="165" y="157"/>
                        <a:pt x="165" y="157"/>
                      </a:cubicBezTo>
                      <a:cubicBezTo>
                        <a:pt x="166" y="157"/>
                        <a:pt x="166" y="157"/>
                        <a:pt x="166" y="157"/>
                      </a:cubicBezTo>
                      <a:cubicBezTo>
                        <a:pt x="166" y="158"/>
                        <a:pt x="166" y="158"/>
                        <a:pt x="166" y="158"/>
                      </a:cubicBezTo>
                      <a:cubicBezTo>
                        <a:pt x="166" y="158"/>
                        <a:pt x="166" y="158"/>
                        <a:pt x="166" y="158"/>
                      </a:cubicBezTo>
                      <a:cubicBezTo>
                        <a:pt x="166" y="158"/>
                        <a:pt x="166" y="158"/>
                        <a:pt x="166" y="158"/>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6"/>
                        <a:pt x="166" y="156"/>
                        <a:pt x="166" y="156"/>
                      </a:cubicBezTo>
                      <a:cubicBezTo>
                        <a:pt x="166" y="156"/>
                        <a:pt x="166" y="156"/>
                        <a:pt x="166" y="156"/>
                      </a:cubicBezTo>
                      <a:cubicBezTo>
                        <a:pt x="166" y="156"/>
                        <a:pt x="166" y="156"/>
                        <a:pt x="166" y="156"/>
                      </a:cubicBezTo>
                      <a:cubicBezTo>
                        <a:pt x="166" y="157"/>
                        <a:pt x="166" y="157"/>
                        <a:pt x="166" y="157"/>
                      </a:cubicBezTo>
                      <a:cubicBezTo>
                        <a:pt x="166" y="157"/>
                        <a:pt x="166" y="157"/>
                        <a:pt x="166" y="157"/>
                      </a:cubicBezTo>
                      <a:cubicBezTo>
                        <a:pt x="167" y="157"/>
                        <a:pt x="167" y="157"/>
                        <a:pt x="167" y="157"/>
                      </a:cubicBezTo>
                      <a:cubicBezTo>
                        <a:pt x="167" y="157"/>
                        <a:pt x="167" y="157"/>
                        <a:pt x="167" y="157"/>
                      </a:cubicBezTo>
                      <a:cubicBezTo>
                        <a:pt x="167" y="157"/>
                        <a:pt x="167" y="157"/>
                        <a:pt x="167" y="157"/>
                      </a:cubicBezTo>
                      <a:cubicBezTo>
                        <a:pt x="167" y="157"/>
                        <a:pt x="167" y="157"/>
                        <a:pt x="167" y="157"/>
                      </a:cubicBezTo>
                      <a:cubicBezTo>
                        <a:pt x="167" y="158"/>
                        <a:pt x="167" y="158"/>
                        <a:pt x="167" y="158"/>
                      </a:cubicBezTo>
                      <a:cubicBezTo>
                        <a:pt x="167" y="158"/>
                        <a:pt x="167" y="158"/>
                        <a:pt x="167" y="158"/>
                      </a:cubicBezTo>
                      <a:cubicBezTo>
                        <a:pt x="167" y="158"/>
                        <a:pt x="167" y="158"/>
                        <a:pt x="167" y="158"/>
                      </a:cubicBezTo>
                      <a:cubicBezTo>
                        <a:pt x="167" y="158"/>
                        <a:pt x="167" y="158"/>
                        <a:pt x="167" y="158"/>
                      </a:cubicBezTo>
                      <a:cubicBezTo>
                        <a:pt x="167" y="158"/>
                        <a:pt x="167" y="158"/>
                        <a:pt x="167" y="158"/>
                      </a:cubicBezTo>
                      <a:cubicBezTo>
                        <a:pt x="167" y="159"/>
                        <a:pt x="167" y="159"/>
                        <a:pt x="167" y="159"/>
                      </a:cubicBezTo>
                      <a:cubicBezTo>
                        <a:pt x="168" y="159"/>
                        <a:pt x="168" y="159"/>
                        <a:pt x="168" y="159"/>
                      </a:cubicBezTo>
                      <a:cubicBezTo>
                        <a:pt x="168" y="159"/>
                        <a:pt x="168" y="159"/>
                        <a:pt x="168" y="159"/>
                      </a:cubicBezTo>
                      <a:cubicBezTo>
                        <a:pt x="168" y="159"/>
                        <a:pt x="168" y="159"/>
                        <a:pt x="168" y="159"/>
                      </a:cubicBezTo>
                      <a:cubicBezTo>
                        <a:pt x="168" y="159"/>
                        <a:pt x="168" y="159"/>
                        <a:pt x="168" y="159"/>
                      </a:cubicBezTo>
                      <a:cubicBezTo>
                        <a:pt x="170" y="158"/>
                        <a:pt x="170" y="158"/>
                        <a:pt x="170" y="158"/>
                      </a:cubicBezTo>
                      <a:cubicBezTo>
                        <a:pt x="170" y="158"/>
                        <a:pt x="170" y="158"/>
                        <a:pt x="170" y="158"/>
                      </a:cubicBezTo>
                      <a:cubicBezTo>
                        <a:pt x="171" y="158"/>
                        <a:pt x="171" y="158"/>
                        <a:pt x="171" y="158"/>
                      </a:cubicBezTo>
                      <a:cubicBezTo>
                        <a:pt x="171" y="158"/>
                        <a:pt x="171" y="158"/>
                        <a:pt x="171" y="158"/>
                      </a:cubicBezTo>
                      <a:cubicBezTo>
                        <a:pt x="173" y="157"/>
                        <a:pt x="173" y="157"/>
                        <a:pt x="173" y="157"/>
                      </a:cubicBezTo>
                      <a:cubicBezTo>
                        <a:pt x="173" y="157"/>
                        <a:pt x="173" y="157"/>
                        <a:pt x="173" y="157"/>
                      </a:cubicBezTo>
                      <a:cubicBezTo>
                        <a:pt x="172" y="156"/>
                        <a:pt x="172" y="156"/>
                        <a:pt x="172" y="156"/>
                      </a:cubicBezTo>
                      <a:cubicBezTo>
                        <a:pt x="171" y="156"/>
                        <a:pt x="171" y="156"/>
                        <a:pt x="171" y="156"/>
                      </a:cubicBezTo>
                      <a:cubicBezTo>
                        <a:pt x="171" y="156"/>
                        <a:pt x="171" y="156"/>
                        <a:pt x="171" y="156"/>
                      </a:cubicBezTo>
                      <a:cubicBezTo>
                        <a:pt x="171" y="156"/>
                        <a:pt x="171" y="156"/>
                        <a:pt x="171" y="156"/>
                      </a:cubicBezTo>
                      <a:cubicBezTo>
                        <a:pt x="170" y="156"/>
                        <a:pt x="170" y="156"/>
                        <a:pt x="170" y="156"/>
                      </a:cubicBezTo>
                      <a:cubicBezTo>
                        <a:pt x="170" y="156"/>
                        <a:pt x="170" y="156"/>
                        <a:pt x="170" y="156"/>
                      </a:cubicBezTo>
                      <a:cubicBezTo>
                        <a:pt x="170" y="156"/>
                        <a:pt x="170" y="156"/>
                        <a:pt x="170" y="156"/>
                      </a:cubicBezTo>
                      <a:cubicBezTo>
                        <a:pt x="170" y="156"/>
                        <a:pt x="170" y="156"/>
                        <a:pt x="170" y="156"/>
                      </a:cubicBezTo>
                      <a:cubicBezTo>
                        <a:pt x="171" y="156"/>
                        <a:pt x="171" y="156"/>
                        <a:pt x="171" y="156"/>
                      </a:cubicBezTo>
                      <a:cubicBezTo>
                        <a:pt x="171" y="155"/>
                        <a:pt x="171" y="155"/>
                        <a:pt x="171" y="155"/>
                      </a:cubicBezTo>
                      <a:cubicBezTo>
                        <a:pt x="171" y="155"/>
                        <a:pt x="171" y="155"/>
                        <a:pt x="171" y="155"/>
                      </a:cubicBezTo>
                      <a:cubicBezTo>
                        <a:pt x="171" y="155"/>
                        <a:pt x="171" y="155"/>
                        <a:pt x="171" y="155"/>
                      </a:cubicBezTo>
                      <a:cubicBezTo>
                        <a:pt x="171" y="155"/>
                        <a:pt x="171" y="155"/>
                        <a:pt x="171" y="155"/>
                      </a:cubicBezTo>
                      <a:cubicBezTo>
                        <a:pt x="170" y="155"/>
                        <a:pt x="170" y="155"/>
                        <a:pt x="170" y="155"/>
                      </a:cubicBezTo>
                      <a:cubicBezTo>
                        <a:pt x="170" y="154"/>
                        <a:pt x="170" y="154"/>
                        <a:pt x="170" y="154"/>
                      </a:cubicBezTo>
                      <a:cubicBezTo>
                        <a:pt x="169" y="154"/>
                        <a:pt x="169" y="154"/>
                        <a:pt x="169" y="154"/>
                      </a:cubicBezTo>
                      <a:cubicBezTo>
                        <a:pt x="169" y="154"/>
                        <a:pt x="169" y="154"/>
                        <a:pt x="169" y="154"/>
                      </a:cubicBezTo>
                      <a:cubicBezTo>
                        <a:pt x="169" y="155"/>
                        <a:pt x="169" y="155"/>
                        <a:pt x="169" y="155"/>
                      </a:cubicBezTo>
                      <a:cubicBezTo>
                        <a:pt x="169" y="154"/>
                        <a:pt x="169" y="154"/>
                        <a:pt x="169" y="154"/>
                      </a:cubicBezTo>
                      <a:cubicBezTo>
                        <a:pt x="169" y="154"/>
                        <a:pt x="169" y="154"/>
                        <a:pt x="169" y="154"/>
                      </a:cubicBezTo>
                      <a:cubicBezTo>
                        <a:pt x="169" y="154"/>
                        <a:pt x="169" y="154"/>
                        <a:pt x="169" y="154"/>
                      </a:cubicBezTo>
                      <a:cubicBezTo>
                        <a:pt x="169" y="154"/>
                        <a:pt x="169" y="154"/>
                        <a:pt x="169" y="154"/>
                      </a:cubicBezTo>
                      <a:cubicBezTo>
                        <a:pt x="169" y="153"/>
                        <a:pt x="169" y="153"/>
                        <a:pt x="169" y="153"/>
                      </a:cubicBezTo>
                      <a:cubicBezTo>
                        <a:pt x="169" y="153"/>
                        <a:pt x="169" y="153"/>
                        <a:pt x="169" y="153"/>
                      </a:cubicBezTo>
                      <a:cubicBezTo>
                        <a:pt x="168" y="153"/>
                        <a:pt x="168" y="153"/>
                        <a:pt x="168" y="153"/>
                      </a:cubicBezTo>
                      <a:cubicBezTo>
                        <a:pt x="168" y="152"/>
                        <a:pt x="168" y="152"/>
                        <a:pt x="168" y="152"/>
                      </a:cubicBezTo>
                      <a:cubicBezTo>
                        <a:pt x="168" y="152"/>
                        <a:pt x="168" y="152"/>
                        <a:pt x="168" y="152"/>
                      </a:cubicBezTo>
                      <a:cubicBezTo>
                        <a:pt x="168" y="151"/>
                        <a:pt x="168" y="151"/>
                        <a:pt x="168" y="151"/>
                      </a:cubicBezTo>
                      <a:cubicBezTo>
                        <a:pt x="168" y="152"/>
                        <a:pt x="168" y="152"/>
                        <a:pt x="168" y="152"/>
                      </a:cubicBezTo>
                      <a:cubicBezTo>
                        <a:pt x="168" y="152"/>
                        <a:pt x="168" y="152"/>
                        <a:pt x="168" y="152"/>
                      </a:cubicBezTo>
                      <a:cubicBezTo>
                        <a:pt x="169" y="152"/>
                        <a:pt x="169" y="152"/>
                        <a:pt x="169" y="152"/>
                      </a:cubicBezTo>
                      <a:cubicBezTo>
                        <a:pt x="169" y="152"/>
                        <a:pt x="169" y="152"/>
                        <a:pt x="169" y="152"/>
                      </a:cubicBezTo>
                      <a:cubicBezTo>
                        <a:pt x="169" y="151"/>
                        <a:pt x="169" y="151"/>
                        <a:pt x="169" y="151"/>
                      </a:cubicBezTo>
                      <a:cubicBezTo>
                        <a:pt x="169" y="152"/>
                        <a:pt x="169" y="152"/>
                        <a:pt x="169" y="152"/>
                      </a:cubicBezTo>
                      <a:cubicBezTo>
                        <a:pt x="169" y="152"/>
                        <a:pt x="169" y="152"/>
                        <a:pt x="169" y="152"/>
                      </a:cubicBezTo>
                      <a:cubicBezTo>
                        <a:pt x="170" y="152"/>
                        <a:pt x="170" y="152"/>
                        <a:pt x="170" y="152"/>
                      </a:cubicBezTo>
                      <a:cubicBezTo>
                        <a:pt x="170" y="152"/>
                        <a:pt x="170" y="152"/>
                        <a:pt x="170" y="152"/>
                      </a:cubicBezTo>
                      <a:cubicBezTo>
                        <a:pt x="170" y="152"/>
                        <a:pt x="170" y="152"/>
                        <a:pt x="170" y="152"/>
                      </a:cubicBezTo>
                      <a:cubicBezTo>
                        <a:pt x="170" y="152"/>
                        <a:pt x="170" y="152"/>
                        <a:pt x="170" y="152"/>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1" y="153"/>
                        <a:pt x="171" y="153"/>
                        <a:pt x="171" y="153"/>
                      </a:cubicBezTo>
                      <a:cubicBezTo>
                        <a:pt x="171" y="153"/>
                        <a:pt x="171" y="153"/>
                        <a:pt x="171" y="153"/>
                      </a:cubicBezTo>
                      <a:cubicBezTo>
                        <a:pt x="171" y="153"/>
                        <a:pt x="171" y="153"/>
                        <a:pt x="171" y="153"/>
                      </a:cubicBezTo>
                      <a:cubicBezTo>
                        <a:pt x="171" y="154"/>
                        <a:pt x="171" y="154"/>
                        <a:pt x="171" y="154"/>
                      </a:cubicBezTo>
                      <a:cubicBezTo>
                        <a:pt x="172" y="153"/>
                        <a:pt x="172" y="153"/>
                        <a:pt x="172" y="153"/>
                      </a:cubicBezTo>
                      <a:cubicBezTo>
                        <a:pt x="172" y="153"/>
                        <a:pt x="172" y="153"/>
                        <a:pt x="172" y="153"/>
                      </a:cubicBezTo>
                      <a:cubicBezTo>
                        <a:pt x="172" y="154"/>
                        <a:pt x="172" y="154"/>
                        <a:pt x="172" y="154"/>
                      </a:cubicBezTo>
                      <a:cubicBezTo>
                        <a:pt x="172" y="154"/>
                        <a:pt x="172" y="154"/>
                        <a:pt x="172" y="154"/>
                      </a:cubicBezTo>
                      <a:cubicBezTo>
                        <a:pt x="171" y="154"/>
                        <a:pt x="171" y="154"/>
                        <a:pt x="171" y="154"/>
                      </a:cubicBezTo>
                      <a:cubicBezTo>
                        <a:pt x="171" y="154"/>
                        <a:pt x="171" y="154"/>
                        <a:pt x="171" y="154"/>
                      </a:cubicBezTo>
                      <a:cubicBezTo>
                        <a:pt x="171" y="154"/>
                        <a:pt x="171" y="154"/>
                        <a:pt x="171" y="154"/>
                      </a:cubicBezTo>
                      <a:cubicBezTo>
                        <a:pt x="172" y="154"/>
                        <a:pt x="172" y="154"/>
                        <a:pt x="172" y="154"/>
                      </a:cubicBezTo>
                      <a:cubicBezTo>
                        <a:pt x="173" y="153"/>
                        <a:pt x="173" y="153"/>
                        <a:pt x="173" y="153"/>
                      </a:cubicBezTo>
                      <a:cubicBezTo>
                        <a:pt x="172" y="153"/>
                        <a:pt x="172" y="153"/>
                        <a:pt x="172" y="153"/>
                      </a:cubicBezTo>
                      <a:cubicBezTo>
                        <a:pt x="172" y="153"/>
                        <a:pt x="172" y="153"/>
                        <a:pt x="172" y="153"/>
                      </a:cubicBezTo>
                      <a:cubicBezTo>
                        <a:pt x="172" y="153"/>
                        <a:pt x="172" y="153"/>
                        <a:pt x="172" y="153"/>
                      </a:cubicBezTo>
                      <a:cubicBezTo>
                        <a:pt x="172" y="153"/>
                        <a:pt x="172" y="153"/>
                        <a:pt x="172" y="153"/>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3" y="152"/>
                        <a:pt x="173" y="152"/>
                        <a:pt x="173" y="152"/>
                      </a:cubicBezTo>
                      <a:cubicBezTo>
                        <a:pt x="172" y="151"/>
                        <a:pt x="172" y="151"/>
                        <a:pt x="172" y="151"/>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3" y="151"/>
                        <a:pt x="173" y="151"/>
                        <a:pt x="173" y="151"/>
                      </a:cubicBezTo>
                      <a:cubicBezTo>
                        <a:pt x="173" y="152"/>
                        <a:pt x="173" y="152"/>
                        <a:pt x="173" y="152"/>
                      </a:cubicBezTo>
                      <a:cubicBezTo>
                        <a:pt x="173" y="152"/>
                        <a:pt x="173" y="152"/>
                        <a:pt x="173" y="152"/>
                      </a:cubicBezTo>
                      <a:cubicBezTo>
                        <a:pt x="173" y="152"/>
                        <a:pt x="173" y="152"/>
                        <a:pt x="173" y="152"/>
                      </a:cubicBezTo>
                      <a:cubicBezTo>
                        <a:pt x="173" y="152"/>
                        <a:pt x="173" y="152"/>
                        <a:pt x="173" y="152"/>
                      </a:cubicBezTo>
                      <a:cubicBezTo>
                        <a:pt x="173" y="153"/>
                        <a:pt x="173" y="153"/>
                        <a:pt x="173" y="153"/>
                      </a:cubicBezTo>
                      <a:cubicBezTo>
                        <a:pt x="173" y="153"/>
                        <a:pt x="173" y="153"/>
                        <a:pt x="173" y="153"/>
                      </a:cubicBezTo>
                      <a:cubicBezTo>
                        <a:pt x="173" y="153"/>
                        <a:pt x="173" y="153"/>
                        <a:pt x="173" y="153"/>
                      </a:cubicBezTo>
                      <a:cubicBezTo>
                        <a:pt x="173" y="153"/>
                        <a:pt x="173" y="153"/>
                        <a:pt x="173" y="153"/>
                      </a:cubicBezTo>
                      <a:cubicBezTo>
                        <a:pt x="174" y="153"/>
                        <a:pt x="174" y="153"/>
                        <a:pt x="174" y="153"/>
                      </a:cubicBezTo>
                      <a:cubicBezTo>
                        <a:pt x="174" y="153"/>
                        <a:pt x="174" y="153"/>
                        <a:pt x="174" y="153"/>
                      </a:cubicBezTo>
                      <a:cubicBezTo>
                        <a:pt x="175" y="152"/>
                        <a:pt x="175" y="152"/>
                        <a:pt x="175" y="152"/>
                      </a:cubicBezTo>
                      <a:cubicBezTo>
                        <a:pt x="175" y="152"/>
                        <a:pt x="175" y="152"/>
                        <a:pt x="175" y="152"/>
                      </a:cubicBezTo>
                      <a:cubicBezTo>
                        <a:pt x="175" y="152"/>
                        <a:pt x="175" y="152"/>
                        <a:pt x="175" y="152"/>
                      </a:cubicBezTo>
                      <a:cubicBezTo>
                        <a:pt x="175" y="152"/>
                        <a:pt x="175" y="152"/>
                        <a:pt x="175" y="152"/>
                      </a:cubicBezTo>
                      <a:cubicBezTo>
                        <a:pt x="175" y="152"/>
                        <a:pt x="175" y="152"/>
                        <a:pt x="175" y="152"/>
                      </a:cubicBezTo>
                      <a:cubicBezTo>
                        <a:pt x="176" y="152"/>
                        <a:pt x="176" y="152"/>
                        <a:pt x="176" y="152"/>
                      </a:cubicBezTo>
                      <a:cubicBezTo>
                        <a:pt x="176" y="152"/>
                        <a:pt x="176" y="152"/>
                        <a:pt x="176" y="152"/>
                      </a:cubicBezTo>
                      <a:cubicBezTo>
                        <a:pt x="176" y="152"/>
                        <a:pt x="176" y="152"/>
                        <a:pt x="176" y="152"/>
                      </a:cubicBezTo>
                      <a:cubicBezTo>
                        <a:pt x="176" y="152"/>
                        <a:pt x="176" y="152"/>
                        <a:pt x="176" y="152"/>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7" y="153"/>
                        <a:pt x="177" y="153"/>
                        <a:pt x="177" y="153"/>
                      </a:cubicBezTo>
                      <a:cubicBezTo>
                        <a:pt x="177" y="153"/>
                        <a:pt x="177" y="153"/>
                        <a:pt x="177" y="153"/>
                      </a:cubicBezTo>
                      <a:cubicBezTo>
                        <a:pt x="177" y="153"/>
                        <a:pt x="177" y="153"/>
                        <a:pt x="177" y="153"/>
                      </a:cubicBezTo>
                      <a:cubicBezTo>
                        <a:pt x="177" y="153"/>
                        <a:pt x="177" y="153"/>
                        <a:pt x="177" y="153"/>
                      </a:cubicBezTo>
                      <a:cubicBezTo>
                        <a:pt x="177" y="153"/>
                        <a:pt x="177" y="153"/>
                        <a:pt x="177" y="153"/>
                      </a:cubicBezTo>
                      <a:cubicBezTo>
                        <a:pt x="176" y="153"/>
                        <a:pt x="176" y="153"/>
                        <a:pt x="176" y="153"/>
                      </a:cubicBezTo>
                      <a:cubicBezTo>
                        <a:pt x="176" y="154"/>
                        <a:pt x="176" y="154"/>
                        <a:pt x="176" y="154"/>
                      </a:cubicBezTo>
                      <a:cubicBezTo>
                        <a:pt x="176" y="154"/>
                        <a:pt x="176" y="154"/>
                        <a:pt x="176" y="154"/>
                      </a:cubicBezTo>
                      <a:cubicBezTo>
                        <a:pt x="176" y="154"/>
                        <a:pt x="176" y="154"/>
                        <a:pt x="176" y="154"/>
                      </a:cubicBezTo>
                      <a:cubicBezTo>
                        <a:pt x="177" y="154"/>
                        <a:pt x="177" y="154"/>
                        <a:pt x="177" y="154"/>
                      </a:cubicBezTo>
                      <a:cubicBezTo>
                        <a:pt x="178" y="153"/>
                        <a:pt x="178" y="153"/>
                        <a:pt x="178" y="153"/>
                      </a:cubicBezTo>
                      <a:cubicBezTo>
                        <a:pt x="178" y="153"/>
                        <a:pt x="178" y="153"/>
                        <a:pt x="178" y="153"/>
                      </a:cubicBezTo>
                      <a:cubicBezTo>
                        <a:pt x="178" y="153"/>
                        <a:pt x="178" y="153"/>
                        <a:pt x="178" y="153"/>
                      </a:cubicBezTo>
                      <a:cubicBezTo>
                        <a:pt x="179" y="153"/>
                        <a:pt x="179" y="153"/>
                        <a:pt x="179" y="153"/>
                      </a:cubicBezTo>
                      <a:cubicBezTo>
                        <a:pt x="179" y="153"/>
                        <a:pt x="179" y="153"/>
                        <a:pt x="179" y="153"/>
                      </a:cubicBezTo>
                      <a:cubicBezTo>
                        <a:pt x="180" y="153"/>
                        <a:pt x="180" y="153"/>
                        <a:pt x="180" y="153"/>
                      </a:cubicBezTo>
                      <a:cubicBezTo>
                        <a:pt x="180" y="153"/>
                        <a:pt x="180" y="153"/>
                        <a:pt x="180" y="153"/>
                      </a:cubicBezTo>
                      <a:cubicBezTo>
                        <a:pt x="180" y="153"/>
                        <a:pt x="180" y="153"/>
                        <a:pt x="180" y="153"/>
                      </a:cubicBezTo>
                      <a:cubicBezTo>
                        <a:pt x="179" y="153"/>
                        <a:pt x="179" y="153"/>
                        <a:pt x="179" y="153"/>
                      </a:cubicBezTo>
                      <a:cubicBezTo>
                        <a:pt x="179" y="154"/>
                        <a:pt x="179" y="154"/>
                        <a:pt x="179" y="154"/>
                      </a:cubicBezTo>
                      <a:cubicBezTo>
                        <a:pt x="177" y="155"/>
                        <a:pt x="177" y="155"/>
                        <a:pt x="177" y="155"/>
                      </a:cubicBezTo>
                      <a:cubicBezTo>
                        <a:pt x="176" y="155"/>
                        <a:pt x="176" y="155"/>
                        <a:pt x="176" y="155"/>
                      </a:cubicBezTo>
                      <a:cubicBezTo>
                        <a:pt x="176" y="156"/>
                        <a:pt x="176" y="156"/>
                        <a:pt x="176" y="156"/>
                      </a:cubicBezTo>
                      <a:cubicBezTo>
                        <a:pt x="176" y="156"/>
                        <a:pt x="176" y="156"/>
                        <a:pt x="176" y="156"/>
                      </a:cubicBezTo>
                      <a:cubicBezTo>
                        <a:pt x="177" y="155"/>
                        <a:pt x="177" y="155"/>
                        <a:pt x="177" y="155"/>
                      </a:cubicBezTo>
                      <a:cubicBezTo>
                        <a:pt x="178" y="154"/>
                        <a:pt x="178" y="154"/>
                        <a:pt x="178" y="154"/>
                      </a:cubicBezTo>
                      <a:cubicBezTo>
                        <a:pt x="179" y="154"/>
                        <a:pt x="179" y="154"/>
                        <a:pt x="179" y="154"/>
                      </a:cubicBezTo>
                      <a:cubicBezTo>
                        <a:pt x="181" y="153"/>
                        <a:pt x="181" y="153"/>
                        <a:pt x="181" y="153"/>
                      </a:cubicBezTo>
                      <a:cubicBezTo>
                        <a:pt x="182" y="153"/>
                        <a:pt x="182" y="153"/>
                        <a:pt x="182" y="153"/>
                      </a:cubicBezTo>
                      <a:cubicBezTo>
                        <a:pt x="184" y="151"/>
                        <a:pt x="184" y="151"/>
                        <a:pt x="184" y="151"/>
                      </a:cubicBezTo>
                      <a:cubicBezTo>
                        <a:pt x="184" y="151"/>
                        <a:pt x="184" y="151"/>
                        <a:pt x="184" y="151"/>
                      </a:cubicBezTo>
                      <a:cubicBezTo>
                        <a:pt x="183" y="151"/>
                        <a:pt x="183" y="151"/>
                        <a:pt x="183" y="151"/>
                      </a:cubicBezTo>
                      <a:cubicBezTo>
                        <a:pt x="181" y="153"/>
                        <a:pt x="181" y="153"/>
                        <a:pt x="181" y="153"/>
                      </a:cubicBezTo>
                      <a:cubicBezTo>
                        <a:pt x="181" y="153"/>
                        <a:pt x="181" y="153"/>
                        <a:pt x="181"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2"/>
                        <a:pt x="180" y="152"/>
                        <a:pt x="180" y="152"/>
                      </a:cubicBezTo>
                      <a:cubicBezTo>
                        <a:pt x="180" y="152"/>
                        <a:pt x="180" y="152"/>
                        <a:pt x="180" y="152"/>
                      </a:cubicBezTo>
                      <a:cubicBezTo>
                        <a:pt x="180" y="152"/>
                        <a:pt x="180" y="152"/>
                        <a:pt x="180" y="152"/>
                      </a:cubicBezTo>
                      <a:cubicBezTo>
                        <a:pt x="180" y="152"/>
                        <a:pt x="180" y="152"/>
                        <a:pt x="180" y="152"/>
                      </a:cubicBezTo>
                      <a:cubicBezTo>
                        <a:pt x="182" y="151"/>
                        <a:pt x="182" y="151"/>
                        <a:pt x="182" y="151"/>
                      </a:cubicBezTo>
                      <a:cubicBezTo>
                        <a:pt x="183" y="151"/>
                        <a:pt x="183" y="151"/>
                        <a:pt x="183" y="151"/>
                      </a:cubicBezTo>
                      <a:cubicBezTo>
                        <a:pt x="184" y="151"/>
                        <a:pt x="184" y="151"/>
                        <a:pt x="184" y="151"/>
                      </a:cubicBezTo>
                      <a:cubicBezTo>
                        <a:pt x="185" y="151"/>
                        <a:pt x="185" y="151"/>
                        <a:pt x="185" y="151"/>
                      </a:cubicBezTo>
                      <a:cubicBezTo>
                        <a:pt x="185" y="150"/>
                        <a:pt x="185" y="150"/>
                        <a:pt x="185" y="150"/>
                      </a:cubicBezTo>
                      <a:cubicBezTo>
                        <a:pt x="186" y="150"/>
                        <a:pt x="186" y="150"/>
                        <a:pt x="186" y="150"/>
                      </a:cubicBezTo>
                      <a:cubicBezTo>
                        <a:pt x="188" y="149"/>
                        <a:pt x="188" y="149"/>
                        <a:pt x="188" y="149"/>
                      </a:cubicBezTo>
                      <a:cubicBezTo>
                        <a:pt x="189" y="148"/>
                        <a:pt x="189" y="148"/>
                        <a:pt x="189" y="148"/>
                      </a:cubicBezTo>
                      <a:cubicBezTo>
                        <a:pt x="189" y="148"/>
                        <a:pt x="189" y="148"/>
                        <a:pt x="189" y="148"/>
                      </a:cubicBezTo>
                      <a:cubicBezTo>
                        <a:pt x="190" y="148"/>
                        <a:pt x="190" y="148"/>
                        <a:pt x="190" y="148"/>
                      </a:cubicBezTo>
                      <a:cubicBezTo>
                        <a:pt x="190" y="148"/>
                        <a:pt x="190" y="148"/>
                        <a:pt x="190" y="148"/>
                      </a:cubicBezTo>
                      <a:cubicBezTo>
                        <a:pt x="191" y="147"/>
                        <a:pt x="191" y="147"/>
                        <a:pt x="191" y="147"/>
                      </a:cubicBezTo>
                      <a:cubicBezTo>
                        <a:pt x="192" y="146"/>
                        <a:pt x="192" y="146"/>
                        <a:pt x="192" y="146"/>
                      </a:cubicBezTo>
                      <a:cubicBezTo>
                        <a:pt x="192" y="145"/>
                        <a:pt x="192" y="145"/>
                        <a:pt x="192" y="145"/>
                      </a:cubicBezTo>
                      <a:cubicBezTo>
                        <a:pt x="193" y="144"/>
                        <a:pt x="193" y="144"/>
                        <a:pt x="193" y="144"/>
                      </a:cubicBezTo>
                      <a:cubicBezTo>
                        <a:pt x="194" y="144"/>
                        <a:pt x="194" y="144"/>
                        <a:pt x="194" y="144"/>
                      </a:cubicBezTo>
                      <a:cubicBezTo>
                        <a:pt x="194" y="144"/>
                        <a:pt x="194" y="144"/>
                        <a:pt x="194" y="144"/>
                      </a:cubicBezTo>
                      <a:cubicBezTo>
                        <a:pt x="194" y="143"/>
                        <a:pt x="194" y="143"/>
                        <a:pt x="194" y="143"/>
                      </a:cubicBezTo>
                      <a:cubicBezTo>
                        <a:pt x="193" y="143"/>
                        <a:pt x="193" y="143"/>
                        <a:pt x="193" y="143"/>
                      </a:cubicBezTo>
                      <a:cubicBezTo>
                        <a:pt x="193" y="142"/>
                        <a:pt x="193" y="142"/>
                        <a:pt x="193" y="142"/>
                      </a:cubicBezTo>
                      <a:cubicBezTo>
                        <a:pt x="193" y="142"/>
                        <a:pt x="193" y="142"/>
                        <a:pt x="193" y="142"/>
                      </a:cubicBezTo>
                      <a:cubicBezTo>
                        <a:pt x="193" y="141"/>
                        <a:pt x="193" y="141"/>
                        <a:pt x="193" y="141"/>
                      </a:cubicBezTo>
                      <a:cubicBezTo>
                        <a:pt x="193" y="141"/>
                        <a:pt x="193" y="141"/>
                        <a:pt x="193" y="141"/>
                      </a:cubicBezTo>
                      <a:cubicBezTo>
                        <a:pt x="193" y="141"/>
                        <a:pt x="193" y="141"/>
                        <a:pt x="193" y="141"/>
                      </a:cubicBezTo>
                      <a:cubicBezTo>
                        <a:pt x="194" y="141"/>
                        <a:pt x="194" y="141"/>
                        <a:pt x="194" y="141"/>
                      </a:cubicBezTo>
                      <a:cubicBezTo>
                        <a:pt x="194" y="141"/>
                        <a:pt x="194" y="141"/>
                        <a:pt x="194" y="141"/>
                      </a:cubicBezTo>
                      <a:cubicBezTo>
                        <a:pt x="194" y="142"/>
                        <a:pt x="194" y="142"/>
                        <a:pt x="194" y="142"/>
                      </a:cubicBezTo>
                      <a:cubicBezTo>
                        <a:pt x="195" y="141"/>
                        <a:pt x="195" y="141"/>
                        <a:pt x="195" y="141"/>
                      </a:cubicBezTo>
                      <a:cubicBezTo>
                        <a:pt x="195" y="141"/>
                        <a:pt x="195" y="141"/>
                        <a:pt x="195" y="141"/>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8" y="139"/>
                        <a:pt x="198" y="139"/>
                        <a:pt x="198" y="139"/>
                      </a:cubicBezTo>
                      <a:cubicBezTo>
                        <a:pt x="198" y="138"/>
                        <a:pt x="198" y="138"/>
                        <a:pt x="198" y="138"/>
                      </a:cubicBezTo>
                      <a:cubicBezTo>
                        <a:pt x="198" y="138"/>
                        <a:pt x="198" y="138"/>
                        <a:pt x="198" y="138"/>
                      </a:cubicBezTo>
                      <a:cubicBezTo>
                        <a:pt x="198" y="138"/>
                        <a:pt x="198" y="138"/>
                        <a:pt x="198" y="138"/>
                      </a:cubicBezTo>
                      <a:cubicBezTo>
                        <a:pt x="198" y="138"/>
                        <a:pt x="198" y="138"/>
                        <a:pt x="198"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8" y="137"/>
                        <a:pt x="198" y="137"/>
                        <a:pt x="198" y="137"/>
                      </a:cubicBezTo>
                      <a:cubicBezTo>
                        <a:pt x="198" y="137"/>
                        <a:pt x="198" y="137"/>
                        <a:pt x="198" y="137"/>
                      </a:cubicBezTo>
                      <a:cubicBezTo>
                        <a:pt x="198" y="137"/>
                        <a:pt x="198" y="137"/>
                        <a:pt x="198" y="137"/>
                      </a:cubicBezTo>
                      <a:cubicBezTo>
                        <a:pt x="197" y="136"/>
                        <a:pt x="197" y="136"/>
                        <a:pt x="197" y="136"/>
                      </a:cubicBezTo>
                      <a:cubicBezTo>
                        <a:pt x="197" y="136"/>
                        <a:pt x="197" y="136"/>
                        <a:pt x="197" y="136"/>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6"/>
                        <a:pt x="197" y="136"/>
                        <a:pt x="197" y="136"/>
                      </a:cubicBezTo>
                      <a:cubicBezTo>
                        <a:pt x="196" y="136"/>
                        <a:pt x="196" y="136"/>
                        <a:pt x="196" y="136"/>
                      </a:cubicBezTo>
                      <a:cubicBezTo>
                        <a:pt x="196" y="136"/>
                        <a:pt x="196" y="136"/>
                        <a:pt x="196" y="136"/>
                      </a:cubicBezTo>
                      <a:cubicBezTo>
                        <a:pt x="197" y="136"/>
                        <a:pt x="197" y="136"/>
                        <a:pt x="197" y="136"/>
                      </a:cubicBezTo>
                      <a:cubicBezTo>
                        <a:pt x="197" y="136"/>
                        <a:pt x="197" y="136"/>
                        <a:pt x="197" y="136"/>
                      </a:cubicBezTo>
                      <a:cubicBezTo>
                        <a:pt x="197" y="136"/>
                        <a:pt x="197" y="136"/>
                        <a:pt x="197" y="136"/>
                      </a:cubicBezTo>
                      <a:cubicBezTo>
                        <a:pt x="197" y="136"/>
                        <a:pt x="197" y="136"/>
                        <a:pt x="197" y="136"/>
                      </a:cubicBezTo>
                      <a:cubicBezTo>
                        <a:pt x="197" y="135"/>
                        <a:pt x="197" y="135"/>
                        <a:pt x="197" y="135"/>
                      </a:cubicBezTo>
                      <a:cubicBezTo>
                        <a:pt x="196" y="135"/>
                        <a:pt x="196" y="135"/>
                        <a:pt x="196" y="135"/>
                      </a:cubicBezTo>
                      <a:cubicBezTo>
                        <a:pt x="195" y="135"/>
                        <a:pt x="195" y="135"/>
                        <a:pt x="195" y="135"/>
                      </a:cubicBezTo>
                      <a:cubicBezTo>
                        <a:pt x="195" y="134"/>
                        <a:pt x="195" y="134"/>
                        <a:pt x="195" y="134"/>
                      </a:cubicBezTo>
                      <a:cubicBezTo>
                        <a:pt x="196" y="134"/>
                        <a:pt x="196" y="134"/>
                        <a:pt x="196" y="134"/>
                      </a:cubicBezTo>
                      <a:cubicBezTo>
                        <a:pt x="196" y="134"/>
                        <a:pt x="196" y="134"/>
                        <a:pt x="196" y="134"/>
                      </a:cubicBezTo>
                      <a:cubicBezTo>
                        <a:pt x="196" y="133"/>
                        <a:pt x="196" y="133"/>
                        <a:pt x="196" y="133"/>
                      </a:cubicBezTo>
                      <a:cubicBezTo>
                        <a:pt x="195" y="133"/>
                        <a:pt x="195" y="133"/>
                        <a:pt x="195" y="133"/>
                      </a:cubicBezTo>
                      <a:cubicBezTo>
                        <a:pt x="195" y="133"/>
                        <a:pt x="195" y="133"/>
                        <a:pt x="195" y="133"/>
                      </a:cubicBezTo>
                      <a:cubicBezTo>
                        <a:pt x="195" y="132"/>
                        <a:pt x="195" y="132"/>
                        <a:pt x="195" y="132"/>
                      </a:cubicBezTo>
                      <a:cubicBezTo>
                        <a:pt x="196" y="132"/>
                        <a:pt x="196" y="132"/>
                        <a:pt x="196" y="132"/>
                      </a:cubicBezTo>
                      <a:cubicBezTo>
                        <a:pt x="196" y="132"/>
                        <a:pt x="196" y="132"/>
                        <a:pt x="196" y="132"/>
                      </a:cubicBezTo>
                      <a:cubicBezTo>
                        <a:pt x="195" y="132"/>
                        <a:pt x="195" y="132"/>
                        <a:pt x="195" y="132"/>
                      </a:cubicBezTo>
                      <a:cubicBezTo>
                        <a:pt x="195" y="132"/>
                        <a:pt x="195" y="132"/>
                        <a:pt x="195" y="132"/>
                      </a:cubicBezTo>
                      <a:cubicBezTo>
                        <a:pt x="195" y="131"/>
                        <a:pt x="195" y="131"/>
                        <a:pt x="195" y="131"/>
                      </a:cubicBezTo>
                      <a:cubicBezTo>
                        <a:pt x="195" y="131"/>
                        <a:pt x="195" y="131"/>
                        <a:pt x="195" y="131"/>
                      </a:cubicBezTo>
                      <a:cubicBezTo>
                        <a:pt x="194" y="131"/>
                        <a:pt x="194" y="131"/>
                        <a:pt x="194" y="131"/>
                      </a:cubicBezTo>
                      <a:cubicBezTo>
                        <a:pt x="195" y="131"/>
                        <a:pt x="195" y="131"/>
                        <a:pt x="195" y="131"/>
                      </a:cubicBezTo>
                      <a:cubicBezTo>
                        <a:pt x="195" y="131"/>
                        <a:pt x="195" y="131"/>
                        <a:pt x="195" y="131"/>
                      </a:cubicBezTo>
                      <a:cubicBezTo>
                        <a:pt x="195" y="131"/>
                        <a:pt x="195" y="131"/>
                        <a:pt x="195" y="131"/>
                      </a:cubicBezTo>
                      <a:cubicBezTo>
                        <a:pt x="195" y="131"/>
                        <a:pt x="195" y="131"/>
                        <a:pt x="195" y="131"/>
                      </a:cubicBezTo>
                      <a:cubicBezTo>
                        <a:pt x="196" y="131"/>
                        <a:pt x="196" y="131"/>
                        <a:pt x="196" y="131"/>
                      </a:cubicBezTo>
                      <a:cubicBezTo>
                        <a:pt x="196" y="131"/>
                        <a:pt x="196" y="131"/>
                        <a:pt x="196" y="131"/>
                      </a:cubicBezTo>
                      <a:cubicBezTo>
                        <a:pt x="196" y="132"/>
                        <a:pt x="196" y="132"/>
                        <a:pt x="196" y="132"/>
                      </a:cubicBezTo>
                      <a:cubicBezTo>
                        <a:pt x="197" y="132"/>
                        <a:pt x="197" y="132"/>
                        <a:pt x="197" y="132"/>
                      </a:cubicBezTo>
                      <a:cubicBezTo>
                        <a:pt x="197" y="132"/>
                        <a:pt x="197" y="132"/>
                        <a:pt x="197" y="132"/>
                      </a:cubicBezTo>
                      <a:cubicBezTo>
                        <a:pt x="197" y="132"/>
                        <a:pt x="197" y="132"/>
                        <a:pt x="197" y="132"/>
                      </a:cubicBezTo>
                      <a:cubicBezTo>
                        <a:pt x="197" y="132"/>
                        <a:pt x="197" y="132"/>
                        <a:pt x="197" y="132"/>
                      </a:cubicBezTo>
                      <a:cubicBezTo>
                        <a:pt x="198" y="132"/>
                        <a:pt x="198" y="132"/>
                        <a:pt x="198" y="132"/>
                      </a:cubicBezTo>
                      <a:cubicBezTo>
                        <a:pt x="198" y="132"/>
                        <a:pt x="198" y="132"/>
                        <a:pt x="198" y="132"/>
                      </a:cubicBezTo>
                      <a:cubicBezTo>
                        <a:pt x="198" y="131"/>
                        <a:pt x="198" y="131"/>
                        <a:pt x="198" y="131"/>
                      </a:cubicBezTo>
                      <a:cubicBezTo>
                        <a:pt x="198" y="130"/>
                        <a:pt x="198" y="130"/>
                        <a:pt x="198" y="130"/>
                      </a:cubicBezTo>
                      <a:cubicBezTo>
                        <a:pt x="198" y="130"/>
                        <a:pt x="198" y="130"/>
                        <a:pt x="198" y="130"/>
                      </a:cubicBezTo>
                      <a:cubicBezTo>
                        <a:pt x="199" y="130"/>
                        <a:pt x="199" y="130"/>
                        <a:pt x="199" y="130"/>
                      </a:cubicBezTo>
                      <a:cubicBezTo>
                        <a:pt x="199" y="130"/>
                        <a:pt x="199" y="130"/>
                        <a:pt x="199" y="130"/>
                      </a:cubicBezTo>
                      <a:cubicBezTo>
                        <a:pt x="199" y="130"/>
                        <a:pt x="199" y="130"/>
                        <a:pt x="199" y="130"/>
                      </a:cubicBezTo>
                      <a:cubicBezTo>
                        <a:pt x="200" y="130"/>
                        <a:pt x="200" y="130"/>
                        <a:pt x="200" y="130"/>
                      </a:cubicBezTo>
                      <a:cubicBezTo>
                        <a:pt x="200" y="130"/>
                        <a:pt x="200" y="130"/>
                        <a:pt x="200" y="130"/>
                      </a:cubicBezTo>
                      <a:cubicBezTo>
                        <a:pt x="200" y="130"/>
                        <a:pt x="200" y="130"/>
                        <a:pt x="200" y="130"/>
                      </a:cubicBezTo>
                      <a:cubicBezTo>
                        <a:pt x="200" y="130"/>
                        <a:pt x="200" y="130"/>
                        <a:pt x="200" y="130"/>
                      </a:cubicBezTo>
                      <a:cubicBezTo>
                        <a:pt x="200" y="130"/>
                        <a:pt x="200" y="130"/>
                        <a:pt x="200" y="130"/>
                      </a:cubicBezTo>
                      <a:cubicBezTo>
                        <a:pt x="201" y="130"/>
                        <a:pt x="201" y="130"/>
                        <a:pt x="201" y="130"/>
                      </a:cubicBezTo>
                      <a:cubicBezTo>
                        <a:pt x="201" y="131"/>
                        <a:pt x="201" y="131"/>
                        <a:pt x="201" y="131"/>
                      </a:cubicBezTo>
                      <a:cubicBezTo>
                        <a:pt x="201" y="131"/>
                        <a:pt x="201" y="131"/>
                        <a:pt x="201" y="131"/>
                      </a:cubicBezTo>
                      <a:cubicBezTo>
                        <a:pt x="201" y="131"/>
                        <a:pt x="201" y="131"/>
                        <a:pt x="201" y="131"/>
                      </a:cubicBezTo>
                      <a:cubicBezTo>
                        <a:pt x="201" y="132"/>
                        <a:pt x="201" y="132"/>
                        <a:pt x="201" y="132"/>
                      </a:cubicBezTo>
                      <a:cubicBezTo>
                        <a:pt x="200" y="133"/>
                        <a:pt x="200" y="133"/>
                        <a:pt x="200" y="133"/>
                      </a:cubicBezTo>
                      <a:cubicBezTo>
                        <a:pt x="200" y="134"/>
                        <a:pt x="200" y="134"/>
                        <a:pt x="200" y="134"/>
                      </a:cubicBezTo>
                      <a:cubicBezTo>
                        <a:pt x="200" y="134"/>
                        <a:pt x="200" y="134"/>
                        <a:pt x="200" y="134"/>
                      </a:cubicBezTo>
                      <a:cubicBezTo>
                        <a:pt x="200" y="134"/>
                        <a:pt x="200" y="134"/>
                        <a:pt x="200" y="134"/>
                      </a:cubicBezTo>
                      <a:cubicBezTo>
                        <a:pt x="200" y="134"/>
                        <a:pt x="200" y="134"/>
                        <a:pt x="200" y="134"/>
                      </a:cubicBezTo>
                      <a:cubicBezTo>
                        <a:pt x="199" y="134"/>
                        <a:pt x="199" y="134"/>
                        <a:pt x="199" y="134"/>
                      </a:cubicBezTo>
                      <a:cubicBezTo>
                        <a:pt x="199" y="134"/>
                        <a:pt x="199" y="134"/>
                        <a:pt x="199" y="134"/>
                      </a:cubicBezTo>
                      <a:cubicBezTo>
                        <a:pt x="199" y="135"/>
                        <a:pt x="199" y="135"/>
                        <a:pt x="199" y="135"/>
                      </a:cubicBezTo>
                      <a:cubicBezTo>
                        <a:pt x="200" y="135"/>
                        <a:pt x="200" y="135"/>
                        <a:pt x="200" y="135"/>
                      </a:cubicBezTo>
                      <a:cubicBezTo>
                        <a:pt x="200" y="135"/>
                        <a:pt x="200" y="135"/>
                        <a:pt x="200" y="135"/>
                      </a:cubicBezTo>
                      <a:cubicBezTo>
                        <a:pt x="201" y="134"/>
                        <a:pt x="201" y="134"/>
                        <a:pt x="201" y="134"/>
                      </a:cubicBezTo>
                      <a:cubicBezTo>
                        <a:pt x="202" y="134"/>
                        <a:pt x="202" y="134"/>
                        <a:pt x="202" y="134"/>
                      </a:cubicBezTo>
                      <a:cubicBezTo>
                        <a:pt x="203" y="134"/>
                        <a:pt x="203" y="134"/>
                        <a:pt x="203" y="134"/>
                      </a:cubicBezTo>
                      <a:cubicBezTo>
                        <a:pt x="203" y="134"/>
                        <a:pt x="203" y="134"/>
                        <a:pt x="203"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5"/>
                        <a:pt x="204" y="135"/>
                        <a:pt x="204" y="135"/>
                      </a:cubicBezTo>
                      <a:cubicBezTo>
                        <a:pt x="203" y="135"/>
                        <a:pt x="203" y="135"/>
                        <a:pt x="203" y="135"/>
                      </a:cubicBezTo>
                      <a:cubicBezTo>
                        <a:pt x="203" y="135"/>
                        <a:pt x="203" y="135"/>
                        <a:pt x="203" y="135"/>
                      </a:cubicBezTo>
                      <a:cubicBezTo>
                        <a:pt x="203" y="135"/>
                        <a:pt x="203" y="135"/>
                        <a:pt x="203" y="135"/>
                      </a:cubicBezTo>
                      <a:cubicBezTo>
                        <a:pt x="202" y="135"/>
                        <a:pt x="202" y="135"/>
                        <a:pt x="202" y="135"/>
                      </a:cubicBezTo>
                      <a:cubicBezTo>
                        <a:pt x="202" y="135"/>
                        <a:pt x="202" y="135"/>
                        <a:pt x="202" y="135"/>
                      </a:cubicBezTo>
                      <a:cubicBezTo>
                        <a:pt x="202" y="135"/>
                        <a:pt x="202" y="135"/>
                        <a:pt x="202" y="135"/>
                      </a:cubicBezTo>
                      <a:cubicBezTo>
                        <a:pt x="202" y="136"/>
                        <a:pt x="202" y="136"/>
                        <a:pt x="202" y="136"/>
                      </a:cubicBezTo>
                      <a:cubicBezTo>
                        <a:pt x="201" y="136"/>
                        <a:pt x="201" y="136"/>
                        <a:pt x="201" y="136"/>
                      </a:cubicBezTo>
                      <a:cubicBezTo>
                        <a:pt x="201" y="136"/>
                        <a:pt x="201" y="136"/>
                        <a:pt x="201" y="136"/>
                      </a:cubicBezTo>
                      <a:cubicBezTo>
                        <a:pt x="200" y="137"/>
                        <a:pt x="200" y="137"/>
                        <a:pt x="200" y="137"/>
                      </a:cubicBezTo>
                      <a:cubicBezTo>
                        <a:pt x="199" y="138"/>
                        <a:pt x="199" y="138"/>
                        <a:pt x="199" y="138"/>
                      </a:cubicBezTo>
                      <a:cubicBezTo>
                        <a:pt x="200" y="138"/>
                        <a:pt x="200" y="138"/>
                        <a:pt x="200" y="138"/>
                      </a:cubicBezTo>
                      <a:cubicBezTo>
                        <a:pt x="200" y="138"/>
                        <a:pt x="200" y="138"/>
                        <a:pt x="200" y="138"/>
                      </a:cubicBezTo>
                      <a:cubicBezTo>
                        <a:pt x="200" y="138"/>
                        <a:pt x="200" y="138"/>
                        <a:pt x="200" y="138"/>
                      </a:cubicBezTo>
                      <a:cubicBezTo>
                        <a:pt x="201" y="137"/>
                        <a:pt x="201" y="137"/>
                        <a:pt x="201" y="137"/>
                      </a:cubicBezTo>
                      <a:cubicBezTo>
                        <a:pt x="202" y="136"/>
                        <a:pt x="202" y="136"/>
                        <a:pt x="202" y="136"/>
                      </a:cubicBezTo>
                      <a:cubicBezTo>
                        <a:pt x="207" y="133"/>
                        <a:pt x="207" y="133"/>
                        <a:pt x="207" y="133"/>
                      </a:cubicBezTo>
                      <a:cubicBezTo>
                        <a:pt x="209" y="132"/>
                        <a:pt x="209" y="132"/>
                        <a:pt x="209" y="132"/>
                      </a:cubicBezTo>
                      <a:cubicBezTo>
                        <a:pt x="210" y="132"/>
                        <a:pt x="210" y="132"/>
                        <a:pt x="210" y="132"/>
                      </a:cubicBezTo>
                      <a:cubicBezTo>
                        <a:pt x="211" y="131"/>
                        <a:pt x="211" y="131"/>
                        <a:pt x="211" y="131"/>
                      </a:cubicBezTo>
                      <a:cubicBezTo>
                        <a:pt x="212" y="131"/>
                        <a:pt x="212" y="131"/>
                        <a:pt x="212" y="131"/>
                      </a:cubicBezTo>
                      <a:cubicBezTo>
                        <a:pt x="212" y="131"/>
                        <a:pt x="212" y="131"/>
                        <a:pt x="212" y="131"/>
                      </a:cubicBezTo>
                      <a:cubicBezTo>
                        <a:pt x="214" y="131"/>
                        <a:pt x="214" y="131"/>
                        <a:pt x="214" y="131"/>
                      </a:cubicBezTo>
                      <a:cubicBezTo>
                        <a:pt x="214" y="131"/>
                        <a:pt x="214" y="131"/>
                        <a:pt x="214" y="131"/>
                      </a:cubicBezTo>
                      <a:cubicBezTo>
                        <a:pt x="215" y="131"/>
                        <a:pt x="215" y="131"/>
                        <a:pt x="215" y="131"/>
                      </a:cubicBezTo>
                      <a:cubicBezTo>
                        <a:pt x="215" y="131"/>
                        <a:pt x="215" y="131"/>
                        <a:pt x="215" y="131"/>
                      </a:cubicBezTo>
                      <a:cubicBezTo>
                        <a:pt x="215" y="130"/>
                        <a:pt x="215" y="130"/>
                        <a:pt x="215" y="130"/>
                      </a:cubicBezTo>
                      <a:cubicBezTo>
                        <a:pt x="214" y="129"/>
                        <a:pt x="214" y="129"/>
                        <a:pt x="214" y="129"/>
                      </a:cubicBezTo>
                      <a:cubicBezTo>
                        <a:pt x="213" y="129"/>
                        <a:pt x="213" y="129"/>
                        <a:pt x="213" y="129"/>
                      </a:cubicBezTo>
                      <a:cubicBezTo>
                        <a:pt x="214" y="127"/>
                        <a:pt x="214" y="127"/>
                        <a:pt x="214" y="127"/>
                      </a:cubicBezTo>
                      <a:cubicBezTo>
                        <a:pt x="215" y="126"/>
                        <a:pt x="215" y="126"/>
                        <a:pt x="215" y="126"/>
                      </a:cubicBezTo>
                      <a:cubicBezTo>
                        <a:pt x="215" y="125"/>
                        <a:pt x="215" y="125"/>
                        <a:pt x="215" y="125"/>
                      </a:cubicBezTo>
                      <a:cubicBezTo>
                        <a:pt x="215" y="125"/>
                        <a:pt x="215" y="125"/>
                        <a:pt x="215" y="125"/>
                      </a:cubicBezTo>
                      <a:cubicBezTo>
                        <a:pt x="215" y="125"/>
                        <a:pt x="215" y="125"/>
                        <a:pt x="215" y="125"/>
                      </a:cubicBezTo>
                      <a:cubicBezTo>
                        <a:pt x="215" y="125"/>
                        <a:pt x="215" y="125"/>
                        <a:pt x="215" y="125"/>
                      </a:cubicBezTo>
                      <a:cubicBezTo>
                        <a:pt x="216" y="125"/>
                        <a:pt x="216" y="125"/>
                        <a:pt x="216" y="125"/>
                      </a:cubicBezTo>
                      <a:cubicBezTo>
                        <a:pt x="216" y="125"/>
                        <a:pt x="216" y="125"/>
                        <a:pt x="216" y="125"/>
                      </a:cubicBezTo>
                      <a:cubicBezTo>
                        <a:pt x="216" y="124"/>
                        <a:pt x="216" y="124"/>
                        <a:pt x="216" y="124"/>
                      </a:cubicBezTo>
                      <a:cubicBezTo>
                        <a:pt x="217" y="123"/>
                        <a:pt x="217" y="123"/>
                        <a:pt x="217" y="123"/>
                      </a:cubicBezTo>
                      <a:cubicBezTo>
                        <a:pt x="217" y="123"/>
                        <a:pt x="217" y="123"/>
                        <a:pt x="217" y="123"/>
                      </a:cubicBezTo>
                      <a:cubicBezTo>
                        <a:pt x="217" y="123"/>
                        <a:pt x="217" y="123"/>
                        <a:pt x="217" y="123"/>
                      </a:cubicBezTo>
                      <a:cubicBezTo>
                        <a:pt x="217" y="122"/>
                        <a:pt x="217" y="122"/>
                        <a:pt x="217" y="122"/>
                      </a:cubicBezTo>
                      <a:cubicBezTo>
                        <a:pt x="217" y="122"/>
                        <a:pt x="217" y="122"/>
                        <a:pt x="217" y="122"/>
                      </a:cubicBezTo>
                      <a:cubicBezTo>
                        <a:pt x="217" y="121"/>
                        <a:pt x="217" y="121"/>
                        <a:pt x="217" y="121"/>
                      </a:cubicBezTo>
                      <a:cubicBezTo>
                        <a:pt x="217" y="121"/>
                        <a:pt x="217" y="121"/>
                        <a:pt x="217" y="121"/>
                      </a:cubicBezTo>
                      <a:cubicBezTo>
                        <a:pt x="217" y="121"/>
                        <a:pt x="217" y="121"/>
                        <a:pt x="217" y="121"/>
                      </a:cubicBezTo>
                      <a:cubicBezTo>
                        <a:pt x="217" y="121"/>
                        <a:pt x="217" y="121"/>
                        <a:pt x="217" y="121"/>
                      </a:cubicBezTo>
                      <a:cubicBezTo>
                        <a:pt x="217" y="120"/>
                        <a:pt x="217" y="120"/>
                        <a:pt x="217" y="120"/>
                      </a:cubicBezTo>
                      <a:cubicBezTo>
                        <a:pt x="217" y="120"/>
                        <a:pt x="217" y="120"/>
                        <a:pt x="217" y="120"/>
                      </a:cubicBezTo>
                      <a:cubicBezTo>
                        <a:pt x="217" y="120"/>
                        <a:pt x="217" y="120"/>
                        <a:pt x="217" y="120"/>
                      </a:cubicBezTo>
                      <a:cubicBezTo>
                        <a:pt x="217" y="120"/>
                        <a:pt x="217" y="120"/>
                        <a:pt x="217" y="120"/>
                      </a:cubicBezTo>
                      <a:cubicBezTo>
                        <a:pt x="217" y="119"/>
                        <a:pt x="217" y="119"/>
                        <a:pt x="217" y="119"/>
                      </a:cubicBezTo>
                      <a:cubicBezTo>
                        <a:pt x="217" y="119"/>
                        <a:pt x="217" y="119"/>
                        <a:pt x="217" y="119"/>
                      </a:cubicBezTo>
                      <a:cubicBezTo>
                        <a:pt x="216" y="119"/>
                        <a:pt x="216" y="119"/>
                        <a:pt x="216" y="119"/>
                      </a:cubicBezTo>
                      <a:cubicBezTo>
                        <a:pt x="216" y="118"/>
                        <a:pt x="216" y="118"/>
                        <a:pt x="216" y="118"/>
                      </a:cubicBezTo>
                      <a:cubicBezTo>
                        <a:pt x="216" y="118"/>
                        <a:pt x="216" y="118"/>
                        <a:pt x="216" y="118"/>
                      </a:cubicBezTo>
                      <a:cubicBezTo>
                        <a:pt x="216" y="117"/>
                        <a:pt x="216" y="117"/>
                        <a:pt x="216" y="117"/>
                      </a:cubicBezTo>
                      <a:cubicBezTo>
                        <a:pt x="216" y="117"/>
                        <a:pt x="216" y="117"/>
                        <a:pt x="216" y="117"/>
                      </a:cubicBezTo>
                      <a:cubicBezTo>
                        <a:pt x="216" y="117"/>
                        <a:pt x="216" y="117"/>
                        <a:pt x="216" y="117"/>
                      </a:cubicBezTo>
                      <a:cubicBezTo>
                        <a:pt x="217" y="116"/>
                        <a:pt x="217" y="116"/>
                        <a:pt x="217" y="116"/>
                      </a:cubicBezTo>
                      <a:cubicBezTo>
                        <a:pt x="217" y="116"/>
                        <a:pt x="217" y="116"/>
                        <a:pt x="217" y="116"/>
                      </a:cubicBezTo>
                      <a:cubicBezTo>
                        <a:pt x="217" y="115"/>
                        <a:pt x="217" y="115"/>
                        <a:pt x="217" y="115"/>
                      </a:cubicBezTo>
                      <a:cubicBezTo>
                        <a:pt x="217" y="115"/>
                        <a:pt x="217" y="115"/>
                        <a:pt x="217" y="115"/>
                      </a:cubicBezTo>
                      <a:cubicBezTo>
                        <a:pt x="216" y="115"/>
                        <a:pt x="216" y="115"/>
                        <a:pt x="216" y="115"/>
                      </a:cubicBezTo>
                      <a:cubicBezTo>
                        <a:pt x="216" y="115"/>
                        <a:pt x="216" y="115"/>
                        <a:pt x="216" y="115"/>
                      </a:cubicBezTo>
                      <a:cubicBezTo>
                        <a:pt x="216" y="114"/>
                        <a:pt x="216" y="114"/>
                        <a:pt x="216" y="114"/>
                      </a:cubicBezTo>
                      <a:cubicBezTo>
                        <a:pt x="216" y="114"/>
                        <a:pt x="216" y="114"/>
                        <a:pt x="216" y="114"/>
                      </a:cubicBezTo>
                      <a:cubicBezTo>
                        <a:pt x="216" y="114"/>
                        <a:pt x="216" y="114"/>
                        <a:pt x="216" y="114"/>
                      </a:cubicBezTo>
                      <a:cubicBezTo>
                        <a:pt x="216" y="114"/>
                        <a:pt x="216" y="114"/>
                        <a:pt x="216" y="114"/>
                      </a:cubicBezTo>
                      <a:cubicBezTo>
                        <a:pt x="216" y="114"/>
                        <a:pt x="216" y="114"/>
                        <a:pt x="216" y="114"/>
                      </a:cubicBezTo>
                      <a:cubicBezTo>
                        <a:pt x="216" y="113"/>
                        <a:pt x="216" y="113"/>
                        <a:pt x="216" y="113"/>
                      </a:cubicBezTo>
                      <a:cubicBezTo>
                        <a:pt x="217" y="113"/>
                        <a:pt x="217" y="113"/>
                        <a:pt x="217" y="113"/>
                      </a:cubicBezTo>
                      <a:cubicBezTo>
                        <a:pt x="217" y="113"/>
                        <a:pt x="217" y="113"/>
                        <a:pt x="217" y="113"/>
                      </a:cubicBezTo>
                      <a:cubicBezTo>
                        <a:pt x="217" y="113"/>
                        <a:pt x="217" y="113"/>
                        <a:pt x="217" y="113"/>
                      </a:cubicBezTo>
                      <a:cubicBezTo>
                        <a:pt x="217" y="112"/>
                        <a:pt x="217" y="112"/>
                        <a:pt x="217" y="112"/>
                      </a:cubicBezTo>
                      <a:cubicBezTo>
                        <a:pt x="217" y="111"/>
                        <a:pt x="217" y="111"/>
                        <a:pt x="217" y="111"/>
                      </a:cubicBezTo>
                      <a:cubicBezTo>
                        <a:pt x="218" y="111"/>
                        <a:pt x="218" y="111"/>
                        <a:pt x="218" y="111"/>
                      </a:cubicBezTo>
                      <a:cubicBezTo>
                        <a:pt x="218" y="111"/>
                        <a:pt x="218" y="111"/>
                        <a:pt x="218" y="111"/>
                      </a:cubicBezTo>
                      <a:cubicBezTo>
                        <a:pt x="218" y="110"/>
                        <a:pt x="218" y="110"/>
                        <a:pt x="218" y="110"/>
                      </a:cubicBezTo>
                      <a:cubicBezTo>
                        <a:pt x="218" y="109"/>
                        <a:pt x="218" y="109"/>
                        <a:pt x="218" y="109"/>
                      </a:cubicBezTo>
                      <a:cubicBezTo>
                        <a:pt x="219" y="108"/>
                        <a:pt x="219" y="108"/>
                        <a:pt x="219" y="108"/>
                      </a:cubicBezTo>
                      <a:cubicBezTo>
                        <a:pt x="219" y="108"/>
                        <a:pt x="219" y="108"/>
                        <a:pt x="219" y="108"/>
                      </a:cubicBezTo>
                      <a:cubicBezTo>
                        <a:pt x="219" y="108"/>
                        <a:pt x="219" y="108"/>
                        <a:pt x="219" y="108"/>
                      </a:cubicBezTo>
                      <a:cubicBezTo>
                        <a:pt x="219" y="108"/>
                        <a:pt x="219" y="108"/>
                        <a:pt x="219" y="108"/>
                      </a:cubicBezTo>
                      <a:cubicBezTo>
                        <a:pt x="218" y="107"/>
                        <a:pt x="218" y="107"/>
                        <a:pt x="218" y="107"/>
                      </a:cubicBezTo>
                      <a:cubicBezTo>
                        <a:pt x="218" y="107"/>
                        <a:pt x="218" y="107"/>
                        <a:pt x="218" y="107"/>
                      </a:cubicBezTo>
                      <a:cubicBezTo>
                        <a:pt x="218" y="107"/>
                        <a:pt x="218" y="107"/>
                        <a:pt x="218" y="107"/>
                      </a:cubicBezTo>
                      <a:cubicBezTo>
                        <a:pt x="219" y="107"/>
                        <a:pt x="219" y="107"/>
                        <a:pt x="219" y="107"/>
                      </a:cubicBezTo>
                      <a:cubicBezTo>
                        <a:pt x="219" y="106"/>
                        <a:pt x="219" y="106"/>
                        <a:pt x="219" y="106"/>
                      </a:cubicBezTo>
                      <a:cubicBezTo>
                        <a:pt x="219" y="106"/>
                        <a:pt x="219" y="106"/>
                        <a:pt x="219" y="106"/>
                      </a:cubicBezTo>
                      <a:cubicBezTo>
                        <a:pt x="219" y="106"/>
                        <a:pt x="219" y="106"/>
                        <a:pt x="219" y="106"/>
                      </a:cubicBezTo>
                      <a:cubicBezTo>
                        <a:pt x="219" y="106"/>
                        <a:pt x="219" y="106"/>
                        <a:pt x="219" y="106"/>
                      </a:cubicBezTo>
                      <a:cubicBezTo>
                        <a:pt x="219" y="106"/>
                        <a:pt x="219" y="106"/>
                        <a:pt x="219" y="106"/>
                      </a:cubicBezTo>
                      <a:cubicBezTo>
                        <a:pt x="218" y="105"/>
                        <a:pt x="218" y="105"/>
                        <a:pt x="218" y="105"/>
                      </a:cubicBezTo>
                      <a:cubicBezTo>
                        <a:pt x="218" y="105"/>
                        <a:pt x="218" y="105"/>
                        <a:pt x="218" y="105"/>
                      </a:cubicBezTo>
                      <a:cubicBezTo>
                        <a:pt x="218" y="105"/>
                        <a:pt x="218" y="105"/>
                        <a:pt x="218" y="105"/>
                      </a:cubicBezTo>
                      <a:cubicBezTo>
                        <a:pt x="219" y="105"/>
                        <a:pt x="219" y="105"/>
                        <a:pt x="219" y="105"/>
                      </a:cubicBezTo>
                      <a:cubicBezTo>
                        <a:pt x="219" y="104"/>
                        <a:pt x="219" y="104"/>
                        <a:pt x="219" y="104"/>
                      </a:cubicBezTo>
                      <a:cubicBezTo>
                        <a:pt x="219" y="104"/>
                        <a:pt x="219" y="104"/>
                        <a:pt x="219" y="104"/>
                      </a:cubicBezTo>
                      <a:cubicBezTo>
                        <a:pt x="219" y="104"/>
                        <a:pt x="219" y="104"/>
                        <a:pt x="219" y="104"/>
                      </a:cubicBezTo>
                      <a:close/>
                      <a:moveTo>
                        <a:pt x="165" y="163"/>
                      </a:moveTo>
                      <a:cubicBezTo>
                        <a:pt x="165" y="163"/>
                        <a:pt x="165" y="163"/>
                        <a:pt x="165" y="163"/>
                      </a:cubicBezTo>
                      <a:cubicBezTo>
                        <a:pt x="165" y="163"/>
                        <a:pt x="165" y="163"/>
                        <a:pt x="165" y="163"/>
                      </a:cubicBezTo>
                      <a:cubicBezTo>
                        <a:pt x="164" y="163"/>
                        <a:pt x="164" y="163"/>
                        <a:pt x="164" y="163"/>
                      </a:cubicBezTo>
                      <a:cubicBezTo>
                        <a:pt x="164" y="164"/>
                        <a:pt x="164" y="164"/>
                        <a:pt x="164" y="164"/>
                      </a:cubicBezTo>
                      <a:cubicBezTo>
                        <a:pt x="164" y="164"/>
                        <a:pt x="164" y="164"/>
                        <a:pt x="164" y="164"/>
                      </a:cubicBezTo>
                      <a:cubicBezTo>
                        <a:pt x="164" y="164"/>
                        <a:pt x="164" y="164"/>
                        <a:pt x="164" y="164"/>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7"/>
                        <a:pt x="163" y="167"/>
                        <a:pt x="163" y="167"/>
                      </a:cubicBezTo>
                      <a:cubicBezTo>
                        <a:pt x="162" y="168"/>
                        <a:pt x="162" y="168"/>
                        <a:pt x="162" y="168"/>
                      </a:cubicBezTo>
                      <a:cubicBezTo>
                        <a:pt x="162" y="168"/>
                        <a:pt x="162" y="168"/>
                        <a:pt x="162" y="168"/>
                      </a:cubicBezTo>
                      <a:cubicBezTo>
                        <a:pt x="162" y="169"/>
                        <a:pt x="162" y="169"/>
                        <a:pt x="162" y="169"/>
                      </a:cubicBezTo>
                      <a:cubicBezTo>
                        <a:pt x="162" y="168"/>
                        <a:pt x="162" y="168"/>
                        <a:pt x="162" y="168"/>
                      </a:cubicBezTo>
                      <a:cubicBezTo>
                        <a:pt x="162" y="168"/>
                        <a:pt x="162" y="168"/>
                        <a:pt x="162" y="168"/>
                      </a:cubicBezTo>
                      <a:cubicBezTo>
                        <a:pt x="163" y="167"/>
                        <a:pt x="163" y="167"/>
                        <a:pt x="163" y="167"/>
                      </a:cubicBezTo>
                      <a:cubicBezTo>
                        <a:pt x="164" y="166"/>
                        <a:pt x="164" y="166"/>
                        <a:pt x="164" y="166"/>
                      </a:cubicBezTo>
                      <a:cubicBezTo>
                        <a:pt x="165" y="164"/>
                        <a:pt x="165" y="164"/>
                        <a:pt x="165" y="164"/>
                      </a:cubicBezTo>
                      <a:cubicBezTo>
                        <a:pt x="165" y="164"/>
                        <a:pt x="165" y="164"/>
                        <a:pt x="165" y="164"/>
                      </a:cubicBezTo>
                      <a:cubicBezTo>
                        <a:pt x="165" y="164"/>
                        <a:pt x="165" y="164"/>
                        <a:pt x="165" y="164"/>
                      </a:cubicBezTo>
                      <a:cubicBezTo>
                        <a:pt x="165" y="163"/>
                        <a:pt x="165" y="163"/>
                        <a:pt x="165" y="163"/>
                      </a:cubicBezTo>
                      <a:cubicBezTo>
                        <a:pt x="165" y="163"/>
                        <a:pt x="165" y="163"/>
                        <a:pt x="165" y="163"/>
                      </a:cubicBezTo>
                      <a:close/>
                      <a:moveTo>
                        <a:pt x="161" y="169"/>
                      </a:moveTo>
                      <a:cubicBezTo>
                        <a:pt x="161" y="169"/>
                        <a:pt x="161" y="169"/>
                        <a:pt x="161" y="169"/>
                      </a:cubicBezTo>
                      <a:cubicBezTo>
                        <a:pt x="161" y="170"/>
                        <a:pt x="161" y="170"/>
                        <a:pt x="161" y="170"/>
                      </a:cubicBezTo>
                      <a:cubicBezTo>
                        <a:pt x="161" y="170"/>
                        <a:pt x="161" y="170"/>
                        <a:pt x="161" y="170"/>
                      </a:cubicBezTo>
                      <a:cubicBezTo>
                        <a:pt x="160" y="171"/>
                        <a:pt x="160" y="171"/>
                        <a:pt x="160" y="171"/>
                      </a:cubicBezTo>
                      <a:cubicBezTo>
                        <a:pt x="159" y="173"/>
                        <a:pt x="159" y="173"/>
                        <a:pt x="159" y="173"/>
                      </a:cubicBezTo>
                      <a:cubicBezTo>
                        <a:pt x="159" y="173"/>
                        <a:pt x="159" y="173"/>
                        <a:pt x="159" y="173"/>
                      </a:cubicBezTo>
                      <a:cubicBezTo>
                        <a:pt x="159" y="173"/>
                        <a:pt x="159" y="173"/>
                        <a:pt x="159" y="173"/>
                      </a:cubicBezTo>
                      <a:cubicBezTo>
                        <a:pt x="159" y="173"/>
                        <a:pt x="159" y="173"/>
                        <a:pt x="159" y="173"/>
                      </a:cubicBezTo>
                      <a:cubicBezTo>
                        <a:pt x="158" y="173"/>
                        <a:pt x="158" y="173"/>
                        <a:pt x="158" y="173"/>
                      </a:cubicBezTo>
                      <a:cubicBezTo>
                        <a:pt x="158" y="173"/>
                        <a:pt x="158" y="173"/>
                        <a:pt x="158" y="173"/>
                      </a:cubicBezTo>
                      <a:cubicBezTo>
                        <a:pt x="159" y="173"/>
                        <a:pt x="159" y="173"/>
                        <a:pt x="159" y="173"/>
                      </a:cubicBezTo>
                      <a:cubicBezTo>
                        <a:pt x="159" y="173"/>
                        <a:pt x="159" y="173"/>
                        <a:pt x="159" y="173"/>
                      </a:cubicBezTo>
                      <a:cubicBezTo>
                        <a:pt x="158" y="174"/>
                        <a:pt x="158" y="174"/>
                        <a:pt x="158" y="174"/>
                      </a:cubicBezTo>
                      <a:cubicBezTo>
                        <a:pt x="158" y="174"/>
                        <a:pt x="158" y="174"/>
                        <a:pt x="158" y="174"/>
                      </a:cubicBezTo>
                      <a:cubicBezTo>
                        <a:pt x="158" y="175"/>
                        <a:pt x="158" y="175"/>
                        <a:pt x="157" y="176"/>
                      </a:cubicBezTo>
                      <a:cubicBezTo>
                        <a:pt x="157" y="176"/>
                        <a:pt x="157" y="176"/>
                        <a:pt x="157" y="176"/>
                      </a:cubicBezTo>
                      <a:cubicBezTo>
                        <a:pt x="157" y="177"/>
                        <a:pt x="157" y="177"/>
                        <a:pt x="157" y="177"/>
                      </a:cubicBezTo>
                      <a:cubicBezTo>
                        <a:pt x="156" y="179"/>
                        <a:pt x="156" y="179"/>
                        <a:pt x="156" y="179"/>
                      </a:cubicBezTo>
                      <a:cubicBezTo>
                        <a:pt x="156" y="181"/>
                        <a:pt x="156" y="181"/>
                        <a:pt x="156" y="181"/>
                      </a:cubicBezTo>
                      <a:cubicBezTo>
                        <a:pt x="156" y="181"/>
                        <a:pt x="156" y="181"/>
                        <a:pt x="156" y="181"/>
                      </a:cubicBezTo>
                      <a:cubicBezTo>
                        <a:pt x="156" y="181"/>
                        <a:pt x="156" y="181"/>
                        <a:pt x="156" y="181"/>
                      </a:cubicBezTo>
                      <a:cubicBezTo>
                        <a:pt x="157" y="181"/>
                        <a:pt x="157" y="181"/>
                        <a:pt x="157" y="181"/>
                      </a:cubicBezTo>
                      <a:cubicBezTo>
                        <a:pt x="157" y="181"/>
                        <a:pt x="157" y="181"/>
                        <a:pt x="157" y="181"/>
                      </a:cubicBezTo>
                      <a:cubicBezTo>
                        <a:pt x="157" y="180"/>
                        <a:pt x="157" y="180"/>
                        <a:pt x="157" y="180"/>
                      </a:cubicBezTo>
                      <a:cubicBezTo>
                        <a:pt x="157" y="178"/>
                        <a:pt x="157" y="178"/>
                        <a:pt x="157" y="178"/>
                      </a:cubicBezTo>
                      <a:cubicBezTo>
                        <a:pt x="158" y="176"/>
                        <a:pt x="158" y="176"/>
                        <a:pt x="158" y="176"/>
                      </a:cubicBezTo>
                      <a:cubicBezTo>
                        <a:pt x="160" y="173"/>
                        <a:pt x="160" y="173"/>
                        <a:pt x="160" y="173"/>
                      </a:cubicBezTo>
                      <a:cubicBezTo>
                        <a:pt x="162" y="169"/>
                        <a:pt x="162" y="169"/>
                        <a:pt x="162" y="169"/>
                      </a:cubicBezTo>
                      <a:cubicBezTo>
                        <a:pt x="162" y="169"/>
                        <a:pt x="162" y="169"/>
                        <a:pt x="162" y="169"/>
                      </a:cubicBezTo>
                      <a:cubicBezTo>
                        <a:pt x="162" y="169"/>
                        <a:pt x="162" y="169"/>
                        <a:pt x="162" y="169"/>
                      </a:cubicBezTo>
                      <a:lnTo>
                        <a:pt x="161" y="169"/>
                      </a:lnTo>
                      <a:close/>
                      <a:moveTo>
                        <a:pt x="157" y="191"/>
                      </a:moveTo>
                      <a:cubicBezTo>
                        <a:pt x="157" y="192"/>
                        <a:pt x="157" y="192"/>
                        <a:pt x="157" y="192"/>
                      </a:cubicBezTo>
                      <a:cubicBezTo>
                        <a:pt x="158" y="193"/>
                        <a:pt x="158" y="193"/>
                        <a:pt x="158" y="193"/>
                      </a:cubicBezTo>
                      <a:cubicBezTo>
                        <a:pt x="158" y="193"/>
                        <a:pt x="158" y="193"/>
                        <a:pt x="158" y="193"/>
                      </a:cubicBezTo>
                      <a:cubicBezTo>
                        <a:pt x="158" y="193"/>
                        <a:pt x="158" y="193"/>
                        <a:pt x="158" y="193"/>
                      </a:cubicBezTo>
                      <a:cubicBezTo>
                        <a:pt x="158" y="194"/>
                        <a:pt x="158" y="194"/>
                        <a:pt x="158" y="194"/>
                      </a:cubicBezTo>
                      <a:cubicBezTo>
                        <a:pt x="158" y="195"/>
                        <a:pt x="158" y="195"/>
                        <a:pt x="158" y="195"/>
                      </a:cubicBezTo>
                      <a:cubicBezTo>
                        <a:pt x="159" y="195"/>
                        <a:pt x="159" y="195"/>
                        <a:pt x="159" y="195"/>
                      </a:cubicBezTo>
                      <a:cubicBezTo>
                        <a:pt x="159" y="196"/>
                        <a:pt x="159" y="196"/>
                        <a:pt x="159" y="196"/>
                      </a:cubicBezTo>
                      <a:cubicBezTo>
                        <a:pt x="159" y="197"/>
                        <a:pt x="159" y="197"/>
                        <a:pt x="159" y="197"/>
                      </a:cubicBezTo>
                      <a:cubicBezTo>
                        <a:pt x="159" y="198"/>
                        <a:pt x="159" y="198"/>
                        <a:pt x="159" y="198"/>
                      </a:cubicBezTo>
                      <a:cubicBezTo>
                        <a:pt x="159" y="198"/>
                        <a:pt x="159" y="198"/>
                        <a:pt x="159" y="198"/>
                      </a:cubicBezTo>
                      <a:cubicBezTo>
                        <a:pt x="160" y="199"/>
                        <a:pt x="160" y="199"/>
                        <a:pt x="160" y="199"/>
                      </a:cubicBezTo>
                      <a:cubicBezTo>
                        <a:pt x="160" y="202"/>
                        <a:pt x="160" y="202"/>
                        <a:pt x="160" y="202"/>
                      </a:cubicBezTo>
                      <a:cubicBezTo>
                        <a:pt x="160" y="202"/>
                        <a:pt x="160" y="202"/>
                        <a:pt x="160" y="202"/>
                      </a:cubicBezTo>
                      <a:cubicBezTo>
                        <a:pt x="161" y="203"/>
                        <a:pt x="161" y="203"/>
                        <a:pt x="161" y="203"/>
                      </a:cubicBezTo>
                      <a:cubicBezTo>
                        <a:pt x="161" y="203"/>
                        <a:pt x="161" y="203"/>
                        <a:pt x="161" y="203"/>
                      </a:cubicBezTo>
                      <a:cubicBezTo>
                        <a:pt x="161" y="202"/>
                        <a:pt x="161" y="202"/>
                        <a:pt x="161" y="202"/>
                      </a:cubicBezTo>
                      <a:cubicBezTo>
                        <a:pt x="161" y="201"/>
                        <a:pt x="161" y="201"/>
                        <a:pt x="161" y="201"/>
                      </a:cubicBezTo>
                      <a:cubicBezTo>
                        <a:pt x="160" y="201"/>
                        <a:pt x="160" y="201"/>
                        <a:pt x="160" y="201"/>
                      </a:cubicBezTo>
                      <a:cubicBezTo>
                        <a:pt x="160" y="200"/>
                        <a:pt x="160" y="200"/>
                        <a:pt x="160" y="200"/>
                      </a:cubicBezTo>
                      <a:cubicBezTo>
                        <a:pt x="160" y="199"/>
                        <a:pt x="160" y="199"/>
                        <a:pt x="160" y="199"/>
                      </a:cubicBezTo>
                      <a:cubicBezTo>
                        <a:pt x="160" y="199"/>
                        <a:pt x="160" y="199"/>
                        <a:pt x="160" y="199"/>
                      </a:cubicBezTo>
                      <a:cubicBezTo>
                        <a:pt x="160" y="198"/>
                        <a:pt x="160" y="198"/>
                        <a:pt x="160" y="198"/>
                      </a:cubicBezTo>
                      <a:cubicBezTo>
                        <a:pt x="159" y="197"/>
                        <a:pt x="159" y="197"/>
                        <a:pt x="159" y="197"/>
                      </a:cubicBezTo>
                      <a:cubicBezTo>
                        <a:pt x="159" y="197"/>
                        <a:pt x="159" y="197"/>
                        <a:pt x="159" y="197"/>
                      </a:cubicBezTo>
                      <a:cubicBezTo>
                        <a:pt x="159" y="196"/>
                        <a:pt x="159" y="196"/>
                        <a:pt x="159" y="196"/>
                      </a:cubicBezTo>
                      <a:cubicBezTo>
                        <a:pt x="159" y="196"/>
                        <a:pt x="159" y="196"/>
                        <a:pt x="159" y="196"/>
                      </a:cubicBezTo>
                      <a:cubicBezTo>
                        <a:pt x="157" y="190"/>
                        <a:pt x="157" y="190"/>
                        <a:pt x="157" y="190"/>
                      </a:cubicBezTo>
                      <a:cubicBezTo>
                        <a:pt x="157" y="187"/>
                        <a:pt x="157" y="187"/>
                        <a:pt x="157" y="187"/>
                      </a:cubicBezTo>
                      <a:cubicBezTo>
                        <a:pt x="156" y="182"/>
                        <a:pt x="156" y="182"/>
                        <a:pt x="156" y="182"/>
                      </a:cubicBezTo>
                      <a:cubicBezTo>
                        <a:pt x="156" y="181"/>
                        <a:pt x="156" y="181"/>
                        <a:pt x="156" y="181"/>
                      </a:cubicBezTo>
                      <a:cubicBezTo>
                        <a:pt x="156" y="182"/>
                        <a:pt x="156" y="182"/>
                        <a:pt x="156" y="182"/>
                      </a:cubicBezTo>
                      <a:cubicBezTo>
                        <a:pt x="156" y="183"/>
                        <a:pt x="156" y="183"/>
                        <a:pt x="156" y="183"/>
                      </a:cubicBezTo>
                      <a:cubicBezTo>
                        <a:pt x="156" y="183"/>
                        <a:pt x="156" y="183"/>
                        <a:pt x="156" y="183"/>
                      </a:cubicBezTo>
                      <a:cubicBezTo>
                        <a:pt x="156" y="183"/>
                        <a:pt x="156" y="183"/>
                        <a:pt x="156" y="183"/>
                      </a:cubicBezTo>
                      <a:cubicBezTo>
                        <a:pt x="156" y="184"/>
                        <a:pt x="156" y="184"/>
                        <a:pt x="156" y="184"/>
                      </a:cubicBezTo>
                      <a:cubicBezTo>
                        <a:pt x="156" y="184"/>
                        <a:pt x="156" y="184"/>
                        <a:pt x="156" y="184"/>
                      </a:cubicBezTo>
                      <a:cubicBezTo>
                        <a:pt x="156" y="185"/>
                        <a:pt x="156" y="185"/>
                        <a:pt x="156" y="185"/>
                      </a:cubicBezTo>
                      <a:cubicBezTo>
                        <a:pt x="156" y="186"/>
                        <a:pt x="156" y="186"/>
                        <a:pt x="156" y="186"/>
                      </a:cubicBezTo>
                      <a:cubicBezTo>
                        <a:pt x="156" y="187"/>
                        <a:pt x="156" y="187"/>
                        <a:pt x="156" y="187"/>
                      </a:cubicBezTo>
                      <a:cubicBezTo>
                        <a:pt x="156" y="188"/>
                        <a:pt x="156" y="188"/>
                        <a:pt x="156" y="188"/>
                      </a:cubicBezTo>
                      <a:cubicBezTo>
                        <a:pt x="156" y="189"/>
                        <a:pt x="156" y="189"/>
                        <a:pt x="156" y="189"/>
                      </a:cubicBezTo>
                      <a:cubicBezTo>
                        <a:pt x="157" y="189"/>
                        <a:pt x="157" y="189"/>
                        <a:pt x="157" y="189"/>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1"/>
                        <a:pt x="157" y="191"/>
                        <a:pt x="157" y="191"/>
                      </a:cubicBezTo>
                      <a:cubicBezTo>
                        <a:pt x="157" y="191"/>
                        <a:pt x="157" y="191"/>
                        <a:pt x="157" y="191"/>
                      </a:cubicBezTo>
                      <a:cubicBezTo>
                        <a:pt x="157" y="191"/>
                        <a:pt x="157" y="191"/>
                        <a:pt x="157" y="191"/>
                      </a:cubicBezTo>
                      <a:close/>
                      <a:moveTo>
                        <a:pt x="199" y="138"/>
                      </a:move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9"/>
                        <a:pt x="199" y="139"/>
                        <a:pt x="199" y="139"/>
                      </a:cubicBezTo>
                      <a:cubicBezTo>
                        <a:pt x="199" y="139"/>
                        <a:pt x="199" y="139"/>
                        <a:pt x="199" y="139"/>
                      </a:cubicBezTo>
                      <a:cubicBezTo>
                        <a:pt x="199" y="139"/>
                        <a:pt x="199" y="139"/>
                        <a:pt x="199" y="139"/>
                      </a:cubicBezTo>
                      <a:cubicBezTo>
                        <a:pt x="199" y="139"/>
                        <a:pt x="199" y="139"/>
                        <a:pt x="199" y="139"/>
                      </a:cubicBezTo>
                      <a:cubicBezTo>
                        <a:pt x="198" y="139"/>
                        <a:pt x="198" y="139"/>
                        <a:pt x="198" y="139"/>
                      </a:cubicBezTo>
                      <a:cubicBezTo>
                        <a:pt x="198" y="139"/>
                        <a:pt x="198" y="139"/>
                        <a:pt x="198" y="139"/>
                      </a:cubicBezTo>
                      <a:cubicBezTo>
                        <a:pt x="198" y="139"/>
                        <a:pt x="198" y="139"/>
                        <a:pt x="198" y="139"/>
                      </a:cubicBezTo>
                      <a:cubicBezTo>
                        <a:pt x="197" y="140"/>
                        <a:pt x="197" y="140"/>
                        <a:pt x="197" y="140"/>
                      </a:cubicBezTo>
                      <a:cubicBezTo>
                        <a:pt x="197" y="140"/>
                        <a:pt x="197" y="140"/>
                        <a:pt x="197" y="140"/>
                      </a:cubicBezTo>
                      <a:cubicBezTo>
                        <a:pt x="197" y="140"/>
                        <a:pt x="197" y="140"/>
                        <a:pt x="197" y="140"/>
                      </a:cubicBezTo>
                      <a:cubicBezTo>
                        <a:pt x="197" y="141"/>
                        <a:pt x="197" y="141"/>
                        <a:pt x="197" y="141"/>
                      </a:cubicBezTo>
                      <a:cubicBezTo>
                        <a:pt x="197" y="141"/>
                        <a:pt x="197" y="141"/>
                        <a:pt x="197" y="141"/>
                      </a:cubicBezTo>
                      <a:cubicBezTo>
                        <a:pt x="195" y="142"/>
                        <a:pt x="195" y="142"/>
                        <a:pt x="195" y="142"/>
                      </a:cubicBezTo>
                      <a:cubicBezTo>
                        <a:pt x="195" y="143"/>
                        <a:pt x="195" y="143"/>
                        <a:pt x="195" y="143"/>
                      </a:cubicBezTo>
                      <a:cubicBezTo>
                        <a:pt x="194" y="143"/>
                        <a:pt x="194" y="143"/>
                        <a:pt x="194" y="143"/>
                      </a:cubicBezTo>
                      <a:cubicBezTo>
                        <a:pt x="194" y="143"/>
                        <a:pt x="194" y="143"/>
                        <a:pt x="194" y="143"/>
                      </a:cubicBezTo>
                      <a:cubicBezTo>
                        <a:pt x="194" y="143"/>
                        <a:pt x="194" y="143"/>
                        <a:pt x="194" y="143"/>
                      </a:cubicBezTo>
                      <a:cubicBezTo>
                        <a:pt x="195" y="143"/>
                        <a:pt x="195" y="143"/>
                        <a:pt x="195" y="143"/>
                      </a:cubicBezTo>
                      <a:cubicBezTo>
                        <a:pt x="197" y="141"/>
                        <a:pt x="197" y="141"/>
                        <a:pt x="197" y="141"/>
                      </a:cubicBezTo>
                      <a:cubicBezTo>
                        <a:pt x="198" y="141"/>
                        <a:pt x="198" y="141"/>
                        <a:pt x="198" y="141"/>
                      </a:cubicBezTo>
                      <a:cubicBezTo>
                        <a:pt x="201" y="138"/>
                        <a:pt x="201" y="138"/>
                        <a:pt x="201" y="138"/>
                      </a:cubicBezTo>
                      <a:cubicBezTo>
                        <a:pt x="199" y="138"/>
                        <a:pt x="199" y="138"/>
                        <a:pt x="199" y="138"/>
                      </a:cubicBezTo>
                      <a:close/>
                      <a:moveTo>
                        <a:pt x="175" y="156"/>
                      </a:moveTo>
                      <a:cubicBezTo>
                        <a:pt x="174" y="156"/>
                        <a:pt x="174" y="156"/>
                        <a:pt x="174" y="156"/>
                      </a:cubicBezTo>
                      <a:cubicBezTo>
                        <a:pt x="173" y="157"/>
                        <a:pt x="173" y="157"/>
                        <a:pt x="173" y="157"/>
                      </a:cubicBezTo>
                      <a:cubicBezTo>
                        <a:pt x="173" y="158"/>
                        <a:pt x="173" y="158"/>
                        <a:pt x="173" y="158"/>
                      </a:cubicBezTo>
                      <a:cubicBezTo>
                        <a:pt x="174" y="157"/>
                        <a:pt x="174" y="157"/>
                        <a:pt x="174" y="157"/>
                      </a:cubicBezTo>
                      <a:cubicBezTo>
                        <a:pt x="174" y="157"/>
                        <a:pt x="174" y="157"/>
                        <a:pt x="174" y="157"/>
                      </a:cubicBezTo>
                      <a:cubicBezTo>
                        <a:pt x="174" y="157"/>
                        <a:pt x="174" y="157"/>
                        <a:pt x="174" y="157"/>
                      </a:cubicBezTo>
                      <a:cubicBezTo>
                        <a:pt x="175" y="157"/>
                        <a:pt x="175" y="157"/>
                        <a:pt x="175" y="157"/>
                      </a:cubicBezTo>
                      <a:cubicBezTo>
                        <a:pt x="175" y="157"/>
                        <a:pt x="175" y="157"/>
                        <a:pt x="175" y="157"/>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lose/>
                      <a:moveTo>
                        <a:pt x="173" y="158"/>
                      </a:move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9"/>
                        <a:pt x="172" y="159"/>
                        <a:pt x="172" y="159"/>
                      </a:cubicBezTo>
                      <a:cubicBezTo>
                        <a:pt x="172" y="159"/>
                        <a:pt x="172" y="159"/>
                        <a:pt x="172" y="159"/>
                      </a:cubicBezTo>
                      <a:cubicBezTo>
                        <a:pt x="171" y="159"/>
                        <a:pt x="171" y="159"/>
                        <a:pt x="171" y="159"/>
                      </a:cubicBezTo>
                      <a:cubicBezTo>
                        <a:pt x="171" y="159"/>
                        <a:pt x="171" y="159"/>
                        <a:pt x="171" y="159"/>
                      </a:cubicBezTo>
                      <a:cubicBezTo>
                        <a:pt x="171" y="159"/>
                        <a:pt x="171" y="159"/>
                        <a:pt x="171" y="159"/>
                      </a:cubicBezTo>
                      <a:cubicBezTo>
                        <a:pt x="170" y="159"/>
                        <a:pt x="170" y="159"/>
                        <a:pt x="170" y="159"/>
                      </a:cubicBezTo>
                      <a:cubicBezTo>
                        <a:pt x="169" y="160"/>
                        <a:pt x="169" y="160"/>
                        <a:pt x="169" y="160"/>
                      </a:cubicBezTo>
                      <a:cubicBezTo>
                        <a:pt x="169" y="160"/>
                        <a:pt x="169" y="160"/>
                        <a:pt x="169" y="160"/>
                      </a:cubicBezTo>
                      <a:cubicBezTo>
                        <a:pt x="169" y="160"/>
                        <a:pt x="169" y="160"/>
                        <a:pt x="169" y="160"/>
                      </a:cubicBezTo>
                      <a:cubicBezTo>
                        <a:pt x="168" y="161"/>
                        <a:pt x="168" y="161"/>
                        <a:pt x="168" y="161"/>
                      </a:cubicBezTo>
                      <a:cubicBezTo>
                        <a:pt x="168" y="161"/>
                        <a:pt x="168" y="161"/>
                        <a:pt x="168" y="161"/>
                      </a:cubicBezTo>
                      <a:cubicBezTo>
                        <a:pt x="168" y="161"/>
                        <a:pt x="168" y="161"/>
                        <a:pt x="168" y="161"/>
                      </a:cubicBezTo>
                      <a:cubicBezTo>
                        <a:pt x="167" y="161"/>
                        <a:pt x="167" y="161"/>
                        <a:pt x="167" y="161"/>
                      </a:cubicBezTo>
                      <a:cubicBezTo>
                        <a:pt x="167" y="162"/>
                        <a:pt x="167" y="162"/>
                        <a:pt x="167" y="162"/>
                      </a:cubicBezTo>
                      <a:cubicBezTo>
                        <a:pt x="167" y="162"/>
                        <a:pt x="167" y="162"/>
                        <a:pt x="167" y="162"/>
                      </a:cubicBezTo>
                      <a:cubicBezTo>
                        <a:pt x="166" y="162"/>
                        <a:pt x="166" y="162"/>
                        <a:pt x="166" y="162"/>
                      </a:cubicBezTo>
                      <a:cubicBezTo>
                        <a:pt x="166" y="162"/>
                        <a:pt x="166" y="162"/>
                        <a:pt x="166" y="162"/>
                      </a:cubicBezTo>
                      <a:cubicBezTo>
                        <a:pt x="166" y="162"/>
                        <a:pt x="166" y="162"/>
                        <a:pt x="166" y="162"/>
                      </a:cubicBezTo>
                      <a:cubicBezTo>
                        <a:pt x="166" y="162"/>
                        <a:pt x="166" y="162"/>
                        <a:pt x="166" y="162"/>
                      </a:cubicBezTo>
                      <a:cubicBezTo>
                        <a:pt x="166" y="163"/>
                        <a:pt x="166" y="163"/>
                        <a:pt x="166" y="163"/>
                      </a:cubicBezTo>
                      <a:cubicBezTo>
                        <a:pt x="166" y="163"/>
                        <a:pt x="166" y="163"/>
                        <a:pt x="166" y="163"/>
                      </a:cubicBezTo>
                      <a:cubicBezTo>
                        <a:pt x="166" y="163"/>
                        <a:pt x="166" y="163"/>
                        <a:pt x="166" y="163"/>
                      </a:cubicBezTo>
                      <a:cubicBezTo>
                        <a:pt x="166" y="163"/>
                        <a:pt x="166" y="163"/>
                        <a:pt x="166" y="163"/>
                      </a:cubicBezTo>
                      <a:cubicBezTo>
                        <a:pt x="166" y="164"/>
                        <a:pt x="166" y="164"/>
                        <a:pt x="166" y="164"/>
                      </a:cubicBezTo>
                      <a:cubicBezTo>
                        <a:pt x="165" y="164"/>
                        <a:pt x="165" y="164"/>
                        <a:pt x="165" y="164"/>
                      </a:cubicBezTo>
                      <a:cubicBezTo>
                        <a:pt x="165" y="164"/>
                        <a:pt x="165" y="164"/>
                        <a:pt x="165" y="164"/>
                      </a:cubicBezTo>
                      <a:cubicBezTo>
                        <a:pt x="165" y="164"/>
                        <a:pt x="165" y="164"/>
                        <a:pt x="165" y="164"/>
                      </a:cubicBezTo>
                      <a:cubicBezTo>
                        <a:pt x="166" y="164"/>
                        <a:pt x="166" y="164"/>
                        <a:pt x="166" y="164"/>
                      </a:cubicBezTo>
                      <a:cubicBezTo>
                        <a:pt x="166" y="164"/>
                        <a:pt x="166" y="164"/>
                        <a:pt x="166" y="164"/>
                      </a:cubicBezTo>
                      <a:cubicBezTo>
                        <a:pt x="166" y="163"/>
                        <a:pt x="166" y="163"/>
                        <a:pt x="166" y="163"/>
                      </a:cubicBezTo>
                      <a:cubicBezTo>
                        <a:pt x="167" y="162"/>
                        <a:pt x="167" y="162"/>
                        <a:pt x="167" y="162"/>
                      </a:cubicBezTo>
                      <a:cubicBezTo>
                        <a:pt x="168" y="162"/>
                        <a:pt x="168" y="162"/>
                        <a:pt x="168" y="162"/>
                      </a:cubicBezTo>
                      <a:cubicBezTo>
                        <a:pt x="169" y="161"/>
                        <a:pt x="169" y="161"/>
                        <a:pt x="169" y="161"/>
                      </a:cubicBezTo>
                      <a:cubicBezTo>
                        <a:pt x="170" y="160"/>
                        <a:pt x="170" y="160"/>
                        <a:pt x="170" y="160"/>
                      </a:cubicBezTo>
                      <a:cubicBezTo>
                        <a:pt x="171" y="160"/>
                        <a:pt x="171" y="160"/>
                        <a:pt x="171" y="160"/>
                      </a:cubicBezTo>
                      <a:cubicBezTo>
                        <a:pt x="171" y="160"/>
                        <a:pt x="171" y="160"/>
                        <a:pt x="171" y="160"/>
                      </a:cubicBezTo>
                      <a:cubicBezTo>
                        <a:pt x="172" y="159"/>
                        <a:pt x="172" y="159"/>
                        <a:pt x="172" y="159"/>
                      </a:cubicBezTo>
                      <a:cubicBezTo>
                        <a:pt x="172" y="159"/>
                        <a:pt x="172" y="159"/>
                        <a:pt x="172" y="159"/>
                      </a:cubicBezTo>
                      <a:cubicBezTo>
                        <a:pt x="173" y="159"/>
                        <a:pt x="173" y="159"/>
                        <a:pt x="173" y="159"/>
                      </a:cubicBezTo>
                      <a:cubicBezTo>
                        <a:pt x="173" y="159"/>
                        <a:pt x="173" y="159"/>
                        <a:pt x="173" y="159"/>
                      </a:cubicBezTo>
                      <a:cubicBezTo>
                        <a:pt x="173" y="158"/>
                        <a:pt x="173" y="158"/>
                        <a:pt x="173" y="158"/>
                      </a:cubicBezTo>
                      <a:cubicBezTo>
                        <a:pt x="173" y="158"/>
                        <a:pt x="173" y="158"/>
                        <a:pt x="173" y="15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3" name="Freeform 339">
                  <a:extLst>
                    <a:ext uri="{FF2B5EF4-FFF2-40B4-BE49-F238E27FC236}">
                      <a16:creationId xmlns="" xmlns:a16="http://schemas.microsoft.com/office/drawing/2014/main" id="{C7D4BD77-9176-4B8D-9C03-50CA94442D05}"/>
                    </a:ext>
                  </a:extLst>
                </p:cNvPr>
                <p:cNvSpPr>
                  <a:spLocks/>
                </p:cNvSpPr>
                <p:nvPr/>
              </p:nvSpPr>
              <p:spPr bwMode="auto">
                <a:xfrm>
                  <a:off x="6284516" y="4391702"/>
                  <a:ext cx="692013" cy="256883"/>
                </a:xfrm>
                <a:custGeom>
                  <a:avLst/>
                  <a:gdLst>
                    <a:gd name="T0" fmla="*/ 132 w 132"/>
                    <a:gd name="T1" fmla="*/ 3 h 49"/>
                    <a:gd name="T2" fmla="*/ 128 w 132"/>
                    <a:gd name="T3" fmla="*/ 0 h 49"/>
                    <a:gd name="T4" fmla="*/ 100 w 132"/>
                    <a:gd name="T5" fmla="*/ 6 h 49"/>
                    <a:gd name="T6" fmla="*/ 57 w 132"/>
                    <a:gd name="T7" fmla="*/ 10 h 49"/>
                    <a:gd name="T8" fmla="*/ 35 w 132"/>
                    <a:gd name="T9" fmla="*/ 12 h 49"/>
                    <a:gd name="T10" fmla="*/ 33 w 132"/>
                    <a:gd name="T11" fmla="*/ 13 h 49"/>
                    <a:gd name="T12" fmla="*/ 11 w 132"/>
                    <a:gd name="T13" fmla="*/ 19 h 49"/>
                    <a:gd name="T14" fmla="*/ 9 w 132"/>
                    <a:gd name="T15" fmla="*/ 18 h 49"/>
                    <a:gd name="T16" fmla="*/ 10 w 132"/>
                    <a:gd name="T17" fmla="*/ 21 h 49"/>
                    <a:gd name="T18" fmla="*/ 9 w 132"/>
                    <a:gd name="T19" fmla="*/ 22 h 49"/>
                    <a:gd name="T20" fmla="*/ 8 w 132"/>
                    <a:gd name="T21" fmla="*/ 23 h 49"/>
                    <a:gd name="T22" fmla="*/ 8 w 132"/>
                    <a:gd name="T23" fmla="*/ 26 h 49"/>
                    <a:gd name="T24" fmla="*/ 8 w 132"/>
                    <a:gd name="T25" fmla="*/ 30 h 49"/>
                    <a:gd name="T26" fmla="*/ 7 w 132"/>
                    <a:gd name="T27" fmla="*/ 31 h 49"/>
                    <a:gd name="T28" fmla="*/ 5 w 132"/>
                    <a:gd name="T29" fmla="*/ 35 h 49"/>
                    <a:gd name="T30" fmla="*/ 5 w 132"/>
                    <a:gd name="T31" fmla="*/ 37 h 49"/>
                    <a:gd name="T32" fmla="*/ 4 w 132"/>
                    <a:gd name="T33" fmla="*/ 38 h 49"/>
                    <a:gd name="T34" fmla="*/ 2 w 132"/>
                    <a:gd name="T35" fmla="*/ 42 h 49"/>
                    <a:gd name="T36" fmla="*/ 3 w 132"/>
                    <a:gd name="T37" fmla="*/ 46 h 49"/>
                    <a:gd name="T38" fmla="*/ 1 w 132"/>
                    <a:gd name="T39" fmla="*/ 47 h 49"/>
                    <a:gd name="T40" fmla="*/ 34 w 132"/>
                    <a:gd name="T41" fmla="*/ 45 h 49"/>
                    <a:gd name="T42" fmla="*/ 95 w 132"/>
                    <a:gd name="T43" fmla="*/ 33 h 49"/>
                    <a:gd name="T44" fmla="*/ 96 w 132"/>
                    <a:gd name="T45" fmla="*/ 32 h 49"/>
                    <a:gd name="T46" fmla="*/ 98 w 132"/>
                    <a:gd name="T47" fmla="*/ 32 h 49"/>
                    <a:gd name="T48" fmla="*/ 99 w 132"/>
                    <a:gd name="T49" fmla="*/ 31 h 49"/>
                    <a:gd name="T50" fmla="*/ 99 w 132"/>
                    <a:gd name="T51" fmla="*/ 29 h 49"/>
                    <a:gd name="T52" fmla="*/ 99 w 132"/>
                    <a:gd name="T53" fmla="*/ 29 h 49"/>
                    <a:gd name="T54" fmla="*/ 100 w 132"/>
                    <a:gd name="T55" fmla="*/ 27 h 49"/>
                    <a:gd name="T56" fmla="*/ 102 w 132"/>
                    <a:gd name="T57" fmla="*/ 26 h 49"/>
                    <a:gd name="T58" fmla="*/ 104 w 132"/>
                    <a:gd name="T59" fmla="*/ 25 h 49"/>
                    <a:gd name="T60" fmla="*/ 105 w 132"/>
                    <a:gd name="T61" fmla="*/ 25 h 49"/>
                    <a:gd name="T62" fmla="*/ 106 w 132"/>
                    <a:gd name="T63" fmla="*/ 25 h 49"/>
                    <a:gd name="T64" fmla="*/ 107 w 132"/>
                    <a:gd name="T65" fmla="*/ 24 h 49"/>
                    <a:gd name="T66" fmla="*/ 109 w 132"/>
                    <a:gd name="T67" fmla="*/ 22 h 49"/>
                    <a:gd name="T68" fmla="*/ 110 w 132"/>
                    <a:gd name="T69" fmla="*/ 21 h 49"/>
                    <a:gd name="T70" fmla="*/ 111 w 132"/>
                    <a:gd name="T71" fmla="*/ 20 h 49"/>
                    <a:gd name="T72" fmla="*/ 114 w 132"/>
                    <a:gd name="T73" fmla="*/ 19 h 49"/>
                    <a:gd name="T74" fmla="*/ 115 w 132"/>
                    <a:gd name="T75" fmla="*/ 18 h 49"/>
                    <a:gd name="T76" fmla="*/ 115 w 132"/>
                    <a:gd name="T77" fmla="*/ 17 h 49"/>
                    <a:gd name="T78" fmla="*/ 115 w 132"/>
                    <a:gd name="T79" fmla="*/ 16 h 49"/>
                    <a:gd name="T80" fmla="*/ 116 w 132"/>
                    <a:gd name="T81" fmla="*/ 16 h 49"/>
                    <a:gd name="T82" fmla="*/ 117 w 132"/>
                    <a:gd name="T83" fmla="*/ 15 h 49"/>
                    <a:gd name="T84" fmla="*/ 118 w 132"/>
                    <a:gd name="T85" fmla="*/ 14 h 49"/>
                    <a:gd name="T86" fmla="*/ 120 w 132"/>
                    <a:gd name="T87" fmla="*/ 13 h 49"/>
                    <a:gd name="T88" fmla="*/ 120 w 132"/>
                    <a:gd name="T89" fmla="*/ 14 h 49"/>
                    <a:gd name="T90" fmla="*/ 120 w 132"/>
                    <a:gd name="T91" fmla="*/ 15 h 49"/>
                    <a:gd name="T92" fmla="*/ 122 w 132"/>
                    <a:gd name="T93" fmla="*/ 14 h 49"/>
                    <a:gd name="T94" fmla="*/ 123 w 132"/>
                    <a:gd name="T95" fmla="*/ 11 h 49"/>
                    <a:gd name="T96" fmla="*/ 125 w 132"/>
                    <a:gd name="T97" fmla="*/ 10 h 49"/>
                    <a:gd name="T98" fmla="*/ 126 w 132"/>
                    <a:gd name="T99" fmla="*/ 10 h 49"/>
                    <a:gd name="T100" fmla="*/ 126 w 132"/>
                    <a:gd name="T101" fmla="*/ 10 h 49"/>
                    <a:gd name="T102" fmla="*/ 127 w 132"/>
                    <a:gd name="T103" fmla="*/ 11 h 49"/>
                    <a:gd name="T104" fmla="*/ 128 w 132"/>
                    <a:gd name="T105" fmla="*/ 10 h 49"/>
                    <a:gd name="T106" fmla="*/ 131 w 132"/>
                    <a:gd name="T107" fmla="*/ 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2" h="49">
                      <a:moveTo>
                        <a:pt x="132" y="5"/>
                      </a:moveTo>
                      <a:cubicBezTo>
                        <a:pt x="132" y="5"/>
                        <a:pt x="132" y="5"/>
                        <a:pt x="132" y="5"/>
                      </a:cubicBezTo>
                      <a:cubicBezTo>
                        <a:pt x="132" y="4"/>
                        <a:pt x="132" y="4"/>
                        <a:pt x="132" y="4"/>
                      </a:cubicBezTo>
                      <a:cubicBezTo>
                        <a:pt x="132" y="4"/>
                        <a:pt x="132" y="4"/>
                        <a:pt x="132" y="4"/>
                      </a:cubicBezTo>
                      <a:cubicBezTo>
                        <a:pt x="132" y="4"/>
                        <a:pt x="132" y="4"/>
                        <a:pt x="132" y="4"/>
                      </a:cubicBezTo>
                      <a:cubicBezTo>
                        <a:pt x="132" y="4"/>
                        <a:pt x="132" y="4"/>
                        <a:pt x="132" y="4"/>
                      </a:cubicBezTo>
                      <a:cubicBezTo>
                        <a:pt x="132" y="3"/>
                        <a:pt x="132" y="3"/>
                        <a:pt x="132" y="3"/>
                      </a:cubicBezTo>
                      <a:cubicBezTo>
                        <a:pt x="132" y="2"/>
                        <a:pt x="132" y="2"/>
                        <a:pt x="132" y="2"/>
                      </a:cubicBezTo>
                      <a:cubicBezTo>
                        <a:pt x="132" y="2"/>
                        <a:pt x="132" y="2"/>
                        <a:pt x="132" y="2"/>
                      </a:cubicBezTo>
                      <a:cubicBezTo>
                        <a:pt x="132" y="2"/>
                        <a:pt x="132" y="2"/>
                        <a:pt x="132" y="2"/>
                      </a:cubicBezTo>
                      <a:cubicBezTo>
                        <a:pt x="132" y="2"/>
                        <a:pt x="132" y="2"/>
                        <a:pt x="132" y="2"/>
                      </a:cubicBezTo>
                      <a:cubicBezTo>
                        <a:pt x="132" y="1"/>
                        <a:pt x="132" y="1"/>
                        <a:pt x="132" y="1"/>
                      </a:cubicBezTo>
                      <a:cubicBezTo>
                        <a:pt x="132" y="0"/>
                        <a:pt x="132" y="0"/>
                        <a:pt x="132" y="0"/>
                      </a:cubicBezTo>
                      <a:cubicBezTo>
                        <a:pt x="131" y="0"/>
                        <a:pt x="130" y="0"/>
                        <a:pt x="128" y="0"/>
                      </a:cubicBezTo>
                      <a:cubicBezTo>
                        <a:pt x="128" y="0"/>
                        <a:pt x="128" y="0"/>
                        <a:pt x="128" y="0"/>
                      </a:cubicBezTo>
                      <a:cubicBezTo>
                        <a:pt x="128" y="1"/>
                        <a:pt x="128" y="1"/>
                        <a:pt x="128" y="1"/>
                      </a:cubicBezTo>
                      <a:cubicBezTo>
                        <a:pt x="128" y="1"/>
                        <a:pt x="128" y="1"/>
                        <a:pt x="128" y="1"/>
                      </a:cubicBezTo>
                      <a:cubicBezTo>
                        <a:pt x="128" y="1"/>
                        <a:pt x="128" y="1"/>
                        <a:pt x="128" y="1"/>
                      </a:cubicBezTo>
                      <a:cubicBezTo>
                        <a:pt x="119" y="2"/>
                        <a:pt x="110" y="4"/>
                        <a:pt x="101" y="5"/>
                      </a:cubicBezTo>
                      <a:cubicBezTo>
                        <a:pt x="101" y="5"/>
                        <a:pt x="101" y="5"/>
                        <a:pt x="101" y="5"/>
                      </a:cubicBezTo>
                      <a:cubicBezTo>
                        <a:pt x="100" y="6"/>
                        <a:pt x="100" y="6"/>
                        <a:pt x="100" y="6"/>
                      </a:cubicBezTo>
                      <a:cubicBezTo>
                        <a:pt x="93" y="6"/>
                        <a:pt x="86" y="7"/>
                        <a:pt x="78" y="8"/>
                      </a:cubicBezTo>
                      <a:cubicBezTo>
                        <a:pt x="74" y="9"/>
                        <a:pt x="74" y="9"/>
                        <a:pt x="74" y="9"/>
                      </a:cubicBezTo>
                      <a:cubicBezTo>
                        <a:pt x="70" y="9"/>
                        <a:pt x="67" y="9"/>
                        <a:pt x="64" y="10"/>
                      </a:cubicBezTo>
                      <a:cubicBezTo>
                        <a:pt x="61" y="10"/>
                        <a:pt x="61" y="10"/>
                        <a:pt x="61" y="10"/>
                      </a:cubicBezTo>
                      <a:cubicBezTo>
                        <a:pt x="60" y="10"/>
                        <a:pt x="59" y="10"/>
                        <a:pt x="57" y="10"/>
                      </a:cubicBezTo>
                      <a:cubicBezTo>
                        <a:pt x="57" y="10"/>
                        <a:pt x="57" y="10"/>
                        <a:pt x="57" y="10"/>
                      </a:cubicBezTo>
                      <a:cubicBezTo>
                        <a:pt x="57" y="10"/>
                        <a:pt x="57" y="10"/>
                        <a:pt x="57" y="10"/>
                      </a:cubicBezTo>
                      <a:cubicBezTo>
                        <a:pt x="56" y="10"/>
                        <a:pt x="56" y="10"/>
                        <a:pt x="56" y="10"/>
                      </a:cubicBezTo>
                      <a:cubicBezTo>
                        <a:pt x="49" y="11"/>
                        <a:pt x="43" y="12"/>
                        <a:pt x="36" y="13"/>
                      </a:cubicBezTo>
                      <a:cubicBezTo>
                        <a:pt x="36" y="13"/>
                        <a:pt x="36" y="13"/>
                        <a:pt x="36" y="13"/>
                      </a:cubicBezTo>
                      <a:cubicBezTo>
                        <a:pt x="36" y="13"/>
                        <a:pt x="36" y="13"/>
                        <a:pt x="36" y="13"/>
                      </a:cubicBezTo>
                      <a:cubicBezTo>
                        <a:pt x="36" y="13"/>
                        <a:pt x="36" y="13"/>
                        <a:pt x="36" y="13"/>
                      </a:cubicBezTo>
                      <a:cubicBezTo>
                        <a:pt x="36" y="12"/>
                        <a:pt x="36" y="12"/>
                        <a:pt x="36" y="12"/>
                      </a:cubicBezTo>
                      <a:cubicBezTo>
                        <a:pt x="35" y="12"/>
                        <a:pt x="35" y="12"/>
                        <a:pt x="35" y="12"/>
                      </a:cubicBezTo>
                      <a:cubicBezTo>
                        <a:pt x="35" y="12"/>
                        <a:pt x="35" y="12"/>
                        <a:pt x="35" y="12"/>
                      </a:cubicBezTo>
                      <a:cubicBezTo>
                        <a:pt x="34" y="12"/>
                        <a:pt x="33" y="12"/>
                        <a:pt x="32" y="12"/>
                      </a:cubicBezTo>
                      <a:cubicBezTo>
                        <a:pt x="32" y="12"/>
                        <a:pt x="32" y="12"/>
                        <a:pt x="32" y="12"/>
                      </a:cubicBezTo>
                      <a:cubicBezTo>
                        <a:pt x="32" y="12"/>
                        <a:pt x="32" y="12"/>
                        <a:pt x="32" y="12"/>
                      </a:cubicBezTo>
                      <a:cubicBezTo>
                        <a:pt x="32" y="12"/>
                        <a:pt x="32" y="12"/>
                        <a:pt x="32" y="12"/>
                      </a:cubicBezTo>
                      <a:cubicBezTo>
                        <a:pt x="32" y="13"/>
                        <a:pt x="32" y="13"/>
                        <a:pt x="32" y="13"/>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26" y="17"/>
                        <a:pt x="19" y="17"/>
                        <a:pt x="11" y="18"/>
                      </a:cubicBezTo>
                      <a:cubicBezTo>
                        <a:pt x="11" y="18"/>
                        <a:pt x="11" y="18"/>
                        <a:pt x="11" y="18"/>
                      </a:cubicBezTo>
                      <a:cubicBezTo>
                        <a:pt x="11" y="19"/>
                        <a:pt x="11" y="19"/>
                        <a:pt x="11" y="19"/>
                      </a:cubicBezTo>
                      <a:cubicBezTo>
                        <a:pt x="11" y="19"/>
                        <a:pt x="11" y="19"/>
                        <a:pt x="11" y="19"/>
                      </a:cubicBezTo>
                      <a:cubicBezTo>
                        <a:pt x="11" y="19"/>
                        <a:pt x="11" y="19"/>
                        <a:pt x="11" y="19"/>
                      </a:cubicBezTo>
                      <a:cubicBezTo>
                        <a:pt x="10" y="19"/>
                        <a:pt x="10" y="19"/>
                        <a:pt x="10" y="19"/>
                      </a:cubicBezTo>
                      <a:cubicBezTo>
                        <a:pt x="10" y="19"/>
                        <a:pt x="10" y="19"/>
                        <a:pt x="10" y="19"/>
                      </a:cubicBezTo>
                      <a:cubicBezTo>
                        <a:pt x="10" y="18"/>
                        <a:pt x="10" y="18"/>
                        <a:pt x="10" y="18"/>
                      </a:cubicBezTo>
                      <a:cubicBezTo>
                        <a:pt x="10" y="18"/>
                        <a:pt x="10" y="18"/>
                        <a:pt x="10"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10" y="20"/>
                        <a:pt x="10" y="20"/>
                        <a:pt x="10" y="20"/>
                      </a:cubicBezTo>
                      <a:cubicBezTo>
                        <a:pt x="10" y="21"/>
                        <a:pt x="10" y="21"/>
                        <a:pt x="10" y="21"/>
                      </a:cubicBezTo>
                      <a:cubicBezTo>
                        <a:pt x="10" y="21"/>
                        <a:pt x="10" y="21"/>
                        <a:pt x="10" y="21"/>
                      </a:cubicBezTo>
                      <a:cubicBezTo>
                        <a:pt x="9" y="21"/>
                        <a:pt x="9" y="21"/>
                        <a:pt x="9" y="21"/>
                      </a:cubicBezTo>
                      <a:cubicBezTo>
                        <a:pt x="9" y="21"/>
                        <a:pt x="9" y="21"/>
                        <a:pt x="9" y="21"/>
                      </a:cubicBezTo>
                      <a:cubicBezTo>
                        <a:pt x="9" y="21"/>
                        <a:pt x="9" y="21"/>
                        <a:pt x="9" y="21"/>
                      </a:cubicBezTo>
                      <a:cubicBezTo>
                        <a:pt x="8" y="21"/>
                        <a:pt x="8" y="21"/>
                        <a:pt x="8" y="21"/>
                      </a:cubicBezTo>
                      <a:cubicBezTo>
                        <a:pt x="8" y="22"/>
                        <a:pt x="8" y="22"/>
                        <a:pt x="8" y="22"/>
                      </a:cubicBezTo>
                      <a:cubicBezTo>
                        <a:pt x="9" y="22"/>
                        <a:pt x="9" y="22"/>
                        <a:pt x="9" y="22"/>
                      </a:cubicBezTo>
                      <a:cubicBezTo>
                        <a:pt x="9" y="22"/>
                        <a:pt x="9" y="22"/>
                        <a:pt x="9" y="22"/>
                      </a:cubicBezTo>
                      <a:cubicBezTo>
                        <a:pt x="9" y="23"/>
                        <a:pt x="9" y="23"/>
                        <a:pt x="9" y="23"/>
                      </a:cubicBezTo>
                      <a:cubicBezTo>
                        <a:pt x="10" y="23"/>
                        <a:pt x="10" y="23"/>
                        <a:pt x="10" y="23"/>
                      </a:cubicBezTo>
                      <a:cubicBezTo>
                        <a:pt x="10" y="23"/>
                        <a:pt x="10" y="23"/>
                        <a:pt x="10" y="23"/>
                      </a:cubicBezTo>
                      <a:cubicBezTo>
                        <a:pt x="9" y="23"/>
                        <a:pt x="9" y="23"/>
                        <a:pt x="9" y="23"/>
                      </a:cubicBezTo>
                      <a:cubicBezTo>
                        <a:pt x="9" y="23"/>
                        <a:pt x="9" y="23"/>
                        <a:pt x="9" y="23"/>
                      </a:cubicBezTo>
                      <a:cubicBezTo>
                        <a:pt x="8" y="23"/>
                        <a:pt x="8" y="23"/>
                        <a:pt x="8" y="23"/>
                      </a:cubicBezTo>
                      <a:cubicBezTo>
                        <a:pt x="8" y="23"/>
                        <a:pt x="8" y="23"/>
                        <a:pt x="8" y="23"/>
                      </a:cubicBezTo>
                      <a:cubicBezTo>
                        <a:pt x="8" y="25"/>
                        <a:pt x="8" y="25"/>
                        <a:pt x="8" y="25"/>
                      </a:cubicBezTo>
                      <a:cubicBezTo>
                        <a:pt x="9" y="25"/>
                        <a:pt x="9" y="25"/>
                        <a:pt x="9" y="25"/>
                      </a:cubicBezTo>
                      <a:cubicBezTo>
                        <a:pt x="9" y="26"/>
                        <a:pt x="9" y="26"/>
                        <a:pt x="9" y="26"/>
                      </a:cubicBezTo>
                      <a:cubicBezTo>
                        <a:pt x="9" y="26"/>
                        <a:pt x="9" y="26"/>
                        <a:pt x="9" y="26"/>
                      </a:cubicBezTo>
                      <a:cubicBezTo>
                        <a:pt x="8" y="26"/>
                        <a:pt x="8" y="26"/>
                        <a:pt x="8" y="26"/>
                      </a:cubicBezTo>
                      <a:cubicBezTo>
                        <a:pt x="8" y="26"/>
                        <a:pt x="8" y="26"/>
                        <a:pt x="8" y="26"/>
                      </a:cubicBezTo>
                      <a:cubicBezTo>
                        <a:pt x="8" y="26"/>
                        <a:pt x="8" y="26"/>
                        <a:pt x="8" y="26"/>
                      </a:cubicBezTo>
                      <a:cubicBezTo>
                        <a:pt x="8" y="27"/>
                        <a:pt x="8" y="27"/>
                        <a:pt x="8" y="27"/>
                      </a:cubicBezTo>
                      <a:cubicBezTo>
                        <a:pt x="8" y="28"/>
                        <a:pt x="8" y="28"/>
                        <a:pt x="8" y="28"/>
                      </a:cubicBezTo>
                      <a:cubicBezTo>
                        <a:pt x="8" y="28"/>
                        <a:pt x="8" y="28"/>
                        <a:pt x="7" y="28"/>
                      </a:cubicBezTo>
                      <a:cubicBezTo>
                        <a:pt x="8" y="29"/>
                        <a:pt x="8" y="29"/>
                        <a:pt x="8" y="29"/>
                      </a:cubicBezTo>
                      <a:cubicBezTo>
                        <a:pt x="8" y="29"/>
                        <a:pt x="8" y="29"/>
                        <a:pt x="8" y="29"/>
                      </a:cubicBezTo>
                      <a:cubicBezTo>
                        <a:pt x="9" y="30"/>
                        <a:pt x="9" y="30"/>
                        <a:pt x="9" y="30"/>
                      </a:cubicBezTo>
                      <a:cubicBezTo>
                        <a:pt x="8" y="30"/>
                        <a:pt x="8" y="30"/>
                        <a:pt x="8" y="30"/>
                      </a:cubicBezTo>
                      <a:cubicBezTo>
                        <a:pt x="8" y="30"/>
                        <a:pt x="8" y="30"/>
                        <a:pt x="8" y="30"/>
                      </a:cubicBezTo>
                      <a:cubicBezTo>
                        <a:pt x="8" y="30"/>
                        <a:pt x="8" y="30"/>
                        <a:pt x="8" y="30"/>
                      </a:cubicBezTo>
                      <a:cubicBezTo>
                        <a:pt x="7" y="30"/>
                        <a:pt x="7" y="30"/>
                        <a:pt x="7" y="30"/>
                      </a:cubicBezTo>
                      <a:cubicBezTo>
                        <a:pt x="7" y="30"/>
                        <a:pt x="7" y="30"/>
                        <a:pt x="7" y="30"/>
                      </a:cubicBezTo>
                      <a:cubicBezTo>
                        <a:pt x="7" y="30"/>
                        <a:pt x="7" y="30"/>
                        <a:pt x="7" y="30"/>
                      </a:cubicBezTo>
                      <a:cubicBezTo>
                        <a:pt x="7" y="31"/>
                        <a:pt x="7" y="31"/>
                        <a:pt x="7" y="31"/>
                      </a:cubicBezTo>
                      <a:cubicBezTo>
                        <a:pt x="7" y="31"/>
                        <a:pt x="7" y="31"/>
                        <a:pt x="7" y="31"/>
                      </a:cubicBezTo>
                      <a:cubicBezTo>
                        <a:pt x="8" y="31"/>
                        <a:pt x="8" y="31"/>
                        <a:pt x="8" y="31"/>
                      </a:cubicBezTo>
                      <a:cubicBezTo>
                        <a:pt x="8" y="31"/>
                        <a:pt x="8" y="31"/>
                        <a:pt x="8" y="31"/>
                      </a:cubicBezTo>
                      <a:cubicBezTo>
                        <a:pt x="7" y="32"/>
                        <a:pt x="7" y="32"/>
                        <a:pt x="7" y="32"/>
                      </a:cubicBezTo>
                      <a:cubicBezTo>
                        <a:pt x="5" y="34"/>
                        <a:pt x="5" y="34"/>
                        <a:pt x="5" y="34"/>
                      </a:cubicBezTo>
                      <a:cubicBezTo>
                        <a:pt x="4" y="34"/>
                        <a:pt x="4" y="34"/>
                        <a:pt x="4" y="34"/>
                      </a:cubicBezTo>
                      <a:cubicBezTo>
                        <a:pt x="4" y="34"/>
                        <a:pt x="4" y="34"/>
                        <a:pt x="4" y="34"/>
                      </a:cubicBezTo>
                      <a:cubicBezTo>
                        <a:pt x="5" y="35"/>
                        <a:pt x="5" y="35"/>
                        <a:pt x="5" y="35"/>
                      </a:cubicBezTo>
                      <a:cubicBezTo>
                        <a:pt x="5" y="35"/>
                        <a:pt x="5" y="35"/>
                        <a:pt x="5" y="35"/>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5" y="37"/>
                        <a:pt x="5" y="37"/>
                        <a:pt x="5" y="37"/>
                      </a:cubicBezTo>
                      <a:cubicBezTo>
                        <a:pt x="5" y="37"/>
                        <a:pt x="5" y="37"/>
                        <a:pt x="5" y="37"/>
                      </a:cubicBezTo>
                      <a:cubicBezTo>
                        <a:pt x="5" y="38"/>
                        <a:pt x="5" y="38"/>
                        <a:pt x="5" y="38"/>
                      </a:cubicBezTo>
                      <a:cubicBezTo>
                        <a:pt x="5" y="38"/>
                        <a:pt x="5" y="38"/>
                        <a:pt x="5" y="38"/>
                      </a:cubicBezTo>
                      <a:cubicBezTo>
                        <a:pt x="4" y="38"/>
                        <a:pt x="4" y="38"/>
                        <a:pt x="4" y="38"/>
                      </a:cubicBezTo>
                      <a:cubicBezTo>
                        <a:pt x="4" y="38"/>
                        <a:pt x="4" y="38"/>
                        <a:pt x="4" y="38"/>
                      </a:cubicBezTo>
                      <a:cubicBezTo>
                        <a:pt x="4" y="38"/>
                        <a:pt x="4" y="38"/>
                        <a:pt x="4" y="38"/>
                      </a:cubicBezTo>
                      <a:cubicBezTo>
                        <a:pt x="4" y="38"/>
                        <a:pt x="4" y="38"/>
                        <a:pt x="4" y="38"/>
                      </a:cubicBezTo>
                      <a:cubicBezTo>
                        <a:pt x="4" y="39"/>
                        <a:pt x="4" y="39"/>
                        <a:pt x="4" y="39"/>
                      </a:cubicBezTo>
                      <a:cubicBezTo>
                        <a:pt x="4" y="39"/>
                        <a:pt x="4" y="39"/>
                        <a:pt x="4" y="39"/>
                      </a:cubicBezTo>
                      <a:cubicBezTo>
                        <a:pt x="4" y="40"/>
                        <a:pt x="4" y="40"/>
                        <a:pt x="4" y="40"/>
                      </a:cubicBezTo>
                      <a:cubicBezTo>
                        <a:pt x="3" y="40"/>
                        <a:pt x="3" y="40"/>
                        <a:pt x="3" y="40"/>
                      </a:cubicBezTo>
                      <a:cubicBezTo>
                        <a:pt x="3" y="41"/>
                        <a:pt x="3" y="41"/>
                        <a:pt x="3" y="41"/>
                      </a:cubicBezTo>
                      <a:cubicBezTo>
                        <a:pt x="2" y="41"/>
                        <a:pt x="2" y="41"/>
                        <a:pt x="2" y="41"/>
                      </a:cubicBezTo>
                      <a:cubicBezTo>
                        <a:pt x="2" y="42"/>
                        <a:pt x="2" y="42"/>
                        <a:pt x="2" y="42"/>
                      </a:cubicBezTo>
                      <a:cubicBezTo>
                        <a:pt x="2" y="42"/>
                        <a:pt x="2" y="42"/>
                        <a:pt x="2" y="42"/>
                      </a:cubicBezTo>
                      <a:cubicBezTo>
                        <a:pt x="3" y="43"/>
                        <a:pt x="3" y="43"/>
                        <a:pt x="3" y="43"/>
                      </a:cubicBezTo>
                      <a:cubicBezTo>
                        <a:pt x="3" y="44"/>
                        <a:pt x="3" y="44"/>
                        <a:pt x="3" y="44"/>
                      </a:cubicBezTo>
                      <a:cubicBezTo>
                        <a:pt x="3" y="45"/>
                        <a:pt x="3" y="45"/>
                        <a:pt x="3" y="45"/>
                      </a:cubicBezTo>
                      <a:cubicBezTo>
                        <a:pt x="3" y="45"/>
                        <a:pt x="3" y="45"/>
                        <a:pt x="3" y="45"/>
                      </a:cubicBezTo>
                      <a:cubicBezTo>
                        <a:pt x="3" y="46"/>
                        <a:pt x="3" y="46"/>
                        <a:pt x="3" y="46"/>
                      </a:cubicBezTo>
                      <a:cubicBezTo>
                        <a:pt x="3" y="46"/>
                        <a:pt x="3" y="46"/>
                        <a:pt x="3" y="46"/>
                      </a:cubicBezTo>
                      <a:cubicBezTo>
                        <a:pt x="2" y="46"/>
                        <a:pt x="2" y="46"/>
                        <a:pt x="2" y="46"/>
                      </a:cubicBezTo>
                      <a:cubicBezTo>
                        <a:pt x="2" y="46"/>
                        <a:pt x="2" y="46"/>
                        <a:pt x="2" y="46"/>
                      </a:cubicBezTo>
                      <a:cubicBezTo>
                        <a:pt x="2" y="46"/>
                        <a:pt x="2" y="46"/>
                        <a:pt x="2" y="46"/>
                      </a:cubicBezTo>
                      <a:cubicBezTo>
                        <a:pt x="2" y="47"/>
                        <a:pt x="2" y="47"/>
                        <a:pt x="2" y="47"/>
                      </a:cubicBezTo>
                      <a:cubicBezTo>
                        <a:pt x="2" y="47"/>
                        <a:pt x="2" y="47"/>
                        <a:pt x="2" y="47"/>
                      </a:cubicBezTo>
                      <a:cubicBezTo>
                        <a:pt x="1" y="47"/>
                        <a:pt x="1" y="47"/>
                        <a:pt x="1" y="47"/>
                      </a:cubicBezTo>
                      <a:cubicBezTo>
                        <a:pt x="1" y="47"/>
                        <a:pt x="1" y="47"/>
                        <a:pt x="1" y="47"/>
                      </a:cubicBezTo>
                      <a:cubicBezTo>
                        <a:pt x="1" y="48"/>
                        <a:pt x="1" y="48"/>
                        <a:pt x="1" y="48"/>
                      </a:cubicBezTo>
                      <a:cubicBezTo>
                        <a:pt x="0" y="48"/>
                        <a:pt x="0" y="48"/>
                        <a:pt x="0" y="48"/>
                      </a:cubicBezTo>
                      <a:cubicBezTo>
                        <a:pt x="0" y="48"/>
                        <a:pt x="0" y="48"/>
                        <a:pt x="0" y="48"/>
                      </a:cubicBezTo>
                      <a:cubicBezTo>
                        <a:pt x="0" y="48"/>
                        <a:pt x="0" y="48"/>
                        <a:pt x="0" y="48"/>
                      </a:cubicBezTo>
                      <a:cubicBezTo>
                        <a:pt x="0" y="49"/>
                        <a:pt x="0" y="49"/>
                        <a:pt x="0" y="49"/>
                      </a:cubicBezTo>
                      <a:cubicBezTo>
                        <a:pt x="11" y="48"/>
                        <a:pt x="23" y="46"/>
                        <a:pt x="34" y="45"/>
                      </a:cubicBezTo>
                      <a:cubicBezTo>
                        <a:pt x="34" y="45"/>
                        <a:pt x="34" y="45"/>
                        <a:pt x="34" y="45"/>
                      </a:cubicBezTo>
                      <a:cubicBezTo>
                        <a:pt x="37" y="45"/>
                        <a:pt x="41" y="44"/>
                        <a:pt x="45" y="44"/>
                      </a:cubicBezTo>
                      <a:cubicBezTo>
                        <a:pt x="49" y="44"/>
                        <a:pt x="53" y="43"/>
                        <a:pt x="57" y="43"/>
                      </a:cubicBezTo>
                      <a:cubicBezTo>
                        <a:pt x="64" y="42"/>
                        <a:pt x="70" y="41"/>
                        <a:pt x="77" y="40"/>
                      </a:cubicBezTo>
                      <a:cubicBezTo>
                        <a:pt x="83" y="40"/>
                        <a:pt x="89" y="38"/>
                        <a:pt x="95" y="38"/>
                      </a:cubicBezTo>
                      <a:cubicBezTo>
                        <a:pt x="95" y="36"/>
                        <a:pt x="95" y="35"/>
                        <a:pt x="95" y="33"/>
                      </a:cubicBezTo>
                      <a:cubicBezTo>
                        <a:pt x="95" y="33"/>
                        <a:pt x="95" y="33"/>
                        <a:pt x="95" y="33"/>
                      </a:cubicBezTo>
                      <a:cubicBezTo>
                        <a:pt x="95" y="33"/>
                        <a:pt x="95" y="33"/>
                        <a:pt x="95" y="33"/>
                      </a:cubicBezTo>
                      <a:cubicBezTo>
                        <a:pt x="95" y="33"/>
                        <a:pt x="95" y="33"/>
                        <a:pt x="95" y="33"/>
                      </a:cubicBezTo>
                      <a:cubicBezTo>
                        <a:pt x="95" y="33"/>
                        <a:pt x="95" y="33"/>
                        <a:pt x="95" y="33"/>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7" y="32"/>
                        <a:pt x="97" y="32"/>
                        <a:pt x="97" y="32"/>
                      </a:cubicBezTo>
                      <a:cubicBezTo>
                        <a:pt x="97" y="32"/>
                        <a:pt x="97" y="32"/>
                        <a:pt x="97" y="32"/>
                      </a:cubicBezTo>
                      <a:cubicBezTo>
                        <a:pt x="97" y="32"/>
                        <a:pt x="97" y="32"/>
                        <a:pt x="97" y="32"/>
                      </a:cubicBezTo>
                      <a:cubicBezTo>
                        <a:pt x="98" y="32"/>
                        <a:pt x="98" y="32"/>
                        <a:pt x="98" y="32"/>
                      </a:cubicBezTo>
                      <a:cubicBezTo>
                        <a:pt x="98" y="32"/>
                        <a:pt x="98" y="32"/>
                        <a:pt x="98" y="32"/>
                      </a:cubicBezTo>
                      <a:cubicBezTo>
                        <a:pt x="98" y="32"/>
                        <a:pt x="98" y="32"/>
                        <a:pt x="98" y="32"/>
                      </a:cubicBezTo>
                      <a:cubicBezTo>
                        <a:pt x="98" y="32"/>
                        <a:pt x="98" y="32"/>
                        <a:pt x="98" y="32"/>
                      </a:cubicBezTo>
                      <a:cubicBezTo>
                        <a:pt x="98" y="32"/>
                        <a:pt x="98" y="32"/>
                        <a:pt x="98" y="32"/>
                      </a:cubicBezTo>
                      <a:cubicBezTo>
                        <a:pt x="99" y="31"/>
                        <a:pt x="99" y="31"/>
                        <a:pt x="99" y="31"/>
                      </a:cubicBezTo>
                      <a:cubicBezTo>
                        <a:pt x="99" y="31"/>
                        <a:pt x="99" y="31"/>
                        <a:pt x="99" y="31"/>
                      </a:cubicBezTo>
                      <a:cubicBezTo>
                        <a:pt x="99" y="31"/>
                        <a:pt x="99" y="31"/>
                        <a:pt x="99" y="31"/>
                      </a:cubicBezTo>
                      <a:cubicBezTo>
                        <a:pt x="99" y="30"/>
                        <a:pt x="99" y="30"/>
                        <a:pt x="99" y="30"/>
                      </a:cubicBezTo>
                      <a:cubicBezTo>
                        <a:pt x="99" y="30"/>
                        <a:pt x="99" y="30"/>
                        <a:pt x="99" y="30"/>
                      </a:cubicBezTo>
                      <a:cubicBezTo>
                        <a:pt x="99" y="30"/>
                        <a:pt x="99" y="30"/>
                        <a:pt x="99" y="30"/>
                      </a:cubicBezTo>
                      <a:cubicBezTo>
                        <a:pt x="99" y="30"/>
                        <a:pt x="99" y="30"/>
                        <a:pt x="99" y="30"/>
                      </a:cubicBezTo>
                      <a:cubicBezTo>
                        <a:pt x="99" y="30"/>
                        <a:pt x="99" y="30"/>
                        <a:pt x="99" y="30"/>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8"/>
                        <a:pt x="99" y="28"/>
                        <a:pt x="99" y="28"/>
                      </a:cubicBezTo>
                      <a:cubicBezTo>
                        <a:pt x="99" y="28"/>
                        <a:pt x="99" y="28"/>
                        <a:pt x="99" y="28"/>
                      </a:cubicBezTo>
                      <a:cubicBezTo>
                        <a:pt x="100" y="28"/>
                        <a:pt x="100" y="28"/>
                        <a:pt x="100" y="28"/>
                      </a:cubicBezTo>
                      <a:cubicBezTo>
                        <a:pt x="100" y="28"/>
                        <a:pt x="100" y="28"/>
                        <a:pt x="100" y="28"/>
                      </a:cubicBezTo>
                      <a:cubicBezTo>
                        <a:pt x="100" y="28"/>
                        <a:pt x="100" y="28"/>
                        <a:pt x="100" y="28"/>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1" y="27"/>
                        <a:pt x="101" y="27"/>
                        <a:pt x="101" y="27"/>
                      </a:cubicBezTo>
                      <a:cubicBezTo>
                        <a:pt x="101" y="26"/>
                        <a:pt x="101" y="26"/>
                        <a:pt x="101"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3" y="25"/>
                        <a:pt x="103" y="25"/>
                        <a:pt x="103" y="25"/>
                      </a:cubicBezTo>
                      <a:cubicBezTo>
                        <a:pt x="103" y="25"/>
                        <a:pt x="103" y="25"/>
                        <a:pt x="103" y="25"/>
                      </a:cubicBezTo>
                      <a:cubicBezTo>
                        <a:pt x="103" y="25"/>
                        <a:pt x="103" y="25"/>
                        <a:pt x="103"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6" y="25"/>
                        <a:pt x="106" y="25"/>
                        <a:pt x="106" y="25"/>
                      </a:cubicBezTo>
                      <a:cubicBezTo>
                        <a:pt x="106" y="25"/>
                        <a:pt x="106" y="25"/>
                        <a:pt x="106" y="25"/>
                      </a:cubicBezTo>
                      <a:cubicBezTo>
                        <a:pt x="106" y="25"/>
                        <a:pt x="106" y="25"/>
                        <a:pt x="106" y="25"/>
                      </a:cubicBezTo>
                      <a:cubicBezTo>
                        <a:pt x="107" y="25"/>
                        <a:pt x="107" y="25"/>
                        <a:pt x="107" y="25"/>
                      </a:cubicBezTo>
                      <a:cubicBezTo>
                        <a:pt x="107" y="25"/>
                        <a:pt x="107" y="25"/>
                        <a:pt x="107" y="25"/>
                      </a:cubicBezTo>
                      <a:cubicBezTo>
                        <a:pt x="107" y="24"/>
                        <a:pt x="107" y="24"/>
                        <a:pt x="107" y="24"/>
                      </a:cubicBezTo>
                      <a:cubicBezTo>
                        <a:pt x="107" y="24"/>
                        <a:pt x="107" y="24"/>
                        <a:pt x="107" y="24"/>
                      </a:cubicBezTo>
                      <a:cubicBezTo>
                        <a:pt x="107" y="24"/>
                        <a:pt x="107" y="24"/>
                        <a:pt x="107" y="24"/>
                      </a:cubicBezTo>
                      <a:cubicBezTo>
                        <a:pt x="107" y="24"/>
                        <a:pt x="107" y="24"/>
                        <a:pt x="107" y="24"/>
                      </a:cubicBezTo>
                      <a:cubicBezTo>
                        <a:pt x="108" y="24"/>
                        <a:pt x="108" y="24"/>
                        <a:pt x="108" y="24"/>
                      </a:cubicBezTo>
                      <a:cubicBezTo>
                        <a:pt x="108" y="23"/>
                        <a:pt x="108" y="23"/>
                        <a:pt x="108" y="23"/>
                      </a:cubicBezTo>
                      <a:cubicBezTo>
                        <a:pt x="109" y="23"/>
                        <a:pt x="109" y="23"/>
                        <a:pt x="109" y="23"/>
                      </a:cubicBezTo>
                      <a:cubicBezTo>
                        <a:pt x="109" y="23"/>
                        <a:pt x="109" y="23"/>
                        <a:pt x="109" y="23"/>
                      </a:cubicBezTo>
                      <a:cubicBezTo>
                        <a:pt x="109" y="22"/>
                        <a:pt x="109" y="22"/>
                        <a:pt x="109" y="22"/>
                      </a:cubicBezTo>
                      <a:cubicBezTo>
                        <a:pt x="109" y="22"/>
                        <a:pt x="109" y="22"/>
                        <a:pt x="109" y="22"/>
                      </a:cubicBezTo>
                      <a:cubicBezTo>
                        <a:pt x="109" y="22"/>
                        <a:pt x="109" y="22"/>
                        <a:pt x="109" y="22"/>
                      </a:cubicBezTo>
                      <a:cubicBezTo>
                        <a:pt x="109" y="22"/>
                        <a:pt x="109" y="22"/>
                        <a:pt x="109" y="22"/>
                      </a:cubicBezTo>
                      <a:cubicBezTo>
                        <a:pt x="109" y="22"/>
                        <a:pt x="109" y="22"/>
                        <a:pt x="109" y="22"/>
                      </a:cubicBezTo>
                      <a:cubicBezTo>
                        <a:pt x="110" y="22"/>
                        <a:pt x="110" y="22"/>
                        <a:pt x="110" y="22"/>
                      </a:cubicBezTo>
                      <a:cubicBezTo>
                        <a:pt x="110" y="22"/>
                        <a:pt x="110" y="22"/>
                        <a:pt x="110" y="22"/>
                      </a:cubicBezTo>
                      <a:cubicBezTo>
                        <a:pt x="110" y="22"/>
                        <a:pt x="110" y="22"/>
                        <a:pt x="110" y="22"/>
                      </a:cubicBezTo>
                      <a:cubicBezTo>
                        <a:pt x="110" y="21"/>
                        <a:pt x="110" y="21"/>
                        <a:pt x="110" y="21"/>
                      </a:cubicBezTo>
                      <a:cubicBezTo>
                        <a:pt x="110" y="21"/>
                        <a:pt x="110" y="21"/>
                        <a:pt x="110" y="21"/>
                      </a:cubicBezTo>
                      <a:cubicBezTo>
                        <a:pt x="110" y="21"/>
                        <a:pt x="110" y="21"/>
                        <a:pt x="110" y="21"/>
                      </a:cubicBezTo>
                      <a:cubicBezTo>
                        <a:pt x="110" y="21"/>
                        <a:pt x="110" y="21"/>
                        <a:pt x="110" y="21"/>
                      </a:cubicBezTo>
                      <a:cubicBezTo>
                        <a:pt x="111" y="21"/>
                        <a:pt x="111" y="21"/>
                        <a:pt x="111" y="21"/>
                      </a:cubicBezTo>
                      <a:cubicBezTo>
                        <a:pt x="111" y="21"/>
                        <a:pt x="111" y="21"/>
                        <a:pt x="111" y="21"/>
                      </a:cubicBezTo>
                      <a:cubicBezTo>
                        <a:pt x="111" y="20"/>
                        <a:pt x="111" y="20"/>
                        <a:pt x="111" y="20"/>
                      </a:cubicBezTo>
                      <a:cubicBezTo>
                        <a:pt x="111" y="20"/>
                        <a:pt x="111" y="20"/>
                        <a:pt x="111" y="20"/>
                      </a:cubicBezTo>
                      <a:cubicBezTo>
                        <a:pt x="111" y="20"/>
                        <a:pt x="111" y="20"/>
                        <a:pt x="111" y="20"/>
                      </a:cubicBezTo>
                      <a:cubicBezTo>
                        <a:pt x="112" y="20"/>
                        <a:pt x="112" y="20"/>
                        <a:pt x="112" y="20"/>
                      </a:cubicBezTo>
                      <a:cubicBezTo>
                        <a:pt x="113" y="19"/>
                        <a:pt x="113" y="19"/>
                        <a:pt x="113" y="19"/>
                      </a:cubicBezTo>
                      <a:cubicBezTo>
                        <a:pt x="113" y="19"/>
                        <a:pt x="113" y="19"/>
                        <a:pt x="113" y="19"/>
                      </a:cubicBezTo>
                      <a:cubicBezTo>
                        <a:pt x="113" y="19"/>
                        <a:pt x="113" y="19"/>
                        <a:pt x="113" y="19"/>
                      </a:cubicBezTo>
                      <a:cubicBezTo>
                        <a:pt x="113" y="19"/>
                        <a:pt x="113" y="19"/>
                        <a:pt x="113" y="19"/>
                      </a:cubicBezTo>
                      <a:cubicBezTo>
                        <a:pt x="114" y="19"/>
                        <a:pt x="114" y="19"/>
                        <a:pt x="114" y="19"/>
                      </a:cubicBezTo>
                      <a:cubicBezTo>
                        <a:pt x="114" y="19"/>
                        <a:pt x="114" y="19"/>
                        <a:pt x="114" y="19"/>
                      </a:cubicBezTo>
                      <a:cubicBezTo>
                        <a:pt x="114" y="19"/>
                        <a:pt x="114" y="19"/>
                        <a:pt x="114" y="19"/>
                      </a:cubicBezTo>
                      <a:cubicBezTo>
                        <a:pt x="114" y="19"/>
                        <a:pt x="114" y="19"/>
                        <a:pt x="114" y="19"/>
                      </a:cubicBezTo>
                      <a:cubicBezTo>
                        <a:pt x="115" y="19"/>
                        <a:pt x="115" y="19"/>
                        <a:pt x="115" y="19"/>
                      </a:cubicBezTo>
                      <a:cubicBezTo>
                        <a:pt x="115" y="18"/>
                        <a:pt x="115" y="18"/>
                        <a:pt x="115" y="18"/>
                      </a:cubicBezTo>
                      <a:cubicBezTo>
                        <a:pt x="115" y="18"/>
                        <a:pt x="115" y="18"/>
                        <a:pt x="115" y="18"/>
                      </a:cubicBezTo>
                      <a:cubicBezTo>
                        <a:pt x="115" y="18"/>
                        <a:pt x="115" y="18"/>
                        <a:pt x="115" y="18"/>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7" y="16"/>
                        <a:pt x="117" y="16"/>
                        <a:pt x="117" y="16"/>
                      </a:cubicBezTo>
                      <a:cubicBezTo>
                        <a:pt x="117" y="16"/>
                        <a:pt x="117" y="16"/>
                        <a:pt x="117" y="16"/>
                      </a:cubicBezTo>
                      <a:cubicBezTo>
                        <a:pt x="117" y="16"/>
                        <a:pt x="117" y="16"/>
                        <a:pt x="117" y="16"/>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8" y="14"/>
                        <a:pt x="118" y="14"/>
                        <a:pt x="118" y="14"/>
                      </a:cubicBezTo>
                      <a:cubicBezTo>
                        <a:pt x="118" y="14"/>
                        <a:pt x="118" y="14"/>
                        <a:pt x="118" y="14"/>
                      </a:cubicBezTo>
                      <a:cubicBezTo>
                        <a:pt x="119" y="13"/>
                        <a:pt x="119" y="13"/>
                        <a:pt x="119" y="13"/>
                      </a:cubicBezTo>
                      <a:cubicBezTo>
                        <a:pt x="119" y="13"/>
                        <a:pt x="119" y="13"/>
                        <a:pt x="119" y="13"/>
                      </a:cubicBezTo>
                      <a:cubicBezTo>
                        <a:pt x="119" y="13"/>
                        <a:pt x="119" y="13"/>
                        <a:pt x="119" y="13"/>
                      </a:cubicBezTo>
                      <a:cubicBezTo>
                        <a:pt x="119" y="13"/>
                        <a:pt x="119" y="13"/>
                        <a:pt x="119" y="13"/>
                      </a:cubicBezTo>
                      <a:cubicBezTo>
                        <a:pt x="120" y="13"/>
                        <a:pt x="120" y="13"/>
                        <a:pt x="120" y="13"/>
                      </a:cubicBezTo>
                      <a:cubicBezTo>
                        <a:pt x="120" y="13"/>
                        <a:pt x="120" y="13"/>
                        <a:pt x="120" y="13"/>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1" y="15"/>
                        <a:pt x="121" y="15"/>
                        <a:pt x="121" y="15"/>
                      </a:cubicBezTo>
                      <a:cubicBezTo>
                        <a:pt x="121" y="14"/>
                        <a:pt x="121" y="14"/>
                        <a:pt x="121" y="14"/>
                      </a:cubicBezTo>
                      <a:cubicBezTo>
                        <a:pt x="121" y="14"/>
                        <a:pt x="121" y="14"/>
                        <a:pt x="121" y="14"/>
                      </a:cubicBezTo>
                      <a:cubicBezTo>
                        <a:pt x="121" y="14"/>
                        <a:pt x="121" y="14"/>
                        <a:pt x="121" y="14"/>
                      </a:cubicBezTo>
                      <a:cubicBezTo>
                        <a:pt x="121" y="14"/>
                        <a:pt x="121" y="14"/>
                        <a:pt x="121" y="14"/>
                      </a:cubicBezTo>
                      <a:cubicBezTo>
                        <a:pt x="122" y="14"/>
                        <a:pt x="122" y="14"/>
                        <a:pt x="122" y="14"/>
                      </a:cubicBezTo>
                      <a:cubicBezTo>
                        <a:pt x="122" y="13"/>
                        <a:pt x="122" y="13"/>
                        <a:pt x="122" y="13"/>
                      </a:cubicBezTo>
                      <a:cubicBezTo>
                        <a:pt x="122" y="13"/>
                        <a:pt x="122" y="13"/>
                        <a:pt x="122" y="13"/>
                      </a:cubicBezTo>
                      <a:cubicBezTo>
                        <a:pt x="122" y="13"/>
                        <a:pt x="122" y="13"/>
                        <a:pt x="122" y="13"/>
                      </a:cubicBezTo>
                      <a:cubicBezTo>
                        <a:pt x="122" y="12"/>
                        <a:pt x="122" y="12"/>
                        <a:pt x="122" y="12"/>
                      </a:cubicBezTo>
                      <a:cubicBezTo>
                        <a:pt x="123" y="12"/>
                        <a:pt x="123" y="12"/>
                        <a:pt x="123" y="12"/>
                      </a:cubicBezTo>
                      <a:cubicBezTo>
                        <a:pt x="123" y="12"/>
                        <a:pt x="123" y="12"/>
                        <a:pt x="123" y="12"/>
                      </a:cubicBezTo>
                      <a:cubicBezTo>
                        <a:pt x="123" y="11"/>
                        <a:pt x="123" y="11"/>
                        <a:pt x="123" y="11"/>
                      </a:cubicBezTo>
                      <a:cubicBezTo>
                        <a:pt x="123" y="11"/>
                        <a:pt x="123" y="11"/>
                        <a:pt x="123" y="11"/>
                      </a:cubicBezTo>
                      <a:cubicBezTo>
                        <a:pt x="124" y="11"/>
                        <a:pt x="124" y="11"/>
                        <a:pt x="124" y="11"/>
                      </a:cubicBezTo>
                      <a:cubicBezTo>
                        <a:pt x="124" y="11"/>
                        <a:pt x="124" y="11"/>
                        <a:pt x="124" y="11"/>
                      </a:cubicBezTo>
                      <a:cubicBezTo>
                        <a:pt x="124" y="11"/>
                        <a:pt x="124" y="11"/>
                        <a:pt x="124" y="11"/>
                      </a:cubicBezTo>
                      <a:cubicBezTo>
                        <a:pt x="124" y="11"/>
                        <a:pt x="124" y="11"/>
                        <a:pt x="124" y="11"/>
                      </a:cubicBezTo>
                      <a:cubicBezTo>
                        <a:pt x="125" y="11"/>
                        <a:pt x="125" y="11"/>
                        <a:pt x="125" y="11"/>
                      </a:cubicBezTo>
                      <a:cubicBezTo>
                        <a:pt x="125" y="10"/>
                        <a:pt x="125" y="10"/>
                        <a:pt x="125" y="10"/>
                      </a:cubicBezTo>
                      <a:cubicBezTo>
                        <a:pt x="125" y="10"/>
                        <a:pt x="125" y="10"/>
                        <a:pt x="125" y="10"/>
                      </a:cubicBezTo>
                      <a:cubicBezTo>
                        <a:pt x="125" y="10"/>
                        <a:pt x="125" y="10"/>
                        <a:pt x="125" y="10"/>
                      </a:cubicBezTo>
                      <a:cubicBezTo>
                        <a:pt x="125" y="10"/>
                        <a:pt x="125" y="10"/>
                        <a:pt x="125" y="10"/>
                      </a:cubicBezTo>
                      <a:cubicBezTo>
                        <a:pt x="125" y="10"/>
                        <a:pt x="125" y="10"/>
                        <a:pt x="125"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1"/>
                        <a:pt x="126" y="11"/>
                        <a:pt x="126" y="11"/>
                      </a:cubicBezTo>
                      <a:cubicBezTo>
                        <a:pt x="126" y="11"/>
                        <a:pt x="126" y="11"/>
                        <a:pt x="126" y="11"/>
                      </a:cubicBezTo>
                      <a:cubicBezTo>
                        <a:pt x="126" y="11"/>
                        <a:pt x="126" y="11"/>
                        <a:pt x="126"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8" y="11"/>
                        <a:pt x="128" y="11"/>
                        <a:pt x="128" y="11"/>
                      </a:cubicBezTo>
                      <a:cubicBezTo>
                        <a:pt x="128" y="10"/>
                        <a:pt x="128" y="10"/>
                        <a:pt x="128" y="10"/>
                      </a:cubicBezTo>
                      <a:cubicBezTo>
                        <a:pt x="128" y="10"/>
                        <a:pt x="128" y="10"/>
                        <a:pt x="128" y="10"/>
                      </a:cubicBezTo>
                      <a:cubicBezTo>
                        <a:pt x="128" y="10"/>
                        <a:pt x="128" y="10"/>
                        <a:pt x="128" y="10"/>
                      </a:cubicBezTo>
                      <a:cubicBezTo>
                        <a:pt x="128" y="10"/>
                        <a:pt x="128" y="10"/>
                        <a:pt x="128" y="10"/>
                      </a:cubicBezTo>
                      <a:cubicBezTo>
                        <a:pt x="129" y="7"/>
                        <a:pt x="129" y="7"/>
                        <a:pt x="129" y="7"/>
                      </a:cubicBezTo>
                      <a:cubicBezTo>
                        <a:pt x="129" y="7"/>
                        <a:pt x="129" y="7"/>
                        <a:pt x="129" y="7"/>
                      </a:cubicBezTo>
                      <a:cubicBezTo>
                        <a:pt x="130" y="6"/>
                        <a:pt x="130" y="6"/>
                        <a:pt x="130" y="6"/>
                      </a:cubicBezTo>
                      <a:cubicBezTo>
                        <a:pt x="131" y="5"/>
                        <a:pt x="131" y="5"/>
                        <a:pt x="131" y="5"/>
                      </a:cubicBezTo>
                      <a:cubicBezTo>
                        <a:pt x="131" y="5"/>
                        <a:pt x="131" y="5"/>
                        <a:pt x="131" y="5"/>
                      </a:cubicBezTo>
                      <a:cubicBezTo>
                        <a:pt x="131" y="5"/>
                        <a:pt x="131" y="5"/>
                        <a:pt x="131" y="5"/>
                      </a:cubicBezTo>
                      <a:cubicBezTo>
                        <a:pt x="132" y="5"/>
                        <a:pt x="132" y="5"/>
                        <a:pt x="132" y="5"/>
                      </a:cubicBezTo>
                      <a:cubicBezTo>
                        <a:pt x="132" y="5"/>
                        <a:pt x="132" y="5"/>
                        <a:pt x="132" y="5"/>
                      </a:cubicBezTo>
                      <a:cubicBezTo>
                        <a:pt x="132" y="5"/>
                        <a:pt x="132" y="5"/>
                        <a:pt x="132" y="5"/>
                      </a:cubicBezTo>
                      <a:cubicBezTo>
                        <a:pt x="132" y="5"/>
                        <a:pt x="132" y="5"/>
                        <a:pt x="132" y="5"/>
                      </a:cubicBezTo>
                      <a:cubicBezTo>
                        <a:pt x="132" y="5"/>
                        <a:pt x="132" y="5"/>
                        <a:pt x="132" y="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4" name="Freeform 341">
                  <a:extLst>
                    <a:ext uri="{FF2B5EF4-FFF2-40B4-BE49-F238E27FC236}">
                      <a16:creationId xmlns="" xmlns:a16="http://schemas.microsoft.com/office/drawing/2014/main" id="{472E30B7-B408-446D-A31F-A471DE66C78D}"/>
                    </a:ext>
                  </a:extLst>
                </p:cNvPr>
                <p:cNvSpPr>
                  <a:spLocks noEditPoints="1"/>
                </p:cNvSpPr>
                <p:nvPr/>
              </p:nvSpPr>
              <p:spPr bwMode="auto">
                <a:xfrm>
                  <a:off x="6871678" y="4528007"/>
                  <a:ext cx="414159" cy="314551"/>
                </a:xfrm>
                <a:custGeom>
                  <a:avLst/>
                  <a:gdLst>
                    <a:gd name="T0" fmla="*/ 57 w 79"/>
                    <a:gd name="T1" fmla="*/ 3 h 60"/>
                    <a:gd name="T2" fmla="*/ 37 w 79"/>
                    <a:gd name="T3" fmla="*/ 1 h 60"/>
                    <a:gd name="T4" fmla="*/ 35 w 79"/>
                    <a:gd name="T5" fmla="*/ 2 h 60"/>
                    <a:gd name="T6" fmla="*/ 35 w 79"/>
                    <a:gd name="T7" fmla="*/ 1 h 60"/>
                    <a:gd name="T8" fmla="*/ 14 w 79"/>
                    <a:gd name="T9" fmla="*/ 3 h 60"/>
                    <a:gd name="T10" fmla="*/ 13 w 79"/>
                    <a:gd name="T11" fmla="*/ 4 h 60"/>
                    <a:gd name="T12" fmla="*/ 10 w 79"/>
                    <a:gd name="T13" fmla="*/ 5 h 60"/>
                    <a:gd name="T14" fmla="*/ 9 w 79"/>
                    <a:gd name="T15" fmla="*/ 6 h 60"/>
                    <a:gd name="T16" fmla="*/ 2 w 79"/>
                    <a:gd name="T17" fmla="*/ 9 h 60"/>
                    <a:gd name="T18" fmla="*/ 1 w 79"/>
                    <a:gd name="T19" fmla="*/ 11 h 60"/>
                    <a:gd name="T20" fmla="*/ 0 w 79"/>
                    <a:gd name="T21" fmla="*/ 13 h 60"/>
                    <a:gd name="T22" fmla="*/ 3 w 79"/>
                    <a:gd name="T23" fmla="*/ 17 h 60"/>
                    <a:gd name="T24" fmla="*/ 8 w 79"/>
                    <a:gd name="T25" fmla="*/ 19 h 60"/>
                    <a:gd name="T26" fmla="*/ 12 w 79"/>
                    <a:gd name="T27" fmla="*/ 24 h 60"/>
                    <a:gd name="T28" fmla="*/ 14 w 79"/>
                    <a:gd name="T29" fmla="*/ 27 h 60"/>
                    <a:gd name="T30" fmla="*/ 19 w 79"/>
                    <a:gd name="T31" fmla="*/ 29 h 60"/>
                    <a:gd name="T32" fmla="*/ 23 w 79"/>
                    <a:gd name="T33" fmla="*/ 33 h 60"/>
                    <a:gd name="T34" fmla="*/ 26 w 79"/>
                    <a:gd name="T35" fmla="*/ 36 h 60"/>
                    <a:gd name="T36" fmla="*/ 28 w 79"/>
                    <a:gd name="T37" fmla="*/ 38 h 60"/>
                    <a:gd name="T38" fmla="*/ 29 w 79"/>
                    <a:gd name="T39" fmla="*/ 40 h 60"/>
                    <a:gd name="T40" fmla="*/ 34 w 79"/>
                    <a:gd name="T41" fmla="*/ 42 h 60"/>
                    <a:gd name="T42" fmla="*/ 36 w 79"/>
                    <a:gd name="T43" fmla="*/ 46 h 60"/>
                    <a:gd name="T44" fmla="*/ 37 w 79"/>
                    <a:gd name="T45" fmla="*/ 49 h 60"/>
                    <a:gd name="T46" fmla="*/ 38 w 79"/>
                    <a:gd name="T47" fmla="*/ 51 h 60"/>
                    <a:gd name="T48" fmla="*/ 40 w 79"/>
                    <a:gd name="T49" fmla="*/ 51 h 60"/>
                    <a:gd name="T50" fmla="*/ 43 w 79"/>
                    <a:gd name="T51" fmla="*/ 55 h 60"/>
                    <a:gd name="T52" fmla="*/ 43 w 79"/>
                    <a:gd name="T53" fmla="*/ 58 h 60"/>
                    <a:gd name="T54" fmla="*/ 44 w 79"/>
                    <a:gd name="T55" fmla="*/ 59 h 60"/>
                    <a:gd name="T56" fmla="*/ 48 w 79"/>
                    <a:gd name="T57" fmla="*/ 60 h 60"/>
                    <a:gd name="T58" fmla="*/ 49 w 79"/>
                    <a:gd name="T59" fmla="*/ 56 h 60"/>
                    <a:gd name="T60" fmla="*/ 50 w 79"/>
                    <a:gd name="T61" fmla="*/ 55 h 60"/>
                    <a:gd name="T62" fmla="*/ 48 w 79"/>
                    <a:gd name="T63" fmla="*/ 53 h 60"/>
                    <a:gd name="T64" fmla="*/ 47 w 79"/>
                    <a:gd name="T65" fmla="*/ 50 h 60"/>
                    <a:gd name="T66" fmla="*/ 49 w 79"/>
                    <a:gd name="T67" fmla="*/ 53 h 60"/>
                    <a:gd name="T68" fmla="*/ 50 w 79"/>
                    <a:gd name="T69" fmla="*/ 51 h 60"/>
                    <a:gd name="T70" fmla="*/ 50 w 79"/>
                    <a:gd name="T71" fmla="*/ 53 h 60"/>
                    <a:gd name="T72" fmla="*/ 53 w 79"/>
                    <a:gd name="T73" fmla="*/ 53 h 60"/>
                    <a:gd name="T74" fmla="*/ 54 w 79"/>
                    <a:gd name="T75" fmla="*/ 52 h 60"/>
                    <a:gd name="T76" fmla="*/ 52 w 79"/>
                    <a:gd name="T77" fmla="*/ 53 h 60"/>
                    <a:gd name="T78" fmla="*/ 52 w 79"/>
                    <a:gd name="T79" fmla="*/ 50 h 60"/>
                    <a:gd name="T80" fmla="*/ 50 w 79"/>
                    <a:gd name="T81" fmla="*/ 50 h 60"/>
                    <a:gd name="T82" fmla="*/ 51 w 79"/>
                    <a:gd name="T83" fmla="*/ 49 h 60"/>
                    <a:gd name="T84" fmla="*/ 54 w 79"/>
                    <a:gd name="T85" fmla="*/ 50 h 60"/>
                    <a:gd name="T86" fmla="*/ 55 w 79"/>
                    <a:gd name="T87" fmla="*/ 49 h 60"/>
                    <a:gd name="T88" fmla="*/ 57 w 79"/>
                    <a:gd name="T89" fmla="*/ 47 h 60"/>
                    <a:gd name="T90" fmla="*/ 59 w 79"/>
                    <a:gd name="T91" fmla="*/ 47 h 60"/>
                    <a:gd name="T92" fmla="*/ 61 w 79"/>
                    <a:gd name="T93" fmla="*/ 45 h 60"/>
                    <a:gd name="T94" fmla="*/ 61 w 79"/>
                    <a:gd name="T95" fmla="*/ 43 h 60"/>
                    <a:gd name="T96" fmla="*/ 60 w 79"/>
                    <a:gd name="T97" fmla="*/ 42 h 60"/>
                    <a:gd name="T98" fmla="*/ 61 w 79"/>
                    <a:gd name="T99" fmla="*/ 42 h 60"/>
                    <a:gd name="T100" fmla="*/ 64 w 79"/>
                    <a:gd name="T101" fmla="*/ 41 h 60"/>
                    <a:gd name="T102" fmla="*/ 66 w 79"/>
                    <a:gd name="T103" fmla="*/ 39 h 60"/>
                    <a:gd name="T104" fmla="*/ 66 w 79"/>
                    <a:gd name="T105" fmla="*/ 37 h 60"/>
                    <a:gd name="T106" fmla="*/ 68 w 79"/>
                    <a:gd name="T107" fmla="*/ 37 h 60"/>
                    <a:gd name="T108" fmla="*/ 69 w 79"/>
                    <a:gd name="T109" fmla="*/ 34 h 60"/>
                    <a:gd name="T110" fmla="*/ 70 w 79"/>
                    <a:gd name="T111" fmla="*/ 34 h 60"/>
                    <a:gd name="T112" fmla="*/ 71 w 79"/>
                    <a:gd name="T113" fmla="*/ 33 h 60"/>
                    <a:gd name="T114" fmla="*/ 69 w 79"/>
                    <a:gd name="T115" fmla="*/ 31 h 60"/>
                    <a:gd name="T116" fmla="*/ 69 w 79"/>
                    <a:gd name="T117" fmla="*/ 30 h 60"/>
                    <a:gd name="T118" fmla="*/ 71 w 79"/>
                    <a:gd name="T119" fmla="*/ 32 h 60"/>
                    <a:gd name="T120" fmla="*/ 79 w 79"/>
                    <a:gd name="T121" fmla="*/ 18 h 60"/>
                    <a:gd name="T122" fmla="*/ 69 w 79"/>
                    <a:gd name="T123" fmla="*/ 3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 h="60">
                      <a:moveTo>
                        <a:pt x="78" y="18"/>
                      </a:moveTo>
                      <a:cubicBezTo>
                        <a:pt x="78" y="18"/>
                        <a:pt x="78" y="18"/>
                        <a:pt x="78" y="18"/>
                      </a:cubicBezTo>
                      <a:cubicBezTo>
                        <a:pt x="78" y="18"/>
                        <a:pt x="78" y="18"/>
                        <a:pt x="78" y="18"/>
                      </a:cubicBezTo>
                      <a:cubicBezTo>
                        <a:pt x="78" y="18"/>
                        <a:pt x="78" y="18"/>
                        <a:pt x="78" y="18"/>
                      </a:cubicBezTo>
                      <a:cubicBezTo>
                        <a:pt x="78" y="18"/>
                        <a:pt x="78" y="18"/>
                        <a:pt x="78" y="18"/>
                      </a:cubicBezTo>
                      <a:cubicBezTo>
                        <a:pt x="78" y="17"/>
                        <a:pt x="78" y="17"/>
                        <a:pt x="78" y="17"/>
                      </a:cubicBezTo>
                      <a:cubicBezTo>
                        <a:pt x="78" y="17"/>
                        <a:pt x="78" y="17"/>
                        <a:pt x="78" y="17"/>
                      </a:cubicBezTo>
                      <a:cubicBezTo>
                        <a:pt x="72" y="13"/>
                        <a:pt x="65" y="8"/>
                        <a:pt x="58" y="3"/>
                      </a:cubicBezTo>
                      <a:cubicBezTo>
                        <a:pt x="58" y="3"/>
                        <a:pt x="58" y="3"/>
                        <a:pt x="58" y="3"/>
                      </a:cubicBezTo>
                      <a:cubicBezTo>
                        <a:pt x="57" y="3"/>
                        <a:pt x="57" y="3"/>
                        <a:pt x="57" y="3"/>
                      </a:cubicBezTo>
                      <a:cubicBezTo>
                        <a:pt x="51" y="4"/>
                        <a:pt x="46" y="5"/>
                        <a:pt x="40" y="6"/>
                      </a:cubicBezTo>
                      <a:cubicBezTo>
                        <a:pt x="40" y="6"/>
                        <a:pt x="40" y="6"/>
                        <a:pt x="40" y="6"/>
                      </a:cubicBezTo>
                      <a:cubicBezTo>
                        <a:pt x="40" y="6"/>
                        <a:pt x="40" y="6"/>
                        <a:pt x="40" y="6"/>
                      </a:cubicBezTo>
                      <a:cubicBezTo>
                        <a:pt x="40" y="6"/>
                        <a:pt x="40" y="6"/>
                        <a:pt x="40" y="6"/>
                      </a:cubicBezTo>
                      <a:cubicBezTo>
                        <a:pt x="40" y="6"/>
                        <a:pt x="40" y="6"/>
                        <a:pt x="40" y="6"/>
                      </a:cubicBezTo>
                      <a:cubicBezTo>
                        <a:pt x="39" y="4"/>
                        <a:pt x="39" y="4"/>
                        <a:pt x="39" y="4"/>
                      </a:cubicBezTo>
                      <a:cubicBezTo>
                        <a:pt x="39" y="3"/>
                        <a:pt x="39" y="3"/>
                        <a:pt x="39" y="3"/>
                      </a:cubicBezTo>
                      <a:cubicBezTo>
                        <a:pt x="39" y="3"/>
                        <a:pt x="39" y="3"/>
                        <a:pt x="39" y="3"/>
                      </a:cubicBezTo>
                      <a:cubicBezTo>
                        <a:pt x="38" y="3"/>
                        <a:pt x="38" y="2"/>
                        <a:pt x="37" y="1"/>
                      </a:cubicBezTo>
                      <a:cubicBezTo>
                        <a:pt x="37" y="1"/>
                        <a:pt x="37" y="1"/>
                        <a:pt x="37" y="1"/>
                      </a:cubicBezTo>
                      <a:cubicBezTo>
                        <a:pt x="37" y="1"/>
                        <a:pt x="37" y="1"/>
                        <a:pt x="37" y="1"/>
                      </a:cubicBezTo>
                      <a:cubicBezTo>
                        <a:pt x="37" y="1"/>
                        <a:pt x="37" y="1"/>
                        <a:pt x="37" y="1"/>
                      </a:cubicBezTo>
                      <a:cubicBezTo>
                        <a:pt x="36" y="1"/>
                        <a:pt x="36" y="1"/>
                        <a:pt x="36" y="1"/>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0"/>
                        <a:pt x="35" y="0"/>
                        <a:pt x="35" y="0"/>
                      </a:cubicBezTo>
                      <a:cubicBezTo>
                        <a:pt x="35" y="0"/>
                        <a:pt x="35" y="0"/>
                        <a:pt x="35" y="0"/>
                      </a:cubicBezTo>
                      <a:cubicBezTo>
                        <a:pt x="34" y="0"/>
                        <a:pt x="34" y="0"/>
                        <a:pt x="34" y="0"/>
                      </a:cubicBezTo>
                      <a:cubicBezTo>
                        <a:pt x="34" y="0"/>
                        <a:pt x="34" y="0"/>
                        <a:pt x="34" y="0"/>
                      </a:cubicBezTo>
                      <a:cubicBezTo>
                        <a:pt x="28" y="1"/>
                        <a:pt x="21" y="2"/>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4"/>
                        <a:pt x="13" y="4"/>
                        <a:pt x="13" y="4"/>
                      </a:cubicBezTo>
                      <a:cubicBezTo>
                        <a:pt x="13" y="4"/>
                        <a:pt x="13" y="4"/>
                        <a:pt x="13"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0" y="5"/>
                        <a:pt x="10" y="5"/>
                        <a:pt x="10" y="5"/>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3" y="9"/>
                        <a:pt x="3" y="9"/>
                        <a:pt x="3" y="9"/>
                      </a:cubicBezTo>
                      <a:cubicBezTo>
                        <a:pt x="2" y="9"/>
                        <a:pt x="2" y="9"/>
                        <a:pt x="2" y="9"/>
                      </a:cubicBezTo>
                      <a:cubicBezTo>
                        <a:pt x="2" y="9"/>
                        <a:pt x="2" y="9"/>
                        <a:pt x="2"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5"/>
                        <a:pt x="0" y="15"/>
                        <a:pt x="0" y="15"/>
                      </a:cubicBezTo>
                      <a:cubicBezTo>
                        <a:pt x="0" y="15"/>
                        <a:pt x="0" y="15"/>
                        <a:pt x="0"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7"/>
                        <a:pt x="3" y="17"/>
                        <a:pt x="3" y="17"/>
                      </a:cubicBezTo>
                      <a:cubicBezTo>
                        <a:pt x="4" y="17"/>
                        <a:pt x="4" y="17"/>
                        <a:pt x="4" y="17"/>
                      </a:cubicBezTo>
                      <a:cubicBezTo>
                        <a:pt x="4" y="17"/>
                        <a:pt x="4" y="17"/>
                        <a:pt x="4" y="17"/>
                      </a:cubicBezTo>
                      <a:cubicBezTo>
                        <a:pt x="4" y="18"/>
                        <a:pt x="4" y="18"/>
                        <a:pt x="4" y="18"/>
                      </a:cubicBezTo>
                      <a:cubicBezTo>
                        <a:pt x="5" y="18"/>
                        <a:pt x="5" y="18"/>
                        <a:pt x="5" y="18"/>
                      </a:cubicBezTo>
                      <a:cubicBezTo>
                        <a:pt x="5" y="18"/>
                        <a:pt x="5" y="18"/>
                        <a:pt x="5" y="18"/>
                      </a:cubicBezTo>
                      <a:cubicBezTo>
                        <a:pt x="6" y="18"/>
                        <a:pt x="6" y="18"/>
                        <a:pt x="6" y="18"/>
                      </a:cubicBezTo>
                      <a:cubicBezTo>
                        <a:pt x="6" y="18"/>
                        <a:pt x="6" y="18"/>
                        <a:pt x="6" y="18"/>
                      </a:cubicBezTo>
                      <a:cubicBezTo>
                        <a:pt x="7" y="18"/>
                        <a:pt x="7" y="18"/>
                        <a:pt x="7" y="18"/>
                      </a:cubicBezTo>
                      <a:cubicBezTo>
                        <a:pt x="8" y="18"/>
                        <a:pt x="8" y="18"/>
                        <a:pt x="8" y="18"/>
                      </a:cubicBezTo>
                      <a:cubicBezTo>
                        <a:pt x="8" y="19"/>
                        <a:pt x="8" y="19"/>
                        <a:pt x="8" y="19"/>
                      </a:cubicBezTo>
                      <a:cubicBezTo>
                        <a:pt x="9" y="19"/>
                        <a:pt x="9" y="19"/>
                        <a:pt x="9" y="19"/>
                      </a:cubicBezTo>
                      <a:cubicBezTo>
                        <a:pt x="9" y="20"/>
                        <a:pt x="9" y="20"/>
                        <a:pt x="9" y="20"/>
                      </a:cubicBezTo>
                      <a:cubicBezTo>
                        <a:pt x="9" y="20"/>
                        <a:pt x="9" y="20"/>
                        <a:pt x="9" y="20"/>
                      </a:cubicBezTo>
                      <a:cubicBezTo>
                        <a:pt x="10" y="21"/>
                        <a:pt x="10" y="21"/>
                        <a:pt x="10" y="21"/>
                      </a:cubicBezTo>
                      <a:cubicBezTo>
                        <a:pt x="10" y="22"/>
                        <a:pt x="10" y="22"/>
                        <a:pt x="10" y="22"/>
                      </a:cubicBezTo>
                      <a:cubicBezTo>
                        <a:pt x="11" y="23"/>
                        <a:pt x="11" y="23"/>
                        <a:pt x="11" y="23"/>
                      </a:cubicBezTo>
                      <a:cubicBezTo>
                        <a:pt x="11" y="24"/>
                        <a:pt x="11" y="24"/>
                        <a:pt x="11" y="24"/>
                      </a:cubicBezTo>
                      <a:cubicBezTo>
                        <a:pt x="11" y="24"/>
                        <a:pt x="11" y="24"/>
                        <a:pt x="11" y="24"/>
                      </a:cubicBezTo>
                      <a:cubicBezTo>
                        <a:pt x="12" y="24"/>
                        <a:pt x="12" y="24"/>
                        <a:pt x="12" y="24"/>
                      </a:cubicBezTo>
                      <a:cubicBezTo>
                        <a:pt x="12" y="24"/>
                        <a:pt x="12" y="24"/>
                        <a:pt x="12" y="24"/>
                      </a:cubicBezTo>
                      <a:cubicBezTo>
                        <a:pt x="12" y="24"/>
                        <a:pt x="12" y="24"/>
                        <a:pt x="12" y="24"/>
                      </a:cubicBezTo>
                      <a:cubicBezTo>
                        <a:pt x="12" y="24"/>
                        <a:pt x="12" y="24"/>
                        <a:pt x="12" y="24"/>
                      </a:cubicBezTo>
                      <a:cubicBezTo>
                        <a:pt x="13" y="25"/>
                        <a:pt x="13" y="25"/>
                        <a:pt x="13" y="25"/>
                      </a:cubicBezTo>
                      <a:cubicBezTo>
                        <a:pt x="13" y="25"/>
                        <a:pt x="13" y="25"/>
                        <a:pt x="13" y="25"/>
                      </a:cubicBezTo>
                      <a:cubicBezTo>
                        <a:pt x="13" y="25"/>
                        <a:pt x="13" y="25"/>
                        <a:pt x="13" y="25"/>
                      </a:cubicBezTo>
                      <a:cubicBezTo>
                        <a:pt x="13" y="26"/>
                        <a:pt x="13" y="26"/>
                        <a:pt x="13" y="26"/>
                      </a:cubicBezTo>
                      <a:cubicBezTo>
                        <a:pt x="14" y="26"/>
                        <a:pt x="14" y="26"/>
                        <a:pt x="14" y="26"/>
                      </a:cubicBezTo>
                      <a:cubicBezTo>
                        <a:pt x="14" y="26"/>
                        <a:pt x="14" y="26"/>
                        <a:pt x="14" y="26"/>
                      </a:cubicBezTo>
                      <a:cubicBezTo>
                        <a:pt x="14" y="27"/>
                        <a:pt x="14" y="27"/>
                        <a:pt x="14" y="27"/>
                      </a:cubicBezTo>
                      <a:cubicBezTo>
                        <a:pt x="14" y="27"/>
                        <a:pt x="14" y="27"/>
                        <a:pt x="14" y="27"/>
                      </a:cubicBezTo>
                      <a:cubicBezTo>
                        <a:pt x="15" y="27"/>
                        <a:pt x="15" y="27"/>
                        <a:pt x="15" y="27"/>
                      </a:cubicBezTo>
                      <a:cubicBezTo>
                        <a:pt x="15" y="27"/>
                        <a:pt x="15" y="27"/>
                        <a:pt x="15" y="27"/>
                      </a:cubicBezTo>
                      <a:cubicBezTo>
                        <a:pt x="15" y="27"/>
                        <a:pt x="15" y="27"/>
                        <a:pt x="15" y="27"/>
                      </a:cubicBezTo>
                      <a:cubicBezTo>
                        <a:pt x="15" y="28"/>
                        <a:pt x="15" y="28"/>
                        <a:pt x="15" y="28"/>
                      </a:cubicBezTo>
                      <a:cubicBezTo>
                        <a:pt x="16" y="28"/>
                        <a:pt x="16" y="28"/>
                        <a:pt x="16" y="28"/>
                      </a:cubicBezTo>
                      <a:cubicBezTo>
                        <a:pt x="16" y="28"/>
                        <a:pt x="16" y="28"/>
                        <a:pt x="16" y="28"/>
                      </a:cubicBezTo>
                      <a:cubicBezTo>
                        <a:pt x="17" y="29"/>
                        <a:pt x="17" y="29"/>
                        <a:pt x="17" y="29"/>
                      </a:cubicBezTo>
                      <a:cubicBezTo>
                        <a:pt x="17" y="29"/>
                        <a:pt x="17" y="29"/>
                        <a:pt x="17" y="29"/>
                      </a:cubicBezTo>
                      <a:cubicBezTo>
                        <a:pt x="18" y="29"/>
                        <a:pt x="18" y="29"/>
                        <a:pt x="18" y="29"/>
                      </a:cubicBezTo>
                      <a:cubicBezTo>
                        <a:pt x="19" y="29"/>
                        <a:pt x="19" y="29"/>
                        <a:pt x="19" y="29"/>
                      </a:cubicBezTo>
                      <a:cubicBezTo>
                        <a:pt x="20" y="30"/>
                        <a:pt x="20" y="30"/>
                        <a:pt x="20" y="30"/>
                      </a:cubicBezTo>
                      <a:cubicBezTo>
                        <a:pt x="20" y="30"/>
                        <a:pt x="20" y="30"/>
                        <a:pt x="20" y="30"/>
                      </a:cubicBezTo>
                      <a:cubicBezTo>
                        <a:pt x="20" y="31"/>
                        <a:pt x="20" y="31"/>
                        <a:pt x="20" y="31"/>
                      </a:cubicBezTo>
                      <a:cubicBezTo>
                        <a:pt x="21" y="32"/>
                        <a:pt x="21" y="32"/>
                        <a:pt x="21" y="32"/>
                      </a:cubicBezTo>
                      <a:cubicBezTo>
                        <a:pt x="21" y="32"/>
                        <a:pt x="21" y="32"/>
                        <a:pt x="21" y="32"/>
                      </a:cubicBezTo>
                      <a:cubicBezTo>
                        <a:pt x="21" y="33"/>
                        <a:pt x="21" y="33"/>
                        <a:pt x="21" y="33"/>
                      </a:cubicBezTo>
                      <a:cubicBezTo>
                        <a:pt x="22" y="33"/>
                        <a:pt x="22" y="33"/>
                        <a:pt x="22" y="33"/>
                      </a:cubicBezTo>
                      <a:cubicBezTo>
                        <a:pt x="22" y="33"/>
                        <a:pt x="22" y="33"/>
                        <a:pt x="22" y="33"/>
                      </a:cubicBezTo>
                      <a:cubicBezTo>
                        <a:pt x="23" y="33"/>
                        <a:pt x="23" y="33"/>
                        <a:pt x="23" y="33"/>
                      </a:cubicBezTo>
                      <a:cubicBezTo>
                        <a:pt x="23" y="33"/>
                        <a:pt x="23" y="33"/>
                        <a:pt x="23" y="33"/>
                      </a:cubicBezTo>
                      <a:cubicBezTo>
                        <a:pt x="24" y="33"/>
                        <a:pt x="24" y="33"/>
                        <a:pt x="24" y="33"/>
                      </a:cubicBezTo>
                      <a:cubicBezTo>
                        <a:pt x="24" y="34"/>
                        <a:pt x="24" y="34"/>
                        <a:pt x="24" y="34"/>
                      </a:cubicBezTo>
                      <a:cubicBezTo>
                        <a:pt x="25" y="34"/>
                        <a:pt x="25" y="34"/>
                        <a:pt x="25" y="34"/>
                      </a:cubicBezTo>
                      <a:cubicBezTo>
                        <a:pt x="25" y="35"/>
                        <a:pt x="25" y="35"/>
                        <a:pt x="25" y="35"/>
                      </a:cubicBezTo>
                      <a:cubicBezTo>
                        <a:pt x="26" y="35"/>
                        <a:pt x="26" y="35"/>
                        <a:pt x="26" y="35"/>
                      </a:cubicBezTo>
                      <a:cubicBezTo>
                        <a:pt x="26" y="35"/>
                        <a:pt x="26" y="35"/>
                        <a:pt x="26" y="35"/>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6" y="37"/>
                        <a:pt x="26" y="37"/>
                        <a:pt x="26" y="37"/>
                      </a:cubicBezTo>
                      <a:cubicBezTo>
                        <a:pt x="26" y="37"/>
                        <a:pt x="26" y="37"/>
                        <a:pt x="26" y="37"/>
                      </a:cubicBezTo>
                      <a:cubicBezTo>
                        <a:pt x="26" y="37"/>
                        <a:pt x="26" y="37"/>
                        <a:pt x="26" y="37"/>
                      </a:cubicBezTo>
                      <a:cubicBezTo>
                        <a:pt x="27" y="38"/>
                        <a:pt x="27" y="38"/>
                        <a:pt x="27" y="38"/>
                      </a:cubicBezTo>
                      <a:cubicBezTo>
                        <a:pt x="27" y="38"/>
                        <a:pt x="27" y="38"/>
                        <a:pt x="27" y="38"/>
                      </a:cubicBezTo>
                      <a:cubicBezTo>
                        <a:pt x="27" y="38"/>
                        <a:pt x="27" y="38"/>
                        <a:pt x="27"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9"/>
                        <a:pt x="28" y="39"/>
                        <a:pt x="28" y="39"/>
                      </a:cubicBezTo>
                      <a:cubicBezTo>
                        <a:pt x="28" y="39"/>
                        <a:pt x="28" y="39"/>
                        <a:pt x="28" y="39"/>
                      </a:cubicBezTo>
                      <a:cubicBezTo>
                        <a:pt x="28" y="39"/>
                        <a:pt x="28" y="39"/>
                        <a:pt x="28" y="39"/>
                      </a:cubicBezTo>
                      <a:cubicBezTo>
                        <a:pt x="29" y="39"/>
                        <a:pt x="29" y="39"/>
                        <a:pt x="29" y="39"/>
                      </a:cubicBezTo>
                      <a:cubicBezTo>
                        <a:pt x="29" y="40"/>
                        <a:pt x="29" y="40"/>
                        <a:pt x="29" y="40"/>
                      </a:cubicBezTo>
                      <a:cubicBezTo>
                        <a:pt x="29" y="39"/>
                        <a:pt x="29" y="39"/>
                        <a:pt x="29" y="39"/>
                      </a:cubicBezTo>
                      <a:cubicBezTo>
                        <a:pt x="30" y="40"/>
                        <a:pt x="30" y="40"/>
                        <a:pt x="30" y="40"/>
                      </a:cubicBezTo>
                      <a:cubicBezTo>
                        <a:pt x="30" y="40"/>
                        <a:pt x="30" y="40"/>
                        <a:pt x="30" y="40"/>
                      </a:cubicBezTo>
                      <a:cubicBezTo>
                        <a:pt x="30" y="41"/>
                        <a:pt x="30" y="41"/>
                        <a:pt x="30" y="41"/>
                      </a:cubicBezTo>
                      <a:cubicBezTo>
                        <a:pt x="31" y="41"/>
                        <a:pt x="31" y="41"/>
                        <a:pt x="31" y="41"/>
                      </a:cubicBezTo>
                      <a:cubicBezTo>
                        <a:pt x="32" y="41"/>
                        <a:pt x="32" y="41"/>
                        <a:pt x="32" y="41"/>
                      </a:cubicBezTo>
                      <a:cubicBezTo>
                        <a:pt x="33" y="42"/>
                        <a:pt x="33" y="42"/>
                        <a:pt x="33" y="42"/>
                      </a:cubicBezTo>
                      <a:cubicBezTo>
                        <a:pt x="33" y="42"/>
                        <a:pt x="33" y="42"/>
                        <a:pt x="33" y="42"/>
                      </a:cubicBezTo>
                      <a:cubicBezTo>
                        <a:pt x="34" y="42"/>
                        <a:pt x="34" y="42"/>
                        <a:pt x="34" y="42"/>
                      </a:cubicBezTo>
                      <a:cubicBezTo>
                        <a:pt x="34" y="42"/>
                        <a:pt x="34" y="42"/>
                        <a:pt x="34" y="42"/>
                      </a:cubicBezTo>
                      <a:cubicBezTo>
                        <a:pt x="34" y="42"/>
                        <a:pt x="34" y="42"/>
                        <a:pt x="34" y="42"/>
                      </a:cubicBezTo>
                      <a:cubicBezTo>
                        <a:pt x="34" y="42"/>
                        <a:pt x="34" y="42"/>
                        <a:pt x="34" y="42"/>
                      </a:cubicBezTo>
                      <a:cubicBezTo>
                        <a:pt x="35" y="43"/>
                        <a:pt x="35" y="43"/>
                        <a:pt x="35" y="43"/>
                      </a:cubicBezTo>
                      <a:cubicBezTo>
                        <a:pt x="35" y="43"/>
                        <a:pt x="35" y="43"/>
                        <a:pt x="35" y="43"/>
                      </a:cubicBezTo>
                      <a:cubicBezTo>
                        <a:pt x="35" y="44"/>
                        <a:pt x="35" y="44"/>
                        <a:pt x="35" y="44"/>
                      </a:cubicBezTo>
                      <a:cubicBezTo>
                        <a:pt x="35" y="44"/>
                        <a:pt x="35" y="44"/>
                        <a:pt x="35" y="44"/>
                      </a:cubicBezTo>
                      <a:cubicBezTo>
                        <a:pt x="35" y="44"/>
                        <a:pt x="35" y="44"/>
                        <a:pt x="35" y="44"/>
                      </a:cubicBezTo>
                      <a:cubicBezTo>
                        <a:pt x="36" y="46"/>
                        <a:pt x="36" y="46"/>
                        <a:pt x="36" y="46"/>
                      </a:cubicBezTo>
                      <a:cubicBezTo>
                        <a:pt x="36" y="46"/>
                        <a:pt x="36" y="46"/>
                        <a:pt x="36" y="46"/>
                      </a:cubicBezTo>
                      <a:cubicBezTo>
                        <a:pt x="36" y="46"/>
                        <a:pt x="36" y="46"/>
                        <a:pt x="36" y="46"/>
                      </a:cubicBezTo>
                      <a:cubicBezTo>
                        <a:pt x="36" y="47"/>
                        <a:pt x="36" y="47"/>
                        <a:pt x="36" y="47"/>
                      </a:cubicBezTo>
                      <a:cubicBezTo>
                        <a:pt x="37" y="47"/>
                        <a:pt x="37" y="47"/>
                        <a:pt x="37" y="47"/>
                      </a:cubicBezTo>
                      <a:cubicBezTo>
                        <a:pt x="37" y="47"/>
                        <a:pt x="37" y="47"/>
                        <a:pt x="37" y="47"/>
                      </a:cubicBezTo>
                      <a:cubicBezTo>
                        <a:pt x="37" y="48"/>
                        <a:pt x="37" y="48"/>
                        <a:pt x="37" y="48"/>
                      </a:cubicBezTo>
                      <a:cubicBezTo>
                        <a:pt x="37" y="48"/>
                        <a:pt x="37" y="48"/>
                        <a:pt x="37" y="48"/>
                      </a:cubicBezTo>
                      <a:cubicBezTo>
                        <a:pt x="37" y="48"/>
                        <a:pt x="37" y="48"/>
                        <a:pt x="37" y="48"/>
                      </a:cubicBezTo>
                      <a:cubicBezTo>
                        <a:pt x="37" y="48"/>
                        <a:pt x="37" y="48"/>
                        <a:pt x="37" y="48"/>
                      </a:cubicBezTo>
                      <a:cubicBezTo>
                        <a:pt x="37" y="48"/>
                        <a:pt x="37" y="48"/>
                        <a:pt x="37" y="48"/>
                      </a:cubicBezTo>
                      <a:cubicBezTo>
                        <a:pt x="37" y="48"/>
                        <a:pt x="37" y="48"/>
                        <a:pt x="37" y="48"/>
                      </a:cubicBezTo>
                      <a:cubicBezTo>
                        <a:pt x="37" y="49"/>
                        <a:pt x="37" y="49"/>
                        <a:pt x="37" y="49"/>
                      </a:cubicBezTo>
                      <a:cubicBezTo>
                        <a:pt x="37" y="49"/>
                        <a:pt x="37" y="49"/>
                        <a:pt x="37" y="49"/>
                      </a:cubicBezTo>
                      <a:cubicBezTo>
                        <a:pt x="37" y="49"/>
                        <a:pt x="37" y="49"/>
                        <a:pt x="37" y="49"/>
                      </a:cubicBezTo>
                      <a:cubicBezTo>
                        <a:pt x="37" y="49"/>
                        <a:pt x="37" y="49"/>
                        <a:pt x="37" y="49"/>
                      </a:cubicBezTo>
                      <a:cubicBezTo>
                        <a:pt x="37" y="49"/>
                        <a:pt x="37" y="49"/>
                        <a:pt x="37" y="49"/>
                      </a:cubicBezTo>
                      <a:cubicBezTo>
                        <a:pt x="37" y="50"/>
                        <a:pt x="37" y="50"/>
                        <a:pt x="37" y="50"/>
                      </a:cubicBezTo>
                      <a:cubicBezTo>
                        <a:pt x="37" y="50"/>
                        <a:pt x="37" y="50"/>
                        <a:pt x="37" y="50"/>
                      </a:cubicBezTo>
                      <a:cubicBezTo>
                        <a:pt x="38" y="50"/>
                        <a:pt x="38" y="50"/>
                        <a:pt x="38" y="50"/>
                      </a:cubicBezTo>
                      <a:cubicBezTo>
                        <a:pt x="38" y="50"/>
                        <a:pt x="38" y="50"/>
                        <a:pt x="38" y="50"/>
                      </a:cubicBezTo>
                      <a:cubicBezTo>
                        <a:pt x="38" y="50"/>
                        <a:pt x="38" y="50"/>
                        <a:pt x="38" y="50"/>
                      </a:cubicBezTo>
                      <a:cubicBezTo>
                        <a:pt x="38" y="51"/>
                        <a:pt x="38" y="51"/>
                        <a:pt x="38" y="51"/>
                      </a:cubicBezTo>
                      <a:cubicBezTo>
                        <a:pt x="39" y="51"/>
                        <a:pt x="39" y="51"/>
                        <a:pt x="39" y="51"/>
                      </a:cubicBezTo>
                      <a:cubicBezTo>
                        <a:pt x="39" y="51"/>
                        <a:pt x="39" y="51"/>
                        <a:pt x="39" y="51"/>
                      </a:cubicBezTo>
                      <a:cubicBezTo>
                        <a:pt x="39" y="51"/>
                        <a:pt x="39" y="51"/>
                        <a:pt x="39" y="51"/>
                      </a:cubicBezTo>
                      <a:cubicBezTo>
                        <a:pt x="39" y="51"/>
                        <a:pt x="39" y="51"/>
                        <a:pt x="39" y="51"/>
                      </a:cubicBezTo>
                      <a:cubicBezTo>
                        <a:pt x="40" y="51"/>
                        <a:pt x="40" y="51"/>
                        <a:pt x="40" y="51"/>
                      </a:cubicBezTo>
                      <a:cubicBezTo>
                        <a:pt x="40" y="51"/>
                        <a:pt x="40" y="51"/>
                        <a:pt x="40" y="51"/>
                      </a:cubicBezTo>
                      <a:cubicBezTo>
                        <a:pt x="40" y="51"/>
                        <a:pt x="40" y="51"/>
                        <a:pt x="40" y="51"/>
                      </a:cubicBezTo>
                      <a:cubicBezTo>
                        <a:pt x="40" y="51"/>
                        <a:pt x="40" y="51"/>
                        <a:pt x="40" y="51"/>
                      </a:cubicBezTo>
                      <a:cubicBezTo>
                        <a:pt x="40" y="51"/>
                        <a:pt x="40" y="51"/>
                        <a:pt x="40" y="51"/>
                      </a:cubicBezTo>
                      <a:cubicBezTo>
                        <a:pt x="40" y="51"/>
                        <a:pt x="40" y="51"/>
                        <a:pt x="40" y="51"/>
                      </a:cubicBezTo>
                      <a:cubicBezTo>
                        <a:pt x="40" y="52"/>
                        <a:pt x="40" y="52"/>
                        <a:pt x="40" y="52"/>
                      </a:cubicBezTo>
                      <a:cubicBezTo>
                        <a:pt x="41" y="52"/>
                        <a:pt x="41" y="52"/>
                        <a:pt x="41" y="52"/>
                      </a:cubicBezTo>
                      <a:cubicBezTo>
                        <a:pt x="41" y="52"/>
                        <a:pt x="41" y="52"/>
                        <a:pt x="41" y="52"/>
                      </a:cubicBezTo>
                      <a:cubicBezTo>
                        <a:pt x="41" y="52"/>
                        <a:pt x="41" y="52"/>
                        <a:pt x="41" y="52"/>
                      </a:cubicBezTo>
                      <a:cubicBezTo>
                        <a:pt x="41" y="52"/>
                        <a:pt x="41" y="52"/>
                        <a:pt x="41" y="52"/>
                      </a:cubicBezTo>
                      <a:cubicBezTo>
                        <a:pt x="41" y="53"/>
                        <a:pt x="41" y="53"/>
                        <a:pt x="41" y="53"/>
                      </a:cubicBezTo>
                      <a:cubicBezTo>
                        <a:pt x="42" y="54"/>
                        <a:pt x="42" y="54"/>
                        <a:pt x="42" y="54"/>
                      </a:cubicBezTo>
                      <a:cubicBezTo>
                        <a:pt x="42" y="54"/>
                        <a:pt x="42" y="54"/>
                        <a:pt x="42" y="54"/>
                      </a:cubicBezTo>
                      <a:cubicBezTo>
                        <a:pt x="43" y="55"/>
                        <a:pt x="43" y="55"/>
                        <a:pt x="43" y="55"/>
                      </a:cubicBezTo>
                      <a:cubicBezTo>
                        <a:pt x="43" y="55"/>
                        <a:pt x="43" y="55"/>
                        <a:pt x="43" y="55"/>
                      </a:cubicBezTo>
                      <a:cubicBezTo>
                        <a:pt x="43" y="55"/>
                        <a:pt x="43" y="55"/>
                        <a:pt x="43" y="55"/>
                      </a:cubicBezTo>
                      <a:cubicBezTo>
                        <a:pt x="43" y="56"/>
                        <a:pt x="43" y="56"/>
                        <a:pt x="43" y="56"/>
                      </a:cubicBezTo>
                      <a:cubicBezTo>
                        <a:pt x="43" y="56"/>
                        <a:pt x="43" y="56"/>
                        <a:pt x="43" y="56"/>
                      </a:cubicBezTo>
                      <a:cubicBezTo>
                        <a:pt x="43" y="56"/>
                        <a:pt x="43" y="56"/>
                        <a:pt x="43" y="56"/>
                      </a:cubicBezTo>
                      <a:cubicBezTo>
                        <a:pt x="43" y="56"/>
                        <a:pt x="43" y="56"/>
                        <a:pt x="43" y="56"/>
                      </a:cubicBezTo>
                      <a:cubicBezTo>
                        <a:pt x="43" y="57"/>
                        <a:pt x="43" y="57"/>
                        <a:pt x="43" y="57"/>
                      </a:cubicBezTo>
                      <a:cubicBezTo>
                        <a:pt x="43" y="57"/>
                        <a:pt x="43" y="57"/>
                        <a:pt x="43" y="57"/>
                      </a:cubicBezTo>
                      <a:cubicBezTo>
                        <a:pt x="43" y="57"/>
                        <a:pt x="43" y="57"/>
                        <a:pt x="43" y="57"/>
                      </a:cubicBezTo>
                      <a:cubicBezTo>
                        <a:pt x="43" y="57"/>
                        <a:pt x="43" y="57"/>
                        <a:pt x="43" y="57"/>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9"/>
                        <a:pt x="43" y="59"/>
                        <a:pt x="43" y="59"/>
                      </a:cubicBezTo>
                      <a:cubicBezTo>
                        <a:pt x="44" y="59"/>
                        <a:pt x="44" y="59"/>
                        <a:pt x="44" y="59"/>
                      </a:cubicBezTo>
                      <a:cubicBezTo>
                        <a:pt x="44" y="59"/>
                        <a:pt x="44" y="59"/>
                        <a:pt x="44" y="59"/>
                      </a:cubicBezTo>
                      <a:cubicBezTo>
                        <a:pt x="44" y="59"/>
                        <a:pt x="44" y="59"/>
                        <a:pt x="44" y="59"/>
                      </a:cubicBezTo>
                      <a:cubicBezTo>
                        <a:pt x="44" y="59"/>
                        <a:pt x="44" y="59"/>
                        <a:pt x="44" y="59"/>
                      </a:cubicBezTo>
                      <a:cubicBezTo>
                        <a:pt x="45" y="59"/>
                        <a:pt x="45" y="59"/>
                        <a:pt x="45" y="59"/>
                      </a:cubicBezTo>
                      <a:cubicBezTo>
                        <a:pt x="46" y="59"/>
                        <a:pt x="46" y="59"/>
                        <a:pt x="46" y="59"/>
                      </a:cubicBezTo>
                      <a:cubicBezTo>
                        <a:pt x="46" y="59"/>
                        <a:pt x="46" y="59"/>
                        <a:pt x="46" y="59"/>
                      </a:cubicBezTo>
                      <a:cubicBezTo>
                        <a:pt x="47" y="59"/>
                        <a:pt x="47" y="59"/>
                        <a:pt x="47" y="59"/>
                      </a:cubicBezTo>
                      <a:cubicBezTo>
                        <a:pt x="47" y="60"/>
                        <a:pt x="47" y="60"/>
                        <a:pt x="47" y="60"/>
                      </a:cubicBezTo>
                      <a:cubicBezTo>
                        <a:pt x="47" y="60"/>
                        <a:pt x="47" y="60"/>
                        <a:pt x="47" y="60"/>
                      </a:cubicBezTo>
                      <a:cubicBezTo>
                        <a:pt x="47" y="60"/>
                        <a:pt x="47" y="60"/>
                        <a:pt x="47" y="60"/>
                      </a:cubicBezTo>
                      <a:cubicBezTo>
                        <a:pt x="48" y="60"/>
                        <a:pt x="48" y="60"/>
                        <a:pt x="48" y="60"/>
                      </a:cubicBezTo>
                      <a:cubicBezTo>
                        <a:pt x="48" y="60"/>
                        <a:pt x="48" y="60"/>
                        <a:pt x="48" y="60"/>
                      </a:cubicBezTo>
                      <a:cubicBezTo>
                        <a:pt x="48" y="60"/>
                        <a:pt x="48" y="60"/>
                        <a:pt x="48" y="60"/>
                      </a:cubicBezTo>
                      <a:cubicBezTo>
                        <a:pt x="47" y="59"/>
                        <a:pt x="47" y="59"/>
                        <a:pt x="47" y="59"/>
                      </a:cubicBezTo>
                      <a:cubicBezTo>
                        <a:pt x="47" y="59"/>
                        <a:pt x="47" y="59"/>
                        <a:pt x="47" y="59"/>
                      </a:cubicBezTo>
                      <a:cubicBezTo>
                        <a:pt x="48" y="59"/>
                        <a:pt x="48" y="59"/>
                        <a:pt x="48" y="59"/>
                      </a:cubicBezTo>
                      <a:cubicBezTo>
                        <a:pt x="48" y="58"/>
                        <a:pt x="48" y="58"/>
                        <a:pt x="48" y="58"/>
                      </a:cubicBezTo>
                      <a:cubicBezTo>
                        <a:pt x="48" y="58"/>
                        <a:pt x="48" y="58"/>
                        <a:pt x="48" y="58"/>
                      </a:cubicBezTo>
                      <a:cubicBezTo>
                        <a:pt x="48" y="57"/>
                        <a:pt x="48" y="57"/>
                        <a:pt x="48" y="57"/>
                      </a:cubicBezTo>
                      <a:cubicBezTo>
                        <a:pt x="48" y="57"/>
                        <a:pt x="48" y="57"/>
                        <a:pt x="48" y="57"/>
                      </a:cubicBezTo>
                      <a:cubicBezTo>
                        <a:pt x="49" y="57"/>
                        <a:pt x="49" y="57"/>
                        <a:pt x="49" y="57"/>
                      </a:cubicBezTo>
                      <a:cubicBezTo>
                        <a:pt x="49" y="56"/>
                        <a:pt x="49" y="56"/>
                        <a:pt x="49" y="56"/>
                      </a:cubicBezTo>
                      <a:cubicBezTo>
                        <a:pt x="49" y="56"/>
                        <a:pt x="49" y="56"/>
                        <a:pt x="49" y="56"/>
                      </a:cubicBezTo>
                      <a:cubicBezTo>
                        <a:pt x="49" y="56"/>
                        <a:pt x="49" y="56"/>
                        <a:pt x="49" y="56"/>
                      </a:cubicBezTo>
                      <a:cubicBezTo>
                        <a:pt x="49" y="56"/>
                        <a:pt x="49" y="56"/>
                        <a:pt x="49" y="56"/>
                      </a:cubicBezTo>
                      <a:cubicBezTo>
                        <a:pt x="49" y="55"/>
                        <a:pt x="49" y="55"/>
                        <a:pt x="49" y="55"/>
                      </a:cubicBezTo>
                      <a:cubicBezTo>
                        <a:pt x="49" y="56"/>
                        <a:pt x="49" y="56"/>
                        <a:pt x="49" y="56"/>
                      </a:cubicBezTo>
                      <a:cubicBezTo>
                        <a:pt x="49" y="57"/>
                        <a:pt x="49" y="57"/>
                        <a:pt x="49" y="57"/>
                      </a:cubicBezTo>
                      <a:cubicBezTo>
                        <a:pt x="49" y="58"/>
                        <a:pt x="49" y="58"/>
                        <a:pt x="49" y="58"/>
                      </a:cubicBezTo>
                      <a:cubicBezTo>
                        <a:pt x="50" y="57"/>
                        <a:pt x="50" y="57"/>
                        <a:pt x="50" y="57"/>
                      </a:cubicBezTo>
                      <a:cubicBezTo>
                        <a:pt x="50" y="56"/>
                        <a:pt x="50" y="56"/>
                        <a:pt x="50" y="56"/>
                      </a:cubicBezTo>
                      <a:cubicBezTo>
                        <a:pt x="50" y="56"/>
                        <a:pt x="50" y="56"/>
                        <a:pt x="50" y="56"/>
                      </a:cubicBezTo>
                      <a:cubicBezTo>
                        <a:pt x="50" y="55"/>
                        <a:pt x="50" y="55"/>
                        <a:pt x="50" y="55"/>
                      </a:cubicBezTo>
                      <a:cubicBezTo>
                        <a:pt x="50" y="55"/>
                        <a:pt x="50" y="55"/>
                        <a:pt x="50" y="55"/>
                      </a:cubicBezTo>
                      <a:cubicBezTo>
                        <a:pt x="50" y="55"/>
                        <a:pt x="50" y="55"/>
                        <a:pt x="50" y="55"/>
                      </a:cubicBezTo>
                      <a:cubicBezTo>
                        <a:pt x="50" y="55"/>
                        <a:pt x="50" y="55"/>
                        <a:pt x="50" y="55"/>
                      </a:cubicBezTo>
                      <a:cubicBezTo>
                        <a:pt x="50" y="55"/>
                        <a:pt x="50" y="55"/>
                        <a:pt x="50" y="55"/>
                      </a:cubicBezTo>
                      <a:cubicBezTo>
                        <a:pt x="49" y="55"/>
                        <a:pt x="49" y="55"/>
                        <a:pt x="49" y="55"/>
                      </a:cubicBezTo>
                      <a:cubicBezTo>
                        <a:pt x="49" y="54"/>
                        <a:pt x="49" y="54"/>
                        <a:pt x="49" y="54"/>
                      </a:cubicBezTo>
                      <a:cubicBezTo>
                        <a:pt x="48" y="54"/>
                        <a:pt x="48" y="54"/>
                        <a:pt x="48" y="54"/>
                      </a:cubicBezTo>
                      <a:cubicBezTo>
                        <a:pt x="48" y="54"/>
                        <a:pt x="48" y="54"/>
                        <a:pt x="48" y="54"/>
                      </a:cubicBezTo>
                      <a:cubicBezTo>
                        <a:pt x="48" y="54"/>
                        <a:pt x="48" y="54"/>
                        <a:pt x="48" y="54"/>
                      </a:cubicBezTo>
                      <a:cubicBezTo>
                        <a:pt x="48" y="53"/>
                        <a:pt x="48" y="53"/>
                        <a:pt x="48" y="53"/>
                      </a:cubicBezTo>
                      <a:cubicBezTo>
                        <a:pt x="48" y="53"/>
                        <a:pt x="48" y="53"/>
                        <a:pt x="48" y="53"/>
                      </a:cubicBezTo>
                      <a:cubicBezTo>
                        <a:pt x="48" y="52"/>
                        <a:pt x="48" y="52"/>
                        <a:pt x="48" y="52"/>
                      </a:cubicBezTo>
                      <a:cubicBezTo>
                        <a:pt x="47" y="51"/>
                        <a:pt x="47" y="51"/>
                        <a:pt x="47" y="51"/>
                      </a:cubicBezTo>
                      <a:cubicBezTo>
                        <a:pt x="47" y="51"/>
                        <a:pt x="47" y="51"/>
                        <a:pt x="47" y="51"/>
                      </a:cubicBezTo>
                      <a:cubicBezTo>
                        <a:pt x="47" y="51"/>
                        <a:pt x="47" y="51"/>
                        <a:pt x="47" y="51"/>
                      </a:cubicBezTo>
                      <a:cubicBezTo>
                        <a:pt x="47" y="51"/>
                        <a:pt x="47" y="51"/>
                        <a:pt x="47" y="51"/>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8" y="51"/>
                        <a:pt x="48" y="51"/>
                        <a:pt x="48" y="51"/>
                      </a:cubicBezTo>
                      <a:cubicBezTo>
                        <a:pt x="48" y="51"/>
                        <a:pt x="48" y="51"/>
                        <a:pt x="48" y="51"/>
                      </a:cubicBezTo>
                      <a:cubicBezTo>
                        <a:pt x="48" y="51"/>
                        <a:pt x="48" y="51"/>
                        <a:pt x="48" y="51"/>
                      </a:cubicBezTo>
                      <a:cubicBezTo>
                        <a:pt x="48" y="51"/>
                        <a:pt x="48" y="51"/>
                        <a:pt x="48" y="51"/>
                      </a:cubicBezTo>
                      <a:cubicBezTo>
                        <a:pt x="48" y="51"/>
                        <a:pt x="48" y="51"/>
                        <a:pt x="48" y="51"/>
                      </a:cubicBezTo>
                      <a:cubicBezTo>
                        <a:pt x="48" y="52"/>
                        <a:pt x="48" y="52"/>
                        <a:pt x="48" y="52"/>
                      </a:cubicBezTo>
                      <a:cubicBezTo>
                        <a:pt x="49" y="53"/>
                        <a:pt x="49" y="53"/>
                        <a:pt x="49" y="53"/>
                      </a:cubicBezTo>
                      <a:cubicBezTo>
                        <a:pt x="50" y="54"/>
                        <a:pt x="50" y="54"/>
                        <a:pt x="50" y="54"/>
                      </a:cubicBezTo>
                      <a:cubicBezTo>
                        <a:pt x="50" y="54"/>
                        <a:pt x="50" y="54"/>
                        <a:pt x="50" y="54"/>
                      </a:cubicBezTo>
                      <a:cubicBezTo>
                        <a:pt x="50" y="54"/>
                        <a:pt x="50" y="54"/>
                        <a:pt x="50" y="54"/>
                      </a:cubicBezTo>
                      <a:cubicBezTo>
                        <a:pt x="50" y="54"/>
                        <a:pt x="50" y="54"/>
                        <a:pt x="50" y="54"/>
                      </a:cubicBezTo>
                      <a:cubicBezTo>
                        <a:pt x="50" y="53"/>
                        <a:pt x="50" y="53"/>
                        <a:pt x="50" y="53"/>
                      </a:cubicBezTo>
                      <a:cubicBezTo>
                        <a:pt x="50" y="53"/>
                        <a:pt x="50" y="53"/>
                        <a:pt x="50" y="53"/>
                      </a:cubicBezTo>
                      <a:cubicBezTo>
                        <a:pt x="50" y="53"/>
                        <a:pt x="50" y="53"/>
                        <a:pt x="50" y="53"/>
                      </a:cubicBezTo>
                      <a:cubicBezTo>
                        <a:pt x="50" y="52"/>
                        <a:pt x="50" y="52"/>
                        <a:pt x="50" y="52"/>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3"/>
                        <a:pt x="50" y="53"/>
                        <a:pt x="50" y="53"/>
                      </a:cubicBezTo>
                      <a:cubicBezTo>
                        <a:pt x="50" y="53"/>
                        <a:pt x="50" y="53"/>
                        <a:pt x="50" y="53"/>
                      </a:cubicBezTo>
                      <a:cubicBezTo>
                        <a:pt x="51" y="52"/>
                        <a:pt x="51" y="52"/>
                        <a:pt x="51" y="52"/>
                      </a:cubicBezTo>
                      <a:cubicBezTo>
                        <a:pt x="51" y="54"/>
                        <a:pt x="51" y="54"/>
                        <a:pt x="51" y="54"/>
                      </a:cubicBezTo>
                      <a:cubicBezTo>
                        <a:pt x="51" y="54"/>
                        <a:pt x="51" y="54"/>
                        <a:pt x="51" y="54"/>
                      </a:cubicBezTo>
                      <a:cubicBezTo>
                        <a:pt x="51" y="55"/>
                        <a:pt x="51" y="55"/>
                        <a:pt x="51" y="55"/>
                      </a:cubicBezTo>
                      <a:cubicBezTo>
                        <a:pt x="51" y="55"/>
                        <a:pt x="51" y="55"/>
                        <a:pt x="51" y="55"/>
                      </a:cubicBezTo>
                      <a:cubicBezTo>
                        <a:pt x="52" y="54"/>
                        <a:pt x="52" y="54"/>
                        <a:pt x="52" y="54"/>
                      </a:cubicBezTo>
                      <a:cubicBezTo>
                        <a:pt x="52" y="54"/>
                        <a:pt x="52" y="54"/>
                        <a:pt x="52" y="54"/>
                      </a:cubicBezTo>
                      <a:cubicBezTo>
                        <a:pt x="52" y="54"/>
                        <a:pt x="52" y="54"/>
                        <a:pt x="52" y="54"/>
                      </a:cubicBezTo>
                      <a:cubicBezTo>
                        <a:pt x="52" y="54"/>
                        <a:pt x="52" y="54"/>
                        <a:pt x="52" y="54"/>
                      </a:cubicBezTo>
                      <a:cubicBezTo>
                        <a:pt x="53" y="53"/>
                        <a:pt x="53" y="53"/>
                        <a:pt x="53" y="53"/>
                      </a:cubicBezTo>
                      <a:cubicBezTo>
                        <a:pt x="54" y="53"/>
                        <a:pt x="54" y="53"/>
                        <a:pt x="54" y="53"/>
                      </a:cubicBezTo>
                      <a:cubicBezTo>
                        <a:pt x="53" y="53"/>
                        <a:pt x="53" y="53"/>
                        <a:pt x="53" y="53"/>
                      </a:cubicBezTo>
                      <a:cubicBezTo>
                        <a:pt x="53" y="53"/>
                        <a:pt x="53" y="53"/>
                        <a:pt x="53" y="53"/>
                      </a:cubicBezTo>
                      <a:cubicBezTo>
                        <a:pt x="53" y="53"/>
                        <a:pt x="53" y="53"/>
                        <a:pt x="53" y="53"/>
                      </a:cubicBezTo>
                      <a:cubicBezTo>
                        <a:pt x="53" y="52"/>
                        <a:pt x="53" y="52"/>
                        <a:pt x="53" y="52"/>
                      </a:cubicBezTo>
                      <a:cubicBezTo>
                        <a:pt x="53" y="52"/>
                        <a:pt x="53" y="52"/>
                        <a:pt x="53" y="52"/>
                      </a:cubicBezTo>
                      <a:cubicBezTo>
                        <a:pt x="53" y="52"/>
                        <a:pt x="53" y="52"/>
                        <a:pt x="53" y="52"/>
                      </a:cubicBezTo>
                      <a:cubicBezTo>
                        <a:pt x="54" y="52"/>
                        <a:pt x="54" y="52"/>
                        <a:pt x="54" y="52"/>
                      </a:cubicBezTo>
                      <a:cubicBezTo>
                        <a:pt x="54" y="52"/>
                        <a:pt x="54" y="52"/>
                        <a:pt x="54" y="52"/>
                      </a:cubicBezTo>
                      <a:cubicBezTo>
                        <a:pt x="54" y="52"/>
                        <a:pt x="54" y="52"/>
                        <a:pt x="54" y="52"/>
                      </a:cubicBezTo>
                      <a:cubicBezTo>
                        <a:pt x="54" y="51"/>
                        <a:pt x="54" y="51"/>
                        <a:pt x="54" y="51"/>
                      </a:cubicBezTo>
                      <a:cubicBezTo>
                        <a:pt x="54" y="51"/>
                        <a:pt x="54" y="51"/>
                        <a:pt x="54" y="51"/>
                      </a:cubicBezTo>
                      <a:cubicBezTo>
                        <a:pt x="54" y="51"/>
                        <a:pt x="54" y="51"/>
                        <a:pt x="54" y="51"/>
                      </a:cubicBezTo>
                      <a:cubicBezTo>
                        <a:pt x="54" y="52"/>
                        <a:pt x="54" y="52"/>
                        <a:pt x="54" y="52"/>
                      </a:cubicBezTo>
                      <a:cubicBezTo>
                        <a:pt x="53" y="52"/>
                        <a:pt x="53" y="52"/>
                        <a:pt x="53" y="52"/>
                      </a:cubicBezTo>
                      <a:cubicBezTo>
                        <a:pt x="53" y="52"/>
                        <a:pt x="53" y="52"/>
                        <a:pt x="53" y="52"/>
                      </a:cubicBezTo>
                      <a:cubicBezTo>
                        <a:pt x="53" y="52"/>
                        <a:pt x="53" y="52"/>
                        <a:pt x="53" y="52"/>
                      </a:cubicBezTo>
                      <a:cubicBezTo>
                        <a:pt x="52" y="53"/>
                        <a:pt x="52" y="53"/>
                        <a:pt x="52" y="53"/>
                      </a:cubicBezTo>
                      <a:cubicBezTo>
                        <a:pt x="52" y="53"/>
                        <a:pt x="52" y="53"/>
                        <a:pt x="52" y="53"/>
                      </a:cubicBezTo>
                      <a:cubicBezTo>
                        <a:pt x="52" y="53"/>
                        <a:pt x="52" y="53"/>
                        <a:pt x="52" y="53"/>
                      </a:cubicBezTo>
                      <a:cubicBezTo>
                        <a:pt x="52" y="52"/>
                        <a:pt x="52" y="52"/>
                        <a:pt x="52" y="52"/>
                      </a:cubicBezTo>
                      <a:cubicBezTo>
                        <a:pt x="53" y="52"/>
                        <a:pt x="53" y="52"/>
                        <a:pt x="53" y="52"/>
                      </a:cubicBezTo>
                      <a:cubicBezTo>
                        <a:pt x="53" y="51"/>
                        <a:pt x="53" y="51"/>
                        <a:pt x="53" y="51"/>
                      </a:cubicBezTo>
                      <a:cubicBezTo>
                        <a:pt x="53" y="51"/>
                        <a:pt x="53" y="51"/>
                        <a:pt x="53" y="51"/>
                      </a:cubicBezTo>
                      <a:cubicBezTo>
                        <a:pt x="53" y="51"/>
                        <a:pt x="53" y="51"/>
                        <a:pt x="53" y="51"/>
                      </a:cubicBezTo>
                      <a:cubicBezTo>
                        <a:pt x="53" y="51"/>
                        <a:pt x="53" y="51"/>
                        <a:pt x="53" y="51"/>
                      </a:cubicBezTo>
                      <a:cubicBezTo>
                        <a:pt x="51" y="51"/>
                        <a:pt x="51" y="51"/>
                        <a:pt x="51" y="51"/>
                      </a:cubicBezTo>
                      <a:cubicBezTo>
                        <a:pt x="51" y="51"/>
                        <a:pt x="51" y="51"/>
                        <a:pt x="51" y="51"/>
                      </a:cubicBezTo>
                      <a:cubicBezTo>
                        <a:pt x="52" y="50"/>
                        <a:pt x="52" y="50"/>
                        <a:pt x="52" y="50"/>
                      </a:cubicBezTo>
                      <a:cubicBezTo>
                        <a:pt x="52" y="50"/>
                        <a:pt x="52" y="50"/>
                        <a:pt x="52" y="50"/>
                      </a:cubicBezTo>
                      <a:cubicBezTo>
                        <a:pt x="53" y="50"/>
                        <a:pt x="53" y="50"/>
                        <a:pt x="53" y="50"/>
                      </a:cubicBezTo>
                      <a:cubicBezTo>
                        <a:pt x="53" y="50"/>
                        <a:pt x="53" y="50"/>
                        <a:pt x="53" y="50"/>
                      </a:cubicBezTo>
                      <a:cubicBezTo>
                        <a:pt x="53" y="50"/>
                        <a:pt x="53" y="50"/>
                        <a:pt x="53" y="50"/>
                      </a:cubicBezTo>
                      <a:cubicBezTo>
                        <a:pt x="52" y="50"/>
                        <a:pt x="52" y="50"/>
                        <a:pt x="52" y="50"/>
                      </a:cubicBezTo>
                      <a:cubicBezTo>
                        <a:pt x="52" y="50"/>
                        <a:pt x="52" y="50"/>
                        <a:pt x="52" y="50"/>
                      </a:cubicBezTo>
                      <a:cubicBezTo>
                        <a:pt x="52" y="50"/>
                        <a:pt x="52" y="50"/>
                        <a:pt x="52" y="50"/>
                      </a:cubicBezTo>
                      <a:cubicBezTo>
                        <a:pt x="51" y="50"/>
                        <a:pt x="51" y="50"/>
                        <a:pt x="51" y="50"/>
                      </a:cubicBezTo>
                      <a:cubicBezTo>
                        <a:pt x="51" y="50"/>
                        <a:pt x="51" y="50"/>
                        <a:pt x="51" y="50"/>
                      </a:cubicBezTo>
                      <a:cubicBezTo>
                        <a:pt x="50" y="50"/>
                        <a:pt x="50" y="50"/>
                        <a:pt x="50" y="50"/>
                      </a:cubicBezTo>
                      <a:cubicBezTo>
                        <a:pt x="50" y="50"/>
                        <a:pt x="50" y="50"/>
                        <a:pt x="50" y="50"/>
                      </a:cubicBezTo>
                      <a:cubicBezTo>
                        <a:pt x="49" y="50"/>
                        <a:pt x="49" y="50"/>
                        <a:pt x="49" y="50"/>
                      </a:cubicBezTo>
                      <a:cubicBezTo>
                        <a:pt x="50" y="50"/>
                        <a:pt x="50" y="50"/>
                        <a:pt x="50" y="50"/>
                      </a:cubicBezTo>
                      <a:cubicBezTo>
                        <a:pt x="50" y="50"/>
                        <a:pt x="50" y="50"/>
                        <a:pt x="50" y="50"/>
                      </a:cubicBezTo>
                      <a:cubicBezTo>
                        <a:pt x="50" y="50"/>
                        <a:pt x="50" y="50"/>
                        <a:pt x="50" y="50"/>
                      </a:cubicBezTo>
                      <a:cubicBezTo>
                        <a:pt x="51" y="50"/>
                        <a:pt x="51" y="50"/>
                        <a:pt x="51" y="50"/>
                      </a:cubicBezTo>
                      <a:cubicBezTo>
                        <a:pt x="52" y="49"/>
                        <a:pt x="52" y="49"/>
                        <a:pt x="52" y="49"/>
                      </a:cubicBezTo>
                      <a:cubicBezTo>
                        <a:pt x="52" y="49"/>
                        <a:pt x="52" y="49"/>
                        <a:pt x="52" y="49"/>
                      </a:cubicBezTo>
                      <a:cubicBezTo>
                        <a:pt x="52" y="49"/>
                        <a:pt x="52" y="49"/>
                        <a:pt x="52" y="49"/>
                      </a:cubicBezTo>
                      <a:cubicBezTo>
                        <a:pt x="51" y="49"/>
                        <a:pt x="51" y="49"/>
                        <a:pt x="51" y="49"/>
                      </a:cubicBezTo>
                      <a:cubicBezTo>
                        <a:pt x="51" y="49"/>
                        <a:pt x="51" y="49"/>
                        <a:pt x="51" y="49"/>
                      </a:cubicBezTo>
                      <a:cubicBezTo>
                        <a:pt x="52" y="49"/>
                        <a:pt x="52" y="49"/>
                        <a:pt x="52" y="49"/>
                      </a:cubicBezTo>
                      <a:cubicBezTo>
                        <a:pt x="52" y="49"/>
                        <a:pt x="52" y="49"/>
                        <a:pt x="52" y="49"/>
                      </a:cubicBezTo>
                      <a:cubicBezTo>
                        <a:pt x="52" y="49"/>
                        <a:pt x="52" y="49"/>
                        <a:pt x="52" y="49"/>
                      </a:cubicBezTo>
                      <a:cubicBezTo>
                        <a:pt x="53" y="49"/>
                        <a:pt x="53" y="49"/>
                        <a:pt x="53" y="49"/>
                      </a:cubicBezTo>
                      <a:cubicBezTo>
                        <a:pt x="53" y="49"/>
                        <a:pt x="53" y="49"/>
                        <a:pt x="53" y="49"/>
                      </a:cubicBezTo>
                      <a:cubicBezTo>
                        <a:pt x="53" y="49"/>
                        <a:pt x="53" y="49"/>
                        <a:pt x="53" y="49"/>
                      </a:cubicBezTo>
                      <a:cubicBezTo>
                        <a:pt x="53" y="49"/>
                        <a:pt x="53" y="49"/>
                        <a:pt x="53" y="49"/>
                      </a:cubicBezTo>
                      <a:cubicBezTo>
                        <a:pt x="54" y="50"/>
                        <a:pt x="54" y="50"/>
                        <a:pt x="54" y="50"/>
                      </a:cubicBezTo>
                      <a:cubicBezTo>
                        <a:pt x="54" y="50"/>
                        <a:pt x="54" y="50"/>
                        <a:pt x="54" y="50"/>
                      </a:cubicBezTo>
                      <a:cubicBezTo>
                        <a:pt x="54" y="50"/>
                        <a:pt x="54" y="50"/>
                        <a:pt x="54" y="50"/>
                      </a:cubicBezTo>
                      <a:cubicBezTo>
                        <a:pt x="54" y="50"/>
                        <a:pt x="54" y="50"/>
                        <a:pt x="54" y="50"/>
                      </a:cubicBezTo>
                      <a:cubicBezTo>
                        <a:pt x="54" y="50"/>
                        <a:pt x="54" y="50"/>
                        <a:pt x="54" y="50"/>
                      </a:cubicBezTo>
                      <a:cubicBezTo>
                        <a:pt x="55" y="49"/>
                        <a:pt x="55" y="49"/>
                        <a:pt x="55" y="49"/>
                      </a:cubicBezTo>
                      <a:cubicBezTo>
                        <a:pt x="55" y="49"/>
                        <a:pt x="55" y="49"/>
                        <a:pt x="55" y="49"/>
                      </a:cubicBezTo>
                      <a:cubicBezTo>
                        <a:pt x="54" y="49"/>
                        <a:pt x="54" y="49"/>
                        <a:pt x="54"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6" y="49"/>
                        <a:pt x="56" y="49"/>
                        <a:pt x="56" y="49"/>
                      </a:cubicBezTo>
                      <a:cubicBezTo>
                        <a:pt x="57" y="48"/>
                        <a:pt x="57" y="48"/>
                        <a:pt x="57" y="48"/>
                      </a:cubicBezTo>
                      <a:cubicBezTo>
                        <a:pt x="57" y="48"/>
                        <a:pt x="57" y="48"/>
                        <a:pt x="57" y="48"/>
                      </a:cubicBezTo>
                      <a:cubicBezTo>
                        <a:pt x="57" y="48"/>
                        <a:pt x="57" y="48"/>
                        <a:pt x="57" y="48"/>
                      </a:cubicBezTo>
                      <a:cubicBezTo>
                        <a:pt x="57" y="48"/>
                        <a:pt x="57" y="48"/>
                        <a:pt x="57" y="48"/>
                      </a:cubicBezTo>
                      <a:cubicBezTo>
                        <a:pt x="57" y="47"/>
                        <a:pt x="57" y="47"/>
                        <a:pt x="57" y="47"/>
                      </a:cubicBezTo>
                      <a:cubicBezTo>
                        <a:pt x="57" y="47"/>
                        <a:pt x="57" y="47"/>
                        <a:pt x="57" y="47"/>
                      </a:cubicBezTo>
                      <a:cubicBezTo>
                        <a:pt x="57" y="47"/>
                        <a:pt x="57" y="47"/>
                        <a:pt x="57" y="47"/>
                      </a:cubicBezTo>
                      <a:cubicBezTo>
                        <a:pt x="56" y="47"/>
                        <a:pt x="56" y="47"/>
                        <a:pt x="56" y="47"/>
                      </a:cubicBezTo>
                      <a:cubicBezTo>
                        <a:pt x="56" y="47"/>
                        <a:pt x="56" y="47"/>
                        <a:pt x="56" y="47"/>
                      </a:cubicBezTo>
                      <a:cubicBezTo>
                        <a:pt x="56" y="47"/>
                        <a:pt x="56" y="47"/>
                        <a:pt x="56" y="47"/>
                      </a:cubicBezTo>
                      <a:cubicBezTo>
                        <a:pt x="56" y="47"/>
                        <a:pt x="56" y="47"/>
                        <a:pt x="56" y="47"/>
                      </a:cubicBezTo>
                      <a:cubicBezTo>
                        <a:pt x="57" y="47"/>
                        <a:pt x="57" y="47"/>
                        <a:pt x="57" y="47"/>
                      </a:cubicBezTo>
                      <a:cubicBezTo>
                        <a:pt x="57" y="47"/>
                        <a:pt x="57" y="47"/>
                        <a:pt x="57" y="47"/>
                      </a:cubicBezTo>
                      <a:cubicBezTo>
                        <a:pt x="58" y="47"/>
                        <a:pt x="58" y="47"/>
                        <a:pt x="58" y="47"/>
                      </a:cubicBezTo>
                      <a:cubicBezTo>
                        <a:pt x="58" y="47"/>
                        <a:pt x="58" y="47"/>
                        <a:pt x="58" y="47"/>
                      </a:cubicBezTo>
                      <a:cubicBezTo>
                        <a:pt x="58" y="47"/>
                        <a:pt x="58" y="47"/>
                        <a:pt x="58" y="47"/>
                      </a:cubicBezTo>
                      <a:cubicBezTo>
                        <a:pt x="59" y="47"/>
                        <a:pt x="59" y="47"/>
                        <a:pt x="59" y="47"/>
                      </a:cubicBezTo>
                      <a:cubicBezTo>
                        <a:pt x="59" y="46"/>
                        <a:pt x="59" y="46"/>
                        <a:pt x="59" y="46"/>
                      </a:cubicBezTo>
                      <a:cubicBezTo>
                        <a:pt x="60" y="46"/>
                        <a:pt x="60" y="46"/>
                        <a:pt x="60" y="46"/>
                      </a:cubicBezTo>
                      <a:cubicBezTo>
                        <a:pt x="60" y="46"/>
                        <a:pt x="60" y="46"/>
                        <a:pt x="60" y="46"/>
                      </a:cubicBezTo>
                      <a:cubicBezTo>
                        <a:pt x="60" y="46"/>
                        <a:pt x="60" y="46"/>
                        <a:pt x="60" y="46"/>
                      </a:cubicBezTo>
                      <a:cubicBezTo>
                        <a:pt x="60" y="46"/>
                        <a:pt x="60" y="46"/>
                        <a:pt x="60" y="46"/>
                      </a:cubicBezTo>
                      <a:cubicBezTo>
                        <a:pt x="60" y="45"/>
                        <a:pt x="60" y="45"/>
                        <a:pt x="60" y="45"/>
                      </a:cubicBezTo>
                      <a:cubicBezTo>
                        <a:pt x="60" y="45"/>
                        <a:pt x="60" y="45"/>
                        <a:pt x="60" y="45"/>
                      </a:cubicBezTo>
                      <a:cubicBezTo>
                        <a:pt x="60" y="45"/>
                        <a:pt x="60" y="45"/>
                        <a:pt x="60" y="45"/>
                      </a:cubicBezTo>
                      <a:cubicBezTo>
                        <a:pt x="60" y="45"/>
                        <a:pt x="60" y="45"/>
                        <a:pt x="60" y="45"/>
                      </a:cubicBezTo>
                      <a:cubicBezTo>
                        <a:pt x="61" y="45"/>
                        <a:pt x="61" y="45"/>
                        <a:pt x="61" y="45"/>
                      </a:cubicBezTo>
                      <a:cubicBezTo>
                        <a:pt x="61" y="45"/>
                        <a:pt x="61" y="45"/>
                        <a:pt x="61" y="45"/>
                      </a:cubicBezTo>
                      <a:cubicBezTo>
                        <a:pt x="62" y="44"/>
                        <a:pt x="62" y="44"/>
                        <a:pt x="62" y="44"/>
                      </a:cubicBezTo>
                      <a:cubicBezTo>
                        <a:pt x="62" y="44"/>
                        <a:pt x="62" y="44"/>
                        <a:pt x="62" y="44"/>
                      </a:cubicBezTo>
                      <a:cubicBezTo>
                        <a:pt x="62" y="43"/>
                        <a:pt x="62" y="43"/>
                        <a:pt x="62" y="43"/>
                      </a:cubicBezTo>
                      <a:cubicBezTo>
                        <a:pt x="62" y="43"/>
                        <a:pt x="62" y="43"/>
                        <a:pt x="62" y="43"/>
                      </a:cubicBezTo>
                      <a:cubicBezTo>
                        <a:pt x="62" y="43"/>
                        <a:pt x="62" y="43"/>
                        <a:pt x="62" y="43"/>
                      </a:cubicBezTo>
                      <a:cubicBezTo>
                        <a:pt x="62" y="43"/>
                        <a:pt x="62" y="43"/>
                        <a:pt x="62" y="43"/>
                      </a:cubicBezTo>
                      <a:cubicBezTo>
                        <a:pt x="61" y="43"/>
                        <a:pt x="61" y="43"/>
                        <a:pt x="61" y="43"/>
                      </a:cubicBezTo>
                      <a:cubicBezTo>
                        <a:pt x="61" y="43"/>
                        <a:pt x="61" y="43"/>
                        <a:pt x="61" y="43"/>
                      </a:cubicBezTo>
                      <a:cubicBezTo>
                        <a:pt x="61" y="43"/>
                        <a:pt x="61" y="43"/>
                        <a:pt x="61" y="43"/>
                      </a:cubicBezTo>
                      <a:cubicBezTo>
                        <a:pt x="61" y="43"/>
                        <a:pt x="61" y="43"/>
                        <a:pt x="61" y="43"/>
                      </a:cubicBezTo>
                      <a:cubicBezTo>
                        <a:pt x="60" y="43"/>
                        <a:pt x="60" y="43"/>
                        <a:pt x="60" y="43"/>
                      </a:cubicBezTo>
                      <a:cubicBezTo>
                        <a:pt x="60" y="43"/>
                        <a:pt x="60" y="43"/>
                        <a:pt x="60" y="43"/>
                      </a:cubicBezTo>
                      <a:cubicBezTo>
                        <a:pt x="60" y="42"/>
                        <a:pt x="60" y="42"/>
                        <a:pt x="60" y="42"/>
                      </a:cubicBezTo>
                      <a:cubicBezTo>
                        <a:pt x="60" y="43"/>
                        <a:pt x="60" y="43"/>
                        <a:pt x="60" y="43"/>
                      </a:cubicBezTo>
                      <a:cubicBezTo>
                        <a:pt x="60" y="43"/>
                        <a:pt x="60" y="43"/>
                        <a:pt x="60" y="43"/>
                      </a:cubicBezTo>
                      <a:cubicBezTo>
                        <a:pt x="61" y="43"/>
                        <a:pt x="61" y="43"/>
                        <a:pt x="61" y="43"/>
                      </a:cubicBezTo>
                      <a:cubicBezTo>
                        <a:pt x="61" y="42"/>
                        <a:pt x="61" y="42"/>
                        <a:pt x="61" y="42"/>
                      </a:cubicBezTo>
                      <a:cubicBezTo>
                        <a:pt x="61" y="42"/>
                        <a:pt x="61" y="42"/>
                        <a:pt x="61" y="42"/>
                      </a:cubicBezTo>
                      <a:cubicBezTo>
                        <a:pt x="60" y="42"/>
                        <a:pt x="60" y="42"/>
                        <a:pt x="60" y="42"/>
                      </a:cubicBezTo>
                      <a:cubicBezTo>
                        <a:pt x="60" y="41"/>
                        <a:pt x="60" y="41"/>
                        <a:pt x="60" y="41"/>
                      </a:cubicBezTo>
                      <a:cubicBezTo>
                        <a:pt x="60" y="41"/>
                        <a:pt x="60" y="41"/>
                        <a:pt x="60" y="41"/>
                      </a:cubicBezTo>
                      <a:cubicBezTo>
                        <a:pt x="61" y="42"/>
                        <a:pt x="61" y="42"/>
                        <a:pt x="61" y="42"/>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2"/>
                        <a:pt x="61" y="42"/>
                        <a:pt x="61" y="42"/>
                      </a:cubicBezTo>
                      <a:cubicBezTo>
                        <a:pt x="61" y="42"/>
                        <a:pt x="61" y="42"/>
                        <a:pt x="61" y="42"/>
                      </a:cubicBezTo>
                      <a:cubicBezTo>
                        <a:pt x="61" y="42"/>
                        <a:pt x="61" y="42"/>
                        <a:pt x="61" y="42"/>
                      </a:cubicBezTo>
                      <a:cubicBezTo>
                        <a:pt x="61" y="42"/>
                        <a:pt x="61" y="42"/>
                        <a:pt x="61" y="42"/>
                      </a:cubicBezTo>
                      <a:cubicBezTo>
                        <a:pt x="62" y="43"/>
                        <a:pt x="62" y="43"/>
                        <a:pt x="62" y="43"/>
                      </a:cubicBezTo>
                      <a:cubicBezTo>
                        <a:pt x="62" y="43"/>
                        <a:pt x="62" y="43"/>
                        <a:pt x="62" y="43"/>
                      </a:cubicBezTo>
                      <a:cubicBezTo>
                        <a:pt x="62" y="43"/>
                        <a:pt x="62" y="43"/>
                        <a:pt x="62" y="43"/>
                      </a:cubicBezTo>
                      <a:cubicBezTo>
                        <a:pt x="62" y="43"/>
                        <a:pt x="62" y="43"/>
                        <a:pt x="62" y="43"/>
                      </a:cubicBezTo>
                      <a:cubicBezTo>
                        <a:pt x="63" y="42"/>
                        <a:pt x="63" y="42"/>
                        <a:pt x="63" y="42"/>
                      </a:cubicBezTo>
                      <a:cubicBezTo>
                        <a:pt x="64" y="42"/>
                        <a:pt x="64" y="42"/>
                        <a:pt x="64" y="42"/>
                      </a:cubicBezTo>
                      <a:cubicBezTo>
                        <a:pt x="64" y="41"/>
                        <a:pt x="64" y="41"/>
                        <a:pt x="64" y="41"/>
                      </a:cubicBezTo>
                      <a:cubicBezTo>
                        <a:pt x="64" y="41"/>
                        <a:pt x="64" y="41"/>
                        <a:pt x="64" y="41"/>
                      </a:cubicBezTo>
                      <a:cubicBezTo>
                        <a:pt x="64" y="40"/>
                        <a:pt x="64" y="40"/>
                        <a:pt x="64"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6" y="39"/>
                        <a:pt x="66" y="39"/>
                        <a:pt x="66" y="39"/>
                      </a:cubicBezTo>
                      <a:cubicBezTo>
                        <a:pt x="66" y="39"/>
                        <a:pt x="66" y="39"/>
                        <a:pt x="66" y="39"/>
                      </a:cubicBezTo>
                      <a:cubicBezTo>
                        <a:pt x="66" y="39"/>
                        <a:pt x="66" y="39"/>
                        <a:pt x="66" y="39"/>
                      </a:cubicBezTo>
                      <a:cubicBezTo>
                        <a:pt x="66" y="39"/>
                        <a:pt x="66" y="39"/>
                        <a:pt x="66" y="39"/>
                      </a:cubicBezTo>
                      <a:cubicBezTo>
                        <a:pt x="66" y="39"/>
                        <a:pt x="66" y="39"/>
                        <a:pt x="66" y="39"/>
                      </a:cubicBezTo>
                      <a:cubicBezTo>
                        <a:pt x="65" y="39"/>
                        <a:pt x="65" y="39"/>
                        <a:pt x="65" y="39"/>
                      </a:cubicBezTo>
                      <a:cubicBezTo>
                        <a:pt x="65" y="39"/>
                        <a:pt x="65" y="39"/>
                        <a:pt x="65" y="39"/>
                      </a:cubicBezTo>
                      <a:cubicBezTo>
                        <a:pt x="65" y="39"/>
                        <a:pt x="65" y="39"/>
                        <a:pt x="65" y="39"/>
                      </a:cubicBezTo>
                      <a:cubicBezTo>
                        <a:pt x="65" y="39"/>
                        <a:pt x="65" y="39"/>
                        <a:pt x="65" y="39"/>
                      </a:cubicBezTo>
                      <a:cubicBezTo>
                        <a:pt x="65" y="38"/>
                        <a:pt x="65" y="38"/>
                        <a:pt x="65" y="38"/>
                      </a:cubicBezTo>
                      <a:cubicBezTo>
                        <a:pt x="65" y="37"/>
                        <a:pt x="65" y="37"/>
                        <a:pt x="65" y="37"/>
                      </a:cubicBezTo>
                      <a:cubicBezTo>
                        <a:pt x="65" y="37"/>
                        <a:pt x="65" y="37"/>
                        <a:pt x="65" y="37"/>
                      </a:cubicBezTo>
                      <a:cubicBezTo>
                        <a:pt x="66" y="37"/>
                        <a:pt x="66" y="37"/>
                        <a:pt x="66" y="37"/>
                      </a:cubicBezTo>
                      <a:cubicBezTo>
                        <a:pt x="66" y="37"/>
                        <a:pt x="66" y="37"/>
                        <a:pt x="66" y="37"/>
                      </a:cubicBezTo>
                      <a:cubicBezTo>
                        <a:pt x="66" y="36"/>
                        <a:pt x="66" y="36"/>
                        <a:pt x="66" y="36"/>
                      </a:cubicBezTo>
                      <a:cubicBezTo>
                        <a:pt x="67" y="37"/>
                        <a:pt x="67" y="37"/>
                        <a:pt x="67" y="37"/>
                      </a:cubicBezTo>
                      <a:cubicBezTo>
                        <a:pt x="67" y="37"/>
                        <a:pt x="67" y="37"/>
                        <a:pt x="67" y="37"/>
                      </a:cubicBezTo>
                      <a:cubicBezTo>
                        <a:pt x="67" y="37"/>
                        <a:pt x="67" y="37"/>
                        <a:pt x="67" y="37"/>
                      </a:cubicBezTo>
                      <a:cubicBezTo>
                        <a:pt x="67" y="37"/>
                        <a:pt x="67" y="37"/>
                        <a:pt x="67" y="37"/>
                      </a:cubicBezTo>
                      <a:cubicBezTo>
                        <a:pt x="67" y="37"/>
                        <a:pt x="67" y="37"/>
                        <a:pt x="67" y="37"/>
                      </a:cubicBezTo>
                      <a:cubicBezTo>
                        <a:pt x="67" y="37"/>
                        <a:pt x="67" y="37"/>
                        <a:pt x="67" y="37"/>
                      </a:cubicBezTo>
                      <a:cubicBezTo>
                        <a:pt x="68" y="37"/>
                        <a:pt x="68" y="37"/>
                        <a:pt x="68" y="37"/>
                      </a:cubicBezTo>
                      <a:cubicBezTo>
                        <a:pt x="68" y="37"/>
                        <a:pt x="68" y="37"/>
                        <a:pt x="68" y="37"/>
                      </a:cubicBezTo>
                      <a:cubicBezTo>
                        <a:pt x="69" y="36"/>
                        <a:pt x="69" y="36"/>
                        <a:pt x="69" y="36"/>
                      </a:cubicBezTo>
                      <a:cubicBezTo>
                        <a:pt x="69" y="36"/>
                        <a:pt x="69" y="36"/>
                        <a:pt x="69" y="36"/>
                      </a:cubicBezTo>
                      <a:cubicBezTo>
                        <a:pt x="69" y="36"/>
                        <a:pt x="69" y="36"/>
                        <a:pt x="69" y="36"/>
                      </a:cubicBezTo>
                      <a:cubicBezTo>
                        <a:pt x="69" y="36"/>
                        <a:pt x="69" y="36"/>
                        <a:pt x="69" y="36"/>
                      </a:cubicBezTo>
                      <a:cubicBezTo>
                        <a:pt x="69" y="35"/>
                        <a:pt x="69" y="35"/>
                        <a:pt x="69" y="35"/>
                      </a:cubicBezTo>
                      <a:cubicBezTo>
                        <a:pt x="70" y="35"/>
                        <a:pt x="70" y="35"/>
                        <a:pt x="70" y="35"/>
                      </a:cubicBezTo>
                      <a:cubicBezTo>
                        <a:pt x="70" y="34"/>
                        <a:pt x="70" y="34"/>
                        <a:pt x="70" y="34"/>
                      </a:cubicBezTo>
                      <a:cubicBezTo>
                        <a:pt x="70" y="34"/>
                        <a:pt x="70" y="34"/>
                        <a:pt x="70" y="34"/>
                      </a:cubicBezTo>
                      <a:cubicBezTo>
                        <a:pt x="69" y="34"/>
                        <a:pt x="69" y="34"/>
                        <a:pt x="69" y="34"/>
                      </a:cubicBezTo>
                      <a:cubicBezTo>
                        <a:pt x="69" y="34"/>
                        <a:pt x="69" y="34"/>
                        <a:pt x="69" y="34"/>
                      </a:cubicBezTo>
                      <a:cubicBezTo>
                        <a:pt x="69" y="34"/>
                        <a:pt x="69" y="34"/>
                        <a:pt x="69" y="34"/>
                      </a:cubicBezTo>
                      <a:cubicBezTo>
                        <a:pt x="69" y="34"/>
                        <a:pt x="69" y="34"/>
                        <a:pt x="69"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3"/>
                        <a:pt x="70" y="33"/>
                        <a:pt x="70" y="33"/>
                      </a:cubicBezTo>
                      <a:cubicBezTo>
                        <a:pt x="70" y="33"/>
                        <a:pt x="70" y="33"/>
                        <a:pt x="70" y="33"/>
                      </a:cubicBezTo>
                      <a:cubicBezTo>
                        <a:pt x="70" y="33"/>
                        <a:pt x="70" y="33"/>
                        <a:pt x="70" y="33"/>
                      </a:cubicBezTo>
                      <a:cubicBezTo>
                        <a:pt x="70" y="33"/>
                        <a:pt x="70" y="33"/>
                        <a:pt x="70" y="33"/>
                      </a:cubicBezTo>
                      <a:cubicBezTo>
                        <a:pt x="70" y="33"/>
                        <a:pt x="70" y="33"/>
                        <a:pt x="70" y="33"/>
                      </a:cubicBezTo>
                      <a:cubicBezTo>
                        <a:pt x="71" y="34"/>
                        <a:pt x="71" y="34"/>
                        <a:pt x="71" y="34"/>
                      </a:cubicBezTo>
                      <a:cubicBezTo>
                        <a:pt x="71" y="33"/>
                        <a:pt x="71" y="33"/>
                        <a:pt x="71" y="33"/>
                      </a:cubicBezTo>
                      <a:cubicBezTo>
                        <a:pt x="71" y="33"/>
                        <a:pt x="71" y="33"/>
                        <a:pt x="71" y="33"/>
                      </a:cubicBezTo>
                      <a:cubicBezTo>
                        <a:pt x="71" y="33"/>
                        <a:pt x="71" y="33"/>
                        <a:pt x="71" y="33"/>
                      </a:cubicBezTo>
                      <a:cubicBezTo>
                        <a:pt x="71" y="33"/>
                        <a:pt x="71" y="33"/>
                        <a:pt x="71" y="33"/>
                      </a:cubicBezTo>
                      <a:cubicBezTo>
                        <a:pt x="71" y="33"/>
                        <a:pt x="71" y="33"/>
                        <a:pt x="71" y="33"/>
                      </a:cubicBezTo>
                      <a:cubicBezTo>
                        <a:pt x="71" y="33"/>
                        <a:pt x="71" y="33"/>
                        <a:pt x="71" y="33"/>
                      </a:cubicBezTo>
                      <a:cubicBezTo>
                        <a:pt x="71" y="32"/>
                        <a:pt x="71" y="32"/>
                        <a:pt x="71" y="32"/>
                      </a:cubicBezTo>
                      <a:cubicBezTo>
                        <a:pt x="71" y="32"/>
                        <a:pt x="71" y="32"/>
                        <a:pt x="71" y="32"/>
                      </a:cubicBezTo>
                      <a:cubicBezTo>
                        <a:pt x="71" y="32"/>
                        <a:pt x="71" y="32"/>
                        <a:pt x="71" y="32"/>
                      </a:cubicBezTo>
                      <a:cubicBezTo>
                        <a:pt x="71" y="32"/>
                        <a:pt x="71" y="32"/>
                        <a:pt x="71" y="32"/>
                      </a:cubicBezTo>
                      <a:cubicBezTo>
                        <a:pt x="70" y="32"/>
                        <a:pt x="70" y="32"/>
                        <a:pt x="70" y="32"/>
                      </a:cubicBezTo>
                      <a:cubicBezTo>
                        <a:pt x="70" y="31"/>
                        <a:pt x="70" y="31"/>
                        <a:pt x="70" y="31"/>
                      </a:cubicBezTo>
                      <a:cubicBezTo>
                        <a:pt x="69" y="31"/>
                        <a:pt x="69" y="31"/>
                        <a:pt x="69" y="31"/>
                      </a:cubicBezTo>
                      <a:cubicBezTo>
                        <a:pt x="69" y="31"/>
                        <a:pt x="69" y="31"/>
                        <a:pt x="69" y="31"/>
                      </a:cubicBezTo>
                      <a:cubicBezTo>
                        <a:pt x="69" y="30"/>
                        <a:pt x="69" y="30"/>
                        <a:pt x="69" y="30"/>
                      </a:cubicBezTo>
                      <a:cubicBezTo>
                        <a:pt x="69" y="30"/>
                        <a:pt x="69" y="30"/>
                        <a:pt x="69" y="30"/>
                      </a:cubicBezTo>
                      <a:cubicBezTo>
                        <a:pt x="69" y="30"/>
                        <a:pt x="69" y="30"/>
                        <a:pt x="69" y="30"/>
                      </a:cubicBezTo>
                      <a:cubicBezTo>
                        <a:pt x="70" y="28"/>
                        <a:pt x="70" y="28"/>
                        <a:pt x="70" y="28"/>
                      </a:cubicBezTo>
                      <a:cubicBezTo>
                        <a:pt x="70" y="28"/>
                        <a:pt x="70" y="28"/>
                        <a:pt x="70" y="28"/>
                      </a:cubicBezTo>
                      <a:cubicBezTo>
                        <a:pt x="70" y="28"/>
                        <a:pt x="70" y="28"/>
                        <a:pt x="70" y="28"/>
                      </a:cubicBezTo>
                      <a:cubicBezTo>
                        <a:pt x="70" y="28"/>
                        <a:pt x="70" y="28"/>
                        <a:pt x="70" y="28"/>
                      </a:cubicBezTo>
                      <a:cubicBezTo>
                        <a:pt x="70" y="28"/>
                        <a:pt x="70" y="28"/>
                        <a:pt x="70" y="28"/>
                      </a:cubicBezTo>
                      <a:cubicBezTo>
                        <a:pt x="70" y="29"/>
                        <a:pt x="70" y="29"/>
                        <a:pt x="70" y="29"/>
                      </a:cubicBezTo>
                      <a:cubicBezTo>
                        <a:pt x="69" y="30"/>
                        <a:pt x="69" y="30"/>
                        <a:pt x="69" y="30"/>
                      </a:cubicBezTo>
                      <a:cubicBezTo>
                        <a:pt x="69" y="30"/>
                        <a:pt x="69" y="30"/>
                        <a:pt x="69" y="30"/>
                      </a:cubicBezTo>
                      <a:cubicBezTo>
                        <a:pt x="69" y="31"/>
                        <a:pt x="69" y="31"/>
                        <a:pt x="69" y="31"/>
                      </a:cubicBezTo>
                      <a:cubicBezTo>
                        <a:pt x="70" y="30"/>
                        <a:pt x="70" y="30"/>
                        <a:pt x="70" y="30"/>
                      </a:cubicBezTo>
                      <a:cubicBezTo>
                        <a:pt x="70" y="31"/>
                        <a:pt x="70" y="31"/>
                        <a:pt x="70" y="31"/>
                      </a:cubicBezTo>
                      <a:cubicBezTo>
                        <a:pt x="71" y="31"/>
                        <a:pt x="71" y="31"/>
                        <a:pt x="71" y="31"/>
                      </a:cubicBezTo>
                      <a:cubicBezTo>
                        <a:pt x="71" y="31"/>
                        <a:pt x="71" y="31"/>
                        <a:pt x="71" y="31"/>
                      </a:cubicBezTo>
                      <a:cubicBezTo>
                        <a:pt x="71" y="32"/>
                        <a:pt x="71" y="32"/>
                        <a:pt x="71" y="32"/>
                      </a:cubicBezTo>
                      <a:cubicBezTo>
                        <a:pt x="71" y="32"/>
                        <a:pt x="71" y="32"/>
                        <a:pt x="71" y="32"/>
                      </a:cubicBezTo>
                      <a:cubicBezTo>
                        <a:pt x="71" y="32"/>
                        <a:pt x="71" y="32"/>
                        <a:pt x="71" y="32"/>
                      </a:cubicBezTo>
                      <a:cubicBezTo>
                        <a:pt x="71" y="32"/>
                        <a:pt x="71" y="32"/>
                        <a:pt x="71" y="32"/>
                      </a:cubicBezTo>
                      <a:cubicBezTo>
                        <a:pt x="71" y="29"/>
                        <a:pt x="71" y="29"/>
                        <a:pt x="71" y="29"/>
                      </a:cubicBezTo>
                      <a:cubicBezTo>
                        <a:pt x="71" y="29"/>
                        <a:pt x="71" y="29"/>
                        <a:pt x="71" y="29"/>
                      </a:cubicBezTo>
                      <a:cubicBezTo>
                        <a:pt x="71" y="29"/>
                        <a:pt x="71" y="29"/>
                        <a:pt x="71" y="29"/>
                      </a:cubicBezTo>
                      <a:cubicBezTo>
                        <a:pt x="71" y="28"/>
                        <a:pt x="71" y="28"/>
                        <a:pt x="71" y="28"/>
                      </a:cubicBezTo>
                      <a:cubicBezTo>
                        <a:pt x="72" y="26"/>
                        <a:pt x="73" y="25"/>
                        <a:pt x="73" y="23"/>
                      </a:cubicBezTo>
                      <a:cubicBezTo>
                        <a:pt x="74" y="22"/>
                        <a:pt x="74" y="22"/>
                        <a:pt x="74" y="22"/>
                      </a:cubicBezTo>
                      <a:cubicBezTo>
                        <a:pt x="76" y="20"/>
                        <a:pt x="76" y="20"/>
                        <a:pt x="76" y="20"/>
                      </a:cubicBezTo>
                      <a:cubicBezTo>
                        <a:pt x="77" y="19"/>
                        <a:pt x="77" y="19"/>
                        <a:pt x="77" y="19"/>
                      </a:cubicBezTo>
                      <a:cubicBezTo>
                        <a:pt x="78" y="18"/>
                        <a:pt x="78" y="18"/>
                        <a:pt x="78" y="18"/>
                      </a:cubicBezTo>
                      <a:cubicBezTo>
                        <a:pt x="79" y="18"/>
                        <a:pt x="79" y="18"/>
                        <a:pt x="79" y="18"/>
                      </a:cubicBezTo>
                      <a:lnTo>
                        <a:pt x="78" y="18"/>
                      </a:lnTo>
                      <a:close/>
                      <a:moveTo>
                        <a:pt x="69" y="35"/>
                      </a:moveTo>
                      <a:cubicBezTo>
                        <a:pt x="69" y="36"/>
                        <a:pt x="69" y="36"/>
                        <a:pt x="69" y="36"/>
                      </a:cubicBezTo>
                      <a:cubicBezTo>
                        <a:pt x="69" y="36"/>
                        <a:pt x="69" y="36"/>
                        <a:pt x="69" y="36"/>
                      </a:cubicBezTo>
                      <a:cubicBezTo>
                        <a:pt x="69" y="36"/>
                        <a:pt x="69" y="36"/>
                        <a:pt x="69" y="36"/>
                      </a:cubicBezTo>
                      <a:cubicBezTo>
                        <a:pt x="69" y="37"/>
                        <a:pt x="69" y="37"/>
                        <a:pt x="69" y="37"/>
                      </a:cubicBezTo>
                      <a:cubicBezTo>
                        <a:pt x="69" y="37"/>
                        <a:pt x="69" y="37"/>
                        <a:pt x="69" y="37"/>
                      </a:cubicBezTo>
                      <a:cubicBezTo>
                        <a:pt x="69" y="36"/>
                        <a:pt x="69" y="36"/>
                        <a:pt x="69" y="36"/>
                      </a:cubicBezTo>
                      <a:cubicBezTo>
                        <a:pt x="69" y="36"/>
                        <a:pt x="69" y="36"/>
                        <a:pt x="69" y="36"/>
                      </a:cubicBezTo>
                      <a:cubicBezTo>
                        <a:pt x="69" y="35"/>
                        <a:pt x="69" y="35"/>
                        <a:pt x="69" y="35"/>
                      </a:cubicBezTo>
                      <a:cubicBezTo>
                        <a:pt x="69" y="35"/>
                        <a:pt x="69" y="35"/>
                        <a:pt x="69" y="35"/>
                      </a:cubicBezTo>
                      <a:cubicBezTo>
                        <a:pt x="69" y="35"/>
                        <a:pt x="69" y="35"/>
                        <a:pt x="69" y="3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5" name="Freeform 347">
                  <a:extLst>
                    <a:ext uri="{FF2B5EF4-FFF2-40B4-BE49-F238E27FC236}">
                      <a16:creationId xmlns="" xmlns:a16="http://schemas.microsoft.com/office/drawing/2014/main" id="{ADB4AC10-EBC6-4C57-B8FE-EAEA03E4DAD0}"/>
                    </a:ext>
                  </a:extLst>
                </p:cNvPr>
                <p:cNvSpPr>
                  <a:spLocks noEditPoints="1"/>
                </p:cNvSpPr>
                <p:nvPr/>
              </p:nvSpPr>
              <p:spPr bwMode="auto">
                <a:xfrm>
                  <a:off x="6782555" y="4307822"/>
                  <a:ext cx="723468" cy="314551"/>
                </a:xfrm>
                <a:custGeom>
                  <a:avLst/>
                  <a:gdLst>
                    <a:gd name="T0" fmla="*/ 120 w 138"/>
                    <a:gd name="T1" fmla="*/ 38 h 60"/>
                    <a:gd name="T2" fmla="*/ 125 w 138"/>
                    <a:gd name="T3" fmla="*/ 0 h 60"/>
                    <a:gd name="T4" fmla="*/ 106 w 138"/>
                    <a:gd name="T5" fmla="*/ 51 h 60"/>
                    <a:gd name="T6" fmla="*/ 132 w 138"/>
                    <a:gd name="T7" fmla="*/ 11 h 60"/>
                    <a:gd name="T8" fmla="*/ 125 w 138"/>
                    <a:gd name="T9" fmla="*/ 38 h 60"/>
                    <a:gd name="T10" fmla="*/ 134 w 138"/>
                    <a:gd name="T11" fmla="*/ 25 h 60"/>
                    <a:gd name="T12" fmla="*/ 138 w 138"/>
                    <a:gd name="T13" fmla="*/ 19 h 60"/>
                    <a:gd name="T14" fmla="*/ 135 w 138"/>
                    <a:gd name="T15" fmla="*/ 25 h 60"/>
                    <a:gd name="T16" fmla="*/ 135 w 138"/>
                    <a:gd name="T17" fmla="*/ 11 h 60"/>
                    <a:gd name="T18" fmla="*/ 129 w 138"/>
                    <a:gd name="T19" fmla="*/ 4 h 60"/>
                    <a:gd name="T20" fmla="*/ 132 w 138"/>
                    <a:gd name="T21" fmla="*/ 10 h 60"/>
                    <a:gd name="T22" fmla="*/ 133 w 138"/>
                    <a:gd name="T23" fmla="*/ 18 h 60"/>
                    <a:gd name="T24" fmla="*/ 132 w 138"/>
                    <a:gd name="T25" fmla="*/ 13 h 60"/>
                    <a:gd name="T26" fmla="*/ 130 w 138"/>
                    <a:gd name="T27" fmla="*/ 12 h 60"/>
                    <a:gd name="T28" fmla="*/ 127 w 138"/>
                    <a:gd name="T29" fmla="*/ 17 h 60"/>
                    <a:gd name="T30" fmla="*/ 127 w 138"/>
                    <a:gd name="T31" fmla="*/ 14 h 60"/>
                    <a:gd name="T32" fmla="*/ 122 w 138"/>
                    <a:gd name="T33" fmla="*/ 13 h 60"/>
                    <a:gd name="T34" fmla="*/ 116 w 138"/>
                    <a:gd name="T35" fmla="*/ 12 h 60"/>
                    <a:gd name="T36" fmla="*/ 115 w 138"/>
                    <a:gd name="T37" fmla="*/ 10 h 60"/>
                    <a:gd name="T38" fmla="*/ 121 w 138"/>
                    <a:gd name="T39" fmla="*/ 10 h 60"/>
                    <a:gd name="T40" fmla="*/ 122 w 138"/>
                    <a:gd name="T41" fmla="*/ 8 h 60"/>
                    <a:gd name="T42" fmla="*/ 125 w 138"/>
                    <a:gd name="T43" fmla="*/ 7 h 60"/>
                    <a:gd name="T44" fmla="*/ 126 w 138"/>
                    <a:gd name="T45" fmla="*/ 7 h 60"/>
                    <a:gd name="T46" fmla="*/ 128 w 138"/>
                    <a:gd name="T47" fmla="*/ 6 h 60"/>
                    <a:gd name="T48" fmla="*/ 127 w 138"/>
                    <a:gd name="T49" fmla="*/ 4 h 60"/>
                    <a:gd name="T50" fmla="*/ 62 w 138"/>
                    <a:gd name="T51" fmla="*/ 13 h 60"/>
                    <a:gd name="T52" fmla="*/ 37 w 138"/>
                    <a:gd name="T53" fmla="*/ 21 h 60"/>
                    <a:gd name="T54" fmla="*/ 31 w 138"/>
                    <a:gd name="T55" fmla="*/ 27 h 60"/>
                    <a:gd name="T56" fmla="*/ 28 w 138"/>
                    <a:gd name="T57" fmla="*/ 28 h 60"/>
                    <a:gd name="T58" fmla="*/ 25 w 138"/>
                    <a:gd name="T59" fmla="*/ 30 h 60"/>
                    <a:gd name="T60" fmla="*/ 21 w 138"/>
                    <a:gd name="T61" fmla="*/ 32 h 60"/>
                    <a:gd name="T62" fmla="*/ 20 w 138"/>
                    <a:gd name="T63" fmla="*/ 34 h 60"/>
                    <a:gd name="T64" fmla="*/ 15 w 138"/>
                    <a:gd name="T65" fmla="*/ 38 h 60"/>
                    <a:gd name="T66" fmla="*/ 10 w 138"/>
                    <a:gd name="T67" fmla="*/ 41 h 60"/>
                    <a:gd name="T68" fmla="*/ 6 w 138"/>
                    <a:gd name="T69" fmla="*/ 43 h 60"/>
                    <a:gd name="T70" fmla="*/ 4 w 138"/>
                    <a:gd name="T71" fmla="*/ 47 h 60"/>
                    <a:gd name="T72" fmla="*/ 0 w 138"/>
                    <a:gd name="T73" fmla="*/ 54 h 60"/>
                    <a:gd name="T74" fmla="*/ 29 w 138"/>
                    <a:gd name="T75" fmla="*/ 46 h 60"/>
                    <a:gd name="T76" fmla="*/ 51 w 138"/>
                    <a:gd name="T77" fmla="*/ 42 h 60"/>
                    <a:gd name="T78" fmla="*/ 54 w 138"/>
                    <a:gd name="T79" fmla="*/ 43 h 60"/>
                    <a:gd name="T80" fmla="*/ 98 w 138"/>
                    <a:gd name="T81" fmla="*/ 58 h 60"/>
                    <a:gd name="T82" fmla="*/ 104 w 138"/>
                    <a:gd name="T83" fmla="*/ 52 h 60"/>
                    <a:gd name="T84" fmla="*/ 112 w 138"/>
                    <a:gd name="T85" fmla="*/ 44 h 60"/>
                    <a:gd name="T86" fmla="*/ 111 w 138"/>
                    <a:gd name="T87" fmla="*/ 40 h 60"/>
                    <a:gd name="T88" fmla="*/ 112 w 138"/>
                    <a:gd name="T89" fmla="*/ 43 h 60"/>
                    <a:gd name="T90" fmla="*/ 115 w 138"/>
                    <a:gd name="T91" fmla="*/ 38 h 60"/>
                    <a:gd name="T92" fmla="*/ 122 w 138"/>
                    <a:gd name="T93" fmla="*/ 37 h 60"/>
                    <a:gd name="T94" fmla="*/ 126 w 138"/>
                    <a:gd name="T95" fmla="*/ 34 h 60"/>
                    <a:gd name="T96" fmla="*/ 128 w 138"/>
                    <a:gd name="T97" fmla="*/ 31 h 60"/>
                    <a:gd name="T98" fmla="*/ 125 w 138"/>
                    <a:gd name="T99" fmla="*/ 31 h 60"/>
                    <a:gd name="T100" fmla="*/ 123 w 138"/>
                    <a:gd name="T101" fmla="*/ 32 h 60"/>
                    <a:gd name="T102" fmla="*/ 118 w 138"/>
                    <a:gd name="T103" fmla="*/ 33 h 60"/>
                    <a:gd name="T104" fmla="*/ 122 w 138"/>
                    <a:gd name="T105" fmla="*/ 30 h 60"/>
                    <a:gd name="T106" fmla="*/ 122 w 138"/>
                    <a:gd name="T107" fmla="*/ 28 h 60"/>
                    <a:gd name="T108" fmla="*/ 116 w 138"/>
                    <a:gd name="T109" fmla="*/ 24 h 60"/>
                    <a:gd name="T110" fmla="*/ 120 w 138"/>
                    <a:gd name="T111" fmla="*/ 24 h 60"/>
                    <a:gd name="T112" fmla="*/ 120 w 138"/>
                    <a:gd name="T113" fmla="*/ 21 h 60"/>
                    <a:gd name="T114" fmla="*/ 123 w 138"/>
                    <a:gd name="T115" fmla="*/ 24 h 60"/>
                    <a:gd name="T116" fmla="*/ 124 w 138"/>
                    <a:gd name="T117" fmla="*/ 24 h 60"/>
                    <a:gd name="T118" fmla="*/ 128 w 138"/>
                    <a:gd name="T119" fmla="*/ 23 h 60"/>
                    <a:gd name="T120" fmla="*/ 130 w 138"/>
                    <a:gd name="T121" fmla="*/ 20 h 60"/>
                    <a:gd name="T122" fmla="*/ 131 w 138"/>
                    <a:gd name="T123" fmla="*/ 2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8" h="60">
                      <a:moveTo>
                        <a:pt x="112" y="43"/>
                      </a:moveTo>
                      <a:cubicBezTo>
                        <a:pt x="111" y="44"/>
                        <a:pt x="111" y="44"/>
                        <a:pt x="111" y="44"/>
                      </a:cubicBezTo>
                      <a:cubicBezTo>
                        <a:pt x="111" y="44"/>
                        <a:pt x="111" y="44"/>
                        <a:pt x="111" y="44"/>
                      </a:cubicBezTo>
                      <a:cubicBezTo>
                        <a:pt x="111" y="44"/>
                        <a:pt x="111" y="44"/>
                        <a:pt x="111" y="44"/>
                      </a:cubicBezTo>
                      <a:cubicBezTo>
                        <a:pt x="109" y="46"/>
                        <a:pt x="109" y="46"/>
                        <a:pt x="109" y="46"/>
                      </a:cubicBezTo>
                      <a:cubicBezTo>
                        <a:pt x="109" y="47"/>
                        <a:pt x="109" y="47"/>
                        <a:pt x="109" y="47"/>
                      </a:cubicBezTo>
                      <a:cubicBezTo>
                        <a:pt x="108" y="47"/>
                        <a:pt x="108" y="47"/>
                        <a:pt x="108" y="47"/>
                      </a:cubicBezTo>
                      <a:cubicBezTo>
                        <a:pt x="109" y="47"/>
                        <a:pt x="109" y="47"/>
                        <a:pt x="109" y="47"/>
                      </a:cubicBezTo>
                      <a:cubicBezTo>
                        <a:pt x="110" y="45"/>
                        <a:pt x="110" y="45"/>
                        <a:pt x="110" y="45"/>
                      </a:cubicBezTo>
                      <a:cubicBezTo>
                        <a:pt x="110" y="45"/>
                        <a:pt x="110" y="45"/>
                        <a:pt x="110" y="45"/>
                      </a:cubicBezTo>
                      <a:cubicBezTo>
                        <a:pt x="111" y="45"/>
                        <a:pt x="111" y="45"/>
                        <a:pt x="111" y="45"/>
                      </a:cubicBezTo>
                      <a:cubicBezTo>
                        <a:pt x="112" y="44"/>
                        <a:pt x="112" y="44"/>
                        <a:pt x="112" y="44"/>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lose/>
                      <a:moveTo>
                        <a:pt x="121" y="38"/>
                      </a:moveTo>
                      <a:cubicBezTo>
                        <a:pt x="119" y="38"/>
                        <a:pt x="119" y="38"/>
                        <a:pt x="119" y="38"/>
                      </a:cubicBezTo>
                      <a:cubicBezTo>
                        <a:pt x="116" y="39"/>
                        <a:pt x="116" y="39"/>
                        <a:pt x="116" y="39"/>
                      </a:cubicBezTo>
                      <a:cubicBezTo>
                        <a:pt x="116" y="40"/>
                        <a:pt x="116" y="40"/>
                        <a:pt x="116" y="40"/>
                      </a:cubicBezTo>
                      <a:cubicBezTo>
                        <a:pt x="116" y="40"/>
                        <a:pt x="116" y="40"/>
                        <a:pt x="116" y="40"/>
                      </a:cubicBezTo>
                      <a:cubicBezTo>
                        <a:pt x="120" y="38"/>
                        <a:pt x="120" y="38"/>
                        <a:pt x="120" y="38"/>
                      </a:cubicBezTo>
                      <a:cubicBezTo>
                        <a:pt x="120" y="38"/>
                        <a:pt x="120" y="38"/>
                        <a:pt x="120" y="38"/>
                      </a:cubicBezTo>
                      <a:cubicBezTo>
                        <a:pt x="122" y="38"/>
                        <a:pt x="122" y="38"/>
                        <a:pt x="122" y="38"/>
                      </a:cubicBezTo>
                      <a:cubicBezTo>
                        <a:pt x="122" y="38"/>
                        <a:pt x="122" y="38"/>
                        <a:pt x="122" y="38"/>
                      </a:cubicBezTo>
                      <a:lnTo>
                        <a:pt x="121" y="38"/>
                      </a:lnTo>
                      <a:close/>
                      <a:moveTo>
                        <a:pt x="126" y="0"/>
                      </a:moveTo>
                      <a:cubicBezTo>
                        <a:pt x="126" y="1"/>
                        <a:pt x="126" y="1"/>
                        <a:pt x="126" y="1"/>
                      </a:cubicBezTo>
                      <a:cubicBezTo>
                        <a:pt x="126" y="1"/>
                        <a:pt x="126" y="1"/>
                        <a:pt x="126" y="1"/>
                      </a:cubicBezTo>
                      <a:cubicBezTo>
                        <a:pt x="126" y="1"/>
                        <a:pt x="126" y="1"/>
                        <a:pt x="126" y="1"/>
                      </a:cubicBezTo>
                      <a:cubicBezTo>
                        <a:pt x="127" y="1"/>
                        <a:pt x="127" y="1"/>
                        <a:pt x="127" y="1"/>
                      </a:cubicBezTo>
                      <a:cubicBezTo>
                        <a:pt x="127" y="1"/>
                        <a:pt x="127" y="1"/>
                        <a:pt x="127" y="1"/>
                      </a:cubicBezTo>
                      <a:cubicBezTo>
                        <a:pt x="127" y="1"/>
                        <a:pt x="127" y="1"/>
                        <a:pt x="127" y="1"/>
                      </a:cubicBezTo>
                      <a:cubicBezTo>
                        <a:pt x="127" y="1"/>
                        <a:pt x="127" y="1"/>
                        <a:pt x="127" y="1"/>
                      </a:cubicBezTo>
                      <a:cubicBezTo>
                        <a:pt x="127" y="0"/>
                        <a:pt x="127" y="0"/>
                        <a:pt x="127" y="0"/>
                      </a:cubicBezTo>
                      <a:cubicBezTo>
                        <a:pt x="127" y="0"/>
                        <a:pt x="127" y="0"/>
                        <a:pt x="127" y="0"/>
                      </a:cubicBezTo>
                      <a:cubicBezTo>
                        <a:pt x="126" y="0"/>
                        <a:pt x="126" y="0"/>
                        <a:pt x="126" y="0"/>
                      </a:cubicBezTo>
                      <a:cubicBezTo>
                        <a:pt x="126" y="0"/>
                        <a:pt x="126" y="0"/>
                        <a:pt x="126" y="0"/>
                      </a:cubicBezTo>
                      <a:cubicBezTo>
                        <a:pt x="126" y="0"/>
                        <a:pt x="126" y="0"/>
                        <a:pt x="126" y="0"/>
                      </a:cubicBezTo>
                      <a:cubicBezTo>
                        <a:pt x="126" y="0"/>
                        <a:pt x="126" y="0"/>
                        <a:pt x="126" y="0"/>
                      </a:cubicBezTo>
                      <a:cubicBezTo>
                        <a:pt x="126" y="0"/>
                        <a:pt x="126" y="0"/>
                        <a:pt x="126" y="0"/>
                      </a:cubicBezTo>
                      <a:cubicBezTo>
                        <a:pt x="126" y="0"/>
                        <a:pt x="126" y="0"/>
                        <a:pt x="126" y="0"/>
                      </a:cubicBezTo>
                      <a:cubicBezTo>
                        <a:pt x="125" y="0"/>
                        <a:pt x="125" y="0"/>
                        <a:pt x="125" y="0"/>
                      </a:cubicBezTo>
                      <a:cubicBezTo>
                        <a:pt x="125" y="0"/>
                        <a:pt x="125" y="0"/>
                        <a:pt x="125" y="0"/>
                      </a:cubicBezTo>
                      <a:cubicBezTo>
                        <a:pt x="125" y="0"/>
                        <a:pt x="125" y="0"/>
                        <a:pt x="125" y="0"/>
                      </a:cubicBezTo>
                      <a:lnTo>
                        <a:pt x="126" y="0"/>
                      </a:lnTo>
                      <a:close/>
                      <a:moveTo>
                        <a:pt x="124" y="38"/>
                      </a:moveTo>
                      <a:cubicBezTo>
                        <a:pt x="124" y="38"/>
                        <a:pt x="124" y="38"/>
                        <a:pt x="124"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4" y="38"/>
                        <a:pt x="124" y="38"/>
                        <a:pt x="124" y="38"/>
                      </a:cubicBezTo>
                      <a:cubicBezTo>
                        <a:pt x="124" y="38"/>
                        <a:pt x="124" y="38"/>
                        <a:pt x="124" y="38"/>
                      </a:cubicBezTo>
                      <a:cubicBezTo>
                        <a:pt x="124" y="38"/>
                        <a:pt x="124" y="38"/>
                        <a:pt x="124" y="38"/>
                      </a:cubicBezTo>
                      <a:cubicBezTo>
                        <a:pt x="125" y="38"/>
                        <a:pt x="125" y="38"/>
                        <a:pt x="125" y="38"/>
                      </a:cubicBezTo>
                      <a:cubicBezTo>
                        <a:pt x="125" y="38"/>
                        <a:pt x="125" y="38"/>
                        <a:pt x="125" y="38"/>
                      </a:cubicBezTo>
                      <a:lnTo>
                        <a:pt x="124" y="38"/>
                      </a:lnTo>
                      <a:close/>
                      <a:moveTo>
                        <a:pt x="106" y="52"/>
                      </a:moveTo>
                      <a:cubicBezTo>
                        <a:pt x="106" y="52"/>
                        <a:pt x="106" y="52"/>
                        <a:pt x="106" y="52"/>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2"/>
                        <a:pt x="106" y="52"/>
                        <a:pt x="106" y="52"/>
                      </a:cubicBezTo>
                      <a:cubicBezTo>
                        <a:pt x="106" y="52"/>
                        <a:pt x="106" y="52"/>
                        <a:pt x="106" y="52"/>
                      </a:cubicBezTo>
                      <a:cubicBezTo>
                        <a:pt x="106" y="52"/>
                        <a:pt x="106" y="52"/>
                        <a:pt x="106" y="52"/>
                      </a:cubicBezTo>
                      <a:cubicBezTo>
                        <a:pt x="106" y="51"/>
                        <a:pt x="106" y="51"/>
                        <a:pt x="106" y="51"/>
                      </a:cubicBezTo>
                      <a:cubicBezTo>
                        <a:pt x="106" y="51"/>
                        <a:pt x="106" y="51"/>
                        <a:pt x="106" y="51"/>
                      </a:cubicBezTo>
                      <a:lnTo>
                        <a:pt x="106" y="52"/>
                      </a:lnTo>
                      <a:close/>
                      <a:moveTo>
                        <a:pt x="105" y="57"/>
                      </a:moveTo>
                      <a:cubicBezTo>
                        <a:pt x="105" y="57"/>
                        <a:pt x="105" y="57"/>
                        <a:pt x="105" y="57"/>
                      </a:cubicBezTo>
                      <a:cubicBezTo>
                        <a:pt x="105" y="57"/>
                        <a:pt x="105" y="57"/>
                        <a:pt x="105" y="57"/>
                      </a:cubicBezTo>
                      <a:cubicBezTo>
                        <a:pt x="104" y="57"/>
                        <a:pt x="104" y="57"/>
                        <a:pt x="104" y="57"/>
                      </a:cubicBezTo>
                      <a:cubicBezTo>
                        <a:pt x="104" y="58"/>
                        <a:pt x="104" y="58"/>
                        <a:pt x="104" y="58"/>
                      </a:cubicBezTo>
                      <a:cubicBezTo>
                        <a:pt x="104" y="58"/>
                        <a:pt x="104" y="58"/>
                        <a:pt x="104"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7"/>
                        <a:pt x="105" y="57"/>
                        <a:pt x="105" y="57"/>
                      </a:cubicBezTo>
                      <a:cubicBezTo>
                        <a:pt x="105" y="57"/>
                        <a:pt x="105" y="57"/>
                        <a:pt x="105" y="57"/>
                      </a:cubicBezTo>
                      <a:close/>
                      <a:moveTo>
                        <a:pt x="133" y="11"/>
                      </a:moveTo>
                      <a:cubicBezTo>
                        <a:pt x="133" y="11"/>
                        <a:pt x="133" y="11"/>
                        <a:pt x="133" y="11"/>
                      </a:cubicBezTo>
                      <a:cubicBezTo>
                        <a:pt x="133" y="11"/>
                        <a:pt x="133" y="11"/>
                        <a:pt x="133" y="11"/>
                      </a:cubicBezTo>
                      <a:cubicBezTo>
                        <a:pt x="133" y="11"/>
                        <a:pt x="133" y="11"/>
                        <a:pt x="133" y="11"/>
                      </a:cubicBezTo>
                      <a:cubicBezTo>
                        <a:pt x="133" y="11"/>
                        <a:pt x="133" y="11"/>
                        <a:pt x="133"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3" y="12"/>
                        <a:pt x="133" y="12"/>
                        <a:pt x="133" y="12"/>
                      </a:cubicBezTo>
                      <a:cubicBezTo>
                        <a:pt x="133" y="12"/>
                        <a:pt x="133" y="12"/>
                        <a:pt x="133" y="12"/>
                      </a:cubicBezTo>
                      <a:cubicBezTo>
                        <a:pt x="133" y="12"/>
                        <a:pt x="133" y="12"/>
                        <a:pt x="133" y="12"/>
                      </a:cubicBezTo>
                      <a:cubicBezTo>
                        <a:pt x="133" y="13"/>
                        <a:pt x="133" y="13"/>
                        <a:pt x="133" y="13"/>
                      </a:cubicBezTo>
                      <a:cubicBezTo>
                        <a:pt x="134" y="13"/>
                        <a:pt x="134" y="13"/>
                        <a:pt x="134" y="13"/>
                      </a:cubicBezTo>
                      <a:cubicBezTo>
                        <a:pt x="134" y="13"/>
                        <a:pt x="134" y="13"/>
                        <a:pt x="134" y="13"/>
                      </a:cubicBezTo>
                      <a:cubicBezTo>
                        <a:pt x="134" y="12"/>
                        <a:pt x="134" y="12"/>
                        <a:pt x="134" y="12"/>
                      </a:cubicBezTo>
                      <a:cubicBezTo>
                        <a:pt x="134" y="12"/>
                        <a:pt x="134" y="12"/>
                        <a:pt x="134" y="12"/>
                      </a:cubicBezTo>
                      <a:cubicBezTo>
                        <a:pt x="134" y="12"/>
                        <a:pt x="134" y="12"/>
                        <a:pt x="134" y="12"/>
                      </a:cubicBezTo>
                      <a:lnTo>
                        <a:pt x="133" y="11"/>
                      </a:lnTo>
                      <a:close/>
                      <a:moveTo>
                        <a:pt x="128" y="32"/>
                      </a:moveTo>
                      <a:cubicBezTo>
                        <a:pt x="128" y="32"/>
                        <a:pt x="128" y="32"/>
                        <a:pt x="128" y="32"/>
                      </a:cubicBezTo>
                      <a:cubicBezTo>
                        <a:pt x="128" y="32"/>
                        <a:pt x="128" y="32"/>
                        <a:pt x="128" y="32"/>
                      </a:cubicBezTo>
                      <a:cubicBezTo>
                        <a:pt x="128" y="32"/>
                        <a:pt x="128" y="32"/>
                        <a:pt x="128" y="32"/>
                      </a:cubicBezTo>
                      <a:cubicBezTo>
                        <a:pt x="127" y="33"/>
                        <a:pt x="127" y="33"/>
                        <a:pt x="127" y="33"/>
                      </a:cubicBezTo>
                      <a:cubicBezTo>
                        <a:pt x="126" y="35"/>
                        <a:pt x="126" y="35"/>
                        <a:pt x="126" y="35"/>
                      </a:cubicBezTo>
                      <a:cubicBezTo>
                        <a:pt x="125" y="38"/>
                        <a:pt x="125" y="38"/>
                        <a:pt x="125" y="38"/>
                      </a:cubicBezTo>
                      <a:cubicBezTo>
                        <a:pt x="125" y="39"/>
                        <a:pt x="125" y="39"/>
                        <a:pt x="125" y="39"/>
                      </a:cubicBezTo>
                      <a:cubicBezTo>
                        <a:pt x="125" y="39"/>
                        <a:pt x="125" y="39"/>
                        <a:pt x="125" y="39"/>
                      </a:cubicBezTo>
                      <a:cubicBezTo>
                        <a:pt x="125" y="39"/>
                        <a:pt x="125" y="39"/>
                        <a:pt x="125" y="39"/>
                      </a:cubicBezTo>
                      <a:cubicBezTo>
                        <a:pt x="126" y="35"/>
                        <a:pt x="126" y="35"/>
                        <a:pt x="126" y="35"/>
                      </a:cubicBezTo>
                      <a:cubicBezTo>
                        <a:pt x="127" y="34"/>
                        <a:pt x="127" y="34"/>
                        <a:pt x="127" y="34"/>
                      </a:cubicBezTo>
                      <a:cubicBezTo>
                        <a:pt x="127" y="34"/>
                        <a:pt x="127" y="34"/>
                        <a:pt x="127" y="34"/>
                      </a:cubicBezTo>
                      <a:cubicBezTo>
                        <a:pt x="128" y="33"/>
                        <a:pt x="128" y="33"/>
                        <a:pt x="128" y="33"/>
                      </a:cubicBezTo>
                      <a:cubicBezTo>
                        <a:pt x="128" y="32"/>
                        <a:pt x="128" y="32"/>
                        <a:pt x="128" y="32"/>
                      </a:cubicBezTo>
                      <a:cubicBezTo>
                        <a:pt x="128" y="32"/>
                        <a:pt x="128" y="32"/>
                        <a:pt x="128" y="32"/>
                      </a:cubicBezTo>
                      <a:cubicBezTo>
                        <a:pt x="129" y="31"/>
                        <a:pt x="129" y="31"/>
                        <a:pt x="129" y="31"/>
                      </a:cubicBezTo>
                      <a:cubicBezTo>
                        <a:pt x="128" y="32"/>
                        <a:pt x="128" y="32"/>
                        <a:pt x="128" y="32"/>
                      </a:cubicBezTo>
                      <a:close/>
                      <a:moveTo>
                        <a:pt x="133" y="26"/>
                      </a:moveTo>
                      <a:cubicBezTo>
                        <a:pt x="132" y="27"/>
                        <a:pt x="132" y="27"/>
                        <a:pt x="132" y="27"/>
                      </a:cubicBezTo>
                      <a:cubicBezTo>
                        <a:pt x="132" y="27"/>
                        <a:pt x="132" y="27"/>
                        <a:pt x="132" y="27"/>
                      </a:cubicBezTo>
                      <a:cubicBezTo>
                        <a:pt x="131" y="27"/>
                        <a:pt x="131" y="27"/>
                        <a:pt x="131" y="27"/>
                      </a:cubicBezTo>
                      <a:cubicBezTo>
                        <a:pt x="131" y="28"/>
                        <a:pt x="131" y="28"/>
                        <a:pt x="131" y="28"/>
                      </a:cubicBezTo>
                      <a:cubicBezTo>
                        <a:pt x="131" y="28"/>
                        <a:pt x="131" y="28"/>
                        <a:pt x="131" y="28"/>
                      </a:cubicBezTo>
                      <a:cubicBezTo>
                        <a:pt x="131" y="28"/>
                        <a:pt x="131" y="28"/>
                        <a:pt x="131" y="28"/>
                      </a:cubicBezTo>
                      <a:cubicBezTo>
                        <a:pt x="132" y="27"/>
                        <a:pt x="132" y="27"/>
                        <a:pt x="132" y="27"/>
                      </a:cubicBezTo>
                      <a:cubicBezTo>
                        <a:pt x="134" y="26"/>
                        <a:pt x="134" y="26"/>
                        <a:pt x="134" y="26"/>
                      </a:cubicBezTo>
                      <a:cubicBezTo>
                        <a:pt x="134" y="26"/>
                        <a:pt x="134" y="26"/>
                        <a:pt x="134" y="26"/>
                      </a:cubicBezTo>
                      <a:cubicBezTo>
                        <a:pt x="134" y="25"/>
                        <a:pt x="134" y="25"/>
                        <a:pt x="134" y="25"/>
                      </a:cubicBezTo>
                      <a:cubicBezTo>
                        <a:pt x="134" y="25"/>
                        <a:pt x="134" y="25"/>
                        <a:pt x="134" y="25"/>
                      </a:cubicBezTo>
                      <a:cubicBezTo>
                        <a:pt x="134" y="25"/>
                        <a:pt x="134" y="25"/>
                        <a:pt x="134" y="25"/>
                      </a:cubicBezTo>
                      <a:cubicBezTo>
                        <a:pt x="134" y="25"/>
                        <a:pt x="134" y="25"/>
                        <a:pt x="134" y="25"/>
                      </a:cubicBezTo>
                      <a:lnTo>
                        <a:pt x="133" y="26"/>
                      </a:lnTo>
                      <a:close/>
                      <a:moveTo>
                        <a:pt x="138" y="18"/>
                      </a:moveTo>
                      <a:cubicBezTo>
                        <a:pt x="138" y="17"/>
                        <a:pt x="138" y="17"/>
                        <a:pt x="138" y="17"/>
                      </a:cubicBezTo>
                      <a:cubicBezTo>
                        <a:pt x="137" y="16"/>
                        <a:pt x="137" y="16"/>
                        <a:pt x="137" y="16"/>
                      </a:cubicBezTo>
                      <a:cubicBezTo>
                        <a:pt x="137" y="15"/>
                        <a:pt x="137" y="15"/>
                        <a:pt x="137" y="15"/>
                      </a:cubicBezTo>
                      <a:cubicBezTo>
                        <a:pt x="137" y="15"/>
                        <a:pt x="137" y="14"/>
                        <a:pt x="137" y="14"/>
                      </a:cubicBezTo>
                      <a:cubicBezTo>
                        <a:pt x="136" y="14"/>
                        <a:pt x="136" y="14"/>
                        <a:pt x="136" y="14"/>
                      </a:cubicBezTo>
                      <a:cubicBezTo>
                        <a:pt x="136" y="13"/>
                        <a:pt x="136" y="13"/>
                        <a:pt x="136" y="13"/>
                      </a:cubicBezTo>
                      <a:cubicBezTo>
                        <a:pt x="136" y="13"/>
                        <a:pt x="136" y="13"/>
                        <a:pt x="136" y="13"/>
                      </a:cubicBezTo>
                      <a:cubicBezTo>
                        <a:pt x="136" y="13"/>
                        <a:pt x="136" y="13"/>
                        <a:pt x="136" y="13"/>
                      </a:cubicBezTo>
                      <a:cubicBezTo>
                        <a:pt x="136" y="14"/>
                        <a:pt x="136" y="14"/>
                        <a:pt x="136" y="14"/>
                      </a:cubicBezTo>
                      <a:cubicBezTo>
                        <a:pt x="136" y="14"/>
                        <a:pt x="136" y="14"/>
                        <a:pt x="136" y="14"/>
                      </a:cubicBezTo>
                      <a:cubicBezTo>
                        <a:pt x="136" y="15"/>
                        <a:pt x="136" y="15"/>
                        <a:pt x="136" y="15"/>
                      </a:cubicBezTo>
                      <a:cubicBezTo>
                        <a:pt x="137" y="16"/>
                        <a:pt x="137" y="16"/>
                        <a:pt x="137" y="16"/>
                      </a:cubicBezTo>
                      <a:cubicBezTo>
                        <a:pt x="137" y="17"/>
                        <a:pt x="137" y="17"/>
                        <a:pt x="137" y="17"/>
                      </a:cubicBezTo>
                      <a:cubicBezTo>
                        <a:pt x="138" y="17"/>
                        <a:pt x="138" y="17"/>
                        <a:pt x="138" y="17"/>
                      </a:cubicBezTo>
                      <a:cubicBezTo>
                        <a:pt x="138" y="17"/>
                        <a:pt x="138" y="17"/>
                        <a:pt x="138" y="17"/>
                      </a:cubicBezTo>
                      <a:cubicBezTo>
                        <a:pt x="137" y="18"/>
                        <a:pt x="137" y="18"/>
                        <a:pt x="137" y="18"/>
                      </a:cubicBezTo>
                      <a:cubicBezTo>
                        <a:pt x="137" y="18"/>
                        <a:pt x="137" y="18"/>
                        <a:pt x="137" y="18"/>
                      </a:cubicBezTo>
                      <a:cubicBezTo>
                        <a:pt x="137" y="18"/>
                        <a:pt x="137" y="18"/>
                        <a:pt x="137" y="18"/>
                      </a:cubicBezTo>
                      <a:cubicBezTo>
                        <a:pt x="138" y="19"/>
                        <a:pt x="138" y="19"/>
                        <a:pt x="138" y="19"/>
                      </a:cubicBezTo>
                      <a:cubicBezTo>
                        <a:pt x="138" y="19"/>
                        <a:pt x="138" y="19"/>
                        <a:pt x="138" y="19"/>
                      </a:cubicBezTo>
                      <a:cubicBezTo>
                        <a:pt x="138" y="19"/>
                        <a:pt x="138" y="19"/>
                        <a:pt x="138" y="19"/>
                      </a:cubicBezTo>
                      <a:cubicBezTo>
                        <a:pt x="138" y="20"/>
                        <a:pt x="138" y="20"/>
                        <a:pt x="138" y="20"/>
                      </a:cubicBezTo>
                      <a:cubicBezTo>
                        <a:pt x="138" y="21"/>
                        <a:pt x="138" y="21"/>
                        <a:pt x="138" y="21"/>
                      </a:cubicBezTo>
                      <a:cubicBezTo>
                        <a:pt x="138" y="22"/>
                        <a:pt x="138" y="22"/>
                        <a:pt x="138" y="22"/>
                      </a:cubicBezTo>
                      <a:cubicBezTo>
                        <a:pt x="138" y="22"/>
                        <a:pt x="138" y="22"/>
                        <a:pt x="138" y="22"/>
                      </a:cubicBezTo>
                      <a:cubicBezTo>
                        <a:pt x="138" y="22"/>
                        <a:pt x="138" y="22"/>
                        <a:pt x="138" y="22"/>
                      </a:cubicBezTo>
                      <a:cubicBezTo>
                        <a:pt x="138" y="23"/>
                        <a:pt x="138" y="23"/>
                        <a:pt x="138" y="23"/>
                      </a:cubicBezTo>
                      <a:cubicBezTo>
                        <a:pt x="137" y="23"/>
                        <a:pt x="137" y="23"/>
                        <a:pt x="137" y="23"/>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5" y="24"/>
                        <a:pt x="135" y="24"/>
                        <a:pt x="135" y="24"/>
                      </a:cubicBezTo>
                      <a:cubicBezTo>
                        <a:pt x="135" y="24"/>
                        <a:pt x="135" y="24"/>
                        <a:pt x="135" y="24"/>
                      </a:cubicBezTo>
                      <a:cubicBezTo>
                        <a:pt x="135" y="24"/>
                        <a:pt x="135" y="24"/>
                        <a:pt x="135" y="24"/>
                      </a:cubicBezTo>
                      <a:cubicBezTo>
                        <a:pt x="135" y="24"/>
                        <a:pt x="135" y="24"/>
                        <a:pt x="135" y="24"/>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6" y="25"/>
                        <a:pt x="136" y="25"/>
                        <a:pt x="136" y="25"/>
                      </a:cubicBezTo>
                      <a:cubicBezTo>
                        <a:pt x="136" y="24"/>
                        <a:pt x="136" y="24"/>
                        <a:pt x="136" y="24"/>
                      </a:cubicBezTo>
                      <a:cubicBezTo>
                        <a:pt x="137" y="24"/>
                        <a:pt x="137" y="24"/>
                        <a:pt x="137" y="24"/>
                      </a:cubicBezTo>
                      <a:cubicBezTo>
                        <a:pt x="137" y="24"/>
                        <a:pt x="137" y="24"/>
                        <a:pt x="137" y="24"/>
                      </a:cubicBezTo>
                      <a:cubicBezTo>
                        <a:pt x="138" y="24"/>
                        <a:pt x="138" y="24"/>
                        <a:pt x="138" y="24"/>
                      </a:cubicBezTo>
                      <a:cubicBezTo>
                        <a:pt x="138" y="24"/>
                        <a:pt x="138" y="24"/>
                        <a:pt x="138" y="24"/>
                      </a:cubicBezTo>
                      <a:cubicBezTo>
                        <a:pt x="138" y="23"/>
                        <a:pt x="138" y="23"/>
                        <a:pt x="138" y="23"/>
                      </a:cubicBezTo>
                      <a:cubicBezTo>
                        <a:pt x="138" y="23"/>
                        <a:pt x="138" y="23"/>
                        <a:pt x="138" y="23"/>
                      </a:cubicBezTo>
                      <a:cubicBezTo>
                        <a:pt x="138" y="21"/>
                        <a:pt x="138" y="21"/>
                        <a:pt x="138" y="21"/>
                      </a:cubicBezTo>
                      <a:lnTo>
                        <a:pt x="138" y="18"/>
                      </a:lnTo>
                      <a:close/>
                      <a:moveTo>
                        <a:pt x="135" y="13"/>
                      </a:moveTo>
                      <a:cubicBezTo>
                        <a:pt x="135" y="13"/>
                        <a:pt x="135" y="13"/>
                        <a:pt x="135" y="13"/>
                      </a:cubicBezTo>
                      <a:cubicBezTo>
                        <a:pt x="135" y="13"/>
                        <a:pt x="135" y="13"/>
                        <a:pt x="135" y="13"/>
                      </a:cubicBezTo>
                      <a:cubicBezTo>
                        <a:pt x="136" y="13"/>
                        <a:pt x="136" y="13"/>
                        <a:pt x="136" y="13"/>
                      </a:cubicBezTo>
                      <a:cubicBezTo>
                        <a:pt x="136" y="13"/>
                        <a:pt x="136" y="13"/>
                        <a:pt x="136" y="13"/>
                      </a:cubicBezTo>
                      <a:cubicBezTo>
                        <a:pt x="135" y="12"/>
                        <a:pt x="135" y="12"/>
                        <a:pt x="135" y="12"/>
                      </a:cubicBezTo>
                      <a:cubicBezTo>
                        <a:pt x="135" y="11"/>
                        <a:pt x="135" y="11"/>
                        <a:pt x="135" y="11"/>
                      </a:cubicBezTo>
                      <a:cubicBezTo>
                        <a:pt x="131" y="7"/>
                        <a:pt x="131" y="7"/>
                        <a:pt x="131" y="7"/>
                      </a:cubicBezTo>
                      <a:cubicBezTo>
                        <a:pt x="130" y="5"/>
                        <a:pt x="130" y="5"/>
                        <a:pt x="130" y="5"/>
                      </a:cubicBezTo>
                      <a:cubicBezTo>
                        <a:pt x="130" y="4"/>
                        <a:pt x="130" y="4"/>
                        <a:pt x="130" y="4"/>
                      </a:cubicBezTo>
                      <a:cubicBezTo>
                        <a:pt x="129" y="4"/>
                        <a:pt x="129" y="4"/>
                        <a:pt x="129" y="4"/>
                      </a:cubicBezTo>
                      <a:cubicBezTo>
                        <a:pt x="129" y="4"/>
                        <a:pt x="129" y="4"/>
                        <a:pt x="129" y="4"/>
                      </a:cubicBezTo>
                      <a:cubicBezTo>
                        <a:pt x="129" y="3"/>
                        <a:pt x="129" y="3"/>
                        <a:pt x="129" y="3"/>
                      </a:cubicBezTo>
                      <a:cubicBezTo>
                        <a:pt x="129" y="3"/>
                        <a:pt x="129" y="3"/>
                        <a:pt x="129" y="3"/>
                      </a:cubicBezTo>
                      <a:cubicBezTo>
                        <a:pt x="128" y="2"/>
                        <a:pt x="128" y="1"/>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8" y="1"/>
                        <a:pt x="128" y="1"/>
                        <a:pt x="128" y="1"/>
                      </a:cubicBezTo>
                      <a:cubicBezTo>
                        <a:pt x="128" y="2"/>
                        <a:pt x="128" y="2"/>
                        <a:pt x="128" y="2"/>
                      </a:cubicBezTo>
                      <a:cubicBezTo>
                        <a:pt x="128" y="2"/>
                        <a:pt x="128" y="2"/>
                        <a:pt x="128" y="2"/>
                      </a:cubicBezTo>
                      <a:cubicBezTo>
                        <a:pt x="128" y="2"/>
                        <a:pt x="128" y="2"/>
                        <a:pt x="128" y="2"/>
                      </a:cubicBezTo>
                      <a:cubicBezTo>
                        <a:pt x="128" y="2"/>
                        <a:pt x="128" y="2"/>
                        <a:pt x="128" y="2"/>
                      </a:cubicBezTo>
                      <a:cubicBezTo>
                        <a:pt x="129" y="4"/>
                        <a:pt x="129" y="4"/>
                        <a:pt x="129" y="4"/>
                      </a:cubicBezTo>
                      <a:cubicBezTo>
                        <a:pt x="129" y="4"/>
                        <a:pt x="129" y="4"/>
                        <a:pt x="129" y="4"/>
                      </a:cubicBezTo>
                      <a:cubicBezTo>
                        <a:pt x="129" y="4"/>
                        <a:pt x="129" y="4"/>
                        <a:pt x="129" y="4"/>
                      </a:cubicBezTo>
                      <a:cubicBezTo>
                        <a:pt x="129" y="4"/>
                        <a:pt x="129" y="4"/>
                        <a:pt x="129" y="4"/>
                      </a:cubicBezTo>
                      <a:cubicBezTo>
                        <a:pt x="129" y="4"/>
                        <a:pt x="129" y="4"/>
                        <a:pt x="129" y="4"/>
                      </a:cubicBezTo>
                      <a:cubicBezTo>
                        <a:pt x="129" y="4"/>
                        <a:pt x="129" y="4"/>
                        <a:pt x="129" y="4"/>
                      </a:cubicBezTo>
                      <a:cubicBezTo>
                        <a:pt x="129" y="5"/>
                        <a:pt x="129" y="5"/>
                        <a:pt x="129" y="5"/>
                      </a:cubicBezTo>
                      <a:cubicBezTo>
                        <a:pt x="130" y="5"/>
                        <a:pt x="130" y="5"/>
                        <a:pt x="130" y="5"/>
                      </a:cubicBezTo>
                      <a:cubicBezTo>
                        <a:pt x="130" y="6"/>
                        <a:pt x="130" y="6"/>
                        <a:pt x="130" y="6"/>
                      </a:cubicBezTo>
                      <a:cubicBezTo>
                        <a:pt x="131" y="6"/>
                        <a:pt x="131" y="6"/>
                        <a:pt x="131" y="6"/>
                      </a:cubicBezTo>
                      <a:cubicBezTo>
                        <a:pt x="131" y="7"/>
                        <a:pt x="131" y="7"/>
                        <a:pt x="131" y="7"/>
                      </a:cubicBezTo>
                      <a:cubicBezTo>
                        <a:pt x="131" y="7"/>
                        <a:pt x="131" y="7"/>
                        <a:pt x="131" y="7"/>
                      </a:cubicBezTo>
                      <a:cubicBezTo>
                        <a:pt x="131" y="8"/>
                        <a:pt x="131" y="8"/>
                        <a:pt x="131" y="8"/>
                      </a:cubicBezTo>
                      <a:cubicBezTo>
                        <a:pt x="131" y="8"/>
                        <a:pt x="131" y="8"/>
                        <a:pt x="131" y="8"/>
                      </a:cubicBezTo>
                      <a:cubicBezTo>
                        <a:pt x="131" y="8"/>
                        <a:pt x="131" y="8"/>
                        <a:pt x="131" y="8"/>
                      </a:cubicBezTo>
                      <a:cubicBezTo>
                        <a:pt x="131" y="9"/>
                        <a:pt x="131" y="9"/>
                        <a:pt x="131" y="9"/>
                      </a:cubicBezTo>
                      <a:cubicBezTo>
                        <a:pt x="132" y="9"/>
                        <a:pt x="132" y="9"/>
                        <a:pt x="132" y="9"/>
                      </a:cubicBezTo>
                      <a:cubicBezTo>
                        <a:pt x="132" y="8"/>
                        <a:pt x="132" y="8"/>
                        <a:pt x="132" y="8"/>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10"/>
                        <a:pt x="132" y="10"/>
                        <a:pt x="132" y="10"/>
                      </a:cubicBezTo>
                      <a:cubicBezTo>
                        <a:pt x="132" y="10"/>
                        <a:pt x="132" y="10"/>
                        <a:pt x="132" y="10"/>
                      </a:cubicBezTo>
                      <a:cubicBezTo>
                        <a:pt x="132" y="10"/>
                        <a:pt x="132" y="10"/>
                        <a:pt x="132" y="10"/>
                      </a:cubicBezTo>
                      <a:cubicBezTo>
                        <a:pt x="132" y="9"/>
                        <a:pt x="132" y="9"/>
                        <a:pt x="132" y="9"/>
                      </a:cubicBezTo>
                      <a:cubicBezTo>
                        <a:pt x="134" y="11"/>
                        <a:pt x="134" y="11"/>
                        <a:pt x="134" y="11"/>
                      </a:cubicBezTo>
                      <a:cubicBezTo>
                        <a:pt x="134" y="11"/>
                        <a:pt x="134" y="11"/>
                        <a:pt x="134" y="11"/>
                      </a:cubicBezTo>
                      <a:cubicBezTo>
                        <a:pt x="134" y="12"/>
                        <a:pt x="134" y="12"/>
                        <a:pt x="134" y="12"/>
                      </a:cubicBezTo>
                      <a:cubicBezTo>
                        <a:pt x="135" y="12"/>
                        <a:pt x="135" y="12"/>
                        <a:pt x="135" y="12"/>
                      </a:cubicBezTo>
                      <a:cubicBezTo>
                        <a:pt x="135" y="12"/>
                        <a:pt x="135" y="12"/>
                        <a:pt x="135" y="12"/>
                      </a:cubicBezTo>
                      <a:cubicBezTo>
                        <a:pt x="135" y="12"/>
                        <a:pt x="135" y="12"/>
                        <a:pt x="135" y="12"/>
                      </a:cubicBezTo>
                      <a:lnTo>
                        <a:pt x="135" y="13"/>
                      </a:lnTo>
                      <a:close/>
                      <a:moveTo>
                        <a:pt x="131" y="18"/>
                      </a:moveTo>
                      <a:cubicBezTo>
                        <a:pt x="131" y="18"/>
                        <a:pt x="131" y="18"/>
                        <a:pt x="131" y="18"/>
                      </a:cubicBezTo>
                      <a:cubicBezTo>
                        <a:pt x="131" y="18"/>
                        <a:pt x="131" y="18"/>
                        <a:pt x="131"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3" y="18"/>
                        <a:pt x="133" y="18"/>
                        <a:pt x="133" y="18"/>
                      </a:cubicBezTo>
                      <a:cubicBezTo>
                        <a:pt x="133" y="18"/>
                        <a:pt x="133" y="18"/>
                        <a:pt x="133" y="18"/>
                      </a:cubicBezTo>
                      <a:cubicBezTo>
                        <a:pt x="133" y="18"/>
                        <a:pt x="133" y="18"/>
                        <a:pt x="133" y="18"/>
                      </a:cubicBezTo>
                      <a:cubicBezTo>
                        <a:pt x="132" y="17"/>
                        <a:pt x="132" y="17"/>
                        <a:pt x="132"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2" y="16"/>
                        <a:pt x="132" y="16"/>
                        <a:pt x="132" y="16"/>
                      </a:cubicBezTo>
                      <a:cubicBezTo>
                        <a:pt x="132" y="16"/>
                        <a:pt x="132" y="16"/>
                        <a:pt x="132" y="16"/>
                      </a:cubicBezTo>
                      <a:cubicBezTo>
                        <a:pt x="132" y="16"/>
                        <a:pt x="132" y="16"/>
                        <a:pt x="132" y="16"/>
                      </a:cubicBezTo>
                      <a:cubicBezTo>
                        <a:pt x="133" y="15"/>
                        <a:pt x="133" y="15"/>
                        <a:pt x="133" y="15"/>
                      </a:cubicBezTo>
                      <a:cubicBezTo>
                        <a:pt x="133" y="15"/>
                        <a:pt x="133" y="15"/>
                        <a:pt x="133" y="15"/>
                      </a:cubicBezTo>
                      <a:cubicBezTo>
                        <a:pt x="133" y="15"/>
                        <a:pt x="133" y="15"/>
                        <a:pt x="133" y="15"/>
                      </a:cubicBezTo>
                      <a:cubicBezTo>
                        <a:pt x="133" y="15"/>
                        <a:pt x="133" y="15"/>
                        <a:pt x="133" y="15"/>
                      </a:cubicBezTo>
                      <a:cubicBezTo>
                        <a:pt x="133" y="15"/>
                        <a:pt x="133" y="15"/>
                        <a:pt x="133" y="15"/>
                      </a:cubicBezTo>
                      <a:cubicBezTo>
                        <a:pt x="132" y="14"/>
                        <a:pt x="132" y="14"/>
                        <a:pt x="132" y="14"/>
                      </a:cubicBezTo>
                      <a:cubicBezTo>
                        <a:pt x="132" y="14"/>
                        <a:pt x="132" y="14"/>
                        <a:pt x="132" y="14"/>
                      </a:cubicBezTo>
                      <a:cubicBezTo>
                        <a:pt x="132" y="14"/>
                        <a:pt x="132" y="14"/>
                        <a:pt x="132" y="14"/>
                      </a:cubicBezTo>
                      <a:cubicBezTo>
                        <a:pt x="132" y="14"/>
                        <a:pt x="132" y="14"/>
                        <a:pt x="132" y="14"/>
                      </a:cubicBezTo>
                      <a:cubicBezTo>
                        <a:pt x="133" y="13"/>
                        <a:pt x="133" y="13"/>
                        <a:pt x="133" y="13"/>
                      </a:cubicBezTo>
                      <a:cubicBezTo>
                        <a:pt x="132" y="13"/>
                        <a:pt x="132" y="13"/>
                        <a:pt x="132" y="13"/>
                      </a:cubicBezTo>
                      <a:cubicBezTo>
                        <a:pt x="132" y="13"/>
                        <a:pt x="132" y="13"/>
                        <a:pt x="132" y="13"/>
                      </a:cubicBezTo>
                      <a:cubicBezTo>
                        <a:pt x="132" y="12"/>
                        <a:pt x="132" y="12"/>
                        <a:pt x="132" y="12"/>
                      </a:cubicBezTo>
                      <a:cubicBezTo>
                        <a:pt x="132" y="12"/>
                        <a:pt x="132" y="12"/>
                        <a:pt x="132" y="12"/>
                      </a:cubicBezTo>
                      <a:cubicBezTo>
                        <a:pt x="131" y="11"/>
                        <a:pt x="131" y="11"/>
                        <a:pt x="131" y="11"/>
                      </a:cubicBezTo>
                      <a:cubicBezTo>
                        <a:pt x="130" y="11"/>
                        <a:pt x="130" y="11"/>
                        <a:pt x="130" y="11"/>
                      </a:cubicBezTo>
                      <a:cubicBezTo>
                        <a:pt x="130" y="10"/>
                        <a:pt x="130" y="10"/>
                        <a:pt x="130" y="10"/>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2"/>
                        <a:pt x="130" y="12"/>
                        <a:pt x="130" y="12"/>
                      </a:cubicBezTo>
                      <a:cubicBezTo>
                        <a:pt x="130" y="12"/>
                        <a:pt x="130" y="12"/>
                        <a:pt x="130" y="12"/>
                      </a:cubicBezTo>
                      <a:cubicBezTo>
                        <a:pt x="129" y="11"/>
                        <a:pt x="129" y="11"/>
                        <a:pt x="129" y="11"/>
                      </a:cubicBezTo>
                      <a:cubicBezTo>
                        <a:pt x="129" y="11"/>
                        <a:pt x="129" y="11"/>
                        <a:pt x="129" y="11"/>
                      </a:cubicBezTo>
                      <a:cubicBezTo>
                        <a:pt x="129" y="12"/>
                        <a:pt x="129" y="12"/>
                        <a:pt x="129" y="12"/>
                      </a:cubicBezTo>
                      <a:cubicBezTo>
                        <a:pt x="129" y="12"/>
                        <a:pt x="129" y="12"/>
                        <a:pt x="129"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29" y="12"/>
                        <a:pt x="129" y="12"/>
                        <a:pt x="129" y="12"/>
                      </a:cubicBezTo>
                      <a:cubicBezTo>
                        <a:pt x="129" y="12"/>
                        <a:pt x="129" y="12"/>
                        <a:pt x="129" y="12"/>
                      </a:cubicBezTo>
                      <a:cubicBezTo>
                        <a:pt x="129" y="12"/>
                        <a:pt x="129" y="12"/>
                        <a:pt x="129" y="12"/>
                      </a:cubicBezTo>
                      <a:cubicBezTo>
                        <a:pt x="129" y="12"/>
                        <a:pt x="129" y="12"/>
                        <a:pt x="129" y="12"/>
                      </a:cubicBezTo>
                      <a:cubicBezTo>
                        <a:pt x="129" y="12"/>
                        <a:pt x="129" y="12"/>
                        <a:pt x="129" y="12"/>
                      </a:cubicBezTo>
                      <a:cubicBezTo>
                        <a:pt x="128" y="13"/>
                        <a:pt x="128" y="13"/>
                        <a:pt x="128" y="13"/>
                      </a:cubicBezTo>
                      <a:cubicBezTo>
                        <a:pt x="128" y="13"/>
                        <a:pt x="128" y="13"/>
                        <a:pt x="128" y="13"/>
                      </a:cubicBezTo>
                      <a:cubicBezTo>
                        <a:pt x="129" y="15"/>
                        <a:pt x="129" y="15"/>
                        <a:pt x="129" y="15"/>
                      </a:cubicBezTo>
                      <a:cubicBezTo>
                        <a:pt x="129" y="16"/>
                        <a:pt x="129" y="16"/>
                        <a:pt x="129" y="16"/>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7" y="17"/>
                        <a:pt x="127" y="17"/>
                        <a:pt x="127" y="17"/>
                      </a:cubicBezTo>
                      <a:cubicBezTo>
                        <a:pt x="127" y="17"/>
                        <a:pt x="127" y="17"/>
                        <a:pt x="127" y="17"/>
                      </a:cubicBezTo>
                      <a:cubicBezTo>
                        <a:pt x="126" y="17"/>
                        <a:pt x="126" y="17"/>
                        <a:pt x="126" y="17"/>
                      </a:cubicBezTo>
                      <a:cubicBezTo>
                        <a:pt x="127" y="17"/>
                        <a:pt x="127" y="17"/>
                        <a:pt x="127" y="17"/>
                      </a:cubicBezTo>
                      <a:cubicBezTo>
                        <a:pt x="127" y="17"/>
                        <a:pt x="127" y="17"/>
                        <a:pt x="127" y="17"/>
                      </a:cubicBezTo>
                      <a:cubicBezTo>
                        <a:pt x="128" y="17"/>
                        <a:pt x="128" y="17"/>
                        <a:pt x="128" y="17"/>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5"/>
                        <a:pt x="128" y="15"/>
                        <a:pt x="128"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6" y="15"/>
                        <a:pt x="126" y="15"/>
                        <a:pt x="126" y="15"/>
                      </a:cubicBezTo>
                      <a:cubicBezTo>
                        <a:pt x="127" y="15"/>
                        <a:pt x="127" y="15"/>
                        <a:pt x="127" y="15"/>
                      </a:cubicBezTo>
                      <a:cubicBezTo>
                        <a:pt x="127" y="15"/>
                        <a:pt x="127" y="15"/>
                        <a:pt x="127" y="15"/>
                      </a:cubicBezTo>
                      <a:cubicBezTo>
                        <a:pt x="127" y="15"/>
                        <a:pt x="127" y="15"/>
                        <a:pt x="127" y="15"/>
                      </a:cubicBezTo>
                      <a:cubicBezTo>
                        <a:pt x="127" y="14"/>
                        <a:pt x="127" y="14"/>
                        <a:pt x="127" y="14"/>
                      </a:cubicBezTo>
                      <a:cubicBezTo>
                        <a:pt x="127" y="14"/>
                        <a:pt x="127" y="14"/>
                        <a:pt x="127" y="14"/>
                      </a:cubicBezTo>
                      <a:cubicBezTo>
                        <a:pt x="127" y="14"/>
                        <a:pt x="127" y="14"/>
                        <a:pt x="127" y="14"/>
                      </a:cubicBezTo>
                      <a:cubicBezTo>
                        <a:pt x="127" y="13"/>
                        <a:pt x="127" y="13"/>
                        <a:pt x="127" y="13"/>
                      </a:cubicBezTo>
                      <a:cubicBezTo>
                        <a:pt x="127" y="13"/>
                        <a:pt x="127" y="13"/>
                        <a:pt x="127" y="13"/>
                      </a:cubicBezTo>
                      <a:cubicBezTo>
                        <a:pt x="127" y="13"/>
                        <a:pt x="127" y="13"/>
                        <a:pt x="127" y="13"/>
                      </a:cubicBezTo>
                      <a:cubicBezTo>
                        <a:pt x="127" y="12"/>
                        <a:pt x="127" y="12"/>
                        <a:pt x="127" y="12"/>
                      </a:cubicBezTo>
                      <a:cubicBezTo>
                        <a:pt x="127" y="12"/>
                        <a:pt x="127" y="12"/>
                        <a:pt x="127" y="12"/>
                      </a:cubicBezTo>
                      <a:cubicBezTo>
                        <a:pt x="127" y="12"/>
                        <a:pt x="127" y="12"/>
                        <a:pt x="127" y="12"/>
                      </a:cubicBezTo>
                      <a:cubicBezTo>
                        <a:pt x="127" y="12"/>
                        <a:pt x="127" y="12"/>
                        <a:pt x="127" y="12"/>
                      </a:cubicBezTo>
                      <a:cubicBezTo>
                        <a:pt x="127" y="12"/>
                        <a:pt x="127" y="12"/>
                        <a:pt x="127" y="12"/>
                      </a:cubicBezTo>
                      <a:cubicBezTo>
                        <a:pt x="127" y="11"/>
                        <a:pt x="127" y="11"/>
                        <a:pt x="127" y="11"/>
                      </a:cubicBezTo>
                      <a:cubicBezTo>
                        <a:pt x="127" y="12"/>
                        <a:pt x="127" y="12"/>
                        <a:pt x="127" y="12"/>
                      </a:cubicBezTo>
                      <a:cubicBezTo>
                        <a:pt x="127" y="11"/>
                        <a:pt x="127" y="11"/>
                        <a:pt x="127" y="11"/>
                      </a:cubicBezTo>
                      <a:cubicBezTo>
                        <a:pt x="127" y="11"/>
                        <a:pt x="127" y="11"/>
                        <a:pt x="127" y="11"/>
                      </a:cubicBezTo>
                      <a:cubicBezTo>
                        <a:pt x="126" y="11"/>
                        <a:pt x="126" y="11"/>
                        <a:pt x="126" y="11"/>
                      </a:cubicBezTo>
                      <a:cubicBezTo>
                        <a:pt x="126" y="11"/>
                        <a:pt x="126" y="11"/>
                        <a:pt x="126" y="11"/>
                      </a:cubicBezTo>
                      <a:cubicBezTo>
                        <a:pt x="124" y="11"/>
                        <a:pt x="124" y="11"/>
                        <a:pt x="124" y="11"/>
                      </a:cubicBezTo>
                      <a:cubicBezTo>
                        <a:pt x="123" y="12"/>
                        <a:pt x="123" y="12"/>
                        <a:pt x="123" y="12"/>
                      </a:cubicBezTo>
                      <a:cubicBezTo>
                        <a:pt x="123" y="12"/>
                        <a:pt x="123" y="12"/>
                        <a:pt x="123" y="12"/>
                      </a:cubicBezTo>
                      <a:cubicBezTo>
                        <a:pt x="123" y="13"/>
                        <a:pt x="123" y="13"/>
                        <a:pt x="123" y="13"/>
                      </a:cubicBezTo>
                      <a:cubicBezTo>
                        <a:pt x="123" y="13"/>
                        <a:pt x="123" y="13"/>
                        <a:pt x="123" y="13"/>
                      </a:cubicBezTo>
                      <a:cubicBezTo>
                        <a:pt x="124" y="13"/>
                        <a:pt x="124" y="13"/>
                        <a:pt x="124" y="13"/>
                      </a:cubicBezTo>
                      <a:cubicBezTo>
                        <a:pt x="123" y="13"/>
                        <a:pt x="123" y="13"/>
                        <a:pt x="123" y="13"/>
                      </a:cubicBezTo>
                      <a:cubicBezTo>
                        <a:pt x="123" y="13"/>
                        <a:pt x="123" y="13"/>
                        <a:pt x="123"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2"/>
                        <a:pt x="122" y="12"/>
                        <a:pt x="122" y="12"/>
                      </a:cubicBezTo>
                      <a:cubicBezTo>
                        <a:pt x="121" y="12"/>
                        <a:pt x="121" y="12"/>
                        <a:pt x="121" y="12"/>
                      </a:cubicBezTo>
                      <a:cubicBezTo>
                        <a:pt x="120" y="13"/>
                        <a:pt x="120" y="13"/>
                        <a:pt x="120" y="13"/>
                      </a:cubicBezTo>
                      <a:cubicBezTo>
                        <a:pt x="119" y="13"/>
                        <a:pt x="119" y="13"/>
                        <a:pt x="119" y="13"/>
                      </a:cubicBezTo>
                      <a:cubicBezTo>
                        <a:pt x="119" y="14"/>
                        <a:pt x="119" y="14"/>
                        <a:pt x="119" y="14"/>
                      </a:cubicBezTo>
                      <a:cubicBezTo>
                        <a:pt x="119" y="14"/>
                        <a:pt x="119" y="14"/>
                        <a:pt x="119" y="14"/>
                      </a:cubicBezTo>
                      <a:cubicBezTo>
                        <a:pt x="118" y="14"/>
                        <a:pt x="118" y="14"/>
                        <a:pt x="118" y="14"/>
                      </a:cubicBezTo>
                      <a:cubicBezTo>
                        <a:pt x="116" y="14"/>
                        <a:pt x="116" y="14"/>
                        <a:pt x="116" y="14"/>
                      </a:cubicBezTo>
                      <a:cubicBezTo>
                        <a:pt x="116" y="14"/>
                        <a:pt x="116" y="14"/>
                        <a:pt x="116" y="14"/>
                      </a:cubicBezTo>
                      <a:cubicBezTo>
                        <a:pt x="117" y="13"/>
                        <a:pt x="117" y="13"/>
                        <a:pt x="117" y="13"/>
                      </a:cubicBezTo>
                      <a:cubicBezTo>
                        <a:pt x="117" y="13"/>
                        <a:pt x="117" y="13"/>
                        <a:pt x="117" y="13"/>
                      </a:cubicBezTo>
                      <a:cubicBezTo>
                        <a:pt x="116" y="13"/>
                        <a:pt x="116" y="13"/>
                        <a:pt x="116" y="13"/>
                      </a:cubicBezTo>
                      <a:cubicBezTo>
                        <a:pt x="116" y="13"/>
                        <a:pt x="116" y="13"/>
                        <a:pt x="116" y="13"/>
                      </a:cubicBezTo>
                      <a:cubicBezTo>
                        <a:pt x="116" y="12"/>
                        <a:pt x="116" y="12"/>
                        <a:pt x="116" y="12"/>
                      </a:cubicBezTo>
                      <a:cubicBezTo>
                        <a:pt x="116" y="12"/>
                        <a:pt x="116" y="12"/>
                        <a:pt x="116" y="12"/>
                      </a:cubicBezTo>
                      <a:cubicBezTo>
                        <a:pt x="116" y="12"/>
                        <a:pt x="116" y="12"/>
                        <a:pt x="116" y="12"/>
                      </a:cubicBezTo>
                      <a:cubicBezTo>
                        <a:pt x="116" y="12"/>
                        <a:pt x="116" y="12"/>
                        <a:pt x="116" y="12"/>
                      </a:cubicBezTo>
                      <a:cubicBezTo>
                        <a:pt x="116" y="12"/>
                        <a:pt x="116" y="12"/>
                        <a:pt x="116" y="12"/>
                      </a:cubicBezTo>
                      <a:cubicBezTo>
                        <a:pt x="116" y="11"/>
                        <a:pt x="116" y="11"/>
                        <a:pt x="116" y="11"/>
                      </a:cubicBezTo>
                      <a:cubicBezTo>
                        <a:pt x="115" y="11"/>
                        <a:pt x="115" y="11"/>
                        <a:pt x="115" y="11"/>
                      </a:cubicBezTo>
                      <a:cubicBezTo>
                        <a:pt x="115" y="11"/>
                        <a:pt x="115" y="11"/>
                        <a:pt x="115" y="11"/>
                      </a:cubicBezTo>
                      <a:cubicBezTo>
                        <a:pt x="115" y="9"/>
                        <a:pt x="115" y="9"/>
                        <a:pt x="115" y="9"/>
                      </a:cubicBezTo>
                      <a:cubicBezTo>
                        <a:pt x="115" y="9"/>
                        <a:pt x="115" y="9"/>
                        <a:pt x="115" y="9"/>
                      </a:cubicBezTo>
                      <a:cubicBezTo>
                        <a:pt x="115" y="9"/>
                        <a:pt x="115" y="9"/>
                        <a:pt x="115" y="9"/>
                      </a:cubicBezTo>
                      <a:cubicBezTo>
                        <a:pt x="115" y="8"/>
                        <a:pt x="115" y="8"/>
                        <a:pt x="115" y="8"/>
                      </a:cubicBezTo>
                      <a:cubicBezTo>
                        <a:pt x="115" y="8"/>
                        <a:pt x="115" y="8"/>
                        <a:pt x="115" y="8"/>
                      </a:cubicBezTo>
                      <a:cubicBezTo>
                        <a:pt x="115" y="8"/>
                        <a:pt x="115" y="8"/>
                        <a:pt x="115" y="8"/>
                      </a:cubicBezTo>
                      <a:cubicBezTo>
                        <a:pt x="115" y="8"/>
                        <a:pt x="115" y="8"/>
                        <a:pt x="115" y="8"/>
                      </a:cubicBezTo>
                      <a:cubicBezTo>
                        <a:pt x="115" y="7"/>
                        <a:pt x="115" y="7"/>
                        <a:pt x="115" y="7"/>
                      </a:cubicBezTo>
                      <a:cubicBezTo>
                        <a:pt x="115" y="7"/>
                        <a:pt x="115" y="7"/>
                        <a:pt x="115" y="7"/>
                      </a:cubicBezTo>
                      <a:cubicBezTo>
                        <a:pt x="115" y="7"/>
                        <a:pt x="115" y="7"/>
                        <a:pt x="115" y="7"/>
                      </a:cubicBezTo>
                      <a:cubicBezTo>
                        <a:pt x="115" y="7"/>
                        <a:pt x="115" y="7"/>
                        <a:pt x="115" y="7"/>
                      </a:cubicBezTo>
                      <a:cubicBezTo>
                        <a:pt x="115" y="7"/>
                        <a:pt x="115" y="7"/>
                        <a:pt x="115" y="7"/>
                      </a:cubicBezTo>
                      <a:cubicBezTo>
                        <a:pt x="116" y="7"/>
                        <a:pt x="116" y="7"/>
                        <a:pt x="116" y="7"/>
                      </a:cubicBezTo>
                      <a:cubicBezTo>
                        <a:pt x="116" y="8"/>
                        <a:pt x="116" y="8"/>
                        <a:pt x="116" y="8"/>
                      </a:cubicBezTo>
                      <a:cubicBezTo>
                        <a:pt x="116" y="8"/>
                        <a:pt x="116" y="8"/>
                        <a:pt x="116" y="8"/>
                      </a:cubicBezTo>
                      <a:cubicBezTo>
                        <a:pt x="115" y="8"/>
                        <a:pt x="115" y="8"/>
                        <a:pt x="115" y="8"/>
                      </a:cubicBezTo>
                      <a:cubicBezTo>
                        <a:pt x="115" y="9"/>
                        <a:pt x="115" y="9"/>
                        <a:pt x="115" y="9"/>
                      </a:cubicBezTo>
                      <a:cubicBezTo>
                        <a:pt x="115" y="10"/>
                        <a:pt x="115" y="10"/>
                        <a:pt x="115" y="10"/>
                      </a:cubicBezTo>
                      <a:cubicBezTo>
                        <a:pt x="116" y="10"/>
                        <a:pt x="116" y="10"/>
                        <a:pt x="116" y="10"/>
                      </a:cubicBezTo>
                      <a:cubicBezTo>
                        <a:pt x="116" y="11"/>
                        <a:pt x="116" y="11"/>
                        <a:pt x="116" y="11"/>
                      </a:cubicBezTo>
                      <a:cubicBezTo>
                        <a:pt x="117" y="12"/>
                        <a:pt x="117" y="12"/>
                        <a:pt x="117" y="12"/>
                      </a:cubicBezTo>
                      <a:cubicBezTo>
                        <a:pt x="117" y="12"/>
                        <a:pt x="117" y="12"/>
                        <a:pt x="117" y="12"/>
                      </a:cubicBezTo>
                      <a:cubicBezTo>
                        <a:pt x="117" y="12"/>
                        <a:pt x="117" y="12"/>
                        <a:pt x="117" y="12"/>
                      </a:cubicBezTo>
                      <a:cubicBezTo>
                        <a:pt x="117" y="12"/>
                        <a:pt x="117" y="12"/>
                        <a:pt x="117" y="12"/>
                      </a:cubicBezTo>
                      <a:cubicBezTo>
                        <a:pt x="118" y="12"/>
                        <a:pt x="118" y="12"/>
                        <a:pt x="118" y="12"/>
                      </a:cubicBezTo>
                      <a:cubicBezTo>
                        <a:pt x="118" y="12"/>
                        <a:pt x="118" y="12"/>
                        <a:pt x="118" y="12"/>
                      </a:cubicBezTo>
                      <a:cubicBezTo>
                        <a:pt x="118" y="12"/>
                        <a:pt x="118" y="12"/>
                        <a:pt x="118" y="12"/>
                      </a:cubicBezTo>
                      <a:cubicBezTo>
                        <a:pt x="119" y="12"/>
                        <a:pt x="119" y="12"/>
                        <a:pt x="119" y="12"/>
                      </a:cubicBezTo>
                      <a:cubicBezTo>
                        <a:pt x="119" y="12"/>
                        <a:pt x="119" y="12"/>
                        <a:pt x="119" y="12"/>
                      </a:cubicBezTo>
                      <a:cubicBezTo>
                        <a:pt x="120" y="12"/>
                        <a:pt x="120" y="12"/>
                        <a:pt x="120" y="12"/>
                      </a:cubicBezTo>
                      <a:cubicBezTo>
                        <a:pt x="120" y="12"/>
                        <a:pt x="120" y="12"/>
                        <a:pt x="120" y="12"/>
                      </a:cubicBezTo>
                      <a:cubicBezTo>
                        <a:pt x="120" y="11"/>
                        <a:pt x="120" y="11"/>
                        <a:pt x="120" y="11"/>
                      </a:cubicBezTo>
                      <a:cubicBezTo>
                        <a:pt x="121" y="11"/>
                        <a:pt x="121" y="11"/>
                        <a:pt x="121" y="11"/>
                      </a:cubicBezTo>
                      <a:cubicBezTo>
                        <a:pt x="121" y="11"/>
                        <a:pt x="121" y="11"/>
                        <a:pt x="121" y="11"/>
                      </a:cubicBezTo>
                      <a:cubicBezTo>
                        <a:pt x="120" y="11"/>
                        <a:pt x="120" y="11"/>
                        <a:pt x="120" y="11"/>
                      </a:cubicBezTo>
                      <a:cubicBezTo>
                        <a:pt x="120" y="11"/>
                        <a:pt x="120" y="11"/>
                        <a:pt x="120" y="11"/>
                      </a:cubicBezTo>
                      <a:cubicBezTo>
                        <a:pt x="121" y="10"/>
                        <a:pt x="121" y="10"/>
                        <a:pt x="121" y="10"/>
                      </a:cubicBezTo>
                      <a:cubicBezTo>
                        <a:pt x="122" y="10"/>
                        <a:pt x="122" y="10"/>
                        <a:pt x="122" y="10"/>
                      </a:cubicBezTo>
                      <a:cubicBezTo>
                        <a:pt x="122" y="10"/>
                        <a:pt x="122" y="10"/>
                        <a:pt x="122" y="10"/>
                      </a:cubicBezTo>
                      <a:cubicBezTo>
                        <a:pt x="122" y="10"/>
                        <a:pt x="122" y="10"/>
                        <a:pt x="122" y="10"/>
                      </a:cubicBezTo>
                      <a:cubicBezTo>
                        <a:pt x="121" y="10"/>
                        <a:pt x="121" y="10"/>
                        <a:pt x="121" y="10"/>
                      </a:cubicBezTo>
                      <a:cubicBezTo>
                        <a:pt x="121" y="9"/>
                        <a:pt x="121" y="9"/>
                        <a:pt x="121" y="9"/>
                      </a:cubicBezTo>
                      <a:cubicBezTo>
                        <a:pt x="121" y="9"/>
                        <a:pt x="121" y="9"/>
                        <a:pt x="121" y="9"/>
                      </a:cubicBezTo>
                      <a:cubicBezTo>
                        <a:pt x="121" y="9"/>
                        <a:pt x="121" y="9"/>
                        <a:pt x="121" y="9"/>
                      </a:cubicBezTo>
                      <a:cubicBezTo>
                        <a:pt x="120" y="9"/>
                        <a:pt x="120" y="9"/>
                        <a:pt x="120" y="9"/>
                      </a:cubicBezTo>
                      <a:cubicBezTo>
                        <a:pt x="120" y="9"/>
                        <a:pt x="120" y="9"/>
                        <a:pt x="120" y="9"/>
                      </a:cubicBezTo>
                      <a:cubicBezTo>
                        <a:pt x="120" y="9"/>
                        <a:pt x="120" y="9"/>
                        <a:pt x="120" y="9"/>
                      </a:cubicBezTo>
                      <a:cubicBezTo>
                        <a:pt x="119" y="8"/>
                        <a:pt x="119" y="8"/>
                        <a:pt x="119" y="8"/>
                      </a:cubicBezTo>
                      <a:cubicBezTo>
                        <a:pt x="120" y="8"/>
                        <a:pt x="120" y="8"/>
                        <a:pt x="120" y="8"/>
                      </a:cubicBezTo>
                      <a:cubicBezTo>
                        <a:pt x="120" y="9"/>
                        <a:pt x="120" y="9"/>
                        <a:pt x="120" y="9"/>
                      </a:cubicBezTo>
                      <a:cubicBezTo>
                        <a:pt x="120" y="9"/>
                        <a:pt x="120" y="9"/>
                        <a:pt x="120" y="9"/>
                      </a:cubicBezTo>
                      <a:cubicBezTo>
                        <a:pt x="121" y="9"/>
                        <a:pt x="121" y="9"/>
                        <a:pt x="121" y="9"/>
                      </a:cubicBezTo>
                      <a:cubicBezTo>
                        <a:pt x="121" y="9"/>
                        <a:pt x="121" y="9"/>
                        <a:pt x="121" y="9"/>
                      </a:cubicBezTo>
                      <a:cubicBezTo>
                        <a:pt x="121" y="9"/>
                        <a:pt x="121" y="9"/>
                        <a:pt x="121" y="9"/>
                      </a:cubicBezTo>
                      <a:cubicBezTo>
                        <a:pt x="123" y="9"/>
                        <a:pt x="123" y="9"/>
                        <a:pt x="123" y="9"/>
                      </a:cubicBezTo>
                      <a:cubicBezTo>
                        <a:pt x="124" y="9"/>
                        <a:pt x="124" y="9"/>
                        <a:pt x="124" y="9"/>
                      </a:cubicBezTo>
                      <a:cubicBezTo>
                        <a:pt x="124" y="9"/>
                        <a:pt x="124" y="9"/>
                        <a:pt x="124" y="9"/>
                      </a:cubicBezTo>
                      <a:cubicBezTo>
                        <a:pt x="124" y="9"/>
                        <a:pt x="124" y="9"/>
                        <a:pt x="124" y="9"/>
                      </a:cubicBezTo>
                      <a:cubicBezTo>
                        <a:pt x="124" y="9"/>
                        <a:pt x="124" y="9"/>
                        <a:pt x="124" y="9"/>
                      </a:cubicBezTo>
                      <a:cubicBezTo>
                        <a:pt x="123" y="8"/>
                        <a:pt x="123" y="8"/>
                        <a:pt x="123" y="8"/>
                      </a:cubicBezTo>
                      <a:cubicBezTo>
                        <a:pt x="123" y="8"/>
                        <a:pt x="123" y="8"/>
                        <a:pt x="123" y="8"/>
                      </a:cubicBezTo>
                      <a:cubicBezTo>
                        <a:pt x="123" y="8"/>
                        <a:pt x="123" y="8"/>
                        <a:pt x="123" y="8"/>
                      </a:cubicBezTo>
                      <a:cubicBezTo>
                        <a:pt x="122" y="8"/>
                        <a:pt x="122" y="8"/>
                        <a:pt x="122" y="8"/>
                      </a:cubicBezTo>
                      <a:cubicBezTo>
                        <a:pt x="122" y="8"/>
                        <a:pt x="122" y="8"/>
                        <a:pt x="122" y="8"/>
                      </a:cubicBezTo>
                      <a:cubicBezTo>
                        <a:pt x="122" y="8"/>
                        <a:pt x="122" y="8"/>
                        <a:pt x="122" y="8"/>
                      </a:cubicBezTo>
                      <a:cubicBezTo>
                        <a:pt x="122" y="8"/>
                        <a:pt x="122" y="8"/>
                        <a:pt x="122" y="8"/>
                      </a:cubicBezTo>
                      <a:cubicBezTo>
                        <a:pt x="122" y="8"/>
                        <a:pt x="122" y="8"/>
                        <a:pt x="122" y="8"/>
                      </a:cubicBezTo>
                      <a:cubicBezTo>
                        <a:pt x="122" y="8"/>
                        <a:pt x="122" y="8"/>
                        <a:pt x="122" y="8"/>
                      </a:cubicBezTo>
                      <a:cubicBezTo>
                        <a:pt x="123" y="8"/>
                        <a:pt x="123" y="8"/>
                        <a:pt x="123" y="8"/>
                      </a:cubicBezTo>
                      <a:cubicBezTo>
                        <a:pt x="123" y="8"/>
                        <a:pt x="123" y="8"/>
                        <a:pt x="123" y="8"/>
                      </a:cubicBezTo>
                      <a:cubicBezTo>
                        <a:pt x="123" y="8"/>
                        <a:pt x="123" y="8"/>
                        <a:pt x="123" y="8"/>
                      </a:cubicBezTo>
                      <a:cubicBezTo>
                        <a:pt x="124" y="8"/>
                        <a:pt x="124" y="8"/>
                        <a:pt x="124" y="8"/>
                      </a:cubicBezTo>
                      <a:cubicBezTo>
                        <a:pt x="124" y="9"/>
                        <a:pt x="124" y="9"/>
                        <a:pt x="124" y="9"/>
                      </a:cubicBezTo>
                      <a:cubicBezTo>
                        <a:pt x="124" y="9"/>
                        <a:pt x="124" y="9"/>
                        <a:pt x="124" y="9"/>
                      </a:cubicBezTo>
                      <a:cubicBezTo>
                        <a:pt x="124" y="9"/>
                        <a:pt x="124" y="9"/>
                        <a:pt x="124" y="9"/>
                      </a:cubicBezTo>
                      <a:cubicBezTo>
                        <a:pt x="125" y="9"/>
                        <a:pt x="125" y="9"/>
                        <a:pt x="125" y="9"/>
                      </a:cubicBezTo>
                      <a:cubicBezTo>
                        <a:pt x="125" y="8"/>
                        <a:pt x="125" y="8"/>
                        <a:pt x="125" y="8"/>
                      </a:cubicBezTo>
                      <a:cubicBezTo>
                        <a:pt x="125" y="8"/>
                        <a:pt x="125" y="8"/>
                        <a:pt x="125" y="8"/>
                      </a:cubicBezTo>
                      <a:cubicBezTo>
                        <a:pt x="125" y="8"/>
                        <a:pt x="125" y="8"/>
                        <a:pt x="125" y="8"/>
                      </a:cubicBezTo>
                      <a:cubicBezTo>
                        <a:pt x="125" y="8"/>
                        <a:pt x="125" y="8"/>
                        <a:pt x="125" y="8"/>
                      </a:cubicBezTo>
                      <a:cubicBezTo>
                        <a:pt x="125" y="8"/>
                        <a:pt x="125" y="8"/>
                        <a:pt x="125" y="8"/>
                      </a:cubicBezTo>
                      <a:cubicBezTo>
                        <a:pt x="126" y="8"/>
                        <a:pt x="126" y="8"/>
                        <a:pt x="126" y="8"/>
                      </a:cubicBezTo>
                      <a:cubicBezTo>
                        <a:pt x="126" y="8"/>
                        <a:pt x="126" y="8"/>
                        <a:pt x="126" y="8"/>
                      </a:cubicBezTo>
                      <a:cubicBezTo>
                        <a:pt x="126" y="8"/>
                        <a:pt x="126" y="8"/>
                        <a:pt x="126" y="8"/>
                      </a:cubicBezTo>
                      <a:cubicBezTo>
                        <a:pt x="125" y="7"/>
                        <a:pt x="125" y="7"/>
                        <a:pt x="125" y="7"/>
                      </a:cubicBezTo>
                      <a:cubicBezTo>
                        <a:pt x="125" y="7"/>
                        <a:pt x="125" y="7"/>
                        <a:pt x="125" y="7"/>
                      </a:cubicBezTo>
                      <a:cubicBezTo>
                        <a:pt x="125" y="7"/>
                        <a:pt x="125" y="7"/>
                        <a:pt x="125" y="7"/>
                      </a:cubicBezTo>
                      <a:cubicBezTo>
                        <a:pt x="125" y="7"/>
                        <a:pt x="125" y="7"/>
                        <a:pt x="125" y="7"/>
                      </a:cubicBezTo>
                      <a:cubicBezTo>
                        <a:pt x="124" y="6"/>
                        <a:pt x="124" y="6"/>
                        <a:pt x="124" y="6"/>
                      </a:cubicBezTo>
                      <a:cubicBezTo>
                        <a:pt x="124" y="6"/>
                        <a:pt x="124" y="6"/>
                        <a:pt x="124" y="6"/>
                      </a:cubicBezTo>
                      <a:cubicBezTo>
                        <a:pt x="124" y="6"/>
                        <a:pt x="124" y="6"/>
                        <a:pt x="124" y="6"/>
                      </a:cubicBezTo>
                      <a:cubicBezTo>
                        <a:pt x="123" y="6"/>
                        <a:pt x="123" y="6"/>
                        <a:pt x="123" y="6"/>
                      </a:cubicBezTo>
                      <a:cubicBezTo>
                        <a:pt x="123" y="6"/>
                        <a:pt x="123" y="6"/>
                        <a:pt x="123" y="6"/>
                      </a:cubicBezTo>
                      <a:cubicBezTo>
                        <a:pt x="123" y="6"/>
                        <a:pt x="123" y="6"/>
                        <a:pt x="123" y="6"/>
                      </a:cubicBezTo>
                      <a:cubicBezTo>
                        <a:pt x="123" y="6"/>
                        <a:pt x="123" y="6"/>
                        <a:pt x="123" y="6"/>
                      </a:cubicBezTo>
                      <a:cubicBezTo>
                        <a:pt x="123" y="5"/>
                        <a:pt x="123" y="5"/>
                        <a:pt x="123" y="5"/>
                      </a:cubicBezTo>
                      <a:cubicBezTo>
                        <a:pt x="123" y="5"/>
                        <a:pt x="123" y="5"/>
                        <a:pt x="123" y="5"/>
                      </a:cubicBezTo>
                      <a:cubicBezTo>
                        <a:pt x="123" y="5"/>
                        <a:pt x="123" y="5"/>
                        <a:pt x="123" y="5"/>
                      </a:cubicBezTo>
                      <a:cubicBezTo>
                        <a:pt x="123" y="5"/>
                        <a:pt x="123" y="5"/>
                        <a:pt x="123" y="5"/>
                      </a:cubicBezTo>
                      <a:cubicBezTo>
                        <a:pt x="123" y="5"/>
                        <a:pt x="123" y="5"/>
                        <a:pt x="123" y="5"/>
                      </a:cubicBezTo>
                      <a:cubicBezTo>
                        <a:pt x="123" y="6"/>
                        <a:pt x="123" y="6"/>
                        <a:pt x="123" y="6"/>
                      </a:cubicBezTo>
                      <a:cubicBezTo>
                        <a:pt x="124" y="6"/>
                        <a:pt x="124" y="6"/>
                        <a:pt x="124" y="6"/>
                      </a:cubicBezTo>
                      <a:cubicBezTo>
                        <a:pt x="124" y="6"/>
                        <a:pt x="124" y="6"/>
                        <a:pt x="124" y="6"/>
                      </a:cubicBezTo>
                      <a:cubicBezTo>
                        <a:pt x="125" y="6"/>
                        <a:pt x="125" y="6"/>
                        <a:pt x="125" y="6"/>
                      </a:cubicBezTo>
                      <a:cubicBezTo>
                        <a:pt x="125" y="6"/>
                        <a:pt x="125" y="6"/>
                        <a:pt x="125" y="6"/>
                      </a:cubicBezTo>
                      <a:cubicBezTo>
                        <a:pt x="125" y="6"/>
                        <a:pt x="125" y="6"/>
                        <a:pt x="125" y="6"/>
                      </a:cubicBezTo>
                      <a:cubicBezTo>
                        <a:pt x="125" y="6"/>
                        <a:pt x="125" y="6"/>
                        <a:pt x="125" y="6"/>
                      </a:cubicBezTo>
                      <a:cubicBezTo>
                        <a:pt x="125" y="6"/>
                        <a:pt x="125" y="6"/>
                        <a:pt x="125" y="6"/>
                      </a:cubicBezTo>
                      <a:cubicBezTo>
                        <a:pt x="126" y="7"/>
                        <a:pt x="126" y="7"/>
                        <a:pt x="126" y="7"/>
                      </a:cubicBezTo>
                      <a:cubicBezTo>
                        <a:pt x="126" y="7"/>
                        <a:pt x="126" y="7"/>
                        <a:pt x="126" y="7"/>
                      </a:cubicBezTo>
                      <a:cubicBezTo>
                        <a:pt x="127" y="7"/>
                        <a:pt x="127" y="7"/>
                        <a:pt x="127" y="7"/>
                      </a:cubicBezTo>
                      <a:cubicBezTo>
                        <a:pt x="127" y="7"/>
                        <a:pt x="127" y="7"/>
                        <a:pt x="127" y="7"/>
                      </a:cubicBezTo>
                      <a:cubicBezTo>
                        <a:pt x="128" y="7"/>
                        <a:pt x="128" y="7"/>
                        <a:pt x="128" y="7"/>
                      </a:cubicBezTo>
                      <a:cubicBezTo>
                        <a:pt x="128" y="7"/>
                        <a:pt x="128" y="7"/>
                        <a:pt x="128" y="7"/>
                      </a:cubicBezTo>
                      <a:cubicBezTo>
                        <a:pt x="128" y="7"/>
                        <a:pt x="128" y="7"/>
                        <a:pt x="128" y="7"/>
                      </a:cubicBezTo>
                      <a:cubicBezTo>
                        <a:pt x="128" y="7"/>
                        <a:pt x="128" y="7"/>
                        <a:pt x="128" y="7"/>
                      </a:cubicBezTo>
                      <a:cubicBezTo>
                        <a:pt x="127" y="7"/>
                        <a:pt x="127" y="7"/>
                        <a:pt x="127" y="7"/>
                      </a:cubicBezTo>
                      <a:cubicBezTo>
                        <a:pt x="127" y="6"/>
                        <a:pt x="127" y="6"/>
                        <a:pt x="127" y="6"/>
                      </a:cubicBezTo>
                      <a:cubicBezTo>
                        <a:pt x="127" y="6"/>
                        <a:pt x="127" y="6"/>
                        <a:pt x="127" y="6"/>
                      </a:cubicBezTo>
                      <a:cubicBezTo>
                        <a:pt x="127" y="6"/>
                        <a:pt x="127" y="6"/>
                        <a:pt x="127" y="6"/>
                      </a:cubicBezTo>
                      <a:cubicBezTo>
                        <a:pt x="127" y="5"/>
                        <a:pt x="127" y="5"/>
                        <a:pt x="127" y="5"/>
                      </a:cubicBezTo>
                      <a:cubicBezTo>
                        <a:pt x="127" y="5"/>
                        <a:pt x="127" y="5"/>
                        <a:pt x="127" y="5"/>
                      </a:cubicBezTo>
                      <a:cubicBezTo>
                        <a:pt x="126" y="5"/>
                        <a:pt x="126" y="5"/>
                        <a:pt x="126" y="5"/>
                      </a:cubicBezTo>
                      <a:cubicBezTo>
                        <a:pt x="126" y="5"/>
                        <a:pt x="126" y="5"/>
                        <a:pt x="126" y="5"/>
                      </a:cubicBezTo>
                      <a:cubicBezTo>
                        <a:pt x="126" y="5"/>
                        <a:pt x="126" y="5"/>
                        <a:pt x="126" y="5"/>
                      </a:cubicBezTo>
                      <a:cubicBezTo>
                        <a:pt x="127" y="5"/>
                        <a:pt x="127" y="5"/>
                        <a:pt x="127" y="5"/>
                      </a:cubicBezTo>
                      <a:cubicBezTo>
                        <a:pt x="127" y="5"/>
                        <a:pt x="127" y="5"/>
                        <a:pt x="127" y="5"/>
                      </a:cubicBezTo>
                      <a:cubicBezTo>
                        <a:pt x="127" y="5"/>
                        <a:pt x="127" y="5"/>
                        <a:pt x="127" y="5"/>
                      </a:cubicBezTo>
                      <a:cubicBezTo>
                        <a:pt x="127" y="5"/>
                        <a:pt x="127" y="5"/>
                        <a:pt x="127" y="5"/>
                      </a:cubicBezTo>
                      <a:cubicBezTo>
                        <a:pt x="127" y="5"/>
                        <a:pt x="127" y="5"/>
                        <a:pt x="127" y="5"/>
                      </a:cubicBezTo>
                      <a:cubicBezTo>
                        <a:pt x="128" y="6"/>
                        <a:pt x="128" y="6"/>
                        <a:pt x="128" y="6"/>
                      </a:cubicBezTo>
                      <a:cubicBezTo>
                        <a:pt x="128" y="6"/>
                        <a:pt x="128" y="6"/>
                        <a:pt x="128" y="6"/>
                      </a:cubicBezTo>
                      <a:cubicBezTo>
                        <a:pt x="128" y="6"/>
                        <a:pt x="128" y="6"/>
                        <a:pt x="128" y="6"/>
                      </a:cubicBezTo>
                      <a:cubicBezTo>
                        <a:pt x="128" y="6"/>
                        <a:pt x="128" y="6"/>
                        <a:pt x="128" y="6"/>
                      </a:cubicBezTo>
                      <a:cubicBezTo>
                        <a:pt x="128" y="6"/>
                        <a:pt x="128" y="6"/>
                        <a:pt x="128" y="6"/>
                      </a:cubicBezTo>
                      <a:cubicBezTo>
                        <a:pt x="128" y="6"/>
                        <a:pt x="128" y="6"/>
                        <a:pt x="128" y="6"/>
                      </a:cubicBezTo>
                      <a:cubicBezTo>
                        <a:pt x="129" y="7"/>
                        <a:pt x="129" y="7"/>
                        <a:pt x="129" y="7"/>
                      </a:cubicBezTo>
                      <a:cubicBezTo>
                        <a:pt x="129" y="7"/>
                        <a:pt x="129" y="7"/>
                        <a:pt x="129" y="7"/>
                      </a:cubicBezTo>
                      <a:cubicBezTo>
                        <a:pt x="129" y="7"/>
                        <a:pt x="129" y="7"/>
                        <a:pt x="129" y="7"/>
                      </a:cubicBezTo>
                      <a:cubicBezTo>
                        <a:pt x="129" y="7"/>
                        <a:pt x="129" y="7"/>
                        <a:pt x="129" y="7"/>
                      </a:cubicBezTo>
                      <a:cubicBezTo>
                        <a:pt x="129" y="7"/>
                        <a:pt x="129" y="7"/>
                        <a:pt x="129" y="7"/>
                      </a:cubicBezTo>
                      <a:cubicBezTo>
                        <a:pt x="129" y="8"/>
                        <a:pt x="129" y="8"/>
                        <a:pt x="129" y="8"/>
                      </a:cubicBezTo>
                      <a:cubicBezTo>
                        <a:pt x="129" y="8"/>
                        <a:pt x="129" y="8"/>
                        <a:pt x="129" y="8"/>
                      </a:cubicBezTo>
                      <a:cubicBezTo>
                        <a:pt x="130" y="8"/>
                        <a:pt x="130" y="8"/>
                        <a:pt x="130" y="8"/>
                      </a:cubicBezTo>
                      <a:cubicBezTo>
                        <a:pt x="130" y="8"/>
                        <a:pt x="130" y="8"/>
                        <a:pt x="130" y="8"/>
                      </a:cubicBezTo>
                      <a:cubicBezTo>
                        <a:pt x="130" y="8"/>
                        <a:pt x="130" y="8"/>
                        <a:pt x="130" y="8"/>
                      </a:cubicBezTo>
                      <a:cubicBezTo>
                        <a:pt x="130" y="8"/>
                        <a:pt x="130" y="8"/>
                        <a:pt x="130" y="8"/>
                      </a:cubicBezTo>
                      <a:cubicBezTo>
                        <a:pt x="130" y="8"/>
                        <a:pt x="130" y="8"/>
                        <a:pt x="130" y="8"/>
                      </a:cubicBezTo>
                      <a:cubicBezTo>
                        <a:pt x="130" y="8"/>
                        <a:pt x="130" y="8"/>
                        <a:pt x="130" y="8"/>
                      </a:cubicBezTo>
                      <a:cubicBezTo>
                        <a:pt x="130" y="7"/>
                        <a:pt x="130" y="7"/>
                        <a:pt x="130" y="7"/>
                      </a:cubicBezTo>
                      <a:cubicBezTo>
                        <a:pt x="130" y="7"/>
                        <a:pt x="130" y="7"/>
                        <a:pt x="130" y="7"/>
                      </a:cubicBezTo>
                      <a:cubicBezTo>
                        <a:pt x="128" y="5"/>
                        <a:pt x="128" y="5"/>
                        <a:pt x="128" y="5"/>
                      </a:cubicBezTo>
                      <a:cubicBezTo>
                        <a:pt x="128" y="5"/>
                        <a:pt x="128" y="5"/>
                        <a:pt x="128" y="5"/>
                      </a:cubicBezTo>
                      <a:cubicBezTo>
                        <a:pt x="128" y="4"/>
                        <a:pt x="128" y="4"/>
                        <a:pt x="128" y="4"/>
                      </a:cubicBezTo>
                      <a:cubicBezTo>
                        <a:pt x="127" y="4"/>
                        <a:pt x="127" y="4"/>
                        <a:pt x="127" y="4"/>
                      </a:cubicBezTo>
                      <a:cubicBezTo>
                        <a:pt x="127" y="4"/>
                        <a:pt x="127" y="4"/>
                        <a:pt x="127" y="4"/>
                      </a:cubicBezTo>
                      <a:cubicBezTo>
                        <a:pt x="127" y="3"/>
                        <a:pt x="127" y="3"/>
                        <a:pt x="127" y="3"/>
                      </a:cubicBezTo>
                      <a:cubicBezTo>
                        <a:pt x="127" y="2"/>
                        <a:pt x="127" y="2"/>
                        <a:pt x="127" y="2"/>
                      </a:cubicBezTo>
                      <a:cubicBezTo>
                        <a:pt x="127" y="2"/>
                        <a:pt x="127" y="2"/>
                        <a:pt x="127" y="2"/>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6" y="3"/>
                        <a:pt x="126" y="3"/>
                        <a:pt x="126" y="3"/>
                      </a:cubicBezTo>
                      <a:cubicBezTo>
                        <a:pt x="126" y="2"/>
                        <a:pt x="126" y="2"/>
                        <a:pt x="126" y="2"/>
                      </a:cubicBezTo>
                      <a:cubicBezTo>
                        <a:pt x="126" y="2"/>
                        <a:pt x="126" y="2"/>
                        <a:pt x="126" y="2"/>
                      </a:cubicBezTo>
                      <a:cubicBezTo>
                        <a:pt x="126" y="2"/>
                        <a:pt x="126" y="2"/>
                        <a:pt x="126" y="2"/>
                      </a:cubicBezTo>
                      <a:cubicBezTo>
                        <a:pt x="125" y="2"/>
                        <a:pt x="125" y="2"/>
                        <a:pt x="125" y="2"/>
                      </a:cubicBezTo>
                      <a:cubicBezTo>
                        <a:pt x="125" y="2"/>
                        <a:pt x="125" y="2"/>
                        <a:pt x="125" y="2"/>
                      </a:cubicBezTo>
                      <a:cubicBezTo>
                        <a:pt x="125" y="1"/>
                        <a:pt x="125" y="1"/>
                        <a:pt x="125" y="1"/>
                      </a:cubicBezTo>
                      <a:cubicBezTo>
                        <a:pt x="125" y="1"/>
                        <a:pt x="125" y="1"/>
                        <a:pt x="125" y="1"/>
                      </a:cubicBezTo>
                      <a:cubicBezTo>
                        <a:pt x="125" y="0"/>
                        <a:pt x="125" y="0"/>
                        <a:pt x="125" y="0"/>
                      </a:cubicBezTo>
                      <a:cubicBezTo>
                        <a:pt x="125" y="0"/>
                        <a:pt x="125" y="0"/>
                        <a:pt x="125" y="0"/>
                      </a:cubicBezTo>
                      <a:cubicBezTo>
                        <a:pt x="125" y="0"/>
                        <a:pt x="125" y="0"/>
                        <a:pt x="125" y="0"/>
                      </a:cubicBezTo>
                      <a:cubicBezTo>
                        <a:pt x="104" y="5"/>
                        <a:pt x="83" y="9"/>
                        <a:pt x="62" y="13"/>
                      </a:cubicBezTo>
                      <a:cubicBezTo>
                        <a:pt x="59" y="13"/>
                        <a:pt x="56" y="14"/>
                        <a:pt x="53" y="14"/>
                      </a:cubicBezTo>
                      <a:cubicBezTo>
                        <a:pt x="50" y="15"/>
                        <a:pt x="47" y="15"/>
                        <a:pt x="44" y="16"/>
                      </a:cubicBezTo>
                      <a:cubicBezTo>
                        <a:pt x="42" y="16"/>
                        <a:pt x="40" y="16"/>
                        <a:pt x="38" y="16"/>
                      </a:cubicBezTo>
                      <a:cubicBezTo>
                        <a:pt x="38" y="16"/>
                        <a:pt x="38" y="16"/>
                        <a:pt x="38" y="16"/>
                      </a:cubicBezTo>
                      <a:cubicBezTo>
                        <a:pt x="38" y="16"/>
                        <a:pt x="38" y="16"/>
                        <a:pt x="38" y="16"/>
                      </a:cubicBezTo>
                      <a:cubicBezTo>
                        <a:pt x="37" y="16"/>
                        <a:pt x="37" y="16"/>
                        <a:pt x="37" y="16"/>
                      </a:cubicBezTo>
                      <a:cubicBezTo>
                        <a:pt x="37" y="16"/>
                        <a:pt x="37" y="16"/>
                        <a:pt x="37" y="16"/>
                      </a:cubicBezTo>
                      <a:cubicBezTo>
                        <a:pt x="37" y="17"/>
                        <a:pt x="37" y="17"/>
                        <a:pt x="37" y="17"/>
                      </a:cubicBezTo>
                      <a:cubicBezTo>
                        <a:pt x="37" y="18"/>
                        <a:pt x="37" y="18"/>
                        <a:pt x="37" y="18"/>
                      </a:cubicBezTo>
                      <a:cubicBezTo>
                        <a:pt x="37" y="18"/>
                        <a:pt x="37" y="18"/>
                        <a:pt x="37" y="18"/>
                      </a:cubicBezTo>
                      <a:cubicBezTo>
                        <a:pt x="37" y="18"/>
                        <a:pt x="37" y="18"/>
                        <a:pt x="37" y="18"/>
                      </a:cubicBezTo>
                      <a:cubicBezTo>
                        <a:pt x="37" y="18"/>
                        <a:pt x="37" y="18"/>
                        <a:pt x="37" y="18"/>
                      </a:cubicBezTo>
                      <a:cubicBezTo>
                        <a:pt x="37" y="19"/>
                        <a:pt x="37" y="19"/>
                        <a:pt x="37" y="19"/>
                      </a:cubicBezTo>
                      <a:cubicBezTo>
                        <a:pt x="37" y="20"/>
                        <a:pt x="37" y="20"/>
                        <a:pt x="37" y="20"/>
                      </a:cubicBezTo>
                      <a:cubicBezTo>
                        <a:pt x="37" y="20"/>
                        <a:pt x="37" y="20"/>
                        <a:pt x="37" y="20"/>
                      </a:cubicBezTo>
                      <a:cubicBezTo>
                        <a:pt x="37" y="20"/>
                        <a:pt x="37" y="20"/>
                        <a:pt x="37" y="20"/>
                      </a:cubicBezTo>
                      <a:cubicBezTo>
                        <a:pt x="37" y="20"/>
                        <a:pt x="37" y="20"/>
                        <a:pt x="37" y="20"/>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6" y="21"/>
                        <a:pt x="36" y="21"/>
                        <a:pt x="36" y="21"/>
                      </a:cubicBezTo>
                      <a:cubicBezTo>
                        <a:pt x="36" y="21"/>
                        <a:pt x="36" y="21"/>
                        <a:pt x="36" y="21"/>
                      </a:cubicBezTo>
                      <a:cubicBezTo>
                        <a:pt x="36" y="21"/>
                        <a:pt x="36" y="21"/>
                        <a:pt x="36" y="21"/>
                      </a:cubicBezTo>
                      <a:cubicBezTo>
                        <a:pt x="35" y="22"/>
                        <a:pt x="35" y="22"/>
                        <a:pt x="35" y="22"/>
                      </a:cubicBezTo>
                      <a:cubicBezTo>
                        <a:pt x="34" y="23"/>
                        <a:pt x="34" y="23"/>
                        <a:pt x="34" y="23"/>
                      </a:cubicBezTo>
                      <a:cubicBezTo>
                        <a:pt x="34" y="23"/>
                        <a:pt x="34" y="23"/>
                        <a:pt x="34" y="23"/>
                      </a:cubicBezTo>
                      <a:cubicBezTo>
                        <a:pt x="33" y="26"/>
                        <a:pt x="33" y="26"/>
                        <a:pt x="33" y="26"/>
                      </a:cubicBezTo>
                      <a:cubicBezTo>
                        <a:pt x="33" y="26"/>
                        <a:pt x="33" y="26"/>
                        <a:pt x="33" y="26"/>
                      </a:cubicBezTo>
                      <a:cubicBezTo>
                        <a:pt x="33" y="26"/>
                        <a:pt x="33" y="26"/>
                        <a:pt x="33" y="26"/>
                      </a:cubicBezTo>
                      <a:cubicBezTo>
                        <a:pt x="33" y="26"/>
                        <a:pt x="33" y="26"/>
                        <a:pt x="33" y="26"/>
                      </a:cubicBezTo>
                      <a:cubicBezTo>
                        <a:pt x="33" y="27"/>
                        <a:pt x="33" y="27"/>
                        <a:pt x="33"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1" y="27"/>
                        <a:pt x="31" y="27"/>
                        <a:pt x="31" y="27"/>
                      </a:cubicBezTo>
                      <a:cubicBezTo>
                        <a:pt x="31" y="27"/>
                        <a:pt x="31" y="27"/>
                        <a:pt x="31" y="27"/>
                      </a:cubicBezTo>
                      <a:cubicBezTo>
                        <a:pt x="31" y="27"/>
                        <a:pt x="31" y="27"/>
                        <a:pt x="31" y="27"/>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7"/>
                        <a:pt x="30" y="27"/>
                        <a:pt x="30" y="27"/>
                      </a:cubicBezTo>
                      <a:cubicBezTo>
                        <a:pt x="29" y="27"/>
                        <a:pt x="29"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8" y="27"/>
                        <a:pt x="28" y="27"/>
                      </a:cubicBezTo>
                      <a:cubicBezTo>
                        <a:pt x="28" y="28"/>
                        <a:pt x="28" y="28"/>
                        <a:pt x="28" y="28"/>
                      </a:cubicBezTo>
                      <a:cubicBezTo>
                        <a:pt x="28" y="28"/>
                        <a:pt x="28" y="28"/>
                        <a:pt x="28" y="28"/>
                      </a:cubicBezTo>
                      <a:cubicBezTo>
                        <a:pt x="27" y="28"/>
                        <a:pt x="27" y="28"/>
                        <a:pt x="27" y="28"/>
                      </a:cubicBezTo>
                      <a:cubicBezTo>
                        <a:pt x="27" y="29"/>
                        <a:pt x="27" y="29"/>
                        <a:pt x="27" y="29"/>
                      </a:cubicBezTo>
                      <a:cubicBezTo>
                        <a:pt x="27" y="29"/>
                        <a:pt x="27" y="29"/>
                        <a:pt x="27" y="29"/>
                      </a:cubicBezTo>
                      <a:cubicBezTo>
                        <a:pt x="27" y="29"/>
                        <a:pt x="27" y="29"/>
                        <a:pt x="27" y="29"/>
                      </a:cubicBezTo>
                      <a:cubicBezTo>
                        <a:pt x="27" y="30"/>
                        <a:pt x="27" y="30"/>
                        <a:pt x="27" y="30"/>
                      </a:cubicBezTo>
                      <a:cubicBezTo>
                        <a:pt x="26" y="30"/>
                        <a:pt x="26" y="30"/>
                        <a:pt x="26" y="30"/>
                      </a:cubicBezTo>
                      <a:cubicBezTo>
                        <a:pt x="26" y="30"/>
                        <a:pt x="26" y="30"/>
                        <a:pt x="26" y="30"/>
                      </a:cubicBezTo>
                      <a:cubicBezTo>
                        <a:pt x="26" y="30"/>
                        <a:pt x="26" y="30"/>
                        <a:pt x="26" y="30"/>
                      </a:cubicBezTo>
                      <a:cubicBezTo>
                        <a:pt x="26" y="30"/>
                        <a:pt x="26" y="30"/>
                        <a:pt x="26" y="30"/>
                      </a:cubicBezTo>
                      <a:cubicBezTo>
                        <a:pt x="26" y="31"/>
                        <a:pt x="26" y="31"/>
                        <a:pt x="26"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29"/>
                        <a:pt x="25" y="29"/>
                        <a:pt x="25" y="29"/>
                      </a:cubicBezTo>
                      <a:cubicBezTo>
                        <a:pt x="25" y="29"/>
                        <a:pt x="25" y="29"/>
                        <a:pt x="25" y="29"/>
                      </a:cubicBezTo>
                      <a:cubicBezTo>
                        <a:pt x="24" y="29"/>
                        <a:pt x="24" y="29"/>
                        <a:pt x="24" y="29"/>
                      </a:cubicBezTo>
                      <a:cubicBezTo>
                        <a:pt x="24" y="29"/>
                        <a:pt x="24" y="29"/>
                        <a:pt x="24" y="29"/>
                      </a:cubicBezTo>
                      <a:cubicBezTo>
                        <a:pt x="24" y="29"/>
                        <a:pt x="24" y="29"/>
                        <a:pt x="24" y="29"/>
                      </a:cubicBezTo>
                      <a:cubicBezTo>
                        <a:pt x="24" y="29"/>
                        <a:pt x="24" y="29"/>
                        <a:pt x="24" y="29"/>
                      </a:cubicBezTo>
                      <a:cubicBezTo>
                        <a:pt x="23" y="30"/>
                        <a:pt x="23" y="30"/>
                        <a:pt x="23" y="30"/>
                      </a:cubicBezTo>
                      <a:cubicBezTo>
                        <a:pt x="23" y="30"/>
                        <a:pt x="23" y="30"/>
                        <a:pt x="23" y="30"/>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2"/>
                        <a:pt x="22" y="32"/>
                        <a:pt x="22" y="32"/>
                      </a:cubicBezTo>
                      <a:cubicBezTo>
                        <a:pt x="22" y="32"/>
                        <a:pt x="22" y="32"/>
                        <a:pt x="22" y="32"/>
                      </a:cubicBezTo>
                      <a:cubicBezTo>
                        <a:pt x="22" y="32"/>
                        <a:pt x="22" y="32"/>
                        <a:pt x="22"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4"/>
                        <a:pt x="20" y="34"/>
                        <a:pt x="20" y="34"/>
                      </a:cubicBezTo>
                      <a:cubicBezTo>
                        <a:pt x="20" y="34"/>
                        <a:pt x="20" y="34"/>
                        <a:pt x="20" y="34"/>
                      </a:cubicBezTo>
                      <a:cubicBezTo>
                        <a:pt x="20" y="34"/>
                        <a:pt x="20" y="34"/>
                        <a:pt x="20" y="34"/>
                      </a:cubicBezTo>
                      <a:cubicBezTo>
                        <a:pt x="20" y="35"/>
                        <a:pt x="20" y="35"/>
                        <a:pt x="20" y="35"/>
                      </a:cubicBezTo>
                      <a:cubicBezTo>
                        <a:pt x="19" y="35"/>
                        <a:pt x="19" y="35"/>
                        <a:pt x="19" y="35"/>
                      </a:cubicBezTo>
                      <a:cubicBezTo>
                        <a:pt x="19" y="35"/>
                        <a:pt x="19" y="35"/>
                        <a:pt x="19" y="35"/>
                      </a:cubicBezTo>
                      <a:cubicBezTo>
                        <a:pt x="19" y="35"/>
                        <a:pt x="19" y="35"/>
                        <a:pt x="19" y="35"/>
                      </a:cubicBezTo>
                      <a:cubicBezTo>
                        <a:pt x="19" y="35"/>
                        <a:pt x="19" y="35"/>
                        <a:pt x="19" y="35"/>
                      </a:cubicBezTo>
                      <a:cubicBezTo>
                        <a:pt x="18" y="35"/>
                        <a:pt x="18" y="35"/>
                        <a:pt x="18" y="35"/>
                      </a:cubicBezTo>
                      <a:cubicBezTo>
                        <a:pt x="18" y="35"/>
                        <a:pt x="18" y="35"/>
                        <a:pt x="18" y="35"/>
                      </a:cubicBezTo>
                      <a:cubicBezTo>
                        <a:pt x="18" y="35"/>
                        <a:pt x="18" y="35"/>
                        <a:pt x="18" y="35"/>
                      </a:cubicBezTo>
                      <a:cubicBezTo>
                        <a:pt x="18" y="35"/>
                        <a:pt x="18" y="35"/>
                        <a:pt x="18" y="35"/>
                      </a:cubicBezTo>
                      <a:cubicBezTo>
                        <a:pt x="17" y="36"/>
                        <a:pt x="17" y="36"/>
                        <a:pt x="17" y="36"/>
                      </a:cubicBezTo>
                      <a:cubicBezTo>
                        <a:pt x="16" y="36"/>
                        <a:pt x="16" y="36"/>
                        <a:pt x="16" y="36"/>
                      </a:cubicBezTo>
                      <a:cubicBezTo>
                        <a:pt x="16" y="36"/>
                        <a:pt x="16" y="36"/>
                        <a:pt x="16" y="36"/>
                      </a:cubicBezTo>
                      <a:cubicBezTo>
                        <a:pt x="16" y="36"/>
                        <a:pt x="16" y="36"/>
                        <a:pt x="16" y="36"/>
                      </a:cubicBezTo>
                      <a:cubicBezTo>
                        <a:pt x="16" y="37"/>
                        <a:pt x="16" y="37"/>
                        <a:pt x="16" y="37"/>
                      </a:cubicBezTo>
                      <a:cubicBezTo>
                        <a:pt x="16" y="37"/>
                        <a:pt x="16" y="37"/>
                        <a:pt x="16" y="37"/>
                      </a:cubicBezTo>
                      <a:cubicBezTo>
                        <a:pt x="15" y="37"/>
                        <a:pt x="15" y="37"/>
                        <a:pt x="15" y="37"/>
                      </a:cubicBezTo>
                      <a:cubicBezTo>
                        <a:pt x="15" y="37"/>
                        <a:pt x="15" y="37"/>
                        <a:pt x="15" y="37"/>
                      </a:cubicBezTo>
                      <a:cubicBezTo>
                        <a:pt x="15" y="37"/>
                        <a:pt x="15" y="37"/>
                        <a:pt x="15" y="37"/>
                      </a:cubicBezTo>
                      <a:cubicBezTo>
                        <a:pt x="15" y="37"/>
                        <a:pt x="15" y="37"/>
                        <a:pt x="15" y="37"/>
                      </a:cubicBezTo>
                      <a:cubicBezTo>
                        <a:pt x="15" y="38"/>
                        <a:pt x="15" y="38"/>
                        <a:pt x="15" y="38"/>
                      </a:cubicBezTo>
                      <a:cubicBezTo>
                        <a:pt x="15" y="38"/>
                        <a:pt x="15" y="38"/>
                        <a:pt x="15" y="38"/>
                      </a:cubicBezTo>
                      <a:cubicBezTo>
                        <a:pt x="15" y="38"/>
                        <a:pt x="15" y="38"/>
                        <a:pt x="15" y="38"/>
                      </a:cubicBezTo>
                      <a:cubicBezTo>
                        <a:pt x="14" y="38"/>
                        <a:pt x="14" y="38"/>
                        <a:pt x="14" y="38"/>
                      </a:cubicBezTo>
                      <a:cubicBezTo>
                        <a:pt x="14" y="38"/>
                        <a:pt x="14" y="38"/>
                        <a:pt x="14" y="38"/>
                      </a:cubicBezTo>
                      <a:cubicBezTo>
                        <a:pt x="14" y="38"/>
                        <a:pt x="14" y="38"/>
                        <a:pt x="14" y="38"/>
                      </a:cubicBezTo>
                      <a:cubicBezTo>
                        <a:pt x="14" y="38"/>
                        <a:pt x="14" y="38"/>
                        <a:pt x="14" y="38"/>
                      </a:cubicBezTo>
                      <a:cubicBezTo>
                        <a:pt x="14" y="38"/>
                        <a:pt x="14" y="38"/>
                        <a:pt x="14" y="38"/>
                      </a:cubicBezTo>
                      <a:cubicBezTo>
                        <a:pt x="14" y="39"/>
                        <a:pt x="14" y="39"/>
                        <a:pt x="14" y="39"/>
                      </a:cubicBezTo>
                      <a:cubicBezTo>
                        <a:pt x="14" y="39"/>
                        <a:pt x="14" y="39"/>
                        <a:pt x="14" y="39"/>
                      </a:cubicBezTo>
                      <a:cubicBezTo>
                        <a:pt x="13" y="39"/>
                        <a:pt x="13" y="39"/>
                        <a:pt x="13" y="39"/>
                      </a:cubicBezTo>
                      <a:cubicBezTo>
                        <a:pt x="13" y="40"/>
                        <a:pt x="13" y="40"/>
                        <a:pt x="13" y="40"/>
                      </a:cubicBezTo>
                      <a:cubicBezTo>
                        <a:pt x="12" y="40"/>
                        <a:pt x="12" y="40"/>
                        <a:pt x="12" y="40"/>
                      </a:cubicBezTo>
                      <a:cubicBezTo>
                        <a:pt x="12" y="40"/>
                        <a:pt x="12" y="40"/>
                        <a:pt x="12" y="40"/>
                      </a:cubicBezTo>
                      <a:cubicBezTo>
                        <a:pt x="12" y="40"/>
                        <a:pt x="12" y="40"/>
                        <a:pt x="12" y="40"/>
                      </a:cubicBezTo>
                      <a:cubicBezTo>
                        <a:pt x="12" y="40"/>
                        <a:pt x="12" y="40"/>
                        <a:pt x="12" y="40"/>
                      </a:cubicBezTo>
                      <a:cubicBezTo>
                        <a:pt x="12" y="41"/>
                        <a:pt x="12" y="41"/>
                        <a:pt x="12" y="41"/>
                      </a:cubicBezTo>
                      <a:cubicBezTo>
                        <a:pt x="12" y="41"/>
                        <a:pt x="12" y="41"/>
                        <a:pt x="12" y="41"/>
                      </a:cubicBezTo>
                      <a:cubicBezTo>
                        <a:pt x="11" y="41"/>
                        <a:pt x="11" y="41"/>
                        <a:pt x="11" y="41"/>
                      </a:cubicBezTo>
                      <a:cubicBezTo>
                        <a:pt x="11" y="41"/>
                        <a:pt x="11" y="41"/>
                        <a:pt x="11" y="41"/>
                      </a:cubicBezTo>
                      <a:cubicBezTo>
                        <a:pt x="11" y="41"/>
                        <a:pt x="11" y="41"/>
                        <a:pt x="11"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8" y="41"/>
                        <a:pt x="8" y="41"/>
                        <a:pt x="8" y="41"/>
                      </a:cubicBezTo>
                      <a:cubicBezTo>
                        <a:pt x="8" y="41"/>
                        <a:pt x="8" y="41"/>
                        <a:pt x="8" y="41"/>
                      </a:cubicBezTo>
                      <a:cubicBezTo>
                        <a:pt x="8" y="41"/>
                        <a:pt x="8" y="41"/>
                        <a:pt x="8" y="41"/>
                      </a:cubicBezTo>
                      <a:cubicBezTo>
                        <a:pt x="7" y="42"/>
                        <a:pt x="7" y="42"/>
                        <a:pt x="7" y="42"/>
                      </a:cubicBezTo>
                      <a:cubicBezTo>
                        <a:pt x="7" y="42"/>
                        <a:pt x="7" y="42"/>
                        <a:pt x="7" y="42"/>
                      </a:cubicBezTo>
                      <a:cubicBezTo>
                        <a:pt x="7" y="42"/>
                        <a:pt x="7" y="42"/>
                        <a:pt x="7" y="42"/>
                      </a:cubicBezTo>
                      <a:cubicBezTo>
                        <a:pt x="7" y="42"/>
                        <a:pt x="7" y="42"/>
                        <a:pt x="7" y="42"/>
                      </a:cubicBezTo>
                      <a:cubicBezTo>
                        <a:pt x="7" y="42"/>
                        <a:pt x="7" y="42"/>
                        <a:pt x="7" y="42"/>
                      </a:cubicBezTo>
                      <a:cubicBezTo>
                        <a:pt x="6" y="42"/>
                        <a:pt x="6" y="42"/>
                        <a:pt x="6" y="42"/>
                      </a:cubicBezTo>
                      <a:cubicBezTo>
                        <a:pt x="6" y="43"/>
                        <a:pt x="6" y="43"/>
                        <a:pt x="6" y="43"/>
                      </a:cubicBezTo>
                      <a:cubicBezTo>
                        <a:pt x="6" y="43"/>
                        <a:pt x="6" y="43"/>
                        <a:pt x="6" y="43"/>
                      </a:cubicBezTo>
                      <a:cubicBezTo>
                        <a:pt x="6" y="43"/>
                        <a:pt x="6" y="43"/>
                        <a:pt x="6" y="43"/>
                      </a:cubicBezTo>
                      <a:cubicBezTo>
                        <a:pt x="5" y="43"/>
                        <a:pt x="5" y="43"/>
                        <a:pt x="5" y="43"/>
                      </a:cubicBezTo>
                      <a:cubicBezTo>
                        <a:pt x="5" y="43"/>
                        <a:pt x="5" y="43"/>
                        <a:pt x="5" y="43"/>
                      </a:cubicBezTo>
                      <a:cubicBezTo>
                        <a:pt x="5" y="44"/>
                        <a:pt x="5" y="44"/>
                        <a:pt x="5" y="44"/>
                      </a:cubicBezTo>
                      <a:cubicBezTo>
                        <a:pt x="5" y="44"/>
                        <a:pt x="5" y="44"/>
                        <a:pt x="5" y="44"/>
                      </a:cubicBezTo>
                      <a:cubicBezTo>
                        <a:pt x="5" y="44"/>
                        <a:pt x="5" y="44"/>
                        <a:pt x="5" y="44"/>
                      </a:cubicBezTo>
                      <a:cubicBezTo>
                        <a:pt x="4" y="44"/>
                        <a:pt x="4" y="44"/>
                        <a:pt x="4" y="44"/>
                      </a:cubicBezTo>
                      <a:cubicBezTo>
                        <a:pt x="4" y="44"/>
                        <a:pt x="4" y="44"/>
                        <a:pt x="4" y="44"/>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6"/>
                        <a:pt x="4" y="46"/>
                        <a:pt x="4" y="46"/>
                      </a:cubicBezTo>
                      <a:cubicBezTo>
                        <a:pt x="4" y="46"/>
                        <a:pt x="4" y="46"/>
                        <a:pt x="4" y="46"/>
                      </a:cubicBezTo>
                      <a:cubicBezTo>
                        <a:pt x="4" y="46"/>
                        <a:pt x="4" y="46"/>
                        <a:pt x="4" y="46"/>
                      </a:cubicBezTo>
                      <a:cubicBezTo>
                        <a:pt x="4" y="46"/>
                        <a:pt x="4" y="46"/>
                        <a:pt x="4" y="46"/>
                      </a:cubicBezTo>
                      <a:cubicBezTo>
                        <a:pt x="4" y="46"/>
                        <a:pt x="4" y="46"/>
                        <a:pt x="4" y="46"/>
                      </a:cubicBezTo>
                      <a:cubicBezTo>
                        <a:pt x="4" y="47"/>
                        <a:pt x="4" y="47"/>
                        <a:pt x="4" y="47"/>
                      </a:cubicBezTo>
                      <a:cubicBezTo>
                        <a:pt x="4" y="47"/>
                        <a:pt x="4" y="47"/>
                        <a:pt x="4" y="47"/>
                      </a:cubicBezTo>
                      <a:cubicBezTo>
                        <a:pt x="4" y="47"/>
                        <a:pt x="4" y="47"/>
                        <a:pt x="4"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2" y="48"/>
                        <a:pt x="2" y="48"/>
                        <a:pt x="2" y="48"/>
                      </a:cubicBezTo>
                      <a:cubicBezTo>
                        <a:pt x="2" y="48"/>
                        <a:pt x="2" y="48"/>
                        <a:pt x="2" y="48"/>
                      </a:cubicBezTo>
                      <a:cubicBezTo>
                        <a:pt x="2" y="48"/>
                        <a:pt x="2" y="48"/>
                        <a:pt x="2"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51"/>
                        <a:pt x="0" y="52"/>
                        <a:pt x="0" y="54"/>
                      </a:cubicBezTo>
                      <a:cubicBezTo>
                        <a:pt x="7" y="53"/>
                        <a:pt x="13" y="52"/>
                        <a:pt x="20" y="51"/>
                      </a:cubicBezTo>
                      <a:cubicBezTo>
                        <a:pt x="24" y="48"/>
                        <a:pt x="24" y="48"/>
                        <a:pt x="24"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6" y="48"/>
                        <a:pt x="26" y="48"/>
                        <a:pt x="26" y="48"/>
                      </a:cubicBezTo>
                      <a:cubicBezTo>
                        <a:pt x="26" y="48"/>
                        <a:pt x="26" y="48"/>
                        <a:pt x="26" y="48"/>
                      </a:cubicBezTo>
                      <a:cubicBezTo>
                        <a:pt x="26" y="48"/>
                        <a:pt x="26" y="48"/>
                        <a:pt x="26" y="48"/>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7" y="47"/>
                        <a:pt x="27" y="47"/>
                        <a:pt x="27" y="47"/>
                      </a:cubicBezTo>
                      <a:cubicBezTo>
                        <a:pt x="27" y="47"/>
                        <a:pt x="27" y="47"/>
                        <a:pt x="27" y="47"/>
                      </a:cubicBezTo>
                      <a:cubicBezTo>
                        <a:pt x="27" y="47"/>
                        <a:pt x="27" y="47"/>
                        <a:pt x="27" y="47"/>
                      </a:cubicBezTo>
                      <a:cubicBezTo>
                        <a:pt x="28" y="46"/>
                        <a:pt x="28" y="46"/>
                        <a:pt x="28" y="46"/>
                      </a:cubicBezTo>
                      <a:cubicBezTo>
                        <a:pt x="28" y="46"/>
                        <a:pt x="28" y="46"/>
                        <a:pt x="28"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30" y="46"/>
                        <a:pt x="30" y="46"/>
                        <a:pt x="30" y="46"/>
                      </a:cubicBezTo>
                      <a:cubicBezTo>
                        <a:pt x="30" y="46"/>
                        <a:pt x="30" y="46"/>
                        <a:pt x="30" y="46"/>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8" y="44"/>
                        <a:pt x="45" y="43"/>
                        <a:pt x="51" y="42"/>
                      </a:cubicBezTo>
                      <a:cubicBezTo>
                        <a:pt x="51" y="42"/>
                        <a:pt x="51" y="42"/>
                        <a:pt x="51" y="42"/>
                      </a:cubicBezTo>
                      <a:cubicBezTo>
                        <a:pt x="52" y="42"/>
                        <a:pt x="52" y="42"/>
                        <a:pt x="52" y="42"/>
                      </a:cubicBezTo>
                      <a:cubicBezTo>
                        <a:pt x="52" y="42"/>
                        <a:pt x="52" y="42"/>
                        <a:pt x="52" y="42"/>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3" y="43"/>
                        <a:pt x="53" y="43"/>
                        <a:pt x="53" y="43"/>
                      </a:cubicBezTo>
                      <a:cubicBezTo>
                        <a:pt x="54" y="43"/>
                        <a:pt x="54" y="43"/>
                        <a:pt x="54" y="43"/>
                      </a:cubicBezTo>
                      <a:cubicBezTo>
                        <a:pt x="54" y="43"/>
                        <a:pt x="54" y="43"/>
                        <a:pt x="54" y="43"/>
                      </a:cubicBezTo>
                      <a:cubicBezTo>
                        <a:pt x="54" y="43"/>
                        <a:pt x="54" y="43"/>
                        <a:pt x="54" y="43"/>
                      </a:cubicBezTo>
                      <a:cubicBezTo>
                        <a:pt x="54" y="43"/>
                        <a:pt x="54" y="43"/>
                        <a:pt x="54" y="43"/>
                      </a:cubicBezTo>
                      <a:cubicBezTo>
                        <a:pt x="55" y="44"/>
                        <a:pt x="55" y="45"/>
                        <a:pt x="56" y="45"/>
                      </a:cubicBezTo>
                      <a:cubicBezTo>
                        <a:pt x="56" y="45"/>
                        <a:pt x="56" y="45"/>
                        <a:pt x="56" y="45"/>
                      </a:cubicBezTo>
                      <a:cubicBezTo>
                        <a:pt x="56" y="46"/>
                        <a:pt x="56" y="46"/>
                        <a:pt x="56" y="46"/>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63" y="47"/>
                        <a:pt x="68" y="46"/>
                        <a:pt x="74" y="45"/>
                      </a:cubicBezTo>
                      <a:cubicBezTo>
                        <a:pt x="75" y="45"/>
                        <a:pt x="75" y="45"/>
                        <a:pt x="75" y="45"/>
                      </a:cubicBezTo>
                      <a:cubicBezTo>
                        <a:pt x="75" y="45"/>
                        <a:pt x="75" y="45"/>
                        <a:pt x="75" y="45"/>
                      </a:cubicBezTo>
                      <a:cubicBezTo>
                        <a:pt x="82" y="50"/>
                        <a:pt x="89" y="55"/>
                        <a:pt x="95" y="59"/>
                      </a:cubicBezTo>
                      <a:cubicBezTo>
                        <a:pt x="95" y="59"/>
                        <a:pt x="95" y="59"/>
                        <a:pt x="95" y="59"/>
                      </a:cubicBezTo>
                      <a:cubicBezTo>
                        <a:pt x="96" y="59"/>
                        <a:pt x="96" y="59"/>
                        <a:pt x="96" y="59"/>
                      </a:cubicBezTo>
                      <a:cubicBezTo>
                        <a:pt x="96" y="59"/>
                        <a:pt x="96" y="59"/>
                        <a:pt x="96" y="59"/>
                      </a:cubicBezTo>
                      <a:cubicBezTo>
                        <a:pt x="96" y="59"/>
                        <a:pt x="96" y="59"/>
                        <a:pt x="96" y="59"/>
                      </a:cubicBezTo>
                      <a:cubicBezTo>
                        <a:pt x="96" y="60"/>
                        <a:pt x="96" y="60"/>
                        <a:pt x="96" y="60"/>
                      </a:cubicBezTo>
                      <a:cubicBezTo>
                        <a:pt x="97" y="59"/>
                        <a:pt x="97" y="59"/>
                        <a:pt x="97" y="59"/>
                      </a:cubicBezTo>
                      <a:cubicBezTo>
                        <a:pt x="98" y="58"/>
                        <a:pt x="98" y="58"/>
                        <a:pt x="98" y="58"/>
                      </a:cubicBezTo>
                      <a:cubicBezTo>
                        <a:pt x="98" y="58"/>
                        <a:pt x="98" y="58"/>
                        <a:pt x="98" y="58"/>
                      </a:cubicBezTo>
                      <a:cubicBezTo>
                        <a:pt x="98" y="58"/>
                        <a:pt x="98" y="58"/>
                        <a:pt x="98" y="58"/>
                      </a:cubicBezTo>
                      <a:cubicBezTo>
                        <a:pt x="98" y="57"/>
                        <a:pt x="98" y="57"/>
                        <a:pt x="98" y="57"/>
                      </a:cubicBezTo>
                      <a:cubicBezTo>
                        <a:pt x="99" y="58"/>
                        <a:pt x="99" y="58"/>
                        <a:pt x="99" y="58"/>
                      </a:cubicBezTo>
                      <a:cubicBezTo>
                        <a:pt x="99" y="58"/>
                        <a:pt x="99" y="58"/>
                        <a:pt x="99" y="58"/>
                      </a:cubicBezTo>
                      <a:cubicBezTo>
                        <a:pt x="99" y="58"/>
                        <a:pt x="99" y="58"/>
                        <a:pt x="99" y="58"/>
                      </a:cubicBezTo>
                      <a:cubicBezTo>
                        <a:pt x="99" y="58"/>
                        <a:pt x="99" y="58"/>
                        <a:pt x="99" y="58"/>
                      </a:cubicBezTo>
                      <a:cubicBezTo>
                        <a:pt x="100" y="58"/>
                        <a:pt x="100" y="58"/>
                        <a:pt x="100" y="58"/>
                      </a:cubicBezTo>
                      <a:cubicBezTo>
                        <a:pt x="101" y="58"/>
                        <a:pt x="101" y="58"/>
                        <a:pt x="101" y="58"/>
                      </a:cubicBezTo>
                      <a:cubicBezTo>
                        <a:pt x="101" y="58"/>
                        <a:pt x="101" y="58"/>
                        <a:pt x="101" y="58"/>
                      </a:cubicBezTo>
                      <a:cubicBezTo>
                        <a:pt x="102" y="57"/>
                        <a:pt x="102" y="57"/>
                        <a:pt x="102" y="57"/>
                      </a:cubicBezTo>
                      <a:cubicBezTo>
                        <a:pt x="102" y="57"/>
                        <a:pt x="102" y="57"/>
                        <a:pt x="102" y="57"/>
                      </a:cubicBezTo>
                      <a:cubicBezTo>
                        <a:pt x="104" y="58"/>
                        <a:pt x="104" y="58"/>
                        <a:pt x="104" y="58"/>
                      </a:cubicBezTo>
                      <a:cubicBezTo>
                        <a:pt x="104" y="58"/>
                        <a:pt x="104" y="58"/>
                        <a:pt x="104" y="58"/>
                      </a:cubicBezTo>
                      <a:cubicBezTo>
                        <a:pt x="104" y="57"/>
                        <a:pt x="104" y="57"/>
                        <a:pt x="104" y="57"/>
                      </a:cubicBezTo>
                      <a:cubicBezTo>
                        <a:pt x="104" y="57"/>
                        <a:pt x="104" y="57"/>
                        <a:pt x="104" y="57"/>
                      </a:cubicBezTo>
                      <a:cubicBezTo>
                        <a:pt x="105" y="56"/>
                        <a:pt x="105" y="56"/>
                        <a:pt x="105" y="56"/>
                      </a:cubicBezTo>
                      <a:cubicBezTo>
                        <a:pt x="105" y="55"/>
                        <a:pt x="105" y="55"/>
                        <a:pt x="105" y="55"/>
                      </a:cubicBezTo>
                      <a:cubicBezTo>
                        <a:pt x="105" y="55"/>
                        <a:pt x="105" y="55"/>
                        <a:pt x="105" y="55"/>
                      </a:cubicBezTo>
                      <a:cubicBezTo>
                        <a:pt x="105" y="55"/>
                        <a:pt x="105" y="55"/>
                        <a:pt x="105" y="55"/>
                      </a:cubicBezTo>
                      <a:cubicBezTo>
                        <a:pt x="105" y="54"/>
                        <a:pt x="105" y="54"/>
                        <a:pt x="105" y="54"/>
                      </a:cubicBezTo>
                      <a:cubicBezTo>
                        <a:pt x="105" y="54"/>
                        <a:pt x="105" y="54"/>
                        <a:pt x="105" y="54"/>
                      </a:cubicBezTo>
                      <a:cubicBezTo>
                        <a:pt x="104" y="53"/>
                        <a:pt x="104" y="53"/>
                        <a:pt x="104" y="53"/>
                      </a:cubicBezTo>
                      <a:cubicBezTo>
                        <a:pt x="104" y="52"/>
                        <a:pt x="104" y="52"/>
                        <a:pt x="104" y="52"/>
                      </a:cubicBezTo>
                      <a:cubicBezTo>
                        <a:pt x="104" y="52"/>
                        <a:pt x="104" y="52"/>
                        <a:pt x="104" y="52"/>
                      </a:cubicBezTo>
                      <a:cubicBezTo>
                        <a:pt x="104" y="52"/>
                        <a:pt x="104" y="52"/>
                        <a:pt x="104" y="52"/>
                      </a:cubicBezTo>
                      <a:cubicBezTo>
                        <a:pt x="104" y="52"/>
                        <a:pt x="104" y="52"/>
                        <a:pt x="104" y="52"/>
                      </a:cubicBezTo>
                      <a:cubicBezTo>
                        <a:pt x="105" y="53"/>
                        <a:pt x="105" y="53"/>
                        <a:pt x="105" y="53"/>
                      </a:cubicBezTo>
                      <a:cubicBezTo>
                        <a:pt x="105" y="54"/>
                        <a:pt x="105" y="54"/>
                        <a:pt x="105" y="54"/>
                      </a:cubicBezTo>
                      <a:cubicBezTo>
                        <a:pt x="105" y="55"/>
                        <a:pt x="105" y="55"/>
                        <a:pt x="105" y="55"/>
                      </a:cubicBezTo>
                      <a:cubicBezTo>
                        <a:pt x="105" y="56"/>
                        <a:pt x="105" y="56"/>
                        <a:pt x="105" y="56"/>
                      </a:cubicBezTo>
                      <a:cubicBezTo>
                        <a:pt x="105" y="56"/>
                        <a:pt x="105" y="56"/>
                        <a:pt x="105" y="56"/>
                      </a:cubicBezTo>
                      <a:cubicBezTo>
                        <a:pt x="105" y="56"/>
                        <a:pt x="105" y="56"/>
                        <a:pt x="105" y="56"/>
                      </a:cubicBezTo>
                      <a:cubicBezTo>
                        <a:pt x="105" y="56"/>
                        <a:pt x="105" y="56"/>
                        <a:pt x="105" y="56"/>
                      </a:cubicBezTo>
                      <a:cubicBezTo>
                        <a:pt x="105" y="57"/>
                        <a:pt x="105" y="57"/>
                        <a:pt x="105" y="57"/>
                      </a:cubicBezTo>
                      <a:cubicBezTo>
                        <a:pt x="106" y="56"/>
                        <a:pt x="106" y="56"/>
                        <a:pt x="106" y="56"/>
                      </a:cubicBezTo>
                      <a:cubicBezTo>
                        <a:pt x="106" y="55"/>
                        <a:pt x="106" y="55"/>
                        <a:pt x="106" y="55"/>
                      </a:cubicBezTo>
                      <a:cubicBezTo>
                        <a:pt x="106" y="53"/>
                        <a:pt x="106" y="53"/>
                        <a:pt x="106" y="53"/>
                      </a:cubicBezTo>
                      <a:cubicBezTo>
                        <a:pt x="106" y="52"/>
                        <a:pt x="106" y="52"/>
                        <a:pt x="106" y="52"/>
                      </a:cubicBezTo>
                      <a:cubicBezTo>
                        <a:pt x="106" y="52"/>
                        <a:pt x="106" y="52"/>
                        <a:pt x="106" y="52"/>
                      </a:cubicBezTo>
                      <a:cubicBezTo>
                        <a:pt x="106" y="51"/>
                        <a:pt x="106" y="51"/>
                        <a:pt x="106" y="51"/>
                      </a:cubicBezTo>
                      <a:cubicBezTo>
                        <a:pt x="106" y="51"/>
                        <a:pt x="106" y="51"/>
                        <a:pt x="106" y="51"/>
                      </a:cubicBezTo>
                      <a:cubicBezTo>
                        <a:pt x="107" y="50"/>
                        <a:pt x="107" y="50"/>
                        <a:pt x="107" y="50"/>
                      </a:cubicBezTo>
                      <a:cubicBezTo>
                        <a:pt x="107" y="48"/>
                        <a:pt x="107" y="48"/>
                        <a:pt x="107" y="48"/>
                      </a:cubicBezTo>
                      <a:cubicBezTo>
                        <a:pt x="108" y="47"/>
                        <a:pt x="108" y="47"/>
                        <a:pt x="108" y="47"/>
                      </a:cubicBezTo>
                      <a:cubicBezTo>
                        <a:pt x="110" y="45"/>
                        <a:pt x="110" y="45"/>
                        <a:pt x="110" y="45"/>
                      </a:cubicBezTo>
                      <a:cubicBezTo>
                        <a:pt x="111" y="44"/>
                        <a:pt x="111" y="44"/>
                        <a:pt x="111" y="44"/>
                      </a:cubicBezTo>
                      <a:cubicBezTo>
                        <a:pt x="112" y="44"/>
                        <a:pt x="112" y="44"/>
                        <a:pt x="112" y="44"/>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1" y="43"/>
                        <a:pt x="111" y="43"/>
                        <a:pt x="111" y="43"/>
                      </a:cubicBezTo>
                      <a:cubicBezTo>
                        <a:pt x="111" y="43"/>
                        <a:pt x="111" y="43"/>
                        <a:pt x="111" y="43"/>
                      </a:cubicBezTo>
                      <a:cubicBezTo>
                        <a:pt x="111" y="42"/>
                        <a:pt x="111" y="42"/>
                        <a:pt x="111" y="42"/>
                      </a:cubicBezTo>
                      <a:cubicBezTo>
                        <a:pt x="111" y="42"/>
                        <a:pt x="111" y="42"/>
                        <a:pt x="111" y="42"/>
                      </a:cubicBezTo>
                      <a:cubicBezTo>
                        <a:pt x="111" y="42"/>
                        <a:pt x="111" y="42"/>
                        <a:pt x="111" y="42"/>
                      </a:cubicBezTo>
                      <a:cubicBezTo>
                        <a:pt x="110" y="42"/>
                        <a:pt x="110" y="42"/>
                        <a:pt x="110" y="42"/>
                      </a:cubicBezTo>
                      <a:cubicBezTo>
                        <a:pt x="110" y="42"/>
                        <a:pt x="110" y="42"/>
                        <a:pt x="110" y="42"/>
                      </a:cubicBezTo>
                      <a:cubicBezTo>
                        <a:pt x="111" y="42"/>
                        <a:pt x="111" y="42"/>
                        <a:pt x="111" y="42"/>
                      </a:cubicBezTo>
                      <a:cubicBezTo>
                        <a:pt x="111" y="42"/>
                        <a:pt x="111" y="42"/>
                        <a:pt x="111" y="42"/>
                      </a:cubicBezTo>
                      <a:cubicBezTo>
                        <a:pt x="111" y="42"/>
                        <a:pt x="111" y="42"/>
                        <a:pt x="111" y="42"/>
                      </a:cubicBezTo>
                      <a:cubicBezTo>
                        <a:pt x="111" y="42"/>
                        <a:pt x="111" y="42"/>
                        <a:pt x="111" y="42"/>
                      </a:cubicBezTo>
                      <a:cubicBezTo>
                        <a:pt x="111" y="42"/>
                        <a:pt x="111" y="42"/>
                        <a:pt x="111" y="42"/>
                      </a:cubicBezTo>
                      <a:cubicBezTo>
                        <a:pt x="111" y="41"/>
                        <a:pt x="111" y="41"/>
                        <a:pt x="111" y="41"/>
                      </a:cubicBezTo>
                      <a:cubicBezTo>
                        <a:pt x="111" y="41"/>
                        <a:pt x="111" y="41"/>
                        <a:pt x="111" y="41"/>
                      </a:cubicBezTo>
                      <a:cubicBezTo>
                        <a:pt x="111" y="41"/>
                        <a:pt x="111" y="41"/>
                        <a:pt x="111" y="41"/>
                      </a:cubicBezTo>
                      <a:cubicBezTo>
                        <a:pt x="111" y="40"/>
                        <a:pt x="111" y="40"/>
                        <a:pt x="111" y="40"/>
                      </a:cubicBezTo>
                      <a:cubicBezTo>
                        <a:pt x="111" y="40"/>
                        <a:pt x="111" y="40"/>
                        <a:pt x="111" y="40"/>
                      </a:cubicBezTo>
                      <a:cubicBezTo>
                        <a:pt x="111" y="40"/>
                        <a:pt x="111" y="40"/>
                        <a:pt x="111" y="40"/>
                      </a:cubicBezTo>
                      <a:cubicBezTo>
                        <a:pt x="110" y="40"/>
                        <a:pt x="110" y="40"/>
                        <a:pt x="110" y="40"/>
                      </a:cubicBezTo>
                      <a:cubicBezTo>
                        <a:pt x="110" y="39"/>
                        <a:pt x="110" y="39"/>
                        <a:pt x="110" y="39"/>
                      </a:cubicBezTo>
                      <a:cubicBezTo>
                        <a:pt x="110" y="39"/>
                        <a:pt x="110" y="39"/>
                        <a:pt x="110" y="39"/>
                      </a:cubicBezTo>
                      <a:cubicBezTo>
                        <a:pt x="110" y="39"/>
                        <a:pt x="110" y="39"/>
                        <a:pt x="110" y="39"/>
                      </a:cubicBezTo>
                      <a:cubicBezTo>
                        <a:pt x="111" y="39"/>
                        <a:pt x="111" y="39"/>
                        <a:pt x="111" y="39"/>
                      </a:cubicBezTo>
                      <a:cubicBezTo>
                        <a:pt x="111" y="39"/>
                        <a:pt x="111" y="39"/>
                        <a:pt x="111" y="39"/>
                      </a:cubicBezTo>
                      <a:cubicBezTo>
                        <a:pt x="111" y="39"/>
                        <a:pt x="111" y="39"/>
                        <a:pt x="111" y="39"/>
                      </a:cubicBezTo>
                      <a:cubicBezTo>
                        <a:pt x="111" y="40"/>
                        <a:pt x="111" y="40"/>
                        <a:pt x="111" y="40"/>
                      </a:cubicBezTo>
                      <a:cubicBezTo>
                        <a:pt x="111" y="40"/>
                        <a:pt x="111" y="40"/>
                        <a:pt x="111" y="40"/>
                      </a:cubicBezTo>
                      <a:cubicBezTo>
                        <a:pt x="111" y="40"/>
                        <a:pt x="111" y="40"/>
                        <a:pt x="111" y="40"/>
                      </a:cubicBezTo>
                      <a:cubicBezTo>
                        <a:pt x="111" y="40"/>
                        <a:pt x="111" y="40"/>
                        <a:pt x="111" y="40"/>
                      </a:cubicBezTo>
                      <a:cubicBezTo>
                        <a:pt x="111" y="40"/>
                        <a:pt x="111" y="40"/>
                        <a:pt x="111" y="40"/>
                      </a:cubicBezTo>
                      <a:cubicBezTo>
                        <a:pt x="112" y="41"/>
                        <a:pt x="112" y="41"/>
                        <a:pt x="112" y="41"/>
                      </a:cubicBezTo>
                      <a:cubicBezTo>
                        <a:pt x="112" y="41"/>
                        <a:pt x="112" y="41"/>
                        <a:pt x="112" y="41"/>
                      </a:cubicBezTo>
                      <a:cubicBezTo>
                        <a:pt x="112" y="41"/>
                        <a:pt x="112" y="41"/>
                        <a:pt x="112" y="41"/>
                      </a:cubicBezTo>
                      <a:cubicBezTo>
                        <a:pt x="111" y="42"/>
                        <a:pt x="111" y="42"/>
                        <a:pt x="111" y="42"/>
                      </a:cubicBezTo>
                      <a:cubicBezTo>
                        <a:pt x="111" y="42"/>
                        <a:pt x="111" y="42"/>
                        <a:pt x="111" y="42"/>
                      </a:cubicBezTo>
                      <a:cubicBezTo>
                        <a:pt x="112" y="42"/>
                        <a:pt x="112" y="42"/>
                        <a:pt x="112" y="42"/>
                      </a:cubicBezTo>
                      <a:cubicBezTo>
                        <a:pt x="112" y="42"/>
                        <a:pt x="112" y="42"/>
                        <a:pt x="112" y="42"/>
                      </a:cubicBezTo>
                      <a:cubicBezTo>
                        <a:pt x="112" y="42"/>
                        <a:pt x="112" y="42"/>
                        <a:pt x="112" y="42"/>
                      </a:cubicBezTo>
                      <a:cubicBezTo>
                        <a:pt x="112" y="43"/>
                        <a:pt x="112" y="43"/>
                        <a:pt x="112" y="43"/>
                      </a:cubicBezTo>
                      <a:cubicBezTo>
                        <a:pt x="113" y="42"/>
                        <a:pt x="113" y="42"/>
                        <a:pt x="113" y="42"/>
                      </a:cubicBezTo>
                      <a:cubicBezTo>
                        <a:pt x="113" y="42"/>
                        <a:pt x="113" y="42"/>
                        <a:pt x="113" y="42"/>
                      </a:cubicBezTo>
                      <a:cubicBezTo>
                        <a:pt x="113" y="42"/>
                        <a:pt x="113" y="42"/>
                        <a:pt x="113" y="42"/>
                      </a:cubicBezTo>
                      <a:cubicBezTo>
                        <a:pt x="114" y="42"/>
                        <a:pt x="114" y="42"/>
                        <a:pt x="114" y="42"/>
                      </a:cubicBezTo>
                      <a:cubicBezTo>
                        <a:pt x="114" y="40"/>
                        <a:pt x="114" y="40"/>
                        <a:pt x="114" y="40"/>
                      </a:cubicBezTo>
                      <a:cubicBezTo>
                        <a:pt x="115" y="40"/>
                        <a:pt x="115" y="40"/>
                        <a:pt x="115" y="40"/>
                      </a:cubicBezTo>
                      <a:cubicBezTo>
                        <a:pt x="115" y="40"/>
                        <a:pt x="115" y="40"/>
                        <a:pt x="115" y="40"/>
                      </a:cubicBezTo>
                      <a:cubicBezTo>
                        <a:pt x="114" y="40"/>
                        <a:pt x="114" y="40"/>
                        <a:pt x="114" y="40"/>
                      </a:cubicBezTo>
                      <a:cubicBezTo>
                        <a:pt x="114" y="39"/>
                        <a:pt x="114" y="39"/>
                        <a:pt x="114" y="39"/>
                      </a:cubicBezTo>
                      <a:cubicBezTo>
                        <a:pt x="115" y="39"/>
                        <a:pt x="115" y="39"/>
                        <a:pt x="115" y="39"/>
                      </a:cubicBezTo>
                      <a:cubicBezTo>
                        <a:pt x="115" y="40"/>
                        <a:pt x="115" y="40"/>
                        <a:pt x="115" y="40"/>
                      </a:cubicBezTo>
                      <a:cubicBezTo>
                        <a:pt x="115" y="40"/>
                        <a:pt x="115" y="40"/>
                        <a:pt x="115" y="40"/>
                      </a:cubicBezTo>
                      <a:cubicBezTo>
                        <a:pt x="115" y="40"/>
                        <a:pt x="115" y="40"/>
                        <a:pt x="115" y="40"/>
                      </a:cubicBezTo>
                      <a:cubicBezTo>
                        <a:pt x="115" y="40"/>
                        <a:pt x="115" y="40"/>
                        <a:pt x="115" y="40"/>
                      </a:cubicBezTo>
                      <a:cubicBezTo>
                        <a:pt x="115" y="39"/>
                        <a:pt x="115" y="39"/>
                        <a:pt x="115" y="39"/>
                      </a:cubicBezTo>
                      <a:cubicBezTo>
                        <a:pt x="115" y="39"/>
                        <a:pt x="115" y="39"/>
                        <a:pt x="115" y="39"/>
                      </a:cubicBezTo>
                      <a:cubicBezTo>
                        <a:pt x="115" y="39"/>
                        <a:pt x="115" y="39"/>
                        <a:pt x="115" y="39"/>
                      </a:cubicBezTo>
                      <a:cubicBezTo>
                        <a:pt x="115" y="39"/>
                        <a:pt x="115" y="39"/>
                        <a:pt x="115" y="39"/>
                      </a:cubicBezTo>
                      <a:cubicBezTo>
                        <a:pt x="115" y="38"/>
                        <a:pt x="115" y="38"/>
                        <a:pt x="115" y="38"/>
                      </a:cubicBezTo>
                      <a:cubicBezTo>
                        <a:pt x="115" y="38"/>
                        <a:pt x="115" y="38"/>
                        <a:pt x="115" y="38"/>
                      </a:cubicBezTo>
                      <a:cubicBezTo>
                        <a:pt x="115" y="38"/>
                        <a:pt x="115" y="38"/>
                        <a:pt x="115" y="38"/>
                      </a:cubicBezTo>
                      <a:cubicBezTo>
                        <a:pt x="115" y="38"/>
                        <a:pt x="115" y="38"/>
                        <a:pt x="115" y="38"/>
                      </a:cubicBezTo>
                      <a:cubicBezTo>
                        <a:pt x="115" y="38"/>
                        <a:pt x="115" y="38"/>
                        <a:pt x="115" y="38"/>
                      </a:cubicBezTo>
                      <a:cubicBezTo>
                        <a:pt x="116" y="39"/>
                        <a:pt x="116" y="39"/>
                        <a:pt x="116" y="39"/>
                      </a:cubicBezTo>
                      <a:cubicBezTo>
                        <a:pt x="116" y="39"/>
                        <a:pt x="116" y="39"/>
                        <a:pt x="116" y="39"/>
                      </a:cubicBezTo>
                      <a:cubicBezTo>
                        <a:pt x="116" y="39"/>
                        <a:pt x="116" y="39"/>
                        <a:pt x="116" y="39"/>
                      </a:cubicBezTo>
                      <a:cubicBezTo>
                        <a:pt x="116" y="40"/>
                        <a:pt x="116" y="40"/>
                        <a:pt x="116" y="40"/>
                      </a:cubicBezTo>
                      <a:cubicBezTo>
                        <a:pt x="116" y="39"/>
                        <a:pt x="116" y="39"/>
                        <a:pt x="116" y="39"/>
                      </a:cubicBezTo>
                      <a:cubicBezTo>
                        <a:pt x="116" y="39"/>
                        <a:pt x="116" y="39"/>
                        <a:pt x="116" y="39"/>
                      </a:cubicBezTo>
                      <a:cubicBezTo>
                        <a:pt x="118" y="38"/>
                        <a:pt x="118" y="38"/>
                        <a:pt x="118" y="38"/>
                      </a:cubicBezTo>
                      <a:cubicBezTo>
                        <a:pt x="119" y="38"/>
                        <a:pt x="119" y="38"/>
                        <a:pt x="119" y="38"/>
                      </a:cubicBezTo>
                      <a:cubicBezTo>
                        <a:pt x="122" y="37"/>
                        <a:pt x="122" y="37"/>
                        <a:pt x="122" y="37"/>
                      </a:cubicBezTo>
                      <a:cubicBezTo>
                        <a:pt x="122" y="37"/>
                        <a:pt x="122" y="37"/>
                        <a:pt x="122"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6"/>
                        <a:pt x="121" y="36"/>
                        <a:pt x="121" y="36"/>
                      </a:cubicBezTo>
                      <a:cubicBezTo>
                        <a:pt x="121" y="36"/>
                        <a:pt x="121" y="36"/>
                        <a:pt x="121" y="36"/>
                      </a:cubicBezTo>
                      <a:cubicBezTo>
                        <a:pt x="122" y="36"/>
                        <a:pt x="122" y="36"/>
                        <a:pt x="122" y="36"/>
                      </a:cubicBezTo>
                      <a:cubicBezTo>
                        <a:pt x="122" y="36"/>
                        <a:pt x="122" y="36"/>
                        <a:pt x="122" y="36"/>
                      </a:cubicBezTo>
                      <a:cubicBezTo>
                        <a:pt x="122" y="36"/>
                        <a:pt x="122" y="36"/>
                        <a:pt x="122" y="36"/>
                      </a:cubicBezTo>
                      <a:cubicBezTo>
                        <a:pt x="122" y="37"/>
                        <a:pt x="122" y="37"/>
                        <a:pt x="122" y="37"/>
                      </a:cubicBezTo>
                      <a:cubicBezTo>
                        <a:pt x="122" y="37"/>
                        <a:pt x="122" y="37"/>
                        <a:pt x="122" y="37"/>
                      </a:cubicBezTo>
                      <a:cubicBezTo>
                        <a:pt x="123" y="37"/>
                        <a:pt x="123" y="37"/>
                        <a:pt x="123" y="37"/>
                      </a:cubicBezTo>
                      <a:cubicBezTo>
                        <a:pt x="123" y="37"/>
                        <a:pt x="123" y="37"/>
                        <a:pt x="123" y="37"/>
                      </a:cubicBezTo>
                      <a:cubicBezTo>
                        <a:pt x="123" y="35"/>
                        <a:pt x="123" y="35"/>
                        <a:pt x="123" y="35"/>
                      </a:cubicBezTo>
                      <a:cubicBezTo>
                        <a:pt x="123" y="35"/>
                        <a:pt x="123" y="35"/>
                        <a:pt x="123" y="35"/>
                      </a:cubicBezTo>
                      <a:cubicBezTo>
                        <a:pt x="123" y="36"/>
                        <a:pt x="123" y="36"/>
                        <a:pt x="123" y="36"/>
                      </a:cubicBezTo>
                      <a:cubicBezTo>
                        <a:pt x="124" y="36"/>
                        <a:pt x="124" y="36"/>
                        <a:pt x="124" y="36"/>
                      </a:cubicBezTo>
                      <a:cubicBezTo>
                        <a:pt x="123" y="36"/>
                        <a:pt x="123" y="36"/>
                        <a:pt x="123" y="36"/>
                      </a:cubicBezTo>
                      <a:cubicBezTo>
                        <a:pt x="123" y="36"/>
                        <a:pt x="123" y="36"/>
                        <a:pt x="123" y="36"/>
                      </a:cubicBezTo>
                      <a:cubicBezTo>
                        <a:pt x="124" y="37"/>
                        <a:pt x="124" y="37"/>
                        <a:pt x="124" y="37"/>
                      </a:cubicBezTo>
                      <a:cubicBezTo>
                        <a:pt x="124" y="37"/>
                        <a:pt x="124" y="37"/>
                        <a:pt x="124" y="37"/>
                      </a:cubicBezTo>
                      <a:cubicBezTo>
                        <a:pt x="125" y="37"/>
                        <a:pt x="125" y="37"/>
                        <a:pt x="125" y="37"/>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5"/>
                        <a:pt x="125" y="35"/>
                        <a:pt x="125" y="35"/>
                      </a:cubicBezTo>
                      <a:cubicBezTo>
                        <a:pt x="125" y="35"/>
                        <a:pt x="125" y="35"/>
                        <a:pt x="125" y="35"/>
                      </a:cubicBezTo>
                      <a:cubicBezTo>
                        <a:pt x="125" y="35"/>
                        <a:pt x="125" y="35"/>
                        <a:pt x="125" y="35"/>
                      </a:cubicBezTo>
                      <a:cubicBezTo>
                        <a:pt x="126" y="34"/>
                        <a:pt x="126" y="34"/>
                        <a:pt x="126" y="34"/>
                      </a:cubicBezTo>
                      <a:cubicBezTo>
                        <a:pt x="126" y="34"/>
                        <a:pt x="126" y="34"/>
                        <a:pt x="126" y="34"/>
                      </a:cubicBezTo>
                      <a:cubicBezTo>
                        <a:pt x="126" y="34"/>
                        <a:pt x="126" y="34"/>
                        <a:pt x="126" y="34"/>
                      </a:cubicBezTo>
                      <a:cubicBezTo>
                        <a:pt x="126" y="34"/>
                        <a:pt x="126" y="34"/>
                        <a:pt x="126" y="34"/>
                      </a:cubicBezTo>
                      <a:cubicBezTo>
                        <a:pt x="126" y="33"/>
                        <a:pt x="126" y="33"/>
                        <a:pt x="126" y="33"/>
                      </a:cubicBezTo>
                      <a:cubicBezTo>
                        <a:pt x="126" y="33"/>
                        <a:pt x="126" y="33"/>
                        <a:pt x="126" y="33"/>
                      </a:cubicBezTo>
                      <a:cubicBezTo>
                        <a:pt x="126" y="33"/>
                        <a:pt x="126" y="33"/>
                        <a:pt x="126" y="33"/>
                      </a:cubicBezTo>
                      <a:cubicBezTo>
                        <a:pt x="126" y="33"/>
                        <a:pt x="126" y="33"/>
                        <a:pt x="126" y="33"/>
                      </a:cubicBezTo>
                      <a:cubicBezTo>
                        <a:pt x="126" y="34"/>
                        <a:pt x="126" y="34"/>
                        <a:pt x="126" y="34"/>
                      </a:cubicBezTo>
                      <a:cubicBezTo>
                        <a:pt x="126" y="34"/>
                        <a:pt x="126" y="34"/>
                        <a:pt x="126" y="34"/>
                      </a:cubicBezTo>
                      <a:cubicBezTo>
                        <a:pt x="127" y="33"/>
                        <a:pt x="127" y="33"/>
                        <a:pt x="127" y="33"/>
                      </a:cubicBezTo>
                      <a:cubicBezTo>
                        <a:pt x="127" y="33"/>
                        <a:pt x="127" y="33"/>
                        <a:pt x="127" y="33"/>
                      </a:cubicBezTo>
                      <a:cubicBezTo>
                        <a:pt x="127" y="33"/>
                        <a:pt x="127" y="33"/>
                        <a:pt x="127" y="33"/>
                      </a:cubicBezTo>
                      <a:cubicBezTo>
                        <a:pt x="127" y="33"/>
                        <a:pt x="127" y="33"/>
                        <a:pt x="127" y="33"/>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1"/>
                        <a:pt x="127" y="31"/>
                        <a:pt x="127" y="31"/>
                      </a:cubicBezTo>
                      <a:cubicBezTo>
                        <a:pt x="128" y="31"/>
                        <a:pt x="128" y="31"/>
                        <a:pt x="128" y="31"/>
                      </a:cubicBezTo>
                      <a:cubicBezTo>
                        <a:pt x="128" y="31"/>
                        <a:pt x="128" y="31"/>
                        <a:pt x="128" y="31"/>
                      </a:cubicBezTo>
                      <a:cubicBezTo>
                        <a:pt x="127" y="31"/>
                        <a:pt x="127" y="31"/>
                        <a:pt x="127" y="31"/>
                      </a:cubicBezTo>
                      <a:cubicBezTo>
                        <a:pt x="127" y="31"/>
                        <a:pt x="127" y="31"/>
                        <a:pt x="127" y="31"/>
                      </a:cubicBezTo>
                      <a:cubicBezTo>
                        <a:pt x="126" y="30"/>
                        <a:pt x="126" y="30"/>
                        <a:pt x="126" y="30"/>
                      </a:cubicBezTo>
                      <a:cubicBezTo>
                        <a:pt x="126" y="30"/>
                        <a:pt x="126" y="30"/>
                        <a:pt x="126" y="30"/>
                      </a:cubicBezTo>
                      <a:cubicBezTo>
                        <a:pt x="126" y="31"/>
                        <a:pt x="126" y="31"/>
                        <a:pt x="126" y="31"/>
                      </a:cubicBezTo>
                      <a:cubicBezTo>
                        <a:pt x="127" y="31"/>
                        <a:pt x="127" y="31"/>
                        <a:pt x="127" y="31"/>
                      </a:cubicBezTo>
                      <a:cubicBezTo>
                        <a:pt x="127" y="31"/>
                        <a:pt x="127" y="31"/>
                        <a:pt x="127" y="31"/>
                      </a:cubicBezTo>
                      <a:cubicBezTo>
                        <a:pt x="126" y="31"/>
                        <a:pt x="126" y="31"/>
                        <a:pt x="126" y="31"/>
                      </a:cubicBezTo>
                      <a:cubicBezTo>
                        <a:pt x="126" y="31"/>
                        <a:pt x="126" y="31"/>
                        <a:pt x="126" y="31"/>
                      </a:cubicBezTo>
                      <a:cubicBezTo>
                        <a:pt x="126" y="32"/>
                        <a:pt x="126" y="32"/>
                        <a:pt x="126" y="32"/>
                      </a:cubicBezTo>
                      <a:cubicBezTo>
                        <a:pt x="126" y="32"/>
                        <a:pt x="126" y="32"/>
                        <a:pt x="126" y="32"/>
                      </a:cubicBezTo>
                      <a:cubicBezTo>
                        <a:pt x="126" y="32"/>
                        <a:pt x="126" y="32"/>
                        <a:pt x="126" y="32"/>
                      </a:cubicBezTo>
                      <a:cubicBezTo>
                        <a:pt x="125" y="32"/>
                        <a:pt x="125" y="32"/>
                        <a:pt x="125" y="32"/>
                      </a:cubicBezTo>
                      <a:cubicBezTo>
                        <a:pt x="125" y="32"/>
                        <a:pt x="125" y="32"/>
                        <a:pt x="125" y="32"/>
                      </a:cubicBezTo>
                      <a:cubicBezTo>
                        <a:pt x="125" y="32"/>
                        <a:pt x="125" y="32"/>
                        <a:pt x="125" y="32"/>
                      </a:cubicBezTo>
                      <a:cubicBezTo>
                        <a:pt x="125" y="32"/>
                        <a:pt x="125" y="32"/>
                        <a:pt x="125" y="32"/>
                      </a:cubicBezTo>
                      <a:cubicBezTo>
                        <a:pt x="124" y="32"/>
                        <a:pt x="124" y="32"/>
                        <a:pt x="124" y="32"/>
                      </a:cubicBezTo>
                      <a:cubicBezTo>
                        <a:pt x="124" y="32"/>
                        <a:pt x="124" y="32"/>
                        <a:pt x="124" y="32"/>
                      </a:cubicBezTo>
                      <a:cubicBezTo>
                        <a:pt x="124" y="32"/>
                        <a:pt x="124" y="32"/>
                        <a:pt x="124" y="32"/>
                      </a:cubicBezTo>
                      <a:cubicBezTo>
                        <a:pt x="125" y="32"/>
                        <a:pt x="125" y="32"/>
                        <a:pt x="125" y="32"/>
                      </a:cubicBezTo>
                      <a:cubicBezTo>
                        <a:pt x="125" y="32"/>
                        <a:pt x="125" y="32"/>
                        <a:pt x="125" y="32"/>
                      </a:cubicBezTo>
                      <a:cubicBezTo>
                        <a:pt x="125" y="31"/>
                        <a:pt x="125" y="31"/>
                        <a:pt x="125" y="31"/>
                      </a:cubicBezTo>
                      <a:cubicBezTo>
                        <a:pt x="125" y="31"/>
                        <a:pt x="125" y="31"/>
                        <a:pt x="125" y="31"/>
                      </a:cubicBezTo>
                      <a:cubicBezTo>
                        <a:pt x="125" y="31"/>
                        <a:pt x="125" y="31"/>
                        <a:pt x="125" y="31"/>
                      </a:cubicBezTo>
                      <a:cubicBezTo>
                        <a:pt x="125" y="31"/>
                        <a:pt x="125" y="31"/>
                        <a:pt x="125" y="31"/>
                      </a:cubicBezTo>
                      <a:cubicBezTo>
                        <a:pt x="125" y="31"/>
                        <a:pt x="125" y="31"/>
                        <a:pt x="125" y="31"/>
                      </a:cubicBezTo>
                      <a:cubicBezTo>
                        <a:pt x="125" y="30"/>
                        <a:pt x="125" y="30"/>
                        <a:pt x="125" y="30"/>
                      </a:cubicBezTo>
                      <a:cubicBezTo>
                        <a:pt x="125" y="30"/>
                        <a:pt x="125" y="30"/>
                        <a:pt x="125" y="30"/>
                      </a:cubicBezTo>
                      <a:cubicBezTo>
                        <a:pt x="125" y="30"/>
                        <a:pt x="125" y="30"/>
                        <a:pt x="125" y="30"/>
                      </a:cubicBezTo>
                      <a:cubicBezTo>
                        <a:pt x="124" y="30"/>
                        <a:pt x="124" y="30"/>
                        <a:pt x="124" y="30"/>
                      </a:cubicBezTo>
                      <a:cubicBezTo>
                        <a:pt x="124" y="30"/>
                        <a:pt x="124" y="30"/>
                        <a:pt x="124" y="30"/>
                      </a:cubicBezTo>
                      <a:cubicBezTo>
                        <a:pt x="124" y="30"/>
                        <a:pt x="124" y="30"/>
                        <a:pt x="124" y="30"/>
                      </a:cubicBezTo>
                      <a:cubicBezTo>
                        <a:pt x="124" y="30"/>
                        <a:pt x="124" y="30"/>
                        <a:pt x="124" y="30"/>
                      </a:cubicBezTo>
                      <a:cubicBezTo>
                        <a:pt x="124" y="30"/>
                        <a:pt x="124" y="30"/>
                        <a:pt x="124" y="30"/>
                      </a:cubicBezTo>
                      <a:cubicBezTo>
                        <a:pt x="124" y="31"/>
                        <a:pt x="124" y="31"/>
                        <a:pt x="124" y="31"/>
                      </a:cubicBezTo>
                      <a:cubicBezTo>
                        <a:pt x="124" y="31"/>
                        <a:pt x="124" y="31"/>
                        <a:pt x="124" y="31"/>
                      </a:cubicBezTo>
                      <a:cubicBezTo>
                        <a:pt x="124" y="31"/>
                        <a:pt x="124" y="31"/>
                        <a:pt x="124" y="31"/>
                      </a:cubicBezTo>
                      <a:cubicBezTo>
                        <a:pt x="124" y="32"/>
                        <a:pt x="124" y="32"/>
                        <a:pt x="124" y="32"/>
                      </a:cubicBezTo>
                      <a:cubicBezTo>
                        <a:pt x="124" y="32"/>
                        <a:pt x="124" y="32"/>
                        <a:pt x="124" y="32"/>
                      </a:cubicBezTo>
                      <a:cubicBezTo>
                        <a:pt x="124" y="32"/>
                        <a:pt x="124" y="32"/>
                        <a:pt x="124" y="32"/>
                      </a:cubicBezTo>
                      <a:cubicBezTo>
                        <a:pt x="124" y="31"/>
                        <a:pt x="124" y="31"/>
                        <a:pt x="124" y="31"/>
                      </a:cubicBezTo>
                      <a:cubicBezTo>
                        <a:pt x="123" y="31"/>
                        <a:pt x="123" y="31"/>
                        <a:pt x="123" y="31"/>
                      </a:cubicBezTo>
                      <a:cubicBezTo>
                        <a:pt x="123" y="32"/>
                        <a:pt x="123" y="32"/>
                        <a:pt x="123" y="32"/>
                      </a:cubicBezTo>
                      <a:cubicBezTo>
                        <a:pt x="123" y="32"/>
                        <a:pt x="123" y="32"/>
                        <a:pt x="123" y="32"/>
                      </a:cubicBezTo>
                      <a:cubicBezTo>
                        <a:pt x="123" y="32"/>
                        <a:pt x="123" y="32"/>
                        <a:pt x="123" y="32"/>
                      </a:cubicBezTo>
                      <a:cubicBezTo>
                        <a:pt x="123" y="32"/>
                        <a:pt x="123" y="32"/>
                        <a:pt x="123" y="32"/>
                      </a:cubicBezTo>
                      <a:cubicBezTo>
                        <a:pt x="123" y="33"/>
                        <a:pt x="123" y="33"/>
                        <a:pt x="123" y="33"/>
                      </a:cubicBezTo>
                      <a:cubicBezTo>
                        <a:pt x="123" y="33"/>
                        <a:pt x="123" y="33"/>
                        <a:pt x="123" y="33"/>
                      </a:cubicBezTo>
                      <a:cubicBezTo>
                        <a:pt x="123" y="33"/>
                        <a:pt x="123" y="33"/>
                        <a:pt x="123" y="33"/>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1" y="32"/>
                        <a:pt x="121" y="32"/>
                        <a:pt x="121" y="32"/>
                      </a:cubicBezTo>
                      <a:cubicBezTo>
                        <a:pt x="121" y="33"/>
                        <a:pt x="121" y="33"/>
                        <a:pt x="121" y="33"/>
                      </a:cubicBezTo>
                      <a:cubicBezTo>
                        <a:pt x="121" y="33"/>
                        <a:pt x="121" y="33"/>
                        <a:pt x="121" y="33"/>
                      </a:cubicBezTo>
                      <a:cubicBezTo>
                        <a:pt x="121" y="33"/>
                        <a:pt x="121" y="33"/>
                        <a:pt x="121" y="33"/>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19" y="33"/>
                        <a:pt x="119" y="33"/>
                        <a:pt x="119" y="33"/>
                      </a:cubicBezTo>
                      <a:cubicBezTo>
                        <a:pt x="118" y="33"/>
                        <a:pt x="118" y="33"/>
                        <a:pt x="118" y="33"/>
                      </a:cubicBezTo>
                      <a:cubicBezTo>
                        <a:pt x="118" y="33"/>
                        <a:pt x="118" y="33"/>
                        <a:pt x="118" y="33"/>
                      </a:cubicBezTo>
                      <a:cubicBezTo>
                        <a:pt x="117" y="33"/>
                        <a:pt x="117" y="33"/>
                        <a:pt x="117" y="33"/>
                      </a:cubicBezTo>
                      <a:cubicBezTo>
                        <a:pt x="116" y="33"/>
                        <a:pt x="116" y="33"/>
                        <a:pt x="116" y="33"/>
                      </a:cubicBezTo>
                      <a:cubicBezTo>
                        <a:pt x="116" y="32"/>
                        <a:pt x="116" y="32"/>
                        <a:pt x="116" y="32"/>
                      </a:cubicBezTo>
                      <a:cubicBezTo>
                        <a:pt x="115" y="32"/>
                        <a:pt x="115" y="32"/>
                        <a:pt x="115" y="32"/>
                      </a:cubicBezTo>
                      <a:cubicBezTo>
                        <a:pt x="115" y="31"/>
                        <a:pt x="115" y="31"/>
                        <a:pt x="115" y="31"/>
                      </a:cubicBezTo>
                      <a:cubicBezTo>
                        <a:pt x="115" y="31"/>
                        <a:pt x="115" y="31"/>
                        <a:pt x="115" y="31"/>
                      </a:cubicBezTo>
                      <a:cubicBezTo>
                        <a:pt x="114" y="30"/>
                        <a:pt x="114" y="30"/>
                        <a:pt x="114" y="30"/>
                      </a:cubicBezTo>
                      <a:cubicBezTo>
                        <a:pt x="115" y="30"/>
                        <a:pt x="115" y="30"/>
                        <a:pt x="115" y="30"/>
                      </a:cubicBezTo>
                      <a:cubicBezTo>
                        <a:pt x="116" y="31"/>
                        <a:pt x="116" y="31"/>
                        <a:pt x="116" y="31"/>
                      </a:cubicBezTo>
                      <a:cubicBezTo>
                        <a:pt x="116" y="31"/>
                        <a:pt x="116" y="31"/>
                        <a:pt x="116" y="31"/>
                      </a:cubicBezTo>
                      <a:cubicBezTo>
                        <a:pt x="117" y="32"/>
                        <a:pt x="117" y="32"/>
                        <a:pt x="117" y="32"/>
                      </a:cubicBezTo>
                      <a:cubicBezTo>
                        <a:pt x="117" y="32"/>
                        <a:pt x="117" y="32"/>
                        <a:pt x="117" y="32"/>
                      </a:cubicBezTo>
                      <a:cubicBezTo>
                        <a:pt x="118" y="32"/>
                        <a:pt x="118" y="32"/>
                        <a:pt x="118" y="32"/>
                      </a:cubicBezTo>
                      <a:cubicBezTo>
                        <a:pt x="118" y="33"/>
                        <a:pt x="118" y="33"/>
                        <a:pt x="118" y="33"/>
                      </a:cubicBezTo>
                      <a:cubicBezTo>
                        <a:pt x="119" y="33"/>
                        <a:pt x="119" y="33"/>
                        <a:pt x="119" y="33"/>
                      </a:cubicBezTo>
                      <a:cubicBezTo>
                        <a:pt x="120" y="32"/>
                        <a:pt x="120" y="32"/>
                        <a:pt x="120" y="32"/>
                      </a:cubicBezTo>
                      <a:cubicBezTo>
                        <a:pt x="120" y="32"/>
                        <a:pt x="120" y="32"/>
                        <a:pt x="120" y="32"/>
                      </a:cubicBezTo>
                      <a:cubicBezTo>
                        <a:pt x="120" y="32"/>
                        <a:pt x="120" y="32"/>
                        <a:pt x="120" y="32"/>
                      </a:cubicBezTo>
                      <a:cubicBezTo>
                        <a:pt x="121" y="31"/>
                        <a:pt x="121" y="31"/>
                        <a:pt x="121" y="31"/>
                      </a:cubicBezTo>
                      <a:cubicBezTo>
                        <a:pt x="121" y="31"/>
                        <a:pt x="121" y="31"/>
                        <a:pt x="121" y="31"/>
                      </a:cubicBezTo>
                      <a:cubicBezTo>
                        <a:pt x="122" y="30"/>
                        <a:pt x="122" y="30"/>
                        <a:pt x="122" y="30"/>
                      </a:cubicBezTo>
                      <a:cubicBezTo>
                        <a:pt x="122" y="30"/>
                        <a:pt x="122" y="30"/>
                        <a:pt x="122" y="30"/>
                      </a:cubicBezTo>
                      <a:cubicBezTo>
                        <a:pt x="122" y="30"/>
                        <a:pt x="122" y="30"/>
                        <a:pt x="122" y="30"/>
                      </a:cubicBezTo>
                      <a:cubicBezTo>
                        <a:pt x="122" y="29"/>
                        <a:pt x="122" y="29"/>
                        <a:pt x="122" y="29"/>
                      </a:cubicBezTo>
                      <a:cubicBezTo>
                        <a:pt x="122" y="29"/>
                        <a:pt x="122" y="29"/>
                        <a:pt x="122" y="29"/>
                      </a:cubicBezTo>
                      <a:cubicBezTo>
                        <a:pt x="122" y="28"/>
                        <a:pt x="122" y="28"/>
                        <a:pt x="122" y="28"/>
                      </a:cubicBezTo>
                      <a:cubicBezTo>
                        <a:pt x="122" y="28"/>
                        <a:pt x="122" y="28"/>
                        <a:pt x="122" y="28"/>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1" y="29"/>
                        <a:pt x="121" y="29"/>
                        <a:pt x="121" y="29"/>
                      </a:cubicBezTo>
                      <a:cubicBezTo>
                        <a:pt x="121" y="29"/>
                        <a:pt x="121" y="29"/>
                        <a:pt x="121" y="29"/>
                      </a:cubicBezTo>
                      <a:cubicBezTo>
                        <a:pt x="121" y="29"/>
                        <a:pt x="121" y="29"/>
                        <a:pt x="121" y="29"/>
                      </a:cubicBezTo>
                      <a:cubicBezTo>
                        <a:pt x="120" y="29"/>
                        <a:pt x="120" y="29"/>
                        <a:pt x="120" y="29"/>
                      </a:cubicBezTo>
                      <a:cubicBezTo>
                        <a:pt x="120" y="28"/>
                        <a:pt x="120" y="28"/>
                        <a:pt x="120" y="28"/>
                      </a:cubicBezTo>
                      <a:cubicBezTo>
                        <a:pt x="121" y="28"/>
                        <a:pt x="121" y="28"/>
                        <a:pt x="121" y="28"/>
                      </a:cubicBezTo>
                      <a:cubicBezTo>
                        <a:pt x="121" y="28"/>
                        <a:pt x="121" y="28"/>
                        <a:pt x="121" y="28"/>
                      </a:cubicBezTo>
                      <a:cubicBezTo>
                        <a:pt x="121" y="28"/>
                        <a:pt x="121" y="28"/>
                        <a:pt x="121" y="28"/>
                      </a:cubicBezTo>
                      <a:cubicBezTo>
                        <a:pt x="121" y="28"/>
                        <a:pt x="121" y="28"/>
                        <a:pt x="121" y="28"/>
                      </a:cubicBezTo>
                      <a:cubicBezTo>
                        <a:pt x="121" y="28"/>
                        <a:pt x="121" y="28"/>
                        <a:pt x="121" y="28"/>
                      </a:cubicBezTo>
                      <a:cubicBezTo>
                        <a:pt x="122" y="28"/>
                        <a:pt x="122" y="28"/>
                        <a:pt x="122" y="28"/>
                      </a:cubicBezTo>
                      <a:cubicBezTo>
                        <a:pt x="122" y="28"/>
                        <a:pt x="122" y="28"/>
                        <a:pt x="122" y="28"/>
                      </a:cubicBezTo>
                      <a:cubicBezTo>
                        <a:pt x="122" y="28"/>
                        <a:pt x="122" y="28"/>
                        <a:pt x="122" y="28"/>
                      </a:cubicBezTo>
                      <a:cubicBezTo>
                        <a:pt x="122" y="28"/>
                        <a:pt x="122" y="28"/>
                        <a:pt x="122" y="28"/>
                      </a:cubicBezTo>
                      <a:cubicBezTo>
                        <a:pt x="123" y="27"/>
                        <a:pt x="123" y="27"/>
                        <a:pt x="123" y="27"/>
                      </a:cubicBezTo>
                      <a:cubicBezTo>
                        <a:pt x="122" y="27"/>
                        <a:pt x="122" y="27"/>
                        <a:pt x="122" y="27"/>
                      </a:cubicBezTo>
                      <a:cubicBezTo>
                        <a:pt x="122" y="27"/>
                        <a:pt x="122" y="27"/>
                        <a:pt x="122" y="27"/>
                      </a:cubicBezTo>
                      <a:cubicBezTo>
                        <a:pt x="122" y="27"/>
                        <a:pt x="122" y="27"/>
                        <a:pt x="122" y="27"/>
                      </a:cubicBezTo>
                      <a:cubicBezTo>
                        <a:pt x="122" y="27"/>
                        <a:pt x="122" y="27"/>
                        <a:pt x="122" y="27"/>
                      </a:cubicBezTo>
                      <a:cubicBezTo>
                        <a:pt x="123" y="27"/>
                        <a:pt x="123" y="27"/>
                        <a:pt x="123" y="27"/>
                      </a:cubicBezTo>
                      <a:cubicBezTo>
                        <a:pt x="123" y="27"/>
                        <a:pt x="123" y="27"/>
                        <a:pt x="123" y="27"/>
                      </a:cubicBezTo>
                      <a:cubicBezTo>
                        <a:pt x="123" y="27"/>
                        <a:pt x="123" y="27"/>
                        <a:pt x="123" y="27"/>
                      </a:cubicBezTo>
                      <a:cubicBezTo>
                        <a:pt x="123" y="26"/>
                        <a:pt x="123" y="26"/>
                        <a:pt x="123" y="26"/>
                      </a:cubicBezTo>
                      <a:cubicBezTo>
                        <a:pt x="123" y="26"/>
                        <a:pt x="123" y="26"/>
                        <a:pt x="123" y="26"/>
                      </a:cubicBezTo>
                      <a:cubicBezTo>
                        <a:pt x="123" y="26"/>
                        <a:pt x="123" y="26"/>
                        <a:pt x="123" y="26"/>
                      </a:cubicBezTo>
                      <a:cubicBezTo>
                        <a:pt x="123" y="26"/>
                        <a:pt x="123" y="26"/>
                        <a:pt x="123" y="26"/>
                      </a:cubicBezTo>
                      <a:cubicBezTo>
                        <a:pt x="123" y="26"/>
                        <a:pt x="123" y="26"/>
                        <a:pt x="123" y="26"/>
                      </a:cubicBezTo>
                      <a:cubicBezTo>
                        <a:pt x="123" y="25"/>
                        <a:pt x="123" y="25"/>
                        <a:pt x="123" y="25"/>
                      </a:cubicBezTo>
                      <a:cubicBezTo>
                        <a:pt x="122" y="25"/>
                        <a:pt x="122" y="25"/>
                        <a:pt x="122" y="25"/>
                      </a:cubicBezTo>
                      <a:cubicBezTo>
                        <a:pt x="121" y="25"/>
                        <a:pt x="121" y="25"/>
                        <a:pt x="121"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6" y="24"/>
                        <a:pt x="116" y="24"/>
                        <a:pt x="116" y="24"/>
                      </a:cubicBezTo>
                      <a:cubicBezTo>
                        <a:pt x="116" y="24"/>
                        <a:pt x="116" y="24"/>
                        <a:pt x="116" y="24"/>
                      </a:cubicBezTo>
                      <a:cubicBezTo>
                        <a:pt x="115" y="24"/>
                        <a:pt x="115" y="24"/>
                        <a:pt x="115" y="24"/>
                      </a:cubicBezTo>
                      <a:cubicBezTo>
                        <a:pt x="115" y="25"/>
                        <a:pt x="115" y="25"/>
                        <a:pt x="115" y="25"/>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3" y="24"/>
                        <a:pt x="113" y="24"/>
                        <a:pt x="113" y="24"/>
                      </a:cubicBezTo>
                      <a:cubicBezTo>
                        <a:pt x="113" y="23"/>
                        <a:pt x="113" y="23"/>
                        <a:pt x="113" y="23"/>
                      </a:cubicBezTo>
                      <a:cubicBezTo>
                        <a:pt x="114" y="23"/>
                        <a:pt x="114" y="23"/>
                        <a:pt x="114" y="23"/>
                      </a:cubicBezTo>
                      <a:cubicBezTo>
                        <a:pt x="114" y="24"/>
                        <a:pt x="114" y="24"/>
                        <a:pt x="114" y="24"/>
                      </a:cubicBezTo>
                      <a:cubicBezTo>
                        <a:pt x="115" y="24"/>
                        <a:pt x="115" y="24"/>
                        <a:pt x="115" y="24"/>
                      </a:cubicBezTo>
                      <a:cubicBezTo>
                        <a:pt x="116" y="24"/>
                        <a:pt x="116" y="24"/>
                        <a:pt x="116" y="24"/>
                      </a:cubicBezTo>
                      <a:cubicBezTo>
                        <a:pt x="116" y="24"/>
                        <a:pt x="116" y="24"/>
                        <a:pt x="116" y="24"/>
                      </a:cubicBezTo>
                      <a:cubicBezTo>
                        <a:pt x="117" y="24"/>
                        <a:pt x="117" y="24"/>
                        <a:pt x="117" y="24"/>
                      </a:cubicBezTo>
                      <a:cubicBezTo>
                        <a:pt x="117" y="24"/>
                        <a:pt x="117" y="24"/>
                        <a:pt x="117" y="24"/>
                      </a:cubicBezTo>
                      <a:cubicBezTo>
                        <a:pt x="118" y="24"/>
                        <a:pt x="118" y="24"/>
                        <a:pt x="118" y="24"/>
                      </a:cubicBezTo>
                      <a:cubicBezTo>
                        <a:pt x="118" y="24"/>
                        <a:pt x="118" y="24"/>
                        <a:pt x="118" y="24"/>
                      </a:cubicBezTo>
                      <a:cubicBezTo>
                        <a:pt x="119" y="24"/>
                        <a:pt x="119" y="24"/>
                        <a:pt x="119" y="24"/>
                      </a:cubicBezTo>
                      <a:cubicBezTo>
                        <a:pt x="119" y="24"/>
                        <a:pt x="119" y="24"/>
                        <a:pt x="119" y="24"/>
                      </a:cubicBezTo>
                      <a:cubicBezTo>
                        <a:pt x="119" y="24"/>
                        <a:pt x="119" y="24"/>
                        <a:pt x="119" y="24"/>
                      </a:cubicBezTo>
                      <a:cubicBezTo>
                        <a:pt x="119" y="24"/>
                        <a:pt x="119" y="24"/>
                        <a:pt x="119" y="24"/>
                      </a:cubicBezTo>
                      <a:cubicBezTo>
                        <a:pt x="120" y="24"/>
                        <a:pt x="120" y="24"/>
                        <a:pt x="120" y="24"/>
                      </a:cubicBezTo>
                      <a:cubicBezTo>
                        <a:pt x="120" y="24"/>
                        <a:pt x="120" y="24"/>
                        <a:pt x="120" y="24"/>
                      </a:cubicBezTo>
                      <a:cubicBezTo>
                        <a:pt x="120" y="24"/>
                        <a:pt x="120" y="24"/>
                        <a:pt x="120" y="24"/>
                      </a:cubicBezTo>
                      <a:cubicBezTo>
                        <a:pt x="120" y="24"/>
                        <a:pt x="120" y="24"/>
                        <a:pt x="120" y="24"/>
                      </a:cubicBezTo>
                      <a:cubicBezTo>
                        <a:pt x="121" y="24"/>
                        <a:pt x="121" y="24"/>
                        <a:pt x="121" y="24"/>
                      </a:cubicBezTo>
                      <a:cubicBezTo>
                        <a:pt x="121" y="24"/>
                        <a:pt x="121" y="24"/>
                        <a:pt x="121" y="24"/>
                      </a:cubicBezTo>
                      <a:cubicBezTo>
                        <a:pt x="121" y="24"/>
                        <a:pt x="121" y="24"/>
                        <a:pt x="121" y="24"/>
                      </a:cubicBezTo>
                      <a:cubicBezTo>
                        <a:pt x="121" y="24"/>
                        <a:pt x="121" y="24"/>
                        <a:pt x="121" y="24"/>
                      </a:cubicBezTo>
                      <a:cubicBezTo>
                        <a:pt x="121" y="24"/>
                        <a:pt x="121" y="24"/>
                        <a:pt x="121" y="24"/>
                      </a:cubicBezTo>
                      <a:cubicBezTo>
                        <a:pt x="120" y="24"/>
                        <a:pt x="120" y="24"/>
                        <a:pt x="120" y="24"/>
                      </a:cubicBezTo>
                      <a:cubicBezTo>
                        <a:pt x="120" y="24"/>
                        <a:pt x="120" y="24"/>
                        <a:pt x="120" y="24"/>
                      </a:cubicBezTo>
                      <a:cubicBezTo>
                        <a:pt x="120" y="23"/>
                        <a:pt x="120" y="23"/>
                        <a:pt x="120" y="23"/>
                      </a:cubicBezTo>
                      <a:cubicBezTo>
                        <a:pt x="120" y="23"/>
                        <a:pt x="120" y="23"/>
                        <a:pt x="120" y="23"/>
                      </a:cubicBezTo>
                      <a:cubicBezTo>
                        <a:pt x="121" y="23"/>
                        <a:pt x="121" y="23"/>
                        <a:pt x="121" y="23"/>
                      </a:cubicBezTo>
                      <a:cubicBezTo>
                        <a:pt x="121" y="23"/>
                        <a:pt x="121" y="23"/>
                        <a:pt x="121" y="23"/>
                      </a:cubicBezTo>
                      <a:cubicBezTo>
                        <a:pt x="120" y="23"/>
                        <a:pt x="120" y="23"/>
                        <a:pt x="120" y="23"/>
                      </a:cubicBezTo>
                      <a:cubicBezTo>
                        <a:pt x="120" y="23"/>
                        <a:pt x="120" y="23"/>
                        <a:pt x="120" y="23"/>
                      </a:cubicBezTo>
                      <a:cubicBezTo>
                        <a:pt x="120" y="23"/>
                        <a:pt x="120" y="23"/>
                        <a:pt x="120" y="23"/>
                      </a:cubicBezTo>
                      <a:cubicBezTo>
                        <a:pt x="120" y="23"/>
                        <a:pt x="120" y="23"/>
                        <a:pt x="120" y="23"/>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19" y="22"/>
                        <a:pt x="119" y="22"/>
                        <a:pt x="119" y="22"/>
                      </a:cubicBezTo>
                      <a:cubicBezTo>
                        <a:pt x="120" y="21"/>
                        <a:pt x="120" y="21"/>
                        <a:pt x="120" y="21"/>
                      </a:cubicBezTo>
                      <a:cubicBezTo>
                        <a:pt x="120" y="21"/>
                        <a:pt x="120" y="21"/>
                        <a:pt x="120" y="21"/>
                      </a:cubicBezTo>
                      <a:cubicBezTo>
                        <a:pt x="121" y="21"/>
                        <a:pt x="121" y="21"/>
                        <a:pt x="121" y="21"/>
                      </a:cubicBezTo>
                      <a:cubicBezTo>
                        <a:pt x="121" y="21"/>
                        <a:pt x="121" y="21"/>
                        <a:pt x="121" y="21"/>
                      </a:cubicBezTo>
                      <a:cubicBezTo>
                        <a:pt x="122" y="21"/>
                        <a:pt x="122" y="21"/>
                        <a:pt x="122" y="21"/>
                      </a:cubicBezTo>
                      <a:cubicBezTo>
                        <a:pt x="122" y="21"/>
                        <a:pt x="122" y="21"/>
                        <a:pt x="122" y="21"/>
                      </a:cubicBezTo>
                      <a:cubicBezTo>
                        <a:pt x="122" y="21"/>
                        <a:pt x="122" y="21"/>
                        <a:pt x="122" y="21"/>
                      </a:cubicBezTo>
                      <a:cubicBezTo>
                        <a:pt x="122" y="22"/>
                        <a:pt x="122" y="22"/>
                        <a:pt x="122" y="22"/>
                      </a:cubicBezTo>
                      <a:cubicBezTo>
                        <a:pt x="121" y="22"/>
                        <a:pt x="121" y="22"/>
                        <a:pt x="121" y="22"/>
                      </a:cubicBezTo>
                      <a:cubicBezTo>
                        <a:pt x="121" y="22"/>
                        <a:pt x="121" y="22"/>
                        <a:pt x="121" y="22"/>
                      </a:cubicBezTo>
                      <a:cubicBezTo>
                        <a:pt x="121" y="22"/>
                        <a:pt x="121" y="22"/>
                        <a:pt x="121" y="22"/>
                      </a:cubicBezTo>
                      <a:cubicBezTo>
                        <a:pt x="121" y="22"/>
                        <a:pt x="121" y="22"/>
                        <a:pt x="121" y="22"/>
                      </a:cubicBezTo>
                      <a:cubicBezTo>
                        <a:pt x="121" y="23"/>
                        <a:pt x="121" y="23"/>
                        <a:pt x="121" y="23"/>
                      </a:cubicBezTo>
                      <a:cubicBezTo>
                        <a:pt x="121" y="23"/>
                        <a:pt x="121" y="23"/>
                        <a:pt x="121" y="23"/>
                      </a:cubicBezTo>
                      <a:cubicBezTo>
                        <a:pt x="121" y="23"/>
                        <a:pt x="121" y="23"/>
                        <a:pt x="121" y="23"/>
                      </a:cubicBezTo>
                      <a:cubicBezTo>
                        <a:pt x="121" y="23"/>
                        <a:pt x="121" y="23"/>
                        <a:pt x="121" y="23"/>
                      </a:cubicBezTo>
                      <a:cubicBezTo>
                        <a:pt x="122" y="23"/>
                        <a:pt x="122" y="23"/>
                        <a:pt x="122" y="23"/>
                      </a:cubicBezTo>
                      <a:cubicBezTo>
                        <a:pt x="122" y="23"/>
                        <a:pt x="122" y="23"/>
                        <a:pt x="122" y="23"/>
                      </a:cubicBezTo>
                      <a:cubicBezTo>
                        <a:pt x="122" y="23"/>
                        <a:pt x="122" y="23"/>
                        <a:pt x="122" y="23"/>
                      </a:cubicBezTo>
                      <a:cubicBezTo>
                        <a:pt x="122" y="23"/>
                        <a:pt x="122" y="23"/>
                        <a:pt x="122" y="23"/>
                      </a:cubicBezTo>
                      <a:cubicBezTo>
                        <a:pt x="122" y="23"/>
                        <a:pt x="122" y="23"/>
                        <a:pt x="122" y="23"/>
                      </a:cubicBezTo>
                      <a:cubicBezTo>
                        <a:pt x="122" y="24"/>
                        <a:pt x="122" y="24"/>
                        <a:pt x="122" y="24"/>
                      </a:cubicBezTo>
                      <a:cubicBezTo>
                        <a:pt x="122" y="24"/>
                        <a:pt x="122" y="24"/>
                        <a:pt x="122" y="24"/>
                      </a:cubicBezTo>
                      <a:cubicBezTo>
                        <a:pt x="123" y="24"/>
                        <a:pt x="123" y="24"/>
                        <a:pt x="123" y="24"/>
                      </a:cubicBezTo>
                      <a:cubicBezTo>
                        <a:pt x="123" y="24"/>
                        <a:pt x="123" y="24"/>
                        <a:pt x="123" y="24"/>
                      </a:cubicBezTo>
                      <a:cubicBezTo>
                        <a:pt x="123" y="24"/>
                        <a:pt x="123" y="24"/>
                        <a:pt x="123" y="24"/>
                      </a:cubicBezTo>
                      <a:cubicBezTo>
                        <a:pt x="123" y="24"/>
                        <a:pt x="123" y="24"/>
                        <a:pt x="123" y="24"/>
                      </a:cubicBezTo>
                      <a:cubicBezTo>
                        <a:pt x="122" y="24"/>
                        <a:pt x="122" y="24"/>
                        <a:pt x="122" y="24"/>
                      </a:cubicBezTo>
                      <a:cubicBezTo>
                        <a:pt x="122" y="24"/>
                        <a:pt x="122" y="24"/>
                        <a:pt x="122" y="24"/>
                      </a:cubicBezTo>
                      <a:cubicBezTo>
                        <a:pt x="123" y="23"/>
                        <a:pt x="123" y="23"/>
                        <a:pt x="123" y="23"/>
                      </a:cubicBezTo>
                      <a:cubicBezTo>
                        <a:pt x="123" y="23"/>
                        <a:pt x="123" y="23"/>
                        <a:pt x="123" y="23"/>
                      </a:cubicBezTo>
                      <a:cubicBezTo>
                        <a:pt x="123" y="23"/>
                        <a:pt x="123" y="23"/>
                        <a:pt x="123" y="23"/>
                      </a:cubicBezTo>
                      <a:cubicBezTo>
                        <a:pt x="123" y="23"/>
                        <a:pt x="123" y="23"/>
                        <a:pt x="123" y="23"/>
                      </a:cubicBezTo>
                      <a:cubicBezTo>
                        <a:pt x="123" y="22"/>
                        <a:pt x="123" y="22"/>
                        <a:pt x="123" y="22"/>
                      </a:cubicBezTo>
                      <a:cubicBezTo>
                        <a:pt x="123" y="22"/>
                        <a:pt x="123" y="22"/>
                        <a:pt x="123" y="22"/>
                      </a:cubicBezTo>
                      <a:cubicBezTo>
                        <a:pt x="123" y="22"/>
                        <a:pt x="123" y="22"/>
                        <a:pt x="123" y="22"/>
                      </a:cubicBezTo>
                      <a:cubicBezTo>
                        <a:pt x="124" y="23"/>
                        <a:pt x="124" y="23"/>
                        <a:pt x="124" y="23"/>
                      </a:cubicBezTo>
                      <a:cubicBezTo>
                        <a:pt x="124" y="23"/>
                        <a:pt x="124" y="23"/>
                        <a:pt x="124" y="23"/>
                      </a:cubicBezTo>
                      <a:cubicBezTo>
                        <a:pt x="124" y="24"/>
                        <a:pt x="124" y="24"/>
                        <a:pt x="124" y="24"/>
                      </a:cubicBezTo>
                      <a:cubicBezTo>
                        <a:pt x="124" y="24"/>
                        <a:pt x="124" y="24"/>
                        <a:pt x="124" y="24"/>
                      </a:cubicBezTo>
                      <a:cubicBezTo>
                        <a:pt x="124" y="24"/>
                        <a:pt x="124" y="24"/>
                        <a:pt x="124" y="24"/>
                      </a:cubicBezTo>
                      <a:cubicBezTo>
                        <a:pt x="123" y="24"/>
                        <a:pt x="123" y="24"/>
                        <a:pt x="123"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5" y="24"/>
                        <a:pt x="125" y="24"/>
                        <a:pt x="125" y="24"/>
                      </a:cubicBezTo>
                      <a:cubicBezTo>
                        <a:pt x="125" y="24"/>
                        <a:pt x="125" y="24"/>
                        <a:pt x="125" y="24"/>
                      </a:cubicBezTo>
                      <a:cubicBezTo>
                        <a:pt x="124" y="24"/>
                        <a:pt x="124" y="24"/>
                        <a:pt x="124" y="24"/>
                      </a:cubicBezTo>
                      <a:cubicBezTo>
                        <a:pt x="124" y="24"/>
                        <a:pt x="124" y="24"/>
                        <a:pt x="124" y="24"/>
                      </a:cubicBezTo>
                      <a:cubicBezTo>
                        <a:pt x="124" y="23"/>
                        <a:pt x="124" y="23"/>
                        <a:pt x="124" y="23"/>
                      </a:cubicBezTo>
                      <a:cubicBezTo>
                        <a:pt x="124" y="23"/>
                        <a:pt x="124" y="23"/>
                        <a:pt x="124" y="23"/>
                      </a:cubicBezTo>
                      <a:cubicBezTo>
                        <a:pt x="124" y="23"/>
                        <a:pt x="124" y="23"/>
                        <a:pt x="124" y="23"/>
                      </a:cubicBezTo>
                      <a:cubicBezTo>
                        <a:pt x="125" y="23"/>
                        <a:pt x="125" y="23"/>
                        <a:pt x="125" y="23"/>
                      </a:cubicBezTo>
                      <a:cubicBezTo>
                        <a:pt x="125" y="23"/>
                        <a:pt x="125" y="23"/>
                        <a:pt x="125" y="23"/>
                      </a:cubicBezTo>
                      <a:cubicBezTo>
                        <a:pt x="125" y="24"/>
                        <a:pt x="125" y="24"/>
                        <a:pt x="125" y="24"/>
                      </a:cubicBezTo>
                      <a:cubicBezTo>
                        <a:pt x="126" y="24"/>
                        <a:pt x="126" y="24"/>
                        <a:pt x="126" y="24"/>
                      </a:cubicBezTo>
                      <a:cubicBezTo>
                        <a:pt x="126" y="24"/>
                        <a:pt x="126" y="24"/>
                        <a:pt x="126" y="24"/>
                      </a:cubicBezTo>
                      <a:cubicBezTo>
                        <a:pt x="126" y="24"/>
                        <a:pt x="126" y="24"/>
                        <a:pt x="126" y="24"/>
                      </a:cubicBezTo>
                      <a:cubicBezTo>
                        <a:pt x="126" y="23"/>
                        <a:pt x="126" y="23"/>
                        <a:pt x="126" y="23"/>
                      </a:cubicBezTo>
                      <a:cubicBezTo>
                        <a:pt x="126" y="23"/>
                        <a:pt x="126" y="23"/>
                        <a:pt x="126" y="23"/>
                      </a:cubicBezTo>
                      <a:cubicBezTo>
                        <a:pt x="126" y="23"/>
                        <a:pt x="126" y="23"/>
                        <a:pt x="126" y="23"/>
                      </a:cubicBezTo>
                      <a:cubicBezTo>
                        <a:pt x="126" y="24"/>
                        <a:pt x="126" y="24"/>
                        <a:pt x="126" y="24"/>
                      </a:cubicBezTo>
                      <a:cubicBezTo>
                        <a:pt x="127" y="24"/>
                        <a:pt x="127" y="24"/>
                        <a:pt x="127" y="24"/>
                      </a:cubicBezTo>
                      <a:cubicBezTo>
                        <a:pt x="128" y="24"/>
                        <a:pt x="128" y="24"/>
                        <a:pt x="128" y="24"/>
                      </a:cubicBezTo>
                      <a:cubicBezTo>
                        <a:pt x="128" y="23"/>
                        <a:pt x="128" y="23"/>
                        <a:pt x="128" y="23"/>
                      </a:cubicBezTo>
                      <a:cubicBezTo>
                        <a:pt x="128" y="23"/>
                        <a:pt x="128" y="23"/>
                        <a:pt x="128" y="23"/>
                      </a:cubicBezTo>
                      <a:cubicBezTo>
                        <a:pt x="128" y="23"/>
                        <a:pt x="128" y="23"/>
                        <a:pt x="128" y="23"/>
                      </a:cubicBezTo>
                      <a:cubicBezTo>
                        <a:pt x="129" y="23"/>
                        <a:pt x="129" y="23"/>
                        <a:pt x="129" y="23"/>
                      </a:cubicBezTo>
                      <a:cubicBezTo>
                        <a:pt x="129" y="23"/>
                        <a:pt x="129" y="23"/>
                        <a:pt x="129" y="23"/>
                      </a:cubicBezTo>
                      <a:cubicBezTo>
                        <a:pt x="129" y="22"/>
                        <a:pt x="129" y="22"/>
                        <a:pt x="129" y="22"/>
                      </a:cubicBezTo>
                      <a:cubicBezTo>
                        <a:pt x="129" y="22"/>
                        <a:pt x="129" y="22"/>
                        <a:pt x="129" y="22"/>
                      </a:cubicBezTo>
                      <a:cubicBezTo>
                        <a:pt x="129" y="22"/>
                        <a:pt x="129" y="22"/>
                        <a:pt x="129" y="22"/>
                      </a:cubicBezTo>
                      <a:cubicBezTo>
                        <a:pt x="129" y="21"/>
                        <a:pt x="129" y="21"/>
                        <a:pt x="129" y="21"/>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1"/>
                        <a:pt x="129" y="21"/>
                        <a:pt x="129" y="21"/>
                      </a:cubicBezTo>
                      <a:cubicBezTo>
                        <a:pt x="129" y="21"/>
                        <a:pt x="129" y="21"/>
                        <a:pt x="129" y="21"/>
                      </a:cubicBezTo>
                      <a:cubicBezTo>
                        <a:pt x="130" y="21"/>
                        <a:pt x="130" y="21"/>
                        <a:pt x="130" y="21"/>
                      </a:cubicBezTo>
                      <a:cubicBezTo>
                        <a:pt x="130" y="21"/>
                        <a:pt x="130" y="21"/>
                        <a:pt x="130" y="21"/>
                      </a:cubicBezTo>
                      <a:cubicBezTo>
                        <a:pt x="129" y="21"/>
                        <a:pt x="129" y="21"/>
                        <a:pt x="129" y="21"/>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19"/>
                        <a:pt x="130" y="19"/>
                        <a:pt x="130" y="19"/>
                      </a:cubicBezTo>
                      <a:cubicBezTo>
                        <a:pt x="130" y="19"/>
                        <a:pt x="130" y="19"/>
                        <a:pt x="130" y="19"/>
                      </a:cubicBezTo>
                      <a:cubicBezTo>
                        <a:pt x="131" y="18"/>
                        <a:pt x="131" y="18"/>
                        <a:pt x="131" y="18"/>
                      </a:cubicBezTo>
                      <a:cubicBezTo>
                        <a:pt x="131" y="18"/>
                        <a:pt x="131" y="18"/>
                        <a:pt x="131" y="18"/>
                      </a:cubicBezTo>
                      <a:cubicBezTo>
                        <a:pt x="131" y="18"/>
                        <a:pt x="131" y="18"/>
                        <a:pt x="131" y="18"/>
                      </a:cubicBezTo>
                      <a:cubicBezTo>
                        <a:pt x="131" y="17"/>
                        <a:pt x="131" y="17"/>
                        <a:pt x="131" y="17"/>
                      </a:cubicBezTo>
                      <a:cubicBezTo>
                        <a:pt x="131" y="17"/>
                        <a:pt x="131" y="17"/>
                        <a:pt x="131" y="17"/>
                      </a:cubicBezTo>
                      <a:lnTo>
                        <a:pt x="131" y="18"/>
                      </a:lnTo>
                      <a:close/>
                      <a:moveTo>
                        <a:pt x="130" y="28"/>
                      </a:moveTo>
                      <a:cubicBezTo>
                        <a:pt x="130" y="29"/>
                        <a:pt x="130" y="29"/>
                        <a:pt x="130" y="29"/>
                      </a:cubicBezTo>
                      <a:cubicBezTo>
                        <a:pt x="130" y="29"/>
                        <a:pt x="130" y="29"/>
                        <a:pt x="130" y="29"/>
                      </a:cubicBezTo>
                      <a:cubicBezTo>
                        <a:pt x="130" y="29"/>
                        <a:pt x="130" y="29"/>
                        <a:pt x="130" y="29"/>
                      </a:cubicBezTo>
                      <a:cubicBezTo>
                        <a:pt x="130" y="29"/>
                        <a:pt x="130" y="29"/>
                        <a:pt x="130" y="29"/>
                      </a:cubicBezTo>
                      <a:cubicBezTo>
                        <a:pt x="130" y="29"/>
                        <a:pt x="130" y="29"/>
                        <a:pt x="130" y="29"/>
                      </a:cubicBezTo>
                      <a:cubicBezTo>
                        <a:pt x="130" y="29"/>
                        <a:pt x="130" y="29"/>
                        <a:pt x="130" y="29"/>
                      </a:cubicBezTo>
                      <a:cubicBezTo>
                        <a:pt x="129" y="30"/>
                        <a:pt x="129" y="30"/>
                        <a:pt x="129" y="30"/>
                      </a:cubicBezTo>
                      <a:cubicBezTo>
                        <a:pt x="129" y="30"/>
                        <a:pt x="129" y="30"/>
                        <a:pt x="129" y="30"/>
                      </a:cubicBezTo>
                      <a:cubicBezTo>
                        <a:pt x="129" y="30"/>
                        <a:pt x="129" y="30"/>
                        <a:pt x="129" y="30"/>
                      </a:cubicBezTo>
                      <a:cubicBezTo>
                        <a:pt x="130" y="30"/>
                        <a:pt x="130" y="30"/>
                        <a:pt x="130" y="30"/>
                      </a:cubicBezTo>
                      <a:cubicBezTo>
                        <a:pt x="131" y="29"/>
                        <a:pt x="131" y="29"/>
                        <a:pt x="131" y="29"/>
                      </a:cubicBezTo>
                      <a:cubicBezTo>
                        <a:pt x="131" y="29"/>
                        <a:pt x="131" y="29"/>
                        <a:pt x="131" y="29"/>
                      </a:cubicBezTo>
                      <a:cubicBezTo>
                        <a:pt x="131" y="29"/>
                        <a:pt x="131" y="29"/>
                        <a:pt x="131" y="29"/>
                      </a:cubicBezTo>
                      <a:cubicBezTo>
                        <a:pt x="131" y="29"/>
                        <a:pt x="131" y="29"/>
                        <a:pt x="131" y="29"/>
                      </a:cubicBezTo>
                      <a:cubicBezTo>
                        <a:pt x="131" y="29"/>
                        <a:pt x="131" y="29"/>
                        <a:pt x="131" y="29"/>
                      </a:cubicBezTo>
                      <a:cubicBezTo>
                        <a:pt x="130" y="28"/>
                        <a:pt x="130" y="28"/>
                        <a:pt x="130" y="2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6" name="Freeform 349">
                  <a:extLst>
                    <a:ext uri="{FF2B5EF4-FFF2-40B4-BE49-F238E27FC236}">
                      <a16:creationId xmlns="" xmlns:a16="http://schemas.microsoft.com/office/drawing/2014/main" id="{1585AC5C-A839-4BC3-9CEC-EEAB820B14DD}"/>
                    </a:ext>
                  </a:extLst>
                </p:cNvPr>
                <p:cNvSpPr>
                  <a:spLocks/>
                </p:cNvSpPr>
                <p:nvPr/>
              </p:nvSpPr>
              <p:spPr bwMode="auto">
                <a:xfrm>
                  <a:off x="5220285" y="4465097"/>
                  <a:ext cx="718225" cy="346006"/>
                </a:xfrm>
                <a:custGeom>
                  <a:avLst/>
                  <a:gdLst>
                    <a:gd name="T0" fmla="*/ 1 w 137"/>
                    <a:gd name="T1" fmla="*/ 2 h 66"/>
                    <a:gd name="T2" fmla="*/ 49 w 137"/>
                    <a:gd name="T3" fmla="*/ 49 h 66"/>
                    <a:gd name="T4" fmla="*/ 53 w 137"/>
                    <a:gd name="T5" fmla="*/ 53 h 66"/>
                    <a:gd name="T6" fmla="*/ 55 w 137"/>
                    <a:gd name="T7" fmla="*/ 53 h 66"/>
                    <a:gd name="T8" fmla="*/ 57 w 137"/>
                    <a:gd name="T9" fmla="*/ 53 h 66"/>
                    <a:gd name="T10" fmla="*/ 58 w 137"/>
                    <a:gd name="T11" fmla="*/ 52 h 66"/>
                    <a:gd name="T12" fmla="*/ 59 w 137"/>
                    <a:gd name="T13" fmla="*/ 53 h 66"/>
                    <a:gd name="T14" fmla="*/ 61 w 137"/>
                    <a:gd name="T15" fmla="*/ 54 h 66"/>
                    <a:gd name="T16" fmla="*/ 61 w 137"/>
                    <a:gd name="T17" fmla="*/ 56 h 66"/>
                    <a:gd name="T18" fmla="*/ 64 w 137"/>
                    <a:gd name="T19" fmla="*/ 57 h 66"/>
                    <a:gd name="T20" fmla="*/ 68 w 137"/>
                    <a:gd name="T21" fmla="*/ 58 h 66"/>
                    <a:gd name="T22" fmla="*/ 71 w 137"/>
                    <a:gd name="T23" fmla="*/ 58 h 66"/>
                    <a:gd name="T24" fmla="*/ 73 w 137"/>
                    <a:gd name="T25" fmla="*/ 59 h 66"/>
                    <a:gd name="T26" fmla="*/ 75 w 137"/>
                    <a:gd name="T27" fmla="*/ 58 h 66"/>
                    <a:gd name="T28" fmla="*/ 79 w 137"/>
                    <a:gd name="T29" fmla="*/ 58 h 66"/>
                    <a:gd name="T30" fmla="*/ 81 w 137"/>
                    <a:gd name="T31" fmla="*/ 61 h 66"/>
                    <a:gd name="T32" fmla="*/ 81 w 137"/>
                    <a:gd name="T33" fmla="*/ 62 h 66"/>
                    <a:gd name="T34" fmla="*/ 81 w 137"/>
                    <a:gd name="T35" fmla="*/ 63 h 66"/>
                    <a:gd name="T36" fmla="*/ 86 w 137"/>
                    <a:gd name="T37" fmla="*/ 61 h 66"/>
                    <a:gd name="T38" fmla="*/ 88 w 137"/>
                    <a:gd name="T39" fmla="*/ 62 h 66"/>
                    <a:gd name="T40" fmla="*/ 89 w 137"/>
                    <a:gd name="T41" fmla="*/ 64 h 66"/>
                    <a:gd name="T42" fmla="*/ 91 w 137"/>
                    <a:gd name="T43" fmla="*/ 63 h 66"/>
                    <a:gd name="T44" fmla="*/ 92 w 137"/>
                    <a:gd name="T45" fmla="*/ 63 h 66"/>
                    <a:gd name="T46" fmla="*/ 93 w 137"/>
                    <a:gd name="T47" fmla="*/ 62 h 66"/>
                    <a:gd name="T48" fmla="*/ 94 w 137"/>
                    <a:gd name="T49" fmla="*/ 63 h 66"/>
                    <a:gd name="T50" fmla="*/ 94 w 137"/>
                    <a:gd name="T51" fmla="*/ 66 h 66"/>
                    <a:gd name="T52" fmla="*/ 96 w 137"/>
                    <a:gd name="T53" fmla="*/ 64 h 66"/>
                    <a:gd name="T54" fmla="*/ 96 w 137"/>
                    <a:gd name="T55" fmla="*/ 63 h 66"/>
                    <a:gd name="T56" fmla="*/ 97 w 137"/>
                    <a:gd name="T57" fmla="*/ 61 h 66"/>
                    <a:gd name="T58" fmla="*/ 98 w 137"/>
                    <a:gd name="T59" fmla="*/ 61 h 66"/>
                    <a:gd name="T60" fmla="*/ 99 w 137"/>
                    <a:gd name="T61" fmla="*/ 62 h 66"/>
                    <a:gd name="T62" fmla="*/ 100 w 137"/>
                    <a:gd name="T63" fmla="*/ 63 h 66"/>
                    <a:gd name="T64" fmla="*/ 101 w 137"/>
                    <a:gd name="T65" fmla="*/ 63 h 66"/>
                    <a:gd name="T66" fmla="*/ 102 w 137"/>
                    <a:gd name="T67" fmla="*/ 63 h 66"/>
                    <a:gd name="T68" fmla="*/ 103 w 137"/>
                    <a:gd name="T69" fmla="*/ 62 h 66"/>
                    <a:gd name="T70" fmla="*/ 103 w 137"/>
                    <a:gd name="T71" fmla="*/ 63 h 66"/>
                    <a:gd name="T72" fmla="*/ 104 w 137"/>
                    <a:gd name="T73" fmla="*/ 63 h 66"/>
                    <a:gd name="T74" fmla="*/ 105 w 137"/>
                    <a:gd name="T75" fmla="*/ 64 h 66"/>
                    <a:gd name="T76" fmla="*/ 108 w 137"/>
                    <a:gd name="T77" fmla="*/ 65 h 66"/>
                    <a:gd name="T78" fmla="*/ 109 w 137"/>
                    <a:gd name="T79" fmla="*/ 64 h 66"/>
                    <a:gd name="T80" fmla="*/ 111 w 137"/>
                    <a:gd name="T81" fmla="*/ 63 h 66"/>
                    <a:gd name="T82" fmla="*/ 113 w 137"/>
                    <a:gd name="T83" fmla="*/ 62 h 66"/>
                    <a:gd name="T84" fmla="*/ 114 w 137"/>
                    <a:gd name="T85" fmla="*/ 62 h 66"/>
                    <a:gd name="T86" fmla="*/ 116 w 137"/>
                    <a:gd name="T87" fmla="*/ 62 h 66"/>
                    <a:gd name="T88" fmla="*/ 116 w 137"/>
                    <a:gd name="T89" fmla="*/ 62 h 66"/>
                    <a:gd name="T90" fmla="*/ 118 w 137"/>
                    <a:gd name="T91" fmla="*/ 61 h 66"/>
                    <a:gd name="T92" fmla="*/ 119 w 137"/>
                    <a:gd name="T93" fmla="*/ 60 h 66"/>
                    <a:gd name="T94" fmla="*/ 120 w 137"/>
                    <a:gd name="T95" fmla="*/ 61 h 66"/>
                    <a:gd name="T96" fmla="*/ 121 w 137"/>
                    <a:gd name="T97" fmla="*/ 62 h 66"/>
                    <a:gd name="T98" fmla="*/ 121 w 137"/>
                    <a:gd name="T99" fmla="*/ 62 h 66"/>
                    <a:gd name="T100" fmla="*/ 123 w 137"/>
                    <a:gd name="T101" fmla="*/ 62 h 66"/>
                    <a:gd name="T102" fmla="*/ 124 w 137"/>
                    <a:gd name="T103" fmla="*/ 61 h 66"/>
                    <a:gd name="T104" fmla="*/ 125 w 137"/>
                    <a:gd name="T105" fmla="*/ 61 h 66"/>
                    <a:gd name="T106" fmla="*/ 127 w 137"/>
                    <a:gd name="T107" fmla="*/ 60 h 66"/>
                    <a:gd name="T108" fmla="*/ 128 w 137"/>
                    <a:gd name="T109" fmla="*/ 61 h 66"/>
                    <a:gd name="T110" fmla="*/ 130 w 137"/>
                    <a:gd name="T111" fmla="*/ 62 h 66"/>
                    <a:gd name="T112" fmla="*/ 130 w 137"/>
                    <a:gd name="T113" fmla="*/ 63 h 66"/>
                    <a:gd name="T114" fmla="*/ 133 w 137"/>
                    <a:gd name="T115" fmla="*/ 64 h 66"/>
                    <a:gd name="T116" fmla="*/ 134 w 137"/>
                    <a:gd name="T117" fmla="*/ 65 h 66"/>
                    <a:gd name="T118" fmla="*/ 135 w 137"/>
                    <a:gd name="T119" fmla="*/ 65 h 66"/>
                    <a:gd name="T120" fmla="*/ 137 w 137"/>
                    <a:gd name="T121" fmla="*/ 6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7" h="66">
                      <a:moveTo>
                        <a:pt x="137" y="61"/>
                      </a:moveTo>
                      <a:cubicBezTo>
                        <a:pt x="137" y="51"/>
                        <a:pt x="137" y="41"/>
                        <a:pt x="137" y="32"/>
                      </a:cubicBezTo>
                      <a:cubicBezTo>
                        <a:pt x="135" y="24"/>
                        <a:pt x="134" y="17"/>
                        <a:pt x="133" y="10"/>
                      </a:cubicBezTo>
                      <a:cubicBezTo>
                        <a:pt x="132" y="7"/>
                        <a:pt x="132" y="3"/>
                        <a:pt x="132" y="0"/>
                      </a:cubicBezTo>
                      <a:cubicBezTo>
                        <a:pt x="98" y="2"/>
                        <a:pt x="63" y="3"/>
                        <a:pt x="28" y="2"/>
                      </a:cubicBezTo>
                      <a:cubicBezTo>
                        <a:pt x="19" y="2"/>
                        <a:pt x="10" y="2"/>
                        <a:pt x="1" y="2"/>
                      </a:cubicBezTo>
                      <a:cubicBezTo>
                        <a:pt x="1" y="5"/>
                        <a:pt x="1" y="8"/>
                        <a:pt x="0" y="11"/>
                      </a:cubicBezTo>
                      <a:cubicBezTo>
                        <a:pt x="16" y="12"/>
                        <a:pt x="32" y="12"/>
                        <a:pt x="48" y="12"/>
                      </a:cubicBezTo>
                      <a:cubicBezTo>
                        <a:pt x="48" y="12"/>
                        <a:pt x="48" y="12"/>
                        <a:pt x="48" y="12"/>
                      </a:cubicBezTo>
                      <a:cubicBezTo>
                        <a:pt x="48" y="25"/>
                        <a:pt x="48" y="37"/>
                        <a:pt x="48" y="50"/>
                      </a:cubicBezTo>
                      <a:cubicBezTo>
                        <a:pt x="48" y="50"/>
                        <a:pt x="48" y="50"/>
                        <a:pt x="48" y="50"/>
                      </a:cubicBezTo>
                      <a:cubicBezTo>
                        <a:pt x="49" y="49"/>
                        <a:pt x="49" y="49"/>
                        <a:pt x="49" y="49"/>
                      </a:cubicBezTo>
                      <a:cubicBezTo>
                        <a:pt x="49" y="50"/>
                        <a:pt x="49" y="50"/>
                        <a:pt x="49" y="50"/>
                      </a:cubicBezTo>
                      <a:cubicBezTo>
                        <a:pt x="49" y="50"/>
                        <a:pt x="49" y="50"/>
                        <a:pt x="49" y="50"/>
                      </a:cubicBezTo>
                      <a:cubicBezTo>
                        <a:pt x="50" y="50"/>
                        <a:pt x="50" y="50"/>
                        <a:pt x="50" y="50"/>
                      </a:cubicBezTo>
                      <a:cubicBezTo>
                        <a:pt x="50" y="50"/>
                        <a:pt x="50" y="50"/>
                        <a:pt x="50" y="50"/>
                      </a:cubicBezTo>
                      <a:cubicBezTo>
                        <a:pt x="52" y="52"/>
                        <a:pt x="52" y="52"/>
                        <a:pt x="52" y="52"/>
                      </a:cubicBezTo>
                      <a:cubicBezTo>
                        <a:pt x="53" y="53"/>
                        <a:pt x="53" y="53"/>
                        <a:pt x="53" y="53"/>
                      </a:cubicBezTo>
                      <a:cubicBezTo>
                        <a:pt x="53" y="53"/>
                        <a:pt x="53" y="53"/>
                        <a:pt x="53" y="53"/>
                      </a:cubicBezTo>
                      <a:cubicBezTo>
                        <a:pt x="53" y="53"/>
                        <a:pt x="53" y="53"/>
                        <a:pt x="53" y="53"/>
                      </a:cubicBezTo>
                      <a:cubicBezTo>
                        <a:pt x="54" y="53"/>
                        <a:pt x="54" y="53"/>
                        <a:pt x="54" y="53"/>
                      </a:cubicBezTo>
                      <a:cubicBezTo>
                        <a:pt x="54" y="53"/>
                        <a:pt x="54" y="53"/>
                        <a:pt x="54" y="53"/>
                      </a:cubicBezTo>
                      <a:cubicBezTo>
                        <a:pt x="55" y="53"/>
                        <a:pt x="55" y="53"/>
                        <a:pt x="55" y="53"/>
                      </a:cubicBezTo>
                      <a:cubicBezTo>
                        <a:pt x="55" y="53"/>
                        <a:pt x="55" y="53"/>
                        <a:pt x="55" y="53"/>
                      </a:cubicBezTo>
                      <a:cubicBezTo>
                        <a:pt x="55" y="53"/>
                        <a:pt x="55" y="53"/>
                        <a:pt x="55" y="53"/>
                      </a:cubicBezTo>
                      <a:cubicBezTo>
                        <a:pt x="55" y="53"/>
                        <a:pt x="55" y="53"/>
                        <a:pt x="55" y="53"/>
                      </a:cubicBezTo>
                      <a:cubicBezTo>
                        <a:pt x="56" y="53"/>
                        <a:pt x="56" y="53"/>
                        <a:pt x="56" y="53"/>
                      </a:cubicBezTo>
                      <a:cubicBezTo>
                        <a:pt x="56" y="53"/>
                        <a:pt x="56" y="53"/>
                        <a:pt x="56" y="53"/>
                      </a:cubicBezTo>
                      <a:cubicBezTo>
                        <a:pt x="57" y="53"/>
                        <a:pt x="57" y="53"/>
                        <a:pt x="57" y="53"/>
                      </a:cubicBezTo>
                      <a:cubicBezTo>
                        <a:pt x="57" y="53"/>
                        <a:pt x="57" y="53"/>
                        <a:pt x="57" y="53"/>
                      </a:cubicBezTo>
                      <a:cubicBezTo>
                        <a:pt x="57" y="53"/>
                        <a:pt x="57" y="53"/>
                        <a:pt x="57"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9" y="53"/>
                        <a:pt x="59" y="53"/>
                        <a:pt x="59" y="53"/>
                      </a:cubicBezTo>
                      <a:cubicBezTo>
                        <a:pt x="59" y="53"/>
                        <a:pt x="59" y="53"/>
                        <a:pt x="59" y="53"/>
                      </a:cubicBezTo>
                      <a:cubicBezTo>
                        <a:pt x="59" y="53"/>
                        <a:pt x="59" y="53"/>
                        <a:pt x="59" y="53"/>
                      </a:cubicBezTo>
                      <a:cubicBezTo>
                        <a:pt x="59" y="53"/>
                        <a:pt x="59" y="53"/>
                        <a:pt x="59" y="53"/>
                      </a:cubicBezTo>
                      <a:cubicBezTo>
                        <a:pt x="60" y="53"/>
                        <a:pt x="60" y="53"/>
                        <a:pt x="60" y="53"/>
                      </a:cubicBezTo>
                      <a:cubicBezTo>
                        <a:pt x="60" y="53"/>
                        <a:pt x="60" y="53"/>
                        <a:pt x="60" y="53"/>
                      </a:cubicBezTo>
                      <a:cubicBezTo>
                        <a:pt x="60" y="53"/>
                        <a:pt x="60" y="53"/>
                        <a:pt x="60" y="53"/>
                      </a:cubicBezTo>
                      <a:cubicBezTo>
                        <a:pt x="60" y="54"/>
                        <a:pt x="60" y="54"/>
                        <a:pt x="60" y="54"/>
                      </a:cubicBezTo>
                      <a:cubicBezTo>
                        <a:pt x="61" y="54"/>
                        <a:pt x="61" y="54"/>
                        <a:pt x="61" y="54"/>
                      </a:cubicBezTo>
                      <a:cubicBezTo>
                        <a:pt x="61" y="54"/>
                        <a:pt x="61" y="54"/>
                        <a:pt x="61" y="54"/>
                      </a:cubicBezTo>
                      <a:cubicBezTo>
                        <a:pt x="61" y="55"/>
                        <a:pt x="61" y="55"/>
                        <a:pt x="61" y="55"/>
                      </a:cubicBezTo>
                      <a:cubicBezTo>
                        <a:pt x="61" y="55"/>
                        <a:pt x="61" y="55"/>
                        <a:pt x="61" y="55"/>
                      </a:cubicBezTo>
                      <a:cubicBezTo>
                        <a:pt x="61" y="56"/>
                        <a:pt x="61" y="56"/>
                        <a:pt x="61" y="56"/>
                      </a:cubicBezTo>
                      <a:cubicBezTo>
                        <a:pt x="61" y="56"/>
                        <a:pt x="61" y="56"/>
                        <a:pt x="61" y="56"/>
                      </a:cubicBezTo>
                      <a:cubicBezTo>
                        <a:pt x="61" y="56"/>
                        <a:pt x="61" y="56"/>
                        <a:pt x="61" y="56"/>
                      </a:cubicBezTo>
                      <a:cubicBezTo>
                        <a:pt x="61" y="57"/>
                        <a:pt x="61" y="57"/>
                        <a:pt x="61" y="57"/>
                      </a:cubicBezTo>
                      <a:cubicBezTo>
                        <a:pt x="62" y="56"/>
                        <a:pt x="62" y="56"/>
                        <a:pt x="62" y="56"/>
                      </a:cubicBezTo>
                      <a:cubicBezTo>
                        <a:pt x="63" y="57"/>
                        <a:pt x="63" y="57"/>
                        <a:pt x="63" y="57"/>
                      </a:cubicBezTo>
                      <a:cubicBezTo>
                        <a:pt x="63" y="57"/>
                        <a:pt x="63" y="57"/>
                        <a:pt x="63" y="57"/>
                      </a:cubicBezTo>
                      <a:cubicBezTo>
                        <a:pt x="63" y="57"/>
                        <a:pt x="63" y="57"/>
                        <a:pt x="63" y="57"/>
                      </a:cubicBezTo>
                      <a:cubicBezTo>
                        <a:pt x="64" y="57"/>
                        <a:pt x="64" y="57"/>
                        <a:pt x="64" y="57"/>
                      </a:cubicBezTo>
                      <a:cubicBezTo>
                        <a:pt x="64" y="57"/>
                        <a:pt x="64" y="57"/>
                        <a:pt x="64" y="57"/>
                      </a:cubicBezTo>
                      <a:cubicBezTo>
                        <a:pt x="64" y="57"/>
                        <a:pt x="64" y="57"/>
                        <a:pt x="64" y="57"/>
                      </a:cubicBezTo>
                      <a:cubicBezTo>
                        <a:pt x="65" y="57"/>
                        <a:pt x="65" y="57"/>
                        <a:pt x="65" y="57"/>
                      </a:cubicBezTo>
                      <a:cubicBezTo>
                        <a:pt x="66" y="57"/>
                        <a:pt x="66" y="57"/>
                        <a:pt x="66" y="57"/>
                      </a:cubicBezTo>
                      <a:cubicBezTo>
                        <a:pt x="66" y="58"/>
                        <a:pt x="66" y="58"/>
                        <a:pt x="66" y="58"/>
                      </a:cubicBezTo>
                      <a:cubicBezTo>
                        <a:pt x="68" y="58"/>
                        <a:pt x="68" y="58"/>
                        <a:pt x="68" y="58"/>
                      </a:cubicBezTo>
                      <a:cubicBezTo>
                        <a:pt x="68" y="58"/>
                        <a:pt x="68" y="58"/>
                        <a:pt x="68" y="58"/>
                      </a:cubicBezTo>
                      <a:cubicBezTo>
                        <a:pt x="70" y="58"/>
                        <a:pt x="70" y="58"/>
                        <a:pt x="70" y="58"/>
                      </a:cubicBezTo>
                      <a:cubicBezTo>
                        <a:pt x="70" y="57"/>
                        <a:pt x="70" y="57"/>
                        <a:pt x="70" y="57"/>
                      </a:cubicBezTo>
                      <a:cubicBezTo>
                        <a:pt x="70" y="57"/>
                        <a:pt x="70" y="57"/>
                        <a:pt x="70" y="57"/>
                      </a:cubicBezTo>
                      <a:cubicBezTo>
                        <a:pt x="71" y="58"/>
                        <a:pt x="71" y="58"/>
                        <a:pt x="71" y="58"/>
                      </a:cubicBezTo>
                      <a:cubicBezTo>
                        <a:pt x="71" y="58"/>
                        <a:pt x="71" y="58"/>
                        <a:pt x="71" y="58"/>
                      </a:cubicBezTo>
                      <a:cubicBezTo>
                        <a:pt x="71" y="58"/>
                        <a:pt x="71" y="58"/>
                        <a:pt x="71" y="58"/>
                      </a:cubicBezTo>
                      <a:cubicBezTo>
                        <a:pt x="71" y="58"/>
                        <a:pt x="71" y="58"/>
                        <a:pt x="71" y="58"/>
                      </a:cubicBezTo>
                      <a:cubicBezTo>
                        <a:pt x="71" y="58"/>
                        <a:pt x="71" y="58"/>
                        <a:pt x="71" y="58"/>
                      </a:cubicBezTo>
                      <a:cubicBezTo>
                        <a:pt x="72" y="59"/>
                        <a:pt x="72" y="59"/>
                        <a:pt x="72" y="59"/>
                      </a:cubicBezTo>
                      <a:cubicBezTo>
                        <a:pt x="72" y="59"/>
                        <a:pt x="72" y="59"/>
                        <a:pt x="72" y="59"/>
                      </a:cubicBezTo>
                      <a:cubicBezTo>
                        <a:pt x="73" y="59"/>
                        <a:pt x="73" y="59"/>
                        <a:pt x="73" y="59"/>
                      </a:cubicBezTo>
                      <a:cubicBezTo>
                        <a:pt x="73" y="59"/>
                        <a:pt x="73" y="59"/>
                        <a:pt x="73" y="59"/>
                      </a:cubicBezTo>
                      <a:cubicBezTo>
                        <a:pt x="73" y="59"/>
                        <a:pt x="73" y="59"/>
                        <a:pt x="73" y="59"/>
                      </a:cubicBezTo>
                      <a:cubicBezTo>
                        <a:pt x="74" y="59"/>
                        <a:pt x="74" y="59"/>
                        <a:pt x="74" y="59"/>
                      </a:cubicBezTo>
                      <a:cubicBezTo>
                        <a:pt x="74" y="58"/>
                        <a:pt x="74" y="58"/>
                        <a:pt x="74" y="58"/>
                      </a:cubicBezTo>
                      <a:cubicBezTo>
                        <a:pt x="74" y="58"/>
                        <a:pt x="74" y="58"/>
                        <a:pt x="74" y="58"/>
                      </a:cubicBezTo>
                      <a:cubicBezTo>
                        <a:pt x="75" y="58"/>
                        <a:pt x="75" y="58"/>
                        <a:pt x="75" y="58"/>
                      </a:cubicBezTo>
                      <a:cubicBezTo>
                        <a:pt x="77" y="58"/>
                        <a:pt x="77" y="58"/>
                        <a:pt x="77" y="58"/>
                      </a:cubicBezTo>
                      <a:cubicBezTo>
                        <a:pt x="77" y="58"/>
                        <a:pt x="77" y="58"/>
                        <a:pt x="77" y="58"/>
                      </a:cubicBezTo>
                      <a:cubicBezTo>
                        <a:pt x="78" y="58"/>
                        <a:pt x="78" y="58"/>
                        <a:pt x="78" y="58"/>
                      </a:cubicBezTo>
                      <a:cubicBezTo>
                        <a:pt x="78" y="58"/>
                        <a:pt x="78" y="58"/>
                        <a:pt x="78" y="58"/>
                      </a:cubicBezTo>
                      <a:cubicBezTo>
                        <a:pt x="79" y="58"/>
                        <a:pt x="79" y="58"/>
                        <a:pt x="79" y="58"/>
                      </a:cubicBezTo>
                      <a:cubicBezTo>
                        <a:pt x="79" y="58"/>
                        <a:pt x="79" y="58"/>
                        <a:pt x="79" y="58"/>
                      </a:cubicBezTo>
                      <a:cubicBezTo>
                        <a:pt x="79" y="59"/>
                        <a:pt x="79" y="59"/>
                        <a:pt x="79" y="59"/>
                      </a:cubicBezTo>
                      <a:cubicBezTo>
                        <a:pt x="79" y="59"/>
                        <a:pt x="79" y="59"/>
                        <a:pt x="79" y="59"/>
                      </a:cubicBezTo>
                      <a:cubicBezTo>
                        <a:pt x="79" y="60"/>
                        <a:pt x="79" y="60"/>
                        <a:pt x="79" y="60"/>
                      </a:cubicBezTo>
                      <a:cubicBezTo>
                        <a:pt x="79" y="60"/>
                        <a:pt x="79" y="60"/>
                        <a:pt x="79" y="60"/>
                      </a:cubicBezTo>
                      <a:cubicBezTo>
                        <a:pt x="80" y="60"/>
                        <a:pt x="80" y="60"/>
                        <a:pt x="80" y="60"/>
                      </a:cubicBezTo>
                      <a:cubicBezTo>
                        <a:pt x="81" y="61"/>
                        <a:pt x="81" y="61"/>
                        <a:pt x="81" y="61"/>
                      </a:cubicBezTo>
                      <a:cubicBezTo>
                        <a:pt x="81" y="61"/>
                        <a:pt x="81" y="61"/>
                        <a:pt x="81" y="61"/>
                      </a:cubicBezTo>
                      <a:cubicBezTo>
                        <a:pt x="81" y="61"/>
                        <a:pt x="81" y="61"/>
                        <a:pt x="81" y="61"/>
                      </a:cubicBezTo>
                      <a:cubicBezTo>
                        <a:pt x="81" y="61"/>
                        <a:pt x="81" y="61"/>
                        <a:pt x="81" y="61"/>
                      </a:cubicBezTo>
                      <a:cubicBezTo>
                        <a:pt x="81" y="61"/>
                        <a:pt x="81" y="61"/>
                        <a:pt x="81" y="61"/>
                      </a:cubicBezTo>
                      <a:cubicBezTo>
                        <a:pt x="81" y="61"/>
                        <a:pt x="81" y="61"/>
                        <a:pt x="81" y="61"/>
                      </a:cubicBezTo>
                      <a:cubicBezTo>
                        <a:pt x="81" y="62"/>
                        <a:pt x="81" y="62"/>
                        <a:pt x="81" y="62"/>
                      </a:cubicBezTo>
                      <a:cubicBezTo>
                        <a:pt x="81" y="62"/>
                        <a:pt x="81" y="62"/>
                        <a:pt x="81" y="62"/>
                      </a:cubicBezTo>
                      <a:cubicBezTo>
                        <a:pt x="81" y="62"/>
                        <a:pt x="81" y="62"/>
                        <a:pt x="81" y="62"/>
                      </a:cubicBezTo>
                      <a:cubicBezTo>
                        <a:pt x="81" y="62"/>
                        <a:pt x="81" y="62"/>
                        <a:pt x="81" y="62"/>
                      </a:cubicBezTo>
                      <a:cubicBezTo>
                        <a:pt x="81" y="63"/>
                        <a:pt x="81" y="63"/>
                        <a:pt x="81" y="63"/>
                      </a:cubicBezTo>
                      <a:cubicBezTo>
                        <a:pt x="81" y="63"/>
                        <a:pt x="81" y="63"/>
                        <a:pt x="81" y="63"/>
                      </a:cubicBezTo>
                      <a:cubicBezTo>
                        <a:pt x="81" y="63"/>
                        <a:pt x="81" y="63"/>
                        <a:pt x="81" y="63"/>
                      </a:cubicBezTo>
                      <a:cubicBezTo>
                        <a:pt x="82" y="63"/>
                        <a:pt x="82" y="63"/>
                        <a:pt x="82" y="63"/>
                      </a:cubicBezTo>
                      <a:cubicBezTo>
                        <a:pt x="83" y="63"/>
                        <a:pt x="83" y="63"/>
                        <a:pt x="83" y="63"/>
                      </a:cubicBezTo>
                      <a:cubicBezTo>
                        <a:pt x="83" y="63"/>
                        <a:pt x="83" y="63"/>
                        <a:pt x="83" y="63"/>
                      </a:cubicBezTo>
                      <a:cubicBezTo>
                        <a:pt x="85" y="61"/>
                        <a:pt x="85" y="61"/>
                        <a:pt x="85" y="61"/>
                      </a:cubicBezTo>
                      <a:cubicBezTo>
                        <a:pt x="85" y="61"/>
                        <a:pt x="85" y="61"/>
                        <a:pt x="85" y="61"/>
                      </a:cubicBezTo>
                      <a:cubicBezTo>
                        <a:pt x="86" y="61"/>
                        <a:pt x="86" y="61"/>
                        <a:pt x="86" y="61"/>
                      </a:cubicBezTo>
                      <a:cubicBezTo>
                        <a:pt x="87" y="61"/>
                        <a:pt x="87" y="61"/>
                        <a:pt x="87" y="61"/>
                      </a:cubicBezTo>
                      <a:cubicBezTo>
                        <a:pt x="87" y="61"/>
                        <a:pt x="87" y="61"/>
                        <a:pt x="87" y="61"/>
                      </a:cubicBezTo>
                      <a:cubicBezTo>
                        <a:pt x="87" y="62"/>
                        <a:pt x="87" y="62"/>
                        <a:pt x="87" y="62"/>
                      </a:cubicBezTo>
                      <a:cubicBezTo>
                        <a:pt x="87" y="62"/>
                        <a:pt x="87" y="62"/>
                        <a:pt x="87" y="62"/>
                      </a:cubicBezTo>
                      <a:cubicBezTo>
                        <a:pt x="87" y="62"/>
                        <a:pt x="87" y="62"/>
                        <a:pt x="87" y="62"/>
                      </a:cubicBezTo>
                      <a:cubicBezTo>
                        <a:pt x="88" y="62"/>
                        <a:pt x="88" y="62"/>
                        <a:pt x="88" y="62"/>
                      </a:cubicBezTo>
                      <a:cubicBezTo>
                        <a:pt x="89" y="62"/>
                        <a:pt x="89" y="62"/>
                        <a:pt x="89" y="62"/>
                      </a:cubicBezTo>
                      <a:cubicBezTo>
                        <a:pt x="89" y="62"/>
                        <a:pt x="89" y="62"/>
                        <a:pt x="89" y="62"/>
                      </a:cubicBezTo>
                      <a:cubicBezTo>
                        <a:pt x="89" y="63"/>
                        <a:pt x="89" y="63"/>
                        <a:pt x="89" y="63"/>
                      </a:cubicBezTo>
                      <a:cubicBezTo>
                        <a:pt x="89" y="63"/>
                        <a:pt x="89" y="63"/>
                        <a:pt x="89" y="63"/>
                      </a:cubicBezTo>
                      <a:cubicBezTo>
                        <a:pt x="89" y="64"/>
                        <a:pt x="89" y="64"/>
                        <a:pt x="89" y="64"/>
                      </a:cubicBezTo>
                      <a:cubicBezTo>
                        <a:pt x="89" y="64"/>
                        <a:pt x="89" y="64"/>
                        <a:pt x="89" y="64"/>
                      </a:cubicBezTo>
                      <a:cubicBezTo>
                        <a:pt x="90" y="64"/>
                        <a:pt x="90" y="64"/>
                        <a:pt x="90" y="64"/>
                      </a:cubicBezTo>
                      <a:cubicBezTo>
                        <a:pt x="91" y="64"/>
                        <a:pt x="91" y="64"/>
                        <a:pt x="91" y="64"/>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2" y="63"/>
                        <a:pt x="92" y="63"/>
                        <a:pt x="92" y="63"/>
                      </a:cubicBezTo>
                      <a:cubicBezTo>
                        <a:pt x="92" y="63"/>
                        <a:pt x="92" y="63"/>
                        <a:pt x="92" y="63"/>
                      </a:cubicBezTo>
                      <a:cubicBezTo>
                        <a:pt x="92" y="63"/>
                        <a:pt x="92" y="63"/>
                        <a:pt x="92" y="63"/>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4" y="63"/>
                        <a:pt x="94" y="63"/>
                        <a:pt x="94" y="63"/>
                      </a:cubicBezTo>
                      <a:cubicBezTo>
                        <a:pt x="94" y="63"/>
                        <a:pt x="94" y="63"/>
                        <a:pt x="94" y="63"/>
                      </a:cubicBezTo>
                      <a:cubicBezTo>
                        <a:pt x="94" y="63"/>
                        <a:pt x="94" y="63"/>
                        <a:pt x="94" y="63"/>
                      </a:cubicBezTo>
                      <a:cubicBezTo>
                        <a:pt x="93" y="64"/>
                        <a:pt x="93" y="64"/>
                        <a:pt x="93" y="64"/>
                      </a:cubicBezTo>
                      <a:cubicBezTo>
                        <a:pt x="93" y="64"/>
                        <a:pt x="93" y="64"/>
                        <a:pt x="93" y="64"/>
                      </a:cubicBezTo>
                      <a:cubicBezTo>
                        <a:pt x="93" y="64"/>
                        <a:pt x="93" y="64"/>
                        <a:pt x="93" y="64"/>
                      </a:cubicBezTo>
                      <a:cubicBezTo>
                        <a:pt x="93" y="65"/>
                        <a:pt x="93" y="65"/>
                        <a:pt x="93" y="65"/>
                      </a:cubicBezTo>
                      <a:cubicBezTo>
                        <a:pt x="94" y="65"/>
                        <a:pt x="94" y="65"/>
                        <a:pt x="94" y="65"/>
                      </a:cubicBezTo>
                      <a:cubicBezTo>
                        <a:pt x="94" y="66"/>
                        <a:pt x="94" y="66"/>
                        <a:pt x="94" y="66"/>
                      </a:cubicBezTo>
                      <a:cubicBezTo>
                        <a:pt x="95" y="66"/>
                        <a:pt x="95" y="66"/>
                        <a:pt x="95" y="66"/>
                      </a:cubicBezTo>
                      <a:cubicBezTo>
                        <a:pt x="95" y="65"/>
                        <a:pt x="95" y="65"/>
                        <a:pt x="95" y="65"/>
                      </a:cubicBezTo>
                      <a:cubicBezTo>
                        <a:pt x="95" y="65"/>
                        <a:pt x="95" y="65"/>
                        <a:pt x="95" y="65"/>
                      </a:cubicBezTo>
                      <a:cubicBezTo>
                        <a:pt x="95" y="64"/>
                        <a:pt x="95" y="64"/>
                        <a:pt x="95" y="64"/>
                      </a:cubicBezTo>
                      <a:cubicBezTo>
                        <a:pt x="95" y="64"/>
                        <a:pt x="95" y="64"/>
                        <a:pt x="95" y="64"/>
                      </a:cubicBezTo>
                      <a:cubicBezTo>
                        <a:pt x="96" y="64"/>
                        <a:pt x="96" y="64"/>
                        <a:pt x="96" y="64"/>
                      </a:cubicBezTo>
                      <a:cubicBezTo>
                        <a:pt x="96" y="64"/>
                        <a:pt x="96" y="64"/>
                        <a:pt x="96" y="64"/>
                      </a:cubicBezTo>
                      <a:cubicBezTo>
                        <a:pt x="96" y="63"/>
                        <a:pt x="96" y="63"/>
                        <a:pt x="96" y="63"/>
                      </a:cubicBezTo>
                      <a:cubicBezTo>
                        <a:pt x="95" y="63"/>
                        <a:pt x="95" y="63"/>
                        <a:pt x="95" y="63"/>
                      </a:cubicBezTo>
                      <a:cubicBezTo>
                        <a:pt x="95" y="63"/>
                        <a:pt x="95" y="63"/>
                        <a:pt x="95" y="63"/>
                      </a:cubicBezTo>
                      <a:cubicBezTo>
                        <a:pt x="95" y="63"/>
                        <a:pt x="95" y="63"/>
                        <a:pt x="95" y="63"/>
                      </a:cubicBezTo>
                      <a:cubicBezTo>
                        <a:pt x="96" y="63"/>
                        <a:pt x="96" y="63"/>
                        <a:pt x="96" y="63"/>
                      </a:cubicBezTo>
                      <a:cubicBezTo>
                        <a:pt x="96" y="63"/>
                        <a:pt x="96" y="63"/>
                        <a:pt x="96" y="63"/>
                      </a:cubicBezTo>
                      <a:cubicBezTo>
                        <a:pt x="96" y="63"/>
                        <a:pt x="96" y="63"/>
                        <a:pt x="96" y="63"/>
                      </a:cubicBezTo>
                      <a:cubicBezTo>
                        <a:pt x="97" y="62"/>
                        <a:pt x="97" y="62"/>
                        <a:pt x="97" y="62"/>
                      </a:cubicBezTo>
                      <a:cubicBezTo>
                        <a:pt x="97" y="62"/>
                        <a:pt x="97" y="62"/>
                        <a:pt x="97" y="62"/>
                      </a:cubicBezTo>
                      <a:cubicBezTo>
                        <a:pt x="97" y="61"/>
                        <a:pt x="97" y="61"/>
                        <a:pt x="97" y="61"/>
                      </a:cubicBezTo>
                      <a:cubicBezTo>
                        <a:pt x="97" y="61"/>
                        <a:pt x="97" y="61"/>
                        <a:pt x="97" y="61"/>
                      </a:cubicBezTo>
                      <a:cubicBezTo>
                        <a:pt x="97" y="61"/>
                        <a:pt x="97" y="61"/>
                        <a:pt x="97" y="61"/>
                      </a:cubicBezTo>
                      <a:cubicBezTo>
                        <a:pt x="97" y="61"/>
                        <a:pt x="97" y="61"/>
                        <a:pt x="97"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9" y="62"/>
                        <a:pt x="99" y="62"/>
                        <a:pt x="99" y="62"/>
                      </a:cubicBezTo>
                      <a:cubicBezTo>
                        <a:pt x="99" y="63"/>
                        <a:pt x="99" y="63"/>
                        <a:pt x="99" y="63"/>
                      </a:cubicBezTo>
                      <a:cubicBezTo>
                        <a:pt x="99" y="63"/>
                        <a:pt x="99" y="63"/>
                        <a:pt x="99" y="63"/>
                      </a:cubicBezTo>
                      <a:cubicBezTo>
                        <a:pt x="99" y="63"/>
                        <a:pt x="99" y="63"/>
                        <a:pt x="99" y="63"/>
                      </a:cubicBezTo>
                      <a:cubicBezTo>
                        <a:pt x="99" y="63"/>
                        <a:pt x="99" y="63"/>
                        <a:pt x="99" y="63"/>
                      </a:cubicBezTo>
                      <a:cubicBezTo>
                        <a:pt x="100" y="63"/>
                        <a:pt x="100" y="63"/>
                        <a:pt x="100" y="63"/>
                      </a:cubicBezTo>
                      <a:cubicBezTo>
                        <a:pt x="100" y="63"/>
                        <a:pt x="100" y="63"/>
                        <a:pt x="100" y="63"/>
                      </a:cubicBezTo>
                      <a:cubicBezTo>
                        <a:pt x="100" y="63"/>
                        <a:pt x="100" y="63"/>
                        <a:pt x="100" y="63"/>
                      </a:cubicBezTo>
                      <a:cubicBezTo>
                        <a:pt x="100" y="63"/>
                        <a:pt x="100" y="63"/>
                        <a:pt x="100"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2" y="63"/>
                        <a:pt x="102" y="63"/>
                        <a:pt x="102" y="63"/>
                      </a:cubicBezTo>
                      <a:cubicBezTo>
                        <a:pt x="102" y="63"/>
                        <a:pt x="102" y="63"/>
                        <a:pt x="102" y="63"/>
                      </a:cubicBezTo>
                      <a:cubicBezTo>
                        <a:pt x="102" y="63"/>
                        <a:pt x="102" y="63"/>
                        <a:pt x="102" y="63"/>
                      </a:cubicBezTo>
                      <a:cubicBezTo>
                        <a:pt x="102" y="63"/>
                        <a:pt x="102" y="63"/>
                        <a:pt x="102" y="63"/>
                      </a:cubicBezTo>
                      <a:cubicBezTo>
                        <a:pt x="102" y="62"/>
                        <a:pt x="102" y="62"/>
                        <a:pt x="102" y="62"/>
                      </a:cubicBezTo>
                      <a:cubicBezTo>
                        <a:pt x="102" y="62"/>
                        <a:pt x="102" y="62"/>
                        <a:pt x="102" y="62"/>
                      </a:cubicBezTo>
                      <a:cubicBezTo>
                        <a:pt x="102" y="62"/>
                        <a:pt x="102" y="62"/>
                        <a:pt x="102" y="62"/>
                      </a:cubicBezTo>
                      <a:cubicBezTo>
                        <a:pt x="102" y="62"/>
                        <a:pt x="102" y="62"/>
                        <a:pt x="102" y="62"/>
                      </a:cubicBezTo>
                      <a:cubicBezTo>
                        <a:pt x="102" y="62"/>
                        <a:pt x="102" y="62"/>
                        <a:pt x="102" y="62"/>
                      </a:cubicBezTo>
                      <a:cubicBezTo>
                        <a:pt x="103" y="62"/>
                        <a:pt x="103" y="62"/>
                        <a:pt x="103" y="62"/>
                      </a:cubicBezTo>
                      <a:cubicBezTo>
                        <a:pt x="103" y="62"/>
                        <a:pt x="103" y="62"/>
                        <a:pt x="103" y="62"/>
                      </a:cubicBezTo>
                      <a:cubicBezTo>
                        <a:pt x="103" y="62"/>
                        <a:pt x="103" y="62"/>
                        <a:pt x="103" y="62"/>
                      </a:cubicBezTo>
                      <a:cubicBezTo>
                        <a:pt x="103" y="62"/>
                        <a:pt x="103" y="62"/>
                        <a:pt x="103" y="62"/>
                      </a:cubicBezTo>
                      <a:cubicBezTo>
                        <a:pt x="103" y="62"/>
                        <a:pt x="103" y="62"/>
                        <a:pt x="103" y="62"/>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4" y="63"/>
                        <a:pt x="104" y="63"/>
                        <a:pt x="104" y="63"/>
                      </a:cubicBezTo>
                      <a:cubicBezTo>
                        <a:pt x="104" y="63"/>
                        <a:pt x="104" y="63"/>
                        <a:pt x="104" y="63"/>
                      </a:cubicBezTo>
                      <a:cubicBezTo>
                        <a:pt x="104" y="63"/>
                        <a:pt x="104" y="63"/>
                        <a:pt x="104" y="63"/>
                      </a:cubicBezTo>
                      <a:cubicBezTo>
                        <a:pt x="104" y="64"/>
                        <a:pt x="104" y="64"/>
                        <a:pt x="104" y="64"/>
                      </a:cubicBezTo>
                      <a:cubicBezTo>
                        <a:pt x="104" y="64"/>
                        <a:pt x="104" y="64"/>
                        <a:pt x="104" y="64"/>
                      </a:cubicBezTo>
                      <a:cubicBezTo>
                        <a:pt x="104" y="64"/>
                        <a:pt x="104" y="64"/>
                        <a:pt x="104" y="64"/>
                      </a:cubicBezTo>
                      <a:cubicBezTo>
                        <a:pt x="105" y="64"/>
                        <a:pt x="105" y="64"/>
                        <a:pt x="105" y="64"/>
                      </a:cubicBezTo>
                      <a:cubicBezTo>
                        <a:pt x="105" y="64"/>
                        <a:pt x="105" y="64"/>
                        <a:pt x="105" y="64"/>
                      </a:cubicBezTo>
                      <a:cubicBezTo>
                        <a:pt x="106" y="64"/>
                        <a:pt x="106" y="64"/>
                        <a:pt x="106" y="64"/>
                      </a:cubicBezTo>
                      <a:cubicBezTo>
                        <a:pt x="106" y="64"/>
                        <a:pt x="106" y="64"/>
                        <a:pt x="106" y="64"/>
                      </a:cubicBezTo>
                      <a:cubicBezTo>
                        <a:pt x="106" y="64"/>
                        <a:pt x="106" y="64"/>
                        <a:pt x="106" y="64"/>
                      </a:cubicBezTo>
                      <a:cubicBezTo>
                        <a:pt x="107" y="65"/>
                        <a:pt x="107" y="65"/>
                        <a:pt x="107" y="65"/>
                      </a:cubicBezTo>
                      <a:cubicBezTo>
                        <a:pt x="107" y="66"/>
                        <a:pt x="107" y="66"/>
                        <a:pt x="107" y="66"/>
                      </a:cubicBezTo>
                      <a:cubicBezTo>
                        <a:pt x="108" y="65"/>
                        <a:pt x="108" y="65"/>
                        <a:pt x="108" y="65"/>
                      </a:cubicBezTo>
                      <a:cubicBezTo>
                        <a:pt x="108" y="65"/>
                        <a:pt x="108" y="65"/>
                        <a:pt x="108" y="65"/>
                      </a:cubicBezTo>
                      <a:cubicBezTo>
                        <a:pt x="108" y="65"/>
                        <a:pt x="108" y="65"/>
                        <a:pt x="108" y="65"/>
                      </a:cubicBezTo>
                      <a:cubicBezTo>
                        <a:pt x="108" y="64"/>
                        <a:pt x="108" y="64"/>
                        <a:pt x="108" y="64"/>
                      </a:cubicBezTo>
                      <a:cubicBezTo>
                        <a:pt x="108" y="64"/>
                        <a:pt x="108" y="64"/>
                        <a:pt x="108" y="64"/>
                      </a:cubicBezTo>
                      <a:cubicBezTo>
                        <a:pt x="109" y="64"/>
                        <a:pt x="109" y="64"/>
                        <a:pt x="109" y="64"/>
                      </a:cubicBezTo>
                      <a:cubicBezTo>
                        <a:pt x="109" y="64"/>
                        <a:pt x="109" y="64"/>
                        <a:pt x="109" y="64"/>
                      </a:cubicBezTo>
                      <a:cubicBezTo>
                        <a:pt x="110" y="64"/>
                        <a:pt x="110" y="64"/>
                        <a:pt x="110" y="64"/>
                      </a:cubicBezTo>
                      <a:cubicBezTo>
                        <a:pt x="110" y="64"/>
                        <a:pt x="110" y="64"/>
                        <a:pt x="110" y="64"/>
                      </a:cubicBezTo>
                      <a:cubicBezTo>
                        <a:pt x="110" y="63"/>
                        <a:pt x="110" y="63"/>
                        <a:pt x="110" y="63"/>
                      </a:cubicBezTo>
                      <a:cubicBezTo>
                        <a:pt x="110" y="63"/>
                        <a:pt x="110" y="63"/>
                        <a:pt x="110" y="63"/>
                      </a:cubicBezTo>
                      <a:cubicBezTo>
                        <a:pt x="111" y="63"/>
                        <a:pt x="111" y="63"/>
                        <a:pt x="111" y="63"/>
                      </a:cubicBezTo>
                      <a:cubicBezTo>
                        <a:pt x="111" y="63"/>
                        <a:pt x="111" y="63"/>
                        <a:pt x="111" y="63"/>
                      </a:cubicBezTo>
                      <a:cubicBezTo>
                        <a:pt x="111" y="63"/>
                        <a:pt x="111" y="63"/>
                        <a:pt x="111" y="63"/>
                      </a:cubicBezTo>
                      <a:cubicBezTo>
                        <a:pt x="112" y="63"/>
                        <a:pt x="112" y="63"/>
                        <a:pt x="112" y="63"/>
                      </a:cubicBezTo>
                      <a:cubicBezTo>
                        <a:pt x="112" y="63"/>
                        <a:pt x="112" y="63"/>
                        <a:pt x="112" y="63"/>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4" y="62"/>
                        <a:pt x="114" y="62"/>
                        <a:pt x="114" y="62"/>
                      </a:cubicBezTo>
                      <a:cubicBezTo>
                        <a:pt x="114" y="62"/>
                        <a:pt x="114" y="62"/>
                        <a:pt x="114" y="62"/>
                      </a:cubicBezTo>
                      <a:cubicBezTo>
                        <a:pt x="114" y="62"/>
                        <a:pt x="114" y="62"/>
                        <a:pt x="114" y="62"/>
                      </a:cubicBezTo>
                      <a:cubicBezTo>
                        <a:pt x="115" y="62"/>
                        <a:pt x="115" y="62"/>
                        <a:pt x="115" y="62"/>
                      </a:cubicBezTo>
                      <a:cubicBezTo>
                        <a:pt x="115" y="62"/>
                        <a:pt x="115" y="62"/>
                        <a:pt x="115"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7" y="62"/>
                        <a:pt x="117" y="62"/>
                        <a:pt x="117" y="62"/>
                      </a:cubicBezTo>
                      <a:cubicBezTo>
                        <a:pt x="117" y="61"/>
                        <a:pt x="117" y="61"/>
                        <a:pt x="117" y="61"/>
                      </a:cubicBezTo>
                      <a:cubicBezTo>
                        <a:pt x="117" y="61"/>
                        <a:pt x="117" y="61"/>
                        <a:pt x="117" y="61"/>
                      </a:cubicBezTo>
                      <a:cubicBezTo>
                        <a:pt x="117" y="61"/>
                        <a:pt x="117" y="61"/>
                        <a:pt x="117" y="61"/>
                      </a:cubicBezTo>
                      <a:cubicBezTo>
                        <a:pt x="118" y="61"/>
                        <a:pt x="118" y="61"/>
                        <a:pt x="118" y="61"/>
                      </a:cubicBezTo>
                      <a:cubicBezTo>
                        <a:pt x="118" y="61"/>
                        <a:pt x="118" y="61"/>
                        <a:pt x="118" y="61"/>
                      </a:cubicBezTo>
                      <a:cubicBezTo>
                        <a:pt x="118" y="61"/>
                        <a:pt x="118" y="61"/>
                        <a:pt x="118" y="61"/>
                      </a:cubicBezTo>
                      <a:cubicBezTo>
                        <a:pt x="118" y="61"/>
                        <a:pt x="118" y="61"/>
                        <a:pt x="118" y="61"/>
                      </a:cubicBezTo>
                      <a:cubicBezTo>
                        <a:pt x="118" y="61"/>
                        <a:pt x="118" y="61"/>
                        <a:pt x="118" y="61"/>
                      </a:cubicBezTo>
                      <a:cubicBezTo>
                        <a:pt x="119" y="61"/>
                        <a:pt x="119" y="61"/>
                        <a:pt x="119" y="61"/>
                      </a:cubicBezTo>
                      <a:cubicBezTo>
                        <a:pt x="119" y="61"/>
                        <a:pt x="119" y="61"/>
                        <a:pt x="119" y="61"/>
                      </a:cubicBezTo>
                      <a:cubicBezTo>
                        <a:pt x="119" y="60"/>
                        <a:pt x="119" y="60"/>
                        <a:pt x="119" y="60"/>
                      </a:cubicBezTo>
                      <a:cubicBezTo>
                        <a:pt x="119" y="60"/>
                        <a:pt x="119" y="60"/>
                        <a:pt x="119" y="60"/>
                      </a:cubicBezTo>
                      <a:cubicBezTo>
                        <a:pt x="119" y="60"/>
                        <a:pt x="119" y="60"/>
                        <a:pt x="119" y="60"/>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1" y="61"/>
                        <a:pt x="121" y="61"/>
                        <a:pt x="121" y="61"/>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2" y="62"/>
                        <a:pt x="122" y="62"/>
                        <a:pt x="122" y="62"/>
                      </a:cubicBezTo>
                      <a:cubicBezTo>
                        <a:pt x="122" y="62"/>
                        <a:pt x="122" y="62"/>
                        <a:pt x="122" y="62"/>
                      </a:cubicBezTo>
                      <a:cubicBezTo>
                        <a:pt x="123" y="62"/>
                        <a:pt x="123" y="62"/>
                        <a:pt x="123" y="62"/>
                      </a:cubicBezTo>
                      <a:cubicBezTo>
                        <a:pt x="123" y="62"/>
                        <a:pt x="123" y="62"/>
                        <a:pt x="123" y="62"/>
                      </a:cubicBezTo>
                      <a:cubicBezTo>
                        <a:pt x="123" y="62"/>
                        <a:pt x="123" y="62"/>
                        <a:pt x="123" y="62"/>
                      </a:cubicBezTo>
                      <a:cubicBezTo>
                        <a:pt x="123" y="62"/>
                        <a:pt x="123" y="62"/>
                        <a:pt x="123" y="62"/>
                      </a:cubicBezTo>
                      <a:cubicBezTo>
                        <a:pt x="123" y="62"/>
                        <a:pt x="123" y="62"/>
                        <a:pt x="123" y="62"/>
                      </a:cubicBezTo>
                      <a:cubicBezTo>
                        <a:pt x="123" y="61"/>
                        <a:pt x="123" y="61"/>
                        <a:pt x="123"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5" y="61"/>
                        <a:pt x="125" y="61"/>
                        <a:pt x="125" y="61"/>
                      </a:cubicBezTo>
                      <a:cubicBezTo>
                        <a:pt x="125" y="61"/>
                        <a:pt x="125" y="61"/>
                        <a:pt x="125" y="61"/>
                      </a:cubicBezTo>
                      <a:cubicBezTo>
                        <a:pt x="125" y="60"/>
                        <a:pt x="125" y="60"/>
                        <a:pt x="125" y="60"/>
                      </a:cubicBezTo>
                      <a:cubicBezTo>
                        <a:pt x="125" y="60"/>
                        <a:pt x="125" y="60"/>
                        <a:pt x="125" y="60"/>
                      </a:cubicBezTo>
                      <a:cubicBezTo>
                        <a:pt x="125" y="60"/>
                        <a:pt x="125" y="60"/>
                        <a:pt x="125" y="60"/>
                      </a:cubicBezTo>
                      <a:cubicBezTo>
                        <a:pt x="125" y="60"/>
                        <a:pt x="125" y="60"/>
                        <a:pt x="125" y="60"/>
                      </a:cubicBezTo>
                      <a:cubicBezTo>
                        <a:pt x="126" y="60"/>
                        <a:pt x="126" y="60"/>
                        <a:pt x="126" y="60"/>
                      </a:cubicBezTo>
                      <a:cubicBezTo>
                        <a:pt x="127" y="60"/>
                        <a:pt x="127" y="60"/>
                        <a:pt x="127" y="60"/>
                      </a:cubicBezTo>
                      <a:cubicBezTo>
                        <a:pt x="127" y="60"/>
                        <a:pt x="127" y="60"/>
                        <a:pt x="127" y="60"/>
                      </a:cubicBezTo>
                      <a:cubicBezTo>
                        <a:pt x="127" y="61"/>
                        <a:pt x="127" y="61"/>
                        <a:pt x="127" y="61"/>
                      </a:cubicBezTo>
                      <a:cubicBezTo>
                        <a:pt x="127" y="61"/>
                        <a:pt x="127" y="61"/>
                        <a:pt x="127" y="61"/>
                      </a:cubicBezTo>
                      <a:cubicBezTo>
                        <a:pt x="127" y="61"/>
                        <a:pt x="127" y="61"/>
                        <a:pt x="127" y="61"/>
                      </a:cubicBezTo>
                      <a:cubicBezTo>
                        <a:pt x="128" y="61"/>
                        <a:pt x="128" y="61"/>
                        <a:pt x="128" y="61"/>
                      </a:cubicBezTo>
                      <a:cubicBezTo>
                        <a:pt x="128" y="61"/>
                        <a:pt x="128" y="61"/>
                        <a:pt x="128" y="61"/>
                      </a:cubicBezTo>
                      <a:cubicBezTo>
                        <a:pt x="128" y="62"/>
                        <a:pt x="128" y="62"/>
                        <a:pt x="128" y="62"/>
                      </a:cubicBezTo>
                      <a:cubicBezTo>
                        <a:pt x="129" y="62"/>
                        <a:pt x="129" y="62"/>
                        <a:pt x="129" y="62"/>
                      </a:cubicBezTo>
                      <a:cubicBezTo>
                        <a:pt x="129" y="62"/>
                        <a:pt x="129" y="62"/>
                        <a:pt x="129" y="62"/>
                      </a:cubicBezTo>
                      <a:cubicBezTo>
                        <a:pt x="129" y="62"/>
                        <a:pt x="129" y="62"/>
                        <a:pt x="129" y="62"/>
                      </a:cubicBezTo>
                      <a:cubicBezTo>
                        <a:pt x="129" y="62"/>
                        <a:pt x="129" y="62"/>
                        <a:pt x="129" y="62"/>
                      </a:cubicBezTo>
                      <a:cubicBezTo>
                        <a:pt x="130" y="62"/>
                        <a:pt x="130" y="62"/>
                        <a:pt x="130" y="62"/>
                      </a:cubicBezTo>
                      <a:cubicBezTo>
                        <a:pt x="130" y="62"/>
                        <a:pt x="130" y="62"/>
                        <a:pt x="130" y="62"/>
                      </a:cubicBezTo>
                      <a:cubicBezTo>
                        <a:pt x="130" y="62"/>
                        <a:pt x="130" y="62"/>
                        <a:pt x="130" y="62"/>
                      </a:cubicBezTo>
                      <a:cubicBezTo>
                        <a:pt x="130" y="62"/>
                        <a:pt x="130" y="62"/>
                        <a:pt x="130" y="62"/>
                      </a:cubicBezTo>
                      <a:cubicBezTo>
                        <a:pt x="130" y="62"/>
                        <a:pt x="130" y="62"/>
                        <a:pt x="130" y="62"/>
                      </a:cubicBezTo>
                      <a:cubicBezTo>
                        <a:pt x="130" y="63"/>
                        <a:pt x="130" y="63"/>
                        <a:pt x="130" y="63"/>
                      </a:cubicBezTo>
                      <a:cubicBezTo>
                        <a:pt x="130" y="63"/>
                        <a:pt x="130" y="63"/>
                        <a:pt x="130" y="63"/>
                      </a:cubicBezTo>
                      <a:cubicBezTo>
                        <a:pt x="130" y="63"/>
                        <a:pt x="130" y="63"/>
                        <a:pt x="130" y="63"/>
                      </a:cubicBezTo>
                      <a:cubicBezTo>
                        <a:pt x="131" y="64"/>
                        <a:pt x="131" y="64"/>
                        <a:pt x="131" y="64"/>
                      </a:cubicBezTo>
                      <a:cubicBezTo>
                        <a:pt x="132" y="64"/>
                        <a:pt x="132" y="64"/>
                        <a:pt x="132" y="64"/>
                      </a:cubicBezTo>
                      <a:cubicBezTo>
                        <a:pt x="133" y="64"/>
                        <a:pt x="133" y="64"/>
                        <a:pt x="133" y="64"/>
                      </a:cubicBezTo>
                      <a:cubicBezTo>
                        <a:pt x="133" y="64"/>
                        <a:pt x="133" y="64"/>
                        <a:pt x="133" y="64"/>
                      </a:cubicBezTo>
                      <a:cubicBezTo>
                        <a:pt x="133" y="64"/>
                        <a:pt x="133" y="64"/>
                        <a:pt x="133" y="64"/>
                      </a:cubicBezTo>
                      <a:cubicBezTo>
                        <a:pt x="133" y="64"/>
                        <a:pt x="133" y="64"/>
                        <a:pt x="133" y="64"/>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5" y="65"/>
                        <a:pt x="135" y="65"/>
                        <a:pt x="135" y="65"/>
                      </a:cubicBezTo>
                      <a:cubicBezTo>
                        <a:pt x="135" y="65"/>
                        <a:pt x="135" y="65"/>
                        <a:pt x="135" y="65"/>
                      </a:cubicBezTo>
                      <a:cubicBezTo>
                        <a:pt x="135" y="65"/>
                        <a:pt x="135" y="65"/>
                        <a:pt x="135" y="65"/>
                      </a:cubicBezTo>
                      <a:cubicBezTo>
                        <a:pt x="135" y="65"/>
                        <a:pt x="135" y="65"/>
                        <a:pt x="135" y="65"/>
                      </a:cubicBezTo>
                      <a:cubicBezTo>
                        <a:pt x="136" y="65"/>
                        <a:pt x="136" y="65"/>
                        <a:pt x="136" y="65"/>
                      </a:cubicBezTo>
                      <a:cubicBezTo>
                        <a:pt x="136" y="65"/>
                        <a:pt x="136" y="65"/>
                        <a:pt x="136" y="65"/>
                      </a:cubicBezTo>
                      <a:cubicBezTo>
                        <a:pt x="136" y="65"/>
                        <a:pt x="136" y="65"/>
                        <a:pt x="136" y="65"/>
                      </a:cubicBezTo>
                      <a:cubicBezTo>
                        <a:pt x="136" y="65"/>
                        <a:pt x="136" y="65"/>
                        <a:pt x="136" y="65"/>
                      </a:cubicBezTo>
                      <a:cubicBezTo>
                        <a:pt x="137" y="65"/>
                        <a:pt x="137" y="65"/>
                        <a:pt x="137" y="65"/>
                      </a:cubicBezTo>
                      <a:cubicBezTo>
                        <a:pt x="137" y="65"/>
                        <a:pt x="137" y="65"/>
                        <a:pt x="137" y="65"/>
                      </a:cubicBezTo>
                      <a:cubicBezTo>
                        <a:pt x="137" y="65"/>
                        <a:pt x="137" y="65"/>
                        <a:pt x="137" y="65"/>
                      </a:cubicBezTo>
                      <a:cubicBezTo>
                        <a:pt x="137" y="65"/>
                        <a:pt x="137" y="65"/>
                        <a:pt x="137" y="65"/>
                      </a:cubicBezTo>
                      <a:cubicBezTo>
                        <a:pt x="137" y="65"/>
                        <a:pt x="137" y="65"/>
                        <a:pt x="137" y="65"/>
                      </a:cubicBezTo>
                      <a:lnTo>
                        <a:pt x="137" y="61"/>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7" name="Freeform 357">
                  <a:extLst>
                    <a:ext uri="{FF2B5EF4-FFF2-40B4-BE49-F238E27FC236}">
                      <a16:creationId xmlns="" xmlns:a16="http://schemas.microsoft.com/office/drawing/2014/main" id="{78191F18-75A6-46B7-8DAD-95F2B52C22D7}"/>
                    </a:ext>
                  </a:extLst>
                </p:cNvPr>
                <p:cNvSpPr>
                  <a:spLocks noEditPoints="1"/>
                </p:cNvSpPr>
                <p:nvPr/>
              </p:nvSpPr>
              <p:spPr bwMode="auto">
                <a:xfrm>
                  <a:off x="6200636" y="4627615"/>
                  <a:ext cx="293581" cy="503282"/>
                </a:xfrm>
                <a:custGeom>
                  <a:avLst/>
                  <a:gdLst>
                    <a:gd name="T0" fmla="*/ 45 w 56"/>
                    <a:gd name="T1" fmla="*/ 94 h 96"/>
                    <a:gd name="T2" fmla="*/ 45 w 56"/>
                    <a:gd name="T3" fmla="*/ 94 h 96"/>
                    <a:gd name="T4" fmla="*/ 45 w 56"/>
                    <a:gd name="T5" fmla="*/ 95 h 96"/>
                    <a:gd name="T6" fmla="*/ 45 w 56"/>
                    <a:gd name="T7" fmla="*/ 93 h 96"/>
                    <a:gd name="T8" fmla="*/ 51 w 56"/>
                    <a:gd name="T9" fmla="*/ 61 h 96"/>
                    <a:gd name="T10" fmla="*/ 16 w 56"/>
                    <a:gd name="T11" fmla="*/ 4 h 96"/>
                    <a:gd name="T12" fmla="*/ 14 w 56"/>
                    <a:gd name="T13" fmla="*/ 7 h 96"/>
                    <a:gd name="T14" fmla="*/ 13 w 56"/>
                    <a:gd name="T15" fmla="*/ 9 h 96"/>
                    <a:gd name="T16" fmla="*/ 12 w 56"/>
                    <a:gd name="T17" fmla="*/ 14 h 96"/>
                    <a:gd name="T18" fmla="*/ 10 w 56"/>
                    <a:gd name="T19" fmla="*/ 16 h 96"/>
                    <a:gd name="T20" fmla="*/ 10 w 56"/>
                    <a:gd name="T21" fmla="*/ 17 h 96"/>
                    <a:gd name="T22" fmla="*/ 9 w 56"/>
                    <a:gd name="T23" fmla="*/ 18 h 96"/>
                    <a:gd name="T24" fmla="*/ 7 w 56"/>
                    <a:gd name="T25" fmla="*/ 21 h 96"/>
                    <a:gd name="T26" fmla="*/ 7 w 56"/>
                    <a:gd name="T27" fmla="*/ 23 h 96"/>
                    <a:gd name="T28" fmla="*/ 6 w 56"/>
                    <a:gd name="T29" fmla="*/ 25 h 96"/>
                    <a:gd name="T30" fmla="*/ 6 w 56"/>
                    <a:gd name="T31" fmla="*/ 28 h 96"/>
                    <a:gd name="T32" fmla="*/ 5 w 56"/>
                    <a:gd name="T33" fmla="*/ 29 h 96"/>
                    <a:gd name="T34" fmla="*/ 4 w 56"/>
                    <a:gd name="T35" fmla="*/ 31 h 96"/>
                    <a:gd name="T36" fmla="*/ 3 w 56"/>
                    <a:gd name="T37" fmla="*/ 33 h 96"/>
                    <a:gd name="T38" fmla="*/ 5 w 56"/>
                    <a:gd name="T39" fmla="*/ 35 h 96"/>
                    <a:gd name="T40" fmla="*/ 5 w 56"/>
                    <a:gd name="T41" fmla="*/ 38 h 96"/>
                    <a:gd name="T42" fmla="*/ 6 w 56"/>
                    <a:gd name="T43" fmla="*/ 40 h 96"/>
                    <a:gd name="T44" fmla="*/ 6 w 56"/>
                    <a:gd name="T45" fmla="*/ 44 h 96"/>
                    <a:gd name="T46" fmla="*/ 7 w 56"/>
                    <a:gd name="T47" fmla="*/ 46 h 96"/>
                    <a:gd name="T48" fmla="*/ 6 w 56"/>
                    <a:gd name="T49" fmla="*/ 48 h 96"/>
                    <a:gd name="T50" fmla="*/ 6 w 56"/>
                    <a:gd name="T51" fmla="*/ 50 h 96"/>
                    <a:gd name="T52" fmla="*/ 7 w 56"/>
                    <a:gd name="T53" fmla="*/ 52 h 96"/>
                    <a:gd name="T54" fmla="*/ 7 w 56"/>
                    <a:gd name="T55" fmla="*/ 54 h 96"/>
                    <a:gd name="T56" fmla="*/ 10 w 56"/>
                    <a:gd name="T57" fmla="*/ 56 h 96"/>
                    <a:gd name="T58" fmla="*/ 10 w 56"/>
                    <a:gd name="T59" fmla="*/ 58 h 96"/>
                    <a:gd name="T60" fmla="*/ 8 w 56"/>
                    <a:gd name="T61" fmla="*/ 61 h 96"/>
                    <a:gd name="T62" fmla="*/ 7 w 56"/>
                    <a:gd name="T63" fmla="*/ 63 h 96"/>
                    <a:gd name="T64" fmla="*/ 4 w 56"/>
                    <a:gd name="T65" fmla="*/ 66 h 96"/>
                    <a:gd name="T66" fmla="*/ 3 w 56"/>
                    <a:gd name="T67" fmla="*/ 71 h 96"/>
                    <a:gd name="T68" fmla="*/ 2 w 56"/>
                    <a:gd name="T69" fmla="*/ 74 h 96"/>
                    <a:gd name="T70" fmla="*/ 2 w 56"/>
                    <a:gd name="T71" fmla="*/ 77 h 96"/>
                    <a:gd name="T72" fmla="*/ 0 w 56"/>
                    <a:gd name="T73" fmla="*/ 78 h 96"/>
                    <a:gd name="T74" fmla="*/ 1 w 56"/>
                    <a:gd name="T75" fmla="*/ 79 h 96"/>
                    <a:gd name="T76" fmla="*/ 0 w 56"/>
                    <a:gd name="T77" fmla="*/ 83 h 96"/>
                    <a:gd name="T78" fmla="*/ 31 w 56"/>
                    <a:gd name="T79" fmla="*/ 84 h 96"/>
                    <a:gd name="T80" fmla="*/ 32 w 56"/>
                    <a:gd name="T81" fmla="*/ 87 h 96"/>
                    <a:gd name="T82" fmla="*/ 33 w 56"/>
                    <a:gd name="T83" fmla="*/ 90 h 96"/>
                    <a:gd name="T84" fmla="*/ 35 w 56"/>
                    <a:gd name="T85" fmla="*/ 92 h 96"/>
                    <a:gd name="T86" fmla="*/ 37 w 56"/>
                    <a:gd name="T87" fmla="*/ 95 h 96"/>
                    <a:gd name="T88" fmla="*/ 38 w 56"/>
                    <a:gd name="T89" fmla="*/ 95 h 96"/>
                    <a:gd name="T90" fmla="*/ 39 w 56"/>
                    <a:gd name="T91" fmla="*/ 95 h 96"/>
                    <a:gd name="T92" fmla="*/ 40 w 56"/>
                    <a:gd name="T93" fmla="*/ 93 h 96"/>
                    <a:gd name="T94" fmla="*/ 40 w 56"/>
                    <a:gd name="T95" fmla="*/ 92 h 96"/>
                    <a:gd name="T96" fmla="*/ 41 w 56"/>
                    <a:gd name="T97" fmla="*/ 92 h 96"/>
                    <a:gd name="T98" fmla="*/ 45 w 56"/>
                    <a:gd name="T99" fmla="*/ 91 h 96"/>
                    <a:gd name="T100" fmla="*/ 48 w 56"/>
                    <a:gd name="T101" fmla="*/ 90 h 96"/>
                    <a:gd name="T102" fmla="*/ 50 w 56"/>
                    <a:gd name="T103" fmla="*/ 91 h 96"/>
                    <a:gd name="T104" fmla="*/ 53 w 56"/>
                    <a:gd name="T105" fmla="*/ 90 h 96"/>
                    <a:gd name="T106" fmla="*/ 55 w 56"/>
                    <a:gd name="T107" fmla="*/ 91 h 96"/>
                    <a:gd name="T108" fmla="*/ 56 w 56"/>
                    <a:gd name="T109" fmla="*/ 90 h 96"/>
                    <a:gd name="T110" fmla="*/ 52 w 56"/>
                    <a:gd name="T111" fmla="*/ 93 h 96"/>
                    <a:gd name="T112" fmla="*/ 54 w 56"/>
                    <a:gd name="T113" fmla="*/ 9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6" h="96">
                      <a:moveTo>
                        <a:pt x="47" y="94"/>
                      </a:moveTo>
                      <a:cubicBezTo>
                        <a:pt x="47" y="94"/>
                        <a:pt x="47" y="94"/>
                        <a:pt x="47" y="94"/>
                      </a:cubicBezTo>
                      <a:cubicBezTo>
                        <a:pt x="47" y="94"/>
                        <a:pt x="47" y="94"/>
                        <a:pt x="47" y="94"/>
                      </a:cubicBezTo>
                      <a:cubicBezTo>
                        <a:pt x="47" y="94"/>
                        <a:pt x="47" y="94"/>
                        <a:pt x="47" y="94"/>
                      </a:cubicBezTo>
                      <a:cubicBezTo>
                        <a:pt x="47" y="94"/>
                        <a:pt x="47" y="94"/>
                        <a:pt x="47" y="94"/>
                      </a:cubicBezTo>
                      <a:close/>
                      <a:moveTo>
                        <a:pt x="45" y="93"/>
                      </a:moveTo>
                      <a:cubicBezTo>
                        <a:pt x="45" y="94"/>
                        <a:pt x="45" y="94"/>
                        <a:pt x="45" y="94"/>
                      </a:cubicBezTo>
                      <a:cubicBezTo>
                        <a:pt x="44" y="94"/>
                        <a:pt x="44" y="94"/>
                        <a:pt x="44" y="94"/>
                      </a:cubicBezTo>
                      <a:cubicBezTo>
                        <a:pt x="44" y="94"/>
                        <a:pt x="44" y="94"/>
                        <a:pt x="44" y="94"/>
                      </a:cubicBezTo>
                      <a:cubicBezTo>
                        <a:pt x="44" y="94"/>
                        <a:pt x="44" y="94"/>
                        <a:pt x="44" y="94"/>
                      </a:cubicBezTo>
                      <a:cubicBezTo>
                        <a:pt x="44" y="94"/>
                        <a:pt x="44" y="94"/>
                        <a:pt x="44" y="94"/>
                      </a:cubicBezTo>
                      <a:cubicBezTo>
                        <a:pt x="44" y="94"/>
                        <a:pt x="44" y="94"/>
                        <a:pt x="44" y="94"/>
                      </a:cubicBezTo>
                      <a:cubicBezTo>
                        <a:pt x="44" y="94"/>
                        <a:pt x="44" y="94"/>
                        <a:pt x="44" y="94"/>
                      </a:cubicBezTo>
                      <a:cubicBezTo>
                        <a:pt x="45" y="94"/>
                        <a:pt x="45" y="94"/>
                        <a:pt x="45" y="94"/>
                      </a:cubicBezTo>
                      <a:cubicBezTo>
                        <a:pt x="45" y="94"/>
                        <a:pt x="45" y="94"/>
                        <a:pt x="45" y="94"/>
                      </a:cubicBezTo>
                      <a:cubicBezTo>
                        <a:pt x="45" y="94"/>
                        <a:pt x="45" y="94"/>
                        <a:pt x="45" y="94"/>
                      </a:cubicBezTo>
                      <a:cubicBezTo>
                        <a:pt x="45" y="94"/>
                        <a:pt x="45" y="94"/>
                        <a:pt x="45" y="94"/>
                      </a:cubicBezTo>
                      <a:cubicBezTo>
                        <a:pt x="44" y="95"/>
                        <a:pt x="44" y="95"/>
                        <a:pt x="44" y="95"/>
                      </a:cubicBezTo>
                      <a:cubicBezTo>
                        <a:pt x="45" y="95"/>
                        <a:pt x="45" y="95"/>
                        <a:pt x="45" y="95"/>
                      </a:cubicBezTo>
                      <a:cubicBezTo>
                        <a:pt x="45" y="95"/>
                        <a:pt x="45" y="95"/>
                        <a:pt x="45" y="95"/>
                      </a:cubicBezTo>
                      <a:cubicBezTo>
                        <a:pt x="45" y="95"/>
                        <a:pt x="45" y="95"/>
                        <a:pt x="45" y="95"/>
                      </a:cubicBezTo>
                      <a:cubicBezTo>
                        <a:pt x="45" y="95"/>
                        <a:pt x="45" y="95"/>
                        <a:pt x="45" y="95"/>
                      </a:cubicBezTo>
                      <a:cubicBezTo>
                        <a:pt x="45" y="94"/>
                        <a:pt x="45" y="94"/>
                        <a:pt x="45" y="94"/>
                      </a:cubicBezTo>
                      <a:cubicBezTo>
                        <a:pt x="45" y="94"/>
                        <a:pt x="45" y="94"/>
                        <a:pt x="45" y="94"/>
                      </a:cubicBezTo>
                      <a:cubicBezTo>
                        <a:pt x="45" y="94"/>
                        <a:pt x="45" y="94"/>
                        <a:pt x="45" y="94"/>
                      </a:cubicBezTo>
                      <a:cubicBezTo>
                        <a:pt x="45" y="94"/>
                        <a:pt x="45" y="94"/>
                        <a:pt x="45" y="94"/>
                      </a:cubicBezTo>
                      <a:cubicBezTo>
                        <a:pt x="45" y="94"/>
                        <a:pt x="45" y="94"/>
                        <a:pt x="45" y="94"/>
                      </a:cubicBezTo>
                      <a:cubicBezTo>
                        <a:pt x="45" y="93"/>
                        <a:pt x="45" y="93"/>
                        <a:pt x="45" y="93"/>
                      </a:cubicBezTo>
                      <a:close/>
                      <a:moveTo>
                        <a:pt x="54" y="93"/>
                      </a:moveTo>
                      <a:cubicBezTo>
                        <a:pt x="55" y="93"/>
                        <a:pt x="55" y="93"/>
                        <a:pt x="55" y="93"/>
                      </a:cubicBezTo>
                      <a:cubicBezTo>
                        <a:pt x="56" y="93"/>
                        <a:pt x="56" y="93"/>
                        <a:pt x="56" y="93"/>
                      </a:cubicBezTo>
                      <a:cubicBezTo>
                        <a:pt x="56" y="93"/>
                        <a:pt x="56" y="93"/>
                        <a:pt x="56" y="93"/>
                      </a:cubicBezTo>
                      <a:cubicBezTo>
                        <a:pt x="54" y="93"/>
                        <a:pt x="54" y="93"/>
                        <a:pt x="54" y="93"/>
                      </a:cubicBezTo>
                      <a:close/>
                      <a:moveTo>
                        <a:pt x="56" y="88"/>
                      </a:moveTo>
                      <a:cubicBezTo>
                        <a:pt x="54" y="79"/>
                        <a:pt x="53" y="70"/>
                        <a:pt x="51" y="61"/>
                      </a:cubicBezTo>
                      <a:cubicBezTo>
                        <a:pt x="52" y="41"/>
                        <a:pt x="52" y="22"/>
                        <a:pt x="52" y="2"/>
                      </a:cubicBezTo>
                      <a:cubicBezTo>
                        <a:pt x="52" y="2"/>
                        <a:pt x="52" y="2"/>
                        <a:pt x="52" y="2"/>
                      </a:cubicBezTo>
                      <a:cubicBezTo>
                        <a:pt x="51" y="2"/>
                        <a:pt x="51" y="2"/>
                        <a:pt x="51" y="2"/>
                      </a:cubicBezTo>
                      <a:cubicBezTo>
                        <a:pt x="51" y="1"/>
                        <a:pt x="51" y="1"/>
                        <a:pt x="51" y="1"/>
                      </a:cubicBezTo>
                      <a:cubicBezTo>
                        <a:pt x="50" y="1"/>
                        <a:pt x="50" y="1"/>
                        <a:pt x="50" y="1"/>
                      </a:cubicBezTo>
                      <a:cubicBezTo>
                        <a:pt x="50" y="0"/>
                        <a:pt x="50" y="0"/>
                        <a:pt x="50" y="0"/>
                      </a:cubicBezTo>
                      <a:cubicBezTo>
                        <a:pt x="39" y="1"/>
                        <a:pt x="27" y="3"/>
                        <a:pt x="16" y="4"/>
                      </a:cubicBezTo>
                      <a:cubicBezTo>
                        <a:pt x="16" y="4"/>
                        <a:pt x="16" y="4"/>
                        <a:pt x="16" y="4"/>
                      </a:cubicBezTo>
                      <a:cubicBezTo>
                        <a:pt x="17" y="4"/>
                        <a:pt x="17" y="4"/>
                        <a:pt x="17" y="4"/>
                      </a:cubicBezTo>
                      <a:cubicBezTo>
                        <a:pt x="17" y="5"/>
                        <a:pt x="17" y="5"/>
                        <a:pt x="17" y="5"/>
                      </a:cubicBezTo>
                      <a:cubicBezTo>
                        <a:pt x="16" y="6"/>
                        <a:pt x="16" y="6"/>
                        <a:pt x="16" y="6"/>
                      </a:cubicBezTo>
                      <a:cubicBezTo>
                        <a:pt x="16" y="6"/>
                        <a:pt x="16" y="6"/>
                        <a:pt x="16" y="6"/>
                      </a:cubicBezTo>
                      <a:cubicBezTo>
                        <a:pt x="14" y="7"/>
                        <a:pt x="14" y="7"/>
                        <a:pt x="14" y="7"/>
                      </a:cubicBezTo>
                      <a:cubicBezTo>
                        <a:pt x="14" y="7"/>
                        <a:pt x="14" y="7"/>
                        <a:pt x="14" y="7"/>
                      </a:cubicBezTo>
                      <a:cubicBezTo>
                        <a:pt x="14" y="8"/>
                        <a:pt x="14" y="8"/>
                        <a:pt x="14" y="8"/>
                      </a:cubicBezTo>
                      <a:cubicBezTo>
                        <a:pt x="14" y="8"/>
                        <a:pt x="14" y="8"/>
                        <a:pt x="14" y="8"/>
                      </a:cubicBezTo>
                      <a:cubicBezTo>
                        <a:pt x="14" y="8"/>
                        <a:pt x="14" y="8"/>
                        <a:pt x="14" y="8"/>
                      </a:cubicBezTo>
                      <a:cubicBezTo>
                        <a:pt x="14" y="9"/>
                        <a:pt x="14" y="9"/>
                        <a:pt x="14" y="9"/>
                      </a:cubicBezTo>
                      <a:cubicBezTo>
                        <a:pt x="14" y="9"/>
                        <a:pt x="14" y="9"/>
                        <a:pt x="14" y="9"/>
                      </a:cubicBezTo>
                      <a:cubicBezTo>
                        <a:pt x="13" y="9"/>
                        <a:pt x="13" y="9"/>
                        <a:pt x="13" y="9"/>
                      </a:cubicBezTo>
                      <a:cubicBezTo>
                        <a:pt x="13" y="9"/>
                        <a:pt x="13" y="9"/>
                        <a:pt x="13" y="9"/>
                      </a:cubicBezTo>
                      <a:cubicBezTo>
                        <a:pt x="13" y="9"/>
                        <a:pt x="13" y="9"/>
                        <a:pt x="13" y="9"/>
                      </a:cubicBezTo>
                      <a:cubicBezTo>
                        <a:pt x="12" y="9"/>
                        <a:pt x="12" y="9"/>
                        <a:pt x="12" y="9"/>
                      </a:cubicBezTo>
                      <a:cubicBezTo>
                        <a:pt x="12" y="9"/>
                        <a:pt x="12" y="9"/>
                        <a:pt x="12" y="9"/>
                      </a:cubicBezTo>
                      <a:cubicBezTo>
                        <a:pt x="12" y="10"/>
                        <a:pt x="12" y="10"/>
                        <a:pt x="12" y="10"/>
                      </a:cubicBezTo>
                      <a:cubicBezTo>
                        <a:pt x="12" y="11"/>
                        <a:pt x="12" y="11"/>
                        <a:pt x="12" y="11"/>
                      </a:cubicBezTo>
                      <a:cubicBezTo>
                        <a:pt x="12" y="12"/>
                        <a:pt x="12" y="12"/>
                        <a:pt x="12" y="12"/>
                      </a:cubicBezTo>
                      <a:cubicBezTo>
                        <a:pt x="12" y="14"/>
                        <a:pt x="12" y="14"/>
                        <a:pt x="12" y="14"/>
                      </a:cubicBezTo>
                      <a:cubicBezTo>
                        <a:pt x="12" y="14"/>
                        <a:pt x="12" y="14"/>
                        <a:pt x="12" y="14"/>
                      </a:cubicBezTo>
                      <a:cubicBezTo>
                        <a:pt x="12" y="15"/>
                        <a:pt x="12" y="15"/>
                        <a:pt x="12" y="15"/>
                      </a:cubicBezTo>
                      <a:cubicBezTo>
                        <a:pt x="12" y="16"/>
                        <a:pt x="12" y="16"/>
                        <a:pt x="12" y="16"/>
                      </a:cubicBezTo>
                      <a:cubicBezTo>
                        <a:pt x="11" y="16"/>
                        <a:pt x="11" y="16"/>
                        <a:pt x="11" y="16"/>
                      </a:cubicBezTo>
                      <a:cubicBezTo>
                        <a:pt x="11" y="16"/>
                        <a:pt x="11" y="16"/>
                        <a:pt x="11"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7"/>
                        <a:pt x="10" y="17"/>
                        <a:pt x="10" y="17"/>
                      </a:cubicBezTo>
                      <a:cubicBezTo>
                        <a:pt x="10" y="17"/>
                        <a:pt x="10" y="17"/>
                        <a:pt x="10" y="17"/>
                      </a:cubicBezTo>
                      <a:cubicBezTo>
                        <a:pt x="10" y="17"/>
                        <a:pt x="10" y="17"/>
                        <a:pt x="10" y="17"/>
                      </a:cubicBezTo>
                      <a:cubicBezTo>
                        <a:pt x="10" y="17"/>
                        <a:pt x="10" y="17"/>
                        <a:pt x="10" y="17"/>
                      </a:cubicBezTo>
                      <a:cubicBezTo>
                        <a:pt x="10" y="18"/>
                        <a:pt x="10" y="18"/>
                        <a:pt x="10" y="18"/>
                      </a:cubicBezTo>
                      <a:cubicBezTo>
                        <a:pt x="10" y="18"/>
                        <a:pt x="10" y="18"/>
                        <a:pt x="10" y="18"/>
                      </a:cubicBezTo>
                      <a:cubicBezTo>
                        <a:pt x="10" y="18"/>
                        <a:pt x="10" y="18"/>
                        <a:pt x="10" y="18"/>
                      </a:cubicBezTo>
                      <a:cubicBezTo>
                        <a:pt x="10" y="18"/>
                        <a:pt x="10" y="18"/>
                        <a:pt x="10" y="18"/>
                      </a:cubicBezTo>
                      <a:cubicBezTo>
                        <a:pt x="9" y="18"/>
                        <a:pt x="9" y="18"/>
                        <a:pt x="9" y="18"/>
                      </a:cubicBezTo>
                      <a:cubicBezTo>
                        <a:pt x="9" y="18"/>
                        <a:pt x="9" y="18"/>
                        <a:pt x="9" y="18"/>
                      </a:cubicBezTo>
                      <a:cubicBezTo>
                        <a:pt x="9" y="18"/>
                        <a:pt x="9" y="18"/>
                        <a:pt x="9" y="18"/>
                      </a:cubicBezTo>
                      <a:cubicBezTo>
                        <a:pt x="9" y="18"/>
                        <a:pt x="9" y="18"/>
                        <a:pt x="9" y="18"/>
                      </a:cubicBezTo>
                      <a:cubicBezTo>
                        <a:pt x="8" y="20"/>
                        <a:pt x="8" y="20"/>
                        <a:pt x="8" y="20"/>
                      </a:cubicBezTo>
                      <a:cubicBezTo>
                        <a:pt x="8" y="20"/>
                        <a:pt x="8" y="20"/>
                        <a:pt x="8" y="20"/>
                      </a:cubicBezTo>
                      <a:cubicBezTo>
                        <a:pt x="8" y="20"/>
                        <a:pt x="8" y="20"/>
                        <a:pt x="8" y="20"/>
                      </a:cubicBezTo>
                      <a:cubicBezTo>
                        <a:pt x="7" y="21"/>
                        <a:pt x="7" y="21"/>
                        <a:pt x="7" y="21"/>
                      </a:cubicBezTo>
                      <a:cubicBezTo>
                        <a:pt x="7" y="21"/>
                        <a:pt x="7" y="21"/>
                        <a:pt x="7" y="21"/>
                      </a:cubicBezTo>
                      <a:cubicBezTo>
                        <a:pt x="7" y="21"/>
                        <a:pt x="7" y="21"/>
                        <a:pt x="7" y="21"/>
                      </a:cubicBezTo>
                      <a:cubicBezTo>
                        <a:pt x="8" y="22"/>
                        <a:pt x="8" y="22"/>
                        <a:pt x="8" y="22"/>
                      </a:cubicBezTo>
                      <a:cubicBezTo>
                        <a:pt x="8" y="23"/>
                        <a:pt x="8" y="23"/>
                        <a:pt x="8" y="23"/>
                      </a:cubicBezTo>
                      <a:cubicBezTo>
                        <a:pt x="8" y="23"/>
                        <a:pt x="8" y="23"/>
                        <a:pt x="8" y="23"/>
                      </a:cubicBezTo>
                      <a:cubicBezTo>
                        <a:pt x="8" y="23"/>
                        <a:pt x="8" y="23"/>
                        <a:pt x="8" y="23"/>
                      </a:cubicBezTo>
                      <a:cubicBezTo>
                        <a:pt x="8" y="23"/>
                        <a:pt x="8" y="23"/>
                        <a:pt x="8" y="23"/>
                      </a:cubicBezTo>
                      <a:cubicBezTo>
                        <a:pt x="7" y="23"/>
                        <a:pt x="7" y="23"/>
                        <a:pt x="7" y="23"/>
                      </a:cubicBezTo>
                      <a:cubicBezTo>
                        <a:pt x="7" y="23"/>
                        <a:pt x="7" y="23"/>
                        <a:pt x="7" y="23"/>
                      </a:cubicBezTo>
                      <a:cubicBezTo>
                        <a:pt x="7" y="23"/>
                        <a:pt x="6" y="24"/>
                        <a:pt x="6" y="24"/>
                      </a:cubicBezTo>
                      <a:cubicBezTo>
                        <a:pt x="5" y="24"/>
                        <a:pt x="5" y="24"/>
                        <a:pt x="5" y="24"/>
                      </a:cubicBezTo>
                      <a:cubicBezTo>
                        <a:pt x="5" y="24"/>
                        <a:pt x="5" y="24"/>
                        <a:pt x="5" y="24"/>
                      </a:cubicBezTo>
                      <a:cubicBezTo>
                        <a:pt x="5" y="24"/>
                        <a:pt x="5" y="24"/>
                        <a:pt x="5" y="24"/>
                      </a:cubicBezTo>
                      <a:cubicBezTo>
                        <a:pt x="5" y="25"/>
                        <a:pt x="5" y="25"/>
                        <a:pt x="5" y="25"/>
                      </a:cubicBezTo>
                      <a:cubicBezTo>
                        <a:pt x="6" y="25"/>
                        <a:pt x="6" y="25"/>
                        <a:pt x="6" y="25"/>
                      </a:cubicBezTo>
                      <a:cubicBezTo>
                        <a:pt x="6" y="25"/>
                        <a:pt x="6" y="25"/>
                        <a:pt x="6" y="25"/>
                      </a:cubicBezTo>
                      <a:cubicBezTo>
                        <a:pt x="6" y="25"/>
                        <a:pt x="6" y="25"/>
                        <a:pt x="6" y="25"/>
                      </a:cubicBezTo>
                      <a:cubicBezTo>
                        <a:pt x="6" y="26"/>
                        <a:pt x="6" y="26"/>
                        <a:pt x="6" y="26"/>
                      </a:cubicBezTo>
                      <a:cubicBezTo>
                        <a:pt x="6" y="26"/>
                        <a:pt x="6" y="26"/>
                        <a:pt x="6" y="26"/>
                      </a:cubicBezTo>
                      <a:cubicBezTo>
                        <a:pt x="6" y="27"/>
                        <a:pt x="6" y="27"/>
                        <a:pt x="6" y="27"/>
                      </a:cubicBezTo>
                      <a:cubicBezTo>
                        <a:pt x="6" y="27"/>
                        <a:pt x="6" y="27"/>
                        <a:pt x="6" y="27"/>
                      </a:cubicBezTo>
                      <a:cubicBezTo>
                        <a:pt x="6" y="28"/>
                        <a:pt x="6" y="28"/>
                        <a:pt x="6" y="28"/>
                      </a:cubicBezTo>
                      <a:cubicBezTo>
                        <a:pt x="6" y="28"/>
                        <a:pt x="6" y="28"/>
                        <a:pt x="6" y="28"/>
                      </a:cubicBezTo>
                      <a:cubicBezTo>
                        <a:pt x="6" y="28"/>
                        <a:pt x="6" y="28"/>
                        <a:pt x="6"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4" y="29"/>
                        <a:pt x="4" y="29"/>
                        <a:pt x="4" y="29"/>
                      </a:cubicBezTo>
                      <a:cubicBezTo>
                        <a:pt x="4" y="30"/>
                        <a:pt x="4" y="30"/>
                        <a:pt x="4" y="30"/>
                      </a:cubicBezTo>
                      <a:cubicBezTo>
                        <a:pt x="4" y="30"/>
                        <a:pt x="4" y="30"/>
                        <a:pt x="4" y="30"/>
                      </a:cubicBezTo>
                      <a:cubicBezTo>
                        <a:pt x="3" y="30"/>
                        <a:pt x="3" y="30"/>
                        <a:pt x="3" y="30"/>
                      </a:cubicBezTo>
                      <a:cubicBezTo>
                        <a:pt x="3" y="30"/>
                        <a:pt x="3" y="30"/>
                        <a:pt x="3" y="30"/>
                      </a:cubicBezTo>
                      <a:cubicBezTo>
                        <a:pt x="4" y="31"/>
                        <a:pt x="4" y="31"/>
                        <a:pt x="4" y="31"/>
                      </a:cubicBezTo>
                      <a:cubicBezTo>
                        <a:pt x="4" y="31"/>
                        <a:pt x="4" y="31"/>
                        <a:pt x="4" y="31"/>
                      </a:cubicBezTo>
                      <a:cubicBezTo>
                        <a:pt x="5" y="31"/>
                        <a:pt x="5" y="31"/>
                        <a:pt x="5" y="31"/>
                      </a:cubicBezTo>
                      <a:cubicBezTo>
                        <a:pt x="5" y="32"/>
                        <a:pt x="5" y="32"/>
                        <a:pt x="5" y="32"/>
                      </a:cubicBezTo>
                      <a:cubicBezTo>
                        <a:pt x="5" y="32"/>
                        <a:pt x="5" y="32"/>
                        <a:pt x="5" y="32"/>
                      </a:cubicBezTo>
                      <a:cubicBezTo>
                        <a:pt x="4" y="32"/>
                        <a:pt x="4" y="32"/>
                        <a:pt x="4" y="32"/>
                      </a:cubicBezTo>
                      <a:cubicBezTo>
                        <a:pt x="4" y="32"/>
                        <a:pt x="4" y="32"/>
                        <a:pt x="4" y="32"/>
                      </a:cubicBezTo>
                      <a:cubicBezTo>
                        <a:pt x="4" y="32"/>
                        <a:pt x="4" y="32"/>
                        <a:pt x="4" y="32"/>
                      </a:cubicBezTo>
                      <a:cubicBezTo>
                        <a:pt x="3" y="33"/>
                        <a:pt x="3" y="33"/>
                        <a:pt x="3" y="33"/>
                      </a:cubicBezTo>
                      <a:cubicBezTo>
                        <a:pt x="3" y="33"/>
                        <a:pt x="3" y="33"/>
                        <a:pt x="3" y="33"/>
                      </a:cubicBezTo>
                      <a:cubicBezTo>
                        <a:pt x="4" y="33"/>
                        <a:pt x="4" y="33"/>
                        <a:pt x="4" y="33"/>
                      </a:cubicBezTo>
                      <a:cubicBezTo>
                        <a:pt x="4" y="33"/>
                        <a:pt x="4" y="33"/>
                        <a:pt x="4" y="33"/>
                      </a:cubicBezTo>
                      <a:cubicBezTo>
                        <a:pt x="4" y="33"/>
                        <a:pt x="4" y="33"/>
                        <a:pt x="4" y="33"/>
                      </a:cubicBezTo>
                      <a:cubicBezTo>
                        <a:pt x="5" y="34"/>
                        <a:pt x="5" y="34"/>
                        <a:pt x="5" y="34"/>
                      </a:cubicBezTo>
                      <a:cubicBezTo>
                        <a:pt x="5" y="34"/>
                        <a:pt x="5" y="34"/>
                        <a:pt x="5" y="34"/>
                      </a:cubicBezTo>
                      <a:cubicBezTo>
                        <a:pt x="5" y="35"/>
                        <a:pt x="5" y="35"/>
                        <a:pt x="5" y="35"/>
                      </a:cubicBezTo>
                      <a:cubicBezTo>
                        <a:pt x="5" y="35"/>
                        <a:pt x="5" y="35"/>
                        <a:pt x="5" y="35"/>
                      </a:cubicBezTo>
                      <a:cubicBezTo>
                        <a:pt x="5" y="36"/>
                        <a:pt x="5" y="36"/>
                        <a:pt x="5" y="36"/>
                      </a:cubicBezTo>
                      <a:cubicBezTo>
                        <a:pt x="5" y="36"/>
                        <a:pt x="5" y="36"/>
                        <a:pt x="5" y="36"/>
                      </a:cubicBezTo>
                      <a:cubicBezTo>
                        <a:pt x="5" y="37"/>
                        <a:pt x="5" y="37"/>
                        <a:pt x="5" y="37"/>
                      </a:cubicBezTo>
                      <a:cubicBezTo>
                        <a:pt x="5" y="37"/>
                        <a:pt x="5" y="37"/>
                        <a:pt x="5" y="37"/>
                      </a:cubicBezTo>
                      <a:cubicBezTo>
                        <a:pt x="5" y="38"/>
                        <a:pt x="5" y="38"/>
                        <a:pt x="5" y="38"/>
                      </a:cubicBezTo>
                      <a:cubicBezTo>
                        <a:pt x="5" y="38"/>
                        <a:pt x="5" y="38"/>
                        <a:pt x="5" y="38"/>
                      </a:cubicBezTo>
                      <a:cubicBezTo>
                        <a:pt x="6" y="38"/>
                        <a:pt x="6" y="38"/>
                        <a:pt x="6" y="38"/>
                      </a:cubicBezTo>
                      <a:cubicBezTo>
                        <a:pt x="6" y="38"/>
                        <a:pt x="6" y="38"/>
                        <a:pt x="6" y="38"/>
                      </a:cubicBezTo>
                      <a:cubicBezTo>
                        <a:pt x="6" y="38"/>
                        <a:pt x="6" y="38"/>
                        <a:pt x="6" y="38"/>
                      </a:cubicBezTo>
                      <a:cubicBezTo>
                        <a:pt x="6" y="39"/>
                        <a:pt x="6" y="39"/>
                        <a:pt x="6" y="39"/>
                      </a:cubicBezTo>
                      <a:cubicBezTo>
                        <a:pt x="6" y="40"/>
                        <a:pt x="6" y="40"/>
                        <a:pt x="6" y="40"/>
                      </a:cubicBezTo>
                      <a:cubicBezTo>
                        <a:pt x="6" y="40"/>
                        <a:pt x="6" y="40"/>
                        <a:pt x="6" y="40"/>
                      </a:cubicBezTo>
                      <a:cubicBezTo>
                        <a:pt x="6" y="40"/>
                        <a:pt x="6" y="40"/>
                        <a:pt x="6" y="40"/>
                      </a:cubicBezTo>
                      <a:cubicBezTo>
                        <a:pt x="6" y="41"/>
                        <a:pt x="6" y="41"/>
                        <a:pt x="6" y="41"/>
                      </a:cubicBezTo>
                      <a:cubicBezTo>
                        <a:pt x="6" y="41"/>
                        <a:pt x="6" y="41"/>
                        <a:pt x="6" y="41"/>
                      </a:cubicBezTo>
                      <a:cubicBezTo>
                        <a:pt x="5" y="41"/>
                        <a:pt x="5" y="41"/>
                        <a:pt x="5" y="41"/>
                      </a:cubicBezTo>
                      <a:cubicBezTo>
                        <a:pt x="5" y="41"/>
                        <a:pt x="5" y="41"/>
                        <a:pt x="5" y="41"/>
                      </a:cubicBezTo>
                      <a:cubicBezTo>
                        <a:pt x="5" y="42"/>
                        <a:pt x="5" y="43"/>
                        <a:pt x="5" y="44"/>
                      </a:cubicBezTo>
                      <a:cubicBezTo>
                        <a:pt x="5" y="44"/>
                        <a:pt x="5" y="44"/>
                        <a:pt x="5" y="44"/>
                      </a:cubicBezTo>
                      <a:cubicBezTo>
                        <a:pt x="6" y="44"/>
                        <a:pt x="6" y="44"/>
                        <a:pt x="6" y="44"/>
                      </a:cubicBezTo>
                      <a:cubicBezTo>
                        <a:pt x="6" y="44"/>
                        <a:pt x="6" y="44"/>
                        <a:pt x="6" y="44"/>
                      </a:cubicBezTo>
                      <a:cubicBezTo>
                        <a:pt x="6" y="44"/>
                        <a:pt x="6" y="44"/>
                        <a:pt x="6" y="44"/>
                      </a:cubicBezTo>
                      <a:cubicBezTo>
                        <a:pt x="6" y="44"/>
                        <a:pt x="6" y="44"/>
                        <a:pt x="6" y="44"/>
                      </a:cubicBezTo>
                      <a:cubicBezTo>
                        <a:pt x="7" y="44"/>
                        <a:pt x="7" y="44"/>
                        <a:pt x="7" y="44"/>
                      </a:cubicBezTo>
                      <a:cubicBezTo>
                        <a:pt x="7" y="45"/>
                        <a:pt x="7" y="45"/>
                        <a:pt x="7" y="45"/>
                      </a:cubicBezTo>
                      <a:cubicBezTo>
                        <a:pt x="7" y="45"/>
                        <a:pt x="7" y="45"/>
                        <a:pt x="7" y="45"/>
                      </a:cubicBezTo>
                      <a:cubicBezTo>
                        <a:pt x="7" y="46"/>
                        <a:pt x="7" y="46"/>
                        <a:pt x="7" y="46"/>
                      </a:cubicBezTo>
                      <a:cubicBezTo>
                        <a:pt x="6" y="46"/>
                        <a:pt x="6" y="46"/>
                        <a:pt x="6" y="46"/>
                      </a:cubicBezTo>
                      <a:cubicBezTo>
                        <a:pt x="6" y="46"/>
                        <a:pt x="6" y="46"/>
                        <a:pt x="6" y="46"/>
                      </a:cubicBezTo>
                      <a:cubicBezTo>
                        <a:pt x="6" y="46"/>
                        <a:pt x="6" y="46"/>
                        <a:pt x="6" y="46"/>
                      </a:cubicBezTo>
                      <a:cubicBezTo>
                        <a:pt x="6" y="47"/>
                        <a:pt x="6" y="47"/>
                        <a:pt x="6" y="47"/>
                      </a:cubicBezTo>
                      <a:cubicBezTo>
                        <a:pt x="6" y="48"/>
                        <a:pt x="6" y="48"/>
                        <a:pt x="6" y="48"/>
                      </a:cubicBezTo>
                      <a:cubicBezTo>
                        <a:pt x="6" y="48"/>
                        <a:pt x="6" y="48"/>
                        <a:pt x="6" y="48"/>
                      </a:cubicBezTo>
                      <a:cubicBezTo>
                        <a:pt x="6" y="48"/>
                        <a:pt x="6" y="48"/>
                        <a:pt x="6" y="48"/>
                      </a:cubicBezTo>
                      <a:cubicBezTo>
                        <a:pt x="7" y="48"/>
                        <a:pt x="7" y="48"/>
                        <a:pt x="7" y="48"/>
                      </a:cubicBezTo>
                      <a:cubicBezTo>
                        <a:pt x="7" y="49"/>
                        <a:pt x="7" y="49"/>
                        <a:pt x="7" y="49"/>
                      </a:cubicBezTo>
                      <a:cubicBezTo>
                        <a:pt x="7" y="49"/>
                        <a:pt x="7" y="49"/>
                        <a:pt x="7" y="49"/>
                      </a:cubicBezTo>
                      <a:cubicBezTo>
                        <a:pt x="7" y="49"/>
                        <a:pt x="7" y="49"/>
                        <a:pt x="7" y="49"/>
                      </a:cubicBezTo>
                      <a:cubicBezTo>
                        <a:pt x="7" y="49"/>
                        <a:pt x="7" y="49"/>
                        <a:pt x="7" y="49"/>
                      </a:cubicBezTo>
                      <a:cubicBezTo>
                        <a:pt x="6" y="50"/>
                        <a:pt x="6" y="50"/>
                        <a:pt x="6" y="50"/>
                      </a:cubicBezTo>
                      <a:cubicBezTo>
                        <a:pt x="6" y="50"/>
                        <a:pt x="6" y="50"/>
                        <a:pt x="6" y="50"/>
                      </a:cubicBezTo>
                      <a:cubicBezTo>
                        <a:pt x="6" y="50"/>
                        <a:pt x="6" y="50"/>
                        <a:pt x="6" y="50"/>
                      </a:cubicBezTo>
                      <a:cubicBezTo>
                        <a:pt x="6" y="50"/>
                        <a:pt x="6" y="50"/>
                        <a:pt x="6" y="50"/>
                      </a:cubicBezTo>
                      <a:cubicBezTo>
                        <a:pt x="6" y="51"/>
                        <a:pt x="6" y="51"/>
                        <a:pt x="6" y="51"/>
                      </a:cubicBezTo>
                      <a:cubicBezTo>
                        <a:pt x="6" y="51"/>
                        <a:pt x="6" y="51"/>
                        <a:pt x="6" y="51"/>
                      </a:cubicBezTo>
                      <a:cubicBezTo>
                        <a:pt x="6" y="51"/>
                        <a:pt x="6" y="51"/>
                        <a:pt x="6" y="51"/>
                      </a:cubicBezTo>
                      <a:cubicBezTo>
                        <a:pt x="7" y="51"/>
                        <a:pt x="7" y="51"/>
                        <a:pt x="7" y="51"/>
                      </a:cubicBezTo>
                      <a:cubicBezTo>
                        <a:pt x="7" y="52"/>
                        <a:pt x="7" y="52"/>
                        <a:pt x="7" y="52"/>
                      </a:cubicBezTo>
                      <a:cubicBezTo>
                        <a:pt x="7" y="52"/>
                        <a:pt x="7" y="52"/>
                        <a:pt x="7" y="52"/>
                      </a:cubicBezTo>
                      <a:cubicBezTo>
                        <a:pt x="7" y="52"/>
                        <a:pt x="7" y="52"/>
                        <a:pt x="7" y="52"/>
                      </a:cubicBezTo>
                      <a:cubicBezTo>
                        <a:pt x="7" y="52"/>
                        <a:pt x="7" y="52"/>
                        <a:pt x="7" y="52"/>
                      </a:cubicBezTo>
                      <a:cubicBezTo>
                        <a:pt x="7" y="52"/>
                        <a:pt x="7" y="52"/>
                        <a:pt x="7" y="52"/>
                      </a:cubicBezTo>
                      <a:cubicBezTo>
                        <a:pt x="7" y="53"/>
                        <a:pt x="7" y="53"/>
                        <a:pt x="7" y="53"/>
                      </a:cubicBezTo>
                      <a:cubicBezTo>
                        <a:pt x="7" y="53"/>
                        <a:pt x="7" y="53"/>
                        <a:pt x="7" y="53"/>
                      </a:cubicBezTo>
                      <a:cubicBezTo>
                        <a:pt x="7" y="54"/>
                        <a:pt x="7" y="54"/>
                        <a:pt x="7" y="54"/>
                      </a:cubicBezTo>
                      <a:cubicBezTo>
                        <a:pt x="7" y="54"/>
                        <a:pt x="7" y="54"/>
                        <a:pt x="7" y="54"/>
                      </a:cubicBezTo>
                      <a:cubicBezTo>
                        <a:pt x="8" y="54"/>
                        <a:pt x="8" y="54"/>
                        <a:pt x="8" y="54"/>
                      </a:cubicBezTo>
                      <a:cubicBezTo>
                        <a:pt x="9" y="54"/>
                        <a:pt x="9" y="54"/>
                        <a:pt x="9" y="54"/>
                      </a:cubicBezTo>
                      <a:cubicBezTo>
                        <a:pt x="9" y="55"/>
                        <a:pt x="9" y="55"/>
                        <a:pt x="9" y="55"/>
                      </a:cubicBezTo>
                      <a:cubicBezTo>
                        <a:pt x="9" y="56"/>
                        <a:pt x="9" y="56"/>
                        <a:pt x="9" y="56"/>
                      </a:cubicBezTo>
                      <a:cubicBezTo>
                        <a:pt x="9" y="56"/>
                        <a:pt x="9" y="56"/>
                        <a:pt x="9" y="56"/>
                      </a:cubicBezTo>
                      <a:cubicBezTo>
                        <a:pt x="10" y="56"/>
                        <a:pt x="10" y="56"/>
                        <a:pt x="10" y="56"/>
                      </a:cubicBezTo>
                      <a:cubicBezTo>
                        <a:pt x="10" y="56"/>
                        <a:pt x="10" y="56"/>
                        <a:pt x="10" y="56"/>
                      </a:cubicBezTo>
                      <a:cubicBezTo>
                        <a:pt x="11" y="56"/>
                        <a:pt x="11" y="56"/>
                        <a:pt x="11" y="56"/>
                      </a:cubicBezTo>
                      <a:cubicBezTo>
                        <a:pt x="11" y="56"/>
                        <a:pt x="11" y="56"/>
                        <a:pt x="11" y="56"/>
                      </a:cubicBezTo>
                      <a:cubicBezTo>
                        <a:pt x="11" y="57"/>
                        <a:pt x="11" y="57"/>
                        <a:pt x="11" y="57"/>
                      </a:cubicBezTo>
                      <a:cubicBezTo>
                        <a:pt x="11" y="57"/>
                        <a:pt x="11" y="57"/>
                        <a:pt x="11" y="57"/>
                      </a:cubicBezTo>
                      <a:cubicBezTo>
                        <a:pt x="11" y="57"/>
                        <a:pt x="11" y="57"/>
                        <a:pt x="11" y="57"/>
                      </a:cubicBezTo>
                      <a:cubicBezTo>
                        <a:pt x="10" y="58"/>
                        <a:pt x="10" y="58"/>
                        <a:pt x="10" y="58"/>
                      </a:cubicBezTo>
                      <a:cubicBezTo>
                        <a:pt x="9" y="59"/>
                        <a:pt x="9" y="59"/>
                        <a:pt x="9" y="59"/>
                      </a:cubicBezTo>
                      <a:cubicBezTo>
                        <a:pt x="9" y="60"/>
                        <a:pt x="9" y="60"/>
                        <a:pt x="9" y="60"/>
                      </a:cubicBezTo>
                      <a:cubicBezTo>
                        <a:pt x="8" y="60"/>
                        <a:pt x="8" y="60"/>
                        <a:pt x="8" y="60"/>
                      </a:cubicBezTo>
                      <a:cubicBezTo>
                        <a:pt x="8" y="60"/>
                        <a:pt x="8" y="60"/>
                        <a:pt x="8" y="60"/>
                      </a:cubicBezTo>
                      <a:cubicBezTo>
                        <a:pt x="8" y="60"/>
                        <a:pt x="8" y="60"/>
                        <a:pt x="8" y="60"/>
                      </a:cubicBezTo>
                      <a:cubicBezTo>
                        <a:pt x="8" y="60"/>
                        <a:pt x="8" y="60"/>
                        <a:pt x="8" y="60"/>
                      </a:cubicBezTo>
                      <a:cubicBezTo>
                        <a:pt x="8" y="61"/>
                        <a:pt x="8" y="61"/>
                        <a:pt x="8" y="61"/>
                      </a:cubicBezTo>
                      <a:cubicBezTo>
                        <a:pt x="8" y="61"/>
                        <a:pt x="8" y="61"/>
                        <a:pt x="8" y="61"/>
                      </a:cubicBezTo>
                      <a:cubicBezTo>
                        <a:pt x="8" y="62"/>
                        <a:pt x="8" y="62"/>
                        <a:pt x="8" y="62"/>
                      </a:cubicBezTo>
                      <a:cubicBezTo>
                        <a:pt x="8" y="62"/>
                        <a:pt x="8" y="62"/>
                        <a:pt x="8" y="62"/>
                      </a:cubicBezTo>
                      <a:cubicBezTo>
                        <a:pt x="8" y="63"/>
                        <a:pt x="8" y="63"/>
                        <a:pt x="8" y="63"/>
                      </a:cubicBezTo>
                      <a:cubicBezTo>
                        <a:pt x="7" y="63"/>
                        <a:pt x="7" y="63"/>
                        <a:pt x="7" y="63"/>
                      </a:cubicBezTo>
                      <a:cubicBezTo>
                        <a:pt x="7" y="63"/>
                        <a:pt x="7" y="63"/>
                        <a:pt x="7" y="63"/>
                      </a:cubicBezTo>
                      <a:cubicBezTo>
                        <a:pt x="7" y="63"/>
                        <a:pt x="7" y="63"/>
                        <a:pt x="7" y="63"/>
                      </a:cubicBezTo>
                      <a:cubicBezTo>
                        <a:pt x="7" y="64"/>
                        <a:pt x="7" y="64"/>
                        <a:pt x="7" y="64"/>
                      </a:cubicBezTo>
                      <a:cubicBezTo>
                        <a:pt x="7" y="64"/>
                        <a:pt x="7" y="64"/>
                        <a:pt x="7" y="64"/>
                      </a:cubicBezTo>
                      <a:cubicBezTo>
                        <a:pt x="6" y="65"/>
                        <a:pt x="6" y="65"/>
                        <a:pt x="6" y="65"/>
                      </a:cubicBezTo>
                      <a:cubicBezTo>
                        <a:pt x="6" y="65"/>
                        <a:pt x="6" y="65"/>
                        <a:pt x="6" y="65"/>
                      </a:cubicBezTo>
                      <a:cubicBezTo>
                        <a:pt x="5" y="65"/>
                        <a:pt x="5" y="65"/>
                        <a:pt x="5" y="65"/>
                      </a:cubicBezTo>
                      <a:cubicBezTo>
                        <a:pt x="5" y="66"/>
                        <a:pt x="5" y="66"/>
                        <a:pt x="5" y="66"/>
                      </a:cubicBezTo>
                      <a:cubicBezTo>
                        <a:pt x="4" y="66"/>
                        <a:pt x="4" y="66"/>
                        <a:pt x="4" y="66"/>
                      </a:cubicBezTo>
                      <a:cubicBezTo>
                        <a:pt x="4" y="66"/>
                        <a:pt x="4" y="66"/>
                        <a:pt x="4" y="66"/>
                      </a:cubicBezTo>
                      <a:cubicBezTo>
                        <a:pt x="4" y="67"/>
                        <a:pt x="4" y="67"/>
                        <a:pt x="4" y="67"/>
                      </a:cubicBezTo>
                      <a:cubicBezTo>
                        <a:pt x="4" y="67"/>
                        <a:pt x="4" y="67"/>
                        <a:pt x="4" y="67"/>
                      </a:cubicBezTo>
                      <a:cubicBezTo>
                        <a:pt x="3" y="68"/>
                        <a:pt x="3" y="68"/>
                        <a:pt x="3" y="68"/>
                      </a:cubicBezTo>
                      <a:cubicBezTo>
                        <a:pt x="3" y="69"/>
                        <a:pt x="3" y="69"/>
                        <a:pt x="3" y="69"/>
                      </a:cubicBezTo>
                      <a:cubicBezTo>
                        <a:pt x="3" y="69"/>
                        <a:pt x="3" y="69"/>
                        <a:pt x="3" y="69"/>
                      </a:cubicBezTo>
                      <a:cubicBezTo>
                        <a:pt x="3" y="71"/>
                        <a:pt x="3" y="71"/>
                        <a:pt x="3" y="71"/>
                      </a:cubicBezTo>
                      <a:cubicBezTo>
                        <a:pt x="3" y="71"/>
                        <a:pt x="3" y="71"/>
                        <a:pt x="3" y="71"/>
                      </a:cubicBezTo>
                      <a:cubicBezTo>
                        <a:pt x="3" y="71"/>
                        <a:pt x="3" y="71"/>
                        <a:pt x="3" y="71"/>
                      </a:cubicBezTo>
                      <a:cubicBezTo>
                        <a:pt x="3" y="71"/>
                        <a:pt x="3" y="71"/>
                        <a:pt x="3" y="71"/>
                      </a:cubicBezTo>
                      <a:cubicBezTo>
                        <a:pt x="2" y="72"/>
                        <a:pt x="2" y="72"/>
                        <a:pt x="2" y="72"/>
                      </a:cubicBezTo>
                      <a:cubicBezTo>
                        <a:pt x="2" y="73"/>
                        <a:pt x="2" y="73"/>
                        <a:pt x="2" y="73"/>
                      </a:cubicBezTo>
                      <a:cubicBezTo>
                        <a:pt x="2" y="74"/>
                        <a:pt x="2" y="74"/>
                        <a:pt x="2" y="74"/>
                      </a:cubicBezTo>
                      <a:cubicBezTo>
                        <a:pt x="2" y="74"/>
                        <a:pt x="2" y="74"/>
                        <a:pt x="2" y="74"/>
                      </a:cubicBezTo>
                      <a:cubicBezTo>
                        <a:pt x="2" y="74"/>
                        <a:pt x="2" y="74"/>
                        <a:pt x="2" y="74"/>
                      </a:cubicBezTo>
                      <a:cubicBezTo>
                        <a:pt x="2" y="75"/>
                        <a:pt x="2" y="75"/>
                        <a:pt x="2" y="75"/>
                      </a:cubicBezTo>
                      <a:cubicBezTo>
                        <a:pt x="2" y="75"/>
                        <a:pt x="2" y="75"/>
                        <a:pt x="2" y="75"/>
                      </a:cubicBezTo>
                      <a:cubicBezTo>
                        <a:pt x="2" y="75"/>
                        <a:pt x="2" y="75"/>
                        <a:pt x="2" y="75"/>
                      </a:cubicBezTo>
                      <a:cubicBezTo>
                        <a:pt x="2" y="75"/>
                        <a:pt x="2" y="75"/>
                        <a:pt x="2" y="75"/>
                      </a:cubicBezTo>
                      <a:cubicBezTo>
                        <a:pt x="2" y="75"/>
                        <a:pt x="2" y="75"/>
                        <a:pt x="2" y="75"/>
                      </a:cubicBezTo>
                      <a:cubicBezTo>
                        <a:pt x="2" y="77"/>
                        <a:pt x="2" y="77"/>
                        <a:pt x="2" y="77"/>
                      </a:cubicBezTo>
                      <a:cubicBezTo>
                        <a:pt x="2" y="77"/>
                        <a:pt x="2" y="77"/>
                        <a:pt x="2" y="77"/>
                      </a:cubicBezTo>
                      <a:cubicBezTo>
                        <a:pt x="2" y="77"/>
                        <a:pt x="2" y="77"/>
                        <a:pt x="2" y="77"/>
                      </a:cubicBezTo>
                      <a:cubicBezTo>
                        <a:pt x="1" y="77"/>
                        <a:pt x="1" y="77"/>
                        <a:pt x="1" y="77"/>
                      </a:cubicBezTo>
                      <a:cubicBezTo>
                        <a:pt x="1" y="77"/>
                        <a:pt x="1" y="77"/>
                        <a:pt x="1" y="77"/>
                      </a:cubicBezTo>
                      <a:cubicBezTo>
                        <a:pt x="0" y="77"/>
                        <a:pt x="0" y="77"/>
                        <a:pt x="0" y="77"/>
                      </a:cubicBezTo>
                      <a:cubicBezTo>
                        <a:pt x="0" y="78"/>
                        <a:pt x="0" y="78"/>
                        <a:pt x="0" y="78"/>
                      </a:cubicBezTo>
                      <a:cubicBezTo>
                        <a:pt x="0" y="78"/>
                        <a:pt x="0" y="78"/>
                        <a:pt x="0" y="78"/>
                      </a:cubicBezTo>
                      <a:cubicBezTo>
                        <a:pt x="0" y="78"/>
                        <a:pt x="0" y="78"/>
                        <a:pt x="0" y="78"/>
                      </a:cubicBezTo>
                      <a:cubicBezTo>
                        <a:pt x="1" y="79"/>
                        <a:pt x="1" y="79"/>
                        <a:pt x="1" y="79"/>
                      </a:cubicBezTo>
                      <a:cubicBezTo>
                        <a:pt x="1" y="79"/>
                        <a:pt x="1" y="79"/>
                        <a:pt x="1" y="79"/>
                      </a:cubicBezTo>
                      <a:cubicBezTo>
                        <a:pt x="1" y="79"/>
                        <a:pt x="1" y="79"/>
                        <a:pt x="1" y="79"/>
                      </a:cubicBezTo>
                      <a:cubicBezTo>
                        <a:pt x="1" y="79"/>
                        <a:pt x="1" y="79"/>
                        <a:pt x="1" y="79"/>
                      </a:cubicBezTo>
                      <a:cubicBezTo>
                        <a:pt x="1" y="79"/>
                        <a:pt x="1" y="79"/>
                        <a:pt x="1" y="79"/>
                      </a:cubicBezTo>
                      <a:cubicBezTo>
                        <a:pt x="1" y="79"/>
                        <a:pt x="1" y="79"/>
                        <a:pt x="1" y="79"/>
                      </a:cubicBezTo>
                      <a:cubicBezTo>
                        <a:pt x="1" y="80"/>
                        <a:pt x="1" y="80"/>
                        <a:pt x="1" y="80"/>
                      </a:cubicBezTo>
                      <a:cubicBezTo>
                        <a:pt x="1" y="80"/>
                        <a:pt x="1" y="80"/>
                        <a:pt x="1" y="80"/>
                      </a:cubicBezTo>
                      <a:cubicBezTo>
                        <a:pt x="1" y="80"/>
                        <a:pt x="1" y="80"/>
                        <a:pt x="1" y="80"/>
                      </a:cubicBezTo>
                      <a:cubicBezTo>
                        <a:pt x="1" y="81"/>
                        <a:pt x="1" y="81"/>
                        <a:pt x="1" y="81"/>
                      </a:cubicBezTo>
                      <a:cubicBezTo>
                        <a:pt x="1" y="81"/>
                        <a:pt x="1" y="81"/>
                        <a:pt x="1" y="81"/>
                      </a:cubicBezTo>
                      <a:cubicBezTo>
                        <a:pt x="2" y="82"/>
                        <a:pt x="2" y="82"/>
                        <a:pt x="2" y="82"/>
                      </a:cubicBezTo>
                      <a:cubicBezTo>
                        <a:pt x="0" y="83"/>
                        <a:pt x="0" y="83"/>
                        <a:pt x="0" y="83"/>
                      </a:cubicBezTo>
                      <a:cubicBezTo>
                        <a:pt x="11" y="82"/>
                        <a:pt x="22" y="81"/>
                        <a:pt x="32" y="80"/>
                      </a:cubicBezTo>
                      <a:cubicBezTo>
                        <a:pt x="32" y="80"/>
                        <a:pt x="32" y="80"/>
                        <a:pt x="32" y="80"/>
                      </a:cubicBezTo>
                      <a:cubicBezTo>
                        <a:pt x="32" y="81"/>
                        <a:pt x="32" y="81"/>
                        <a:pt x="32" y="81"/>
                      </a:cubicBezTo>
                      <a:cubicBezTo>
                        <a:pt x="32" y="82"/>
                        <a:pt x="32" y="82"/>
                        <a:pt x="32" y="82"/>
                      </a:cubicBezTo>
                      <a:cubicBezTo>
                        <a:pt x="32" y="83"/>
                        <a:pt x="32" y="83"/>
                        <a:pt x="32" y="83"/>
                      </a:cubicBezTo>
                      <a:cubicBezTo>
                        <a:pt x="32" y="84"/>
                        <a:pt x="32" y="84"/>
                        <a:pt x="32" y="84"/>
                      </a:cubicBezTo>
                      <a:cubicBezTo>
                        <a:pt x="31" y="84"/>
                        <a:pt x="31" y="84"/>
                        <a:pt x="31" y="84"/>
                      </a:cubicBezTo>
                      <a:cubicBezTo>
                        <a:pt x="31" y="85"/>
                        <a:pt x="31" y="85"/>
                        <a:pt x="31" y="85"/>
                      </a:cubicBezTo>
                      <a:cubicBezTo>
                        <a:pt x="31" y="85"/>
                        <a:pt x="31" y="85"/>
                        <a:pt x="31" y="85"/>
                      </a:cubicBezTo>
                      <a:cubicBezTo>
                        <a:pt x="31" y="86"/>
                        <a:pt x="31" y="86"/>
                        <a:pt x="31" y="86"/>
                      </a:cubicBezTo>
                      <a:cubicBezTo>
                        <a:pt x="31" y="86"/>
                        <a:pt x="31" y="86"/>
                        <a:pt x="31" y="86"/>
                      </a:cubicBezTo>
                      <a:cubicBezTo>
                        <a:pt x="31" y="86"/>
                        <a:pt x="31" y="86"/>
                        <a:pt x="31" y="86"/>
                      </a:cubicBezTo>
                      <a:cubicBezTo>
                        <a:pt x="31" y="87"/>
                        <a:pt x="31" y="87"/>
                        <a:pt x="31" y="87"/>
                      </a:cubicBezTo>
                      <a:cubicBezTo>
                        <a:pt x="32" y="87"/>
                        <a:pt x="32" y="87"/>
                        <a:pt x="32" y="87"/>
                      </a:cubicBezTo>
                      <a:cubicBezTo>
                        <a:pt x="32" y="87"/>
                        <a:pt x="32" y="87"/>
                        <a:pt x="32" y="87"/>
                      </a:cubicBezTo>
                      <a:cubicBezTo>
                        <a:pt x="32" y="88"/>
                        <a:pt x="32" y="88"/>
                        <a:pt x="32" y="88"/>
                      </a:cubicBezTo>
                      <a:cubicBezTo>
                        <a:pt x="32" y="89"/>
                        <a:pt x="32" y="89"/>
                        <a:pt x="32" y="89"/>
                      </a:cubicBezTo>
                      <a:cubicBezTo>
                        <a:pt x="32" y="89"/>
                        <a:pt x="32" y="89"/>
                        <a:pt x="32" y="89"/>
                      </a:cubicBezTo>
                      <a:cubicBezTo>
                        <a:pt x="33" y="89"/>
                        <a:pt x="33" y="89"/>
                        <a:pt x="33" y="89"/>
                      </a:cubicBezTo>
                      <a:cubicBezTo>
                        <a:pt x="33" y="89"/>
                        <a:pt x="33" y="89"/>
                        <a:pt x="33" y="89"/>
                      </a:cubicBezTo>
                      <a:cubicBezTo>
                        <a:pt x="33" y="90"/>
                        <a:pt x="33" y="90"/>
                        <a:pt x="33" y="90"/>
                      </a:cubicBezTo>
                      <a:cubicBezTo>
                        <a:pt x="34" y="90"/>
                        <a:pt x="34" y="90"/>
                        <a:pt x="34" y="90"/>
                      </a:cubicBezTo>
                      <a:cubicBezTo>
                        <a:pt x="34" y="91"/>
                        <a:pt x="34" y="91"/>
                        <a:pt x="34" y="91"/>
                      </a:cubicBezTo>
                      <a:cubicBezTo>
                        <a:pt x="34" y="91"/>
                        <a:pt x="34" y="91"/>
                        <a:pt x="34" y="91"/>
                      </a:cubicBezTo>
                      <a:cubicBezTo>
                        <a:pt x="34" y="91"/>
                        <a:pt x="34" y="91"/>
                        <a:pt x="34" y="91"/>
                      </a:cubicBezTo>
                      <a:cubicBezTo>
                        <a:pt x="34" y="91"/>
                        <a:pt x="34" y="91"/>
                        <a:pt x="34" y="91"/>
                      </a:cubicBezTo>
                      <a:cubicBezTo>
                        <a:pt x="34" y="91"/>
                        <a:pt x="34" y="91"/>
                        <a:pt x="34" y="91"/>
                      </a:cubicBezTo>
                      <a:cubicBezTo>
                        <a:pt x="35" y="92"/>
                        <a:pt x="35" y="92"/>
                        <a:pt x="35" y="92"/>
                      </a:cubicBezTo>
                      <a:cubicBezTo>
                        <a:pt x="35" y="92"/>
                        <a:pt x="35" y="92"/>
                        <a:pt x="35" y="92"/>
                      </a:cubicBezTo>
                      <a:cubicBezTo>
                        <a:pt x="35" y="93"/>
                        <a:pt x="35" y="93"/>
                        <a:pt x="35" y="93"/>
                      </a:cubicBezTo>
                      <a:cubicBezTo>
                        <a:pt x="35" y="94"/>
                        <a:pt x="35" y="94"/>
                        <a:pt x="35" y="94"/>
                      </a:cubicBezTo>
                      <a:cubicBezTo>
                        <a:pt x="36" y="94"/>
                        <a:pt x="36" y="94"/>
                        <a:pt x="36" y="94"/>
                      </a:cubicBezTo>
                      <a:cubicBezTo>
                        <a:pt x="36" y="95"/>
                        <a:pt x="36" y="95"/>
                        <a:pt x="36" y="95"/>
                      </a:cubicBezTo>
                      <a:cubicBezTo>
                        <a:pt x="37" y="96"/>
                        <a:pt x="37" y="96"/>
                        <a:pt x="37" y="96"/>
                      </a:cubicBezTo>
                      <a:cubicBezTo>
                        <a:pt x="37" y="95"/>
                        <a:pt x="37" y="95"/>
                        <a:pt x="37" y="95"/>
                      </a:cubicBezTo>
                      <a:cubicBezTo>
                        <a:pt x="37" y="95"/>
                        <a:pt x="37" y="95"/>
                        <a:pt x="37" y="95"/>
                      </a:cubicBezTo>
                      <a:cubicBezTo>
                        <a:pt x="37" y="95"/>
                        <a:pt x="37" y="95"/>
                        <a:pt x="37" y="95"/>
                      </a:cubicBezTo>
                      <a:cubicBezTo>
                        <a:pt x="37" y="95"/>
                        <a:pt x="37" y="95"/>
                        <a:pt x="37" y="95"/>
                      </a:cubicBezTo>
                      <a:cubicBezTo>
                        <a:pt x="37" y="95"/>
                        <a:pt x="37" y="95"/>
                        <a:pt x="37" y="95"/>
                      </a:cubicBezTo>
                      <a:cubicBezTo>
                        <a:pt x="37" y="95"/>
                        <a:pt x="37" y="95"/>
                        <a:pt x="37"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9" y="96"/>
                        <a:pt x="39" y="96"/>
                        <a:pt x="39" y="96"/>
                      </a:cubicBezTo>
                      <a:cubicBezTo>
                        <a:pt x="39" y="95"/>
                        <a:pt x="39" y="95"/>
                        <a:pt x="39" y="95"/>
                      </a:cubicBezTo>
                      <a:cubicBezTo>
                        <a:pt x="39" y="95"/>
                        <a:pt x="39" y="95"/>
                        <a:pt x="39" y="95"/>
                      </a:cubicBezTo>
                      <a:cubicBezTo>
                        <a:pt x="39" y="95"/>
                        <a:pt x="39" y="95"/>
                        <a:pt x="39" y="95"/>
                      </a:cubicBezTo>
                      <a:cubicBezTo>
                        <a:pt x="39" y="95"/>
                        <a:pt x="39" y="95"/>
                        <a:pt x="39" y="95"/>
                      </a:cubicBezTo>
                      <a:cubicBezTo>
                        <a:pt x="39" y="94"/>
                        <a:pt x="39" y="94"/>
                        <a:pt x="39" y="94"/>
                      </a:cubicBezTo>
                      <a:cubicBezTo>
                        <a:pt x="39" y="94"/>
                        <a:pt x="39" y="94"/>
                        <a:pt x="39" y="94"/>
                      </a:cubicBezTo>
                      <a:cubicBezTo>
                        <a:pt x="39" y="94"/>
                        <a:pt x="39" y="94"/>
                        <a:pt x="39" y="94"/>
                      </a:cubicBezTo>
                      <a:cubicBezTo>
                        <a:pt x="40" y="93"/>
                        <a:pt x="40" y="93"/>
                        <a:pt x="40" y="93"/>
                      </a:cubicBezTo>
                      <a:cubicBezTo>
                        <a:pt x="41" y="93"/>
                        <a:pt x="41" y="93"/>
                        <a:pt x="41" y="93"/>
                      </a:cubicBezTo>
                      <a:cubicBezTo>
                        <a:pt x="41" y="93"/>
                        <a:pt x="41" y="93"/>
                        <a:pt x="41" y="93"/>
                      </a:cubicBezTo>
                      <a:cubicBezTo>
                        <a:pt x="41" y="92"/>
                        <a:pt x="41" y="92"/>
                        <a:pt x="41" y="92"/>
                      </a:cubicBezTo>
                      <a:cubicBezTo>
                        <a:pt x="40" y="92"/>
                        <a:pt x="40" y="92"/>
                        <a:pt x="40" y="92"/>
                      </a:cubicBezTo>
                      <a:cubicBezTo>
                        <a:pt x="40" y="92"/>
                        <a:pt x="40" y="92"/>
                        <a:pt x="40" y="92"/>
                      </a:cubicBezTo>
                      <a:cubicBezTo>
                        <a:pt x="40" y="92"/>
                        <a:pt x="40" y="92"/>
                        <a:pt x="40" y="92"/>
                      </a:cubicBezTo>
                      <a:cubicBezTo>
                        <a:pt x="40" y="92"/>
                        <a:pt x="40" y="92"/>
                        <a:pt x="40" y="92"/>
                      </a:cubicBezTo>
                      <a:cubicBezTo>
                        <a:pt x="40" y="92"/>
                        <a:pt x="40" y="92"/>
                        <a:pt x="40" y="92"/>
                      </a:cubicBezTo>
                      <a:cubicBezTo>
                        <a:pt x="40" y="92"/>
                        <a:pt x="40" y="92"/>
                        <a:pt x="40" y="92"/>
                      </a:cubicBezTo>
                      <a:cubicBezTo>
                        <a:pt x="40" y="91"/>
                        <a:pt x="40" y="91"/>
                        <a:pt x="40" y="91"/>
                      </a:cubicBezTo>
                      <a:cubicBezTo>
                        <a:pt x="41" y="92"/>
                        <a:pt x="41" y="92"/>
                        <a:pt x="41" y="92"/>
                      </a:cubicBezTo>
                      <a:cubicBezTo>
                        <a:pt x="41" y="92"/>
                        <a:pt x="41" y="92"/>
                        <a:pt x="41" y="92"/>
                      </a:cubicBezTo>
                      <a:cubicBezTo>
                        <a:pt x="42" y="92"/>
                        <a:pt x="42" y="92"/>
                        <a:pt x="42" y="92"/>
                      </a:cubicBezTo>
                      <a:cubicBezTo>
                        <a:pt x="41" y="92"/>
                        <a:pt x="41" y="92"/>
                        <a:pt x="41" y="92"/>
                      </a:cubicBezTo>
                      <a:cubicBezTo>
                        <a:pt x="41" y="92"/>
                        <a:pt x="41" y="92"/>
                        <a:pt x="41" y="92"/>
                      </a:cubicBezTo>
                      <a:cubicBezTo>
                        <a:pt x="41" y="93"/>
                        <a:pt x="41" y="93"/>
                        <a:pt x="41" y="93"/>
                      </a:cubicBezTo>
                      <a:cubicBezTo>
                        <a:pt x="42" y="93"/>
                        <a:pt x="42" y="93"/>
                        <a:pt x="42" y="93"/>
                      </a:cubicBezTo>
                      <a:cubicBezTo>
                        <a:pt x="42" y="93"/>
                        <a:pt x="42" y="93"/>
                        <a:pt x="42" y="93"/>
                      </a:cubicBezTo>
                      <a:cubicBezTo>
                        <a:pt x="43" y="92"/>
                        <a:pt x="43" y="92"/>
                        <a:pt x="43" y="92"/>
                      </a:cubicBezTo>
                      <a:cubicBezTo>
                        <a:pt x="44" y="92"/>
                        <a:pt x="44" y="92"/>
                        <a:pt x="44" y="92"/>
                      </a:cubicBezTo>
                      <a:cubicBezTo>
                        <a:pt x="45" y="91"/>
                        <a:pt x="45" y="91"/>
                        <a:pt x="45" y="91"/>
                      </a:cubicBezTo>
                      <a:cubicBezTo>
                        <a:pt x="45" y="91"/>
                        <a:pt x="45" y="91"/>
                        <a:pt x="45" y="91"/>
                      </a:cubicBezTo>
                      <a:cubicBezTo>
                        <a:pt x="46" y="91"/>
                        <a:pt x="46" y="91"/>
                        <a:pt x="46" y="91"/>
                      </a:cubicBezTo>
                      <a:cubicBezTo>
                        <a:pt x="46" y="91"/>
                        <a:pt x="46" y="91"/>
                        <a:pt x="46" y="91"/>
                      </a:cubicBezTo>
                      <a:cubicBezTo>
                        <a:pt x="46" y="91"/>
                        <a:pt x="46" y="91"/>
                        <a:pt x="46" y="91"/>
                      </a:cubicBezTo>
                      <a:cubicBezTo>
                        <a:pt x="47" y="91"/>
                        <a:pt x="47" y="91"/>
                        <a:pt x="47" y="91"/>
                      </a:cubicBezTo>
                      <a:cubicBezTo>
                        <a:pt x="48" y="90"/>
                        <a:pt x="48" y="90"/>
                        <a:pt x="48" y="90"/>
                      </a:cubicBezTo>
                      <a:cubicBezTo>
                        <a:pt x="48" y="90"/>
                        <a:pt x="48" y="90"/>
                        <a:pt x="48" y="90"/>
                      </a:cubicBezTo>
                      <a:cubicBezTo>
                        <a:pt x="46" y="90"/>
                        <a:pt x="46" y="90"/>
                        <a:pt x="46" y="90"/>
                      </a:cubicBezTo>
                      <a:cubicBezTo>
                        <a:pt x="46" y="90"/>
                        <a:pt x="46" y="90"/>
                        <a:pt x="46" y="90"/>
                      </a:cubicBezTo>
                      <a:cubicBezTo>
                        <a:pt x="46" y="90"/>
                        <a:pt x="46" y="90"/>
                        <a:pt x="46" y="90"/>
                      </a:cubicBezTo>
                      <a:cubicBezTo>
                        <a:pt x="47" y="90"/>
                        <a:pt x="47" y="90"/>
                        <a:pt x="47" y="90"/>
                      </a:cubicBezTo>
                      <a:cubicBezTo>
                        <a:pt x="47" y="90"/>
                        <a:pt x="47" y="90"/>
                        <a:pt x="47" y="90"/>
                      </a:cubicBezTo>
                      <a:cubicBezTo>
                        <a:pt x="48" y="90"/>
                        <a:pt x="48" y="90"/>
                        <a:pt x="48" y="90"/>
                      </a:cubicBezTo>
                      <a:cubicBezTo>
                        <a:pt x="50" y="91"/>
                        <a:pt x="50" y="91"/>
                        <a:pt x="50" y="91"/>
                      </a:cubicBezTo>
                      <a:cubicBezTo>
                        <a:pt x="51" y="91"/>
                        <a:pt x="51" y="91"/>
                        <a:pt x="51" y="91"/>
                      </a:cubicBezTo>
                      <a:cubicBezTo>
                        <a:pt x="52" y="91"/>
                        <a:pt x="52" y="91"/>
                        <a:pt x="52" y="91"/>
                      </a:cubicBezTo>
                      <a:cubicBezTo>
                        <a:pt x="52" y="90"/>
                        <a:pt x="52" y="90"/>
                        <a:pt x="52" y="90"/>
                      </a:cubicBezTo>
                      <a:cubicBezTo>
                        <a:pt x="53" y="90"/>
                        <a:pt x="53" y="90"/>
                        <a:pt x="53" y="90"/>
                      </a:cubicBezTo>
                      <a:cubicBezTo>
                        <a:pt x="53" y="90"/>
                        <a:pt x="53" y="90"/>
                        <a:pt x="53" y="90"/>
                      </a:cubicBezTo>
                      <a:cubicBezTo>
                        <a:pt x="53" y="90"/>
                        <a:pt x="53" y="90"/>
                        <a:pt x="53" y="90"/>
                      </a:cubicBezTo>
                      <a:cubicBezTo>
                        <a:pt x="53" y="90"/>
                        <a:pt x="53" y="90"/>
                        <a:pt x="53" y="90"/>
                      </a:cubicBezTo>
                      <a:cubicBezTo>
                        <a:pt x="53" y="91"/>
                        <a:pt x="53" y="91"/>
                        <a:pt x="53" y="91"/>
                      </a:cubicBezTo>
                      <a:cubicBezTo>
                        <a:pt x="53" y="91"/>
                        <a:pt x="53" y="91"/>
                        <a:pt x="53" y="91"/>
                      </a:cubicBezTo>
                      <a:cubicBezTo>
                        <a:pt x="53" y="91"/>
                        <a:pt x="53" y="91"/>
                        <a:pt x="53" y="91"/>
                      </a:cubicBezTo>
                      <a:cubicBezTo>
                        <a:pt x="54" y="91"/>
                        <a:pt x="54" y="91"/>
                        <a:pt x="54" y="91"/>
                      </a:cubicBezTo>
                      <a:cubicBezTo>
                        <a:pt x="54" y="91"/>
                        <a:pt x="54" y="91"/>
                        <a:pt x="54" y="91"/>
                      </a:cubicBezTo>
                      <a:cubicBezTo>
                        <a:pt x="55" y="91"/>
                        <a:pt x="55" y="91"/>
                        <a:pt x="55" y="91"/>
                      </a:cubicBezTo>
                      <a:cubicBezTo>
                        <a:pt x="55" y="91"/>
                        <a:pt x="55" y="91"/>
                        <a:pt x="55" y="91"/>
                      </a:cubicBezTo>
                      <a:cubicBezTo>
                        <a:pt x="55" y="91"/>
                        <a:pt x="55" y="91"/>
                        <a:pt x="55" y="91"/>
                      </a:cubicBezTo>
                      <a:cubicBezTo>
                        <a:pt x="55" y="91"/>
                        <a:pt x="55" y="91"/>
                        <a:pt x="55" y="91"/>
                      </a:cubicBezTo>
                      <a:cubicBezTo>
                        <a:pt x="55" y="91"/>
                        <a:pt x="55" y="91"/>
                        <a:pt x="55" y="91"/>
                      </a:cubicBezTo>
                      <a:cubicBezTo>
                        <a:pt x="55" y="91"/>
                        <a:pt x="55" y="91"/>
                        <a:pt x="55" y="91"/>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lnTo>
                        <a:pt x="56" y="88"/>
                      </a:lnTo>
                      <a:close/>
                      <a:moveTo>
                        <a:pt x="52" y="93"/>
                      </a:moveTo>
                      <a:cubicBezTo>
                        <a:pt x="52" y="93"/>
                        <a:pt x="52" y="93"/>
                        <a:pt x="52" y="93"/>
                      </a:cubicBezTo>
                      <a:cubicBezTo>
                        <a:pt x="52" y="93"/>
                        <a:pt x="52" y="93"/>
                        <a:pt x="52" y="93"/>
                      </a:cubicBezTo>
                      <a:cubicBezTo>
                        <a:pt x="51" y="93"/>
                        <a:pt x="51" y="93"/>
                        <a:pt x="51" y="93"/>
                      </a:cubicBezTo>
                      <a:cubicBezTo>
                        <a:pt x="51" y="93"/>
                        <a:pt x="51" y="93"/>
                        <a:pt x="51" y="93"/>
                      </a:cubicBezTo>
                      <a:cubicBezTo>
                        <a:pt x="50" y="93"/>
                        <a:pt x="50" y="93"/>
                        <a:pt x="50" y="93"/>
                      </a:cubicBezTo>
                      <a:cubicBezTo>
                        <a:pt x="50" y="93"/>
                        <a:pt x="50" y="93"/>
                        <a:pt x="50" y="93"/>
                      </a:cubicBezTo>
                      <a:cubicBezTo>
                        <a:pt x="54" y="93"/>
                        <a:pt x="54" y="93"/>
                        <a:pt x="54" y="93"/>
                      </a:cubicBezTo>
                      <a:cubicBezTo>
                        <a:pt x="54" y="93"/>
                        <a:pt x="54" y="93"/>
                        <a:pt x="54" y="93"/>
                      </a:cubicBezTo>
                      <a:cubicBezTo>
                        <a:pt x="54" y="93"/>
                        <a:pt x="54" y="93"/>
                        <a:pt x="54" y="93"/>
                      </a:cubicBezTo>
                      <a:cubicBezTo>
                        <a:pt x="53" y="93"/>
                        <a:pt x="53" y="93"/>
                        <a:pt x="53" y="93"/>
                      </a:cubicBezTo>
                      <a:lnTo>
                        <a:pt x="52" y="93"/>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8" name="Freeform 361">
                  <a:extLst>
                    <a:ext uri="{FF2B5EF4-FFF2-40B4-BE49-F238E27FC236}">
                      <a16:creationId xmlns="" xmlns:a16="http://schemas.microsoft.com/office/drawing/2014/main" id="{504B2C7A-1F20-438D-86CA-E4A18D99D0A8}"/>
                    </a:ext>
                  </a:extLst>
                </p:cNvPr>
                <p:cNvSpPr>
                  <a:spLocks noEditPoints="1"/>
                </p:cNvSpPr>
                <p:nvPr/>
              </p:nvSpPr>
              <p:spPr bwMode="auto">
                <a:xfrm>
                  <a:off x="7097107" y="3988028"/>
                  <a:ext cx="377461" cy="262126"/>
                </a:xfrm>
                <a:custGeom>
                  <a:avLst/>
                  <a:gdLst>
                    <a:gd name="T0" fmla="*/ 71 w 72"/>
                    <a:gd name="T1" fmla="*/ 23 h 50"/>
                    <a:gd name="T2" fmla="*/ 71 w 72"/>
                    <a:gd name="T3" fmla="*/ 22 h 50"/>
                    <a:gd name="T4" fmla="*/ 3 w 72"/>
                    <a:gd name="T5" fmla="*/ 19 h 50"/>
                    <a:gd name="T6" fmla="*/ 6 w 72"/>
                    <a:gd name="T7" fmla="*/ 15 h 50"/>
                    <a:gd name="T8" fmla="*/ 10 w 72"/>
                    <a:gd name="T9" fmla="*/ 12 h 50"/>
                    <a:gd name="T10" fmla="*/ 11 w 72"/>
                    <a:gd name="T11" fmla="*/ 11 h 50"/>
                    <a:gd name="T12" fmla="*/ 12 w 72"/>
                    <a:gd name="T13" fmla="*/ 12 h 50"/>
                    <a:gd name="T14" fmla="*/ 17 w 72"/>
                    <a:gd name="T15" fmla="*/ 9 h 50"/>
                    <a:gd name="T16" fmla="*/ 24 w 72"/>
                    <a:gd name="T17" fmla="*/ 8 h 50"/>
                    <a:gd name="T18" fmla="*/ 26 w 72"/>
                    <a:gd name="T19" fmla="*/ 10 h 50"/>
                    <a:gd name="T20" fmla="*/ 30 w 72"/>
                    <a:gd name="T21" fmla="*/ 13 h 50"/>
                    <a:gd name="T22" fmla="*/ 36 w 72"/>
                    <a:gd name="T23" fmla="*/ 18 h 50"/>
                    <a:gd name="T24" fmla="*/ 41 w 72"/>
                    <a:gd name="T25" fmla="*/ 22 h 50"/>
                    <a:gd name="T26" fmla="*/ 39 w 72"/>
                    <a:gd name="T27" fmla="*/ 25 h 50"/>
                    <a:gd name="T28" fmla="*/ 38 w 72"/>
                    <a:gd name="T29" fmla="*/ 28 h 50"/>
                    <a:gd name="T30" fmla="*/ 40 w 72"/>
                    <a:gd name="T31" fmla="*/ 28 h 50"/>
                    <a:gd name="T32" fmla="*/ 45 w 72"/>
                    <a:gd name="T33" fmla="*/ 30 h 50"/>
                    <a:gd name="T34" fmla="*/ 50 w 72"/>
                    <a:gd name="T35" fmla="*/ 32 h 50"/>
                    <a:gd name="T36" fmla="*/ 53 w 72"/>
                    <a:gd name="T37" fmla="*/ 33 h 50"/>
                    <a:gd name="T38" fmla="*/ 51 w 72"/>
                    <a:gd name="T39" fmla="*/ 29 h 50"/>
                    <a:gd name="T40" fmla="*/ 49 w 72"/>
                    <a:gd name="T41" fmla="*/ 27 h 50"/>
                    <a:gd name="T42" fmla="*/ 48 w 72"/>
                    <a:gd name="T43" fmla="*/ 23 h 50"/>
                    <a:gd name="T44" fmla="*/ 47 w 72"/>
                    <a:gd name="T45" fmla="*/ 18 h 50"/>
                    <a:gd name="T46" fmla="*/ 46 w 72"/>
                    <a:gd name="T47" fmla="*/ 15 h 50"/>
                    <a:gd name="T48" fmla="*/ 47 w 72"/>
                    <a:gd name="T49" fmla="*/ 15 h 50"/>
                    <a:gd name="T50" fmla="*/ 46 w 72"/>
                    <a:gd name="T51" fmla="*/ 13 h 50"/>
                    <a:gd name="T52" fmla="*/ 46 w 72"/>
                    <a:gd name="T53" fmla="*/ 12 h 50"/>
                    <a:gd name="T54" fmla="*/ 48 w 72"/>
                    <a:gd name="T55" fmla="*/ 10 h 50"/>
                    <a:gd name="T56" fmla="*/ 49 w 72"/>
                    <a:gd name="T57" fmla="*/ 9 h 50"/>
                    <a:gd name="T58" fmla="*/ 52 w 72"/>
                    <a:gd name="T59" fmla="*/ 6 h 50"/>
                    <a:gd name="T60" fmla="*/ 53 w 72"/>
                    <a:gd name="T61" fmla="*/ 5 h 50"/>
                    <a:gd name="T62" fmla="*/ 53 w 72"/>
                    <a:gd name="T63" fmla="*/ 7 h 50"/>
                    <a:gd name="T64" fmla="*/ 51 w 72"/>
                    <a:gd name="T65" fmla="*/ 9 h 50"/>
                    <a:gd name="T66" fmla="*/ 52 w 72"/>
                    <a:gd name="T67" fmla="*/ 12 h 50"/>
                    <a:gd name="T68" fmla="*/ 51 w 72"/>
                    <a:gd name="T69" fmla="*/ 15 h 50"/>
                    <a:gd name="T70" fmla="*/ 50 w 72"/>
                    <a:gd name="T71" fmla="*/ 17 h 50"/>
                    <a:gd name="T72" fmla="*/ 53 w 72"/>
                    <a:gd name="T73" fmla="*/ 17 h 50"/>
                    <a:gd name="T74" fmla="*/ 52 w 72"/>
                    <a:gd name="T75" fmla="*/ 18 h 50"/>
                    <a:gd name="T76" fmla="*/ 51 w 72"/>
                    <a:gd name="T77" fmla="*/ 20 h 50"/>
                    <a:gd name="T78" fmla="*/ 53 w 72"/>
                    <a:gd name="T79" fmla="*/ 21 h 50"/>
                    <a:gd name="T80" fmla="*/ 56 w 72"/>
                    <a:gd name="T81" fmla="*/ 21 h 50"/>
                    <a:gd name="T82" fmla="*/ 53 w 72"/>
                    <a:gd name="T83" fmla="*/ 22 h 50"/>
                    <a:gd name="T84" fmla="*/ 54 w 72"/>
                    <a:gd name="T85" fmla="*/ 23 h 50"/>
                    <a:gd name="T86" fmla="*/ 53 w 72"/>
                    <a:gd name="T87" fmla="*/ 26 h 50"/>
                    <a:gd name="T88" fmla="*/ 58 w 72"/>
                    <a:gd name="T89" fmla="*/ 28 h 50"/>
                    <a:gd name="T90" fmla="*/ 59 w 72"/>
                    <a:gd name="T91" fmla="*/ 27 h 50"/>
                    <a:gd name="T92" fmla="*/ 60 w 72"/>
                    <a:gd name="T93" fmla="*/ 29 h 50"/>
                    <a:gd name="T94" fmla="*/ 61 w 72"/>
                    <a:gd name="T95" fmla="*/ 30 h 50"/>
                    <a:gd name="T96" fmla="*/ 62 w 72"/>
                    <a:gd name="T97" fmla="*/ 32 h 50"/>
                    <a:gd name="T98" fmla="*/ 61 w 72"/>
                    <a:gd name="T99" fmla="*/ 34 h 50"/>
                    <a:gd name="T100" fmla="*/ 65 w 72"/>
                    <a:gd name="T101" fmla="*/ 35 h 50"/>
                    <a:gd name="T102" fmla="*/ 63 w 72"/>
                    <a:gd name="T103" fmla="*/ 38 h 50"/>
                    <a:gd name="T104" fmla="*/ 62 w 72"/>
                    <a:gd name="T105" fmla="*/ 42 h 50"/>
                    <a:gd name="T106" fmla="*/ 62 w 72"/>
                    <a:gd name="T107" fmla="*/ 45 h 50"/>
                    <a:gd name="T108" fmla="*/ 63 w 72"/>
                    <a:gd name="T109" fmla="*/ 48 h 50"/>
                    <a:gd name="T110" fmla="*/ 64 w 72"/>
                    <a:gd name="T111" fmla="*/ 43 h 50"/>
                    <a:gd name="T112" fmla="*/ 68 w 72"/>
                    <a:gd name="T113" fmla="*/ 33 h 50"/>
                    <a:gd name="T114" fmla="*/ 69 w 72"/>
                    <a:gd name="T115" fmla="*/ 29 h 50"/>
                    <a:gd name="T116" fmla="*/ 59 w 72"/>
                    <a:gd name="T117" fmla="*/ 33 h 50"/>
                    <a:gd name="T118" fmla="*/ 59 w 72"/>
                    <a:gd name="T119" fmla="*/ 34 h 50"/>
                    <a:gd name="T120" fmla="*/ 71 w 72"/>
                    <a:gd name="T121" fmla="*/ 2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 h="50">
                      <a:moveTo>
                        <a:pt x="58" y="30"/>
                      </a:moveTo>
                      <a:cubicBezTo>
                        <a:pt x="58" y="30"/>
                        <a:pt x="58" y="30"/>
                        <a:pt x="58" y="30"/>
                      </a:cubicBezTo>
                      <a:cubicBezTo>
                        <a:pt x="57" y="30"/>
                        <a:pt x="57" y="30"/>
                        <a:pt x="57" y="30"/>
                      </a:cubicBezTo>
                      <a:cubicBezTo>
                        <a:pt x="57" y="30"/>
                        <a:pt x="57" y="30"/>
                        <a:pt x="57" y="30"/>
                      </a:cubicBezTo>
                      <a:cubicBezTo>
                        <a:pt x="57" y="30"/>
                        <a:pt x="57" y="30"/>
                        <a:pt x="57" y="30"/>
                      </a:cubicBezTo>
                      <a:cubicBezTo>
                        <a:pt x="57" y="31"/>
                        <a:pt x="57" y="31"/>
                        <a:pt x="57" y="31"/>
                      </a:cubicBezTo>
                      <a:cubicBezTo>
                        <a:pt x="57" y="31"/>
                        <a:pt x="57" y="31"/>
                        <a:pt x="57" y="31"/>
                      </a:cubicBezTo>
                      <a:cubicBezTo>
                        <a:pt x="58" y="31"/>
                        <a:pt x="58" y="31"/>
                        <a:pt x="58" y="31"/>
                      </a:cubicBezTo>
                      <a:cubicBezTo>
                        <a:pt x="58" y="31"/>
                        <a:pt x="58" y="31"/>
                        <a:pt x="58" y="31"/>
                      </a:cubicBezTo>
                      <a:cubicBezTo>
                        <a:pt x="58" y="30"/>
                        <a:pt x="58" y="30"/>
                        <a:pt x="58" y="30"/>
                      </a:cubicBezTo>
                      <a:close/>
                      <a:moveTo>
                        <a:pt x="70" y="26"/>
                      </a:moveTo>
                      <a:cubicBezTo>
                        <a:pt x="71" y="26"/>
                        <a:pt x="71" y="26"/>
                        <a:pt x="71" y="26"/>
                      </a:cubicBezTo>
                      <a:cubicBezTo>
                        <a:pt x="71" y="26"/>
                        <a:pt x="71" y="26"/>
                        <a:pt x="71" y="26"/>
                      </a:cubicBezTo>
                      <a:cubicBezTo>
                        <a:pt x="71" y="25"/>
                        <a:pt x="71" y="25"/>
                        <a:pt x="71" y="25"/>
                      </a:cubicBezTo>
                      <a:cubicBezTo>
                        <a:pt x="71" y="25"/>
                        <a:pt x="71" y="25"/>
                        <a:pt x="71" y="25"/>
                      </a:cubicBezTo>
                      <a:cubicBezTo>
                        <a:pt x="71" y="24"/>
                        <a:pt x="71" y="24"/>
                        <a:pt x="71" y="24"/>
                      </a:cubicBezTo>
                      <a:cubicBezTo>
                        <a:pt x="71" y="24"/>
                        <a:pt x="71" y="24"/>
                        <a:pt x="71" y="24"/>
                      </a:cubicBezTo>
                      <a:cubicBezTo>
                        <a:pt x="71" y="24"/>
                        <a:pt x="71" y="24"/>
                        <a:pt x="71" y="24"/>
                      </a:cubicBezTo>
                      <a:cubicBezTo>
                        <a:pt x="71" y="23"/>
                        <a:pt x="71" y="23"/>
                        <a:pt x="71" y="23"/>
                      </a:cubicBezTo>
                      <a:cubicBezTo>
                        <a:pt x="71" y="23"/>
                        <a:pt x="71" y="23"/>
                        <a:pt x="71" y="23"/>
                      </a:cubicBezTo>
                      <a:cubicBezTo>
                        <a:pt x="71" y="24"/>
                        <a:pt x="71" y="24"/>
                        <a:pt x="71" y="24"/>
                      </a:cubicBezTo>
                      <a:cubicBezTo>
                        <a:pt x="70" y="24"/>
                        <a:pt x="70" y="24"/>
                        <a:pt x="70" y="24"/>
                      </a:cubicBezTo>
                      <a:cubicBezTo>
                        <a:pt x="70" y="23"/>
                        <a:pt x="70" y="23"/>
                        <a:pt x="70" y="23"/>
                      </a:cubicBezTo>
                      <a:cubicBezTo>
                        <a:pt x="71" y="23"/>
                        <a:pt x="71" y="23"/>
                        <a:pt x="71" y="23"/>
                      </a:cubicBezTo>
                      <a:cubicBezTo>
                        <a:pt x="71" y="23"/>
                        <a:pt x="71" y="23"/>
                        <a:pt x="71" y="23"/>
                      </a:cubicBezTo>
                      <a:cubicBezTo>
                        <a:pt x="71" y="23"/>
                        <a:pt x="71" y="23"/>
                        <a:pt x="71"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1" y="23"/>
                      </a:cubicBezTo>
                      <a:cubicBezTo>
                        <a:pt x="71" y="23"/>
                        <a:pt x="71" y="23"/>
                        <a:pt x="71" y="23"/>
                      </a:cubicBezTo>
                      <a:cubicBezTo>
                        <a:pt x="71" y="23"/>
                        <a:pt x="71" y="23"/>
                        <a:pt x="71" y="23"/>
                      </a:cubicBezTo>
                      <a:cubicBezTo>
                        <a:pt x="70" y="22"/>
                        <a:pt x="70" y="22"/>
                        <a:pt x="70" y="22"/>
                      </a:cubicBezTo>
                      <a:cubicBezTo>
                        <a:pt x="71" y="22"/>
                        <a:pt x="71" y="22"/>
                        <a:pt x="71" y="22"/>
                      </a:cubicBezTo>
                      <a:cubicBezTo>
                        <a:pt x="71" y="22"/>
                        <a:pt x="71" y="22"/>
                        <a:pt x="71" y="22"/>
                      </a:cubicBezTo>
                      <a:cubicBezTo>
                        <a:pt x="71" y="22"/>
                        <a:pt x="71" y="22"/>
                        <a:pt x="71" y="22"/>
                      </a:cubicBezTo>
                      <a:cubicBezTo>
                        <a:pt x="71" y="22"/>
                        <a:pt x="71" y="22"/>
                        <a:pt x="71" y="22"/>
                      </a:cubicBezTo>
                      <a:cubicBezTo>
                        <a:pt x="69" y="22"/>
                        <a:pt x="67" y="23"/>
                        <a:pt x="65" y="23"/>
                      </a:cubicBezTo>
                      <a:cubicBezTo>
                        <a:pt x="64" y="23"/>
                        <a:pt x="63" y="23"/>
                        <a:pt x="63" y="23"/>
                      </a:cubicBezTo>
                      <a:cubicBezTo>
                        <a:pt x="62" y="24"/>
                        <a:pt x="62" y="24"/>
                        <a:pt x="62" y="24"/>
                      </a:cubicBezTo>
                      <a:cubicBezTo>
                        <a:pt x="61" y="23"/>
                        <a:pt x="61" y="23"/>
                        <a:pt x="61" y="23"/>
                      </a:cubicBezTo>
                      <a:cubicBezTo>
                        <a:pt x="61" y="22"/>
                        <a:pt x="61" y="22"/>
                        <a:pt x="61" y="22"/>
                      </a:cubicBezTo>
                      <a:cubicBezTo>
                        <a:pt x="60" y="19"/>
                        <a:pt x="60" y="16"/>
                        <a:pt x="59" y="14"/>
                      </a:cubicBezTo>
                      <a:cubicBezTo>
                        <a:pt x="58" y="12"/>
                        <a:pt x="58" y="10"/>
                        <a:pt x="57" y="8"/>
                      </a:cubicBezTo>
                      <a:cubicBezTo>
                        <a:pt x="57" y="7"/>
                        <a:pt x="57" y="7"/>
                        <a:pt x="57" y="7"/>
                      </a:cubicBezTo>
                      <a:cubicBezTo>
                        <a:pt x="56" y="6"/>
                        <a:pt x="56" y="5"/>
                        <a:pt x="56" y="4"/>
                      </a:cubicBezTo>
                      <a:cubicBezTo>
                        <a:pt x="56" y="3"/>
                        <a:pt x="56" y="3"/>
                        <a:pt x="56" y="3"/>
                      </a:cubicBezTo>
                      <a:cubicBezTo>
                        <a:pt x="55" y="1"/>
                        <a:pt x="55" y="1"/>
                        <a:pt x="55" y="1"/>
                      </a:cubicBezTo>
                      <a:cubicBezTo>
                        <a:pt x="55" y="0"/>
                        <a:pt x="55" y="0"/>
                        <a:pt x="55" y="0"/>
                      </a:cubicBezTo>
                      <a:cubicBezTo>
                        <a:pt x="37" y="4"/>
                        <a:pt x="18" y="8"/>
                        <a:pt x="0" y="1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19"/>
                        <a:pt x="3" y="19"/>
                        <a:pt x="3" y="19"/>
                      </a:cubicBezTo>
                      <a:cubicBezTo>
                        <a:pt x="4" y="19"/>
                        <a:pt x="4" y="19"/>
                        <a:pt x="4" y="19"/>
                      </a:cubicBezTo>
                      <a:cubicBezTo>
                        <a:pt x="4" y="19"/>
                        <a:pt x="4" y="19"/>
                        <a:pt x="4" y="19"/>
                      </a:cubicBezTo>
                      <a:cubicBezTo>
                        <a:pt x="4" y="19"/>
                        <a:pt x="4" y="19"/>
                        <a:pt x="4" y="19"/>
                      </a:cubicBezTo>
                      <a:cubicBezTo>
                        <a:pt x="4" y="18"/>
                        <a:pt x="4" y="18"/>
                        <a:pt x="4" y="18"/>
                      </a:cubicBezTo>
                      <a:cubicBezTo>
                        <a:pt x="4" y="18"/>
                        <a:pt x="4" y="18"/>
                        <a:pt x="4" y="18"/>
                      </a:cubicBezTo>
                      <a:cubicBezTo>
                        <a:pt x="4" y="18"/>
                        <a:pt x="4" y="18"/>
                        <a:pt x="4" y="18"/>
                      </a:cubicBezTo>
                      <a:cubicBezTo>
                        <a:pt x="5" y="18"/>
                        <a:pt x="5" y="18"/>
                        <a:pt x="5" y="18"/>
                      </a:cubicBezTo>
                      <a:cubicBezTo>
                        <a:pt x="5" y="17"/>
                        <a:pt x="5" y="17"/>
                        <a:pt x="5" y="17"/>
                      </a:cubicBezTo>
                      <a:cubicBezTo>
                        <a:pt x="6" y="17"/>
                        <a:pt x="6" y="17"/>
                        <a:pt x="6" y="17"/>
                      </a:cubicBezTo>
                      <a:cubicBezTo>
                        <a:pt x="6" y="17"/>
                        <a:pt x="6" y="17"/>
                        <a:pt x="6" y="17"/>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6" y="15"/>
                        <a:pt x="6" y="15"/>
                        <a:pt x="6" y="15"/>
                      </a:cubicBezTo>
                      <a:cubicBezTo>
                        <a:pt x="7" y="14"/>
                        <a:pt x="7" y="14"/>
                        <a:pt x="7" y="14"/>
                      </a:cubicBezTo>
                      <a:cubicBezTo>
                        <a:pt x="7" y="14"/>
                        <a:pt x="7" y="14"/>
                        <a:pt x="7" y="14"/>
                      </a:cubicBezTo>
                      <a:cubicBezTo>
                        <a:pt x="7" y="14"/>
                        <a:pt x="7" y="14"/>
                        <a:pt x="7" y="14"/>
                      </a:cubicBezTo>
                      <a:cubicBezTo>
                        <a:pt x="7" y="14"/>
                        <a:pt x="7" y="14"/>
                        <a:pt x="7" y="14"/>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9" y="15"/>
                        <a:pt x="9" y="15"/>
                        <a:pt x="9" y="15"/>
                      </a:cubicBezTo>
                      <a:cubicBezTo>
                        <a:pt x="9" y="15"/>
                        <a:pt x="9" y="15"/>
                        <a:pt x="9" y="15"/>
                      </a:cubicBezTo>
                      <a:cubicBezTo>
                        <a:pt x="9" y="15"/>
                        <a:pt x="9" y="15"/>
                        <a:pt x="9" y="15"/>
                      </a:cubicBezTo>
                      <a:cubicBezTo>
                        <a:pt x="9" y="14"/>
                        <a:pt x="9" y="14"/>
                        <a:pt x="9" y="14"/>
                      </a:cubicBezTo>
                      <a:cubicBezTo>
                        <a:pt x="10" y="13"/>
                        <a:pt x="10" y="13"/>
                        <a:pt x="10" y="13"/>
                      </a:cubicBezTo>
                      <a:cubicBezTo>
                        <a:pt x="10" y="13"/>
                        <a:pt x="10" y="13"/>
                        <a:pt x="10" y="13"/>
                      </a:cubicBezTo>
                      <a:cubicBezTo>
                        <a:pt x="10" y="13"/>
                        <a:pt x="10" y="13"/>
                        <a:pt x="10" y="13"/>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3" y="12"/>
                        <a:pt x="13" y="12"/>
                        <a:pt x="13" y="12"/>
                      </a:cubicBezTo>
                      <a:cubicBezTo>
                        <a:pt x="14" y="12"/>
                        <a:pt x="14" y="12"/>
                        <a:pt x="14" y="12"/>
                      </a:cubicBezTo>
                      <a:cubicBezTo>
                        <a:pt x="14" y="12"/>
                        <a:pt x="14" y="12"/>
                        <a:pt x="14" y="12"/>
                      </a:cubicBezTo>
                      <a:cubicBezTo>
                        <a:pt x="15" y="12"/>
                        <a:pt x="15" y="12"/>
                        <a:pt x="15" y="12"/>
                      </a:cubicBezTo>
                      <a:cubicBezTo>
                        <a:pt x="16" y="12"/>
                        <a:pt x="16" y="12"/>
                        <a:pt x="16" y="12"/>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7" y="10"/>
                        <a:pt x="17" y="10"/>
                        <a:pt x="17" y="10"/>
                      </a:cubicBezTo>
                      <a:cubicBezTo>
                        <a:pt x="17" y="9"/>
                        <a:pt x="17" y="9"/>
                        <a:pt x="17" y="9"/>
                      </a:cubicBezTo>
                      <a:cubicBezTo>
                        <a:pt x="17" y="9"/>
                        <a:pt x="17" y="9"/>
                        <a:pt x="17" y="9"/>
                      </a:cubicBezTo>
                      <a:cubicBezTo>
                        <a:pt x="18" y="9"/>
                        <a:pt x="18" y="9"/>
                        <a:pt x="18" y="9"/>
                      </a:cubicBezTo>
                      <a:cubicBezTo>
                        <a:pt x="18" y="9"/>
                        <a:pt x="18" y="9"/>
                        <a:pt x="18" y="9"/>
                      </a:cubicBezTo>
                      <a:cubicBezTo>
                        <a:pt x="18" y="9"/>
                        <a:pt x="18" y="9"/>
                        <a:pt x="18" y="9"/>
                      </a:cubicBezTo>
                      <a:cubicBezTo>
                        <a:pt x="18" y="9"/>
                        <a:pt x="18" y="9"/>
                        <a:pt x="18" y="9"/>
                      </a:cubicBezTo>
                      <a:cubicBezTo>
                        <a:pt x="19" y="9"/>
                        <a:pt x="19" y="9"/>
                        <a:pt x="19" y="9"/>
                      </a:cubicBezTo>
                      <a:cubicBezTo>
                        <a:pt x="19" y="8"/>
                        <a:pt x="19" y="8"/>
                        <a:pt x="19" y="8"/>
                      </a:cubicBezTo>
                      <a:cubicBezTo>
                        <a:pt x="19" y="8"/>
                        <a:pt x="19" y="8"/>
                        <a:pt x="19" y="8"/>
                      </a:cubicBezTo>
                      <a:cubicBezTo>
                        <a:pt x="19" y="8"/>
                        <a:pt x="19" y="8"/>
                        <a:pt x="19" y="8"/>
                      </a:cubicBezTo>
                      <a:cubicBezTo>
                        <a:pt x="19" y="8"/>
                        <a:pt x="19" y="8"/>
                        <a:pt x="19" y="8"/>
                      </a:cubicBezTo>
                      <a:cubicBezTo>
                        <a:pt x="20" y="7"/>
                        <a:pt x="20" y="7"/>
                        <a:pt x="20" y="7"/>
                      </a:cubicBezTo>
                      <a:cubicBezTo>
                        <a:pt x="21" y="8"/>
                        <a:pt x="21" y="8"/>
                        <a:pt x="21" y="8"/>
                      </a:cubicBezTo>
                      <a:cubicBezTo>
                        <a:pt x="22" y="9"/>
                        <a:pt x="22" y="9"/>
                        <a:pt x="22" y="9"/>
                      </a:cubicBezTo>
                      <a:cubicBezTo>
                        <a:pt x="23" y="9"/>
                        <a:pt x="23" y="9"/>
                        <a:pt x="23" y="9"/>
                      </a:cubicBezTo>
                      <a:cubicBezTo>
                        <a:pt x="23" y="9"/>
                        <a:pt x="23" y="9"/>
                        <a:pt x="23" y="9"/>
                      </a:cubicBezTo>
                      <a:cubicBezTo>
                        <a:pt x="23" y="9"/>
                        <a:pt x="23" y="9"/>
                        <a:pt x="23" y="9"/>
                      </a:cubicBezTo>
                      <a:cubicBezTo>
                        <a:pt x="23" y="9"/>
                        <a:pt x="23" y="9"/>
                        <a:pt x="23" y="9"/>
                      </a:cubicBezTo>
                      <a:cubicBezTo>
                        <a:pt x="24" y="9"/>
                        <a:pt x="24" y="9"/>
                        <a:pt x="24" y="9"/>
                      </a:cubicBezTo>
                      <a:cubicBezTo>
                        <a:pt x="24" y="9"/>
                        <a:pt x="24" y="9"/>
                        <a:pt x="24" y="9"/>
                      </a:cubicBezTo>
                      <a:cubicBezTo>
                        <a:pt x="24" y="9"/>
                        <a:pt x="24" y="9"/>
                        <a:pt x="24" y="9"/>
                      </a:cubicBezTo>
                      <a:cubicBezTo>
                        <a:pt x="24" y="8"/>
                        <a:pt x="24" y="8"/>
                        <a:pt x="24" y="8"/>
                      </a:cubicBezTo>
                      <a:cubicBezTo>
                        <a:pt x="24" y="8"/>
                        <a:pt x="24" y="8"/>
                        <a:pt x="24" y="8"/>
                      </a:cubicBezTo>
                      <a:cubicBezTo>
                        <a:pt x="24" y="8"/>
                        <a:pt x="24" y="8"/>
                        <a:pt x="24" y="8"/>
                      </a:cubicBezTo>
                      <a:cubicBezTo>
                        <a:pt x="25" y="8"/>
                        <a:pt x="25" y="8"/>
                        <a:pt x="25" y="8"/>
                      </a:cubicBezTo>
                      <a:cubicBezTo>
                        <a:pt x="25" y="9"/>
                        <a:pt x="25" y="9"/>
                        <a:pt x="25" y="9"/>
                      </a:cubicBezTo>
                      <a:cubicBezTo>
                        <a:pt x="25" y="9"/>
                        <a:pt x="25" y="9"/>
                        <a:pt x="25" y="9"/>
                      </a:cubicBezTo>
                      <a:cubicBezTo>
                        <a:pt x="25" y="9"/>
                        <a:pt x="25" y="9"/>
                        <a:pt x="25" y="9"/>
                      </a:cubicBezTo>
                      <a:cubicBezTo>
                        <a:pt x="24" y="9"/>
                        <a:pt x="24" y="9"/>
                        <a:pt x="24" y="9"/>
                      </a:cubicBezTo>
                      <a:cubicBezTo>
                        <a:pt x="24" y="10"/>
                        <a:pt x="24" y="10"/>
                        <a:pt x="24"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1"/>
                        <a:pt x="26" y="11"/>
                        <a:pt x="26" y="11"/>
                      </a:cubicBezTo>
                      <a:cubicBezTo>
                        <a:pt x="26" y="11"/>
                        <a:pt x="26" y="11"/>
                        <a:pt x="26" y="11"/>
                      </a:cubicBezTo>
                      <a:cubicBezTo>
                        <a:pt x="26" y="11"/>
                        <a:pt x="26" y="11"/>
                        <a:pt x="26" y="11"/>
                      </a:cubicBezTo>
                      <a:cubicBezTo>
                        <a:pt x="26" y="11"/>
                        <a:pt x="26" y="11"/>
                        <a:pt x="26" y="11"/>
                      </a:cubicBezTo>
                      <a:cubicBezTo>
                        <a:pt x="26" y="12"/>
                        <a:pt x="26" y="12"/>
                        <a:pt x="26" y="12"/>
                      </a:cubicBezTo>
                      <a:cubicBezTo>
                        <a:pt x="27" y="12"/>
                        <a:pt x="27" y="12"/>
                        <a:pt x="27" y="12"/>
                      </a:cubicBezTo>
                      <a:cubicBezTo>
                        <a:pt x="27" y="12"/>
                        <a:pt x="27" y="12"/>
                        <a:pt x="27" y="12"/>
                      </a:cubicBezTo>
                      <a:cubicBezTo>
                        <a:pt x="27" y="12"/>
                        <a:pt x="27" y="12"/>
                        <a:pt x="27" y="12"/>
                      </a:cubicBezTo>
                      <a:cubicBezTo>
                        <a:pt x="27" y="13"/>
                        <a:pt x="27" y="13"/>
                        <a:pt x="27" y="13"/>
                      </a:cubicBezTo>
                      <a:cubicBezTo>
                        <a:pt x="27" y="13"/>
                        <a:pt x="27" y="13"/>
                        <a:pt x="27" y="13"/>
                      </a:cubicBezTo>
                      <a:cubicBezTo>
                        <a:pt x="27" y="13"/>
                        <a:pt x="27" y="13"/>
                        <a:pt x="27" y="13"/>
                      </a:cubicBezTo>
                      <a:cubicBezTo>
                        <a:pt x="28" y="13"/>
                        <a:pt x="28" y="13"/>
                        <a:pt x="28" y="13"/>
                      </a:cubicBezTo>
                      <a:cubicBezTo>
                        <a:pt x="29" y="13"/>
                        <a:pt x="29" y="13"/>
                        <a:pt x="29" y="13"/>
                      </a:cubicBezTo>
                      <a:cubicBezTo>
                        <a:pt x="29" y="13"/>
                        <a:pt x="29" y="13"/>
                        <a:pt x="29" y="13"/>
                      </a:cubicBezTo>
                      <a:cubicBezTo>
                        <a:pt x="29" y="13"/>
                        <a:pt x="29" y="13"/>
                        <a:pt x="29" y="13"/>
                      </a:cubicBezTo>
                      <a:cubicBezTo>
                        <a:pt x="30" y="13"/>
                        <a:pt x="30" y="13"/>
                        <a:pt x="30" y="13"/>
                      </a:cubicBezTo>
                      <a:cubicBezTo>
                        <a:pt x="30" y="14"/>
                        <a:pt x="30" y="14"/>
                        <a:pt x="30" y="14"/>
                      </a:cubicBezTo>
                      <a:cubicBezTo>
                        <a:pt x="31" y="14"/>
                        <a:pt x="31" y="14"/>
                        <a:pt x="31" y="14"/>
                      </a:cubicBezTo>
                      <a:cubicBezTo>
                        <a:pt x="31" y="14"/>
                        <a:pt x="31" y="14"/>
                        <a:pt x="31" y="14"/>
                      </a:cubicBezTo>
                      <a:cubicBezTo>
                        <a:pt x="31" y="14"/>
                        <a:pt x="31" y="14"/>
                        <a:pt x="31" y="14"/>
                      </a:cubicBezTo>
                      <a:cubicBezTo>
                        <a:pt x="32" y="14"/>
                        <a:pt x="32" y="14"/>
                        <a:pt x="32" y="14"/>
                      </a:cubicBezTo>
                      <a:cubicBezTo>
                        <a:pt x="32" y="15"/>
                        <a:pt x="32" y="15"/>
                        <a:pt x="32" y="15"/>
                      </a:cubicBezTo>
                      <a:cubicBezTo>
                        <a:pt x="32" y="15"/>
                        <a:pt x="32" y="15"/>
                        <a:pt x="32" y="15"/>
                      </a:cubicBezTo>
                      <a:cubicBezTo>
                        <a:pt x="32" y="15"/>
                        <a:pt x="32" y="15"/>
                        <a:pt x="32" y="15"/>
                      </a:cubicBezTo>
                      <a:cubicBezTo>
                        <a:pt x="31" y="16"/>
                        <a:pt x="31" y="16"/>
                        <a:pt x="31" y="16"/>
                      </a:cubicBezTo>
                      <a:cubicBezTo>
                        <a:pt x="31" y="16"/>
                        <a:pt x="31" y="16"/>
                        <a:pt x="31" y="16"/>
                      </a:cubicBezTo>
                      <a:cubicBezTo>
                        <a:pt x="32" y="16"/>
                        <a:pt x="32" y="16"/>
                        <a:pt x="32" y="16"/>
                      </a:cubicBezTo>
                      <a:cubicBezTo>
                        <a:pt x="32" y="17"/>
                        <a:pt x="32" y="17"/>
                        <a:pt x="32" y="17"/>
                      </a:cubicBezTo>
                      <a:cubicBezTo>
                        <a:pt x="32" y="17"/>
                        <a:pt x="32" y="17"/>
                        <a:pt x="32" y="17"/>
                      </a:cubicBezTo>
                      <a:cubicBezTo>
                        <a:pt x="33" y="17"/>
                        <a:pt x="33" y="17"/>
                        <a:pt x="33" y="17"/>
                      </a:cubicBezTo>
                      <a:cubicBezTo>
                        <a:pt x="33" y="17"/>
                        <a:pt x="33" y="17"/>
                        <a:pt x="33" y="17"/>
                      </a:cubicBezTo>
                      <a:cubicBezTo>
                        <a:pt x="34" y="17"/>
                        <a:pt x="34" y="17"/>
                        <a:pt x="34" y="17"/>
                      </a:cubicBezTo>
                      <a:cubicBezTo>
                        <a:pt x="35" y="17"/>
                        <a:pt x="35" y="17"/>
                        <a:pt x="35" y="17"/>
                      </a:cubicBezTo>
                      <a:cubicBezTo>
                        <a:pt x="35" y="17"/>
                        <a:pt x="35" y="17"/>
                        <a:pt x="35" y="17"/>
                      </a:cubicBezTo>
                      <a:cubicBezTo>
                        <a:pt x="36" y="18"/>
                        <a:pt x="36" y="18"/>
                        <a:pt x="36" y="18"/>
                      </a:cubicBezTo>
                      <a:cubicBezTo>
                        <a:pt x="36" y="18"/>
                        <a:pt x="36" y="18"/>
                        <a:pt x="36" y="18"/>
                      </a:cubicBezTo>
                      <a:cubicBezTo>
                        <a:pt x="36" y="18"/>
                        <a:pt x="36" y="18"/>
                        <a:pt x="36" y="18"/>
                      </a:cubicBezTo>
                      <a:cubicBezTo>
                        <a:pt x="36" y="18"/>
                        <a:pt x="36" y="18"/>
                        <a:pt x="36" y="18"/>
                      </a:cubicBezTo>
                      <a:cubicBezTo>
                        <a:pt x="37" y="19"/>
                        <a:pt x="37" y="19"/>
                        <a:pt x="37" y="19"/>
                      </a:cubicBezTo>
                      <a:cubicBezTo>
                        <a:pt x="37" y="19"/>
                        <a:pt x="37" y="19"/>
                        <a:pt x="37" y="19"/>
                      </a:cubicBezTo>
                      <a:cubicBezTo>
                        <a:pt x="37" y="19"/>
                        <a:pt x="37" y="19"/>
                        <a:pt x="37" y="19"/>
                      </a:cubicBezTo>
                      <a:cubicBezTo>
                        <a:pt x="38" y="19"/>
                        <a:pt x="38" y="19"/>
                        <a:pt x="38" y="19"/>
                      </a:cubicBezTo>
                      <a:cubicBezTo>
                        <a:pt x="38" y="19"/>
                        <a:pt x="38" y="19"/>
                        <a:pt x="38" y="19"/>
                      </a:cubicBezTo>
                      <a:cubicBezTo>
                        <a:pt x="38" y="19"/>
                        <a:pt x="38" y="19"/>
                        <a:pt x="38" y="19"/>
                      </a:cubicBezTo>
                      <a:cubicBezTo>
                        <a:pt x="39" y="19"/>
                        <a:pt x="39" y="18"/>
                        <a:pt x="39" y="18"/>
                      </a:cubicBezTo>
                      <a:cubicBezTo>
                        <a:pt x="40" y="18"/>
                        <a:pt x="41" y="19"/>
                        <a:pt x="42" y="19"/>
                      </a:cubicBezTo>
                      <a:cubicBezTo>
                        <a:pt x="41" y="20"/>
                        <a:pt x="41" y="21"/>
                        <a:pt x="40" y="21"/>
                      </a:cubicBezTo>
                      <a:cubicBezTo>
                        <a:pt x="40" y="21"/>
                        <a:pt x="40" y="21"/>
                        <a:pt x="40" y="21"/>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1" y="22"/>
                        <a:pt x="41" y="22"/>
                        <a:pt x="41" y="22"/>
                      </a:cubicBezTo>
                      <a:cubicBezTo>
                        <a:pt x="41" y="22"/>
                        <a:pt x="41" y="22"/>
                        <a:pt x="41" y="22"/>
                      </a:cubicBezTo>
                      <a:cubicBezTo>
                        <a:pt x="41" y="22"/>
                        <a:pt x="41" y="22"/>
                        <a:pt x="41" y="22"/>
                      </a:cubicBezTo>
                      <a:cubicBezTo>
                        <a:pt x="40" y="23"/>
                        <a:pt x="40" y="23"/>
                        <a:pt x="40" y="23"/>
                      </a:cubicBezTo>
                      <a:cubicBezTo>
                        <a:pt x="40" y="23"/>
                        <a:pt x="40" y="23"/>
                        <a:pt x="40" y="23"/>
                      </a:cubicBezTo>
                      <a:cubicBezTo>
                        <a:pt x="40" y="23"/>
                        <a:pt x="40" y="23"/>
                        <a:pt x="40" y="23"/>
                      </a:cubicBezTo>
                      <a:cubicBezTo>
                        <a:pt x="40" y="23"/>
                        <a:pt x="40" y="23"/>
                        <a:pt x="40"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0" y="23"/>
                        <a:pt x="40" y="23"/>
                        <a:pt x="40" y="23"/>
                      </a:cubicBezTo>
                      <a:cubicBezTo>
                        <a:pt x="40" y="23"/>
                        <a:pt x="40" y="23"/>
                        <a:pt x="40" y="23"/>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39" y="25"/>
                        <a:pt x="39" y="25"/>
                        <a:pt x="39" y="25"/>
                      </a:cubicBezTo>
                      <a:cubicBezTo>
                        <a:pt x="39" y="25"/>
                        <a:pt x="39" y="25"/>
                        <a:pt x="39" y="25"/>
                      </a:cubicBezTo>
                      <a:cubicBezTo>
                        <a:pt x="39" y="25"/>
                        <a:pt x="39" y="25"/>
                        <a:pt x="39" y="25"/>
                      </a:cubicBezTo>
                      <a:cubicBezTo>
                        <a:pt x="39" y="25"/>
                        <a:pt x="39" y="25"/>
                        <a:pt x="39" y="25"/>
                      </a:cubicBezTo>
                      <a:cubicBezTo>
                        <a:pt x="39" y="25"/>
                        <a:pt x="39" y="25"/>
                        <a:pt x="39" y="25"/>
                      </a:cubicBezTo>
                      <a:cubicBezTo>
                        <a:pt x="39" y="25"/>
                        <a:pt x="39" y="25"/>
                        <a:pt x="39" y="25"/>
                      </a:cubicBezTo>
                      <a:cubicBezTo>
                        <a:pt x="39" y="26"/>
                        <a:pt x="39" y="26"/>
                        <a:pt x="39" y="26"/>
                      </a:cubicBezTo>
                      <a:cubicBezTo>
                        <a:pt x="39" y="26"/>
                        <a:pt x="39" y="26"/>
                        <a:pt x="39" y="26"/>
                      </a:cubicBezTo>
                      <a:cubicBezTo>
                        <a:pt x="39" y="26"/>
                        <a:pt x="39" y="26"/>
                        <a:pt x="39" y="26"/>
                      </a:cubicBezTo>
                      <a:cubicBezTo>
                        <a:pt x="39" y="26"/>
                        <a:pt x="38" y="26"/>
                        <a:pt x="38" y="26"/>
                      </a:cubicBezTo>
                      <a:cubicBezTo>
                        <a:pt x="38" y="26"/>
                        <a:pt x="38" y="26"/>
                        <a:pt x="38" y="26"/>
                      </a:cubicBezTo>
                      <a:cubicBezTo>
                        <a:pt x="39" y="26"/>
                        <a:pt x="39" y="26"/>
                        <a:pt x="39" y="26"/>
                      </a:cubicBezTo>
                      <a:cubicBezTo>
                        <a:pt x="39" y="26"/>
                        <a:pt x="39" y="26"/>
                        <a:pt x="39" y="26"/>
                      </a:cubicBezTo>
                      <a:cubicBezTo>
                        <a:pt x="39" y="26"/>
                        <a:pt x="39" y="26"/>
                        <a:pt x="39" y="26"/>
                      </a:cubicBezTo>
                      <a:cubicBezTo>
                        <a:pt x="39" y="27"/>
                        <a:pt x="39" y="27"/>
                        <a:pt x="39" y="27"/>
                      </a:cubicBezTo>
                      <a:cubicBezTo>
                        <a:pt x="38" y="27"/>
                        <a:pt x="38" y="27"/>
                        <a:pt x="38" y="27"/>
                      </a:cubicBezTo>
                      <a:cubicBezTo>
                        <a:pt x="38" y="27"/>
                        <a:pt x="38" y="27"/>
                        <a:pt x="38" y="27"/>
                      </a:cubicBezTo>
                      <a:cubicBezTo>
                        <a:pt x="38" y="27"/>
                        <a:pt x="38" y="27"/>
                        <a:pt x="38" y="27"/>
                      </a:cubicBezTo>
                      <a:cubicBezTo>
                        <a:pt x="38" y="27"/>
                        <a:pt x="38" y="27"/>
                        <a:pt x="38" y="27"/>
                      </a:cubicBezTo>
                      <a:cubicBezTo>
                        <a:pt x="38" y="28"/>
                        <a:pt x="38" y="28"/>
                        <a:pt x="38" y="28"/>
                      </a:cubicBezTo>
                      <a:cubicBezTo>
                        <a:pt x="38" y="28"/>
                        <a:pt x="38" y="28"/>
                        <a:pt x="38" y="28"/>
                      </a:cubicBezTo>
                      <a:cubicBezTo>
                        <a:pt x="38" y="28"/>
                        <a:pt x="38" y="28"/>
                        <a:pt x="38" y="28"/>
                      </a:cubicBezTo>
                      <a:cubicBezTo>
                        <a:pt x="38" y="29"/>
                        <a:pt x="38" y="29"/>
                        <a:pt x="38" y="29"/>
                      </a:cubicBezTo>
                      <a:cubicBezTo>
                        <a:pt x="38" y="29"/>
                        <a:pt x="38" y="29"/>
                        <a:pt x="38" y="29"/>
                      </a:cubicBezTo>
                      <a:cubicBezTo>
                        <a:pt x="38" y="30"/>
                        <a:pt x="38" y="30"/>
                        <a:pt x="38" y="30"/>
                      </a:cubicBezTo>
                      <a:cubicBezTo>
                        <a:pt x="39" y="30"/>
                        <a:pt x="39" y="30"/>
                        <a:pt x="39" y="30"/>
                      </a:cubicBezTo>
                      <a:cubicBezTo>
                        <a:pt x="39" y="30"/>
                        <a:pt x="39" y="30"/>
                        <a:pt x="39" y="30"/>
                      </a:cubicBezTo>
                      <a:cubicBezTo>
                        <a:pt x="40" y="30"/>
                        <a:pt x="40" y="30"/>
                        <a:pt x="40" y="30"/>
                      </a:cubicBezTo>
                      <a:cubicBezTo>
                        <a:pt x="40" y="30"/>
                        <a:pt x="40" y="30"/>
                        <a:pt x="40" y="30"/>
                      </a:cubicBezTo>
                      <a:cubicBezTo>
                        <a:pt x="40" y="30"/>
                        <a:pt x="40" y="30"/>
                        <a:pt x="40" y="30"/>
                      </a:cubicBezTo>
                      <a:cubicBezTo>
                        <a:pt x="40" y="29"/>
                        <a:pt x="40" y="29"/>
                        <a:pt x="40" y="29"/>
                      </a:cubicBezTo>
                      <a:cubicBezTo>
                        <a:pt x="40" y="29"/>
                        <a:pt x="40" y="29"/>
                        <a:pt x="40" y="29"/>
                      </a:cubicBezTo>
                      <a:cubicBezTo>
                        <a:pt x="40" y="29"/>
                        <a:pt x="40" y="29"/>
                        <a:pt x="40" y="29"/>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9"/>
                        <a:pt x="40" y="29"/>
                        <a:pt x="40" y="29"/>
                      </a:cubicBezTo>
                      <a:cubicBezTo>
                        <a:pt x="41" y="29"/>
                        <a:pt x="41" y="29"/>
                        <a:pt x="41" y="29"/>
                      </a:cubicBezTo>
                      <a:cubicBezTo>
                        <a:pt x="41" y="29"/>
                        <a:pt x="41" y="29"/>
                        <a:pt x="41" y="29"/>
                      </a:cubicBezTo>
                      <a:cubicBezTo>
                        <a:pt x="41" y="29"/>
                        <a:pt x="41" y="29"/>
                        <a:pt x="41" y="29"/>
                      </a:cubicBezTo>
                      <a:cubicBezTo>
                        <a:pt x="41" y="29"/>
                        <a:pt x="41" y="29"/>
                        <a:pt x="41" y="29"/>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2" y="28"/>
                        <a:pt x="42" y="28"/>
                        <a:pt x="42" y="28"/>
                      </a:cubicBezTo>
                      <a:cubicBezTo>
                        <a:pt x="42" y="28"/>
                        <a:pt x="42" y="29"/>
                        <a:pt x="43" y="30"/>
                      </a:cubicBezTo>
                      <a:cubicBezTo>
                        <a:pt x="43" y="30"/>
                        <a:pt x="43" y="30"/>
                        <a:pt x="43" y="30"/>
                      </a:cubicBezTo>
                      <a:cubicBezTo>
                        <a:pt x="43" y="30"/>
                        <a:pt x="43" y="30"/>
                        <a:pt x="43" y="30"/>
                      </a:cubicBezTo>
                      <a:cubicBezTo>
                        <a:pt x="44" y="30"/>
                        <a:pt x="44" y="30"/>
                        <a:pt x="44" y="30"/>
                      </a:cubicBezTo>
                      <a:cubicBezTo>
                        <a:pt x="44" y="31"/>
                        <a:pt x="44" y="31"/>
                        <a:pt x="44" y="31"/>
                      </a:cubicBezTo>
                      <a:cubicBezTo>
                        <a:pt x="44" y="31"/>
                        <a:pt x="44" y="31"/>
                        <a:pt x="45" y="31"/>
                      </a:cubicBezTo>
                      <a:cubicBezTo>
                        <a:pt x="45" y="31"/>
                        <a:pt x="45" y="31"/>
                        <a:pt x="45" y="31"/>
                      </a:cubicBezTo>
                      <a:cubicBezTo>
                        <a:pt x="45" y="30"/>
                        <a:pt x="45" y="30"/>
                        <a:pt x="45" y="30"/>
                      </a:cubicBezTo>
                      <a:cubicBezTo>
                        <a:pt x="45" y="30"/>
                        <a:pt x="45" y="30"/>
                        <a:pt x="45" y="30"/>
                      </a:cubicBezTo>
                      <a:cubicBezTo>
                        <a:pt x="45" y="29"/>
                        <a:pt x="45" y="29"/>
                        <a:pt x="45" y="29"/>
                      </a:cubicBezTo>
                      <a:cubicBezTo>
                        <a:pt x="44" y="29"/>
                        <a:pt x="44" y="29"/>
                        <a:pt x="44" y="29"/>
                      </a:cubicBezTo>
                      <a:cubicBezTo>
                        <a:pt x="45" y="29"/>
                        <a:pt x="45" y="29"/>
                        <a:pt x="45" y="29"/>
                      </a:cubicBezTo>
                      <a:cubicBezTo>
                        <a:pt x="45" y="29"/>
                        <a:pt x="45" y="29"/>
                        <a:pt x="45" y="29"/>
                      </a:cubicBezTo>
                      <a:cubicBezTo>
                        <a:pt x="45" y="30"/>
                        <a:pt x="45" y="30"/>
                        <a:pt x="45" y="30"/>
                      </a:cubicBezTo>
                      <a:cubicBezTo>
                        <a:pt x="45" y="30"/>
                        <a:pt x="45" y="30"/>
                        <a:pt x="45" y="30"/>
                      </a:cubicBezTo>
                      <a:cubicBezTo>
                        <a:pt x="46" y="31"/>
                        <a:pt x="46" y="31"/>
                        <a:pt x="46" y="31"/>
                      </a:cubicBezTo>
                      <a:cubicBezTo>
                        <a:pt x="46" y="31"/>
                        <a:pt x="46" y="31"/>
                        <a:pt x="46" y="31"/>
                      </a:cubicBezTo>
                      <a:cubicBezTo>
                        <a:pt x="46" y="31"/>
                        <a:pt x="46" y="31"/>
                        <a:pt x="46" y="31"/>
                      </a:cubicBezTo>
                      <a:cubicBezTo>
                        <a:pt x="46" y="31"/>
                        <a:pt x="46" y="31"/>
                        <a:pt x="46" y="31"/>
                      </a:cubicBezTo>
                      <a:cubicBezTo>
                        <a:pt x="47" y="32"/>
                        <a:pt x="47" y="32"/>
                        <a:pt x="47" y="32"/>
                      </a:cubicBezTo>
                      <a:cubicBezTo>
                        <a:pt x="47" y="31"/>
                        <a:pt x="47" y="31"/>
                        <a:pt x="47" y="31"/>
                      </a:cubicBezTo>
                      <a:cubicBezTo>
                        <a:pt x="48" y="31"/>
                        <a:pt x="48" y="31"/>
                        <a:pt x="48" y="31"/>
                      </a:cubicBezTo>
                      <a:cubicBezTo>
                        <a:pt x="48" y="31"/>
                        <a:pt x="48" y="31"/>
                        <a:pt x="48" y="31"/>
                      </a:cubicBezTo>
                      <a:cubicBezTo>
                        <a:pt x="49" y="31"/>
                        <a:pt x="49" y="31"/>
                        <a:pt x="49" y="31"/>
                      </a:cubicBezTo>
                      <a:cubicBezTo>
                        <a:pt x="49" y="31"/>
                        <a:pt x="49" y="31"/>
                        <a:pt x="49" y="31"/>
                      </a:cubicBezTo>
                      <a:cubicBezTo>
                        <a:pt x="50" y="31"/>
                        <a:pt x="50" y="31"/>
                        <a:pt x="50" y="31"/>
                      </a:cubicBezTo>
                      <a:cubicBezTo>
                        <a:pt x="50" y="32"/>
                        <a:pt x="50" y="32"/>
                        <a:pt x="50" y="32"/>
                      </a:cubicBezTo>
                      <a:cubicBezTo>
                        <a:pt x="50" y="32"/>
                        <a:pt x="50" y="32"/>
                        <a:pt x="50" y="32"/>
                      </a:cubicBezTo>
                      <a:cubicBezTo>
                        <a:pt x="50" y="32"/>
                        <a:pt x="50" y="32"/>
                        <a:pt x="50" y="32"/>
                      </a:cubicBezTo>
                      <a:cubicBezTo>
                        <a:pt x="50" y="33"/>
                        <a:pt x="50" y="33"/>
                        <a:pt x="50" y="33"/>
                      </a:cubicBezTo>
                      <a:cubicBezTo>
                        <a:pt x="51" y="33"/>
                        <a:pt x="51" y="33"/>
                        <a:pt x="51" y="33"/>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1"/>
                        <a:pt x="51" y="31"/>
                        <a:pt x="51" y="31"/>
                      </a:cubicBezTo>
                      <a:cubicBezTo>
                        <a:pt x="51" y="31"/>
                        <a:pt x="51" y="31"/>
                        <a:pt x="51" y="31"/>
                      </a:cubicBezTo>
                      <a:cubicBezTo>
                        <a:pt x="51" y="31"/>
                        <a:pt x="51" y="31"/>
                        <a:pt x="51" y="31"/>
                      </a:cubicBezTo>
                      <a:cubicBezTo>
                        <a:pt x="52" y="31"/>
                        <a:pt x="52" y="31"/>
                        <a:pt x="52" y="31"/>
                      </a:cubicBezTo>
                      <a:cubicBezTo>
                        <a:pt x="52" y="32"/>
                        <a:pt x="52" y="32"/>
                        <a:pt x="52" y="32"/>
                      </a:cubicBezTo>
                      <a:cubicBezTo>
                        <a:pt x="52" y="32"/>
                        <a:pt x="52" y="32"/>
                        <a:pt x="52" y="32"/>
                      </a:cubicBezTo>
                      <a:cubicBezTo>
                        <a:pt x="52" y="33"/>
                        <a:pt x="52" y="33"/>
                        <a:pt x="52" y="33"/>
                      </a:cubicBezTo>
                      <a:cubicBezTo>
                        <a:pt x="53" y="33"/>
                        <a:pt x="53" y="33"/>
                        <a:pt x="53" y="33"/>
                      </a:cubicBezTo>
                      <a:cubicBezTo>
                        <a:pt x="53" y="33"/>
                        <a:pt x="53" y="33"/>
                        <a:pt x="53" y="33"/>
                      </a:cubicBezTo>
                      <a:cubicBezTo>
                        <a:pt x="54" y="34"/>
                        <a:pt x="54" y="34"/>
                        <a:pt x="54" y="34"/>
                      </a:cubicBezTo>
                      <a:cubicBezTo>
                        <a:pt x="54" y="34"/>
                        <a:pt x="54" y="34"/>
                        <a:pt x="54" y="34"/>
                      </a:cubicBezTo>
                      <a:cubicBezTo>
                        <a:pt x="54" y="33"/>
                        <a:pt x="54" y="33"/>
                        <a:pt x="54" y="33"/>
                      </a:cubicBezTo>
                      <a:cubicBezTo>
                        <a:pt x="54" y="33"/>
                        <a:pt x="54" y="33"/>
                        <a:pt x="54" y="33"/>
                      </a:cubicBezTo>
                      <a:cubicBezTo>
                        <a:pt x="54" y="33"/>
                        <a:pt x="54" y="33"/>
                        <a:pt x="54" y="33"/>
                      </a:cubicBezTo>
                      <a:cubicBezTo>
                        <a:pt x="53" y="32"/>
                        <a:pt x="53" y="32"/>
                        <a:pt x="53" y="32"/>
                      </a:cubicBezTo>
                      <a:cubicBezTo>
                        <a:pt x="53" y="32"/>
                        <a:pt x="53" y="32"/>
                        <a:pt x="53" y="32"/>
                      </a:cubicBezTo>
                      <a:cubicBezTo>
                        <a:pt x="54" y="32"/>
                        <a:pt x="54" y="32"/>
                        <a:pt x="54" y="32"/>
                      </a:cubicBezTo>
                      <a:cubicBezTo>
                        <a:pt x="53" y="31"/>
                        <a:pt x="53" y="31"/>
                        <a:pt x="53" y="31"/>
                      </a:cubicBezTo>
                      <a:cubicBezTo>
                        <a:pt x="53" y="31"/>
                        <a:pt x="53" y="31"/>
                        <a:pt x="52" y="30"/>
                      </a:cubicBezTo>
                      <a:cubicBezTo>
                        <a:pt x="52" y="30"/>
                        <a:pt x="52" y="30"/>
                        <a:pt x="52" y="30"/>
                      </a:cubicBezTo>
                      <a:cubicBezTo>
                        <a:pt x="52" y="30"/>
                        <a:pt x="52" y="30"/>
                        <a:pt x="52" y="30"/>
                      </a:cubicBezTo>
                      <a:cubicBezTo>
                        <a:pt x="52" y="30"/>
                        <a:pt x="52" y="30"/>
                        <a:pt x="52" y="30"/>
                      </a:cubicBezTo>
                      <a:cubicBezTo>
                        <a:pt x="52" y="29"/>
                        <a:pt x="52" y="29"/>
                        <a:pt x="52" y="29"/>
                      </a:cubicBezTo>
                      <a:cubicBezTo>
                        <a:pt x="52" y="29"/>
                        <a:pt x="52" y="29"/>
                        <a:pt x="52" y="29"/>
                      </a:cubicBezTo>
                      <a:cubicBezTo>
                        <a:pt x="52" y="29"/>
                        <a:pt x="52" y="29"/>
                        <a:pt x="52" y="29"/>
                      </a:cubicBezTo>
                      <a:cubicBezTo>
                        <a:pt x="52" y="29"/>
                        <a:pt x="52" y="29"/>
                        <a:pt x="52" y="29"/>
                      </a:cubicBezTo>
                      <a:cubicBezTo>
                        <a:pt x="51" y="29"/>
                        <a:pt x="51" y="29"/>
                        <a:pt x="51" y="29"/>
                      </a:cubicBezTo>
                      <a:cubicBezTo>
                        <a:pt x="51" y="29"/>
                        <a:pt x="51" y="29"/>
                        <a:pt x="51" y="29"/>
                      </a:cubicBezTo>
                      <a:cubicBezTo>
                        <a:pt x="51" y="29"/>
                        <a:pt x="51" y="29"/>
                        <a:pt x="51" y="29"/>
                      </a:cubicBezTo>
                      <a:cubicBezTo>
                        <a:pt x="50" y="29"/>
                        <a:pt x="50" y="29"/>
                        <a:pt x="50" y="29"/>
                      </a:cubicBezTo>
                      <a:cubicBezTo>
                        <a:pt x="50" y="29"/>
                        <a:pt x="50" y="29"/>
                        <a:pt x="50" y="29"/>
                      </a:cubicBezTo>
                      <a:cubicBezTo>
                        <a:pt x="50" y="28"/>
                        <a:pt x="50" y="28"/>
                        <a:pt x="50" y="28"/>
                      </a:cubicBezTo>
                      <a:cubicBezTo>
                        <a:pt x="50" y="28"/>
                        <a:pt x="50" y="28"/>
                        <a:pt x="50" y="28"/>
                      </a:cubicBezTo>
                      <a:cubicBezTo>
                        <a:pt x="50" y="28"/>
                        <a:pt x="50" y="28"/>
                        <a:pt x="50" y="28"/>
                      </a:cubicBezTo>
                      <a:cubicBezTo>
                        <a:pt x="48" y="28"/>
                        <a:pt x="48" y="28"/>
                        <a:pt x="48" y="28"/>
                      </a:cubicBezTo>
                      <a:cubicBezTo>
                        <a:pt x="48" y="27"/>
                        <a:pt x="48" y="27"/>
                        <a:pt x="47" y="27"/>
                      </a:cubicBezTo>
                      <a:cubicBezTo>
                        <a:pt x="47" y="26"/>
                        <a:pt x="47" y="26"/>
                        <a:pt x="47" y="26"/>
                      </a:cubicBezTo>
                      <a:cubicBezTo>
                        <a:pt x="47" y="26"/>
                        <a:pt x="47" y="26"/>
                        <a:pt x="47" y="26"/>
                      </a:cubicBezTo>
                      <a:cubicBezTo>
                        <a:pt x="47" y="26"/>
                        <a:pt x="47" y="25"/>
                        <a:pt x="46" y="25"/>
                      </a:cubicBezTo>
                      <a:cubicBezTo>
                        <a:pt x="46" y="25"/>
                        <a:pt x="46" y="25"/>
                        <a:pt x="46" y="25"/>
                      </a:cubicBezTo>
                      <a:cubicBezTo>
                        <a:pt x="46" y="23"/>
                        <a:pt x="46" y="23"/>
                        <a:pt x="46" y="23"/>
                      </a:cubicBezTo>
                      <a:cubicBezTo>
                        <a:pt x="46" y="23"/>
                        <a:pt x="46" y="23"/>
                        <a:pt x="46" y="23"/>
                      </a:cubicBezTo>
                      <a:cubicBezTo>
                        <a:pt x="46" y="23"/>
                        <a:pt x="46" y="23"/>
                        <a:pt x="46" y="23"/>
                      </a:cubicBezTo>
                      <a:cubicBezTo>
                        <a:pt x="46" y="23"/>
                        <a:pt x="46" y="23"/>
                        <a:pt x="46" y="23"/>
                      </a:cubicBezTo>
                      <a:cubicBezTo>
                        <a:pt x="46" y="23"/>
                        <a:pt x="46" y="23"/>
                        <a:pt x="46" y="23"/>
                      </a:cubicBezTo>
                      <a:cubicBezTo>
                        <a:pt x="47" y="26"/>
                        <a:pt x="47" y="26"/>
                        <a:pt x="47" y="26"/>
                      </a:cubicBezTo>
                      <a:cubicBezTo>
                        <a:pt x="47" y="26"/>
                        <a:pt x="47" y="26"/>
                        <a:pt x="47" y="26"/>
                      </a:cubicBezTo>
                      <a:cubicBezTo>
                        <a:pt x="48" y="27"/>
                        <a:pt x="48" y="27"/>
                        <a:pt x="48" y="27"/>
                      </a:cubicBezTo>
                      <a:cubicBezTo>
                        <a:pt x="49" y="27"/>
                        <a:pt x="49" y="27"/>
                        <a:pt x="49" y="27"/>
                      </a:cubicBezTo>
                      <a:cubicBezTo>
                        <a:pt x="49" y="27"/>
                        <a:pt x="49" y="27"/>
                        <a:pt x="49" y="27"/>
                      </a:cubicBezTo>
                      <a:cubicBezTo>
                        <a:pt x="50" y="27"/>
                        <a:pt x="50" y="27"/>
                        <a:pt x="50" y="27"/>
                      </a:cubicBezTo>
                      <a:cubicBezTo>
                        <a:pt x="50" y="27"/>
                        <a:pt x="50" y="27"/>
                        <a:pt x="50" y="27"/>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0" y="29"/>
                        <a:pt x="50" y="29"/>
                        <a:pt x="50" y="29"/>
                      </a:cubicBezTo>
                      <a:cubicBezTo>
                        <a:pt x="51" y="29"/>
                        <a:pt x="51" y="29"/>
                        <a:pt x="51" y="29"/>
                      </a:cubicBezTo>
                      <a:cubicBezTo>
                        <a:pt x="51" y="29"/>
                        <a:pt x="51" y="29"/>
                        <a:pt x="51" y="29"/>
                      </a:cubicBezTo>
                      <a:cubicBezTo>
                        <a:pt x="52" y="28"/>
                        <a:pt x="52" y="28"/>
                        <a:pt x="52" y="28"/>
                      </a:cubicBezTo>
                      <a:cubicBezTo>
                        <a:pt x="52" y="27"/>
                        <a:pt x="52" y="27"/>
                        <a:pt x="52" y="27"/>
                      </a:cubicBezTo>
                      <a:cubicBezTo>
                        <a:pt x="51" y="27"/>
                        <a:pt x="51" y="27"/>
                        <a:pt x="51" y="27"/>
                      </a:cubicBezTo>
                      <a:cubicBezTo>
                        <a:pt x="51" y="27"/>
                        <a:pt x="51" y="27"/>
                        <a:pt x="51" y="26"/>
                      </a:cubicBezTo>
                      <a:cubicBezTo>
                        <a:pt x="49" y="26"/>
                        <a:pt x="49" y="26"/>
                        <a:pt x="49" y="26"/>
                      </a:cubicBezTo>
                      <a:cubicBezTo>
                        <a:pt x="49" y="25"/>
                        <a:pt x="49" y="25"/>
                        <a:pt x="49" y="25"/>
                      </a:cubicBezTo>
                      <a:cubicBezTo>
                        <a:pt x="49" y="24"/>
                        <a:pt x="49" y="24"/>
                        <a:pt x="49" y="24"/>
                      </a:cubicBezTo>
                      <a:cubicBezTo>
                        <a:pt x="49" y="23"/>
                        <a:pt x="49" y="23"/>
                        <a:pt x="49" y="23"/>
                      </a:cubicBezTo>
                      <a:cubicBezTo>
                        <a:pt x="48" y="23"/>
                        <a:pt x="48" y="23"/>
                        <a:pt x="48" y="23"/>
                      </a:cubicBezTo>
                      <a:cubicBezTo>
                        <a:pt x="48" y="22"/>
                        <a:pt x="48" y="22"/>
                        <a:pt x="48" y="22"/>
                      </a:cubicBezTo>
                      <a:cubicBezTo>
                        <a:pt x="48" y="22"/>
                        <a:pt x="48" y="22"/>
                        <a:pt x="48" y="22"/>
                      </a:cubicBezTo>
                      <a:cubicBezTo>
                        <a:pt x="48" y="21"/>
                        <a:pt x="48" y="21"/>
                        <a:pt x="48" y="21"/>
                      </a:cubicBezTo>
                      <a:cubicBezTo>
                        <a:pt x="48" y="21"/>
                        <a:pt x="48" y="21"/>
                        <a:pt x="48" y="21"/>
                      </a:cubicBezTo>
                      <a:cubicBezTo>
                        <a:pt x="48" y="21"/>
                        <a:pt x="48" y="21"/>
                        <a:pt x="48" y="21"/>
                      </a:cubicBezTo>
                      <a:cubicBezTo>
                        <a:pt x="47" y="20"/>
                        <a:pt x="47" y="20"/>
                        <a:pt x="47" y="20"/>
                      </a:cubicBezTo>
                      <a:cubicBezTo>
                        <a:pt x="48" y="20"/>
                        <a:pt x="48" y="20"/>
                        <a:pt x="48" y="20"/>
                      </a:cubicBezTo>
                      <a:cubicBezTo>
                        <a:pt x="48" y="20"/>
                        <a:pt x="48" y="20"/>
                        <a:pt x="48" y="20"/>
                      </a:cubicBezTo>
                      <a:cubicBezTo>
                        <a:pt x="48" y="19"/>
                        <a:pt x="48" y="19"/>
                        <a:pt x="48" y="19"/>
                      </a:cubicBezTo>
                      <a:cubicBezTo>
                        <a:pt x="48" y="19"/>
                        <a:pt x="48" y="19"/>
                        <a:pt x="48" y="19"/>
                      </a:cubicBezTo>
                      <a:cubicBezTo>
                        <a:pt x="48" y="19"/>
                        <a:pt x="48" y="19"/>
                        <a:pt x="48" y="19"/>
                      </a:cubicBezTo>
                      <a:cubicBezTo>
                        <a:pt x="48" y="19"/>
                        <a:pt x="48" y="19"/>
                        <a:pt x="48" y="19"/>
                      </a:cubicBezTo>
                      <a:cubicBezTo>
                        <a:pt x="47" y="19"/>
                        <a:pt x="47" y="19"/>
                        <a:pt x="47" y="19"/>
                      </a:cubicBezTo>
                      <a:cubicBezTo>
                        <a:pt x="47" y="19"/>
                        <a:pt x="47" y="19"/>
                        <a:pt x="47" y="19"/>
                      </a:cubicBezTo>
                      <a:cubicBezTo>
                        <a:pt x="47" y="19"/>
                        <a:pt x="47" y="19"/>
                        <a:pt x="47" y="19"/>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8" y="18"/>
                        <a:pt x="48" y="18"/>
                        <a:pt x="48" y="18"/>
                      </a:cubicBezTo>
                      <a:cubicBezTo>
                        <a:pt x="48" y="18"/>
                        <a:pt x="48" y="18"/>
                        <a:pt x="48" y="18"/>
                      </a:cubicBezTo>
                      <a:cubicBezTo>
                        <a:pt x="48" y="18"/>
                        <a:pt x="48" y="18"/>
                        <a:pt x="48" y="18"/>
                      </a:cubicBezTo>
                      <a:cubicBezTo>
                        <a:pt x="47" y="18"/>
                        <a:pt x="47" y="18"/>
                        <a:pt x="47" y="18"/>
                      </a:cubicBezTo>
                      <a:cubicBezTo>
                        <a:pt x="47" y="17"/>
                        <a:pt x="47" y="17"/>
                        <a:pt x="47" y="17"/>
                      </a:cubicBezTo>
                      <a:cubicBezTo>
                        <a:pt x="47" y="17"/>
                        <a:pt x="47" y="17"/>
                        <a:pt x="47" y="17"/>
                      </a:cubicBezTo>
                      <a:cubicBezTo>
                        <a:pt x="46" y="17"/>
                        <a:pt x="46" y="17"/>
                        <a:pt x="46" y="17"/>
                      </a:cubicBezTo>
                      <a:cubicBezTo>
                        <a:pt x="47" y="17"/>
                        <a:pt x="47" y="17"/>
                        <a:pt x="47" y="17"/>
                      </a:cubicBezTo>
                      <a:cubicBezTo>
                        <a:pt x="47" y="17"/>
                        <a:pt x="47" y="17"/>
                        <a:pt x="47"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6"/>
                        <a:pt x="48" y="16"/>
                        <a:pt x="48" y="16"/>
                      </a:cubicBezTo>
                      <a:cubicBezTo>
                        <a:pt x="48" y="16"/>
                        <a:pt x="48" y="16"/>
                        <a:pt x="48" y="16"/>
                      </a:cubicBezTo>
                      <a:cubicBezTo>
                        <a:pt x="47" y="16"/>
                        <a:pt x="47" y="16"/>
                        <a:pt x="47" y="16"/>
                      </a:cubicBezTo>
                      <a:cubicBezTo>
                        <a:pt x="47" y="16"/>
                        <a:pt x="47" y="16"/>
                        <a:pt x="47" y="16"/>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7" y="15"/>
                        <a:pt x="47" y="15"/>
                        <a:pt x="47" y="15"/>
                      </a:cubicBezTo>
                      <a:cubicBezTo>
                        <a:pt x="47" y="16"/>
                        <a:pt x="47" y="16"/>
                        <a:pt x="47" y="16"/>
                      </a:cubicBezTo>
                      <a:cubicBezTo>
                        <a:pt x="48" y="16"/>
                        <a:pt x="48" y="16"/>
                        <a:pt x="48" y="16"/>
                      </a:cubicBezTo>
                      <a:cubicBezTo>
                        <a:pt x="48" y="16"/>
                        <a:pt x="48" y="16"/>
                        <a:pt x="48" y="16"/>
                      </a:cubicBezTo>
                      <a:cubicBezTo>
                        <a:pt x="48" y="16"/>
                        <a:pt x="48" y="16"/>
                        <a:pt x="48" y="16"/>
                      </a:cubicBezTo>
                      <a:cubicBezTo>
                        <a:pt x="48" y="16"/>
                        <a:pt x="48" y="16"/>
                        <a:pt x="48" y="16"/>
                      </a:cubicBezTo>
                      <a:cubicBezTo>
                        <a:pt x="48" y="15"/>
                        <a:pt x="48" y="15"/>
                        <a:pt x="48" y="15"/>
                      </a:cubicBezTo>
                      <a:cubicBezTo>
                        <a:pt x="49" y="15"/>
                        <a:pt x="49" y="15"/>
                        <a:pt x="49" y="15"/>
                      </a:cubicBezTo>
                      <a:cubicBezTo>
                        <a:pt x="49" y="15"/>
                        <a:pt x="49" y="15"/>
                        <a:pt x="49" y="15"/>
                      </a:cubicBezTo>
                      <a:cubicBezTo>
                        <a:pt x="48" y="15"/>
                        <a:pt x="48" y="15"/>
                        <a:pt x="48" y="15"/>
                      </a:cubicBezTo>
                      <a:cubicBezTo>
                        <a:pt x="48" y="15"/>
                        <a:pt x="48" y="15"/>
                        <a:pt x="48" y="15"/>
                      </a:cubicBezTo>
                      <a:cubicBezTo>
                        <a:pt x="47" y="15"/>
                        <a:pt x="47" y="15"/>
                        <a:pt x="47" y="15"/>
                      </a:cubicBezTo>
                      <a:cubicBezTo>
                        <a:pt x="47" y="15"/>
                        <a:pt x="47" y="15"/>
                        <a:pt x="47" y="15"/>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3"/>
                        <a:pt x="48" y="13"/>
                        <a:pt x="48" y="13"/>
                      </a:cubicBezTo>
                      <a:cubicBezTo>
                        <a:pt x="48" y="13"/>
                        <a:pt x="48" y="13"/>
                        <a:pt x="48" y="13"/>
                      </a:cubicBezTo>
                      <a:cubicBezTo>
                        <a:pt x="47" y="13"/>
                        <a:pt x="47" y="13"/>
                        <a:pt x="47" y="13"/>
                      </a:cubicBezTo>
                      <a:cubicBezTo>
                        <a:pt x="47" y="13"/>
                        <a:pt x="47" y="13"/>
                        <a:pt x="47" y="13"/>
                      </a:cubicBezTo>
                      <a:cubicBezTo>
                        <a:pt x="47" y="13"/>
                        <a:pt x="47" y="13"/>
                        <a:pt x="47" y="13"/>
                      </a:cubicBezTo>
                      <a:cubicBezTo>
                        <a:pt x="47" y="13"/>
                        <a:pt x="47" y="13"/>
                        <a:pt x="47" y="13"/>
                      </a:cubicBezTo>
                      <a:cubicBezTo>
                        <a:pt x="46" y="13"/>
                        <a:pt x="46" y="13"/>
                        <a:pt x="46" y="13"/>
                      </a:cubicBezTo>
                      <a:cubicBezTo>
                        <a:pt x="46" y="12"/>
                        <a:pt x="46" y="12"/>
                        <a:pt x="46" y="12"/>
                      </a:cubicBezTo>
                      <a:cubicBezTo>
                        <a:pt x="46" y="12"/>
                        <a:pt x="46" y="12"/>
                        <a:pt x="46" y="12"/>
                      </a:cubicBezTo>
                      <a:cubicBezTo>
                        <a:pt x="46" y="12"/>
                        <a:pt x="46" y="12"/>
                        <a:pt x="46" y="12"/>
                      </a:cubicBezTo>
                      <a:cubicBezTo>
                        <a:pt x="46" y="12"/>
                        <a:pt x="46" y="12"/>
                        <a:pt x="46" y="12"/>
                      </a:cubicBezTo>
                      <a:cubicBezTo>
                        <a:pt x="45" y="12"/>
                        <a:pt x="45" y="12"/>
                        <a:pt x="45" y="12"/>
                      </a:cubicBezTo>
                      <a:cubicBezTo>
                        <a:pt x="45" y="12"/>
                        <a:pt x="45" y="12"/>
                        <a:pt x="45" y="12"/>
                      </a:cubicBezTo>
                      <a:cubicBezTo>
                        <a:pt x="45" y="11"/>
                        <a:pt x="45" y="11"/>
                        <a:pt x="45" y="11"/>
                      </a:cubicBezTo>
                      <a:cubicBezTo>
                        <a:pt x="45" y="11"/>
                        <a:pt x="45" y="11"/>
                        <a:pt x="45" y="11"/>
                      </a:cubicBezTo>
                      <a:cubicBezTo>
                        <a:pt x="45" y="11"/>
                        <a:pt x="45" y="11"/>
                        <a:pt x="45" y="11"/>
                      </a:cubicBezTo>
                      <a:cubicBezTo>
                        <a:pt x="45" y="11"/>
                        <a:pt x="45" y="11"/>
                        <a:pt x="45" y="11"/>
                      </a:cubicBezTo>
                      <a:cubicBezTo>
                        <a:pt x="44" y="11"/>
                        <a:pt x="44" y="11"/>
                        <a:pt x="44" y="11"/>
                      </a:cubicBezTo>
                      <a:cubicBezTo>
                        <a:pt x="44" y="11"/>
                        <a:pt x="44" y="11"/>
                        <a:pt x="44" y="11"/>
                      </a:cubicBezTo>
                      <a:cubicBezTo>
                        <a:pt x="45" y="11"/>
                        <a:pt x="45" y="11"/>
                        <a:pt x="45" y="11"/>
                      </a:cubicBezTo>
                      <a:cubicBezTo>
                        <a:pt x="45" y="11"/>
                        <a:pt x="45" y="11"/>
                        <a:pt x="45" y="11"/>
                      </a:cubicBezTo>
                      <a:cubicBezTo>
                        <a:pt x="45" y="11"/>
                        <a:pt x="45" y="11"/>
                        <a:pt x="45" y="11"/>
                      </a:cubicBezTo>
                      <a:cubicBezTo>
                        <a:pt x="45" y="11"/>
                        <a:pt x="45" y="11"/>
                        <a:pt x="45" y="11"/>
                      </a:cubicBezTo>
                      <a:cubicBezTo>
                        <a:pt x="46" y="11"/>
                        <a:pt x="46" y="11"/>
                        <a:pt x="46" y="11"/>
                      </a:cubicBezTo>
                      <a:cubicBezTo>
                        <a:pt x="46" y="11"/>
                        <a:pt x="46" y="11"/>
                        <a:pt x="46" y="11"/>
                      </a:cubicBezTo>
                      <a:cubicBezTo>
                        <a:pt x="46" y="12"/>
                        <a:pt x="46" y="12"/>
                        <a:pt x="46" y="12"/>
                      </a:cubicBezTo>
                      <a:cubicBezTo>
                        <a:pt x="46" y="12"/>
                        <a:pt x="46" y="12"/>
                        <a:pt x="46"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8" y="11"/>
                        <a:pt x="48" y="11"/>
                        <a:pt x="48" y="11"/>
                      </a:cubicBezTo>
                      <a:cubicBezTo>
                        <a:pt x="48" y="11"/>
                        <a:pt x="48" y="11"/>
                        <a:pt x="48" y="11"/>
                      </a:cubicBezTo>
                      <a:cubicBezTo>
                        <a:pt x="47" y="11"/>
                        <a:pt x="47" y="11"/>
                        <a:pt x="47" y="11"/>
                      </a:cubicBezTo>
                      <a:cubicBezTo>
                        <a:pt x="47" y="11"/>
                        <a:pt x="47" y="11"/>
                        <a:pt x="47" y="11"/>
                      </a:cubicBezTo>
                      <a:cubicBezTo>
                        <a:pt x="47" y="10"/>
                        <a:pt x="47" y="10"/>
                        <a:pt x="47" y="10"/>
                      </a:cubicBezTo>
                      <a:cubicBezTo>
                        <a:pt x="46" y="10"/>
                        <a:pt x="46" y="10"/>
                        <a:pt x="46" y="10"/>
                      </a:cubicBezTo>
                      <a:cubicBezTo>
                        <a:pt x="47" y="10"/>
                        <a:pt x="47" y="10"/>
                        <a:pt x="47" y="10"/>
                      </a:cubicBezTo>
                      <a:cubicBezTo>
                        <a:pt x="47" y="10"/>
                        <a:pt x="47" y="10"/>
                        <a:pt x="47" y="10"/>
                      </a:cubicBezTo>
                      <a:cubicBezTo>
                        <a:pt x="47" y="10"/>
                        <a:pt x="47" y="10"/>
                        <a:pt x="47" y="10"/>
                      </a:cubicBezTo>
                      <a:cubicBezTo>
                        <a:pt x="47" y="11"/>
                        <a:pt x="47" y="11"/>
                        <a:pt x="47" y="11"/>
                      </a:cubicBezTo>
                      <a:cubicBezTo>
                        <a:pt x="48" y="11"/>
                        <a:pt x="48" y="11"/>
                        <a:pt x="48" y="11"/>
                      </a:cubicBezTo>
                      <a:cubicBezTo>
                        <a:pt x="48" y="10"/>
                        <a:pt x="48" y="10"/>
                        <a:pt x="48" y="10"/>
                      </a:cubicBezTo>
                      <a:cubicBezTo>
                        <a:pt x="48" y="10"/>
                        <a:pt x="48" y="10"/>
                        <a:pt x="48" y="10"/>
                      </a:cubicBezTo>
                      <a:cubicBezTo>
                        <a:pt x="47" y="10"/>
                        <a:pt x="47" y="10"/>
                        <a:pt x="47" y="10"/>
                      </a:cubicBezTo>
                      <a:cubicBezTo>
                        <a:pt x="47" y="10"/>
                        <a:pt x="47" y="10"/>
                        <a:pt x="47" y="10"/>
                      </a:cubicBezTo>
                      <a:cubicBezTo>
                        <a:pt x="47" y="9"/>
                        <a:pt x="47" y="9"/>
                        <a:pt x="47"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8"/>
                        <a:pt x="48" y="8"/>
                        <a:pt x="48" y="8"/>
                      </a:cubicBezTo>
                      <a:cubicBezTo>
                        <a:pt x="48" y="8"/>
                        <a:pt x="48" y="8"/>
                        <a:pt x="48" y="8"/>
                      </a:cubicBezTo>
                      <a:cubicBezTo>
                        <a:pt x="47" y="8"/>
                        <a:pt x="47" y="8"/>
                        <a:pt x="47" y="8"/>
                      </a:cubicBezTo>
                      <a:cubicBezTo>
                        <a:pt x="47" y="8"/>
                        <a:pt x="47" y="8"/>
                        <a:pt x="47" y="8"/>
                      </a:cubicBezTo>
                      <a:cubicBezTo>
                        <a:pt x="48" y="7"/>
                        <a:pt x="48" y="7"/>
                        <a:pt x="48" y="7"/>
                      </a:cubicBezTo>
                      <a:cubicBezTo>
                        <a:pt x="48" y="8"/>
                        <a:pt x="48" y="8"/>
                        <a:pt x="48" y="8"/>
                      </a:cubicBezTo>
                      <a:cubicBezTo>
                        <a:pt x="49" y="8"/>
                        <a:pt x="49" y="8"/>
                        <a:pt x="49" y="8"/>
                      </a:cubicBezTo>
                      <a:cubicBezTo>
                        <a:pt x="49" y="9"/>
                        <a:pt x="49" y="9"/>
                        <a:pt x="49" y="9"/>
                      </a:cubicBezTo>
                      <a:cubicBezTo>
                        <a:pt x="50" y="9"/>
                        <a:pt x="50" y="9"/>
                        <a:pt x="50" y="9"/>
                      </a:cubicBezTo>
                      <a:cubicBezTo>
                        <a:pt x="50" y="8"/>
                        <a:pt x="50" y="8"/>
                        <a:pt x="50" y="8"/>
                      </a:cubicBezTo>
                      <a:cubicBezTo>
                        <a:pt x="50" y="8"/>
                        <a:pt x="50" y="8"/>
                        <a:pt x="50" y="8"/>
                      </a:cubicBezTo>
                      <a:cubicBezTo>
                        <a:pt x="49" y="8"/>
                        <a:pt x="49" y="8"/>
                        <a:pt x="49" y="8"/>
                      </a:cubicBezTo>
                      <a:cubicBezTo>
                        <a:pt x="49" y="8"/>
                        <a:pt x="49" y="8"/>
                        <a:pt x="49" y="8"/>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50" y="6"/>
                        <a:pt x="50" y="6"/>
                        <a:pt x="50" y="6"/>
                      </a:cubicBezTo>
                      <a:cubicBezTo>
                        <a:pt x="50" y="6"/>
                        <a:pt x="50" y="6"/>
                        <a:pt x="50" y="6"/>
                      </a:cubicBezTo>
                      <a:cubicBezTo>
                        <a:pt x="50" y="7"/>
                        <a:pt x="50" y="7"/>
                        <a:pt x="50" y="7"/>
                      </a:cubicBezTo>
                      <a:cubicBezTo>
                        <a:pt x="50" y="7"/>
                        <a:pt x="50" y="7"/>
                        <a:pt x="50" y="7"/>
                      </a:cubicBezTo>
                      <a:cubicBezTo>
                        <a:pt x="50" y="8"/>
                        <a:pt x="50" y="8"/>
                        <a:pt x="50" y="8"/>
                      </a:cubicBezTo>
                      <a:cubicBezTo>
                        <a:pt x="50" y="8"/>
                        <a:pt x="50" y="8"/>
                        <a:pt x="50" y="8"/>
                      </a:cubicBezTo>
                      <a:cubicBezTo>
                        <a:pt x="50" y="8"/>
                        <a:pt x="50" y="8"/>
                        <a:pt x="50" y="8"/>
                      </a:cubicBezTo>
                      <a:cubicBezTo>
                        <a:pt x="51" y="7"/>
                        <a:pt x="51" y="7"/>
                        <a:pt x="51" y="7"/>
                      </a:cubicBezTo>
                      <a:cubicBezTo>
                        <a:pt x="52" y="6"/>
                        <a:pt x="52" y="6"/>
                        <a:pt x="52" y="6"/>
                      </a:cubicBezTo>
                      <a:cubicBezTo>
                        <a:pt x="52" y="6"/>
                        <a:pt x="52" y="6"/>
                        <a:pt x="52" y="6"/>
                      </a:cubicBezTo>
                      <a:cubicBezTo>
                        <a:pt x="52" y="5"/>
                        <a:pt x="52" y="5"/>
                        <a:pt x="52" y="5"/>
                      </a:cubicBezTo>
                      <a:cubicBezTo>
                        <a:pt x="52" y="5"/>
                        <a:pt x="52" y="5"/>
                        <a:pt x="52" y="5"/>
                      </a:cubicBezTo>
                      <a:cubicBezTo>
                        <a:pt x="51" y="5"/>
                        <a:pt x="51" y="5"/>
                        <a:pt x="51" y="5"/>
                      </a:cubicBezTo>
                      <a:cubicBezTo>
                        <a:pt x="51" y="5"/>
                        <a:pt x="51" y="5"/>
                        <a:pt x="51" y="5"/>
                      </a:cubicBezTo>
                      <a:cubicBezTo>
                        <a:pt x="51" y="4"/>
                        <a:pt x="51" y="4"/>
                        <a:pt x="51" y="4"/>
                      </a:cubicBezTo>
                      <a:cubicBezTo>
                        <a:pt x="51" y="4"/>
                        <a:pt x="51" y="4"/>
                        <a:pt x="51" y="4"/>
                      </a:cubicBezTo>
                      <a:cubicBezTo>
                        <a:pt x="51" y="4"/>
                        <a:pt x="51" y="4"/>
                        <a:pt x="51" y="4"/>
                      </a:cubicBezTo>
                      <a:cubicBezTo>
                        <a:pt x="52" y="4"/>
                        <a:pt x="52" y="4"/>
                        <a:pt x="52" y="4"/>
                      </a:cubicBezTo>
                      <a:cubicBezTo>
                        <a:pt x="52" y="4"/>
                        <a:pt x="52" y="4"/>
                        <a:pt x="52" y="4"/>
                      </a:cubicBezTo>
                      <a:cubicBezTo>
                        <a:pt x="53" y="3"/>
                        <a:pt x="53" y="3"/>
                        <a:pt x="53" y="3"/>
                      </a:cubicBezTo>
                      <a:cubicBezTo>
                        <a:pt x="53" y="3"/>
                        <a:pt x="53" y="3"/>
                        <a:pt x="53" y="3"/>
                      </a:cubicBezTo>
                      <a:cubicBezTo>
                        <a:pt x="53" y="3"/>
                        <a:pt x="53" y="3"/>
                        <a:pt x="53" y="3"/>
                      </a:cubicBezTo>
                      <a:cubicBezTo>
                        <a:pt x="53" y="2"/>
                        <a:pt x="53" y="2"/>
                        <a:pt x="53" y="2"/>
                      </a:cubicBezTo>
                      <a:cubicBezTo>
                        <a:pt x="53" y="3"/>
                        <a:pt x="53" y="3"/>
                        <a:pt x="53" y="3"/>
                      </a:cubicBezTo>
                      <a:cubicBezTo>
                        <a:pt x="53" y="4"/>
                        <a:pt x="53" y="4"/>
                        <a:pt x="53" y="4"/>
                      </a:cubicBezTo>
                      <a:cubicBezTo>
                        <a:pt x="53" y="4"/>
                        <a:pt x="53" y="4"/>
                        <a:pt x="53" y="4"/>
                      </a:cubicBezTo>
                      <a:cubicBezTo>
                        <a:pt x="53" y="5"/>
                        <a:pt x="53" y="5"/>
                        <a:pt x="53" y="5"/>
                      </a:cubicBezTo>
                      <a:cubicBezTo>
                        <a:pt x="53" y="5"/>
                        <a:pt x="53" y="5"/>
                        <a:pt x="53" y="5"/>
                      </a:cubicBezTo>
                      <a:cubicBezTo>
                        <a:pt x="53" y="6"/>
                        <a:pt x="53" y="6"/>
                        <a:pt x="53" y="6"/>
                      </a:cubicBezTo>
                      <a:cubicBezTo>
                        <a:pt x="53" y="5"/>
                        <a:pt x="53" y="5"/>
                        <a:pt x="53" y="5"/>
                      </a:cubicBezTo>
                      <a:cubicBezTo>
                        <a:pt x="54" y="4"/>
                        <a:pt x="54" y="4"/>
                        <a:pt x="54" y="4"/>
                      </a:cubicBezTo>
                      <a:cubicBezTo>
                        <a:pt x="54" y="3"/>
                        <a:pt x="54" y="3"/>
                        <a:pt x="54" y="3"/>
                      </a:cubicBezTo>
                      <a:cubicBezTo>
                        <a:pt x="54" y="3"/>
                        <a:pt x="54" y="3"/>
                        <a:pt x="54" y="3"/>
                      </a:cubicBezTo>
                      <a:cubicBezTo>
                        <a:pt x="54" y="3"/>
                        <a:pt x="54" y="3"/>
                        <a:pt x="54" y="3"/>
                      </a:cubicBezTo>
                      <a:cubicBezTo>
                        <a:pt x="55" y="2"/>
                        <a:pt x="55" y="2"/>
                        <a:pt x="55" y="2"/>
                      </a:cubicBezTo>
                      <a:cubicBezTo>
                        <a:pt x="55" y="3"/>
                        <a:pt x="55" y="3"/>
                        <a:pt x="55" y="3"/>
                      </a:cubicBezTo>
                      <a:cubicBezTo>
                        <a:pt x="55" y="3"/>
                        <a:pt x="55" y="3"/>
                        <a:pt x="55" y="3"/>
                      </a:cubicBezTo>
                      <a:cubicBezTo>
                        <a:pt x="54" y="4"/>
                        <a:pt x="54" y="4"/>
                        <a:pt x="54" y="4"/>
                      </a:cubicBezTo>
                      <a:cubicBezTo>
                        <a:pt x="54" y="4"/>
                        <a:pt x="54" y="4"/>
                        <a:pt x="54" y="4"/>
                      </a:cubicBezTo>
                      <a:cubicBezTo>
                        <a:pt x="54" y="4"/>
                        <a:pt x="54" y="4"/>
                        <a:pt x="54" y="4"/>
                      </a:cubicBezTo>
                      <a:cubicBezTo>
                        <a:pt x="55" y="5"/>
                        <a:pt x="55" y="5"/>
                        <a:pt x="55" y="5"/>
                      </a:cubicBezTo>
                      <a:cubicBezTo>
                        <a:pt x="55" y="5"/>
                        <a:pt x="55" y="5"/>
                        <a:pt x="55" y="5"/>
                      </a:cubicBezTo>
                      <a:cubicBezTo>
                        <a:pt x="55" y="5"/>
                        <a:pt x="55" y="5"/>
                        <a:pt x="55" y="5"/>
                      </a:cubicBezTo>
                      <a:cubicBezTo>
                        <a:pt x="55" y="5"/>
                        <a:pt x="55" y="5"/>
                        <a:pt x="55" y="5"/>
                      </a:cubicBezTo>
                      <a:cubicBezTo>
                        <a:pt x="54" y="5"/>
                        <a:pt x="54" y="5"/>
                        <a:pt x="54" y="5"/>
                      </a:cubicBezTo>
                      <a:cubicBezTo>
                        <a:pt x="54" y="5"/>
                        <a:pt x="54" y="5"/>
                        <a:pt x="54" y="5"/>
                      </a:cubicBezTo>
                      <a:cubicBezTo>
                        <a:pt x="53" y="5"/>
                        <a:pt x="53" y="5"/>
                        <a:pt x="53" y="5"/>
                      </a:cubicBezTo>
                      <a:cubicBezTo>
                        <a:pt x="53" y="6"/>
                        <a:pt x="53" y="6"/>
                        <a:pt x="53" y="6"/>
                      </a:cubicBezTo>
                      <a:cubicBezTo>
                        <a:pt x="53" y="6"/>
                        <a:pt x="53" y="6"/>
                        <a:pt x="53" y="6"/>
                      </a:cubicBezTo>
                      <a:cubicBezTo>
                        <a:pt x="53" y="7"/>
                        <a:pt x="53" y="7"/>
                        <a:pt x="53" y="7"/>
                      </a:cubicBezTo>
                      <a:cubicBezTo>
                        <a:pt x="53" y="7"/>
                        <a:pt x="53" y="7"/>
                        <a:pt x="53" y="7"/>
                      </a:cubicBezTo>
                      <a:cubicBezTo>
                        <a:pt x="55" y="7"/>
                        <a:pt x="55" y="7"/>
                        <a:pt x="55" y="7"/>
                      </a:cubicBezTo>
                      <a:cubicBezTo>
                        <a:pt x="55" y="7"/>
                        <a:pt x="55" y="7"/>
                        <a:pt x="55" y="7"/>
                      </a:cubicBezTo>
                      <a:cubicBezTo>
                        <a:pt x="56" y="7"/>
                        <a:pt x="56" y="7"/>
                        <a:pt x="56" y="7"/>
                      </a:cubicBezTo>
                      <a:cubicBezTo>
                        <a:pt x="55" y="7"/>
                        <a:pt x="55" y="7"/>
                        <a:pt x="55" y="7"/>
                      </a:cubicBezTo>
                      <a:cubicBezTo>
                        <a:pt x="55" y="7"/>
                        <a:pt x="55" y="7"/>
                        <a:pt x="55" y="7"/>
                      </a:cubicBezTo>
                      <a:cubicBezTo>
                        <a:pt x="54" y="7"/>
                        <a:pt x="54" y="7"/>
                        <a:pt x="54" y="7"/>
                      </a:cubicBezTo>
                      <a:cubicBezTo>
                        <a:pt x="53" y="7"/>
                        <a:pt x="53" y="7"/>
                        <a:pt x="53" y="7"/>
                      </a:cubicBezTo>
                      <a:cubicBezTo>
                        <a:pt x="53" y="7"/>
                        <a:pt x="53" y="7"/>
                        <a:pt x="53" y="7"/>
                      </a:cubicBezTo>
                      <a:cubicBezTo>
                        <a:pt x="52" y="7"/>
                        <a:pt x="52" y="7"/>
                        <a:pt x="52" y="7"/>
                      </a:cubicBezTo>
                      <a:cubicBezTo>
                        <a:pt x="52" y="7"/>
                        <a:pt x="52" y="7"/>
                        <a:pt x="52" y="7"/>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9"/>
                        <a:pt x="51" y="9"/>
                        <a:pt x="51" y="9"/>
                      </a:cubicBezTo>
                      <a:cubicBezTo>
                        <a:pt x="51" y="9"/>
                        <a:pt x="51" y="9"/>
                        <a:pt x="51" y="9"/>
                      </a:cubicBezTo>
                      <a:cubicBezTo>
                        <a:pt x="51" y="9"/>
                        <a:pt x="51" y="9"/>
                        <a:pt x="51" y="9"/>
                      </a:cubicBezTo>
                      <a:cubicBezTo>
                        <a:pt x="51" y="9"/>
                        <a:pt x="51" y="9"/>
                        <a:pt x="51" y="9"/>
                      </a:cubicBezTo>
                      <a:cubicBezTo>
                        <a:pt x="50" y="10"/>
                        <a:pt x="50" y="10"/>
                        <a:pt x="50" y="10"/>
                      </a:cubicBezTo>
                      <a:cubicBezTo>
                        <a:pt x="50" y="11"/>
                        <a:pt x="50" y="11"/>
                        <a:pt x="50" y="11"/>
                      </a:cubicBezTo>
                      <a:cubicBezTo>
                        <a:pt x="50" y="11"/>
                        <a:pt x="50" y="11"/>
                        <a:pt x="50" y="11"/>
                      </a:cubicBezTo>
                      <a:cubicBezTo>
                        <a:pt x="50" y="12"/>
                        <a:pt x="50" y="12"/>
                        <a:pt x="50" y="12"/>
                      </a:cubicBezTo>
                      <a:cubicBezTo>
                        <a:pt x="50" y="12"/>
                        <a:pt x="50" y="12"/>
                        <a:pt x="50" y="12"/>
                      </a:cubicBezTo>
                      <a:cubicBezTo>
                        <a:pt x="50" y="13"/>
                        <a:pt x="50" y="13"/>
                        <a:pt x="50" y="13"/>
                      </a:cubicBezTo>
                      <a:cubicBezTo>
                        <a:pt x="51" y="13"/>
                        <a:pt x="51" y="13"/>
                        <a:pt x="51" y="13"/>
                      </a:cubicBezTo>
                      <a:cubicBezTo>
                        <a:pt x="51" y="13"/>
                        <a:pt x="51" y="13"/>
                        <a:pt x="51" y="13"/>
                      </a:cubicBezTo>
                      <a:cubicBezTo>
                        <a:pt x="51" y="13"/>
                        <a:pt x="51" y="13"/>
                        <a:pt x="51" y="13"/>
                      </a:cubicBezTo>
                      <a:cubicBezTo>
                        <a:pt x="51" y="14"/>
                        <a:pt x="51" y="14"/>
                        <a:pt x="51" y="14"/>
                      </a:cubicBezTo>
                      <a:cubicBezTo>
                        <a:pt x="51" y="14"/>
                        <a:pt x="51" y="14"/>
                        <a:pt x="51" y="14"/>
                      </a:cubicBezTo>
                      <a:cubicBezTo>
                        <a:pt x="51" y="15"/>
                        <a:pt x="51" y="15"/>
                        <a:pt x="51" y="15"/>
                      </a:cubicBezTo>
                      <a:cubicBezTo>
                        <a:pt x="51" y="15"/>
                        <a:pt x="51" y="15"/>
                        <a:pt x="51" y="15"/>
                      </a:cubicBezTo>
                      <a:cubicBezTo>
                        <a:pt x="52" y="15"/>
                        <a:pt x="52" y="15"/>
                        <a:pt x="52" y="15"/>
                      </a:cubicBezTo>
                      <a:cubicBezTo>
                        <a:pt x="52" y="14"/>
                        <a:pt x="51" y="14"/>
                        <a:pt x="51" y="14"/>
                      </a:cubicBezTo>
                      <a:cubicBezTo>
                        <a:pt x="51" y="13"/>
                        <a:pt x="51" y="13"/>
                        <a:pt x="51" y="13"/>
                      </a:cubicBezTo>
                      <a:cubicBezTo>
                        <a:pt x="52" y="13"/>
                        <a:pt x="52" y="13"/>
                        <a:pt x="52" y="13"/>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3" y="12"/>
                        <a:pt x="53" y="12"/>
                        <a:pt x="53" y="12"/>
                      </a:cubicBezTo>
                      <a:cubicBezTo>
                        <a:pt x="53" y="12"/>
                        <a:pt x="53" y="12"/>
                        <a:pt x="53" y="12"/>
                      </a:cubicBezTo>
                      <a:cubicBezTo>
                        <a:pt x="53" y="12"/>
                        <a:pt x="53" y="12"/>
                        <a:pt x="53" y="12"/>
                      </a:cubicBezTo>
                      <a:cubicBezTo>
                        <a:pt x="53" y="12"/>
                        <a:pt x="53" y="12"/>
                        <a:pt x="53" y="12"/>
                      </a:cubicBezTo>
                      <a:cubicBezTo>
                        <a:pt x="53" y="13"/>
                        <a:pt x="53" y="13"/>
                        <a:pt x="53" y="13"/>
                      </a:cubicBezTo>
                      <a:cubicBezTo>
                        <a:pt x="52" y="13"/>
                        <a:pt x="52" y="13"/>
                        <a:pt x="52" y="13"/>
                      </a:cubicBezTo>
                      <a:cubicBezTo>
                        <a:pt x="52" y="13"/>
                        <a:pt x="52" y="13"/>
                        <a:pt x="52" y="13"/>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5"/>
                        <a:pt x="52" y="15"/>
                        <a:pt x="52" y="15"/>
                      </a:cubicBezTo>
                      <a:cubicBezTo>
                        <a:pt x="52" y="15"/>
                        <a:pt x="52" y="15"/>
                        <a:pt x="52" y="15"/>
                      </a:cubicBezTo>
                      <a:cubicBezTo>
                        <a:pt x="52" y="15"/>
                        <a:pt x="52" y="15"/>
                        <a:pt x="52" y="15"/>
                      </a:cubicBezTo>
                      <a:cubicBezTo>
                        <a:pt x="52" y="15"/>
                        <a:pt x="52" y="15"/>
                        <a:pt x="52" y="15"/>
                      </a:cubicBezTo>
                      <a:cubicBezTo>
                        <a:pt x="51" y="15"/>
                        <a:pt x="51" y="15"/>
                        <a:pt x="51" y="15"/>
                      </a:cubicBezTo>
                      <a:cubicBezTo>
                        <a:pt x="51" y="15"/>
                        <a:pt x="51" y="15"/>
                        <a:pt x="51"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6"/>
                        <a:pt x="50" y="16"/>
                        <a:pt x="50" y="16"/>
                      </a:cubicBezTo>
                      <a:cubicBezTo>
                        <a:pt x="50" y="16"/>
                        <a:pt x="50" y="16"/>
                        <a:pt x="50" y="16"/>
                      </a:cubicBezTo>
                      <a:cubicBezTo>
                        <a:pt x="50" y="16"/>
                        <a:pt x="50" y="16"/>
                        <a:pt x="50" y="16"/>
                      </a:cubicBezTo>
                      <a:cubicBezTo>
                        <a:pt x="50" y="17"/>
                        <a:pt x="50" y="17"/>
                        <a:pt x="50" y="17"/>
                      </a:cubicBezTo>
                      <a:cubicBezTo>
                        <a:pt x="50" y="19"/>
                        <a:pt x="50" y="19"/>
                        <a:pt x="50" y="19"/>
                      </a:cubicBezTo>
                      <a:cubicBezTo>
                        <a:pt x="50" y="18"/>
                        <a:pt x="50" y="18"/>
                        <a:pt x="50" y="18"/>
                      </a:cubicBezTo>
                      <a:cubicBezTo>
                        <a:pt x="50" y="18"/>
                        <a:pt x="50" y="18"/>
                        <a:pt x="50" y="18"/>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7"/>
                        <a:pt x="51" y="17"/>
                        <a:pt x="51" y="17"/>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2" y="16"/>
                        <a:pt x="52" y="16"/>
                        <a:pt x="52" y="16"/>
                      </a:cubicBezTo>
                      <a:cubicBezTo>
                        <a:pt x="52" y="16"/>
                        <a:pt x="52" y="16"/>
                        <a:pt x="52" y="16"/>
                      </a:cubicBezTo>
                      <a:cubicBezTo>
                        <a:pt x="52" y="16"/>
                        <a:pt x="52" y="16"/>
                        <a:pt x="52" y="16"/>
                      </a:cubicBezTo>
                      <a:cubicBezTo>
                        <a:pt x="52" y="17"/>
                        <a:pt x="52" y="17"/>
                        <a:pt x="52" y="17"/>
                      </a:cubicBezTo>
                      <a:cubicBezTo>
                        <a:pt x="52" y="17"/>
                        <a:pt x="52" y="17"/>
                        <a:pt x="52" y="17"/>
                      </a:cubicBezTo>
                      <a:cubicBezTo>
                        <a:pt x="53" y="17"/>
                        <a:pt x="53" y="17"/>
                        <a:pt x="53" y="17"/>
                      </a:cubicBezTo>
                      <a:cubicBezTo>
                        <a:pt x="53" y="17"/>
                        <a:pt x="53" y="17"/>
                        <a:pt x="53" y="17"/>
                      </a:cubicBezTo>
                      <a:cubicBezTo>
                        <a:pt x="53" y="16"/>
                        <a:pt x="53" y="16"/>
                        <a:pt x="53" y="16"/>
                      </a:cubicBezTo>
                      <a:cubicBezTo>
                        <a:pt x="53" y="16"/>
                        <a:pt x="53" y="16"/>
                        <a:pt x="53" y="16"/>
                      </a:cubicBezTo>
                      <a:cubicBezTo>
                        <a:pt x="53" y="16"/>
                        <a:pt x="53" y="16"/>
                        <a:pt x="53" y="16"/>
                      </a:cubicBezTo>
                      <a:cubicBezTo>
                        <a:pt x="53" y="16"/>
                        <a:pt x="53" y="16"/>
                        <a:pt x="53" y="16"/>
                      </a:cubicBezTo>
                      <a:cubicBezTo>
                        <a:pt x="53" y="17"/>
                        <a:pt x="53" y="17"/>
                        <a:pt x="53" y="17"/>
                      </a:cubicBezTo>
                      <a:cubicBezTo>
                        <a:pt x="53" y="17"/>
                        <a:pt x="53" y="17"/>
                        <a:pt x="53" y="17"/>
                      </a:cubicBezTo>
                      <a:cubicBezTo>
                        <a:pt x="54" y="17"/>
                        <a:pt x="54" y="17"/>
                        <a:pt x="54" y="17"/>
                      </a:cubicBezTo>
                      <a:cubicBezTo>
                        <a:pt x="53" y="17"/>
                        <a:pt x="53" y="17"/>
                        <a:pt x="53" y="17"/>
                      </a:cubicBezTo>
                      <a:cubicBezTo>
                        <a:pt x="53" y="17"/>
                        <a:pt x="53" y="17"/>
                        <a:pt x="53" y="17"/>
                      </a:cubicBezTo>
                      <a:cubicBezTo>
                        <a:pt x="53" y="18"/>
                        <a:pt x="53" y="18"/>
                        <a:pt x="53" y="18"/>
                      </a:cubicBezTo>
                      <a:cubicBezTo>
                        <a:pt x="53" y="18"/>
                        <a:pt x="53" y="18"/>
                        <a:pt x="53" y="18"/>
                      </a:cubicBezTo>
                      <a:cubicBezTo>
                        <a:pt x="53" y="19"/>
                        <a:pt x="53" y="19"/>
                        <a:pt x="53" y="19"/>
                      </a:cubicBezTo>
                      <a:cubicBezTo>
                        <a:pt x="53" y="19"/>
                        <a:pt x="53" y="19"/>
                        <a:pt x="53" y="19"/>
                      </a:cubicBezTo>
                      <a:cubicBezTo>
                        <a:pt x="54" y="18"/>
                        <a:pt x="54" y="18"/>
                        <a:pt x="54" y="18"/>
                      </a:cubicBezTo>
                      <a:cubicBezTo>
                        <a:pt x="54" y="18"/>
                        <a:pt x="54" y="18"/>
                        <a:pt x="54" y="18"/>
                      </a:cubicBezTo>
                      <a:cubicBezTo>
                        <a:pt x="54" y="18"/>
                        <a:pt x="54" y="18"/>
                        <a:pt x="54" y="18"/>
                      </a:cubicBezTo>
                      <a:cubicBezTo>
                        <a:pt x="54" y="19"/>
                        <a:pt x="54" y="19"/>
                        <a:pt x="54" y="19"/>
                      </a:cubicBezTo>
                      <a:cubicBezTo>
                        <a:pt x="54" y="19"/>
                        <a:pt x="54" y="19"/>
                        <a:pt x="54" y="19"/>
                      </a:cubicBezTo>
                      <a:cubicBezTo>
                        <a:pt x="54" y="19"/>
                        <a:pt x="53" y="19"/>
                        <a:pt x="53" y="19"/>
                      </a:cubicBezTo>
                      <a:cubicBezTo>
                        <a:pt x="53" y="19"/>
                        <a:pt x="53" y="19"/>
                        <a:pt x="53" y="19"/>
                      </a:cubicBezTo>
                      <a:cubicBezTo>
                        <a:pt x="53" y="19"/>
                        <a:pt x="53" y="19"/>
                        <a:pt x="53"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9"/>
                        <a:pt x="51" y="19"/>
                        <a:pt x="51" y="19"/>
                      </a:cubicBezTo>
                      <a:cubicBezTo>
                        <a:pt x="51" y="19"/>
                        <a:pt x="51" y="19"/>
                        <a:pt x="51" y="19"/>
                      </a:cubicBezTo>
                      <a:cubicBezTo>
                        <a:pt x="51" y="19"/>
                        <a:pt x="51" y="19"/>
                        <a:pt x="51" y="19"/>
                      </a:cubicBezTo>
                      <a:cubicBezTo>
                        <a:pt x="51" y="20"/>
                        <a:pt x="51" y="20"/>
                        <a:pt x="51" y="20"/>
                      </a:cubicBezTo>
                      <a:cubicBezTo>
                        <a:pt x="51" y="21"/>
                        <a:pt x="51" y="21"/>
                        <a:pt x="51" y="21"/>
                      </a:cubicBezTo>
                      <a:cubicBezTo>
                        <a:pt x="51" y="21"/>
                        <a:pt x="51" y="21"/>
                        <a:pt x="51" y="21"/>
                      </a:cubicBezTo>
                      <a:cubicBezTo>
                        <a:pt x="51" y="21"/>
                        <a:pt x="51" y="21"/>
                        <a:pt x="51" y="21"/>
                      </a:cubicBezTo>
                      <a:cubicBezTo>
                        <a:pt x="51" y="22"/>
                        <a:pt x="51" y="22"/>
                        <a:pt x="51" y="22"/>
                      </a:cubicBezTo>
                      <a:cubicBezTo>
                        <a:pt x="51" y="22"/>
                        <a:pt x="51" y="22"/>
                        <a:pt x="51" y="22"/>
                      </a:cubicBezTo>
                      <a:cubicBezTo>
                        <a:pt x="51" y="21"/>
                        <a:pt x="51" y="21"/>
                        <a:pt x="51" y="21"/>
                      </a:cubicBezTo>
                      <a:cubicBezTo>
                        <a:pt x="51" y="21"/>
                        <a:pt x="51" y="21"/>
                        <a:pt x="51" y="21"/>
                      </a:cubicBezTo>
                      <a:cubicBezTo>
                        <a:pt x="51" y="21"/>
                        <a:pt x="51" y="21"/>
                        <a:pt x="51" y="21"/>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2" y="21"/>
                        <a:pt x="52" y="21"/>
                        <a:pt x="52" y="21"/>
                      </a:cubicBezTo>
                      <a:cubicBezTo>
                        <a:pt x="52" y="21"/>
                        <a:pt x="52" y="21"/>
                        <a:pt x="52" y="21"/>
                      </a:cubicBezTo>
                      <a:cubicBezTo>
                        <a:pt x="52" y="20"/>
                        <a:pt x="52" y="20"/>
                        <a:pt x="52" y="20"/>
                      </a:cubicBezTo>
                      <a:cubicBezTo>
                        <a:pt x="52" y="20"/>
                        <a:pt x="52" y="20"/>
                        <a:pt x="52" y="20"/>
                      </a:cubicBezTo>
                      <a:cubicBezTo>
                        <a:pt x="52" y="20"/>
                        <a:pt x="52" y="20"/>
                        <a:pt x="52" y="20"/>
                      </a:cubicBezTo>
                      <a:cubicBezTo>
                        <a:pt x="53" y="20"/>
                        <a:pt x="53" y="20"/>
                        <a:pt x="53" y="20"/>
                      </a:cubicBezTo>
                      <a:cubicBezTo>
                        <a:pt x="52" y="20"/>
                        <a:pt x="52" y="20"/>
                        <a:pt x="52" y="20"/>
                      </a:cubicBezTo>
                      <a:cubicBezTo>
                        <a:pt x="52" y="21"/>
                        <a:pt x="52" y="21"/>
                        <a:pt x="52" y="21"/>
                      </a:cubicBezTo>
                      <a:cubicBezTo>
                        <a:pt x="53" y="21"/>
                        <a:pt x="53" y="21"/>
                        <a:pt x="53" y="21"/>
                      </a:cubicBezTo>
                      <a:cubicBezTo>
                        <a:pt x="53" y="21"/>
                        <a:pt x="53" y="21"/>
                        <a:pt x="53" y="21"/>
                      </a:cubicBezTo>
                      <a:cubicBezTo>
                        <a:pt x="53" y="21"/>
                        <a:pt x="53" y="21"/>
                        <a:pt x="53" y="21"/>
                      </a:cubicBezTo>
                      <a:cubicBezTo>
                        <a:pt x="53" y="21"/>
                        <a:pt x="53" y="21"/>
                        <a:pt x="53" y="21"/>
                      </a:cubicBezTo>
                      <a:cubicBezTo>
                        <a:pt x="53" y="21"/>
                        <a:pt x="53" y="21"/>
                        <a:pt x="53" y="21"/>
                      </a:cubicBezTo>
                      <a:cubicBezTo>
                        <a:pt x="53" y="20"/>
                        <a:pt x="53" y="20"/>
                        <a:pt x="53" y="20"/>
                      </a:cubicBezTo>
                      <a:cubicBezTo>
                        <a:pt x="53" y="20"/>
                        <a:pt x="53" y="20"/>
                        <a:pt x="53" y="20"/>
                      </a:cubicBezTo>
                      <a:cubicBezTo>
                        <a:pt x="53" y="20"/>
                        <a:pt x="53" y="20"/>
                        <a:pt x="53" y="20"/>
                      </a:cubicBezTo>
                      <a:cubicBezTo>
                        <a:pt x="54" y="20"/>
                        <a:pt x="54" y="20"/>
                        <a:pt x="54" y="20"/>
                      </a:cubicBezTo>
                      <a:cubicBezTo>
                        <a:pt x="53" y="21"/>
                        <a:pt x="53" y="21"/>
                        <a:pt x="53" y="21"/>
                      </a:cubicBezTo>
                      <a:cubicBezTo>
                        <a:pt x="53" y="21"/>
                        <a:pt x="53" y="21"/>
                        <a:pt x="53" y="21"/>
                      </a:cubicBezTo>
                      <a:cubicBezTo>
                        <a:pt x="54" y="21"/>
                        <a:pt x="54" y="21"/>
                        <a:pt x="54" y="21"/>
                      </a:cubicBezTo>
                      <a:cubicBezTo>
                        <a:pt x="54" y="21"/>
                        <a:pt x="54" y="21"/>
                        <a:pt x="54" y="21"/>
                      </a:cubicBezTo>
                      <a:cubicBezTo>
                        <a:pt x="54" y="21"/>
                        <a:pt x="54" y="21"/>
                        <a:pt x="54" y="21"/>
                      </a:cubicBezTo>
                      <a:cubicBezTo>
                        <a:pt x="54" y="21"/>
                        <a:pt x="54" y="21"/>
                        <a:pt x="54" y="21"/>
                      </a:cubicBezTo>
                      <a:cubicBezTo>
                        <a:pt x="55" y="21"/>
                        <a:pt x="55" y="21"/>
                        <a:pt x="55"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5" y="21"/>
                        <a:pt x="55" y="21"/>
                        <a:pt x="55" y="21"/>
                      </a:cubicBezTo>
                      <a:cubicBezTo>
                        <a:pt x="55" y="21"/>
                        <a:pt x="55" y="21"/>
                        <a:pt x="55" y="21"/>
                      </a:cubicBezTo>
                      <a:cubicBezTo>
                        <a:pt x="55" y="22"/>
                        <a:pt x="55" y="22"/>
                        <a:pt x="55" y="22"/>
                      </a:cubicBezTo>
                      <a:cubicBezTo>
                        <a:pt x="55" y="22"/>
                        <a:pt x="55" y="22"/>
                        <a:pt x="55" y="22"/>
                      </a:cubicBezTo>
                      <a:cubicBezTo>
                        <a:pt x="56" y="22"/>
                        <a:pt x="56" y="22"/>
                        <a:pt x="56" y="22"/>
                      </a:cubicBezTo>
                      <a:cubicBezTo>
                        <a:pt x="56" y="22"/>
                        <a:pt x="56" y="22"/>
                        <a:pt x="56" y="22"/>
                      </a:cubicBezTo>
                      <a:cubicBezTo>
                        <a:pt x="56" y="22"/>
                        <a:pt x="56" y="22"/>
                        <a:pt x="56" y="22"/>
                      </a:cubicBezTo>
                      <a:cubicBezTo>
                        <a:pt x="56" y="21"/>
                        <a:pt x="56" y="21"/>
                        <a:pt x="56" y="21"/>
                      </a:cubicBezTo>
                      <a:cubicBezTo>
                        <a:pt x="57" y="21"/>
                        <a:pt x="57" y="21"/>
                        <a:pt x="57" y="21"/>
                      </a:cubicBezTo>
                      <a:cubicBezTo>
                        <a:pt x="57" y="21"/>
                        <a:pt x="57" y="21"/>
                        <a:pt x="57" y="21"/>
                      </a:cubicBezTo>
                      <a:cubicBezTo>
                        <a:pt x="57" y="21"/>
                        <a:pt x="57" y="21"/>
                        <a:pt x="57" y="21"/>
                      </a:cubicBezTo>
                      <a:cubicBezTo>
                        <a:pt x="57" y="21"/>
                        <a:pt x="57" y="21"/>
                        <a:pt x="57" y="21"/>
                      </a:cubicBezTo>
                      <a:cubicBezTo>
                        <a:pt x="57" y="21"/>
                        <a:pt x="57" y="21"/>
                        <a:pt x="57" y="21"/>
                      </a:cubicBezTo>
                      <a:cubicBezTo>
                        <a:pt x="57" y="22"/>
                        <a:pt x="57" y="22"/>
                        <a:pt x="57" y="22"/>
                      </a:cubicBezTo>
                      <a:cubicBezTo>
                        <a:pt x="57" y="22"/>
                        <a:pt x="57" y="22"/>
                        <a:pt x="57" y="22"/>
                      </a:cubicBezTo>
                      <a:cubicBezTo>
                        <a:pt x="57" y="22"/>
                        <a:pt x="57" y="22"/>
                        <a:pt x="57" y="22"/>
                      </a:cubicBezTo>
                      <a:cubicBezTo>
                        <a:pt x="56" y="23"/>
                        <a:pt x="56" y="23"/>
                        <a:pt x="56" y="23"/>
                      </a:cubicBezTo>
                      <a:cubicBezTo>
                        <a:pt x="56" y="23"/>
                        <a:pt x="56" y="23"/>
                        <a:pt x="56" y="23"/>
                      </a:cubicBezTo>
                      <a:cubicBezTo>
                        <a:pt x="55" y="22"/>
                        <a:pt x="55" y="22"/>
                        <a:pt x="55" y="22"/>
                      </a:cubicBezTo>
                      <a:cubicBezTo>
                        <a:pt x="55" y="23"/>
                        <a:pt x="55" y="23"/>
                        <a:pt x="55" y="23"/>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3" y="22"/>
                        <a:pt x="53" y="22"/>
                        <a:pt x="53" y="22"/>
                      </a:cubicBezTo>
                      <a:cubicBezTo>
                        <a:pt x="53" y="22"/>
                        <a:pt x="53" y="22"/>
                        <a:pt x="53" y="22"/>
                      </a:cubicBezTo>
                      <a:cubicBezTo>
                        <a:pt x="53" y="22"/>
                        <a:pt x="53" y="22"/>
                        <a:pt x="53" y="22"/>
                      </a:cubicBezTo>
                      <a:cubicBezTo>
                        <a:pt x="52" y="22"/>
                        <a:pt x="52" y="22"/>
                        <a:pt x="52" y="22"/>
                      </a:cubicBezTo>
                      <a:cubicBezTo>
                        <a:pt x="52" y="23"/>
                        <a:pt x="52" y="23"/>
                        <a:pt x="52" y="23"/>
                      </a:cubicBezTo>
                      <a:cubicBezTo>
                        <a:pt x="52" y="23"/>
                        <a:pt x="52" y="23"/>
                        <a:pt x="52" y="23"/>
                      </a:cubicBezTo>
                      <a:cubicBezTo>
                        <a:pt x="53" y="23"/>
                        <a:pt x="53" y="23"/>
                        <a:pt x="53" y="23"/>
                      </a:cubicBezTo>
                      <a:cubicBezTo>
                        <a:pt x="53" y="23"/>
                        <a:pt x="53" y="23"/>
                        <a:pt x="53" y="23"/>
                      </a:cubicBezTo>
                      <a:cubicBezTo>
                        <a:pt x="52" y="23"/>
                        <a:pt x="52" y="23"/>
                        <a:pt x="52" y="23"/>
                      </a:cubicBezTo>
                      <a:cubicBezTo>
                        <a:pt x="52" y="24"/>
                        <a:pt x="52" y="24"/>
                        <a:pt x="52" y="24"/>
                      </a:cubicBezTo>
                      <a:cubicBezTo>
                        <a:pt x="52" y="24"/>
                        <a:pt x="52" y="24"/>
                        <a:pt x="52" y="24"/>
                      </a:cubicBezTo>
                      <a:cubicBezTo>
                        <a:pt x="53" y="24"/>
                        <a:pt x="53" y="24"/>
                        <a:pt x="53" y="24"/>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4"/>
                        <a:pt x="54" y="24"/>
                        <a:pt x="54" y="24"/>
                      </a:cubicBezTo>
                      <a:cubicBezTo>
                        <a:pt x="54" y="24"/>
                        <a:pt x="54" y="24"/>
                        <a:pt x="54" y="24"/>
                      </a:cubicBezTo>
                      <a:cubicBezTo>
                        <a:pt x="53" y="24"/>
                        <a:pt x="53" y="24"/>
                        <a:pt x="53" y="24"/>
                      </a:cubicBezTo>
                      <a:cubicBezTo>
                        <a:pt x="53" y="24"/>
                        <a:pt x="53" y="24"/>
                        <a:pt x="53" y="24"/>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2" y="25"/>
                        <a:pt x="52" y="25"/>
                        <a:pt x="52" y="25"/>
                      </a:cubicBezTo>
                      <a:cubicBezTo>
                        <a:pt x="52" y="25"/>
                        <a:pt x="52" y="25"/>
                        <a:pt x="52" y="25"/>
                      </a:cubicBezTo>
                      <a:cubicBezTo>
                        <a:pt x="52" y="25"/>
                        <a:pt x="52" y="25"/>
                        <a:pt x="52" y="25"/>
                      </a:cubicBezTo>
                      <a:cubicBezTo>
                        <a:pt x="52" y="25"/>
                        <a:pt x="52" y="25"/>
                        <a:pt x="52" y="25"/>
                      </a:cubicBezTo>
                      <a:cubicBezTo>
                        <a:pt x="52" y="26"/>
                        <a:pt x="52" y="26"/>
                        <a:pt x="52" y="26"/>
                      </a:cubicBezTo>
                      <a:cubicBezTo>
                        <a:pt x="53" y="26"/>
                        <a:pt x="53" y="26"/>
                        <a:pt x="53" y="26"/>
                      </a:cubicBezTo>
                      <a:cubicBezTo>
                        <a:pt x="53" y="26"/>
                        <a:pt x="53" y="26"/>
                        <a:pt x="53" y="26"/>
                      </a:cubicBezTo>
                      <a:cubicBezTo>
                        <a:pt x="53" y="26"/>
                        <a:pt x="53" y="26"/>
                        <a:pt x="53" y="26"/>
                      </a:cubicBezTo>
                      <a:cubicBezTo>
                        <a:pt x="53" y="26"/>
                        <a:pt x="53" y="26"/>
                        <a:pt x="53" y="26"/>
                      </a:cubicBezTo>
                      <a:cubicBezTo>
                        <a:pt x="53" y="27"/>
                        <a:pt x="53" y="27"/>
                        <a:pt x="53" y="27"/>
                      </a:cubicBezTo>
                      <a:cubicBezTo>
                        <a:pt x="54" y="27"/>
                        <a:pt x="54" y="27"/>
                        <a:pt x="54" y="28"/>
                      </a:cubicBezTo>
                      <a:cubicBezTo>
                        <a:pt x="54" y="28"/>
                        <a:pt x="54" y="28"/>
                        <a:pt x="54" y="28"/>
                      </a:cubicBezTo>
                      <a:cubicBezTo>
                        <a:pt x="54" y="28"/>
                        <a:pt x="54" y="28"/>
                        <a:pt x="54" y="28"/>
                      </a:cubicBezTo>
                      <a:cubicBezTo>
                        <a:pt x="54" y="28"/>
                        <a:pt x="54" y="28"/>
                        <a:pt x="54" y="28"/>
                      </a:cubicBezTo>
                      <a:cubicBezTo>
                        <a:pt x="54" y="27"/>
                        <a:pt x="54" y="27"/>
                        <a:pt x="54" y="27"/>
                      </a:cubicBezTo>
                      <a:cubicBezTo>
                        <a:pt x="54" y="27"/>
                        <a:pt x="54" y="27"/>
                        <a:pt x="54" y="27"/>
                      </a:cubicBezTo>
                      <a:cubicBezTo>
                        <a:pt x="54" y="27"/>
                        <a:pt x="54" y="27"/>
                        <a:pt x="54" y="27"/>
                      </a:cubicBezTo>
                      <a:cubicBezTo>
                        <a:pt x="56" y="28"/>
                        <a:pt x="56" y="28"/>
                        <a:pt x="56" y="28"/>
                      </a:cubicBezTo>
                      <a:cubicBezTo>
                        <a:pt x="56" y="28"/>
                        <a:pt x="56" y="28"/>
                        <a:pt x="56" y="28"/>
                      </a:cubicBezTo>
                      <a:cubicBezTo>
                        <a:pt x="56" y="28"/>
                        <a:pt x="56" y="28"/>
                        <a:pt x="56" y="28"/>
                      </a:cubicBezTo>
                      <a:cubicBezTo>
                        <a:pt x="56" y="28"/>
                        <a:pt x="56" y="28"/>
                        <a:pt x="56" y="28"/>
                      </a:cubicBezTo>
                      <a:cubicBezTo>
                        <a:pt x="57" y="28"/>
                        <a:pt x="57" y="28"/>
                        <a:pt x="57" y="28"/>
                      </a:cubicBezTo>
                      <a:cubicBezTo>
                        <a:pt x="57" y="29"/>
                        <a:pt x="57" y="29"/>
                        <a:pt x="57" y="29"/>
                      </a:cubicBezTo>
                      <a:cubicBezTo>
                        <a:pt x="57" y="29"/>
                        <a:pt x="57" y="29"/>
                        <a:pt x="57" y="29"/>
                      </a:cubicBezTo>
                      <a:cubicBezTo>
                        <a:pt x="58" y="29"/>
                        <a:pt x="58" y="29"/>
                        <a:pt x="58" y="29"/>
                      </a:cubicBezTo>
                      <a:cubicBezTo>
                        <a:pt x="58" y="28"/>
                        <a:pt x="58" y="28"/>
                        <a:pt x="58" y="28"/>
                      </a:cubicBezTo>
                      <a:cubicBezTo>
                        <a:pt x="58" y="28"/>
                        <a:pt x="58" y="28"/>
                        <a:pt x="58" y="28"/>
                      </a:cubicBezTo>
                      <a:cubicBezTo>
                        <a:pt x="57" y="28"/>
                        <a:pt x="57" y="28"/>
                        <a:pt x="57" y="28"/>
                      </a:cubicBezTo>
                      <a:cubicBezTo>
                        <a:pt x="57" y="28"/>
                        <a:pt x="57" y="28"/>
                        <a:pt x="57" y="28"/>
                      </a:cubicBezTo>
                      <a:cubicBezTo>
                        <a:pt x="57" y="28"/>
                        <a:pt x="57" y="28"/>
                        <a:pt x="57" y="28"/>
                      </a:cubicBezTo>
                      <a:cubicBezTo>
                        <a:pt x="57" y="27"/>
                        <a:pt x="57" y="27"/>
                        <a:pt x="57" y="27"/>
                      </a:cubicBezTo>
                      <a:cubicBezTo>
                        <a:pt x="58" y="26"/>
                        <a:pt x="58" y="26"/>
                        <a:pt x="58" y="26"/>
                      </a:cubicBezTo>
                      <a:cubicBezTo>
                        <a:pt x="58" y="26"/>
                        <a:pt x="58" y="26"/>
                        <a:pt x="58" y="26"/>
                      </a:cubicBezTo>
                      <a:cubicBezTo>
                        <a:pt x="58" y="27"/>
                        <a:pt x="58" y="27"/>
                        <a:pt x="58" y="27"/>
                      </a:cubicBezTo>
                      <a:cubicBezTo>
                        <a:pt x="58" y="27"/>
                        <a:pt x="58" y="27"/>
                        <a:pt x="58" y="27"/>
                      </a:cubicBezTo>
                      <a:cubicBezTo>
                        <a:pt x="58" y="27"/>
                        <a:pt x="58" y="27"/>
                        <a:pt x="58" y="27"/>
                      </a:cubicBezTo>
                      <a:cubicBezTo>
                        <a:pt x="58" y="27"/>
                        <a:pt x="58" y="27"/>
                        <a:pt x="58" y="27"/>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9"/>
                        <a:pt x="58" y="29"/>
                        <a:pt x="58" y="29"/>
                      </a:cubicBezTo>
                      <a:cubicBezTo>
                        <a:pt x="59" y="28"/>
                        <a:pt x="59" y="28"/>
                        <a:pt x="59" y="28"/>
                      </a:cubicBezTo>
                      <a:cubicBezTo>
                        <a:pt x="59" y="27"/>
                        <a:pt x="59" y="27"/>
                        <a:pt x="59" y="27"/>
                      </a:cubicBezTo>
                      <a:cubicBezTo>
                        <a:pt x="59" y="27"/>
                        <a:pt x="59" y="27"/>
                        <a:pt x="59" y="27"/>
                      </a:cubicBezTo>
                      <a:cubicBezTo>
                        <a:pt x="59" y="26"/>
                        <a:pt x="59" y="26"/>
                        <a:pt x="59" y="26"/>
                      </a:cubicBezTo>
                      <a:cubicBezTo>
                        <a:pt x="59" y="26"/>
                        <a:pt x="59" y="26"/>
                        <a:pt x="59" y="26"/>
                      </a:cubicBezTo>
                      <a:cubicBezTo>
                        <a:pt x="59" y="25"/>
                        <a:pt x="59" y="25"/>
                        <a:pt x="59" y="25"/>
                      </a:cubicBezTo>
                      <a:cubicBezTo>
                        <a:pt x="59" y="25"/>
                        <a:pt x="59" y="25"/>
                        <a:pt x="59" y="25"/>
                      </a:cubicBezTo>
                      <a:cubicBezTo>
                        <a:pt x="59" y="25"/>
                        <a:pt x="59" y="25"/>
                        <a:pt x="59" y="25"/>
                      </a:cubicBezTo>
                      <a:cubicBezTo>
                        <a:pt x="60" y="25"/>
                        <a:pt x="60" y="25"/>
                        <a:pt x="60" y="25"/>
                      </a:cubicBezTo>
                      <a:cubicBezTo>
                        <a:pt x="60" y="25"/>
                        <a:pt x="60" y="25"/>
                        <a:pt x="60" y="25"/>
                      </a:cubicBezTo>
                      <a:cubicBezTo>
                        <a:pt x="60" y="25"/>
                        <a:pt x="60" y="25"/>
                        <a:pt x="60" y="25"/>
                      </a:cubicBezTo>
                      <a:cubicBezTo>
                        <a:pt x="60" y="26"/>
                        <a:pt x="60" y="26"/>
                        <a:pt x="60" y="26"/>
                      </a:cubicBezTo>
                      <a:cubicBezTo>
                        <a:pt x="60" y="26"/>
                        <a:pt x="60" y="26"/>
                        <a:pt x="60" y="26"/>
                      </a:cubicBezTo>
                      <a:cubicBezTo>
                        <a:pt x="59" y="27"/>
                        <a:pt x="59" y="27"/>
                        <a:pt x="59" y="27"/>
                      </a:cubicBezTo>
                      <a:cubicBezTo>
                        <a:pt x="59" y="27"/>
                        <a:pt x="59" y="27"/>
                        <a:pt x="59" y="27"/>
                      </a:cubicBezTo>
                      <a:cubicBezTo>
                        <a:pt x="59" y="28"/>
                        <a:pt x="59" y="28"/>
                        <a:pt x="59" y="28"/>
                      </a:cubicBezTo>
                      <a:cubicBezTo>
                        <a:pt x="59" y="28"/>
                        <a:pt x="59" y="28"/>
                        <a:pt x="59" y="28"/>
                      </a:cubicBezTo>
                      <a:cubicBezTo>
                        <a:pt x="60" y="28"/>
                        <a:pt x="60" y="28"/>
                        <a:pt x="60" y="28"/>
                      </a:cubicBezTo>
                      <a:cubicBezTo>
                        <a:pt x="60" y="28"/>
                        <a:pt x="60" y="28"/>
                        <a:pt x="60" y="28"/>
                      </a:cubicBezTo>
                      <a:cubicBezTo>
                        <a:pt x="61" y="28"/>
                        <a:pt x="61" y="28"/>
                        <a:pt x="61" y="28"/>
                      </a:cubicBezTo>
                      <a:cubicBezTo>
                        <a:pt x="60" y="29"/>
                        <a:pt x="60" y="29"/>
                        <a:pt x="60" y="29"/>
                      </a:cubicBezTo>
                      <a:cubicBezTo>
                        <a:pt x="60" y="29"/>
                        <a:pt x="60" y="29"/>
                        <a:pt x="60" y="29"/>
                      </a:cubicBezTo>
                      <a:cubicBezTo>
                        <a:pt x="59" y="29"/>
                        <a:pt x="59" y="29"/>
                        <a:pt x="59" y="29"/>
                      </a:cubicBezTo>
                      <a:cubicBezTo>
                        <a:pt x="59" y="30"/>
                        <a:pt x="59" y="30"/>
                        <a:pt x="59" y="30"/>
                      </a:cubicBezTo>
                      <a:cubicBezTo>
                        <a:pt x="59" y="31"/>
                        <a:pt x="59" y="31"/>
                        <a:pt x="59" y="31"/>
                      </a:cubicBezTo>
                      <a:cubicBezTo>
                        <a:pt x="59" y="31"/>
                        <a:pt x="59" y="31"/>
                        <a:pt x="59" y="31"/>
                      </a:cubicBezTo>
                      <a:cubicBezTo>
                        <a:pt x="59" y="31"/>
                        <a:pt x="59" y="31"/>
                        <a:pt x="59" y="31"/>
                      </a:cubicBezTo>
                      <a:cubicBezTo>
                        <a:pt x="60" y="31"/>
                        <a:pt x="60" y="31"/>
                        <a:pt x="60" y="31"/>
                      </a:cubicBezTo>
                      <a:cubicBezTo>
                        <a:pt x="60" y="31"/>
                        <a:pt x="60" y="31"/>
                        <a:pt x="60" y="31"/>
                      </a:cubicBezTo>
                      <a:cubicBezTo>
                        <a:pt x="60" y="30"/>
                        <a:pt x="60" y="30"/>
                        <a:pt x="60" y="30"/>
                      </a:cubicBezTo>
                      <a:cubicBezTo>
                        <a:pt x="60" y="30"/>
                        <a:pt x="60" y="30"/>
                        <a:pt x="60" y="30"/>
                      </a:cubicBezTo>
                      <a:cubicBezTo>
                        <a:pt x="60" y="30"/>
                        <a:pt x="60" y="30"/>
                        <a:pt x="60" y="30"/>
                      </a:cubicBezTo>
                      <a:cubicBezTo>
                        <a:pt x="61" y="30"/>
                        <a:pt x="61" y="30"/>
                        <a:pt x="61" y="30"/>
                      </a:cubicBezTo>
                      <a:cubicBezTo>
                        <a:pt x="61" y="30"/>
                        <a:pt x="61" y="30"/>
                        <a:pt x="61" y="30"/>
                      </a:cubicBezTo>
                      <a:cubicBezTo>
                        <a:pt x="61" y="30"/>
                        <a:pt x="61" y="30"/>
                        <a:pt x="61" y="30"/>
                      </a:cubicBezTo>
                      <a:cubicBezTo>
                        <a:pt x="61" y="30"/>
                        <a:pt x="61" y="30"/>
                        <a:pt x="61" y="30"/>
                      </a:cubicBezTo>
                      <a:cubicBezTo>
                        <a:pt x="62" y="30"/>
                        <a:pt x="62" y="30"/>
                        <a:pt x="62" y="30"/>
                      </a:cubicBezTo>
                      <a:cubicBezTo>
                        <a:pt x="62" y="30"/>
                        <a:pt x="62" y="30"/>
                        <a:pt x="62" y="30"/>
                      </a:cubicBezTo>
                      <a:cubicBezTo>
                        <a:pt x="62" y="30"/>
                        <a:pt x="62" y="30"/>
                        <a:pt x="62" y="30"/>
                      </a:cubicBezTo>
                      <a:cubicBezTo>
                        <a:pt x="61" y="30"/>
                        <a:pt x="61" y="30"/>
                        <a:pt x="61" y="30"/>
                      </a:cubicBezTo>
                      <a:cubicBezTo>
                        <a:pt x="61" y="30"/>
                        <a:pt x="61" y="30"/>
                        <a:pt x="61" y="30"/>
                      </a:cubicBezTo>
                      <a:cubicBezTo>
                        <a:pt x="61" y="30"/>
                        <a:pt x="61" y="30"/>
                        <a:pt x="61" y="30"/>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2" y="31"/>
                        <a:pt x="62" y="31"/>
                        <a:pt x="62" y="31"/>
                      </a:cubicBezTo>
                      <a:cubicBezTo>
                        <a:pt x="62" y="31"/>
                        <a:pt x="62" y="31"/>
                        <a:pt x="62" y="31"/>
                      </a:cubicBezTo>
                      <a:cubicBezTo>
                        <a:pt x="62" y="31"/>
                        <a:pt x="62" y="31"/>
                        <a:pt x="62" y="31"/>
                      </a:cubicBezTo>
                      <a:cubicBezTo>
                        <a:pt x="62" y="30"/>
                        <a:pt x="62" y="30"/>
                        <a:pt x="62" y="30"/>
                      </a:cubicBezTo>
                      <a:cubicBezTo>
                        <a:pt x="62" y="30"/>
                        <a:pt x="62" y="30"/>
                        <a:pt x="62" y="30"/>
                      </a:cubicBezTo>
                      <a:cubicBezTo>
                        <a:pt x="62" y="31"/>
                        <a:pt x="62" y="31"/>
                        <a:pt x="62" y="31"/>
                      </a:cubicBezTo>
                      <a:cubicBezTo>
                        <a:pt x="62" y="32"/>
                        <a:pt x="62" y="32"/>
                        <a:pt x="62" y="32"/>
                      </a:cubicBezTo>
                      <a:cubicBezTo>
                        <a:pt x="62" y="32"/>
                        <a:pt x="62" y="32"/>
                        <a:pt x="62" y="32"/>
                      </a:cubicBezTo>
                      <a:cubicBezTo>
                        <a:pt x="62" y="32"/>
                        <a:pt x="62" y="32"/>
                        <a:pt x="62" y="32"/>
                      </a:cubicBezTo>
                      <a:cubicBezTo>
                        <a:pt x="61" y="32"/>
                        <a:pt x="61" y="32"/>
                        <a:pt x="61" y="32"/>
                      </a:cubicBezTo>
                      <a:cubicBezTo>
                        <a:pt x="61" y="32"/>
                        <a:pt x="61" y="32"/>
                        <a:pt x="61" y="32"/>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2" y="34"/>
                        <a:pt x="62" y="34"/>
                        <a:pt x="62" y="34"/>
                      </a:cubicBezTo>
                      <a:cubicBezTo>
                        <a:pt x="62" y="33"/>
                        <a:pt x="62" y="33"/>
                        <a:pt x="62" y="33"/>
                      </a:cubicBezTo>
                      <a:cubicBezTo>
                        <a:pt x="62" y="33"/>
                        <a:pt x="62" y="33"/>
                        <a:pt x="62" y="33"/>
                      </a:cubicBezTo>
                      <a:cubicBezTo>
                        <a:pt x="63" y="33"/>
                        <a:pt x="63" y="33"/>
                        <a:pt x="63" y="33"/>
                      </a:cubicBezTo>
                      <a:cubicBezTo>
                        <a:pt x="64" y="33"/>
                        <a:pt x="64" y="33"/>
                        <a:pt x="64" y="33"/>
                      </a:cubicBezTo>
                      <a:cubicBezTo>
                        <a:pt x="64" y="33"/>
                        <a:pt x="64" y="33"/>
                        <a:pt x="64" y="33"/>
                      </a:cubicBezTo>
                      <a:cubicBezTo>
                        <a:pt x="65" y="33"/>
                        <a:pt x="65" y="33"/>
                        <a:pt x="65" y="33"/>
                      </a:cubicBezTo>
                      <a:cubicBezTo>
                        <a:pt x="65" y="33"/>
                        <a:pt x="65" y="33"/>
                        <a:pt x="65" y="33"/>
                      </a:cubicBezTo>
                      <a:cubicBezTo>
                        <a:pt x="64" y="33"/>
                        <a:pt x="64" y="33"/>
                        <a:pt x="64" y="33"/>
                      </a:cubicBezTo>
                      <a:cubicBezTo>
                        <a:pt x="64" y="34"/>
                        <a:pt x="64" y="34"/>
                        <a:pt x="64" y="34"/>
                      </a:cubicBezTo>
                      <a:cubicBezTo>
                        <a:pt x="64" y="34"/>
                        <a:pt x="64" y="34"/>
                        <a:pt x="64" y="34"/>
                      </a:cubicBezTo>
                      <a:cubicBezTo>
                        <a:pt x="63" y="34"/>
                        <a:pt x="63" y="34"/>
                        <a:pt x="63" y="34"/>
                      </a:cubicBezTo>
                      <a:cubicBezTo>
                        <a:pt x="63" y="34"/>
                        <a:pt x="63" y="34"/>
                        <a:pt x="63" y="34"/>
                      </a:cubicBezTo>
                      <a:cubicBezTo>
                        <a:pt x="64" y="34"/>
                        <a:pt x="64" y="34"/>
                        <a:pt x="64" y="34"/>
                      </a:cubicBezTo>
                      <a:cubicBezTo>
                        <a:pt x="64" y="34"/>
                        <a:pt x="64" y="34"/>
                        <a:pt x="64" y="34"/>
                      </a:cubicBezTo>
                      <a:cubicBezTo>
                        <a:pt x="64" y="34"/>
                        <a:pt x="64" y="34"/>
                        <a:pt x="64" y="34"/>
                      </a:cubicBezTo>
                      <a:cubicBezTo>
                        <a:pt x="65" y="35"/>
                        <a:pt x="65" y="35"/>
                        <a:pt x="65" y="35"/>
                      </a:cubicBezTo>
                      <a:cubicBezTo>
                        <a:pt x="64" y="35"/>
                        <a:pt x="64" y="35"/>
                        <a:pt x="64" y="35"/>
                      </a:cubicBezTo>
                      <a:cubicBezTo>
                        <a:pt x="64" y="35"/>
                        <a:pt x="64" y="35"/>
                        <a:pt x="64" y="35"/>
                      </a:cubicBezTo>
                      <a:cubicBezTo>
                        <a:pt x="65" y="35"/>
                        <a:pt x="65" y="35"/>
                        <a:pt x="65" y="35"/>
                      </a:cubicBezTo>
                      <a:cubicBezTo>
                        <a:pt x="65" y="35"/>
                        <a:pt x="65" y="35"/>
                        <a:pt x="65" y="35"/>
                      </a:cubicBezTo>
                      <a:cubicBezTo>
                        <a:pt x="65" y="35"/>
                        <a:pt x="65" y="35"/>
                        <a:pt x="65" y="35"/>
                      </a:cubicBezTo>
                      <a:cubicBezTo>
                        <a:pt x="64" y="35"/>
                        <a:pt x="64" y="35"/>
                        <a:pt x="64" y="35"/>
                      </a:cubicBezTo>
                      <a:cubicBezTo>
                        <a:pt x="64" y="35"/>
                        <a:pt x="64" y="35"/>
                        <a:pt x="64" y="35"/>
                      </a:cubicBezTo>
                      <a:cubicBezTo>
                        <a:pt x="64" y="36"/>
                        <a:pt x="64" y="36"/>
                        <a:pt x="64" y="36"/>
                      </a:cubicBezTo>
                      <a:cubicBezTo>
                        <a:pt x="64" y="36"/>
                        <a:pt x="64" y="36"/>
                        <a:pt x="64" y="36"/>
                      </a:cubicBezTo>
                      <a:cubicBezTo>
                        <a:pt x="64" y="36"/>
                        <a:pt x="64" y="36"/>
                        <a:pt x="64" y="36"/>
                      </a:cubicBezTo>
                      <a:cubicBezTo>
                        <a:pt x="64" y="36"/>
                        <a:pt x="64" y="36"/>
                        <a:pt x="64" y="36"/>
                      </a:cubicBezTo>
                      <a:cubicBezTo>
                        <a:pt x="64" y="36"/>
                        <a:pt x="64" y="36"/>
                        <a:pt x="64" y="36"/>
                      </a:cubicBezTo>
                      <a:cubicBezTo>
                        <a:pt x="63" y="36"/>
                        <a:pt x="63" y="36"/>
                        <a:pt x="63" y="36"/>
                      </a:cubicBezTo>
                      <a:cubicBezTo>
                        <a:pt x="63" y="36"/>
                        <a:pt x="63" y="36"/>
                        <a:pt x="63" y="36"/>
                      </a:cubicBezTo>
                      <a:cubicBezTo>
                        <a:pt x="63" y="36"/>
                        <a:pt x="63" y="36"/>
                        <a:pt x="63" y="36"/>
                      </a:cubicBezTo>
                      <a:cubicBezTo>
                        <a:pt x="63" y="37"/>
                        <a:pt x="63" y="37"/>
                        <a:pt x="63" y="37"/>
                      </a:cubicBezTo>
                      <a:cubicBezTo>
                        <a:pt x="63" y="37"/>
                        <a:pt x="63" y="37"/>
                        <a:pt x="63" y="37"/>
                      </a:cubicBezTo>
                      <a:cubicBezTo>
                        <a:pt x="63" y="37"/>
                        <a:pt x="63" y="37"/>
                        <a:pt x="63" y="37"/>
                      </a:cubicBezTo>
                      <a:cubicBezTo>
                        <a:pt x="63" y="37"/>
                        <a:pt x="63" y="37"/>
                        <a:pt x="63" y="37"/>
                      </a:cubicBezTo>
                      <a:cubicBezTo>
                        <a:pt x="63" y="38"/>
                        <a:pt x="63" y="38"/>
                        <a:pt x="63" y="38"/>
                      </a:cubicBezTo>
                      <a:cubicBezTo>
                        <a:pt x="63" y="38"/>
                        <a:pt x="63" y="38"/>
                        <a:pt x="63" y="38"/>
                      </a:cubicBezTo>
                      <a:cubicBezTo>
                        <a:pt x="63" y="38"/>
                        <a:pt x="63" y="38"/>
                        <a:pt x="63" y="38"/>
                      </a:cubicBezTo>
                      <a:cubicBezTo>
                        <a:pt x="63" y="38"/>
                        <a:pt x="63" y="38"/>
                        <a:pt x="63" y="38"/>
                      </a:cubicBezTo>
                      <a:cubicBezTo>
                        <a:pt x="63" y="39"/>
                        <a:pt x="63" y="39"/>
                        <a:pt x="63" y="39"/>
                      </a:cubicBezTo>
                      <a:cubicBezTo>
                        <a:pt x="63" y="39"/>
                        <a:pt x="63" y="39"/>
                        <a:pt x="63" y="39"/>
                      </a:cubicBezTo>
                      <a:cubicBezTo>
                        <a:pt x="63" y="39"/>
                        <a:pt x="63" y="39"/>
                        <a:pt x="63" y="39"/>
                      </a:cubicBezTo>
                      <a:cubicBezTo>
                        <a:pt x="63" y="39"/>
                        <a:pt x="63" y="39"/>
                        <a:pt x="63" y="39"/>
                      </a:cubicBezTo>
                      <a:cubicBezTo>
                        <a:pt x="62" y="39"/>
                        <a:pt x="62" y="39"/>
                        <a:pt x="62" y="39"/>
                      </a:cubicBezTo>
                      <a:cubicBezTo>
                        <a:pt x="62" y="39"/>
                        <a:pt x="62" y="39"/>
                        <a:pt x="62" y="39"/>
                      </a:cubicBezTo>
                      <a:cubicBezTo>
                        <a:pt x="62" y="40"/>
                        <a:pt x="62" y="40"/>
                        <a:pt x="62" y="40"/>
                      </a:cubicBezTo>
                      <a:cubicBezTo>
                        <a:pt x="62" y="40"/>
                        <a:pt x="62" y="40"/>
                        <a:pt x="62" y="40"/>
                      </a:cubicBezTo>
                      <a:cubicBezTo>
                        <a:pt x="62" y="40"/>
                        <a:pt x="62" y="40"/>
                        <a:pt x="62" y="40"/>
                      </a:cubicBezTo>
                      <a:cubicBezTo>
                        <a:pt x="62" y="40"/>
                        <a:pt x="62" y="40"/>
                        <a:pt x="62" y="40"/>
                      </a:cubicBezTo>
                      <a:cubicBezTo>
                        <a:pt x="62" y="41"/>
                        <a:pt x="62" y="41"/>
                        <a:pt x="62" y="41"/>
                      </a:cubicBezTo>
                      <a:cubicBezTo>
                        <a:pt x="62" y="41"/>
                        <a:pt x="62" y="41"/>
                        <a:pt x="62" y="41"/>
                      </a:cubicBezTo>
                      <a:cubicBezTo>
                        <a:pt x="62" y="41"/>
                        <a:pt x="62" y="41"/>
                        <a:pt x="62" y="41"/>
                      </a:cubicBezTo>
                      <a:cubicBezTo>
                        <a:pt x="62" y="41"/>
                        <a:pt x="62" y="41"/>
                        <a:pt x="62" y="41"/>
                      </a:cubicBezTo>
                      <a:cubicBezTo>
                        <a:pt x="62" y="41"/>
                        <a:pt x="62" y="41"/>
                        <a:pt x="62" y="41"/>
                      </a:cubicBezTo>
                      <a:cubicBezTo>
                        <a:pt x="62" y="41"/>
                        <a:pt x="62" y="41"/>
                        <a:pt x="62" y="41"/>
                      </a:cubicBezTo>
                      <a:cubicBezTo>
                        <a:pt x="62" y="42"/>
                        <a:pt x="62" y="42"/>
                        <a:pt x="62" y="42"/>
                      </a:cubicBezTo>
                      <a:cubicBezTo>
                        <a:pt x="62" y="42"/>
                        <a:pt x="62" y="42"/>
                        <a:pt x="62" y="42"/>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5"/>
                        <a:pt x="62" y="45"/>
                        <a:pt x="62" y="45"/>
                      </a:cubicBezTo>
                      <a:cubicBezTo>
                        <a:pt x="62" y="45"/>
                        <a:pt x="62" y="45"/>
                        <a:pt x="62" y="45"/>
                      </a:cubicBezTo>
                      <a:cubicBezTo>
                        <a:pt x="62" y="45"/>
                        <a:pt x="62" y="45"/>
                        <a:pt x="62" y="45"/>
                      </a:cubicBezTo>
                      <a:cubicBezTo>
                        <a:pt x="62" y="45"/>
                        <a:pt x="62" y="45"/>
                        <a:pt x="62" y="45"/>
                      </a:cubicBezTo>
                      <a:cubicBezTo>
                        <a:pt x="62" y="46"/>
                        <a:pt x="62" y="46"/>
                        <a:pt x="62" y="46"/>
                      </a:cubicBezTo>
                      <a:cubicBezTo>
                        <a:pt x="62" y="47"/>
                        <a:pt x="62" y="47"/>
                        <a:pt x="62" y="47"/>
                      </a:cubicBezTo>
                      <a:cubicBezTo>
                        <a:pt x="62" y="46"/>
                        <a:pt x="62" y="46"/>
                        <a:pt x="62" y="46"/>
                      </a:cubicBezTo>
                      <a:cubicBezTo>
                        <a:pt x="62" y="46"/>
                        <a:pt x="62" y="46"/>
                        <a:pt x="62" y="46"/>
                      </a:cubicBezTo>
                      <a:cubicBezTo>
                        <a:pt x="62" y="46"/>
                        <a:pt x="62" y="46"/>
                        <a:pt x="62" y="46"/>
                      </a:cubicBezTo>
                      <a:cubicBezTo>
                        <a:pt x="62" y="47"/>
                        <a:pt x="62" y="47"/>
                        <a:pt x="62" y="47"/>
                      </a:cubicBezTo>
                      <a:cubicBezTo>
                        <a:pt x="62" y="47"/>
                        <a:pt x="62" y="47"/>
                        <a:pt x="62" y="47"/>
                      </a:cubicBezTo>
                      <a:cubicBezTo>
                        <a:pt x="62" y="48"/>
                        <a:pt x="62" y="48"/>
                        <a:pt x="62" y="48"/>
                      </a:cubicBezTo>
                      <a:cubicBezTo>
                        <a:pt x="62" y="48"/>
                        <a:pt x="62" y="48"/>
                        <a:pt x="62" y="48"/>
                      </a:cubicBezTo>
                      <a:cubicBezTo>
                        <a:pt x="62" y="48"/>
                        <a:pt x="62" y="48"/>
                        <a:pt x="62" y="48"/>
                      </a:cubicBezTo>
                      <a:cubicBezTo>
                        <a:pt x="62" y="48"/>
                        <a:pt x="62" y="48"/>
                        <a:pt x="62" y="48"/>
                      </a:cubicBezTo>
                      <a:cubicBezTo>
                        <a:pt x="62" y="49"/>
                        <a:pt x="62" y="49"/>
                        <a:pt x="62" y="49"/>
                      </a:cubicBezTo>
                      <a:cubicBezTo>
                        <a:pt x="63" y="49"/>
                        <a:pt x="63" y="49"/>
                        <a:pt x="63" y="49"/>
                      </a:cubicBezTo>
                      <a:cubicBezTo>
                        <a:pt x="63" y="50"/>
                        <a:pt x="63" y="50"/>
                        <a:pt x="63" y="50"/>
                      </a:cubicBezTo>
                      <a:cubicBezTo>
                        <a:pt x="63" y="50"/>
                        <a:pt x="63" y="50"/>
                        <a:pt x="63" y="50"/>
                      </a:cubicBezTo>
                      <a:cubicBezTo>
                        <a:pt x="64" y="50"/>
                        <a:pt x="64" y="50"/>
                        <a:pt x="64" y="50"/>
                      </a:cubicBezTo>
                      <a:cubicBezTo>
                        <a:pt x="64" y="49"/>
                        <a:pt x="64" y="49"/>
                        <a:pt x="64" y="49"/>
                      </a:cubicBezTo>
                      <a:cubicBezTo>
                        <a:pt x="63" y="49"/>
                        <a:pt x="63" y="49"/>
                        <a:pt x="63" y="49"/>
                      </a:cubicBezTo>
                      <a:cubicBezTo>
                        <a:pt x="63" y="48"/>
                        <a:pt x="63" y="48"/>
                        <a:pt x="63" y="48"/>
                      </a:cubicBezTo>
                      <a:cubicBezTo>
                        <a:pt x="63" y="48"/>
                        <a:pt x="63" y="48"/>
                        <a:pt x="63" y="48"/>
                      </a:cubicBezTo>
                      <a:cubicBezTo>
                        <a:pt x="63" y="47"/>
                        <a:pt x="63" y="47"/>
                        <a:pt x="63" y="47"/>
                      </a:cubicBezTo>
                      <a:cubicBezTo>
                        <a:pt x="63" y="46"/>
                        <a:pt x="63" y="46"/>
                        <a:pt x="63" y="46"/>
                      </a:cubicBezTo>
                      <a:cubicBezTo>
                        <a:pt x="63" y="45"/>
                        <a:pt x="63" y="45"/>
                        <a:pt x="63" y="45"/>
                      </a:cubicBezTo>
                      <a:cubicBezTo>
                        <a:pt x="64" y="45"/>
                        <a:pt x="64" y="45"/>
                        <a:pt x="64"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5" y="44"/>
                        <a:pt x="65" y="44"/>
                        <a:pt x="65" y="44"/>
                      </a:cubicBezTo>
                      <a:cubicBezTo>
                        <a:pt x="65" y="44"/>
                        <a:pt x="65" y="44"/>
                        <a:pt x="65"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5" y="42"/>
                        <a:pt x="65" y="42"/>
                        <a:pt x="65" y="42"/>
                      </a:cubicBezTo>
                      <a:cubicBezTo>
                        <a:pt x="65" y="42"/>
                        <a:pt x="65" y="42"/>
                        <a:pt x="65" y="42"/>
                      </a:cubicBezTo>
                      <a:cubicBezTo>
                        <a:pt x="65" y="42"/>
                        <a:pt x="65" y="42"/>
                        <a:pt x="65" y="42"/>
                      </a:cubicBezTo>
                      <a:cubicBezTo>
                        <a:pt x="65" y="41"/>
                        <a:pt x="65" y="41"/>
                        <a:pt x="65" y="41"/>
                      </a:cubicBezTo>
                      <a:cubicBezTo>
                        <a:pt x="65" y="41"/>
                        <a:pt x="65" y="41"/>
                        <a:pt x="65" y="41"/>
                      </a:cubicBezTo>
                      <a:cubicBezTo>
                        <a:pt x="65" y="40"/>
                        <a:pt x="65" y="40"/>
                        <a:pt x="65" y="40"/>
                      </a:cubicBezTo>
                      <a:cubicBezTo>
                        <a:pt x="65" y="40"/>
                        <a:pt x="66" y="39"/>
                        <a:pt x="66" y="38"/>
                      </a:cubicBezTo>
                      <a:cubicBezTo>
                        <a:pt x="66" y="38"/>
                        <a:pt x="66" y="38"/>
                        <a:pt x="66" y="38"/>
                      </a:cubicBezTo>
                      <a:cubicBezTo>
                        <a:pt x="67" y="37"/>
                        <a:pt x="67" y="37"/>
                        <a:pt x="67" y="37"/>
                      </a:cubicBezTo>
                      <a:cubicBezTo>
                        <a:pt x="67" y="36"/>
                        <a:pt x="67" y="36"/>
                        <a:pt x="67" y="36"/>
                      </a:cubicBezTo>
                      <a:cubicBezTo>
                        <a:pt x="67" y="35"/>
                        <a:pt x="67" y="35"/>
                        <a:pt x="67" y="35"/>
                      </a:cubicBezTo>
                      <a:cubicBezTo>
                        <a:pt x="67" y="35"/>
                        <a:pt x="67" y="35"/>
                        <a:pt x="67" y="35"/>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2"/>
                        <a:pt x="68" y="32"/>
                        <a:pt x="68" y="32"/>
                      </a:cubicBezTo>
                      <a:cubicBezTo>
                        <a:pt x="68" y="32"/>
                        <a:pt x="68" y="32"/>
                        <a:pt x="68" y="32"/>
                      </a:cubicBezTo>
                      <a:cubicBezTo>
                        <a:pt x="68" y="32"/>
                        <a:pt x="68" y="32"/>
                        <a:pt x="68" y="32"/>
                      </a:cubicBezTo>
                      <a:cubicBezTo>
                        <a:pt x="68" y="32"/>
                        <a:pt x="68" y="32"/>
                        <a:pt x="68" y="32"/>
                      </a:cubicBezTo>
                      <a:cubicBezTo>
                        <a:pt x="68" y="31"/>
                        <a:pt x="68" y="31"/>
                        <a:pt x="68" y="31"/>
                      </a:cubicBezTo>
                      <a:cubicBezTo>
                        <a:pt x="68" y="31"/>
                        <a:pt x="68" y="31"/>
                        <a:pt x="68" y="31"/>
                      </a:cubicBezTo>
                      <a:cubicBezTo>
                        <a:pt x="68" y="31"/>
                        <a:pt x="68" y="31"/>
                        <a:pt x="68" y="31"/>
                      </a:cubicBezTo>
                      <a:cubicBezTo>
                        <a:pt x="68" y="31"/>
                        <a:pt x="68" y="31"/>
                        <a:pt x="68" y="31"/>
                      </a:cubicBezTo>
                      <a:cubicBezTo>
                        <a:pt x="68" y="30"/>
                        <a:pt x="68" y="30"/>
                        <a:pt x="68" y="30"/>
                      </a:cubicBezTo>
                      <a:cubicBezTo>
                        <a:pt x="68" y="30"/>
                        <a:pt x="68" y="30"/>
                        <a:pt x="68" y="30"/>
                      </a:cubicBezTo>
                      <a:cubicBezTo>
                        <a:pt x="68" y="29"/>
                        <a:pt x="68" y="29"/>
                        <a:pt x="68" y="29"/>
                      </a:cubicBezTo>
                      <a:cubicBezTo>
                        <a:pt x="69" y="29"/>
                        <a:pt x="69" y="29"/>
                        <a:pt x="69" y="29"/>
                      </a:cubicBezTo>
                      <a:cubicBezTo>
                        <a:pt x="69" y="29"/>
                        <a:pt x="69" y="29"/>
                        <a:pt x="69" y="29"/>
                      </a:cubicBezTo>
                      <a:cubicBezTo>
                        <a:pt x="69" y="29"/>
                        <a:pt x="69" y="29"/>
                        <a:pt x="69" y="29"/>
                      </a:cubicBezTo>
                      <a:cubicBezTo>
                        <a:pt x="69" y="29"/>
                        <a:pt x="69" y="29"/>
                        <a:pt x="69" y="29"/>
                      </a:cubicBezTo>
                      <a:cubicBezTo>
                        <a:pt x="69" y="29"/>
                        <a:pt x="69" y="29"/>
                        <a:pt x="69" y="29"/>
                      </a:cubicBezTo>
                      <a:cubicBezTo>
                        <a:pt x="69" y="29"/>
                        <a:pt x="69" y="29"/>
                        <a:pt x="69" y="29"/>
                      </a:cubicBezTo>
                      <a:cubicBezTo>
                        <a:pt x="69" y="28"/>
                        <a:pt x="69" y="28"/>
                        <a:pt x="69" y="28"/>
                      </a:cubicBezTo>
                      <a:cubicBezTo>
                        <a:pt x="69" y="28"/>
                        <a:pt x="69" y="28"/>
                        <a:pt x="69" y="28"/>
                      </a:cubicBezTo>
                      <a:cubicBezTo>
                        <a:pt x="69" y="28"/>
                        <a:pt x="69" y="28"/>
                        <a:pt x="69" y="28"/>
                      </a:cubicBezTo>
                      <a:cubicBezTo>
                        <a:pt x="69" y="27"/>
                        <a:pt x="69" y="27"/>
                        <a:pt x="69" y="27"/>
                      </a:cubicBezTo>
                      <a:cubicBezTo>
                        <a:pt x="70" y="26"/>
                        <a:pt x="70" y="26"/>
                        <a:pt x="70" y="26"/>
                      </a:cubicBezTo>
                      <a:cubicBezTo>
                        <a:pt x="70" y="26"/>
                        <a:pt x="70" y="26"/>
                        <a:pt x="70" y="26"/>
                      </a:cubicBezTo>
                      <a:cubicBezTo>
                        <a:pt x="70" y="26"/>
                        <a:pt x="70" y="26"/>
                        <a:pt x="70" y="26"/>
                      </a:cubicBezTo>
                      <a:cubicBezTo>
                        <a:pt x="70" y="26"/>
                        <a:pt x="70" y="26"/>
                        <a:pt x="70" y="26"/>
                      </a:cubicBezTo>
                      <a:close/>
                      <a:moveTo>
                        <a:pt x="59" y="33"/>
                      </a:moveTo>
                      <a:cubicBezTo>
                        <a:pt x="59" y="33"/>
                        <a:pt x="59" y="33"/>
                        <a:pt x="59" y="33"/>
                      </a:cubicBezTo>
                      <a:cubicBezTo>
                        <a:pt x="59" y="33"/>
                        <a:pt x="59" y="33"/>
                        <a:pt x="59" y="33"/>
                      </a:cubicBezTo>
                      <a:cubicBezTo>
                        <a:pt x="59" y="33"/>
                        <a:pt x="59" y="33"/>
                        <a:pt x="59" y="33"/>
                      </a:cubicBezTo>
                      <a:cubicBezTo>
                        <a:pt x="58" y="33"/>
                        <a:pt x="58" y="33"/>
                        <a:pt x="58" y="33"/>
                      </a:cubicBezTo>
                      <a:cubicBezTo>
                        <a:pt x="58" y="33"/>
                        <a:pt x="58" y="33"/>
                        <a:pt x="58" y="33"/>
                      </a:cubicBezTo>
                      <a:cubicBezTo>
                        <a:pt x="58" y="33"/>
                        <a:pt x="58" y="33"/>
                        <a:pt x="58" y="33"/>
                      </a:cubicBezTo>
                      <a:cubicBezTo>
                        <a:pt x="59" y="33"/>
                        <a:pt x="59" y="33"/>
                        <a:pt x="59" y="33"/>
                      </a:cubicBezTo>
                      <a:cubicBezTo>
                        <a:pt x="59" y="33"/>
                        <a:pt x="59" y="33"/>
                        <a:pt x="59" y="33"/>
                      </a:cubicBezTo>
                      <a:cubicBezTo>
                        <a:pt x="59" y="34"/>
                        <a:pt x="59" y="34"/>
                        <a:pt x="59" y="34"/>
                      </a:cubicBezTo>
                      <a:cubicBezTo>
                        <a:pt x="59" y="34"/>
                        <a:pt x="59" y="34"/>
                        <a:pt x="59" y="34"/>
                      </a:cubicBezTo>
                      <a:cubicBezTo>
                        <a:pt x="58" y="34"/>
                        <a:pt x="58" y="34"/>
                        <a:pt x="58" y="34"/>
                      </a:cubicBezTo>
                      <a:cubicBezTo>
                        <a:pt x="58" y="34"/>
                        <a:pt x="58" y="34"/>
                        <a:pt x="58" y="34"/>
                      </a:cubicBezTo>
                      <a:cubicBezTo>
                        <a:pt x="58" y="34"/>
                        <a:pt x="58" y="34"/>
                        <a:pt x="58" y="34"/>
                      </a:cubicBezTo>
                      <a:cubicBezTo>
                        <a:pt x="58" y="34"/>
                        <a:pt x="58" y="34"/>
                        <a:pt x="58" y="34"/>
                      </a:cubicBezTo>
                      <a:cubicBezTo>
                        <a:pt x="59" y="35"/>
                        <a:pt x="59" y="35"/>
                        <a:pt x="59" y="35"/>
                      </a:cubicBezTo>
                      <a:cubicBezTo>
                        <a:pt x="59" y="34"/>
                        <a:pt x="59" y="34"/>
                        <a:pt x="59" y="34"/>
                      </a:cubicBezTo>
                      <a:cubicBezTo>
                        <a:pt x="59" y="34"/>
                        <a:pt x="59" y="34"/>
                        <a:pt x="59" y="34"/>
                      </a:cubicBezTo>
                      <a:cubicBezTo>
                        <a:pt x="59" y="34"/>
                        <a:pt x="59" y="34"/>
                        <a:pt x="59" y="34"/>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3"/>
                        <a:pt x="59" y="33"/>
                        <a:pt x="59" y="33"/>
                      </a:cubicBezTo>
                      <a:close/>
                      <a:moveTo>
                        <a:pt x="72" y="22"/>
                      </a:moveTo>
                      <a:cubicBezTo>
                        <a:pt x="71" y="21"/>
                        <a:pt x="71" y="21"/>
                        <a:pt x="71" y="21"/>
                      </a:cubicBezTo>
                      <a:cubicBezTo>
                        <a:pt x="71" y="21"/>
                        <a:pt x="71" y="21"/>
                        <a:pt x="71" y="21"/>
                      </a:cubicBezTo>
                      <a:cubicBezTo>
                        <a:pt x="71" y="22"/>
                        <a:pt x="71" y="22"/>
                        <a:pt x="71" y="22"/>
                      </a:cubicBezTo>
                      <a:cubicBezTo>
                        <a:pt x="71" y="22"/>
                        <a:pt x="71" y="22"/>
                        <a:pt x="71" y="22"/>
                      </a:cubicBezTo>
                      <a:cubicBezTo>
                        <a:pt x="71" y="23"/>
                        <a:pt x="71" y="23"/>
                        <a:pt x="71" y="23"/>
                      </a:cubicBezTo>
                      <a:cubicBezTo>
                        <a:pt x="71" y="24"/>
                        <a:pt x="71" y="24"/>
                        <a:pt x="71" y="24"/>
                      </a:cubicBezTo>
                      <a:cubicBezTo>
                        <a:pt x="72" y="23"/>
                        <a:pt x="72" y="23"/>
                        <a:pt x="72" y="23"/>
                      </a:cubicBezTo>
                      <a:cubicBezTo>
                        <a:pt x="72" y="23"/>
                        <a:pt x="72" y="23"/>
                        <a:pt x="72" y="23"/>
                      </a:cubicBezTo>
                      <a:lnTo>
                        <a:pt x="72" y="22"/>
                      </a:lnTo>
                      <a:close/>
                      <a:moveTo>
                        <a:pt x="71" y="25"/>
                      </a:moveTo>
                      <a:cubicBezTo>
                        <a:pt x="71" y="27"/>
                        <a:pt x="71" y="27"/>
                        <a:pt x="71" y="27"/>
                      </a:cubicBezTo>
                      <a:cubicBezTo>
                        <a:pt x="71" y="27"/>
                        <a:pt x="71" y="27"/>
                        <a:pt x="71" y="27"/>
                      </a:cubicBezTo>
                      <a:cubicBezTo>
                        <a:pt x="71" y="28"/>
                        <a:pt x="71" y="28"/>
                        <a:pt x="71" y="28"/>
                      </a:cubicBezTo>
                      <a:cubicBezTo>
                        <a:pt x="71" y="29"/>
                        <a:pt x="71" y="29"/>
                        <a:pt x="71" y="29"/>
                      </a:cubicBezTo>
                      <a:cubicBezTo>
                        <a:pt x="71" y="29"/>
                        <a:pt x="71" y="29"/>
                        <a:pt x="71" y="29"/>
                      </a:cubicBezTo>
                      <a:cubicBezTo>
                        <a:pt x="70" y="29"/>
                        <a:pt x="70" y="29"/>
                        <a:pt x="70" y="29"/>
                      </a:cubicBezTo>
                      <a:cubicBezTo>
                        <a:pt x="70" y="30"/>
                        <a:pt x="70" y="30"/>
                        <a:pt x="70" y="30"/>
                      </a:cubicBezTo>
                      <a:cubicBezTo>
                        <a:pt x="70" y="30"/>
                        <a:pt x="70" y="30"/>
                        <a:pt x="70" y="30"/>
                      </a:cubicBezTo>
                      <a:cubicBezTo>
                        <a:pt x="70" y="30"/>
                        <a:pt x="70" y="30"/>
                        <a:pt x="70" y="30"/>
                      </a:cubicBezTo>
                      <a:cubicBezTo>
                        <a:pt x="70" y="30"/>
                        <a:pt x="70" y="30"/>
                        <a:pt x="70" y="30"/>
                      </a:cubicBezTo>
                      <a:cubicBezTo>
                        <a:pt x="70" y="30"/>
                        <a:pt x="70" y="30"/>
                        <a:pt x="70" y="30"/>
                      </a:cubicBezTo>
                      <a:cubicBezTo>
                        <a:pt x="71" y="29"/>
                        <a:pt x="71" y="29"/>
                        <a:pt x="71" y="29"/>
                      </a:cubicBezTo>
                      <a:cubicBezTo>
                        <a:pt x="71" y="28"/>
                        <a:pt x="71" y="28"/>
                        <a:pt x="71" y="28"/>
                      </a:cubicBezTo>
                      <a:cubicBezTo>
                        <a:pt x="71" y="26"/>
                        <a:pt x="71" y="26"/>
                        <a:pt x="71" y="26"/>
                      </a:cubicBezTo>
                      <a:cubicBezTo>
                        <a:pt x="71" y="25"/>
                        <a:pt x="71" y="25"/>
                        <a:pt x="71" y="25"/>
                      </a:cubicBezTo>
                      <a:cubicBezTo>
                        <a:pt x="71" y="25"/>
                        <a:pt x="71" y="25"/>
                        <a:pt x="71" y="25"/>
                      </a:cubicBezTo>
                      <a:cubicBezTo>
                        <a:pt x="71" y="25"/>
                        <a:pt x="71" y="25"/>
                        <a:pt x="71" y="2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9" name="Freeform 363">
                  <a:extLst>
                    <a:ext uri="{FF2B5EF4-FFF2-40B4-BE49-F238E27FC236}">
                      <a16:creationId xmlns="" xmlns:a16="http://schemas.microsoft.com/office/drawing/2014/main" id="{690CC791-1FE3-46AC-B804-93961E7E2731}"/>
                    </a:ext>
                  </a:extLst>
                </p:cNvPr>
                <p:cNvSpPr>
                  <a:spLocks noEditPoints="1"/>
                </p:cNvSpPr>
                <p:nvPr/>
              </p:nvSpPr>
              <p:spPr bwMode="auto">
                <a:xfrm>
                  <a:off x="5980450" y="4853044"/>
                  <a:ext cx="482312" cy="403674"/>
                </a:xfrm>
                <a:custGeom>
                  <a:avLst/>
                  <a:gdLst>
                    <a:gd name="T0" fmla="*/ 84 w 92"/>
                    <a:gd name="T1" fmla="*/ 57 h 77"/>
                    <a:gd name="T2" fmla="*/ 42 w 92"/>
                    <a:gd name="T3" fmla="*/ 69 h 77"/>
                    <a:gd name="T4" fmla="*/ 90 w 92"/>
                    <a:gd name="T5" fmla="*/ 62 h 77"/>
                    <a:gd name="T6" fmla="*/ 83 w 92"/>
                    <a:gd name="T7" fmla="*/ 55 h 77"/>
                    <a:gd name="T8" fmla="*/ 85 w 92"/>
                    <a:gd name="T9" fmla="*/ 54 h 77"/>
                    <a:gd name="T10" fmla="*/ 83 w 92"/>
                    <a:gd name="T11" fmla="*/ 54 h 77"/>
                    <a:gd name="T12" fmla="*/ 73 w 92"/>
                    <a:gd name="T13" fmla="*/ 67 h 77"/>
                    <a:gd name="T14" fmla="*/ 82 w 92"/>
                    <a:gd name="T15" fmla="*/ 60 h 77"/>
                    <a:gd name="T16" fmla="*/ 61 w 92"/>
                    <a:gd name="T17" fmla="*/ 76 h 77"/>
                    <a:gd name="T18" fmla="*/ 89 w 92"/>
                    <a:gd name="T19" fmla="*/ 71 h 77"/>
                    <a:gd name="T20" fmla="*/ 87 w 92"/>
                    <a:gd name="T21" fmla="*/ 69 h 77"/>
                    <a:gd name="T22" fmla="*/ 83 w 92"/>
                    <a:gd name="T23" fmla="*/ 68 h 77"/>
                    <a:gd name="T24" fmla="*/ 81 w 92"/>
                    <a:gd name="T25" fmla="*/ 67 h 77"/>
                    <a:gd name="T26" fmla="*/ 76 w 92"/>
                    <a:gd name="T27" fmla="*/ 64 h 77"/>
                    <a:gd name="T28" fmla="*/ 80 w 92"/>
                    <a:gd name="T29" fmla="*/ 62 h 77"/>
                    <a:gd name="T30" fmla="*/ 81 w 92"/>
                    <a:gd name="T31" fmla="*/ 59 h 77"/>
                    <a:gd name="T32" fmla="*/ 83 w 92"/>
                    <a:gd name="T33" fmla="*/ 58 h 77"/>
                    <a:gd name="T34" fmla="*/ 82 w 92"/>
                    <a:gd name="T35" fmla="*/ 57 h 77"/>
                    <a:gd name="T36" fmla="*/ 81 w 92"/>
                    <a:gd name="T37" fmla="*/ 55 h 77"/>
                    <a:gd name="T38" fmla="*/ 79 w 92"/>
                    <a:gd name="T39" fmla="*/ 57 h 77"/>
                    <a:gd name="T40" fmla="*/ 75 w 92"/>
                    <a:gd name="T41" fmla="*/ 56 h 77"/>
                    <a:gd name="T42" fmla="*/ 77 w 92"/>
                    <a:gd name="T43" fmla="*/ 54 h 77"/>
                    <a:gd name="T44" fmla="*/ 74 w 92"/>
                    <a:gd name="T45" fmla="*/ 55 h 77"/>
                    <a:gd name="T46" fmla="*/ 67 w 92"/>
                    <a:gd name="T47" fmla="*/ 50 h 77"/>
                    <a:gd name="T48" fmla="*/ 76 w 92"/>
                    <a:gd name="T49" fmla="*/ 53 h 77"/>
                    <a:gd name="T50" fmla="*/ 77 w 92"/>
                    <a:gd name="T51" fmla="*/ 50 h 77"/>
                    <a:gd name="T52" fmla="*/ 74 w 92"/>
                    <a:gd name="T53" fmla="*/ 40 h 77"/>
                    <a:gd name="T54" fmla="*/ 44 w 92"/>
                    <a:gd name="T55" fmla="*/ 34 h 77"/>
                    <a:gd name="T56" fmla="*/ 48 w 92"/>
                    <a:gd name="T57" fmla="*/ 22 h 77"/>
                    <a:gd name="T58" fmla="*/ 52 w 92"/>
                    <a:gd name="T59" fmla="*/ 13 h 77"/>
                    <a:gd name="T60" fmla="*/ 49 w 92"/>
                    <a:gd name="T61" fmla="*/ 6 h 77"/>
                    <a:gd name="T62" fmla="*/ 1 w 92"/>
                    <a:gd name="T63" fmla="*/ 23 h 77"/>
                    <a:gd name="T64" fmla="*/ 5 w 92"/>
                    <a:gd name="T65" fmla="*/ 28 h 77"/>
                    <a:gd name="T66" fmla="*/ 7 w 92"/>
                    <a:gd name="T67" fmla="*/ 32 h 77"/>
                    <a:gd name="T68" fmla="*/ 8 w 92"/>
                    <a:gd name="T69" fmla="*/ 35 h 77"/>
                    <a:gd name="T70" fmla="*/ 10 w 92"/>
                    <a:gd name="T71" fmla="*/ 38 h 77"/>
                    <a:gd name="T72" fmla="*/ 10 w 92"/>
                    <a:gd name="T73" fmla="*/ 44 h 77"/>
                    <a:gd name="T74" fmla="*/ 9 w 92"/>
                    <a:gd name="T75" fmla="*/ 53 h 77"/>
                    <a:gd name="T76" fmla="*/ 8 w 92"/>
                    <a:gd name="T77" fmla="*/ 62 h 77"/>
                    <a:gd name="T78" fmla="*/ 20 w 92"/>
                    <a:gd name="T79" fmla="*/ 66 h 77"/>
                    <a:gd name="T80" fmla="*/ 37 w 92"/>
                    <a:gd name="T81" fmla="*/ 67 h 77"/>
                    <a:gd name="T82" fmla="*/ 36 w 92"/>
                    <a:gd name="T83" fmla="*/ 65 h 77"/>
                    <a:gd name="T84" fmla="*/ 41 w 92"/>
                    <a:gd name="T85" fmla="*/ 64 h 77"/>
                    <a:gd name="T86" fmla="*/ 46 w 92"/>
                    <a:gd name="T87" fmla="*/ 68 h 77"/>
                    <a:gd name="T88" fmla="*/ 51 w 92"/>
                    <a:gd name="T89" fmla="*/ 66 h 77"/>
                    <a:gd name="T90" fmla="*/ 54 w 92"/>
                    <a:gd name="T91" fmla="*/ 72 h 77"/>
                    <a:gd name="T92" fmla="*/ 50 w 92"/>
                    <a:gd name="T93" fmla="*/ 72 h 77"/>
                    <a:gd name="T94" fmla="*/ 58 w 92"/>
                    <a:gd name="T95" fmla="*/ 75 h 77"/>
                    <a:gd name="T96" fmla="*/ 62 w 92"/>
                    <a:gd name="T97" fmla="*/ 74 h 77"/>
                    <a:gd name="T98" fmla="*/ 63 w 92"/>
                    <a:gd name="T99" fmla="*/ 71 h 77"/>
                    <a:gd name="T100" fmla="*/ 67 w 92"/>
                    <a:gd name="T101" fmla="*/ 71 h 77"/>
                    <a:gd name="T102" fmla="*/ 69 w 92"/>
                    <a:gd name="T103" fmla="*/ 74 h 77"/>
                    <a:gd name="T104" fmla="*/ 72 w 92"/>
                    <a:gd name="T105" fmla="*/ 70 h 77"/>
                    <a:gd name="T106" fmla="*/ 69 w 92"/>
                    <a:gd name="T107" fmla="*/ 67 h 77"/>
                    <a:gd name="T108" fmla="*/ 75 w 92"/>
                    <a:gd name="T109" fmla="*/ 67 h 77"/>
                    <a:gd name="T110" fmla="*/ 77 w 92"/>
                    <a:gd name="T111" fmla="*/ 68 h 77"/>
                    <a:gd name="T112" fmla="*/ 81 w 92"/>
                    <a:gd name="T113" fmla="*/ 71 h 77"/>
                    <a:gd name="T114" fmla="*/ 85 w 92"/>
                    <a:gd name="T115" fmla="*/ 72 h 77"/>
                    <a:gd name="T116" fmla="*/ 84 w 92"/>
                    <a:gd name="T117" fmla="*/ 77 h 77"/>
                    <a:gd name="T118" fmla="*/ 88 w 92"/>
                    <a:gd name="T119" fmla="*/ 73 h 77"/>
                    <a:gd name="T120" fmla="*/ 91 w 92"/>
                    <a:gd name="T121" fmla="*/ 55 h 77"/>
                    <a:gd name="T122" fmla="*/ 91 w 92"/>
                    <a:gd name="T123" fmla="*/ 60 h 77"/>
                    <a:gd name="T124" fmla="*/ 65 w 92"/>
                    <a:gd name="T125" fmla="*/ 7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 h="77">
                      <a:moveTo>
                        <a:pt x="85" y="57"/>
                      </a:moveTo>
                      <a:cubicBezTo>
                        <a:pt x="85" y="57"/>
                        <a:pt x="85" y="57"/>
                        <a:pt x="85" y="57"/>
                      </a:cubicBezTo>
                      <a:cubicBezTo>
                        <a:pt x="85" y="57"/>
                        <a:pt x="85" y="57"/>
                        <a:pt x="85" y="57"/>
                      </a:cubicBezTo>
                      <a:cubicBezTo>
                        <a:pt x="85" y="57"/>
                        <a:pt x="85" y="57"/>
                        <a:pt x="85" y="57"/>
                      </a:cubicBezTo>
                      <a:cubicBezTo>
                        <a:pt x="85" y="57"/>
                        <a:pt x="85" y="57"/>
                        <a:pt x="85"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lnTo>
                        <a:pt x="85" y="57"/>
                      </a:lnTo>
                      <a:close/>
                      <a:moveTo>
                        <a:pt x="84" y="57"/>
                      </a:moveTo>
                      <a:cubicBezTo>
                        <a:pt x="84" y="57"/>
                        <a:pt x="84" y="57"/>
                        <a:pt x="84" y="57"/>
                      </a:cubicBezTo>
                      <a:cubicBezTo>
                        <a:pt x="84" y="56"/>
                        <a:pt x="84" y="56"/>
                        <a:pt x="84" y="56"/>
                      </a:cubicBezTo>
                      <a:cubicBezTo>
                        <a:pt x="84" y="56"/>
                        <a:pt x="84" y="56"/>
                        <a:pt x="84" y="56"/>
                      </a:cubicBezTo>
                      <a:cubicBezTo>
                        <a:pt x="84" y="56"/>
                        <a:pt x="84" y="56"/>
                        <a:pt x="84" y="56"/>
                      </a:cubicBezTo>
                      <a:cubicBezTo>
                        <a:pt x="84" y="57"/>
                        <a:pt x="84" y="57"/>
                        <a:pt x="84" y="57"/>
                      </a:cubicBezTo>
                      <a:cubicBezTo>
                        <a:pt x="84" y="57"/>
                        <a:pt x="84" y="57"/>
                        <a:pt x="84" y="57"/>
                      </a:cubicBezTo>
                      <a:cubicBezTo>
                        <a:pt x="83" y="57"/>
                        <a:pt x="83" y="57"/>
                        <a:pt x="83" y="57"/>
                      </a:cubicBezTo>
                      <a:cubicBezTo>
                        <a:pt x="83" y="57"/>
                        <a:pt x="83" y="57"/>
                        <a:pt x="83" y="57"/>
                      </a:cubicBezTo>
                      <a:cubicBezTo>
                        <a:pt x="83" y="57"/>
                        <a:pt x="83" y="57"/>
                        <a:pt x="83" y="57"/>
                      </a:cubicBezTo>
                      <a:cubicBezTo>
                        <a:pt x="83" y="57"/>
                        <a:pt x="83" y="57"/>
                        <a:pt x="83" y="57"/>
                      </a:cubicBezTo>
                      <a:lnTo>
                        <a:pt x="84" y="57"/>
                      </a:lnTo>
                      <a:close/>
                      <a:moveTo>
                        <a:pt x="43" y="67"/>
                      </a:moveTo>
                      <a:cubicBezTo>
                        <a:pt x="43" y="67"/>
                        <a:pt x="43" y="67"/>
                        <a:pt x="43" y="67"/>
                      </a:cubicBezTo>
                      <a:cubicBezTo>
                        <a:pt x="42" y="67"/>
                        <a:pt x="42" y="67"/>
                        <a:pt x="42" y="67"/>
                      </a:cubicBezTo>
                      <a:cubicBezTo>
                        <a:pt x="42" y="67"/>
                        <a:pt x="42" y="67"/>
                        <a:pt x="42" y="67"/>
                      </a:cubicBezTo>
                      <a:cubicBezTo>
                        <a:pt x="42" y="67"/>
                        <a:pt x="42" y="67"/>
                        <a:pt x="42" y="67"/>
                      </a:cubicBezTo>
                      <a:cubicBezTo>
                        <a:pt x="41" y="67"/>
                        <a:pt x="41" y="67"/>
                        <a:pt x="41" y="67"/>
                      </a:cubicBezTo>
                      <a:cubicBezTo>
                        <a:pt x="41" y="67"/>
                        <a:pt x="41" y="67"/>
                        <a:pt x="41" y="67"/>
                      </a:cubicBezTo>
                      <a:cubicBezTo>
                        <a:pt x="40" y="66"/>
                        <a:pt x="40" y="66"/>
                        <a:pt x="40" y="66"/>
                      </a:cubicBezTo>
                      <a:cubicBezTo>
                        <a:pt x="40" y="66"/>
                        <a:pt x="40" y="66"/>
                        <a:pt x="40" y="66"/>
                      </a:cubicBezTo>
                      <a:cubicBezTo>
                        <a:pt x="40" y="66"/>
                        <a:pt x="40" y="66"/>
                        <a:pt x="40" y="66"/>
                      </a:cubicBezTo>
                      <a:cubicBezTo>
                        <a:pt x="39" y="67"/>
                        <a:pt x="39" y="67"/>
                        <a:pt x="39" y="67"/>
                      </a:cubicBezTo>
                      <a:cubicBezTo>
                        <a:pt x="39" y="67"/>
                        <a:pt x="39" y="67"/>
                        <a:pt x="39" y="67"/>
                      </a:cubicBezTo>
                      <a:cubicBezTo>
                        <a:pt x="39" y="67"/>
                        <a:pt x="39" y="67"/>
                        <a:pt x="39" y="67"/>
                      </a:cubicBezTo>
                      <a:cubicBezTo>
                        <a:pt x="39" y="67"/>
                        <a:pt x="39" y="67"/>
                        <a:pt x="39" y="67"/>
                      </a:cubicBezTo>
                      <a:cubicBezTo>
                        <a:pt x="38" y="67"/>
                        <a:pt x="38" y="67"/>
                        <a:pt x="38" y="67"/>
                      </a:cubicBezTo>
                      <a:cubicBezTo>
                        <a:pt x="38" y="68"/>
                        <a:pt x="38" y="68"/>
                        <a:pt x="38" y="68"/>
                      </a:cubicBezTo>
                      <a:cubicBezTo>
                        <a:pt x="38" y="68"/>
                        <a:pt x="38" y="68"/>
                        <a:pt x="38" y="68"/>
                      </a:cubicBezTo>
                      <a:cubicBezTo>
                        <a:pt x="38" y="68"/>
                        <a:pt x="38" y="68"/>
                        <a:pt x="38" y="68"/>
                      </a:cubicBezTo>
                      <a:cubicBezTo>
                        <a:pt x="40" y="69"/>
                        <a:pt x="40" y="69"/>
                        <a:pt x="40" y="69"/>
                      </a:cubicBezTo>
                      <a:cubicBezTo>
                        <a:pt x="40" y="69"/>
                        <a:pt x="40" y="69"/>
                        <a:pt x="40" y="69"/>
                      </a:cubicBezTo>
                      <a:cubicBezTo>
                        <a:pt x="40" y="69"/>
                        <a:pt x="40" y="69"/>
                        <a:pt x="40" y="69"/>
                      </a:cubicBezTo>
                      <a:cubicBezTo>
                        <a:pt x="41" y="69"/>
                        <a:pt x="41" y="69"/>
                        <a:pt x="41"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8"/>
                        <a:pt x="42" y="68"/>
                        <a:pt x="42" y="68"/>
                      </a:cubicBezTo>
                      <a:cubicBezTo>
                        <a:pt x="43" y="68"/>
                        <a:pt x="43" y="68"/>
                        <a:pt x="43" y="68"/>
                      </a:cubicBezTo>
                      <a:cubicBezTo>
                        <a:pt x="43" y="68"/>
                        <a:pt x="43" y="68"/>
                        <a:pt x="43" y="68"/>
                      </a:cubicBezTo>
                      <a:cubicBezTo>
                        <a:pt x="43" y="68"/>
                        <a:pt x="43" y="68"/>
                        <a:pt x="43" y="68"/>
                      </a:cubicBezTo>
                      <a:cubicBezTo>
                        <a:pt x="43" y="67"/>
                        <a:pt x="43" y="67"/>
                        <a:pt x="43" y="67"/>
                      </a:cubicBezTo>
                      <a:close/>
                      <a:moveTo>
                        <a:pt x="81" y="53"/>
                      </a:moveTo>
                      <a:cubicBezTo>
                        <a:pt x="81" y="53"/>
                        <a:pt x="81" y="53"/>
                        <a:pt x="81" y="53"/>
                      </a:cubicBezTo>
                      <a:cubicBezTo>
                        <a:pt x="81" y="53"/>
                        <a:pt x="81" y="53"/>
                        <a:pt x="81" y="53"/>
                      </a:cubicBezTo>
                      <a:cubicBezTo>
                        <a:pt x="81" y="53"/>
                        <a:pt x="81" y="53"/>
                        <a:pt x="81" y="53"/>
                      </a:cubicBezTo>
                      <a:cubicBezTo>
                        <a:pt x="81" y="53"/>
                        <a:pt x="81" y="53"/>
                        <a:pt x="81" y="53"/>
                      </a:cubicBezTo>
                      <a:close/>
                      <a:moveTo>
                        <a:pt x="84" y="60"/>
                      </a:moveTo>
                      <a:cubicBezTo>
                        <a:pt x="84" y="59"/>
                        <a:pt x="84" y="59"/>
                        <a:pt x="84" y="59"/>
                      </a:cubicBezTo>
                      <a:cubicBezTo>
                        <a:pt x="84" y="59"/>
                        <a:pt x="84" y="59"/>
                        <a:pt x="84" y="59"/>
                      </a:cubicBezTo>
                      <a:cubicBezTo>
                        <a:pt x="84" y="60"/>
                        <a:pt x="84" y="60"/>
                        <a:pt x="84" y="60"/>
                      </a:cubicBezTo>
                      <a:cubicBezTo>
                        <a:pt x="84" y="60"/>
                        <a:pt x="84" y="60"/>
                        <a:pt x="84" y="60"/>
                      </a:cubicBezTo>
                      <a:cubicBezTo>
                        <a:pt x="83" y="60"/>
                        <a:pt x="83" y="60"/>
                        <a:pt x="83" y="60"/>
                      </a:cubicBezTo>
                      <a:cubicBezTo>
                        <a:pt x="83" y="60"/>
                        <a:pt x="83" y="60"/>
                        <a:pt x="83" y="60"/>
                      </a:cubicBezTo>
                      <a:cubicBezTo>
                        <a:pt x="84" y="60"/>
                        <a:pt x="84" y="60"/>
                        <a:pt x="84" y="60"/>
                      </a:cubicBezTo>
                      <a:close/>
                      <a:moveTo>
                        <a:pt x="90" y="62"/>
                      </a:moveTo>
                      <a:cubicBezTo>
                        <a:pt x="90" y="62"/>
                        <a:pt x="90" y="62"/>
                        <a:pt x="90" y="62"/>
                      </a:cubicBezTo>
                      <a:cubicBezTo>
                        <a:pt x="90" y="62"/>
                        <a:pt x="90" y="62"/>
                        <a:pt x="90" y="62"/>
                      </a:cubicBezTo>
                      <a:cubicBezTo>
                        <a:pt x="90" y="62"/>
                        <a:pt x="90" y="62"/>
                        <a:pt x="90" y="62"/>
                      </a:cubicBezTo>
                      <a:cubicBezTo>
                        <a:pt x="90" y="62"/>
                        <a:pt x="90" y="62"/>
                        <a:pt x="90" y="62"/>
                      </a:cubicBezTo>
                      <a:close/>
                      <a:moveTo>
                        <a:pt x="57" y="76"/>
                      </a:moveTo>
                      <a:cubicBezTo>
                        <a:pt x="58" y="77"/>
                        <a:pt x="58" y="77"/>
                        <a:pt x="58" y="77"/>
                      </a:cubicBezTo>
                      <a:cubicBezTo>
                        <a:pt x="58" y="77"/>
                        <a:pt x="58" y="77"/>
                        <a:pt x="58" y="77"/>
                      </a:cubicBezTo>
                      <a:cubicBezTo>
                        <a:pt x="58" y="77"/>
                        <a:pt x="58" y="77"/>
                        <a:pt x="58" y="77"/>
                      </a:cubicBezTo>
                      <a:lnTo>
                        <a:pt x="57" y="76"/>
                      </a:lnTo>
                      <a:close/>
                      <a:moveTo>
                        <a:pt x="88" y="65"/>
                      </a:moveTo>
                      <a:cubicBezTo>
                        <a:pt x="88" y="64"/>
                        <a:pt x="88" y="64"/>
                        <a:pt x="88" y="64"/>
                      </a:cubicBezTo>
                      <a:cubicBezTo>
                        <a:pt x="89" y="64"/>
                        <a:pt x="89" y="64"/>
                        <a:pt x="89" y="64"/>
                      </a:cubicBezTo>
                      <a:cubicBezTo>
                        <a:pt x="88" y="64"/>
                        <a:pt x="88" y="64"/>
                        <a:pt x="88" y="64"/>
                      </a:cubicBezTo>
                      <a:cubicBezTo>
                        <a:pt x="88" y="64"/>
                        <a:pt x="88" y="64"/>
                        <a:pt x="88" y="64"/>
                      </a:cubicBezTo>
                      <a:cubicBezTo>
                        <a:pt x="88" y="65"/>
                        <a:pt x="88" y="65"/>
                        <a:pt x="88" y="65"/>
                      </a:cubicBezTo>
                      <a:cubicBezTo>
                        <a:pt x="88" y="65"/>
                        <a:pt x="88" y="65"/>
                        <a:pt x="88" y="65"/>
                      </a:cubicBezTo>
                      <a:close/>
                      <a:moveTo>
                        <a:pt x="86" y="66"/>
                      </a:moveTo>
                      <a:cubicBezTo>
                        <a:pt x="87" y="66"/>
                        <a:pt x="87" y="66"/>
                        <a:pt x="87" y="66"/>
                      </a:cubicBezTo>
                      <a:cubicBezTo>
                        <a:pt x="87" y="65"/>
                        <a:pt x="87" y="65"/>
                        <a:pt x="87" y="65"/>
                      </a:cubicBezTo>
                      <a:cubicBezTo>
                        <a:pt x="87" y="65"/>
                        <a:pt x="87" y="65"/>
                        <a:pt x="87" y="65"/>
                      </a:cubicBezTo>
                      <a:cubicBezTo>
                        <a:pt x="87" y="65"/>
                        <a:pt x="87" y="65"/>
                        <a:pt x="87" y="65"/>
                      </a:cubicBezTo>
                      <a:cubicBezTo>
                        <a:pt x="87" y="65"/>
                        <a:pt x="87" y="65"/>
                        <a:pt x="87" y="65"/>
                      </a:cubicBezTo>
                      <a:cubicBezTo>
                        <a:pt x="87" y="65"/>
                        <a:pt x="87" y="65"/>
                        <a:pt x="87" y="65"/>
                      </a:cubicBezTo>
                      <a:cubicBezTo>
                        <a:pt x="87" y="65"/>
                        <a:pt x="87" y="65"/>
                        <a:pt x="87" y="65"/>
                      </a:cubicBezTo>
                      <a:cubicBezTo>
                        <a:pt x="86" y="66"/>
                        <a:pt x="86" y="66"/>
                        <a:pt x="86" y="66"/>
                      </a:cubicBezTo>
                      <a:cubicBezTo>
                        <a:pt x="86" y="66"/>
                        <a:pt x="86" y="66"/>
                        <a:pt x="86" y="66"/>
                      </a:cubicBezTo>
                      <a:cubicBezTo>
                        <a:pt x="86" y="66"/>
                        <a:pt x="86" y="66"/>
                        <a:pt x="86" y="66"/>
                      </a:cubicBezTo>
                      <a:close/>
                      <a:moveTo>
                        <a:pt x="83" y="55"/>
                      </a:moveTo>
                      <a:cubicBezTo>
                        <a:pt x="83" y="55"/>
                        <a:pt x="83" y="55"/>
                        <a:pt x="83" y="55"/>
                      </a:cubicBezTo>
                      <a:cubicBezTo>
                        <a:pt x="83" y="55"/>
                        <a:pt x="83" y="55"/>
                        <a:pt x="83" y="55"/>
                      </a:cubicBezTo>
                      <a:cubicBezTo>
                        <a:pt x="83" y="55"/>
                        <a:pt x="83" y="55"/>
                        <a:pt x="83" y="55"/>
                      </a:cubicBezTo>
                      <a:cubicBezTo>
                        <a:pt x="83" y="55"/>
                        <a:pt x="83" y="55"/>
                        <a:pt x="83" y="55"/>
                      </a:cubicBezTo>
                      <a:cubicBezTo>
                        <a:pt x="83" y="55"/>
                        <a:pt x="83" y="55"/>
                        <a:pt x="83" y="55"/>
                      </a:cubicBezTo>
                      <a:cubicBezTo>
                        <a:pt x="84" y="55"/>
                        <a:pt x="84" y="55"/>
                        <a:pt x="84" y="55"/>
                      </a:cubicBezTo>
                      <a:cubicBezTo>
                        <a:pt x="84" y="55"/>
                        <a:pt x="84" y="55"/>
                        <a:pt x="84" y="55"/>
                      </a:cubicBezTo>
                      <a:cubicBezTo>
                        <a:pt x="84" y="55"/>
                        <a:pt x="84" y="55"/>
                        <a:pt x="84" y="55"/>
                      </a:cubicBezTo>
                      <a:cubicBezTo>
                        <a:pt x="84" y="55"/>
                        <a:pt x="84" y="55"/>
                        <a:pt x="84" y="55"/>
                      </a:cubicBezTo>
                      <a:cubicBezTo>
                        <a:pt x="84" y="55"/>
                        <a:pt x="84" y="55"/>
                        <a:pt x="84" y="55"/>
                      </a:cubicBezTo>
                      <a:cubicBezTo>
                        <a:pt x="84" y="54"/>
                        <a:pt x="84" y="54"/>
                        <a:pt x="84" y="54"/>
                      </a:cubicBezTo>
                      <a:cubicBezTo>
                        <a:pt x="84" y="54"/>
                        <a:pt x="84" y="54"/>
                        <a:pt x="84" y="54"/>
                      </a:cubicBezTo>
                      <a:cubicBezTo>
                        <a:pt x="84" y="54"/>
                        <a:pt x="84" y="54"/>
                        <a:pt x="84" y="54"/>
                      </a:cubicBezTo>
                      <a:cubicBezTo>
                        <a:pt x="84" y="54"/>
                        <a:pt x="84" y="54"/>
                        <a:pt x="84" y="54"/>
                      </a:cubicBezTo>
                      <a:cubicBezTo>
                        <a:pt x="84" y="54"/>
                        <a:pt x="84" y="54"/>
                        <a:pt x="84" y="54"/>
                      </a:cubicBezTo>
                      <a:cubicBezTo>
                        <a:pt x="84" y="55"/>
                        <a:pt x="84" y="55"/>
                        <a:pt x="84" y="55"/>
                      </a:cubicBezTo>
                      <a:cubicBezTo>
                        <a:pt x="84" y="55"/>
                        <a:pt x="84" y="55"/>
                        <a:pt x="84" y="55"/>
                      </a:cubicBezTo>
                      <a:cubicBezTo>
                        <a:pt x="85" y="55"/>
                        <a:pt x="85" y="55"/>
                        <a:pt x="85" y="55"/>
                      </a:cubicBezTo>
                      <a:cubicBezTo>
                        <a:pt x="85" y="55"/>
                        <a:pt x="85" y="55"/>
                        <a:pt x="85" y="55"/>
                      </a:cubicBezTo>
                      <a:cubicBezTo>
                        <a:pt x="85" y="55"/>
                        <a:pt x="85" y="55"/>
                        <a:pt x="85" y="55"/>
                      </a:cubicBezTo>
                      <a:cubicBezTo>
                        <a:pt x="85" y="55"/>
                        <a:pt x="85" y="55"/>
                        <a:pt x="85" y="55"/>
                      </a:cubicBezTo>
                      <a:cubicBezTo>
                        <a:pt x="85" y="55"/>
                        <a:pt x="85" y="55"/>
                        <a:pt x="85" y="55"/>
                      </a:cubicBezTo>
                      <a:cubicBezTo>
                        <a:pt x="85" y="54"/>
                        <a:pt x="85" y="54"/>
                        <a:pt x="85" y="54"/>
                      </a:cubicBezTo>
                      <a:cubicBezTo>
                        <a:pt x="85" y="54"/>
                        <a:pt x="85" y="54"/>
                        <a:pt x="85" y="54"/>
                      </a:cubicBezTo>
                      <a:cubicBezTo>
                        <a:pt x="85" y="54"/>
                        <a:pt x="85" y="54"/>
                        <a:pt x="85" y="54"/>
                      </a:cubicBezTo>
                      <a:cubicBezTo>
                        <a:pt x="85" y="54"/>
                        <a:pt x="85" y="54"/>
                        <a:pt x="85" y="54"/>
                      </a:cubicBezTo>
                      <a:cubicBezTo>
                        <a:pt x="85" y="54"/>
                        <a:pt x="85" y="54"/>
                        <a:pt x="85" y="54"/>
                      </a:cubicBezTo>
                      <a:cubicBezTo>
                        <a:pt x="85" y="54"/>
                        <a:pt x="85" y="54"/>
                        <a:pt x="85" y="54"/>
                      </a:cubicBezTo>
                      <a:cubicBezTo>
                        <a:pt x="85" y="55"/>
                        <a:pt x="85" y="55"/>
                        <a:pt x="85" y="55"/>
                      </a:cubicBezTo>
                      <a:cubicBezTo>
                        <a:pt x="85" y="54"/>
                        <a:pt x="85" y="54"/>
                        <a:pt x="85" y="54"/>
                      </a:cubicBezTo>
                      <a:cubicBezTo>
                        <a:pt x="85" y="54"/>
                        <a:pt x="85" y="54"/>
                        <a:pt x="85" y="54"/>
                      </a:cubicBezTo>
                      <a:cubicBezTo>
                        <a:pt x="85" y="54"/>
                        <a:pt x="85" y="54"/>
                        <a:pt x="85" y="54"/>
                      </a:cubicBezTo>
                      <a:cubicBezTo>
                        <a:pt x="84" y="54"/>
                        <a:pt x="84" y="54"/>
                        <a:pt x="84" y="54"/>
                      </a:cubicBezTo>
                      <a:cubicBezTo>
                        <a:pt x="84" y="54"/>
                        <a:pt x="84" y="54"/>
                        <a:pt x="84" y="54"/>
                      </a:cubicBezTo>
                      <a:cubicBezTo>
                        <a:pt x="84" y="53"/>
                        <a:pt x="84" y="53"/>
                        <a:pt x="84" y="53"/>
                      </a:cubicBezTo>
                      <a:cubicBezTo>
                        <a:pt x="85" y="53"/>
                        <a:pt x="85" y="53"/>
                        <a:pt x="85" y="53"/>
                      </a:cubicBezTo>
                      <a:cubicBezTo>
                        <a:pt x="85" y="53"/>
                        <a:pt x="85" y="53"/>
                        <a:pt x="85" y="53"/>
                      </a:cubicBezTo>
                      <a:cubicBezTo>
                        <a:pt x="85" y="52"/>
                        <a:pt x="85" y="52"/>
                        <a:pt x="85" y="52"/>
                      </a:cubicBezTo>
                      <a:cubicBezTo>
                        <a:pt x="85" y="52"/>
                        <a:pt x="85" y="52"/>
                        <a:pt x="85" y="52"/>
                      </a:cubicBezTo>
                      <a:cubicBezTo>
                        <a:pt x="85" y="52"/>
                        <a:pt x="85" y="52"/>
                        <a:pt x="85" y="52"/>
                      </a:cubicBezTo>
                      <a:cubicBezTo>
                        <a:pt x="85" y="53"/>
                        <a:pt x="85" y="53"/>
                        <a:pt x="85" y="53"/>
                      </a:cubicBezTo>
                      <a:cubicBezTo>
                        <a:pt x="84" y="53"/>
                        <a:pt x="84" y="53"/>
                        <a:pt x="84" y="53"/>
                      </a:cubicBezTo>
                      <a:cubicBezTo>
                        <a:pt x="84" y="53"/>
                        <a:pt x="84" y="53"/>
                        <a:pt x="84" y="53"/>
                      </a:cubicBezTo>
                      <a:cubicBezTo>
                        <a:pt x="84" y="54"/>
                        <a:pt x="84" y="54"/>
                        <a:pt x="84" y="54"/>
                      </a:cubicBezTo>
                      <a:cubicBezTo>
                        <a:pt x="84" y="54"/>
                        <a:pt x="84" y="54"/>
                        <a:pt x="84" y="54"/>
                      </a:cubicBezTo>
                      <a:cubicBezTo>
                        <a:pt x="84" y="54"/>
                        <a:pt x="84" y="54"/>
                        <a:pt x="84" y="54"/>
                      </a:cubicBezTo>
                      <a:cubicBezTo>
                        <a:pt x="84" y="54"/>
                        <a:pt x="84" y="54"/>
                        <a:pt x="84" y="54"/>
                      </a:cubicBezTo>
                      <a:cubicBezTo>
                        <a:pt x="83" y="54"/>
                        <a:pt x="83" y="54"/>
                        <a:pt x="83" y="54"/>
                      </a:cubicBezTo>
                      <a:cubicBezTo>
                        <a:pt x="83" y="54"/>
                        <a:pt x="83" y="54"/>
                        <a:pt x="83" y="54"/>
                      </a:cubicBezTo>
                      <a:cubicBezTo>
                        <a:pt x="83" y="54"/>
                        <a:pt x="83" y="54"/>
                        <a:pt x="83" y="54"/>
                      </a:cubicBezTo>
                      <a:cubicBezTo>
                        <a:pt x="83" y="54"/>
                        <a:pt x="83" y="54"/>
                        <a:pt x="83" y="54"/>
                      </a:cubicBezTo>
                      <a:cubicBezTo>
                        <a:pt x="83" y="55"/>
                        <a:pt x="83" y="55"/>
                        <a:pt x="83" y="55"/>
                      </a:cubicBezTo>
                      <a:cubicBezTo>
                        <a:pt x="83" y="55"/>
                        <a:pt x="83" y="55"/>
                        <a:pt x="83" y="55"/>
                      </a:cubicBezTo>
                      <a:cubicBezTo>
                        <a:pt x="83" y="55"/>
                        <a:pt x="83" y="55"/>
                        <a:pt x="83" y="55"/>
                      </a:cubicBezTo>
                      <a:close/>
                      <a:moveTo>
                        <a:pt x="72" y="67"/>
                      </a:move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8"/>
                        <a:pt x="72" y="68"/>
                        <a:pt x="72" y="68"/>
                      </a:cubicBezTo>
                      <a:cubicBezTo>
                        <a:pt x="72" y="68"/>
                        <a:pt x="72" y="68"/>
                        <a:pt x="72" y="68"/>
                      </a:cubicBezTo>
                      <a:cubicBezTo>
                        <a:pt x="73" y="68"/>
                        <a:pt x="73" y="68"/>
                        <a:pt x="73" y="68"/>
                      </a:cubicBezTo>
                      <a:cubicBezTo>
                        <a:pt x="73" y="68"/>
                        <a:pt x="73" y="68"/>
                        <a:pt x="73" y="68"/>
                      </a:cubicBezTo>
                      <a:cubicBezTo>
                        <a:pt x="73" y="68"/>
                        <a:pt x="73" y="68"/>
                        <a:pt x="73" y="68"/>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2" y="67"/>
                        <a:pt x="72" y="67"/>
                        <a:pt x="72" y="67"/>
                      </a:cubicBezTo>
                      <a:cubicBezTo>
                        <a:pt x="72" y="67"/>
                        <a:pt x="72" y="67"/>
                        <a:pt x="72" y="67"/>
                      </a:cubicBezTo>
                      <a:cubicBezTo>
                        <a:pt x="72" y="67"/>
                        <a:pt x="72" y="67"/>
                        <a:pt x="72" y="67"/>
                      </a:cubicBezTo>
                      <a:close/>
                      <a:moveTo>
                        <a:pt x="82" y="60"/>
                      </a:moveTo>
                      <a:cubicBezTo>
                        <a:pt x="82" y="60"/>
                        <a:pt x="82" y="60"/>
                        <a:pt x="82" y="60"/>
                      </a:cubicBezTo>
                      <a:cubicBezTo>
                        <a:pt x="81" y="60"/>
                        <a:pt x="81" y="60"/>
                        <a:pt x="81" y="60"/>
                      </a:cubicBezTo>
                      <a:cubicBezTo>
                        <a:pt x="81" y="60"/>
                        <a:pt x="81" y="60"/>
                        <a:pt x="81" y="60"/>
                      </a:cubicBezTo>
                      <a:cubicBezTo>
                        <a:pt x="81" y="60"/>
                        <a:pt x="81" y="60"/>
                        <a:pt x="81" y="60"/>
                      </a:cubicBezTo>
                      <a:cubicBezTo>
                        <a:pt x="81" y="60"/>
                        <a:pt x="81" y="60"/>
                        <a:pt x="81" y="60"/>
                      </a:cubicBezTo>
                      <a:cubicBezTo>
                        <a:pt x="81" y="60"/>
                        <a:pt x="81" y="60"/>
                        <a:pt x="81" y="60"/>
                      </a:cubicBezTo>
                      <a:cubicBezTo>
                        <a:pt x="81" y="60"/>
                        <a:pt x="81" y="60"/>
                        <a:pt x="81" y="60"/>
                      </a:cubicBezTo>
                      <a:cubicBezTo>
                        <a:pt x="81" y="61"/>
                        <a:pt x="81" y="61"/>
                        <a:pt x="81" y="61"/>
                      </a:cubicBezTo>
                      <a:cubicBezTo>
                        <a:pt x="81" y="61"/>
                        <a:pt x="81" y="61"/>
                        <a:pt x="81" y="61"/>
                      </a:cubicBezTo>
                      <a:cubicBezTo>
                        <a:pt x="81" y="61"/>
                        <a:pt x="81" y="61"/>
                        <a:pt x="81" y="61"/>
                      </a:cubicBezTo>
                      <a:cubicBezTo>
                        <a:pt x="81" y="60"/>
                        <a:pt x="81" y="60"/>
                        <a:pt x="81" y="60"/>
                      </a:cubicBezTo>
                      <a:cubicBezTo>
                        <a:pt x="81" y="61"/>
                        <a:pt x="81" y="61"/>
                        <a:pt x="81" y="61"/>
                      </a:cubicBezTo>
                      <a:cubicBezTo>
                        <a:pt x="81" y="61"/>
                        <a:pt x="81" y="61"/>
                        <a:pt x="81" y="61"/>
                      </a:cubicBezTo>
                      <a:cubicBezTo>
                        <a:pt x="82" y="61"/>
                        <a:pt x="82" y="61"/>
                        <a:pt x="82" y="61"/>
                      </a:cubicBezTo>
                      <a:cubicBezTo>
                        <a:pt x="82" y="61"/>
                        <a:pt x="82" y="61"/>
                        <a:pt x="82" y="61"/>
                      </a:cubicBezTo>
                      <a:cubicBezTo>
                        <a:pt x="82" y="61"/>
                        <a:pt x="82" y="61"/>
                        <a:pt x="82" y="61"/>
                      </a:cubicBezTo>
                      <a:lnTo>
                        <a:pt x="82" y="60"/>
                      </a:lnTo>
                      <a:close/>
                      <a:moveTo>
                        <a:pt x="62" y="76"/>
                      </a:move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1" y="76"/>
                        <a:pt x="61" y="76"/>
                        <a:pt x="61" y="76"/>
                      </a:cubicBezTo>
                      <a:cubicBezTo>
                        <a:pt x="61" y="76"/>
                        <a:pt x="61" y="76"/>
                        <a:pt x="61" y="76"/>
                      </a:cubicBezTo>
                      <a:cubicBezTo>
                        <a:pt x="61" y="76"/>
                        <a:pt x="61" y="76"/>
                        <a:pt x="61" y="76"/>
                      </a:cubicBezTo>
                      <a:cubicBezTo>
                        <a:pt x="61" y="76"/>
                        <a:pt x="61" y="76"/>
                        <a:pt x="61" y="76"/>
                      </a:cubicBezTo>
                      <a:cubicBezTo>
                        <a:pt x="61" y="76"/>
                        <a:pt x="61" y="76"/>
                        <a:pt x="61" y="76"/>
                      </a:cubicBezTo>
                      <a:cubicBezTo>
                        <a:pt x="60" y="77"/>
                        <a:pt x="60" y="77"/>
                        <a:pt x="60" y="77"/>
                      </a:cubicBezTo>
                      <a:cubicBezTo>
                        <a:pt x="60" y="77"/>
                        <a:pt x="60" y="77"/>
                        <a:pt x="60" y="77"/>
                      </a:cubicBezTo>
                      <a:cubicBezTo>
                        <a:pt x="61" y="77"/>
                        <a:pt x="61" y="77"/>
                        <a:pt x="61" y="77"/>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lose/>
                      <a:moveTo>
                        <a:pt x="89" y="71"/>
                      </a:moveTo>
                      <a:cubicBezTo>
                        <a:pt x="89" y="71"/>
                        <a:pt x="89" y="71"/>
                        <a:pt x="89" y="71"/>
                      </a:cubicBezTo>
                      <a:cubicBezTo>
                        <a:pt x="89" y="71"/>
                        <a:pt x="89" y="71"/>
                        <a:pt x="89" y="71"/>
                      </a:cubicBezTo>
                      <a:cubicBezTo>
                        <a:pt x="89" y="71"/>
                        <a:pt x="89" y="71"/>
                        <a:pt x="89"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89" y="71"/>
                        <a:pt x="89" y="71"/>
                        <a:pt x="89" y="71"/>
                      </a:cubicBezTo>
                      <a:cubicBezTo>
                        <a:pt x="89" y="71"/>
                        <a:pt x="89" y="71"/>
                        <a:pt x="89" y="71"/>
                      </a:cubicBezTo>
                      <a:cubicBezTo>
                        <a:pt x="89" y="71"/>
                        <a:pt x="89" y="71"/>
                        <a:pt x="89" y="71"/>
                      </a:cubicBezTo>
                      <a:cubicBezTo>
                        <a:pt x="89" y="71"/>
                        <a:pt x="89" y="71"/>
                        <a:pt x="89" y="71"/>
                      </a:cubicBezTo>
                      <a:cubicBezTo>
                        <a:pt x="89" y="71"/>
                        <a:pt x="89" y="71"/>
                        <a:pt x="89" y="71"/>
                      </a:cubicBezTo>
                      <a:cubicBezTo>
                        <a:pt x="89" y="71"/>
                        <a:pt x="89" y="71"/>
                        <a:pt x="89" y="71"/>
                      </a:cubicBezTo>
                      <a:cubicBezTo>
                        <a:pt x="88" y="71"/>
                        <a:pt x="88" y="71"/>
                        <a:pt x="88" y="71"/>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69"/>
                        <a:pt x="88" y="69"/>
                        <a:pt x="88" y="69"/>
                      </a:cubicBezTo>
                      <a:cubicBezTo>
                        <a:pt x="88" y="69"/>
                        <a:pt x="88" y="69"/>
                        <a:pt x="88"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8"/>
                        <a:pt x="87" y="68"/>
                        <a:pt x="87" y="68"/>
                      </a:cubicBezTo>
                      <a:cubicBezTo>
                        <a:pt x="87" y="68"/>
                        <a:pt x="87" y="68"/>
                        <a:pt x="87" y="68"/>
                      </a:cubicBezTo>
                      <a:cubicBezTo>
                        <a:pt x="87" y="68"/>
                        <a:pt x="87" y="68"/>
                        <a:pt x="87" y="68"/>
                      </a:cubicBezTo>
                      <a:cubicBezTo>
                        <a:pt x="86" y="68"/>
                        <a:pt x="86" y="68"/>
                        <a:pt x="86" y="68"/>
                      </a:cubicBezTo>
                      <a:cubicBezTo>
                        <a:pt x="86" y="68"/>
                        <a:pt x="86" y="68"/>
                        <a:pt x="86" y="68"/>
                      </a:cubicBezTo>
                      <a:cubicBezTo>
                        <a:pt x="86" y="68"/>
                        <a:pt x="86" y="68"/>
                        <a:pt x="86" y="68"/>
                      </a:cubicBezTo>
                      <a:cubicBezTo>
                        <a:pt x="86" y="68"/>
                        <a:pt x="86" y="68"/>
                        <a:pt x="86" y="68"/>
                      </a:cubicBezTo>
                      <a:cubicBezTo>
                        <a:pt x="86" y="69"/>
                        <a:pt x="86" y="69"/>
                        <a:pt x="86" y="69"/>
                      </a:cubicBezTo>
                      <a:cubicBezTo>
                        <a:pt x="86" y="69"/>
                        <a:pt x="86" y="69"/>
                        <a:pt x="86" y="69"/>
                      </a:cubicBezTo>
                      <a:cubicBezTo>
                        <a:pt x="86" y="69"/>
                        <a:pt x="86" y="69"/>
                        <a:pt x="86" y="69"/>
                      </a:cubicBezTo>
                      <a:cubicBezTo>
                        <a:pt x="86" y="69"/>
                        <a:pt x="86" y="69"/>
                        <a:pt x="86" y="69"/>
                      </a:cubicBezTo>
                      <a:cubicBezTo>
                        <a:pt x="85" y="69"/>
                        <a:pt x="85" y="69"/>
                        <a:pt x="85" y="69"/>
                      </a:cubicBezTo>
                      <a:cubicBezTo>
                        <a:pt x="85" y="68"/>
                        <a:pt x="85" y="68"/>
                        <a:pt x="85" y="68"/>
                      </a:cubicBezTo>
                      <a:cubicBezTo>
                        <a:pt x="85" y="68"/>
                        <a:pt x="85" y="68"/>
                        <a:pt x="85" y="68"/>
                      </a:cubicBezTo>
                      <a:cubicBezTo>
                        <a:pt x="85" y="68"/>
                        <a:pt x="85" y="68"/>
                        <a:pt x="85" y="68"/>
                      </a:cubicBezTo>
                      <a:cubicBezTo>
                        <a:pt x="85" y="68"/>
                        <a:pt x="85" y="68"/>
                        <a:pt x="85" y="68"/>
                      </a:cubicBezTo>
                      <a:cubicBezTo>
                        <a:pt x="85" y="68"/>
                        <a:pt x="85" y="68"/>
                        <a:pt x="85" y="68"/>
                      </a:cubicBezTo>
                      <a:cubicBezTo>
                        <a:pt x="84" y="68"/>
                        <a:pt x="84" y="68"/>
                        <a:pt x="84" y="68"/>
                      </a:cubicBezTo>
                      <a:cubicBezTo>
                        <a:pt x="84" y="69"/>
                        <a:pt x="84" y="69"/>
                        <a:pt x="84" y="69"/>
                      </a:cubicBezTo>
                      <a:cubicBezTo>
                        <a:pt x="84" y="69"/>
                        <a:pt x="84" y="69"/>
                        <a:pt x="84" y="69"/>
                      </a:cubicBezTo>
                      <a:cubicBezTo>
                        <a:pt x="84" y="69"/>
                        <a:pt x="84" y="69"/>
                        <a:pt x="84" y="69"/>
                      </a:cubicBezTo>
                      <a:cubicBezTo>
                        <a:pt x="84" y="68"/>
                        <a:pt x="84" y="68"/>
                        <a:pt x="84" y="68"/>
                      </a:cubicBezTo>
                      <a:cubicBezTo>
                        <a:pt x="83" y="68"/>
                        <a:pt x="83" y="68"/>
                        <a:pt x="83" y="68"/>
                      </a:cubicBezTo>
                      <a:cubicBezTo>
                        <a:pt x="83" y="68"/>
                        <a:pt x="83" y="68"/>
                        <a:pt x="83" y="68"/>
                      </a:cubicBezTo>
                      <a:cubicBezTo>
                        <a:pt x="83" y="68"/>
                        <a:pt x="83" y="68"/>
                        <a:pt x="83" y="68"/>
                      </a:cubicBezTo>
                      <a:cubicBezTo>
                        <a:pt x="83" y="68"/>
                        <a:pt x="83" y="68"/>
                        <a:pt x="83" y="68"/>
                      </a:cubicBezTo>
                      <a:cubicBezTo>
                        <a:pt x="84" y="68"/>
                        <a:pt x="84" y="68"/>
                        <a:pt x="84" y="68"/>
                      </a:cubicBezTo>
                      <a:cubicBezTo>
                        <a:pt x="84" y="68"/>
                        <a:pt x="84" y="68"/>
                        <a:pt x="84" y="68"/>
                      </a:cubicBezTo>
                      <a:cubicBezTo>
                        <a:pt x="84" y="68"/>
                        <a:pt x="84" y="68"/>
                        <a:pt x="84" y="68"/>
                      </a:cubicBezTo>
                      <a:cubicBezTo>
                        <a:pt x="84" y="68"/>
                        <a:pt x="84" y="68"/>
                        <a:pt x="84" y="68"/>
                      </a:cubicBezTo>
                      <a:cubicBezTo>
                        <a:pt x="84" y="68"/>
                        <a:pt x="84" y="68"/>
                        <a:pt x="84" y="68"/>
                      </a:cubicBezTo>
                      <a:cubicBezTo>
                        <a:pt x="84" y="68"/>
                        <a:pt x="84" y="68"/>
                        <a:pt x="84"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2" y="68"/>
                        <a:pt x="82" y="68"/>
                        <a:pt x="82" y="68"/>
                      </a:cubicBezTo>
                      <a:cubicBezTo>
                        <a:pt x="82" y="68"/>
                        <a:pt x="82" y="68"/>
                        <a:pt x="82" y="68"/>
                      </a:cubicBezTo>
                      <a:cubicBezTo>
                        <a:pt x="81" y="68"/>
                        <a:pt x="81" y="68"/>
                        <a:pt x="81" y="68"/>
                      </a:cubicBezTo>
                      <a:cubicBezTo>
                        <a:pt x="81" y="68"/>
                        <a:pt x="81" y="68"/>
                        <a:pt x="81" y="68"/>
                      </a:cubicBezTo>
                      <a:cubicBezTo>
                        <a:pt x="81" y="68"/>
                        <a:pt x="81" y="68"/>
                        <a:pt x="81" y="68"/>
                      </a:cubicBezTo>
                      <a:cubicBezTo>
                        <a:pt x="80" y="68"/>
                        <a:pt x="80" y="68"/>
                        <a:pt x="80" y="68"/>
                      </a:cubicBezTo>
                      <a:cubicBezTo>
                        <a:pt x="81" y="68"/>
                        <a:pt x="81" y="68"/>
                        <a:pt x="81" y="68"/>
                      </a:cubicBezTo>
                      <a:cubicBezTo>
                        <a:pt x="81" y="68"/>
                        <a:pt x="81" y="68"/>
                        <a:pt x="81" y="68"/>
                      </a:cubicBezTo>
                      <a:cubicBezTo>
                        <a:pt x="81" y="67"/>
                        <a:pt x="81" y="67"/>
                        <a:pt x="81" y="67"/>
                      </a:cubicBezTo>
                      <a:cubicBezTo>
                        <a:pt x="81" y="67"/>
                        <a:pt x="81" y="67"/>
                        <a:pt x="81" y="67"/>
                      </a:cubicBezTo>
                      <a:cubicBezTo>
                        <a:pt x="81" y="67"/>
                        <a:pt x="81" y="67"/>
                        <a:pt x="81" y="67"/>
                      </a:cubicBezTo>
                      <a:cubicBezTo>
                        <a:pt x="81" y="67"/>
                        <a:pt x="81" y="67"/>
                        <a:pt x="81" y="67"/>
                      </a:cubicBezTo>
                      <a:cubicBezTo>
                        <a:pt x="81" y="67"/>
                        <a:pt x="81" y="67"/>
                        <a:pt x="81" y="67"/>
                      </a:cubicBezTo>
                      <a:cubicBezTo>
                        <a:pt x="81" y="67"/>
                        <a:pt x="81" y="67"/>
                        <a:pt x="81" y="67"/>
                      </a:cubicBezTo>
                      <a:cubicBezTo>
                        <a:pt x="81" y="66"/>
                        <a:pt x="81" y="66"/>
                        <a:pt x="81" y="66"/>
                      </a:cubicBezTo>
                      <a:cubicBezTo>
                        <a:pt x="80" y="66"/>
                        <a:pt x="80" y="66"/>
                        <a:pt x="80" y="66"/>
                      </a:cubicBezTo>
                      <a:cubicBezTo>
                        <a:pt x="80" y="66"/>
                        <a:pt x="80" y="66"/>
                        <a:pt x="80" y="66"/>
                      </a:cubicBezTo>
                      <a:cubicBezTo>
                        <a:pt x="80" y="66"/>
                        <a:pt x="80" y="66"/>
                        <a:pt x="80" y="66"/>
                      </a:cubicBezTo>
                      <a:cubicBezTo>
                        <a:pt x="80" y="66"/>
                        <a:pt x="80" y="66"/>
                        <a:pt x="80" y="66"/>
                      </a:cubicBezTo>
                      <a:cubicBezTo>
                        <a:pt x="80" y="66"/>
                        <a:pt x="80" y="66"/>
                        <a:pt x="80" y="66"/>
                      </a:cubicBezTo>
                      <a:cubicBezTo>
                        <a:pt x="80" y="66"/>
                        <a:pt x="80" y="66"/>
                        <a:pt x="80" y="66"/>
                      </a:cubicBezTo>
                      <a:cubicBezTo>
                        <a:pt x="79" y="66"/>
                        <a:pt x="79" y="66"/>
                        <a:pt x="79" y="66"/>
                      </a:cubicBezTo>
                      <a:cubicBezTo>
                        <a:pt x="79" y="66"/>
                        <a:pt x="79" y="66"/>
                        <a:pt x="79" y="66"/>
                      </a:cubicBezTo>
                      <a:cubicBezTo>
                        <a:pt x="79" y="66"/>
                        <a:pt x="79" y="66"/>
                        <a:pt x="79" y="66"/>
                      </a:cubicBezTo>
                      <a:cubicBezTo>
                        <a:pt x="78" y="66"/>
                        <a:pt x="78" y="66"/>
                        <a:pt x="78" y="66"/>
                      </a:cubicBezTo>
                      <a:cubicBezTo>
                        <a:pt x="78" y="66"/>
                        <a:pt x="78" y="66"/>
                        <a:pt x="78" y="66"/>
                      </a:cubicBezTo>
                      <a:cubicBezTo>
                        <a:pt x="78" y="65"/>
                        <a:pt x="78" y="65"/>
                        <a:pt x="78" y="65"/>
                      </a:cubicBezTo>
                      <a:cubicBezTo>
                        <a:pt x="78" y="65"/>
                        <a:pt x="78" y="65"/>
                        <a:pt x="78" y="65"/>
                      </a:cubicBezTo>
                      <a:cubicBezTo>
                        <a:pt x="78" y="65"/>
                        <a:pt x="78" y="65"/>
                        <a:pt x="78" y="65"/>
                      </a:cubicBezTo>
                      <a:cubicBezTo>
                        <a:pt x="77" y="64"/>
                        <a:pt x="77" y="64"/>
                        <a:pt x="77" y="64"/>
                      </a:cubicBezTo>
                      <a:cubicBezTo>
                        <a:pt x="77" y="64"/>
                        <a:pt x="77" y="64"/>
                        <a:pt x="77" y="64"/>
                      </a:cubicBezTo>
                      <a:cubicBezTo>
                        <a:pt x="77" y="64"/>
                        <a:pt x="77" y="64"/>
                        <a:pt x="77" y="64"/>
                      </a:cubicBezTo>
                      <a:cubicBezTo>
                        <a:pt x="77" y="64"/>
                        <a:pt x="77" y="64"/>
                        <a:pt x="77" y="64"/>
                      </a:cubicBezTo>
                      <a:cubicBezTo>
                        <a:pt x="77" y="64"/>
                        <a:pt x="77" y="64"/>
                        <a:pt x="77" y="64"/>
                      </a:cubicBezTo>
                      <a:cubicBezTo>
                        <a:pt x="77" y="64"/>
                        <a:pt x="77" y="64"/>
                        <a:pt x="77" y="64"/>
                      </a:cubicBezTo>
                      <a:cubicBezTo>
                        <a:pt x="76" y="64"/>
                        <a:pt x="76" y="64"/>
                        <a:pt x="76" y="64"/>
                      </a:cubicBezTo>
                      <a:cubicBezTo>
                        <a:pt x="77" y="63"/>
                        <a:pt x="77" y="63"/>
                        <a:pt x="77" y="63"/>
                      </a:cubicBezTo>
                      <a:cubicBezTo>
                        <a:pt x="78" y="64"/>
                        <a:pt x="78" y="64"/>
                        <a:pt x="78" y="64"/>
                      </a:cubicBezTo>
                      <a:cubicBezTo>
                        <a:pt x="79" y="64"/>
                        <a:pt x="79" y="64"/>
                        <a:pt x="79" y="64"/>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7" y="62"/>
                        <a:pt x="77" y="62"/>
                        <a:pt x="77" y="62"/>
                      </a:cubicBezTo>
                      <a:cubicBezTo>
                        <a:pt x="77" y="62"/>
                        <a:pt x="77" y="62"/>
                        <a:pt x="77" y="62"/>
                      </a:cubicBezTo>
                      <a:cubicBezTo>
                        <a:pt x="78" y="62"/>
                        <a:pt x="78" y="62"/>
                        <a:pt x="78" y="62"/>
                      </a:cubicBezTo>
                      <a:cubicBezTo>
                        <a:pt x="79" y="63"/>
                        <a:pt x="79" y="63"/>
                        <a:pt x="79" y="63"/>
                      </a:cubicBezTo>
                      <a:cubicBezTo>
                        <a:pt x="79" y="63"/>
                        <a:pt x="79" y="63"/>
                        <a:pt x="79" y="63"/>
                      </a:cubicBezTo>
                      <a:cubicBezTo>
                        <a:pt x="80" y="63"/>
                        <a:pt x="80" y="63"/>
                        <a:pt x="80" y="63"/>
                      </a:cubicBezTo>
                      <a:cubicBezTo>
                        <a:pt x="80" y="63"/>
                        <a:pt x="80" y="63"/>
                        <a:pt x="80" y="63"/>
                      </a:cubicBezTo>
                      <a:cubicBezTo>
                        <a:pt x="80" y="63"/>
                        <a:pt x="80" y="63"/>
                        <a:pt x="80" y="63"/>
                      </a:cubicBezTo>
                      <a:cubicBezTo>
                        <a:pt x="81" y="63"/>
                        <a:pt x="81" y="63"/>
                        <a:pt x="81" y="63"/>
                      </a:cubicBezTo>
                      <a:cubicBezTo>
                        <a:pt x="81" y="63"/>
                        <a:pt x="81" y="63"/>
                        <a:pt x="81" y="63"/>
                      </a:cubicBezTo>
                      <a:cubicBezTo>
                        <a:pt x="81" y="63"/>
                        <a:pt x="81" y="63"/>
                        <a:pt x="81" y="63"/>
                      </a:cubicBezTo>
                      <a:cubicBezTo>
                        <a:pt x="81" y="63"/>
                        <a:pt x="81" y="63"/>
                        <a:pt x="81" y="63"/>
                      </a:cubicBezTo>
                      <a:cubicBezTo>
                        <a:pt x="80" y="63"/>
                        <a:pt x="80" y="63"/>
                        <a:pt x="80" y="63"/>
                      </a:cubicBezTo>
                      <a:cubicBezTo>
                        <a:pt x="80" y="62"/>
                        <a:pt x="80" y="62"/>
                        <a:pt x="80" y="62"/>
                      </a:cubicBezTo>
                      <a:cubicBezTo>
                        <a:pt x="80" y="62"/>
                        <a:pt x="80" y="62"/>
                        <a:pt x="80" y="62"/>
                      </a:cubicBezTo>
                      <a:cubicBezTo>
                        <a:pt x="80" y="62"/>
                        <a:pt x="80" y="62"/>
                        <a:pt x="80" y="62"/>
                      </a:cubicBezTo>
                      <a:cubicBezTo>
                        <a:pt x="80" y="62"/>
                        <a:pt x="80" y="62"/>
                        <a:pt x="80" y="62"/>
                      </a:cubicBezTo>
                      <a:cubicBezTo>
                        <a:pt x="81" y="62"/>
                        <a:pt x="81" y="62"/>
                        <a:pt x="81" y="62"/>
                      </a:cubicBezTo>
                      <a:cubicBezTo>
                        <a:pt x="80" y="62"/>
                        <a:pt x="80" y="62"/>
                        <a:pt x="80" y="62"/>
                      </a:cubicBezTo>
                      <a:cubicBezTo>
                        <a:pt x="80" y="62"/>
                        <a:pt x="80" y="62"/>
                        <a:pt x="80" y="62"/>
                      </a:cubicBezTo>
                      <a:cubicBezTo>
                        <a:pt x="80" y="62"/>
                        <a:pt x="80" y="62"/>
                        <a:pt x="80" y="62"/>
                      </a:cubicBezTo>
                      <a:cubicBezTo>
                        <a:pt x="79" y="62"/>
                        <a:pt x="79" y="62"/>
                        <a:pt x="79" y="62"/>
                      </a:cubicBezTo>
                      <a:cubicBezTo>
                        <a:pt x="79" y="62"/>
                        <a:pt x="79" y="62"/>
                        <a:pt x="79" y="62"/>
                      </a:cubicBezTo>
                      <a:cubicBezTo>
                        <a:pt x="79" y="62"/>
                        <a:pt x="79" y="62"/>
                        <a:pt x="79" y="62"/>
                      </a:cubicBezTo>
                      <a:cubicBezTo>
                        <a:pt x="79" y="61"/>
                        <a:pt x="79" y="61"/>
                        <a:pt x="79" y="61"/>
                      </a:cubicBezTo>
                      <a:cubicBezTo>
                        <a:pt x="79" y="61"/>
                        <a:pt x="79" y="61"/>
                        <a:pt x="79" y="61"/>
                      </a:cubicBezTo>
                      <a:cubicBezTo>
                        <a:pt x="79" y="61"/>
                        <a:pt x="79" y="61"/>
                        <a:pt x="79" y="61"/>
                      </a:cubicBezTo>
                      <a:cubicBezTo>
                        <a:pt x="80" y="61"/>
                        <a:pt x="80" y="61"/>
                        <a:pt x="80" y="61"/>
                      </a:cubicBezTo>
                      <a:cubicBezTo>
                        <a:pt x="80" y="61"/>
                        <a:pt x="80" y="61"/>
                        <a:pt x="80" y="61"/>
                      </a:cubicBezTo>
                      <a:cubicBezTo>
                        <a:pt x="80" y="61"/>
                        <a:pt x="80" y="61"/>
                        <a:pt x="80" y="61"/>
                      </a:cubicBezTo>
                      <a:cubicBezTo>
                        <a:pt x="80" y="61"/>
                        <a:pt x="80" y="61"/>
                        <a:pt x="80" y="61"/>
                      </a:cubicBezTo>
                      <a:cubicBezTo>
                        <a:pt x="80" y="60"/>
                        <a:pt x="80" y="60"/>
                        <a:pt x="80" y="60"/>
                      </a:cubicBezTo>
                      <a:cubicBezTo>
                        <a:pt x="80" y="60"/>
                        <a:pt x="80" y="60"/>
                        <a:pt x="80" y="60"/>
                      </a:cubicBezTo>
                      <a:cubicBezTo>
                        <a:pt x="81" y="60"/>
                        <a:pt x="81" y="60"/>
                        <a:pt x="81" y="60"/>
                      </a:cubicBezTo>
                      <a:cubicBezTo>
                        <a:pt x="81" y="60"/>
                        <a:pt x="81" y="60"/>
                        <a:pt x="81" y="60"/>
                      </a:cubicBezTo>
                      <a:cubicBezTo>
                        <a:pt x="81" y="59"/>
                        <a:pt x="81" y="59"/>
                        <a:pt x="81" y="59"/>
                      </a:cubicBezTo>
                      <a:cubicBezTo>
                        <a:pt x="81" y="59"/>
                        <a:pt x="81" y="59"/>
                        <a:pt x="81" y="59"/>
                      </a:cubicBezTo>
                      <a:cubicBezTo>
                        <a:pt x="81" y="59"/>
                        <a:pt x="81" y="59"/>
                        <a:pt x="81" y="59"/>
                      </a:cubicBezTo>
                      <a:cubicBezTo>
                        <a:pt x="81" y="59"/>
                        <a:pt x="81" y="59"/>
                        <a:pt x="81" y="59"/>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1"/>
                        <a:pt x="82" y="61"/>
                        <a:pt x="82" y="61"/>
                      </a:cubicBezTo>
                      <a:cubicBezTo>
                        <a:pt x="82" y="60"/>
                        <a:pt x="82" y="60"/>
                        <a:pt x="82" y="60"/>
                      </a:cubicBezTo>
                      <a:cubicBezTo>
                        <a:pt x="82" y="60"/>
                        <a:pt x="82" y="60"/>
                        <a:pt x="82" y="60"/>
                      </a:cubicBezTo>
                      <a:cubicBezTo>
                        <a:pt x="82" y="60"/>
                        <a:pt x="82" y="60"/>
                        <a:pt x="82" y="60"/>
                      </a:cubicBezTo>
                      <a:cubicBezTo>
                        <a:pt x="83" y="60"/>
                        <a:pt x="83" y="60"/>
                        <a:pt x="83" y="60"/>
                      </a:cubicBezTo>
                      <a:cubicBezTo>
                        <a:pt x="83" y="60"/>
                        <a:pt x="83" y="60"/>
                        <a:pt x="83" y="60"/>
                      </a:cubicBezTo>
                      <a:cubicBezTo>
                        <a:pt x="83" y="60"/>
                        <a:pt x="83" y="60"/>
                        <a:pt x="83" y="60"/>
                      </a:cubicBezTo>
                      <a:cubicBezTo>
                        <a:pt x="83" y="60"/>
                        <a:pt x="83" y="60"/>
                        <a:pt x="83" y="60"/>
                      </a:cubicBezTo>
                      <a:cubicBezTo>
                        <a:pt x="83" y="60"/>
                        <a:pt x="83" y="60"/>
                        <a:pt x="83" y="60"/>
                      </a:cubicBezTo>
                      <a:cubicBezTo>
                        <a:pt x="83" y="59"/>
                        <a:pt x="83" y="59"/>
                        <a:pt x="83" y="59"/>
                      </a:cubicBezTo>
                      <a:cubicBezTo>
                        <a:pt x="82" y="59"/>
                        <a:pt x="82" y="59"/>
                        <a:pt x="82"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8"/>
                        <a:pt x="83" y="58"/>
                        <a:pt x="83" y="58"/>
                      </a:cubicBezTo>
                      <a:cubicBezTo>
                        <a:pt x="83" y="58"/>
                        <a:pt x="83" y="58"/>
                        <a:pt x="83" y="58"/>
                      </a:cubicBezTo>
                      <a:cubicBezTo>
                        <a:pt x="83" y="58"/>
                        <a:pt x="83" y="58"/>
                        <a:pt x="83" y="58"/>
                      </a:cubicBezTo>
                      <a:cubicBezTo>
                        <a:pt x="83" y="58"/>
                        <a:pt x="83" y="58"/>
                        <a:pt x="83" y="58"/>
                      </a:cubicBezTo>
                      <a:cubicBezTo>
                        <a:pt x="83" y="58"/>
                        <a:pt x="83" y="58"/>
                        <a:pt x="83"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3" y="58"/>
                        <a:pt x="83" y="58"/>
                        <a:pt x="83" y="58"/>
                      </a:cubicBezTo>
                      <a:cubicBezTo>
                        <a:pt x="82" y="58"/>
                        <a:pt x="82" y="58"/>
                        <a:pt x="82" y="58"/>
                      </a:cubicBezTo>
                      <a:cubicBezTo>
                        <a:pt x="82" y="57"/>
                        <a:pt x="82" y="57"/>
                        <a:pt x="82" y="57"/>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1" y="57"/>
                        <a:pt x="81" y="57"/>
                        <a:pt x="81" y="57"/>
                      </a:cubicBezTo>
                      <a:cubicBezTo>
                        <a:pt x="81" y="57"/>
                        <a:pt x="81" y="57"/>
                        <a:pt x="81" y="57"/>
                      </a:cubicBezTo>
                      <a:cubicBezTo>
                        <a:pt x="82" y="57"/>
                        <a:pt x="82" y="57"/>
                        <a:pt x="82" y="57"/>
                      </a:cubicBezTo>
                      <a:cubicBezTo>
                        <a:pt x="82" y="57"/>
                        <a:pt x="82" y="57"/>
                        <a:pt x="82" y="57"/>
                      </a:cubicBezTo>
                      <a:cubicBezTo>
                        <a:pt x="82" y="57"/>
                        <a:pt x="82" y="57"/>
                        <a:pt x="82" y="57"/>
                      </a:cubicBezTo>
                      <a:cubicBezTo>
                        <a:pt x="82" y="57"/>
                        <a:pt x="82" y="57"/>
                        <a:pt x="82" y="57"/>
                      </a:cubicBezTo>
                      <a:cubicBezTo>
                        <a:pt x="82" y="57"/>
                        <a:pt x="82" y="57"/>
                        <a:pt x="82" y="57"/>
                      </a:cubicBezTo>
                      <a:cubicBezTo>
                        <a:pt x="82" y="56"/>
                        <a:pt x="82" y="56"/>
                        <a:pt x="82" y="56"/>
                      </a:cubicBezTo>
                      <a:cubicBezTo>
                        <a:pt x="81" y="57"/>
                        <a:pt x="81" y="57"/>
                        <a:pt x="81" y="57"/>
                      </a:cubicBezTo>
                      <a:cubicBezTo>
                        <a:pt x="81" y="57"/>
                        <a:pt x="81" y="57"/>
                        <a:pt x="81" y="57"/>
                      </a:cubicBezTo>
                      <a:cubicBezTo>
                        <a:pt x="81" y="57"/>
                        <a:pt x="81" y="57"/>
                        <a:pt x="81" y="57"/>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5"/>
                        <a:pt x="81" y="55"/>
                        <a:pt x="81"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6"/>
                        <a:pt x="80" y="56"/>
                        <a:pt x="80" y="56"/>
                      </a:cubicBezTo>
                      <a:cubicBezTo>
                        <a:pt x="80" y="56"/>
                        <a:pt x="80" y="56"/>
                        <a:pt x="80" y="56"/>
                      </a:cubicBezTo>
                      <a:cubicBezTo>
                        <a:pt x="80" y="56"/>
                        <a:pt x="80" y="56"/>
                        <a:pt x="80" y="56"/>
                      </a:cubicBezTo>
                      <a:cubicBezTo>
                        <a:pt x="79" y="56"/>
                        <a:pt x="79" y="56"/>
                        <a:pt x="79" y="56"/>
                      </a:cubicBezTo>
                      <a:cubicBezTo>
                        <a:pt x="79" y="56"/>
                        <a:pt x="79" y="56"/>
                        <a:pt x="79" y="56"/>
                      </a:cubicBezTo>
                      <a:cubicBezTo>
                        <a:pt x="79" y="56"/>
                        <a:pt x="79" y="56"/>
                        <a:pt x="79" y="56"/>
                      </a:cubicBezTo>
                      <a:cubicBezTo>
                        <a:pt x="79" y="56"/>
                        <a:pt x="79" y="56"/>
                        <a:pt x="79" y="56"/>
                      </a:cubicBezTo>
                      <a:cubicBezTo>
                        <a:pt x="79" y="57"/>
                        <a:pt x="79" y="57"/>
                        <a:pt x="79" y="57"/>
                      </a:cubicBezTo>
                      <a:cubicBezTo>
                        <a:pt x="79" y="58"/>
                        <a:pt x="79" y="58"/>
                        <a:pt x="79" y="58"/>
                      </a:cubicBezTo>
                      <a:cubicBezTo>
                        <a:pt x="79" y="58"/>
                        <a:pt x="79" y="58"/>
                        <a:pt x="79" y="58"/>
                      </a:cubicBezTo>
                      <a:cubicBezTo>
                        <a:pt x="79" y="58"/>
                        <a:pt x="79" y="58"/>
                        <a:pt x="79" y="58"/>
                      </a:cubicBezTo>
                      <a:cubicBezTo>
                        <a:pt x="78" y="59"/>
                        <a:pt x="78" y="59"/>
                        <a:pt x="78" y="59"/>
                      </a:cubicBezTo>
                      <a:cubicBezTo>
                        <a:pt x="78" y="59"/>
                        <a:pt x="78" y="59"/>
                        <a:pt x="78" y="59"/>
                      </a:cubicBezTo>
                      <a:cubicBezTo>
                        <a:pt x="78" y="59"/>
                        <a:pt x="78" y="59"/>
                        <a:pt x="78" y="59"/>
                      </a:cubicBezTo>
                      <a:cubicBezTo>
                        <a:pt x="77" y="59"/>
                        <a:pt x="77" y="59"/>
                        <a:pt x="77" y="59"/>
                      </a:cubicBezTo>
                      <a:cubicBezTo>
                        <a:pt x="77" y="58"/>
                        <a:pt x="77" y="58"/>
                        <a:pt x="77" y="58"/>
                      </a:cubicBezTo>
                      <a:cubicBezTo>
                        <a:pt x="76" y="58"/>
                        <a:pt x="76" y="58"/>
                        <a:pt x="76" y="58"/>
                      </a:cubicBezTo>
                      <a:cubicBezTo>
                        <a:pt x="76" y="58"/>
                        <a:pt x="76" y="58"/>
                        <a:pt x="76" y="58"/>
                      </a:cubicBezTo>
                      <a:cubicBezTo>
                        <a:pt x="77" y="57"/>
                        <a:pt x="77" y="57"/>
                        <a:pt x="77" y="57"/>
                      </a:cubicBezTo>
                      <a:cubicBezTo>
                        <a:pt x="77" y="57"/>
                        <a:pt x="77" y="57"/>
                        <a:pt x="77" y="57"/>
                      </a:cubicBezTo>
                      <a:cubicBezTo>
                        <a:pt x="77" y="57"/>
                        <a:pt x="77" y="57"/>
                        <a:pt x="77" y="57"/>
                      </a:cubicBezTo>
                      <a:cubicBezTo>
                        <a:pt x="76" y="58"/>
                        <a:pt x="76" y="58"/>
                        <a:pt x="76" y="58"/>
                      </a:cubicBezTo>
                      <a:cubicBezTo>
                        <a:pt x="76" y="58"/>
                        <a:pt x="76" y="58"/>
                        <a:pt x="76" y="58"/>
                      </a:cubicBezTo>
                      <a:cubicBezTo>
                        <a:pt x="75" y="58"/>
                        <a:pt x="75" y="58"/>
                        <a:pt x="75" y="58"/>
                      </a:cubicBezTo>
                      <a:cubicBezTo>
                        <a:pt x="75" y="58"/>
                        <a:pt x="75" y="58"/>
                        <a:pt x="75" y="58"/>
                      </a:cubicBezTo>
                      <a:cubicBezTo>
                        <a:pt x="75" y="57"/>
                        <a:pt x="75" y="57"/>
                        <a:pt x="75" y="57"/>
                      </a:cubicBezTo>
                      <a:cubicBezTo>
                        <a:pt x="75" y="57"/>
                        <a:pt x="75" y="57"/>
                        <a:pt x="75" y="57"/>
                      </a:cubicBezTo>
                      <a:cubicBezTo>
                        <a:pt x="74" y="57"/>
                        <a:pt x="74" y="57"/>
                        <a:pt x="74" y="57"/>
                      </a:cubicBezTo>
                      <a:cubicBezTo>
                        <a:pt x="74" y="56"/>
                        <a:pt x="74" y="56"/>
                        <a:pt x="74" y="56"/>
                      </a:cubicBezTo>
                      <a:cubicBezTo>
                        <a:pt x="74" y="56"/>
                        <a:pt x="74" y="56"/>
                        <a:pt x="74" y="56"/>
                      </a:cubicBezTo>
                      <a:cubicBezTo>
                        <a:pt x="75" y="56"/>
                        <a:pt x="75" y="56"/>
                        <a:pt x="75" y="56"/>
                      </a:cubicBezTo>
                      <a:cubicBezTo>
                        <a:pt x="75" y="56"/>
                        <a:pt x="75" y="56"/>
                        <a:pt x="75" y="56"/>
                      </a:cubicBezTo>
                      <a:cubicBezTo>
                        <a:pt x="75" y="56"/>
                        <a:pt x="75" y="56"/>
                        <a:pt x="75" y="56"/>
                      </a:cubicBezTo>
                      <a:cubicBezTo>
                        <a:pt x="76" y="56"/>
                        <a:pt x="76" y="56"/>
                        <a:pt x="76" y="56"/>
                      </a:cubicBezTo>
                      <a:cubicBezTo>
                        <a:pt x="76" y="56"/>
                        <a:pt x="76" y="56"/>
                        <a:pt x="76" y="56"/>
                      </a:cubicBezTo>
                      <a:cubicBezTo>
                        <a:pt x="76" y="56"/>
                        <a:pt x="76" y="56"/>
                        <a:pt x="76" y="56"/>
                      </a:cubicBezTo>
                      <a:cubicBezTo>
                        <a:pt x="76" y="56"/>
                        <a:pt x="76" y="56"/>
                        <a:pt x="76" y="56"/>
                      </a:cubicBezTo>
                      <a:cubicBezTo>
                        <a:pt x="76" y="55"/>
                        <a:pt x="76" y="55"/>
                        <a:pt x="76" y="55"/>
                      </a:cubicBezTo>
                      <a:cubicBezTo>
                        <a:pt x="76" y="55"/>
                        <a:pt x="76" y="55"/>
                        <a:pt x="76" y="55"/>
                      </a:cubicBezTo>
                      <a:cubicBezTo>
                        <a:pt x="76" y="55"/>
                        <a:pt x="76" y="55"/>
                        <a:pt x="76" y="55"/>
                      </a:cubicBezTo>
                      <a:cubicBezTo>
                        <a:pt x="77" y="55"/>
                        <a:pt x="77" y="55"/>
                        <a:pt x="77" y="55"/>
                      </a:cubicBezTo>
                      <a:cubicBezTo>
                        <a:pt x="77" y="54"/>
                        <a:pt x="77" y="54"/>
                        <a:pt x="77" y="54"/>
                      </a:cubicBezTo>
                      <a:cubicBezTo>
                        <a:pt x="77" y="54"/>
                        <a:pt x="77" y="54"/>
                        <a:pt x="77" y="54"/>
                      </a:cubicBezTo>
                      <a:cubicBezTo>
                        <a:pt x="77" y="54"/>
                        <a:pt x="77" y="54"/>
                        <a:pt x="77" y="54"/>
                      </a:cubicBezTo>
                      <a:cubicBezTo>
                        <a:pt x="78" y="54"/>
                        <a:pt x="78" y="54"/>
                        <a:pt x="78" y="54"/>
                      </a:cubicBezTo>
                      <a:cubicBezTo>
                        <a:pt x="77" y="54"/>
                        <a:pt x="77" y="54"/>
                        <a:pt x="77" y="54"/>
                      </a:cubicBezTo>
                      <a:cubicBezTo>
                        <a:pt x="77" y="53"/>
                        <a:pt x="77" y="53"/>
                        <a:pt x="77" y="53"/>
                      </a:cubicBezTo>
                      <a:cubicBezTo>
                        <a:pt x="77" y="53"/>
                        <a:pt x="77" y="53"/>
                        <a:pt x="77" y="53"/>
                      </a:cubicBezTo>
                      <a:cubicBezTo>
                        <a:pt x="76" y="53"/>
                        <a:pt x="76" y="53"/>
                        <a:pt x="76" y="53"/>
                      </a:cubicBezTo>
                      <a:cubicBezTo>
                        <a:pt x="76" y="53"/>
                        <a:pt x="76" y="53"/>
                        <a:pt x="76" y="53"/>
                      </a:cubicBezTo>
                      <a:cubicBezTo>
                        <a:pt x="76" y="54"/>
                        <a:pt x="76" y="54"/>
                        <a:pt x="76" y="54"/>
                      </a:cubicBezTo>
                      <a:cubicBezTo>
                        <a:pt x="77" y="54"/>
                        <a:pt x="77" y="54"/>
                        <a:pt x="77" y="54"/>
                      </a:cubicBezTo>
                      <a:cubicBezTo>
                        <a:pt x="77" y="54"/>
                        <a:pt x="77" y="54"/>
                        <a:pt x="77" y="54"/>
                      </a:cubicBezTo>
                      <a:cubicBezTo>
                        <a:pt x="77" y="53"/>
                        <a:pt x="77" y="53"/>
                        <a:pt x="77" y="53"/>
                      </a:cubicBezTo>
                      <a:cubicBezTo>
                        <a:pt x="77" y="53"/>
                        <a:pt x="77" y="53"/>
                        <a:pt x="77" y="53"/>
                      </a:cubicBezTo>
                      <a:cubicBezTo>
                        <a:pt x="77" y="53"/>
                        <a:pt x="77" y="53"/>
                        <a:pt x="77" y="53"/>
                      </a:cubicBezTo>
                      <a:cubicBezTo>
                        <a:pt x="77" y="54"/>
                        <a:pt x="77" y="54"/>
                        <a:pt x="77" y="54"/>
                      </a:cubicBezTo>
                      <a:cubicBezTo>
                        <a:pt x="77" y="54"/>
                        <a:pt x="77" y="54"/>
                        <a:pt x="77" y="54"/>
                      </a:cubicBezTo>
                      <a:cubicBezTo>
                        <a:pt x="77" y="54"/>
                        <a:pt x="77" y="54"/>
                        <a:pt x="77" y="54"/>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5"/>
                        <a:pt x="76" y="55"/>
                        <a:pt x="76" y="55"/>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3"/>
                        <a:pt x="76" y="53"/>
                        <a:pt x="76" y="53"/>
                      </a:cubicBezTo>
                      <a:cubicBezTo>
                        <a:pt x="76" y="53"/>
                        <a:pt x="76" y="53"/>
                        <a:pt x="76" y="53"/>
                      </a:cubicBezTo>
                      <a:cubicBezTo>
                        <a:pt x="76" y="53"/>
                        <a:pt x="76" y="53"/>
                        <a:pt x="76" y="53"/>
                      </a:cubicBezTo>
                      <a:cubicBezTo>
                        <a:pt x="76" y="53"/>
                        <a:pt x="76" y="53"/>
                        <a:pt x="76" y="53"/>
                      </a:cubicBezTo>
                      <a:cubicBezTo>
                        <a:pt x="76" y="54"/>
                        <a:pt x="76" y="54"/>
                        <a:pt x="76" y="54"/>
                      </a:cubicBezTo>
                      <a:cubicBezTo>
                        <a:pt x="75" y="54"/>
                        <a:pt x="75" y="54"/>
                        <a:pt x="75" y="54"/>
                      </a:cubicBezTo>
                      <a:cubicBezTo>
                        <a:pt x="75" y="54"/>
                        <a:pt x="75" y="54"/>
                        <a:pt x="75" y="54"/>
                      </a:cubicBezTo>
                      <a:cubicBezTo>
                        <a:pt x="75" y="55"/>
                        <a:pt x="75" y="55"/>
                        <a:pt x="75" y="55"/>
                      </a:cubicBezTo>
                      <a:cubicBezTo>
                        <a:pt x="75" y="55"/>
                        <a:pt x="75" y="55"/>
                        <a:pt x="75" y="55"/>
                      </a:cubicBezTo>
                      <a:cubicBezTo>
                        <a:pt x="75" y="55"/>
                        <a:pt x="75" y="55"/>
                        <a:pt x="75" y="55"/>
                      </a:cubicBezTo>
                      <a:cubicBezTo>
                        <a:pt x="75" y="55"/>
                        <a:pt x="75" y="55"/>
                        <a:pt x="75" y="55"/>
                      </a:cubicBezTo>
                      <a:cubicBezTo>
                        <a:pt x="74" y="55"/>
                        <a:pt x="74" y="55"/>
                        <a:pt x="74" y="55"/>
                      </a:cubicBezTo>
                      <a:cubicBezTo>
                        <a:pt x="74" y="54"/>
                        <a:pt x="74" y="54"/>
                        <a:pt x="74" y="54"/>
                      </a:cubicBezTo>
                      <a:cubicBezTo>
                        <a:pt x="74" y="54"/>
                        <a:pt x="74" y="54"/>
                        <a:pt x="74" y="54"/>
                      </a:cubicBezTo>
                      <a:cubicBezTo>
                        <a:pt x="74" y="54"/>
                        <a:pt x="74" y="54"/>
                        <a:pt x="74" y="54"/>
                      </a:cubicBezTo>
                      <a:cubicBezTo>
                        <a:pt x="74" y="54"/>
                        <a:pt x="74" y="54"/>
                        <a:pt x="74" y="54"/>
                      </a:cubicBezTo>
                      <a:cubicBezTo>
                        <a:pt x="73" y="54"/>
                        <a:pt x="73" y="54"/>
                        <a:pt x="73" y="54"/>
                      </a:cubicBezTo>
                      <a:cubicBezTo>
                        <a:pt x="73" y="54"/>
                        <a:pt x="73" y="54"/>
                        <a:pt x="73" y="54"/>
                      </a:cubicBezTo>
                      <a:cubicBezTo>
                        <a:pt x="73" y="55"/>
                        <a:pt x="73" y="55"/>
                        <a:pt x="73" y="55"/>
                      </a:cubicBezTo>
                      <a:cubicBezTo>
                        <a:pt x="72" y="56"/>
                        <a:pt x="72" y="56"/>
                        <a:pt x="72" y="56"/>
                      </a:cubicBezTo>
                      <a:cubicBezTo>
                        <a:pt x="71" y="56"/>
                        <a:pt x="71" y="56"/>
                        <a:pt x="71" y="56"/>
                      </a:cubicBezTo>
                      <a:cubicBezTo>
                        <a:pt x="71" y="56"/>
                        <a:pt x="71" y="56"/>
                        <a:pt x="71" y="56"/>
                      </a:cubicBezTo>
                      <a:cubicBezTo>
                        <a:pt x="70" y="56"/>
                        <a:pt x="70" y="56"/>
                        <a:pt x="70" y="56"/>
                      </a:cubicBezTo>
                      <a:cubicBezTo>
                        <a:pt x="69" y="57"/>
                        <a:pt x="69" y="57"/>
                        <a:pt x="69" y="57"/>
                      </a:cubicBezTo>
                      <a:cubicBezTo>
                        <a:pt x="69" y="57"/>
                        <a:pt x="69" y="57"/>
                        <a:pt x="69" y="57"/>
                      </a:cubicBezTo>
                      <a:cubicBezTo>
                        <a:pt x="68" y="57"/>
                        <a:pt x="68" y="57"/>
                        <a:pt x="68" y="57"/>
                      </a:cubicBezTo>
                      <a:cubicBezTo>
                        <a:pt x="67" y="56"/>
                        <a:pt x="67" y="56"/>
                        <a:pt x="67" y="56"/>
                      </a:cubicBezTo>
                      <a:cubicBezTo>
                        <a:pt x="66" y="56"/>
                        <a:pt x="66" y="56"/>
                        <a:pt x="66" y="56"/>
                      </a:cubicBezTo>
                      <a:cubicBezTo>
                        <a:pt x="65" y="56"/>
                        <a:pt x="65" y="56"/>
                        <a:pt x="65" y="56"/>
                      </a:cubicBezTo>
                      <a:cubicBezTo>
                        <a:pt x="65" y="55"/>
                        <a:pt x="65" y="55"/>
                        <a:pt x="65" y="55"/>
                      </a:cubicBezTo>
                      <a:cubicBezTo>
                        <a:pt x="64" y="55"/>
                        <a:pt x="64" y="55"/>
                        <a:pt x="64" y="55"/>
                      </a:cubicBezTo>
                      <a:cubicBezTo>
                        <a:pt x="64" y="54"/>
                        <a:pt x="64" y="54"/>
                        <a:pt x="64" y="54"/>
                      </a:cubicBezTo>
                      <a:cubicBezTo>
                        <a:pt x="65" y="53"/>
                        <a:pt x="65" y="53"/>
                        <a:pt x="65" y="53"/>
                      </a:cubicBezTo>
                      <a:cubicBezTo>
                        <a:pt x="66" y="52"/>
                        <a:pt x="66" y="52"/>
                        <a:pt x="66" y="52"/>
                      </a:cubicBezTo>
                      <a:cubicBezTo>
                        <a:pt x="66" y="51"/>
                        <a:pt x="66" y="51"/>
                        <a:pt x="66" y="51"/>
                      </a:cubicBezTo>
                      <a:cubicBezTo>
                        <a:pt x="67" y="50"/>
                        <a:pt x="67" y="50"/>
                        <a:pt x="67" y="50"/>
                      </a:cubicBezTo>
                      <a:cubicBezTo>
                        <a:pt x="67" y="50"/>
                        <a:pt x="67" y="50"/>
                        <a:pt x="67" y="50"/>
                      </a:cubicBezTo>
                      <a:cubicBezTo>
                        <a:pt x="67" y="50"/>
                        <a:pt x="67" y="50"/>
                        <a:pt x="67" y="50"/>
                      </a:cubicBezTo>
                      <a:cubicBezTo>
                        <a:pt x="68" y="50"/>
                        <a:pt x="68" y="50"/>
                        <a:pt x="68" y="50"/>
                      </a:cubicBezTo>
                      <a:cubicBezTo>
                        <a:pt x="69" y="50"/>
                        <a:pt x="69" y="50"/>
                        <a:pt x="69" y="50"/>
                      </a:cubicBezTo>
                      <a:cubicBezTo>
                        <a:pt x="69" y="50"/>
                        <a:pt x="69" y="50"/>
                        <a:pt x="69" y="50"/>
                      </a:cubicBezTo>
                      <a:cubicBezTo>
                        <a:pt x="70" y="50"/>
                        <a:pt x="70" y="50"/>
                        <a:pt x="70" y="50"/>
                      </a:cubicBezTo>
                      <a:cubicBezTo>
                        <a:pt x="71" y="51"/>
                        <a:pt x="71" y="51"/>
                        <a:pt x="71" y="51"/>
                      </a:cubicBezTo>
                      <a:cubicBezTo>
                        <a:pt x="71" y="51"/>
                        <a:pt x="71" y="51"/>
                        <a:pt x="71" y="51"/>
                      </a:cubicBezTo>
                      <a:cubicBezTo>
                        <a:pt x="71" y="51"/>
                        <a:pt x="71" y="51"/>
                        <a:pt x="71" y="51"/>
                      </a:cubicBezTo>
                      <a:cubicBezTo>
                        <a:pt x="72" y="52"/>
                        <a:pt x="72" y="52"/>
                        <a:pt x="72" y="52"/>
                      </a:cubicBezTo>
                      <a:cubicBezTo>
                        <a:pt x="72" y="52"/>
                        <a:pt x="72" y="52"/>
                        <a:pt x="72" y="52"/>
                      </a:cubicBezTo>
                      <a:cubicBezTo>
                        <a:pt x="73" y="52"/>
                        <a:pt x="73" y="52"/>
                        <a:pt x="73" y="52"/>
                      </a:cubicBezTo>
                      <a:cubicBezTo>
                        <a:pt x="73" y="52"/>
                        <a:pt x="73" y="52"/>
                        <a:pt x="73" y="52"/>
                      </a:cubicBezTo>
                      <a:cubicBezTo>
                        <a:pt x="73" y="52"/>
                        <a:pt x="73" y="52"/>
                        <a:pt x="73" y="52"/>
                      </a:cubicBezTo>
                      <a:cubicBezTo>
                        <a:pt x="73" y="52"/>
                        <a:pt x="73" y="52"/>
                        <a:pt x="73" y="52"/>
                      </a:cubicBezTo>
                      <a:cubicBezTo>
                        <a:pt x="74" y="52"/>
                        <a:pt x="74" y="52"/>
                        <a:pt x="74" y="52"/>
                      </a:cubicBezTo>
                      <a:cubicBezTo>
                        <a:pt x="74" y="52"/>
                        <a:pt x="74" y="52"/>
                        <a:pt x="74" y="52"/>
                      </a:cubicBezTo>
                      <a:cubicBezTo>
                        <a:pt x="75" y="52"/>
                        <a:pt x="75" y="52"/>
                        <a:pt x="75" y="52"/>
                      </a:cubicBezTo>
                      <a:cubicBezTo>
                        <a:pt x="75" y="52"/>
                        <a:pt x="75" y="52"/>
                        <a:pt x="75" y="52"/>
                      </a:cubicBezTo>
                      <a:cubicBezTo>
                        <a:pt x="75" y="52"/>
                        <a:pt x="75" y="52"/>
                        <a:pt x="75" y="52"/>
                      </a:cubicBezTo>
                      <a:cubicBezTo>
                        <a:pt x="76" y="52"/>
                        <a:pt x="76" y="52"/>
                        <a:pt x="76" y="52"/>
                      </a:cubicBezTo>
                      <a:cubicBezTo>
                        <a:pt x="76" y="52"/>
                        <a:pt x="76" y="52"/>
                        <a:pt x="76" y="52"/>
                      </a:cubicBezTo>
                      <a:cubicBezTo>
                        <a:pt x="76" y="53"/>
                        <a:pt x="76" y="53"/>
                        <a:pt x="76" y="53"/>
                      </a:cubicBezTo>
                      <a:cubicBezTo>
                        <a:pt x="76" y="53"/>
                        <a:pt x="76" y="53"/>
                        <a:pt x="76" y="53"/>
                      </a:cubicBezTo>
                      <a:cubicBezTo>
                        <a:pt x="76" y="53"/>
                        <a:pt x="76" y="53"/>
                        <a:pt x="76" y="53"/>
                      </a:cubicBezTo>
                      <a:cubicBezTo>
                        <a:pt x="76" y="53"/>
                        <a:pt x="76" y="53"/>
                        <a:pt x="76" y="53"/>
                      </a:cubicBezTo>
                      <a:cubicBezTo>
                        <a:pt x="76" y="53"/>
                        <a:pt x="76" y="53"/>
                        <a:pt x="76" y="53"/>
                      </a:cubicBezTo>
                      <a:cubicBezTo>
                        <a:pt x="76" y="53"/>
                        <a:pt x="76" y="53"/>
                        <a:pt x="76" y="53"/>
                      </a:cubicBezTo>
                      <a:cubicBezTo>
                        <a:pt x="77" y="53"/>
                        <a:pt x="77" y="53"/>
                        <a:pt x="77" y="53"/>
                      </a:cubicBezTo>
                      <a:cubicBezTo>
                        <a:pt x="77" y="53"/>
                        <a:pt x="77" y="53"/>
                        <a:pt x="77" y="53"/>
                      </a:cubicBezTo>
                      <a:cubicBezTo>
                        <a:pt x="77" y="53"/>
                        <a:pt x="77" y="53"/>
                        <a:pt x="77"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9" y="53"/>
                        <a:pt x="79" y="53"/>
                        <a:pt x="79" y="53"/>
                      </a:cubicBezTo>
                      <a:cubicBezTo>
                        <a:pt x="79" y="53"/>
                        <a:pt x="79" y="53"/>
                        <a:pt x="79" y="53"/>
                      </a:cubicBezTo>
                      <a:cubicBezTo>
                        <a:pt x="79" y="52"/>
                        <a:pt x="79" y="52"/>
                        <a:pt x="79" y="52"/>
                      </a:cubicBezTo>
                      <a:cubicBezTo>
                        <a:pt x="79" y="52"/>
                        <a:pt x="79" y="52"/>
                        <a:pt x="79" y="52"/>
                      </a:cubicBezTo>
                      <a:cubicBezTo>
                        <a:pt x="79" y="52"/>
                        <a:pt x="79" y="52"/>
                        <a:pt x="79" y="52"/>
                      </a:cubicBezTo>
                      <a:cubicBezTo>
                        <a:pt x="79" y="52"/>
                        <a:pt x="79" y="52"/>
                        <a:pt x="79" y="52"/>
                      </a:cubicBezTo>
                      <a:cubicBezTo>
                        <a:pt x="79" y="52"/>
                        <a:pt x="79" y="52"/>
                        <a:pt x="79" y="52"/>
                      </a:cubicBezTo>
                      <a:cubicBezTo>
                        <a:pt x="79" y="53"/>
                        <a:pt x="79" y="53"/>
                        <a:pt x="79" y="53"/>
                      </a:cubicBezTo>
                      <a:cubicBezTo>
                        <a:pt x="78" y="52"/>
                        <a:pt x="78" y="52"/>
                        <a:pt x="78" y="52"/>
                      </a:cubicBezTo>
                      <a:cubicBezTo>
                        <a:pt x="78" y="51"/>
                        <a:pt x="78" y="51"/>
                        <a:pt x="78" y="51"/>
                      </a:cubicBezTo>
                      <a:cubicBezTo>
                        <a:pt x="77" y="51"/>
                        <a:pt x="77" y="51"/>
                        <a:pt x="77" y="51"/>
                      </a:cubicBezTo>
                      <a:cubicBezTo>
                        <a:pt x="77" y="50"/>
                        <a:pt x="77" y="50"/>
                        <a:pt x="77" y="50"/>
                      </a:cubicBezTo>
                      <a:cubicBezTo>
                        <a:pt x="77" y="49"/>
                        <a:pt x="77" y="49"/>
                        <a:pt x="77" y="49"/>
                      </a:cubicBezTo>
                      <a:cubicBezTo>
                        <a:pt x="77" y="49"/>
                        <a:pt x="77" y="49"/>
                        <a:pt x="77" y="49"/>
                      </a:cubicBezTo>
                      <a:cubicBezTo>
                        <a:pt x="76" y="48"/>
                        <a:pt x="76" y="48"/>
                        <a:pt x="76" y="48"/>
                      </a:cubicBezTo>
                      <a:cubicBezTo>
                        <a:pt x="76" y="48"/>
                        <a:pt x="76" y="48"/>
                        <a:pt x="76" y="48"/>
                      </a:cubicBezTo>
                      <a:cubicBezTo>
                        <a:pt x="76" y="48"/>
                        <a:pt x="76" y="48"/>
                        <a:pt x="76" y="48"/>
                      </a:cubicBezTo>
                      <a:cubicBezTo>
                        <a:pt x="76" y="48"/>
                        <a:pt x="76" y="48"/>
                        <a:pt x="76" y="48"/>
                      </a:cubicBezTo>
                      <a:cubicBezTo>
                        <a:pt x="76" y="48"/>
                        <a:pt x="76" y="48"/>
                        <a:pt x="76" y="48"/>
                      </a:cubicBezTo>
                      <a:cubicBezTo>
                        <a:pt x="76" y="47"/>
                        <a:pt x="76" y="47"/>
                        <a:pt x="76" y="47"/>
                      </a:cubicBezTo>
                      <a:cubicBezTo>
                        <a:pt x="75" y="47"/>
                        <a:pt x="75" y="47"/>
                        <a:pt x="75" y="47"/>
                      </a:cubicBezTo>
                      <a:cubicBezTo>
                        <a:pt x="75" y="46"/>
                        <a:pt x="75" y="46"/>
                        <a:pt x="75" y="46"/>
                      </a:cubicBezTo>
                      <a:cubicBezTo>
                        <a:pt x="75" y="46"/>
                        <a:pt x="75" y="46"/>
                        <a:pt x="75" y="46"/>
                      </a:cubicBezTo>
                      <a:cubicBezTo>
                        <a:pt x="74" y="46"/>
                        <a:pt x="74" y="46"/>
                        <a:pt x="74" y="46"/>
                      </a:cubicBezTo>
                      <a:cubicBezTo>
                        <a:pt x="74" y="46"/>
                        <a:pt x="74" y="46"/>
                        <a:pt x="74" y="46"/>
                      </a:cubicBezTo>
                      <a:cubicBezTo>
                        <a:pt x="74" y="45"/>
                        <a:pt x="74" y="45"/>
                        <a:pt x="74" y="45"/>
                      </a:cubicBezTo>
                      <a:cubicBezTo>
                        <a:pt x="74" y="44"/>
                        <a:pt x="74" y="44"/>
                        <a:pt x="74" y="44"/>
                      </a:cubicBezTo>
                      <a:cubicBezTo>
                        <a:pt x="74" y="44"/>
                        <a:pt x="74" y="44"/>
                        <a:pt x="74" y="44"/>
                      </a:cubicBezTo>
                      <a:cubicBezTo>
                        <a:pt x="73" y="44"/>
                        <a:pt x="73" y="44"/>
                        <a:pt x="73" y="44"/>
                      </a:cubicBezTo>
                      <a:cubicBezTo>
                        <a:pt x="73" y="43"/>
                        <a:pt x="73" y="43"/>
                        <a:pt x="73" y="43"/>
                      </a:cubicBezTo>
                      <a:cubicBezTo>
                        <a:pt x="73" y="43"/>
                        <a:pt x="73" y="43"/>
                        <a:pt x="73" y="43"/>
                      </a:cubicBezTo>
                      <a:cubicBezTo>
                        <a:pt x="73" y="43"/>
                        <a:pt x="73" y="43"/>
                        <a:pt x="73" y="43"/>
                      </a:cubicBezTo>
                      <a:cubicBezTo>
                        <a:pt x="73" y="42"/>
                        <a:pt x="73" y="42"/>
                        <a:pt x="73" y="42"/>
                      </a:cubicBezTo>
                      <a:cubicBezTo>
                        <a:pt x="73" y="42"/>
                        <a:pt x="73" y="42"/>
                        <a:pt x="73" y="42"/>
                      </a:cubicBezTo>
                      <a:cubicBezTo>
                        <a:pt x="73" y="41"/>
                        <a:pt x="73" y="41"/>
                        <a:pt x="73" y="41"/>
                      </a:cubicBezTo>
                      <a:cubicBezTo>
                        <a:pt x="74" y="41"/>
                        <a:pt x="74" y="41"/>
                        <a:pt x="74" y="41"/>
                      </a:cubicBezTo>
                      <a:cubicBezTo>
                        <a:pt x="74" y="40"/>
                        <a:pt x="74" y="40"/>
                        <a:pt x="74" y="40"/>
                      </a:cubicBezTo>
                      <a:cubicBezTo>
                        <a:pt x="74" y="39"/>
                        <a:pt x="74" y="39"/>
                        <a:pt x="74" y="39"/>
                      </a:cubicBezTo>
                      <a:cubicBezTo>
                        <a:pt x="74" y="38"/>
                        <a:pt x="74" y="38"/>
                        <a:pt x="74" y="38"/>
                      </a:cubicBezTo>
                      <a:cubicBezTo>
                        <a:pt x="74" y="37"/>
                        <a:pt x="74" y="37"/>
                        <a:pt x="74" y="37"/>
                      </a:cubicBezTo>
                      <a:cubicBezTo>
                        <a:pt x="74" y="37"/>
                        <a:pt x="74" y="37"/>
                        <a:pt x="74" y="37"/>
                      </a:cubicBezTo>
                      <a:cubicBezTo>
                        <a:pt x="64" y="38"/>
                        <a:pt x="53" y="39"/>
                        <a:pt x="42" y="40"/>
                      </a:cubicBezTo>
                      <a:cubicBezTo>
                        <a:pt x="44" y="39"/>
                        <a:pt x="44" y="39"/>
                        <a:pt x="44" y="39"/>
                      </a:cubicBezTo>
                      <a:cubicBezTo>
                        <a:pt x="43" y="38"/>
                        <a:pt x="43" y="38"/>
                        <a:pt x="43" y="38"/>
                      </a:cubicBezTo>
                      <a:cubicBezTo>
                        <a:pt x="43" y="38"/>
                        <a:pt x="43" y="38"/>
                        <a:pt x="43" y="38"/>
                      </a:cubicBezTo>
                      <a:cubicBezTo>
                        <a:pt x="43" y="37"/>
                        <a:pt x="43" y="37"/>
                        <a:pt x="43" y="37"/>
                      </a:cubicBezTo>
                      <a:cubicBezTo>
                        <a:pt x="43" y="37"/>
                        <a:pt x="43" y="37"/>
                        <a:pt x="43" y="37"/>
                      </a:cubicBezTo>
                      <a:cubicBezTo>
                        <a:pt x="43" y="37"/>
                        <a:pt x="43" y="37"/>
                        <a:pt x="43" y="37"/>
                      </a:cubicBezTo>
                      <a:cubicBezTo>
                        <a:pt x="43" y="36"/>
                        <a:pt x="43" y="36"/>
                        <a:pt x="43" y="36"/>
                      </a:cubicBezTo>
                      <a:cubicBezTo>
                        <a:pt x="43" y="36"/>
                        <a:pt x="43" y="36"/>
                        <a:pt x="43" y="36"/>
                      </a:cubicBezTo>
                      <a:cubicBezTo>
                        <a:pt x="43" y="36"/>
                        <a:pt x="43" y="36"/>
                        <a:pt x="43" y="36"/>
                      </a:cubicBezTo>
                      <a:cubicBezTo>
                        <a:pt x="43" y="36"/>
                        <a:pt x="43" y="36"/>
                        <a:pt x="43" y="36"/>
                      </a:cubicBezTo>
                      <a:cubicBezTo>
                        <a:pt x="43" y="36"/>
                        <a:pt x="43" y="36"/>
                        <a:pt x="43" y="36"/>
                      </a:cubicBezTo>
                      <a:cubicBezTo>
                        <a:pt x="43" y="36"/>
                        <a:pt x="43" y="36"/>
                        <a:pt x="43" y="36"/>
                      </a:cubicBezTo>
                      <a:cubicBezTo>
                        <a:pt x="42" y="35"/>
                        <a:pt x="42" y="35"/>
                        <a:pt x="42" y="35"/>
                      </a:cubicBezTo>
                      <a:cubicBezTo>
                        <a:pt x="42" y="35"/>
                        <a:pt x="42" y="35"/>
                        <a:pt x="42" y="35"/>
                      </a:cubicBezTo>
                      <a:cubicBezTo>
                        <a:pt x="42" y="35"/>
                        <a:pt x="42" y="35"/>
                        <a:pt x="42" y="35"/>
                      </a:cubicBezTo>
                      <a:cubicBezTo>
                        <a:pt x="42" y="34"/>
                        <a:pt x="42" y="34"/>
                        <a:pt x="42" y="34"/>
                      </a:cubicBezTo>
                      <a:cubicBezTo>
                        <a:pt x="43" y="34"/>
                        <a:pt x="43" y="34"/>
                        <a:pt x="43" y="34"/>
                      </a:cubicBezTo>
                      <a:cubicBezTo>
                        <a:pt x="43" y="34"/>
                        <a:pt x="43" y="34"/>
                        <a:pt x="43" y="34"/>
                      </a:cubicBezTo>
                      <a:cubicBezTo>
                        <a:pt x="44" y="34"/>
                        <a:pt x="44" y="34"/>
                        <a:pt x="44" y="34"/>
                      </a:cubicBezTo>
                      <a:cubicBezTo>
                        <a:pt x="44" y="34"/>
                        <a:pt x="44" y="34"/>
                        <a:pt x="44" y="34"/>
                      </a:cubicBezTo>
                      <a:cubicBezTo>
                        <a:pt x="44" y="34"/>
                        <a:pt x="44" y="34"/>
                        <a:pt x="44" y="34"/>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1"/>
                        <a:pt x="44" y="31"/>
                        <a:pt x="44" y="31"/>
                      </a:cubicBezTo>
                      <a:cubicBezTo>
                        <a:pt x="44" y="31"/>
                        <a:pt x="44" y="31"/>
                        <a:pt x="44" y="31"/>
                      </a:cubicBezTo>
                      <a:cubicBezTo>
                        <a:pt x="44" y="31"/>
                        <a:pt x="44" y="31"/>
                        <a:pt x="44" y="31"/>
                      </a:cubicBezTo>
                      <a:cubicBezTo>
                        <a:pt x="44" y="30"/>
                        <a:pt x="44" y="30"/>
                        <a:pt x="44" y="30"/>
                      </a:cubicBezTo>
                      <a:cubicBezTo>
                        <a:pt x="44" y="29"/>
                        <a:pt x="44" y="29"/>
                        <a:pt x="44" y="29"/>
                      </a:cubicBezTo>
                      <a:cubicBezTo>
                        <a:pt x="45" y="28"/>
                        <a:pt x="45" y="28"/>
                        <a:pt x="45" y="28"/>
                      </a:cubicBezTo>
                      <a:cubicBezTo>
                        <a:pt x="45" y="28"/>
                        <a:pt x="45" y="28"/>
                        <a:pt x="45" y="28"/>
                      </a:cubicBezTo>
                      <a:cubicBezTo>
                        <a:pt x="45" y="28"/>
                        <a:pt x="45" y="28"/>
                        <a:pt x="45" y="28"/>
                      </a:cubicBezTo>
                      <a:cubicBezTo>
                        <a:pt x="45" y="28"/>
                        <a:pt x="45" y="28"/>
                        <a:pt x="45" y="28"/>
                      </a:cubicBezTo>
                      <a:cubicBezTo>
                        <a:pt x="45" y="26"/>
                        <a:pt x="45" y="26"/>
                        <a:pt x="45" y="26"/>
                      </a:cubicBezTo>
                      <a:cubicBezTo>
                        <a:pt x="45" y="26"/>
                        <a:pt x="45" y="26"/>
                        <a:pt x="45" y="26"/>
                      </a:cubicBezTo>
                      <a:cubicBezTo>
                        <a:pt x="45" y="25"/>
                        <a:pt x="45" y="25"/>
                        <a:pt x="45" y="25"/>
                      </a:cubicBezTo>
                      <a:cubicBezTo>
                        <a:pt x="46" y="24"/>
                        <a:pt x="46" y="24"/>
                        <a:pt x="46" y="24"/>
                      </a:cubicBezTo>
                      <a:cubicBezTo>
                        <a:pt x="46" y="24"/>
                        <a:pt x="46" y="24"/>
                        <a:pt x="46" y="24"/>
                      </a:cubicBezTo>
                      <a:cubicBezTo>
                        <a:pt x="46" y="23"/>
                        <a:pt x="46" y="23"/>
                        <a:pt x="46" y="23"/>
                      </a:cubicBezTo>
                      <a:cubicBezTo>
                        <a:pt x="46" y="23"/>
                        <a:pt x="46" y="23"/>
                        <a:pt x="46" y="23"/>
                      </a:cubicBezTo>
                      <a:cubicBezTo>
                        <a:pt x="47" y="23"/>
                        <a:pt x="47" y="23"/>
                        <a:pt x="47" y="23"/>
                      </a:cubicBezTo>
                      <a:cubicBezTo>
                        <a:pt x="47" y="22"/>
                        <a:pt x="47" y="22"/>
                        <a:pt x="47" y="22"/>
                      </a:cubicBezTo>
                      <a:cubicBezTo>
                        <a:pt x="48" y="22"/>
                        <a:pt x="48" y="22"/>
                        <a:pt x="48" y="22"/>
                      </a:cubicBezTo>
                      <a:cubicBezTo>
                        <a:pt x="48" y="22"/>
                        <a:pt x="48" y="22"/>
                        <a:pt x="48" y="22"/>
                      </a:cubicBezTo>
                      <a:cubicBezTo>
                        <a:pt x="49" y="21"/>
                        <a:pt x="49" y="21"/>
                        <a:pt x="49" y="21"/>
                      </a:cubicBezTo>
                      <a:cubicBezTo>
                        <a:pt x="49" y="21"/>
                        <a:pt x="49" y="21"/>
                        <a:pt x="49" y="21"/>
                      </a:cubicBezTo>
                      <a:cubicBezTo>
                        <a:pt x="49" y="20"/>
                        <a:pt x="49" y="20"/>
                        <a:pt x="49" y="20"/>
                      </a:cubicBezTo>
                      <a:cubicBezTo>
                        <a:pt x="49" y="20"/>
                        <a:pt x="49" y="20"/>
                        <a:pt x="49" y="20"/>
                      </a:cubicBezTo>
                      <a:cubicBezTo>
                        <a:pt x="49" y="20"/>
                        <a:pt x="49" y="20"/>
                        <a:pt x="49" y="20"/>
                      </a:cubicBezTo>
                      <a:cubicBezTo>
                        <a:pt x="50" y="20"/>
                        <a:pt x="50" y="20"/>
                        <a:pt x="50" y="20"/>
                      </a:cubicBezTo>
                      <a:cubicBezTo>
                        <a:pt x="50" y="19"/>
                        <a:pt x="50" y="19"/>
                        <a:pt x="50" y="19"/>
                      </a:cubicBezTo>
                      <a:cubicBezTo>
                        <a:pt x="50" y="19"/>
                        <a:pt x="50" y="19"/>
                        <a:pt x="50" y="19"/>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6"/>
                        <a:pt x="51" y="16"/>
                        <a:pt x="51" y="16"/>
                      </a:cubicBezTo>
                      <a:cubicBezTo>
                        <a:pt x="52" y="15"/>
                        <a:pt x="52" y="15"/>
                        <a:pt x="52" y="15"/>
                      </a:cubicBezTo>
                      <a:cubicBezTo>
                        <a:pt x="53" y="14"/>
                        <a:pt x="53" y="14"/>
                        <a:pt x="53" y="14"/>
                      </a:cubicBezTo>
                      <a:cubicBezTo>
                        <a:pt x="53" y="14"/>
                        <a:pt x="53" y="14"/>
                        <a:pt x="53" y="14"/>
                      </a:cubicBezTo>
                      <a:cubicBezTo>
                        <a:pt x="53" y="14"/>
                        <a:pt x="53" y="14"/>
                        <a:pt x="53" y="14"/>
                      </a:cubicBezTo>
                      <a:cubicBezTo>
                        <a:pt x="53" y="13"/>
                        <a:pt x="53" y="13"/>
                        <a:pt x="53" y="13"/>
                      </a:cubicBezTo>
                      <a:cubicBezTo>
                        <a:pt x="53" y="13"/>
                        <a:pt x="53" y="13"/>
                        <a:pt x="53" y="13"/>
                      </a:cubicBezTo>
                      <a:cubicBezTo>
                        <a:pt x="52" y="13"/>
                        <a:pt x="52" y="13"/>
                        <a:pt x="52" y="13"/>
                      </a:cubicBezTo>
                      <a:cubicBezTo>
                        <a:pt x="52" y="13"/>
                        <a:pt x="52" y="13"/>
                        <a:pt x="52" y="13"/>
                      </a:cubicBezTo>
                      <a:cubicBezTo>
                        <a:pt x="51" y="13"/>
                        <a:pt x="51" y="13"/>
                        <a:pt x="51" y="13"/>
                      </a:cubicBezTo>
                      <a:cubicBezTo>
                        <a:pt x="51" y="13"/>
                        <a:pt x="51" y="13"/>
                        <a:pt x="51" y="13"/>
                      </a:cubicBezTo>
                      <a:cubicBezTo>
                        <a:pt x="51" y="12"/>
                        <a:pt x="51" y="12"/>
                        <a:pt x="51" y="12"/>
                      </a:cubicBezTo>
                      <a:cubicBezTo>
                        <a:pt x="51" y="11"/>
                        <a:pt x="51" y="11"/>
                        <a:pt x="51" y="11"/>
                      </a:cubicBezTo>
                      <a:cubicBezTo>
                        <a:pt x="50" y="11"/>
                        <a:pt x="50" y="11"/>
                        <a:pt x="50" y="11"/>
                      </a:cubicBezTo>
                      <a:cubicBezTo>
                        <a:pt x="49" y="11"/>
                        <a:pt x="49" y="11"/>
                        <a:pt x="49" y="11"/>
                      </a:cubicBezTo>
                      <a:cubicBezTo>
                        <a:pt x="49" y="11"/>
                        <a:pt x="49" y="11"/>
                        <a:pt x="49" y="11"/>
                      </a:cubicBezTo>
                      <a:cubicBezTo>
                        <a:pt x="49" y="10"/>
                        <a:pt x="49" y="10"/>
                        <a:pt x="49" y="10"/>
                      </a:cubicBezTo>
                      <a:cubicBezTo>
                        <a:pt x="49" y="10"/>
                        <a:pt x="49" y="10"/>
                        <a:pt x="49" y="10"/>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8"/>
                        <a:pt x="49" y="8"/>
                        <a:pt x="49" y="8"/>
                      </a:cubicBezTo>
                      <a:cubicBezTo>
                        <a:pt x="48" y="8"/>
                        <a:pt x="48" y="8"/>
                        <a:pt x="48" y="8"/>
                      </a:cubicBezTo>
                      <a:cubicBezTo>
                        <a:pt x="48" y="8"/>
                        <a:pt x="48" y="8"/>
                        <a:pt x="48" y="8"/>
                      </a:cubicBezTo>
                      <a:cubicBezTo>
                        <a:pt x="48" y="8"/>
                        <a:pt x="48" y="8"/>
                        <a:pt x="48" y="8"/>
                      </a:cubicBezTo>
                      <a:cubicBezTo>
                        <a:pt x="48" y="7"/>
                        <a:pt x="48" y="7"/>
                        <a:pt x="48" y="7"/>
                      </a:cubicBezTo>
                      <a:cubicBezTo>
                        <a:pt x="48" y="7"/>
                        <a:pt x="48" y="7"/>
                        <a:pt x="48" y="7"/>
                      </a:cubicBezTo>
                      <a:cubicBezTo>
                        <a:pt x="48" y="7"/>
                        <a:pt x="48" y="7"/>
                        <a:pt x="48" y="7"/>
                      </a:cubicBezTo>
                      <a:cubicBezTo>
                        <a:pt x="48" y="7"/>
                        <a:pt x="48" y="7"/>
                        <a:pt x="48" y="7"/>
                      </a:cubicBezTo>
                      <a:cubicBezTo>
                        <a:pt x="49" y="6"/>
                        <a:pt x="49" y="6"/>
                        <a:pt x="49" y="6"/>
                      </a:cubicBezTo>
                      <a:cubicBezTo>
                        <a:pt x="49" y="6"/>
                        <a:pt x="49" y="6"/>
                        <a:pt x="49" y="6"/>
                      </a:cubicBezTo>
                      <a:cubicBezTo>
                        <a:pt x="49" y="6"/>
                        <a:pt x="49" y="6"/>
                        <a:pt x="49" y="6"/>
                      </a:cubicBezTo>
                      <a:cubicBezTo>
                        <a:pt x="49" y="6"/>
                        <a:pt x="49" y="6"/>
                        <a:pt x="49" y="6"/>
                      </a:cubicBezTo>
                      <a:cubicBezTo>
                        <a:pt x="49" y="5"/>
                        <a:pt x="49" y="5"/>
                        <a:pt x="49" y="5"/>
                      </a:cubicBezTo>
                      <a:cubicBezTo>
                        <a:pt x="48" y="5"/>
                        <a:pt x="48" y="5"/>
                        <a:pt x="48" y="5"/>
                      </a:cubicBezTo>
                      <a:cubicBezTo>
                        <a:pt x="48" y="5"/>
                        <a:pt x="48" y="5"/>
                        <a:pt x="48" y="5"/>
                      </a:cubicBezTo>
                      <a:cubicBezTo>
                        <a:pt x="48" y="5"/>
                        <a:pt x="48" y="5"/>
                        <a:pt x="48" y="5"/>
                      </a:cubicBezTo>
                      <a:cubicBezTo>
                        <a:pt x="48" y="4"/>
                        <a:pt x="48" y="4"/>
                        <a:pt x="48" y="4"/>
                      </a:cubicBezTo>
                      <a:cubicBezTo>
                        <a:pt x="48" y="3"/>
                        <a:pt x="48" y="3"/>
                        <a:pt x="48" y="3"/>
                      </a:cubicBezTo>
                      <a:cubicBezTo>
                        <a:pt x="48" y="3"/>
                        <a:pt x="48" y="3"/>
                        <a:pt x="48" y="3"/>
                      </a:cubicBezTo>
                      <a:cubicBezTo>
                        <a:pt x="48" y="3"/>
                        <a:pt x="48" y="3"/>
                        <a:pt x="48" y="3"/>
                      </a:cubicBezTo>
                      <a:cubicBezTo>
                        <a:pt x="49" y="3"/>
                        <a:pt x="49" y="3"/>
                        <a:pt x="49" y="3"/>
                      </a:cubicBezTo>
                      <a:cubicBezTo>
                        <a:pt x="49" y="2"/>
                        <a:pt x="49" y="2"/>
                        <a:pt x="49" y="2"/>
                      </a:cubicBezTo>
                      <a:cubicBezTo>
                        <a:pt x="49" y="2"/>
                        <a:pt x="49" y="2"/>
                        <a:pt x="49" y="2"/>
                      </a:cubicBezTo>
                      <a:cubicBezTo>
                        <a:pt x="49" y="1"/>
                        <a:pt x="49" y="1"/>
                        <a:pt x="49" y="1"/>
                      </a:cubicBezTo>
                      <a:cubicBezTo>
                        <a:pt x="48" y="1"/>
                        <a:pt x="48" y="1"/>
                        <a:pt x="48" y="1"/>
                      </a:cubicBezTo>
                      <a:cubicBezTo>
                        <a:pt x="48" y="1"/>
                        <a:pt x="48" y="1"/>
                        <a:pt x="48" y="1"/>
                      </a:cubicBezTo>
                      <a:cubicBezTo>
                        <a:pt x="48" y="1"/>
                        <a:pt x="48" y="1"/>
                        <a:pt x="48" y="1"/>
                      </a:cubicBezTo>
                      <a:cubicBezTo>
                        <a:pt x="48" y="1"/>
                        <a:pt x="48" y="1"/>
                        <a:pt x="48" y="1"/>
                      </a:cubicBezTo>
                      <a:cubicBezTo>
                        <a:pt x="47" y="1"/>
                        <a:pt x="47" y="1"/>
                        <a:pt x="47" y="1"/>
                      </a:cubicBezTo>
                      <a:cubicBezTo>
                        <a:pt x="47" y="1"/>
                        <a:pt x="47" y="1"/>
                        <a:pt x="47" y="1"/>
                      </a:cubicBezTo>
                      <a:cubicBezTo>
                        <a:pt x="47" y="0"/>
                        <a:pt x="47" y="0"/>
                        <a:pt x="47" y="0"/>
                      </a:cubicBezTo>
                      <a:cubicBezTo>
                        <a:pt x="47" y="0"/>
                        <a:pt x="47" y="0"/>
                        <a:pt x="47" y="0"/>
                      </a:cubicBezTo>
                      <a:cubicBezTo>
                        <a:pt x="32" y="1"/>
                        <a:pt x="16" y="3"/>
                        <a:pt x="0" y="3"/>
                      </a:cubicBezTo>
                      <a:cubicBezTo>
                        <a:pt x="1" y="10"/>
                        <a:pt x="1" y="17"/>
                        <a:pt x="1" y="23"/>
                      </a:cubicBezTo>
                      <a:cubicBezTo>
                        <a:pt x="1" y="23"/>
                        <a:pt x="1" y="23"/>
                        <a:pt x="1" y="23"/>
                      </a:cubicBezTo>
                      <a:cubicBezTo>
                        <a:pt x="1" y="23"/>
                        <a:pt x="1" y="23"/>
                        <a:pt x="1"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4" y="25"/>
                        <a:pt x="4" y="25"/>
                        <a:pt x="4" y="25"/>
                      </a:cubicBezTo>
                      <a:cubicBezTo>
                        <a:pt x="4" y="25"/>
                        <a:pt x="4" y="25"/>
                        <a:pt x="4" y="25"/>
                      </a:cubicBezTo>
                      <a:cubicBezTo>
                        <a:pt x="4" y="26"/>
                        <a:pt x="4" y="26"/>
                        <a:pt x="4" y="26"/>
                      </a:cubicBezTo>
                      <a:cubicBezTo>
                        <a:pt x="4" y="26"/>
                        <a:pt x="4" y="26"/>
                        <a:pt x="4" y="26"/>
                      </a:cubicBezTo>
                      <a:cubicBezTo>
                        <a:pt x="4" y="26"/>
                        <a:pt x="4" y="26"/>
                        <a:pt x="4" y="26"/>
                      </a:cubicBezTo>
                      <a:cubicBezTo>
                        <a:pt x="5" y="26"/>
                        <a:pt x="5" y="26"/>
                        <a:pt x="5" y="26"/>
                      </a:cubicBezTo>
                      <a:cubicBezTo>
                        <a:pt x="5" y="27"/>
                        <a:pt x="5" y="27"/>
                        <a:pt x="5" y="27"/>
                      </a:cubicBezTo>
                      <a:cubicBezTo>
                        <a:pt x="5" y="27"/>
                        <a:pt x="5" y="27"/>
                        <a:pt x="5"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6" y="29"/>
                        <a:pt x="6" y="29"/>
                        <a:pt x="6" y="29"/>
                      </a:cubicBezTo>
                      <a:cubicBezTo>
                        <a:pt x="6" y="29"/>
                        <a:pt x="6" y="29"/>
                        <a:pt x="6" y="29"/>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0"/>
                        <a:pt x="5" y="30"/>
                        <a:pt x="5" y="30"/>
                      </a:cubicBezTo>
                      <a:cubicBezTo>
                        <a:pt x="5" y="30"/>
                        <a:pt x="5" y="30"/>
                        <a:pt x="5" y="30"/>
                      </a:cubicBezTo>
                      <a:cubicBezTo>
                        <a:pt x="5" y="30"/>
                        <a:pt x="5" y="30"/>
                        <a:pt x="5" y="30"/>
                      </a:cubicBezTo>
                      <a:cubicBezTo>
                        <a:pt x="5" y="31"/>
                        <a:pt x="5" y="31"/>
                        <a:pt x="5" y="31"/>
                      </a:cubicBezTo>
                      <a:cubicBezTo>
                        <a:pt x="5" y="31"/>
                        <a:pt x="5" y="31"/>
                        <a:pt x="5" y="31"/>
                      </a:cubicBezTo>
                      <a:cubicBezTo>
                        <a:pt x="5" y="31"/>
                        <a:pt x="5" y="31"/>
                        <a:pt x="5" y="31"/>
                      </a:cubicBezTo>
                      <a:cubicBezTo>
                        <a:pt x="6" y="31"/>
                        <a:pt x="6" y="31"/>
                        <a:pt x="6" y="31"/>
                      </a:cubicBezTo>
                      <a:cubicBezTo>
                        <a:pt x="6" y="31"/>
                        <a:pt x="6" y="31"/>
                        <a:pt x="6" y="31"/>
                      </a:cubicBezTo>
                      <a:cubicBezTo>
                        <a:pt x="6" y="32"/>
                        <a:pt x="6" y="32"/>
                        <a:pt x="6" y="32"/>
                      </a:cubicBezTo>
                      <a:cubicBezTo>
                        <a:pt x="6" y="32"/>
                        <a:pt x="6" y="32"/>
                        <a:pt x="6" y="32"/>
                      </a:cubicBezTo>
                      <a:cubicBezTo>
                        <a:pt x="6" y="32"/>
                        <a:pt x="6" y="32"/>
                        <a:pt x="6"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3"/>
                        <a:pt x="8" y="33"/>
                        <a:pt x="8" y="33"/>
                      </a:cubicBezTo>
                      <a:cubicBezTo>
                        <a:pt x="8" y="33"/>
                        <a:pt x="8" y="33"/>
                        <a:pt x="8" y="33"/>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5"/>
                        <a:pt x="8" y="35"/>
                        <a:pt x="8" y="35"/>
                      </a:cubicBezTo>
                      <a:cubicBezTo>
                        <a:pt x="8" y="35"/>
                        <a:pt x="8" y="35"/>
                        <a:pt x="8" y="35"/>
                      </a:cubicBezTo>
                      <a:cubicBezTo>
                        <a:pt x="9" y="35"/>
                        <a:pt x="9" y="35"/>
                        <a:pt x="9" y="35"/>
                      </a:cubicBezTo>
                      <a:cubicBezTo>
                        <a:pt x="9" y="35"/>
                        <a:pt x="9" y="35"/>
                        <a:pt x="9" y="35"/>
                      </a:cubicBezTo>
                      <a:cubicBezTo>
                        <a:pt x="8" y="35"/>
                        <a:pt x="8" y="35"/>
                        <a:pt x="8" y="35"/>
                      </a:cubicBezTo>
                      <a:cubicBezTo>
                        <a:pt x="8" y="35"/>
                        <a:pt x="8" y="35"/>
                        <a:pt x="8" y="35"/>
                      </a:cubicBezTo>
                      <a:cubicBezTo>
                        <a:pt x="8" y="35"/>
                        <a:pt x="8" y="35"/>
                        <a:pt x="8" y="35"/>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9" y="36"/>
                        <a:pt x="9" y="36"/>
                        <a:pt x="9" y="36"/>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8"/>
                        <a:pt x="9" y="38"/>
                        <a:pt x="9"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1" y="39"/>
                        <a:pt x="11" y="39"/>
                        <a:pt x="11" y="39"/>
                      </a:cubicBezTo>
                      <a:cubicBezTo>
                        <a:pt x="11" y="39"/>
                        <a:pt x="11" y="39"/>
                        <a:pt x="11" y="39"/>
                      </a:cubicBezTo>
                      <a:cubicBezTo>
                        <a:pt x="11" y="40"/>
                        <a:pt x="11" y="40"/>
                        <a:pt x="11" y="40"/>
                      </a:cubicBezTo>
                      <a:cubicBezTo>
                        <a:pt x="10" y="40"/>
                        <a:pt x="10" y="40"/>
                        <a:pt x="10" y="40"/>
                      </a:cubicBezTo>
                      <a:cubicBezTo>
                        <a:pt x="10" y="40"/>
                        <a:pt x="10" y="40"/>
                        <a:pt x="10" y="40"/>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2"/>
                        <a:pt x="11" y="42"/>
                        <a:pt x="11" y="42"/>
                      </a:cubicBezTo>
                      <a:cubicBezTo>
                        <a:pt x="10" y="42"/>
                        <a:pt x="10" y="42"/>
                        <a:pt x="10" y="42"/>
                      </a:cubicBezTo>
                      <a:cubicBezTo>
                        <a:pt x="10" y="42"/>
                        <a:pt x="10" y="42"/>
                        <a:pt x="10" y="42"/>
                      </a:cubicBezTo>
                      <a:cubicBezTo>
                        <a:pt x="10" y="42"/>
                        <a:pt x="10" y="42"/>
                        <a:pt x="10" y="42"/>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4"/>
                        <a:pt x="11" y="44"/>
                        <a:pt x="11" y="44"/>
                      </a:cubicBezTo>
                      <a:cubicBezTo>
                        <a:pt x="10" y="44"/>
                        <a:pt x="10" y="44"/>
                        <a:pt x="10" y="44"/>
                      </a:cubicBezTo>
                      <a:cubicBezTo>
                        <a:pt x="10" y="44"/>
                        <a:pt x="10" y="44"/>
                        <a:pt x="10" y="44"/>
                      </a:cubicBezTo>
                      <a:cubicBezTo>
                        <a:pt x="10" y="44"/>
                        <a:pt x="10" y="44"/>
                        <a:pt x="10" y="44"/>
                      </a:cubicBezTo>
                      <a:cubicBezTo>
                        <a:pt x="11" y="45"/>
                        <a:pt x="11" y="45"/>
                        <a:pt x="11" y="45"/>
                      </a:cubicBezTo>
                      <a:cubicBezTo>
                        <a:pt x="11" y="45"/>
                        <a:pt x="11" y="45"/>
                        <a:pt x="11" y="45"/>
                      </a:cubicBezTo>
                      <a:cubicBezTo>
                        <a:pt x="11" y="45"/>
                        <a:pt x="11" y="45"/>
                        <a:pt x="11" y="45"/>
                      </a:cubicBezTo>
                      <a:cubicBezTo>
                        <a:pt x="11" y="45"/>
                        <a:pt x="11" y="45"/>
                        <a:pt x="11" y="45"/>
                      </a:cubicBezTo>
                      <a:cubicBezTo>
                        <a:pt x="10" y="46"/>
                        <a:pt x="10" y="46"/>
                        <a:pt x="10" y="46"/>
                      </a:cubicBezTo>
                      <a:cubicBezTo>
                        <a:pt x="10" y="47"/>
                        <a:pt x="10" y="47"/>
                        <a:pt x="10" y="47"/>
                      </a:cubicBezTo>
                      <a:cubicBezTo>
                        <a:pt x="10" y="48"/>
                        <a:pt x="10" y="48"/>
                        <a:pt x="10" y="48"/>
                      </a:cubicBezTo>
                      <a:cubicBezTo>
                        <a:pt x="10" y="48"/>
                        <a:pt x="10" y="48"/>
                        <a:pt x="10" y="48"/>
                      </a:cubicBezTo>
                      <a:cubicBezTo>
                        <a:pt x="9" y="48"/>
                        <a:pt x="9" y="48"/>
                        <a:pt x="9" y="48"/>
                      </a:cubicBezTo>
                      <a:cubicBezTo>
                        <a:pt x="9" y="49"/>
                        <a:pt x="9" y="49"/>
                        <a:pt x="9" y="49"/>
                      </a:cubicBezTo>
                      <a:cubicBezTo>
                        <a:pt x="9" y="50"/>
                        <a:pt x="9" y="50"/>
                        <a:pt x="9" y="50"/>
                      </a:cubicBezTo>
                      <a:cubicBezTo>
                        <a:pt x="9" y="50"/>
                        <a:pt x="9" y="50"/>
                        <a:pt x="9" y="50"/>
                      </a:cubicBezTo>
                      <a:cubicBezTo>
                        <a:pt x="9" y="50"/>
                        <a:pt x="9" y="50"/>
                        <a:pt x="9" y="50"/>
                      </a:cubicBezTo>
                      <a:cubicBezTo>
                        <a:pt x="8" y="50"/>
                        <a:pt x="8" y="50"/>
                        <a:pt x="8" y="50"/>
                      </a:cubicBezTo>
                      <a:cubicBezTo>
                        <a:pt x="8" y="51"/>
                        <a:pt x="8" y="51"/>
                        <a:pt x="8" y="51"/>
                      </a:cubicBezTo>
                      <a:cubicBezTo>
                        <a:pt x="8" y="51"/>
                        <a:pt x="8" y="51"/>
                        <a:pt x="8" y="51"/>
                      </a:cubicBezTo>
                      <a:cubicBezTo>
                        <a:pt x="8" y="51"/>
                        <a:pt x="8" y="51"/>
                        <a:pt x="8" y="51"/>
                      </a:cubicBezTo>
                      <a:cubicBezTo>
                        <a:pt x="8" y="51"/>
                        <a:pt x="8" y="51"/>
                        <a:pt x="8" y="51"/>
                      </a:cubicBezTo>
                      <a:cubicBezTo>
                        <a:pt x="8" y="51"/>
                        <a:pt x="8" y="51"/>
                        <a:pt x="8" y="51"/>
                      </a:cubicBezTo>
                      <a:cubicBezTo>
                        <a:pt x="8" y="52"/>
                        <a:pt x="8" y="52"/>
                        <a:pt x="8" y="52"/>
                      </a:cubicBezTo>
                      <a:cubicBezTo>
                        <a:pt x="8" y="52"/>
                        <a:pt x="8" y="52"/>
                        <a:pt x="8" y="52"/>
                      </a:cubicBezTo>
                      <a:cubicBezTo>
                        <a:pt x="9" y="52"/>
                        <a:pt x="9" y="52"/>
                        <a:pt x="9" y="52"/>
                      </a:cubicBezTo>
                      <a:cubicBezTo>
                        <a:pt x="9" y="52"/>
                        <a:pt x="9" y="52"/>
                        <a:pt x="9" y="52"/>
                      </a:cubicBezTo>
                      <a:cubicBezTo>
                        <a:pt x="9" y="53"/>
                        <a:pt x="9" y="53"/>
                        <a:pt x="9" y="53"/>
                      </a:cubicBezTo>
                      <a:cubicBezTo>
                        <a:pt x="9" y="53"/>
                        <a:pt x="9" y="53"/>
                        <a:pt x="9" y="53"/>
                      </a:cubicBezTo>
                      <a:cubicBezTo>
                        <a:pt x="8" y="54"/>
                        <a:pt x="8" y="54"/>
                        <a:pt x="8" y="54"/>
                      </a:cubicBezTo>
                      <a:cubicBezTo>
                        <a:pt x="8" y="54"/>
                        <a:pt x="8" y="54"/>
                        <a:pt x="8" y="54"/>
                      </a:cubicBezTo>
                      <a:cubicBezTo>
                        <a:pt x="8" y="54"/>
                        <a:pt x="8" y="54"/>
                        <a:pt x="8" y="54"/>
                      </a:cubicBezTo>
                      <a:cubicBezTo>
                        <a:pt x="8" y="55"/>
                        <a:pt x="8" y="55"/>
                        <a:pt x="8" y="55"/>
                      </a:cubicBezTo>
                      <a:cubicBezTo>
                        <a:pt x="8" y="55"/>
                        <a:pt x="8" y="55"/>
                        <a:pt x="8" y="55"/>
                      </a:cubicBezTo>
                      <a:cubicBezTo>
                        <a:pt x="8" y="56"/>
                        <a:pt x="8" y="56"/>
                        <a:pt x="8" y="56"/>
                      </a:cubicBezTo>
                      <a:cubicBezTo>
                        <a:pt x="9" y="56"/>
                        <a:pt x="9" y="56"/>
                        <a:pt x="9" y="56"/>
                      </a:cubicBezTo>
                      <a:cubicBezTo>
                        <a:pt x="9" y="56"/>
                        <a:pt x="9" y="56"/>
                        <a:pt x="9" y="56"/>
                      </a:cubicBezTo>
                      <a:cubicBezTo>
                        <a:pt x="9" y="57"/>
                        <a:pt x="9" y="57"/>
                        <a:pt x="9" y="57"/>
                      </a:cubicBezTo>
                      <a:cubicBezTo>
                        <a:pt x="9" y="57"/>
                        <a:pt x="9" y="57"/>
                        <a:pt x="9" y="57"/>
                      </a:cubicBezTo>
                      <a:cubicBezTo>
                        <a:pt x="9" y="57"/>
                        <a:pt x="9" y="57"/>
                        <a:pt x="9" y="57"/>
                      </a:cubicBezTo>
                      <a:cubicBezTo>
                        <a:pt x="9" y="57"/>
                        <a:pt x="9" y="57"/>
                        <a:pt x="9" y="57"/>
                      </a:cubicBezTo>
                      <a:cubicBezTo>
                        <a:pt x="9" y="58"/>
                        <a:pt x="9" y="58"/>
                        <a:pt x="9" y="58"/>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60"/>
                        <a:pt x="9" y="60"/>
                        <a:pt x="9" y="60"/>
                      </a:cubicBezTo>
                      <a:cubicBezTo>
                        <a:pt x="9" y="60"/>
                        <a:pt x="9" y="60"/>
                        <a:pt x="9" y="60"/>
                      </a:cubicBezTo>
                      <a:cubicBezTo>
                        <a:pt x="9" y="60"/>
                        <a:pt x="9" y="60"/>
                        <a:pt x="9" y="60"/>
                      </a:cubicBezTo>
                      <a:cubicBezTo>
                        <a:pt x="8" y="61"/>
                        <a:pt x="8" y="61"/>
                        <a:pt x="8" y="61"/>
                      </a:cubicBezTo>
                      <a:cubicBezTo>
                        <a:pt x="8" y="62"/>
                        <a:pt x="8" y="62"/>
                        <a:pt x="8" y="62"/>
                      </a:cubicBezTo>
                      <a:cubicBezTo>
                        <a:pt x="8" y="62"/>
                        <a:pt x="8" y="62"/>
                        <a:pt x="8" y="62"/>
                      </a:cubicBezTo>
                      <a:cubicBezTo>
                        <a:pt x="8" y="62"/>
                        <a:pt x="8" y="62"/>
                        <a:pt x="8" y="62"/>
                      </a:cubicBezTo>
                      <a:cubicBezTo>
                        <a:pt x="8" y="62"/>
                        <a:pt x="8" y="62"/>
                        <a:pt x="8" y="62"/>
                      </a:cubicBezTo>
                      <a:cubicBezTo>
                        <a:pt x="8" y="62"/>
                        <a:pt x="8" y="62"/>
                        <a:pt x="8" y="62"/>
                      </a:cubicBezTo>
                      <a:cubicBezTo>
                        <a:pt x="8" y="63"/>
                        <a:pt x="8" y="64"/>
                        <a:pt x="8" y="64"/>
                      </a:cubicBezTo>
                      <a:cubicBezTo>
                        <a:pt x="7" y="65"/>
                        <a:pt x="7" y="65"/>
                        <a:pt x="7" y="65"/>
                      </a:cubicBezTo>
                      <a:cubicBezTo>
                        <a:pt x="7" y="65"/>
                        <a:pt x="7" y="65"/>
                        <a:pt x="7" y="65"/>
                      </a:cubicBezTo>
                      <a:cubicBezTo>
                        <a:pt x="6" y="65"/>
                        <a:pt x="6" y="65"/>
                        <a:pt x="6" y="65"/>
                      </a:cubicBezTo>
                      <a:cubicBezTo>
                        <a:pt x="6" y="66"/>
                        <a:pt x="6" y="66"/>
                        <a:pt x="6" y="66"/>
                      </a:cubicBezTo>
                      <a:cubicBezTo>
                        <a:pt x="7" y="67"/>
                        <a:pt x="7" y="67"/>
                        <a:pt x="7" y="67"/>
                      </a:cubicBezTo>
                      <a:cubicBezTo>
                        <a:pt x="7" y="67"/>
                        <a:pt x="7" y="67"/>
                        <a:pt x="7" y="67"/>
                      </a:cubicBezTo>
                      <a:cubicBezTo>
                        <a:pt x="7" y="67"/>
                        <a:pt x="7" y="67"/>
                        <a:pt x="7" y="67"/>
                      </a:cubicBezTo>
                      <a:cubicBezTo>
                        <a:pt x="8" y="67"/>
                        <a:pt x="8" y="67"/>
                        <a:pt x="8" y="67"/>
                      </a:cubicBezTo>
                      <a:cubicBezTo>
                        <a:pt x="8" y="67"/>
                        <a:pt x="8" y="67"/>
                        <a:pt x="8" y="67"/>
                      </a:cubicBezTo>
                      <a:cubicBezTo>
                        <a:pt x="8" y="67"/>
                        <a:pt x="8" y="67"/>
                        <a:pt x="8" y="67"/>
                      </a:cubicBezTo>
                      <a:cubicBezTo>
                        <a:pt x="9" y="67"/>
                        <a:pt x="9" y="67"/>
                        <a:pt x="9" y="67"/>
                      </a:cubicBezTo>
                      <a:cubicBezTo>
                        <a:pt x="9" y="67"/>
                        <a:pt x="10" y="66"/>
                        <a:pt x="11" y="66"/>
                      </a:cubicBezTo>
                      <a:cubicBezTo>
                        <a:pt x="12" y="66"/>
                        <a:pt x="12" y="66"/>
                        <a:pt x="12" y="66"/>
                      </a:cubicBezTo>
                      <a:cubicBezTo>
                        <a:pt x="13" y="66"/>
                        <a:pt x="13" y="66"/>
                        <a:pt x="13" y="66"/>
                      </a:cubicBezTo>
                      <a:cubicBezTo>
                        <a:pt x="14" y="66"/>
                        <a:pt x="14" y="66"/>
                        <a:pt x="14" y="66"/>
                      </a:cubicBezTo>
                      <a:cubicBezTo>
                        <a:pt x="14" y="66"/>
                        <a:pt x="14" y="66"/>
                        <a:pt x="14" y="66"/>
                      </a:cubicBezTo>
                      <a:cubicBezTo>
                        <a:pt x="15" y="66"/>
                        <a:pt x="15" y="66"/>
                        <a:pt x="15" y="66"/>
                      </a:cubicBezTo>
                      <a:cubicBezTo>
                        <a:pt x="16" y="66"/>
                        <a:pt x="16" y="66"/>
                        <a:pt x="16" y="66"/>
                      </a:cubicBezTo>
                      <a:cubicBezTo>
                        <a:pt x="16" y="66"/>
                        <a:pt x="16" y="66"/>
                        <a:pt x="16" y="66"/>
                      </a:cubicBezTo>
                      <a:cubicBezTo>
                        <a:pt x="17" y="65"/>
                        <a:pt x="17" y="65"/>
                        <a:pt x="17" y="65"/>
                      </a:cubicBezTo>
                      <a:cubicBezTo>
                        <a:pt x="18" y="65"/>
                        <a:pt x="18" y="65"/>
                        <a:pt x="18" y="65"/>
                      </a:cubicBezTo>
                      <a:cubicBezTo>
                        <a:pt x="20" y="66"/>
                        <a:pt x="20" y="66"/>
                        <a:pt x="20" y="66"/>
                      </a:cubicBezTo>
                      <a:cubicBezTo>
                        <a:pt x="21" y="66"/>
                        <a:pt x="21" y="66"/>
                        <a:pt x="21" y="66"/>
                      </a:cubicBezTo>
                      <a:cubicBezTo>
                        <a:pt x="23" y="67"/>
                        <a:pt x="23" y="67"/>
                        <a:pt x="23" y="67"/>
                      </a:cubicBezTo>
                      <a:cubicBezTo>
                        <a:pt x="24" y="67"/>
                        <a:pt x="24" y="67"/>
                        <a:pt x="25" y="68"/>
                      </a:cubicBezTo>
                      <a:cubicBezTo>
                        <a:pt x="27" y="68"/>
                        <a:pt x="27" y="68"/>
                        <a:pt x="27" y="68"/>
                      </a:cubicBezTo>
                      <a:cubicBezTo>
                        <a:pt x="29" y="69"/>
                        <a:pt x="29" y="69"/>
                        <a:pt x="29" y="69"/>
                      </a:cubicBezTo>
                      <a:cubicBezTo>
                        <a:pt x="30" y="69"/>
                        <a:pt x="30" y="69"/>
                        <a:pt x="30" y="69"/>
                      </a:cubicBezTo>
                      <a:cubicBezTo>
                        <a:pt x="30" y="69"/>
                        <a:pt x="30" y="69"/>
                        <a:pt x="30" y="69"/>
                      </a:cubicBezTo>
                      <a:cubicBezTo>
                        <a:pt x="31" y="69"/>
                        <a:pt x="31" y="69"/>
                        <a:pt x="31" y="69"/>
                      </a:cubicBezTo>
                      <a:cubicBezTo>
                        <a:pt x="33" y="69"/>
                        <a:pt x="33" y="69"/>
                        <a:pt x="33" y="69"/>
                      </a:cubicBezTo>
                      <a:cubicBezTo>
                        <a:pt x="34" y="69"/>
                        <a:pt x="34" y="69"/>
                        <a:pt x="34" y="69"/>
                      </a:cubicBezTo>
                      <a:cubicBezTo>
                        <a:pt x="35" y="69"/>
                        <a:pt x="35" y="69"/>
                        <a:pt x="35" y="69"/>
                      </a:cubicBezTo>
                      <a:cubicBezTo>
                        <a:pt x="36" y="68"/>
                        <a:pt x="36" y="68"/>
                        <a:pt x="36" y="68"/>
                      </a:cubicBezTo>
                      <a:cubicBezTo>
                        <a:pt x="36" y="68"/>
                        <a:pt x="36" y="68"/>
                        <a:pt x="36" y="68"/>
                      </a:cubicBezTo>
                      <a:cubicBezTo>
                        <a:pt x="37" y="68"/>
                        <a:pt x="37" y="68"/>
                        <a:pt x="37" y="68"/>
                      </a:cubicBezTo>
                      <a:cubicBezTo>
                        <a:pt x="37" y="68"/>
                        <a:pt x="37" y="68"/>
                        <a:pt x="37" y="68"/>
                      </a:cubicBezTo>
                      <a:cubicBezTo>
                        <a:pt x="38" y="67"/>
                        <a:pt x="38" y="67"/>
                        <a:pt x="38" y="67"/>
                      </a:cubicBezTo>
                      <a:cubicBezTo>
                        <a:pt x="37" y="67"/>
                        <a:pt x="37" y="67"/>
                        <a:pt x="37" y="67"/>
                      </a:cubicBezTo>
                      <a:cubicBezTo>
                        <a:pt x="37" y="67"/>
                        <a:pt x="37" y="67"/>
                        <a:pt x="37" y="67"/>
                      </a:cubicBezTo>
                      <a:cubicBezTo>
                        <a:pt x="38" y="67"/>
                        <a:pt x="38" y="67"/>
                        <a:pt x="38" y="67"/>
                      </a:cubicBezTo>
                      <a:cubicBezTo>
                        <a:pt x="38" y="67"/>
                        <a:pt x="38" y="67"/>
                        <a:pt x="38" y="67"/>
                      </a:cubicBezTo>
                      <a:cubicBezTo>
                        <a:pt x="38" y="67"/>
                        <a:pt x="38" y="67"/>
                        <a:pt x="38" y="67"/>
                      </a:cubicBezTo>
                      <a:cubicBezTo>
                        <a:pt x="37" y="67"/>
                        <a:pt x="37" y="67"/>
                        <a:pt x="37" y="67"/>
                      </a:cubicBezTo>
                      <a:cubicBezTo>
                        <a:pt x="37" y="67"/>
                        <a:pt x="37" y="67"/>
                        <a:pt x="37" y="67"/>
                      </a:cubicBezTo>
                      <a:cubicBezTo>
                        <a:pt x="37" y="67"/>
                        <a:pt x="37" y="67"/>
                        <a:pt x="37" y="67"/>
                      </a:cubicBezTo>
                      <a:cubicBezTo>
                        <a:pt x="37" y="67"/>
                        <a:pt x="37" y="67"/>
                        <a:pt x="37" y="67"/>
                      </a:cubicBezTo>
                      <a:cubicBezTo>
                        <a:pt x="37" y="67"/>
                        <a:pt x="37" y="67"/>
                        <a:pt x="37" y="67"/>
                      </a:cubicBezTo>
                      <a:cubicBezTo>
                        <a:pt x="36" y="66"/>
                        <a:pt x="36" y="66"/>
                        <a:pt x="36" y="66"/>
                      </a:cubicBezTo>
                      <a:cubicBezTo>
                        <a:pt x="36" y="66"/>
                        <a:pt x="36" y="66"/>
                        <a:pt x="36" y="66"/>
                      </a:cubicBezTo>
                      <a:cubicBezTo>
                        <a:pt x="37" y="65"/>
                        <a:pt x="37" y="65"/>
                        <a:pt x="37" y="65"/>
                      </a:cubicBezTo>
                      <a:cubicBezTo>
                        <a:pt x="37" y="65"/>
                        <a:pt x="37" y="65"/>
                        <a:pt x="37" y="65"/>
                      </a:cubicBezTo>
                      <a:cubicBezTo>
                        <a:pt x="36" y="65"/>
                        <a:pt x="36" y="65"/>
                        <a:pt x="36" y="65"/>
                      </a:cubicBezTo>
                      <a:cubicBezTo>
                        <a:pt x="36" y="65"/>
                        <a:pt x="36" y="65"/>
                        <a:pt x="36" y="65"/>
                      </a:cubicBezTo>
                      <a:cubicBezTo>
                        <a:pt x="36" y="66"/>
                        <a:pt x="36" y="66"/>
                        <a:pt x="36" y="66"/>
                      </a:cubicBezTo>
                      <a:cubicBezTo>
                        <a:pt x="36" y="66"/>
                        <a:pt x="36" y="66"/>
                        <a:pt x="36" y="66"/>
                      </a:cubicBezTo>
                      <a:cubicBezTo>
                        <a:pt x="35" y="66"/>
                        <a:pt x="35" y="66"/>
                        <a:pt x="35" y="66"/>
                      </a:cubicBezTo>
                      <a:cubicBezTo>
                        <a:pt x="35" y="66"/>
                        <a:pt x="35" y="66"/>
                        <a:pt x="35" y="66"/>
                      </a:cubicBezTo>
                      <a:cubicBezTo>
                        <a:pt x="35" y="65"/>
                        <a:pt x="35" y="65"/>
                        <a:pt x="35" y="65"/>
                      </a:cubicBezTo>
                      <a:cubicBezTo>
                        <a:pt x="35" y="65"/>
                        <a:pt x="35" y="65"/>
                        <a:pt x="35" y="65"/>
                      </a:cubicBezTo>
                      <a:cubicBezTo>
                        <a:pt x="35" y="64"/>
                        <a:pt x="35" y="64"/>
                        <a:pt x="35" y="64"/>
                      </a:cubicBezTo>
                      <a:cubicBezTo>
                        <a:pt x="35" y="65"/>
                        <a:pt x="35" y="65"/>
                        <a:pt x="35" y="65"/>
                      </a:cubicBezTo>
                      <a:cubicBezTo>
                        <a:pt x="35" y="65"/>
                        <a:pt x="35" y="65"/>
                        <a:pt x="35" y="65"/>
                      </a:cubicBezTo>
                      <a:cubicBezTo>
                        <a:pt x="35" y="65"/>
                        <a:pt x="35" y="65"/>
                        <a:pt x="35" y="65"/>
                      </a:cubicBezTo>
                      <a:cubicBezTo>
                        <a:pt x="36" y="64"/>
                        <a:pt x="36" y="64"/>
                        <a:pt x="36" y="64"/>
                      </a:cubicBezTo>
                      <a:cubicBezTo>
                        <a:pt x="36" y="64"/>
                        <a:pt x="36" y="64"/>
                        <a:pt x="36" y="64"/>
                      </a:cubicBezTo>
                      <a:cubicBezTo>
                        <a:pt x="36" y="64"/>
                        <a:pt x="36" y="64"/>
                        <a:pt x="36" y="64"/>
                      </a:cubicBezTo>
                      <a:cubicBezTo>
                        <a:pt x="36" y="65"/>
                        <a:pt x="36" y="65"/>
                        <a:pt x="36" y="65"/>
                      </a:cubicBezTo>
                      <a:cubicBezTo>
                        <a:pt x="36" y="65"/>
                        <a:pt x="36" y="65"/>
                        <a:pt x="36" y="65"/>
                      </a:cubicBezTo>
                      <a:cubicBezTo>
                        <a:pt x="36" y="65"/>
                        <a:pt x="36" y="65"/>
                        <a:pt x="36" y="65"/>
                      </a:cubicBezTo>
                      <a:cubicBezTo>
                        <a:pt x="36" y="65"/>
                        <a:pt x="36" y="65"/>
                        <a:pt x="36" y="65"/>
                      </a:cubicBezTo>
                      <a:cubicBezTo>
                        <a:pt x="36" y="65"/>
                        <a:pt x="36" y="65"/>
                        <a:pt x="36" y="65"/>
                      </a:cubicBezTo>
                      <a:cubicBezTo>
                        <a:pt x="37" y="64"/>
                        <a:pt x="37" y="64"/>
                        <a:pt x="37" y="64"/>
                      </a:cubicBezTo>
                      <a:cubicBezTo>
                        <a:pt x="37" y="64"/>
                        <a:pt x="37" y="64"/>
                        <a:pt x="37" y="64"/>
                      </a:cubicBezTo>
                      <a:cubicBezTo>
                        <a:pt x="38" y="64"/>
                        <a:pt x="38" y="64"/>
                        <a:pt x="38" y="64"/>
                      </a:cubicBezTo>
                      <a:cubicBezTo>
                        <a:pt x="38" y="63"/>
                        <a:pt x="38" y="63"/>
                        <a:pt x="38" y="63"/>
                      </a:cubicBezTo>
                      <a:cubicBezTo>
                        <a:pt x="39" y="63"/>
                        <a:pt x="39" y="63"/>
                        <a:pt x="39" y="63"/>
                      </a:cubicBezTo>
                      <a:cubicBezTo>
                        <a:pt x="38" y="63"/>
                        <a:pt x="38" y="63"/>
                        <a:pt x="38" y="63"/>
                      </a:cubicBezTo>
                      <a:cubicBezTo>
                        <a:pt x="38" y="63"/>
                        <a:pt x="38" y="63"/>
                        <a:pt x="38" y="63"/>
                      </a:cubicBezTo>
                      <a:cubicBezTo>
                        <a:pt x="39" y="63"/>
                        <a:pt x="39" y="63"/>
                        <a:pt x="39" y="63"/>
                      </a:cubicBezTo>
                      <a:cubicBezTo>
                        <a:pt x="39" y="63"/>
                        <a:pt x="39" y="63"/>
                        <a:pt x="39" y="63"/>
                      </a:cubicBezTo>
                      <a:cubicBezTo>
                        <a:pt x="39" y="63"/>
                        <a:pt x="39" y="63"/>
                        <a:pt x="39" y="63"/>
                      </a:cubicBezTo>
                      <a:cubicBezTo>
                        <a:pt x="39" y="63"/>
                        <a:pt x="39" y="63"/>
                        <a:pt x="39" y="63"/>
                      </a:cubicBezTo>
                      <a:cubicBezTo>
                        <a:pt x="40" y="63"/>
                        <a:pt x="40" y="63"/>
                        <a:pt x="40" y="63"/>
                      </a:cubicBezTo>
                      <a:cubicBezTo>
                        <a:pt x="40" y="63"/>
                        <a:pt x="40" y="63"/>
                        <a:pt x="40" y="63"/>
                      </a:cubicBezTo>
                      <a:cubicBezTo>
                        <a:pt x="41" y="63"/>
                        <a:pt x="41" y="63"/>
                        <a:pt x="41" y="63"/>
                      </a:cubicBezTo>
                      <a:cubicBezTo>
                        <a:pt x="41" y="63"/>
                        <a:pt x="41" y="63"/>
                        <a:pt x="41" y="63"/>
                      </a:cubicBezTo>
                      <a:cubicBezTo>
                        <a:pt x="41" y="63"/>
                        <a:pt x="41" y="63"/>
                        <a:pt x="41" y="63"/>
                      </a:cubicBezTo>
                      <a:cubicBezTo>
                        <a:pt x="41" y="63"/>
                        <a:pt x="41" y="63"/>
                        <a:pt x="41" y="63"/>
                      </a:cubicBezTo>
                      <a:cubicBezTo>
                        <a:pt x="41" y="64"/>
                        <a:pt x="41" y="64"/>
                        <a:pt x="41" y="64"/>
                      </a:cubicBezTo>
                      <a:cubicBezTo>
                        <a:pt x="41" y="64"/>
                        <a:pt x="41" y="64"/>
                        <a:pt x="41" y="64"/>
                      </a:cubicBezTo>
                      <a:cubicBezTo>
                        <a:pt x="41" y="63"/>
                        <a:pt x="41" y="63"/>
                        <a:pt x="41" y="63"/>
                      </a:cubicBezTo>
                      <a:cubicBezTo>
                        <a:pt x="41" y="63"/>
                        <a:pt x="41" y="63"/>
                        <a:pt x="41" y="63"/>
                      </a:cubicBezTo>
                      <a:cubicBezTo>
                        <a:pt x="41" y="63"/>
                        <a:pt x="41" y="63"/>
                        <a:pt x="41" y="63"/>
                      </a:cubicBezTo>
                      <a:cubicBezTo>
                        <a:pt x="40" y="64"/>
                        <a:pt x="40" y="64"/>
                        <a:pt x="40" y="64"/>
                      </a:cubicBezTo>
                      <a:cubicBezTo>
                        <a:pt x="40" y="64"/>
                        <a:pt x="40" y="64"/>
                        <a:pt x="40" y="64"/>
                      </a:cubicBezTo>
                      <a:cubicBezTo>
                        <a:pt x="41" y="64"/>
                        <a:pt x="41" y="64"/>
                        <a:pt x="41" y="64"/>
                      </a:cubicBezTo>
                      <a:cubicBezTo>
                        <a:pt x="41" y="64"/>
                        <a:pt x="41" y="64"/>
                        <a:pt x="41" y="64"/>
                      </a:cubicBezTo>
                      <a:cubicBezTo>
                        <a:pt x="41" y="65"/>
                        <a:pt x="41" y="65"/>
                        <a:pt x="41" y="65"/>
                      </a:cubicBezTo>
                      <a:cubicBezTo>
                        <a:pt x="41" y="65"/>
                        <a:pt x="41" y="65"/>
                        <a:pt x="41" y="65"/>
                      </a:cubicBezTo>
                      <a:cubicBezTo>
                        <a:pt x="41" y="65"/>
                        <a:pt x="41" y="65"/>
                        <a:pt x="41" y="65"/>
                      </a:cubicBezTo>
                      <a:cubicBezTo>
                        <a:pt x="42" y="64"/>
                        <a:pt x="42" y="64"/>
                        <a:pt x="42" y="64"/>
                      </a:cubicBezTo>
                      <a:cubicBezTo>
                        <a:pt x="42" y="64"/>
                        <a:pt x="42" y="64"/>
                        <a:pt x="42" y="64"/>
                      </a:cubicBezTo>
                      <a:cubicBezTo>
                        <a:pt x="44" y="64"/>
                        <a:pt x="44" y="64"/>
                        <a:pt x="44" y="64"/>
                      </a:cubicBezTo>
                      <a:cubicBezTo>
                        <a:pt x="44" y="64"/>
                        <a:pt x="44" y="64"/>
                        <a:pt x="44" y="64"/>
                      </a:cubicBezTo>
                      <a:cubicBezTo>
                        <a:pt x="44" y="64"/>
                        <a:pt x="44" y="64"/>
                        <a:pt x="44" y="64"/>
                      </a:cubicBezTo>
                      <a:cubicBezTo>
                        <a:pt x="45" y="64"/>
                        <a:pt x="45" y="64"/>
                        <a:pt x="45" y="64"/>
                      </a:cubicBezTo>
                      <a:cubicBezTo>
                        <a:pt x="45" y="65"/>
                        <a:pt x="45" y="65"/>
                        <a:pt x="45" y="65"/>
                      </a:cubicBezTo>
                      <a:cubicBezTo>
                        <a:pt x="45" y="66"/>
                        <a:pt x="45" y="66"/>
                        <a:pt x="45" y="66"/>
                      </a:cubicBezTo>
                      <a:cubicBezTo>
                        <a:pt x="45" y="66"/>
                        <a:pt x="45" y="66"/>
                        <a:pt x="45" y="66"/>
                      </a:cubicBezTo>
                      <a:cubicBezTo>
                        <a:pt x="45" y="66"/>
                        <a:pt x="45" y="66"/>
                        <a:pt x="45" y="66"/>
                      </a:cubicBezTo>
                      <a:cubicBezTo>
                        <a:pt x="45" y="66"/>
                        <a:pt x="45" y="66"/>
                        <a:pt x="45" y="66"/>
                      </a:cubicBezTo>
                      <a:cubicBezTo>
                        <a:pt x="45" y="66"/>
                        <a:pt x="45" y="66"/>
                        <a:pt x="45" y="66"/>
                      </a:cubicBezTo>
                      <a:cubicBezTo>
                        <a:pt x="46" y="66"/>
                        <a:pt x="46" y="66"/>
                        <a:pt x="46" y="66"/>
                      </a:cubicBezTo>
                      <a:cubicBezTo>
                        <a:pt x="46" y="66"/>
                        <a:pt x="46" y="66"/>
                        <a:pt x="46" y="66"/>
                      </a:cubicBezTo>
                      <a:cubicBezTo>
                        <a:pt x="46" y="66"/>
                        <a:pt x="46" y="66"/>
                        <a:pt x="46" y="66"/>
                      </a:cubicBezTo>
                      <a:cubicBezTo>
                        <a:pt x="46" y="66"/>
                        <a:pt x="46" y="66"/>
                        <a:pt x="46" y="66"/>
                      </a:cubicBezTo>
                      <a:cubicBezTo>
                        <a:pt x="46" y="67"/>
                        <a:pt x="46" y="67"/>
                        <a:pt x="46" y="67"/>
                      </a:cubicBezTo>
                      <a:cubicBezTo>
                        <a:pt x="46" y="67"/>
                        <a:pt x="46" y="67"/>
                        <a:pt x="46" y="67"/>
                      </a:cubicBezTo>
                      <a:cubicBezTo>
                        <a:pt x="46" y="67"/>
                        <a:pt x="46" y="67"/>
                        <a:pt x="46" y="67"/>
                      </a:cubicBezTo>
                      <a:cubicBezTo>
                        <a:pt x="46" y="67"/>
                        <a:pt x="46" y="67"/>
                        <a:pt x="46" y="67"/>
                      </a:cubicBezTo>
                      <a:cubicBezTo>
                        <a:pt x="46" y="68"/>
                        <a:pt x="46" y="68"/>
                        <a:pt x="46" y="68"/>
                      </a:cubicBezTo>
                      <a:cubicBezTo>
                        <a:pt x="46" y="68"/>
                        <a:pt x="46" y="68"/>
                        <a:pt x="46" y="68"/>
                      </a:cubicBezTo>
                      <a:cubicBezTo>
                        <a:pt x="47" y="68"/>
                        <a:pt x="47" y="68"/>
                        <a:pt x="47" y="68"/>
                      </a:cubicBezTo>
                      <a:cubicBezTo>
                        <a:pt x="47" y="68"/>
                        <a:pt x="47" y="68"/>
                        <a:pt x="47" y="68"/>
                      </a:cubicBezTo>
                      <a:cubicBezTo>
                        <a:pt x="48" y="68"/>
                        <a:pt x="48" y="68"/>
                        <a:pt x="48" y="68"/>
                      </a:cubicBezTo>
                      <a:cubicBezTo>
                        <a:pt x="48" y="67"/>
                        <a:pt x="48" y="67"/>
                        <a:pt x="48" y="67"/>
                      </a:cubicBezTo>
                      <a:cubicBezTo>
                        <a:pt x="49" y="68"/>
                        <a:pt x="49" y="68"/>
                        <a:pt x="49" y="68"/>
                      </a:cubicBezTo>
                      <a:cubicBezTo>
                        <a:pt x="49" y="68"/>
                        <a:pt x="49" y="68"/>
                        <a:pt x="49" y="68"/>
                      </a:cubicBezTo>
                      <a:cubicBezTo>
                        <a:pt x="48" y="68"/>
                        <a:pt x="48" y="68"/>
                        <a:pt x="48" y="68"/>
                      </a:cubicBezTo>
                      <a:cubicBezTo>
                        <a:pt x="48" y="68"/>
                        <a:pt x="48" y="68"/>
                        <a:pt x="48" y="68"/>
                      </a:cubicBezTo>
                      <a:cubicBezTo>
                        <a:pt x="48" y="68"/>
                        <a:pt x="48" y="68"/>
                        <a:pt x="48" y="68"/>
                      </a:cubicBezTo>
                      <a:cubicBezTo>
                        <a:pt x="49" y="68"/>
                        <a:pt x="49" y="68"/>
                        <a:pt x="49" y="68"/>
                      </a:cubicBezTo>
                      <a:cubicBezTo>
                        <a:pt x="49" y="68"/>
                        <a:pt x="49" y="68"/>
                        <a:pt x="49" y="68"/>
                      </a:cubicBezTo>
                      <a:cubicBezTo>
                        <a:pt x="49" y="68"/>
                        <a:pt x="49" y="68"/>
                        <a:pt x="49" y="68"/>
                      </a:cubicBezTo>
                      <a:cubicBezTo>
                        <a:pt x="50" y="69"/>
                        <a:pt x="50" y="69"/>
                        <a:pt x="50" y="69"/>
                      </a:cubicBezTo>
                      <a:cubicBezTo>
                        <a:pt x="51" y="69"/>
                        <a:pt x="51" y="69"/>
                        <a:pt x="51" y="69"/>
                      </a:cubicBezTo>
                      <a:cubicBezTo>
                        <a:pt x="51" y="69"/>
                        <a:pt x="51" y="69"/>
                        <a:pt x="51" y="69"/>
                      </a:cubicBezTo>
                      <a:cubicBezTo>
                        <a:pt x="51" y="68"/>
                        <a:pt x="51" y="68"/>
                        <a:pt x="51" y="68"/>
                      </a:cubicBezTo>
                      <a:cubicBezTo>
                        <a:pt x="51" y="68"/>
                        <a:pt x="51" y="68"/>
                        <a:pt x="51" y="68"/>
                      </a:cubicBezTo>
                      <a:cubicBezTo>
                        <a:pt x="51" y="68"/>
                        <a:pt x="51" y="68"/>
                        <a:pt x="51" y="68"/>
                      </a:cubicBezTo>
                      <a:cubicBezTo>
                        <a:pt x="51" y="68"/>
                        <a:pt x="51" y="68"/>
                        <a:pt x="51" y="68"/>
                      </a:cubicBezTo>
                      <a:cubicBezTo>
                        <a:pt x="51" y="68"/>
                        <a:pt x="51" y="68"/>
                        <a:pt x="51" y="68"/>
                      </a:cubicBezTo>
                      <a:cubicBezTo>
                        <a:pt x="51" y="67"/>
                        <a:pt x="51" y="67"/>
                        <a:pt x="51" y="67"/>
                      </a:cubicBezTo>
                      <a:cubicBezTo>
                        <a:pt x="51" y="67"/>
                        <a:pt x="51" y="67"/>
                        <a:pt x="51" y="67"/>
                      </a:cubicBezTo>
                      <a:cubicBezTo>
                        <a:pt x="51" y="67"/>
                        <a:pt x="51" y="67"/>
                        <a:pt x="51" y="67"/>
                      </a:cubicBezTo>
                      <a:cubicBezTo>
                        <a:pt x="51" y="66"/>
                        <a:pt x="51" y="66"/>
                        <a:pt x="51" y="66"/>
                      </a:cubicBezTo>
                      <a:cubicBezTo>
                        <a:pt x="51" y="66"/>
                        <a:pt x="51" y="66"/>
                        <a:pt x="51" y="66"/>
                      </a:cubicBezTo>
                      <a:cubicBezTo>
                        <a:pt x="52" y="66"/>
                        <a:pt x="52" y="66"/>
                        <a:pt x="52" y="66"/>
                      </a:cubicBezTo>
                      <a:cubicBezTo>
                        <a:pt x="52" y="66"/>
                        <a:pt x="52" y="66"/>
                        <a:pt x="52" y="66"/>
                      </a:cubicBezTo>
                      <a:cubicBezTo>
                        <a:pt x="52" y="67"/>
                        <a:pt x="52" y="67"/>
                        <a:pt x="52" y="67"/>
                      </a:cubicBezTo>
                      <a:cubicBezTo>
                        <a:pt x="52" y="67"/>
                        <a:pt x="52" y="67"/>
                        <a:pt x="52" y="67"/>
                      </a:cubicBezTo>
                      <a:cubicBezTo>
                        <a:pt x="52" y="67"/>
                        <a:pt x="52" y="67"/>
                        <a:pt x="52" y="67"/>
                      </a:cubicBezTo>
                      <a:cubicBezTo>
                        <a:pt x="51" y="67"/>
                        <a:pt x="51" y="67"/>
                        <a:pt x="51" y="67"/>
                      </a:cubicBezTo>
                      <a:cubicBezTo>
                        <a:pt x="51" y="68"/>
                        <a:pt x="51" y="68"/>
                        <a:pt x="51" y="68"/>
                      </a:cubicBezTo>
                      <a:cubicBezTo>
                        <a:pt x="51" y="68"/>
                        <a:pt x="51" y="68"/>
                        <a:pt x="51" y="68"/>
                      </a:cubicBezTo>
                      <a:cubicBezTo>
                        <a:pt x="51" y="69"/>
                        <a:pt x="51" y="69"/>
                        <a:pt x="51" y="69"/>
                      </a:cubicBezTo>
                      <a:cubicBezTo>
                        <a:pt x="51" y="69"/>
                        <a:pt x="51" y="69"/>
                        <a:pt x="51" y="69"/>
                      </a:cubicBezTo>
                      <a:cubicBezTo>
                        <a:pt x="52" y="69"/>
                        <a:pt x="52" y="69"/>
                        <a:pt x="52" y="69"/>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3" y="71"/>
                        <a:pt x="53" y="71"/>
                        <a:pt x="53" y="71"/>
                      </a:cubicBezTo>
                      <a:cubicBezTo>
                        <a:pt x="54" y="71"/>
                        <a:pt x="54" y="71"/>
                        <a:pt x="54" y="71"/>
                      </a:cubicBezTo>
                      <a:cubicBezTo>
                        <a:pt x="54" y="72"/>
                        <a:pt x="54" y="72"/>
                        <a:pt x="54" y="72"/>
                      </a:cubicBezTo>
                      <a:cubicBezTo>
                        <a:pt x="54" y="72"/>
                        <a:pt x="54" y="72"/>
                        <a:pt x="54" y="72"/>
                      </a:cubicBezTo>
                      <a:cubicBezTo>
                        <a:pt x="54" y="72"/>
                        <a:pt x="54" y="72"/>
                        <a:pt x="54" y="72"/>
                      </a:cubicBezTo>
                      <a:cubicBezTo>
                        <a:pt x="54" y="72"/>
                        <a:pt x="54" y="72"/>
                        <a:pt x="54" y="72"/>
                      </a:cubicBezTo>
                      <a:cubicBezTo>
                        <a:pt x="54" y="73"/>
                        <a:pt x="54" y="73"/>
                        <a:pt x="54" y="73"/>
                      </a:cubicBezTo>
                      <a:cubicBezTo>
                        <a:pt x="54" y="73"/>
                        <a:pt x="54" y="73"/>
                        <a:pt x="54" y="73"/>
                      </a:cubicBezTo>
                      <a:cubicBezTo>
                        <a:pt x="54" y="73"/>
                        <a:pt x="54" y="73"/>
                        <a:pt x="54" y="73"/>
                      </a:cubicBezTo>
                      <a:cubicBezTo>
                        <a:pt x="54" y="73"/>
                        <a:pt x="54" y="73"/>
                        <a:pt x="54" y="73"/>
                      </a:cubicBezTo>
                      <a:cubicBezTo>
                        <a:pt x="53" y="73"/>
                        <a:pt x="53" y="73"/>
                        <a:pt x="53" y="73"/>
                      </a:cubicBezTo>
                      <a:cubicBezTo>
                        <a:pt x="53" y="73"/>
                        <a:pt x="53" y="73"/>
                        <a:pt x="53" y="73"/>
                      </a:cubicBezTo>
                      <a:cubicBezTo>
                        <a:pt x="53" y="73"/>
                        <a:pt x="53" y="73"/>
                        <a:pt x="53" y="73"/>
                      </a:cubicBezTo>
                      <a:cubicBezTo>
                        <a:pt x="53" y="73"/>
                        <a:pt x="53" y="73"/>
                        <a:pt x="53" y="73"/>
                      </a:cubicBezTo>
                      <a:cubicBezTo>
                        <a:pt x="53" y="73"/>
                        <a:pt x="53" y="73"/>
                        <a:pt x="53" y="73"/>
                      </a:cubicBezTo>
                      <a:cubicBezTo>
                        <a:pt x="53" y="72"/>
                        <a:pt x="53" y="72"/>
                        <a:pt x="53" y="72"/>
                      </a:cubicBezTo>
                      <a:cubicBezTo>
                        <a:pt x="53" y="72"/>
                        <a:pt x="53" y="72"/>
                        <a:pt x="53" y="72"/>
                      </a:cubicBezTo>
                      <a:cubicBezTo>
                        <a:pt x="53" y="71"/>
                        <a:pt x="53" y="71"/>
                        <a:pt x="53" y="71"/>
                      </a:cubicBezTo>
                      <a:cubicBezTo>
                        <a:pt x="53" y="72"/>
                        <a:pt x="53" y="72"/>
                        <a:pt x="53" y="72"/>
                      </a:cubicBezTo>
                      <a:cubicBezTo>
                        <a:pt x="52" y="71"/>
                        <a:pt x="52" y="71"/>
                        <a:pt x="52" y="71"/>
                      </a:cubicBezTo>
                      <a:cubicBezTo>
                        <a:pt x="52" y="71"/>
                        <a:pt x="52" y="71"/>
                        <a:pt x="52" y="71"/>
                      </a:cubicBezTo>
                      <a:cubicBezTo>
                        <a:pt x="52" y="71"/>
                        <a:pt x="52" y="71"/>
                        <a:pt x="52" y="71"/>
                      </a:cubicBezTo>
                      <a:cubicBezTo>
                        <a:pt x="52" y="71"/>
                        <a:pt x="52" y="71"/>
                        <a:pt x="52" y="71"/>
                      </a:cubicBezTo>
                      <a:cubicBezTo>
                        <a:pt x="51" y="71"/>
                        <a:pt x="51" y="71"/>
                        <a:pt x="51" y="71"/>
                      </a:cubicBezTo>
                      <a:cubicBezTo>
                        <a:pt x="51" y="71"/>
                        <a:pt x="51" y="71"/>
                        <a:pt x="51" y="71"/>
                      </a:cubicBezTo>
                      <a:cubicBezTo>
                        <a:pt x="51" y="72"/>
                        <a:pt x="51" y="72"/>
                        <a:pt x="51" y="72"/>
                      </a:cubicBezTo>
                      <a:cubicBezTo>
                        <a:pt x="51" y="72"/>
                        <a:pt x="51" y="72"/>
                        <a:pt x="51" y="72"/>
                      </a:cubicBezTo>
                      <a:cubicBezTo>
                        <a:pt x="51" y="72"/>
                        <a:pt x="51" y="72"/>
                        <a:pt x="51" y="72"/>
                      </a:cubicBezTo>
                      <a:cubicBezTo>
                        <a:pt x="50" y="72"/>
                        <a:pt x="50" y="72"/>
                        <a:pt x="50" y="72"/>
                      </a:cubicBezTo>
                      <a:cubicBezTo>
                        <a:pt x="50" y="72"/>
                        <a:pt x="50" y="72"/>
                        <a:pt x="50" y="72"/>
                      </a:cubicBezTo>
                      <a:cubicBezTo>
                        <a:pt x="50" y="72"/>
                        <a:pt x="50" y="72"/>
                        <a:pt x="50" y="72"/>
                      </a:cubicBezTo>
                      <a:cubicBezTo>
                        <a:pt x="51" y="73"/>
                        <a:pt x="51" y="73"/>
                        <a:pt x="51" y="73"/>
                      </a:cubicBezTo>
                      <a:cubicBezTo>
                        <a:pt x="52" y="73"/>
                        <a:pt x="52" y="73"/>
                        <a:pt x="52" y="73"/>
                      </a:cubicBezTo>
                      <a:cubicBezTo>
                        <a:pt x="54" y="74"/>
                        <a:pt x="54" y="74"/>
                        <a:pt x="54" y="74"/>
                      </a:cubicBezTo>
                      <a:cubicBezTo>
                        <a:pt x="54" y="74"/>
                        <a:pt x="54" y="74"/>
                        <a:pt x="54"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6" y="73"/>
                        <a:pt x="56" y="73"/>
                        <a:pt x="56" y="73"/>
                      </a:cubicBezTo>
                      <a:cubicBezTo>
                        <a:pt x="56" y="73"/>
                        <a:pt x="56" y="73"/>
                        <a:pt x="56" y="73"/>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7" y="74"/>
                        <a:pt x="57" y="74"/>
                        <a:pt x="57" y="74"/>
                      </a:cubicBezTo>
                      <a:cubicBezTo>
                        <a:pt x="57" y="74"/>
                        <a:pt x="57" y="74"/>
                        <a:pt x="57" y="74"/>
                      </a:cubicBezTo>
                      <a:cubicBezTo>
                        <a:pt x="58" y="75"/>
                        <a:pt x="58" y="75"/>
                        <a:pt x="58" y="75"/>
                      </a:cubicBezTo>
                      <a:cubicBezTo>
                        <a:pt x="58" y="75"/>
                        <a:pt x="58" y="75"/>
                        <a:pt x="58" y="75"/>
                      </a:cubicBezTo>
                      <a:cubicBezTo>
                        <a:pt x="58" y="75"/>
                        <a:pt x="58" y="75"/>
                        <a:pt x="58" y="75"/>
                      </a:cubicBezTo>
                      <a:cubicBezTo>
                        <a:pt x="58" y="75"/>
                        <a:pt x="58" y="75"/>
                        <a:pt x="58" y="75"/>
                      </a:cubicBezTo>
                      <a:cubicBezTo>
                        <a:pt x="58" y="75"/>
                        <a:pt x="58" y="75"/>
                        <a:pt x="58" y="75"/>
                      </a:cubicBezTo>
                      <a:cubicBezTo>
                        <a:pt x="59" y="74"/>
                        <a:pt x="59" y="74"/>
                        <a:pt x="59" y="74"/>
                      </a:cubicBezTo>
                      <a:cubicBezTo>
                        <a:pt x="59" y="74"/>
                        <a:pt x="59" y="74"/>
                        <a:pt x="59" y="74"/>
                      </a:cubicBezTo>
                      <a:cubicBezTo>
                        <a:pt x="59" y="74"/>
                        <a:pt x="59" y="74"/>
                        <a:pt x="59" y="74"/>
                      </a:cubicBezTo>
                      <a:cubicBezTo>
                        <a:pt x="59" y="74"/>
                        <a:pt x="59" y="74"/>
                        <a:pt x="59" y="74"/>
                      </a:cubicBezTo>
                      <a:cubicBezTo>
                        <a:pt x="59" y="74"/>
                        <a:pt x="59" y="74"/>
                        <a:pt x="59" y="74"/>
                      </a:cubicBezTo>
                      <a:cubicBezTo>
                        <a:pt x="60" y="74"/>
                        <a:pt x="60" y="74"/>
                        <a:pt x="60" y="74"/>
                      </a:cubicBezTo>
                      <a:cubicBezTo>
                        <a:pt x="60" y="74"/>
                        <a:pt x="60" y="74"/>
                        <a:pt x="60" y="74"/>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2" y="75"/>
                        <a:pt x="62" y="75"/>
                        <a:pt x="62" y="75"/>
                      </a:cubicBezTo>
                      <a:cubicBezTo>
                        <a:pt x="62" y="74"/>
                        <a:pt x="62" y="74"/>
                        <a:pt x="62" y="74"/>
                      </a:cubicBezTo>
                      <a:cubicBezTo>
                        <a:pt x="62" y="74"/>
                        <a:pt x="62" y="74"/>
                        <a:pt x="62" y="74"/>
                      </a:cubicBezTo>
                      <a:cubicBezTo>
                        <a:pt x="62" y="74"/>
                        <a:pt x="62" y="74"/>
                        <a:pt x="62" y="74"/>
                      </a:cubicBezTo>
                      <a:cubicBezTo>
                        <a:pt x="62" y="74"/>
                        <a:pt x="62" y="74"/>
                        <a:pt x="62" y="74"/>
                      </a:cubicBezTo>
                      <a:cubicBezTo>
                        <a:pt x="62" y="74"/>
                        <a:pt x="62" y="74"/>
                        <a:pt x="62" y="74"/>
                      </a:cubicBezTo>
                      <a:cubicBezTo>
                        <a:pt x="62" y="74"/>
                        <a:pt x="62" y="74"/>
                        <a:pt x="62" y="74"/>
                      </a:cubicBezTo>
                      <a:cubicBezTo>
                        <a:pt x="62" y="75"/>
                        <a:pt x="62" y="75"/>
                        <a:pt x="62" y="75"/>
                      </a:cubicBezTo>
                      <a:cubicBezTo>
                        <a:pt x="62" y="74"/>
                        <a:pt x="62" y="74"/>
                        <a:pt x="62" y="74"/>
                      </a:cubicBezTo>
                      <a:cubicBezTo>
                        <a:pt x="62" y="73"/>
                        <a:pt x="62" y="73"/>
                        <a:pt x="62" y="73"/>
                      </a:cubicBezTo>
                      <a:cubicBezTo>
                        <a:pt x="62" y="73"/>
                        <a:pt x="62" y="73"/>
                        <a:pt x="62" y="73"/>
                      </a:cubicBezTo>
                      <a:cubicBezTo>
                        <a:pt x="62" y="73"/>
                        <a:pt x="62" y="73"/>
                        <a:pt x="62" y="73"/>
                      </a:cubicBezTo>
                      <a:cubicBezTo>
                        <a:pt x="62" y="73"/>
                        <a:pt x="62" y="73"/>
                        <a:pt x="62" y="73"/>
                      </a:cubicBezTo>
                      <a:cubicBezTo>
                        <a:pt x="63" y="73"/>
                        <a:pt x="63" y="73"/>
                        <a:pt x="63" y="73"/>
                      </a:cubicBezTo>
                      <a:cubicBezTo>
                        <a:pt x="63" y="73"/>
                        <a:pt x="63" y="73"/>
                        <a:pt x="63" y="73"/>
                      </a:cubicBezTo>
                      <a:cubicBezTo>
                        <a:pt x="63" y="73"/>
                        <a:pt x="63" y="73"/>
                        <a:pt x="63" y="73"/>
                      </a:cubicBezTo>
                      <a:cubicBezTo>
                        <a:pt x="63" y="73"/>
                        <a:pt x="63" y="73"/>
                        <a:pt x="63" y="73"/>
                      </a:cubicBezTo>
                      <a:cubicBezTo>
                        <a:pt x="63" y="73"/>
                        <a:pt x="63" y="73"/>
                        <a:pt x="63" y="73"/>
                      </a:cubicBezTo>
                      <a:cubicBezTo>
                        <a:pt x="63" y="72"/>
                        <a:pt x="63" y="72"/>
                        <a:pt x="63" y="72"/>
                      </a:cubicBezTo>
                      <a:cubicBezTo>
                        <a:pt x="63" y="72"/>
                        <a:pt x="63" y="72"/>
                        <a:pt x="63" y="72"/>
                      </a:cubicBezTo>
                      <a:cubicBezTo>
                        <a:pt x="63" y="72"/>
                        <a:pt x="63" y="72"/>
                        <a:pt x="63" y="72"/>
                      </a:cubicBezTo>
                      <a:cubicBezTo>
                        <a:pt x="63" y="72"/>
                        <a:pt x="63" y="72"/>
                        <a:pt x="63" y="72"/>
                      </a:cubicBezTo>
                      <a:cubicBezTo>
                        <a:pt x="63" y="72"/>
                        <a:pt x="63" y="72"/>
                        <a:pt x="63" y="72"/>
                      </a:cubicBezTo>
                      <a:cubicBezTo>
                        <a:pt x="63" y="72"/>
                        <a:pt x="63" y="72"/>
                        <a:pt x="63" y="72"/>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4" y="71"/>
                        <a:pt x="64" y="71"/>
                        <a:pt x="64" y="71"/>
                      </a:cubicBezTo>
                      <a:cubicBezTo>
                        <a:pt x="64" y="71"/>
                        <a:pt x="64" y="71"/>
                        <a:pt x="64" y="71"/>
                      </a:cubicBezTo>
                      <a:cubicBezTo>
                        <a:pt x="64" y="71"/>
                        <a:pt x="64" y="71"/>
                        <a:pt x="64" y="71"/>
                      </a:cubicBezTo>
                      <a:cubicBezTo>
                        <a:pt x="65" y="71"/>
                        <a:pt x="65" y="71"/>
                        <a:pt x="65" y="71"/>
                      </a:cubicBezTo>
                      <a:cubicBezTo>
                        <a:pt x="65" y="71"/>
                        <a:pt x="65" y="71"/>
                        <a:pt x="65" y="71"/>
                      </a:cubicBezTo>
                      <a:cubicBezTo>
                        <a:pt x="65" y="71"/>
                        <a:pt x="65" y="71"/>
                        <a:pt x="65" y="71"/>
                      </a:cubicBezTo>
                      <a:cubicBezTo>
                        <a:pt x="65" y="71"/>
                        <a:pt x="65" y="71"/>
                        <a:pt x="65" y="71"/>
                      </a:cubicBezTo>
                      <a:cubicBezTo>
                        <a:pt x="65" y="70"/>
                        <a:pt x="65" y="70"/>
                        <a:pt x="65" y="70"/>
                      </a:cubicBezTo>
                      <a:cubicBezTo>
                        <a:pt x="65" y="70"/>
                        <a:pt x="65" y="70"/>
                        <a:pt x="65" y="70"/>
                      </a:cubicBezTo>
                      <a:cubicBezTo>
                        <a:pt x="65" y="70"/>
                        <a:pt x="65" y="70"/>
                        <a:pt x="65" y="70"/>
                      </a:cubicBezTo>
                      <a:cubicBezTo>
                        <a:pt x="66" y="70"/>
                        <a:pt x="66" y="70"/>
                        <a:pt x="66" y="70"/>
                      </a:cubicBezTo>
                      <a:cubicBezTo>
                        <a:pt x="66" y="70"/>
                        <a:pt x="66" y="70"/>
                        <a:pt x="66" y="70"/>
                      </a:cubicBezTo>
                      <a:cubicBezTo>
                        <a:pt x="66" y="70"/>
                        <a:pt x="66" y="70"/>
                        <a:pt x="66" y="70"/>
                      </a:cubicBezTo>
                      <a:cubicBezTo>
                        <a:pt x="66" y="71"/>
                        <a:pt x="66" y="71"/>
                        <a:pt x="66" y="71"/>
                      </a:cubicBezTo>
                      <a:cubicBezTo>
                        <a:pt x="66" y="71"/>
                        <a:pt x="66" y="71"/>
                        <a:pt x="66" y="71"/>
                      </a:cubicBezTo>
                      <a:cubicBezTo>
                        <a:pt x="66" y="72"/>
                        <a:pt x="66" y="72"/>
                        <a:pt x="66" y="72"/>
                      </a:cubicBezTo>
                      <a:cubicBezTo>
                        <a:pt x="67" y="72"/>
                        <a:pt x="67" y="72"/>
                        <a:pt x="67" y="72"/>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8" y="72"/>
                        <a:pt x="68" y="72"/>
                        <a:pt x="68" y="72"/>
                      </a:cubicBezTo>
                      <a:cubicBezTo>
                        <a:pt x="68" y="72"/>
                        <a:pt x="68" y="72"/>
                        <a:pt x="68" y="72"/>
                      </a:cubicBezTo>
                      <a:cubicBezTo>
                        <a:pt x="68" y="72"/>
                        <a:pt x="68" y="72"/>
                        <a:pt x="68" y="72"/>
                      </a:cubicBezTo>
                      <a:cubicBezTo>
                        <a:pt x="68" y="72"/>
                        <a:pt x="68" y="72"/>
                        <a:pt x="68" y="72"/>
                      </a:cubicBezTo>
                      <a:cubicBezTo>
                        <a:pt x="68" y="72"/>
                        <a:pt x="68" y="72"/>
                        <a:pt x="68" y="72"/>
                      </a:cubicBezTo>
                      <a:cubicBezTo>
                        <a:pt x="68" y="71"/>
                        <a:pt x="68" y="71"/>
                        <a:pt x="68" y="71"/>
                      </a:cubicBezTo>
                      <a:cubicBezTo>
                        <a:pt x="69" y="71"/>
                        <a:pt x="69" y="71"/>
                        <a:pt x="69" y="71"/>
                      </a:cubicBezTo>
                      <a:cubicBezTo>
                        <a:pt x="69" y="72"/>
                        <a:pt x="69" y="72"/>
                        <a:pt x="69" y="72"/>
                      </a:cubicBezTo>
                      <a:cubicBezTo>
                        <a:pt x="69" y="72"/>
                        <a:pt x="69" y="72"/>
                        <a:pt x="69" y="72"/>
                      </a:cubicBezTo>
                      <a:cubicBezTo>
                        <a:pt x="69" y="72"/>
                        <a:pt x="69" y="72"/>
                        <a:pt x="69" y="72"/>
                      </a:cubicBezTo>
                      <a:cubicBezTo>
                        <a:pt x="69" y="72"/>
                        <a:pt x="69" y="72"/>
                        <a:pt x="69" y="72"/>
                      </a:cubicBezTo>
                      <a:cubicBezTo>
                        <a:pt x="69" y="73"/>
                        <a:pt x="69" y="73"/>
                        <a:pt x="69" y="73"/>
                      </a:cubicBezTo>
                      <a:cubicBezTo>
                        <a:pt x="69" y="73"/>
                        <a:pt x="69" y="73"/>
                        <a:pt x="69" y="73"/>
                      </a:cubicBezTo>
                      <a:cubicBezTo>
                        <a:pt x="69" y="73"/>
                        <a:pt x="69" y="73"/>
                        <a:pt x="69" y="73"/>
                      </a:cubicBezTo>
                      <a:cubicBezTo>
                        <a:pt x="69" y="73"/>
                        <a:pt x="69" y="73"/>
                        <a:pt x="69" y="73"/>
                      </a:cubicBezTo>
                      <a:cubicBezTo>
                        <a:pt x="69" y="73"/>
                        <a:pt x="69" y="73"/>
                        <a:pt x="69" y="73"/>
                      </a:cubicBezTo>
                      <a:cubicBezTo>
                        <a:pt x="69" y="74"/>
                        <a:pt x="69" y="74"/>
                        <a:pt x="69" y="74"/>
                      </a:cubicBezTo>
                      <a:cubicBezTo>
                        <a:pt x="69" y="74"/>
                        <a:pt x="69" y="74"/>
                        <a:pt x="69" y="74"/>
                      </a:cubicBezTo>
                      <a:cubicBezTo>
                        <a:pt x="69" y="74"/>
                        <a:pt x="69" y="74"/>
                        <a:pt x="69" y="74"/>
                      </a:cubicBezTo>
                      <a:cubicBezTo>
                        <a:pt x="69" y="74"/>
                        <a:pt x="69" y="74"/>
                        <a:pt x="69" y="74"/>
                      </a:cubicBezTo>
                      <a:cubicBezTo>
                        <a:pt x="69" y="75"/>
                        <a:pt x="69" y="75"/>
                        <a:pt x="69" y="75"/>
                      </a:cubicBezTo>
                      <a:cubicBezTo>
                        <a:pt x="69" y="75"/>
                        <a:pt x="69" y="75"/>
                        <a:pt x="69" y="75"/>
                      </a:cubicBezTo>
                      <a:cubicBezTo>
                        <a:pt x="69" y="75"/>
                        <a:pt x="69" y="75"/>
                        <a:pt x="69" y="75"/>
                      </a:cubicBezTo>
                      <a:cubicBezTo>
                        <a:pt x="69" y="75"/>
                        <a:pt x="69" y="75"/>
                        <a:pt x="69" y="75"/>
                      </a:cubicBezTo>
                      <a:cubicBezTo>
                        <a:pt x="70" y="75"/>
                        <a:pt x="70" y="75"/>
                        <a:pt x="70" y="75"/>
                      </a:cubicBezTo>
                      <a:cubicBezTo>
                        <a:pt x="71" y="74"/>
                        <a:pt x="71" y="74"/>
                        <a:pt x="71" y="74"/>
                      </a:cubicBezTo>
                      <a:cubicBezTo>
                        <a:pt x="71" y="74"/>
                        <a:pt x="71" y="74"/>
                        <a:pt x="71" y="74"/>
                      </a:cubicBezTo>
                      <a:cubicBezTo>
                        <a:pt x="71" y="74"/>
                        <a:pt x="71" y="74"/>
                        <a:pt x="71" y="74"/>
                      </a:cubicBezTo>
                      <a:cubicBezTo>
                        <a:pt x="71" y="73"/>
                        <a:pt x="71" y="73"/>
                        <a:pt x="71" y="73"/>
                      </a:cubicBezTo>
                      <a:cubicBezTo>
                        <a:pt x="72" y="73"/>
                        <a:pt x="72" y="73"/>
                        <a:pt x="72" y="73"/>
                      </a:cubicBezTo>
                      <a:cubicBezTo>
                        <a:pt x="72" y="73"/>
                        <a:pt x="72" y="73"/>
                        <a:pt x="72" y="73"/>
                      </a:cubicBezTo>
                      <a:cubicBezTo>
                        <a:pt x="72" y="72"/>
                        <a:pt x="72" y="72"/>
                        <a:pt x="72" y="72"/>
                      </a:cubicBezTo>
                      <a:cubicBezTo>
                        <a:pt x="72" y="72"/>
                        <a:pt x="72" y="72"/>
                        <a:pt x="72" y="72"/>
                      </a:cubicBezTo>
                      <a:cubicBezTo>
                        <a:pt x="72" y="72"/>
                        <a:pt x="72" y="72"/>
                        <a:pt x="72" y="72"/>
                      </a:cubicBezTo>
                      <a:cubicBezTo>
                        <a:pt x="71" y="72"/>
                        <a:pt x="71" y="72"/>
                        <a:pt x="71" y="72"/>
                      </a:cubicBezTo>
                      <a:cubicBezTo>
                        <a:pt x="71" y="71"/>
                        <a:pt x="71" y="71"/>
                        <a:pt x="71" y="71"/>
                      </a:cubicBezTo>
                      <a:cubicBezTo>
                        <a:pt x="72" y="71"/>
                        <a:pt x="72" y="71"/>
                        <a:pt x="72" y="71"/>
                      </a:cubicBezTo>
                      <a:cubicBezTo>
                        <a:pt x="72" y="71"/>
                        <a:pt x="72" y="71"/>
                        <a:pt x="72" y="71"/>
                      </a:cubicBezTo>
                      <a:cubicBezTo>
                        <a:pt x="72" y="70"/>
                        <a:pt x="72" y="70"/>
                        <a:pt x="72" y="70"/>
                      </a:cubicBezTo>
                      <a:cubicBezTo>
                        <a:pt x="72" y="70"/>
                        <a:pt x="72" y="70"/>
                        <a:pt x="72" y="70"/>
                      </a:cubicBezTo>
                      <a:cubicBezTo>
                        <a:pt x="72" y="71"/>
                        <a:pt x="72" y="71"/>
                        <a:pt x="72" y="71"/>
                      </a:cubicBezTo>
                      <a:cubicBezTo>
                        <a:pt x="73" y="71"/>
                        <a:pt x="73" y="71"/>
                        <a:pt x="73" y="71"/>
                      </a:cubicBezTo>
                      <a:cubicBezTo>
                        <a:pt x="73" y="70"/>
                        <a:pt x="73" y="70"/>
                        <a:pt x="73" y="70"/>
                      </a:cubicBezTo>
                      <a:cubicBezTo>
                        <a:pt x="72" y="70"/>
                        <a:pt x="72" y="70"/>
                        <a:pt x="72" y="70"/>
                      </a:cubicBezTo>
                      <a:cubicBezTo>
                        <a:pt x="72" y="70"/>
                        <a:pt x="72" y="70"/>
                        <a:pt x="72" y="70"/>
                      </a:cubicBezTo>
                      <a:cubicBezTo>
                        <a:pt x="72" y="70"/>
                        <a:pt x="72" y="70"/>
                        <a:pt x="72" y="70"/>
                      </a:cubicBezTo>
                      <a:cubicBezTo>
                        <a:pt x="72" y="69"/>
                        <a:pt x="72" y="69"/>
                        <a:pt x="72" y="69"/>
                      </a:cubicBezTo>
                      <a:cubicBezTo>
                        <a:pt x="72" y="69"/>
                        <a:pt x="72" y="69"/>
                        <a:pt x="72" y="69"/>
                      </a:cubicBezTo>
                      <a:cubicBezTo>
                        <a:pt x="72" y="70"/>
                        <a:pt x="72" y="70"/>
                        <a:pt x="72" y="70"/>
                      </a:cubicBezTo>
                      <a:cubicBezTo>
                        <a:pt x="72" y="70"/>
                        <a:pt x="72" y="70"/>
                        <a:pt x="72" y="70"/>
                      </a:cubicBezTo>
                      <a:cubicBezTo>
                        <a:pt x="72" y="70"/>
                        <a:pt x="72" y="70"/>
                        <a:pt x="72" y="70"/>
                      </a:cubicBezTo>
                      <a:cubicBezTo>
                        <a:pt x="72" y="69"/>
                        <a:pt x="72" y="69"/>
                        <a:pt x="72" y="69"/>
                      </a:cubicBezTo>
                      <a:cubicBezTo>
                        <a:pt x="72" y="69"/>
                        <a:pt x="72" y="69"/>
                        <a:pt x="72" y="69"/>
                      </a:cubicBezTo>
                      <a:cubicBezTo>
                        <a:pt x="72" y="69"/>
                        <a:pt x="72" y="69"/>
                        <a:pt x="72" y="69"/>
                      </a:cubicBezTo>
                      <a:cubicBezTo>
                        <a:pt x="72" y="69"/>
                        <a:pt x="72" y="69"/>
                        <a:pt x="72" y="69"/>
                      </a:cubicBezTo>
                      <a:cubicBezTo>
                        <a:pt x="72" y="69"/>
                        <a:pt x="72" y="69"/>
                        <a:pt x="72" y="69"/>
                      </a:cubicBezTo>
                      <a:cubicBezTo>
                        <a:pt x="72" y="68"/>
                        <a:pt x="72" y="68"/>
                        <a:pt x="72" y="68"/>
                      </a:cubicBezTo>
                      <a:cubicBezTo>
                        <a:pt x="72" y="68"/>
                        <a:pt x="72" y="68"/>
                        <a:pt x="72" y="68"/>
                      </a:cubicBezTo>
                      <a:cubicBezTo>
                        <a:pt x="72" y="68"/>
                        <a:pt x="72" y="68"/>
                        <a:pt x="72" y="68"/>
                      </a:cubicBezTo>
                      <a:cubicBezTo>
                        <a:pt x="72" y="68"/>
                        <a:pt x="72" y="68"/>
                        <a:pt x="72" y="68"/>
                      </a:cubicBezTo>
                      <a:cubicBezTo>
                        <a:pt x="72" y="68"/>
                        <a:pt x="72" y="68"/>
                        <a:pt x="72" y="68"/>
                      </a:cubicBezTo>
                      <a:cubicBezTo>
                        <a:pt x="71" y="67"/>
                        <a:pt x="71" y="67"/>
                        <a:pt x="71" y="67"/>
                      </a:cubicBezTo>
                      <a:cubicBezTo>
                        <a:pt x="71" y="67"/>
                        <a:pt x="71" y="67"/>
                        <a:pt x="71" y="67"/>
                      </a:cubicBezTo>
                      <a:cubicBezTo>
                        <a:pt x="71" y="67"/>
                        <a:pt x="71" y="67"/>
                        <a:pt x="71" y="67"/>
                      </a:cubicBezTo>
                      <a:cubicBezTo>
                        <a:pt x="70" y="67"/>
                        <a:pt x="70" y="67"/>
                        <a:pt x="70" y="67"/>
                      </a:cubicBezTo>
                      <a:cubicBezTo>
                        <a:pt x="70" y="67"/>
                        <a:pt x="70" y="67"/>
                        <a:pt x="70" y="67"/>
                      </a:cubicBezTo>
                      <a:cubicBezTo>
                        <a:pt x="69" y="67"/>
                        <a:pt x="69" y="67"/>
                        <a:pt x="69" y="67"/>
                      </a:cubicBezTo>
                      <a:cubicBezTo>
                        <a:pt x="69" y="67"/>
                        <a:pt x="69" y="67"/>
                        <a:pt x="69" y="67"/>
                      </a:cubicBezTo>
                      <a:cubicBezTo>
                        <a:pt x="69" y="67"/>
                        <a:pt x="69" y="67"/>
                        <a:pt x="69" y="67"/>
                      </a:cubicBezTo>
                      <a:cubicBezTo>
                        <a:pt x="69" y="67"/>
                        <a:pt x="69" y="67"/>
                        <a:pt x="69" y="67"/>
                      </a:cubicBezTo>
                      <a:cubicBezTo>
                        <a:pt x="69" y="67"/>
                        <a:pt x="69" y="67"/>
                        <a:pt x="69" y="67"/>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5"/>
                        <a:pt x="69" y="65"/>
                        <a:pt x="69" y="65"/>
                      </a:cubicBezTo>
                      <a:cubicBezTo>
                        <a:pt x="70" y="66"/>
                        <a:pt x="70" y="66"/>
                        <a:pt x="70" y="66"/>
                      </a:cubicBezTo>
                      <a:cubicBezTo>
                        <a:pt x="70" y="66"/>
                        <a:pt x="70" y="66"/>
                        <a:pt x="70" y="66"/>
                      </a:cubicBezTo>
                      <a:cubicBezTo>
                        <a:pt x="70" y="66"/>
                        <a:pt x="70" y="66"/>
                        <a:pt x="70" y="66"/>
                      </a:cubicBezTo>
                      <a:cubicBezTo>
                        <a:pt x="71" y="66"/>
                        <a:pt x="71" y="66"/>
                        <a:pt x="71" y="66"/>
                      </a:cubicBezTo>
                      <a:cubicBezTo>
                        <a:pt x="70" y="66"/>
                        <a:pt x="70" y="66"/>
                        <a:pt x="70" y="66"/>
                      </a:cubicBezTo>
                      <a:cubicBezTo>
                        <a:pt x="70" y="66"/>
                        <a:pt x="70" y="66"/>
                        <a:pt x="70" y="66"/>
                      </a:cubicBezTo>
                      <a:cubicBezTo>
                        <a:pt x="71" y="66"/>
                        <a:pt x="71" y="66"/>
                        <a:pt x="71" y="66"/>
                      </a:cubicBezTo>
                      <a:cubicBezTo>
                        <a:pt x="71" y="66"/>
                        <a:pt x="71" y="66"/>
                        <a:pt x="71" y="66"/>
                      </a:cubicBezTo>
                      <a:cubicBezTo>
                        <a:pt x="71" y="66"/>
                        <a:pt x="71" y="66"/>
                        <a:pt x="71" y="66"/>
                      </a:cubicBezTo>
                      <a:cubicBezTo>
                        <a:pt x="73" y="67"/>
                        <a:pt x="73" y="67"/>
                        <a:pt x="73" y="67"/>
                      </a:cubicBezTo>
                      <a:cubicBezTo>
                        <a:pt x="74" y="67"/>
                        <a:pt x="74" y="67"/>
                        <a:pt x="74" y="67"/>
                      </a:cubicBezTo>
                      <a:cubicBezTo>
                        <a:pt x="74" y="67"/>
                        <a:pt x="74" y="67"/>
                        <a:pt x="74" y="67"/>
                      </a:cubicBezTo>
                      <a:cubicBezTo>
                        <a:pt x="75" y="67"/>
                        <a:pt x="75" y="67"/>
                        <a:pt x="75" y="67"/>
                      </a:cubicBezTo>
                      <a:cubicBezTo>
                        <a:pt x="75" y="67"/>
                        <a:pt x="75" y="67"/>
                        <a:pt x="75" y="67"/>
                      </a:cubicBezTo>
                      <a:cubicBezTo>
                        <a:pt x="75" y="67"/>
                        <a:pt x="75" y="67"/>
                        <a:pt x="75" y="67"/>
                      </a:cubicBezTo>
                      <a:cubicBezTo>
                        <a:pt x="75" y="67"/>
                        <a:pt x="75" y="67"/>
                        <a:pt x="75" y="67"/>
                      </a:cubicBezTo>
                      <a:cubicBezTo>
                        <a:pt x="75" y="67"/>
                        <a:pt x="75" y="67"/>
                        <a:pt x="75" y="67"/>
                      </a:cubicBezTo>
                      <a:cubicBezTo>
                        <a:pt x="75" y="67"/>
                        <a:pt x="75" y="67"/>
                        <a:pt x="75"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7" y="68"/>
                        <a:pt x="77" y="68"/>
                        <a:pt x="77" y="68"/>
                      </a:cubicBezTo>
                      <a:cubicBezTo>
                        <a:pt x="77" y="68"/>
                        <a:pt x="77" y="68"/>
                        <a:pt x="77" y="68"/>
                      </a:cubicBezTo>
                      <a:cubicBezTo>
                        <a:pt x="77" y="68"/>
                        <a:pt x="77" y="68"/>
                        <a:pt x="77" y="68"/>
                      </a:cubicBezTo>
                      <a:cubicBezTo>
                        <a:pt x="77" y="68"/>
                        <a:pt x="77" y="68"/>
                        <a:pt x="77" y="68"/>
                      </a:cubicBezTo>
                      <a:cubicBezTo>
                        <a:pt x="76" y="68"/>
                        <a:pt x="76" y="68"/>
                        <a:pt x="76" y="68"/>
                      </a:cubicBezTo>
                      <a:cubicBezTo>
                        <a:pt x="77" y="69"/>
                        <a:pt x="77" y="69"/>
                        <a:pt x="77" y="69"/>
                      </a:cubicBezTo>
                      <a:cubicBezTo>
                        <a:pt x="77" y="68"/>
                        <a:pt x="77" y="68"/>
                        <a:pt x="77" y="68"/>
                      </a:cubicBezTo>
                      <a:cubicBezTo>
                        <a:pt x="77" y="68"/>
                        <a:pt x="77" y="68"/>
                        <a:pt x="77" y="68"/>
                      </a:cubicBezTo>
                      <a:cubicBezTo>
                        <a:pt x="77" y="68"/>
                        <a:pt x="77" y="68"/>
                        <a:pt x="77" y="68"/>
                      </a:cubicBezTo>
                      <a:cubicBezTo>
                        <a:pt x="77" y="68"/>
                        <a:pt x="77" y="68"/>
                        <a:pt x="77" y="68"/>
                      </a:cubicBezTo>
                      <a:cubicBezTo>
                        <a:pt x="77" y="68"/>
                        <a:pt x="77" y="68"/>
                        <a:pt x="77" y="68"/>
                      </a:cubicBezTo>
                      <a:cubicBezTo>
                        <a:pt x="77" y="68"/>
                        <a:pt x="77" y="68"/>
                        <a:pt x="77" y="68"/>
                      </a:cubicBezTo>
                      <a:cubicBezTo>
                        <a:pt x="77" y="69"/>
                        <a:pt x="77" y="69"/>
                        <a:pt x="77" y="69"/>
                      </a:cubicBezTo>
                      <a:cubicBezTo>
                        <a:pt x="77" y="69"/>
                        <a:pt x="77" y="69"/>
                        <a:pt x="77" y="69"/>
                      </a:cubicBezTo>
                      <a:cubicBezTo>
                        <a:pt x="77" y="69"/>
                        <a:pt x="77" y="69"/>
                        <a:pt x="77" y="69"/>
                      </a:cubicBezTo>
                      <a:cubicBezTo>
                        <a:pt x="77" y="69"/>
                        <a:pt x="77" y="69"/>
                        <a:pt x="77" y="69"/>
                      </a:cubicBezTo>
                      <a:cubicBezTo>
                        <a:pt x="76" y="70"/>
                        <a:pt x="76" y="70"/>
                        <a:pt x="76" y="70"/>
                      </a:cubicBezTo>
                      <a:cubicBezTo>
                        <a:pt x="76" y="70"/>
                        <a:pt x="76" y="70"/>
                        <a:pt x="76" y="70"/>
                      </a:cubicBezTo>
                      <a:cubicBezTo>
                        <a:pt x="76" y="70"/>
                        <a:pt x="76" y="70"/>
                        <a:pt x="76" y="70"/>
                      </a:cubicBezTo>
                      <a:cubicBezTo>
                        <a:pt x="77" y="70"/>
                        <a:pt x="77" y="70"/>
                        <a:pt x="77" y="70"/>
                      </a:cubicBezTo>
                      <a:cubicBezTo>
                        <a:pt x="78" y="70"/>
                        <a:pt x="78" y="70"/>
                        <a:pt x="78" y="70"/>
                      </a:cubicBezTo>
                      <a:cubicBezTo>
                        <a:pt x="79" y="70"/>
                        <a:pt x="79" y="70"/>
                        <a:pt x="79" y="70"/>
                      </a:cubicBezTo>
                      <a:cubicBezTo>
                        <a:pt x="79" y="70"/>
                        <a:pt x="79" y="70"/>
                        <a:pt x="79" y="70"/>
                      </a:cubicBezTo>
                      <a:cubicBezTo>
                        <a:pt x="79" y="70"/>
                        <a:pt x="79" y="70"/>
                        <a:pt x="79" y="70"/>
                      </a:cubicBezTo>
                      <a:cubicBezTo>
                        <a:pt x="79" y="70"/>
                        <a:pt x="79" y="70"/>
                        <a:pt x="79" y="70"/>
                      </a:cubicBezTo>
                      <a:cubicBezTo>
                        <a:pt x="79" y="70"/>
                        <a:pt x="79" y="70"/>
                        <a:pt x="79" y="70"/>
                      </a:cubicBezTo>
                      <a:cubicBezTo>
                        <a:pt x="80" y="71"/>
                        <a:pt x="80" y="71"/>
                        <a:pt x="80" y="71"/>
                      </a:cubicBezTo>
                      <a:cubicBezTo>
                        <a:pt x="80" y="71"/>
                        <a:pt x="80" y="71"/>
                        <a:pt x="80" y="71"/>
                      </a:cubicBezTo>
                      <a:cubicBezTo>
                        <a:pt x="81" y="71"/>
                        <a:pt x="81" y="71"/>
                        <a:pt x="81" y="71"/>
                      </a:cubicBezTo>
                      <a:cubicBezTo>
                        <a:pt x="82" y="71"/>
                        <a:pt x="82" y="71"/>
                        <a:pt x="82" y="71"/>
                      </a:cubicBezTo>
                      <a:cubicBezTo>
                        <a:pt x="81" y="71"/>
                        <a:pt x="81" y="71"/>
                        <a:pt x="81" y="71"/>
                      </a:cubicBezTo>
                      <a:cubicBezTo>
                        <a:pt x="82" y="70"/>
                        <a:pt x="82" y="70"/>
                        <a:pt x="82" y="70"/>
                      </a:cubicBezTo>
                      <a:cubicBezTo>
                        <a:pt x="82" y="70"/>
                        <a:pt x="82" y="70"/>
                        <a:pt x="82" y="70"/>
                      </a:cubicBezTo>
                      <a:cubicBezTo>
                        <a:pt x="82" y="71"/>
                        <a:pt x="82" y="71"/>
                        <a:pt x="82" y="71"/>
                      </a:cubicBezTo>
                      <a:cubicBezTo>
                        <a:pt x="82" y="71"/>
                        <a:pt x="82" y="71"/>
                        <a:pt x="82" y="71"/>
                      </a:cubicBezTo>
                      <a:cubicBezTo>
                        <a:pt x="82" y="71"/>
                        <a:pt x="82" y="71"/>
                        <a:pt x="82" y="71"/>
                      </a:cubicBezTo>
                      <a:cubicBezTo>
                        <a:pt x="83" y="72"/>
                        <a:pt x="83" y="72"/>
                        <a:pt x="83" y="72"/>
                      </a:cubicBezTo>
                      <a:cubicBezTo>
                        <a:pt x="83" y="72"/>
                        <a:pt x="83" y="72"/>
                        <a:pt x="83" y="72"/>
                      </a:cubicBezTo>
                      <a:cubicBezTo>
                        <a:pt x="83" y="73"/>
                        <a:pt x="83" y="73"/>
                        <a:pt x="83" y="73"/>
                      </a:cubicBezTo>
                      <a:cubicBezTo>
                        <a:pt x="83" y="73"/>
                        <a:pt x="83" y="73"/>
                        <a:pt x="83" y="73"/>
                      </a:cubicBezTo>
                      <a:cubicBezTo>
                        <a:pt x="83" y="73"/>
                        <a:pt x="83" y="73"/>
                        <a:pt x="83" y="73"/>
                      </a:cubicBezTo>
                      <a:cubicBezTo>
                        <a:pt x="84" y="73"/>
                        <a:pt x="84" y="73"/>
                        <a:pt x="84" y="73"/>
                      </a:cubicBezTo>
                      <a:cubicBezTo>
                        <a:pt x="84" y="74"/>
                        <a:pt x="84" y="74"/>
                        <a:pt x="84" y="74"/>
                      </a:cubicBezTo>
                      <a:cubicBezTo>
                        <a:pt x="84" y="73"/>
                        <a:pt x="84" y="73"/>
                        <a:pt x="84" y="73"/>
                      </a:cubicBezTo>
                      <a:cubicBezTo>
                        <a:pt x="85" y="73"/>
                        <a:pt x="85" y="73"/>
                        <a:pt x="85" y="73"/>
                      </a:cubicBezTo>
                      <a:cubicBezTo>
                        <a:pt x="85" y="73"/>
                        <a:pt x="85" y="73"/>
                        <a:pt x="85" y="73"/>
                      </a:cubicBezTo>
                      <a:cubicBezTo>
                        <a:pt x="85" y="73"/>
                        <a:pt x="85" y="73"/>
                        <a:pt x="85" y="73"/>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3"/>
                        <a:pt x="85" y="73"/>
                        <a:pt x="85" y="73"/>
                      </a:cubicBezTo>
                      <a:cubicBezTo>
                        <a:pt x="85" y="73"/>
                        <a:pt x="85" y="73"/>
                        <a:pt x="85" y="73"/>
                      </a:cubicBezTo>
                      <a:cubicBezTo>
                        <a:pt x="85" y="73"/>
                        <a:pt x="85" y="73"/>
                        <a:pt x="85" y="73"/>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3"/>
                        <a:pt x="85" y="73"/>
                        <a:pt x="85" y="73"/>
                      </a:cubicBezTo>
                      <a:cubicBezTo>
                        <a:pt x="85" y="73"/>
                        <a:pt x="85" y="73"/>
                        <a:pt x="85" y="73"/>
                      </a:cubicBezTo>
                      <a:cubicBezTo>
                        <a:pt x="85" y="74"/>
                        <a:pt x="85" y="74"/>
                        <a:pt x="85" y="74"/>
                      </a:cubicBezTo>
                      <a:cubicBezTo>
                        <a:pt x="85" y="74"/>
                        <a:pt x="85" y="74"/>
                        <a:pt x="85" y="74"/>
                      </a:cubicBezTo>
                      <a:cubicBezTo>
                        <a:pt x="85" y="74"/>
                        <a:pt x="85" y="74"/>
                        <a:pt x="85" y="74"/>
                      </a:cubicBezTo>
                      <a:cubicBezTo>
                        <a:pt x="84" y="74"/>
                        <a:pt x="84" y="74"/>
                        <a:pt x="84" y="74"/>
                      </a:cubicBezTo>
                      <a:cubicBezTo>
                        <a:pt x="84" y="74"/>
                        <a:pt x="84" y="74"/>
                        <a:pt x="84" y="74"/>
                      </a:cubicBezTo>
                      <a:cubicBezTo>
                        <a:pt x="84" y="74"/>
                        <a:pt x="84" y="74"/>
                        <a:pt x="84" y="74"/>
                      </a:cubicBezTo>
                      <a:cubicBezTo>
                        <a:pt x="84" y="75"/>
                        <a:pt x="84" y="75"/>
                        <a:pt x="84" y="75"/>
                      </a:cubicBezTo>
                      <a:cubicBezTo>
                        <a:pt x="84" y="75"/>
                        <a:pt x="84" y="75"/>
                        <a:pt x="84" y="75"/>
                      </a:cubicBezTo>
                      <a:cubicBezTo>
                        <a:pt x="84" y="75"/>
                        <a:pt x="84" y="75"/>
                        <a:pt x="84" y="75"/>
                      </a:cubicBezTo>
                      <a:cubicBezTo>
                        <a:pt x="84" y="76"/>
                        <a:pt x="84" y="76"/>
                        <a:pt x="84" y="76"/>
                      </a:cubicBezTo>
                      <a:cubicBezTo>
                        <a:pt x="84" y="76"/>
                        <a:pt x="84" y="76"/>
                        <a:pt x="84" y="76"/>
                      </a:cubicBezTo>
                      <a:cubicBezTo>
                        <a:pt x="84" y="76"/>
                        <a:pt x="84" y="76"/>
                        <a:pt x="84" y="76"/>
                      </a:cubicBezTo>
                      <a:cubicBezTo>
                        <a:pt x="84" y="76"/>
                        <a:pt x="84" y="76"/>
                        <a:pt x="84" y="76"/>
                      </a:cubicBezTo>
                      <a:cubicBezTo>
                        <a:pt x="84" y="77"/>
                        <a:pt x="84" y="77"/>
                        <a:pt x="84" y="77"/>
                      </a:cubicBezTo>
                      <a:cubicBezTo>
                        <a:pt x="84" y="77"/>
                        <a:pt x="84" y="77"/>
                        <a:pt x="84" y="77"/>
                      </a:cubicBezTo>
                      <a:cubicBezTo>
                        <a:pt x="84" y="76"/>
                        <a:pt x="84" y="76"/>
                        <a:pt x="84" y="76"/>
                      </a:cubicBezTo>
                      <a:cubicBezTo>
                        <a:pt x="85" y="75"/>
                        <a:pt x="85" y="75"/>
                        <a:pt x="85" y="75"/>
                      </a:cubicBezTo>
                      <a:cubicBezTo>
                        <a:pt x="85" y="75"/>
                        <a:pt x="85" y="75"/>
                        <a:pt x="85" y="75"/>
                      </a:cubicBezTo>
                      <a:cubicBezTo>
                        <a:pt x="85" y="75"/>
                        <a:pt x="85" y="75"/>
                        <a:pt x="85" y="75"/>
                      </a:cubicBezTo>
                      <a:cubicBezTo>
                        <a:pt x="85" y="74"/>
                        <a:pt x="85" y="74"/>
                        <a:pt x="85" y="74"/>
                      </a:cubicBezTo>
                      <a:cubicBezTo>
                        <a:pt x="85" y="74"/>
                        <a:pt x="85" y="74"/>
                        <a:pt x="85" y="74"/>
                      </a:cubicBezTo>
                      <a:cubicBezTo>
                        <a:pt x="86" y="74"/>
                        <a:pt x="86" y="74"/>
                        <a:pt x="86" y="74"/>
                      </a:cubicBezTo>
                      <a:cubicBezTo>
                        <a:pt x="86" y="74"/>
                        <a:pt x="86" y="74"/>
                        <a:pt x="86" y="74"/>
                      </a:cubicBezTo>
                      <a:cubicBezTo>
                        <a:pt x="86" y="74"/>
                        <a:pt x="86" y="74"/>
                        <a:pt x="86" y="74"/>
                      </a:cubicBezTo>
                      <a:cubicBezTo>
                        <a:pt x="86" y="74"/>
                        <a:pt x="86" y="74"/>
                        <a:pt x="86" y="74"/>
                      </a:cubicBezTo>
                      <a:cubicBezTo>
                        <a:pt x="86" y="73"/>
                        <a:pt x="86" y="73"/>
                        <a:pt x="86" y="73"/>
                      </a:cubicBezTo>
                      <a:cubicBezTo>
                        <a:pt x="86" y="73"/>
                        <a:pt x="86" y="73"/>
                        <a:pt x="86" y="73"/>
                      </a:cubicBezTo>
                      <a:cubicBezTo>
                        <a:pt x="86" y="73"/>
                        <a:pt x="86" y="73"/>
                        <a:pt x="86" y="73"/>
                      </a:cubicBezTo>
                      <a:cubicBezTo>
                        <a:pt x="86" y="73"/>
                        <a:pt x="86" y="73"/>
                        <a:pt x="86" y="73"/>
                      </a:cubicBezTo>
                      <a:cubicBezTo>
                        <a:pt x="86" y="73"/>
                        <a:pt x="86" y="73"/>
                        <a:pt x="86" y="73"/>
                      </a:cubicBezTo>
                      <a:cubicBezTo>
                        <a:pt x="86" y="73"/>
                        <a:pt x="86" y="73"/>
                        <a:pt x="86" y="73"/>
                      </a:cubicBezTo>
                      <a:cubicBezTo>
                        <a:pt x="87" y="74"/>
                        <a:pt x="87" y="74"/>
                        <a:pt x="87" y="74"/>
                      </a:cubicBezTo>
                      <a:cubicBezTo>
                        <a:pt x="87" y="74"/>
                        <a:pt x="87" y="74"/>
                        <a:pt x="87" y="74"/>
                      </a:cubicBezTo>
                      <a:cubicBezTo>
                        <a:pt x="87" y="74"/>
                        <a:pt x="87" y="74"/>
                        <a:pt x="87" y="74"/>
                      </a:cubicBezTo>
                      <a:cubicBezTo>
                        <a:pt x="88" y="75"/>
                        <a:pt x="88" y="75"/>
                        <a:pt x="88" y="75"/>
                      </a:cubicBezTo>
                      <a:cubicBezTo>
                        <a:pt x="88" y="75"/>
                        <a:pt x="88" y="75"/>
                        <a:pt x="88" y="75"/>
                      </a:cubicBezTo>
                      <a:cubicBezTo>
                        <a:pt x="88" y="75"/>
                        <a:pt x="88" y="75"/>
                        <a:pt x="88" y="75"/>
                      </a:cubicBezTo>
                      <a:cubicBezTo>
                        <a:pt x="88" y="74"/>
                        <a:pt x="88" y="74"/>
                        <a:pt x="88" y="74"/>
                      </a:cubicBezTo>
                      <a:cubicBezTo>
                        <a:pt x="88" y="74"/>
                        <a:pt x="88" y="74"/>
                        <a:pt x="88" y="74"/>
                      </a:cubicBezTo>
                      <a:cubicBezTo>
                        <a:pt x="88" y="73"/>
                        <a:pt x="88" y="73"/>
                        <a:pt x="88" y="73"/>
                      </a:cubicBezTo>
                      <a:cubicBezTo>
                        <a:pt x="88" y="73"/>
                        <a:pt x="88" y="73"/>
                        <a:pt x="88" y="73"/>
                      </a:cubicBezTo>
                      <a:cubicBezTo>
                        <a:pt x="88" y="73"/>
                        <a:pt x="88" y="73"/>
                        <a:pt x="88"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2"/>
                        <a:pt x="89" y="72"/>
                        <a:pt x="89" y="72"/>
                      </a:cubicBezTo>
                      <a:cubicBezTo>
                        <a:pt x="89" y="73"/>
                        <a:pt x="89" y="73"/>
                        <a:pt x="89" y="73"/>
                      </a:cubicBezTo>
                      <a:cubicBezTo>
                        <a:pt x="89" y="73"/>
                        <a:pt x="89" y="73"/>
                        <a:pt x="89" y="73"/>
                      </a:cubicBezTo>
                      <a:cubicBezTo>
                        <a:pt x="89" y="73"/>
                        <a:pt x="89" y="73"/>
                        <a:pt x="89" y="73"/>
                      </a:cubicBezTo>
                      <a:cubicBezTo>
                        <a:pt x="89" y="73"/>
                        <a:pt x="89" y="73"/>
                        <a:pt x="89" y="73"/>
                      </a:cubicBezTo>
                      <a:cubicBezTo>
                        <a:pt x="90" y="72"/>
                        <a:pt x="90" y="72"/>
                        <a:pt x="90" y="72"/>
                      </a:cubicBezTo>
                      <a:cubicBezTo>
                        <a:pt x="89" y="72"/>
                        <a:pt x="89" y="72"/>
                        <a:pt x="89" y="72"/>
                      </a:cubicBezTo>
                      <a:cubicBezTo>
                        <a:pt x="89" y="72"/>
                        <a:pt x="89" y="72"/>
                        <a:pt x="89" y="72"/>
                      </a:cubicBezTo>
                      <a:cubicBezTo>
                        <a:pt x="89" y="72"/>
                        <a:pt x="89" y="72"/>
                        <a:pt x="89" y="72"/>
                      </a:cubicBezTo>
                      <a:cubicBezTo>
                        <a:pt x="89" y="71"/>
                        <a:pt x="89" y="71"/>
                        <a:pt x="89" y="71"/>
                      </a:cubicBezTo>
                      <a:cubicBezTo>
                        <a:pt x="89" y="71"/>
                        <a:pt x="89" y="71"/>
                        <a:pt x="89" y="71"/>
                      </a:cubicBezTo>
                      <a:cubicBezTo>
                        <a:pt x="89" y="71"/>
                        <a:pt x="89" y="71"/>
                        <a:pt x="89" y="71"/>
                      </a:cubicBezTo>
                      <a:cubicBezTo>
                        <a:pt x="89" y="71"/>
                        <a:pt x="89" y="71"/>
                        <a:pt x="89" y="71"/>
                      </a:cubicBezTo>
                      <a:close/>
                      <a:moveTo>
                        <a:pt x="92" y="55"/>
                      </a:moveTo>
                      <a:cubicBezTo>
                        <a:pt x="91" y="55"/>
                        <a:pt x="91" y="55"/>
                        <a:pt x="91" y="55"/>
                      </a:cubicBezTo>
                      <a:cubicBezTo>
                        <a:pt x="91" y="55"/>
                        <a:pt x="91" y="55"/>
                        <a:pt x="91" y="55"/>
                      </a:cubicBezTo>
                      <a:cubicBezTo>
                        <a:pt x="91" y="54"/>
                        <a:pt x="91" y="54"/>
                        <a:pt x="91" y="54"/>
                      </a:cubicBezTo>
                      <a:cubicBezTo>
                        <a:pt x="91" y="54"/>
                        <a:pt x="91" y="54"/>
                        <a:pt x="91" y="54"/>
                      </a:cubicBezTo>
                      <a:cubicBezTo>
                        <a:pt x="91" y="54"/>
                        <a:pt x="91" y="54"/>
                        <a:pt x="91" y="54"/>
                      </a:cubicBezTo>
                      <a:cubicBezTo>
                        <a:pt x="91" y="54"/>
                        <a:pt x="91" y="54"/>
                        <a:pt x="91" y="54"/>
                      </a:cubicBezTo>
                      <a:cubicBezTo>
                        <a:pt x="91" y="55"/>
                        <a:pt x="91" y="55"/>
                        <a:pt x="91" y="55"/>
                      </a:cubicBezTo>
                      <a:cubicBezTo>
                        <a:pt x="91" y="55"/>
                        <a:pt x="91" y="55"/>
                        <a:pt x="91" y="55"/>
                      </a:cubicBezTo>
                      <a:cubicBezTo>
                        <a:pt x="91" y="55"/>
                        <a:pt x="91" y="55"/>
                        <a:pt x="91" y="55"/>
                      </a:cubicBezTo>
                      <a:cubicBezTo>
                        <a:pt x="91" y="56"/>
                        <a:pt x="91" y="56"/>
                        <a:pt x="91" y="56"/>
                      </a:cubicBezTo>
                      <a:cubicBezTo>
                        <a:pt x="92" y="56"/>
                        <a:pt x="92" y="56"/>
                        <a:pt x="92" y="56"/>
                      </a:cubicBezTo>
                      <a:cubicBezTo>
                        <a:pt x="92" y="56"/>
                        <a:pt x="92" y="56"/>
                        <a:pt x="92" y="56"/>
                      </a:cubicBezTo>
                      <a:cubicBezTo>
                        <a:pt x="92" y="57"/>
                        <a:pt x="92" y="57"/>
                        <a:pt x="92" y="57"/>
                      </a:cubicBezTo>
                      <a:cubicBezTo>
                        <a:pt x="92" y="58"/>
                        <a:pt x="92" y="58"/>
                        <a:pt x="92" y="58"/>
                      </a:cubicBezTo>
                      <a:cubicBezTo>
                        <a:pt x="92" y="58"/>
                        <a:pt x="92" y="58"/>
                        <a:pt x="92" y="58"/>
                      </a:cubicBezTo>
                      <a:cubicBezTo>
                        <a:pt x="91" y="59"/>
                        <a:pt x="91" y="59"/>
                        <a:pt x="91" y="59"/>
                      </a:cubicBezTo>
                      <a:cubicBezTo>
                        <a:pt x="91" y="59"/>
                        <a:pt x="91" y="59"/>
                        <a:pt x="91" y="59"/>
                      </a:cubicBezTo>
                      <a:cubicBezTo>
                        <a:pt x="91" y="59"/>
                        <a:pt x="91" y="59"/>
                        <a:pt x="91" y="59"/>
                      </a:cubicBezTo>
                      <a:cubicBezTo>
                        <a:pt x="91" y="59"/>
                        <a:pt x="91" y="59"/>
                        <a:pt x="91" y="59"/>
                      </a:cubicBezTo>
                      <a:cubicBezTo>
                        <a:pt x="91" y="60"/>
                        <a:pt x="91" y="60"/>
                        <a:pt x="91" y="60"/>
                      </a:cubicBezTo>
                      <a:cubicBezTo>
                        <a:pt x="92" y="59"/>
                        <a:pt x="92" y="59"/>
                        <a:pt x="92" y="59"/>
                      </a:cubicBezTo>
                      <a:cubicBezTo>
                        <a:pt x="92" y="58"/>
                        <a:pt x="92" y="58"/>
                        <a:pt x="92" y="58"/>
                      </a:cubicBezTo>
                      <a:cubicBezTo>
                        <a:pt x="92" y="57"/>
                        <a:pt x="92" y="57"/>
                        <a:pt x="92" y="57"/>
                      </a:cubicBezTo>
                      <a:lnTo>
                        <a:pt x="92" y="55"/>
                      </a:lnTo>
                      <a:close/>
                      <a:moveTo>
                        <a:pt x="90" y="61"/>
                      </a:moveTo>
                      <a:cubicBezTo>
                        <a:pt x="91" y="60"/>
                        <a:pt x="91" y="60"/>
                        <a:pt x="91" y="60"/>
                      </a:cubicBezTo>
                      <a:cubicBezTo>
                        <a:pt x="91" y="60"/>
                        <a:pt x="91" y="60"/>
                        <a:pt x="91" y="60"/>
                      </a:cubicBezTo>
                      <a:cubicBezTo>
                        <a:pt x="90" y="62"/>
                        <a:pt x="90" y="62"/>
                        <a:pt x="90" y="62"/>
                      </a:cubicBezTo>
                      <a:lnTo>
                        <a:pt x="90" y="61"/>
                      </a:lnTo>
                      <a:close/>
                      <a:moveTo>
                        <a:pt x="74" y="71"/>
                      </a:moveTo>
                      <a:cubicBezTo>
                        <a:pt x="74" y="71"/>
                        <a:pt x="74" y="71"/>
                        <a:pt x="74" y="71"/>
                      </a:cubicBezTo>
                      <a:cubicBezTo>
                        <a:pt x="74" y="71"/>
                        <a:pt x="74" y="71"/>
                        <a:pt x="74" y="71"/>
                      </a:cubicBezTo>
                      <a:cubicBezTo>
                        <a:pt x="74" y="71"/>
                        <a:pt x="74" y="71"/>
                        <a:pt x="74" y="71"/>
                      </a:cubicBezTo>
                      <a:cubicBezTo>
                        <a:pt x="74" y="71"/>
                        <a:pt x="74" y="71"/>
                        <a:pt x="74" y="71"/>
                      </a:cubicBezTo>
                      <a:cubicBezTo>
                        <a:pt x="74" y="71"/>
                        <a:pt x="74" y="71"/>
                        <a:pt x="74" y="71"/>
                      </a:cubicBezTo>
                      <a:cubicBezTo>
                        <a:pt x="74" y="71"/>
                        <a:pt x="74" y="71"/>
                        <a:pt x="74" y="71"/>
                      </a:cubicBezTo>
                      <a:close/>
                      <a:moveTo>
                        <a:pt x="66" y="76"/>
                      </a:moveTo>
                      <a:cubicBezTo>
                        <a:pt x="66" y="76"/>
                        <a:pt x="66" y="76"/>
                        <a:pt x="66" y="76"/>
                      </a:cubicBezTo>
                      <a:cubicBezTo>
                        <a:pt x="66" y="76"/>
                        <a:pt x="66" y="76"/>
                        <a:pt x="66" y="76"/>
                      </a:cubicBezTo>
                      <a:cubicBezTo>
                        <a:pt x="65" y="75"/>
                        <a:pt x="65" y="75"/>
                        <a:pt x="65" y="75"/>
                      </a:cubicBezTo>
                      <a:cubicBezTo>
                        <a:pt x="65" y="76"/>
                        <a:pt x="65" y="76"/>
                        <a:pt x="65" y="76"/>
                      </a:cubicBezTo>
                      <a:cubicBezTo>
                        <a:pt x="65" y="76"/>
                        <a:pt x="65" y="76"/>
                        <a:pt x="65" y="76"/>
                      </a:cubicBezTo>
                      <a:cubicBezTo>
                        <a:pt x="66" y="76"/>
                        <a:pt x="66" y="76"/>
                        <a:pt x="66" y="76"/>
                      </a:cubicBezTo>
                      <a:cubicBezTo>
                        <a:pt x="66" y="76"/>
                        <a:pt x="66" y="76"/>
                        <a:pt x="66" y="76"/>
                      </a:cubicBezTo>
                      <a:cubicBezTo>
                        <a:pt x="66" y="76"/>
                        <a:pt x="66" y="76"/>
                        <a:pt x="66" y="76"/>
                      </a:cubicBezTo>
                      <a:close/>
                      <a:moveTo>
                        <a:pt x="65" y="72"/>
                      </a:moveTo>
                      <a:cubicBezTo>
                        <a:pt x="66" y="72"/>
                        <a:pt x="66" y="72"/>
                        <a:pt x="66" y="72"/>
                      </a:cubicBezTo>
                      <a:cubicBezTo>
                        <a:pt x="66" y="72"/>
                        <a:pt x="66" y="72"/>
                        <a:pt x="66" y="72"/>
                      </a:cubicBezTo>
                      <a:cubicBezTo>
                        <a:pt x="66" y="72"/>
                        <a:pt x="66" y="72"/>
                        <a:pt x="66" y="72"/>
                      </a:cubicBezTo>
                      <a:cubicBezTo>
                        <a:pt x="65" y="72"/>
                        <a:pt x="65" y="72"/>
                        <a:pt x="65" y="72"/>
                      </a:cubicBezTo>
                      <a:cubicBezTo>
                        <a:pt x="65" y="72"/>
                        <a:pt x="65" y="72"/>
                        <a:pt x="65" y="72"/>
                      </a:cubicBezTo>
                      <a:cubicBezTo>
                        <a:pt x="65" y="73"/>
                        <a:pt x="65" y="73"/>
                        <a:pt x="65" y="73"/>
                      </a:cubicBezTo>
                      <a:cubicBezTo>
                        <a:pt x="65" y="72"/>
                        <a:pt x="65" y="72"/>
                        <a:pt x="65" y="72"/>
                      </a:cubicBezTo>
                      <a:close/>
                      <a:moveTo>
                        <a:pt x="74" y="71"/>
                      </a:moveTo>
                      <a:cubicBezTo>
                        <a:pt x="74" y="71"/>
                        <a:pt x="74" y="71"/>
                        <a:pt x="74" y="71"/>
                      </a:cubicBezTo>
                      <a:cubicBezTo>
                        <a:pt x="73" y="71"/>
                        <a:pt x="73" y="71"/>
                        <a:pt x="73" y="71"/>
                      </a:cubicBezTo>
                      <a:cubicBezTo>
                        <a:pt x="73" y="71"/>
                        <a:pt x="73" y="71"/>
                        <a:pt x="73" y="71"/>
                      </a:cubicBezTo>
                      <a:cubicBezTo>
                        <a:pt x="73" y="72"/>
                        <a:pt x="73" y="72"/>
                        <a:pt x="73" y="72"/>
                      </a:cubicBezTo>
                      <a:cubicBezTo>
                        <a:pt x="73" y="72"/>
                        <a:pt x="73" y="72"/>
                        <a:pt x="73" y="72"/>
                      </a:cubicBezTo>
                      <a:cubicBezTo>
                        <a:pt x="73" y="72"/>
                        <a:pt x="73" y="72"/>
                        <a:pt x="73" y="72"/>
                      </a:cubicBezTo>
                      <a:cubicBezTo>
                        <a:pt x="73" y="72"/>
                        <a:pt x="73" y="72"/>
                        <a:pt x="73" y="72"/>
                      </a:cubicBezTo>
                      <a:cubicBezTo>
                        <a:pt x="73" y="72"/>
                        <a:pt x="73" y="72"/>
                        <a:pt x="73" y="72"/>
                      </a:cubicBezTo>
                      <a:cubicBezTo>
                        <a:pt x="74" y="71"/>
                        <a:pt x="74" y="71"/>
                        <a:pt x="74" y="71"/>
                      </a:cubicBezTo>
                      <a:cubicBezTo>
                        <a:pt x="74" y="71"/>
                        <a:pt x="74" y="71"/>
                        <a:pt x="74" y="71"/>
                      </a:cubicBezTo>
                      <a:close/>
                      <a:moveTo>
                        <a:pt x="68" y="75"/>
                      </a:moveTo>
                      <a:cubicBezTo>
                        <a:pt x="68" y="75"/>
                        <a:pt x="68" y="75"/>
                        <a:pt x="68" y="75"/>
                      </a:cubicBezTo>
                      <a:cubicBezTo>
                        <a:pt x="68" y="75"/>
                        <a:pt x="68" y="75"/>
                        <a:pt x="68" y="75"/>
                      </a:cubicBezTo>
                      <a:cubicBezTo>
                        <a:pt x="68" y="75"/>
                        <a:pt x="68" y="75"/>
                        <a:pt x="68" y="75"/>
                      </a:cubicBezTo>
                      <a:cubicBezTo>
                        <a:pt x="67" y="76"/>
                        <a:pt x="67" y="76"/>
                        <a:pt x="67" y="76"/>
                      </a:cubicBezTo>
                      <a:cubicBezTo>
                        <a:pt x="69" y="75"/>
                        <a:pt x="69" y="75"/>
                        <a:pt x="69" y="75"/>
                      </a:cubicBezTo>
                      <a:cubicBezTo>
                        <a:pt x="68" y="75"/>
                        <a:pt x="68" y="75"/>
                        <a:pt x="68" y="7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0" name="Freeform 364">
                  <a:extLst>
                    <a:ext uri="{FF2B5EF4-FFF2-40B4-BE49-F238E27FC236}">
                      <a16:creationId xmlns="" xmlns:a16="http://schemas.microsoft.com/office/drawing/2014/main" id="{BA0BF816-72BB-4960-8A4D-2A0DEADA2665}"/>
                    </a:ext>
                  </a:extLst>
                </p:cNvPr>
                <p:cNvSpPr>
                  <a:spLocks noEditPoints="1"/>
                </p:cNvSpPr>
                <p:nvPr/>
              </p:nvSpPr>
              <p:spPr bwMode="auto">
                <a:xfrm>
                  <a:off x="6331699" y="4171516"/>
                  <a:ext cx="602890" cy="314551"/>
                </a:xfrm>
                <a:custGeom>
                  <a:avLst/>
                  <a:gdLst>
                    <a:gd name="T0" fmla="*/ 0 w 115"/>
                    <a:gd name="T1" fmla="*/ 59 h 60"/>
                    <a:gd name="T2" fmla="*/ 113 w 115"/>
                    <a:gd name="T3" fmla="*/ 24 h 60"/>
                    <a:gd name="T4" fmla="*/ 112 w 115"/>
                    <a:gd name="T5" fmla="*/ 24 h 60"/>
                    <a:gd name="T6" fmla="*/ 110 w 115"/>
                    <a:gd name="T7" fmla="*/ 22 h 60"/>
                    <a:gd name="T8" fmla="*/ 108 w 115"/>
                    <a:gd name="T9" fmla="*/ 19 h 60"/>
                    <a:gd name="T10" fmla="*/ 106 w 115"/>
                    <a:gd name="T11" fmla="*/ 18 h 60"/>
                    <a:gd name="T12" fmla="*/ 105 w 115"/>
                    <a:gd name="T13" fmla="*/ 17 h 60"/>
                    <a:gd name="T14" fmla="*/ 103 w 115"/>
                    <a:gd name="T15" fmla="*/ 14 h 60"/>
                    <a:gd name="T16" fmla="*/ 104 w 115"/>
                    <a:gd name="T17" fmla="*/ 13 h 60"/>
                    <a:gd name="T18" fmla="*/ 104 w 115"/>
                    <a:gd name="T19" fmla="*/ 12 h 60"/>
                    <a:gd name="T20" fmla="*/ 103 w 115"/>
                    <a:gd name="T21" fmla="*/ 10 h 60"/>
                    <a:gd name="T22" fmla="*/ 98 w 115"/>
                    <a:gd name="T23" fmla="*/ 5 h 60"/>
                    <a:gd name="T24" fmla="*/ 95 w 115"/>
                    <a:gd name="T25" fmla="*/ 5 h 60"/>
                    <a:gd name="T26" fmla="*/ 94 w 115"/>
                    <a:gd name="T27" fmla="*/ 7 h 60"/>
                    <a:gd name="T28" fmla="*/ 91 w 115"/>
                    <a:gd name="T29" fmla="*/ 7 h 60"/>
                    <a:gd name="T30" fmla="*/ 88 w 115"/>
                    <a:gd name="T31" fmla="*/ 6 h 60"/>
                    <a:gd name="T32" fmla="*/ 84 w 115"/>
                    <a:gd name="T33" fmla="*/ 7 h 60"/>
                    <a:gd name="T34" fmla="*/ 78 w 115"/>
                    <a:gd name="T35" fmla="*/ 5 h 60"/>
                    <a:gd name="T36" fmla="*/ 76 w 115"/>
                    <a:gd name="T37" fmla="*/ 3 h 60"/>
                    <a:gd name="T38" fmla="*/ 74 w 115"/>
                    <a:gd name="T39" fmla="*/ 1 h 60"/>
                    <a:gd name="T40" fmla="*/ 69 w 115"/>
                    <a:gd name="T41" fmla="*/ 0 h 60"/>
                    <a:gd name="T42" fmla="*/ 68 w 115"/>
                    <a:gd name="T43" fmla="*/ 3 h 60"/>
                    <a:gd name="T44" fmla="*/ 69 w 115"/>
                    <a:gd name="T45" fmla="*/ 5 h 60"/>
                    <a:gd name="T46" fmla="*/ 64 w 115"/>
                    <a:gd name="T47" fmla="*/ 10 h 60"/>
                    <a:gd name="T48" fmla="*/ 59 w 115"/>
                    <a:gd name="T49" fmla="*/ 11 h 60"/>
                    <a:gd name="T50" fmla="*/ 58 w 115"/>
                    <a:gd name="T51" fmla="*/ 15 h 60"/>
                    <a:gd name="T52" fmla="*/ 55 w 115"/>
                    <a:gd name="T53" fmla="*/ 19 h 60"/>
                    <a:gd name="T54" fmla="*/ 54 w 115"/>
                    <a:gd name="T55" fmla="*/ 20 h 60"/>
                    <a:gd name="T56" fmla="*/ 53 w 115"/>
                    <a:gd name="T57" fmla="*/ 25 h 60"/>
                    <a:gd name="T58" fmla="*/ 49 w 115"/>
                    <a:gd name="T59" fmla="*/ 25 h 60"/>
                    <a:gd name="T60" fmla="*/ 46 w 115"/>
                    <a:gd name="T61" fmla="*/ 22 h 60"/>
                    <a:gd name="T62" fmla="*/ 46 w 115"/>
                    <a:gd name="T63" fmla="*/ 24 h 60"/>
                    <a:gd name="T64" fmla="*/ 45 w 115"/>
                    <a:gd name="T65" fmla="*/ 24 h 60"/>
                    <a:gd name="T66" fmla="*/ 44 w 115"/>
                    <a:gd name="T67" fmla="*/ 27 h 60"/>
                    <a:gd name="T68" fmla="*/ 43 w 115"/>
                    <a:gd name="T69" fmla="*/ 28 h 60"/>
                    <a:gd name="T70" fmla="*/ 39 w 115"/>
                    <a:gd name="T71" fmla="*/ 27 h 60"/>
                    <a:gd name="T72" fmla="*/ 36 w 115"/>
                    <a:gd name="T73" fmla="*/ 31 h 60"/>
                    <a:gd name="T74" fmla="*/ 34 w 115"/>
                    <a:gd name="T75" fmla="*/ 30 h 60"/>
                    <a:gd name="T76" fmla="*/ 30 w 115"/>
                    <a:gd name="T77" fmla="*/ 29 h 60"/>
                    <a:gd name="T78" fmla="*/ 28 w 115"/>
                    <a:gd name="T79" fmla="*/ 28 h 60"/>
                    <a:gd name="T80" fmla="*/ 27 w 115"/>
                    <a:gd name="T81" fmla="*/ 31 h 60"/>
                    <a:gd name="T82" fmla="*/ 25 w 115"/>
                    <a:gd name="T83" fmla="*/ 31 h 60"/>
                    <a:gd name="T84" fmla="*/ 23 w 115"/>
                    <a:gd name="T85" fmla="*/ 30 h 60"/>
                    <a:gd name="T86" fmla="*/ 21 w 115"/>
                    <a:gd name="T87" fmla="*/ 33 h 60"/>
                    <a:gd name="T88" fmla="*/ 20 w 115"/>
                    <a:gd name="T89" fmla="*/ 37 h 60"/>
                    <a:gd name="T90" fmla="*/ 16 w 115"/>
                    <a:gd name="T91" fmla="*/ 41 h 60"/>
                    <a:gd name="T92" fmla="*/ 16 w 115"/>
                    <a:gd name="T93" fmla="*/ 45 h 60"/>
                    <a:gd name="T94" fmla="*/ 8 w 115"/>
                    <a:gd name="T95" fmla="*/ 45 h 60"/>
                    <a:gd name="T96" fmla="*/ 6 w 115"/>
                    <a:gd name="T97" fmla="*/ 50 h 60"/>
                    <a:gd name="T98" fmla="*/ 6 w 115"/>
                    <a:gd name="T99" fmla="*/ 53 h 60"/>
                    <a:gd name="T100" fmla="*/ 4 w 115"/>
                    <a:gd name="T101" fmla="*/ 58 h 60"/>
                    <a:gd name="T102" fmla="*/ 2 w 115"/>
                    <a:gd name="T103" fmla="*/ 60 h 60"/>
                    <a:gd name="T104" fmla="*/ 23 w 115"/>
                    <a:gd name="T105" fmla="*/ 54 h 60"/>
                    <a:gd name="T106" fmla="*/ 48 w 115"/>
                    <a:gd name="T107" fmla="*/ 52 h 60"/>
                    <a:gd name="T108" fmla="*/ 93 w 115"/>
                    <a:gd name="T109" fmla="*/ 46 h 60"/>
                    <a:gd name="T110" fmla="*/ 100 w 115"/>
                    <a:gd name="T111" fmla="*/ 43 h 60"/>
                    <a:gd name="T112" fmla="*/ 100 w 115"/>
                    <a:gd name="T113" fmla="*/ 42 h 60"/>
                    <a:gd name="T114" fmla="*/ 104 w 115"/>
                    <a:gd name="T115" fmla="*/ 39 h 60"/>
                    <a:gd name="T116" fmla="*/ 104 w 115"/>
                    <a:gd name="T117" fmla="*/ 37 h 60"/>
                    <a:gd name="T118" fmla="*/ 106 w 115"/>
                    <a:gd name="T119" fmla="*/ 3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 h="60">
                      <a:moveTo>
                        <a:pt x="0" y="59"/>
                      </a:moveTo>
                      <a:cubicBezTo>
                        <a:pt x="0" y="59"/>
                        <a:pt x="0" y="59"/>
                        <a:pt x="0" y="59"/>
                      </a:cubicBezTo>
                      <a:cubicBezTo>
                        <a:pt x="0" y="60"/>
                        <a:pt x="0" y="60"/>
                        <a:pt x="0" y="60"/>
                      </a:cubicBezTo>
                      <a:cubicBezTo>
                        <a:pt x="0" y="60"/>
                        <a:pt x="0" y="60"/>
                        <a:pt x="0" y="60"/>
                      </a:cubicBezTo>
                      <a:cubicBezTo>
                        <a:pt x="0" y="60"/>
                        <a:pt x="0" y="60"/>
                        <a:pt x="0" y="60"/>
                      </a:cubicBezTo>
                      <a:cubicBezTo>
                        <a:pt x="1" y="60"/>
                        <a:pt x="1" y="60"/>
                        <a:pt x="1" y="60"/>
                      </a:cubicBezTo>
                      <a:cubicBezTo>
                        <a:pt x="1" y="60"/>
                        <a:pt x="1" y="60"/>
                        <a:pt x="1" y="60"/>
                      </a:cubicBezTo>
                      <a:cubicBezTo>
                        <a:pt x="1" y="59"/>
                        <a:pt x="1" y="59"/>
                        <a:pt x="1" y="59"/>
                      </a:cubicBezTo>
                      <a:lnTo>
                        <a:pt x="0" y="59"/>
                      </a:lnTo>
                      <a:close/>
                      <a:moveTo>
                        <a:pt x="115" y="25"/>
                      </a:moveTo>
                      <a:cubicBezTo>
                        <a:pt x="115" y="25"/>
                        <a:pt x="115" y="25"/>
                        <a:pt x="115" y="25"/>
                      </a:cubicBezTo>
                      <a:cubicBezTo>
                        <a:pt x="115" y="25"/>
                        <a:pt x="115" y="25"/>
                        <a:pt x="115" y="25"/>
                      </a:cubicBezTo>
                      <a:cubicBezTo>
                        <a:pt x="115" y="25"/>
                        <a:pt x="115" y="25"/>
                        <a:pt x="115" y="25"/>
                      </a:cubicBezTo>
                      <a:cubicBezTo>
                        <a:pt x="113" y="25"/>
                        <a:pt x="113" y="25"/>
                        <a:pt x="113" y="25"/>
                      </a:cubicBezTo>
                      <a:cubicBezTo>
                        <a:pt x="113" y="25"/>
                        <a:pt x="113" y="25"/>
                        <a:pt x="113" y="25"/>
                      </a:cubicBezTo>
                      <a:cubicBezTo>
                        <a:pt x="113" y="25"/>
                        <a:pt x="113" y="25"/>
                        <a:pt x="113" y="25"/>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2" y="24"/>
                        <a:pt x="112" y="24"/>
                        <a:pt x="112" y="24"/>
                      </a:cubicBezTo>
                      <a:cubicBezTo>
                        <a:pt x="112" y="24"/>
                        <a:pt x="112" y="24"/>
                        <a:pt x="112" y="24"/>
                      </a:cubicBezTo>
                      <a:cubicBezTo>
                        <a:pt x="112" y="24"/>
                        <a:pt x="112" y="24"/>
                        <a:pt x="112" y="24"/>
                      </a:cubicBezTo>
                      <a:cubicBezTo>
                        <a:pt x="112" y="24"/>
                        <a:pt x="112" y="24"/>
                        <a:pt x="112" y="24"/>
                      </a:cubicBezTo>
                      <a:cubicBezTo>
                        <a:pt x="112" y="24"/>
                        <a:pt x="112" y="24"/>
                        <a:pt x="112" y="24"/>
                      </a:cubicBezTo>
                      <a:cubicBezTo>
                        <a:pt x="111" y="23"/>
                        <a:pt x="111" y="23"/>
                        <a:pt x="111" y="23"/>
                      </a:cubicBezTo>
                      <a:cubicBezTo>
                        <a:pt x="111" y="23"/>
                        <a:pt x="111" y="23"/>
                        <a:pt x="111" y="23"/>
                      </a:cubicBezTo>
                      <a:cubicBezTo>
                        <a:pt x="111" y="23"/>
                        <a:pt x="111" y="23"/>
                        <a:pt x="111" y="23"/>
                      </a:cubicBezTo>
                      <a:cubicBezTo>
                        <a:pt x="111" y="23"/>
                        <a:pt x="111" y="23"/>
                        <a:pt x="111" y="23"/>
                      </a:cubicBezTo>
                      <a:cubicBezTo>
                        <a:pt x="110" y="23"/>
                        <a:pt x="110" y="23"/>
                        <a:pt x="110" y="23"/>
                      </a:cubicBezTo>
                      <a:cubicBezTo>
                        <a:pt x="110" y="23"/>
                        <a:pt x="110" y="23"/>
                        <a:pt x="110" y="23"/>
                      </a:cubicBezTo>
                      <a:cubicBezTo>
                        <a:pt x="110" y="23"/>
                        <a:pt x="110" y="23"/>
                        <a:pt x="110" y="23"/>
                      </a:cubicBezTo>
                      <a:cubicBezTo>
                        <a:pt x="110" y="22"/>
                        <a:pt x="110" y="22"/>
                        <a:pt x="110" y="22"/>
                      </a:cubicBezTo>
                      <a:cubicBezTo>
                        <a:pt x="110" y="22"/>
                        <a:pt x="110" y="22"/>
                        <a:pt x="110" y="22"/>
                      </a:cubicBezTo>
                      <a:cubicBezTo>
                        <a:pt x="110" y="22"/>
                        <a:pt x="110" y="22"/>
                        <a:pt x="110" y="22"/>
                      </a:cubicBezTo>
                      <a:cubicBezTo>
                        <a:pt x="110" y="22"/>
                        <a:pt x="110" y="22"/>
                        <a:pt x="110" y="22"/>
                      </a:cubicBezTo>
                      <a:cubicBezTo>
                        <a:pt x="109" y="22"/>
                        <a:pt x="109" y="22"/>
                        <a:pt x="109" y="22"/>
                      </a:cubicBezTo>
                      <a:cubicBezTo>
                        <a:pt x="109" y="21"/>
                        <a:pt x="109" y="21"/>
                        <a:pt x="109" y="21"/>
                      </a:cubicBezTo>
                      <a:cubicBezTo>
                        <a:pt x="108" y="20"/>
                        <a:pt x="108" y="20"/>
                        <a:pt x="108" y="20"/>
                      </a:cubicBezTo>
                      <a:cubicBezTo>
                        <a:pt x="108" y="20"/>
                        <a:pt x="108" y="20"/>
                        <a:pt x="108" y="20"/>
                      </a:cubicBezTo>
                      <a:cubicBezTo>
                        <a:pt x="108" y="20"/>
                        <a:pt x="108" y="20"/>
                        <a:pt x="108" y="20"/>
                      </a:cubicBezTo>
                      <a:cubicBezTo>
                        <a:pt x="108" y="20"/>
                        <a:pt x="108" y="20"/>
                        <a:pt x="108" y="20"/>
                      </a:cubicBezTo>
                      <a:cubicBezTo>
                        <a:pt x="108" y="19"/>
                        <a:pt x="108" y="19"/>
                        <a:pt x="108" y="19"/>
                      </a:cubicBezTo>
                      <a:cubicBezTo>
                        <a:pt x="108" y="19"/>
                        <a:pt x="108" y="19"/>
                        <a:pt x="108" y="19"/>
                      </a:cubicBezTo>
                      <a:cubicBezTo>
                        <a:pt x="108" y="19"/>
                        <a:pt x="108" y="19"/>
                        <a:pt x="108" y="19"/>
                      </a:cubicBezTo>
                      <a:cubicBezTo>
                        <a:pt x="107" y="19"/>
                        <a:pt x="107" y="19"/>
                        <a:pt x="107" y="19"/>
                      </a:cubicBezTo>
                      <a:cubicBezTo>
                        <a:pt x="107" y="19"/>
                        <a:pt x="107" y="19"/>
                        <a:pt x="107" y="19"/>
                      </a:cubicBezTo>
                      <a:cubicBezTo>
                        <a:pt x="107" y="19"/>
                        <a:pt x="107" y="19"/>
                        <a:pt x="107" y="19"/>
                      </a:cubicBezTo>
                      <a:cubicBezTo>
                        <a:pt x="107" y="19"/>
                        <a:pt x="107" y="19"/>
                        <a:pt x="107" y="19"/>
                      </a:cubicBezTo>
                      <a:cubicBezTo>
                        <a:pt x="106" y="18"/>
                        <a:pt x="106" y="18"/>
                        <a:pt x="106" y="18"/>
                      </a:cubicBezTo>
                      <a:cubicBezTo>
                        <a:pt x="106" y="18"/>
                        <a:pt x="106" y="18"/>
                        <a:pt x="106" y="18"/>
                      </a:cubicBezTo>
                      <a:cubicBezTo>
                        <a:pt x="106" y="18"/>
                        <a:pt x="106" y="18"/>
                        <a:pt x="106" y="18"/>
                      </a:cubicBezTo>
                      <a:cubicBezTo>
                        <a:pt x="107" y="18"/>
                        <a:pt x="107" y="18"/>
                        <a:pt x="107" y="18"/>
                      </a:cubicBezTo>
                      <a:cubicBezTo>
                        <a:pt x="107" y="18"/>
                        <a:pt x="107" y="18"/>
                        <a:pt x="107" y="18"/>
                      </a:cubicBezTo>
                      <a:cubicBezTo>
                        <a:pt x="107" y="18"/>
                        <a:pt x="107" y="18"/>
                        <a:pt x="107" y="18"/>
                      </a:cubicBezTo>
                      <a:cubicBezTo>
                        <a:pt x="107" y="18"/>
                        <a:pt x="107" y="18"/>
                        <a:pt x="107" y="18"/>
                      </a:cubicBezTo>
                      <a:cubicBezTo>
                        <a:pt x="106" y="18"/>
                        <a:pt x="106" y="18"/>
                        <a:pt x="106" y="18"/>
                      </a:cubicBezTo>
                      <a:cubicBezTo>
                        <a:pt x="106" y="17"/>
                        <a:pt x="106" y="17"/>
                        <a:pt x="106" y="17"/>
                      </a:cubicBezTo>
                      <a:cubicBezTo>
                        <a:pt x="106" y="17"/>
                        <a:pt x="106" y="17"/>
                        <a:pt x="106" y="17"/>
                      </a:cubicBezTo>
                      <a:cubicBezTo>
                        <a:pt x="105" y="17"/>
                        <a:pt x="105" y="17"/>
                        <a:pt x="105" y="17"/>
                      </a:cubicBezTo>
                      <a:cubicBezTo>
                        <a:pt x="105" y="17"/>
                        <a:pt x="105" y="17"/>
                        <a:pt x="105" y="17"/>
                      </a:cubicBezTo>
                      <a:cubicBezTo>
                        <a:pt x="105" y="16"/>
                        <a:pt x="105" y="16"/>
                        <a:pt x="105" y="16"/>
                      </a:cubicBezTo>
                      <a:cubicBezTo>
                        <a:pt x="105" y="16"/>
                        <a:pt x="105" y="16"/>
                        <a:pt x="105" y="16"/>
                      </a:cubicBezTo>
                      <a:cubicBezTo>
                        <a:pt x="105" y="16"/>
                        <a:pt x="105" y="16"/>
                        <a:pt x="105" y="16"/>
                      </a:cubicBezTo>
                      <a:cubicBezTo>
                        <a:pt x="103" y="15"/>
                        <a:pt x="103" y="15"/>
                        <a:pt x="103" y="15"/>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4" y="14"/>
                        <a:pt x="104" y="14"/>
                        <a:pt x="104" y="14"/>
                      </a:cubicBezTo>
                      <a:cubicBezTo>
                        <a:pt x="104" y="14"/>
                        <a:pt x="104" y="14"/>
                        <a:pt x="104" y="14"/>
                      </a:cubicBezTo>
                      <a:cubicBezTo>
                        <a:pt x="104" y="14"/>
                        <a:pt x="104" y="14"/>
                        <a:pt x="104" y="14"/>
                      </a:cubicBezTo>
                      <a:cubicBezTo>
                        <a:pt x="104" y="14"/>
                        <a:pt x="104" y="14"/>
                        <a:pt x="104" y="14"/>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2"/>
                        <a:pt x="104" y="12"/>
                        <a:pt x="104" y="12"/>
                      </a:cubicBezTo>
                      <a:cubicBezTo>
                        <a:pt x="104" y="12"/>
                        <a:pt x="104" y="12"/>
                        <a:pt x="104" y="12"/>
                      </a:cubicBezTo>
                      <a:cubicBezTo>
                        <a:pt x="104" y="12"/>
                        <a:pt x="104" y="12"/>
                        <a:pt x="104" y="12"/>
                      </a:cubicBezTo>
                      <a:cubicBezTo>
                        <a:pt x="104" y="12"/>
                        <a:pt x="104" y="12"/>
                        <a:pt x="104" y="12"/>
                      </a:cubicBezTo>
                      <a:cubicBezTo>
                        <a:pt x="104" y="11"/>
                        <a:pt x="104" y="11"/>
                        <a:pt x="104" y="11"/>
                      </a:cubicBezTo>
                      <a:cubicBezTo>
                        <a:pt x="104" y="11"/>
                        <a:pt x="104" y="11"/>
                        <a:pt x="104" y="11"/>
                      </a:cubicBezTo>
                      <a:cubicBezTo>
                        <a:pt x="104" y="11"/>
                        <a:pt x="104" y="11"/>
                        <a:pt x="104" y="11"/>
                      </a:cubicBezTo>
                      <a:cubicBezTo>
                        <a:pt x="103" y="10"/>
                        <a:pt x="103" y="10"/>
                        <a:pt x="103" y="10"/>
                      </a:cubicBezTo>
                      <a:cubicBezTo>
                        <a:pt x="103" y="10"/>
                        <a:pt x="103" y="10"/>
                        <a:pt x="103" y="10"/>
                      </a:cubicBezTo>
                      <a:cubicBezTo>
                        <a:pt x="103" y="10"/>
                        <a:pt x="103" y="10"/>
                        <a:pt x="103" y="10"/>
                      </a:cubicBezTo>
                      <a:cubicBezTo>
                        <a:pt x="103" y="10"/>
                        <a:pt x="103" y="10"/>
                        <a:pt x="103" y="10"/>
                      </a:cubicBezTo>
                      <a:cubicBezTo>
                        <a:pt x="103" y="10"/>
                        <a:pt x="103" y="10"/>
                        <a:pt x="103" y="10"/>
                      </a:cubicBezTo>
                      <a:cubicBezTo>
                        <a:pt x="103" y="9"/>
                        <a:pt x="103" y="9"/>
                        <a:pt x="103" y="9"/>
                      </a:cubicBezTo>
                      <a:cubicBezTo>
                        <a:pt x="103" y="9"/>
                        <a:pt x="103" y="9"/>
                        <a:pt x="103" y="9"/>
                      </a:cubicBezTo>
                      <a:cubicBezTo>
                        <a:pt x="103" y="8"/>
                        <a:pt x="103" y="8"/>
                        <a:pt x="103" y="8"/>
                      </a:cubicBezTo>
                      <a:cubicBezTo>
                        <a:pt x="101" y="7"/>
                        <a:pt x="101" y="7"/>
                        <a:pt x="101" y="7"/>
                      </a:cubicBezTo>
                      <a:cubicBezTo>
                        <a:pt x="101" y="7"/>
                        <a:pt x="101" y="7"/>
                        <a:pt x="101" y="7"/>
                      </a:cubicBezTo>
                      <a:cubicBezTo>
                        <a:pt x="100" y="7"/>
                        <a:pt x="100" y="7"/>
                        <a:pt x="100" y="7"/>
                      </a:cubicBezTo>
                      <a:cubicBezTo>
                        <a:pt x="99" y="7"/>
                        <a:pt x="99" y="7"/>
                        <a:pt x="99" y="7"/>
                      </a:cubicBezTo>
                      <a:cubicBezTo>
                        <a:pt x="99" y="6"/>
                        <a:pt x="99" y="6"/>
                        <a:pt x="99" y="6"/>
                      </a:cubicBezTo>
                      <a:cubicBezTo>
                        <a:pt x="98" y="5"/>
                        <a:pt x="98" y="5"/>
                        <a:pt x="98" y="5"/>
                      </a:cubicBezTo>
                      <a:cubicBezTo>
                        <a:pt x="98" y="4"/>
                        <a:pt x="98" y="4"/>
                        <a:pt x="98" y="4"/>
                      </a:cubicBezTo>
                      <a:cubicBezTo>
                        <a:pt x="98" y="4"/>
                        <a:pt x="98" y="4"/>
                        <a:pt x="98" y="4"/>
                      </a:cubicBezTo>
                      <a:cubicBezTo>
                        <a:pt x="98" y="4"/>
                        <a:pt x="98" y="4"/>
                        <a:pt x="98" y="4"/>
                      </a:cubicBezTo>
                      <a:cubicBezTo>
                        <a:pt x="98" y="4"/>
                        <a:pt x="98" y="4"/>
                        <a:pt x="98" y="4"/>
                      </a:cubicBezTo>
                      <a:cubicBezTo>
                        <a:pt x="97" y="4"/>
                        <a:pt x="97" y="4"/>
                        <a:pt x="97" y="4"/>
                      </a:cubicBezTo>
                      <a:cubicBezTo>
                        <a:pt x="96" y="4"/>
                        <a:pt x="96" y="4"/>
                        <a:pt x="96" y="4"/>
                      </a:cubicBezTo>
                      <a:cubicBezTo>
                        <a:pt x="96" y="5"/>
                        <a:pt x="96" y="5"/>
                        <a:pt x="96" y="5"/>
                      </a:cubicBezTo>
                      <a:cubicBezTo>
                        <a:pt x="96" y="5"/>
                        <a:pt x="96" y="5"/>
                        <a:pt x="96" y="5"/>
                      </a:cubicBezTo>
                      <a:cubicBezTo>
                        <a:pt x="95" y="5"/>
                        <a:pt x="95" y="5"/>
                        <a:pt x="95" y="5"/>
                      </a:cubicBezTo>
                      <a:cubicBezTo>
                        <a:pt x="95" y="5"/>
                        <a:pt x="95" y="5"/>
                        <a:pt x="95" y="5"/>
                      </a:cubicBezTo>
                      <a:cubicBezTo>
                        <a:pt x="95" y="5"/>
                        <a:pt x="95" y="5"/>
                        <a:pt x="95" y="5"/>
                      </a:cubicBezTo>
                      <a:cubicBezTo>
                        <a:pt x="95" y="6"/>
                        <a:pt x="95" y="6"/>
                        <a:pt x="95" y="6"/>
                      </a:cubicBezTo>
                      <a:cubicBezTo>
                        <a:pt x="95" y="6"/>
                        <a:pt x="95" y="6"/>
                        <a:pt x="95" y="6"/>
                      </a:cubicBezTo>
                      <a:cubicBezTo>
                        <a:pt x="95" y="6"/>
                        <a:pt x="95" y="6"/>
                        <a:pt x="95" y="6"/>
                      </a:cubicBezTo>
                      <a:cubicBezTo>
                        <a:pt x="94" y="6"/>
                        <a:pt x="94" y="6"/>
                        <a:pt x="94" y="6"/>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2" y="7"/>
                        <a:pt x="92" y="7"/>
                        <a:pt x="92" y="7"/>
                      </a:cubicBezTo>
                      <a:cubicBezTo>
                        <a:pt x="92" y="8"/>
                        <a:pt x="92" y="8"/>
                        <a:pt x="92" y="8"/>
                      </a:cubicBezTo>
                      <a:cubicBezTo>
                        <a:pt x="92" y="7"/>
                        <a:pt x="92" y="7"/>
                        <a:pt x="92" y="7"/>
                      </a:cubicBezTo>
                      <a:cubicBezTo>
                        <a:pt x="92" y="7"/>
                        <a:pt x="92" y="7"/>
                        <a:pt x="92" y="7"/>
                      </a:cubicBezTo>
                      <a:cubicBezTo>
                        <a:pt x="91" y="7"/>
                        <a:pt x="91" y="7"/>
                        <a:pt x="91" y="7"/>
                      </a:cubicBezTo>
                      <a:cubicBezTo>
                        <a:pt x="91" y="7"/>
                        <a:pt x="91" y="7"/>
                        <a:pt x="91" y="7"/>
                      </a:cubicBezTo>
                      <a:cubicBezTo>
                        <a:pt x="91" y="7"/>
                        <a:pt x="91" y="7"/>
                        <a:pt x="91" y="7"/>
                      </a:cubicBezTo>
                      <a:cubicBezTo>
                        <a:pt x="90" y="6"/>
                        <a:pt x="90" y="6"/>
                        <a:pt x="90" y="6"/>
                      </a:cubicBezTo>
                      <a:cubicBezTo>
                        <a:pt x="90" y="6"/>
                        <a:pt x="90" y="6"/>
                        <a:pt x="90" y="6"/>
                      </a:cubicBezTo>
                      <a:cubicBezTo>
                        <a:pt x="89" y="6"/>
                        <a:pt x="89" y="6"/>
                        <a:pt x="89" y="6"/>
                      </a:cubicBezTo>
                      <a:cubicBezTo>
                        <a:pt x="89" y="6"/>
                        <a:pt x="89" y="6"/>
                        <a:pt x="89" y="6"/>
                      </a:cubicBezTo>
                      <a:cubicBezTo>
                        <a:pt x="89" y="6"/>
                        <a:pt x="89" y="6"/>
                        <a:pt x="89" y="6"/>
                      </a:cubicBezTo>
                      <a:cubicBezTo>
                        <a:pt x="89" y="6"/>
                        <a:pt x="89" y="6"/>
                        <a:pt x="89" y="6"/>
                      </a:cubicBezTo>
                      <a:cubicBezTo>
                        <a:pt x="88" y="6"/>
                        <a:pt x="88" y="6"/>
                        <a:pt x="88" y="6"/>
                      </a:cubicBezTo>
                      <a:cubicBezTo>
                        <a:pt x="88" y="6"/>
                        <a:pt x="88" y="6"/>
                        <a:pt x="88" y="6"/>
                      </a:cubicBezTo>
                      <a:cubicBezTo>
                        <a:pt x="87" y="7"/>
                        <a:pt x="87" y="7"/>
                        <a:pt x="87" y="7"/>
                      </a:cubicBezTo>
                      <a:cubicBezTo>
                        <a:pt x="87" y="7"/>
                        <a:pt x="87" y="7"/>
                        <a:pt x="87" y="7"/>
                      </a:cubicBezTo>
                      <a:cubicBezTo>
                        <a:pt x="87" y="7"/>
                        <a:pt x="87" y="7"/>
                        <a:pt x="87" y="7"/>
                      </a:cubicBezTo>
                      <a:cubicBezTo>
                        <a:pt x="87" y="7"/>
                        <a:pt x="87" y="7"/>
                        <a:pt x="87" y="7"/>
                      </a:cubicBezTo>
                      <a:cubicBezTo>
                        <a:pt x="87" y="8"/>
                        <a:pt x="87" y="8"/>
                        <a:pt x="87" y="8"/>
                      </a:cubicBezTo>
                      <a:cubicBezTo>
                        <a:pt x="86" y="8"/>
                        <a:pt x="86" y="8"/>
                        <a:pt x="86" y="8"/>
                      </a:cubicBezTo>
                      <a:cubicBezTo>
                        <a:pt x="86" y="8"/>
                        <a:pt x="86" y="8"/>
                        <a:pt x="86" y="8"/>
                      </a:cubicBezTo>
                      <a:cubicBezTo>
                        <a:pt x="85" y="7"/>
                        <a:pt x="85" y="7"/>
                        <a:pt x="85" y="7"/>
                      </a:cubicBezTo>
                      <a:cubicBezTo>
                        <a:pt x="84" y="7"/>
                        <a:pt x="84" y="7"/>
                        <a:pt x="84" y="7"/>
                      </a:cubicBezTo>
                      <a:cubicBezTo>
                        <a:pt x="83" y="6"/>
                        <a:pt x="83" y="6"/>
                        <a:pt x="83" y="6"/>
                      </a:cubicBezTo>
                      <a:cubicBezTo>
                        <a:pt x="83" y="6"/>
                        <a:pt x="83" y="6"/>
                        <a:pt x="83" y="6"/>
                      </a:cubicBezTo>
                      <a:cubicBezTo>
                        <a:pt x="83" y="6"/>
                        <a:pt x="83" y="6"/>
                        <a:pt x="83" y="6"/>
                      </a:cubicBezTo>
                      <a:cubicBezTo>
                        <a:pt x="82" y="6"/>
                        <a:pt x="82" y="6"/>
                        <a:pt x="82" y="6"/>
                      </a:cubicBezTo>
                      <a:cubicBezTo>
                        <a:pt x="82" y="5"/>
                        <a:pt x="82" y="5"/>
                        <a:pt x="82" y="5"/>
                      </a:cubicBezTo>
                      <a:cubicBezTo>
                        <a:pt x="81" y="5"/>
                        <a:pt x="81" y="5"/>
                        <a:pt x="81" y="5"/>
                      </a:cubicBezTo>
                      <a:cubicBezTo>
                        <a:pt x="80" y="6"/>
                        <a:pt x="80" y="6"/>
                        <a:pt x="80" y="6"/>
                      </a:cubicBezTo>
                      <a:cubicBezTo>
                        <a:pt x="80" y="6"/>
                        <a:pt x="80" y="6"/>
                        <a:pt x="80" y="6"/>
                      </a:cubicBezTo>
                      <a:cubicBezTo>
                        <a:pt x="78" y="5"/>
                        <a:pt x="78" y="5"/>
                        <a:pt x="78" y="5"/>
                      </a:cubicBezTo>
                      <a:cubicBezTo>
                        <a:pt x="77" y="5"/>
                        <a:pt x="77" y="5"/>
                        <a:pt x="77" y="5"/>
                      </a:cubicBezTo>
                      <a:cubicBezTo>
                        <a:pt x="77" y="5"/>
                        <a:pt x="77" y="5"/>
                        <a:pt x="77" y="5"/>
                      </a:cubicBezTo>
                      <a:cubicBezTo>
                        <a:pt x="77" y="4"/>
                        <a:pt x="77" y="4"/>
                        <a:pt x="77" y="4"/>
                      </a:cubicBezTo>
                      <a:cubicBezTo>
                        <a:pt x="77" y="4"/>
                        <a:pt x="77" y="4"/>
                        <a:pt x="77" y="4"/>
                      </a:cubicBezTo>
                      <a:cubicBezTo>
                        <a:pt x="77" y="4"/>
                        <a:pt x="77" y="4"/>
                        <a:pt x="77" y="4"/>
                      </a:cubicBezTo>
                      <a:cubicBezTo>
                        <a:pt x="77" y="3"/>
                        <a:pt x="77" y="3"/>
                        <a:pt x="77" y="3"/>
                      </a:cubicBezTo>
                      <a:cubicBezTo>
                        <a:pt x="76" y="3"/>
                        <a:pt x="76" y="3"/>
                        <a:pt x="76" y="3"/>
                      </a:cubicBezTo>
                      <a:cubicBezTo>
                        <a:pt x="76" y="3"/>
                        <a:pt x="76" y="3"/>
                        <a:pt x="76" y="3"/>
                      </a:cubicBezTo>
                      <a:cubicBezTo>
                        <a:pt x="76" y="3"/>
                        <a:pt x="76" y="3"/>
                        <a:pt x="76" y="3"/>
                      </a:cubicBezTo>
                      <a:cubicBezTo>
                        <a:pt x="76" y="3"/>
                        <a:pt x="76" y="3"/>
                        <a:pt x="76" y="3"/>
                      </a:cubicBezTo>
                      <a:cubicBezTo>
                        <a:pt x="76" y="2"/>
                        <a:pt x="76" y="2"/>
                        <a:pt x="76" y="2"/>
                      </a:cubicBezTo>
                      <a:cubicBezTo>
                        <a:pt x="76" y="2"/>
                        <a:pt x="76" y="2"/>
                        <a:pt x="76" y="2"/>
                      </a:cubicBezTo>
                      <a:cubicBezTo>
                        <a:pt x="75" y="2"/>
                        <a:pt x="75" y="2"/>
                        <a:pt x="75" y="2"/>
                      </a:cubicBezTo>
                      <a:cubicBezTo>
                        <a:pt x="75" y="1"/>
                        <a:pt x="75" y="1"/>
                        <a:pt x="75" y="1"/>
                      </a:cubicBezTo>
                      <a:cubicBezTo>
                        <a:pt x="74" y="1"/>
                        <a:pt x="74" y="1"/>
                        <a:pt x="74" y="1"/>
                      </a:cubicBezTo>
                      <a:cubicBezTo>
                        <a:pt x="74" y="1"/>
                        <a:pt x="74" y="1"/>
                        <a:pt x="74" y="1"/>
                      </a:cubicBezTo>
                      <a:cubicBezTo>
                        <a:pt x="74" y="1"/>
                        <a:pt x="74" y="1"/>
                        <a:pt x="74" y="1"/>
                      </a:cubicBezTo>
                      <a:cubicBezTo>
                        <a:pt x="74" y="1"/>
                        <a:pt x="74" y="1"/>
                        <a:pt x="74" y="1"/>
                      </a:cubicBezTo>
                      <a:cubicBezTo>
                        <a:pt x="73" y="1"/>
                        <a:pt x="73" y="1"/>
                        <a:pt x="73" y="1"/>
                      </a:cubicBezTo>
                      <a:cubicBezTo>
                        <a:pt x="73" y="0"/>
                        <a:pt x="73" y="0"/>
                        <a:pt x="73" y="0"/>
                      </a:cubicBezTo>
                      <a:cubicBezTo>
                        <a:pt x="73" y="0"/>
                        <a:pt x="73" y="0"/>
                        <a:pt x="73" y="0"/>
                      </a:cubicBezTo>
                      <a:cubicBezTo>
                        <a:pt x="72" y="0"/>
                        <a:pt x="72" y="0"/>
                        <a:pt x="72" y="0"/>
                      </a:cubicBezTo>
                      <a:cubicBezTo>
                        <a:pt x="71" y="1"/>
                        <a:pt x="71" y="1"/>
                        <a:pt x="71" y="1"/>
                      </a:cubicBezTo>
                      <a:cubicBezTo>
                        <a:pt x="70" y="1"/>
                        <a:pt x="70" y="1"/>
                        <a:pt x="70" y="1"/>
                      </a:cubicBezTo>
                      <a:cubicBezTo>
                        <a:pt x="69" y="1"/>
                        <a:pt x="69" y="1"/>
                        <a:pt x="69" y="1"/>
                      </a:cubicBezTo>
                      <a:cubicBezTo>
                        <a:pt x="69" y="0"/>
                        <a:pt x="69" y="0"/>
                        <a:pt x="69" y="0"/>
                      </a:cubicBezTo>
                      <a:cubicBezTo>
                        <a:pt x="69" y="0"/>
                        <a:pt x="69" y="0"/>
                        <a:pt x="69" y="0"/>
                      </a:cubicBezTo>
                      <a:cubicBezTo>
                        <a:pt x="69" y="0"/>
                        <a:pt x="69" y="0"/>
                        <a:pt x="69" y="0"/>
                      </a:cubicBezTo>
                      <a:cubicBezTo>
                        <a:pt x="69" y="0"/>
                        <a:pt x="69" y="0"/>
                        <a:pt x="69" y="0"/>
                      </a:cubicBezTo>
                      <a:cubicBezTo>
                        <a:pt x="68" y="0"/>
                        <a:pt x="68" y="0"/>
                        <a:pt x="68" y="0"/>
                      </a:cubicBezTo>
                      <a:cubicBezTo>
                        <a:pt x="68" y="0"/>
                        <a:pt x="68" y="0"/>
                        <a:pt x="68" y="0"/>
                      </a:cubicBezTo>
                      <a:cubicBezTo>
                        <a:pt x="68" y="1"/>
                        <a:pt x="68" y="1"/>
                        <a:pt x="68" y="1"/>
                      </a:cubicBezTo>
                      <a:cubicBezTo>
                        <a:pt x="68" y="1"/>
                        <a:pt x="67" y="1"/>
                        <a:pt x="67" y="2"/>
                      </a:cubicBezTo>
                      <a:cubicBezTo>
                        <a:pt x="67" y="3"/>
                        <a:pt x="67" y="3"/>
                        <a:pt x="67" y="3"/>
                      </a:cubicBezTo>
                      <a:cubicBezTo>
                        <a:pt x="67" y="3"/>
                        <a:pt x="67" y="3"/>
                        <a:pt x="67" y="3"/>
                      </a:cubicBezTo>
                      <a:cubicBezTo>
                        <a:pt x="68" y="3"/>
                        <a:pt x="68" y="3"/>
                        <a:pt x="68" y="3"/>
                      </a:cubicBezTo>
                      <a:cubicBezTo>
                        <a:pt x="68" y="4"/>
                        <a:pt x="68" y="4"/>
                        <a:pt x="68" y="4"/>
                      </a:cubicBezTo>
                      <a:cubicBezTo>
                        <a:pt x="68" y="4"/>
                        <a:pt x="68" y="4"/>
                        <a:pt x="68" y="4"/>
                      </a:cubicBezTo>
                      <a:cubicBezTo>
                        <a:pt x="67" y="5"/>
                        <a:pt x="67" y="5"/>
                        <a:pt x="67" y="5"/>
                      </a:cubicBezTo>
                      <a:cubicBezTo>
                        <a:pt x="67" y="5"/>
                        <a:pt x="67" y="5"/>
                        <a:pt x="67" y="5"/>
                      </a:cubicBezTo>
                      <a:cubicBezTo>
                        <a:pt x="67" y="5"/>
                        <a:pt x="67" y="5"/>
                        <a:pt x="67" y="5"/>
                      </a:cubicBezTo>
                      <a:cubicBezTo>
                        <a:pt x="68" y="5"/>
                        <a:pt x="68" y="5"/>
                        <a:pt x="68" y="5"/>
                      </a:cubicBezTo>
                      <a:cubicBezTo>
                        <a:pt x="68" y="5"/>
                        <a:pt x="68" y="5"/>
                        <a:pt x="68" y="5"/>
                      </a:cubicBezTo>
                      <a:cubicBezTo>
                        <a:pt x="69" y="5"/>
                        <a:pt x="69" y="5"/>
                        <a:pt x="69" y="5"/>
                      </a:cubicBezTo>
                      <a:cubicBezTo>
                        <a:pt x="69" y="5"/>
                        <a:pt x="69" y="5"/>
                        <a:pt x="69" y="5"/>
                      </a:cubicBezTo>
                      <a:cubicBezTo>
                        <a:pt x="68" y="6"/>
                        <a:pt x="68" y="6"/>
                        <a:pt x="68" y="6"/>
                      </a:cubicBezTo>
                      <a:cubicBezTo>
                        <a:pt x="68" y="6"/>
                        <a:pt x="68" y="6"/>
                        <a:pt x="68" y="6"/>
                      </a:cubicBezTo>
                      <a:cubicBezTo>
                        <a:pt x="68" y="6"/>
                        <a:pt x="68" y="6"/>
                        <a:pt x="68" y="6"/>
                      </a:cubicBezTo>
                      <a:cubicBezTo>
                        <a:pt x="68" y="7"/>
                        <a:pt x="68" y="7"/>
                        <a:pt x="68" y="7"/>
                      </a:cubicBezTo>
                      <a:cubicBezTo>
                        <a:pt x="68" y="7"/>
                        <a:pt x="68" y="7"/>
                        <a:pt x="68" y="7"/>
                      </a:cubicBezTo>
                      <a:cubicBezTo>
                        <a:pt x="67" y="7"/>
                        <a:pt x="67" y="7"/>
                        <a:pt x="67" y="7"/>
                      </a:cubicBezTo>
                      <a:cubicBezTo>
                        <a:pt x="67" y="7"/>
                        <a:pt x="67" y="7"/>
                        <a:pt x="67" y="7"/>
                      </a:cubicBezTo>
                      <a:cubicBezTo>
                        <a:pt x="66" y="8"/>
                        <a:pt x="66" y="8"/>
                        <a:pt x="66" y="8"/>
                      </a:cubicBezTo>
                      <a:cubicBezTo>
                        <a:pt x="64" y="10"/>
                        <a:pt x="64" y="10"/>
                        <a:pt x="64" y="10"/>
                      </a:cubicBezTo>
                      <a:cubicBezTo>
                        <a:pt x="63" y="10"/>
                        <a:pt x="63" y="10"/>
                        <a:pt x="63" y="10"/>
                      </a:cubicBezTo>
                      <a:cubicBezTo>
                        <a:pt x="63" y="10"/>
                        <a:pt x="63" y="10"/>
                        <a:pt x="63" y="10"/>
                      </a:cubicBezTo>
                      <a:cubicBezTo>
                        <a:pt x="62" y="9"/>
                        <a:pt x="62" y="9"/>
                        <a:pt x="62" y="9"/>
                      </a:cubicBezTo>
                      <a:cubicBezTo>
                        <a:pt x="62" y="9"/>
                        <a:pt x="62" y="9"/>
                        <a:pt x="62" y="9"/>
                      </a:cubicBezTo>
                      <a:cubicBezTo>
                        <a:pt x="61" y="9"/>
                        <a:pt x="61" y="9"/>
                        <a:pt x="61" y="9"/>
                      </a:cubicBezTo>
                      <a:cubicBezTo>
                        <a:pt x="59" y="10"/>
                        <a:pt x="59" y="10"/>
                        <a:pt x="59" y="10"/>
                      </a:cubicBezTo>
                      <a:cubicBezTo>
                        <a:pt x="59" y="10"/>
                        <a:pt x="59" y="10"/>
                        <a:pt x="59" y="10"/>
                      </a:cubicBezTo>
                      <a:cubicBezTo>
                        <a:pt x="59" y="10"/>
                        <a:pt x="59" y="10"/>
                        <a:pt x="59" y="10"/>
                      </a:cubicBezTo>
                      <a:cubicBezTo>
                        <a:pt x="59" y="11"/>
                        <a:pt x="59" y="11"/>
                        <a:pt x="59" y="11"/>
                      </a:cubicBezTo>
                      <a:cubicBezTo>
                        <a:pt x="59" y="11"/>
                        <a:pt x="59" y="11"/>
                        <a:pt x="59" y="11"/>
                      </a:cubicBezTo>
                      <a:cubicBezTo>
                        <a:pt x="59" y="12"/>
                        <a:pt x="59" y="12"/>
                        <a:pt x="59" y="12"/>
                      </a:cubicBezTo>
                      <a:cubicBezTo>
                        <a:pt x="60" y="13"/>
                        <a:pt x="60" y="13"/>
                        <a:pt x="60" y="13"/>
                      </a:cubicBezTo>
                      <a:cubicBezTo>
                        <a:pt x="60" y="13"/>
                        <a:pt x="60" y="13"/>
                        <a:pt x="60" y="13"/>
                      </a:cubicBezTo>
                      <a:cubicBezTo>
                        <a:pt x="60" y="13"/>
                        <a:pt x="60" y="13"/>
                        <a:pt x="60" y="13"/>
                      </a:cubicBezTo>
                      <a:cubicBezTo>
                        <a:pt x="59" y="14"/>
                        <a:pt x="59" y="14"/>
                        <a:pt x="59" y="14"/>
                      </a:cubicBezTo>
                      <a:cubicBezTo>
                        <a:pt x="59" y="14"/>
                        <a:pt x="59" y="14"/>
                        <a:pt x="59" y="14"/>
                      </a:cubicBezTo>
                      <a:cubicBezTo>
                        <a:pt x="59" y="15"/>
                        <a:pt x="59" y="15"/>
                        <a:pt x="59" y="15"/>
                      </a:cubicBezTo>
                      <a:cubicBezTo>
                        <a:pt x="58" y="15"/>
                        <a:pt x="58" y="15"/>
                        <a:pt x="58" y="15"/>
                      </a:cubicBezTo>
                      <a:cubicBezTo>
                        <a:pt x="58" y="15"/>
                        <a:pt x="58" y="15"/>
                        <a:pt x="58" y="15"/>
                      </a:cubicBezTo>
                      <a:cubicBezTo>
                        <a:pt x="57" y="15"/>
                        <a:pt x="57" y="15"/>
                        <a:pt x="57" y="15"/>
                      </a:cubicBezTo>
                      <a:cubicBezTo>
                        <a:pt x="57" y="16"/>
                        <a:pt x="57" y="16"/>
                        <a:pt x="57" y="16"/>
                      </a:cubicBezTo>
                      <a:cubicBezTo>
                        <a:pt x="57" y="18"/>
                        <a:pt x="57" y="18"/>
                        <a:pt x="57" y="18"/>
                      </a:cubicBezTo>
                      <a:cubicBezTo>
                        <a:pt x="57" y="18"/>
                        <a:pt x="57" y="18"/>
                        <a:pt x="57" y="18"/>
                      </a:cubicBezTo>
                      <a:cubicBezTo>
                        <a:pt x="56" y="19"/>
                        <a:pt x="56" y="19"/>
                        <a:pt x="56" y="19"/>
                      </a:cubicBezTo>
                      <a:cubicBezTo>
                        <a:pt x="56" y="19"/>
                        <a:pt x="56" y="19"/>
                        <a:pt x="56"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4" y="19"/>
                        <a:pt x="54" y="19"/>
                        <a:pt x="54" y="19"/>
                      </a:cubicBezTo>
                      <a:cubicBezTo>
                        <a:pt x="54" y="19"/>
                        <a:pt x="54" y="19"/>
                        <a:pt x="54" y="19"/>
                      </a:cubicBezTo>
                      <a:cubicBezTo>
                        <a:pt x="54" y="20"/>
                        <a:pt x="54" y="20"/>
                        <a:pt x="54" y="20"/>
                      </a:cubicBezTo>
                      <a:cubicBezTo>
                        <a:pt x="54" y="20"/>
                        <a:pt x="54" y="20"/>
                        <a:pt x="54" y="20"/>
                      </a:cubicBezTo>
                      <a:cubicBezTo>
                        <a:pt x="54" y="20"/>
                        <a:pt x="54" y="20"/>
                        <a:pt x="54" y="20"/>
                      </a:cubicBezTo>
                      <a:cubicBezTo>
                        <a:pt x="53" y="21"/>
                        <a:pt x="53" y="21"/>
                        <a:pt x="53" y="21"/>
                      </a:cubicBezTo>
                      <a:cubicBezTo>
                        <a:pt x="53" y="21"/>
                        <a:pt x="53" y="21"/>
                        <a:pt x="53" y="21"/>
                      </a:cubicBezTo>
                      <a:cubicBezTo>
                        <a:pt x="53" y="22"/>
                        <a:pt x="53" y="22"/>
                        <a:pt x="53" y="22"/>
                      </a:cubicBezTo>
                      <a:cubicBezTo>
                        <a:pt x="53" y="24"/>
                        <a:pt x="53" y="24"/>
                        <a:pt x="53" y="24"/>
                      </a:cubicBezTo>
                      <a:cubicBezTo>
                        <a:pt x="53" y="24"/>
                        <a:pt x="53" y="24"/>
                        <a:pt x="53" y="24"/>
                      </a:cubicBezTo>
                      <a:cubicBezTo>
                        <a:pt x="53" y="24"/>
                        <a:pt x="53" y="24"/>
                        <a:pt x="53" y="24"/>
                      </a:cubicBezTo>
                      <a:cubicBezTo>
                        <a:pt x="53" y="24"/>
                        <a:pt x="53" y="24"/>
                        <a:pt x="53" y="24"/>
                      </a:cubicBezTo>
                      <a:cubicBezTo>
                        <a:pt x="53" y="25"/>
                        <a:pt x="53" y="25"/>
                        <a:pt x="53" y="25"/>
                      </a:cubicBezTo>
                      <a:cubicBezTo>
                        <a:pt x="53" y="25"/>
                        <a:pt x="53" y="25"/>
                        <a:pt x="53" y="25"/>
                      </a:cubicBezTo>
                      <a:cubicBezTo>
                        <a:pt x="52" y="25"/>
                        <a:pt x="52" y="25"/>
                        <a:pt x="52" y="25"/>
                      </a:cubicBezTo>
                      <a:cubicBezTo>
                        <a:pt x="52" y="25"/>
                        <a:pt x="52" y="25"/>
                        <a:pt x="52" y="25"/>
                      </a:cubicBezTo>
                      <a:cubicBezTo>
                        <a:pt x="52" y="25"/>
                        <a:pt x="52" y="25"/>
                        <a:pt x="52" y="25"/>
                      </a:cubicBezTo>
                      <a:cubicBezTo>
                        <a:pt x="52" y="26"/>
                        <a:pt x="52" y="26"/>
                        <a:pt x="52" y="26"/>
                      </a:cubicBezTo>
                      <a:cubicBezTo>
                        <a:pt x="51" y="25"/>
                        <a:pt x="51" y="25"/>
                        <a:pt x="51" y="25"/>
                      </a:cubicBezTo>
                      <a:cubicBezTo>
                        <a:pt x="51" y="25"/>
                        <a:pt x="51" y="25"/>
                        <a:pt x="51" y="25"/>
                      </a:cubicBezTo>
                      <a:cubicBezTo>
                        <a:pt x="50" y="25"/>
                        <a:pt x="50" y="25"/>
                        <a:pt x="50" y="25"/>
                      </a:cubicBezTo>
                      <a:cubicBezTo>
                        <a:pt x="49" y="25"/>
                        <a:pt x="49" y="25"/>
                        <a:pt x="49" y="25"/>
                      </a:cubicBezTo>
                      <a:cubicBezTo>
                        <a:pt x="49" y="25"/>
                        <a:pt x="49" y="25"/>
                        <a:pt x="49" y="25"/>
                      </a:cubicBezTo>
                      <a:cubicBezTo>
                        <a:pt x="49" y="25"/>
                        <a:pt x="49" y="25"/>
                        <a:pt x="49" y="25"/>
                      </a:cubicBezTo>
                      <a:cubicBezTo>
                        <a:pt x="48" y="24"/>
                        <a:pt x="48" y="24"/>
                        <a:pt x="48" y="24"/>
                      </a:cubicBezTo>
                      <a:cubicBezTo>
                        <a:pt x="48" y="24"/>
                        <a:pt x="48" y="24"/>
                        <a:pt x="48" y="24"/>
                      </a:cubicBezTo>
                      <a:cubicBezTo>
                        <a:pt x="48" y="24"/>
                        <a:pt x="48" y="24"/>
                        <a:pt x="48" y="24"/>
                      </a:cubicBezTo>
                      <a:cubicBezTo>
                        <a:pt x="48" y="24"/>
                        <a:pt x="48" y="24"/>
                        <a:pt x="48" y="24"/>
                      </a:cubicBezTo>
                      <a:cubicBezTo>
                        <a:pt x="48" y="23"/>
                        <a:pt x="48" y="23"/>
                        <a:pt x="48" y="23"/>
                      </a:cubicBezTo>
                      <a:cubicBezTo>
                        <a:pt x="47" y="23"/>
                        <a:pt x="47" y="23"/>
                        <a:pt x="47" y="23"/>
                      </a:cubicBezTo>
                      <a:cubicBezTo>
                        <a:pt x="47" y="22"/>
                        <a:pt x="47" y="22"/>
                        <a:pt x="47" y="22"/>
                      </a:cubicBezTo>
                      <a:cubicBezTo>
                        <a:pt x="46" y="22"/>
                        <a:pt x="46" y="22"/>
                        <a:pt x="46" y="22"/>
                      </a:cubicBezTo>
                      <a:cubicBezTo>
                        <a:pt x="46" y="22"/>
                        <a:pt x="46" y="22"/>
                        <a:pt x="46" y="22"/>
                      </a:cubicBezTo>
                      <a:cubicBezTo>
                        <a:pt x="46" y="22"/>
                        <a:pt x="46" y="22"/>
                        <a:pt x="46" y="22"/>
                      </a:cubicBezTo>
                      <a:cubicBezTo>
                        <a:pt x="46" y="22"/>
                        <a:pt x="46" y="22"/>
                        <a:pt x="46" y="22"/>
                      </a:cubicBezTo>
                      <a:cubicBezTo>
                        <a:pt x="46" y="23"/>
                        <a:pt x="46" y="23"/>
                        <a:pt x="46" y="23"/>
                      </a:cubicBezTo>
                      <a:cubicBezTo>
                        <a:pt x="47" y="23"/>
                        <a:pt x="47" y="23"/>
                        <a:pt x="47" y="23"/>
                      </a:cubicBezTo>
                      <a:cubicBezTo>
                        <a:pt x="47" y="23"/>
                        <a:pt x="47" y="23"/>
                        <a:pt x="47" y="23"/>
                      </a:cubicBezTo>
                      <a:cubicBezTo>
                        <a:pt x="47" y="23"/>
                        <a:pt x="47" y="23"/>
                        <a:pt x="47" y="23"/>
                      </a:cubicBezTo>
                      <a:cubicBezTo>
                        <a:pt x="46" y="23"/>
                        <a:pt x="46" y="23"/>
                        <a:pt x="46" y="23"/>
                      </a:cubicBezTo>
                      <a:cubicBezTo>
                        <a:pt x="46" y="24"/>
                        <a:pt x="46" y="24"/>
                        <a:pt x="46" y="24"/>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4"/>
                        <a:pt x="45" y="24"/>
                        <a:pt x="45" y="24"/>
                      </a:cubicBezTo>
                      <a:cubicBezTo>
                        <a:pt x="45" y="24"/>
                        <a:pt x="45" y="24"/>
                        <a:pt x="45" y="24"/>
                      </a:cubicBezTo>
                      <a:cubicBezTo>
                        <a:pt x="45" y="24"/>
                        <a:pt x="45" y="24"/>
                        <a:pt x="45" y="24"/>
                      </a:cubicBezTo>
                      <a:cubicBezTo>
                        <a:pt x="45" y="24"/>
                        <a:pt x="45" y="24"/>
                        <a:pt x="45" y="24"/>
                      </a:cubicBezTo>
                      <a:cubicBezTo>
                        <a:pt x="45" y="25"/>
                        <a:pt x="45" y="25"/>
                        <a:pt x="45" y="25"/>
                      </a:cubicBezTo>
                      <a:cubicBezTo>
                        <a:pt x="45" y="25"/>
                        <a:pt x="45" y="25"/>
                        <a:pt x="45" y="25"/>
                      </a:cubicBezTo>
                      <a:cubicBezTo>
                        <a:pt x="44" y="25"/>
                        <a:pt x="44" y="25"/>
                        <a:pt x="44" y="25"/>
                      </a:cubicBezTo>
                      <a:cubicBezTo>
                        <a:pt x="44" y="25"/>
                        <a:pt x="44" y="25"/>
                        <a:pt x="44" y="25"/>
                      </a:cubicBezTo>
                      <a:cubicBezTo>
                        <a:pt x="44" y="26"/>
                        <a:pt x="44" y="26"/>
                        <a:pt x="44" y="26"/>
                      </a:cubicBezTo>
                      <a:cubicBezTo>
                        <a:pt x="44" y="27"/>
                        <a:pt x="44" y="27"/>
                        <a:pt x="44" y="27"/>
                      </a:cubicBezTo>
                      <a:cubicBezTo>
                        <a:pt x="44" y="27"/>
                        <a:pt x="44" y="27"/>
                        <a:pt x="44" y="27"/>
                      </a:cubicBezTo>
                      <a:cubicBezTo>
                        <a:pt x="44" y="27"/>
                        <a:pt x="44" y="27"/>
                        <a:pt x="44" y="27"/>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2" y="29"/>
                        <a:pt x="42" y="29"/>
                        <a:pt x="42" y="29"/>
                      </a:cubicBezTo>
                      <a:cubicBezTo>
                        <a:pt x="42" y="29"/>
                        <a:pt x="42" y="29"/>
                        <a:pt x="42" y="29"/>
                      </a:cubicBezTo>
                      <a:cubicBezTo>
                        <a:pt x="43" y="28"/>
                        <a:pt x="43" y="28"/>
                        <a:pt x="43" y="28"/>
                      </a:cubicBezTo>
                      <a:cubicBezTo>
                        <a:pt x="42" y="28"/>
                        <a:pt x="42" y="28"/>
                        <a:pt x="42" y="28"/>
                      </a:cubicBezTo>
                      <a:cubicBezTo>
                        <a:pt x="42" y="28"/>
                        <a:pt x="42" y="28"/>
                        <a:pt x="42" y="28"/>
                      </a:cubicBezTo>
                      <a:cubicBezTo>
                        <a:pt x="41" y="28"/>
                        <a:pt x="41" y="28"/>
                        <a:pt x="41" y="28"/>
                      </a:cubicBezTo>
                      <a:cubicBezTo>
                        <a:pt x="41" y="28"/>
                        <a:pt x="41" y="28"/>
                        <a:pt x="41" y="28"/>
                      </a:cubicBezTo>
                      <a:cubicBezTo>
                        <a:pt x="40" y="27"/>
                        <a:pt x="40" y="27"/>
                        <a:pt x="40" y="27"/>
                      </a:cubicBezTo>
                      <a:cubicBezTo>
                        <a:pt x="40" y="27"/>
                        <a:pt x="40" y="27"/>
                        <a:pt x="40" y="27"/>
                      </a:cubicBezTo>
                      <a:cubicBezTo>
                        <a:pt x="40" y="27"/>
                        <a:pt x="40" y="27"/>
                        <a:pt x="40" y="27"/>
                      </a:cubicBezTo>
                      <a:cubicBezTo>
                        <a:pt x="39" y="27"/>
                        <a:pt x="39" y="27"/>
                        <a:pt x="39" y="27"/>
                      </a:cubicBezTo>
                      <a:cubicBezTo>
                        <a:pt x="39" y="27"/>
                        <a:pt x="39" y="27"/>
                        <a:pt x="39" y="27"/>
                      </a:cubicBezTo>
                      <a:cubicBezTo>
                        <a:pt x="38" y="28"/>
                        <a:pt x="38" y="28"/>
                        <a:pt x="38" y="28"/>
                      </a:cubicBezTo>
                      <a:cubicBezTo>
                        <a:pt x="38" y="28"/>
                        <a:pt x="38" y="28"/>
                        <a:pt x="38" y="28"/>
                      </a:cubicBezTo>
                      <a:cubicBezTo>
                        <a:pt x="37" y="28"/>
                        <a:pt x="37" y="28"/>
                        <a:pt x="37" y="28"/>
                      </a:cubicBezTo>
                      <a:cubicBezTo>
                        <a:pt x="37" y="28"/>
                        <a:pt x="37" y="28"/>
                        <a:pt x="37" y="28"/>
                      </a:cubicBezTo>
                      <a:cubicBezTo>
                        <a:pt x="37" y="28"/>
                        <a:pt x="37" y="28"/>
                        <a:pt x="37" y="28"/>
                      </a:cubicBezTo>
                      <a:cubicBezTo>
                        <a:pt x="37" y="29"/>
                        <a:pt x="37" y="29"/>
                        <a:pt x="37" y="29"/>
                      </a:cubicBezTo>
                      <a:cubicBezTo>
                        <a:pt x="36" y="29"/>
                        <a:pt x="36" y="29"/>
                        <a:pt x="36" y="29"/>
                      </a:cubicBezTo>
                      <a:cubicBezTo>
                        <a:pt x="36" y="30"/>
                        <a:pt x="36" y="30"/>
                        <a:pt x="36" y="30"/>
                      </a:cubicBezTo>
                      <a:cubicBezTo>
                        <a:pt x="36" y="31"/>
                        <a:pt x="36" y="31"/>
                        <a:pt x="36" y="31"/>
                      </a:cubicBezTo>
                      <a:cubicBezTo>
                        <a:pt x="36" y="31"/>
                        <a:pt x="36" y="31"/>
                        <a:pt x="36" y="31"/>
                      </a:cubicBezTo>
                      <a:cubicBezTo>
                        <a:pt x="35" y="31"/>
                        <a:pt x="35" y="31"/>
                        <a:pt x="35" y="31"/>
                      </a:cubicBezTo>
                      <a:cubicBezTo>
                        <a:pt x="35" y="31"/>
                        <a:pt x="35" y="31"/>
                        <a:pt x="35" y="31"/>
                      </a:cubicBezTo>
                      <a:cubicBezTo>
                        <a:pt x="35" y="31"/>
                        <a:pt x="35" y="31"/>
                        <a:pt x="35" y="31"/>
                      </a:cubicBezTo>
                      <a:cubicBezTo>
                        <a:pt x="35" y="31"/>
                        <a:pt x="35" y="31"/>
                        <a:pt x="35" y="31"/>
                      </a:cubicBezTo>
                      <a:cubicBezTo>
                        <a:pt x="35" y="30"/>
                        <a:pt x="35" y="30"/>
                        <a:pt x="35" y="30"/>
                      </a:cubicBezTo>
                      <a:cubicBezTo>
                        <a:pt x="35" y="30"/>
                        <a:pt x="35" y="30"/>
                        <a:pt x="35" y="30"/>
                      </a:cubicBezTo>
                      <a:cubicBezTo>
                        <a:pt x="34" y="30"/>
                        <a:pt x="34" y="30"/>
                        <a:pt x="34" y="30"/>
                      </a:cubicBezTo>
                      <a:cubicBezTo>
                        <a:pt x="34" y="30"/>
                        <a:pt x="34" y="30"/>
                        <a:pt x="34" y="30"/>
                      </a:cubicBezTo>
                      <a:cubicBezTo>
                        <a:pt x="34" y="30"/>
                        <a:pt x="34" y="30"/>
                        <a:pt x="34" y="30"/>
                      </a:cubicBezTo>
                      <a:cubicBezTo>
                        <a:pt x="34" y="30"/>
                        <a:pt x="34" y="30"/>
                        <a:pt x="34" y="30"/>
                      </a:cubicBezTo>
                      <a:cubicBezTo>
                        <a:pt x="33" y="30"/>
                        <a:pt x="33" y="30"/>
                        <a:pt x="33" y="30"/>
                      </a:cubicBezTo>
                      <a:cubicBezTo>
                        <a:pt x="32" y="29"/>
                        <a:pt x="32" y="29"/>
                        <a:pt x="32" y="29"/>
                      </a:cubicBezTo>
                      <a:cubicBezTo>
                        <a:pt x="32" y="29"/>
                        <a:pt x="32" y="29"/>
                        <a:pt x="32" y="29"/>
                      </a:cubicBezTo>
                      <a:cubicBezTo>
                        <a:pt x="32" y="29"/>
                        <a:pt x="32" y="29"/>
                        <a:pt x="32" y="29"/>
                      </a:cubicBezTo>
                      <a:cubicBezTo>
                        <a:pt x="31" y="29"/>
                        <a:pt x="31" y="29"/>
                        <a:pt x="31" y="29"/>
                      </a:cubicBezTo>
                      <a:cubicBezTo>
                        <a:pt x="31" y="29"/>
                        <a:pt x="31" y="29"/>
                        <a:pt x="31" y="29"/>
                      </a:cubicBezTo>
                      <a:cubicBezTo>
                        <a:pt x="30" y="29"/>
                        <a:pt x="30" y="29"/>
                        <a:pt x="30" y="29"/>
                      </a:cubicBezTo>
                      <a:cubicBezTo>
                        <a:pt x="30" y="29"/>
                        <a:pt x="30" y="29"/>
                        <a:pt x="30" y="29"/>
                      </a:cubicBezTo>
                      <a:cubicBezTo>
                        <a:pt x="29" y="29"/>
                        <a:pt x="29" y="29"/>
                        <a:pt x="29" y="29"/>
                      </a:cubicBezTo>
                      <a:cubicBezTo>
                        <a:pt x="29" y="30"/>
                        <a:pt x="29" y="30"/>
                        <a:pt x="29" y="30"/>
                      </a:cubicBezTo>
                      <a:cubicBezTo>
                        <a:pt x="28" y="29"/>
                        <a:pt x="28" y="29"/>
                        <a:pt x="28" y="29"/>
                      </a:cubicBezTo>
                      <a:cubicBezTo>
                        <a:pt x="28" y="29"/>
                        <a:pt x="28" y="29"/>
                        <a:pt x="28" y="29"/>
                      </a:cubicBezTo>
                      <a:cubicBezTo>
                        <a:pt x="28" y="29"/>
                        <a:pt x="28" y="29"/>
                        <a:pt x="28" y="29"/>
                      </a:cubicBezTo>
                      <a:cubicBezTo>
                        <a:pt x="28" y="28"/>
                        <a:pt x="28" y="28"/>
                        <a:pt x="28" y="28"/>
                      </a:cubicBezTo>
                      <a:cubicBezTo>
                        <a:pt x="28" y="28"/>
                        <a:pt x="28" y="28"/>
                        <a:pt x="28" y="28"/>
                      </a:cubicBezTo>
                      <a:cubicBezTo>
                        <a:pt x="28" y="28"/>
                        <a:pt x="28" y="28"/>
                        <a:pt x="28" y="28"/>
                      </a:cubicBezTo>
                      <a:cubicBezTo>
                        <a:pt x="27" y="29"/>
                        <a:pt x="27" y="29"/>
                        <a:pt x="27" y="29"/>
                      </a:cubicBezTo>
                      <a:cubicBezTo>
                        <a:pt x="27" y="29"/>
                        <a:pt x="27" y="29"/>
                        <a:pt x="27" y="29"/>
                      </a:cubicBezTo>
                      <a:cubicBezTo>
                        <a:pt x="28" y="29"/>
                        <a:pt x="28" y="29"/>
                        <a:pt x="28" y="29"/>
                      </a:cubicBezTo>
                      <a:cubicBezTo>
                        <a:pt x="28" y="30"/>
                        <a:pt x="28" y="30"/>
                        <a:pt x="28" y="30"/>
                      </a:cubicBezTo>
                      <a:cubicBezTo>
                        <a:pt x="28" y="30"/>
                        <a:pt x="28" y="30"/>
                        <a:pt x="28" y="30"/>
                      </a:cubicBezTo>
                      <a:cubicBezTo>
                        <a:pt x="28" y="31"/>
                        <a:pt x="28" y="31"/>
                        <a:pt x="28" y="31"/>
                      </a:cubicBezTo>
                      <a:cubicBezTo>
                        <a:pt x="28" y="31"/>
                        <a:pt x="28" y="31"/>
                        <a:pt x="28" y="31"/>
                      </a:cubicBezTo>
                      <a:cubicBezTo>
                        <a:pt x="27" y="31"/>
                        <a:pt x="27" y="31"/>
                        <a:pt x="27" y="31"/>
                      </a:cubicBezTo>
                      <a:cubicBezTo>
                        <a:pt x="27" y="31"/>
                        <a:pt x="27" y="31"/>
                        <a:pt x="27" y="31"/>
                      </a:cubicBezTo>
                      <a:cubicBezTo>
                        <a:pt x="27" y="31"/>
                        <a:pt x="27" y="31"/>
                        <a:pt x="27" y="31"/>
                      </a:cubicBezTo>
                      <a:cubicBezTo>
                        <a:pt x="27" y="30"/>
                        <a:pt x="27" y="30"/>
                        <a:pt x="27" y="30"/>
                      </a:cubicBezTo>
                      <a:cubicBezTo>
                        <a:pt x="27" y="30"/>
                        <a:pt x="27" y="30"/>
                        <a:pt x="27"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5" y="31"/>
                        <a:pt x="25" y="31"/>
                        <a:pt x="25" y="31"/>
                      </a:cubicBezTo>
                      <a:cubicBezTo>
                        <a:pt x="25" y="31"/>
                        <a:pt x="25" y="31"/>
                        <a:pt x="25" y="31"/>
                      </a:cubicBezTo>
                      <a:cubicBezTo>
                        <a:pt x="24" y="31"/>
                        <a:pt x="24" y="31"/>
                        <a:pt x="24" y="31"/>
                      </a:cubicBezTo>
                      <a:cubicBezTo>
                        <a:pt x="24" y="30"/>
                        <a:pt x="24" y="30"/>
                        <a:pt x="24" y="30"/>
                      </a:cubicBezTo>
                      <a:cubicBezTo>
                        <a:pt x="24" y="30"/>
                        <a:pt x="24" y="30"/>
                        <a:pt x="24" y="30"/>
                      </a:cubicBezTo>
                      <a:cubicBezTo>
                        <a:pt x="24" y="30"/>
                        <a:pt x="24" y="30"/>
                        <a:pt x="24" y="30"/>
                      </a:cubicBezTo>
                      <a:cubicBezTo>
                        <a:pt x="23" y="30"/>
                        <a:pt x="23" y="30"/>
                        <a:pt x="23" y="30"/>
                      </a:cubicBezTo>
                      <a:cubicBezTo>
                        <a:pt x="23" y="30"/>
                        <a:pt x="23" y="30"/>
                        <a:pt x="23" y="30"/>
                      </a:cubicBezTo>
                      <a:cubicBezTo>
                        <a:pt x="23" y="30"/>
                        <a:pt x="23" y="30"/>
                        <a:pt x="23" y="30"/>
                      </a:cubicBezTo>
                      <a:cubicBezTo>
                        <a:pt x="23" y="30"/>
                        <a:pt x="23" y="30"/>
                        <a:pt x="23" y="30"/>
                      </a:cubicBezTo>
                      <a:cubicBezTo>
                        <a:pt x="23" y="31"/>
                        <a:pt x="23" y="31"/>
                        <a:pt x="23" y="31"/>
                      </a:cubicBezTo>
                      <a:cubicBezTo>
                        <a:pt x="23" y="32"/>
                        <a:pt x="23" y="32"/>
                        <a:pt x="23" y="32"/>
                      </a:cubicBezTo>
                      <a:cubicBezTo>
                        <a:pt x="23" y="33"/>
                        <a:pt x="23" y="33"/>
                        <a:pt x="23" y="33"/>
                      </a:cubicBezTo>
                      <a:cubicBezTo>
                        <a:pt x="23" y="33"/>
                        <a:pt x="23" y="33"/>
                        <a:pt x="23" y="33"/>
                      </a:cubicBezTo>
                      <a:cubicBezTo>
                        <a:pt x="22" y="33"/>
                        <a:pt x="22" y="33"/>
                        <a:pt x="22" y="33"/>
                      </a:cubicBezTo>
                      <a:cubicBezTo>
                        <a:pt x="22" y="32"/>
                        <a:pt x="22" y="32"/>
                        <a:pt x="22" y="32"/>
                      </a:cubicBezTo>
                      <a:cubicBezTo>
                        <a:pt x="22" y="32"/>
                        <a:pt x="22" y="32"/>
                        <a:pt x="22" y="32"/>
                      </a:cubicBezTo>
                      <a:cubicBezTo>
                        <a:pt x="21" y="32"/>
                        <a:pt x="21" y="32"/>
                        <a:pt x="21" y="32"/>
                      </a:cubicBezTo>
                      <a:cubicBezTo>
                        <a:pt x="21" y="33"/>
                        <a:pt x="21" y="33"/>
                        <a:pt x="21" y="33"/>
                      </a:cubicBezTo>
                      <a:cubicBezTo>
                        <a:pt x="21" y="33"/>
                        <a:pt x="21" y="33"/>
                        <a:pt x="21" y="33"/>
                      </a:cubicBezTo>
                      <a:cubicBezTo>
                        <a:pt x="21" y="34"/>
                        <a:pt x="21" y="34"/>
                        <a:pt x="21" y="34"/>
                      </a:cubicBezTo>
                      <a:cubicBezTo>
                        <a:pt x="21" y="34"/>
                        <a:pt x="21" y="34"/>
                        <a:pt x="21" y="34"/>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7"/>
                        <a:pt x="20" y="37"/>
                        <a:pt x="20" y="37"/>
                      </a:cubicBezTo>
                      <a:cubicBezTo>
                        <a:pt x="20" y="37"/>
                        <a:pt x="20" y="37"/>
                        <a:pt x="20" y="37"/>
                      </a:cubicBezTo>
                      <a:cubicBezTo>
                        <a:pt x="21" y="37"/>
                        <a:pt x="21" y="37"/>
                        <a:pt x="21" y="37"/>
                      </a:cubicBezTo>
                      <a:cubicBezTo>
                        <a:pt x="21" y="38"/>
                        <a:pt x="21" y="38"/>
                        <a:pt x="21" y="38"/>
                      </a:cubicBezTo>
                      <a:cubicBezTo>
                        <a:pt x="21" y="39"/>
                        <a:pt x="21" y="39"/>
                        <a:pt x="21" y="39"/>
                      </a:cubicBezTo>
                      <a:cubicBezTo>
                        <a:pt x="21" y="39"/>
                        <a:pt x="21" y="39"/>
                        <a:pt x="21" y="39"/>
                      </a:cubicBezTo>
                      <a:cubicBezTo>
                        <a:pt x="18" y="40"/>
                        <a:pt x="18" y="40"/>
                        <a:pt x="18" y="40"/>
                      </a:cubicBezTo>
                      <a:cubicBezTo>
                        <a:pt x="17" y="40"/>
                        <a:pt x="17" y="40"/>
                        <a:pt x="17" y="40"/>
                      </a:cubicBezTo>
                      <a:cubicBezTo>
                        <a:pt x="17" y="41"/>
                        <a:pt x="17" y="41"/>
                        <a:pt x="17" y="41"/>
                      </a:cubicBezTo>
                      <a:cubicBezTo>
                        <a:pt x="16" y="41"/>
                        <a:pt x="16" y="41"/>
                        <a:pt x="16" y="41"/>
                      </a:cubicBezTo>
                      <a:cubicBezTo>
                        <a:pt x="16" y="41"/>
                        <a:pt x="16" y="41"/>
                        <a:pt x="16" y="41"/>
                      </a:cubicBezTo>
                      <a:cubicBezTo>
                        <a:pt x="16" y="41"/>
                        <a:pt x="16" y="41"/>
                        <a:pt x="16" y="41"/>
                      </a:cubicBezTo>
                      <a:cubicBezTo>
                        <a:pt x="15" y="41"/>
                        <a:pt x="15" y="41"/>
                        <a:pt x="15" y="41"/>
                      </a:cubicBezTo>
                      <a:cubicBezTo>
                        <a:pt x="15" y="41"/>
                        <a:pt x="15" y="41"/>
                        <a:pt x="15" y="41"/>
                      </a:cubicBezTo>
                      <a:cubicBezTo>
                        <a:pt x="15" y="42"/>
                        <a:pt x="15" y="42"/>
                        <a:pt x="15" y="42"/>
                      </a:cubicBezTo>
                      <a:cubicBezTo>
                        <a:pt x="15" y="43"/>
                        <a:pt x="15" y="43"/>
                        <a:pt x="15" y="43"/>
                      </a:cubicBezTo>
                      <a:cubicBezTo>
                        <a:pt x="15" y="44"/>
                        <a:pt x="15" y="44"/>
                        <a:pt x="15" y="44"/>
                      </a:cubicBezTo>
                      <a:cubicBezTo>
                        <a:pt x="16" y="44"/>
                        <a:pt x="16" y="44"/>
                        <a:pt x="16" y="44"/>
                      </a:cubicBezTo>
                      <a:cubicBezTo>
                        <a:pt x="16" y="45"/>
                        <a:pt x="16" y="45"/>
                        <a:pt x="16" y="45"/>
                      </a:cubicBezTo>
                      <a:cubicBezTo>
                        <a:pt x="16" y="46"/>
                        <a:pt x="16" y="46"/>
                        <a:pt x="16" y="46"/>
                      </a:cubicBezTo>
                      <a:cubicBezTo>
                        <a:pt x="17" y="46"/>
                        <a:pt x="17" y="46"/>
                        <a:pt x="17" y="46"/>
                      </a:cubicBezTo>
                      <a:cubicBezTo>
                        <a:pt x="16" y="47"/>
                        <a:pt x="16" y="47"/>
                        <a:pt x="16" y="47"/>
                      </a:cubicBezTo>
                      <a:cubicBezTo>
                        <a:pt x="16" y="47"/>
                        <a:pt x="16" y="47"/>
                        <a:pt x="16" y="47"/>
                      </a:cubicBezTo>
                      <a:cubicBezTo>
                        <a:pt x="15" y="48"/>
                        <a:pt x="15" y="48"/>
                        <a:pt x="15" y="48"/>
                      </a:cubicBezTo>
                      <a:cubicBezTo>
                        <a:pt x="15" y="48"/>
                        <a:pt x="15" y="48"/>
                        <a:pt x="15" y="48"/>
                      </a:cubicBezTo>
                      <a:cubicBezTo>
                        <a:pt x="13" y="47"/>
                        <a:pt x="13" y="47"/>
                        <a:pt x="13" y="47"/>
                      </a:cubicBezTo>
                      <a:cubicBezTo>
                        <a:pt x="9" y="45"/>
                        <a:pt x="9" y="45"/>
                        <a:pt x="9" y="45"/>
                      </a:cubicBezTo>
                      <a:cubicBezTo>
                        <a:pt x="8" y="45"/>
                        <a:pt x="8" y="45"/>
                        <a:pt x="8" y="45"/>
                      </a:cubicBezTo>
                      <a:cubicBezTo>
                        <a:pt x="8" y="45"/>
                        <a:pt x="8" y="45"/>
                        <a:pt x="8" y="45"/>
                      </a:cubicBezTo>
                      <a:cubicBezTo>
                        <a:pt x="7" y="46"/>
                        <a:pt x="7" y="46"/>
                        <a:pt x="7" y="46"/>
                      </a:cubicBezTo>
                      <a:cubicBezTo>
                        <a:pt x="6" y="46"/>
                        <a:pt x="6" y="46"/>
                        <a:pt x="6" y="46"/>
                      </a:cubicBezTo>
                      <a:cubicBezTo>
                        <a:pt x="6" y="46"/>
                        <a:pt x="6" y="46"/>
                        <a:pt x="6" y="46"/>
                      </a:cubicBezTo>
                      <a:cubicBezTo>
                        <a:pt x="6" y="47"/>
                        <a:pt x="6" y="47"/>
                        <a:pt x="6" y="47"/>
                      </a:cubicBezTo>
                      <a:cubicBezTo>
                        <a:pt x="5" y="48"/>
                        <a:pt x="5" y="48"/>
                        <a:pt x="5" y="48"/>
                      </a:cubicBezTo>
                      <a:cubicBezTo>
                        <a:pt x="5" y="49"/>
                        <a:pt x="5" y="49"/>
                        <a:pt x="5" y="49"/>
                      </a:cubicBezTo>
                      <a:cubicBezTo>
                        <a:pt x="5" y="49"/>
                        <a:pt x="5" y="49"/>
                        <a:pt x="5" y="49"/>
                      </a:cubicBezTo>
                      <a:cubicBezTo>
                        <a:pt x="6" y="50"/>
                        <a:pt x="6" y="50"/>
                        <a:pt x="6" y="50"/>
                      </a:cubicBezTo>
                      <a:cubicBezTo>
                        <a:pt x="6" y="50"/>
                        <a:pt x="6" y="50"/>
                        <a:pt x="6" y="50"/>
                      </a:cubicBezTo>
                      <a:cubicBezTo>
                        <a:pt x="6" y="51"/>
                        <a:pt x="6" y="51"/>
                        <a:pt x="6" y="51"/>
                      </a:cubicBezTo>
                      <a:cubicBezTo>
                        <a:pt x="6" y="51"/>
                        <a:pt x="6" y="51"/>
                        <a:pt x="6" y="51"/>
                      </a:cubicBezTo>
                      <a:cubicBezTo>
                        <a:pt x="6" y="52"/>
                        <a:pt x="6" y="52"/>
                        <a:pt x="6" y="52"/>
                      </a:cubicBezTo>
                      <a:cubicBezTo>
                        <a:pt x="6" y="52"/>
                        <a:pt x="6" y="52"/>
                        <a:pt x="6" y="52"/>
                      </a:cubicBezTo>
                      <a:cubicBezTo>
                        <a:pt x="6" y="52"/>
                        <a:pt x="6" y="52"/>
                        <a:pt x="6" y="52"/>
                      </a:cubicBezTo>
                      <a:cubicBezTo>
                        <a:pt x="6" y="53"/>
                        <a:pt x="6" y="53"/>
                        <a:pt x="6" y="53"/>
                      </a:cubicBezTo>
                      <a:cubicBezTo>
                        <a:pt x="6" y="53"/>
                        <a:pt x="6" y="53"/>
                        <a:pt x="6" y="53"/>
                      </a:cubicBezTo>
                      <a:cubicBezTo>
                        <a:pt x="6" y="53"/>
                        <a:pt x="6" y="53"/>
                        <a:pt x="6" y="53"/>
                      </a:cubicBezTo>
                      <a:cubicBezTo>
                        <a:pt x="6" y="53"/>
                        <a:pt x="6" y="53"/>
                        <a:pt x="6" y="53"/>
                      </a:cubicBezTo>
                      <a:cubicBezTo>
                        <a:pt x="6" y="54"/>
                        <a:pt x="6" y="54"/>
                        <a:pt x="6" y="54"/>
                      </a:cubicBezTo>
                      <a:cubicBezTo>
                        <a:pt x="6" y="55"/>
                        <a:pt x="6" y="55"/>
                        <a:pt x="6" y="55"/>
                      </a:cubicBezTo>
                      <a:cubicBezTo>
                        <a:pt x="6" y="55"/>
                        <a:pt x="6" y="55"/>
                        <a:pt x="6" y="55"/>
                      </a:cubicBezTo>
                      <a:cubicBezTo>
                        <a:pt x="6" y="56"/>
                        <a:pt x="6" y="56"/>
                        <a:pt x="6" y="56"/>
                      </a:cubicBezTo>
                      <a:cubicBezTo>
                        <a:pt x="6" y="58"/>
                        <a:pt x="6" y="58"/>
                        <a:pt x="6" y="58"/>
                      </a:cubicBezTo>
                      <a:cubicBezTo>
                        <a:pt x="5" y="58"/>
                        <a:pt x="5" y="58"/>
                        <a:pt x="5" y="58"/>
                      </a:cubicBezTo>
                      <a:cubicBezTo>
                        <a:pt x="5" y="58"/>
                        <a:pt x="5" y="58"/>
                        <a:pt x="5" y="58"/>
                      </a:cubicBezTo>
                      <a:cubicBezTo>
                        <a:pt x="4" y="58"/>
                        <a:pt x="4" y="58"/>
                        <a:pt x="4" y="58"/>
                      </a:cubicBezTo>
                      <a:cubicBezTo>
                        <a:pt x="4" y="58"/>
                        <a:pt x="4" y="58"/>
                        <a:pt x="4" y="58"/>
                      </a:cubicBezTo>
                      <a:cubicBezTo>
                        <a:pt x="3" y="58"/>
                        <a:pt x="3" y="58"/>
                        <a:pt x="3" y="58"/>
                      </a:cubicBezTo>
                      <a:cubicBezTo>
                        <a:pt x="3" y="57"/>
                        <a:pt x="3" y="57"/>
                        <a:pt x="3" y="57"/>
                      </a:cubicBezTo>
                      <a:cubicBezTo>
                        <a:pt x="3" y="57"/>
                        <a:pt x="3" y="57"/>
                        <a:pt x="3" y="57"/>
                      </a:cubicBezTo>
                      <a:cubicBezTo>
                        <a:pt x="3" y="58"/>
                        <a:pt x="3" y="58"/>
                        <a:pt x="3" y="58"/>
                      </a:cubicBezTo>
                      <a:cubicBezTo>
                        <a:pt x="3" y="58"/>
                        <a:pt x="3" y="58"/>
                        <a:pt x="3" y="58"/>
                      </a:cubicBezTo>
                      <a:cubicBezTo>
                        <a:pt x="3" y="59"/>
                        <a:pt x="3" y="59"/>
                        <a:pt x="3" y="59"/>
                      </a:cubicBezTo>
                      <a:cubicBezTo>
                        <a:pt x="3" y="59"/>
                        <a:pt x="3" y="59"/>
                        <a:pt x="3" y="59"/>
                      </a:cubicBezTo>
                      <a:cubicBezTo>
                        <a:pt x="2" y="60"/>
                        <a:pt x="2" y="60"/>
                        <a:pt x="2" y="60"/>
                      </a:cubicBezTo>
                      <a:cubicBezTo>
                        <a:pt x="2" y="60"/>
                        <a:pt x="2" y="60"/>
                        <a:pt x="2" y="60"/>
                      </a:cubicBezTo>
                      <a:cubicBezTo>
                        <a:pt x="5" y="60"/>
                        <a:pt x="24" y="58"/>
                        <a:pt x="24" y="57"/>
                      </a:cubicBezTo>
                      <a:cubicBezTo>
                        <a:pt x="24" y="57"/>
                        <a:pt x="24" y="57"/>
                        <a:pt x="24" y="57"/>
                      </a:cubicBezTo>
                      <a:cubicBezTo>
                        <a:pt x="24" y="56"/>
                        <a:pt x="24" y="56"/>
                        <a:pt x="24" y="56"/>
                      </a:cubicBezTo>
                      <a:cubicBezTo>
                        <a:pt x="24" y="55"/>
                        <a:pt x="24" y="55"/>
                        <a:pt x="24" y="55"/>
                      </a:cubicBezTo>
                      <a:cubicBezTo>
                        <a:pt x="23" y="55"/>
                        <a:pt x="23" y="55"/>
                        <a:pt x="23" y="55"/>
                      </a:cubicBezTo>
                      <a:cubicBezTo>
                        <a:pt x="23" y="54"/>
                        <a:pt x="23" y="54"/>
                        <a:pt x="23" y="54"/>
                      </a:cubicBezTo>
                      <a:cubicBezTo>
                        <a:pt x="23" y="54"/>
                        <a:pt x="23" y="54"/>
                        <a:pt x="23" y="54"/>
                      </a:cubicBezTo>
                      <a:cubicBezTo>
                        <a:pt x="23" y="54"/>
                        <a:pt x="23" y="54"/>
                        <a:pt x="23" y="54"/>
                      </a:cubicBezTo>
                      <a:cubicBezTo>
                        <a:pt x="23" y="54"/>
                        <a:pt x="23" y="54"/>
                        <a:pt x="23" y="54"/>
                      </a:cubicBezTo>
                      <a:cubicBezTo>
                        <a:pt x="24" y="54"/>
                        <a:pt x="25" y="54"/>
                        <a:pt x="26" y="54"/>
                      </a:cubicBezTo>
                      <a:cubicBezTo>
                        <a:pt x="27" y="54"/>
                        <a:pt x="27" y="54"/>
                        <a:pt x="27" y="54"/>
                      </a:cubicBezTo>
                      <a:cubicBezTo>
                        <a:pt x="27" y="55"/>
                        <a:pt x="27" y="55"/>
                        <a:pt x="27" y="55"/>
                      </a:cubicBezTo>
                      <a:cubicBezTo>
                        <a:pt x="27" y="55"/>
                        <a:pt x="27" y="55"/>
                        <a:pt x="27" y="55"/>
                      </a:cubicBezTo>
                      <a:cubicBezTo>
                        <a:pt x="27" y="55"/>
                        <a:pt x="27" y="55"/>
                        <a:pt x="27" y="55"/>
                      </a:cubicBezTo>
                      <a:cubicBezTo>
                        <a:pt x="27" y="55"/>
                        <a:pt x="27" y="55"/>
                        <a:pt x="27" y="55"/>
                      </a:cubicBezTo>
                      <a:cubicBezTo>
                        <a:pt x="31" y="54"/>
                        <a:pt x="34" y="54"/>
                        <a:pt x="38" y="53"/>
                      </a:cubicBezTo>
                      <a:cubicBezTo>
                        <a:pt x="41" y="53"/>
                        <a:pt x="45" y="53"/>
                        <a:pt x="48" y="52"/>
                      </a:cubicBezTo>
                      <a:cubicBezTo>
                        <a:pt x="48" y="52"/>
                        <a:pt x="48" y="52"/>
                        <a:pt x="48" y="52"/>
                      </a:cubicBezTo>
                      <a:cubicBezTo>
                        <a:pt x="48" y="52"/>
                        <a:pt x="48" y="52"/>
                        <a:pt x="48" y="52"/>
                      </a:cubicBezTo>
                      <a:cubicBezTo>
                        <a:pt x="50" y="52"/>
                        <a:pt x="53" y="52"/>
                        <a:pt x="55" y="52"/>
                      </a:cubicBezTo>
                      <a:cubicBezTo>
                        <a:pt x="60" y="51"/>
                        <a:pt x="64" y="51"/>
                        <a:pt x="69" y="50"/>
                      </a:cubicBezTo>
                      <a:cubicBezTo>
                        <a:pt x="74" y="49"/>
                        <a:pt x="78" y="49"/>
                        <a:pt x="82" y="49"/>
                      </a:cubicBezTo>
                      <a:cubicBezTo>
                        <a:pt x="85" y="48"/>
                        <a:pt x="89" y="49"/>
                        <a:pt x="92" y="47"/>
                      </a:cubicBezTo>
                      <a:cubicBezTo>
                        <a:pt x="92" y="47"/>
                        <a:pt x="92" y="47"/>
                        <a:pt x="92" y="47"/>
                      </a:cubicBezTo>
                      <a:cubicBezTo>
                        <a:pt x="93" y="46"/>
                        <a:pt x="93" y="46"/>
                        <a:pt x="93" y="46"/>
                      </a:cubicBezTo>
                      <a:cubicBezTo>
                        <a:pt x="93" y="46"/>
                        <a:pt x="93" y="46"/>
                        <a:pt x="93" y="46"/>
                      </a:cubicBezTo>
                      <a:cubicBezTo>
                        <a:pt x="93" y="46"/>
                        <a:pt x="93" y="46"/>
                        <a:pt x="93" y="46"/>
                      </a:cubicBezTo>
                      <a:cubicBezTo>
                        <a:pt x="94" y="45"/>
                        <a:pt x="94" y="45"/>
                        <a:pt x="94" y="45"/>
                      </a:cubicBezTo>
                      <a:cubicBezTo>
                        <a:pt x="96" y="45"/>
                        <a:pt x="96" y="45"/>
                        <a:pt x="96" y="45"/>
                      </a:cubicBezTo>
                      <a:cubicBezTo>
                        <a:pt x="96" y="45"/>
                        <a:pt x="96" y="45"/>
                        <a:pt x="96" y="45"/>
                      </a:cubicBezTo>
                      <a:cubicBezTo>
                        <a:pt x="96" y="45"/>
                        <a:pt x="96" y="45"/>
                        <a:pt x="96" y="45"/>
                      </a:cubicBezTo>
                      <a:cubicBezTo>
                        <a:pt x="96" y="45"/>
                        <a:pt x="96" y="45"/>
                        <a:pt x="96" y="45"/>
                      </a:cubicBezTo>
                      <a:cubicBezTo>
                        <a:pt x="97" y="44"/>
                        <a:pt x="97" y="44"/>
                        <a:pt x="97" y="44"/>
                      </a:cubicBezTo>
                      <a:cubicBezTo>
                        <a:pt x="98" y="43"/>
                        <a:pt x="98" y="43"/>
                        <a:pt x="98" y="43"/>
                      </a:cubicBezTo>
                      <a:cubicBezTo>
                        <a:pt x="100" y="43"/>
                        <a:pt x="100" y="43"/>
                        <a:pt x="100" y="43"/>
                      </a:cubicBezTo>
                      <a:cubicBezTo>
                        <a:pt x="100" y="43"/>
                        <a:pt x="100" y="43"/>
                        <a:pt x="100" y="43"/>
                      </a:cubicBezTo>
                      <a:cubicBezTo>
                        <a:pt x="100" y="43"/>
                        <a:pt x="100" y="43"/>
                        <a:pt x="100" y="43"/>
                      </a:cubicBezTo>
                      <a:cubicBezTo>
                        <a:pt x="100" y="43"/>
                        <a:pt x="100" y="43"/>
                        <a:pt x="100" y="43"/>
                      </a:cubicBezTo>
                      <a:cubicBezTo>
                        <a:pt x="100" y="43"/>
                        <a:pt x="100" y="43"/>
                        <a:pt x="100" y="43"/>
                      </a:cubicBezTo>
                      <a:cubicBezTo>
                        <a:pt x="100" y="42"/>
                        <a:pt x="100" y="42"/>
                        <a:pt x="100" y="42"/>
                      </a:cubicBezTo>
                      <a:cubicBezTo>
                        <a:pt x="100" y="42"/>
                        <a:pt x="100" y="42"/>
                        <a:pt x="100" y="42"/>
                      </a:cubicBezTo>
                      <a:cubicBezTo>
                        <a:pt x="100" y="42"/>
                        <a:pt x="100" y="42"/>
                        <a:pt x="100" y="42"/>
                      </a:cubicBezTo>
                      <a:cubicBezTo>
                        <a:pt x="100" y="42"/>
                        <a:pt x="100" y="42"/>
                        <a:pt x="100" y="42"/>
                      </a:cubicBezTo>
                      <a:cubicBezTo>
                        <a:pt x="100" y="42"/>
                        <a:pt x="100" y="42"/>
                        <a:pt x="100" y="42"/>
                      </a:cubicBezTo>
                      <a:cubicBezTo>
                        <a:pt x="101" y="41"/>
                        <a:pt x="101" y="41"/>
                        <a:pt x="101" y="41"/>
                      </a:cubicBezTo>
                      <a:cubicBezTo>
                        <a:pt x="101" y="41"/>
                        <a:pt x="101" y="41"/>
                        <a:pt x="101" y="41"/>
                      </a:cubicBezTo>
                      <a:cubicBezTo>
                        <a:pt x="101" y="41"/>
                        <a:pt x="101" y="41"/>
                        <a:pt x="101" y="41"/>
                      </a:cubicBezTo>
                      <a:cubicBezTo>
                        <a:pt x="101" y="41"/>
                        <a:pt x="101" y="41"/>
                        <a:pt x="101" y="41"/>
                      </a:cubicBezTo>
                      <a:cubicBezTo>
                        <a:pt x="102" y="41"/>
                        <a:pt x="102" y="41"/>
                        <a:pt x="102" y="41"/>
                      </a:cubicBezTo>
                      <a:cubicBezTo>
                        <a:pt x="102" y="40"/>
                        <a:pt x="103" y="40"/>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8"/>
                        <a:pt x="104" y="38"/>
                        <a:pt x="104" y="38"/>
                      </a:cubicBezTo>
                      <a:cubicBezTo>
                        <a:pt x="104" y="38"/>
                        <a:pt x="104" y="38"/>
                        <a:pt x="104" y="38"/>
                      </a:cubicBezTo>
                      <a:cubicBezTo>
                        <a:pt x="104" y="38"/>
                        <a:pt x="104" y="38"/>
                        <a:pt x="104" y="38"/>
                      </a:cubicBezTo>
                      <a:cubicBezTo>
                        <a:pt x="104" y="38"/>
                        <a:pt x="104" y="38"/>
                        <a:pt x="104" y="38"/>
                      </a:cubicBezTo>
                      <a:cubicBezTo>
                        <a:pt x="104" y="38"/>
                        <a:pt x="104" y="38"/>
                        <a:pt x="104" y="38"/>
                      </a:cubicBezTo>
                      <a:cubicBezTo>
                        <a:pt x="104" y="37"/>
                        <a:pt x="104" y="37"/>
                        <a:pt x="104" y="37"/>
                      </a:cubicBezTo>
                      <a:cubicBezTo>
                        <a:pt x="105" y="36"/>
                        <a:pt x="105" y="36"/>
                        <a:pt x="105"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5"/>
                        <a:pt x="106" y="35"/>
                        <a:pt x="106" y="35"/>
                      </a:cubicBezTo>
                      <a:cubicBezTo>
                        <a:pt x="106" y="35"/>
                        <a:pt x="106" y="35"/>
                        <a:pt x="106" y="35"/>
                      </a:cubicBezTo>
                      <a:cubicBezTo>
                        <a:pt x="105" y="35"/>
                        <a:pt x="105" y="35"/>
                        <a:pt x="105" y="35"/>
                      </a:cubicBezTo>
                      <a:cubicBezTo>
                        <a:pt x="106" y="35"/>
                        <a:pt x="106" y="35"/>
                        <a:pt x="106" y="35"/>
                      </a:cubicBezTo>
                      <a:cubicBezTo>
                        <a:pt x="106" y="34"/>
                        <a:pt x="106" y="34"/>
                        <a:pt x="106" y="34"/>
                      </a:cubicBezTo>
                      <a:cubicBezTo>
                        <a:pt x="107" y="34"/>
                        <a:pt x="107" y="34"/>
                        <a:pt x="107" y="34"/>
                      </a:cubicBezTo>
                      <a:cubicBezTo>
                        <a:pt x="108" y="33"/>
                        <a:pt x="109" y="32"/>
                        <a:pt x="110" y="31"/>
                      </a:cubicBezTo>
                      <a:cubicBezTo>
                        <a:pt x="112" y="29"/>
                        <a:pt x="115" y="26"/>
                        <a:pt x="115" y="2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1" name="Freeform 371">
                  <a:extLst>
                    <a:ext uri="{FF2B5EF4-FFF2-40B4-BE49-F238E27FC236}">
                      <a16:creationId xmlns="" xmlns:a16="http://schemas.microsoft.com/office/drawing/2014/main" id="{5EB8E437-CA5B-4C1A-B4B5-1B6D6DAA42E2}"/>
                    </a:ext>
                  </a:extLst>
                </p:cNvPr>
                <p:cNvSpPr>
                  <a:spLocks noEditPoints="1"/>
                </p:cNvSpPr>
                <p:nvPr/>
              </p:nvSpPr>
              <p:spPr bwMode="auto">
                <a:xfrm>
                  <a:off x="6677705" y="4575190"/>
                  <a:ext cx="450857" cy="450857"/>
                </a:xfrm>
                <a:custGeom>
                  <a:avLst/>
                  <a:gdLst>
                    <a:gd name="T0" fmla="*/ 79 w 86"/>
                    <a:gd name="T1" fmla="*/ 74 h 86"/>
                    <a:gd name="T2" fmla="*/ 79 w 86"/>
                    <a:gd name="T3" fmla="*/ 76 h 86"/>
                    <a:gd name="T4" fmla="*/ 81 w 86"/>
                    <a:gd name="T5" fmla="*/ 64 h 86"/>
                    <a:gd name="T6" fmla="*/ 85 w 86"/>
                    <a:gd name="T7" fmla="*/ 51 h 86"/>
                    <a:gd name="T8" fmla="*/ 81 w 86"/>
                    <a:gd name="T9" fmla="*/ 50 h 86"/>
                    <a:gd name="T10" fmla="*/ 80 w 86"/>
                    <a:gd name="T11" fmla="*/ 48 h 86"/>
                    <a:gd name="T12" fmla="*/ 78 w 86"/>
                    <a:gd name="T13" fmla="*/ 44 h 86"/>
                    <a:gd name="T14" fmla="*/ 77 w 86"/>
                    <a:gd name="T15" fmla="*/ 42 h 86"/>
                    <a:gd name="T16" fmla="*/ 74 w 86"/>
                    <a:gd name="T17" fmla="*/ 40 h 86"/>
                    <a:gd name="T18" fmla="*/ 74 w 86"/>
                    <a:gd name="T19" fmla="*/ 38 h 86"/>
                    <a:gd name="T20" fmla="*/ 71 w 86"/>
                    <a:gd name="T21" fmla="*/ 33 h 86"/>
                    <a:gd name="T22" fmla="*/ 66 w 86"/>
                    <a:gd name="T23" fmla="*/ 30 h 86"/>
                    <a:gd name="T24" fmla="*/ 65 w 86"/>
                    <a:gd name="T25" fmla="*/ 29 h 86"/>
                    <a:gd name="T26" fmla="*/ 63 w 86"/>
                    <a:gd name="T27" fmla="*/ 27 h 86"/>
                    <a:gd name="T28" fmla="*/ 59 w 86"/>
                    <a:gd name="T29" fmla="*/ 24 h 86"/>
                    <a:gd name="T30" fmla="*/ 54 w 86"/>
                    <a:gd name="T31" fmla="*/ 20 h 86"/>
                    <a:gd name="T32" fmla="*/ 50 w 86"/>
                    <a:gd name="T33" fmla="*/ 17 h 86"/>
                    <a:gd name="T34" fmla="*/ 47 w 86"/>
                    <a:gd name="T35" fmla="*/ 13 h 86"/>
                    <a:gd name="T36" fmla="*/ 42 w 86"/>
                    <a:gd name="T37" fmla="*/ 9 h 86"/>
                    <a:gd name="T38" fmla="*/ 37 w 86"/>
                    <a:gd name="T39" fmla="*/ 6 h 86"/>
                    <a:gd name="T40" fmla="*/ 38 w 86"/>
                    <a:gd name="T41" fmla="*/ 3 h 86"/>
                    <a:gd name="T42" fmla="*/ 39 w 86"/>
                    <a:gd name="T43" fmla="*/ 0 h 86"/>
                    <a:gd name="T44" fmla="*/ 12 w 86"/>
                    <a:gd name="T45" fmla="*/ 44 h 86"/>
                    <a:gd name="T46" fmla="*/ 13 w 86"/>
                    <a:gd name="T47" fmla="*/ 48 h 86"/>
                    <a:gd name="T48" fmla="*/ 16 w 86"/>
                    <a:gd name="T49" fmla="*/ 52 h 86"/>
                    <a:gd name="T50" fmla="*/ 17 w 86"/>
                    <a:gd name="T51" fmla="*/ 55 h 86"/>
                    <a:gd name="T52" fmla="*/ 18 w 86"/>
                    <a:gd name="T53" fmla="*/ 57 h 86"/>
                    <a:gd name="T54" fmla="*/ 17 w 86"/>
                    <a:gd name="T55" fmla="*/ 58 h 86"/>
                    <a:gd name="T56" fmla="*/ 16 w 86"/>
                    <a:gd name="T57" fmla="*/ 61 h 86"/>
                    <a:gd name="T58" fmla="*/ 16 w 86"/>
                    <a:gd name="T59" fmla="*/ 66 h 86"/>
                    <a:gd name="T60" fmla="*/ 18 w 86"/>
                    <a:gd name="T61" fmla="*/ 71 h 86"/>
                    <a:gd name="T62" fmla="*/ 18 w 86"/>
                    <a:gd name="T63" fmla="*/ 77 h 86"/>
                    <a:gd name="T64" fmla="*/ 20 w 86"/>
                    <a:gd name="T65" fmla="*/ 81 h 86"/>
                    <a:gd name="T66" fmla="*/ 22 w 86"/>
                    <a:gd name="T67" fmla="*/ 84 h 86"/>
                    <a:gd name="T68" fmla="*/ 67 w 86"/>
                    <a:gd name="T69" fmla="*/ 83 h 86"/>
                    <a:gd name="T70" fmla="*/ 68 w 86"/>
                    <a:gd name="T71" fmla="*/ 85 h 86"/>
                    <a:gd name="T72" fmla="*/ 70 w 86"/>
                    <a:gd name="T73" fmla="*/ 86 h 86"/>
                    <a:gd name="T74" fmla="*/ 71 w 86"/>
                    <a:gd name="T75" fmla="*/ 85 h 86"/>
                    <a:gd name="T76" fmla="*/ 70 w 86"/>
                    <a:gd name="T77" fmla="*/ 80 h 86"/>
                    <a:gd name="T78" fmla="*/ 70 w 86"/>
                    <a:gd name="T79" fmla="*/ 78 h 86"/>
                    <a:gd name="T80" fmla="*/ 71 w 86"/>
                    <a:gd name="T81" fmla="*/ 77 h 86"/>
                    <a:gd name="T82" fmla="*/ 72 w 86"/>
                    <a:gd name="T83" fmla="*/ 77 h 86"/>
                    <a:gd name="T84" fmla="*/ 76 w 86"/>
                    <a:gd name="T85" fmla="*/ 78 h 86"/>
                    <a:gd name="T86" fmla="*/ 79 w 86"/>
                    <a:gd name="T87" fmla="*/ 78 h 86"/>
                    <a:gd name="T88" fmla="*/ 78 w 86"/>
                    <a:gd name="T89" fmla="*/ 75 h 86"/>
                    <a:gd name="T90" fmla="*/ 78 w 86"/>
                    <a:gd name="T91" fmla="*/ 74 h 86"/>
                    <a:gd name="T92" fmla="*/ 79 w 86"/>
                    <a:gd name="T93" fmla="*/ 71 h 86"/>
                    <a:gd name="T94" fmla="*/ 79 w 86"/>
                    <a:gd name="T95" fmla="*/ 70 h 86"/>
                    <a:gd name="T96" fmla="*/ 78 w 86"/>
                    <a:gd name="T97" fmla="*/ 68 h 86"/>
                    <a:gd name="T98" fmla="*/ 81 w 86"/>
                    <a:gd name="T99" fmla="*/ 67 h 86"/>
                    <a:gd name="T100" fmla="*/ 77 w 86"/>
                    <a:gd name="T101" fmla="*/ 65 h 86"/>
                    <a:gd name="T102" fmla="*/ 79 w 86"/>
                    <a:gd name="T103" fmla="*/ 62 h 86"/>
                    <a:gd name="T104" fmla="*/ 81 w 86"/>
                    <a:gd name="T105" fmla="*/ 58 h 86"/>
                    <a:gd name="T106" fmla="*/ 82 w 86"/>
                    <a:gd name="T107" fmla="*/ 57 h 86"/>
                    <a:gd name="T108" fmla="*/ 81 w 86"/>
                    <a:gd name="T109" fmla="*/ 55 h 86"/>
                    <a:gd name="T110" fmla="*/ 83 w 86"/>
                    <a:gd name="T111" fmla="*/ 54 h 86"/>
                    <a:gd name="T112" fmla="*/ 84 w 86"/>
                    <a:gd name="T113" fmla="*/ 52 h 86"/>
                    <a:gd name="T114" fmla="*/ 82 w 86"/>
                    <a:gd name="T115" fmla="*/ 58 h 86"/>
                    <a:gd name="T116" fmla="*/ 82 w 86"/>
                    <a:gd name="T117" fmla="*/ 6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6" h="86">
                      <a:moveTo>
                        <a:pt x="79" y="76"/>
                      </a:moveTo>
                      <a:cubicBezTo>
                        <a:pt x="79" y="76"/>
                        <a:pt x="79" y="76"/>
                        <a:pt x="79" y="76"/>
                      </a:cubicBezTo>
                      <a:cubicBezTo>
                        <a:pt x="80" y="75"/>
                        <a:pt x="80" y="75"/>
                        <a:pt x="80" y="75"/>
                      </a:cubicBezTo>
                      <a:cubicBezTo>
                        <a:pt x="80" y="75"/>
                        <a:pt x="80" y="75"/>
                        <a:pt x="80" y="75"/>
                      </a:cubicBezTo>
                      <a:cubicBezTo>
                        <a:pt x="80" y="74"/>
                        <a:pt x="80" y="74"/>
                        <a:pt x="80" y="74"/>
                      </a:cubicBezTo>
                      <a:cubicBezTo>
                        <a:pt x="80" y="73"/>
                        <a:pt x="80" y="73"/>
                        <a:pt x="80" y="73"/>
                      </a:cubicBezTo>
                      <a:cubicBezTo>
                        <a:pt x="80" y="73"/>
                        <a:pt x="80" y="73"/>
                        <a:pt x="80" y="73"/>
                      </a:cubicBezTo>
                      <a:cubicBezTo>
                        <a:pt x="79" y="73"/>
                        <a:pt x="79" y="73"/>
                        <a:pt x="79" y="73"/>
                      </a:cubicBezTo>
                      <a:cubicBezTo>
                        <a:pt x="79" y="73"/>
                        <a:pt x="79" y="73"/>
                        <a:pt x="79" y="73"/>
                      </a:cubicBezTo>
                      <a:cubicBezTo>
                        <a:pt x="79" y="73"/>
                        <a:pt x="79" y="73"/>
                        <a:pt x="79" y="73"/>
                      </a:cubicBezTo>
                      <a:cubicBezTo>
                        <a:pt x="79" y="74"/>
                        <a:pt x="79" y="74"/>
                        <a:pt x="79" y="74"/>
                      </a:cubicBezTo>
                      <a:cubicBezTo>
                        <a:pt x="79" y="75"/>
                        <a:pt x="79" y="75"/>
                        <a:pt x="79" y="75"/>
                      </a:cubicBezTo>
                      <a:cubicBezTo>
                        <a:pt x="79" y="75"/>
                        <a:pt x="79" y="75"/>
                        <a:pt x="79" y="75"/>
                      </a:cubicBezTo>
                      <a:cubicBezTo>
                        <a:pt x="79" y="75"/>
                        <a:pt x="79" y="75"/>
                        <a:pt x="79" y="75"/>
                      </a:cubicBezTo>
                      <a:cubicBezTo>
                        <a:pt x="79" y="75"/>
                        <a:pt x="79" y="75"/>
                        <a:pt x="79" y="75"/>
                      </a:cubicBezTo>
                      <a:cubicBezTo>
                        <a:pt x="79" y="75"/>
                        <a:pt x="79" y="75"/>
                        <a:pt x="79" y="75"/>
                      </a:cubicBezTo>
                      <a:cubicBezTo>
                        <a:pt x="79" y="76"/>
                        <a:pt x="79" y="76"/>
                        <a:pt x="79" y="76"/>
                      </a:cubicBezTo>
                      <a:cubicBezTo>
                        <a:pt x="79" y="77"/>
                        <a:pt x="79" y="77"/>
                        <a:pt x="79" y="77"/>
                      </a:cubicBezTo>
                      <a:cubicBezTo>
                        <a:pt x="80" y="77"/>
                        <a:pt x="80" y="77"/>
                        <a:pt x="80" y="77"/>
                      </a:cubicBezTo>
                      <a:cubicBezTo>
                        <a:pt x="80" y="77"/>
                        <a:pt x="80" y="77"/>
                        <a:pt x="80" y="77"/>
                      </a:cubicBezTo>
                      <a:cubicBezTo>
                        <a:pt x="80" y="77"/>
                        <a:pt x="80" y="77"/>
                        <a:pt x="80" y="77"/>
                      </a:cubicBezTo>
                      <a:lnTo>
                        <a:pt x="79" y="76"/>
                      </a:lnTo>
                      <a:close/>
                      <a:moveTo>
                        <a:pt x="81" y="61"/>
                      </a:moveTo>
                      <a:cubicBezTo>
                        <a:pt x="81" y="61"/>
                        <a:pt x="81" y="61"/>
                        <a:pt x="81" y="61"/>
                      </a:cubicBezTo>
                      <a:cubicBezTo>
                        <a:pt x="81" y="61"/>
                        <a:pt x="81" y="61"/>
                        <a:pt x="81" y="61"/>
                      </a:cubicBezTo>
                      <a:cubicBezTo>
                        <a:pt x="80" y="62"/>
                        <a:pt x="80" y="62"/>
                        <a:pt x="80" y="62"/>
                      </a:cubicBezTo>
                      <a:cubicBezTo>
                        <a:pt x="80" y="62"/>
                        <a:pt x="80" y="62"/>
                        <a:pt x="80" y="62"/>
                      </a:cubicBezTo>
                      <a:cubicBezTo>
                        <a:pt x="80" y="63"/>
                        <a:pt x="80" y="63"/>
                        <a:pt x="80" y="63"/>
                      </a:cubicBezTo>
                      <a:cubicBezTo>
                        <a:pt x="80" y="63"/>
                        <a:pt x="80" y="63"/>
                        <a:pt x="80" y="63"/>
                      </a:cubicBezTo>
                      <a:cubicBezTo>
                        <a:pt x="80" y="64"/>
                        <a:pt x="80" y="64"/>
                        <a:pt x="80" y="64"/>
                      </a:cubicBezTo>
                      <a:cubicBezTo>
                        <a:pt x="80" y="64"/>
                        <a:pt x="80" y="64"/>
                        <a:pt x="80" y="64"/>
                      </a:cubicBezTo>
                      <a:cubicBezTo>
                        <a:pt x="80" y="64"/>
                        <a:pt x="80" y="64"/>
                        <a:pt x="80" y="64"/>
                      </a:cubicBezTo>
                      <a:cubicBezTo>
                        <a:pt x="81" y="64"/>
                        <a:pt x="81" y="64"/>
                        <a:pt x="81" y="64"/>
                      </a:cubicBezTo>
                      <a:cubicBezTo>
                        <a:pt x="81" y="63"/>
                        <a:pt x="81" y="63"/>
                        <a:pt x="81" y="63"/>
                      </a:cubicBezTo>
                      <a:cubicBezTo>
                        <a:pt x="81" y="63"/>
                        <a:pt x="81" y="63"/>
                        <a:pt x="81" y="63"/>
                      </a:cubicBezTo>
                      <a:cubicBezTo>
                        <a:pt x="81" y="62"/>
                        <a:pt x="81" y="62"/>
                        <a:pt x="81" y="62"/>
                      </a:cubicBezTo>
                      <a:cubicBezTo>
                        <a:pt x="82" y="62"/>
                        <a:pt x="82" y="62"/>
                        <a:pt x="82" y="62"/>
                      </a:cubicBezTo>
                      <a:cubicBezTo>
                        <a:pt x="82" y="61"/>
                        <a:pt x="82" y="61"/>
                        <a:pt x="82" y="61"/>
                      </a:cubicBezTo>
                      <a:cubicBezTo>
                        <a:pt x="81" y="61"/>
                        <a:pt x="81" y="61"/>
                        <a:pt x="81" y="61"/>
                      </a:cubicBezTo>
                      <a:close/>
                      <a:moveTo>
                        <a:pt x="85" y="51"/>
                      </a:moveTo>
                      <a:cubicBezTo>
                        <a:pt x="85" y="51"/>
                        <a:pt x="85" y="51"/>
                        <a:pt x="85" y="51"/>
                      </a:cubicBezTo>
                      <a:cubicBezTo>
                        <a:pt x="85" y="51"/>
                        <a:pt x="85" y="51"/>
                        <a:pt x="85" y="51"/>
                      </a:cubicBezTo>
                      <a:cubicBezTo>
                        <a:pt x="85" y="51"/>
                        <a:pt x="85" y="51"/>
                        <a:pt x="85" y="51"/>
                      </a:cubicBezTo>
                      <a:cubicBezTo>
                        <a:pt x="85" y="51"/>
                        <a:pt x="85" y="51"/>
                        <a:pt x="85" y="51"/>
                      </a:cubicBezTo>
                      <a:cubicBezTo>
                        <a:pt x="85" y="51"/>
                        <a:pt x="85" y="51"/>
                        <a:pt x="85" y="51"/>
                      </a:cubicBezTo>
                      <a:cubicBezTo>
                        <a:pt x="84" y="51"/>
                        <a:pt x="84" y="51"/>
                        <a:pt x="84" y="51"/>
                      </a:cubicBezTo>
                      <a:cubicBezTo>
                        <a:pt x="84" y="51"/>
                        <a:pt x="84" y="51"/>
                        <a:pt x="84" y="51"/>
                      </a:cubicBezTo>
                      <a:cubicBezTo>
                        <a:pt x="84" y="51"/>
                        <a:pt x="84" y="51"/>
                        <a:pt x="84" y="51"/>
                      </a:cubicBezTo>
                      <a:cubicBezTo>
                        <a:pt x="84" y="50"/>
                        <a:pt x="84" y="50"/>
                        <a:pt x="84" y="50"/>
                      </a:cubicBezTo>
                      <a:cubicBezTo>
                        <a:pt x="83" y="50"/>
                        <a:pt x="83" y="50"/>
                        <a:pt x="83" y="50"/>
                      </a:cubicBezTo>
                      <a:cubicBezTo>
                        <a:pt x="83" y="50"/>
                        <a:pt x="83" y="50"/>
                        <a:pt x="83" y="50"/>
                      </a:cubicBezTo>
                      <a:cubicBezTo>
                        <a:pt x="82" y="50"/>
                        <a:pt x="82" y="50"/>
                        <a:pt x="82" y="50"/>
                      </a:cubicBezTo>
                      <a:cubicBezTo>
                        <a:pt x="81" y="50"/>
                        <a:pt x="81" y="50"/>
                        <a:pt x="81" y="50"/>
                      </a:cubicBezTo>
                      <a:cubicBezTo>
                        <a:pt x="81" y="50"/>
                        <a:pt x="81" y="50"/>
                        <a:pt x="81" y="50"/>
                      </a:cubicBezTo>
                      <a:cubicBezTo>
                        <a:pt x="81" y="50"/>
                        <a:pt x="81" y="50"/>
                        <a:pt x="81" y="50"/>
                      </a:cubicBezTo>
                      <a:cubicBezTo>
                        <a:pt x="81" y="50"/>
                        <a:pt x="81" y="50"/>
                        <a:pt x="81" y="50"/>
                      </a:cubicBezTo>
                      <a:cubicBezTo>
                        <a:pt x="80" y="50"/>
                        <a:pt x="80" y="50"/>
                        <a:pt x="80" y="50"/>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8"/>
                        <a:pt x="80" y="48"/>
                        <a:pt x="80" y="48"/>
                      </a:cubicBezTo>
                      <a:cubicBezTo>
                        <a:pt x="80" y="48"/>
                        <a:pt x="80" y="48"/>
                        <a:pt x="80" y="48"/>
                      </a:cubicBezTo>
                      <a:cubicBezTo>
                        <a:pt x="80" y="48"/>
                        <a:pt x="80" y="48"/>
                        <a:pt x="80" y="48"/>
                      </a:cubicBezTo>
                      <a:cubicBezTo>
                        <a:pt x="80" y="48"/>
                        <a:pt x="80" y="48"/>
                        <a:pt x="80" y="48"/>
                      </a:cubicBezTo>
                      <a:cubicBezTo>
                        <a:pt x="80" y="47"/>
                        <a:pt x="80" y="47"/>
                        <a:pt x="80" y="47"/>
                      </a:cubicBezTo>
                      <a:cubicBezTo>
                        <a:pt x="80" y="47"/>
                        <a:pt x="80" y="47"/>
                        <a:pt x="80" y="47"/>
                      </a:cubicBezTo>
                      <a:cubicBezTo>
                        <a:pt x="80" y="47"/>
                        <a:pt x="80" y="47"/>
                        <a:pt x="80" y="47"/>
                      </a:cubicBezTo>
                      <a:cubicBezTo>
                        <a:pt x="80" y="47"/>
                        <a:pt x="80" y="47"/>
                        <a:pt x="80" y="47"/>
                      </a:cubicBezTo>
                      <a:cubicBezTo>
                        <a:pt x="80" y="46"/>
                        <a:pt x="80" y="46"/>
                        <a:pt x="80" y="46"/>
                      </a:cubicBezTo>
                      <a:cubicBezTo>
                        <a:pt x="80" y="46"/>
                        <a:pt x="80" y="46"/>
                        <a:pt x="80" y="46"/>
                      </a:cubicBezTo>
                      <a:cubicBezTo>
                        <a:pt x="80" y="46"/>
                        <a:pt x="80" y="46"/>
                        <a:pt x="80" y="46"/>
                      </a:cubicBezTo>
                      <a:cubicBezTo>
                        <a:pt x="79" y="45"/>
                        <a:pt x="79" y="45"/>
                        <a:pt x="79" y="45"/>
                      </a:cubicBezTo>
                      <a:cubicBezTo>
                        <a:pt x="79" y="45"/>
                        <a:pt x="79" y="45"/>
                        <a:pt x="79" y="45"/>
                      </a:cubicBezTo>
                      <a:cubicBezTo>
                        <a:pt x="78" y="44"/>
                        <a:pt x="78" y="44"/>
                        <a:pt x="78" y="44"/>
                      </a:cubicBezTo>
                      <a:cubicBezTo>
                        <a:pt x="78" y="43"/>
                        <a:pt x="78" y="43"/>
                        <a:pt x="78" y="43"/>
                      </a:cubicBezTo>
                      <a:cubicBezTo>
                        <a:pt x="78" y="43"/>
                        <a:pt x="78" y="43"/>
                        <a:pt x="78" y="43"/>
                      </a:cubicBezTo>
                      <a:cubicBezTo>
                        <a:pt x="78" y="43"/>
                        <a:pt x="78" y="43"/>
                        <a:pt x="78" y="43"/>
                      </a:cubicBezTo>
                      <a:cubicBezTo>
                        <a:pt x="78" y="43"/>
                        <a:pt x="78" y="43"/>
                        <a:pt x="78" y="43"/>
                      </a:cubicBezTo>
                      <a:cubicBezTo>
                        <a:pt x="77" y="43"/>
                        <a:pt x="77" y="43"/>
                        <a:pt x="77" y="43"/>
                      </a:cubicBezTo>
                      <a:cubicBezTo>
                        <a:pt x="77" y="42"/>
                        <a:pt x="77" y="42"/>
                        <a:pt x="77" y="42"/>
                      </a:cubicBezTo>
                      <a:cubicBezTo>
                        <a:pt x="77" y="42"/>
                        <a:pt x="77" y="42"/>
                        <a:pt x="77" y="42"/>
                      </a:cubicBezTo>
                      <a:cubicBezTo>
                        <a:pt x="77" y="42"/>
                        <a:pt x="77" y="42"/>
                        <a:pt x="77" y="42"/>
                      </a:cubicBezTo>
                      <a:cubicBezTo>
                        <a:pt x="77" y="42"/>
                        <a:pt x="77" y="42"/>
                        <a:pt x="77" y="42"/>
                      </a:cubicBezTo>
                      <a:cubicBezTo>
                        <a:pt x="77" y="42"/>
                        <a:pt x="77" y="42"/>
                        <a:pt x="77" y="42"/>
                      </a:cubicBezTo>
                      <a:cubicBezTo>
                        <a:pt x="77" y="42"/>
                        <a:pt x="77" y="42"/>
                        <a:pt x="77" y="42"/>
                      </a:cubicBezTo>
                      <a:cubicBezTo>
                        <a:pt x="76" y="42"/>
                        <a:pt x="76" y="42"/>
                        <a:pt x="76" y="42"/>
                      </a:cubicBezTo>
                      <a:cubicBezTo>
                        <a:pt x="76" y="42"/>
                        <a:pt x="76" y="42"/>
                        <a:pt x="76" y="42"/>
                      </a:cubicBezTo>
                      <a:cubicBezTo>
                        <a:pt x="76" y="42"/>
                        <a:pt x="76" y="42"/>
                        <a:pt x="76" y="42"/>
                      </a:cubicBezTo>
                      <a:cubicBezTo>
                        <a:pt x="76" y="42"/>
                        <a:pt x="76" y="42"/>
                        <a:pt x="76" y="42"/>
                      </a:cubicBezTo>
                      <a:cubicBezTo>
                        <a:pt x="75" y="42"/>
                        <a:pt x="75" y="42"/>
                        <a:pt x="75" y="42"/>
                      </a:cubicBezTo>
                      <a:cubicBezTo>
                        <a:pt x="75" y="41"/>
                        <a:pt x="75" y="41"/>
                        <a:pt x="75" y="41"/>
                      </a:cubicBezTo>
                      <a:cubicBezTo>
                        <a:pt x="75" y="41"/>
                        <a:pt x="75" y="41"/>
                        <a:pt x="75" y="41"/>
                      </a:cubicBezTo>
                      <a:cubicBezTo>
                        <a:pt x="75" y="41"/>
                        <a:pt x="75" y="41"/>
                        <a:pt x="75" y="41"/>
                      </a:cubicBezTo>
                      <a:cubicBezTo>
                        <a:pt x="74" y="41"/>
                        <a:pt x="74" y="41"/>
                        <a:pt x="74" y="41"/>
                      </a:cubicBezTo>
                      <a:cubicBezTo>
                        <a:pt x="74" y="41"/>
                        <a:pt x="74" y="41"/>
                        <a:pt x="74" y="41"/>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39"/>
                        <a:pt x="74" y="39"/>
                        <a:pt x="74" y="39"/>
                      </a:cubicBezTo>
                      <a:cubicBezTo>
                        <a:pt x="74" y="39"/>
                        <a:pt x="74" y="39"/>
                        <a:pt x="74" y="39"/>
                      </a:cubicBezTo>
                      <a:cubicBezTo>
                        <a:pt x="74" y="39"/>
                        <a:pt x="74" y="39"/>
                        <a:pt x="74" y="39"/>
                      </a:cubicBezTo>
                      <a:cubicBezTo>
                        <a:pt x="74" y="39"/>
                        <a:pt x="74" y="39"/>
                        <a:pt x="74" y="39"/>
                      </a:cubicBezTo>
                      <a:cubicBezTo>
                        <a:pt x="74" y="39"/>
                        <a:pt x="74" y="39"/>
                        <a:pt x="74" y="39"/>
                      </a:cubicBezTo>
                      <a:cubicBezTo>
                        <a:pt x="74" y="39"/>
                        <a:pt x="74" y="39"/>
                        <a:pt x="74" y="39"/>
                      </a:cubicBezTo>
                      <a:cubicBezTo>
                        <a:pt x="74" y="38"/>
                        <a:pt x="74" y="38"/>
                        <a:pt x="74" y="38"/>
                      </a:cubicBezTo>
                      <a:cubicBezTo>
                        <a:pt x="74" y="38"/>
                        <a:pt x="74" y="38"/>
                        <a:pt x="74" y="38"/>
                      </a:cubicBezTo>
                      <a:cubicBezTo>
                        <a:pt x="73" y="38"/>
                        <a:pt x="73" y="38"/>
                        <a:pt x="73" y="38"/>
                      </a:cubicBezTo>
                      <a:cubicBezTo>
                        <a:pt x="73" y="37"/>
                        <a:pt x="73" y="37"/>
                        <a:pt x="73" y="37"/>
                      </a:cubicBezTo>
                      <a:cubicBezTo>
                        <a:pt x="73" y="37"/>
                        <a:pt x="73" y="37"/>
                        <a:pt x="73" y="37"/>
                      </a:cubicBezTo>
                      <a:cubicBezTo>
                        <a:pt x="73" y="37"/>
                        <a:pt x="73" y="37"/>
                        <a:pt x="73" y="37"/>
                      </a:cubicBezTo>
                      <a:cubicBezTo>
                        <a:pt x="72" y="35"/>
                        <a:pt x="72" y="35"/>
                        <a:pt x="72" y="35"/>
                      </a:cubicBezTo>
                      <a:cubicBezTo>
                        <a:pt x="72" y="35"/>
                        <a:pt x="72" y="35"/>
                        <a:pt x="72" y="35"/>
                      </a:cubicBezTo>
                      <a:cubicBezTo>
                        <a:pt x="72" y="35"/>
                        <a:pt x="72" y="35"/>
                        <a:pt x="72" y="35"/>
                      </a:cubicBezTo>
                      <a:cubicBezTo>
                        <a:pt x="72" y="34"/>
                        <a:pt x="72" y="34"/>
                        <a:pt x="72" y="34"/>
                      </a:cubicBezTo>
                      <a:cubicBezTo>
                        <a:pt x="72" y="34"/>
                        <a:pt x="72" y="34"/>
                        <a:pt x="72" y="34"/>
                      </a:cubicBezTo>
                      <a:cubicBezTo>
                        <a:pt x="71" y="33"/>
                        <a:pt x="71" y="33"/>
                        <a:pt x="71" y="33"/>
                      </a:cubicBezTo>
                      <a:cubicBezTo>
                        <a:pt x="71" y="33"/>
                        <a:pt x="71" y="33"/>
                        <a:pt x="71" y="33"/>
                      </a:cubicBezTo>
                      <a:cubicBezTo>
                        <a:pt x="71" y="33"/>
                        <a:pt x="71" y="33"/>
                        <a:pt x="71" y="33"/>
                      </a:cubicBezTo>
                      <a:cubicBezTo>
                        <a:pt x="71" y="33"/>
                        <a:pt x="71" y="33"/>
                        <a:pt x="71" y="33"/>
                      </a:cubicBezTo>
                      <a:cubicBezTo>
                        <a:pt x="70" y="33"/>
                        <a:pt x="70" y="33"/>
                        <a:pt x="70" y="33"/>
                      </a:cubicBezTo>
                      <a:cubicBezTo>
                        <a:pt x="70" y="33"/>
                        <a:pt x="70" y="33"/>
                        <a:pt x="70" y="33"/>
                      </a:cubicBezTo>
                      <a:cubicBezTo>
                        <a:pt x="69" y="32"/>
                        <a:pt x="69" y="32"/>
                        <a:pt x="69" y="32"/>
                      </a:cubicBezTo>
                      <a:cubicBezTo>
                        <a:pt x="68" y="32"/>
                        <a:pt x="68" y="32"/>
                        <a:pt x="68" y="32"/>
                      </a:cubicBezTo>
                      <a:cubicBezTo>
                        <a:pt x="67" y="32"/>
                        <a:pt x="67" y="32"/>
                        <a:pt x="67" y="32"/>
                      </a:cubicBezTo>
                      <a:cubicBezTo>
                        <a:pt x="67" y="31"/>
                        <a:pt x="67" y="31"/>
                        <a:pt x="67" y="31"/>
                      </a:cubicBezTo>
                      <a:cubicBezTo>
                        <a:pt x="67" y="31"/>
                        <a:pt x="67" y="31"/>
                        <a:pt x="67" y="31"/>
                      </a:cubicBezTo>
                      <a:cubicBezTo>
                        <a:pt x="66" y="30"/>
                        <a:pt x="66" y="30"/>
                        <a:pt x="66" y="30"/>
                      </a:cubicBezTo>
                      <a:cubicBezTo>
                        <a:pt x="66" y="31"/>
                        <a:pt x="66" y="31"/>
                        <a:pt x="66" y="31"/>
                      </a:cubicBezTo>
                      <a:cubicBezTo>
                        <a:pt x="66" y="30"/>
                        <a:pt x="66" y="30"/>
                        <a:pt x="66" y="30"/>
                      </a:cubicBezTo>
                      <a:cubicBezTo>
                        <a:pt x="65" y="30"/>
                        <a:pt x="65" y="30"/>
                        <a:pt x="65" y="30"/>
                      </a:cubicBezTo>
                      <a:cubicBezTo>
                        <a:pt x="65" y="30"/>
                        <a:pt x="65" y="30"/>
                        <a:pt x="65" y="30"/>
                      </a:cubicBezTo>
                      <a:cubicBezTo>
                        <a:pt x="65" y="30"/>
                        <a:pt x="65" y="30"/>
                        <a:pt x="65" y="30"/>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4" y="29"/>
                        <a:pt x="64" y="29"/>
                        <a:pt x="64" y="29"/>
                      </a:cubicBezTo>
                      <a:cubicBezTo>
                        <a:pt x="64" y="29"/>
                        <a:pt x="64" y="29"/>
                        <a:pt x="64" y="29"/>
                      </a:cubicBezTo>
                      <a:cubicBezTo>
                        <a:pt x="64" y="29"/>
                        <a:pt x="64" y="29"/>
                        <a:pt x="64" y="29"/>
                      </a:cubicBezTo>
                      <a:cubicBezTo>
                        <a:pt x="63" y="28"/>
                        <a:pt x="63" y="28"/>
                        <a:pt x="63" y="28"/>
                      </a:cubicBezTo>
                      <a:cubicBezTo>
                        <a:pt x="63" y="28"/>
                        <a:pt x="63" y="28"/>
                        <a:pt x="63" y="28"/>
                      </a:cubicBezTo>
                      <a:cubicBezTo>
                        <a:pt x="63" y="28"/>
                        <a:pt x="63" y="28"/>
                        <a:pt x="63" y="28"/>
                      </a:cubicBezTo>
                      <a:cubicBezTo>
                        <a:pt x="63" y="27"/>
                        <a:pt x="63" y="27"/>
                        <a:pt x="63" y="27"/>
                      </a:cubicBezTo>
                      <a:cubicBezTo>
                        <a:pt x="63" y="27"/>
                        <a:pt x="63" y="27"/>
                        <a:pt x="63" y="27"/>
                      </a:cubicBezTo>
                      <a:cubicBezTo>
                        <a:pt x="63" y="27"/>
                        <a:pt x="63" y="27"/>
                        <a:pt x="63" y="27"/>
                      </a:cubicBezTo>
                      <a:cubicBezTo>
                        <a:pt x="63" y="27"/>
                        <a:pt x="63" y="27"/>
                        <a:pt x="63" y="27"/>
                      </a:cubicBezTo>
                      <a:cubicBezTo>
                        <a:pt x="63" y="27"/>
                        <a:pt x="63" y="27"/>
                        <a:pt x="63" y="27"/>
                      </a:cubicBezTo>
                      <a:cubicBezTo>
                        <a:pt x="63" y="26"/>
                        <a:pt x="63" y="26"/>
                        <a:pt x="63" y="26"/>
                      </a:cubicBezTo>
                      <a:cubicBezTo>
                        <a:pt x="63" y="26"/>
                        <a:pt x="63" y="26"/>
                        <a:pt x="63" y="26"/>
                      </a:cubicBezTo>
                      <a:cubicBezTo>
                        <a:pt x="62" y="26"/>
                        <a:pt x="62" y="26"/>
                        <a:pt x="62" y="26"/>
                      </a:cubicBezTo>
                      <a:cubicBezTo>
                        <a:pt x="62" y="25"/>
                        <a:pt x="62" y="25"/>
                        <a:pt x="62" y="25"/>
                      </a:cubicBezTo>
                      <a:cubicBezTo>
                        <a:pt x="61" y="25"/>
                        <a:pt x="61" y="25"/>
                        <a:pt x="61" y="25"/>
                      </a:cubicBezTo>
                      <a:cubicBezTo>
                        <a:pt x="61" y="24"/>
                        <a:pt x="61" y="24"/>
                        <a:pt x="61" y="24"/>
                      </a:cubicBezTo>
                      <a:cubicBezTo>
                        <a:pt x="60" y="24"/>
                        <a:pt x="60" y="24"/>
                        <a:pt x="60" y="24"/>
                      </a:cubicBezTo>
                      <a:cubicBezTo>
                        <a:pt x="60" y="24"/>
                        <a:pt x="60" y="24"/>
                        <a:pt x="60" y="24"/>
                      </a:cubicBezTo>
                      <a:cubicBezTo>
                        <a:pt x="59" y="24"/>
                        <a:pt x="59" y="24"/>
                        <a:pt x="59" y="24"/>
                      </a:cubicBezTo>
                      <a:cubicBezTo>
                        <a:pt x="59" y="24"/>
                        <a:pt x="59" y="24"/>
                        <a:pt x="59" y="24"/>
                      </a:cubicBezTo>
                      <a:cubicBezTo>
                        <a:pt x="58" y="24"/>
                        <a:pt x="58" y="24"/>
                        <a:pt x="58" y="24"/>
                      </a:cubicBezTo>
                      <a:cubicBezTo>
                        <a:pt x="58" y="23"/>
                        <a:pt x="58" y="23"/>
                        <a:pt x="58" y="23"/>
                      </a:cubicBezTo>
                      <a:cubicBezTo>
                        <a:pt x="58" y="23"/>
                        <a:pt x="58" y="23"/>
                        <a:pt x="58" y="23"/>
                      </a:cubicBezTo>
                      <a:cubicBezTo>
                        <a:pt x="57" y="22"/>
                        <a:pt x="57" y="22"/>
                        <a:pt x="57" y="22"/>
                      </a:cubicBezTo>
                      <a:cubicBezTo>
                        <a:pt x="57" y="21"/>
                        <a:pt x="57" y="21"/>
                        <a:pt x="57" y="21"/>
                      </a:cubicBezTo>
                      <a:cubicBezTo>
                        <a:pt x="57" y="21"/>
                        <a:pt x="57" y="21"/>
                        <a:pt x="57" y="21"/>
                      </a:cubicBezTo>
                      <a:cubicBezTo>
                        <a:pt x="56" y="20"/>
                        <a:pt x="56" y="20"/>
                        <a:pt x="56" y="20"/>
                      </a:cubicBezTo>
                      <a:cubicBezTo>
                        <a:pt x="55" y="20"/>
                        <a:pt x="55" y="20"/>
                        <a:pt x="55" y="20"/>
                      </a:cubicBezTo>
                      <a:cubicBezTo>
                        <a:pt x="54" y="20"/>
                        <a:pt x="54" y="20"/>
                        <a:pt x="54" y="20"/>
                      </a:cubicBezTo>
                      <a:cubicBezTo>
                        <a:pt x="54" y="20"/>
                        <a:pt x="54" y="20"/>
                        <a:pt x="54" y="20"/>
                      </a:cubicBezTo>
                      <a:cubicBezTo>
                        <a:pt x="53" y="19"/>
                        <a:pt x="53" y="19"/>
                        <a:pt x="53" y="19"/>
                      </a:cubicBezTo>
                      <a:cubicBezTo>
                        <a:pt x="53" y="19"/>
                        <a:pt x="53" y="19"/>
                        <a:pt x="53" y="19"/>
                      </a:cubicBezTo>
                      <a:cubicBezTo>
                        <a:pt x="52" y="19"/>
                        <a:pt x="52" y="19"/>
                        <a:pt x="52" y="19"/>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7"/>
                        <a:pt x="51" y="17"/>
                        <a:pt x="51" y="17"/>
                      </a:cubicBezTo>
                      <a:cubicBezTo>
                        <a:pt x="51" y="17"/>
                        <a:pt x="51" y="17"/>
                        <a:pt x="51" y="17"/>
                      </a:cubicBezTo>
                      <a:cubicBezTo>
                        <a:pt x="50" y="17"/>
                        <a:pt x="50" y="17"/>
                        <a:pt x="50" y="17"/>
                      </a:cubicBezTo>
                      <a:cubicBezTo>
                        <a:pt x="50" y="16"/>
                        <a:pt x="50" y="16"/>
                        <a:pt x="50" y="16"/>
                      </a:cubicBezTo>
                      <a:cubicBezTo>
                        <a:pt x="50" y="16"/>
                        <a:pt x="50" y="16"/>
                        <a:pt x="50" y="16"/>
                      </a:cubicBezTo>
                      <a:cubicBezTo>
                        <a:pt x="50" y="16"/>
                        <a:pt x="50" y="16"/>
                        <a:pt x="50" y="16"/>
                      </a:cubicBezTo>
                      <a:cubicBezTo>
                        <a:pt x="49" y="15"/>
                        <a:pt x="49" y="15"/>
                        <a:pt x="49" y="15"/>
                      </a:cubicBezTo>
                      <a:cubicBezTo>
                        <a:pt x="49" y="15"/>
                        <a:pt x="49" y="15"/>
                        <a:pt x="49" y="15"/>
                      </a:cubicBezTo>
                      <a:cubicBezTo>
                        <a:pt x="49" y="15"/>
                        <a:pt x="49" y="15"/>
                        <a:pt x="49" y="15"/>
                      </a:cubicBezTo>
                      <a:cubicBezTo>
                        <a:pt x="49" y="15"/>
                        <a:pt x="49" y="15"/>
                        <a:pt x="49" y="15"/>
                      </a:cubicBezTo>
                      <a:cubicBezTo>
                        <a:pt x="48" y="15"/>
                        <a:pt x="48" y="15"/>
                        <a:pt x="48" y="15"/>
                      </a:cubicBezTo>
                      <a:cubicBezTo>
                        <a:pt x="48" y="15"/>
                        <a:pt x="48" y="15"/>
                        <a:pt x="48" y="15"/>
                      </a:cubicBezTo>
                      <a:cubicBezTo>
                        <a:pt x="48" y="14"/>
                        <a:pt x="48" y="14"/>
                        <a:pt x="48" y="14"/>
                      </a:cubicBezTo>
                      <a:cubicBezTo>
                        <a:pt x="47" y="13"/>
                        <a:pt x="47" y="13"/>
                        <a:pt x="47" y="13"/>
                      </a:cubicBezTo>
                      <a:cubicBezTo>
                        <a:pt x="47" y="12"/>
                        <a:pt x="47" y="12"/>
                        <a:pt x="47" y="12"/>
                      </a:cubicBezTo>
                      <a:cubicBezTo>
                        <a:pt x="46" y="11"/>
                        <a:pt x="46" y="11"/>
                        <a:pt x="46" y="11"/>
                      </a:cubicBezTo>
                      <a:cubicBezTo>
                        <a:pt x="46" y="11"/>
                        <a:pt x="46" y="11"/>
                        <a:pt x="46" y="11"/>
                      </a:cubicBezTo>
                      <a:cubicBezTo>
                        <a:pt x="46" y="10"/>
                        <a:pt x="46" y="10"/>
                        <a:pt x="46" y="10"/>
                      </a:cubicBezTo>
                      <a:cubicBezTo>
                        <a:pt x="45" y="10"/>
                        <a:pt x="45" y="10"/>
                        <a:pt x="45" y="10"/>
                      </a:cubicBezTo>
                      <a:cubicBezTo>
                        <a:pt x="45" y="9"/>
                        <a:pt x="45" y="9"/>
                        <a:pt x="45" y="9"/>
                      </a:cubicBezTo>
                      <a:cubicBezTo>
                        <a:pt x="44" y="9"/>
                        <a:pt x="44" y="9"/>
                        <a:pt x="44" y="9"/>
                      </a:cubicBezTo>
                      <a:cubicBezTo>
                        <a:pt x="43" y="9"/>
                        <a:pt x="43" y="9"/>
                        <a:pt x="43" y="9"/>
                      </a:cubicBezTo>
                      <a:cubicBezTo>
                        <a:pt x="43" y="9"/>
                        <a:pt x="43" y="9"/>
                        <a:pt x="43" y="9"/>
                      </a:cubicBezTo>
                      <a:cubicBezTo>
                        <a:pt x="42" y="9"/>
                        <a:pt x="42" y="9"/>
                        <a:pt x="42" y="9"/>
                      </a:cubicBezTo>
                      <a:cubicBezTo>
                        <a:pt x="42" y="9"/>
                        <a:pt x="42" y="9"/>
                        <a:pt x="42" y="9"/>
                      </a:cubicBezTo>
                      <a:cubicBezTo>
                        <a:pt x="41" y="9"/>
                        <a:pt x="41" y="9"/>
                        <a:pt x="41" y="9"/>
                      </a:cubicBezTo>
                      <a:cubicBezTo>
                        <a:pt x="41" y="8"/>
                        <a:pt x="41" y="8"/>
                        <a:pt x="41" y="8"/>
                      </a:cubicBezTo>
                      <a:cubicBezTo>
                        <a:pt x="41" y="8"/>
                        <a:pt x="41" y="8"/>
                        <a:pt x="41" y="8"/>
                      </a:cubicBezTo>
                      <a:cubicBezTo>
                        <a:pt x="40" y="8"/>
                        <a:pt x="40" y="8"/>
                        <a:pt x="40" y="8"/>
                      </a:cubicBezTo>
                      <a:cubicBezTo>
                        <a:pt x="40" y="7"/>
                        <a:pt x="40" y="7"/>
                        <a:pt x="40" y="7"/>
                      </a:cubicBezTo>
                      <a:cubicBezTo>
                        <a:pt x="40" y="7"/>
                        <a:pt x="40" y="7"/>
                        <a:pt x="40" y="7"/>
                      </a:cubicBezTo>
                      <a:cubicBezTo>
                        <a:pt x="40" y="7"/>
                        <a:pt x="40" y="7"/>
                        <a:pt x="40" y="7"/>
                      </a:cubicBezTo>
                      <a:cubicBezTo>
                        <a:pt x="39" y="7"/>
                        <a:pt x="39" y="7"/>
                        <a:pt x="39" y="7"/>
                      </a:cubicBezTo>
                      <a:cubicBezTo>
                        <a:pt x="39" y="7"/>
                        <a:pt x="39" y="7"/>
                        <a:pt x="39" y="7"/>
                      </a:cubicBezTo>
                      <a:cubicBezTo>
                        <a:pt x="37" y="6"/>
                        <a:pt x="37" y="6"/>
                        <a:pt x="37" y="6"/>
                      </a:cubicBezTo>
                      <a:cubicBezTo>
                        <a:pt x="37" y="6"/>
                        <a:pt x="37" y="6"/>
                        <a:pt x="37" y="6"/>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3"/>
                        <a:pt x="37" y="3"/>
                        <a:pt x="37" y="3"/>
                      </a:cubicBezTo>
                      <a:cubicBezTo>
                        <a:pt x="37" y="3"/>
                        <a:pt x="37" y="3"/>
                        <a:pt x="37" y="3"/>
                      </a:cubicBezTo>
                      <a:cubicBezTo>
                        <a:pt x="38" y="3"/>
                        <a:pt x="38" y="3"/>
                        <a:pt x="38" y="3"/>
                      </a:cubicBezTo>
                      <a:cubicBezTo>
                        <a:pt x="38" y="3"/>
                        <a:pt x="38" y="3"/>
                        <a:pt x="38" y="3"/>
                      </a:cubicBezTo>
                      <a:cubicBezTo>
                        <a:pt x="38" y="2"/>
                        <a:pt x="38" y="2"/>
                        <a:pt x="38" y="2"/>
                      </a:cubicBezTo>
                      <a:cubicBezTo>
                        <a:pt x="38" y="2"/>
                        <a:pt x="38" y="2"/>
                        <a:pt x="38" y="2"/>
                      </a:cubicBezTo>
                      <a:cubicBezTo>
                        <a:pt x="38" y="2"/>
                        <a:pt x="38" y="2"/>
                        <a:pt x="38" y="2"/>
                      </a:cubicBezTo>
                      <a:cubicBezTo>
                        <a:pt x="39" y="1"/>
                        <a:pt x="39" y="1"/>
                        <a:pt x="39" y="1"/>
                      </a:cubicBezTo>
                      <a:cubicBezTo>
                        <a:pt x="39" y="1"/>
                        <a:pt x="39" y="1"/>
                        <a:pt x="39" y="1"/>
                      </a:cubicBezTo>
                      <a:cubicBezTo>
                        <a:pt x="39" y="1"/>
                        <a:pt x="39" y="1"/>
                        <a:pt x="39" y="1"/>
                      </a:cubicBezTo>
                      <a:cubicBezTo>
                        <a:pt x="39" y="0"/>
                        <a:pt x="39" y="0"/>
                        <a:pt x="39" y="0"/>
                      </a:cubicBezTo>
                      <a:cubicBezTo>
                        <a:pt x="39" y="0"/>
                        <a:pt x="39" y="0"/>
                        <a:pt x="39" y="0"/>
                      </a:cubicBezTo>
                      <a:cubicBezTo>
                        <a:pt x="40" y="0"/>
                        <a:pt x="40" y="0"/>
                        <a:pt x="40" y="0"/>
                      </a:cubicBezTo>
                      <a:cubicBezTo>
                        <a:pt x="39" y="0"/>
                        <a:pt x="39" y="0"/>
                        <a:pt x="39" y="0"/>
                      </a:cubicBezTo>
                      <a:cubicBezTo>
                        <a:pt x="39" y="0"/>
                        <a:pt x="39" y="0"/>
                        <a:pt x="39" y="0"/>
                      </a:cubicBezTo>
                      <a:cubicBezTo>
                        <a:pt x="33" y="1"/>
                        <a:pt x="27" y="2"/>
                        <a:pt x="20" y="3"/>
                      </a:cubicBezTo>
                      <a:cubicBezTo>
                        <a:pt x="14" y="3"/>
                        <a:pt x="8" y="5"/>
                        <a:pt x="2" y="5"/>
                      </a:cubicBezTo>
                      <a:cubicBezTo>
                        <a:pt x="0" y="6"/>
                        <a:pt x="0" y="6"/>
                        <a:pt x="0" y="6"/>
                      </a:cubicBezTo>
                      <a:cubicBezTo>
                        <a:pt x="0" y="6"/>
                        <a:pt x="0" y="6"/>
                        <a:pt x="0" y="6"/>
                      </a:cubicBezTo>
                      <a:cubicBezTo>
                        <a:pt x="0" y="6"/>
                        <a:pt x="0" y="6"/>
                        <a:pt x="0" y="6"/>
                      </a:cubicBezTo>
                      <a:cubicBezTo>
                        <a:pt x="1" y="8"/>
                        <a:pt x="1" y="9"/>
                        <a:pt x="1" y="10"/>
                      </a:cubicBezTo>
                      <a:cubicBezTo>
                        <a:pt x="4" y="19"/>
                        <a:pt x="7" y="28"/>
                        <a:pt x="10" y="37"/>
                      </a:cubicBezTo>
                      <a:cubicBezTo>
                        <a:pt x="10" y="39"/>
                        <a:pt x="10" y="39"/>
                        <a:pt x="10" y="39"/>
                      </a:cubicBezTo>
                      <a:cubicBezTo>
                        <a:pt x="11" y="40"/>
                        <a:pt x="11" y="42"/>
                        <a:pt x="12" y="44"/>
                      </a:cubicBezTo>
                      <a:cubicBezTo>
                        <a:pt x="12" y="44"/>
                        <a:pt x="12" y="44"/>
                        <a:pt x="12" y="44"/>
                      </a:cubicBezTo>
                      <a:cubicBezTo>
                        <a:pt x="12" y="46"/>
                        <a:pt x="12" y="46"/>
                        <a:pt x="12" y="46"/>
                      </a:cubicBezTo>
                      <a:cubicBezTo>
                        <a:pt x="12" y="46"/>
                        <a:pt x="12" y="46"/>
                        <a:pt x="12" y="46"/>
                      </a:cubicBezTo>
                      <a:cubicBezTo>
                        <a:pt x="13" y="46"/>
                        <a:pt x="13" y="46"/>
                        <a:pt x="13"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4" y="48"/>
                        <a:pt x="14" y="48"/>
                        <a:pt x="14" y="48"/>
                      </a:cubicBezTo>
                      <a:cubicBezTo>
                        <a:pt x="14" y="49"/>
                        <a:pt x="14" y="49"/>
                        <a:pt x="14" y="49"/>
                      </a:cubicBezTo>
                      <a:cubicBezTo>
                        <a:pt x="14" y="49"/>
                        <a:pt x="14" y="49"/>
                        <a:pt x="14" y="49"/>
                      </a:cubicBezTo>
                      <a:cubicBezTo>
                        <a:pt x="14" y="49"/>
                        <a:pt x="14" y="49"/>
                        <a:pt x="14" y="49"/>
                      </a:cubicBezTo>
                      <a:cubicBezTo>
                        <a:pt x="14" y="50"/>
                        <a:pt x="14" y="50"/>
                        <a:pt x="14" y="50"/>
                      </a:cubicBezTo>
                      <a:cubicBezTo>
                        <a:pt x="14" y="50"/>
                        <a:pt x="14" y="50"/>
                        <a:pt x="14" y="50"/>
                      </a:cubicBezTo>
                      <a:cubicBezTo>
                        <a:pt x="14" y="50"/>
                        <a:pt x="14" y="50"/>
                        <a:pt x="14" y="50"/>
                      </a:cubicBezTo>
                      <a:cubicBezTo>
                        <a:pt x="15" y="50"/>
                        <a:pt x="15" y="50"/>
                        <a:pt x="15" y="50"/>
                      </a:cubicBezTo>
                      <a:cubicBezTo>
                        <a:pt x="15" y="50"/>
                        <a:pt x="15" y="50"/>
                        <a:pt x="15" y="50"/>
                      </a:cubicBezTo>
                      <a:cubicBezTo>
                        <a:pt x="16" y="51"/>
                        <a:pt x="16" y="51"/>
                        <a:pt x="16" y="51"/>
                      </a:cubicBezTo>
                      <a:cubicBezTo>
                        <a:pt x="16" y="52"/>
                        <a:pt x="16" y="52"/>
                        <a:pt x="16" y="52"/>
                      </a:cubicBezTo>
                      <a:cubicBezTo>
                        <a:pt x="16" y="52"/>
                        <a:pt x="16" y="52"/>
                        <a:pt x="16" y="52"/>
                      </a:cubicBezTo>
                      <a:cubicBezTo>
                        <a:pt x="16" y="53"/>
                        <a:pt x="16" y="53"/>
                        <a:pt x="16" y="53"/>
                      </a:cubicBezTo>
                      <a:cubicBezTo>
                        <a:pt x="16" y="53"/>
                        <a:pt x="16" y="53"/>
                        <a:pt x="16" y="53"/>
                      </a:cubicBezTo>
                      <a:cubicBezTo>
                        <a:pt x="17" y="53"/>
                        <a:pt x="17" y="53"/>
                        <a:pt x="17" y="53"/>
                      </a:cubicBezTo>
                      <a:cubicBezTo>
                        <a:pt x="17" y="53"/>
                        <a:pt x="17" y="53"/>
                        <a:pt x="17" y="53"/>
                      </a:cubicBezTo>
                      <a:cubicBezTo>
                        <a:pt x="17" y="54"/>
                        <a:pt x="17" y="54"/>
                        <a:pt x="17" y="54"/>
                      </a:cubicBezTo>
                      <a:cubicBezTo>
                        <a:pt x="17" y="54"/>
                        <a:pt x="17" y="54"/>
                        <a:pt x="17" y="54"/>
                      </a:cubicBezTo>
                      <a:cubicBezTo>
                        <a:pt x="17" y="54"/>
                        <a:pt x="17" y="54"/>
                        <a:pt x="17" y="54"/>
                      </a:cubicBezTo>
                      <a:cubicBezTo>
                        <a:pt x="17" y="54"/>
                        <a:pt x="17" y="54"/>
                        <a:pt x="17" y="54"/>
                      </a:cubicBezTo>
                      <a:cubicBezTo>
                        <a:pt x="17" y="55"/>
                        <a:pt x="17" y="55"/>
                        <a:pt x="17" y="55"/>
                      </a:cubicBezTo>
                      <a:cubicBezTo>
                        <a:pt x="17" y="55"/>
                        <a:pt x="17" y="55"/>
                        <a:pt x="17" y="55"/>
                      </a:cubicBezTo>
                      <a:cubicBezTo>
                        <a:pt x="17" y="55"/>
                        <a:pt x="17" y="55"/>
                        <a:pt x="17" y="55"/>
                      </a:cubicBezTo>
                      <a:cubicBezTo>
                        <a:pt x="17" y="56"/>
                        <a:pt x="17" y="56"/>
                        <a:pt x="17"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8"/>
                        <a:pt x="18" y="58"/>
                        <a:pt x="18" y="58"/>
                      </a:cubicBezTo>
                      <a:cubicBezTo>
                        <a:pt x="18" y="57"/>
                        <a:pt x="18" y="57"/>
                        <a:pt x="18" y="57"/>
                      </a:cubicBezTo>
                      <a:cubicBezTo>
                        <a:pt x="17" y="58"/>
                        <a:pt x="17" y="58"/>
                        <a:pt x="17" y="58"/>
                      </a:cubicBezTo>
                      <a:cubicBezTo>
                        <a:pt x="17" y="58"/>
                        <a:pt x="17" y="58"/>
                        <a:pt x="17" y="58"/>
                      </a:cubicBezTo>
                      <a:cubicBezTo>
                        <a:pt x="18" y="58"/>
                        <a:pt x="18" y="58"/>
                        <a:pt x="18"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9"/>
                        <a:pt x="17" y="59"/>
                        <a:pt x="17" y="59"/>
                      </a:cubicBezTo>
                      <a:cubicBezTo>
                        <a:pt x="16" y="59"/>
                        <a:pt x="16" y="59"/>
                        <a:pt x="16" y="59"/>
                      </a:cubicBezTo>
                      <a:cubicBezTo>
                        <a:pt x="16" y="59"/>
                        <a:pt x="16" y="59"/>
                        <a:pt x="16" y="59"/>
                      </a:cubicBezTo>
                      <a:cubicBezTo>
                        <a:pt x="16" y="60"/>
                        <a:pt x="16" y="60"/>
                        <a:pt x="16" y="60"/>
                      </a:cubicBezTo>
                      <a:cubicBezTo>
                        <a:pt x="16" y="60"/>
                        <a:pt x="16" y="60"/>
                        <a:pt x="16" y="60"/>
                      </a:cubicBezTo>
                      <a:cubicBezTo>
                        <a:pt x="16" y="61"/>
                        <a:pt x="16" y="61"/>
                        <a:pt x="16" y="61"/>
                      </a:cubicBezTo>
                      <a:cubicBezTo>
                        <a:pt x="16" y="61"/>
                        <a:pt x="16" y="61"/>
                        <a:pt x="16" y="61"/>
                      </a:cubicBezTo>
                      <a:cubicBezTo>
                        <a:pt x="16" y="61"/>
                        <a:pt x="16" y="61"/>
                        <a:pt x="16" y="61"/>
                      </a:cubicBezTo>
                      <a:cubicBezTo>
                        <a:pt x="16" y="62"/>
                        <a:pt x="16" y="62"/>
                        <a:pt x="16" y="62"/>
                      </a:cubicBezTo>
                      <a:cubicBezTo>
                        <a:pt x="16" y="62"/>
                        <a:pt x="16" y="62"/>
                        <a:pt x="16" y="62"/>
                      </a:cubicBezTo>
                      <a:cubicBezTo>
                        <a:pt x="16" y="62"/>
                        <a:pt x="16" y="62"/>
                        <a:pt x="16" y="62"/>
                      </a:cubicBezTo>
                      <a:cubicBezTo>
                        <a:pt x="16" y="62"/>
                        <a:pt x="16" y="62"/>
                        <a:pt x="16" y="62"/>
                      </a:cubicBezTo>
                      <a:cubicBezTo>
                        <a:pt x="16" y="63"/>
                        <a:pt x="16" y="63"/>
                        <a:pt x="16" y="63"/>
                      </a:cubicBezTo>
                      <a:cubicBezTo>
                        <a:pt x="16" y="64"/>
                        <a:pt x="16" y="64"/>
                        <a:pt x="16" y="64"/>
                      </a:cubicBezTo>
                      <a:cubicBezTo>
                        <a:pt x="16" y="65"/>
                        <a:pt x="16" y="65"/>
                        <a:pt x="16" y="65"/>
                      </a:cubicBezTo>
                      <a:cubicBezTo>
                        <a:pt x="16" y="65"/>
                        <a:pt x="16" y="65"/>
                        <a:pt x="16" y="65"/>
                      </a:cubicBezTo>
                      <a:cubicBezTo>
                        <a:pt x="16" y="65"/>
                        <a:pt x="16" y="65"/>
                        <a:pt x="16" y="65"/>
                      </a:cubicBezTo>
                      <a:cubicBezTo>
                        <a:pt x="16" y="65"/>
                        <a:pt x="16" y="65"/>
                        <a:pt x="16" y="65"/>
                      </a:cubicBezTo>
                      <a:cubicBezTo>
                        <a:pt x="16" y="66"/>
                        <a:pt x="16" y="66"/>
                        <a:pt x="16" y="66"/>
                      </a:cubicBezTo>
                      <a:cubicBezTo>
                        <a:pt x="16" y="66"/>
                        <a:pt x="16" y="66"/>
                        <a:pt x="16" y="66"/>
                      </a:cubicBezTo>
                      <a:cubicBezTo>
                        <a:pt x="16" y="68"/>
                        <a:pt x="16" y="68"/>
                        <a:pt x="16" y="68"/>
                      </a:cubicBezTo>
                      <a:cubicBezTo>
                        <a:pt x="17" y="68"/>
                        <a:pt x="17" y="68"/>
                        <a:pt x="17" y="68"/>
                      </a:cubicBezTo>
                      <a:cubicBezTo>
                        <a:pt x="17" y="69"/>
                        <a:pt x="17" y="69"/>
                        <a:pt x="17" y="69"/>
                      </a:cubicBezTo>
                      <a:cubicBezTo>
                        <a:pt x="18" y="69"/>
                        <a:pt x="18" y="69"/>
                        <a:pt x="18" y="69"/>
                      </a:cubicBezTo>
                      <a:cubicBezTo>
                        <a:pt x="18" y="70"/>
                        <a:pt x="18" y="70"/>
                        <a:pt x="18" y="70"/>
                      </a:cubicBezTo>
                      <a:cubicBezTo>
                        <a:pt x="18" y="70"/>
                        <a:pt x="18" y="70"/>
                        <a:pt x="18" y="70"/>
                      </a:cubicBezTo>
                      <a:cubicBezTo>
                        <a:pt x="18" y="70"/>
                        <a:pt x="18" y="70"/>
                        <a:pt x="18" y="70"/>
                      </a:cubicBezTo>
                      <a:cubicBezTo>
                        <a:pt x="18" y="71"/>
                        <a:pt x="18" y="71"/>
                        <a:pt x="18" y="71"/>
                      </a:cubicBezTo>
                      <a:cubicBezTo>
                        <a:pt x="18" y="71"/>
                        <a:pt x="18" y="71"/>
                        <a:pt x="18" y="71"/>
                      </a:cubicBezTo>
                      <a:cubicBezTo>
                        <a:pt x="18" y="71"/>
                        <a:pt x="18" y="71"/>
                        <a:pt x="18" y="71"/>
                      </a:cubicBezTo>
                      <a:cubicBezTo>
                        <a:pt x="18" y="72"/>
                        <a:pt x="18" y="72"/>
                        <a:pt x="18" y="72"/>
                      </a:cubicBezTo>
                      <a:cubicBezTo>
                        <a:pt x="18" y="72"/>
                        <a:pt x="18" y="72"/>
                        <a:pt x="18" y="72"/>
                      </a:cubicBezTo>
                      <a:cubicBezTo>
                        <a:pt x="18" y="73"/>
                        <a:pt x="18" y="73"/>
                        <a:pt x="18" y="73"/>
                      </a:cubicBezTo>
                      <a:cubicBezTo>
                        <a:pt x="18" y="73"/>
                        <a:pt x="18" y="73"/>
                        <a:pt x="18" y="73"/>
                      </a:cubicBezTo>
                      <a:cubicBezTo>
                        <a:pt x="18" y="74"/>
                        <a:pt x="18" y="74"/>
                        <a:pt x="18" y="74"/>
                      </a:cubicBezTo>
                      <a:cubicBezTo>
                        <a:pt x="18" y="75"/>
                        <a:pt x="18" y="75"/>
                        <a:pt x="18" y="75"/>
                      </a:cubicBezTo>
                      <a:cubicBezTo>
                        <a:pt x="18" y="76"/>
                        <a:pt x="18" y="76"/>
                        <a:pt x="18" y="76"/>
                      </a:cubicBezTo>
                      <a:cubicBezTo>
                        <a:pt x="18" y="76"/>
                        <a:pt x="18" y="76"/>
                        <a:pt x="18" y="76"/>
                      </a:cubicBezTo>
                      <a:cubicBezTo>
                        <a:pt x="18" y="76"/>
                        <a:pt x="18" y="76"/>
                        <a:pt x="18" y="76"/>
                      </a:cubicBezTo>
                      <a:cubicBezTo>
                        <a:pt x="18" y="76"/>
                        <a:pt x="18" y="76"/>
                        <a:pt x="18" y="76"/>
                      </a:cubicBezTo>
                      <a:cubicBezTo>
                        <a:pt x="18" y="77"/>
                        <a:pt x="18" y="77"/>
                        <a:pt x="18" y="77"/>
                      </a:cubicBezTo>
                      <a:cubicBezTo>
                        <a:pt x="18" y="77"/>
                        <a:pt x="18" y="77"/>
                        <a:pt x="18" y="77"/>
                      </a:cubicBezTo>
                      <a:cubicBezTo>
                        <a:pt x="18" y="78"/>
                        <a:pt x="18" y="78"/>
                        <a:pt x="18" y="78"/>
                      </a:cubicBezTo>
                      <a:cubicBezTo>
                        <a:pt x="18" y="78"/>
                        <a:pt x="18" y="78"/>
                        <a:pt x="18" y="78"/>
                      </a:cubicBezTo>
                      <a:cubicBezTo>
                        <a:pt x="18" y="78"/>
                        <a:pt x="18" y="78"/>
                        <a:pt x="18" y="78"/>
                      </a:cubicBezTo>
                      <a:cubicBezTo>
                        <a:pt x="19" y="78"/>
                        <a:pt x="19" y="78"/>
                        <a:pt x="19" y="78"/>
                      </a:cubicBezTo>
                      <a:cubicBezTo>
                        <a:pt x="19" y="79"/>
                        <a:pt x="19" y="79"/>
                        <a:pt x="19" y="79"/>
                      </a:cubicBezTo>
                      <a:cubicBezTo>
                        <a:pt x="20" y="79"/>
                        <a:pt x="20" y="79"/>
                        <a:pt x="20" y="79"/>
                      </a:cubicBezTo>
                      <a:cubicBezTo>
                        <a:pt x="20" y="80"/>
                        <a:pt x="20" y="80"/>
                        <a:pt x="20" y="80"/>
                      </a:cubicBezTo>
                      <a:cubicBezTo>
                        <a:pt x="20" y="81"/>
                        <a:pt x="20" y="81"/>
                        <a:pt x="20" y="81"/>
                      </a:cubicBezTo>
                      <a:cubicBezTo>
                        <a:pt x="20" y="81"/>
                        <a:pt x="20" y="81"/>
                        <a:pt x="20" y="81"/>
                      </a:cubicBezTo>
                      <a:cubicBezTo>
                        <a:pt x="20" y="81"/>
                        <a:pt x="20" y="81"/>
                        <a:pt x="20" y="81"/>
                      </a:cubicBezTo>
                      <a:cubicBezTo>
                        <a:pt x="20" y="81"/>
                        <a:pt x="20" y="81"/>
                        <a:pt x="20" y="81"/>
                      </a:cubicBezTo>
                      <a:cubicBezTo>
                        <a:pt x="20" y="81"/>
                        <a:pt x="20" y="81"/>
                        <a:pt x="20" y="81"/>
                      </a:cubicBezTo>
                      <a:cubicBezTo>
                        <a:pt x="20" y="81"/>
                        <a:pt x="20" y="81"/>
                        <a:pt x="20" y="81"/>
                      </a:cubicBezTo>
                      <a:cubicBezTo>
                        <a:pt x="20" y="82"/>
                        <a:pt x="20" y="82"/>
                        <a:pt x="20" y="82"/>
                      </a:cubicBezTo>
                      <a:cubicBezTo>
                        <a:pt x="20" y="82"/>
                        <a:pt x="20" y="82"/>
                        <a:pt x="20" y="82"/>
                      </a:cubicBezTo>
                      <a:cubicBezTo>
                        <a:pt x="21" y="82"/>
                        <a:pt x="21" y="82"/>
                        <a:pt x="21" y="82"/>
                      </a:cubicBezTo>
                      <a:cubicBezTo>
                        <a:pt x="21" y="82"/>
                        <a:pt x="21" y="82"/>
                        <a:pt x="21" y="82"/>
                      </a:cubicBezTo>
                      <a:cubicBezTo>
                        <a:pt x="21" y="83"/>
                        <a:pt x="21" y="83"/>
                        <a:pt x="21" y="83"/>
                      </a:cubicBezTo>
                      <a:cubicBezTo>
                        <a:pt x="21" y="83"/>
                        <a:pt x="21" y="83"/>
                        <a:pt x="21" y="83"/>
                      </a:cubicBezTo>
                      <a:cubicBezTo>
                        <a:pt x="21" y="83"/>
                        <a:pt x="21" y="83"/>
                        <a:pt x="21" y="83"/>
                      </a:cubicBezTo>
                      <a:cubicBezTo>
                        <a:pt x="22" y="84"/>
                        <a:pt x="22" y="84"/>
                        <a:pt x="22" y="84"/>
                      </a:cubicBezTo>
                      <a:cubicBezTo>
                        <a:pt x="22" y="84"/>
                        <a:pt x="22" y="84"/>
                        <a:pt x="22" y="84"/>
                      </a:cubicBezTo>
                      <a:cubicBezTo>
                        <a:pt x="22" y="86"/>
                        <a:pt x="22" y="86"/>
                        <a:pt x="22" y="86"/>
                      </a:cubicBezTo>
                      <a:cubicBezTo>
                        <a:pt x="23" y="86"/>
                        <a:pt x="23" y="86"/>
                        <a:pt x="23" y="86"/>
                      </a:cubicBezTo>
                      <a:cubicBezTo>
                        <a:pt x="23" y="86"/>
                        <a:pt x="23" y="86"/>
                        <a:pt x="23" y="86"/>
                      </a:cubicBezTo>
                      <a:cubicBezTo>
                        <a:pt x="38" y="85"/>
                        <a:pt x="52" y="84"/>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6"/>
                        <a:pt x="68" y="86"/>
                        <a:pt x="68" y="86"/>
                      </a:cubicBezTo>
                      <a:cubicBezTo>
                        <a:pt x="69" y="86"/>
                        <a:pt x="69" y="86"/>
                        <a:pt x="69" y="86"/>
                      </a:cubicBezTo>
                      <a:cubicBezTo>
                        <a:pt x="69" y="86"/>
                        <a:pt x="69" y="86"/>
                        <a:pt x="69" y="86"/>
                      </a:cubicBezTo>
                      <a:cubicBezTo>
                        <a:pt x="69" y="86"/>
                        <a:pt x="69" y="86"/>
                        <a:pt x="69" y="86"/>
                      </a:cubicBezTo>
                      <a:cubicBezTo>
                        <a:pt x="69" y="86"/>
                        <a:pt x="69" y="86"/>
                        <a:pt x="69" y="86"/>
                      </a:cubicBezTo>
                      <a:cubicBezTo>
                        <a:pt x="69" y="86"/>
                        <a:pt x="69" y="86"/>
                        <a:pt x="69" y="86"/>
                      </a:cubicBezTo>
                      <a:cubicBezTo>
                        <a:pt x="70" y="86"/>
                        <a:pt x="70" y="86"/>
                        <a:pt x="70" y="86"/>
                      </a:cubicBezTo>
                      <a:cubicBezTo>
                        <a:pt x="70" y="86"/>
                        <a:pt x="70" y="86"/>
                        <a:pt x="70" y="86"/>
                      </a:cubicBezTo>
                      <a:cubicBezTo>
                        <a:pt x="70" y="86"/>
                        <a:pt x="70" y="86"/>
                        <a:pt x="70" y="86"/>
                      </a:cubicBezTo>
                      <a:cubicBezTo>
                        <a:pt x="70" y="86"/>
                        <a:pt x="70" y="86"/>
                        <a:pt x="70" y="86"/>
                      </a:cubicBezTo>
                      <a:cubicBezTo>
                        <a:pt x="70" y="86"/>
                        <a:pt x="70" y="86"/>
                        <a:pt x="70" y="86"/>
                      </a:cubicBezTo>
                      <a:cubicBezTo>
                        <a:pt x="71" y="86"/>
                        <a:pt x="71" y="86"/>
                        <a:pt x="71" y="86"/>
                      </a:cubicBezTo>
                      <a:cubicBezTo>
                        <a:pt x="71" y="86"/>
                        <a:pt x="71" y="86"/>
                        <a:pt x="71" y="86"/>
                      </a:cubicBezTo>
                      <a:cubicBezTo>
                        <a:pt x="71" y="86"/>
                        <a:pt x="71" y="86"/>
                        <a:pt x="71" y="86"/>
                      </a:cubicBezTo>
                      <a:cubicBezTo>
                        <a:pt x="71" y="86"/>
                        <a:pt x="71" y="86"/>
                        <a:pt x="71" y="86"/>
                      </a:cubicBezTo>
                      <a:cubicBezTo>
                        <a:pt x="71" y="85"/>
                        <a:pt x="71" y="85"/>
                        <a:pt x="71" y="85"/>
                      </a:cubicBezTo>
                      <a:cubicBezTo>
                        <a:pt x="71" y="85"/>
                        <a:pt x="71" y="85"/>
                        <a:pt x="71" y="85"/>
                      </a:cubicBezTo>
                      <a:cubicBezTo>
                        <a:pt x="71" y="85"/>
                        <a:pt x="71" y="85"/>
                        <a:pt x="71" y="85"/>
                      </a:cubicBezTo>
                      <a:cubicBezTo>
                        <a:pt x="71" y="85"/>
                        <a:pt x="71" y="85"/>
                        <a:pt x="71" y="85"/>
                      </a:cubicBezTo>
                      <a:cubicBezTo>
                        <a:pt x="71" y="83"/>
                        <a:pt x="71" y="83"/>
                        <a:pt x="71" y="83"/>
                      </a:cubicBezTo>
                      <a:cubicBezTo>
                        <a:pt x="71" y="82"/>
                        <a:pt x="71" y="82"/>
                        <a:pt x="71" y="82"/>
                      </a:cubicBezTo>
                      <a:cubicBezTo>
                        <a:pt x="71" y="82"/>
                        <a:pt x="71" y="82"/>
                        <a:pt x="71" y="82"/>
                      </a:cubicBezTo>
                      <a:cubicBezTo>
                        <a:pt x="71" y="82"/>
                        <a:pt x="71" y="82"/>
                        <a:pt x="71" y="82"/>
                      </a:cubicBezTo>
                      <a:cubicBezTo>
                        <a:pt x="71" y="81"/>
                        <a:pt x="71" y="81"/>
                        <a:pt x="71" y="81"/>
                      </a:cubicBezTo>
                      <a:cubicBezTo>
                        <a:pt x="71" y="81"/>
                        <a:pt x="71" y="81"/>
                        <a:pt x="71" y="81"/>
                      </a:cubicBezTo>
                      <a:cubicBezTo>
                        <a:pt x="70" y="81"/>
                        <a:pt x="70" y="81"/>
                        <a:pt x="70" y="81"/>
                      </a:cubicBezTo>
                      <a:cubicBezTo>
                        <a:pt x="70" y="81"/>
                        <a:pt x="70" y="81"/>
                        <a:pt x="70" y="81"/>
                      </a:cubicBezTo>
                      <a:cubicBezTo>
                        <a:pt x="70" y="81"/>
                        <a:pt x="70" y="81"/>
                        <a:pt x="70" y="81"/>
                      </a:cubicBezTo>
                      <a:cubicBezTo>
                        <a:pt x="70" y="80"/>
                        <a:pt x="70" y="80"/>
                        <a:pt x="70" y="80"/>
                      </a:cubicBezTo>
                      <a:cubicBezTo>
                        <a:pt x="70" y="80"/>
                        <a:pt x="70" y="80"/>
                        <a:pt x="70" y="80"/>
                      </a:cubicBezTo>
                      <a:cubicBezTo>
                        <a:pt x="70" y="80"/>
                        <a:pt x="70" y="80"/>
                        <a:pt x="70" y="80"/>
                      </a:cubicBezTo>
                      <a:cubicBezTo>
                        <a:pt x="70" y="80"/>
                        <a:pt x="70" y="80"/>
                        <a:pt x="70" y="80"/>
                      </a:cubicBezTo>
                      <a:cubicBezTo>
                        <a:pt x="70" y="80"/>
                        <a:pt x="70" y="80"/>
                        <a:pt x="70" y="80"/>
                      </a:cubicBezTo>
                      <a:cubicBezTo>
                        <a:pt x="70" y="79"/>
                        <a:pt x="70" y="79"/>
                        <a:pt x="70" y="79"/>
                      </a:cubicBezTo>
                      <a:cubicBezTo>
                        <a:pt x="70" y="79"/>
                        <a:pt x="70" y="79"/>
                        <a:pt x="70" y="79"/>
                      </a:cubicBezTo>
                      <a:cubicBezTo>
                        <a:pt x="70" y="79"/>
                        <a:pt x="70" y="79"/>
                        <a:pt x="70" y="79"/>
                      </a:cubicBezTo>
                      <a:cubicBezTo>
                        <a:pt x="70" y="79"/>
                        <a:pt x="70" y="79"/>
                        <a:pt x="70" y="79"/>
                      </a:cubicBezTo>
                      <a:cubicBezTo>
                        <a:pt x="70" y="79"/>
                        <a:pt x="70" y="79"/>
                        <a:pt x="70" y="79"/>
                      </a:cubicBezTo>
                      <a:cubicBezTo>
                        <a:pt x="70" y="79"/>
                        <a:pt x="70" y="79"/>
                        <a:pt x="70" y="79"/>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1" y="78"/>
                        <a:pt x="71" y="78"/>
                        <a:pt x="71" y="78"/>
                      </a:cubicBezTo>
                      <a:cubicBezTo>
                        <a:pt x="71" y="78"/>
                        <a:pt x="71" y="78"/>
                        <a:pt x="71" y="78"/>
                      </a:cubicBezTo>
                      <a:cubicBezTo>
                        <a:pt x="71" y="78"/>
                        <a:pt x="71" y="78"/>
                        <a:pt x="71" y="78"/>
                      </a:cubicBezTo>
                      <a:cubicBezTo>
                        <a:pt x="71" y="78"/>
                        <a:pt x="71" y="78"/>
                        <a:pt x="71" y="78"/>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2" y="77"/>
                        <a:pt x="72" y="77"/>
                        <a:pt x="72" y="77"/>
                      </a:cubicBezTo>
                      <a:cubicBezTo>
                        <a:pt x="72" y="77"/>
                        <a:pt x="72" y="77"/>
                        <a:pt x="72" y="77"/>
                      </a:cubicBezTo>
                      <a:cubicBezTo>
                        <a:pt x="72" y="77"/>
                        <a:pt x="72" y="77"/>
                        <a:pt x="72" y="77"/>
                      </a:cubicBezTo>
                      <a:cubicBezTo>
                        <a:pt x="72" y="77"/>
                        <a:pt x="72" y="77"/>
                        <a:pt x="72" y="77"/>
                      </a:cubicBezTo>
                      <a:cubicBezTo>
                        <a:pt x="72" y="77"/>
                        <a:pt x="72" y="77"/>
                        <a:pt x="72" y="77"/>
                      </a:cubicBezTo>
                      <a:cubicBezTo>
                        <a:pt x="73" y="77"/>
                        <a:pt x="73" y="77"/>
                        <a:pt x="73" y="77"/>
                      </a:cubicBezTo>
                      <a:cubicBezTo>
                        <a:pt x="74" y="78"/>
                        <a:pt x="74" y="78"/>
                        <a:pt x="74" y="78"/>
                      </a:cubicBezTo>
                      <a:cubicBezTo>
                        <a:pt x="74" y="77"/>
                        <a:pt x="74" y="77"/>
                        <a:pt x="74" y="77"/>
                      </a:cubicBezTo>
                      <a:cubicBezTo>
                        <a:pt x="74" y="77"/>
                        <a:pt x="74" y="77"/>
                        <a:pt x="74" y="77"/>
                      </a:cubicBezTo>
                      <a:cubicBezTo>
                        <a:pt x="75" y="77"/>
                        <a:pt x="75" y="77"/>
                        <a:pt x="75" y="77"/>
                      </a:cubicBezTo>
                      <a:cubicBezTo>
                        <a:pt x="75" y="78"/>
                        <a:pt x="75" y="78"/>
                        <a:pt x="75" y="78"/>
                      </a:cubicBezTo>
                      <a:cubicBezTo>
                        <a:pt x="75" y="78"/>
                        <a:pt x="75" y="78"/>
                        <a:pt x="75" y="78"/>
                      </a:cubicBezTo>
                      <a:cubicBezTo>
                        <a:pt x="75" y="78"/>
                        <a:pt x="75" y="78"/>
                        <a:pt x="75" y="78"/>
                      </a:cubicBezTo>
                      <a:cubicBezTo>
                        <a:pt x="75" y="78"/>
                        <a:pt x="75" y="78"/>
                        <a:pt x="75" y="78"/>
                      </a:cubicBezTo>
                      <a:cubicBezTo>
                        <a:pt x="76" y="78"/>
                        <a:pt x="76" y="78"/>
                        <a:pt x="76" y="78"/>
                      </a:cubicBezTo>
                      <a:cubicBezTo>
                        <a:pt x="76" y="78"/>
                        <a:pt x="76" y="78"/>
                        <a:pt x="76" y="78"/>
                      </a:cubicBezTo>
                      <a:cubicBezTo>
                        <a:pt x="77" y="78"/>
                        <a:pt x="77" y="78"/>
                        <a:pt x="77" y="78"/>
                      </a:cubicBezTo>
                      <a:cubicBezTo>
                        <a:pt x="77" y="78"/>
                        <a:pt x="77" y="78"/>
                        <a:pt x="77" y="78"/>
                      </a:cubicBezTo>
                      <a:cubicBezTo>
                        <a:pt x="77" y="78"/>
                        <a:pt x="77" y="78"/>
                        <a:pt x="77" y="78"/>
                      </a:cubicBezTo>
                      <a:cubicBezTo>
                        <a:pt x="77" y="78"/>
                        <a:pt x="77" y="78"/>
                        <a:pt x="77" y="78"/>
                      </a:cubicBezTo>
                      <a:cubicBezTo>
                        <a:pt x="78" y="78"/>
                        <a:pt x="78" y="78"/>
                        <a:pt x="78" y="78"/>
                      </a:cubicBezTo>
                      <a:cubicBezTo>
                        <a:pt x="78" y="78"/>
                        <a:pt x="78" y="78"/>
                        <a:pt x="78" y="78"/>
                      </a:cubicBezTo>
                      <a:cubicBezTo>
                        <a:pt x="79" y="78"/>
                        <a:pt x="79" y="78"/>
                        <a:pt x="79" y="78"/>
                      </a:cubicBezTo>
                      <a:cubicBezTo>
                        <a:pt x="79" y="78"/>
                        <a:pt x="79" y="78"/>
                        <a:pt x="79" y="78"/>
                      </a:cubicBezTo>
                      <a:cubicBezTo>
                        <a:pt x="79" y="78"/>
                        <a:pt x="79" y="78"/>
                        <a:pt x="79" y="78"/>
                      </a:cubicBezTo>
                      <a:cubicBezTo>
                        <a:pt x="79" y="78"/>
                        <a:pt x="79" y="78"/>
                        <a:pt x="79" y="78"/>
                      </a:cubicBezTo>
                      <a:cubicBezTo>
                        <a:pt x="79" y="78"/>
                        <a:pt x="79" y="78"/>
                        <a:pt x="79" y="78"/>
                      </a:cubicBezTo>
                      <a:cubicBezTo>
                        <a:pt x="79" y="77"/>
                        <a:pt x="79" y="77"/>
                        <a:pt x="79" y="77"/>
                      </a:cubicBezTo>
                      <a:cubicBezTo>
                        <a:pt x="79" y="77"/>
                        <a:pt x="79" y="77"/>
                        <a:pt x="79" y="77"/>
                      </a:cubicBezTo>
                      <a:cubicBezTo>
                        <a:pt x="79" y="76"/>
                        <a:pt x="79" y="76"/>
                        <a:pt x="79" y="76"/>
                      </a:cubicBezTo>
                      <a:cubicBezTo>
                        <a:pt x="79" y="76"/>
                        <a:pt x="79" y="76"/>
                        <a:pt x="79" y="76"/>
                      </a:cubicBezTo>
                      <a:cubicBezTo>
                        <a:pt x="78" y="76"/>
                        <a:pt x="78" y="76"/>
                        <a:pt x="78" y="76"/>
                      </a:cubicBezTo>
                      <a:cubicBezTo>
                        <a:pt x="78" y="76"/>
                        <a:pt x="78" y="76"/>
                        <a:pt x="78" y="76"/>
                      </a:cubicBezTo>
                      <a:cubicBezTo>
                        <a:pt x="78" y="76"/>
                        <a:pt x="78" y="76"/>
                        <a:pt x="78" y="76"/>
                      </a:cubicBezTo>
                      <a:cubicBezTo>
                        <a:pt x="78" y="75"/>
                        <a:pt x="78" y="75"/>
                        <a:pt x="78" y="75"/>
                      </a:cubicBezTo>
                      <a:cubicBezTo>
                        <a:pt x="78" y="75"/>
                        <a:pt x="78" y="75"/>
                        <a:pt x="78" y="75"/>
                      </a:cubicBezTo>
                      <a:cubicBezTo>
                        <a:pt x="78" y="75"/>
                        <a:pt x="78" y="75"/>
                        <a:pt x="78" y="75"/>
                      </a:cubicBezTo>
                      <a:cubicBezTo>
                        <a:pt x="78" y="75"/>
                        <a:pt x="78" y="75"/>
                        <a:pt x="78" y="75"/>
                      </a:cubicBezTo>
                      <a:cubicBezTo>
                        <a:pt x="78" y="75"/>
                        <a:pt x="78" y="75"/>
                        <a:pt x="78" y="75"/>
                      </a:cubicBezTo>
                      <a:cubicBezTo>
                        <a:pt x="78" y="75"/>
                        <a:pt x="78" y="75"/>
                        <a:pt x="78" y="75"/>
                      </a:cubicBezTo>
                      <a:cubicBezTo>
                        <a:pt x="79" y="75"/>
                        <a:pt x="79" y="75"/>
                        <a:pt x="79" y="75"/>
                      </a:cubicBezTo>
                      <a:cubicBezTo>
                        <a:pt x="79" y="75"/>
                        <a:pt x="79" y="75"/>
                        <a:pt x="79" y="75"/>
                      </a:cubicBezTo>
                      <a:cubicBezTo>
                        <a:pt x="79" y="75"/>
                        <a:pt x="79" y="75"/>
                        <a:pt x="79" y="75"/>
                      </a:cubicBezTo>
                      <a:cubicBezTo>
                        <a:pt x="78" y="75"/>
                        <a:pt x="78" y="75"/>
                        <a:pt x="78" y="75"/>
                      </a:cubicBezTo>
                      <a:cubicBezTo>
                        <a:pt x="78" y="75"/>
                        <a:pt x="78" y="75"/>
                        <a:pt x="78" y="75"/>
                      </a:cubicBezTo>
                      <a:cubicBezTo>
                        <a:pt x="78" y="74"/>
                        <a:pt x="78" y="74"/>
                        <a:pt x="78" y="74"/>
                      </a:cubicBezTo>
                      <a:cubicBezTo>
                        <a:pt x="78" y="74"/>
                        <a:pt x="78" y="74"/>
                        <a:pt x="78" y="74"/>
                      </a:cubicBezTo>
                      <a:cubicBezTo>
                        <a:pt x="78" y="74"/>
                        <a:pt x="78" y="74"/>
                        <a:pt x="78" y="74"/>
                      </a:cubicBezTo>
                      <a:cubicBezTo>
                        <a:pt x="78" y="74"/>
                        <a:pt x="78" y="74"/>
                        <a:pt x="78" y="74"/>
                      </a:cubicBezTo>
                      <a:cubicBezTo>
                        <a:pt x="79" y="73"/>
                        <a:pt x="79" y="73"/>
                        <a:pt x="79" y="73"/>
                      </a:cubicBezTo>
                      <a:cubicBezTo>
                        <a:pt x="79" y="73"/>
                        <a:pt x="79" y="73"/>
                        <a:pt x="79" y="73"/>
                      </a:cubicBezTo>
                      <a:cubicBezTo>
                        <a:pt x="79" y="73"/>
                        <a:pt x="79" y="73"/>
                        <a:pt x="79" y="73"/>
                      </a:cubicBezTo>
                      <a:cubicBezTo>
                        <a:pt x="78" y="73"/>
                        <a:pt x="78" y="73"/>
                        <a:pt x="78" y="73"/>
                      </a:cubicBezTo>
                      <a:cubicBezTo>
                        <a:pt x="78" y="73"/>
                        <a:pt x="78" y="73"/>
                        <a:pt x="78" y="73"/>
                      </a:cubicBezTo>
                      <a:cubicBezTo>
                        <a:pt x="78" y="73"/>
                        <a:pt x="78" y="73"/>
                        <a:pt x="78" y="73"/>
                      </a:cubicBezTo>
                      <a:cubicBezTo>
                        <a:pt x="79" y="72"/>
                        <a:pt x="79" y="72"/>
                        <a:pt x="79" y="72"/>
                      </a:cubicBezTo>
                      <a:cubicBezTo>
                        <a:pt x="79" y="72"/>
                        <a:pt x="79" y="72"/>
                        <a:pt x="79" y="72"/>
                      </a:cubicBezTo>
                      <a:cubicBezTo>
                        <a:pt x="79" y="72"/>
                        <a:pt x="79" y="72"/>
                        <a:pt x="79" y="72"/>
                      </a:cubicBezTo>
                      <a:cubicBezTo>
                        <a:pt x="79" y="71"/>
                        <a:pt x="79" y="71"/>
                        <a:pt x="79" y="71"/>
                      </a:cubicBezTo>
                      <a:cubicBezTo>
                        <a:pt x="78" y="71"/>
                        <a:pt x="78" y="71"/>
                        <a:pt x="78" y="71"/>
                      </a:cubicBezTo>
                      <a:cubicBezTo>
                        <a:pt x="78" y="70"/>
                        <a:pt x="78" y="70"/>
                        <a:pt x="78" y="70"/>
                      </a:cubicBezTo>
                      <a:cubicBezTo>
                        <a:pt x="78" y="71"/>
                        <a:pt x="78" y="71"/>
                        <a:pt x="78" y="71"/>
                      </a:cubicBezTo>
                      <a:cubicBezTo>
                        <a:pt x="78" y="71"/>
                        <a:pt x="78" y="71"/>
                        <a:pt x="78" y="71"/>
                      </a:cubicBezTo>
                      <a:cubicBezTo>
                        <a:pt x="79" y="71"/>
                        <a:pt x="79" y="71"/>
                        <a:pt x="79" y="71"/>
                      </a:cubicBezTo>
                      <a:cubicBezTo>
                        <a:pt x="79" y="72"/>
                        <a:pt x="79" y="72"/>
                        <a:pt x="79" y="72"/>
                      </a:cubicBezTo>
                      <a:cubicBezTo>
                        <a:pt x="79" y="72"/>
                        <a:pt x="79" y="72"/>
                        <a:pt x="79" y="72"/>
                      </a:cubicBezTo>
                      <a:cubicBezTo>
                        <a:pt x="79" y="70"/>
                        <a:pt x="79" y="70"/>
                        <a:pt x="79" y="70"/>
                      </a:cubicBezTo>
                      <a:cubicBezTo>
                        <a:pt x="79" y="70"/>
                        <a:pt x="79" y="70"/>
                        <a:pt x="79" y="70"/>
                      </a:cubicBezTo>
                      <a:cubicBezTo>
                        <a:pt x="79" y="70"/>
                        <a:pt x="79" y="70"/>
                        <a:pt x="79" y="70"/>
                      </a:cubicBezTo>
                      <a:cubicBezTo>
                        <a:pt x="79" y="70"/>
                        <a:pt x="79" y="70"/>
                        <a:pt x="79" y="70"/>
                      </a:cubicBezTo>
                      <a:cubicBezTo>
                        <a:pt x="79" y="71"/>
                        <a:pt x="79" y="71"/>
                        <a:pt x="79" y="71"/>
                      </a:cubicBezTo>
                      <a:cubicBezTo>
                        <a:pt x="79" y="71"/>
                        <a:pt x="79" y="71"/>
                        <a:pt x="79" y="71"/>
                      </a:cubicBezTo>
                      <a:cubicBezTo>
                        <a:pt x="78" y="70"/>
                        <a:pt x="78" y="70"/>
                        <a:pt x="78" y="70"/>
                      </a:cubicBezTo>
                      <a:cubicBezTo>
                        <a:pt x="78" y="70"/>
                        <a:pt x="78" y="70"/>
                        <a:pt x="78" y="70"/>
                      </a:cubicBezTo>
                      <a:cubicBezTo>
                        <a:pt x="78" y="70"/>
                        <a:pt x="78" y="70"/>
                        <a:pt x="78" y="70"/>
                      </a:cubicBezTo>
                      <a:cubicBezTo>
                        <a:pt x="78" y="70"/>
                        <a:pt x="78" y="70"/>
                        <a:pt x="78" y="70"/>
                      </a:cubicBezTo>
                      <a:cubicBezTo>
                        <a:pt x="78" y="70"/>
                        <a:pt x="78" y="70"/>
                        <a:pt x="78" y="70"/>
                      </a:cubicBezTo>
                      <a:cubicBezTo>
                        <a:pt x="78" y="70"/>
                        <a:pt x="78" y="70"/>
                        <a:pt x="78" y="70"/>
                      </a:cubicBezTo>
                      <a:cubicBezTo>
                        <a:pt x="78" y="69"/>
                        <a:pt x="78" y="69"/>
                        <a:pt x="78" y="69"/>
                      </a:cubicBezTo>
                      <a:cubicBezTo>
                        <a:pt x="78" y="68"/>
                        <a:pt x="78" y="68"/>
                        <a:pt x="78" y="68"/>
                      </a:cubicBezTo>
                      <a:cubicBezTo>
                        <a:pt x="78" y="68"/>
                        <a:pt x="78" y="68"/>
                        <a:pt x="78" y="68"/>
                      </a:cubicBezTo>
                      <a:cubicBezTo>
                        <a:pt x="78" y="68"/>
                        <a:pt x="78" y="68"/>
                        <a:pt x="78" y="68"/>
                      </a:cubicBezTo>
                      <a:cubicBezTo>
                        <a:pt x="79" y="68"/>
                        <a:pt x="79" y="68"/>
                        <a:pt x="79" y="68"/>
                      </a:cubicBezTo>
                      <a:cubicBezTo>
                        <a:pt x="79" y="68"/>
                        <a:pt x="79" y="68"/>
                        <a:pt x="79" y="68"/>
                      </a:cubicBezTo>
                      <a:cubicBezTo>
                        <a:pt x="79" y="69"/>
                        <a:pt x="79" y="69"/>
                        <a:pt x="79" y="69"/>
                      </a:cubicBezTo>
                      <a:cubicBezTo>
                        <a:pt x="79" y="69"/>
                        <a:pt x="79" y="69"/>
                        <a:pt x="79" y="69"/>
                      </a:cubicBezTo>
                      <a:cubicBezTo>
                        <a:pt x="79" y="69"/>
                        <a:pt x="79" y="69"/>
                        <a:pt x="79" y="69"/>
                      </a:cubicBezTo>
                      <a:cubicBezTo>
                        <a:pt x="79" y="69"/>
                        <a:pt x="79" y="69"/>
                        <a:pt x="79" y="69"/>
                      </a:cubicBezTo>
                      <a:cubicBezTo>
                        <a:pt x="80" y="69"/>
                        <a:pt x="80" y="69"/>
                        <a:pt x="80" y="69"/>
                      </a:cubicBezTo>
                      <a:cubicBezTo>
                        <a:pt x="80" y="68"/>
                        <a:pt x="80" y="68"/>
                        <a:pt x="80" y="68"/>
                      </a:cubicBezTo>
                      <a:cubicBezTo>
                        <a:pt x="80" y="67"/>
                        <a:pt x="80" y="67"/>
                        <a:pt x="80" y="67"/>
                      </a:cubicBezTo>
                      <a:cubicBezTo>
                        <a:pt x="81" y="67"/>
                        <a:pt x="81" y="67"/>
                        <a:pt x="81" y="67"/>
                      </a:cubicBezTo>
                      <a:cubicBezTo>
                        <a:pt x="81" y="67"/>
                        <a:pt x="81" y="67"/>
                        <a:pt x="81" y="67"/>
                      </a:cubicBezTo>
                      <a:cubicBezTo>
                        <a:pt x="81" y="67"/>
                        <a:pt x="81" y="67"/>
                        <a:pt x="81" y="67"/>
                      </a:cubicBezTo>
                      <a:cubicBezTo>
                        <a:pt x="81" y="66"/>
                        <a:pt x="81" y="66"/>
                        <a:pt x="81" y="66"/>
                      </a:cubicBezTo>
                      <a:cubicBezTo>
                        <a:pt x="81" y="66"/>
                        <a:pt x="81" y="66"/>
                        <a:pt x="81" y="66"/>
                      </a:cubicBezTo>
                      <a:cubicBezTo>
                        <a:pt x="80" y="66"/>
                        <a:pt x="80" y="66"/>
                        <a:pt x="80" y="66"/>
                      </a:cubicBezTo>
                      <a:cubicBezTo>
                        <a:pt x="80" y="66"/>
                        <a:pt x="80" y="66"/>
                        <a:pt x="80" y="66"/>
                      </a:cubicBezTo>
                      <a:cubicBezTo>
                        <a:pt x="79" y="66"/>
                        <a:pt x="79" y="66"/>
                        <a:pt x="79" y="66"/>
                      </a:cubicBezTo>
                      <a:cubicBezTo>
                        <a:pt x="78" y="66"/>
                        <a:pt x="78" y="66"/>
                        <a:pt x="78" y="66"/>
                      </a:cubicBezTo>
                      <a:cubicBezTo>
                        <a:pt x="77" y="65"/>
                        <a:pt x="77" y="65"/>
                        <a:pt x="77" y="65"/>
                      </a:cubicBezTo>
                      <a:cubicBezTo>
                        <a:pt x="77" y="65"/>
                        <a:pt x="77" y="65"/>
                        <a:pt x="77" y="65"/>
                      </a:cubicBezTo>
                      <a:cubicBezTo>
                        <a:pt x="77" y="65"/>
                        <a:pt x="77" y="65"/>
                        <a:pt x="77" y="65"/>
                      </a:cubicBezTo>
                      <a:cubicBezTo>
                        <a:pt x="77" y="65"/>
                        <a:pt x="77" y="65"/>
                        <a:pt x="77" y="65"/>
                      </a:cubicBezTo>
                      <a:cubicBezTo>
                        <a:pt x="78" y="65"/>
                        <a:pt x="78" y="65"/>
                        <a:pt x="78" y="65"/>
                      </a:cubicBezTo>
                      <a:cubicBezTo>
                        <a:pt x="78" y="65"/>
                        <a:pt x="78" y="65"/>
                        <a:pt x="78" y="65"/>
                      </a:cubicBezTo>
                      <a:cubicBezTo>
                        <a:pt x="80" y="65"/>
                        <a:pt x="80" y="65"/>
                        <a:pt x="80" y="65"/>
                      </a:cubicBezTo>
                      <a:cubicBezTo>
                        <a:pt x="80" y="65"/>
                        <a:pt x="80" y="65"/>
                        <a:pt x="80" y="65"/>
                      </a:cubicBezTo>
                      <a:cubicBezTo>
                        <a:pt x="80" y="65"/>
                        <a:pt x="80" y="65"/>
                        <a:pt x="80" y="65"/>
                      </a:cubicBezTo>
                      <a:cubicBezTo>
                        <a:pt x="79" y="64"/>
                        <a:pt x="79" y="64"/>
                        <a:pt x="79" y="64"/>
                      </a:cubicBezTo>
                      <a:cubicBezTo>
                        <a:pt x="79" y="63"/>
                        <a:pt x="79" y="63"/>
                        <a:pt x="79" y="63"/>
                      </a:cubicBezTo>
                      <a:cubicBezTo>
                        <a:pt x="79" y="63"/>
                        <a:pt x="79" y="63"/>
                        <a:pt x="79" y="63"/>
                      </a:cubicBezTo>
                      <a:cubicBezTo>
                        <a:pt x="79" y="62"/>
                        <a:pt x="79" y="62"/>
                        <a:pt x="79" y="62"/>
                      </a:cubicBezTo>
                      <a:cubicBezTo>
                        <a:pt x="79" y="62"/>
                        <a:pt x="79" y="62"/>
                        <a:pt x="79" y="62"/>
                      </a:cubicBezTo>
                      <a:cubicBezTo>
                        <a:pt x="79" y="62"/>
                        <a:pt x="79" y="62"/>
                        <a:pt x="79" y="62"/>
                      </a:cubicBezTo>
                      <a:cubicBezTo>
                        <a:pt x="79" y="62"/>
                        <a:pt x="79" y="62"/>
                        <a:pt x="79" y="62"/>
                      </a:cubicBezTo>
                      <a:cubicBezTo>
                        <a:pt x="79" y="61"/>
                        <a:pt x="79" y="61"/>
                        <a:pt x="79" y="61"/>
                      </a:cubicBezTo>
                      <a:cubicBezTo>
                        <a:pt x="79" y="61"/>
                        <a:pt x="79" y="61"/>
                        <a:pt x="79" y="61"/>
                      </a:cubicBezTo>
                      <a:cubicBezTo>
                        <a:pt x="79" y="61"/>
                        <a:pt x="79" y="61"/>
                        <a:pt x="79" y="61"/>
                      </a:cubicBezTo>
                      <a:cubicBezTo>
                        <a:pt x="79" y="61"/>
                        <a:pt x="79" y="61"/>
                        <a:pt x="79" y="61"/>
                      </a:cubicBezTo>
                      <a:cubicBezTo>
                        <a:pt x="80" y="59"/>
                        <a:pt x="80" y="59"/>
                        <a:pt x="80" y="59"/>
                      </a:cubicBezTo>
                      <a:cubicBezTo>
                        <a:pt x="80" y="59"/>
                        <a:pt x="80" y="59"/>
                        <a:pt x="80" y="59"/>
                      </a:cubicBezTo>
                      <a:cubicBezTo>
                        <a:pt x="80" y="59"/>
                        <a:pt x="80" y="59"/>
                        <a:pt x="80" y="59"/>
                      </a:cubicBezTo>
                      <a:cubicBezTo>
                        <a:pt x="81" y="58"/>
                        <a:pt x="81" y="58"/>
                        <a:pt x="81" y="58"/>
                      </a:cubicBezTo>
                      <a:cubicBezTo>
                        <a:pt x="81" y="58"/>
                        <a:pt x="81" y="58"/>
                        <a:pt x="81" y="58"/>
                      </a:cubicBezTo>
                      <a:cubicBezTo>
                        <a:pt x="80" y="57"/>
                        <a:pt x="80" y="57"/>
                        <a:pt x="80" y="57"/>
                      </a:cubicBezTo>
                      <a:cubicBezTo>
                        <a:pt x="80" y="57"/>
                        <a:pt x="80" y="57"/>
                        <a:pt x="80" y="57"/>
                      </a:cubicBezTo>
                      <a:cubicBezTo>
                        <a:pt x="79" y="57"/>
                        <a:pt x="79" y="57"/>
                        <a:pt x="79" y="57"/>
                      </a:cubicBezTo>
                      <a:cubicBezTo>
                        <a:pt x="79" y="57"/>
                        <a:pt x="79" y="57"/>
                        <a:pt x="79" y="57"/>
                      </a:cubicBezTo>
                      <a:cubicBezTo>
                        <a:pt x="79" y="57"/>
                        <a:pt x="79" y="57"/>
                        <a:pt x="79" y="57"/>
                      </a:cubicBezTo>
                      <a:cubicBezTo>
                        <a:pt x="80" y="57"/>
                        <a:pt x="80" y="57"/>
                        <a:pt x="80" y="57"/>
                      </a:cubicBezTo>
                      <a:cubicBezTo>
                        <a:pt x="80" y="57"/>
                        <a:pt x="80" y="57"/>
                        <a:pt x="80" y="57"/>
                      </a:cubicBezTo>
                      <a:cubicBezTo>
                        <a:pt x="80" y="57"/>
                        <a:pt x="80" y="57"/>
                        <a:pt x="80" y="57"/>
                      </a:cubicBezTo>
                      <a:cubicBezTo>
                        <a:pt x="80" y="57"/>
                        <a:pt x="80" y="57"/>
                        <a:pt x="80" y="57"/>
                      </a:cubicBezTo>
                      <a:cubicBezTo>
                        <a:pt x="81" y="57"/>
                        <a:pt x="81" y="57"/>
                        <a:pt x="81" y="57"/>
                      </a:cubicBezTo>
                      <a:cubicBezTo>
                        <a:pt x="82" y="57"/>
                        <a:pt x="82" y="57"/>
                        <a:pt x="82" y="57"/>
                      </a:cubicBezTo>
                      <a:cubicBezTo>
                        <a:pt x="82" y="57"/>
                        <a:pt x="82" y="57"/>
                        <a:pt x="82" y="57"/>
                      </a:cubicBezTo>
                      <a:cubicBezTo>
                        <a:pt x="82" y="57"/>
                        <a:pt x="82" y="57"/>
                        <a:pt x="82" y="57"/>
                      </a:cubicBezTo>
                      <a:cubicBezTo>
                        <a:pt x="83" y="56"/>
                        <a:pt x="83" y="56"/>
                        <a:pt x="83" y="56"/>
                      </a:cubicBezTo>
                      <a:cubicBezTo>
                        <a:pt x="83" y="55"/>
                        <a:pt x="83" y="55"/>
                        <a:pt x="83" y="55"/>
                      </a:cubicBezTo>
                      <a:cubicBezTo>
                        <a:pt x="83" y="55"/>
                        <a:pt x="83" y="55"/>
                        <a:pt x="83" y="55"/>
                      </a:cubicBezTo>
                      <a:cubicBezTo>
                        <a:pt x="83" y="55"/>
                        <a:pt x="83" y="55"/>
                        <a:pt x="83" y="55"/>
                      </a:cubicBezTo>
                      <a:cubicBezTo>
                        <a:pt x="83" y="55"/>
                        <a:pt x="83" y="55"/>
                        <a:pt x="83" y="55"/>
                      </a:cubicBezTo>
                      <a:cubicBezTo>
                        <a:pt x="82" y="55"/>
                        <a:pt x="82" y="55"/>
                        <a:pt x="82" y="55"/>
                      </a:cubicBezTo>
                      <a:cubicBezTo>
                        <a:pt x="82" y="55"/>
                        <a:pt x="82" y="55"/>
                        <a:pt x="82" y="55"/>
                      </a:cubicBezTo>
                      <a:cubicBezTo>
                        <a:pt x="81" y="55"/>
                        <a:pt x="81" y="55"/>
                        <a:pt x="81" y="55"/>
                      </a:cubicBezTo>
                      <a:cubicBezTo>
                        <a:pt x="81" y="55"/>
                        <a:pt x="81" y="55"/>
                        <a:pt x="81" y="55"/>
                      </a:cubicBezTo>
                      <a:cubicBezTo>
                        <a:pt x="82" y="54"/>
                        <a:pt x="82" y="54"/>
                        <a:pt x="82" y="54"/>
                      </a:cubicBezTo>
                      <a:cubicBezTo>
                        <a:pt x="82" y="54"/>
                        <a:pt x="82" y="54"/>
                        <a:pt x="82" y="54"/>
                      </a:cubicBezTo>
                      <a:cubicBezTo>
                        <a:pt x="81" y="54"/>
                        <a:pt x="81" y="54"/>
                        <a:pt x="81" y="54"/>
                      </a:cubicBezTo>
                      <a:cubicBezTo>
                        <a:pt x="81" y="54"/>
                        <a:pt x="81" y="54"/>
                        <a:pt x="81" y="54"/>
                      </a:cubicBezTo>
                      <a:cubicBezTo>
                        <a:pt x="81" y="54"/>
                        <a:pt x="81" y="54"/>
                        <a:pt x="81" y="54"/>
                      </a:cubicBezTo>
                      <a:cubicBezTo>
                        <a:pt x="82" y="54"/>
                        <a:pt x="82" y="54"/>
                        <a:pt x="82" y="54"/>
                      </a:cubicBezTo>
                      <a:cubicBezTo>
                        <a:pt x="82" y="54"/>
                        <a:pt x="82" y="54"/>
                        <a:pt x="82" y="54"/>
                      </a:cubicBezTo>
                      <a:cubicBezTo>
                        <a:pt x="82" y="54"/>
                        <a:pt x="82" y="54"/>
                        <a:pt x="82" y="54"/>
                      </a:cubicBezTo>
                      <a:cubicBezTo>
                        <a:pt x="82" y="54"/>
                        <a:pt x="82" y="54"/>
                        <a:pt x="82" y="54"/>
                      </a:cubicBezTo>
                      <a:cubicBezTo>
                        <a:pt x="82" y="54"/>
                        <a:pt x="82" y="54"/>
                        <a:pt x="82" y="54"/>
                      </a:cubicBezTo>
                      <a:cubicBezTo>
                        <a:pt x="83" y="54"/>
                        <a:pt x="83" y="54"/>
                        <a:pt x="83" y="54"/>
                      </a:cubicBezTo>
                      <a:cubicBezTo>
                        <a:pt x="83" y="54"/>
                        <a:pt x="83" y="54"/>
                        <a:pt x="83" y="54"/>
                      </a:cubicBezTo>
                      <a:cubicBezTo>
                        <a:pt x="84" y="54"/>
                        <a:pt x="84" y="54"/>
                        <a:pt x="84" y="54"/>
                      </a:cubicBezTo>
                      <a:cubicBezTo>
                        <a:pt x="84" y="54"/>
                        <a:pt x="84" y="54"/>
                        <a:pt x="84" y="54"/>
                      </a:cubicBezTo>
                      <a:cubicBezTo>
                        <a:pt x="85" y="53"/>
                        <a:pt x="85" y="53"/>
                        <a:pt x="85" y="53"/>
                      </a:cubicBezTo>
                      <a:cubicBezTo>
                        <a:pt x="84" y="53"/>
                        <a:pt x="84" y="53"/>
                        <a:pt x="84" y="53"/>
                      </a:cubicBezTo>
                      <a:cubicBezTo>
                        <a:pt x="84" y="53"/>
                        <a:pt x="84" y="53"/>
                        <a:pt x="84" y="53"/>
                      </a:cubicBezTo>
                      <a:cubicBezTo>
                        <a:pt x="84" y="53"/>
                        <a:pt x="84" y="53"/>
                        <a:pt x="84" y="53"/>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5" y="52"/>
                        <a:pt x="85" y="52"/>
                        <a:pt x="85" y="52"/>
                      </a:cubicBezTo>
                      <a:cubicBezTo>
                        <a:pt x="85" y="52"/>
                        <a:pt x="85" y="52"/>
                        <a:pt x="85" y="52"/>
                      </a:cubicBezTo>
                      <a:cubicBezTo>
                        <a:pt x="85" y="52"/>
                        <a:pt x="85" y="52"/>
                        <a:pt x="85" y="52"/>
                      </a:cubicBezTo>
                      <a:cubicBezTo>
                        <a:pt x="86" y="51"/>
                        <a:pt x="86" y="51"/>
                        <a:pt x="86" y="51"/>
                      </a:cubicBezTo>
                      <a:lnTo>
                        <a:pt x="85" y="51"/>
                      </a:lnTo>
                      <a:close/>
                      <a:moveTo>
                        <a:pt x="82" y="58"/>
                      </a:moveTo>
                      <a:cubicBezTo>
                        <a:pt x="82" y="58"/>
                        <a:pt x="82" y="58"/>
                        <a:pt x="82" y="58"/>
                      </a:cubicBezTo>
                      <a:cubicBezTo>
                        <a:pt x="82" y="58"/>
                        <a:pt x="82" y="58"/>
                        <a:pt x="82" y="58"/>
                      </a:cubicBezTo>
                      <a:cubicBezTo>
                        <a:pt x="82" y="58"/>
                        <a:pt x="82" y="58"/>
                        <a:pt x="82" y="58"/>
                      </a:cubicBezTo>
                      <a:cubicBezTo>
                        <a:pt x="81" y="58"/>
                        <a:pt x="81" y="58"/>
                        <a:pt x="81" y="58"/>
                      </a:cubicBezTo>
                      <a:cubicBezTo>
                        <a:pt x="81" y="59"/>
                        <a:pt x="81" y="59"/>
                        <a:pt x="81" y="59"/>
                      </a:cubicBezTo>
                      <a:cubicBezTo>
                        <a:pt x="81" y="59"/>
                        <a:pt x="81" y="59"/>
                        <a:pt x="81" y="59"/>
                      </a:cubicBezTo>
                      <a:cubicBezTo>
                        <a:pt x="81" y="60"/>
                        <a:pt x="81" y="60"/>
                        <a:pt x="81"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59"/>
                        <a:pt x="82" y="59"/>
                        <a:pt x="82" y="59"/>
                      </a:cubicBezTo>
                      <a:cubicBezTo>
                        <a:pt x="82" y="59"/>
                        <a:pt x="82" y="59"/>
                        <a:pt x="82" y="59"/>
                      </a:cubicBezTo>
                      <a:lnTo>
                        <a:pt x="82" y="58"/>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2" name="Freeform 372">
                  <a:extLst>
                    <a:ext uri="{FF2B5EF4-FFF2-40B4-BE49-F238E27FC236}">
                      <a16:creationId xmlns="" xmlns:a16="http://schemas.microsoft.com/office/drawing/2014/main" id="{7BF9E526-ED7C-46B6-814B-1D8D957746C8}"/>
                    </a:ext>
                  </a:extLst>
                </p:cNvPr>
                <p:cNvSpPr>
                  <a:spLocks noEditPoints="1"/>
                </p:cNvSpPr>
                <p:nvPr/>
              </p:nvSpPr>
              <p:spPr bwMode="auto">
                <a:xfrm>
                  <a:off x="6557127" y="4978864"/>
                  <a:ext cx="744438" cy="634345"/>
                </a:xfrm>
                <a:custGeom>
                  <a:avLst/>
                  <a:gdLst>
                    <a:gd name="T0" fmla="*/ 105 w 142"/>
                    <a:gd name="T1" fmla="*/ 82 h 121"/>
                    <a:gd name="T2" fmla="*/ 104 w 142"/>
                    <a:gd name="T3" fmla="*/ 84 h 121"/>
                    <a:gd name="T4" fmla="*/ 118 w 142"/>
                    <a:gd name="T5" fmla="*/ 94 h 121"/>
                    <a:gd name="T6" fmla="*/ 118 w 142"/>
                    <a:gd name="T7" fmla="*/ 119 h 121"/>
                    <a:gd name="T8" fmla="*/ 44 w 142"/>
                    <a:gd name="T9" fmla="*/ 30 h 121"/>
                    <a:gd name="T10" fmla="*/ 46 w 142"/>
                    <a:gd name="T11" fmla="*/ 31 h 121"/>
                    <a:gd name="T12" fmla="*/ 136 w 142"/>
                    <a:gd name="T13" fmla="*/ 64 h 121"/>
                    <a:gd name="T14" fmla="*/ 93 w 142"/>
                    <a:gd name="T15" fmla="*/ 67 h 121"/>
                    <a:gd name="T16" fmla="*/ 119 w 142"/>
                    <a:gd name="T17" fmla="*/ 94 h 121"/>
                    <a:gd name="T18" fmla="*/ 7 w 142"/>
                    <a:gd name="T19" fmla="*/ 22 h 121"/>
                    <a:gd name="T20" fmla="*/ 123 w 142"/>
                    <a:gd name="T21" fmla="*/ 39 h 121"/>
                    <a:gd name="T22" fmla="*/ 137 w 142"/>
                    <a:gd name="T23" fmla="*/ 104 h 121"/>
                    <a:gd name="T24" fmla="*/ 139 w 142"/>
                    <a:gd name="T25" fmla="*/ 98 h 121"/>
                    <a:gd name="T26" fmla="*/ 141 w 142"/>
                    <a:gd name="T27" fmla="*/ 80 h 121"/>
                    <a:gd name="T28" fmla="*/ 134 w 142"/>
                    <a:gd name="T29" fmla="*/ 64 h 121"/>
                    <a:gd name="T30" fmla="*/ 121 w 142"/>
                    <a:gd name="T31" fmla="*/ 39 h 121"/>
                    <a:gd name="T32" fmla="*/ 125 w 142"/>
                    <a:gd name="T33" fmla="*/ 45 h 121"/>
                    <a:gd name="T34" fmla="*/ 109 w 142"/>
                    <a:gd name="T35" fmla="*/ 17 h 121"/>
                    <a:gd name="T36" fmla="*/ 103 w 142"/>
                    <a:gd name="T37" fmla="*/ 3 h 121"/>
                    <a:gd name="T38" fmla="*/ 97 w 142"/>
                    <a:gd name="T39" fmla="*/ 0 h 121"/>
                    <a:gd name="T40" fmla="*/ 93 w 142"/>
                    <a:gd name="T41" fmla="*/ 3 h 121"/>
                    <a:gd name="T42" fmla="*/ 91 w 142"/>
                    <a:gd name="T43" fmla="*/ 8 h 121"/>
                    <a:gd name="T44" fmla="*/ 0 w 142"/>
                    <a:gd name="T45" fmla="*/ 12 h 121"/>
                    <a:gd name="T46" fmla="*/ 5 w 142"/>
                    <a:gd name="T47" fmla="*/ 20 h 121"/>
                    <a:gd name="T48" fmla="*/ 8 w 142"/>
                    <a:gd name="T49" fmla="*/ 19 h 121"/>
                    <a:gd name="T50" fmla="*/ 11 w 142"/>
                    <a:gd name="T51" fmla="*/ 17 h 121"/>
                    <a:gd name="T52" fmla="*/ 15 w 142"/>
                    <a:gd name="T53" fmla="*/ 19 h 121"/>
                    <a:gd name="T54" fmla="*/ 24 w 142"/>
                    <a:gd name="T55" fmla="*/ 17 h 121"/>
                    <a:gd name="T56" fmla="*/ 23 w 142"/>
                    <a:gd name="T57" fmla="*/ 18 h 121"/>
                    <a:gd name="T58" fmla="*/ 31 w 142"/>
                    <a:gd name="T59" fmla="*/ 20 h 121"/>
                    <a:gd name="T60" fmla="*/ 35 w 142"/>
                    <a:gd name="T61" fmla="*/ 22 h 121"/>
                    <a:gd name="T62" fmla="*/ 38 w 142"/>
                    <a:gd name="T63" fmla="*/ 24 h 121"/>
                    <a:gd name="T64" fmla="*/ 41 w 142"/>
                    <a:gd name="T65" fmla="*/ 30 h 121"/>
                    <a:gd name="T66" fmla="*/ 49 w 142"/>
                    <a:gd name="T67" fmla="*/ 28 h 121"/>
                    <a:gd name="T68" fmla="*/ 56 w 142"/>
                    <a:gd name="T69" fmla="*/ 22 h 121"/>
                    <a:gd name="T70" fmla="*/ 59 w 142"/>
                    <a:gd name="T71" fmla="*/ 20 h 121"/>
                    <a:gd name="T72" fmla="*/ 73 w 142"/>
                    <a:gd name="T73" fmla="*/ 26 h 121"/>
                    <a:gd name="T74" fmla="*/ 81 w 142"/>
                    <a:gd name="T75" fmla="*/ 34 h 121"/>
                    <a:gd name="T76" fmla="*/ 88 w 142"/>
                    <a:gd name="T77" fmla="*/ 39 h 121"/>
                    <a:gd name="T78" fmla="*/ 89 w 142"/>
                    <a:gd name="T79" fmla="*/ 48 h 121"/>
                    <a:gd name="T80" fmla="*/ 90 w 142"/>
                    <a:gd name="T81" fmla="*/ 61 h 121"/>
                    <a:gd name="T82" fmla="*/ 92 w 142"/>
                    <a:gd name="T83" fmla="*/ 58 h 121"/>
                    <a:gd name="T84" fmla="*/ 94 w 142"/>
                    <a:gd name="T85" fmla="*/ 59 h 121"/>
                    <a:gd name="T86" fmla="*/ 93 w 142"/>
                    <a:gd name="T87" fmla="*/ 64 h 121"/>
                    <a:gd name="T88" fmla="*/ 92 w 142"/>
                    <a:gd name="T89" fmla="*/ 66 h 121"/>
                    <a:gd name="T90" fmla="*/ 100 w 142"/>
                    <a:gd name="T91" fmla="*/ 76 h 121"/>
                    <a:gd name="T92" fmla="*/ 101 w 142"/>
                    <a:gd name="T93" fmla="*/ 74 h 121"/>
                    <a:gd name="T94" fmla="*/ 105 w 142"/>
                    <a:gd name="T95" fmla="*/ 80 h 121"/>
                    <a:gd name="T96" fmla="*/ 108 w 142"/>
                    <a:gd name="T97" fmla="*/ 82 h 121"/>
                    <a:gd name="T98" fmla="*/ 111 w 142"/>
                    <a:gd name="T99" fmla="*/ 87 h 121"/>
                    <a:gd name="T100" fmla="*/ 114 w 142"/>
                    <a:gd name="T101" fmla="*/ 93 h 121"/>
                    <a:gd name="T102" fmla="*/ 121 w 142"/>
                    <a:gd name="T103" fmla="*/ 95 h 121"/>
                    <a:gd name="T104" fmla="*/ 130 w 142"/>
                    <a:gd name="T105" fmla="*/ 104 h 121"/>
                    <a:gd name="T106" fmla="*/ 132 w 142"/>
                    <a:gd name="T107" fmla="*/ 105 h 121"/>
                    <a:gd name="T108" fmla="*/ 136 w 142"/>
                    <a:gd name="T109" fmla="*/ 103 h 121"/>
                    <a:gd name="T110" fmla="*/ 141 w 142"/>
                    <a:gd name="T111" fmla="*/ 99 h 121"/>
                    <a:gd name="T112" fmla="*/ 140 w 142"/>
                    <a:gd name="T113" fmla="*/ 103 h 121"/>
                    <a:gd name="T114" fmla="*/ 139 w 142"/>
                    <a:gd name="T115" fmla="*/ 106 h 121"/>
                    <a:gd name="T116" fmla="*/ 122 w 142"/>
                    <a:gd name="T117" fmla="*/ 117 h 121"/>
                    <a:gd name="T118" fmla="*/ 124 w 142"/>
                    <a:gd name="T119" fmla="*/ 117 h 121"/>
                    <a:gd name="T120" fmla="*/ 121 w 142"/>
                    <a:gd name="T121" fmla="*/ 118 h 121"/>
                    <a:gd name="T122" fmla="*/ 129 w 142"/>
                    <a:gd name="T123" fmla="*/ 11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2" h="121">
                      <a:moveTo>
                        <a:pt x="102" y="80"/>
                      </a:moveTo>
                      <a:cubicBezTo>
                        <a:pt x="102" y="80"/>
                        <a:pt x="102" y="80"/>
                        <a:pt x="102" y="80"/>
                      </a:cubicBezTo>
                      <a:cubicBezTo>
                        <a:pt x="102" y="80"/>
                        <a:pt x="102" y="80"/>
                        <a:pt x="102" y="80"/>
                      </a:cubicBezTo>
                      <a:cubicBezTo>
                        <a:pt x="102" y="80"/>
                        <a:pt x="102" y="80"/>
                        <a:pt x="102" y="80"/>
                      </a:cubicBezTo>
                      <a:cubicBezTo>
                        <a:pt x="102" y="80"/>
                        <a:pt x="102" y="80"/>
                        <a:pt x="102" y="80"/>
                      </a:cubicBezTo>
                      <a:cubicBezTo>
                        <a:pt x="102" y="81"/>
                        <a:pt x="102" y="81"/>
                        <a:pt x="102" y="81"/>
                      </a:cubicBezTo>
                      <a:cubicBezTo>
                        <a:pt x="102" y="81"/>
                        <a:pt x="102" y="81"/>
                        <a:pt x="102" y="81"/>
                      </a:cubicBezTo>
                      <a:cubicBezTo>
                        <a:pt x="103" y="81"/>
                        <a:pt x="103" y="81"/>
                        <a:pt x="103" y="81"/>
                      </a:cubicBezTo>
                      <a:cubicBezTo>
                        <a:pt x="103" y="81"/>
                        <a:pt x="103" y="81"/>
                        <a:pt x="103" y="81"/>
                      </a:cubicBezTo>
                      <a:lnTo>
                        <a:pt x="102" y="80"/>
                      </a:lnTo>
                      <a:close/>
                      <a:moveTo>
                        <a:pt x="111" y="120"/>
                      </a:moveTo>
                      <a:cubicBezTo>
                        <a:pt x="111" y="120"/>
                        <a:pt x="111" y="120"/>
                        <a:pt x="111" y="120"/>
                      </a:cubicBezTo>
                      <a:cubicBezTo>
                        <a:pt x="111" y="120"/>
                        <a:pt x="111" y="120"/>
                        <a:pt x="111" y="120"/>
                      </a:cubicBezTo>
                      <a:cubicBezTo>
                        <a:pt x="110" y="120"/>
                        <a:pt x="110" y="120"/>
                        <a:pt x="110" y="120"/>
                      </a:cubicBezTo>
                      <a:cubicBezTo>
                        <a:pt x="111" y="120"/>
                        <a:pt x="111" y="120"/>
                        <a:pt x="111" y="120"/>
                      </a:cubicBezTo>
                      <a:cubicBezTo>
                        <a:pt x="111" y="120"/>
                        <a:pt x="111" y="120"/>
                        <a:pt x="111" y="120"/>
                      </a:cubicBezTo>
                      <a:cubicBezTo>
                        <a:pt x="111" y="120"/>
                        <a:pt x="111" y="120"/>
                        <a:pt x="111" y="120"/>
                      </a:cubicBezTo>
                      <a:cubicBezTo>
                        <a:pt x="111" y="120"/>
                        <a:pt x="111" y="120"/>
                        <a:pt x="111" y="120"/>
                      </a:cubicBezTo>
                      <a:cubicBezTo>
                        <a:pt x="111" y="120"/>
                        <a:pt x="111" y="120"/>
                        <a:pt x="111" y="120"/>
                      </a:cubicBezTo>
                      <a:cubicBezTo>
                        <a:pt x="111" y="121"/>
                        <a:pt x="111" y="121"/>
                        <a:pt x="111" y="121"/>
                      </a:cubicBezTo>
                      <a:cubicBezTo>
                        <a:pt x="111" y="120"/>
                        <a:pt x="111" y="120"/>
                        <a:pt x="111" y="120"/>
                      </a:cubicBezTo>
                      <a:cubicBezTo>
                        <a:pt x="111" y="120"/>
                        <a:pt x="111" y="120"/>
                        <a:pt x="111" y="120"/>
                      </a:cubicBezTo>
                      <a:close/>
                      <a:moveTo>
                        <a:pt x="104" y="80"/>
                      </a:moveTo>
                      <a:cubicBezTo>
                        <a:pt x="104" y="80"/>
                        <a:pt x="104" y="80"/>
                        <a:pt x="104" y="80"/>
                      </a:cubicBezTo>
                      <a:cubicBezTo>
                        <a:pt x="104" y="80"/>
                        <a:pt x="104" y="80"/>
                        <a:pt x="104" y="80"/>
                      </a:cubicBezTo>
                      <a:cubicBezTo>
                        <a:pt x="103" y="80"/>
                        <a:pt x="103" y="80"/>
                        <a:pt x="103" y="80"/>
                      </a:cubicBezTo>
                      <a:cubicBezTo>
                        <a:pt x="104" y="80"/>
                        <a:pt x="104" y="80"/>
                        <a:pt x="104" y="80"/>
                      </a:cubicBezTo>
                      <a:cubicBezTo>
                        <a:pt x="104" y="81"/>
                        <a:pt x="104" y="81"/>
                        <a:pt x="104" y="81"/>
                      </a:cubicBezTo>
                      <a:cubicBezTo>
                        <a:pt x="104" y="81"/>
                        <a:pt x="104" y="81"/>
                        <a:pt x="104" y="81"/>
                      </a:cubicBezTo>
                      <a:cubicBezTo>
                        <a:pt x="104" y="82"/>
                        <a:pt x="104" y="82"/>
                        <a:pt x="104" y="82"/>
                      </a:cubicBezTo>
                      <a:cubicBezTo>
                        <a:pt x="105" y="82"/>
                        <a:pt x="105" y="82"/>
                        <a:pt x="105" y="82"/>
                      </a:cubicBezTo>
                      <a:cubicBezTo>
                        <a:pt x="105" y="83"/>
                        <a:pt x="105" y="83"/>
                        <a:pt x="105" y="83"/>
                      </a:cubicBezTo>
                      <a:cubicBezTo>
                        <a:pt x="105" y="83"/>
                        <a:pt x="105" y="83"/>
                        <a:pt x="105" y="83"/>
                      </a:cubicBezTo>
                      <a:cubicBezTo>
                        <a:pt x="106" y="83"/>
                        <a:pt x="106" y="83"/>
                        <a:pt x="106" y="83"/>
                      </a:cubicBezTo>
                      <a:cubicBezTo>
                        <a:pt x="106" y="83"/>
                        <a:pt x="106" y="83"/>
                        <a:pt x="106" y="83"/>
                      </a:cubicBezTo>
                      <a:cubicBezTo>
                        <a:pt x="105" y="82"/>
                        <a:pt x="105" y="82"/>
                        <a:pt x="105" y="82"/>
                      </a:cubicBezTo>
                      <a:cubicBezTo>
                        <a:pt x="105" y="82"/>
                        <a:pt x="105" y="82"/>
                        <a:pt x="105" y="82"/>
                      </a:cubicBezTo>
                      <a:cubicBezTo>
                        <a:pt x="105" y="81"/>
                        <a:pt x="105" y="81"/>
                        <a:pt x="105" y="81"/>
                      </a:cubicBezTo>
                      <a:cubicBezTo>
                        <a:pt x="104" y="81"/>
                        <a:pt x="104" y="81"/>
                        <a:pt x="104" y="81"/>
                      </a:cubicBezTo>
                      <a:cubicBezTo>
                        <a:pt x="105" y="80"/>
                        <a:pt x="105" y="80"/>
                        <a:pt x="105" y="80"/>
                      </a:cubicBezTo>
                      <a:lnTo>
                        <a:pt x="104" y="80"/>
                      </a:lnTo>
                      <a:close/>
                      <a:moveTo>
                        <a:pt x="115" y="94"/>
                      </a:move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5" y="94"/>
                        <a:pt x="115" y="94"/>
                        <a:pt x="115" y="94"/>
                      </a:cubicBezTo>
                      <a:cubicBezTo>
                        <a:pt x="115" y="94"/>
                        <a:pt x="115" y="94"/>
                        <a:pt x="115" y="94"/>
                      </a:cubicBezTo>
                      <a:cubicBezTo>
                        <a:pt x="115" y="94"/>
                        <a:pt x="115" y="94"/>
                        <a:pt x="115" y="94"/>
                      </a:cubicBezTo>
                      <a:cubicBezTo>
                        <a:pt x="115" y="94"/>
                        <a:pt x="115" y="94"/>
                        <a:pt x="115" y="94"/>
                      </a:cubicBezTo>
                      <a:close/>
                      <a:moveTo>
                        <a:pt x="106" y="84"/>
                      </a:moveTo>
                      <a:cubicBezTo>
                        <a:pt x="105" y="84"/>
                        <a:pt x="105" y="84"/>
                        <a:pt x="105" y="84"/>
                      </a:cubicBezTo>
                      <a:cubicBezTo>
                        <a:pt x="105" y="84"/>
                        <a:pt x="105" y="84"/>
                        <a:pt x="105" y="84"/>
                      </a:cubicBezTo>
                      <a:cubicBezTo>
                        <a:pt x="105" y="84"/>
                        <a:pt x="105" y="84"/>
                        <a:pt x="105" y="84"/>
                      </a:cubicBezTo>
                      <a:cubicBezTo>
                        <a:pt x="104" y="84"/>
                        <a:pt x="104" y="84"/>
                        <a:pt x="104" y="84"/>
                      </a:cubicBezTo>
                      <a:cubicBezTo>
                        <a:pt x="104" y="84"/>
                        <a:pt x="104" y="84"/>
                        <a:pt x="104" y="84"/>
                      </a:cubicBezTo>
                      <a:cubicBezTo>
                        <a:pt x="104" y="83"/>
                        <a:pt x="104" y="83"/>
                        <a:pt x="104" y="83"/>
                      </a:cubicBezTo>
                      <a:cubicBezTo>
                        <a:pt x="104" y="83"/>
                        <a:pt x="104" y="83"/>
                        <a:pt x="104" y="83"/>
                      </a:cubicBezTo>
                      <a:cubicBezTo>
                        <a:pt x="104" y="83"/>
                        <a:pt x="104" y="83"/>
                        <a:pt x="104" y="83"/>
                      </a:cubicBezTo>
                      <a:cubicBezTo>
                        <a:pt x="103" y="83"/>
                        <a:pt x="103" y="83"/>
                        <a:pt x="103" y="83"/>
                      </a:cubicBezTo>
                      <a:cubicBezTo>
                        <a:pt x="103" y="83"/>
                        <a:pt x="103" y="83"/>
                        <a:pt x="103" y="83"/>
                      </a:cubicBezTo>
                      <a:cubicBezTo>
                        <a:pt x="103" y="83"/>
                        <a:pt x="103" y="83"/>
                        <a:pt x="103" y="83"/>
                      </a:cubicBezTo>
                      <a:cubicBezTo>
                        <a:pt x="104" y="84"/>
                        <a:pt x="104" y="84"/>
                        <a:pt x="104" y="84"/>
                      </a:cubicBezTo>
                      <a:cubicBezTo>
                        <a:pt x="104" y="84"/>
                        <a:pt x="104" y="84"/>
                        <a:pt x="104" y="84"/>
                      </a:cubicBezTo>
                      <a:cubicBezTo>
                        <a:pt x="104" y="84"/>
                        <a:pt x="104" y="84"/>
                        <a:pt x="104" y="84"/>
                      </a:cubicBezTo>
                      <a:cubicBezTo>
                        <a:pt x="104" y="84"/>
                        <a:pt x="104" y="84"/>
                        <a:pt x="104" y="84"/>
                      </a:cubicBezTo>
                      <a:cubicBezTo>
                        <a:pt x="105" y="85"/>
                        <a:pt x="105" y="85"/>
                        <a:pt x="105" y="85"/>
                      </a:cubicBezTo>
                      <a:cubicBezTo>
                        <a:pt x="106" y="85"/>
                        <a:pt x="106" y="85"/>
                        <a:pt x="106" y="85"/>
                      </a:cubicBezTo>
                      <a:cubicBezTo>
                        <a:pt x="106" y="85"/>
                        <a:pt x="106" y="85"/>
                        <a:pt x="106" y="85"/>
                      </a:cubicBezTo>
                      <a:cubicBezTo>
                        <a:pt x="106" y="84"/>
                        <a:pt x="106" y="84"/>
                        <a:pt x="106" y="84"/>
                      </a:cubicBezTo>
                      <a:cubicBezTo>
                        <a:pt x="107" y="84"/>
                        <a:pt x="107" y="84"/>
                        <a:pt x="107" y="84"/>
                      </a:cubicBezTo>
                      <a:cubicBezTo>
                        <a:pt x="106" y="84"/>
                        <a:pt x="106" y="84"/>
                        <a:pt x="106" y="84"/>
                      </a:cubicBezTo>
                      <a:close/>
                      <a:moveTo>
                        <a:pt x="111" y="121"/>
                      </a:moveTo>
                      <a:cubicBezTo>
                        <a:pt x="111" y="121"/>
                        <a:pt x="111" y="121"/>
                        <a:pt x="111" y="121"/>
                      </a:cubicBezTo>
                      <a:cubicBezTo>
                        <a:pt x="111" y="121"/>
                        <a:pt x="111" y="121"/>
                        <a:pt x="111" y="121"/>
                      </a:cubicBezTo>
                      <a:cubicBezTo>
                        <a:pt x="111" y="121"/>
                        <a:pt x="111" y="121"/>
                        <a:pt x="111" y="121"/>
                      </a:cubicBezTo>
                      <a:cubicBezTo>
                        <a:pt x="111" y="121"/>
                        <a:pt x="111" y="121"/>
                        <a:pt x="111" y="121"/>
                      </a:cubicBezTo>
                      <a:close/>
                      <a:moveTo>
                        <a:pt x="118" y="94"/>
                      </a:move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7" y="94"/>
                        <a:pt x="117" y="94"/>
                        <a:pt x="117" y="94"/>
                      </a:cubicBezTo>
                      <a:cubicBezTo>
                        <a:pt x="117" y="94"/>
                        <a:pt x="117" y="94"/>
                        <a:pt x="117"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lose/>
                      <a:moveTo>
                        <a:pt x="118" y="119"/>
                      </a:moveTo>
                      <a:cubicBezTo>
                        <a:pt x="118" y="119"/>
                        <a:pt x="118" y="119"/>
                        <a:pt x="118" y="119"/>
                      </a:cubicBezTo>
                      <a:cubicBezTo>
                        <a:pt x="118" y="119"/>
                        <a:pt x="118" y="119"/>
                        <a:pt x="118" y="119"/>
                      </a:cubicBezTo>
                      <a:cubicBezTo>
                        <a:pt x="117" y="119"/>
                        <a:pt x="117" y="119"/>
                        <a:pt x="117" y="119"/>
                      </a:cubicBezTo>
                      <a:cubicBezTo>
                        <a:pt x="117" y="120"/>
                        <a:pt x="117" y="120"/>
                        <a:pt x="117" y="120"/>
                      </a:cubicBezTo>
                      <a:cubicBezTo>
                        <a:pt x="117" y="120"/>
                        <a:pt x="117" y="120"/>
                        <a:pt x="117" y="120"/>
                      </a:cubicBezTo>
                      <a:cubicBezTo>
                        <a:pt x="117" y="120"/>
                        <a:pt x="117" y="120"/>
                        <a:pt x="117" y="120"/>
                      </a:cubicBezTo>
                      <a:cubicBezTo>
                        <a:pt x="117" y="120"/>
                        <a:pt x="117" y="120"/>
                        <a:pt x="117" y="120"/>
                      </a:cubicBezTo>
                      <a:cubicBezTo>
                        <a:pt x="116" y="120"/>
                        <a:pt x="116" y="120"/>
                        <a:pt x="116" y="120"/>
                      </a:cubicBezTo>
                      <a:cubicBezTo>
                        <a:pt x="116" y="120"/>
                        <a:pt x="116" y="120"/>
                        <a:pt x="116" y="120"/>
                      </a:cubicBezTo>
                      <a:cubicBezTo>
                        <a:pt x="117" y="120"/>
                        <a:pt x="117" y="120"/>
                        <a:pt x="117" y="120"/>
                      </a:cubicBezTo>
                      <a:cubicBezTo>
                        <a:pt x="117" y="120"/>
                        <a:pt x="117" y="120"/>
                        <a:pt x="117" y="120"/>
                      </a:cubicBezTo>
                      <a:cubicBezTo>
                        <a:pt x="117" y="120"/>
                        <a:pt x="117" y="120"/>
                        <a:pt x="117" y="120"/>
                      </a:cubicBezTo>
                      <a:cubicBezTo>
                        <a:pt x="117" y="120"/>
                        <a:pt x="117" y="120"/>
                        <a:pt x="117" y="120"/>
                      </a:cubicBezTo>
                      <a:cubicBezTo>
                        <a:pt x="117" y="119"/>
                        <a:pt x="117" y="119"/>
                        <a:pt x="117" y="119"/>
                      </a:cubicBezTo>
                      <a:cubicBezTo>
                        <a:pt x="118" y="120"/>
                        <a:pt x="118" y="120"/>
                        <a:pt x="118" y="120"/>
                      </a:cubicBezTo>
                      <a:cubicBezTo>
                        <a:pt x="118" y="120"/>
                        <a:pt x="118" y="120"/>
                        <a:pt x="118" y="120"/>
                      </a:cubicBezTo>
                      <a:cubicBezTo>
                        <a:pt x="118" y="119"/>
                        <a:pt x="118" y="119"/>
                        <a:pt x="118" y="119"/>
                      </a:cubicBezTo>
                      <a:cubicBezTo>
                        <a:pt x="118" y="119"/>
                        <a:pt x="118" y="119"/>
                        <a:pt x="118" y="119"/>
                      </a:cubicBezTo>
                      <a:cubicBezTo>
                        <a:pt x="118" y="120"/>
                        <a:pt x="118" y="120"/>
                        <a:pt x="118" y="120"/>
                      </a:cubicBezTo>
                      <a:cubicBezTo>
                        <a:pt x="118" y="120"/>
                        <a:pt x="118" y="120"/>
                        <a:pt x="118" y="120"/>
                      </a:cubicBezTo>
                      <a:cubicBezTo>
                        <a:pt x="118" y="120"/>
                        <a:pt x="118" y="120"/>
                        <a:pt x="118" y="120"/>
                      </a:cubicBezTo>
                      <a:cubicBezTo>
                        <a:pt x="118" y="120"/>
                        <a:pt x="118" y="120"/>
                        <a:pt x="118" y="120"/>
                      </a:cubicBezTo>
                      <a:cubicBezTo>
                        <a:pt x="118" y="119"/>
                        <a:pt x="118" y="119"/>
                        <a:pt x="118" y="119"/>
                      </a:cubicBezTo>
                      <a:close/>
                      <a:moveTo>
                        <a:pt x="119" y="119"/>
                      </a:moveTo>
                      <a:cubicBezTo>
                        <a:pt x="119" y="119"/>
                        <a:pt x="119" y="119"/>
                        <a:pt x="119"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20"/>
                        <a:pt x="118" y="120"/>
                        <a:pt x="118" y="120"/>
                      </a:cubicBezTo>
                      <a:cubicBezTo>
                        <a:pt x="118" y="120"/>
                        <a:pt x="118" y="120"/>
                        <a:pt x="118" y="120"/>
                      </a:cubicBezTo>
                      <a:cubicBezTo>
                        <a:pt x="119" y="119"/>
                        <a:pt x="119" y="119"/>
                        <a:pt x="119" y="119"/>
                      </a:cubicBezTo>
                      <a:cubicBezTo>
                        <a:pt x="119" y="119"/>
                        <a:pt x="119" y="119"/>
                        <a:pt x="119" y="119"/>
                      </a:cubicBezTo>
                      <a:close/>
                      <a:moveTo>
                        <a:pt x="117" y="93"/>
                      </a:moveTo>
                      <a:cubicBezTo>
                        <a:pt x="117" y="93"/>
                        <a:pt x="117" y="93"/>
                        <a:pt x="117" y="93"/>
                      </a:cubicBezTo>
                      <a:cubicBezTo>
                        <a:pt x="117" y="93"/>
                        <a:pt x="117" y="93"/>
                        <a:pt x="117" y="93"/>
                      </a:cubicBezTo>
                      <a:cubicBezTo>
                        <a:pt x="117" y="93"/>
                        <a:pt x="117" y="93"/>
                        <a:pt x="117" y="93"/>
                      </a:cubicBezTo>
                      <a:cubicBezTo>
                        <a:pt x="117" y="93"/>
                        <a:pt x="117" y="93"/>
                        <a:pt x="117" y="93"/>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3"/>
                        <a:pt x="117" y="93"/>
                        <a:pt x="117" y="93"/>
                      </a:cubicBezTo>
                      <a:cubicBezTo>
                        <a:pt x="117" y="93"/>
                        <a:pt x="117" y="93"/>
                        <a:pt x="117" y="93"/>
                      </a:cubicBezTo>
                      <a:cubicBezTo>
                        <a:pt x="117" y="93"/>
                        <a:pt x="117" y="93"/>
                        <a:pt x="117" y="93"/>
                      </a:cubicBezTo>
                      <a:cubicBezTo>
                        <a:pt x="117" y="93"/>
                        <a:pt x="117" y="93"/>
                        <a:pt x="117" y="93"/>
                      </a:cubicBezTo>
                      <a:close/>
                      <a:moveTo>
                        <a:pt x="81" y="35"/>
                      </a:move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lose/>
                      <a:moveTo>
                        <a:pt x="45" y="30"/>
                      </a:moveTo>
                      <a:cubicBezTo>
                        <a:pt x="45" y="30"/>
                        <a:pt x="45" y="30"/>
                        <a:pt x="45" y="30"/>
                      </a:cubicBezTo>
                      <a:cubicBezTo>
                        <a:pt x="45" y="30"/>
                        <a:pt x="45" y="30"/>
                        <a:pt x="45" y="30"/>
                      </a:cubicBezTo>
                      <a:cubicBezTo>
                        <a:pt x="45" y="30"/>
                        <a:pt x="45" y="30"/>
                        <a:pt x="45" y="30"/>
                      </a:cubicBezTo>
                      <a:cubicBezTo>
                        <a:pt x="45" y="30"/>
                        <a:pt x="45" y="30"/>
                        <a:pt x="45"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4" y="30"/>
                        <a:pt x="44" y="30"/>
                        <a:pt x="44" y="30"/>
                      </a:cubicBezTo>
                      <a:cubicBezTo>
                        <a:pt x="44" y="30"/>
                        <a:pt x="44" y="30"/>
                        <a:pt x="44" y="30"/>
                      </a:cubicBezTo>
                      <a:cubicBezTo>
                        <a:pt x="44" y="30"/>
                        <a:pt x="44" y="30"/>
                        <a:pt x="44" y="30"/>
                      </a:cubicBezTo>
                      <a:cubicBezTo>
                        <a:pt x="44" y="30"/>
                        <a:pt x="44" y="30"/>
                        <a:pt x="44" y="30"/>
                      </a:cubicBezTo>
                      <a:cubicBezTo>
                        <a:pt x="44" y="31"/>
                        <a:pt x="44" y="31"/>
                        <a:pt x="44" y="31"/>
                      </a:cubicBezTo>
                      <a:cubicBezTo>
                        <a:pt x="44" y="31"/>
                        <a:pt x="44" y="31"/>
                        <a:pt x="44" y="31"/>
                      </a:cubicBezTo>
                      <a:cubicBezTo>
                        <a:pt x="45" y="31"/>
                        <a:pt x="45" y="31"/>
                        <a:pt x="45" y="31"/>
                      </a:cubicBezTo>
                      <a:cubicBezTo>
                        <a:pt x="45" y="31"/>
                        <a:pt x="45" y="31"/>
                        <a:pt x="45" y="31"/>
                      </a:cubicBezTo>
                      <a:cubicBezTo>
                        <a:pt x="45" y="30"/>
                        <a:pt x="45" y="30"/>
                        <a:pt x="45" y="30"/>
                      </a:cubicBezTo>
                      <a:cubicBezTo>
                        <a:pt x="45" y="30"/>
                        <a:pt x="45" y="30"/>
                        <a:pt x="45" y="30"/>
                      </a:cubicBezTo>
                      <a:cubicBezTo>
                        <a:pt x="45" y="30"/>
                        <a:pt x="45" y="30"/>
                        <a:pt x="45" y="30"/>
                      </a:cubicBezTo>
                      <a:cubicBezTo>
                        <a:pt x="45" y="30"/>
                        <a:pt x="45" y="30"/>
                        <a:pt x="45" y="30"/>
                      </a:cubicBezTo>
                      <a:close/>
                      <a:moveTo>
                        <a:pt x="53" y="26"/>
                      </a:moveTo>
                      <a:cubicBezTo>
                        <a:pt x="53" y="26"/>
                        <a:pt x="53" y="26"/>
                        <a:pt x="53" y="26"/>
                      </a:cubicBezTo>
                      <a:cubicBezTo>
                        <a:pt x="52" y="27"/>
                        <a:pt x="52" y="27"/>
                        <a:pt x="52" y="27"/>
                      </a:cubicBezTo>
                      <a:cubicBezTo>
                        <a:pt x="52" y="27"/>
                        <a:pt x="52" y="27"/>
                        <a:pt x="52" y="27"/>
                      </a:cubicBezTo>
                      <a:cubicBezTo>
                        <a:pt x="53" y="27"/>
                        <a:pt x="53" y="27"/>
                        <a:pt x="53" y="27"/>
                      </a:cubicBezTo>
                      <a:cubicBezTo>
                        <a:pt x="53" y="26"/>
                        <a:pt x="53" y="26"/>
                        <a:pt x="53" y="26"/>
                      </a:cubicBezTo>
                      <a:cubicBezTo>
                        <a:pt x="53" y="26"/>
                        <a:pt x="53" y="26"/>
                        <a:pt x="53" y="26"/>
                      </a:cubicBezTo>
                      <a:cubicBezTo>
                        <a:pt x="53" y="26"/>
                        <a:pt x="53" y="26"/>
                        <a:pt x="53" y="26"/>
                      </a:cubicBezTo>
                      <a:close/>
                      <a:moveTo>
                        <a:pt x="51" y="27"/>
                      </a:moveTo>
                      <a:cubicBezTo>
                        <a:pt x="51" y="28"/>
                        <a:pt x="51" y="28"/>
                        <a:pt x="51" y="28"/>
                      </a:cubicBezTo>
                      <a:cubicBezTo>
                        <a:pt x="51" y="28"/>
                        <a:pt x="51" y="28"/>
                        <a:pt x="51" y="28"/>
                      </a:cubicBezTo>
                      <a:cubicBezTo>
                        <a:pt x="51" y="28"/>
                        <a:pt x="51" y="28"/>
                        <a:pt x="51" y="28"/>
                      </a:cubicBezTo>
                      <a:cubicBezTo>
                        <a:pt x="51" y="28"/>
                        <a:pt x="51" y="28"/>
                        <a:pt x="51" y="28"/>
                      </a:cubicBezTo>
                      <a:cubicBezTo>
                        <a:pt x="51" y="28"/>
                        <a:pt x="51" y="28"/>
                        <a:pt x="51" y="28"/>
                      </a:cubicBezTo>
                      <a:cubicBezTo>
                        <a:pt x="51" y="28"/>
                        <a:pt x="51" y="28"/>
                        <a:pt x="51" y="28"/>
                      </a:cubicBezTo>
                      <a:cubicBezTo>
                        <a:pt x="50" y="28"/>
                        <a:pt x="50" y="28"/>
                        <a:pt x="50" y="28"/>
                      </a:cubicBezTo>
                      <a:cubicBezTo>
                        <a:pt x="50" y="28"/>
                        <a:pt x="50" y="28"/>
                        <a:pt x="50" y="28"/>
                      </a:cubicBezTo>
                      <a:cubicBezTo>
                        <a:pt x="50" y="28"/>
                        <a:pt x="50" y="28"/>
                        <a:pt x="50" y="28"/>
                      </a:cubicBezTo>
                      <a:cubicBezTo>
                        <a:pt x="50" y="28"/>
                        <a:pt x="50" y="28"/>
                        <a:pt x="50" y="28"/>
                      </a:cubicBezTo>
                      <a:cubicBezTo>
                        <a:pt x="47" y="31"/>
                        <a:pt x="47" y="31"/>
                        <a:pt x="47" y="31"/>
                      </a:cubicBezTo>
                      <a:cubicBezTo>
                        <a:pt x="46" y="31"/>
                        <a:pt x="46" y="31"/>
                        <a:pt x="46" y="31"/>
                      </a:cubicBezTo>
                      <a:cubicBezTo>
                        <a:pt x="46" y="31"/>
                        <a:pt x="46" y="31"/>
                        <a:pt x="46" y="31"/>
                      </a:cubicBezTo>
                      <a:cubicBezTo>
                        <a:pt x="45" y="31"/>
                        <a:pt x="45" y="31"/>
                        <a:pt x="45" y="31"/>
                      </a:cubicBezTo>
                      <a:cubicBezTo>
                        <a:pt x="45" y="31"/>
                        <a:pt x="45" y="31"/>
                        <a:pt x="45" y="31"/>
                      </a:cubicBezTo>
                      <a:cubicBezTo>
                        <a:pt x="46" y="31"/>
                        <a:pt x="46" y="31"/>
                        <a:pt x="46" y="31"/>
                      </a:cubicBezTo>
                      <a:cubicBezTo>
                        <a:pt x="46" y="31"/>
                        <a:pt x="46" y="31"/>
                        <a:pt x="46" y="31"/>
                      </a:cubicBezTo>
                      <a:cubicBezTo>
                        <a:pt x="47" y="31"/>
                        <a:pt x="47" y="31"/>
                        <a:pt x="47" y="31"/>
                      </a:cubicBezTo>
                      <a:cubicBezTo>
                        <a:pt x="47" y="31"/>
                        <a:pt x="47" y="31"/>
                        <a:pt x="47" y="31"/>
                      </a:cubicBezTo>
                      <a:cubicBezTo>
                        <a:pt x="48" y="30"/>
                        <a:pt x="48" y="30"/>
                        <a:pt x="48" y="30"/>
                      </a:cubicBezTo>
                      <a:cubicBezTo>
                        <a:pt x="49" y="30"/>
                        <a:pt x="49" y="30"/>
                        <a:pt x="49" y="30"/>
                      </a:cubicBezTo>
                      <a:cubicBezTo>
                        <a:pt x="50" y="29"/>
                        <a:pt x="50" y="29"/>
                        <a:pt x="50" y="29"/>
                      </a:cubicBezTo>
                      <a:cubicBezTo>
                        <a:pt x="51" y="28"/>
                        <a:pt x="51" y="28"/>
                        <a:pt x="51" y="28"/>
                      </a:cubicBezTo>
                      <a:cubicBezTo>
                        <a:pt x="51" y="28"/>
                        <a:pt x="51" y="28"/>
                        <a:pt x="51" y="28"/>
                      </a:cubicBezTo>
                      <a:cubicBezTo>
                        <a:pt x="51" y="28"/>
                        <a:pt x="51" y="28"/>
                        <a:pt x="51" y="28"/>
                      </a:cubicBezTo>
                      <a:cubicBezTo>
                        <a:pt x="51" y="27"/>
                        <a:pt x="51" y="27"/>
                        <a:pt x="51" y="27"/>
                      </a:cubicBezTo>
                      <a:cubicBezTo>
                        <a:pt x="52" y="27"/>
                        <a:pt x="52" y="27"/>
                        <a:pt x="52" y="27"/>
                      </a:cubicBezTo>
                      <a:cubicBezTo>
                        <a:pt x="52" y="27"/>
                        <a:pt x="52" y="27"/>
                        <a:pt x="52" y="27"/>
                      </a:cubicBezTo>
                      <a:lnTo>
                        <a:pt x="51" y="27"/>
                      </a:lnTo>
                      <a:close/>
                      <a:moveTo>
                        <a:pt x="130" y="54"/>
                      </a:moveTo>
                      <a:cubicBezTo>
                        <a:pt x="131" y="55"/>
                        <a:pt x="131" y="55"/>
                        <a:pt x="131" y="55"/>
                      </a:cubicBezTo>
                      <a:cubicBezTo>
                        <a:pt x="131" y="55"/>
                        <a:pt x="131" y="55"/>
                        <a:pt x="131" y="55"/>
                      </a:cubicBezTo>
                      <a:cubicBezTo>
                        <a:pt x="131" y="55"/>
                        <a:pt x="131" y="55"/>
                        <a:pt x="131" y="55"/>
                      </a:cubicBezTo>
                      <a:cubicBezTo>
                        <a:pt x="131" y="55"/>
                        <a:pt x="131" y="55"/>
                        <a:pt x="131" y="55"/>
                      </a:cubicBezTo>
                      <a:cubicBezTo>
                        <a:pt x="131" y="56"/>
                        <a:pt x="131" y="56"/>
                        <a:pt x="131" y="56"/>
                      </a:cubicBezTo>
                      <a:cubicBezTo>
                        <a:pt x="131" y="56"/>
                        <a:pt x="131" y="56"/>
                        <a:pt x="131" y="56"/>
                      </a:cubicBezTo>
                      <a:cubicBezTo>
                        <a:pt x="131" y="56"/>
                        <a:pt x="131" y="56"/>
                        <a:pt x="131" y="56"/>
                      </a:cubicBezTo>
                      <a:cubicBezTo>
                        <a:pt x="132" y="57"/>
                        <a:pt x="132" y="57"/>
                        <a:pt x="132" y="57"/>
                      </a:cubicBezTo>
                      <a:cubicBezTo>
                        <a:pt x="133" y="60"/>
                        <a:pt x="133" y="60"/>
                        <a:pt x="133" y="60"/>
                      </a:cubicBezTo>
                      <a:cubicBezTo>
                        <a:pt x="133" y="60"/>
                        <a:pt x="133" y="60"/>
                        <a:pt x="133" y="60"/>
                      </a:cubicBezTo>
                      <a:cubicBezTo>
                        <a:pt x="133" y="60"/>
                        <a:pt x="133" y="60"/>
                        <a:pt x="133" y="60"/>
                      </a:cubicBezTo>
                      <a:cubicBezTo>
                        <a:pt x="133" y="60"/>
                        <a:pt x="133" y="60"/>
                        <a:pt x="133" y="60"/>
                      </a:cubicBezTo>
                      <a:cubicBezTo>
                        <a:pt x="134" y="61"/>
                        <a:pt x="134" y="61"/>
                        <a:pt x="134" y="61"/>
                      </a:cubicBezTo>
                      <a:cubicBezTo>
                        <a:pt x="134" y="61"/>
                        <a:pt x="134" y="61"/>
                        <a:pt x="134" y="61"/>
                      </a:cubicBezTo>
                      <a:cubicBezTo>
                        <a:pt x="134" y="61"/>
                        <a:pt x="134" y="61"/>
                        <a:pt x="134" y="61"/>
                      </a:cubicBezTo>
                      <a:cubicBezTo>
                        <a:pt x="135" y="63"/>
                        <a:pt x="135" y="63"/>
                        <a:pt x="135" y="63"/>
                      </a:cubicBezTo>
                      <a:cubicBezTo>
                        <a:pt x="136" y="64"/>
                        <a:pt x="136" y="64"/>
                        <a:pt x="136" y="64"/>
                      </a:cubicBezTo>
                      <a:cubicBezTo>
                        <a:pt x="136" y="64"/>
                        <a:pt x="136" y="64"/>
                        <a:pt x="136" y="64"/>
                      </a:cubicBezTo>
                      <a:cubicBezTo>
                        <a:pt x="136" y="65"/>
                        <a:pt x="136" y="65"/>
                        <a:pt x="136" y="65"/>
                      </a:cubicBezTo>
                      <a:cubicBezTo>
                        <a:pt x="136" y="64"/>
                        <a:pt x="136" y="64"/>
                        <a:pt x="136" y="64"/>
                      </a:cubicBezTo>
                      <a:cubicBezTo>
                        <a:pt x="132" y="57"/>
                        <a:pt x="132" y="57"/>
                        <a:pt x="132" y="57"/>
                      </a:cubicBezTo>
                      <a:cubicBezTo>
                        <a:pt x="132" y="57"/>
                        <a:pt x="132" y="57"/>
                        <a:pt x="132" y="57"/>
                      </a:cubicBezTo>
                      <a:cubicBezTo>
                        <a:pt x="132" y="56"/>
                        <a:pt x="132" y="56"/>
                        <a:pt x="132" y="56"/>
                      </a:cubicBezTo>
                      <a:cubicBezTo>
                        <a:pt x="132" y="56"/>
                        <a:pt x="132" y="56"/>
                        <a:pt x="132" y="56"/>
                      </a:cubicBezTo>
                      <a:cubicBezTo>
                        <a:pt x="131" y="55"/>
                        <a:pt x="131" y="55"/>
                        <a:pt x="131" y="55"/>
                      </a:cubicBezTo>
                      <a:cubicBezTo>
                        <a:pt x="130" y="54"/>
                        <a:pt x="130" y="54"/>
                        <a:pt x="130" y="54"/>
                      </a:cubicBezTo>
                      <a:cubicBezTo>
                        <a:pt x="130" y="53"/>
                        <a:pt x="130" y="53"/>
                        <a:pt x="130" y="53"/>
                      </a:cubicBezTo>
                      <a:cubicBezTo>
                        <a:pt x="130" y="53"/>
                        <a:pt x="130" y="53"/>
                        <a:pt x="130" y="53"/>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3"/>
                        <a:pt x="129" y="53"/>
                        <a:pt x="129" y="53"/>
                      </a:cubicBezTo>
                      <a:lnTo>
                        <a:pt x="130" y="54"/>
                      </a:lnTo>
                      <a:close/>
                      <a:moveTo>
                        <a:pt x="102" y="78"/>
                      </a:moveTo>
                      <a:cubicBezTo>
                        <a:pt x="101" y="78"/>
                        <a:pt x="101" y="78"/>
                        <a:pt x="101" y="78"/>
                      </a:cubicBezTo>
                      <a:cubicBezTo>
                        <a:pt x="101" y="78"/>
                        <a:pt x="101" y="78"/>
                        <a:pt x="101" y="78"/>
                      </a:cubicBezTo>
                      <a:cubicBezTo>
                        <a:pt x="101" y="78"/>
                        <a:pt x="101" y="78"/>
                        <a:pt x="101" y="78"/>
                      </a:cubicBezTo>
                      <a:cubicBezTo>
                        <a:pt x="101" y="78"/>
                        <a:pt x="101" y="78"/>
                        <a:pt x="101" y="78"/>
                      </a:cubicBezTo>
                      <a:cubicBezTo>
                        <a:pt x="101" y="78"/>
                        <a:pt x="101" y="78"/>
                        <a:pt x="101" y="78"/>
                      </a:cubicBezTo>
                      <a:cubicBezTo>
                        <a:pt x="102" y="79"/>
                        <a:pt x="102" y="79"/>
                        <a:pt x="102" y="79"/>
                      </a:cubicBezTo>
                      <a:cubicBezTo>
                        <a:pt x="102" y="80"/>
                        <a:pt x="102" y="80"/>
                        <a:pt x="102" y="80"/>
                      </a:cubicBezTo>
                      <a:cubicBezTo>
                        <a:pt x="102" y="79"/>
                        <a:pt x="102" y="79"/>
                        <a:pt x="102" y="79"/>
                      </a:cubicBezTo>
                      <a:cubicBezTo>
                        <a:pt x="102" y="79"/>
                        <a:pt x="102" y="79"/>
                        <a:pt x="102" y="79"/>
                      </a:cubicBezTo>
                      <a:lnTo>
                        <a:pt x="102" y="78"/>
                      </a:lnTo>
                      <a:close/>
                      <a:moveTo>
                        <a:pt x="93" y="68"/>
                      </a:moveTo>
                      <a:cubicBezTo>
                        <a:pt x="93" y="67"/>
                        <a:pt x="93" y="67"/>
                        <a:pt x="93" y="67"/>
                      </a:cubicBezTo>
                      <a:cubicBezTo>
                        <a:pt x="93" y="67"/>
                        <a:pt x="93" y="67"/>
                        <a:pt x="93" y="67"/>
                      </a:cubicBezTo>
                      <a:cubicBezTo>
                        <a:pt x="92" y="67"/>
                        <a:pt x="92" y="67"/>
                        <a:pt x="92" y="67"/>
                      </a:cubicBezTo>
                      <a:cubicBezTo>
                        <a:pt x="92" y="67"/>
                        <a:pt x="92" y="67"/>
                        <a:pt x="92" y="67"/>
                      </a:cubicBezTo>
                      <a:cubicBezTo>
                        <a:pt x="93" y="67"/>
                        <a:pt x="93" y="67"/>
                        <a:pt x="93" y="67"/>
                      </a:cubicBezTo>
                      <a:cubicBezTo>
                        <a:pt x="93" y="68"/>
                        <a:pt x="93" y="68"/>
                        <a:pt x="93" y="68"/>
                      </a:cubicBezTo>
                      <a:cubicBezTo>
                        <a:pt x="93" y="68"/>
                        <a:pt x="93" y="68"/>
                        <a:pt x="93" y="68"/>
                      </a:cubicBezTo>
                      <a:cubicBezTo>
                        <a:pt x="94" y="69"/>
                        <a:pt x="94" y="69"/>
                        <a:pt x="94" y="69"/>
                      </a:cubicBezTo>
                      <a:cubicBezTo>
                        <a:pt x="94" y="69"/>
                        <a:pt x="94" y="69"/>
                        <a:pt x="94" y="69"/>
                      </a:cubicBezTo>
                      <a:cubicBezTo>
                        <a:pt x="94" y="69"/>
                        <a:pt x="94" y="69"/>
                        <a:pt x="94" y="69"/>
                      </a:cubicBezTo>
                      <a:lnTo>
                        <a:pt x="93" y="68"/>
                      </a:lnTo>
                      <a:close/>
                      <a:moveTo>
                        <a:pt x="88" y="41"/>
                      </a:move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lose/>
                      <a:moveTo>
                        <a:pt x="120" y="95"/>
                      </a:moveTo>
                      <a:cubicBezTo>
                        <a:pt x="120" y="95"/>
                        <a:pt x="120" y="95"/>
                        <a:pt x="120" y="95"/>
                      </a:cubicBezTo>
                      <a:cubicBezTo>
                        <a:pt x="120" y="95"/>
                        <a:pt x="120" y="95"/>
                        <a:pt x="120" y="95"/>
                      </a:cubicBezTo>
                      <a:cubicBezTo>
                        <a:pt x="120" y="95"/>
                        <a:pt x="120" y="95"/>
                        <a:pt x="120" y="95"/>
                      </a:cubicBezTo>
                      <a:cubicBezTo>
                        <a:pt x="120" y="95"/>
                        <a:pt x="120" y="95"/>
                        <a:pt x="120" y="95"/>
                      </a:cubicBezTo>
                      <a:cubicBezTo>
                        <a:pt x="120" y="95"/>
                        <a:pt x="120" y="95"/>
                        <a:pt x="120" y="95"/>
                      </a:cubicBezTo>
                      <a:cubicBezTo>
                        <a:pt x="120" y="95"/>
                        <a:pt x="120" y="95"/>
                        <a:pt x="120" y="95"/>
                      </a:cubicBezTo>
                      <a:cubicBezTo>
                        <a:pt x="120" y="94"/>
                        <a:pt x="120" y="94"/>
                        <a:pt x="120" y="94"/>
                      </a:cubicBezTo>
                      <a:cubicBezTo>
                        <a:pt x="120" y="94"/>
                        <a:pt x="120" y="94"/>
                        <a:pt x="120" y="94"/>
                      </a:cubicBezTo>
                      <a:cubicBezTo>
                        <a:pt x="120" y="94"/>
                        <a:pt x="120" y="94"/>
                        <a:pt x="120" y="94"/>
                      </a:cubicBezTo>
                      <a:cubicBezTo>
                        <a:pt x="120" y="94"/>
                        <a:pt x="120" y="94"/>
                        <a:pt x="120"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5"/>
                        <a:pt x="119" y="95"/>
                        <a:pt x="119" y="95"/>
                      </a:cubicBezTo>
                      <a:cubicBezTo>
                        <a:pt x="119" y="95"/>
                        <a:pt x="119" y="95"/>
                        <a:pt x="119" y="95"/>
                      </a:cubicBezTo>
                      <a:cubicBezTo>
                        <a:pt x="119" y="95"/>
                        <a:pt x="119" y="95"/>
                        <a:pt x="119" y="95"/>
                      </a:cubicBezTo>
                      <a:cubicBezTo>
                        <a:pt x="119" y="95"/>
                        <a:pt x="119" y="95"/>
                        <a:pt x="119" y="95"/>
                      </a:cubicBezTo>
                      <a:cubicBezTo>
                        <a:pt x="120" y="95"/>
                        <a:pt x="120" y="95"/>
                        <a:pt x="120" y="95"/>
                      </a:cubicBezTo>
                      <a:close/>
                      <a:moveTo>
                        <a:pt x="88" y="42"/>
                      </a:moveTo>
                      <a:cubicBezTo>
                        <a:pt x="88" y="42"/>
                        <a:pt x="88" y="42"/>
                        <a:pt x="88" y="42"/>
                      </a:cubicBezTo>
                      <a:cubicBezTo>
                        <a:pt x="88" y="42"/>
                        <a:pt x="88" y="42"/>
                        <a:pt x="88" y="42"/>
                      </a:cubicBezTo>
                      <a:cubicBezTo>
                        <a:pt x="88" y="42"/>
                        <a:pt x="88" y="42"/>
                        <a:pt x="88" y="42"/>
                      </a:cubicBezTo>
                      <a:cubicBezTo>
                        <a:pt x="88" y="42"/>
                        <a:pt x="88" y="42"/>
                        <a:pt x="88" y="42"/>
                      </a:cubicBezTo>
                      <a:cubicBezTo>
                        <a:pt x="89" y="42"/>
                        <a:pt x="89" y="42"/>
                        <a:pt x="89" y="42"/>
                      </a:cubicBezTo>
                      <a:cubicBezTo>
                        <a:pt x="89" y="42"/>
                        <a:pt x="89" y="42"/>
                        <a:pt x="89" y="42"/>
                      </a:cubicBezTo>
                      <a:cubicBezTo>
                        <a:pt x="89" y="42"/>
                        <a:pt x="89" y="42"/>
                        <a:pt x="89" y="42"/>
                      </a:cubicBezTo>
                      <a:cubicBezTo>
                        <a:pt x="89" y="42"/>
                        <a:pt x="89" y="42"/>
                        <a:pt x="89" y="42"/>
                      </a:cubicBezTo>
                      <a:cubicBezTo>
                        <a:pt x="89" y="42"/>
                        <a:pt x="89" y="42"/>
                        <a:pt x="89" y="42"/>
                      </a:cubicBezTo>
                      <a:cubicBezTo>
                        <a:pt x="89" y="42"/>
                        <a:pt x="89" y="42"/>
                        <a:pt x="89" y="42"/>
                      </a:cubicBezTo>
                      <a:cubicBezTo>
                        <a:pt x="88" y="42"/>
                        <a:pt x="88" y="42"/>
                        <a:pt x="88" y="42"/>
                      </a:cubicBezTo>
                      <a:cubicBezTo>
                        <a:pt x="88" y="42"/>
                        <a:pt x="88" y="42"/>
                        <a:pt x="88" y="42"/>
                      </a:cubicBezTo>
                      <a:cubicBezTo>
                        <a:pt x="88" y="42"/>
                        <a:pt x="88" y="42"/>
                        <a:pt x="88" y="42"/>
                      </a:cubicBezTo>
                      <a:cubicBezTo>
                        <a:pt x="88" y="42"/>
                        <a:pt x="88" y="42"/>
                        <a:pt x="88" y="42"/>
                      </a:cubicBezTo>
                      <a:cubicBezTo>
                        <a:pt x="88" y="42"/>
                        <a:pt x="88" y="42"/>
                        <a:pt x="88" y="42"/>
                      </a:cubicBezTo>
                      <a:cubicBezTo>
                        <a:pt x="88" y="42"/>
                        <a:pt x="88" y="42"/>
                        <a:pt x="88" y="42"/>
                      </a:cubicBezTo>
                      <a:close/>
                      <a:moveTo>
                        <a:pt x="17" y="19"/>
                      </a:moveTo>
                      <a:cubicBezTo>
                        <a:pt x="16" y="19"/>
                        <a:pt x="16" y="19"/>
                        <a:pt x="16" y="19"/>
                      </a:cubicBezTo>
                      <a:cubicBezTo>
                        <a:pt x="16" y="19"/>
                        <a:pt x="16" y="19"/>
                        <a:pt x="16" y="19"/>
                      </a:cubicBezTo>
                      <a:cubicBezTo>
                        <a:pt x="16" y="19"/>
                        <a:pt x="16" y="19"/>
                        <a:pt x="16" y="19"/>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2" y="20"/>
                        <a:pt x="12" y="20"/>
                        <a:pt x="12" y="20"/>
                      </a:cubicBezTo>
                      <a:cubicBezTo>
                        <a:pt x="11" y="20"/>
                        <a:pt x="11" y="20"/>
                        <a:pt x="11" y="20"/>
                      </a:cubicBezTo>
                      <a:cubicBezTo>
                        <a:pt x="10" y="21"/>
                        <a:pt x="10" y="21"/>
                        <a:pt x="10" y="21"/>
                      </a:cubicBezTo>
                      <a:cubicBezTo>
                        <a:pt x="8" y="21"/>
                        <a:pt x="8" y="21"/>
                        <a:pt x="8" y="21"/>
                      </a:cubicBezTo>
                      <a:cubicBezTo>
                        <a:pt x="7" y="22"/>
                        <a:pt x="7" y="22"/>
                        <a:pt x="7" y="22"/>
                      </a:cubicBezTo>
                      <a:cubicBezTo>
                        <a:pt x="6" y="22"/>
                        <a:pt x="6" y="22"/>
                        <a:pt x="6" y="22"/>
                      </a:cubicBezTo>
                      <a:cubicBezTo>
                        <a:pt x="7" y="22"/>
                        <a:pt x="7" y="22"/>
                        <a:pt x="7" y="22"/>
                      </a:cubicBezTo>
                      <a:cubicBezTo>
                        <a:pt x="11" y="21"/>
                        <a:pt x="15" y="20"/>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8" y="19"/>
                        <a:pt x="18" y="19"/>
                        <a:pt x="18" y="19"/>
                      </a:cubicBezTo>
                      <a:lnTo>
                        <a:pt x="17" y="19"/>
                      </a:lnTo>
                      <a:close/>
                      <a:moveTo>
                        <a:pt x="135" y="111"/>
                      </a:moveTo>
                      <a:cubicBezTo>
                        <a:pt x="135" y="111"/>
                        <a:pt x="135" y="111"/>
                        <a:pt x="135" y="111"/>
                      </a:cubicBezTo>
                      <a:cubicBezTo>
                        <a:pt x="134" y="111"/>
                        <a:pt x="134" y="111"/>
                        <a:pt x="134" y="111"/>
                      </a:cubicBezTo>
                      <a:cubicBezTo>
                        <a:pt x="134" y="111"/>
                        <a:pt x="134" y="111"/>
                        <a:pt x="134" y="111"/>
                      </a:cubicBezTo>
                      <a:cubicBezTo>
                        <a:pt x="134" y="111"/>
                        <a:pt x="134" y="111"/>
                        <a:pt x="134" y="111"/>
                      </a:cubicBezTo>
                      <a:cubicBezTo>
                        <a:pt x="135" y="111"/>
                        <a:pt x="135" y="111"/>
                        <a:pt x="135" y="111"/>
                      </a:cubicBezTo>
                      <a:cubicBezTo>
                        <a:pt x="135" y="111"/>
                        <a:pt x="135" y="111"/>
                        <a:pt x="135" y="111"/>
                      </a:cubicBezTo>
                      <a:cubicBezTo>
                        <a:pt x="135" y="110"/>
                        <a:pt x="135" y="110"/>
                        <a:pt x="135" y="110"/>
                      </a:cubicBezTo>
                      <a:cubicBezTo>
                        <a:pt x="135" y="110"/>
                        <a:pt x="135" y="110"/>
                        <a:pt x="135" y="110"/>
                      </a:cubicBezTo>
                      <a:lnTo>
                        <a:pt x="135" y="111"/>
                      </a:lnTo>
                      <a:close/>
                      <a:moveTo>
                        <a:pt x="125" y="46"/>
                      </a:moveTo>
                      <a:cubicBezTo>
                        <a:pt x="125" y="47"/>
                        <a:pt x="125" y="47"/>
                        <a:pt x="125" y="47"/>
                      </a:cubicBezTo>
                      <a:cubicBezTo>
                        <a:pt x="125" y="47"/>
                        <a:pt x="125" y="47"/>
                        <a:pt x="125" y="47"/>
                      </a:cubicBezTo>
                      <a:cubicBezTo>
                        <a:pt x="125" y="47"/>
                        <a:pt x="125" y="47"/>
                        <a:pt x="125" y="47"/>
                      </a:cubicBezTo>
                      <a:cubicBezTo>
                        <a:pt x="125" y="47"/>
                        <a:pt x="125" y="47"/>
                        <a:pt x="125" y="47"/>
                      </a:cubicBezTo>
                      <a:cubicBezTo>
                        <a:pt x="125" y="46"/>
                        <a:pt x="125" y="46"/>
                        <a:pt x="125" y="46"/>
                      </a:cubicBezTo>
                      <a:close/>
                      <a:moveTo>
                        <a:pt x="124" y="40"/>
                      </a:moveTo>
                      <a:cubicBezTo>
                        <a:pt x="124" y="39"/>
                        <a:pt x="124" y="39"/>
                        <a:pt x="124" y="39"/>
                      </a:cubicBezTo>
                      <a:cubicBezTo>
                        <a:pt x="124" y="39"/>
                        <a:pt x="124" y="39"/>
                        <a:pt x="124" y="39"/>
                      </a:cubicBezTo>
                      <a:cubicBezTo>
                        <a:pt x="123" y="39"/>
                        <a:pt x="123" y="39"/>
                        <a:pt x="123" y="39"/>
                      </a:cubicBezTo>
                      <a:cubicBezTo>
                        <a:pt x="123" y="39"/>
                        <a:pt x="123" y="39"/>
                        <a:pt x="123" y="39"/>
                      </a:cubicBezTo>
                      <a:cubicBezTo>
                        <a:pt x="123" y="39"/>
                        <a:pt x="123" y="39"/>
                        <a:pt x="123" y="39"/>
                      </a:cubicBezTo>
                      <a:cubicBezTo>
                        <a:pt x="122" y="40"/>
                        <a:pt x="122" y="40"/>
                        <a:pt x="122" y="40"/>
                      </a:cubicBezTo>
                      <a:cubicBezTo>
                        <a:pt x="122" y="40"/>
                        <a:pt x="122" y="40"/>
                        <a:pt x="122" y="40"/>
                      </a:cubicBezTo>
                      <a:cubicBezTo>
                        <a:pt x="122" y="40"/>
                        <a:pt x="122" y="40"/>
                        <a:pt x="122" y="40"/>
                      </a:cubicBezTo>
                      <a:cubicBezTo>
                        <a:pt x="122" y="40"/>
                        <a:pt x="122" y="40"/>
                        <a:pt x="122" y="40"/>
                      </a:cubicBezTo>
                      <a:cubicBezTo>
                        <a:pt x="122" y="41"/>
                        <a:pt x="122" y="41"/>
                        <a:pt x="122" y="41"/>
                      </a:cubicBezTo>
                      <a:cubicBezTo>
                        <a:pt x="122" y="41"/>
                        <a:pt x="122" y="41"/>
                        <a:pt x="122" y="41"/>
                      </a:cubicBezTo>
                      <a:cubicBezTo>
                        <a:pt x="122" y="42"/>
                        <a:pt x="122" y="42"/>
                        <a:pt x="122" y="42"/>
                      </a:cubicBezTo>
                      <a:cubicBezTo>
                        <a:pt x="123" y="43"/>
                        <a:pt x="123" y="43"/>
                        <a:pt x="123" y="43"/>
                      </a:cubicBezTo>
                      <a:cubicBezTo>
                        <a:pt x="123" y="43"/>
                        <a:pt x="123" y="43"/>
                        <a:pt x="123" y="43"/>
                      </a:cubicBezTo>
                      <a:cubicBezTo>
                        <a:pt x="123" y="44"/>
                        <a:pt x="123" y="44"/>
                        <a:pt x="123" y="44"/>
                      </a:cubicBezTo>
                      <a:cubicBezTo>
                        <a:pt x="124" y="45"/>
                        <a:pt x="124" y="45"/>
                        <a:pt x="124" y="45"/>
                      </a:cubicBezTo>
                      <a:cubicBezTo>
                        <a:pt x="124" y="46"/>
                        <a:pt x="124" y="46"/>
                        <a:pt x="124" y="46"/>
                      </a:cubicBezTo>
                      <a:cubicBezTo>
                        <a:pt x="124" y="46"/>
                        <a:pt x="124" y="46"/>
                        <a:pt x="124" y="46"/>
                      </a:cubicBezTo>
                      <a:cubicBezTo>
                        <a:pt x="124" y="45"/>
                        <a:pt x="124" y="45"/>
                        <a:pt x="124" y="45"/>
                      </a:cubicBezTo>
                      <a:cubicBezTo>
                        <a:pt x="124" y="45"/>
                        <a:pt x="124" y="45"/>
                        <a:pt x="124" y="45"/>
                      </a:cubicBezTo>
                      <a:cubicBezTo>
                        <a:pt x="124" y="45"/>
                        <a:pt x="124" y="45"/>
                        <a:pt x="124" y="45"/>
                      </a:cubicBezTo>
                      <a:cubicBezTo>
                        <a:pt x="124" y="44"/>
                        <a:pt x="124" y="44"/>
                        <a:pt x="124" y="44"/>
                      </a:cubicBezTo>
                      <a:cubicBezTo>
                        <a:pt x="124" y="42"/>
                        <a:pt x="124" y="42"/>
                        <a:pt x="124" y="42"/>
                      </a:cubicBezTo>
                      <a:cubicBezTo>
                        <a:pt x="124" y="41"/>
                        <a:pt x="124" y="41"/>
                        <a:pt x="124" y="41"/>
                      </a:cubicBezTo>
                      <a:lnTo>
                        <a:pt x="124" y="40"/>
                      </a:lnTo>
                      <a:close/>
                      <a:moveTo>
                        <a:pt x="136" y="103"/>
                      </a:moveTo>
                      <a:cubicBezTo>
                        <a:pt x="136" y="103"/>
                        <a:pt x="136" y="103"/>
                        <a:pt x="136" y="103"/>
                      </a:cubicBezTo>
                      <a:cubicBezTo>
                        <a:pt x="136" y="103"/>
                        <a:pt x="136" y="103"/>
                        <a:pt x="136"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4"/>
                        <a:pt x="137" y="104"/>
                        <a:pt x="137" y="104"/>
                      </a:cubicBezTo>
                      <a:cubicBezTo>
                        <a:pt x="138" y="103"/>
                        <a:pt x="138" y="103"/>
                        <a:pt x="138" y="103"/>
                      </a:cubicBezTo>
                      <a:cubicBezTo>
                        <a:pt x="138" y="103"/>
                        <a:pt x="138" y="103"/>
                        <a:pt x="138" y="103"/>
                      </a:cubicBezTo>
                      <a:cubicBezTo>
                        <a:pt x="138" y="103"/>
                        <a:pt x="138" y="103"/>
                        <a:pt x="138" y="103"/>
                      </a:cubicBezTo>
                      <a:cubicBezTo>
                        <a:pt x="138" y="104"/>
                        <a:pt x="138" y="104"/>
                        <a:pt x="138" y="104"/>
                      </a:cubicBezTo>
                      <a:cubicBezTo>
                        <a:pt x="138" y="104"/>
                        <a:pt x="138" y="104"/>
                        <a:pt x="138" y="104"/>
                      </a:cubicBezTo>
                      <a:cubicBezTo>
                        <a:pt x="138" y="103"/>
                        <a:pt x="138" y="103"/>
                        <a:pt x="138" y="103"/>
                      </a:cubicBezTo>
                      <a:cubicBezTo>
                        <a:pt x="138" y="103"/>
                        <a:pt x="138" y="103"/>
                        <a:pt x="138" y="103"/>
                      </a:cubicBezTo>
                      <a:cubicBezTo>
                        <a:pt x="138" y="103"/>
                        <a:pt x="138" y="103"/>
                        <a:pt x="138" y="103"/>
                      </a:cubicBezTo>
                      <a:cubicBezTo>
                        <a:pt x="137" y="103"/>
                        <a:pt x="137" y="103"/>
                        <a:pt x="137" y="103"/>
                      </a:cubicBezTo>
                      <a:cubicBezTo>
                        <a:pt x="138" y="103"/>
                        <a:pt x="138" y="103"/>
                        <a:pt x="138" y="103"/>
                      </a:cubicBezTo>
                      <a:cubicBezTo>
                        <a:pt x="138" y="103"/>
                        <a:pt x="138" y="103"/>
                        <a:pt x="138" y="103"/>
                      </a:cubicBezTo>
                      <a:cubicBezTo>
                        <a:pt x="138" y="103"/>
                        <a:pt x="138" y="103"/>
                        <a:pt x="138" y="103"/>
                      </a:cubicBezTo>
                      <a:cubicBezTo>
                        <a:pt x="138" y="103"/>
                        <a:pt x="138" y="103"/>
                        <a:pt x="138" y="103"/>
                      </a:cubicBezTo>
                      <a:cubicBezTo>
                        <a:pt x="138" y="103"/>
                        <a:pt x="138" y="103"/>
                        <a:pt x="138" y="103"/>
                      </a:cubicBezTo>
                      <a:cubicBezTo>
                        <a:pt x="139" y="103"/>
                        <a:pt x="139" y="103"/>
                        <a:pt x="139" y="103"/>
                      </a:cubicBezTo>
                      <a:cubicBezTo>
                        <a:pt x="139" y="103"/>
                        <a:pt x="139" y="103"/>
                        <a:pt x="139" y="103"/>
                      </a:cubicBezTo>
                      <a:cubicBezTo>
                        <a:pt x="139" y="103"/>
                        <a:pt x="139" y="103"/>
                        <a:pt x="139" y="103"/>
                      </a:cubicBezTo>
                      <a:cubicBezTo>
                        <a:pt x="139" y="103"/>
                        <a:pt x="139" y="103"/>
                        <a:pt x="139" y="103"/>
                      </a:cubicBezTo>
                      <a:cubicBezTo>
                        <a:pt x="139" y="103"/>
                        <a:pt x="139" y="103"/>
                        <a:pt x="139" y="103"/>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1"/>
                        <a:pt x="139" y="101"/>
                        <a:pt x="139" y="101"/>
                      </a:cubicBezTo>
                      <a:cubicBezTo>
                        <a:pt x="139" y="100"/>
                        <a:pt x="139" y="100"/>
                        <a:pt x="139" y="100"/>
                      </a:cubicBezTo>
                      <a:cubicBezTo>
                        <a:pt x="140" y="100"/>
                        <a:pt x="140" y="100"/>
                        <a:pt x="140" y="100"/>
                      </a:cubicBezTo>
                      <a:cubicBezTo>
                        <a:pt x="140" y="99"/>
                        <a:pt x="140" y="99"/>
                        <a:pt x="140" y="99"/>
                      </a:cubicBezTo>
                      <a:cubicBezTo>
                        <a:pt x="140" y="99"/>
                        <a:pt x="140" y="99"/>
                        <a:pt x="140" y="99"/>
                      </a:cubicBezTo>
                      <a:cubicBezTo>
                        <a:pt x="140" y="99"/>
                        <a:pt x="140" y="99"/>
                        <a:pt x="140" y="99"/>
                      </a:cubicBezTo>
                      <a:cubicBezTo>
                        <a:pt x="139" y="99"/>
                        <a:pt x="139" y="99"/>
                        <a:pt x="139" y="99"/>
                      </a:cubicBezTo>
                      <a:cubicBezTo>
                        <a:pt x="140" y="99"/>
                        <a:pt x="140" y="99"/>
                        <a:pt x="140" y="99"/>
                      </a:cubicBezTo>
                      <a:cubicBezTo>
                        <a:pt x="140" y="98"/>
                        <a:pt x="140" y="98"/>
                        <a:pt x="140" y="98"/>
                      </a:cubicBezTo>
                      <a:cubicBezTo>
                        <a:pt x="140" y="98"/>
                        <a:pt x="140" y="98"/>
                        <a:pt x="140" y="98"/>
                      </a:cubicBezTo>
                      <a:cubicBezTo>
                        <a:pt x="139" y="98"/>
                        <a:pt x="139" y="98"/>
                        <a:pt x="139" y="98"/>
                      </a:cubicBezTo>
                      <a:cubicBezTo>
                        <a:pt x="139" y="98"/>
                        <a:pt x="139" y="98"/>
                        <a:pt x="139" y="98"/>
                      </a:cubicBezTo>
                      <a:cubicBezTo>
                        <a:pt x="139" y="98"/>
                        <a:pt x="139" y="98"/>
                        <a:pt x="139" y="98"/>
                      </a:cubicBezTo>
                      <a:cubicBezTo>
                        <a:pt x="139" y="97"/>
                        <a:pt x="139" y="97"/>
                        <a:pt x="139" y="97"/>
                      </a:cubicBezTo>
                      <a:cubicBezTo>
                        <a:pt x="139" y="97"/>
                        <a:pt x="139" y="97"/>
                        <a:pt x="139" y="97"/>
                      </a:cubicBezTo>
                      <a:cubicBezTo>
                        <a:pt x="139" y="97"/>
                        <a:pt x="139" y="97"/>
                        <a:pt x="139" y="97"/>
                      </a:cubicBezTo>
                      <a:cubicBezTo>
                        <a:pt x="139" y="96"/>
                        <a:pt x="139" y="96"/>
                        <a:pt x="139" y="96"/>
                      </a:cubicBezTo>
                      <a:cubicBezTo>
                        <a:pt x="139" y="95"/>
                        <a:pt x="139" y="95"/>
                        <a:pt x="139" y="95"/>
                      </a:cubicBezTo>
                      <a:cubicBezTo>
                        <a:pt x="139" y="95"/>
                        <a:pt x="139" y="95"/>
                        <a:pt x="139" y="95"/>
                      </a:cubicBezTo>
                      <a:cubicBezTo>
                        <a:pt x="140" y="94"/>
                        <a:pt x="140" y="94"/>
                        <a:pt x="140" y="94"/>
                      </a:cubicBezTo>
                      <a:cubicBezTo>
                        <a:pt x="140" y="93"/>
                        <a:pt x="140" y="93"/>
                        <a:pt x="140" y="93"/>
                      </a:cubicBezTo>
                      <a:cubicBezTo>
                        <a:pt x="140" y="93"/>
                        <a:pt x="140" y="93"/>
                        <a:pt x="140" y="93"/>
                      </a:cubicBezTo>
                      <a:cubicBezTo>
                        <a:pt x="140" y="93"/>
                        <a:pt x="140" y="93"/>
                        <a:pt x="140" y="93"/>
                      </a:cubicBezTo>
                      <a:cubicBezTo>
                        <a:pt x="140" y="93"/>
                        <a:pt x="140" y="93"/>
                        <a:pt x="140" y="93"/>
                      </a:cubicBezTo>
                      <a:cubicBezTo>
                        <a:pt x="140" y="92"/>
                        <a:pt x="140" y="92"/>
                        <a:pt x="140" y="92"/>
                      </a:cubicBezTo>
                      <a:cubicBezTo>
                        <a:pt x="140" y="92"/>
                        <a:pt x="140" y="92"/>
                        <a:pt x="140" y="92"/>
                      </a:cubicBezTo>
                      <a:cubicBezTo>
                        <a:pt x="141" y="92"/>
                        <a:pt x="141" y="92"/>
                        <a:pt x="141" y="92"/>
                      </a:cubicBezTo>
                      <a:cubicBezTo>
                        <a:pt x="141" y="92"/>
                        <a:pt x="141" y="92"/>
                        <a:pt x="141" y="92"/>
                      </a:cubicBezTo>
                      <a:cubicBezTo>
                        <a:pt x="141" y="91"/>
                        <a:pt x="141" y="91"/>
                        <a:pt x="141" y="91"/>
                      </a:cubicBezTo>
                      <a:cubicBezTo>
                        <a:pt x="141" y="91"/>
                        <a:pt x="141" y="91"/>
                        <a:pt x="141" y="91"/>
                      </a:cubicBezTo>
                      <a:cubicBezTo>
                        <a:pt x="141" y="90"/>
                        <a:pt x="141" y="90"/>
                        <a:pt x="141" y="90"/>
                      </a:cubicBezTo>
                      <a:cubicBezTo>
                        <a:pt x="141" y="89"/>
                        <a:pt x="141" y="89"/>
                        <a:pt x="141" y="89"/>
                      </a:cubicBezTo>
                      <a:cubicBezTo>
                        <a:pt x="141" y="89"/>
                        <a:pt x="141" y="89"/>
                        <a:pt x="141" y="89"/>
                      </a:cubicBezTo>
                      <a:cubicBezTo>
                        <a:pt x="141" y="89"/>
                        <a:pt x="141" y="89"/>
                        <a:pt x="141" y="89"/>
                      </a:cubicBezTo>
                      <a:cubicBezTo>
                        <a:pt x="142" y="90"/>
                        <a:pt x="142" y="90"/>
                        <a:pt x="142" y="90"/>
                      </a:cubicBezTo>
                      <a:cubicBezTo>
                        <a:pt x="142" y="91"/>
                        <a:pt x="142" y="91"/>
                        <a:pt x="142" y="91"/>
                      </a:cubicBezTo>
                      <a:cubicBezTo>
                        <a:pt x="142" y="91"/>
                        <a:pt x="142" y="91"/>
                        <a:pt x="142" y="91"/>
                      </a:cubicBezTo>
                      <a:cubicBezTo>
                        <a:pt x="142" y="91"/>
                        <a:pt x="142" y="91"/>
                        <a:pt x="142" y="91"/>
                      </a:cubicBezTo>
                      <a:cubicBezTo>
                        <a:pt x="141" y="86"/>
                        <a:pt x="141" y="86"/>
                        <a:pt x="141" y="86"/>
                      </a:cubicBezTo>
                      <a:cubicBezTo>
                        <a:pt x="141" y="85"/>
                        <a:pt x="141" y="85"/>
                        <a:pt x="141" y="85"/>
                      </a:cubicBezTo>
                      <a:cubicBezTo>
                        <a:pt x="141" y="85"/>
                        <a:pt x="141" y="85"/>
                        <a:pt x="141" y="85"/>
                      </a:cubicBezTo>
                      <a:cubicBezTo>
                        <a:pt x="141" y="85"/>
                        <a:pt x="141" y="85"/>
                        <a:pt x="141" y="85"/>
                      </a:cubicBezTo>
                      <a:cubicBezTo>
                        <a:pt x="141" y="84"/>
                        <a:pt x="141" y="84"/>
                        <a:pt x="141" y="84"/>
                      </a:cubicBezTo>
                      <a:cubicBezTo>
                        <a:pt x="141" y="81"/>
                        <a:pt x="141" y="81"/>
                        <a:pt x="141" y="81"/>
                      </a:cubicBezTo>
                      <a:cubicBezTo>
                        <a:pt x="141" y="81"/>
                        <a:pt x="141" y="81"/>
                        <a:pt x="141" y="81"/>
                      </a:cubicBezTo>
                      <a:cubicBezTo>
                        <a:pt x="141" y="81"/>
                        <a:pt x="141" y="81"/>
                        <a:pt x="141" y="81"/>
                      </a:cubicBezTo>
                      <a:cubicBezTo>
                        <a:pt x="141" y="80"/>
                        <a:pt x="141" y="80"/>
                        <a:pt x="141" y="80"/>
                      </a:cubicBezTo>
                      <a:cubicBezTo>
                        <a:pt x="141" y="80"/>
                        <a:pt x="141" y="80"/>
                        <a:pt x="141" y="80"/>
                      </a:cubicBezTo>
                      <a:cubicBezTo>
                        <a:pt x="141" y="79"/>
                        <a:pt x="141" y="79"/>
                        <a:pt x="141" y="79"/>
                      </a:cubicBezTo>
                      <a:cubicBezTo>
                        <a:pt x="141" y="79"/>
                        <a:pt x="141" y="79"/>
                        <a:pt x="141" y="79"/>
                      </a:cubicBezTo>
                      <a:cubicBezTo>
                        <a:pt x="140" y="76"/>
                        <a:pt x="140" y="76"/>
                        <a:pt x="140" y="76"/>
                      </a:cubicBezTo>
                      <a:cubicBezTo>
                        <a:pt x="141" y="76"/>
                        <a:pt x="141" y="76"/>
                        <a:pt x="141" y="76"/>
                      </a:cubicBezTo>
                      <a:cubicBezTo>
                        <a:pt x="141" y="75"/>
                        <a:pt x="141" y="75"/>
                        <a:pt x="141" y="75"/>
                      </a:cubicBezTo>
                      <a:cubicBezTo>
                        <a:pt x="140" y="73"/>
                        <a:pt x="140" y="73"/>
                        <a:pt x="140" y="73"/>
                      </a:cubicBezTo>
                      <a:cubicBezTo>
                        <a:pt x="140" y="72"/>
                        <a:pt x="140" y="72"/>
                        <a:pt x="140" y="72"/>
                      </a:cubicBezTo>
                      <a:cubicBezTo>
                        <a:pt x="140" y="72"/>
                        <a:pt x="140" y="72"/>
                        <a:pt x="140" y="72"/>
                      </a:cubicBezTo>
                      <a:cubicBezTo>
                        <a:pt x="140" y="72"/>
                        <a:pt x="140" y="72"/>
                        <a:pt x="140" y="72"/>
                      </a:cubicBezTo>
                      <a:cubicBezTo>
                        <a:pt x="140" y="72"/>
                        <a:pt x="140" y="72"/>
                        <a:pt x="140" y="72"/>
                      </a:cubicBezTo>
                      <a:cubicBezTo>
                        <a:pt x="140" y="71"/>
                        <a:pt x="140" y="71"/>
                        <a:pt x="140" y="71"/>
                      </a:cubicBezTo>
                      <a:cubicBezTo>
                        <a:pt x="139" y="69"/>
                        <a:pt x="139" y="69"/>
                        <a:pt x="139" y="69"/>
                      </a:cubicBezTo>
                      <a:cubicBezTo>
                        <a:pt x="139" y="69"/>
                        <a:pt x="139" y="69"/>
                        <a:pt x="139" y="69"/>
                      </a:cubicBezTo>
                      <a:cubicBezTo>
                        <a:pt x="139" y="69"/>
                        <a:pt x="139" y="69"/>
                        <a:pt x="139" y="69"/>
                      </a:cubicBezTo>
                      <a:cubicBezTo>
                        <a:pt x="138" y="69"/>
                        <a:pt x="138" y="69"/>
                        <a:pt x="138" y="69"/>
                      </a:cubicBezTo>
                      <a:cubicBezTo>
                        <a:pt x="138" y="69"/>
                        <a:pt x="138" y="69"/>
                        <a:pt x="138" y="69"/>
                      </a:cubicBezTo>
                      <a:cubicBezTo>
                        <a:pt x="138" y="69"/>
                        <a:pt x="138" y="69"/>
                        <a:pt x="138" y="69"/>
                      </a:cubicBezTo>
                      <a:cubicBezTo>
                        <a:pt x="138" y="69"/>
                        <a:pt x="138" y="69"/>
                        <a:pt x="138" y="69"/>
                      </a:cubicBezTo>
                      <a:cubicBezTo>
                        <a:pt x="138" y="69"/>
                        <a:pt x="138" y="69"/>
                        <a:pt x="138" y="69"/>
                      </a:cubicBezTo>
                      <a:cubicBezTo>
                        <a:pt x="139" y="69"/>
                        <a:pt x="139" y="69"/>
                        <a:pt x="139" y="69"/>
                      </a:cubicBezTo>
                      <a:cubicBezTo>
                        <a:pt x="139" y="68"/>
                        <a:pt x="139" y="68"/>
                        <a:pt x="139" y="68"/>
                      </a:cubicBezTo>
                      <a:cubicBezTo>
                        <a:pt x="139" y="68"/>
                        <a:pt x="139" y="68"/>
                        <a:pt x="139" y="68"/>
                      </a:cubicBezTo>
                      <a:cubicBezTo>
                        <a:pt x="138" y="68"/>
                        <a:pt x="138" y="68"/>
                        <a:pt x="138" y="68"/>
                      </a:cubicBezTo>
                      <a:cubicBezTo>
                        <a:pt x="138" y="67"/>
                        <a:pt x="138" y="67"/>
                        <a:pt x="138" y="67"/>
                      </a:cubicBezTo>
                      <a:cubicBezTo>
                        <a:pt x="137" y="66"/>
                        <a:pt x="137" y="66"/>
                        <a:pt x="137" y="66"/>
                      </a:cubicBezTo>
                      <a:cubicBezTo>
                        <a:pt x="137" y="66"/>
                        <a:pt x="137" y="66"/>
                        <a:pt x="137" y="66"/>
                      </a:cubicBezTo>
                      <a:cubicBezTo>
                        <a:pt x="137" y="65"/>
                        <a:pt x="137" y="65"/>
                        <a:pt x="137" y="65"/>
                      </a:cubicBezTo>
                      <a:cubicBezTo>
                        <a:pt x="136" y="65"/>
                        <a:pt x="136" y="65"/>
                        <a:pt x="136" y="65"/>
                      </a:cubicBezTo>
                      <a:cubicBezTo>
                        <a:pt x="136" y="65"/>
                        <a:pt x="136" y="65"/>
                        <a:pt x="136" y="65"/>
                      </a:cubicBezTo>
                      <a:cubicBezTo>
                        <a:pt x="135" y="64"/>
                        <a:pt x="135" y="64"/>
                        <a:pt x="135" y="64"/>
                      </a:cubicBezTo>
                      <a:cubicBezTo>
                        <a:pt x="135" y="64"/>
                        <a:pt x="135" y="64"/>
                        <a:pt x="135" y="64"/>
                      </a:cubicBezTo>
                      <a:cubicBezTo>
                        <a:pt x="135" y="64"/>
                        <a:pt x="135" y="64"/>
                        <a:pt x="135" y="64"/>
                      </a:cubicBezTo>
                      <a:cubicBezTo>
                        <a:pt x="135" y="64"/>
                        <a:pt x="135" y="64"/>
                        <a:pt x="135"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5" y="64"/>
                        <a:pt x="135" y="64"/>
                        <a:pt x="135" y="64"/>
                      </a:cubicBezTo>
                      <a:cubicBezTo>
                        <a:pt x="135" y="64"/>
                        <a:pt x="135" y="64"/>
                        <a:pt x="135" y="64"/>
                      </a:cubicBezTo>
                      <a:cubicBezTo>
                        <a:pt x="136" y="64"/>
                        <a:pt x="136" y="64"/>
                        <a:pt x="136" y="64"/>
                      </a:cubicBezTo>
                      <a:cubicBezTo>
                        <a:pt x="136" y="65"/>
                        <a:pt x="136" y="65"/>
                        <a:pt x="136" y="65"/>
                      </a:cubicBezTo>
                      <a:cubicBezTo>
                        <a:pt x="136" y="64"/>
                        <a:pt x="136" y="64"/>
                        <a:pt x="136" y="64"/>
                      </a:cubicBezTo>
                      <a:cubicBezTo>
                        <a:pt x="132" y="59"/>
                        <a:pt x="132" y="59"/>
                        <a:pt x="132" y="59"/>
                      </a:cubicBezTo>
                      <a:cubicBezTo>
                        <a:pt x="131" y="56"/>
                        <a:pt x="131" y="56"/>
                        <a:pt x="131" y="56"/>
                      </a:cubicBezTo>
                      <a:cubicBezTo>
                        <a:pt x="128" y="52"/>
                        <a:pt x="126" y="48"/>
                        <a:pt x="123" y="45"/>
                      </a:cubicBezTo>
                      <a:cubicBezTo>
                        <a:pt x="123" y="44"/>
                        <a:pt x="123" y="44"/>
                        <a:pt x="123" y="44"/>
                      </a:cubicBezTo>
                      <a:cubicBezTo>
                        <a:pt x="122" y="43"/>
                        <a:pt x="122" y="43"/>
                        <a:pt x="122" y="43"/>
                      </a:cubicBezTo>
                      <a:cubicBezTo>
                        <a:pt x="122" y="42"/>
                        <a:pt x="122" y="42"/>
                        <a:pt x="122" y="42"/>
                      </a:cubicBezTo>
                      <a:cubicBezTo>
                        <a:pt x="122" y="42"/>
                        <a:pt x="122" y="42"/>
                        <a:pt x="122" y="42"/>
                      </a:cubicBezTo>
                      <a:cubicBezTo>
                        <a:pt x="121" y="40"/>
                        <a:pt x="121" y="40"/>
                        <a:pt x="121" y="40"/>
                      </a:cubicBezTo>
                      <a:cubicBezTo>
                        <a:pt x="121" y="39"/>
                        <a:pt x="121" y="39"/>
                        <a:pt x="121" y="39"/>
                      </a:cubicBezTo>
                      <a:cubicBezTo>
                        <a:pt x="121" y="39"/>
                        <a:pt x="121" y="39"/>
                        <a:pt x="121" y="39"/>
                      </a:cubicBezTo>
                      <a:cubicBezTo>
                        <a:pt x="120" y="38"/>
                        <a:pt x="120" y="38"/>
                        <a:pt x="120" y="38"/>
                      </a:cubicBezTo>
                      <a:cubicBezTo>
                        <a:pt x="120" y="38"/>
                        <a:pt x="120" y="38"/>
                        <a:pt x="120" y="38"/>
                      </a:cubicBezTo>
                      <a:cubicBezTo>
                        <a:pt x="120" y="38"/>
                        <a:pt x="120" y="38"/>
                        <a:pt x="120" y="38"/>
                      </a:cubicBezTo>
                      <a:cubicBezTo>
                        <a:pt x="120" y="37"/>
                        <a:pt x="120" y="37"/>
                        <a:pt x="120" y="37"/>
                      </a:cubicBezTo>
                      <a:cubicBezTo>
                        <a:pt x="119" y="36"/>
                        <a:pt x="119" y="36"/>
                        <a:pt x="119" y="36"/>
                      </a:cubicBezTo>
                      <a:cubicBezTo>
                        <a:pt x="120" y="36"/>
                        <a:pt x="120" y="36"/>
                        <a:pt x="120" y="36"/>
                      </a:cubicBezTo>
                      <a:cubicBezTo>
                        <a:pt x="120" y="36"/>
                        <a:pt x="120" y="36"/>
                        <a:pt x="120" y="36"/>
                      </a:cubicBezTo>
                      <a:cubicBezTo>
                        <a:pt x="121" y="36"/>
                        <a:pt x="121" y="36"/>
                        <a:pt x="121" y="36"/>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8"/>
                        <a:pt x="121" y="38"/>
                        <a:pt x="121" y="38"/>
                      </a:cubicBezTo>
                      <a:cubicBezTo>
                        <a:pt x="121" y="38"/>
                        <a:pt x="121" y="38"/>
                        <a:pt x="121" y="38"/>
                      </a:cubicBezTo>
                      <a:cubicBezTo>
                        <a:pt x="121" y="38"/>
                        <a:pt x="121" y="38"/>
                        <a:pt x="121" y="38"/>
                      </a:cubicBezTo>
                      <a:cubicBezTo>
                        <a:pt x="121" y="39"/>
                        <a:pt x="121" y="39"/>
                        <a:pt x="121" y="39"/>
                      </a:cubicBezTo>
                      <a:cubicBezTo>
                        <a:pt x="121" y="39"/>
                        <a:pt x="121" y="39"/>
                        <a:pt x="121" y="39"/>
                      </a:cubicBezTo>
                      <a:cubicBezTo>
                        <a:pt x="122" y="39"/>
                        <a:pt x="122" y="39"/>
                        <a:pt x="122" y="39"/>
                      </a:cubicBezTo>
                      <a:cubicBezTo>
                        <a:pt x="123" y="39"/>
                        <a:pt x="123" y="39"/>
                        <a:pt x="123" y="39"/>
                      </a:cubicBezTo>
                      <a:cubicBezTo>
                        <a:pt x="123" y="39"/>
                        <a:pt x="123" y="39"/>
                        <a:pt x="123" y="39"/>
                      </a:cubicBezTo>
                      <a:cubicBezTo>
                        <a:pt x="123" y="39"/>
                        <a:pt x="123" y="39"/>
                        <a:pt x="123" y="39"/>
                      </a:cubicBezTo>
                      <a:cubicBezTo>
                        <a:pt x="123" y="39"/>
                        <a:pt x="123" y="39"/>
                        <a:pt x="123" y="39"/>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4" y="38"/>
                        <a:pt x="124" y="38"/>
                        <a:pt x="124" y="38"/>
                      </a:cubicBezTo>
                      <a:cubicBezTo>
                        <a:pt x="124" y="38"/>
                        <a:pt x="124" y="38"/>
                        <a:pt x="124" y="38"/>
                      </a:cubicBezTo>
                      <a:cubicBezTo>
                        <a:pt x="124" y="39"/>
                        <a:pt x="124" y="39"/>
                        <a:pt x="124" y="39"/>
                      </a:cubicBezTo>
                      <a:cubicBezTo>
                        <a:pt x="124" y="39"/>
                        <a:pt x="124" y="39"/>
                        <a:pt x="124" y="39"/>
                      </a:cubicBezTo>
                      <a:cubicBezTo>
                        <a:pt x="124" y="40"/>
                        <a:pt x="124" y="40"/>
                        <a:pt x="124" y="40"/>
                      </a:cubicBezTo>
                      <a:cubicBezTo>
                        <a:pt x="125" y="40"/>
                        <a:pt x="125" y="40"/>
                        <a:pt x="125" y="40"/>
                      </a:cubicBezTo>
                      <a:cubicBezTo>
                        <a:pt x="124" y="43"/>
                        <a:pt x="124" y="43"/>
                        <a:pt x="124" y="43"/>
                      </a:cubicBezTo>
                      <a:cubicBezTo>
                        <a:pt x="125" y="46"/>
                        <a:pt x="125" y="46"/>
                        <a:pt x="125" y="46"/>
                      </a:cubicBezTo>
                      <a:cubicBezTo>
                        <a:pt x="125" y="47"/>
                        <a:pt x="125" y="47"/>
                        <a:pt x="125" y="47"/>
                      </a:cubicBezTo>
                      <a:cubicBezTo>
                        <a:pt x="126" y="48"/>
                        <a:pt x="126" y="48"/>
                        <a:pt x="126" y="48"/>
                      </a:cubicBezTo>
                      <a:cubicBezTo>
                        <a:pt x="127" y="50"/>
                        <a:pt x="127" y="50"/>
                        <a:pt x="127" y="50"/>
                      </a:cubicBezTo>
                      <a:cubicBezTo>
                        <a:pt x="128" y="51"/>
                        <a:pt x="128" y="51"/>
                        <a:pt x="128" y="51"/>
                      </a:cubicBezTo>
                      <a:cubicBezTo>
                        <a:pt x="128" y="51"/>
                        <a:pt x="128" y="51"/>
                        <a:pt x="128" y="51"/>
                      </a:cubicBezTo>
                      <a:cubicBezTo>
                        <a:pt x="128" y="51"/>
                        <a:pt x="128" y="51"/>
                        <a:pt x="128" y="51"/>
                      </a:cubicBezTo>
                      <a:cubicBezTo>
                        <a:pt x="129" y="51"/>
                        <a:pt x="129" y="51"/>
                        <a:pt x="129" y="51"/>
                      </a:cubicBezTo>
                      <a:cubicBezTo>
                        <a:pt x="129" y="52"/>
                        <a:pt x="129" y="52"/>
                        <a:pt x="129" y="52"/>
                      </a:cubicBezTo>
                      <a:cubicBezTo>
                        <a:pt x="129" y="51"/>
                        <a:pt x="129" y="51"/>
                        <a:pt x="129" y="51"/>
                      </a:cubicBezTo>
                      <a:cubicBezTo>
                        <a:pt x="127" y="50"/>
                        <a:pt x="127" y="50"/>
                        <a:pt x="127" y="50"/>
                      </a:cubicBezTo>
                      <a:cubicBezTo>
                        <a:pt x="127" y="49"/>
                        <a:pt x="127" y="49"/>
                        <a:pt x="127" y="49"/>
                      </a:cubicBezTo>
                      <a:cubicBezTo>
                        <a:pt x="127" y="48"/>
                        <a:pt x="127" y="48"/>
                        <a:pt x="127" y="48"/>
                      </a:cubicBezTo>
                      <a:cubicBezTo>
                        <a:pt x="126" y="48"/>
                        <a:pt x="126" y="48"/>
                        <a:pt x="126" y="48"/>
                      </a:cubicBezTo>
                      <a:cubicBezTo>
                        <a:pt x="126" y="46"/>
                        <a:pt x="126" y="46"/>
                        <a:pt x="126" y="46"/>
                      </a:cubicBezTo>
                      <a:cubicBezTo>
                        <a:pt x="125" y="45"/>
                        <a:pt x="125" y="45"/>
                        <a:pt x="125" y="45"/>
                      </a:cubicBezTo>
                      <a:cubicBezTo>
                        <a:pt x="125" y="45"/>
                        <a:pt x="125" y="45"/>
                        <a:pt x="125" y="45"/>
                      </a:cubicBezTo>
                      <a:cubicBezTo>
                        <a:pt x="125" y="45"/>
                        <a:pt x="125" y="45"/>
                        <a:pt x="125" y="45"/>
                      </a:cubicBezTo>
                      <a:cubicBezTo>
                        <a:pt x="125" y="44"/>
                        <a:pt x="125" y="44"/>
                        <a:pt x="125" y="44"/>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6" y="41"/>
                        <a:pt x="126" y="41"/>
                        <a:pt x="126" y="41"/>
                      </a:cubicBezTo>
                      <a:cubicBezTo>
                        <a:pt x="126" y="41"/>
                        <a:pt x="126" y="41"/>
                        <a:pt x="126" y="41"/>
                      </a:cubicBezTo>
                      <a:cubicBezTo>
                        <a:pt x="125" y="40"/>
                        <a:pt x="125" y="40"/>
                        <a:pt x="125" y="40"/>
                      </a:cubicBezTo>
                      <a:cubicBezTo>
                        <a:pt x="125" y="39"/>
                        <a:pt x="125" y="39"/>
                        <a:pt x="125" y="39"/>
                      </a:cubicBezTo>
                      <a:cubicBezTo>
                        <a:pt x="123" y="38"/>
                        <a:pt x="123" y="38"/>
                        <a:pt x="123" y="38"/>
                      </a:cubicBezTo>
                      <a:cubicBezTo>
                        <a:pt x="122" y="37"/>
                        <a:pt x="122" y="37"/>
                        <a:pt x="122" y="37"/>
                      </a:cubicBezTo>
                      <a:cubicBezTo>
                        <a:pt x="121" y="35"/>
                        <a:pt x="121" y="35"/>
                        <a:pt x="121" y="35"/>
                      </a:cubicBezTo>
                      <a:cubicBezTo>
                        <a:pt x="118" y="32"/>
                        <a:pt x="118" y="32"/>
                        <a:pt x="118" y="32"/>
                      </a:cubicBezTo>
                      <a:cubicBezTo>
                        <a:pt x="118" y="31"/>
                        <a:pt x="118" y="31"/>
                        <a:pt x="118" y="31"/>
                      </a:cubicBezTo>
                      <a:cubicBezTo>
                        <a:pt x="118" y="31"/>
                        <a:pt x="118" y="31"/>
                        <a:pt x="118" y="31"/>
                      </a:cubicBezTo>
                      <a:cubicBezTo>
                        <a:pt x="117" y="31"/>
                        <a:pt x="117" y="31"/>
                        <a:pt x="117" y="31"/>
                      </a:cubicBezTo>
                      <a:cubicBezTo>
                        <a:pt x="117" y="31"/>
                        <a:pt x="117" y="31"/>
                        <a:pt x="117" y="31"/>
                      </a:cubicBezTo>
                      <a:cubicBezTo>
                        <a:pt x="117" y="30"/>
                        <a:pt x="117" y="30"/>
                        <a:pt x="117" y="30"/>
                      </a:cubicBezTo>
                      <a:cubicBezTo>
                        <a:pt x="117" y="30"/>
                        <a:pt x="117" y="30"/>
                        <a:pt x="117" y="30"/>
                      </a:cubicBezTo>
                      <a:cubicBezTo>
                        <a:pt x="116" y="29"/>
                        <a:pt x="116" y="29"/>
                        <a:pt x="116" y="29"/>
                      </a:cubicBezTo>
                      <a:cubicBezTo>
                        <a:pt x="115" y="28"/>
                        <a:pt x="114" y="27"/>
                        <a:pt x="114" y="25"/>
                      </a:cubicBezTo>
                      <a:cubicBezTo>
                        <a:pt x="112" y="23"/>
                        <a:pt x="112" y="23"/>
                        <a:pt x="112" y="23"/>
                      </a:cubicBezTo>
                      <a:cubicBezTo>
                        <a:pt x="111" y="21"/>
                        <a:pt x="111" y="21"/>
                        <a:pt x="111" y="21"/>
                      </a:cubicBezTo>
                      <a:cubicBezTo>
                        <a:pt x="111" y="21"/>
                        <a:pt x="111" y="21"/>
                        <a:pt x="111" y="21"/>
                      </a:cubicBezTo>
                      <a:cubicBezTo>
                        <a:pt x="111" y="21"/>
                        <a:pt x="111" y="21"/>
                        <a:pt x="111" y="21"/>
                      </a:cubicBezTo>
                      <a:cubicBezTo>
                        <a:pt x="110" y="20"/>
                        <a:pt x="110" y="20"/>
                        <a:pt x="110" y="20"/>
                      </a:cubicBezTo>
                      <a:cubicBezTo>
                        <a:pt x="110" y="19"/>
                        <a:pt x="110" y="19"/>
                        <a:pt x="110" y="19"/>
                      </a:cubicBezTo>
                      <a:cubicBezTo>
                        <a:pt x="109" y="19"/>
                        <a:pt x="109" y="19"/>
                        <a:pt x="109" y="19"/>
                      </a:cubicBezTo>
                      <a:cubicBezTo>
                        <a:pt x="109" y="18"/>
                        <a:pt x="109" y="18"/>
                        <a:pt x="109" y="18"/>
                      </a:cubicBezTo>
                      <a:cubicBezTo>
                        <a:pt x="109" y="18"/>
                        <a:pt x="109" y="18"/>
                        <a:pt x="109" y="18"/>
                      </a:cubicBezTo>
                      <a:cubicBezTo>
                        <a:pt x="109" y="17"/>
                        <a:pt x="109" y="17"/>
                        <a:pt x="109" y="17"/>
                      </a:cubicBezTo>
                      <a:cubicBezTo>
                        <a:pt x="109" y="17"/>
                        <a:pt x="109" y="17"/>
                        <a:pt x="109" y="17"/>
                      </a:cubicBezTo>
                      <a:cubicBezTo>
                        <a:pt x="108" y="16"/>
                        <a:pt x="108" y="16"/>
                        <a:pt x="108" y="16"/>
                      </a:cubicBezTo>
                      <a:cubicBezTo>
                        <a:pt x="108" y="16"/>
                        <a:pt x="108" y="16"/>
                        <a:pt x="108" y="16"/>
                      </a:cubicBezTo>
                      <a:cubicBezTo>
                        <a:pt x="108" y="16"/>
                        <a:pt x="108" y="16"/>
                        <a:pt x="108" y="16"/>
                      </a:cubicBezTo>
                      <a:cubicBezTo>
                        <a:pt x="108" y="16"/>
                        <a:pt x="108" y="16"/>
                        <a:pt x="108" y="16"/>
                      </a:cubicBezTo>
                      <a:cubicBezTo>
                        <a:pt x="108" y="16"/>
                        <a:pt x="108" y="16"/>
                        <a:pt x="108" y="16"/>
                      </a:cubicBezTo>
                      <a:cubicBezTo>
                        <a:pt x="108" y="15"/>
                        <a:pt x="108" y="15"/>
                        <a:pt x="108" y="15"/>
                      </a:cubicBezTo>
                      <a:cubicBezTo>
                        <a:pt x="107" y="13"/>
                        <a:pt x="107" y="13"/>
                        <a:pt x="107" y="13"/>
                      </a:cubicBezTo>
                      <a:cubicBezTo>
                        <a:pt x="106" y="11"/>
                        <a:pt x="106" y="11"/>
                        <a:pt x="106" y="11"/>
                      </a:cubicBezTo>
                      <a:cubicBezTo>
                        <a:pt x="106" y="10"/>
                        <a:pt x="106" y="10"/>
                        <a:pt x="106" y="10"/>
                      </a:cubicBezTo>
                      <a:cubicBezTo>
                        <a:pt x="105" y="8"/>
                        <a:pt x="105" y="8"/>
                        <a:pt x="105" y="8"/>
                      </a:cubicBezTo>
                      <a:cubicBezTo>
                        <a:pt x="105" y="8"/>
                        <a:pt x="105" y="8"/>
                        <a:pt x="105" y="8"/>
                      </a:cubicBezTo>
                      <a:cubicBezTo>
                        <a:pt x="105" y="7"/>
                        <a:pt x="105" y="7"/>
                        <a:pt x="105" y="7"/>
                      </a:cubicBezTo>
                      <a:cubicBezTo>
                        <a:pt x="105" y="7"/>
                        <a:pt x="105" y="7"/>
                        <a:pt x="105" y="7"/>
                      </a:cubicBezTo>
                      <a:cubicBezTo>
                        <a:pt x="105" y="6"/>
                        <a:pt x="105" y="6"/>
                        <a:pt x="105" y="6"/>
                      </a:cubicBezTo>
                      <a:cubicBezTo>
                        <a:pt x="105" y="6"/>
                        <a:pt x="105" y="6"/>
                        <a:pt x="105" y="6"/>
                      </a:cubicBezTo>
                      <a:cubicBezTo>
                        <a:pt x="104" y="6"/>
                        <a:pt x="104" y="6"/>
                        <a:pt x="104" y="6"/>
                      </a:cubicBezTo>
                      <a:cubicBezTo>
                        <a:pt x="104" y="6"/>
                        <a:pt x="104" y="6"/>
                        <a:pt x="104" y="6"/>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3" y="5"/>
                        <a:pt x="103" y="5"/>
                        <a:pt x="103" y="5"/>
                      </a:cubicBezTo>
                      <a:cubicBezTo>
                        <a:pt x="103" y="4"/>
                        <a:pt x="103" y="4"/>
                        <a:pt x="103" y="4"/>
                      </a:cubicBezTo>
                      <a:cubicBezTo>
                        <a:pt x="103" y="4"/>
                        <a:pt x="103" y="4"/>
                        <a:pt x="103" y="4"/>
                      </a:cubicBezTo>
                      <a:cubicBezTo>
                        <a:pt x="103" y="4"/>
                        <a:pt x="103" y="4"/>
                        <a:pt x="103" y="4"/>
                      </a:cubicBezTo>
                      <a:cubicBezTo>
                        <a:pt x="102" y="4"/>
                        <a:pt x="102" y="4"/>
                        <a:pt x="102" y="4"/>
                      </a:cubicBezTo>
                      <a:cubicBezTo>
                        <a:pt x="102" y="4"/>
                        <a:pt x="102" y="4"/>
                        <a:pt x="102" y="4"/>
                      </a:cubicBezTo>
                      <a:cubicBezTo>
                        <a:pt x="102" y="3"/>
                        <a:pt x="102" y="3"/>
                        <a:pt x="102" y="3"/>
                      </a:cubicBezTo>
                      <a:cubicBezTo>
                        <a:pt x="102" y="3"/>
                        <a:pt x="102" y="3"/>
                        <a:pt x="102" y="3"/>
                      </a:cubicBezTo>
                      <a:cubicBezTo>
                        <a:pt x="102" y="3"/>
                        <a:pt x="102" y="3"/>
                        <a:pt x="102" y="3"/>
                      </a:cubicBezTo>
                      <a:cubicBezTo>
                        <a:pt x="102" y="2"/>
                        <a:pt x="102" y="2"/>
                        <a:pt x="102" y="2"/>
                      </a:cubicBezTo>
                      <a:cubicBezTo>
                        <a:pt x="103" y="3"/>
                        <a:pt x="103" y="3"/>
                        <a:pt x="103" y="3"/>
                      </a:cubicBezTo>
                      <a:cubicBezTo>
                        <a:pt x="103" y="3"/>
                        <a:pt x="103" y="3"/>
                        <a:pt x="103" y="3"/>
                      </a:cubicBezTo>
                      <a:cubicBezTo>
                        <a:pt x="103" y="3"/>
                        <a:pt x="103" y="3"/>
                        <a:pt x="103" y="3"/>
                      </a:cubicBezTo>
                      <a:cubicBezTo>
                        <a:pt x="103" y="3"/>
                        <a:pt x="103" y="3"/>
                        <a:pt x="103" y="3"/>
                      </a:cubicBezTo>
                      <a:cubicBezTo>
                        <a:pt x="103" y="3"/>
                        <a:pt x="103" y="3"/>
                        <a:pt x="103" y="3"/>
                      </a:cubicBezTo>
                      <a:cubicBezTo>
                        <a:pt x="103" y="4"/>
                        <a:pt x="103" y="4"/>
                        <a:pt x="103" y="4"/>
                      </a:cubicBezTo>
                      <a:cubicBezTo>
                        <a:pt x="103" y="4"/>
                        <a:pt x="103" y="4"/>
                        <a:pt x="103" y="4"/>
                      </a:cubicBezTo>
                      <a:cubicBezTo>
                        <a:pt x="104" y="4"/>
                        <a:pt x="104" y="4"/>
                        <a:pt x="104" y="4"/>
                      </a:cubicBezTo>
                      <a:cubicBezTo>
                        <a:pt x="103" y="4"/>
                        <a:pt x="103" y="4"/>
                        <a:pt x="103" y="4"/>
                      </a:cubicBezTo>
                      <a:cubicBezTo>
                        <a:pt x="103" y="2"/>
                        <a:pt x="103" y="2"/>
                        <a:pt x="103" y="2"/>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2" y="1"/>
                        <a:pt x="102" y="1"/>
                        <a:pt x="102" y="1"/>
                      </a:cubicBezTo>
                      <a:cubicBezTo>
                        <a:pt x="102" y="1"/>
                        <a:pt x="102" y="1"/>
                        <a:pt x="102" y="1"/>
                      </a:cubicBezTo>
                      <a:cubicBezTo>
                        <a:pt x="102" y="1"/>
                        <a:pt x="102" y="1"/>
                        <a:pt x="102" y="1"/>
                      </a:cubicBezTo>
                      <a:cubicBezTo>
                        <a:pt x="102" y="1"/>
                        <a:pt x="102" y="1"/>
                        <a:pt x="102" y="1"/>
                      </a:cubicBezTo>
                      <a:cubicBezTo>
                        <a:pt x="102" y="1"/>
                        <a:pt x="102" y="1"/>
                        <a:pt x="102" y="1"/>
                      </a:cubicBezTo>
                      <a:cubicBezTo>
                        <a:pt x="101" y="1"/>
                        <a:pt x="101" y="1"/>
                        <a:pt x="101" y="1"/>
                      </a:cubicBezTo>
                      <a:cubicBezTo>
                        <a:pt x="101" y="1"/>
                        <a:pt x="101" y="1"/>
                        <a:pt x="101" y="1"/>
                      </a:cubicBezTo>
                      <a:cubicBezTo>
                        <a:pt x="100" y="1"/>
                        <a:pt x="100" y="1"/>
                        <a:pt x="100" y="1"/>
                      </a:cubicBezTo>
                      <a:cubicBezTo>
                        <a:pt x="100" y="1"/>
                        <a:pt x="100" y="1"/>
                        <a:pt x="100" y="1"/>
                      </a:cubicBezTo>
                      <a:cubicBezTo>
                        <a:pt x="100" y="1"/>
                        <a:pt x="100" y="1"/>
                        <a:pt x="100" y="1"/>
                      </a:cubicBezTo>
                      <a:cubicBezTo>
                        <a:pt x="100" y="1"/>
                        <a:pt x="100" y="1"/>
                        <a:pt x="100" y="1"/>
                      </a:cubicBezTo>
                      <a:cubicBezTo>
                        <a:pt x="99" y="1"/>
                        <a:pt x="99" y="1"/>
                        <a:pt x="99" y="1"/>
                      </a:cubicBezTo>
                      <a:cubicBezTo>
                        <a:pt x="99" y="1"/>
                        <a:pt x="99" y="1"/>
                        <a:pt x="99" y="1"/>
                      </a:cubicBezTo>
                      <a:cubicBezTo>
                        <a:pt x="98" y="1"/>
                        <a:pt x="98" y="1"/>
                        <a:pt x="98" y="1"/>
                      </a:cubicBezTo>
                      <a:cubicBezTo>
                        <a:pt x="98" y="1"/>
                        <a:pt x="98" y="1"/>
                        <a:pt x="98" y="1"/>
                      </a:cubicBezTo>
                      <a:cubicBezTo>
                        <a:pt x="98" y="1"/>
                        <a:pt x="98" y="1"/>
                        <a:pt x="98" y="1"/>
                      </a:cubicBezTo>
                      <a:cubicBezTo>
                        <a:pt x="98" y="1"/>
                        <a:pt x="98" y="1"/>
                        <a:pt x="98" y="1"/>
                      </a:cubicBezTo>
                      <a:cubicBezTo>
                        <a:pt x="98" y="0"/>
                        <a:pt x="98" y="0"/>
                        <a:pt x="98" y="0"/>
                      </a:cubicBezTo>
                      <a:cubicBezTo>
                        <a:pt x="97" y="0"/>
                        <a:pt x="97" y="0"/>
                        <a:pt x="97" y="0"/>
                      </a:cubicBezTo>
                      <a:cubicBezTo>
                        <a:pt x="97" y="0"/>
                        <a:pt x="97" y="0"/>
                        <a:pt x="97" y="0"/>
                      </a:cubicBezTo>
                      <a:cubicBezTo>
                        <a:pt x="97" y="1"/>
                        <a:pt x="97" y="1"/>
                        <a:pt x="97" y="1"/>
                      </a:cubicBezTo>
                      <a:cubicBezTo>
                        <a:pt x="96" y="0"/>
                        <a:pt x="96" y="0"/>
                        <a:pt x="96" y="0"/>
                      </a:cubicBezTo>
                      <a:cubicBezTo>
                        <a:pt x="95" y="0"/>
                        <a:pt x="95" y="0"/>
                        <a:pt x="95" y="0"/>
                      </a:cubicBezTo>
                      <a:cubicBezTo>
                        <a:pt x="95" y="0"/>
                        <a:pt x="95" y="0"/>
                        <a:pt x="95" y="0"/>
                      </a:cubicBezTo>
                      <a:cubicBezTo>
                        <a:pt x="95" y="0"/>
                        <a:pt x="95" y="0"/>
                        <a:pt x="95" y="0"/>
                      </a:cubicBezTo>
                      <a:cubicBezTo>
                        <a:pt x="95" y="0"/>
                        <a:pt x="95" y="0"/>
                        <a:pt x="95" y="0"/>
                      </a:cubicBezTo>
                      <a:cubicBezTo>
                        <a:pt x="95" y="0"/>
                        <a:pt x="95" y="0"/>
                        <a:pt x="95"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1"/>
                        <a:pt x="94" y="1"/>
                        <a:pt x="94" y="1"/>
                      </a:cubicBezTo>
                      <a:cubicBezTo>
                        <a:pt x="94" y="1"/>
                        <a:pt x="94" y="1"/>
                        <a:pt x="94" y="1"/>
                      </a:cubicBezTo>
                      <a:cubicBezTo>
                        <a:pt x="94" y="1"/>
                        <a:pt x="94" y="1"/>
                        <a:pt x="94" y="1"/>
                      </a:cubicBezTo>
                      <a:cubicBezTo>
                        <a:pt x="94" y="1"/>
                        <a:pt x="94" y="1"/>
                        <a:pt x="94"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2"/>
                        <a:pt x="93" y="2"/>
                        <a:pt x="93" y="2"/>
                      </a:cubicBezTo>
                      <a:cubicBezTo>
                        <a:pt x="93" y="2"/>
                        <a:pt x="93" y="2"/>
                        <a:pt x="93" y="2"/>
                      </a:cubicBezTo>
                      <a:cubicBezTo>
                        <a:pt x="93" y="2"/>
                        <a:pt x="93" y="2"/>
                        <a:pt x="93" y="2"/>
                      </a:cubicBezTo>
                      <a:cubicBezTo>
                        <a:pt x="93" y="2"/>
                        <a:pt x="93" y="2"/>
                        <a:pt x="93" y="2"/>
                      </a:cubicBezTo>
                      <a:cubicBezTo>
                        <a:pt x="93" y="2"/>
                        <a:pt x="93" y="2"/>
                        <a:pt x="93" y="2"/>
                      </a:cubicBezTo>
                      <a:cubicBezTo>
                        <a:pt x="93" y="2"/>
                        <a:pt x="93" y="2"/>
                        <a:pt x="93" y="2"/>
                      </a:cubicBezTo>
                      <a:cubicBezTo>
                        <a:pt x="93" y="3"/>
                        <a:pt x="93" y="3"/>
                        <a:pt x="93" y="3"/>
                      </a:cubicBezTo>
                      <a:cubicBezTo>
                        <a:pt x="93" y="3"/>
                        <a:pt x="93" y="3"/>
                        <a:pt x="93" y="3"/>
                      </a:cubicBezTo>
                      <a:cubicBezTo>
                        <a:pt x="93" y="3"/>
                        <a:pt x="93" y="3"/>
                        <a:pt x="93" y="3"/>
                      </a:cubicBezTo>
                      <a:cubicBezTo>
                        <a:pt x="93"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4" y="4"/>
                        <a:pt x="94" y="4"/>
                        <a:pt x="94" y="4"/>
                      </a:cubicBezTo>
                      <a:cubicBezTo>
                        <a:pt x="94" y="4"/>
                        <a:pt x="94" y="4"/>
                        <a:pt x="94" y="4"/>
                      </a:cubicBezTo>
                      <a:cubicBezTo>
                        <a:pt x="94" y="5"/>
                        <a:pt x="94" y="5"/>
                        <a:pt x="94" y="5"/>
                      </a:cubicBezTo>
                      <a:cubicBezTo>
                        <a:pt x="94" y="5"/>
                        <a:pt x="94" y="5"/>
                        <a:pt x="94" y="5"/>
                      </a:cubicBezTo>
                      <a:cubicBezTo>
                        <a:pt x="94" y="5"/>
                        <a:pt x="94" y="5"/>
                        <a:pt x="94" y="5"/>
                      </a:cubicBezTo>
                      <a:cubicBezTo>
                        <a:pt x="94" y="6"/>
                        <a:pt x="94" y="6"/>
                        <a:pt x="94" y="6"/>
                      </a:cubicBezTo>
                      <a:cubicBezTo>
                        <a:pt x="94" y="8"/>
                        <a:pt x="94" y="8"/>
                        <a:pt x="94" y="8"/>
                      </a:cubicBezTo>
                      <a:cubicBezTo>
                        <a:pt x="94" y="8"/>
                        <a:pt x="94" y="8"/>
                        <a:pt x="94" y="8"/>
                      </a:cubicBezTo>
                      <a:cubicBezTo>
                        <a:pt x="94" y="8"/>
                        <a:pt x="94" y="8"/>
                        <a:pt x="94" y="8"/>
                      </a:cubicBezTo>
                      <a:cubicBezTo>
                        <a:pt x="94" y="8"/>
                        <a:pt x="94" y="8"/>
                        <a:pt x="94" y="8"/>
                      </a:cubicBezTo>
                      <a:cubicBezTo>
                        <a:pt x="94" y="9"/>
                        <a:pt x="94" y="9"/>
                        <a:pt x="94" y="9"/>
                      </a:cubicBezTo>
                      <a:cubicBezTo>
                        <a:pt x="94" y="9"/>
                        <a:pt x="94" y="9"/>
                        <a:pt x="94" y="9"/>
                      </a:cubicBezTo>
                      <a:cubicBezTo>
                        <a:pt x="94" y="9"/>
                        <a:pt x="94" y="9"/>
                        <a:pt x="94" y="9"/>
                      </a:cubicBezTo>
                      <a:cubicBezTo>
                        <a:pt x="94" y="9"/>
                        <a:pt x="94" y="9"/>
                        <a:pt x="94" y="9"/>
                      </a:cubicBezTo>
                      <a:cubicBezTo>
                        <a:pt x="93" y="9"/>
                        <a:pt x="93" y="9"/>
                        <a:pt x="93" y="9"/>
                      </a:cubicBezTo>
                      <a:cubicBezTo>
                        <a:pt x="93" y="9"/>
                        <a:pt x="93" y="9"/>
                        <a:pt x="93" y="9"/>
                      </a:cubicBezTo>
                      <a:cubicBezTo>
                        <a:pt x="93" y="9"/>
                        <a:pt x="93" y="9"/>
                        <a:pt x="93" y="9"/>
                      </a:cubicBezTo>
                      <a:cubicBezTo>
                        <a:pt x="93" y="9"/>
                        <a:pt x="93" y="9"/>
                        <a:pt x="93" y="9"/>
                      </a:cubicBezTo>
                      <a:cubicBezTo>
                        <a:pt x="93" y="9"/>
                        <a:pt x="93" y="9"/>
                        <a:pt x="93" y="9"/>
                      </a:cubicBezTo>
                      <a:cubicBezTo>
                        <a:pt x="92" y="9"/>
                        <a:pt x="92" y="9"/>
                        <a:pt x="92" y="9"/>
                      </a:cubicBezTo>
                      <a:cubicBezTo>
                        <a:pt x="92" y="9"/>
                        <a:pt x="92" y="9"/>
                        <a:pt x="92" y="9"/>
                      </a:cubicBezTo>
                      <a:cubicBezTo>
                        <a:pt x="92" y="9"/>
                        <a:pt x="92" y="9"/>
                        <a:pt x="92" y="9"/>
                      </a:cubicBezTo>
                      <a:cubicBezTo>
                        <a:pt x="92" y="9"/>
                        <a:pt x="92" y="9"/>
                        <a:pt x="92" y="9"/>
                      </a:cubicBezTo>
                      <a:cubicBezTo>
                        <a:pt x="92" y="9"/>
                        <a:pt x="92" y="9"/>
                        <a:pt x="92" y="9"/>
                      </a:cubicBezTo>
                      <a:cubicBezTo>
                        <a:pt x="91" y="9"/>
                        <a:pt x="91" y="9"/>
                        <a:pt x="91" y="9"/>
                      </a:cubicBezTo>
                      <a:cubicBezTo>
                        <a:pt x="91" y="8"/>
                        <a:pt x="91" y="8"/>
                        <a:pt x="91" y="8"/>
                      </a:cubicBezTo>
                      <a:cubicBezTo>
                        <a:pt x="91" y="8"/>
                        <a:pt x="91" y="8"/>
                        <a:pt x="91" y="8"/>
                      </a:cubicBezTo>
                      <a:cubicBezTo>
                        <a:pt x="91" y="8"/>
                        <a:pt x="91" y="8"/>
                        <a:pt x="91" y="8"/>
                      </a:cubicBezTo>
                      <a:cubicBezTo>
                        <a:pt x="91" y="8"/>
                        <a:pt x="91" y="8"/>
                        <a:pt x="91" y="8"/>
                      </a:cubicBezTo>
                      <a:cubicBezTo>
                        <a:pt x="91" y="8"/>
                        <a:pt x="91" y="8"/>
                        <a:pt x="91" y="8"/>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75" y="7"/>
                        <a:pt x="61" y="8"/>
                        <a:pt x="46" y="9"/>
                      </a:cubicBezTo>
                      <a:cubicBezTo>
                        <a:pt x="46" y="9"/>
                        <a:pt x="46" y="9"/>
                        <a:pt x="46" y="9"/>
                      </a:cubicBezTo>
                      <a:cubicBezTo>
                        <a:pt x="45" y="9"/>
                        <a:pt x="45" y="9"/>
                        <a:pt x="45" y="9"/>
                      </a:cubicBezTo>
                      <a:cubicBezTo>
                        <a:pt x="45" y="7"/>
                        <a:pt x="45" y="7"/>
                        <a:pt x="45" y="7"/>
                      </a:cubicBezTo>
                      <a:cubicBezTo>
                        <a:pt x="45" y="7"/>
                        <a:pt x="45" y="7"/>
                        <a:pt x="45" y="7"/>
                      </a:cubicBezTo>
                      <a:cubicBezTo>
                        <a:pt x="44" y="6"/>
                        <a:pt x="44" y="6"/>
                        <a:pt x="44" y="6"/>
                      </a:cubicBezTo>
                      <a:cubicBezTo>
                        <a:pt x="44" y="6"/>
                        <a:pt x="44" y="6"/>
                        <a:pt x="44" y="6"/>
                      </a:cubicBezTo>
                      <a:cubicBezTo>
                        <a:pt x="44" y="6"/>
                        <a:pt x="44" y="6"/>
                        <a:pt x="44" y="6"/>
                      </a:cubicBezTo>
                      <a:cubicBezTo>
                        <a:pt x="44" y="5"/>
                        <a:pt x="44" y="5"/>
                        <a:pt x="44" y="5"/>
                      </a:cubicBezTo>
                      <a:cubicBezTo>
                        <a:pt x="44" y="5"/>
                        <a:pt x="44" y="5"/>
                        <a:pt x="44" y="5"/>
                      </a:cubicBezTo>
                      <a:cubicBezTo>
                        <a:pt x="43" y="5"/>
                        <a:pt x="43" y="5"/>
                        <a:pt x="43" y="5"/>
                      </a:cubicBezTo>
                      <a:cubicBezTo>
                        <a:pt x="43" y="5"/>
                        <a:pt x="43" y="5"/>
                        <a:pt x="43" y="5"/>
                      </a:cubicBezTo>
                      <a:cubicBezTo>
                        <a:pt x="43" y="4"/>
                        <a:pt x="43" y="4"/>
                        <a:pt x="43" y="4"/>
                      </a:cubicBezTo>
                      <a:cubicBezTo>
                        <a:pt x="43" y="4"/>
                        <a:pt x="43" y="4"/>
                        <a:pt x="43" y="4"/>
                      </a:cubicBezTo>
                      <a:cubicBezTo>
                        <a:pt x="43" y="4"/>
                        <a:pt x="43" y="4"/>
                        <a:pt x="43" y="4"/>
                      </a:cubicBezTo>
                      <a:cubicBezTo>
                        <a:pt x="29" y="6"/>
                        <a:pt x="14" y="8"/>
                        <a:pt x="0" y="9"/>
                      </a:cubicBezTo>
                      <a:cubicBezTo>
                        <a:pt x="0" y="10"/>
                        <a:pt x="0" y="10"/>
                        <a:pt x="0" y="10"/>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1" y="13"/>
                        <a:pt x="1" y="13"/>
                        <a:pt x="1" y="13"/>
                      </a:cubicBezTo>
                      <a:cubicBezTo>
                        <a:pt x="1" y="14"/>
                        <a:pt x="1" y="14"/>
                        <a:pt x="1" y="14"/>
                      </a:cubicBezTo>
                      <a:cubicBezTo>
                        <a:pt x="2" y="14"/>
                        <a:pt x="2" y="14"/>
                        <a:pt x="2" y="14"/>
                      </a:cubicBezTo>
                      <a:cubicBezTo>
                        <a:pt x="2" y="14"/>
                        <a:pt x="2" y="14"/>
                        <a:pt x="2" y="14"/>
                      </a:cubicBezTo>
                      <a:cubicBezTo>
                        <a:pt x="2" y="15"/>
                        <a:pt x="2" y="15"/>
                        <a:pt x="2" y="15"/>
                      </a:cubicBezTo>
                      <a:cubicBezTo>
                        <a:pt x="4" y="15"/>
                        <a:pt x="4" y="15"/>
                        <a:pt x="4" y="15"/>
                      </a:cubicBezTo>
                      <a:cubicBezTo>
                        <a:pt x="4" y="15"/>
                        <a:pt x="4" y="15"/>
                        <a:pt x="4" y="15"/>
                      </a:cubicBezTo>
                      <a:cubicBezTo>
                        <a:pt x="4" y="15"/>
                        <a:pt x="4" y="15"/>
                        <a:pt x="4" y="15"/>
                      </a:cubicBezTo>
                      <a:cubicBezTo>
                        <a:pt x="4" y="16"/>
                        <a:pt x="4" y="16"/>
                        <a:pt x="4" y="16"/>
                      </a:cubicBezTo>
                      <a:cubicBezTo>
                        <a:pt x="4" y="16"/>
                        <a:pt x="4" y="16"/>
                        <a:pt x="4" y="16"/>
                      </a:cubicBezTo>
                      <a:cubicBezTo>
                        <a:pt x="4" y="17"/>
                        <a:pt x="4" y="17"/>
                        <a:pt x="4" y="17"/>
                      </a:cubicBezTo>
                      <a:cubicBezTo>
                        <a:pt x="4" y="17"/>
                        <a:pt x="4" y="17"/>
                        <a:pt x="4" y="17"/>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5" y="19"/>
                        <a:pt x="5" y="19"/>
                        <a:pt x="5" y="19"/>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1"/>
                        <a:pt x="5" y="21"/>
                        <a:pt x="5" y="21"/>
                      </a:cubicBezTo>
                      <a:cubicBezTo>
                        <a:pt x="4" y="21"/>
                        <a:pt x="4" y="21"/>
                        <a:pt x="4" y="21"/>
                      </a:cubicBezTo>
                      <a:cubicBezTo>
                        <a:pt x="4" y="21"/>
                        <a:pt x="4" y="21"/>
                        <a:pt x="4" y="21"/>
                      </a:cubicBezTo>
                      <a:cubicBezTo>
                        <a:pt x="4" y="21"/>
                        <a:pt x="4" y="21"/>
                        <a:pt x="4" y="21"/>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3" y="22"/>
                        <a:pt x="3" y="22"/>
                        <a:pt x="3" y="22"/>
                      </a:cubicBezTo>
                      <a:cubicBezTo>
                        <a:pt x="4" y="22"/>
                        <a:pt x="4" y="22"/>
                        <a:pt x="4" y="22"/>
                      </a:cubicBezTo>
                      <a:cubicBezTo>
                        <a:pt x="4" y="22"/>
                        <a:pt x="4" y="22"/>
                        <a:pt x="4" y="22"/>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4" y="23"/>
                        <a:pt x="4" y="23"/>
                        <a:pt x="4" y="23"/>
                      </a:cubicBezTo>
                      <a:cubicBezTo>
                        <a:pt x="6" y="22"/>
                        <a:pt x="6" y="22"/>
                        <a:pt x="6" y="22"/>
                      </a:cubicBezTo>
                      <a:cubicBezTo>
                        <a:pt x="6" y="22"/>
                        <a:pt x="6" y="22"/>
                        <a:pt x="6" y="22"/>
                      </a:cubicBezTo>
                      <a:cubicBezTo>
                        <a:pt x="6" y="22"/>
                        <a:pt x="6" y="22"/>
                        <a:pt x="6" y="22"/>
                      </a:cubicBezTo>
                      <a:cubicBezTo>
                        <a:pt x="6" y="21"/>
                        <a:pt x="6" y="21"/>
                        <a:pt x="6" y="21"/>
                      </a:cubicBezTo>
                      <a:cubicBezTo>
                        <a:pt x="7" y="21"/>
                        <a:pt x="7" y="21"/>
                        <a:pt x="7" y="21"/>
                      </a:cubicBezTo>
                      <a:cubicBezTo>
                        <a:pt x="7" y="21"/>
                        <a:pt x="7" y="21"/>
                        <a:pt x="7" y="21"/>
                      </a:cubicBezTo>
                      <a:cubicBezTo>
                        <a:pt x="7" y="21"/>
                        <a:pt x="7" y="21"/>
                        <a:pt x="7" y="21"/>
                      </a:cubicBezTo>
                      <a:cubicBezTo>
                        <a:pt x="7" y="21"/>
                        <a:pt x="7" y="21"/>
                        <a:pt x="7" y="21"/>
                      </a:cubicBezTo>
                      <a:cubicBezTo>
                        <a:pt x="7" y="20"/>
                        <a:pt x="7" y="20"/>
                        <a:pt x="7" y="20"/>
                      </a:cubicBezTo>
                      <a:cubicBezTo>
                        <a:pt x="7" y="20"/>
                        <a:pt x="7" y="20"/>
                        <a:pt x="7" y="20"/>
                      </a:cubicBezTo>
                      <a:cubicBezTo>
                        <a:pt x="8" y="20"/>
                        <a:pt x="8" y="20"/>
                        <a:pt x="8" y="20"/>
                      </a:cubicBezTo>
                      <a:cubicBezTo>
                        <a:pt x="8" y="20"/>
                        <a:pt x="8" y="20"/>
                        <a:pt x="8" y="20"/>
                      </a:cubicBezTo>
                      <a:cubicBezTo>
                        <a:pt x="8" y="19"/>
                        <a:pt x="8" y="19"/>
                        <a:pt x="8" y="19"/>
                      </a:cubicBezTo>
                      <a:cubicBezTo>
                        <a:pt x="8" y="20"/>
                        <a:pt x="8" y="20"/>
                        <a:pt x="8" y="20"/>
                      </a:cubicBezTo>
                      <a:cubicBezTo>
                        <a:pt x="8" y="20"/>
                        <a:pt x="8" y="20"/>
                        <a:pt x="8" y="20"/>
                      </a:cubicBezTo>
                      <a:cubicBezTo>
                        <a:pt x="8" y="20"/>
                        <a:pt x="8" y="20"/>
                        <a:pt x="8" y="20"/>
                      </a:cubicBezTo>
                      <a:cubicBezTo>
                        <a:pt x="8" y="20"/>
                        <a:pt x="8" y="20"/>
                        <a:pt x="8" y="20"/>
                      </a:cubicBezTo>
                      <a:cubicBezTo>
                        <a:pt x="8" y="19"/>
                        <a:pt x="8" y="19"/>
                        <a:pt x="8" y="19"/>
                      </a:cubicBezTo>
                      <a:cubicBezTo>
                        <a:pt x="9" y="19"/>
                        <a:pt x="9" y="19"/>
                        <a:pt x="9" y="19"/>
                      </a:cubicBezTo>
                      <a:cubicBezTo>
                        <a:pt x="8" y="18"/>
                        <a:pt x="8" y="18"/>
                        <a:pt x="8" y="18"/>
                      </a:cubicBezTo>
                      <a:cubicBezTo>
                        <a:pt x="8" y="18"/>
                        <a:pt x="8" y="18"/>
                        <a:pt x="8" y="18"/>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7"/>
                        <a:pt x="9" y="17"/>
                        <a:pt x="9" y="17"/>
                      </a:cubicBezTo>
                      <a:cubicBezTo>
                        <a:pt x="9" y="18"/>
                        <a:pt x="9" y="18"/>
                        <a:pt x="9" y="18"/>
                      </a:cubicBezTo>
                      <a:cubicBezTo>
                        <a:pt x="9" y="18"/>
                        <a:pt x="9" y="18"/>
                        <a:pt x="9" y="18"/>
                      </a:cubicBezTo>
                      <a:cubicBezTo>
                        <a:pt x="9" y="18"/>
                        <a:pt x="9" y="18"/>
                        <a:pt x="9" y="18"/>
                      </a:cubicBezTo>
                      <a:cubicBezTo>
                        <a:pt x="9" y="18"/>
                        <a:pt x="9" y="18"/>
                        <a:pt x="9" y="18"/>
                      </a:cubicBezTo>
                      <a:cubicBezTo>
                        <a:pt x="10" y="18"/>
                        <a:pt x="10" y="18"/>
                        <a:pt x="10" y="18"/>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8"/>
                        <a:pt x="10" y="18"/>
                        <a:pt x="10" y="18"/>
                      </a:cubicBezTo>
                      <a:cubicBezTo>
                        <a:pt x="10" y="18"/>
                        <a:pt x="10" y="18"/>
                        <a:pt x="10" y="18"/>
                      </a:cubicBezTo>
                      <a:cubicBezTo>
                        <a:pt x="10" y="17"/>
                        <a:pt x="10" y="17"/>
                        <a:pt x="10" y="17"/>
                      </a:cubicBezTo>
                      <a:cubicBezTo>
                        <a:pt x="11" y="16"/>
                        <a:pt x="11" y="16"/>
                        <a:pt x="11" y="16"/>
                      </a:cubicBezTo>
                      <a:cubicBezTo>
                        <a:pt x="11" y="16"/>
                        <a:pt x="11" y="16"/>
                        <a:pt x="11" y="16"/>
                      </a:cubicBezTo>
                      <a:cubicBezTo>
                        <a:pt x="10" y="16"/>
                        <a:pt x="10" y="16"/>
                        <a:pt x="10" y="16"/>
                      </a:cubicBezTo>
                      <a:cubicBezTo>
                        <a:pt x="11" y="16"/>
                        <a:pt x="11" y="16"/>
                        <a:pt x="11" y="16"/>
                      </a:cubicBezTo>
                      <a:cubicBezTo>
                        <a:pt x="11" y="17"/>
                        <a:pt x="11" y="17"/>
                        <a:pt x="11" y="17"/>
                      </a:cubicBezTo>
                      <a:cubicBezTo>
                        <a:pt x="11" y="17"/>
                        <a:pt x="11" y="17"/>
                        <a:pt x="11" y="17"/>
                      </a:cubicBezTo>
                      <a:cubicBezTo>
                        <a:pt x="11" y="17"/>
                        <a:pt x="11" y="17"/>
                        <a:pt x="11" y="17"/>
                      </a:cubicBezTo>
                      <a:cubicBezTo>
                        <a:pt x="12" y="17"/>
                        <a:pt x="12" y="17"/>
                        <a:pt x="12" y="17"/>
                      </a:cubicBezTo>
                      <a:cubicBezTo>
                        <a:pt x="12" y="17"/>
                        <a:pt x="12" y="17"/>
                        <a:pt x="12" y="17"/>
                      </a:cubicBezTo>
                      <a:cubicBezTo>
                        <a:pt x="12" y="17"/>
                        <a:pt x="12" y="17"/>
                        <a:pt x="12" y="17"/>
                      </a:cubicBezTo>
                      <a:cubicBezTo>
                        <a:pt x="11" y="17"/>
                        <a:pt x="11" y="17"/>
                        <a:pt x="11" y="17"/>
                      </a:cubicBezTo>
                      <a:cubicBezTo>
                        <a:pt x="11" y="17"/>
                        <a:pt x="11" y="17"/>
                        <a:pt x="11" y="17"/>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2" y="18"/>
                        <a:pt x="12" y="18"/>
                        <a:pt x="12" y="18"/>
                      </a:cubicBezTo>
                      <a:cubicBezTo>
                        <a:pt x="12" y="18"/>
                        <a:pt x="12" y="18"/>
                        <a:pt x="12" y="18"/>
                      </a:cubicBezTo>
                      <a:cubicBezTo>
                        <a:pt x="12" y="18"/>
                        <a:pt x="12" y="18"/>
                        <a:pt x="12" y="18"/>
                      </a:cubicBezTo>
                      <a:cubicBezTo>
                        <a:pt x="12" y="18"/>
                        <a:pt x="12" y="18"/>
                        <a:pt x="12" y="18"/>
                      </a:cubicBezTo>
                      <a:cubicBezTo>
                        <a:pt x="13" y="19"/>
                        <a:pt x="13" y="19"/>
                        <a:pt x="13" y="19"/>
                      </a:cubicBezTo>
                      <a:cubicBezTo>
                        <a:pt x="13" y="19"/>
                        <a:pt x="13" y="19"/>
                        <a:pt x="13" y="19"/>
                      </a:cubicBezTo>
                      <a:cubicBezTo>
                        <a:pt x="13" y="19"/>
                        <a:pt x="13" y="19"/>
                        <a:pt x="13" y="19"/>
                      </a:cubicBezTo>
                      <a:cubicBezTo>
                        <a:pt x="13" y="19"/>
                        <a:pt x="13" y="19"/>
                        <a:pt x="13" y="19"/>
                      </a:cubicBezTo>
                      <a:cubicBezTo>
                        <a:pt x="12" y="19"/>
                        <a:pt x="12" y="19"/>
                        <a:pt x="12" y="19"/>
                      </a:cubicBezTo>
                      <a:cubicBezTo>
                        <a:pt x="12" y="19"/>
                        <a:pt x="12" y="19"/>
                        <a:pt x="12" y="19"/>
                      </a:cubicBezTo>
                      <a:cubicBezTo>
                        <a:pt x="11" y="20"/>
                        <a:pt x="11" y="20"/>
                        <a:pt x="11" y="20"/>
                      </a:cubicBezTo>
                      <a:cubicBezTo>
                        <a:pt x="11" y="20"/>
                        <a:pt x="11" y="20"/>
                        <a:pt x="11" y="20"/>
                      </a:cubicBezTo>
                      <a:cubicBezTo>
                        <a:pt x="10" y="20"/>
                        <a:pt x="10" y="20"/>
                        <a:pt x="10" y="20"/>
                      </a:cubicBezTo>
                      <a:cubicBezTo>
                        <a:pt x="9" y="20"/>
                        <a:pt x="9" y="20"/>
                        <a:pt x="9" y="20"/>
                      </a:cubicBezTo>
                      <a:cubicBezTo>
                        <a:pt x="8" y="21"/>
                        <a:pt x="8" y="21"/>
                        <a:pt x="8" y="21"/>
                      </a:cubicBezTo>
                      <a:cubicBezTo>
                        <a:pt x="8" y="21"/>
                        <a:pt x="8" y="21"/>
                        <a:pt x="8" y="21"/>
                      </a:cubicBezTo>
                      <a:cubicBezTo>
                        <a:pt x="8" y="21"/>
                        <a:pt x="8" y="21"/>
                        <a:pt x="8" y="21"/>
                      </a:cubicBezTo>
                      <a:cubicBezTo>
                        <a:pt x="8" y="21"/>
                        <a:pt x="8" y="21"/>
                        <a:pt x="8" y="21"/>
                      </a:cubicBezTo>
                      <a:cubicBezTo>
                        <a:pt x="9" y="21"/>
                        <a:pt x="9" y="21"/>
                        <a:pt x="9" y="21"/>
                      </a:cubicBezTo>
                      <a:cubicBezTo>
                        <a:pt x="11" y="20"/>
                        <a:pt x="11" y="20"/>
                        <a:pt x="11" y="20"/>
                      </a:cubicBezTo>
                      <a:cubicBezTo>
                        <a:pt x="13" y="20"/>
                        <a:pt x="13" y="20"/>
                        <a:pt x="13" y="20"/>
                      </a:cubicBezTo>
                      <a:cubicBezTo>
                        <a:pt x="14" y="19"/>
                        <a:pt x="14" y="19"/>
                        <a:pt x="14" y="19"/>
                      </a:cubicBezTo>
                      <a:cubicBezTo>
                        <a:pt x="15" y="19"/>
                        <a:pt x="15" y="19"/>
                        <a:pt x="15" y="19"/>
                      </a:cubicBezTo>
                      <a:cubicBezTo>
                        <a:pt x="15" y="19"/>
                        <a:pt x="15" y="19"/>
                        <a:pt x="15" y="19"/>
                      </a:cubicBezTo>
                      <a:cubicBezTo>
                        <a:pt x="15" y="19"/>
                        <a:pt x="15" y="19"/>
                        <a:pt x="15" y="19"/>
                      </a:cubicBezTo>
                      <a:cubicBezTo>
                        <a:pt x="17" y="19"/>
                        <a:pt x="17" y="19"/>
                        <a:pt x="17" y="19"/>
                      </a:cubicBezTo>
                      <a:cubicBezTo>
                        <a:pt x="18" y="19"/>
                        <a:pt x="18" y="19"/>
                        <a:pt x="18" y="19"/>
                      </a:cubicBezTo>
                      <a:cubicBezTo>
                        <a:pt x="18" y="19"/>
                        <a:pt x="18" y="19"/>
                        <a:pt x="18" y="19"/>
                      </a:cubicBezTo>
                      <a:cubicBezTo>
                        <a:pt x="18" y="18"/>
                        <a:pt x="18" y="18"/>
                        <a:pt x="18" y="18"/>
                      </a:cubicBezTo>
                      <a:cubicBezTo>
                        <a:pt x="18" y="18"/>
                        <a:pt x="18" y="18"/>
                        <a:pt x="18" y="18"/>
                      </a:cubicBezTo>
                      <a:cubicBezTo>
                        <a:pt x="18" y="18"/>
                        <a:pt x="18" y="18"/>
                        <a:pt x="18"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20" y="17"/>
                        <a:pt x="20" y="17"/>
                        <a:pt x="20" y="17"/>
                      </a:cubicBezTo>
                      <a:cubicBezTo>
                        <a:pt x="20" y="17"/>
                        <a:pt x="20" y="17"/>
                        <a:pt x="20" y="17"/>
                      </a:cubicBezTo>
                      <a:cubicBezTo>
                        <a:pt x="20" y="17"/>
                        <a:pt x="20" y="17"/>
                        <a:pt x="20" y="17"/>
                      </a:cubicBezTo>
                      <a:cubicBezTo>
                        <a:pt x="20" y="17"/>
                        <a:pt x="20" y="17"/>
                        <a:pt x="20" y="17"/>
                      </a:cubicBezTo>
                      <a:cubicBezTo>
                        <a:pt x="20" y="16"/>
                        <a:pt x="20" y="16"/>
                        <a:pt x="20" y="16"/>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1" y="16"/>
                        <a:pt x="21" y="16"/>
                        <a:pt x="21" y="16"/>
                      </a:cubicBezTo>
                      <a:cubicBezTo>
                        <a:pt x="21" y="17"/>
                        <a:pt x="21" y="17"/>
                        <a:pt x="21" y="17"/>
                      </a:cubicBezTo>
                      <a:cubicBezTo>
                        <a:pt x="20" y="17"/>
                        <a:pt x="20" y="17"/>
                        <a:pt x="20" y="17"/>
                      </a:cubicBezTo>
                      <a:cubicBezTo>
                        <a:pt x="21" y="18"/>
                        <a:pt x="21" y="18"/>
                        <a:pt x="21" y="18"/>
                      </a:cubicBezTo>
                      <a:cubicBezTo>
                        <a:pt x="21" y="18"/>
                        <a:pt x="21" y="18"/>
                        <a:pt x="21" y="18"/>
                      </a:cubicBezTo>
                      <a:cubicBezTo>
                        <a:pt x="21" y="17"/>
                        <a:pt x="21" y="17"/>
                        <a:pt x="21" y="17"/>
                      </a:cubicBezTo>
                      <a:cubicBezTo>
                        <a:pt x="21" y="17"/>
                        <a:pt x="21" y="17"/>
                        <a:pt x="21" y="17"/>
                      </a:cubicBezTo>
                      <a:cubicBezTo>
                        <a:pt x="22" y="17"/>
                        <a:pt x="22" y="17"/>
                        <a:pt x="22" y="17"/>
                      </a:cubicBezTo>
                      <a:cubicBezTo>
                        <a:pt x="22" y="17"/>
                        <a:pt x="22" y="17"/>
                        <a:pt x="22" y="17"/>
                      </a:cubicBezTo>
                      <a:cubicBezTo>
                        <a:pt x="23" y="17"/>
                        <a:pt x="23" y="17"/>
                        <a:pt x="23" y="17"/>
                      </a:cubicBezTo>
                      <a:cubicBezTo>
                        <a:pt x="23" y="17"/>
                        <a:pt x="23" y="17"/>
                        <a:pt x="23" y="17"/>
                      </a:cubicBezTo>
                      <a:cubicBezTo>
                        <a:pt x="24" y="17"/>
                        <a:pt x="24" y="17"/>
                        <a:pt x="24" y="17"/>
                      </a:cubicBezTo>
                      <a:cubicBezTo>
                        <a:pt x="24" y="17"/>
                        <a:pt x="24" y="17"/>
                        <a:pt x="24" y="17"/>
                      </a:cubicBezTo>
                      <a:cubicBezTo>
                        <a:pt x="24" y="16"/>
                        <a:pt x="24" y="16"/>
                        <a:pt x="24" y="16"/>
                      </a:cubicBezTo>
                      <a:cubicBezTo>
                        <a:pt x="25" y="17"/>
                        <a:pt x="25" y="17"/>
                        <a:pt x="25" y="17"/>
                      </a:cubicBezTo>
                      <a:cubicBezTo>
                        <a:pt x="25" y="17"/>
                        <a:pt x="25" y="17"/>
                        <a:pt x="25" y="17"/>
                      </a:cubicBezTo>
                      <a:cubicBezTo>
                        <a:pt x="25" y="17"/>
                        <a:pt x="25" y="17"/>
                        <a:pt x="25" y="17"/>
                      </a:cubicBezTo>
                      <a:cubicBezTo>
                        <a:pt x="25" y="17"/>
                        <a:pt x="25" y="17"/>
                        <a:pt x="25" y="17"/>
                      </a:cubicBezTo>
                      <a:cubicBezTo>
                        <a:pt x="26" y="17"/>
                        <a:pt x="26" y="17"/>
                        <a:pt x="26" y="17"/>
                      </a:cubicBezTo>
                      <a:cubicBezTo>
                        <a:pt x="25" y="17"/>
                        <a:pt x="25" y="17"/>
                        <a:pt x="25" y="17"/>
                      </a:cubicBezTo>
                      <a:cubicBezTo>
                        <a:pt x="25" y="17"/>
                        <a:pt x="25" y="17"/>
                        <a:pt x="25" y="17"/>
                      </a:cubicBezTo>
                      <a:cubicBezTo>
                        <a:pt x="25" y="17"/>
                        <a:pt x="25" y="17"/>
                        <a:pt x="25" y="17"/>
                      </a:cubicBezTo>
                      <a:cubicBezTo>
                        <a:pt x="26" y="18"/>
                        <a:pt x="26" y="18"/>
                        <a:pt x="26" y="18"/>
                      </a:cubicBezTo>
                      <a:cubicBezTo>
                        <a:pt x="26" y="18"/>
                        <a:pt x="26" y="18"/>
                        <a:pt x="26" y="18"/>
                      </a:cubicBezTo>
                      <a:cubicBezTo>
                        <a:pt x="26" y="18"/>
                        <a:pt x="26" y="18"/>
                        <a:pt x="26" y="18"/>
                      </a:cubicBezTo>
                      <a:cubicBezTo>
                        <a:pt x="26" y="18"/>
                        <a:pt x="26" y="18"/>
                        <a:pt x="26" y="18"/>
                      </a:cubicBezTo>
                      <a:cubicBezTo>
                        <a:pt x="26" y="19"/>
                        <a:pt x="26" y="19"/>
                        <a:pt x="26" y="19"/>
                      </a:cubicBezTo>
                      <a:cubicBezTo>
                        <a:pt x="26" y="18"/>
                        <a:pt x="26" y="18"/>
                        <a:pt x="26" y="18"/>
                      </a:cubicBezTo>
                      <a:cubicBezTo>
                        <a:pt x="26" y="18"/>
                        <a:pt x="26" y="18"/>
                        <a:pt x="26" y="18"/>
                      </a:cubicBezTo>
                      <a:cubicBezTo>
                        <a:pt x="25" y="18"/>
                        <a:pt x="25" y="18"/>
                        <a:pt x="25"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2" y="18"/>
                        <a:pt x="22" y="18"/>
                        <a:pt x="22" y="18"/>
                      </a:cubicBezTo>
                      <a:cubicBezTo>
                        <a:pt x="22" y="19"/>
                        <a:pt x="22" y="19"/>
                        <a:pt x="22" y="19"/>
                      </a:cubicBezTo>
                      <a:cubicBezTo>
                        <a:pt x="22" y="19"/>
                        <a:pt x="22" y="19"/>
                        <a:pt x="22" y="19"/>
                      </a:cubicBezTo>
                      <a:cubicBezTo>
                        <a:pt x="21" y="19"/>
                        <a:pt x="21" y="19"/>
                        <a:pt x="21" y="19"/>
                      </a:cubicBezTo>
                      <a:cubicBezTo>
                        <a:pt x="20" y="19"/>
                        <a:pt x="20" y="19"/>
                        <a:pt x="20" y="19"/>
                      </a:cubicBezTo>
                      <a:cubicBezTo>
                        <a:pt x="19" y="19"/>
                        <a:pt x="19" y="19"/>
                        <a:pt x="19" y="19"/>
                      </a:cubicBezTo>
                      <a:cubicBezTo>
                        <a:pt x="19" y="19"/>
                        <a:pt x="19" y="19"/>
                        <a:pt x="19" y="19"/>
                      </a:cubicBezTo>
                      <a:cubicBezTo>
                        <a:pt x="19" y="19"/>
                        <a:pt x="19" y="19"/>
                        <a:pt x="19" y="19"/>
                      </a:cubicBezTo>
                      <a:cubicBezTo>
                        <a:pt x="19" y="19"/>
                        <a:pt x="19" y="19"/>
                        <a:pt x="19" y="19"/>
                      </a:cubicBezTo>
                      <a:cubicBezTo>
                        <a:pt x="20" y="19"/>
                        <a:pt x="20" y="19"/>
                        <a:pt x="20" y="19"/>
                      </a:cubicBezTo>
                      <a:cubicBezTo>
                        <a:pt x="22" y="19"/>
                        <a:pt x="22" y="19"/>
                        <a:pt x="22" y="19"/>
                      </a:cubicBezTo>
                      <a:cubicBezTo>
                        <a:pt x="25" y="19"/>
                        <a:pt x="25" y="19"/>
                        <a:pt x="25" y="19"/>
                      </a:cubicBezTo>
                      <a:cubicBezTo>
                        <a:pt x="27" y="20"/>
                        <a:pt x="27" y="20"/>
                        <a:pt x="27" y="20"/>
                      </a:cubicBezTo>
                      <a:cubicBezTo>
                        <a:pt x="29" y="21"/>
                        <a:pt x="29" y="21"/>
                        <a:pt x="29" y="21"/>
                      </a:cubicBezTo>
                      <a:cubicBezTo>
                        <a:pt x="31" y="21"/>
                        <a:pt x="31" y="21"/>
                        <a:pt x="31" y="21"/>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4" y="22"/>
                        <a:pt x="34" y="22"/>
                        <a:pt x="34" y="22"/>
                      </a:cubicBezTo>
                      <a:cubicBezTo>
                        <a:pt x="33" y="22"/>
                        <a:pt x="33" y="22"/>
                        <a:pt x="33" y="22"/>
                      </a:cubicBezTo>
                      <a:cubicBezTo>
                        <a:pt x="33" y="22"/>
                        <a:pt x="33" y="22"/>
                        <a:pt x="33" y="22"/>
                      </a:cubicBezTo>
                      <a:cubicBezTo>
                        <a:pt x="33" y="21"/>
                        <a:pt x="33" y="21"/>
                        <a:pt x="33" y="21"/>
                      </a:cubicBezTo>
                      <a:cubicBezTo>
                        <a:pt x="33" y="21"/>
                        <a:pt x="33" y="21"/>
                        <a:pt x="33" y="21"/>
                      </a:cubicBezTo>
                      <a:cubicBezTo>
                        <a:pt x="33" y="21"/>
                        <a:pt x="33" y="21"/>
                        <a:pt x="33" y="21"/>
                      </a:cubicBezTo>
                      <a:cubicBezTo>
                        <a:pt x="32" y="21"/>
                        <a:pt x="32" y="21"/>
                        <a:pt x="32" y="21"/>
                      </a:cubicBezTo>
                      <a:cubicBezTo>
                        <a:pt x="32" y="20"/>
                        <a:pt x="32" y="20"/>
                        <a:pt x="32" y="20"/>
                      </a:cubicBezTo>
                      <a:cubicBezTo>
                        <a:pt x="32" y="20"/>
                        <a:pt x="32" y="20"/>
                        <a:pt x="32" y="20"/>
                      </a:cubicBezTo>
                      <a:cubicBezTo>
                        <a:pt x="32" y="21"/>
                        <a:pt x="32" y="21"/>
                        <a:pt x="32"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19"/>
                        <a:pt x="32" y="19"/>
                        <a:pt x="32" y="19"/>
                      </a:cubicBezTo>
                      <a:cubicBezTo>
                        <a:pt x="32" y="19"/>
                        <a:pt x="32" y="19"/>
                        <a:pt x="32" y="19"/>
                      </a:cubicBezTo>
                      <a:cubicBezTo>
                        <a:pt x="32" y="19"/>
                        <a:pt x="32" y="19"/>
                        <a:pt x="32" y="19"/>
                      </a:cubicBezTo>
                      <a:cubicBezTo>
                        <a:pt x="33" y="19"/>
                        <a:pt x="33" y="19"/>
                        <a:pt x="33" y="19"/>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20"/>
                        <a:pt x="34" y="20"/>
                        <a:pt x="34" y="20"/>
                      </a:cubicBezTo>
                      <a:cubicBezTo>
                        <a:pt x="35" y="19"/>
                        <a:pt x="35" y="19"/>
                        <a:pt x="35" y="19"/>
                      </a:cubicBezTo>
                      <a:cubicBezTo>
                        <a:pt x="35" y="19"/>
                        <a:pt x="35" y="19"/>
                        <a:pt x="35" y="19"/>
                      </a:cubicBezTo>
                      <a:cubicBezTo>
                        <a:pt x="35" y="18"/>
                        <a:pt x="35" y="18"/>
                        <a:pt x="35" y="18"/>
                      </a:cubicBezTo>
                      <a:cubicBezTo>
                        <a:pt x="35" y="18"/>
                        <a:pt x="35" y="18"/>
                        <a:pt x="35" y="18"/>
                      </a:cubicBezTo>
                      <a:cubicBezTo>
                        <a:pt x="35" y="19"/>
                        <a:pt x="35" y="19"/>
                        <a:pt x="35" y="19"/>
                      </a:cubicBezTo>
                      <a:cubicBezTo>
                        <a:pt x="36" y="19"/>
                        <a:pt x="36" y="19"/>
                        <a:pt x="36" y="19"/>
                      </a:cubicBezTo>
                      <a:cubicBezTo>
                        <a:pt x="35" y="19"/>
                        <a:pt x="35" y="19"/>
                        <a:pt x="35" y="19"/>
                      </a:cubicBezTo>
                      <a:cubicBezTo>
                        <a:pt x="35" y="20"/>
                        <a:pt x="35" y="20"/>
                        <a:pt x="35" y="20"/>
                      </a:cubicBezTo>
                      <a:cubicBezTo>
                        <a:pt x="34" y="20"/>
                        <a:pt x="34" y="20"/>
                        <a:pt x="34" y="20"/>
                      </a:cubicBezTo>
                      <a:cubicBezTo>
                        <a:pt x="34" y="20"/>
                        <a:pt x="34" y="20"/>
                        <a:pt x="34" y="20"/>
                      </a:cubicBezTo>
                      <a:cubicBezTo>
                        <a:pt x="34" y="21"/>
                        <a:pt x="34" y="21"/>
                        <a:pt x="34" y="21"/>
                      </a:cubicBezTo>
                      <a:cubicBezTo>
                        <a:pt x="33" y="21"/>
                        <a:pt x="33" y="21"/>
                        <a:pt x="33" y="21"/>
                      </a:cubicBezTo>
                      <a:cubicBezTo>
                        <a:pt x="33" y="21"/>
                        <a:pt x="33" y="21"/>
                        <a:pt x="33" y="21"/>
                      </a:cubicBezTo>
                      <a:cubicBezTo>
                        <a:pt x="33" y="21"/>
                        <a:pt x="33" y="21"/>
                        <a:pt x="33" y="21"/>
                      </a:cubicBezTo>
                      <a:cubicBezTo>
                        <a:pt x="34" y="22"/>
                        <a:pt x="34" y="22"/>
                        <a:pt x="34" y="22"/>
                      </a:cubicBezTo>
                      <a:cubicBezTo>
                        <a:pt x="34" y="22"/>
                        <a:pt x="34" y="22"/>
                        <a:pt x="34" y="22"/>
                      </a:cubicBezTo>
                      <a:cubicBezTo>
                        <a:pt x="34" y="22"/>
                        <a:pt x="34" y="22"/>
                        <a:pt x="34" y="22"/>
                      </a:cubicBezTo>
                      <a:cubicBezTo>
                        <a:pt x="35" y="22"/>
                        <a:pt x="35" y="22"/>
                        <a:pt x="35" y="22"/>
                      </a:cubicBezTo>
                      <a:cubicBezTo>
                        <a:pt x="35" y="22"/>
                        <a:pt x="35" y="22"/>
                        <a:pt x="35" y="22"/>
                      </a:cubicBezTo>
                      <a:cubicBezTo>
                        <a:pt x="35" y="22"/>
                        <a:pt x="35" y="22"/>
                        <a:pt x="35"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3"/>
                        <a:pt x="37" y="23"/>
                        <a:pt x="37" y="23"/>
                      </a:cubicBezTo>
                      <a:cubicBezTo>
                        <a:pt x="37" y="22"/>
                        <a:pt x="37" y="22"/>
                        <a:pt x="37" y="22"/>
                      </a:cubicBezTo>
                      <a:cubicBezTo>
                        <a:pt x="37" y="23"/>
                        <a:pt x="37" y="23"/>
                        <a:pt x="37" y="23"/>
                      </a:cubicBezTo>
                      <a:cubicBezTo>
                        <a:pt x="37" y="23"/>
                        <a:pt x="37" y="23"/>
                        <a:pt x="37" y="23"/>
                      </a:cubicBezTo>
                      <a:cubicBezTo>
                        <a:pt x="38" y="24"/>
                        <a:pt x="38" y="24"/>
                        <a:pt x="38" y="24"/>
                      </a:cubicBezTo>
                      <a:cubicBezTo>
                        <a:pt x="38" y="24"/>
                        <a:pt x="38" y="24"/>
                        <a:pt x="38" y="24"/>
                      </a:cubicBezTo>
                      <a:cubicBezTo>
                        <a:pt x="38" y="24"/>
                        <a:pt x="38" y="24"/>
                        <a:pt x="38" y="24"/>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9" y="23"/>
                        <a:pt x="39" y="23"/>
                        <a:pt x="39" y="23"/>
                      </a:cubicBezTo>
                      <a:cubicBezTo>
                        <a:pt x="39" y="23"/>
                        <a:pt x="39" y="23"/>
                        <a:pt x="39" y="23"/>
                      </a:cubicBezTo>
                      <a:cubicBezTo>
                        <a:pt x="39" y="23"/>
                        <a:pt x="39" y="23"/>
                        <a:pt x="39" y="23"/>
                      </a:cubicBezTo>
                      <a:cubicBezTo>
                        <a:pt x="39" y="23"/>
                        <a:pt x="39" y="23"/>
                        <a:pt x="39" y="23"/>
                      </a:cubicBezTo>
                      <a:cubicBezTo>
                        <a:pt x="39" y="24"/>
                        <a:pt x="39" y="24"/>
                        <a:pt x="39" y="24"/>
                      </a:cubicBezTo>
                      <a:cubicBezTo>
                        <a:pt x="39" y="24"/>
                        <a:pt x="39" y="24"/>
                        <a:pt x="39" y="24"/>
                      </a:cubicBezTo>
                      <a:cubicBezTo>
                        <a:pt x="39" y="24"/>
                        <a:pt x="39" y="24"/>
                        <a:pt x="39" y="24"/>
                      </a:cubicBezTo>
                      <a:cubicBezTo>
                        <a:pt x="38" y="24"/>
                        <a:pt x="38" y="24"/>
                        <a:pt x="38" y="24"/>
                      </a:cubicBezTo>
                      <a:cubicBezTo>
                        <a:pt x="38" y="24"/>
                        <a:pt x="38" y="24"/>
                        <a:pt x="38" y="24"/>
                      </a:cubicBezTo>
                      <a:cubicBezTo>
                        <a:pt x="37" y="23"/>
                        <a:pt x="37" y="23"/>
                        <a:pt x="37" y="23"/>
                      </a:cubicBezTo>
                      <a:cubicBezTo>
                        <a:pt x="37" y="23"/>
                        <a:pt x="37" y="23"/>
                        <a:pt x="37" y="23"/>
                      </a:cubicBezTo>
                      <a:cubicBezTo>
                        <a:pt x="36" y="23"/>
                        <a:pt x="36" y="23"/>
                        <a:pt x="36" y="23"/>
                      </a:cubicBezTo>
                      <a:cubicBezTo>
                        <a:pt x="35" y="23"/>
                        <a:pt x="35" y="23"/>
                        <a:pt x="35" y="23"/>
                      </a:cubicBezTo>
                      <a:cubicBezTo>
                        <a:pt x="35" y="22"/>
                        <a:pt x="35" y="22"/>
                        <a:pt x="35" y="22"/>
                      </a:cubicBezTo>
                      <a:cubicBezTo>
                        <a:pt x="34" y="22"/>
                        <a:pt x="34" y="22"/>
                        <a:pt x="34" y="22"/>
                      </a:cubicBezTo>
                      <a:cubicBezTo>
                        <a:pt x="34" y="22"/>
                        <a:pt x="34" y="22"/>
                        <a:pt x="34" y="22"/>
                      </a:cubicBezTo>
                      <a:cubicBezTo>
                        <a:pt x="34" y="22"/>
                        <a:pt x="34" y="22"/>
                        <a:pt x="34" y="22"/>
                      </a:cubicBezTo>
                      <a:cubicBezTo>
                        <a:pt x="35" y="23"/>
                        <a:pt x="35" y="23"/>
                        <a:pt x="35" y="23"/>
                      </a:cubicBezTo>
                      <a:cubicBezTo>
                        <a:pt x="35" y="23"/>
                        <a:pt x="35" y="23"/>
                        <a:pt x="35" y="23"/>
                      </a:cubicBezTo>
                      <a:cubicBezTo>
                        <a:pt x="38" y="25"/>
                        <a:pt x="38" y="25"/>
                        <a:pt x="38" y="25"/>
                      </a:cubicBezTo>
                      <a:cubicBezTo>
                        <a:pt x="37" y="25"/>
                        <a:pt x="37" y="25"/>
                        <a:pt x="37" y="25"/>
                      </a:cubicBezTo>
                      <a:cubicBezTo>
                        <a:pt x="37" y="25"/>
                        <a:pt x="37" y="25"/>
                        <a:pt x="37" y="25"/>
                      </a:cubicBezTo>
                      <a:cubicBezTo>
                        <a:pt x="37" y="24"/>
                        <a:pt x="37" y="24"/>
                        <a:pt x="37" y="24"/>
                      </a:cubicBezTo>
                      <a:cubicBezTo>
                        <a:pt x="36" y="24"/>
                        <a:pt x="36" y="24"/>
                        <a:pt x="36" y="24"/>
                      </a:cubicBezTo>
                      <a:cubicBezTo>
                        <a:pt x="36" y="24"/>
                        <a:pt x="36" y="24"/>
                        <a:pt x="36" y="24"/>
                      </a:cubicBezTo>
                      <a:cubicBezTo>
                        <a:pt x="36" y="24"/>
                        <a:pt x="36" y="24"/>
                        <a:pt x="36" y="24"/>
                      </a:cubicBezTo>
                      <a:cubicBezTo>
                        <a:pt x="36" y="24"/>
                        <a:pt x="36" y="24"/>
                        <a:pt x="36" y="24"/>
                      </a:cubicBezTo>
                      <a:cubicBezTo>
                        <a:pt x="36" y="24"/>
                        <a:pt x="36" y="24"/>
                        <a:pt x="36" y="24"/>
                      </a:cubicBezTo>
                      <a:cubicBezTo>
                        <a:pt x="37" y="25"/>
                        <a:pt x="37" y="25"/>
                        <a:pt x="37" y="25"/>
                      </a:cubicBezTo>
                      <a:cubicBezTo>
                        <a:pt x="37" y="25"/>
                        <a:pt x="37" y="25"/>
                        <a:pt x="37" y="25"/>
                      </a:cubicBezTo>
                      <a:cubicBezTo>
                        <a:pt x="39" y="26"/>
                        <a:pt x="39" y="26"/>
                        <a:pt x="39" y="26"/>
                      </a:cubicBezTo>
                      <a:cubicBezTo>
                        <a:pt x="39" y="26"/>
                        <a:pt x="39" y="26"/>
                        <a:pt x="39" y="26"/>
                      </a:cubicBezTo>
                      <a:cubicBezTo>
                        <a:pt x="40" y="26"/>
                        <a:pt x="40" y="26"/>
                        <a:pt x="40" y="26"/>
                      </a:cubicBezTo>
                      <a:cubicBezTo>
                        <a:pt x="40" y="26"/>
                        <a:pt x="40" y="26"/>
                        <a:pt x="40" y="26"/>
                      </a:cubicBezTo>
                      <a:cubicBezTo>
                        <a:pt x="40" y="27"/>
                        <a:pt x="40" y="27"/>
                        <a:pt x="40" y="27"/>
                      </a:cubicBezTo>
                      <a:cubicBezTo>
                        <a:pt x="40" y="27"/>
                        <a:pt x="40" y="27"/>
                        <a:pt x="40" y="27"/>
                      </a:cubicBezTo>
                      <a:cubicBezTo>
                        <a:pt x="41" y="28"/>
                        <a:pt x="41" y="28"/>
                        <a:pt x="41" y="28"/>
                      </a:cubicBezTo>
                      <a:cubicBezTo>
                        <a:pt x="41" y="28"/>
                        <a:pt x="41" y="28"/>
                        <a:pt x="41" y="28"/>
                      </a:cubicBezTo>
                      <a:cubicBezTo>
                        <a:pt x="41" y="29"/>
                        <a:pt x="41" y="29"/>
                        <a:pt x="41" y="29"/>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0" y="29"/>
                        <a:pt x="40" y="29"/>
                        <a:pt x="40" y="29"/>
                      </a:cubicBezTo>
                      <a:cubicBezTo>
                        <a:pt x="40" y="29"/>
                        <a:pt x="40" y="29"/>
                        <a:pt x="40" y="29"/>
                      </a:cubicBezTo>
                      <a:cubicBezTo>
                        <a:pt x="40" y="29"/>
                        <a:pt x="40" y="29"/>
                        <a:pt x="40" y="29"/>
                      </a:cubicBezTo>
                      <a:cubicBezTo>
                        <a:pt x="40" y="28"/>
                        <a:pt x="40" y="28"/>
                        <a:pt x="40" y="28"/>
                      </a:cubicBezTo>
                      <a:cubicBezTo>
                        <a:pt x="39" y="27"/>
                        <a:pt x="39" y="27"/>
                        <a:pt x="39" y="27"/>
                      </a:cubicBezTo>
                      <a:cubicBezTo>
                        <a:pt x="39" y="27"/>
                        <a:pt x="39" y="27"/>
                        <a:pt x="39" y="27"/>
                      </a:cubicBezTo>
                      <a:cubicBezTo>
                        <a:pt x="39" y="27"/>
                        <a:pt x="39" y="27"/>
                        <a:pt x="39" y="27"/>
                      </a:cubicBezTo>
                      <a:cubicBezTo>
                        <a:pt x="39" y="28"/>
                        <a:pt x="39" y="28"/>
                        <a:pt x="39" y="28"/>
                      </a:cubicBezTo>
                      <a:cubicBezTo>
                        <a:pt x="40" y="30"/>
                        <a:pt x="40" y="30"/>
                        <a:pt x="40" y="30"/>
                      </a:cubicBezTo>
                      <a:cubicBezTo>
                        <a:pt x="40" y="30"/>
                        <a:pt x="40" y="30"/>
                        <a:pt x="40" y="30"/>
                      </a:cubicBezTo>
                      <a:cubicBezTo>
                        <a:pt x="40" y="30"/>
                        <a:pt x="40" y="30"/>
                        <a:pt x="40" y="30"/>
                      </a:cubicBezTo>
                      <a:cubicBezTo>
                        <a:pt x="41" y="30"/>
                        <a:pt x="41" y="30"/>
                        <a:pt x="41" y="30"/>
                      </a:cubicBezTo>
                      <a:cubicBezTo>
                        <a:pt x="41" y="30"/>
                        <a:pt x="41" y="30"/>
                        <a:pt x="41" y="30"/>
                      </a:cubicBezTo>
                      <a:cubicBezTo>
                        <a:pt x="42" y="30"/>
                        <a:pt x="42" y="30"/>
                        <a:pt x="42" y="30"/>
                      </a:cubicBezTo>
                      <a:cubicBezTo>
                        <a:pt x="42" y="30"/>
                        <a:pt x="42" y="30"/>
                        <a:pt x="42" y="30"/>
                      </a:cubicBezTo>
                      <a:cubicBezTo>
                        <a:pt x="43" y="30"/>
                        <a:pt x="43" y="30"/>
                        <a:pt x="43" y="30"/>
                      </a:cubicBezTo>
                      <a:cubicBezTo>
                        <a:pt x="44" y="29"/>
                        <a:pt x="44" y="29"/>
                        <a:pt x="44" y="29"/>
                      </a:cubicBezTo>
                      <a:cubicBezTo>
                        <a:pt x="45" y="29"/>
                        <a:pt x="45" y="29"/>
                        <a:pt x="45" y="29"/>
                      </a:cubicBezTo>
                      <a:cubicBezTo>
                        <a:pt x="46" y="29"/>
                        <a:pt x="46" y="29"/>
                        <a:pt x="46" y="29"/>
                      </a:cubicBezTo>
                      <a:cubicBezTo>
                        <a:pt x="47" y="29"/>
                        <a:pt x="47" y="29"/>
                        <a:pt x="47" y="29"/>
                      </a:cubicBezTo>
                      <a:cubicBezTo>
                        <a:pt x="47" y="28"/>
                        <a:pt x="47" y="28"/>
                        <a:pt x="47" y="28"/>
                      </a:cubicBezTo>
                      <a:cubicBezTo>
                        <a:pt x="47" y="28"/>
                        <a:pt x="47" y="28"/>
                        <a:pt x="47" y="28"/>
                      </a:cubicBezTo>
                      <a:cubicBezTo>
                        <a:pt x="48" y="27"/>
                        <a:pt x="48" y="27"/>
                        <a:pt x="48" y="27"/>
                      </a:cubicBezTo>
                      <a:cubicBezTo>
                        <a:pt x="48" y="27"/>
                        <a:pt x="48" y="27"/>
                        <a:pt x="48" y="27"/>
                      </a:cubicBezTo>
                      <a:cubicBezTo>
                        <a:pt x="48" y="27"/>
                        <a:pt x="48" y="27"/>
                        <a:pt x="48" y="27"/>
                      </a:cubicBezTo>
                      <a:cubicBezTo>
                        <a:pt x="48" y="27"/>
                        <a:pt x="48" y="27"/>
                        <a:pt x="48" y="27"/>
                      </a:cubicBezTo>
                      <a:cubicBezTo>
                        <a:pt x="48" y="27"/>
                        <a:pt x="48" y="27"/>
                        <a:pt x="48" y="27"/>
                      </a:cubicBezTo>
                      <a:cubicBezTo>
                        <a:pt x="49" y="27"/>
                        <a:pt x="49" y="27"/>
                        <a:pt x="49" y="27"/>
                      </a:cubicBezTo>
                      <a:cubicBezTo>
                        <a:pt x="48" y="28"/>
                        <a:pt x="48" y="28"/>
                        <a:pt x="48" y="28"/>
                      </a:cubicBezTo>
                      <a:cubicBezTo>
                        <a:pt x="48" y="28"/>
                        <a:pt x="48" y="28"/>
                        <a:pt x="48" y="28"/>
                      </a:cubicBezTo>
                      <a:cubicBezTo>
                        <a:pt x="48" y="28"/>
                        <a:pt x="48" y="28"/>
                        <a:pt x="48" y="28"/>
                      </a:cubicBezTo>
                      <a:cubicBezTo>
                        <a:pt x="49" y="28"/>
                        <a:pt x="49" y="28"/>
                        <a:pt x="49" y="28"/>
                      </a:cubicBezTo>
                      <a:cubicBezTo>
                        <a:pt x="49" y="28"/>
                        <a:pt x="49" y="28"/>
                        <a:pt x="49" y="28"/>
                      </a:cubicBezTo>
                      <a:cubicBezTo>
                        <a:pt x="49" y="28"/>
                        <a:pt x="49" y="28"/>
                        <a:pt x="49" y="28"/>
                      </a:cubicBezTo>
                      <a:cubicBezTo>
                        <a:pt x="49" y="28"/>
                        <a:pt x="49" y="28"/>
                        <a:pt x="49" y="28"/>
                      </a:cubicBezTo>
                      <a:cubicBezTo>
                        <a:pt x="50" y="27"/>
                        <a:pt x="50" y="27"/>
                        <a:pt x="50" y="27"/>
                      </a:cubicBezTo>
                      <a:cubicBezTo>
                        <a:pt x="50" y="27"/>
                        <a:pt x="50" y="27"/>
                        <a:pt x="50" y="27"/>
                      </a:cubicBezTo>
                      <a:cubicBezTo>
                        <a:pt x="50" y="27"/>
                        <a:pt x="50" y="27"/>
                        <a:pt x="50" y="27"/>
                      </a:cubicBezTo>
                      <a:cubicBezTo>
                        <a:pt x="51" y="27"/>
                        <a:pt x="51" y="27"/>
                        <a:pt x="51" y="27"/>
                      </a:cubicBezTo>
                      <a:cubicBezTo>
                        <a:pt x="51" y="27"/>
                        <a:pt x="51" y="27"/>
                        <a:pt x="51" y="27"/>
                      </a:cubicBezTo>
                      <a:cubicBezTo>
                        <a:pt x="52" y="26"/>
                        <a:pt x="52" y="26"/>
                        <a:pt x="52" y="26"/>
                      </a:cubicBezTo>
                      <a:cubicBezTo>
                        <a:pt x="52" y="25"/>
                        <a:pt x="52" y="25"/>
                        <a:pt x="52" y="25"/>
                      </a:cubicBezTo>
                      <a:cubicBezTo>
                        <a:pt x="53" y="25"/>
                        <a:pt x="53" y="25"/>
                        <a:pt x="53" y="25"/>
                      </a:cubicBezTo>
                      <a:cubicBezTo>
                        <a:pt x="53" y="24"/>
                        <a:pt x="53" y="24"/>
                        <a:pt x="53" y="24"/>
                      </a:cubicBezTo>
                      <a:cubicBezTo>
                        <a:pt x="54" y="24"/>
                        <a:pt x="54" y="24"/>
                        <a:pt x="54" y="24"/>
                      </a:cubicBezTo>
                      <a:cubicBezTo>
                        <a:pt x="54" y="24"/>
                        <a:pt x="54" y="24"/>
                        <a:pt x="54" y="24"/>
                      </a:cubicBezTo>
                      <a:cubicBezTo>
                        <a:pt x="55" y="24"/>
                        <a:pt x="55" y="24"/>
                        <a:pt x="55" y="24"/>
                      </a:cubicBezTo>
                      <a:cubicBezTo>
                        <a:pt x="55" y="24"/>
                        <a:pt x="55" y="24"/>
                        <a:pt x="55" y="24"/>
                      </a:cubicBezTo>
                      <a:cubicBezTo>
                        <a:pt x="55" y="24"/>
                        <a:pt x="55" y="24"/>
                        <a:pt x="55" y="24"/>
                      </a:cubicBezTo>
                      <a:cubicBezTo>
                        <a:pt x="56" y="24"/>
                        <a:pt x="56" y="24"/>
                        <a:pt x="56" y="24"/>
                      </a:cubicBezTo>
                      <a:cubicBezTo>
                        <a:pt x="57" y="24"/>
                        <a:pt x="57" y="24"/>
                        <a:pt x="57" y="24"/>
                      </a:cubicBezTo>
                      <a:cubicBezTo>
                        <a:pt x="57" y="24"/>
                        <a:pt x="57" y="24"/>
                        <a:pt x="57" y="24"/>
                      </a:cubicBezTo>
                      <a:cubicBezTo>
                        <a:pt x="57" y="24"/>
                        <a:pt x="57" y="24"/>
                        <a:pt x="57" y="24"/>
                      </a:cubicBezTo>
                      <a:cubicBezTo>
                        <a:pt x="56" y="24"/>
                        <a:pt x="56" y="24"/>
                        <a:pt x="56" y="24"/>
                      </a:cubicBezTo>
                      <a:cubicBezTo>
                        <a:pt x="57" y="24"/>
                        <a:pt x="57" y="24"/>
                        <a:pt x="57" y="24"/>
                      </a:cubicBezTo>
                      <a:cubicBezTo>
                        <a:pt x="57" y="23"/>
                        <a:pt x="57" y="23"/>
                        <a:pt x="57" y="23"/>
                      </a:cubicBezTo>
                      <a:cubicBezTo>
                        <a:pt x="57" y="23"/>
                        <a:pt x="57" y="23"/>
                        <a:pt x="57" y="23"/>
                      </a:cubicBezTo>
                      <a:cubicBezTo>
                        <a:pt x="56" y="23"/>
                        <a:pt x="56" y="23"/>
                        <a:pt x="56" y="23"/>
                      </a:cubicBezTo>
                      <a:cubicBezTo>
                        <a:pt x="55" y="23"/>
                        <a:pt x="55" y="23"/>
                        <a:pt x="55" y="23"/>
                      </a:cubicBezTo>
                      <a:cubicBezTo>
                        <a:pt x="55" y="23"/>
                        <a:pt x="55" y="23"/>
                        <a:pt x="55" y="23"/>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6" y="22"/>
                        <a:pt x="56" y="22"/>
                        <a:pt x="56" y="22"/>
                      </a:cubicBezTo>
                      <a:cubicBezTo>
                        <a:pt x="56" y="22"/>
                        <a:pt x="56" y="22"/>
                        <a:pt x="56" y="22"/>
                      </a:cubicBezTo>
                      <a:cubicBezTo>
                        <a:pt x="57" y="22"/>
                        <a:pt x="57" y="22"/>
                        <a:pt x="57" y="22"/>
                      </a:cubicBezTo>
                      <a:cubicBezTo>
                        <a:pt x="57" y="22"/>
                        <a:pt x="57" y="22"/>
                        <a:pt x="57" y="22"/>
                      </a:cubicBezTo>
                      <a:cubicBezTo>
                        <a:pt x="57" y="22"/>
                        <a:pt x="57" y="22"/>
                        <a:pt x="57"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7" y="21"/>
                        <a:pt x="57" y="21"/>
                        <a:pt x="57" y="21"/>
                      </a:cubicBezTo>
                      <a:cubicBezTo>
                        <a:pt x="57" y="20"/>
                        <a:pt x="57" y="20"/>
                        <a:pt x="57"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9" y="20"/>
                        <a:pt x="59" y="20"/>
                        <a:pt x="59" y="20"/>
                      </a:cubicBezTo>
                      <a:cubicBezTo>
                        <a:pt x="59" y="19"/>
                        <a:pt x="59" y="19"/>
                        <a:pt x="59" y="19"/>
                      </a:cubicBezTo>
                      <a:cubicBezTo>
                        <a:pt x="59" y="19"/>
                        <a:pt x="59" y="19"/>
                        <a:pt x="59" y="19"/>
                      </a:cubicBezTo>
                      <a:cubicBezTo>
                        <a:pt x="59" y="19"/>
                        <a:pt x="59" y="19"/>
                        <a:pt x="59" y="19"/>
                      </a:cubicBezTo>
                      <a:cubicBezTo>
                        <a:pt x="59" y="19"/>
                        <a:pt x="59" y="19"/>
                        <a:pt x="59" y="19"/>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60" y="20"/>
                        <a:pt x="60" y="20"/>
                        <a:pt x="60" y="20"/>
                      </a:cubicBezTo>
                      <a:cubicBezTo>
                        <a:pt x="61" y="19"/>
                        <a:pt x="61" y="19"/>
                        <a:pt x="61" y="19"/>
                      </a:cubicBezTo>
                      <a:cubicBezTo>
                        <a:pt x="61" y="19"/>
                        <a:pt x="61" y="19"/>
                        <a:pt x="61" y="19"/>
                      </a:cubicBezTo>
                      <a:cubicBezTo>
                        <a:pt x="62" y="19"/>
                        <a:pt x="62" y="19"/>
                        <a:pt x="62" y="19"/>
                      </a:cubicBezTo>
                      <a:cubicBezTo>
                        <a:pt x="63" y="20"/>
                        <a:pt x="63" y="20"/>
                        <a:pt x="63" y="20"/>
                      </a:cubicBezTo>
                      <a:cubicBezTo>
                        <a:pt x="65" y="21"/>
                        <a:pt x="65" y="21"/>
                        <a:pt x="65" y="21"/>
                      </a:cubicBezTo>
                      <a:cubicBezTo>
                        <a:pt x="66" y="21"/>
                        <a:pt x="66" y="21"/>
                        <a:pt x="66" y="21"/>
                      </a:cubicBezTo>
                      <a:cubicBezTo>
                        <a:pt x="66" y="21"/>
                        <a:pt x="66" y="21"/>
                        <a:pt x="66" y="21"/>
                      </a:cubicBezTo>
                      <a:cubicBezTo>
                        <a:pt x="66" y="21"/>
                        <a:pt x="66" y="21"/>
                        <a:pt x="66" y="21"/>
                      </a:cubicBezTo>
                      <a:cubicBezTo>
                        <a:pt x="67" y="21"/>
                        <a:pt x="67" y="21"/>
                        <a:pt x="67" y="21"/>
                      </a:cubicBezTo>
                      <a:cubicBezTo>
                        <a:pt x="67" y="21"/>
                        <a:pt x="67" y="21"/>
                        <a:pt x="67" y="21"/>
                      </a:cubicBezTo>
                      <a:cubicBezTo>
                        <a:pt x="67" y="21"/>
                        <a:pt x="67" y="21"/>
                        <a:pt x="67" y="21"/>
                      </a:cubicBezTo>
                      <a:cubicBezTo>
                        <a:pt x="68" y="22"/>
                        <a:pt x="68" y="22"/>
                        <a:pt x="68" y="22"/>
                      </a:cubicBezTo>
                      <a:cubicBezTo>
                        <a:pt x="68" y="22"/>
                        <a:pt x="68" y="22"/>
                        <a:pt x="68" y="22"/>
                      </a:cubicBezTo>
                      <a:cubicBezTo>
                        <a:pt x="68" y="22"/>
                        <a:pt x="68" y="22"/>
                        <a:pt x="68" y="22"/>
                      </a:cubicBezTo>
                      <a:cubicBezTo>
                        <a:pt x="69" y="23"/>
                        <a:pt x="69" y="23"/>
                        <a:pt x="69" y="23"/>
                      </a:cubicBezTo>
                      <a:cubicBezTo>
                        <a:pt x="69" y="23"/>
                        <a:pt x="69" y="23"/>
                        <a:pt x="69" y="23"/>
                      </a:cubicBezTo>
                      <a:cubicBezTo>
                        <a:pt x="69" y="23"/>
                        <a:pt x="69" y="23"/>
                        <a:pt x="69" y="23"/>
                      </a:cubicBezTo>
                      <a:cubicBezTo>
                        <a:pt x="70" y="23"/>
                        <a:pt x="70" y="23"/>
                        <a:pt x="70" y="23"/>
                      </a:cubicBezTo>
                      <a:cubicBezTo>
                        <a:pt x="70" y="23"/>
                        <a:pt x="70" y="23"/>
                        <a:pt x="70" y="23"/>
                      </a:cubicBezTo>
                      <a:cubicBezTo>
                        <a:pt x="70" y="24"/>
                        <a:pt x="70" y="24"/>
                        <a:pt x="70" y="24"/>
                      </a:cubicBezTo>
                      <a:cubicBezTo>
                        <a:pt x="70" y="24"/>
                        <a:pt x="70" y="24"/>
                        <a:pt x="70" y="24"/>
                      </a:cubicBezTo>
                      <a:cubicBezTo>
                        <a:pt x="70" y="24"/>
                        <a:pt x="70" y="24"/>
                        <a:pt x="70" y="24"/>
                      </a:cubicBezTo>
                      <a:cubicBezTo>
                        <a:pt x="70" y="24"/>
                        <a:pt x="70" y="24"/>
                        <a:pt x="70" y="24"/>
                      </a:cubicBezTo>
                      <a:cubicBezTo>
                        <a:pt x="71" y="25"/>
                        <a:pt x="71" y="25"/>
                        <a:pt x="71" y="25"/>
                      </a:cubicBezTo>
                      <a:cubicBezTo>
                        <a:pt x="71" y="25"/>
                        <a:pt x="71" y="25"/>
                        <a:pt x="71" y="25"/>
                      </a:cubicBezTo>
                      <a:cubicBezTo>
                        <a:pt x="71" y="25"/>
                        <a:pt x="71" y="25"/>
                        <a:pt x="71" y="25"/>
                      </a:cubicBezTo>
                      <a:cubicBezTo>
                        <a:pt x="72" y="25"/>
                        <a:pt x="72" y="25"/>
                        <a:pt x="72" y="25"/>
                      </a:cubicBezTo>
                      <a:cubicBezTo>
                        <a:pt x="72" y="26"/>
                        <a:pt x="72" y="26"/>
                        <a:pt x="72" y="26"/>
                      </a:cubicBezTo>
                      <a:cubicBezTo>
                        <a:pt x="72" y="26"/>
                        <a:pt x="72" y="26"/>
                        <a:pt x="72" y="26"/>
                      </a:cubicBezTo>
                      <a:cubicBezTo>
                        <a:pt x="72" y="26"/>
                        <a:pt x="72" y="26"/>
                        <a:pt x="72" y="26"/>
                      </a:cubicBezTo>
                      <a:cubicBezTo>
                        <a:pt x="73" y="26"/>
                        <a:pt x="73" y="26"/>
                        <a:pt x="73" y="26"/>
                      </a:cubicBezTo>
                      <a:cubicBezTo>
                        <a:pt x="73" y="26"/>
                        <a:pt x="73" y="26"/>
                        <a:pt x="73" y="26"/>
                      </a:cubicBezTo>
                      <a:cubicBezTo>
                        <a:pt x="73" y="26"/>
                        <a:pt x="73" y="26"/>
                        <a:pt x="73" y="26"/>
                      </a:cubicBezTo>
                      <a:cubicBezTo>
                        <a:pt x="74" y="26"/>
                        <a:pt x="74" y="26"/>
                        <a:pt x="74" y="26"/>
                      </a:cubicBezTo>
                      <a:cubicBezTo>
                        <a:pt x="74" y="27"/>
                        <a:pt x="74" y="27"/>
                        <a:pt x="74" y="27"/>
                      </a:cubicBezTo>
                      <a:cubicBezTo>
                        <a:pt x="74" y="27"/>
                        <a:pt x="74" y="27"/>
                        <a:pt x="74" y="27"/>
                      </a:cubicBezTo>
                      <a:cubicBezTo>
                        <a:pt x="74" y="27"/>
                        <a:pt x="74" y="27"/>
                        <a:pt x="74" y="27"/>
                      </a:cubicBezTo>
                      <a:cubicBezTo>
                        <a:pt x="74" y="28"/>
                        <a:pt x="74" y="28"/>
                        <a:pt x="74" y="28"/>
                      </a:cubicBezTo>
                      <a:cubicBezTo>
                        <a:pt x="74" y="28"/>
                        <a:pt x="74" y="28"/>
                        <a:pt x="74" y="28"/>
                      </a:cubicBezTo>
                      <a:cubicBezTo>
                        <a:pt x="74" y="28"/>
                        <a:pt x="74" y="28"/>
                        <a:pt x="74" y="28"/>
                      </a:cubicBezTo>
                      <a:cubicBezTo>
                        <a:pt x="74" y="28"/>
                        <a:pt x="74" y="28"/>
                        <a:pt x="74" y="28"/>
                      </a:cubicBezTo>
                      <a:cubicBezTo>
                        <a:pt x="74" y="29"/>
                        <a:pt x="74" y="29"/>
                        <a:pt x="74" y="29"/>
                      </a:cubicBezTo>
                      <a:cubicBezTo>
                        <a:pt x="74" y="29"/>
                        <a:pt x="74" y="29"/>
                        <a:pt x="74" y="29"/>
                      </a:cubicBezTo>
                      <a:cubicBezTo>
                        <a:pt x="75" y="29"/>
                        <a:pt x="75" y="29"/>
                        <a:pt x="75" y="29"/>
                      </a:cubicBezTo>
                      <a:cubicBezTo>
                        <a:pt x="75" y="29"/>
                        <a:pt x="75" y="29"/>
                        <a:pt x="75" y="29"/>
                      </a:cubicBezTo>
                      <a:cubicBezTo>
                        <a:pt x="76" y="30"/>
                        <a:pt x="76" y="30"/>
                        <a:pt x="76" y="30"/>
                      </a:cubicBezTo>
                      <a:cubicBezTo>
                        <a:pt x="76" y="30"/>
                        <a:pt x="76" y="30"/>
                        <a:pt x="76" y="30"/>
                      </a:cubicBezTo>
                      <a:cubicBezTo>
                        <a:pt x="77" y="30"/>
                        <a:pt x="77" y="30"/>
                        <a:pt x="77" y="30"/>
                      </a:cubicBezTo>
                      <a:cubicBezTo>
                        <a:pt x="77" y="30"/>
                        <a:pt x="77" y="30"/>
                        <a:pt x="77" y="30"/>
                      </a:cubicBezTo>
                      <a:cubicBezTo>
                        <a:pt x="77" y="30"/>
                        <a:pt x="77" y="30"/>
                        <a:pt x="77" y="30"/>
                      </a:cubicBezTo>
                      <a:cubicBezTo>
                        <a:pt x="78" y="31"/>
                        <a:pt x="78" y="31"/>
                        <a:pt x="78" y="31"/>
                      </a:cubicBezTo>
                      <a:cubicBezTo>
                        <a:pt x="78" y="32"/>
                        <a:pt x="78" y="32"/>
                        <a:pt x="78" y="32"/>
                      </a:cubicBezTo>
                      <a:cubicBezTo>
                        <a:pt x="78" y="32"/>
                        <a:pt x="78" y="32"/>
                        <a:pt x="78" y="32"/>
                      </a:cubicBezTo>
                      <a:cubicBezTo>
                        <a:pt x="78" y="32"/>
                        <a:pt x="78" y="32"/>
                        <a:pt x="78" y="32"/>
                      </a:cubicBezTo>
                      <a:cubicBezTo>
                        <a:pt x="79" y="32"/>
                        <a:pt x="79" y="32"/>
                        <a:pt x="79" y="32"/>
                      </a:cubicBezTo>
                      <a:cubicBezTo>
                        <a:pt x="79" y="32"/>
                        <a:pt x="79" y="32"/>
                        <a:pt x="79" y="32"/>
                      </a:cubicBezTo>
                      <a:cubicBezTo>
                        <a:pt x="79" y="32"/>
                        <a:pt x="79" y="32"/>
                        <a:pt x="79" y="32"/>
                      </a:cubicBezTo>
                      <a:cubicBezTo>
                        <a:pt x="79" y="33"/>
                        <a:pt x="79" y="33"/>
                        <a:pt x="79" y="33"/>
                      </a:cubicBezTo>
                      <a:cubicBezTo>
                        <a:pt x="79" y="33"/>
                        <a:pt x="79" y="33"/>
                        <a:pt x="79"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4"/>
                        <a:pt x="80" y="34"/>
                        <a:pt x="80" y="34"/>
                      </a:cubicBezTo>
                      <a:cubicBezTo>
                        <a:pt x="80" y="34"/>
                        <a:pt x="80" y="34"/>
                        <a:pt x="80" y="34"/>
                      </a:cubicBezTo>
                      <a:cubicBezTo>
                        <a:pt x="80" y="34"/>
                        <a:pt x="80" y="34"/>
                        <a:pt x="80" y="34"/>
                      </a:cubicBezTo>
                      <a:cubicBezTo>
                        <a:pt x="81" y="34"/>
                        <a:pt x="81" y="34"/>
                        <a:pt x="81" y="34"/>
                      </a:cubicBezTo>
                      <a:cubicBezTo>
                        <a:pt x="81" y="34"/>
                        <a:pt x="81" y="34"/>
                        <a:pt x="81" y="34"/>
                      </a:cubicBezTo>
                      <a:cubicBezTo>
                        <a:pt x="81" y="34"/>
                        <a:pt x="81" y="34"/>
                        <a:pt x="81" y="34"/>
                      </a:cubicBezTo>
                      <a:cubicBezTo>
                        <a:pt x="81" y="34"/>
                        <a:pt x="81" y="34"/>
                        <a:pt x="81" y="34"/>
                      </a:cubicBezTo>
                      <a:cubicBezTo>
                        <a:pt x="81" y="34"/>
                        <a:pt x="81" y="34"/>
                        <a:pt x="81" y="34"/>
                      </a:cubicBezTo>
                      <a:cubicBezTo>
                        <a:pt x="82" y="34"/>
                        <a:pt x="82" y="34"/>
                        <a:pt x="82" y="34"/>
                      </a:cubicBezTo>
                      <a:cubicBezTo>
                        <a:pt x="82" y="34"/>
                        <a:pt x="82" y="34"/>
                        <a:pt x="82" y="34"/>
                      </a:cubicBezTo>
                      <a:cubicBezTo>
                        <a:pt x="82" y="34"/>
                        <a:pt x="82" y="34"/>
                        <a:pt x="82" y="34"/>
                      </a:cubicBezTo>
                      <a:cubicBezTo>
                        <a:pt x="82" y="34"/>
                        <a:pt x="82" y="34"/>
                        <a:pt x="82" y="34"/>
                      </a:cubicBezTo>
                      <a:cubicBezTo>
                        <a:pt x="83" y="34"/>
                        <a:pt x="83" y="34"/>
                        <a:pt x="83" y="34"/>
                      </a:cubicBezTo>
                      <a:cubicBezTo>
                        <a:pt x="83" y="34"/>
                        <a:pt x="83" y="34"/>
                        <a:pt x="83" y="34"/>
                      </a:cubicBezTo>
                      <a:cubicBezTo>
                        <a:pt x="83" y="34"/>
                        <a:pt x="83" y="34"/>
                        <a:pt x="83" y="34"/>
                      </a:cubicBezTo>
                      <a:cubicBezTo>
                        <a:pt x="84" y="34"/>
                        <a:pt x="84" y="34"/>
                        <a:pt x="84" y="34"/>
                      </a:cubicBezTo>
                      <a:cubicBezTo>
                        <a:pt x="84" y="34"/>
                        <a:pt x="84" y="34"/>
                        <a:pt x="84" y="34"/>
                      </a:cubicBezTo>
                      <a:cubicBezTo>
                        <a:pt x="84" y="34"/>
                        <a:pt x="84" y="34"/>
                        <a:pt x="84" y="34"/>
                      </a:cubicBezTo>
                      <a:cubicBezTo>
                        <a:pt x="84" y="34"/>
                        <a:pt x="84" y="34"/>
                        <a:pt x="84"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5"/>
                        <a:pt x="85" y="35"/>
                        <a:pt x="85" y="35"/>
                      </a:cubicBezTo>
                      <a:cubicBezTo>
                        <a:pt x="86" y="35"/>
                        <a:pt x="86" y="35"/>
                        <a:pt x="86" y="35"/>
                      </a:cubicBezTo>
                      <a:cubicBezTo>
                        <a:pt x="85" y="35"/>
                        <a:pt x="85" y="35"/>
                        <a:pt x="85" y="35"/>
                      </a:cubicBezTo>
                      <a:cubicBezTo>
                        <a:pt x="86" y="35"/>
                        <a:pt x="86" y="35"/>
                        <a:pt x="86" y="35"/>
                      </a:cubicBezTo>
                      <a:cubicBezTo>
                        <a:pt x="86" y="36"/>
                        <a:pt x="86" y="36"/>
                        <a:pt x="86" y="36"/>
                      </a:cubicBezTo>
                      <a:cubicBezTo>
                        <a:pt x="86" y="36"/>
                        <a:pt x="86" y="36"/>
                        <a:pt x="86" y="36"/>
                      </a:cubicBezTo>
                      <a:cubicBezTo>
                        <a:pt x="86" y="36"/>
                        <a:pt x="86" y="36"/>
                        <a:pt x="86" y="36"/>
                      </a:cubicBezTo>
                      <a:cubicBezTo>
                        <a:pt x="86" y="37"/>
                        <a:pt x="86" y="37"/>
                        <a:pt x="86" y="37"/>
                      </a:cubicBezTo>
                      <a:cubicBezTo>
                        <a:pt x="86" y="37"/>
                        <a:pt x="86" y="37"/>
                        <a:pt x="86" y="37"/>
                      </a:cubicBezTo>
                      <a:cubicBezTo>
                        <a:pt x="86" y="37"/>
                        <a:pt x="86" y="37"/>
                        <a:pt x="86" y="37"/>
                      </a:cubicBezTo>
                      <a:cubicBezTo>
                        <a:pt x="87" y="37"/>
                        <a:pt x="87" y="37"/>
                        <a:pt x="87" y="37"/>
                      </a:cubicBezTo>
                      <a:cubicBezTo>
                        <a:pt x="87" y="37"/>
                        <a:pt x="87" y="37"/>
                        <a:pt x="87" y="37"/>
                      </a:cubicBezTo>
                      <a:cubicBezTo>
                        <a:pt x="87" y="37"/>
                        <a:pt x="87" y="37"/>
                        <a:pt x="87" y="37"/>
                      </a:cubicBezTo>
                      <a:cubicBezTo>
                        <a:pt x="87" y="38"/>
                        <a:pt x="87" y="38"/>
                        <a:pt x="87" y="38"/>
                      </a:cubicBezTo>
                      <a:cubicBezTo>
                        <a:pt x="88" y="39"/>
                        <a:pt x="88" y="39"/>
                        <a:pt x="88" y="39"/>
                      </a:cubicBezTo>
                      <a:cubicBezTo>
                        <a:pt x="88" y="39"/>
                        <a:pt x="88" y="39"/>
                        <a:pt x="88" y="39"/>
                      </a:cubicBezTo>
                      <a:cubicBezTo>
                        <a:pt x="88" y="39"/>
                        <a:pt x="88" y="39"/>
                        <a:pt x="88" y="39"/>
                      </a:cubicBezTo>
                      <a:cubicBezTo>
                        <a:pt x="88" y="39"/>
                        <a:pt x="88" y="39"/>
                        <a:pt x="88" y="39"/>
                      </a:cubicBezTo>
                      <a:cubicBezTo>
                        <a:pt x="89" y="39"/>
                        <a:pt x="89" y="39"/>
                        <a:pt x="89" y="39"/>
                      </a:cubicBezTo>
                      <a:cubicBezTo>
                        <a:pt x="89" y="39"/>
                        <a:pt x="89" y="39"/>
                        <a:pt x="89" y="39"/>
                      </a:cubicBezTo>
                      <a:cubicBezTo>
                        <a:pt x="89" y="39"/>
                        <a:pt x="89" y="39"/>
                        <a:pt x="89" y="39"/>
                      </a:cubicBezTo>
                      <a:cubicBezTo>
                        <a:pt x="89" y="40"/>
                        <a:pt x="89" y="40"/>
                        <a:pt x="89" y="40"/>
                      </a:cubicBezTo>
                      <a:cubicBezTo>
                        <a:pt x="89" y="40"/>
                        <a:pt x="89" y="40"/>
                        <a:pt x="89" y="40"/>
                      </a:cubicBezTo>
                      <a:cubicBezTo>
                        <a:pt x="89" y="41"/>
                        <a:pt x="89" y="41"/>
                        <a:pt x="89" y="41"/>
                      </a:cubicBezTo>
                      <a:cubicBezTo>
                        <a:pt x="89" y="40"/>
                        <a:pt x="89" y="40"/>
                        <a:pt x="89" y="40"/>
                      </a:cubicBezTo>
                      <a:cubicBezTo>
                        <a:pt x="88" y="40"/>
                        <a:pt x="88" y="40"/>
                        <a:pt x="88" y="40"/>
                      </a:cubicBezTo>
                      <a:cubicBezTo>
                        <a:pt x="88" y="41"/>
                        <a:pt x="88" y="41"/>
                        <a:pt x="88" y="41"/>
                      </a:cubicBezTo>
                      <a:cubicBezTo>
                        <a:pt x="88" y="41"/>
                        <a:pt x="88" y="41"/>
                        <a:pt x="88" y="41"/>
                      </a:cubicBezTo>
                      <a:cubicBezTo>
                        <a:pt x="89" y="41"/>
                        <a:pt x="89" y="41"/>
                        <a:pt x="89" y="41"/>
                      </a:cubicBezTo>
                      <a:cubicBezTo>
                        <a:pt x="89" y="41"/>
                        <a:pt x="89" y="41"/>
                        <a:pt x="89" y="41"/>
                      </a:cubicBezTo>
                      <a:cubicBezTo>
                        <a:pt x="89" y="41"/>
                        <a:pt x="89" y="41"/>
                        <a:pt x="89" y="41"/>
                      </a:cubicBezTo>
                      <a:cubicBezTo>
                        <a:pt x="89" y="41"/>
                        <a:pt x="89" y="41"/>
                        <a:pt x="89" y="41"/>
                      </a:cubicBezTo>
                      <a:cubicBezTo>
                        <a:pt x="89" y="41"/>
                        <a:pt x="89" y="41"/>
                        <a:pt x="89" y="41"/>
                      </a:cubicBezTo>
                      <a:cubicBezTo>
                        <a:pt x="89" y="42"/>
                        <a:pt x="89" y="42"/>
                        <a:pt x="89" y="42"/>
                      </a:cubicBezTo>
                      <a:cubicBezTo>
                        <a:pt x="89" y="42"/>
                        <a:pt x="89" y="42"/>
                        <a:pt x="89" y="42"/>
                      </a:cubicBezTo>
                      <a:cubicBezTo>
                        <a:pt x="89" y="42"/>
                        <a:pt x="89" y="42"/>
                        <a:pt x="89" y="42"/>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4"/>
                        <a:pt x="89" y="44"/>
                        <a:pt x="89" y="44"/>
                      </a:cubicBezTo>
                      <a:cubicBezTo>
                        <a:pt x="90" y="46"/>
                        <a:pt x="90" y="46"/>
                        <a:pt x="90" y="46"/>
                      </a:cubicBezTo>
                      <a:cubicBezTo>
                        <a:pt x="89" y="46"/>
                        <a:pt x="89" y="46"/>
                        <a:pt x="89" y="46"/>
                      </a:cubicBezTo>
                      <a:cubicBezTo>
                        <a:pt x="89" y="46"/>
                        <a:pt x="89" y="46"/>
                        <a:pt x="89" y="46"/>
                      </a:cubicBezTo>
                      <a:cubicBezTo>
                        <a:pt x="90" y="47"/>
                        <a:pt x="90" y="47"/>
                        <a:pt x="90" y="47"/>
                      </a:cubicBezTo>
                      <a:cubicBezTo>
                        <a:pt x="89" y="48"/>
                        <a:pt x="89" y="48"/>
                        <a:pt x="89" y="48"/>
                      </a:cubicBezTo>
                      <a:cubicBezTo>
                        <a:pt x="89" y="48"/>
                        <a:pt x="89" y="48"/>
                        <a:pt x="89" y="48"/>
                      </a:cubicBezTo>
                      <a:cubicBezTo>
                        <a:pt x="89" y="48"/>
                        <a:pt x="89" y="48"/>
                        <a:pt x="89" y="48"/>
                      </a:cubicBezTo>
                      <a:cubicBezTo>
                        <a:pt x="89" y="49"/>
                        <a:pt x="89" y="49"/>
                        <a:pt x="89" y="49"/>
                      </a:cubicBezTo>
                      <a:cubicBezTo>
                        <a:pt x="89" y="50"/>
                        <a:pt x="89" y="50"/>
                        <a:pt x="89" y="50"/>
                      </a:cubicBezTo>
                      <a:cubicBezTo>
                        <a:pt x="89" y="50"/>
                        <a:pt x="89" y="50"/>
                        <a:pt x="89" y="50"/>
                      </a:cubicBezTo>
                      <a:cubicBezTo>
                        <a:pt x="89" y="50"/>
                        <a:pt x="89" y="50"/>
                        <a:pt x="89" y="50"/>
                      </a:cubicBezTo>
                      <a:cubicBezTo>
                        <a:pt x="89" y="50"/>
                        <a:pt x="89" y="50"/>
                        <a:pt x="89" y="50"/>
                      </a:cubicBezTo>
                      <a:cubicBezTo>
                        <a:pt x="89" y="50"/>
                        <a:pt x="89" y="50"/>
                        <a:pt x="89" y="50"/>
                      </a:cubicBezTo>
                      <a:cubicBezTo>
                        <a:pt x="89" y="51"/>
                        <a:pt x="89" y="51"/>
                        <a:pt x="89" y="51"/>
                      </a:cubicBezTo>
                      <a:cubicBezTo>
                        <a:pt x="89" y="51"/>
                        <a:pt x="89" y="51"/>
                        <a:pt x="89" y="51"/>
                      </a:cubicBezTo>
                      <a:cubicBezTo>
                        <a:pt x="89" y="52"/>
                        <a:pt x="89" y="52"/>
                        <a:pt x="89" y="52"/>
                      </a:cubicBezTo>
                      <a:cubicBezTo>
                        <a:pt x="89" y="52"/>
                        <a:pt x="89" y="52"/>
                        <a:pt x="89" y="52"/>
                      </a:cubicBezTo>
                      <a:cubicBezTo>
                        <a:pt x="88" y="52"/>
                        <a:pt x="88" y="52"/>
                        <a:pt x="88" y="52"/>
                      </a:cubicBezTo>
                      <a:cubicBezTo>
                        <a:pt x="88" y="52"/>
                        <a:pt x="88" y="52"/>
                        <a:pt x="88" y="52"/>
                      </a:cubicBezTo>
                      <a:cubicBezTo>
                        <a:pt x="88" y="53"/>
                        <a:pt x="88" y="53"/>
                        <a:pt x="88" y="53"/>
                      </a:cubicBezTo>
                      <a:cubicBezTo>
                        <a:pt x="88" y="53"/>
                        <a:pt x="88" y="53"/>
                        <a:pt x="88" y="53"/>
                      </a:cubicBezTo>
                      <a:cubicBezTo>
                        <a:pt x="88" y="53"/>
                        <a:pt x="88" y="53"/>
                        <a:pt x="88" y="53"/>
                      </a:cubicBezTo>
                      <a:cubicBezTo>
                        <a:pt x="88" y="54"/>
                        <a:pt x="88" y="54"/>
                        <a:pt x="88" y="54"/>
                      </a:cubicBezTo>
                      <a:cubicBezTo>
                        <a:pt x="89" y="54"/>
                        <a:pt x="89" y="54"/>
                        <a:pt x="89" y="54"/>
                      </a:cubicBezTo>
                      <a:cubicBezTo>
                        <a:pt x="89" y="54"/>
                        <a:pt x="89" y="54"/>
                        <a:pt x="89" y="54"/>
                      </a:cubicBezTo>
                      <a:cubicBezTo>
                        <a:pt x="89" y="54"/>
                        <a:pt x="89" y="54"/>
                        <a:pt x="89" y="54"/>
                      </a:cubicBezTo>
                      <a:cubicBezTo>
                        <a:pt x="89" y="55"/>
                        <a:pt x="89" y="55"/>
                        <a:pt x="89" y="55"/>
                      </a:cubicBezTo>
                      <a:cubicBezTo>
                        <a:pt x="89" y="55"/>
                        <a:pt x="89" y="55"/>
                        <a:pt x="89" y="55"/>
                      </a:cubicBezTo>
                      <a:cubicBezTo>
                        <a:pt x="89" y="57"/>
                        <a:pt x="89" y="57"/>
                        <a:pt x="89" y="57"/>
                      </a:cubicBezTo>
                      <a:cubicBezTo>
                        <a:pt x="88" y="59"/>
                        <a:pt x="88" y="59"/>
                        <a:pt x="88" y="59"/>
                      </a:cubicBezTo>
                      <a:cubicBezTo>
                        <a:pt x="88" y="58"/>
                        <a:pt x="88" y="58"/>
                        <a:pt x="88" y="58"/>
                      </a:cubicBezTo>
                      <a:cubicBezTo>
                        <a:pt x="88" y="58"/>
                        <a:pt x="88" y="58"/>
                        <a:pt x="88" y="58"/>
                      </a:cubicBezTo>
                      <a:cubicBezTo>
                        <a:pt x="88" y="58"/>
                        <a:pt x="88" y="58"/>
                        <a:pt x="88" y="58"/>
                      </a:cubicBezTo>
                      <a:cubicBezTo>
                        <a:pt x="88" y="57"/>
                        <a:pt x="88" y="57"/>
                        <a:pt x="88" y="57"/>
                      </a:cubicBezTo>
                      <a:cubicBezTo>
                        <a:pt x="88" y="58"/>
                        <a:pt x="88" y="58"/>
                        <a:pt x="88" y="58"/>
                      </a:cubicBezTo>
                      <a:cubicBezTo>
                        <a:pt x="88" y="58"/>
                        <a:pt x="88" y="58"/>
                        <a:pt x="88" y="58"/>
                      </a:cubicBezTo>
                      <a:cubicBezTo>
                        <a:pt x="88" y="58"/>
                        <a:pt x="88" y="58"/>
                        <a:pt x="88" y="58"/>
                      </a:cubicBezTo>
                      <a:cubicBezTo>
                        <a:pt x="88" y="59"/>
                        <a:pt x="88" y="59"/>
                        <a:pt x="88" y="59"/>
                      </a:cubicBezTo>
                      <a:cubicBezTo>
                        <a:pt x="88" y="59"/>
                        <a:pt x="88" y="59"/>
                        <a:pt x="88" y="59"/>
                      </a:cubicBezTo>
                      <a:cubicBezTo>
                        <a:pt x="88" y="60"/>
                        <a:pt x="88" y="60"/>
                        <a:pt x="88" y="60"/>
                      </a:cubicBezTo>
                      <a:cubicBezTo>
                        <a:pt x="88" y="60"/>
                        <a:pt x="88" y="60"/>
                        <a:pt x="88" y="60"/>
                      </a:cubicBezTo>
                      <a:cubicBezTo>
                        <a:pt x="89" y="60"/>
                        <a:pt x="89" y="60"/>
                        <a:pt x="89" y="60"/>
                      </a:cubicBezTo>
                      <a:cubicBezTo>
                        <a:pt x="90" y="61"/>
                        <a:pt x="90" y="61"/>
                        <a:pt x="90" y="61"/>
                      </a:cubicBezTo>
                      <a:cubicBezTo>
                        <a:pt x="90" y="62"/>
                        <a:pt x="90" y="62"/>
                        <a:pt x="90" y="62"/>
                      </a:cubicBezTo>
                      <a:cubicBezTo>
                        <a:pt x="90" y="62"/>
                        <a:pt x="90" y="62"/>
                        <a:pt x="90" y="62"/>
                      </a:cubicBezTo>
                      <a:cubicBezTo>
                        <a:pt x="91" y="62"/>
                        <a:pt x="91" y="62"/>
                        <a:pt x="91" y="62"/>
                      </a:cubicBezTo>
                      <a:cubicBezTo>
                        <a:pt x="91" y="63"/>
                        <a:pt x="91" y="63"/>
                        <a:pt x="91" y="63"/>
                      </a:cubicBezTo>
                      <a:cubicBezTo>
                        <a:pt x="91" y="63"/>
                        <a:pt x="91" y="63"/>
                        <a:pt x="91" y="63"/>
                      </a:cubicBezTo>
                      <a:cubicBezTo>
                        <a:pt x="91" y="62"/>
                        <a:pt x="91" y="62"/>
                        <a:pt x="91" y="62"/>
                      </a:cubicBezTo>
                      <a:cubicBezTo>
                        <a:pt x="91" y="62"/>
                        <a:pt x="91" y="62"/>
                        <a:pt x="91" y="62"/>
                      </a:cubicBezTo>
                      <a:cubicBezTo>
                        <a:pt x="90" y="61"/>
                        <a:pt x="90" y="61"/>
                        <a:pt x="90" y="61"/>
                      </a:cubicBezTo>
                      <a:cubicBezTo>
                        <a:pt x="90" y="61"/>
                        <a:pt x="90" y="61"/>
                        <a:pt x="90" y="61"/>
                      </a:cubicBezTo>
                      <a:cubicBezTo>
                        <a:pt x="89" y="60"/>
                        <a:pt x="89" y="60"/>
                        <a:pt x="89" y="60"/>
                      </a:cubicBezTo>
                      <a:cubicBezTo>
                        <a:pt x="89" y="60"/>
                        <a:pt x="89" y="60"/>
                        <a:pt x="89" y="60"/>
                      </a:cubicBezTo>
                      <a:cubicBezTo>
                        <a:pt x="89" y="60"/>
                        <a:pt x="89" y="60"/>
                        <a:pt x="89" y="60"/>
                      </a:cubicBezTo>
                      <a:cubicBezTo>
                        <a:pt x="89" y="60"/>
                        <a:pt x="89" y="60"/>
                        <a:pt x="89" y="60"/>
                      </a:cubicBezTo>
                      <a:cubicBezTo>
                        <a:pt x="90" y="60"/>
                        <a:pt x="90" y="60"/>
                        <a:pt x="90" y="60"/>
                      </a:cubicBezTo>
                      <a:cubicBezTo>
                        <a:pt x="90" y="61"/>
                        <a:pt x="90" y="61"/>
                        <a:pt x="90" y="61"/>
                      </a:cubicBezTo>
                      <a:cubicBezTo>
                        <a:pt x="91" y="61"/>
                        <a:pt x="91" y="61"/>
                        <a:pt x="91" y="61"/>
                      </a:cubicBezTo>
                      <a:cubicBezTo>
                        <a:pt x="91" y="61"/>
                        <a:pt x="91" y="61"/>
                        <a:pt x="91" y="61"/>
                      </a:cubicBezTo>
                      <a:cubicBezTo>
                        <a:pt x="91" y="61"/>
                        <a:pt x="91" y="61"/>
                        <a:pt x="91" y="61"/>
                      </a:cubicBezTo>
                      <a:cubicBezTo>
                        <a:pt x="91" y="61"/>
                        <a:pt x="91" y="61"/>
                        <a:pt x="91" y="61"/>
                      </a:cubicBezTo>
                      <a:cubicBezTo>
                        <a:pt x="91" y="62"/>
                        <a:pt x="91" y="62"/>
                        <a:pt x="91" y="62"/>
                      </a:cubicBezTo>
                      <a:cubicBezTo>
                        <a:pt x="91" y="62"/>
                        <a:pt x="91" y="62"/>
                        <a:pt x="91" y="62"/>
                      </a:cubicBezTo>
                      <a:cubicBezTo>
                        <a:pt x="92" y="62"/>
                        <a:pt x="92" y="62"/>
                        <a:pt x="92" y="62"/>
                      </a:cubicBezTo>
                      <a:cubicBezTo>
                        <a:pt x="92" y="62"/>
                        <a:pt x="92" y="62"/>
                        <a:pt x="92" y="62"/>
                      </a:cubicBezTo>
                      <a:cubicBezTo>
                        <a:pt x="92" y="62"/>
                        <a:pt x="92" y="62"/>
                        <a:pt x="92" y="62"/>
                      </a:cubicBezTo>
                      <a:cubicBezTo>
                        <a:pt x="92" y="62"/>
                        <a:pt x="92" y="62"/>
                        <a:pt x="92" y="62"/>
                      </a:cubicBezTo>
                      <a:cubicBezTo>
                        <a:pt x="92" y="61"/>
                        <a:pt x="92" y="61"/>
                        <a:pt x="92" y="61"/>
                      </a:cubicBezTo>
                      <a:cubicBezTo>
                        <a:pt x="92" y="61"/>
                        <a:pt x="92" y="61"/>
                        <a:pt x="92" y="61"/>
                      </a:cubicBezTo>
                      <a:cubicBezTo>
                        <a:pt x="92" y="61"/>
                        <a:pt x="92" y="61"/>
                        <a:pt x="92" y="61"/>
                      </a:cubicBezTo>
                      <a:cubicBezTo>
                        <a:pt x="92" y="60"/>
                        <a:pt x="92" y="60"/>
                        <a:pt x="92" y="60"/>
                      </a:cubicBezTo>
                      <a:cubicBezTo>
                        <a:pt x="92" y="60"/>
                        <a:pt x="92" y="60"/>
                        <a:pt x="92" y="60"/>
                      </a:cubicBezTo>
                      <a:cubicBezTo>
                        <a:pt x="92" y="60"/>
                        <a:pt x="92" y="60"/>
                        <a:pt x="92" y="60"/>
                      </a:cubicBezTo>
                      <a:cubicBezTo>
                        <a:pt x="93" y="60"/>
                        <a:pt x="93" y="60"/>
                        <a:pt x="93" y="60"/>
                      </a:cubicBezTo>
                      <a:cubicBezTo>
                        <a:pt x="93" y="59"/>
                        <a:pt x="93" y="59"/>
                        <a:pt x="93" y="59"/>
                      </a:cubicBezTo>
                      <a:cubicBezTo>
                        <a:pt x="93" y="59"/>
                        <a:pt x="93" y="59"/>
                        <a:pt x="93" y="59"/>
                      </a:cubicBezTo>
                      <a:cubicBezTo>
                        <a:pt x="92" y="59"/>
                        <a:pt x="92" y="59"/>
                        <a:pt x="92" y="59"/>
                      </a:cubicBezTo>
                      <a:cubicBezTo>
                        <a:pt x="92" y="58"/>
                        <a:pt x="92" y="58"/>
                        <a:pt x="92" y="58"/>
                      </a:cubicBezTo>
                      <a:cubicBezTo>
                        <a:pt x="93" y="58"/>
                        <a:pt x="93" y="58"/>
                        <a:pt x="93" y="58"/>
                      </a:cubicBezTo>
                      <a:cubicBezTo>
                        <a:pt x="93" y="58"/>
                        <a:pt x="93" y="58"/>
                        <a:pt x="93" y="58"/>
                      </a:cubicBezTo>
                      <a:cubicBezTo>
                        <a:pt x="92" y="58"/>
                        <a:pt x="92" y="58"/>
                        <a:pt x="92" y="58"/>
                      </a:cubicBezTo>
                      <a:cubicBezTo>
                        <a:pt x="92" y="58"/>
                        <a:pt x="92" y="58"/>
                        <a:pt x="92" y="58"/>
                      </a:cubicBezTo>
                      <a:cubicBezTo>
                        <a:pt x="91" y="58"/>
                        <a:pt x="91" y="58"/>
                        <a:pt x="91" y="58"/>
                      </a:cubicBezTo>
                      <a:cubicBezTo>
                        <a:pt x="90" y="58"/>
                        <a:pt x="90" y="58"/>
                        <a:pt x="90" y="58"/>
                      </a:cubicBezTo>
                      <a:cubicBezTo>
                        <a:pt x="90" y="57"/>
                        <a:pt x="90" y="57"/>
                        <a:pt x="90" y="57"/>
                      </a:cubicBezTo>
                      <a:cubicBezTo>
                        <a:pt x="91" y="57"/>
                        <a:pt x="91" y="57"/>
                        <a:pt x="91" y="57"/>
                      </a:cubicBezTo>
                      <a:cubicBezTo>
                        <a:pt x="91" y="57"/>
                        <a:pt x="91" y="57"/>
                        <a:pt x="91" y="57"/>
                      </a:cubicBezTo>
                      <a:cubicBezTo>
                        <a:pt x="91" y="57"/>
                        <a:pt x="91" y="57"/>
                        <a:pt x="91" y="57"/>
                      </a:cubicBezTo>
                      <a:cubicBezTo>
                        <a:pt x="91" y="57"/>
                        <a:pt x="91" y="57"/>
                        <a:pt x="91" y="57"/>
                      </a:cubicBezTo>
                      <a:cubicBezTo>
                        <a:pt x="91" y="57"/>
                        <a:pt x="91" y="57"/>
                        <a:pt x="91" y="57"/>
                      </a:cubicBezTo>
                      <a:cubicBezTo>
                        <a:pt x="91" y="56"/>
                        <a:pt x="91" y="56"/>
                        <a:pt x="91" y="56"/>
                      </a:cubicBezTo>
                      <a:cubicBezTo>
                        <a:pt x="91" y="56"/>
                        <a:pt x="91" y="56"/>
                        <a:pt x="91" y="56"/>
                      </a:cubicBezTo>
                      <a:cubicBezTo>
                        <a:pt x="91" y="56"/>
                        <a:pt x="91" y="56"/>
                        <a:pt x="91" y="56"/>
                      </a:cubicBezTo>
                      <a:cubicBezTo>
                        <a:pt x="91" y="56"/>
                        <a:pt x="91" y="56"/>
                        <a:pt x="91" y="56"/>
                      </a:cubicBezTo>
                      <a:cubicBezTo>
                        <a:pt x="91" y="56"/>
                        <a:pt x="91" y="56"/>
                        <a:pt x="91" y="56"/>
                      </a:cubicBezTo>
                      <a:cubicBezTo>
                        <a:pt x="90" y="56"/>
                        <a:pt x="90" y="56"/>
                        <a:pt x="90" y="56"/>
                      </a:cubicBezTo>
                      <a:cubicBezTo>
                        <a:pt x="90" y="55"/>
                        <a:pt x="90" y="55"/>
                        <a:pt x="90" y="55"/>
                      </a:cubicBezTo>
                      <a:cubicBezTo>
                        <a:pt x="91" y="56"/>
                        <a:pt x="91" y="56"/>
                        <a:pt x="91" y="56"/>
                      </a:cubicBezTo>
                      <a:cubicBezTo>
                        <a:pt x="91" y="56"/>
                        <a:pt x="91" y="56"/>
                        <a:pt x="91" y="56"/>
                      </a:cubicBezTo>
                      <a:cubicBezTo>
                        <a:pt x="91" y="56"/>
                        <a:pt x="91" y="56"/>
                        <a:pt x="91" y="56"/>
                      </a:cubicBezTo>
                      <a:cubicBezTo>
                        <a:pt x="91" y="56"/>
                        <a:pt x="91" y="56"/>
                        <a:pt x="91" y="56"/>
                      </a:cubicBezTo>
                      <a:cubicBezTo>
                        <a:pt x="91" y="56"/>
                        <a:pt x="91" y="56"/>
                        <a:pt x="91" y="56"/>
                      </a:cubicBezTo>
                      <a:cubicBezTo>
                        <a:pt x="92" y="56"/>
                        <a:pt x="92" y="56"/>
                        <a:pt x="92" y="56"/>
                      </a:cubicBezTo>
                      <a:cubicBezTo>
                        <a:pt x="92" y="56"/>
                        <a:pt x="92" y="56"/>
                        <a:pt x="92" y="56"/>
                      </a:cubicBezTo>
                      <a:cubicBezTo>
                        <a:pt x="92" y="56"/>
                        <a:pt x="92" y="56"/>
                        <a:pt x="92" y="56"/>
                      </a:cubicBezTo>
                      <a:cubicBezTo>
                        <a:pt x="92" y="56"/>
                        <a:pt x="92" y="56"/>
                        <a:pt x="92" y="56"/>
                      </a:cubicBezTo>
                      <a:cubicBezTo>
                        <a:pt x="92" y="57"/>
                        <a:pt x="92" y="57"/>
                        <a:pt x="92" y="57"/>
                      </a:cubicBezTo>
                      <a:cubicBezTo>
                        <a:pt x="92" y="57"/>
                        <a:pt x="92" y="57"/>
                        <a:pt x="92" y="57"/>
                      </a:cubicBezTo>
                      <a:cubicBezTo>
                        <a:pt x="93" y="57"/>
                        <a:pt x="93" y="57"/>
                        <a:pt x="93" y="57"/>
                      </a:cubicBezTo>
                      <a:cubicBezTo>
                        <a:pt x="93" y="57"/>
                        <a:pt x="93" y="57"/>
                        <a:pt x="93" y="57"/>
                      </a:cubicBezTo>
                      <a:cubicBezTo>
                        <a:pt x="93" y="57"/>
                        <a:pt x="93" y="57"/>
                        <a:pt x="93" y="57"/>
                      </a:cubicBezTo>
                      <a:cubicBezTo>
                        <a:pt x="93" y="58"/>
                        <a:pt x="93" y="58"/>
                        <a:pt x="93" y="58"/>
                      </a:cubicBezTo>
                      <a:cubicBezTo>
                        <a:pt x="94" y="59"/>
                        <a:pt x="94" y="59"/>
                        <a:pt x="94" y="59"/>
                      </a:cubicBezTo>
                      <a:cubicBezTo>
                        <a:pt x="94" y="59"/>
                        <a:pt x="94" y="59"/>
                        <a:pt x="94" y="59"/>
                      </a:cubicBezTo>
                      <a:cubicBezTo>
                        <a:pt x="94" y="59"/>
                        <a:pt x="94" y="59"/>
                        <a:pt x="94" y="59"/>
                      </a:cubicBezTo>
                      <a:cubicBezTo>
                        <a:pt x="95" y="59"/>
                        <a:pt x="95" y="59"/>
                        <a:pt x="95" y="59"/>
                      </a:cubicBezTo>
                      <a:cubicBezTo>
                        <a:pt x="95" y="59"/>
                        <a:pt x="95" y="59"/>
                        <a:pt x="95" y="59"/>
                      </a:cubicBezTo>
                      <a:cubicBezTo>
                        <a:pt x="95" y="59"/>
                        <a:pt x="95" y="59"/>
                        <a:pt x="95" y="59"/>
                      </a:cubicBezTo>
                      <a:cubicBezTo>
                        <a:pt x="94" y="58"/>
                        <a:pt x="94" y="58"/>
                        <a:pt x="94" y="58"/>
                      </a:cubicBezTo>
                      <a:cubicBezTo>
                        <a:pt x="94" y="58"/>
                        <a:pt x="94" y="58"/>
                        <a:pt x="94" y="58"/>
                      </a:cubicBezTo>
                      <a:cubicBezTo>
                        <a:pt x="94" y="57"/>
                        <a:pt x="94" y="57"/>
                        <a:pt x="94" y="57"/>
                      </a:cubicBezTo>
                      <a:cubicBezTo>
                        <a:pt x="94" y="57"/>
                        <a:pt x="94" y="57"/>
                        <a:pt x="94" y="57"/>
                      </a:cubicBezTo>
                      <a:cubicBezTo>
                        <a:pt x="95" y="57"/>
                        <a:pt x="95" y="57"/>
                        <a:pt x="95" y="57"/>
                      </a:cubicBezTo>
                      <a:cubicBezTo>
                        <a:pt x="95" y="57"/>
                        <a:pt x="95" y="57"/>
                        <a:pt x="95" y="57"/>
                      </a:cubicBezTo>
                      <a:cubicBezTo>
                        <a:pt x="95" y="57"/>
                        <a:pt x="95" y="57"/>
                        <a:pt x="95" y="57"/>
                      </a:cubicBezTo>
                      <a:cubicBezTo>
                        <a:pt x="96" y="58"/>
                        <a:pt x="96" y="58"/>
                        <a:pt x="96" y="58"/>
                      </a:cubicBezTo>
                      <a:cubicBezTo>
                        <a:pt x="96" y="58"/>
                        <a:pt x="96" y="58"/>
                        <a:pt x="96" y="58"/>
                      </a:cubicBezTo>
                      <a:cubicBezTo>
                        <a:pt x="96" y="59"/>
                        <a:pt x="96" y="59"/>
                        <a:pt x="96" y="59"/>
                      </a:cubicBezTo>
                      <a:cubicBezTo>
                        <a:pt x="96" y="59"/>
                        <a:pt x="96" y="59"/>
                        <a:pt x="96" y="59"/>
                      </a:cubicBezTo>
                      <a:cubicBezTo>
                        <a:pt x="96" y="60"/>
                        <a:pt x="96" y="60"/>
                        <a:pt x="96" y="60"/>
                      </a:cubicBezTo>
                      <a:cubicBezTo>
                        <a:pt x="96" y="60"/>
                        <a:pt x="96" y="60"/>
                        <a:pt x="96" y="60"/>
                      </a:cubicBezTo>
                      <a:cubicBezTo>
                        <a:pt x="95" y="61"/>
                        <a:pt x="95" y="61"/>
                        <a:pt x="95" y="61"/>
                      </a:cubicBezTo>
                      <a:cubicBezTo>
                        <a:pt x="95" y="61"/>
                        <a:pt x="95" y="61"/>
                        <a:pt x="95" y="61"/>
                      </a:cubicBezTo>
                      <a:cubicBezTo>
                        <a:pt x="95" y="61"/>
                        <a:pt x="95" y="61"/>
                        <a:pt x="95" y="61"/>
                      </a:cubicBezTo>
                      <a:cubicBezTo>
                        <a:pt x="95" y="61"/>
                        <a:pt x="95" y="61"/>
                        <a:pt x="95" y="61"/>
                      </a:cubicBezTo>
                      <a:cubicBezTo>
                        <a:pt x="95" y="61"/>
                        <a:pt x="95" y="61"/>
                        <a:pt x="95" y="61"/>
                      </a:cubicBezTo>
                      <a:cubicBezTo>
                        <a:pt x="95" y="62"/>
                        <a:pt x="95" y="62"/>
                        <a:pt x="95" y="62"/>
                      </a:cubicBezTo>
                      <a:cubicBezTo>
                        <a:pt x="94" y="62"/>
                        <a:pt x="94" y="62"/>
                        <a:pt x="94" y="62"/>
                      </a:cubicBezTo>
                      <a:cubicBezTo>
                        <a:pt x="94" y="62"/>
                        <a:pt x="94" y="62"/>
                        <a:pt x="94" y="62"/>
                      </a:cubicBezTo>
                      <a:cubicBezTo>
                        <a:pt x="94" y="62"/>
                        <a:pt x="94" y="62"/>
                        <a:pt x="94" y="62"/>
                      </a:cubicBezTo>
                      <a:cubicBezTo>
                        <a:pt x="94" y="63"/>
                        <a:pt x="94" y="63"/>
                        <a:pt x="94" y="63"/>
                      </a:cubicBezTo>
                      <a:cubicBezTo>
                        <a:pt x="94" y="63"/>
                        <a:pt x="94" y="63"/>
                        <a:pt x="94" y="63"/>
                      </a:cubicBezTo>
                      <a:cubicBezTo>
                        <a:pt x="94" y="64"/>
                        <a:pt x="94" y="64"/>
                        <a:pt x="94" y="64"/>
                      </a:cubicBezTo>
                      <a:cubicBezTo>
                        <a:pt x="93" y="64"/>
                        <a:pt x="93" y="64"/>
                        <a:pt x="93" y="64"/>
                      </a:cubicBezTo>
                      <a:cubicBezTo>
                        <a:pt x="93" y="64"/>
                        <a:pt x="93" y="64"/>
                        <a:pt x="93" y="64"/>
                      </a:cubicBezTo>
                      <a:cubicBezTo>
                        <a:pt x="94" y="64"/>
                        <a:pt x="94" y="64"/>
                        <a:pt x="94" y="64"/>
                      </a:cubicBezTo>
                      <a:cubicBezTo>
                        <a:pt x="93" y="64"/>
                        <a:pt x="93" y="64"/>
                        <a:pt x="93" y="64"/>
                      </a:cubicBezTo>
                      <a:cubicBezTo>
                        <a:pt x="93" y="64"/>
                        <a:pt x="93" y="64"/>
                        <a:pt x="93" y="64"/>
                      </a:cubicBezTo>
                      <a:cubicBezTo>
                        <a:pt x="93" y="64"/>
                        <a:pt x="93" y="64"/>
                        <a:pt x="93" y="64"/>
                      </a:cubicBezTo>
                      <a:cubicBezTo>
                        <a:pt x="93" y="64"/>
                        <a:pt x="93" y="64"/>
                        <a:pt x="93" y="64"/>
                      </a:cubicBezTo>
                      <a:cubicBezTo>
                        <a:pt x="93" y="64"/>
                        <a:pt x="93" y="64"/>
                        <a:pt x="93" y="64"/>
                      </a:cubicBezTo>
                      <a:cubicBezTo>
                        <a:pt x="93" y="64"/>
                        <a:pt x="93" y="64"/>
                        <a:pt x="93" y="64"/>
                      </a:cubicBezTo>
                      <a:cubicBezTo>
                        <a:pt x="93" y="65"/>
                        <a:pt x="93" y="65"/>
                        <a:pt x="93" y="65"/>
                      </a:cubicBezTo>
                      <a:cubicBezTo>
                        <a:pt x="93" y="64"/>
                        <a:pt x="93" y="64"/>
                        <a:pt x="93" y="64"/>
                      </a:cubicBezTo>
                      <a:cubicBezTo>
                        <a:pt x="93" y="64"/>
                        <a:pt x="93" y="64"/>
                        <a:pt x="93" y="64"/>
                      </a:cubicBezTo>
                      <a:cubicBezTo>
                        <a:pt x="94" y="64"/>
                        <a:pt x="94" y="64"/>
                        <a:pt x="94" y="64"/>
                      </a:cubicBezTo>
                      <a:cubicBezTo>
                        <a:pt x="94" y="64"/>
                        <a:pt x="94" y="64"/>
                        <a:pt x="94" y="64"/>
                      </a:cubicBezTo>
                      <a:cubicBezTo>
                        <a:pt x="94" y="64"/>
                        <a:pt x="94" y="64"/>
                        <a:pt x="94" y="64"/>
                      </a:cubicBezTo>
                      <a:cubicBezTo>
                        <a:pt x="94" y="65"/>
                        <a:pt x="94" y="65"/>
                        <a:pt x="94" y="65"/>
                      </a:cubicBezTo>
                      <a:cubicBezTo>
                        <a:pt x="93" y="65"/>
                        <a:pt x="93" y="65"/>
                        <a:pt x="93" y="65"/>
                      </a:cubicBezTo>
                      <a:cubicBezTo>
                        <a:pt x="93" y="65"/>
                        <a:pt x="93" y="65"/>
                        <a:pt x="93" y="65"/>
                      </a:cubicBezTo>
                      <a:cubicBezTo>
                        <a:pt x="93" y="65"/>
                        <a:pt x="93" y="65"/>
                        <a:pt x="93" y="65"/>
                      </a:cubicBezTo>
                      <a:cubicBezTo>
                        <a:pt x="93" y="65"/>
                        <a:pt x="93" y="65"/>
                        <a:pt x="93" y="65"/>
                      </a:cubicBezTo>
                      <a:cubicBezTo>
                        <a:pt x="94" y="65"/>
                        <a:pt x="94" y="65"/>
                        <a:pt x="94" y="65"/>
                      </a:cubicBezTo>
                      <a:cubicBezTo>
                        <a:pt x="94" y="65"/>
                        <a:pt x="94" y="65"/>
                        <a:pt x="94" y="65"/>
                      </a:cubicBezTo>
                      <a:cubicBezTo>
                        <a:pt x="93" y="65"/>
                        <a:pt x="93" y="65"/>
                        <a:pt x="93" y="65"/>
                      </a:cubicBezTo>
                      <a:cubicBezTo>
                        <a:pt x="93" y="65"/>
                        <a:pt x="93" y="65"/>
                        <a:pt x="93" y="65"/>
                      </a:cubicBezTo>
                      <a:cubicBezTo>
                        <a:pt x="92" y="65"/>
                        <a:pt x="92" y="65"/>
                        <a:pt x="92" y="65"/>
                      </a:cubicBezTo>
                      <a:cubicBezTo>
                        <a:pt x="92" y="66"/>
                        <a:pt x="92" y="66"/>
                        <a:pt x="92" y="66"/>
                      </a:cubicBezTo>
                      <a:cubicBezTo>
                        <a:pt x="92" y="66"/>
                        <a:pt x="92" y="66"/>
                        <a:pt x="92" y="66"/>
                      </a:cubicBezTo>
                      <a:cubicBezTo>
                        <a:pt x="92" y="66"/>
                        <a:pt x="92" y="66"/>
                        <a:pt x="92"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2" y="66"/>
                        <a:pt x="92" y="66"/>
                        <a:pt x="92" y="66"/>
                      </a:cubicBezTo>
                      <a:cubicBezTo>
                        <a:pt x="92" y="66"/>
                        <a:pt x="92" y="66"/>
                        <a:pt x="92" y="66"/>
                      </a:cubicBezTo>
                      <a:cubicBezTo>
                        <a:pt x="92" y="66"/>
                        <a:pt x="92" y="66"/>
                        <a:pt x="92" y="66"/>
                      </a:cubicBezTo>
                      <a:cubicBezTo>
                        <a:pt x="92" y="66"/>
                        <a:pt x="92" y="66"/>
                        <a:pt x="92" y="66"/>
                      </a:cubicBezTo>
                      <a:cubicBezTo>
                        <a:pt x="91" y="65"/>
                        <a:pt x="91" y="65"/>
                        <a:pt x="91" y="65"/>
                      </a:cubicBezTo>
                      <a:cubicBezTo>
                        <a:pt x="91" y="65"/>
                        <a:pt x="91" y="65"/>
                        <a:pt x="91" y="65"/>
                      </a:cubicBezTo>
                      <a:cubicBezTo>
                        <a:pt x="91" y="66"/>
                        <a:pt x="91" y="66"/>
                        <a:pt x="91" y="66"/>
                      </a:cubicBezTo>
                      <a:cubicBezTo>
                        <a:pt x="92" y="66"/>
                        <a:pt x="92" y="66"/>
                        <a:pt x="92" y="66"/>
                      </a:cubicBezTo>
                      <a:cubicBezTo>
                        <a:pt x="92" y="67"/>
                        <a:pt x="92" y="67"/>
                        <a:pt x="92" y="67"/>
                      </a:cubicBezTo>
                      <a:cubicBezTo>
                        <a:pt x="92" y="67"/>
                        <a:pt x="92" y="67"/>
                        <a:pt x="92" y="67"/>
                      </a:cubicBezTo>
                      <a:cubicBezTo>
                        <a:pt x="93" y="67"/>
                        <a:pt x="93" y="67"/>
                        <a:pt x="93" y="67"/>
                      </a:cubicBezTo>
                      <a:cubicBezTo>
                        <a:pt x="94" y="67"/>
                        <a:pt x="94" y="67"/>
                        <a:pt x="94" y="67"/>
                      </a:cubicBezTo>
                      <a:cubicBezTo>
                        <a:pt x="94" y="67"/>
                        <a:pt x="94" y="67"/>
                        <a:pt x="94" y="67"/>
                      </a:cubicBezTo>
                      <a:cubicBezTo>
                        <a:pt x="94" y="67"/>
                        <a:pt x="94" y="67"/>
                        <a:pt x="94" y="67"/>
                      </a:cubicBezTo>
                      <a:cubicBezTo>
                        <a:pt x="95" y="68"/>
                        <a:pt x="95" y="68"/>
                        <a:pt x="95" y="68"/>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70"/>
                        <a:pt x="95" y="70"/>
                        <a:pt x="95" y="70"/>
                      </a:cubicBezTo>
                      <a:cubicBezTo>
                        <a:pt x="95" y="70"/>
                        <a:pt x="95" y="70"/>
                        <a:pt x="95" y="70"/>
                      </a:cubicBezTo>
                      <a:cubicBezTo>
                        <a:pt x="96" y="70"/>
                        <a:pt x="96" y="70"/>
                        <a:pt x="96" y="70"/>
                      </a:cubicBezTo>
                      <a:cubicBezTo>
                        <a:pt x="96" y="71"/>
                        <a:pt x="96" y="71"/>
                        <a:pt x="96" y="71"/>
                      </a:cubicBezTo>
                      <a:cubicBezTo>
                        <a:pt x="96" y="71"/>
                        <a:pt x="96" y="71"/>
                        <a:pt x="96" y="71"/>
                      </a:cubicBezTo>
                      <a:cubicBezTo>
                        <a:pt x="96" y="70"/>
                        <a:pt x="96" y="70"/>
                        <a:pt x="96" y="70"/>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7" y="72"/>
                        <a:pt x="97" y="72"/>
                        <a:pt x="97" y="72"/>
                      </a:cubicBezTo>
                      <a:cubicBezTo>
                        <a:pt x="97" y="73"/>
                        <a:pt x="97" y="73"/>
                        <a:pt x="97" y="73"/>
                      </a:cubicBezTo>
                      <a:cubicBezTo>
                        <a:pt x="99" y="76"/>
                        <a:pt x="99" y="76"/>
                        <a:pt x="99" y="76"/>
                      </a:cubicBezTo>
                      <a:cubicBezTo>
                        <a:pt x="99" y="76"/>
                        <a:pt x="99" y="76"/>
                        <a:pt x="99" y="76"/>
                      </a:cubicBezTo>
                      <a:cubicBezTo>
                        <a:pt x="99" y="76"/>
                        <a:pt x="99" y="76"/>
                        <a:pt x="99" y="76"/>
                      </a:cubicBezTo>
                      <a:cubicBezTo>
                        <a:pt x="99" y="76"/>
                        <a:pt x="99" y="76"/>
                        <a:pt x="99" y="76"/>
                      </a:cubicBezTo>
                      <a:cubicBezTo>
                        <a:pt x="100" y="76"/>
                        <a:pt x="100" y="76"/>
                        <a:pt x="100" y="76"/>
                      </a:cubicBezTo>
                      <a:cubicBezTo>
                        <a:pt x="100" y="76"/>
                        <a:pt x="100" y="76"/>
                        <a:pt x="100" y="76"/>
                      </a:cubicBezTo>
                      <a:cubicBezTo>
                        <a:pt x="99" y="75"/>
                        <a:pt x="99" y="75"/>
                        <a:pt x="99" y="75"/>
                      </a:cubicBezTo>
                      <a:cubicBezTo>
                        <a:pt x="99" y="75"/>
                        <a:pt x="99" y="75"/>
                        <a:pt x="99" y="75"/>
                      </a:cubicBezTo>
                      <a:cubicBezTo>
                        <a:pt x="100" y="76"/>
                        <a:pt x="100" y="76"/>
                        <a:pt x="100" y="76"/>
                      </a:cubicBezTo>
                      <a:cubicBezTo>
                        <a:pt x="100" y="77"/>
                        <a:pt x="100" y="77"/>
                        <a:pt x="100" y="77"/>
                      </a:cubicBezTo>
                      <a:cubicBezTo>
                        <a:pt x="101" y="77"/>
                        <a:pt x="101" y="77"/>
                        <a:pt x="101" y="77"/>
                      </a:cubicBezTo>
                      <a:cubicBezTo>
                        <a:pt x="101" y="77"/>
                        <a:pt x="101" y="77"/>
                        <a:pt x="101" y="77"/>
                      </a:cubicBezTo>
                      <a:cubicBezTo>
                        <a:pt x="101" y="77"/>
                        <a:pt x="101" y="77"/>
                        <a:pt x="101" y="77"/>
                      </a:cubicBezTo>
                      <a:cubicBezTo>
                        <a:pt x="102" y="77"/>
                        <a:pt x="102" y="77"/>
                        <a:pt x="102" y="77"/>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7"/>
                        <a:pt x="103" y="77"/>
                        <a:pt x="103" y="77"/>
                      </a:cubicBezTo>
                      <a:cubicBezTo>
                        <a:pt x="103" y="77"/>
                        <a:pt x="103" y="77"/>
                        <a:pt x="103" y="77"/>
                      </a:cubicBezTo>
                      <a:cubicBezTo>
                        <a:pt x="103" y="77"/>
                        <a:pt x="103" y="77"/>
                        <a:pt x="103" y="77"/>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6"/>
                        <a:pt x="103" y="76"/>
                        <a:pt x="103" y="76"/>
                      </a:cubicBezTo>
                      <a:cubicBezTo>
                        <a:pt x="103" y="76"/>
                        <a:pt x="103" y="76"/>
                        <a:pt x="103" y="76"/>
                      </a:cubicBezTo>
                      <a:cubicBezTo>
                        <a:pt x="103" y="76"/>
                        <a:pt x="103" y="76"/>
                        <a:pt x="103" y="76"/>
                      </a:cubicBezTo>
                      <a:cubicBezTo>
                        <a:pt x="102" y="76"/>
                        <a:pt x="102" y="76"/>
                        <a:pt x="102" y="76"/>
                      </a:cubicBezTo>
                      <a:cubicBezTo>
                        <a:pt x="102" y="75"/>
                        <a:pt x="102" y="75"/>
                        <a:pt x="102" y="75"/>
                      </a:cubicBezTo>
                      <a:cubicBezTo>
                        <a:pt x="102" y="75"/>
                        <a:pt x="102" y="75"/>
                        <a:pt x="102" y="75"/>
                      </a:cubicBezTo>
                      <a:cubicBezTo>
                        <a:pt x="102" y="75"/>
                        <a:pt x="102" y="75"/>
                        <a:pt x="102" y="75"/>
                      </a:cubicBezTo>
                      <a:cubicBezTo>
                        <a:pt x="102" y="75"/>
                        <a:pt x="102" y="75"/>
                        <a:pt x="102" y="75"/>
                      </a:cubicBezTo>
                      <a:cubicBezTo>
                        <a:pt x="101" y="74"/>
                        <a:pt x="101" y="74"/>
                        <a:pt x="101" y="74"/>
                      </a:cubicBezTo>
                      <a:cubicBezTo>
                        <a:pt x="101" y="74"/>
                        <a:pt x="101" y="74"/>
                        <a:pt x="101" y="74"/>
                      </a:cubicBezTo>
                      <a:cubicBezTo>
                        <a:pt x="101" y="74"/>
                        <a:pt x="101" y="74"/>
                        <a:pt x="101" y="74"/>
                      </a:cubicBezTo>
                      <a:cubicBezTo>
                        <a:pt x="101" y="74"/>
                        <a:pt x="101" y="74"/>
                        <a:pt x="101" y="74"/>
                      </a:cubicBezTo>
                      <a:cubicBezTo>
                        <a:pt x="101" y="74"/>
                        <a:pt x="101" y="74"/>
                        <a:pt x="101" y="74"/>
                      </a:cubicBezTo>
                      <a:cubicBezTo>
                        <a:pt x="102" y="75"/>
                        <a:pt x="102" y="75"/>
                        <a:pt x="102" y="75"/>
                      </a:cubicBezTo>
                      <a:cubicBezTo>
                        <a:pt x="102" y="75"/>
                        <a:pt x="102" y="75"/>
                        <a:pt x="102" y="75"/>
                      </a:cubicBezTo>
                      <a:cubicBezTo>
                        <a:pt x="102" y="75"/>
                        <a:pt x="102" y="75"/>
                        <a:pt x="102" y="75"/>
                      </a:cubicBezTo>
                      <a:cubicBezTo>
                        <a:pt x="102" y="74"/>
                        <a:pt x="102" y="74"/>
                        <a:pt x="102" y="74"/>
                      </a:cubicBezTo>
                      <a:cubicBezTo>
                        <a:pt x="102" y="75"/>
                        <a:pt x="102" y="75"/>
                        <a:pt x="102" y="75"/>
                      </a:cubicBezTo>
                      <a:cubicBezTo>
                        <a:pt x="103" y="75"/>
                        <a:pt x="103" y="75"/>
                        <a:pt x="103" y="75"/>
                      </a:cubicBezTo>
                      <a:cubicBezTo>
                        <a:pt x="103" y="75"/>
                        <a:pt x="103" y="75"/>
                        <a:pt x="103" y="75"/>
                      </a:cubicBezTo>
                      <a:cubicBezTo>
                        <a:pt x="103" y="75"/>
                        <a:pt x="103" y="75"/>
                        <a:pt x="103" y="75"/>
                      </a:cubicBezTo>
                      <a:cubicBezTo>
                        <a:pt x="103" y="75"/>
                        <a:pt x="103" y="75"/>
                        <a:pt x="103" y="75"/>
                      </a:cubicBezTo>
                      <a:cubicBezTo>
                        <a:pt x="103" y="75"/>
                        <a:pt x="103" y="75"/>
                        <a:pt x="103" y="75"/>
                      </a:cubicBezTo>
                      <a:cubicBezTo>
                        <a:pt x="104" y="75"/>
                        <a:pt x="104" y="75"/>
                        <a:pt x="104" y="75"/>
                      </a:cubicBezTo>
                      <a:cubicBezTo>
                        <a:pt x="104" y="74"/>
                        <a:pt x="104" y="74"/>
                        <a:pt x="104" y="74"/>
                      </a:cubicBezTo>
                      <a:cubicBezTo>
                        <a:pt x="104" y="75"/>
                        <a:pt x="104" y="75"/>
                        <a:pt x="104" y="75"/>
                      </a:cubicBezTo>
                      <a:cubicBezTo>
                        <a:pt x="104" y="74"/>
                        <a:pt x="104" y="74"/>
                        <a:pt x="104" y="74"/>
                      </a:cubicBezTo>
                      <a:cubicBezTo>
                        <a:pt x="105" y="74"/>
                        <a:pt x="105" y="74"/>
                        <a:pt x="105" y="74"/>
                      </a:cubicBezTo>
                      <a:cubicBezTo>
                        <a:pt x="105" y="74"/>
                        <a:pt x="105" y="74"/>
                        <a:pt x="105" y="74"/>
                      </a:cubicBezTo>
                      <a:cubicBezTo>
                        <a:pt x="106" y="74"/>
                        <a:pt x="106" y="74"/>
                        <a:pt x="106" y="74"/>
                      </a:cubicBezTo>
                      <a:cubicBezTo>
                        <a:pt x="106" y="73"/>
                        <a:pt x="106" y="73"/>
                        <a:pt x="106" y="73"/>
                      </a:cubicBezTo>
                      <a:cubicBezTo>
                        <a:pt x="106" y="74"/>
                        <a:pt x="106" y="74"/>
                        <a:pt x="106" y="74"/>
                      </a:cubicBezTo>
                      <a:cubicBezTo>
                        <a:pt x="106" y="74"/>
                        <a:pt x="106" y="74"/>
                        <a:pt x="106" y="74"/>
                      </a:cubicBezTo>
                      <a:cubicBezTo>
                        <a:pt x="105" y="74"/>
                        <a:pt x="105" y="74"/>
                        <a:pt x="105" y="74"/>
                      </a:cubicBezTo>
                      <a:cubicBezTo>
                        <a:pt x="105" y="74"/>
                        <a:pt x="105" y="74"/>
                        <a:pt x="105" y="74"/>
                      </a:cubicBezTo>
                      <a:cubicBezTo>
                        <a:pt x="104" y="75"/>
                        <a:pt x="104" y="75"/>
                        <a:pt x="104" y="75"/>
                      </a:cubicBezTo>
                      <a:cubicBezTo>
                        <a:pt x="104" y="75"/>
                        <a:pt x="104" y="75"/>
                        <a:pt x="104" y="75"/>
                      </a:cubicBezTo>
                      <a:cubicBezTo>
                        <a:pt x="104" y="76"/>
                        <a:pt x="104" y="76"/>
                        <a:pt x="104" y="76"/>
                      </a:cubicBezTo>
                      <a:cubicBezTo>
                        <a:pt x="104" y="76"/>
                        <a:pt x="104" y="76"/>
                        <a:pt x="104" y="76"/>
                      </a:cubicBezTo>
                      <a:cubicBezTo>
                        <a:pt x="105" y="76"/>
                        <a:pt x="105" y="76"/>
                        <a:pt x="105" y="76"/>
                      </a:cubicBezTo>
                      <a:cubicBezTo>
                        <a:pt x="105" y="76"/>
                        <a:pt x="105" y="76"/>
                        <a:pt x="105" y="76"/>
                      </a:cubicBezTo>
                      <a:cubicBezTo>
                        <a:pt x="105" y="77"/>
                        <a:pt x="105" y="77"/>
                        <a:pt x="105" y="77"/>
                      </a:cubicBezTo>
                      <a:cubicBezTo>
                        <a:pt x="105" y="77"/>
                        <a:pt x="105" y="77"/>
                        <a:pt x="105" y="77"/>
                      </a:cubicBezTo>
                      <a:cubicBezTo>
                        <a:pt x="105" y="79"/>
                        <a:pt x="105" y="79"/>
                        <a:pt x="105" y="79"/>
                      </a:cubicBezTo>
                      <a:cubicBezTo>
                        <a:pt x="105" y="80"/>
                        <a:pt x="105" y="80"/>
                        <a:pt x="105" y="80"/>
                      </a:cubicBezTo>
                      <a:cubicBezTo>
                        <a:pt x="105" y="80"/>
                        <a:pt x="105" y="80"/>
                        <a:pt x="105" y="80"/>
                      </a:cubicBezTo>
                      <a:cubicBezTo>
                        <a:pt x="106" y="81"/>
                        <a:pt x="106" y="81"/>
                        <a:pt x="106" y="81"/>
                      </a:cubicBezTo>
                      <a:cubicBezTo>
                        <a:pt x="106" y="81"/>
                        <a:pt x="106" y="81"/>
                        <a:pt x="106" y="81"/>
                      </a:cubicBezTo>
                      <a:cubicBezTo>
                        <a:pt x="106" y="81"/>
                        <a:pt x="106" y="81"/>
                        <a:pt x="106" y="81"/>
                      </a:cubicBezTo>
                      <a:cubicBezTo>
                        <a:pt x="106" y="82"/>
                        <a:pt x="106" y="82"/>
                        <a:pt x="106" y="82"/>
                      </a:cubicBezTo>
                      <a:cubicBezTo>
                        <a:pt x="106" y="82"/>
                        <a:pt x="106" y="82"/>
                        <a:pt x="106" y="82"/>
                      </a:cubicBezTo>
                      <a:cubicBezTo>
                        <a:pt x="106" y="82"/>
                        <a:pt x="106" y="82"/>
                        <a:pt x="106" y="82"/>
                      </a:cubicBezTo>
                      <a:cubicBezTo>
                        <a:pt x="106" y="83"/>
                        <a:pt x="106" y="83"/>
                        <a:pt x="106" y="83"/>
                      </a:cubicBezTo>
                      <a:cubicBezTo>
                        <a:pt x="106" y="83"/>
                        <a:pt x="106" y="83"/>
                        <a:pt x="106" y="83"/>
                      </a:cubicBezTo>
                      <a:cubicBezTo>
                        <a:pt x="107" y="82"/>
                        <a:pt x="107" y="82"/>
                        <a:pt x="107" y="82"/>
                      </a:cubicBezTo>
                      <a:cubicBezTo>
                        <a:pt x="107" y="82"/>
                        <a:pt x="107" y="82"/>
                        <a:pt x="107" y="82"/>
                      </a:cubicBezTo>
                      <a:cubicBezTo>
                        <a:pt x="107" y="82"/>
                        <a:pt x="107" y="82"/>
                        <a:pt x="107" y="82"/>
                      </a:cubicBezTo>
                      <a:cubicBezTo>
                        <a:pt x="107" y="82"/>
                        <a:pt x="107" y="82"/>
                        <a:pt x="107" y="82"/>
                      </a:cubicBezTo>
                      <a:cubicBezTo>
                        <a:pt x="108" y="82"/>
                        <a:pt x="108" y="82"/>
                        <a:pt x="108" y="82"/>
                      </a:cubicBezTo>
                      <a:cubicBezTo>
                        <a:pt x="108" y="82"/>
                        <a:pt x="108" y="82"/>
                        <a:pt x="108" y="82"/>
                      </a:cubicBezTo>
                      <a:cubicBezTo>
                        <a:pt x="108" y="82"/>
                        <a:pt x="108" y="82"/>
                        <a:pt x="108" y="82"/>
                      </a:cubicBezTo>
                      <a:cubicBezTo>
                        <a:pt x="108" y="80"/>
                        <a:pt x="108" y="80"/>
                        <a:pt x="108" y="80"/>
                      </a:cubicBezTo>
                      <a:cubicBezTo>
                        <a:pt x="108" y="80"/>
                        <a:pt x="108" y="80"/>
                        <a:pt x="108" y="80"/>
                      </a:cubicBezTo>
                      <a:cubicBezTo>
                        <a:pt x="109" y="79"/>
                        <a:pt x="109" y="79"/>
                        <a:pt x="109" y="79"/>
                      </a:cubicBezTo>
                      <a:cubicBezTo>
                        <a:pt x="109" y="79"/>
                        <a:pt x="109" y="79"/>
                        <a:pt x="109" y="79"/>
                      </a:cubicBezTo>
                      <a:cubicBezTo>
                        <a:pt x="109" y="79"/>
                        <a:pt x="109" y="79"/>
                        <a:pt x="109" y="79"/>
                      </a:cubicBezTo>
                      <a:cubicBezTo>
                        <a:pt x="109" y="79"/>
                        <a:pt x="109" y="79"/>
                        <a:pt x="109" y="79"/>
                      </a:cubicBezTo>
                      <a:cubicBezTo>
                        <a:pt x="110" y="78"/>
                        <a:pt x="110" y="78"/>
                        <a:pt x="110" y="78"/>
                      </a:cubicBezTo>
                      <a:cubicBezTo>
                        <a:pt x="110" y="78"/>
                        <a:pt x="110" y="78"/>
                        <a:pt x="110" y="78"/>
                      </a:cubicBezTo>
                      <a:cubicBezTo>
                        <a:pt x="110" y="78"/>
                        <a:pt x="110" y="78"/>
                        <a:pt x="110" y="78"/>
                      </a:cubicBezTo>
                      <a:cubicBezTo>
                        <a:pt x="110" y="79"/>
                        <a:pt x="110" y="79"/>
                        <a:pt x="110" y="79"/>
                      </a:cubicBezTo>
                      <a:cubicBezTo>
                        <a:pt x="110" y="79"/>
                        <a:pt x="110" y="79"/>
                        <a:pt x="110" y="79"/>
                      </a:cubicBezTo>
                      <a:cubicBezTo>
                        <a:pt x="110" y="79"/>
                        <a:pt x="110" y="79"/>
                        <a:pt x="110" y="79"/>
                      </a:cubicBezTo>
                      <a:cubicBezTo>
                        <a:pt x="110" y="79"/>
                        <a:pt x="110" y="79"/>
                        <a:pt x="110" y="79"/>
                      </a:cubicBezTo>
                      <a:cubicBezTo>
                        <a:pt x="109" y="79"/>
                        <a:pt x="109" y="79"/>
                        <a:pt x="109" y="79"/>
                      </a:cubicBezTo>
                      <a:cubicBezTo>
                        <a:pt x="109" y="79"/>
                        <a:pt x="109" y="79"/>
                        <a:pt x="109" y="79"/>
                      </a:cubicBezTo>
                      <a:cubicBezTo>
                        <a:pt x="109" y="79"/>
                        <a:pt x="109" y="79"/>
                        <a:pt x="109" y="79"/>
                      </a:cubicBezTo>
                      <a:cubicBezTo>
                        <a:pt x="109" y="80"/>
                        <a:pt x="109" y="80"/>
                        <a:pt x="109" y="80"/>
                      </a:cubicBezTo>
                      <a:cubicBezTo>
                        <a:pt x="108" y="81"/>
                        <a:pt x="108" y="81"/>
                        <a:pt x="108" y="81"/>
                      </a:cubicBezTo>
                      <a:cubicBezTo>
                        <a:pt x="109" y="81"/>
                        <a:pt x="109" y="81"/>
                        <a:pt x="109" y="81"/>
                      </a:cubicBezTo>
                      <a:cubicBezTo>
                        <a:pt x="108" y="82"/>
                        <a:pt x="108" y="82"/>
                        <a:pt x="108" y="82"/>
                      </a:cubicBezTo>
                      <a:cubicBezTo>
                        <a:pt x="108" y="82"/>
                        <a:pt x="108" y="82"/>
                        <a:pt x="108" y="82"/>
                      </a:cubicBezTo>
                      <a:cubicBezTo>
                        <a:pt x="108" y="83"/>
                        <a:pt x="108" y="83"/>
                        <a:pt x="108"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4"/>
                        <a:pt x="107" y="84"/>
                        <a:pt x="107" y="84"/>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8" y="84"/>
                        <a:pt x="108" y="84"/>
                        <a:pt x="108" y="84"/>
                      </a:cubicBezTo>
                      <a:cubicBezTo>
                        <a:pt x="109" y="84"/>
                        <a:pt x="109" y="84"/>
                        <a:pt x="109" y="84"/>
                      </a:cubicBezTo>
                      <a:cubicBezTo>
                        <a:pt x="109" y="84"/>
                        <a:pt x="109" y="84"/>
                        <a:pt x="109" y="84"/>
                      </a:cubicBezTo>
                      <a:cubicBezTo>
                        <a:pt x="109" y="84"/>
                        <a:pt x="109" y="84"/>
                        <a:pt x="109" y="84"/>
                      </a:cubicBezTo>
                      <a:cubicBezTo>
                        <a:pt x="109" y="84"/>
                        <a:pt x="109" y="84"/>
                        <a:pt x="109" y="84"/>
                      </a:cubicBezTo>
                      <a:cubicBezTo>
                        <a:pt x="109" y="84"/>
                        <a:pt x="109" y="84"/>
                        <a:pt x="109" y="84"/>
                      </a:cubicBezTo>
                      <a:cubicBezTo>
                        <a:pt x="109" y="83"/>
                        <a:pt x="109" y="83"/>
                        <a:pt x="109" y="83"/>
                      </a:cubicBezTo>
                      <a:cubicBezTo>
                        <a:pt x="109" y="83"/>
                        <a:pt x="109" y="83"/>
                        <a:pt x="109" y="83"/>
                      </a:cubicBezTo>
                      <a:cubicBezTo>
                        <a:pt x="109" y="83"/>
                        <a:pt x="109" y="83"/>
                        <a:pt x="109" y="83"/>
                      </a:cubicBezTo>
                      <a:cubicBezTo>
                        <a:pt x="109" y="83"/>
                        <a:pt x="109" y="83"/>
                        <a:pt x="109" y="83"/>
                      </a:cubicBezTo>
                      <a:cubicBezTo>
                        <a:pt x="110" y="84"/>
                        <a:pt x="110" y="84"/>
                        <a:pt x="110" y="84"/>
                      </a:cubicBezTo>
                      <a:cubicBezTo>
                        <a:pt x="110" y="84"/>
                        <a:pt x="110" y="84"/>
                        <a:pt x="110" y="84"/>
                      </a:cubicBezTo>
                      <a:cubicBezTo>
                        <a:pt x="110" y="84"/>
                        <a:pt x="110" y="84"/>
                        <a:pt x="110" y="84"/>
                      </a:cubicBezTo>
                      <a:cubicBezTo>
                        <a:pt x="110" y="85"/>
                        <a:pt x="110" y="85"/>
                        <a:pt x="110" y="85"/>
                      </a:cubicBezTo>
                      <a:cubicBezTo>
                        <a:pt x="110" y="85"/>
                        <a:pt x="110" y="85"/>
                        <a:pt x="110" y="85"/>
                      </a:cubicBezTo>
                      <a:cubicBezTo>
                        <a:pt x="110" y="85"/>
                        <a:pt x="110" y="85"/>
                        <a:pt x="110" y="85"/>
                      </a:cubicBezTo>
                      <a:cubicBezTo>
                        <a:pt x="110" y="85"/>
                        <a:pt x="110" y="85"/>
                        <a:pt x="110" y="85"/>
                      </a:cubicBezTo>
                      <a:cubicBezTo>
                        <a:pt x="110" y="86"/>
                        <a:pt x="110" y="86"/>
                        <a:pt x="110" y="86"/>
                      </a:cubicBezTo>
                      <a:cubicBezTo>
                        <a:pt x="111" y="86"/>
                        <a:pt x="111" y="86"/>
                        <a:pt x="111" y="86"/>
                      </a:cubicBezTo>
                      <a:cubicBezTo>
                        <a:pt x="111" y="87"/>
                        <a:pt x="111" y="87"/>
                        <a:pt x="111" y="87"/>
                      </a:cubicBezTo>
                      <a:cubicBezTo>
                        <a:pt x="111" y="87"/>
                        <a:pt x="111" y="87"/>
                        <a:pt x="111" y="87"/>
                      </a:cubicBezTo>
                      <a:cubicBezTo>
                        <a:pt x="111" y="87"/>
                        <a:pt x="111" y="87"/>
                        <a:pt x="111" y="87"/>
                      </a:cubicBezTo>
                      <a:cubicBezTo>
                        <a:pt x="111" y="89"/>
                        <a:pt x="111" y="89"/>
                        <a:pt x="111" y="89"/>
                      </a:cubicBezTo>
                      <a:cubicBezTo>
                        <a:pt x="112" y="90"/>
                        <a:pt x="112" y="90"/>
                        <a:pt x="112" y="90"/>
                      </a:cubicBezTo>
                      <a:cubicBezTo>
                        <a:pt x="112" y="90"/>
                        <a:pt x="112" y="90"/>
                        <a:pt x="112" y="90"/>
                      </a:cubicBezTo>
                      <a:cubicBezTo>
                        <a:pt x="112" y="90"/>
                        <a:pt x="112" y="90"/>
                        <a:pt x="112" y="90"/>
                      </a:cubicBezTo>
                      <a:cubicBezTo>
                        <a:pt x="112" y="90"/>
                        <a:pt x="112" y="90"/>
                        <a:pt x="112" y="90"/>
                      </a:cubicBezTo>
                      <a:cubicBezTo>
                        <a:pt x="112" y="90"/>
                        <a:pt x="112" y="90"/>
                        <a:pt x="112" y="90"/>
                      </a:cubicBezTo>
                      <a:cubicBezTo>
                        <a:pt x="112" y="89"/>
                        <a:pt x="112" y="89"/>
                        <a:pt x="112" y="89"/>
                      </a:cubicBezTo>
                      <a:cubicBezTo>
                        <a:pt x="112" y="91"/>
                        <a:pt x="112" y="91"/>
                        <a:pt x="112" y="91"/>
                      </a:cubicBezTo>
                      <a:cubicBezTo>
                        <a:pt x="113" y="91"/>
                        <a:pt x="113" y="91"/>
                        <a:pt x="113" y="91"/>
                      </a:cubicBezTo>
                      <a:cubicBezTo>
                        <a:pt x="113" y="91"/>
                        <a:pt x="113" y="91"/>
                        <a:pt x="113" y="91"/>
                      </a:cubicBezTo>
                      <a:cubicBezTo>
                        <a:pt x="113" y="92"/>
                        <a:pt x="113" y="92"/>
                        <a:pt x="113" y="92"/>
                      </a:cubicBezTo>
                      <a:cubicBezTo>
                        <a:pt x="113" y="92"/>
                        <a:pt x="113" y="92"/>
                        <a:pt x="113" y="92"/>
                      </a:cubicBezTo>
                      <a:cubicBezTo>
                        <a:pt x="113" y="92"/>
                        <a:pt x="113" y="92"/>
                        <a:pt x="113" y="92"/>
                      </a:cubicBezTo>
                      <a:cubicBezTo>
                        <a:pt x="114" y="92"/>
                        <a:pt x="114" y="92"/>
                        <a:pt x="114" y="92"/>
                      </a:cubicBezTo>
                      <a:cubicBezTo>
                        <a:pt x="114" y="92"/>
                        <a:pt x="114" y="92"/>
                        <a:pt x="114" y="92"/>
                      </a:cubicBezTo>
                      <a:cubicBezTo>
                        <a:pt x="114" y="92"/>
                        <a:pt x="114" y="92"/>
                        <a:pt x="114" y="92"/>
                      </a:cubicBezTo>
                      <a:cubicBezTo>
                        <a:pt x="114" y="92"/>
                        <a:pt x="114" y="92"/>
                        <a:pt x="114" y="92"/>
                      </a:cubicBezTo>
                      <a:cubicBezTo>
                        <a:pt x="114" y="92"/>
                        <a:pt x="114" y="92"/>
                        <a:pt x="114" y="92"/>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3" y="93"/>
                        <a:pt x="113" y="93"/>
                        <a:pt x="113" y="93"/>
                      </a:cubicBezTo>
                      <a:cubicBezTo>
                        <a:pt x="113" y="93"/>
                        <a:pt x="113" y="93"/>
                        <a:pt x="113" y="93"/>
                      </a:cubicBezTo>
                      <a:cubicBezTo>
                        <a:pt x="113" y="93"/>
                        <a:pt x="113" y="93"/>
                        <a:pt x="113" y="93"/>
                      </a:cubicBezTo>
                      <a:cubicBezTo>
                        <a:pt x="113" y="93"/>
                        <a:pt x="113" y="93"/>
                        <a:pt x="113" y="93"/>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7" y="93"/>
                        <a:pt x="117" y="93"/>
                        <a:pt x="117" y="93"/>
                      </a:cubicBezTo>
                      <a:cubicBezTo>
                        <a:pt x="117" y="93"/>
                        <a:pt x="117" y="93"/>
                        <a:pt x="117" y="93"/>
                      </a:cubicBezTo>
                      <a:cubicBezTo>
                        <a:pt x="117" y="93"/>
                        <a:pt x="117" y="93"/>
                        <a:pt x="117" y="93"/>
                      </a:cubicBezTo>
                      <a:cubicBezTo>
                        <a:pt x="117" y="93"/>
                        <a:pt x="117" y="93"/>
                        <a:pt x="117" y="93"/>
                      </a:cubicBezTo>
                      <a:cubicBezTo>
                        <a:pt x="118" y="93"/>
                        <a:pt x="118" y="93"/>
                        <a:pt x="118" y="93"/>
                      </a:cubicBezTo>
                      <a:cubicBezTo>
                        <a:pt x="118" y="93"/>
                        <a:pt x="118" y="93"/>
                        <a:pt x="118" y="93"/>
                      </a:cubicBezTo>
                      <a:cubicBezTo>
                        <a:pt x="118" y="93"/>
                        <a:pt x="118" y="93"/>
                        <a:pt x="118" y="93"/>
                      </a:cubicBezTo>
                      <a:cubicBezTo>
                        <a:pt x="118" y="93"/>
                        <a:pt x="118" y="93"/>
                        <a:pt x="118" y="93"/>
                      </a:cubicBezTo>
                      <a:cubicBezTo>
                        <a:pt x="119" y="94"/>
                        <a:pt x="119" y="94"/>
                        <a:pt x="119" y="94"/>
                      </a:cubicBezTo>
                      <a:cubicBezTo>
                        <a:pt x="119" y="94"/>
                        <a:pt x="119" y="94"/>
                        <a:pt x="119" y="94"/>
                      </a:cubicBezTo>
                      <a:cubicBezTo>
                        <a:pt x="119" y="94"/>
                        <a:pt x="119" y="94"/>
                        <a:pt x="119" y="94"/>
                      </a:cubicBezTo>
                      <a:cubicBezTo>
                        <a:pt x="120" y="94"/>
                        <a:pt x="120" y="94"/>
                        <a:pt x="120" y="94"/>
                      </a:cubicBezTo>
                      <a:cubicBezTo>
                        <a:pt x="120" y="94"/>
                        <a:pt x="120" y="94"/>
                        <a:pt x="120" y="94"/>
                      </a:cubicBezTo>
                      <a:cubicBezTo>
                        <a:pt x="121" y="94"/>
                        <a:pt x="121" y="94"/>
                        <a:pt x="121" y="94"/>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2" y="96"/>
                        <a:pt x="122" y="96"/>
                        <a:pt x="122" y="96"/>
                      </a:cubicBezTo>
                      <a:cubicBezTo>
                        <a:pt x="122" y="97"/>
                        <a:pt x="122" y="97"/>
                        <a:pt x="122" y="97"/>
                      </a:cubicBezTo>
                      <a:cubicBezTo>
                        <a:pt x="122" y="97"/>
                        <a:pt x="122" y="97"/>
                        <a:pt x="122" y="97"/>
                      </a:cubicBezTo>
                      <a:cubicBezTo>
                        <a:pt x="122" y="97"/>
                        <a:pt x="122" y="97"/>
                        <a:pt x="122" y="97"/>
                      </a:cubicBezTo>
                      <a:cubicBezTo>
                        <a:pt x="122" y="97"/>
                        <a:pt x="122" y="97"/>
                        <a:pt x="122" y="97"/>
                      </a:cubicBezTo>
                      <a:cubicBezTo>
                        <a:pt x="123" y="98"/>
                        <a:pt x="123" y="98"/>
                        <a:pt x="123" y="98"/>
                      </a:cubicBezTo>
                      <a:cubicBezTo>
                        <a:pt x="123" y="99"/>
                        <a:pt x="123" y="99"/>
                        <a:pt x="123" y="99"/>
                      </a:cubicBezTo>
                      <a:cubicBezTo>
                        <a:pt x="123" y="99"/>
                        <a:pt x="123" y="99"/>
                        <a:pt x="123"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100"/>
                        <a:pt x="124" y="100"/>
                        <a:pt x="124" y="100"/>
                      </a:cubicBezTo>
                      <a:cubicBezTo>
                        <a:pt x="125" y="100"/>
                        <a:pt x="125" y="100"/>
                        <a:pt x="125" y="100"/>
                      </a:cubicBezTo>
                      <a:cubicBezTo>
                        <a:pt x="125" y="101"/>
                        <a:pt x="125" y="101"/>
                        <a:pt x="125" y="101"/>
                      </a:cubicBezTo>
                      <a:cubicBezTo>
                        <a:pt x="125" y="101"/>
                        <a:pt x="125" y="101"/>
                        <a:pt x="125" y="101"/>
                      </a:cubicBezTo>
                      <a:cubicBezTo>
                        <a:pt x="125" y="102"/>
                        <a:pt x="125" y="102"/>
                        <a:pt x="125" y="102"/>
                      </a:cubicBezTo>
                      <a:cubicBezTo>
                        <a:pt x="125" y="102"/>
                        <a:pt x="125" y="102"/>
                        <a:pt x="125" y="102"/>
                      </a:cubicBezTo>
                      <a:cubicBezTo>
                        <a:pt x="126" y="102"/>
                        <a:pt x="126" y="102"/>
                        <a:pt x="126" y="102"/>
                      </a:cubicBezTo>
                      <a:cubicBezTo>
                        <a:pt x="126" y="102"/>
                        <a:pt x="126" y="102"/>
                        <a:pt x="126" y="102"/>
                      </a:cubicBezTo>
                      <a:cubicBezTo>
                        <a:pt x="127" y="102"/>
                        <a:pt x="127" y="102"/>
                        <a:pt x="127" y="102"/>
                      </a:cubicBezTo>
                      <a:cubicBezTo>
                        <a:pt x="127" y="102"/>
                        <a:pt x="127" y="102"/>
                        <a:pt x="127" y="102"/>
                      </a:cubicBezTo>
                      <a:cubicBezTo>
                        <a:pt x="128" y="103"/>
                        <a:pt x="128" y="103"/>
                        <a:pt x="128" y="103"/>
                      </a:cubicBezTo>
                      <a:cubicBezTo>
                        <a:pt x="128" y="103"/>
                        <a:pt x="128" y="103"/>
                        <a:pt x="128" y="103"/>
                      </a:cubicBezTo>
                      <a:cubicBezTo>
                        <a:pt x="129" y="103"/>
                        <a:pt x="129" y="103"/>
                        <a:pt x="129" y="103"/>
                      </a:cubicBezTo>
                      <a:cubicBezTo>
                        <a:pt x="130" y="104"/>
                        <a:pt x="130" y="104"/>
                        <a:pt x="130" y="104"/>
                      </a:cubicBezTo>
                      <a:cubicBezTo>
                        <a:pt x="130" y="104"/>
                        <a:pt x="130" y="104"/>
                        <a:pt x="130" y="104"/>
                      </a:cubicBezTo>
                      <a:cubicBezTo>
                        <a:pt x="130" y="104"/>
                        <a:pt x="130" y="104"/>
                        <a:pt x="130" y="104"/>
                      </a:cubicBezTo>
                      <a:cubicBezTo>
                        <a:pt x="130" y="105"/>
                        <a:pt x="130" y="105"/>
                        <a:pt x="130" y="105"/>
                      </a:cubicBezTo>
                      <a:cubicBezTo>
                        <a:pt x="129" y="105"/>
                        <a:pt x="129" y="105"/>
                        <a:pt x="129" y="105"/>
                      </a:cubicBezTo>
                      <a:cubicBezTo>
                        <a:pt x="129" y="105"/>
                        <a:pt x="129" y="105"/>
                        <a:pt x="129" y="105"/>
                      </a:cubicBezTo>
                      <a:cubicBezTo>
                        <a:pt x="128" y="105"/>
                        <a:pt x="128" y="105"/>
                        <a:pt x="128" y="105"/>
                      </a:cubicBezTo>
                      <a:cubicBezTo>
                        <a:pt x="128" y="105"/>
                        <a:pt x="128" y="105"/>
                        <a:pt x="128" y="105"/>
                      </a:cubicBezTo>
                      <a:cubicBezTo>
                        <a:pt x="129" y="105"/>
                        <a:pt x="129" y="105"/>
                        <a:pt x="129" y="105"/>
                      </a:cubicBezTo>
                      <a:cubicBezTo>
                        <a:pt x="129" y="105"/>
                        <a:pt x="129" y="105"/>
                        <a:pt x="129" y="105"/>
                      </a:cubicBezTo>
                      <a:cubicBezTo>
                        <a:pt x="129" y="104"/>
                        <a:pt x="129" y="104"/>
                        <a:pt x="129" y="104"/>
                      </a:cubicBezTo>
                      <a:cubicBezTo>
                        <a:pt x="129" y="104"/>
                        <a:pt x="129" y="104"/>
                        <a:pt x="129" y="104"/>
                      </a:cubicBezTo>
                      <a:cubicBezTo>
                        <a:pt x="127" y="104"/>
                        <a:pt x="127" y="104"/>
                        <a:pt x="127" y="104"/>
                      </a:cubicBezTo>
                      <a:cubicBezTo>
                        <a:pt x="127" y="104"/>
                        <a:pt x="127" y="104"/>
                        <a:pt x="127" y="104"/>
                      </a:cubicBezTo>
                      <a:cubicBezTo>
                        <a:pt x="127" y="104"/>
                        <a:pt x="127" y="104"/>
                        <a:pt x="127" y="104"/>
                      </a:cubicBezTo>
                      <a:cubicBezTo>
                        <a:pt x="127" y="103"/>
                        <a:pt x="127" y="103"/>
                        <a:pt x="127"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5" y="104"/>
                        <a:pt x="125" y="104"/>
                        <a:pt x="125" y="104"/>
                      </a:cubicBezTo>
                      <a:cubicBezTo>
                        <a:pt x="125" y="104"/>
                        <a:pt x="125" y="104"/>
                        <a:pt x="125" y="104"/>
                      </a:cubicBezTo>
                      <a:cubicBezTo>
                        <a:pt x="125" y="105"/>
                        <a:pt x="125" y="105"/>
                        <a:pt x="125" y="105"/>
                      </a:cubicBezTo>
                      <a:cubicBezTo>
                        <a:pt x="126" y="106"/>
                        <a:pt x="126" y="106"/>
                        <a:pt x="126" y="106"/>
                      </a:cubicBezTo>
                      <a:cubicBezTo>
                        <a:pt x="126" y="106"/>
                        <a:pt x="126" y="106"/>
                        <a:pt x="126" y="106"/>
                      </a:cubicBezTo>
                      <a:cubicBezTo>
                        <a:pt x="127" y="107"/>
                        <a:pt x="127" y="107"/>
                        <a:pt x="127" y="107"/>
                      </a:cubicBezTo>
                      <a:cubicBezTo>
                        <a:pt x="127" y="107"/>
                        <a:pt x="127" y="107"/>
                        <a:pt x="127" y="107"/>
                      </a:cubicBezTo>
                      <a:cubicBezTo>
                        <a:pt x="128" y="106"/>
                        <a:pt x="128" y="106"/>
                        <a:pt x="128" y="106"/>
                      </a:cubicBezTo>
                      <a:cubicBezTo>
                        <a:pt x="129" y="106"/>
                        <a:pt x="129" y="106"/>
                        <a:pt x="129" y="106"/>
                      </a:cubicBezTo>
                      <a:cubicBezTo>
                        <a:pt x="129" y="106"/>
                        <a:pt x="129" y="106"/>
                        <a:pt x="129" y="106"/>
                      </a:cubicBezTo>
                      <a:cubicBezTo>
                        <a:pt x="130" y="106"/>
                        <a:pt x="130" y="106"/>
                        <a:pt x="130" y="106"/>
                      </a:cubicBezTo>
                      <a:cubicBezTo>
                        <a:pt x="130" y="106"/>
                        <a:pt x="130" y="106"/>
                        <a:pt x="130" y="106"/>
                      </a:cubicBezTo>
                      <a:cubicBezTo>
                        <a:pt x="131" y="105"/>
                        <a:pt x="131" y="105"/>
                        <a:pt x="131" y="105"/>
                      </a:cubicBezTo>
                      <a:cubicBezTo>
                        <a:pt x="131" y="105"/>
                        <a:pt x="131" y="105"/>
                        <a:pt x="131" y="105"/>
                      </a:cubicBezTo>
                      <a:cubicBezTo>
                        <a:pt x="131" y="105"/>
                        <a:pt x="131" y="105"/>
                        <a:pt x="131"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4" y="105"/>
                        <a:pt x="134" y="105"/>
                        <a:pt x="134" y="105"/>
                      </a:cubicBezTo>
                      <a:cubicBezTo>
                        <a:pt x="134" y="105"/>
                        <a:pt x="134" y="105"/>
                        <a:pt x="134" y="105"/>
                      </a:cubicBezTo>
                      <a:cubicBezTo>
                        <a:pt x="134" y="105"/>
                        <a:pt x="134" y="105"/>
                        <a:pt x="134" y="105"/>
                      </a:cubicBezTo>
                      <a:cubicBezTo>
                        <a:pt x="134" y="105"/>
                        <a:pt x="134" y="105"/>
                        <a:pt x="134" y="105"/>
                      </a:cubicBezTo>
                      <a:cubicBezTo>
                        <a:pt x="135" y="105"/>
                        <a:pt x="135" y="105"/>
                        <a:pt x="135" y="105"/>
                      </a:cubicBezTo>
                      <a:cubicBezTo>
                        <a:pt x="135" y="105"/>
                        <a:pt x="135" y="105"/>
                        <a:pt x="135" y="105"/>
                      </a:cubicBezTo>
                      <a:cubicBezTo>
                        <a:pt x="135" y="105"/>
                        <a:pt x="135" y="105"/>
                        <a:pt x="135" y="105"/>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6" y="104"/>
                        <a:pt x="136" y="104"/>
                        <a:pt x="136" y="104"/>
                      </a:cubicBezTo>
                      <a:cubicBezTo>
                        <a:pt x="136" y="104"/>
                        <a:pt x="136" y="104"/>
                        <a:pt x="136" y="104"/>
                      </a:cubicBezTo>
                      <a:lnTo>
                        <a:pt x="136" y="103"/>
                      </a:lnTo>
                      <a:close/>
                      <a:moveTo>
                        <a:pt x="126" y="103"/>
                      </a:moveTo>
                      <a:cubicBezTo>
                        <a:pt x="126" y="103"/>
                        <a:pt x="126" y="103"/>
                        <a:pt x="126" y="103"/>
                      </a:cubicBezTo>
                      <a:cubicBezTo>
                        <a:pt x="126" y="103"/>
                        <a:pt x="126" y="103"/>
                        <a:pt x="126" y="103"/>
                      </a:cubicBezTo>
                      <a:cubicBezTo>
                        <a:pt x="126" y="103"/>
                        <a:pt x="126" y="103"/>
                        <a:pt x="126"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lose/>
                      <a:moveTo>
                        <a:pt x="127" y="104"/>
                      </a:moveTo>
                      <a:cubicBezTo>
                        <a:pt x="127" y="104"/>
                        <a:pt x="127" y="104"/>
                        <a:pt x="127" y="104"/>
                      </a:cubicBezTo>
                      <a:cubicBezTo>
                        <a:pt x="127" y="104"/>
                        <a:pt x="127" y="104"/>
                        <a:pt x="127" y="104"/>
                      </a:cubicBezTo>
                      <a:cubicBezTo>
                        <a:pt x="127" y="104"/>
                        <a:pt x="127" y="104"/>
                        <a:pt x="127" y="104"/>
                      </a:cubicBezTo>
                      <a:cubicBezTo>
                        <a:pt x="128" y="103"/>
                        <a:pt x="128" y="103"/>
                        <a:pt x="128" y="103"/>
                      </a:cubicBezTo>
                      <a:cubicBezTo>
                        <a:pt x="128" y="103"/>
                        <a:pt x="128" y="103"/>
                        <a:pt x="128"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7" y="104"/>
                        <a:pt x="127" y="104"/>
                        <a:pt x="127" y="104"/>
                      </a:cubicBezTo>
                      <a:close/>
                      <a:moveTo>
                        <a:pt x="136" y="109"/>
                      </a:moveTo>
                      <a:cubicBezTo>
                        <a:pt x="136" y="109"/>
                        <a:pt x="136" y="109"/>
                        <a:pt x="136" y="109"/>
                      </a:cubicBezTo>
                      <a:cubicBezTo>
                        <a:pt x="136" y="110"/>
                        <a:pt x="136" y="110"/>
                        <a:pt x="136" y="110"/>
                      </a:cubicBezTo>
                      <a:cubicBezTo>
                        <a:pt x="136" y="110"/>
                        <a:pt x="136" y="110"/>
                        <a:pt x="136" y="110"/>
                      </a:cubicBezTo>
                      <a:cubicBezTo>
                        <a:pt x="136" y="109"/>
                        <a:pt x="136" y="109"/>
                        <a:pt x="136" y="109"/>
                      </a:cubicBezTo>
                      <a:cubicBezTo>
                        <a:pt x="136" y="109"/>
                        <a:pt x="136" y="109"/>
                        <a:pt x="136" y="109"/>
                      </a:cubicBezTo>
                      <a:cubicBezTo>
                        <a:pt x="136" y="109"/>
                        <a:pt x="136" y="109"/>
                        <a:pt x="136" y="109"/>
                      </a:cubicBezTo>
                      <a:close/>
                      <a:moveTo>
                        <a:pt x="142" y="97"/>
                      </a:moveTo>
                      <a:cubicBezTo>
                        <a:pt x="142" y="97"/>
                        <a:pt x="142" y="97"/>
                        <a:pt x="142" y="97"/>
                      </a:cubicBezTo>
                      <a:cubicBezTo>
                        <a:pt x="142" y="98"/>
                        <a:pt x="142" y="98"/>
                        <a:pt x="142" y="98"/>
                      </a:cubicBezTo>
                      <a:cubicBezTo>
                        <a:pt x="141" y="98"/>
                        <a:pt x="141" y="98"/>
                        <a:pt x="141" y="98"/>
                      </a:cubicBezTo>
                      <a:cubicBezTo>
                        <a:pt x="141" y="99"/>
                        <a:pt x="141" y="99"/>
                        <a:pt x="141" y="99"/>
                      </a:cubicBezTo>
                      <a:cubicBezTo>
                        <a:pt x="141" y="99"/>
                        <a:pt x="141" y="99"/>
                        <a:pt x="141" y="99"/>
                      </a:cubicBezTo>
                      <a:cubicBezTo>
                        <a:pt x="141" y="99"/>
                        <a:pt x="141" y="99"/>
                        <a:pt x="141" y="99"/>
                      </a:cubicBezTo>
                      <a:cubicBezTo>
                        <a:pt x="141" y="99"/>
                        <a:pt x="141" y="99"/>
                        <a:pt x="141" y="99"/>
                      </a:cubicBezTo>
                      <a:cubicBezTo>
                        <a:pt x="142" y="98"/>
                        <a:pt x="142" y="98"/>
                        <a:pt x="142" y="98"/>
                      </a:cubicBezTo>
                      <a:cubicBezTo>
                        <a:pt x="142" y="98"/>
                        <a:pt x="142" y="98"/>
                        <a:pt x="142" y="98"/>
                      </a:cubicBezTo>
                      <a:cubicBezTo>
                        <a:pt x="142" y="98"/>
                        <a:pt x="142" y="98"/>
                        <a:pt x="142" y="98"/>
                      </a:cubicBezTo>
                      <a:cubicBezTo>
                        <a:pt x="142" y="97"/>
                        <a:pt x="142" y="97"/>
                        <a:pt x="142" y="97"/>
                      </a:cubicBezTo>
                      <a:cubicBezTo>
                        <a:pt x="142" y="97"/>
                        <a:pt x="142" y="97"/>
                        <a:pt x="142" y="97"/>
                      </a:cubicBezTo>
                      <a:cubicBezTo>
                        <a:pt x="142" y="97"/>
                        <a:pt x="142" y="97"/>
                        <a:pt x="142" y="97"/>
                      </a:cubicBezTo>
                      <a:cubicBezTo>
                        <a:pt x="142" y="97"/>
                        <a:pt x="142" y="97"/>
                        <a:pt x="142" y="97"/>
                      </a:cubicBezTo>
                      <a:close/>
                      <a:moveTo>
                        <a:pt x="141" y="93"/>
                      </a:moveTo>
                      <a:cubicBezTo>
                        <a:pt x="141" y="93"/>
                        <a:pt x="141" y="93"/>
                        <a:pt x="141" y="93"/>
                      </a:cubicBezTo>
                      <a:cubicBezTo>
                        <a:pt x="141" y="93"/>
                        <a:pt x="141" y="93"/>
                        <a:pt x="141" y="93"/>
                      </a:cubicBezTo>
                      <a:cubicBezTo>
                        <a:pt x="141" y="93"/>
                        <a:pt x="141" y="93"/>
                        <a:pt x="141" y="93"/>
                      </a:cubicBezTo>
                      <a:cubicBezTo>
                        <a:pt x="141" y="93"/>
                        <a:pt x="141" y="93"/>
                        <a:pt x="141" y="93"/>
                      </a:cubicBezTo>
                      <a:cubicBezTo>
                        <a:pt x="142" y="93"/>
                        <a:pt x="142" y="93"/>
                        <a:pt x="142" y="93"/>
                      </a:cubicBezTo>
                      <a:cubicBezTo>
                        <a:pt x="142" y="93"/>
                        <a:pt x="142" y="93"/>
                        <a:pt x="142" y="93"/>
                      </a:cubicBezTo>
                      <a:cubicBezTo>
                        <a:pt x="142" y="92"/>
                        <a:pt x="142" y="92"/>
                        <a:pt x="142" y="92"/>
                      </a:cubicBezTo>
                      <a:cubicBezTo>
                        <a:pt x="141" y="92"/>
                        <a:pt x="141" y="92"/>
                        <a:pt x="141" y="92"/>
                      </a:cubicBezTo>
                      <a:cubicBezTo>
                        <a:pt x="141" y="92"/>
                        <a:pt x="141" y="92"/>
                        <a:pt x="141" y="92"/>
                      </a:cubicBezTo>
                      <a:cubicBezTo>
                        <a:pt x="141" y="92"/>
                        <a:pt x="141" y="92"/>
                        <a:pt x="141" y="92"/>
                      </a:cubicBezTo>
                      <a:cubicBezTo>
                        <a:pt x="141" y="93"/>
                        <a:pt x="141" y="93"/>
                        <a:pt x="141" y="93"/>
                      </a:cubicBezTo>
                      <a:cubicBezTo>
                        <a:pt x="141" y="93"/>
                        <a:pt x="141" y="93"/>
                        <a:pt x="141" y="93"/>
                      </a:cubicBezTo>
                      <a:cubicBezTo>
                        <a:pt x="141" y="93"/>
                        <a:pt x="141" y="93"/>
                        <a:pt x="141" y="93"/>
                      </a:cubicBezTo>
                      <a:cubicBezTo>
                        <a:pt x="141" y="93"/>
                        <a:pt x="141" y="93"/>
                        <a:pt x="141" y="93"/>
                      </a:cubicBezTo>
                      <a:cubicBezTo>
                        <a:pt x="141" y="93"/>
                        <a:pt x="141" y="93"/>
                        <a:pt x="141" y="93"/>
                      </a:cubicBezTo>
                      <a:close/>
                      <a:moveTo>
                        <a:pt x="141" y="100"/>
                      </a:moveTo>
                      <a:cubicBezTo>
                        <a:pt x="140" y="101"/>
                        <a:pt x="140" y="101"/>
                        <a:pt x="140" y="101"/>
                      </a:cubicBezTo>
                      <a:cubicBezTo>
                        <a:pt x="140" y="101"/>
                        <a:pt x="140" y="101"/>
                        <a:pt x="140" y="101"/>
                      </a:cubicBezTo>
                      <a:cubicBezTo>
                        <a:pt x="139" y="101"/>
                        <a:pt x="139" y="101"/>
                        <a:pt x="139" y="101"/>
                      </a:cubicBezTo>
                      <a:cubicBezTo>
                        <a:pt x="139" y="101"/>
                        <a:pt x="139" y="101"/>
                        <a:pt x="139" y="101"/>
                      </a:cubicBezTo>
                      <a:cubicBezTo>
                        <a:pt x="139" y="102"/>
                        <a:pt x="139" y="102"/>
                        <a:pt x="139" y="102"/>
                      </a:cubicBezTo>
                      <a:cubicBezTo>
                        <a:pt x="140" y="102"/>
                        <a:pt x="140" y="102"/>
                        <a:pt x="140" y="102"/>
                      </a:cubicBezTo>
                      <a:cubicBezTo>
                        <a:pt x="140" y="102"/>
                        <a:pt x="140" y="102"/>
                        <a:pt x="140" y="102"/>
                      </a:cubicBezTo>
                      <a:cubicBezTo>
                        <a:pt x="140" y="102"/>
                        <a:pt x="140" y="102"/>
                        <a:pt x="140" y="102"/>
                      </a:cubicBezTo>
                      <a:cubicBezTo>
                        <a:pt x="140" y="103"/>
                        <a:pt x="140" y="103"/>
                        <a:pt x="140" y="103"/>
                      </a:cubicBezTo>
                      <a:cubicBezTo>
                        <a:pt x="139" y="103"/>
                        <a:pt x="139" y="103"/>
                        <a:pt x="139" y="103"/>
                      </a:cubicBezTo>
                      <a:cubicBezTo>
                        <a:pt x="139" y="104"/>
                        <a:pt x="139" y="104"/>
                        <a:pt x="139" y="104"/>
                      </a:cubicBezTo>
                      <a:cubicBezTo>
                        <a:pt x="138" y="104"/>
                        <a:pt x="138" y="104"/>
                        <a:pt x="138" y="104"/>
                      </a:cubicBezTo>
                      <a:cubicBezTo>
                        <a:pt x="138" y="105"/>
                        <a:pt x="138" y="105"/>
                        <a:pt x="138" y="105"/>
                      </a:cubicBezTo>
                      <a:cubicBezTo>
                        <a:pt x="138" y="104"/>
                        <a:pt x="138" y="104"/>
                        <a:pt x="138" y="104"/>
                      </a:cubicBezTo>
                      <a:cubicBezTo>
                        <a:pt x="139" y="104"/>
                        <a:pt x="139" y="104"/>
                        <a:pt x="139" y="104"/>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8" y="105"/>
                        <a:pt x="138" y="105"/>
                        <a:pt x="138" y="105"/>
                      </a:cubicBezTo>
                      <a:cubicBezTo>
                        <a:pt x="138" y="106"/>
                        <a:pt x="138" y="106"/>
                        <a:pt x="138" y="106"/>
                      </a:cubicBezTo>
                      <a:cubicBezTo>
                        <a:pt x="138" y="106"/>
                        <a:pt x="138" y="106"/>
                        <a:pt x="138" y="106"/>
                      </a:cubicBezTo>
                      <a:cubicBezTo>
                        <a:pt x="138" y="106"/>
                        <a:pt x="138" y="106"/>
                        <a:pt x="138" y="106"/>
                      </a:cubicBezTo>
                      <a:cubicBezTo>
                        <a:pt x="138" y="107"/>
                        <a:pt x="138" y="107"/>
                        <a:pt x="138" y="107"/>
                      </a:cubicBezTo>
                      <a:cubicBezTo>
                        <a:pt x="138" y="107"/>
                        <a:pt x="138" y="107"/>
                        <a:pt x="138" y="107"/>
                      </a:cubicBezTo>
                      <a:cubicBezTo>
                        <a:pt x="137" y="107"/>
                        <a:pt x="137" y="107"/>
                        <a:pt x="137" y="107"/>
                      </a:cubicBezTo>
                      <a:cubicBezTo>
                        <a:pt x="137" y="107"/>
                        <a:pt x="137" y="107"/>
                        <a:pt x="137" y="107"/>
                      </a:cubicBezTo>
                      <a:cubicBezTo>
                        <a:pt x="137" y="107"/>
                        <a:pt x="137" y="107"/>
                        <a:pt x="137" y="107"/>
                      </a:cubicBezTo>
                      <a:cubicBezTo>
                        <a:pt x="137" y="108"/>
                        <a:pt x="137" y="108"/>
                        <a:pt x="137" y="108"/>
                      </a:cubicBezTo>
                      <a:cubicBezTo>
                        <a:pt x="137" y="108"/>
                        <a:pt x="137" y="108"/>
                        <a:pt x="137" y="108"/>
                      </a:cubicBezTo>
                      <a:cubicBezTo>
                        <a:pt x="137" y="108"/>
                        <a:pt x="137" y="108"/>
                        <a:pt x="137" y="108"/>
                      </a:cubicBezTo>
                      <a:cubicBezTo>
                        <a:pt x="136" y="108"/>
                        <a:pt x="136" y="108"/>
                        <a:pt x="136" y="108"/>
                      </a:cubicBezTo>
                      <a:cubicBezTo>
                        <a:pt x="137" y="109"/>
                        <a:pt x="137" y="109"/>
                        <a:pt x="137" y="109"/>
                      </a:cubicBezTo>
                      <a:cubicBezTo>
                        <a:pt x="137" y="109"/>
                        <a:pt x="137" y="109"/>
                        <a:pt x="137" y="109"/>
                      </a:cubicBezTo>
                      <a:cubicBezTo>
                        <a:pt x="137" y="108"/>
                        <a:pt x="137" y="108"/>
                        <a:pt x="137" y="108"/>
                      </a:cubicBezTo>
                      <a:cubicBezTo>
                        <a:pt x="138" y="107"/>
                        <a:pt x="138" y="107"/>
                        <a:pt x="138" y="107"/>
                      </a:cubicBezTo>
                      <a:cubicBezTo>
                        <a:pt x="138" y="107"/>
                        <a:pt x="138" y="107"/>
                        <a:pt x="138" y="107"/>
                      </a:cubicBezTo>
                      <a:cubicBezTo>
                        <a:pt x="138" y="106"/>
                        <a:pt x="138" y="106"/>
                        <a:pt x="138" y="106"/>
                      </a:cubicBezTo>
                      <a:cubicBezTo>
                        <a:pt x="138" y="106"/>
                        <a:pt x="138" y="106"/>
                        <a:pt x="138" y="106"/>
                      </a:cubicBezTo>
                      <a:cubicBezTo>
                        <a:pt x="138" y="106"/>
                        <a:pt x="138" y="106"/>
                        <a:pt x="138" y="106"/>
                      </a:cubicBezTo>
                      <a:cubicBezTo>
                        <a:pt x="139" y="106"/>
                        <a:pt x="139" y="106"/>
                        <a:pt x="139" y="106"/>
                      </a:cubicBezTo>
                      <a:cubicBezTo>
                        <a:pt x="139" y="106"/>
                        <a:pt x="139" y="106"/>
                        <a:pt x="139" y="106"/>
                      </a:cubicBezTo>
                      <a:cubicBezTo>
                        <a:pt x="140" y="104"/>
                        <a:pt x="140" y="104"/>
                        <a:pt x="140" y="104"/>
                      </a:cubicBezTo>
                      <a:cubicBezTo>
                        <a:pt x="140" y="104"/>
                        <a:pt x="140" y="104"/>
                        <a:pt x="140" y="104"/>
                      </a:cubicBezTo>
                      <a:cubicBezTo>
                        <a:pt x="140" y="103"/>
                        <a:pt x="140" y="103"/>
                        <a:pt x="140" y="103"/>
                      </a:cubicBezTo>
                      <a:cubicBezTo>
                        <a:pt x="140" y="103"/>
                        <a:pt x="140" y="103"/>
                        <a:pt x="140" y="103"/>
                      </a:cubicBezTo>
                      <a:cubicBezTo>
                        <a:pt x="140" y="102"/>
                        <a:pt x="140" y="102"/>
                        <a:pt x="140" y="102"/>
                      </a:cubicBezTo>
                      <a:cubicBezTo>
                        <a:pt x="141" y="101"/>
                        <a:pt x="141" y="101"/>
                        <a:pt x="141" y="101"/>
                      </a:cubicBezTo>
                      <a:cubicBezTo>
                        <a:pt x="141" y="101"/>
                        <a:pt x="141" y="101"/>
                        <a:pt x="141" y="101"/>
                      </a:cubicBezTo>
                      <a:cubicBezTo>
                        <a:pt x="141" y="101"/>
                        <a:pt x="141" y="101"/>
                        <a:pt x="141" y="101"/>
                      </a:cubicBezTo>
                      <a:cubicBezTo>
                        <a:pt x="141" y="101"/>
                        <a:pt x="141" y="101"/>
                        <a:pt x="141" y="101"/>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lose/>
                      <a:moveTo>
                        <a:pt x="122" y="116"/>
                      </a:moveTo>
                      <a:cubicBezTo>
                        <a:pt x="122" y="116"/>
                        <a:pt x="122" y="116"/>
                        <a:pt x="122" y="116"/>
                      </a:cubicBezTo>
                      <a:cubicBezTo>
                        <a:pt x="122" y="116"/>
                        <a:pt x="122" y="116"/>
                        <a:pt x="122" y="116"/>
                      </a:cubicBezTo>
                      <a:cubicBezTo>
                        <a:pt x="122" y="116"/>
                        <a:pt x="122" y="116"/>
                        <a:pt x="122" y="116"/>
                      </a:cubicBezTo>
                      <a:cubicBezTo>
                        <a:pt x="121" y="116"/>
                        <a:pt x="121" y="116"/>
                        <a:pt x="121" y="116"/>
                      </a:cubicBezTo>
                      <a:cubicBezTo>
                        <a:pt x="121" y="116"/>
                        <a:pt x="121" y="116"/>
                        <a:pt x="121" y="116"/>
                      </a:cubicBezTo>
                      <a:cubicBezTo>
                        <a:pt x="121" y="116"/>
                        <a:pt x="121" y="116"/>
                        <a:pt x="121" y="116"/>
                      </a:cubicBezTo>
                      <a:cubicBezTo>
                        <a:pt x="121" y="116"/>
                        <a:pt x="121" y="116"/>
                        <a:pt x="121" y="116"/>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lnTo>
                        <a:pt x="122" y="116"/>
                      </a:lnTo>
                      <a:close/>
                      <a:moveTo>
                        <a:pt x="122" y="116"/>
                      </a:moveTo>
                      <a:cubicBezTo>
                        <a:pt x="122" y="116"/>
                        <a:pt x="122" y="116"/>
                        <a:pt x="122" y="116"/>
                      </a:cubicBezTo>
                      <a:cubicBezTo>
                        <a:pt x="122" y="116"/>
                        <a:pt x="122" y="116"/>
                        <a:pt x="122" y="116"/>
                      </a:cubicBezTo>
                      <a:cubicBezTo>
                        <a:pt x="122" y="116"/>
                        <a:pt x="122" y="116"/>
                        <a:pt x="122" y="116"/>
                      </a:cubicBezTo>
                      <a:cubicBezTo>
                        <a:pt x="122" y="117"/>
                        <a:pt x="122" y="117"/>
                        <a:pt x="122" y="117"/>
                      </a:cubicBezTo>
                      <a:cubicBezTo>
                        <a:pt x="122" y="117"/>
                        <a:pt x="122" y="117"/>
                        <a:pt x="122" y="117"/>
                      </a:cubicBezTo>
                      <a:cubicBezTo>
                        <a:pt x="122" y="117"/>
                        <a:pt x="122" y="117"/>
                        <a:pt x="122" y="117"/>
                      </a:cubicBezTo>
                      <a:cubicBezTo>
                        <a:pt x="123" y="117"/>
                        <a:pt x="123" y="117"/>
                        <a:pt x="123" y="117"/>
                      </a:cubicBezTo>
                      <a:cubicBezTo>
                        <a:pt x="123" y="117"/>
                        <a:pt x="123" y="117"/>
                        <a:pt x="123" y="117"/>
                      </a:cubicBezTo>
                      <a:cubicBezTo>
                        <a:pt x="123" y="117"/>
                        <a:pt x="123" y="117"/>
                        <a:pt x="123" y="117"/>
                      </a:cubicBezTo>
                      <a:cubicBezTo>
                        <a:pt x="123" y="117"/>
                        <a:pt x="123" y="117"/>
                        <a:pt x="123" y="117"/>
                      </a:cubicBezTo>
                      <a:cubicBezTo>
                        <a:pt x="123" y="117"/>
                        <a:pt x="123" y="117"/>
                        <a:pt x="123" y="117"/>
                      </a:cubicBezTo>
                      <a:lnTo>
                        <a:pt x="122" y="116"/>
                      </a:lnTo>
                      <a:close/>
                      <a:moveTo>
                        <a:pt x="133" y="112"/>
                      </a:moveTo>
                      <a:cubicBezTo>
                        <a:pt x="133" y="112"/>
                        <a:pt x="133" y="112"/>
                        <a:pt x="133" y="112"/>
                      </a:cubicBezTo>
                      <a:cubicBezTo>
                        <a:pt x="133" y="112"/>
                        <a:pt x="133" y="112"/>
                        <a:pt x="133" y="112"/>
                      </a:cubicBezTo>
                      <a:cubicBezTo>
                        <a:pt x="133" y="111"/>
                        <a:pt x="133" y="111"/>
                        <a:pt x="133" y="111"/>
                      </a:cubicBezTo>
                      <a:cubicBezTo>
                        <a:pt x="133" y="111"/>
                        <a:pt x="133" y="111"/>
                        <a:pt x="133" y="111"/>
                      </a:cubicBezTo>
                      <a:cubicBezTo>
                        <a:pt x="133" y="112"/>
                        <a:pt x="133" y="112"/>
                        <a:pt x="133" y="112"/>
                      </a:cubicBezTo>
                      <a:cubicBezTo>
                        <a:pt x="133" y="112"/>
                        <a:pt x="133" y="112"/>
                        <a:pt x="133" y="112"/>
                      </a:cubicBezTo>
                      <a:cubicBezTo>
                        <a:pt x="133" y="112"/>
                        <a:pt x="133" y="112"/>
                        <a:pt x="133" y="112"/>
                      </a:cubicBezTo>
                      <a:cubicBezTo>
                        <a:pt x="133" y="112"/>
                        <a:pt x="133" y="112"/>
                        <a:pt x="133" y="112"/>
                      </a:cubicBezTo>
                      <a:cubicBezTo>
                        <a:pt x="134" y="112"/>
                        <a:pt x="134" y="112"/>
                        <a:pt x="134" y="112"/>
                      </a:cubicBezTo>
                      <a:cubicBezTo>
                        <a:pt x="134" y="112"/>
                        <a:pt x="134" y="112"/>
                        <a:pt x="134" y="112"/>
                      </a:cubicBezTo>
                      <a:cubicBezTo>
                        <a:pt x="134" y="112"/>
                        <a:pt x="134" y="112"/>
                        <a:pt x="134" y="112"/>
                      </a:cubicBezTo>
                      <a:cubicBezTo>
                        <a:pt x="134" y="112"/>
                        <a:pt x="134" y="112"/>
                        <a:pt x="134" y="112"/>
                      </a:cubicBezTo>
                      <a:lnTo>
                        <a:pt x="133" y="112"/>
                      </a:lnTo>
                      <a:close/>
                      <a:moveTo>
                        <a:pt x="123" y="115"/>
                      </a:moveTo>
                      <a:cubicBezTo>
                        <a:pt x="123" y="115"/>
                        <a:pt x="123" y="115"/>
                        <a:pt x="123" y="115"/>
                      </a:cubicBezTo>
                      <a:cubicBezTo>
                        <a:pt x="123" y="115"/>
                        <a:pt x="123" y="115"/>
                        <a:pt x="123" y="115"/>
                      </a:cubicBezTo>
                      <a:cubicBezTo>
                        <a:pt x="123" y="115"/>
                        <a:pt x="123" y="115"/>
                        <a:pt x="123" y="115"/>
                      </a:cubicBezTo>
                      <a:cubicBezTo>
                        <a:pt x="123" y="115"/>
                        <a:pt x="123" y="115"/>
                        <a:pt x="123" y="115"/>
                      </a:cubicBezTo>
                      <a:cubicBezTo>
                        <a:pt x="124" y="117"/>
                        <a:pt x="124" y="117"/>
                        <a:pt x="124" y="117"/>
                      </a:cubicBezTo>
                      <a:cubicBezTo>
                        <a:pt x="124" y="117"/>
                        <a:pt x="124" y="117"/>
                        <a:pt x="124" y="117"/>
                      </a:cubicBezTo>
                      <a:cubicBezTo>
                        <a:pt x="124" y="117"/>
                        <a:pt x="124" y="117"/>
                        <a:pt x="124" y="117"/>
                      </a:cubicBezTo>
                      <a:cubicBezTo>
                        <a:pt x="124" y="116"/>
                        <a:pt x="124" y="116"/>
                        <a:pt x="124" y="116"/>
                      </a:cubicBezTo>
                      <a:lnTo>
                        <a:pt x="123" y="115"/>
                      </a:lnTo>
                      <a:close/>
                      <a:moveTo>
                        <a:pt x="121" y="117"/>
                      </a:move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6"/>
                        <a:pt x="121" y="116"/>
                        <a:pt x="121" y="116"/>
                      </a:cubicBezTo>
                      <a:cubicBezTo>
                        <a:pt x="120" y="116"/>
                        <a:pt x="120" y="116"/>
                        <a:pt x="120" y="116"/>
                      </a:cubicBezTo>
                      <a:cubicBezTo>
                        <a:pt x="120" y="117"/>
                        <a:pt x="120" y="117"/>
                        <a:pt x="120"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8"/>
                        <a:pt x="121" y="118"/>
                        <a:pt x="121" y="118"/>
                      </a:cubicBezTo>
                      <a:cubicBezTo>
                        <a:pt x="121" y="118"/>
                        <a:pt x="121" y="118"/>
                        <a:pt x="121" y="118"/>
                      </a:cubicBezTo>
                      <a:cubicBezTo>
                        <a:pt x="121" y="118"/>
                        <a:pt x="121" y="118"/>
                        <a:pt x="121" y="118"/>
                      </a:cubicBezTo>
                      <a:cubicBezTo>
                        <a:pt x="121" y="117"/>
                        <a:pt x="121" y="117"/>
                        <a:pt x="121" y="117"/>
                      </a:cubicBezTo>
                      <a:cubicBezTo>
                        <a:pt x="120" y="117"/>
                        <a:pt x="120" y="117"/>
                        <a:pt x="120" y="117"/>
                      </a:cubicBezTo>
                      <a:cubicBezTo>
                        <a:pt x="120" y="117"/>
                        <a:pt x="120" y="117"/>
                        <a:pt x="120" y="117"/>
                      </a:cubicBezTo>
                      <a:cubicBezTo>
                        <a:pt x="120" y="118"/>
                        <a:pt x="120" y="118"/>
                        <a:pt x="120" y="118"/>
                      </a:cubicBezTo>
                      <a:cubicBezTo>
                        <a:pt x="121" y="118"/>
                        <a:pt x="121" y="118"/>
                        <a:pt x="121" y="118"/>
                      </a:cubicBezTo>
                      <a:cubicBezTo>
                        <a:pt x="121" y="118"/>
                        <a:pt x="121" y="118"/>
                        <a:pt x="121" y="118"/>
                      </a:cubicBezTo>
                      <a:cubicBezTo>
                        <a:pt x="121" y="118"/>
                        <a:pt x="121" y="118"/>
                        <a:pt x="121" y="118"/>
                      </a:cubicBezTo>
                      <a:cubicBezTo>
                        <a:pt x="121" y="118"/>
                        <a:pt x="121" y="118"/>
                        <a:pt x="121" y="118"/>
                      </a:cubicBezTo>
                      <a:cubicBezTo>
                        <a:pt x="120" y="118"/>
                        <a:pt x="120" y="118"/>
                        <a:pt x="120" y="118"/>
                      </a:cubicBezTo>
                      <a:cubicBezTo>
                        <a:pt x="120" y="118"/>
                        <a:pt x="120" y="118"/>
                        <a:pt x="120" y="118"/>
                      </a:cubicBezTo>
                      <a:cubicBezTo>
                        <a:pt x="120" y="118"/>
                        <a:pt x="120" y="118"/>
                        <a:pt x="120" y="118"/>
                      </a:cubicBezTo>
                      <a:cubicBezTo>
                        <a:pt x="120" y="118"/>
                        <a:pt x="120" y="118"/>
                        <a:pt x="120" y="118"/>
                      </a:cubicBezTo>
                      <a:cubicBezTo>
                        <a:pt x="119" y="119"/>
                        <a:pt x="119" y="119"/>
                        <a:pt x="119" y="119"/>
                      </a:cubicBezTo>
                      <a:cubicBezTo>
                        <a:pt x="119" y="119"/>
                        <a:pt x="119" y="119"/>
                        <a:pt x="119" y="119"/>
                      </a:cubicBezTo>
                      <a:cubicBezTo>
                        <a:pt x="121" y="118"/>
                        <a:pt x="121" y="118"/>
                        <a:pt x="121" y="118"/>
                      </a:cubicBezTo>
                      <a:cubicBezTo>
                        <a:pt x="121" y="118"/>
                        <a:pt x="121" y="118"/>
                        <a:pt x="121" y="118"/>
                      </a:cubicBezTo>
                      <a:cubicBezTo>
                        <a:pt x="122" y="118"/>
                        <a:pt x="122" y="118"/>
                        <a:pt x="122" y="118"/>
                      </a:cubicBezTo>
                      <a:cubicBezTo>
                        <a:pt x="122" y="117"/>
                        <a:pt x="122" y="117"/>
                        <a:pt x="122" y="117"/>
                      </a:cubicBezTo>
                      <a:lnTo>
                        <a:pt x="121" y="117"/>
                      </a:lnTo>
                      <a:close/>
                      <a:moveTo>
                        <a:pt x="123" y="117"/>
                      </a:moveTo>
                      <a:cubicBezTo>
                        <a:pt x="123" y="117"/>
                        <a:pt x="123" y="117"/>
                        <a:pt x="123" y="117"/>
                      </a:cubicBezTo>
                      <a:cubicBezTo>
                        <a:pt x="123" y="117"/>
                        <a:pt x="123" y="117"/>
                        <a:pt x="123" y="117"/>
                      </a:cubicBezTo>
                      <a:cubicBezTo>
                        <a:pt x="123" y="117"/>
                        <a:pt x="123" y="117"/>
                        <a:pt x="123" y="117"/>
                      </a:cubicBezTo>
                      <a:cubicBezTo>
                        <a:pt x="123" y="117"/>
                        <a:pt x="123" y="117"/>
                        <a:pt x="123" y="117"/>
                      </a:cubicBezTo>
                      <a:close/>
                      <a:moveTo>
                        <a:pt x="124" y="116"/>
                      </a:moveTo>
                      <a:cubicBezTo>
                        <a:pt x="124" y="116"/>
                        <a:pt x="124" y="116"/>
                        <a:pt x="124" y="116"/>
                      </a:cubicBezTo>
                      <a:cubicBezTo>
                        <a:pt x="124" y="116"/>
                        <a:pt x="124" y="116"/>
                        <a:pt x="124" y="116"/>
                      </a:cubicBezTo>
                      <a:cubicBezTo>
                        <a:pt x="124" y="116"/>
                        <a:pt x="124" y="116"/>
                        <a:pt x="124" y="116"/>
                      </a:cubicBezTo>
                      <a:cubicBezTo>
                        <a:pt x="124" y="116"/>
                        <a:pt x="124" y="116"/>
                        <a:pt x="124" y="116"/>
                      </a:cubicBezTo>
                      <a:cubicBezTo>
                        <a:pt x="125" y="116"/>
                        <a:pt x="125" y="116"/>
                        <a:pt x="125" y="116"/>
                      </a:cubicBezTo>
                      <a:cubicBezTo>
                        <a:pt x="125" y="116"/>
                        <a:pt x="125" y="116"/>
                        <a:pt x="125" y="116"/>
                      </a:cubicBezTo>
                      <a:cubicBezTo>
                        <a:pt x="125" y="116"/>
                        <a:pt x="125" y="116"/>
                        <a:pt x="125" y="116"/>
                      </a:cubicBezTo>
                      <a:cubicBezTo>
                        <a:pt x="125" y="116"/>
                        <a:pt x="125" y="116"/>
                        <a:pt x="125" y="116"/>
                      </a:cubicBezTo>
                      <a:lnTo>
                        <a:pt x="124" y="116"/>
                      </a:lnTo>
                      <a:close/>
                      <a:moveTo>
                        <a:pt x="131" y="113"/>
                      </a:moveTo>
                      <a:cubicBezTo>
                        <a:pt x="130" y="114"/>
                        <a:pt x="130" y="114"/>
                        <a:pt x="130" y="114"/>
                      </a:cubicBezTo>
                      <a:cubicBezTo>
                        <a:pt x="131" y="114"/>
                        <a:pt x="131" y="114"/>
                        <a:pt x="131" y="114"/>
                      </a:cubicBezTo>
                      <a:cubicBezTo>
                        <a:pt x="131" y="113"/>
                        <a:pt x="131" y="113"/>
                        <a:pt x="131" y="113"/>
                      </a:cubicBezTo>
                      <a:cubicBezTo>
                        <a:pt x="131" y="113"/>
                        <a:pt x="131" y="113"/>
                        <a:pt x="131" y="113"/>
                      </a:cubicBezTo>
                      <a:cubicBezTo>
                        <a:pt x="131" y="113"/>
                        <a:pt x="131" y="113"/>
                        <a:pt x="131" y="113"/>
                      </a:cubicBezTo>
                      <a:cubicBezTo>
                        <a:pt x="131" y="113"/>
                        <a:pt x="131" y="113"/>
                        <a:pt x="131" y="113"/>
                      </a:cubicBezTo>
                      <a:cubicBezTo>
                        <a:pt x="131" y="113"/>
                        <a:pt x="131" y="113"/>
                        <a:pt x="131" y="113"/>
                      </a:cubicBezTo>
                      <a:close/>
                      <a:moveTo>
                        <a:pt x="129" y="114"/>
                      </a:moveTo>
                      <a:cubicBezTo>
                        <a:pt x="128" y="115"/>
                        <a:pt x="128" y="115"/>
                        <a:pt x="128" y="115"/>
                      </a:cubicBezTo>
                      <a:cubicBezTo>
                        <a:pt x="128" y="115"/>
                        <a:pt x="128" y="115"/>
                        <a:pt x="128" y="115"/>
                      </a:cubicBezTo>
                      <a:cubicBezTo>
                        <a:pt x="128" y="115"/>
                        <a:pt x="128" y="115"/>
                        <a:pt x="128" y="115"/>
                      </a:cubicBezTo>
                      <a:cubicBezTo>
                        <a:pt x="129" y="115"/>
                        <a:pt x="129" y="115"/>
                        <a:pt x="129" y="115"/>
                      </a:cubicBezTo>
                      <a:cubicBezTo>
                        <a:pt x="129" y="115"/>
                        <a:pt x="129" y="115"/>
                        <a:pt x="129" y="115"/>
                      </a:cubicBezTo>
                      <a:cubicBezTo>
                        <a:pt x="129" y="115"/>
                        <a:pt x="129" y="115"/>
                        <a:pt x="129" y="115"/>
                      </a:cubicBezTo>
                      <a:cubicBezTo>
                        <a:pt x="129" y="115"/>
                        <a:pt x="129" y="115"/>
                        <a:pt x="129" y="115"/>
                      </a:cubicBezTo>
                      <a:cubicBezTo>
                        <a:pt x="129" y="115"/>
                        <a:pt x="129" y="115"/>
                        <a:pt x="129" y="115"/>
                      </a:cubicBezTo>
                      <a:cubicBezTo>
                        <a:pt x="129" y="114"/>
                        <a:pt x="129" y="114"/>
                        <a:pt x="129" y="114"/>
                      </a:cubicBezTo>
                      <a:cubicBezTo>
                        <a:pt x="129" y="114"/>
                        <a:pt x="129" y="114"/>
                        <a:pt x="129" y="114"/>
                      </a:cubicBezTo>
                      <a:cubicBezTo>
                        <a:pt x="129" y="114"/>
                        <a:pt x="129" y="114"/>
                        <a:pt x="129" y="114"/>
                      </a:cubicBezTo>
                      <a:close/>
                      <a:moveTo>
                        <a:pt x="126" y="116"/>
                      </a:moveTo>
                      <a:cubicBezTo>
                        <a:pt x="126" y="116"/>
                        <a:pt x="126" y="116"/>
                        <a:pt x="126" y="116"/>
                      </a:cubicBezTo>
                      <a:cubicBezTo>
                        <a:pt x="126" y="116"/>
                        <a:pt x="126" y="116"/>
                        <a:pt x="126" y="116"/>
                      </a:cubicBezTo>
                      <a:cubicBezTo>
                        <a:pt x="126" y="116"/>
                        <a:pt x="126" y="116"/>
                        <a:pt x="126" y="116"/>
                      </a:cubicBezTo>
                      <a:cubicBezTo>
                        <a:pt x="126" y="116"/>
                        <a:pt x="126" y="116"/>
                        <a:pt x="126" y="116"/>
                      </a:cubicBezTo>
                      <a:cubicBezTo>
                        <a:pt x="126" y="116"/>
                        <a:pt x="126" y="116"/>
                        <a:pt x="126" y="116"/>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3" name="Freeform 373">
                  <a:extLst>
                    <a:ext uri="{FF2B5EF4-FFF2-40B4-BE49-F238E27FC236}">
                      <a16:creationId xmlns="" xmlns:a16="http://schemas.microsoft.com/office/drawing/2014/main" id="{DA593737-7222-4C45-BC64-EB4F38965A4A}"/>
                    </a:ext>
                  </a:extLst>
                </p:cNvPr>
                <p:cNvSpPr>
                  <a:spLocks/>
                </p:cNvSpPr>
                <p:nvPr/>
              </p:nvSpPr>
              <p:spPr bwMode="auto">
                <a:xfrm>
                  <a:off x="7385445" y="3972300"/>
                  <a:ext cx="83880" cy="141548"/>
                </a:xfrm>
                <a:custGeom>
                  <a:avLst/>
                  <a:gdLst>
                    <a:gd name="T0" fmla="*/ 16 w 16"/>
                    <a:gd name="T1" fmla="*/ 23 h 27"/>
                    <a:gd name="T2" fmla="*/ 15 w 16"/>
                    <a:gd name="T3" fmla="*/ 22 h 27"/>
                    <a:gd name="T4" fmla="*/ 15 w 16"/>
                    <a:gd name="T5" fmla="*/ 22 h 27"/>
                    <a:gd name="T6" fmla="*/ 15 w 16"/>
                    <a:gd name="T7" fmla="*/ 23 h 27"/>
                    <a:gd name="T8" fmla="*/ 15 w 16"/>
                    <a:gd name="T9" fmla="*/ 22 h 27"/>
                    <a:gd name="T10" fmla="*/ 13 w 16"/>
                    <a:gd name="T11" fmla="*/ 23 h 27"/>
                    <a:gd name="T12" fmla="*/ 14 w 16"/>
                    <a:gd name="T13" fmla="*/ 23 h 27"/>
                    <a:gd name="T14" fmla="*/ 14 w 16"/>
                    <a:gd name="T15" fmla="*/ 22 h 27"/>
                    <a:gd name="T16" fmla="*/ 15 w 16"/>
                    <a:gd name="T17" fmla="*/ 21 h 27"/>
                    <a:gd name="T18" fmla="*/ 14 w 16"/>
                    <a:gd name="T19" fmla="*/ 21 h 27"/>
                    <a:gd name="T20" fmla="*/ 14 w 16"/>
                    <a:gd name="T21" fmla="*/ 21 h 27"/>
                    <a:gd name="T22" fmla="*/ 14 w 16"/>
                    <a:gd name="T23" fmla="*/ 21 h 27"/>
                    <a:gd name="T24" fmla="*/ 15 w 16"/>
                    <a:gd name="T25" fmla="*/ 20 h 27"/>
                    <a:gd name="T26" fmla="*/ 15 w 16"/>
                    <a:gd name="T27" fmla="*/ 21 h 27"/>
                    <a:gd name="T28" fmla="*/ 14 w 16"/>
                    <a:gd name="T29" fmla="*/ 18 h 27"/>
                    <a:gd name="T30" fmla="*/ 14 w 16"/>
                    <a:gd name="T31" fmla="*/ 18 h 27"/>
                    <a:gd name="T32" fmla="*/ 13 w 16"/>
                    <a:gd name="T33" fmla="*/ 18 h 27"/>
                    <a:gd name="T34" fmla="*/ 10 w 16"/>
                    <a:gd name="T35" fmla="*/ 16 h 27"/>
                    <a:gd name="T36" fmla="*/ 10 w 16"/>
                    <a:gd name="T37" fmla="*/ 15 h 27"/>
                    <a:gd name="T38" fmla="*/ 9 w 16"/>
                    <a:gd name="T39" fmla="*/ 14 h 27"/>
                    <a:gd name="T40" fmla="*/ 8 w 16"/>
                    <a:gd name="T41" fmla="*/ 13 h 27"/>
                    <a:gd name="T42" fmla="*/ 8 w 16"/>
                    <a:gd name="T43" fmla="*/ 12 h 27"/>
                    <a:gd name="T44" fmla="*/ 7 w 16"/>
                    <a:gd name="T45" fmla="*/ 10 h 27"/>
                    <a:gd name="T46" fmla="*/ 6 w 16"/>
                    <a:gd name="T47" fmla="*/ 9 h 27"/>
                    <a:gd name="T48" fmla="*/ 6 w 16"/>
                    <a:gd name="T49" fmla="*/ 9 h 27"/>
                    <a:gd name="T50" fmla="*/ 4 w 16"/>
                    <a:gd name="T51" fmla="*/ 7 h 27"/>
                    <a:gd name="T52" fmla="*/ 4 w 16"/>
                    <a:gd name="T53" fmla="*/ 6 h 27"/>
                    <a:gd name="T54" fmla="*/ 4 w 16"/>
                    <a:gd name="T55" fmla="*/ 5 h 27"/>
                    <a:gd name="T56" fmla="*/ 3 w 16"/>
                    <a:gd name="T57" fmla="*/ 4 h 27"/>
                    <a:gd name="T58" fmla="*/ 3 w 16"/>
                    <a:gd name="T59" fmla="*/ 3 h 27"/>
                    <a:gd name="T60" fmla="*/ 4 w 16"/>
                    <a:gd name="T61" fmla="*/ 3 h 27"/>
                    <a:gd name="T62" fmla="*/ 4 w 16"/>
                    <a:gd name="T63" fmla="*/ 1 h 27"/>
                    <a:gd name="T64" fmla="*/ 5 w 16"/>
                    <a:gd name="T65" fmla="*/ 0 h 27"/>
                    <a:gd name="T66" fmla="*/ 4 w 16"/>
                    <a:gd name="T67" fmla="*/ 0 h 27"/>
                    <a:gd name="T68" fmla="*/ 2 w 16"/>
                    <a:gd name="T69" fmla="*/ 0 h 27"/>
                    <a:gd name="T70" fmla="*/ 1 w 16"/>
                    <a:gd name="T71" fmla="*/ 1 h 27"/>
                    <a:gd name="T72" fmla="*/ 0 w 16"/>
                    <a:gd name="T73" fmla="*/ 3 h 27"/>
                    <a:gd name="T74" fmla="*/ 0 w 16"/>
                    <a:gd name="T75" fmla="*/ 3 h 27"/>
                    <a:gd name="T76" fmla="*/ 1 w 16"/>
                    <a:gd name="T77" fmla="*/ 7 h 27"/>
                    <a:gd name="T78" fmla="*/ 4 w 16"/>
                    <a:gd name="T79" fmla="*/ 17 h 27"/>
                    <a:gd name="T80" fmla="*/ 7 w 16"/>
                    <a:gd name="T81" fmla="*/ 27 h 27"/>
                    <a:gd name="T82" fmla="*/ 16 w 16"/>
                    <a:gd name="T83" fmla="*/ 25 h 27"/>
                    <a:gd name="T84" fmla="*/ 16 w 16"/>
                    <a:gd name="T85" fmla="*/ 24 h 27"/>
                    <a:gd name="T86" fmla="*/ 16 w 16"/>
                    <a:gd name="T87"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 h="27">
                      <a:moveTo>
                        <a:pt x="16" y="24"/>
                      </a:moveTo>
                      <a:cubicBezTo>
                        <a:pt x="16" y="23"/>
                        <a:pt x="16" y="23"/>
                        <a:pt x="16" y="23"/>
                      </a:cubicBezTo>
                      <a:cubicBezTo>
                        <a:pt x="16" y="23"/>
                        <a:pt x="16" y="23"/>
                        <a:pt x="16" y="23"/>
                      </a:cubicBezTo>
                      <a:cubicBezTo>
                        <a:pt x="16" y="22"/>
                        <a:pt x="16" y="22"/>
                        <a:pt x="16" y="22"/>
                      </a:cubicBezTo>
                      <a:cubicBezTo>
                        <a:pt x="16" y="22"/>
                        <a:pt x="16" y="22"/>
                        <a:pt x="16" y="22"/>
                      </a:cubicBezTo>
                      <a:cubicBezTo>
                        <a:pt x="15" y="22"/>
                        <a:pt x="15" y="22"/>
                        <a:pt x="15" y="22"/>
                      </a:cubicBezTo>
                      <a:cubicBezTo>
                        <a:pt x="15" y="21"/>
                        <a:pt x="15" y="21"/>
                        <a:pt x="15" y="21"/>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2"/>
                        <a:pt x="15" y="22"/>
                        <a:pt x="15" y="22"/>
                      </a:cubicBezTo>
                      <a:cubicBezTo>
                        <a:pt x="15" y="22"/>
                        <a:pt x="15" y="22"/>
                        <a:pt x="15" y="22"/>
                      </a:cubicBezTo>
                      <a:cubicBezTo>
                        <a:pt x="15" y="22"/>
                        <a:pt x="15" y="22"/>
                        <a:pt x="15" y="22"/>
                      </a:cubicBezTo>
                      <a:cubicBezTo>
                        <a:pt x="14" y="22"/>
                        <a:pt x="14" y="22"/>
                        <a:pt x="14" y="22"/>
                      </a:cubicBezTo>
                      <a:cubicBezTo>
                        <a:pt x="14" y="23"/>
                        <a:pt x="14" y="23"/>
                        <a:pt x="14" y="23"/>
                      </a:cubicBezTo>
                      <a:cubicBezTo>
                        <a:pt x="13" y="23"/>
                        <a:pt x="13" y="23"/>
                        <a:pt x="13" y="23"/>
                      </a:cubicBezTo>
                      <a:cubicBezTo>
                        <a:pt x="14" y="23"/>
                        <a:pt x="14" y="23"/>
                        <a:pt x="14" y="23"/>
                      </a:cubicBezTo>
                      <a:cubicBezTo>
                        <a:pt x="14" y="23"/>
                        <a:pt x="14" y="23"/>
                        <a:pt x="14" y="23"/>
                      </a:cubicBezTo>
                      <a:cubicBezTo>
                        <a:pt x="14" y="23"/>
                        <a:pt x="14" y="23"/>
                        <a:pt x="14" y="23"/>
                      </a:cubicBezTo>
                      <a:cubicBezTo>
                        <a:pt x="14" y="22"/>
                        <a:pt x="14" y="22"/>
                        <a:pt x="14" y="22"/>
                      </a:cubicBezTo>
                      <a:cubicBezTo>
                        <a:pt x="13" y="22"/>
                        <a:pt x="13" y="22"/>
                        <a:pt x="13" y="22"/>
                      </a:cubicBezTo>
                      <a:cubicBezTo>
                        <a:pt x="14" y="22"/>
                        <a:pt x="14" y="22"/>
                        <a:pt x="14" y="22"/>
                      </a:cubicBezTo>
                      <a:cubicBezTo>
                        <a:pt x="15" y="22"/>
                        <a:pt x="15" y="22"/>
                        <a:pt x="15" y="22"/>
                      </a:cubicBezTo>
                      <a:cubicBezTo>
                        <a:pt x="15" y="21"/>
                        <a:pt x="15" y="21"/>
                        <a:pt x="15" y="21"/>
                      </a:cubicBezTo>
                      <a:cubicBezTo>
                        <a:pt x="15" y="21"/>
                        <a:pt x="15" y="21"/>
                        <a:pt x="15"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0"/>
                        <a:pt x="14" y="20"/>
                        <a:pt x="14" y="20"/>
                      </a:cubicBezTo>
                      <a:cubicBezTo>
                        <a:pt x="14" y="20"/>
                        <a:pt x="14" y="20"/>
                        <a:pt x="14" y="20"/>
                      </a:cubicBezTo>
                      <a:cubicBezTo>
                        <a:pt x="15" y="20"/>
                        <a:pt x="15" y="20"/>
                        <a:pt x="15" y="20"/>
                      </a:cubicBezTo>
                      <a:cubicBezTo>
                        <a:pt x="15" y="20"/>
                        <a:pt x="15" y="20"/>
                        <a:pt x="15" y="20"/>
                      </a:cubicBezTo>
                      <a:cubicBezTo>
                        <a:pt x="15" y="21"/>
                        <a:pt x="15" y="21"/>
                        <a:pt x="15" y="21"/>
                      </a:cubicBezTo>
                      <a:cubicBezTo>
                        <a:pt x="15" y="21"/>
                        <a:pt x="15" y="21"/>
                        <a:pt x="15" y="21"/>
                      </a:cubicBezTo>
                      <a:cubicBezTo>
                        <a:pt x="15" y="20"/>
                        <a:pt x="15" y="20"/>
                        <a:pt x="15" y="20"/>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3" y="18"/>
                        <a:pt x="13" y="18"/>
                        <a:pt x="13" y="18"/>
                      </a:cubicBezTo>
                      <a:cubicBezTo>
                        <a:pt x="13" y="18"/>
                        <a:pt x="13" y="18"/>
                        <a:pt x="13" y="18"/>
                      </a:cubicBezTo>
                      <a:cubicBezTo>
                        <a:pt x="12" y="17"/>
                        <a:pt x="12" y="17"/>
                        <a:pt x="12" y="17"/>
                      </a:cubicBezTo>
                      <a:cubicBezTo>
                        <a:pt x="11" y="17"/>
                        <a:pt x="11" y="17"/>
                        <a:pt x="11" y="17"/>
                      </a:cubicBezTo>
                      <a:cubicBezTo>
                        <a:pt x="10" y="16"/>
                        <a:pt x="10" y="16"/>
                        <a:pt x="10" y="16"/>
                      </a:cubicBezTo>
                      <a:cubicBezTo>
                        <a:pt x="10" y="16"/>
                        <a:pt x="10" y="16"/>
                        <a:pt x="10" y="16"/>
                      </a:cubicBezTo>
                      <a:cubicBezTo>
                        <a:pt x="10" y="16"/>
                        <a:pt x="10" y="16"/>
                        <a:pt x="10" y="16"/>
                      </a:cubicBezTo>
                      <a:cubicBezTo>
                        <a:pt x="10" y="15"/>
                        <a:pt x="10" y="15"/>
                        <a:pt x="10" y="15"/>
                      </a:cubicBezTo>
                      <a:cubicBezTo>
                        <a:pt x="9" y="15"/>
                        <a:pt x="9" y="15"/>
                        <a:pt x="9" y="15"/>
                      </a:cubicBezTo>
                      <a:cubicBezTo>
                        <a:pt x="9" y="14"/>
                        <a:pt x="9" y="14"/>
                        <a:pt x="9" y="14"/>
                      </a:cubicBezTo>
                      <a:cubicBezTo>
                        <a:pt x="9" y="14"/>
                        <a:pt x="9" y="14"/>
                        <a:pt x="9" y="14"/>
                      </a:cubicBezTo>
                      <a:cubicBezTo>
                        <a:pt x="8" y="14"/>
                        <a:pt x="8" y="14"/>
                        <a:pt x="8" y="14"/>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8" y="11"/>
                      </a:cubicBezTo>
                      <a:cubicBezTo>
                        <a:pt x="8" y="10"/>
                        <a:pt x="8" y="10"/>
                        <a:pt x="8" y="10"/>
                      </a:cubicBezTo>
                      <a:cubicBezTo>
                        <a:pt x="7" y="10"/>
                        <a:pt x="7" y="10"/>
                        <a:pt x="7" y="10"/>
                      </a:cubicBezTo>
                      <a:cubicBezTo>
                        <a:pt x="7" y="10"/>
                        <a:pt x="7" y="10"/>
                        <a:pt x="7" y="10"/>
                      </a:cubicBezTo>
                      <a:cubicBezTo>
                        <a:pt x="7" y="9"/>
                        <a:pt x="7" y="9"/>
                        <a:pt x="7" y="9"/>
                      </a:cubicBezTo>
                      <a:cubicBezTo>
                        <a:pt x="6" y="9"/>
                        <a:pt x="6" y="9"/>
                        <a:pt x="6" y="9"/>
                      </a:cubicBezTo>
                      <a:cubicBezTo>
                        <a:pt x="6" y="9"/>
                        <a:pt x="6" y="9"/>
                        <a:pt x="6" y="9"/>
                      </a:cubicBezTo>
                      <a:cubicBezTo>
                        <a:pt x="6" y="9"/>
                        <a:pt x="6" y="9"/>
                        <a:pt x="6" y="9"/>
                      </a:cubicBezTo>
                      <a:cubicBezTo>
                        <a:pt x="6" y="9"/>
                        <a:pt x="6" y="9"/>
                        <a:pt x="6" y="9"/>
                      </a:cubicBezTo>
                      <a:cubicBezTo>
                        <a:pt x="5" y="8"/>
                        <a:pt x="5" y="8"/>
                        <a:pt x="5" y="8"/>
                      </a:cubicBezTo>
                      <a:cubicBezTo>
                        <a:pt x="5" y="8"/>
                        <a:pt x="5" y="8"/>
                        <a:pt x="4" y="7"/>
                      </a:cubicBezTo>
                      <a:cubicBezTo>
                        <a:pt x="4" y="7"/>
                        <a:pt x="4" y="7"/>
                        <a:pt x="4" y="7"/>
                      </a:cubicBezTo>
                      <a:cubicBezTo>
                        <a:pt x="4" y="7"/>
                        <a:pt x="4" y="7"/>
                        <a:pt x="4" y="7"/>
                      </a:cubicBezTo>
                      <a:cubicBezTo>
                        <a:pt x="4" y="6"/>
                        <a:pt x="4" y="6"/>
                        <a:pt x="4" y="6"/>
                      </a:cubicBezTo>
                      <a:cubicBezTo>
                        <a:pt x="4" y="6"/>
                        <a:pt x="4" y="6"/>
                        <a:pt x="4" y="6"/>
                      </a:cubicBezTo>
                      <a:cubicBezTo>
                        <a:pt x="4" y="5"/>
                        <a:pt x="4" y="5"/>
                        <a:pt x="4" y="5"/>
                      </a:cubicBezTo>
                      <a:cubicBezTo>
                        <a:pt x="4" y="5"/>
                        <a:pt x="4" y="5"/>
                        <a:pt x="4" y="5"/>
                      </a:cubicBezTo>
                      <a:cubicBezTo>
                        <a:pt x="4" y="5"/>
                        <a:pt x="4" y="5"/>
                        <a:pt x="4" y="5"/>
                      </a:cubicBezTo>
                      <a:cubicBezTo>
                        <a:pt x="4" y="5"/>
                        <a:pt x="4" y="5"/>
                        <a:pt x="4" y="5"/>
                      </a:cubicBezTo>
                      <a:cubicBezTo>
                        <a:pt x="3" y="4"/>
                        <a:pt x="3" y="4"/>
                        <a:pt x="3" y="4"/>
                      </a:cubicBezTo>
                      <a:cubicBezTo>
                        <a:pt x="3" y="4"/>
                        <a:pt x="3" y="4"/>
                        <a:pt x="3" y="4"/>
                      </a:cubicBezTo>
                      <a:cubicBezTo>
                        <a:pt x="3" y="4"/>
                        <a:pt x="3" y="4"/>
                        <a:pt x="3" y="4"/>
                      </a:cubicBezTo>
                      <a:cubicBezTo>
                        <a:pt x="3" y="4"/>
                        <a:pt x="3" y="4"/>
                        <a:pt x="3" y="4"/>
                      </a:cubicBezTo>
                      <a:cubicBezTo>
                        <a:pt x="3" y="3"/>
                        <a:pt x="3" y="3"/>
                        <a:pt x="3" y="3"/>
                      </a:cubicBezTo>
                      <a:cubicBezTo>
                        <a:pt x="3" y="3"/>
                        <a:pt x="3" y="3"/>
                        <a:pt x="3" y="3"/>
                      </a:cubicBezTo>
                      <a:cubicBezTo>
                        <a:pt x="4" y="3"/>
                        <a:pt x="4" y="3"/>
                        <a:pt x="4" y="3"/>
                      </a:cubicBezTo>
                      <a:cubicBezTo>
                        <a:pt x="4" y="3"/>
                        <a:pt x="4" y="3"/>
                        <a:pt x="4" y="3"/>
                      </a:cubicBezTo>
                      <a:cubicBezTo>
                        <a:pt x="4" y="2"/>
                        <a:pt x="4" y="2"/>
                        <a:pt x="4" y="2"/>
                      </a:cubicBezTo>
                      <a:cubicBezTo>
                        <a:pt x="4" y="2"/>
                        <a:pt x="4" y="2"/>
                        <a:pt x="4" y="2"/>
                      </a:cubicBezTo>
                      <a:cubicBezTo>
                        <a:pt x="4" y="1"/>
                        <a:pt x="4" y="1"/>
                        <a:pt x="4" y="1"/>
                      </a:cubicBezTo>
                      <a:cubicBezTo>
                        <a:pt x="4" y="0"/>
                        <a:pt x="4" y="0"/>
                        <a:pt x="4" y="0"/>
                      </a:cubicBezTo>
                      <a:cubicBezTo>
                        <a:pt x="5" y="0"/>
                        <a:pt x="5" y="0"/>
                        <a:pt x="5" y="0"/>
                      </a:cubicBezTo>
                      <a:cubicBezTo>
                        <a:pt x="5" y="0"/>
                        <a:pt x="5" y="0"/>
                        <a:pt x="5" y="0"/>
                      </a:cubicBezTo>
                      <a:cubicBezTo>
                        <a:pt x="5" y="0"/>
                        <a:pt x="5" y="0"/>
                        <a:pt x="5" y="0"/>
                      </a:cubicBezTo>
                      <a:cubicBezTo>
                        <a:pt x="5" y="0"/>
                        <a:pt x="4" y="0"/>
                        <a:pt x="4" y="0"/>
                      </a:cubicBezTo>
                      <a:cubicBezTo>
                        <a:pt x="4" y="0"/>
                        <a:pt x="4" y="0"/>
                        <a:pt x="4" y="0"/>
                      </a:cubicBezTo>
                      <a:cubicBezTo>
                        <a:pt x="3" y="0"/>
                        <a:pt x="3" y="0"/>
                        <a:pt x="3" y="0"/>
                      </a:cubicBezTo>
                      <a:cubicBezTo>
                        <a:pt x="3" y="0"/>
                        <a:pt x="3" y="0"/>
                        <a:pt x="3" y="0"/>
                      </a:cubicBezTo>
                      <a:cubicBezTo>
                        <a:pt x="2" y="0"/>
                        <a:pt x="2" y="0"/>
                        <a:pt x="2" y="0"/>
                      </a:cubicBezTo>
                      <a:cubicBezTo>
                        <a:pt x="2" y="0"/>
                        <a:pt x="2" y="0"/>
                        <a:pt x="1" y="0"/>
                      </a:cubicBezTo>
                      <a:cubicBezTo>
                        <a:pt x="1" y="1"/>
                        <a:pt x="1" y="1"/>
                        <a:pt x="1" y="1"/>
                      </a:cubicBezTo>
                      <a:cubicBezTo>
                        <a:pt x="1" y="1"/>
                        <a:pt x="1" y="1"/>
                        <a:pt x="1" y="1"/>
                      </a:cubicBezTo>
                      <a:cubicBezTo>
                        <a:pt x="0" y="1"/>
                        <a:pt x="0" y="1"/>
                        <a:pt x="0" y="1"/>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1" y="6"/>
                        <a:pt x="1" y="6"/>
                        <a:pt x="1" y="6"/>
                      </a:cubicBezTo>
                      <a:cubicBezTo>
                        <a:pt x="1" y="7"/>
                        <a:pt x="1" y="7"/>
                        <a:pt x="1" y="7"/>
                      </a:cubicBezTo>
                      <a:cubicBezTo>
                        <a:pt x="1" y="8"/>
                        <a:pt x="1" y="9"/>
                        <a:pt x="2" y="10"/>
                      </a:cubicBezTo>
                      <a:cubicBezTo>
                        <a:pt x="2" y="11"/>
                        <a:pt x="2" y="11"/>
                        <a:pt x="2" y="11"/>
                      </a:cubicBezTo>
                      <a:cubicBezTo>
                        <a:pt x="3" y="13"/>
                        <a:pt x="3" y="15"/>
                        <a:pt x="4" y="17"/>
                      </a:cubicBezTo>
                      <a:cubicBezTo>
                        <a:pt x="5" y="19"/>
                        <a:pt x="5" y="22"/>
                        <a:pt x="6" y="25"/>
                      </a:cubicBezTo>
                      <a:cubicBezTo>
                        <a:pt x="6" y="26"/>
                        <a:pt x="6" y="26"/>
                        <a:pt x="6" y="26"/>
                      </a:cubicBezTo>
                      <a:cubicBezTo>
                        <a:pt x="7" y="27"/>
                        <a:pt x="7" y="27"/>
                        <a:pt x="7" y="27"/>
                      </a:cubicBezTo>
                      <a:cubicBezTo>
                        <a:pt x="8" y="26"/>
                        <a:pt x="8" y="26"/>
                        <a:pt x="8" y="26"/>
                      </a:cubicBezTo>
                      <a:cubicBezTo>
                        <a:pt x="8" y="26"/>
                        <a:pt x="9" y="26"/>
                        <a:pt x="10" y="26"/>
                      </a:cubicBezTo>
                      <a:cubicBezTo>
                        <a:pt x="12" y="26"/>
                        <a:pt x="14" y="25"/>
                        <a:pt x="16" y="25"/>
                      </a:cubicBezTo>
                      <a:cubicBezTo>
                        <a:pt x="16" y="24"/>
                        <a:pt x="16" y="24"/>
                        <a:pt x="16" y="24"/>
                      </a:cubicBezTo>
                      <a:cubicBezTo>
                        <a:pt x="16" y="24"/>
                        <a:pt x="16" y="24"/>
                        <a:pt x="16" y="24"/>
                      </a:cubicBezTo>
                      <a:cubicBezTo>
                        <a:pt x="16" y="24"/>
                        <a:pt x="16" y="24"/>
                        <a:pt x="16" y="24"/>
                      </a:cubicBezTo>
                      <a:cubicBezTo>
                        <a:pt x="16" y="24"/>
                        <a:pt x="16" y="24"/>
                        <a:pt x="16" y="24"/>
                      </a:cubicBezTo>
                      <a:cubicBezTo>
                        <a:pt x="16" y="25"/>
                        <a:pt x="16" y="25"/>
                        <a:pt x="16" y="25"/>
                      </a:cubicBezTo>
                      <a:cubicBezTo>
                        <a:pt x="16" y="24"/>
                        <a:pt x="16" y="24"/>
                        <a:pt x="16" y="24"/>
                      </a:cubicBezTo>
                      <a:cubicBezTo>
                        <a:pt x="16" y="24"/>
                        <a:pt x="16" y="24"/>
                        <a:pt x="16" y="24"/>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4" name="Freeform 377">
                  <a:extLst>
                    <a:ext uri="{FF2B5EF4-FFF2-40B4-BE49-F238E27FC236}">
                      <a16:creationId xmlns="" xmlns:a16="http://schemas.microsoft.com/office/drawing/2014/main" id="{53C279BC-4F19-47B8-94FF-9D24E1390204}"/>
                    </a:ext>
                  </a:extLst>
                </p:cNvPr>
                <p:cNvSpPr>
                  <a:spLocks/>
                </p:cNvSpPr>
                <p:nvPr/>
              </p:nvSpPr>
              <p:spPr bwMode="auto">
                <a:xfrm>
                  <a:off x="5917540" y="4491310"/>
                  <a:ext cx="414159" cy="377461"/>
                </a:xfrm>
                <a:custGeom>
                  <a:avLst/>
                  <a:gdLst>
                    <a:gd name="T0" fmla="*/ 77 w 79"/>
                    <a:gd name="T1" fmla="*/ 9 h 72"/>
                    <a:gd name="T2" fmla="*/ 67 w 79"/>
                    <a:gd name="T3" fmla="*/ 10 h 72"/>
                    <a:gd name="T4" fmla="*/ 68 w 79"/>
                    <a:gd name="T5" fmla="*/ 8 h 72"/>
                    <a:gd name="T6" fmla="*/ 68 w 79"/>
                    <a:gd name="T7" fmla="*/ 8 h 72"/>
                    <a:gd name="T8" fmla="*/ 69 w 79"/>
                    <a:gd name="T9" fmla="*/ 7 h 72"/>
                    <a:gd name="T10" fmla="*/ 69 w 79"/>
                    <a:gd name="T11" fmla="*/ 7 h 72"/>
                    <a:gd name="T12" fmla="*/ 70 w 79"/>
                    <a:gd name="T13" fmla="*/ 6 h 72"/>
                    <a:gd name="T14" fmla="*/ 71 w 79"/>
                    <a:gd name="T15" fmla="*/ 6 h 72"/>
                    <a:gd name="T16" fmla="*/ 71 w 79"/>
                    <a:gd name="T17" fmla="*/ 5 h 72"/>
                    <a:gd name="T18" fmla="*/ 71 w 79"/>
                    <a:gd name="T19" fmla="*/ 4 h 72"/>
                    <a:gd name="T20" fmla="*/ 72 w 79"/>
                    <a:gd name="T21" fmla="*/ 4 h 72"/>
                    <a:gd name="T22" fmla="*/ 72 w 79"/>
                    <a:gd name="T23" fmla="*/ 3 h 72"/>
                    <a:gd name="T24" fmla="*/ 71 w 79"/>
                    <a:gd name="T25" fmla="*/ 2 h 72"/>
                    <a:gd name="T26" fmla="*/ 70 w 79"/>
                    <a:gd name="T27" fmla="*/ 2 h 72"/>
                    <a:gd name="T28" fmla="*/ 70 w 79"/>
                    <a:gd name="T29" fmla="*/ 1 h 72"/>
                    <a:gd name="T30" fmla="*/ 70 w 79"/>
                    <a:gd name="T31" fmla="*/ 0 h 72"/>
                    <a:gd name="T32" fmla="*/ 4 w 79"/>
                    <a:gd name="T33" fmla="*/ 60 h 72"/>
                    <a:gd name="T34" fmla="*/ 6 w 79"/>
                    <a:gd name="T35" fmla="*/ 62 h 72"/>
                    <a:gd name="T36" fmla="*/ 6 w 79"/>
                    <a:gd name="T37" fmla="*/ 62 h 72"/>
                    <a:gd name="T38" fmla="*/ 8 w 79"/>
                    <a:gd name="T39" fmla="*/ 61 h 72"/>
                    <a:gd name="T40" fmla="*/ 9 w 79"/>
                    <a:gd name="T41" fmla="*/ 61 h 72"/>
                    <a:gd name="T42" fmla="*/ 11 w 79"/>
                    <a:gd name="T43" fmla="*/ 62 h 72"/>
                    <a:gd name="T44" fmla="*/ 59 w 79"/>
                    <a:gd name="T45" fmla="*/ 69 h 72"/>
                    <a:gd name="T46" fmla="*/ 60 w 79"/>
                    <a:gd name="T47" fmla="*/ 66 h 72"/>
                    <a:gd name="T48" fmla="*/ 60 w 79"/>
                    <a:gd name="T49" fmla="*/ 64 h 72"/>
                    <a:gd name="T50" fmla="*/ 59 w 79"/>
                    <a:gd name="T51" fmla="*/ 63 h 72"/>
                    <a:gd name="T52" fmla="*/ 59 w 79"/>
                    <a:gd name="T53" fmla="*/ 60 h 72"/>
                    <a:gd name="T54" fmla="*/ 57 w 79"/>
                    <a:gd name="T55" fmla="*/ 59 h 72"/>
                    <a:gd name="T56" fmla="*/ 59 w 79"/>
                    <a:gd name="T57" fmla="*/ 58 h 72"/>
                    <a:gd name="T58" fmla="*/ 57 w 79"/>
                    <a:gd name="T59" fmla="*/ 56 h 72"/>
                    <a:gd name="T60" fmla="*/ 59 w 79"/>
                    <a:gd name="T61" fmla="*/ 55 h 72"/>
                    <a:gd name="T62" fmla="*/ 60 w 79"/>
                    <a:gd name="T63" fmla="*/ 54 h 72"/>
                    <a:gd name="T64" fmla="*/ 60 w 79"/>
                    <a:gd name="T65" fmla="*/ 52 h 72"/>
                    <a:gd name="T66" fmla="*/ 59 w 79"/>
                    <a:gd name="T67" fmla="*/ 51 h 72"/>
                    <a:gd name="T68" fmla="*/ 61 w 79"/>
                    <a:gd name="T69" fmla="*/ 49 h 72"/>
                    <a:gd name="T70" fmla="*/ 62 w 79"/>
                    <a:gd name="T71" fmla="*/ 49 h 72"/>
                    <a:gd name="T72" fmla="*/ 62 w 79"/>
                    <a:gd name="T73" fmla="*/ 46 h 72"/>
                    <a:gd name="T74" fmla="*/ 63 w 79"/>
                    <a:gd name="T75" fmla="*/ 44 h 72"/>
                    <a:gd name="T76" fmla="*/ 64 w 79"/>
                    <a:gd name="T77" fmla="*/ 44 h 72"/>
                    <a:gd name="T78" fmla="*/ 64 w 79"/>
                    <a:gd name="T79" fmla="*/ 42 h 72"/>
                    <a:gd name="T80" fmla="*/ 64 w 79"/>
                    <a:gd name="T81" fmla="*/ 42 h 72"/>
                    <a:gd name="T82" fmla="*/ 66 w 79"/>
                    <a:gd name="T83" fmla="*/ 40 h 72"/>
                    <a:gd name="T84" fmla="*/ 66 w 79"/>
                    <a:gd name="T85" fmla="*/ 35 h 72"/>
                    <a:gd name="T86" fmla="*/ 68 w 79"/>
                    <a:gd name="T87" fmla="*/ 35 h 72"/>
                    <a:gd name="T88" fmla="*/ 68 w 79"/>
                    <a:gd name="T89" fmla="*/ 33 h 72"/>
                    <a:gd name="T90" fmla="*/ 71 w 79"/>
                    <a:gd name="T91" fmla="*/ 30 h 72"/>
                    <a:gd name="T92" fmla="*/ 71 w 79"/>
                    <a:gd name="T93" fmla="*/ 29 h 72"/>
                    <a:gd name="T94" fmla="*/ 72 w 79"/>
                    <a:gd name="T95" fmla="*/ 27 h 72"/>
                    <a:gd name="T96" fmla="*/ 73 w 79"/>
                    <a:gd name="T97" fmla="*/ 26 h 72"/>
                    <a:gd name="T98" fmla="*/ 72 w 79"/>
                    <a:gd name="T99" fmla="*/ 23 h 72"/>
                    <a:gd name="T100" fmla="*/ 74 w 79"/>
                    <a:gd name="T101" fmla="*/ 20 h 72"/>
                    <a:gd name="T102" fmla="*/ 74 w 79"/>
                    <a:gd name="T103" fmla="*/ 19 h 72"/>
                    <a:gd name="T104" fmla="*/ 75 w 79"/>
                    <a:gd name="T105" fmla="*/ 18 h 72"/>
                    <a:gd name="T106" fmla="*/ 75 w 79"/>
                    <a:gd name="T107" fmla="*/ 16 h 72"/>
                    <a:gd name="T108" fmla="*/ 77 w 79"/>
                    <a:gd name="T109" fmla="*/ 13 h 72"/>
                    <a:gd name="T110" fmla="*/ 77 w 79"/>
                    <a:gd name="T111" fmla="*/ 11 h 72"/>
                    <a:gd name="T112" fmla="*/ 78 w 79"/>
                    <a:gd name="T113" fmla="*/ 1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 h="72">
                      <a:moveTo>
                        <a:pt x="78" y="10"/>
                      </a:moveTo>
                      <a:cubicBezTo>
                        <a:pt x="78" y="10"/>
                        <a:pt x="78" y="10"/>
                        <a:pt x="78" y="10"/>
                      </a:cubicBezTo>
                      <a:cubicBezTo>
                        <a:pt x="77" y="9"/>
                        <a:pt x="77" y="9"/>
                        <a:pt x="77" y="9"/>
                      </a:cubicBezTo>
                      <a:cubicBezTo>
                        <a:pt x="78" y="9"/>
                        <a:pt x="78" y="9"/>
                        <a:pt x="78" y="9"/>
                      </a:cubicBezTo>
                      <a:cubicBezTo>
                        <a:pt x="77" y="9"/>
                        <a:pt x="77" y="9"/>
                        <a:pt x="77" y="9"/>
                      </a:cubicBezTo>
                      <a:cubicBezTo>
                        <a:pt x="77" y="9"/>
                        <a:pt x="77" y="9"/>
                        <a:pt x="77" y="9"/>
                      </a:cubicBezTo>
                      <a:cubicBezTo>
                        <a:pt x="77" y="9"/>
                        <a:pt x="77" y="9"/>
                        <a:pt x="77" y="9"/>
                      </a:cubicBezTo>
                      <a:cubicBezTo>
                        <a:pt x="74" y="10"/>
                        <a:pt x="71" y="10"/>
                        <a:pt x="67" y="10"/>
                      </a:cubicBezTo>
                      <a:cubicBezTo>
                        <a:pt x="67" y="10"/>
                        <a:pt x="67" y="10"/>
                        <a:pt x="67" y="10"/>
                      </a:cubicBezTo>
                      <a:cubicBezTo>
                        <a:pt x="67" y="10"/>
                        <a:pt x="67" y="10"/>
                        <a:pt x="67" y="10"/>
                      </a:cubicBezTo>
                      <a:cubicBezTo>
                        <a:pt x="67" y="10"/>
                        <a:pt x="67" y="10"/>
                        <a:pt x="67" y="10"/>
                      </a:cubicBezTo>
                      <a:cubicBezTo>
                        <a:pt x="67" y="10"/>
                        <a:pt x="67" y="10"/>
                        <a:pt x="67" y="10"/>
                      </a:cubicBezTo>
                      <a:cubicBezTo>
                        <a:pt x="68" y="9"/>
                        <a:pt x="68" y="9"/>
                        <a:pt x="68" y="9"/>
                      </a:cubicBezTo>
                      <a:cubicBezTo>
                        <a:pt x="68" y="9"/>
                        <a:pt x="68" y="9"/>
                        <a:pt x="68" y="9"/>
                      </a:cubicBezTo>
                      <a:cubicBezTo>
                        <a:pt x="68" y="8"/>
                        <a:pt x="68" y="8"/>
                        <a:pt x="68" y="8"/>
                      </a:cubicBezTo>
                      <a:cubicBezTo>
                        <a:pt x="68" y="8"/>
                        <a:pt x="68" y="8"/>
                        <a:pt x="68" y="8"/>
                      </a:cubicBezTo>
                      <a:cubicBezTo>
                        <a:pt x="68" y="8"/>
                        <a:pt x="68" y="8"/>
                        <a:pt x="68" y="8"/>
                      </a:cubicBezTo>
                      <a:cubicBezTo>
                        <a:pt x="68" y="8"/>
                        <a:pt x="68" y="8"/>
                        <a:pt x="68" y="8"/>
                      </a:cubicBezTo>
                      <a:cubicBezTo>
                        <a:pt x="68" y="8"/>
                        <a:pt x="68" y="8"/>
                        <a:pt x="68" y="8"/>
                      </a:cubicBezTo>
                      <a:cubicBezTo>
                        <a:pt x="68" y="8"/>
                        <a:pt x="68" y="8"/>
                        <a:pt x="68" y="8"/>
                      </a:cubicBezTo>
                      <a:cubicBezTo>
                        <a:pt x="69" y="8"/>
                        <a:pt x="69" y="8"/>
                        <a:pt x="69" y="8"/>
                      </a:cubicBezTo>
                      <a:cubicBezTo>
                        <a:pt x="69" y="8"/>
                        <a:pt x="69" y="8"/>
                        <a:pt x="69" y="8"/>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6"/>
                        <a:pt x="69" y="6"/>
                        <a:pt x="69" y="6"/>
                      </a:cubicBezTo>
                      <a:cubicBezTo>
                        <a:pt x="69" y="6"/>
                        <a:pt x="69" y="6"/>
                        <a:pt x="69" y="6"/>
                      </a:cubicBezTo>
                      <a:cubicBezTo>
                        <a:pt x="70" y="6"/>
                        <a:pt x="70" y="6"/>
                        <a:pt x="70" y="6"/>
                      </a:cubicBezTo>
                      <a:cubicBezTo>
                        <a:pt x="70" y="6"/>
                        <a:pt x="70" y="6"/>
                        <a:pt x="70" y="6"/>
                      </a:cubicBezTo>
                      <a:cubicBezTo>
                        <a:pt x="70" y="6"/>
                        <a:pt x="70" y="6"/>
                        <a:pt x="70" y="6"/>
                      </a:cubicBezTo>
                      <a:cubicBezTo>
                        <a:pt x="71" y="6"/>
                        <a:pt x="71" y="6"/>
                        <a:pt x="71" y="6"/>
                      </a:cubicBezTo>
                      <a:cubicBezTo>
                        <a:pt x="71" y="6"/>
                        <a:pt x="71" y="6"/>
                        <a:pt x="71" y="6"/>
                      </a:cubicBezTo>
                      <a:cubicBezTo>
                        <a:pt x="71" y="6"/>
                        <a:pt x="71" y="6"/>
                        <a:pt x="71" y="6"/>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4"/>
                        <a:pt x="71" y="4"/>
                        <a:pt x="71"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1" y="3"/>
                        <a:pt x="71" y="3"/>
                        <a:pt x="71" y="3"/>
                      </a:cubicBezTo>
                      <a:cubicBezTo>
                        <a:pt x="71" y="3"/>
                        <a:pt x="71" y="3"/>
                        <a:pt x="71" y="3"/>
                      </a:cubicBezTo>
                      <a:cubicBezTo>
                        <a:pt x="72" y="3"/>
                        <a:pt x="72" y="3"/>
                        <a:pt x="72" y="3"/>
                      </a:cubicBezTo>
                      <a:cubicBezTo>
                        <a:pt x="72" y="3"/>
                        <a:pt x="72" y="3"/>
                        <a:pt x="72" y="3"/>
                      </a:cubicBezTo>
                      <a:cubicBezTo>
                        <a:pt x="72" y="3"/>
                        <a:pt x="72" y="3"/>
                        <a:pt x="72" y="3"/>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0" y="2"/>
                        <a:pt x="70" y="2"/>
                        <a:pt x="70" y="2"/>
                      </a:cubicBezTo>
                      <a:cubicBezTo>
                        <a:pt x="70" y="2"/>
                        <a:pt x="70" y="2"/>
                        <a:pt x="70" y="2"/>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0"/>
                        <a:pt x="70" y="0"/>
                        <a:pt x="70" y="0"/>
                      </a:cubicBezTo>
                      <a:cubicBezTo>
                        <a:pt x="70" y="0"/>
                        <a:pt x="70" y="0"/>
                        <a:pt x="70" y="0"/>
                      </a:cubicBezTo>
                      <a:cubicBezTo>
                        <a:pt x="70" y="0"/>
                        <a:pt x="70" y="0"/>
                        <a:pt x="70" y="0"/>
                      </a:cubicBezTo>
                      <a:cubicBezTo>
                        <a:pt x="70" y="0"/>
                        <a:pt x="70" y="0"/>
                        <a:pt x="70" y="0"/>
                      </a:cubicBezTo>
                      <a:cubicBezTo>
                        <a:pt x="46" y="2"/>
                        <a:pt x="23" y="4"/>
                        <a:pt x="0" y="5"/>
                      </a:cubicBezTo>
                      <a:cubicBezTo>
                        <a:pt x="1" y="12"/>
                        <a:pt x="2" y="19"/>
                        <a:pt x="4" y="27"/>
                      </a:cubicBezTo>
                      <a:cubicBezTo>
                        <a:pt x="4" y="38"/>
                        <a:pt x="4" y="49"/>
                        <a:pt x="4" y="60"/>
                      </a:cubicBezTo>
                      <a:cubicBezTo>
                        <a:pt x="5" y="60"/>
                        <a:pt x="5" y="60"/>
                        <a:pt x="5" y="60"/>
                      </a:cubicBezTo>
                      <a:cubicBezTo>
                        <a:pt x="5" y="61"/>
                        <a:pt x="5" y="61"/>
                        <a:pt x="5" y="61"/>
                      </a:cubicBezTo>
                      <a:cubicBezTo>
                        <a:pt x="5" y="61"/>
                        <a:pt x="5" y="61"/>
                        <a:pt x="5" y="61"/>
                      </a:cubicBezTo>
                      <a:cubicBezTo>
                        <a:pt x="5" y="61"/>
                        <a:pt x="5" y="61"/>
                        <a:pt x="5" y="61"/>
                      </a:cubicBezTo>
                      <a:cubicBezTo>
                        <a:pt x="6" y="62"/>
                        <a:pt x="6" y="62"/>
                        <a:pt x="6" y="62"/>
                      </a:cubicBezTo>
                      <a:cubicBezTo>
                        <a:pt x="6" y="61"/>
                        <a:pt x="6" y="61"/>
                        <a:pt x="6" y="61"/>
                      </a:cubicBezTo>
                      <a:cubicBezTo>
                        <a:pt x="6" y="62"/>
                        <a:pt x="6" y="62"/>
                        <a:pt x="6" y="62"/>
                      </a:cubicBezTo>
                      <a:cubicBezTo>
                        <a:pt x="6" y="62"/>
                        <a:pt x="6" y="62"/>
                        <a:pt x="6" y="62"/>
                      </a:cubicBezTo>
                      <a:cubicBezTo>
                        <a:pt x="6" y="62"/>
                        <a:pt x="6" y="62"/>
                        <a:pt x="6" y="62"/>
                      </a:cubicBezTo>
                      <a:cubicBezTo>
                        <a:pt x="6" y="62"/>
                        <a:pt x="6" y="62"/>
                        <a:pt x="6" y="62"/>
                      </a:cubicBezTo>
                      <a:cubicBezTo>
                        <a:pt x="7" y="62"/>
                        <a:pt x="7" y="62"/>
                        <a:pt x="7" y="62"/>
                      </a:cubicBezTo>
                      <a:cubicBezTo>
                        <a:pt x="7" y="62"/>
                        <a:pt x="7" y="62"/>
                        <a:pt x="7" y="62"/>
                      </a:cubicBezTo>
                      <a:cubicBezTo>
                        <a:pt x="7" y="62"/>
                        <a:pt x="7" y="62"/>
                        <a:pt x="7" y="62"/>
                      </a:cubicBezTo>
                      <a:cubicBezTo>
                        <a:pt x="7" y="62"/>
                        <a:pt x="7" y="62"/>
                        <a:pt x="7" y="62"/>
                      </a:cubicBezTo>
                      <a:cubicBezTo>
                        <a:pt x="8" y="61"/>
                        <a:pt x="8" y="61"/>
                        <a:pt x="8" y="61"/>
                      </a:cubicBezTo>
                      <a:cubicBezTo>
                        <a:pt x="8" y="61"/>
                        <a:pt x="8" y="61"/>
                        <a:pt x="8" y="61"/>
                      </a:cubicBezTo>
                      <a:cubicBezTo>
                        <a:pt x="9" y="62"/>
                        <a:pt x="9" y="62"/>
                        <a:pt x="9" y="62"/>
                      </a:cubicBezTo>
                      <a:cubicBezTo>
                        <a:pt x="9" y="62"/>
                        <a:pt x="9" y="62"/>
                        <a:pt x="9" y="62"/>
                      </a:cubicBezTo>
                      <a:cubicBezTo>
                        <a:pt x="9" y="61"/>
                        <a:pt x="9" y="61"/>
                        <a:pt x="9" y="61"/>
                      </a:cubicBezTo>
                      <a:cubicBezTo>
                        <a:pt x="9" y="61"/>
                        <a:pt x="9" y="61"/>
                        <a:pt x="9" y="61"/>
                      </a:cubicBezTo>
                      <a:cubicBezTo>
                        <a:pt x="10" y="62"/>
                        <a:pt x="10" y="62"/>
                        <a:pt x="10" y="62"/>
                      </a:cubicBezTo>
                      <a:cubicBezTo>
                        <a:pt x="10" y="62"/>
                        <a:pt x="10" y="62"/>
                        <a:pt x="10" y="62"/>
                      </a:cubicBezTo>
                      <a:cubicBezTo>
                        <a:pt x="11" y="62"/>
                        <a:pt x="11" y="62"/>
                        <a:pt x="11" y="62"/>
                      </a:cubicBezTo>
                      <a:cubicBezTo>
                        <a:pt x="11" y="61"/>
                        <a:pt x="11" y="61"/>
                        <a:pt x="11" y="61"/>
                      </a:cubicBezTo>
                      <a:cubicBezTo>
                        <a:pt x="11" y="62"/>
                        <a:pt x="11" y="62"/>
                        <a:pt x="11" y="62"/>
                      </a:cubicBezTo>
                      <a:cubicBezTo>
                        <a:pt x="12" y="62"/>
                        <a:pt x="12" y="62"/>
                        <a:pt x="12" y="62"/>
                      </a:cubicBezTo>
                      <a:cubicBezTo>
                        <a:pt x="12" y="62"/>
                        <a:pt x="12" y="62"/>
                        <a:pt x="12" y="62"/>
                      </a:cubicBezTo>
                      <a:cubicBezTo>
                        <a:pt x="12" y="65"/>
                        <a:pt x="12" y="69"/>
                        <a:pt x="12" y="72"/>
                      </a:cubicBezTo>
                      <a:cubicBezTo>
                        <a:pt x="28" y="72"/>
                        <a:pt x="44" y="70"/>
                        <a:pt x="59" y="69"/>
                      </a:cubicBezTo>
                      <a:cubicBezTo>
                        <a:pt x="59" y="69"/>
                        <a:pt x="59" y="69"/>
                        <a:pt x="59" y="69"/>
                      </a:cubicBezTo>
                      <a:cubicBezTo>
                        <a:pt x="59" y="67"/>
                        <a:pt x="59" y="67"/>
                        <a:pt x="59" y="67"/>
                      </a:cubicBezTo>
                      <a:cubicBezTo>
                        <a:pt x="59" y="67"/>
                        <a:pt x="59" y="67"/>
                        <a:pt x="59" y="67"/>
                      </a:cubicBezTo>
                      <a:cubicBezTo>
                        <a:pt x="60" y="67"/>
                        <a:pt x="60" y="67"/>
                        <a:pt x="60" y="67"/>
                      </a:cubicBezTo>
                      <a:cubicBezTo>
                        <a:pt x="60" y="67"/>
                        <a:pt x="60" y="67"/>
                        <a:pt x="60" y="67"/>
                      </a:cubicBezTo>
                      <a:cubicBezTo>
                        <a:pt x="60" y="66"/>
                        <a:pt x="60" y="66"/>
                        <a:pt x="60" y="66"/>
                      </a:cubicBezTo>
                      <a:cubicBezTo>
                        <a:pt x="60" y="66"/>
                        <a:pt x="60" y="66"/>
                        <a:pt x="60" y="66"/>
                      </a:cubicBezTo>
                      <a:cubicBezTo>
                        <a:pt x="60" y="66"/>
                        <a:pt x="60" y="66"/>
                        <a:pt x="60" y="66"/>
                      </a:cubicBezTo>
                      <a:cubicBezTo>
                        <a:pt x="60" y="65"/>
                        <a:pt x="60" y="65"/>
                        <a:pt x="60" y="65"/>
                      </a:cubicBezTo>
                      <a:cubicBezTo>
                        <a:pt x="60" y="64"/>
                        <a:pt x="60" y="64"/>
                        <a:pt x="60" y="64"/>
                      </a:cubicBezTo>
                      <a:cubicBezTo>
                        <a:pt x="60" y="64"/>
                        <a:pt x="60" y="64"/>
                        <a:pt x="60" y="64"/>
                      </a:cubicBezTo>
                      <a:cubicBezTo>
                        <a:pt x="60" y="64"/>
                        <a:pt x="60" y="64"/>
                        <a:pt x="60" y="64"/>
                      </a:cubicBezTo>
                      <a:cubicBezTo>
                        <a:pt x="59" y="64"/>
                        <a:pt x="59" y="64"/>
                        <a:pt x="59" y="64"/>
                      </a:cubicBezTo>
                      <a:cubicBezTo>
                        <a:pt x="59" y="64"/>
                        <a:pt x="59" y="64"/>
                        <a:pt x="59" y="64"/>
                      </a:cubicBezTo>
                      <a:cubicBezTo>
                        <a:pt x="59" y="63"/>
                        <a:pt x="59" y="63"/>
                        <a:pt x="59" y="63"/>
                      </a:cubicBezTo>
                      <a:cubicBezTo>
                        <a:pt x="59" y="63"/>
                        <a:pt x="59" y="63"/>
                        <a:pt x="59" y="63"/>
                      </a:cubicBezTo>
                      <a:cubicBezTo>
                        <a:pt x="59" y="62"/>
                        <a:pt x="59" y="62"/>
                        <a:pt x="59" y="62"/>
                      </a:cubicBezTo>
                      <a:cubicBezTo>
                        <a:pt x="59" y="62"/>
                        <a:pt x="59" y="62"/>
                        <a:pt x="59" y="62"/>
                      </a:cubicBezTo>
                      <a:cubicBezTo>
                        <a:pt x="59" y="61"/>
                        <a:pt x="59" y="61"/>
                        <a:pt x="59" y="61"/>
                      </a:cubicBezTo>
                      <a:cubicBezTo>
                        <a:pt x="59" y="61"/>
                        <a:pt x="59" y="61"/>
                        <a:pt x="59" y="61"/>
                      </a:cubicBezTo>
                      <a:cubicBezTo>
                        <a:pt x="59" y="60"/>
                        <a:pt x="59" y="60"/>
                        <a:pt x="59" y="60"/>
                      </a:cubicBezTo>
                      <a:cubicBezTo>
                        <a:pt x="59" y="60"/>
                        <a:pt x="59" y="60"/>
                        <a:pt x="59" y="60"/>
                      </a:cubicBezTo>
                      <a:cubicBezTo>
                        <a:pt x="58" y="59"/>
                        <a:pt x="58" y="59"/>
                        <a:pt x="58" y="59"/>
                      </a:cubicBezTo>
                      <a:cubicBezTo>
                        <a:pt x="58" y="59"/>
                        <a:pt x="58" y="59"/>
                        <a:pt x="58" y="59"/>
                      </a:cubicBezTo>
                      <a:cubicBezTo>
                        <a:pt x="58" y="59"/>
                        <a:pt x="58" y="59"/>
                        <a:pt x="58" y="59"/>
                      </a:cubicBezTo>
                      <a:cubicBezTo>
                        <a:pt x="57" y="59"/>
                        <a:pt x="57" y="59"/>
                        <a:pt x="57" y="59"/>
                      </a:cubicBezTo>
                      <a:cubicBezTo>
                        <a:pt x="57" y="59"/>
                        <a:pt x="57" y="59"/>
                        <a:pt x="57" y="59"/>
                      </a:cubicBezTo>
                      <a:cubicBezTo>
                        <a:pt x="58" y="58"/>
                        <a:pt x="58" y="58"/>
                        <a:pt x="58" y="58"/>
                      </a:cubicBezTo>
                      <a:cubicBezTo>
                        <a:pt x="58" y="58"/>
                        <a:pt x="58" y="58"/>
                        <a:pt x="58" y="58"/>
                      </a:cubicBezTo>
                      <a:cubicBezTo>
                        <a:pt x="58" y="58"/>
                        <a:pt x="58" y="58"/>
                        <a:pt x="58" y="58"/>
                      </a:cubicBezTo>
                      <a:cubicBezTo>
                        <a:pt x="59" y="58"/>
                        <a:pt x="59" y="58"/>
                        <a:pt x="59" y="58"/>
                      </a:cubicBezTo>
                      <a:cubicBezTo>
                        <a:pt x="59" y="58"/>
                        <a:pt x="59" y="58"/>
                        <a:pt x="59" y="58"/>
                      </a:cubicBezTo>
                      <a:cubicBezTo>
                        <a:pt x="59" y="57"/>
                        <a:pt x="59" y="57"/>
                        <a:pt x="59" y="57"/>
                      </a:cubicBezTo>
                      <a:cubicBezTo>
                        <a:pt x="58" y="57"/>
                        <a:pt x="58" y="57"/>
                        <a:pt x="58" y="57"/>
                      </a:cubicBezTo>
                      <a:cubicBezTo>
                        <a:pt x="58" y="57"/>
                        <a:pt x="58" y="57"/>
                        <a:pt x="58" y="57"/>
                      </a:cubicBezTo>
                      <a:cubicBezTo>
                        <a:pt x="57" y="56"/>
                        <a:pt x="57" y="56"/>
                        <a:pt x="57" y="56"/>
                      </a:cubicBezTo>
                      <a:cubicBezTo>
                        <a:pt x="57" y="56"/>
                        <a:pt x="57" y="56"/>
                        <a:pt x="57" y="56"/>
                      </a:cubicBezTo>
                      <a:cubicBezTo>
                        <a:pt x="58" y="56"/>
                        <a:pt x="58" y="56"/>
                        <a:pt x="58" y="56"/>
                      </a:cubicBezTo>
                      <a:cubicBezTo>
                        <a:pt x="58" y="56"/>
                        <a:pt x="58" y="56"/>
                        <a:pt x="58" y="56"/>
                      </a:cubicBezTo>
                      <a:cubicBezTo>
                        <a:pt x="58" y="55"/>
                        <a:pt x="58" y="55"/>
                        <a:pt x="58" y="55"/>
                      </a:cubicBezTo>
                      <a:cubicBezTo>
                        <a:pt x="59" y="55"/>
                        <a:pt x="59" y="55"/>
                        <a:pt x="59" y="55"/>
                      </a:cubicBezTo>
                      <a:cubicBezTo>
                        <a:pt x="59" y="55"/>
                        <a:pt x="59" y="55"/>
                        <a:pt x="59" y="55"/>
                      </a:cubicBezTo>
                      <a:cubicBezTo>
                        <a:pt x="59" y="54"/>
                        <a:pt x="59" y="54"/>
                        <a:pt x="59" y="54"/>
                      </a:cubicBezTo>
                      <a:cubicBezTo>
                        <a:pt x="59" y="54"/>
                        <a:pt x="59" y="54"/>
                        <a:pt x="59" y="54"/>
                      </a:cubicBezTo>
                      <a:cubicBezTo>
                        <a:pt x="59" y="54"/>
                        <a:pt x="59" y="54"/>
                        <a:pt x="59" y="54"/>
                      </a:cubicBezTo>
                      <a:cubicBezTo>
                        <a:pt x="60" y="54"/>
                        <a:pt x="60" y="54"/>
                        <a:pt x="60" y="54"/>
                      </a:cubicBezTo>
                      <a:cubicBezTo>
                        <a:pt x="60" y="54"/>
                        <a:pt x="60" y="54"/>
                        <a:pt x="60" y="54"/>
                      </a:cubicBezTo>
                      <a:cubicBezTo>
                        <a:pt x="60" y="54"/>
                        <a:pt x="60" y="54"/>
                        <a:pt x="60" y="54"/>
                      </a:cubicBezTo>
                      <a:cubicBezTo>
                        <a:pt x="60" y="53"/>
                        <a:pt x="60" y="53"/>
                        <a:pt x="60" y="53"/>
                      </a:cubicBezTo>
                      <a:cubicBezTo>
                        <a:pt x="60" y="53"/>
                        <a:pt x="60" y="53"/>
                        <a:pt x="60" y="53"/>
                      </a:cubicBezTo>
                      <a:cubicBezTo>
                        <a:pt x="60" y="52"/>
                        <a:pt x="60" y="52"/>
                        <a:pt x="60" y="52"/>
                      </a:cubicBezTo>
                      <a:cubicBezTo>
                        <a:pt x="60" y="52"/>
                        <a:pt x="60" y="52"/>
                        <a:pt x="60" y="52"/>
                      </a:cubicBezTo>
                      <a:cubicBezTo>
                        <a:pt x="60" y="51"/>
                        <a:pt x="60" y="51"/>
                        <a:pt x="60" y="51"/>
                      </a:cubicBezTo>
                      <a:cubicBezTo>
                        <a:pt x="60" y="51"/>
                        <a:pt x="60" y="51"/>
                        <a:pt x="60" y="51"/>
                      </a:cubicBezTo>
                      <a:cubicBezTo>
                        <a:pt x="60" y="51"/>
                        <a:pt x="60" y="51"/>
                        <a:pt x="60" y="51"/>
                      </a:cubicBezTo>
                      <a:cubicBezTo>
                        <a:pt x="59" y="51"/>
                        <a:pt x="59" y="51"/>
                        <a:pt x="59" y="51"/>
                      </a:cubicBezTo>
                      <a:cubicBezTo>
                        <a:pt x="59" y="50"/>
                        <a:pt x="59" y="50"/>
                        <a:pt x="59" y="50"/>
                      </a:cubicBezTo>
                      <a:cubicBezTo>
                        <a:pt x="59" y="50"/>
                        <a:pt x="59" y="50"/>
                        <a:pt x="59" y="50"/>
                      </a:cubicBezTo>
                      <a:cubicBezTo>
                        <a:pt x="59" y="50"/>
                        <a:pt x="59" y="50"/>
                        <a:pt x="59" y="50"/>
                      </a:cubicBezTo>
                      <a:cubicBezTo>
                        <a:pt x="60" y="50"/>
                        <a:pt x="60" y="50"/>
                        <a:pt x="60" y="50"/>
                      </a:cubicBezTo>
                      <a:cubicBezTo>
                        <a:pt x="60" y="50"/>
                        <a:pt x="61" y="49"/>
                        <a:pt x="61" y="49"/>
                      </a:cubicBezTo>
                      <a:cubicBezTo>
                        <a:pt x="61" y="49"/>
                        <a:pt x="61" y="49"/>
                        <a:pt x="61" y="49"/>
                      </a:cubicBezTo>
                      <a:cubicBezTo>
                        <a:pt x="62" y="49"/>
                        <a:pt x="62" y="49"/>
                        <a:pt x="62" y="49"/>
                      </a:cubicBezTo>
                      <a:cubicBezTo>
                        <a:pt x="62" y="49"/>
                        <a:pt x="62" y="49"/>
                        <a:pt x="62" y="49"/>
                      </a:cubicBezTo>
                      <a:cubicBezTo>
                        <a:pt x="62" y="49"/>
                        <a:pt x="62" y="49"/>
                        <a:pt x="62" y="49"/>
                      </a:cubicBezTo>
                      <a:cubicBezTo>
                        <a:pt x="62" y="49"/>
                        <a:pt x="62" y="49"/>
                        <a:pt x="62" y="49"/>
                      </a:cubicBezTo>
                      <a:cubicBezTo>
                        <a:pt x="62" y="48"/>
                        <a:pt x="62" y="48"/>
                        <a:pt x="62" y="48"/>
                      </a:cubicBezTo>
                      <a:cubicBezTo>
                        <a:pt x="61" y="47"/>
                        <a:pt x="61" y="47"/>
                        <a:pt x="61" y="47"/>
                      </a:cubicBezTo>
                      <a:cubicBezTo>
                        <a:pt x="61" y="47"/>
                        <a:pt x="61" y="47"/>
                        <a:pt x="61" y="47"/>
                      </a:cubicBezTo>
                      <a:cubicBezTo>
                        <a:pt x="61" y="47"/>
                        <a:pt x="61" y="47"/>
                        <a:pt x="61" y="47"/>
                      </a:cubicBezTo>
                      <a:cubicBezTo>
                        <a:pt x="62" y="46"/>
                        <a:pt x="62" y="46"/>
                        <a:pt x="62" y="46"/>
                      </a:cubicBezTo>
                      <a:cubicBezTo>
                        <a:pt x="62" y="46"/>
                        <a:pt x="62" y="46"/>
                        <a:pt x="62" y="46"/>
                      </a:cubicBezTo>
                      <a:cubicBezTo>
                        <a:pt x="62" y="46"/>
                        <a:pt x="62" y="46"/>
                        <a:pt x="62" y="46"/>
                      </a:cubicBezTo>
                      <a:cubicBezTo>
                        <a:pt x="63" y="44"/>
                        <a:pt x="63" y="44"/>
                        <a:pt x="63" y="44"/>
                      </a:cubicBezTo>
                      <a:cubicBezTo>
                        <a:pt x="63" y="44"/>
                        <a:pt x="63" y="44"/>
                        <a:pt x="63" y="44"/>
                      </a:cubicBezTo>
                      <a:cubicBezTo>
                        <a:pt x="63" y="44"/>
                        <a:pt x="63" y="44"/>
                        <a:pt x="63" y="44"/>
                      </a:cubicBezTo>
                      <a:cubicBezTo>
                        <a:pt x="63" y="44"/>
                        <a:pt x="63" y="44"/>
                        <a:pt x="63"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2"/>
                        <a:pt x="64" y="42"/>
                        <a:pt x="64" y="42"/>
                      </a:cubicBezTo>
                      <a:cubicBezTo>
                        <a:pt x="64" y="42"/>
                        <a:pt x="64" y="42"/>
                        <a:pt x="64" y="42"/>
                      </a:cubicBezTo>
                      <a:cubicBezTo>
                        <a:pt x="64" y="42"/>
                        <a:pt x="64" y="42"/>
                        <a:pt x="64" y="42"/>
                      </a:cubicBezTo>
                      <a:cubicBezTo>
                        <a:pt x="64" y="42"/>
                        <a:pt x="64" y="42"/>
                        <a:pt x="64" y="42"/>
                      </a:cubicBezTo>
                      <a:cubicBezTo>
                        <a:pt x="64" y="42"/>
                        <a:pt x="64" y="42"/>
                        <a:pt x="64" y="42"/>
                      </a:cubicBezTo>
                      <a:cubicBezTo>
                        <a:pt x="64" y="42"/>
                        <a:pt x="64" y="42"/>
                        <a:pt x="64" y="42"/>
                      </a:cubicBezTo>
                      <a:cubicBezTo>
                        <a:pt x="65" y="42"/>
                        <a:pt x="65" y="42"/>
                        <a:pt x="65" y="42"/>
                      </a:cubicBezTo>
                      <a:cubicBezTo>
                        <a:pt x="65" y="42"/>
                        <a:pt x="65" y="42"/>
                        <a:pt x="65" y="42"/>
                      </a:cubicBezTo>
                      <a:cubicBezTo>
                        <a:pt x="66" y="42"/>
                        <a:pt x="66" y="42"/>
                        <a:pt x="66" y="42"/>
                      </a:cubicBezTo>
                      <a:cubicBezTo>
                        <a:pt x="66" y="41"/>
                        <a:pt x="66" y="41"/>
                        <a:pt x="66" y="41"/>
                      </a:cubicBezTo>
                      <a:cubicBezTo>
                        <a:pt x="66" y="40"/>
                        <a:pt x="66" y="40"/>
                        <a:pt x="66" y="40"/>
                      </a:cubicBezTo>
                      <a:cubicBezTo>
                        <a:pt x="66" y="40"/>
                        <a:pt x="66" y="40"/>
                        <a:pt x="66" y="40"/>
                      </a:cubicBezTo>
                      <a:cubicBezTo>
                        <a:pt x="66" y="38"/>
                        <a:pt x="66" y="38"/>
                        <a:pt x="66" y="38"/>
                      </a:cubicBezTo>
                      <a:cubicBezTo>
                        <a:pt x="66" y="37"/>
                        <a:pt x="66" y="37"/>
                        <a:pt x="66" y="37"/>
                      </a:cubicBezTo>
                      <a:cubicBezTo>
                        <a:pt x="66" y="36"/>
                        <a:pt x="66" y="36"/>
                        <a:pt x="66" y="36"/>
                      </a:cubicBezTo>
                      <a:cubicBezTo>
                        <a:pt x="66" y="35"/>
                        <a:pt x="66" y="35"/>
                        <a:pt x="66" y="35"/>
                      </a:cubicBezTo>
                      <a:cubicBezTo>
                        <a:pt x="66" y="35"/>
                        <a:pt x="66" y="35"/>
                        <a:pt x="66" y="35"/>
                      </a:cubicBezTo>
                      <a:cubicBezTo>
                        <a:pt x="67" y="35"/>
                        <a:pt x="67" y="35"/>
                        <a:pt x="67" y="35"/>
                      </a:cubicBezTo>
                      <a:cubicBezTo>
                        <a:pt x="67" y="35"/>
                        <a:pt x="67" y="35"/>
                        <a:pt x="67" y="35"/>
                      </a:cubicBezTo>
                      <a:cubicBezTo>
                        <a:pt x="67" y="35"/>
                        <a:pt x="67" y="35"/>
                        <a:pt x="67" y="35"/>
                      </a:cubicBezTo>
                      <a:cubicBezTo>
                        <a:pt x="68" y="35"/>
                        <a:pt x="68" y="35"/>
                        <a:pt x="68" y="35"/>
                      </a:cubicBezTo>
                      <a:cubicBezTo>
                        <a:pt x="68" y="35"/>
                        <a:pt x="68" y="35"/>
                        <a:pt x="68" y="35"/>
                      </a:cubicBezTo>
                      <a:cubicBezTo>
                        <a:pt x="68" y="34"/>
                        <a:pt x="68" y="34"/>
                        <a:pt x="68" y="34"/>
                      </a:cubicBezTo>
                      <a:cubicBezTo>
                        <a:pt x="68" y="34"/>
                        <a:pt x="68" y="34"/>
                        <a:pt x="68" y="34"/>
                      </a:cubicBezTo>
                      <a:cubicBezTo>
                        <a:pt x="68" y="34"/>
                        <a:pt x="68" y="34"/>
                        <a:pt x="68" y="34"/>
                      </a:cubicBezTo>
                      <a:cubicBezTo>
                        <a:pt x="68" y="33"/>
                        <a:pt x="68" y="33"/>
                        <a:pt x="68" y="33"/>
                      </a:cubicBezTo>
                      <a:cubicBezTo>
                        <a:pt x="68" y="33"/>
                        <a:pt x="68" y="33"/>
                        <a:pt x="68" y="33"/>
                      </a:cubicBezTo>
                      <a:cubicBezTo>
                        <a:pt x="70" y="32"/>
                        <a:pt x="70" y="32"/>
                        <a:pt x="70" y="32"/>
                      </a:cubicBezTo>
                      <a:cubicBezTo>
                        <a:pt x="70" y="32"/>
                        <a:pt x="70" y="32"/>
                        <a:pt x="70" y="32"/>
                      </a:cubicBezTo>
                      <a:cubicBezTo>
                        <a:pt x="71" y="31"/>
                        <a:pt x="71" y="31"/>
                        <a:pt x="71" y="31"/>
                      </a:cubicBezTo>
                      <a:cubicBezTo>
                        <a:pt x="71" y="30"/>
                        <a:pt x="71" y="30"/>
                        <a:pt x="71" y="30"/>
                      </a:cubicBezTo>
                      <a:cubicBezTo>
                        <a:pt x="70" y="30"/>
                        <a:pt x="70" y="30"/>
                        <a:pt x="70" y="30"/>
                      </a:cubicBezTo>
                      <a:cubicBezTo>
                        <a:pt x="70" y="29"/>
                        <a:pt x="70" y="29"/>
                        <a:pt x="70" y="29"/>
                      </a:cubicBezTo>
                      <a:cubicBezTo>
                        <a:pt x="70" y="29"/>
                        <a:pt x="70" y="29"/>
                        <a:pt x="70" y="29"/>
                      </a:cubicBezTo>
                      <a:cubicBezTo>
                        <a:pt x="70" y="29"/>
                        <a:pt x="70" y="29"/>
                        <a:pt x="70" y="29"/>
                      </a:cubicBezTo>
                      <a:cubicBezTo>
                        <a:pt x="71" y="29"/>
                        <a:pt x="71" y="29"/>
                        <a:pt x="71" y="29"/>
                      </a:cubicBezTo>
                      <a:cubicBezTo>
                        <a:pt x="71" y="28"/>
                        <a:pt x="71" y="28"/>
                        <a:pt x="71" y="28"/>
                      </a:cubicBezTo>
                      <a:cubicBezTo>
                        <a:pt x="71" y="28"/>
                        <a:pt x="71" y="28"/>
                        <a:pt x="71" y="28"/>
                      </a:cubicBezTo>
                      <a:cubicBezTo>
                        <a:pt x="72" y="28"/>
                        <a:pt x="72" y="28"/>
                        <a:pt x="72" y="28"/>
                      </a:cubicBezTo>
                      <a:cubicBezTo>
                        <a:pt x="72" y="28"/>
                        <a:pt x="72" y="28"/>
                        <a:pt x="72" y="28"/>
                      </a:cubicBezTo>
                      <a:cubicBezTo>
                        <a:pt x="72" y="27"/>
                        <a:pt x="72" y="27"/>
                        <a:pt x="72" y="27"/>
                      </a:cubicBezTo>
                      <a:cubicBezTo>
                        <a:pt x="72" y="27"/>
                        <a:pt x="72" y="27"/>
                        <a:pt x="72" y="27"/>
                      </a:cubicBezTo>
                      <a:cubicBezTo>
                        <a:pt x="72" y="27"/>
                        <a:pt x="72" y="27"/>
                        <a:pt x="72" y="27"/>
                      </a:cubicBezTo>
                      <a:cubicBezTo>
                        <a:pt x="73" y="27"/>
                        <a:pt x="73" y="27"/>
                        <a:pt x="73" y="27"/>
                      </a:cubicBezTo>
                      <a:cubicBezTo>
                        <a:pt x="73" y="27"/>
                        <a:pt x="73" y="27"/>
                        <a:pt x="73" y="27"/>
                      </a:cubicBezTo>
                      <a:cubicBezTo>
                        <a:pt x="73" y="26"/>
                        <a:pt x="73" y="26"/>
                        <a:pt x="73" y="26"/>
                      </a:cubicBezTo>
                      <a:cubicBezTo>
                        <a:pt x="73" y="26"/>
                        <a:pt x="73" y="26"/>
                        <a:pt x="73" y="26"/>
                      </a:cubicBezTo>
                      <a:cubicBezTo>
                        <a:pt x="73" y="25"/>
                        <a:pt x="73" y="25"/>
                        <a:pt x="73" y="25"/>
                      </a:cubicBezTo>
                      <a:cubicBezTo>
                        <a:pt x="73" y="24"/>
                        <a:pt x="73" y="24"/>
                        <a:pt x="73" y="24"/>
                      </a:cubicBezTo>
                      <a:cubicBezTo>
                        <a:pt x="72" y="23"/>
                        <a:pt x="72" y="23"/>
                        <a:pt x="72" y="23"/>
                      </a:cubicBezTo>
                      <a:cubicBezTo>
                        <a:pt x="72" y="23"/>
                        <a:pt x="72" y="23"/>
                        <a:pt x="72" y="23"/>
                      </a:cubicBezTo>
                      <a:cubicBezTo>
                        <a:pt x="72" y="22"/>
                        <a:pt x="72" y="22"/>
                        <a:pt x="72" y="22"/>
                      </a:cubicBezTo>
                      <a:cubicBezTo>
                        <a:pt x="73" y="22"/>
                        <a:pt x="73" y="22"/>
                        <a:pt x="73" y="22"/>
                      </a:cubicBezTo>
                      <a:cubicBezTo>
                        <a:pt x="73" y="21"/>
                        <a:pt x="73" y="21"/>
                        <a:pt x="73" y="21"/>
                      </a:cubicBezTo>
                      <a:cubicBezTo>
                        <a:pt x="74" y="21"/>
                        <a:pt x="74" y="21"/>
                        <a:pt x="74" y="21"/>
                      </a:cubicBezTo>
                      <a:cubicBezTo>
                        <a:pt x="74" y="20"/>
                        <a:pt x="74" y="20"/>
                        <a:pt x="74" y="20"/>
                      </a:cubicBezTo>
                      <a:cubicBezTo>
                        <a:pt x="74" y="20"/>
                        <a:pt x="74" y="20"/>
                        <a:pt x="74" y="20"/>
                      </a:cubicBezTo>
                      <a:cubicBezTo>
                        <a:pt x="74" y="19"/>
                        <a:pt x="74" y="19"/>
                        <a:pt x="74" y="19"/>
                      </a:cubicBezTo>
                      <a:cubicBezTo>
                        <a:pt x="74" y="19"/>
                        <a:pt x="74" y="19"/>
                        <a:pt x="74" y="19"/>
                      </a:cubicBezTo>
                      <a:cubicBezTo>
                        <a:pt x="74" y="19"/>
                        <a:pt x="74" y="19"/>
                        <a:pt x="74" y="19"/>
                      </a:cubicBezTo>
                      <a:cubicBezTo>
                        <a:pt x="74" y="19"/>
                        <a:pt x="74" y="19"/>
                        <a:pt x="74" y="19"/>
                      </a:cubicBezTo>
                      <a:cubicBezTo>
                        <a:pt x="75" y="19"/>
                        <a:pt x="75" y="19"/>
                        <a:pt x="75" y="19"/>
                      </a:cubicBezTo>
                      <a:cubicBezTo>
                        <a:pt x="75" y="19"/>
                        <a:pt x="75" y="19"/>
                        <a:pt x="75" y="19"/>
                      </a:cubicBezTo>
                      <a:cubicBezTo>
                        <a:pt x="75" y="18"/>
                        <a:pt x="75" y="18"/>
                        <a:pt x="75" y="18"/>
                      </a:cubicBezTo>
                      <a:cubicBezTo>
                        <a:pt x="75" y="18"/>
                        <a:pt x="75" y="18"/>
                        <a:pt x="75" y="18"/>
                      </a:cubicBezTo>
                      <a:cubicBezTo>
                        <a:pt x="75" y="18"/>
                        <a:pt x="75" y="18"/>
                        <a:pt x="75" y="18"/>
                      </a:cubicBezTo>
                      <a:cubicBezTo>
                        <a:pt x="75" y="17"/>
                        <a:pt x="75" y="17"/>
                        <a:pt x="75" y="17"/>
                      </a:cubicBezTo>
                      <a:cubicBezTo>
                        <a:pt x="75" y="17"/>
                        <a:pt x="75" y="17"/>
                        <a:pt x="75" y="17"/>
                      </a:cubicBezTo>
                      <a:cubicBezTo>
                        <a:pt x="75" y="17"/>
                        <a:pt x="75" y="17"/>
                        <a:pt x="75" y="17"/>
                      </a:cubicBezTo>
                      <a:cubicBezTo>
                        <a:pt x="75" y="17"/>
                        <a:pt x="75" y="17"/>
                        <a:pt x="75" y="17"/>
                      </a:cubicBezTo>
                      <a:cubicBezTo>
                        <a:pt x="75" y="16"/>
                        <a:pt x="75" y="16"/>
                        <a:pt x="75" y="16"/>
                      </a:cubicBezTo>
                      <a:cubicBezTo>
                        <a:pt x="75" y="16"/>
                        <a:pt x="75" y="16"/>
                        <a:pt x="75" y="16"/>
                      </a:cubicBezTo>
                      <a:cubicBezTo>
                        <a:pt x="74" y="15"/>
                        <a:pt x="74" y="15"/>
                        <a:pt x="74" y="15"/>
                      </a:cubicBezTo>
                      <a:cubicBezTo>
                        <a:pt x="74" y="15"/>
                        <a:pt x="74" y="15"/>
                        <a:pt x="74" y="15"/>
                      </a:cubicBezTo>
                      <a:cubicBezTo>
                        <a:pt x="75" y="15"/>
                        <a:pt x="75" y="15"/>
                        <a:pt x="75" y="15"/>
                      </a:cubicBezTo>
                      <a:cubicBezTo>
                        <a:pt x="77" y="13"/>
                        <a:pt x="77" y="13"/>
                        <a:pt x="77" y="13"/>
                      </a:cubicBezTo>
                      <a:cubicBezTo>
                        <a:pt x="78" y="12"/>
                        <a:pt x="78" y="12"/>
                        <a:pt x="78" y="12"/>
                      </a:cubicBezTo>
                      <a:cubicBezTo>
                        <a:pt x="78" y="12"/>
                        <a:pt x="78" y="12"/>
                        <a:pt x="78" y="12"/>
                      </a:cubicBezTo>
                      <a:cubicBezTo>
                        <a:pt x="77" y="12"/>
                        <a:pt x="77" y="12"/>
                        <a:pt x="77" y="12"/>
                      </a:cubicBezTo>
                      <a:cubicBezTo>
                        <a:pt x="77" y="12"/>
                        <a:pt x="77" y="12"/>
                        <a:pt x="77" y="12"/>
                      </a:cubicBezTo>
                      <a:cubicBezTo>
                        <a:pt x="77" y="11"/>
                        <a:pt x="77" y="11"/>
                        <a:pt x="77" y="11"/>
                      </a:cubicBezTo>
                      <a:cubicBezTo>
                        <a:pt x="77" y="11"/>
                        <a:pt x="77" y="11"/>
                        <a:pt x="77" y="11"/>
                      </a:cubicBezTo>
                      <a:cubicBezTo>
                        <a:pt x="77" y="11"/>
                        <a:pt x="77" y="11"/>
                        <a:pt x="77" y="11"/>
                      </a:cubicBezTo>
                      <a:cubicBezTo>
                        <a:pt x="78" y="11"/>
                        <a:pt x="78" y="11"/>
                        <a:pt x="78" y="11"/>
                      </a:cubicBezTo>
                      <a:cubicBezTo>
                        <a:pt x="78" y="11"/>
                        <a:pt x="78" y="11"/>
                        <a:pt x="78" y="11"/>
                      </a:cubicBezTo>
                      <a:cubicBezTo>
                        <a:pt x="78" y="11"/>
                        <a:pt x="78" y="11"/>
                        <a:pt x="78" y="11"/>
                      </a:cubicBezTo>
                      <a:cubicBezTo>
                        <a:pt x="79" y="11"/>
                        <a:pt x="79" y="11"/>
                        <a:pt x="79" y="11"/>
                      </a:cubicBezTo>
                      <a:lnTo>
                        <a:pt x="78" y="10"/>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5" name="Freeform 380">
                  <a:extLst>
                    <a:ext uri="{FF2B5EF4-FFF2-40B4-BE49-F238E27FC236}">
                      <a16:creationId xmlns="" xmlns:a16="http://schemas.microsoft.com/office/drawing/2014/main" id="{E8042732-6850-4B7F-8748-7C9E14CA3189}"/>
                    </a:ext>
                  </a:extLst>
                </p:cNvPr>
                <p:cNvSpPr>
                  <a:spLocks noEditPoints="1"/>
                </p:cNvSpPr>
                <p:nvPr/>
              </p:nvSpPr>
              <p:spPr bwMode="auto">
                <a:xfrm>
                  <a:off x="6462762" y="4606645"/>
                  <a:ext cx="319794" cy="508524"/>
                </a:xfrm>
                <a:custGeom>
                  <a:avLst/>
                  <a:gdLst>
                    <a:gd name="T0" fmla="*/ 10 w 61"/>
                    <a:gd name="T1" fmla="*/ 96 h 97"/>
                    <a:gd name="T2" fmla="*/ 11 w 61"/>
                    <a:gd name="T3" fmla="*/ 96 h 97"/>
                    <a:gd name="T4" fmla="*/ 61 w 61"/>
                    <a:gd name="T5" fmla="*/ 74 h 97"/>
                    <a:gd name="T6" fmla="*/ 59 w 61"/>
                    <a:gd name="T7" fmla="*/ 72 h 97"/>
                    <a:gd name="T8" fmla="*/ 59 w 61"/>
                    <a:gd name="T9" fmla="*/ 70 h 97"/>
                    <a:gd name="T10" fmla="*/ 59 w 61"/>
                    <a:gd name="T11" fmla="*/ 67 h 97"/>
                    <a:gd name="T12" fmla="*/ 59 w 61"/>
                    <a:gd name="T13" fmla="*/ 65 h 97"/>
                    <a:gd name="T14" fmla="*/ 59 w 61"/>
                    <a:gd name="T15" fmla="*/ 63 h 97"/>
                    <a:gd name="T16" fmla="*/ 57 w 61"/>
                    <a:gd name="T17" fmla="*/ 60 h 97"/>
                    <a:gd name="T18" fmla="*/ 57 w 61"/>
                    <a:gd name="T19" fmla="*/ 58 h 97"/>
                    <a:gd name="T20" fmla="*/ 57 w 61"/>
                    <a:gd name="T21" fmla="*/ 56 h 97"/>
                    <a:gd name="T22" fmla="*/ 57 w 61"/>
                    <a:gd name="T23" fmla="*/ 54 h 97"/>
                    <a:gd name="T24" fmla="*/ 58 w 61"/>
                    <a:gd name="T25" fmla="*/ 52 h 97"/>
                    <a:gd name="T26" fmla="*/ 58 w 61"/>
                    <a:gd name="T27" fmla="*/ 52 h 97"/>
                    <a:gd name="T28" fmla="*/ 59 w 61"/>
                    <a:gd name="T29" fmla="*/ 51 h 97"/>
                    <a:gd name="T30" fmla="*/ 59 w 61"/>
                    <a:gd name="T31" fmla="*/ 51 h 97"/>
                    <a:gd name="T32" fmla="*/ 59 w 61"/>
                    <a:gd name="T33" fmla="*/ 50 h 97"/>
                    <a:gd name="T34" fmla="*/ 58 w 61"/>
                    <a:gd name="T35" fmla="*/ 49 h 97"/>
                    <a:gd name="T36" fmla="*/ 58 w 61"/>
                    <a:gd name="T37" fmla="*/ 47 h 97"/>
                    <a:gd name="T38" fmla="*/ 57 w 61"/>
                    <a:gd name="T39" fmla="*/ 46 h 97"/>
                    <a:gd name="T40" fmla="*/ 55 w 61"/>
                    <a:gd name="T41" fmla="*/ 44 h 97"/>
                    <a:gd name="T42" fmla="*/ 55 w 61"/>
                    <a:gd name="T43" fmla="*/ 42 h 97"/>
                    <a:gd name="T44" fmla="*/ 54 w 61"/>
                    <a:gd name="T45" fmla="*/ 41 h 97"/>
                    <a:gd name="T46" fmla="*/ 53 w 61"/>
                    <a:gd name="T47" fmla="*/ 40 h 97"/>
                    <a:gd name="T48" fmla="*/ 51 w 61"/>
                    <a:gd name="T49" fmla="*/ 31 h 97"/>
                    <a:gd name="T50" fmla="*/ 23 w 61"/>
                    <a:gd name="T51" fmla="*/ 2 h 97"/>
                    <a:gd name="T52" fmla="*/ 1 w 61"/>
                    <a:gd name="T53" fmla="*/ 5 h 97"/>
                    <a:gd name="T54" fmla="*/ 6 w 61"/>
                    <a:gd name="T55" fmla="*/ 94 h 97"/>
                    <a:gd name="T56" fmla="*/ 7 w 61"/>
                    <a:gd name="T57" fmla="*/ 94 h 97"/>
                    <a:gd name="T58" fmla="*/ 7 w 61"/>
                    <a:gd name="T59" fmla="*/ 93 h 97"/>
                    <a:gd name="T60" fmla="*/ 9 w 61"/>
                    <a:gd name="T61" fmla="*/ 94 h 97"/>
                    <a:gd name="T62" fmla="*/ 10 w 61"/>
                    <a:gd name="T63" fmla="*/ 94 h 97"/>
                    <a:gd name="T64" fmla="*/ 11 w 61"/>
                    <a:gd name="T65" fmla="*/ 93 h 97"/>
                    <a:gd name="T66" fmla="*/ 11 w 61"/>
                    <a:gd name="T67" fmla="*/ 90 h 97"/>
                    <a:gd name="T68" fmla="*/ 11 w 61"/>
                    <a:gd name="T69" fmla="*/ 89 h 97"/>
                    <a:gd name="T70" fmla="*/ 11 w 61"/>
                    <a:gd name="T71" fmla="*/ 88 h 97"/>
                    <a:gd name="T72" fmla="*/ 11 w 61"/>
                    <a:gd name="T73" fmla="*/ 87 h 97"/>
                    <a:gd name="T74" fmla="*/ 12 w 61"/>
                    <a:gd name="T75" fmla="*/ 87 h 97"/>
                    <a:gd name="T76" fmla="*/ 12 w 61"/>
                    <a:gd name="T77" fmla="*/ 87 h 97"/>
                    <a:gd name="T78" fmla="*/ 14 w 61"/>
                    <a:gd name="T79" fmla="*/ 90 h 97"/>
                    <a:gd name="T80" fmla="*/ 13 w 61"/>
                    <a:gd name="T81" fmla="*/ 91 h 97"/>
                    <a:gd name="T82" fmla="*/ 14 w 61"/>
                    <a:gd name="T83" fmla="*/ 92 h 97"/>
                    <a:gd name="T84" fmla="*/ 15 w 61"/>
                    <a:gd name="T85" fmla="*/ 93 h 97"/>
                    <a:gd name="T86" fmla="*/ 15 w 61"/>
                    <a:gd name="T87" fmla="*/ 92 h 97"/>
                    <a:gd name="T88" fmla="*/ 15 w 61"/>
                    <a:gd name="T89" fmla="*/ 93 h 97"/>
                    <a:gd name="T90" fmla="*/ 16 w 61"/>
                    <a:gd name="T91" fmla="*/ 95 h 97"/>
                    <a:gd name="T92" fmla="*/ 14 w 61"/>
                    <a:gd name="T93" fmla="*/ 95 h 97"/>
                    <a:gd name="T94" fmla="*/ 12 w 61"/>
                    <a:gd name="T95" fmla="*/ 96 h 97"/>
                    <a:gd name="T96" fmla="*/ 20 w 61"/>
                    <a:gd name="T97" fmla="*/ 94 h 97"/>
                    <a:gd name="T98" fmla="*/ 19 w 61"/>
                    <a:gd name="T99" fmla="*/ 94 h 97"/>
                    <a:gd name="T100" fmla="*/ 19 w 61"/>
                    <a:gd name="T101" fmla="*/ 93 h 97"/>
                    <a:gd name="T102" fmla="*/ 20 w 61"/>
                    <a:gd name="T103" fmla="*/ 94 h 97"/>
                    <a:gd name="T104" fmla="*/ 21 w 61"/>
                    <a:gd name="T105" fmla="*/ 93 h 97"/>
                    <a:gd name="T106" fmla="*/ 22 w 61"/>
                    <a:gd name="T107" fmla="*/ 91 h 97"/>
                    <a:gd name="T108" fmla="*/ 22 w 61"/>
                    <a:gd name="T109" fmla="*/ 90 h 97"/>
                    <a:gd name="T110" fmla="*/ 22 w 61"/>
                    <a:gd name="T111" fmla="*/ 90 h 97"/>
                    <a:gd name="T112" fmla="*/ 22 w 61"/>
                    <a:gd name="T113" fmla="*/ 88 h 97"/>
                    <a:gd name="T114" fmla="*/ 22 w 61"/>
                    <a:gd name="T115" fmla="*/ 86 h 97"/>
                    <a:gd name="T116" fmla="*/ 19 w 61"/>
                    <a:gd name="T117" fmla="*/ 85 h 97"/>
                    <a:gd name="T118" fmla="*/ 18 w 61"/>
                    <a:gd name="T119" fmla="*/ 83 h 97"/>
                    <a:gd name="T120" fmla="*/ 18 w 61"/>
                    <a:gd name="T121" fmla="*/ 82 h 97"/>
                    <a:gd name="T122" fmla="*/ 61 w 61"/>
                    <a:gd name="T123" fmla="*/ 7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 h="97">
                      <a:moveTo>
                        <a:pt x="11" y="95"/>
                      </a:moveTo>
                      <a:cubicBezTo>
                        <a:pt x="11" y="96"/>
                        <a:pt x="11" y="96"/>
                        <a:pt x="11" y="96"/>
                      </a:cubicBezTo>
                      <a:cubicBezTo>
                        <a:pt x="11" y="96"/>
                        <a:pt x="11" y="96"/>
                        <a:pt x="11" y="96"/>
                      </a:cubicBezTo>
                      <a:cubicBezTo>
                        <a:pt x="11" y="96"/>
                        <a:pt x="11" y="96"/>
                        <a:pt x="11" y="96"/>
                      </a:cubicBezTo>
                      <a:cubicBezTo>
                        <a:pt x="10" y="96"/>
                        <a:pt x="10" y="96"/>
                        <a:pt x="10" y="96"/>
                      </a:cubicBezTo>
                      <a:cubicBezTo>
                        <a:pt x="9" y="96"/>
                        <a:pt x="9" y="96"/>
                        <a:pt x="9" y="96"/>
                      </a:cubicBezTo>
                      <a:cubicBezTo>
                        <a:pt x="8" y="96"/>
                        <a:pt x="8" y="96"/>
                        <a:pt x="8" y="96"/>
                      </a:cubicBezTo>
                      <a:cubicBezTo>
                        <a:pt x="8" y="97"/>
                        <a:pt x="8" y="97"/>
                        <a:pt x="8" y="97"/>
                      </a:cubicBezTo>
                      <a:cubicBezTo>
                        <a:pt x="11" y="96"/>
                        <a:pt x="11" y="96"/>
                        <a:pt x="11" y="96"/>
                      </a:cubicBezTo>
                      <a:cubicBezTo>
                        <a:pt x="11" y="96"/>
                        <a:pt x="11" y="96"/>
                        <a:pt x="11" y="96"/>
                      </a:cubicBezTo>
                      <a:cubicBezTo>
                        <a:pt x="12" y="96"/>
                        <a:pt x="12" y="96"/>
                        <a:pt x="12" y="96"/>
                      </a:cubicBezTo>
                      <a:cubicBezTo>
                        <a:pt x="12" y="96"/>
                        <a:pt x="12" y="96"/>
                        <a:pt x="12" y="96"/>
                      </a:cubicBezTo>
                      <a:lnTo>
                        <a:pt x="11" y="95"/>
                      </a:lnTo>
                      <a:close/>
                      <a:moveTo>
                        <a:pt x="61" y="75"/>
                      </a:moveTo>
                      <a:cubicBezTo>
                        <a:pt x="61" y="74"/>
                        <a:pt x="61" y="74"/>
                        <a:pt x="61" y="74"/>
                      </a:cubicBezTo>
                      <a:cubicBezTo>
                        <a:pt x="61" y="73"/>
                        <a:pt x="61" y="73"/>
                        <a:pt x="61" y="73"/>
                      </a:cubicBezTo>
                      <a:cubicBezTo>
                        <a:pt x="60" y="73"/>
                        <a:pt x="60" y="73"/>
                        <a:pt x="60" y="73"/>
                      </a:cubicBezTo>
                      <a:cubicBezTo>
                        <a:pt x="60" y="72"/>
                        <a:pt x="60" y="72"/>
                        <a:pt x="60" y="72"/>
                      </a:cubicBezTo>
                      <a:cubicBezTo>
                        <a:pt x="59" y="72"/>
                        <a:pt x="59" y="72"/>
                        <a:pt x="59" y="72"/>
                      </a:cubicBezTo>
                      <a:cubicBezTo>
                        <a:pt x="59" y="72"/>
                        <a:pt x="59" y="72"/>
                        <a:pt x="59" y="72"/>
                      </a:cubicBezTo>
                      <a:cubicBezTo>
                        <a:pt x="59" y="72"/>
                        <a:pt x="59" y="72"/>
                        <a:pt x="59" y="72"/>
                      </a:cubicBezTo>
                      <a:cubicBezTo>
                        <a:pt x="59" y="71"/>
                        <a:pt x="59" y="71"/>
                        <a:pt x="59" y="71"/>
                      </a:cubicBezTo>
                      <a:cubicBezTo>
                        <a:pt x="59" y="71"/>
                        <a:pt x="59" y="71"/>
                        <a:pt x="59" y="71"/>
                      </a:cubicBezTo>
                      <a:cubicBezTo>
                        <a:pt x="59" y="70"/>
                        <a:pt x="59" y="70"/>
                        <a:pt x="59" y="70"/>
                      </a:cubicBezTo>
                      <a:cubicBezTo>
                        <a:pt x="59" y="70"/>
                        <a:pt x="59" y="70"/>
                        <a:pt x="59" y="70"/>
                      </a:cubicBezTo>
                      <a:cubicBezTo>
                        <a:pt x="59" y="70"/>
                        <a:pt x="59" y="70"/>
                        <a:pt x="59" y="70"/>
                      </a:cubicBezTo>
                      <a:cubicBezTo>
                        <a:pt x="59" y="70"/>
                        <a:pt x="59" y="70"/>
                        <a:pt x="59" y="70"/>
                      </a:cubicBezTo>
                      <a:cubicBezTo>
                        <a:pt x="59" y="69"/>
                        <a:pt x="59" y="69"/>
                        <a:pt x="59" y="69"/>
                      </a:cubicBezTo>
                      <a:cubicBezTo>
                        <a:pt x="59" y="68"/>
                        <a:pt x="59" y="68"/>
                        <a:pt x="59" y="68"/>
                      </a:cubicBezTo>
                      <a:cubicBezTo>
                        <a:pt x="59" y="67"/>
                        <a:pt x="59" y="67"/>
                        <a:pt x="59" y="67"/>
                      </a:cubicBezTo>
                      <a:cubicBezTo>
                        <a:pt x="59" y="67"/>
                        <a:pt x="59" y="67"/>
                        <a:pt x="59" y="67"/>
                      </a:cubicBezTo>
                      <a:cubicBezTo>
                        <a:pt x="59" y="66"/>
                        <a:pt x="59" y="66"/>
                        <a:pt x="59" y="66"/>
                      </a:cubicBezTo>
                      <a:cubicBezTo>
                        <a:pt x="59" y="66"/>
                        <a:pt x="59" y="66"/>
                        <a:pt x="59" y="66"/>
                      </a:cubicBezTo>
                      <a:cubicBezTo>
                        <a:pt x="59" y="65"/>
                        <a:pt x="59" y="65"/>
                        <a:pt x="59" y="65"/>
                      </a:cubicBezTo>
                      <a:cubicBezTo>
                        <a:pt x="59" y="65"/>
                        <a:pt x="59" y="65"/>
                        <a:pt x="59" y="65"/>
                      </a:cubicBezTo>
                      <a:cubicBezTo>
                        <a:pt x="59" y="65"/>
                        <a:pt x="59" y="65"/>
                        <a:pt x="59" y="65"/>
                      </a:cubicBezTo>
                      <a:cubicBezTo>
                        <a:pt x="59" y="64"/>
                        <a:pt x="59" y="64"/>
                        <a:pt x="59" y="64"/>
                      </a:cubicBezTo>
                      <a:cubicBezTo>
                        <a:pt x="59" y="64"/>
                        <a:pt x="59" y="64"/>
                        <a:pt x="59" y="64"/>
                      </a:cubicBezTo>
                      <a:cubicBezTo>
                        <a:pt x="59" y="64"/>
                        <a:pt x="59" y="64"/>
                        <a:pt x="59" y="64"/>
                      </a:cubicBezTo>
                      <a:cubicBezTo>
                        <a:pt x="59" y="63"/>
                        <a:pt x="59" y="63"/>
                        <a:pt x="59" y="63"/>
                      </a:cubicBezTo>
                      <a:cubicBezTo>
                        <a:pt x="58" y="63"/>
                        <a:pt x="58" y="63"/>
                        <a:pt x="58" y="63"/>
                      </a:cubicBezTo>
                      <a:cubicBezTo>
                        <a:pt x="58" y="62"/>
                        <a:pt x="58" y="62"/>
                        <a:pt x="58" y="62"/>
                      </a:cubicBezTo>
                      <a:cubicBezTo>
                        <a:pt x="57" y="62"/>
                        <a:pt x="57" y="62"/>
                        <a:pt x="57" y="62"/>
                      </a:cubicBezTo>
                      <a:cubicBezTo>
                        <a:pt x="57" y="60"/>
                        <a:pt x="57" y="60"/>
                        <a:pt x="57" y="60"/>
                      </a:cubicBezTo>
                      <a:cubicBezTo>
                        <a:pt x="57" y="60"/>
                        <a:pt x="57" y="60"/>
                        <a:pt x="57" y="60"/>
                      </a:cubicBezTo>
                      <a:cubicBezTo>
                        <a:pt x="57" y="59"/>
                        <a:pt x="57" y="59"/>
                        <a:pt x="57" y="59"/>
                      </a:cubicBezTo>
                      <a:cubicBezTo>
                        <a:pt x="57" y="59"/>
                        <a:pt x="57" y="59"/>
                        <a:pt x="57" y="59"/>
                      </a:cubicBezTo>
                      <a:cubicBezTo>
                        <a:pt x="57" y="59"/>
                        <a:pt x="57" y="59"/>
                        <a:pt x="57" y="59"/>
                      </a:cubicBezTo>
                      <a:cubicBezTo>
                        <a:pt x="57" y="59"/>
                        <a:pt x="57" y="59"/>
                        <a:pt x="57" y="59"/>
                      </a:cubicBezTo>
                      <a:cubicBezTo>
                        <a:pt x="57" y="58"/>
                        <a:pt x="57" y="58"/>
                        <a:pt x="57" y="58"/>
                      </a:cubicBezTo>
                      <a:cubicBezTo>
                        <a:pt x="57" y="57"/>
                        <a:pt x="57" y="57"/>
                        <a:pt x="57" y="57"/>
                      </a:cubicBezTo>
                      <a:cubicBezTo>
                        <a:pt x="57" y="56"/>
                        <a:pt x="57" y="56"/>
                        <a:pt x="57" y="56"/>
                      </a:cubicBezTo>
                      <a:cubicBezTo>
                        <a:pt x="57" y="56"/>
                        <a:pt x="57" y="56"/>
                        <a:pt x="57" y="56"/>
                      </a:cubicBezTo>
                      <a:cubicBezTo>
                        <a:pt x="57" y="56"/>
                        <a:pt x="57" y="56"/>
                        <a:pt x="57" y="56"/>
                      </a:cubicBezTo>
                      <a:cubicBezTo>
                        <a:pt x="57" y="56"/>
                        <a:pt x="57" y="56"/>
                        <a:pt x="57" y="56"/>
                      </a:cubicBezTo>
                      <a:cubicBezTo>
                        <a:pt x="57" y="55"/>
                        <a:pt x="57" y="55"/>
                        <a:pt x="57" y="55"/>
                      </a:cubicBezTo>
                      <a:cubicBezTo>
                        <a:pt x="57" y="55"/>
                        <a:pt x="57" y="55"/>
                        <a:pt x="57" y="55"/>
                      </a:cubicBezTo>
                      <a:cubicBezTo>
                        <a:pt x="57" y="55"/>
                        <a:pt x="57" y="55"/>
                        <a:pt x="57" y="55"/>
                      </a:cubicBezTo>
                      <a:cubicBezTo>
                        <a:pt x="57" y="54"/>
                        <a:pt x="57" y="54"/>
                        <a:pt x="57" y="54"/>
                      </a:cubicBezTo>
                      <a:cubicBezTo>
                        <a:pt x="57" y="54"/>
                        <a:pt x="57" y="54"/>
                        <a:pt x="57" y="54"/>
                      </a:cubicBezTo>
                      <a:cubicBezTo>
                        <a:pt x="57" y="53"/>
                        <a:pt x="57" y="53"/>
                        <a:pt x="57" y="53"/>
                      </a:cubicBezTo>
                      <a:cubicBezTo>
                        <a:pt x="57" y="53"/>
                        <a:pt x="57" y="53"/>
                        <a:pt x="57"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8" y="52"/>
                        <a:pt x="58" y="52"/>
                        <a:pt x="58" y="52"/>
                      </a:cubicBezTo>
                      <a:cubicBezTo>
                        <a:pt x="58" y="52"/>
                        <a:pt x="58" y="52"/>
                        <a:pt x="58" y="52"/>
                      </a:cubicBezTo>
                      <a:cubicBezTo>
                        <a:pt x="59" y="51"/>
                        <a:pt x="59" y="51"/>
                        <a:pt x="59" y="51"/>
                      </a:cubicBezTo>
                      <a:cubicBezTo>
                        <a:pt x="59" y="52"/>
                        <a:pt x="59" y="52"/>
                        <a:pt x="59" y="52"/>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0"/>
                        <a:pt x="59" y="50"/>
                        <a:pt x="59" y="50"/>
                      </a:cubicBezTo>
                      <a:cubicBezTo>
                        <a:pt x="59" y="50"/>
                        <a:pt x="59" y="50"/>
                        <a:pt x="59" y="50"/>
                      </a:cubicBezTo>
                      <a:cubicBezTo>
                        <a:pt x="59" y="50"/>
                        <a:pt x="59" y="50"/>
                        <a:pt x="59" y="50"/>
                      </a:cubicBezTo>
                      <a:cubicBezTo>
                        <a:pt x="59" y="50"/>
                        <a:pt x="59" y="50"/>
                        <a:pt x="59" y="50"/>
                      </a:cubicBezTo>
                      <a:cubicBezTo>
                        <a:pt x="59" y="50"/>
                        <a:pt x="59" y="50"/>
                        <a:pt x="59" y="50"/>
                      </a:cubicBezTo>
                      <a:cubicBezTo>
                        <a:pt x="59" y="50"/>
                        <a:pt x="59" y="50"/>
                        <a:pt x="59" y="50"/>
                      </a:cubicBezTo>
                      <a:cubicBezTo>
                        <a:pt x="58" y="50"/>
                        <a:pt x="58" y="50"/>
                        <a:pt x="58" y="50"/>
                      </a:cubicBezTo>
                      <a:cubicBezTo>
                        <a:pt x="58" y="49"/>
                        <a:pt x="58" y="49"/>
                        <a:pt x="58" y="49"/>
                      </a:cubicBezTo>
                      <a:cubicBezTo>
                        <a:pt x="58" y="49"/>
                        <a:pt x="58" y="49"/>
                        <a:pt x="58" y="49"/>
                      </a:cubicBezTo>
                      <a:cubicBezTo>
                        <a:pt x="58" y="49"/>
                        <a:pt x="58" y="49"/>
                        <a:pt x="58" y="49"/>
                      </a:cubicBezTo>
                      <a:cubicBezTo>
                        <a:pt x="58" y="48"/>
                        <a:pt x="58" y="48"/>
                        <a:pt x="58" y="48"/>
                      </a:cubicBezTo>
                      <a:cubicBezTo>
                        <a:pt x="58" y="48"/>
                        <a:pt x="58" y="48"/>
                        <a:pt x="58" y="48"/>
                      </a:cubicBezTo>
                      <a:cubicBezTo>
                        <a:pt x="58" y="48"/>
                        <a:pt x="58" y="48"/>
                        <a:pt x="58" y="48"/>
                      </a:cubicBezTo>
                      <a:cubicBezTo>
                        <a:pt x="58" y="48"/>
                        <a:pt x="58" y="48"/>
                        <a:pt x="58" y="48"/>
                      </a:cubicBezTo>
                      <a:cubicBezTo>
                        <a:pt x="58" y="47"/>
                        <a:pt x="58" y="47"/>
                        <a:pt x="58" y="47"/>
                      </a:cubicBezTo>
                      <a:cubicBezTo>
                        <a:pt x="58" y="47"/>
                        <a:pt x="58" y="47"/>
                        <a:pt x="58" y="47"/>
                      </a:cubicBezTo>
                      <a:cubicBezTo>
                        <a:pt x="57" y="47"/>
                        <a:pt x="57" y="47"/>
                        <a:pt x="57" y="47"/>
                      </a:cubicBezTo>
                      <a:cubicBezTo>
                        <a:pt x="57" y="47"/>
                        <a:pt x="57" y="47"/>
                        <a:pt x="57" y="47"/>
                      </a:cubicBezTo>
                      <a:cubicBezTo>
                        <a:pt x="57" y="46"/>
                        <a:pt x="57" y="46"/>
                        <a:pt x="57" y="46"/>
                      </a:cubicBezTo>
                      <a:cubicBezTo>
                        <a:pt x="57" y="46"/>
                        <a:pt x="57" y="46"/>
                        <a:pt x="57" y="46"/>
                      </a:cubicBezTo>
                      <a:cubicBezTo>
                        <a:pt x="57" y="45"/>
                        <a:pt x="57" y="45"/>
                        <a:pt x="57" y="45"/>
                      </a:cubicBezTo>
                      <a:cubicBezTo>
                        <a:pt x="56" y="44"/>
                        <a:pt x="56" y="44"/>
                        <a:pt x="56" y="44"/>
                      </a:cubicBezTo>
                      <a:cubicBezTo>
                        <a:pt x="56" y="44"/>
                        <a:pt x="56" y="44"/>
                        <a:pt x="56" y="44"/>
                      </a:cubicBezTo>
                      <a:cubicBezTo>
                        <a:pt x="55" y="44"/>
                        <a:pt x="55" y="44"/>
                        <a:pt x="55" y="44"/>
                      </a:cubicBezTo>
                      <a:cubicBezTo>
                        <a:pt x="55" y="44"/>
                        <a:pt x="55" y="44"/>
                        <a:pt x="55" y="44"/>
                      </a:cubicBezTo>
                      <a:cubicBezTo>
                        <a:pt x="55" y="44"/>
                        <a:pt x="55" y="44"/>
                        <a:pt x="55" y="44"/>
                      </a:cubicBezTo>
                      <a:cubicBezTo>
                        <a:pt x="55" y="43"/>
                        <a:pt x="55" y="43"/>
                        <a:pt x="55" y="43"/>
                      </a:cubicBezTo>
                      <a:cubicBezTo>
                        <a:pt x="55" y="43"/>
                        <a:pt x="55" y="43"/>
                        <a:pt x="55" y="43"/>
                      </a:cubicBezTo>
                      <a:cubicBezTo>
                        <a:pt x="55" y="43"/>
                        <a:pt x="55" y="43"/>
                        <a:pt x="55" y="43"/>
                      </a:cubicBezTo>
                      <a:cubicBezTo>
                        <a:pt x="55" y="42"/>
                        <a:pt x="55" y="42"/>
                        <a:pt x="55" y="42"/>
                      </a:cubicBezTo>
                      <a:cubicBezTo>
                        <a:pt x="54" y="42"/>
                        <a:pt x="54" y="42"/>
                        <a:pt x="54" y="42"/>
                      </a:cubicBezTo>
                      <a:cubicBezTo>
                        <a:pt x="54" y="42"/>
                        <a:pt x="54" y="42"/>
                        <a:pt x="54" y="42"/>
                      </a:cubicBezTo>
                      <a:cubicBezTo>
                        <a:pt x="54" y="41"/>
                        <a:pt x="54" y="41"/>
                        <a:pt x="54" y="41"/>
                      </a:cubicBezTo>
                      <a:cubicBezTo>
                        <a:pt x="54" y="41"/>
                        <a:pt x="54" y="41"/>
                        <a:pt x="54" y="41"/>
                      </a:cubicBezTo>
                      <a:cubicBezTo>
                        <a:pt x="54" y="41"/>
                        <a:pt x="54" y="41"/>
                        <a:pt x="54" y="41"/>
                      </a:cubicBezTo>
                      <a:cubicBezTo>
                        <a:pt x="54" y="41"/>
                        <a:pt x="54" y="41"/>
                        <a:pt x="54" y="41"/>
                      </a:cubicBezTo>
                      <a:cubicBezTo>
                        <a:pt x="54" y="41"/>
                        <a:pt x="54" y="41"/>
                        <a:pt x="54" y="41"/>
                      </a:cubicBezTo>
                      <a:cubicBezTo>
                        <a:pt x="54" y="40"/>
                        <a:pt x="54" y="40"/>
                        <a:pt x="54" y="40"/>
                      </a:cubicBezTo>
                      <a:cubicBezTo>
                        <a:pt x="54" y="40"/>
                        <a:pt x="54" y="40"/>
                        <a:pt x="54" y="40"/>
                      </a:cubicBezTo>
                      <a:cubicBezTo>
                        <a:pt x="53" y="40"/>
                        <a:pt x="53" y="40"/>
                        <a:pt x="53" y="40"/>
                      </a:cubicBezTo>
                      <a:cubicBezTo>
                        <a:pt x="53" y="40"/>
                        <a:pt x="53" y="40"/>
                        <a:pt x="53" y="40"/>
                      </a:cubicBezTo>
                      <a:cubicBezTo>
                        <a:pt x="53" y="38"/>
                        <a:pt x="53" y="38"/>
                        <a:pt x="53" y="38"/>
                      </a:cubicBezTo>
                      <a:cubicBezTo>
                        <a:pt x="53" y="38"/>
                        <a:pt x="53" y="38"/>
                        <a:pt x="53" y="38"/>
                      </a:cubicBezTo>
                      <a:cubicBezTo>
                        <a:pt x="52" y="36"/>
                        <a:pt x="52" y="34"/>
                        <a:pt x="51" y="33"/>
                      </a:cubicBezTo>
                      <a:cubicBezTo>
                        <a:pt x="51" y="31"/>
                        <a:pt x="51" y="31"/>
                        <a:pt x="51" y="31"/>
                      </a:cubicBezTo>
                      <a:cubicBezTo>
                        <a:pt x="48" y="22"/>
                        <a:pt x="45" y="13"/>
                        <a:pt x="42" y="4"/>
                      </a:cubicBezTo>
                      <a:cubicBezTo>
                        <a:pt x="42" y="3"/>
                        <a:pt x="42" y="2"/>
                        <a:pt x="41" y="0"/>
                      </a:cubicBezTo>
                      <a:cubicBezTo>
                        <a:pt x="41" y="0"/>
                        <a:pt x="41" y="0"/>
                        <a:pt x="41" y="0"/>
                      </a:cubicBezTo>
                      <a:cubicBezTo>
                        <a:pt x="41" y="0"/>
                        <a:pt x="41" y="0"/>
                        <a:pt x="41" y="0"/>
                      </a:cubicBezTo>
                      <a:cubicBezTo>
                        <a:pt x="35" y="0"/>
                        <a:pt x="29" y="1"/>
                        <a:pt x="23" y="2"/>
                      </a:cubicBezTo>
                      <a:cubicBezTo>
                        <a:pt x="19" y="2"/>
                        <a:pt x="15" y="3"/>
                        <a:pt x="11" y="3"/>
                      </a:cubicBezTo>
                      <a:cubicBezTo>
                        <a:pt x="7" y="3"/>
                        <a:pt x="3" y="4"/>
                        <a:pt x="0" y="4"/>
                      </a:cubicBezTo>
                      <a:cubicBezTo>
                        <a:pt x="0" y="4"/>
                        <a:pt x="0" y="4"/>
                        <a:pt x="0" y="4"/>
                      </a:cubicBezTo>
                      <a:cubicBezTo>
                        <a:pt x="0" y="5"/>
                        <a:pt x="0" y="5"/>
                        <a:pt x="0" y="5"/>
                      </a:cubicBezTo>
                      <a:cubicBezTo>
                        <a:pt x="1" y="5"/>
                        <a:pt x="1" y="5"/>
                        <a:pt x="1" y="5"/>
                      </a:cubicBezTo>
                      <a:cubicBezTo>
                        <a:pt x="1" y="6"/>
                        <a:pt x="1" y="6"/>
                        <a:pt x="1" y="6"/>
                      </a:cubicBezTo>
                      <a:cubicBezTo>
                        <a:pt x="2" y="6"/>
                        <a:pt x="2" y="6"/>
                        <a:pt x="2" y="6"/>
                      </a:cubicBezTo>
                      <a:cubicBezTo>
                        <a:pt x="2" y="6"/>
                        <a:pt x="2" y="6"/>
                        <a:pt x="2" y="6"/>
                      </a:cubicBezTo>
                      <a:cubicBezTo>
                        <a:pt x="2" y="26"/>
                        <a:pt x="2" y="45"/>
                        <a:pt x="1" y="65"/>
                      </a:cubicBezTo>
                      <a:cubicBezTo>
                        <a:pt x="3" y="75"/>
                        <a:pt x="4" y="84"/>
                        <a:pt x="6" y="94"/>
                      </a:cubicBezTo>
                      <a:cubicBezTo>
                        <a:pt x="6" y="94"/>
                        <a:pt x="6" y="94"/>
                        <a:pt x="6" y="94"/>
                      </a:cubicBezTo>
                      <a:cubicBezTo>
                        <a:pt x="6" y="94"/>
                        <a:pt x="6" y="94"/>
                        <a:pt x="6" y="94"/>
                      </a:cubicBezTo>
                      <a:cubicBezTo>
                        <a:pt x="7" y="93"/>
                        <a:pt x="7" y="93"/>
                        <a:pt x="7" y="93"/>
                      </a:cubicBezTo>
                      <a:cubicBezTo>
                        <a:pt x="7" y="93"/>
                        <a:pt x="7" y="93"/>
                        <a:pt x="7" y="93"/>
                      </a:cubicBezTo>
                      <a:cubicBezTo>
                        <a:pt x="7" y="94"/>
                        <a:pt x="7" y="94"/>
                        <a:pt x="7" y="94"/>
                      </a:cubicBezTo>
                      <a:cubicBezTo>
                        <a:pt x="7" y="94"/>
                        <a:pt x="7" y="94"/>
                        <a:pt x="7" y="94"/>
                      </a:cubicBezTo>
                      <a:cubicBezTo>
                        <a:pt x="7" y="94"/>
                        <a:pt x="7" y="94"/>
                        <a:pt x="7" y="94"/>
                      </a:cubicBezTo>
                      <a:cubicBezTo>
                        <a:pt x="7" y="94"/>
                        <a:pt x="7" y="94"/>
                        <a:pt x="7" y="94"/>
                      </a:cubicBezTo>
                      <a:cubicBezTo>
                        <a:pt x="7" y="94"/>
                        <a:pt x="7" y="94"/>
                        <a:pt x="7" y="94"/>
                      </a:cubicBezTo>
                      <a:cubicBezTo>
                        <a:pt x="7" y="93"/>
                        <a:pt x="7" y="93"/>
                        <a:pt x="7" y="93"/>
                      </a:cubicBezTo>
                      <a:cubicBezTo>
                        <a:pt x="8" y="94"/>
                        <a:pt x="8" y="94"/>
                        <a:pt x="8" y="94"/>
                      </a:cubicBezTo>
                      <a:cubicBezTo>
                        <a:pt x="9" y="94"/>
                        <a:pt x="9" y="94"/>
                        <a:pt x="9" y="94"/>
                      </a:cubicBezTo>
                      <a:cubicBezTo>
                        <a:pt x="9" y="94"/>
                        <a:pt x="9" y="94"/>
                        <a:pt x="9" y="94"/>
                      </a:cubicBezTo>
                      <a:cubicBezTo>
                        <a:pt x="9" y="94"/>
                        <a:pt x="9" y="94"/>
                        <a:pt x="9" y="94"/>
                      </a:cubicBezTo>
                      <a:cubicBezTo>
                        <a:pt x="9" y="94"/>
                        <a:pt x="9" y="94"/>
                        <a:pt x="9" y="94"/>
                      </a:cubicBezTo>
                      <a:cubicBezTo>
                        <a:pt x="10" y="94"/>
                        <a:pt x="10" y="94"/>
                        <a:pt x="10" y="94"/>
                      </a:cubicBezTo>
                      <a:cubicBezTo>
                        <a:pt x="10" y="94"/>
                        <a:pt x="10" y="94"/>
                        <a:pt x="10" y="94"/>
                      </a:cubicBezTo>
                      <a:cubicBezTo>
                        <a:pt x="10" y="94"/>
                        <a:pt x="10" y="94"/>
                        <a:pt x="10" y="94"/>
                      </a:cubicBezTo>
                      <a:cubicBezTo>
                        <a:pt x="10" y="94"/>
                        <a:pt x="10" y="94"/>
                        <a:pt x="10" y="94"/>
                      </a:cubicBezTo>
                      <a:cubicBezTo>
                        <a:pt x="10" y="94"/>
                        <a:pt x="10" y="94"/>
                        <a:pt x="10" y="94"/>
                      </a:cubicBezTo>
                      <a:cubicBezTo>
                        <a:pt x="10" y="95"/>
                        <a:pt x="10" y="95"/>
                        <a:pt x="10" y="95"/>
                      </a:cubicBezTo>
                      <a:cubicBezTo>
                        <a:pt x="10" y="95"/>
                        <a:pt x="10" y="95"/>
                        <a:pt x="10" y="95"/>
                      </a:cubicBezTo>
                      <a:cubicBezTo>
                        <a:pt x="11" y="94"/>
                        <a:pt x="11" y="94"/>
                        <a:pt x="11" y="94"/>
                      </a:cubicBezTo>
                      <a:cubicBezTo>
                        <a:pt x="11" y="94"/>
                        <a:pt x="11" y="94"/>
                        <a:pt x="11" y="94"/>
                      </a:cubicBezTo>
                      <a:cubicBezTo>
                        <a:pt x="11" y="93"/>
                        <a:pt x="11" y="93"/>
                        <a:pt x="11" y="93"/>
                      </a:cubicBezTo>
                      <a:cubicBezTo>
                        <a:pt x="11" y="92"/>
                        <a:pt x="11" y="92"/>
                        <a:pt x="11" y="92"/>
                      </a:cubicBezTo>
                      <a:cubicBezTo>
                        <a:pt x="11" y="92"/>
                        <a:pt x="11" y="92"/>
                        <a:pt x="11" y="92"/>
                      </a:cubicBezTo>
                      <a:cubicBezTo>
                        <a:pt x="11" y="91"/>
                        <a:pt x="11" y="91"/>
                        <a:pt x="11" y="91"/>
                      </a:cubicBezTo>
                      <a:cubicBezTo>
                        <a:pt x="11" y="91"/>
                        <a:pt x="11" y="91"/>
                        <a:pt x="11" y="91"/>
                      </a:cubicBezTo>
                      <a:cubicBezTo>
                        <a:pt x="11" y="90"/>
                        <a:pt x="11" y="90"/>
                        <a:pt x="11" y="90"/>
                      </a:cubicBezTo>
                      <a:cubicBezTo>
                        <a:pt x="11" y="90"/>
                        <a:pt x="11" y="90"/>
                        <a:pt x="11" y="90"/>
                      </a:cubicBezTo>
                      <a:cubicBezTo>
                        <a:pt x="11" y="90"/>
                        <a:pt x="11" y="90"/>
                        <a:pt x="11" y="90"/>
                      </a:cubicBezTo>
                      <a:cubicBezTo>
                        <a:pt x="11" y="90"/>
                        <a:pt x="11" y="90"/>
                        <a:pt x="11" y="90"/>
                      </a:cubicBezTo>
                      <a:cubicBezTo>
                        <a:pt x="11" y="90"/>
                        <a:pt x="11" y="90"/>
                        <a:pt x="11" y="90"/>
                      </a:cubicBezTo>
                      <a:cubicBezTo>
                        <a:pt x="11" y="89"/>
                        <a:pt x="11" y="89"/>
                        <a:pt x="11" y="89"/>
                      </a:cubicBezTo>
                      <a:cubicBezTo>
                        <a:pt x="11" y="89"/>
                        <a:pt x="11" y="89"/>
                        <a:pt x="11" y="89"/>
                      </a:cubicBezTo>
                      <a:cubicBezTo>
                        <a:pt x="11" y="89"/>
                        <a:pt x="11" y="89"/>
                        <a:pt x="11" y="89"/>
                      </a:cubicBezTo>
                      <a:cubicBezTo>
                        <a:pt x="11" y="89"/>
                        <a:pt x="11" y="89"/>
                        <a:pt x="11" y="89"/>
                      </a:cubicBezTo>
                      <a:cubicBezTo>
                        <a:pt x="11" y="88"/>
                        <a:pt x="11" y="88"/>
                        <a:pt x="11" y="88"/>
                      </a:cubicBezTo>
                      <a:cubicBezTo>
                        <a:pt x="11" y="88"/>
                        <a:pt x="11" y="88"/>
                        <a:pt x="11" y="88"/>
                      </a:cubicBezTo>
                      <a:cubicBezTo>
                        <a:pt x="11" y="88"/>
                        <a:pt x="11" y="88"/>
                        <a:pt x="11" y="88"/>
                      </a:cubicBezTo>
                      <a:cubicBezTo>
                        <a:pt x="11" y="88"/>
                        <a:pt x="11" y="88"/>
                        <a:pt x="11" y="88"/>
                      </a:cubicBezTo>
                      <a:cubicBezTo>
                        <a:pt x="11" y="87"/>
                        <a:pt x="11" y="87"/>
                        <a:pt x="11" y="87"/>
                      </a:cubicBezTo>
                      <a:cubicBezTo>
                        <a:pt x="11" y="87"/>
                        <a:pt x="11" y="87"/>
                        <a:pt x="11" y="87"/>
                      </a:cubicBezTo>
                      <a:cubicBezTo>
                        <a:pt x="11" y="87"/>
                        <a:pt x="11" y="87"/>
                        <a:pt x="11" y="87"/>
                      </a:cubicBezTo>
                      <a:cubicBezTo>
                        <a:pt x="11" y="87"/>
                        <a:pt x="11" y="87"/>
                        <a:pt x="11" y="87"/>
                      </a:cubicBezTo>
                      <a:cubicBezTo>
                        <a:pt x="11" y="86"/>
                        <a:pt x="11" y="86"/>
                        <a:pt x="11" y="86"/>
                      </a:cubicBezTo>
                      <a:cubicBezTo>
                        <a:pt x="12" y="86"/>
                        <a:pt x="12" y="86"/>
                        <a:pt x="12" y="86"/>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3" y="87"/>
                        <a:pt x="13" y="87"/>
                        <a:pt x="13" y="87"/>
                      </a:cubicBezTo>
                      <a:cubicBezTo>
                        <a:pt x="13" y="88"/>
                        <a:pt x="13" y="88"/>
                        <a:pt x="13" y="88"/>
                      </a:cubicBezTo>
                      <a:cubicBezTo>
                        <a:pt x="14" y="89"/>
                        <a:pt x="14" y="89"/>
                        <a:pt x="14" y="89"/>
                      </a:cubicBezTo>
                      <a:cubicBezTo>
                        <a:pt x="14" y="89"/>
                        <a:pt x="14" y="89"/>
                        <a:pt x="14" y="89"/>
                      </a:cubicBezTo>
                      <a:cubicBezTo>
                        <a:pt x="14" y="90"/>
                        <a:pt x="14" y="90"/>
                        <a:pt x="14" y="90"/>
                      </a:cubicBezTo>
                      <a:cubicBezTo>
                        <a:pt x="14" y="90"/>
                        <a:pt x="14" y="90"/>
                        <a:pt x="14" y="90"/>
                      </a:cubicBezTo>
                      <a:cubicBezTo>
                        <a:pt x="13" y="90"/>
                        <a:pt x="13" y="90"/>
                        <a:pt x="13" y="90"/>
                      </a:cubicBezTo>
                      <a:cubicBezTo>
                        <a:pt x="13" y="91"/>
                        <a:pt x="13" y="91"/>
                        <a:pt x="13" y="91"/>
                      </a:cubicBezTo>
                      <a:cubicBezTo>
                        <a:pt x="13" y="91"/>
                        <a:pt x="13" y="91"/>
                        <a:pt x="13" y="91"/>
                      </a:cubicBezTo>
                      <a:cubicBezTo>
                        <a:pt x="13" y="91"/>
                        <a:pt x="13" y="91"/>
                        <a:pt x="13" y="91"/>
                      </a:cubicBezTo>
                      <a:cubicBezTo>
                        <a:pt x="14" y="91"/>
                        <a:pt x="14" y="91"/>
                        <a:pt x="14" y="91"/>
                      </a:cubicBezTo>
                      <a:cubicBezTo>
                        <a:pt x="14" y="92"/>
                        <a:pt x="14" y="92"/>
                        <a:pt x="14" y="92"/>
                      </a:cubicBezTo>
                      <a:cubicBezTo>
                        <a:pt x="14" y="92"/>
                        <a:pt x="14" y="92"/>
                        <a:pt x="14" y="92"/>
                      </a:cubicBezTo>
                      <a:cubicBezTo>
                        <a:pt x="14" y="92"/>
                        <a:pt x="14" y="92"/>
                        <a:pt x="14" y="92"/>
                      </a:cubicBezTo>
                      <a:cubicBezTo>
                        <a:pt x="14" y="92"/>
                        <a:pt x="14" y="92"/>
                        <a:pt x="14" y="92"/>
                      </a:cubicBezTo>
                      <a:cubicBezTo>
                        <a:pt x="14" y="92"/>
                        <a:pt x="14" y="92"/>
                        <a:pt x="14" y="92"/>
                      </a:cubicBezTo>
                      <a:cubicBezTo>
                        <a:pt x="14" y="93"/>
                        <a:pt x="14" y="93"/>
                        <a:pt x="14" y="93"/>
                      </a:cubicBezTo>
                      <a:cubicBezTo>
                        <a:pt x="14" y="93"/>
                        <a:pt x="14" y="93"/>
                        <a:pt x="14" y="93"/>
                      </a:cubicBezTo>
                      <a:cubicBezTo>
                        <a:pt x="14" y="93"/>
                        <a:pt x="14" y="93"/>
                        <a:pt x="14" y="93"/>
                      </a:cubicBezTo>
                      <a:cubicBezTo>
                        <a:pt x="15" y="93"/>
                        <a:pt x="15" y="93"/>
                        <a:pt x="15" y="93"/>
                      </a:cubicBezTo>
                      <a:cubicBezTo>
                        <a:pt x="15" y="93"/>
                        <a:pt x="15" y="93"/>
                        <a:pt x="15" y="93"/>
                      </a:cubicBezTo>
                      <a:cubicBezTo>
                        <a:pt x="15" y="93"/>
                        <a:pt x="15" y="93"/>
                        <a:pt x="15" y="93"/>
                      </a:cubicBezTo>
                      <a:cubicBezTo>
                        <a:pt x="15" y="93"/>
                        <a:pt x="15" y="93"/>
                        <a:pt x="15" y="93"/>
                      </a:cubicBezTo>
                      <a:cubicBezTo>
                        <a:pt x="15" y="93"/>
                        <a:pt x="15" y="93"/>
                        <a:pt x="15" y="93"/>
                      </a:cubicBezTo>
                      <a:cubicBezTo>
                        <a:pt x="15" y="92"/>
                        <a:pt x="15" y="92"/>
                        <a:pt x="15" y="92"/>
                      </a:cubicBezTo>
                      <a:cubicBezTo>
                        <a:pt x="15" y="92"/>
                        <a:pt x="15" y="92"/>
                        <a:pt x="15" y="92"/>
                      </a:cubicBezTo>
                      <a:cubicBezTo>
                        <a:pt x="15" y="92"/>
                        <a:pt x="15" y="92"/>
                        <a:pt x="15" y="92"/>
                      </a:cubicBezTo>
                      <a:cubicBezTo>
                        <a:pt x="16" y="92"/>
                        <a:pt x="16" y="92"/>
                        <a:pt x="16" y="92"/>
                      </a:cubicBezTo>
                      <a:cubicBezTo>
                        <a:pt x="16" y="93"/>
                        <a:pt x="16" y="93"/>
                        <a:pt x="16" y="93"/>
                      </a:cubicBezTo>
                      <a:cubicBezTo>
                        <a:pt x="15" y="93"/>
                        <a:pt x="15" y="93"/>
                        <a:pt x="15" y="93"/>
                      </a:cubicBezTo>
                      <a:cubicBezTo>
                        <a:pt x="15" y="93"/>
                        <a:pt x="15" y="93"/>
                        <a:pt x="15" y="93"/>
                      </a:cubicBezTo>
                      <a:cubicBezTo>
                        <a:pt x="16" y="93"/>
                        <a:pt x="16" y="93"/>
                        <a:pt x="16" y="93"/>
                      </a:cubicBezTo>
                      <a:cubicBezTo>
                        <a:pt x="16" y="94"/>
                        <a:pt x="16" y="94"/>
                        <a:pt x="16" y="94"/>
                      </a:cubicBezTo>
                      <a:cubicBezTo>
                        <a:pt x="17" y="95"/>
                        <a:pt x="17" y="95"/>
                        <a:pt x="17" y="95"/>
                      </a:cubicBezTo>
                      <a:cubicBezTo>
                        <a:pt x="16" y="95"/>
                        <a:pt x="16" y="95"/>
                        <a:pt x="16" y="95"/>
                      </a:cubicBezTo>
                      <a:cubicBezTo>
                        <a:pt x="16" y="95"/>
                        <a:pt x="16" y="95"/>
                        <a:pt x="16" y="95"/>
                      </a:cubicBezTo>
                      <a:cubicBezTo>
                        <a:pt x="15" y="96"/>
                        <a:pt x="15" y="96"/>
                        <a:pt x="15" y="96"/>
                      </a:cubicBezTo>
                      <a:cubicBezTo>
                        <a:pt x="14" y="96"/>
                        <a:pt x="14" y="96"/>
                        <a:pt x="14" y="96"/>
                      </a:cubicBezTo>
                      <a:cubicBezTo>
                        <a:pt x="14" y="95"/>
                        <a:pt x="14" y="95"/>
                        <a:pt x="14" y="95"/>
                      </a:cubicBezTo>
                      <a:cubicBezTo>
                        <a:pt x="14" y="95"/>
                        <a:pt x="14" y="95"/>
                        <a:pt x="14" y="95"/>
                      </a:cubicBezTo>
                      <a:cubicBezTo>
                        <a:pt x="14" y="96"/>
                        <a:pt x="14" y="96"/>
                        <a:pt x="14" y="96"/>
                      </a:cubicBezTo>
                      <a:cubicBezTo>
                        <a:pt x="14" y="96"/>
                        <a:pt x="14" y="96"/>
                        <a:pt x="14" y="96"/>
                      </a:cubicBezTo>
                      <a:cubicBezTo>
                        <a:pt x="13" y="96"/>
                        <a:pt x="13" y="96"/>
                        <a:pt x="13" y="96"/>
                      </a:cubicBezTo>
                      <a:cubicBezTo>
                        <a:pt x="13" y="96"/>
                        <a:pt x="13" y="96"/>
                        <a:pt x="13" y="96"/>
                      </a:cubicBezTo>
                      <a:cubicBezTo>
                        <a:pt x="12" y="96"/>
                        <a:pt x="12" y="96"/>
                        <a:pt x="12" y="96"/>
                      </a:cubicBezTo>
                      <a:cubicBezTo>
                        <a:pt x="13" y="96"/>
                        <a:pt x="13" y="96"/>
                        <a:pt x="13" y="96"/>
                      </a:cubicBezTo>
                      <a:cubicBezTo>
                        <a:pt x="14" y="96"/>
                        <a:pt x="14" y="96"/>
                        <a:pt x="14" y="96"/>
                      </a:cubicBezTo>
                      <a:cubicBezTo>
                        <a:pt x="16" y="96"/>
                        <a:pt x="16" y="96"/>
                        <a:pt x="16" y="96"/>
                      </a:cubicBezTo>
                      <a:cubicBezTo>
                        <a:pt x="19" y="95"/>
                        <a:pt x="19" y="95"/>
                        <a:pt x="19" y="95"/>
                      </a:cubicBezTo>
                      <a:cubicBezTo>
                        <a:pt x="20" y="94"/>
                        <a:pt x="20" y="94"/>
                        <a:pt x="20" y="94"/>
                      </a:cubicBezTo>
                      <a:cubicBezTo>
                        <a:pt x="20" y="94"/>
                        <a:pt x="20" y="94"/>
                        <a:pt x="20" y="94"/>
                      </a:cubicBezTo>
                      <a:cubicBezTo>
                        <a:pt x="20" y="94"/>
                        <a:pt x="20" y="94"/>
                        <a:pt x="20" y="94"/>
                      </a:cubicBezTo>
                      <a:cubicBezTo>
                        <a:pt x="20" y="94"/>
                        <a:pt x="20" y="94"/>
                        <a:pt x="20" y="94"/>
                      </a:cubicBezTo>
                      <a:cubicBezTo>
                        <a:pt x="20" y="94"/>
                        <a:pt x="20" y="94"/>
                        <a:pt x="20" y="94"/>
                      </a:cubicBezTo>
                      <a:cubicBezTo>
                        <a:pt x="19" y="94"/>
                        <a:pt x="19" y="94"/>
                        <a:pt x="19" y="94"/>
                      </a:cubicBezTo>
                      <a:cubicBezTo>
                        <a:pt x="19" y="94"/>
                        <a:pt x="19" y="94"/>
                        <a:pt x="19" y="94"/>
                      </a:cubicBezTo>
                      <a:cubicBezTo>
                        <a:pt x="19" y="93"/>
                        <a:pt x="19" y="93"/>
                        <a:pt x="19" y="93"/>
                      </a:cubicBezTo>
                      <a:cubicBezTo>
                        <a:pt x="19" y="93"/>
                        <a:pt x="19" y="93"/>
                        <a:pt x="19" y="93"/>
                      </a:cubicBezTo>
                      <a:cubicBezTo>
                        <a:pt x="19" y="93"/>
                        <a:pt x="19" y="93"/>
                        <a:pt x="19" y="93"/>
                      </a:cubicBezTo>
                      <a:cubicBezTo>
                        <a:pt x="19" y="93"/>
                        <a:pt x="19" y="93"/>
                        <a:pt x="19" y="93"/>
                      </a:cubicBezTo>
                      <a:cubicBezTo>
                        <a:pt x="19" y="93"/>
                        <a:pt x="19" y="93"/>
                        <a:pt x="19" y="93"/>
                      </a:cubicBezTo>
                      <a:cubicBezTo>
                        <a:pt x="20" y="93"/>
                        <a:pt x="20" y="93"/>
                        <a:pt x="20" y="93"/>
                      </a:cubicBezTo>
                      <a:cubicBezTo>
                        <a:pt x="20" y="93"/>
                        <a:pt x="20" y="93"/>
                        <a:pt x="20" y="93"/>
                      </a:cubicBezTo>
                      <a:cubicBezTo>
                        <a:pt x="20" y="93"/>
                        <a:pt x="20" y="93"/>
                        <a:pt x="20" y="93"/>
                      </a:cubicBezTo>
                      <a:cubicBezTo>
                        <a:pt x="20" y="94"/>
                        <a:pt x="20" y="94"/>
                        <a:pt x="20" y="94"/>
                      </a:cubicBezTo>
                      <a:cubicBezTo>
                        <a:pt x="20" y="94"/>
                        <a:pt x="20" y="94"/>
                        <a:pt x="20" y="94"/>
                      </a:cubicBezTo>
                      <a:cubicBezTo>
                        <a:pt x="21" y="93"/>
                        <a:pt x="21" y="93"/>
                        <a:pt x="21" y="93"/>
                      </a:cubicBezTo>
                      <a:cubicBezTo>
                        <a:pt x="21" y="93"/>
                        <a:pt x="21" y="93"/>
                        <a:pt x="21" y="93"/>
                      </a:cubicBezTo>
                      <a:cubicBezTo>
                        <a:pt x="21" y="93"/>
                        <a:pt x="21" y="93"/>
                        <a:pt x="21" y="93"/>
                      </a:cubicBezTo>
                      <a:cubicBezTo>
                        <a:pt x="21" y="93"/>
                        <a:pt x="21" y="93"/>
                        <a:pt x="21" y="93"/>
                      </a:cubicBezTo>
                      <a:cubicBezTo>
                        <a:pt x="21" y="93"/>
                        <a:pt x="21" y="93"/>
                        <a:pt x="21" y="93"/>
                      </a:cubicBezTo>
                      <a:cubicBezTo>
                        <a:pt x="22" y="92"/>
                        <a:pt x="22" y="92"/>
                        <a:pt x="22" y="92"/>
                      </a:cubicBezTo>
                      <a:cubicBezTo>
                        <a:pt x="22" y="92"/>
                        <a:pt x="22" y="92"/>
                        <a:pt x="22" y="92"/>
                      </a:cubicBezTo>
                      <a:cubicBezTo>
                        <a:pt x="22" y="92"/>
                        <a:pt x="22" y="92"/>
                        <a:pt x="22" y="92"/>
                      </a:cubicBezTo>
                      <a:cubicBezTo>
                        <a:pt x="22" y="91"/>
                        <a:pt x="22" y="91"/>
                        <a:pt x="22" y="91"/>
                      </a:cubicBezTo>
                      <a:cubicBezTo>
                        <a:pt x="22" y="91"/>
                        <a:pt x="22" y="91"/>
                        <a:pt x="22" y="91"/>
                      </a:cubicBezTo>
                      <a:cubicBezTo>
                        <a:pt x="23" y="91"/>
                        <a:pt x="23" y="91"/>
                        <a:pt x="23" y="91"/>
                      </a:cubicBezTo>
                      <a:cubicBezTo>
                        <a:pt x="22" y="91"/>
                        <a:pt x="22" y="91"/>
                        <a:pt x="22" y="91"/>
                      </a:cubicBezTo>
                      <a:cubicBezTo>
                        <a:pt x="22" y="91"/>
                        <a:pt x="22" y="91"/>
                        <a:pt x="22" y="91"/>
                      </a:cubicBezTo>
                      <a:cubicBezTo>
                        <a:pt x="22" y="90"/>
                        <a:pt x="22" y="90"/>
                        <a:pt x="22" y="90"/>
                      </a:cubicBezTo>
                      <a:cubicBezTo>
                        <a:pt x="22" y="90"/>
                        <a:pt x="22" y="90"/>
                        <a:pt x="22" y="90"/>
                      </a:cubicBezTo>
                      <a:cubicBezTo>
                        <a:pt x="22" y="90"/>
                        <a:pt x="22" y="90"/>
                        <a:pt x="22" y="90"/>
                      </a:cubicBezTo>
                      <a:cubicBezTo>
                        <a:pt x="22" y="90"/>
                        <a:pt x="22" y="90"/>
                        <a:pt x="22" y="90"/>
                      </a:cubicBezTo>
                      <a:cubicBezTo>
                        <a:pt x="22" y="90"/>
                        <a:pt x="22" y="90"/>
                        <a:pt x="22" y="90"/>
                      </a:cubicBezTo>
                      <a:cubicBezTo>
                        <a:pt x="22" y="90"/>
                        <a:pt x="22" y="90"/>
                        <a:pt x="22" y="90"/>
                      </a:cubicBezTo>
                      <a:cubicBezTo>
                        <a:pt x="22" y="89"/>
                        <a:pt x="22" y="89"/>
                        <a:pt x="22" y="89"/>
                      </a:cubicBezTo>
                      <a:cubicBezTo>
                        <a:pt x="22" y="89"/>
                        <a:pt x="22" y="89"/>
                        <a:pt x="22" y="89"/>
                      </a:cubicBezTo>
                      <a:cubicBezTo>
                        <a:pt x="22" y="89"/>
                        <a:pt x="22" y="89"/>
                        <a:pt x="22" y="89"/>
                      </a:cubicBezTo>
                      <a:cubicBezTo>
                        <a:pt x="22" y="89"/>
                        <a:pt x="22" y="89"/>
                        <a:pt x="22" y="89"/>
                      </a:cubicBezTo>
                      <a:cubicBezTo>
                        <a:pt x="22" y="88"/>
                        <a:pt x="22" y="88"/>
                        <a:pt x="22" y="88"/>
                      </a:cubicBezTo>
                      <a:cubicBezTo>
                        <a:pt x="22" y="88"/>
                        <a:pt x="22" y="88"/>
                        <a:pt x="22" y="88"/>
                      </a:cubicBezTo>
                      <a:cubicBezTo>
                        <a:pt x="22" y="87"/>
                        <a:pt x="22" y="87"/>
                        <a:pt x="22" y="87"/>
                      </a:cubicBezTo>
                      <a:cubicBezTo>
                        <a:pt x="22" y="87"/>
                        <a:pt x="22" y="87"/>
                        <a:pt x="22" y="87"/>
                      </a:cubicBezTo>
                      <a:cubicBezTo>
                        <a:pt x="22" y="86"/>
                        <a:pt x="22" y="86"/>
                        <a:pt x="22" y="86"/>
                      </a:cubicBezTo>
                      <a:cubicBezTo>
                        <a:pt x="22" y="86"/>
                        <a:pt x="22" y="86"/>
                        <a:pt x="22" y="86"/>
                      </a:cubicBezTo>
                      <a:cubicBezTo>
                        <a:pt x="22" y="86"/>
                        <a:pt x="22" y="86"/>
                        <a:pt x="22" y="86"/>
                      </a:cubicBezTo>
                      <a:cubicBezTo>
                        <a:pt x="20" y="86"/>
                        <a:pt x="20" y="86"/>
                        <a:pt x="20" y="86"/>
                      </a:cubicBezTo>
                      <a:cubicBezTo>
                        <a:pt x="20" y="85"/>
                        <a:pt x="20" y="85"/>
                        <a:pt x="20" y="85"/>
                      </a:cubicBezTo>
                      <a:cubicBezTo>
                        <a:pt x="20" y="85"/>
                        <a:pt x="20" y="85"/>
                        <a:pt x="20" y="85"/>
                      </a:cubicBezTo>
                      <a:cubicBezTo>
                        <a:pt x="19" y="85"/>
                        <a:pt x="19" y="85"/>
                        <a:pt x="19" y="85"/>
                      </a:cubicBezTo>
                      <a:cubicBezTo>
                        <a:pt x="19" y="84"/>
                        <a:pt x="19" y="84"/>
                        <a:pt x="19" y="84"/>
                      </a:cubicBezTo>
                      <a:cubicBezTo>
                        <a:pt x="18" y="84"/>
                        <a:pt x="18" y="84"/>
                        <a:pt x="18" y="84"/>
                      </a:cubicBezTo>
                      <a:cubicBezTo>
                        <a:pt x="18" y="84"/>
                        <a:pt x="18" y="84"/>
                        <a:pt x="18" y="84"/>
                      </a:cubicBezTo>
                      <a:cubicBezTo>
                        <a:pt x="18" y="83"/>
                        <a:pt x="18" y="83"/>
                        <a:pt x="18" y="83"/>
                      </a:cubicBezTo>
                      <a:cubicBezTo>
                        <a:pt x="18" y="83"/>
                        <a:pt x="18" y="83"/>
                        <a:pt x="18" y="83"/>
                      </a:cubicBezTo>
                      <a:cubicBezTo>
                        <a:pt x="18" y="83"/>
                        <a:pt x="18" y="83"/>
                        <a:pt x="18" y="83"/>
                      </a:cubicBezTo>
                      <a:cubicBezTo>
                        <a:pt x="18" y="83"/>
                        <a:pt x="18" y="83"/>
                        <a:pt x="18" y="83"/>
                      </a:cubicBezTo>
                      <a:cubicBezTo>
                        <a:pt x="18" y="83"/>
                        <a:pt x="18" y="83"/>
                        <a:pt x="18" y="83"/>
                      </a:cubicBezTo>
                      <a:cubicBezTo>
                        <a:pt x="18" y="83"/>
                        <a:pt x="18" y="83"/>
                        <a:pt x="18" y="83"/>
                      </a:cubicBezTo>
                      <a:cubicBezTo>
                        <a:pt x="18" y="82"/>
                        <a:pt x="18" y="82"/>
                        <a:pt x="18" y="82"/>
                      </a:cubicBezTo>
                      <a:cubicBezTo>
                        <a:pt x="18" y="82"/>
                        <a:pt x="18" y="82"/>
                        <a:pt x="18" y="82"/>
                      </a:cubicBezTo>
                      <a:cubicBezTo>
                        <a:pt x="18" y="81"/>
                        <a:pt x="18" y="81"/>
                        <a:pt x="18" y="81"/>
                      </a:cubicBezTo>
                      <a:cubicBezTo>
                        <a:pt x="18" y="80"/>
                        <a:pt x="18" y="80"/>
                        <a:pt x="18" y="80"/>
                      </a:cubicBezTo>
                      <a:cubicBezTo>
                        <a:pt x="32" y="79"/>
                        <a:pt x="47" y="77"/>
                        <a:pt x="61" y="75"/>
                      </a:cubicBezTo>
                      <a:cubicBezTo>
                        <a:pt x="61" y="75"/>
                        <a:pt x="61" y="75"/>
                        <a:pt x="61" y="75"/>
                      </a:cubicBezTo>
                      <a:cubicBezTo>
                        <a:pt x="61" y="75"/>
                        <a:pt x="61" y="75"/>
                        <a:pt x="61" y="75"/>
                      </a:cubicBezTo>
                      <a:cubicBezTo>
                        <a:pt x="61" y="75"/>
                        <a:pt x="61" y="75"/>
                        <a:pt x="61" y="7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7" name="Group 226">
                <a:extLst>
                  <a:ext uri="{FF2B5EF4-FFF2-40B4-BE49-F238E27FC236}">
                    <a16:creationId xmlns="" xmlns:a16="http://schemas.microsoft.com/office/drawing/2014/main" id="{9BF248B9-FBEE-4401-A960-BD4FC0577E26}"/>
                  </a:ext>
                </a:extLst>
              </p:cNvPr>
              <p:cNvGrpSpPr>
                <a:grpSpLocks noChangeAspect="1"/>
              </p:cNvGrpSpPr>
              <p:nvPr/>
            </p:nvGrpSpPr>
            <p:grpSpPr>
              <a:xfrm>
                <a:off x="4575787" y="2203171"/>
                <a:ext cx="2198259" cy="2487848"/>
                <a:chOff x="3558406" y="3049617"/>
                <a:chExt cx="1751002" cy="1981672"/>
              </a:xfrm>
              <a:grpFill/>
            </p:grpSpPr>
            <p:sp>
              <p:nvSpPr>
                <p:cNvPr id="239" name="Freeform 330">
                  <a:extLst>
                    <a:ext uri="{FF2B5EF4-FFF2-40B4-BE49-F238E27FC236}">
                      <a16:creationId xmlns="" xmlns:a16="http://schemas.microsoft.com/office/drawing/2014/main" id="{EA445614-3EAD-4FA8-890D-97E1EA0077BB}"/>
                    </a:ext>
                  </a:extLst>
                </p:cNvPr>
                <p:cNvSpPr>
                  <a:spLocks/>
                </p:cNvSpPr>
                <p:nvPr/>
              </p:nvSpPr>
              <p:spPr bwMode="auto">
                <a:xfrm>
                  <a:off x="4606910" y="3605324"/>
                  <a:ext cx="560950" cy="456099"/>
                </a:xfrm>
                <a:custGeom>
                  <a:avLst/>
                  <a:gdLst>
                    <a:gd name="T0" fmla="*/ 106 w 107"/>
                    <a:gd name="T1" fmla="*/ 7 h 87"/>
                    <a:gd name="T2" fmla="*/ 8 w 107"/>
                    <a:gd name="T3" fmla="*/ 0 h 87"/>
                    <a:gd name="T4" fmla="*/ 0 w 107"/>
                    <a:gd name="T5" fmla="*/ 79 h 87"/>
                    <a:gd name="T6" fmla="*/ 0 w 107"/>
                    <a:gd name="T7" fmla="*/ 79 h 87"/>
                    <a:gd name="T8" fmla="*/ 0 w 107"/>
                    <a:gd name="T9" fmla="*/ 79 h 87"/>
                    <a:gd name="T10" fmla="*/ 0 w 107"/>
                    <a:gd name="T11" fmla="*/ 79 h 87"/>
                    <a:gd name="T12" fmla="*/ 0 w 107"/>
                    <a:gd name="T13" fmla="*/ 79 h 87"/>
                    <a:gd name="T14" fmla="*/ 0 w 107"/>
                    <a:gd name="T15" fmla="*/ 79 h 87"/>
                    <a:gd name="T16" fmla="*/ 0 w 107"/>
                    <a:gd name="T17" fmla="*/ 79 h 87"/>
                    <a:gd name="T18" fmla="*/ 93 w 107"/>
                    <a:gd name="T19" fmla="*/ 86 h 87"/>
                    <a:gd name="T20" fmla="*/ 104 w 107"/>
                    <a:gd name="T21" fmla="*/ 87 h 87"/>
                    <a:gd name="T22" fmla="*/ 107 w 107"/>
                    <a:gd name="T23" fmla="*/ 7 h 87"/>
                    <a:gd name="T24" fmla="*/ 106 w 107"/>
                    <a:gd name="T25" fmla="*/ 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87">
                      <a:moveTo>
                        <a:pt x="106" y="7"/>
                      </a:moveTo>
                      <a:cubicBezTo>
                        <a:pt x="73" y="6"/>
                        <a:pt x="40" y="3"/>
                        <a:pt x="8" y="0"/>
                      </a:cubicBezTo>
                      <a:cubicBezTo>
                        <a:pt x="5" y="27"/>
                        <a:pt x="2" y="53"/>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31" y="83"/>
                        <a:pt x="62" y="85"/>
                        <a:pt x="93" y="86"/>
                      </a:cubicBezTo>
                      <a:cubicBezTo>
                        <a:pt x="97" y="86"/>
                        <a:pt x="100" y="86"/>
                        <a:pt x="104" y="87"/>
                      </a:cubicBezTo>
                      <a:cubicBezTo>
                        <a:pt x="105" y="60"/>
                        <a:pt x="106" y="34"/>
                        <a:pt x="107" y="7"/>
                      </a:cubicBezTo>
                      <a:lnTo>
                        <a:pt x="106" y="7"/>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0" name="Freeform 337">
                  <a:extLst>
                    <a:ext uri="{FF2B5EF4-FFF2-40B4-BE49-F238E27FC236}">
                      <a16:creationId xmlns="" xmlns:a16="http://schemas.microsoft.com/office/drawing/2014/main" id="{AB0A2455-0FE2-47E4-AEC4-0B3C4CCAB99D}"/>
                    </a:ext>
                  </a:extLst>
                </p:cNvPr>
                <p:cNvSpPr>
                  <a:spLocks noEditPoints="1"/>
                </p:cNvSpPr>
                <p:nvPr/>
              </p:nvSpPr>
              <p:spPr bwMode="auto">
                <a:xfrm>
                  <a:off x="4318571" y="3893663"/>
                  <a:ext cx="440372" cy="550465"/>
                </a:xfrm>
                <a:custGeom>
                  <a:avLst/>
                  <a:gdLst>
                    <a:gd name="T0" fmla="*/ 38 w 84"/>
                    <a:gd name="T1" fmla="*/ 22 h 105"/>
                    <a:gd name="T2" fmla="*/ 37 w 84"/>
                    <a:gd name="T3" fmla="*/ 21 h 105"/>
                    <a:gd name="T4" fmla="*/ 37 w 84"/>
                    <a:gd name="T5" fmla="*/ 22 h 105"/>
                    <a:gd name="T6" fmla="*/ 37 w 84"/>
                    <a:gd name="T7" fmla="*/ 23 h 105"/>
                    <a:gd name="T8" fmla="*/ 38 w 84"/>
                    <a:gd name="T9" fmla="*/ 24 h 105"/>
                    <a:gd name="T10" fmla="*/ 32 w 84"/>
                    <a:gd name="T11" fmla="*/ 21 h 105"/>
                    <a:gd name="T12" fmla="*/ 33 w 84"/>
                    <a:gd name="T13" fmla="*/ 22 h 105"/>
                    <a:gd name="T14" fmla="*/ 36 w 84"/>
                    <a:gd name="T15" fmla="*/ 19 h 105"/>
                    <a:gd name="T16" fmla="*/ 35 w 84"/>
                    <a:gd name="T17" fmla="*/ 19 h 105"/>
                    <a:gd name="T18" fmla="*/ 83 w 84"/>
                    <a:gd name="T19" fmla="*/ 27 h 105"/>
                    <a:gd name="T20" fmla="*/ 84 w 84"/>
                    <a:gd name="T21" fmla="*/ 27 h 105"/>
                    <a:gd name="T22" fmla="*/ 39 w 84"/>
                    <a:gd name="T23" fmla="*/ 25 h 105"/>
                    <a:gd name="T24" fmla="*/ 38 w 84"/>
                    <a:gd name="T25" fmla="*/ 26 h 105"/>
                    <a:gd name="T26" fmla="*/ 35 w 84"/>
                    <a:gd name="T27" fmla="*/ 29 h 105"/>
                    <a:gd name="T28" fmla="*/ 34 w 84"/>
                    <a:gd name="T29" fmla="*/ 27 h 105"/>
                    <a:gd name="T30" fmla="*/ 33 w 84"/>
                    <a:gd name="T31" fmla="*/ 26 h 105"/>
                    <a:gd name="T32" fmla="*/ 33 w 84"/>
                    <a:gd name="T33" fmla="*/ 23 h 105"/>
                    <a:gd name="T34" fmla="*/ 32 w 84"/>
                    <a:gd name="T35" fmla="*/ 25 h 105"/>
                    <a:gd name="T36" fmla="*/ 31 w 84"/>
                    <a:gd name="T37" fmla="*/ 24 h 105"/>
                    <a:gd name="T38" fmla="*/ 31 w 84"/>
                    <a:gd name="T39" fmla="*/ 23 h 105"/>
                    <a:gd name="T40" fmla="*/ 30 w 84"/>
                    <a:gd name="T41" fmla="*/ 22 h 105"/>
                    <a:gd name="T42" fmla="*/ 29 w 84"/>
                    <a:gd name="T43" fmla="*/ 21 h 105"/>
                    <a:gd name="T44" fmla="*/ 29 w 84"/>
                    <a:gd name="T45" fmla="*/ 20 h 105"/>
                    <a:gd name="T46" fmla="*/ 29 w 84"/>
                    <a:gd name="T47" fmla="*/ 19 h 105"/>
                    <a:gd name="T48" fmla="*/ 29 w 84"/>
                    <a:gd name="T49" fmla="*/ 18 h 105"/>
                    <a:gd name="T50" fmla="*/ 28 w 84"/>
                    <a:gd name="T51" fmla="*/ 15 h 105"/>
                    <a:gd name="T52" fmla="*/ 26 w 84"/>
                    <a:gd name="T53" fmla="*/ 16 h 105"/>
                    <a:gd name="T54" fmla="*/ 27 w 84"/>
                    <a:gd name="T55" fmla="*/ 15 h 105"/>
                    <a:gd name="T56" fmla="*/ 26 w 84"/>
                    <a:gd name="T57" fmla="*/ 11 h 105"/>
                    <a:gd name="T58" fmla="*/ 27 w 84"/>
                    <a:gd name="T59" fmla="*/ 11 h 105"/>
                    <a:gd name="T60" fmla="*/ 27 w 84"/>
                    <a:gd name="T61" fmla="*/ 10 h 105"/>
                    <a:gd name="T62" fmla="*/ 27 w 84"/>
                    <a:gd name="T63" fmla="*/ 9 h 105"/>
                    <a:gd name="T64" fmla="*/ 29 w 84"/>
                    <a:gd name="T65" fmla="*/ 9 h 105"/>
                    <a:gd name="T66" fmla="*/ 30 w 84"/>
                    <a:gd name="T67" fmla="*/ 8 h 105"/>
                    <a:gd name="T68" fmla="*/ 31 w 84"/>
                    <a:gd name="T69" fmla="*/ 9 h 105"/>
                    <a:gd name="T70" fmla="*/ 31 w 84"/>
                    <a:gd name="T71" fmla="*/ 10 h 105"/>
                    <a:gd name="T72" fmla="*/ 31 w 84"/>
                    <a:gd name="T73" fmla="*/ 11 h 105"/>
                    <a:gd name="T74" fmla="*/ 31 w 84"/>
                    <a:gd name="T75" fmla="*/ 12 h 105"/>
                    <a:gd name="T76" fmla="*/ 33 w 84"/>
                    <a:gd name="T77" fmla="*/ 14 h 105"/>
                    <a:gd name="T78" fmla="*/ 34 w 84"/>
                    <a:gd name="T79" fmla="*/ 14 h 105"/>
                    <a:gd name="T80" fmla="*/ 34 w 84"/>
                    <a:gd name="T81" fmla="*/ 16 h 105"/>
                    <a:gd name="T82" fmla="*/ 34 w 84"/>
                    <a:gd name="T83" fmla="*/ 17 h 105"/>
                    <a:gd name="T84" fmla="*/ 35 w 84"/>
                    <a:gd name="T85" fmla="*/ 18 h 105"/>
                    <a:gd name="T86" fmla="*/ 36 w 84"/>
                    <a:gd name="T87" fmla="*/ 16 h 105"/>
                    <a:gd name="T88" fmla="*/ 36 w 84"/>
                    <a:gd name="T89" fmla="*/ 15 h 105"/>
                    <a:gd name="T90" fmla="*/ 35 w 84"/>
                    <a:gd name="T91" fmla="*/ 14 h 105"/>
                    <a:gd name="T92" fmla="*/ 36 w 84"/>
                    <a:gd name="T93" fmla="*/ 13 h 105"/>
                    <a:gd name="T94" fmla="*/ 37 w 84"/>
                    <a:gd name="T95" fmla="*/ 13 h 105"/>
                    <a:gd name="T96" fmla="*/ 37 w 84"/>
                    <a:gd name="T97" fmla="*/ 14 h 105"/>
                    <a:gd name="T98" fmla="*/ 38 w 84"/>
                    <a:gd name="T99" fmla="*/ 15 h 105"/>
                    <a:gd name="T100" fmla="*/ 40 w 84"/>
                    <a:gd name="T101" fmla="*/ 15 h 105"/>
                    <a:gd name="T102" fmla="*/ 39 w 84"/>
                    <a:gd name="T103" fmla="*/ 16 h 105"/>
                    <a:gd name="T104" fmla="*/ 37 w 84"/>
                    <a:gd name="T105" fmla="*/ 17 h 105"/>
                    <a:gd name="T106" fmla="*/ 38 w 84"/>
                    <a:gd name="T107" fmla="*/ 20 h 105"/>
                    <a:gd name="T108" fmla="*/ 39 w 84"/>
                    <a:gd name="T109" fmla="*/ 21 h 105"/>
                    <a:gd name="T110" fmla="*/ 41 w 84"/>
                    <a:gd name="T111" fmla="*/ 2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4" h="105">
                      <a:moveTo>
                        <a:pt x="38" y="23"/>
                      </a:moveTo>
                      <a:cubicBezTo>
                        <a:pt x="38" y="23"/>
                        <a:pt x="38" y="23"/>
                        <a:pt x="38" y="23"/>
                      </a:cubicBezTo>
                      <a:cubicBezTo>
                        <a:pt x="38" y="23"/>
                        <a:pt x="38" y="23"/>
                        <a:pt x="38" y="23"/>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1"/>
                        <a:pt x="38" y="21"/>
                        <a:pt x="38"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3"/>
                        <a:pt x="37" y="23"/>
                        <a:pt x="37" y="23"/>
                      </a:cubicBezTo>
                      <a:cubicBezTo>
                        <a:pt x="37" y="23"/>
                        <a:pt x="37" y="23"/>
                        <a:pt x="37" y="23"/>
                      </a:cubicBezTo>
                      <a:cubicBezTo>
                        <a:pt x="37" y="23"/>
                        <a:pt x="37" y="23"/>
                        <a:pt x="37" y="23"/>
                      </a:cubicBezTo>
                      <a:cubicBezTo>
                        <a:pt x="37" y="23"/>
                        <a:pt x="37" y="23"/>
                        <a:pt x="37" y="23"/>
                      </a:cubicBezTo>
                      <a:cubicBezTo>
                        <a:pt x="37" y="25"/>
                        <a:pt x="37" y="25"/>
                        <a:pt x="37" y="25"/>
                      </a:cubicBezTo>
                      <a:cubicBezTo>
                        <a:pt x="37" y="25"/>
                        <a:pt x="37" y="25"/>
                        <a:pt x="37" y="25"/>
                      </a:cubicBezTo>
                      <a:cubicBezTo>
                        <a:pt x="38" y="25"/>
                        <a:pt x="38" y="25"/>
                        <a:pt x="38" y="25"/>
                      </a:cubicBezTo>
                      <a:cubicBezTo>
                        <a:pt x="38" y="25"/>
                        <a:pt x="38" y="25"/>
                        <a:pt x="38" y="25"/>
                      </a:cubicBezTo>
                      <a:cubicBezTo>
                        <a:pt x="38" y="25"/>
                        <a:pt x="38" y="25"/>
                        <a:pt x="38" y="25"/>
                      </a:cubicBezTo>
                      <a:cubicBezTo>
                        <a:pt x="38" y="25"/>
                        <a:pt x="38" y="25"/>
                        <a:pt x="38" y="25"/>
                      </a:cubicBezTo>
                      <a:cubicBezTo>
                        <a:pt x="38" y="24"/>
                        <a:pt x="38" y="24"/>
                        <a:pt x="38" y="24"/>
                      </a:cubicBezTo>
                      <a:cubicBezTo>
                        <a:pt x="38" y="24"/>
                        <a:pt x="38" y="24"/>
                        <a:pt x="38" y="24"/>
                      </a:cubicBezTo>
                      <a:cubicBezTo>
                        <a:pt x="38" y="24"/>
                        <a:pt x="38" y="24"/>
                        <a:pt x="38" y="24"/>
                      </a:cubicBezTo>
                      <a:cubicBezTo>
                        <a:pt x="38" y="24"/>
                        <a:pt x="38" y="24"/>
                        <a:pt x="38" y="24"/>
                      </a:cubicBezTo>
                      <a:lnTo>
                        <a:pt x="38" y="23"/>
                      </a:lnTo>
                      <a:close/>
                      <a:moveTo>
                        <a:pt x="33" y="21"/>
                      </a:moveTo>
                      <a:cubicBezTo>
                        <a:pt x="33" y="21"/>
                        <a:pt x="33" y="21"/>
                        <a:pt x="33" y="21"/>
                      </a:cubicBezTo>
                      <a:cubicBezTo>
                        <a:pt x="33" y="21"/>
                        <a:pt x="33" y="21"/>
                        <a:pt x="33" y="21"/>
                      </a:cubicBezTo>
                      <a:cubicBezTo>
                        <a:pt x="32" y="21"/>
                        <a:pt x="32" y="21"/>
                        <a:pt x="32" y="21"/>
                      </a:cubicBezTo>
                      <a:cubicBezTo>
                        <a:pt x="32" y="21"/>
                        <a:pt x="32" y="21"/>
                        <a:pt x="32" y="21"/>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lnTo>
                        <a:pt x="33" y="21"/>
                      </a:lnTo>
                      <a:close/>
                      <a:moveTo>
                        <a:pt x="36" y="19"/>
                      </a:move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20"/>
                        <a:pt x="36" y="20"/>
                        <a:pt x="36" y="20"/>
                      </a:cubicBezTo>
                      <a:cubicBezTo>
                        <a:pt x="36" y="20"/>
                        <a:pt x="36" y="20"/>
                        <a:pt x="36" y="20"/>
                      </a:cubicBezTo>
                      <a:cubicBezTo>
                        <a:pt x="36" y="20"/>
                        <a:pt x="36" y="20"/>
                        <a:pt x="36" y="20"/>
                      </a:cubicBezTo>
                      <a:cubicBezTo>
                        <a:pt x="36" y="19"/>
                        <a:pt x="36" y="19"/>
                        <a:pt x="36" y="19"/>
                      </a:cubicBezTo>
                      <a:cubicBezTo>
                        <a:pt x="36" y="19"/>
                        <a:pt x="36" y="19"/>
                        <a:pt x="36" y="19"/>
                      </a:cubicBezTo>
                      <a:close/>
                      <a:moveTo>
                        <a:pt x="83" y="27"/>
                      </a:moveTo>
                      <a:cubicBezTo>
                        <a:pt x="73" y="26"/>
                        <a:pt x="64" y="25"/>
                        <a:pt x="55" y="24"/>
                      </a:cubicBezTo>
                      <a:cubicBezTo>
                        <a:pt x="55" y="24"/>
                        <a:pt x="55" y="24"/>
                        <a:pt x="55" y="24"/>
                      </a:cubicBezTo>
                      <a:cubicBezTo>
                        <a:pt x="55" y="24"/>
                        <a:pt x="55" y="24"/>
                        <a:pt x="55" y="24"/>
                      </a:cubicBezTo>
                      <a:cubicBezTo>
                        <a:pt x="55" y="18"/>
                        <a:pt x="56" y="11"/>
                        <a:pt x="57" y="5"/>
                      </a:cubicBezTo>
                      <a:cubicBezTo>
                        <a:pt x="42" y="3"/>
                        <a:pt x="27" y="2"/>
                        <a:pt x="13" y="0"/>
                      </a:cubicBezTo>
                      <a:cubicBezTo>
                        <a:pt x="8" y="32"/>
                        <a:pt x="4" y="65"/>
                        <a:pt x="0" y="97"/>
                      </a:cubicBezTo>
                      <a:cubicBezTo>
                        <a:pt x="26" y="101"/>
                        <a:pt x="52" y="103"/>
                        <a:pt x="78" y="105"/>
                      </a:cubicBezTo>
                      <a:cubicBezTo>
                        <a:pt x="80" y="79"/>
                        <a:pt x="82" y="53"/>
                        <a:pt x="84" y="27"/>
                      </a:cubicBezTo>
                      <a:lnTo>
                        <a:pt x="83" y="27"/>
                      </a:lnTo>
                      <a:close/>
                      <a:moveTo>
                        <a:pt x="41" y="24"/>
                      </a:moveTo>
                      <a:cubicBezTo>
                        <a:pt x="41" y="24"/>
                        <a:pt x="41" y="24"/>
                        <a:pt x="41" y="24"/>
                      </a:cubicBezTo>
                      <a:cubicBezTo>
                        <a:pt x="41" y="24"/>
                        <a:pt x="41" y="24"/>
                        <a:pt x="41" y="24"/>
                      </a:cubicBezTo>
                      <a:cubicBezTo>
                        <a:pt x="40" y="25"/>
                        <a:pt x="40" y="25"/>
                        <a:pt x="40" y="25"/>
                      </a:cubicBezTo>
                      <a:cubicBezTo>
                        <a:pt x="40" y="25"/>
                        <a:pt x="40" y="25"/>
                        <a:pt x="40" y="25"/>
                      </a:cubicBezTo>
                      <a:cubicBezTo>
                        <a:pt x="40" y="25"/>
                        <a:pt x="40" y="25"/>
                        <a:pt x="40" y="25"/>
                      </a:cubicBezTo>
                      <a:cubicBezTo>
                        <a:pt x="39" y="25"/>
                        <a:pt x="39" y="25"/>
                        <a:pt x="39" y="25"/>
                      </a:cubicBezTo>
                      <a:cubicBezTo>
                        <a:pt x="39" y="25"/>
                        <a:pt x="39" y="25"/>
                        <a:pt x="39" y="25"/>
                      </a:cubicBezTo>
                      <a:cubicBezTo>
                        <a:pt x="39" y="25"/>
                        <a:pt x="39" y="25"/>
                        <a:pt x="39" y="25"/>
                      </a:cubicBezTo>
                      <a:cubicBezTo>
                        <a:pt x="39" y="25"/>
                        <a:pt x="39" y="25"/>
                        <a:pt x="39" y="25"/>
                      </a:cubicBezTo>
                      <a:cubicBezTo>
                        <a:pt x="38" y="25"/>
                        <a:pt x="38" y="25"/>
                        <a:pt x="38" y="25"/>
                      </a:cubicBezTo>
                      <a:cubicBezTo>
                        <a:pt x="38" y="25"/>
                        <a:pt x="38" y="25"/>
                        <a:pt x="38" y="25"/>
                      </a:cubicBezTo>
                      <a:cubicBezTo>
                        <a:pt x="38" y="26"/>
                        <a:pt x="38" y="26"/>
                        <a:pt x="38" y="26"/>
                      </a:cubicBezTo>
                      <a:cubicBezTo>
                        <a:pt x="38" y="26"/>
                        <a:pt x="38" y="26"/>
                        <a:pt x="38" y="26"/>
                      </a:cubicBezTo>
                      <a:cubicBezTo>
                        <a:pt x="38" y="26"/>
                        <a:pt x="38" y="26"/>
                        <a:pt x="38" y="26"/>
                      </a:cubicBezTo>
                      <a:cubicBezTo>
                        <a:pt x="38" y="26"/>
                        <a:pt x="38" y="26"/>
                        <a:pt x="38" y="26"/>
                      </a:cubicBezTo>
                      <a:cubicBezTo>
                        <a:pt x="38" y="26"/>
                        <a:pt x="38" y="26"/>
                        <a:pt x="38" y="26"/>
                      </a:cubicBezTo>
                      <a:cubicBezTo>
                        <a:pt x="38" y="27"/>
                        <a:pt x="38" y="27"/>
                        <a:pt x="38" y="27"/>
                      </a:cubicBezTo>
                      <a:cubicBezTo>
                        <a:pt x="37" y="27"/>
                        <a:pt x="37" y="27"/>
                        <a:pt x="37" y="27"/>
                      </a:cubicBezTo>
                      <a:cubicBezTo>
                        <a:pt x="36" y="28"/>
                        <a:pt x="36" y="28"/>
                        <a:pt x="36" y="28"/>
                      </a:cubicBezTo>
                      <a:cubicBezTo>
                        <a:pt x="36" y="28"/>
                        <a:pt x="36" y="28"/>
                        <a:pt x="36" y="28"/>
                      </a:cubicBezTo>
                      <a:cubicBezTo>
                        <a:pt x="35" y="28"/>
                        <a:pt x="35" y="28"/>
                        <a:pt x="35" y="28"/>
                      </a:cubicBezTo>
                      <a:cubicBezTo>
                        <a:pt x="35" y="29"/>
                        <a:pt x="35" y="29"/>
                        <a:pt x="35" y="29"/>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7"/>
                        <a:pt x="34" y="27"/>
                        <a:pt x="34" y="27"/>
                      </a:cubicBezTo>
                      <a:cubicBezTo>
                        <a:pt x="34" y="27"/>
                        <a:pt x="34" y="27"/>
                        <a:pt x="34" y="27"/>
                      </a:cubicBezTo>
                      <a:cubicBezTo>
                        <a:pt x="34" y="27"/>
                        <a:pt x="34" y="27"/>
                        <a:pt x="34" y="27"/>
                      </a:cubicBezTo>
                      <a:cubicBezTo>
                        <a:pt x="34" y="27"/>
                        <a:pt x="34" y="27"/>
                        <a:pt x="34" y="27"/>
                      </a:cubicBezTo>
                      <a:cubicBezTo>
                        <a:pt x="34" y="27"/>
                        <a:pt x="34" y="27"/>
                        <a:pt x="34" y="27"/>
                      </a:cubicBezTo>
                      <a:cubicBezTo>
                        <a:pt x="34" y="27"/>
                        <a:pt x="34" y="27"/>
                        <a:pt x="34" y="27"/>
                      </a:cubicBezTo>
                      <a:cubicBezTo>
                        <a:pt x="33" y="26"/>
                        <a:pt x="33" y="26"/>
                        <a:pt x="33" y="26"/>
                      </a:cubicBezTo>
                      <a:cubicBezTo>
                        <a:pt x="33" y="26"/>
                        <a:pt x="33" y="26"/>
                        <a:pt x="33" y="26"/>
                      </a:cubicBezTo>
                      <a:cubicBezTo>
                        <a:pt x="33" y="26"/>
                        <a:pt x="33" y="26"/>
                        <a:pt x="33" y="26"/>
                      </a:cubicBezTo>
                      <a:cubicBezTo>
                        <a:pt x="34" y="25"/>
                        <a:pt x="34" y="25"/>
                        <a:pt x="34" y="25"/>
                      </a:cubicBezTo>
                      <a:cubicBezTo>
                        <a:pt x="34" y="25"/>
                        <a:pt x="34" y="25"/>
                        <a:pt x="34" y="25"/>
                      </a:cubicBezTo>
                      <a:cubicBezTo>
                        <a:pt x="33" y="25"/>
                        <a:pt x="33" y="25"/>
                        <a:pt x="33" y="25"/>
                      </a:cubicBezTo>
                      <a:cubicBezTo>
                        <a:pt x="33" y="24"/>
                        <a:pt x="33" y="24"/>
                        <a:pt x="33" y="24"/>
                      </a:cubicBezTo>
                      <a:cubicBezTo>
                        <a:pt x="33" y="24"/>
                        <a:pt x="33" y="24"/>
                        <a:pt x="33" y="24"/>
                      </a:cubicBezTo>
                      <a:cubicBezTo>
                        <a:pt x="33" y="23"/>
                        <a:pt x="33" y="23"/>
                        <a:pt x="33" y="23"/>
                      </a:cubicBezTo>
                      <a:cubicBezTo>
                        <a:pt x="33" y="23"/>
                        <a:pt x="33" y="23"/>
                        <a:pt x="33" y="23"/>
                      </a:cubicBezTo>
                      <a:cubicBezTo>
                        <a:pt x="33" y="23"/>
                        <a:pt x="33" y="23"/>
                        <a:pt x="33" y="23"/>
                      </a:cubicBezTo>
                      <a:cubicBezTo>
                        <a:pt x="33" y="24"/>
                        <a:pt x="33" y="24"/>
                        <a:pt x="33" y="24"/>
                      </a:cubicBezTo>
                      <a:cubicBezTo>
                        <a:pt x="33" y="24"/>
                        <a:pt x="33" y="24"/>
                        <a:pt x="33" y="24"/>
                      </a:cubicBezTo>
                      <a:cubicBezTo>
                        <a:pt x="33" y="24"/>
                        <a:pt x="33" y="24"/>
                        <a:pt x="33" y="24"/>
                      </a:cubicBezTo>
                      <a:cubicBezTo>
                        <a:pt x="33" y="24"/>
                        <a:pt x="33" y="24"/>
                        <a:pt x="33" y="24"/>
                      </a:cubicBezTo>
                      <a:cubicBezTo>
                        <a:pt x="32" y="24"/>
                        <a:pt x="32" y="24"/>
                        <a:pt x="32" y="24"/>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0" y="23"/>
                        <a:pt x="30" y="23"/>
                        <a:pt x="30" y="23"/>
                      </a:cubicBezTo>
                      <a:cubicBezTo>
                        <a:pt x="30" y="23"/>
                        <a:pt x="30" y="23"/>
                        <a:pt x="30" y="23"/>
                      </a:cubicBezTo>
                      <a:cubicBezTo>
                        <a:pt x="30" y="23"/>
                        <a:pt x="30" y="23"/>
                        <a:pt x="30" y="23"/>
                      </a:cubicBezTo>
                      <a:cubicBezTo>
                        <a:pt x="30" y="23"/>
                        <a:pt x="30" y="23"/>
                        <a:pt x="30" y="23"/>
                      </a:cubicBezTo>
                      <a:cubicBezTo>
                        <a:pt x="30" y="22"/>
                        <a:pt x="30" y="22"/>
                        <a:pt x="30" y="22"/>
                      </a:cubicBezTo>
                      <a:cubicBezTo>
                        <a:pt x="30" y="22"/>
                        <a:pt x="30" y="22"/>
                        <a:pt x="30" y="22"/>
                      </a:cubicBezTo>
                      <a:cubicBezTo>
                        <a:pt x="30" y="22"/>
                        <a:pt x="30" y="22"/>
                        <a:pt x="30"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7"/>
                        <a:pt x="29" y="17"/>
                        <a:pt x="29" y="17"/>
                      </a:cubicBezTo>
                      <a:cubicBezTo>
                        <a:pt x="29" y="17"/>
                        <a:pt x="29" y="17"/>
                        <a:pt x="29" y="17"/>
                      </a:cubicBezTo>
                      <a:cubicBezTo>
                        <a:pt x="29" y="16"/>
                        <a:pt x="29" y="16"/>
                        <a:pt x="29" y="16"/>
                      </a:cubicBezTo>
                      <a:cubicBezTo>
                        <a:pt x="29" y="16"/>
                        <a:pt x="29" y="16"/>
                        <a:pt x="29" y="16"/>
                      </a:cubicBezTo>
                      <a:cubicBezTo>
                        <a:pt x="28" y="16"/>
                        <a:pt x="28" y="16"/>
                        <a:pt x="28" y="16"/>
                      </a:cubicBezTo>
                      <a:cubicBezTo>
                        <a:pt x="28" y="15"/>
                        <a:pt x="28" y="15"/>
                        <a:pt x="28" y="15"/>
                      </a:cubicBezTo>
                      <a:cubicBezTo>
                        <a:pt x="28" y="15"/>
                        <a:pt x="28" y="15"/>
                        <a:pt x="28" y="15"/>
                      </a:cubicBezTo>
                      <a:cubicBezTo>
                        <a:pt x="27" y="15"/>
                        <a:pt x="27" y="15"/>
                        <a:pt x="27" y="15"/>
                      </a:cubicBezTo>
                      <a:cubicBezTo>
                        <a:pt x="27" y="15"/>
                        <a:pt x="27" y="15"/>
                        <a:pt x="27" y="15"/>
                      </a:cubicBezTo>
                      <a:cubicBezTo>
                        <a:pt x="27" y="15"/>
                        <a:pt x="27" y="15"/>
                        <a:pt x="27" y="15"/>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6" y="16"/>
                        <a:pt x="26" y="16"/>
                        <a:pt x="26" y="16"/>
                      </a:cubicBezTo>
                      <a:cubicBezTo>
                        <a:pt x="26" y="16"/>
                        <a:pt x="26" y="16"/>
                        <a:pt x="26" y="16"/>
                      </a:cubicBezTo>
                      <a:cubicBezTo>
                        <a:pt x="26" y="15"/>
                        <a:pt x="26" y="15"/>
                        <a:pt x="26" y="15"/>
                      </a:cubicBezTo>
                      <a:cubicBezTo>
                        <a:pt x="26" y="15"/>
                        <a:pt x="26" y="15"/>
                        <a:pt x="26" y="15"/>
                      </a:cubicBezTo>
                      <a:cubicBezTo>
                        <a:pt x="26" y="15"/>
                        <a:pt x="26" y="15"/>
                        <a:pt x="26"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4"/>
                        <a:pt x="27" y="14"/>
                        <a:pt x="27" y="14"/>
                      </a:cubicBezTo>
                      <a:cubicBezTo>
                        <a:pt x="27" y="13"/>
                        <a:pt x="27" y="13"/>
                        <a:pt x="27" y="13"/>
                      </a:cubicBezTo>
                      <a:cubicBezTo>
                        <a:pt x="27" y="12"/>
                        <a:pt x="27" y="12"/>
                        <a:pt x="27" y="12"/>
                      </a:cubicBezTo>
                      <a:cubicBezTo>
                        <a:pt x="26" y="11"/>
                        <a:pt x="26" y="11"/>
                        <a:pt x="26" y="11"/>
                      </a:cubicBezTo>
                      <a:cubicBezTo>
                        <a:pt x="26" y="11"/>
                        <a:pt x="26" y="11"/>
                        <a:pt x="26"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9" y="9"/>
                        <a:pt x="29" y="9"/>
                        <a:pt x="29" y="9"/>
                      </a:cubicBezTo>
                      <a:cubicBezTo>
                        <a:pt x="30" y="9"/>
                        <a:pt x="30" y="9"/>
                        <a:pt x="30" y="9"/>
                      </a:cubicBezTo>
                      <a:cubicBezTo>
                        <a:pt x="30" y="9"/>
                        <a:pt x="30" y="9"/>
                        <a:pt x="30" y="9"/>
                      </a:cubicBezTo>
                      <a:cubicBezTo>
                        <a:pt x="30" y="9"/>
                        <a:pt x="30" y="9"/>
                        <a:pt x="30" y="9"/>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1" y="8"/>
                        <a:pt x="31" y="8"/>
                        <a:pt x="31" y="8"/>
                      </a:cubicBezTo>
                      <a:cubicBezTo>
                        <a:pt x="31" y="8"/>
                        <a:pt x="31" y="8"/>
                        <a:pt x="31" y="8"/>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3"/>
                        <a:pt x="31" y="13"/>
                        <a:pt x="31" y="13"/>
                      </a:cubicBezTo>
                      <a:cubicBezTo>
                        <a:pt x="31" y="13"/>
                        <a:pt x="31" y="13"/>
                        <a:pt x="31" y="13"/>
                      </a:cubicBezTo>
                      <a:cubicBezTo>
                        <a:pt x="32" y="13"/>
                        <a:pt x="32" y="13"/>
                        <a:pt x="32" y="13"/>
                      </a:cubicBezTo>
                      <a:cubicBezTo>
                        <a:pt x="32" y="13"/>
                        <a:pt x="32" y="13"/>
                        <a:pt x="32" y="13"/>
                      </a:cubicBezTo>
                      <a:cubicBezTo>
                        <a:pt x="32" y="14"/>
                        <a:pt x="32" y="14"/>
                        <a:pt x="32" y="14"/>
                      </a:cubicBezTo>
                      <a:cubicBezTo>
                        <a:pt x="33" y="14"/>
                        <a:pt x="33" y="14"/>
                        <a:pt x="33" y="14"/>
                      </a:cubicBezTo>
                      <a:cubicBezTo>
                        <a:pt x="33" y="14"/>
                        <a:pt x="33" y="14"/>
                        <a:pt x="33" y="14"/>
                      </a:cubicBezTo>
                      <a:cubicBezTo>
                        <a:pt x="33" y="14"/>
                        <a:pt x="33" y="14"/>
                        <a:pt x="33" y="14"/>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4"/>
                        <a:pt x="33" y="14"/>
                        <a:pt x="33"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5"/>
                        <a:pt x="34" y="15"/>
                        <a:pt x="34" y="15"/>
                      </a:cubicBezTo>
                      <a:cubicBezTo>
                        <a:pt x="34" y="15"/>
                        <a:pt x="34" y="15"/>
                        <a:pt x="34" y="15"/>
                      </a:cubicBezTo>
                      <a:cubicBezTo>
                        <a:pt x="34" y="15"/>
                        <a:pt x="34" y="15"/>
                        <a:pt x="34" y="15"/>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8"/>
                        <a:pt x="34" y="18"/>
                        <a:pt x="34" y="18"/>
                      </a:cubicBezTo>
                      <a:cubicBezTo>
                        <a:pt x="34" y="18"/>
                        <a:pt x="34" y="18"/>
                        <a:pt x="34" y="18"/>
                      </a:cubicBezTo>
                      <a:cubicBezTo>
                        <a:pt x="34" y="18"/>
                        <a:pt x="34" y="18"/>
                        <a:pt x="34"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7"/>
                        <a:pt x="36" y="17"/>
                        <a:pt x="36" y="17"/>
                      </a:cubicBezTo>
                      <a:cubicBezTo>
                        <a:pt x="36" y="17"/>
                        <a:pt x="36" y="17"/>
                        <a:pt x="36" y="17"/>
                      </a:cubicBezTo>
                      <a:cubicBezTo>
                        <a:pt x="36" y="16"/>
                        <a:pt x="36" y="16"/>
                        <a:pt x="36" y="16"/>
                      </a:cubicBezTo>
                      <a:cubicBezTo>
                        <a:pt x="36" y="16"/>
                        <a:pt x="36" y="16"/>
                        <a:pt x="36" y="16"/>
                      </a:cubicBezTo>
                      <a:cubicBezTo>
                        <a:pt x="35" y="16"/>
                        <a:pt x="35" y="16"/>
                        <a:pt x="35" y="16"/>
                      </a:cubicBezTo>
                      <a:cubicBezTo>
                        <a:pt x="35" y="16"/>
                        <a:pt x="35" y="16"/>
                        <a:pt x="35" y="16"/>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4"/>
                        <a:pt x="36" y="14"/>
                        <a:pt x="36" y="14"/>
                      </a:cubicBezTo>
                      <a:cubicBezTo>
                        <a:pt x="35" y="14"/>
                        <a:pt x="35" y="14"/>
                        <a:pt x="35" y="14"/>
                      </a:cubicBezTo>
                      <a:cubicBezTo>
                        <a:pt x="35" y="14"/>
                        <a:pt x="35" y="14"/>
                        <a:pt x="35" y="14"/>
                      </a:cubicBezTo>
                      <a:cubicBezTo>
                        <a:pt x="35" y="14"/>
                        <a:pt x="35" y="14"/>
                        <a:pt x="35" y="14"/>
                      </a:cubicBezTo>
                      <a:cubicBezTo>
                        <a:pt x="35" y="14"/>
                        <a:pt x="35" y="14"/>
                        <a:pt x="35" y="14"/>
                      </a:cubicBezTo>
                      <a:cubicBezTo>
                        <a:pt x="35" y="13"/>
                        <a:pt x="35" y="13"/>
                        <a:pt x="35" y="13"/>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4"/>
                        <a:pt x="36" y="14"/>
                        <a:pt x="36" y="14"/>
                      </a:cubicBezTo>
                      <a:cubicBezTo>
                        <a:pt x="37" y="14"/>
                        <a:pt x="37" y="14"/>
                        <a:pt x="37" y="14"/>
                      </a:cubicBezTo>
                      <a:cubicBezTo>
                        <a:pt x="37" y="14"/>
                        <a:pt x="37" y="14"/>
                        <a:pt x="37" y="14"/>
                      </a:cubicBezTo>
                      <a:cubicBezTo>
                        <a:pt x="37" y="13"/>
                        <a:pt x="37" y="13"/>
                        <a:pt x="37" y="13"/>
                      </a:cubicBezTo>
                      <a:cubicBezTo>
                        <a:pt x="37" y="13"/>
                        <a:pt x="37" y="13"/>
                        <a:pt x="37" y="13"/>
                      </a:cubicBezTo>
                      <a:cubicBezTo>
                        <a:pt x="37" y="13"/>
                        <a:pt x="37" y="13"/>
                        <a:pt x="37" y="13"/>
                      </a:cubicBezTo>
                      <a:cubicBezTo>
                        <a:pt x="37" y="13"/>
                        <a:pt x="37" y="13"/>
                        <a:pt x="37" y="13"/>
                      </a:cubicBezTo>
                      <a:cubicBezTo>
                        <a:pt x="37" y="13"/>
                        <a:pt x="37" y="13"/>
                        <a:pt x="37" y="13"/>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9" y="15"/>
                        <a:pt x="39" y="15"/>
                        <a:pt x="39" y="15"/>
                      </a:cubicBezTo>
                      <a:cubicBezTo>
                        <a:pt x="39" y="15"/>
                        <a:pt x="39" y="15"/>
                        <a:pt x="39" y="15"/>
                      </a:cubicBezTo>
                      <a:cubicBezTo>
                        <a:pt x="39" y="15"/>
                        <a:pt x="39" y="15"/>
                        <a:pt x="39" y="15"/>
                      </a:cubicBezTo>
                      <a:cubicBezTo>
                        <a:pt x="39" y="15"/>
                        <a:pt x="39" y="15"/>
                        <a:pt x="39" y="15"/>
                      </a:cubicBezTo>
                      <a:cubicBezTo>
                        <a:pt x="40" y="15"/>
                        <a:pt x="40" y="15"/>
                        <a:pt x="40" y="15"/>
                      </a:cubicBezTo>
                      <a:cubicBezTo>
                        <a:pt x="40" y="15"/>
                        <a:pt x="40" y="15"/>
                        <a:pt x="40" y="15"/>
                      </a:cubicBezTo>
                      <a:cubicBezTo>
                        <a:pt x="41" y="15"/>
                        <a:pt x="41" y="15"/>
                        <a:pt x="41" y="15"/>
                      </a:cubicBezTo>
                      <a:cubicBezTo>
                        <a:pt x="40" y="16"/>
                        <a:pt x="40" y="16"/>
                        <a:pt x="40" y="16"/>
                      </a:cubicBezTo>
                      <a:cubicBezTo>
                        <a:pt x="40" y="16"/>
                        <a:pt x="40" y="16"/>
                        <a:pt x="40"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8" y="16"/>
                        <a:pt x="38" y="16"/>
                        <a:pt x="38" y="16"/>
                      </a:cubicBezTo>
                      <a:cubicBezTo>
                        <a:pt x="37" y="16"/>
                        <a:pt x="37" y="16"/>
                        <a:pt x="37" y="16"/>
                      </a:cubicBezTo>
                      <a:cubicBezTo>
                        <a:pt x="37" y="16"/>
                        <a:pt x="37" y="16"/>
                        <a:pt x="37" y="16"/>
                      </a:cubicBezTo>
                      <a:cubicBezTo>
                        <a:pt x="36" y="17"/>
                        <a:pt x="36" y="17"/>
                        <a:pt x="36" y="17"/>
                      </a:cubicBezTo>
                      <a:cubicBezTo>
                        <a:pt x="37" y="17"/>
                        <a:pt x="37" y="17"/>
                        <a:pt x="37" y="17"/>
                      </a:cubicBezTo>
                      <a:cubicBezTo>
                        <a:pt x="37" y="17"/>
                        <a:pt x="37" y="17"/>
                        <a:pt x="37" y="17"/>
                      </a:cubicBezTo>
                      <a:cubicBezTo>
                        <a:pt x="37" y="18"/>
                        <a:pt x="37" y="18"/>
                        <a:pt x="37" y="18"/>
                      </a:cubicBezTo>
                      <a:cubicBezTo>
                        <a:pt x="37" y="18"/>
                        <a:pt x="37" y="18"/>
                        <a:pt x="37" y="18"/>
                      </a:cubicBezTo>
                      <a:cubicBezTo>
                        <a:pt x="37" y="18"/>
                        <a:pt x="37" y="18"/>
                        <a:pt x="37" y="18"/>
                      </a:cubicBezTo>
                      <a:cubicBezTo>
                        <a:pt x="38" y="19"/>
                        <a:pt x="38" y="19"/>
                        <a:pt x="38" y="19"/>
                      </a:cubicBezTo>
                      <a:cubicBezTo>
                        <a:pt x="38" y="19"/>
                        <a:pt x="38" y="19"/>
                        <a:pt x="38" y="19"/>
                      </a:cubicBezTo>
                      <a:cubicBezTo>
                        <a:pt x="38" y="19"/>
                        <a:pt x="38" y="19"/>
                        <a:pt x="38" y="19"/>
                      </a:cubicBezTo>
                      <a:cubicBezTo>
                        <a:pt x="38" y="20"/>
                        <a:pt x="38" y="20"/>
                        <a:pt x="38" y="20"/>
                      </a:cubicBezTo>
                      <a:cubicBezTo>
                        <a:pt x="38" y="20"/>
                        <a:pt x="38" y="20"/>
                        <a:pt x="38" y="20"/>
                      </a:cubicBezTo>
                      <a:cubicBezTo>
                        <a:pt x="38" y="20"/>
                        <a:pt x="38" y="20"/>
                        <a:pt x="38" y="20"/>
                      </a:cubicBezTo>
                      <a:cubicBezTo>
                        <a:pt x="39" y="20"/>
                        <a:pt x="39" y="20"/>
                        <a:pt x="39" y="20"/>
                      </a:cubicBezTo>
                      <a:cubicBezTo>
                        <a:pt x="39" y="20"/>
                        <a:pt x="39" y="20"/>
                        <a:pt x="39" y="20"/>
                      </a:cubicBezTo>
                      <a:cubicBezTo>
                        <a:pt x="39" y="20"/>
                        <a:pt x="39" y="20"/>
                        <a:pt x="39" y="20"/>
                      </a:cubicBezTo>
                      <a:cubicBezTo>
                        <a:pt x="39" y="21"/>
                        <a:pt x="39" y="21"/>
                        <a:pt x="39" y="21"/>
                      </a:cubicBezTo>
                      <a:cubicBezTo>
                        <a:pt x="39" y="21"/>
                        <a:pt x="39" y="21"/>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40" y="22"/>
                        <a:pt x="40" y="22"/>
                        <a:pt x="40" y="22"/>
                      </a:cubicBezTo>
                      <a:cubicBezTo>
                        <a:pt x="40" y="22"/>
                        <a:pt x="40" y="22"/>
                        <a:pt x="40" y="22"/>
                      </a:cubicBezTo>
                      <a:cubicBezTo>
                        <a:pt x="41" y="22"/>
                        <a:pt x="41" y="22"/>
                        <a:pt x="41" y="22"/>
                      </a:cubicBezTo>
                      <a:cubicBezTo>
                        <a:pt x="41" y="23"/>
                        <a:pt x="41" y="23"/>
                        <a:pt x="41" y="23"/>
                      </a:cubicBezTo>
                      <a:cubicBezTo>
                        <a:pt x="41" y="23"/>
                        <a:pt x="41" y="23"/>
                        <a:pt x="41" y="23"/>
                      </a:cubicBezTo>
                      <a:cubicBezTo>
                        <a:pt x="41" y="23"/>
                        <a:pt x="41" y="23"/>
                        <a:pt x="41" y="23"/>
                      </a:cubicBezTo>
                      <a:cubicBezTo>
                        <a:pt x="41" y="23"/>
                        <a:pt x="41" y="23"/>
                        <a:pt x="41" y="23"/>
                      </a:cubicBezTo>
                      <a:cubicBezTo>
                        <a:pt x="41" y="24"/>
                        <a:pt x="41" y="24"/>
                        <a:pt x="41" y="24"/>
                      </a:cubicBezTo>
                      <a:cubicBezTo>
                        <a:pt x="41" y="24"/>
                        <a:pt x="41" y="24"/>
                        <a:pt x="41" y="24"/>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1" name="Freeform 344">
                  <a:extLst>
                    <a:ext uri="{FF2B5EF4-FFF2-40B4-BE49-F238E27FC236}">
                      <a16:creationId xmlns="" xmlns:a16="http://schemas.microsoft.com/office/drawing/2014/main" id="{D3E41C9C-C68B-4FBD-AE1F-0E1B9B69DF44}"/>
                    </a:ext>
                  </a:extLst>
                </p:cNvPr>
                <p:cNvSpPr>
                  <a:spLocks noEditPoints="1"/>
                </p:cNvSpPr>
                <p:nvPr/>
              </p:nvSpPr>
              <p:spPr bwMode="auto">
                <a:xfrm>
                  <a:off x="3600346" y="3327471"/>
                  <a:ext cx="655315" cy="534737"/>
                </a:xfrm>
                <a:custGeom>
                  <a:avLst/>
                  <a:gdLst>
                    <a:gd name="T0" fmla="*/ 122 w 125"/>
                    <a:gd name="T1" fmla="*/ 27 h 102"/>
                    <a:gd name="T2" fmla="*/ 89 w 125"/>
                    <a:gd name="T3" fmla="*/ 19 h 102"/>
                    <a:gd name="T4" fmla="*/ 74 w 125"/>
                    <a:gd name="T5" fmla="*/ 19 h 102"/>
                    <a:gd name="T6" fmla="*/ 71 w 125"/>
                    <a:gd name="T7" fmla="*/ 20 h 102"/>
                    <a:gd name="T8" fmla="*/ 67 w 125"/>
                    <a:gd name="T9" fmla="*/ 20 h 102"/>
                    <a:gd name="T10" fmla="*/ 62 w 125"/>
                    <a:gd name="T11" fmla="*/ 20 h 102"/>
                    <a:gd name="T12" fmla="*/ 59 w 125"/>
                    <a:gd name="T13" fmla="*/ 19 h 102"/>
                    <a:gd name="T14" fmla="*/ 48 w 125"/>
                    <a:gd name="T15" fmla="*/ 17 h 102"/>
                    <a:gd name="T16" fmla="*/ 40 w 125"/>
                    <a:gd name="T17" fmla="*/ 16 h 102"/>
                    <a:gd name="T18" fmla="*/ 38 w 125"/>
                    <a:gd name="T19" fmla="*/ 13 h 102"/>
                    <a:gd name="T20" fmla="*/ 38 w 125"/>
                    <a:gd name="T21" fmla="*/ 8 h 102"/>
                    <a:gd name="T22" fmla="*/ 36 w 125"/>
                    <a:gd name="T23" fmla="*/ 4 h 102"/>
                    <a:gd name="T24" fmla="*/ 33 w 125"/>
                    <a:gd name="T25" fmla="*/ 4 h 102"/>
                    <a:gd name="T26" fmla="*/ 30 w 125"/>
                    <a:gd name="T27" fmla="*/ 2 h 102"/>
                    <a:gd name="T28" fmla="*/ 28 w 125"/>
                    <a:gd name="T29" fmla="*/ 2 h 102"/>
                    <a:gd name="T30" fmla="*/ 26 w 125"/>
                    <a:gd name="T31" fmla="*/ 1 h 102"/>
                    <a:gd name="T32" fmla="*/ 25 w 125"/>
                    <a:gd name="T33" fmla="*/ 2 h 102"/>
                    <a:gd name="T34" fmla="*/ 25 w 125"/>
                    <a:gd name="T35" fmla="*/ 2 h 102"/>
                    <a:gd name="T36" fmla="*/ 24 w 125"/>
                    <a:gd name="T37" fmla="*/ 1 h 102"/>
                    <a:gd name="T38" fmla="*/ 23 w 125"/>
                    <a:gd name="T39" fmla="*/ 2 h 102"/>
                    <a:gd name="T40" fmla="*/ 22 w 125"/>
                    <a:gd name="T41" fmla="*/ 6 h 102"/>
                    <a:gd name="T42" fmla="*/ 21 w 125"/>
                    <a:gd name="T43" fmla="*/ 9 h 102"/>
                    <a:gd name="T44" fmla="*/ 21 w 125"/>
                    <a:gd name="T45" fmla="*/ 11 h 102"/>
                    <a:gd name="T46" fmla="*/ 22 w 125"/>
                    <a:gd name="T47" fmla="*/ 11 h 102"/>
                    <a:gd name="T48" fmla="*/ 21 w 125"/>
                    <a:gd name="T49" fmla="*/ 13 h 102"/>
                    <a:gd name="T50" fmla="*/ 21 w 125"/>
                    <a:gd name="T51" fmla="*/ 15 h 102"/>
                    <a:gd name="T52" fmla="*/ 20 w 125"/>
                    <a:gd name="T53" fmla="*/ 14 h 102"/>
                    <a:gd name="T54" fmla="*/ 20 w 125"/>
                    <a:gd name="T55" fmla="*/ 16 h 102"/>
                    <a:gd name="T56" fmla="*/ 19 w 125"/>
                    <a:gd name="T57" fmla="*/ 19 h 102"/>
                    <a:gd name="T58" fmla="*/ 18 w 125"/>
                    <a:gd name="T59" fmla="*/ 22 h 102"/>
                    <a:gd name="T60" fmla="*/ 17 w 125"/>
                    <a:gd name="T61" fmla="*/ 26 h 102"/>
                    <a:gd name="T62" fmla="*/ 15 w 125"/>
                    <a:gd name="T63" fmla="*/ 30 h 102"/>
                    <a:gd name="T64" fmla="*/ 15 w 125"/>
                    <a:gd name="T65" fmla="*/ 31 h 102"/>
                    <a:gd name="T66" fmla="*/ 16 w 125"/>
                    <a:gd name="T67" fmla="*/ 32 h 102"/>
                    <a:gd name="T68" fmla="*/ 14 w 125"/>
                    <a:gd name="T69" fmla="*/ 35 h 102"/>
                    <a:gd name="T70" fmla="*/ 14 w 125"/>
                    <a:gd name="T71" fmla="*/ 35 h 102"/>
                    <a:gd name="T72" fmla="*/ 12 w 125"/>
                    <a:gd name="T73" fmla="*/ 40 h 102"/>
                    <a:gd name="T74" fmla="*/ 9 w 125"/>
                    <a:gd name="T75" fmla="*/ 49 h 102"/>
                    <a:gd name="T76" fmla="*/ 11 w 125"/>
                    <a:gd name="T77" fmla="*/ 49 h 102"/>
                    <a:gd name="T78" fmla="*/ 10 w 125"/>
                    <a:gd name="T79" fmla="*/ 49 h 102"/>
                    <a:gd name="T80" fmla="*/ 7 w 125"/>
                    <a:gd name="T81" fmla="*/ 54 h 102"/>
                    <a:gd name="T82" fmla="*/ 8 w 125"/>
                    <a:gd name="T83" fmla="*/ 55 h 102"/>
                    <a:gd name="T84" fmla="*/ 7 w 125"/>
                    <a:gd name="T85" fmla="*/ 54 h 102"/>
                    <a:gd name="T86" fmla="*/ 6 w 125"/>
                    <a:gd name="T87" fmla="*/ 56 h 102"/>
                    <a:gd name="T88" fmla="*/ 3 w 125"/>
                    <a:gd name="T89" fmla="*/ 59 h 102"/>
                    <a:gd name="T90" fmla="*/ 0 w 125"/>
                    <a:gd name="T91" fmla="*/ 65 h 102"/>
                    <a:gd name="T92" fmla="*/ 1 w 125"/>
                    <a:gd name="T93" fmla="*/ 68 h 102"/>
                    <a:gd name="T94" fmla="*/ 0 w 125"/>
                    <a:gd name="T95" fmla="*/ 72 h 102"/>
                    <a:gd name="T96" fmla="*/ 0 w 125"/>
                    <a:gd name="T97" fmla="*/ 76 h 102"/>
                    <a:gd name="T98" fmla="*/ 0 w 125"/>
                    <a:gd name="T99" fmla="*/ 80 h 102"/>
                    <a:gd name="T100" fmla="*/ 111 w 125"/>
                    <a:gd name="T101" fmla="*/ 66 h 102"/>
                    <a:gd name="T102" fmla="*/ 113 w 125"/>
                    <a:gd name="T103" fmla="*/ 63 h 102"/>
                    <a:gd name="T104" fmla="*/ 114 w 125"/>
                    <a:gd name="T105" fmla="*/ 60 h 102"/>
                    <a:gd name="T106" fmla="*/ 114 w 125"/>
                    <a:gd name="T107" fmla="*/ 58 h 102"/>
                    <a:gd name="T108" fmla="*/ 113 w 125"/>
                    <a:gd name="T109" fmla="*/ 57 h 102"/>
                    <a:gd name="T110" fmla="*/ 111 w 125"/>
                    <a:gd name="T111" fmla="*/ 57 h 102"/>
                    <a:gd name="T112" fmla="*/ 111 w 125"/>
                    <a:gd name="T113" fmla="*/ 54 h 102"/>
                    <a:gd name="T114" fmla="*/ 112 w 125"/>
                    <a:gd name="T115" fmla="*/ 52 h 102"/>
                    <a:gd name="T116" fmla="*/ 116 w 125"/>
                    <a:gd name="T117" fmla="*/ 47 h 102"/>
                    <a:gd name="T118" fmla="*/ 118 w 125"/>
                    <a:gd name="T119" fmla="*/ 43 h 102"/>
                    <a:gd name="T120" fmla="*/ 121 w 125"/>
                    <a:gd name="T121" fmla="*/ 36 h 102"/>
                    <a:gd name="T122" fmla="*/ 125 w 125"/>
                    <a:gd name="T123" fmla="*/ 32 h 102"/>
                    <a:gd name="T124" fmla="*/ 30 w 125"/>
                    <a:gd name="T125" fmla="*/ 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 h="102">
                      <a:moveTo>
                        <a:pt x="125" y="31"/>
                      </a:moveTo>
                      <a:cubicBezTo>
                        <a:pt x="125" y="30"/>
                        <a:pt x="125" y="30"/>
                        <a:pt x="125" y="30"/>
                      </a:cubicBezTo>
                      <a:cubicBezTo>
                        <a:pt x="124" y="29"/>
                        <a:pt x="124" y="29"/>
                        <a:pt x="124" y="29"/>
                      </a:cubicBezTo>
                      <a:cubicBezTo>
                        <a:pt x="124" y="28"/>
                        <a:pt x="124" y="28"/>
                        <a:pt x="124" y="28"/>
                      </a:cubicBezTo>
                      <a:cubicBezTo>
                        <a:pt x="124" y="28"/>
                        <a:pt x="124" y="28"/>
                        <a:pt x="124" y="28"/>
                      </a:cubicBezTo>
                      <a:cubicBezTo>
                        <a:pt x="124" y="28"/>
                        <a:pt x="124" y="28"/>
                        <a:pt x="124" y="28"/>
                      </a:cubicBezTo>
                      <a:cubicBezTo>
                        <a:pt x="123" y="28"/>
                        <a:pt x="123" y="28"/>
                        <a:pt x="123" y="28"/>
                      </a:cubicBezTo>
                      <a:cubicBezTo>
                        <a:pt x="123" y="27"/>
                        <a:pt x="123" y="27"/>
                        <a:pt x="123" y="27"/>
                      </a:cubicBezTo>
                      <a:cubicBezTo>
                        <a:pt x="123" y="27"/>
                        <a:pt x="123" y="27"/>
                        <a:pt x="123" y="27"/>
                      </a:cubicBezTo>
                      <a:cubicBezTo>
                        <a:pt x="122" y="27"/>
                        <a:pt x="122" y="27"/>
                        <a:pt x="122" y="27"/>
                      </a:cubicBezTo>
                      <a:cubicBezTo>
                        <a:pt x="121" y="26"/>
                        <a:pt x="121" y="26"/>
                        <a:pt x="121" y="26"/>
                      </a:cubicBezTo>
                      <a:cubicBezTo>
                        <a:pt x="121" y="26"/>
                        <a:pt x="121" y="26"/>
                        <a:pt x="121" y="26"/>
                      </a:cubicBezTo>
                      <a:cubicBezTo>
                        <a:pt x="121" y="26"/>
                        <a:pt x="121" y="26"/>
                        <a:pt x="121" y="26"/>
                      </a:cubicBezTo>
                      <a:cubicBezTo>
                        <a:pt x="121" y="25"/>
                        <a:pt x="121" y="25"/>
                        <a:pt x="121" y="25"/>
                      </a:cubicBezTo>
                      <a:cubicBezTo>
                        <a:pt x="120" y="23"/>
                        <a:pt x="120" y="23"/>
                        <a:pt x="120" y="23"/>
                      </a:cubicBezTo>
                      <a:cubicBezTo>
                        <a:pt x="120" y="23"/>
                        <a:pt x="120" y="23"/>
                        <a:pt x="120" y="23"/>
                      </a:cubicBezTo>
                      <a:cubicBezTo>
                        <a:pt x="120" y="23"/>
                        <a:pt x="120" y="23"/>
                        <a:pt x="120" y="23"/>
                      </a:cubicBezTo>
                      <a:cubicBezTo>
                        <a:pt x="110" y="21"/>
                        <a:pt x="101" y="20"/>
                        <a:pt x="91" y="18"/>
                      </a:cubicBezTo>
                      <a:cubicBezTo>
                        <a:pt x="90" y="19"/>
                        <a:pt x="90" y="19"/>
                        <a:pt x="90" y="19"/>
                      </a:cubicBezTo>
                      <a:cubicBezTo>
                        <a:pt x="89" y="19"/>
                        <a:pt x="89" y="19"/>
                        <a:pt x="89" y="19"/>
                      </a:cubicBezTo>
                      <a:cubicBezTo>
                        <a:pt x="86" y="18"/>
                        <a:pt x="86" y="18"/>
                        <a:pt x="86" y="18"/>
                      </a:cubicBezTo>
                      <a:cubicBezTo>
                        <a:pt x="85" y="18"/>
                        <a:pt x="85" y="18"/>
                        <a:pt x="84" y="18"/>
                      </a:cubicBezTo>
                      <a:cubicBezTo>
                        <a:pt x="83" y="18"/>
                        <a:pt x="83" y="18"/>
                        <a:pt x="83" y="18"/>
                      </a:cubicBezTo>
                      <a:cubicBezTo>
                        <a:pt x="83" y="18"/>
                        <a:pt x="83" y="18"/>
                        <a:pt x="83" y="18"/>
                      </a:cubicBezTo>
                      <a:cubicBezTo>
                        <a:pt x="82" y="18"/>
                        <a:pt x="82" y="18"/>
                        <a:pt x="82" y="18"/>
                      </a:cubicBezTo>
                      <a:cubicBezTo>
                        <a:pt x="82" y="19"/>
                        <a:pt x="82" y="19"/>
                        <a:pt x="82" y="19"/>
                      </a:cubicBezTo>
                      <a:cubicBezTo>
                        <a:pt x="81" y="19"/>
                        <a:pt x="81" y="19"/>
                        <a:pt x="81" y="19"/>
                      </a:cubicBezTo>
                      <a:cubicBezTo>
                        <a:pt x="77" y="19"/>
                        <a:pt x="77" y="19"/>
                        <a:pt x="77" y="19"/>
                      </a:cubicBezTo>
                      <a:cubicBezTo>
                        <a:pt x="75" y="19"/>
                        <a:pt x="75" y="19"/>
                        <a:pt x="75" y="19"/>
                      </a:cubicBezTo>
                      <a:cubicBezTo>
                        <a:pt x="74" y="19"/>
                        <a:pt x="74" y="19"/>
                        <a:pt x="74" y="19"/>
                      </a:cubicBezTo>
                      <a:cubicBezTo>
                        <a:pt x="74" y="19"/>
                        <a:pt x="74" y="19"/>
                        <a:pt x="74" y="19"/>
                      </a:cubicBezTo>
                      <a:cubicBezTo>
                        <a:pt x="74" y="20"/>
                        <a:pt x="74" y="20"/>
                        <a:pt x="74" y="20"/>
                      </a:cubicBezTo>
                      <a:cubicBezTo>
                        <a:pt x="73" y="20"/>
                        <a:pt x="73" y="20"/>
                        <a:pt x="73" y="20"/>
                      </a:cubicBezTo>
                      <a:cubicBezTo>
                        <a:pt x="73" y="20"/>
                        <a:pt x="73" y="20"/>
                        <a:pt x="73" y="20"/>
                      </a:cubicBezTo>
                      <a:cubicBezTo>
                        <a:pt x="73" y="20"/>
                        <a:pt x="73" y="20"/>
                        <a:pt x="73" y="20"/>
                      </a:cubicBezTo>
                      <a:cubicBezTo>
                        <a:pt x="72" y="20"/>
                        <a:pt x="72" y="20"/>
                        <a:pt x="72" y="20"/>
                      </a:cubicBezTo>
                      <a:cubicBezTo>
                        <a:pt x="72" y="20"/>
                        <a:pt x="72" y="20"/>
                        <a:pt x="72" y="20"/>
                      </a:cubicBezTo>
                      <a:cubicBezTo>
                        <a:pt x="72" y="20"/>
                        <a:pt x="72" y="20"/>
                        <a:pt x="72" y="20"/>
                      </a:cubicBezTo>
                      <a:cubicBezTo>
                        <a:pt x="71" y="20"/>
                        <a:pt x="71" y="20"/>
                        <a:pt x="71" y="20"/>
                      </a:cubicBezTo>
                      <a:cubicBezTo>
                        <a:pt x="71" y="20"/>
                        <a:pt x="71" y="20"/>
                        <a:pt x="71" y="20"/>
                      </a:cubicBezTo>
                      <a:cubicBezTo>
                        <a:pt x="71" y="20"/>
                        <a:pt x="71" y="20"/>
                        <a:pt x="71" y="20"/>
                      </a:cubicBezTo>
                      <a:cubicBezTo>
                        <a:pt x="70" y="20"/>
                        <a:pt x="70" y="20"/>
                        <a:pt x="70" y="20"/>
                      </a:cubicBezTo>
                      <a:cubicBezTo>
                        <a:pt x="70" y="20"/>
                        <a:pt x="70" y="20"/>
                        <a:pt x="70" y="20"/>
                      </a:cubicBezTo>
                      <a:cubicBezTo>
                        <a:pt x="70" y="20"/>
                        <a:pt x="70" y="20"/>
                        <a:pt x="70" y="20"/>
                      </a:cubicBezTo>
                      <a:cubicBezTo>
                        <a:pt x="69" y="20"/>
                        <a:pt x="69" y="20"/>
                        <a:pt x="69" y="20"/>
                      </a:cubicBezTo>
                      <a:cubicBezTo>
                        <a:pt x="67" y="19"/>
                        <a:pt x="67" y="19"/>
                        <a:pt x="67" y="19"/>
                      </a:cubicBezTo>
                      <a:cubicBezTo>
                        <a:pt x="67" y="19"/>
                        <a:pt x="67" y="19"/>
                        <a:pt x="67" y="19"/>
                      </a:cubicBezTo>
                      <a:cubicBezTo>
                        <a:pt x="67" y="19"/>
                        <a:pt x="67" y="19"/>
                        <a:pt x="67" y="19"/>
                      </a:cubicBezTo>
                      <a:cubicBezTo>
                        <a:pt x="67" y="20"/>
                        <a:pt x="67" y="20"/>
                        <a:pt x="67" y="20"/>
                      </a:cubicBezTo>
                      <a:cubicBezTo>
                        <a:pt x="67" y="20"/>
                        <a:pt x="67" y="20"/>
                        <a:pt x="67" y="20"/>
                      </a:cubicBezTo>
                      <a:cubicBezTo>
                        <a:pt x="66" y="20"/>
                        <a:pt x="66" y="20"/>
                        <a:pt x="66" y="20"/>
                      </a:cubicBezTo>
                      <a:cubicBezTo>
                        <a:pt x="65" y="20"/>
                        <a:pt x="65" y="20"/>
                        <a:pt x="65" y="20"/>
                      </a:cubicBezTo>
                      <a:cubicBezTo>
                        <a:pt x="65" y="20"/>
                        <a:pt x="65" y="20"/>
                        <a:pt x="65" y="20"/>
                      </a:cubicBezTo>
                      <a:cubicBezTo>
                        <a:pt x="64" y="20"/>
                        <a:pt x="64" y="20"/>
                        <a:pt x="64" y="20"/>
                      </a:cubicBezTo>
                      <a:cubicBezTo>
                        <a:pt x="64" y="20"/>
                        <a:pt x="64" y="20"/>
                        <a:pt x="64" y="20"/>
                      </a:cubicBezTo>
                      <a:cubicBezTo>
                        <a:pt x="64" y="20"/>
                        <a:pt x="64" y="20"/>
                        <a:pt x="64" y="20"/>
                      </a:cubicBezTo>
                      <a:cubicBezTo>
                        <a:pt x="63" y="20"/>
                        <a:pt x="63" y="20"/>
                        <a:pt x="63" y="20"/>
                      </a:cubicBezTo>
                      <a:cubicBezTo>
                        <a:pt x="63" y="20"/>
                        <a:pt x="63" y="20"/>
                        <a:pt x="63"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1" y="20"/>
                        <a:pt x="61" y="20"/>
                        <a:pt x="61" y="20"/>
                      </a:cubicBezTo>
                      <a:cubicBezTo>
                        <a:pt x="61" y="20"/>
                        <a:pt x="61" y="20"/>
                        <a:pt x="61" y="20"/>
                      </a:cubicBezTo>
                      <a:cubicBezTo>
                        <a:pt x="60" y="20"/>
                        <a:pt x="60" y="20"/>
                        <a:pt x="60" y="20"/>
                      </a:cubicBezTo>
                      <a:cubicBezTo>
                        <a:pt x="60" y="20"/>
                        <a:pt x="60" y="20"/>
                        <a:pt x="60" y="20"/>
                      </a:cubicBezTo>
                      <a:cubicBezTo>
                        <a:pt x="59" y="20"/>
                        <a:pt x="59" y="20"/>
                        <a:pt x="59" y="20"/>
                      </a:cubicBezTo>
                      <a:cubicBezTo>
                        <a:pt x="59" y="19"/>
                        <a:pt x="59" y="19"/>
                        <a:pt x="59" y="19"/>
                      </a:cubicBezTo>
                      <a:cubicBezTo>
                        <a:pt x="59" y="19"/>
                        <a:pt x="59" y="19"/>
                        <a:pt x="59" y="19"/>
                      </a:cubicBezTo>
                      <a:cubicBezTo>
                        <a:pt x="59" y="19"/>
                        <a:pt x="59" y="19"/>
                        <a:pt x="59" y="19"/>
                      </a:cubicBezTo>
                      <a:cubicBezTo>
                        <a:pt x="59" y="18"/>
                        <a:pt x="59" y="18"/>
                        <a:pt x="59" y="18"/>
                      </a:cubicBezTo>
                      <a:cubicBezTo>
                        <a:pt x="58" y="18"/>
                        <a:pt x="58" y="18"/>
                        <a:pt x="58" y="18"/>
                      </a:cubicBezTo>
                      <a:cubicBezTo>
                        <a:pt x="54" y="17"/>
                        <a:pt x="54" y="17"/>
                        <a:pt x="54" y="17"/>
                      </a:cubicBezTo>
                      <a:cubicBezTo>
                        <a:pt x="52" y="17"/>
                        <a:pt x="52" y="17"/>
                        <a:pt x="52" y="17"/>
                      </a:cubicBezTo>
                      <a:cubicBezTo>
                        <a:pt x="51" y="16"/>
                        <a:pt x="51" y="16"/>
                        <a:pt x="51" y="16"/>
                      </a:cubicBezTo>
                      <a:cubicBezTo>
                        <a:pt x="51" y="16"/>
                        <a:pt x="51" y="16"/>
                        <a:pt x="51" y="16"/>
                      </a:cubicBezTo>
                      <a:cubicBezTo>
                        <a:pt x="50" y="16"/>
                        <a:pt x="50" y="16"/>
                        <a:pt x="50" y="16"/>
                      </a:cubicBezTo>
                      <a:cubicBezTo>
                        <a:pt x="49" y="17"/>
                        <a:pt x="49" y="17"/>
                        <a:pt x="49" y="17"/>
                      </a:cubicBezTo>
                      <a:cubicBezTo>
                        <a:pt x="48" y="17"/>
                        <a:pt x="48" y="17"/>
                        <a:pt x="48" y="17"/>
                      </a:cubicBezTo>
                      <a:cubicBezTo>
                        <a:pt x="46" y="18"/>
                        <a:pt x="46" y="18"/>
                        <a:pt x="46" y="18"/>
                      </a:cubicBezTo>
                      <a:cubicBezTo>
                        <a:pt x="45" y="18"/>
                        <a:pt x="45" y="18"/>
                        <a:pt x="45" y="18"/>
                      </a:cubicBezTo>
                      <a:cubicBezTo>
                        <a:pt x="44" y="18"/>
                        <a:pt x="44" y="18"/>
                        <a:pt x="44" y="18"/>
                      </a:cubicBezTo>
                      <a:cubicBezTo>
                        <a:pt x="44" y="18"/>
                        <a:pt x="44" y="18"/>
                        <a:pt x="44" y="18"/>
                      </a:cubicBezTo>
                      <a:cubicBezTo>
                        <a:pt x="43" y="17"/>
                        <a:pt x="43" y="17"/>
                        <a:pt x="43" y="17"/>
                      </a:cubicBezTo>
                      <a:cubicBezTo>
                        <a:pt x="42" y="17"/>
                        <a:pt x="42" y="17"/>
                        <a:pt x="42" y="17"/>
                      </a:cubicBezTo>
                      <a:cubicBezTo>
                        <a:pt x="41" y="17"/>
                        <a:pt x="41" y="17"/>
                        <a:pt x="41" y="17"/>
                      </a:cubicBezTo>
                      <a:cubicBezTo>
                        <a:pt x="41" y="16"/>
                        <a:pt x="41" y="16"/>
                        <a:pt x="41" y="16"/>
                      </a:cubicBezTo>
                      <a:cubicBezTo>
                        <a:pt x="40" y="16"/>
                        <a:pt x="40" y="16"/>
                        <a:pt x="40" y="16"/>
                      </a:cubicBezTo>
                      <a:cubicBezTo>
                        <a:pt x="40" y="16"/>
                        <a:pt x="40" y="16"/>
                        <a:pt x="40" y="16"/>
                      </a:cubicBezTo>
                      <a:cubicBezTo>
                        <a:pt x="40" y="16"/>
                        <a:pt x="40" y="16"/>
                        <a:pt x="40" y="16"/>
                      </a:cubicBezTo>
                      <a:cubicBezTo>
                        <a:pt x="39" y="16"/>
                        <a:pt x="39" y="16"/>
                        <a:pt x="39" y="16"/>
                      </a:cubicBezTo>
                      <a:cubicBezTo>
                        <a:pt x="38" y="15"/>
                        <a:pt x="38" y="15"/>
                        <a:pt x="38" y="15"/>
                      </a:cubicBezTo>
                      <a:cubicBezTo>
                        <a:pt x="38" y="15"/>
                        <a:pt x="38" y="15"/>
                        <a:pt x="38" y="15"/>
                      </a:cubicBezTo>
                      <a:cubicBezTo>
                        <a:pt x="38" y="15"/>
                        <a:pt x="38" y="15"/>
                        <a:pt x="38" y="15"/>
                      </a:cubicBezTo>
                      <a:cubicBezTo>
                        <a:pt x="38" y="14"/>
                        <a:pt x="38" y="14"/>
                        <a:pt x="38" y="14"/>
                      </a:cubicBezTo>
                      <a:cubicBezTo>
                        <a:pt x="38" y="14"/>
                        <a:pt x="38" y="14"/>
                        <a:pt x="38" y="14"/>
                      </a:cubicBezTo>
                      <a:cubicBezTo>
                        <a:pt x="38" y="13"/>
                        <a:pt x="38" y="13"/>
                        <a:pt x="38" y="13"/>
                      </a:cubicBezTo>
                      <a:cubicBezTo>
                        <a:pt x="38" y="13"/>
                        <a:pt x="38" y="13"/>
                        <a:pt x="38" y="13"/>
                      </a:cubicBezTo>
                      <a:cubicBezTo>
                        <a:pt x="38" y="13"/>
                        <a:pt x="38" y="13"/>
                        <a:pt x="38" y="13"/>
                      </a:cubicBezTo>
                      <a:cubicBezTo>
                        <a:pt x="38" y="12"/>
                        <a:pt x="38" y="12"/>
                        <a:pt x="38" y="12"/>
                      </a:cubicBezTo>
                      <a:cubicBezTo>
                        <a:pt x="38" y="12"/>
                        <a:pt x="38" y="12"/>
                        <a:pt x="38" y="12"/>
                      </a:cubicBezTo>
                      <a:cubicBezTo>
                        <a:pt x="38" y="12"/>
                        <a:pt x="38" y="12"/>
                        <a:pt x="38" y="12"/>
                      </a:cubicBezTo>
                      <a:cubicBezTo>
                        <a:pt x="38" y="11"/>
                        <a:pt x="38" y="11"/>
                        <a:pt x="38" y="11"/>
                      </a:cubicBezTo>
                      <a:cubicBezTo>
                        <a:pt x="38" y="11"/>
                        <a:pt x="38" y="11"/>
                        <a:pt x="38" y="11"/>
                      </a:cubicBezTo>
                      <a:cubicBezTo>
                        <a:pt x="38" y="10"/>
                        <a:pt x="38" y="10"/>
                        <a:pt x="38" y="10"/>
                      </a:cubicBezTo>
                      <a:cubicBezTo>
                        <a:pt x="38" y="10"/>
                        <a:pt x="38" y="10"/>
                        <a:pt x="38" y="10"/>
                      </a:cubicBezTo>
                      <a:cubicBezTo>
                        <a:pt x="38" y="9"/>
                        <a:pt x="38" y="9"/>
                        <a:pt x="38" y="9"/>
                      </a:cubicBezTo>
                      <a:cubicBezTo>
                        <a:pt x="38" y="8"/>
                        <a:pt x="38" y="8"/>
                        <a:pt x="38" y="8"/>
                      </a:cubicBezTo>
                      <a:cubicBezTo>
                        <a:pt x="38" y="8"/>
                        <a:pt x="38" y="8"/>
                        <a:pt x="38" y="8"/>
                      </a:cubicBezTo>
                      <a:cubicBezTo>
                        <a:pt x="38" y="8"/>
                        <a:pt x="38" y="8"/>
                        <a:pt x="38" y="8"/>
                      </a:cubicBezTo>
                      <a:cubicBezTo>
                        <a:pt x="38" y="8"/>
                        <a:pt x="38" y="8"/>
                        <a:pt x="38" y="8"/>
                      </a:cubicBezTo>
                      <a:cubicBezTo>
                        <a:pt x="38" y="7"/>
                        <a:pt x="38" y="7"/>
                        <a:pt x="38" y="7"/>
                      </a:cubicBezTo>
                      <a:cubicBezTo>
                        <a:pt x="38" y="6"/>
                        <a:pt x="38" y="6"/>
                        <a:pt x="38" y="6"/>
                      </a:cubicBezTo>
                      <a:cubicBezTo>
                        <a:pt x="37" y="6"/>
                        <a:pt x="37" y="6"/>
                        <a:pt x="37" y="6"/>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4"/>
                        <a:pt x="33" y="4"/>
                        <a:pt x="33" y="4"/>
                      </a:cubicBezTo>
                      <a:cubicBezTo>
                        <a:pt x="33" y="4"/>
                        <a:pt x="33" y="4"/>
                        <a:pt x="33" y="4"/>
                      </a:cubicBezTo>
                      <a:cubicBezTo>
                        <a:pt x="33" y="4"/>
                        <a:pt x="33" y="4"/>
                        <a:pt x="33" y="4"/>
                      </a:cubicBezTo>
                      <a:cubicBezTo>
                        <a:pt x="32" y="4"/>
                        <a:pt x="32" y="4"/>
                        <a:pt x="32" y="4"/>
                      </a:cubicBezTo>
                      <a:cubicBezTo>
                        <a:pt x="32" y="4"/>
                        <a:pt x="32" y="4"/>
                        <a:pt x="32" y="4"/>
                      </a:cubicBezTo>
                      <a:cubicBezTo>
                        <a:pt x="32" y="4"/>
                        <a:pt x="32" y="4"/>
                        <a:pt x="32" y="4"/>
                      </a:cubicBezTo>
                      <a:cubicBezTo>
                        <a:pt x="31" y="3"/>
                        <a:pt x="31" y="3"/>
                        <a:pt x="31" y="3"/>
                      </a:cubicBezTo>
                      <a:cubicBezTo>
                        <a:pt x="31" y="3"/>
                        <a:pt x="31" y="3"/>
                        <a:pt x="31" y="3"/>
                      </a:cubicBezTo>
                      <a:cubicBezTo>
                        <a:pt x="30" y="3"/>
                        <a:pt x="30" y="3"/>
                        <a:pt x="30" y="3"/>
                      </a:cubicBezTo>
                      <a:cubicBezTo>
                        <a:pt x="30" y="3"/>
                        <a:pt x="30" y="3"/>
                        <a:pt x="30" y="3"/>
                      </a:cubicBezTo>
                      <a:cubicBezTo>
                        <a:pt x="30" y="2"/>
                        <a:pt x="30" y="2"/>
                        <a:pt x="30" y="2"/>
                      </a:cubicBezTo>
                      <a:cubicBezTo>
                        <a:pt x="30" y="2"/>
                        <a:pt x="30" y="2"/>
                        <a:pt x="30" y="2"/>
                      </a:cubicBezTo>
                      <a:cubicBezTo>
                        <a:pt x="30" y="2"/>
                        <a:pt x="30" y="2"/>
                        <a:pt x="30" y="2"/>
                      </a:cubicBezTo>
                      <a:cubicBezTo>
                        <a:pt x="30" y="2"/>
                        <a:pt x="30" y="2"/>
                        <a:pt x="30" y="2"/>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8" y="2"/>
                        <a:pt x="28" y="2"/>
                        <a:pt x="28" y="2"/>
                      </a:cubicBezTo>
                      <a:cubicBezTo>
                        <a:pt x="28" y="1"/>
                        <a:pt x="28" y="1"/>
                        <a:pt x="28" y="1"/>
                      </a:cubicBezTo>
                      <a:cubicBezTo>
                        <a:pt x="28" y="1"/>
                        <a:pt x="28" y="1"/>
                        <a:pt x="28" y="1"/>
                      </a:cubicBezTo>
                      <a:cubicBezTo>
                        <a:pt x="28" y="2"/>
                        <a:pt x="28" y="2"/>
                        <a:pt x="28" y="2"/>
                      </a:cubicBezTo>
                      <a:cubicBezTo>
                        <a:pt x="28" y="2"/>
                        <a:pt x="28" y="2"/>
                        <a:pt x="28" y="2"/>
                      </a:cubicBezTo>
                      <a:cubicBezTo>
                        <a:pt x="28" y="2"/>
                        <a:pt x="28" y="2"/>
                        <a:pt x="28" y="2"/>
                      </a:cubicBezTo>
                      <a:cubicBezTo>
                        <a:pt x="27" y="2"/>
                        <a:pt x="27" y="2"/>
                        <a:pt x="27" y="2"/>
                      </a:cubicBezTo>
                      <a:cubicBezTo>
                        <a:pt x="26" y="2"/>
                        <a:pt x="26" y="2"/>
                        <a:pt x="26" y="2"/>
                      </a:cubicBezTo>
                      <a:cubicBezTo>
                        <a:pt x="26" y="2"/>
                        <a:pt x="26" y="2"/>
                        <a:pt x="26" y="2"/>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5" y="1"/>
                        <a:pt x="25" y="1"/>
                        <a:pt x="25" y="1"/>
                      </a:cubicBezTo>
                      <a:cubicBezTo>
                        <a:pt x="25" y="1"/>
                        <a:pt x="25" y="1"/>
                        <a:pt x="25" y="1"/>
                      </a:cubicBezTo>
                      <a:cubicBezTo>
                        <a:pt x="25" y="1"/>
                        <a:pt x="25" y="1"/>
                        <a:pt x="25" y="1"/>
                      </a:cubicBezTo>
                      <a:cubicBezTo>
                        <a:pt x="25" y="1"/>
                        <a:pt x="25" y="1"/>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3"/>
                        <a:pt x="25" y="3"/>
                        <a:pt x="25" y="3"/>
                      </a:cubicBezTo>
                      <a:cubicBezTo>
                        <a:pt x="25" y="3"/>
                        <a:pt x="25" y="3"/>
                        <a:pt x="25" y="3"/>
                      </a:cubicBezTo>
                      <a:cubicBezTo>
                        <a:pt x="25" y="3"/>
                        <a:pt x="25" y="3"/>
                        <a:pt x="25" y="3"/>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2"/>
                        <a:pt x="23" y="2"/>
                        <a:pt x="23" y="2"/>
                      </a:cubicBezTo>
                      <a:cubicBezTo>
                        <a:pt x="23" y="3"/>
                        <a:pt x="23" y="3"/>
                        <a:pt x="23" y="3"/>
                      </a:cubicBezTo>
                      <a:cubicBezTo>
                        <a:pt x="23" y="4"/>
                        <a:pt x="23" y="4"/>
                        <a:pt x="23" y="4"/>
                      </a:cubicBezTo>
                      <a:cubicBezTo>
                        <a:pt x="23" y="4"/>
                        <a:pt x="23" y="4"/>
                        <a:pt x="23" y="4"/>
                      </a:cubicBezTo>
                      <a:cubicBezTo>
                        <a:pt x="23" y="5"/>
                        <a:pt x="23" y="5"/>
                        <a:pt x="23" y="5"/>
                      </a:cubicBezTo>
                      <a:cubicBezTo>
                        <a:pt x="23" y="5"/>
                        <a:pt x="23" y="5"/>
                        <a:pt x="23" y="5"/>
                      </a:cubicBezTo>
                      <a:cubicBezTo>
                        <a:pt x="22" y="5"/>
                        <a:pt x="22" y="5"/>
                        <a:pt x="22" y="5"/>
                      </a:cubicBezTo>
                      <a:cubicBezTo>
                        <a:pt x="22" y="5"/>
                        <a:pt x="22" y="5"/>
                        <a:pt x="22" y="5"/>
                      </a:cubicBezTo>
                      <a:cubicBezTo>
                        <a:pt x="22" y="5"/>
                        <a:pt x="22" y="5"/>
                        <a:pt x="22" y="5"/>
                      </a:cubicBezTo>
                      <a:cubicBezTo>
                        <a:pt x="22" y="5"/>
                        <a:pt x="22" y="5"/>
                        <a:pt x="22" y="5"/>
                      </a:cubicBezTo>
                      <a:cubicBezTo>
                        <a:pt x="22" y="6"/>
                        <a:pt x="22" y="6"/>
                        <a:pt x="22" y="6"/>
                      </a:cubicBezTo>
                      <a:cubicBezTo>
                        <a:pt x="22" y="6"/>
                        <a:pt x="22" y="6"/>
                        <a:pt x="22" y="6"/>
                      </a:cubicBezTo>
                      <a:cubicBezTo>
                        <a:pt x="22" y="7"/>
                        <a:pt x="22" y="7"/>
                        <a:pt x="22" y="7"/>
                      </a:cubicBezTo>
                      <a:cubicBezTo>
                        <a:pt x="22" y="7"/>
                        <a:pt x="22" y="7"/>
                        <a:pt x="22" y="7"/>
                      </a:cubicBezTo>
                      <a:cubicBezTo>
                        <a:pt x="22" y="8"/>
                        <a:pt x="22" y="8"/>
                        <a:pt x="22" y="8"/>
                      </a:cubicBezTo>
                      <a:cubicBezTo>
                        <a:pt x="21" y="8"/>
                        <a:pt x="21" y="8"/>
                        <a:pt x="21" y="8"/>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10"/>
                        <a:pt x="21" y="10"/>
                        <a:pt x="21" y="10"/>
                      </a:cubicBezTo>
                      <a:cubicBezTo>
                        <a:pt x="21" y="10"/>
                        <a:pt x="21" y="10"/>
                        <a:pt x="21" y="10"/>
                      </a:cubicBezTo>
                      <a:cubicBezTo>
                        <a:pt x="21" y="10"/>
                        <a:pt x="21" y="10"/>
                        <a:pt x="21" y="10"/>
                      </a:cubicBezTo>
                      <a:cubicBezTo>
                        <a:pt x="21" y="10"/>
                        <a:pt x="21" y="10"/>
                        <a:pt x="21" y="10"/>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2" y="11"/>
                        <a:pt x="22" y="11"/>
                        <a:pt x="22" y="11"/>
                      </a:cubicBezTo>
                      <a:cubicBezTo>
                        <a:pt x="22" y="10"/>
                        <a:pt x="22" y="10"/>
                        <a:pt x="22" y="10"/>
                      </a:cubicBezTo>
                      <a:cubicBezTo>
                        <a:pt x="22" y="10"/>
                        <a:pt x="22" y="10"/>
                        <a:pt x="22" y="10"/>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1" y="11"/>
                        <a:pt x="21" y="11"/>
                        <a:pt x="21" y="11"/>
                      </a:cubicBezTo>
                      <a:cubicBezTo>
                        <a:pt x="21" y="11"/>
                        <a:pt x="21" y="11"/>
                        <a:pt x="21" y="11"/>
                      </a:cubicBezTo>
                      <a:cubicBezTo>
                        <a:pt x="21" y="12"/>
                        <a:pt x="21" y="12"/>
                        <a:pt x="21" y="12"/>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4"/>
                        <a:pt x="21" y="14"/>
                        <a:pt x="21" y="14"/>
                      </a:cubicBezTo>
                      <a:cubicBezTo>
                        <a:pt x="21" y="14"/>
                        <a:pt x="21" y="14"/>
                        <a:pt x="21" y="14"/>
                      </a:cubicBezTo>
                      <a:cubicBezTo>
                        <a:pt x="21" y="14"/>
                        <a:pt x="21" y="14"/>
                        <a:pt x="21" y="14"/>
                      </a:cubicBezTo>
                      <a:cubicBezTo>
                        <a:pt x="21" y="14"/>
                        <a:pt x="21" y="14"/>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0" y="14"/>
                        <a:pt x="20" y="14"/>
                        <a:pt x="20" y="14"/>
                      </a:cubicBezTo>
                      <a:cubicBezTo>
                        <a:pt x="21" y="14"/>
                        <a:pt x="21" y="14"/>
                        <a:pt x="21" y="14"/>
                      </a:cubicBezTo>
                      <a:cubicBezTo>
                        <a:pt x="21" y="13"/>
                        <a:pt x="21" y="13"/>
                        <a:pt x="21" y="13"/>
                      </a:cubicBezTo>
                      <a:cubicBezTo>
                        <a:pt x="20" y="13"/>
                        <a:pt x="20" y="13"/>
                        <a:pt x="20" y="13"/>
                      </a:cubicBezTo>
                      <a:cubicBezTo>
                        <a:pt x="20" y="14"/>
                        <a:pt x="20" y="14"/>
                        <a:pt x="20" y="14"/>
                      </a:cubicBezTo>
                      <a:cubicBezTo>
                        <a:pt x="20" y="14"/>
                        <a:pt x="20" y="14"/>
                        <a:pt x="20" y="14"/>
                      </a:cubicBezTo>
                      <a:cubicBezTo>
                        <a:pt x="20" y="15"/>
                        <a:pt x="20" y="15"/>
                        <a:pt x="20" y="15"/>
                      </a:cubicBezTo>
                      <a:cubicBezTo>
                        <a:pt x="20" y="16"/>
                        <a:pt x="20" y="16"/>
                        <a:pt x="20" y="16"/>
                      </a:cubicBezTo>
                      <a:cubicBezTo>
                        <a:pt x="20" y="16"/>
                        <a:pt x="20" y="16"/>
                        <a:pt x="20" y="16"/>
                      </a:cubicBezTo>
                      <a:cubicBezTo>
                        <a:pt x="20" y="16"/>
                        <a:pt x="20" y="16"/>
                        <a:pt x="20" y="16"/>
                      </a:cubicBezTo>
                      <a:cubicBezTo>
                        <a:pt x="20" y="17"/>
                        <a:pt x="20" y="17"/>
                        <a:pt x="20" y="17"/>
                      </a:cubicBezTo>
                      <a:cubicBezTo>
                        <a:pt x="20" y="17"/>
                        <a:pt x="20" y="17"/>
                        <a:pt x="20" y="17"/>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8"/>
                        <a:pt x="19" y="18"/>
                        <a:pt x="19" y="18"/>
                      </a:cubicBezTo>
                      <a:cubicBezTo>
                        <a:pt x="19" y="18"/>
                        <a:pt x="19" y="18"/>
                        <a:pt x="19" y="18"/>
                      </a:cubicBezTo>
                      <a:cubicBezTo>
                        <a:pt x="19" y="19"/>
                        <a:pt x="19" y="19"/>
                        <a:pt x="19" y="19"/>
                      </a:cubicBezTo>
                      <a:cubicBezTo>
                        <a:pt x="19" y="19"/>
                        <a:pt x="19" y="19"/>
                        <a:pt x="19" y="19"/>
                      </a:cubicBezTo>
                      <a:cubicBezTo>
                        <a:pt x="19" y="19"/>
                        <a:pt x="19" y="19"/>
                        <a:pt x="19" y="19"/>
                      </a:cubicBezTo>
                      <a:cubicBezTo>
                        <a:pt x="19" y="20"/>
                        <a:pt x="19" y="20"/>
                        <a:pt x="19" y="20"/>
                      </a:cubicBezTo>
                      <a:cubicBezTo>
                        <a:pt x="19" y="20"/>
                        <a:pt x="19" y="20"/>
                        <a:pt x="19" y="20"/>
                      </a:cubicBezTo>
                      <a:cubicBezTo>
                        <a:pt x="19" y="20"/>
                        <a:pt x="19" y="20"/>
                        <a:pt x="19" y="20"/>
                      </a:cubicBezTo>
                      <a:cubicBezTo>
                        <a:pt x="19" y="21"/>
                        <a:pt x="19" y="21"/>
                        <a:pt x="19" y="21"/>
                      </a:cubicBezTo>
                      <a:cubicBezTo>
                        <a:pt x="19" y="21"/>
                        <a:pt x="19" y="21"/>
                        <a:pt x="19" y="21"/>
                      </a:cubicBezTo>
                      <a:cubicBezTo>
                        <a:pt x="18" y="22"/>
                        <a:pt x="18" y="22"/>
                        <a:pt x="18" y="22"/>
                      </a:cubicBezTo>
                      <a:cubicBezTo>
                        <a:pt x="18" y="22"/>
                        <a:pt x="18" y="22"/>
                        <a:pt x="18" y="22"/>
                      </a:cubicBezTo>
                      <a:cubicBezTo>
                        <a:pt x="18" y="22"/>
                        <a:pt x="18" y="22"/>
                        <a:pt x="18" y="22"/>
                      </a:cubicBezTo>
                      <a:cubicBezTo>
                        <a:pt x="18" y="23"/>
                        <a:pt x="18" y="23"/>
                        <a:pt x="18" y="23"/>
                      </a:cubicBezTo>
                      <a:cubicBezTo>
                        <a:pt x="17" y="23"/>
                        <a:pt x="17" y="23"/>
                        <a:pt x="17" y="23"/>
                      </a:cubicBezTo>
                      <a:cubicBezTo>
                        <a:pt x="18" y="23"/>
                        <a:pt x="18" y="23"/>
                        <a:pt x="18" y="23"/>
                      </a:cubicBezTo>
                      <a:cubicBezTo>
                        <a:pt x="17" y="24"/>
                        <a:pt x="17" y="24"/>
                        <a:pt x="17" y="25"/>
                      </a:cubicBezTo>
                      <a:cubicBezTo>
                        <a:pt x="17" y="25"/>
                        <a:pt x="17" y="25"/>
                        <a:pt x="17" y="25"/>
                      </a:cubicBezTo>
                      <a:cubicBezTo>
                        <a:pt x="17" y="25"/>
                        <a:pt x="17" y="25"/>
                        <a:pt x="17" y="25"/>
                      </a:cubicBezTo>
                      <a:cubicBezTo>
                        <a:pt x="17" y="25"/>
                        <a:pt x="17" y="25"/>
                        <a:pt x="17" y="25"/>
                      </a:cubicBezTo>
                      <a:cubicBezTo>
                        <a:pt x="17" y="26"/>
                        <a:pt x="17" y="26"/>
                        <a:pt x="17" y="26"/>
                      </a:cubicBezTo>
                      <a:cubicBezTo>
                        <a:pt x="17" y="26"/>
                        <a:pt x="17" y="26"/>
                        <a:pt x="17" y="26"/>
                      </a:cubicBezTo>
                      <a:cubicBezTo>
                        <a:pt x="17" y="26"/>
                        <a:pt x="17" y="26"/>
                        <a:pt x="17" y="26"/>
                      </a:cubicBezTo>
                      <a:cubicBezTo>
                        <a:pt x="17" y="26"/>
                        <a:pt x="17" y="26"/>
                        <a:pt x="16" y="26"/>
                      </a:cubicBezTo>
                      <a:cubicBezTo>
                        <a:pt x="16" y="27"/>
                        <a:pt x="16" y="27"/>
                        <a:pt x="16" y="27"/>
                      </a:cubicBezTo>
                      <a:cubicBezTo>
                        <a:pt x="16" y="27"/>
                        <a:pt x="16" y="27"/>
                        <a:pt x="16" y="27"/>
                      </a:cubicBezTo>
                      <a:cubicBezTo>
                        <a:pt x="16" y="27"/>
                        <a:pt x="16" y="27"/>
                        <a:pt x="16" y="27"/>
                      </a:cubicBezTo>
                      <a:cubicBezTo>
                        <a:pt x="16" y="28"/>
                        <a:pt x="16" y="28"/>
                        <a:pt x="16" y="28"/>
                      </a:cubicBezTo>
                      <a:cubicBezTo>
                        <a:pt x="15" y="28"/>
                        <a:pt x="15" y="28"/>
                        <a:pt x="15" y="28"/>
                      </a:cubicBezTo>
                      <a:cubicBezTo>
                        <a:pt x="16" y="28"/>
                        <a:pt x="16" y="28"/>
                        <a:pt x="16" y="28"/>
                      </a:cubicBezTo>
                      <a:cubicBezTo>
                        <a:pt x="16" y="29"/>
                        <a:pt x="16" y="29"/>
                        <a:pt x="16" y="29"/>
                      </a:cubicBezTo>
                      <a:cubicBezTo>
                        <a:pt x="15" y="29"/>
                        <a:pt x="15" y="29"/>
                        <a:pt x="15" y="29"/>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6" y="31"/>
                        <a:pt x="16" y="31"/>
                        <a:pt x="16" y="31"/>
                      </a:cubicBezTo>
                      <a:cubicBezTo>
                        <a:pt x="16" y="31"/>
                        <a:pt x="16" y="31"/>
                        <a:pt x="16" y="31"/>
                      </a:cubicBezTo>
                      <a:cubicBezTo>
                        <a:pt x="16" y="31"/>
                        <a:pt x="16" y="31"/>
                        <a:pt x="16" y="31"/>
                      </a:cubicBezTo>
                      <a:cubicBezTo>
                        <a:pt x="16" y="32"/>
                        <a:pt x="16" y="32"/>
                        <a:pt x="16" y="32"/>
                      </a:cubicBezTo>
                      <a:cubicBezTo>
                        <a:pt x="16" y="32"/>
                        <a:pt x="16" y="32"/>
                        <a:pt x="16" y="32"/>
                      </a:cubicBezTo>
                      <a:cubicBezTo>
                        <a:pt x="16" y="32"/>
                        <a:pt x="16" y="32"/>
                        <a:pt x="16" y="32"/>
                      </a:cubicBezTo>
                      <a:cubicBezTo>
                        <a:pt x="15" y="32"/>
                        <a:pt x="15" y="32"/>
                        <a:pt x="15" y="32"/>
                      </a:cubicBezTo>
                      <a:cubicBezTo>
                        <a:pt x="15" y="32"/>
                        <a:pt x="15" y="32"/>
                        <a:pt x="15" y="32"/>
                      </a:cubicBezTo>
                      <a:cubicBezTo>
                        <a:pt x="15" y="31"/>
                        <a:pt x="15" y="31"/>
                        <a:pt x="15" y="31"/>
                      </a:cubicBezTo>
                      <a:cubicBezTo>
                        <a:pt x="15" y="31"/>
                        <a:pt x="15" y="31"/>
                        <a:pt x="15" y="31"/>
                      </a:cubicBezTo>
                      <a:cubicBezTo>
                        <a:pt x="15" y="31"/>
                        <a:pt x="15" y="31"/>
                        <a:pt x="15" y="31"/>
                      </a:cubicBezTo>
                      <a:cubicBezTo>
                        <a:pt x="15" y="31"/>
                        <a:pt x="15" y="31"/>
                        <a:pt x="15" y="31"/>
                      </a:cubicBezTo>
                      <a:cubicBezTo>
                        <a:pt x="14" y="34"/>
                        <a:pt x="14" y="34"/>
                        <a:pt x="14" y="34"/>
                      </a:cubicBezTo>
                      <a:cubicBezTo>
                        <a:pt x="14" y="34"/>
                        <a:pt x="14" y="34"/>
                        <a:pt x="14" y="34"/>
                      </a:cubicBezTo>
                      <a:cubicBezTo>
                        <a:pt x="14" y="35"/>
                        <a:pt x="14" y="35"/>
                        <a:pt x="14" y="35"/>
                      </a:cubicBezTo>
                      <a:cubicBezTo>
                        <a:pt x="14" y="35"/>
                        <a:pt x="14" y="35"/>
                        <a:pt x="14" y="35"/>
                      </a:cubicBezTo>
                      <a:cubicBezTo>
                        <a:pt x="14" y="35"/>
                        <a:pt x="14" y="35"/>
                        <a:pt x="14" y="35"/>
                      </a:cubicBezTo>
                      <a:cubicBezTo>
                        <a:pt x="15" y="35"/>
                        <a:pt x="15" y="35"/>
                        <a:pt x="15" y="35"/>
                      </a:cubicBezTo>
                      <a:cubicBezTo>
                        <a:pt x="15" y="35"/>
                        <a:pt x="15" y="35"/>
                        <a:pt x="15" y="35"/>
                      </a:cubicBezTo>
                      <a:cubicBezTo>
                        <a:pt x="15" y="36"/>
                        <a:pt x="15" y="36"/>
                        <a:pt x="15" y="36"/>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6"/>
                        <a:pt x="14" y="36"/>
                        <a:pt x="14" y="36"/>
                      </a:cubicBezTo>
                      <a:cubicBezTo>
                        <a:pt x="13" y="37"/>
                        <a:pt x="13" y="37"/>
                        <a:pt x="13" y="37"/>
                      </a:cubicBezTo>
                      <a:cubicBezTo>
                        <a:pt x="13" y="37"/>
                        <a:pt x="13" y="37"/>
                        <a:pt x="13" y="37"/>
                      </a:cubicBezTo>
                      <a:cubicBezTo>
                        <a:pt x="13" y="37"/>
                        <a:pt x="13" y="37"/>
                        <a:pt x="13" y="37"/>
                      </a:cubicBezTo>
                      <a:cubicBezTo>
                        <a:pt x="13" y="37"/>
                        <a:pt x="13" y="37"/>
                        <a:pt x="13" y="37"/>
                      </a:cubicBezTo>
                      <a:cubicBezTo>
                        <a:pt x="13" y="37"/>
                        <a:pt x="13" y="37"/>
                        <a:pt x="13" y="37"/>
                      </a:cubicBezTo>
                      <a:cubicBezTo>
                        <a:pt x="13" y="38"/>
                        <a:pt x="13" y="38"/>
                        <a:pt x="13" y="38"/>
                      </a:cubicBezTo>
                      <a:cubicBezTo>
                        <a:pt x="13" y="38"/>
                        <a:pt x="13" y="38"/>
                        <a:pt x="13" y="38"/>
                      </a:cubicBezTo>
                      <a:cubicBezTo>
                        <a:pt x="13" y="38"/>
                        <a:pt x="13" y="38"/>
                        <a:pt x="13" y="38"/>
                      </a:cubicBezTo>
                      <a:cubicBezTo>
                        <a:pt x="12" y="40"/>
                        <a:pt x="12" y="40"/>
                        <a:pt x="12" y="40"/>
                      </a:cubicBezTo>
                      <a:cubicBezTo>
                        <a:pt x="12" y="40"/>
                        <a:pt x="12" y="41"/>
                        <a:pt x="11" y="42"/>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4"/>
                        <a:pt x="11" y="45"/>
                        <a:pt x="11" y="45"/>
                      </a:cubicBezTo>
                      <a:cubicBezTo>
                        <a:pt x="10" y="48"/>
                        <a:pt x="10" y="48"/>
                        <a:pt x="10" y="48"/>
                      </a:cubicBezTo>
                      <a:cubicBezTo>
                        <a:pt x="9" y="48"/>
                        <a:pt x="9" y="48"/>
                        <a:pt x="9" y="48"/>
                      </a:cubicBezTo>
                      <a:cubicBezTo>
                        <a:pt x="9" y="49"/>
                        <a:pt x="9" y="49"/>
                        <a:pt x="9" y="49"/>
                      </a:cubicBezTo>
                      <a:cubicBezTo>
                        <a:pt x="9" y="49"/>
                        <a:pt x="9" y="49"/>
                        <a:pt x="9" y="49"/>
                      </a:cubicBezTo>
                      <a:cubicBezTo>
                        <a:pt x="9" y="49"/>
                        <a:pt x="9" y="49"/>
                        <a:pt x="9" y="49"/>
                      </a:cubicBezTo>
                      <a:cubicBezTo>
                        <a:pt x="10" y="49"/>
                        <a:pt x="10" y="49"/>
                        <a:pt x="10" y="49"/>
                      </a:cubicBezTo>
                      <a:cubicBezTo>
                        <a:pt x="10" y="48"/>
                        <a:pt x="10" y="48"/>
                        <a:pt x="10" y="48"/>
                      </a:cubicBezTo>
                      <a:cubicBezTo>
                        <a:pt x="10" y="48"/>
                        <a:pt x="10" y="48"/>
                        <a:pt x="10" y="48"/>
                      </a:cubicBezTo>
                      <a:cubicBezTo>
                        <a:pt x="10" y="48"/>
                        <a:pt x="10" y="48"/>
                        <a:pt x="10" y="48"/>
                      </a:cubicBezTo>
                      <a:cubicBezTo>
                        <a:pt x="10" y="48"/>
                        <a:pt x="10" y="48"/>
                        <a:pt x="10" y="48"/>
                      </a:cubicBezTo>
                      <a:cubicBezTo>
                        <a:pt x="11" y="49"/>
                        <a:pt x="11" y="49"/>
                        <a:pt x="11" y="49"/>
                      </a:cubicBezTo>
                      <a:cubicBezTo>
                        <a:pt x="11" y="49"/>
                        <a:pt x="11" y="49"/>
                        <a:pt x="11" y="49"/>
                      </a:cubicBezTo>
                      <a:cubicBezTo>
                        <a:pt x="11" y="49"/>
                        <a:pt x="11" y="49"/>
                        <a:pt x="11" y="49"/>
                      </a:cubicBezTo>
                      <a:cubicBezTo>
                        <a:pt x="11" y="49"/>
                        <a:pt x="11" y="49"/>
                        <a:pt x="11" y="49"/>
                      </a:cubicBezTo>
                      <a:cubicBezTo>
                        <a:pt x="10" y="49"/>
                        <a:pt x="10" y="49"/>
                        <a:pt x="10" y="49"/>
                      </a:cubicBezTo>
                      <a:cubicBezTo>
                        <a:pt x="10" y="49"/>
                        <a:pt x="10" y="49"/>
                        <a:pt x="10" y="49"/>
                      </a:cubicBezTo>
                      <a:cubicBezTo>
                        <a:pt x="10" y="48"/>
                        <a:pt x="10" y="48"/>
                        <a:pt x="10" y="48"/>
                      </a:cubicBezTo>
                      <a:cubicBezTo>
                        <a:pt x="10" y="48"/>
                        <a:pt x="10" y="48"/>
                        <a:pt x="10" y="48"/>
                      </a:cubicBezTo>
                      <a:cubicBezTo>
                        <a:pt x="10" y="48"/>
                        <a:pt x="10" y="48"/>
                        <a:pt x="10" y="48"/>
                      </a:cubicBezTo>
                      <a:cubicBezTo>
                        <a:pt x="10" y="49"/>
                        <a:pt x="10" y="49"/>
                        <a:pt x="10" y="49"/>
                      </a:cubicBezTo>
                      <a:cubicBezTo>
                        <a:pt x="10" y="49"/>
                        <a:pt x="10" y="49"/>
                        <a:pt x="10" y="49"/>
                      </a:cubicBezTo>
                      <a:cubicBezTo>
                        <a:pt x="10" y="49"/>
                        <a:pt x="10" y="49"/>
                        <a:pt x="10" y="49"/>
                      </a:cubicBezTo>
                      <a:cubicBezTo>
                        <a:pt x="10" y="49"/>
                        <a:pt x="10" y="49"/>
                        <a:pt x="10" y="49"/>
                      </a:cubicBezTo>
                      <a:cubicBezTo>
                        <a:pt x="9" y="49"/>
                        <a:pt x="9" y="49"/>
                        <a:pt x="9" y="49"/>
                      </a:cubicBezTo>
                      <a:cubicBezTo>
                        <a:pt x="9" y="50"/>
                        <a:pt x="9" y="50"/>
                        <a:pt x="9" y="50"/>
                      </a:cubicBezTo>
                      <a:cubicBezTo>
                        <a:pt x="9" y="50"/>
                        <a:pt x="9" y="50"/>
                        <a:pt x="9" y="50"/>
                      </a:cubicBezTo>
                      <a:cubicBezTo>
                        <a:pt x="9" y="50"/>
                        <a:pt x="8" y="51"/>
                        <a:pt x="8" y="51"/>
                      </a:cubicBezTo>
                      <a:cubicBezTo>
                        <a:pt x="8" y="52"/>
                        <a:pt x="8" y="52"/>
                        <a:pt x="8" y="52"/>
                      </a:cubicBezTo>
                      <a:cubicBezTo>
                        <a:pt x="6" y="54"/>
                        <a:pt x="6" y="54"/>
                        <a:pt x="6" y="54"/>
                      </a:cubicBezTo>
                      <a:cubicBezTo>
                        <a:pt x="6" y="55"/>
                        <a:pt x="6" y="55"/>
                        <a:pt x="6" y="55"/>
                      </a:cubicBezTo>
                      <a:cubicBezTo>
                        <a:pt x="6" y="55"/>
                        <a:pt x="6" y="55"/>
                        <a:pt x="6" y="55"/>
                      </a:cubicBezTo>
                      <a:cubicBezTo>
                        <a:pt x="7" y="54"/>
                        <a:pt x="7" y="54"/>
                        <a:pt x="7" y="54"/>
                      </a:cubicBezTo>
                      <a:cubicBezTo>
                        <a:pt x="7" y="54"/>
                        <a:pt x="7" y="54"/>
                        <a:pt x="7" y="54"/>
                      </a:cubicBezTo>
                      <a:cubicBezTo>
                        <a:pt x="7" y="54"/>
                        <a:pt x="7" y="54"/>
                        <a:pt x="7" y="54"/>
                      </a:cubicBezTo>
                      <a:cubicBezTo>
                        <a:pt x="7" y="54"/>
                        <a:pt x="7" y="54"/>
                        <a:pt x="7" y="54"/>
                      </a:cubicBezTo>
                      <a:cubicBezTo>
                        <a:pt x="7" y="54"/>
                        <a:pt x="7" y="54"/>
                        <a:pt x="7" y="54"/>
                      </a:cubicBezTo>
                      <a:cubicBezTo>
                        <a:pt x="8" y="54"/>
                        <a:pt x="8" y="54"/>
                        <a:pt x="8" y="54"/>
                      </a:cubicBezTo>
                      <a:cubicBezTo>
                        <a:pt x="8" y="54"/>
                        <a:pt x="8" y="54"/>
                        <a:pt x="8" y="54"/>
                      </a:cubicBezTo>
                      <a:cubicBezTo>
                        <a:pt x="8" y="54"/>
                        <a:pt x="8" y="54"/>
                        <a:pt x="8" y="54"/>
                      </a:cubicBezTo>
                      <a:cubicBezTo>
                        <a:pt x="8" y="54"/>
                        <a:pt x="8" y="54"/>
                        <a:pt x="8" y="54"/>
                      </a:cubicBezTo>
                      <a:cubicBezTo>
                        <a:pt x="8" y="54"/>
                        <a:pt x="8" y="54"/>
                        <a:pt x="8" y="54"/>
                      </a:cubicBezTo>
                      <a:cubicBezTo>
                        <a:pt x="8" y="54"/>
                        <a:pt x="8" y="55"/>
                        <a:pt x="8" y="55"/>
                      </a:cubicBezTo>
                      <a:cubicBezTo>
                        <a:pt x="8" y="55"/>
                        <a:pt x="8" y="55"/>
                        <a:pt x="8" y="55"/>
                      </a:cubicBezTo>
                      <a:cubicBezTo>
                        <a:pt x="8" y="55"/>
                        <a:pt x="8" y="55"/>
                        <a:pt x="8" y="55"/>
                      </a:cubicBezTo>
                      <a:cubicBezTo>
                        <a:pt x="8" y="55"/>
                        <a:pt x="8" y="55"/>
                        <a:pt x="8" y="55"/>
                      </a:cubicBezTo>
                      <a:cubicBezTo>
                        <a:pt x="8" y="55"/>
                        <a:pt x="8" y="55"/>
                        <a:pt x="8" y="55"/>
                      </a:cubicBezTo>
                      <a:cubicBezTo>
                        <a:pt x="8" y="55"/>
                        <a:pt x="8" y="55"/>
                        <a:pt x="8" y="55"/>
                      </a:cubicBezTo>
                      <a:cubicBezTo>
                        <a:pt x="7" y="55"/>
                        <a:pt x="7" y="55"/>
                        <a:pt x="7" y="55"/>
                      </a:cubicBezTo>
                      <a:cubicBezTo>
                        <a:pt x="7" y="55"/>
                        <a:pt x="7" y="55"/>
                        <a:pt x="7" y="55"/>
                      </a:cubicBezTo>
                      <a:cubicBezTo>
                        <a:pt x="7" y="55"/>
                        <a:pt x="7" y="55"/>
                        <a:pt x="7" y="55"/>
                      </a:cubicBezTo>
                      <a:cubicBezTo>
                        <a:pt x="8" y="54"/>
                        <a:pt x="8" y="54"/>
                        <a:pt x="8" y="54"/>
                      </a:cubicBezTo>
                      <a:cubicBezTo>
                        <a:pt x="8" y="54"/>
                        <a:pt x="8" y="54"/>
                        <a:pt x="8" y="54"/>
                      </a:cubicBezTo>
                      <a:cubicBezTo>
                        <a:pt x="7" y="54"/>
                        <a:pt x="7" y="54"/>
                        <a:pt x="7" y="54"/>
                      </a:cubicBezTo>
                      <a:cubicBezTo>
                        <a:pt x="7" y="54"/>
                        <a:pt x="7" y="54"/>
                        <a:pt x="7" y="54"/>
                      </a:cubicBezTo>
                      <a:cubicBezTo>
                        <a:pt x="7" y="55"/>
                        <a:pt x="7" y="55"/>
                        <a:pt x="7" y="55"/>
                      </a:cubicBezTo>
                      <a:cubicBezTo>
                        <a:pt x="6" y="55"/>
                        <a:pt x="6" y="55"/>
                        <a:pt x="6" y="55"/>
                      </a:cubicBezTo>
                      <a:cubicBezTo>
                        <a:pt x="6" y="55"/>
                        <a:pt x="6" y="55"/>
                        <a:pt x="6" y="55"/>
                      </a:cubicBezTo>
                      <a:cubicBezTo>
                        <a:pt x="6" y="55"/>
                        <a:pt x="6" y="55"/>
                        <a:pt x="6" y="55"/>
                      </a:cubicBezTo>
                      <a:cubicBezTo>
                        <a:pt x="6" y="55"/>
                        <a:pt x="6" y="55"/>
                        <a:pt x="6" y="55"/>
                      </a:cubicBezTo>
                      <a:cubicBezTo>
                        <a:pt x="6" y="56"/>
                        <a:pt x="6" y="56"/>
                        <a:pt x="6" y="56"/>
                      </a:cubicBezTo>
                      <a:cubicBezTo>
                        <a:pt x="6" y="56"/>
                        <a:pt x="6" y="56"/>
                        <a:pt x="6" y="56"/>
                      </a:cubicBezTo>
                      <a:cubicBezTo>
                        <a:pt x="6" y="56"/>
                        <a:pt x="6" y="56"/>
                        <a:pt x="6" y="56"/>
                      </a:cubicBezTo>
                      <a:cubicBezTo>
                        <a:pt x="6" y="56"/>
                        <a:pt x="6" y="56"/>
                        <a:pt x="6" y="56"/>
                      </a:cubicBezTo>
                      <a:cubicBezTo>
                        <a:pt x="6" y="55"/>
                        <a:pt x="6" y="55"/>
                        <a:pt x="6" y="55"/>
                      </a:cubicBezTo>
                      <a:cubicBezTo>
                        <a:pt x="6" y="55"/>
                        <a:pt x="6" y="55"/>
                        <a:pt x="6" y="55"/>
                      </a:cubicBezTo>
                      <a:cubicBezTo>
                        <a:pt x="5" y="55"/>
                        <a:pt x="5" y="55"/>
                        <a:pt x="5" y="55"/>
                      </a:cubicBezTo>
                      <a:cubicBezTo>
                        <a:pt x="5" y="55"/>
                        <a:pt x="5" y="55"/>
                        <a:pt x="5" y="55"/>
                      </a:cubicBezTo>
                      <a:cubicBezTo>
                        <a:pt x="5" y="55"/>
                        <a:pt x="5" y="55"/>
                        <a:pt x="5" y="55"/>
                      </a:cubicBezTo>
                      <a:cubicBezTo>
                        <a:pt x="5" y="55"/>
                        <a:pt x="5" y="55"/>
                        <a:pt x="5" y="55"/>
                      </a:cubicBezTo>
                      <a:cubicBezTo>
                        <a:pt x="4" y="56"/>
                        <a:pt x="4" y="56"/>
                        <a:pt x="4" y="56"/>
                      </a:cubicBezTo>
                      <a:cubicBezTo>
                        <a:pt x="5" y="56"/>
                        <a:pt x="5" y="56"/>
                        <a:pt x="5" y="56"/>
                      </a:cubicBezTo>
                      <a:cubicBezTo>
                        <a:pt x="4" y="57"/>
                        <a:pt x="4" y="57"/>
                        <a:pt x="4" y="57"/>
                      </a:cubicBezTo>
                      <a:cubicBezTo>
                        <a:pt x="3" y="59"/>
                        <a:pt x="3" y="59"/>
                        <a:pt x="3" y="59"/>
                      </a:cubicBezTo>
                      <a:cubicBezTo>
                        <a:pt x="3" y="59"/>
                        <a:pt x="3" y="59"/>
                        <a:pt x="3" y="59"/>
                      </a:cubicBezTo>
                      <a:cubicBezTo>
                        <a:pt x="3" y="59"/>
                        <a:pt x="3" y="59"/>
                        <a:pt x="3" y="59"/>
                      </a:cubicBezTo>
                      <a:cubicBezTo>
                        <a:pt x="3" y="60"/>
                        <a:pt x="3" y="60"/>
                        <a:pt x="3" y="60"/>
                      </a:cubicBezTo>
                      <a:cubicBezTo>
                        <a:pt x="3" y="61"/>
                        <a:pt x="3" y="61"/>
                        <a:pt x="3" y="61"/>
                      </a:cubicBezTo>
                      <a:cubicBezTo>
                        <a:pt x="3" y="61"/>
                        <a:pt x="3" y="61"/>
                        <a:pt x="3" y="61"/>
                      </a:cubicBezTo>
                      <a:cubicBezTo>
                        <a:pt x="2" y="61"/>
                        <a:pt x="2" y="61"/>
                        <a:pt x="2" y="62"/>
                      </a:cubicBezTo>
                      <a:cubicBezTo>
                        <a:pt x="2" y="63"/>
                        <a:pt x="2" y="63"/>
                        <a:pt x="2" y="63"/>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6"/>
                        <a:pt x="0" y="66"/>
                        <a:pt x="0" y="66"/>
                      </a:cubicBezTo>
                      <a:cubicBezTo>
                        <a:pt x="0" y="67"/>
                        <a:pt x="0" y="67"/>
                        <a:pt x="0"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9"/>
                        <a:pt x="1" y="69"/>
                        <a:pt x="1" y="69"/>
                      </a:cubicBezTo>
                      <a:cubicBezTo>
                        <a:pt x="1" y="69"/>
                        <a:pt x="1" y="69"/>
                        <a:pt x="1" y="69"/>
                      </a:cubicBezTo>
                      <a:cubicBezTo>
                        <a:pt x="1" y="70"/>
                        <a:pt x="1" y="70"/>
                        <a:pt x="1" y="70"/>
                      </a:cubicBezTo>
                      <a:cubicBezTo>
                        <a:pt x="1" y="70"/>
                        <a:pt x="1" y="70"/>
                        <a:pt x="1" y="70"/>
                      </a:cubicBezTo>
                      <a:cubicBezTo>
                        <a:pt x="1" y="70"/>
                        <a:pt x="1" y="70"/>
                        <a:pt x="1" y="70"/>
                      </a:cubicBezTo>
                      <a:cubicBezTo>
                        <a:pt x="1" y="71"/>
                        <a:pt x="1" y="71"/>
                        <a:pt x="1" y="71"/>
                      </a:cubicBezTo>
                      <a:cubicBezTo>
                        <a:pt x="1" y="72"/>
                        <a:pt x="1" y="72"/>
                        <a:pt x="1"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4"/>
                        <a:pt x="0" y="74"/>
                        <a:pt x="0" y="74"/>
                      </a:cubicBezTo>
                      <a:cubicBezTo>
                        <a:pt x="0" y="74"/>
                        <a:pt x="0" y="74"/>
                        <a:pt x="0" y="74"/>
                      </a:cubicBezTo>
                      <a:cubicBezTo>
                        <a:pt x="0" y="75"/>
                        <a:pt x="0" y="75"/>
                        <a:pt x="0" y="75"/>
                      </a:cubicBezTo>
                      <a:cubicBezTo>
                        <a:pt x="0" y="75"/>
                        <a:pt x="0" y="75"/>
                        <a:pt x="0" y="75"/>
                      </a:cubicBezTo>
                      <a:cubicBezTo>
                        <a:pt x="0" y="75"/>
                        <a:pt x="0" y="75"/>
                        <a:pt x="0" y="75"/>
                      </a:cubicBezTo>
                      <a:cubicBezTo>
                        <a:pt x="0" y="75"/>
                        <a:pt x="0" y="75"/>
                        <a:pt x="0" y="75"/>
                      </a:cubicBezTo>
                      <a:cubicBezTo>
                        <a:pt x="0" y="76"/>
                        <a:pt x="0" y="76"/>
                        <a:pt x="0" y="76"/>
                      </a:cubicBezTo>
                      <a:cubicBezTo>
                        <a:pt x="0" y="76"/>
                        <a:pt x="0" y="76"/>
                        <a:pt x="0" y="76"/>
                      </a:cubicBezTo>
                      <a:cubicBezTo>
                        <a:pt x="0" y="77"/>
                        <a:pt x="0" y="77"/>
                        <a:pt x="0" y="77"/>
                      </a:cubicBezTo>
                      <a:cubicBezTo>
                        <a:pt x="0" y="77"/>
                        <a:pt x="0" y="77"/>
                        <a:pt x="0" y="77"/>
                      </a:cubicBezTo>
                      <a:cubicBezTo>
                        <a:pt x="0" y="77"/>
                        <a:pt x="0" y="77"/>
                        <a:pt x="0" y="77"/>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80"/>
                        <a:pt x="0" y="80"/>
                        <a:pt x="0" y="80"/>
                      </a:cubicBezTo>
                      <a:cubicBezTo>
                        <a:pt x="1" y="81"/>
                        <a:pt x="1" y="81"/>
                        <a:pt x="1" y="81"/>
                      </a:cubicBezTo>
                      <a:cubicBezTo>
                        <a:pt x="1" y="81"/>
                        <a:pt x="1" y="81"/>
                        <a:pt x="1" y="81"/>
                      </a:cubicBezTo>
                      <a:cubicBezTo>
                        <a:pt x="1" y="81"/>
                        <a:pt x="1" y="81"/>
                        <a:pt x="1" y="81"/>
                      </a:cubicBezTo>
                      <a:cubicBezTo>
                        <a:pt x="1" y="81"/>
                        <a:pt x="1" y="81"/>
                        <a:pt x="1" y="81"/>
                      </a:cubicBezTo>
                      <a:cubicBezTo>
                        <a:pt x="1" y="82"/>
                        <a:pt x="1" y="82"/>
                        <a:pt x="1" y="82"/>
                      </a:cubicBezTo>
                      <a:cubicBezTo>
                        <a:pt x="1" y="82"/>
                        <a:pt x="1" y="82"/>
                        <a:pt x="1" y="82"/>
                      </a:cubicBezTo>
                      <a:cubicBezTo>
                        <a:pt x="32" y="89"/>
                        <a:pt x="63" y="95"/>
                        <a:pt x="94" y="100"/>
                      </a:cubicBezTo>
                      <a:cubicBezTo>
                        <a:pt x="98" y="100"/>
                        <a:pt x="102" y="101"/>
                        <a:pt x="106" y="102"/>
                      </a:cubicBezTo>
                      <a:cubicBezTo>
                        <a:pt x="108" y="90"/>
                        <a:pt x="110" y="78"/>
                        <a:pt x="111" y="66"/>
                      </a:cubicBezTo>
                      <a:cubicBezTo>
                        <a:pt x="111" y="66"/>
                        <a:pt x="111" y="66"/>
                        <a:pt x="111" y="66"/>
                      </a:cubicBezTo>
                      <a:cubicBezTo>
                        <a:pt x="111" y="66"/>
                        <a:pt x="111" y="66"/>
                        <a:pt x="111" y="66"/>
                      </a:cubicBezTo>
                      <a:cubicBezTo>
                        <a:pt x="111" y="66"/>
                        <a:pt x="111" y="66"/>
                        <a:pt x="111" y="66"/>
                      </a:cubicBezTo>
                      <a:cubicBezTo>
                        <a:pt x="111" y="66"/>
                        <a:pt x="111" y="66"/>
                        <a:pt x="111" y="66"/>
                      </a:cubicBezTo>
                      <a:cubicBezTo>
                        <a:pt x="112" y="65"/>
                        <a:pt x="112" y="65"/>
                        <a:pt x="112" y="65"/>
                      </a:cubicBezTo>
                      <a:cubicBezTo>
                        <a:pt x="112" y="65"/>
                        <a:pt x="112" y="65"/>
                        <a:pt x="112" y="65"/>
                      </a:cubicBezTo>
                      <a:cubicBezTo>
                        <a:pt x="112" y="65"/>
                        <a:pt x="112" y="65"/>
                        <a:pt x="112" y="65"/>
                      </a:cubicBezTo>
                      <a:cubicBezTo>
                        <a:pt x="112" y="64"/>
                        <a:pt x="112" y="64"/>
                        <a:pt x="112" y="64"/>
                      </a:cubicBezTo>
                      <a:cubicBezTo>
                        <a:pt x="113" y="64"/>
                        <a:pt x="113" y="64"/>
                        <a:pt x="113" y="64"/>
                      </a:cubicBezTo>
                      <a:cubicBezTo>
                        <a:pt x="113" y="63"/>
                        <a:pt x="113" y="63"/>
                        <a:pt x="113" y="63"/>
                      </a:cubicBezTo>
                      <a:cubicBezTo>
                        <a:pt x="113" y="63"/>
                        <a:pt x="113" y="63"/>
                        <a:pt x="113" y="63"/>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1"/>
                        <a:pt x="113" y="61"/>
                        <a:pt x="113" y="61"/>
                      </a:cubicBezTo>
                      <a:cubicBezTo>
                        <a:pt x="113" y="61"/>
                        <a:pt x="113" y="61"/>
                        <a:pt x="113" y="61"/>
                      </a:cubicBezTo>
                      <a:cubicBezTo>
                        <a:pt x="113" y="60"/>
                        <a:pt x="113" y="60"/>
                        <a:pt x="113" y="60"/>
                      </a:cubicBezTo>
                      <a:cubicBezTo>
                        <a:pt x="113" y="60"/>
                        <a:pt x="113" y="60"/>
                        <a:pt x="113"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59"/>
                        <a:pt x="114" y="59"/>
                        <a:pt x="114" y="59"/>
                      </a:cubicBezTo>
                      <a:cubicBezTo>
                        <a:pt x="114" y="59"/>
                        <a:pt x="114" y="59"/>
                        <a:pt x="114" y="59"/>
                      </a:cubicBezTo>
                      <a:cubicBezTo>
                        <a:pt x="114" y="59"/>
                        <a:pt x="114" y="59"/>
                        <a:pt x="114" y="59"/>
                      </a:cubicBezTo>
                      <a:cubicBezTo>
                        <a:pt x="114" y="59"/>
                        <a:pt x="114" y="59"/>
                        <a:pt x="114" y="59"/>
                      </a:cubicBezTo>
                      <a:cubicBezTo>
                        <a:pt x="114" y="59"/>
                        <a:pt x="114" y="59"/>
                        <a:pt x="114" y="59"/>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7"/>
                        <a:pt x="114" y="57"/>
                        <a:pt x="114" y="57"/>
                      </a:cubicBezTo>
                      <a:cubicBezTo>
                        <a:pt x="114" y="57"/>
                        <a:pt x="114" y="57"/>
                        <a:pt x="114" y="57"/>
                      </a:cubicBezTo>
                      <a:cubicBezTo>
                        <a:pt x="114" y="57"/>
                        <a:pt x="114" y="57"/>
                        <a:pt x="114" y="57"/>
                      </a:cubicBezTo>
                      <a:cubicBezTo>
                        <a:pt x="113" y="57"/>
                        <a:pt x="113" y="57"/>
                        <a:pt x="113" y="57"/>
                      </a:cubicBezTo>
                      <a:cubicBezTo>
                        <a:pt x="113" y="57"/>
                        <a:pt x="113" y="57"/>
                        <a:pt x="113" y="57"/>
                      </a:cubicBezTo>
                      <a:cubicBezTo>
                        <a:pt x="113" y="57"/>
                        <a:pt x="113" y="57"/>
                        <a:pt x="113" y="57"/>
                      </a:cubicBezTo>
                      <a:cubicBezTo>
                        <a:pt x="113" y="57"/>
                        <a:pt x="113" y="57"/>
                        <a:pt x="113" y="57"/>
                      </a:cubicBezTo>
                      <a:cubicBezTo>
                        <a:pt x="112" y="57"/>
                        <a:pt x="112" y="57"/>
                        <a:pt x="112" y="57"/>
                      </a:cubicBezTo>
                      <a:cubicBezTo>
                        <a:pt x="112" y="57"/>
                        <a:pt x="112" y="57"/>
                        <a:pt x="112" y="57"/>
                      </a:cubicBezTo>
                      <a:cubicBezTo>
                        <a:pt x="112" y="56"/>
                        <a:pt x="112" y="56"/>
                        <a:pt x="112" y="56"/>
                      </a:cubicBezTo>
                      <a:cubicBezTo>
                        <a:pt x="112" y="56"/>
                        <a:pt x="112" y="56"/>
                        <a:pt x="112" y="56"/>
                      </a:cubicBezTo>
                      <a:cubicBezTo>
                        <a:pt x="112" y="56"/>
                        <a:pt x="112" y="56"/>
                        <a:pt x="112" y="56"/>
                      </a:cubicBezTo>
                      <a:cubicBezTo>
                        <a:pt x="112" y="56"/>
                        <a:pt x="112" y="56"/>
                        <a:pt x="112" y="56"/>
                      </a:cubicBezTo>
                      <a:cubicBezTo>
                        <a:pt x="112" y="56"/>
                        <a:pt x="112" y="56"/>
                        <a:pt x="112" y="56"/>
                      </a:cubicBezTo>
                      <a:cubicBezTo>
                        <a:pt x="111" y="57"/>
                        <a:pt x="111" y="57"/>
                        <a:pt x="111" y="57"/>
                      </a:cubicBezTo>
                      <a:cubicBezTo>
                        <a:pt x="111" y="57"/>
                        <a:pt x="111" y="57"/>
                        <a:pt x="111" y="57"/>
                      </a:cubicBezTo>
                      <a:cubicBezTo>
                        <a:pt x="111" y="56"/>
                        <a:pt x="111" y="56"/>
                        <a:pt x="111" y="56"/>
                      </a:cubicBezTo>
                      <a:cubicBezTo>
                        <a:pt x="111" y="56"/>
                        <a:pt x="111" y="56"/>
                        <a:pt x="111" y="56"/>
                      </a:cubicBezTo>
                      <a:cubicBezTo>
                        <a:pt x="111" y="56"/>
                        <a:pt x="111" y="56"/>
                        <a:pt x="111" y="56"/>
                      </a:cubicBezTo>
                      <a:cubicBezTo>
                        <a:pt x="111" y="55"/>
                        <a:pt x="111" y="55"/>
                        <a:pt x="111" y="55"/>
                      </a:cubicBezTo>
                      <a:cubicBezTo>
                        <a:pt x="111" y="55"/>
                        <a:pt x="111" y="55"/>
                        <a:pt x="111" y="55"/>
                      </a:cubicBezTo>
                      <a:cubicBezTo>
                        <a:pt x="111" y="55"/>
                        <a:pt x="111" y="55"/>
                        <a:pt x="111" y="55"/>
                      </a:cubicBezTo>
                      <a:cubicBezTo>
                        <a:pt x="111" y="55"/>
                        <a:pt x="111" y="55"/>
                        <a:pt x="111" y="55"/>
                      </a:cubicBezTo>
                      <a:cubicBezTo>
                        <a:pt x="111" y="54"/>
                        <a:pt x="111" y="54"/>
                        <a:pt x="111" y="54"/>
                      </a:cubicBezTo>
                      <a:cubicBezTo>
                        <a:pt x="111" y="54"/>
                        <a:pt x="111" y="54"/>
                        <a:pt x="111" y="54"/>
                      </a:cubicBezTo>
                      <a:cubicBezTo>
                        <a:pt x="111" y="54"/>
                        <a:pt x="111" y="54"/>
                        <a:pt x="111" y="54"/>
                      </a:cubicBezTo>
                      <a:cubicBezTo>
                        <a:pt x="111" y="53"/>
                        <a:pt x="111" y="53"/>
                        <a:pt x="111" y="53"/>
                      </a:cubicBezTo>
                      <a:cubicBezTo>
                        <a:pt x="111" y="53"/>
                        <a:pt x="111" y="53"/>
                        <a:pt x="111" y="53"/>
                      </a:cubicBezTo>
                      <a:cubicBezTo>
                        <a:pt x="111" y="52"/>
                        <a:pt x="111" y="52"/>
                        <a:pt x="111" y="52"/>
                      </a:cubicBezTo>
                      <a:cubicBezTo>
                        <a:pt x="111" y="52"/>
                        <a:pt x="111" y="52"/>
                        <a:pt x="111" y="52"/>
                      </a:cubicBezTo>
                      <a:cubicBezTo>
                        <a:pt x="111" y="52"/>
                        <a:pt x="111" y="52"/>
                        <a:pt x="111" y="52"/>
                      </a:cubicBezTo>
                      <a:cubicBezTo>
                        <a:pt x="111" y="52"/>
                        <a:pt x="111" y="52"/>
                        <a:pt x="111" y="52"/>
                      </a:cubicBezTo>
                      <a:cubicBezTo>
                        <a:pt x="111" y="52"/>
                        <a:pt x="111" y="52"/>
                        <a:pt x="111" y="52"/>
                      </a:cubicBezTo>
                      <a:cubicBezTo>
                        <a:pt x="112" y="52"/>
                        <a:pt x="112" y="52"/>
                        <a:pt x="112" y="52"/>
                      </a:cubicBezTo>
                      <a:cubicBezTo>
                        <a:pt x="112" y="52"/>
                        <a:pt x="112" y="52"/>
                        <a:pt x="112" y="52"/>
                      </a:cubicBezTo>
                      <a:cubicBezTo>
                        <a:pt x="112" y="52"/>
                        <a:pt x="112" y="52"/>
                        <a:pt x="112" y="52"/>
                      </a:cubicBezTo>
                      <a:cubicBezTo>
                        <a:pt x="112" y="51"/>
                        <a:pt x="112" y="51"/>
                        <a:pt x="112" y="51"/>
                      </a:cubicBezTo>
                      <a:cubicBezTo>
                        <a:pt x="112" y="51"/>
                        <a:pt x="112" y="51"/>
                        <a:pt x="112" y="51"/>
                      </a:cubicBezTo>
                      <a:cubicBezTo>
                        <a:pt x="113" y="51"/>
                        <a:pt x="113" y="51"/>
                        <a:pt x="113" y="51"/>
                      </a:cubicBezTo>
                      <a:cubicBezTo>
                        <a:pt x="113" y="50"/>
                        <a:pt x="113" y="50"/>
                        <a:pt x="113" y="50"/>
                      </a:cubicBezTo>
                      <a:cubicBezTo>
                        <a:pt x="113" y="50"/>
                        <a:pt x="113" y="50"/>
                        <a:pt x="113" y="50"/>
                      </a:cubicBezTo>
                      <a:cubicBezTo>
                        <a:pt x="114" y="49"/>
                        <a:pt x="114" y="49"/>
                        <a:pt x="114" y="49"/>
                      </a:cubicBezTo>
                      <a:cubicBezTo>
                        <a:pt x="114" y="48"/>
                        <a:pt x="114" y="48"/>
                        <a:pt x="114" y="48"/>
                      </a:cubicBezTo>
                      <a:cubicBezTo>
                        <a:pt x="114" y="48"/>
                        <a:pt x="114" y="48"/>
                        <a:pt x="114" y="48"/>
                      </a:cubicBezTo>
                      <a:cubicBezTo>
                        <a:pt x="115" y="47"/>
                        <a:pt x="115" y="47"/>
                        <a:pt x="115" y="47"/>
                      </a:cubicBezTo>
                      <a:cubicBezTo>
                        <a:pt x="116" y="47"/>
                        <a:pt x="116" y="47"/>
                        <a:pt x="116" y="47"/>
                      </a:cubicBezTo>
                      <a:cubicBezTo>
                        <a:pt x="116" y="47"/>
                        <a:pt x="116" y="47"/>
                        <a:pt x="116" y="47"/>
                      </a:cubicBezTo>
                      <a:cubicBezTo>
                        <a:pt x="116" y="47"/>
                        <a:pt x="116" y="47"/>
                        <a:pt x="116" y="47"/>
                      </a:cubicBezTo>
                      <a:cubicBezTo>
                        <a:pt x="117" y="45"/>
                        <a:pt x="117" y="45"/>
                        <a:pt x="117" y="45"/>
                      </a:cubicBezTo>
                      <a:cubicBezTo>
                        <a:pt x="117" y="45"/>
                        <a:pt x="117" y="45"/>
                        <a:pt x="117" y="45"/>
                      </a:cubicBezTo>
                      <a:cubicBezTo>
                        <a:pt x="118" y="44"/>
                        <a:pt x="118" y="44"/>
                        <a:pt x="118" y="44"/>
                      </a:cubicBezTo>
                      <a:cubicBezTo>
                        <a:pt x="118" y="43"/>
                        <a:pt x="118" y="43"/>
                        <a:pt x="118" y="43"/>
                      </a:cubicBezTo>
                      <a:cubicBezTo>
                        <a:pt x="118" y="43"/>
                        <a:pt x="118" y="43"/>
                        <a:pt x="118" y="43"/>
                      </a:cubicBezTo>
                      <a:cubicBezTo>
                        <a:pt x="118" y="43"/>
                        <a:pt x="118" y="43"/>
                        <a:pt x="118" y="43"/>
                      </a:cubicBezTo>
                      <a:cubicBezTo>
                        <a:pt x="118" y="43"/>
                        <a:pt x="118" y="43"/>
                        <a:pt x="118" y="43"/>
                      </a:cubicBezTo>
                      <a:cubicBezTo>
                        <a:pt x="118" y="43"/>
                        <a:pt x="118" y="43"/>
                        <a:pt x="118" y="43"/>
                      </a:cubicBezTo>
                      <a:cubicBezTo>
                        <a:pt x="118" y="42"/>
                        <a:pt x="118" y="42"/>
                        <a:pt x="118" y="42"/>
                      </a:cubicBezTo>
                      <a:cubicBezTo>
                        <a:pt x="118" y="42"/>
                        <a:pt x="118" y="42"/>
                        <a:pt x="118" y="42"/>
                      </a:cubicBezTo>
                      <a:cubicBezTo>
                        <a:pt x="118" y="42"/>
                        <a:pt x="118" y="42"/>
                        <a:pt x="118" y="42"/>
                      </a:cubicBezTo>
                      <a:cubicBezTo>
                        <a:pt x="120" y="40"/>
                        <a:pt x="120" y="40"/>
                        <a:pt x="120" y="40"/>
                      </a:cubicBezTo>
                      <a:cubicBezTo>
                        <a:pt x="120" y="39"/>
                        <a:pt x="120" y="39"/>
                        <a:pt x="120" y="39"/>
                      </a:cubicBezTo>
                      <a:cubicBezTo>
                        <a:pt x="121" y="38"/>
                        <a:pt x="121" y="38"/>
                        <a:pt x="121" y="38"/>
                      </a:cubicBezTo>
                      <a:cubicBezTo>
                        <a:pt x="121" y="38"/>
                        <a:pt x="121" y="38"/>
                        <a:pt x="121" y="38"/>
                      </a:cubicBezTo>
                      <a:cubicBezTo>
                        <a:pt x="121" y="38"/>
                        <a:pt x="121" y="38"/>
                        <a:pt x="121" y="38"/>
                      </a:cubicBezTo>
                      <a:cubicBezTo>
                        <a:pt x="121" y="37"/>
                        <a:pt x="121" y="37"/>
                        <a:pt x="121" y="37"/>
                      </a:cubicBezTo>
                      <a:cubicBezTo>
                        <a:pt x="121" y="36"/>
                        <a:pt x="121" y="36"/>
                        <a:pt x="121" y="36"/>
                      </a:cubicBezTo>
                      <a:cubicBezTo>
                        <a:pt x="122" y="36"/>
                        <a:pt x="122" y="36"/>
                        <a:pt x="122" y="36"/>
                      </a:cubicBezTo>
                      <a:cubicBezTo>
                        <a:pt x="122" y="35"/>
                        <a:pt x="122" y="35"/>
                        <a:pt x="122" y="35"/>
                      </a:cubicBezTo>
                      <a:cubicBezTo>
                        <a:pt x="123" y="35"/>
                        <a:pt x="123" y="35"/>
                        <a:pt x="123" y="35"/>
                      </a:cubicBezTo>
                      <a:cubicBezTo>
                        <a:pt x="123" y="34"/>
                        <a:pt x="123" y="34"/>
                        <a:pt x="123" y="34"/>
                      </a:cubicBezTo>
                      <a:cubicBezTo>
                        <a:pt x="123" y="34"/>
                        <a:pt x="123" y="34"/>
                        <a:pt x="123" y="34"/>
                      </a:cubicBezTo>
                      <a:cubicBezTo>
                        <a:pt x="124" y="33"/>
                        <a:pt x="124" y="33"/>
                        <a:pt x="124" y="33"/>
                      </a:cubicBezTo>
                      <a:cubicBezTo>
                        <a:pt x="124" y="33"/>
                        <a:pt x="124" y="33"/>
                        <a:pt x="124" y="33"/>
                      </a:cubicBezTo>
                      <a:cubicBezTo>
                        <a:pt x="124" y="33"/>
                        <a:pt x="124" y="33"/>
                        <a:pt x="124" y="33"/>
                      </a:cubicBezTo>
                      <a:cubicBezTo>
                        <a:pt x="125" y="32"/>
                        <a:pt x="125" y="32"/>
                        <a:pt x="125" y="32"/>
                      </a:cubicBezTo>
                      <a:cubicBezTo>
                        <a:pt x="125" y="32"/>
                        <a:pt x="125" y="32"/>
                        <a:pt x="125" y="32"/>
                      </a:cubicBezTo>
                      <a:cubicBezTo>
                        <a:pt x="125" y="32"/>
                        <a:pt x="125" y="32"/>
                        <a:pt x="125" y="32"/>
                      </a:cubicBezTo>
                      <a:cubicBezTo>
                        <a:pt x="125" y="31"/>
                        <a:pt x="125" y="31"/>
                        <a:pt x="125" y="31"/>
                      </a:cubicBezTo>
                      <a:close/>
                      <a:moveTo>
                        <a:pt x="30" y="2"/>
                      </a:moveTo>
                      <a:cubicBezTo>
                        <a:pt x="30" y="2"/>
                        <a:pt x="30" y="2"/>
                        <a:pt x="30" y="2"/>
                      </a:cubicBezTo>
                      <a:cubicBezTo>
                        <a:pt x="30" y="2"/>
                        <a:pt x="30" y="2"/>
                        <a:pt x="30"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lnTo>
                        <a:pt x="30" y="2"/>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2" name="Freeform 334">
                  <a:extLst>
                    <a:ext uri="{FF2B5EF4-FFF2-40B4-BE49-F238E27FC236}">
                      <a16:creationId xmlns="" xmlns:a16="http://schemas.microsoft.com/office/drawing/2014/main" id="{217EF54D-B3F3-4404-A7A8-D1783F6242E4}"/>
                    </a:ext>
                  </a:extLst>
                </p:cNvPr>
                <p:cNvSpPr>
                  <a:spLocks noEditPoints="1"/>
                </p:cNvSpPr>
                <p:nvPr/>
              </p:nvSpPr>
              <p:spPr bwMode="auto">
                <a:xfrm>
                  <a:off x="3715682" y="3049617"/>
                  <a:ext cx="550465" cy="398431"/>
                </a:xfrm>
                <a:custGeom>
                  <a:avLst/>
                  <a:gdLst>
                    <a:gd name="T0" fmla="*/ 26 w 105"/>
                    <a:gd name="T1" fmla="*/ 1 h 76"/>
                    <a:gd name="T2" fmla="*/ 26 w 105"/>
                    <a:gd name="T3" fmla="*/ 7 h 76"/>
                    <a:gd name="T4" fmla="*/ 25 w 105"/>
                    <a:gd name="T5" fmla="*/ 7 h 76"/>
                    <a:gd name="T6" fmla="*/ 28 w 105"/>
                    <a:gd name="T7" fmla="*/ 10 h 76"/>
                    <a:gd name="T8" fmla="*/ 24 w 105"/>
                    <a:gd name="T9" fmla="*/ 11 h 76"/>
                    <a:gd name="T10" fmla="*/ 29 w 105"/>
                    <a:gd name="T11" fmla="*/ 14 h 76"/>
                    <a:gd name="T12" fmla="*/ 28 w 105"/>
                    <a:gd name="T13" fmla="*/ 22 h 76"/>
                    <a:gd name="T14" fmla="*/ 31 w 105"/>
                    <a:gd name="T15" fmla="*/ 23 h 76"/>
                    <a:gd name="T16" fmla="*/ 27 w 105"/>
                    <a:gd name="T17" fmla="*/ 17 h 76"/>
                    <a:gd name="T18" fmla="*/ 26 w 105"/>
                    <a:gd name="T19" fmla="*/ 13 h 76"/>
                    <a:gd name="T20" fmla="*/ 25 w 105"/>
                    <a:gd name="T21" fmla="*/ 12 h 76"/>
                    <a:gd name="T22" fmla="*/ 20 w 105"/>
                    <a:gd name="T23" fmla="*/ 38 h 76"/>
                    <a:gd name="T24" fmla="*/ 26 w 105"/>
                    <a:gd name="T25" fmla="*/ 30 h 76"/>
                    <a:gd name="T26" fmla="*/ 27 w 105"/>
                    <a:gd name="T27" fmla="*/ 28 h 76"/>
                    <a:gd name="T28" fmla="*/ 30 w 105"/>
                    <a:gd name="T29" fmla="*/ 8 h 76"/>
                    <a:gd name="T30" fmla="*/ 26 w 105"/>
                    <a:gd name="T31" fmla="*/ 35 h 76"/>
                    <a:gd name="T32" fmla="*/ 26 w 105"/>
                    <a:gd name="T33" fmla="*/ 35 h 76"/>
                    <a:gd name="T34" fmla="*/ 29 w 105"/>
                    <a:gd name="T35" fmla="*/ 2 h 76"/>
                    <a:gd name="T36" fmla="*/ 30 w 105"/>
                    <a:gd name="T37" fmla="*/ 7 h 76"/>
                    <a:gd name="T38" fmla="*/ 31 w 105"/>
                    <a:gd name="T39" fmla="*/ 11 h 76"/>
                    <a:gd name="T40" fmla="*/ 29 w 105"/>
                    <a:gd name="T41" fmla="*/ 12 h 76"/>
                    <a:gd name="T42" fmla="*/ 30 w 105"/>
                    <a:gd name="T43" fmla="*/ 13 h 76"/>
                    <a:gd name="T44" fmla="*/ 31 w 105"/>
                    <a:gd name="T45" fmla="*/ 17 h 76"/>
                    <a:gd name="T46" fmla="*/ 30 w 105"/>
                    <a:gd name="T47" fmla="*/ 19 h 76"/>
                    <a:gd name="T48" fmla="*/ 33 w 105"/>
                    <a:gd name="T49" fmla="*/ 23 h 76"/>
                    <a:gd name="T50" fmla="*/ 29 w 105"/>
                    <a:gd name="T51" fmla="*/ 28 h 76"/>
                    <a:gd name="T52" fmla="*/ 28 w 105"/>
                    <a:gd name="T53" fmla="*/ 32 h 76"/>
                    <a:gd name="T54" fmla="*/ 26 w 105"/>
                    <a:gd name="T55" fmla="*/ 36 h 76"/>
                    <a:gd name="T56" fmla="*/ 20 w 105"/>
                    <a:gd name="T57" fmla="*/ 38 h 76"/>
                    <a:gd name="T58" fmla="*/ 18 w 105"/>
                    <a:gd name="T59" fmla="*/ 39 h 76"/>
                    <a:gd name="T60" fmla="*/ 19 w 105"/>
                    <a:gd name="T61" fmla="*/ 37 h 76"/>
                    <a:gd name="T62" fmla="*/ 22 w 105"/>
                    <a:gd name="T63" fmla="*/ 37 h 76"/>
                    <a:gd name="T64" fmla="*/ 23 w 105"/>
                    <a:gd name="T65" fmla="*/ 34 h 76"/>
                    <a:gd name="T66" fmla="*/ 26 w 105"/>
                    <a:gd name="T67" fmla="*/ 33 h 76"/>
                    <a:gd name="T68" fmla="*/ 25 w 105"/>
                    <a:gd name="T69" fmla="*/ 29 h 76"/>
                    <a:gd name="T70" fmla="*/ 28 w 105"/>
                    <a:gd name="T71" fmla="*/ 27 h 76"/>
                    <a:gd name="T72" fmla="*/ 27 w 105"/>
                    <a:gd name="T73" fmla="*/ 25 h 76"/>
                    <a:gd name="T74" fmla="*/ 19 w 105"/>
                    <a:gd name="T75" fmla="*/ 33 h 76"/>
                    <a:gd name="T76" fmla="*/ 22 w 105"/>
                    <a:gd name="T77" fmla="*/ 27 h 76"/>
                    <a:gd name="T78" fmla="*/ 24 w 105"/>
                    <a:gd name="T79" fmla="*/ 27 h 76"/>
                    <a:gd name="T80" fmla="*/ 25 w 105"/>
                    <a:gd name="T81" fmla="*/ 20 h 76"/>
                    <a:gd name="T82" fmla="*/ 24 w 105"/>
                    <a:gd name="T83" fmla="*/ 20 h 76"/>
                    <a:gd name="T84" fmla="*/ 21 w 105"/>
                    <a:gd name="T85" fmla="*/ 17 h 76"/>
                    <a:gd name="T86" fmla="*/ 14 w 105"/>
                    <a:gd name="T87" fmla="*/ 16 h 76"/>
                    <a:gd name="T88" fmla="*/ 4 w 105"/>
                    <a:gd name="T89" fmla="*/ 10 h 76"/>
                    <a:gd name="T90" fmla="*/ 0 w 105"/>
                    <a:gd name="T91" fmla="*/ 11 h 76"/>
                    <a:gd name="T92" fmla="*/ 2 w 105"/>
                    <a:gd name="T93" fmla="*/ 22 h 76"/>
                    <a:gd name="T94" fmla="*/ 2 w 105"/>
                    <a:gd name="T95" fmla="*/ 36 h 76"/>
                    <a:gd name="T96" fmla="*/ 2 w 105"/>
                    <a:gd name="T97" fmla="*/ 36 h 76"/>
                    <a:gd name="T98" fmla="*/ 3 w 105"/>
                    <a:gd name="T99" fmla="*/ 40 h 76"/>
                    <a:gd name="T100" fmla="*/ 3 w 105"/>
                    <a:gd name="T101" fmla="*/ 43 h 76"/>
                    <a:gd name="T102" fmla="*/ 5 w 105"/>
                    <a:gd name="T103" fmla="*/ 44 h 76"/>
                    <a:gd name="T104" fmla="*/ 3 w 105"/>
                    <a:gd name="T105" fmla="*/ 48 h 76"/>
                    <a:gd name="T106" fmla="*/ 2 w 105"/>
                    <a:gd name="T107" fmla="*/ 46 h 76"/>
                    <a:gd name="T108" fmla="*/ 0 w 105"/>
                    <a:gd name="T109" fmla="*/ 52 h 76"/>
                    <a:gd name="T110" fmla="*/ 4 w 105"/>
                    <a:gd name="T111" fmla="*/ 52 h 76"/>
                    <a:gd name="T112" fmla="*/ 9 w 105"/>
                    <a:gd name="T113" fmla="*/ 55 h 76"/>
                    <a:gd name="T114" fmla="*/ 16 w 105"/>
                    <a:gd name="T115" fmla="*/ 61 h 76"/>
                    <a:gd name="T116" fmla="*/ 19 w 105"/>
                    <a:gd name="T117" fmla="*/ 69 h 76"/>
                    <a:gd name="T118" fmla="*/ 39 w 105"/>
                    <a:gd name="T119" fmla="*/ 73 h 76"/>
                    <a:gd name="T120" fmla="*/ 48 w 105"/>
                    <a:gd name="T121" fmla="*/ 73 h 76"/>
                    <a:gd name="T122" fmla="*/ 68 w 105"/>
                    <a:gd name="T123" fmla="*/ 72 h 76"/>
                    <a:gd name="T124" fmla="*/ 9 w 105"/>
                    <a:gd name="T125" fmla="*/ 5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5" h="76">
                      <a:moveTo>
                        <a:pt x="26" y="20"/>
                      </a:move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0"/>
                        <a:pt x="26" y="20"/>
                        <a:pt x="26" y="20"/>
                      </a:cubicBezTo>
                      <a:cubicBezTo>
                        <a:pt x="26" y="20"/>
                        <a:pt x="26" y="20"/>
                        <a:pt x="26" y="20"/>
                      </a:cubicBezTo>
                      <a:cubicBezTo>
                        <a:pt x="26" y="19"/>
                        <a:pt x="26" y="19"/>
                        <a:pt x="26" y="19"/>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lose/>
                      <a:moveTo>
                        <a:pt x="26" y="1"/>
                      </a:moveTo>
                      <a:cubicBezTo>
                        <a:pt x="26" y="1"/>
                        <a:pt x="26" y="1"/>
                        <a:pt x="26" y="1"/>
                      </a:cubicBezTo>
                      <a:cubicBezTo>
                        <a:pt x="26" y="1"/>
                        <a:pt x="26" y="1"/>
                        <a:pt x="26" y="1"/>
                      </a:cubicBezTo>
                      <a:cubicBezTo>
                        <a:pt x="25" y="0"/>
                        <a:pt x="25" y="0"/>
                        <a:pt x="25" y="0"/>
                      </a:cubicBezTo>
                      <a:cubicBezTo>
                        <a:pt x="25" y="1"/>
                        <a:pt x="25" y="1"/>
                        <a:pt x="25" y="1"/>
                      </a:cubicBezTo>
                      <a:cubicBezTo>
                        <a:pt x="25" y="1"/>
                        <a:pt x="25" y="1"/>
                        <a:pt x="25" y="1"/>
                      </a:cubicBezTo>
                      <a:cubicBezTo>
                        <a:pt x="26" y="1"/>
                        <a:pt x="26" y="1"/>
                        <a:pt x="26" y="1"/>
                      </a:cubicBezTo>
                      <a:close/>
                      <a:moveTo>
                        <a:pt x="24" y="8"/>
                      </a:moveTo>
                      <a:cubicBezTo>
                        <a:pt x="25" y="9"/>
                        <a:pt x="25" y="9"/>
                        <a:pt x="25" y="9"/>
                      </a:cubicBezTo>
                      <a:cubicBezTo>
                        <a:pt x="25" y="9"/>
                        <a:pt x="25" y="9"/>
                        <a:pt x="25" y="9"/>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9"/>
                        <a:pt x="25" y="9"/>
                        <a:pt x="25" y="9"/>
                      </a:cubicBezTo>
                      <a:cubicBezTo>
                        <a:pt x="25" y="9"/>
                        <a:pt x="25" y="9"/>
                        <a:pt x="25" y="9"/>
                      </a:cubicBezTo>
                      <a:cubicBezTo>
                        <a:pt x="26" y="9"/>
                        <a:pt x="26" y="9"/>
                        <a:pt x="26" y="9"/>
                      </a:cubicBezTo>
                      <a:cubicBezTo>
                        <a:pt x="26" y="9"/>
                        <a:pt x="26" y="9"/>
                        <a:pt x="26" y="9"/>
                      </a:cubicBezTo>
                      <a:cubicBezTo>
                        <a:pt x="26" y="9"/>
                        <a:pt x="26" y="9"/>
                        <a:pt x="26" y="9"/>
                      </a:cubicBezTo>
                      <a:cubicBezTo>
                        <a:pt x="26" y="9"/>
                        <a:pt x="26" y="9"/>
                        <a:pt x="26" y="9"/>
                      </a:cubicBezTo>
                      <a:cubicBezTo>
                        <a:pt x="26" y="8"/>
                        <a:pt x="26" y="8"/>
                        <a:pt x="26" y="8"/>
                      </a:cubicBezTo>
                      <a:cubicBezTo>
                        <a:pt x="26" y="8"/>
                        <a:pt x="26" y="8"/>
                        <a:pt x="26" y="8"/>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8"/>
                        <a:pt x="26" y="8"/>
                        <a:pt x="26" y="8"/>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8"/>
                        <a:pt x="28" y="8"/>
                        <a:pt x="28" y="8"/>
                      </a:cubicBezTo>
                      <a:cubicBezTo>
                        <a:pt x="28" y="8"/>
                        <a:pt x="28" y="8"/>
                        <a:pt x="28" y="8"/>
                      </a:cubicBezTo>
                      <a:cubicBezTo>
                        <a:pt x="28" y="8"/>
                        <a:pt x="28" y="8"/>
                        <a:pt x="28" y="8"/>
                      </a:cubicBezTo>
                      <a:cubicBezTo>
                        <a:pt x="27" y="7"/>
                        <a:pt x="27" y="7"/>
                        <a:pt x="27" y="7"/>
                      </a:cubicBezTo>
                      <a:cubicBezTo>
                        <a:pt x="26" y="7"/>
                        <a:pt x="26" y="7"/>
                        <a:pt x="26" y="7"/>
                      </a:cubicBezTo>
                      <a:cubicBezTo>
                        <a:pt x="26" y="7"/>
                        <a:pt x="26" y="7"/>
                        <a:pt x="26" y="7"/>
                      </a:cubicBezTo>
                      <a:cubicBezTo>
                        <a:pt x="26" y="7"/>
                        <a:pt x="26" y="7"/>
                        <a:pt x="26" y="7"/>
                      </a:cubicBezTo>
                      <a:cubicBezTo>
                        <a:pt x="25" y="7"/>
                        <a:pt x="25" y="7"/>
                        <a:pt x="25" y="7"/>
                      </a:cubicBezTo>
                      <a:cubicBezTo>
                        <a:pt x="25" y="7"/>
                        <a:pt x="25" y="7"/>
                        <a:pt x="25" y="7"/>
                      </a:cubicBezTo>
                      <a:cubicBezTo>
                        <a:pt x="25" y="7"/>
                        <a:pt x="25" y="7"/>
                        <a:pt x="25" y="7"/>
                      </a:cubicBezTo>
                      <a:cubicBezTo>
                        <a:pt x="24" y="8"/>
                        <a:pt x="24" y="8"/>
                        <a:pt x="24" y="8"/>
                      </a:cubicBezTo>
                      <a:cubicBezTo>
                        <a:pt x="24" y="8"/>
                        <a:pt x="24" y="8"/>
                        <a:pt x="24" y="8"/>
                      </a:cubicBezTo>
                      <a:cubicBezTo>
                        <a:pt x="24" y="8"/>
                        <a:pt x="24" y="8"/>
                        <a:pt x="24" y="8"/>
                      </a:cubicBezTo>
                      <a:cubicBezTo>
                        <a:pt x="24" y="8"/>
                        <a:pt x="24" y="8"/>
                        <a:pt x="24" y="8"/>
                      </a:cubicBezTo>
                      <a:close/>
                      <a:moveTo>
                        <a:pt x="28" y="10"/>
                      </a:moveTo>
                      <a:cubicBezTo>
                        <a:pt x="28" y="10"/>
                        <a:pt x="28" y="10"/>
                        <a:pt x="28" y="10"/>
                      </a:cubicBezTo>
                      <a:cubicBezTo>
                        <a:pt x="28" y="10"/>
                        <a:pt x="28" y="10"/>
                        <a:pt x="28" y="10"/>
                      </a:cubicBezTo>
                      <a:cubicBezTo>
                        <a:pt x="28" y="11"/>
                        <a:pt x="28" y="11"/>
                        <a:pt x="28" y="11"/>
                      </a:cubicBezTo>
                      <a:cubicBezTo>
                        <a:pt x="28" y="11"/>
                        <a:pt x="28" y="11"/>
                        <a:pt x="28" y="11"/>
                      </a:cubicBezTo>
                      <a:cubicBezTo>
                        <a:pt x="28" y="11"/>
                        <a:pt x="28" y="11"/>
                        <a:pt x="28" y="11"/>
                      </a:cubicBezTo>
                      <a:cubicBezTo>
                        <a:pt x="28" y="11"/>
                        <a:pt x="28" y="11"/>
                        <a:pt x="28" y="11"/>
                      </a:cubicBezTo>
                      <a:cubicBezTo>
                        <a:pt x="28" y="10"/>
                        <a:pt x="28" y="10"/>
                        <a:pt x="28"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8" y="9"/>
                        <a:pt x="28" y="9"/>
                        <a:pt x="28" y="9"/>
                      </a:cubicBezTo>
                      <a:cubicBezTo>
                        <a:pt x="28" y="9"/>
                        <a:pt x="28" y="9"/>
                        <a:pt x="28" y="9"/>
                      </a:cubicBezTo>
                      <a:cubicBezTo>
                        <a:pt x="28" y="9"/>
                        <a:pt x="28" y="9"/>
                        <a:pt x="28" y="9"/>
                      </a:cubicBezTo>
                      <a:lnTo>
                        <a:pt x="28" y="10"/>
                      </a:lnTo>
                      <a:close/>
                      <a:moveTo>
                        <a:pt x="22" y="10"/>
                      </a:moveTo>
                      <a:cubicBezTo>
                        <a:pt x="22" y="10"/>
                        <a:pt x="22" y="10"/>
                        <a:pt x="22" y="10"/>
                      </a:cubicBezTo>
                      <a:cubicBezTo>
                        <a:pt x="22" y="10"/>
                        <a:pt x="22" y="10"/>
                        <a:pt x="22" y="10"/>
                      </a:cubicBezTo>
                      <a:cubicBezTo>
                        <a:pt x="22" y="11"/>
                        <a:pt x="22" y="11"/>
                        <a:pt x="22"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5" y="10"/>
                        <a:pt x="25" y="10"/>
                        <a:pt x="25" y="10"/>
                      </a:cubicBezTo>
                      <a:cubicBezTo>
                        <a:pt x="24" y="10"/>
                        <a:pt x="24" y="10"/>
                        <a:pt x="24" y="10"/>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3" y="8"/>
                        <a:pt x="23" y="8"/>
                        <a:pt x="23" y="8"/>
                      </a:cubicBezTo>
                      <a:cubicBezTo>
                        <a:pt x="22" y="8"/>
                        <a:pt x="22" y="8"/>
                        <a:pt x="22" y="8"/>
                      </a:cubicBezTo>
                      <a:cubicBezTo>
                        <a:pt x="22" y="8"/>
                        <a:pt x="22" y="8"/>
                        <a:pt x="22" y="8"/>
                      </a:cubicBezTo>
                      <a:cubicBezTo>
                        <a:pt x="22" y="9"/>
                        <a:pt x="22" y="9"/>
                        <a:pt x="22" y="9"/>
                      </a:cubicBezTo>
                      <a:cubicBezTo>
                        <a:pt x="22" y="9"/>
                        <a:pt x="22" y="9"/>
                        <a:pt x="22" y="9"/>
                      </a:cubicBezTo>
                      <a:cubicBezTo>
                        <a:pt x="22" y="9"/>
                        <a:pt x="22" y="9"/>
                        <a:pt x="22" y="9"/>
                      </a:cubicBezTo>
                      <a:cubicBezTo>
                        <a:pt x="22" y="10"/>
                        <a:pt x="22" y="10"/>
                        <a:pt x="22" y="10"/>
                      </a:cubicBezTo>
                      <a:close/>
                      <a:moveTo>
                        <a:pt x="29" y="14"/>
                      </a:moveTo>
                      <a:cubicBezTo>
                        <a:pt x="29" y="14"/>
                        <a:pt x="29" y="14"/>
                        <a:pt x="29" y="14"/>
                      </a:cubicBezTo>
                      <a:cubicBezTo>
                        <a:pt x="29" y="14"/>
                        <a:pt x="29" y="14"/>
                        <a:pt x="29" y="14"/>
                      </a:cubicBezTo>
                      <a:cubicBezTo>
                        <a:pt x="29" y="14"/>
                        <a:pt x="29" y="14"/>
                        <a:pt x="29" y="14"/>
                      </a:cubicBezTo>
                      <a:cubicBezTo>
                        <a:pt x="28" y="14"/>
                        <a:pt x="28" y="14"/>
                        <a:pt x="28" y="14"/>
                      </a:cubicBezTo>
                      <a:cubicBezTo>
                        <a:pt x="28" y="14"/>
                        <a:pt x="28" y="14"/>
                        <a:pt x="28" y="14"/>
                      </a:cubicBezTo>
                      <a:cubicBezTo>
                        <a:pt x="26" y="16"/>
                        <a:pt x="26" y="16"/>
                        <a:pt x="26" y="16"/>
                      </a:cubicBezTo>
                      <a:cubicBezTo>
                        <a:pt x="26" y="17"/>
                        <a:pt x="26" y="17"/>
                        <a:pt x="26" y="17"/>
                      </a:cubicBezTo>
                      <a:cubicBezTo>
                        <a:pt x="26" y="17"/>
                        <a:pt x="26" y="17"/>
                        <a:pt x="26" y="17"/>
                      </a:cubicBezTo>
                      <a:cubicBezTo>
                        <a:pt x="26" y="17"/>
                        <a:pt x="26" y="17"/>
                        <a:pt x="26" y="17"/>
                      </a:cubicBezTo>
                      <a:cubicBezTo>
                        <a:pt x="26" y="18"/>
                        <a:pt x="26" y="18"/>
                        <a:pt x="26" y="18"/>
                      </a:cubicBezTo>
                      <a:cubicBezTo>
                        <a:pt x="27" y="18"/>
                        <a:pt x="27" y="18"/>
                        <a:pt x="27" y="18"/>
                      </a:cubicBezTo>
                      <a:cubicBezTo>
                        <a:pt x="27" y="18"/>
                        <a:pt x="27" y="18"/>
                        <a:pt x="27" y="18"/>
                      </a:cubicBezTo>
                      <a:cubicBezTo>
                        <a:pt x="27" y="18"/>
                        <a:pt x="27" y="18"/>
                        <a:pt x="27" y="18"/>
                      </a:cubicBezTo>
                      <a:cubicBezTo>
                        <a:pt x="27" y="19"/>
                        <a:pt x="27" y="19"/>
                        <a:pt x="27" y="19"/>
                      </a:cubicBezTo>
                      <a:cubicBezTo>
                        <a:pt x="27" y="18"/>
                        <a:pt x="27" y="18"/>
                        <a:pt x="27" y="18"/>
                      </a:cubicBezTo>
                      <a:cubicBezTo>
                        <a:pt x="28" y="18"/>
                        <a:pt x="28" y="18"/>
                        <a:pt x="28" y="18"/>
                      </a:cubicBezTo>
                      <a:cubicBezTo>
                        <a:pt x="28" y="19"/>
                        <a:pt x="28" y="19"/>
                        <a:pt x="28" y="19"/>
                      </a:cubicBezTo>
                      <a:cubicBezTo>
                        <a:pt x="28" y="19"/>
                        <a:pt x="28" y="19"/>
                        <a:pt x="28" y="19"/>
                      </a:cubicBezTo>
                      <a:cubicBezTo>
                        <a:pt x="27" y="20"/>
                        <a:pt x="27" y="20"/>
                        <a:pt x="27" y="20"/>
                      </a:cubicBezTo>
                      <a:cubicBezTo>
                        <a:pt x="27" y="21"/>
                        <a:pt x="27" y="21"/>
                        <a:pt x="27" y="21"/>
                      </a:cubicBezTo>
                      <a:cubicBezTo>
                        <a:pt x="28" y="21"/>
                        <a:pt x="28" y="21"/>
                        <a:pt x="28" y="21"/>
                      </a:cubicBezTo>
                      <a:cubicBezTo>
                        <a:pt x="28" y="21"/>
                        <a:pt x="28" y="21"/>
                        <a:pt x="28" y="21"/>
                      </a:cubicBezTo>
                      <a:cubicBezTo>
                        <a:pt x="28" y="22"/>
                        <a:pt x="28" y="22"/>
                        <a:pt x="28" y="22"/>
                      </a:cubicBezTo>
                      <a:cubicBezTo>
                        <a:pt x="28" y="22"/>
                        <a:pt x="28" y="22"/>
                        <a:pt x="28" y="22"/>
                      </a:cubicBezTo>
                      <a:cubicBezTo>
                        <a:pt x="28" y="22"/>
                        <a:pt x="28" y="22"/>
                        <a:pt x="28" y="22"/>
                      </a:cubicBezTo>
                      <a:cubicBezTo>
                        <a:pt x="28" y="22"/>
                        <a:pt x="28" y="22"/>
                        <a:pt x="28" y="22"/>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3"/>
                        <a:pt x="29" y="23"/>
                        <a:pt x="29" y="23"/>
                      </a:cubicBezTo>
                      <a:cubicBezTo>
                        <a:pt x="29" y="23"/>
                        <a:pt x="29" y="23"/>
                        <a:pt x="29" y="23"/>
                      </a:cubicBezTo>
                      <a:cubicBezTo>
                        <a:pt x="29" y="23"/>
                        <a:pt x="29" y="23"/>
                        <a:pt x="29" y="23"/>
                      </a:cubicBezTo>
                      <a:cubicBezTo>
                        <a:pt x="29" y="24"/>
                        <a:pt x="29" y="24"/>
                        <a:pt x="29" y="24"/>
                      </a:cubicBezTo>
                      <a:cubicBezTo>
                        <a:pt x="29" y="24"/>
                        <a:pt x="29" y="24"/>
                        <a:pt x="29" y="24"/>
                      </a:cubicBezTo>
                      <a:cubicBezTo>
                        <a:pt x="29" y="24"/>
                        <a:pt x="29" y="24"/>
                        <a:pt x="29"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1" y="23"/>
                        <a:pt x="31" y="23"/>
                        <a:pt x="31" y="23"/>
                      </a:cubicBezTo>
                      <a:cubicBezTo>
                        <a:pt x="31" y="23"/>
                        <a:pt x="31" y="23"/>
                        <a:pt x="31" y="23"/>
                      </a:cubicBezTo>
                      <a:cubicBezTo>
                        <a:pt x="30" y="23"/>
                        <a:pt x="30" y="23"/>
                        <a:pt x="30" y="23"/>
                      </a:cubicBezTo>
                      <a:cubicBezTo>
                        <a:pt x="30" y="22"/>
                        <a:pt x="30" y="22"/>
                        <a:pt x="30" y="22"/>
                      </a:cubicBezTo>
                      <a:cubicBezTo>
                        <a:pt x="30" y="22"/>
                        <a:pt x="30" y="22"/>
                        <a:pt x="30" y="22"/>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1"/>
                        <a:pt x="29" y="21"/>
                        <a:pt x="29" y="21"/>
                      </a:cubicBezTo>
                      <a:cubicBezTo>
                        <a:pt x="29" y="21"/>
                        <a:pt x="29" y="21"/>
                        <a:pt x="29" y="21"/>
                      </a:cubicBezTo>
                      <a:cubicBezTo>
                        <a:pt x="28" y="22"/>
                        <a:pt x="28" y="22"/>
                        <a:pt x="28" y="22"/>
                      </a:cubicBezTo>
                      <a:cubicBezTo>
                        <a:pt x="28" y="22"/>
                        <a:pt x="28" y="22"/>
                        <a:pt x="28" y="22"/>
                      </a:cubicBezTo>
                      <a:cubicBezTo>
                        <a:pt x="28" y="22"/>
                        <a:pt x="28" y="22"/>
                        <a:pt x="28" y="22"/>
                      </a:cubicBezTo>
                      <a:cubicBezTo>
                        <a:pt x="28" y="21"/>
                        <a:pt x="28" y="21"/>
                        <a:pt x="28" y="21"/>
                      </a:cubicBezTo>
                      <a:cubicBezTo>
                        <a:pt x="28" y="19"/>
                        <a:pt x="28" y="19"/>
                        <a:pt x="28" y="19"/>
                      </a:cubicBezTo>
                      <a:cubicBezTo>
                        <a:pt x="28" y="18"/>
                        <a:pt x="28" y="18"/>
                        <a:pt x="28" y="18"/>
                      </a:cubicBezTo>
                      <a:cubicBezTo>
                        <a:pt x="28" y="18"/>
                        <a:pt x="28" y="18"/>
                        <a:pt x="28" y="18"/>
                      </a:cubicBezTo>
                      <a:cubicBezTo>
                        <a:pt x="28" y="18"/>
                        <a:pt x="28" y="18"/>
                        <a:pt x="28" y="18"/>
                      </a:cubicBezTo>
                      <a:cubicBezTo>
                        <a:pt x="28" y="17"/>
                        <a:pt x="28" y="17"/>
                        <a:pt x="28" y="17"/>
                      </a:cubicBezTo>
                      <a:cubicBezTo>
                        <a:pt x="28" y="17"/>
                        <a:pt x="28" y="17"/>
                        <a:pt x="28" y="17"/>
                      </a:cubicBezTo>
                      <a:cubicBezTo>
                        <a:pt x="28" y="17"/>
                        <a:pt x="28" y="17"/>
                        <a:pt x="28"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8" y="17"/>
                        <a:pt x="28" y="17"/>
                        <a:pt x="28" y="17"/>
                      </a:cubicBezTo>
                      <a:cubicBezTo>
                        <a:pt x="28" y="16"/>
                        <a:pt x="28" y="16"/>
                        <a:pt x="28" y="16"/>
                      </a:cubicBezTo>
                      <a:cubicBezTo>
                        <a:pt x="28" y="16"/>
                        <a:pt x="28" y="16"/>
                        <a:pt x="28" y="16"/>
                      </a:cubicBezTo>
                      <a:cubicBezTo>
                        <a:pt x="28" y="16"/>
                        <a:pt x="28" y="16"/>
                        <a:pt x="28" y="16"/>
                      </a:cubicBezTo>
                      <a:cubicBezTo>
                        <a:pt x="28" y="16"/>
                        <a:pt x="28" y="16"/>
                        <a:pt x="28" y="16"/>
                      </a:cubicBezTo>
                      <a:cubicBezTo>
                        <a:pt x="28" y="16"/>
                        <a:pt x="28" y="16"/>
                        <a:pt x="28" y="16"/>
                      </a:cubicBezTo>
                      <a:cubicBezTo>
                        <a:pt x="28" y="16"/>
                        <a:pt x="28" y="16"/>
                        <a:pt x="28"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30" y="16"/>
                        <a:pt x="30" y="16"/>
                        <a:pt x="30" y="16"/>
                      </a:cubicBezTo>
                      <a:cubicBezTo>
                        <a:pt x="30" y="16"/>
                        <a:pt x="30" y="16"/>
                        <a:pt x="30" y="16"/>
                      </a:cubicBezTo>
                      <a:cubicBezTo>
                        <a:pt x="29" y="15"/>
                        <a:pt x="29" y="15"/>
                        <a:pt x="29" y="15"/>
                      </a:cubicBezTo>
                      <a:cubicBezTo>
                        <a:pt x="29" y="14"/>
                        <a:pt x="29" y="14"/>
                        <a:pt x="29" y="14"/>
                      </a:cubicBezTo>
                      <a:cubicBezTo>
                        <a:pt x="29" y="14"/>
                        <a:pt x="29" y="14"/>
                        <a:pt x="29" y="14"/>
                      </a:cubicBezTo>
                      <a:cubicBezTo>
                        <a:pt x="29" y="14"/>
                        <a:pt x="29" y="14"/>
                        <a:pt x="29" y="14"/>
                      </a:cubicBezTo>
                      <a:cubicBezTo>
                        <a:pt x="29" y="14"/>
                        <a:pt x="29" y="14"/>
                        <a:pt x="29" y="14"/>
                      </a:cubicBezTo>
                      <a:close/>
                      <a:moveTo>
                        <a:pt x="26" y="13"/>
                      </a:moveTo>
                      <a:cubicBezTo>
                        <a:pt x="26" y="13"/>
                        <a:pt x="26" y="13"/>
                        <a:pt x="26" y="13"/>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1"/>
                        <a:pt x="26" y="11"/>
                        <a:pt x="26" y="11"/>
                      </a:cubicBezTo>
                      <a:cubicBezTo>
                        <a:pt x="26" y="11"/>
                        <a:pt x="26" y="11"/>
                        <a:pt x="26" y="11"/>
                      </a:cubicBezTo>
                      <a:cubicBezTo>
                        <a:pt x="26" y="10"/>
                        <a:pt x="26" y="10"/>
                        <a:pt x="26" y="10"/>
                      </a:cubicBezTo>
                      <a:cubicBezTo>
                        <a:pt x="26" y="10"/>
                        <a:pt x="26" y="10"/>
                        <a:pt x="26" y="10"/>
                      </a:cubicBezTo>
                      <a:cubicBezTo>
                        <a:pt x="26" y="10"/>
                        <a:pt x="26" y="10"/>
                        <a:pt x="26" y="10"/>
                      </a:cubicBezTo>
                      <a:cubicBezTo>
                        <a:pt x="25" y="10"/>
                        <a:pt x="25" y="10"/>
                        <a:pt x="25" y="10"/>
                      </a:cubicBezTo>
                      <a:cubicBezTo>
                        <a:pt x="25" y="10"/>
                        <a:pt x="25" y="10"/>
                        <a:pt x="25" y="10"/>
                      </a:cubicBezTo>
                      <a:cubicBezTo>
                        <a:pt x="25" y="10"/>
                        <a:pt x="25" y="10"/>
                        <a:pt x="25" y="10"/>
                      </a:cubicBezTo>
                      <a:cubicBezTo>
                        <a:pt x="25" y="10"/>
                        <a:pt x="25" y="10"/>
                        <a:pt x="25" y="10"/>
                      </a:cubicBezTo>
                      <a:cubicBezTo>
                        <a:pt x="25" y="11"/>
                        <a:pt x="25" y="11"/>
                        <a:pt x="25" y="11"/>
                      </a:cubicBezTo>
                      <a:cubicBezTo>
                        <a:pt x="25" y="11"/>
                        <a:pt x="25" y="11"/>
                        <a:pt x="25" y="11"/>
                      </a:cubicBezTo>
                      <a:cubicBezTo>
                        <a:pt x="25" y="11"/>
                        <a:pt x="25" y="11"/>
                        <a:pt x="25" y="11"/>
                      </a:cubicBezTo>
                      <a:cubicBezTo>
                        <a:pt x="25" y="11"/>
                        <a:pt x="25" y="11"/>
                        <a:pt x="25" y="11"/>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lnTo>
                        <a:pt x="26" y="13"/>
                      </a:lnTo>
                      <a:close/>
                      <a:moveTo>
                        <a:pt x="21" y="36"/>
                      </a:move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6"/>
                        <a:pt x="20" y="36"/>
                        <a:pt x="20" y="36"/>
                      </a:cubicBezTo>
                      <a:cubicBezTo>
                        <a:pt x="20" y="36"/>
                        <a:pt x="20" y="36"/>
                        <a:pt x="20" y="36"/>
                      </a:cubicBezTo>
                      <a:cubicBezTo>
                        <a:pt x="20" y="37"/>
                        <a:pt x="20" y="37"/>
                        <a:pt x="20" y="37"/>
                      </a:cubicBezTo>
                      <a:cubicBezTo>
                        <a:pt x="20" y="37"/>
                        <a:pt x="20" y="37"/>
                        <a:pt x="20" y="37"/>
                      </a:cubicBezTo>
                      <a:cubicBezTo>
                        <a:pt x="20" y="37"/>
                        <a:pt x="20" y="37"/>
                        <a:pt x="20" y="37"/>
                      </a:cubicBezTo>
                      <a:cubicBezTo>
                        <a:pt x="20" y="37"/>
                        <a:pt x="20" y="37"/>
                        <a:pt x="20" y="37"/>
                      </a:cubicBezTo>
                      <a:cubicBezTo>
                        <a:pt x="20" y="37"/>
                        <a:pt x="20" y="37"/>
                        <a:pt x="20" y="37"/>
                      </a:cubicBezTo>
                      <a:cubicBezTo>
                        <a:pt x="20" y="38"/>
                        <a:pt x="20" y="38"/>
                        <a:pt x="20" y="38"/>
                      </a:cubicBezTo>
                      <a:cubicBezTo>
                        <a:pt x="20" y="37"/>
                        <a:pt x="20" y="37"/>
                        <a:pt x="20" y="37"/>
                      </a:cubicBezTo>
                      <a:cubicBezTo>
                        <a:pt x="21" y="37"/>
                        <a:pt x="21" y="37"/>
                        <a:pt x="21" y="37"/>
                      </a:cubicBezTo>
                      <a:cubicBezTo>
                        <a:pt x="21" y="37"/>
                        <a:pt x="21" y="37"/>
                        <a:pt x="21" y="37"/>
                      </a:cubicBezTo>
                      <a:cubicBezTo>
                        <a:pt x="21" y="36"/>
                        <a:pt x="21" y="36"/>
                        <a:pt x="21" y="36"/>
                      </a:cubicBezTo>
                      <a:cubicBezTo>
                        <a:pt x="21" y="36"/>
                        <a:pt x="21" y="36"/>
                        <a:pt x="21" y="36"/>
                      </a:cubicBezTo>
                      <a:cubicBezTo>
                        <a:pt x="21" y="36"/>
                        <a:pt x="21" y="36"/>
                        <a:pt x="21" y="36"/>
                      </a:cubicBezTo>
                      <a:close/>
                      <a:moveTo>
                        <a:pt x="23" y="38"/>
                      </a:move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9"/>
                        <a:pt x="22" y="39"/>
                        <a:pt x="22" y="39"/>
                      </a:cubicBezTo>
                      <a:cubicBezTo>
                        <a:pt x="22" y="39"/>
                        <a:pt x="22" y="39"/>
                        <a:pt x="22" y="39"/>
                      </a:cubicBezTo>
                      <a:cubicBezTo>
                        <a:pt x="22" y="39"/>
                        <a:pt x="22" y="39"/>
                        <a:pt x="22" y="39"/>
                      </a:cubicBezTo>
                      <a:cubicBezTo>
                        <a:pt x="23" y="39"/>
                        <a:pt x="23" y="39"/>
                        <a:pt x="23" y="39"/>
                      </a:cubicBezTo>
                      <a:cubicBezTo>
                        <a:pt x="23" y="39"/>
                        <a:pt x="23" y="39"/>
                        <a:pt x="23" y="39"/>
                      </a:cubicBezTo>
                      <a:cubicBezTo>
                        <a:pt x="23" y="38"/>
                        <a:pt x="23" y="38"/>
                        <a:pt x="23" y="38"/>
                      </a:cubicBezTo>
                      <a:cubicBezTo>
                        <a:pt x="23" y="38"/>
                        <a:pt x="23" y="38"/>
                        <a:pt x="23" y="38"/>
                      </a:cubicBezTo>
                      <a:cubicBezTo>
                        <a:pt x="23" y="38"/>
                        <a:pt x="23" y="38"/>
                        <a:pt x="23" y="38"/>
                      </a:cubicBezTo>
                      <a:cubicBezTo>
                        <a:pt x="23" y="38"/>
                        <a:pt x="23" y="38"/>
                        <a:pt x="23" y="38"/>
                      </a:cubicBezTo>
                      <a:close/>
                      <a:moveTo>
                        <a:pt x="26" y="30"/>
                      </a:moveTo>
                      <a:cubicBezTo>
                        <a:pt x="26" y="30"/>
                        <a:pt x="26" y="30"/>
                        <a:pt x="26" y="30"/>
                      </a:cubicBezTo>
                      <a:cubicBezTo>
                        <a:pt x="26" y="30"/>
                        <a:pt x="26" y="30"/>
                        <a:pt x="26" y="30"/>
                      </a:cubicBezTo>
                      <a:cubicBezTo>
                        <a:pt x="26" y="30"/>
                        <a:pt x="26" y="30"/>
                        <a:pt x="26" y="30"/>
                      </a:cubicBezTo>
                      <a:cubicBezTo>
                        <a:pt x="27" y="30"/>
                        <a:pt x="27" y="30"/>
                        <a:pt x="27" y="30"/>
                      </a:cubicBezTo>
                      <a:cubicBezTo>
                        <a:pt x="27" y="31"/>
                        <a:pt x="27" y="31"/>
                        <a:pt x="27" y="31"/>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6" y="28"/>
                        <a:pt x="26" y="28"/>
                        <a:pt x="26" y="28"/>
                      </a:cubicBezTo>
                      <a:cubicBezTo>
                        <a:pt x="26" y="29"/>
                        <a:pt x="26" y="29"/>
                        <a:pt x="26" y="29"/>
                      </a:cubicBezTo>
                      <a:cubicBezTo>
                        <a:pt x="26" y="29"/>
                        <a:pt x="26" y="29"/>
                        <a:pt x="26" y="29"/>
                      </a:cubicBezTo>
                      <a:cubicBezTo>
                        <a:pt x="26" y="29"/>
                        <a:pt x="26" y="29"/>
                        <a:pt x="26" y="29"/>
                      </a:cubicBezTo>
                      <a:cubicBezTo>
                        <a:pt x="26" y="29"/>
                        <a:pt x="26" y="29"/>
                        <a:pt x="26" y="29"/>
                      </a:cubicBezTo>
                      <a:cubicBezTo>
                        <a:pt x="26" y="29"/>
                        <a:pt x="26" y="29"/>
                        <a:pt x="26" y="29"/>
                      </a:cubicBezTo>
                      <a:lnTo>
                        <a:pt x="26" y="30"/>
                      </a:lnTo>
                      <a:close/>
                      <a:moveTo>
                        <a:pt x="29" y="8"/>
                      </a:moveTo>
                      <a:cubicBezTo>
                        <a:pt x="29" y="8"/>
                        <a:pt x="29" y="8"/>
                        <a:pt x="29" y="8"/>
                      </a:cubicBezTo>
                      <a:cubicBezTo>
                        <a:pt x="29" y="8"/>
                        <a:pt x="29" y="8"/>
                        <a:pt x="29" y="8"/>
                      </a:cubicBezTo>
                      <a:cubicBezTo>
                        <a:pt x="30" y="9"/>
                        <a:pt x="30" y="9"/>
                        <a:pt x="30" y="9"/>
                      </a:cubicBezTo>
                      <a:cubicBezTo>
                        <a:pt x="30" y="9"/>
                        <a:pt x="30" y="9"/>
                        <a:pt x="30" y="9"/>
                      </a:cubicBezTo>
                      <a:cubicBezTo>
                        <a:pt x="30" y="9"/>
                        <a:pt x="30" y="9"/>
                        <a:pt x="30" y="9"/>
                      </a:cubicBezTo>
                      <a:cubicBezTo>
                        <a:pt x="30" y="9"/>
                        <a:pt x="30" y="9"/>
                        <a:pt x="30" y="9"/>
                      </a:cubicBezTo>
                      <a:cubicBezTo>
                        <a:pt x="30" y="8"/>
                        <a:pt x="30" y="8"/>
                        <a:pt x="30" y="8"/>
                      </a:cubicBezTo>
                      <a:cubicBezTo>
                        <a:pt x="30" y="8"/>
                        <a:pt x="30" y="8"/>
                        <a:pt x="30" y="8"/>
                      </a:cubicBezTo>
                      <a:cubicBezTo>
                        <a:pt x="30" y="8"/>
                        <a:pt x="30" y="8"/>
                        <a:pt x="30" y="8"/>
                      </a:cubicBezTo>
                      <a:cubicBezTo>
                        <a:pt x="30" y="8"/>
                        <a:pt x="30" y="8"/>
                        <a:pt x="30" y="8"/>
                      </a:cubicBezTo>
                      <a:cubicBezTo>
                        <a:pt x="29" y="8"/>
                        <a:pt x="29" y="8"/>
                        <a:pt x="29" y="8"/>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lnTo>
                        <a:pt x="29" y="8"/>
                      </a:lnTo>
                      <a:close/>
                      <a:moveTo>
                        <a:pt x="2" y="49"/>
                      </a:moveTo>
                      <a:cubicBezTo>
                        <a:pt x="2" y="49"/>
                        <a:pt x="2" y="49"/>
                        <a:pt x="3"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9"/>
                        <a:pt x="2" y="49"/>
                        <a:pt x="2" y="49"/>
                      </a:cubicBezTo>
                      <a:cubicBezTo>
                        <a:pt x="2" y="49"/>
                        <a:pt x="2" y="49"/>
                        <a:pt x="2" y="49"/>
                      </a:cubicBezTo>
                      <a:close/>
                      <a:moveTo>
                        <a:pt x="27" y="35"/>
                      </a:moveTo>
                      <a:cubicBezTo>
                        <a:pt x="27" y="35"/>
                        <a:pt x="27" y="35"/>
                        <a:pt x="27" y="35"/>
                      </a:cubicBezTo>
                      <a:cubicBezTo>
                        <a:pt x="26" y="35"/>
                        <a:pt x="26" y="35"/>
                        <a:pt x="26" y="35"/>
                      </a:cubicBezTo>
                      <a:cubicBezTo>
                        <a:pt x="26" y="35"/>
                        <a:pt x="26" y="35"/>
                        <a:pt x="26" y="35"/>
                      </a:cubicBezTo>
                      <a:cubicBezTo>
                        <a:pt x="26" y="35"/>
                        <a:pt x="26" y="35"/>
                        <a:pt x="26" y="35"/>
                      </a:cubicBezTo>
                      <a:cubicBezTo>
                        <a:pt x="27" y="35"/>
                        <a:pt x="27" y="35"/>
                        <a:pt x="27" y="35"/>
                      </a:cubicBezTo>
                      <a:cubicBezTo>
                        <a:pt x="27" y="35"/>
                        <a:pt x="27" y="35"/>
                        <a:pt x="27" y="35"/>
                      </a:cubicBezTo>
                      <a:cubicBezTo>
                        <a:pt x="28" y="35"/>
                        <a:pt x="28" y="35"/>
                        <a:pt x="28" y="35"/>
                      </a:cubicBezTo>
                      <a:cubicBezTo>
                        <a:pt x="28" y="35"/>
                        <a:pt x="28" y="35"/>
                        <a:pt x="28" y="35"/>
                      </a:cubicBezTo>
                      <a:cubicBezTo>
                        <a:pt x="28" y="34"/>
                        <a:pt x="28" y="34"/>
                        <a:pt x="28" y="34"/>
                      </a:cubicBezTo>
                      <a:cubicBezTo>
                        <a:pt x="27" y="34"/>
                        <a:pt x="27" y="34"/>
                        <a:pt x="27" y="34"/>
                      </a:cubicBezTo>
                      <a:cubicBezTo>
                        <a:pt x="27" y="34"/>
                        <a:pt x="27" y="34"/>
                        <a:pt x="27" y="34"/>
                      </a:cubicBezTo>
                      <a:cubicBezTo>
                        <a:pt x="27" y="34"/>
                        <a:pt x="27" y="34"/>
                        <a:pt x="27" y="34"/>
                      </a:cubicBezTo>
                      <a:cubicBezTo>
                        <a:pt x="27" y="33"/>
                        <a:pt x="27" y="33"/>
                        <a:pt x="27" y="33"/>
                      </a:cubicBezTo>
                      <a:cubicBezTo>
                        <a:pt x="27" y="33"/>
                        <a:pt x="27" y="33"/>
                        <a:pt x="27" y="33"/>
                      </a:cubicBezTo>
                      <a:cubicBezTo>
                        <a:pt x="27" y="33"/>
                        <a:pt x="27" y="33"/>
                        <a:pt x="27" y="33"/>
                      </a:cubicBezTo>
                      <a:cubicBezTo>
                        <a:pt x="27" y="33"/>
                        <a:pt x="27" y="33"/>
                        <a:pt x="27" y="33"/>
                      </a:cubicBezTo>
                      <a:cubicBezTo>
                        <a:pt x="27" y="33"/>
                        <a:pt x="27" y="33"/>
                        <a:pt x="27" y="33"/>
                      </a:cubicBezTo>
                      <a:cubicBezTo>
                        <a:pt x="27" y="32"/>
                        <a:pt x="27" y="32"/>
                        <a:pt x="27" y="32"/>
                      </a:cubicBezTo>
                      <a:cubicBezTo>
                        <a:pt x="27" y="32"/>
                        <a:pt x="27" y="32"/>
                        <a:pt x="27" y="32"/>
                      </a:cubicBezTo>
                      <a:cubicBezTo>
                        <a:pt x="27" y="32"/>
                        <a:pt x="27" y="32"/>
                        <a:pt x="27" y="32"/>
                      </a:cubicBezTo>
                      <a:cubicBezTo>
                        <a:pt x="27" y="32"/>
                        <a:pt x="27" y="32"/>
                        <a:pt x="27" y="32"/>
                      </a:cubicBezTo>
                      <a:cubicBezTo>
                        <a:pt x="26" y="33"/>
                        <a:pt x="26" y="33"/>
                        <a:pt x="26" y="33"/>
                      </a:cubicBezTo>
                      <a:cubicBezTo>
                        <a:pt x="26" y="33"/>
                        <a:pt x="26" y="33"/>
                        <a:pt x="26" y="33"/>
                      </a:cubicBezTo>
                      <a:cubicBezTo>
                        <a:pt x="26" y="34"/>
                        <a:pt x="26" y="34"/>
                        <a:pt x="26" y="34"/>
                      </a:cubicBezTo>
                      <a:cubicBezTo>
                        <a:pt x="26" y="34"/>
                        <a:pt x="26" y="34"/>
                        <a:pt x="26" y="34"/>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4"/>
                        <a:pt x="26" y="34"/>
                        <a:pt x="26" y="34"/>
                      </a:cubicBezTo>
                      <a:cubicBezTo>
                        <a:pt x="26" y="34"/>
                        <a:pt x="26" y="34"/>
                        <a:pt x="26" y="34"/>
                      </a:cubicBezTo>
                      <a:cubicBezTo>
                        <a:pt x="27" y="34"/>
                        <a:pt x="27" y="34"/>
                        <a:pt x="27" y="34"/>
                      </a:cubicBezTo>
                      <a:cubicBezTo>
                        <a:pt x="27" y="34"/>
                        <a:pt x="27" y="34"/>
                        <a:pt x="27" y="34"/>
                      </a:cubicBezTo>
                      <a:cubicBezTo>
                        <a:pt x="27" y="34"/>
                        <a:pt x="27" y="34"/>
                        <a:pt x="27" y="34"/>
                      </a:cubicBezTo>
                      <a:cubicBezTo>
                        <a:pt x="27" y="34"/>
                        <a:pt x="27" y="34"/>
                        <a:pt x="27" y="34"/>
                      </a:cubicBezTo>
                      <a:cubicBezTo>
                        <a:pt x="27" y="35"/>
                        <a:pt x="27" y="35"/>
                        <a:pt x="27" y="35"/>
                      </a:cubicBezTo>
                      <a:close/>
                      <a:moveTo>
                        <a:pt x="104" y="15"/>
                      </a:moveTo>
                      <a:cubicBezTo>
                        <a:pt x="79" y="11"/>
                        <a:pt x="54" y="7"/>
                        <a:pt x="29" y="1"/>
                      </a:cubicBezTo>
                      <a:cubicBezTo>
                        <a:pt x="29" y="1"/>
                        <a:pt x="29" y="1"/>
                        <a:pt x="29" y="1"/>
                      </a:cubicBezTo>
                      <a:cubicBezTo>
                        <a:pt x="30" y="2"/>
                        <a:pt x="30" y="2"/>
                        <a:pt x="30" y="2"/>
                      </a:cubicBezTo>
                      <a:cubicBezTo>
                        <a:pt x="30" y="2"/>
                        <a:pt x="30" y="2"/>
                        <a:pt x="30" y="2"/>
                      </a:cubicBezTo>
                      <a:cubicBezTo>
                        <a:pt x="29" y="2"/>
                        <a:pt x="29" y="2"/>
                        <a:pt x="29" y="2"/>
                      </a:cubicBezTo>
                      <a:cubicBezTo>
                        <a:pt x="29" y="2"/>
                        <a:pt x="29" y="2"/>
                        <a:pt x="29" y="2"/>
                      </a:cubicBezTo>
                      <a:cubicBezTo>
                        <a:pt x="28" y="2"/>
                        <a:pt x="28" y="2"/>
                        <a:pt x="28" y="2"/>
                      </a:cubicBezTo>
                      <a:cubicBezTo>
                        <a:pt x="28" y="2"/>
                        <a:pt x="28" y="2"/>
                        <a:pt x="28" y="2"/>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4"/>
                        <a:pt x="29" y="4"/>
                        <a:pt x="29" y="4"/>
                      </a:cubicBezTo>
                      <a:cubicBezTo>
                        <a:pt x="29" y="5"/>
                        <a:pt x="29" y="5"/>
                        <a:pt x="29" y="5"/>
                      </a:cubicBezTo>
                      <a:cubicBezTo>
                        <a:pt x="29" y="5"/>
                        <a:pt x="29" y="5"/>
                        <a:pt x="29" y="5"/>
                      </a:cubicBezTo>
                      <a:cubicBezTo>
                        <a:pt x="29" y="5"/>
                        <a:pt x="29" y="5"/>
                        <a:pt x="29" y="5"/>
                      </a:cubicBezTo>
                      <a:cubicBezTo>
                        <a:pt x="29" y="6"/>
                        <a:pt x="29" y="6"/>
                        <a:pt x="29" y="6"/>
                      </a:cubicBezTo>
                      <a:cubicBezTo>
                        <a:pt x="29" y="5"/>
                        <a:pt x="29" y="5"/>
                        <a:pt x="29" y="5"/>
                      </a:cubicBezTo>
                      <a:cubicBezTo>
                        <a:pt x="30" y="6"/>
                        <a:pt x="30" y="6"/>
                        <a:pt x="30" y="6"/>
                      </a:cubicBezTo>
                      <a:cubicBezTo>
                        <a:pt x="30" y="6"/>
                        <a:pt x="30" y="6"/>
                        <a:pt x="30" y="6"/>
                      </a:cubicBezTo>
                      <a:cubicBezTo>
                        <a:pt x="30" y="6"/>
                        <a:pt x="30" y="6"/>
                        <a:pt x="30" y="6"/>
                      </a:cubicBezTo>
                      <a:cubicBezTo>
                        <a:pt x="30" y="6"/>
                        <a:pt x="30" y="6"/>
                        <a:pt x="30" y="6"/>
                      </a:cubicBezTo>
                      <a:cubicBezTo>
                        <a:pt x="30" y="7"/>
                        <a:pt x="30" y="7"/>
                        <a:pt x="30" y="7"/>
                      </a:cubicBezTo>
                      <a:cubicBezTo>
                        <a:pt x="29" y="7"/>
                        <a:pt x="29" y="7"/>
                        <a:pt x="29" y="7"/>
                      </a:cubicBezTo>
                      <a:cubicBezTo>
                        <a:pt x="29" y="7"/>
                        <a:pt x="29" y="7"/>
                        <a:pt x="29" y="7"/>
                      </a:cubicBezTo>
                      <a:cubicBezTo>
                        <a:pt x="30" y="7"/>
                        <a:pt x="30" y="7"/>
                        <a:pt x="30" y="7"/>
                      </a:cubicBezTo>
                      <a:cubicBezTo>
                        <a:pt x="30" y="7"/>
                        <a:pt x="30" y="7"/>
                        <a:pt x="30" y="7"/>
                      </a:cubicBezTo>
                      <a:cubicBezTo>
                        <a:pt x="30" y="7"/>
                        <a:pt x="30" y="7"/>
                        <a:pt x="30" y="7"/>
                      </a:cubicBezTo>
                      <a:cubicBezTo>
                        <a:pt x="30" y="7"/>
                        <a:pt x="30" y="7"/>
                        <a:pt x="30" y="7"/>
                      </a:cubicBezTo>
                      <a:cubicBezTo>
                        <a:pt x="31" y="6"/>
                        <a:pt x="31" y="6"/>
                        <a:pt x="31" y="6"/>
                      </a:cubicBezTo>
                      <a:cubicBezTo>
                        <a:pt x="31" y="6"/>
                        <a:pt x="31" y="6"/>
                        <a:pt x="31" y="6"/>
                      </a:cubicBezTo>
                      <a:cubicBezTo>
                        <a:pt x="31" y="6"/>
                        <a:pt x="31" y="6"/>
                        <a:pt x="31" y="6"/>
                      </a:cubicBezTo>
                      <a:cubicBezTo>
                        <a:pt x="31" y="7"/>
                        <a:pt x="31" y="7"/>
                        <a:pt x="31" y="7"/>
                      </a:cubicBezTo>
                      <a:cubicBezTo>
                        <a:pt x="32" y="7"/>
                        <a:pt x="32" y="7"/>
                        <a:pt x="32" y="7"/>
                      </a:cubicBezTo>
                      <a:cubicBezTo>
                        <a:pt x="32" y="7"/>
                        <a:pt x="32" y="7"/>
                        <a:pt x="32" y="7"/>
                      </a:cubicBezTo>
                      <a:cubicBezTo>
                        <a:pt x="31" y="8"/>
                        <a:pt x="31" y="8"/>
                        <a:pt x="31" y="8"/>
                      </a:cubicBezTo>
                      <a:cubicBezTo>
                        <a:pt x="31" y="8"/>
                        <a:pt x="31" y="8"/>
                        <a:pt x="31" y="8"/>
                      </a:cubicBezTo>
                      <a:cubicBezTo>
                        <a:pt x="31" y="8"/>
                        <a:pt x="31" y="8"/>
                        <a:pt x="31" y="8"/>
                      </a:cubicBezTo>
                      <a:cubicBezTo>
                        <a:pt x="31" y="8"/>
                        <a:pt x="31" y="8"/>
                        <a:pt x="31" y="8"/>
                      </a:cubicBezTo>
                      <a:cubicBezTo>
                        <a:pt x="31" y="9"/>
                        <a:pt x="31" y="9"/>
                        <a:pt x="31" y="9"/>
                      </a:cubicBezTo>
                      <a:cubicBezTo>
                        <a:pt x="31" y="9"/>
                        <a:pt x="31" y="9"/>
                        <a:pt x="31" y="9"/>
                      </a:cubicBezTo>
                      <a:cubicBezTo>
                        <a:pt x="32" y="9"/>
                        <a:pt x="32" y="9"/>
                        <a:pt x="32" y="9"/>
                      </a:cubicBezTo>
                      <a:cubicBezTo>
                        <a:pt x="32" y="9"/>
                        <a:pt x="32" y="9"/>
                        <a:pt x="32" y="9"/>
                      </a:cubicBezTo>
                      <a:cubicBezTo>
                        <a:pt x="32" y="10"/>
                        <a:pt x="32" y="10"/>
                        <a:pt x="32" y="10"/>
                      </a:cubicBezTo>
                      <a:cubicBezTo>
                        <a:pt x="32" y="10"/>
                        <a:pt x="32" y="10"/>
                        <a:pt x="32" y="10"/>
                      </a:cubicBezTo>
                      <a:cubicBezTo>
                        <a:pt x="32" y="10"/>
                        <a:pt x="32" y="10"/>
                        <a:pt x="32" y="10"/>
                      </a:cubicBezTo>
                      <a:cubicBezTo>
                        <a:pt x="32" y="11"/>
                        <a:pt x="32" y="11"/>
                        <a:pt x="32" y="11"/>
                      </a:cubicBezTo>
                      <a:cubicBezTo>
                        <a:pt x="32" y="11"/>
                        <a:pt x="32" y="11"/>
                        <a:pt x="32" y="11"/>
                      </a:cubicBezTo>
                      <a:cubicBezTo>
                        <a:pt x="31" y="11"/>
                        <a:pt x="31" y="11"/>
                        <a:pt x="31" y="11"/>
                      </a:cubicBezTo>
                      <a:cubicBezTo>
                        <a:pt x="31" y="11"/>
                        <a:pt x="31" y="11"/>
                        <a:pt x="31" y="11"/>
                      </a:cubicBezTo>
                      <a:cubicBezTo>
                        <a:pt x="31" y="10"/>
                        <a:pt x="31" y="10"/>
                        <a:pt x="31" y="10"/>
                      </a:cubicBezTo>
                      <a:cubicBezTo>
                        <a:pt x="30" y="10"/>
                        <a:pt x="30" y="10"/>
                        <a:pt x="30" y="10"/>
                      </a:cubicBezTo>
                      <a:cubicBezTo>
                        <a:pt x="30" y="10"/>
                        <a:pt x="30" y="10"/>
                        <a:pt x="30" y="10"/>
                      </a:cubicBezTo>
                      <a:cubicBezTo>
                        <a:pt x="30" y="10"/>
                        <a:pt x="30" y="10"/>
                        <a:pt x="30" y="10"/>
                      </a:cubicBezTo>
                      <a:cubicBezTo>
                        <a:pt x="31" y="11"/>
                        <a:pt x="31" y="11"/>
                        <a:pt x="31" y="11"/>
                      </a:cubicBezTo>
                      <a:cubicBezTo>
                        <a:pt x="31" y="11"/>
                        <a:pt x="31" y="11"/>
                        <a:pt x="31" y="11"/>
                      </a:cubicBezTo>
                      <a:cubicBezTo>
                        <a:pt x="31" y="11"/>
                        <a:pt x="31" y="11"/>
                        <a:pt x="31" y="11"/>
                      </a:cubicBezTo>
                      <a:cubicBezTo>
                        <a:pt x="31" y="12"/>
                        <a:pt x="31" y="12"/>
                        <a:pt x="31" y="12"/>
                      </a:cubicBezTo>
                      <a:cubicBezTo>
                        <a:pt x="31" y="12"/>
                        <a:pt x="31" y="12"/>
                        <a:pt x="31" y="12"/>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0" y="13"/>
                        <a:pt x="30" y="13"/>
                        <a:pt x="30" y="13"/>
                      </a:cubicBezTo>
                      <a:cubicBezTo>
                        <a:pt x="30" y="13"/>
                        <a:pt x="30" y="13"/>
                        <a:pt x="30" y="13"/>
                      </a:cubicBezTo>
                      <a:cubicBezTo>
                        <a:pt x="30" y="12"/>
                        <a:pt x="30" y="12"/>
                        <a:pt x="30" y="12"/>
                      </a:cubicBezTo>
                      <a:cubicBezTo>
                        <a:pt x="30" y="12"/>
                        <a:pt x="30" y="12"/>
                        <a:pt x="30" y="12"/>
                      </a:cubicBezTo>
                      <a:cubicBezTo>
                        <a:pt x="30" y="12"/>
                        <a:pt x="30" y="12"/>
                        <a:pt x="30" y="12"/>
                      </a:cubicBezTo>
                      <a:cubicBezTo>
                        <a:pt x="29" y="13"/>
                        <a:pt x="29" y="13"/>
                        <a:pt x="29" y="13"/>
                      </a:cubicBezTo>
                      <a:cubicBezTo>
                        <a:pt x="29" y="12"/>
                        <a:pt x="29" y="12"/>
                        <a:pt x="29" y="12"/>
                      </a:cubicBezTo>
                      <a:cubicBezTo>
                        <a:pt x="29" y="12"/>
                        <a:pt x="29" y="12"/>
                        <a:pt x="29" y="12"/>
                      </a:cubicBezTo>
                      <a:cubicBezTo>
                        <a:pt x="29" y="11"/>
                        <a:pt x="29" y="11"/>
                        <a:pt x="29" y="11"/>
                      </a:cubicBezTo>
                      <a:cubicBezTo>
                        <a:pt x="29" y="12"/>
                        <a:pt x="29" y="12"/>
                        <a:pt x="29" y="12"/>
                      </a:cubicBezTo>
                      <a:cubicBezTo>
                        <a:pt x="28" y="12"/>
                        <a:pt x="28" y="12"/>
                        <a:pt x="28" y="12"/>
                      </a:cubicBezTo>
                      <a:cubicBezTo>
                        <a:pt x="28" y="11"/>
                        <a:pt x="28" y="11"/>
                        <a:pt x="28" y="11"/>
                      </a:cubicBezTo>
                      <a:cubicBezTo>
                        <a:pt x="28" y="11"/>
                        <a:pt x="28" y="11"/>
                        <a:pt x="28" y="11"/>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4"/>
                        <a:pt x="28" y="14"/>
                        <a:pt x="28"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3"/>
                        <a:pt x="29" y="13"/>
                        <a:pt x="29" y="13"/>
                      </a:cubicBezTo>
                      <a:cubicBezTo>
                        <a:pt x="30" y="13"/>
                        <a:pt x="30" y="13"/>
                        <a:pt x="30" y="13"/>
                      </a:cubicBezTo>
                      <a:cubicBezTo>
                        <a:pt x="30" y="13"/>
                        <a:pt x="30" y="13"/>
                        <a:pt x="30" y="13"/>
                      </a:cubicBezTo>
                      <a:cubicBezTo>
                        <a:pt x="29" y="13"/>
                        <a:pt x="29" y="13"/>
                        <a:pt x="29" y="13"/>
                      </a:cubicBezTo>
                      <a:cubicBezTo>
                        <a:pt x="29" y="14"/>
                        <a:pt x="29" y="14"/>
                        <a:pt x="29" y="14"/>
                      </a:cubicBezTo>
                      <a:cubicBezTo>
                        <a:pt x="30" y="14"/>
                        <a:pt x="30" y="14"/>
                        <a:pt x="30" y="14"/>
                      </a:cubicBezTo>
                      <a:cubicBezTo>
                        <a:pt x="30" y="14"/>
                        <a:pt x="30" y="14"/>
                        <a:pt x="30" y="14"/>
                      </a:cubicBezTo>
                      <a:cubicBezTo>
                        <a:pt x="30" y="15"/>
                        <a:pt x="30" y="15"/>
                        <a:pt x="30" y="15"/>
                      </a:cubicBezTo>
                      <a:cubicBezTo>
                        <a:pt x="30" y="15"/>
                        <a:pt x="30" y="15"/>
                        <a:pt x="30" y="15"/>
                      </a:cubicBezTo>
                      <a:cubicBezTo>
                        <a:pt x="30" y="15"/>
                        <a:pt x="30" y="15"/>
                        <a:pt x="30" y="15"/>
                      </a:cubicBezTo>
                      <a:cubicBezTo>
                        <a:pt x="30" y="15"/>
                        <a:pt x="30" y="15"/>
                        <a:pt x="30" y="15"/>
                      </a:cubicBezTo>
                      <a:cubicBezTo>
                        <a:pt x="31" y="15"/>
                        <a:pt x="31" y="15"/>
                        <a:pt x="31" y="15"/>
                      </a:cubicBezTo>
                      <a:cubicBezTo>
                        <a:pt x="31" y="16"/>
                        <a:pt x="31" y="16"/>
                        <a:pt x="31" y="16"/>
                      </a:cubicBezTo>
                      <a:cubicBezTo>
                        <a:pt x="31" y="16"/>
                        <a:pt x="31" y="16"/>
                        <a:pt x="31" y="16"/>
                      </a:cubicBezTo>
                      <a:cubicBezTo>
                        <a:pt x="31" y="16"/>
                        <a:pt x="31" y="16"/>
                        <a:pt x="31" y="16"/>
                      </a:cubicBezTo>
                      <a:cubicBezTo>
                        <a:pt x="31" y="16"/>
                        <a:pt x="31" y="16"/>
                        <a:pt x="31" y="16"/>
                      </a:cubicBezTo>
                      <a:cubicBezTo>
                        <a:pt x="31" y="17"/>
                        <a:pt x="31" y="17"/>
                        <a:pt x="31" y="17"/>
                      </a:cubicBezTo>
                      <a:cubicBezTo>
                        <a:pt x="31" y="17"/>
                        <a:pt x="31" y="17"/>
                        <a:pt x="31" y="17"/>
                      </a:cubicBezTo>
                      <a:cubicBezTo>
                        <a:pt x="31" y="17"/>
                        <a:pt x="31" y="17"/>
                        <a:pt x="31" y="17"/>
                      </a:cubicBezTo>
                      <a:cubicBezTo>
                        <a:pt x="31" y="17"/>
                        <a:pt x="31" y="17"/>
                        <a:pt x="31" y="17"/>
                      </a:cubicBezTo>
                      <a:cubicBezTo>
                        <a:pt x="31" y="18"/>
                        <a:pt x="31" y="18"/>
                        <a:pt x="31" y="18"/>
                      </a:cubicBezTo>
                      <a:cubicBezTo>
                        <a:pt x="31" y="18"/>
                        <a:pt x="31" y="18"/>
                        <a:pt x="31" y="18"/>
                      </a:cubicBezTo>
                      <a:cubicBezTo>
                        <a:pt x="31" y="17"/>
                        <a:pt x="31" y="17"/>
                        <a:pt x="31" y="17"/>
                      </a:cubicBezTo>
                      <a:cubicBezTo>
                        <a:pt x="31" y="17"/>
                        <a:pt x="31" y="17"/>
                        <a:pt x="31" y="17"/>
                      </a:cubicBezTo>
                      <a:cubicBezTo>
                        <a:pt x="31" y="17"/>
                        <a:pt x="31" y="17"/>
                        <a:pt x="31" y="17"/>
                      </a:cubicBezTo>
                      <a:cubicBezTo>
                        <a:pt x="30" y="17"/>
                        <a:pt x="30" y="17"/>
                        <a:pt x="30" y="17"/>
                      </a:cubicBezTo>
                      <a:cubicBezTo>
                        <a:pt x="30" y="17"/>
                        <a:pt x="30" y="17"/>
                        <a:pt x="30" y="17"/>
                      </a:cubicBezTo>
                      <a:cubicBezTo>
                        <a:pt x="30" y="17"/>
                        <a:pt x="30" y="17"/>
                        <a:pt x="30" y="17"/>
                      </a:cubicBezTo>
                      <a:cubicBezTo>
                        <a:pt x="29" y="17"/>
                        <a:pt x="29" y="17"/>
                        <a:pt x="29" y="17"/>
                      </a:cubicBezTo>
                      <a:cubicBezTo>
                        <a:pt x="29" y="18"/>
                        <a:pt x="29" y="18"/>
                        <a:pt x="29" y="18"/>
                      </a:cubicBezTo>
                      <a:cubicBezTo>
                        <a:pt x="29" y="18"/>
                        <a:pt x="29" y="18"/>
                        <a:pt x="29" y="18"/>
                      </a:cubicBezTo>
                      <a:cubicBezTo>
                        <a:pt x="29" y="19"/>
                        <a:pt x="29" y="19"/>
                        <a:pt x="29" y="19"/>
                      </a:cubicBezTo>
                      <a:cubicBezTo>
                        <a:pt x="29" y="19"/>
                        <a:pt x="29" y="19"/>
                        <a:pt x="29" y="19"/>
                      </a:cubicBezTo>
                      <a:cubicBezTo>
                        <a:pt x="29" y="19"/>
                        <a:pt x="29" y="19"/>
                        <a:pt x="29" y="19"/>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0" y="20"/>
                        <a:pt x="30" y="20"/>
                        <a:pt x="30" y="20"/>
                      </a:cubicBezTo>
                      <a:cubicBezTo>
                        <a:pt x="30" y="20"/>
                        <a:pt x="30" y="20"/>
                        <a:pt x="30"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1" y="18"/>
                        <a:pt x="31" y="18"/>
                        <a:pt x="31" y="18"/>
                      </a:cubicBezTo>
                      <a:cubicBezTo>
                        <a:pt x="31" y="18"/>
                        <a:pt x="31" y="18"/>
                        <a:pt x="31" y="18"/>
                      </a:cubicBezTo>
                      <a:cubicBezTo>
                        <a:pt x="31" y="18"/>
                        <a:pt x="31" y="18"/>
                        <a:pt x="31" y="18"/>
                      </a:cubicBezTo>
                      <a:cubicBezTo>
                        <a:pt x="31" y="18"/>
                        <a:pt x="31" y="18"/>
                        <a:pt x="31" y="18"/>
                      </a:cubicBezTo>
                      <a:cubicBezTo>
                        <a:pt x="31" y="19"/>
                        <a:pt x="31" y="19"/>
                        <a:pt x="31" y="19"/>
                      </a:cubicBezTo>
                      <a:cubicBezTo>
                        <a:pt x="31" y="19"/>
                        <a:pt x="31" y="19"/>
                        <a:pt x="31" y="19"/>
                      </a:cubicBezTo>
                      <a:cubicBezTo>
                        <a:pt x="31" y="20"/>
                        <a:pt x="31" y="20"/>
                        <a:pt x="31" y="20"/>
                      </a:cubicBezTo>
                      <a:cubicBezTo>
                        <a:pt x="31" y="21"/>
                        <a:pt x="31" y="21"/>
                        <a:pt x="31" y="21"/>
                      </a:cubicBezTo>
                      <a:cubicBezTo>
                        <a:pt x="32" y="21"/>
                        <a:pt x="32" y="21"/>
                        <a:pt x="32" y="21"/>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3"/>
                        <a:pt x="33" y="23"/>
                        <a:pt x="33" y="23"/>
                      </a:cubicBezTo>
                      <a:cubicBezTo>
                        <a:pt x="33" y="23"/>
                        <a:pt x="33" y="23"/>
                        <a:pt x="33" y="23"/>
                      </a:cubicBezTo>
                      <a:cubicBezTo>
                        <a:pt x="32" y="23"/>
                        <a:pt x="32" y="23"/>
                        <a:pt x="32" y="23"/>
                      </a:cubicBezTo>
                      <a:cubicBezTo>
                        <a:pt x="32" y="23"/>
                        <a:pt x="32" y="23"/>
                        <a:pt x="32" y="23"/>
                      </a:cubicBezTo>
                      <a:cubicBezTo>
                        <a:pt x="32" y="23"/>
                        <a:pt x="32" y="23"/>
                        <a:pt x="32" y="23"/>
                      </a:cubicBezTo>
                      <a:cubicBezTo>
                        <a:pt x="32" y="23"/>
                        <a:pt x="32" y="23"/>
                        <a:pt x="32" y="23"/>
                      </a:cubicBezTo>
                      <a:cubicBezTo>
                        <a:pt x="31" y="23"/>
                        <a:pt x="31" y="23"/>
                        <a:pt x="31" y="23"/>
                      </a:cubicBezTo>
                      <a:cubicBezTo>
                        <a:pt x="31" y="23"/>
                        <a:pt x="31" y="23"/>
                        <a:pt x="31" y="23"/>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0" y="25"/>
                        <a:pt x="30" y="25"/>
                        <a:pt x="30" y="25"/>
                      </a:cubicBezTo>
                      <a:cubicBezTo>
                        <a:pt x="30" y="25"/>
                        <a:pt x="30" y="25"/>
                        <a:pt x="30" y="25"/>
                      </a:cubicBezTo>
                      <a:cubicBezTo>
                        <a:pt x="30" y="25"/>
                        <a:pt x="30" y="25"/>
                        <a:pt x="30" y="25"/>
                      </a:cubicBezTo>
                      <a:cubicBezTo>
                        <a:pt x="30" y="26"/>
                        <a:pt x="30" y="26"/>
                        <a:pt x="30" y="26"/>
                      </a:cubicBezTo>
                      <a:cubicBezTo>
                        <a:pt x="29" y="26"/>
                        <a:pt x="29" y="26"/>
                        <a:pt x="29" y="26"/>
                      </a:cubicBezTo>
                      <a:cubicBezTo>
                        <a:pt x="29" y="26"/>
                        <a:pt x="29" y="26"/>
                        <a:pt x="29" y="26"/>
                      </a:cubicBezTo>
                      <a:cubicBezTo>
                        <a:pt x="29" y="26"/>
                        <a:pt x="29" y="26"/>
                        <a:pt x="29" y="26"/>
                      </a:cubicBezTo>
                      <a:cubicBezTo>
                        <a:pt x="29" y="27"/>
                        <a:pt x="29" y="27"/>
                        <a:pt x="29" y="27"/>
                      </a:cubicBezTo>
                      <a:cubicBezTo>
                        <a:pt x="29" y="27"/>
                        <a:pt x="29" y="27"/>
                        <a:pt x="29" y="27"/>
                      </a:cubicBezTo>
                      <a:cubicBezTo>
                        <a:pt x="29" y="27"/>
                        <a:pt x="29" y="27"/>
                        <a:pt x="29" y="27"/>
                      </a:cubicBezTo>
                      <a:cubicBezTo>
                        <a:pt x="29" y="28"/>
                        <a:pt x="29" y="28"/>
                        <a:pt x="29" y="28"/>
                      </a:cubicBezTo>
                      <a:cubicBezTo>
                        <a:pt x="29" y="28"/>
                        <a:pt x="29" y="28"/>
                        <a:pt x="29" y="28"/>
                      </a:cubicBezTo>
                      <a:cubicBezTo>
                        <a:pt x="29" y="28"/>
                        <a:pt x="29" y="28"/>
                        <a:pt x="29" y="28"/>
                      </a:cubicBezTo>
                      <a:cubicBezTo>
                        <a:pt x="29" y="28"/>
                        <a:pt x="29" y="28"/>
                        <a:pt x="29" y="28"/>
                      </a:cubicBezTo>
                      <a:cubicBezTo>
                        <a:pt x="29" y="29"/>
                        <a:pt x="29" y="29"/>
                        <a:pt x="29" y="29"/>
                      </a:cubicBezTo>
                      <a:cubicBezTo>
                        <a:pt x="29" y="29"/>
                        <a:pt x="29" y="29"/>
                        <a:pt x="29"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30"/>
                        <a:pt x="28" y="30"/>
                        <a:pt x="28" y="30"/>
                      </a:cubicBezTo>
                      <a:cubicBezTo>
                        <a:pt x="29" y="30"/>
                        <a:pt x="29" y="30"/>
                        <a:pt x="29" y="30"/>
                      </a:cubicBezTo>
                      <a:cubicBezTo>
                        <a:pt x="29" y="30"/>
                        <a:pt x="29" y="30"/>
                        <a:pt x="29" y="30"/>
                      </a:cubicBezTo>
                      <a:cubicBezTo>
                        <a:pt x="29" y="30"/>
                        <a:pt x="29" y="30"/>
                        <a:pt x="29" y="30"/>
                      </a:cubicBezTo>
                      <a:cubicBezTo>
                        <a:pt x="29" y="31"/>
                        <a:pt x="29" y="31"/>
                        <a:pt x="29" y="31"/>
                      </a:cubicBezTo>
                      <a:cubicBezTo>
                        <a:pt x="29" y="31"/>
                        <a:pt x="29" y="31"/>
                        <a:pt x="29" y="31"/>
                      </a:cubicBezTo>
                      <a:cubicBezTo>
                        <a:pt x="29" y="31"/>
                        <a:pt x="29" y="31"/>
                        <a:pt x="29" y="31"/>
                      </a:cubicBezTo>
                      <a:cubicBezTo>
                        <a:pt x="29" y="31"/>
                        <a:pt x="29" y="31"/>
                        <a:pt x="29" y="31"/>
                      </a:cubicBezTo>
                      <a:cubicBezTo>
                        <a:pt x="29" y="30"/>
                        <a:pt x="29" y="30"/>
                        <a:pt x="29" y="30"/>
                      </a:cubicBezTo>
                      <a:cubicBezTo>
                        <a:pt x="28" y="30"/>
                        <a:pt x="28" y="30"/>
                        <a:pt x="28" y="30"/>
                      </a:cubicBezTo>
                      <a:cubicBezTo>
                        <a:pt x="28" y="31"/>
                        <a:pt x="28" y="31"/>
                        <a:pt x="28" y="31"/>
                      </a:cubicBezTo>
                      <a:cubicBezTo>
                        <a:pt x="28" y="31"/>
                        <a:pt x="28" y="31"/>
                        <a:pt x="28" y="31"/>
                      </a:cubicBezTo>
                      <a:cubicBezTo>
                        <a:pt x="28" y="31"/>
                        <a:pt x="28" y="31"/>
                        <a:pt x="28" y="31"/>
                      </a:cubicBezTo>
                      <a:cubicBezTo>
                        <a:pt x="28" y="32"/>
                        <a:pt x="28" y="32"/>
                        <a:pt x="28" y="32"/>
                      </a:cubicBezTo>
                      <a:cubicBezTo>
                        <a:pt x="28" y="32"/>
                        <a:pt x="28" y="32"/>
                        <a:pt x="28" y="32"/>
                      </a:cubicBezTo>
                      <a:cubicBezTo>
                        <a:pt x="28" y="32"/>
                        <a:pt x="28" y="32"/>
                        <a:pt x="28" y="32"/>
                      </a:cubicBezTo>
                      <a:cubicBezTo>
                        <a:pt x="28" y="33"/>
                        <a:pt x="28" y="33"/>
                        <a:pt x="28" y="33"/>
                      </a:cubicBezTo>
                      <a:cubicBezTo>
                        <a:pt x="28" y="34"/>
                        <a:pt x="28" y="34"/>
                        <a:pt x="28" y="34"/>
                      </a:cubicBezTo>
                      <a:cubicBezTo>
                        <a:pt x="28" y="34"/>
                        <a:pt x="28" y="34"/>
                        <a:pt x="28" y="34"/>
                      </a:cubicBezTo>
                      <a:cubicBezTo>
                        <a:pt x="28" y="34"/>
                        <a:pt x="28" y="34"/>
                        <a:pt x="28" y="34"/>
                      </a:cubicBezTo>
                      <a:cubicBezTo>
                        <a:pt x="29" y="35"/>
                        <a:pt x="29" y="35"/>
                        <a:pt x="29" y="35"/>
                      </a:cubicBezTo>
                      <a:cubicBezTo>
                        <a:pt x="28" y="35"/>
                        <a:pt x="28" y="35"/>
                        <a:pt x="28" y="35"/>
                      </a:cubicBezTo>
                      <a:cubicBezTo>
                        <a:pt x="28" y="35"/>
                        <a:pt x="28" y="35"/>
                        <a:pt x="28" y="35"/>
                      </a:cubicBezTo>
                      <a:cubicBezTo>
                        <a:pt x="28" y="36"/>
                        <a:pt x="28" y="36"/>
                        <a:pt x="28" y="36"/>
                      </a:cubicBezTo>
                      <a:cubicBezTo>
                        <a:pt x="28" y="36"/>
                        <a:pt x="28" y="36"/>
                        <a:pt x="28"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7"/>
                        <a:pt x="27" y="37"/>
                        <a:pt x="27" y="37"/>
                      </a:cubicBezTo>
                      <a:cubicBezTo>
                        <a:pt x="27" y="37"/>
                        <a:pt x="27" y="37"/>
                        <a:pt x="27" y="37"/>
                      </a:cubicBezTo>
                      <a:cubicBezTo>
                        <a:pt x="27" y="37"/>
                        <a:pt x="27" y="37"/>
                        <a:pt x="27" y="37"/>
                      </a:cubicBezTo>
                      <a:cubicBezTo>
                        <a:pt x="26" y="37"/>
                        <a:pt x="26" y="37"/>
                        <a:pt x="26" y="37"/>
                      </a:cubicBezTo>
                      <a:cubicBezTo>
                        <a:pt x="26" y="36"/>
                        <a:pt x="26" y="36"/>
                        <a:pt x="26" y="36"/>
                      </a:cubicBezTo>
                      <a:cubicBezTo>
                        <a:pt x="26" y="36"/>
                        <a:pt x="26" y="36"/>
                        <a:pt x="26" y="36"/>
                      </a:cubicBezTo>
                      <a:cubicBezTo>
                        <a:pt x="25" y="36"/>
                        <a:pt x="25" y="36"/>
                        <a:pt x="25" y="36"/>
                      </a:cubicBezTo>
                      <a:cubicBezTo>
                        <a:pt x="25" y="36"/>
                        <a:pt x="25" y="36"/>
                        <a:pt x="25" y="36"/>
                      </a:cubicBezTo>
                      <a:cubicBezTo>
                        <a:pt x="25" y="37"/>
                        <a:pt x="25" y="37"/>
                        <a:pt x="25" y="37"/>
                      </a:cubicBezTo>
                      <a:cubicBezTo>
                        <a:pt x="24" y="38"/>
                        <a:pt x="24" y="38"/>
                        <a:pt x="24" y="38"/>
                      </a:cubicBezTo>
                      <a:cubicBezTo>
                        <a:pt x="23" y="39"/>
                        <a:pt x="23" y="39"/>
                        <a:pt x="23" y="39"/>
                      </a:cubicBezTo>
                      <a:cubicBezTo>
                        <a:pt x="22" y="39"/>
                        <a:pt x="22" y="39"/>
                        <a:pt x="22" y="39"/>
                      </a:cubicBezTo>
                      <a:cubicBezTo>
                        <a:pt x="22" y="40"/>
                        <a:pt x="22" y="40"/>
                        <a:pt x="22" y="40"/>
                      </a:cubicBezTo>
                      <a:cubicBezTo>
                        <a:pt x="22" y="39"/>
                        <a:pt x="22" y="39"/>
                        <a:pt x="22" y="39"/>
                      </a:cubicBezTo>
                      <a:cubicBezTo>
                        <a:pt x="22" y="39"/>
                        <a:pt x="22" y="39"/>
                        <a:pt x="22" y="39"/>
                      </a:cubicBezTo>
                      <a:cubicBezTo>
                        <a:pt x="22" y="39"/>
                        <a:pt x="22" y="39"/>
                        <a:pt x="22" y="39"/>
                      </a:cubicBezTo>
                      <a:cubicBezTo>
                        <a:pt x="21" y="39"/>
                        <a:pt x="21" y="39"/>
                        <a:pt x="21" y="39"/>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9"/>
                        <a:pt x="20" y="39"/>
                        <a:pt x="20" y="39"/>
                      </a:cubicBezTo>
                      <a:cubicBezTo>
                        <a:pt x="20" y="39"/>
                        <a:pt x="20" y="39"/>
                        <a:pt x="20" y="39"/>
                      </a:cubicBezTo>
                      <a:cubicBezTo>
                        <a:pt x="19" y="39"/>
                        <a:pt x="19" y="39"/>
                        <a:pt x="19" y="39"/>
                      </a:cubicBezTo>
                      <a:cubicBezTo>
                        <a:pt x="19" y="39"/>
                        <a:pt x="19" y="39"/>
                        <a:pt x="19" y="39"/>
                      </a:cubicBezTo>
                      <a:cubicBezTo>
                        <a:pt x="19" y="40"/>
                        <a:pt x="19" y="40"/>
                        <a:pt x="19" y="40"/>
                      </a:cubicBezTo>
                      <a:cubicBezTo>
                        <a:pt x="19" y="40"/>
                        <a:pt x="19" y="40"/>
                        <a:pt x="19" y="40"/>
                      </a:cubicBezTo>
                      <a:cubicBezTo>
                        <a:pt x="19" y="40"/>
                        <a:pt x="19" y="40"/>
                        <a:pt x="19" y="40"/>
                      </a:cubicBezTo>
                      <a:cubicBezTo>
                        <a:pt x="19" y="40"/>
                        <a:pt x="19" y="40"/>
                        <a:pt x="19" y="40"/>
                      </a:cubicBezTo>
                      <a:cubicBezTo>
                        <a:pt x="19" y="39"/>
                        <a:pt x="19" y="39"/>
                        <a:pt x="19" y="39"/>
                      </a:cubicBezTo>
                      <a:cubicBezTo>
                        <a:pt x="19" y="39"/>
                        <a:pt x="19" y="39"/>
                        <a:pt x="19" y="39"/>
                      </a:cubicBezTo>
                      <a:cubicBezTo>
                        <a:pt x="19" y="39"/>
                        <a:pt x="19" y="39"/>
                        <a:pt x="19" y="39"/>
                      </a:cubicBezTo>
                      <a:cubicBezTo>
                        <a:pt x="19" y="39"/>
                        <a:pt x="19" y="39"/>
                        <a:pt x="19" y="39"/>
                      </a:cubicBezTo>
                      <a:cubicBezTo>
                        <a:pt x="19" y="38"/>
                        <a:pt x="19" y="38"/>
                        <a:pt x="19" y="38"/>
                      </a:cubicBezTo>
                      <a:cubicBezTo>
                        <a:pt x="19" y="38"/>
                        <a:pt x="19" y="38"/>
                        <a:pt x="19" y="38"/>
                      </a:cubicBezTo>
                      <a:cubicBezTo>
                        <a:pt x="19" y="39"/>
                        <a:pt x="19" y="39"/>
                        <a:pt x="19" y="39"/>
                      </a:cubicBezTo>
                      <a:cubicBezTo>
                        <a:pt x="19" y="39"/>
                        <a:pt x="19" y="39"/>
                        <a:pt x="19" y="39"/>
                      </a:cubicBezTo>
                      <a:cubicBezTo>
                        <a:pt x="18" y="39"/>
                        <a:pt x="18" y="39"/>
                        <a:pt x="18" y="39"/>
                      </a:cubicBezTo>
                      <a:cubicBezTo>
                        <a:pt x="18" y="39"/>
                        <a:pt x="18" y="39"/>
                        <a:pt x="18" y="39"/>
                      </a:cubicBezTo>
                      <a:cubicBezTo>
                        <a:pt x="18" y="39"/>
                        <a:pt x="18" y="39"/>
                        <a:pt x="18" y="39"/>
                      </a:cubicBezTo>
                      <a:cubicBezTo>
                        <a:pt x="18" y="39"/>
                        <a:pt x="18" y="39"/>
                        <a:pt x="18" y="39"/>
                      </a:cubicBezTo>
                      <a:cubicBezTo>
                        <a:pt x="19" y="38"/>
                        <a:pt x="19" y="38"/>
                        <a:pt x="19" y="38"/>
                      </a:cubicBezTo>
                      <a:cubicBezTo>
                        <a:pt x="19" y="37"/>
                        <a:pt x="19" y="37"/>
                        <a:pt x="19" y="37"/>
                      </a:cubicBezTo>
                      <a:cubicBezTo>
                        <a:pt x="19" y="37"/>
                        <a:pt x="19" y="37"/>
                        <a:pt x="19" y="37"/>
                      </a:cubicBezTo>
                      <a:cubicBezTo>
                        <a:pt x="19" y="38"/>
                        <a:pt x="19" y="38"/>
                        <a:pt x="19" y="38"/>
                      </a:cubicBezTo>
                      <a:cubicBezTo>
                        <a:pt x="19" y="38"/>
                        <a:pt x="19" y="38"/>
                        <a:pt x="19" y="38"/>
                      </a:cubicBezTo>
                      <a:cubicBezTo>
                        <a:pt x="19" y="38"/>
                        <a:pt x="19" y="38"/>
                        <a:pt x="19" y="38"/>
                      </a:cubicBezTo>
                      <a:cubicBezTo>
                        <a:pt x="17" y="38"/>
                        <a:pt x="17" y="38"/>
                        <a:pt x="17" y="38"/>
                      </a:cubicBezTo>
                      <a:cubicBezTo>
                        <a:pt x="17" y="38"/>
                        <a:pt x="17" y="38"/>
                        <a:pt x="17" y="38"/>
                      </a:cubicBezTo>
                      <a:cubicBezTo>
                        <a:pt x="17" y="38"/>
                        <a:pt x="17" y="38"/>
                        <a:pt x="17"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7" y="38"/>
                        <a:pt x="17" y="38"/>
                        <a:pt x="17" y="38"/>
                      </a:cubicBezTo>
                      <a:cubicBezTo>
                        <a:pt x="17" y="38"/>
                        <a:pt x="17" y="38"/>
                        <a:pt x="17"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20" y="35"/>
                        <a:pt x="20" y="35"/>
                        <a:pt x="20" y="35"/>
                      </a:cubicBezTo>
                      <a:cubicBezTo>
                        <a:pt x="20" y="35"/>
                        <a:pt x="20" y="35"/>
                        <a:pt x="20" y="35"/>
                      </a:cubicBezTo>
                      <a:cubicBezTo>
                        <a:pt x="20" y="35"/>
                        <a:pt x="20" y="35"/>
                        <a:pt x="20" y="35"/>
                      </a:cubicBezTo>
                      <a:cubicBezTo>
                        <a:pt x="21" y="35"/>
                        <a:pt x="21" y="35"/>
                        <a:pt x="21" y="35"/>
                      </a:cubicBezTo>
                      <a:cubicBezTo>
                        <a:pt x="21" y="35"/>
                        <a:pt x="21" y="35"/>
                        <a:pt x="21" y="35"/>
                      </a:cubicBezTo>
                      <a:cubicBezTo>
                        <a:pt x="21" y="35"/>
                        <a:pt x="21" y="35"/>
                        <a:pt x="21" y="35"/>
                      </a:cubicBezTo>
                      <a:cubicBezTo>
                        <a:pt x="21" y="34"/>
                        <a:pt x="21" y="34"/>
                        <a:pt x="21" y="34"/>
                      </a:cubicBezTo>
                      <a:cubicBezTo>
                        <a:pt x="22" y="33"/>
                        <a:pt x="22" y="33"/>
                        <a:pt x="22" y="33"/>
                      </a:cubicBezTo>
                      <a:cubicBezTo>
                        <a:pt x="22" y="33"/>
                        <a:pt x="22" y="33"/>
                        <a:pt x="22" y="33"/>
                      </a:cubicBezTo>
                      <a:cubicBezTo>
                        <a:pt x="22" y="33"/>
                        <a:pt x="22" y="33"/>
                        <a:pt x="22" y="33"/>
                      </a:cubicBezTo>
                      <a:cubicBezTo>
                        <a:pt x="22" y="34"/>
                        <a:pt x="22" y="34"/>
                        <a:pt x="22" y="34"/>
                      </a:cubicBezTo>
                      <a:cubicBezTo>
                        <a:pt x="22" y="34"/>
                        <a:pt x="22" y="34"/>
                        <a:pt x="22" y="34"/>
                      </a:cubicBezTo>
                      <a:cubicBezTo>
                        <a:pt x="22" y="34"/>
                        <a:pt x="22" y="34"/>
                        <a:pt x="22" y="34"/>
                      </a:cubicBezTo>
                      <a:cubicBezTo>
                        <a:pt x="22" y="34"/>
                        <a:pt x="22" y="34"/>
                        <a:pt x="22" y="34"/>
                      </a:cubicBezTo>
                      <a:cubicBezTo>
                        <a:pt x="22" y="34"/>
                        <a:pt x="22" y="34"/>
                        <a:pt x="22" y="34"/>
                      </a:cubicBezTo>
                      <a:cubicBezTo>
                        <a:pt x="22" y="35"/>
                        <a:pt x="22" y="35"/>
                        <a:pt x="22" y="35"/>
                      </a:cubicBezTo>
                      <a:cubicBezTo>
                        <a:pt x="22" y="35"/>
                        <a:pt x="22" y="35"/>
                        <a:pt x="22" y="35"/>
                      </a:cubicBezTo>
                      <a:cubicBezTo>
                        <a:pt x="22" y="36"/>
                        <a:pt x="22" y="36"/>
                        <a:pt x="22" y="36"/>
                      </a:cubicBezTo>
                      <a:cubicBezTo>
                        <a:pt x="21" y="36"/>
                        <a:pt x="21" y="36"/>
                        <a:pt x="21" y="36"/>
                      </a:cubicBezTo>
                      <a:cubicBezTo>
                        <a:pt x="21" y="36"/>
                        <a:pt x="21" y="36"/>
                        <a:pt x="21" y="36"/>
                      </a:cubicBezTo>
                      <a:cubicBezTo>
                        <a:pt x="21" y="37"/>
                        <a:pt x="21" y="37"/>
                        <a:pt x="21" y="37"/>
                      </a:cubicBezTo>
                      <a:cubicBezTo>
                        <a:pt x="22" y="38"/>
                        <a:pt x="22" y="38"/>
                        <a:pt x="22" y="38"/>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6"/>
                        <a:pt x="22" y="36"/>
                        <a:pt x="22" y="36"/>
                      </a:cubicBezTo>
                      <a:cubicBezTo>
                        <a:pt x="22" y="36"/>
                        <a:pt x="22" y="36"/>
                        <a:pt x="22" y="36"/>
                      </a:cubicBezTo>
                      <a:cubicBezTo>
                        <a:pt x="22" y="35"/>
                        <a:pt x="22" y="35"/>
                        <a:pt x="22" y="35"/>
                      </a:cubicBezTo>
                      <a:cubicBezTo>
                        <a:pt x="23" y="35"/>
                        <a:pt x="23" y="35"/>
                        <a:pt x="23" y="35"/>
                      </a:cubicBezTo>
                      <a:cubicBezTo>
                        <a:pt x="23" y="35"/>
                        <a:pt x="23" y="35"/>
                        <a:pt x="23" y="35"/>
                      </a:cubicBezTo>
                      <a:cubicBezTo>
                        <a:pt x="23" y="35"/>
                        <a:pt x="23" y="35"/>
                        <a:pt x="23" y="35"/>
                      </a:cubicBezTo>
                      <a:cubicBezTo>
                        <a:pt x="23" y="35"/>
                        <a:pt x="23" y="35"/>
                        <a:pt x="23" y="35"/>
                      </a:cubicBezTo>
                      <a:cubicBezTo>
                        <a:pt x="23" y="35"/>
                        <a:pt x="23" y="35"/>
                        <a:pt x="23" y="35"/>
                      </a:cubicBezTo>
                      <a:cubicBezTo>
                        <a:pt x="23" y="34"/>
                        <a:pt x="23" y="34"/>
                        <a:pt x="23" y="34"/>
                      </a:cubicBezTo>
                      <a:cubicBezTo>
                        <a:pt x="23" y="34"/>
                        <a:pt x="23" y="34"/>
                        <a:pt x="23" y="34"/>
                      </a:cubicBezTo>
                      <a:cubicBezTo>
                        <a:pt x="23" y="34"/>
                        <a:pt x="23" y="34"/>
                        <a:pt x="23" y="34"/>
                      </a:cubicBezTo>
                      <a:cubicBezTo>
                        <a:pt x="23" y="34"/>
                        <a:pt x="23" y="34"/>
                        <a:pt x="23"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5"/>
                        <a:pt x="24" y="35"/>
                        <a:pt x="24" y="35"/>
                      </a:cubicBezTo>
                      <a:cubicBezTo>
                        <a:pt x="24" y="35"/>
                        <a:pt x="24" y="35"/>
                        <a:pt x="24" y="35"/>
                      </a:cubicBezTo>
                      <a:cubicBezTo>
                        <a:pt x="24" y="35"/>
                        <a:pt x="24" y="35"/>
                        <a:pt x="24" y="35"/>
                      </a:cubicBezTo>
                      <a:cubicBezTo>
                        <a:pt x="23" y="35"/>
                        <a:pt x="23" y="35"/>
                        <a:pt x="23" y="35"/>
                      </a:cubicBezTo>
                      <a:cubicBezTo>
                        <a:pt x="23" y="35"/>
                        <a:pt x="23" y="35"/>
                        <a:pt x="23" y="35"/>
                      </a:cubicBezTo>
                      <a:cubicBezTo>
                        <a:pt x="24" y="36"/>
                        <a:pt x="24" y="36"/>
                        <a:pt x="24" y="36"/>
                      </a:cubicBezTo>
                      <a:cubicBezTo>
                        <a:pt x="24" y="36"/>
                        <a:pt x="24" y="36"/>
                        <a:pt x="24" y="36"/>
                      </a:cubicBezTo>
                      <a:cubicBezTo>
                        <a:pt x="25" y="37"/>
                        <a:pt x="25" y="37"/>
                        <a:pt x="25" y="37"/>
                      </a:cubicBezTo>
                      <a:cubicBezTo>
                        <a:pt x="25" y="36"/>
                        <a:pt x="25" y="36"/>
                        <a:pt x="25" y="36"/>
                      </a:cubicBezTo>
                      <a:cubicBezTo>
                        <a:pt x="25" y="36"/>
                        <a:pt x="25" y="36"/>
                        <a:pt x="25" y="36"/>
                      </a:cubicBezTo>
                      <a:cubicBezTo>
                        <a:pt x="25" y="35"/>
                        <a:pt x="25" y="35"/>
                        <a:pt x="25" y="35"/>
                      </a:cubicBezTo>
                      <a:cubicBezTo>
                        <a:pt x="25" y="35"/>
                        <a:pt x="25" y="35"/>
                        <a:pt x="25" y="35"/>
                      </a:cubicBezTo>
                      <a:cubicBezTo>
                        <a:pt x="25" y="35"/>
                        <a:pt x="25" y="35"/>
                        <a:pt x="25" y="35"/>
                      </a:cubicBezTo>
                      <a:cubicBezTo>
                        <a:pt x="25" y="35"/>
                        <a:pt x="25" y="35"/>
                        <a:pt x="25" y="35"/>
                      </a:cubicBezTo>
                      <a:cubicBezTo>
                        <a:pt x="26" y="34"/>
                        <a:pt x="26" y="34"/>
                        <a:pt x="26" y="34"/>
                      </a:cubicBezTo>
                      <a:cubicBezTo>
                        <a:pt x="25" y="34"/>
                        <a:pt x="25" y="34"/>
                        <a:pt x="25" y="34"/>
                      </a:cubicBezTo>
                      <a:cubicBezTo>
                        <a:pt x="26" y="34"/>
                        <a:pt x="26" y="34"/>
                        <a:pt x="26" y="34"/>
                      </a:cubicBezTo>
                      <a:cubicBezTo>
                        <a:pt x="26" y="33"/>
                        <a:pt x="26" y="33"/>
                        <a:pt x="26" y="33"/>
                      </a:cubicBezTo>
                      <a:cubicBezTo>
                        <a:pt x="26" y="33"/>
                        <a:pt x="26" y="33"/>
                        <a:pt x="26" y="33"/>
                      </a:cubicBezTo>
                      <a:cubicBezTo>
                        <a:pt x="26" y="32"/>
                        <a:pt x="26" y="32"/>
                        <a:pt x="26" y="32"/>
                      </a:cubicBezTo>
                      <a:cubicBezTo>
                        <a:pt x="26" y="32"/>
                        <a:pt x="26" y="32"/>
                        <a:pt x="26" y="32"/>
                      </a:cubicBezTo>
                      <a:cubicBezTo>
                        <a:pt x="27" y="32"/>
                        <a:pt x="27" y="32"/>
                        <a:pt x="27" y="32"/>
                      </a:cubicBezTo>
                      <a:cubicBezTo>
                        <a:pt x="26" y="31"/>
                        <a:pt x="26" y="31"/>
                        <a:pt x="26" y="31"/>
                      </a:cubicBezTo>
                      <a:cubicBezTo>
                        <a:pt x="26" y="31"/>
                        <a:pt x="26" y="31"/>
                        <a:pt x="26" y="31"/>
                      </a:cubicBezTo>
                      <a:cubicBezTo>
                        <a:pt x="26" y="31"/>
                        <a:pt x="26" y="31"/>
                        <a:pt x="26" y="31"/>
                      </a:cubicBezTo>
                      <a:cubicBezTo>
                        <a:pt x="26" y="30"/>
                        <a:pt x="26" y="30"/>
                        <a:pt x="26" y="30"/>
                      </a:cubicBezTo>
                      <a:cubicBezTo>
                        <a:pt x="26" y="30"/>
                        <a:pt x="26" y="30"/>
                        <a:pt x="26" y="30"/>
                      </a:cubicBezTo>
                      <a:cubicBezTo>
                        <a:pt x="25" y="31"/>
                        <a:pt x="25" y="31"/>
                        <a:pt x="25" y="31"/>
                      </a:cubicBezTo>
                      <a:cubicBezTo>
                        <a:pt x="25" y="31"/>
                        <a:pt x="25" y="31"/>
                        <a:pt x="25" y="31"/>
                      </a:cubicBezTo>
                      <a:cubicBezTo>
                        <a:pt x="24" y="31"/>
                        <a:pt x="24" y="31"/>
                        <a:pt x="24" y="31"/>
                      </a:cubicBezTo>
                      <a:cubicBezTo>
                        <a:pt x="24" y="31"/>
                        <a:pt x="24" y="31"/>
                        <a:pt x="24" y="31"/>
                      </a:cubicBezTo>
                      <a:cubicBezTo>
                        <a:pt x="25" y="31"/>
                        <a:pt x="25" y="31"/>
                        <a:pt x="25" y="31"/>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4" y="30"/>
                        <a:pt x="24" y="30"/>
                        <a:pt x="24" y="30"/>
                      </a:cubicBezTo>
                      <a:cubicBezTo>
                        <a:pt x="24" y="29"/>
                        <a:pt x="24" y="29"/>
                        <a:pt x="24" y="29"/>
                      </a:cubicBezTo>
                      <a:cubicBezTo>
                        <a:pt x="24" y="29"/>
                        <a:pt x="24" y="29"/>
                        <a:pt x="24" y="29"/>
                      </a:cubicBezTo>
                      <a:cubicBezTo>
                        <a:pt x="25" y="29"/>
                        <a:pt x="25" y="29"/>
                        <a:pt x="25" y="29"/>
                      </a:cubicBezTo>
                      <a:cubicBezTo>
                        <a:pt x="25" y="29"/>
                        <a:pt x="25" y="29"/>
                        <a:pt x="25" y="29"/>
                      </a:cubicBezTo>
                      <a:cubicBezTo>
                        <a:pt x="25" y="28"/>
                        <a:pt x="25" y="28"/>
                        <a:pt x="25" y="28"/>
                      </a:cubicBezTo>
                      <a:cubicBezTo>
                        <a:pt x="25" y="30"/>
                        <a:pt x="25" y="30"/>
                        <a:pt x="25" y="30"/>
                      </a:cubicBezTo>
                      <a:cubicBezTo>
                        <a:pt x="25" y="30"/>
                        <a:pt x="25" y="30"/>
                        <a:pt x="25" y="30"/>
                      </a:cubicBezTo>
                      <a:cubicBezTo>
                        <a:pt x="26" y="30"/>
                        <a:pt x="26" y="30"/>
                        <a:pt x="26" y="30"/>
                      </a:cubicBezTo>
                      <a:cubicBezTo>
                        <a:pt x="26" y="30"/>
                        <a:pt x="26" y="30"/>
                        <a:pt x="26" y="30"/>
                      </a:cubicBezTo>
                      <a:cubicBezTo>
                        <a:pt x="26" y="30"/>
                        <a:pt x="26" y="30"/>
                        <a:pt x="26" y="30"/>
                      </a:cubicBezTo>
                      <a:cubicBezTo>
                        <a:pt x="26" y="28"/>
                        <a:pt x="26" y="28"/>
                        <a:pt x="26" y="28"/>
                      </a:cubicBezTo>
                      <a:cubicBezTo>
                        <a:pt x="26" y="28"/>
                        <a:pt x="26" y="28"/>
                        <a:pt x="26" y="28"/>
                      </a:cubicBezTo>
                      <a:cubicBezTo>
                        <a:pt x="26" y="27"/>
                        <a:pt x="26" y="27"/>
                        <a:pt x="26" y="27"/>
                      </a:cubicBezTo>
                      <a:cubicBezTo>
                        <a:pt x="25" y="27"/>
                        <a:pt x="25" y="27"/>
                        <a:pt x="25" y="27"/>
                      </a:cubicBezTo>
                      <a:cubicBezTo>
                        <a:pt x="25" y="27"/>
                        <a:pt x="25" y="27"/>
                        <a:pt x="25" y="27"/>
                      </a:cubicBezTo>
                      <a:cubicBezTo>
                        <a:pt x="25" y="27"/>
                        <a:pt x="25" y="27"/>
                        <a:pt x="25" y="27"/>
                      </a:cubicBezTo>
                      <a:cubicBezTo>
                        <a:pt x="26" y="27"/>
                        <a:pt x="26" y="27"/>
                        <a:pt x="26" y="27"/>
                      </a:cubicBezTo>
                      <a:cubicBezTo>
                        <a:pt x="26" y="28"/>
                        <a:pt x="26" y="28"/>
                        <a:pt x="26" y="28"/>
                      </a:cubicBezTo>
                      <a:cubicBezTo>
                        <a:pt x="26" y="28"/>
                        <a:pt x="26" y="28"/>
                        <a:pt x="26" y="28"/>
                      </a:cubicBezTo>
                      <a:cubicBezTo>
                        <a:pt x="27" y="28"/>
                        <a:pt x="27" y="28"/>
                        <a:pt x="27" y="28"/>
                      </a:cubicBezTo>
                      <a:cubicBezTo>
                        <a:pt x="27" y="27"/>
                        <a:pt x="27" y="27"/>
                        <a:pt x="27" y="27"/>
                      </a:cubicBezTo>
                      <a:cubicBezTo>
                        <a:pt x="27" y="27"/>
                        <a:pt x="27" y="27"/>
                        <a:pt x="27" y="27"/>
                      </a:cubicBezTo>
                      <a:cubicBezTo>
                        <a:pt x="27" y="27"/>
                        <a:pt x="27" y="27"/>
                        <a:pt x="27"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5"/>
                        <a:pt x="28" y="25"/>
                        <a:pt x="28" y="25"/>
                      </a:cubicBezTo>
                      <a:cubicBezTo>
                        <a:pt x="28" y="25"/>
                        <a:pt x="28" y="25"/>
                        <a:pt x="28" y="25"/>
                      </a:cubicBezTo>
                      <a:cubicBezTo>
                        <a:pt x="28" y="24"/>
                        <a:pt x="28" y="24"/>
                        <a:pt x="28" y="24"/>
                      </a:cubicBezTo>
                      <a:cubicBezTo>
                        <a:pt x="28" y="24"/>
                        <a:pt x="28" y="24"/>
                        <a:pt x="28" y="24"/>
                      </a:cubicBezTo>
                      <a:cubicBezTo>
                        <a:pt x="28" y="23"/>
                        <a:pt x="28" y="23"/>
                        <a:pt x="28" y="23"/>
                      </a:cubicBezTo>
                      <a:cubicBezTo>
                        <a:pt x="27" y="23"/>
                        <a:pt x="27" y="23"/>
                        <a:pt x="27" y="23"/>
                      </a:cubicBezTo>
                      <a:cubicBezTo>
                        <a:pt x="27" y="23"/>
                        <a:pt x="27" y="23"/>
                        <a:pt x="27" y="23"/>
                      </a:cubicBezTo>
                      <a:cubicBezTo>
                        <a:pt x="27" y="24"/>
                        <a:pt x="27" y="24"/>
                        <a:pt x="27" y="24"/>
                      </a:cubicBezTo>
                      <a:cubicBezTo>
                        <a:pt x="27" y="24"/>
                        <a:pt x="27" y="24"/>
                        <a:pt x="27" y="24"/>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6" y="25"/>
                        <a:pt x="26" y="25"/>
                        <a:pt x="26" y="25"/>
                      </a:cubicBezTo>
                      <a:cubicBezTo>
                        <a:pt x="26" y="25"/>
                        <a:pt x="26" y="25"/>
                        <a:pt x="26" y="25"/>
                      </a:cubicBezTo>
                      <a:cubicBezTo>
                        <a:pt x="24" y="27"/>
                        <a:pt x="24" y="27"/>
                        <a:pt x="24" y="27"/>
                      </a:cubicBezTo>
                      <a:cubicBezTo>
                        <a:pt x="24" y="27"/>
                        <a:pt x="24" y="27"/>
                        <a:pt x="24" y="27"/>
                      </a:cubicBezTo>
                      <a:cubicBezTo>
                        <a:pt x="24" y="28"/>
                        <a:pt x="24" y="28"/>
                        <a:pt x="24" y="28"/>
                      </a:cubicBezTo>
                      <a:cubicBezTo>
                        <a:pt x="24" y="28"/>
                        <a:pt x="24" y="28"/>
                        <a:pt x="24" y="28"/>
                      </a:cubicBezTo>
                      <a:cubicBezTo>
                        <a:pt x="24" y="28"/>
                        <a:pt x="24" y="28"/>
                        <a:pt x="24" y="28"/>
                      </a:cubicBezTo>
                      <a:cubicBezTo>
                        <a:pt x="23" y="28"/>
                        <a:pt x="23" y="28"/>
                        <a:pt x="23" y="28"/>
                      </a:cubicBezTo>
                      <a:cubicBezTo>
                        <a:pt x="22" y="28"/>
                        <a:pt x="22" y="28"/>
                        <a:pt x="22" y="28"/>
                      </a:cubicBezTo>
                      <a:cubicBezTo>
                        <a:pt x="21" y="29"/>
                        <a:pt x="21" y="29"/>
                        <a:pt x="21" y="29"/>
                      </a:cubicBezTo>
                      <a:cubicBezTo>
                        <a:pt x="21" y="29"/>
                        <a:pt x="21" y="29"/>
                        <a:pt x="21" y="29"/>
                      </a:cubicBezTo>
                      <a:cubicBezTo>
                        <a:pt x="20" y="30"/>
                        <a:pt x="20" y="30"/>
                        <a:pt x="20" y="30"/>
                      </a:cubicBezTo>
                      <a:cubicBezTo>
                        <a:pt x="19" y="31"/>
                        <a:pt x="19" y="31"/>
                        <a:pt x="19" y="31"/>
                      </a:cubicBezTo>
                      <a:cubicBezTo>
                        <a:pt x="19" y="31"/>
                        <a:pt x="19" y="31"/>
                        <a:pt x="19" y="31"/>
                      </a:cubicBezTo>
                      <a:cubicBezTo>
                        <a:pt x="18" y="32"/>
                        <a:pt x="18" y="32"/>
                        <a:pt x="18" y="32"/>
                      </a:cubicBezTo>
                      <a:cubicBezTo>
                        <a:pt x="18" y="32"/>
                        <a:pt x="18" y="32"/>
                        <a:pt x="18" y="32"/>
                      </a:cubicBezTo>
                      <a:cubicBezTo>
                        <a:pt x="18" y="32"/>
                        <a:pt x="18" y="32"/>
                        <a:pt x="18" y="32"/>
                      </a:cubicBezTo>
                      <a:cubicBezTo>
                        <a:pt x="18" y="33"/>
                        <a:pt x="18" y="33"/>
                        <a:pt x="18" y="33"/>
                      </a:cubicBezTo>
                      <a:cubicBezTo>
                        <a:pt x="19" y="33"/>
                        <a:pt x="19" y="33"/>
                        <a:pt x="19" y="33"/>
                      </a:cubicBezTo>
                      <a:cubicBezTo>
                        <a:pt x="20" y="33"/>
                        <a:pt x="20" y="33"/>
                        <a:pt x="20" y="33"/>
                      </a:cubicBezTo>
                      <a:cubicBezTo>
                        <a:pt x="21" y="32"/>
                        <a:pt x="21" y="32"/>
                        <a:pt x="21" y="32"/>
                      </a:cubicBezTo>
                      <a:cubicBezTo>
                        <a:pt x="21" y="32"/>
                        <a:pt x="21" y="32"/>
                        <a:pt x="21" y="32"/>
                      </a:cubicBezTo>
                      <a:cubicBezTo>
                        <a:pt x="22" y="32"/>
                        <a:pt x="22" y="32"/>
                        <a:pt x="22" y="32"/>
                      </a:cubicBezTo>
                      <a:cubicBezTo>
                        <a:pt x="21" y="33"/>
                        <a:pt x="21" y="33"/>
                        <a:pt x="21" y="33"/>
                      </a:cubicBezTo>
                      <a:cubicBezTo>
                        <a:pt x="21" y="33"/>
                        <a:pt x="21" y="33"/>
                        <a:pt x="21" y="33"/>
                      </a:cubicBezTo>
                      <a:cubicBezTo>
                        <a:pt x="18" y="33"/>
                        <a:pt x="18" y="33"/>
                        <a:pt x="18" y="33"/>
                      </a:cubicBezTo>
                      <a:cubicBezTo>
                        <a:pt x="17" y="33"/>
                        <a:pt x="17" y="33"/>
                        <a:pt x="17" y="33"/>
                      </a:cubicBezTo>
                      <a:cubicBezTo>
                        <a:pt x="17" y="33"/>
                        <a:pt x="17" y="33"/>
                        <a:pt x="17" y="33"/>
                      </a:cubicBezTo>
                      <a:cubicBezTo>
                        <a:pt x="17" y="33"/>
                        <a:pt x="17" y="33"/>
                        <a:pt x="17" y="33"/>
                      </a:cubicBezTo>
                      <a:cubicBezTo>
                        <a:pt x="18" y="32"/>
                        <a:pt x="18" y="32"/>
                        <a:pt x="18" y="32"/>
                      </a:cubicBezTo>
                      <a:cubicBezTo>
                        <a:pt x="18" y="31"/>
                        <a:pt x="18" y="31"/>
                        <a:pt x="18" y="31"/>
                      </a:cubicBezTo>
                      <a:cubicBezTo>
                        <a:pt x="18" y="31"/>
                        <a:pt x="18" y="31"/>
                        <a:pt x="18" y="31"/>
                      </a:cubicBezTo>
                      <a:cubicBezTo>
                        <a:pt x="19" y="31"/>
                        <a:pt x="19" y="31"/>
                        <a:pt x="19" y="31"/>
                      </a:cubicBezTo>
                      <a:cubicBezTo>
                        <a:pt x="19" y="31"/>
                        <a:pt x="19" y="31"/>
                        <a:pt x="19" y="31"/>
                      </a:cubicBezTo>
                      <a:cubicBezTo>
                        <a:pt x="20" y="29"/>
                        <a:pt x="20" y="29"/>
                        <a:pt x="20" y="29"/>
                      </a:cubicBezTo>
                      <a:cubicBezTo>
                        <a:pt x="20" y="29"/>
                        <a:pt x="20" y="29"/>
                        <a:pt x="20" y="29"/>
                      </a:cubicBezTo>
                      <a:cubicBezTo>
                        <a:pt x="21" y="28"/>
                        <a:pt x="21" y="28"/>
                        <a:pt x="21" y="28"/>
                      </a:cubicBezTo>
                      <a:cubicBezTo>
                        <a:pt x="21" y="28"/>
                        <a:pt x="21" y="28"/>
                        <a:pt x="21" y="28"/>
                      </a:cubicBezTo>
                      <a:cubicBezTo>
                        <a:pt x="22" y="28"/>
                        <a:pt x="22" y="28"/>
                        <a:pt x="22" y="28"/>
                      </a:cubicBezTo>
                      <a:cubicBezTo>
                        <a:pt x="22" y="28"/>
                        <a:pt x="22" y="28"/>
                        <a:pt x="22" y="28"/>
                      </a:cubicBezTo>
                      <a:cubicBezTo>
                        <a:pt x="22" y="27"/>
                        <a:pt x="22" y="27"/>
                        <a:pt x="22" y="27"/>
                      </a:cubicBezTo>
                      <a:cubicBezTo>
                        <a:pt x="22" y="27"/>
                        <a:pt x="22" y="27"/>
                        <a:pt x="22" y="27"/>
                      </a:cubicBezTo>
                      <a:cubicBezTo>
                        <a:pt x="22" y="27"/>
                        <a:pt x="22" y="27"/>
                        <a:pt x="22" y="27"/>
                      </a:cubicBezTo>
                      <a:cubicBezTo>
                        <a:pt x="23" y="26"/>
                        <a:pt x="23" y="26"/>
                        <a:pt x="23" y="26"/>
                      </a:cubicBezTo>
                      <a:cubicBezTo>
                        <a:pt x="23" y="26"/>
                        <a:pt x="23" y="26"/>
                        <a:pt x="23" y="26"/>
                      </a:cubicBezTo>
                      <a:cubicBezTo>
                        <a:pt x="23" y="25"/>
                        <a:pt x="23" y="25"/>
                        <a:pt x="23" y="25"/>
                      </a:cubicBezTo>
                      <a:cubicBezTo>
                        <a:pt x="23" y="25"/>
                        <a:pt x="23" y="25"/>
                        <a:pt x="23" y="25"/>
                      </a:cubicBezTo>
                      <a:cubicBezTo>
                        <a:pt x="23" y="25"/>
                        <a:pt x="23" y="25"/>
                        <a:pt x="23" y="25"/>
                      </a:cubicBezTo>
                      <a:cubicBezTo>
                        <a:pt x="23" y="24"/>
                        <a:pt x="23" y="24"/>
                        <a:pt x="23" y="24"/>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5"/>
                        <a:pt x="24" y="25"/>
                        <a:pt x="24" y="25"/>
                      </a:cubicBezTo>
                      <a:cubicBezTo>
                        <a:pt x="24" y="24"/>
                        <a:pt x="24" y="24"/>
                        <a:pt x="24" y="24"/>
                      </a:cubicBezTo>
                      <a:cubicBezTo>
                        <a:pt x="24" y="25"/>
                        <a:pt x="24" y="25"/>
                        <a:pt x="24" y="25"/>
                      </a:cubicBezTo>
                      <a:cubicBezTo>
                        <a:pt x="24" y="26"/>
                        <a:pt x="24" y="26"/>
                        <a:pt x="24" y="26"/>
                      </a:cubicBezTo>
                      <a:cubicBezTo>
                        <a:pt x="23" y="27"/>
                        <a:pt x="23" y="27"/>
                        <a:pt x="23" y="27"/>
                      </a:cubicBezTo>
                      <a:cubicBezTo>
                        <a:pt x="23" y="27"/>
                        <a:pt x="23" y="27"/>
                        <a:pt x="23" y="27"/>
                      </a:cubicBezTo>
                      <a:cubicBezTo>
                        <a:pt x="23" y="27"/>
                        <a:pt x="23" y="27"/>
                        <a:pt x="23" y="27"/>
                      </a:cubicBezTo>
                      <a:cubicBezTo>
                        <a:pt x="23" y="28"/>
                        <a:pt x="23" y="28"/>
                        <a:pt x="23" y="28"/>
                      </a:cubicBezTo>
                      <a:cubicBezTo>
                        <a:pt x="23" y="28"/>
                        <a:pt x="23" y="28"/>
                        <a:pt x="23" y="28"/>
                      </a:cubicBezTo>
                      <a:cubicBezTo>
                        <a:pt x="23" y="28"/>
                        <a:pt x="23" y="28"/>
                        <a:pt x="23" y="28"/>
                      </a:cubicBezTo>
                      <a:cubicBezTo>
                        <a:pt x="24" y="27"/>
                        <a:pt x="24" y="27"/>
                        <a:pt x="24" y="27"/>
                      </a:cubicBezTo>
                      <a:cubicBezTo>
                        <a:pt x="24" y="27"/>
                        <a:pt x="24" y="27"/>
                        <a:pt x="24" y="27"/>
                      </a:cubicBezTo>
                      <a:cubicBezTo>
                        <a:pt x="24" y="27"/>
                        <a:pt x="24" y="27"/>
                        <a:pt x="24" y="27"/>
                      </a:cubicBezTo>
                      <a:cubicBezTo>
                        <a:pt x="24" y="26"/>
                        <a:pt x="24" y="26"/>
                        <a:pt x="24" y="26"/>
                      </a:cubicBezTo>
                      <a:cubicBezTo>
                        <a:pt x="24" y="26"/>
                        <a:pt x="24" y="26"/>
                        <a:pt x="24" y="26"/>
                      </a:cubicBezTo>
                      <a:cubicBezTo>
                        <a:pt x="25" y="25"/>
                        <a:pt x="25" y="25"/>
                        <a:pt x="25" y="25"/>
                      </a:cubicBezTo>
                      <a:cubicBezTo>
                        <a:pt x="25" y="25"/>
                        <a:pt x="25" y="25"/>
                        <a:pt x="25" y="25"/>
                      </a:cubicBezTo>
                      <a:cubicBezTo>
                        <a:pt x="26" y="25"/>
                        <a:pt x="26" y="25"/>
                        <a:pt x="26" y="25"/>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cubicBezTo>
                        <a:pt x="27" y="24"/>
                        <a:pt x="27" y="24"/>
                        <a:pt x="27" y="24"/>
                      </a:cubicBezTo>
                      <a:cubicBezTo>
                        <a:pt x="26" y="23"/>
                        <a:pt x="26" y="23"/>
                        <a:pt x="26" y="23"/>
                      </a:cubicBezTo>
                      <a:cubicBezTo>
                        <a:pt x="26" y="23"/>
                        <a:pt x="26" y="23"/>
                        <a:pt x="26" y="23"/>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19"/>
                        <a:pt x="25" y="19"/>
                        <a:pt x="25" y="19"/>
                      </a:cubicBezTo>
                      <a:cubicBezTo>
                        <a:pt x="25" y="19"/>
                        <a:pt x="25" y="19"/>
                        <a:pt x="25" y="19"/>
                      </a:cubicBezTo>
                      <a:cubicBezTo>
                        <a:pt x="26" y="19"/>
                        <a:pt x="26" y="19"/>
                        <a:pt x="26" y="19"/>
                      </a:cubicBezTo>
                      <a:cubicBezTo>
                        <a:pt x="26" y="19"/>
                        <a:pt x="26" y="19"/>
                        <a:pt x="26" y="19"/>
                      </a:cubicBezTo>
                      <a:cubicBezTo>
                        <a:pt x="26" y="18"/>
                        <a:pt x="26" y="18"/>
                        <a:pt x="26" y="18"/>
                      </a:cubicBezTo>
                      <a:cubicBezTo>
                        <a:pt x="25" y="18"/>
                        <a:pt x="25" y="18"/>
                        <a:pt x="25" y="18"/>
                      </a:cubicBezTo>
                      <a:cubicBezTo>
                        <a:pt x="25" y="18"/>
                        <a:pt x="25" y="18"/>
                        <a:pt x="25" y="18"/>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20"/>
                        <a:pt x="24" y="20"/>
                        <a:pt x="24" y="20"/>
                      </a:cubicBezTo>
                      <a:cubicBezTo>
                        <a:pt x="24" y="20"/>
                        <a:pt x="24" y="20"/>
                        <a:pt x="24" y="20"/>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0"/>
                        <a:pt x="24" y="20"/>
                        <a:pt x="24" y="20"/>
                      </a:cubicBezTo>
                      <a:cubicBezTo>
                        <a:pt x="24" y="20"/>
                        <a:pt x="24" y="20"/>
                        <a:pt x="24" y="20"/>
                      </a:cubicBezTo>
                      <a:cubicBezTo>
                        <a:pt x="24" y="20"/>
                        <a:pt x="24" y="20"/>
                        <a:pt x="24" y="20"/>
                      </a:cubicBezTo>
                      <a:cubicBezTo>
                        <a:pt x="24" y="20"/>
                        <a:pt x="24" y="20"/>
                        <a:pt x="24" y="20"/>
                      </a:cubicBezTo>
                      <a:cubicBezTo>
                        <a:pt x="23" y="20"/>
                        <a:pt x="23" y="20"/>
                        <a:pt x="23" y="20"/>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2" y="19"/>
                        <a:pt x="22" y="19"/>
                        <a:pt x="22" y="19"/>
                      </a:cubicBezTo>
                      <a:cubicBezTo>
                        <a:pt x="22" y="19"/>
                        <a:pt x="22" y="19"/>
                        <a:pt x="22" y="19"/>
                      </a:cubicBezTo>
                      <a:cubicBezTo>
                        <a:pt x="22" y="20"/>
                        <a:pt x="22" y="20"/>
                        <a:pt x="22" y="20"/>
                      </a:cubicBezTo>
                      <a:cubicBezTo>
                        <a:pt x="22" y="20"/>
                        <a:pt x="22" y="20"/>
                        <a:pt x="22" y="20"/>
                      </a:cubicBezTo>
                      <a:cubicBezTo>
                        <a:pt x="22" y="20"/>
                        <a:pt x="22" y="20"/>
                        <a:pt x="22" y="20"/>
                      </a:cubicBezTo>
                      <a:cubicBezTo>
                        <a:pt x="22" y="19"/>
                        <a:pt x="22" y="19"/>
                        <a:pt x="22" y="19"/>
                      </a:cubicBezTo>
                      <a:cubicBezTo>
                        <a:pt x="22" y="19"/>
                        <a:pt x="22" y="19"/>
                        <a:pt x="22" y="19"/>
                      </a:cubicBezTo>
                      <a:cubicBezTo>
                        <a:pt x="22" y="18"/>
                        <a:pt x="22" y="18"/>
                        <a:pt x="22" y="18"/>
                      </a:cubicBezTo>
                      <a:cubicBezTo>
                        <a:pt x="21" y="18"/>
                        <a:pt x="21" y="18"/>
                        <a:pt x="21" y="18"/>
                      </a:cubicBezTo>
                      <a:cubicBezTo>
                        <a:pt x="21" y="17"/>
                        <a:pt x="21" y="17"/>
                        <a:pt x="21" y="17"/>
                      </a:cubicBezTo>
                      <a:cubicBezTo>
                        <a:pt x="21" y="17"/>
                        <a:pt x="21" y="17"/>
                        <a:pt x="21" y="17"/>
                      </a:cubicBezTo>
                      <a:cubicBezTo>
                        <a:pt x="20" y="17"/>
                        <a:pt x="20" y="17"/>
                        <a:pt x="20" y="17"/>
                      </a:cubicBezTo>
                      <a:cubicBezTo>
                        <a:pt x="21" y="17"/>
                        <a:pt x="21" y="17"/>
                        <a:pt x="21" y="17"/>
                      </a:cubicBezTo>
                      <a:cubicBezTo>
                        <a:pt x="21" y="17"/>
                        <a:pt x="21" y="17"/>
                        <a:pt x="21" y="17"/>
                      </a:cubicBezTo>
                      <a:cubicBezTo>
                        <a:pt x="21" y="17"/>
                        <a:pt x="21" y="17"/>
                        <a:pt x="21" y="17"/>
                      </a:cubicBezTo>
                      <a:cubicBezTo>
                        <a:pt x="21" y="17"/>
                        <a:pt x="21" y="17"/>
                        <a:pt x="21" y="17"/>
                      </a:cubicBezTo>
                      <a:cubicBezTo>
                        <a:pt x="20" y="17"/>
                        <a:pt x="20" y="17"/>
                        <a:pt x="20" y="17"/>
                      </a:cubicBezTo>
                      <a:cubicBezTo>
                        <a:pt x="19" y="18"/>
                        <a:pt x="19" y="18"/>
                        <a:pt x="19" y="18"/>
                      </a:cubicBezTo>
                      <a:cubicBezTo>
                        <a:pt x="19" y="18"/>
                        <a:pt x="19" y="18"/>
                        <a:pt x="19" y="18"/>
                      </a:cubicBezTo>
                      <a:cubicBezTo>
                        <a:pt x="19" y="17"/>
                        <a:pt x="19" y="17"/>
                        <a:pt x="19" y="17"/>
                      </a:cubicBezTo>
                      <a:cubicBezTo>
                        <a:pt x="18" y="17"/>
                        <a:pt x="18" y="17"/>
                        <a:pt x="18" y="17"/>
                      </a:cubicBezTo>
                      <a:cubicBezTo>
                        <a:pt x="18" y="17"/>
                        <a:pt x="18" y="17"/>
                        <a:pt x="18" y="17"/>
                      </a:cubicBezTo>
                      <a:cubicBezTo>
                        <a:pt x="17" y="17"/>
                        <a:pt x="17" y="17"/>
                        <a:pt x="17" y="17"/>
                      </a:cubicBezTo>
                      <a:cubicBezTo>
                        <a:pt x="16" y="17"/>
                        <a:pt x="16" y="17"/>
                        <a:pt x="16" y="17"/>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6" y="17"/>
                        <a:pt x="16" y="17"/>
                        <a:pt x="16" y="17"/>
                      </a:cubicBezTo>
                      <a:cubicBezTo>
                        <a:pt x="16" y="17"/>
                        <a:pt x="16" y="17"/>
                        <a:pt x="16" y="17"/>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3" y="15"/>
                        <a:pt x="13" y="15"/>
                        <a:pt x="13" y="15"/>
                      </a:cubicBezTo>
                      <a:cubicBezTo>
                        <a:pt x="13" y="15"/>
                        <a:pt x="13" y="15"/>
                        <a:pt x="13" y="15"/>
                      </a:cubicBezTo>
                      <a:cubicBezTo>
                        <a:pt x="12" y="15"/>
                        <a:pt x="12" y="15"/>
                        <a:pt x="12" y="15"/>
                      </a:cubicBezTo>
                      <a:cubicBezTo>
                        <a:pt x="12" y="15"/>
                        <a:pt x="12" y="15"/>
                        <a:pt x="12" y="15"/>
                      </a:cubicBezTo>
                      <a:cubicBezTo>
                        <a:pt x="11" y="15"/>
                        <a:pt x="11" y="15"/>
                        <a:pt x="11" y="15"/>
                      </a:cubicBezTo>
                      <a:cubicBezTo>
                        <a:pt x="11" y="15"/>
                        <a:pt x="11" y="15"/>
                        <a:pt x="11" y="15"/>
                      </a:cubicBezTo>
                      <a:cubicBezTo>
                        <a:pt x="10" y="15"/>
                        <a:pt x="10" y="15"/>
                        <a:pt x="10" y="15"/>
                      </a:cubicBezTo>
                      <a:cubicBezTo>
                        <a:pt x="10" y="15"/>
                        <a:pt x="10" y="15"/>
                        <a:pt x="10" y="15"/>
                      </a:cubicBezTo>
                      <a:cubicBezTo>
                        <a:pt x="10" y="15"/>
                        <a:pt x="10" y="15"/>
                        <a:pt x="10" y="15"/>
                      </a:cubicBezTo>
                      <a:cubicBezTo>
                        <a:pt x="9" y="14"/>
                        <a:pt x="9" y="14"/>
                        <a:pt x="9" y="14"/>
                      </a:cubicBezTo>
                      <a:cubicBezTo>
                        <a:pt x="9" y="14"/>
                        <a:pt x="9" y="14"/>
                        <a:pt x="9" y="14"/>
                      </a:cubicBezTo>
                      <a:cubicBezTo>
                        <a:pt x="8" y="13"/>
                        <a:pt x="8" y="13"/>
                        <a:pt x="8" y="13"/>
                      </a:cubicBezTo>
                      <a:cubicBezTo>
                        <a:pt x="8" y="13"/>
                        <a:pt x="8" y="13"/>
                        <a:pt x="8" y="13"/>
                      </a:cubicBezTo>
                      <a:cubicBezTo>
                        <a:pt x="7" y="13"/>
                        <a:pt x="7" y="13"/>
                        <a:pt x="7" y="13"/>
                      </a:cubicBezTo>
                      <a:cubicBezTo>
                        <a:pt x="7" y="12"/>
                        <a:pt x="7" y="12"/>
                        <a:pt x="7" y="12"/>
                      </a:cubicBezTo>
                      <a:cubicBezTo>
                        <a:pt x="6" y="12"/>
                        <a:pt x="6" y="12"/>
                        <a:pt x="6" y="12"/>
                      </a:cubicBezTo>
                      <a:cubicBezTo>
                        <a:pt x="6" y="12"/>
                        <a:pt x="6" y="12"/>
                        <a:pt x="6" y="12"/>
                      </a:cubicBezTo>
                      <a:cubicBezTo>
                        <a:pt x="6" y="12"/>
                        <a:pt x="6" y="12"/>
                        <a:pt x="6" y="12"/>
                      </a:cubicBezTo>
                      <a:cubicBezTo>
                        <a:pt x="5" y="11"/>
                        <a:pt x="5" y="11"/>
                        <a:pt x="5" y="11"/>
                      </a:cubicBezTo>
                      <a:cubicBezTo>
                        <a:pt x="5" y="11"/>
                        <a:pt x="5" y="11"/>
                        <a:pt x="5" y="11"/>
                      </a:cubicBezTo>
                      <a:cubicBezTo>
                        <a:pt x="5" y="11"/>
                        <a:pt x="5" y="11"/>
                        <a:pt x="5" y="11"/>
                      </a:cubicBezTo>
                      <a:cubicBezTo>
                        <a:pt x="4" y="10"/>
                        <a:pt x="4" y="10"/>
                        <a:pt x="4" y="10"/>
                      </a:cubicBezTo>
                      <a:cubicBezTo>
                        <a:pt x="3" y="9"/>
                        <a:pt x="3" y="9"/>
                        <a:pt x="3" y="9"/>
                      </a:cubicBezTo>
                      <a:cubicBezTo>
                        <a:pt x="3" y="9"/>
                        <a:pt x="3" y="9"/>
                        <a:pt x="3" y="9"/>
                      </a:cubicBezTo>
                      <a:cubicBezTo>
                        <a:pt x="2" y="8"/>
                        <a:pt x="2" y="8"/>
                        <a:pt x="2" y="8"/>
                      </a:cubicBezTo>
                      <a:cubicBezTo>
                        <a:pt x="2" y="9"/>
                        <a:pt x="2" y="9"/>
                        <a:pt x="2" y="9"/>
                      </a:cubicBezTo>
                      <a:cubicBezTo>
                        <a:pt x="2" y="9"/>
                        <a:pt x="2" y="9"/>
                        <a:pt x="2" y="9"/>
                      </a:cubicBezTo>
                      <a:cubicBezTo>
                        <a:pt x="2" y="8"/>
                        <a:pt x="2" y="8"/>
                        <a:pt x="2" y="8"/>
                      </a:cubicBezTo>
                      <a:cubicBezTo>
                        <a:pt x="1" y="8"/>
                        <a:pt x="1" y="8"/>
                        <a:pt x="1" y="8"/>
                      </a:cubicBezTo>
                      <a:cubicBezTo>
                        <a:pt x="1" y="8"/>
                        <a:pt x="1" y="8"/>
                        <a:pt x="1" y="8"/>
                      </a:cubicBezTo>
                      <a:cubicBezTo>
                        <a:pt x="1" y="8"/>
                        <a:pt x="1" y="8"/>
                        <a:pt x="1" y="8"/>
                      </a:cubicBezTo>
                      <a:cubicBezTo>
                        <a:pt x="0" y="8"/>
                        <a:pt x="0" y="8"/>
                        <a:pt x="0"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3"/>
                        <a:pt x="0" y="13"/>
                        <a:pt x="0" y="13"/>
                      </a:cubicBezTo>
                      <a:cubicBezTo>
                        <a:pt x="0" y="14"/>
                        <a:pt x="0" y="14"/>
                        <a:pt x="0" y="14"/>
                      </a:cubicBezTo>
                      <a:cubicBezTo>
                        <a:pt x="0" y="14"/>
                        <a:pt x="0" y="14"/>
                        <a:pt x="0" y="14"/>
                      </a:cubicBezTo>
                      <a:cubicBezTo>
                        <a:pt x="0" y="15"/>
                        <a:pt x="0" y="15"/>
                        <a:pt x="0" y="15"/>
                      </a:cubicBezTo>
                      <a:cubicBezTo>
                        <a:pt x="0" y="16"/>
                        <a:pt x="0" y="16"/>
                        <a:pt x="0" y="16"/>
                      </a:cubicBezTo>
                      <a:cubicBezTo>
                        <a:pt x="0" y="17"/>
                        <a:pt x="0" y="17"/>
                        <a:pt x="0" y="17"/>
                      </a:cubicBezTo>
                      <a:cubicBezTo>
                        <a:pt x="0" y="18"/>
                        <a:pt x="0" y="18"/>
                        <a:pt x="0" y="18"/>
                      </a:cubicBezTo>
                      <a:cubicBezTo>
                        <a:pt x="0" y="18"/>
                        <a:pt x="0" y="18"/>
                        <a:pt x="0" y="18"/>
                      </a:cubicBezTo>
                      <a:cubicBezTo>
                        <a:pt x="0" y="18"/>
                        <a:pt x="0" y="18"/>
                        <a:pt x="0" y="18"/>
                      </a:cubicBezTo>
                      <a:cubicBezTo>
                        <a:pt x="0" y="19"/>
                        <a:pt x="0" y="19"/>
                        <a:pt x="0" y="19"/>
                      </a:cubicBezTo>
                      <a:cubicBezTo>
                        <a:pt x="0" y="19"/>
                        <a:pt x="1" y="19"/>
                        <a:pt x="1" y="19"/>
                      </a:cubicBezTo>
                      <a:cubicBezTo>
                        <a:pt x="1" y="20"/>
                        <a:pt x="1" y="20"/>
                        <a:pt x="1" y="20"/>
                      </a:cubicBezTo>
                      <a:cubicBezTo>
                        <a:pt x="1" y="21"/>
                        <a:pt x="1" y="21"/>
                        <a:pt x="1" y="21"/>
                      </a:cubicBezTo>
                      <a:cubicBezTo>
                        <a:pt x="1" y="21"/>
                        <a:pt x="1" y="21"/>
                        <a:pt x="1" y="21"/>
                      </a:cubicBezTo>
                      <a:cubicBezTo>
                        <a:pt x="1" y="21"/>
                        <a:pt x="1" y="21"/>
                        <a:pt x="1" y="21"/>
                      </a:cubicBezTo>
                      <a:cubicBezTo>
                        <a:pt x="2" y="22"/>
                        <a:pt x="2" y="22"/>
                        <a:pt x="2" y="22"/>
                      </a:cubicBezTo>
                      <a:cubicBezTo>
                        <a:pt x="2" y="22"/>
                        <a:pt x="2" y="22"/>
                        <a:pt x="2" y="22"/>
                      </a:cubicBezTo>
                      <a:cubicBezTo>
                        <a:pt x="2" y="22"/>
                        <a:pt x="2" y="22"/>
                        <a:pt x="2" y="22"/>
                      </a:cubicBezTo>
                      <a:cubicBezTo>
                        <a:pt x="2" y="23"/>
                        <a:pt x="2" y="23"/>
                        <a:pt x="2" y="23"/>
                      </a:cubicBezTo>
                      <a:cubicBezTo>
                        <a:pt x="2" y="24"/>
                        <a:pt x="2" y="24"/>
                        <a:pt x="2" y="24"/>
                      </a:cubicBezTo>
                      <a:cubicBezTo>
                        <a:pt x="2" y="24"/>
                        <a:pt x="2" y="24"/>
                        <a:pt x="2" y="24"/>
                      </a:cubicBezTo>
                      <a:cubicBezTo>
                        <a:pt x="2" y="26"/>
                        <a:pt x="2" y="26"/>
                        <a:pt x="2" y="26"/>
                      </a:cubicBezTo>
                      <a:cubicBezTo>
                        <a:pt x="2" y="27"/>
                        <a:pt x="2" y="27"/>
                        <a:pt x="2" y="27"/>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1"/>
                        <a:pt x="2" y="31"/>
                        <a:pt x="2" y="31"/>
                      </a:cubicBezTo>
                      <a:cubicBezTo>
                        <a:pt x="2" y="31"/>
                        <a:pt x="2" y="31"/>
                        <a:pt x="2" y="31"/>
                      </a:cubicBezTo>
                      <a:cubicBezTo>
                        <a:pt x="2" y="32"/>
                        <a:pt x="2" y="32"/>
                        <a:pt x="2" y="32"/>
                      </a:cubicBezTo>
                      <a:cubicBezTo>
                        <a:pt x="2" y="32"/>
                        <a:pt x="2" y="32"/>
                        <a:pt x="2" y="32"/>
                      </a:cubicBezTo>
                      <a:cubicBezTo>
                        <a:pt x="2" y="33"/>
                        <a:pt x="2" y="33"/>
                        <a:pt x="2" y="33"/>
                      </a:cubicBezTo>
                      <a:cubicBezTo>
                        <a:pt x="2" y="35"/>
                        <a:pt x="2" y="35"/>
                        <a:pt x="2" y="35"/>
                      </a:cubicBezTo>
                      <a:cubicBezTo>
                        <a:pt x="2" y="35"/>
                        <a:pt x="2" y="36"/>
                        <a:pt x="2" y="36"/>
                      </a:cubicBezTo>
                      <a:cubicBezTo>
                        <a:pt x="2" y="37"/>
                        <a:pt x="2" y="37"/>
                        <a:pt x="2" y="37"/>
                      </a:cubicBezTo>
                      <a:cubicBezTo>
                        <a:pt x="2" y="38"/>
                        <a:pt x="2" y="38"/>
                        <a:pt x="2" y="38"/>
                      </a:cubicBezTo>
                      <a:cubicBezTo>
                        <a:pt x="2" y="38"/>
                        <a:pt x="2" y="38"/>
                        <a:pt x="2" y="38"/>
                      </a:cubicBezTo>
                      <a:cubicBezTo>
                        <a:pt x="2" y="38"/>
                        <a:pt x="2" y="38"/>
                        <a:pt x="2" y="38"/>
                      </a:cubicBezTo>
                      <a:cubicBezTo>
                        <a:pt x="1" y="39"/>
                        <a:pt x="1" y="39"/>
                        <a:pt x="1" y="39"/>
                      </a:cubicBezTo>
                      <a:cubicBezTo>
                        <a:pt x="2" y="39"/>
                        <a:pt x="2" y="39"/>
                        <a:pt x="2" y="39"/>
                      </a:cubicBezTo>
                      <a:cubicBezTo>
                        <a:pt x="2" y="39"/>
                        <a:pt x="2" y="39"/>
                        <a:pt x="2" y="39"/>
                      </a:cubicBezTo>
                      <a:cubicBezTo>
                        <a:pt x="2" y="38"/>
                        <a:pt x="2" y="38"/>
                        <a:pt x="2" y="38"/>
                      </a:cubicBezTo>
                      <a:cubicBezTo>
                        <a:pt x="2" y="38"/>
                        <a:pt x="2" y="38"/>
                        <a:pt x="2" y="38"/>
                      </a:cubicBezTo>
                      <a:cubicBezTo>
                        <a:pt x="2" y="38"/>
                        <a:pt x="2" y="38"/>
                        <a:pt x="2" y="38"/>
                      </a:cubicBezTo>
                      <a:cubicBezTo>
                        <a:pt x="2" y="38"/>
                        <a:pt x="2" y="38"/>
                        <a:pt x="2" y="38"/>
                      </a:cubicBezTo>
                      <a:cubicBezTo>
                        <a:pt x="2" y="39"/>
                        <a:pt x="2" y="39"/>
                        <a:pt x="2" y="39"/>
                      </a:cubicBezTo>
                      <a:cubicBezTo>
                        <a:pt x="3" y="38"/>
                        <a:pt x="3" y="38"/>
                        <a:pt x="3" y="38"/>
                      </a:cubicBezTo>
                      <a:cubicBezTo>
                        <a:pt x="2" y="38"/>
                        <a:pt x="2" y="38"/>
                        <a:pt x="2" y="38"/>
                      </a:cubicBezTo>
                      <a:cubicBezTo>
                        <a:pt x="2" y="38"/>
                        <a:pt x="2" y="38"/>
                        <a:pt x="2" y="38"/>
                      </a:cubicBezTo>
                      <a:cubicBezTo>
                        <a:pt x="2" y="38"/>
                        <a:pt x="2" y="38"/>
                        <a:pt x="2" y="38"/>
                      </a:cubicBezTo>
                      <a:cubicBezTo>
                        <a:pt x="2" y="38"/>
                        <a:pt x="2" y="38"/>
                        <a:pt x="2" y="38"/>
                      </a:cubicBezTo>
                      <a:cubicBezTo>
                        <a:pt x="2" y="38"/>
                        <a:pt x="2" y="38"/>
                        <a:pt x="2" y="38"/>
                      </a:cubicBezTo>
                      <a:cubicBezTo>
                        <a:pt x="2" y="37"/>
                        <a:pt x="2" y="37"/>
                        <a:pt x="2" y="37"/>
                      </a:cubicBezTo>
                      <a:cubicBezTo>
                        <a:pt x="2" y="37"/>
                        <a:pt x="2" y="37"/>
                        <a:pt x="2" y="37"/>
                      </a:cubicBezTo>
                      <a:cubicBezTo>
                        <a:pt x="2" y="37"/>
                        <a:pt x="2" y="37"/>
                        <a:pt x="2" y="37"/>
                      </a:cubicBezTo>
                      <a:cubicBezTo>
                        <a:pt x="2" y="37"/>
                        <a:pt x="2" y="37"/>
                        <a:pt x="2" y="37"/>
                      </a:cubicBezTo>
                      <a:cubicBezTo>
                        <a:pt x="2" y="36"/>
                        <a:pt x="2" y="36"/>
                        <a:pt x="2" y="36"/>
                      </a:cubicBezTo>
                      <a:cubicBezTo>
                        <a:pt x="3" y="36"/>
                        <a:pt x="3" y="36"/>
                        <a:pt x="3" y="36"/>
                      </a:cubicBezTo>
                      <a:cubicBezTo>
                        <a:pt x="3" y="37"/>
                        <a:pt x="3" y="37"/>
                        <a:pt x="3" y="37"/>
                      </a:cubicBezTo>
                      <a:cubicBezTo>
                        <a:pt x="3" y="37"/>
                        <a:pt x="3" y="37"/>
                        <a:pt x="3" y="37"/>
                      </a:cubicBezTo>
                      <a:cubicBezTo>
                        <a:pt x="4" y="37"/>
                        <a:pt x="4" y="37"/>
                        <a:pt x="4" y="37"/>
                      </a:cubicBezTo>
                      <a:cubicBezTo>
                        <a:pt x="4" y="37"/>
                        <a:pt x="4" y="37"/>
                        <a:pt x="4" y="37"/>
                      </a:cubicBezTo>
                      <a:cubicBezTo>
                        <a:pt x="4" y="37"/>
                        <a:pt x="4" y="37"/>
                        <a:pt x="4" y="37"/>
                      </a:cubicBezTo>
                      <a:cubicBezTo>
                        <a:pt x="4" y="38"/>
                        <a:pt x="4" y="38"/>
                        <a:pt x="4" y="38"/>
                      </a:cubicBezTo>
                      <a:cubicBezTo>
                        <a:pt x="4" y="38"/>
                        <a:pt x="4" y="38"/>
                        <a:pt x="4" y="38"/>
                      </a:cubicBezTo>
                      <a:cubicBezTo>
                        <a:pt x="5" y="38"/>
                        <a:pt x="5" y="38"/>
                        <a:pt x="5" y="38"/>
                      </a:cubicBezTo>
                      <a:cubicBezTo>
                        <a:pt x="5" y="38"/>
                        <a:pt x="5" y="38"/>
                        <a:pt x="5" y="38"/>
                      </a:cubicBezTo>
                      <a:cubicBezTo>
                        <a:pt x="5" y="38"/>
                        <a:pt x="5" y="38"/>
                        <a:pt x="5" y="38"/>
                      </a:cubicBezTo>
                      <a:cubicBezTo>
                        <a:pt x="5" y="38"/>
                        <a:pt x="5" y="38"/>
                        <a:pt x="5" y="38"/>
                      </a:cubicBezTo>
                      <a:cubicBezTo>
                        <a:pt x="5" y="38"/>
                        <a:pt x="5" y="38"/>
                        <a:pt x="5" y="38"/>
                      </a:cubicBezTo>
                      <a:cubicBezTo>
                        <a:pt x="6" y="39"/>
                        <a:pt x="6" y="39"/>
                        <a:pt x="6" y="39"/>
                      </a:cubicBezTo>
                      <a:cubicBezTo>
                        <a:pt x="6" y="39"/>
                        <a:pt x="6" y="39"/>
                        <a:pt x="6" y="39"/>
                      </a:cubicBezTo>
                      <a:cubicBezTo>
                        <a:pt x="6" y="39"/>
                        <a:pt x="6" y="39"/>
                        <a:pt x="6" y="39"/>
                      </a:cubicBezTo>
                      <a:cubicBezTo>
                        <a:pt x="7" y="39"/>
                        <a:pt x="7" y="39"/>
                        <a:pt x="7" y="39"/>
                      </a:cubicBezTo>
                      <a:cubicBezTo>
                        <a:pt x="6" y="39"/>
                        <a:pt x="6" y="39"/>
                        <a:pt x="6" y="39"/>
                      </a:cubicBezTo>
                      <a:cubicBezTo>
                        <a:pt x="4" y="39"/>
                        <a:pt x="4" y="39"/>
                        <a:pt x="4" y="39"/>
                      </a:cubicBezTo>
                      <a:cubicBezTo>
                        <a:pt x="4" y="40"/>
                        <a:pt x="4" y="40"/>
                        <a:pt x="4" y="40"/>
                      </a:cubicBezTo>
                      <a:cubicBezTo>
                        <a:pt x="4" y="40"/>
                        <a:pt x="4" y="40"/>
                        <a:pt x="4"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0"/>
                        <a:pt x="3" y="40"/>
                        <a:pt x="3" y="40"/>
                      </a:cubicBezTo>
                      <a:cubicBezTo>
                        <a:pt x="3" y="40"/>
                        <a:pt x="3" y="40"/>
                        <a:pt x="3" y="40"/>
                      </a:cubicBezTo>
                      <a:cubicBezTo>
                        <a:pt x="2" y="40"/>
                        <a:pt x="2" y="40"/>
                        <a:pt x="2" y="40"/>
                      </a:cubicBezTo>
                      <a:cubicBezTo>
                        <a:pt x="3" y="39"/>
                        <a:pt x="3" y="39"/>
                        <a:pt x="3" y="39"/>
                      </a:cubicBezTo>
                      <a:cubicBezTo>
                        <a:pt x="2" y="39"/>
                        <a:pt x="2" y="39"/>
                        <a:pt x="2" y="39"/>
                      </a:cubicBezTo>
                      <a:cubicBezTo>
                        <a:pt x="2" y="39"/>
                        <a:pt x="2" y="39"/>
                        <a:pt x="2" y="39"/>
                      </a:cubicBezTo>
                      <a:cubicBezTo>
                        <a:pt x="2" y="39"/>
                        <a:pt x="2" y="39"/>
                        <a:pt x="2" y="39"/>
                      </a:cubicBezTo>
                      <a:cubicBezTo>
                        <a:pt x="2" y="40"/>
                        <a:pt x="2" y="40"/>
                        <a:pt x="2" y="40"/>
                      </a:cubicBezTo>
                      <a:cubicBezTo>
                        <a:pt x="2" y="41"/>
                        <a:pt x="2" y="41"/>
                        <a:pt x="2" y="41"/>
                      </a:cubicBezTo>
                      <a:cubicBezTo>
                        <a:pt x="2" y="42"/>
                        <a:pt x="2" y="42"/>
                        <a:pt x="2" y="42"/>
                      </a:cubicBezTo>
                      <a:cubicBezTo>
                        <a:pt x="2" y="42"/>
                        <a:pt x="2" y="42"/>
                        <a:pt x="2" y="42"/>
                      </a:cubicBezTo>
                      <a:cubicBezTo>
                        <a:pt x="2" y="43"/>
                        <a:pt x="2" y="43"/>
                        <a:pt x="3" y="43"/>
                      </a:cubicBezTo>
                      <a:cubicBezTo>
                        <a:pt x="3" y="43"/>
                        <a:pt x="3" y="43"/>
                        <a:pt x="3" y="43"/>
                      </a:cubicBezTo>
                      <a:cubicBezTo>
                        <a:pt x="3" y="43"/>
                        <a:pt x="3" y="43"/>
                        <a:pt x="3" y="43"/>
                      </a:cubicBezTo>
                      <a:cubicBezTo>
                        <a:pt x="3" y="43"/>
                        <a:pt x="3" y="43"/>
                        <a:pt x="3" y="43"/>
                      </a:cubicBezTo>
                      <a:cubicBezTo>
                        <a:pt x="3" y="43"/>
                        <a:pt x="3" y="43"/>
                        <a:pt x="3" y="43"/>
                      </a:cubicBezTo>
                      <a:cubicBezTo>
                        <a:pt x="3" y="44"/>
                        <a:pt x="3" y="44"/>
                        <a:pt x="3" y="44"/>
                      </a:cubicBezTo>
                      <a:cubicBezTo>
                        <a:pt x="3" y="44"/>
                        <a:pt x="3" y="44"/>
                        <a:pt x="3" y="44"/>
                      </a:cubicBezTo>
                      <a:cubicBezTo>
                        <a:pt x="3" y="43"/>
                        <a:pt x="3" y="43"/>
                        <a:pt x="3" y="43"/>
                      </a:cubicBezTo>
                      <a:cubicBezTo>
                        <a:pt x="3" y="43"/>
                        <a:pt x="3" y="43"/>
                        <a:pt x="3" y="43"/>
                      </a:cubicBezTo>
                      <a:cubicBezTo>
                        <a:pt x="3" y="43"/>
                        <a:pt x="3" y="43"/>
                        <a:pt x="3" y="43"/>
                      </a:cubicBezTo>
                      <a:cubicBezTo>
                        <a:pt x="4" y="43"/>
                        <a:pt x="4" y="43"/>
                        <a:pt x="4" y="43"/>
                      </a:cubicBezTo>
                      <a:cubicBezTo>
                        <a:pt x="4" y="43"/>
                        <a:pt x="4" y="43"/>
                        <a:pt x="4" y="43"/>
                      </a:cubicBezTo>
                      <a:cubicBezTo>
                        <a:pt x="4" y="43"/>
                        <a:pt x="4" y="43"/>
                        <a:pt x="4" y="43"/>
                      </a:cubicBezTo>
                      <a:cubicBezTo>
                        <a:pt x="4" y="43"/>
                        <a:pt x="4" y="43"/>
                        <a:pt x="4" y="43"/>
                      </a:cubicBezTo>
                      <a:cubicBezTo>
                        <a:pt x="5" y="43"/>
                        <a:pt x="5" y="43"/>
                        <a:pt x="5" y="43"/>
                      </a:cubicBezTo>
                      <a:cubicBezTo>
                        <a:pt x="5" y="43"/>
                        <a:pt x="5" y="43"/>
                        <a:pt x="5" y="43"/>
                      </a:cubicBezTo>
                      <a:cubicBezTo>
                        <a:pt x="5" y="44"/>
                        <a:pt x="5" y="44"/>
                        <a:pt x="5" y="44"/>
                      </a:cubicBezTo>
                      <a:cubicBezTo>
                        <a:pt x="5" y="44"/>
                        <a:pt x="5" y="44"/>
                        <a:pt x="5" y="44"/>
                      </a:cubicBezTo>
                      <a:cubicBezTo>
                        <a:pt x="6" y="45"/>
                        <a:pt x="6" y="45"/>
                        <a:pt x="6" y="45"/>
                      </a:cubicBezTo>
                      <a:cubicBezTo>
                        <a:pt x="6" y="45"/>
                        <a:pt x="6" y="45"/>
                        <a:pt x="6" y="45"/>
                      </a:cubicBezTo>
                      <a:cubicBezTo>
                        <a:pt x="6" y="45"/>
                        <a:pt x="6" y="45"/>
                        <a:pt x="6" y="45"/>
                      </a:cubicBezTo>
                      <a:cubicBezTo>
                        <a:pt x="5" y="45"/>
                        <a:pt x="5" y="45"/>
                        <a:pt x="5" y="45"/>
                      </a:cubicBezTo>
                      <a:cubicBezTo>
                        <a:pt x="5" y="45"/>
                        <a:pt x="5" y="45"/>
                        <a:pt x="5" y="45"/>
                      </a:cubicBezTo>
                      <a:cubicBezTo>
                        <a:pt x="5" y="45"/>
                        <a:pt x="5" y="45"/>
                        <a:pt x="5" y="45"/>
                      </a:cubicBezTo>
                      <a:cubicBezTo>
                        <a:pt x="5" y="44"/>
                        <a:pt x="5" y="44"/>
                        <a:pt x="5" y="44"/>
                      </a:cubicBezTo>
                      <a:cubicBezTo>
                        <a:pt x="5" y="44"/>
                        <a:pt x="5" y="44"/>
                        <a:pt x="5" y="44"/>
                      </a:cubicBezTo>
                      <a:cubicBezTo>
                        <a:pt x="5" y="44"/>
                        <a:pt x="5" y="44"/>
                        <a:pt x="5" y="44"/>
                      </a:cubicBezTo>
                      <a:cubicBezTo>
                        <a:pt x="4" y="44"/>
                        <a:pt x="4" y="44"/>
                        <a:pt x="4" y="44"/>
                      </a:cubicBezTo>
                      <a:cubicBezTo>
                        <a:pt x="4" y="45"/>
                        <a:pt x="4" y="45"/>
                        <a:pt x="4" y="45"/>
                      </a:cubicBezTo>
                      <a:cubicBezTo>
                        <a:pt x="4" y="45"/>
                        <a:pt x="4" y="45"/>
                        <a:pt x="4" y="45"/>
                      </a:cubicBezTo>
                      <a:cubicBezTo>
                        <a:pt x="4" y="46"/>
                        <a:pt x="4" y="46"/>
                        <a:pt x="4" y="46"/>
                      </a:cubicBezTo>
                      <a:cubicBezTo>
                        <a:pt x="4" y="46"/>
                        <a:pt x="4" y="46"/>
                        <a:pt x="4" y="46"/>
                      </a:cubicBezTo>
                      <a:cubicBezTo>
                        <a:pt x="3" y="45"/>
                        <a:pt x="3" y="45"/>
                        <a:pt x="3" y="45"/>
                      </a:cubicBezTo>
                      <a:cubicBezTo>
                        <a:pt x="3" y="45"/>
                        <a:pt x="3" y="45"/>
                        <a:pt x="3" y="45"/>
                      </a:cubicBezTo>
                      <a:cubicBezTo>
                        <a:pt x="3" y="46"/>
                        <a:pt x="3" y="46"/>
                        <a:pt x="3" y="46"/>
                      </a:cubicBezTo>
                      <a:cubicBezTo>
                        <a:pt x="3" y="46"/>
                        <a:pt x="3" y="46"/>
                        <a:pt x="3" y="46"/>
                      </a:cubicBezTo>
                      <a:cubicBezTo>
                        <a:pt x="4" y="47"/>
                        <a:pt x="4" y="47"/>
                        <a:pt x="4" y="47"/>
                      </a:cubicBezTo>
                      <a:cubicBezTo>
                        <a:pt x="4" y="47"/>
                        <a:pt x="4" y="47"/>
                        <a:pt x="4" y="47"/>
                      </a:cubicBezTo>
                      <a:cubicBezTo>
                        <a:pt x="4" y="47"/>
                        <a:pt x="4" y="47"/>
                        <a:pt x="4" y="47"/>
                      </a:cubicBezTo>
                      <a:cubicBezTo>
                        <a:pt x="4" y="47"/>
                        <a:pt x="4" y="47"/>
                        <a:pt x="4" y="47"/>
                      </a:cubicBezTo>
                      <a:cubicBezTo>
                        <a:pt x="3" y="47"/>
                        <a:pt x="3" y="47"/>
                        <a:pt x="3"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4" y="49"/>
                        <a:pt x="4" y="49"/>
                        <a:pt x="4" y="49"/>
                      </a:cubicBezTo>
                      <a:cubicBezTo>
                        <a:pt x="4" y="50"/>
                        <a:pt x="4" y="50"/>
                        <a:pt x="4" y="50"/>
                      </a:cubicBezTo>
                      <a:cubicBezTo>
                        <a:pt x="4" y="50"/>
                        <a:pt x="4" y="50"/>
                        <a:pt x="4" y="50"/>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2" y="50"/>
                        <a:pt x="2" y="50"/>
                        <a:pt x="2" y="50"/>
                      </a:cubicBezTo>
                      <a:cubicBezTo>
                        <a:pt x="2" y="50"/>
                        <a:pt x="2" y="50"/>
                        <a:pt x="2" y="50"/>
                      </a:cubicBezTo>
                      <a:cubicBezTo>
                        <a:pt x="2" y="50"/>
                        <a:pt x="2" y="50"/>
                        <a:pt x="2" y="50"/>
                      </a:cubicBezTo>
                      <a:cubicBezTo>
                        <a:pt x="2" y="50"/>
                        <a:pt x="2" y="50"/>
                        <a:pt x="2" y="50"/>
                      </a:cubicBezTo>
                      <a:cubicBezTo>
                        <a:pt x="1" y="50"/>
                        <a:pt x="1" y="50"/>
                        <a:pt x="1" y="50"/>
                      </a:cubicBezTo>
                      <a:cubicBezTo>
                        <a:pt x="1" y="49"/>
                        <a:pt x="1" y="49"/>
                        <a:pt x="1" y="49"/>
                      </a:cubicBezTo>
                      <a:cubicBezTo>
                        <a:pt x="1" y="49"/>
                        <a:pt x="2" y="48"/>
                        <a:pt x="2" y="48"/>
                      </a:cubicBezTo>
                      <a:cubicBezTo>
                        <a:pt x="2" y="46"/>
                        <a:pt x="2" y="46"/>
                        <a:pt x="2" y="46"/>
                      </a:cubicBezTo>
                      <a:cubicBezTo>
                        <a:pt x="2" y="46"/>
                        <a:pt x="2" y="46"/>
                        <a:pt x="2" y="46"/>
                      </a:cubicBezTo>
                      <a:cubicBezTo>
                        <a:pt x="2" y="45"/>
                        <a:pt x="2" y="45"/>
                        <a:pt x="2" y="45"/>
                      </a:cubicBezTo>
                      <a:cubicBezTo>
                        <a:pt x="2" y="45"/>
                        <a:pt x="2" y="45"/>
                        <a:pt x="2" y="45"/>
                      </a:cubicBezTo>
                      <a:cubicBezTo>
                        <a:pt x="2" y="45"/>
                        <a:pt x="2" y="45"/>
                        <a:pt x="2" y="45"/>
                      </a:cubicBezTo>
                      <a:cubicBezTo>
                        <a:pt x="2" y="44"/>
                        <a:pt x="2" y="44"/>
                        <a:pt x="2" y="44"/>
                      </a:cubicBezTo>
                      <a:cubicBezTo>
                        <a:pt x="2" y="44"/>
                        <a:pt x="2" y="44"/>
                        <a:pt x="2" y="44"/>
                      </a:cubicBezTo>
                      <a:cubicBezTo>
                        <a:pt x="2" y="44"/>
                        <a:pt x="2" y="44"/>
                        <a:pt x="2" y="44"/>
                      </a:cubicBezTo>
                      <a:cubicBezTo>
                        <a:pt x="2" y="45"/>
                        <a:pt x="2" y="45"/>
                        <a:pt x="2" y="45"/>
                      </a:cubicBezTo>
                      <a:cubicBezTo>
                        <a:pt x="1" y="48"/>
                        <a:pt x="1" y="48"/>
                        <a:pt x="1" y="48"/>
                      </a:cubicBezTo>
                      <a:cubicBezTo>
                        <a:pt x="1" y="50"/>
                        <a:pt x="1" y="50"/>
                        <a:pt x="1" y="50"/>
                      </a:cubicBezTo>
                      <a:cubicBezTo>
                        <a:pt x="0" y="50"/>
                        <a:pt x="0" y="50"/>
                        <a:pt x="0" y="50"/>
                      </a:cubicBezTo>
                      <a:cubicBezTo>
                        <a:pt x="0" y="50"/>
                        <a:pt x="0" y="50"/>
                        <a:pt x="0" y="50"/>
                      </a:cubicBezTo>
                      <a:cubicBezTo>
                        <a:pt x="0" y="51"/>
                        <a:pt x="0" y="51"/>
                        <a:pt x="0" y="51"/>
                      </a:cubicBezTo>
                      <a:cubicBezTo>
                        <a:pt x="0" y="51"/>
                        <a:pt x="0" y="51"/>
                        <a:pt x="0" y="51"/>
                      </a:cubicBezTo>
                      <a:cubicBezTo>
                        <a:pt x="0" y="51"/>
                        <a:pt x="0" y="51"/>
                        <a:pt x="0" y="51"/>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1"/>
                        <a:pt x="0" y="51"/>
                        <a:pt x="0" y="51"/>
                      </a:cubicBezTo>
                      <a:cubicBezTo>
                        <a:pt x="1" y="51"/>
                        <a:pt x="1" y="51"/>
                        <a:pt x="1" y="51"/>
                      </a:cubicBezTo>
                      <a:cubicBezTo>
                        <a:pt x="1" y="51"/>
                        <a:pt x="1" y="51"/>
                        <a:pt x="1" y="51"/>
                      </a:cubicBezTo>
                      <a:cubicBezTo>
                        <a:pt x="1" y="51"/>
                        <a:pt x="1" y="51"/>
                        <a:pt x="1" y="51"/>
                      </a:cubicBezTo>
                      <a:cubicBezTo>
                        <a:pt x="1" y="51"/>
                        <a:pt x="1" y="51"/>
                        <a:pt x="1" y="51"/>
                      </a:cubicBezTo>
                      <a:cubicBezTo>
                        <a:pt x="1" y="51"/>
                        <a:pt x="1" y="51"/>
                        <a:pt x="1" y="51"/>
                      </a:cubicBezTo>
                      <a:cubicBezTo>
                        <a:pt x="1" y="52"/>
                        <a:pt x="1" y="52"/>
                        <a:pt x="1" y="52"/>
                      </a:cubicBezTo>
                      <a:cubicBezTo>
                        <a:pt x="2" y="52"/>
                        <a:pt x="2" y="52"/>
                        <a:pt x="2" y="52"/>
                      </a:cubicBezTo>
                      <a:cubicBezTo>
                        <a:pt x="2" y="52"/>
                        <a:pt x="2" y="52"/>
                        <a:pt x="2" y="52"/>
                      </a:cubicBezTo>
                      <a:cubicBezTo>
                        <a:pt x="2" y="52"/>
                        <a:pt x="2" y="52"/>
                        <a:pt x="2" y="52"/>
                      </a:cubicBezTo>
                      <a:cubicBezTo>
                        <a:pt x="2" y="53"/>
                        <a:pt x="2" y="53"/>
                        <a:pt x="2" y="53"/>
                      </a:cubicBezTo>
                      <a:cubicBezTo>
                        <a:pt x="2" y="53"/>
                        <a:pt x="2" y="53"/>
                        <a:pt x="2" y="53"/>
                      </a:cubicBezTo>
                      <a:cubicBezTo>
                        <a:pt x="2" y="53"/>
                        <a:pt x="2" y="53"/>
                        <a:pt x="2"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4" y="52"/>
                        <a:pt x="4" y="52"/>
                        <a:pt x="4" y="52"/>
                      </a:cubicBezTo>
                      <a:cubicBezTo>
                        <a:pt x="4" y="52"/>
                        <a:pt x="4" y="52"/>
                        <a:pt x="4" y="52"/>
                      </a:cubicBezTo>
                      <a:cubicBezTo>
                        <a:pt x="4" y="52"/>
                        <a:pt x="4" y="52"/>
                        <a:pt x="4" y="52"/>
                      </a:cubicBezTo>
                      <a:cubicBezTo>
                        <a:pt x="4" y="53"/>
                        <a:pt x="4" y="53"/>
                        <a:pt x="4" y="53"/>
                      </a:cubicBezTo>
                      <a:cubicBezTo>
                        <a:pt x="4" y="53"/>
                        <a:pt x="4" y="53"/>
                        <a:pt x="4" y="53"/>
                      </a:cubicBezTo>
                      <a:cubicBezTo>
                        <a:pt x="4" y="53"/>
                        <a:pt x="4" y="53"/>
                        <a:pt x="4" y="53"/>
                      </a:cubicBezTo>
                      <a:cubicBezTo>
                        <a:pt x="4" y="52"/>
                        <a:pt x="4" y="52"/>
                        <a:pt x="4"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8" y="53"/>
                        <a:pt x="8" y="53"/>
                        <a:pt x="8" y="53"/>
                      </a:cubicBezTo>
                      <a:cubicBezTo>
                        <a:pt x="8" y="54"/>
                        <a:pt x="8" y="54"/>
                        <a:pt x="8" y="54"/>
                      </a:cubicBezTo>
                      <a:cubicBezTo>
                        <a:pt x="9" y="54"/>
                        <a:pt x="9" y="54"/>
                        <a:pt x="9" y="54"/>
                      </a:cubicBezTo>
                      <a:cubicBezTo>
                        <a:pt x="9" y="54"/>
                        <a:pt x="9" y="54"/>
                        <a:pt x="9" y="54"/>
                      </a:cubicBezTo>
                      <a:cubicBezTo>
                        <a:pt x="9" y="55"/>
                        <a:pt x="9" y="55"/>
                        <a:pt x="9" y="55"/>
                      </a:cubicBezTo>
                      <a:cubicBezTo>
                        <a:pt x="9" y="55"/>
                        <a:pt x="9" y="55"/>
                        <a:pt x="9" y="55"/>
                      </a:cubicBezTo>
                      <a:cubicBezTo>
                        <a:pt x="10" y="56"/>
                        <a:pt x="10" y="56"/>
                        <a:pt x="10" y="56"/>
                      </a:cubicBezTo>
                      <a:cubicBezTo>
                        <a:pt x="10" y="56"/>
                        <a:pt x="10" y="56"/>
                        <a:pt x="10" y="56"/>
                      </a:cubicBezTo>
                      <a:cubicBezTo>
                        <a:pt x="10" y="57"/>
                        <a:pt x="10" y="57"/>
                        <a:pt x="10" y="57"/>
                      </a:cubicBezTo>
                      <a:cubicBezTo>
                        <a:pt x="11" y="56"/>
                        <a:pt x="11" y="56"/>
                        <a:pt x="11" y="56"/>
                      </a:cubicBezTo>
                      <a:cubicBezTo>
                        <a:pt x="11" y="56"/>
                        <a:pt x="11" y="56"/>
                        <a:pt x="11" y="56"/>
                      </a:cubicBezTo>
                      <a:cubicBezTo>
                        <a:pt x="12" y="56"/>
                        <a:pt x="12" y="56"/>
                        <a:pt x="12" y="56"/>
                      </a:cubicBezTo>
                      <a:cubicBezTo>
                        <a:pt x="12" y="56"/>
                        <a:pt x="12" y="56"/>
                        <a:pt x="12" y="56"/>
                      </a:cubicBezTo>
                      <a:cubicBezTo>
                        <a:pt x="12" y="56"/>
                        <a:pt x="12" y="56"/>
                        <a:pt x="12" y="56"/>
                      </a:cubicBezTo>
                      <a:cubicBezTo>
                        <a:pt x="12" y="56"/>
                        <a:pt x="12" y="56"/>
                        <a:pt x="12" y="56"/>
                      </a:cubicBezTo>
                      <a:cubicBezTo>
                        <a:pt x="13" y="56"/>
                        <a:pt x="13" y="56"/>
                        <a:pt x="13" y="56"/>
                      </a:cubicBezTo>
                      <a:cubicBezTo>
                        <a:pt x="13" y="56"/>
                        <a:pt x="13" y="56"/>
                        <a:pt x="13" y="56"/>
                      </a:cubicBezTo>
                      <a:cubicBezTo>
                        <a:pt x="13" y="57"/>
                        <a:pt x="13" y="57"/>
                        <a:pt x="13" y="57"/>
                      </a:cubicBezTo>
                      <a:cubicBezTo>
                        <a:pt x="14" y="57"/>
                        <a:pt x="14" y="57"/>
                        <a:pt x="14" y="57"/>
                      </a:cubicBezTo>
                      <a:cubicBezTo>
                        <a:pt x="14" y="57"/>
                        <a:pt x="14" y="57"/>
                        <a:pt x="14" y="57"/>
                      </a:cubicBezTo>
                      <a:cubicBezTo>
                        <a:pt x="14" y="57"/>
                        <a:pt x="14" y="57"/>
                        <a:pt x="14" y="57"/>
                      </a:cubicBezTo>
                      <a:cubicBezTo>
                        <a:pt x="15" y="58"/>
                        <a:pt x="15" y="58"/>
                        <a:pt x="15" y="58"/>
                      </a:cubicBezTo>
                      <a:cubicBezTo>
                        <a:pt x="15" y="58"/>
                        <a:pt x="15" y="58"/>
                        <a:pt x="15" y="58"/>
                      </a:cubicBezTo>
                      <a:cubicBezTo>
                        <a:pt x="15" y="58"/>
                        <a:pt x="15" y="58"/>
                        <a:pt x="15" y="58"/>
                      </a:cubicBezTo>
                      <a:cubicBezTo>
                        <a:pt x="15" y="59"/>
                        <a:pt x="15" y="59"/>
                        <a:pt x="15" y="59"/>
                      </a:cubicBezTo>
                      <a:cubicBezTo>
                        <a:pt x="16" y="59"/>
                        <a:pt x="16" y="59"/>
                        <a:pt x="16" y="59"/>
                      </a:cubicBezTo>
                      <a:cubicBezTo>
                        <a:pt x="16" y="60"/>
                        <a:pt x="16" y="60"/>
                        <a:pt x="16" y="60"/>
                      </a:cubicBezTo>
                      <a:cubicBezTo>
                        <a:pt x="16" y="61"/>
                        <a:pt x="16" y="61"/>
                        <a:pt x="16" y="61"/>
                      </a:cubicBezTo>
                      <a:cubicBezTo>
                        <a:pt x="16" y="61"/>
                        <a:pt x="16" y="61"/>
                        <a:pt x="16" y="61"/>
                      </a:cubicBezTo>
                      <a:cubicBezTo>
                        <a:pt x="16" y="61"/>
                        <a:pt x="16" y="61"/>
                        <a:pt x="16" y="61"/>
                      </a:cubicBezTo>
                      <a:cubicBezTo>
                        <a:pt x="16" y="61"/>
                        <a:pt x="16" y="61"/>
                        <a:pt x="16" y="61"/>
                      </a:cubicBezTo>
                      <a:cubicBezTo>
                        <a:pt x="16" y="62"/>
                        <a:pt x="16" y="62"/>
                        <a:pt x="16" y="62"/>
                      </a:cubicBezTo>
                      <a:cubicBezTo>
                        <a:pt x="16" y="63"/>
                        <a:pt x="16" y="63"/>
                        <a:pt x="16" y="63"/>
                      </a:cubicBezTo>
                      <a:cubicBezTo>
                        <a:pt x="16" y="63"/>
                        <a:pt x="16" y="63"/>
                        <a:pt x="16" y="63"/>
                      </a:cubicBezTo>
                      <a:cubicBezTo>
                        <a:pt x="16" y="64"/>
                        <a:pt x="16" y="64"/>
                        <a:pt x="16" y="64"/>
                      </a:cubicBezTo>
                      <a:cubicBezTo>
                        <a:pt x="16" y="64"/>
                        <a:pt x="16" y="64"/>
                        <a:pt x="16" y="64"/>
                      </a:cubicBezTo>
                      <a:cubicBezTo>
                        <a:pt x="16" y="65"/>
                        <a:pt x="16" y="65"/>
                        <a:pt x="16" y="65"/>
                      </a:cubicBezTo>
                      <a:cubicBezTo>
                        <a:pt x="16" y="65"/>
                        <a:pt x="16" y="65"/>
                        <a:pt x="16" y="65"/>
                      </a:cubicBezTo>
                      <a:cubicBezTo>
                        <a:pt x="16" y="65"/>
                        <a:pt x="16" y="65"/>
                        <a:pt x="16" y="65"/>
                      </a:cubicBezTo>
                      <a:cubicBezTo>
                        <a:pt x="16" y="66"/>
                        <a:pt x="16" y="66"/>
                        <a:pt x="16" y="66"/>
                      </a:cubicBezTo>
                      <a:cubicBezTo>
                        <a:pt x="16" y="66"/>
                        <a:pt x="16" y="66"/>
                        <a:pt x="16" y="66"/>
                      </a:cubicBezTo>
                      <a:cubicBezTo>
                        <a:pt x="16" y="66"/>
                        <a:pt x="16" y="66"/>
                        <a:pt x="16" y="66"/>
                      </a:cubicBezTo>
                      <a:cubicBezTo>
                        <a:pt x="16" y="67"/>
                        <a:pt x="16" y="67"/>
                        <a:pt x="16" y="67"/>
                      </a:cubicBezTo>
                      <a:cubicBezTo>
                        <a:pt x="16" y="67"/>
                        <a:pt x="16" y="67"/>
                        <a:pt x="16" y="67"/>
                      </a:cubicBezTo>
                      <a:cubicBezTo>
                        <a:pt x="16" y="68"/>
                        <a:pt x="16" y="68"/>
                        <a:pt x="16" y="68"/>
                      </a:cubicBezTo>
                      <a:cubicBezTo>
                        <a:pt x="16" y="68"/>
                        <a:pt x="16" y="68"/>
                        <a:pt x="16" y="68"/>
                      </a:cubicBezTo>
                      <a:cubicBezTo>
                        <a:pt x="16" y="68"/>
                        <a:pt x="16" y="68"/>
                        <a:pt x="16" y="68"/>
                      </a:cubicBezTo>
                      <a:cubicBezTo>
                        <a:pt x="17" y="69"/>
                        <a:pt x="17" y="69"/>
                        <a:pt x="17" y="69"/>
                      </a:cubicBezTo>
                      <a:cubicBezTo>
                        <a:pt x="18" y="69"/>
                        <a:pt x="18" y="69"/>
                        <a:pt x="18" y="69"/>
                      </a:cubicBezTo>
                      <a:cubicBezTo>
                        <a:pt x="18" y="69"/>
                        <a:pt x="18" y="69"/>
                        <a:pt x="18" y="69"/>
                      </a:cubicBezTo>
                      <a:cubicBezTo>
                        <a:pt x="18" y="69"/>
                        <a:pt x="18" y="69"/>
                        <a:pt x="18" y="69"/>
                      </a:cubicBezTo>
                      <a:cubicBezTo>
                        <a:pt x="19" y="69"/>
                        <a:pt x="19" y="69"/>
                        <a:pt x="19" y="69"/>
                      </a:cubicBezTo>
                      <a:cubicBezTo>
                        <a:pt x="19" y="70"/>
                        <a:pt x="19" y="70"/>
                        <a:pt x="19" y="70"/>
                      </a:cubicBezTo>
                      <a:cubicBezTo>
                        <a:pt x="20" y="70"/>
                        <a:pt x="20" y="70"/>
                        <a:pt x="20" y="70"/>
                      </a:cubicBezTo>
                      <a:cubicBezTo>
                        <a:pt x="21" y="70"/>
                        <a:pt x="21" y="70"/>
                        <a:pt x="21" y="70"/>
                      </a:cubicBezTo>
                      <a:cubicBezTo>
                        <a:pt x="22" y="71"/>
                        <a:pt x="22" y="71"/>
                        <a:pt x="22" y="71"/>
                      </a:cubicBezTo>
                      <a:cubicBezTo>
                        <a:pt x="22" y="71"/>
                        <a:pt x="22" y="71"/>
                        <a:pt x="22" y="71"/>
                      </a:cubicBezTo>
                      <a:cubicBezTo>
                        <a:pt x="23" y="71"/>
                        <a:pt x="23" y="71"/>
                        <a:pt x="23" y="71"/>
                      </a:cubicBezTo>
                      <a:cubicBezTo>
                        <a:pt x="24" y="71"/>
                        <a:pt x="24" y="71"/>
                        <a:pt x="24" y="71"/>
                      </a:cubicBezTo>
                      <a:cubicBezTo>
                        <a:pt x="26" y="70"/>
                        <a:pt x="26" y="70"/>
                        <a:pt x="26" y="70"/>
                      </a:cubicBezTo>
                      <a:cubicBezTo>
                        <a:pt x="27" y="70"/>
                        <a:pt x="27" y="70"/>
                        <a:pt x="27" y="70"/>
                      </a:cubicBezTo>
                      <a:cubicBezTo>
                        <a:pt x="28" y="69"/>
                        <a:pt x="28" y="69"/>
                        <a:pt x="28" y="69"/>
                      </a:cubicBezTo>
                      <a:cubicBezTo>
                        <a:pt x="29" y="69"/>
                        <a:pt x="29" y="69"/>
                        <a:pt x="29" y="69"/>
                      </a:cubicBezTo>
                      <a:cubicBezTo>
                        <a:pt x="29" y="69"/>
                        <a:pt x="29" y="69"/>
                        <a:pt x="29" y="69"/>
                      </a:cubicBezTo>
                      <a:cubicBezTo>
                        <a:pt x="30" y="70"/>
                        <a:pt x="30" y="70"/>
                        <a:pt x="30" y="70"/>
                      </a:cubicBezTo>
                      <a:cubicBezTo>
                        <a:pt x="32" y="70"/>
                        <a:pt x="32" y="70"/>
                        <a:pt x="32" y="70"/>
                      </a:cubicBezTo>
                      <a:cubicBezTo>
                        <a:pt x="36" y="71"/>
                        <a:pt x="36" y="71"/>
                        <a:pt x="36" y="71"/>
                      </a:cubicBezTo>
                      <a:cubicBezTo>
                        <a:pt x="37" y="71"/>
                        <a:pt x="37" y="71"/>
                        <a:pt x="37" y="71"/>
                      </a:cubicBezTo>
                      <a:cubicBezTo>
                        <a:pt x="37" y="72"/>
                        <a:pt x="37" y="72"/>
                        <a:pt x="37" y="72"/>
                      </a:cubicBezTo>
                      <a:cubicBezTo>
                        <a:pt x="37" y="72"/>
                        <a:pt x="37" y="72"/>
                        <a:pt x="37" y="72"/>
                      </a:cubicBezTo>
                      <a:cubicBezTo>
                        <a:pt x="37" y="72"/>
                        <a:pt x="37" y="72"/>
                        <a:pt x="37" y="72"/>
                      </a:cubicBezTo>
                      <a:cubicBezTo>
                        <a:pt x="37" y="73"/>
                        <a:pt x="37" y="73"/>
                        <a:pt x="37" y="73"/>
                      </a:cubicBezTo>
                      <a:cubicBezTo>
                        <a:pt x="38" y="73"/>
                        <a:pt x="38" y="73"/>
                        <a:pt x="38" y="73"/>
                      </a:cubicBezTo>
                      <a:cubicBezTo>
                        <a:pt x="38" y="73"/>
                        <a:pt x="38" y="73"/>
                        <a:pt x="38" y="73"/>
                      </a:cubicBezTo>
                      <a:cubicBezTo>
                        <a:pt x="39" y="73"/>
                        <a:pt x="39" y="73"/>
                        <a:pt x="39" y="73"/>
                      </a:cubicBezTo>
                      <a:cubicBezTo>
                        <a:pt x="39" y="73"/>
                        <a:pt x="39" y="73"/>
                        <a:pt x="39" y="73"/>
                      </a:cubicBezTo>
                      <a:cubicBezTo>
                        <a:pt x="40" y="73"/>
                        <a:pt x="40" y="73"/>
                        <a:pt x="40" y="73"/>
                      </a:cubicBezTo>
                      <a:cubicBezTo>
                        <a:pt x="40" y="73"/>
                        <a:pt x="40" y="73"/>
                        <a:pt x="40" y="73"/>
                      </a:cubicBezTo>
                      <a:cubicBezTo>
                        <a:pt x="40" y="73"/>
                        <a:pt x="40" y="73"/>
                        <a:pt x="40" y="73"/>
                      </a:cubicBezTo>
                      <a:cubicBezTo>
                        <a:pt x="40" y="73"/>
                        <a:pt x="40" y="73"/>
                        <a:pt x="40" y="73"/>
                      </a:cubicBezTo>
                      <a:cubicBezTo>
                        <a:pt x="40" y="73"/>
                        <a:pt x="40" y="73"/>
                        <a:pt x="40" y="73"/>
                      </a:cubicBezTo>
                      <a:cubicBezTo>
                        <a:pt x="41" y="73"/>
                        <a:pt x="41" y="73"/>
                        <a:pt x="41" y="73"/>
                      </a:cubicBezTo>
                      <a:cubicBezTo>
                        <a:pt x="41" y="73"/>
                        <a:pt x="41" y="73"/>
                        <a:pt x="41" y="73"/>
                      </a:cubicBezTo>
                      <a:cubicBezTo>
                        <a:pt x="42" y="73"/>
                        <a:pt x="42" y="73"/>
                        <a:pt x="42" y="73"/>
                      </a:cubicBezTo>
                      <a:cubicBezTo>
                        <a:pt x="42" y="73"/>
                        <a:pt x="42" y="73"/>
                        <a:pt x="42" y="73"/>
                      </a:cubicBezTo>
                      <a:cubicBezTo>
                        <a:pt x="42" y="73"/>
                        <a:pt x="42" y="73"/>
                        <a:pt x="42" y="73"/>
                      </a:cubicBezTo>
                      <a:cubicBezTo>
                        <a:pt x="43" y="73"/>
                        <a:pt x="43" y="73"/>
                        <a:pt x="43" y="73"/>
                      </a:cubicBezTo>
                      <a:cubicBezTo>
                        <a:pt x="43" y="73"/>
                        <a:pt x="43" y="73"/>
                        <a:pt x="43" y="73"/>
                      </a:cubicBezTo>
                      <a:cubicBezTo>
                        <a:pt x="44" y="73"/>
                        <a:pt x="44" y="73"/>
                        <a:pt x="44" y="73"/>
                      </a:cubicBezTo>
                      <a:cubicBezTo>
                        <a:pt x="45" y="73"/>
                        <a:pt x="45" y="73"/>
                        <a:pt x="45" y="73"/>
                      </a:cubicBezTo>
                      <a:cubicBezTo>
                        <a:pt x="45" y="73"/>
                        <a:pt x="45" y="73"/>
                        <a:pt x="45" y="73"/>
                      </a:cubicBezTo>
                      <a:cubicBezTo>
                        <a:pt x="45" y="72"/>
                        <a:pt x="45" y="72"/>
                        <a:pt x="45" y="72"/>
                      </a:cubicBezTo>
                      <a:cubicBezTo>
                        <a:pt x="45" y="72"/>
                        <a:pt x="45" y="72"/>
                        <a:pt x="45" y="72"/>
                      </a:cubicBezTo>
                      <a:cubicBezTo>
                        <a:pt x="45" y="72"/>
                        <a:pt x="45" y="72"/>
                        <a:pt x="45" y="72"/>
                      </a:cubicBezTo>
                      <a:cubicBezTo>
                        <a:pt x="47" y="73"/>
                        <a:pt x="47" y="73"/>
                        <a:pt x="47" y="73"/>
                      </a:cubicBezTo>
                      <a:cubicBezTo>
                        <a:pt x="48" y="73"/>
                        <a:pt x="48" y="73"/>
                        <a:pt x="48" y="73"/>
                      </a:cubicBezTo>
                      <a:cubicBezTo>
                        <a:pt x="48" y="73"/>
                        <a:pt x="48" y="73"/>
                        <a:pt x="48" y="73"/>
                      </a:cubicBezTo>
                      <a:cubicBezTo>
                        <a:pt x="48" y="73"/>
                        <a:pt x="48" y="73"/>
                        <a:pt x="48" y="73"/>
                      </a:cubicBezTo>
                      <a:cubicBezTo>
                        <a:pt x="49" y="73"/>
                        <a:pt x="49" y="73"/>
                        <a:pt x="49" y="73"/>
                      </a:cubicBezTo>
                      <a:cubicBezTo>
                        <a:pt x="49" y="73"/>
                        <a:pt x="49" y="73"/>
                        <a:pt x="49" y="73"/>
                      </a:cubicBezTo>
                      <a:cubicBezTo>
                        <a:pt x="49" y="73"/>
                        <a:pt x="49" y="73"/>
                        <a:pt x="49" y="73"/>
                      </a:cubicBezTo>
                      <a:cubicBezTo>
                        <a:pt x="50" y="73"/>
                        <a:pt x="50" y="73"/>
                        <a:pt x="50" y="73"/>
                      </a:cubicBezTo>
                      <a:cubicBezTo>
                        <a:pt x="50" y="73"/>
                        <a:pt x="50" y="73"/>
                        <a:pt x="50" y="73"/>
                      </a:cubicBezTo>
                      <a:cubicBezTo>
                        <a:pt x="50" y="73"/>
                        <a:pt x="50" y="73"/>
                        <a:pt x="50" y="73"/>
                      </a:cubicBezTo>
                      <a:cubicBezTo>
                        <a:pt x="51" y="73"/>
                        <a:pt x="51" y="73"/>
                        <a:pt x="51" y="73"/>
                      </a:cubicBezTo>
                      <a:cubicBezTo>
                        <a:pt x="51" y="73"/>
                        <a:pt x="51" y="73"/>
                        <a:pt x="51" y="73"/>
                      </a:cubicBezTo>
                      <a:cubicBezTo>
                        <a:pt x="51" y="73"/>
                        <a:pt x="51" y="73"/>
                        <a:pt x="51" y="73"/>
                      </a:cubicBezTo>
                      <a:cubicBezTo>
                        <a:pt x="52" y="73"/>
                        <a:pt x="52" y="73"/>
                        <a:pt x="52" y="73"/>
                      </a:cubicBezTo>
                      <a:cubicBezTo>
                        <a:pt x="52" y="72"/>
                        <a:pt x="52" y="72"/>
                        <a:pt x="52" y="72"/>
                      </a:cubicBezTo>
                      <a:cubicBezTo>
                        <a:pt x="52" y="72"/>
                        <a:pt x="52" y="72"/>
                        <a:pt x="52" y="72"/>
                      </a:cubicBezTo>
                      <a:cubicBezTo>
                        <a:pt x="53" y="72"/>
                        <a:pt x="53" y="72"/>
                        <a:pt x="53" y="72"/>
                      </a:cubicBezTo>
                      <a:cubicBezTo>
                        <a:pt x="55" y="72"/>
                        <a:pt x="55" y="72"/>
                        <a:pt x="55" y="72"/>
                      </a:cubicBezTo>
                      <a:cubicBezTo>
                        <a:pt x="59" y="72"/>
                        <a:pt x="59" y="72"/>
                        <a:pt x="59" y="72"/>
                      </a:cubicBezTo>
                      <a:cubicBezTo>
                        <a:pt x="60" y="72"/>
                        <a:pt x="60" y="72"/>
                        <a:pt x="60" y="72"/>
                      </a:cubicBezTo>
                      <a:cubicBezTo>
                        <a:pt x="60" y="71"/>
                        <a:pt x="60" y="71"/>
                        <a:pt x="60" y="71"/>
                      </a:cubicBezTo>
                      <a:cubicBezTo>
                        <a:pt x="61" y="71"/>
                        <a:pt x="61" y="71"/>
                        <a:pt x="61" y="71"/>
                      </a:cubicBezTo>
                      <a:cubicBezTo>
                        <a:pt x="61" y="71"/>
                        <a:pt x="61" y="71"/>
                        <a:pt x="61" y="71"/>
                      </a:cubicBezTo>
                      <a:cubicBezTo>
                        <a:pt x="62" y="71"/>
                        <a:pt x="62" y="71"/>
                        <a:pt x="62" y="71"/>
                      </a:cubicBezTo>
                      <a:cubicBezTo>
                        <a:pt x="63" y="71"/>
                        <a:pt x="63" y="71"/>
                        <a:pt x="64" y="71"/>
                      </a:cubicBezTo>
                      <a:cubicBezTo>
                        <a:pt x="67" y="72"/>
                        <a:pt x="67" y="72"/>
                        <a:pt x="67" y="72"/>
                      </a:cubicBezTo>
                      <a:cubicBezTo>
                        <a:pt x="68" y="72"/>
                        <a:pt x="68" y="72"/>
                        <a:pt x="68" y="72"/>
                      </a:cubicBezTo>
                      <a:cubicBezTo>
                        <a:pt x="69" y="71"/>
                        <a:pt x="69" y="71"/>
                        <a:pt x="69" y="71"/>
                      </a:cubicBezTo>
                      <a:cubicBezTo>
                        <a:pt x="79" y="73"/>
                        <a:pt x="88" y="74"/>
                        <a:pt x="98" y="76"/>
                      </a:cubicBezTo>
                      <a:cubicBezTo>
                        <a:pt x="98" y="75"/>
                        <a:pt x="98" y="75"/>
                        <a:pt x="98" y="75"/>
                      </a:cubicBezTo>
                      <a:cubicBezTo>
                        <a:pt x="97" y="74"/>
                        <a:pt x="97" y="74"/>
                        <a:pt x="97" y="74"/>
                      </a:cubicBezTo>
                      <a:cubicBezTo>
                        <a:pt x="97" y="74"/>
                        <a:pt x="97" y="74"/>
                        <a:pt x="97" y="74"/>
                      </a:cubicBezTo>
                      <a:cubicBezTo>
                        <a:pt x="98" y="73"/>
                        <a:pt x="98" y="73"/>
                        <a:pt x="98" y="73"/>
                      </a:cubicBezTo>
                      <a:cubicBezTo>
                        <a:pt x="98" y="73"/>
                        <a:pt x="98" y="73"/>
                        <a:pt x="98" y="73"/>
                      </a:cubicBezTo>
                      <a:cubicBezTo>
                        <a:pt x="98" y="72"/>
                        <a:pt x="98" y="72"/>
                        <a:pt x="98" y="72"/>
                      </a:cubicBezTo>
                      <a:cubicBezTo>
                        <a:pt x="98" y="72"/>
                        <a:pt x="98" y="72"/>
                        <a:pt x="98" y="72"/>
                      </a:cubicBezTo>
                      <a:cubicBezTo>
                        <a:pt x="98" y="71"/>
                        <a:pt x="98" y="71"/>
                        <a:pt x="98" y="71"/>
                      </a:cubicBezTo>
                      <a:cubicBezTo>
                        <a:pt x="98" y="70"/>
                        <a:pt x="98" y="70"/>
                        <a:pt x="98" y="70"/>
                      </a:cubicBezTo>
                      <a:cubicBezTo>
                        <a:pt x="98" y="70"/>
                        <a:pt x="98" y="70"/>
                        <a:pt x="98" y="70"/>
                      </a:cubicBezTo>
                      <a:cubicBezTo>
                        <a:pt x="98" y="69"/>
                        <a:pt x="98" y="69"/>
                        <a:pt x="98" y="69"/>
                      </a:cubicBezTo>
                      <a:cubicBezTo>
                        <a:pt x="97" y="68"/>
                        <a:pt x="97" y="68"/>
                        <a:pt x="97" y="68"/>
                      </a:cubicBezTo>
                      <a:cubicBezTo>
                        <a:pt x="97" y="68"/>
                        <a:pt x="97" y="68"/>
                        <a:pt x="97" y="68"/>
                      </a:cubicBezTo>
                      <a:cubicBezTo>
                        <a:pt x="97" y="68"/>
                        <a:pt x="97" y="68"/>
                        <a:pt x="97" y="68"/>
                      </a:cubicBezTo>
                      <a:cubicBezTo>
                        <a:pt x="97" y="67"/>
                        <a:pt x="97" y="67"/>
                        <a:pt x="97" y="67"/>
                      </a:cubicBezTo>
                      <a:cubicBezTo>
                        <a:pt x="97" y="66"/>
                        <a:pt x="97" y="66"/>
                        <a:pt x="97" y="66"/>
                      </a:cubicBezTo>
                      <a:cubicBezTo>
                        <a:pt x="99" y="56"/>
                        <a:pt x="101" y="45"/>
                        <a:pt x="102" y="34"/>
                      </a:cubicBezTo>
                      <a:cubicBezTo>
                        <a:pt x="104" y="28"/>
                        <a:pt x="104" y="22"/>
                        <a:pt x="105" y="15"/>
                      </a:cubicBezTo>
                      <a:lnTo>
                        <a:pt x="104" y="15"/>
                      </a:lnTo>
                      <a:close/>
                      <a:moveTo>
                        <a:pt x="9" y="56"/>
                      </a:moveTo>
                      <a:cubicBezTo>
                        <a:pt x="9" y="56"/>
                        <a:pt x="9" y="56"/>
                        <a:pt x="9" y="56"/>
                      </a:cubicBezTo>
                      <a:cubicBezTo>
                        <a:pt x="9" y="55"/>
                        <a:pt x="9" y="55"/>
                        <a:pt x="9" y="55"/>
                      </a:cubicBezTo>
                      <a:cubicBezTo>
                        <a:pt x="9" y="55"/>
                        <a:pt x="9" y="55"/>
                        <a:pt x="9" y="55"/>
                      </a:cubicBezTo>
                      <a:cubicBezTo>
                        <a:pt x="9" y="55"/>
                        <a:pt x="9" y="55"/>
                        <a:pt x="9" y="55"/>
                      </a:cubicBezTo>
                      <a:cubicBezTo>
                        <a:pt x="9" y="55"/>
                        <a:pt x="9" y="55"/>
                        <a:pt x="9" y="55"/>
                      </a:cubicBezTo>
                      <a:cubicBezTo>
                        <a:pt x="9" y="55"/>
                        <a:pt x="9" y="55"/>
                        <a:pt x="9" y="55"/>
                      </a:cubicBezTo>
                      <a:cubicBezTo>
                        <a:pt x="9" y="56"/>
                        <a:pt x="9" y="56"/>
                        <a:pt x="9" y="56"/>
                      </a:cubicBezTo>
                      <a:cubicBezTo>
                        <a:pt x="9" y="56"/>
                        <a:pt x="9" y="56"/>
                        <a:pt x="9" y="56"/>
                      </a:cubicBezTo>
                      <a:cubicBezTo>
                        <a:pt x="9" y="56"/>
                        <a:pt x="9" y="56"/>
                        <a:pt x="9" y="56"/>
                      </a:cubicBezTo>
                      <a:cubicBezTo>
                        <a:pt x="9" y="56"/>
                        <a:pt x="9" y="56"/>
                        <a:pt x="9" y="56"/>
                      </a:cubicBezTo>
                      <a:cubicBezTo>
                        <a:pt x="10" y="56"/>
                        <a:pt x="10" y="56"/>
                        <a:pt x="10" y="56"/>
                      </a:cubicBezTo>
                      <a:cubicBezTo>
                        <a:pt x="10" y="56"/>
                        <a:pt x="10" y="56"/>
                        <a:pt x="10" y="56"/>
                      </a:cubicBezTo>
                      <a:cubicBezTo>
                        <a:pt x="10" y="56"/>
                        <a:pt x="10" y="56"/>
                        <a:pt x="10" y="56"/>
                      </a:cubicBezTo>
                      <a:lnTo>
                        <a:pt x="9" y="56"/>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3" name="Freeform 348">
                  <a:extLst>
                    <a:ext uri="{FF2B5EF4-FFF2-40B4-BE49-F238E27FC236}">
                      <a16:creationId xmlns="" xmlns:a16="http://schemas.microsoft.com/office/drawing/2014/main" id="{1BA6F29D-D820-49DB-801E-71CAC646D9AC}"/>
                    </a:ext>
                  </a:extLst>
                </p:cNvPr>
                <p:cNvSpPr>
                  <a:spLocks/>
                </p:cNvSpPr>
                <p:nvPr/>
              </p:nvSpPr>
              <p:spPr bwMode="auto">
                <a:xfrm>
                  <a:off x="4680305" y="4444127"/>
                  <a:ext cx="545222" cy="587162"/>
                </a:xfrm>
                <a:custGeom>
                  <a:avLst/>
                  <a:gdLst>
                    <a:gd name="T0" fmla="*/ 101 w 104"/>
                    <a:gd name="T1" fmla="*/ 6 h 112"/>
                    <a:gd name="T2" fmla="*/ 9 w 104"/>
                    <a:gd name="T3" fmla="*/ 0 h 112"/>
                    <a:gd name="T4" fmla="*/ 1 w 104"/>
                    <a:gd name="T5" fmla="*/ 100 h 112"/>
                    <a:gd name="T6" fmla="*/ 0 w 104"/>
                    <a:gd name="T7" fmla="*/ 110 h 112"/>
                    <a:gd name="T8" fmla="*/ 0 w 104"/>
                    <a:gd name="T9" fmla="*/ 111 h 112"/>
                    <a:gd name="T10" fmla="*/ 0 w 104"/>
                    <a:gd name="T11" fmla="*/ 111 h 112"/>
                    <a:gd name="T12" fmla="*/ 0 w 104"/>
                    <a:gd name="T13" fmla="*/ 111 h 112"/>
                    <a:gd name="T14" fmla="*/ 0 w 104"/>
                    <a:gd name="T15" fmla="*/ 111 h 112"/>
                    <a:gd name="T16" fmla="*/ 0 w 104"/>
                    <a:gd name="T17" fmla="*/ 111 h 112"/>
                    <a:gd name="T18" fmla="*/ 0 w 104"/>
                    <a:gd name="T19" fmla="*/ 111 h 112"/>
                    <a:gd name="T20" fmla="*/ 0 w 104"/>
                    <a:gd name="T21" fmla="*/ 111 h 112"/>
                    <a:gd name="T22" fmla="*/ 0 w 104"/>
                    <a:gd name="T23" fmla="*/ 111 h 112"/>
                    <a:gd name="T24" fmla="*/ 0 w 104"/>
                    <a:gd name="T25" fmla="*/ 111 h 112"/>
                    <a:gd name="T26" fmla="*/ 0 w 104"/>
                    <a:gd name="T27" fmla="*/ 111 h 112"/>
                    <a:gd name="T28" fmla="*/ 0 w 104"/>
                    <a:gd name="T29" fmla="*/ 111 h 112"/>
                    <a:gd name="T30" fmla="*/ 0 w 104"/>
                    <a:gd name="T31" fmla="*/ 111 h 112"/>
                    <a:gd name="T32" fmla="*/ 0 w 104"/>
                    <a:gd name="T33" fmla="*/ 111 h 112"/>
                    <a:gd name="T34" fmla="*/ 0 w 104"/>
                    <a:gd name="T35" fmla="*/ 111 h 112"/>
                    <a:gd name="T36" fmla="*/ 0 w 104"/>
                    <a:gd name="T37" fmla="*/ 111 h 112"/>
                    <a:gd name="T38" fmla="*/ 0 w 104"/>
                    <a:gd name="T39" fmla="*/ 111 h 112"/>
                    <a:gd name="T40" fmla="*/ 0 w 104"/>
                    <a:gd name="T41" fmla="*/ 111 h 112"/>
                    <a:gd name="T42" fmla="*/ 0 w 104"/>
                    <a:gd name="T43" fmla="*/ 111 h 112"/>
                    <a:gd name="T44" fmla="*/ 0 w 104"/>
                    <a:gd name="T45" fmla="*/ 111 h 112"/>
                    <a:gd name="T46" fmla="*/ 0 w 104"/>
                    <a:gd name="T47" fmla="*/ 111 h 112"/>
                    <a:gd name="T48" fmla="*/ 0 w 104"/>
                    <a:gd name="T49" fmla="*/ 111 h 112"/>
                    <a:gd name="T50" fmla="*/ 0 w 104"/>
                    <a:gd name="T51" fmla="*/ 111 h 112"/>
                    <a:gd name="T52" fmla="*/ 0 w 104"/>
                    <a:gd name="T53" fmla="*/ 111 h 112"/>
                    <a:gd name="T54" fmla="*/ 0 w 104"/>
                    <a:gd name="T55" fmla="*/ 111 h 112"/>
                    <a:gd name="T56" fmla="*/ 0 w 104"/>
                    <a:gd name="T57" fmla="*/ 111 h 112"/>
                    <a:gd name="T58" fmla="*/ 0 w 104"/>
                    <a:gd name="T59" fmla="*/ 111 h 112"/>
                    <a:gd name="T60" fmla="*/ 0 w 104"/>
                    <a:gd name="T61" fmla="*/ 111 h 112"/>
                    <a:gd name="T62" fmla="*/ 0 w 104"/>
                    <a:gd name="T63" fmla="*/ 111 h 112"/>
                    <a:gd name="T64" fmla="*/ 14 w 104"/>
                    <a:gd name="T65" fmla="*/ 112 h 112"/>
                    <a:gd name="T66" fmla="*/ 14 w 104"/>
                    <a:gd name="T67" fmla="*/ 103 h 112"/>
                    <a:gd name="T68" fmla="*/ 43 w 104"/>
                    <a:gd name="T69" fmla="*/ 105 h 112"/>
                    <a:gd name="T70" fmla="*/ 43 w 104"/>
                    <a:gd name="T71" fmla="*/ 105 h 112"/>
                    <a:gd name="T72" fmla="*/ 42 w 104"/>
                    <a:gd name="T73" fmla="*/ 104 h 112"/>
                    <a:gd name="T74" fmla="*/ 42 w 104"/>
                    <a:gd name="T75" fmla="*/ 104 h 112"/>
                    <a:gd name="T76" fmla="*/ 42 w 104"/>
                    <a:gd name="T77" fmla="*/ 104 h 112"/>
                    <a:gd name="T78" fmla="*/ 42 w 104"/>
                    <a:gd name="T79" fmla="*/ 104 h 112"/>
                    <a:gd name="T80" fmla="*/ 41 w 104"/>
                    <a:gd name="T81" fmla="*/ 104 h 112"/>
                    <a:gd name="T82" fmla="*/ 41 w 104"/>
                    <a:gd name="T83" fmla="*/ 104 h 112"/>
                    <a:gd name="T84" fmla="*/ 41 w 104"/>
                    <a:gd name="T85" fmla="*/ 103 h 112"/>
                    <a:gd name="T86" fmla="*/ 41 w 104"/>
                    <a:gd name="T87" fmla="*/ 103 h 112"/>
                    <a:gd name="T88" fmla="*/ 41 w 104"/>
                    <a:gd name="T89" fmla="*/ 103 h 112"/>
                    <a:gd name="T90" fmla="*/ 41 w 104"/>
                    <a:gd name="T91" fmla="*/ 102 h 112"/>
                    <a:gd name="T92" fmla="*/ 41 w 104"/>
                    <a:gd name="T93" fmla="*/ 102 h 112"/>
                    <a:gd name="T94" fmla="*/ 41 w 104"/>
                    <a:gd name="T95" fmla="*/ 101 h 112"/>
                    <a:gd name="T96" fmla="*/ 40 w 104"/>
                    <a:gd name="T97" fmla="*/ 101 h 112"/>
                    <a:gd name="T98" fmla="*/ 40 w 104"/>
                    <a:gd name="T99" fmla="*/ 100 h 112"/>
                    <a:gd name="T100" fmla="*/ 100 w 104"/>
                    <a:gd name="T101" fmla="*/ 103 h 112"/>
                    <a:gd name="T102" fmla="*/ 103 w 104"/>
                    <a:gd name="T103" fmla="*/ 16 h 112"/>
                    <a:gd name="T104" fmla="*/ 103 w 104"/>
                    <a:gd name="T105" fmla="*/ 15 h 112"/>
                    <a:gd name="T106" fmla="*/ 103 w 104"/>
                    <a:gd name="T107" fmla="*/ 15 h 112"/>
                    <a:gd name="T108" fmla="*/ 104 w 104"/>
                    <a:gd name="T109" fmla="*/ 6 h 112"/>
                    <a:gd name="T110" fmla="*/ 101 w 104"/>
                    <a:gd name="T111" fmla="*/ 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4" h="112">
                      <a:moveTo>
                        <a:pt x="101" y="6"/>
                      </a:moveTo>
                      <a:cubicBezTo>
                        <a:pt x="70" y="5"/>
                        <a:pt x="40" y="3"/>
                        <a:pt x="9" y="0"/>
                      </a:cubicBezTo>
                      <a:cubicBezTo>
                        <a:pt x="6" y="33"/>
                        <a:pt x="4" y="67"/>
                        <a:pt x="1" y="100"/>
                      </a:cubicBezTo>
                      <a:cubicBezTo>
                        <a:pt x="1" y="103"/>
                        <a:pt x="0" y="107"/>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5" y="111"/>
                        <a:pt x="9" y="111"/>
                        <a:pt x="14" y="112"/>
                      </a:cubicBezTo>
                      <a:cubicBezTo>
                        <a:pt x="14" y="109"/>
                        <a:pt x="14" y="106"/>
                        <a:pt x="14" y="103"/>
                      </a:cubicBezTo>
                      <a:cubicBezTo>
                        <a:pt x="24" y="104"/>
                        <a:pt x="33" y="104"/>
                        <a:pt x="43" y="105"/>
                      </a:cubicBezTo>
                      <a:cubicBezTo>
                        <a:pt x="43" y="105"/>
                        <a:pt x="43" y="105"/>
                        <a:pt x="43" y="105"/>
                      </a:cubicBezTo>
                      <a:cubicBezTo>
                        <a:pt x="42" y="104"/>
                        <a:pt x="42" y="104"/>
                        <a:pt x="42" y="104"/>
                      </a:cubicBezTo>
                      <a:cubicBezTo>
                        <a:pt x="42" y="104"/>
                        <a:pt x="42" y="104"/>
                        <a:pt x="42" y="104"/>
                      </a:cubicBezTo>
                      <a:cubicBezTo>
                        <a:pt x="42" y="104"/>
                        <a:pt x="42" y="104"/>
                        <a:pt x="42" y="104"/>
                      </a:cubicBezTo>
                      <a:cubicBezTo>
                        <a:pt x="42" y="104"/>
                        <a:pt x="42" y="104"/>
                        <a:pt x="42" y="104"/>
                      </a:cubicBezTo>
                      <a:cubicBezTo>
                        <a:pt x="41" y="104"/>
                        <a:pt x="41" y="104"/>
                        <a:pt x="41" y="104"/>
                      </a:cubicBezTo>
                      <a:cubicBezTo>
                        <a:pt x="41" y="104"/>
                        <a:pt x="41" y="104"/>
                        <a:pt x="41" y="104"/>
                      </a:cubicBezTo>
                      <a:cubicBezTo>
                        <a:pt x="41" y="103"/>
                        <a:pt x="41" y="103"/>
                        <a:pt x="41" y="103"/>
                      </a:cubicBezTo>
                      <a:cubicBezTo>
                        <a:pt x="41" y="103"/>
                        <a:pt x="41" y="103"/>
                        <a:pt x="41" y="103"/>
                      </a:cubicBezTo>
                      <a:cubicBezTo>
                        <a:pt x="41" y="103"/>
                        <a:pt x="41" y="103"/>
                        <a:pt x="41" y="103"/>
                      </a:cubicBezTo>
                      <a:cubicBezTo>
                        <a:pt x="41" y="102"/>
                        <a:pt x="41" y="102"/>
                        <a:pt x="41" y="102"/>
                      </a:cubicBezTo>
                      <a:cubicBezTo>
                        <a:pt x="41" y="102"/>
                        <a:pt x="41" y="102"/>
                        <a:pt x="41" y="102"/>
                      </a:cubicBezTo>
                      <a:cubicBezTo>
                        <a:pt x="41" y="101"/>
                        <a:pt x="41" y="101"/>
                        <a:pt x="41" y="101"/>
                      </a:cubicBezTo>
                      <a:cubicBezTo>
                        <a:pt x="40" y="101"/>
                        <a:pt x="40" y="101"/>
                        <a:pt x="40" y="101"/>
                      </a:cubicBezTo>
                      <a:cubicBezTo>
                        <a:pt x="40" y="100"/>
                        <a:pt x="40" y="100"/>
                        <a:pt x="40" y="100"/>
                      </a:cubicBezTo>
                      <a:cubicBezTo>
                        <a:pt x="60" y="102"/>
                        <a:pt x="80" y="102"/>
                        <a:pt x="100" y="103"/>
                      </a:cubicBezTo>
                      <a:cubicBezTo>
                        <a:pt x="101" y="74"/>
                        <a:pt x="102" y="45"/>
                        <a:pt x="103" y="16"/>
                      </a:cubicBezTo>
                      <a:cubicBezTo>
                        <a:pt x="103" y="15"/>
                        <a:pt x="103" y="15"/>
                        <a:pt x="103" y="15"/>
                      </a:cubicBezTo>
                      <a:cubicBezTo>
                        <a:pt x="103" y="15"/>
                        <a:pt x="103" y="15"/>
                        <a:pt x="103" y="15"/>
                      </a:cubicBezTo>
                      <a:cubicBezTo>
                        <a:pt x="104" y="12"/>
                        <a:pt x="104" y="9"/>
                        <a:pt x="104" y="6"/>
                      </a:cubicBezTo>
                      <a:lnTo>
                        <a:pt x="101" y="6"/>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4" name="Freeform 353">
                  <a:extLst>
                    <a:ext uri="{FF2B5EF4-FFF2-40B4-BE49-F238E27FC236}">
                      <a16:creationId xmlns="" xmlns:a16="http://schemas.microsoft.com/office/drawing/2014/main" id="{38D5335E-CBEE-4EC0-B396-966E2C2B72C8}"/>
                    </a:ext>
                  </a:extLst>
                </p:cNvPr>
                <p:cNvSpPr>
                  <a:spLocks/>
                </p:cNvSpPr>
                <p:nvPr/>
              </p:nvSpPr>
              <p:spPr bwMode="auto">
                <a:xfrm>
                  <a:off x="3872957" y="3820267"/>
                  <a:ext cx="513767" cy="781135"/>
                </a:xfrm>
                <a:custGeom>
                  <a:avLst/>
                  <a:gdLst>
                    <a:gd name="T0" fmla="*/ 11 w 98"/>
                    <a:gd name="T1" fmla="*/ 0 h 149"/>
                    <a:gd name="T2" fmla="*/ 24 w 98"/>
                    <a:gd name="T3" fmla="*/ 89 h 149"/>
                    <a:gd name="T4" fmla="*/ 71 w 98"/>
                    <a:gd name="T5" fmla="*/ 149 h 149"/>
                    <a:gd name="T6" fmla="*/ 71 w 98"/>
                    <a:gd name="T7" fmla="*/ 148 h 149"/>
                    <a:gd name="T8" fmla="*/ 71 w 98"/>
                    <a:gd name="T9" fmla="*/ 147 h 149"/>
                    <a:gd name="T10" fmla="*/ 71 w 98"/>
                    <a:gd name="T11" fmla="*/ 147 h 149"/>
                    <a:gd name="T12" fmla="*/ 71 w 98"/>
                    <a:gd name="T13" fmla="*/ 146 h 149"/>
                    <a:gd name="T14" fmla="*/ 71 w 98"/>
                    <a:gd name="T15" fmla="*/ 146 h 149"/>
                    <a:gd name="T16" fmla="*/ 72 w 98"/>
                    <a:gd name="T17" fmla="*/ 146 h 149"/>
                    <a:gd name="T18" fmla="*/ 72 w 98"/>
                    <a:gd name="T19" fmla="*/ 145 h 149"/>
                    <a:gd name="T20" fmla="*/ 72 w 98"/>
                    <a:gd name="T21" fmla="*/ 144 h 149"/>
                    <a:gd name="T22" fmla="*/ 72 w 98"/>
                    <a:gd name="T23" fmla="*/ 143 h 149"/>
                    <a:gd name="T24" fmla="*/ 72 w 98"/>
                    <a:gd name="T25" fmla="*/ 142 h 149"/>
                    <a:gd name="T26" fmla="*/ 72 w 98"/>
                    <a:gd name="T27" fmla="*/ 140 h 149"/>
                    <a:gd name="T28" fmla="*/ 72 w 98"/>
                    <a:gd name="T29" fmla="*/ 138 h 149"/>
                    <a:gd name="T30" fmla="*/ 72 w 98"/>
                    <a:gd name="T31" fmla="*/ 137 h 149"/>
                    <a:gd name="T32" fmla="*/ 72 w 98"/>
                    <a:gd name="T33" fmla="*/ 135 h 149"/>
                    <a:gd name="T34" fmla="*/ 72 w 98"/>
                    <a:gd name="T35" fmla="*/ 134 h 149"/>
                    <a:gd name="T36" fmla="*/ 72 w 98"/>
                    <a:gd name="T37" fmla="*/ 132 h 149"/>
                    <a:gd name="T38" fmla="*/ 73 w 98"/>
                    <a:gd name="T39" fmla="*/ 132 h 149"/>
                    <a:gd name="T40" fmla="*/ 72 w 98"/>
                    <a:gd name="T41" fmla="*/ 131 h 149"/>
                    <a:gd name="T42" fmla="*/ 72 w 98"/>
                    <a:gd name="T43" fmla="*/ 130 h 149"/>
                    <a:gd name="T44" fmla="*/ 72 w 98"/>
                    <a:gd name="T45" fmla="*/ 129 h 149"/>
                    <a:gd name="T46" fmla="*/ 72 w 98"/>
                    <a:gd name="T47" fmla="*/ 129 h 149"/>
                    <a:gd name="T48" fmla="*/ 72 w 98"/>
                    <a:gd name="T49" fmla="*/ 128 h 149"/>
                    <a:gd name="T50" fmla="*/ 72 w 98"/>
                    <a:gd name="T51" fmla="*/ 127 h 149"/>
                    <a:gd name="T52" fmla="*/ 72 w 98"/>
                    <a:gd name="T53" fmla="*/ 127 h 149"/>
                    <a:gd name="T54" fmla="*/ 73 w 98"/>
                    <a:gd name="T55" fmla="*/ 127 h 149"/>
                    <a:gd name="T56" fmla="*/ 74 w 98"/>
                    <a:gd name="T57" fmla="*/ 127 h 149"/>
                    <a:gd name="T58" fmla="*/ 75 w 98"/>
                    <a:gd name="T59" fmla="*/ 127 h 149"/>
                    <a:gd name="T60" fmla="*/ 75 w 98"/>
                    <a:gd name="T61" fmla="*/ 127 h 149"/>
                    <a:gd name="T62" fmla="*/ 76 w 98"/>
                    <a:gd name="T63" fmla="*/ 127 h 149"/>
                    <a:gd name="T64" fmla="*/ 76 w 98"/>
                    <a:gd name="T65" fmla="*/ 127 h 149"/>
                    <a:gd name="T66" fmla="*/ 77 w 98"/>
                    <a:gd name="T67" fmla="*/ 127 h 149"/>
                    <a:gd name="T68" fmla="*/ 77 w 98"/>
                    <a:gd name="T69" fmla="*/ 127 h 149"/>
                    <a:gd name="T70" fmla="*/ 77 w 98"/>
                    <a:gd name="T71" fmla="*/ 127 h 149"/>
                    <a:gd name="T72" fmla="*/ 78 w 98"/>
                    <a:gd name="T73" fmla="*/ 127 h 149"/>
                    <a:gd name="T74" fmla="*/ 78 w 98"/>
                    <a:gd name="T75" fmla="*/ 127 h 149"/>
                    <a:gd name="T76" fmla="*/ 78 w 98"/>
                    <a:gd name="T77" fmla="*/ 127 h 149"/>
                    <a:gd name="T78" fmla="*/ 78 w 98"/>
                    <a:gd name="T79" fmla="*/ 127 h 149"/>
                    <a:gd name="T80" fmla="*/ 78 w 98"/>
                    <a:gd name="T81" fmla="*/ 128 h 149"/>
                    <a:gd name="T82" fmla="*/ 79 w 98"/>
                    <a:gd name="T83" fmla="*/ 129 h 149"/>
                    <a:gd name="T84" fmla="*/ 79 w 98"/>
                    <a:gd name="T85" fmla="*/ 129 h 149"/>
                    <a:gd name="T86" fmla="*/ 80 w 98"/>
                    <a:gd name="T87" fmla="*/ 130 h 149"/>
                    <a:gd name="T88" fmla="*/ 81 w 98"/>
                    <a:gd name="T89" fmla="*/ 130 h 149"/>
                    <a:gd name="T90" fmla="*/ 82 w 98"/>
                    <a:gd name="T91" fmla="*/ 128 h 149"/>
                    <a:gd name="T92" fmla="*/ 83 w 98"/>
                    <a:gd name="T93" fmla="*/ 127 h 149"/>
                    <a:gd name="T94" fmla="*/ 96 w 98"/>
                    <a:gd name="T95" fmla="*/ 30 h 149"/>
                    <a:gd name="T96" fmla="*/ 95 w 98"/>
                    <a:gd name="T97" fmla="*/ 1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 h="149">
                      <a:moveTo>
                        <a:pt x="95" y="13"/>
                      </a:moveTo>
                      <a:cubicBezTo>
                        <a:pt x="67" y="10"/>
                        <a:pt x="39" y="5"/>
                        <a:pt x="11" y="0"/>
                      </a:cubicBezTo>
                      <a:cubicBezTo>
                        <a:pt x="7" y="20"/>
                        <a:pt x="3" y="39"/>
                        <a:pt x="0" y="58"/>
                      </a:cubicBezTo>
                      <a:cubicBezTo>
                        <a:pt x="8" y="69"/>
                        <a:pt x="16" y="79"/>
                        <a:pt x="24" y="89"/>
                      </a:cubicBezTo>
                      <a:cubicBezTo>
                        <a:pt x="30" y="97"/>
                        <a:pt x="37" y="105"/>
                        <a:pt x="43" y="114"/>
                      </a:cubicBezTo>
                      <a:cubicBezTo>
                        <a:pt x="52" y="125"/>
                        <a:pt x="61" y="137"/>
                        <a:pt x="71" y="149"/>
                      </a:cubicBezTo>
                      <a:cubicBezTo>
                        <a:pt x="71" y="149"/>
                        <a:pt x="71" y="149"/>
                        <a:pt x="71" y="149"/>
                      </a:cubicBezTo>
                      <a:cubicBezTo>
                        <a:pt x="71" y="148"/>
                        <a:pt x="71" y="148"/>
                        <a:pt x="71" y="148"/>
                      </a:cubicBezTo>
                      <a:cubicBezTo>
                        <a:pt x="71" y="147"/>
                        <a:pt x="71" y="147"/>
                        <a:pt x="71" y="147"/>
                      </a:cubicBezTo>
                      <a:cubicBezTo>
                        <a:pt x="71" y="147"/>
                        <a:pt x="71" y="147"/>
                        <a:pt x="71" y="147"/>
                      </a:cubicBezTo>
                      <a:cubicBezTo>
                        <a:pt x="71" y="147"/>
                        <a:pt x="71" y="147"/>
                        <a:pt x="71" y="147"/>
                      </a:cubicBezTo>
                      <a:cubicBezTo>
                        <a:pt x="71" y="147"/>
                        <a:pt x="71" y="147"/>
                        <a:pt x="71" y="147"/>
                      </a:cubicBezTo>
                      <a:cubicBezTo>
                        <a:pt x="71" y="146"/>
                        <a:pt x="71" y="146"/>
                        <a:pt x="71" y="146"/>
                      </a:cubicBezTo>
                      <a:cubicBezTo>
                        <a:pt x="71" y="146"/>
                        <a:pt x="71" y="146"/>
                        <a:pt x="71" y="146"/>
                      </a:cubicBezTo>
                      <a:cubicBezTo>
                        <a:pt x="71" y="146"/>
                        <a:pt x="71" y="146"/>
                        <a:pt x="71" y="146"/>
                      </a:cubicBezTo>
                      <a:cubicBezTo>
                        <a:pt x="71" y="146"/>
                        <a:pt x="71" y="146"/>
                        <a:pt x="71" y="146"/>
                      </a:cubicBezTo>
                      <a:cubicBezTo>
                        <a:pt x="72" y="146"/>
                        <a:pt x="72" y="146"/>
                        <a:pt x="72" y="146"/>
                      </a:cubicBezTo>
                      <a:cubicBezTo>
                        <a:pt x="72" y="146"/>
                        <a:pt x="72" y="146"/>
                        <a:pt x="72" y="146"/>
                      </a:cubicBezTo>
                      <a:cubicBezTo>
                        <a:pt x="72" y="146"/>
                        <a:pt x="72" y="146"/>
                        <a:pt x="72" y="146"/>
                      </a:cubicBezTo>
                      <a:cubicBezTo>
                        <a:pt x="72" y="145"/>
                        <a:pt x="72" y="145"/>
                        <a:pt x="72" y="145"/>
                      </a:cubicBezTo>
                      <a:cubicBezTo>
                        <a:pt x="72" y="145"/>
                        <a:pt x="72" y="145"/>
                        <a:pt x="72" y="145"/>
                      </a:cubicBezTo>
                      <a:cubicBezTo>
                        <a:pt x="72" y="144"/>
                        <a:pt x="72" y="144"/>
                        <a:pt x="72" y="144"/>
                      </a:cubicBezTo>
                      <a:cubicBezTo>
                        <a:pt x="72" y="143"/>
                        <a:pt x="72" y="143"/>
                        <a:pt x="72" y="143"/>
                      </a:cubicBezTo>
                      <a:cubicBezTo>
                        <a:pt x="72" y="143"/>
                        <a:pt x="72" y="143"/>
                        <a:pt x="72" y="143"/>
                      </a:cubicBezTo>
                      <a:cubicBezTo>
                        <a:pt x="72" y="142"/>
                        <a:pt x="72" y="142"/>
                        <a:pt x="72" y="142"/>
                      </a:cubicBezTo>
                      <a:cubicBezTo>
                        <a:pt x="72" y="142"/>
                        <a:pt x="72" y="142"/>
                        <a:pt x="72" y="142"/>
                      </a:cubicBezTo>
                      <a:cubicBezTo>
                        <a:pt x="72" y="141"/>
                        <a:pt x="72" y="141"/>
                        <a:pt x="72" y="141"/>
                      </a:cubicBezTo>
                      <a:cubicBezTo>
                        <a:pt x="72" y="140"/>
                        <a:pt x="72" y="140"/>
                        <a:pt x="72" y="140"/>
                      </a:cubicBezTo>
                      <a:cubicBezTo>
                        <a:pt x="72" y="139"/>
                        <a:pt x="72" y="139"/>
                        <a:pt x="72" y="139"/>
                      </a:cubicBezTo>
                      <a:cubicBezTo>
                        <a:pt x="72" y="138"/>
                        <a:pt x="72" y="138"/>
                        <a:pt x="72" y="138"/>
                      </a:cubicBezTo>
                      <a:cubicBezTo>
                        <a:pt x="72" y="137"/>
                        <a:pt x="72" y="137"/>
                        <a:pt x="72" y="137"/>
                      </a:cubicBezTo>
                      <a:cubicBezTo>
                        <a:pt x="72" y="137"/>
                        <a:pt x="72" y="137"/>
                        <a:pt x="72" y="137"/>
                      </a:cubicBezTo>
                      <a:cubicBezTo>
                        <a:pt x="72" y="136"/>
                        <a:pt x="72" y="136"/>
                        <a:pt x="72" y="136"/>
                      </a:cubicBezTo>
                      <a:cubicBezTo>
                        <a:pt x="72" y="135"/>
                        <a:pt x="72" y="135"/>
                        <a:pt x="72" y="135"/>
                      </a:cubicBezTo>
                      <a:cubicBezTo>
                        <a:pt x="72" y="134"/>
                        <a:pt x="72" y="134"/>
                        <a:pt x="72" y="134"/>
                      </a:cubicBezTo>
                      <a:cubicBezTo>
                        <a:pt x="72" y="134"/>
                        <a:pt x="72" y="134"/>
                        <a:pt x="72" y="134"/>
                      </a:cubicBezTo>
                      <a:cubicBezTo>
                        <a:pt x="72" y="133"/>
                        <a:pt x="72" y="133"/>
                        <a:pt x="72" y="133"/>
                      </a:cubicBezTo>
                      <a:cubicBezTo>
                        <a:pt x="72" y="132"/>
                        <a:pt x="72" y="132"/>
                        <a:pt x="72" y="132"/>
                      </a:cubicBezTo>
                      <a:cubicBezTo>
                        <a:pt x="72" y="132"/>
                        <a:pt x="72" y="132"/>
                        <a:pt x="72" y="132"/>
                      </a:cubicBezTo>
                      <a:cubicBezTo>
                        <a:pt x="73" y="132"/>
                        <a:pt x="73" y="132"/>
                        <a:pt x="73" y="132"/>
                      </a:cubicBezTo>
                      <a:cubicBezTo>
                        <a:pt x="72" y="132"/>
                        <a:pt x="72" y="132"/>
                        <a:pt x="72" y="132"/>
                      </a:cubicBezTo>
                      <a:cubicBezTo>
                        <a:pt x="72" y="131"/>
                        <a:pt x="72" y="131"/>
                        <a:pt x="72" y="131"/>
                      </a:cubicBezTo>
                      <a:cubicBezTo>
                        <a:pt x="72" y="131"/>
                        <a:pt x="72" y="131"/>
                        <a:pt x="72" y="131"/>
                      </a:cubicBezTo>
                      <a:cubicBezTo>
                        <a:pt x="72" y="130"/>
                        <a:pt x="72" y="130"/>
                        <a:pt x="72" y="130"/>
                      </a:cubicBezTo>
                      <a:cubicBezTo>
                        <a:pt x="72" y="130"/>
                        <a:pt x="72" y="130"/>
                        <a:pt x="72" y="130"/>
                      </a:cubicBezTo>
                      <a:cubicBezTo>
                        <a:pt x="72" y="129"/>
                        <a:pt x="72" y="129"/>
                        <a:pt x="72" y="129"/>
                      </a:cubicBezTo>
                      <a:cubicBezTo>
                        <a:pt x="72" y="129"/>
                        <a:pt x="72" y="129"/>
                        <a:pt x="72" y="129"/>
                      </a:cubicBezTo>
                      <a:cubicBezTo>
                        <a:pt x="72" y="129"/>
                        <a:pt x="72" y="129"/>
                        <a:pt x="72" y="129"/>
                      </a:cubicBezTo>
                      <a:cubicBezTo>
                        <a:pt x="72" y="128"/>
                        <a:pt x="72" y="128"/>
                        <a:pt x="72" y="128"/>
                      </a:cubicBezTo>
                      <a:cubicBezTo>
                        <a:pt x="72" y="128"/>
                        <a:pt x="72" y="128"/>
                        <a:pt x="72" y="128"/>
                      </a:cubicBezTo>
                      <a:cubicBezTo>
                        <a:pt x="72" y="128"/>
                        <a:pt x="72" y="128"/>
                        <a:pt x="72" y="128"/>
                      </a:cubicBezTo>
                      <a:cubicBezTo>
                        <a:pt x="72" y="127"/>
                        <a:pt x="72" y="127"/>
                        <a:pt x="72" y="127"/>
                      </a:cubicBezTo>
                      <a:cubicBezTo>
                        <a:pt x="72" y="127"/>
                        <a:pt x="72" y="127"/>
                        <a:pt x="72" y="127"/>
                      </a:cubicBezTo>
                      <a:cubicBezTo>
                        <a:pt x="72" y="127"/>
                        <a:pt x="72" y="127"/>
                        <a:pt x="72" y="127"/>
                      </a:cubicBezTo>
                      <a:cubicBezTo>
                        <a:pt x="72" y="127"/>
                        <a:pt x="72" y="127"/>
                        <a:pt x="72" y="127"/>
                      </a:cubicBezTo>
                      <a:cubicBezTo>
                        <a:pt x="73" y="127"/>
                        <a:pt x="73" y="127"/>
                        <a:pt x="73" y="127"/>
                      </a:cubicBezTo>
                      <a:cubicBezTo>
                        <a:pt x="73" y="127"/>
                        <a:pt x="73" y="127"/>
                        <a:pt x="73" y="127"/>
                      </a:cubicBezTo>
                      <a:cubicBezTo>
                        <a:pt x="74" y="127"/>
                        <a:pt x="74" y="127"/>
                        <a:pt x="74" y="127"/>
                      </a:cubicBezTo>
                      <a:cubicBezTo>
                        <a:pt x="75" y="127"/>
                        <a:pt x="75" y="127"/>
                        <a:pt x="75" y="127"/>
                      </a:cubicBezTo>
                      <a:cubicBezTo>
                        <a:pt x="75" y="127"/>
                        <a:pt x="75" y="127"/>
                        <a:pt x="75" y="127"/>
                      </a:cubicBezTo>
                      <a:cubicBezTo>
                        <a:pt x="75" y="127"/>
                        <a:pt x="75" y="127"/>
                        <a:pt x="75" y="127"/>
                      </a:cubicBezTo>
                      <a:cubicBezTo>
                        <a:pt x="75" y="127"/>
                        <a:pt x="75" y="127"/>
                        <a:pt x="75" y="127"/>
                      </a:cubicBezTo>
                      <a:cubicBezTo>
                        <a:pt x="76" y="127"/>
                        <a:pt x="76" y="127"/>
                        <a:pt x="76" y="127"/>
                      </a:cubicBezTo>
                      <a:cubicBezTo>
                        <a:pt x="76" y="127"/>
                        <a:pt x="76" y="127"/>
                        <a:pt x="76" y="127"/>
                      </a:cubicBezTo>
                      <a:cubicBezTo>
                        <a:pt x="76" y="127"/>
                        <a:pt x="76" y="127"/>
                        <a:pt x="76" y="127"/>
                      </a:cubicBezTo>
                      <a:cubicBezTo>
                        <a:pt x="76" y="127"/>
                        <a:pt x="76" y="127"/>
                        <a:pt x="76" y="127"/>
                      </a:cubicBezTo>
                      <a:cubicBezTo>
                        <a:pt x="76" y="127"/>
                        <a:pt x="76" y="127"/>
                        <a:pt x="76"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8"/>
                        <a:pt x="78" y="128"/>
                        <a:pt x="78" y="128"/>
                      </a:cubicBezTo>
                      <a:cubicBezTo>
                        <a:pt x="78" y="128"/>
                        <a:pt x="78" y="128"/>
                        <a:pt x="78" y="128"/>
                      </a:cubicBezTo>
                      <a:cubicBezTo>
                        <a:pt x="79" y="128"/>
                        <a:pt x="79" y="128"/>
                        <a:pt x="79" y="128"/>
                      </a:cubicBezTo>
                      <a:cubicBezTo>
                        <a:pt x="79" y="129"/>
                        <a:pt x="79" y="129"/>
                        <a:pt x="79" y="129"/>
                      </a:cubicBezTo>
                      <a:cubicBezTo>
                        <a:pt x="79" y="129"/>
                        <a:pt x="79" y="129"/>
                        <a:pt x="79" y="129"/>
                      </a:cubicBezTo>
                      <a:cubicBezTo>
                        <a:pt x="79" y="129"/>
                        <a:pt x="79" y="129"/>
                        <a:pt x="79" y="129"/>
                      </a:cubicBezTo>
                      <a:cubicBezTo>
                        <a:pt x="79" y="130"/>
                        <a:pt x="79" y="130"/>
                        <a:pt x="79" y="130"/>
                      </a:cubicBezTo>
                      <a:cubicBezTo>
                        <a:pt x="80" y="130"/>
                        <a:pt x="80" y="130"/>
                        <a:pt x="80" y="130"/>
                      </a:cubicBezTo>
                      <a:cubicBezTo>
                        <a:pt x="80" y="130"/>
                        <a:pt x="80" y="130"/>
                        <a:pt x="80" y="130"/>
                      </a:cubicBezTo>
                      <a:cubicBezTo>
                        <a:pt x="81" y="130"/>
                        <a:pt x="81" y="130"/>
                        <a:pt x="81" y="130"/>
                      </a:cubicBezTo>
                      <a:cubicBezTo>
                        <a:pt x="81" y="130"/>
                        <a:pt x="81" y="130"/>
                        <a:pt x="81" y="130"/>
                      </a:cubicBezTo>
                      <a:cubicBezTo>
                        <a:pt x="82" y="129"/>
                        <a:pt x="82" y="128"/>
                        <a:pt x="82" y="128"/>
                      </a:cubicBezTo>
                      <a:cubicBezTo>
                        <a:pt x="83" y="127"/>
                        <a:pt x="83" y="127"/>
                        <a:pt x="83" y="127"/>
                      </a:cubicBezTo>
                      <a:cubicBezTo>
                        <a:pt x="83" y="127"/>
                        <a:pt x="83" y="127"/>
                        <a:pt x="83" y="127"/>
                      </a:cubicBezTo>
                      <a:cubicBezTo>
                        <a:pt x="83" y="126"/>
                        <a:pt x="83" y="126"/>
                        <a:pt x="83" y="126"/>
                      </a:cubicBezTo>
                      <a:cubicBezTo>
                        <a:pt x="87" y="94"/>
                        <a:pt x="91" y="62"/>
                        <a:pt x="96" y="30"/>
                      </a:cubicBezTo>
                      <a:cubicBezTo>
                        <a:pt x="96" y="24"/>
                        <a:pt x="97" y="19"/>
                        <a:pt x="98" y="14"/>
                      </a:cubicBezTo>
                      <a:lnTo>
                        <a:pt x="95" y="13"/>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5" name="Freeform 355">
                  <a:extLst>
                    <a:ext uri="{FF2B5EF4-FFF2-40B4-BE49-F238E27FC236}">
                      <a16:creationId xmlns="" xmlns:a16="http://schemas.microsoft.com/office/drawing/2014/main" id="{ED6A1AD8-FEBC-4BAD-937E-A82439B41D3C}"/>
                    </a:ext>
                  </a:extLst>
                </p:cNvPr>
                <p:cNvSpPr>
                  <a:spLocks/>
                </p:cNvSpPr>
                <p:nvPr/>
              </p:nvSpPr>
              <p:spPr bwMode="auto">
                <a:xfrm>
                  <a:off x="4323814" y="3138740"/>
                  <a:ext cx="859773" cy="519009"/>
                </a:xfrm>
                <a:custGeom>
                  <a:avLst/>
                  <a:gdLst>
                    <a:gd name="T0" fmla="*/ 1 w 164"/>
                    <a:gd name="T1" fmla="*/ 23 h 99"/>
                    <a:gd name="T2" fmla="*/ 2 w 164"/>
                    <a:gd name="T3" fmla="*/ 25 h 99"/>
                    <a:gd name="T4" fmla="*/ 3 w 164"/>
                    <a:gd name="T5" fmla="*/ 28 h 99"/>
                    <a:gd name="T6" fmla="*/ 3 w 164"/>
                    <a:gd name="T7" fmla="*/ 30 h 99"/>
                    <a:gd name="T8" fmla="*/ 4 w 164"/>
                    <a:gd name="T9" fmla="*/ 32 h 99"/>
                    <a:gd name="T10" fmla="*/ 3 w 164"/>
                    <a:gd name="T11" fmla="*/ 32 h 99"/>
                    <a:gd name="T12" fmla="*/ 6 w 164"/>
                    <a:gd name="T13" fmla="*/ 36 h 99"/>
                    <a:gd name="T14" fmla="*/ 8 w 164"/>
                    <a:gd name="T15" fmla="*/ 38 h 99"/>
                    <a:gd name="T16" fmla="*/ 10 w 164"/>
                    <a:gd name="T17" fmla="*/ 42 h 99"/>
                    <a:gd name="T18" fmla="*/ 12 w 164"/>
                    <a:gd name="T19" fmla="*/ 44 h 99"/>
                    <a:gd name="T20" fmla="*/ 12 w 164"/>
                    <a:gd name="T21" fmla="*/ 46 h 99"/>
                    <a:gd name="T22" fmla="*/ 14 w 164"/>
                    <a:gd name="T23" fmla="*/ 48 h 99"/>
                    <a:gd name="T24" fmla="*/ 15 w 164"/>
                    <a:gd name="T25" fmla="*/ 48 h 99"/>
                    <a:gd name="T26" fmla="*/ 15 w 164"/>
                    <a:gd name="T27" fmla="*/ 50 h 99"/>
                    <a:gd name="T28" fmla="*/ 18 w 164"/>
                    <a:gd name="T29" fmla="*/ 51 h 99"/>
                    <a:gd name="T30" fmla="*/ 20 w 164"/>
                    <a:gd name="T31" fmla="*/ 51 h 99"/>
                    <a:gd name="T32" fmla="*/ 19 w 164"/>
                    <a:gd name="T33" fmla="*/ 53 h 99"/>
                    <a:gd name="T34" fmla="*/ 18 w 164"/>
                    <a:gd name="T35" fmla="*/ 54 h 99"/>
                    <a:gd name="T36" fmla="*/ 18 w 164"/>
                    <a:gd name="T37" fmla="*/ 55 h 99"/>
                    <a:gd name="T38" fmla="*/ 17 w 164"/>
                    <a:gd name="T39" fmla="*/ 57 h 99"/>
                    <a:gd name="T40" fmla="*/ 17 w 164"/>
                    <a:gd name="T41" fmla="*/ 59 h 99"/>
                    <a:gd name="T42" fmla="*/ 16 w 164"/>
                    <a:gd name="T43" fmla="*/ 60 h 99"/>
                    <a:gd name="T44" fmla="*/ 16 w 164"/>
                    <a:gd name="T45" fmla="*/ 62 h 99"/>
                    <a:gd name="T46" fmla="*/ 17 w 164"/>
                    <a:gd name="T47" fmla="*/ 64 h 99"/>
                    <a:gd name="T48" fmla="*/ 17 w 164"/>
                    <a:gd name="T49" fmla="*/ 66 h 99"/>
                    <a:gd name="T50" fmla="*/ 15 w 164"/>
                    <a:gd name="T51" fmla="*/ 67 h 99"/>
                    <a:gd name="T52" fmla="*/ 14 w 164"/>
                    <a:gd name="T53" fmla="*/ 68 h 99"/>
                    <a:gd name="T54" fmla="*/ 15 w 164"/>
                    <a:gd name="T55" fmla="*/ 70 h 99"/>
                    <a:gd name="T56" fmla="*/ 14 w 164"/>
                    <a:gd name="T57" fmla="*/ 72 h 99"/>
                    <a:gd name="T58" fmla="*/ 15 w 164"/>
                    <a:gd name="T59" fmla="*/ 73 h 99"/>
                    <a:gd name="T60" fmla="*/ 17 w 164"/>
                    <a:gd name="T61" fmla="*/ 74 h 99"/>
                    <a:gd name="T62" fmla="*/ 19 w 164"/>
                    <a:gd name="T63" fmla="*/ 73 h 99"/>
                    <a:gd name="T64" fmla="*/ 21 w 164"/>
                    <a:gd name="T65" fmla="*/ 72 h 99"/>
                    <a:gd name="T66" fmla="*/ 22 w 164"/>
                    <a:gd name="T67" fmla="*/ 71 h 99"/>
                    <a:gd name="T68" fmla="*/ 23 w 164"/>
                    <a:gd name="T69" fmla="*/ 71 h 99"/>
                    <a:gd name="T70" fmla="*/ 24 w 164"/>
                    <a:gd name="T71" fmla="*/ 73 h 99"/>
                    <a:gd name="T72" fmla="*/ 25 w 164"/>
                    <a:gd name="T73" fmla="*/ 75 h 99"/>
                    <a:gd name="T74" fmla="*/ 24 w 164"/>
                    <a:gd name="T75" fmla="*/ 77 h 99"/>
                    <a:gd name="T76" fmla="*/ 25 w 164"/>
                    <a:gd name="T77" fmla="*/ 79 h 99"/>
                    <a:gd name="T78" fmla="*/ 26 w 164"/>
                    <a:gd name="T79" fmla="*/ 81 h 99"/>
                    <a:gd name="T80" fmla="*/ 27 w 164"/>
                    <a:gd name="T81" fmla="*/ 83 h 99"/>
                    <a:gd name="T82" fmla="*/ 28 w 164"/>
                    <a:gd name="T83" fmla="*/ 86 h 99"/>
                    <a:gd name="T84" fmla="*/ 27 w 164"/>
                    <a:gd name="T85" fmla="*/ 87 h 99"/>
                    <a:gd name="T86" fmla="*/ 29 w 164"/>
                    <a:gd name="T87" fmla="*/ 90 h 99"/>
                    <a:gd name="T88" fmla="*/ 31 w 164"/>
                    <a:gd name="T89" fmla="*/ 90 h 99"/>
                    <a:gd name="T90" fmla="*/ 32 w 164"/>
                    <a:gd name="T91" fmla="*/ 92 h 99"/>
                    <a:gd name="T92" fmla="*/ 32 w 164"/>
                    <a:gd name="T93" fmla="*/ 94 h 99"/>
                    <a:gd name="T94" fmla="*/ 33 w 164"/>
                    <a:gd name="T95" fmla="*/ 95 h 99"/>
                    <a:gd name="T96" fmla="*/ 33 w 164"/>
                    <a:gd name="T97" fmla="*/ 97 h 99"/>
                    <a:gd name="T98" fmla="*/ 35 w 164"/>
                    <a:gd name="T99" fmla="*/ 99 h 99"/>
                    <a:gd name="T100" fmla="*/ 36 w 164"/>
                    <a:gd name="T101" fmla="*/ 97 h 99"/>
                    <a:gd name="T102" fmla="*/ 40 w 164"/>
                    <a:gd name="T103" fmla="*/ 97 h 99"/>
                    <a:gd name="T104" fmla="*/ 42 w 164"/>
                    <a:gd name="T105" fmla="*/ 97 h 99"/>
                    <a:gd name="T106" fmla="*/ 44 w 164"/>
                    <a:gd name="T107" fmla="*/ 96 h 99"/>
                    <a:gd name="T108" fmla="*/ 48 w 164"/>
                    <a:gd name="T109" fmla="*/ 97 h 99"/>
                    <a:gd name="T110" fmla="*/ 50 w 164"/>
                    <a:gd name="T111" fmla="*/ 97 h 99"/>
                    <a:gd name="T112" fmla="*/ 54 w 164"/>
                    <a:gd name="T113" fmla="*/ 97 h 99"/>
                    <a:gd name="T114" fmla="*/ 54 w 164"/>
                    <a:gd name="T115" fmla="*/ 97 h 99"/>
                    <a:gd name="T116" fmla="*/ 55 w 164"/>
                    <a:gd name="T117" fmla="*/ 96 h 99"/>
                    <a:gd name="T118" fmla="*/ 55 w 164"/>
                    <a:gd name="T119" fmla="*/ 95 h 99"/>
                    <a:gd name="T120" fmla="*/ 57 w 164"/>
                    <a:gd name="T121" fmla="*/ 94 h 99"/>
                    <a:gd name="T122" fmla="*/ 58 w 164"/>
                    <a:gd name="T123" fmla="*/ 96 h 99"/>
                    <a:gd name="T124" fmla="*/ 60 w 164"/>
                    <a:gd name="T12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4" h="99">
                      <a:moveTo>
                        <a:pt x="162" y="15"/>
                      </a:moveTo>
                      <a:cubicBezTo>
                        <a:pt x="129" y="14"/>
                        <a:pt x="97" y="11"/>
                        <a:pt x="64" y="8"/>
                      </a:cubicBezTo>
                      <a:cubicBezTo>
                        <a:pt x="44" y="6"/>
                        <a:pt x="23" y="3"/>
                        <a:pt x="3" y="0"/>
                      </a:cubicBezTo>
                      <a:cubicBezTo>
                        <a:pt x="2" y="7"/>
                        <a:pt x="1" y="14"/>
                        <a:pt x="0" y="20"/>
                      </a:cubicBezTo>
                      <a:cubicBezTo>
                        <a:pt x="0" y="20"/>
                        <a:pt x="0" y="20"/>
                        <a:pt x="0" y="20"/>
                      </a:cubicBezTo>
                      <a:cubicBezTo>
                        <a:pt x="0" y="21"/>
                        <a:pt x="0" y="21"/>
                        <a:pt x="0" y="21"/>
                      </a:cubicBezTo>
                      <a:cubicBezTo>
                        <a:pt x="0" y="21"/>
                        <a:pt x="0" y="21"/>
                        <a:pt x="0" y="21"/>
                      </a:cubicBezTo>
                      <a:cubicBezTo>
                        <a:pt x="0" y="22"/>
                        <a:pt x="0" y="22"/>
                        <a:pt x="0" y="22"/>
                      </a:cubicBezTo>
                      <a:cubicBezTo>
                        <a:pt x="1" y="22"/>
                        <a:pt x="1" y="22"/>
                        <a:pt x="1" y="22"/>
                      </a:cubicBezTo>
                      <a:cubicBezTo>
                        <a:pt x="1" y="22"/>
                        <a:pt x="1" y="22"/>
                        <a:pt x="1" y="22"/>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4"/>
                        <a:pt x="1" y="24"/>
                        <a:pt x="1" y="24"/>
                      </a:cubicBezTo>
                      <a:cubicBezTo>
                        <a:pt x="2" y="24"/>
                        <a:pt x="2" y="24"/>
                        <a:pt x="2" y="24"/>
                      </a:cubicBezTo>
                      <a:cubicBezTo>
                        <a:pt x="2" y="24"/>
                        <a:pt x="2" y="24"/>
                        <a:pt x="2" y="24"/>
                      </a:cubicBezTo>
                      <a:cubicBezTo>
                        <a:pt x="2" y="24"/>
                        <a:pt x="2" y="24"/>
                        <a:pt x="2" y="24"/>
                      </a:cubicBezTo>
                      <a:cubicBezTo>
                        <a:pt x="2" y="24"/>
                        <a:pt x="2" y="24"/>
                        <a:pt x="2" y="24"/>
                      </a:cubicBezTo>
                      <a:cubicBezTo>
                        <a:pt x="2" y="25"/>
                        <a:pt x="2" y="25"/>
                        <a:pt x="2" y="25"/>
                      </a:cubicBezTo>
                      <a:cubicBezTo>
                        <a:pt x="2" y="25"/>
                        <a:pt x="2" y="25"/>
                        <a:pt x="2" y="25"/>
                      </a:cubicBezTo>
                      <a:cubicBezTo>
                        <a:pt x="2" y="25"/>
                        <a:pt x="2" y="25"/>
                        <a:pt x="2" y="25"/>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8"/>
                        <a:pt x="3" y="28"/>
                        <a:pt x="3" y="28"/>
                      </a:cubicBezTo>
                      <a:cubicBezTo>
                        <a:pt x="3" y="28"/>
                        <a:pt x="3" y="28"/>
                        <a:pt x="3" y="28"/>
                      </a:cubicBezTo>
                      <a:cubicBezTo>
                        <a:pt x="4" y="29"/>
                        <a:pt x="4" y="29"/>
                        <a:pt x="4" y="29"/>
                      </a:cubicBezTo>
                      <a:cubicBezTo>
                        <a:pt x="4" y="29"/>
                        <a:pt x="4" y="29"/>
                        <a:pt x="4" y="29"/>
                      </a:cubicBezTo>
                      <a:cubicBezTo>
                        <a:pt x="4" y="29"/>
                        <a:pt x="4" y="29"/>
                        <a:pt x="4" y="29"/>
                      </a:cubicBezTo>
                      <a:cubicBezTo>
                        <a:pt x="4" y="29"/>
                        <a:pt x="4" y="29"/>
                        <a:pt x="4" y="29"/>
                      </a:cubicBezTo>
                      <a:cubicBezTo>
                        <a:pt x="3" y="29"/>
                        <a:pt x="3" y="29"/>
                        <a:pt x="3" y="29"/>
                      </a:cubicBezTo>
                      <a:cubicBezTo>
                        <a:pt x="3" y="29"/>
                        <a:pt x="3" y="29"/>
                        <a:pt x="3" y="29"/>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4" y="31"/>
                        <a:pt x="4" y="31"/>
                        <a:pt x="4" y="31"/>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2" y="32"/>
                        <a:pt x="2" y="32"/>
                        <a:pt x="2" y="32"/>
                      </a:cubicBezTo>
                      <a:cubicBezTo>
                        <a:pt x="2" y="32"/>
                        <a:pt x="2" y="32"/>
                        <a:pt x="2" y="32"/>
                      </a:cubicBezTo>
                      <a:cubicBezTo>
                        <a:pt x="2" y="32"/>
                        <a:pt x="2" y="32"/>
                        <a:pt x="2" y="32"/>
                      </a:cubicBezTo>
                      <a:cubicBezTo>
                        <a:pt x="3" y="32"/>
                        <a:pt x="3" y="32"/>
                        <a:pt x="3" y="32"/>
                      </a:cubicBezTo>
                      <a:cubicBezTo>
                        <a:pt x="3" y="33"/>
                        <a:pt x="3" y="33"/>
                        <a:pt x="3" y="33"/>
                      </a:cubicBezTo>
                      <a:cubicBezTo>
                        <a:pt x="3" y="33"/>
                        <a:pt x="3" y="33"/>
                        <a:pt x="3" y="33"/>
                      </a:cubicBezTo>
                      <a:cubicBezTo>
                        <a:pt x="4" y="34"/>
                        <a:pt x="4" y="34"/>
                        <a:pt x="4" y="34"/>
                      </a:cubicBezTo>
                      <a:cubicBezTo>
                        <a:pt x="4" y="34"/>
                        <a:pt x="4" y="34"/>
                        <a:pt x="4" y="34"/>
                      </a:cubicBezTo>
                      <a:cubicBezTo>
                        <a:pt x="5" y="34"/>
                        <a:pt x="5" y="34"/>
                        <a:pt x="5" y="34"/>
                      </a:cubicBezTo>
                      <a:cubicBezTo>
                        <a:pt x="5" y="35"/>
                        <a:pt x="5" y="35"/>
                        <a:pt x="5" y="35"/>
                      </a:cubicBezTo>
                      <a:cubicBezTo>
                        <a:pt x="5" y="35"/>
                        <a:pt x="5" y="35"/>
                        <a:pt x="5" y="35"/>
                      </a:cubicBezTo>
                      <a:cubicBezTo>
                        <a:pt x="5" y="35"/>
                        <a:pt x="5" y="35"/>
                        <a:pt x="5" y="35"/>
                      </a:cubicBezTo>
                      <a:cubicBezTo>
                        <a:pt x="5" y="35"/>
                        <a:pt x="5" y="35"/>
                        <a:pt x="5" y="35"/>
                      </a:cubicBezTo>
                      <a:cubicBezTo>
                        <a:pt x="5" y="35"/>
                        <a:pt x="5" y="35"/>
                        <a:pt x="5" y="35"/>
                      </a:cubicBezTo>
                      <a:cubicBezTo>
                        <a:pt x="5" y="36"/>
                        <a:pt x="5" y="36"/>
                        <a:pt x="5" y="36"/>
                      </a:cubicBezTo>
                      <a:cubicBezTo>
                        <a:pt x="6" y="36"/>
                        <a:pt x="6" y="36"/>
                        <a:pt x="6" y="36"/>
                      </a:cubicBezTo>
                      <a:cubicBezTo>
                        <a:pt x="7" y="36"/>
                        <a:pt x="7" y="36"/>
                        <a:pt x="7" y="36"/>
                      </a:cubicBezTo>
                      <a:cubicBezTo>
                        <a:pt x="7" y="37"/>
                        <a:pt x="7" y="37"/>
                        <a:pt x="7" y="37"/>
                      </a:cubicBezTo>
                      <a:cubicBezTo>
                        <a:pt x="7" y="37"/>
                        <a:pt x="7" y="37"/>
                        <a:pt x="7" y="37"/>
                      </a:cubicBezTo>
                      <a:cubicBezTo>
                        <a:pt x="8" y="37"/>
                        <a:pt x="8" y="37"/>
                        <a:pt x="8" y="37"/>
                      </a:cubicBezTo>
                      <a:cubicBezTo>
                        <a:pt x="8" y="37"/>
                        <a:pt x="8" y="37"/>
                        <a:pt x="8" y="37"/>
                      </a:cubicBezTo>
                      <a:cubicBezTo>
                        <a:pt x="8" y="37"/>
                        <a:pt x="8" y="37"/>
                        <a:pt x="8" y="37"/>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9"/>
                        <a:pt x="8" y="39"/>
                        <a:pt x="8" y="39"/>
                      </a:cubicBezTo>
                      <a:cubicBezTo>
                        <a:pt x="8" y="39"/>
                        <a:pt x="8" y="39"/>
                        <a:pt x="8" y="39"/>
                      </a:cubicBezTo>
                      <a:cubicBezTo>
                        <a:pt x="9" y="39"/>
                        <a:pt x="9" y="39"/>
                        <a:pt x="9" y="39"/>
                      </a:cubicBezTo>
                      <a:cubicBezTo>
                        <a:pt x="9" y="39"/>
                        <a:pt x="9" y="39"/>
                        <a:pt x="9" y="39"/>
                      </a:cubicBezTo>
                      <a:cubicBezTo>
                        <a:pt x="9" y="40"/>
                        <a:pt x="9" y="40"/>
                        <a:pt x="9" y="40"/>
                      </a:cubicBezTo>
                      <a:cubicBezTo>
                        <a:pt x="9" y="40"/>
                        <a:pt x="9" y="40"/>
                        <a:pt x="9" y="40"/>
                      </a:cubicBezTo>
                      <a:cubicBezTo>
                        <a:pt x="10" y="42"/>
                        <a:pt x="10" y="42"/>
                        <a:pt x="10" y="42"/>
                      </a:cubicBezTo>
                      <a:cubicBezTo>
                        <a:pt x="10" y="42"/>
                        <a:pt x="10" y="42"/>
                        <a:pt x="10" y="42"/>
                      </a:cubicBezTo>
                      <a:cubicBezTo>
                        <a:pt x="10" y="42"/>
                        <a:pt x="10" y="42"/>
                        <a:pt x="10" y="42"/>
                      </a:cubicBezTo>
                      <a:cubicBezTo>
                        <a:pt x="10" y="42"/>
                        <a:pt x="10" y="42"/>
                        <a:pt x="10" y="42"/>
                      </a:cubicBezTo>
                      <a:cubicBezTo>
                        <a:pt x="10" y="43"/>
                        <a:pt x="10" y="43"/>
                        <a:pt x="10" y="43"/>
                      </a:cubicBezTo>
                      <a:cubicBezTo>
                        <a:pt x="10" y="43"/>
                        <a:pt x="10" y="43"/>
                        <a:pt x="10"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6"/>
                        <a:pt x="12" y="46"/>
                        <a:pt x="12" y="46"/>
                      </a:cubicBezTo>
                      <a:cubicBezTo>
                        <a:pt x="12" y="46"/>
                        <a:pt x="12" y="46"/>
                        <a:pt x="12" y="46"/>
                      </a:cubicBezTo>
                      <a:cubicBezTo>
                        <a:pt x="12" y="46"/>
                        <a:pt x="12" y="46"/>
                        <a:pt x="12" y="46"/>
                      </a:cubicBezTo>
                      <a:cubicBezTo>
                        <a:pt x="12" y="46"/>
                        <a:pt x="12" y="46"/>
                        <a:pt x="12"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4" y="47"/>
                        <a:pt x="14" y="47"/>
                        <a:pt x="14" y="47"/>
                      </a:cubicBezTo>
                      <a:cubicBezTo>
                        <a:pt x="14" y="47"/>
                        <a:pt x="14" y="47"/>
                        <a:pt x="14" y="47"/>
                      </a:cubicBezTo>
                      <a:cubicBezTo>
                        <a:pt x="14" y="48"/>
                        <a:pt x="14" y="48"/>
                        <a:pt x="14" y="48"/>
                      </a:cubicBezTo>
                      <a:cubicBezTo>
                        <a:pt x="14" y="48"/>
                        <a:pt x="14" y="48"/>
                        <a:pt x="14" y="48"/>
                      </a:cubicBezTo>
                      <a:cubicBezTo>
                        <a:pt x="14" y="48"/>
                        <a:pt x="14" y="48"/>
                        <a:pt x="14" y="48"/>
                      </a:cubicBezTo>
                      <a:cubicBezTo>
                        <a:pt x="14" y="48"/>
                        <a:pt x="14" y="48"/>
                        <a:pt x="14" y="48"/>
                      </a:cubicBezTo>
                      <a:cubicBezTo>
                        <a:pt x="14" y="48"/>
                        <a:pt x="14" y="48"/>
                        <a:pt x="14" y="48"/>
                      </a:cubicBezTo>
                      <a:cubicBezTo>
                        <a:pt x="14" y="49"/>
                        <a:pt x="14" y="49"/>
                        <a:pt x="14" y="49"/>
                      </a:cubicBezTo>
                      <a:cubicBezTo>
                        <a:pt x="14" y="49"/>
                        <a:pt x="14" y="49"/>
                        <a:pt x="14" y="49"/>
                      </a:cubicBezTo>
                      <a:cubicBezTo>
                        <a:pt x="14" y="49"/>
                        <a:pt x="14" y="49"/>
                        <a:pt x="14" y="49"/>
                      </a:cubicBezTo>
                      <a:cubicBezTo>
                        <a:pt x="14" y="49"/>
                        <a:pt x="14" y="49"/>
                        <a:pt x="14" y="49"/>
                      </a:cubicBezTo>
                      <a:cubicBezTo>
                        <a:pt x="14" y="49"/>
                        <a:pt x="14" y="49"/>
                        <a:pt x="14" y="49"/>
                      </a:cubicBezTo>
                      <a:cubicBezTo>
                        <a:pt x="14" y="49"/>
                        <a:pt x="14" y="49"/>
                        <a:pt x="14" y="49"/>
                      </a:cubicBezTo>
                      <a:cubicBezTo>
                        <a:pt x="14" y="48"/>
                        <a:pt x="14" y="48"/>
                        <a:pt x="14" y="48"/>
                      </a:cubicBezTo>
                      <a:cubicBezTo>
                        <a:pt x="15" y="48"/>
                        <a:pt x="15" y="48"/>
                        <a:pt x="15" y="48"/>
                      </a:cubicBezTo>
                      <a:cubicBezTo>
                        <a:pt x="15" y="48"/>
                        <a:pt x="15" y="48"/>
                        <a:pt x="15" y="48"/>
                      </a:cubicBezTo>
                      <a:cubicBezTo>
                        <a:pt x="15" y="48"/>
                        <a:pt x="15" y="48"/>
                        <a:pt x="15" y="48"/>
                      </a:cubicBezTo>
                      <a:cubicBezTo>
                        <a:pt x="15" y="48"/>
                        <a:pt x="15" y="48"/>
                        <a:pt x="15" y="48"/>
                      </a:cubicBezTo>
                      <a:cubicBezTo>
                        <a:pt x="15" y="48"/>
                        <a:pt x="15" y="48"/>
                        <a:pt x="15" y="48"/>
                      </a:cubicBezTo>
                      <a:cubicBezTo>
                        <a:pt x="15" y="48"/>
                        <a:pt x="15" y="48"/>
                        <a:pt x="15" y="48"/>
                      </a:cubicBezTo>
                      <a:cubicBezTo>
                        <a:pt x="15" y="49"/>
                        <a:pt x="15" y="49"/>
                        <a:pt x="15" y="49"/>
                      </a:cubicBezTo>
                      <a:cubicBezTo>
                        <a:pt x="16" y="49"/>
                        <a:pt x="16" y="49"/>
                        <a:pt x="16" y="49"/>
                      </a:cubicBezTo>
                      <a:cubicBezTo>
                        <a:pt x="16" y="49"/>
                        <a:pt x="16" y="49"/>
                        <a:pt x="16" y="49"/>
                      </a:cubicBezTo>
                      <a:cubicBezTo>
                        <a:pt x="16" y="49"/>
                        <a:pt x="16" y="49"/>
                        <a:pt x="16" y="49"/>
                      </a:cubicBezTo>
                      <a:cubicBezTo>
                        <a:pt x="16" y="49"/>
                        <a:pt x="16" y="49"/>
                        <a:pt x="16" y="49"/>
                      </a:cubicBezTo>
                      <a:cubicBezTo>
                        <a:pt x="15" y="49"/>
                        <a:pt x="15" y="49"/>
                        <a:pt x="15" y="49"/>
                      </a:cubicBezTo>
                      <a:cubicBezTo>
                        <a:pt x="15" y="49"/>
                        <a:pt x="15" y="49"/>
                        <a:pt x="15" y="49"/>
                      </a:cubicBezTo>
                      <a:cubicBezTo>
                        <a:pt x="15" y="50"/>
                        <a:pt x="15" y="50"/>
                        <a:pt x="15" y="50"/>
                      </a:cubicBezTo>
                      <a:cubicBezTo>
                        <a:pt x="15" y="50"/>
                        <a:pt x="15" y="50"/>
                        <a:pt x="15" y="50"/>
                      </a:cubicBezTo>
                      <a:cubicBezTo>
                        <a:pt x="15" y="50"/>
                        <a:pt x="15" y="50"/>
                        <a:pt x="15" y="50"/>
                      </a:cubicBezTo>
                      <a:cubicBezTo>
                        <a:pt x="15" y="50"/>
                        <a:pt x="15" y="50"/>
                        <a:pt x="15" y="50"/>
                      </a:cubicBezTo>
                      <a:cubicBezTo>
                        <a:pt x="16" y="50"/>
                        <a:pt x="16" y="50"/>
                        <a:pt x="16" y="50"/>
                      </a:cubicBezTo>
                      <a:cubicBezTo>
                        <a:pt x="16" y="50"/>
                        <a:pt x="16" y="50"/>
                        <a:pt x="16" y="50"/>
                      </a:cubicBezTo>
                      <a:cubicBezTo>
                        <a:pt x="16" y="50"/>
                        <a:pt x="16" y="50"/>
                        <a:pt x="16" y="50"/>
                      </a:cubicBezTo>
                      <a:cubicBezTo>
                        <a:pt x="16" y="51"/>
                        <a:pt x="16" y="51"/>
                        <a:pt x="16" y="51"/>
                      </a:cubicBezTo>
                      <a:cubicBezTo>
                        <a:pt x="16" y="51"/>
                        <a:pt x="16" y="51"/>
                        <a:pt x="16" y="51"/>
                      </a:cubicBezTo>
                      <a:cubicBezTo>
                        <a:pt x="17" y="50"/>
                        <a:pt x="17" y="50"/>
                        <a:pt x="17" y="50"/>
                      </a:cubicBezTo>
                      <a:cubicBezTo>
                        <a:pt x="17" y="50"/>
                        <a:pt x="17" y="50"/>
                        <a:pt x="17" y="50"/>
                      </a:cubicBezTo>
                      <a:cubicBezTo>
                        <a:pt x="17" y="50"/>
                        <a:pt x="17" y="50"/>
                        <a:pt x="17" y="50"/>
                      </a:cubicBezTo>
                      <a:cubicBezTo>
                        <a:pt x="17" y="50"/>
                        <a:pt x="17" y="50"/>
                        <a:pt x="17" y="50"/>
                      </a:cubicBezTo>
                      <a:cubicBezTo>
                        <a:pt x="17" y="51"/>
                        <a:pt x="17" y="51"/>
                        <a:pt x="17" y="51"/>
                      </a:cubicBezTo>
                      <a:cubicBezTo>
                        <a:pt x="17" y="51"/>
                        <a:pt x="17" y="51"/>
                        <a:pt x="17" y="51"/>
                      </a:cubicBezTo>
                      <a:cubicBezTo>
                        <a:pt x="18" y="51"/>
                        <a:pt x="18" y="51"/>
                        <a:pt x="18" y="51"/>
                      </a:cubicBezTo>
                      <a:cubicBezTo>
                        <a:pt x="18" y="51"/>
                        <a:pt x="18" y="51"/>
                        <a:pt x="18" y="51"/>
                      </a:cubicBezTo>
                      <a:cubicBezTo>
                        <a:pt x="18" y="50"/>
                        <a:pt x="18" y="50"/>
                        <a:pt x="18" y="50"/>
                      </a:cubicBezTo>
                      <a:cubicBezTo>
                        <a:pt x="18" y="50"/>
                        <a:pt x="18" y="50"/>
                        <a:pt x="18" y="50"/>
                      </a:cubicBezTo>
                      <a:cubicBezTo>
                        <a:pt x="18" y="50"/>
                        <a:pt x="18" y="50"/>
                        <a:pt x="18" y="50"/>
                      </a:cubicBezTo>
                      <a:cubicBezTo>
                        <a:pt x="19" y="50"/>
                        <a:pt x="19" y="50"/>
                        <a:pt x="19" y="50"/>
                      </a:cubicBezTo>
                      <a:cubicBezTo>
                        <a:pt x="19" y="50"/>
                        <a:pt x="19" y="50"/>
                        <a:pt x="19" y="50"/>
                      </a:cubicBezTo>
                      <a:cubicBezTo>
                        <a:pt x="19" y="50"/>
                        <a:pt x="19" y="50"/>
                        <a:pt x="19" y="50"/>
                      </a:cubicBezTo>
                      <a:cubicBezTo>
                        <a:pt x="19" y="50"/>
                        <a:pt x="19" y="50"/>
                        <a:pt x="19" y="50"/>
                      </a:cubicBezTo>
                      <a:cubicBezTo>
                        <a:pt x="20" y="50"/>
                        <a:pt x="20" y="50"/>
                        <a:pt x="20" y="50"/>
                      </a:cubicBezTo>
                      <a:cubicBezTo>
                        <a:pt x="20" y="51"/>
                        <a:pt x="20" y="51"/>
                        <a:pt x="20" y="51"/>
                      </a:cubicBezTo>
                      <a:cubicBezTo>
                        <a:pt x="20" y="51"/>
                        <a:pt x="20" y="51"/>
                        <a:pt x="20" y="51"/>
                      </a:cubicBezTo>
                      <a:cubicBezTo>
                        <a:pt x="20" y="51"/>
                        <a:pt x="20" y="51"/>
                        <a:pt x="20" y="51"/>
                      </a:cubicBezTo>
                      <a:cubicBezTo>
                        <a:pt x="20" y="51"/>
                        <a:pt x="20" y="51"/>
                        <a:pt x="20" y="51"/>
                      </a:cubicBezTo>
                      <a:cubicBezTo>
                        <a:pt x="19" y="51"/>
                        <a:pt x="19" y="51"/>
                        <a:pt x="19" y="51"/>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5"/>
                        <a:pt x="18" y="55"/>
                        <a:pt x="18" y="55"/>
                      </a:cubicBezTo>
                      <a:cubicBezTo>
                        <a:pt x="18" y="55"/>
                        <a:pt x="18" y="55"/>
                        <a:pt x="18" y="55"/>
                      </a:cubicBezTo>
                      <a:cubicBezTo>
                        <a:pt x="18" y="55"/>
                        <a:pt x="18" y="55"/>
                        <a:pt x="18" y="55"/>
                      </a:cubicBezTo>
                      <a:cubicBezTo>
                        <a:pt x="18" y="55"/>
                        <a:pt x="18" y="55"/>
                        <a:pt x="18" y="55"/>
                      </a:cubicBezTo>
                      <a:cubicBezTo>
                        <a:pt x="18" y="56"/>
                        <a:pt x="18" y="56"/>
                        <a:pt x="18" y="56"/>
                      </a:cubicBezTo>
                      <a:cubicBezTo>
                        <a:pt x="18" y="56"/>
                        <a:pt x="18" y="56"/>
                        <a:pt x="18" y="56"/>
                      </a:cubicBezTo>
                      <a:cubicBezTo>
                        <a:pt x="18" y="56"/>
                        <a:pt x="18" y="56"/>
                        <a:pt x="18" y="56"/>
                      </a:cubicBezTo>
                      <a:cubicBezTo>
                        <a:pt x="18" y="56"/>
                        <a:pt x="18" y="56"/>
                        <a:pt x="18" y="56"/>
                      </a:cubicBezTo>
                      <a:cubicBezTo>
                        <a:pt x="18" y="57"/>
                        <a:pt x="18" y="57"/>
                        <a:pt x="18" y="57"/>
                      </a:cubicBezTo>
                      <a:cubicBezTo>
                        <a:pt x="18" y="57"/>
                        <a:pt x="18" y="57"/>
                        <a:pt x="18" y="57"/>
                      </a:cubicBezTo>
                      <a:cubicBezTo>
                        <a:pt x="18" y="57"/>
                        <a:pt x="18" y="57"/>
                        <a:pt x="18" y="57"/>
                      </a:cubicBezTo>
                      <a:cubicBezTo>
                        <a:pt x="18" y="57"/>
                        <a:pt x="18" y="57"/>
                        <a:pt x="18" y="57"/>
                      </a:cubicBezTo>
                      <a:cubicBezTo>
                        <a:pt x="17" y="57"/>
                        <a:pt x="17" y="57"/>
                        <a:pt x="17" y="57"/>
                      </a:cubicBezTo>
                      <a:cubicBezTo>
                        <a:pt x="17" y="57"/>
                        <a:pt x="17" y="57"/>
                        <a:pt x="17" y="57"/>
                      </a:cubicBezTo>
                      <a:cubicBezTo>
                        <a:pt x="17" y="57"/>
                        <a:pt x="17" y="57"/>
                        <a:pt x="17" y="57"/>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9"/>
                        <a:pt x="17" y="59"/>
                        <a:pt x="17" y="59"/>
                      </a:cubicBezTo>
                      <a:cubicBezTo>
                        <a:pt x="17" y="59"/>
                        <a:pt x="17" y="59"/>
                        <a:pt x="17" y="59"/>
                      </a:cubicBezTo>
                      <a:cubicBezTo>
                        <a:pt x="17" y="59"/>
                        <a:pt x="17" y="59"/>
                        <a:pt x="17" y="59"/>
                      </a:cubicBezTo>
                      <a:cubicBezTo>
                        <a:pt x="17" y="59"/>
                        <a:pt x="17" y="59"/>
                        <a:pt x="17" y="59"/>
                      </a:cubicBezTo>
                      <a:cubicBezTo>
                        <a:pt x="17" y="59"/>
                        <a:pt x="17" y="59"/>
                        <a:pt x="17" y="59"/>
                      </a:cubicBezTo>
                      <a:cubicBezTo>
                        <a:pt x="17" y="60"/>
                        <a:pt x="17" y="60"/>
                        <a:pt x="17" y="60"/>
                      </a:cubicBezTo>
                      <a:cubicBezTo>
                        <a:pt x="17" y="60"/>
                        <a:pt x="17" y="60"/>
                        <a:pt x="17" y="60"/>
                      </a:cubicBezTo>
                      <a:cubicBezTo>
                        <a:pt x="17" y="60"/>
                        <a:pt x="17" y="60"/>
                        <a:pt x="17" y="60"/>
                      </a:cubicBezTo>
                      <a:cubicBezTo>
                        <a:pt x="17" y="60"/>
                        <a:pt x="17" y="60"/>
                        <a:pt x="17" y="60"/>
                      </a:cubicBezTo>
                      <a:cubicBezTo>
                        <a:pt x="17" y="60"/>
                        <a:pt x="17" y="60"/>
                        <a:pt x="17" y="60"/>
                      </a:cubicBezTo>
                      <a:cubicBezTo>
                        <a:pt x="17" y="60"/>
                        <a:pt x="17" y="60"/>
                        <a:pt x="17"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1"/>
                        <a:pt x="16" y="61"/>
                        <a:pt x="16" y="61"/>
                      </a:cubicBezTo>
                      <a:cubicBezTo>
                        <a:pt x="16" y="61"/>
                        <a:pt x="16" y="61"/>
                        <a:pt x="16" y="61"/>
                      </a:cubicBezTo>
                      <a:cubicBezTo>
                        <a:pt x="16" y="61"/>
                        <a:pt x="16" y="61"/>
                        <a:pt x="16" y="61"/>
                      </a:cubicBezTo>
                      <a:cubicBezTo>
                        <a:pt x="16" y="61"/>
                        <a:pt x="16" y="61"/>
                        <a:pt x="16" y="61"/>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4"/>
                        <a:pt x="16" y="64"/>
                        <a:pt x="16" y="64"/>
                      </a:cubicBezTo>
                      <a:cubicBezTo>
                        <a:pt x="16" y="64"/>
                        <a:pt x="16" y="64"/>
                        <a:pt x="16" y="64"/>
                      </a:cubicBezTo>
                      <a:cubicBezTo>
                        <a:pt x="17" y="64"/>
                        <a:pt x="17" y="64"/>
                        <a:pt x="17" y="64"/>
                      </a:cubicBezTo>
                      <a:cubicBezTo>
                        <a:pt x="17" y="64"/>
                        <a:pt x="17" y="64"/>
                        <a:pt x="17" y="64"/>
                      </a:cubicBezTo>
                      <a:cubicBezTo>
                        <a:pt x="17" y="64"/>
                        <a:pt x="17" y="64"/>
                        <a:pt x="17" y="64"/>
                      </a:cubicBezTo>
                      <a:cubicBezTo>
                        <a:pt x="17" y="64"/>
                        <a:pt x="17" y="64"/>
                        <a:pt x="17" y="64"/>
                      </a:cubicBezTo>
                      <a:cubicBezTo>
                        <a:pt x="17" y="64"/>
                        <a:pt x="17" y="64"/>
                        <a:pt x="17" y="64"/>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7" y="66"/>
                        <a:pt x="17" y="66"/>
                        <a:pt x="17" y="66"/>
                      </a:cubicBezTo>
                      <a:cubicBezTo>
                        <a:pt x="17" y="66"/>
                        <a:pt x="17" y="66"/>
                        <a:pt x="17" y="66"/>
                      </a:cubicBezTo>
                      <a:cubicBezTo>
                        <a:pt x="17" y="66"/>
                        <a:pt x="17" y="66"/>
                        <a:pt x="17" y="66"/>
                      </a:cubicBezTo>
                      <a:cubicBezTo>
                        <a:pt x="17" y="66"/>
                        <a:pt x="17" y="66"/>
                        <a:pt x="17" y="66"/>
                      </a:cubicBezTo>
                      <a:cubicBezTo>
                        <a:pt x="16" y="66"/>
                        <a:pt x="16" y="66"/>
                        <a:pt x="16" y="66"/>
                      </a:cubicBezTo>
                      <a:cubicBezTo>
                        <a:pt x="16" y="67"/>
                        <a:pt x="16" y="67"/>
                        <a:pt x="16" y="67"/>
                      </a:cubicBezTo>
                      <a:cubicBezTo>
                        <a:pt x="16" y="67"/>
                        <a:pt x="16" y="67"/>
                        <a:pt x="16" y="67"/>
                      </a:cubicBezTo>
                      <a:cubicBezTo>
                        <a:pt x="16" y="67"/>
                        <a:pt x="16" y="67"/>
                        <a:pt x="16"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4" y="67"/>
                        <a:pt x="14" y="67"/>
                        <a:pt x="14" y="67"/>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9"/>
                        <a:pt x="14" y="69"/>
                        <a:pt x="14" y="69"/>
                      </a:cubicBezTo>
                      <a:cubicBezTo>
                        <a:pt x="14" y="69"/>
                        <a:pt x="14" y="69"/>
                        <a:pt x="14" y="69"/>
                      </a:cubicBezTo>
                      <a:cubicBezTo>
                        <a:pt x="14" y="69"/>
                        <a:pt x="14" y="69"/>
                        <a:pt x="14" y="69"/>
                      </a:cubicBezTo>
                      <a:cubicBezTo>
                        <a:pt x="15" y="69"/>
                        <a:pt x="15" y="69"/>
                        <a:pt x="15" y="69"/>
                      </a:cubicBezTo>
                      <a:cubicBezTo>
                        <a:pt x="15" y="69"/>
                        <a:pt x="15" y="69"/>
                        <a:pt x="15" y="69"/>
                      </a:cubicBezTo>
                      <a:cubicBezTo>
                        <a:pt x="15" y="69"/>
                        <a:pt x="15" y="69"/>
                        <a:pt x="15" y="69"/>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4" y="70"/>
                        <a:pt x="14" y="70"/>
                        <a:pt x="14" y="70"/>
                      </a:cubicBezTo>
                      <a:cubicBezTo>
                        <a:pt x="14" y="70"/>
                        <a:pt x="14" y="70"/>
                        <a:pt x="14" y="70"/>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5" y="72"/>
                        <a:pt x="15" y="72"/>
                        <a:pt x="15" y="72"/>
                      </a:cubicBezTo>
                      <a:cubicBezTo>
                        <a:pt x="15" y="72"/>
                        <a:pt x="15" y="72"/>
                        <a:pt x="15" y="72"/>
                      </a:cubicBezTo>
                      <a:cubicBezTo>
                        <a:pt x="15" y="73"/>
                        <a:pt x="15" y="73"/>
                        <a:pt x="15" y="73"/>
                      </a:cubicBezTo>
                      <a:cubicBezTo>
                        <a:pt x="15" y="73"/>
                        <a:pt x="15" y="73"/>
                        <a:pt x="15" y="73"/>
                      </a:cubicBezTo>
                      <a:cubicBezTo>
                        <a:pt x="15" y="73"/>
                        <a:pt x="15" y="73"/>
                        <a:pt x="15" y="73"/>
                      </a:cubicBezTo>
                      <a:cubicBezTo>
                        <a:pt x="15" y="73"/>
                        <a:pt x="15" y="73"/>
                        <a:pt x="15" y="73"/>
                      </a:cubicBezTo>
                      <a:cubicBezTo>
                        <a:pt x="15" y="73"/>
                        <a:pt x="15" y="73"/>
                        <a:pt x="15" y="73"/>
                      </a:cubicBezTo>
                      <a:cubicBezTo>
                        <a:pt x="16" y="73"/>
                        <a:pt x="16" y="73"/>
                        <a:pt x="16" y="73"/>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7" y="74"/>
                        <a:pt x="17" y="74"/>
                        <a:pt x="17" y="74"/>
                      </a:cubicBezTo>
                      <a:cubicBezTo>
                        <a:pt x="17" y="74"/>
                        <a:pt x="17" y="74"/>
                        <a:pt x="17" y="74"/>
                      </a:cubicBezTo>
                      <a:cubicBezTo>
                        <a:pt x="17" y="74"/>
                        <a:pt x="17" y="74"/>
                        <a:pt x="17" y="74"/>
                      </a:cubicBezTo>
                      <a:cubicBezTo>
                        <a:pt x="17" y="74"/>
                        <a:pt x="17" y="74"/>
                        <a:pt x="17" y="74"/>
                      </a:cubicBezTo>
                      <a:cubicBezTo>
                        <a:pt x="17" y="74"/>
                        <a:pt x="17" y="74"/>
                        <a:pt x="17" y="74"/>
                      </a:cubicBezTo>
                      <a:cubicBezTo>
                        <a:pt x="17" y="74"/>
                        <a:pt x="17" y="74"/>
                        <a:pt x="17" y="74"/>
                      </a:cubicBezTo>
                      <a:cubicBezTo>
                        <a:pt x="18" y="74"/>
                        <a:pt x="18" y="74"/>
                        <a:pt x="18" y="74"/>
                      </a:cubicBezTo>
                      <a:cubicBezTo>
                        <a:pt x="18" y="74"/>
                        <a:pt x="18" y="74"/>
                        <a:pt x="18" y="74"/>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9" y="73"/>
                        <a:pt x="19" y="73"/>
                        <a:pt x="19" y="73"/>
                      </a:cubicBezTo>
                      <a:cubicBezTo>
                        <a:pt x="19" y="73"/>
                        <a:pt x="19" y="73"/>
                        <a:pt x="19" y="73"/>
                      </a:cubicBezTo>
                      <a:cubicBezTo>
                        <a:pt x="19" y="73"/>
                        <a:pt x="19" y="73"/>
                        <a:pt x="19" y="73"/>
                      </a:cubicBezTo>
                      <a:cubicBezTo>
                        <a:pt x="19" y="73"/>
                        <a:pt x="19" y="73"/>
                        <a:pt x="19" y="73"/>
                      </a:cubicBezTo>
                      <a:cubicBezTo>
                        <a:pt x="20" y="73"/>
                        <a:pt x="20" y="73"/>
                        <a:pt x="20" y="73"/>
                      </a:cubicBezTo>
                      <a:cubicBezTo>
                        <a:pt x="20" y="73"/>
                        <a:pt x="20" y="73"/>
                        <a:pt x="20" y="73"/>
                      </a:cubicBezTo>
                      <a:cubicBezTo>
                        <a:pt x="20" y="73"/>
                        <a:pt x="20" y="73"/>
                        <a:pt x="20" y="73"/>
                      </a:cubicBezTo>
                      <a:cubicBezTo>
                        <a:pt x="20" y="73"/>
                        <a:pt x="20" y="73"/>
                        <a:pt x="20" y="73"/>
                      </a:cubicBezTo>
                      <a:cubicBezTo>
                        <a:pt x="20" y="73"/>
                        <a:pt x="20" y="73"/>
                        <a:pt x="20" y="73"/>
                      </a:cubicBezTo>
                      <a:cubicBezTo>
                        <a:pt x="20" y="72"/>
                        <a:pt x="20" y="72"/>
                        <a:pt x="20" y="72"/>
                      </a:cubicBezTo>
                      <a:cubicBezTo>
                        <a:pt x="20" y="72"/>
                        <a:pt x="20" y="72"/>
                        <a:pt x="20" y="72"/>
                      </a:cubicBezTo>
                      <a:cubicBezTo>
                        <a:pt x="20" y="72"/>
                        <a:pt x="20" y="72"/>
                        <a:pt x="20" y="72"/>
                      </a:cubicBezTo>
                      <a:cubicBezTo>
                        <a:pt x="20" y="72"/>
                        <a:pt x="20" y="72"/>
                        <a:pt x="20" y="72"/>
                      </a:cubicBezTo>
                      <a:cubicBezTo>
                        <a:pt x="20" y="72"/>
                        <a:pt x="20" y="72"/>
                        <a:pt x="20" y="72"/>
                      </a:cubicBezTo>
                      <a:cubicBezTo>
                        <a:pt x="21" y="72"/>
                        <a:pt x="21" y="72"/>
                        <a:pt x="21" y="72"/>
                      </a:cubicBezTo>
                      <a:cubicBezTo>
                        <a:pt x="21" y="72"/>
                        <a:pt x="21" y="72"/>
                        <a:pt x="21" y="72"/>
                      </a:cubicBezTo>
                      <a:cubicBezTo>
                        <a:pt x="21" y="72"/>
                        <a:pt x="21" y="72"/>
                        <a:pt x="21" y="72"/>
                      </a:cubicBezTo>
                      <a:cubicBezTo>
                        <a:pt x="21" y="72"/>
                        <a:pt x="21" y="72"/>
                        <a:pt x="21" y="72"/>
                      </a:cubicBezTo>
                      <a:cubicBezTo>
                        <a:pt x="21" y="72"/>
                        <a:pt x="21" y="72"/>
                        <a:pt x="21" y="72"/>
                      </a:cubicBezTo>
                      <a:cubicBezTo>
                        <a:pt x="21" y="72"/>
                        <a:pt x="21" y="72"/>
                        <a:pt x="21" y="72"/>
                      </a:cubicBezTo>
                      <a:cubicBezTo>
                        <a:pt x="21" y="71"/>
                        <a:pt x="21" y="71"/>
                        <a:pt x="21" y="71"/>
                      </a:cubicBezTo>
                      <a:cubicBezTo>
                        <a:pt x="21" y="71"/>
                        <a:pt x="21" y="71"/>
                        <a:pt x="21" y="71"/>
                      </a:cubicBezTo>
                      <a:cubicBezTo>
                        <a:pt x="21" y="71"/>
                        <a:pt x="21" y="71"/>
                        <a:pt x="21" y="71"/>
                      </a:cubicBezTo>
                      <a:cubicBezTo>
                        <a:pt x="21" y="71"/>
                        <a:pt x="21" y="71"/>
                        <a:pt x="21" y="71"/>
                      </a:cubicBezTo>
                      <a:cubicBezTo>
                        <a:pt x="22" y="71"/>
                        <a:pt x="22" y="71"/>
                        <a:pt x="22" y="71"/>
                      </a:cubicBezTo>
                      <a:cubicBezTo>
                        <a:pt x="22" y="71"/>
                        <a:pt x="22" y="71"/>
                        <a:pt x="22" y="71"/>
                      </a:cubicBezTo>
                      <a:cubicBezTo>
                        <a:pt x="22" y="71"/>
                        <a:pt x="22" y="71"/>
                        <a:pt x="22" y="71"/>
                      </a:cubicBezTo>
                      <a:cubicBezTo>
                        <a:pt x="22" y="71"/>
                        <a:pt x="22" y="71"/>
                        <a:pt x="22" y="71"/>
                      </a:cubicBezTo>
                      <a:cubicBezTo>
                        <a:pt x="21" y="71"/>
                        <a:pt x="21" y="71"/>
                        <a:pt x="21" y="71"/>
                      </a:cubicBezTo>
                      <a:cubicBezTo>
                        <a:pt x="22" y="71"/>
                        <a:pt x="22" y="71"/>
                        <a:pt x="22" y="71"/>
                      </a:cubicBezTo>
                      <a:cubicBezTo>
                        <a:pt x="22" y="71"/>
                        <a:pt x="22" y="71"/>
                        <a:pt x="22" y="71"/>
                      </a:cubicBezTo>
                      <a:cubicBezTo>
                        <a:pt x="22" y="71"/>
                        <a:pt x="22" y="71"/>
                        <a:pt x="22" y="71"/>
                      </a:cubicBezTo>
                      <a:cubicBezTo>
                        <a:pt x="22" y="70"/>
                        <a:pt x="22" y="70"/>
                        <a:pt x="22" y="70"/>
                      </a:cubicBezTo>
                      <a:cubicBezTo>
                        <a:pt x="22" y="70"/>
                        <a:pt x="22" y="70"/>
                        <a:pt x="22" y="70"/>
                      </a:cubicBezTo>
                      <a:cubicBezTo>
                        <a:pt x="22" y="70"/>
                        <a:pt x="22" y="70"/>
                        <a:pt x="22" y="70"/>
                      </a:cubicBezTo>
                      <a:cubicBezTo>
                        <a:pt x="22" y="71"/>
                        <a:pt x="22" y="71"/>
                        <a:pt x="22" y="71"/>
                      </a:cubicBezTo>
                      <a:cubicBezTo>
                        <a:pt x="22" y="71"/>
                        <a:pt x="22" y="71"/>
                        <a:pt x="22" y="71"/>
                      </a:cubicBezTo>
                      <a:cubicBezTo>
                        <a:pt x="23" y="71"/>
                        <a:pt x="23" y="71"/>
                        <a:pt x="23" y="71"/>
                      </a:cubicBezTo>
                      <a:cubicBezTo>
                        <a:pt x="23" y="71"/>
                        <a:pt x="23" y="71"/>
                        <a:pt x="23" y="71"/>
                      </a:cubicBezTo>
                      <a:cubicBezTo>
                        <a:pt x="23" y="72"/>
                        <a:pt x="23" y="72"/>
                        <a:pt x="23" y="72"/>
                      </a:cubicBezTo>
                      <a:cubicBezTo>
                        <a:pt x="23" y="72"/>
                        <a:pt x="23" y="72"/>
                        <a:pt x="23" y="72"/>
                      </a:cubicBezTo>
                      <a:cubicBezTo>
                        <a:pt x="23" y="72"/>
                        <a:pt x="23" y="72"/>
                        <a:pt x="23" y="72"/>
                      </a:cubicBezTo>
                      <a:cubicBezTo>
                        <a:pt x="23" y="72"/>
                        <a:pt x="23" y="72"/>
                        <a:pt x="23" y="72"/>
                      </a:cubicBezTo>
                      <a:cubicBezTo>
                        <a:pt x="23" y="72"/>
                        <a:pt x="23" y="72"/>
                        <a:pt x="23" y="72"/>
                      </a:cubicBezTo>
                      <a:cubicBezTo>
                        <a:pt x="24" y="72"/>
                        <a:pt x="24" y="72"/>
                        <a:pt x="24" y="72"/>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4"/>
                        <a:pt x="24" y="74"/>
                        <a:pt x="24" y="74"/>
                      </a:cubicBezTo>
                      <a:cubicBezTo>
                        <a:pt x="24" y="74"/>
                        <a:pt x="24" y="74"/>
                        <a:pt x="24" y="74"/>
                      </a:cubicBezTo>
                      <a:cubicBezTo>
                        <a:pt x="24" y="74"/>
                        <a:pt x="24" y="74"/>
                        <a:pt x="24" y="74"/>
                      </a:cubicBezTo>
                      <a:cubicBezTo>
                        <a:pt x="24" y="74"/>
                        <a:pt x="24" y="74"/>
                        <a:pt x="24" y="74"/>
                      </a:cubicBezTo>
                      <a:cubicBezTo>
                        <a:pt x="24" y="74"/>
                        <a:pt x="24" y="74"/>
                        <a:pt x="24" y="74"/>
                      </a:cubicBezTo>
                      <a:cubicBezTo>
                        <a:pt x="24" y="75"/>
                        <a:pt x="24" y="75"/>
                        <a:pt x="24" y="75"/>
                      </a:cubicBezTo>
                      <a:cubicBezTo>
                        <a:pt x="25" y="75"/>
                        <a:pt x="25" y="75"/>
                        <a:pt x="25" y="75"/>
                      </a:cubicBezTo>
                      <a:cubicBezTo>
                        <a:pt x="25" y="75"/>
                        <a:pt x="25" y="75"/>
                        <a:pt x="25" y="75"/>
                      </a:cubicBezTo>
                      <a:cubicBezTo>
                        <a:pt x="25" y="75"/>
                        <a:pt x="25" y="75"/>
                        <a:pt x="25" y="75"/>
                      </a:cubicBezTo>
                      <a:cubicBezTo>
                        <a:pt x="25" y="75"/>
                        <a:pt x="25" y="75"/>
                        <a:pt x="25" y="75"/>
                      </a:cubicBezTo>
                      <a:cubicBezTo>
                        <a:pt x="25" y="75"/>
                        <a:pt x="25" y="75"/>
                        <a:pt x="25" y="75"/>
                      </a:cubicBezTo>
                      <a:cubicBezTo>
                        <a:pt x="24" y="75"/>
                        <a:pt x="24" y="75"/>
                        <a:pt x="24" y="75"/>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7"/>
                        <a:pt x="24" y="77"/>
                        <a:pt x="24" y="77"/>
                      </a:cubicBezTo>
                      <a:cubicBezTo>
                        <a:pt x="24" y="77"/>
                        <a:pt x="24" y="77"/>
                        <a:pt x="24" y="77"/>
                      </a:cubicBezTo>
                      <a:cubicBezTo>
                        <a:pt x="25" y="77"/>
                        <a:pt x="25" y="77"/>
                        <a:pt x="25" y="77"/>
                      </a:cubicBezTo>
                      <a:cubicBezTo>
                        <a:pt x="25" y="77"/>
                        <a:pt x="25" y="77"/>
                        <a:pt x="25" y="77"/>
                      </a:cubicBezTo>
                      <a:cubicBezTo>
                        <a:pt x="25" y="77"/>
                        <a:pt x="25" y="77"/>
                        <a:pt x="25" y="77"/>
                      </a:cubicBezTo>
                      <a:cubicBezTo>
                        <a:pt x="25" y="78"/>
                        <a:pt x="25" y="78"/>
                        <a:pt x="25" y="78"/>
                      </a:cubicBezTo>
                      <a:cubicBezTo>
                        <a:pt x="25" y="78"/>
                        <a:pt x="25" y="78"/>
                        <a:pt x="25" y="78"/>
                      </a:cubicBezTo>
                      <a:cubicBezTo>
                        <a:pt x="25" y="78"/>
                        <a:pt x="25" y="78"/>
                        <a:pt x="25" y="78"/>
                      </a:cubicBezTo>
                      <a:cubicBezTo>
                        <a:pt x="25" y="78"/>
                        <a:pt x="25" y="78"/>
                        <a:pt x="25" y="78"/>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6" y="81"/>
                        <a:pt x="26" y="81"/>
                        <a:pt x="26" y="81"/>
                      </a:cubicBezTo>
                      <a:cubicBezTo>
                        <a:pt x="26" y="81"/>
                        <a:pt x="26" y="81"/>
                        <a:pt x="26" y="81"/>
                      </a:cubicBezTo>
                      <a:cubicBezTo>
                        <a:pt x="26" y="81"/>
                        <a:pt x="26" y="81"/>
                        <a:pt x="26" y="81"/>
                      </a:cubicBezTo>
                      <a:cubicBezTo>
                        <a:pt x="26" y="81"/>
                        <a:pt x="26" y="81"/>
                        <a:pt x="26" y="81"/>
                      </a:cubicBezTo>
                      <a:cubicBezTo>
                        <a:pt x="26" y="81"/>
                        <a:pt x="26" y="81"/>
                        <a:pt x="26" y="81"/>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3"/>
                        <a:pt x="26" y="83"/>
                        <a:pt x="26" y="83"/>
                      </a:cubicBezTo>
                      <a:cubicBezTo>
                        <a:pt x="26" y="83"/>
                        <a:pt x="26" y="83"/>
                        <a:pt x="26" y="83"/>
                      </a:cubicBezTo>
                      <a:cubicBezTo>
                        <a:pt x="26" y="83"/>
                        <a:pt x="26" y="83"/>
                        <a:pt x="26" y="83"/>
                      </a:cubicBezTo>
                      <a:cubicBezTo>
                        <a:pt x="27" y="83"/>
                        <a:pt x="27" y="83"/>
                        <a:pt x="27" y="83"/>
                      </a:cubicBezTo>
                      <a:cubicBezTo>
                        <a:pt x="27" y="83"/>
                        <a:pt x="27" y="83"/>
                        <a:pt x="27" y="83"/>
                      </a:cubicBezTo>
                      <a:cubicBezTo>
                        <a:pt x="27" y="83"/>
                        <a:pt x="27" y="83"/>
                        <a:pt x="27" y="83"/>
                      </a:cubicBezTo>
                      <a:cubicBezTo>
                        <a:pt x="27" y="83"/>
                        <a:pt x="27" y="83"/>
                        <a:pt x="27" y="83"/>
                      </a:cubicBezTo>
                      <a:cubicBezTo>
                        <a:pt x="27" y="83"/>
                        <a:pt x="27" y="83"/>
                        <a:pt x="27" y="83"/>
                      </a:cubicBezTo>
                      <a:cubicBezTo>
                        <a:pt x="27" y="83"/>
                        <a:pt x="27" y="83"/>
                        <a:pt x="27" y="83"/>
                      </a:cubicBezTo>
                      <a:cubicBezTo>
                        <a:pt x="28" y="84"/>
                        <a:pt x="28" y="84"/>
                        <a:pt x="28" y="84"/>
                      </a:cubicBezTo>
                      <a:cubicBezTo>
                        <a:pt x="28" y="84"/>
                        <a:pt x="28" y="84"/>
                        <a:pt x="28" y="84"/>
                      </a:cubicBezTo>
                      <a:cubicBezTo>
                        <a:pt x="28" y="85"/>
                        <a:pt x="28" y="85"/>
                        <a:pt x="28" y="85"/>
                      </a:cubicBezTo>
                      <a:cubicBezTo>
                        <a:pt x="28" y="85"/>
                        <a:pt x="28" y="85"/>
                        <a:pt x="28" y="85"/>
                      </a:cubicBezTo>
                      <a:cubicBezTo>
                        <a:pt x="28" y="85"/>
                        <a:pt x="28" y="85"/>
                        <a:pt x="28" y="85"/>
                      </a:cubicBezTo>
                      <a:cubicBezTo>
                        <a:pt x="28" y="85"/>
                        <a:pt x="28" y="85"/>
                        <a:pt x="28" y="85"/>
                      </a:cubicBezTo>
                      <a:cubicBezTo>
                        <a:pt x="28" y="86"/>
                        <a:pt x="28" y="86"/>
                        <a:pt x="28" y="86"/>
                      </a:cubicBezTo>
                      <a:cubicBezTo>
                        <a:pt x="28" y="86"/>
                        <a:pt x="28" y="86"/>
                        <a:pt x="28" y="86"/>
                      </a:cubicBezTo>
                      <a:cubicBezTo>
                        <a:pt x="28" y="86"/>
                        <a:pt x="28" y="86"/>
                        <a:pt x="28" y="86"/>
                      </a:cubicBezTo>
                      <a:cubicBezTo>
                        <a:pt x="28" y="86"/>
                        <a:pt x="28" y="86"/>
                        <a:pt x="28" y="86"/>
                      </a:cubicBezTo>
                      <a:cubicBezTo>
                        <a:pt x="28" y="86"/>
                        <a:pt x="28" y="86"/>
                        <a:pt x="28" y="86"/>
                      </a:cubicBezTo>
                      <a:cubicBezTo>
                        <a:pt x="27" y="86"/>
                        <a:pt x="27" y="86"/>
                        <a:pt x="27" y="86"/>
                      </a:cubicBezTo>
                      <a:cubicBezTo>
                        <a:pt x="27" y="86"/>
                        <a:pt x="27" y="86"/>
                        <a:pt x="27" y="86"/>
                      </a:cubicBezTo>
                      <a:cubicBezTo>
                        <a:pt x="27" y="86"/>
                        <a:pt x="27" y="86"/>
                        <a:pt x="27" y="86"/>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8"/>
                        <a:pt x="27" y="88"/>
                        <a:pt x="27" y="88"/>
                      </a:cubicBezTo>
                      <a:cubicBezTo>
                        <a:pt x="27" y="88"/>
                        <a:pt x="27" y="88"/>
                        <a:pt x="27" y="88"/>
                      </a:cubicBezTo>
                      <a:cubicBezTo>
                        <a:pt x="28" y="88"/>
                        <a:pt x="28" y="88"/>
                        <a:pt x="28" y="88"/>
                      </a:cubicBezTo>
                      <a:cubicBezTo>
                        <a:pt x="28" y="88"/>
                        <a:pt x="28" y="88"/>
                        <a:pt x="28" y="88"/>
                      </a:cubicBezTo>
                      <a:cubicBezTo>
                        <a:pt x="28" y="89"/>
                        <a:pt x="28" y="89"/>
                        <a:pt x="28" y="89"/>
                      </a:cubicBezTo>
                      <a:cubicBezTo>
                        <a:pt x="29" y="89"/>
                        <a:pt x="29" y="89"/>
                        <a:pt x="29" y="89"/>
                      </a:cubicBezTo>
                      <a:cubicBezTo>
                        <a:pt x="29" y="89"/>
                        <a:pt x="29" y="89"/>
                        <a:pt x="29" y="89"/>
                      </a:cubicBezTo>
                      <a:cubicBezTo>
                        <a:pt x="29" y="89"/>
                        <a:pt x="29" y="89"/>
                        <a:pt x="29" y="89"/>
                      </a:cubicBezTo>
                      <a:cubicBezTo>
                        <a:pt x="29" y="90"/>
                        <a:pt x="29" y="90"/>
                        <a:pt x="29" y="90"/>
                      </a:cubicBezTo>
                      <a:cubicBezTo>
                        <a:pt x="29" y="90"/>
                        <a:pt x="29" y="90"/>
                        <a:pt x="29" y="90"/>
                      </a:cubicBezTo>
                      <a:cubicBezTo>
                        <a:pt x="29" y="90"/>
                        <a:pt x="29" y="90"/>
                        <a:pt x="29" y="90"/>
                      </a:cubicBezTo>
                      <a:cubicBezTo>
                        <a:pt x="29" y="90"/>
                        <a:pt x="29" y="90"/>
                        <a:pt x="29" y="90"/>
                      </a:cubicBezTo>
                      <a:cubicBezTo>
                        <a:pt x="29" y="90"/>
                        <a:pt x="29" y="90"/>
                        <a:pt x="29" y="90"/>
                      </a:cubicBezTo>
                      <a:cubicBezTo>
                        <a:pt x="29" y="90"/>
                        <a:pt x="29" y="90"/>
                        <a:pt x="29" y="90"/>
                      </a:cubicBezTo>
                      <a:cubicBezTo>
                        <a:pt x="30" y="89"/>
                        <a:pt x="30" y="89"/>
                        <a:pt x="30" y="89"/>
                      </a:cubicBezTo>
                      <a:cubicBezTo>
                        <a:pt x="30" y="89"/>
                        <a:pt x="30" y="89"/>
                        <a:pt x="30" y="89"/>
                      </a:cubicBezTo>
                      <a:cubicBezTo>
                        <a:pt x="30" y="89"/>
                        <a:pt x="30" y="89"/>
                        <a:pt x="30" y="89"/>
                      </a:cubicBezTo>
                      <a:cubicBezTo>
                        <a:pt x="30" y="89"/>
                        <a:pt x="30" y="89"/>
                        <a:pt x="30" y="89"/>
                      </a:cubicBezTo>
                      <a:cubicBezTo>
                        <a:pt x="30" y="89"/>
                        <a:pt x="30" y="89"/>
                        <a:pt x="30" y="89"/>
                      </a:cubicBezTo>
                      <a:cubicBezTo>
                        <a:pt x="31" y="90"/>
                        <a:pt x="31" y="90"/>
                        <a:pt x="31" y="90"/>
                      </a:cubicBezTo>
                      <a:cubicBezTo>
                        <a:pt x="31" y="90"/>
                        <a:pt x="31" y="90"/>
                        <a:pt x="31" y="90"/>
                      </a:cubicBezTo>
                      <a:cubicBezTo>
                        <a:pt x="31" y="90"/>
                        <a:pt x="31" y="90"/>
                        <a:pt x="31" y="90"/>
                      </a:cubicBezTo>
                      <a:cubicBezTo>
                        <a:pt x="31" y="90"/>
                        <a:pt x="31" y="90"/>
                        <a:pt x="31" y="90"/>
                      </a:cubicBezTo>
                      <a:cubicBezTo>
                        <a:pt x="31" y="90"/>
                        <a:pt x="31" y="90"/>
                        <a:pt x="31" y="90"/>
                      </a:cubicBezTo>
                      <a:cubicBezTo>
                        <a:pt x="32" y="91"/>
                        <a:pt x="32" y="91"/>
                        <a:pt x="32" y="91"/>
                      </a:cubicBezTo>
                      <a:cubicBezTo>
                        <a:pt x="32" y="91"/>
                        <a:pt x="32" y="91"/>
                        <a:pt x="32" y="91"/>
                      </a:cubicBezTo>
                      <a:cubicBezTo>
                        <a:pt x="32" y="91"/>
                        <a:pt x="32" y="91"/>
                        <a:pt x="32" y="91"/>
                      </a:cubicBezTo>
                      <a:cubicBezTo>
                        <a:pt x="32" y="91"/>
                        <a:pt x="32" y="91"/>
                        <a:pt x="32" y="91"/>
                      </a:cubicBezTo>
                      <a:cubicBezTo>
                        <a:pt x="32" y="91"/>
                        <a:pt x="32" y="91"/>
                        <a:pt x="32" y="91"/>
                      </a:cubicBezTo>
                      <a:cubicBezTo>
                        <a:pt x="32" y="91"/>
                        <a:pt x="32" y="91"/>
                        <a:pt x="32" y="91"/>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3"/>
                        <a:pt x="32" y="93"/>
                        <a:pt x="32" y="93"/>
                      </a:cubicBezTo>
                      <a:cubicBezTo>
                        <a:pt x="32" y="93"/>
                        <a:pt x="32" y="93"/>
                        <a:pt x="32" y="93"/>
                      </a:cubicBezTo>
                      <a:cubicBezTo>
                        <a:pt x="32" y="93"/>
                        <a:pt x="32" y="93"/>
                        <a:pt x="32" y="93"/>
                      </a:cubicBezTo>
                      <a:cubicBezTo>
                        <a:pt x="33" y="93"/>
                        <a:pt x="33" y="93"/>
                        <a:pt x="33" y="93"/>
                      </a:cubicBezTo>
                      <a:cubicBezTo>
                        <a:pt x="33" y="93"/>
                        <a:pt x="33" y="93"/>
                        <a:pt x="33" y="93"/>
                      </a:cubicBezTo>
                      <a:cubicBezTo>
                        <a:pt x="32" y="93"/>
                        <a:pt x="32" y="93"/>
                        <a:pt x="32" y="93"/>
                      </a:cubicBezTo>
                      <a:cubicBezTo>
                        <a:pt x="32" y="93"/>
                        <a:pt x="32" y="93"/>
                        <a:pt x="32" y="93"/>
                      </a:cubicBezTo>
                      <a:cubicBezTo>
                        <a:pt x="32" y="93"/>
                        <a:pt x="32" y="93"/>
                        <a:pt x="32" y="93"/>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5"/>
                        <a:pt x="32" y="95"/>
                        <a:pt x="32" y="95"/>
                      </a:cubicBezTo>
                      <a:cubicBezTo>
                        <a:pt x="32" y="95"/>
                        <a:pt x="32" y="95"/>
                        <a:pt x="32" y="95"/>
                      </a:cubicBezTo>
                      <a:cubicBezTo>
                        <a:pt x="32" y="95"/>
                        <a:pt x="32" y="95"/>
                        <a:pt x="32" y="95"/>
                      </a:cubicBezTo>
                      <a:cubicBezTo>
                        <a:pt x="33" y="95"/>
                        <a:pt x="33" y="95"/>
                        <a:pt x="33" y="95"/>
                      </a:cubicBezTo>
                      <a:cubicBezTo>
                        <a:pt x="33" y="95"/>
                        <a:pt x="33" y="95"/>
                        <a:pt x="33" y="95"/>
                      </a:cubicBezTo>
                      <a:cubicBezTo>
                        <a:pt x="33" y="95"/>
                        <a:pt x="33" y="95"/>
                        <a:pt x="33" y="95"/>
                      </a:cubicBezTo>
                      <a:cubicBezTo>
                        <a:pt x="33" y="95"/>
                        <a:pt x="33" y="95"/>
                        <a:pt x="33" y="95"/>
                      </a:cubicBezTo>
                      <a:cubicBezTo>
                        <a:pt x="33" y="95"/>
                        <a:pt x="33" y="95"/>
                        <a:pt x="33" y="95"/>
                      </a:cubicBezTo>
                      <a:cubicBezTo>
                        <a:pt x="33" y="96"/>
                        <a:pt x="33" y="96"/>
                        <a:pt x="33" y="96"/>
                      </a:cubicBezTo>
                      <a:cubicBezTo>
                        <a:pt x="33" y="96"/>
                        <a:pt x="33" y="96"/>
                        <a:pt x="33" y="96"/>
                      </a:cubicBezTo>
                      <a:cubicBezTo>
                        <a:pt x="33" y="96"/>
                        <a:pt x="33" y="96"/>
                        <a:pt x="33" y="96"/>
                      </a:cubicBezTo>
                      <a:cubicBezTo>
                        <a:pt x="33" y="96"/>
                        <a:pt x="33" y="96"/>
                        <a:pt x="33" y="96"/>
                      </a:cubicBezTo>
                      <a:cubicBezTo>
                        <a:pt x="33" y="96"/>
                        <a:pt x="33" y="96"/>
                        <a:pt x="33" y="96"/>
                      </a:cubicBezTo>
                      <a:cubicBezTo>
                        <a:pt x="33" y="96"/>
                        <a:pt x="33" y="96"/>
                        <a:pt x="33" y="96"/>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4" y="98"/>
                        <a:pt x="34" y="98"/>
                        <a:pt x="34" y="98"/>
                      </a:cubicBezTo>
                      <a:cubicBezTo>
                        <a:pt x="34" y="98"/>
                        <a:pt x="34" y="98"/>
                        <a:pt x="34" y="98"/>
                      </a:cubicBezTo>
                      <a:cubicBezTo>
                        <a:pt x="34" y="98"/>
                        <a:pt x="34" y="98"/>
                        <a:pt x="34" y="98"/>
                      </a:cubicBezTo>
                      <a:cubicBezTo>
                        <a:pt x="34" y="98"/>
                        <a:pt x="34" y="98"/>
                        <a:pt x="34" y="98"/>
                      </a:cubicBezTo>
                      <a:cubicBezTo>
                        <a:pt x="34" y="98"/>
                        <a:pt x="34" y="98"/>
                        <a:pt x="34" y="98"/>
                      </a:cubicBezTo>
                      <a:cubicBezTo>
                        <a:pt x="34" y="98"/>
                        <a:pt x="34" y="98"/>
                        <a:pt x="34" y="98"/>
                      </a:cubicBezTo>
                      <a:cubicBezTo>
                        <a:pt x="35" y="99"/>
                        <a:pt x="35" y="99"/>
                        <a:pt x="35" y="99"/>
                      </a:cubicBezTo>
                      <a:cubicBezTo>
                        <a:pt x="35" y="99"/>
                        <a:pt x="35" y="99"/>
                        <a:pt x="35" y="99"/>
                      </a:cubicBezTo>
                      <a:cubicBezTo>
                        <a:pt x="35" y="99"/>
                        <a:pt x="35" y="99"/>
                        <a:pt x="35" y="99"/>
                      </a:cubicBezTo>
                      <a:cubicBezTo>
                        <a:pt x="35" y="99"/>
                        <a:pt x="35" y="99"/>
                        <a:pt x="35" y="99"/>
                      </a:cubicBezTo>
                      <a:cubicBezTo>
                        <a:pt x="35" y="99"/>
                        <a:pt x="35" y="99"/>
                        <a:pt x="35" y="99"/>
                      </a:cubicBezTo>
                      <a:cubicBezTo>
                        <a:pt x="35" y="99"/>
                        <a:pt x="35" y="99"/>
                        <a:pt x="35" y="99"/>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6" y="97"/>
                        <a:pt x="36" y="97"/>
                        <a:pt x="36" y="97"/>
                      </a:cubicBezTo>
                      <a:cubicBezTo>
                        <a:pt x="36" y="97"/>
                        <a:pt x="36" y="97"/>
                        <a:pt x="36" y="97"/>
                      </a:cubicBezTo>
                      <a:cubicBezTo>
                        <a:pt x="37" y="97"/>
                        <a:pt x="37" y="97"/>
                        <a:pt x="37" y="97"/>
                      </a:cubicBezTo>
                      <a:cubicBezTo>
                        <a:pt x="37" y="97"/>
                        <a:pt x="37" y="97"/>
                        <a:pt x="37" y="97"/>
                      </a:cubicBezTo>
                      <a:cubicBezTo>
                        <a:pt x="37" y="97"/>
                        <a:pt x="37" y="97"/>
                        <a:pt x="37" y="97"/>
                      </a:cubicBezTo>
                      <a:cubicBezTo>
                        <a:pt x="37" y="97"/>
                        <a:pt x="37" y="97"/>
                        <a:pt x="37" y="97"/>
                      </a:cubicBezTo>
                      <a:cubicBezTo>
                        <a:pt x="37" y="97"/>
                        <a:pt x="37" y="97"/>
                        <a:pt x="37" y="97"/>
                      </a:cubicBezTo>
                      <a:cubicBezTo>
                        <a:pt x="38" y="97"/>
                        <a:pt x="38" y="97"/>
                        <a:pt x="38"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2" y="98"/>
                        <a:pt x="42" y="98"/>
                        <a:pt x="42" y="98"/>
                      </a:cubicBezTo>
                      <a:cubicBezTo>
                        <a:pt x="42" y="98"/>
                        <a:pt x="42" y="98"/>
                        <a:pt x="42" y="98"/>
                      </a:cubicBezTo>
                      <a:cubicBezTo>
                        <a:pt x="42" y="98"/>
                        <a:pt x="42" y="98"/>
                        <a:pt x="42" y="98"/>
                      </a:cubicBezTo>
                      <a:cubicBezTo>
                        <a:pt x="42" y="97"/>
                        <a:pt x="42" y="97"/>
                        <a:pt x="42" y="97"/>
                      </a:cubicBezTo>
                      <a:cubicBezTo>
                        <a:pt x="42" y="97"/>
                        <a:pt x="42" y="97"/>
                        <a:pt x="42" y="97"/>
                      </a:cubicBezTo>
                      <a:cubicBezTo>
                        <a:pt x="42" y="97"/>
                        <a:pt x="42" y="97"/>
                        <a:pt x="42" y="97"/>
                      </a:cubicBezTo>
                      <a:cubicBezTo>
                        <a:pt x="42" y="96"/>
                        <a:pt x="42" y="96"/>
                        <a:pt x="42" y="96"/>
                      </a:cubicBezTo>
                      <a:cubicBezTo>
                        <a:pt x="43" y="96"/>
                        <a:pt x="43" y="96"/>
                        <a:pt x="43" y="96"/>
                      </a:cubicBezTo>
                      <a:cubicBezTo>
                        <a:pt x="43" y="96"/>
                        <a:pt x="43" y="96"/>
                        <a:pt x="43" y="96"/>
                      </a:cubicBezTo>
                      <a:cubicBezTo>
                        <a:pt x="43" y="96"/>
                        <a:pt x="43" y="96"/>
                        <a:pt x="43" y="96"/>
                      </a:cubicBezTo>
                      <a:cubicBezTo>
                        <a:pt x="43" y="96"/>
                        <a:pt x="43" y="96"/>
                        <a:pt x="43" y="96"/>
                      </a:cubicBezTo>
                      <a:cubicBezTo>
                        <a:pt x="43" y="96"/>
                        <a:pt x="43" y="96"/>
                        <a:pt x="43" y="96"/>
                      </a:cubicBezTo>
                      <a:cubicBezTo>
                        <a:pt x="43" y="96"/>
                        <a:pt x="43" y="96"/>
                        <a:pt x="43"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5" y="96"/>
                        <a:pt x="45" y="96"/>
                        <a:pt x="45" y="96"/>
                      </a:cubicBezTo>
                      <a:cubicBezTo>
                        <a:pt x="45" y="96"/>
                        <a:pt x="45" y="96"/>
                        <a:pt x="45" y="96"/>
                      </a:cubicBezTo>
                      <a:cubicBezTo>
                        <a:pt x="45" y="97"/>
                        <a:pt x="45" y="97"/>
                        <a:pt x="45" y="97"/>
                      </a:cubicBezTo>
                      <a:cubicBezTo>
                        <a:pt x="46" y="97"/>
                        <a:pt x="46" y="97"/>
                        <a:pt x="46" y="97"/>
                      </a:cubicBezTo>
                      <a:cubicBezTo>
                        <a:pt x="46" y="97"/>
                        <a:pt x="46" y="97"/>
                        <a:pt x="46" y="97"/>
                      </a:cubicBezTo>
                      <a:cubicBezTo>
                        <a:pt x="47" y="97"/>
                        <a:pt x="47" y="97"/>
                        <a:pt x="47"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9" y="97"/>
                        <a:pt x="49" y="97"/>
                        <a:pt x="49" y="97"/>
                      </a:cubicBezTo>
                      <a:cubicBezTo>
                        <a:pt x="49" y="97"/>
                        <a:pt x="49" y="97"/>
                        <a:pt x="49" y="97"/>
                      </a:cubicBezTo>
                      <a:cubicBezTo>
                        <a:pt x="49" y="97"/>
                        <a:pt x="49" y="97"/>
                        <a:pt x="49" y="97"/>
                      </a:cubicBezTo>
                      <a:cubicBezTo>
                        <a:pt x="49" y="97"/>
                        <a:pt x="49" y="97"/>
                        <a:pt x="49"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1" y="97"/>
                        <a:pt x="51" y="97"/>
                        <a:pt x="51" y="97"/>
                      </a:cubicBezTo>
                      <a:cubicBezTo>
                        <a:pt x="51" y="97"/>
                        <a:pt x="51" y="97"/>
                        <a:pt x="51" y="97"/>
                      </a:cubicBezTo>
                      <a:cubicBezTo>
                        <a:pt x="51" y="97"/>
                        <a:pt x="51" y="97"/>
                        <a:pt x="51" y="97"/>
                      </a:cubicBezTo>
                      <a:cubicBezTo>
                        <a:pt x="52" y="97"/>
                        <a:pt x="52" y="97"/>
                        <a:pt x="52" y="97"/>
                      </a:cubicBezTo>
                      <a:cubicBezTo>
                        <a:pt x="52" y="97"/>
                        <a:pt x="52" y="97"/>
                        <a:pt x="52" y="97"/>
                      </a:cubicBezTo>
                      <a:cubicBezTo>
                        <a:pt x="53" y="97"/>
                        <a:pt x="53" y="97"/>
                        <a:pt x="53" y="97"/>
                      </a:cubicBezTo>
                      <a:cubicBezTo>
                        <a:pt x="54" y="97"/>
                        <a:pt x="54" y="97"/>
                        <a:pt x="54" y="97"/>
                      </a:cubicBezTo>
                      <a:cubicBezTo>
                        <a:pt x="54" y="97"/>
                        <a:pt x="54" y="97"/>
                        <a:pt x="54" y="97"/>
                      </a:cubicBezTo>
                      <a:cubicBezTo>
                        <a:pt x="54" y="98"/>
                        <a:pt x="54" y="98"/>
                        <a:pt x="54" y="98"/>
                      </a:cubicBezTo>
                      <a:cubicBezTo>
                        <a:pt x="54" y="98"/>
                        <a:pt x="54" y="98"/>
                        <a:pt x="54" y="98"/>
                      </a:cubicBezTo>
                      <a:cubicBezTo>
                        <a:pt x="54" y="98"/>
                        <a:pt x="54" y="98"/>
                        <a:pt x="54" y="98"/>
                      </a:cubicBezTo>
                      <a:cubicBezTo>
                        <a:pt x="55" y="98"/>
                        <a:pt x="55" y="98"/>
                        <a:pt x="55" y="98"/>
                      </a:cubicBezTo>
                      <a:cubicBezTo>
                        <a:pt x="55" y="98"/>
                        <a:pt x="55" y="98"/>
                        <a:pt x="55" y="98"/>
                      </a:cubicBezTo>
                      <a:cubicBezTo>
                        <a:pt x="55" y="98"/>
                        <a:pt x="55" y="98"/>
                        <a:pt x="55" y="98"/>
                      </a:cubicBezTo>
                      <a:cubicBezTo>
                        <a:pt x="55" y="97"/>
                        <a:pt x="55" y="97"/>
                        <a:pt x="55" y="97"/>
                      </a:cubicBezTo>
                      <a:cubicBezTo>
                        <a:pt x="55" y="97"/>
                        <a:pt x="55" y="97"/>
                        <a:pt x="55" y="97"/>
                      </a:cubicBezTo>
                      <a:cubicBezTo>
                        <a:pt x="55" y="97"/>
                        <a:pt x="55" y="97"/>
                        <a:pt x="55"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6"/>
                        <a:pt x="54" y="96"/>
                        <a:pt x="54" y="96"/>
                      </a:cubicBezTo>
                      <a:cubicBezTo>
                        <a:pt x="54" y="96"/>
                        <a:pt x="54" y="96"/>
                        <a:pt x="54" y="96"/>
                      </a:cubicBezTo>
                      <a:cubicBezTo>
                        <a:pt x="54" y="96"/>
                        <a:pt x="54" y="96"/>
                        <a:pt x="54" y="96"/>
                      </a:cubicBezTo>
                      <a:cubicBezTo>
                        <a:pt x="54" y="96"/>
                        <a:pt x="54" y="96"/>
                        <a:pt x="54" y="96"/>
                      </a:cubicBezTo>
                      <a:cubicBezTo>
                        <a:pt x="54" y="96"/>
                        <a:pt x="54" y="96"/>
                        <a:pt x="54" y="96"/>
                      </a:cubicBezTo>
                      <a:cubicBezTo>
                        <a:pt x="54" y="96"/>
                        <a:pt x="54" y="96"/>
                        <a:pt x="54" y="96"/>
                      </a:cubicBezTo>
                      <a:cubicBezTo>
                        <a:pt x="55" y="96"/>
                        <a:pt x="55" y="96"/>
                        <a:pt x="55" y="96"/>
                      </a:cubicBezTo>
                      <a:cubicBezTo>
                        <a:pt x="55" y="96"/>
                        <a:pt x="55" y="96"/>
                        <a:pt x="55" y="96"/>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4"/>
                        <a:pt x="55" y="94"/>
                        <a:pt x="55" y="94"/>
                      </a:cubicBezTo>
                      <a:cubicBezTo>
                        <a:pt x="55" y="94"/>
                        <a:pt x="55" y="94"/>
                        <a:pt x="55" y="94"/>
                      </a:cubicBezTo>
                      <a:cubicBezTo>
                        <a:pt x="55" y="94"/>
                        <a:pt x="55" y="94"/>
                        <a:pt x="55" y="94"/>
                      </a:cubicBezTo>
                      <a:cubicBezTo>
                        <a:pt x="55" y="94"/>
                        <a:pt x="55" y="94"/>
                        <a:pt x="55" y="94"/>
                      </a:cubicBezTo>
                      <a:cubicBezTo>
                        <a:pt x="55" y="94"/>
                        <a:pt x="55" y="94"/>
                        <a:pt x="55" y="94"/>
                      </a:cubicBezTo>
                      <a:cubicBezTo>
                        <a:pt x="56" y="94"/>
                        <a:pt x="56" y="94"/>
                        <a:pt x="56" y="94"/>
                      </a:cubicBezTo>
                      <a:cubicBezTo>
                        <a:pt x="56" y="94"/>
                        <a:pt x="56" y="94"/>
                        <a:pt x="56" y="94"/>
                      </a:cubicBezTo>
                      <a:cubicBezTo>
                        <a:pt x="56" y="94"/>
                        <a:pt x="56" y="94"/>
                        <a:pt x="56" y="94"/>
                      </a:cubicBezTo>
                      <a:cubicBezTo>
                        <a:pt x="56" y="94"/>
                        <a:pt x="56" y="94"/>
                        <a:pt x="56" y="94"/>
                      </a:cubicBezTo>
                      <a:cubicBezTo>
                        <a:pt x="56" y="94"/>
                        <a:pt x="56" y="94"/>
                        <a:pt x="56" y="94"/>
                      </a:cubicBezTo>
                      <a:cubicBezTo>
                        <a:pt x="56" y="94"/>
                        <a:pt x="56" y="94"/>
                        <a:pt x="56" y="94"/>
                      </a:cubicBezTo>
                      <a:cubicBezTo>
                        <a:pt x="57" y="94"/>
                        <a:pt x="57" y="94"/>
                        <a:pt x="57" y="94"/>
                      </a:cubicBezTo>
                      <a:cubicBezTo>
                        <a:pt x="57" y="94"/>
                        <a:pt x="57" y="94"/>
                        <a:pt x="57" y="94"/>
                      </a:cubicBezTo>
                      <a:cubicBezTo>
                        <a:pt x="57" y="94"/>
                        <a:pt x="57" y="94"/>
                        <a:pt x="57" y="94"/>
                      </a:cubicBezTo>
                      <a:cubicBezTo>
                        <a:pt x="57" y="94"/>
                        <a:pt x="57" y="94"/>
                        <a:pt x="57" y="94"/>
                      </a:cubicBezTo>
                      <a:cubicBezTo>
                        <a:pt x="57" y="95"/>
                        <a:pt x="57" y="95"/>
                        <a:pt x="57" y="95"/>
                      </a:cubicBezTo>
                      <a:cubicBezTo>
                        <a:pt x="58" y="95"/>
                        <a:pt x="58" y="95"/>
                        <a:pt x="58" y="95"/>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7"/>
                        <a:pt x="58" y="97"/>
                        <a:pt x="58" y="97"/>
                      </a:cubicBezTo>
                      <a:cubicBezTo>
                        <a:pt x="58" y="97"/>
                        <a:pt x="58" y="97"/>
                        <a:pt x="58" y="97"/>
                      </a:cubicBezTo>
                      <a:cubicBezTo>
                        <a:pt x="58" y="97"/>
                        <a:pt x="58" y="97"/>
                        <a:pt x="58" y="97"/>
                      </a:cubicBezTo>
                      <a:cubicBezTo>
                        <a:pt x="58" y="97"/>
                        <a:pt x="58" y="97"/>
                        <a:pt x="58" y="97"/>
                      </a:cubicBezTo>
                      <a:cubicBezTo>
                        <a:pt x="58" y="97"/>
                        <a:pt x="58" y="97"/>
                        <a:pt x="58" y="97"/>
                      </a:cubicBezTo>
                      <a:cubicBezTo>
                        <a:pt x="59" y="97"/>
                        <a:pt x="59" y="97"/>
                        <a:pt x="59" y="97"/>
                      </a:cubicBezTo>
                      <a:cubicBezTo>
                        <a:pt x="59" y="97"/>
                        <a:pt x="59" y="97"/>
                        <a:pt x="59" y="97"/>
                      </a:cubicBezTo>
                      <a:cubicBezTo>
                        <a:pt x="59" y="97"/>
                        <a:pt x="59" y="97"/>
                        <a:pt x="59" y="97"/>
                      </a:cubicBezTo>
                      <a:cubicBezTo>
                        <a:pt x="59" y="98"/>
                        <a:pt x="59" y="98"/>
                        <a:pt x="59" y="98"/>
                      </a:cubicBezTo>
                      <a:cubicBezTo>
                        <a:pt x="59" y="98"/>
                        <a:pt x="59" y="98"/>
                        <a:pt x="59" y="98"/>
                      </a:cubicBezTo>
                      <a:cubicBezTo>
                        <a:pt x="59" y="98"/>
                        <a:pt x="59" y="98"/>
                        <a:pt x="59" y="98"/>
                      </a:cubicBezTo>
                      <a:cubicBezTo>
                        <a:pt x="60" y="99"/>
                        <a:pt x="60" y="99"/>
                        <a:pt x="60" y="99"/>
                      </a:cubicBezTo>
                      <a:cubicBezTo>
                        <a:pt x="60" y="99"/>
                        <a:pt x="60" y="99"/>
                        <a:pt x="60" y="99"/>
                      </a:cubicBezTo>
                      <a:cubicBezTo>
                        <a:pt x="61" y="99"/>
                        <a:pt x="61" y="99"/>
                        <a:pt x="61" y="99"/>
                      </a:cubicBezTo>
                      <a:cubicBezTo>
                        <a:pt x="61" y="96"/>
                        <a:pt x="61" y="93"/>
                        <a:pt x="62" y="89"/>
                      </a:cubicBezTo>
                      <a:cubicBezTo>
                        <a:pt x="95" y="92"/>
                        <a:pt x="128" y="95"/>
                        <a:pt x="161" y="96"/>
                      </a:cubicBezTo>
                      <a:cubicBezTo>
                        <a:pt x="161" y="96"/>
                        <a:pt x="161" y="96"/>
                        <a:pt x="161" y="96"/>
                      </a:cubicBezTo>
                      <a:cubicBezTo>
                        <a:pt x="162" y="69"/>
                        <a:pt x="163" y="42"/>
                        <a:pt x="164" y="15"/>
                      </a:cubicBezTo>
                      <a:lnTo>
                        <a:pt x="162" y="15"/>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6" name="Freeform 369">
                  <a:extLst>
                    <a:ext uri="{FF2B5EF4-FFF2-40B4-BE49-F238E27FC236}">
                      <a16:creationId xmlns="" xmlns:a16="http://schemas.microsoft.com/office/drawing/2014/main" id="{1DC0105D-3BF5-475F-B0B6-80F253A8CCC3}"/>
                    </a:ext>
                  </a:extLst>
                </p:cNvPr>
                <p:cNvSpPr>
                  <a:spLocks/>
                </p:cNvSpPr>
                <p:nvPr/>
              </p:nvSpPr>
              <p:spPr bwMode="auto">
                <a:xfrm>
                  <a:off x="4156053" y="3128255"/>
                  <a:ext cx="487554" cy="791620"/>
                </a:xfrm>
                <a:custGeom>
                  <a:avLst/>
                  <a:gdLst>
                    <a:gd name="T0" fmla="*/ 90 w 93"/>
                    <a:gd name="T1" fmla="*/ 98 h 151"/>
                    <a:gd name="T2" fmla="*/ 88 w 93"/>
                    <a:gd name="T3" fmla="*/ 96 h 151"/>
                    <a:gd name="T4" fmla="*/ 87 w 93"/>
                    <a:gd name="T5" fmla="*/ 97 h 151"/>
                    <a:gd name="T6" fmla="*/ 86 w 93"/>
                    <a:gd name="T7" fmla="*/ 99 h 151"/>
                    <a:gd name="T8" fmla="*/ 85 w 93"/>
                    <a:gd name="T9" fmla="*/ 99 h 151"/>
                    <a:gd name="T10" fmla="*/ 81 w 93"/>
                    <a:gd name="T11" fmla="*/ 99 h 151"/>
                    <a:gd name="T12" fmla="*/ 77 w 93"/>
                    <a:gd name="T13" fmla="*/ 98 h 151"/>
                    <a:gd name="T14" fmla="*/ 74 w 93"/>
                    <a:gd name="T15" fmla="*/ 99 h 151"/>
                    <a:gd name="T16" fmla="*/ 72 w 93"/>
                    <a:gd name="T17" fmla="*/ 99 h 151"/>
                    <a:gd name="T18" fmla="*/ 67 w 93"/>
                    <a:gd name="T19" fmla="*/ 100 h 151"/>
                    <a:gd name="T20" fmla="*/ 66 w 93"/>
                    <a:gd name="T21" fmla="*/ 100 h 151"/>
                    <a:gd name="T22" fmla="*/ 65 w 93"/>
                    <a:gd name="T23" fmla="*/ 97 h 151"/>
                    <a:gd name="T24" fmla="*/ 64 w 93"/>
                    <a:gd name="T25" fmla="*/ 95 h 151"/>
                    <a:gd name="T26" fmla="*/ 64 w 93"/>
                    <a:gd name="T27" fmla="*/ 94 h 151"/>
                    <a:gd name="T28" fmla="*/ 62 w 93"/>
                    <a:gd name="T29" fmla="*/ 91 h 151"/>
                    <a:gd name="T30" fmla="*/ 59 w 93"/>
                    <a:gd name="T31" fmla="*/ 90 h 151"/>
                    <a:gd name="T32" fmla="*/ 60 w 93"/>
                    <a:gd name="T33" fmla="*/ 88 h 151"/>
                    <a:gd name="T34" fmla="*/ 58 w 93"/>
                    <a:gd name="T35" fmla="*/ 85 h 151"/>
                    <a:gd name="T36" fmla="*/ 57 w 93"/>
                    <a:gd name="T37" fmla="*/ 82 h 151"/>
                    <a:gd name="T38" fmla="*/ 57 w 93"/>
                    <a:gd name="T39" fmla="*/ 79 h 151"/>
                    <a:gd name="T40" fmla="*/ 57 w 93"/>
                    <a:gd name="T41" fmla="*/ 77 h 151"/>
                    <a:gd name="T42" fmla="*/ 56 w 93"/>
                    <a:gd name="T43" fmla="*/ 75 h 151"/>
                    <a:gd name="T44" fmla="*/ 54 w 93"/>
                    <a:gd name="T45" fmla="*/ 73 h 151"/>
                    <a:gd name="T46" fmla="*/ 53 w 93"/>
                    <a:gd name="T47" fmla="*/ 74 h 151"/>
                    <a:gd name="T48" fmla="*/ 51 w 93"/>
                    <a:gd name="T49" fmla="*/ 75 h 151"/>
                    <a:gd name="T50" fmla="*/ 49 w 93"/>
                    <a:gd name="T51" fmla="*/ 76 h 151"/>
                    <a:gd name="T52" fmla="*/ 46 w 93"/>
                    <a:gd name="T53" fmla="*/ 74 h 151"/>
                    <a:gd name="T54" fmla="*/ 46 w 93"/>
                    <a:gd name="T55" fmla="*/ 72 h 151"/>
                    <a:gd name="T56" fmla="*/ 46 w 93"/>
                    <a:gd name="T57" fmla="*/ 70 h 151"/>
                    <a:gd name="T58" fmla="*/ 47 w 93"/>
                    <a:gd name="T59" fmla="*/ 69 h 151"/>
                    <a:gd name="T60" fmla="*/ 48 w 93"/>
                    <a:gd name="T61" fmla="*/ 67 h 151"/>
                    <a:gd name="T62" fmla="*/ 48 w 93"/>
                    <a:gd name="T63" fmla="*/ 64 h 151"/>
                    <a:gd name="T64" fmla="*/ 48 w 93"/>
                    <a:gd name="T65" fmla="*/ 62 h 151"/>
                    <a:gd name="T66" fmla="*/ 49 w 93"/>
                    <a:gd name="T67" fmla="*/ 60 h 151"/>
                    <a:gd name="T68" fmla="*/ 50 w 93"/>
                    <a:gd name="T69" fmla="*/ 58 h 151"/>
                    <a:gd name="T70" fmla="*/ 50 w 93"/>
                    <a:gd name="T71" fmla="*/ 56 h 151"/>
                    <a:gd name="T72" fmla="*/ 51 w 93"/>
                    <a:gd name="T73" fmla="*/ 54 h 151"/>
                    <a:gd name="T74" fmla="*/ 51 w 93"/>
                    <a:gd name="T75" fmla="*/ 52 h 151"/>
                    <a:gd name="T76" fmla="*/ 48 w 93"/>
                    <a:gd name="T77" fmla="*/ 53 h 151"/>
                    <a:gd name="T78" fmla="*/ 47 w 93"/>
                    <a:gd name="T79" fmla="*/ 51 h 151"/>
                    <a:gd name="T80" fmla="*/ 46 w 93"/>
                    <a:gd name="T81" fmla="*/ 50 h 151"/>
                    <a:gd name="T82" fmla="*/ 44 w 93"/>
                    <a:gd name="T83" fmla="*/ 47 h 151"/>
                    <a:gd name="T84" fmla="*/ 43 w 93"/>
                    <a:gd name="T85" fmla="*/ 45 h 151"/>
                    <a:gd name="T86" fmla="*/ 40 w 93"/>
                    <a:gd name="T87" fmla="*/ 40 h 151"/>
                    <a:gd name="T88" fmla="*/ 37 w 93"/>
                    <a:gd name="T89" fmla="*/ 38 h 151"/>
                    <a:gd name="T90" fmla="*/ 35 w 93"/>
                    <a:gd name="T91" fmla="*/ 34 h 151"/>
                    <a:gd name="T92" fmla="*/ 35 w 93"/>
                    <a:gd name="T93" fmla="*/ 33 h 151"/>
                    <a:gd name="T94" fmla="*/ 36 w 93"/>
                    <a:gd name="T95" fmla="*/ 31 h 151"/>
                    <a:gd name="T96" fmla="*/ 34 w 93"/>
                    <a:gd name="T97" fmla="*/ 27 h 151"/>
                    <a:gd name="T98" fmla="*/ 32 w 93"/>
                    <a:gd name="T99" fmla="*/ 24 h 151"/>
                    <a:gd name="T100" fmla="*/ 14 w 93"/>
                    <a:gd name="T101" fmla="*/ 55 h 151"/>
                    <a:gd name="T102" fmla="*/ 16 w 93"/>
                    <a:gd name="T103" fmla="*/ 65 h 151"/>
                    <a:gd name="T104" fmla="*/ 18 w 93"/>
                    <a:gd name="T105" fmla="*/ 71 h 151"/>
                    <a:gd name="T106" fmla="*/ 12 w 93"/>
                    <a:gd name="T107" fmla="*/ 80 h 151"/>
                    <a:gd name="T108" fmla="*/ 8 w 93"/>
                    <a:gd name="T109" fmla="*/ 86 h 151"/>
                    <a:gd name="T110" fmla="*/ 5 w 93"/>
                    <a:gd name="T111" fmla="*/ 91 h 151"/>
                    <a:gd name="T112" fmla="*/ 6 w 93"/>
                    <a:gd name="T113" fmla="*/ 94 h 151"/>
                    <a:gd name="T114" fmla="*/ 8 w 93"/>
                    <a:gd name="T115" fmla="*/ 96 h 151"/>
                    <a:gd name="T116" fmla="*/ 7 w 93"/>
                    <a:gd name="T117" fmla="*/ 98 h 151"/>
                    <a:gd name="T118" fmla="*/ 5 w 93"/>
                    <a:gd name="T119" fmla="*/ 10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3" h="151">
                      <a:moveTo>
                        <a:pt x="92" y="101"/>
                      </a:moveTo>
                      <a:cubicBezTo>
                        <a:pt x="92" y="101"/>
                        <a:pt x="92" y="101"/>
                        <a:pt x="92" y="101"/>
                      </a:cubicBezTo>
                      <a:cubicBezTo>
                        <a:pt x="91" y="100"/>
                        <a:pt x="91" y="100"/>
                        <a:pt x="91" y="100"/>
                      </a:cubicBezTo>
                      <a:cubicBezTo>
                        <a:pt x="91" y="100"/>
                        <a:pt x="91" y="100"/>
                        <a:pt x="91" y="100"/>
                      </a:cubicBezTo>
                      <a:cubicBezTo>
                        <a:pt x="91" y="100"/>
                        <a:pt x="91" y="100"/>
                        <a:pt x="91" y="100"/>
                      </a:cubicBezTo>
                      <a:cubicBezTo>
                        <a:pt x="91" y="99"/>
                        <a:pt x="91" y="99"/>
                        <a:pt x="91" y="99"/>
                      </a:cubicBezTo>
                      <a:cubicBezTo>
                        <a:pt x="91" y="99"/>
                        <a:pt x="91" y="99"/>
                        <a:pt x="91" y="99"/>
                      </a:cubicBezTo>
                      <a:cubicBezTo>
                        <a:pt x="91" y="99"/>
                        <a:pt x="91" y="99"/>
                        <a:pt x="91" y="99"/>
                      </a:cubicBezTo>
                      <a:cubicBezTo>
                        <a:pt x="90" y="99"/>
                        <a:pt x="90" y="99"/>
                        <a:pt x="90" y="99"/>
                      </a:cubicBezTo>
                      <a:cubicBezTo>
                        <a:pt x="90" y="99"/>
                        <a:pt x="90" y="99"/>
                        <a:pt x="90" y="99"/>
                      </a:cubicBezTo>
                      <a:cubicBezTo>
                        <a:pt x="90" y="99"/>
                        <a:pt x="90" y="99"/>
                        <a:pt x="90" y="99"/>
                      </a:cubicBezTo>
                      <a:cubicBezTo>
                        <a:pt x="90" y="99"/>
                        <a:pt x="90" y="99"/>
                        <a:pt x="90" y="99"/>
                      </a:cubicBezTo>
                      <a:cubicBezTo>
                        <a:pt x="90" y="99"/>
                        <a:pt x="90" y="99"/>
                        <a:pt x="90" y="99"/>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7"/>
                        <a:pt x="90" y="97"/>
                        <a:pt x="90" y="97"/>
                      </a:cubicBezTo>
                      <a:cubicBezTo>
                        <a:pt x="89" y="97"/>
                        <a:pt x="89" y="97"/>
                        <a:pt x="89" y="97"/>
                      </a:cubicBezTo>
                      <a:cubicBezTo>
                        <a:pt x="89" y="96"/>
                        <a:pt x="89" y="96"/>
                        <a:pt x="89" y="96"/>
                      </a:cubicBezTo>
                      <a:cubicBezTo>
                        <a:pt x="89" y="96"/>
                        <a:pt x="89" y="96"/>
                        <a:pt x="89" y="96"/>
                      </a:cubicBezTo>
                      <a:cubicBezTo>
                        <a:pt x="89" y="96"/>
                        <a:pt x="89" y="96"/>
                        <a:pt x="89" y="96"/>
                      </a:cubicBezTo>
                      <a:cubicBezTo>
                        <a:pt x="89" y="96"/>
                        <a:pt x="89" y="96"/>
                        <a:pt x="89" y="96"/>
                      </a:cubicBezTo>
                      <a:cubicBezTo>
                        <a:pt x="88" y="96"/>
                        <a:pt x="88" y="96"/>
                        <a:pt x="88" y="96"/>
                      </a:cubicBezTo>
                      <a:cubicBezTo>
                        <a:pt x="88" y="96"/>
                        <a:pt x="88" y="96"/>
                        <a:pt x="88" y="96"/>
                      </a:cubicBezTo>
                      <a:cubicBezTo>
                        <a:pt x="88" y="96"/>
                        <a:pt x="88" y="96"/>
                        <a:pt x="88" y="96"/>
                      </a:cubicBezTo>
                      <a:cubicBezTo>
                        <a:pt x="88" y="96"/>
                        <a:pt x="88" y="96"/>
                        <a:pt x="88" y="96"/>
                      </a:cubicBezTo>
                      <a:cubicBezTo>
                        <a:pt x="88" y="96"/>
                        <a:pt x="88" y="96"/>
                        <a:pt x="88" y="96"/>
                      </a:cubicBezTo>
                      <a:cubicBezTo>
                        <a:pt x="88" y="96"/>
                        <a:pt x="88" y="96"/>
                        <a:pt x="88" y="96"/>
                      </a:cubicBezTo>
                      <a:cubicBezTo>
                        <a:pt x="87" y="96"/>
                        <a:pt x="87" y="96"/>
                        <a:pt x="87" y="96"/>
                      </a:cubicBezTo>
                      <a:cubicBezTo>
                        <a:pt x="87" y="96"/>
                        <a:pt x="87" y="96"/>
                        <a:pt x="87" y="96"/>
                      </a:cubicBezTo>
                      <a:cubicBezTo>
                        <a:pt x="87" y="96"/>
                        <a:pt x="87" y="96"/>
                        <a:pt x="87" y="96"/>
                      </a:cubicBezTo>
                      <a:cubicBezTo>
                        <a:pt x="87" y="96"/>
                        <a:pt x="87" y="96"/>
                        <a:pt x="87" y="96"/>
                      </a:cubicBezTo>
                      <a:cubicBezTo>
                        <a:pt x="87" y="96"/>
                        <a:pt x="87" y="96"/>
                        <a:pt x="87" y="96"/>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8"/>
                        <a:pt x="87" y="98"/>
                        <a:pt x="87" y="98"/>
                      </a:cubicBezTo>
                      <a:cubicBezTo>
                        <a:pt x="87" y="98"/>
                        <a:pt x="87" y="98"/>
                        <a:pt x="87" y="98"/>
                      </a:cubicBezTo>
                      <a:cubicBezTo>
                        <a:pt x="86" y="98"/>
                        <a:pt x="86" y="98"/>
                        <a:pt x="86" y="98"/>
                      </a:cubicBezTo>
                      <a:cubicBezTo>
                        <a:pt x="86" y="98"/>
                        <a:pt x="86" y="98"/>
                        <a:pt x="86" y="98"/>
                      </a:cubicBezTo>
                      <a:cubicBezTo>
                        <a:pt x="86" y="98"/>
                        <a:pt x="86" y="98"/>
                        <a:pt x="86" y="98"/>
                      </a:cubicBezTo>
                      <a:cubicBezTo>
                        <a:pt x="86" y="98"/>
                        <a:pt x="86" y="98"/>
                        <a:pt x="86" y="98"/>
                      </a:cubicBezTo>
                      <a:cubicBezTo>
                        <a:pt x="86" y="98"/>
                        <a:pt x="86" y="98"/>
                        <a:pt x="86" y="98"/>
                      </a:cubicBezTo>
                      <a:cubicBezTo>
                        <a:pt x="86" y="98"/>
                        <a:pt x="86" y="98"/>
                        <a:pt x="86" y="98"/>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7" y="99"/>
                        <a:pt x="87" y="99"/>
                        <a:pt x="87" y="99"/>
                      </a:cubicBezTo>
                      <a:cubicBezTo>
                        <a:pt x="87" y="99"/>
                        <a:pt x="87" y="99"/>
                        <a:pt x="87" y="99"/>
                      </a:cubicBezTo>
                      <a:cubicBezTo>
                        <a:pt x="87" y="99"/>
                        <a:pt x="87" y="99"/>
                        <a:pt x="87" y="99"/>
                      </a:cubicBezTo>
                      <a:cubicBezTo>
                        <a:pt x="87" y="100"/>
                        <a:pt x="87" y="100"/>
                        <a:pt x="87" y="100"/>
                      </a:cubicBezTo>
                      <a:cubicBezTo>
                        <a:pt x="87" y="100"/>
                        <a:pt x="87" y="100"/>
                        <a:pt x="87" y="100"/>
                      </a:cubicBezTo>
                      <a:cubicBezTo>
                        <a:pt x="87" y="100"/>
                        <a:pt x="87" y="100"/>
                        <a:pt x="87" y="100"/>
                      </a:cubicBezTo>
                      <a:cubicBezTo>
                        <a:pt x="86" y="100"/>
                        <a:pt x="86" y="100"/>
                        <a:pt x="86" y="100"/>
                      </a:cubicBezTo>
                      <a:cubicBezTo>
                        <a:pt x="86" y="100"/>
                        <a:pt x="86" y="100"/>
                        <a:pt x="86" y="100"/>
                      </a:cubicBezTo>
                      <a:cubicBezTo>
                        <a:pt x="86" y="100"/>
                        <a:pt x="86" y="100"/>
                        <a:pt x="86" y="100"/>
                      </a:cubicBezTo>
                      <a:cubicBezTo>
                        <a:pt x="86" y="99"/>
                        <a:pt x="86" y="99"/>
                        <a:pt x="86" y="99"/>
                      </a:cubicBezTo>
                      <a:cubicBezTo>
                        <a:pt x="86" y="99"/>
                        <a:pt x="86" y="99"/>
                        <a:pt x="86" y="99"/>
                      </a:cubicBezTo>
                      <a:cubicBezTo>
                        <a:pt x="85" y="99"/>
                        <a:pt x="85" y="99"/>
                        <a:pt x="85" y="99"/>
                      </a:cubicBezTo>
                      <a:cubicBezTo>
                        <a:pt x="84" y="99"/>
                        <a:pt x="84" y="99"/>
                        <a:pt x="84" y="99"/>
                      </a:cubicBezTo>
                      <a:cubicBezTo>
                        <a:pt x="84" y="99"/>
                        <a:pt x="84" y="99"/>
                        <a:pt x="84" y="99"/>
                      </a:cubicBezTo>
                      <a:cubicBezTo>
                        <a:pt x="83" y="99"/>
                        <a:pt x="83" y="99"/>
                        <a:pt x="83" y="99"/>
                      </a:cubicBezTo>
                      <a:cubicBezTo>
                        <a:pt x="83" y="99"/>
                        <a:pt x="83" y="99"/>
                        <a:pt x="83" y="99"/>
                      </a:cubicBezTo>
                      <a:cubicBezTo>
                        <a:pt x="83" y="99"/>
                        <a:pt x="83" y="99"/>
                        <a:pt x="83"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1" y="99"/>
                        <a:pt x="81" y="99"/>
                        <a:pt x="81" y="99"/>
                      </a:cubicBezTo>
                      <a:cubicBezTo>
                        <a:pt x="81" y="99"/>
                        <a:pt x="81" y="99"/>
                        <a:pt x="81" y="99"/>
                      </a:cubicBezTo>
                      <a:cubicBezTo>
                        <a:pt x="81" y="99"/>
                        <a:pt x="81" y="99"/>
                        <a:pt x="81" y="99"/>
                      </a:cubicBezTo>
                      <a:cubicBezTo>
                        <a:pt x="81" y="99"/>
                        <a:pt x="81" y="99"/>
                        <a:pt x="81"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79" y="99"/>
                        <a:pt x="79" y="99"/>
                        <a:pt x="79" y="99"/>
                      </a:cubicBezTo>
                      <a:cubicBezTo>
                        <a:pt x="78" y="99"/>
                        <a:pt x="78" y="99"/>
                        <a:pt x="78" y="99"/>
                      </a:cubicBezTo>
                      <a:cubicBezTo>
                        <a:pt x="78" y="99"/>
                        <a:pt x="78" y="99"/>
                        <a:pt x="78" y="99"/>
                      </a:cubicBezTo>
                      <a:cubicBezTo>
                        <a:pt x="77" y="99"/>
                        <a:pt x="77" y="99"/>
                        <a:pt x="77" y="99"/>
                      </a:cubicBezTo>
                      <a:cubicBezTo>
                        <a:pt x="77" y="98"/>
                        <a:pt x="77" y="98"/>
                        <a:pt x="77" y="98"/>
                      </a:cubicBezTo>
                      <a:cubicBezTo>
                        <a:pt x="77" y="98"/>
                        <a:pt x="77" y="98"/>
                        <a:pt x="77"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5" y="98"/>
                        <a:pt x="75" y="98"/>
                        <a:pt x="75" y="98"/>
                      </a:cubicBezTo>
                      <a:cubicBezTo>
                        <a:pt x="75" y="98"/>
                        <a:pt x="75" y="98"/>
                        <a:pt x="75" y="98"/>
                      </a:cubicBezTo>
                      <a:cubicBezTo>
                        <a:pt x="75" y="98"/>
                        <a:pt x="75" y="98"/>
                        <a:pt x="75" y="98"/>
                      </a:cubicBezTo>
                      <a:cubicBezTo>
                        <a:pt x="75" y="98"/>
                        <a:pt x="75" y="98"/>
                        <a:pt x="75" y="98"/>
                      </a:cubicBezTo>
                      <a:cubicBezTo>
                        <a:pt x="75" y="98"/>
                        <a:pt x="75" y="98"/>
                        <a:pt x="75" y="98"/>
                      </a:cubicBezTo>
                      <a:cubicBezTo>
                        <a:pt x="75" y="98"/>
                        <a:pt x="75" y="98"/>
                        <a:pt x="75" y="98"/>
                      </a:cubicBezTo>
                      <a:cubicBezTo>
                        <a:pt x="74" y="98"/>
                        <a:pt x="74" y="98"/>
                        <a:pt x="74" y="98"/>
                      </a:cubicBezTo>
                      <a:cubicBezTo>
                        <a:pt x="74" y="99"/>
                        <a:pt x="74" y="99"/>
                        <a:pt x="74" y="99"/>
                      </a:cubicBezTo>
                      <a:cubicBezTo>
                        <a:pt x="74" y="99"/>
                        <a:pt x="74" y="99"/>
                        <a:pt x="74" y="99"/>
                      </a:cubicBezTo>
                      <a:cubicBezTo>
                        <a:pt x="74" y="99"/>
                        <a:pt x="74" y="99"/>
                        <a:pt x="74" y="99"/>
                      </a:cubicBezTo>
                      <a:cubicBezTo>
                        <a:pt x="74" y="100"/>
                        <a:pt x="74" y="100"/>
                        <a:pt x="74" y="100"/>
                      </a:cubicBezTo>
                      <a:cubicBezTo>
                        <a:pt x="74" y="100"/>
                        <a:pt x="74" y="100"/>
                        <a:pt x="74" y="100"/>
                      </a:cubicBezTo>
                      <a:cubicBezTo>
                        <a:pt x="74" y="100"/>
                        <a:pt x="74" y="100"/>
                        <a:pt x="74"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0" y="99"/>
                        <a:pt x="70" y="99"/>
                        <a:pt x="70" y="99"/>
                      </a:cubicBezTo>
                      <a:cubicBezTo>
                        <a:pt x="69" y="99"/>
                        <a:pt x="69" y="99"/>
                        <a:pt x="69" y="99"/>
                      </a:cubicBezTo>
                      <a:cubicBezTo>
                        <a:pt x="69" y="99"/>
                        <a:pt x="69" y="99"/>
                        <a:pt x="69" y="99"/>
                      </a:cubicBezTo>
                      <a:cubicBezTo>
                        <a:pt x="69" y="99"/>
                        <a:pt x="69" y="99"/>
                        <a:pt x="69" y="99"/>
                      </a:cubicBezTo>
                      <a:cubicBezTo>
                        <a:pt x="69" y="99"/>
                        <a:pt x="69" y="99"/>
                        <a:pt x="69" y="99"/>
                      </a:cubicBezTo>
                      <a:cubicBezTo>
                        <a:pt x="69" y="99"/>
                        <a:pt x="69" y="99"/>
                        <a:pt x="69" y="99"/>
                      </a:cubicBezTo>
                      <a:cubicBezTo>
                        <a:pt x="68" y="99"/>
                        <a:pt x="68" y="99"/>
                        <a:pt x="68" y="99"/>
                      </a:cubicBezTo>
                      <a:cubicBezTo>
                        <a:pt x="68" y="99"/>
                        <a:pt x="68" y="99"/>
                        <a:pt x="68" y="99"/>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7"/>
                        <a:pt x="65" y="97"/>
                        <a:pt x="65" y="97"/>
                      </a:cubicBezTo>
                      <a:cubicBezTo>
                        <a:pt x="65" y="97"/>
                        <a:pt x="65" y="97"/>
                        <a:pt x="65" y="97"/>
                      </a:cubicBezTo>
                      <a:cubicBezTo>
                        <a:pt x="65" y="97"/>
                        <a:pt x="65" y="97"/>
                        <a:pt x="65" y="97"/>
                      </a:cubicBezTo>
                      <a:cubicBezTo>
                        <a:pt x="65" y="97"/>
                        <a:pt x="65" y="97"/>
                        <a:pt x="65" y="97"/>
                      </a:cubicBezTo>
                      <a:cubicBezTo>
                        <a:pt x="65" y="97"/>
                        <a:pt x="65" y="97"/>
                        <a:pt x="65" y="97"/>
                      </a:cubicBezTo>
                      <a:cubicBezTo>
                        <a:pt x="64" y="97"/>
                        <a:pt x="64" y="97"/>
                        <a:pt x="64" y="97"/>
                      </a:cubicBezTo>
                      <a:cubicBezTo>
                        <a:pt x="64" y="97"/>
                        <a:pt x="64" y="97"/>
                        <a:pt x="64" y="97"/>
                      </a:cubicBezTo>
                      <a:cubicBezTo>
                        <a:pt x="64" y="97"/>
                        <a:pt x="64" y="97"/>
                        <a:pt x="64" y="97"/>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5"/>
                        <a:pt x="64" y="95"/>
                        <a:pt x="64" y="95"/>
                      </a:cubicBezTo>
                      <a:cubicBezTo>
                        <a:pt x="64" y="95"/>
                        <a:pt x="64" y="95"/>
                        <a:pt x="64" y="95"/>
                      </a:cubicBezTo>
                      <a:cubicBezTo>
                        <a:pt x="64" y="95"/>
                        <a:pt x="64" y="95"/>
                        <a:pt x="64" y="95"/>
                      </a:cubicBezTo>
                      <a:cubicBezTo>
                        <a:pt x="65" y="95"/>
                        <a:pt x="65" y="95"/>
                        <a:pt x="65" y="95"/>
                      </a:cubicBezTo>
                      <a:cubicBezTo>
                        <a:pt x="65" y="95"/>
                        <a:pt x="65" y="95"/>
                        <a:pt x="65" y="95"/>
                      </a:cubicBezTo>
                      <a:cubicBezTo>
                        <a:pt x="64" y="95"/>
                        <a:pt x="64" y="95"/>
                        <a:pt x="64" y="95"/>
                      </a:cubicBezTo>
                      <a:cubicBezTo>
                        <a:pt x="64" y="95"/>
                        <a:pt x="64" y="95"/>
                        <a:pt x="64" y="95"/>
                      </a:cubicBezTo>
                      <a:cubicBezTo>
                        <a:pt x="64" y="95"/>
                        <a:pt x="64" y="95"/>
                        <a:pt x="64" y="95"/>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3"/>
                        <a:pt x="64" y="93"/>
                        <a:pt x="64" y="93"/>
                      </a:cubicBezTo>
                      <a:cubicBezTo>
                        <a:pt x="64" y="93"/>
                        <a:pt x="64" y="93"/>
                        <a:pt x="64" y="93"/>
                      </a:cubicBezTo>
                      <a:cubicBezTo>
                        <a:pt x="64" y="93"/>
                        <a:pt x="64" y="93"/>
                        <a:pt x="64" y="93"/>
                      </a:cubicBezTo>
                      <a:cubicBezTo>
                        <a:pt x="64" y="93"/>
                        <a:pt x="64" y="93"/>
                        <a:pt x="64" y="93"/>
                      </a:cubicBezTo>
                      <a:cubicBezTo>
                        <a:pt x="64" y="93"/>
                        <a:pt x="64" y="93"/>
                        <a:pt x="64" y="93"/>
                      </a:cubicBezTo>
                      <a:cubicBezTo>
                        <a:pt x="64" y="93"/>
                        <a:pt x="64" y="93"/>
                        <a:pt x="64" y="93"/>
                      </a:cubicBezTo>
                      <a:cubicBezTo>
                        <a:pt x="63" y="92"/>
                        <a:pt x="63" y="92"/>
                        <a:pt x="63" y="92"/>
                      </a:cubicBezTo>
                      <a:cubicBezTo>
                        <a:pt x="63" y="92"/>
                        <a:pt x="63" y="92"/>
                        <a:pt x="63" y="92"/>
                      </a:cubicBezTo>
                      <a:cubicBezTo>
                        <a:pt x="63" y="92"/>
                        <a:pt x="63" y="92"/>
                        <a:pt x="63" y="92"/>
                      </a:cubicBezTo>
                      <a:cubicBezTo>
                        <a:pt x="63" y="92"/>
                        <a:pt x="63" y="92"/>
                        <a:pt x="63" y="92"/>
                      </a:cubicBezTo>
                      <a:cubicBezTo>
                        <a:pt x="63" y="92"/>
                        <a:pt x="63" y="92"/>
                        <a:pt x="63" y="92"/>
                      </a:cubicBezTo>
                      <a:cubicBezTo>
                        <a:pt x="62" y="91"/>
                        <a:pt x="62" y="91"/>
                        <a:pt x="62" y="91"/>
                      </a:cubicBezTo>
                      <a:cubicBezTo>
                        <a:pt x="62" y="91"/>
                        <a:pt x="62" y="91"/>
                        <a:pt x="62" y="91"/>
                      </a:cubicBezTo>
                      <a:cubicBezTo>
                        <a:pt x="62" y="91"/>
                        <a:pt x="62" y="91"/>
                        <a:pt x="62" y="91"/>
                      </a:cubicBezTo>
                      <a:cubicBezTo>
                        <a:pt x="62" y="91"/>
                        <a:pt x="62" y="91"/>
                        <a:pt x="62" y="91"/>
                      </a:cubicBezTo>
                      <a:cubicBezTo>
                        <a:pt x="62" y="91"/>
                        <a:pt x="62" y="91"/>
                        <a:pt x="62" y="91"/>
                      </a:cubicBezTo>
                      <a:cubicBezTo>
                        <a:pt x="61" y="92"/>
                        <a:pt x="61" y="92"/>
                        <a:pt x="61" y="92"/>
                      </a:cubicBezTo>
                      <a:cubicBezTo>
                        <a:pt x="61" y="92"/>
                        <a:pt x="61" y="92"/>
                        <a:pt x="61" y="92"/>
                      </a:cubicBezTo>
                      <a:cubicBezTo>
                        <a:pt x="61" y="92"/>
                        <a:pt x="61" y="92"/>
                        <a:pt x="61" y="92"/>
                      </a:cubicBezTo>
                      <a:cubicBezTo>
                        <a:pt x="61" y="92"/>
                        <a:pt x="61" y="92"/>
                        <a:pt x="61" y="92"/>
                      </a:cubicBezTo>
                      <a:cubicBezTo>
                        <a:pt x="61" y="92"/>
                        <a:pt x="61" y="92"/>
                        <a:pt x="61" y="92"/>
                      </a:cubicBezTo>
                      <a:cubicBezTo>
                        <a:pt x="61" y="92"/>
                        <a:pt x="61" y="92"/>
                        <a:pt x="61" y="92"/>
                      </a:cubicBezTo>
                      <a:cubicBezTo>
                        <a:pt x="61" y="91"/>
                        <a:pt x="61" y="91"/>
                        <a:pt x="61" y="91"/>
                      </a:cubicBezTo>
                      <a:cubicBezTo>
                        <a:pt x="61" y="91"/>
                        <a:pt x="61" y="91"/>
                        <a:pt x="61" y="91"/>
                      </a:cubicBezTo>
                      <a:cubicBezTo>
                        <a:pt x="61" y="91"/>
                        <a:pt x="61" y="91"/>
                        <a:pt x="61" y="91"/>
                      </a:cubicBezTo>
                      <a:cubicBezTo>
                        <a:pt x="60" y="91"/>
                        <a:pt x="60" y="91"/>
                        <a:pt x="60" y="91"/>
                      </a:cubicBezTo>
                      <a:cubicBezTo>
                        <a:pt x="60" y="90"/>
                        <a:pt x="60" y="90"/>
                        <a:pt x="60" y="90"/>
                      </a:cubicBezTo>
                      <a:cubicBezTo>
                        <a:pt x="60" y="90"/>
                        <a:pt x="60" y="90"/>
                        <a:pt x="60" y="90"/>
                      </a:cubicBezTo>
                      <a:cubicBezTo>
                        <a:pt x="59" y="90"/>
                        <a:pt x="59" y="90"/>
                        <a:pt x="59" y="90"/>
                      </a:cubicBezTo>
                      <a:cubicBezTo>
                        <a:pt x="59" y="90"/>
                        <a:pt x="59" y="90"/>
                        <a:pt x="59" y="90"/>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8"/>
                        <a:pt x="59" y="88"/>
                        <a:pt x="59" y="88"/>
                      </a:cubicBezTo>
                      <a:cubicBezTo>
                        <a:pt x="59" y="88"/>
                        <a:pt x="59" y="88"/>
                        <a:pt x="59" y="88"/>
                      </a:cubicBezTo>
                      <a:cubicBezTo>
                        <a:pt x="59" y="88"/>
                        <a:pt x="59" y="88"/>
                        <a:pt x="59" y="88"/>
                      </a:cubicBezTo>
                      <a:cubicBezTo>
                        <a:pt x="60" y="88"/>
                        <a:pt x="60" y="88"/>
                        <a:pt x="60" y="88"/>
                      </a:cubicBezTo>
                      <a:cubicBezTo>
                        <a:pt x="60" y="88"/>
                        <a:pt x="60" y="88"/>
                        <a:pt x="60" y="88"/>
                      </a:cubicBezTo>
                      <a:cubicBezTo>
                        <a:pt x="60" y="88"/>
                        <a:pt x="60" y="88"/>
                        <a:pt x="60" y="88"/>
                      </a:cubicBezTo>
                      <a:cubicBezTo>
                        <a:pt x="60" y="88"/>
                        <a:pt x="60" y="88"/>
                        <a:pt x="60" y="88"/>
                      </a:cubicBezTo>
                      <a:cubicBezTo>
                        <a:pt x="60" y="88"/>
                        <a:pt x="60" y="88"/>
                        <a:pt x="60" y="88"/>
                      </a:cubicBezTo>
                      <a:cubicBezTo>
                        <a:pt x="60" y="87"/>
                        <a:pt x="60" y="87"/>
                        <a:pt x="60" y="87"/>
                      </a:cubicBezTo>
                      <a:cubicBezTo>
                        <a:pt x="60" y="87"/>
                        <a:pt x="60" y="87"/>
                        <a:pt x="60" y="87"/>
                      </a:cubicBezTo>
                      <a:cubicBezTo>
                        <a:pt x="60" y="87"/>
                        <a:pt x="60" y="87"/>
                        <a:pt x="60" y="87"/>
                      </a:cubicBezTo>
                      <a:cubicBezTo>
                        <a:pt x="60" y="87"/>
                        <a:pt x="60" y="87"/>
                        <a:pt x="60" y="87"/>
                      </a:cubicBezTo>
                      <a:cubicBezTo>
                        <a:pt x="60" y="86"/>
                        <a:pt x="60" y="86"/>
                        <a:pt x="60" y="86"/>
                      </a:cubicBezTo>
                      <a:cubicBezTo>
                        <a:pt x="60" y="86"/>
                        <a:pt x="60" y="86"/>
                        <a:pt x="60" y="86"/>
                      </a:cubicBezTo>
                      <a:cubicBezTo>
                        <a:pt x="59" y="85"/>
                        <a:pt x="59" y="85"/>
                        <a:pt x="59" y="85"/>
                      </a:cubicBezTo>
                      <a:cubicBezTo>
                        <a:pt x="59" y="85"/>
                        <a:pt x="59" y="85"/>
                        <a:pt x="59" y="85"/>
                      </a:cubicBezTo>
                      <a:cubicBezTo>
                        <a:pt x="59" y="85"/>
                        <a:pt x="59" y="85"/>
                        <a:pt x="59" y="85"/>
                      </a:cubicBezTo>
                      <a:cubicBezTo>
                        <a:pt x="59" y="85"/>
                        <a:pt x="59" y="85"/>
                        <a:pt x="59" y="85"/>
                      </a:cubicBezTo>
                      <a:cubicBezTo>
                        <a:pt x="59" y="85"/>
                        <a:pt x="59" y="85"/>
                        <a:pt x="59" y="85"/>
                      </a:cubicBezTo>
                      <a:cubicBezTo>
                        <a:pt x="59" y="85"/>
                        <a:pt x="59" y="85"/>
                        <a:pt x="59" y="85"/>
                      </a:cubicBezTo>
                      <a:cubicBezTo>
                        <a:pt x="58" y="85"/>
                        <a:pt x="58" y="85"/>
                        <a:pt x="58" y="85"/>
                      </a:cubicBezTo>
                      <a:cubicBezTo>
                        <a:pt x="58" y="85"/>
                        <a:pt x="58" y="85"/>
                        <a:pt x="58" y="85"/>
                      </a:cubicBezTo>
                      <a:cubicBezTo>
                        <a:pt x="58" y="85"/>
                        <a:pt x="58" y="85"/>
                        <a:pt x="58" y="85"/>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7" y="82"/>
                        <a:pt x="57" y="82"/>
                        <a:pt x="57" y="82"/>
                      </a:cubicBezTo>
                      <a:cubicBezTo>
                        <a:pt x="57" y="82"/>
                        <a:pt x="57" y="82"/>
                        <a:pt x="57" y="82"/>
                      </a:cubicBezTo>
                      <a:cubicBezTo>
                        <a:pt x="57" y="82"/>
                        <a:pt x="57" y="82"/>
                        <a:pt x="57" y="82"/>
                      </a:cubicBezTo>
                      <a:cubicBezTo>
                        <a:pt x="57" y="82"/>
                        <a:pt x="57" y="82"/>
                        <a:pt x="57" y="82"/>
                      </a:cubicBezTo>
                      <a:cubicBezTo>
                        <a:pt x="57" y="82"/>
                        <a:pt x="57" y="82"/>
                        <a:pt x="57" y="82"/>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0"/>
                        <a:pt x="57" y="80"/>
                        <a:pt x="57" y="80"/>
                      </a:cubicBezTo>
                      <a:cubicBezTo>
                        <a:pt x="57" y="80"/>
                        <a:pt x="57" y="80"/>
                        <a:pt x="57" y="80"/>
                      </a:cubicBezTo>
                      <a:cubicBezTo>
                        <a:pt x="57" y="80"/>
                        <a:pt x="57" y="80"/>
                        <a:pt x="57" y="80"/>
                      </a:cubicBezTo>
                      <a:cubicBezTo>
                        <a:pt x="57" y="80"/>
                        <a:pt x="57" y="80"/>
                        <a:pt x="57" y="80"/>
                      </a:cubicBezTo>
                      <a:cubicBezTo>
                        <a:pt x="57" y="79"/>
                        <a:pt x="57" y="79"/>
                        <a:pt x="57" y="79"/>
                      </a:cubicBezTo>
                      <a:cubicBezTo>
                        <a:pt x="57" y="79"/>
                        <a:pt x="57" y="79"/>
                        <a:pt x="57" y="79"/>
                      </a:cubicBezTo>
                      <a:cubicBezTo>
                        <a:pt x="57" y="79"/>
                        <a:pt x="57" y="79"/>
                        <a:pt x="57" y="79"/>
                      </a:cubicBezTo>
                      <a:cubicBezTo>
                        <a:pt x="56" y="79"/>
                        <a:pt x="56" y="79"/>
                        <a:pt x="56" y="79"/>
                      </a:cubicBezTo>
                      <a:cubicBezTo>
                        <a:pt x="56" y="79"/>
                        <a:pt x="56" y="79"/>
                        <a:pt x="56" y="79"/>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7"/>
                        <a:pt x="56" y="77"/>
                        <a:pt x="56" y="77"/>
                      </a:cubicBezTo>
                      <a:cubicBezTo>
                        <a:pt x="57" y="77"/>
                        <a:pt x="57" y="77"/>
                        <a:pt x="57" y="77"/>
                      </a:cubicBezTo>
                      <a:cubicBezTo>
                        <a:pt x="57" y="77"/>
                        <a:pt x="57" y="77"/>
                        <a:pt x="57" y="77"/>
                      </a:cubicBezTo>
                      <a:cubicBezTo>
                        <a:pt x="57" y="77"/>
                        <a:pt x="57" y="77"/>
                        <a:pt x="57" y="77"/>
                      </a:cubicBezTo>
                      <a:cubicBezTo>
                        <a:pt x="57" y="77"/>
                        <a:pt x="57" y="77"/>
                        <a:pt x="57" y="77"/>
                      </a:cubicBezTo>
                      <a:cubicBezTo>
                        <a:pt x="57" y="77"/>
                        <a:pt x="57" y="77"/>
                        <a:pt x="57" y="77"/>
                      </a:cubicBezTo>
                      <a:cubicBezTo>
                        <a:pt x="56" y="77"/>
                        <a:pt x="56" y="77"/>
                        <a:pt x="56" y="77"/>
                      </a:cubicBezTo>
                      <a:cubicBezTo>
                        <a:pt x="56" y="76"/>
                        <a:pt x="56" y="76"/>
                        <a:pt x="56" y="76"/>
                      </a:cubicBezTo>
                      <a:cubicBezTo>
                        <a:pt x="56" y="76"/>
                        <a:pt x="56" y="76"/>
                        <a:pt x="56" y="76"/>
                      </a:cubicBezTo>
                      <a:cubicBezTo>
                        <a:pt x="56" y="76"/>
                        <a:pt x="56" y="76"/>
                        <a:pt x="56" y="76"/>
                      </a:cubicBezTo>
                      <a:cubicBezTo>
                        <a:pt x="56" y="76"/>
                        <a:pt x="56" y="76"/>
                        <a:pt x="56" y="76"/>
                      </a:cubicBezTo>
                      <a:cubicBezTo>
                        <a:pt x="56" y="76"/>
                        <a:pt x="56" y="76"/>
                        <a:pt x="56" y="76"/>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4"/>
                        <a:pt x="56" y="74"/>
                        <a:pt x="56"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5" y="73"/>
                        <a:pt x="55" y="73"/>
                        <a:pt x="55" y="73"/>
                      </a:cubicBezTo>
                      <a:cubicBezTo>
                        <a:pt x="55" y="73"/>
                        <a:pt x="55" y="73"/>
                        <a:pt x="55" y="73"/>
                      </a:cubicBezTo>
                      <a:cubicBezTo>
                        <a:pt x="54" y="73"/>
                        <a:pt x="54" y="73"/>
                        <a:pt x="54" y="73"/>
                      </a:cubicBezTo>
                      <a:cubicBezTo>
                        <a:pt x="54" y="73"/>
                        <a:pt x="54" y="73"/>
                        <a:pt x="54" y="73"/>
                      </a:cubicBezTo>
                      <a:cubicBezTo>
                        <a:pt x="54" y="72"/>
                        <a:pt x="54" y="72"/>
                        <a:pt x="54" y="72"/>
                      </a:cubicBezTo>
                      <a:cubicBezTo>
                        <a:pt x="54" y="72"/>
                        <a:pt x="54" y="72"/>
                        <a:pt x="54" y="72"/>
                      </a:cubicBezTo>
                      <a:cubicBezTo>
                        <a:pt x="54" y="72"/>
                        <a:pt x="54" y="72"/>
                        <a:pt x="54" y="72"/>
                      </a:cubicBezTo>
                      <a:cubicBezTo>
                        <a:pt x="54" y="73"/>
                        <a:pt x="54" y="73"/>
                        <a:pt x="54" y="73"/>
                      </a:cubicBezTo>
                      <a:cubicBezTo>
                        <a:pt x="54" y="73"/>
                        <a:pt x="54" y="73"/>
                        <a:pt x="54" y="73"/>
                      </a:cubicBezTo>
                      <a:cubicBezTo>
                        <a:pt x="54" y="73"/>
                        <a:pt x="54" y="73"/>
                        <a:pt x="54" y="73"/>
                      </a:cubicBezTo>
                      <a:cubicBezTo>
                        <a:pt x="53" y="73"/>
                        <a:pt x="53" y="73"/>
                        <a:pt x="53" y="73"/>
                      </a:cubicBezTo>
                      <a:cubicBezTo>
                        <a:pt x="54" y="73"/>
                        <a:pt x="54" y="73"/>
                        <a:pt x="54" y="73"/>
                      </a:cubicBezTo>
                      <a:cubicBezTo>
                        <a:pt x="54" y="73"/>
                        <a:pt x="54" y="73"/>
                        <a:pt x="54" y="73"/>
                      </a:cubicBezTo>
                      <a:cubicBezTo>
                        <a:pt x="54" y="73"/>
                        <a:pt x="54" y="73"/>
                        <a:pt x="54" y="73"/>
                      </a:cubicBezTo>
                      <a:cubicBezTo>
                        <a:pt x="54" y="73"/>
                        <a:pt x="54" y="73"/>
                        <a:pt x="54" y="73"/>
                      </a:cubicBezTo>
                      <a:cubicBezTo>
                        <a:pt x="53" y="73"/>
                        <a:pt x="53" y="73"/>
                        <a:pt x="53" y="73"/>
                      </a:cubicBezTo>
                      <a:cubicBezTo>
                        <a:pt x="53" y="73"/>
                        <a:pt x="53" y="73"/>
                        <a:pt x="53" y="73"/>
                      </a:cubicBezTo>
                      <a:cubicBezTo>
                        <a:pt x="53" y="73"/>
                        <a:pt x="53" y="73"/>
                        <a:pt x="53" y="73"/>
                      </a:cubicBezTo>
                      <a:cubicBezTo>
                        <a:pt x="53" y="73"/>
                        <a:pt x="53" y="73"/>
                        <a:pt x="53" y="73"/>
                      </a:cubicBezTo>
                      <a:cubicBezTo>
                        <a:pt x="53" y="74"/>
                        <a:pt x="53" y="74"/>
                        <a:pt x="53" y="74"/>
                      </a:cubicBezTo>
                      <a:cubicBezTo>
                        <a:pt x="53" y="74"/>
                        <a:pt x="53" y="74"/>
                        <a:pt x="53" y="74"/>
                      </a:cubicBezTo>
                      <a:cubicBezTo>
                        <a:pt x="53" y="74"/>
                        <a:pt x="53" y="74"/>
                        <a:pt x="53" y="74"/>
                      </a:cubicBezTo>
                      <a:cubicBezTo>
                        <a:pt x="53" y="74"/>
                        <a:pt x="53" y="74"/>
                        <a:pt x="53" y="74"/>
                      </a:cubicBezTo>
                      <a:cubicBezTo>
                        <a:pt x="53" y="74"/>
                        <a:pt x="53" y="74"/>
                        <a:pt x="53" y="74"/>
                      </a:cubicBezTo>
                      <a:cubicBezTo>
                        <a:pt x="53" y="74"/>
                        <a:pt x="53" y="74"/>
                        <a:pt x="53" y="74"/>
                      </a:cubicBezTo>
                      <a:cubicBezTo>
                        <a:pt x="52" y="74"/>
                        <a:pt x="52" y="74"/>
                        <a:pt x="52" y="74"/>
                      </a:cubicBezTo>
                      <a:cubicBezTo>
                        <a:pt x="52" y="74"/>
                        <a:pt x="52" y="74"/>
                        <a:pt x="52" y="74"/>
                      </a:cubicBezTo>
                      <a:cubicBezTo>
                        <a:pt x="52" y="74"/>
                        <a:pt x="52" y="74"/>
                        <a:pt x="52" y="74"/>
                      </a:cubicBezTo>
                      <a:cubicBezTo>
                        <a:pt x="52" y="74"/>
                        <a:pt x="52" y="74"/>
                        <a:pt x="52" y="74"/>
                      </a:cubicBezTo>
                      <a:cubicBezTo>
                        <a:pt x="52" y="74"/>
                        <a:pt x="52" y="74"/>
                        <a:pt x="52" y="74"/>
                      </a:cubicBezTo>
                      <a:cubicBezTo>
                        <a:pt x="52" y="75"/>
                        <a:pt x="52" y="75"/>
                        <a:pt x="52" y="75"/>
                      </a:cubicBezTo>
                      <a:cubicBezTo>
                        <a:pt x="52" y="75"/>
                        <a:pt x="52" y="75"/>
                        <a:pt x="52" y="75"/>
                      </a:cubicBezTo>
                      <a:cubicBezTo>
                        <a:pt x="52" y="75"/>
                        <a:pt x="52" y="75"/>
                        <a:pt x="52" y="75"/>
                      </a:cubicBezTo>
                      <a:cubicBezTo>
                        <a:pt x="52" y="75"/>
                        <a:pt x="52" y="75"/>
                        <a:pt x="52" y="75"/>
                      </a:cubicBezTo>
                      <a:cubicBezTo>
                        <a:pt x="52" y="75"/>
                        <a:pt x="52" y="75"/>
                        <a:pt x="52" y="75"/>
                      </a:cubicBezTo>
                      <a:cubicBezTo>
                        <a:pt x="51" y="75"/>
                        <a:pt x="51" y="75"/>
                        <a:pt x="51" y="75"/>
                      </a:cubicBezTo>
                      <a:cubicBezTo>
                        <a:pt x="51" y="75"/>
                        <a:pt x="51" y="75"/>
                        <a:pt x="51" y="75"/>
                      </a:cubicBezTo>
                      <a:cubicBezTo>
                        <a:pt x="51" y="75"/>
                        <a:pt x="51" y="75"/>
                        <a:pt x="51" y="75"/>
                      </a:cubicBezTo>
                      <a:cubicBezTo>
                        <a:pt x="51" y="75"/>
                        <a:pt x="51" y="75"/>
                        <a:pt x="51"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6"/>
                        <a:pt x="50" y="76"/>
                        <a:pt x="50" y="76"/>
                      </a:cubicBezTo>
                      <a:cubicBezTo>
                        <a:pt x="50" y="76"/>
                        <a:pt x="50" y="76"/>
                        <a:pt x="50" y="76"/>
                      </a:cubicBezTo>
                      <a:cubicBezTo>
                        <a:pt x="49" y="76"/>
                        <a:pt x="49" y="76"/>
                        <a:pt x="49" y="76"/>
                      </a:cubicBezTo>
                      <a:cubicBezTo>
                        <a:pt x="49" y="76"/>
                        <a:pt x="49" y="76"/>
                        <a:pt x="49" y="76"/>
                      </a:cubicBezTo>
                      <a:cubicBezTo>
                        <a:pt x="49" y="76"/>
                        <a:pt x="49" y="76"/>
                        <a:pt x="49" y="76"/>
                      </a:cubicBezTo>
                      <a:cubicBezTo>
                        <a:pt x="49" y="76"/>
                        <a:pt x="49" y="76"/>
                        <a:pt x="49" y="76"/>
                      </a:cubicBezTo>
                      <a:cubicBezTo>
                        <a:pt x="49" y="76"/>
                        <a:pt x="49" y="76"/>
                        <a:pt x="49" y="76"/>
                      </a:cubicBezTo>
                      <a:cubicBezTo>
                        <a:pt x="49" y="76"/>
                        <a:pt x="49" y="76"/>
                        <a:pt x="49" y="76"/>
                      </a:cubicBezTo>
                      <a:cubicBezTo>
                        <a:pt x="48" y="76"/>
                        <a:pt x="48" y="76"/>
                        <a:pt x="48" y="76"/>
                      </a:cubicBezTo>
                      <a:cubicBezTo>
                        <a:pt x="48" y="76"/>
                        <a:pt x="48" y="76"/>
                        <a:pt x="48" y="76"/>
                      </a:cubicBezTo>
                      <a:cubicBezTo>
                        <a:pt x="48" y="76"/>
                        <a:pt x="48" y="76"/>
                        <a:pt x="48" y="76"/>
                      </a:cubicBezTo>
                      <a:cubicBezTo>
                        <a:pt x="48" y="76"/>
                        <a:pt x="48" y="76"/>
                        <a:pt x="48" y="76"/>
                      </a:cubicBezTo>
                      <a:cubicBezTo>
                        <a:pt x="48" y="76"/>
                        <a:pt x="48" y="76"/>
                        <a:pt x="48" y="76"/>
                      </a:cubicBezTo>
                      <a:cubicBezTo>
                        <a:pt x="48" y="75"/>
                        <a:pt x="48" y="75"/>
                        <a:pt x="48" y="75"/>
                      </a:cubicBezTo>
                      <a:cubicBezTo>
                        <a:pt x="47" y="75"/>
                        <a:pt x="47" y="75"/>
                        <a:pt x="47" y="75"/>
                      </a:cubicBezTo>
                      <a:cubicBezTo>
                        <a:pt x="47" y="75"/>
                        <a:pt x="47" y="75"/>
                        <a:pt x="47" y="75"/>
                      </a:cubicBezTo>
                      <a:cubicBezTo>
                        <a:pt x="47" y="75"/>
                        <a:pt x="47" y="75"/>
                        <a:pt x="47" y="75"/>
                      </a:cubicBezTo>
                      <a:cubicBezTo>
                        <a:pt x="47" y="75"/>
                        <a:pt x="47" y="75"/>
                        <a:pt x="47" y="75"/>
                      </a:cubicBezTo>
                      <a:cubicBezTo>
                        <a:pt x="47" y="75"/>
                        <a:pt x="47" y="75"/>
                        <a:pt x="47" y="75"/>
                      </a:cubicBezTo>
                      <a:cubicBezTo>
                        <a:pt x="47" y="74"/>
                        <a:pt x="47" y="74"/>
                        <a:pt x="47" y="74"/>
                      </a:cubicBezTo>
                      <a:cubicBezTo>
                        <a:pt x="47" y="74"/>
                        <a:pt x="47" y="74"/>
                        <a:pt x="47"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2"/>
                        <a:pt x="46" y="72"/>
                        <a:pt x="46" y="72"/>
                      </a:cubicBezTo>
                      <a:cubicBezTo>
                        <a:pt x="46" y="72"/>
                        <a:pt x="46" y="72"/>
                        <a:pt x="46" y="72"/>
                      </a:cubicBezTo>
                      <a:cubicBezTo>
                        <a:pt x="47" y="72"/>
                        <a:pt x="47" y="72"/>
                        <a:pt x="47" y="72"/>
                      </a:cubicBezTo>
                      <a:cubicBezTo>
                        <a:pt x="47" y="72"/>
                        <a:pt x="47" y="72"/>
                        <a:pt x="47" y="72"/>
                      </a:cubicBezTo>
                      <a:cubicBezTo>
                        <a:pt x="47" y="72"/>
                        <a:pt x="47" y="72"/>
                        <a:pt x="47" y="72"/>
                      </a:cubicBezTo>
                      <a:cubicBezTo>
                        <a:pt x="47" y="72"/>
                        <a:pt x="47" y="72"/>
                        <a:pt x="47" y="72"/>
                      </a:cubicBezTo>
                      <a:cubicBezTo>
                        <a:pt x="47" y="72"/>
                        <a:pt x="47" y="72"/>
                        <a:pt x="47" y="72"/>
                      </a:cubicBezTo>
                      <a:cubicBezTo>
                        <a:pt x="47" y="72"/>
                        <a:pt x="47" y="72"/>
                        <a:pt x="47" y="72"/>
                      </a:cubicBezTo>
                      <a:cubicBezTo>
                        <a:pt x="47" y="71"/>
                        <a:pt x="47" y="71"/>
                        <a:pt x="47" y="71"/>
                      </a:cubicBezTo>
                      <a:cubicBezTo>
                        <a:pt x="47" y="71"/>
                        <a:pt x="47" y="71"/>
                        <a:pt x="47" y="71"/>
                      </a:cubicBezTo>
                      <a:cubicBezTo>
                        <a:pt x="47" y="71"/>
                        <a:pt x="47" y="71"/>
                        <a:pt x="47" y="71"/>
                      </a:cubicBezTo>
                      <a:cubicBezTo>
                        <a:pt x="46" y="71"/>
                        <a:pt x="46" y="71"/>
                        <a:pt x="46" y="71"/>
                      </a:cubicBezTo>
                      <a:cubicBezTo>
                        <a:pt x="46" y="71"/>
                        <a:pt x="46" y="71"/>
                        <a:pt x="46" y="71"/>
                      </a:cubicBezTo>
                      <a:cubicBezTo>
                        <a:pt x="46" y="71"/>
                        <a:pt x="46" y="71"/>
                        <a:pt x="46" y="71"/>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69"/>
                        <a:pt x="46" y="69"/>
                        <a:pt x="46"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8" y="69"/>
                        <a:pt x="48" y="69"/>
                        <a:pt x="48" y="69"/>
                      </a:cubicBezTo>
                      <a:cubicBezTo>
                        <a:pt x="48" y="69"/>
                        <a:pt x="48" y="69"/>
                        <a:pt x="48" y="69"/>
                      </a:cubicBezTo>
                      <a:cubicBezTo>
                        <a:pt x="48" y="69"/>
                        <a:pt x="48" y="69"/>
                        <a:pt x="48" y="69"/>
                      </a:cubicBezTo>
                      <a:cubicBezTo>
                        <a:pt x="48" y="68"/>
                        <a:pt x="48" y="68"/>
                        <a:pt x="48" y="68"/>
                      </a:cubicBezTo>
                      <a:cubicBezTo>
                        <a:pt x="49" y="68"/>
                        <a:pt x="49" y="68"/>
                        <a:pt x="49" y="68"/>
                      </a:cubicBezTo>
                      <a:cubicBezTo>
                        <a:pt x="49" y="68"/>
                        <a:pt x="49" y="68"/>
                        <a:pt x="49" y="68"/>
                      </a:cubicBezTo>
                      <a:cubicBezTo>
                        <a:pt x="49" y="68"/>
                        <a:pt x="49" y="68"/>
                        <a:pt x="49" y="68"/>
                      </a:cubicBezTo>
                      <a:cubicBezTo>
                        <a:pt x="49" y="68"/>
                        <a:pt x="49" y="68"/>
                        <a:pt x="49" y="68"/>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9" y="66"/>
                        <a:pt x="49" y="66"/>
                        <a:pt x="49" y="66"/>
                      </a:cubicBezTo>
                      <a:cubicBezTo>
                        <a:pt x="49" y="66"/>
                        <a:pt x="49" y="66"/>
                        <a:pt x="49" y="66"/>
                      </a:cubicBezTo>
                      <a:cubicBezTo>
                        <a:pt x="49" y="66"/>
                        <a:pt x="49" y="66"/>
                        <a:pt x="49" y="66"/>
                      </a:cubicBezTo>
                      <a:cubicBezTo>
                        <a:pt x="49" y="66"/>
                        <a:pt x="49" y="66"/>
                        <a:pt x="49" y="66"/>
                      </a:cubicBezTo>
                      <a:cubicBezTo>
                        <a:pt x="49" y="66"/>
                        <a:pt x="49" y="66"/>
                        <a:pt x="49" y="66"/>
                      </a:cubicBezTo>
                      <a:cubicBezTo>
                        <a:pt x="48" y="66"/>
                        <a:pt x="48" y="66"/>
                        <a:pt x="48" y="66"/>
                      </a:cubicBezTo>
                      <a:cubicBezTo>
                        <a:pt x="48" y="66"/>
                        <a:pt x="48" y="66"/>
                        <a:pt x="48" y="66"/>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3"/>
                        <a:pt x="48" y="63"/>
                        <a:pt x="48" y="63"/>
                      </a:cubicBezTo>
                      <a:cubicBezTo>
                        <a:pt x="48" y="63"/>
                        <a:pt x="48" y="63"/>
                        <a:pt x="48" y="63"/>
                      </a:cubicBezTo>
                      <a:cubicBezTo>
                        <a:pt x="48" y="63"/>
                        <a:pt x="48" y="63"/>
                        <a:pt x="48" y="63"/>
                      </a:cubicBezTo>
                      <a:cubicBezTo>
                        <a:pt x="48" y="63"/>
                        <a:pt x="48" y="63"/>
                        <a:pt x="48" y="63"/>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9" y="62"/>
                        <a:pt x="49" y="62"/>
                        <a:pt x="49" y="62"/>
                      </a:cubicBezTo>
                      <a:cubicBezTo>
                        <a:pt x="49" y="62"/>
                        <a:pt x="49" y="62"/>
                        <a:pt x="49" y="62"/>
                      </a:cubicBezTo>
                      <a:cubicBezTo>
                        <a:pt x="49" y="62"/>
                        <a:pt x="49" y="62"/>
                        <a:pt x="49" y="62"/>
                      </a:cubicBezTo>
                      <a:cubicBezTo>
                        <a:pt x="49" y="62"/>
                        <a:pt x="49" y="62"/>
                        <a:pt x="49" y="62"/>
                      </a:cubicBezTo>
                      <a:cubicBezTo>
                        <a:pt x="49" y="62"/>
                        <a:pt x="49" y="62"/>
                        <a:pt x="49" y="62"/>
                      </a:cubicBezTo>
                      <a:cubicBezTo>
                        <a:pt x="49" y="62"/>
                        <a:pt x="49" y="62"/>
                        <a:pt x="49" y="62"/>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59"/>
                        <a:pt x="49" y="59"/>
                        <a:pt x="49" y="59"/>
                      </a:cubicBezTo>
                      <a:cubicBezTo>
                        <a:pt x="49" y="59"/>
                        <a:pt x="49" y="59"/>
                        <a:pt x="49" y="59"/>
                      </a:cubicBezTo>
                      <a:cubicBezTo>
                        <a:pt x="49" y="59"/>
                        <a:pt x="49" y="59"/>
                        <a:pt x="49" y="59"/>
                      </a:cubicBezTo>
                      <a:cubicBezTo>
                        <a:pt x="50" y="59"/>
                        <a:pt x="50" y="59"/>
                        <a:pt x="50" y="59"/>
                      </a:cubicBezTo>
                      <a:cubicBezTo>
                        <a:pt x="50" y="59"/>
                        <a:pt x="50" y="59"/>
                        <a:pt x="50" y="59"/>
                      </a:cubicBezTo>
                      <a:cubicBezTo>
                        <a:pt x="50" y="59"/>
                        <a:pt x="50" y="59"/>
                        <a:pt x="50" y="59"/>
                      </a:cubicBezTo>
                      <a:cubicBezTo>
                        <a:pt x="50" y="59"/>
                        <a:pt x="50" y="59"/>
                        <a:pt x="50" y="59"/>
                      </a:cubicBezTo>
                      <a:cubicBezTo>
                        <a:pt x="50" y="58"/>
                        <a:pt x="50" y="58"/>
                        <a:pt x="50" y="58"/>
                      </a:cubicBezTo>
                      <a:cubicBezTo>
                        <a:pt x="50" y="58"/>
                        <a:pt x="50" y="58"/>
                        <a:pt x="50" y="58"/>
                      </a:cubicBezTo>
                      <a:cubicBezTo>
                        <a:pt x="50" y="58"/>
                        <a:pt x="50" y="58"/>
                        <a:pt x="50" y="58"/>
                      </a:cubicBezTo>
                      <a:cubicBezTo>
                        <a:pt x="50" y="58"/>
                        <a:pt x="50" y="58"/>
                        <a:pt x="50" y="58"/>
                      </a:cubicBezTo>
                      <a:cubicBezTo>
                        <a:pt x="50" y="57"/>
                        <a:pt x="50" y="57"/>
                        <a:pt x="50" y="57"/>
                      </a:cubicBezTo>
                      <a:cubicBezTo>
                        <a:pt x="50" y="57"/>
                        <a:pt x="50" y="57"/>
                        <a:pt x="50" y="57"/>
                      </a:cubicBezTo>
                      <a:cubicBezTo>
                        <a:pt x="50" y="57"/>
                        <a:pt x="50" y="57"/>
                        <a:pt x="50" y="57"/>
                      </a:cubicBezTo>
                      <a:cubicBezTo>
                        <a:pt x="50" y="57"/>
                        <a:pt x="50" y="57"/>
                        <a:pt x="50" y="57"/>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3"/>
                        <a:pt x="51" y="53"/>
                        <a:pt x="51" y="53"/>
                      </a:cubicBezTo>
                      <a:cubicBezTo>
                        <a:pt x="52" y="53"/>
                        <a:pt x="52" y="53"/>
                        <a:pt x="52" y="53"/>
                      </a:cubicBezTo>
                      <a:cubicBezTo>
                        <a:pt x="52" y="53"/>
                        <a:pt x="52" y="53"/>
                        <a:pt x="52" y="53"/>
                      </a:cubicBezTo>
                      <a:cubicBezTo>
                        <a:pt x="52" y="53"/>
                        <a:pt x="52" y="53"/>
                        <a:pt x="52" y="53"/>
                      </a:cubicBezTo>
                      <a:cubicBezTo>
                        <a:pt x="52" y="53"/>
                        <a:pt x="52" y="53"/>
                        <a:pt x="52" y="53"/>
                      </a:cubicBezTo>
                      <a:cubicBezTo>
                        <a:pt x="52" y="52"/>
                        <a:pt x="52" y="52"/>
                        <a:pt x="52" y="52"/>
                      </a:cubicBezTo>
                      <a:cubicBezTo>
                        <a:pt x="51" y="52"/>
                        <a:pt x="51" y="52"/>
                        <a:pt x="51" y="52"/>
                      </a:cubicBezTo>
                      <a:cubicBezTo>
                        <a:pt x="51" y="52"/>
                        <a:pt x="51" y="52"/>
                        <a:pt x="51" y="52"/>
                      </a:cubicBezTo>
                      <a:cubicBezTo>
                        <a:pt x="51" y="52"/>
                        <a:pt x="51" y="52"/>
                        <a:pt x="51" y="52"/>
                      </a:cubicBezTo>
                      <a:cubicBezTo>
                        <a:pt x="51" y="52"/>
                        <a:pt x="51" y="52"/>
                        <a:pt x="51" y="52"/>
                      </a:cubicBezTo>
                      <a:cubicBezTo>
                        <a:pt x="50" y="52"/>
                        <a:pt x="50" y="52"/>
                        <a:pt x="50" y="52"/>
                      </a:cubicBezTo>
                      <a:cubicBezTo>
                        <a:pt x="50" y="52"/>
                        <a:pt x="50" y="52"/>
                        <a:pt x="50" y="52"/>
                      </a:cubicBezTo>
                      <a:cubicBezTo>
                        <a:pt x="50" y="52"/>
                        <a:pt x="50" y="52"/>
                        <a:pt x="50" y="52"/>
                      </a:cubicBezTo>
                      <a:cubicBezTo>
                        <a:pt x="50" y="53"/>
                        <a:pt x="50" y="53"/>
                        <a:pt x="50" y="53"/>
                      </a:cubicBezTo>
                      <a:cubicBezTo>
                        <a:pt x="50" y="53"/>
                        <a:pt x="50" y="53"/>
                        <a:pt x="50" y="53"/>
                      </a:cubicBezTo>
                      <a:cubicBezTo>
                        <a:pt x="49" y="53"/>
                        <a:pt x="49" y="53"/>
                        <a:pt x="49" y="53"/>
                      </a:cubicBezTo>
                      <a:cubicBezTo>
                        <a:pt x="49" y="53"/>
                        <a:pt x="49" y="53"/>
                        <a:pt x="49" y="53"/>
                      </a:cubicBezTo>
                      <a:cubicBezTo>
                        <a:pt x="49" y="52"/>
                        <a:pt x="49" y="52"/>
                        <a:pt x="49" y="52"/>
                      </a:cubicBezTo>
                      <a:cubicBezTo>
                        <a:pt x="49" y="52"/>
                        <a:pt x="49" y="52"/>
                        <a:pt x="49" y="52"/>
                      </a:cubicBezTo>
                      <a:cubicBezTo>
                        <a:pt x="49" y="52"/>
                        <a:pt x="49" y="52"/>
                        <a:pt x="49" y="52"/>
                      </a:cubicBezTo>
                      <a:cubicBezTo>
                        <a:pt x="49" y="52"/>
                        <a:pt x="49" y="52"/>
                        <a:pt x="49" y="52"/>
                      </a:cubicBezTo>
                      <a:cubicBezTo>
                        <a:pt x="48" y="53"/>
                        <a:pt x="48" y="53"/>
                        <a:pt x="48" y="53"/>
                      </a:cubicBezTo>
                      <a:cubicBezTo>
                        <a:pt x="48" y="53"/>
                        <a:pt x="48" y="53"/>
                        <a:pt x="48" y="53"/>
                      </a:cubicBezTo>
                      <a:cubicBezTo>
                        <a:pt x="48" y="52"/>
                        <a:pt x="48" y="52"/>
                        <a:pt x="48" y="52"/>
                      </a:cubicBezTo>
                      <a:cubicBezTo>
                        <a:pt x="48" y="52"/>
                        <a:pt x="48" y="52"/>
                        <a:pt x="48" y="52"/>
                      </a:cubicBezTo>
                      <a:cubicBezTo>
                        <a:pt x="48" y="52"/>
                        <a:pt x="48" y="52"/>
                        <a:pt x="48" y="52"/>
                      </a:cubicBezTo>
                      <a:cubicBezTo>
                        <a:pt x="47" y="52"/>
                        <a:pt x="47" y="52"/>
                        <a:pt x="47" y="52"/>
                      </a:cubicBezTo>
                      <a:cubicBezTo>
                        <a:pt x="47" y="52"/>
                        <a:pt x="47" y="52"/>
                        <a:pt x="47" y="52"/>
                      </a:cubicBezTo>
                      <a:cubicBezTo>
                        <a:pt x="47" y="52"/>
                        <a:pt x="47" y="52"/>
                        <a:pt x="47" y="52"/>
                      </a:cubicBezTo>
                      <a:cubicBezTo>
                        <a:pt x="47" y="52"/>
                        <a:pt x="47" y="52"/>
                        <a:pt x="47" y="52"/>
                      </a:cubicBezTo>
                      <a:cubicBezTo>
                        <a:pt x="47" y="51"/>
                        <a:pt x="47" y="51"/>
                        <a:pt x="47" y="51"/>
                      </a:cubicBezTo>
                      <a:cubicBezTo>
                        <a:pt x="47" y="51"/>
                        <a:pt x="47" y="51"/>
                        <a:pt x="47" y="51"/>
                      </a:cubicBezTo>
                      <a:cubicBezTo>
                        <a:pt x="48" y="51"/>
                        <a:pt x="48" y="51"/>
                        <a:pt x="48" y="51"/>
                      </a:cubicBezTo>
                      <a:cubicBezTo>
                        <a:pt x="48" y="51"/>
                        <a:pt x="48" y="51"/>
                        <a:pt x="48" y="51"/>
                      </a:cubicBezTo>
                      <a:cubicBezTo>
                        <a:pt x="48" y="51"/>
                        <a:pt x="48" y="51"/>
                        <a:pt x="48" y="51"/>
                      </a:cubicBezTo>
                      <a:cubicBezTo>
                        <a:pt x="48" y="51"/>
                        <a:pt x="48" y="51"/>
                        <a:pt x="48" y="51"/>
                      </a:cubicBezTo>
                      <a:cubicBezTo>
                        <a:pt x="47" y="51"/>
                        <a:pt x="47" y="51"/>
                        <a:pt x="47" y="51"/>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6" y="50"/>
                        <a:pt x="46" y="50"/>
                        <a:pt x="46" y="50"/>
                      </a:cubicBezTo>
                      <a:cubicBezTo>
                        <a:pt x="46" y="51"/>
                        <a:pt x="46" y="51"/>
                        <a:pt x="46" y="51"/>
                      </a:cubicBezTo>
                      <a:cubicBezTo>
                        <a:pt x="46" y="51"/>
                        <a:pt x="46" y="51"/>
                        <a:pt x="46" y="51"/>
                      </a:cubicBezTo>
                      <a:cubicBezTo>
                        <a:pt x="46" y="51"/>
                        <a:pt x="46" y="51"/>
                        <a:pt x="46" y="51"/>
                      </a:cubicBezTo>
                      <a:cubicBezTo>
                        <a:pt x="46" y="51"/>
                        <a:pt x="46" y="51"/>
                        <a:pt x="46" y="51"/>
                      </a:cubicBezTo>
                      <a:cubicBezTo>
                        <a:pt x="46" y="51"/>
                        <a:pt x="46" y="51"/>
                        <a:pt x="46" y="51"/>
                      </a:cubicBezTo>
                      <a:cubicBezTo>
                        <a:pt x="46" y="51"/>
                        <a:pt x="46" y="51"/>
                        <a:pt x="46" y="51"/>
                      </a:cubicBezTo>
                      <a:cubicBezTo>
                        <a:pt x="46" y="50"/>
                        <a:pt x="46" y="50"/>
                        <a:pt x="46" y="50"/>
                      </a:cubicBezTo>
                      <a:cubicBezTo>
                        <a:pt x="46" y="50"/>
                        <a:pt x="46" y="50"/>
                        <a:pt x="46" y="50"/>
                      </a:cubicBezTo>
                      <a:cubicBezTo>
                        <a:pt x="46" y="50"/>
                        <a:pt x="46" y="50"/>
                        <a:pt x="46" y="50"/>
                      </a:cubicBezTo>
                      <a:cubicBezTo>
                        <a:pt x="46" y="50"/>
                        <a:pt x="46" y="50"/>
                        <a:pt x="46" y="50"/>
                      </a:cubicBezTo>
                      <a:cubicBezTo>
                        <a:pt x="46" y="50"/>
                        <a:pt x="46" y="50"/>
                        <a:pt x="46" y="50"/>
                      </a:cubicBezTo>
                      <a:cubicBezTo>
                        <a:pt x="46" y="49"/>
                        <a:pt x="46" y="49"/>
                        <a:pt x="46" y="49"/>
                      </a:cubicBezTo>
                      <a:cubicBezTo>
                        <a:pt x="46" y="49"/>
                        <a:pt x="46" y="49"/>
                        <a:pt x="46" y="49"/>
                      </a:cubicBezTo>
                      <a:cubicBezTo>
                        <a:pt x="45" y="49"/>
                        <a:pt x="45" y="49"/>
                        <a:pt x="45" y="49"/>
                      </a:cubicBezTo>
                      <a:cubicBezTo>
                        <a:pt x="45" y="49"/>
                        <a:pt x="45" y="49"/>
                        <a:pt x="45" y="49"/>
                      </a:cubicBezTo>
                      <a:cubicBezTo>
                        <a:pt x="45" y="49"/>
                        <a:pt x="45" y="49"/>
                        <a:pt x="45" y="49"/>
                      </a:cubicBezTo>
                      <a:cubicBezTo>
                        <a:pt x="45" y="49"/>
                        <a:pt x="45" y="49"/>
                        <a:pt x="45" y="49"/>
                      </a:cubicBezTo>
                      <a:cubicBezTo>
                        <a:pt x="45" y="48"/>
                        <a:pt x="45" y="48"/>
                        <a:pt x="45" y="48"/>
                      </a:cubicBezTo>
                      <a:cubicBezTo>
                        <a:pt x="44" y="48"/>
                        <a:pt x="44" y="48"/>
                        <a:pt x="44" y="48"/>
                      </a:cubicBezTo>
                      <a:cubicBezTo>
                        <a:pt x="44" y="48"/>
                        <a:pt x="44" y="48"/>
                        <a:pt x="44" y="48"/>
                      </a:cubicBezTo>
                      <a:cubicBezTo>
                        <a:pt x="44" y="48"/>
                        <a:pt x="44" y="48"/>
                        <a:pt x="44" y="48"/>
                      </a:cubicBezTo>
                      <a:cubicBezTo>
                        <a:pt x="44" y="48"/>
                        <a:pt x="44" y="48"/>
                        <a:pt x="44" y="48"/>
                      </a:cubicBezTo>
                      <a:cubicBezTo>
                        <a:pt x="44" y="47"/>
                        <a:pt x="44" y="47"/>
                        <a:pt x="44" y="47"/>
                      </a:cubicBezTo>
                      <a:cubicBezTo>
                        <a:pt x="44" y="47"/>
                        <a:pt x="44" y="47"/>
                        <a:pt x="44" y="47"/>
                      </a:cubicBezTo>
                      <a:cubicBezTo>
                        <a:pt x="44" y="47"/>
                        <a:pt x="44" y="47"/>
                        <a:pt x="44" y="47"/>
                      </a:cubicBezTo>
                      <a:cubicBezTo>
                        <a:pt x="44" y="47"/>
                        <a:pt x="44" y="47"/>
                        <a:pt x="44" y="47"/>
                      </a:cubicBezTo>
                      <a:cubicBezTo>
                        <a:pt x="44" y="47"/>
                        <a:pt x="44" y="47"/>
                        <a:pt x="44" y="47"/>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2" y="45"/>
                        <a:pt x="42" y="45"/>
                        <a:pt x="42" y="45"/>
                      </a:cubicBezTo>
                      <a:cubicBezTo>
                        <a:pt x="42" y="45"/>
                        <a:pt x="42" y="45"/>
                        <a:pt x="42" y="45"/>
                      </a:cubicBezTo>
                      <a:cubicBezTo>
                        <a:pt x="42" y="44"/>
                        <a:pt x="42" y="44"/>
                        <a:pt x="42" y="44"/>
                      </a:cubicBezTo>
                      <a:cubicBezTo>
                        <a:pt x="42" y="44"/>
                        <a:pt x="42" y="44"/>
                        <a:pt x="42" y="44"/>
                      </a:cubicBezTo>
                      <a:cubicBezTo>
                        <a:pt x="42" y="44"/>
                        <a:pt x="42" y="44"/>
                        <a:pt x="42" y="44"/>
                      </a:cubicBezTo>
                      <a:cubicBezTo>
                        <a:pt x="42" y="44"/>
                        <a:pt x="42" y="44"/>
                        <a:pt x="42" y="44"/>
                      </a:cubicBezTo>
                      <a:cubicBezTo>
                        <a:pt x="41" y="42"/>
                        <a:pt x="41" y="42"/>
                        <a:pt x="41" y="42"/>
                      </a:cubicBezTo>
                      <a:cubicBezTo>
                        <a:pt x="41" y="42"/>
                        <a:pt x="41" y="42"/>
                        <a:pt x="41" y="42"/>
                      </a:cubicBezTo>
                      <a:cubicBezTo>
                        <a:pt x="41" y="41"/>
                        <a:pt x="41" y="41"/>
                        <a:pt x="41" y="41"/>
                      </a:cubicBezTo>
                      <a:cubicBezTo>
                        <a:pt x="41" y="41"/>
                        <a:pt x="41" y="41"/>
                        <a:pt x="41" y="41"/>
                      </a:cubicBezTo>
                      <a:cubicBezTo>
                        <a:pt x="40" y="41"/>
                        <a:pt x="40" y="41"/>
                        <a:pt x="40" y="41"/>
                      </a:cubicBezTo>
                      <a:cubicBezTo>
                        <a:pt x="40" y="41"/>
                        <a:pt x="40" y="41"/>
                        <a:pt x="40" y="41"/>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39"/>
                        <a:pt x="40" y="39"/>
                        <a:pt x="40" y="39"/>
                      </a:cubicBezTo>
                      <a:cubicBezTo>
                        <a:pt x="40" y="39"/>
                        <a:pt x="40" y="39"/>
                        <a:pt x="40" y="39"/>
                      </a:cubicBezTo>
                      <a:cubicBezTo>
                        <a:pt x="40" y="39"/>
                        <a:pt x="40" y="39"/>
                        <a:pt x="40" y="39"/>
                      </a:cubicBezTo>
                      <a:cubicBezTo>
                        <a:pt x="39" y="39"/>
                        <a:pt x="39" y="39"/>
                        <a:pt x="39" y="39"/>
                      </a:cubicBezTo>
                      <a:cubicBezTo>
                        <a:pt x="39" y="39"/>
                        <a:pt x="39" y="39"/>
                        <a:pt x="39" y="39"/>
                      </a:cubicBezTo>
                      <a:cubicBezTo>
                        <a:pt x="39" y="38"/>
                        <a:pt x="39" y="38"/>
                        <a:pt x="39" y="38"/>
                      </a:cubicBezTo>
                      <a:cubicBezTo>
                        <a:pt x="38" y="38"/>
                        <a:pt x="38" y="38"/>
                        <a:pt x="38" y="38"/>
                      </a:cubicBezTo>
                      <a:cubicBezTo>
                        <a:pt x="37" y="38"/>
                        <a:pt x="37" y="38"/>
                        <a:pt x="37" y="38"/>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6"/>
                        <a:pt x="37" y="36"/>
                        <a:pt x="37" y="36"/>
                      </a:cubicBezTo>
                      <a:cubicBezTo>
                        <a:pt x="36" y="36"/>
                        <a:pt x="36" y="36"/>
                        <a:pt x="36" y="36"/>
                      </a:cubicBezTo>
                      <a:cubicBezTo>
                        <a:pt x="36" y="36"/>
                        <a:pt x="36" y="36"/>
                        <a:pt x="36" y="36"/>
                      </a:cubicBezTo>
                      <a:cubicBezTo>
                        <a:pt x="35" y="35"/>
                        <a:pt x="35" y="35"/>
                        <a:pt x="35" y="35"/>
                      </a:cubicBezTo>
                      <a:cubicBezTo>
                        <a:pt x="35" y="35"/>
                        <a:pt x="35" y="35"/>
                        <a:pt x="35" y="35"/>
                      </a:cubicBezTo>
                      <a:cubicBezTo>
                        <a:pt x="35" y="34"/>
                        <a:pt x="35" y="34"/>
                        <a:pt x="35" y="34"/>
                      </a:cubicBezTo>
                      <a:cubicBezTo>
                        <a:pt x="34" y="34"/>
                        <a:pt x="34" y="34"/>
                        <a:pt x="34" y="34"/>
                      </a:cubicBezTo>
                      <a:cubicBezTo>
                        <a:pt x="34" y="34"/>
                        <a:pt x="34" y="34"/>
                        <a:pt x="34" y="34"/>
                      </a:cubicBezTo>
                      <a:cubicBezTo>
                        <a:pt x="34" y="34"/>
                        <a:pt x="34" y="34"/>
                        <a:pt x="34" y="34"/>
                      </a:cubicBezTo>
                      <a:cubicBezTo>
                        <a:pt x="35" y="34"/>
                        <a:pt x="35" y="34"/>
                        <a:pt x="35" y="34"/>
                      </a:cubicBezTo>
                      <a:cubicBezTo>
                        <a:pt x="35" y="34"/>
                        <a:pt x="35" y="34"/>
                        <a:pt x="35" y="34"/>
                      </a:cubicBezTo>
                      <a:cubicBezTo>
                        <a:pt x="35" y="34"/>
                        <a:pt x="35" y="34"/>
                        <a:pt x="35" y="34"/>
                      </a:cubicBezTo>
                      <a:cubicBezTo>
                        <a:pt x="35" y="34"/>
                        <a:pt x="35" y="34"/>
                        <a:pt x="35" y="34"/>
                      </a:cubicBezTo>
                      <a:cubicBezTo>
                        <a:pt x="35" y="34"/>
                        <a:pt x="35" y="34"/>
                        <a:pt x="35" y="34"/>
                      </a:cubicBezTo>
                      <a:cubicBezTo>
                        <a:pt x="35" y="34"/>
                        <a:pt x="35" y="34"/>
                        <a:pt x="35"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3"/>
                        <a:pt x="36" y="33"/>
                        <a:pt x="36" y="33"/>
                      </a:cubicBezTo>
                      <a:cubicBezTo>
                        <a:pt x="35" y="33"/>
                        <a:pt x="35" y="33"/>
                        <a:pt x="35" y="33"/>
                      </a:cubicBezTo>
                      <a:cubicBezTo>
                        <a:pt x="35" y="33"/>
                        <a:pt x="35" y="33"/>
                        <a:pt x="35" y="33"/>
                      </a:cubicBezTo>
                      <a:cubicBezTo>
                        <a:pt x="35" y="33"/>
                        <a:pt x="35" y="33"/>
                        <a:pt x="35" y="33"/>
                      </a:cubicBezTo>
                      <a:cubicBezTo>
                        <a:pt x="35" y="33"/>
                        <a:pt x="35" y="33"/>
                        <a:pt x="35" y="33"/>
                      </a:cubicBezTo>
                      <a:cubicBezTo>
                        <a:pt x="35" y="33"/>
                        <a:pt x="35" y="33"/>
                        <a:pt x="35" y="33"/>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1"/>
                        <a:pt x="35" y="31"/>
                        <a:pt x="35" y="31"/>
                      </a:cubicBezTo>
                      <a:cubicBezTo>
                        <a:pt x="35" y="31"/>
                        <a:pt x="35" y="31"/>
                        <a:pt x="35" y="31"/>
                      </a:cubicBezTo>
                      <a:cubicBezTo>
                        <a:pt x="36" y="31"/>
                        <a:pt x="36" y="31"/>
                        <a:pt x="36" y="31"/>
                      </a:cubicBezTo>
                      <a:cubicBezTo>
                        <a:pt x="36" y="31"/>
                        <a:pt x="36" y="31"/>
                        <a:pt x="36" y="31"/>
                      </a:cubicBezTo>
                      <a:cubicBezTo>
                        <a:pt x="36" y="31"/>
                        <a:pt x="36" y="31"/>
                        <a:pt x="36" y="31"/>
                      </a:cubicBezTo>
                      <a:cubicBezTo>
                        <a:pt x="36" y="31"/>
                        <a:pt x="36" y="31"/>
                        <a:pt x="36" y="31"/>
                      </a:cubicBezTo>
                      <a:cubicBezTo>
                        <a:pt x="35" y="30"/>
                        <a:pt x="35" y="30"/>
                        <a:pt x="35" y="30"/>
                      </a:cubicBezTo>
                      <a:cubicBezTo>
                        <a:pt x="35" y="30"/>
                        <a:pt x="35" y="30"/>
                        <a:pt x="35" y="30"/>
                      </a:cubicBezTo>
                      <a:cubicBezTo>
                        <a:pt x="35" y="29"/>
                        <a:pt x="35" y="29"/>
                        <a:pt x="35" y="29"/>
                      </a:cubicBezTo>
                      <a:cubicBezTo>
                        <a:pt x="35" y="29"/>
                        <a:pt x="35" y="29"/>
                        <a:pt x="35" y="29"/>
                      </a:cubicBezTo>
                      <a:cubicBezTo>
                        <a:pt x="35" y="29"/>
                        <a:pt x="35" y="29"/>
                        <a:pt x="35" y="29"/>
                      </a:cubicBezTo>
                      <a:cubicBezTo>
                        <a:pt x="35" y="29"/>
                        <a:pt x="35" y="29"/>
                        <a:pt x="35" y="29"/>
                      </a:cubicBezTo>
                      <a:cubicBezTo>
                        <a:pt x="35" y="29"/>
                        <a:pt x="35" y="29"/>
                        <a:pt x="35" y="29"/>
                      </a:cubicBezTo>
                      <a:cubicBezTo>
                        <a:pt x="35" y="28"/>
                        <a:pt x="35" y="28"/>
                        <a:pt x="35" y="28"/>
                      </a:cubicBezTo>
                      <a:cubicBezTo>
                        <a:pt x="35" y="28"/>
                        <a:pt x="35" y="28"/>
                        <a:pt x="35" y="28"/>
                      </a:cubicBezTo>
                      <a:cubicBezTo>
                        <a:pt x="35" y="28"/>
                        <a:pt x="35" y="28"/>
                        <a:pt x="35" y="28"/>
                      </a:cubicBezTo>
                      <a:cubicBezTo>
                        <a:pt x="35" y="28"/>
                        <a:pt x="35" y="28"/>
                        <a:pt x="35" y="28"/>
                      </a:cubicBezTo>
                      <a:cubicBezTo>
                        <a:pt x="35" y="28"/>
                        <a:pt x="35" y="28"/>
                        <a:pt x="35" y="28"/>
                      </a:cubicBezTo>
                      <a:cubicBezTo>
                        <a:pt x="35" y="28"/>
                        <a:pt x="35" y="28"/>
                        <a:pt x="35" y="28"/>
                      </a:cubicBezTo>
                      <a:cubicBezTo>
                        <a:pt x="34" y="27"/>
                        <a:pt x="34" y="27"/>
                        <a:pt x="34" y="27"/>
                      </a:cubicBezTo>
                      <a:cubicBezTo>
                        <a:pt x="34" y="27"/>
                        <a:pt x="34" y="27"/>
                        <a:pt x="34" y="27"/>
                      </a:cubicBezTo>
                      <a:cubicBezTo>
                        <a:pt x="34" y="27"/>
                        <a:pt x="34" y="27"/>
                        <a:pt x="34" y="27"/>
                      </a:cubicBezTo>
                      <a:cubicBezTo>
                        <a:pt x="34" y="26"/>
                        <a:pt x="34" y="26"/>
                        <a:pt x="34" y="26"/>
                      </a:cubicBezTo>
                      <a:cubicBezTo>
                        <a:pt x="34" y="26"/>
                        <a:pt x="34" y="26"/>
                        <a:pt x="34" y="26"/>
                      </a:cubicBezTo>
                      <a:cubicBezTo>
                        <a:pt x="34" y="26"/>
                        <a:pt x="34" y="26"/>
                        <a:pt x="34" y="26"/>
                      </a:cubicBezTo>
                      <a:cubicBezTo>
                        <a:pt x="34" y="26"/>
                        <a:pt x="34" y="26"/>
                        <a:pt x="34" y="26"/>
                      </a:cubicBezTo>
                      <a:cubicBezTo>
                        <a:pt x="33" y="26"/>
                        <a:pt x="33" y="26"/>
                        <a:pt x="33" y="26"/>
                      </a:cubicBezTo>
                      <a:cubicBezTo>
                        <a:pt x="33" y="25"/>
                        <a:pt x="33" y="25"/>
                        <a:pt x="33" y="25"/>
                      </a:cubicBezTo>
                      <a:cubicBezTo>
                        <a:pt x="33" y="25"/>
                        <a:pt x="33" y="25"/>
                        <a:pt x="33" y="25"/>
                      </a:cubicBezTo>
                      <a:cubicBezTo>
                        <a:pt x="33" y="25"/>
                        <a:pt x="33" y="25"/>
                        <a:pt x="33" y="25"/>
                      </a:cubicBezTo>
                      <a:cubicBezTo>
                        <a:pt x="33" y="25"/>
                        <a:pt x="33" y="25"/>
                        <a:pt x="33" y="25"/>
                      </a:cubicBezTo>
                      <a:cubicBezTo>
                        <a:pt x="33" y="25"/>
                        <a:pt x="33" y="25"/>
                        <a:pt x="33" y="25"/>
                      </a:cubicBezTo>
                      <a:cubicBezTo>
                        <a:pt x="33" y="25"/>
                        <a:pt x="33" y="25"/>
                        <a:pt x="33" y="25"/>
                      </a:cubicBezTo>
                      <a:cubicBezTo>
                        <a:pt x="33" y="24"/>
                        <a:pt x="33" y="24"/>
                        <a:pt x="33" y="24"/>
                      </a:cubicBezTo>
                      <a:cubicBezTo>
                        <a:pt x="33" y="24"/>
                        <a:pt x="33" y="24"/>
                        <a:pt x="33" y="24"/>
                      </a:cubicBezTo>
                      <a:cubicBezTo>
                        <a:pt x="32" y="24"/>
                        <a:pt x="32" y="24"/>
                        <a:pt x="32" y="24"/>
                      </a:cubicBezTo>
                      <a:cubicBezTo>
                        <a:pt x="32" y="23"/>
                        <a:pt x="32" y="23"/>
                        <a:pt x="32" y="23"/>
                      </a:cubicBezTo>
                      <a:cubicBezTo>
                        <a:pt x="32" y="23"/>
                        <a:pt x="32" y="23"/>
                        <a:pt x="32" y="23"/>
                      </a:cubicBezTo>
                      <a:cubicBezTo>
                        <a:pt x="32" y="22"/>
                        <a:pt x="32" y="22"/>
                        <a:pt x="32" y="22"/>
                      </a:cubicBezTo>
                      <a:cubicBezTo>
                        <a:pt x="32" y="22"/>
                        <a:pt x="32" y="22"/>
                        <a:pt x="32" y="22"/>
                      </a:cubicBezTo>
                      <a:cubicBezTo>
                        <a:pt x="33" y="16"/>
                        <a:pt x="34" y="9"/>
                        <a:pt x="35" y="2"/>
                      </a:cubicBezTo>
                      <a:cubicBezTo>
                        <a:pt x="30" y="2"/>
                        <a:pt x="26" y="1"/>
                        <a:pt x="21" y="0"/>
                      </a:cubicBezTo>
                      <a:cubicBezTo>
                        <a:pt x="20" y="7"/>
                        <a:pt x="20" y="13"/>
                        <a:pt x="18" y="19"/>
                      </a:cubicBezTo>
                      <a:cubicBezTo>
                        <a:pt x="17" y="30"/>
                        <a:pt x="15" y="41"/>
                        <a:pt x="13" y="51"/>
                      </a:cubicBezTo>
                      <a:cubicBezTo>
                        <a:pt x="13" y="52"/>
                        <a:pt x="13" y="52"/>
                        <a:pt x="13" y="52"/>
                      </a:cubicBezTo>
                      <a:cubicBezTo>
                        <a:pt x="13" y="53"/>
                        <a:pt x="13" y="53"/>
                        <a:pt x="13" y="53"/>
                      </a:cubicBezTo>
                      <a:cubicBezTo>
                        <a:pt x="13" y="53"/>
                        <a:pt x="13" y="53"/>
                        <a:pt x="13" y="53"/>
                      </a:cubicBezTo>
                      <a:cubicBezTo>
                        <a:pt x="13" y="53"/>
                        <a:pt x="13" y="53"/>
                        <a:pt x="13" y="53"/>
                      </a:cubicBezTo>
                      <a:cubicBezTo>
                        <a:pt x="14" y="54"/>
                        <a:pt x="14" y="54"/>
                        <a:pt x="14" y="54"/>
                      </a:cubicBezTo>
                      <a:cubicBezTo>
                        <a:pt x="14" y="55"/>
                        <a:pt x="14" y="55"/>
                        <a:pt x="14" y="55"/>
                      </a:cubicBezTo>
                      <a:cubicBezTo>
                        <a:pt x="14" y="55"/>
                        <a:pt x="14" y="55"/>
                        <a:pt x="14" y="55"/>
                      </a:cubicBezTo>
                      <a:cubicBezTo>
                        <a:pt x="14" y="56"/>
                        <a:pt x="14" y="56"/>
                        <a:pt x="14" y="56"/>
                      </a:cubicBezTo>
                      <a:cubicBezTo>
                        <a:pt x="14" y="57"/>
                        <a:pt x="14" y="57"/>
                        <a:pt x="14" y="57"/>
                      </a:cubicBezTo>
                      <a:cubicBezTo>
                        <a:pt x="14" y="57"/>
                        <a:pt x="14" y="57"/>
                        <a:pt x="14" y="57"/>
                      </a:cubicBezTo>
                      <a:cubicBezTo>
                        <a:pt x="14" y="58"/>
                        <a:pt x="14" y="58"/>
                        <a:pt x="14" y="58"/>
                      </a:cubicBezTo>
                      <a:cubicBezTo>
                        <a:pt x="14" y="58"/>
                        <a:pt x="14" y="58"/>
                        <a:pt x="14" y="58"/>
                      </a:cubicBezTo>
                      <a:cubicBezTo>
                        <a:pt x="13" y="59"/>
                        <a:pt x="13" y="59"/>
                        <a:pt x="13" y="59"/>
                      </a:cubicBezTo>
                      <a:cubicBezTo>
                        <a:pt x="13" y="59"/>
                        <a:pt x="13" y="59"/>
                        <a:pt x="13" y="59"/>
                      </a:cubicBezTo>
                      <a:cubicBezTo>
                        <a:pt x="14" y="60"/>
                        <a:pt x="14" y="60"/>
                        <a:pt x="14" y="60"/>
                      </a:cubicBezTo>
                      <a:cubicBezTo>
                        <a:pt x="14" y="60"/>
                        <a:pt x="14" y="61"/>
                        <a:pt x="14" y="61"/>
                      </a:cubicBezTo>
                      <a:cubicBezTo>
                        <a:pt x="14" y="61"/>
                        <a:pt x="14" y="61"/>
                        <a:pt x="14" y="61"/>
                      </a:cubicBezTo>
                      <a:cubicBezTo>
                        <a:pt x="15" y="63"/>
                        <a:pt x="15" y="63"/>
                        <a:pt x="15" y="63"/>
                      </a:cubicBezTo>
                      <a:cubicBezTo>
                        <a:pt x="15" y="64"/>
                        <a:pt x="15" y="64"/>
                        <a:pt x="15" y="64"/>
                      </a:cubicBezTo>
                      <a:cubicBezTo>
                        <a:pt x="15" y="64"/>
                        <a:pt x="15" y="64"/>
                        <a:pt x="15" y="64"/>
                      </a:cubicBezTo>
                      <a:cubicBezTo>
                        <a:pt x="15" y="64"/>
                        <a:pt x="15" y="64"/>
                        <a:pt x="15" y="64"/>
                      </a:cubicBezTo>
                      <a:cubicBezTo>
                        <a:pt x="16" y="65"/>
                        <a:pt x="16" y="65"/>
                        <a:pt x="16" y="65"/>
                      </a:cubicBezTo>
                      <a:cubicBezTo>
                        <a:pt x="17" y="65"/>
                        <a:pt x="17" y="65"/>
                        <a:pt x="17" y="65"/>
                      </a:cubicBezTo>
                      <a:cubicBezTo>
                        <a:pt x="17" y="65"/>
                        <a:pt x="17" y="65"/>
                        <a:pt x="17" y="65"/>
                      </a:cubicBezTo>
                      <a:cubicBezTo>
                        <a:pt x="17" y="66"/>
                        <a:pt x="17" y="66"/>
                        <a:pt x="17" y="66"/>
                      </a:cubicBezTo>
                      <a:cubicBezTo>
                        <a:pt x="18" y="66"/>
                        <a:pt x="18" y="66"/>
                        <a:pt x="18" y="66"/>
                      </a:cubicBezTo>
                      <a:cubicBezTo>
                        <a:pt x="18" y="66"/>
                        <a:pt x="18" y="66"/>
                        <a:pt x="18" y="66"/>
                      </a:cubicBezTo>
                      <a:cubicBezTo>
                        <a:pt x="18" y="66"/>
                        <a:pt x="18" y="66"/>
                        <a:pt x="18" y="66"/>
                      </a:cubicBezTo>
                      <a:cubicBezTo>
                        <a:pt x="18" y="67"/>
                        <a:pt x="18" y="67"/>
                        <a:pt x="18" y="67"/>
                      </a:cubicBezTo>
                      <a:cubicBezTo>
                        <a:pt x="19" y="68"/>
                        <a:pt x="19" y="68"/>
                        <a:pt x="19" y="68"/>
                      </a:cubicBezTo>
                      <a:cubicBezTo>
                        <a:pt x="19" y="69"/>
                        <a:pt x="19" y="69"/>
                        <a:pt x="19" y="69"/>
                      </a:cubicBezTo>
                      <a:cubicBezTo>
                        <a:pt x="19" y="69"/>
                        <a:pt x="19" y="69"/>
                        <a:pt x="19" y="69"/>
                      </a:cubicBezTo>
                      <a:cubicBezTo>
                        <a:pt x="19" y="70"/>
                        <a:pt x="19" y="70"/>
                        <a:pt x="19" y="70"/>
                      </a:cubicBezTo>
                      <a:cubicBezTo>
                        <a:pt x="19" y="70"/>
                        <a:pt x="19" y="70"/>
                        <a:pt x="19" y="70"/>
                      </a:cubicBezTo>
                      <a:cubicBezTo>
                        <a:pt x="19" y="70"/>
                        <a:pt x="19" y="70"/>
                        <a:pt x="19" y="70"/>
                      </a:cubicBezTo>
                      <a:cubicBezTo>
                        <a:pt x="18" y="71"/>
                        <a:pt x="18" y="71"/>
                        <a:pt x="18" y="71"/>
                      </a:cubicBezTo>
                      <a:cubicBezTo>
                        <a:pt x="18" y="71"/>
                        <a:pt x="18" y="71"/>
                        <a:pt x="18" y="71"/>
                      </a:cubicBezTo>
                      <a:cubicBezTo>
                        <a:pt x="18" y="71"/>
                        <a:pt x="18" y="71"/>
                        <a:pt x="18" y="71"/>
                      </a:cubicBezTo>
                      <a:cubicBezTo>
                        <a:pt x="17" y="72"/>
                        <a:pt x="17" y="72"/>
                        <a:pt x="17" y="72"/>
                      </a:cubicBezTo>
                      <a:cubicBezTo>
                        <a:pt x="17" y="72"/>
                        <a:pt x="17" y="72"/>
                        <a:pt x="17" y="72"/>
                      </a:cubicBezTo>
                      <a:cubicBezTo>
                        <a:pt x="17" y="73"/>
                        <a:pt x="17" y="73"/>
                        <a:pt x="17" y="73"/>
                      </a:cubicBezTo>
                      <a:cubicBezTo>
                        <a:pt x="16" y="73"/>
                        <a:pt x="16" y="73"/>
                        <a:pt x="16" y="73"/>
                      </a:cubicBezTo>
                      <a:cubicBezTo>
                        <a:pt x="16" y="74"/>
                        <a:pt x="16" y="74"/>
                        <a:pt x="16" y="74"/>
                      </a:cubicBezTo>
                      <a:cubicBezTo>
                        <a:pt x="15" y="74"/>
                        <a:pt x="15" y="74"/>
                        <a:pt x="15" y="74"/>
                      </a:cubicBezTo>
                      <a:cubicBezTo>
                        <a:pt x="15" y="75"/>
                        <a:pt x="15" y="75"/>
                        <a:pt x="15" y="75"/>
                      </a:cubicBezTo>
                      <a:cubicBezTo>
                        <a:pt x="15" y="76"/>
                        <a:pt x="15" y="76"/>
                        <a:pt x="15" y="76"/>
                      </a:cubicBezTo>
                      <a:cubicBezTo>
                        <a:pt x="15" y="76"/>
                        <a:pt x="15" y="76"/>
                        <a:pt x="15" y="76"/>
                      </a:cubicBezTo>
                      <a:cubicBezTo>
                        <a:pt x="15" y="76"/>
                        <a:pt x="15" y="76"/>
                        <a:pt x="15" y="76"/>
                      </a:cubicBezTo>
                      <a:cubicBezTo>
                        <a:pt x="14" y="77"/>
                        <a:pt x="14" y="77"/>
                        <a:pt x="14" y="77"/>
                      </a:cubicBezTo>
                      <a:cubicBezTo>
                        <a:pt x="14" y="78"/>
                        <a:pt x="14" y="78"/>
                        <a:pt x="14" y="78"/>
                      </a:cubicBezTo>
                      <a:cubicBezTo>
                        <a:pt x="12" y="80"/>
                        <a:pt x="12" y="80"/>
                        <a:pt x="12" y="80"/>
                      </a:cubicBezTo>
                      <a:cubicBezTo>
                        <a:pt x="12" y="80"/>
                        <a:pt x="12" y="80"/>
                        <a:pt x="12" y="80"/>
                      </a:cubicBezTo>
                      <a:cubicBezTo>
                        <a:pt x="12" y="80"/>
                        <a:pt x="12" y="80"/>
                        <a:pt x="12" y="80"/>
                      </a:cubicBezTo>
                      <a:cubicBezTo>
                        <a:pt x="12" y="81"/>
                        <a:pt x="12" y="81"/>
                        <a:pt x="12" y="81"/>
                      </a:cubicBezTo>
                      <a:cubicBezTo>
                        <a:pt x="12" y="81"/>
                        <a:pt x="12" y="81"/>
                        <a:pt x="12" y="81"/>
                      </a:cubicBezTo>
                      <a:cubicBezTo>
                        <a:pt x="12" y="81"/>
                        <a:pt x="12" y="81"/>
                        <a:pt x="12" y="81"/>
                      </a:cubicBezTo>
                      <a:cubicBezTo>
                        <a:pt x="12" y="81"/>
                        <a:pt x="12" y="81"/>
                        <a:pt x="12" y="81"/>
                      </a:cubicBezTo>
                      <a:cubicBezTo>
                        <a:pt x="12" y="81"/>
                        <a:pt x="12" y="81"/>
                        <a:pt x="12" y="81"/>
                      </a:cubicBezTo>
                      <a:cubicBezTo>
                        <a:pt x="12" y="82"/>
                        <a:pt x="12" y="82"/>
                        <a:pt x="12" y="82"/>
                      </a:cubicBezTo>
                      <a:cubicBezTo>
                        <a:pt x="11" y="83"/>
                        <a:pt x="11" y="83"/>
                        <a:pt x="11" y="83"/>
                      </a:cubicBezTo>
                      <a:cubicBezTo>
                        <a:pt x="11" y="83"/>
                        <a:pt x="11" y="83"/>
                        <a:pt x="11" y="83"/>
                      </a:cubicBezTo>
                      <a:cubicBezTo>
                        <a:pt x="10" y="85"/>
                        <a:pt x="10" y="85"/>
                        <a:pt x="10" y="85"/>
                      </a:cubicBezTo>
                      <a:cubicBezTo>
                        <a:pt x="10" y="85"/>
                        <a:pt x="10" y="85"/>
                        <a:pt x="10" y="85"/>
                      </a:cubicBezTo>
                      <a:cubicBezTo>
                        <a:pt x="10" y="85"/>
                        <a:pt x="10" y="85"/>
                        <a:pt x="10" y="85"/>
                      </a:cubicBezTo>
                      <a:cubicBezTo>
                        <a:pt x="9" y="85"/>
                        <a:pt x="9" y="85"/>
                        <a:pt x="9" y="85"/>
                      </a:cubicBezTo>
                      <a:cubicBezTo>
                        <a:pt x="8" y="86"/>
                        <a:pt x="8" y="86"/>
                        <a:pt x="8" y="86"/>
                      </a:cubicBezTo>
                      <a:cubicBezTo>
                        <a:pt x="8" y="86"/>
                        <a:pt x="8" y="86"/>
                        <a:pt x="8" y="86"/>
                      </a:cubicBezTo>
                      <a:cubicBezTo>
                        <a:pt x="8" y="87"/>
                        <a:pt x="8" y="87"/>
                        <a:pt x="8" y="87"/>
                      </a:cubicBezTo>
                      <a:cubicBezTo>
                        <a:pt x="7" y="88"/>
                        <a:pt x="7" y="88"/>
                        <a:pt x="7" y="88"/>
                      </a:cubicBezTo>
                      <a:cubicBezTo>
                        <a:pt x="7" y="88"/>
                        <a:pt x="7" y="88"/>
                        <a:pt x="7" y="88"/>
                      </a:cubicBezTo>
                      <a:cubicBezTo>
                        <a:pt x="7" y="89"/>
                        <a:pt x="7" y="89"/>
                        <a:pt x="7" y="89"/>
                      </a:cubicBezTo>
                      <a:cubicBezTo>
                        <a:pt x="6" y="89"/>
                        <a:pt x="6" y="89"/>
                        <a:pt x="6" y="89"/>
                      </a:cubicBezTo>
                      <a:cubicBezTo>
                        <a:pt x="6" y="89"/>
                        <a:pt x="6" y="89"/>
                        <a:pt x="6" y="89"/>
                      </a:cubicBezTo>
                      <a:cubicBezTo>
                        <a:pt x="6" y="90"/>
                        <a:pt x="6" y="90"/>
                        <a:pt x="6" y="90"/>
                      </a:cubicBezTo>
                      <a:cubicBezTo>
                        <a:pt x="6" y="90"/>
                        <a:pt x="6" y="90"/>
                        <a:pt x="6" y="90"/>
                      </a:cubicBezTo>
                      <a:cubicBezTo>
                        <a:pt x="6" y="90"/>
                        <a:pt x="6" y="90"/>
                        <a:pt x="6" y="90"/>
                      </a:cubicBezTo>
                      <a:cubicBezTo>
                        <a:pt x="5" y="90"/>
                        <a:pt x="5" y="90"/>
                        <a:pt x="5" y="90"/>
                      </a:cubicBezTo>
                      <a:cubicBezTo>
                        <a:pt x="5" y="90"/>
                        <a:pt x="5" y="90"/>
                        <a:pt x="5" y="90"/>
                      </a:cubicBezTo>
                      <a:cubicBezTo>
                        <a:pt x="5" y="90"/>
                        <a:pt x="5" y="90"/>
                        <a:pt x="5" y="90"/>
                      </a:cubicBezTo>
                      <a:cubicBezTo>
                        <a:pt x="5" y="90"/>
                        <a:pt x="5" y="90"/>
                        <a:pt x="5" y="90"/>
                      </a:cubicBezTo>
                      <a:cubicBezTo>
                        <a:pt x="5" y="90"/>
                        <a:pt x="5" y="90"/>
                        <a:pt x="5" y="90"/>
                      </a:cubicBezTo>
                      <a:cubicBezTo>
                        <a:pt x="5" y="91"/>
                        <a:pt x="5" y="91"/>
                        <a:pt x="5" y="91"/>
                      </a:cubicBezTo>
                      <a:cubicBezTo>
                        <a:pt x="5" y="91"/>
                        <a:pt x="5" y="91"/>
                        <a:pt x="5" y="91"/>
                      </a:cubicBezTo>
                      <a:cubicBezTo>
                        <a:pt x="5" y="92"/>
                        <a:pt x="5" y="92"/>
                        <a:pt x="5" y="92"/>
                      </a:cubicBezTo>
                      <a:cubicBezTo>
                        <a:pt x="5" y="92"/>
                        <a:pt x="5" y="92"/>
                        <a:pt x="5" y="92"/>
                      </a:cubicBezTo>
                      <a:cubicBezTo>
                        <a:pt x="5" y="92"/>
                        <a:pt x="5" y="92"/>
                        <a:pt x="5" y="92"/>
                      </a:cubicBezTo>
                      <a:cubicBezTo>
                        <a:pt x="5" y="93"/>
                        <a:pt x="5" y="93"/>
                        <a:pt x="5" y="93"/>
                      </a:cubicBezTo>
                      <a:cubicBezTo>
                        <a:pt x="5" y="93"/>
                        <a:pt x="5" y="93"/>
                        <a:pt x="5" y="93"/>
                      </a:cubicBezTo>
                      <a:cubicBezTo>
                        <a:pt x="5" y="93"/>
                        <a:pt x="5" y="93"/>
                        <a:pt x="5" y="93"/>
                      </a:cubicBezTo>
                      <a:cubicBezTo>
                        <a:pt x="5" y="93"/>
                        <a:pt x="5" y="93"/>
                        <a:pt x="5" y="93"/>
                      </a:cubicBezTo>
                      <a:cubicBezTo>
                        <a:pt x="5" y="94"/>
                        <a:pt x="5" y="94"/>
                        <a:pt x="5" y="94"/>
                      </a:cubicBezTo>
                      <a:cubicBezTo>
                        <a:pt x="5" y="94"/>
                        <a:pt x="5" y="94"/>
                        <a:pt x="5" y="94"/>
                      </a:cubicBezTo>
                      <a:cubicBezTo>
                        <a:pt x="5" y="94"/>
                        <a:pt x="5" y="94"/>
                        <a:pt x="5" y="94"/>
                      </a:cubicBezTo>
                      <a:cubicBezTo>
                        <a:pt x="5" y="95"/>
                        <a:pt x="5" y="95"/>
                        <a:pt x="5" y="95"/>
                      </a:cubicBezTo>
                      <a:cubicBezTo>
                        <a:pt x="5" y="95"/>
                        <a:pt x="5" y="95"/>
                        <a:pt x="5" y="95"/>
                      </a:cubicBezTo>
                      <a:cubicBezTo>
                        <a:pt x="6" y="94"/>
                        <a:pt x="6" y="94"/>
                        <a:pt x="6" y="94"/>
                      </a:cubicBezTo>
                      <a:cubicBezTo>
                        <a:pt x="6" y="94"/>
                        <a:pt x="6" y="94"/>
                        <a:pt x="6" y="94"/>
                      </a:cubicBezTo>
                      <a:cubicBezTo>
                        <a:pt x="6" y="94"/>
                        <a:pt x="6" y="94"/>
                        <a:pt x="6" y="94"/>
                      </a:cubicBezTo>
                      <a:cubicBezTo>
                        <a:pt x="6" y="94"/>
                        <a:pt x="6" y="94"/>
                        <a:pt x="6" y="94"/>
                      </a:cubicBezTo>
                      <a:cubicBezTo>
                        <a:pt x="6" y="94"/>
                        <a:pt x="6" y="94"/>
                        <a:pt x="6" y="94"/>
                      </a:cubicBezTo>
                      <a:cubicBezTo>
                        <a:pt x="6" y="95"/>
                        <a:pt x="6" y="95"/>
                        <a:pt x="6" y="95"/>
                      </a:cubicBezTo>
                      <a:cubicBezTo>
                        <a:pt x="6" y="95"/>
                        <a:pt x="6" y="95"/>
                        <a:pt x="6" y="95"/>
                      </a:cubicBezTo>
                      <a:cubicBezTo>
                        <a:pt x="7" y="95"/>
                        <a:pt x="7" y="95"/>
                        <a:pt x="7" y="95"/>
                      </a:cubicBezTo>
                      <a:cubicBezTo>
                        <a:pt x="7" y="95"/>
                        <a:pt x="7" y="95"/>
                        <a:pt x="7" y="95"/>
                      </a:cubicBezTo>
                      <a:cubicBezTo>
                        <a:pt x="7" y="95"/>
                        <a:pt x="7" y="95"/>
                        <a:pt x="7" y="95"/>
                      </a:cubicBezTo>
                      <a:cubicBezTo>
                        <a:pt x="7" y="95"/>
                        <a:pt x="7" y="95"/>
                        <a:pt x="7" y="95"/>
                      </a:cubicBezTo>
                      <a:cubicBezTo>
                        <a:pt x="8" y="95"/>
                        <a:pt x="8" y="95"/>
                        <a:pt x="8" y="95"/>
                      </a:cubicBezTo>
                      <a:cubicBezTo>
                        <a:pt x="8" y="95"/>
                        <a:pt x="8" y="95"/>
                        <a:pt x="8" y="95"/>
                      </a:cubicBezTo>
                      <a:cubicBezTo>
                        <a:pt x="8" y="95"/>
                        <a:pt x="8" y="95"/>
                        <a:pt x="8" y="95"/>
                      </a:cubicBezTo>
                      <a:cubicBezTo>
                        <a:pt x="8" y="96"/>
                        <a:pt x="8" y="96"/>
                        <a:pt x="8" y="96"/>
                      </a:cubicBezTo>
                      <a:cubicBezTo>
                        <a:pt x="8" y="96"/>
                        <a:pt x="8" y="96"/>
                        <a:pt x="8" y="96"/>
                      </a:cubicBezTo>
                      <a:cubicBezTo>
                        <a:pt x="8" y="96"/>
                        <a:pt x="8" y="96"/>
                        <a:pt x="8" y="96"/>
                      </a:cubicBezTo>
                      <a:cubicBezTo>
                        <a:pt x="8" y="96"/>
                        <a:pt x="8" y="96"/>
                        <a:pt x="8" y="96"/>
                      </a:cubicBezTo>
                      <a:cubicBezTo>
                        <a:pt x="8" y="96"/>
                        <a:pt x="8" y="96"/>
                        <a:pt x="8" y="96"/>
                      </a:cubicBezTo>
                      <a:cubicBezTo>
                        <a:pt x="8" y="97"/>
                        <a:pt x="8" y="97"/>
                        <a:pt x="8" y="97"/>
                      </a:cubicBezTo>
                      <a:cubicBezTo>
                        <a:pt x="8" y="97"/>
                        <a:pt x="8" y="97"/>
                        <a:pt x="8" y="97"/>
                      </a:cubicBezTo>
                      <a:cubicBezTo>
                        <a:pt x="8" y="97"/>
                        <a:pt x="8" y="97"/>
                        <a:pt x="8" y="97"/>
                      </a:cubicBezTo>
                      <a:cubicBezTo>
                        <a:pt x="8" y="97"/>
                        <a:pt x="8" y="97"/>
                        <a:pt x="8" y="97"/>
                      </a:cubicBezTo>
                      <a:cubicBezTo>
                        <a:pt x="8" y="97"/>
                        <a:pt x="8" y="97"/>
                        <a:pt x="8" y="97"/>
                      </a:cubicBezTo>
                      <a:cubicBezTo>
                        <a:pt x="8" y="98"/>
                        <a:pt x="8" y="98"/>
                        <a:pt x="8" y="98"/>
                      </a:cubicBezTo>
                      <a:cubicBezTo>
                        <a:pt x="8" y="98"/>
                        <a:pt x="8" y="98"/>
                        <a:pt x="8" y="98"/>
                      </a:cubicBezTo>
                      <a:cubicBezTo>
                        <a:pt x="8" y="98"/>
                        <a:pt x="8" y="98"/>
                        <a:pt x="8" y="98"/>
                      </a:cubicBezTo>
                      <a:cubicBezTo>
                        <a:pt x="8" y="98"/>
                        <a:pt x="8" y="98"/>
                        <a:pt x="8" y="98"/>
                      </a:cubicBezTo>
                      <a:cubicBezTo>
                        <a:pt x="8" y="98"/>
                        <a:pt x="8" y="98"/>
                        <a:pt x="8" y="98"/>
                      </a:cubicBezTo>
                      <a:cubicBezTo>
                        <a:pt x="8" y="98"/>
                        <a:pt x="8" y="98"/>
                        <a:pt x="8" y="98"/>
                      </a:cubicBezTo>
                      <a:cubicBezTo>
                        <a:pt x="7" y="98"/>
                        <a:pt x="7" y="98"/>
                        <a:pt x="7" y="98"/>
                      </a:cubicBezTo>
                      <a:cubicBezTo>
                        <a:pt x="7" y="98"/>
                        <a:pt x="7" y="98"/>
                        <a:pt x="7" y="98"/>
                      </a:cubicBezTo>
                      <a:cubicBezTo>
                        <a:pt x="7" y="99"/>
                        <a:pt x="7" y="99"/>
                        <a:pt x="7" y="99"/>
                      </a:cubicBezTo>
                      <a:cubicBezTo>
                        <a:pt x="7" y="99"/>
                        <a:pt x="7" y="99"/>
                        <a:pt x="7" y="99"/>
                      </a:cubicBezTo>
                      <a:cubicBezTo>
                        <a:pt x="7" y="100"/>
                        <a:pt x="7" y="100"/>
                        <a:pt x="7" y="100"/>
                      </a:cubicBezTo>
                      <a:cubicBezTo>
                        <a:pt x="7" y="100"/>
                        <a:pt x="7" y="100"/>
                        <a:pt x="7" y="100"/>
                      </a:cubicBezTo>
                      <a:cubicBezTo>
                        <a:pt x="7" y="100"/>
                        <a:pt x="7" y="100"/>
                        <a:pt x="7" y="100"/>
                      </a:cubicBezTo>
                      <a:cubicBezTo>
                        <a:pt x="7" y="100"/>
                        <a:pt x="7" y="100"/>
                        <a:pt x="7" y="100"/>
                      </a:cubicBezTo>
                      <a:cubicBezTo>
                        <a:pt x="7" y="101"/>
                        <a:pt x="7" y="101"/>
                        <a:pt x="7" y="101"/>
                      </a:cubicBezTo>
                      <a:cubicBezTo>
                        <a:pt x="7" y="101"/>
                        <a:pt x="7" y="101"/>
                        <a:pt x="7" y="101"/>
                      </a:cubicBezTo>
                      <a:cubicBezTo>
                        <a:pt x="7" y="102"/>
                        <a:pt x="7" y="102"/>
                        <a:pt x="7" y="102"/>
                      </a:cubicBezTo>
                      <a:cubicBezTo>
                        <a:pt x="6" y="102"/>
                        <a:pt x="6" y="102"/>
                        <a:pt x="6" y="102"/>
                      </a:cubicBezTo>
                      <a:cubicBezTo>
                        <a:pt x="6" y="103"/>
                        <a:pt x="6" y="103"/>
                        <a:pt x="6" y="103"/>
                      </a:cubicBezTo>
                      <a:cubicBezTo>
                        <a:pt x="6" y="103"/>
                        <a:pt x="6" y="103"/>
                        <a:pt x="6" y="103"/>
                      </a:cubicBezTo>
                      <a:cubicBezTo>
                        <a:pt x="6" y="103"/>
                        <a:pt x="6" y="103"/>
                        <a:pt x="6" y="103"/>
                      </a:cubicBezTo>
                      <a:cubicBezTo>
                        <a:pt x="5" y="104"/>
                        <a:pt x="5" y="104"/>
                        <a:pt x="5" y="104"/>
                      </a:cubicBezTo>
                      <a:cubicBezTo>
                        <a:pt x="5" y="104"/>
                        <a:pt x="5" y="104"/>
                        <a:pt x="5" y="104"/>
                      </a:cubicBezTo>
                      <a:cubicBezTo>
                        <a:pt x="5" y="104"/>
                        <a:pt x="5" y="104"/>
                        <a:pt x="5" y="104"/>
                      </a:cubicBezTo>
                      <a:cubicBezTo>
                        <a:pt x="5" y="104"/>
                        <a:pt x="5" y="104"/>
                        <a:pt x="5" y="104"/>
                      </a:cubicBezTo>
                      <a:cubicBezTo>
                        <a:pt x="5" y="104"/>
                        <a:pt x="5" y="104"/>
                        <a:pt x="5" y="104"/>
                      </a:cubicBezTo>
                      <a:cubicBezTo>
                        <a:pt x="4" y="116"/>
                        <a:pt x="2" y="128"/>
                        <a:pt x="0" y="140"/>
                      </a:cubicBezTo>
                      <a:cubicBezTo>
                        <a:pt x="29" y="144"/>
                        <a:pt x="58" y="148"/>
                        <a:pt x="88" y="151"/>
                      </a:cubicBezTo>
                      <a:cubicBezTo>
                        <a:pt x="89" y="134"/>
                        <a:pt x="91" y="118"/>
                        <a:pt x="93" y="101"/>
                      </a:cubicBezTo>
                      <a:lnTo>
                        <a:pt x="92" y="101"/>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Freeform 375">
                  <a:extLst>
                    <a:ext uri="{FF2B5EF4-FFF2-40B4-BE49-F238E27FC236}">
                      <a16:creationId xmlns="" xmlns:a16="http://schemas.microsoft.com/office/drawing/2014/main" id="{E3722195-A6C1-4CE3-B654-BECB81CB2E52}"/>
                    </a:ext>
                  </a:extLst>
                </p:cNvPr>
                <p:cNvSpPr>
                  <a:spLocks/>
                </p:cNvSpPr>
                <p:nvPr/>
              </p:nvSpPr>
              <p:spPr bwMode="auto">
                <a:xfrm>
                  <a:off x="4727488" y="4035211"/>
                  <a:ext cx="581920" cy="440372"/>
                </a:xfrm>
                <a:custGeom>
                  <a:avLst/>
                  <a:gdLst>
                    <a:gd name="T0" fmla="*/ 110 w 111"/>
                    <a:gd name="T1" fmla="*/ 5 h 84"/>
                    <a:gd name="T2" fmla="*/ 18 w 111"/>
                    <a:gd name="T3" fmla="*/ 1 h 84"/>
                    <a:gd name="T4" fmla="*/ 6 w 111"/>
                    <a:gd name="T5" fmla="*/ 0 h 84"/>
                    <a:gd name="T6" fmla="*/ 0 w 111"/>
                    <a:gd name="T7" fmla="*/ 78 h 84"/>
                    <a:gd name="T8" fmla="*/ 99 w 111"/>
                    <a:gd name="T9" fmla="*/ 84 h 84"/>
                    <a:gd name="T10" fmla="*/ 110 w 111"/>
                    <a:gd name="T11" fmla="*/ 84 h 84"/>
                    <a:gd name="T12" fmla="*/ 111 w 111"/>
                    <a:gd name="T13" fmla="*/ 5 h 84"/>
                    <a:gd name="T14" fmla="*/ 110 w 111"/>
                    <a:gd name="T15" fmla="*/ 5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84">
                      <a:moveTo>
                        <a:pt x="110" y="5"/>
                      </a:moveTo>
                      <a:cubicBezTo>
                        <a:pt x="79" y="5"/>
                        <a:pt x="49" y="3"/>
                        <a:pt x="18" y="1"/>
                      </a:cubicBezTo>
                      <a:cubicBezTo>
                        <a:pt x="14" y="1"/>
                        <a:pt x="10" y="0"/>
                        <a:pt x="6" y="0"/>
                      </a:cubicBezTo>
                      <a:cubicBezTo>
                        <a:pt x="4" y="26"/>
                        <a:pt x="2" y="52"/>
                        <a:pt x="0" y="78"/>
                      </a:cubicBezTo>
                      <a:cubicBezTo>
                        <a:pt x="33" y="81"/>
                        <a:pt x="66" y="83"/>
                        <a:pt x="99" y="84"/>
                      </a:cubicBezTo>
                      <a:cubicBezTo>
                        <a:pt x="102" y="84"/>
                        <a:pt x="106" y="84"/>
                        <a:pt x="110" y="84"/>
                      </a:cubicBezTo>
                      <a:cubicBezTo>
                        <a:pt x="110" y="58"/>
                        <a:pt x="111" y="32"/>
                        <a:pt x="111" y="5"/>
                      </a:cubicBezTo>
                      <a:lnTo>
                        <a:pt x="110" y="5"/>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8" name="Freeform 376">
                  <a:extLst>
                    <a:ext uri="{FF2B5EF4-FFF2-40B4-BE49-F238E27FC236}">
                      <a16:creationId xmlns="" xmlns:a16="http://schemas.microsoft.com/office/drawing/2014/main" id="{A42EB1B1-F317-459D-BBD7-9A3C2E9DA008}"/>
                    </a:ext>
                  </a:extLst>
                </p:cNvPr>
                <p:cNvSpPr>
                  <a:spLocks noEditPoints="1"/>
                </p:cNvSpPr>
                <p:nvPr/>
              </p:nvSpPr>
              <p:spPr bwMode="auto">
                <a:xfrm>
                  <a:off x="3558406" y="3757357"/>
                  <a:ext cx="718225" cy="1074716"/>
                </a:xfrm>
                <a:custGeom>
                  <a:avLst/>
                  <a:gdLst>
                    <a:gd name="T0" fmla="*/ 49 w 137"/>
                    <a:gd name="T1" fmla="*/ 183 h 205"/>
                    <a:gd name="T2" fmla="*/ 39 w 137"/>
                    <a:gd name="T3" fmla="*/ 167 h 205"/>
                    <a:gd name="T4" fmla="*/ 36 w 137"/>
                    <a:gd name="T5" fmla="*/ 164 h 205"/>
                    <a:gd name="T6" fmla="*/ 47 w 137"/>
                    <a:gd name="T7" fmla="*/ 167 h 205"/>
                    <a:gd name="T8" fmla="*/ 44 w 137"/>
                    <a:gd name="T9" fmla="*/ 166 h 205"/>
                    <a:gd name="T10" fmla="*/ 49 w 137"/>
                    <a:gd name="T11" fmla="*/ 168 h 205"/>
                    <a:gd name="T12" fmla="*/ 66 w 137"/>
                    <a:gd name="T13" fmla="*/ 182 h 205"/>
                    <a:gd name="T14" fmla="*/ 63 w 137"/>
                    <a:gd name="T15" fmla="*/ 181 h 205"/>
                    <a:gd name="T16" fmla="*/ 65 w 137"/>
                    <a:gd name="T17" fmla="*/ 183 h 205"/>
                    <a:gd name="T18" fmla="*/ 135 w 137"/>
                    <a:gd name="T19" fmla="*/ 173 h 205"/>
                    <a:gd name="T20" fmla="*/ 133 w 137"/>
                    <a:gd name="T21" fmla="*/ 168 h 205"/>
                    <a:gd name="T22" fmla="*/ 9 w 137"/>
                    <a:gd name="T23" fmla="*/ 5 h 205"/>
                    <a:gd name="T24" fmla="*/ 7 w 137"/>
                    <a:gd name="T25" fmla="*/ 17 h 205"/>
                    <a:gd name="T26" fmla="*/ 6 w 137"/>
                    <a:gd name="T27" fmla="*/ 22 h 205"/>
                    <a:gd name="T28" fmla="*/ 4 w 137"/>
                    <a:gd name="T29" fmla="*/ 25 h 205"/>
                    <a:gd name="T30" fmla="*/ 0 w 137"/>
                    <a:gd name="T31" fmla="*/ 28 h 205"/>
                    <a:gd name="T32" fmla="*/ 4 w 137"/>
                    <a:gd name="T33" fmla="*/ 40 h 205"/>
                    <a:gd name="T34" fmla="*/ 4 w 137"/>
                    <a:gd name="T35" fmla="*/ 53 h 205"/>
                    <a:gd name="T36" fmla="*/ 6 w 137"/>
                    <a:gd name="T37" fmla="*/ 65 h 205"/>
                    <a:gd name="T38" fmla="*/ 11 w 137"/>
                    <a:gd name="T39" fmla="*/ 75 h 205"/>
                    <a:gd name="T40" fmla="*/ 12 w 137"/>
                    <a:gd name="T41" fmla="*/ 77 h 205"/>
                    <a:gd name="T42" fmla="*/ 12 w 137"/>
                    <a:gd name="T43" fmla="*/ 80 h 205"/>
                    <a:gd name="T44" fmla="*/ 17 w 137"/>
                    <a:gd name="T45" fmla="*/ 86 h 205"/>
                    <a:gd name="T46" fmla="*/ 18 w 137"/>
                    <a:gd name="T47" fmla="*/ 84 h 205"/>
                    <a:gd name="T48" fmla="*/ 20 w 137"/>
                    <a:gd name="T49" fmla="*/ 80 h 205"/>
                    <a:gd name="T50" fmla="*/ 27 w 137"/>
                    <a:gd name="T51" fmla="*/ 82 h 205"/>
                    <a:gd name="T52" fmla="*/ 29 w 137"/>
                    <a:gd name="T53" fmla="*/ 84 h 205"/>
                    <a:gd name="T54" fmla="*/ 34 w 137"/>
                    <a:gd name="T55" fmla="*/ 85 h 205"/>
                    <a:gd name="T56" fmla="*/ 33 w 137"/>
                    <a:gd name="T57" fmla="*/ 84 h 205"/>
                    <a:gd name="T58" fmla="*/ 29 w 137"/>
                    <a:gd name="T59" fmla="*/ 84 h 205"/>
                    <a:gd name="T60" fmla="*/ 20 w 137"/>
                    <a:gd name="T61" fmla="*/ 83 h 205"/>
                    <a:gd name="T62" fmla="*/ 20 w 137"/>
                    <a:gd name="T63" fmla="*/ 87 h 205"/>
                    <a:gd name="T64" fmla="*/ 23 w 137"/>
                    <a:gd name="T65" fmla="*/ 93 h 205"/>
                    <a:gd name="T66" fmla="*/ 20 w 137"/>
                    <a:gd name="T67" fmla="*/ 92 h 205"/>
                    <a:gd name="T68" fmla="*/ 19 w 137"/>
                    <a:gd name="T69" fmla="*/ 87 h 205"/>
                    <a:gd name="T70" fmla="*/ 16 w 137"/>
                    <a:gd name="T71" fmla="*/ 91 h 205"/>
                    <a:gd name="T72" fmla="*/ 17 w 137"/>
                    <a:gd name="T73" fmla="*/ 100 h 205"/>
                    <a:gd name="T74" fmla="*/ 22 w 137"/>
                    <a:gd name="T75" fmla="*/ 104 h 205"/>
                    <a:gd name="T76" fmla="*/ 22 w 137"/>
                    <a:gd name="T77" fmla="*/ 111 h 205"/>
                    <a:gd name="T78" fmla="*/ 21 w 137"/>
                    <a:gd name="T79" fmla="*/ 112 h 205"/>
                    <a:gd name="T80" fmla="*/ 21 w 137"/>
                    <a:gd name="T81" fmla="*/ 115 h 205"/>
                    <a:gd name="T82" fmla="*/ 24 w 137"/>
                    <a:gd name="T83" fmla="*/ 122 h 205"/>
                    <a:gd name="T84" fmla="*/ 28 w 137"/>
                    <a:gd name="T85" fmla="*/ 131 h 205"/>
                    <a:gd name="T86" fmla="*/ 34 w 137"/>
                    <a:gd name="T87" fmla="*/ 138 h 205"/>
                    <a:gd name="T88" fmla="*/ 36 w 137"/>
                    <a:gd name="T89" fmla="*/ 143 h 205"/>
                    <a:gd name="T90" fmla="*/ 35 w 137"/>
                    <a:gd name="T91" fmla="*/ 154 h 205"/>
                    <a:gd name="T92" fmla="*/ 46 w 137"/>
                    <a:gd name="T93" fmla="*/ 159 h 205"/>
                    <a:gd name="T94" fmla="*/ 50 w 137"/>
                    <a:gd name="T95" fmla="*/ 160 h 205"/>
                    <a:gd name="T96" fmla="*/ 53 w 137"/>
                    <a:gd name="T97" fmla="*/ 162 h 205"/>
                    <a:gd name="T98" fmla="*/ 55 w 137"/>
                    <a:gd name="T99" fmla="*/ 166 h 205"/>
                    <a:gd name="T100" fmla="*/ 60 w 137"/>
                    <a:gd name="T101" fmla="*/ 169 h 205"/>
                    <a:gd name="T102" fmla="*/ 64 w 137"/>
                    <a:gd name="T103" fmla="*/ 170 h 205"/>
                    <a:gd name="T104" fmla="*/ 68 w 137"/>
                    <a:gd name="T105" fmla="*/ 176 h 205"/>
                    <a:gd name="T106" fmla="*/ 70 w 137"/>
                    <a:gd name="T107" fmla="*/ 176 h 205"/>
                    <a:gd name="T108" fmla="*/ 82 w 137"/>
                    <a:gd name="T109" fmla="*/ 196 h 205"/>
                    <a:gd name="T110" fmla="*/ 83 w 137"/>
                    <a:gd name="T111" fmla="*/ 199 h 205"/>
                    <a:gd name="T112" fmla="*/ 128 w 137"/>
                    <a:gd name="T113" fmla="*/ 200 h 205"/>
                    <a:gd name="T114" fmla="*/ 128 w 137"/>
                    <a:gd name="T115" fmla="*/ 189 h 205"/>
                    <a:gd name="T116" fmla="*/ 130 w 137"/>
                    <a:gd name="T117" fmla="*/ 182 h 205"/>
                    <a:gd name="T118" fmla="*/ 62 w 137"/>
                    <a:gd name="T119" fmla="*/ 190 h 205"/>
                    <a:gd name="T120" fmla="*/ 63 w 137"/>
                    <a:gd name="T121" fmla="*/ 194 h 205"/>
                    <a:gd name="T122" fmla="*/ 70 w 137"/>
                    <a:gd name="T123" fmla="*/ 177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205">
                      <a:moveTo>
                        <a:pt x="48" y="182"/>
                      </a:moveTo>
                      <a:cubicBezTo>
                        <a:pt x="48" y="182"/>
                        <a:pt x="48" y="182"/>
                        <a:pt x="48" y="182"/>
                      </a:cubicBezTo>
                      <a:cubicBezTo>
                        <a:pt x="48" y="182"/>
                        <a:pt x="48" y="182"/>
                        <a:pt x="48" y="182"/>
                      </a:cubicBezTo>
                      <a:cubicBezTo>
                        <a:pt x="48" y="182"/>
                        <a:pt x="48" y="182"/>
                        <a:pt x="48" y="182"/>
                      </a:cubicBezTo>
                      <a:cubicBezTo>
                        <a:pt x="48" y="182"/>
                        <a:pt x="48" y="182"/>
                        <a:pt x="48"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3"/>
                        <a:pt x="47" y="183"/>
                        <a:pt x="47" y="183"/>
                      </a:cubicBezTo>
                      <a:cubicBezTo>
                        <a:pt x="47" y="183"/>
                        <a:pt x="47" y="183"/>
                        <a:pt x="47" y="183"/>
                      </a:cubicBezTo>
                      <a:cubicBezTo>
                        <a:pt x="47" y="183"/>
                        <a:pt x="47" y="183"/>
                        <a:pt x="47"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9" y="183"/>
                        <a:pt x="49" y="183"/>
                        <a:pt x="49" y="183"/>
                      </a:cubicBezTo>
                      <a:cubicBezTo>
                        <a:pt x="49" y="183"/>
                        <a:pt x="49" y="183"/>
                        <a:pt x="49" y="183"/>
                      </a:cubicBezTo>
                      <a:cubicBezTo>
                        <a:pt x="49" y="183"/>
                        <a:pt x="49" y="183"/>
                        <a:pt x="49" y="183"/>
                      </a:cubicBezTo>
                      <a:cubicBezTo>
                        <a:pt x="49" y="183"/>
                        <a:pt x="49" y="183"/>
                        <a:pt x="49" y="183"/>
                      </a:cubicBezTo>
                      <a:lnTo>
                        <a:pt x="48" y="182"/>
                      </a:lnTo>
                      <a:close/>
                      <a:moveTo>
                        <a:pt x="43" y="167"/>
                      </a:moveTo>
                      <a:cubicBezTo>
                        <a:pt x="42" y="167"/>
                        <a:pt x="42" y="167"/>
                        <a:pt x="42" y="167"/>
                      </a:cubicBezTo>
                      <a:cubicBezTo>
                        <a:pt x="42" y="167"/>
                        <a:pt x="42" y="167"/>
                        <a:pt x="42" y="167"/>
                      </a:cubicBezTo>
                      <a:cubicBezTo>
                        <a:pt x="42" y="166"/>
                        <a:pt x="42" y="166"/>
                        <a:pt x="42" y="166"/>
                      </a:cubicBezTo>
                      <a:cubicBezTo>
                        <a:pt x="42" y="166"/>
                        <a:pt x="42" y="166"/>
                        <a:pt x="42" y="166"/>
                      </a:cubicBezTo>
                      <a:cubicBezTo>
                        <a:pt x="42" y="166"/>
                        <a:pt x="42" y="166"/>
                        <a:pt x="42" y="166"/>
                      </a:cubicBezTo>
                      <a:cubicBezTo>
                        <a:pt x="42" y="166"/>
                        <a:pt x="42" y="166"/>
                        <a:pt x="42" y="166"/>
                      </a:cubicBezTo>
                      <a:cubicBezTo>
                        <a:pt x="41" y="166"/>
                        <a:pt x="41" y="166"/>
                        <a:pt x="41" y="166"/>
                      </a:cubicBezTo>
                      <a:cubicBezTo>
                        <a:pt x="41" y="166"/>
                        <a:pt x="41" y="166"/>
                        <a:pt x="41" y="166"/>
                      </a:cubicBezTo>
                      <a:cubicBezTo>
                        <a:pt x="41" y="166"/>
                        <a:pt x="41" y="166"/>
                        <a:pt x="41" y="166"/>
                      </a:cubicBezTo>
                      <a:cubicBezTo>
                        <a:pt x="40" y="166"/>
                        <a:pt x="40" y="166"/>
                        <a:pt x="40" y="166"/>
                      </a:cubicBezTo>
                      <a:cubicBezTo>
                        <a:pt x="40" y="166"/>
                        <a:pt x="40" y="166"/>
                        <a:pt x="40" y="166"/>
                      </a:cubicBezTo>
                      <a:cubicBezTo>
                        <a:pt x="40" y="166"/>
                        <a:pt x="40" y="166"/>
                        <a:pt x="40" y="166"/>
                      </a:cubicBezTo>
                      <a:cubicBezTo>
                        <a:pt x="40" y="166"/>
                        <a:pt x="40" y="166"/>
                        <a:pt x="40" y="166"/>
                      </a:cubicBezTo>
                      <a:cubicBezTo>
                        <a:pt x="39" y="166"/>
                        <a:pt x="39" y="166"/>
                        <a:pt x="39" y="166"/>
                      </a:cubicBezTo>
                      <a:cubicBezTo>
                        <a:pt x="39" y="166"/>
                        <a:pt x="39" y="166"/>
                        <a:pt x="39" y="166"/>
                      </a:cubicBezTo>
                      <a:cubicBezTo>
                        <a:pt x="39" y="166"/>
                        <a:pt x="39" y="166"/>
                        <a:pt x="39" y="166"/>
                      </a:cubicBezTo>
                      <a:cubicBezTo>
                        <a:pt x="39" y="166"/>
                        <a:pt x="39" y="166"/>
                        <a:pt x="39" y="166"/>
                      </a:cubicBezTo>
                      <a:cubicBezTo>
                        <a:pt x="38" y="166"/>
                        <a:pt x="38" y="166"/>
                        <a:pt x="38" y="166"/>
                      </a:cubicBezTo>
                      <a:cubicBezTo>
                        <a:pt x="38" y="166"/>
                        <a:pt x="38" y="166"/>
                        <a:pt x="38" y="166"/>
                      </a:cubicBezTo>
                      <a:cubicBezTo>
                        <a:pt x="39" y="166"/>
                        <a:pt x="39" y="166"/>
                        <a:pt x="39" y="166"/>
                      </a:cubicBezTo>
                      <a:cubicBezTo>
                        <a:pt x="39" y="166"/>
                        <a:pt x="39" y="166"/>
                        <a:pt x="39" y="166"/>
                      </a:cubicBezTo>
                      <a:cubicBezTo>
                        <a:pt x="39" y="166"/>
                        <a:pt x="39" y="166"/>
                        <a:pt x="39" y="166"/>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8"/>
                        <a:pt x="40" y="168"/>
                        <a:pt x="40"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1" y="168"/>
                        <a:pt x="41" y="168"/>
                        <a:pt x="41" y="168"/>
                      </a:cubicBezTo>
                      <a:cubicBezTo>
                        <a:pt x="41" y="168"/>
                        <a:pt x="41" y="168"/>
                        <a:pt x="41" y="168"/>
                      </a:cubicBezTo>
                      <a:cubicBezTo>
                        <a:pt x="41" y="168"/>
                        <a:pt x="41" y="168"/>
                        <a:pt x="41" y="168"/>
                      </a:cubicBezTo>
                      <a:cubicBezTo>
                        <a:pt x="42" y="168"/>
                        <a:pt x="42" y="168"/>
                        <a:pt x="42" y="168"/>
                      </a:cubicBezTo>
                      <a:cubicBezTo>
                        <a:pt x="42" y="168"/>
                        <a:pt x="42" y="168"/>
                        <a:pt x="42" y="168"/>
                      </a:cubicBezTo>
                      <a:cubicBezTo>
                        <a:pt x="43" y="168"/>
                        <a:pt x="43" y="168"/>
                        <a:pt x="43" y="168"/>
                      </a:cubicBezTo>
                      <a:cubicBezTo>
                        <a:pt x="43" y="167"/>
                        <a:pt x="43" y="167"/>
                        <a:pt x="43" y="167"/>
                      </a:cubicBezTo>
                      <a:cubicBezTo>
                        <a:pt x="42" y="167"/>
                        <a:pt x="42" y="167"/>
                        <a:pt x="42" y="167"/>
                      </a:cubicBezTo>
                      <a:lnTo>
                        <a:pt x="43" y="167"/>
                      </a:lnTo>
                      <a:close/>
                      <a:moveTo>
                        <a:pt x="37" y="165"/>
                      </a:moveTo>
                      <a:cubicBezTo>
                        <a:pt x="37" y="165"/>
                        <a:pt x="37" y="165"/>
                        <a:pt x="37" y="165"/>
                      </a:cubicBezTo>
                      <a:cubicBezTo>
                        <a:pt x="37" y="165"/>
                        <a:pt x="37" y="165"/>
                        <a:pt x="37" y="165"/>
                      </a:cubicBezTo>
                      <a:cubicBezTo>
                        <a:pt x="37" y="165"/>
                        <a:pt x="37" y="165"/>
                        <a:pt x="37" y="165"/>
                      </a:cubicBezTo>
                      <a:cubicBezTo>
                        <a:pt x="37" y="165"/>
                        <a:pt x="37" y="165"/>
                        <a:pt x="37" y="165"/>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6" y="164"/>
                        <a:pt x="36" y="164"/>
                        <a:pt x="36" y="164"/>
                      </a:cubicBezTo>
                      <a:cubicBezTo>
                        <a:pt x="36" y="164"/>
                        <a:pt x="36" y="164"/>
                        <a:pt x="36" y="164"/>
                      </a:cubicBezTo>
                      <a:cubicBezTo>
                        <a:pt x="36" y="164"/>
                        <a:pt x="36" y="164"/>
                        <a:pt x="36" y="164"/>
                      </a:cubicBezTo>
                      <a:cubicBezTo>
                        <a:pt x="36" y="164"/>
                        <a:pt x="36" y="164"/>
                        <a:pt x="36" y="164"/>
                      </a:cubicBezTo>
                      <a:cubicBezTo>
                        <a:pt x="35" y="164"/>
                        <a:pt x="35" y="164"/>
                        <a:pt x="35" y="164"/>
                      </a:cubicBezTo>
                      <a:cubicBezTo>
                        <a:pt x="35" y="164"/>
                        <a:pt x="35" y="164"/>
                        <a:pt x="35" y="164"/>
                      </a:cubicBezTo>
                      <a:cubicBezTo>
                        <a:pt x="35" y="165"/>
                        <a:pt x="35" y="165"/>
                        <a:pt x="35" y="165"/>
                      </a:cubicBezTo>
                      <a:cubicBezTo>
                        <a:pt x="35" y="165"/>
                        <a:pt x="35" y="165"/>
                        <a:pt x="35"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7" y="165"/>
                        <a:pt x="37" y="165"/>
                        <a:pt x="37" y="165"/>
                      </a:cubicBezTo>
                      <a:cubicBezTo>
                        <a:pt x="37" y="165"/>
                        <a:pt x="37" y="165"/>
                        <a:pt x="37" y="165"/>
                      </a:cubicBezTo>
                      <a:cubicBezTo>
                        <a:pt x="37" y="165"/>
                        <a:pt x="37" y="165"/>
                        <a:pt x="37" y="165"/>
                      </a:cubicBezTo>
                      <a:cubicBezTo>
                        <a:pt x="37" y="165"/>
                        <a:pt x="37" y="165"/>
                        <a:pt x="37" y="165"/>
                      </a:cubicBezTo>
                      <a:cubicBezTo>
                        <a:pt x="37" y="165"/>
                        <a:pt x="37" y="165"/>
                        <a:pt x="37" y="165"/>
                      </a:cubicBezTo>
                      <a:close/>
                      <a:moveTo>
                        <a:pt x="49" y="167"/>
                      </a:moveTo>
                      <a:cubicBezTo>
                        <a:pt x="49" y="167"/>
                        <a:pt x="49" y="167"/>
                        <a:pt x="49" y="167"/>
                      </a:cubicBezTo>
                      <a:cubicBezTo>
                        <a:pt x="49" y="167"/>
                        <a:pt x="49" y="167"/>
                        <a:pt x="49" y="167"/>
                      </a:cubicBezTo>
                      <a:cubicBezTo>
                        <a:pt x="49" y="167"/>
                        <a:pt x="49" y="167"/>
                        <a:pt x="49" y="167"/>
                      </a:cubicBezTo>
                      <a:cubicBezTo>
                        <a:pt x="49" y="167"/>
                        <a:pt x="49" y="167"/>
                        <a:pt x="49" y="167"/>
                      </a:cubicBezTo>
                      <a:cubicBezTo>
                        <a:pt x="48" y="167"/>
                        <a:pt x="48" y="167"/>
                        <a:pt x="48" y="167"/>
                      </a:cubicBezTo>
                      <a:cubicBezTo>
                        <a:pt x="48" y="167"/>
                        <a:pt x="48" y="167"/>
                        <a:pt x="48" y="167"/>
                      </a:cubicBezTo>
                      <a:cubicBezTo>
                        <a:pt x="48" y="167"/>
                        <a:pt x="48" y="167"/>
                        <a:pt x="48" y="167"/>
                      </a:cubicBezTo>
                      <a:cubicBezTo>
                        <a:pt x="48" y="167"/>
                        <a:pt x="48" y="167"/>
                        <a:pt x="48" y="167"/>
                      </a:cubicBezTo>
                      <a:cubicBezTo>
                        <a:pt x="47" y="167"/>
                        <a:pt x="47" y="167"/>
                        <a:pt x="47" y="167"/>
                      </a:cubicBezTo>
                      <a:cubicBezTo>
                        <a:pt x="47" y="167"/>
                        <a:pt x="47" y="167"/>
                        <a:pt x="47" y="167"/>
                      </a:cubicBezTo>
                      <a:cubicBezTo>
                        <a:pt x="47" y="167"/>
                        <a:pt x="47" y="167"/>
                        <a:pt x="47" y="167"/>
                      </a:cubicBezTo>
                      <a:cubicBezTo>
                        <a:pt x="47" y="167"/>
                        <a:pt x="47" y="167"/>
                        <a:pt x="47" y="167"/>
                      </a:cubicBezTo>
                      <a:cubicBezTo>
                        <a:pt x="47" y="167"/>
                        <a:pt x="47" y="167"/>
                        <a:pt x="47" y="167"/>
                      </a:cubicBezTo>
                      <a:cubicBezTo>
                        <a:pt x="47" y="166"/>
                        <a:pt x="47" y="166"/>
                        <a:pt x="47" y="166"/>
                      </a:cubicBezTo>
                      <a:cubicBezTo>
                        <a:pt x="47" y="166"/>
                        <a:pt x="47" y="166"/>
                        <a:pt x="47" y="166"/>
                      </a:cubicBezTo>
                      <a:cubicBezTo>
                        <a:pt x="47" y="166"/>
                        <a:pt x="47" y="166"/>
                        <a:pt x="47" y="166"/>
                      </a:cubicBezTo>
                      <a:cubicBezTo>
                        <a:pt x="46" y="166"/>
                        <a:pt x="46" y="166"/>
                        <a:pt x="46" y="166"/>
                      </a:cubicBezTo>
                      <a:cubicBezTo>
                        <a:pt x="46" y="166"/>
                        <a:pt x="46" y="166"/>
                        <a:pt x="46" y="166"/>
                      </a:cubicBezTo>
                      <a:cubicBezTo>
                        <a:pt x="46" y="166"/>
                        <a:pt x="46" y="166"/>
                        <a:pt x="46" y="166"/>
                      </a:cubicBezTo>
                      <a:cubicBezTo>
                        <a:pt x="46" y="166"/>
                        <a:pt x="46" y="166"/>
                        <a:pt x="46" y="166"/>
                      </a:cubicBezTo>
                      <a:cubicBezTo>
                        <a:pt x="46" y="166"/>
                        <a:pt x="46" y="166"/>
                        <a:pt x="46" y="166"/>
                      </a:cubicBezTo>
                      <a:cubicBezTo>
                        <a:pt x="45" y="166"/>
                        <a:pt x="45" y="166"/>
                        <a:pt x="45" y="166"/>
                      </a:cubicBezTo>
                      <a:cubicBezTo>
                        <a:pt x="45" y="166"/>
                        <a:pt x="45" y="166"/>
                        <a:pt x="45" y="166"/>
                      </a:cubicBezTo>
                      <a:cubicBezTo>
                        <a:pt x="45" y="166"/>
                        <a:pt x="45" y="166"/>
                        <a:pt x="45" y="166"/>
                      </a:cubicBezTo>
                      <a:cubicBezTo>
                        <a:pt x="44" y="165"/>
                        <a:pt x="44" y="165"/>
                        <a:pt x="44" y="165"/>
                      </a:cubicBezTo>
                      <a:cubicBezTo>
                        <a:pt x="44" y="165"/>
                        <a:pt x="44" y="165"/>
                        <a:pt x="44" y="165"/>
                      </a:cubicBezTo>
                      <a:cubicBezTo>
                        <a:pt x="44" y="165"/>
                        <a:pt x="44" y="165"/>
                        <a:pt x="44" y="165"/>
                      </a:cubicBezTo>
                      <a:cubicBezTo>
                        <a:pt x="44" y="165"/>
                        <a:pt x="44" y="165"/>
                        <a:pt x="44" y="165"/>
                      </a:cubicBezTo>
                      <a:cubicBezTo>
                        <a:pt x="44" y="165"/>
                        <a:pt x="44" y="165"/>
                        <a:pt x="44" y="165"/>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7"/>
                        <a:pt x="44" y="167"/>
                        <a:pt x="44" y="167"/>
                      </a:cubicBezTo>
                      <a:cubicBezTo>
                        <a:pt x="44" y="167"/>
                        <a:pt x="44" y="167"/>
                        <a:pt x="44" y="167"/>
                      </a:cubicBezTo>
                      <a:cubicBezTo>
                        <a:pt x="44" y="167"/>
                        <a:pt x="44" y="167"/>
                        <a:pt x="44" y="167"/>
                      </a:cubicBezTo>
                      <a:cubicBezTo>
                        <a:pt x="44" y="167"/>
                        <a:pt x="44" y="167"/>
                        <a:pt x="44" y="167"/>
                      </a:cubicBezTo>
                      <a:cubicBezTo>
                        <a:pt x="44" y="167"/>
                        <a:pt x="44" y="167"/>
                        <a:pt x="44" y="167"/>
                      </a:cubicBezTo>
                      <a:cubicBezTo>
                        <a:pt x="45" y="168"/>
                        <a:pt x="45" y="168"/>
                        <a:pt x="45" y="168"/>
                      </a:cubicBezTo>
                      <a:cubicBezTo>
                        <a:pt x="45" y="168"/>
                        <a:pt x="45" y="168"/>
                        <a:pt x="45" y="168"/>
                      </a:cubicBezTo>
                      <a:cubicBezTo>
                        <a:pt x="45" y="168"/>
                        <a:pt x="45" y="168"/>
                        <a:pt x="45" y="168"/>
                      </a:cubicBezTo>
                      <a:cubicBezTo>
                        <a:pt x="45" y="168"/>
                        <a:pt x="45" y="168"/>
                        <a:pt x="45" y="168"/>
                      </a:cubicBezTo>
                      <a:cubicBezTo>
                        <a:pt x="45" y="168"/>
                        <a:pt x="45" y="168"/>
                        <a:pt x="45" y="168"/>
                      </a:cubicBezTo>
                      <a:cubicBezTo>
                        <a:pt x="46" y="168"/>
                        <a:pt x="46" y="168"/>
                        <a:pt x="46" y="168"/>
                      </a:cubicBezTo>
                      <a:cubicBezTo>
                        <a:pt x="46" y="168"/>
                        <a:pt x="46" y="168"/>
                        <a:pt x="46" y="168"/>
                      </a:cubicBezTo>
                      <a:cubicBezTo>
                        <a:pt x="46" y="168"/>
                        <a:pt x="46" y="168"/>
                        <a:pt x="46" y="168"/>
                      </a:cubicBezTo>
                      <a:cubicBezTo>
                        <a:pt x="46" y="168"/>
                        <a:pt x="46" y="168"/>
                        <a:pt x="46" y="168"/>
                      </a:cubicBezTo>
                      <a:cubicBezTo>
                        <a:pt x="46" y="168"/>
                        <a:pt x="46" y="168"/>
                        <a:pt x="46"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8" y="168"/>
                        <a:pt x="48" y="168"/>
                        <a:pt x="48" y="168"/>
                      </a:cubicBezTo>
                      <a:cubicBezTo>
                        <a:pt x="48" y="168"/>
                        <a:pt x="48" y="168"/>
                        <a:pt x="48" y="168"/>
                      </a:cubicBezTo>
                      <a:cubicBezTo>
                        <a:pt x="48" y="168"/>
                        <a:pt x="48" y="168"/>
                        <a:pt x="48" y="168"/>
                      </a:cubicBezTo>
                      <a:cubicBezTo>
                        <a:pt x="48" y="168"/>
                        <a:pt x="48" y="168"/>
                        <a:pt x="49" y="168"/>
                      </a:cubicBezTo>
                      <a:cubicBezTo>
                        <a:pt x="49" y="168"/>
                        <a:pt x="49" y="168"/>
                        <a:pt x="49" y="168"/>
                      </a:cubicBezTo>
                      <a:cubicBezTo>
                        <a:pt x="49" y="168"/>
                        <a:pt x="49" y="168"/>
                        <a:pt x="49" y="168"/>
                      </a:cubicBezTo>
                      <a:cubicBezTo>
                        <a:pt x="49" y="168"/>
                        <a:pt x="49" y="168"/>
                        <a:pt x="49" y="168"/>
                      </a:cubicBezTo>
                      <a:cubicBezTo>
                        <a:pt x="50" y="168"/>
                        <a:pt x="50" y="168"/>
                        <a:pt x="50" y="168"/>
                      </a:cubicBezTo>
                      <a:cubicBezTo>
                        <a:pt x="50" y="167"/>
                        <a:pt x="50" y="167"/>
                        <a:pt x="50" y="167"/>
                      </a:cubicBezTo>
                      <a:cubicBezTo>
                        <a:pt x="50" y="167"/>
                        <a:pt x="50" y="167"/>
                        <a:pt x="50" y="167"/>
                      </a:cubicBezTo>
                      <a:cubicBezTo>
                        <a:pt x="50" y="167"/>
                        <a:pt x="50" y="167"/>
                        <a:pt x="50" y="167"/>
                      </a:cubicBezTo>
                      <a:cubicBezTo>
                        <a:pt x="50" y="167"/>
                        <a:pt x="50" y="167"/>
                        <a:pt x="50" y="167"/>
                      </a:cubicBezTo>
                      <a:lnTo>
                        <a:pt x="49" y="167"/>
                      </a:lnTo>
                      <a:close/>
                      <a:moveTo>
                        <a:pt x="67" y="184"/>
                      </a:moveTo>
                      <a:cubicBezTo>
                        <a:pt x="67" y="184"/>
                        <a:pt x="67" y="184"/>
                        <a:pt x="67" y="184"/>
                      </a:cubicBezTo>
                      <a:cubicBezTo>
                        <a:pt x="67" y="184"/>
                        <a:pt x="67" y="184"/>
                        <a:pt x="67" y="184"/>
                      </a:cubicBezTo>
                      <a:cubicBezTo>
                        <a:pt x="67" y="184"/>
                        <a:pt x="67" y="184"/>
                        <a:pt x="67" y="184"/>
                      </a:cubicBezTo>
                      <a:cubicBezTo>
                        <a:pt x="67" y="184"/>
                        <a:pt x="67" y="184"/>
                        <a:pt x="67" y="184"/>
                      </a:cubicBezTo>
                      <a:cubicBezTo>
                        <a:pt x="67" y="184"/>
                        <a:pt x="67" y="184"/>
                        <a:pt x="67" y="184"/>
                      </a:cubicBezTo>
                      <a:cubicBezTo>
                        <a:pt x="67" y="183"/>
                        <a:pt x="67" y="183"/>
                        <a:pt x="67" y="183"/>
                      </a:cubicBezTo>
                      <a:cubicBezTo>
                        <a:pt x="67" y="183"/>
                        <a:pt x="67" y="183"/>
                        <a:pt x="67" y="183"/>
                      </a:cubicBezTo>
                      <a:cubicBezTo>
                        <a:pt x="67" y="183"/>
                        <a:pt x="67" y="183"/>
                        <a:pt x="67" y="183"/>
                      </a:cubicBezTo>
                      <a:cubicBezTo>
                        <a:pt x="66" y="183"/>
                        <a:pt x="66" y="183"/>
                        <a:pt x="66" y="183"/>
                      </a:cubicBezTo>
                      <a:cubicBezTo>
                        <a:pt x="66" y="183"/>
                        <a:pt x="66" y="183"/>
                        <a:pt x="66" y="183"/>
                      </a:cubicBezTo>
                      <a:cubicBezTo>
                        <a:pt x="66" y="183"/>
                        <a:pt x="66" y="183"/>
                        <a:pt x="66" y="183"/>
                      </a:cubicBezTo>
                      <a:cubicBezTo>
                        <a:pt x="66" y="183"/>
                        <a:pt x="66" y="183"/>
                        <a:pt x="66" y="183"/>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1"/>
                        <a:pt x="65" y="181"/>
                        <a:pt x="65" y="181"/>
                      </a:cubicBezTo>
                      <a:cubicBezTo>
                        <a:pt x="65" y="181"/>
                        <a:pt x="65" y="181"/>
                        <a:pt x="65" y="181"/>
                      </a:cubicBezTo>
                      <a:cubicBezTo>
                        <a:pt x="65" y="181"/>
                        <a:pt x="65" y="181"/>
                        <a:pt x="65" y="181"/>
                      </a:cubicBezTo>
                      <a:cubicBezTo>
                        <a:pt x="65" y="181"/>
                        <a:pt x="65" y="181"/>
                        <a:pt x="65" y="181"/>
                      </a:cubicBezTo>
                      <a:cubicBezTo>
                        <a:pt x="65" y="181"/>
                        <a:pt x="65" y="181"/>
                        <a:pt x="65"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0"/>
                        <a:pt x="63" y="180"/>
                        <a:pt x="63" y="180"/>
                      </a:cubicBezTo>
                      <a:cubicBezTo>
                        <a:pt x="63" y="180"/>
                        <a:pt x="63" y="180"/>
                        <a:pt x="63" y="180"/>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4" y="181"/>
                        <a:pt x="64" y="181"/>
                        <a:pt x="64" y="181"/>
                      </a:cubicBezTo>
                      <a:cubicBezTo>
                        <a:pt x="64" y="181"/>
                        <a:pt x="64" y="181"/>
                        <a:pt x="64" y="181"/>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5" y="182"/>
                        <a:pt x="65" y="182"/>
                        <a:pt x="65" y="182"/>
                      </a:cubicBezTo>
                      <a:cubicBezTo>
                        <a:pt x="65" y="182"/>
                        <a:pt x="65" y="182"/>
                        <a:pt x="65" y="182"/>
                      </a:cubicBezTo>
                      <a:cubicBezTo>
                        <a:pt x="65" y="182"/>
                        <a:pt x="65" y="182"/>
                        <a:pt x="65" y="182"/>
                      </a:cubicBezTo>
                      <a:cubicBezTo>
                        <a:pt x="64" y="182"/>
                        <a:pt x="64" y="182"/>
                        <a:pt x="64" y="182"/>
                      </a:cubicBezTo>
                      <a:cubicBezTo>
                        <a:pt x="65" y="183"/>
                        <a:pt x="65" y="183"/>
                        <a:pt x="65" y="183"/>
                      </a:cubicBezTo>
                      <a:cubicBezTo>
                        <a:pt x="65" y="183"/>
                        <a:pt x="65" y="183"/>
                        <a:pt x="65" y="183"/>
                      </a:cubicBezTo>
                      <a:cubicBezTo>
                        <a:pt x="65" y="183"/>
                        <a:pt x="65" y="183"/>
                        <a:pt x="65" y="183"/>
                      </a:cubicBezTo>
                      <a:cubicBezTo>
                        <a:pt x="64" y="183"/>
                        <a:pt x="64" y="183"/>
                        <a:pt x="64" y="183"/>
                      </a:cubicBezTo>
                      <a:cubicBezTo>
                        <a:pt x="64" y="183"/>
                        <a:pt x="64" y="183"/>
                        <a:pt x="64" y="183"/>
                      </a:cubicBezTo>
                      <a:cubicBezTo>
                        <a:pt x="64" y="183"/>
                        <a:pt x="64" y="183"/>
                        <a:pt x="64" y="183"/>
                      </a:cubicBezTo>
                      <a:cubicBezTo>
                        <a:pt x="64" y="183"/>
                        <a:pt x="64" y="183"/>
                        <a:pt x="64" y="183"/>
                      </a:cubicBezTo>
                      <a:cubicBezTo>
                        <a:pt x="64" y="184"/>
                        <a:pt x="64" y="184"/>
                        <a:pt x="64" y="184"/>
                      </a:cubicBezTo>
                      <a:cubicBezTo>
                        <a:pt x="65" y="184"/>
                        <a:pt x="65" y="184"/>
                        <a:pt x="65" y="184"/>
                      </a:cubicBezTo>
                      <a:cubicBezTo>
                        <a:pt x="65" y="184"/>
                        <a:pt x="65" y="184"/>
                        <a:pt x="65" y="184"/>
                      </a:cubicBezTo>
                      <a:cubicBezTo>
                        <a:pt x="65" y="184"/>
                        <a:pt x="65" y="184"/>
                        <a:pt x="65" y="184"/>
                      </a:cubicBezTo>
                      <a:cubicBezTo>
                        <a:pt x="65" y="184"/>
                        <a:pt x="65" y="184"/>
                        <a:pt x="65" y="184"/>
                      </a:cubicBezTo>
                      <a:cubicBezTo>
                        <a:pt x="66" y="184"/>
                        <a:pt x="66" y="184"/>
                        <a:pt x="66" y="184"/>
                      </a:cubicBezTo>
                      <a:cubicBezTo>
                        <a:pt x="66" y="184"/>
                        <a:pt x="66" y="184"/>
                        <a:pt x="66" y="184"/>
                      </a:cubicBezTo>
                      <a:cubicBezTo>
                        <a:pt x="66" y="184"/>
                        <a:pt x="66" y="184"/>
                        <a:pt x="66" y="184"/>
                      </a:cubicBezTo>
                      <a:cubicBezTo>
                        <a:pt x="66" y="184"/>
                        <a:pt x="66" y="184"/>
                        <a:pt x="66" y="184"/>
                      </a:cubicBezTo>
                      <a:cubicBezTo>
                        <a:pt x="67" y="185"/>
                        <a:pt x="67" y="185"/>
                        <a:pt x="67" y="185"/>
                      </a:cubicBezTo>
                      <a:cubicBezTo>
                        <a:pt x="67" y="185"/>
                        <a:pt x="67" y="185"/>
                        <a:pt x="67" y="185"/>
                      </a:cubicBezTo>
                      <a:cubicBezTo>
                        <a:pt x="67" y="185"/>
                        <a:pt x="67" y="185"/>
                        <a:pt x="67" y="185"/>
                      </a:cubicBezTo>
                      <a:cubicBezTo>
                        <a:pt x="67" y="185"/>
                        <a:pt x="67" y="185"/>
                        <a:pt x="67" y="185"/>
                      </a:cubicBezTo>
                      <a:cubicBezTo>
                        <a:pt x="67" y="184"/>
                        <a:pt x="67" y="184"/>
                        <a:pt x="67" y="184"/>
                      </a:cubicBezTo>
                      <a:cubicBezTo>
                        <a:pt x="67" y="184"/>
                        <a:pt x="67" y="184"/>
                        <a:pt x="67" y="184"/>
                      </a:cubicBezTo>
                      <a:close/>
                      <a:moveTo>
                        <a:pt x="137" y="175"/>
                      </a:moveTo>
                      <a:cubicBezTo>
                        <a:pt x="137" y="175"/>
                        <a:pt x="137" y="175"/>
                        <a:pt x="137" y="175"/>
                      </a:cubicBezTo>
                      <a:cubicBezTo>
                        <a:pt x="137" y="174"/>
                        <a:pt x="137" y="174"/>
                        <a:pt x="137" y="174"/>
                      </a:cubicBezTo>
                      <a:cubicBezTo>
                        <a:pt x="137" y="174"/>
                        <a:pt x="137" y="174"/>
                        <a:pt x="137" y="174"/>
                      </a:cubicBezTo>
                      <a:cubicBezTo>
                        <a:pt x="136" y="174"/>
                        <a:pt x="136" y="174"/>
                        <a:pt x="136" y="174"/>
                      </a:cubicBezTo>
                      <a:cubicBezTo>
                        <a:pt x="136" y="174"/>
                        <a:pt x="136" y="174"/>
                        <a:pt x="136" y="174"/>
                      </a:cubicBezTo>
                      <a:cubicBezTo>
                        <a:pt x="135" y="173"/>
                        <a:pt x="135" y="173"/>
                        <a:pt x="135" y="173"/>
                      </a:cubicBezTo>
                      <a:cubicBezTo>
                        <a:pt x="135" y="172"/>
                        <a:pt x="135" y="172"/>
                        <a:pt x="135" y="172"/>
                      </a:cubicBezTo>
                      <a:cubicBezTo>
                        <a:pt x="135" y="172"/>
                        <a:pt x="135" y="172"/>
                        <a:pt x="135"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1"/>
                        <a:pt x="134" y="171"/>
                        <a:pt x="134" y="171"/>
                      </a:cubicBezTo>
                      <a:cubicBezTo>
                        <a:pt x="134" y="171"/>
                        <a:pt x="134" y="171"/>
                        <a:pt x="134" y="171"/>
                      </a:cubicBezTo>
                      <a:cubicBezTo>
                        <a:pt x="134" y="171"/>
                        <a:pt x="134" y="171"/>
                        <a:pt x="134" y="171"/>
                      </a:cubicBezTo>
                      <a:cubicBezTo>
                        <a:pt x="134" y="171"/>
                        <a:pt x="134" y="171"/>
                        <a:pt x="134" y="171"/>
                      </a:cubicBezTo>
                      <a:cubicBezTo>
                        <a:pt x="134" y="171"/>
                        <a:pt x="134" y="171"/>
                        <a:pt x="134" y="171"/>
                      </a:cubicBezTo>
                      <a:cubicBezTo>
                        <a:pt x="134" y="170"/>
                        <a:pt x="134" y="170"/>
                        <a:pt x="134" y="170"/>
                      </a:cubicBezTo>
                      <a:cubicBezTo>
                        <a:pt x="134" y="170"/>
                        <a:pt x="134" y="170"/>
                        <a:pt x="134" y="170"/>
                      </a:cubicBezTo>
                      <a:cubicBezTo>
                        <a:pt x="134" y="170"/>
                        <a:pt x="134" y="170"/>
                        <a:pt x="134" y="170"/>
                      </a:cubicBezTo>
                      <a:cubicBezTo>
                        <a:pt x="134" y="170"/>
                        <a:pt x="134" y="170"/>
                        <a:pt x="134" y="170"/>
                      </a:cubicBezTo>
                      <a:cubicBezTo>
                        <a:pt x="133" y="170"/>
                        <a:pt x="133" y="170"/>
                        <a:pt x="133" y="170"/>
                      </a:cubicBezTo>
                      <a:cubicBezTo>
                        <a:pt x="133" y="169"/>
                        <a:pt x="133" y="169"/>
                        <a:pt x="133" y="169"/>
                      </a:cubicBezTo>
                      <a:cubicBezTo>
                        <a:pt x="133" y="169"/>
                        <a:pt x="133" y="169"/>
                        <a:pt x="133" y="169"/>
                      </a:cubicBezTo>
                      <a:cubicBezTo>
                        <a:pt x="133" y="169"/>
                        <a:pt x="133" y="169"/>
                        <a:pt x="133" y="169"/>
                      </a:cubicBezTo>
                      <a:cubicBezTo>
                        <a:pt x="133" y="168"/>
                        <a:pt x="133" y="168"/>
                        <a:pt x="133" y="168"/>
                      </a:cubicBezTo>
                      <a:cubicBezTo>
                        <a:pt x="133" y="168"/>
                        <a:pt x="133" y="168"/>
                        <a:pt x="133" y="168"/>
                      </a:cubicBezTo>
                      <a:cubicBezTo>
                        <a:pt x="133" y="168"/>
                        <a:pt x="133" y="168"/>
                        <a:pt x="133" y="168"/>
                      </a:cubicBezTo>
                      <a:cubicBezTo>
                        <a:pt x="133" y="168"/>
                        <a:pt x="133" y="168"/>
                        <a:pt x="133" y="168"/>
                      </a:cubicBezTo>
                      <a:cubicBezTo>
                        <a:pt x="132" y="166"/>
                        <a:pt x="132" y="166"/>
                        <a:pt x="132" y="166"/>
                      </a:cubicBezTo>
                      <a:cubicBezTo>
                        <a:pt x="132" y="166"/>
                        <a:pt x="132" y="166"/>
                        <a:pt x="132" y="166"/>
                      </a:cubicBezTo>
                      <a:cubicBezTo>
                        <a:pt x="132" y="165"/>
                        <a:pt x="132" y="165"/>
                        <a:pt x="132" y="165"/>
                      </a:cubicBezTo>
                      <a:cubicBezTo>
                        <a:pt x="131" y="165"/>
                        <a:pt x="131" y="165"/>
                        <a:pt x="131" y="165"/>
                      </a:cubicBezTo>
                      <a:cubicBezTo>
                        <a:pt x="132" y="165"/>
                        <a:pt x="132" y="165"/>
                        <a:pt x="132" y="165"/>
                      </a:cubicBezTo>
                      <a:cubicBezTo>
                        <a:pt x="131" y="164"/>
                        <a:pt x="131" y="164"/>
                        <a:pt x="131" y="164"/>
                      </a:cubicBezTo>
                      <a:cubicBezTo>
                        <a:pt x="131" y="164"/>
                        <a:pt x="131" y="164"/>
                        <a:pt x="131" y="164"/>
                      </a:cubicBezTo>
                      <a:cubicBezTo>
                        <a:pt x="131" y="164"/>
                        <a:pt x="131" y="164"/>
                        <a:pt x="131" y="164"/>
                      </a:cubicBezTo>
                      <a:cubicBezTo>
                        <a:pt x="131" y="164"/>
                        <a:pt x="131" y="164"/>
                        <a:pt x="131" y="164"/>
                      </a:cubicBezTo>
                      <a:cubicBezTo>
                        <a:pt x="131" y="163"/>
                        <a:pt x="131" y="163"/>
                        <a:pt x="131" y="163"/>
                      </a:cubicBezTo>
                      <a:cubicBezTo>
                        <a:pt x="131" y="163"/>
                        <a:pt x="131" y="163"/>
                        <a:pt x="131" y="163"/>
                      </a:cubicBezTo>
                      <a:cubicBezTo>
                        <a:pt x="131" y="162"/>
                        <a:pt x="131" y="162"/>
                        <a:pt x="131" y="161"/>
                      </a:cubicBezTo>
                      <a:cubicBezTo>
                        <a:pt x="121" y="149"/>
                        <a:pt x="112" y="137"/>
                        <a:pt x="103" y="126"/>
                      </a:cubicBezTo>
                      <a:cubicBezTo>
                        <a:pt x="97" y="117"/>
                        <a:pt x="90" y="109"/>
                        <a:pt x="84" y="101"/>
                      </a:cubicBezTo>
                      <a:cubicBezTo>
                        <a:pt x="76" y="91"/>
                        <a:pt x="68" y="81"/>
                        <a:pt x="60" y="70"/>
                      </a:cubicBezTo>
                      <a:cubicBezTo>
                        <a:pt x="63" y="51"/>
                        <a:pt x="67" y="32"/>
                        <a:pt x="71" y="12"/>
                      </a:cubicBezTo>
                      <a:cubicBezTo>
                        <a:pt x="50" y="8"/>
                        <a:pt x="30" y="4"/>
                        <a:pt x="9" y="0"/>
                      </a:cubicBezTo>
                      <a:cubicBezTo>
                        <a:pt x="9" y="0"/>
                        <a:pt x="9" y="0"/>
                        <a:pt x="9" y="0"/>
                      </a:cubicBezTo>
                      <a:cubicBezTo>
                        <a:pt x="9" y="0"/>
                        <a:pt x="9" y="0"/>
                        <a:pt x="9" y="0"/>
                      </a:cubicBezTo>
                      <a:cubicBezTo>
                        <a:pt x="9" y="1"/>
                        <a:pt x="9" y="1"/>
                        <a:pt x="9" y="1"/>
                      </a:cubicBezTo>
                      <a:cubicBezTo>
                        <a:pt x="9" y="2"/>
                        <a:pt x="9" y="2"/>
                        <a:pt x="9" y="2"/>
                      </a:cubicBezTo>
                      <a:cubicBezTo>
                        <a:pt x="9" y="3"/>
                        <a:pt x="9" y="3"/>
                        <a:pt x="9" y="3"/>
                      </a:cubicBezTo>
                      <a:cubicBezTo>
                        <a:pt x="8" y="3"/>
                        <a:pt x="8" y="3"/>
                        <a:pt x="8" y="3"/>
                      </a:cubicBezTo>
                      <a:cubicBezTo>
                        <a:pt x="8" y="4"/>
                        <a:pt x="8" y="4"/>
                        <a:pt x="8" y="4"/>
                      </a:cubicBezTo>
                      <a:cubicBezTo>
                        <a:pt x="8" y="4"/>
                        <a:pt x="8" y="4"/>
                        <a:pt x="8" y="4"/>
                      </a:cubicBezTo>
                      <a:cubicBezTo>
                        <a:pt x="8" y="4"/>
                        <a:pt x="8" y="4"/>
                        <a:pt x="8" y="4"/>
                      </a:cubicBezTo>
                      <a:cubicBezTo>
                        <a:pt x="8" y="4"/>
                        <a:pt x="8" y="4"/>
                        <a:pt x="8" y="4"/>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9" y="9"/>
                        <a:pt x="9" y="9"/>
                        <a:pt x="9" y="9"/>
                      </a:cubicBezTo>
                      <a:cubicBezTo>
                        <a:pt x="9" y="10"/>
                        <a:pt x="9" y="10"/>
                        <a:pt x="9" y="10"/>
                      </a:cubicBezTo>
                      <a:cubicBezTo>
                        <a:pt x="9" y="11"/>
                        <a:pt x="9" y="11"/>
                        <a:pt x="9" y="11"/>
                      </a:cubicBezTo>
                      <a:cubicBezTo>
                        <a:pt x="9" y="12"/>
                        <a:pt x="9" y="12"/>
                        <a:pt x="9" y="12"/>
                      </a:cubicBezTo>
                      <a:cubicBezTo>
                        <a:pt x="9" y="13"/>
                        <a:pt x="9" y="13"/>
                        <a:pt x="9" y="13"/>
                      </a:cubicBezTo>
                      <a:cubicBezTo>
                        <a:pt x="8" y="14"/>
                        <a:pt x="8" y="14"/>
                        <a:pt x="8" y="14"/>
                      </a:cubicBezTo>
                      <a:cubicBezTo>
                        <a:pt x="8" y="15"/>
                        <a:pt x="8" y="15"/>
                        <a:pt x="8" y="15"/>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6" y="20"/>
                        <a:pt x="6" y="20"/>
                        <a:pt x="6" y="20"/>
                      </a:cubicBezTo>
                      <a:cubicBezTo>
                        <a:pt x="6" y="21"/>
                        <a:pt x="6" y="21"/>
                        <a:pt x="6" y="21"/>
                      </a:cubicBezTo>
                      <a:cubicBezTo>
                        <a:pt x="5" y="22"/>
                        <a:pt x="5" y="22"/>
                        <a:pt x="5" y="22"/>
                      </a:cubicBezTo>
                      <a:cubicBezTo>
                        <a:pt x="4" y="23"/>
                        <a:pt x="4" y="23"/>
                        <a:pt x="4" y="23"/>
                      </a:cubicBezTo>
                      <a:cubicBezTo>
                        <a:pt x="4" y="24"/>
                        <a:pt x="4" y="24"/>
                        <a:pt x="4" y="24"/>
                      </a:cubicBezTo>
                      <a:cubicBezTo>
                        <a:pt x="4" y="24"/>
                        <a:pt x="4" y="24"/>
                        <a:pt x="4" y="24"/>
                      </a:cubicBezTo>
                      <a:cubicBezTo>
                        <a:pt x="4" y="23"/>
                        <a:pt x="4" y="23"/>
                        <a:pt x="4" y="23"/>
                      </a:cubicBezTo>
                      <a:cubicBezTo>
                        <a:pt x="5" y="23"/>
                        <a:pt x="5" y="23"/>
                        <a:pt x="5" y="23"/>
                      </a:cubicBezTo>
                      <a:cubicBezTo>
                        <a:pt x="5" y="23"/>
                        <a:pt x="5" y="23"/>
                        <a:pt x="5" y="23"/>
                      </a:cubicBezTo>
                      <a:cubicBezTo>
                        <a:pt x="5" y="23"/>
                        <a:pt x="5" y="23"/>
                        <a:pt x="5" y="23"/>
                      </a:cubicBezTo>
                      <a:cubicBezTo>
                        <a:pt x="5" y="22"/>
                        <a:pt x="5" y="22"/>
                        <a:pt x="5" y="22"/>
                      </a:cubicBezTo>
                      <a:cubicBezTo>
                        <a:pt x="5" y="22"/>
                        <a:pt x="5" y="22"/>
                        <a:pt x="5" y="22"/>
                      </a:cubicBezTo>
                      <a:cubicBezTo>
                        <a:pt x="5" y="22"/>
                        <a:pt x="5" y="22"/>
                        <a:pt x="5" y="22"/>
                      </a:cubicBezTo>
                      <a:cubicBezTo>
                        <a:pt x="5" y="22"/>
                        <a:pt x="5" y="22"/>
                        <a:pt x="5"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6" y="23"/>
                        <a:pt x="6" y="23"/>
                        <a:pt x="6" y="23"/>
                      </a:cubicBezTo>
                      <a:cubicBezTo>
                        <a:pt x="6" y="23"/>
                        <a:pt x="6" y="23"/>
                        <a:pt x="6"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4"/>
                        <a:pt x="5" y="24"/>
                        <a:pt x="5"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3" y="25"/>
                        <a:pt x="3" y="25"/>
                        <a:pt x="3" y="25"/>
                      </a:cubicBezTo>
                      <a:cubicBezTo>
                        <a:pt x="3" y="25"/>
                        <a:pt x="3" y="25"/>
                        <a:pt x="3" y="25"/>
                      </a:cubicBezTo>
                      <a:cubicBezTo>
                        <a:pt x="3" y="25"/>
                        <a:pt x="3" y="25"/>
                        <a:pt x="3" y="25"/>
                      </a:cubicBezTo>
                      <a:cubicBezTo>
                        <a:pt x="3" y="24"/>
                        <a:pt x="3" y="24"/>
                        <a:pt x="3" y="24"/>
                      </a:cubicBezTo>
                      <a:cubicBezTo>
                        <a:pt x="4" y="24"/>
                        <a:pt x="4" y="24"/>
                        <a:pt x="4" y="24"/>
                      </a:cubicBezTo>
                      <a:cubicBezTo>
                        <a:pt x="4" y="24"/>
                        <a:pt x="4" y="24"/>
                        <a:pt x="4" y="24"/>
                      </a:cubicBezTo>
                      <a:cubicBezTo>
                        <a:pt x="3" y="24"/>
                        <a:pt x="3" y="24"/>
                        <a:pt x="3" y="24"/>
                      </a:cubicBezTo>
                      <a:cubicBezTo>
                        <a:pt x="3" y="25"/>
                        <a:pt x="3" y="25"/>
                        <a:pt x="3" y="25"/>
                      </a:cubicBezTo>
                      <a:cubicBezTo>
                        <a:pt x="3" y="25"/>
                        <a:pt x="3" y="25"/>
                        <a:pt x="3" y="25"/>
                      </a:cubicBezTo>
                      <a:cubicBezTo>
                        <a:pt x="2" y="25"/>
                        <a:pt x="2" y="25"/>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7"/>
                        <a:pt x="1" y="27"/>
                        <a:pt x="1" y="27"/>
                      </a:cubicBezTo>
                      <a:cubicBezTo>
                        <a:pt x="1" y="27"/>
                        <a:pt x="1" y="27"/>
                        <a:pt x="1" y="27"/>
                      </a:cubicBezTo>
                      <a:cubicBezTo>
                        <a:pt x="1" y="28"/>
                        <a:pt x="1" y="28"/>
                        <a:pt x="1" y="28"/>
                      </a:cubicBezTo>
                      <a:cubicBezTo>
                        <a:pt x="1" y="28"/>
                        <a:pt x="1" y="28"/>
                        <a:pt x="1" y="28"/>
                      </a:cubicBezTo>
                      <a:cubicBezTo>
                        <a:pt x="1" y="28"/>
                        <a:pt x="1" y="28"/>
                        <a:pt x="1" y="28"/>
                      </a:cubicBezTo>
                      <a:cubicBezTo>
                        <a:pt x="0" y="28"/>
                        <a:pt x="0" y="28"/>
                        <a:pt x="0" y="28"/>
                      </a:cubicBezTo>
                      <a:cubicBezTo>
                        <a:pt x="0" y="29"/>
                        <a:pt x="0" y="29"/>
                        <a:pt x="0" y="29"/>
                      </a:cubicBezTo>
                      <a:cubicBezTo>
                        <a:pt x="0" y="29"/>
                        <a:pt x="0" y="29"/>
                        <a:pt x="0" y="29"/>
                      </a:cubicBezTo>
                      <a:cubicBezTo>
                        <a:pt x="0" y="30"/>
                        <a:pt x="0" y="30"/>
                        <a:pt x="0" y="30"/>
                      </a:cubicBezTo>
                      <a:cubicBezTo>
                        <a:pt x="0" y="31"/>
                        <a:pt x="0" y="31"/>
                        <a:pt x="0" y="31"/>
                      </a:cubicBezTo>
                      <a:cubicBezTo>
                        <a:pt x="0" y="31"/>
                        <a:pt x="0" y="31"/>
                        <a:pt x="0" y="31"/>
                      </a:cubicBezTo>
                      <a:cubicBezTo>
                        <a:pt x="0" y="32"/>
                        <a:pt x="0" y="32"/>
                        <a:pt x="0" y="32"/>
                      </a:cubicBezTo>
                      <a:cubicBezTo>
                        <a:pt x="0" y="32"/>
                        <a:pt x="0" y="32"/>
                        <a:pt x="0" y="32"/>
                      </a:cubicBezTo>
                      <a:cubicBezTo>
                        <a:pt x="0" y="33"/>
                        <a:pt x="0" y="33"/>
                        <a:pt x="0" y="33"/>
                      </a:cubicBezTo>
                      <a:cubicBezTo>
                        <a:pt x="0" y="33"/>
                        <a:pt x="0" y="33"/>
                        <a:pt x="0" y="33"/>
                      </a:cubicBezTo>
                      <a:cubicBezTo>
                        <a:pt x="0" y="33"/>
                        <a:pt x="0" y="33"/>
                        <a:pt x="0" y="33"/>
                      </a:cubicBezTo>
                      <a:cubicBezTo>
                        <a:pt x="0" y="34"/>
                        <a:pt x="0" y="34"/>
                        <a:pt x="0" y="34"/>
                      </a:cubicBezTo>
                      <a:cubicBezTo>
                        <a:pt x="1" y="35"/>
                        <a:pt x="1" y="35"/>
                        <a:pt x="1" y="35"/>
                      </a:cubicBezTo>
                      <a:cubicBezTo>
                        <a:pt x="1" y="35"/>
                        <a:pt x="1" y="35"/>
                        <a:pt x="1" y="35"/>
                      </a:cubicBezTo>
                      <a:cubicBezTo>
                        <a:pt x="2" y="36"/>
                        <a:pt x="2" y="36"/>
                        <a:pt x="2" y="36"/>
                      </a:cubicBezTo>
                      <a:cubicBezTo>
                        <a:pt x="2" y="36"/>
                        <a:pt x="2" y="36"/>
                        <a:pt x="2" y="36"/>
                      </a:cubicBezTo>
                      <a:cubicBezTo>
                        <a:pt x="3" y="37"/>
                        <a:pt x="3" y="37"/>
                        <a:pt x="3" y="37"/>
                      </a:cubicBezTo>
                      <a:cubicBezTo>
                        <a:pt x="3" y="37"/>
                        <a:pt x="3" y="37"/>
                        <a:pt x="3" y="37"/>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9"/>
                        <a:pt x="3" y="39"/>
                        <a:pt x="3" y="39"/>
                      </a:cubicBezTo>
                      <a:cubicBezTo>
                        <a:pt x="4" y="39"/>
                        <a:pt x="4" y="39"/>
                        <a:pt x="4" y="39"/>
                      </a:cubicBezTo>
                      <a:cubicBezTo>
                        <a:pt x="4" y="39"/>
                        <a:pt x="4" y="39"/>
                        <a:pt x="4" y="39"/>
                      </a:cubicBezTo>
                      <a:cubicBezTo>
                        <a:pt x="4" y="39"/>
                        <a:pt x="4" y="39"/>
                        <a:pt x="4" y="39"/>
                      </a:cubicBezTo>
                      <a:cubicBezTo>
                        <a:pt x="4" y="40"/>
                        <a:pt x="4" y="40"/>
                        <a:pt x="4" y="40"/>
                      </a:cubicBezTo>
                      <a:cubicBezTo>
                        <a:pt x="4" y="41"/>
                        <a:pt x="4" y="41"/>
                        <a:pt x="4" y="41"/>
                      </a:cubicBezTo>
                      <a:cubicBezTo>
                        <a:pt x="5" y="41"/>
                        <a:pt x="5" y="41"/>
                        <a:pt x="5" y="41"/>
                      </a:cubicBezTo>
                      <a:cubicBezTo>
                        <a:pt x="5" y="42"/>
                        <a:pt x="5" y="42"/>
                        <a:pt x="5" y="42"/>
                      </a:cubicBezTo>
                      <a:cubicBezTo>
                        <a:pt x="5" y="42"/>
                        <a:pt x="5" y="42"/>
                        <a:pt x="5" y="42"/>
                      </a:cubicBezTo>
                      <a:cubicBezTo>
                        <a:pt x="5" y="43"/>
                        <a:pt x="5" y="43"/>
                        <a:pt x="5" y="43"/>
                      </a:cubicBezTo>
                      <a:cubicBezTo>
                        <a:pt x="6" y="43"/>
                        <a:pt x="6" y="43"/>
                        <a:pt x="6" y="43"/>
                      </a:cubicBezTo>
                      <a:cubicBezTo>
                        <a:pt x="6" y="44"/>
                        <a:pt x="6" y="44"/>
                        <a:pt x="6" y="44"/>
                      </a:cubicBezTo>
                      <a:cubicBezTo>
                        <a:pt x="5" y="44"/>
                        <a:pt x="5" y="44"/>
                        <a:pt x="5" y="44"/>
                      </a:cubicBezTo>
                      <a:cubicBezTo>
                        <a:pt x="5" y="45"/>
                        <a:pt x="5" y="45"/>
                        <a:pt x="5" y="45"/>
                      </a:cubicBezTo>
                      <a:cubicBezTo>
                        <a:pt x="5" y="45"/>
                        <a:pt x="5" y="45"/>
                        <a:pt x="5" y="45"/>
                      </a:cubicBezTo>
                      <a:cubicBezTo>
                        <a:pt x="5" y="45"/>
                        <a:pt x="5" y="45"/>
                        <a:pt x="5" y="45"/>
                      </a:cubicBezTo>
                      <a:cubicBezTo>
                        <a:pt x="6" y="45"/>
                        <a:pt x="6" y="45"/>
                        <a:pt x="6" y="45"/>
                      </a:cubicBezTo>
                      <a:cubicBezTo>
                        <a:pt x="6" y="45"/>
                        <a:pt x="6" y="45"/>
                        <a:pt x="6" y="45"/>
                      </a:cubicBezTo>
                      <a:cubicBezTo>
                        <a:pt x="6" y="46"/>
                        <a:pt x="6" y="46"/>
                        <a:pt x="6" y="46"/>
                      </a:cubicBezTo>
                      <a:cubicBezTo>
                        <a:pt x="6" y="46"/>
                        <a:pt x="6" y="46"/>
                        <a:pt x="6" y="46"/>
                      </a:cubicBezTo>
                      <a:cubicBezTo>
                        <a:pt x="6" y="46"/>
                        <a:pt x="6" y="46"/>
                        <a:pt x="6" y="46"/>
                      </a:cubicBezTo>
                      <a:cubicBezTo>
                        <a:pt x="6" y="46"/>
                        <a:pt x="6" y="46"/>
                        <a:pt x="6" y="46"/>
                      </a:cubicBezTo>
                      <a:cubicBezTo>
                        <a:pt x="5" y="47"/>
                        <a:pt x="5" y="47"/>
                        <a:pt x="5" y="47"/>
                      </a:cubicBezTo>
                      <a:cubicBezTo>
                        <a:pt x="6" y="48"/>
                        <a:pt x="6" y="48"/>
                        <a:pt x="6" y="48"/>
                      </a:cubicBezTo>
                      <a:cubicBezTo>
                        <a:pt x="6" y="49"/>
                        <a:pt x="6" y="49"/>
                        <a:pt x="6" y="49"/>
                      </a:cubicBezTo>
                      <a:cubicBezTo>
                        <a:pt x="5" y="49"/>
                        <a:pt x="5" y="49"/>
                        <a:pt x="5" y="49"/>
                      </a:cubicBezTo>
                      <a:cubicBezTo>
                        <a:pt x="5" y="50"/>
                        <a:pt x="5" y="50"/>
                        <a:pt x="5" y="50"/>
                      </a:cubicBezTo>
                      <a:cubicBezTo>
                        <a:pt x="4" y="50"/>
                        <a:pt x="4" y="50"/>
                        <a:pt x="4" y="50"/>
                      </a:cubicBezTo>
                      <a:cubicBezTo>
                        <a:pt x="4" y="51"/>
                        <a:pt x="4" y="51"/>
                        <a:pt x="4" y="51"/>
                      </a:cubicBezTo>
                      <a:cubicBezTo>
                        <a:pt x="4" y="52"/>
                        <a:pt x="4" y="52"/>
                        <a:pt x="4" y="52"/>
                      </a:cubicBezTo>
                      <a:cubicBezTo>
                        <a:pt x="4" y="53"/>
                        <a:pt x="4" y="53"/>
                        <a:pt x="4" y="53"/>
                      </a:cubicBezTo>
                      <a:cubicBezTo>
                        <a:pt x="4" y="53"/>
                        <a:pt x="4" y="53"/>
                        <a:pt x="4" y="53"/>
                      </a:cubicBezTo>
                      <a:cubicBezTo>
                        <a:pt x="4" y="53"/>
                        <a:pt x="4" y="53"/>
                        <a:pt x="4" y="53"/>
                      </a:cubicBezTo>
                      <a:cubicBezTo>
                        <a:pt x="4" y="54"/>
                        <a:pt x="4" y="54"/>
                        <a:pt x="4" y="54"/>
                      </a:cubicBezTo>
                      <a:cubicBezTo>
                        <a:pt x="4" y="54"/>
                        <a:pt x="4" y="54"/>
                        <a:pt x="4" y="54"/>
                      </a:cubicBezTo>
                      <a:cubicBezTo>
                        <a:pt x="4" y="55"/>
                        <a:pt x="4" y="55"/>
                        <a:pt x="4" y="55"/>
                      </a:cubicBezTo>
                      <a:cubicBezTo>
                        <a:pt x="4" y="55"/>
                        <a:pt x="4" y="55"/>
                        <a:pt x="4" y="55"/>
                      </a:cubicBezTo>
                      <a:cubicBezTo>
                        <a:pt x="4" y="56"/>
                        <a:pt x="4" y="56"/>
                        <a:pt x="4" y="56"/>
                      </a:cubicBezTo>
                      <a:cubicBezTo>
                        <a:pt x="4" y="56"/>
                        <a:pt x="4" y="56"/>
                        <a:pt x="4" y="56"/>
                      </a:cubicBezTo>
                      <a:cubicBezTo>
                        <a:pt x="5" y="57"/>
                        <a:pt x="5" y="57"/>
                        <a:pt x="5" y="57"/>
                      </a:cubicBezTo>
                      <a:cubicBezTo>
                        <a:pt x="5" y="57"/>
                        <a:pt x="5" y="57"/>
                        <a:pt x="5" y="57"/>
                      </a:cubicBezTo>
                      <a:cubicBezTo>
                        <a:pt x="5" y="58"/>
                        <a:pt x="5" y="58"/>
                        <a:pt x="5" y="58"/>
                      </a:cubicBezTo>
                      <a:cubicBezTo>
                        <a:pt x="5" y="58"/>
                        <a:pt x="5" y="58"/>
                        <a:pt x="5" y="58"/>
                      </a:cubicBezTo>
                      <a:cubicBezTo>
                        <a:pt x="5" y="59"/>
                        <a:pt x="5" y="59"/>
                        <a:pt x="5" y="59"/>
                      </a:cubicBezTo>
                      <a:cubicBezTo>
                        <a:pt x="5" y="59"/>
                        <a:pt x="5" y="59"/>
                        <a:pt x="5" y="59"/>
                      </a:cubicBezTo>
                      <a:cubicBezTo>
                        <a:pt x="4" y="59"/>
                        <a:pt x="4" y="59"/>
                        <a:pt x="4" y="59"/>
                      </a:cubicBezTo>
                      <a:cubicBezTo>
                        <a:pt x="4" y="59"/>
                        <a:pt x="4" y="59"/>
                        <a:pt x="4" y="59"/>
                      </a:cubicBezTo>
                      <a:cubicBezTo>
                        <a:pt x="4" y="60"/>
                        <a:pt x="4" y="60"/>
                        <a:pt x="4" y="60"/>
                      </a:cubicBezTo>
                      <a:cubicBezTo>
                        <a:pt x="3" y="60"/>
                        <a:pt x="3" y="60"/>
                        <a:pt x="3" y="60"/>
                      </a:cubicBezTo>
                      <a:cubicBezTo>
                        <a:pt x="4" y="60"/>
                        <a:pt x="4" y="60"/>
                        <a:pt x="4" y="60"/>
                      </a:cubicBezTo>
                      <a:cubicBezTo>
                        <a:pt x="4" y="61"/>
                        <a:pt x="4" y="61"/>
                        <a:pt x="4" y="61"/>
                      </a:cubicBezTo>
                      <a:cubicBezTo>
                        <a:pt x="4" y="61"/>
                        <a:pt x="4" y="61"/>
                        <a:pt x="4" y="61"/>
                      </a:cubicBezTo>
                      <a:cubicBezTo>
                        <a:pt x="4" y="61"/>
                        <a:pt x="4" y="61"/>
                        <a:pt x="4" y="61"/>
                      </a:cubicBezTo>
                      <a:cubicBezTo>
                        <a:pt x="4" y="62"/>
                        <a:pt x="4" y="62"/>
                        <a:pt x="4" y="62"/>
                      </a:cubicBezTo>
                      <a:cubicBezTo>
                        <a:pt x="4" y="62"/>
                        <a:pt x="4" y="62"/>
                        <a:pt x="4" y="62"/>
                      </a:cubicBezTo>
                      <a:cubicBezTo>
                        <a:pt x="5" y="63"/>
                        <a:pt x="5" y="63"/>
                        <a:pt x="5" y="63"/>
                      </a:cubicBezTo>
                      <a:cubicBezTo>
                        <a:pt x="5" y="63"/>
                        <a:pt x="5" y="63"/>
                        <a:pt x="5" y="63"/>
                      </a:cubicBezTo>
                      <a:cubicBezTo>
                        <a:pt x="5" y="64"/>
                        <a:pt x="5" y="64"/>
                        <a:pt x="5" y="64"/>
                      </a:cubicBezTo>
                      <a:cubicBezTo>
                        <a:pt x="5" y="64"/>
                        <a:pt x="5" y="64"/>
                        <a:pt x="5" y="64"/>
                      </a:cubicBezTo>
                      <a:cubicBezTo>
                        <a:pt x="6" y="64"/>
                        <a:pt x="6" y="64"/>
                        <a:pt x="6" y="64"/>
                      </a:cubicBezTo>
                      <a:cubicBezTo>
                        <a:pt x="6" y="65"/>
                        <a:pt x="6" y="65"/>
                        <a:pt x="6" y="65"/>
                      </a:cubicBezTo>
                      <a:cubicBezTo>
                        <a:pt x="6" y="65"/>
                        <a:pt x="6" y="65"/>
                        <a:pt x="6" y="65"/>
                      </a:cubicBezTo>
                      <a:cubicBezTo>
                        <a:pt x="7" y="65"/>
                        <a:pt x="7" y="65"/>
                        <a:pt x="7" y="65"/>
                      </a:cubicBezTo>
                      <a:cubicBezTo>
                        <a:pt x="7" y="66"/>
                        <a:pt x="7" y="66"/>
                        <a:pt x="7" y="66"/>
                      </a:cubicBezTo>
                      <a:cubicBezTo>
                        <a:pt x="7" y="66"/>
                        <a:pt x="7" y="66"/>
                        <a:pt x="7" y="66"/>
                      </a:cubicBezTo>
                      <a:cubicBezTo>
                        <a:pt x="7" y="67"/>
                        <a:pt x="7" y="67"/>
                        <a:pt x="7" y="67"/>
                      </a:cubicBezTo>
                      <a:cubicBezTo>
                        <a:pt x="7" y="67"/>
                        <a:pt x="7" y="67"/>
                        <a:pt x="7" y="67"/>
                      </a:cubicBezTo>
                      <a:cubicBezTo>
                        <a:pt x="8" y="68"/>
                        <a:pt x="8" y="68"/>
                        <a:pt x="8" y="68"/>
                      </a:cubicBezTo>
                      <a:cubicBezTo>
                        <a:pt x="8" y="68"/>
                        <a:pt x="8" y="68"/>
                        <a:pt x="8" y="68"/>
                      </a:cubicBezTo>
                      <a:cubicBezTo>
                        <a:pt x="8" y="68"/>
                        <a:pt x="8" y="68"/>
                        <a:pt x="8" y="68"/>
                      </a:cubicBezTo>
                      <a:cubicBezTo>
                        <a:pt x="8" y="68"/>
                        <a:pt x="8" y="68"/>
                        <a:pt x="8" y="68"/>
                      </a:cubicBezTo>
                      <a:cubicBezTo>
                        <a:pt x="8" y="69"/>
                        <a:pt x="8" y="69"/>
                        <a:pt x="8" y="69"/>
                      </a:cubicBezTo>
                      <a:cubicBezTo>
                        <a:pt x="8" y="69"/>
                        <a:pt x="8" y="69"/>
                        <a:pt x="8" y="69"/>
                      </a:cubicBezTo>
                      <a:cubicBezTo>
                        <a:pt x="8" y="69"/>
                        <a:pt x="8" y="69"/>
                        <a:pt x="8" y="69"/>
                      </a:cubicBezTo>
                      <a:cubicBezTo>
                        <a:pt x="9" y="70"/>
                        <a:pt x="9" y="70"/>
                        <a:pt x="9" y="70"/>
                      </a:cubicBezTo>
                      <a:cubicBezTo>
                        <a:pt x="9" y="70"/>
                        <a:pt x="9" y="70"/>
                        <a:pt x="9" y="70"/>
                      </a:cubicBezTo>
                      <a:cubicBezTo>
                        <a:pt x="10" y="71"/>
                        <a:pt x="10" y="71"/>
                        <a:pt x="10" y="71"/>
                      </a:cubicBezTo>
                      <a:cubicBezTo>
                        <a:pt x="11" y="72"/>
                        <a:pt x="11" y="72"/>
                        <a:pt x="11" y="72"/>
                      </a:cubicBezTo>
                      <a:cubicBezTo>
                        <a:pt x="11" y="72"/>
                        <a:pt x="11" y="72"/>
                        <a:pt x="11" y="72"/>
                      </a:cubicBezTo>
                      <a:cubicBezTo>
                        <a:pt x="11" y="72"/>
                        <a:pt x="11" y="72"/>
                        <a:pt x="11" y="72"/>
                      </a:cubicBezTo>
                      <a:cubicBezTo>
                        <a:pt x="11" y="72"/>
                        <a:pt x="11" y="72"/>
                        <a:pt x="11" y="72"/>
                      </a:cubicBezTo>
                      <a:cubicBezTo>
                        <a:pt x="11" y="73"/>
                        <a:pt x="11" y="73"/>
                        <a:pt x="11" y="73"/>
                      </a:cubicBezTo>
                      <a:cubicBezTo>
                        <a:pt x="11" y="73"/>
                        <a:pt x="11" y="73"/>
                        <a:pt x="11" y="73"/>
                      </a:cubicBezTo>
                      <a:cubicBezTo>
                        <a:pt x="11" y="73"/>
                        <a:pt x="11" y="73"/>
                        <a:pt x="11" y="73"/>
                      </a:cubicBezTo>
                      <a:cubicBezTo>
                        <a:pt x="11" y="74"/>
                        <a:pt x="11" y="74"/>
                        <a:pt x="11" y="74"/>
                      </a:cubicBezTo>
                      <a:cubicBezTo>
                        <a:pt x="11" y="74"/>
                        <a:pt x="11" y="74"/>
                        <a:pt x="11" y="74"/>
                      </a:cubicBezTo>
                      <a:cubicBezTo>
                        <a:pt x="11" y="74"/>
                        <a:pt x="11" y="74"/>
                        <a:pt x="11" y="74"/>
                      </a:cubicBezTo>
                      <a:cubicBezTo>
                        <a:pt x="11" y="75"/>
                        <a:pt x="11" y="75"/>
                        <a:pt x="11" y="75"/>
                      </a:cubicBezTo>
                      <a:cubicBezTo>
                        <a:pt x="11" y="75"/>
                        <a:pt x="11" y="75"/>
                        <a:pt x="11" y="75"/>
                      </a:cubicBezTo>
                      <a:cubicBezTo>
                        <a:pt x="11" y="75"/>
                        <a:pt x="11" y="75"/>
                        <a:pt x="11" y="75"/>
                      </a:cubicBezTo>
                      <a:cubicBezTo>
                        <a:pt x="11" y="75"/>
                        <a:pt x="11" y="75"/>
                        <a:pt x="11" y="75"/>
                      </a:cubicBezTo>
                      <a:cubicBezTo>
                        <a:pt x="12" y="75"/>
                        <a:pt x="12" y="75"/>
                        <a:pt x="12" y="75"/>
                      </a:cubicBezTo>
                      <a:cubicBezTo>
                        <a:pt x="12" y="75"/>
                        <a:pt x="12" y="75"/>
                        <a:pt x="12" y="75"/>
                      </a:cubicBezTo>
                      <a:cubicBezTo>
                        <a:pt x="12" y="75"/>
                        <a:pt x="12" y="75"/>
                        <a:pt x="12" y="75"/>
                      </a:cubicBezTo>
                      <a:cubicBezTo>
                        <a:pt x="12" y="76"/>
                        <a:pt x="12" y="76"/>
                        <a:pt x="12" y="76"/>
                      </a:cubicBezTo>
                      <a:cubicBezTo>
                        <a:pt x="12" y="76"/>
                        <a:pt x="12" y="76"/>
                        <a:pt x="12" y="76"/>
                      </a:cubicBezTo>
                      <a:cubicBezTo>
                        <a:pt x="12" y="76"/>
                        <a:pt x="12" y="76"/>
                        <a:pt x="12" y="76"/>
                      </a:cubicBezTo>
                      <a:cubicBezTo>
                        <a:pt x="12" y="76"/>
                        <a:pt x="12" y="76"/>
                        <a:pt x="12" y="76"/>
                      </a:cubicBezTo>
                      <a:cubicBezTo>
                        <a:pt x="12" y="76"/>
                        <a:pt x="12" y="76"/>
                        <a:pt x="12" y="76"/>
                      </a:cubicBezTo>
                      <a:cubicBezTo>
                        <a:pt x="12" y="77"/>
                        <a:pt x="12" y="77"/>
                        <a:pt x="12" y="77"/>
                      </a:cubicBezTo>
                      <a:cubicBezTo>
                        <a:pt x="12" y="77"/>
                        <a:pt x="12" y="77"/>
                        <a:pt x="12" y="77"/>
                      </a:cubicBezTo>
                      <a:cubicBezTo>
                        <a:pt x="13" y="77"/>
                        <a:pt x="13" y="77"/>
                        <a:pt x="13" y="77"/>
                      </a:cubicBezTo>
                      <a:cubicBezTo>
                        <a:pt x="13" y="78"/>
                        <a:pt x="13" y="78"/>
                        <a:pt x="13" y="78"/>
                      </a:cubicBezTo>
                      <a:cubicBezTo>
                        <a:pt x="13" y="79"/>
                        <a:pt x="13" y="79"/>
                        <a:pt x="13" y="79"/>
                      </a:cubicBezTo>
                      <a:cubicBezTo>
                        <a:pt x="14" y="79"/>
                        <a:pt x="14" y="79"/>
                        <a:pt x="14" y="79"/>
                      </a:cubicBezTo>
                      <a:cubicBezTo>
                        <a:pt x="14" y="80"/>
                        <a:pt x="14" y="80"/>
                        <a:pt x="14" y="80"/>
                      </a:cubicBezTo>
                      <a:cubicBezTo>
                        <a:pt x="13" y="79"/>
                        <a:pt x="13" y="79"/>
                        <a:pt x="13" y="79"/>
                      </a:cubicBezTo>
                      <a:cubicBezTo>
                        <a:pt x="13" y="79"/>
                        <a:pt x="13" y="79"/>
                        <a:pt x="13" y="79"/>
                      </a:cubicBezTo>
                      <a:cubicBezTo>
                        <a:pt x="13" y="79"/>
                        <a:pt x="13" y="79"/>
                        <a:pt x="13" y="79"/>
                      </a:cubicBezTo>
                      <a:cubicBezTo>
                        <a:pt x="13" y="78"/>
                        <a:pt x="13" y="78"/>
                        <a:pt x="13" y="78"/>
                      </a:cubicBezTo>
                      <a:cubicBezTo>
                        <a:pt x="13" y="78"/>
                        <a:pt x="13" y="78"/>
                        <a:pt x="13" y="78"/>
                      </a:cubicBezTo>
                      <a:cubicBezTo>
                        <a:pt x="12" y="77"/>
                        <a:pt x="12" y="77"/>
                        <a:pt x="12" y="77"/>
                      </a:cubicBezTo>
                      <a:cubicBezTo>
                        <a:pt x="12" y="76"/>
                        <a:pt x="12" y="76"/>
                        <a:pt x="12" y="76"/>
                      </a:cubicBezTo>
                      <a:cubicBezTo>
                        <a:pt x="12" y="76"/>
                        <a:pt x="12" y="76"/>
                        <a:pt x="12" y="76"/>
                      </a:cubicBezTo>
                      <a:cubicBezTo>
                        <a:pt x="12" y="76"/>
                        <a:pt x="12" y="76"/>
                        <a:pt x="12" y="76"/>
                      </a:cubicBezTo>
                      <a:cubicBezTo>
                        <a:pt x="12" y="77"/>
                        <a:pt x="12" y="77"/>
                        <a:pt x="12" y="77"/>
                      </a:cubicBezTo>
                      <a:cubicBezTo>
                        <a:pt x="12" y="77"/>
                        <a:pt x="12" y="77"/>
                        <a:pt x="12" y="77"/>
                      </a:cubicBezTo>
                      <a:cubicBezTo>
                        <a:pt x="12" y="77"/>
                        <a:pt x="12" y="77"/>
                        <a:pt x="12" y="77"/>
                      </a:cubicBezTo>
                      <a:cubicBezTo>
                        <a:pt x="12" y="77"/>
                        <a:pt x="12" y="77"/>
                        <a:pt x="12" y="77"/>
                      </a:cubicBezTo>
                      <a:cubicBezTo>
                        <a:pt x="12" y="77"/>
                        <a:pt x="12" y="77"/>
                        <a:pt x="12" y="77"/>
                      </a:cubicBezTo>
                      <a:cubicBezTo>
                        <a:pt x="12" y="78"/>
                        <a:pt x="12" y="78"/>
                        <a:pt x="12" y="78"/>
                      </a:cubicBezTo>
                      <a:cubicBezTo>
                        <a:pt x="12" y="78"/>
                        <a:pt x="12" y="78"/>
                        <a:pt x="12" y="78"/>
                      </a:cubicBezTo>
                      <a:cubicBezTo>
                        <a:pt x="11" y="80"/>
                        <a:pt x="11" y="80"/>
                        <a:pt x="11" y="80"/>
                      </a:cubicBezTo>
                      <a:cubicBezTo>
                        <a:pt x="10" y="81"/>
                        <a:pt x="10" y="81"/>
                        <a:pt x="10" y="81"/>
                      </a:cubicBezTo>
                      <a:cubicBezTo>
                        <a:pt x="10" y="81"/>
                        <a:pt x="10" y="81"/>
                        <a:pt x="10" y="81"/>
                      </a:cubicBezTo>
                      <a:cubicBezTo>
                        <a:pt x="10" y="81"/>
                        <a:pt x="10" y="81"/>
                        <a:pt x="10" y="81"/>
                      </a:cubicBezTo>
                      <a:cubicBezTo>
                        <a:pt x="10" y="81"/>
                        <a:pt x="10" y="81"/>
                        <a:pt x="10"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0"/>
                        <a:pt x="11" y="80"/>
                        <a:pt x="11" y="80"/>
                      </a:cubicBezTo>
                      <a:cubicBezTo>
                        <a:pt x="11" y="80"/>
                        <a:pt x="11" y="80"/>
                        <a:pt x="11"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3" y="81"/>
                        <a:pt x="13" y="81"/>
                        <a:pt x="13" y="81"/>
                      </a:cubicBezTo>
                      <a:cubicBezTo>
                        <a:pt x="13" y="81"/>
                        <a:pt x="13" y="81"/>
                        <a:pt x="13" y="81"/>
                      </a:cubicBezTo>
                      <a:cubicBezTo>
                        <a:pt x="14" y="82"/>
                        <a:pt x="14" y="82"/>
                        <a:pt x="14" y="82"/>
                      </a:cubicBezTo>
                      <a:cubicBezTo>
                        <a:pt x="14" y="82"/>
                        <a:pt x="14" y="82"/>
                        <a:pt x="14" y="82"/>
                      </a:cubicBezTo>
                      <a:cubicBezTo>
                        <a:pt x="14" y="82"/>
                        <a:pt x="14" y="82"/>
                        <a:pt x="14" y="82"/>
                      </a:cubicBezTo>
                      <a:cubicBezTo>
                        <a:pt x="14" y="83"/>
                        <a:pt x="14" y="83"/>
                        <a:pt x="14" y="83"/>
                      </a:cubicBezTo>
                      <a:cubicBezTo>
                        <a:pt x="14" y="83"/>
                        <a:pt x="14" y="83"/>
                        <a:pt x="14" y="83"/>
                      </a:cubicBezTo>
                      <a:cubicBezTo>
                        <a:pt x="14" y="83"/>
                        <a:pt x="14" y="83"/>
                        <a:pt x="14" y="83"/>
                      </a:cubicBezTo>
                      <a:cubicBezTo>
                        <a:pt x="14" y="83"/>
                        <a:pt x="14" y="83"/>
                        <a:pt x="14" y="83"/>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6" y="84"/>
                        <a:pt x="16" y="84"/>
                        <a:pt x="16" y="84"/>
                      </a:cubicBezTo>
                      <a:cubicBezTo>
                        <a:pt x="16" y="84"/>
                        <a:pt x="16" y="84"/>
                        <a:pt x="16" y="84"/>
                      </a:cubicBezTo>
                      <a:cubicBezTo>
                        <a:pt x="16" y="84"/>
                        <a:pt x="16" y="84"/>
                        <a:pt x="16" y="84"/>
                      </a:cubicBezTo>
                      <a:cubicBezTo>
                        <a:pt x="16" y="85"/>
                        <a:pt x="16" y="85"/>
                        <a:pt x="16" y="85"/>
                      </a:cubicBezTo>
                      <a:cubicBezTo>
                        <a:pt x="17" y="85"/>
                        <a:pt x="17" y="85"/>
                        <a:pt x="17" y="85"/>
                      </a:cubicBezTo>
                      <a:cubicBezTo>
                        <a:pt x="17" y="85"/>
                        <a:pt x="17" y="85"/>
                        <a:pt x="17" y="85"/>
                      </a:cubicBezTo>
                      <a:cubicBezTo>
                        <a:pt x="17" y="85"/>
                        <a:pt x="17" y="85"/>
                        <a:pt x="17" y="85"/>
                      </a:cubicBezTo>
                      <a:cubicBezTo>
                        <a:pt x="17" y="85"/>
                        <a:pt x="17" y="85"/>
                        <a:pt x="17" y="85"/>
                      </a:cubicBezTo>
                      <a:cubicBezTo>
                        <a:pt x="17" y="86"/>
                        <a:pt x="17" y="86"/>
                        <a:pt x="17" y="86"/>
                      </a:cubicBezTo>
                      <a:cubicBezTo>
                        <a:pt x="17" y="86"/>
                        <a:pt x="17" y="86"/>
                        <a:pt x="17" y="86"/>
                      </a:cubicBezTo>
                      <a:cubicBezTo>
                        <a:pt x="17" y="86"/>
                        <a:pt x="17" y="86"/>
                        <a:pt x="17" y="86"/>
                      </a:cubicBezTo>
                      <a:cubicBezTo>
                        <a:pt x="18" y="86"/>
                        <a:pt x="18" y="86"/>
                        <a:pt x="18" y="86"/>
                      </a:cubicBezTo>
                      <a:cubicBezTo>
                        <a:pt x="18" y="86"/>
                        <a:pt x="18" y="86"/>
                        <a:pt x="18" y="86"/>
                      </a:cubicBezTo>
                      <a:cubicBezTo>
                        <a:pt x="18" y="86"/>
                        <a:pt x="18" y="86"/>
                        <a:pt x="18" y="86"/>
                      </a:cubicBezTo>
                      <a:cubicBezTo>
                        <a:pt x="18" y="86"/>
                        <a:pt x="18" y="86"/>
                        <a:pt x="18" y="86"/>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4"/>
                        <a:pt x="18" y="84"/>
                        <a:pt x="18" y="84"/>
                      </a:cubicBezTo>
                      <a:cubicBezTo>
                        <a:pt x="18" y="84"/>
                        <a:pt x="18" y="84"/>
                        <a:pt x="18" y="84"/>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9" y="85"/>
                        <a:pt x="19" y="85"/>
                        <a:pt x="19" y="85"/>
                      </a:cubicBezTo>
                      <a:cubicBezTo>
                        <a:pt x="19" y="85"/>
                        <a:pt x="19" y="85"/>
                        <a:pt x="19" y="85"/>
                      </a:cubicBezTo>
                      <a:cubicBezTo>
                        <a:pt x="19" y="84"/>
                        <a:pt x="19" y="84"/>
                        <a:pt x="19" y="84"/>
                      </a:cubicBezTo>
                      <a:cubicBezTo>
                        <a:pt x="18" y="84"/>
                        <a:pt x="18" y="84"/>
                        <a:pt x="18" y="84"/>
                      </a:cubicBezTo>
                      <a:cubicBezTo>
                        <a:pt x="18" y="84"/>
                        <a:pt x="18" y="84"/>
                        <a:pt x="18" y="84"/>
                      </a:cubicBezTo>
                      <a:cubicBezTo>
                        <a:pt x="18" y="84"/>
                        <a:pt x="18" y="84"/>
                        <a:pt x="18" y="84"/>
                      </a:cubicBezTo>
                      <a:cubicBezTo>
                        <a:pt x="18" y="84"/>
                        <a:pt x="18" y="84"/>
                        <a:pt x="18" y="84"/>
                      </a:cubicBezTo>
                      <a:cubicBezTo>
                        <a:pt x="18" y="84"/>
                        <a:pt x="18" y="84"/>
                        <a:pt x="18" y="84"/>
                      </a:cubicBezTo>
                      <a:cubicBezTo>
                        <a:pt x="18" y="84"/>
                        <a:pt x="18" y="84"/>
                        <a:pt x="18" y="84"/>
                      </a:cubicBezTo>
                      <a:cubicBezTo>
                        <a:pt x="18" y="83"/>
                        <a:pt x="18" y="83"/>
                        <a:pt x="18" y="83"/>
                      </a:cubicBezTo>
                      <a:cubicBezTo>
                        <a:pt x="18" y="84"/>
                        <a:pt x="18" y="84"/>
                        <a:pt x="18" y="84"/>
                      </a:cubicBezTo>
                      <a:cubicBezTo>
                        <a:pt x="18" y="83"/>
                        <a:pt x="18" y="83"/>
                        <a:pt x="18" y="83"/>
                      </a:cubicBezTo>
                      <a:cubicBezTo>
                        <a:pt x="18" y="83"/>
                        <a:pt x="18" y="83"/>
                        <a:pt x="18" y="83"/>
                      </a:cubicBezTo>
                      <a:cubicBezTo>
                        <a:pt x="18" y="83"/>
                        <a:pt x="18" y="83"/>
                        <a:pt x="18" y="83"/>
                      </a:cubicBezTo>
                      <a:cubicBezTo>
                        <a:pt x="18" y="83"/>
                        <a:pt x="18" y="83"/>
                        <a:pt x="18" y="83"/>
                      </a:cubicBezTo>
                      <a:cubicBezTo>
                        <a:pt x="19" y="83"/>
                        <a:pt x="19" y="83"/>
                        <a:pt x="19" y="83"/>
                      </a:cubicBezTo>
                      <a:cubicBezTo>
                        <a:pt x="19" y="83"/>
                        <a:pt x="19" y="83"/>
                        <a:pt x="19" y="83"/>
                      </a:cubicBezTo>
                      <a:cubicBezTo>
                        <a:pt x="19" y="83"/>
                        <a:pt x="19" y="83"/>
                        <a:pt x="19" y="83"/>
                      </a:cubicBezTo>
                      <a:cubicBezTo>
                        <a:pt x="19" y="83"/>
                        <a:pt x="19" y="83"/>
                        <a:pt x="19" y="83"/>
                      </a:cubicBezTo>
                      <a:cubicBezTo>
                        <a:pt x="19" y="83"/>
                        <a:pt x="19" y="83"/>
                        <a:pt x="19" y="83"/>
                      </a:cubicBezTo>
                      <a:cubicBezTo>
                        <a:pt x="19" y="82"/>
                        <a:pt x="19" y="82"/>
                        <a:pt x="19" y="82"/>
                      </a:cubicBezTo>
                      <a:cubicBezTo>
                        <a:pt x="19" y="82"/>
                        <a:pt x="19" y="82"/>
                        <a:pt x="19" y="82"/>
                      </a:cubicBezTo>
                      <a:cubicBezTo>
                        <a:pt x="18" y="82"/>
                        <a:pt x="18" y="82"/>
                        <a:pt x="18" y="82"/>
                      </a:cubicBezTo>
                      <a:cubicBezTo>
                        <a:pt x="18" y="82"/>
                        <a:pt x="18" y="82"/>
                        <a:pt x="18" y="82"/>
                      </a:cubicBezTo>
                      <a:cubicBezTo>
                        <a:pt x="18" y="82"/>
                        <a:pt x="18" y="82"/>
                        <a:pt x="18" y="82"/>
                      </a:cubicBezTo>
                      <a:cubicBezTo>
                        <a:pt x="18" y="82"/>
                        <a:pt x="18" y="82"/>
                        <a:pt x="18" y="82"/>
                      </a:cubicBezTo>
                      <a:cubicBezTo>
                        <a:pt x="19" y="81"/>
                        <a:pt x="19" y="81"/>
                        <a:pt x="19" y="81"/>
                      </a:cubicBezTo>
                      <a:cubicBezTo>
                        <a:pt x="19" y="81"/>
                        <a:pt x="19" y="81"/>
                        <a:pt x="19" y="81"/>
                      </a:cubicBezTo>
                      <a:cubicBezTo>
                        <a:pt x="19" y="80"/>
                        <a:pt x="19" y="80"/>
                        <a:pt x="19" y="80"/>
                      </a:cubicBezTo>
                      <a:cubicBezTo>
                        <a:pt x="19" y="80"/>
                        <a:pt x="19" y="80"/>
                        <a:pt x="19" y="80"/>
                      </a:cubicBezTo>
                      <a:cubicBezTo>
                        <a:pt x="19" y="80"/>
                        <a:pt x="19" y="80"/>
                        <a:pt x="19" y="80"/>
                      </a:cubicBezTo>
                      <a:cubicBezTo>
                        <a:pt x="20" y="80"/>
                        <a:pt x="20" y="80"/>
                        <a:pt x="20" y="80"/>
                      </a:cubicBezTo>
                      <a:cubicBezTo>
                        <a:pt x="20" y="80"/>
                        <a:pt x="20" y="80"/>
                        <a:pt x="20" y="80"/>
                      </a:cubicBezTo>
                      <a:cubicBezTo>
                        <a:pt x="20" y="80"/>
                        <a:pt x="20" y="80"/>
                        <a:pt x="20" y="80"/>
                      </a:cubicBezTo>
                      <a:cubicBezTo>
                        <a:pt x="20" y="80"/>
                        <a:pt x="20" y="80"/>
                        <a:pt x="20" y="80"/>
                      </a:cubicBezTo>
                      <a:cubicBezTo>
                        <a:pt x="22" y="81"/>
                        <a:pt x="22" y="81"/>
                        <a:pt x="22" y="81"/>
                      </a:cubicBezTo>
                      <a:cubicBezTo>
                        <a:pt x="22" y="81"/>
                        <a:pt x="22" y="81"/>
                        <a:pt x="22" y="82"/>
                      </a:cubicBezTo>
                      <a:cubicBezTo>
                        <a:pt x="22" y="82"/>
                        <a:pt x="22" y="82"/>
                        <a:pt x="22" y="82"/>
                      </a:cubicBezTo>
                      <a:cubicBezTo>
                        <a:pt x="22" y="82"/>
                        <a:pt x="22" y="82"/>
                        <a:pt x="22" y="82"/>
                      </a:cubicBezTo>
                      <a:cubicBezTo>
                        <a:pt x="23" y="82"/>
                        <a:pt x="23" y="82"/>
                        <a:pt x="23" y="82"/>
                      </a:cubicBezTo>
                      <a:cubicBezTo>
                        <a:pt x="23" y="82"/>
                        <a:pt x="23" y="82"/>
                        <a:pt x="23" y="82"/>
                      </a:cubicBezTo>
                      <a:cubicBezTo>
                        <a:pt x="23" y="82"/>
                        <a:pt x="23" y="82"/>
                        <a:pt x="23" y="82"/>
                      </a:cubicBezTo>
                      <a:cubicBezTo>
                        <a:pt x="23" y="82"/>
                        <a:pt x="23" y="82"/>
                        <a:pt x="23" y="82"/>
                      </a:cubicBezTo>
                      <a:cubicBezTo>
                        <a:pt x="23" y="82"/>
                        <a:pt x="23" y="82"/>
                        <a:pt x="23" y="82"/>
                      </a:cubicBezTo>
                      <a:cubicBezTo>
                        <a:pt x="24" y="82"/>
                        <a:pt x="24" y="82"/>
                        <a:pt x="24" y="82"/>
                      </a:cubicBezTo>
                      <a:cubicBezTo>
                        <a:pt x="24" y="83"/>
                        <a:pt x="24" y="83"/>
                        <a:pt x="24" y="83"/>
                      </a:cubicBezTo>
                      <a:cubicBezTo>
                        <a:pt x="24" y="83"/>
                        <a:pt x="24" y="83"/>
                        <a:pt x="24" y="83"/>
                      </a:cubicBezTo>
                      <a:cubicBezTo>
                        <a:pt x="24" y="82"/>
                        <a:pt x="24" y="82"/>
                        <a:pt x="24" y="82"/>
                      </a:cubicBezTo>
                      <a:cubicBezTo>
                        <a:pt x="24" y="82"/>
                        <a:pt x="24" y="82"/>
                        <a:pt x="24" y="82"/>
                      </a:cubicBezTo>
                      <a:cubicBezTo>
                        <a:pt x="25" y="82"/>
                        <a:pt x="25" y="82"/>
                        <a:pt x="25" y="82"/>
                      </a:cubicBezTo>
                      <a:cubicBezTo>
                        <a:pt x="25" y="82"/>
                        <a:pt x="25" y="82"/>
                        <a:pt x="25" y="82"/>
                      </a:cubicBezTo>
                      <a:cubicBezTo>
                        <a:pt x="25" y="81"/>
                        <a:pt x="25" y="81"/>
                        <a:pt x="25" y="81"/>
                      </a:cubicBezTo>
                      <a:cubicBezTo>
                        <a:pt x="25" y="81"/>
                        <a:pt x="25" y="81"/>
                        <a:pt x="25" y="81"/>
                      </a:cubicBezTo>
                      <a:cubicBezTo>
                        <a:pt x="25" y="81"/>
                        <a:pt x="25" y="81"/>
                        <a:pt x="25" y="81"/>
                      </a:cubicBezTo>
                      <a:cubicBezTo>
                        <a:pt x="26" y="81"/>
                        <a:pt x="26" y="81"/>
                        <a:pt x="26" y="81"/>
                      </a:cubicBezTo>
                      <a:cubicBezTo>
                        <a:pt x="26" y="81"/>
                        <a:pt x="26" y="81"/>
                        <a:pt x="26" y="81"/>
                      </a:cubicBezTo>
                      <a:cubicBezTo>
                        <a:pt x="26" y="81"/>
                        <a:pt x="26" y="81"/>
                        <a:pt x="26" y="81"/>
                      </a:cubicBezTo>
                      <a:cubicBezTo>
                        <a:pt x="26" y="81"/>
                        <a:pt x="26" y="81"/>
                        <a:pt x="26" y="81"/>
                      </a:cubicBezTo>
                      <a:cubicBezTo>
                        <a:pt x="27" y="81"/>
                        <a:pt x="27" y="81"/>
                        <a:pt x="27" y="81"/>
                      </a:cubicBezTo>
                      <a:cubicBezTo>
                        <a:pt x="27" y="82"/>
                        <a:pt x="27" y="82"/>
                        <a:pt x="27" y="82"/>
                      </a:cubicBezTo>
                      <a:cubicBezTo>
                        <a:pt x="26" y="82"/>
                        <a:pt x="26" y="82"/>
                        <a:pt x="26" y="82"/>
                      </a:cubicBezTo>
                      <a:cubicBezTo>
                        <a:pt x="26" y="82"/>
                        <a:pt x="26" y="82"/>
                        <a:pt x="26" y="82"/>
                      </a:cubicBezTo>
                      <a:cubicBezTo>
                        <a:pt x="27" y="82"/>
                        <a:pt x="27" y="82"/>
                        <a:pt x="27" y="82"/>
                      </a:cubicBezTo>
                      <a:cubicBezTo>
                        <a:pt x="27" y="82"/>
                        <a:pt x="27" y="82"/>
                        <a:pt x="27" y="82"/>
                      </a:cubicBezTo>
                      <a:cubicBezTo>
                        <a:pt x="28" y="83"/>
                        <a:pt x="28" y="83"/>
                        <a:pt x="28" y="83"/>
                      </a:cubicBezTo>
                      <a:cubicBezTo>
                        <a:pt x="27" y="83"/>
                        <a:pt x="27" y="83"/>
                        <a:pt x="27" y="83"/>
                      </a:cubicBezTo>
                      <a:cubicBezTo>
                        <a:pt x="27" y="83"/>
                        <a:pt x="27" y="83"/>
                        <a:pt x="27" y="83"/>
                      </a:cubicBezTo>
                      <a:cubicBezTo>
                        <a:pt x="27" y="83"/>
                        <a:pt x="27" y="83"/>
                        <a:pt x="27" y="83"/>
                      </a:cubicBezTo>
                      <a:cubicBezTo>
                        <a:pt x="27" y="83"/>
                        <a:pt x="27" y="83"/>
                        <a:pt x="27" y="83"/>
                      </a:cubicBezTo>
                      <a:cubicBezTo>
                        <a:pt x="28" y="83"/>
                        <a:pt x="28" y="83"/>
                        <a:pt x="28" y="83"/>
                      </a:cubicBezTo>
                      <a:cubicBezTo>
                        <a:pt x="28" y="83"/>
                        <a:pt x="28" y="83"/>
                        <a:pt x="28" y="83"/>
                      </a:cubicBezTo>
                      <a:cubicBezTo>
                        <a:pt x="28" y="83"/>
                        <a:pt x="28" y="83"/>
                        <a:pt x="28" y="83"/>
                      </a:cubicBezTo>
                      <a:cubicBezTo>
                        <a:pt x="28" y="83"/>
                        <a:pt x="28" y="83"/>
                        <a:pt x="28" y="83"/>
                      </a:cubicBezTo>
                      <a:cubicBezTo>
                        <a:pt x="29" y="83"/>
                        <a:pt x="29" y="83"/>
                        <a:pt x="29" y="83"/>
                      </a:cubicBezTo>
                      <a:cubicBezTo>
                        <a:pt x="29" y="83"/>
                        <a:pt x="29" y="83"/>
                        <a:pt x="29" y="83"/>
                      </a:cubicBezTo>
                      <a:cubicBezTo>
                        <a:pt x="29" y="83"/>
                        <a:pt x="29" y="83"/>
                        <a:pt x="29" y="83"/>
                      </a:cubicBezTo>
                      <a:cubicBezTo>
                        <a:pt x="29" y="83"/>
                        <a:pt x="30" y="83"/>
                        <a:pt x="30" y="83"/>
                      </a:cubicBezTo>
                      <a:cubicBezTo>
                        <a:pt x="31" y="83"/>
                        <a:pt x="31" y="83"/>
                        <a:pt x="31" y="83"/>
                      </a:cubicBezTo>
                      <a:cubicBezTo>
                        <a:pt x="31" y="82"/>
                        <a:pt x="31" y="82"/>
                        <a:pt x="31" y="82"/>
                      </a:cubicBezTo>
                      <a:cubicBezTo>
                        <a:pt x="31" y="82"/>
                        <a:pt x="31" y="82"/>
                        <a:pt x="31" y="82"/>
                      </a:cubicBezTo>
                      <a:cubicBezTo>
                        <a:pt x="31" y="82"/>
                        <a:pt x="31" y="82"/>
                        <a:pt x="31" y="82"/>
                      </a:cubicBezTo>
                      <a:cubicBezTo>
                        <a:pt x="31" y="82"/>
                        <a:pt x="31" y="82"/>
                        <a:pt x="31" y="82"/>
                      </a:cubicBezTo>
                      <a:cubicBezTo>
                        <a:pt x="31" y="83"/>
                        <a:pt x="31" y="83"/>
                        <a:pt x="31" y="83"/>
                      </a:cubicBezTo>
                      <a:cubicBezTo>
                        <a:pt x="31" y="83"/>
                        <a:pt x="31" y="83"/>
                        <a:pt x="31" y="83"/>
                      </a:cubicBezTo>
                      <a:cubicBezTo>
                        <a:pt x="30" y="83"/>
                        <a:pt x="30" y="83"/>
                        <a:pt x="30" y="83"/>
                      </a:cubicBezTo>
                      <a:cubicBezTo>
                        <a:pt x="30" y="83"/>
                        <a:pt x="30" y="83"/>
                        <a:pt x="30" y="83"/>
                      </a:cubicBezTo>
                      <a:cubicBezTo>
                        <a:pt x="30" y="83"/>
                        <a:pt x="30" y="83"/>
                        <a:pt x="30" y="83"/>
                      </a:cubicBezTo>
                      <a:cubicBezTo>
                        <a:pt x="30" y="83"/>
                        <a:pt x="30" y="83"/>
                        <a:pt x="30" y="83"/>
                      </a:cubicBezTo>
                      <a:cubicBezTo>
                        <a:pt x="29" y="83"/>
                        <a:pt x="29" y="83"/>
                        <a:pt x="29" y="83"/>
                      </a:cubicBezTo>
                      <a:cubicBezTo>
                        <a:pt x="29" y="83"/>
                        <a:pt x="29" y="83"/>
                        <a:pt x="29" y="83"/>
                      </a:cubicBezTo>
                      <a:cubicBezTo>
                        <a:pt x="29" y="84"/>
                        <a:pt x="29" y="84"/>
                        <a:pt x="29" y="84"/>
                      </a:cubicBezTo>
                      <a:cubicBezTo>
                        <a:pt x="29" y="84"/>
                        <a:pt x="29" y="84"/>
                        <a:pt x="29" y="84"/>
                      </a:cubicBezTo>
                      <a:cubicBezTo>
                        <a:pt x="30" y="84"/>
                        <a:pt x="30" y="84"/>
                        <a:pt x="30" y="84"/>
                      </a:cubicBezTo>
                      <a:cubicBezTo>
                        <a:pt x="30" y="84"/>
                        <a:pt x="30" y="84"/>
                        <a:pt x="30" y="84"/>
                      </a:cubicBezTo>
                      <a:cubicBezTo>
                        <a:pt x="30" y="84"/>
                        <a:pt x="30" y="84"/>
                        <a:pt x="31" y="84"/>
                      </a:cubicBezTo>
                      <a:cubicBezTo>
                        <a:pt x="31" y="84"/>
                        <a:pt x="31" y="84"/>
                        <a:pt x="31" y="84"/>
                      </a:cubicBezTo>
                      <a:cubicBezTo>
                        <a:pt x="31" y="83"/>
                        <a:pt x="31" y="83"/>
                        <a:pt x="31" y="83"/>
                      </a:cubicBezTo>
                      <a:cubicBezTo>
                        <a:pt x="31" y="83"/>
                        <a:pt x="31" y="83"/>
                        <a:pt x="31" y="83"/>
                      </a:cubicBezTo>
                      <a:cubicBezTo>
                        <a:pt x="31" y="83"/>
                        <a:pt x="31" y="83"/>
                        <a:pt x="31" y="83"/>
                      </a:cubicBezTo>
                      <a:cubicBezTo>
                        <a:pt x="31" y="83"/>
                        <a:pt x="31" y="83"/>
                        <a:pt x="31" y="83"/>
                      </a:cubicBezTo>
                      <a:cubicBezTo>
                        <a:pt x="31" y="83"/>
                        <a:pt x="31" y="83"/>
                        <a:pt x="31"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3" y="83"/>
                        <a:pt x="33" y="83"/>
                        <a:pt x="33" y="83"/>
                      </a:cubicBezTo>
                      <a:cubicBezTo>
                        <a:pt x="33" y="83"/>
                        <a:pt x="33" y="83"/>
                        <a:pt x="33" y="83"/>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4" y="84"/>
                        <a:pt x="34" y="84"/>
                        <a:pt x="34" y="84"/>
                      </a:cubicBezTo>
                      <a:cubicBezTo>
                        <a:pt x="34" y="84"/>
                        <a:pt x="34" y="84"/>
                        <a:pt x="34" y="84"/>
                      </a:cubicBezTo>
                      <a:cubicBezTo>
                        <a:pt x="34" y="85"/>
                        <a:pt x="34" y="85"/>
                        <a:pt x="34" y="85"/>
                      </a:cubicBezTo>
                      <a:cubicBezTo>
                        <a:pt x="34" y="85"/>
                        <a:pt x="34" y="85"/>
                        <a:pt x="34" y="85"/>
                      </a:cubicBezTo>
                      <a:cubicBezTo>
                        <a:pt x="34" y="85"/>
                        <a:pt x="34" y="85"/>
                        <a:pt x="34" y="85"/>
                      </a:cubicBezTo>
                      <a:cubicBezTo>
                        <a:pt x="34" y="85"/>
                        <a:pt x="34" y="85"/>
                        <a:pt x="34" y="85"/>
                      </a:cubicBezTo>
                      <a:cubicBezTo>
                        <a:pt x="34" y="86"/>
                        <a:pt x="34" y="86"/>
                        <a:pt x="34" y="86"/>
                      </a:cubicBezTo>
                      <a:cubicBezTo>
                        <a:pt x="34" y="85"/>
                        <a:pt x="34" y="85"/>
                        <a:pt x="34" y="85"/>
                      </a:cubicBezTo>
                      <a:cubicBezTo>
                        <a:pt x="34" y="85"/>
                        <a:pt x="34" y="85"/>
                        <a:pt x="34" y="85"/>
                      </a:cubicBezTo>
                      <a:cubicBezTo>
                        <a:pt x="34" y="85"/>
                        <a:pt x="34" y="85"/>
                        <a:pt x="34" y="85"/>
                      </a:cubicBezTo>
                      <a:cubicBezTo>
                        <a:pt x="33" y="85"/>
                        <a:pt x="33" y="85"/>
                        <a:pt x="33" y="85"/>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2" y="84"/>
                        <a:pt x="32" y="84"/>
                        <a:pt x="32" y="84"/>
                      </a:cubicBezTo>
                      <a:cubicBezTo>
                        <a:pt x="32" y="84"/>
                        <a:pt x="32" y="84"/>
                        <a:pt x="32" y="84"/>
                      </a:cubicBezTo>
                      <a:cubicBezTo>
                        <a:pt x="32" y="85"/>
                        <a:pt x="32" y="85"/>
                        <a:pt x="32" y="85"/>
                      </a:cubicBezTo>
                      <a:cubicBezTo>
                        <a:pt x="32" y="85"/>
                        <a:pt x="32" y="85"/>
                        <a:pt x="32" y="85"/>
                      </a:cubicBezTo>
                      <a:cubicBezTo>
                        <a:pt x="32" y="85"/>
                        <a:pt x="32" y="85"/>
                        <a:pt x="32" y="85"/>
                      </a:cubicBezTo>
                      <a:cubicBezTo>
                        <a:pt x="32" y="85"/>
                        <a:pt x="32" y="85"/>
                        <a:pt x="32" y="85"/>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3" y="84"/>
                        <a:pt x="33" y="84"/>
                        <a:pt x="33" y="84"/>
                      </a:cubicBezTo>
                      <a:cubicBezTo>
                        <a:pt x="33" y="84"/>
                        <a:pt x="33" y="84"/>
                        <a:pt x="33" y="84"/>
                      </a:cubicBezTo>
                      <a:cubicBezTo>
                        <a:pt x="33" y="84"/>
                        <a:pt x="33" y="84"/>
                        <a:pt x="33" y="84"/>
                      </a:cubicBezTo>
                      <a:cubicBezTo>
                        <a:pt x="33" y="83"/>
                        <a:pt x="33" y="83"/>
                        <a:pt x="33"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1" y="83"/>
                        <a:pt x="31" y="83"/>
                        <a:pt x="31" y="83"/>
                      </a:cubicBezTo>
                      <a:cubicBezTo>
                        <a:pt x="31" y="83"/>
                        <a:pt x="31" y="83"/>
                        <a:pt x="31" y="83"/>
                      </a:cubicBezTo>
                      <a:cubicBezTo>
                        <a:pt x="31" y="83"/>
                        <a:pt x="31" y="83"/>
                        <a:pt x="31" y="83"/>
                      </a:cubicBezTo>
                      <a:cubicBezTo>
                        <a:pt x="31" y="84"/>
                        <a:pt x="31" y="84"/>
                        <a:pt x="31" y="84"/>
                      </a:cubicBezTo>
                      <a:cubicBezTo>
                        <a:pt x="31" y="84"/>
                        <a:pt x="31" y="84"/>
                        <a:pt x="31" y="84"/>
                      </a:cubicBezTo>
                      <a:cubicBezTo>
                        <a:pt x="31" y="84"/>
                        <a:pt x="31" y="84"/>
                        <a:pt x="31" y="84"/>
                      </a:cubicBezTo>
                      <a:cubicBezTo>
                        <a:pt x="31" y="84"/>
                        <a:pt x="31" y="84"/>
                        <a:pt x="31" y="84"/>
                      </a:cubicBezTo>
                      <a:cubicBezTo>
                        <a:pt x="31" y="84"/>
                        <a:pt x="31" y="84"/>
                        <a:pt x="31" y="84"/>
                      </a:cubicBezTo>
                      <a:cubicBezTo>
                        <a:pt x="31" y="84"/>
                        <a:pt x="31" y="84"/>
                        <a:pt x="31" y="84"/>
                      </a:cubicBezTo>
                      <a:cubicBezTo>
                        <a:pt x="30" y="84"/>
                        <a:pt x="30" y="84"/>
                        <a:pt x="30" y="84"/>
                      </a:cubicBezTo>
                      <a:cubicBezTo>
                        <a:pt x="30" y="84"/>
                        <a:pt x="30" y="84"/>
                        <a:pt x="30" y="84"/>
                      </a:cubicBezTo>
                      <a:cubicBezTo>
                        <a:pt x="30" y="84"/>
                        <a:pt x="30" y="84"/>
                        <a:pt x="30" y="84"/>
                      </a:cubicBezTo>
                      <a:cubicBezTo>
                        <a:pt x="31" y="84"/>
                        <a:pt x="31" y="84"/>
                        <a:pt x="31" y="84"/>
                      </a:cubicBezTo>
                      <a:cubicBezTo>
                        <a:pt x="31" y="84"/>
                        <a:pt x="31" y="84"/>
                        <a:pt x="31" y="84"/>
                      </a:cubicBezTo>
                      <a:cubicBezTo>
                        <a:pt x="31" y="85"/>
                        <a:pt x="31" y="85"/>
                        <a:pt x="31" y="85"/>
                      </a:cubicBezTo>
                      <a:cubicBezTo>
                        <a:pt x="30" y="85"/>
                        <a:pt x="30" y="85"/>
                        <a:pt x="30" y="85"/>
                      </a:cubicBezTo>
                      <a:cubicBezTo>
                        <a:pt x="30" y="84"/>
                        <a:pt x="30" y="84"/>
                        <a:pt x="30" y="84"/>
                      </a:cubicBezTo>
                      <a:cubicBezTo>
                        <a:pt x="30" y="84"/>
                        <a:pt x="30" y="84"/>
                        <a:pt x="30" y="84"/>
                      </a:cubicBezTo>
                      <a:cubicBezTo>
                        <a:pt x="29" y="84"/>
                        <a:pt x="29" y="84"/>
                        <a:pt x="29" y="84"/>
                      </a:cubicBezTo>
                      <a:cubicBezTo>
                        <a:pt x="28" y="84"/>
                        <a:pt x="28" y="84"/>
                        <a:pt x="28" y="84"/>
                      </a:cubicBezTo>
                      <a:cubicBezTo>
                        <a:pt x="28" y="84"/>
                        <a:pt x="28" y="84"/>
                        <a:pt x="28" y="84"/>
                      </a:cubicBezTo>
                      <a:cubicBezTo>
                        <a:pt x="28" y="83"/>
                        <a:pt x="28" y="83"/>
                        <a:pt x="28" y="83"/>
                      </a:cubicBezTo>
                      <a:cubicBezTo>
                        <a:pt x="27" y="83"/>
                        <a:pt x="27" y="83"/>
                        <a:pt x="27" y="83"/>
                      </a:cubicBezTo>
                      <a:cubicBezTo>
                        <a:pt x="26" y="83"/>
                        <a:pt x="26" y="83"/>
                        <a:pt x="26" y="83"/>
                      </a:cubicBezTo>
                      <a:cubicBezTo>
                        <a:pt x="25" y="83"/>
                        <a:pt x="25" y="83"/>
                        <a:pt x="25" y="83"/>
                      </a:cubicBezTo>
                      <a:cubicBezTo>
                        <a:pt x="25" y="83"/>
                        <a:pt x="25" y="83"/>
                        <a:pt x="25" y="83"/>
                      </a:cubicBezTo>
                      <a:cubicBezTo>
                        <a:pt x="24" y="83"/>
                        <a:pt x="24" y="83"/>
                        <a:pt x="24" y="83"/>
                      </a:cubicBezTo>
                      <a:cubicBezTo>
                        <a:pt x="24" y="83"/>
                        <a:pt x="24" y="83"/>
                        <a:pt x="24" y="83"/>
                      </a:cubicBezTo>
                      <a:cubicBezTo>
                        <a:pt x="23" y="83"/>
                        <a:pt x="23" y="83"/>
                        <a:pt x="23" y="83"/>
                      </a:cubicBezTo>
                      <a:cubicBezTo>
                        <a:pt x="23" y="82"/>
                        <a:pt x="23" y="82"/>
                        <a:pt x="23" y="82"/>
                      </a:cubicBezTo>
                      <a:cubicBezTo>
                        <a:pt x="23" y="82"/>
                        <a:pt x="23" y="82"/>
                        <a:pt x="23" y="82"/>
                      </a:cubicBezTo>
                      <a:cubicBezTo>
                        <a:pt x="23" y="82"/>
                        <a:pt x="23" y="82"/>
                        <a:pt x="23" y="82"/>
                      </a:cubicBezTo>
                      <a:cubicBezTo>
                        <a:pt x="22" y="82"/>
                        <a:pt x="22" y="82"/>
                        <a:pt x="22" y="82"/>
                      </a:cubicBezTo>
                      <a:cubicBezTo>
                        <a:pt x="22" y="82"/>
                        <a:pt x="22" y="82"/>
                        <a:pt x="22" y="82"/>
                      </a:cubicBezTo>
                      <a:cubicBezTo>
                        <a:pt x="22" y="82"/>
                        <a:pt x="22" y="82"/>
                        <a:pt x="22" y="82"/>
                      </a:cubicBezTo>
                      <a:cubicBezTo>
                        <a:pt x="22" y="82"/>
                        <a:pt x="22" y="82"/>
                        <a:pt x="22" y="82"/>
                      </a:cubicBezTo>
                      <a:cubicBezTo>
                        <a:pt x="21" y="83"/>
                        <a:pt x="21" y="83"/>
                        <a:pt x="21" y="83"/>
                      </a:cubicBezTo>
                      <a:cubicBezTo>
                        <a:pt x="21" y="83"/>
                        <a:pt x="21" y="83"/>
                        <a:pt x="21" y="83"/>
                      </a:cubicBezTo>
                      <a:cubicBezTo>
                        <a:pt x="21" y="83"/>
                        <a:pt x="21" y="83"/>
                        <a:pt x="21" y="83"/>
                      </a:cubicBezTo>
                      <a:cubicBezTo>
                        <a:pt x="21" y="83"/>
                        <a:pt x="21" y="83"/>
                        <a:pt x="21" y="83"/>
                      </a:cubicBezTo>
                      <a:cubicBezTo>
                        <a:pt x="21" y="83"/>
                        <a:pt x="21" y="83"/>
                        <a:pt x="21" y="83"/>
                      </a:cubicBezTo>
                      <a:cubicBezTo>
                        <a:pt x="20" y="82"/>
                        <a:pt x="20" y="82"/>
                        <a:pt x="20" y="82"/>
                      </a:cubicBezTo>
                      <a:cubicBezTo>
                        <a:pt x="20" y="83"/>
                        <a:pt x="20" y="83"/>
                        <a:pt x="20" y="83"/>
                      </a:cubicBezTo>
                      <a:cubicBezTo>
                        <a:pt x="20" y="83"/>
                        <a:pt x="20" y="83"/>
                        <a:pt x="20" y="83"/>
                      </a:cubicBezTo>
                      <a:cubicBezTo>
                        <a:pt x="20" y="83"/>
                        <a:pt x="20" y="83"/>
                        <a:pt x="20" y="83"/>
                      </a:cubicBezTo>
                      <a:cubicBezTo>
                        <a:pt x="20" y="83"/>
                        <a:pt x="20" y="83"/>
                        <a:pt x="20" y="83"/>
                      </a:cubicBezTo>
                      <a:cubicBezTo>
                        <a:pt x="20" y="83"/>
                        <a:pt x="20" y="83"/>
                        <a:pt x="20" y="83"/>
                      </a:cubicBezTo>
                      <a:cubicBezTo>
                        <a:pt x="19" y="83"/>
                        <a:pt x="19" y="83"/>
                        <a:pt x="19" y="83"/>
                      </a:cubicBezTo>
                      <a:cubicBezTo>
                        <a:pt x="19" y="83"/>
                        <a:pt x="19" y="83"/>
                        <a:pt x="19" y="83"/>
                      </a:cubicBezTo>
                      <a:cubicBezTo>
                        <a:pt x="19" y="84"/>
                        <a:pt x="19" y="84"/>
                        <a:pt x="19" y="84"/>
                      </a:cubicBezTo>
                      <a:cubicBezTo>
                        <a:pt x="19" y="84"/>
                        <a:pt x="19" y="84"/>
                        <a:pt x="19" y="84"/>
                      </a:cubicBezTo>
                      <a:cubicBezTo>
                        <a:pt x="20" y="84"/>
                        <a:pt x="20" y="84"/>
                        <a:pt x="20" y="84"/>
                      </a:cubicBezTo>
                      <a:cubicBezTo>
                        <a:pt x="20" y="84"/>
                        <a:pt x="20" y="84"/>
                        <a:pt x="20" y="84"/>
                      </a:cubicBezTo>
                      <a:cubicBezTo>
                        <a:pt x="20" y="84"/>
                        <a:pt x="20" y="84"/>
                        <a:pt x="20" y="84"/>
                      </a:cubicBezTo>
                      <a:cubicBezTo>
                        <a:pt x="20" y="85"/>
                        <a:pt x="20" y="85"/>
                        <a:pt x="20" y="85"/>
                      </a:cubicBezTo>
                      <a:cubicBezTo>
                        <a:pt x="20" y="85"/>
                        <a:pt x="20" y="85"/>
                        <a:pt x="20" y="85"/>
                      </a:cubicBezTo>
                      <a:cubicBezTo>
                        <a:pt x="21" y="85"/>
                        <a:pt x="21" y="85"/>
                        <a:pt x="21" y="85"/>
                      </a:cubicBezTo>
                      <a:cubicBezTo>
                        <a:pt x="21" y="85"/>
                        <a:pt x="21" y="85"/>
                        <a:pt x="21" y="85"/>
                      </a:cubicBezTo>
                      <a:cubicBezTo>
                        <a:pt x="21" y="85"/>
                        <a:pt x="21" y="85"/>
                        <a:pt x="21" y="85"/>
                      </a:cubicBezTo>
                      <a:cubicBezTo>
                        <a:pt x="21" y="85"/>
                        <a:pt x="21" y="85"/>
                        <a:pt x="21" y="85"/>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1" y="87"/>
                        <a:pt x="21" y="87"/>
                        <a:pt x="21" y="87"/>
                      </a:cubicBezTo>
                      <a:cubicBezTo>
                        <a:pt x="20" y="87"/>
                        <a:pt x="20" y="87"/>
                        <a:pt x="20" y="87"/>
                      </a:cubicBezTo>
                      <a:cubicBezTo>
                        <a:pt x="21" y="87"/>
                        <a:pt x="21" y="87"/>
                        <a:pt x="21" y="87"/>
                      </a:cubicBezTo>
                      <a:cubicBezTo>
                        <a:pt x="21" y="87"/>
                        <a:pt x="21" y="87"/>
                        <a:pt x="21" y="87"/>
                      </a:cubicBezTo>
                      <a:cubicBezTo>
                        <a:pt x="21" y="88"/>
                        <a:pt x="21" y="88"/>
                        <a:pt x="21" y="88"/>
                      </a:cubicBezTo>
                      <a:cubicBezTo>
                        <a:pt x="21" y="88"/>
                        <a:pt x="21" y="88"/>
                        <a:pt x="21" y="88"/>
                      </a:cubicBezTo>
                      <a:cubicBezTo>
                        <a:pt x="21" y="88"/>
                        <a:pt x="21" y="88"/>
                        <a:pt x="21" y="88"/>
                      </a:cubicBezTo>
                      <a:cubicBezTo>
                        <a:pt x="22" y="88"/>
                        <a:pt x="22" y="88"/>
                        <a:pt x="22" y="88"/>
                      </a:cubicBezTo>
                      <a:cubicBezTo>
                        <a:pt x="22" y="88"/>
                        <a:pt x="22" y="88"/>
                        <a:pt x="22" y="88"/>
                      </a:cubicBezTo>
                      <a:cubicBezTo>
                        <a:pt x="22" y="88"/>
                        <a:pt x="22" y="88"/>
                        <a:pt x="22" y="88"/>
                      </a:cubicBezTo>
                      <a:cubicBezTo>
                        <a:pt x="21" y="88"/>
                        <a:pt x="21" y="88"/>
                        <a:pt x="21" y="88"/>
                      </a:cubicBezTo>
                      <a:cubicBezTo>
                        <a:pt x="21" y="88"/>
                        <a:pt x="21" y="88"/>
                        <a:pt x="21" y="88"/>
                      </a:cubicBezTo>
                      <a:cubicBezTo>
                        <a:pt x="21" y="88"/>
                        <a:pt x="21" y="88"/>
                        <a:pt x="21" y="88"/>
                      </a:cubicBezTo>
                      <a:cubicBezTo>
                        <a:pt x="21" y="89"/>
                        <a:pt x="21" y="89"/>
                        <a:pt x="21" y="89"/>
                      </a:cubicBezTo>
                      <a:cubicBezTo>
                        <a:pt x="22" y="89"/>
                        <a:pt x="22" y="89"/>
                        <a:pt x="22" y="89"/>
                      </a:cubicBezTo>
                      <a:cubicBezTo>
                        <a:pt x="22" y="89"/>
                        <a:pt x="22" y="89"/>
                        <a:pt x="22" y="89"/>
                      </a:cubicBezTo>
                      <a:cubicBezTo>
                        <a:pt x="22" y="89"/>
                        <a:pt x="22" y="89"/>
                        <a:pt x="22" y="89"/>
                      </a:cubicBezTo>
                      <a:cubicBezTo>
                        <a:pt x="22" y="90"/>
                        <a:pt x="22" y="90"/>
                        <a:pt x="22" y="90"/>
                      </a:cubicBezTo>
                      <a:cubicBezTo>
                        <a:pt x="22" y="91"/>
                        <a:pt x="22" y="91"/>
                        <a:pt x="22" y="91"/>
                      </a:cubicBezTo>
                      <a:cubicBezTo>
                        <a:pt x="22" y="91"/>
                        <a:pt x="22" y="91"/>
                        <a:pt x="22" y="91"/>
                      </a:cubicBezTo>
                      <a:cubicBezTo>
                        <a:pt x="22" y="92"/>
                        <a:pt x="22" y="92"/>
                        <a:pt x="22" y="92"/>
                      </a:cubicBezTo>
                      <a:cubicBezTo>
                        <a:pt x="22" y="93"/>
                        <a:pt x="22" y="93"/>
                        <a:pt x="22" y="93"/>
                      </a:cubicBezTo>
                      <a:cubicBezTo>
                        <a:pt x="23" y="93"/>
                        <a:pt x="23" y="93"/>
                        <a:pt x="23" y="93"/>
                      </a:cubicBezTo>
                      <a:cubicBezTo>
                        <a:pt x="23" y="93"/>
                        <a:pt x="23" y="93"/>
                        <a:pt x="23" y="93"/>
                      </a:cubicBezTo>
                      <a:cubicBezTo>
                        <a:pt x="23" y="93"/>
                        <a:pt x="23" y="93"/>
                        <a:pt x="23" y="93"/>
                      </a:cubicBezTo>
                      <a:cubicBezTo>
                        <a:pt x="23" y="93"/>
                        <a:pt x="23" y="93"/>
                        <a:pt x="23" y="93"/>
                      </a:cubicBezTo>
                      <a:cubicBezTo>
                        <a:pt x="23" y="93"/>
                        <a:pt x="23" y="93"/>
                        <a:pt x="23" y="93"/>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2" y="94"/>
                        <a:pt x="22" y="94"/>
                        <a:pt x="22" y="94"/>
                      </a:cubicBezTo>
                      <a:cubicBezTo>
                        <a:pt x="22" y="94"/>
                        <a:pt x="22" y="94"/>
                        <a:pt x="22" y="94"/>
                      </a:cubicBezTo>
                      <a:cubicBezTo>
                        <a:pt x="22" y="93"/>
                        <a:pt x="22" y="93"/>
                        <a:pt x="22" y="93"/>
                      </a:cubicBezTo>
                      <a:cubicBezTo>
                        <a:pt x="22" y="93"/>
                        <a:pt x="22" y="93"/>
                        <a:pt x="22" y="93"/>
                      </a:cubicBezTo>
                      <a:cubicBezTo>
                        <a:pt x="22" y="93"/>
                        <a:pt x="22" y="93"/>
                        <a:pt x="22" y="93"/>
                      </a:cubicBezTo>
                      <a:cubicBezTo>
                        <a:pt x="22" y="93"/>
                        <a:pt x="22" y="93"/>
                        <a:pt x="22" y="93"/>
                      </a:cubicBezTo>
                      <a:cubicBezTo>
                        <a:pt x="21" y="93"/>
                        <a:pt x="21" y="93"/>
                        <a:pt x="21" y="93"/>
                      </a:cubicBezTo>
                      <a:cubicBezTo>
                        <a:pt x="21" y="93"/>
                        <a:pt x="21" y="93"/>
                        <a:pt x="21" y="93"/>
                      </a:cubicBezTo>
                      <a:cubicBezTo>
                        <a:pt x="21" y="93"/>
                        <a:pt x="21" y="93"/>
                        <a:pt x="21" y="93"/>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0" y="92"/>
                        <a:pt x="20" y="92"/>
                        <a:pt x="20" y="92"/>
                      </a:cubicBezTo>
                      <a:cubicBezTo>
                        <a:pt x="20" y="92"/>
                        <a:pt x="20" y="92"/>
                        <a:pt x="20" y="92"/>
                      </a:cubicBezTo>
                      <a:cubicBezTo>
                        <a:pt x="20" y="91"/>
                        <a:pt x="20" y="91"/>
                        <a:pt x="20" y="91"/>
                      </a:cubicBezTo>
                      <a:cubicBezTo>
                        <a:pt x="20" y="91"/>
                        <a:pt x="20" y="91"/>
                        <a:pt x="20" y="91"/>
                      </a:cubicBezTo>
                      <a:cubicBezTo>
                        <a:pt x="20" y="91"/>
                        <a:pt x="20" y="91"/>
                        <a:pt x="20" y="91"/>
                      </a:cubicBezTo>
                      <a:cubicBezTo>
                        <a:pt x="20" y="91"/>
                        <a:pt x="20" y="91"/>
                        <a:pt x="20" y="91"/>
                      </a:cubicBezTo>
                      <a:cubicBezTo>
                        <a:pt x="19" y="91"/>
                        <a:pt x="19" y="91"/>
                        <a:pt x="19" y="91"/>
                      </a:cubicBezTo>
                      <a:cubicBezTo>
                        <a:pt x="19" y="91"/>
                        <a:pt x="19" y="91"/>
                        <a:pt x="19" y="91"/>
                      </a:cubicBezTo>
                      <a:cubicBezTo>
                        <a:pt x="19" y="91"/>
                        <a:pt x="19" y="91"/>
                        <a:pt x="19" y="91"/>
                      </a:cubicBezTo>
                      <a:cubicBezTo>
                        <a:pt x="19" y="91"/>
                        <a:pt x="19" y="91"/>
                        <a:pt x="19" y="91"/>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89"/>
                        <a:pt x="19" y="89"/>
                        <a:pt x="19" y="89"/>
                      </a:cubicBezTo>
                      <a:cubicBezTo>
                        <a:pt x="19" y="89"/>
                        <a:pt x="19" y="89"/>
                        <a:pt x="19" y="89"/>
                      </a:cubicBezTo>
                      <a:cubicBezTo>
                        <a:pt x="19" y="89"/>
                        <a:pt x="19" y="89"/>
                        <a:pt x="19" y="89"/>
                      </a:cubicBezTo>
                      <a:cubicBezTo>
                        <a:pt x="19" y="89"/>
                        <a:pt x="19" y="89"/>
                        <a:pt x="19" y="89"/>
                      </a:cubicBezTo>
                      <a:cubicBezTo>
                        <a:pt x="19" y="89"/>
                        <a:pt x="19" y="89"/>
                        <a:pt x="19" y="89"/>
                      </a:cubicBezTo>
                      <a:cubicBezTo>
                        <a:pt x="19" y="88"/>
                        <a:pt x="19" y="88"/>
                        <a:pt x="19" y="88"/>
                      </a:cubicBezTo>
                      <a:cubicBezTo>
                        <a:pt x="19" y="88"/>
                        <a:pt x="19" y="88"/>
                        <a:pt x="19" y="88"/>
                      </a:cubicBezTo>
                      <a:cubicBezTo>
                        <a:pt x="19" y="88"/>
                        <a:pt x="19" y="88"/>
                        <a:pt x="19" y="88"/>
                      </a:cubicBezTo>
                      <a:cubicBezTo>
                        <a:pt x="19" y="88"/>
                        <a:pt x="19" y="88"/>
                        <a:pt x="19" y="88"/>
                      </a:cubicBezTo>
                      <a:cubicBezTo>
                        <a:pt x="19" y="88"/>
                        <a:pt x="19" y="88"/>
                        <a:pt x="19" y="88"/>
                      </a:cubicBezTo>
                      <a:cubicBezTo>
                        <a:pt x="19" y="88"/>
                        <a:pt x="19" y="88"/>
                        <a:pt x="19" y="88"/>
                      </a:cubicBezTo>
                      <a:cubicBezTo>
                        <a:pt x="19" y="87"/>
                        <a:pt x="19" y="87"/>
                        <a:pt x="19" y="87"/>
                      </a:cubicBezTo>
                      <a:cubicBezTo>
                        <a:pt x="19" y="87"/>
                        <a:pt x="19" y="87"/>
                        <a:pt x="19" y="87"/>
                      </a:cubicBezTo>
                      <a:cubicBezTo>
                        <a:pt x="19" y="87"/>
                        <a:pt x="19" y="87"/>
                        <a:pt x="19" y="87"/>
                      </a:cubicBezTo>
                      <a:cubicBezTo>
                        <a:pt x="19" y="87"/>
                        <a:pt x="19" y="87"/>
                        <a:pt x="19" y="87"/>
                      </a:cubicBezTo>
                      <a:cubicBezTo>
                        <a:pt x="19" y="87"/>
                        <a:pt x="19" y="87"/>
                        <a:pt x="19" y="87"/>
                      </a:cubicBezTo>
                      <a:cubicBezTo>
                        <a:pt x="19" y="87"/>
                        <a:pt x="19" y="87"/>
                        <a:pt x="19" y="87"/>
                      </a:cubicBezTo>
                      <a:cubicBezTo>
                        <a:pt x="19" y="86"/>
                        <a:pt x="19" y="86"/>
                        <a:pt x="19" y="86"/>
                      </a:cubicBezTo>
                      <a:cubicBezTo>
                        <a:pt x="19" y="86"/>
                        <a:pt x="19" y="86"/>
                        <a:pt x="19" y="86"/>
                      </a:cubicBezTo>
                      <a:cubicBezTo>
                        <a:pt x="19" y="86"/>
                        <a:pt x="19" y="86"/>
                        <a:pt x="19" y="86"/>
                      </a:cubicBezTo>
                      <a:cubicBezTo>
                        <a:pt x="18" y="86"/>
                        <a:pt x="18" y="86"/>
                        <a:pt x="18" y="86"/>
                      </a:cubicBezTo>
                      <a:cubicBezTo>
                        <a:pt x="18" y="86"/>
                        <a:pt x="18" y="86"/>
                        <a:pt x="18" y="86"/>
                      </a:cubicBezTo>
                      <a:cubicBezTo>
                        <a:pt x="18" y="86"/>
                        <a:pt x="18" y="86"/>
                        <a:pt x="18" y="86"/>
                      </a:cubicBezTo>
                      <a:cubicBezTo>
                        <a:pt x="17" y="86"/>
                        <a:pt x="17" y="86"/>
                        <a:pt x="17" y="86"/>
                      </a:cubicBezTo>
                      <a:cubicBezTo>
                        <a:pt x="17" y="86"/>
                        <a:pt x="17" y="86"/>
                        <a:pt x="17" y="86"/>
                      </a:cubicBezTo>
                      <a:cubicBezTo>
                        <a:pt x="17" y="86"/>
                        <a:pt x="17" y="86"/>
                        <a:pt x="17" y="86"/>
                      </a:cubicBezTo>
                      <a:cubicBezTo>
                        <a:pt x="17" y="87"/>
                        <a:pt x="17" y="87"/>
                        <a:pt x="17" y="87"/>
                      </a:cubicBezTo>
                      <a:cubicBezTo>
                        <a:pt x="17" y="88"/>
                        <a:pt x="17" y="88"/>
                        <a:pt x="17" y="88"/>
                      </a:cubicBezTo>
                      <a:cubicBezTo>
                        <a:pt x="17" y="88"/>
                        <a:pt x="17" y="88"/>
                        <a:pt x="17" y="88"/>
                      </a:cubicBezTo>
                      <a:cubicBezTo>
                        <a:pt x="17" y="89"/>
                        <a:pt x="17" y="89"/>
                        <a:pt x="17" y="89"/>
                      </a:cubicBezTo>
                      <a:cubicBezTo>
                        <a:pt x="17" y="89"/>
                        <a:pt x="17" y="89"/>
                        <a:pt x="17" y="89"/>
                      </a:cubicBezTo>
                      <a:cubicBezTo>
                        <a:pt x="17" y="90"/>
                        <a:pt x="17" y="90"/>
                        <a:pt x="17" y="90"/>
                      </a:cubicBezTo>
                      <a:cubicBezTo>
                        <a:pt x="17" y="90"/>
                        <a:pt x="17" y="90"/>
                        <a:pt x="17" y="90"/>
                      </a:cubicBezTo>
                      <a:cubicBezTo>
                        <a:pt x="17" y="90"/>
                        <a:pt x="17" y="90"/>
                        <a:pt x="17" y="90"/>
                      </a:cubicBezTo>
                      <a:cubicBezTo>
                        <a:pt x="16" y="90"/>
                        <a:pt x="16" y="90"/>
                        <a:pt x="16" y="90"/>
                      </a:cubicBezTo>
                      <a:cubicBezTo>
                        <a:pt x="16" y="90"/>
                        <a:pt x="16" y="90"/>
                        <a:pt x="16" y="90"/>
                      </a:cubicBezTo>
                      <a:cubicBezTo>
                        <a:pt x="16" y="90"/>
                        <a:pt x="16" y="90"/>
                        <a:pt x="16" y="90"/>
                      </a:cubicBezTo>
                      <a:cubicBezTo>
                        <a:pt x="16" y="90"/>
                        <a:pt x="16" y="90"/>
                        <a:pt x="16" y="90"/>
                      </a:cubicBezTo>
                      <a:cubicBezTo>
                        <a:pt x="16" y="91"/>
                        <a:pt x="16" y="91"/>
                        <a:pt x="16" y="91"/>
                      </a:cubicBezTo>
                      <a:cubicBezTo>
                        <a:pt x="16" y="91"/>
                        <a:pt x="16" y="91"/>
                        <a:pt x="16" y="91"/>
                      </a:cubicBezTo>
                      <a:cubicBezTo>
                        <a:pt x="16" y="91"/>
                        <a:pt x="16" y="91"/>
                        <a:pt x="16" y="91"/>
                      </a:cubicBezTo>
                      <a:cubicBezTo>
                        <a:pt x="16" y="92"/>
                        <a:pt x="16" y="92"/>
                        <a:pt x="16" y="92"/>
                      </a:cubicBezTo>
                      <a:cubicBezTo>
                        <a:pt x="16" y="92"/>
                        <a:pt x="16" y="92"/>
                        <a:pt x="16" y="92"/>
                      </a:cubicBezTo>
                      <a:cubicBezTo>
                        <a:pt x="16" y="92"/>
                        <a:pt x="16" y="92"/>
                        <a:pt x="16" y="92"/>
                      </a:cubicBezTo>
                      <a:cubicBezTo>
                        <a:pt x="16" y="92"/>
                        <a:pt x="16" y="92"/>
                        <a:pt x="16" y="92"/>
                      </a:cubicBezTo>
                      <a:cubicBezTo>
                        <a:pt x="16" y="92"/>
                        <a:pt x="16" y="92"/>
                        <a:pt x="16" y="92"/>
                      </a:cubicBezTo>
                      <a:cubicBezTo>
                        <a:pt x="17" y="92"/>
                        <a:pt x="17" y="92"/>
                        <a:pt x="17" y="92"/>
                      </a:cubicBezTo>
                      <a:cubicBezTo>
                        <a:pt x="17" y="92"/>
                        <a:pt x="17" y="92"/>
                        <a:pt x="17" y="92"/>
                      </a:cubicBezTo>
                      <a:cubicBezTo>
                        <a:pt x="17" y="92"/>
                        <a:pt x="17" y="92"/>
                        <a:pt x="17" y="92"/>
                      </a:cubicBezTo>
                      <a:cubicBezTo>
                        <a:pt x="17" y="92"/>
                        <a:pt x="17" y="92"/>
                        <a:pt x="17" y="92"/>
                      </a:cubicBezTo>
                      <a:cubicBezTo>
                        <a:pt x="17" y="93"/>
                        <a:pt x="17" y="93"/>
                        <a:pt x="17" y="93"/>
                      </a:cubicBezTo>
                      <a:cubicBezTo>
                        <a:pt x="17" y="94"/>
                        <a:pt x="17" y="94"/>
                        <a:pt x="17" y="94"/>
                      </a:cubicBezTo>
                      <a:cubicBezTo>
                        <a:pt x="17" y="95"/>
                        <a:pt x="17" y="95"/>
                        <a:pt x="17" y="95"/>
                      </a:cubicBezTo>
                      <a:cubicBezTo>
                        <a:pt x="17" y="95"/>
                        <a:pt x="17" y="95"/>
                        <a:pt x="17" y="95"/>
                      </a:cubicBezTo>
                      <a:cubicBezTo>
                        <a:pt x="17" y="95"/>
                        <a:pt x="17" y="95"/>
                        <a:pt x="17" y="95"/>
                      </a:cubicBezTo>
                      <a:cubicBezTo>
                        <a:pt x="17" y="95"/>
                        <a:pt x="17" y="96"/>
                        <a:pt x="17" y="97"/>
                      </a:cubicBezTo>
                      <a:cubicBezTo>
                        <a:pt x="17" y="97"/>
                        <a:pt x="17" y="97"/>
                        <a:pt x="17" y="97"/>
                      </a:cubicBezTo>
                      <a:cubicBezTo>
                        <a:pt x="17" y="97"/>
                        <a:pt x="17" y="97"/>
                        <a:pt x="17" y="97"/>
                      </a:cubicBezTo>
                      <a:cubicBezTo>
                        <a:pt x="17" y="97"/>
                        <a:pt x="17" y="97"/>
                        <a:pt x="17" y="97"/>
                      </a:cubicBezTo>
                      <a:cubicBezTo>
                        <a:pt x="17" y="98"/>
                        <a:pt x="17" y="98"/>
                        <a:pt x="17" y="98"/>
                      </a:cubicBezTo>
                      <a:cubicBezTo>
                        <a:pt x="17" y="98"/>
                        <a:pt x="17" y="98"/>
                        <a:pt x="17" y="98"/>
                      </a:cubicBezTo>
                      <a:cubicBezTo>
                        <a:pt x="17" y="98"/>
                        <a:pt x="17" y="98"/>
                        <a:pt x="17" y="98"/>
                      </a:cubicBezTo>
                      <a:cubicBezTo>
                        <a:pt x="17" y="98"/>
                        <a:pt x="17" y="98"/>
                        <a:pt x="17" y="98"/>
                      </a:cubicBezTo>
                      <a:cubicBezTo>
                        <a:pt x="17" y="99"/>
                        <a:pt x="17" y="99"/>
                        <a:pt x="17" y="99"/>
                      </a:cubicBezTo>
                      <a:cubicBezTo>
                        <a:pt x="17" y="99"/>
                        <a:pt x="17" y="99"/>
                        <a:pt x="17" y="99"/>
                      </a:cubicBezTo>
                      <a:cubicBezTo>
                        <a:pt x="17" y="99"/>
                        <a:pt x="17" y="99"/>
                        <a:pt x="17" y="99"/>
                      </a:cubicBezTo>
                      <a:cubicBezTo>
                        <a:pt x="17" y="99"/>
                        <a:pt x="17" y="99"/>
                        <a:pt x="17" y="99"/>
                      </a:cubicBezTo>
                      <a:cubicBezTo>
                        <a:pt x="17" y="100"/>
                        <a:pt x="17" y="100"/>
                        <a:pt x="17" y="100"/>
                      </a:cubicBezTo>
                      <a:cubicBezTo>
                        <a:pt x="17" y="100"/>
                        <a:pt x="17" y="100"/>
                        <a:pt x="17" y="100"/>
                      </a:cubicBezTo>
                      <a:cubicBezTo>
                        <a:pt x="18" y="100"/>
                        <a:pt x="18" y="100"/>
                        <a:pt x="18" y="100"/>
                      </a:cubicBezTo>
                      <a:cubicBezTo>
                        <a:pt x="18" y="100"/>
                        <a:pt x="18" y="100"/>
                        <a:pt x="18" y="100"/>
                      </a:cubicBezTo>
                      <a:cubicBezTo>
                        <a:pt x="18" y="100"/>
                        <a:pt x="18" y="100"/>
                        <a:pt x="18" y="100"/>
                      </a:cubicBezTo>
                      <a:cubicBezTo>
                        <a:pt x="18" y="100"/>
                        <a:pt x="18" y="100"/>
                        <a:pt x="18" y="100"/>
                      </a:cubicBezTo>
                      <a:cubicBezTo>
                        <a:pt x="18" y="100"/>
                        <a:pt x="18" y="100"/>
                        <a:pt x="18" y="100"/>
                      </a:cubicBezTo>
                      <a:cubicBezTo>
                        <a:pt x="18" y="101"/>
                        <a:pt x="18" y="101"/>
                        <a:pt x="18" y="101"/>
                      </a:cubicBezTo>
                      <a:cubicBezTo>
                        <a:pt x="18" y="101"/>
                        <a:pt x="18" y="101"/>
                        <a:pt x="18" y="101"/>
                      </a:cubicBezTo>
                      <a:cubicBezTo>
                        <a:pt x="19" y="102"/>
                        <a:pt x="19" y="102"/>
                        <a:pt x="19" y="102"/>
                      </a:cubicBezTo>
                      <a:cubicBezTo>
                        <a:pt x="19" y="102"/>
                        <a:pt x="19" y="102"/>
                        <a:pt x="19" y="102"/>
                      </a:cubicBezTo>
                      <a:cubicBezTo>
                        <a:pt x="19" y="102"/>
                        <a:pt x="19" y="102"/>
                        <a:pt x="19" y="102"/>
                      </a:cubicBezTo>
                      <a:cubicBezTo>
                        <a:pt x="19" y="103"/>
                        <a:pt x="19" y="103"/>
                        <a:pt x="19" y="103"/>
                      </a:cubicBezTo>
                      <a:cubicBezTo>
                        <a:pt x="20" y="103"/>
                        <a:pt x="20" y="103"/>
                        <a:pt x="20" y="103"/>
                      </a:cubicBezTo>
                      <a:cubicBezTo>
                        <a:pt x="20" y="103"/>
                        <a:pt x="20" y="103"/>
                        <a:pt x="20" y="103"/>
                      </a:cubicBezTo>
                      <a:cubicBezTo>
                        <a:pt x="20" y="103"/>
                        <a:pt x="20" y="103"/>
                        <a:pt x="20" y="103"/>
                      </a:cubicBezTo>
                      <a:cubicBezTo>
                        <a:pt x="20" y="103"/>
                        <a:pt x="20" y="103"/>
                        <a:pt x="20" y="103"/>
                      </a:cubicBezTo>
                      <a:cubicBezTo>
                        <a:pt x="20" y="104"/>
                        <a:pt x="20" y="104"/>
                        <a:pt x="20"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2" y="104"/>
                        <a:pt x="22" y="104"/>
                        <a:pt x="22" y="104"/>
                      </a:cubicBezTo>
                      <a:cubicBezTo>
                        <a:pt x="22" y="104"/>
                        <a:pt x="22" y="104"/>
                        <a:pt x="22" y="104"/>
                      </a:cubicBezTo>
                      <a:cubicBezTo>
                        <a:pt x="22" y="104"/>
                        <a:pt x="22" y="104"/>
                        <a:pt x="22" y="104"/>
                      </a:cubicBezTo>
                      <a:cubicBezTo>
                        <a:pt x="22" y="104"/>
                        <a:pt x="22" y="104"/>
                        <a:pt x="22" y="104"/>
                      </a:cubicBezTo>
                      <a:cubicBezTo>
                        <a:pt x="22" y="104"/>
                        <a:pt x="22" y="104"/>
                        <a:pt x="22" y="104"/>
                      </a:cubicBezTo>
                      <a:cubicBezTo>
                        <a:pt x="23" y="104"/>
                        <a:pt x="23" y="104"/>
                        <a:pt x="23" y="104"/>
                      </a:cubicBezTo>
                      <a:cubicBezTo>
                        <a:pt x="23" y="104"/>
                        <a:pt x="23" y="104"/>
                        <a:pt x="23" y="104"/>
                      </a:cubicBezTo>
                      <a:cubicBezTo>
                        <a:pt x="23" y="104"/>
                        <a:pt x="23" y="104"/>
                        <a:pt x="23" y="104"/>
                      </a:cubicBezTo>
                      <a:cubicBezTo>
                        <a:pt x="24" y="104"/>
                        <a:pt x="24" y="104"/>
                        <a:pt x="24" y="104"/>
                      </a:cubicBezTo>
                      <a:cubicBezTo>
                        <a:pt x="24" y="105"/>
                        <a:pt x="24" y="105"/>
                        <a:pt x="24" y="105"/>
                      </a:cubicBezTo>
                      <a:cubicBezTo>
                        <a:pt x="24" y="107"/>
                        <a:pt x="24" y="107"/>
                        <a:pt x="24" y="107"/>
                      </a:cubicBezTo>
                      <a:cubicBezTo>
                        <a:pt x="25" y="107"/>
                        <a:pt x="25" y="107"/>
                        <a:pt x="25" y="107"/>
                      </a:cubicBezTo>
                      <a:cubicBezTo>
                        <a:pt x="24" y="108"/>
                        <a:pt x="24" y="108"/>
                        <a:pt x="24" y="108"/>
                      </a:cubicBezTo>
                      <a:cubicBezTo>
                        <a:pt x="24" y="108"/>
                        <a:pt x="24" y="108"/>
                        <a:pt x="24" y="108"/>
                      </a:cubicBezTo>
                      <a:cubicBezTo>
                        <a:pt x="24" y="109"/>
                        <a:pt x="24" y="109"/>
                        <a:pt x="24" y="109"/>
                      </a:cubicBezTo>
                      <a:cubicBezTo>
                        <a:pt x="24" y="109"/>
                        <a:pt x="24" y="109"/>
                        <a:pt x="24" y="109"/>
                      </a:cubicBezTo>
                      <a:cubicBezTo>
                        <a:pt x="24" y="109"/>
                        <a:pt x="24" y="109"/>
                        <a:pt x="24" y="109"/>
                      </a:cubicBezTo>
                      <a:cubicBezTo>
                        <a:pt x="24" y="109"/>
                        <a:pt x="24" y="109"/>
                        <a:pt x="24" y="109"/>
                      </a:cubicBezTo>
                      <a:cubicBezTo>
                        <a:pt x="25" y="109"/>
                        <a:pt x="25" y="109"/>
                        <a:pt x="25" y="109"/>
                      </a:cubicBezTo>
                      <a:cubicBezTo>
                        <a:pt x="25" y="109"/>
                        <a:pt x="25" y="109"/>
                        <a:pt x="25" y="109"/>
                      </a:cubicBezTo>
                      <a:cubicBezTo>
                        <a:pt x="25" y="109"/>
                        <a:pt x="25" y="109"/>
                        <a:pt x="25" y="109"/>
                      </a:cubicBezTo>
                      <a:cubicBezTo>
                        <a:pt x="25" y="109"/>
                        <a:pt x="25" y="109"/>
                        <a:pt x="25" y="109"/>
                      </a:cubicBezTo>
                      <a:cubicBezTo>
                        <a:pt x="24" y="109"/>
                        <a:pt x="24" y="109"/>
                        <a:pt x="24" y="109"/>
                      </a:cubicBezTo>
                      <a:cubicBezTo>
                        <a:pt x="24" y="109"/>
                        <a:pt x="24" y="109"/>
                        <a:pt x="24" y="109"/>
                      </a:cubicBezTo>
                      <a:cubicBezTo>
                        <a:pt x="24" y="109"/>
                        <a:pt x="24" y="109"/>
                        <a:pt x="24" y="109"/>
                      </a:cubicBezTo>
                      <a:cubicBezTo>
                        <a:pt x="24" y="110"/>
                        <a:pt x="24" y="110"/>
                        <a:pt x="24" y="110"/>
                      </a:cubicBezTo>
                      <a:cubicBezTo>
                        <a:pt x="23" y="110"/>
                        <a:pt x="23" y="110"/>
                        <a:pt x="23" y="110"/>
                      </a:cubicBezTo>
                      <a:cubicBezTo>
                        <a:pt x="23" y="111"/>
                        <a:pt x="23" y="111"/>
                        <a:pt x="23" y="111"/>
                      </a:cubicBezTo>
                      <a:cubicBezTo>
                        <a:pt x="23" y="111"/>
                        <a:pt x="23" y="111"/>
                        <a:pt x="23" y="111"/>
                      </a:cubicBezTo>
                      <a:cubicBezTo>
                        <a:pt x="23" y="111"/>
                        <a:pt x="23" y="111"/>
                        <a:pt x="23" y="111"/>
                      </a:cubicBezTo>
                      <a:cubicBezTo>
                        <a:pt x="22" y="111"/>
                        <a:pt x="22" y="111"/>
                        <a:pt x="22" y="111"/>
                      </a:cubicBezTo>
                      <a:cubicBezTo>
                        <a:pt x="22" y="111"/>
                        <a:pt x="22" y="111"/>
                        <a:pt x="22" y="111"/>
                      </a:cubicBezTo>
                      <a:cubicBezTo>
                        <a:pt x="22" y="111"/>
                        <a:pt x="22" y="111"/>
                        <a:pt x="22" y="111"/>
                      </a:cubicBezTo>
                      <a:cubicBezTo>
                        <a:pt x="22" y="111"/>
                        <a:pt x="22" y="111"/>
                        <a:pt x="22" y="111"/>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1" y="110"/>
                        <a:pt x="21" y="110"/>
                        <a:pt x="21" y="110"/>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7"/>
                        <a:pt x="21" y="117"/>
                        <a:pt x="21" y="117"/>
                      </a:cubicBezTo>
                      <a:cubicBezTo>
                        <a:pt x="21" y="117"/>
                        <a:pt x="21" y="117"/>
                        <a:pt x="21" y="117"/>
                      </a:cubicBezTo>
                      <a:cubicBezTo>
                        <a:pt x="21" y="117"/>
                        <a:pt x="21" y="117"/>
                        <a:pt x="21" y="117"/>
                      </a:cubicBezTo>
                      <a:cubicBezTo>
                        <a:pt x="21" y="117"/>
                        <a:pt x="21" y="117"/>
                        <a:pt x="21" y="117"/>
                      </a:cubicBezTo>
                      <a:cubicBezTo>
                        <a:pt x="22" y="117"/>
                        <a:pt x="22" y="117"/>
                        <a:pt x="22" y="117"/>
                      </a:cubicBezTo>
                      <a:cubicBezTo>
                        <a:pt x="22" y="117"/>
                        <a:pt x="22" y="117"/>
                        <a:pt x="22" y="117"/>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9"/>
                        <a:pt x="22" y="119"/>
                        <a:pt x="22" y="119"/>
                      </a:cubicBezTo>
                      <a:cubicBezTo>
                        <a:pt x="23" y="119"/>
                        <a:pt x="23" y="119"/>
                        <a:pt x="23" y="119"/>
                      </a:cubicBezTo>
                      <a:cubicBezTo>
                        <a:pt x="23" y="120"/>
                        <a:pt x="23" y="120"/>
                        <a:pt x="23" y="120"/>
                      </a:cubicBezTo>
                      <a:cubicBezTo>
                        <a:pt x="24" y="120"/>
                        <a:pt x="24" y="120"/>
                        <a:pt x="24" y="120"/>
                      </a:cubicBezTo>
                      <a:cubicBezTo>
                        <a:pt x="24" y="120"/>
                        <a:pt x="24" y="120"/>
                        <a:pt x="24" y="120"/>
                      </a:cubicBezTo>
                      <a:cubicBezTo>
                        <a:pt x="24" y="121"/>
                        <a:pt x="24" y="121"/>
                        <a:pt x="24" y="121"/>
                      </a:cubicBezTo>
                      <a:cubicBezTo>
                        <a:pt x="24" y="121"/>
                        <a:pt x="24" y="121"/>
                        <a:pt x="24" y="121"/>
                      </a:cubicBezTo>
                      <a:cubicBezTo>
                        <a:pt x="24" y="121"/>
                        <a:pt x="24" y="121"/>
                        <a:pt x="24" y="121"/>
                      </a:cubicBezTo>
                      <a:cubicBezTo>
                        <a:pt x="24" y="122"/>
                        <a:pt x="24" y="122"/>
                        <a:pt x="24" y="122"/>
                      </a:cubicBezTo>
                      <a:cubicBezTo>
                        <a:pt x="25" y="122"/>
                        <a:pt x="25" y="122"/>
                        <a:pt x="25" y="122"/>
                      </a:cubicBezTo>
                      <a:cubicBezTo>
                        <a:pt x="25" y="122"/>
                        <a:pt x="25" y="122"/>
                        <a:pt x="25" y="122"/>
                      </a:cubicBezTo>
                      <a:cubicBezTo>
                        <a:pt x="25" y="122"/>
                        <a:pt x="25" y="122"/>
                        <a:pt x="25" y="122"/>
                      </a:cubicBezTo>
                      <a:cubicBezTo>
                        <a:pt x="25" y="123"/>
                        <a:pt x="25" y="123"/>
                        <a:pt x="25" y="123"/>
                      </a:cubicBezTo>
                      <a:cubicBezTo>
                        <a:pt x="25" y="123"/>
                        <a:pt x="25" y="123"/>
                        <a:pt x="25" y="123"/>
                      </a:cubicBezTo>
                      <a:cubicBezTo>
                        <a:pt x="25" y="123"/>
                        <a:pt x="25" y="123"/>
                        <a:pt x="25" y="123"/>
                      </a:cubicBezTo>
                      <a:cubicBezTo>
                        <a:pt x="26" y="123"/>
                        <a:pt x="26" y="123"/>
                        <a:pt x="26" y="123"/>
                      </a:cubicBezTo>
                      <a:cubicBezTo>
                        <a:pt x="26" y="124"/>
                        <a:pt x="26" y="124"/>
                        <a:pt x="26" y="124"/>
                      </a:cubicBezTo>
                      <a:cubicBezTo>
                        <a:pt x="26" y="124"/>
                        <a:pt x="26" y="124"/>
                        <a:pt x="26" y="124"/>
                      </a:cubicBezTo>
                      <a:cubicBezTo>
                        <a:pt x="26" y="124"/>
                        <a:pt x="26" y="124"/>
                        <a:pt x="26" y="124"/>
                      </a:cubicBezTo>
                      <a:cubicBezTo>
                        <a:pt x="26" y="125"/>
                        <a:pt x="26" y="125"/>
                        <a:pt x="26" y="125"/>
                      </a:cubicBezTo>
                      <a:cubicBezTo>
                        <a:pt x="26" y="125"/>
                        <a:pt x="26" y="125"/>
                        <a:pt x="26" y="125"/>
                      </a:cubicBezTo>
                      <a:cubicBezTo>
                        <a:pt x="26" y="125"/>
                        <a:pt x="26" y="125"/>
                        <a:pt x="26" y="125"/>
                      </a:cubicBezTo>
                      <a:cubicBezTo>
                        <a:pt x="26" y="126"/>
                        <a:pt x="26" y="126"/>
                        <a:pt x="26" y="126"/>
                      </a:cubicBezTo>
                      <a:cubicBezTo>
                        <a:pt x="26" y="126"/>
                        <a:pt x="26" y="126"/>
                        <a:pt x="26" y="126"/>
                      </a:cubicBezTo>
                      <a:cubicBezTo>
                        <a:pt x="26" y="126"/>
                        <a:pt x="26" y="126"/>
                        <a:pt x="26" y="126"/>
                      </a:cubicBezTo>
                      <a:cubicBezTo>
                        <a:pt x="27" y="127"/>
                        <a:pt x="27" y="127"/>
                        <a:pt x="27" y="127"/>
                      </a:cubicBezTo>
                      <a:cubicBezTo>
                        <a:pt x="27" y="127"/>
                        <a:pt x="27" y="127"/>
                        <a:pt x="27" y="127"/>
                      </a:cubicBezTo>
                      <a:cubicBezTo>
                        <a:pt x="27" y="127"/>
                        <a:pt x="27" y="127"/>
                        <a:pt x="27" y="127"/>
                      </a:cubicBezTo>
                      <a:cubicBezTo>
                        <a:pt x="27" y="127"/>
                        <a:pt x="27" y="127"/>
                        <a:pt x="27" y="127"/>
                      </a:cubicBezTo>
                      <a:cubicBezTo>
                        <a:pt x="27" y="128"/>
                        <a:pt x="27" y="128"/>
                        <a:pt x="27" y="128"/>
                      </a:cubicBezTo>
                      <a:cubicBezTo>
                        <a:pt x="28" y="128"/>
                        <a:pt x="28" y="128"/>
                        <a:pt x="28" y="128"/>
                      </a:cubicBezTo>
                      <a:cubicBezTo>
                        <a:pt x="28" y="129"/>
                        <a:pt x="28" y="129"/>
                        <a:pt x="28" y="129"/>
                      </a:cubicBezTo>
                      <a:cubicBezTo>
                        <a:pt x="28" y="130"/>
                        <a:pt x="28" y="130"/>
                        <a:pt x="28" y="130"/>
                      </a:cubicBezTo>
                      <a:cubicBezTo>
                        <a:pt x="28" y="130"/>
                        <a:pt x="28" y="130"/>
                        <a:pt x="28" y="130"/>
                      </a:cubicBezTo>
                      <a:cubicBezTo>
                        <a:pt x="28" y="130"/>
                        <a:pt x="28" y="130"/>
                        <a:pt x="28" y="130"/>
                      </a:cubicBezTo>
                      <a:cubicBezTo>
                        <a:pt x="28" y="130"/>
                        <a:pt x="28" y="130"/>
                        <a:pt x="28" y="130"/>
                      </a:cubicBezTo>
                      <a:cubicBezTo>
                        <a:pt x="28" y="131"/>
                        <a:pt x="28" y="131"/>
                        <a:pt x="28" y="131"/>
                      </a:cubicBezTo>
                      <a:cubicBezTo>
                        <a:pt x="28" y="131"/>
                        <a:pt x="28" y="131"/>
                        <a:pt x="28" y="131"/>
                      </a:cubicBezTo>
                      <a:cubicBezTo>
                        <a:pt x="29" y="131"/>
                        <a:pt x="29" y="131"/>
                        <a:pt x="29" y="131"/>
                      </a:cubicBezTo>
                      <a:cubicBezTo>
                        <a:pt x="29" y="131"/>
                        <a:pt x="29" y="131"/>
                        <a:pt x="29" y="131"/>
                      </a:cubicBezTo>
                      <a:cubicBezTo>
                        <a:pt x="29" y="131"/>
                        <a:pt x="29" y="131"/>
                        <a:pt x="29" y="131"/>
                      </a:cubicBezTo>
                      <a:cubicBezTo>
                        <a:pt x="29" y="132"/>
                        <a:pt x="29" y="132"/>
                        <a:pt x="29" y="132"/>
                      </a:cubicBezTo>
                      <a:cubicBezTo>
                        <a:pt x="29" y="132"/>
                        <a:pt x="29" y="132"/>
                        <a:pt x="29" y="132"/>
                      </a:cubicBezTo>
                      <a:cubicBezTo>
                        <a:pt x="29" y="132"/>
                        <a:pt x="29" y="132"/>
                        <a:pt x="29" y="132"/>
                      </a:cubicBezTo>
                      <a:cubicBezTo>
                        <a:pt x="29" y="132"/>
                        <a:pt x="29" y="132"/>
                        <a:pt x="29" y="132"/>
                      </a:cubicBezTo>
                      <a:cubicBezTo>
                        <a:pt x="30" y="132"/>
                        <a:pt x="30" y="132"/>
                        <a:pt x="30" y="132"/>
                      </a:cubicBezTo>
                      <a:cubicBezTo>
                        <a:pt x="30" y="132"/>
                        <a:pt x="30" y="132"/>
                        <a:pt x="30" y="132"/>
                      </a:cubicBezTo>
                      <a:cubicBezTo>
                        <a:pt x="30" y="132"/>
                        <a:pt x="30" y="132"/>
                        <a:pt x="30" y="132"/>
                      </a:cubicBezTo>
                      <a:cubicBezTo>
                        <a:pt x="30" y="132"/>
                        <a:pt x="30" y="132"/>
                        <a:pt x="30" y="132"/>
                      </a:cubicBezTo>
                      <a:cubicBezTo>
                        <a:pt x="30" y="134"/>
                        <a:pt x="30" y="134"/>
                        <a:pt x="30" y="134"/>
                      </a:cubicBezTo>
                      <a:cubicBezTo>
                        <a:pt x="31" y="134"/>
                        <a:pt x="31" y="134"/>
                        <a:pt x="31" y="134"/>
                      </a:cubicBezTo>
                      <a:cubicBezTo>
                        <a:pt x="31" y="135"/>
                        <a:pt x="31" y="135"/>
                        <a:pt x="32" y="136"/>
                      </a:cubicBezTo>
                      <a:cubicBezTo>
                        <a:pt x="32" y="136"/>
                        <a:pt x="32" y="136"/>
                        <a:pt x="32" y="136"/>
                      </a:cubicBezTo>
                      <a:cubicBezTo>
                        <a:pt x="32" y="136"/>
                        <a:pt x="32" y="136"/>
                        <a:pt x="32" y="136"/>
                      </a:cubicBezTo>
                      <a:cubicBezTo>
                        <a:pt x="33" y="136"/>
                        <a:pt x="33" y="136"/>
                        <a:pt x="33" y="136"/>
                      </a:cubicBezTo>
                      <a:cubicBezTo>
                        <a:pt x="33" y="136"/>
                        <a:pt x="33" y="136"/>
                        <a:pt x="33" y="136"/>
                      </a:cubicBezTo>
                      <a:cubicBezTo>
                        <a:pt x="33" y="136"/>
                        <a:pt x="33" y="136"/>
                        <a:pt x="33" y="136"/>
                      </a:cubicBezTo>
                      <a:cubicBezTo>
                        <a:pt x="33" y="137"/>
                        <a:pt x="33" y="137"/>
                        <a:pt x="33" y="137"/>
                      </a:cubicBezTo>
                      <a:cubicBezTo>
                        <a:pt x="34" y="137"/>
                        <a:pt x="34" y="137"/>
                        <a:pt x="34" y="137"/>
                      </a:cubicBezTo>
                      <a:cubicBezTo>
                        <a:pt x="33" y="138"/>
                        <a:pt x="33" y="138"/>
                        <a:pt x="33"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9"/>
                        <a:pt x="34" y="139"/>
                        <a:pt x="34" y="139"/>
                      </a:cubicBezTo>
                      <a:cubicBezTo>
                        <a:pt x="34" y="139"/>
                        <a:pt x="34" y="139"/>
                        <a:pt x="34" y="139"/>
                      </a:cubicBezTo>
                      <a:cubicBezTo>
                        <a:pt x="33" y="139"/>
                        <a:pt x="33" y="139"/>
                        <a:pt x="33" y="139"/>
                      </a:cubicBezTo>
                      <a:cubicBezTo>
                        <a:pt x="33" y="139"/>
                        <a:pt x="33" y="139"/>
                        <a:pt x="33" y="139"/>
                      </a:cubicBezTo>
                      <a:cubicBezTo>
                        <a:pt x="34" y="138"/>
                        <a:pt x="34" y="138"/>
                        <a:pt x="34" y="138"/>
                      </a:cubicBezTo>
                      <a:cubicBezTo>
                        <a:pt x="34" y="138"/>
                        <a:pt x="34" y="138"/>
                        <a:pt x="34" y="138"/>
                      </a:cubicBezTo>
                      <a:cubicBezTo>
                        <a:pt x="33" y="138"/>
                        <a:pt x="33" y="138"/>
                        <a:pt x="33" y="138"/>
                      </a:cubicBezTo>
                      <a:cubicBezTo>
                        <a:pt x="33" y="139"/>
                        <a:pt x="33" y="139"/>
                        <a:pt x="33" y="139"/>
                      </a:cubicBezTo>
                      <a:cubicBezTo>
                        <a:pt x="33" y="139"/>
                        <a:pt x="33" y="139"/>
                        <a:pt x="33" y="139"/>
                      </a:cubicBezTo>
                      <a:cubicBezTo>
                        <a:pt x="33" y="140"/>
                        <a:pt x="33" y="140"/>
                        <a:pt x="33" y="140"/>
                      </a:cubicBezTo>
                      <a:cubicBezTo>
                        <a:pt x="33" y="140"/>
                        <a:pt x="33" y="140"/>
                        <a:pt x="33" y="140"/>
                      </a:cubicBezTo>
                      <a:cubicBezTo>
                        <a:pt x="33" y="140"/>
                        <a:pt x="33" y="140"/>
                        <a:pt x="33" y="140"/>
                      </a:cubicBezTo>
                      <a:cubicBezTo>
                        <a:pt x="33" y="141"/>
                        <a:pt x="33" y="141"/>
                        <a:pt x="33" y="141"/>
                      </a:cubicBezTo>
                      <a:cubicBezTo>
                        <a:pt x="34" y="142"/>
                        <a:pt x="34" y="142"/>
                        <a:pt x="34" y="142"/>
                      </a:cubicBezTo>
                      <a:cubicBezTo>
                        <a:pt x="34" y="142"/>
                        <a:pt x="34" y="142"/>
                        <a:pt x="34" y="142"/>
                      </a:cubicBezTo>
                      <a:cubicBezTo>
                        <a:pt x="34" y="142"/>
                        <a:pt x="34" y="142"/>
                        <a:pt x="34" y="142"/>
                      </a:cubicBezTo>
                      <a:cubicBezTo>
                        <a:pt x="34" y="142"/>
                        <a:pt x="34" y="142"/>
                        <a:pt x="34" y="142"/>
                      </a:cubicBezTo>
                      <a:cubicBezTo>
                        <a:pt x="34" y="142"/>
                        <a:pt x="34" y="142"/>
                        <a:pt x="34" y="142"/>
                      </a:cubicBezTo>
                      <a:cubicBezTo>
                        <a:pt x="35" y="142"/>
                        <a:pt x="35" y="142"/>
                        <a:pt x="35" y="142"/>
                      </a:cubicBezTo>
                      <a:cubicBezTo>
                        <a:pt x="35" y="142"/>
                        <a:pt x="35" y="142"/>
                        <a:pt x="35" y="142"/>
                      </a:cubicBezTo>
                      <a:cubicBezTo>
                        <a:pt x="35" y="142"/>
                        <a:pt x="35" y="142"/>
                        <a:pt x="35" y="142"/>
                      </a:cubicBezTo>
                      <a:cubicBezTo>
                        <a:pt x="35" y="142"/>
                        <a:pt x="35" y="142"/>
                        <a:pt x="35" y="142"/>
                      </a:cubicBezTo>
                      <a:cubicBezTo>
                        <a:pt x="36" y="142"/>
                        <a:pt x="36" y="142"/>
                        <a:pt x="36" y="142"/>
                      </a:cubicBezTo>
                      <a:cubicBezTo>
                        <a:pt x="36" y="142"/>
                        <a:pt x="36" y="142"/>
                        <a:pt x="36" y="142"/>
                      </a:cubicBezTo>
                      <a:cubicBezTo>
                        <a:pt x="36" y="143"/>
                        <a:pt x="36" y="143"/>
                        <a:pt x="36" y="143"/>
                      </a:cubicBezTo>
                      <a:cubicBezTo>
                        <a:pt x="36" y="143"/>
                        <a:pt x="36" y="143"/>
                        <a:pt x="36" y="143"/>
                      </a:cubicBezTo>
                      <a:cubicBezTo>
                        <a:pt x="36" y="143"/>
                        <a:pt x="36" y="143"/>
                        <a:pt x="36" y="143"/>
                      </a:cubicBezTo>
                      <a:cubicBezTo>
                        <a:pt x="36" y="143"/>
                        <a:pt x="36" y="143"/>
                        <a:pt x="36" y="143"/>
                      </a:cubicBezTo>
                      <a:cubicBezTo>
                        <a:pt x="36" y="144"/>
                        <a:pt x="36" y="144"/>
                        <a:pt x="36" y="144"/>
                      </a:cubicBezTo>
                      <a:cubicBezTo>
                        <a:pt x="36" y="145"/>
                        <a:pt x="36" y="145"/>
                        <a:pt x="36" y="145"/>
                      </a:cubicBezTo>
                      <a:cubicBezTo>
                        <a:pt x="36" y="145"/>
                        <a:pt x="36" y="145"/>
                        <a:pt x="36" y="145"/>
                      </a:cubicBezTo>
                      <a:cubicBezTo>
                        <a:pt x="35" y="147"/>
                        <a:pt x="35" y="147"/>
                        <a:pt x="35" y="147"/>
                      </a:cubicBezTo>
                      <a:cubicBezTo>
                        <a:pt x="35" y="147"/>
                        <a:pt x="35" y="147"/>
                        <a:pt x="35" y="147"/>
                      </a:cubicBezTo>
                      <a:cubicBezTo>
                        <a:pt x="35" y="147"/>
                        <a:pt x="35" y="147"/>
                        <a:pt x="35" y="147"/>
                      </a:cubicBezTo>
                      <a:cubicBezTo>
                        <a:pt x="35" y="147"/>
                        <a:pt x="35" y="147"/>
                        <a:pt x="35" y="147"/>
                      </a:cubicBezTo>
                      <a:cubicBezTo>
                        <a:pt x="35" y="147"/>
                        <a:pt x="35" y="147"/>
                        <a:pt x="35" y="147"/>
                      </a:cubicBezTo>
                      <a:cubicBezTo>
                        <a:pt x="35" y="148"/>
                        <a:pt x="35" y="148"/>
                        <a:pt x="35" y="148"/>
                      </a:cubicBezTo>
                      <a:cubicBezTo>
                        <a:pt x="35" y="148"/>
                        <a:pt x="35" y="148"/>
                        <a:pt x="35" y="148"/>
                      </a:cubicBezTo>
                      <a:cubicBezTo>
                        <a:pt x="35" y="148"/>
                        <a:pt x="35" y="148"/>
                        <a:pt x="35" y="148"/>
                      </a:cubicBezTo>
                      <a:cubicBezTo>
                        <a:pt x="36" y="148"/>
                        <a:pt x="36" y="148"/>
                        <a:pt x="36" y="148"/>
                      </a:cubicBezTo>
                      <a:cubicBezTo>
                        <a:pt x="35" y="149"/>
                        <a:pt x="35" y="149"/>
                        <a:pt x="35" y="149"/>
                      </a:cubicBezTo>
                      <a:cubicBezTo>
                        <a:pt x="35" y="149"/>
                        <a:pt x="35" y="149"/>
                        <a:pt x="35" y="149"/>
                      </a:cubicBezTo>
                      <a:cubicBezTo>
                        <a:pt x="35" y="150"/>
                        <a:pt x="35" y="150"/>
                        <a:pt x="35" y="150"/>
                      </a:cubicBezTo>
                      <a:cubicBezTo>
                        <a:pt x="35" y="150"/>
                        <a:pt x="35" y="150"/>
                        <a:pt x="35" y="150"/>
                      </a:cubicBezTo>
                      <a:cubicBezTo>
                        <a:pt x="35" y="150"/>
                        <a:pt x="35" y="150"/>
                        <a:pt x="35" y="150"/>
                      </a:cubicBezTo>
                      <a:cubicBezTo>
                        <a:pt x="35" y="151"/>
                        <a:pt x="35" y="151"/>
                        <a:pt x="35" y="151"/>
                      </a:cubicBezTo>
                      <a:cubicBezTo>
                        <a:pt x="35" y="151"/>
                        <a:pt x="35" y="151"/>
                        <a:pt x="35" y="151"/>
                      </a:cubicBezTo>
                      <a:cubicBezTo>
                        <a:pt x="35" y="152"/>
                        <a:pt x="35" y="152"/>
                        <a:pt x="35" y="152"/>
                      </a:cubicBezTo>
                      <a:cubicBezTo>
                        <a:pt x="35" y="152"/>
                        <a:pt x="35" y="152"/>
                        <a:pt x="35" y="152"/>
                      </a:cubicBezTo>
                      <a:cubicBezTo>
                        <a:pt x="34" y="153"/>
                        <a:pt x="34" y="153"/>
                        <a:pt x="34" y="153"/>
                      </a:cubicBezTo>
                      <a:cubicBezTo>
                        <a:pt x="34" y="153"/>
                        <a:pt x="34" y="153"/>
                        <a:pt x="34" y="153"/>
                      </a:cubicBezTo>
                      <a:cubicBezTo>
                        <a:pt x="34" y="153"/>
                        <a:pt x="34" y="153"/>
                        <a:pt x="34" y="153"/>
                      </a:cubicBezTo>
                      <a:cubicBezTo>
                        <a:pt x="34" y="154"/>
                        <a:pt x="34" y="154"/>
                        <a:pt x="34" y="154"/>
                      </a:cubicBezTo>
                      <a:cubicBezTo>
                        <a:pt x="34" y="154"/>
                        <a:pt x="34" y="154"/>
                        <a:pt x="34" y="154"/>
                      </a:cubicBezTo>
                      <a:cubicBezTo>
                        <a:pt x="34" y="154"/>
                        <a:pt x="34" y="154"/>
                        <a:pt x="34" y="154"/>
                      </a:cubicBezTo>
                      <a:cubicBezTo>
                        <a:pt x="35" y="154"/>
                        <a:pt x="35" y="154"/>
                        <a:pt x="35" y="154"/>
                      </a:cubicBezTo>
                      <a:cubicBezTo>
                        <a:pt x="35" y="154"/>
                        <a:pt x="35" y="154"/>
                        <a:pt x="35" y="154"/>
                      </a:cubicBezTo>
                      <a:cubicBezTo>
                        <a:pt x="35" y="154"/>
                        <a:pt x="35" y="154"/>
                        <a:pt x="35" y="154"/>
                      </a:cubicBezTo>
                      <a:cubicBezTo>
                        <a:pt x="36" y="155"/>
                        <a:pt x="36" y="155"/>
                        <a:pt x="36" y="155"/>
                      </a:cubicBezTo>
                      <a:cubicBezTo>
                        <a:pt x="36" y="155"/>
                        <a:pt x="36" y="155"/>
                        <a:pt x="36" y="155"/>
                      </a:cubicBezTo>
                      <a:cubicBezTo>
                        <a:pt x="36" y="156"/>
                        <a:pt x="36" y="156"/>
                        <a:pt x="36" y="156"/>
                      </a:cubicBezTo>
                      <a:cubicBezTo>
                        <a:pt x="36" y="156"/>
                        <a:pt x="36" y="156"/>
                        <a:pt x="36" y="156"/>
                      </a:cubicBezTo>
                      <a:cubicBezTo>
                        <a:pt x="37" y="157"/>
                        <a:pt x="37" y="157"/>
                        <a:pt x="37" y="157"/>
                      </a:cubicBezTo>
                      <a:cubicBezTo>
                        <a:pt x="37" y="157"/>
                        <a:pt x="37" y="157"/>
                        <a:pt x="37" y="157"/>
                      </a:cubicBezTo>
                      <a:cubicBezTo>
                        <a:pt x="37" y="157"/>
                        <a:pt x="37" y="157"/>
                        <a:pt x="37" y="157"/>
                      </a:cubicBezTo>
                      <a:cubicBezTo>
                        <a:pt x="39" y="157"/>
                        <a:pt x="39" y="157"/>
                        <a:pt x="39" y="157"/>
                      </a:cubicBezTo>
                      <a:cubicBezTo>
                        <a:pt x="41" y="157"/>
                        <a:pt x="41" y="157"/>
                        <a:pt x="41" y="157"/>
                      </a:cubicBezTo>
                      <a:cubicBezTo>
                        <a:pt x="42" y="157"/>
                        <a:pt x="42" y="157"/>
                        <a:pt x="42" y="157"/>
                      </a:cubicBezTo>
                      <a:cubicBezTo>
                        <a:pt x="42" y="157"/>
                        <a:pt x="42" y="157"/>
                        <a:pt x="42" y="157"/>
                      </a:cubicBezTo>
                      <a:cubicBezTo>
                        <a:pt x="43" y="158"/>
                        <a:pt x="43" y="158"/>
                        <a:pt x="43"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5" y="158"/>
                        <a:pt x="45" y="158"/>
                        <a:pt x="45" y="158"/>
                      </a:cubicBezTo>
                      <a:cubicBezTo>
                        <a:pt x="45" y="158"/>
                        <a:pt x="45" y="158"/>
                        <a:pt x="45" y="158"/>
                      </a:cubicBezTo>
                      <a:cubicBezTo>
                        <a:pt x="45" y="158"/>
                        <a:pt x="45" y="158"/>
                        <a:pt x="45" y="158"/>
                      </a:cubicBezTo>
                      <a:cubicBezTo>
                        <a:pt x="45" y="158"/>
                        <a:pt x="45" y="158"/>
                        <a:pt x="45" y="158"/>
                      </a:cubicBezTo>
                      <a:cubicBezTo>
                        <a:pt x="45" y="159"/>
                        <a:pt x="45" y="159"/>
                        <a:pt x="45" y="159"/>
                      </a:cubicBezTo>
                      <a:cubicBezTo>
                        <a:pt x="45" y="159"/>
                        <a:pt x="45" y="159"/>
                        <a:pt x="45"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7" y="159"/>
                        <a:pt x="47" y="159"/>
                        <a:pt x="47" y="159"/>
                      </a:cubicBezTo>
                      <a:cubicBezTo>
                        <a:pt x="47" y="159"/>
                        <a:pt x="47" y="159"/>
                        <a:pt x="47" y="159"/>
                      </a:cubicBezTo>
                      <a:cubicBezTo>
                        <a:pt x="47" y="159"/>
                        <a:pt x="47" y="159"/>
                        <a:pt x="47" y="159"/>
                      </a:cubicBezTo>
                      <a:cubicBezTo>
                        <a:pt x="48" y="159"/>
                        <a:pt x="48" y="159"/>
                        <a:pt x="48" y="159"/>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9" y="160"/>
                        <a:pt x="49" y="160"/>
                        <a:pt x="49" y="160"/>
                      </a:cubicBezTo>
                      <a:cubicBezTo>
                        <a:pt x="49" y="160"/>
                        <a:pt x="49" y="160"/>
                        <a:pt x="49" y="160"/>
                      </a:cubicBezTo>
                      <a:cubicBezTo>
                        <a:pt x="49" y="160"/>
                        <a:pt x="49" y="160"/>
                        <a:pt x="49" y="160"/>
                      </a:cubicBezTo>
                      <a:cubicBezTo>
                        <a:pt x="49" y="160"/>
                        <a:pt x="49" y="160"/>
                        <a:pt x="49" y="160"/>
                      </a:cubicBezTo>
                      <a:cubicBezTo>
                        <a:pt x="49" y="159"/>
                        <a:pt x="49" y="159"/>
                        <a:pt x="49" y="159"/>
                      </a:cubicBezTo>
                      <a:cubicBezTo>
                        <a:pt x="49" y="160"/>
                        <a:pt x="49" y="160"/>
                        <a:pt x="49" y="160"/>
                      </a:cubicBezTo>
                      <a:cubicBezTo>
                        <a:pt x="49" y="160"/>
                        <a:pt x="49" y="160"/>
                        <a:pt x="49"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3" y="161"/>
                        <a:pt x="53" y="161"/>
                        <a:pt x="53" y="161"/>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4" y="162"/>
                        <a:pt x="54" y="162"/>
                        <a:pt x="54" y="162"/>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5" y="163"/>
                        <a:pt x="55" y="163"/>
                        <a:pt x="55" y="163"/>
                      </a:cubicBezTo>
                      <a:cubicBezTo>
                        <a:pt x="55" y="163"/>
                        <a:pt x="55" y="163"/>
                        <a:pt x="55" y="163"/>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5"/>
                        <a:pt x="55" y="165"/>
                        <a:pt x="55" y="165"/>
                      </a:cubicBezTo>
                      <a:cubicBezTo>
                        <a:pt x="55" y="165"/>
                        <a:pt x="55" y="165"/>
                        <a:pt x="55" y="165"/>
                      </a:cubicBezTo>
                      <a:cubicBezTo>
                        <a:pt x="55" y="165"/>
                        <a:pt x="55" y="165"/>
                        <a:pt x="55" y="165"/>
                      </a:cubicBezTo>
                      <a:cubicBezTo>
                        <a:pt x="55" y="165"/>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6" y="166"/>
                        <a:pt x="56" y="166"/>
                        <a:pt x="56" y="166"/>
                      </a:cubicBezTo>
                      <a:cubicBezTo>
                        <a:pt x="56" y="166"/>
                        <a:pt x="56"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8" y="168"/>
                        <a:pt x="58" y="168"/>
                        <a:pt x="58" y="168"/>
                      </a:cubicBezTo>
                      <a:cubicBezTo>
                        <a:pt x="58" y="168"/>
                        <a:pt x="58" y="168"/>
                        <a:pt x="58" y="168"/>
                      </a:cubicBezTo>
                      <a:cubicBezTo>
                        <a:pt x="58" y="168"/>
                        <a:pt x="58" y="168"/>
                        <a:pt x="58" y="168"/>
                      </a:cubicBezTo>
                      <a:cubicBezTo>
                        <a:pt x="58" y="168"/>
                        <a:pt x="58" y="168"/>
                        <a:pt x="58" y="168"/>
                      </a:cubicBezTo>
                      <a:cubicBezTo>
                        <a:pt x="59" y="168"/>
                        <a:pt x="59" y="168"/>
                        <a:pt x="59" y="168"/>
                      </a:cubicBezTo>
                      <a:cubicBezTo>
                        <a:pt x="59" y="169"/>
                        <a:pt x="59" y="169"/>
                        <a:pt x="59" y="169"/>
                      </a:cubicBezTo>
                      <a:cubicBezTo>
                        <a:pt x="59" y="169"/>
                        <a:pt x="59" y="169"/>
                        <a:pt x="59"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1" y="169"/>
                        <a:pt x="61" y="169"/>
                        <a:pt x="61" y="169"/>
                      </a:cubicBezTo>
                      <a:cubicBezTo>
                        <a:pt x="61" y="169"/>
                        <a:pt x="61" y="169"/>
                        <a:pt x="61" y="169"/>
                      </a:cubicBezTo>
                      <a:cubicBezTo>
                        <a:pt x="61" y="169"/>
                        <a:pt x="61" y="169"/>
                        <a:pt x="61" y="169"/>
                      </a:cubicBezTo>
                      <a:cubicBezTo>
                        <a:pt x="61" y="170"/>
                        <a:pt x="61" y="170"/>
                        <a:pt x="61" y="170"/>
                      </a:cubicBezTo>
                      <a:cubicBezTo>
                        <a:pt x="61" y="170"/>
                        <a:pt x="61" y="170"/>
                        <a:pt x="61" y="170"/>
                      </a:cubicBezTo>
                      <a:cubicBezTo>
                        <a:pt x="61" y="170"/>
                        <a:pt x="61" y="170"/>
                        <a:pt x="61"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69"/>
                        <a:pt x="62" y="169"/>
                        <a:pt x="62" y="169"/>
                      </a:cubicBezTo>
                      <a:cubicBezTo>
                        <a:pt x="63" y="169"/>
                        <a:pt x="63" y="169"/>
                        <a:pt x="63" y="169"/>
                      </a:cubicBezTo>
                      <a:cubicBezTo>
                        <a:pt x="63" y="170"/>
                        <a:pt x="63" y="170"/>
                        <a:pt x="63" y="170"/>
                      </a:cubicBezTo>
                      <a:cubicBezTo>
                        <a:pt x="63" y="170"/>
                        <a:pt x="63" y="170"/>
                        <a:pt x="63" y="170"/>
                      </a:cubicBezTo>
                      <a:cubicBezTo>
                        <a:pt x="63" y="170"/>
                        <a:pt x="63" y="170"/>
                        <a:pt x="63" y="170"/>
                      </a:cubicBezTo>
                      <a:cubicBezTo>
                        <a:pt x="63" y="170"/>
                        <a:pt x="63" y="170"/>
                        <a:pt x="63" y="170"/>
                      </a:cubicBezTo>
                      <a:cubicBezTo>
                        <a:pt x="64" y="170"/>
                        <a:pt x="64" y="170"/>
                        <a:pt x="64" y="170"/>
                      </a:cubicBezTo>
                      <a:cubicBezTo>
                        <a:pt x="64" y="170"/>
                        <a:pt x="64" y="170"/>
                        <a:pt x="64" y="170"/>
                      </a:cubicBezTo>
                      <a:cubicBezTo>
                        <a:pt x="64" y="170"/>
                        <a:pt x="64" y="170"/>
                        <a:pt x="64"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6" y="170"/>
                        <a:pt x="66" y="170"/>
                        <a:pt x="66" y="170"/>
                      </a:cubicBezTo>
                      <a:cubicBezTo>
                        <a:pt x="66" y="170"/>
                        <a:pt x="66" y="170"/>
                        <a:pt x="66" y="170"/>
                      </a:cubicBezTo>
                      <a:cubicBezTo>
                        <a:pt x="66" y="171"/>
                        <a:pt x="66" y="171"/>
                        <a:pt x="66" y="171"/>
                      </a:cubicBezTo>
                      <a:cubicBezTo>
                        <a:pt x="67" y="172"/>
                        <a:pt x="67" y="172"/>
                        <a:pt x="67" y="172"/>
                      </a:cubicBezTo>
                      <a:cubicBezTo>
                        <a:pt x="67" y="173"/>
                        <a:pt x="67" y="173"/>
                        <a:pt x="67" y="174"/>
                      </a:cubicBezTo>
                      <a:cubicBezTo>
                        <a:pt x="67" y="174"/>
                        <a:pt x="67" y="174"/>
                        <a:pt x="67" y="174"/>
                      </a:cubicBezTo>
                      <a:cubicBezTo>
                        <a:pt x="67" y="174"/>
                        <a:pt x="67" y="174"/>
                        <a:pt x="67" y="174"/>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8" y="176"/>
                        <a:pt x="68" y="176"/>
                        <a:pt x="68" y="176"/>
                      </a:cubicBezTo>
                      <a:cubicBezTo>
                        <a:pt x="68" y="176"/>
                        <a:pt x="68" y="176"/>
                        <a:pt x="68" y="176"/>
                      </a:cubicBezTo>
                      <a:cubicBezTo>
                        <a:pt x="68" y="177"/>
                        <a:pt x="68" y="177"/>
                        <a:pt x="68" y="177"/>
                      </a:cubicBezTo>
                      <a:cubicBezTo>
                        <a:pt x="68" y="177"/>
                        <a:pt x="68" y="177"/>
                        <a:pt x="68" y="177"/>
                      </a:cubicBezTo>
                      <a:cubicBezTo>
                        <a:pt x="68" y="177"/>
                        <a:pt x="68" y="177"/>
                        <a:pt x="68"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7"/>
                        <a:pt x="70" y="177"/>
                        <a:pt x="70" y="177"/>
                      </a:cubicBezTo>
                      <a:cubicBezTo>
                        <a:pt x="70" y="177"/>
                        <a:pt x="70" y="177"/>
                        <a:pt x="70" y="177"/>
                      </a:cubicBezTo>
                      <a:cubicBezTo>
                        <a:pt x="70" y="177"/>
                        <a:pt x="70" y="177"/>
                        <a:pt x="70" y="177"/>
                      </a:cubicBezTo>
                      <a:cubicBezTo>
                        <a:pt x="70" y="177"/>
                        <a:pt x="70" y="177"/>
                        <a:pt x="70" y="177"/>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1" y="176"/>
                        <a:pt x="71" y="176"/>
                        <a:pt x="71" y="176"/>
                      </a:cubicBezTo>
                      <a:cubicBezTo>
                        <a:pt x="71" y="176"/>
                        <a:pt x="71" y="176"/>
                        <a:pt x="71" y="176"/>
                      </a:cubicBezTo>
                      <a:cubicBezTo>
                        <a:pt x="72" y="177"/>
                        <a:pt x="72" y="177"/>
                        <a:pt x="72" y="177"/>
                      </a:cubicBezTo>
                      <a:cubicBezTo>
                        <a:pt x="72" y="177"/>
                        <a:pt x="72" y="177"/>
                        <a:pt x="72" y="177"/>
                      </a:cubicBezTo>
                      <a:cubicBezTo>
                        <a:pt x="73" y="179"/>
                        <a:pt x="73" y="179"/>
                        <a:pt x="73" y="179"/>
                      </a:cubicBezTo>
                      <a:cubicBezTo>
                        <a:pt x="74" y="180"/>
                        <a:pt x="74" y="180"/>
                        <a:pt x="74" y="180"/>
                      </a:cubicBezTo>
                      <a:cubicBezTo>
                        <a:pt x="75" y="180"/>
                        <a:pt x="75" y="180"/>
                        <a:pt x="75" y="180"/>
                      </a:cubicBezTo>
                      <a:cubicBezTo>
                        <a:pt x="76" y="181"/>
                        <a:pt x="76" y="181"/>
                        <a:pt x="76" y="181"/>
                      </a:cubicBezTo>
                      <a:cubicBezTo>
                        <a:pt x="76" y="182"/>
                        <a:pt x="76" y="182"/>
                        <a:pt x="76" y="182"/>
                      </a:cubicBezTo>
                      <a:cubicBezTo>
                        <a:pt x="77" y="183"/>
                        <a:pt x="77" y="183"/>
                        <a:pt x="77" y="183"/>
                      </a:cubicBezTo>
                      <a:cubicBezTo>
                        <a:pt x="77" y="183"/>
                        <a:pt x="77" y="183"/>
                        <a:pt x="78" y="183"/>
                      </a:cubicBezTo>
                      <a:cubicBezTo>
                        <a:pt x="78" y="184"/>
                        <a:pt x="78" y="184"/>
                        <a:pt x="78" y="184"/>
                      </a:cubicBezTo>
                      <a:cubicBezTo>
                        <a:pt x="79" y="185"/>
                        <a:pt x="79" y="185"/>
                        <a:pt x="79" y="185"/>
                      </a:cubicBezTo>
                      <a:cubicBezTo>
                        <a:pt x="80" y="186"/>
                        <a:pt x="80" y="186"/>
                        <a:pt x="80" y="186"/>
                      </a:cubicBezTo>
                      <a:cubicBezTo>
                        <a:pt x="82" y="190"/>
                        <a:pt x="82" y="190"/>
                        <a:pt x="82" y="190"/>
                      </a:cubicBezTo>
                      <a:cubicBezTo>
                        <a:pt x="82" y="191"/>
                        <a:pt x="82" y="191"/>
                        <a:pt x="82" y="191"/>
                      </a:cubicBezTo>
                      <a:cubicBezTo>
                        <a:pt x="83" y="192"/>
                        <a:pt x="83" y="192"/>
                        <a:pt x="83" y="192"/>
                      </a:cubicBezTo>
                      <a:cubicBezTo>
                        <a:pt x="83" y="193"/>
                        <a:pt x="83" y="193"/>
                        <a:pt x="83" y="193"/>
                      </a:cubicBezTo>
                      <a:cubicBezTo>
                        <a:pt x="83" y="193"/>
                        <a:pt x="83" y="193"/>
                        <a:pt x="83" y="193"/>
                      </a:cubicBezTo>
                      <a:cubicBezTo>
                        <a:pt x="83" y="193"/>
                        <a:pt x="83" y="193"/>
                        <a:pt x="83" y="193"/>
                      </a:cubicBezTo>
                      <a:cubicBezTo>
                        <a:pt x="83" y="194"/>
                        <a:pt x="83" y="195"/>
                        <a:pt x="83" y="195"/>
                      </a:cubicBezTo>
                      <a:cubicBezTo>
                        <a:pt x="83" y="196"/>
                        <a:pt x="83" y="196"/>
                        <a:pt x="83" y="196"/>
                      </a:cubicBezTo>
                      <a:cubicBezTo>
                        <a:pt x="82" y="196"/>
                        <a:pt x="82" y="196"/>
                        <a:pt x="82" y="196"/>
                      </a:cubicBezTo>
                      <a:cubicBezTo>
                        <a:pt x="82" y="196"/>
                        <a:pt x="82" y="196"/>
                        <a:pt x="82" y="196"/>
                      </a:cubicBezTo>
                      <a:cubicBezTo>
                        <a:pt x="82" y="196"/>
                        <a:pt x="82" y="196"/>
                        <a:pt x="82" y="196"/>
                      </a:cubicBezTo>
                      <a:cubicBezTo>
                        <a:pt x="82" y="197"/>
                        <a:pt x="82" y="197"/>
                        <a:pt x="82" y="197"/>
                      </a:cubicBezTo>
                      <a:cubicBezTo>
                        <a:pt x="82" y="197"/>
                        <a:pt x="82" y="197"/>
                        <a:pt x="82" y="197"/>
                      </a:cubicBezTo>
                      <a:cubicBezTo>
                        <a:pt x="82" y="198"/>
                        <a:pt x="82" y="198"/>
                        <a:pt x="82" y="198"/>
                      </a:cubicBezTo>
                      <a:cubicBezTo>
                        <a:pt x="82" y="198"/>
                        <a:pt x="82" y="199"/>
                        <a:pt x="82" y="199"/>
                      </a:cubicBezTo>
                      <a:cubicBezTo>
                        <a:pt x="82" y="199"/>
                        <a:pt x="82" y="199"/>
                        <a:pt x="82" y="199"/>
                      </a:cubicBezTo>
                      <a:cubicBezTo>
                        <a:pt x="82" y="199"/>
                        <a:pt x="82" y="199"/>
                        <a:pt x="82" y="199"/>
                      </a:cubicBezTo>
                      <a:cubicBezTo>
                        <a:pt x="82" y="200"/>
                        <a:pt x="82" y="200"/>
                        <a:pt x="82" y="200"/>
                      </a:cubicBezTo>
                      <a:cubicBezTo>
                        <a:pt x="83" y="199"/>
                        <a:pt x="83" y="199"/>
                        <a:pt x="83" y="199"/>
                      </a:cubicBezTo>
                      <a:cubicBezTo>
                        <a:pt x="83" y="199"/>
                        <a:pt x="83" y="199"/>
                        <a:pt x="83" y="199"/>
                      </a:cubicBezTo>
                      <a:cubicBezTo>
                        <a:pt x="83" y="199"/>
                        <a:pt x="83" y="199"/>
                        <a:pt x="83" y="199"/>
                      </a:cubicBezTo>
                      <a:cubicBezTo>
                        <a:pt x="84" y="199"/>
                        <a:pt x="84" y="199"/>
                        <a:pt x="84" y="199"/>
                      </a:cubicBezTo>
                      <a:cubicBezTo>
                        <a:pt x="84" y="199"/>
                        <a:pt x="84" y="199"/>
                        <a:pt x="84" y="199"/>
                      </a:cubicBezTo>
                      <a:cubicBezTo>
                        <a:pt x="84" y="199"/>
                        <a:pt x="84" y="199"/>
                        <a:pt x="84" y="199"/>
                      </a:cubicBezTo>
                      <a:cubicBezTo>
                        <a:pt x="84" y="199"/>
                        <a:pt x="84" y="199"/>
                        <a:pt x="84" y="199"/>
                      </a:cubicBezTo>
                      <a:cubicBezTo>
                        <a:pt x="84" y="199"/>
                        <a:pt x="84" y="199"/>
                        <a:pt x="84" y="199"/>
                      </a:cubicBezTo>
                      <a:cubicBezTo>
                        <a:pt x="84" y="200"/>
                        <a:pt x="84" y="200"/>
                        <a:pt x="84" y="200"/>
                      </a:cubicBezTo>
                      <a:cubicBezTo>
                        <a:pt x="84" y="200"/>
                        <a:pt x="84" y="200"/>
                        <a:pt x="84" y="200"/>
                      </a:cubicBezTo>
                      <a:cubicBezTo>
                        <a:pt x="84" y="201"/>
                        <a:pt x="84" y="201"/>
                        <a:pt x="84" y="201"/>
                      </a:cubicBezTo>
                      <a:cubicBezTo>
                        <a:pt x="84" y="201"/>
                        <a:pt x="84" y="201"/>
                        <a:pt x="84" y="201"/>
                      </a:cubicBezTo>
                      <a:cubicBezTo>
                        <a:pt x="84" y="201"/>
                        <a:pt x="84" y="201"/>
                        <a:pt x="84" y="201"/>
                      </a:cubicBezTo>
                      <a:cubicBezTo>
                        <a:pt x="84" y="201"/>
                        <a:pt x="84" y="201"/>
                        <a:pt x="84" y="201"/>
                      </a:cubicBezTo>
                      <a:cubicBezTo>
                        <a:pt x="84" y="201"/>
                        <a:pt x="84" y="201"/>
                        <a:pt x="84" y="201"/>
                      </a:cubicBezTo>
                      <a:cubicBezTo>
                        <a:pt x="84" y="200"/>
                        <a:pt x="84" y="200"/>
                        <a:pt x="84" y="200"/>
                      </a:cubicBezTo>
                      <a:cubicBezTo>
                        <a:pt x="84" y="200"/>
                        <a:pt x="84" y="200"/>
                        <a:pt x="84" y="200"/>
                      </a:cubicBezTo>
                      <a:cubicBezTo>
                        <a:pt x="84" y="200"/>
                        <a:pt x="84" y="200"/>
                        <a:pt x="84" y="200"/>
                      </a:cubicBezTo>
                      <a:cubicBezTo>
                        <a:pt x="84" y="199"/>
                        <a:pt x="84" y="199"/>
                        <a:pt x="84"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4" y="200"/>
                        <a:pt x="84" y="200"/>
                        <a:pt x="84" y="200"/>
                      </a:cubicBezTo>
                      <a:cubicBezTo>
                        <a:pt x="84" y="200"/>
                        <a:pt x="84" y="200"/>
                        <a:pt x="84" y="200"/>
                      </a:cubicBezTo>
                      <a:cubicBezTo>
                        <a:pt x="84" y="201"/>
                        <a:pt x="84" y="201"/>
                        <a:pt x="84" y="201"/>
                      </a:cubicBezTo>
                      <a:cubicBezTo>
                        <a:pt x="84" y="201"/>
                        <a:pt x="84" y="201"/>
                        <a:pt x="84" y="201"/>
                      </a:cubicBezTo>
                      <a:cubicBezTo>
                        <a:pt x="84" y="202"/>
                        <a:pt x="84" y="202"/>
                        <a:pt x="84" y="202"/>
                      </a:cubicBezTo>
                      <a:cubicBezTo>
                        <a:pt x="84" y="202"/>
                        <a:pt x="84" y="202"/>
                        <a:pt x="84" y="202"/>
                      </a:cubicBezTo>
                      <a:cubicBezTo>
                        <a:pt x="84" y="203"/>
                        <a:pt x="84" y="203"/>
                        <a:pt x="84" y="203"/>
                      </a:cubicBezTo>
                      <a:cubicBezTo>
                        <a:pt x="97" y="204"/>
                        <a:pt x="110" y="204"/>
                        <a:pt x="123" y="205"/>
                      </a:cubicBezTo>
                      <a:cubicBezTo>
                        <a:pt x="123" y="205"/>
                        <a:pt x="123" y="205"/>
                        <a:pt x="123" y="205"/>
                      </a:cubicBezTo>
                      <a:cubicBezTo>
                        <a:pt x="124" y="204"/>
                        <a:pt x="124" y="204"/>
                        <a:pt x="124" y="204"/>
                      </a:cubicBezTo>
                      <a:cubicBezTo>
                        <a:pt x="126" y="205"/>
                        <a:pt x="126" y="205"/>
                        <a:pt x="126" y="205"/>
                      </a:cubicBezTo>
                      <a:cubicBezTo>
                        <a:pt x="127" y="205"/>
                        <a:pt x="127" y="205"/>
                        <a:pt x="127" y="205"/>
                      </a:cubicBezTo>
                      <a:cubicBezTo>
                        <a:pt x="127" y="204"/>
                        <a:pt x="127" y="204"/>
                        <a:pt x="127" y="204"/>
                      </a:cubicBezTo>
                      <a:cubicBezTo>
                        <a:pt x="127" y="204"/>
                        <a:pt x="127" y="204"/>
                        <a:pt x="127" y="204"/>
                      </a:cubicBezTo>
                      <a:cubicBezTo>
                        <a:pt x="127" y="204"/>
                        <a:pt x="127" y="204"/>
                        <a:pt x="127" y="204"/>
                      </a:cubicBezTo>
                      <a:cubicBezTo>
                        <a:pt x="127" y="203"/>
                        <a:pt x="127" y="203"/>
                        <a:pt x="127" y="203"/>
                      </a:cubicBezTo>
                      <a:cubicBezTo>
                        <a:pt x="127" y="203"/>
                        <a:pt x="127" y="203"/>
                        <a:pt x="127" y="203"/>
                      </a:cubicBezTo>
                      <a:cubicBezTo>
                        <a:pt x="128" y="203"/>
                        <a:pt x="128" y="203"/>
                        <a:pt x="128" y="203"/>
                      </a:cubicBezTo>
                      <a:cubicBezTo>
                        <a:pt x="128" y="203"/>
                        <a:pt x="128" y="203"/>
                        <a:pt x="128" y="203"/>
                      </a:cubicBezTo>
                      <a:cubicBezTo>
                        <a:pt x="128" y="202"/>
                        <a:pt x="128" y="202"/>
                        <a:pt x="128" y="202"/>
                      </a:cubicBezTo>
                      <a:cubicBezTo>
                        <a:pt x="128" y="201"/>
                        <a:pt x="128" y="201"/>
                        <a:pt x="128" y="201"/>
                      </a:cubicBezTo>
                      <a:cubicBezTo>
                        <a:pt x="128" y="201"/>
                        <a:pt x="128" y="201"/>
                        <a:pt x="128" y="201"/>
                      </a:cubicBezTo>
                      <a:cubicBezTo>
                        <a:pt x="128" y="200"/>
                        <a:pt x="128" y="200"/>
                        <a:pt x="128" y="200"/>
                      </a:cubicBezTo>
                      <a:cubicBezTo>
                        <a:pt x="128" y="200"/>
                        <a:pt x="128" y="200"/>
                        <a:pt x="128" y="200"/>
                      </a:cubicBezTo>
                      <a:cubicBezTo>
                        <a:pt x="128" y="200"/>
                        <a:pt x="128" y="200"/>
                        <a:pt x="128" y="200"/>
                      </a:cubicBezTo>
                      <a:cubicBezTo>
                        <a:pt x="128" y="199"/>
                        <a:pt x="128" y="199"/>
                        <a:pt x="128" y="199"/>
                      </a:cubicBezTo>
                      <a:cubicBezTo>
                        <a:pt x="127" y="199"/>
                        <a:pt x="127" y="199"/>
                        <a:pt x="127" y="199"/>
                      </a:cubicBezTo>
                      <a:cubicBezTo>
                        <a:pt x="126" y="199"/>
                        <a:pt x="126" y="199"/>
                        <a:pt x="126" y="199"/>
                      </a:cubicBezTo>
                      <a:cubicBezTo>
                        <a:pt x="125" y="198"/>
                        <a:pt x="125" y="198"/>
                        <a:pt x="125" y="198"/>
                      </a:cubicBezTo>
                      <a:cubicBezTo>
                        <a:pt x="125" y="198"/>
                        <a:pt x="125" y="198"/>
                        <a:pt x="125" y="198"/>
                      </a:cubicBezTo>
                      <a:cubicBezTo>
                        <a:pt x="125" y="197"/>
                        <a:pt x="125" y="197"/>
                        <a:pt x="125" y="197"/>
                      </a:cubicBezTo>
                      <a:cubicBezTo>
                        <a:pt x="125" y="196"/>
                        <a:pt x="125" y="196"/>
                        <a:pt x="125" y="196"/>
                      </a:cubicBezTo>
                      <a:cubicBezTo>
                        <a:pt x="126" y="195"/>
                        <a:pt x="126" y="195"/>
                        <a:pt x="126" y="195"/>
                      </a:cubicBezTo>
                      <a:cubicBezTo>
                        <a:pt x="125" y="194"/>
                        <a:pt x="125" y="194"/>
                        <a:pt x="125" y="194"/>
                      </a:cubicBezTo>
                      <a:cubicBezTo>
                        <a:pt x="125" y="194"/>
                        <a:pt x="125" y="194"/>
                        <a:pt x="125" y="194"/>
                      </a:cubicBezTo>
                      <a:cubicBezTo>
                        <a:pt x="125" y="193"/>
                        <a:pt x="125" y="193"/>
                        <a:pt x="125" y="193"/>
                      </a:cubicBezTo>
                      <a:cubicBezTo>
                        <a:pt x="125" y="193"/>
                        <a:pt x="125" y="193"/>
                        <a:pt x="125" y="193"/>
                      </a:cubicBezTo>
                      <a:cubicBezTo>
                        <a:pt x="125" y="192"/>
                        <a:pt x="125" y="192"/>
                        <a:pt x="125" y="192"/>
                      </a:cubicBezTo>
                      <a:cubicBezTo>
                        <a:pt x="125" y="192"/>
                        <a:pt x="125" y="192"/>
                        <a:pt x="125" y="192"/>
                      </a:cubicBezTo>
                      <a:cubicBezTo>
                        <a:pt x="126" y="192"/>
                        <a:pt x="126" y="192"/>
                        <a:pt x="126" y="192"/>
                      </a:cubicBezTo>
                      <a:cubicBezTo>
                        <a:pt x="125" y="192"/>
                        <a:pt x="125" y="192"/>
                        <a:pt x="125" y="192"/>
                      </a:cubicBezTo>
                      <a:cubicBezTo>
                        <a:pt x="125" y="192"/>
                        <a:pt x="125" y="192"/>
                        <a:pt x="125" y="192"/>
                      </a:cubicBezTo>
                      <a:cubicBezTo>
                        <a:pt x="125" y="191"/>
                        <a:pt x="125" y="191"/>
                        <a:pt x="125" y="191"/>
                      </a:cubicBezTo>
                      <a:cubicBezTo>
                        <a:pt x="125" y="191"/>
                        <a:pt x="125" y="191"/>
                        <a:pt x="125" y="191"/>
                      </a:cubicBezTo>
                      <a:cubicBezTo>
                        <a:pt x="125" y="191"/>
                        <a:pt x="125" y="191"/>
                        <a:pt x="125" y="191"/>
                      </a:cubicBezTo>
                      <a:cubicBezTo>
                        <a:pt x="126" y="191"/>
                        <a:pt x="126" y="191"/>
                        <a:pt x="126" y="191"/>
                      </a:cubicBezTo>
                      <a:cubicBezTo>
                        <a:pt x="127" y="191"/>
                        <a:pt x="127" y="191"/>
                        <a:pt x="127" y="191"/>
                      </a:cubicBezTo>
                      <a:cubicBezTo>
                        <a:pt x="127" y="191"/>
                        <a:pt x="127" y="191"/>
                        <a:pt x="127" y="191"/>
                      </a:cubicBezTo>
                      <a:cubicBezTo>
                        <a:pt x="128" y="190"/>
                        <a:pt x="128" y="190"/>
                        <a:pt x="128" y="190"/>
                      </a:cubicBezTo>
                      <a:cubicBezTo>
                        <a:pt x="128" y="189"/>
                        <a:pt x="128" y="189"/>
                        <a:pt x="128" y="189"/>
                      </a:cubicBezTo>
                      <a:cubicBezTo>
                        <a:pt x="128" y="189"/>
                        <a:pt x="128" y="189"/>
                        <a:pt x="128" y="189"/>
                      </a:cubicBezTo>
                      <a:cubicBezTo>
                        <a:pt x="128" y="189"/>
                        <a:pt x="128" y="189"/>
                        <a:pt x="128" y="189"/>
                      </a:cubicBezTo>
                      <a:cubicBezTo>
                        <a:pt x="129" y="189"/>
                        <a:pt x="129" y="189"/>
                        <a:pt x="129" y="189"/>
                      </a:cubicBezTo>
                      <a:cubicBezTo>
                        <a:pt x="129" y="189"/>
                        <a:pt x="129" y="189"/>
                        <a:pt x="129" y="189"/>
                      </a:cubicBezTo>
                      <a:cubicBezTo>
                        <a:pt x="129" y="188"/>
                        <a:pt x="129" y="188"/>
                        <a:pt x="129" y="188"/>
                      </a:cubicBezTo>
                      <a:cubicBezTo>
                        <a:pt x="129" y="188"/>
                        <a:pt x="129" y="188"/>
                        <a:pt x="129" y="188"/>
                      </a:cubicBezTo>
                      <a:cubicBezTo>
                        <a:pt x="129" y="188"/>
                        <a:pt x="129" y="188"/>
                        <a:pt x="129" y="188"/>
                      </a:cubicBezTo>
                      <a:cubicBezTo>
                        <a:pt x="129" y="188"/>
                        <a:pt x="129" y="188"/>
                        <a:pt x="129" y="188"/>
                      </a:cubicBezTo>
                      <a:cubicBezTo>
                        <a:pt x="129" y="188"/>
                        <a:pt x="129" y="188"/>
                        <a:pt x="129" y="188"/>
                      </a:cubicBezTo>
                      <a:cubicBezTo>
                        <a:pt x="129" y="187"/>
                        <a:pt x="129" y="187"/>
                        <a:pt x="129" y="187"/>
                      </a:cubicBezTo>
                      <a:cubicBezTo>
                        <a:pt x="129" y="187"/>
                        <a:pt x="129" y="187"/>
                        <a:pt x="129" y="187"/>
                      </a:cubicBezTo>
                      <a:cubicBezTo>
                        <a:pt x="129" y="186"/>
                        <a:pt x="129" y="186"/>
                        <a:pt x="129" y="186"/>
                      </a:cubicBezTo>
                      <a:cubicBezTo>
                        <a:pt x="129" y="186"/>
                        <a:pt x="129" y="186"/>
                        <a:pt x="129" y="186"/>
                      </a:cubicBezTo>
                      <a:cubicBezTo>
                        <a:pt x="130" y="186"/>
                        <a:pt x="130" y="186"/>
                        <a:pt x="130" y="186"/>
                      </a:cubicBezTo>
                      <a:cubicBezTo>
                        <a:pt x="130" y="186"/>
                        <a:pt x="130" y="186"/>
                        <a:pt x="130" y="186"/>
                      </a:cubicBezTo>
                      <a:cubicBezTo>
                        <a:pt x="130" y="185"/>
                        <a:pt x="130" y="185"/>
                        <a:pt x="130" y="185"/>
                      </a:cubicBezTo>
                      <a:cubicBezTo>
                        <a:pt x="130" y="185"/>
                        <a:pt x="130" y="185"/>
                        <a:pt x="130" y="185"/>
                      </a:cubicBezTo>
                      <a:cubicBezTo>
                        <a:pt x="130" y="185"/>
                        <a:pt x="130" y="185"/>
                        <a:pt x="130" y="185"/>
                      </a:cubicBezTo>
                      <a:cubicBezTo>
                        <a:pt x="130" y="185"/>
                        <a:pt x="130" y="185"/>
                        <a:pt x="130" y="185"/>
                      </a:cubicBezTo>
                      <a:cubicBezTo>
                        <a:pt x="130" y="185"/>
                        <a:pt x="130" y="185"/>
                        <a:pt x="130" y="185"/>
                      </a:cubicBezTo>
                      <a:cubicBezTo>
                        <a:pt x="130" y="184"/>
                        <a:pt x="130" y="184"/>
                        <a:pt x="130" y="184"/>
                      </a:cubicBezTo>
                      <a:cubicBezTo>
                        <a:pt x="130" y="184"/>
                        <a:pt x="130" y="184"/>
                        <a:pt x="130" y="184"/>
                      </a:cubicBezTo>
                      <a:cubicBezTo>
                        <a:pt x="130" y="184"/>
                        <a:pt x="130" y="184"/>
                        <a:pt x="130" y="184"/>
                      </a:cubicBezTo>
                      <a:cubicBezTo>
                        <a:pt x="130" y="184"/>
                        <a:pt x="130" y="184"/>
                        <a:pt x="130" y="184"/>
                      </a:cubicBezTo>
                      <a:cubicBezTo>
                        <a:pt x="130" y="183"/>
                        <a:pt x="130" y="183"/>
                        <a:pt x="130" y="183"/>
                      </a:cubicBezTo>
                      <a:cubicBezTo>
                        <a:pt x="130" y="183"/>
                        <a:pt x="130" y="183"/>
                        <a:pt x="130" y="183"/>
                      </a:cubicBezTo>
                      <a:cubicBezTo>
                        <a:pt x="130" y="183"/>
                        <a:pt x="130" y="183"/>
                        <a:pt x="130" y="183"/>
                      </a:cubicBezTo>
                      <a:cubicBezTo>
                        <a:pt x="130" y="183"/>
                        <a:pt x="130" y="183"/>
                        <a:pt x="130" y="183"/>
                      </a:cubicBezTo>
                      <a:cubicBezTo>
                        <a:pt x="130" y="182"/>
                        <a:pt x="130" y="182"/>
                        <a:pt x="130" y="182"/>
                      </a:cubicBezTo>
                      <a:cubicBezTo>
                        <a:pt x="130" y="182"/>
                        <a:pt x="130" y="182"/>
                        <a:pt x="130" y="182"/>
                      </a:cubicBezTo>
                      <a:cubicBezTo>
                        <a:pt x="130" y="182"/>
                        <a:pt x="130" y="182"/>
                        <a:pt x="130" y="182"/>
                      </a:cubicBezTo>
                      <a:cubicBezTo>
                        <a:pt x="130" y="181"/>
                        <a:pt x="130" y="181"/>
                        <a:pt x="130" y="181"/>
                      </a:cubicBezTo>
                      <a:cubicBezTo>
                        <a:pt x="130" y="181"/>
                        <a:pt x="130" y="181"/>
                        <a:pt x="130" y="181"/>
                      </a:cubicBezTo>
                      <a:cubicBezTo>
                        <a:pt x="130" y="181"/>
                        <a:pt x="130" y="181"/>
                        <a:pt x="130" y="181"/>
                      </a:cubicBezTo>
                      <a:cubicBezTo>
                        <a:pt x="131" y="180"/>
                        <a:pt x="131" y="180"/>
                        <a:pt x="131" y="180"/>
                      </a:cubicBezTo>
                      <a:cubicBezTo>
                        <a:pt x="131" y="180"/>
                        <a:pt x="131" y="180"/>
                        <a:pt x="131" y="180"/>
                      </a:cubicBezTo>
                      <a:cubicBezTo>
                        <a:pt x="132" y="180"/>
                        <a:pt x="132" y="180"/>
                        <a:pt x="132" y="180"/>
                      </a:cubicBezTo>
                      <a:cubicBezTo>
                        <a:pt x="132" y="180"/>
                        <a:pt x="132" y="180"/>
                        <a:pt x="132" y="180"/>
                      </a:cubicBezTo>
                      <a:cubicBezTo>
                        <a:pt x="132" y="179"/>
                        <a:pt x="132" y="179"/>
                        <a:pt x="132" y="179"/>
                      </a:cubicBezTo>
                      <a:cubicBezTo>
                        <a:pt x="132" y="178"/>
                        <a:pt x="132" y="178"/>
                        <a:pt x="132" y="178"/>
                      </a:cubicBezTo>
                      <a:cubicBezTo>
                        <a:pt x="133" y="178"/>
                        <a:pt x="133" y="178"/>
                        <a:pt x="133" y="178"/>
                      </a:cubicBezTo>
                      <a:cubicBezTo>
                        <a:pt x="133" y="178"/>
                        <a:pt x="133" y="178"/>
                        <a:pt x="133" y="178"/>
                      </a:cubicBezTo>
                      <a:cubicBezTo>
                        <a:pt x="135" y="177"/>
                        <a:pt x="135" y="177"/>
                        <a:pt x="135" y="177"/>
                      </a:cubicBezTo>
                      <a:cubicBezTo>
                        <a:pt x="135" y="177"/>
                        <a:pt x="135" y="177"/>
                        <a:pt x="135" y="177"/>
                      </a:cubicBezTo>
                      <a:cubicBezTo>
                        <a:pt x="136" y="177"/>
                        <a:pt x="136" y="177"/>
                        <a:pt x="136" y="177"/>
                      </a:cubicBezTo>
                      <a:cubicBezTo>
                        <a:pt x="136" y="176"/>
                        <a:pt x="136" y="176"/>
                        <a:pt x="136" y="176"/>
                      </a:cubicBezTo>
                      <a:cubicBezTo>
                        <a:pt x="137" y="176"/>
                        <a:pt x="137" y="176"/>
                        <a:pt x="137" y="176"/>
                      </a:cubicBezTo>
                      <a:cubicBezTo>
                        <a:pt x="137" y="176"/>
                        <a:pt x="137" y="176"/>
                        <a:pt x="137" y="176"/>
                      </a:cubicBezTo>
                      <a:lnTo>
                        <a:pt x="137" y="175"/>
                      </a:lnTo>
                      <a:close/>
                      <a:moveTo>
                        <a:pt x="64" y="193"/>
                      </a:moveTo>
                      <a:cubicBezTo>
                        <a:pt x="64" y="193"/>
                        <a:pt x="64" y="193"/>
                        <a:pt x="64" y="193"/>
                      </a:cubicBezTo>
                      <a:cubicBezTo>
                        <a:pt x="63" y="192"/>
                        <a:pt x="63" y="192"/>
                        <a:pt x="63" y="192"/>
                      </a:cubicBezTo>
                      <a:cubicBezTo>
                        <a:pt x="63" y="192"/>
                        <a:pt x="63" y="192"/>
                        <a:pt x="63" y="192"/>
                      </a:cubicBezTo>
                      <a:cubicBezTo>
                        <a:pt x="63" y="191"/>
                        <a:pt x="63" y="191"/>
                        <a:pt x="63" y="191"/>
                      </a:cubicBezTo>
                      <a:cubicBezTo>
                        <a:pt x="63" y="191"/>
                        <a:pt x="63" y="191"/>
                        <a:pt x="63" y="191"/>
                      </a:cubicBezTo>
                      <a:cubicBezTo>
                        <a:pt x="63" y="191"/>
                        <a:pt x="63" y="191"/>
                        <a:pt x="63" y="191"/>
                      </a:cubicBezTo>
                      <a:cubicBezTo>
                        <a:pt x="62" y="190"/>
                        <a:pt x="62" y="190"/>
                        <a:pt x="62" y="190"/>
                      </a:cubicBezTo>
                      <a:cubicBezTo>
                        <a:pt x="62" y="190"/>
                        <a:pt x="62" y="190"/>
                        <a:pt x="62" y="190"/>
                      </a:cubicBezTo>
                      <a:cubicBezTo>
                        <a:pt x="62" y="190"/>
                        <a:pt x="62" y="190"/>
                        <a:pt x="62" y="190"/>
                      </a:cubicBezTo>
                      <a:cubicBezTo>
                        <a:pt x="62" y="189"/>
                        <a:pt x="62" y="189"/>
                        <a:pt x="62" y="189"/>
                      </a:cubicBezTo>
                      <a:cubicBezTo>
                        <a:pt x="62" y="189"/>
                        <a:pt x="62" y="189"/>
                        <a:pt x="62" y="189"/>
                      </a:cubicBezTo>
                      <a:cubicBezTo>
                        <a:pt x="62" y="189"/>
                        <a:pt x="62" y="189"/>
                        <a:pt x="62" y="189"/>
                      </a:cubicBezTo>
                      <a:cubicBezTo>
                        <a:pt x="62" y="189"/>
                        <a:pt x="62" y="189"/>
                        <a:pt x="62" y="189"/>
                      </a:cubicBezTo>
                      <a:cubicBezTo>
                        <a:pt x="62" y="189"/>
                        <a:pt x="62" y="189"/>
                        <a:pt x="62" y="189"/>
                      </a:cubicBezTo>
                      <a:cubicBezTo>
                        <a:pt x="61" y="189"/>
                        <a:pt x="61" y="189"/>
                        <a:pt x="61" y="189"/>
                      </a:cubicBezTo>
                      <a:cubicBezTo>
                        <a:pt x="61" y="189"/>
                        <a:pt x="61" y="189"/>
                        <a:pt x="61" y="189"/>
                      </a:cubicBezTo>
                      <a:cubicBezTo>
                        <a:pt x="62" y="189"/>
                        <a:pt x="62" y="189"/>
                        <a:pt x="62" y="189"/>
                      </a:cubicBezTo>
                      <a:cubicBezTo>
                        <a:pt x="62" y="190"/>
                        <a:pt x="62" y="190"/>
                        <a:pt x="62" y="190"/>
                      </a:cubicBezTo>
                      <a:cubicBezTo>
                        <a:pt x="62" y="190"/>
                        <a:pt x="62" y="190"/>
                        <a:pt x="62" y="190"/>
                      </a:cubicBezTo>
                      <a:cubicBezTo>
                        <a:pt x="62" y="190"/>
                        <a:pt x="62" y="190"/>
                        <a:pt x="62" y="190"/>
                      </a:cubicBezTo>
                      <a:cubicBezTo>
                        <a:pt x="62" y="191"/>
                        <a:pt x="62" y="191"/>
                        <a:pt x="62" y="191"/>
                      </a:cubicBezTo>
                      <a:cubicBezTo>
                        <a:pt x="62" y="191"/>
                        <a:pt x="62" y="191"/>
                        <a:pt x="62" y="191"/>
                      </a:cubicBezTo>
                      <a:cubicBezTo>
                        <a:pt x="62" y="191"/>
                        <a:pt x="62" y="191"/>
                        <a:pt x="62" y="191"/>
                      </a:cubicBezTo>
                      <a:cubicBezTo>
                        <a:pt x="62" y="191"/>
                        <a:pt x="62" y="191"/>
                        <a:pt x="62" y="191"/>
                      </a:cubicBezTo>
                      <a:cubicBezTo>
                        <a:pt x="62" y="192"/>
                        <a:pt x="62" y="192"/>
                        <a:pt x="62" y="192"/>
                      </a:cubicBezTo>
                      <a:cubicBezTo>
                        <a:pt x="62" y="192"/>
                        <a:pt x="62" y="192"/>
                        <a:pt x="62" y="192"/>
                      </a:cubicBezTo>
                      <a:cubicBezTo>
                        <a:pt x="62" y="192"/>
                        <a:pt x="62" y="192"/>
                        <a:pt x="62" y="192"/>
                      </a:cubicBezTo>
                      <a:cubicBezTo>
                        <a:pt x="62" y="192"/>
                        <a:pt x="62" y="192"/>
                        <a:pt x="62" y="192"/>
                      </a:cubicBezTo>
                      <a:cubicBezTo>
                        <a:pt x="62" y="192"/>
                        <a:pt x="62" y="192"/>
                        <a:pt x="62" y="192"/>
                      </a:cubicBezTo>
                      <a:cubicBezTo>
                        <a:pt x="63" y="193"/>
                        <a:pt x="63" y="193"/>
                        <a:pt x="63" y="193"/>
                      </a:cubicBezTo>
                      <a:cubicBezTo>
                        <a:pt x="63" y="193"/>
                        <a:pt x="63" y="193"/>
                        <a:pt x="63" y="193"/>
                      </a:cubicBezTo>
                      <a:cubicBezTo>
                        <a:pt x="63" y="193"/>
                        <a:pt x="63" y="193"/>
                        <a:pt x="63" y="193"/>
                      </a:cubicBezTo>
                      <a:cubicBezTo>
                        <a:pt x="63" y="194"/>
                        <a:pt x="63" y="194"/>
                        <a:pt x="63" y="194"/>
                      </a:cubicBezTo>
                      <a:cubicBezTo>
                        <a:pt x="63" y="194"/>
                        <a:pt x="63" y="194"/>
                        <a:pt x="63" y="194"/>
                      </a:cubicBezTo>
                      <a:cubicBezTo>
                        <a:pt x="63" y="194"/>
                        <a:pt x="63" y="194"/>
                        <a:pt x="63"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5" y="194"/>
                        <a:pt x="65" y="194"/>
                        <a:pt x="65" y="194"/>
                      </a:cubicBezTo>
                      <a:cubicBezTo>
                        <a:pt x="65" y="194"/>
                        <a:pt x="65" y="194"/>
                        <a:pt x="65" y="194"/>
                      </a:cubicBezTo>
                      <a:cubicBezTo>
                        <a:pt x="65" y="194"/>
                        <a:pt x="65" y="194"/>
                        <a:pt x="65" y="194"/>
                      </a:cubicBezTo>
                      <a:lnTo>
                        <a:pt x="64" y="193"/>
                      </a:lnTo>
                      <a:close/>
                      <a:moveTo>
                        <a:pt x="70" y="176"/>
                      </a:moveTo>
                      <a:cubicBezTo>
                        <a:pt x="70" y="176"/>
                        <a:pt x="70" y="176"/>
                        <a:pt x="70" y="176"/>
                      </a:cubicBezTo>
                      <a:cubicBezTo>
                        <a:pt x="70" y="176"/>
                        <a:pt x="70" y="176"/>
                        <a:pt x="70"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7"/>
                        <a:pt x="69" y="177"/>
                        <a:pt x="69" y="177"/>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70" y="177"/>
                        <a:pt x="70" y="177"/>
                        <a:pt x="70" y="177"/>
                      </a:cubicBezTo>
                      <a:cubicBezTo>
                        <a:pt x="70" y="176"/>
                        <a:pt x="70" y="176"/>
                        <a:pt x="70" y="176"/>
                      </a:cubicBezTo>
                      <a:cubicBezTo>
                        <a:pt x="70" y="176"/>
                        <a:pt x="70" y="176"/>
                        <a:pt x="70" y="176"/>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9" name="Freeform 378">
                  <a:extLst>
                    <a:ext uri="{FF2B5EF4-FFF2-40B4-BE49-F238E27FC236}">
                      <a16:creationId xmlns="" xmlns:a16="http://schemas.microsoft.com/office/drawing/2014/main" id="{E93EF03B-7012-423C-BD2A-CA238C657DFC}"/>
                    </a:ext>
                  </a:extLst>
                </p:cNvPr>
                <p:cNvSpPr>
                  <a:spLocks/>
                </p:cNvSpPr>
                <p:nvPr/>
              </p:nvSpPr>
              <p:spPr bwMode="auto">
                <a:xfrm>
                  <a:off x="4192751" y="4402187"/>
                  <a:ext cx="534737" cy="623860"/>
                </a:xfrm>
                <a:custGeom>
                  <a:avLst/>
                  <a:gdLst>
                    <a:gd name="T0" fmla="*/ 24 w 102"/>
                    <a:gd name="T1" fmla="*/ 2 h 119"/>
                    <a:gd name="T2" fmla="*/ 19 w 102"/>
                    <a:gd name="T3" fmla="*/ 19 h 119"/>
                    <a:gd name="T4" fmla="*/ 18 w 102"/>
                    <a:gd name="T5" fmla="*/ 18 h 119"/>
                    <a:gd name="T6" fmla="*/ 17 w 102"/>
                    <a:gd name="T7" fmla="*/ 16 h 119"/>
                    <a:gd name="T8" fmla="*/ 17 w 102"/>
                    <a:gd name="T9" fmla="*/ 16 h 119"/>
                    <a:gd name="T10" fmla="*/ 16 w 102"/>
                    <a:gd name="T11" fmla="*/ 16 h 119"/>
                    <a:gd name="T12" fmla="*/ 15 w 102"/>
                    <a:gd name="T13" fmla="*/ 16 h 119"/>
                    <a:gd name="T14" fmla="*/ 14 w 102"/>
                    <a:gd name="T15" fmla="*/ 16 h 119"/>
                    <a:gd name="T16" fmla="*/ 11 w 102"/>
                    <a:gd name="T17" fmla="*/ 16 h 119"/>
                    <a:gd name="T18" fmla="*/ 11 w 102"/>
                    <a:gd name="T19" fmla="*/ 17 h 119"/>
                    <a:gd name="T20" fmla="*/ 11 w 102"/>
                    <a:gd name="T21" fmla="*/ 19 h 119"/>
                    <a:gd name="T22" fmla="*/ 11 w 102"/>
                    <a:gd name="T23" fmla="*/ 21 h 119"/>
                    <a:gd name="T24" fmla="*/ 11 w 102"/>
                    <a:gd name="T25" fmla="*/ 24 h 119"/>
                    <a:gd name="T26" fmla="*/ 11 w 102"/>
                    <a:gd name="T27" fmla="*/ 28 h 119"/>
                    <a:gd name="T28" fmla="*/ 11 w 102"/>
                    <a:gd name="T29" fmla="*/ 32 h 119"/>
                    <a:gd name="T30" fmla="*/ 11 w 102"/>
                    <a:gd name="T31" fmla="*/ 35 h 119"/>
                    <a:gd name="T32" fmla="*/ 10 w 102"/>
                    <a:gd name="T33" fmla="*/ 35 h 119"/>
                    <a:gd name="T34" fmla="*/ 10 w 102"/>
                    <a:gd name="T35" fmla="*/ 36 h 119"/>
                    <a:gd name="T36" fmla="*/ 10 w 102"/>
                    <a:gd name="T37" fmla="*/ 41 h 119"/>
                    <a:gd name="T38" fmla="*/ 11 w 102"/>
                    <a:gd name="T39" fmla="*/ 42 h 119"/>
                    <a:gd name="T40" fmla="*/ 12 w 102"/>
                    <a:gd name="T41" fmla="*/ 45 h 119"/>
                    <a:gd name="T42" fmla="*/ 12 w 102"/>
                    <a:gd name="T43" fmla="*/ 47 h 119"/>
                    <a:gd name="T44" fmla="*/ 13 w 102"/>
                    <a:gd name="T45" fmla="*/ 48 h 119"/>
                    <a:gd name="T46" fmla="*/ 13 w 102"/>
                    <a:gd name="T47" fmla="*/ 49 h 119"/>
                    <a:gd name="T48" fmla="*/ 13 w 102"/>
                    <a:gd name="T49" fmla="*/ 49 h 119"/>
                    <a:gd name="T50" fmla="*/ 14 w 102"/>
                    <a:gd name="T51" fmla="*/ 49 h 119"/>
                    <a:gd name="T52" fmla="*/ 16 w 102"/>
                    <a:gd name="T53" fmla="*/ 51 h 119"/>
                    <a:gd name="T54" fmla="*/ 15 w 102"/>
                    <a:gd name="T55" fmla="*/ 53 h 119"/>
                    <a:gd name="T56" fmla="*/ 12 w 102"/>
                    <a:gd name="T57" fmla="*/ 55 h 119"/>
                    <a:gd name="T58" fmla="*/ 10 w 102"/>
                    <a:gd name="T59" fmla="*/ 57 h 119"/>
                    <a:gd name="T60" fmla="*/ 9 w 102"/>
                    <a:gd name="T61" fmla="*/ 59 h 119"/>
                    <a:gd name="T62" fmla="*/ 9 w 102"/>
                    <a:gd name="T63" fmla="*/ 60 h 119"/>
                    <a:gd name="T64" fmla="*/ 9 w 102"/>
                    <a:gd name="T65" fmla="*/ 61 h 119"/>
                    <a:gd name="T66" fmla="*/ 9 w 102"/>
                    <a:gd name="T67" fmla="*/ 62 h 119"/>
                    <a:gd name="T68" fmla="*/ 8 w 102"/>
                    <a:gd name="T69" fmla="*/ 64 h 119"/>
                    <a:gd name="T70" fmla="*/ 8 w 102"/>
                    <a:gd name="T71" fmla="*/ 65 h 119"/>
                    <a:gd name="T72" fmla="*/ 7 w 102"/>
                    <a:gd name="T73" fmla="*/ 66 h 119"/>
                    <a:gd name="T74" fmla="*/ 5 w 102"/>
                    <a:gd name="T75" fmla="*/ 68 h 119"/>
                    <a:gd name="T76" fmla="*/ 4 w 102"/>
                    <a:gd name="T77" fmla="*/ 69 h 119"/>
                    <a:gd name="T78" fmla="*/ 4 w 102"/>
                    <a:gd name="T79" fmla="*/ 70 h 119"/>
                    <a:gd name="T80" fmla="*/ 4 w 102"/>
                    <a:gd name="T81" fmla="*/ 74 h 119"/>
                    <a:gd name="T82" fmla="*/ 7 w 102"/>
                    <a:gd name="T83" fmla="*/ 76 h 119"/>
                    <a:gd name="T84" fmla="*/ 7 w 102"/>
                    <a:gd name="T85" fmla="*/ 78 h 119"/>
                    <a:gd name="T86" fmla="*/ 6 w 102"/>
                    <a:gd name="T87" fmla="*/ 80 h 119"/>
                    <a:gd name="T88" fmla="*/ 5 w 102"/>
                    <a:gd name="T89" fmla="*/ 82 h 119"/>
                    <a:gd name="T90" fmla="*/ 2 w 102"/>
                    <a:gd name="T91" fmla="*/ 82 h 119"/>
                    <a:gd name="T92" fmla="*/ 1 w 102"/>
                    <a:gd name="T93" fmla="*/ 83 h 119"/>
                    <a:gd name="T94" fmla="*/ 0 w 102"/>
                    <a:gd name="T95" fmla="*/ 86 h 119"/>
                    <a:gd name="T96" fmla="*/ 93 w 102"/>
                    <a:gd name="T97" fmla="*/ 119 h 119"/>
                    <a:gd name="T98" fmla="*/ 93 w 102"/>
                    <a:gd name="T99" fmla="*/ 119 h 119"/>
                    <a:gd name="T100" fmla="*/ 93 w 102"/>
                    <a:gd name="T101" fmla="*/ 119 h 119"/>
                    <a:gd name="T102" fmla="*/ 93 w 102"/>
                    <a:gd name="T103" fmla="*/ 119 h 119"/>
                    <a:gd name="T104" fmla="*/ 93 w 102"/>
                    <a:gd name="T105" fmla="*/ 118 h 119"/>
                    <a:gd name="T106" fmla="*/ 100 w 102"/>
                    <a:gd name="T107" fmla="*/ 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 h="119">
                      <a:moveTo>
                        <a:pt x="100" y="8"/>
                      </a:moveTo>
                      <a:cubicBezTo>
                        <a:pt x="84" y="7"/>
                        <a:pt x="69" y="5"/>
                        <a:pt x="54" y="4"/>
                      </a:cubicBezTo>
                      <a:cubicBezTo>
                        <a:pt x="46" y="3"/>
                        <a:pt x="38" y="2"/>
                        <a:pt x="30" y="1"/>
                      </a:cubicBezTo>
                      <a:cubicBezTo>
                        <a:pt x="29" y="1"/>
                        <a:pt x="27" y="1"/>
                        <a:pt x="26" y="0"/>
                      </a:cubicBezTo>
                      <a:cubicBezTo>
                        <a:pt x="24" y="0"/>
                        <a:pt x="24" y="0"/>
                        <a:pt x="24" y="2"/>
                      </a:cubicBezTo>
                      <a:cubicBezTo>
                        <a:pt x="24" y="3"/>
                        <a:pt x="24" y="4"/>
                        <a:pt x="24" y="5"/>
                      </a:cubicBezTo>
                      <a:cubicBezTo>
                        <a:pt x="23" y="8"/>
                        <a:pt x="23" y="12"/>
                        <a:pt x="22" y="16"/>
                      </a:cubicBezTo>
                      <a:cubicBezTo>
                        <a:pt x="22" y="16"/>
                        <a:pt x="22" y="16"/>
                        <a:pt x="22" y="16"/>
                      </a:cubicBezTo>
                      <a:cubicBezTo>
                        <a:pt x="21" y="17"/>
                        <a:pt x="21" y="18"/>
                        <a:pt x="20" y="19"/>
                      </a:cubicBezTo>
                      <a:cubicBezTo>
                        <a:pt x="19" y="19"/>
                        <a:pt x="19" y="19"/>
                        <a:pt x="19" y="19"/>
                      </a:cubicBezTo>
                      <a:cubicBezTo>
                        <a:pt x="19" y="19"/>
                        <a:pt x="19" y="19"/>
                        <a:pt x="19" y="19"/>
                      </a:cubicBezTo>
                      <a:cubicBezTo>
                        <a:pt x="18" y="19"/>
                        <a:pt x="18" y="19"/>
                        <a:pt x="18" y="19"/>
                      </a:cubicBezTo>
                      <a:cubicBezTo>
                        <a:pt x="18" y="18"/>
                        <a:pt x="18" y="18"/>
                        <a:pt x="18" y="18"/>
                      </a:cubicBezTo>
                      <a:cubicBezTo>
                        <a:pt x="18" y="18"/>
                        <a:pt x="18" y="18"/>
                        <a:pt x="18" y="18"/>
                      </a:cubicBezTo>
                      <a:cubicBezTo>
                        <a:pt x="18" y="18"/>
                        <a:pt x="18" y="18"/>
                        <a:pt x="18" y="18"/>
                      </a:cubicBezTo>
                      <a:cubicBezTo>
                        <a:pt x="18" y="17"/>
                        <a:pt x="18" y="17"/>
                        <a:pt x="18" y="17"/>
                      </a:cubicBezTo>
                      <a:cubicBezTo>
                        <a:pt x="17" y="17"/>
                        <a:pt x="17" y="17"/>
                        <a:pt x="17" y="17"/>
                      </a:cubicBezTo>
                      <a:cubicBezTo>
                        <a:pt x="17" y="17"/>
                        <a:pt x="17" y="17"/>
                        <a:pt x="17" y="17"/>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4" y="16"/>
                        <a:pt x="14" y="16"/>
                        <a:pt x="14" y="16"/>
                      </a:cubicBezTo>
                      <a:cubicBezTo>
                        <a:pt x="14" y="16"/>
                        <a:pt x="14" y="16"/>
                        <a:pt x="14" y="16"/>
                      </a:cubicBezTo>
                      <a:cubicBezTo>
                        <a:pt x="13" y="16"/>
                        <a:pt x="13" y="16"/>
                        <a:pt x="13" y="16"/>
                      </a:cubicBezTo>
                      <a:cubicBezTo>
                        <a:pt x="12" y="16"/>
                        <a:pt x="12" y="16"/>
                        <a:pt x="12" y="16"/>
                      </a:cubicBezTo>
                      <a:cubicBezTo>
                        <a:pt x="12" y="16"/>
                        <a:pt x="12" y="16"/>
                        <a:pt x="12" y="16"/>
                      </a:cubicBezTo>
                      <a:cubicBezTo>
                        <a:pt x="11" y="16"/>
                        <a:pt x="11" y="16"/>
                        <a:pt x="11" y="16"/>
                      </a:cubicBezTo>
                      <a:cubicBezTo>
                        <a:pt x="11" y="16"/>
                        <a:pt x="11" y="16"/>
                        <a:pt x="11" y="16"/>
                      </a:cubicBezTo>
                      <a:cubicBezTo>
                        <a:pt x="11" y="16"/>
                        <a:pt x="11" y="16"/>
                        <a:pt x="11" y="16"/>
                      </a:cubicBezTo>
                      <a:cubicBezTo>
                        <a:pt x="11" y="16"/>
                        <a:pt x="11" y="16"/>
                        <a:pt x="11" y="16"/>
                      </a:cubicBezTo>
                      <a:cubicBezTo>
                        <a:pt x="11" y="17"/>
                        <a:pt x="11" y="17"/>
                        <a:pt x="11" y="17"/>
                      </a:cubicBezTo>
                      <a:cubicBezTo>
                        <a:pt x="11" y="17"/>
                        <a:pt x="11" y="17"/>
                        <a:pt x="11" y="17"/>
                      </a:cubicBezTo>
                      <a:cubicBezTo>
                        <a:pt x="11" y="17"/>
                        <a:pt x="11" y="17"/>
                        <a:pt x="11" y="17"/>
                      </a:cubicBezTo>
                      <a:cubicBezTo>
                        <a:pt x="11" y="18"/>
                        <a:pt x="11" y="18"/>
                        <a:pt x="11" y="18"/>
                      </a:cubicBezTo>
                      <a:cubicBezTo>
                        <a:pt x="11" y="18"/>
                        <a:pt x="11" y="18"/>
                        <a:pt x="11" y="18"/>
                      </a:cubicBezTo>
                      <a:cubicBezTo>
                        <a:pt x="11" y="18"/>
                        <a:pt x="11" y="18"/>
                        <a:pt x="11" y="18"/>
                      </a:cubicBezTo>
                      <a:cubicBezTo>
                        <a:pt x="11" y="19"/>
                        <a:pt x="11" y="19"/>
                        <a:pt x="11" y="19"/>
                      </a:cubicBezTo>
                      <a:cubicBezTo>
                        <a:pt x="11" y="19"/>
                        <a:pt x="11" y="19"/>
                        <a:pt x="11" y="19"/>
                      </a:cubicBezTo>
                      <a:cubicBezTo>
                        <a:pt x="11" y="20"/>
                        <a:pt x="11" y="20"/>
                        <a:pt x="11" y="20"/>
                      </a:cubicBezTo>
                      <a:cubicBezTo>
                        <a:pt x="11" y="20"/>
                        <a:pt x="11" y="20"/>
                        <a:pt x="11" y="20"/>
                      </a:cubicBezTo>
                      <a:cubicBezTo>
                        <a:pt x="11" y="21"/>
                        <a:pt x="11" y="21"/>
                        <a:pt x="11" y="21"/>
                      </a:cubicBezTo>
                      <a:cubicBezTo>
                        <a:pt x="12" y="21"/>
                        <a:pt x="12" y="21"/>
                        <a:pt x="12" y="21"/>
                      </a:cubicBezTo>
                      <a:cubicBezTo>
                        <a:pt x="11" y="21"/>
                        <a:pt x="11" y="21"/>
                        <a:pt x="11" y="21"/>
                      </a:cubicBezTo>
                      <a:cubicBezTo>
                        <a:pt x="11" y="21"/>
                        <a:pt x="11" y="21"/>
                        <a:pt x="11" y="21"/>
                      </a:cubicBezTo>
                      <a:cubicBezTo>
                        <a:pt x="11" y="22"/>
                        <a:pt x="11" y="22"/>
                        <a:pt x="11" y="22"/>
                      </a:cubicBezTo>
                      <a:cubicBezTo>
                        <a:pt x="11" y="23"/>
                        <a:pt x="11" y="23"/>
                        <a:pt x="11" y="23"/>
                      </a:cubicBezTo>
                      <a:cubicBezTo>
                        <a:pt x="11" y="23"/>
                        <a:pt x="11" y="23"/>
                        <a:pt x="11" y="23"/>
                      </a:cubicBezTo>
                      <a:cubicBezTo>
                        <a:pt x="11" y="24"/>
                        <a:pt x="11" y="24"/>
                        <a:pt x="11" y="24"/>
                      </a:cubicBezTo>
                      <a:cubicBezTo>
                        <a:pt x="11" y="25"/>
                        <a:pt x="11" y="25"/>
                        <a:pt x="11" y="25"/>
                      </a:cubicBezTo>
                      <a:cubicBezTo>
                        <a:pt x="11" y="26"/>
                        <a:pt x="11" y="26"/>
                        <a:pt x="11" y="26"/>
                      </a:cubicBezTo>
                      <a:cubicBezTo>
                        <a:pt x="11" y="26"/>
                        <a:pt x="11" y="26"/>
                        <a:pt x="11" y="26"/>
                      </a:cubicBezTo>
                      <a:cubicBezTo>
                        <a:pt x="11" y="27"/>
                        <a:pt x="11" y="27"/>
                        <a:pt x="11" y="27"/>
                      </a:cubicBezTo>
                      <a:cubicBezTo>
                        <a:pt x="11" y="28"/>
                        <a:pt x="11" y="28"/>
                        <a:pt x="11" y="28"/>
                      </a:cubicBezTo>
                      <a:cubicBezTo>
                        <a:pt x="11" y="29"/>
                        <a:pt x="11" y="29"/>
                        <a:pt x="11" y="29"/>
                      </a:cubicBezTo>
                      <a:cubicBezTo>
                        <a:pt x="11" y="30"/>
                        <a:pt x="11" y="30"/>
                        <a:pt x="11" y="30"/>
                      </a:cubicBezTo>
                      <a:cubicBezTo>
                        <a:pt x="11" y="31"/>
                        <a:pt x="11" y="31"/>
                        <a:pt x="11" y="31"/>
                      </a:cubicBezTo>
                      <a:cubicBezTo>
                        <a:pt x="11" y="31"/>
                        <a:pt x="11" y="31"/>
                        <a:pt x="11" y="31"/>
                      </a:cubicBezTo>
                      <a:cubicBezTo>
                        <a:pt x="11" y="32"/>
                        <a:pt x="11" y="32"/>
                        <a:pt x="11" y="32"/>
                      </a:cubicBezTo>
                      <a:cubicBezTo>
                        <a:pt x="11" y="32"/>
                        <a:pt x="11" y="32"/>
                        <a:pt x="11" y="32"/>
                      </a:cubicBezTo>
                      <a:cubicBezTo>
                        <a:pt x="11" y="33"/>
                        <a:pt x="11" y="33"/>
                        <a:pt x="11" y="33"/>
                      </a:cubicBezTo>
                      <a:cubicBezTo>
                        <a:pt x="11" y="34"/>
                        <a:pt x="11" y="34"/>
                        <a:pt x="11" y="34"/>
                      </a:cubicBezTo>
                      <a:cubicBezTo>
                        <a:pt x="11" y="34"/>
                        <a:pt x="11" y="34"/>
                        <a:pt x="11" y="34"/>
                      </a:cubicBezTo>
                      <a:cubicBezTo>
                        <a:pt x="11" y="35"/>
                        <a:pt x="11" y="35"/>
                        <a:pt x="11" y="35"/>
                      </a:cubicBezTo>
                      <a:cubicBezTo>
                        <a:pt x="11" y="35"/>
                        <a:pt x="11" y="35"/>
                        <a:pt x="11" y="35"/>
                      </a:cubicBezTo>
                      <a:cubicBezTo>
                        <a:pt x="11" y="35"/>
                        <a:pt x="11" y="35"/>
                        <a:pt x="11" y="35"/>
                      </a:cubicBezTo>
                      <a:cubicBezTo>
                        <a:pt x="10" y="35"/>
                        <a:pt x="10" y="35"/>
                        <a:pt x="10" y="35"/>
                      </a:cubicBezTo>
                      <a:cubicBezTo>
                        <a:pt x="10" y="35"/>
                        <a:pt x="10" y="35"/>
                        <a:pt x="10" y="35"/>
                      </a:cubicBezTo>
                      <a:cubicBezTo>
                        <a:pt x="10" y="35"/>
                        <a:pt x="10" y="35"/>
                        <a:pt x="10" y="35"/>
                      </a:cubicBezTo>
                      <a:cubicBezTo>
                        <a:pt x="10" y="35"/>
                        <a:pt x="10" y="35"/>
                        <a:pt x="10" y="35"/>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10" y="38"/>
                        <a:pt x="10" y="38"/>
                        <a:pt x="10" y="38"/>
                      </a:cubicBezTo>
                      <a:cubicBezTo>
                        <a:pt x="10" y="38"/>
                        <a:pt x="10" y="39"/>
                        <a:pt x="10" y="40"/>
                      </a:cubicBezTo>
                      <a:cubicBezTo>
                        <a:pt x="10" y="41"/>
                        <a:pt x="10" y="41"/>
                        <a:pt x="10" y="41"/>
                      </a:cubicBezTo>
                      <a:cubicBezTo>
                        <a:pt x="10" y="41"/>
                        <a:pt x="10" y="41"/>
                        <a:pt x="10" y="41"/>
                      </a:cubicBezTo>
                      <a:cubicBezTo>
                        <a:pt x="10" y="41"/>
                        <a:pt x="10" y="41"/>
                        <a:pt x="10" y="41"/>
                      </a:cubicBezTo>
                      <a:cubicBezTo>
                        <a:pt x="10" y="41"/>
                        <a:pt x="10" y="41"/>
                        <a:pt x="10" y="41"/>
                      </a:cubicBezTo>
                      <a:cubicBezTo>
                        <a:pt x="11" y="42"/>
                        <a:pt x="11" y="42"/>
                        <a:pt x="11" y="42"/>
                      </a:cubicBezTo>
                      <a:cubicBezTo>
                        <a:pt x="10" y="42"/>
                        <a:pt x="10" y="42"/>
                        <a:pt x="10" y="42"/>
                      </a:cubicBezTo>
                      <a:cubicBezTo>
                        <a:pt x="11" y="42"/>
                        <a:pt x="11" y="42"/>
                        <a:pt x="11" y="42"/>
                      </a:cubicBezTo>
                      <a:cubicBezTo>
                        <a:pt x="11" y="43"/>
                        <a:pt x="11" y="43"/>
                        <a:pt x="11" y="43"/>
                      </a:cubicBezTo>
                      <a:cubicBezTo>
                        <a:pt x="11" y="43"/>
                        <a:pt x="11" y="43"/>
                        <a:pt x="11" y="43"/>
                      </a:cubicBezTo>
                      <a:cubicBezTo>
                        <a:pt x="12" y="45"/>
                        <a:pt x="12" y="45"/>
                        <a:pt x="12" y="45"/>
                      </a:cubicBezTo>
                      <a:cubicBezTo>
                        <a:pt x="12" y="45"/>
                        <a:pt x="12" y="45"/>
                        <a:pt x="12" y="45"/>
                      </a:cubicBezTo>
                      <a:cubicBezTo>
                        <a:pt x="12" y="45"/>
                        <a:pt x="12" y="45"/>
                        <a:pt x="12" y="45"/>
                      </a:cubicBezTo>
                      <a:cubicBezTo>
                        <a:pt x="12" y="45"/>
                        <a:pt x="12" y="45"/>
                        <a:pt x="12" y="45"/>
                      </a:cubicBezTo>
                      <a:cubicBezTo>
                        <a:pt x="12" y="46"/>
                        <a:pt x="12" y="46"/>
                        <a:pt x="12" y="46"/>
                      </a:cubicBezTo>
                      <a:cubicBezTo>
                        <a:pt x="12" y="46"/>
                        <a:pt x="12" y="46"/>
                        <a:pt x="12" y="46"/>
                      </a:cubicBezTo>
                      <a:cubicBezTo>
                        <a:pt x="12" y="46"/>
                        <a:pt x="12" y="46"/>
                        <a:pt x="12" y="46"/>
                      </a:cubicBezTo>
                      <a:cubicBezTo>
                        <a:pt x="12" y="47"/>
                        <a:pt x="12" y="47"/>
                        <a:pt x="12"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4" y="50"/>
                        <a:pt x="14" y="50"/>
                        <a:pt x="14" y="50"/>
                      </a:cubicBezTo>
                      <a:cubicBezTo>
                        <a:pt x="15" y="51"/>
                        <a:pt x="15" y="51"/>
                        <a:pt x="15" y="51"/>
                      </a:cubicBezTo>
                      <a:cubicBezTo>
                        <a:pt x="15" y="51"/>
                        <a:pt x="15" y="51"/>
                        <a:pt x="15" y="51"/>
                      </a:cubicBezTo>
                      <a:cubicBezTo>
                        <a:pt x="16" y="51"/>
                        <a:pt x="16" y="51"/>
                        <a:pt x="16" y="51"/>
                      </a:cubicBezTo>
                      <a:cubicBezTo>
                        <a:pt x="16" y="51"/>
                        <a:pt x="16" y="51"/>
                        <a:pt x="16" y="51"/>
                      </a:cubicBezTo>
                      <a:cubicBezTo>
                        <a:pt x="16" y="52"/>
                        <a:pt x="16" y="52"/>
                        <a:pt x="16" y="52"/>
                      </a:cubicBezTo>
                      <a:cubicBezTo>
                        <a:pt x="16" y="52"/>
                        <a:pt x="16" y="52"/>
                        <a:pt x="16" y="52"/>
                      </a:cubicBezTo>
                      <a:cubicBezTo>
                        <a:pt x="16" y="53"/>
                        <a:pt x="16" y="53"/>
                        <a:pt x="16" y="53"/>
                      </a:cubicBezTo>
                      <a:cubicBezTo>
                        <a:pt x="16" y="53"/>
                        <a:pt x="16" y="53"/>
                        <a:pt x="16" y="53"/>
                      </a:cubicBezTo>
                      <a:cubicBezTo>
                        <a:pt x="15" y="53"/>
                        <a:pt x="15" y="53"/>
                        <a:pt x="15" y="53"/>
                      </a:cubicBezTo>
                      <a:cubicBezTo>
                        <a:pt x="15" y="54"/>
                        <a:pt x="15" y="54"/>
                        <a:pt x="15" y="54"/>
                      </a:cubicBezTo>
                      <a:cubicBezTo>
                        <a:pt x="14" y="54"/>
                        <a:pt x="14" y="54"/>
                        <a:pt x="14" y="54"/>
                      </a:cubicBezTo>
                      <a:cubicBezTo>
                        <a:pt x="14" y="54"/>
                        <a:pt x="14" y="54"/>
                        <a:pt x="14" y="54"/>
                      </a:cubicBezTo>
                      <a:cubicBezTo>
                        <a:pt x="12" y="55"/>
                        <a:pt x="12" y="55"/>
                        <a:pt x="12" y="55"/>
                      </a:cubicBezTo>
                      <a:cubicBezTo>
                        <a:pt x="12" y="55"/>
                        <a:pt x="12" y="55"/>
                        <a:pt x="12" y="55"/>
                      </a:cubicBezTo>
                      <a:cubicBezTo>
                        <a:pt x="11" y="55"/>
                        <a:pt x="11" y="55"/>
                        <a:pt x="11" y="55"/>
                      </a:cubicBezTo>
                      <a:cubicBezTo>
                        <a:pt x="11" y="56"/>
                        <a:pt x="11" y="56"/>
                        <a:pt x="11" y="56"/>
                      </a:cubicBezTo>
                      <a:cubicBezTo>
                        <a:pt x="11" y="57"/>
                        <a:pt x="11" y="57"/>
                        <a:pt x="11" y="57"/>
                      </a:cubicBezTo>
                      <a:cubicBezTo>
                        <a:pt x="11" y="57"/>
                        <a:pt x="11" y="57"/>
                        <a:pt x="11" y="57"/>
                      </a:cubicBezTo>
                      <a:cubicBezTo>
                        <a:pt x="10" y="57"/>
                        <a:pt x="10" y="57"/>
                        <a:pt x="10" y="57"/>
                      </a:cubicBezTo>
                      <a:cubicBezTo>
                        <a:pt x="10" y="57"/>
                        <a:pt x="10" y="57"/>
                        <a:pt x="10" y="57"/>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59"/>
                        <a:pt x="9" y="59"/>
                        <a:pt x="9" y="59"/>
                      </a:cubicBezTo>
                      <a:cubicBezTo>
                        <a:pt x="9" y="60"/>
                        <a:pt x="9" y="60"/>
                        <a:pt x="9" y="60"/>
                      </a:cubicBezTo>
                      <a:cubicBezTo>
                        <a:pt x="9" y="60"/>
                        <a:pt x="9" y="60"/>
                        <a:pt x="9" y="60"/>
                      </a:cubicBezTo>
                      <a:cubicBezTo>
                        <a:pt x="9" y="60"/>
                        <a:pt x="9" y="60"/>
                        <a:pt x="9" y="60"/>
                      </a:cubicBezTo>
                      <a:cubicBezTo>
                        <a:pt x="9" y="60"/>
                        <a:pt x="9" y="60"/>
                        <a:pt x="9" y="60"/>
                      </a:cubicBezTo>
                      <a:cubicBezTo>
                        <a:pt x="9" y="61"/>
                        <a:pt x="9" y="61"/>
                        <a:pt x="9" y="61"/>
                      </a:cubicBezTo>
                      <a:cubicBezTo>
                        <a:pt x="9" y="61"/>
                        <a:pt x="9" y="61"/>
                        <a:pt x="9" y="61"/>
                      </a:cubicBezTo>
                      <a:cubicBezTo>
                        <a:pt x="9" y="61"/>
                        <a:pt x="9" y="61"/>
                        <a:pt x="9" y="61"/>
                      </a:cubicBezTo>
                      <a:cubicBezTo>
                        <a:pt x="9" y="61"/>
                        <a:pt x="9" y="61"/>
                        <a:pt x="9" y="61"/>
                      </a:cubicBezTo>
                      <a:cubicBezTo>
                        <a:pt x="9" y="62"/>
                        <a:pt x="9" y="62"/>
                        <a:pt x="9" y="62"/>
                      </a:cubicBezTo>
                      <a:cubicBezTo>
                        <a:pt x="9" y="62"/>
                        <a:pt x="9" y="62"/>
                        <a:pt x="9" y="62"/>
                      </a:cubicBezTo>
                      <a:cubicBezTo>
                        <a:pt x="9" y="62"/>
                        <a:pt x="9" y="62"/>
                        <a:pt x="9" y="62"/>
                      </a:cubicBezTo>
                      <a:cubicBezTo>
                        <a:pt x="9" y="62"/>
                        <a:pt x="9" y="62"/>
                        <a:pt x="9" y="62"/>
                      </a:cubicBezTo>
                      <a:cubicBezTo>
                        <a:pt x="9" y="62"/>
                        <a:pt x="9" y="62"/>
                        <a:pt x="9" y="62"/>
                      </a:cubicBezTo>
                      <a:cubicBezTo>
                        <a:pt x="9" y="63"/>
                        <a:pt x="9" y="63"/>
                        <a:pt x="9" y="63"/>
                      </a:cubicBezTo>
                      <a:cubicBezTo>
                        <a:pt x="9" y="63"/>
                        <a:pt x="9" y="63"/>
                        <a:pt x="9" y="63"/>
                      </a:cubicBezTo>
                      <a:cubicBezTo>
                        <a:pt x="8" y="63"/>
                        <a:pt x="8" y="63"/>
                        <a:pt x="8" y="63"/>
                      </a:cubicBezTo>
                      <a:cubicBezTo>
                        <a:pt x="8" y="63"/>
                        <a:pt x="8" y="63"/>
                        <a:pt x="8" y="63"/>
                      </a:cubicBezTo>
                      <a:cubicBezTo>
                        <a:pt x="8" y="64"/>
                        <a:pt x="8" y="64"/>
                        <a:pt x="8" y="64"/>
                      </a:cubicBezTo>
                      <a:cubicBezTo>
                        <a:pt x="8" y="64"/>
                        <a:pt x="8" y="64"/>
                        <a:pt x="8" y="64"/>
                      </a:cubicBezTo>
                      <a:cubicBezTo>
                        <a:pt x="8" y="65"/>
                        <a:pt x="8" y="65"/>
                        <a:pt x="8" y="65"/>
                      </a:cubicBezTo>
                      <a:cubicBezTo>
                        <a:pt x="8" y="65"/>
                        <a:pt x="8" y="65"/>
                        <a:pt x="8" y="65"/>
                      </a:cubicBezTo>
                      <a:cubicBezTo>
                        <a:pt x="8" y="65"/>
                        <a:pt x="8" y="65"/>
                        <a:pt x="8" y="65"/>
                      </a:cubicBezTo>
                      <a:cubicBezTo>
                        <a:pt x="8" y="65"/>
                        <a:pt x="8" y="65"/>
                        <a:pt x="8" y="65"/>
                      </a:cubicBezTo>
                      <a:cubicBezTo>
                        <a:pt x="8" y="65"/>
                        <a:pt x="8" y="65"/>
                        <a:pt x="8" y="65"/>
                      </a:cubicBezTo>
                      <a:cubicBezTo>
                        <a:pt x="8" y="66"/>
                        <a:pt x="8" y="66"/>
                        <a:pt x="8" y="66"/>
                      </a:cubicBezTo>
                      <a:cubicBezTo>
                        <a:pt x="8" y="66"/>
                        <a:pt x="8" y="66"/>
                        <a:pt x="8" y="66"/>
                      </a:cubicBezTo>
                      <a:cubicBezTo>
                        <a:pt x="7" y="66"/>
                        <a:pt x="7" y="66"/>
                        <a:pt x="7" y="66"/>
                      </a:cubicBezTo>
                      <a:cubicBezTo>
                        <a:pt x="7" y="66"/>
                        <a:pt x="7" y="66"/>
                        <a:pt x="7" y="66"/>
                      </a:cubicBezTo>
                      <a:cubicBezTo>
                        <a:pt x="7" y="66"/>
                        <a:pt x="7" y="66"/>
                        <a:pt x="7" y="66"/>
                      </a:cubicBezTo>
                      <a:cubicBezTo>
                        <a:pt x="7" y="67"/>
                        <a:pt x="7" y="67"/>
                        <a:pt x="7" y="67"/>
                      </a:cubicBezTo>
                      <a:cubicBezTo>
                        <a:pt x="6" y="68"/>
                        <a:pt x="6" y="68"/>
                        <a:pt x="6" y="68"/>
                      </a:cubicBezTo>
                      <a:cubicBezTo>
                        <a:pt x="6" y="68"/>
                        <a:pt x="6" y="68"/>
                        <a:pt x="6" y="68"/>
                      </a:cubicBezTo>
                      <a:cubicBezTo>
                        <a:pt x="5" y="68"/>
                        <a:pt x="5" y="68"/>
                        <a:pt x="5" y="68"/>
                      </a:cubicBezTo>
                      <a:cubicBezTo>
                        <a:pt x="4" y="68"/>
                        <a:pt x="4" y="68"/>
                        <a:pt x="4" y="68"/>
                      </a:cubicBezTo>
                      <a:cubicBezTo>
                        <a:pt x="4" y="68"/>
                        <a:pt x="4" y="68"/>
                        <a:pt x="4" y="68"/>
                      </a:cubicBezTo>
                      <a:cubicBezTo>
                        <a:pt x="4" y="68"/>
                        <a:pt x="4" y="68"/>
                        <a:pt x="4" y="68"/>
                      </a:cubicBezTo>
                      <a:cubicBezTo>
                        <a:pt x="4" y="69"/>
                        <a:pt x="4" y="69"/>
                        <a:pt x="4" y="69"/>
                      </a:cubicBezTo>
                      <a:cubicBezTo>
                        <a:pt x="4" y="69"/>
                        <a:pt x="4" y="69"/>
                        <a:pt x="4" y="69"/>
                      </a:cubicBezTo>
                      <a:cubicBezTo>
                        <a:pt x="5" y="69"/>
                        <a:pt x="5" y="69"/>
                        <a:pt x="5" y="69"/>
                      </a:cubicBezTo>
                      <a:cubicBezTo>
                        <a:pt x="4" y="69"/>
                        <a:pt x="4" y="69"/>
                        <a:pt x="4" y="69"/>
                      </a:cubicBezTo>
                      <a:cubicBezTo>
                        <a:pt x="4" y="69"/>
                        <a:pt x="4" y="69"/>
                        <a:pt x="4" y="69"/>
                      </a:cubicBezTo>
                      <a:cubicBezTo>
                        <a:pt x="4" y="70"/>
                        <a:pt x="4" y="70"/>
                        <a:pt x="4" y="70"/>
                      </a:cubicBezTo>
                      <a:cubicBezTo>
                        <a:pt x="4" y="70"/>
                        <a:pt x="4" y="70"/>
                        <a:pt x="4" y="70"/>
                      </a:cubicBezTo>
                      <a:cubicBezTo>
                        <a:pt x="4" y="71"/>
                        <a:pt x="4" y="71"/>
                        <a:pt x="4" y="71"/>
                      </a:cubicBezTo>
                      <a:cubicBezTo>
                        <a:pt x="4" y="71"/>
                        <a:pt x="4" y="71"/>
                        <a:pt x="4" y="71"/>
                      </a:cubicBezTo>
                      <a:cubicBezTo>
                        <a:pt x="5" y="72"/>
                        <a:pt x="5" y="72"/>
                        <a:pt x="5" y="72"/>
                      </a:cubicBezTo>
                      <a:cubicBezTo>
                        <a:pt x="4" y="73"/>
                        <a:pt x="4" y="73"/>
                        <a:pt x="4" y="73"/>
                      </a:cubicBezTo>
                      <a:cubicBezTo>
                        <a:pt x="4" y="74"/>
                        <a:pt x="4" y="74"/>
                        <a:pt x="4" y="74"/>
                      </a:cubicBezTo>
                      <a:cubicBezTo>
                        <a:pt x="4" y="75"/>
                        <a:pt x="4" y="75"/>
                        <a:pt x="4" y="75"/>
                      </a:cubicBezTo>
                      <a:cubicBezTo>
                        <a:pt x="4" y="75"/>
                        <a:pt x="4" y="75"/>
                        <a:pt x="4" y="75"/>
                      </a:cubicBezTo>
                      <a:cubicBezTo>
                        <a:pt x="5" y="76"/>
                        <a:pt x="5" y="76"/>
                        <a:pt x="5" y="76"/>
                      </a:cubicBezTo>
                      <a:cubicBezTo>
                        <a:pt x="6" y="76"/>
                        <a:pt x="6" y="76"/>
                        <a:pt x="6" y="76"/>
                      </a:cubicBezTo>
                      <a:cubicBezTo>
                        <a:pt x="7" y="76"/>
                        <a:pt x="7" y="76"/>
                        <a:pt x="7" y="76"/>
                      </a:cubicBezTo>
                      <a:cubicBezTo>
                        <a:pt x="7" y="77"/>
                        <a:pt x="7" y="77"/>
                        <a:pt x="7" y="77"/>
                      </a:cubicBezTo>
                      <a:cubicBezTo>
                        <a:pt x="7" y="77"/>
                        <a:pt x="7" y="77"/>
                        <a:pt x="7" y="77"/>
                      </a:cubicBezTo>
                      <a:cubicBezTo>
                        <a:pt x="7" y="77"/>
                        <a:pt x="7" y="77"/>
                        <a:pt x="7" y="77"/>
                      </a:cubicBezTo>
                      <a:cubicBezTo>
                        <a:pt x="7" y="78"/>
                        <a:pt x="7" y="78"/>
                        <a:pt x="7" y="78"/>
                      </a:cubicBezTo>
                      <a:cubicBezTo>
                        <a:pt x="7" y="78"/>
                        <a:pt x="7" y="78"/>
                        <a:pt x="7" y="78"/>
                      </a:cubicBezTo>
                      <a:cubicBezTo>
                        <a:pt x="7" y="79"/>
                        <a:pt x="7" y="79"/>
                        <a:pt x="7" y="79"/>
                      </a:cubicBezTo>
                      <a:cubicBezTo>
                        <a:pt x="7" y="80"/>
                        <a:pt x="7" y="80"/>
                        <a:pt x="7" y="80"/>
                      </a:cubicBezTo>
                      <a:cubicBezTo>
                        <a:pt x="7" y="80"/>
                        <a:pt x="7" y="80"/>
                        <a:pt x="7" y="80"/>
                      </a:cubicBezTo>
                      <a:cubicBezTo>
                        <a:pt x="6" y="80"/>
                        <a:pt x="6" y="80"/>
                        <a:pt x="6" y="80"/>
                      </a:cubicBezTo>
                      <a:cubicBezTo>
                        <a:pt x="6" y="80"/>
                        <a:pt x="6" y="80"/>
                        <a:pt x="6" y="80"/>
                      </a:cubicBezTo>
                      <a:cubicBezTo>
                        <a:pt x="6" y="81"/>
                        <a:pt x="6" y="81"/>
                        <a:pt x="6" y="81"/>
                      </a:cubicBezTo>
                      <a:cubicBezTo>
                        <a:pt x="6" y="81"/>
                        <a:pt x="6" y="81"/>
                        <a:pt x="6" y="81"/>
                      </a:cubicBezTo>
                      <a:cubicBezTo>
                        <a:pt x="6" y="81"/>
                        <a:pt x="6" y="81"/>
                        <a:pt x="6" y="81"/>
                      </a:cubicBezTo>
                      <a:cubicBezTo>
                        <a:pt x="6" y="82"/>
                        <a:pt x="6" y="82"/>
                        <a:pt x="6" y="82"/>
                      </a:cubicBezTo>
                      <a:cubicBezTo>
                        <a:pt x="5" y="82"/>
                        <a:pt x="5" y="82"/>
                        <a:pt x="5" y="82"/>
                      </a:cubicBezTo>
                      <a:cubicBezTo>
                        <a:pt x="3" y="81"/>
                        <a:pt x="3" y="81"/>
                        <a:pt x="3" y="81"/>
                      </a:cubicBezTo>
                      <a:cubicBezTo>
                        <a:pt x="2" y="82"/>
                        <a:pt x="2" y="82"/>
                        <a:pt x="2" y="82"/>
                      </a:cubicBezTo>
                      <a:cubicBezTo>
                        <a:pt x="2" y="82"/>
                        <a:pt x="2" y="82"/>
                        <a:pt x="2" y="82"/>
                      </a:cubicBezTo>
                      <a:cubicBezTo>
                        <a:pt x="2" y="82"/>
                        <a:pt x="2" y="82"/>
                        <a:pt x="2" y="82"/>
                      </a:cubicBezTo>
                      <a:cubicBezTo>
                        <a:pt x="2" y="82"/>
                        <a:pt x="2" y="82"/>
                        <a:pt x="2" y="82"/>
                      </a:cubicBezTo>
                      <a:cubicBezTo>
                        <a:pt x="2" y="83"/>
                        <a:pt x="2" y="83"/>
                        <a:pt x="2" y="83"/>
                      </a:cubicBezTo>
                      <a:cubicBezTo>
                        <a:pt x="2" y="83"/>
                        <a:pt x="2" y="83"/>
                        <a:pt x="2" y="83"/>
                      </a:cubicBezTo>
                      <a:cubicBezTo>
                        <a:pt x="2" y="83"/>
                        <a:pt x="2" y="83"/>
                        <a:pt x="2" y="83"/>
                      </a:cubicBezTo>
                      <a:cubicBezTo>
                        <a:pt x="1" y="83"/>
                        <a:pt x="1" y="83"/>
                        <a:pt x="1" y="83"/>
                      </a:cubicBezTo>
                      <a:cubicBezTo>
                        <a:pt x="1" y="83"/>
                        <a:pt x="1" y="83"/>
                        <a:pt x="1" y="83"/>
                      </a:cubicBezTo>
                      <a:cubicBezTo>
                        <a:pt x="1" y="84"/>
                        <a:pt x="1" y="84"/>
                        <a:pt x="1" y="84"/>
                      </a:cubicBezTo>
                      <a:cubicBezTo>
                        <a:pt x="1" y="84"/>
                        <a:pt x="1" y="84"/>
                        <a:pt x="1" y="84"/>
                      </a:cubicBezTo>
                      <a:cubicBezTo>
                        <a:pt x="1" y="85"/>
                        <a:pt x="1" y="85"/>
                        <a:pt x="1" y="85"/>
                      </a:cubicBezTo>
                      <a:cubicBezTo>
                        <a:pt x="0" y="85"/>
                        <a:pt x="0" y="85"/>
                        <a:pt x="0" y="85"/>
                      </a:cubicBezTo>
                      <a:cubicBezTo>
                        <a:pt x="0" y="86"/>
                        <a:pt x="0" y="86"/>
                        <a:pt x="0" y="86"/>
                      </a:cubicBezTo>
                      <a:cubicBezTo>
                        <a:pt x="10" y="91"/>
                        <a:pt x="21" y="96"/>
                        <a:pt x="31" y="101"/>
                      </a:cubicBezTo>
                      <a:cubicBezTo>
                        <a:pt x="36" y="104"/>
                        <a:pt x="42" y="107"/>
                        <a:pt x="47" y="109"/>
                      </a:cubicBezTo>
                      <a:cubicBezTo>
                        <a:pt x="51" y="111"/>
                        <a:pt x="56" y="115"/>
                        <a:pt x="60" y="116"/>
                      </a:cubicBezTo>
                      <a:cubicBezTo>
                        <a:pt x="71" y="117"/>
                        <a:pt x="82" y="118"/>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8"/>
                      </a:cubicBezTo>
                      <a:cubicBezTo>
                        <a:pt x="95" y="99"/>
                        <a:pt x="96" y="80"/>
                        <a:pt x="98" y="60"/>
                      </a:cubicBezTo>
                      <a:cubicBezTo>
                        <a:pt x="99" y="50"/>
                        <a:pt x="99" y="40"/>
                        <a:pt x="100" y="31"/>
                      </a:cubicBezTo>
                      <a:cubicBezTo>
                        <a:pt x="101" y="26"/>
                        <a:pt x="101" y="21"/>
                        <a:pt x="101" y="16"/>
                      </a:cubicBezTo>
                      <a:cubicBezTo>
                        <a:pt x="102" y="14"/>
                        <a:pt x="102" y="11"/>
                        <a:pt x="102" y="8"/>
                      </a:cubicBezTo>
                      <a:cubicBezTo>
                        <a:pt x="102" y="8"/>
                        <a:pt x="100" y="8"/>
                        <a:pt x="100" y="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8" name="Group 227">
                <a:extLst>
                  <a:ext uri="{FF2B5EF4-FFF2-40B4-BE49-F238E27FC236}">
                    <a16:creationId xmlns="" xmlns:a16="http://schemas.microsoft.com/office/drawing/2014/main" id="{1FF92F09-857A-412D-BFD0-D75741D84A1F}"/>
                  </a:ext>
                </a:extLst>
              </p:cNvPr>
              <p:cNvGrpSpPr/>
              <p:nvPr/>
            </p:nvGrpSpPr>
            <p:grpSpPr>
              <a:xfrm>
                <a:off x="8860414" y="2229497"/>
                <a:ext cx="1178108" cy="1289996"/>
                <a:chOff x="6971286" y="3070587"/>
                <a:chExt cx="938411" cy="1027534"/>
              </a:xfrm>
              <a:grpFill/>
            </p:grpSpPr>
            <p:sp>
              <p:nvSpPr>
                <p:cNvPr id="229" name="Freeform 333">
                  <a:extLst>
                    <a:ext uri="{FF2B5EF4-FFF2-40B4-BE49-F238E27FC236}">
                      <a16:creationId xmlns="" xmlns:a16="http://schemas.microsoft.com/office/drawing/2014/main" id="{E0177FAE-85AE-417F-9AFD-029F4DD234C2}"/>
                    </a:ext>
                  </a:extLst>
                </p:cNvPr>
                <p:cNvSpPr>
                  <a:spLocks/>
                </p:cNvSpPr>
                <p:nvPr/>
              </p:nvSpPr>
              <p:spPr bwMode="auto">
                <a:xfrm>
                  <a:off x="7296322" y="4082393"/>
                  <a:ext cx="20970" cy="15728"/>
                </a:xfrm>
                <a:custGeom>
                  <a:avLst/>
                  <a:gdLst>
                    <a:gd name="T0" fmla="*/ 4 w 8"/>
                    <a:gd name="T1" fmla="*/ 0 h 6"/>
                    <a:gd name="T2" fmla="*/ 2 w 8"/>
                    <a:gd name="T3" fmla="*/ 0 h 6"/>
                    <a:gd name="T4" fmla="*/ 2 w 8"/>
                    <a:gd name="T5" fmla="*/ 0 h 6"/>
                    <a:gd name="T6" fmla="*/ 0 w 8"/>
                    <a:gd name="T7" fmla="*/ 2 h 6"/>
                    <a:gd name="T8" fmla="*/ 2 w 8"/>
                    <a:gd name="T9" fmla="*/ 4 h 6"/>
                    <a:gd name="T10" fmla="*/ 2 w 8"/>
                    <a:gd name="T11" fmla="*/ 4 h 6"/>
                    <a:gd name="T12" fmla="*/ 2 w 8"/>
                    <a:gd name="T13" fmla="*/ 4 h 6"/>
                    <a:gd name="T14" fmla="*/ 2 w 8"/>
                    <a:gd name="T15" fmla="*/ 4 h 6"/>
                    <a:gd name="T16" fmla="*/ 2 w 8"/>
                    <a:gd name="T17" fmla="*/ 4 h 6"/>
                    <a:gd name="T18" fmla="*/ 4 w 8"/>
                    <a:gd name="T19" fmla="*/ 4 h 6"/>
                    <a:gd name="T20" fmla="*/ 4 w 8"/>
                    <a:gd name="T21" fmla="*/ 4 h 6"/>
                    <a:gd name="T22" fmla="*/ 4 w 8"/>
                    <a:gd name="T23" fmla="*/ 4 h 6"/>
                    <a:gd name="T24" fmla="*/ 4 w 8"/>
                    <a:gd name="T25" fmla="*/ 4 h 6"/>
                    <a:gd name="T26" fmla="*/ 4 w 8"/>
                    <a:gd name="T27" fmla="*/ 6 h 6"/>
                    <a:gd name="T28" fmla="*/ 4 w 8"/>
                    <a:gd name="T29" fmla="*/ 6 h 6"/>
                    <a:gd name="T30" fmla="*/ 4 w 8"/>
                    <a:gd name="T31" fmla="*/ 6 h 6"/>
                    <a:gd name="T32" fmla="*/ 4 w 8"/>
                    <a:gd name="T33" fmla="*/ 6 h 6"/>
                    <a:gd name="T34" fmla="*/ 6 w 8"/>
                    <a:gd name="T35" fmla="*/ 4 h 6"/>
                    <a:gd name="T36" fmla="*/ 8 w 8"/>
                    <a:gd name="T37" fmla="*/ 2 h 6"/>
                    <a:gd name="T38" fmla="*/ 4 w 8"/>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6">
                      <a:moveTo>
                        <a:pt x="4" y="0"/>
                      </a:moveTo>
                      <a:lnTo>
                        <a:pt x="2" y="0"/>
                      </a:lnTo>
                      <a:lnTo>
                        <a:pt x="2" y="0"/>
                      </a:lnTo>
                      <a:lnTo>
                        <a:pt x="0" y="2"/>
                      </a:lnTo>
                      <a:lnTo>
                        <a:pt x="2" y="4"/>
                      </a:lnTo>
                      <a:lnTo>
                        <a:pt x="2" y="4"/>
                      </a:lnTo>
                      <a:lnTo>
                        <a:pt x="2" y="4"/>
                      </a:lnTo>
                      <a:lnTo>
                        <a:pt x="2" y="4"/>
                      </a:lnTo>
                      <a:lnTo>
                        <a:pt x="2" y="4"/>
                      </a:lnTo>
                      <a:lnTo>
                        <a:pt x="4" y="4"/>
                      </a:lnTo>
                      <a:lnTo>
                        <a:pt x="4" y="4"/>
                      </a:lnTo>
                      <a:lnTo>
                        <a:pt x="4" y="4"/>
                      </a:lnTo>
                      <a:lnTo>
                        <a:pt x="4" y="4"/>
                      </a:lnTo>
                      <a:lnTo>
                        <a:pt x="4" y="6"/>
                      </a:lnTo>
                      <a:lnTo>
                        <a:pt x="4" y="6"/>
                      </a:lnTo>
                      <a:lnTo>
                        <a:pt x="4" y="6"/>
                      </a:lnTo>
                      <a:lnTo>
                        <a:pt x="4" y="6"/>
                      </a:lnTo>
                      <a:lnTo>
                        <a:pt x="6" y="4"/>
                      </a:lnTo>
                      <a:lnTo>
                        <a:pt x="8" y="2"/>
                      </a:lnTo>
                      <a:lnTo>
                        <a:pt x="4" y="0"/>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0" name="Freeform 336">
                  <a:extLst>
                    <a:ext uri="{FF2B5EF4-FFF2-40B4-BE49-F238E27FC236}">
                      <a16:creationId xmlns="" xmlns:a16="http://schemas.microsoft.com/office/drawing/2014/main" id="{B512C83F-5D46-4D23-8BC0-A4843D002A7C}"/>
                    </a:ext>
                  </a:extLst>
                </p:cNvPr>
                <p:cNvSpPr>
                  <a:spLocks/>
                </p:cNvSpPr>
                <p:nvPr/>
              </p:nvSpPr>
              <p:spPr bwMode="auto">
                <a:xfrm>
                  <a:off x="7443113" y="3374653"/>
                  <a:ext cx="141548" cy="262126"/>
                </a:xfrm>
                <a:custGeom>
                  <a:avLst/>
                  <a:gdLst>
                    <a:gd name="T0" fmla="*/ 26 w 27"/>
                    <a:gd name="T1" fmla="*/ 7 h 50"/>
                    <a:gd name="T2" fmla="*/ 25 w 27"/>
                    <a:gd name="T3" fmla="*/ 5 h 50"/>
                    <a:gd name="T4" fmla="*/ 26 w 27"/>
                    <a:gd name="T5" fmla="*/ 1 h 50"/>
                    <a:gd name="T6" fmla="*/ 25 w 27"/>
                    <a:gd name="T7" fmla="*/ 0 h 50"/>
                    <a:gd name="T8" fmla="*/ 0 w 27"/>
                    <a:gd name="T9" fmla="*/ 7 h 50"/>
                    <a:gd name="T10" fmla="*/ 0 w 27"/>
                    <a:gd name="T11" fmla="*/ 8 h 50"/>
                    <a:gd name="T12" fmla="*/ 0 w 27"/>
                    <a:gd name="T13" fmla="*/ 9 h 50"/>
                    <a:gd name="T14" fmla="*/ 0 w 27"/>
                    <a:gd name="T15" fmla="*/ 9 h 50"/>
                    <a:gd name="T16" fmla="*/ 0 w 27"/>
                    <a:gd name="T17" fmla="*/ 10 h 50"/>
                    <a:gd name="T18" fmla="*/ 1 w 27"/>
                    <a:gd name="T19" fmla="*/ 10 h 50"/>
                    <a:gd name="T20" fmla="*/ 1 w 27"/>
                    <a:gd name="T21" fmla="*/ 11 h 50"/>
                    <a:gd name="T22" fmla="*/ 1 w 27"/>
                    <a:gd name="T23" fmla="*/ 12 h 50"/>
                    <a:gd name="T24" fmla="*/ 1 w 27"/>
                    <a:gd name="T25" fmla="*/ 14 h 50"/>
                    <a:gd name="T26" fmla="*/ 2 w 27"/>
                    <a:gd name="T27" fmla="*/ 15 h 50"/>
                    <a:gd name="T28" fmla="*/ 3 w 27"/>
                    <a:gd name="T29" fmla="*/ 17 h 50"/>
                    <a:gd name="T30" fmla="*/ 3 w 27"/>
                    <a:gd name="T31" fmla="*/ 18 h 50"/>
                    <a:gd name="T32" fmla="*/ 3 w 27"/>
                    <a:gd name="T33" fmla="*/ 19 h 50"/>
                    <a:gd name="T34" fmla="*/ 4 w 27"/>
                    <a:gd name="T35" fmla="*/ 20 h 50"/>
                    <a:gd name="T36" fmla="*/ 4 w 27"/>
                    <a:gd name="T37" fmla="*/ 21 h 50"/>
                    <a:gd name="T38" fmla="*/ 3 w 27"/>
                    <a:gd name="T39" fmla="*/ 22 h 50"/>
                    <a:gd name="T40" fmla="*/ 3 w 27"/>
                    <a:gd name="T41" fmla="*/ 23 h 50"/>
                    <a:gd name="T42" fmla="*/ 3 w 27"/>
                    <a:gd name="T43" fmla="*/ 25 h 50"/>
                    <a:gd name="T44" fmla="*/ 4 w 27"/>
                    <a:gd name="T45" fmla="*/ 26 h 50"/>
                    <a:gd name="T46" fmla="*/ 4 w 27"/>
                    <a:gd name="T47" fmla="*/ 27 h 50"/>
                    <a:gd name="T48" fmla="*/ 5 w 27"/>
                    <a:gd name="T49" fmla="*/ 28 h 50"/>
                    <a:gd name="T50" fmla="*/ 5 w 27"/>
                    <a:gd name="T51" fmla="*/ 28 h 50"/>
                    <a:gd name="T52" fmla="*/ 5 w 27"/>
                    <a:gd name="T53" fmla="*/ 29 h 50"/>
                    <a:gd name="T54" fmla="*/ 5 w 27"/>
                    <a:gd name="T55" fmla="*/ 30 h 50"/>
                    <a:gd name="T56" fmla="*/ 5 w 27"/>
                    <a:gd name="T57" fmla="*/ 33 h 50"/>
                    <a:gd name="T58" fmla="*/ 6 w 27"/>
                    <a:gd name="T59" fmla="*/ 34 h 50"/>
                    <a:gd name="T60" fmla="*/ 6 w 27"/>
                    <a:gd name="T61" fmla="*/ 34 h 50"/>
                    <a:gd name="T62" fmla="*/ 6 w 27"/>
                    <a:gd name="T63" fmla="*/ 34 h 50"/>
                    <a:gd name="T64" fmla="*/ 6 w 27"/>
                    <a:gd name="T65" fmla="*/ 33 h 50"/>
                    <a:gd name="T66" fmla="*/ 7 w 27"/>
                    <a:gd name="T67" fmla="*/ 33 h 50"/>
                    <a:gd name="T68" fmla="*/ 7 w 27"/>
                    <a:gd name="T69" fmla="*/ 33 h 50"/>
                    <a:gd name="T70" fmla="*/ 8 w 27"/>
                    <a:gd name="T71" fmla="*/ 34 h 50"/>
                    <a:gd name="T72" fmla="*/ 11 w 27"/>
                    <a:gd name="T73" fmla="*/ 48 h 50"/>
                    <a:gd name="T74" fmla="*/ 12 w 27"/>
                    <a:gd name="T75" fmla="*/ 50 h 50"/>
                    <a:gd name="T76" fmla="*/ 14 w 27"/>
                    <a:gd name="T77" fmla="*/ 49 h 50"/>
                    <a:gd name="T78" fmla="*/ 23 w 27"/>
                    <a:gd name="T79" fmla="*/ 47 h 50"/>
                    <a:gd name="T80" fmla="*/ 22 w 27"/>
                    <a:gd name="T81" fmla="*/ 46 h 50"/>
                    <a:gd name="T82" fmla="*/ 21 w 27"/>
                    <a:gd name="T83" fmla="*/ 45 h 50"/>
                    <a:gd name="T84" fmla="*/ 21 w 27"/>
                    <a:gd name="T85" fmla="*/ 44 h 50"/>
                    <a:gd name="T86" fmla="*/ 22 w 27"/>
                    <a:gd name="T87" fmla="*/ 42 h 50"/>
                    <a:gd name="T88" fmla="*/ 22 w 27"/>
                    <a:gd name="T89" fmla="*/ 40 h 50"/>
                    <a:gd name="T90" fmla="*/ 21 w 27"/>
                    <a:gd name="T91" fmla="*/ 38 h 50"/>
                    <a:gd name="T92" fmla="*/ 21 w 27"/>
                    <a:gd name="T93" fmla="*/ 37 h 50"/>
                    <a:gd name="T94" fmla="*/ 21 w 27"/>
                    <a:gd name="T95" fmla="*/ 37 h 50"/>
                    <a:gd name="T96" fmla="*/ 21 w 27"/>
                    <a:gd name="T97" fmla="*/ 36 h 50"/>
                    <a:gd name="T98" fmla="*/ 20 w 27"/>
                    <a:gd name="T99" fmla="*/ 31 h 50"/>
                    <a:gd name="T100" fmla="*/ 21 w 27"/>
                    <a:gd name="T101" fmla="*/ 29 h 50"/>
                    <a:gd name="T102" fmla="*/ 21 w 27"/>
                    <a:gd name="T103" fmla="*/ 27 h 50"/>
                    <a:gd name="T104" fmla="*/ 22 w 27"/>
                    <a:gd name="T105" fmla="*/ 25 h 50"/>
                    <a:gd name="T106" fmla="*/ 22 w 27"/>
                    <a:gd name="T107" fmla="*/ 22 h 50"/>
                    <a:gd name="T108" fmla="*/ 22 w 27"/>
                    <a:gd name="T109" fmla="*/ 22 h 50"/>
                    <a:gd name="T110" fmla="*/ 22 w 27"/>
                    <a:gd name="T111" fmla="*/ 19 h 50"/>
                    <a:gd name="T112" fmla="*/ 22 w 27"/>
                    <a:gd name="T113" fmla="*/ 14 h 50"/>
                    <a:gd name="T114" fmla="*/ 24 w 27"/>
                    <a:gd name="T115" fmla="*/ 14 h 50"/>
                    <a:gd name="T116" fmla="*/ 26 w 27"/>
                    <a:gd name="T117" fmla="*/ 11 h 50"/>
                    <a:gd name="T118" fmla="*/ 26 w 27"/>
                    <a:gd name="T119" fmla="*/ 10 h 50"/>
                    <a:gd name="T120" fmla="*/ 26 w 27"/>
                    <a:gd name="T121"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 h="50">
                      <a:moveTo>
                        <a:pt x="27" y="8"/>
                      </a:moveTo>
                      <a:cubicBezTo>
                        <a:pt x="27" y="8"/>
                        <a:pt x="27" y="8"/>
                        <a:pt x="27" y="8"/>
                      </a:cubicBezTo>
                      <a:cubicBezTo>
                        <a:pt x="26" y="8"/>
                        <a:pt x="26" y="8"/>
                        <a:pt x="26" y="8"/>
                      </a:cubicBezTo>
                      <a:cubicBezTo>
                        <a:pt x="26" y="7"/>
                        <a:pt x="26" y="7"/>
                        <a:pt x="26" y="7"/>
                      </a:cubicBezTo>
                      <a:cubicBezTo>
                        <a:pt x="26" y="6"/>
                        <a:pt x="26" y="6"/>
                        <a:pt x="26" y="6"/>
                      </a:cubicBezTo>
                      <a:cubicBezTo>
                        <a:pt x="25" y="6"/>
                        <a:pt x="25" y="6"/>
                        <a:pt x="25" y="6"/>
                      </a:cubicBezTo>
                      <a:cubicBezTo>
                        <a:pt x="25" y="6"/>
                        <a:pt x="25" y="6"/>
                        <a:pt x="25" y="6"/>
                      </a:cubicBezTo>
                      <a:cubicBezTo>
                        <a:pt x="25" y="5"/>
                        <a:pt x="25" y="5"/>
                        <a:pt x="25" y="5"/>
                      </a:cubicBezTo>
                      <a:cubicBezTo>
                        <a:pt x="25" y="5"/>
                        <a:pt x="25" y="5"/>
                        <a:pt x="25" y="5"/>
                      </a:cubicBezTo>
                      <a:cubicBezTo>
                        <a:pt x="25" y="4"/>
                        <a:pt x="25" y="4"/>
                        <a:pt x="25" y="4"/>
                      </a:cubicBezTo>
                      <a:cubicBezTo>
                        <a:pt x="25" y="3"/>
                        <a:pt x="25" y="3"/>
                        <a:pt x="26" y="2"/>
                      </a:cubicBezTo>
                      <a:cubicBezTo>
                        <a:pt x="26" y="1"/>
                        <a:pt x="26" y="1"/>
                        <a:pt x="26" y="1"/>
                      </a:cubicBezTo>
                      <a:cubicBezTo>
                        <a:pt x="26" y="1"/>
                        <a:pt x="26" y="1"/>
                        <a:pt x="26" y="1"/>
                      </a:cubicBezTo>
                      <a:cubicBezTo>
                        <a:pt x="25" y="1"/>
                        <a:pt x="25" y="1"/>
                        <a:pt x="25" y="1"/>
                      </a:cubicBezTo>
                      <a:cubicBezTo>
                        <a:pt x="25" y="1"/>
                        <a:pt x="25" y="1"/>
                        <a:pt x="25" y="1"/>
                      </a:cubicBezTo>
                      <a:cubicBezTo>
                        <a:pt x="25" y="0"/>
                        <a:pt x="25" y="0"/>
                        <a:pt x="25" y="0"/>
                      </a:cubicBezTo>
                      <a:cubicBezTo>
                        <a:pt x="25" y="0"/>
                        <a:pt x="25" y="0"/>
                        <a:pt x="25" y="0"/>
                      </a:cubicBezTo>
                      <a:cubicBezTo>
                        <a:pt x="25" y="0"/>
                        <a:pt x="25" y="0"/>
                        <a:pt x="25" y="0"/>
                      </a:cubicBezTo>
                      <a:cubicBezTo>
                        <a:pt x="17" y="2"/>
                        <a:pt x="8" y="4"/>
                        <a:pt x="0" y="6"/>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4" y="20"/>
                        <a:pt x="4" y="20"/>
                        <a:pt x="4" y="20"/>
                      </a:cubicBezTo>
                      <a:cubicBezTo>
                        <a:pt x="4" y="20"/>
                        <a:pt x="4" y="20"/>
                        <a:pt x="4" y="20"/>
                      </a:cubicBezTo>
                      <a:cubicBezTo>
                        <a:pt x="4" y="20"/>
                        <a:pt x="4" y="20"/>
                        <a:pt x="4" y="20"/>
                      </a:cubicBezTo>
                      <a:cubicBezTo>
                        <a:pt x="4" y="21"/>
                        <a:pt x="4" y="21"/>
                        <a:pt x="4" y="21"/>
                      </a:cubicBezTo>
                      <a:cubicBezTo>
                        <a:pt x="4" y="21"/>
                        <a:pt x="4" y="21"/>
                        <a:pt x="4" y="21"/>
                      </a:cubicBezTo>
                      <a:cubicBezTo>
                        <a:pt x="4" y="21"/>
                        <a:pt x="4" y="21"/>
                        <a:pt x="4" y="21"/>
                      </a:cubicBezTo>
                      <a:cubicBezTo>
                        <a:pt x="4" y="21"/>
                        <a:pt x="4" y="21"/>
                        <a:pt x="4" y="21"/>
                      </a:cubicBezTo>
                      <a:cubicBezTo>
                        <a:pt x="4" y="22"/>
                        <a:pt x="4" y="22"/>
                        <a:pt x="4"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3"/>
                        <a:pt x="3" y="23"/>
                        <a:pt x="3" y="23"/>
                      </a:cubicBezTo>
                      <a:cubicBezTo>
                        <a:pt x="3" y="23"/>
                        <a:pt x="3" y="23"/>
                        <a:pt x="3" y="23"/>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4" y="26"/>
                        <a:pt x="4" y="26"/>
                        <a:pt x="4" y="26"/>
                      </a:cubicBezTo>
                      <a:cubicBezTo>
                        <a:pt x="4" y="26"/>
                        <a:pt x="4" y="26"/>
                        <a:pt x="4" y="26"/>
                      </a:cubicBezTo>
                      <a:cubicBezTo>
                        <a:pt x="4" y="26"/>
                        <a:pt x="4" y="26"/>
                        <a:pt x="4" y="26"/>
                      </a:cubicBezTo>
                      <a:cubicBezTo>
                        <a:pt x="4" y="26"/>
                        <a:pt x="4" y="26"/>
                        <a:pt x="4" y="26"/>
                      </a:cubicBezTo>
                      <a:cubicBezTo>
                        <a:pt x="4" y="27"/>
                        <a:pt x="4" y="27"/>
                        <a:pt x="4" y="27"/>
                      </a:cubicBezTo>
                      <a:cubicBezTo>
                        <a:pt x="4" y="27"/>
                        <a:pt x="4" y="27"/>
                        <a:pt x="4" y="27"/>
                      </a:cubicBezTo>
                      <a:cubicBezTo>
                        <a:pt x="4" y="28"/>
                        <a:pt x="4" y="28"/>
                        <a:pt x="4" y="28"/>
                      </a:cubicBezTo>
                      <a:cubicBezTo>
                        <a:pt x="4" y="28"/>
                        <a:pt x="4" y="28"/>
                        <a:pt x="4"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0"/>
                        <a:pt x="5" y="30"/>
                        <a:pt x="5" y="30"/>
                      </a:cubicBezTo>
                      <a:cubicBezTo>
                        <a:pt x="6" y="31"/>
                        <a:pt x="6" y="31"/>
                        <a:pt x="6" y="31"/>
                      </a:cubicBezTo>
                      <a:cubicBezTo>
                        <a:pt x="6" y="31"/>
                        <a:pt x="6" y="31"/>
                        <a:pt x="6" y="31"/>
                      </a:cubicBezTo>
                      <a:cubicBezTo>
                        <a:pt x="5" y="33"/>
                        <a:pt x="5" y="33"/>
                        <a:pt x="5" y="33"/>
                      </a:cubicBezTo>
                      <a:cubicBezTo>
                        <a:pt x="5" y="33"/>
                        <a:pt x="5" y="33"/>
                        <a:pt x="5" y="33"/>
                      </a:cubicBezTo>
                      <a:cubicBezTo>
                        <a:pt x="5" y="33"/>
                        <a:pt x="5" y="33"/>
                        <a:pt x="5" y="33"/>
                      </a:cubicBezTo>
                      <a:cubicBezTo>
                        <a:pt x="5" y="34"/>
                        <a:pt x="5" y="34"/>
                        <a:pt x="5"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9" y="39"/>
                        <a:pt x="10" y="43"/>
                        <a:pt x="11" y="48"/>
                      </a:cubicBezTo>
                      <a:cubicBezTo>
                        <a:pt x="11" y="48"/>
                        <a:pt x="11" y="48"/>
                        <a:pt x="11" y="48"/>
                      </a:cubicBezTo>
                      <a:cubicBezTo>
                        <a:pt x="11" y="49"/>
                        <a:pt x="11" y="49"/>
                        <a:pt x="11" y="49"/>
                      </a:cubicBezTo>
                      <a:cubicBezTo>
                        <a:pt x="11" y="49"/>
                        <a:pt x="11" y="49"/>
                        <a:pt x="11" y="49"/>
                      </a:cubicBezTo>
                      <a:cubicBezTo>
                        <a:pt x="12" y="50"/>
                        <a:pt x="12" y="50"/>
                        <a:pt x="12" y="50"/>
                      </a:cubicBezTo>
                      <a:cubicBezTo>
                        <a:pt x="12" y="50"/>
                        <a:pt x="12" y="50"/>
                        <a:pt x="12" y="50"/>
                      </a:cubicBezTo>
                      <a:cubicBezTo>
                        <a:pt x="13" y="50"/>
                        <a:pt x="13" y="50"/>
                        <a:pt x="13" y="50"/>
                      </a:cubicBezTo>
                      <a:cubicBezTo>
                        <a:pt x="13" y="49"/>
                        <a:pt x="13" y="49"/>
                        <a:pt x="13" y="49"/>
                      </a:cubicBezTo>
                      <a:cubicBezTo>
                        <a:pt x="14" y="49"/>
                        <a:pt x="14" y="49"/>
                        <a:pt x="14" y="49"/>
                      </a:cubicBezTo>
                      <a:cubicBezTo>
                        <a:pt x="15" y="49"/>
                        <a:pt x="15" y="49"/>
                        <a:pt x="15" y="49"/>
                      </a:cubicBezTo>
                      <a:cubicBezTo>
                        <a:pt x="16" y="49"/>
                        <a:pt x="16" y="49"/>
                        <a:pt x="16" y="49"/>
                      </a:cubicBezTo>
                      <a:cubicBezTo>
                        <a:pt x="16" y="49"/>
                        <a:pt x="16" y="49"/>
                        <a:pt x="17" y="49"/>
                      </a:cubicBezTo>
                      <a:cubicBezTo>
                        <a:pt x="19" y="48"/>
                        <a:pt x="21" y="48"/>
                        <a:pt x="23" y="47"/>
                      </a:cubicBezTo>
                      <a:cubicBezTo>
                        <a:pt x="23" y="47"/>
                        <a:pt x="23" y="47"/>
                        <a:pt x="23" y="47"/>
                      </a:cubicBezTo>
                      <a:cubicBezTo>
                        <a:pt x="23" y="47"/>
                        <a:pt x="23" y="47"/>
                        <a:pt x="23" y="47"/>
                      </a:cubicBezTo>
                      <a:cubicBezTo>
                        <a:pt x="23" y="46"/>
                        <a:pt x="23" y="46"/>
                        <a:pt x="23" y="46"/>
                      </a:cubicBezTo>
                      <a:cubicBezTo>
                        <a:pt x="22" y="46"/>
                        <a:pt x="22" y="46"/>
                        <a:pt x="22" y="46"/>
                      </a:cubicBezTo>
                      <a:cubicBezTo>
                        <a:pt x="22" y="46"/>
                        <a:pt x="22" y="46"/>
                        <a:pt x="22" y="46"/>
                      </a:cubicBezTo>
                      <a:cubicBezTo>
                        <a:pt x="22" y="46"/>
                        <a:pt x="22" y="46"/>
                        <a:pt x="22" y="46"/>
                      </a:cubicBezTo>
                      <a:cubicBezTo>
                        <a:pt x="21" y="45"/>
                        <a:pt x="21" y="45"/>
                        <a:pt x="21" y="45"/>
                      </a:cubicBezTo>
                      <a:cubicBezTo>
                        <a:pt x="21" y="45"/>
                        <a:pt x="21" y="45"/>
                        <a:pt x="21" y="45"/>
                      </a:cubicBezTo>
                      <a:cubicBezTo>
                        <a:pt x="21" y="45"/>
                        <a:pt x="21" y="45"/>
                        <a:pt x="21" y="45"/>
                      </a:cubicBezTo>
                      <a:cubicBezTo>
                        <a:pt x="21" y="45"/>
                        <a:pt x="21" y="45"/>
                        <a:pt x="21" y="45"/>
                      </a:cubicBezTo>
                      <a:cubicBezTo>
                        <a:pt x="21" y="44"/>
                        <a:pt x="21" y="44"/>
                        <a:pt x="21" y="44"/>
                      </a:cubicBezTo>
                      <a:cubicBezTo>
                        <a:pt x="21" y="44"/>
                        <a:pt x="21" y="44"/>
                        <a:pt x="21" y="44"/>
                      </a:cubicBezTo>
                      <a:cubicBezTo>
                        <a:pt x="21" y="43"/>
                        <a:pt x="21" y="43"/>
                        <a:pt x="21" y="43"/>
                      </a:cubicBezTo>
                      <a:cubicBezTo>
                        <a:pt x="21" y="43"/>
                        <a:pt x="21" y="43"/>
                        <a:pt x="21" y="43"/>
                      </a:cubicBezTo>
                      <a:cubicBezTo>
                        <a:pt x="21" y="43"/>
                        <a:pt x="21" y="43"/>
                        <a:pt x="21" y="43"/>
                      </a:cubicBezTo>
                      <a:cubicBezTo>
                        <a:pt x="22" y="42"/>
                        <a:pt x="22" y="42"/>
                        <a:pt x="22" y="42"/>
                      </a:cubicBezTo>
                      <a:cubicBezTo>
                        <a:pt x="22" y="42"/>
                        <a:pt x="22" y="42"/>
                        <a:pt x="22" y="42"/>
                      </a:cubicBezTo>
                      <a:cubicBezTo>
                        <a:pt x="22" y="41"/>
                        <a:pt x="22" y="41"/>
                        <a:pt x="22" y="41"/>
                      </a:cubicBezTo>
                      <a:cubicBezTo>
                        <a:pt x="22" y="40"/>
                        <a:pt x="22" y="40"/>
                        <a:pt x="22" y="40"/>
                      </a:cubicBezTo>
                      <a:cubicBezTo>
                        <a:pt x="22" y="40"/>
                        <a:pt x="22" y="40"/>
                        <a:pt x="22" y="40"/>
                      </a:cubicBezTo>
                      <a:cubicBezTo>
                        <a:pt x="21" y="39"/>
                        <a:pt x="21" y="39"/>
                        <a:pt x="21" y="39"/>
                      </a:cubicBezTo>
                      <a:cubicBezTo>
                        <a:pt x="21" y="39"/>
                        <a:pt x="21" y="39"/>
                        <a:pt x="21" y="39"/>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6"/>
                        <a:pt x="21" y="36"/>
                        <a:pt x="21" y="36"/>
                      </a:cubicBezTo>
                      <a:cubicBezTo>
                        <a:pt x="21" y="36"/>
                        <a:pt x="21" y="36"/>
                        <a:pt x="21" y="36"/>
                      </a:cubicBezTo>
                      <a:cubicBezTo>
                        <a:pt x="21" y="35"/>
                        <a:pt x="21" y="35"/>
                        <a:pt x="21" y="35"/>
                      </a:cubicBezTo>
                      <a:cubicBezTo>
                        <a:pt x="20" y="32"/>
                        <a:pt x="20" y="32"/>
                        <a:pt x="20" y="32"/>
                      </a:cubicBezTo>
                      <a:cubicBezTo>
                        <a:pt x="20" y="31"/>
                        <a:pt x="20" y="31"/>
                        <a:pt x="20" y="31"/>
                      </a:cubicBezTo>
                      <a:cubicBezTo>
                        <a:pt x="20" y="31"/>
                        <a:pt x="20" y="31"/>
                        <a:pt x="20" y="31"/>
                      </a:cubicBezTo>
                      <a:cubicBezTo>
                        <a:pt x="21" y="30"/>
                        <a:pt x="21" y="30"/>
                        <a:pt x="21" y="30"/>
                      </a:cubicBezTo>
                      <a:cubicBezTo>
                        <a:pt x="21" y="30"/>
                        <a:pt x="21" y="30"/>
                        <a:pt x="21" y="30"/>
                      </a:cubicBezTo>
                      <a:cubicBezTo>
                        <a:pt x="21" y="29"/>
                        <a:pt x="21" y="29"/>
                        <a:pt x="21" y="29"/>
                      </a:cubicBezTo>
                      <a:cubicBezTo>
                        <a:pt x="21" y="29"/>
                        <a:pt x="21" y="29"/>
                        <a:pt x="21" y="29"/>
                      </a:cubicBezTo>
                      <a:cubicBezTo>
                        <a:pt x="21" y="28"/>
                        <a:pt x="21" y="28"/>
                        <a:pt x="21" y="28"/>
                      </a:cubicBezTo>
                      <a:cubicBezTo>
                        <a:pt x="21" y="28"/>
                        <a:pt x="21" y="28"/>
                        <a:pt x="21" y="28"/>
                      </a:cubicBezTo>
                      <a:cubicBezTo>
                        <a:pt x="21" y="27"/>
                        <a:pt x="21" y="27"/>
                        <a:pt x="21" y="27"/>
                      </a:cubicBezTo>
                      <a:cubicBezTo>
                        <a:pt x="21" y="27"/>
                        <a:pt x="21" y="27"/>
                        <a:pt x="21" y="27"/>
                      </a:cubicBezTo>
                      <a:cubicBezTo>
                        <a:pt x="22" y="26"/>
                        <a:pt x="22" y="26"/>
                        <a:pt x="22" y="26"/>
                      </a:cubicBezTo>
                      <a:cubicBezTo>
                        <a:pt x="22" y="26"/>
                        <a:pt x="22" y="26"/>
                        <a:pt x="22" y="26"/>
                      </a:cubicBezTo>
                      <a:cubicBezTo>
                        <a:pt x="22" y="25"/>
                        <a:pt x="22" y="25"/>
                        <a:pt x="22" y="25"/>
                      </a:cubicBezTo>
                      <a:cubicBezTo>
                        <a:pt x="22" y="25"/>
                        <a:pt x="22" y="25"/>
                        <a:pt x="22" y="25"/>
                      </a:cubicBezTo>
                      <a:cubicBezTo>
                        <a:pt x="22" y="24"/>
                        <a:pt x="22" y="24"/>
                        <a:pt x="22" y="24"/>
                      </a:cubicBezTo>
                      <a:cubicBezTo>
                        <a:pt x="22" y="24"/>
                        <a:pt x="22" y="24"/>
                        <a:pt x="22" y="24"/>
                      </a:cubicBezTo>
                      <a:cubicBezTo>
                        <a:pt x="22" y="24"/>
                        <a:pt x="22" y="24"/>
                        <a:pt x="22" y="24"/>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2" y="21"/>
                        <a:pt x="22" y="21"/>
                      </a:cubicBezTo>
                      <a:cubicBezTo>
                        <a:pt x="22" y="20"/>
                        <a:pt x="22" y="20"/>
                        <a:pt x="22" y="20"/>
                      </a:cubicBezTo>
                      <a:cubicBezTo>
                        <a:pt x="22" y="19"/>
                        <a:pt x="22" y="19"/>
                        <a:pt x="22" y="19"/>
                      </a:cubicBezTo>
                      <a:cubicBezTo>
                        <a:pt x="22" y="19"/>
                        <a:pt x="22" y="19"/>
                        <a:pt x="22" y="19"/>
                      </a:cubicBezTo>
                      <a:cubicBezTo>
                        <a:pt x="22" y="17"/>
                        <a:pt x="22" y="17"/>
                        <a:pt x="22" y="17"/>
                      </a:cubicBezTo>
                      <a:cubicBezTo>
                        <a:pt x="22" y="16"/>
                        <a:pt x="22" y="16"/>
                        <a:pt x="22" y="16"/>
                      </a:cubicBezTo>
                      <a:cubicBezTo>
                        <a:pt x="22" y="15"/>
                        <a:pt x="22" y="15"/>
                        <a:pt x="22" y="15"/>
                      </a:cubicBezTo>
                      <a:cubicBezTo>
                        <a:pt x="22" y="14"/>
                        <a:pt x="22" y="14"/>
                        <a:pt x="22" y="14"/>
                      </a:cubicBezTo>
                      <a:cubicBezTo>
                        <a:pt x="23" y="14"/>
                        <a:pt x="23" y="14"/>
                        <a:pt x="23" y="14"/>
                      </a:cubicBezTo>
                      <a:cubicBezTo>
                        <a:pt x="23" y="14"/>
                        <a:pt x="23" y="14"/>
                        <a:pt x="23" y="14"/>
                      </a:cubicBezTo>
                      <a:cubicBezTo>
                        <a:pt x="24" y="14"/>
                        <a:pt x="24" y="14"/>
                        <a:pt x="24" y="14"/>
                      </a:cubicBezTo>
                      <a:cubicBezTo>
                        <a:pt x="24" y="14"/>
                        <a:pt x="24" y="14"/>
                        <a:pt x="24" y="14"/>
                      </a:cubicBezTo>
                      <a:cubicBezTo>
                        <a:pt x="24" y="13"/>
                        <a:pt x="24" y="13"/>
                        <a:pt x="24" y="13"/>
                      </a:cubicBezTo>
                      <a:cubicBezTo>
                        <a:pt x="24" y="13"/>
                        <a:pt x="24" y="13"/>
                        <a:pt x="24" y="13"/>
                      </a:cubicBezTo>
                      <a:cubicBezTo>
                        <a:pt x="25" y="12"/>
                        <a:pt x="25" y="12"/>
                        <a:pt x="25" y="12"/>
                      </a:cubicBezTo>
                      <a:cubicBezTo>
                        <a:pt x="26" y="11"/>
                        <a:pt x="26" y="11"/>
                        <a:pt x="26" y="11"/>
                      </a:cubicBezTo>
                      <a:cubicBezTo>
                        <a:pt x="26" y="11"/>
                        <a:pt x="26" y="11"/>
                        <a:pt x="26" y="11"/>
                      </a:cubicBezTo>
                      <a:cubicBezTo>
                        <a:pt x="26" y="11"/>
                        <a:pt x="26" y="11"/>
                        <a:pt x="26" y="11"/>
                      </a:cubicBezTo>
                      <a:cubicBezTo>
                        <a:pt x="26" y="10"/>
                        <a:pt x="26" y="10"/>
                        <a:pt x="26" y="10"/>
                      </a:cubicBezTo>
                      <a:cubicBezTo>
                        <a:pt x="26" y="10"/>
                        <a:pt x="26" y="10"/>
                        <a:pt x="26" y="10"/>
                      </a:cubicBezTo>
                      <a:cubicBezTo>
                        <a:pt x="26" y="9"/>
                        <a:pt x="26" y="9"/>
                        <a:pt x="26" y="9"/>
                      </a:cubicBezTo>
                      <a:cubicBezTo>
                        <a:pt x="26" y="9"/>
                        <a:pt x="26" y="9"/>
                        <a:pt x="26" y="9"/>
                      </a:cubicBezTo>
                      <a:cubicBezTo>
                        <a:pt x="26" y="9"/>
                        <a:pt x="26" y="9"/>
                        <a:pt x="26" y="9"/>
                      </a:cubicBezTo>
                      <a:cubicBezTo>
                        <a:pt x="26" y="8"/>
                        <a:pt x="26" y="8"/>
                        <a:pt x="26" y="8"/>
                      </a:cubicBezTo>
                      <a:cubicBezTo>
                        <a:pt x="27" y="8"/>
                        <a:pt x="27" y="8"/>
                        <a:pt x="27" y="8"/>
                      </a:cubicBezTo>
                      <a:cubicBezTo>
                        <a:pt x="27" y="8"/>
                        <a:pt x="27" y="8"/>
                        <a:pt x="27" y="8"/>
                      </a:cubicBezTo>
                      <a:cubicBezTo>
                        <a:pt x="27" y="8"/>
                        <a:pt x="27" y="8"/>
                        <a:pt x="27" y="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1" name="Freeform 342">
                  <a:extLst>
                    <a:ext uri="{FF2B5EF4-FFF2-40B4-BE49-F238E27FC236}">
                      <a16:creationId xmlns="" xmlns:a16="http://schemas.microsoft.com/office/drawing/2014/main" id="{3F9B105B-31B1-4432-B10E-99DE24FB0395}"/>
                    </a:ext>
                  </a:extLst>
                </p:cNvPr>
                <p:cNvSpPr>
                  <a:spLocks noEditPoints="1"/>
                </p:cNvSpPr>
                <p:nvPr/>
              </p:nvSpPr>
              <p:spPr bwMode="auto">
                <a:xfrm>
                  <a:off x="7631843" y="3673477"/>
                  <a:ext cx="68153" cy="94365"/>
                </a:xfrm>
                <a:custGeom>
                  <a:avLst/>
                  <a:gdLst>
                    <a:gd name="T0" fmla="*/ 8 w 13"/>
                    <a:gd name="T1" fmla="*/ 8 h 18"/>
                    <a:gd name="T2" fmla="*/ 8 w 13"/>
                    <a:gd name="T3" fmla="*/ 7 h 18"/>
                    <a:gd name="T4" fmla="*/ 7 w 13"/>
                    <a:gd name="T5" fmla="*/ 6 h 18"/>
                    <a:gd name="T6" fmla="*/ 8 w 13"/>
                    <a:gd name="T7" fmla="*/ 6 h 18"/>
                    <a:gd name="T8" fmla="*/ 8 w 13"/>
                    <a:gd name="T9" fmla="*/ 6 h 18"/>
                    <a:gd name="T10" fmla="*/ 8 w 13"/>
                    <a:gd name="T11" fmla="*/ 5 h 18"/>
                    <a:gd name="T12" fmla="*/ 7 w 13"/>
                    <a:gd name="T13" fmla="*/ 4 h 18"/>
                    <a:gd name="T14" fmla="*/ 8 w 13"/>
                    <a:gd name="T15" fmla="*/ 5 h 18"/>
                    <a:gd name="T16" fmla="*/ 9 w 13"/>
                    <a:gd name="T17" fmla="*/ 5 h 18"/>
                    <a:gd name="T18" fmla="*/ 9 w 13"/>
                    <a:gd name="T19" fmla="*/ 5 h 18"/>
                    <a:gd name="T20" fmla="*/ 9 w 13"/>
                    <a:gd name="T21" fmla="*/ 6 h 18"/>
                    <a:gd name="T22" fmla="*/ 9 w 13"/>
                    <a:gd name="T23" fmla="*/ 6 h 18"/>
                    <a:gd name="T24" fmla="*/ 10 w 13"/>
                    <a:gd name="T25" fmla="*/ 6 h 18"/>
                    <a:gd name="T26" fmla="*/ 9 w 13"/>
                    <a:gd name="T27" fmla="*/ 5 h 18"/>
                    <a:gd name="T28" fmla="*/ 8 w 13"/>
                    <a:gd name="T29" fmla="*/ 4 h 18"/>
                    <a:gd name="T30" fmla="*/ 8 w 13"/>
                    <a:gd name="T31" fmla="*/ 4 h 18"/>
                    <a:gd name="T32" fmla="*/ 8 w 13"/>
                    <a:gd name="T33" fmla="*/ 3 h 18"/>
                    <a:gd name="T34" fmla="*/ 7 w 13"/>
                    <a:gd name="T35" fmla="*/ 2 h 18"/>
                    <a:gd name="T36" fmla="*/ 7 w 13"/>
                    <a:gd name="T37" fmla="*/ 2 h 18"/>
                    <a:gd name="T38" fmla="*/ 5 w 13"/>
                    <a:gd name="T39" fmla="*/ 0 h 18"/>
                    <a:gd name="T40" fmla="*/ 3 w 13"/>
                    <a:gd name="T41" fmla="*/ 13 h 18"/>
                    <a:gd name="T42" fmla="*/ 3 w 13"/>
                    <a:gd name="T43" fmla="*/ 15 h 18"/>
                    <a:gd name="T44" fmla="*/ 6 w 13"/>
                    <a:gd name="T45" fmla="*/ 13 h 18"/>
                    <a:gd name="T46" fmla="*/ 8 w 13"/>
                    <a:gd name="T47" fmla="*/ 13 h 18"/>
                    <a:gd name="T48" fmla="*/ 8 w 13"/>
                    <a:gd name="T49" fmla="*/ 12 h 18"/>
                    <a:gd name="T50" fmla="*/ 8 w 13"/>
                    <a:gd name="T51" fmla="*/ 17 h 18"/>
                    <a:gd name="T52" fmla="*/ 8 w 13"/>
                    <a:gd name="T53" fmla="*/ 16 h 18"/>
                    <a:gd name="T54" fmla="*/ 7 w 13"/>
                    <a:gd name="T55" fmla="*/ 16 h 18"/>
                    <a:gd name="T56" fmla="*/ 7 w 13"/>
                    <a:gd name="T57" fmla="*/ 17 h 18"/>
                    <a:gd name="T58" fmla="*/ 8 w 13"/>
                    <a:gd name="T59" fmla="*/ 17 h 18"/>
                    <a:gd name="T60" fmla="*/ 9 w 13"/>
                    <a:gd name="T61" fmla="*/ 9 h 18"/>
                    <a:gd name="T62" fmla="*/ 9 w 13"/>
                    <a:gd name="T63" fmla="*/ 8 h 18"/>
                    <a:gd name="T64" fmla="*/ 9 w 13"/>
                    <a:gd name="T65" fmla="*/ 10 h 18"/>
                    <a:gd name="T66" fmla="*/ 9 w 13"/>
                    <a:gd name="T67" fmla="*/ 10 h 18"/>
                    <a:gd name="T68" fmla="*/ 9 w 13"/>
                    <a:gd name="T69" fmla="*/ 10 h 18"/>
                    <a:gd name="T70" fmla="*/ 9 w 13"/>
                    <a:gd name="T71" fmla="*/ 10 h 18"/>
                    <a:gd name="T72" fmla="*/ 9 w 13"/>
                    <a:gd name="T73" fmla="*/ 7 h 18"/>
                    <a:gd name="T74" fmla="*/ 8 w 13"/>
                    <a:gd name="T75" fmla="*/ 7 h 18"/>
                    <a:gd name="T76" fmla="*/ 9 w 13"/>
                    <a:gd name="T77" fmla="*/ 8 h 18"/>
                    <a:gd name="T78" fmla="*/ 9 w 13"/>
                    <a:gd name="T79" fmla="*/ 8 h 18"/>
                    <a:gd name="T80" fmla="*/ 12 w 13"/>
                    <a:gd name="T81" fmla="*/ 6 h 18"/>
                    <a:gd name="T82" fmla="*/ 11 w 13"/>
                    <a:gd name="T83" fmla="*/ 7 h 18"/>
                    <a:gd name="T84" fmla="*/ 11 w 13"/>
                    <a:gd name="T85" fmla="*/ 9 h 18"/>
                    <a:gd name="T86" fmla="*/ 13 w 13"/>
                    <a:gd name="T87" fmla="*/ 9 h 18"/>
                    <a:gd name="T88" fmla="*/ 11 w 13"/>
                    <a:gd name="T89" fmla="*/ 9 h 18"/>
                    <a:gd name="T90" fmla="*/ 10 w 13"/>
                    <a:gd name="T91" fmla="*/ 6 h 18"/>
                    <a:gd name="T92" fmla="*/ 10 w 13"/>
                    <a:gd name="T93" fmla="*/ 7 h 18"/>
                    <a:gd name="T94" fmla="*/ 10 w 13"/>
                    <a:gd name="T95" fmla="*/ 8 h 18"/>
                    <a:gd name="T96" fmla="*/ 10 w 13"/>
                    <a:gd name="T97" fmla="*/ 9 h 18"/>
                    <a:gd name="T98" fmla="*/ 10 w 13"/>
                    <a:gd name="T99" fmla="*/ 10 h 18"/>
                    <a:gd name="T100" fmla="*/ 9 w 13"/>
                    <a:gd name="T101" fmla="*/ 11 h 18"/>
                    <a:gd name="T102" fmla="*/ 10 w 13"/>
                    <a:gd name="T103" fmla="*/ 10 h 18"/>
                    <a:gd name="T104" fmla="*/ 11 w 13"/>
                    <a:gd name="T10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8">
                      <a:moveTo>
                        <a:pt x="8" y="9"/>
                      </a:moveTo>
                      <a:cubicBezTo>
                        <a:pt x="8" y="9"/>
                        <a:pt x="8" y="9"/>
                        <a:pt x="8" y="9"/>
                      </a:cubicBezTo>
                      <a:cubicBezTo>
                        <a:pt x="8" y="9"/>
                        <a:pt x="8" y="9"/>
                        <a:pt x="8" y="9"/>
                      </a:cubicBezTo>
                      <a:cubicBezTo>
                        <a:pt x="8" y="8"/>
                        <a:pt x="8" y="8"/>
                        <a:pt x="8" y="8"/>
                      </a:cubicBezTo>
                      <a:cubicBezTo>
                        <a:pt x="8" y="8"/>
                        <a:pt x="8" y="8"/>
                        <a:pt x="8" y="8"/>
                      </a:cubicBezTo>
                      <a:cubicBezTo>
                        <a:pt x="8" y="8"/>
                        <a:pt x="8" y="8"/>
                        <a:pt x="8" y="8"/>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6"/>
                        <a:pt x="7" y="6"/>
                        <a:pt x="7" y="6"/>
                      </a:cubicBezTo>
                      <a:cubicBezTo>
                        <a:pt x="7" y="6"/>
                        <a:pt x="7" y="6"/>
                        <a:pt x="7" y="6"/>
                      </a:cubicBezTo>
                      <a:cubicBezTo>
                        <a:pt x="8" y="6"/>
                        <a:pt x="8" y="6"/>
                        <a:pt x="8" y="6"/>
                      </a:cubicBezTo>
                      <a:cubicBezTo>
                        <a:pt x="8" y="6"/>
                        <a:pt x="8" y="6"/>
                        <a:pt x="8" y="6"/>
                      </a:cubicBezTo>
                      <a:cubicBezTo>
                        <a:pt x="8" y="6"/>
                        <a:pt x="8" y="6"/>
                        <a:pt x="8" y="6"/>
                      </a:cubicBezTo>
                      <a:cubicBezTo>
                        <a:pt x="8" y="7"/>
                        <a:pt x="8" y="7"/>
                        <a:pt x="8" y="7"/>
                      </a:cubicBezTo>
                      <a:cubicBezTo>
                        <a:pt x="8" y="6"/>
                        <a:pt x="8" y="6"/>
                        <a:pt x="8" y="6"/>
                      </a:cubicBezTo>
                      <a:cubicBezTo>
                        <a:pt x="8" y="6"/>
                        <a:pt x="8" y="6"/>
                        <a:pt x="8" y="6"/>
                      </a:cubicBezTo>
                      <a:cubicBezTo>
                        <a:pt x="8" y="6"/>
                        <a:pt x="8" y="6"/>
                        <a:pt x="8" y="6"/>
                      </a:cubicBezTo>
                      <a:cubicBezTo>
                        <a:pt x="8" y="6"/>
                        <a:pt x="8" y="6"/>
                        <a:pt x="8" y="6"/>
                      </a:cubicBezTo>
                      <a:cubicBezTo>
                        <a:pt x="8" y="5"/>
                        <a:pt x="8" y="5"/>
                        <a:pt x="8" y="5"/>
                      </a:cubicBezTo>
                      <a:cubicBezTo>
                        <a:pt x="8" y="5"/>
                        <a:pt x="8" y="5"/>
                        <a:pt x="8" y="5"/>
                      </a:cubicBezTo>
                      <a:cubicBezTo>
                        <a:pt x="8" y="5"/>
                        <a:pt x="8" y="5"/>
                        <a:pt x="8"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8" y="4"/>
                        <a:pt x="8" y="4"/>
                        <a:pt x="8" y="4"/>
                      </a:cubicBezTo>
                      <a:cubicBezTo>
                        <a:pt x="8" y="5"/>
                        <a:pt x="8" y="5"/>
                        <a:pt x="8" y="5"/>
                      </a:cubicBezTo>
                      <a:cubicBezTo>
                        <a:pt x="8" y="5"/>
                        <a:pt x="8" y="5"/>
                        <a:pt x="8" y="5"/>
                      </a:cubicBezTo>
                      <a:cubicBezTo>
                        <a:pt x="8" y="5"/>
                        <a:pt x="8" y="5"/>
                        <a:pt x="8" y="5"/>
                      </a:cubicBezTo>
                      <a:cubicBezTo>
                        <a:pt x="8" y="5"/>
                        <a:pt x="8" y="5"/>
                        <a:pt x="8"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9" y="7"/>
                        <a:pt x="9" y="7"/>
                        <a:pt x="9" y="7"/>
                      </a:cubicBezTo>
                      <a:cubicBezTo>
                        <a:pt x="9" y="6"/>
                        <a:pt x="9" y="6"/>
                        <a:pt x="9" y="6"/>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4"/>
                        <a:pt x="9" y="4"/>
                        <a:pt x="9"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1"/>
                        <a:pt x="6" y="1"/>
                        <a:pt x="6" y="0"/>
                      </a:cubicBezTo>
                      <a:cubicBezTo>
                        <a:pt x="6" y="0"/>
                        <a:pt x="6" y="0"/>
                        <a:pt x="6" y="0"/>
                      </a:cubicBezTo>
                      <a:cubicBezTo>
                        <a:pt x="5" y="0"/>
                        <a:pt x="5" y="0"/>
                        <a:pt x="5" y="0"/>
                      </a:cubicBezTo>
                      <a:cubicBezTo>
                        <a:pt x="4" y="1"/>
                        <a:pt x="2" y="1"/>
                        <a:pt x="0" y="2"/>
                      </a:cubicBezTo>
                      <a:cubicBezTo>
                        <a:pt x="1" y="5"/>
                        <a:pt x="2" y="8"/>
                        <a:pt x="3" y="11"/>
                      </a:cubicBezTo>
                      <a:cubicBezTo>
                        <a:pt x="3" y="12"/>
                        <a:pt x="3" y="12"/>
                        <a:pt x="3" y="13"/>
                      </a:cubicBezTo>
                      <a:cubicBezTo>
                        <a:pt x="3" y="13"/>
                        <a:pt x="3" y="13"/>
                        <a:pt x="3" y="13"/>
                      </a:cubicBezTo>
                      <a:cubicBezTo>
                        <a:pt x="3" y="13"/>
                        <a:pt x="3" y="13"/>
                        <a:pt x="3" y="13"/>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6" y="13"/>
                        <a:pt x="6" y="13"/>
                        <a:pt x="6"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8" y="11"/>
                      </a:cubicBezTo>
                      <a:cubicBezTo>
                        <a:pt x="8" y="10"/>
                        <a:pt x="8" y="10"/>
                        <a:pt x="8" y="10"/>
                      </a:cubicBezTo>
                      <a:lnTo>
                        <a:pt x="8" y="9"/>
                      </a:lnTo>
                      <a:close/>
                      <a:moveTo>
                        <a:pt x="8" y="17"/>
                      </a:move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lose/>
                      <a:moveTo>
                        <a:pt x="9" y="9"/>
                      </a:moveTo>
                      <a:cubicBezTo>
                        <a:pt x="9" y="9"/>
                        <a:pt x="9" y="9"/>
                        <a:pt x="9" y="9"/>
                      </a:cubicBezTo>
                      <a:cubicBezTo>
                        <a:pt x="9" y="9"/>
                        <a:pt x="9" y="9"/>
                        <a:pt x="9" y="9"/>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1"/>
                        <a:pt x="9" y="11"/>
                        <a:pt x="9" y="11"/>
                      </a:cubicBezTo>
                      <a:cubicBezTo>
                        <a:pt x="9" y="11"/>
                        <a:pt x="9" y="11"/>
                        <a:pt x="9" y="11"/>
                      </a:cubicBezTo>
                      <a:cubicBezTo>
                        <a:pt x="9" y="11"/>
                        <a:pt x="9" y="11"/>
                        <a:pt x="9" y="11"/>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lnTo>
                        <a:pt x="9" y="9"/>
                      </a:lnTo>
                      <a:close/>
                      <a:moveTo>
                        <a:pt x="9" y="8"/>
                      </a:moveTo>
                      <a:cubicBezTo>
                        <a:pt x="9" y="7"/>
                        <a:pt x="9" y="7"/>
                        <a:pt x="9" y="7"/>
                      </a:cubicBezTo>
                      <a:cubicBezTo>
                        <a:pt x="9" y="7"/>
                        <a:pt x="9" y="7"/>
                        <a:pt x="9" y="7"/>
                      </a:cubicBezTo>
                      <a:cubicBezTo>
                        <a:pt x="9" y="7"/>
                        <a:pt x="9" y="7"/>
                        <a:pt x="9" y="7"/>
                      </a:cubicBezTo>
                      <a:cubicBezTo>
                        <a:pt x="9" y="7"/>
                        <a:pt x="9" y="7"/>
                        <a:pt x="9" y="7"/>
                      </a:cubicBezTo>
                      <a:cubicBezTo>
                        <a:pt x="9" y="6"/>
                        <a:pt x="9" y="6"/>
                        <a:pt x="9" y="6"/>
                      </a:cubicBezTo>
                      <a:cubicBezTo>
                        <a:pt x="8" y="7"/>
                        <a:pt x="8" y="7"/>
                        <a:pt x="8" y="7"/>
                      </a:cubicBezTo>
                      <a:cubicBezTo>
                        <a:pt x="8" y="7"/>
                        <a:pt x="8" y="7"/>
                        <a:pt x="8"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lose/>
                      <a:moveTo>
                        <a:pt x="12" y="9"/>
                      </a:moveTo>
                      <a:cubicBezTo>
                        <a:pt x="12" y="8"/>
                        <a:pt x="12" y="8"/>
                        <a:pt x="12" y="7"/>
                      </a:cubicBezTo>
                      <a:cubicBezTo>
                        <a:pt x="12" y="7"/>
                        <a:pt x="12" y="7"/>
                        <a:pt x="12" y="7"/>
                      </a:cubicBezTo>
                      <a:cubicBezTo>
                        <a:pt x="12" y="7"/>
                        <a:pt x="12" y="6"/>
                        <a:pt x="12" y="6"/>
                      </a:cubicBezTo>
                      <a:cubicBezTo>
                        <a:pt x="11" y="6"/>
                        <a:pt x="11" y="6"/>
                        <a:pt x="11" y="6"/>
                      </a:cubicBezTo>
                      <a:cubicBezTo>
                        <a:pt x="11" y="6"/>
                        <a:pt x="11" y="6"/>
                        <a:pt x="11" y="6"/>
                      </a:cubicBezTo>
                      <a:cubicBezTo>
                        <a:pt x="11" y="6"/>
                        <a:pt x="11" y="6"/>
                        <a:pt x="11" y="6"/>
                      </a:cubicBezTo>
                      <a:cubicBezTo>
                        <a:pt x="11" y="7"/>
                        <a:pt x="11" y="7"/>
                        <a:pt x="11" y="7"/>
                      </a:cubicBezTo>
                      <a:cubicBezTo>
                        <a:pt x="11" y="7"/>
                        <a:pt x="11" y="7"/>
                        <a:pt x="11" y="7"/>
                      </a:cubicBezTo>
                      <a:cubicBezTo>
                        <a:pt x="11" y="8"/>
                        <a:pt x="11" y="8"/>
                        <a:pt x="11" y="8"/>
                      </a:cubicBezTo>
                      <a:cubicBezTo>
                        <a:pt x="11" y="9"/>
                        <a:pt x="11" y="9"/>
                        <a:pt x="11" y="9"/>
                      </a:cubicBezTo>
                      <a:cubicBezTo>
                        <a:pt x="11" y="9"/>
                        <a:pt x="11" y="9"/>
                        <a:pt x="11" y="9"/>
                      </a:cubicBezTo>
                      <a:cubicBezTo>
                        <a:pt x="11" y="9"/>
                        <a:pt x="11" y="9"/>
                        <a:pt x="11" y="9"/>
                      </a:cubicBezTo>
                      <a:cubicBezTo>
                        <a:pt x="12" y="9"/>
                        <a:pt x="12" y="9"/>
                        <a:pt x="12" y="9"/>
                      </a:cubicBezTo>
                      <a:cubicBezTo>
                        <a:pt x="12" y="10"/>
                        <a:pt x="12" y="10"/>
                        <a:pt x="12" y="10"/>
                      </a:cubicBezTo>
                      <a:cubicBezTo>
                        <a:pt x="13" y="9"/>
                        <a:pt x="13" y="9"/>
                        <a:pt x="13" y="9"/>
                      </a:cubicBezTo>
                      <a:cubicBezTo>
                        <a:pt x="13" y="9"/>
                        <a:pt x="13" y="9"/>
                        <a:pt x="13" y="9"/>
                      </a:cubicBezTo>
                      <a:lnTo>
                        <a:pt x="12" y="9"/>
                      </a:lnTo>
                      <a:close/>
                      <a:moveTo>
                        <a:pt x="11" y="9"/>
                      </a:moveTo>
                      <a:cubicBezTo>
                        <a:pt x="11" y="9"/>
                        <a:pt x="11" y="9"/>
                        <a:pt x="11" y="9"/>
                      </a:cubicBezTo>
                      <a:cubicBezTo>
                        <a:pt x="11" y="9"/>
                        <a:pt x="11" y="9"/>
                        <a:pt x="11" y="9"/>
                      </a:cubicBezTo>
                      <a:cubicBezTo>
                        <a:pt x="10" y="7"/>
                        <a:pt x="10" y="7"/>
                        <a:pt x="10" y="7"/>
                      </a:cubicBezTo>
                      <a:cubicBezTo>
                        <a:pt x="10" y="7"/>
                        <a:pt x="10" y="7"/>
                        <a:pt x="10" y="7"/>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10"/>
                        <a:pt x="10" y="10"/>
                        <a:pt x="10" y="10"/>
                      </a:cubicBezTo>
                      <a:cubicBezTo>
                        <a:pt x="10" y="10"/>
                        <a:pt x="10" y="10"/>
                        <a:pt x="10" y="10"/>
                      </a:cubicBezTo>
                      <a:cubicBezTo>
                        <a:pt x="10" y="10"/>
                        <a:pt x="10" y="10"/>
                        <a:pt x="10" y="10"/>
                      </a:cubicBezTo>
                      <a:cubicBezTo>
                        <a:pt x="9" y="10"/>
                        <a:pt x="9" y="10"/>
                        <a:pt x="9" y="10"/>
                      </a:cubicBezTo>
                      <a:cubicBezTo>
                        <a:pt x="9" y="10"/>
                        <a:pt x="9" y="10"/>
                        <a:pt x="9" y="10"/>
                      </a:cubicBezTo>
                      <a:cubicBezTo>
                        <a:pt x="9" y="11"/>
                        <a:pt x="9" y="11"/>
                        <a:pt x="9" y="11"/>
                      </a:cubicBezTo>
                      <a:cubicBezTo>
                        <a:pt x="10" y="11"/>
                        <a:pt x="10" y="11"/>
                        <a:pt x="10" y="11"/>
                      </a:cubicBezTo>
                      <a:cubicBezTo>
                        <a:pt x="10" y="11"/>
                        <a:pt x="10" y="11"/>
                        <a:pt x="10" y="11"/>
                      </a:cubicBezTo>
                      <a:cubicBezTo>
                        <a:pt x="10" y="10"/>
                        <a:pt x="10" y="10"/>
                        <a:pt x="10" y="10"/>
                      </a:cubicBezTo>
                      <a:cubicBezTo>
                        <a:pt x="10" y="10"/>
                        <a:pt x="10" y="10"/>
                        <a:pt x="10" y="10"/>
                      </a:cubicBezTo>
                      <a:cubicBezTo>
                        <a:pt x="10" y="10"/>
                        <a:pt x="10" y="10"/>
                        <a:pt x="10" y="10"/>
                      </a:cubicBezTo>
                      <a:cubicBezTo>
                        <a:pt x="11" y="10"/>
                        <a:pt x="11" y="10"/>
                        <a:pt x="11" y="10"/>
                      </a:cubicBezTo>
                      <a:cubicBezTo>
                        <a:pt x="11" y="10"/>
                        <a:pt x="11" y="10"/>
                        <a:pt x="11" y="10"/>
                      </a:cubicBezTo>
                      <a:cubicBezTo>
                        <a:pt x="11" y="9"/>
                        <a:pt x="11" y="9"/>
                        <a:pt x="11" y="9"/>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2" name="Freeform 343">
                  <a:extLst>
                    <a:ext uri="{FF2B5EF4-FFF2-40B4-BE49-F238E27FC236}">
                      <a16:creationId xmlns="" xmlns:a16="http://schemas.microsoft.com/office/drawing/2014/main" id="{DEAB5DE5-9118-4838-8271-C0AD92D8D41C}"/>
                    </a:ext>
                  </a:extLst>
                </p:cNvPr>
                <p:cNvSpPr>
                  <a:spLocks/>
                </p:cNvSpPr>
                <p:nvPr/>
              </p:nvSpPr>
              <p:spPr bwMode="auto">
                <a:xfrm>
                  <a:off x="6971286" y="3746872"/>
                  <a:ext cx="487554" cy="314551"/>
                </a:xfrm>
                <a:custGeom>
                  <a:avLst/>
                  <a:gdLst>
                    <a:gd name="T0" fmla="*/ 90 w 93"/>
                    <a:gd name="T1" fmla="*/ 32 h 60"/>
                    <a:gd name="T2" fmla="*/ 88 w 93"/>
                    <a:gd name="T3" fmla="*/ 31 h 60"/>
                    <a:gd name="T4" fmla="*/ 87 w 93"/>
                    <a:gd name="T5" fmla="*/ 30 h 60"/>
                    <a:gd name="T6" fmla="*/ 85 w 93"/>
                    <a:gd name="T7" fmla="*/ 27 h 60"/>
                    <a:gd name="T8" fmla="*/ 84 w 93"/>
                    <a:gd name="T9" fmla="*/ 27 h 60"/>
                    <a:gd name="T10" fmla="*/ 83 w 93"/>
                    <a:gd name="T11" fmla="*/ 26 h 60"/>
                    <a:gd name="T12" fmla="*/ 83 w 93"/>
                    <a:gd name="T13" fmla="*/ 25 h 60"/>
                    <a:gd name="T14" fmla="*/ 83 w 93"/>
                    <a:gd name="T15" fmla="*/ 24 h 60"/>
                    <a:gd name="T16" fmla="*/ 83 w 93"/>
                    <a:gd name="T17" fmla="*/ 23 h 60"/>
                    <a:gd name="T18" fmla="*/ 84 w 93"/>
                    <a:gd name="T19" fmla="*/ 23 h 60"/>
                    <a:gd name="T20" fmla="*/ 84 w 93"/>
                    <a:gd name="T21" fmla="*/ 22 h 60"/>
                    <a:gd name="T22" fmla="*/ 84 w 93"/>
                    <a:gd name="T23" fmla="*/ 20 h 60"/>
                    <a:gd name="T24" fmla="*/ 83 w 93"/>
                    <a:gd name="T25" fmla="*/ 20 h 60"/>
                    <a:gd name="T26" fmla="*/ 83 w 93"/>
                    <a:gd name="T27" fmla="*/ 20 h 60"/>
                    <a:gd name="T28" fmla="*/ 83 w 93"/>
                    <a:gd name="T29" fmla="*/ 19 h 60"/>
                    <a:gd name="T30" fmla="*/ 84 w 93"/>
                    <a:gd name="T31" fmla="*/ 18 h 60"/>
                    <a:gd name="T32" fmla="*/ 85 w 93"/>
                    <a:gd name="T33" fmla="*/ 17 h 60"/>
                    <a:gd name="T34" fmla="*/ 85 w 93"/>
                    <a:gd name="T35" fmla="*/ 16 h 60"/>
                    <a:gd name="T36" fmla="*/ 86 w 93"/>
                    <a:gd name="T37" fmla="*/ 15 h 60"/>
                    <a:gd name="T38" fmla="*/ 86 w 93"/>
                    <a:gd name="T39" fmla="*/ 13 h 60"/>
                    <a:gd name="T40" fmla="*/ 87 w 93"/>
                    <a:gd name="T41" fmla="*/ 11 h 60"/>
                    <a:gd name="T42" fmla="*/ 87 w 93"/>
                    <a:gd name="T43" fmla="*/ 11 h 60"/>
                    <a:gd name="T44" fmla="*/ 87 w 93"/>
                    <a:gd name="T45" fmla="*/ 10 h 60"/>
                    <a:gd name="T46" fmla="*/ 87 w 93"/>
                    <a:gd name="T47" fmla="*/ 9 h 60"/>
                    <a:gd name="T48" fmla="*/ 86 w 93"/>
                    <a:gd name="T49" fmla="*/ 9 h 60"/>
                    <a:gd name="T50" fmla="*/ 85 w 93"/>
                    <a:gd name="T51" fmla="*/ 9 h 60"/>
                    <a:gd name="T52" fmla="*/ 83 w 93"/>
                    <a:gd name="T53" fmla="*/ 9 h 60"/>
                    <a:gd name="T54" fmla="*/ 81 w 93"/>
                    <a:gd name="T55" fmla="*/ 7 h 60"/>
                    <a:gd name="T56" fmla="*/ 81 w 93"/>
                    <a:gd name="T57" fmla="*/ 5 h 60"/>
                    <a:gd name="T58" fmla="*/ 81 w 93"/>
                    <a:gd name="T59" fmla="*/ 4 h 60"/>
                    <a:gd name="T60" fmla="*/ 80 w 93"/>
                    <a:gd name="T61" fmla="*/ 3 h 60"/>
                    <a:gd name="T62" fmla="*/ 79 w 93"/>
                    <a:gd name="T63" fmla="*/ 2 h 60"/>
                    <a:gd name="T64" fmla="*/ 78 w 93"/>
                    <a:gd name="T65" fmla="*/ 2 h 60"/>
                    <a:gd name="T66" fmla="*/ 77 w 93"/>
                    <a:gd name="T67" fmla="*/ 1 h 60"/>
                    <a:gd name="T68" fmla="*/ 76 w 93"/>
                    <a:gd name="T69" fmla="*/ 0 h 60"/>
                    <a:gd name="T70" fmla="*/ 8 w 93"/>
                    <a:gd name="T71" fmla="*/ 10 h 60"/>
                    <a:gd name="T72" fmla="*/ 6 w 93"/>
                    <a:gd name="T73" fmla="*/ 12 h 60"/>
                    <a:gd name="T74" fmla="*/ 6 w 93"/>
                    <a:gd name="T75" fmla="*/ 12 h 60"/>
                    <a:gd name="T76" fmla="*/ 6 w 93"/>
                    <a:gd name="T77" fmla="*/ 11 h 60"/>
                    <a:gd name="T78" fmla="*/ 5 w 93"/>
                    <a:gd name="T79" fmla="*/ 12 h 60"/>
                    <a:gd name="T80" fmla="*/ 5 w 93"/>
                    <a:gd name="T81" fmla="*/ 13 h 60"/>
                    <a:gd name="T82" fmla="*/ 1 w 93"/>
                    <a:gd name="T83" fmla="*/ 15 h 60"/>
                    <a:gd name="T84" fmla="*/ 5 w 93"/>
                    <a:gd name="T85" fmla="*/ 42 h 60"/>
                    <a:gd name="T86" fmla="*/ 8 w 93"/>
                    <a:gd name="T87" fmla="*/ 60 h 60"/>
                    <a:gd name="T88" fmla="*/ 79 w 93"/>
                    <a:gd name="T89" fmla="*/ 45 h 60"/>
                    <a:gd name="T90" fmla="*/ 80 w 93"/>
                    <a:gd name="T91" fmla="*/ 43 h 60"/>
                    <a:gd name="T92" fmla="*/ 83 w 93"/>
                    <a:gd name="T93" fmla="*/ 43 h 60"/>
                    <a:gd name="T94" fmla="*/ 84 w 93"/>
                    <a:gd name="T95" fmla="*/ 42 h 60"/>
                    <a:gd name="T96" fmla="*/ 86 w 93"/>
                    <a:gd name="T97" fmla="*/ 41 h 60"/>
                    <a:gd name="T98" fmla="*/ 88 w 93"/>
                    <a:gd name="T99" fmla="*/ 40 h 60"/>
                    <a:gd name="T100" fmla="*/ 88 w 93"/>
                    <a:gd name="T101" fmla="*/ 38 h 60"/>
                    <a:gd name="T102" fmla="*/ 89 w 93"/>
                    <a:gd name="T103" fmla="*/ 37 h 60"/>
                    <a:gd name="T104" fmla="*/ 91 w 93"/>
                    <a:gd name="T105" fmla="*/ 36 h 60"/>
                    <a:gd name="T106" fmla="*/ 92 w 93"/>
                    <a:gd name="T107" fmla="*/ 35 h 60"/>
                    <a:gd name="T108" fmla="*/ 92 w 93"/>
                    <a:gd name="T109" fmla="*/ 3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 h="60">
                      <a:moveTo>
                        <a:pt x="92" y="33"/>
                      </a:moveTo>
                      <a:cubicBezTo>
                        <a:pt x="92" y="33"/>
                        <a:pt x="92" y="33"/>
                        <a:pt x="92" y="33"/>
                      </a:cubicBezTo>
                      <a:cubicBezTo>
                        <a:pt x="91" y="32"/>
                        <a:pt x="91" y="32"/>
                        <a:pt x="91" y="32"/>
                      </a:cubicBezTo>
                      <a:cubicBezTo>
                        <a:pt x="90" y="32"/>
                        <a:pt x="90" y="32"/>
                        <a:pt x="90" y="32"/>
                      </a:cubicBezTo>
                      <a:cubicBezTo>
                        <a:pt x="90" y="31"/>
                        <a:pt x="90" y="31"/>
                        <a:pt x="90" y="31"/>
                      </a:cubicBezTo>
                      <a:cubicBezTo>
                        <a:pt x="90" y="31"/>
                        <a:pt x="90" y="31"/>
                        <a:pt x="90" y="31"/>
                      </a:cubicBezTo>
                      <a:cubicBezTo>
                        <a:pt x="89" y="31"/>
                        <a:pt x="89" y="31"/>
                        <a:pt x="89" y="31"/>
                      </a:cubicBezTo>
                      <a:cubicBezTo>
                        <a:pt x="88" y="31"/>
                        <a:pt x="88" y="31"/>
                        <a:pt x="88" y="31"/>
                      </a:cubicBezTo>
                      <a:cubicBezTo>
                        <a:pt x="88" y="30"/>
                        <a:pt x="88" y="30"/>
                        <a:pt x="88" y="30"/>
                      </a:cubicBezTo>
                      <a:cubicBezTo>
                        <a:pt x="88" y="30"/>
                        <a:pt x="88" y="30"/>
                        <a:pt x="88" y="30"/>
                      </a:cubicBezTo>
                      <a:cubicBezTo>
                        <a:pt x="87" y="30"/>
                        <a:pt x="87" y="30"/>
                        <a:pt x="87" y="30"/>
                      </a:cubicBezTo>
                      <a:cubicBezTo>
                        <a:pt x="87" y="30"/>
                        <a:pt x="87" y="30"/>
                        <a:pt x="87" y="30"/>
                      </a:cubicBezTo>
                      <a:cubicBezTo>
                        <a:pt x="87" y="30"/>
                        <a:pt x="87" y="30"/>
                        <a:pt x="87" y="30"/>
                      </a:cubicBezTo>
                      <a:cubicBezTo>
                        <a:pt x="86" y="29"/>
                        <a:pt x="86" y="29"/>
                        <a:pt x="86" y="29"/>
                      </a:cubicBezTo>
                      <a:cubicBezTo>
                        <a:pt x="86" y="28"/>
                        <a:pt x="86" y="28"/>
                        <a:pt x="86" y="28"/>
                      </a:cubicBezTo>
                      <a:cubicBezTo>
                        <a:pt x="85" y="27"/>
                        <a:pt x="85" y="27"/>
                        <a:pt x="85" y="27"/>
                      </a:cubicBezTo>
                      <a:cubicBezTo>
                        <a:pt x="85" y="27"/>
                        <a:pt x="85" y="27"/>
                        <a:pt x="85" y="27"/>
                      </a:cubicBezTo>
                      <a:cubicBezTo>
                        <a:pt x="84" y="27"/>
                        <a:pt x="84" y="27"/>
                        <a:pt x="84" y="27"/>
                      </a:cubicBezTo>
                      <a:cubicBezTo>
                        <a:pt x="84" y="27"/>
                        <a:pt x="84" y="27"/>
                        <a:pt x="84" y="27"/>
                      </a:cubicBezTo>
                      <a:cubicBezTo>
                        <a:pt x="84" y="27"/>
                        <a:pt x="84" y="27"/>
                        <a:pt x="84" y="27"/>
                      </a:cubicBezTo>
                      <a:cubicBezTo>
                        <a:pt x="84" y="27"/>
                        <a:pt x="84" y="27"/>
                        <a:pt x="84" y="27"/>
                      </a:cubicBezTo>
                      <a:cubicBezTo>
                        <a:pt x="84" y="26"/>
                        <a:pt x="84" y="26"/>
                        <a:pt x="84" y="26"/>
                      </a:cubicBezTo>
                      <a:cubicBezTo>
                        <a:pt x="84" y="26"/>
                        <a:pt x="84" y="26"/>
                        <a:pt x="84" y="26"/>
                      </a:cubicBezTo>
                      <a:cubicBezTo>
                        <a:pt x="83" y="26"/>
                        <a:pt x="83" y="26"/>
                        <a:pt x="83" y="26"/>
                      </a:cubicBezTo>
                      <a:cubicBezTo>
                        <a:pt x="83" y="25"/>
                        <a:pt x="83" y="25"/>
                        <a:pt x="83" y="25"/>
                      </a:cubicBezTo>
                      <a:cubicBezTo>
                        <a:pt x="83" y="25"/>
                        <a:pt x="83" y="25"/>
                        <a:pt x="83" y="25"/>
                      </a:cubicBezTo>
                      <a:cubicBezTo>
                        <a:pt x="83" y="25"/>
                        <a:pt x="83" y="25"/>
                        <a:pt x="83" y="25"/>
                      </a:cubicBezTo>
                      <a:cubicBezTo>
                        <a:pt x="83" y="25"/>
                        <a:pt x="83" y="25"/>
                        <a:pt x="83" y="25"/>
                      </a:cubicBezTo>
                      <a:cubicBezTo>
                        <a:pt x="83" y="25"/>
                        <a:pt x="83" y="25"/>
                        <a:pt x="83" y="25"/>
                      </a:cubicBezTo>
                      <a:cubicBezTo>
                        <a:pt x="83" y="24"/>
                        <a:pt x="83" y="24"/>
                        <a:pt x="83" y="24"/>
                      </a:cubicBezTo>
                      <a:cubicBezTo>
                        <a:pt x="83" y="24"/>
                        <a:pt x="83" y="24"/>
                        <a:pt x="83" y="24"/>
                      </a:cubicBezTo>
                      <a:cubicBezTo>
                        <a:pt x="83" y="24"/>
                        <a:pt x="83" y="24"/>
                        <a:pt x="83" y="24"/>
                      </a:cubicBezTo>
                      <a:cubicBezTo>
                        <a:pt x="83" y="24"/>
                        <a:pt x="83" y="24"/>
                        <a:pt x="83" y="24"/>
                      </a:cubicBezTo>
                      <a:cubicBezTo>
                        <a:pt x="83" y="24"/>
                        <a:pt x="83" y="24"/>
                        <a:pt x="83" y="24"/>
                      </a:cubicBezTo>
                      <a:cubicBezTo>
                        <a:pt x="83" y="24"/>
                        <a:pt x="83" y="24"/>
                        <a:pt x="83" y="24"/>
                      </a:cubicBezTo>
                      <a:cubicBezTo>
                        <a:pt x="83" y="23"/>
                        <a:pt x="83" y="23"/>
                        <a:pt x="83" y="23"/>
                      </a:cubicBezTo>
                      <a:cubicBezTo>
                        <a:pt x="83" y="23"/>
                        <a:pt x="83" y="23"/>
                        <a:pt x="83" y="23"/>
                      </a:cubicBezTo>
                      <a:cubicBezTo>
                        <a:pt x="84" y="23"/>
                        <a:pt x="84" y="23"/>
                        <a:pt x="84" y="23"/>
                      </a:cubicBezTo>
                      <a:cubicBezTo>
                        <a:pt x="84" y="23"/>
                        <a:pt x="84" y="23"/>
                        <a:pt x="84" y="23"/>
                      </a:cubicBezTo>
                      <a:cubicBezTo>
                        <a:pt x="84" y="23"/>
                        <a:pt x="84" y="23"/>
                        <a:pt x="84" y="23"/>
                      </a:cubicBezTo>
                      <a:cubicBezTo>
                        <a:pt x="84" y="22"/>
                        <a:pt x="84" y="22"/>
                        <a:pt x="84" y="22"/>
                      </a:cubicBezTo>
                      <a:cubicBezTo>
                        <a:pt x="84" y="22"/>
                        <a:pt x="84" y="22"/>
                        <a:pt x="84" y="22"/>
                      </a:cubicBezTo>
                      <a:cubicBezTo>
                        <a:pt x="84" y="22"/>
                        <a:pt x="84" y="22"/>
                        <a:pt x="84" y="22"/>
                      </a:cubicBezTo>
                      <a:cubicBezTo>
                        <a:pt x="84" y="22"/>
                        <a:pt x="84" y="22"/>
                        <a:pt x="84" y="22"/>
                      </a:cubicBezTo>
                      <a:cubicBezTo>
                        <a:pt x="85" y="21"/>
                        <a:pt x="85" y="21"/>
                        <a:pt x="85" y="21"/>
                      </a:cubicBezTo>
                      <a:cubicBezTo>
                        <a:pt x="84" y="21"/>
                        <a:pt x="84" y="21"/>
                        <a:pt x="84" y="21"/>
                      </a:cubicBezTo>
                      <a:cubicBezTo>
                        <a:pt x="84" y="21"/>
                        <a:pt x="84" y="21"/>
                        <a:pt x="84" y="21"/>
                      </a:cubicBezTo>
                      <a:cubicBezTo>
                        <a:pt x="84" y="20"/>
                        <a:pt x="84" y="20"/>
                        <a:pt x="84" y="20"/>
                      </a:cubicBezTo>
                      <a:cubicBezTo>
                        <a:pt x="84" y="20"/>
                        <a:pt x="84" y="20"/>
                        <a:pt x="84" y="20"/>
                      </a:cubicBezTo>
                      <a:cubicBezTo>
                        <a:pt x="84" y="20"/>
                        <a:pt x="84" y="20"/>
                        <a:pt x="84" y="20"/>
                      </a:cubicBezTo>
                      <a:cubicBezTo>
                        <a:pt x="84" y="20"/>
                        <a:pt x="84" y="20"/>
                        <a:pt x="84"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19"/>
                        <a:pt x="83" y="19"/>
                        <a:pt x="83" y="19"/>
                      </a:cubicBezTo>
                      <a:cubicBezTo>
                        <a:pt x="83" y="19"/>
                        <a:pt x="83" y="19"/>
                        <a:pt x="83" y="19"/>
                      </a:cubicBezTo>
                      <a:cubicBezTo>
                        <a:pt x="83" y="19"/>
                        <a:pt x="83" y="19"/>
                        <a:pt x="83" y="19"/>
                      </a:cubicBezTo>
                      <a:cubicBezTo>
                        <a:pt x="83" y="19"/>
                        <a:pt x="83" y="19"/>
                        <a:pt x="83" y="19"/>
                      </a:cubicBezTo>
                      <a:cubicBezTo>
                        <a:pt x="84" y="18"/>
                        <a:pt x="84" y="18"/>
                        <a:pt x="84" y="18"/>
                      </a:cubicBezTo>
                      <a:cubicBezTo>
                        <a:pt x="84" y="18"/>
                        <a:pt x="84" y="18"/>
                        <a:pt x="84" y="18"/>
                      </a:cubicBezTo>
                      <a:cubicBezTo>
                        <a:pt x="84" y="18"/>
                        <a:pt x="84" y="18"/>
                        <a:pt x="84" y="18"/>
                      </a:cubicBezTo>
                      <a:cubicBezTo>
                        <a:pt x="84" y="18"/>
                        <a:pt x="84" y="18"/>
                        <a:pt x="84" y="18"/>
                      </a:cubicBezTo>
                      <a:cubicBezTo>
                        <a:pt x="85" y="17"/>
                        <a:pt x="85" y="17"/>
                        <a:pt x="85" y="17"/>
                      </a:cubicBezTo>
                      <a:cubicBezTo>
                        <a:pt x="85" y="17"/>
                        <a:pt x="85" y="17"/>
                        <a:pt x="85" y="17"/>
                      </a:cubicBezTo>
                      <a:cubicBezTo>
                        <a:pt x="85" y="17"/>
                        <a:pt x="85" y="17"/>
                        <a:pt x="85" y="17"/>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6" y="15"/>
                        <a:pt x="86" y="15"/>
                        <a:pt x="86" y="15"/>
                      </a:cubicBezTo>
                      <a:cubicBezTo>
                        <a:pt x="86" y="14"/>
                        <a:pt x="86" y="14"/>
                        <a:pt x="86" y="14"/>
                      </a:cubicBezTo>
                      <a:cubicBezTo>
                        <a:pt x="86" y="13"/>
                        <a:pt x="86" y="13"/>
                        <a:pt x="86" y="13"/>
                      </a:cubicBezTo>
                      <a:cubicBezTo>
                        <a:pt x="86" y="13"/>
                        <a:pt x="86" y="13"/>
                        <a:pt x="86" y="13"/>
                      </a:cubicBezTo>
                      <a:cubicBezTo>
                        <a:pt x="86" y="13"/>
                        <a:pt x="86" y="13"/>
                        <a:pt x="86" y="13"/>
                      </a:cubicBezTo>
                      <a:cubicBezTo>
                        <a:pt x="87" y="12"/>
                        <a:pt x="87" y="12"/>
                        <a:pt x="87" y="12"/>
                      </a:cubicBezTo>
                      <a:cubicBezTo>
                        <a:pt x="87" y="12"/>
                        <a:pt x="87" y="12"/>
                        <a:pt x="87" y="12"/>
                      </a:cubicBezTo>
                      <a:cubicBezTo>
                        <a:pt x="87" y="12"/>
                        <a:pt x="87" y="12"/>
                        <a:pt x="87" y="12"/>
                      </a:cubicBezTo>
                      <a:cubicBezTo>
                        <a:pt x="87" y="11"/>
                        <a:pt x="87" y="11"/>
                        <a:pt x="87" y="11"/>
                      </a:cubicBezTo>
                      <a:cubicBezTo>
                        <a:pt x="87" y="11"/>
                        <a:pt x="87" y="11"/>
                        <a:pt x="87" y="11"/>
                      </a:cubicBezTo>
                      <a:cubicBezTo>
                        <a:pt x="87" y="11"/>
                        <a:pt x="87" y="11"/>
                        <a:pt x="87" y="11"/>
                      </a:cubicBezTo>
                      <a:cubicBezTo>
                        <a:pt x="87" y="11"/>
                        <a:pt x="87" y="11"/>
                        <a:pt x="87" y="11"/>
                      </a:cubicBezTo>
                      <a:cubicBezTo>
                        <a:pt x="87" y="11"/>
                        <a:pt x="87" y="11"/>
                        <a:pt x="87" y="11"/>
                      </a:cubicBezTo>
                      <a:cubicBezTo>
                        <a:pt x="87" y="11"/>
                        <a:pt x="87" y="11"/>
                        <a:pt x="87" y="11"/>
                      </a:cubicBezTo>
                      <a:cubicBezTo>
                        <a:pt x="88" y="11"/>
                        <a:pt x="88" y="11"/>
                        <a:pt x="88" y="11"/>
                      </a:cubicBezTo>
                      <a:cubicBezTo>
                        <a:pt x="88" y="11"/>
                        <a:pt x="88" y="11"/>
                        <a:pt x="88" y="11"/>
                      </a:cubicBezTo>
                      <a:cubicBezTo>
                        <a:pt x="87" y="10"/>
                        <a:pt x="87" y="10"/>
                        <a:pt x="87" y="10"/>
                      </a:cubicBezTo>
                      <a:cubicBezTo>
                        <a:pt x="87" y="10"/>
                        <a:pt x="87" y="10"/>
                        <a:pt x="87" y="10"/>
                      </a:cubicBezTo>
                      <a:cubicBezTo>
                        <a:pt x="87" y="10"/>
                        <a:pt x="87" y="10"/>
                        <a:pt x="87" y="10"/>
                      </a:cubicBezTo>
                      <a:cubicBezTo>
                        <a:pt x="87" y="9"/>
                        <a:pt x="87" y="9"/>
                        <a:pt x="87" y="9"/>
                      </a:cubicBezTo>
                      <a:cubicBezTo>
                        <a:pt x="87" y="9"/>
                        <a:pt x="87" y="9"/>
                        <a:pt x="87" y="9"/>
                      </a:cubicBezTo>
                      <a:cubicBezTo>
                        <a:pt x="87" y="9"/>
                        <a:pt x="87" y="9"/>
                        <a:pt x="87" y="9"/>
                      </a:cubicBezTo>
                      <a:cubicBezTo>
                        <a:pt x="86" y="9"/>
                        <a:pt x="86" y="9"/>
                        <a:pt x="86" y="9"/>
                      </a:cubicBezTo>
                      <a:cubicBezTo>
                        <a:pt x="86" y="9"/>
                        <a:pt x="86" y="9"/>
                        <a:pt x="86" y="9"/>
                      </a:cubicBezTo>
                      <a:cubicBezTo>
                        <a:pt x="86" y="9"/>
                        <a:pt x="86" y="9"/>
                        <a:pt x="86" y="9"/>
                      </a:cubicBezTo>
                      <a:cubicBezTo>
                        <a:pt x="86" y="9"/>
                        <a:pt x="86" y="9"/>
                        <a:pt x="86" y="9"/>
                      </a:cubicBezTo>
                      <a:cubicBezTo>
                        <a:pt x="86" y="9"/>
                        <a:pt x="86" y="9"/>
                        <a:pt x="86" y="9"/>
                      </a:cubicBezTo>
                      <a:cubicBezTo>
                        <a:pt x="85" y="9"/>
                        <a:pt x="85" y="9"/>
                        <a:pt x="85" y="9"/>
                      </a:cubicBezTo>
                      <a:cubicBezTo>
                        <a:pt x="85" y="9"/>
                        <a:pt x="85" y="9"/>
                        <a:pt x="85" y="9"/>
                      </a:cubicBezTo>
                      <a:cubicBezTo>
                        <a:pt x="84" y="9"/>
                        <a:pt x="84" y="9"/>
                        <a:pt x="84" y="9"/>
                      </a:cubicBezTo>
                      <a:cubicBezTo>
                        <a:pt x="84" y="9"/>
                        <a:pt x="84" y="9"/>
                        <a:pt x="84" y="9"/>
                      </a:cubicBezTo>
                      <a:cubicBezTo>
                        <a:pt x="84" y="9"/>
                        <a:pt x="84" y="9"/>
                        <a:pt x="84" y="9"/>
                      </a:cubicBezTo>
                      <a:cubicBezTo>
                        <a:pt x="83" y="9"/>
                        <a:pt x="83" y="9"/>
                        <a:pt x="83" y="9"/>
                      </a:cubicBezTo>
                      <a:cubicBezTo>
                        <a:pt x="83" y="9"/>
                        <a:pt x="83" y="9"/>
                        <a:pt x="83" y="9"/>
                      </a:cubicBezTo>
                      <a:cubicBezTo>
                        <a:pt x="83" y="9"/>
                        <a:pt x="83" y="9"/>
                        <a:pt x="83" y="9"/>
                      </a:cubicBezTo>
                      <a:cubicBezTo>
                        <a:pt x="81" y="7"/>
                        <a:pt x="81" y="7"/>
                        <a:pt x="81" y="7"/>
                      </a:cubicBezTo>
                      <a:cubicBezTo>
                        <a:pt x="81" y="7"/>
                        <a:pt x="81" y="7"/>
                        <a:pt x="81" y="7"/>
                      </a:cubicBezTo>
                      <a:cubicBezTo>
                        <a:pt x="81" y="7"/>
                        <a:pt x="81" y="7"/>
                        <a:pt x="81" y="7"/>
                      </a:cubicBezTo>
                      <a:cubicBezTo>
                        <a:pt x="81" y="6"/>
                        <a:pt x="81" y="6"/>
                        <a:pt x="81" y="6"/>
                      </a:cubicBezTo>
                      <a:cubicBezTo>
                        <a:pt x="81" y="5"/>
                        <a:pt x="81" y="5"/>
                        <a:pt x="81" y="5"/>
                      </a:cubicBezTo>
                      <a:cubicBezTo>
                        <a:pt x="81" y="5"/>
                        <a:pt x="81" y="5"/>
                        <a:pt x="81" y="5"/>
                      </a:cubicBezTo>
                      <a:cubicBezTo>
                        <a:pt x="81" y="5"/>
                        <a:pt x="81" y="5"/>
                        <a:pt x="81" y="5"/>
                      </a:cubicBezTo>
                      <a:cubicBezTo>
                        <a:pt x="81" y="4"/>
                        <a:pt x="81" y="4"/>
                        <a:pt x="81" y="4"/>
                      </a:cubicBezTo>
                      <a:cubicBezTo>
                        <a:pt x="81" y="4"/>
                        <a:pt x="81" y="4"/>
                        <a:pt x="81" y="4"/>
                      </a:cubicBezTo>
                      <a:cubicBezTo>
                        <a:pt x="81" y="4"/>
                        <a:pt x="81" y="4"/>
                        <a:pt x="81" y="4"/>
                      </a:cubicBezTo>
                      <a:cubicBezTo>
                        <a:pt x="80" y="4"/>
                        <a:pt x="80" y="4"/>
                        <a:pt x="80" y="4"/>
                      </a:cubicBezTo>
                      <a:cubicBezTo>
                        <a:pt x="80" y="4"/>
                        <a:pt x="80" y="4"/>
                        <a:pt x="80" y="4"/>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79" y="2"/>
                        <a:pt x="79" y="2"/>
                        <a:pt x="79" y="2"/>
                      </a:cubicBezTo>
                      <a:cubicBezTo>
                        <a:pt x="79" y="2"/>
                        <a:pt x="79" y="2"/>
                        <a:pt x="79" y="2"/>
                      </a:cubicBezTo>
                      <a:cubicBezTo>
                        <a:pt x="79" y="2"/>
                        <a:pt x="79" y="2"/>
                        <a:pt x="79" y="2"/>
                      </a:cubicBezTo>
                      <a:cubicBezTo>
                        <a:pt x="78" y="2"/>
                        <a:pt x="78" y="2"/>
                        <a:pt x="78" y="2"/>
                      </a:cubicBezTo>
                      <a:cubicBezTo>
                        <a:pt x="78" y="2"/>
                        <a:pt x="78" y="2"/>
                        <a:pt x="78" y="2"/>
                      </a:cubicBezTo>
                      <a:cubicBezTo>
                        <a:pt x="77" y="2"/>
                        <a:pt x="77" y="2"/>
                        <a:pt x="77" y="2"/>
                      </a:cubicBezTo>
                      <a:cubicBezTo>
                        <a:pt x="77" y="2"/>
                        <a:pt x="77" y="2"/>
                        <a:pt x="77" y="2"/>
                      </a:cubicBezTo>
                      <a:cubicBezTo>
                        <a:pt x="77" y="1"/>
                        <a:pt x="77" y="1"/>
                        <a:pt x="77" y="1"/>
                      </a:cubicBezTo>
                      <a:cubicBezTo>
                        <a:pt x="77" y="1"/>
                        <a:pt x="77" y="1"/>
                        <a:pt x="77" y="1"/>
                      </a:cubicBezTo>
                      <a:cubicBezTo>
                        <a:pt x="76" y="1"/>
                        <a:pt x="76" y="1"/>
                        <a:pt x="76" y="1"/>
                      </a:cubicBezTo>
                      <a:cubicBezTo>
                        <a:pt x="76" y="1"/>
                        <a:pt x="76" y="1"/>
                        <a:pt x="76" y="1"/>
                      </a:cubicBezTo>
                      <a:cubicBezTo>
                        <a:pt x="76" y="1"/>
                        <a:pt x="76" y="1"/>
                        <a:pt x="76" y="1"/>
                      </a:cubicBezTo>
                      <a:cubicBezTo>
                        <a:pt x="76" y="0"/>
                        <a:pt x="76" y="0"/>
                        <a:pt x="76" y="0"/>
                      </a:cubicBezTo>
                      <a:cubicBezTo>
                        <a:pt x="54" y="5"/>
                        <a:pt x="33" y="10"/>
                        <a:pt x="11" y="14"/>
                      </a:cubicBezTo>
                      <a:cubicBezTo>
                        <a:pt x="11" y="12"/>
                        <a:pt x="11" y="10"/>
                        <a:pt x="10" y="8"/>
                      </a:cubicBezTo>
                      <a:cubicBezTo>
                        <a:pt x="9" y="9"/>
                        <a:pt x="9" y="9"/>
                        <a:pt x="9" y="9"/>
                      </a:cubicBezTo>
                      <a:cubicBezTo>
                        <a:pt x="8" y="10"/>
                        <a:pt x="8" y="10"/>
                        <a:pt x="8" y="10"/>
                      </a:cubicBezTo>
                      <a:cubicBezTo>
                        <a:pt x="8" y="10"/>
                        <a:pt x="8" y="10"/>
                        <a:pt x="8" y="10"/>
                      </a:cubicBezTo>
                      <a:cubicBezTo>
                        <a:pt x="7" y="11"/>
                        <a:pt x="7" y="11"/>
                        <a:pt x="7" y="11"/>
                      </a:cubicBezTo>
                      <a:cubicBezTo>
                        <a:pt x="7" y="11"/>
                        <a:pt x="7" y="11"/>
                        <a:pt x="7" y="11"/>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3"/>
                        <a:pt x="5" y="13"/>
                        <a:pt x="5" y="13"/>
                      </a:cubicBezTo>
                      <a:cubicBezTo>
                        <a:pt x="2" y="15"/>
                        <a:pt x="2" y="15"/>
                        <a:pt x="2" y="15"/>
                      </a:cubicBezTo>
                      <a:cubicBezTo>
                        <a:pt x="2" y="15"/>
                        <a:pt x="2" y="15"/>
                        <a:pt x="2" y="15"/>
                      </a:cubicBezTo>
                      <a:cubicBezTo>
                        <a:pt x="1" y="15"/>
                        <a:pt x="1" y="15"/>
                        <a:pt x="1" y="15"/>
                      </a:cubicBezTo>
                      <a:cubicBezTo>
                        <a:pt x="1" y="15"/>
                        <a:pt x="1" y="15"/>
                        <a:pt x="1" y="15"/>
                      </a:cubicBezTo>
                      <a:cubicBezTo>
                        <a:pt x="0" y="16"/>
                        <a:pt x="0" y="16"/>
                        <a:pt x="0" y="16"/>
                      </a:cubicBezTo>
                      <a:cubicBezTo>
                        <a:pt x="2" y="25"/>
                        <a:pt x="4" y="33"/>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6" y="48"/>
                        <a:pt x="7" y="54"/>
                        <a:pt x="8" y="60"/>
                      </a:cubicBezTo>
                      <a:cubicBezTo>
                        <a:pt x="32" y="56"/>
                        <a:pt x="55" y="51"/>
                        <a:pt x="79" y="46"/>
                      </a:cubicBezTo>
                      <a:cubicBezTo>
                        <a:pt x="79" y="46"/>
                        <a:pt x="79" y="46"/>
                        <a:pt x="79" y="46"/>
                      </a:cubicBezTo>
                      <a:cubicBezTo>
                        <a:pt x="79" y="46"/>
                        <a:pt x="79" y="46"/>
                        <a:pt x="79" y="46"/>
                      </a:cubicBezTo>
                      <a:cubicBezTo>
                        <a:pt x="79" y="45"/>
                        <a:pt x="79" y="45"/>
                        <a:pt x="79" y="45"/>
                      </a:cubicBezTo>
                      <a:cubicBezTo>
                        <a:pt x="79" y="44"/>
                        <a:pt x="79" y="44"/>
                        <a:pt x="79" y="44"/>
                      </a:cubicBezTo>
                      <a:cubicBezTo>
                        <a:pt x="80" y="44"/>
                        <a:pt x="80" y="44"/>
                        <a:pt x="80" y="44"/>
                      </a:cubicBezTo>
                      <a:cubicBezTo>
                        <a:pt x="80" y="44"/>
                        <a:pt x="80" y="44"/>
                        <a:pt x="80" y="44"/>
                      </a:cubicBezTo>
                      <a:cubicBezTo>
                        <a:pt x="80" y="43"/>
                        <a:pt x="80" y="43"/>
                        <a:pt x="80" y="43"/>
                      </a:cubicBezTo>
                      <a:cubicBezTo>
                        <a:pt x="81" y="43"/>
                        <a:pt x="81" y="43"/>
                        <a:pt x="81" y="43"/>
                      </a:cubicBezTo>
                      <a:cubicBezTo>
                        <a:pt x="82" y="43"/>
                        <a:pt x="82" y="43"/>
                        <a:pt x="82" y="43"/>
                      </a:cubicBezTo>
                      <a:cubicBezTo>
                        <a:pt x="82" y="43"/>
                        <a:pt x="82" y="43"/>
                        <a:pt x="82" y="43"/>
                      </a:cubicBezTo>
                      <a:cubicBezTo>
                        <a:pt x="83" y="43"/>
                        <a:pt x="83" y="43"/>
                        <a:pt x="83" y="43"/>
                      </a:cubicBezTo>
                      <a:cubicBezTo>
                        <a:pt x="83" y="43"/>
                        <a:pt x="83" y="43"/>
                        <a:pt x="83" y="43"/>
                      </a:cubicBezTo>
                      <a:cubicBezTo>
                        <a:pt x="83" y="43"/>
                        <a:pt x="84" y="43"/>
                        <a:pt x="84" y="43"/>
                      </a:cubicBezTo>
                      <a:cubicBezTo>
                        <a:pt x="84" y="43"/>
                        <a:pt x="84" y="43"/>
                        <a:pt x="84" y="43"/>
                      </a:cubicBezTo>
                      <a:cubicBezTo>
                        <a:pt x="84" y="42"/>
                        <a:pt x="84" y="42"/>
                        <a:pt x="84" y="42"/>
                      </a:cubicBezTo>
                      <a:cubicBezTo>
                        <a:pt x="84" y="42"/>
                        <a:pt x="84" y="42"/>
                        <a:pt x="84" y="42"/>
                      </a:cubicBezTo>
                      <a:cubicBezTo>
                        <a:pt x="85" y="42"/>
                        <a:pt x="85" y="42"/>
                        <a:pt x="85" y="42"/>
                      </a:cubicBezTo>
                      <a:cubicBezTo>
                        <a:pt x="85" y="41"/>
                        <a:pt x="85" y="41"/>
                        <a:pt x="85" y="41"/>
                      </a:cubicBezTo>
                      <a:cubicBezTo>
                        <a:pt x="86" y="41"/>
                        <a:pt x="86" y="41"/>
                        <a:pt x="86" y="41"/>
                      </a:cubicBezTo>
                      <a:cubicBezTo>
                        <a:pt x="86" y="41"/>
                        <a:pt x="86" y="41"/>
                        <a:pt x="86" y="41"/>
                      </a:cubicBezTo>
                      <a:cubicBezTo>
                        <a:pt x="87" y="41"/>
                        <a:pt x="87" y="41"/>
                        <a:pt x="87" y="41"/>
                      </a:cubicBezTo>
                      <a:cubicBezTo>
                        <a:pt x="88" y="40"/>
                        <a:pt x="88" y="40"/>
                        <a:pt x="88" y="40"/>
                      </a:cubicBezTo>
                      <a:cubicBezTo>
                        <a:pt x="88" y="40"/>
                        <a:pt x="88" y="40"/>
                        <a:pt x="88" y="40"/>
                      </a:cubicBezTo>
                      <a:cubicBezTo>
                        <a:pt x="88" y="39"/>
                        <a:pt x="88" y="39"/>
                        <a:pt x="88" y="39"/>
                      </a:cubicBezTo>
                      <a:cubicBezTo>
                        <a:pt x="88" y="39"/>
                        <a:pt x="88" y="39"/>
                        <a:pt x="88" y="39"/>
                      </a:cubicBezTo>
                      <a:cubicBezTo>
                        <a:pt x="88" y="39"/>
                        <a:pt x="88" y="39"/>
                        <a:pt x="88" y="39"/>
                      </a:cubicBezTo>
                      <a:cubicBezTo>
                        <a:pt x="88" y="38"/>
                        <a:pt x="88" y="38"/>
                        <a:pt x="88" y="38"/>
                      </a:cubicBezTo>
                      <a:cubicBezTo>
                        <a:pt x="88" y="38"/>
                        <a:pt x="88" y="38"/>
                        <a:pt x="88" y="38"/>
                      </a:cubicBezTo>
                      <a:cubicBezTo>
                        <a:pt x="89" y="38"/>
                        <a:pt x="89" y="38"/>
                        <a:pt x="89" y="38"/>
                      </a:cubicBezTo>
                      <a:cubicBezTo>
                        <a:pt x="89" y="37"/>
                        <a:pt x="89" y="37"/>
                        <a:pt x="89" y="37"/>
                      </a:cubicBezTo>
                      <a:cubicBezTo>
                        <a:pt x="89" y="37"/>
                        <a:pt x="89" y="37"/>
                        <a:pt x="89" y="37"/>
                      </a:cubicBezTo>
                      <a:cubicBezTo>
                        <a:pt x="89" y="37"/>
                        <a:pt x="89" y="37"/>
                        <a:pt x="89" y="37"/>
                      </a:cubicBezTo>
                      <a:cubicBezTo>
                        <a:pt x="90" y="36"/>
                        <a:pt x="90" y="36"/>
                        <a:pt x="90" y="36"/>
                      </a:cubicBezTo>
                      <a:cubicBezTo>
                        <a:pt x="90" y="36"/>
                        <a:pt x="90" y="36"/>
                        <a:pt x="90" y="36"/>
                      </a:cubicBezTo>
                      <a:cubicBezTo>
                        <a:pt x="91" y="36"/>
                        <a:pt x="91" y="36"/>
                        <a:pt x="91" y="36"/>
                      </a:cubicBezTo>
                      <a:cubicBezTo>
                        <a:pt x="91" y="36"/>
                        <a:pt x="91" y="36"/>
                        <a:pt x="91" y="36"/>
                      </a:cubicBezTo>
                      <a:cubicBezTo>
                        <a:pt x="91" y="35"/>
                        <a:pt x="91" y="35"/>
                        <a:pt x="91" y="35"/>
                      </a:cubicBezTo>
                      <a:cubicBezTo>
                        <a:pt x="91" y="35"/>
                        <a:pt x="91" y="35"/>
                        <a:pt x="91" y="35"/>
                      </a:cubicBezTo>
                      <a:cubicBezTo>
                        <a:pt x="92" y="35"/>
                        <a:pt x="92" y="35"/>
                        <a:pt x="92" y="35"/>
                      </a:cubicBezTo>
                      <a:cubicBezTo>
                        <a:pt x="92" y="34"/>
                        <a:pt x="92" y="34"/>
                        <a:pt x="92" y="34"/>
                      </a:cubicBezTo>
                      <a:cubicBezTo>
                        <a:pt x="92" y="34"/>
                        <a:pt x="92" y="34"/>
                        <a:pt x="92" y="34"/>
                      </a:cubicBezTo>
                      <a:cubicBezTo>
                        <a:pt x="93" y="34"/>
                        <a:pt x="93" y="34"/>
                        <a:pt x="93" y="34"/>
                      </a:cubicBezTo>
                      <a:lnTo>
                        <a:pt x="92" y="33"/>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3" name="Freeform 350">
                  <a:extLst>
                    <a:ext uri="{FF2B5EF4-FFF2-40B4-BE49-F238E27FC236}">
                      <a16:creationId xmlns="" xmlns:a16="http://schemas.microsoft.com/office/drawing/2014/main" id="{300E04A2-05DA-4EAE-94CC-95DDA98DDA08}"/>
                    </a:ext>
                  </a:extLst>
                </p:cNvPr>
                <p:cNvSpPr>
                  <a:spLocks noEditPoints="1"/>
                </p:cNvSpPr>
                <p:nvPr/>
              </p:nvSpPr>
              <p:spPr bwMode="auto">
                <a:xfrm>
                  <a:off x="7023711" y="3406108"/>
                  <a:ext cx="629102" cy="477069"/>
                </a:xfrm>
                <a:custGeom>
                  <a:avLst/>
                  <a:gdLst>
                    <a:gd name="T0" fmla="*/ 44 w 120"/>
                    <a:gd name="T1" fmla="*/ 24 h 91"/>
                    <a:gd name="T2" fmla="*/ 46 w 120"/>
                    <a:gd name="T3" fmla="*/ 21 h 91"/>
                    <a:gd name="T4" fmla="*/ 117 w 120"/>
                    <a:gd name="T5" fmla="*/ 68 h 91"/>
                    <a:gd name="T6" fmla="*/ 91 w 120"/>
                    <a:gd name="T7" fmla="*/ 80 h 91"/>
                    <a:gd name="T8" fmla="*/ 89 w 120"/>
                    <a:gd name="T9" fmla="*/ 75 h 91"/>
                    <a:gd name="T10" fmla="*/ 91 w 120"/>
                    <a:gd name="T11" fmla="*/ 83 h 91"/>
                    <a:gd name="T12" fmla="*/ 94 w 120"/>
                    <a:gd name="T13" fmla="*/ 80 h 91"/>
                    <a:gd name="T14" fmla="*/ 96 w 120"/>
                    <a:gd name="T15" fmla="*/ 74 h 91"/>
                    <a:gd name="T16" fmla="*/ 88 w 120"/>
                    <a:gd name="T17" fmla="*/ 28 h 91"/>
                    <a:gd name="T18" fmla="*/ 86 w 120"/>
                    <a:gd name="T19" fmla="*/ 28 h 91"/>
                    <a:gd name="T20" fmla="*/ 85 w 120"/>
                    <a:gd name="T21" fmla="*/ 23 h 91"/>
                    <a:gd name="T22" fmla="*/ 84 w 120"/>
                    <a:gd name="T23" fmla="*/ 20 h 91"/>
                    <a:gd name="T24" fmla="*/ 84 w 120"/>
                    <a:gd name="T25" fmla="*/ 15 h 91"/>
                    <a:gd name="T26" fmla="*/ 83 w 120"/>
                    <a:gd name="T27" fmla="*/ 10 h 91"/>
                    <a:gd name="T28" fmla="*/ 81 w 120"/>
                    <a:gd name="T29" fmla="*/ 4 h 91"/>
                    <a:gd name="T30" fmla="*/ 80 w 120"/>
                    <a:gd name="T31" fmla="*/ 2 h 91"/>
                    <a:gd name="T32" fmla="*/ 55 w 120"/>
                    <a:gd name="T33" fmla="*/ 8 h 91"/>
                    <a:gd name="T34" fmla="*/ 47 w 120"/>
                    <a:gd name="T35" fmla="*/ 22 h 91"/>
                    <a:gd name="T36" fmla="*/ 43 w 120"/>
                    <a:gd name="T37" fmla="*/ 28 h 91"/>
                    <a:gd name="T38" fmla="*/ 44 w 120"/>
                    <a:gd name="T39" fmla="*/ 29 h 91"/>
                    <a:gd name="T40" fmla="*/ 45 w 120"/>
                    <a:gd name="T41" fmla="*/ 32 h 91"/>
                    <a:gd name="T42" fmla="*/ 45 w 120"/>
                    <a:gd name="T43" fmla="*/ 34 h 91"/>
                    <a:gd name="T44" fmla="*/ 45 w 120"/>
                    <a:gd name="T45" fmla="*/ 39 h 91"/>
                    <a:gd name="T46" fmla="*/ 37 w 120"/>
                    <a:gd name="T47" fmla="*/ 45 h 91"/>
                    <a:gd name="T48" fmla="*/ 28 w 120"/>
                    <a:gd name="T49" fmla="*/ 48 h 91"/>
                    <a:gd name="T50" fmla="*/ 7 w 120"/>
                    <a:gd name="T51" fmla="*/ 54 h 91"/>
                    <a:gd name="T52" fmla="*/ 11 w 120"/>
                    <a:gd name="T53" fmla="*/ 58 h 91"/>
                    <a:gd name="T54" fmla="*/ 8 w 120"/>
                    <a:gd name="T55" fmla="*/ 65 h 91"/>
                    <a:gd name="T56" fmla="*/ 2 w 120"/>
                    <a:gd name="T57" fmla="*/ 72 h 91"/>
                    <a:gd name="T58" fmla="*/ 69 w 120"/>
                    <a:gd name="T59" fmla="*/ 67 h 91"/>
                    <a:gd name="T60" fmla="*/ 71 w 120"/>
                    <a:gd name="T61" fmla="*/ 72 h 91"/>
                    <a:gd name="T62" fmla="*/ 77 w 120"/>
                    <a:gd name="T63" fmla="*/ 74 h 91"/>
                    <a:gd name="T64" fmla="*/ 113 w 120"/>
                    <a:gd name="T65" fmla="*/ 73 h 91"/>
                    <a:gd name="T66" fmla="*/ 117 w 120"/>
                    <a:gd name="T67" fmla="*/ 72 h 91"/>
                    <a:gd name="T68" fmla="*/ 91 w 120"/>
                    <a:gd name="T69" fmla="*/ 83 h 91"/>
                    <a:gd name="T70" fmla="*/ 100 w 120"/>
                    <a:gd name="T71" fmla="*/ 85 h 91"/>
                    <a:gd name="T72" fmla="*/ 9 w 120"/>
                    <a:gd name="T73" fmla="*/ 55 h 91"/>
                    <a:gd name="T74" fmla="*/ 118 w 120"/>
                    <a:gd name="T75" fmla="*/ 72 h 91"/>
                    <a:gd name="T76" fmla="*/ 115 w 120"/>
                    <a:gd name="T77" fmla="*/ 74 h 91"/>
                    <a:gd name="T78" fmla="*/ 112 w 120"/>
                    <a:gd name="T79" fmla="*/ 77 h 91"/>
                    <a:gd name="T80" fmla="*/ 111 w 120"/>
                    <a:gd name="T81" fmla="*/ 75 h 91"/>
                    <a:gd name="T82" fmla="*/ 112 w 120"/>
                    <a:gd name="T83" fmla="*/ 73 h 91"/>
                    <a:gd name="T84" fmla="*/ 112 w 120"/>
                    <a:gd name="T85" fmla="*/ 73 h 91"/>
                    <a:gd name="T86" fmla="*/ 103 w 120"/>
                    <a:gd name="T87" fmla="*/ 78 h 91"/>
                    <a:gd name="T88" fmla="*/ 99 w 120"/>
                    <a:gd name="T89" fmla="*/ 79 h 91"/>
                    <a:gd name="T90" fmla="*/ 98 w 120"/>
                    <a:gd name="T91" fmla="*/ 79 h 91"/>
                    <a:gd name="T92" fmla="*/ 97 w 120"/>
                    <a:gd name="T93" fmla="*/ 80 h 91"/>
                    <a:gd name="T94" fmla="*/ 94 w 120"/>
                    <a:gd name="T95" fmla="*/ 83 h 91"/>
                    <a:gd name="T96" fmla="*/ 91 w 120"/>
                    <a:gd name="T97" fmla="*/ 86 h 91"/>
                    <a:gd name="T98" fmla="*/ 92 w 120"/>
                    <a:gd name="T99" fmla="*/ 88 h 91"/>
                    <a:gd name="T100" fmla="*/ 94 w 120"/>
                    <a:gd name="T101" fmla="*/ 86 h 91"/>
                    <a:gd name="T102" fmla="*/ 95 w 120"/>
                    <a:gd name="T103" fmla="*/ 87 h 91"/>
                    <a:gd name="T104" fmla="*/ 102 w 120"/>
                    <a:gd name="T105" fmla="*/ 83 h 91"/>
                    <a:gd name="T106" fmla="*/ 106 w 120"/>
                    <a:gd name="T107" fmla="*/ 81 h 91"/>
                    <a:gd name="T108" fmla="*/ 109 w 120"/>
                    <a:gd name="T109" fmla="*/ 80 h 91"/>
                    <a:gd name="T110" fmla="*/ 113 w 120"/>
                    <a:gd name="T111" fmla="*/ 77 h 91"/>
                    <a:gd name="T112" fmla="*/ 105 w 120"/>
                    <a:gd name="T113" fmla="*/ 82 h 91"/>
                    <a:gd name="T114" fmla="*/ 90 w 120"/>
                    <a:gd name="T115" fmla="*/ 87 h 91"/>
                    <a:gd name="T116" fmla="*/ 88 w 120"/>
                    <a:gd name="T117" fmla="*/ 90 h 91"/>
                    <a:gd name="T118" fmla="*/ 44 w 120"/>
                    <a:gd name="T119" fmla="*/ 2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0" h="91">
                      <a:moveTo>
                        <a:pt x="44" y="24"/>
                      </a:moveTo>
                      <a:cubicBezTo>
                        <a:pt x="44" y="24"/>
                        <a:pt x="44" y="24"/>
                        <a:pt x="44" y="24"/>
                      </a:cubicBezTo>
                      <a:cubicBezTo>
                        <a:pt x="44" y="24"/>
                        <a:pt x="44" y="24"/>
                        <a:pt x="44" y="24"/>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4" y="23"/>
                        <a:pt x="44" y="23"/>
                        <a:pt x="44" y="23"/>
                      </a:cubicBezTo>
                      <a:cubicBezTo>
                        <a:pt x="44" y="23"/>
                        <a:pt x="44" y="23"/>
                        <a:pt x="44" y="23"/>
                      </a:cubicBezTo>
                      <a:cubicBezTo>
                        <a:pt x="44" y="23"/>
                        <a:pt x="44" y="23"/>
                        <a:pt x="44" y="23"/>
                      </a:cubicBezTo>
                      <a:cubicBezTo>
                        <a:pt x="44" y="23"/>
                        <a:pt x="44" y="23"/>
                        <a:pt x="44" y="23"/>
                      </a:cubicBezTo>
                      <a:cubicBezTo>
                        <a:pt x="44" y="24"/>
                        <a:pt x="44" y="24"/>
                        <a:pt x="44" y="24"/>
                      </a:cubicBezTo>
                      <a:close/>
                      <a:moveTo>
                        <a:pt x="45" y="22"/>
                      </a:moveTo>
                      <a:cubicBezTo>
                        <a:pt x="45" y="22"/>
                        <a:pt x="45" y="22"/>
                        <a:pt x="45" y="22"/>
                      </a:cubicBezTo>
                      <a:cubicBezTo>
                        <a:pt x="46" y="23"/>
                        <a:pt x="46" y="23"/>
                        <a:pt x="46" y="23"/>
                      </a:cubicBezTo>
                      <a:cubicBezTo>
                        <a:pt x="46" y="23"/>
                        <a:pt x="46" y="23"/>
                        <a:pt x="46" y="23"/>
                      </a:cubicBezTo>
                      <a:cubicBezTo>
                        <a:pt x="46" y="23"/>
                        <a:pt x="46" y="23"/>
                        <a:pt x="46" y="23"/>
                      </a:cubicBezTo>
                      <a:cubicBezTo>
                        <a:pt x="46" y="22"/>
                        <a:pt x="46" y="22"/>
                        <a:pt x="46" y="22"/>
                      </a:cubicBezTo>
                      <a:cubicBezTo>
                        <a:pt x="46" y="22"/>
                        <a:pt x="46" y="22"/>
                        <a:pt x="46" y="22"/>
                      </a:cubicBezTo>
                      <a:cubicBezTo>
                        <a:pt x="47" y="22"/>
                        <a:pt x="47" y="22"/>
                        <a:pt x="47" y="22"/>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6" y="21"/>
                        <a:pt x="46" y="21"/>
                        <a:pt x="46" y="21"/>
                      </a:cubicBezTo>
                      <a:cubicBezTo>
                        <a:pt x="46" y="21"/>
                        <a:pt x="46" y="21"/>
                        <a:pt x="46" y="21"/>
                      </a:cubicBezTo>
                      <a:cubicBezTo>
                        <a:pt x="46" y="21"/>
                        <a:pt x="46" y="21"/>
                        <a:pt x="46" y="21"/>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lose/>
                      <a:moveTo>
                        <a:pt x="117" y="68"/>
                      </a:moveTo>
                      <a:cubicBezTo>
                        <a:pt x="117" y="68"/>
                        <a:pt x="117" y="68"/>
                        <a:pt x="117" y="68"/>
                      </a:cubicBezTo>
                      <a:cubicBezTo>
                        <a:pt x="117" y="68"/>
                        <a:pt x="117" y="68"/>
                        <a:pt x="117" y="68"/>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7" y="67"/>
                        <a:pt x="117" y="67"/>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lose/>
                      <a:moveTo>
                        <a:pt x="91" y="80"/>
                      </a:moveTo>
                      <a:cubicBezTo>
                        <a:pt x="91" y="79"/>
                        <a:pt x="91" y="79"/>
                        <a:pt x="91" y="79"/>
                      </a:cubicBezTo>
                      <a:cubicBezTo>
                        <a:pt x="90" y="78"/>
                        <a:pt x="90" y="78"/>
                        <a:pt x="90" y="78"/>
                      </a:cubicBezTo>
                      <a:cubicBezTo>
                        <a:pt x="90" y="77"/>
                        <a:pt x="90" y="77"/>
                        <a:pt x="90" y="77"/>
                      </a:cubicBezTo>
                      <a:cubicBezTo>
                        <a:pt x="90" y="77"/>
                        <a:pt x="90" y="77"/>
                        <a:pt x="90" y="77"/>
                      </a:cubicBezTo>
                      <a:cubicBezTo>
                        <a:pt x="90" y="76"/>
                        <a:pt x="90" y="76"/>
                        <a:pt x="90" y="76"/>
                      </a:cubicBezTo>
                      <a:cubicBezTo>
                        <a:pt x="89" y="76"/>
                        <a:pt x="89" y="76"/>
                        <a:pt x="89" y="76"/>
                      </a:cubicBezTo>
                      <a:cubicBezTo>
                        <a:pt x="89" y="76"/>
                        <a:pt x="89" y="76"/>
                        <a:pt x="89" y="76"/>
                      </a:cubicBezTo>
                      <a:cubicBezTo>
                        <a:pt x="89" y="76"/>
                        <a:pt x="89" y="76"/>
                        <a:pt x="89" y="76"/>
                      </a:cubicBezTo>
                      <a:cubicBezTo>
                        <a:pt x="89" y="75"/>
                        <a:pt x="89" y="75"/>
                        <a:pt x="89" y="75"/>
                      </a:cubicBezTo>
                      <a:cubicBezTo>
                        <a:pt x="88" y="75"/>
                        <a:pt x="88" y="75"/>
                        <a:pt x="88" y="75"/>
                      </a:cubicBezTo>
                      <a:cubicBezTo>
                        <a:pt x="88" y="75"/>
                        <a:pt x="88" y="75"/>
                        <a:pt x="88" y="75"/>
                      </a:cubicBezTo>
                      <a:cubicBezTo>
                        <a:pt x="88" y="75"/>
                        <a:pt x="88" y="75"/>
                        <a:pt x="88" y="75"/>
                      </a:cubicBezTo>
                      <a:cubicBezTo>
                        <a:pt x="88" y="74"/>
                        <a:pt x="88" y="74"/>
                        <a:pt x="88" y="74"/>
                      </a:cubicBezTo>
                      <a:cubicBezTo>
                        <a:pt x="89" y="74"/>
                        <a:pt x="89" y="74"/>
                        <a:pt x="89" y="74"/>
                      </a:cubicBezTo>
                      <a:cubicBezTo>
                        <a:pt x="89" y="74"/>
                        <a:pt x="89" y="74"/>
                        <a:pt x="89" y="74"/>
                      </a:cubicBezTo>
                      <a:cubicBezTo>
                        <a:pt x="89" y="74"/>
                        <a:pt x="89" y="74"/>
                        <a:pt x="89" y="74"/>
                      </a:cubicBezTo>
                      <a:cubicBezTo>
                        <a:pt x="89" y="75"/>
                        <a:pt x="89" y="75"/>
                        <a:pt x="89" y="75"/>
                      </a:cubicBezTo>
                      <a:cubicBezTo>
                        <a:pt x="89" y="75"/>
                        <a:pt x="89" y="75"/>
                        <a:pt x="89" y="75"/>
                      </a:cubicBezTo>
                      <a:cubicBezTo>
                        <a:pt x="89" y="75"/>
                        <a:pt x="89" y="75"/>
                        <a:pt x="89" y="75"/>
                      </a:cubicBezTo>
                      <a:cubicBezTo>
                        <a:pt x="90" y="76"/>
                        <a:pt x="90" y="76"/>
                        <a:pt x="90" y="76"/>
                      </a:cubicBezTo>
                      <a:cubicBezTo>
                        <a:pt x="90" y="76"/>
                        <a:pt x="90" y="76"/>
                        <a:pt x="90" y="76"/>
                      </a:cubicBezTo>
                      <a:cubicBezTo>
                        <a:pt x="90" y="76"/>
                        <a:pt x="90" y="76"/>
                        <a:pt x="90" y="76"/>
                      </a:cubicBezTo>
                      <a:cubicBezTo>
                        <a:pt x="91" y="77"/>
                        <a:pt x="91" y="77"/>
                        <a:pt x="91" y="77"/>
                      </a:cubicBezTo>
                      <a:cubicBezTo>
                        <a:pt x="91" y="77"/>
                        <a:pt x="91" y="77"/>
                        <a:pt x="91" y="77"/>
                      </a:cubicBezTo>
                      <a:cubicBezTo>
                        <a:pt x="91" y="79"/>
                        <a:pt x="91" y="79"/>
                        <a:pt x="91" y="79"/>
                      </a:cubicBezTo>
                      <a:cubicBezTo>
                        <a:pt x="91" y="79"/>
                        <a:pt x="91" y="79"/>
                        <a:pt x="91" y="79"/>
                      </a:cubicBezTo>
                      <a:cubicBezTo>
                        <a:pt x="91" y="80"/>
                        <a:pt x="91" y="80"/>
                        <a:pt x="91" y="80"/>
                      </a:cubicBezTo>
                      <a:cubicBezTo>
                        <a:pt x="91" y="81"/>
                        <a:pt x="91" y="81"/>
                        <a:pt x="91" y="81"/>
                      </a:cubicBezTo>
                      <a:cubicBezTo>
                        <a:pt x="91" y="82"/>
                        <a:pt x="91" y="82"/>
                        <a:pt x="91" y="82"/>
                      </a:cubicBezTo>
                      <a:cubicBezTo>
                        <a:pt x="91" y="82"/>
                        <a:pt x="91" y="82"/>
                        <a:pt x="91" y="82"/>
                      </a:cubicBezTo>
                      <a:cubicBezTo>
                        <a:pt x="91" y="82"/>
                        <a:pt x="91" y="82"/>
                        <a:pt x="91" y="82"/>
                      </a:cubicBezTo>
                      <a:cubicBezTo>
                        <a:pt x="91" y="83"/>
                        <a:pt x="91" y="83"/>
                        <a:pt x="91" y="83"/>
                      </a:cubicBezTo>
                      <a:cubicBezTo>
                        <a:pt x="91" y="83"/>
                        <a:pt x="91" y="83"/>
                        <a:pt x="91" y="83"/>
                      </a:cubicBezTo>
                      <a:cubicBezTo>
                        <a:pt x="91" y="83"/>
                        <a:pt x="91" y="83"/>
                        <a:pt x="91" y="83"/>
                      </a:cubicBezTo>
                      <a:cubicBezTo>
                        <a:pt x="91" y="83"/>
                        <a:pt x="91" y="83"/>
                        <a:pt x="91" y="83"/>
                      </a:cubicBezTo>
                      <a:cubicBezTo>
                        <a:pt x="91" y="84"/>
                        <a:pt x="91" y="84"/>
                        <a:pt x="91" y="84"/>
                      </a:cubicBezTo>
                      <a:cubicBezTo>
                        <a:pt x="92" y="83"/>
                        <a:pt x="92" y="83"/>
                        <a:pt x="92" y="83"/>
                      </a:cubicBezTo>
                      <a:cubicBezTo>
                        <a:pt x="92" y="83"/>
                        <a:pt x="92" y="83"/>
                        <a:pt x="92" y="83"/>
                      </a:cubicBezTo>
                      <a:cubicBezTo>
                        <a:pt x="93" y="83"/>
                        <a:pt x="93" y="83"/>
                        <a:pt x="93" y="83"/>
                      </a:cubicBezTo>
                      <a:cubicBezTo>
                        <a:pt x="93" y="83"/>
                        <a:pt x="93" y="83"/>
                        <a:pt x="93" y="83"/>
                      </a:cubicBezTo>
                      <a:cubicBezTo>
                        <a:pt x="93" y="83"/>
                        <a:pt x="93" y="83"/>
                        <a:pt x="93" y="83"/>
                      </a:cubicBezTo>
                      <a:cubicBezTo>
                        <a:pt x="93" y="83"/>
                        <a:pt x="93" y="83"/>
                        <a:pt x="93" y="83"/>
                      </a:cubicBezTo>
                      <a:cubicBezTo>
                        <a:pt x="93" y="82"/>
                        <a:pt x="93" y="82"/>
                        <a:pt x="93" y="82"/>
                      </a:cubicBezTo>
                      <a:cubicBezTo>
                        <a:pt x="93" y="82"/>
                        <a:pt x="93" y="82"/>
                        <a:pt x="93" y="82"/>
                      </a:cubicBezTo>
                      <a:cubicBezTo>
                        <a:pt x="93" y="82"/>
                        <a:pt x="93" y="82"/>
                        <a:pt x="93" y="82"/>
                      </a:cubicBezTo>
                      <a:cubicBezTo>
                        <a:pt x="93" y="82"/>
                        <a:pt x="93" y="82"/>
                        <a:pt x="93" y="82"/>
                      </a:cubicBezTo>
                      <a:cubicBezTo>
                        <a:pt x="93" y="82"/>
                        <a:pt x="93" y="82"/>
                        <a:pt x="93" y="82"/>
                      </a:cubicBezTo>
                      <a:cubicBezTo>
                        <a:pt x="93" y="81"/>
                        <a:pt x="93" y="81"/>
                        <a:pt x="93" y="81"/>
                      </a:cubicBezTo>
                      <a:cubicBezTo>
                        <a:pt x="93" y="81"/>
                        <a:pt x="93" y="81"/>
                        <a:pt x="93" y="81"/>
                      </a:cubicBezTo>
                      <a:cubicBezTo>
                        <a:pt x="94" y="80"/>
                        <a:pt x="94" y="80"/>
                        <a:pt x="94" y="80"/>
                      </a:cubicBezTo>
                      <a:cubicBezTo>
                        <a:pt x="94" y="80"/>
                        <a:pt x="94" y="80"/>
                        <a:pt x="94" y="80"/>
                      </a:cubicBezTo>
                      <a:cubicBezTo>
                        <a:pt x="94" y="80"/>
                        <a:pt x="94" y="80"/>
                        <a:pt x="94" y="80"/>
                      </a:cubicBezTo>
                      <a:cubicBezTo>
                        <a:pt x="94" y="80"/>
                        <a:pt x="94" y="80"/>
                        <a:pt x="94" y="80"/>
                      </a:cubicBezTo>
                      <a:cubicBezTo>
                        <a:pt x="94" y="80"/>
                        <a:pt x="94" y="80"/>
                        <a:pt x="94" y="80"/>
                      </a:cubicBezTo>
                      <a:cubicBezTo>
                        <a:pt x="95" y="79"/>
                        <a:pt x="95" y="79"/>
                        <a:pt x="95" y="79"/>
                      </a:cubicBezTo>
                      <a:cubicBezTo>
                        <a:pt x="95" y="79"/>
                        <a:pt x="95" y="79"/>
                        <a:pt x="95" y="79"/>
                      </a:cubicBezTo>
                      <a:cubicBezTo>
                        <a:pt x="95" y="79"/>
                        <a:pt x="95" y="79"/>
                        <a:pt x="95" y="79"/>
                      </a:cubicBezTo>
                      <a:cubicBezTo>
                        <a:pt x="95" y="79"/>
                        <a:pt x="95" y="79"/>
                        <a:pt x="95" y="79"/>
                      </a:cubicBezTo>
                      <a:cubicBezTo>
                        <a:pt x="95" y="79"/>
                        <a:pt x="94" y="79"/>
                        <a:pt x="94" y="78"/>
                      </a:cubicBezTo>
                      <a:cubicBezTo>
                        <a:pt x="94" y="78"/>
                        <a:pt x="94" y="78"/>
                        <a:pt x="94" y="78"/>
                      </a:cubicBezTo>
                      <a:cubicBezTo>
                        <a:pt x="94" y="78"/>
                        <a:pt x="94" y="78"/>
                        <a:pt x="94" y="78"/>
                      </a:cubicBezTo>
                      <a:cubicBezTo>
                        <a:pt x="94" y="78"/>
                        <a:pt x="94" y="78"/>
                        <a:pt x="94" y="78"/>
                      </a:cubicBezTo>
                      <a:cubicBezTo>
                        <a:pt x="94" y="78"/>
                        <a:pt x="94" y="78"/>
                        <a:pt x="94" y="78"/>
                      </a:cubicBezTo>
                      <a:cubicBezTo>
                        <a:pt x="94" y="78"/>
                        <a:pt x="94" y="78"/>
                        <a:pt x="94" y="78"/>
                      </a:cubicBezTo>
                      <a:cubicBezTo>
                        <a:pt x="94" y="78"/>
                        <a:pt x="93" y="78"/>
                        <a:pt x="93" y="77"/>
                      </a:cubicBezTo>
                      <a:cubicBezTo>
                        <a:pt x="93" y="77"/>
                        <a:pt x="93" y="77"/>
                        <a:pt x="93" y="77"/>
                      </a:cubicBezTo>
                      <a:cubicBezTo>
                        <a:pt x="93" y="77"/>
                        <a:pt x="93" y="77"/>
                        <a:pt x="93" y="77"/>
                      </a:cubicBezTo>
                      <a:cubicBezTo>
                        <a:pt x="94" y="76"/>
                        <a:pt x="95" y="75"/>
                        <a:pt x="96" y="74"/>
                      </a:cubicBezTo>
                      <a:cubicBezTo>
                        <a:pt x="96" y="74"/>
                        <a:pt x="96" y="74"/>
                        <a:pt x="96" y="74"/>
                      </a:cubicBezTo>
                      <a:cubicBezTo>
                        <a:pt x="96" y="74"/>
                        <a:pt x="96" y="74"/>
                        <a:pt x="96" y="74"/>
                      </a:cubicBezTo>
                      <a:cubicBezTo>
                        <a:pt x="95" y="73"/>
                        <a:pt x="95" y="73"/>
                        <a:pt x="95" y="73"/>
                      </a:cubicBezTo>
                      <a:cubicBezTo>
                        <a:pt x="94" y="68"/>
                        <a:pt x="93" y="63"/>
                        <a:pt x="92" y="58"/>
                      </a:cubicBezTo>
                      <a:cubicBezTo>
                        <a:pt x="92" y="58"/>
                        <a:pt x="92" y="58"/>
                        <a:pt x="92" y="58"/>
                      </a:cubicBezTo>
                      <a:cubicBezTo>
                        <a:pt x="92" y="53"/>
                        <a:pt x="92" y="49"/>
                        <a:pt x="92" y="44"/>
                      </a:cubicBezTo>
                      <a:cubicBezTo>
                        <a:pt x="92" y="44"/>
                        <a:pt x="92" y="44"/>
                        <a:pt x="92" y="44"/>
                      </a:cubicBezTo>
                      <a:cubicBezTo>
                        <a:pt x="92" y="44"/>
                        <a:pt x="92" y="44"/>
                        <a:pt x="92" y="44"/>
                      </a:cubicBezTo>
                      <a:cubicBezTo>
                        <a:pt x="91" y="43"/>
                        <a:pt x="91" y="43"/>
                        <a:pt x="91" y="43"/>
                      </a:cubicBezTo>
                      <a:cubicBezTo>
                        <a:pt x="91" y="43"/>
                        <a:pt x="91" y="43"/>
                        <a:pt x="91" y="43"/>
                      </a:cubicBezTo>
                      <a:cubicBezTo>
                        <a:pt x="91" y="42"/>
                        <a:pt x="91" y="42"/>
                        <a:pt x="91" y="42"/>
                      </a:cubicBezTo>
                      <a:cubicBezTo>
                        <a:pt x="91" y="42"/>
                        <a:pt x="91" y="42"/>
                        <a:pt x="91" y="42"/>
                      </a:cubicBezTo>
                      <a:cubicBezTo>
                        <a:pt x="90" y="37"/>
                        <a:pt x="89" y="33"/>
                        <a:pt x="88" y="28"/>
                      </a:cubicBezTo>
                      <a:cubicBezTo>
                        <a:pt x="88" y="28"/>
                        <a:pt x="88" y="28"/>
                        <a:pt x="88" y="28"/>
                      </a:cubicBezTo>
                      <a:cubicBezTo>
                        <a:pt x="88" y="28"/>
                        <a:pt x="88" y="28"/>
                        <a:pt x="88" y="28"/>
                      </a:cubicBezTo>
                      <a:cubicBezTo>
                        <a:pt x="88" y="28"/>
                        <a:pt x="88" y="28"/>
                        <a:pt x="88" y="28"/>
                      </a:cubicBezTo>
                      <a:cubicBezTo>
                        <a:pt x="88" y="28"/>
                        <a:pt x="88" y="28"/>
                        <a:pt x="88" y="28"/>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6" y="27"/>
                        <a:pt x="86" y="27"/>
                        <a:pt x="86" y="27"/>
                      </a:cubicBezTo>
                      <a:cubicBezTo>
                        <a:pt x="86" y="27"/>
                        <a:pt x="86" y="27"/>
                        <a:pt x="86" y="27"/>
                      </a:cubicBezTo>
                      <a:cubicBezTo>
                        <a:pt x="86" y="27"/>
                        <a:pt x="86" y="27"/>
                        <a:pt x="86" y="27"/>
                      </a:cubicBezTo>
                      <a:cubicBezTo>
                        <a:pt x="86" y="27"/>
                        <a:pt x="86" y="27"/>
                        <a:pt x="86" y="27"/>
                      </a:cubicBezTo>
                      <a:cubicBezTo>
                        <a:pt x="86" y="27"/>
                        <a:pt x="86" y="27"/>
                        <a:pt x="86" y="27"/>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5" y="28"/>
                        <a:pt x="85" y="28"/>
                        <a:pt x="85" y="28"/>
                      </a:cubicBezTo>
                      <a:cubicBezTo>
                        <a:pt x="85" y="27"/>
                        <a:pt x="85" y="27"/>
                        <a:pt x="85" y="27"/>
                      </a:cubicBezTo>
                      <a:cubicBezTo>
                        <a:pt x="85" y="27"/>
                        <a:pt x="85" y="27"/>
                        <a:pt x="85" y="27"/>
                      </a:cubicBezTo>
                      <a:cubicBezTo>
                        <a:pt x="85" y="27"/>
                        <a:pt x="85" y="27"/>
                        <a:pt x="85" y="27"/>
                      </a:cubicBezTo>
                      <a:cubicBezTo>
                        <a:pt x="86" y="25"/>
                        <a:pt x="86" y="25"/>
                        <a:pt x="86" y="25"/>
                      </a:cubicBezTo>
                      <a:cubicBezTo>
                        <a:pt x="86" y="25"/>
                        <a:pt x="86" y="25"/>
                        <a:pt x="86" y="25"/>
                      </a:cubicBezTo>
                      <a:cubicBezTo>
                        <a:pt x="85" y="24"/>
                        <a:pt x="85" y="24"/>
                        <a:pt x="85" y="24"/>
                      </a:cubicBezTo>
                      <a:cubicBezTo>
                        <a:pt x="85" y="24"/>
                        <a:pt x="85" y="24"/>
                        <a:pt x="85" y="24"/>
                      </a:cubicBezTo>
                      <a:cubicBezTo>
                        <a:pt x="85" y="24"/>
                        <a:pt x="85" y="24"/>
                        <a:pt x="85" y="24"/>
                      </a:cubicBezTo>
                      <a:cubicBezTo>
                        <a:pt x="85" y="24"/>
                        <a:pt x="85" y="24"/>
                        <a:pt x="85" y="24"/>
                      </a:cubicBezTo>
                      <a:cubicBezTo>
                        <a:pt x="85" y="23"/>
                        <a:pt x="85" y="23"/>
                        <a:pt x="85" y="23"/>
                      </a:cubicBezTo>
                      <a:cubicBezTo>
                        <a:pt x="85" y="23"/>
                        <a:pt x="85" y="23"/>
                        <a:pt x="85" y="23"/>
                      </a:cubicBezTo>
                      <a:cubicBezTo>
                        <a:pt x="85" y="23"/>
                        <a:pt x="85" y="23"/>
                        <a:pt x="85" y="23"/>
                      </a:cubicBezTo>
                      <a:cubicBezTo>
                        <a:pt x="85" y="23"/>
                        <a:pt x="85" y="23"/>
                        <a:pt x="85" y="23"/>
                      </a:cubicBezTo>
                      <a:cubicBezTo>
                        <a:pt x="85" y="23"/>
                        <a:pt x="85" y="23"/>
                        <a:pt x="85" y="23"/>
                      </a:cubicBezTo>
                      <a:cubicBezTo>
                        <a:pt x="85" y="22"/>
                        <a:pt x="85" y="22"/>
                        <a:pt x="85" y="22"/>
                      </a:cubicBezTo>
                      <a:cubicBezTo>
                        <a:pt x="85" y="22"/>
                        <a:pt x="85" y="22"/>
                        <a:pt x="85" y="22"/>
                      </a:cubicBezTo>
                      <a:cubicBezTo>
                        <a:pt x="85" y="22"/>
                        <a:pt x="85" y="22"/>
                        <a:pt x="85" y="22"/>
                      </a:cubicBezTo>
                      <a:cubicBezTo>
                        <a:pt x="85" y="22"/>
                        <a:pt x="85" y="22"/>
                        <a:pt x="85" y="22"/>
                      </a:cubicBezTo>
                      <a:cubicBezTo>
                        <a:pt x="85" y="22"/>
                        <a:pt x="85" y="22"/>
                        <a:pt x="85" y="22"/>
                      </a:cubicBezTo>
                      <a:cubicBezTo>
                        <a:pt x="84" y="22"/>
                        <a:pt x="84" y="22"/>
                        <a:pt x="84" y="22"/>
                      </a:cubicBezTo>
                      <a:cubicBezTo>
                        <a:pt x="84" y="22"/>
                        <a:pt x="84" y="22"/>
                        <a:pt x="84" y="22"/>
                      </a:cubicBezTo>
                      <a:cubicBezTo>
                        <a:pt x="84" y="21"/>
                        <a:pt x="84" y="21"/>
                        <a:pt x="84" y="21"/>
                      </a:cubicBezTo>
                      <a:cubicBezTo>
                        <a:pt x="84" y="21"/>
                        <a:pt x="84" y="21"/>
                        <a:pt x="84" y="21"/>
                      </a:cubicBezTo>
                      <a:cubicBezTo>
                        <a:pt x="84" y="20"/>
                        <a:pt x="84" y="20"/>
                        <a:pt x="84" y="20"/>
                      </a:cubicBezTo>
                      <a:cubicBezTo>
                        <a:pt x="84" y="20"/>
                        <a:pt x="84" y="20"/>
                        <a:pt x="84" y="20"/>
                      </a:cubicBezTo>
                      <a:cubicBezTo>
                        <a:pt x="84" y="20"/>
                        <a:pt x="84" y="20"/>
                        <a:pt x="84" y="20"/>
                      </a:cubicBezTo>
                      <a:cubicBezTo>
                        <a:pt x="84" y="20"/>
                        <a:pt x="84" y="20"/>
                        <a:pt x="84" y="20"/>
                      </a:cubicBezTo>
                      <a:cubicBezTo>
                        <a:pt x="83" y="19"/>
                        <a:pt x="83" y="19"/>
                        <a:pt x="83" y="19"/>
                      </a:cubicBezTo>
                      <a:cubicBezTo>
                        <a:pt x="83" y="19"/>
                        <a:pt x="83" y="19"/>
                        <a:pt x="83" y="19"/>
                      </a:cubicBezTo>
                      <a:cubicBezTo>
                        <a:pt x="83" y="19"/>
                        <a:pt x="83" y="19"/>
                        <a:pt x="83" y="19"/>
                      </a:cubicBezTo>
                      <a:cubicBezTo>
                        <a:pt x="83" y="19"/>
                        <a:pt x="83" y="19"/>
                        <a:pt x="83" y="19"/>
                      </a:cubicBezTo>
                      <a:cubicBezTo>
                        <a:pt x="83" y="19"/>
                        <a:pt x="83" y="19"/>
                        <a:pt x="83" y="19"/>
                      </a:cubicBezTo>
                      <a:cubicBezTo>
                        <a:pt x="83" y="19"/>
                        <a:pt x="83" y="19"/>
                        <a:pt x="83" y="19"/>
                      </a:cubicBezTo>
                      <a:cubicBezTo>
                        <a:pt x="83" y="17"/>
                        <a:pt x="83" y="17"/>
                        <a:pt x="83" y="17"/>
                      </a:cubicBezTo>
                      <a:cubicBezTo>
                        <a:pt x="83" y="17"/>
                        <a:pt x="83" y="17"/>
                        <a:pt x="83" y="17"/>
                      </a:cubicBezTo>
                      <a:cubicBezTo>
                        <a:pt x="83" y="16"/>
                        <a:pt x="83" y="16"/>
                        <a:pt x="83" y="16"/>
                      </a:cubicBezTo>
                      <a:cubicBezTo>
                        <a:pt x="83" y="16"/>
                        <a:pt x="83" y="16"/>
                        <a:pt x="83" y="16"/>
                      </a:cubicBezTo>
                      <a:cubicBezTo>
                        <a:pt x="83" y="16"/>
                        <a:pt x="83" y="16"/>
                        <a:pt x="83" y="16"/>
                      </a:cubicBezTo>
                      <a:cubicBezTo>
                        <a:pt x="83" y="16"/>
                        <a:pt x="83" y="16"/>
                        <a:pt x="83" y="16"/>
                      </a:cubicBezTo>
                      <a:cubicBezTo>
                        <a:pt x="83" y="16"/>
                        <a:pt x="83" y="16"/>
                        <a:pt x="83" y="16"/>
                      </a:cubicBezTo>
                      <a:cubicBezTo>
                        <a:pt x="84" y="16"/>
                        <a:pt x="84" y="16"/>
                        <a:pt x="84" y="16"/>
                      </a:cubicBezTo>
                      <a:cubicBezTo>
                        <a:pt x="84" y="15"/>
                        <a:pt x="84" y="15"/>
                        <a:pt x="84" y="15"/>
                      </a:cubicBezTo>
                      <a:cubicBezTo>
                        <a:pt x="84" y="15"/>
                        <a:pt x="84" y="15"/>
                        <a:pt x="84" y="15"/>
                      </a:cubicBezTo>
                      <a:cubicBezTo>
                        <a:pt x="84" y="15"/>
                        <a:pt x="84" y="15"/>
                        <a:pt x="84" y="15"/>
                      </a:cubicBezTo>
                      <a:cubicBezTo>
                        <a:pt x="84" y="15"/>
                        <a:pt x="84" y="15"/>
                        <a:pt x="84" y="15"/>
                      </a:cubicBezTo>
                      <a:cubicBezTo>
                        <a:pt x="84" y="14"/>
                        <a:pt x="84" y="14"/>
                        <a:pt x="84" y="14"/>
                      </a:cubicBezTo>
                      <a:cubicBezTo>
                        <a:pt x="84" y="14"/>
                        <a:pt x="84" y="14"/>
                        <a:pt x="84" y="14"/>
                      </a:cubicBezTo>
                      <a:cubicBezTo>
                        <a:pt x="84" y="14"/>
                        <a:pt x="84" y="14"/>
                        <a:pt x="84" y="14"/>
                      </a:cubicBezTo>
                      <a:cubicBezTo>
                        <a:pt x="83" y="13"/>
                        <a:pt x="83" y="13"/>
                        <a:pt x="83" y="13"/>
                      </a:cubicBezTo>
                      <a:cubicBezTo>
                        <a:pt x="83" y="13"/>
                        <a:pt x="83" y="13"/>
                        <a:pt x="83" y="13"/>
                      </a:cubicBezTo>
                      <a:cubicBezTo>
                        <a:pt x="83" y="13"/>
                        <a:pt x="83" y="13"/>
                        <a:pt x="83" y="13"/>
                      </a:cubicBezTo>
                      <a:cubicBezTo>
                        <a:pt x="83" y="13"/>
                        <a:pt x="83" y="13"/>
                        <a:pt x="83" y="13"/>
                      </a:cubicBezTo>
                      <a:cubicBezTo>
                        <a:pt x="83" y="13"/>
                        <a:pt x="83" y="13"/>
                        <a:pt x="83" y="13"/>
                      </a:cubicBezTo>
                      <a:cubicBezTo>
                        <a:pt x="83" y="12"/>
                        <a:pt x="83" y="12"/>
                        <a:pt x="83" y="12"/>
                      </a:cubicBezTo>
                      <a:cubicBezTo>
                        <a:pt x="83" y="12"/>
                        <a:pt x="83" y="12"/>
                        <a:pt x="83" y="12"/>
                      </a:cubicBezTo>
                      <a:cubicBezTo>
                        <a:pt x="83" y="11"/>
                        <a:pt x="83" y="11"/>
                        <a:pt x="83" y="11"/>
                      </a:cubicBezTo>
                      <a:cubicBezTo>
                        <a:pt x="83" y="11"/>
                        <a:pt x="83" y="11"/>
                        <a:pt x="83" y="11"/>
                      </a:cubicBezTo>
                      <a:cubicBezTo>
                        <a:pt x="83" y="11"/>
                        <a:pt x="83" y="11"/>
                        <a:pt x="83" y="11"/>
                      </a:cubicBezTo>
                      <a:cubicBezTo>
                        <a:pt x="83" y="11"/>
                        <a:pt x="83" y="11"/>
                        <a:pt x="83" y="11"/>
                      </a:cubicBezTo>
                      <a:cubicBezTo>
                        <a:pt x="83" y="11"/>
                        <a:pt x="83" y="11"/>
                        <a:pt x="83" y="11"/>
                      </a:cubicBezTo>
                      <a:cubicBezTo>
                        <a:pt x="83" y="10"/>
                        <a:pt x="83" y="10"/>
                        <a:pt x="83" y="10"/>
                      </a:cubicBezTo>
                      <a:cubicBezTo>
                        <a:pt x="83" y="10"/>
                        <a:pt x="83" y="10"/>
                        <a:pt x="83" y="10"/>
                      </a:cubicBezTo>
                      <a:cubicBezTo>
                        <a:pt x="82" y="9"/>
                        <a:pt x="82" y="9"/>
                        <a:pt x="82" y="9"/>
                      </a:cubicBezTo>
                      <a:cubicBezTo>
                        <a:pt x="82" y="9"/>
                        <a:pt x="82" y="9"/>
                        <a:pt x="82" y="9"/>
                      </a:cubicBezTo>
                      <a:cubicBezTo>
                        <a:pt x="82" y="9"/>
                        <a:pt x="82" y="9"/>
                        <a:pt x="82" y="9"/>
                      </a:cubicBezTo>
                      <a:cubicBezTo>
                        <a:pt x="81" y="8"/>
                        <a:pt x="81" y="8"/>
                        <a:pt x="81" y="8"/>
                      </a:cubicBezTo>
                      <a:cubicBezTo>
                        <a:pt x="81" y="8"/>
                        <a:pt x="81" y="8"/>
                        <a:pt x="81" y="8"/>
                      </a:cubicBezTo>
                      <a:cubicBezTo>
                        <a:pt x="81" y="7"/>
                        <a:pt x="81" y="7"/>
                        <a:pt x="81" y="7"/>
                      </a:cubicBezTo>
                      <a:cubicBezTo>
                        <a:pt x="81" y="7"/>
                        <a:pt x="81" y="7"/>
                        <a:pt x="81" y="7"/>
                      </a:cubicBezTo>
                      <a:cubicBezTo>
                        <a:pt x="81" y="6"/>
                        <a:pt x="81" y="6"/>
                        <a:pt x="81" y="6"/>
                      </a:cubicBezTo>
                      <a:cubicBezTo>
                        <a:pt x="81" y="6"/>
                        <a:pt x="81" y="6"/>
                        <a:pt x="81" y="6"/>
                      </a:cubicBezTo>
                      <a:cubicBezTo>
                        <a:pt x="81" y="6"/>
                        <a:pt x="81" y="6"/>
                        <a:pt x="81" y="6"/>
                      </a:cubicBezTo>
                      <a:cubicBezTo>
                        <a:pt x="81" y="6"/>
                        <a:pt x="81" y="6"/>
                        <a:pt x="81" y="6"/>
                      </a:cubicBezTo>
                      <a:cubicBezTo>
                        <a:pt x="81" y="5"/>
                        <a:pt x="81" y="5"/>
                        <a:pt x="81" y="5"/>
                      </a:cubicBezTo>
                      <a:cubicBezTo>
                        <a:pt x="81" y="5"/>
                        <a:pt x="81" y="5"/>
                        <a:pt x="81" y="5"/>
                      </a:cubicBezTo>
                      <a:cubicBezTo>
                        <a:pt x="81" y="5"/>
                        <a:pt x="81" y="5"/>
                        <a:pt x="81" y="5"/>
                      </a:cubicBezTo>
                      <a:cubicBezTo>
                        <a:pt x="81" y="4"/>
                        <a:pt x="81" y="4"/>
                        <a:pt x="81" y="4"/>
                      </a:cubicBezTo>
                      <a:cubicBezTo>
                        <a:pt x="81" y="4"/>
                        <a:pt x="81" y="4"/>
                        <a:pt x="81" y="4"/>
                      </a:cubicBezTo>
                      <a:cubicBezTo>
                        <a:pt x="81" y="4"/>
                        <a:pt x="81" y="4"/>
                        <a:pt x="81" y="4"/>
                      </a:cubicBezTo>
                      <a:cubicBezTo>
                        <a:pt x="81" y="4"/>
                        <a:pt x="81" y="4"/>
                        <a:pt x="81" y="4"/>
                      </a:cubicBezTo>
                      <a:cubicBezTo>
                        <a:pt x="81" y="4"/>
                        <a:pt x="81" y="4"/>
                        <a:pt x="81" y="4"/>
                      </a:cubicBezTo>
                      <a:cubicBezTo>
                        <a:pt x="81" y="4"/>
                        <a:pt x="81" y="4"/>
                        <a:pt x="81" y="4"/>
                      </a:cubicBezTo>
                      <a:cubicBezTo>
                        <a:pt x="80" y="4"/>
                        <a:pt x="80" y="4"/>
                        <a:pt x="80" y="4"/>
                      </a:cubicBezTo>
                      <a:cubicBezTo>
                        <a:pt x="80" y="4"/>
                        <a:pt x="80" y="4"/>
                        <a:pt x="80" y="4"/>
                      </a:cubicBezTo>
                      <a:cubicBezTo>
                        <a:pt x="80" y="4"/>
                        <a:pt x="80" y="4"/>
                        <a:pt x="80" y="4"/>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80" y="2"/>
                        <a:pt x="80" y="2"/>
                        <a:pt x="80" y="2"/>
                      </a:cubicBezTo>
                      <a:cubicBezTo>
                        <a:pt x="80" y="2"/>
                        <a:pt x="80" y="2"/>
                        <a:pt x="80" y="2"/>
                      </a:cubicBezTo>
                      <a:cubicBezTo>
                        <a:pt x="80" y="2"/>
                        <a:pt x="80" y="2"/>
                        <a:pt x="80" y="2"/>
                      </a:cubicBezTo>
                      <a:cubicBezTo>
                        <a:pt x="80" y="2"/>
                        <a:pt x="80" y="2"/>
                        <a:pt x="80" y="2"/>
                      </a:cubicBezTo>
                      <a:cubicBezTo>
                        <a:pt x="80" y="1"/>
                        <a:pt x="80" y="1"/>
                        <a:pt x="80" y="1"/>
                      </a:cubicBezTo>
                      <a:cubicBezTo>
                        <a:pt x="80" y="1"/>
                        <a:pt x="80" y="1"/>
                        <a:pt x="80" y="1"/>
                      </a:cubicBezTo>
                      <a:cubicBezTo>
                        <a:pt x="80" y="1"/>
                        <a:pt x="80" y="1"/>
                        <a:pt x="80" y="1"/>
                      </a:cubicBezTo>
                      <a:cubicBezTo>
                        <a:pt x="80" y="1"/>
                        <a:pt x="80" y="1"/>
                        <a:pt x="80" y="1"/>
                      </a:cubicBezTo>
                      <a:cubicBezTo>
                        <a:pt x="80" y="0"/>
                        <a:pt x="80" y="0"/>
                        <a:pt x="80" y="0"/>
                      </a:cubicBezTo>
                      <a:cubicBezTo>
                        <a:pt x="74" y="2"/>
                        <a:pt x="67" y="3"/>
                        <a:pt x="61" y="5"/>
                      </a:cubicBezTo>
                      <a:cubicBezTo>
                        <a:pt x="61" y="5"/>
                        <a:pt x="61" y="5"/>
                        <a:pt x="61" y="5"/>
                      </a:cubicBezTo>
                      <a:cubicBezTo>
                        <a:pt x="61" y="5"/>
                        <a:pt x="61" y="5"/>
                        <a:pt x="61" y="5"/>
                      </a:cubicBezTo>
                      <a:cubicBezTo>
                        <a:pt x="59" y="5"/>
                        <a:pt x="59" y="5"/>
                        <a:pt x="59" y="5"/>
                      </a:cubicBezTo>
                      <a:cubicBezTo>
                        <a:pt x="58" y="5"/>
                        <a:pt x="58" y="5"/>
                        <a:pt x="58" y="5"/>
                      </a:cubicBezTo>
                      <a:cubicBezTo>
                        <a:pt x="58" y="5"/>
                        <a:pt x="58" y="5"/>
                        <a:pt x="58" y="5"/>
                      </a:cubicBezTo>
                      <a:cubicBezTo>
                        <a:pt x="58" y="6"/>
                        <a:pt x="58" y="6"/>
                        <a:pt x="58" y="6"/>
                      </a:cubicBezTo>
                      <a:cubicBezTo>
                        <a:pt x="57" y="6"/>
                        <a:pt x="57" y="6"/>
                        <a:pt x="57" y="6"/>
                      </a:cubicBezTo>
                      <a:cubicBezTo>
                        <a:pt x="57" y="7"/>
                        <a:pt x="57" y="7"/>
                        <a:pt x="57" y="7"/>
                      </a:cubicBezTo>
                      <a:cubicBezTo>
                        <a:pt x="56" y="7"/>
                        <a:pt x="56" y="7"/>
                        <a:pt x="56" y="7"/>
                      </a:cubicBezTo>
                      <a:cubicBezTo>
                        <a:pt x="56" y="7"/>
                        <a:pt x="56" y="7"/>
                        <a:pt x="56" y="7"/>
                      </a:cubicBezTo>
                      <a:cubicBezTo>
                        <a:pt x="55" y="8"/>
                        <a:pt x="55" y="8"/>
                        <a:pt x="55" y="8"/>
                      </a:cubicBezTo>
                      <a:cubicBezTo>
                        <a:pt x="54" y="9"/>
                        <a:pt x="54" y="9"/>
                        <a:pt x="54" y="9"/>
                      </a:cubicBezTo>
                      <a:cubicBezTo>
                        <a:pt x="52" y="12"/>
                        <a:pt x="51" y="14"/>
                        <a:pt x="49" y="16"/>
                      </a:cubicBezTo>
                      <a:cubicBezTo>
                        <a:pt x="49" y="18"/>
                        <a:pt x="49" y="18"/>
                        <a:pt x="49" y="18"/>
                      </a:cubicBezTo>
                      <a:cubicBezTo>
                        <a:pt x="48" y="18"/>
                        <a:pt x="48" y="18"/>
                        <a:pt x="48" y="18"/>
                      </a:cubicBezTo>
                      <a:cubicBezTo>
                        <a:pt x="48" y="18"/>
                        <a:pt x="48" y="18"/>
                        <a:pt x="48" y="18"/>
                      </a:cubicBezTo>
                      <a:cubicBezTo>
                        <a:pt x="49" y="19"/>
                        <a:pt x="49" y="19"/>
                        <a:pt x="49" y="19"/>
                      </a:cubicBezTo>
                      <a:cubicBezTo>
                        <a:pt x="49" y="19"/>
                        <a:pt x="49" y="19"/>
                        <a:pt x="49" y="19"/>
                      </a:cubicBezTo>
                      <a:cubicBezTo>
                        <a:pt x="49" y="19"/>
                        <a:pt x="49" y="19"/>
                        <a:pt x="49" y="19"/>
                      </a:cubicBezTo>
                      <a:cubicBezTo>
                        <a:pt x="48" y="20"/>
                        <a:pt x="48" y="20"/>
                        <a:pt x="48" y="20"/>
                      </a:cubicBezTo>
                      <a:cubicBezTo>
                        <a:pt x="48" y="20"/>
                        <a:pt x="48" y="20"/>
                        <a:pt x="48" y="20"/>
                      </a:cubicBezTo>
                      <a:cubicBezTo>
                        <a:pt x="48" y="20"/>
                        <a:pt x="48" y="20"/>
                        <a:pt x="48" y="20"/>
                      </a:cubicBezTo>
                      <a:cubicBezTo>
                        <a:pt x="48" y="21"/>
                        <a:pt x="48" y="21"/>
                        <a:pt x="48" y="21"/>
                      </a:cubicBezTo>
                      <a:cubicBezTo>
                        <a:pt x="48" y="21"/>
                        <a:pt x="48" y="21"/>
                        <a:pt x="48" y="21"/>
                      </a:cubicBezTo>
                      <a:cubicBezTo>
                        <a:pt x="48" y="21"/>
                        <a:pt x="48" y="21"/>
                        <a:pt x="48" y="21"/>
                      </a:cubicBezTo>
                      <a:cubicBezTo>
                        <a:pt x="47" y="21"/>
                        <a:pt x="47" y="21"/>
                        <a:pt x="47" y="21"/>
                      </a:cubicBezTo>
                      <a:cubicBezTo>
                        <a:pt x="47" y="21"/>
                        <a:pt x="47" y="21"/>
                        <a:pt x="47" y="21"/>
                      </a:cubicBezTo>
                      <a:cubicBezTo>
                        <a:pt x="47" y="22"/>
                        <a:pt x="47" y="22"/>
                        <a:pt x="47" y="22"/>
                      </a:cubicBezTo>
                      <a:cubicBezTo>
                        <a:pt x="45" y="24"/>
                        <a:pt x="45" y="24"/>
                        <a:pt x="45" y="24"/>
                      </a:cubicBezTo>
                      <a:cubicBezTo>
                        <a:pt x="44" y="25"/>
                        <a:pt x="44" y="25"/>
                        <a:pt x="44" y="25"/>
                      </a:cubicBezTo>
                      <a:cubicBezTo>
                        <a:pt x="42" y="27"/>
                        <a:pt x="42" y="27"/>
                        <a:pt x="42" y="27"/>
                      </a:cubicBezTo>
                      <a:cubicBezTo>
                        <a:pt x="42" y="27"/>
                        <a:pt x="42" y="27"/>
                        <a:pt x="42" y="27"/>
                      </a:cubicBezTo>
                      <a:cubicBezTo>
                        <a:pt x="42" y="28"/>
                        <a:pt x="42" y="28"/>
                        <a:pt x="42" y="28"/>
                      </a:cubicBezTo>
                      <a:cubicBezTo>
                        <a:pt x="42" y="28"/>
                        <a:pt x="42" y="28"/>
                        <a:pt x="42" y="28"/>
                      </a:cubicBezTo>
                      <a:cubicBezTo>
                        <a:pt x="42" y="28"/>
                        <a:pt x="42" y="28"/>
                        <a:pt x="42" y="28"/>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8"/>
                        <a:pt x="43" y="28"/>
                        <a:pt x="43" y="28"/>
                      </a:cubicBezTo>
                      <a:cubicBezTo>
                        <a:pt x="44" y="28"/>
                        <a:pt x="44" y="28"/>
                        <a:pt x="44" y="28"/>
                      </a:cubicBezTo>
                      <a:cubicBezTo>
                        <a:pt x="44" y="28"/>
                        <a:pt x="44" y="28"/>
                        <a:pt x="44"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9"/>
                        <a:pt x="45" y="29"/>
                        <a:pt x="45" y="29"/>
                      </a:cubicBezTo>
                      <a:cubicBezTo>
                        <a:pt x="45" y="29"/>
                        <a:pt x="45" y="29"/>
                        <a:pt x="45" y="29"/>
                      </a:cubicBezTo>
                      <a:cubicBezTo>
                        <a:pt x="45" y="29"/>
                        <a:pt x="45" y="29"/>
                        <a:pt x="45" y="29"/>
                      </a:cubicBezTo>
                      <a:cubicBezTo>
                        <a:pt x="44" y="29"/>
                        <a:pt x="44" y="29"/>
                        <a:pt x="44" y="29"/>
                      </a:cubicBezTo>
                      <a:cubicBezTo>
                        <a:pt x="45" y="30"/>
                        <a:pt x="45" y="30"/>
                        <a:pt x="45" y="30"/>
                      </a:cubicBezTo>
                      <a:cubicBezTo>
                        <a:pt x="45" y="29"/>
                        <a:pt x="45" y="29"/>
                        <a:pt x="45" y="29"/>
                      </a:cubicBezTo>
                      <a:cubicBezTo>
                        <a:pt x="46" y="29"/>
                        <a:pt x="46" y="29"/>
                        <a:pt x="46" y="29"/>
                      </a:cubicBezTo>
                      <a:cubicBezTo>
                        <a:pt x="46" y="29"/>
                        <a:pt x="46" y="29"/>
                        <a:pt x="46" y="29"/>
                      </a:cubicBezTo>
                      <a:cubicBezTo>
                        <a:pt x="46" y="29"/>
                        <a:pt x="46" y="29"/>
                        <a:pt x="46" y="29"/>
                      </a:cubicBezTo>
                      <a:cubicBezTo>
                        <a:pt x="46" y="29"/>
                        <a:pt x="46" y="29"/>
                        <a:pt x="46" y="29"/>
                      </a:cubicBezTo>
                      <a:cubicBezTo>
                        <a:pt x="47" y="29"/>
                        <a:pt x="47" y="29"/>
                        <a:pt x="47" y="29"/>
                      </a:cubicBezTo>
                      <a:cubicBezTo>
                        <a:pt x="47" y="29"/>
                        <a:pt x="47" y="29"/>
                        <a:pt x="47" y="29"/>
                      </a:cubicBezTo>
                      <a:cubicBezTo>
                        <a:pt x="46" y="29"/>
                        <a:pt x="46" y="29"/>
                        <a:pt x="46" y="29"/>
                      </a:cubicBezTo>
                      <a:cubicBezTo>
                        <a:pt x="46" y="29"/>
                        <a:pt x="46" y="29"/>
                        <a:pt x="46" y="29"/>
                      </a:cubicBezTo>
                      <a:cubicBezTo>
                        <a:pt x="46" y="30"/>
                        <a:pt x="46" y="30"/>
                        <a:pt x="46" y="30"/>
                      </a:cubicBezTo>
                      <a:cubicBezTo>
                        <a:pt x="46" y="30"/>
                        <a:pt x="46" y="30"/>
                        <a:pt x="46" y="30"/>
                      </a:cubicBezTo>
                      <a:cubicBezTo>
                        <a:pt x="46" y="30"/>
                        <a:pt x="46" y="30"/>
                        <a:pt x="46" y="30"/>
                      </a:cubicBezTo>
                      <a:cubicBezTo>
                        <a:pt x="46" y="30"/>
                        <a:pt x="46" y="30"/>
                        <a:pt x="46" y="30"/>
                      </a:cubicBezTo>
                      <a:cubicBezTo>
                        <a:pt x="46" y="31"/>
                        <a:pt x="46" y="31"/>
                        <a:pt x="46" y="31"/>
                      </a:cubicBezTo>
                      <a:cubicBezTo>
                        <a:pt x="46" y="31"/>
                        <a:pt x="46" y="31"/>
                        <a:pt x="46" y="31"/>
                      </a:cubicBezTo>
                      <a:cubicBezTo>
                        <a:pt x="45" y="32"/>
                        <a:pt x="45" y="32"/>
                        <a:pt x="45" y="32"/>
                      </a:cubicBezTo>
                      <a:cubicBezTo>
                        <a:pt x="45" y="32"/>
                        <a:pt x="45" y="32"/>
                        <a:pt x="45" y="32"/>
                      </a:cubicBezTo>
                      <a:cubicBezTo>
                        <a:pt x="44" y="32"/>
                        <a:pt x="44" y="32"/>
                        <a:pt x="44" y="32"/>
                      </a:cubicBezTo>
                      <a:cubicBezTo>
                        <a:pt x="45" y="32"/>
                        <a:pt x="45" y="32"/>
                        <a:pt x="45" y="32"/>
                      </a:cubicBezTo>
                      <a:cubicBezTo>
                        <a:pt x="45" y="31"/>
                        <a:pt x="45" y="31"/>
                        <a:pt x="45" y="31"/>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3"/>
                        <a:pt x="44" y="33"/>
                        <a:pt x="44" y="33"/>
                      </a:cubicBezTo>
                      <a:cubicBezTo>
                        <a:pt x="44" y="33"/>
                        <a:pt x="44" y="33"/>
                        <a:pt x="44" y="33"/>
                      </a:cubicBezTo>
                      <a:cubicBezTo>
                        <a:pt x="45" y="33"/>
                        <a:pt x="45" y="33"/>
                        <a:pt x="45" y="33"/>
                      </a:cubicBezTo>
                      <a:cubicBezTo>
                        <a:pt x="45" y="33"/>
                        <a:pt x="45" y="33"/>
                        <a:pt x="45" y="33"/>
                      </a:cubicBezTo>
                      <a:cubicBezTo>
                        <a:pt x="45" y="33"/>
                        <a:pt x="45" y="33"/>
                        <a:pt x="45" y="33"/>
                      </a:cubicBezTo>
                      <a:cubicBezTo>
                        <a:pt x="45" y="33"/>
                        <a:pt x="45" y="33"/>
                        <a:pt x="45" y="33"/>
                      </a:cubicBezTo>
                      <a:cubicBezTo>
                        <a:pt x="45" y="33"/>
                        <a:pt x="45" y="33"/>
                        <a:pt x="45" y="33"/>
                      </a:cubicBezTo>
                      <a:cubicBezTo>
                        <a:pt x="45" y="34"/>
                        <a:pt x="45" y="34"/>
                        <a:pt x="45" y="34"/>
                      </a:cubicBezTo>
                      <a:cubicBezTo>
                        <a:pt x="45" y="34"/>
                        <a:pt x="45" y="34"/>
                        <a:pt x="45" y="34"/>
                      </a:cubicBezTo>
                      <a:cubicBezTo>
                        <a:pt x="46" y="34"/>
                        <a:pt x="46" y="34"/>
                        <a:pt x="46" y="34"/>
                      </a:cubicBezTo>
                      <a:cubicBezTo>
                        <a:pt x="45" y="35"/>
                        <a:pt x="45" y="35"/>
                        <a:pt x="45" y="35"/>
                      </a:cubicBezTo>
                      <a:cubicBezTo>
                        <a:pt x="46" y="35"/>
                        <a:pt x="46" y="35"/>
                        <a:pt x="46" y="35"/>
                      </a:cubicBezTo>
                      <a:cubicBezTo>
                        <a:pt x="46" y="36"/>
                        <a:pt x="46" y="36"/>
                        <a:pt x="46" y="36"/>
                      </a:cubicBezTo>
                      <a:cubicBezTo>
                        <a:pt x="46" y="36"/>
                        <a:pt x="46" y="36"/>
                        <a:pt x="46" y="36"/>
                      </a:cubicBezTo>
                      <a:cubicBezTo>
                        <a:pt x="46" y="36"/>
                        <a:pt x="46" y="36"/>
                        <a:pt x="46" y="36"/>
                      </a:cubicBezTo>
                      <a:cubicBezTo>
                        <a:pt x="46" y="36"/>
                        <a:pt x="46" y="36"/>
                        <a:pt x="46" y="36"/>
                      </a:cubicBezTo>
                      <a:cubicBezTo>
                        <a:pt x="46" y="35"/>
                        <a:pt x="46" y="35"/>
                        <a:pt x="46" y="35"/>
                      </a:cubicBezTo>
                      <a:cubicBezTo>
                        <a:pt x="46" y="36"/>
                        <a:pt x="46" y="36"/>
                        <a:pt x="46" y="36"/>
                      </a:cubicBezTo>
                      <a:cubicBezTo>
                        <a:pt x="46" y="37"/>
                        <a:pt x="46" y="37"/>
                        <a:pt x="46" y="37"/>
                      </a:cubicBezTo>
                      <a:cubicBezTo>
                        <a:pt x="46" y="37"/>
                        <a:pt x="46" y="37"/>
                        <a:pt x="46" y="37"/>
                      </a:cubicBezTo>
                      <a:cubicBezTo>
                        <a:pt x="46" y="37"/>
                        <a:pt x="46" y="37"/>
                        <a:pt x="46" y="37"/>
                      </a:cubicBezTo>
                      <a:cubicBezTo>
                        <a:pt x="46" y="38"/>
                        <a:pt x="46" y="38"/>
                        <a:pt x="46" y="38"/>
                      </a:cubicBezTo>
                      <a:cubicBezTo>
                        <a:pt x="46" y="38"/>
                        <a:pt x="46" y="38"/>
                        <a:pt x="46" y="38"/>
                      </a:cubicBezTo>
                      <a:cubicBezTo>
                        <a:pt x="46" y="39"/>
                        <a:pt x="46" y="39"/>
                        <a:pt x="46" y="39"/>
                      </a:cubicBezTo>
                      <a:cubicBezTo>
                        <a:pt x="45" y="39"/>
                        <a:pt x="45" y="39"/>
                        <a:pt x="45" y="39"/>
                      </a:cubicBezTo>
                      <a:cubicBezTo>
                        <a:pt x="44" y="39"/>
                        <a:pt x="44" y="39"/>
                        <a:pt x="44" y="39"/>
                      </a:cubicBezTo>
                      <a:cubicBezTo>
                        <a:pt x="44" y="39"/>
                        <a:pt x="44" y="39"/>
                        <a:pt x="44" y="39"/>
                      </a:cubicBezTo>
                      <a:cubicBezTo>
                        <a:pt x="43" y="39"/>
                        <a:pt x="43" y="39"/>
                        <a:pt x="43" y="39"/>
                      </a:cubicBezTo>
                      <a:cubicBezTo>
                        <a:pt x="43" y="40"/>
                        <a:pt x="43" y="40"/>
                        <a:pt x="43" y="40"/>
                      </a:cubicBezTo>
                      <a:cubicBezTo>
                        <a:pt x="43" y="40"/>
                        <a:pt x="43" y="40"/>
                        <a:pt x="43" y="40"/>
                      </a:cubicBezTo>
                      <a:cubicBezTo>
                        <a:pt x="41" y="41"/>
                        <a:pt x="41" y="41"/>
                        <a:pt x="41" y="41"/>
                      </a:cubicBezTo>
                      <a:cubicBezTo>
                        <a:pt x="41" y="42"/>
                        <a:pt x="41" y="42"/>
                        <a:pt x="41" y="42"/>
                      </a:cubicBezTo>
                      <a:cubicBezTo>
                        <a:pt x="40" y="42"/>
                        <a:pt x="40" y="42"/>
                        <a:pt x="40" y="42"/>
                      </a:cubicBezTo>
                      <a:cubicBezTo>
                        <a:pt x="40" y="44"/>
                        <a:pt x="40" y="44"/>
                        <a:pt x="40" y="44"/>
                      </a:cubicBezTo>
                      <a:cubicBezTo>
                        <a:pt x="40" y="44"/>
                        <a:pt x="40" y="44"/>
                        <a:pt x="40" y="44"/>
                      </a:cubicBezTo>
                      <a:cubicBezTo>
                        <a:pt x="39" y="43"/>
                        <a:pt x="39" y="43"/>
                        <a:pt x="39" y="43"/>
                      </a:cubicBezTo>
                      <a:cubicBezTo>
                        <a:pt x="39" y="44"/>
                        <a:pt x="39" y="44"/>
                        <a:pt x="39" y="44"/>
                      </a:cubicBezTo>
                      <a:cubicBezTo>
                        <a:pt x="39" y="44"/>
                        <a:pt x="39" y="44"/>
                        <a:pt x="39" y="44"/>
                      </a:cubicBezTo>
                      <a:cubicBezTo>
                        <a:pt x="39" y="44"/>
                        <a:pt x="39" y="44"/>
                        <a:pt x="39" y="44"/>
                      </a:cubicBezTo>
                      <a:cubicBezTo>
                        <a:pt x="37" y="45"/>
                        <a:pt x="37" y="45"/>
                        <a:pt x="37" y="45"/>
                      </a:cubicBezTo>
                      <a:cubicBezTo>
                        <a:pt x="37" y="45"/>
                        <a:pt x="37" y="45"/>
                        <a:pt x="37" y="45"/>
                      </a:cubicBezTo>
                      <a:cubicBezTo>
                        <a:pt x="37" y="45"/>
                        <a:pt x="37" y="45"/>
                        <a:pt x="37" y="45"/>
                      </a:cubicBezTo>
                      <a:cubicBezTo>
                        <a:pt x="37" y="45"/>
                        <a:pt x="37" y="45"/>
                        <a:pt x="37" y="45"/>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6" y="46"/>
                        <a:pt x="36" y="46"/>
                        <a:pt x="36" y="46"/>
                      </a:cubicBezTo>
                      <a:cubicBezTo>
                        <a:pt x="36" y="46"/>
                        <a:pt x="36" y="46"/>
                        <a:pt x="36" y="46"/>
                      </a:cubicBezTo>
                      <a:cubicBezTo>
                        <a:pt x="36" y="46"/>
                        <a:pt x="36" y="46"/>
                        <a:pt x="36" y="46"/>
                      </a:cubicBezTo>
                      <a:cubicBezTo>
                        <a:pt x="31" y="46"/>
                        <a:pt x="31" y="46"/>
                        <a:pt x="31" y="46"/>
                      </a:cubicBezTo>
                      <a:cubicBezTo>
                        <a:pt x="30" y="47"/>
                        <a:pt x="30" y="47"/>
                        <a:pt x="30" y="47"/>
                      </a:cubicBezTo>
                      <a:cubicBezTo>
                        <a:pt x="29" y="48"/>
                        <a:pt x="29" y="48"/>
                        <a:pt x="29" y="48"/>
                      </a:cubicBezTo>
                      <a:cubicBezTo>
                        <a:pt x="28" y="48"/>
                        <a:pt x="28" y="48"/>
                        <a:pt x="28" y="48"/>
                      </a:cubicBezTo>
                      <a:cubicBezTo>
                        <a:pt x="27" y="48"/>
                        <a:pt x="27" y="48"/>
                        <a:pt x="27" y="48"/>
                      </a:cubicBezTo>
                      <a:cubicBezTo>
                        <a:pt x="26" y="47"/>
                        <a:pt x="26" y="47"/>
                        <a:pt x="26" y="47"/>
                      </a:cubicBezTo>
                      <a:cubicBezTo>
                        <a:pt x="26" y="47"/>
                        <a:pt x="26" y="47"/>
                        <a:pt x="26" y="47"/>
                      </a:cubicBezTo>
                      <a:cubicBezTo>
                        <a:pt x="26" y="47"/>
                        <a:pt x="26" y="47"/>
                        <a:pt x="26" y="47"/>
                      </a:cubicBezTo>
                      <a:cubicBezTo>
                        <a:pt x="26" y="47"/>
                        <a:pt x="26" y="47"/>
                        <a:pt x="26" y="47"/>
                      </a:cubicBezTo>
                      <a:cubicBezTo>
                        <a:pt x="25" y="47"/>
                        <a:pt x="25" y="47"/>
                        <a:pt x="25" y="47"/>
                      </a:cubicBezTo>
                      <a:cubicBezTo>
                        <a:pt x="20" y="47"/>
                        <a:pt x="20" y="47"/>
                        <a:pt x="20" y="47"/>
                      </a:cubicBezTo>
                      <a:cubicBezTo>
                        <a:pt x="18" y="47"/>
                        <a:pt x="18" y="47"/>
                        <a:pt x="18" y="47"/>
                      </a:cubicBezTo>
                      <a:cubicBezTo>
                        <a:pt x="16" y="47"/>
                        <a:pt x="16" y="47"/>
                        <a:pt x="16" y="47"/>
                      </a:cubicBezTo>
                      <a:cubicBezTo>
                        <a:pt x="12" y="49"/>
                        <a:pt x="12" y="49"/>
                        <a:pt x="12" y="49"/>
                      </a:cubicBezTo>
                      <a:cubicBezTo>
                        <a:pt x="11" y="50"/>
                        <a:pt x="11" y="50"/>
                        <a:pt x="11" y="50"/>
                      </a:cubicBezTo>
                      <a:cubicBezTo>
                        <a:pt x="10" y="50"/>
                        <a:pt x="10" y="50"/>
                        <a:pt x="10" y="50"/>
                      </a:cubicBezTo>
                      <a:cubicBezTo>
                        <a:pt x="8" y="51"/>
                        <a:pt x="8" y="51"/>
                        <a:pt x="8" y="51"/>
                      </a:cubicBezTo>
                      <a:cubicBezTo>
                        <a:pt x="7" y="52"/>
                        <a:pt x="7" y="52"/>
                        <a:pt x="7" y="52"/>
                      </a:cubicBezTo>
                      <a:cubicBezTo>
                        <a:pt x="7" y="52"/>
                        <a:pt x="7" y="52"/>
                        <a:pt x="7" y="52"/>
                      </a:cubicBezTo>
                      <a:cubicBezTo>
                        <a:pt x="7" y="52"/>
                        <a:pt x="7" y="52"/>
                        <a:pt x="7" y="52"/>
                      </a:cubicBezTo>
                      <a:cubicBezTo>
                        <a:pt x="7" y="54"/>
                        <a:pt x="7" y="54"/>
                        <a:pt x="7" y="54"/>
                      </a:cubicBezTo>
                      <a:cubicBezTo>
                        <a:pt x="7" y="54"/>
                        <a:pt x="7" y="54"/>
                        <a:pt x="7" y="54"/>
                      </a:cubicBezTo>
                      <a:cubicBezTo>
                        <a:pt x="7" y="54"/>
                        <a:pt x="7" y="54"/>
                        <a:pt x="7" y="54"/>
                      </a:cubicBezTo>
                      <a:cubicBezTo>
                        <a:pt x="7" y="54"/>
                        <a:pt x="7" y="54"/>
                        <a:pt x="7" y="54"/>
                      </a:cubicBezTo>
                      <a:cubicBezTo>
                        <a:pt x="7" y="55"/>
                        <a:pt x="7" y="55"/>
                        <a:pt x="7" y="55"/>
                      </a:cubicBezTo>
                      <a:cubicBezTo>
                        <a:pt x="7" y="55"/>
                        <a:pt x="7" y="55"/>
                        <a:pt x="7" y="55"/>
                      </a:cubicBezTo>
                      <a:cubicBezTo>
                        <a:pt x="7" y="55"/>
                        <a:pt x="7" y="55"/>
                        <a:pt x="7" y="55"/>
                      </a:cubicBezTo>
                      <a:cubicBezTo>
                        <a:pt x="7" y="55"/>
                        <a:pt x="7" y="55"/>
                        <a:pt x="7" y="55"/>
                      </a:cubicBezTo>
                      <a:cubicBezTo>
                        <a:pt x="8" y="55"/>
                        <a:pt x="8" y="55"/>
                        <a:pt x="8" y="55"/>
                      </a:cubicBezTo>
                      <a:cubicBezTo>
                        <a:pt x="10" y="55"/>
                        <a:pt x="10" y="55"/>
                        <a:pt x="10" y="55"/>
                      </a:cubicBezTo>
                      <a:cubicBezTo>
                        <a:pt x="10" y="56"/>
                        <a:pt x="10" y="56"/>
                        <a:pt x="10" y="56"/>
                      </a:cubicBezTo>
                      <a:cubicBezTo>
                        <a:pt x="10" y="56"/>
                        <a:pt x="10" y="56"/>
                        <a:pt x="10" y="56"/>
                      </a:cubicBezTo>
                      <a:cubicBezTo>
                        <a:pt x="10" y="57"/>
                        <a:pt x="10" y="57"/>
                        <a:pt x="10" y="57"/>
                      </a:cubicBezTo>
                      <a:cubicBezTo>
                        <a:pt x="10" y="57"/>
                        <a:pt x="10" y="57"/>
                        <a:pt x="10" y="57"/>
                      </a:cubicBezTo>
                      <a:cubicBezTo>
                        <a:pt x="10" y="57"/>
                        <a:pt x="10" y="57"/>
                        <a:pt x="10" y="57"/>
                      </a:cubicBezTo>
                      <a:cubicBezTo>
                        <a:pt x="10" y="58"/>
                        <a:pt x="10" y="58"/>
                        <a:pt x="10" y="58"/>
                      </a:cubicBezTo>
                      <a:cubicBezTo>
                        <a:pt x="10" y="58"/>
                        <a:pt x="10" y="58"/>
                        <a:pt x="10" y="58"/>
                      </a:cubicBezTo>
                      <a:cubicBezTo>
                        <a:pt x="11" y="58"/>
                        <a:pt x="11" y="58"/>
                        <a:pt x="11" y="58"/>
                      </a:cubicBezTo>
                      <a:cubicBezTo>
                        <a:pt x="11" y="59"/>
                        <a:pt x="11" y="59"/>
                        <a:pt x="11" y="59"/>
                      </a:cubicBezTo>
                      <a:cubicBezTo>
                        <a:pt x="11" y="59"/>
                        <a:pt x="11" y="59"/>
                        <a:pt x="11" y="59"/>
                      </a:cubicBezTo>
                      <a:cubicBezTo>
                        <a:pt x="11" y="59"/>
                        <a:pt x="11" y="59"/>
                        <a:pt x="11" y="59"/>
                      </a:cubicBezTo>
                      <a:cubicBezTo>
                        <a:pt x="11" y="60"/>
                        <a:pt x="11" y="60"/>
                        <a:pt x="11" y="60"/>
                      </a:cubicBezTo>
                      <a:cubicBezTo>
                        <a:pt x="11" y="60"/>
                        <a:pt x="11" y="60"/>
                        <a:pt x="11" y="60"/>
                      </a:cubicBezTo>
                      <a:cubicBezTo>
                        <a:pt x="11" y="61"/>
                        <a:pt x="11" y="61"/>
                        <a:pt x="11" y="61"/>
                      </a:cubicBezTo>
                      <a:cubicBezTo>
                        <a:pt x="11" y="61"/>
                        <a:pt x="11" y="61"/>
                        <a:pt x="11" y="61"/>
                      </a:cubicBezTo>
                      <a:cubicBezTo>
                        <a:pt x="11" y="61"/>
                        <a:pt x="11" y="61"/>
                        <a:pt x="11" y="61"/>
                      </a:cubicBezTo>
                      <a:cubicBezTo>
                        <a:pt x="11" y="61"/>
                        <a:pt x="11" y="61"/>
                        <a:pt x="11" y="61"/>
                      </a:cubicBezTo>
                      <a:cubicBezTo>
                        <a:pt x="10" y="62"/>
                        <a:pt x="10" y="62"/>
                        <a:pt x="10" y="62"/>
                      </a:cubicBezTo>
                      <a:cubicBezTo>
                        <a:pt x="9" y="63"/>
                        <a:pt x="9" y="63"/>
                        <a:pt x="9" y="63"/>
                      </a:cubicBezTo>
                      <a:cubicBezTo>
                        <a:pt x="9" y="63"/>
                        <a:pt x="9" y="63"/>
                        <a:pt x="9" y="63"/>
                      </a:cubicBezTo>
                      <a:cubicBezTo>
                        <a:pt x="9" y="64"/>
                        <a:pt x="9" y="64"/>
                        <a:pt x="9" y="64"/>
                      </a:cubicBezTo>
                      <a:cubicBezTo>
                        <a:pt x="9" y="64"/>
                        <a:pt x="9" y="64"/>
                        <a:pt x="9" y="64"/>
                      </a:cubicBezTo>
                      <a:cubicBezTo>
                        <a:pt x="8" y="65"/>
                        <a:pt x="8" y="65"/>
                        <a:pt x="8" y="65"/>
                      </a:cubicBezTo>
                      <a:cubicBezTo>
                        <a:pt x="8" y="65"/>
                        <a:pt x="8" y="65"/>
                        <a:pt x="8" y="65"/>
                      </a:cubicBezTo>
                      <a:cubicBezTo>
                        <a:pt x="8" y="65"/>
                        <a:pt x="8" y="65"/>
                        <a:pt x="8" y="65"/>
                      </a:cubicBezTo>
                      <a:cubicBezTo>
                        <a:pt x="8" y="66"/>
                        <a:pt x="8" y="66"/>
                        <a:pt x="8" y="66"/>
                      </a:cubicBezTo>
                      <a:cubicBezTo>
                        <a:pt x="8" y="66"/>
                        <a:pt x="8" y="66"/>
                        <a:pt x="8" y="66"/>
                      </a:cubicBezTo>
                      <a:cubicBezTo>
                        <a:pt x="8" y="66"/>
                        <a:pt x="8" y="66"/>
                        <a:pt x="8" y="66"/>
                      </a:cubicBezTo>
                      <a:cubicBezTo>
                        <a:pt x="7" y="66"/>
                        <a:pt x="7" y="66"/>
                        <a:pt x="7" y="66"/>
                      </a:cubicBezTo>
                      <a:cubicBezTo>
                        <a:pt x="7" y="67"/>
                        <a:pt x="7" y="67"/>
                        <a:pt x="7" y="67"/>
                      </a:cubicBezTo>
                      <a:cubicBezTo>
                        <a:pt x="6" y="67"/>
                        <a:pt x="6" y="67"/>
                        <a:pt x="6" y="67"/>
                      </a:cubicBezTo>
                      <a:cubicBezTo>
                        <a:pt x="5" y="68"/>
                        <a:pt x="5" y="68"/>
                        <a:pt x="5" y="68"/>
                      </a:cubicBezTo>
                      <a:cubicBezTo>
                        <a:pt x="5" y="68"/>
                        <a:pt x="5" y="68"/>
                        <a:pt x="5" y="68"/>
                      </a:cubicBezTo>
                      <a:cubicBezTo>
                        <a:pt x="5" y="68"/>
                        <a:pt x="5" y="68"/>
                        <a:pt x="5" y="68"/>
                      </a:cubicBezTo>
                      <a:cubicBezTo>
                        <a:pt x="5" y="68"/>
                        <a:pt x="5" y="68"/>
                        <a:pt x="5" y="68"/>
                      </a:cubicBezTo>
                      <a:cubicBezTo>
                        <a:pt x="5" y="68"/>
                        <a:pt x="5" y="68"/>
                        <a:pt x="5" y="68"/>
                      </a:cubicBezTo>
                      <a:cubicBezTo>
                        <a:pt x="5" y="69"/>
                        <a:pt x="5" y="69"/>
                        <a:pt x="5" y="69"/>
                      </a:cubicBezTo>
                      <a:cubicBezTo>
                        <a:pt x="4" y="70"/>
                        <a:pt x="4" y="70"/>
                        <a:pt x="4" y="70"/>
                      </a:cubicBezTo>
                      <a:cubicBezTo>
                        <a:pt x="3" y="70"/>
                        <a:pt x="3" y="70"/>
                        <a:pt x="3" y="70"/>
                      </a:cubicBezTo>
                      <a:cubicBezTo>
                        <a:pt x="3" y="71"/>
                        <a:pt x="3" y="71"/>
                        <a:pt x="3" y="71"/>
                      </a:cubicBezTo>
                      <a:cubicBezTo>
                        <a:pt x="3" y="71"/>
                        <a:pt x="3" y="71"/>
                        <a:pt x="3" y="71"/>
                      </a:cubicBezTo>
                      <a:cubicBezTo>
                        <a:pt x="2" y="72"/>
                        <a:pt x="2" y="72"/>
                        <a:pt x="2" y="72"/>
                      </a:cubicBezTo>
                      <a:cubicBezTo>
                        <a:pt x="1" y="73"/>
                        <a:pt x="1" y="73"/>
                        <a:pt x="1" y="73"/>
                      </a:cubicBezTo>
                      <a:cubicBezTo>
                        <a:pt x="1" y="73"/>
                        <a:pt x="1" y="73"/>
                        <a:pt x="1" y="73"/>
                      </a:cubicBezTo>
                      <a:cubicBezTo>
                        <a:pt x="1" y="73"/>
                        <a:pt x="1" y="73"/>
                        <a:pt x="1" y="73"/>
                      </a:cubicBezTo>
                      <a:cubicBezTo>
                        <a:pt x="0" y="73"/>
                        <a:pt x="0" y="73"/>
                        <a:pt x="0" y="73"/>
                      </a:cubicBezTo>
                      <a:cubicBezTo>
                        <a:pt x="1" y="75"/>
                        <a:pt x="1" y="77"/>
                        <a:pt x="1" y="79"/>
                      </a:cubicBezTo>
                      <a:cubicBezTo>
                        <a:pt x="23" y="75"/>
                        <a:pt x="44" y="70"/>
                        <a:pt x="66" y="65"/>
                      </a:cubicBezTo>
                      <a:cubicBezTo>
                        <a:pt x="66" y="66"/>
                        <a:pt x="66" y="66"/>
                        <a:pt x="66" y="66"/>
                      </a:cubicBezTo>
                      <a:cubicBezTo>
                        <a:pt x="66" y="66"/>
                        <a:pt x="66" y="66"/>
                        <a:pt x="66" y="66"/>
                      </a:cubicBezTo>
                      <a:cubicBezTo>
                        <a:pt x="66" y="66"/>
                        <a:pt x="66" y="66"/>
                        <a:pt x="66" y="66"/>
                      </a:cubicBezTo>
                      <a:cubicBezTo>
                        <a:pt x="67" y="66"/>
                        <a:pt x="67" y="66"/>
                        <a:pt x="67" y="66"/>
                      </a:cubicBezTo>
                      <a:cubicBezTo>
                        <a:pt x="67" y="66"/>
                        <a:pt x="67" y="66"/>
                        <a:pt x="67" y="66"/>
                      </a:cubicBezTo>
                      <a:cubicBezTo>
                        <a:pt x="67" y="67"/>
                        <a:pt x="67" y="67"/>
                        <a:pt x="67" y="67"/>
                      </a:cubicBezTo>
                      <a:cubicBezTo>
                        <a:pt x="67" y="67"/>
                        <a:pt x="67" y="67"/>
                        <a:pt x="67" y="67"/>
                      </a:cubicBezTo>
                      <a:cubicBezTo>
                        <a:pt x="68" y="67"/>
                        <a:pt x="68" y="67"/>
                        <a:pt x="68" y="67"/>
                      </a:cubicBezTo>
                      <a:cubicBezTo>
                        <a:pt x="68" y="67"/>
                        <a:pt x="68" y="67"/>
                        <a:pt x="68" y="67"/>
                      </a:cubicBezTo>
                      <a:cubicBezTo>
                        <a:pt x="69" y="67"/>
                        <a:pt x="69" y="67"/>
                        <a:pt x="69" y="67"/>
                      </a:cubicBezTo>
                      <a:cubicBezTo>
                        <a:pt x="69" y="67"/>
                        <a:pt x="69" y="67"/>
                        <a:pt x="69" y="67"/>
                      </a:cubicBezTo>
                      <a:cubicBezTo>
                        <a:pt x="69" y="67"/>
                        <a:pt x="69" y="67"/>
                        <a:pt x="69" y="67"/>
                      </a:cubicBezTo>
                      <a:cubicBezTo>
                        <a:pt x="70" y="68"/>
                        <a:pt x="70" y="68"/>
                        <a:pt x="70" y="68"/>
                      </a:cubicBezTo>
                      <a:cubicBezTo>
                        <a:pt x="70" y="68"/>
                        <a:pt x="70" y="68"/>
                        <a:pt x="70" y="68"/>
                      </a:cubicBezTo>
                      <a:cubicBezTo>
                        <a:pt x="70" y="68"/>
                        <a:pt x="70" y="68"/>
                        <a:pt x="70" y="68"/>
                      </a:cubicBezTo>
                      <a:cubicBezTo>
                        <a:pt x="70" y="68"/>
                        <a:pt x="70" y="68"/>
                        <a:pt x="70" y="68"/>
                      </a:cubicBezTo>
                      <a:cubicBezTo>
                        <a:pt x="70" y="68"/>
                        <a:pt x="70" y="68"/>
                        <a:pt x="70" y="68"/>
                      </a:cubicBezTo>
                      <a:cubicBezTo>
                        <a:pt x="70" y="69"/>
                        <a:pt x="70" y="69"/>
                        <a:pt x="70" y="69"/>
                      </a:cubicBezTo>
                      <a:cubicBezTo>
                        <a:pt x="70" y="69"/>
                        <a:pt x="70" y="69"/>
                        <a:pt x="70" y="69"/>
                      </a:cubicBezTo>
                      <a:cubicBezTo>
                        <a:pt x="71" y="69"/>
                        <a:pt x="71" y="69"/>
                        <a:pt x="71" y="69"/>
                      </a:cubicBezTo>
                      <a:cubicBezTo>
                        <a:pt x="71" y="69"/>
                        <a:pt x="71" y="69"/>
                        <a:pt x="71" y="69"/>
                      </a:cubicBezTo>
                      <a:cubicBezTo>
                        <a:pt x="71" y="69"/>
                        <a:pt x="71" y="69"/>
                        <a:pt x="71" y="69"/>
                      </a:cubicBezTo>
                      <a:cubicBezTo>
                        <a:pt x="71" y="70"/>
                        <a:pt x="71" y="70"/>
                        <a:pt x="71" y="70"/>
                      </a:cubicBezTo>
                      <a:cubicBezTo>
                        <a:pt x="71" y="70"/>
                        <a:pt x="71" y="70"/>
                        <a:pt x="71" y="70"/>
                      </a:cubicBezTo>
                      <a:cubicBezTo>
                        <a:pt x="71" y="70"/>
                        <a:pt x="71" y="70"/>
                        <a:pt x="71" y="70"/>
                      </a:cubicBezTo>
                      <a:cubicBezTo>
                        <a:pt x="71" y="71"/>
                        <a:pt x="71" y="71"/>
                        <a:pt x="71" y="71"/>
                      </a:cubicBezTo>
                      <a:cubicBezTo>
                        <a:pt x="71" y="72"/>
                        <a:pt x="71" y="72"/>
                        <a:pt x="71" y="72"/>
                      </a:cubicBezTo>
                      <a:cubicBezTo>
                        <a:pt x="71" y="72"/>
                        <a:pt x="71" y="72"/>
                        <a:pt x="71" y="72"/>
                      </a:cubicBezTo>
                      <a:cubicBezTo>
                        <a:pt x="71" y="72"/>
                        <a:pt x="71" y="72"/>
                        <a:pt x="71" y="72"/>
                      </a:cubicBezTo>
                      <a:cubicBezTo>
                        <a:pt x="73" y="74"/>
                        <a:pt x="73" y="74"/>
                        <a:pt x="73" y="74"/>
                      </a:cubicBezTo>
                      <a:cubicBezTo>
                        <a:pt x="73" y="74"/>
                        <a:pt x="73" y="74"/>
                        <a:pt x="73" y="74"/>
                      </a:cubicBezTo>
                      <a:cubicBezTo>
                        <a:pt x="73" y="74"/>
                        <a:pt x="73" y="74"/>
                        <a:pt x="73" y="74"/>
                      </a:cubicBezTo>
                      <a:cubicBezTo>
                        <a:pt x="74" y="74"/>
                        <a:pt x="74" y="74"/>
                        <a:pt x="74" y="74"/>
                      </a:cubicBezTo>
                      <a:cubicBezTo>
                        <a:pt x="74" y="74"/>
                        <a:pt x="74" y="74"/>
                        <a:pt x="74" y="74"/>
                      </a:cubicBezTo>
                      <a:cubicBezTo>
                        <a:pt x="74" y="74"/>
                        <a:pt x="74" y="74"/>
                        <a:pt x="74" y="74"/>
                      </a:cubicBezTo>
                      <a:cubicBezTo>
                        <a:pt x="75" y="74"/>
                        <a:pt x="75" y="74"/>
                        <a:pt x="75" y="74"/>
                      </a:cubicBezTo>
                      <a:cubicBezTo>
                        <a:pt x="75" y="74"/>
                        <a:pt x="75" y="74"/>
                        <a:pt x="75" y="74"/>
                      </a:cubicBezTo>
                      <a:cubicBezTo>
                        <a:pt x="76" y="74"/>
                        <a:pt x="76" y="74"/>
                        <a:pt x="76" y="74"/>
                      </a:cubicBezTo>
                      <a:cubicBezTo>
                        <a:pt x="76" y="74"/>
                        <a:pt x="76" y="74"/>
                        <a:pt x="76" y="74"/>
                      </a:cubicBezTo>
                      <a:cubicBezTo>
                        <a:pt x="76" y="74"/>
                        <a:pt x="76" y="74"/>
                        <a:pt x="76" y="74"/>
                      </a:cubicBezTo>
                      <a:cubicBezTo>
                        <a:pt x="76" y="74"/>
                        <a:pt x="76" y="74"/>
                        <a:pt x="76" y="74"/>
                      </a:cubicBezTo>
                      <a:cubicBezTo>
                        <a:pt x="76" y="74"/>
                        <a:pt x="76" y="74"/>
                        <a:pt x="76" y="74"/>
                      </a:cubicBezTo>
                      <a:cubicBezTo>
                        <a:pt x="77" y="74"/>
                        <a:pt x="77" y="74"/>
                        <a:pt x="77" y="74"/>
                      </a:cubicBezTo>
                      <a:cubicBezTo>
                        <a:pt x="77" y="74"/>
                        <a:pt x="77" y="74"/>
                        <a:pt x="77" y="74"/>
                      </a:cubicBezTo>
                      <a:cubicBezTo>
                        <a:pt x="77" y="74"/>
                        <a:pt x="77" y="74"/>
                        <a:pt x="77" y="74"/>
                      </a:cubicBezTo>
                      <a:cubicBezTo>
                        <a:pt x="77" y="75"/>
                        <a:pt x="77" y="75"/>
                        <a:pt x="77" y="75"/>
                      </a:cubicBezTo>
                      <a:cubicBezTo>
                        <a:pt x="77" y="75"/>
                        <a:pt x="77" y="75"/>
                        <a:pt x="77" y="75"/>
                      </a:cubicBezTo>
                      <a:cubicBezTo>
                        <a:pt x="77" y="75"/>
                        <a:pt x="77" y="75"/>
                        <a:pt x="77" y="75"/>
                      </a:cubicBezTo>
                      <a:cubicBezTo>
                        <a:pt x="78" y="76"/>
                        <a:pt x="78" y="76"/>
                        <a:pt x="78" y="76"/>
                      </a:cubicBezTo>
                      <a:cubicBezTo>
                        <a:pt x="82" y="77"/>
                        <a:pt x="86" y="78"/>
                        <a:pt x="91" y="80"/>
                      </a:cubicBezTo>
                      <a:close/>
                      <a:moveTo>
                        <a:pt x="114" y="73"/>
                      </a:moveTo>
                      <a:cubicBezTo>
                        <a:pt x="114" y="73"/>
                        <a:pt x="114" y="73"/>
                        <a:pt x="114" y="73"/>
                      </a:cubicBezTo>
                      <a:cubicBezTo>
                        <a:pt x="114" y="72"/>
                        <a:pt x="114" y="72"/>
                        <a:pt x="114" y="72"/>
                      </a:cubicBezTo>
                      <a:cubicBezTo>
                        <a:pt x="114" y="72"/>
                        <a:pt x="114" y="72"/>
                        <a:pt x="114" y="72"/>
                      </a:cubicBezTo>
                      <a:cubicBezTo>
                        <a:pt x="114" y="72"/>
                        <a:pt x="114" y="72"/>
                        <a:pt x="114" y="72"/>
                      </a:cubicBezTo>
                      <a:cubicBezTo>
                        <a:pt x="113" y="72"/>
                        <a:pt x="113" y="72"/>
                        <a:pt x="113" y="72"/>
                      </a:cubicBezTo>
                      <a:cubicBezTo>
                        <a:pt x="113" y="72"/>
                        <a:pt x="113" y="72"/>
                        <a:pt x="113" y="72"/>
                      </a:cubicBezTo>
                      <a:cubicBezTo>
                        <a:pt x="113" y="72"/>
                        <a:pt x="113" y="72"/>
                        <a:pt x="113" y="72"/>
                      </a:cubicBezTo>
                      <a:cubicBezTo>
                        <a:pt x="113" y="72"/>
                        <a:pt x="113" y="72"/>
                        <a:pt x="113" y="72"/>
                      </a:cubicBezTo>
                      <a:cubicBezTo>
                        <a:pt x="113" y="73"/>
                        <a:pt x="113" y="73"/>
                        <a:pt x="113" y="73"/>
                      </a:cubicBezTo>
                      <a:cubicBezTo>
                        <a:pt x="113" y="73"/>
                        <a:pt x="113" y="73"/>
                        <a:pt x="113" y="73"/>
                      </a:cubicBezTo>
                      <a:cubicBezTo>
                        <a:pt x="113" y="73"/>
                        <a:pt x="113" y="73"/>
                        <a:pt x="113" y="73"/>
                      </a:cubicBezTo>
                      <a:cubicBezTo>
                        <a:pt x="113" y="73"/>
                        <a:pt x="113" y="73"/>
                        <a:pt x="113" y="73"/>
                      </a:cubicBezTo>
                      <a:cubicBezTo>
                        <a:pt x="113" y="73"/>
                        <a:pt x="113" y="73"/>
                        <a:pt x="113" y="73"/>
                      </a:cubicBezTo>
                      <a:cubicBezTo>
                        <a:pt x="114" y="73"/>
                        <a:pt x="114" y="73"/>
                        <a:pt x="114" y="73"/>
                      </a:cubicBezTo>
                      <a:cubicBezTo>
                        <a:pt x="114" y="73"/>
                        <a:pt x="114" y="73"/>
                        <a:pt x="114" y="73"/>
                      </a:cubicBezTo>
                      <a:cubicBezTo>
                        <a:pt x="114" y="73"/>
                        <a:pt x="114" y="73"/>
                        <a:pt x="114" y="73"/>
                      </a:cubicBezTo>
                      <a:cubicBezTo>
                        <a:pt x="114" y="73"/>
                        <a:pt x="114" y="73"/>
                        <a:pt x="114" y="73"/>
                      </a:cubicBezTo>
                      <a:cubicBezTo>
                        <a:pt x="114" y="73"/>
                        <a:pt x="114" y="73"/>
                        <a:pt x="114" y="73"/>
                      </a:cubicBezTo>
                      <a:cubicBezTo>
                        <a:pt x="114" y="73"/>
                        <a:pt x="114" y="73"/>
                        <a:pt x="114" y="73"/>
                      </a:cubicBezTo>
                      <a:close/>
                      <a:moveTo>
                        <a:pt x="116" y="71"/>
                      </a:moveTo>
                      <a:cubicBezTo>
                        <a:pt x="116" y="72"/>
                        <a:pt x="116" y="72"/>
                        <a:pt x="116" y="72"/>
                      </a:cubicBezTo>
                      <a:cubicBezTo>
                        <a:pt x="116" y="71"/>
                        <a:pt x="116" y="71"/>
                        <a:pt x="116" y="71"/>
                      </a:cubicBezTo>
                      <a:cubicBezTo>
                        <a:pt x="116" y="71"/>
                        <a:pt x="116" y="71"/>
                        <a:pt x="116" y="71"/>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1"/>
                        <a:pt x="117" y="71"/>
                        <a:pt x="117" y="71"/>
                      </a:cubicBezTo>
                      <a:cubicBezTo>
                        <a:pt x="117" y="71"/>
                        <a:pt x="117" y="71"/>
                        <a:pt x="117" y="71"/>
                      </a:cubicBezTo>
                      <a:cubicBezTo>
                        <a:pt x="117" y="71"/>
                        <a:pt x="117" y="71"/>
                        <a:pt x="117" y="71"/>
                      </a:cubicBezTo>
                      <a:cubicBezTo>
                        <a:pt x="117" y="71"/>
                        <a:pt x="117" y="71"/>
                        <a:pt x="117" y="71"/>
                      </a:cubicBezTo>
                      <a:cubicBezTo>
                        <a:pt x="116" y="71"/>
                        <a:pt x="116" y="71"/>
                        <a:pt x="116" y="71"/>
                      </a:cubicBezTo>
                      <a:cubicBezTo>
                        <a:pt x="116" y="71"/>
                        <a:pt x="116" y="71"/>
                        <a:pt x="116" y="71"/>
                      </a:cubicBezTo>
                      <a:cubicBezTo>
                        <a:pt x="116" y="71"/>
                        <a:pt x="116" y="71"/>
                        <a:pt x="116" y="71"/>
                      </a:cubicBezTo>
                      <a:cubicBezTo>
                        <a:pt x="116" y="71"/>
                        <a:pt x="116" y="71"/>
                        <a:pt x="116" y="71"/>
                      </a:cubicBezTo>
                      <a:close/>
                      <a:moveTo>
                        <a:pt x="91" y="85"/>
                      </a:moveTo>
                      <a:cubicBezTo>
                        <a:pt x="91" y="85"/>
                        <a:pt x="91" y="85"/>
                        <a:pt x="91" y="85"/>
                      </a:cubicBezTo>
                      <a:cubicBezTo>
                        <a:pt x="91" y="85"/>
                        <a:pt x="91" y="85"/>
                        <a:pt x="91" y="85"/>
                      </a:cubicBezTo>
                      <a:cubicBezTo>
                        <a:pt x="91" y="84"/>
                        <a:pt x="91" y="84"/>
                        <a:pt x="91" y="84"/>
                      </a:cubicBezTo>
                      <a:cubicBezTo>
                        <a:pt x="91" y="84"/>
                        <a:pt x="91" y="84"/>
                        <a:pt x="91" y="84"/>
                      </a:cubicBezTo>
                      <a:cubicBezTo>
                        <a:pt x="91" y="83"/>
                        <a:pt x="91" y="83"/>
                        <a:pt x="91" y="83"/>
                      </a:cubicBezTo>
                      <a:cubicBezTo>
                        <a:pt x="91" y="83"/>
                        <a:pt x="91" y="83"/>
                        <a:pt x="91" y="83"/>
                      </a:cubicBezTo>
                      <a:cubicBezTo>
                        <a:pt x="91" y="83"/>
                        <a:pt x="91" y="83"/>
                        <a:pt x="91" y="83"/>
                      </a:cubicBezTo>
                      <a:cubicBezTo>
                        <a:pt x="91" y="82"/>
                        <a:pt x="91" y="82"/>
                        <a:pt x="91" y="82"/>
                      </a:cubicBezTo>
                      <a:cubicBezTo>
                        <a:pt x="91" y="82"/>
                        <a:pt x="91" y="82"/>
                        <a:pt x="91" y="82"/>
                      </a:cubicBezTo>
                      <a:cubicBezTo>
                        <a:pt x="91" y="82"/>
                        <a:pt x="91" y="82"/>
                        <a:pt x="91" y="82"/>
                      </a:cubicBezTo>
                      <a:cubicBezTo>
                        <a:pt x="91" y="82"/>
                        <a:pt x="91" y="82"/>
                        <a:pt x="91" y="82"/>
                      </a:cubicBezTo>
                      <a:cubicBezTo>
                        <a:pt x="91" y="83"/>
                        <a:pt x="91" y="83"/>
                        <a:pt x="91" y="83"/>
                      </a:cubicBezTo>
                      <a:cubicBezTo>
                        <a:pt x="91" y="84"/>
                        <a:pt x="91" y="84"/>
                        <a:pt x="91" y="84"/>
                      </a:cubicBezTo>
                      <a:cubicBezTo>
                        <a:pt x="90" y="85"/>
                        <a:pt x="90" y="85"/>
                        <a:pt x="90" y="85"/>
                      </a:cubicBezTo>
                      <a:cubicBezTo>
                        <a:pt x="90" y="85"/>
                        <a:pt x="90" y="85"/>
                        <a:pt x="90" y="85"/>
                      </a:cubicBezTo>
                      <a:cubicBezTo>
                        <a:pt x="91" y="86"/>
                        <a:pt x="91" y="86"/>
                        <a:pt x="91" y="86"/>
                      </a:cubicBezTo>
                      <a:cubicBezTo>
                        <a:pt x="91" y="86"/>
                        <a:pt x="91" y="86"/>
                        <a:pt x="91" y="86"/>
                      </a:cubicBezTo>
                      <a:lnTo>
                        <a:pt x="91" y="85"/>
                      </a:lnTo>
                      <a:close/>
                      <a:moveTo>
                        <a:pt x="102" y="84"/>
                      </a:moveTo>
                      <a:cubicBezTo>
                        <a:pt x="102" y="84"/>
                        <a:pt x="102" y="84"/>
                        <a:pt x="102" y="84"/>
                      </a:cubicBezTo>
                      <a:cubicBezTo>
                        <a:pt x="101" y="84"/>
                        <a:pt x="101" y="84"/>
                        <a:pt x="101" y="84"/>
                      </a:cubicBezTo>
                      <a:cubicBezTo>
                        <a:pt x="101" y="85"/>
                        <a:pt x="101" y="85"/>
                        <a:pt x="101" y="85"/>
                      </a:cubicBezTo>
                      <a:cubicBezTo>
                        <a:pt x="100" y="85"/>
                        <a:pt x="100" y="85"/>
                        <a:pt x="100" y="85"/>
                      </a:cubicBezTo>
                      <a:cubicBezTo>
                        <a:pt x="100" y="85"/>
                        <a:pt x="100" y="85"/>
                        <a:pt x="100" y="85"/>
                      </a:cubicBezTo>
                      <a:cubicBezTo>
                        <a:pt x="100" y="85"/>
                        <a:pt x="100" y="85"/>
                        <a:pt x="100" y="85"/>
                      </a:cubicBezTo>
                      <a:cubicBezTo>
                        <a:pt x="99" y="85"/>
                        <a:pt x="99" y="85"/>
                        <a:pt x="99" y="85"/>
                      </a:cubicBezTo>
                      <a:cubicBezTo>
                        <a:pt x="98" y="86"/>
                        <a:pt x="98" y="86"/>
                        <a:pt x="98" y="86"/>
                      </a:cubicBezTo>
                      <a:cubicBezTo>
                        <a:pt x="98" y="87"/>
                        <a:pt x="98" y="87"/>
                        <a:pt x="98" y="87"/>
                      </a:cubicBezTo>
                      <a:cubicBezTo>
                        <a:pt x="100" y="85"/>
                        <a:pt x="100" y="85"/>
                        <a:pt x="100" y="85"/>
                      </a:cubicBezTo>
                      <a:cubicBezTo>
                        <a:pt x="101" y="85"/>
                        <a:pt x="101" y="85"/>
                        <a:pt x="101" y="85"/>
                      </a:cubicBezTo>
                      <a:cubicBezTo>
                        <a:pt x="102" y="84"/>
                        <a:pt x="102" y="84"/>
                        <a:pt x="102" y="84"/>
                      </a:cubicBezTo>
                      <a:close/>
                      <a:moveTo>
                        <a:pt x="8" y="57"/>
                      </a:moveTo>
                      <a:cubicBezTo>
                        <a:pt x="9" y="57"/>
                        <a:pt x="9" y="57"/>
                        <a:pt x="9" y="57"/>
                      </a:cubicBezTo>
                      <a:cubicBezTo>
                        <a:pt x="9" y="57"/>
                        <a:pt x="9" y="57"/>
                        <a:pt x="9" y="57"/>
                      </a:cubicBezTo>
                      <a:cubicBezTo>
                        <a:pt x="9" y="57"/>
                        <a:pt x="9" y="57"/>
                        <a:pt x="9" y="57"/>
                      </a:cubicBezTo>
                      <a:cubicBezTo>
                        <a:pt x="9" y="57"/>
                        <a:pt x="9" y="57"/>
                        <a:pt x="9" y="57"/>
                      </a:cubicBezTo>
                      <a:cubicBezTo>
                        <a:pt x="10" y="56"/>
                        <a:pt x="10" y="56"/>
                        <a:pt x="10" y="56"/>
                      </a:cubicBezTo>
                      <a:cubicBezTo>
                        <a:pt x="10" y="56"/>
                        <a:pt x="10" y="56"/>
                        <a:pt x="10" y="56"/>
                      </a:cubicBezTo>
                      <a:cubicBezTo>
                        <a:pt x="10" y="56"/>
                        <a:pt x="10" y="56"/>
                        <a:pt x="10" y="56"/>
                      </a:cubicBezTo>
                      <a:cubicBezTo>
                        <a:pt x="9" y="55"/>
                        <a:pt x="9" y="55"/>
                        <a:pt x="9" y="55"/>
                      </a:cubicBezTo>
                      <a:cubicBezTo>
                        <a:pt x="9" y="55"/>
                        <a:pt x="9" y="55"/>
                        <a:pt x="9" y="55"/>
                      </a:cubicBezTo>
                      <a:cubicBezTo>
                        <a:pt x="9" y="56"/>
                        <a:pt x="9" y="56"/>
                        <a:pt x="9" y="56"/>
                      </a:cubicBezTo>
                      <a:cubicBezTo>
                        <a:pt x="9" y="56"/>
                        <a:pt x="9" y="56"/>
                        <a:pt x="9" y="56"/>
                      </a:cubicBezTo>
                      <a:cubicBezTo>
                        <a:pt x="8" y="56"/>
                        <a:pt x="8" y="56"/>
                        <a:pt x="8" y="56"/>
                      </a:cubicBezTo>
                      <a:cubicBezTo>
                        <a:pt x="8" y="56"/>
                        <a:pt x="8" y="56"/>
                        <a:pt x="8" y="56"/>
                      </a:cubicBezTo>
                      <a:cubicBezTo>
                        <a:pt x="8" y="57"/>
                        <a:pt x="8" y="57"/>
                        <a:pt x="8" y="57"/>
                      </a:cubicBezTo>
                      <a:close/>
                      <a:moveTo>
                        <a:pt x="120" y="71"/>
                      </a:move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2"/>
                        <a:pt x="119" y="72"/>
                        <a:pt x="119" y="72"/>
                      </a:cubicBezTo>
                      <a:cubicBezTo>
                        <a:pt x="119" y="72"/>
                        <a:pt x="119" y="72"/>
                        <a:pt x="119" y="72"/>
                      </a:cubicBezTo>
                      <a:cubicBezTo>
                        <a:pt x="118" y="72"/>
                        <a:pt x="118" y="72"/>
                        <a:pt x="118" y="72"/>
                      </a:cubicBezTo>
                      <a:cubicBezTo>
                        <a:pt x="118" y="72"/>
                        <a:pt x="118" y="72"/>
                        <a:pt x="118" y="72"/>
                      </a:cubicBezTo>
                      <a:cubicBezTo>
                        <a:pt x="118" y="73"/>
                        <a:pt x="118" y="73"/>
                        <a:pt x="118" y="73"/>
                      </a:cubicBezTo>
                      <a:cubicBezTo>
                        <a:pt x="117" y="73"/>
                        <a:pt x="117" y="73"/>
                        <a:pt x="117" y="73"/>
                      </a:cubicBezTo>
                      <a:cubicBezTo>
                        <a:pt x="117" y="73"/>
                        <a:pt x="117" y="73"/>
                        <a:pt x="117" y="73"/>
                      </a:cubicBezTo>
                      <a:cubicBezTo>
                        <a:pt x="117" y="73"/>
                        <a:pt x="117" y="73"/>
                        <a:pt x="117" y="73"/>
                      </a:cubicBezTo>
                      <a:cubicBezTo>
                        <a:pt x="117" y="73"/>
                        <a:pt x="117" y="73"/>
                        <a:pt x="117" y="73"/>
                      </a:cubicBezTo>
                      <a:cubicBezTo>
                        <a:pt x="116" y="72"/>
                        <a:pt x="116" y="72"/>
                        <a:pt x="116" y="72"/>
                      </a:cubicBezTo>
                      <a:cubicBezTo>
                        <a:pt x="116" y="72"/>
                        <a:pt x="116" y="72"/>
                        <a:pt x="116" y="72"/>
                      </a:cubicBezTo>
                      <a:cubicBezTo>
                        <a:pt x="116" y="73"/>
                        <a:pt x="116" y="73"/>
                        <a:pt x="116" y="73"/>
                      </a:cubicBezTo>
                      <a:cubicBezTo>
                        <a:pt x="116" y="73"/>
                        <a:pt x="116" y="73"/>
                        <a:pt x="116"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4"/>
                        <a:pt x="115" y="74"/>
                        <a:pt x="115" y="74"/>
                      </a:cubicBezTo>
                      <a:cubicBezTo>
                        <a:pt x="114" y="74"/>
                        <a:pt x="114" y="74"/>
                        <a:pt x="114" y="74"/>
                      </a:cubicBezTo>
                      <a:cubicBezTo>
                        <a:pt x="114" y="74"/>
                        <a:pt x="114" y="74"/>
                        <a:pt x="114" y="74"/>
                      </a:cubicBezTo>
                      <a:cubicBezTo>
                        <a:pt x="114" y="73"/>
                        <a:pt x="114" y="73"/>
                        <a:pt x="114" y="73"/>
                      </a:cubicBezTo>
                      <a:cubicBezTo>
                        <a:pt x="114" y="73"/>
                        <a:pt x="114" y="73"/>
                        <a:pt x="114" y="73"/>
                      </a:cubicBezTo>
                      <a:cubicBezTo>
                        <a:pt x="113" y="73"/>
                        <a:pt x="113" y="73"/>
                        <a:pt x="113" y="73"/>
                      </a:cubicBezTo>
                      <a:cubicBezTo>
                        <a:pt x="114" y="74"/>
                        <a:pt x="114" y="74"/>
                        <a:pt x="114" y="74"/>
                      </a:cubicBezTo>
                      <a:cubicBezTo>
                        <a:pt x="114" y="74"/>
                        <a:pt x="114" y="74"/>
                        <a:pt x="114" y="74"/>
                      </a:cubicBezTo>
                      <a:cubicBezTo>
                        <a:pt x="114" y="74"/>
                        <a:pt x="114" y="74"/>
                        <a:pt x="114" y="74"/>
                      </a:cubicBezTo>
                      <a:cubicBezTo>
                        <a:pt x="113" y="74"/>
                        <a:pt x="113" y="74"/>
                        <a:pt x="113" y="74"/>
                      </a:cubicBezTo>
                      <a:cubicBezTo>
                        <a:pt x="113" y="75"/>
                        <a:pt x="113" y="75"/>
                        <a:pt x="113" y="75"/>
                      </a:cubicBezTo>
                      <a:cubicBezTo>
                        <a:pt x="113" y="75"/>
                        <a:pt x="113" y="75"/>
                        <a:pt x="113" y="75"/>
                      </a:cubicBezTo>
                      <a:cubicBezTo>
                        <a:pt x="112" y="75"/>
                        <a:pt x="112" y="75"/>
                        <a:pt x="112" y="75"/>
                      </a:cubicBezTo>
                      <a:cubicBezTo>
                        <a:pt x="112" y="76"/>
                        <a:pt x="112" y="76"/>
                        <a:pt x="112" y="76"/>
                      </a:cubicBezTo>
                      <a:cubicBezTo>
                        <a:pt x="112" y="76"/>
                        <a:pt x="112" y="76"/>
                        <a:pt x="112" y="76"/>
                      </a:cubicBezTo>
                      <a:cubicBezTo>
                        <a:pt x="112" y="76"/>
                        <a:pt x="112" y="76"/>
                        <a:pt x="112" y="76"/>
                      </a:cubicBezTo>
                      <a:cubicBezTo>
                        <a:pt x="112" y="76"/>
                        <a:pt x="112" y="76"/>
                        <a:pt x="112" y="76"/>
                      </a:cubicBezTo>
                      <a:cubicBezTo>
                        <a:pt x="112" y="77"/>
                        <a:pt x="112" y="77"/>
                        <a:pt x="112" y="77"/>
                      </a:cubicBezTo>
                      <a:cubicBezTo>
                        <a:pt x="112" y="77"/>
                        <a:pt x="112" y="77"/>
                        <a:pt x="112" y="77"/>
                      </a:cubicBezTo>
                      <a:cubicBezTo>
                        <a:pt x="111" y="77"/>
                        <a:pt x="111" y="77"/>
                        <a:pt x="111" y="77"/>
                      </a:cubicBezTo>
                      <a:cubicBezTo>
                        <a:pt x="111" y="77"/>
                        <a:pt x="111" y="77"/>
                        <a:pt x="111" y="77"/>
                      </a:cubicBezTo>
                      <a:cubicBezTo>
                        <a:pt x="111" y="77"/>
                        <a:pt x="111" y="77"/>
                        <a:pt x="111" y="77"/>
                      </a:cubicBezTo>
                      <a:cubicBezTo>
                        <a:pt x="110" y="77"/>
                        <a:pt x="110" y="77"/>
                        <a:pt x="110" y="77"/>
                      </a:cubicBezTo>
                      <a:cubicBezTo>
                        <a:pt x="110" y="77"/>
                        <a:pt x="110" y="77"/>
                        <a:pt x="110" y="77"/>
                      </a:cubicBezTo>
                      <a:cubicBezTo>
                        <a:pt x="110" y="77"/>
                        <a:pt x="110" y="77"/>
                        <a:pt x="110" y="77"/>
                      </a:cubicBezTo>
                      <a:cubicBezTo>
                        <a:pt x="110" y="77"/>
                        <a:pt x="110" y="77"/>
                        <a:pt x="110" y="77"/>
                      </a:cubicBezTo>
                      <a:cubicBezTo>
                        <a:pt x="110" y="77"/>
                        <a:pt x="110" y="77"/>
                        <a:pt x="110" y="77"/>
                      </a:cubicBezTo>
                      <a:cubicBezTo>
                        <a:pt x="110" y="76"/>
                        <a:pt x="110" y="76"/>
                        <a:pt x="110" y="76"/>
                      </a:cubicBezTo>
                      <a:cubicBezTo>
                        <a:pt x="110" y="76"/>
                        <a:pt x="110" y="76"/>
                        <a:pt x="110" y="76"/>
                      </a:cubicBezTo>
                      <a:cubicBezTo>
                        <a:pt x="110" y="76"/>
                        <a:pt x="110" y="76"/>
                        <a:pt x="110" y="76"/>
                      </a:cubicBezTo>
                      <a:cubicBezTo>
                        <a:pt x="111" y="76"/>
                        <a:pt x="111" y="76"/>
                        <a:pt x="111" y="76"/>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2" y="75"/>
                        <a:pt x="112" y="75"/>
                        <a:pt x="112" y="75"/>
                      </a:cubicBezTo>
                      <a:cubicBezTo>
                        <a:pt x="112" y="74"/>
                        <a:pt x="112" y="74"/>
                        <a:pt x="112" y="74"/>
                      </a:cubicBezTo>
                      <a:cubicBezTo>
                        <a:pt x="112" y="74"/>
                        <a:pt x="112" y="74"/>
                        <a:pt x="112" y="74"/>
                      </a:cubicBezTo>
                      <a:cubicBezTo>
                        <a:pt x="112" y="75"/>
                        <a:pt x="112" y="75"/>
                        <a:pt x="112" y="75"/>
                      </a:cubicBezTo>
                      <a:cubicBezTo>
                        <a:pt x="112" y="75"/>
                        <a:pt x="112" y="75"/>
                        <a:pt x="112" y="75"/>
                      </a:cubicBezTo>
                      <a:cubicBezTo>
                        <a:pt x="112" y="75"/>
                        <a:pt x="112" y="75"/>
                        <a:pt x="112" y="75"/>
                      </a:cubicBezTo>
                      <a:cubicBezTo>
                        <a:pt x="112" y="74"/>
                        <a:pt x="112" y="74"/>
                        <a:pt x="112" y="74"/>
                      </a:cubicBezTo>
                      <a:cubicBezTo>
                        <a:pt x="112" y="74"/>
                        <a:pt x="112" y="74"/>
                        <a:pt x="112" y="74"/>
                      </a:cubicBezTo>
                      <a:cubicBezTo>
                        <a:pt x="112" y="74"/>
                        <a:pt x="112" y="74"/>
                        <a:pt x="112" y="74"/>
                      </a:cubicBezTo>
                      <a:cubicBezTo>
                        <a:pt x="112" y="74"/>
                        <a:pt x="112" y="74"/>
                        <a:pt x="112" y="74"/>
                      </a:cubicBezTo>
                      <a:cubicBezTo>
                        <a:pt x="112" y="74"/>
                        <a:pt x="112" y="74"/>
                        <a:pt x="112" y="74"/>
                      </a:cubicBezTo>
                      <a:cubicBezTo>
                        <a:pt x="113" y="74"/>
                        <a:pt x="113" y="74"/>
                        <a:pt x="113" y="74"/>
                      </a:cubicBezTo>
                      <a:cubicBezTo>
                        <a:pt x="113" y="73"/>
                        <a:pt x="113" y="73"/>
                        <a:pt x="113" y="73"/>
                      </a:cubicBezTo>
                      <a:cubicBezTo>
                        <a:pt x="113" y="73"/>
                        <a:pt x="113" y="73"/>
                        <a:pt x="113" y="73"/>
                      </a:cubicBezTo>
                      <a:cubicBezTo>
                        <a:pt x="112" y="73"/>
                        <a:pt x="112" y="73"/>
                        <a:pt x="112" y="73"/>
                      </a:cubicBezTo>
                      <a:cubicBezTo>
                        <a:pt x="112" y="73"/>
                        <a:pt x="112" y="73"/>
                        <a:pt x="112" y="73"/>
                      </a:cubicBezTo>
                      <a:cubicBezTo>
                        <a:pt x="112" y="73"/>
                        <a:pt x="112" y="73"/>
                        <a:pt x="112" y="73"/>
                      </a:cubicBezTo>
                      <a:cubicBezTo>
                        <a:pt x="113" y="72"/>
                        <a:pt x="113" y="72"/>
                        <a:pt x="113" y="72"/>
                      </a:cubicBezTo>
                      <a:cubicBezTo>
                        <a:pt x="113" y="71"/>
                        <a:pt x="113" y="71"/>
                        <a:pt x="113" y="71"/>
                      </a:cubicBezTo>
                      <a:cubicBezTo>
                        <a:pt x="114" y="72"/>
                        <a:pt x="114" y="72"/>
                        <a:pt x="114" y="72"/>
                      </a:cubicBezTo>
                      <a:cubicBezTo>
                        <a:pt x="114" y="72"/>
                        <a:pt x="114" y="72"/>
                        <a:pt x="114" y="72"/>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3" y="71"/>
                        <a:pt x="113" y="71"/>
                        <a:pt x="113" y="71"/>
                      </a:cubicBezTo>
                      <a:cubicBezTo>
                        <a:pt x="113" y="71"/>
                        <a:pt x="113" y="71"/>
                        <a:pt x="113" y="71"/>
                      </a:cubicBezTo>
                      <a:cubicBezTo>
                        <a:pt x="113" y="72"/>
                        <a:pt x="113" y="72"/>
                        <a:pt x="113" y="72"/>
                      </a:cubicBezTo>
                      <a:cubicBezTo>
                        <a:pt x="112" y="72"/>
                        <a:pt x="112" y="72"/>
                        <a:pt x="112" y="72"/>
                      </a:cubicBezTo>
                      <a:cubicBezTo>
                        <a:pt x="112" y="73"/>
                        <a:pt x="112" y="73"/>
                        <a:pt x="112" y="73"/>
                      </a:cubicBezTo>
                      <a:cubicBezTo>
                        <a:pt x="112" y="73"/>
                        <a:pt x="112" y="73"/>
                        <a:pt x="112" y="73"/>
                      </a:cubicBezTo>
                      <a:cubicBezTo>
                        <a:pt x="112" y="73"/>
                        <a:pt x="112" y="73"/>
                        <a:pt x="112" y="73"/>
                      </a:cubicBezTo>
                      <a:cubicBezTo>
                        <a:pt x="111" y="73"/>
                        <a:pt x="111" y="73"/>
                        <a:pt x="111" y="73"/>
                      </a:cubicBezTo>
                      <a:cubicBezTo>
                        <a:pt x="110" y="74"/>
                        <a:pt x="110" y="74"/>
                        <a:pt x="110" y="74"/>
                      </a:cubicBezTo>
                      <a:cubicBezTo>
                        <a:pt x="110" y="75"/>
                        <a:pt x="110" y="75"/>
                        <a:pt x="110" y="75"/>
                      </a:cubicBezTo>
                      <a:cubicBezTo>
                        <a:pt x="109" y="75"/>
                        <a:pt x="109" y="75"/>
                        <a:pt x="109" y="75"/>
                      </a:cubicBezTo>
                      <a:cubicBezTo>
                        <a:pt x="108" y="76"/>
                        <a:pt x="108" y="76"/>
                        <a:pt x="108" y="76"/>
                      </a:cubicBezTo>
                      <a:cubicBezTo>
                        <a:pt x="107" y="76"/>
                        <a:pt x="107" y="76"/>
                        <a:pt x="107" y="76"/>
                      </a:cubicBezTo>
                      <a:cubicBezTo>
                        <a:pt x="107" y="76"/>
                        <a:pt x="107" y="76"/>
                        <a:pt x="107" y="76"/>
                      </a:cubicBezTo>
                      <a:cubicBezTo>
                        <a:pt x="106" y="77"/>
                        <a:pt x="106" y="77"/>
                        <a:pt x="106" y="77"/>
                      </a:cubicBezTo>
                      <a:cubicBezTo>
                        <a:pt x="104" y="77"/>
                        <a:pt x="104" y="77"/>
                        <a:pt x="104" y="77"/>
                      </a:cubicBezTo>
                      <a:cubicBezTo>
                        <a:pt x="103" y="77"/>
                        <a:pt x="103" y="77"/>
                        <a:pt x="103" y="77"/>
                      </a:cubicBezTo>
                      <a:cubicBezTo>
                        <a:pt x="103" y="77"/>
                        <a:pt x="103" y="77"/>
                        <a:pt x="103" y="77"/>
                      </a:cubicBezTo>
                      <a:cubicBezTo>
                        <a:pt x="103" y="77"/>
                        <a:pt x="103" y="77"/>
                        <a:pt x="103" y="77"/>
                      </a:cubicBezTo>
                      <a:cubicBezTo>
                        <a:pt x="103" y="78"/>
                        <a:pt x="103" y="78"/>
                        <a:pt x="103"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2" y="77"/>
                        <a:pt x="102" y="77"/>
                        <a:pt x="102" y="77"/>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9"/>
                        <a:pt x="102" y="79"/>
                        <a:pt x="102" y="79"/>
                      </a:cubicBezTo>
                      <a:cubicBezTo>
                        <a:pt x="101" y="79"/>
                        <a:pt x="101" y="79"/>
                        <a:pt x="101" y="79"/>
                      </a:cubicBezTo>
                      <a:cubicBezTo>
                        <a:pt x="101" y="79"/>
                        <a:pt x="101" y="79"/>
                        <a:pt x="101" y="79"/>
                      </a:cubicBezTo>
                      <a:cubicBezTo>
                        <a:pt x="101" y="79"/>
                        <a:pt x="101" y="79"/>
                        <a:pt x="101" y="79"/>
                      </a:cubicBezTo>
                      <a:cubicBezTo>
                        <a:pt x="101" y="79"/>
                        <a:pt x="101" y="79"/>
                        <a:pt x="101" y="79"/>
                      </a:cubicBezTo>
                      <a:cubicBezTo>
                        <a:pt x="100" y="79"/>
                        <a:pt x="100" y="79"/>
                        <a:pt x="100" y="79"/>
                      </a:cubicBezTo>
                      <a:cubicBezTo>
                        <a:pt x="100" y="79"/>
                        <a:pt x="100" y="79"/>
                        <a:pt x="100" y="79"/>
                      </a:cubicBezTo>
                      <a:cubicBezTo>
                        <a:pt x="99" y="79"/>
                        <a:pt x="99" y="79"/>
                        <a:pt x="99" y="79"/>
                      </a:cubicBezTo>
                      <a:cubicBezTo>
                        <a:pt x="99" y="79"/>
                        <a:pt x="99" y="79"/>
                        <a:pt x="99" y="79"/>
                      </a:cubicBezTo>
                      <a:cubicBezTo>
                        <a:pt x="99" y="79"/>
                        <a:pt x="99" y="79"/>
                        <a:pt x="99" y="79"/>
                      </a:cubicBezTo>
                      <a:cubicBezTo>
                        <a:pt x="98" y="79"/>
                        <a:pt x="98" y="79"/>
                        <a:pt x="98" y="79"/>
                      </a:cubicBezTo>
                      <a:cubicBezTo>
                        <a:pt x="98" y="79"/>
                        <a:pt x="98" y="79"/>
                        <a:pt x="98" y="79"/>
                      </a:cubicBezTo>
                      <a:cubicBezTo>
                        <a:pt x="98" y="79"/>
                        <a:pt x="98" y="79"/>
                        <a:pt x="98" y="79"/>
                      </a:cubicBezTo>
                      <a:cubicBezTo>
                        <a:pt x="98" y="79"/>
                        <a:pt x="98" y="79"/>
                        <a:pt x="98" y="79"/>
                      </a:cubicBezTo>
                      <a:cubicBezTo>
                        <a:pt x="99" y="79"/>
                        <a:pt x="99" y="79"/>
                        <a:pt x="99" y="79"/>
                      </a:cubicBezTo>
                      <a:cubicBezTo>
                        <a:pt x="99" y="79"/>
                        <a:pt x="99" y="79"/>
                        <a:pt x="99" y="79"/>
                      </a:cubicBezTo>
                      <a:cubicBezTo>
                        <a:pt x="99" y="79"/>
                        <a:pt x="99" y="79"/>
                        <a:pt x="99" y="79"/>
                      </a:cubicBezTo>
                      <a:cubicBezTo>
                        <a:pt x="99" y="79"/>
                        <a:pt x="99" y="79"/>
                        <a:pt x="99" y="79"/>
                      </a:cubicBezTo>
                      <a:cubicBezTo>
                        <a:pt x="99" y="80"/>
                        <a:pt x="99" y="80"/>
                        <a:pt x="99" y="80"/>
                      </a:cubicBezTo>
                      <a:cubicBezTo>
                        <a:pt x="99" y="80"/>
                        <a:pt x="99" y="80"/>
                        <a:pt x="99" y="80"/>
                      </a:cubicBezTo>
                      <a:cubicBezTo>
                        <a:pt x="99" y="80"/>
                        <a:pt x="99" y="80"/>
                        <a:pt x="99" y="80"/>
                      </a:cubicBezTo>
                      <a:cubicBezTo>
                        <a:pt x="99" y="80"/>
                        <a:pt x="99" y="80"/>
                        <a:pt x="99" y="80"/>
                      </a:cubicBezTo>
                      <a:cubicBezTo>
                        <a:pt x="98" y="80"/>
                        <a:pt x="98" y="80"/>
                        <a:pt x="98" y="80"/>
                      </a:cubicBezTo>
                      <a:cubicBezTo>
                        <a:pt x="98" y="80"/>
                        <a:pt x="98" y="80"/>
                        <a:pt x="98" y="80"/>
                      </a:cubicBezTo>
                      <a:cubicBezTo>
                        <a:pt x="98" y="80"/>
                        <a:pt x="98" y="80"/>
                        <a:pt x="98" y="80"/>
                      </a:cubicBezTo>
                      <a:cubicBezTo>
                        <a:pt x="98" y="79"/>
                        <a:pt x="98" y="79"/>
                        <a:pt x="98" y="79"/>
                      </a:cubicBezTo>
                      <a:cubicBezTo>
                        <a:pt x="98" y="79"/>
                        <a:pt x="98" y="79"/>
                        <a:pt x="98" y="79"/>
                      </a:cubicBezTo>
                      <a:cubicBezTo>
                        <a:pt x="97" y="79"/>
                        <a:pt x="97" y="79"/>
                        <a:pt x="97" y="79"/>
                      </a:cubicBezTo>
                      <a:cubicBezTo>
                        <a:pt x="97" y="80"/>
                        <a:pt x="97" y="80"/>
                        <a:pt x="97" y="80"/>
                      </a:cubicBezTo>
                      <a:cubicBezTo>
                        <a:pt x="97" y="80"/>
                        <a:pt x="97" y="80"/>
                        <a:pt x="98" y="80"/>
                      </a:cubicBezTo>
                      <a:cubicBezTo>
                        <a:pt x="98" y="80"/>
                        <a:pt x="98" y="80"/>
                        <a:pt x="98" y="80"/>
                      </a:cubicBezTo>
                      <a:cubicBezTo>
                        <a:pt x="98" y="80"/>
                        <a:pt x="98" y="80"/>
                        <a:pt x="98" y="80"/>
                      </a:cubicBezTo>
                      <a:cubicBezTo>
                        <a:pt x="98" y="80"/>
                        <a:pt x="98" y="80"/>
                        <a:pt x="98" y="80"/>
                      </a:cubicBezTo>
                      <a:cubicBezTo>
                        <a:pt x="98" y="81"/>
                        <a:pt x="98" y="81"/>
                        <a:pt x="98" y="81"/>
                      </a:cubicBezTo>
                      <a:cubicBezTo>
                        <a:pt x="97" y="81"/>
                        <a:pt x="97" y="81"/>
                        <a:pt x="97" y="81"/>
                      </a:cubicBezTo>
                      <a:cubicBezTo>
                        <a:pt x="97" y="80"/>
                        <a:pt x="97" y="80"/>
                        <a:pt x="97" y="80"/>
                      </a:cubicBezTo>
                      <a:cubicBezTo>
                        <a:pt x="97" y="80"/>
                        <a:pt x="97" y="80"/>
                        <a:pt x="97" y="80"/>
                      </a:cubicBezTo>
                      <a:cubicBezTo>
                        <a:pt x="97" y="81"/>
                        <a:pt x="97" y="81"/>
                        <a:pt x="97" y="81"/>
                      </a:cubicBezTo>
                      <a:cubicBezTo>
                        <a:pt x="97" y="81"/>
                        <a:pt x="97" y="81"/>
                        <a:pt x="97" y="81"/>
                      </a:cubicBezTo>
                      <a:cubicBezTo>
                        <a:pt x="97" y="81"/>
                        <a:pt x="97" y="81"/>
                        <a:pt x="97" y="81"/>
                      </a:cubicBezTo>
                      <a:cubicBezTo>
                        <a:pt x="96" y="81"/>
                        <a:pt x="96" y="81"/>
                        <a:pt x="96" y="81"/>
                      </a:cubicBezTo>
                      <a:cubicBezTo>
                        <a:pt x="97" y="80"/>
                        <a:pt x="97" y="80"/>
                        <a:pt x="97" y="80"/>
                      </a:cubicBezTo>
                      <a:cubicBezTo>
                        <a:pt x="97" y="80"/>
                        <a:pt x="97" y="80"/>
                        <a:pt x="97" y="80"/>
                      </a:cubicBezTo>
                      <a:cubicBezTo>
                        <a:pt x="97" y="80"/>
                        <a:pt x="97" y="80"/>
                        <a:pt x="97" y="80"/>
                      </a:cubicBezTo>
                      <a:cubicBezTo>
                        <a:pt x="97" y="80"/>
                        <a:pt x="97" y="80"/>
                        <a:pt x="97" y="80"/>
                      </a:cubicBezTo>
                      <a:cubicBezTo>
                        <a:pt x="97" y="80"/>
                        <a:pt x="97" y="80"/>
                        <a:pt x="97" y="80"/>
                      </a:cubicBezTo>
                      <a:cubicBezTo>
                        <a:pt x="96" y="80"/>
                        <a:pt x="96" y="80"/>
                        <a:pt x="96" y="80"/>
                      </a:cubicBezTo>
                      <a:cubicBezTo>
                        <a:pt x="95" y="81"/>
                        <a:pt x="95" y="81"/>
                        <a:pt x="95" y="81"/>
                      </a:cubicBezTo>
                      <a:cubicBezTo>
                        <a:pt x="95" y="81"/>
                        <a:pt x="95" y="81"/>
                        <a:pt x="95" y="81"/>
                      </a:cubicBezTo>
                      <a:cubicBezTo>
                        <a:pt x="95" y="82"/>
                        <a:pt x="95" y="82"/>
                        <a:pt x="95" y="82"/>
                      </a:cubicBezTo>
                      <a:cubicBezTo>
                        <a:pt x="95" y="82"/>
                        <a:pt x="95" y="82"/>
                        <a:pt x="95" y="82"/>
                      </a:cubicBezTo>
                      <a:cubicBezTo>
                        <a:pt x="95" y="82"/>
                        <a:pt x="95" y="82"/>
                        <a:pt x="95" y="82"/>
                      </a:cubicBezTo>
                      <a:cubicBezTo>
                        <a:pt x="95" y="82"/>
                        <a:pt x="95" y="82"/>
                        <a:pt x="95" y="82"/>
                      </a:cubicBezTo>
                      <a:cubicBezTo>
                        <a:pt x="94" y="82"/>
                        <a:pt x="94" y="82"/>
                        <a:pt x="94" y="82"/>
                      </a:cubicBezTo>
                      <a:cubicBezTo>
                        <a:pt x="94" y="82"/>
                        <a:pt x="94" y="82"/>
                        <a:pt x="94" y="82"/>
                      </a:cubicBezTo>
                      <a:cubicBezTo>
                        <a:pt x="94" y="82"/>
                        <a:pt x="94" y="82"/>
                        <a:pt x="94" y="82"/>
                      </a:cubicBezTo>
                      <a:cubicBezTo>
                        <a:pt x="94" y="82"/>
                        <a:pt x="94" y="82"/>
                        <a:pt x="94" y="82"/>
                      </a:cubicBezTo>
                      <a:cubicBezTo>
                        <a:pt x="95" y="82"/>
                        <a:pt x="95" y="82"/>
                        <a:pt x="95" y="82"/>
                      </a:cubicBezTo>
                      <a:cubicBezTo>
                        <a:pt x="95" y="82"/>
                        <a:pt x="95" y="82"/>
                        <a:pt x="95" y="82"/>
                      </a:cubicBezTo>
                      <a:cubicBezTo>
                        <a:pt x="95" y="83"/>
                        <a:pt x="95" y="83"/>
                        <a:pt x="95" y="83"/>
                      </a:cubicBezTo>
                      <a:cubicBezTo>
                        <a:pt x="94" y="83"/>
                        <a:pt x="94" y="83"/>
                        <a:pt x="94" y="83"/>
                      </a:cubicBezTo>
                      <a:cubicBezTo>
                        <a:pt x="94" y="83"/>
                        <a:pt x="94" y="83"/>
                        <a:pt x="94" y="83"/>
                      </a:cubicBezTo>
                      <a:cubicBezTo>
                        <a:pt x="94" y="82"/>
                        <a:pt x="94" y="82"/>
                        <a:pt x="94" y="82"/>
                      </a:cubicBezTo>
                      <a:cubicBezTo>
                        <a:pt x="94" y="82"/>
                        <a:pt x="94" y="82"/>
                        <a:pt x="94" y="82"/>
                      </a:cubicBezTo>
                      <a:cubicBezTo>
                        <a:pt x="94" y="82"/>
                        <a:pt x="94" y="82"/>
                        <a:pt x="94" y="82"/>
                      </a:cubicBezTo>
                      <a:cubicBezTo>
                        <a:pt x="94" y="83"/>
                        <a:pt x="94" y="83"/>
                        <a:pt x="94" y="83"/>
                      </a:cubicBezTo>
                      <a:cubicBezTo>
                        <a:pt x="94" y="83"/>
                        <a:pt x="94" y="83"/>
                        <a:pt x="94" y="83"/>
                      </a:cubicBezTo>
                      <a:cubicBezTo>
                        <a:pt x="94" y="84"/>
                        <a:pt x="94" y="84"/>
                        <a:pt x="94" y="84"/>
                      </a:cubicBezTo>
                      <a:cubicBezTo>
                        <a:pt x="94" y="83"/>
                        <a:pt x="94" y="83"/>
                        <a:pt x="94" y="83"/>
                      </a:cubicBezTo>
                      <a:cubicBezTo>
                        <a:pt x="93" y="83"/>
                        <a:pt x="93" y="83"/>
                        <a:pt x="93" y="83"/>
                      </a:cubicBezTo>
                      <a:cubicBezTo>
                        <a:pt x="92" y="84"/>
                        <a:pt x="92" y="84"/>
                        <a:pt x="92" y="84"/>
                      </a:cubicBezTo>
                      <a:cubicBezTo>
                        <a:pt x="92" y="84"/>
                        <a:pt x="92" y="84"/>
                        <a:pt x="92" y="84"/>
                      </a:cubicBezTo>
                      <a:cubicBezTo>
                        <a:pt x="92" y="84"/>
                        <a:pt x="92" y="84"/>
                        <a:pt x="92" y="84"/>
                      </a:cubicBezTo>
                      <a:cubicBezTo>
                        <a:pt x="92" y="84"/>
                        <a:pt x="92" y="84"/>
                        <a:pt x="92" y="84"/>
                      </a:cubicBezTo>
                      <a:cubicBezTo>
                        <a:pt x="91" y="84"/>
                        <a:pt x="91" y="84"/>
                        <a:pt x="91" y="84"/>
                      </a:cubicBezTo>
                      <a:cubicBezTo>
                        <a:pt x="91" y="85"/>
                        <a:pt x="91" y="85"/>
                        <a:pt x="91" y="85"/>
                      </a:cubicBezTo>
                      <a:cubicBezTo>
                        <a:pt x="91" y="85"/>
                        <a:pt x="91" y="85"/>
                        <a:pt x="91" y="85"/>
                      </a:cubicBezTo>
                      <a:cubicBezTo>
                        <a:pt x="91" y="86"/>
                        <a:pt x="91" y="86"/>
                        <a:pt x="91" y="86"/>
                      </a:cubicBezTo>
                      <a:cubicBezTo>
                        <a:pt x="91" y="86"/>
                        <a:pt x="91" y="86"/>
                        <a:pt x="91" y="86"/>
                      </a:cubicBezTo>
                      <a:cubicBezTo>
                        <a:pt x="91" y="86"/>
                        <a:pt x="91" y="86"/>
                        <a:pt x="91" y="86"/>
                      </a:cubicBezTo>
                      <a:cubicBezTo>
                        <a:pt x="91" y="86"/>
                        <a:pt x="91" y="86"/>
                        <a:pt x="91" y="86"/>
                      </a:cubicBezTo>
                      <a:cubicBezTo>
                        <a:pt x="91" y="86"/>
                        <a:pt x="91" y="86"/>
                        <a:pt x="91" y="86"/>
                      </a:cubicBezTo>
                      <a:cubicBezTo>
                        <a:pt x="91" y="86"/>
                        <a:pt x="91" y="86"/>
                        <a:pt x="91" y="86"/>
                      </a:cubicBezTo>
                      <a:cubicBezTo>
                        <a:pt x="91" y="87"/>
                        <a:pt x="91" y="87"/>
                        <a:pt x="91" y="87"/>
                      </a:cubicBezTo>
                      <a:cubicBezTo>
                        <a:pt x="91" y="87"/>
                        <a:pt x="91" y="87"/>
                        <a:pt x="91" y="87"/>
                      </a:cubicBezTo>
                      <a:cubicBezTo>
                        <a:pt x="91" y="87"/>
                        <a:pt x="91" y="87"/>
                        <a:pt x="91" y="87"/>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2" y="88"/>
                        <a:pt x="92" y="88"/>
                        <a:pt x="92" y="88"/>
                      </a:cubicBezTo>
                      <a:cubicBezTo>
                        <a:pt x="92" y="88"/>
                        <a:pt x="92" y="88"/>
                        <a:pt x="92" y="88"/>
                      </a:cubicBezTo>
                      <a:cubicBezTo>
                        <a:pt x="92" y="88"/>
                        <a:pt x="92" y="88"/>
                        <a:pt x="92" y="88"/>
                      </a:cubicBezTo>
                      <a:cubicBezTo>
                        <a:pt x="92" y="88"/>
                        <a:pt x="92" y="88"/>
                        <a:pt x="92" y="88"/>
                      </a:cubicBezTo>
                      <a:cubicBezTo>
                        <a:pt x="93" y="88"/>
                        <a:pt x="93" y="88"/>
                        <a:pt x="93" y="88"/>
                      </a:cubicBezTo>
                      <a:cubicBezTo>
                        <a:pt x="93" y="88"/>
                        <a:pt x="93" y="88"/>
                        <a:pt x="93" y="88"/>
                      </a:cubicBezTo>
                      <a:cubicBezTo>
                        <a:pt x="93" y="88"/>
                        <a:pt x="93" y="88"/>
                        <a:pt x="93" y="88"/>
                      </a:cubicBezTo>
                      <a:cubicBezTo>
                        <a:pt x="93" y="88"/>
                        <a:pt x="93" y="88"/>
                        <a:pt x="93" y="88"/>
                      </a:cubicBezTo>
                      <a:cubicBezTo>
                        <a:pt x="93" y="87"/>
                        <a:pt x="93" y="87"/>
                        <a:pt x="93" y="87"/>
                      </a:cubicBezTo>
                      <a:cubicBezTo>
                        <a:pt x="93" y="87"/>
                        <a:pt x="93" y="87"/>
                        <a:pt x="93" y="87"/>
                      </a:cubicBezTo>
                      <a:cubicBezTo>
                        <a:pt x="93" y="87"/>
                        <a:pt x="93" y="87"/>
                        <a:pt x="93" y="87"/>
                      </a:cubicBezTo>
                      <a:cubicBezTo>
                        <a:pt x="93" y="87"/>
                        <a:pt x="93" y="87"/>
                        <a:pt x="93" y="87"/>
                      </a:cubicBezTo>
                      <a:cubicBezTo>
                        <a:pt x="93" y="87"/>
                        <a:pt x="93" y="87"/>
                        <a:pt x="93" y="87"/>
                      </a:cubicBezTo>
                      <a:cubicBezTo>
                        <a:pt x="93" y="87"/>
                        <a:pt x="93" y="87"/>
                        <a:pt x="93" y="87"/>
                      </a:cubicBezTo>
                      <a:cubicBezTo>
                        <a:pt x="93" y="86"/>
                        <a:pt x="93" y="86"/>
                        <a:pt x="93" y="86"/>
                      </a:cubicBezTo>
                      <a:cubicBezTo>
                        <a:pt x="94" y="86"/>
                        <a:pt x="94" y="86"/>
                        <a:pt x="94" y="86"/>
                      </a:cubicBezTo>
                      <a:cubicBezTo>
                        <a:pt x="94" y="86"/>
                        <a:pt x="94" y="86"/>
                        <a:pt x="94" y="86"/>
                      </a:cubicBezTo>
                      <a:cubicBezTo>
                        <a:pt x="94" y="86"/>
                        <a:pt x="94" y="86"/>
                        <a:pt x="94" y="86"/>
                      </a:cubicBezTo>
                      <a:cubicBezTo>
                        <a:pt x="94" y="86"/>
                        <a:pt x="94" y="86"/>
                        <a:pt x="94" y="86"/>
                      </a:cubicBezTo>
                      <a:cubicBezTo>
                        <a:pt x="94" y="86"/>
                        <a:pt x="94" y="86"/>
                        <a:pt x="94" y="86"/>
                      </a:cubicBezTo>
                      <a:cubicBezTo>
                        <a:pt x="95" y="87"/>
                        <a:pt x="95" y="87"/>
                        <a:pt x="95" y="87"/>
                      </a:cubicBezTo>
                      <a:cubicBezTo>
                        <a:pt x="94" y="87"/>
                        <a:pt x="94" y="87"/>
                        <a:pt x="94" y="87"/>
                      </a:cubicBezTo>
                      <a:cubicBezTo>
                        <a:pt x="94" y="87"/>
                        <a:pt x="94" y="87"/>
                        <a:pt x="94" y="87"/>
                      </a:cubicBezTo>
                      <a:cubicBezTo>
                        <a:pt x="94" y="88"/>
                        <a:pt x="94" y="88"/>
                        <a:pt x="94" y="88"/>
                      </a:cubicBezTo>
                      <a:cubicBezTo>
                        <a:pt x="92" y="88"/>
                        <a:pt x="92" y="88"/>
                        <a:pt x="92" y="88"/>
                      </a:cubicBezTo>
                      <a:cubicBezTo>
                        <a:pt x="92" y="89"/>
                        <a:pt x="92" y="89"/>
                        <a:pt x="92" y="89"/>
                      </a:cubicBezTo>
                      <a:cubicBezTo>
                        <a:pt x="93" y="88"/>
                        <a:pt x="93" y="88"/>
                        <a:pt x="93" y="88"/>
                      </a:cubicBezTo>
                      <a:cubicBezTo>
                        <a:pt x="94" y="87"/>
                        <a:pt x="94" y="87"/>
                        <a:pt x="94" y="87"/>
                      </a:cubicBezTo>
                      <a:cubicBezTo>
                        <a:pt x="95" y="87"/>
                        <a:pt x="95" y="87"/>
                        <a:pt x="95" y="87"/>
                      </a:cubicBezTo>
                      <a:cubicBezTo>
                        <a:pt x="95" y="87"/>
                        <a:pt x="95" y="87"/>
                        <a:pt x="95" y="87"/>
                      </a:cubicBezTo>
                      <a:cubicBezTo>
                        <a:pt x="96" y="87"/>
                        <a:pt x="96" y="87"/>
                        <a:pt x="96" y="87"/>
                      </a:cubicBezTo>
                      <a:cubicBezTo>
                        <a:pt x="97" y="87"/>
                        <a:pt x="97" y="87"/>
                        <a:pt x="97" y="87"/>
                      </a:cubicBezTo>
                      <a:cubicBezTo>
                        <a:pt x="97" y="86"/>
                        <a:pt x="97" y="86"/>
                        <a:pt x="97" y="86"/>
                      </a:cubicBezTo>
                      <a:cubicBezTo>
                        <a:pt x="97" y="86"/>
                        <a:pt x="97" y="86"/>
                        <a:pt x="97" y="86"/>
                      </a:cubicBezTo>
                      <a:cubicBezTo>
                        <a:pt x="96" y="87"/>
                        <a:pt x="96" y="87"/>
                        <a:pt x="96" y="87"/>
                      </a:cubicBezTo>
                      <a:cubicBezTo>
                        <a:pt x="95" y="87"/>
                        <a:pt x="95" y="87"/>
                        <a:pt x="95" y="87"/>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7" y="86"/>
                        <a:pt x="97" y="86"/>
                        <a:pt x="97" y="86"/>
                      </a:cubicBezTo>
                      <a:cubicBezTo>
                        <a:pt x="97" y="85"/>
                        <a:pt x="97" y="85"/>
                        <a:pt x="97" y="85"/>
                      </a:cubicBezTo>
                      <a:cubicBezTo>
                        <a:pt x="98" y="85"/>
                        <a:pt x="98" y="85"/>
                        <a:pt x="98" y="85"/>
                      </a:cubicBezTo>
                      <a:cubicBezTo>
                        <a:pt x="100" y="85"/>
                        <a:pt x="100" y="85"/>
                        <a:pt x="100" y="85"/>
                      </a:cubicBezTo>
                      <a:cubicBezTo>
                        <a:pt x="100" y="84"/>
                        <a:pt x="100" y="84"/>
                        <a:pt x="100" y="84"/>
                      </a:cubicBezTo>
                      <a:cubicBezTo>
                        <a:pt x="101" y="84"/>
                        <a:pt x="101" y="84"/>
                        <a:pt x="101" y="84"/>
                      </a:cubicBezTo>
                      <a:cubicBezTo>
                        <a:pt x="101" y="83"/>
                        <a:pt x="101" y="83"/>
                        <a:pt x="101" y="83"/>
                      </a:cubicBezTo>
                      <a:cubicBezTo>
                        <a:pt x="102" y="83"/>
                        <a:pt x="102" y="83"/>
                        <a:pt x="102" y="83"/>
                      </a:cubicBezTo>
                      <a:cubicBezTo>
                        <a:pt x="102" y="83"/>
                        <a:pt x="102" y="83"/>
                        <a:pt x="102" y="83"/>
                      </a:cubicBezTo>
                      <a:cubicBezTo>
                        <a:pt x="102" y="83"/>
                        <a:pt x="102" y="83"/>
                        <a:pt x="102" y="83"/>
                      </a:cubicBezTo>
                      <a:cubicBezTo>
                        <a:pt x="102" y="83"/>
                        <a:pt x="102" y="83"/>
                        <a:pt x="102" y="83"/>
                      </a:cubicBezTo>
                      <a:cubicBezTo>
                        <a:pt x="103" y="83"/>
                        <a:pt x="103" y="83"/>
                        <a:pt x="103" y="83"/>
                      </a:cubicBezTo>
                      <a:cubicBezTo>
                        <a:pt x="103" y="83"/>
                        <a:pt x="103" y="83"/>
                        <a:pt x="103" y="83"/>
                      </a:cubicBezTo>
                      <a:cubicBezTo>
                        <a:pt x="103" y="83"/>
                        <a:pt x="103" y="83"/>
                        <a:pt x="103" y="83"/>
                      </a:cubicBezTo>
                      <a:cubicBezTo>
                        <a:pt x="103" y="82"/>
                        <a:pt x="103" y="82"/>
                        <a:pt x="103" y="82"/>
                      </a:cubicBezTo>
                      <a:cubicBezTo>
                        <a:pt x="103" y="82"/>
                        <a:pt x="103" y="82"/>
                        <a:pt x="103" y="82"/>
                      </a:cubicBezTo>
                      <a:cubicBezTo>
                        <a:pt x="103" y="82"/>
                        <a:pt x="103" y="82"/>
                        <a:pt x="103" y="82"/>
                      </a:cubicBezTo>
                      <a:cubicBezTo>
                        <a:pt x="104" y="82"/>
                        <a:pt x="104" y="82"/>
                        <a:pt x="104" y="82"/>
                      </a:cubicBezTo>
                      <a:cubicBezTo>
                        <a:pt x="104" y="82"/>
                        <a:pt x="104" y="82"/>
                        <a:pt x="104" y="82"/>
                      </a:cubicBezTo>
                      <a:cubicBezTo>
                        <a:pt x="104" y="82"/>
                        <a:pt x="104" y="82"/>
                        <a:pt x="104" y="82"/>
                      </a:cubicBezTo>
                      <a:cubicBezTo>
                        <a:pt x="104" y="82"/>
                        <a:pt x="104" y="82"/>
                        <a:pt x="104" y="82"/>
                      </a:cubicBezTo>
                      <a:cubicBezTo>
                        <a:pt x="105" y="82"/>
                        <a:pt x="105" y="82"/>
                        <a:pt x="105" y="82"/>
                      </a:cubicBezTo>
                      <a:cubicBezTo>
                        <a:pt x="105" y="81"/>
                        <a:pt x="105" y="81"/>
                        <a:pt x="105" y="81"/>
                      </a:cubicBezTo>
                      <a:cubicBezTo>
                        <a:pt x="105" y="81"/>
                        <a:pt x="105" y="81"/>
                        <a:pt x="105" y="81"/>
                      </a:cubicBezTo>
                      <a:cubicBezTo>
                        <a:pt x="106" y="81"/>
                        <a:pt x="106" y="81"/>
                        <a:pt x="106" y="81"/>
                      </a:cubicBezTo>
                      <a:cubicBezTo>
                        <a:pt x="106" y="81"/>
                        <a:pt x="106" y="81"/>
                        <a:pt x="106" y="81"/>
                      </a:cubicBezTo>
                      <a:cubicBezTo>
                        <a:pt x="106" y="81"/>
                        <a:pt x="106" y="81"/>
                        <a:pt x="106" y="81"/>
                      </a:cubicBezTo>
                      <a:cubicBezTo>
                        <a:pt x="107" y="81"/>
                        <a:pt x="107" y="81"/>
                        <a:pt x="107" y="81"/>
                      </a:cubicBezTo>
                      <a:cubicBezTo>
                        <a:pt x="107" y="81"/>
                        <a:pt x="107" y="81"/>
                        <a:pt x="107" y="81"/>
                      </a:cubicBezTo>
                      <a:cubicBezTo>
                        <a:pt x="107" y="81"/>
                        <a:pt x="107" y="81"/>
                        <a:pt x="107" y="81"/>
                      </a:cubicBezTo>
                      <a:cubicBezTo>
                        <a:pt x="108" y="80"/>
                        <a:pt x="108" y="80"/>
                        <a:pt x="108" y="80"/>
                      </a:cubicBezTo>
                      <a:cubicBezTo>
                        <a:pt x="108" y="80"/>
                        <a:pt x="108" y="80"/>
                        <a:pt x="108" y="80"/>
                      </a:cubicBezTo>
                      <a:cubicBezTo>
                        <a:pt x="108" y="80"/>
                        <a:pt x="108" y="80"/>
                        <a:pt x="108" y="80"/>
                      </a:cubicBezTo>
                      <a:cubicBezTo>
                        <a:pt x="107" y="80"/>
                        <a:pt x="107" y="80"/>
                        <a:pt x="107" y="80"/>
                      </a:cubicBezTo>
                      <a:cubicBezTo>
                        <a:pt x="108" y="80"/>
                        <a:pt x="108" y="80"/>
                        <a:pt x="108" y="80"/>
                      </a:cubicBezTo>
                      <a:cubicBezTo>
                        <a:pt x="108" y="80"/>
                        <a:pt x="108" y="80"/>
                        <a:pt x="108" y="80"/>
                      </a:cubicBezTo>
                      <a:cubicBezTo>
                        <a:pt x="109" y="80"/>
                        <a:pt x="109" y="79"/>
                        <a:pt x="109" y="79"/>
                      </a:cubicBezTo>
                      <a:cubicBezTo>
                        <a:pt x="109" y="79"/>
                        <a:pt x="109" y="79"/>
                        <a:pt x="109" y="79"/>
                      </a:cubicBezTo>
                      <a:cubicBezTo>
                        <a:pt x="110" y="79"/>
                        <a:pt x="110" y="79"/>
                        <a:pt x="110" y="79"/>
                      </a:cubicBezTo>
                      <a:cubicBezTo>
                        <a:pt x="110" y="79"/>
                        <a:pt x="110" y="79"/>
                        <a:pt x="110" y="79"/>
                      </a:cubicBezTo>
                      <a:cubicBezTo>
                        <a:pt x="110" y="79"/>
                        <a:pt x="110" y="79"/>
                        <a:pt x="110" y="79"/>
                      </a:cubicBezTo>
                      <a:cubicBezTo>
                        <a:pt x="110" y="79"/>
                        <a:pt x="110" y="79"/>
                        <a:pt x="110" y="79"/>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11" y="79"/>
                        <a:pt x="111" y="79"/>
                        <a:pt x="111" y="79"/>
                      </a:cubicBezTo>
                      <a:cubicBezTo>
                        <a:pt x="111" y="78"/>
                        <a:pt x="111" y="78"/>
                        <a:pt x="111" y="78"/>
                      </a:cubicBezTo>
                      <a:cubicBezTo>
                        <a:pt x="112" y="78"/>
                        <a:pt x="112" y="78"/>
                        <a:pt x="112" y="78"/>
                      </a:cubicBezTo>
                      <a:cubicBezTo>
                        <a:pt x="112" y="78"/>
                        <a:pt x="112" y="78"/>
                        <a:pt x="112" y="78"/>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3" y="77"/>
                        <a:pt x="113" y="77"/>
                        <a:pt x="113" y="77"/>
                      </a:cubicBezTo>
                      <a:cubicBezTo>
                        <a:pt x="113" y="77"/>
                        <a:pt x="113" y="77"/>
                        <a:pt x="113" y="77"/>
                      </a:cubicBezTo>
                      <a:cubicBezTo>
                        <a:pt x="113" y="77"/>
                        <a:pt x="113" y="77"/>
                        <a:pt x="113" y="77"/>
                      </a:cubicBezTo>
                      <a:cubicBezTo>
                        <a:pt x="113" y="77"/>
                        <a:pt x="113" y="77"/>
                        <a:pt x="113" y="77"/>
                      </a:cubicBezTo>
                      <a:cubicBezTo>
                        <a:pt x="113" y="77"/>
                        <a:pt x="113" y="77"/>
                        <a:pt x="113" y="77"/>
                      </a:cubicBezTo>
                      <a:cubicBezTo>
                        <a:pt x="114" y="77"/>
                        <a:pt x="114" y="77"/>
                        <a:pt x="114" y="77"/>
                      </a:cubicBezTo>
                      <a:cubicBezTo>
                        <a:pt x="114" y="76"/>
                        <a:pt x="115" y="75"/>
                        <a:pt x="116" y="75"/>
                      </a:cubicBezTo>
                      <a:cubicBezTo>
                        <a:pt x="116" y="74"/>
                        <a:pt x="116" y="74"/>
                        <a:pt x="116" y="74"/>
                      </a:cubicBezTo>
                      <a:cubicBezTo>
                        <a:pt x="117" y="73"/>
                        <a:pt x="117" y="73"/>
                        <a:pt x="117" y="73"/>
                      </a:cubicBezTo>
                      <a:cubicBezTo>
                        <a:pt x="118" y="73"/>
                        <a:pt x="118" y="73"/>
                        <a:pt x="118" y="73"/>
                      </a:cubicBezTo>
                      <a:cubicBezTo>
                        <a:pt x="119" y="72"/>
                        <a:pt x="119" y="72"/>
                        <a:pt x="119" y="72"/>
                      </a:cubicBezTo>
                      <a:cubicBezTo>
                        <a:pt x="120" y="72"/>
                        <a:pt x="120" y="72"/>
                        <a:pt x="120" y="72"/>
                      </a:cubicBezTo>
                      <a:cubicBezTo>
                        <a:pt x="120" y="71"/>
                        <a:pt x="120" y="71"/>
                        <a:pt x="120" y="71"/>
                      </a:cubicBezTo>
                      <a:cubicBezTo>
                        <a:pt x="120" y="71"/>
                        <a:pt x="120" y="71"/>
                        <a:pt x="120" y="71"/>
                      </a:cubicBezTo>
                      <a:close/>
                      <a:moveTo>
                        <a:pt x="108" y="80"/>
                      </a:moveTo>
                      <a:cubicBezTo>
                        <a:pt x="108" y="81"/>
                        <a:pt x="108" y="81"/>
                        <a:pt x="108" y="81"/>
                      </a:cubicBezTo>
                      <a:cubicBezTo>
                        <a:pt x="107" y="81"/>
                        <a:pt x="107" y="81"/>
                        <a:pt x="107" y="81"/>
                      </a:cubicBezTo>
                      <a:cubicBezTo>
                        <a:pt x="107" y="81"/>
                        <a:pt x="107" y="81"/>
                        <a:pt x="107" y="81"/>
                      </a:cubicBezTo>
                      <a:cubicBezTo>
                        <a:pt x="106" y="82"/>
                        <a:pt x="106" y="82"/>
                        <a:pt x="106" y="82"/>
                      </a:cubicBezTo>
                      <a:cubicBezTo>
                        <a:pt x="105" y="82"/>
                        <a:pt x="105" y="82"/>
                        <a:pt x="105" y="82"/>
                      </a:cubicBezTo>
                      <a:cubicBezTo>
                        <a:pt x="105" y="83"/>
                        <a:pt x="105" y="83"/>
                        <a:pt x="105" y="83"/>
                      </a:cubicBezTo>
                      <a:cubicBezTo>
                        <a:pt x="104" y="83"/>
                        <a:pt x="104" y="83"/>
                        <a:pt x="103" y="84"/>
                      </a:cubicBezTo>
                      <a:cubicBezTo>
                        <a:pt x="103" y="84"/>
                        <a:pt x="102" y="84"/>
                        <a:pt x="102" y="85"/>
                      </a:cubicBezTo>
                      <a:cubicBezTo>
                        <a:pt x="101" y="85"/>
                        <a:pt x="101" y="85"/>
                        <a:pt x="101" y="85"/>
                      </a:cubicBezTo>
                      <a:cubicBezTo>
                        <a:pt x="101" y="85"/>
                        <a:pt x="101" y="85"/>
                        <a:pt x="101" y="85"/>
                      </a:cubicBezTo>
                      <a:cubicBezTo>
                        <a:pt x="102" y="85"/>
                        <a:pt x="102" y="85"/>
                        <a:pt x="102" y="85"/>
                      </a:cubicBezTo>
                      <a:cubicBezTo>
                        <a:pt x="104" y="84"/>
                        <a:pt x="104" y="84"/>
                        <a:pt x="104" y="84"/>
                      </a:cubicBezTo>
                      <a:cubicBezTo>
                        <a:pt x="105" y="83"/>
                        <a:pt x="105" y="83"/>
                        <a:pt x="105" y="83"/>
                      </a:cubicBezTo>
                      <a:cubicBezTo>
                        <a:pt x="105" y="83"/>
                        <a:pt x="106" y="82"/>
                        <a:pt x="107" y="82"/>
                      </a:cubicBezTo>
                      <a:cubicBezTo>
                        <a:pt x="107" y="81"/>
                        <a:pt x="108" y="81"/>
                        <a:pt x="108" y="81"/>
                      </a:cubicBezTo>
                      <a:cubicBezTo>
                        <a:pt x="109" y="80"/>
                        <a:pt x="109" y="80"/>
                        <a:pt x="109" y="80"/>
                      </a:cubicBezTo>
                      <a:cubicBezTo>
                        <a:pt x="109" y="80"/>
                        <a:pt x="109" y="80"/>
                        <a:pt x="109" y="80"/>
                      </a:cubicBezTo>
                      <a:lnTo>
                        <a:pt x="108" y="80"/>
                      </a:lnTo>
                      <a:close/>
                      <a:moveTo>
                        <a:pt x="90" y="88"/>
                      </a:moveTo>
                      <a:cubicBezTo>
                        <a:pt x="90" y="87"/>
                        <a:pt x="90" y="87"/>
                        <a:pt x="90" y="87"/>
                      </a:cubicBezTo>
                      <a:cubicBezTo>
                        <a:pt x="90" y="87"/>
                        <a:pt x="90" y="87"/>
                        <a:pt x="90" y="87"/>
                      </a:cubicBezTo>
                      <a:cubicBezTo>
                        <a:pt x="90" y="87"/>
                        <a:pt x="90" y="87"/>
                        <a:pt x="90" y="87"/>
                      </a:cubicBezTo>
                      <a:cubicBezTo>
                        <a:pt x="90" y="87"/>
                        <a:pt x="90" y="87"/>
                        <a:pt x="90" y="87"/>
                      </a:cubicBezTo>
                      <a:cubicBezTo>
                        <a:pt x="90" y="87"/>
                        <a:pt x="90" y="87"/>
                        <a:pt x="90" y="87"/>
                      </a:cubicBezTo>
                      <a:cubicBezTo>
                        <a:pt x="90" y="87"/>
                        <a:pt x="90" y="87"/>
                        <a:pt x="89" y="87"/>
                      </a:cubicBezTo>
                      <a:cubicBezTo>
                        <a:pt x="89" y="88"/>
                        <a:pt x="89" y="88"/>
                        <a:pt x="89" y="88"/>
                      </a:cubicBezTo>
                      <a:cubicBezTo>
                        <a:pt x="89" y="88"/>
                        <a:pt x="89" y="88"/>
                        <a:pt x="89" y="88"/>
                      </a:cubicBezTo>
                      <a:cubicBezTo>
                        <a:pt x="89" y="88"/>
                        <a:pt x="89" y="88"/>
                        <a:pt x="89" y="88"/>
                      </a:cubicBezTo>
                      <a:cubicBezTo>
                        <a:pt x="88" y="88"/>
                        <a:pt x="88" y="88"/>
                        <a:pt x="88" y="88"/>
                      </a:cubicBezTo>
                      <a:cubicBezTo>
                        <a:pt x="88" y="88"/>
                        <a:pt x="88" y="88"/>
                        <a:pt x="88" y="88"/>
                      </a:cubicBezTo>
                      <a:cubicBezTo>
                        <a:pt x="88" y="88"/>
                        <a:pt x="88" y="88"/>
                        <a:pt x="88" y="88"/>
                      </a:cubicBezTo>
                      <a:cubicBezTo>
                        <a:pt x="88" y="89"/>
                        <a:pt x="88" y="89"/>
                        <a:pt x="88" y="89"/>
                      </a:cubicBezTo>
                      <a:cubicBezTo>
                        <a:pt x="88" y="89"/>
                        <a:pt x="88" y="89"/>
                        <a:pt x="88" y="89"/>
                      </a:cubicBezTo>
                      <a:cubicBezTo>
                        <a:pt x="88" y="89"/>
                        <a:pt x="88" y="89"/>
                        <a:pt x="88" y="89"/>
                      </a:cubicBezTo>
                      <a:cubicBezTo>
                        <a:pt x="88" y="89"/>
                        <a:pt x="88" y="89"/>
                        <a:pt x="88" y="89"/>
                      </a:cubicBezTo>
                      <a:cubicBezTo>
                        <a:pt x="88" y="90"/>
                        <a:pt x="88" y="90"/>
                        <a:pt x="88" y="90"/>
                      </a:cubicBezTo>
                      <a:cubicBezTo>
                        <a:pt x="88" y="90"/>
                        <a:pt x="88" y="90"/>
                        <a:pt x="88" y="90"/>
                      </a:cubicBezTo>
                      <a:cubicBezTo>
                        <a:pt x="88" y="90"/>
                        <a:pt x="88" y="90"/>
                        <a:pt x="88" y="90"/>
                      </a:cubicBezTo>
                      <a:cubicBezTo>
                        <a:pt x="88" y="90"/>
                        <a:pt x="88" y="90"/>
                        <a:pt x="88" y="90"/>
                      </a:cubicBezTo>
                      <a:cubicBezTo>
                        <a:pt x="88" y="90"/>
                        <a:pt x="88" y="90"/>
                        <a:pt x="88" y="90"/>
                      </a:cubicBezTo>
                      <a:cubicBezTo>
                        <a:pt x="88" y="90"/>
                        <a:pt x="88" y="90"/>
                        <a:pt x="88" y="90"/>
                      </a:cubicBezTo>
                      <a:cubicBezTo>
                        <a:pt x="88" y="91"/>
                        <a:pt x="88" y="91"/>
                        <a:pt x="88" y="91"/>
                      </a:cubicBezTo>
                      <a:cubicBezTo>
                        <a:pt x="88" y="91"/>
                        <a:pt x="88" y="91"/>
                        <a:pt x="88" y="91"/>
                      </a:cubicBezTo>
                      <a:cubicBezTo>
                        <a:pt x="88" y="90"/>
                        <a:pt x="88" y="90"/>
                        <a:pt x="88" y="90"/>
                      </a:cubicBezTo>
                      <a:cubicBezTo>
                        <a:pt x="89" y="90"/>
                        <a:pt x="89" y="90"/>
                        <a:pt x="89" y="90"/>
                      </a:cubicBezTo>
                      <a:cubicBezTo>
                        <a:pt x="89" y="90"/>
                        <a:pt x="89" y="90"/>
                        <a:pt x="89" y="90"/>
                      </a:cubicBezTo>
                      <a:cubicBezTo>
                        <a:pt x="89" y="90"/>
                        <a:pt x="89" y="90"/>
                        <a:pt x="89" y="90"/>
                      </a:cubicBezTo>
                      <a:cubicBezTo>
                        <a:pt x="89" y="90"/>
                        <a:pt x="89" y="90"/>
                        <a:pt x="89" y="90"/>
                      </a:cubicBezTo>
                      <a:cubicBezTo>
                        <a:pt x="89" y="90"/>
                        <a:pt x="89" y="90"/>
                        <a:pt x="89" y="90"/>
                      </a:cubicBezTo>
                      <a:cubicBezTo>
                        <a:pt x="90" y="89"/>
                        <a:pt x="90" y="89"/>
                        <a:pt x="90" y="89"/>
                      </a:cubicBezTo>
                      <a:cubicBezTo>
                        <a:pt x="90" y="90"/>
                        <a:pt x="90" y="90"/>
                        <a:pt x="90" y="90"/>
                      </a:cubicBezTo>
                      <a:cubicBezTo>
                        <a:pt x="90" y="89"/>
                        <a:pt x="90" y="89"/>
                        <a:pt x="90" y="89"/>
                      </a:cubicBezTo>
                      <a:cubicBezTo>
                        <a:pt x="90" y="88"/>
                        <a:pt x="90" y="88"/>
                        <a:pt x="90" y="88"/>
                      </a:cubicBezTo>
                      <a:cubicBezTo>
                        <a:pt x="90" y="88"/>
                        <a:pt x="90" y="88"/>
                        <a:pt x="90" y="88"/>
                      </a:cubicBezTo>
                      <a:close/>
                      <a:moveTo>
                        <a:pt x="44" y="29"/>
                      </a:moveTo>
                      <a:cubicBezTo>
                        <a:pt x="44" y="29"/>
                        <a:pt x="44" y="29"/>
                        <a:pt x="44" y="29"/>
                      </a:cubicBezTo>
                      <a:cubicBezTo>
                        <a:pt x="44" y="29"/>
                        <a:pt x="44" y="29"/>
                        <a:pt x="44" y="29"/>
                      </a:cubicBezTo>
                      <a:cubicBezTo>
                        <a:pt x="44" y="28"/>
                        <a:pt x="44" y="28"/>
                        <a:pt x="44" y="28"/>
                      </a:cubicBezTo>
                      <a:cubicBezTo>
                        <a:pt x="44" y="28"/>
                        <a:pt x="44" y="28"/>
                        <a:pt x="44" y="28"/>
                      </a:cubicBezTo>
                      <a:cubicBezTo>
                        <a:pt x="44" y="29"/>
                        <a:pt x="44" y="29"/>
                        <a:pt x="44" y="29"/>
                      </a:cubicBezTo>
                      <a:cubicBezTo>
                        <a:pt x="44" y="29"/>
                        <a:pt x="44" y="29"/>
                        <a:pt x="44" y="29"/>
                      </a:cubicBezTo>
                      <a:cubicBezTo>
                        <a:pt x="43" y="29"/>
                        <a:pt x="43" y="29"/>
                        <a:pt x="43" y="29"/>
                      </a:cubicBezTo>
                      <a:cubicBezTo>
                        <a:pt x="43" y="29"/>
                        <a:pt x="43" y="29"/>
                        <a:pt x="43" y="29"/>
                      </a:cubicBezTo>
                      <a:cubicBezTo>
                        <a:pt x="44" y="30"/>
                        <a:pt x="44" y="30"/>
                        <a:pt x="44" y="30"/>
                      </a:cubicBezTo>
                      <a:lnTo>
                        <a:pt x="44" y="29"/>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4" name="Freeform 351">
                  <a:extLst>
                    <a:ext uri="{FF2B5EF4-FFF2-40B4-BE49-F238E27FC236}">
                      <a16:creationId xmlns="" xmlns:a16="http://schemas.microsoft.com/office/drawing/2014/main" id="{E1F2E9F4-090B-4BCB-AFEC-ECC473DF375A}"/>
                    </a:ext>
                  </a:extLst>
                </p:cNvPr>
                <p:cNvSpPr>
                  <a:spLocks noEditPoints="1"/>
                </p:cNvSpPr>
                <p:nvPr/>
              </p:nvSpPr>
              <p:spPr bwMode="auto">
                <a:xfrm>
                  <a:off x="7406415" y="3804540"/>
                  <a:ext cx="110093" cy="246398"/>
                </a:xfrm>
                <a:custGeom>
                  <a:avLst/>
                  <a:gdLst>
                    <a:gd name="T0" fmla="*/ 17 w 21"/>
                    <a:gd name="T1" fmla="*/ 36 h 47"/>
                    <a:gd name="T2" fmla="*/ 19 w 21"/>
                    <a:gd name="T3" fmla="*/ 35 h 47"/>
                    <a:gd name="T4" fmla="*/ 20 w 21"/>
                    <a:gd name="T5" fmla="*/ 29 h 47"/>
                    <a:gd name="T6" fmla="*/ 19 w 21"/>
                    <a:gd name="T7" fmla="*/ 33 h 47"/>
                    <a:gd name="T8" fmla="*/ 19 w 21"/>
                    <a:gd name="T9" fmla="*/ 31 h 47"/>
                    <a:gd name="T10" fmla="*/ 20 w 21"/>
                    <a:gd name="T11" fmla="*/ 29 h 47"/>
                    <a:gd name="T12" fmla="*/ 20 w 21"/>
                    <a:gd name="T13" fmla="*/ 26 h 47"/>
                    <a:gd name="T14" fmla="*/ 20 w 21"/>
                    <a:gd name="T15" fmla="*/ 24 h 47"/>
                    <a:gd name="T16" fmla="*/ 20 w 21"/>
                    <a:gd name="T17" fmla="*/ 23 h 47"/>
                    <a:gd name="T18" fmla="*/ 20 w 21"/>
                    <a:gd name="T19" fmla="*/ 23 h 47"/>
                    <a:gd name="T20" fmla="*/ 21 w 21"/>
                    <a:gd name="T21" fmla="*/ 26 h 47"/>
                    <a:gd name="T22" fmla="*/ 20 w 21"/>
                    <a:gd name="T23" fmla="*/ 19 h 47"/>
                    <a:gd name="T24" fmla="*/ 19 w 21"/>
                    <a:gd name="T25" fmla="*/ 14 h 47"/>
                    <a:gd name="T26" fmla="*/ 17 w 21"/>
                    <a:gd name="T27" fmla="*/ 15 h 47"/>
                    <a:gd name="T28" fmla="*/ 15 w 21"/>
                    <a:gd name="T29" fmla="*/ 15 h 47"/>
                    <a:gd name="T30" fmla="*/ 15 w 21"/>
                    <a:gd name="T31" fmla="*/ 13 h 47"/>
                    <a:gd name="T32" fmla="*/ 16 w 21"/>
                    <a:gd name="T33" fmla="*/ 10 h 47"/>
                    <a:gd name="T34" fmla="*/ 17 w 21"/>
                    <a:gd name="T35" fmla="*/ 11 h 47"/>
                    <a:gd name="T36" fmla="*/ 17 w 21"/>
                    <a:gd name="T37" fmla="*/ 9 h 47"/>
                    <a:gd name="T38" fmla="*/ 18 w 21"/>
                    <a:gd name="T39" fmla="*/ 4 h 47"/>
                    <a:gd name="T40" fmla="*/ 4 w 21"/>
                    <a:gd name="T41" fmla="*/ 0 h 47"/>
                    <a:gd name="T42" fmla="*/ 3 w 21"/>
                    <a:gd name="T43" fmla="*/ 2 h 47"/>
                    <a:gd name="T44" fmla="*/ 2 w 21"/>
                    <a:gd name="T45" fmla="*/ 5 h 47"/>
                    <a:gd name="T46" fmla="*/ 1 w 21"/>
                    <a:gd name="T47" fmla="*/ 7 h 47"/>
                    <a:gd name="T48" fmla="*/ 0 w 21"/>
                    <a:gd name="T49" fmla="*/ 9 h 47"/>
                    <a:gd name="T50" fmla="*/ 1 w 21"/>
                    <a:gd name="T51" fmla="*/ 9 h 47"/>
                    <a:gd name="T52" fmla="*/ 1 w 21"/>
                    <a:gd name="T53" fmla="*/ 11 h 47"/>
                    <a:gd name="T54" fmla="*/ 0 w 21"/>
                    <a:gd name="T55" fmla="*/ 12 h 47"/>
                    <a:gd name="T56" fmla="*/ 0 w 21"/>
                    <a:gd name="T57" fmla="*/ 13 h 47"/>
                    <a:gd name="T58" fmla="*/ 1 w 21"/>
                    <a:gd name="T59" fmla="*/ 15 h 47"/>
                    <a:gd name="T60" fmla="*/ 2 w 21"/>
                    <a:gd name="T61" fmla="*/ 16 h 47"/>
                    <a:gd name="T62" fmla="*/ 5 w 21"/>
                    <a:gd name="T63" fmla="*/ 19 h 47"/>
                    <a:gd name="T64" fmla="*/ 9 w 21"/>
                    <a:gd name="T65" fmla="*/ 22 h 47"/>
                    <a:gd name="T66" fmla="*/ 8 w 21"/>
                    <a:gd name="T67" fmla="*/ 24 h 47"/>
                    <a:gd name="T68" fmla="*/ 6 w 21"/>
                    <a:gd name="T69" fmla="*/ 26 h 47"/>
                    <a:gd name="T70" fmla="*/ 5 w 21"/>
                    <a:gd name="T71" fmla="*/ 29 h 47"/>
                    <a:gd name="T72" fmla="*/ 4 w 21"/>
                    <a:gd name="T73" fmla="*/ 30 h 47"/>
                    <a:gd name="T74" fmla="*/ 2 w 21"/>
                    <a:gd name="T75" fmla="*/ 31 h 47"/>
                    <a:gd name="T76" fmla="*/ 0 w 21"/>
                    <a:gd name="T77" fmla="*/ 34 h 47"/>
                    <a:gd name="T78" fmla="*/ 0 w 21"/>
                    <a:gd name="T79" fmla="*/ 35 h 47"/>
                    <a:gd name="T80" fmla="*/ 1 w 21"/>
                    <a:gd name="T81" fmla="*/ 38 h 47"/>
                    <a:gd name="T82" fmla="*/ 4 w 21"/>
                    <a:gd name="T83" fmla="*/ 40 h 47"/>
                    <a:gd name="T84" fmla="*/ 4 w 21"/>
                    <a:gd name="T85" fmla="*/ 40 h 47"/>
                    <a:gd name="T86" fmla="*/ 6 w 21"/>
                    <a:gd name="T87" fmla="*/ 41 h 47"/>
                    <a:gd name="T88" fmla="*/ 7 w 21"/>
                    <a:gd name="T89" fmla="*/ 42 h 47"/>
                    <a:gd name="T90" fmla="*/ 8 w 21"/>
                    <a:gd name="T91" fmla="*/ 42 h 47"/>
                    <a:gd name="T92" fmla="*/ 10 w 21"/>
                    <a:gd name="T93" fmla="*/ 42 h 47"/>
                    <a:gd name="T94" fmla="*/ 12 w 21"/>
                    <a:gd name="T95" fmla="*/ 43 h 47"/>
                    <a:gd name="T96" fmla="*/ 11 w 21"/>
                    <a:gd name="T97" fmla="*/ 47 h 47"/>
                    <a:gd name="T98" fmla="*/ 14 w 21"/>
                    <a:gd name="T99" fmla="*/ 45 h 47"/>
                    <a:gd name="T100" fmla="*/ 14 w 21"/>
                    <a:gd name="T101" fmla="*/ 44 h 47"/>
                    <a:gd name="T102" fmla="*/ 14 w 21"/>
                    <a:gd name="T103" fmla="*/ 43 h 47"/>
                    <a:gd name="T104" fmla="*/ 15 w 21"/>
                    <a:gd name="T105" fmla="*/ 42 h 47"/>
                    <a:gd name="T106" fmla="*/ 15 w 21"/>
                    <a:gd name="T107" fmla="*/ 39 h 47"/>
                    <a:gd name="T108" fmla="*/ 16 w 21"/>
                    <a:gd name="T109" fmla="*/ 38 h 47"/>
                    <a:gd name="T110" fmla="*/ 16 w 21"/>
                    <a:gd name="T111" fmla="*/ 38 h 47"/>
                    <a:gd name="T112" fmla="*/ 17 w 21"/>
                    <a:gd name="T113" fmla="*/ 36 h 47"/>
                    <a:gd name="T114" fmla="*/ 17 w 21"/>
                    <a:gd name="T115" fmla="*/ 35 h 47"/>
                    <a:gd name="T116" fmla="*/ 17 w 21"/>
                    <a:gd name="T117" fmla="*/ 34 h 47"/>
                    <a:gd name="T118" fmla="*/ 18 w 21"/>
                    <a:gd name="T119" fmla="*/ 33 h 47"/>
                    <a:gd name="T120" fmla="*/ 18 w 21"/>
                    <a:gd name="T121" fmla="*/ 33 h 47"/>
                    <a:gd name="T122" fmla="*/ 19 w 21"/>
                    <a:gd name="T123" fmla="*/ 3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47">
                      <a:moveTo>
                        <a:pt x="18" y="35"/>
                      </a:moveTo>
                      <a:cubicBezTo>
                        <a:pt x="18" y="35"/>
                        <a:pt x="18" y="35"/>
                        <a:pt x="18" y="35"/>
                      </a:cubicBezTo>
                      <a:cubicBezTo>
                        <a:pt x="18" y="35"/>
                        <a:pt x="18" y="35"/>
                        <a:pt x="18" y="35"/>
                      </a:cubicBezTo>
                      <a:cubicBezTo>
                        <a:pt x="18" y="36"/>
                        <a:pt x="18" y="36"/>
                        <a:pt x="18" y="36"/>
                      </a:cubicBezTo>
                      <a:cubicBezTo>
                        <a:pt x="18" y="36"/>
                        <a:pt x="18" y="36"/>
                        <a:pt x="18" y="36"/>
                      </a:cubicBezTo>
                      <a:cubicBezTo>
                        <a:pt x="18" y="36"/>
                        <a:pt x="18" y="36"/>
                        <a:pt x="18" y="36"/>
                      </a:cubicBezTo>
                      <a:cubicBezTo>
                        <a:pt x="17" y="36"/>
                        <a:pt x="17" y="36"/>
                        <a:pt x="17" y="36"/>
                      </a:cubicBezTo>
                      <a:cubicBezTo>
                        <a:pt x="17" y="36"/>
                        <a:pt x="17" y="36"/>
                        <a:pt x="17" y="36"/>
                      </a:cubicBezTo>
                      <a:cubicBezTo>
                        <a:pt x="17" y="36"/>
                        <a:pt x="17" y="36"/>
                        <a:pt x="17" y="36"/>
                      </a:cubicBezTo>
                      <a:cubicBezTo>
                        <a:pt x="17" y="36"/>
                        <a:pt x="17" y="36"/>
                        <a:pt x="17" y="36"/>
                      </a:cubicBezTo>
                      <a:cubicBezTo>
                        <a:pt x="18" y="36"/>
                        <a:pt x="18" y="36"/>
                        <a:pt x="18" y="36"/>
                      </a:cubicBezTo>
                      <a:cubicBezTo>
                        <a:pt x="18" y="36"/>
                        <a:pt x="18" y="36"/>
                        <a:pt x="18" y="36"/>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8" y="35"/>
                        <a:pt x="18" y="35"/>
                        <a:pt x="18" y="35"/>
                      </a:cubicBezTo>
                      <a:close/>
                      <a:moveTo>
                        <a:pt x="21" y="28"/>
                      </a:moveTo>
                      <a:cubicBezTo>
                        <a:pt x="21" y="28"/>
                        <a:pt x="21" y="28"/>
                        <a:pt x="21" y="28"/>
                      </a:cubicBezTo>
                      <a:cubicBezTo>
                        <a:pt x="20" y="29"/>
                        <a:pt x="20" y="29"/>
                        <a:pt x="20" y="29"/>
                      </a:cubicBezTo>
                      <a:cubicBezTo>
                        <a:pt x="20" y="29"/>
                        <a:pt x="20" y="29"/>
                        <a:pt x="20" y="29"/>
                      </a:cubicBezTo>
                      <a:cubicBezTo>
                        <a:pt x="20" y="30"/>
                        <a:pt x="20" y="30"/>
                        <a:pt x="20" y="30"/>
                      </a:cubicBezTo>
                      <a:cubicBezTo>
                        <a:pt x="19" y="32"/>
                        <a:pt x="19" y="32"/>
                        <a:pt x="19" y="32"/>
                      </a:cubicBezTo>
                      <a:cubicBezTo>
                        <a:pt x="19" y="33"/>
                        <a:pt x="19" y="33"/>
                        <a:pt x="19" y="33"/>
                      </a:cubicBezTo>
                      <a:cubicBezTo>
                        <a:pt x="19" y="33"/>
                        <a:pt x="19" y="33"/>
                        <a:pt x="19" y="33"/>
                      </a:cubicBezTo>
                      <a:cubicBezTo>
                        <a:pt x="19" y="33"/>
                        <a:pt x="19" y="33"/>
                        <a:pt x="19" y="33"/>
                      </a:cubicBezTo>
                      <a:cubicBezTo>
                        <a:pt x="19" y="33"/>
                        <a:pt x="19" y="33"/>
                        <a:pt x="19" y="33"/>
                      </a:cubicBezTo>
                      <a:cubicBezTo>
                        <a:pt x="20" y="33"/>
                        <a:pt x="20" y="33"/>
                        <a:pt x="20" y="33"/>
                      </a:cubicBezTo>
                      <a:cubicBezTo>
                        <a:pt x="20" y="31"/>
                        <a:pt x="20" y="31"/>
                        <a:pt x="20" y="31"/>
                      </a:cubicBezTo>
                      <a:cubicBezTo>
                        <a:pt x="20" y="30"/>
                        <a:pt x="20" y="30"/>
                        <a:pt x="20" y="30"/>
                      </a:cubicBezTo>
                      <a:cubicBezTo>
                        <a:pt x="20" y="29"/>
                        <a:pt x="20" y="29"/>
                        <a:pt x="20" y="29"/>
                      </a:cubicBezTo>
                      <a:cubicBezTo>
                        <a:pt x="21" y="29"/>
                        <a:pt x="21" y="29"/>
                        <a:pt x="21" y="29"/>
                      </a:cubicBezTo>
                      <a:lnTo>
                        <a:pt x="21" y="28"/>
                      </a:lnTo>
                      <a:close/>
                      <a:moveTo>
                        <a:pt x="19" y="31"/>
                      </a:moveTo>
                      <a:cubicBezTo>
                        <a:pt x="20" y="31"/>
                        <a:pt x="20" y="31"/>
                        <a:pt x="20" y="31"/>
                      </a:cubicBezTo>
                      <a:cubicBezTo>
                        <a:pt x="20" y="30"/>
                        <a:pt x="20" y="30"/>
                        <a:pt x="20" y="30"/>
                      </a:cubicBezTo>
                      <a:cubicBezTo>
                        <a:pt x="20" y="30"/>
                        <a:pt x="20" y="30"/>
                        <a:pt x="20" y="30"/>
                      </a:cubicBezTo>
                      <a:cubicBezTo>
                        <a:pt x="20" y="30"/>
                        <a:pt x="20" y="30"/>
                        <a:pt x="20" y="30"/>
                      </a:cubicBezTo>
                      <a:cubicBezTo>
                        <a:pt x="20" y="29"/>
                        <a:pt x="20" y="29"/>
                        <a:pt x="20" y="29"/>
                      </a:cubicBezTo>
                      <a:cubicBezTo>
                        <a:pt x="20" y="29"/>
                        <a:pt x="20" y="29"/>
                        <a:pt x="20" y="29"/>
                      </a:cubicBezTo>
                      <a:cubicBezTo>
                        <a:pt x="20" y="29"/>
                        <a:pt x="20" y="29"/>
                        <a:pt x="20" y="29"/>
                      </a:cubicBezTo>
                      <a:cubicBezTo>
                        <a:pt x="19" y="29"/>
                        <a:pt x="19" y="29"/>
                        <a:pt x="19" y="29"/>
                      </a:cubicBezTo>
                      <a:cubicBezTo>
                        <a:pt x="19" y="28"/>
                        <a:pt x="19" y="28"/>
                        <a:pt x="19" y="28"/>
                      </a:cubicBezTo>
                      <a:cubicBezTo>
                        <a:pt x="19" y="28"/>
                        <a:pt x="19" y="28"/>
                        <a:pt x="19" y="28"/>
                      </a:cubicBezTo>
                      <a:cubicBezTo>
                        <a:pt x="20" y="27"/>
                        <a:pt x="20" y="27"/>
                        <a:pt x="20" y="27"/>
                      </a:cubicBezTo>
                      <a:cubicBezTo>
                        <a:pt x="20" y="27"/>
                        <a:pt x="20" y="27"/>
                        <a:pt x="20" y="27"/>
                      </a:cubicBezTo>
                      <a:cubicBezTo>
                        <a:pt x="20" y="26"/>
                        <a:pt x="20" y="26"/>
                        <a:pt x="20" y="26"/>
                      </a:cubicBezTo>
                      <a:cubicBezTo>
                        <a:pt x="20" y="26"/>
                        <a:pt x="20" y="26"/>
                        <a:pt x="20" y="26"/>
                      </a:cubicBezTo>
                      <a:cubicBezTo>
                        <a:pt x="20" y="26"/>
                        <a:pt x="20" y="26"/>
                        <a:pt x="20" y="26"/>
                      </a:cubicBezTo>
                      <a:cubicBezTo>
                        <a:pt x="20" y="25"/>
                        <a:pt x="20" y="25"/>
                        <a:pt x="20" y="25"/>
                      </a:cubicBezTo>
                      <a:cubicBezTo>
                        <a:pt x="20" y="25"/>
                        <a:pt x="20" y="25"/>
                        <a:pt x="20" y="25"/>
                      </a:cubicBezTo>
                      <a:cubicBezTo>
                        <a:pt x="20" y="25"/>
                        <a:pt x="20" y="25"/>
                        <a:pt x="20" y="25"/>
                      </a:cubicBezTo>
                      <a:cubicBezTo>
                        <a:pt x="19" y="25"/>
                        <a:pt x="19" y="25"/>
                        <a:pt x="19" y="25"/>
                      </a:cubicBezTo>
                      <a:cubicBezTo>
                        <a:pt x="20" y="25"/>
                        <a:pt x="20" y="25"/>
                        <a:pt x="20" y="25"/>
                      </a:cubicBezTo>
                      <a:cubicBezTo>
                        <a:pt x="20" y="24"/>
                        <a:pt x="20" y="24"/>
                        <a:pt x="20" y="24"/>
                      </a:cubicBezTo>
                      <a:cubicBezTo>
                        <a:pt x="20" y="24"/>
                        <a:pt x="20" y="24"/>
                        <a:pt x="20" y="24"/>
                      </a:cubicBezTo>
                      <a:cubicBezTo>
                        <a:pt x="19" y="24"/>
                        <a:pt x="19" y="24"/>
                        <a:pt x="19" y="24"/>
                      </a:cubicBezTo>
                      <a:cubicBezTo>
                        <a:pt x="19" y="24"/>
                        <a:pt x="19" y="24"/>
                        <a:pt x="19" y="24"/>
                      </a:cubicBezTo>
                      <a:cubicBezTo>
                        <a:pt x="19" y="24"/>
                        <a:pt x="19" y="24"/>
                        <a:pt x="19" y="24"/>
                      </a:cubicBezTo>
                      <a:cubicBezTo>
                        <a:pt x="19" y="23"/>
                        <a:pt x="19" y="23"/>
                        <a:pt x="19"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2"/>
                        <a:pt x="20" y="22"/>
                        <a:pt x="20" y="22"/>
                      </a:cubicBezTo>
                      <a:cubicBezTo>
                        <a:pt x="20" y="22"/>
                        <a:pt x="20" y="22"/>
                        <a:pt x="20" y="22"/>
                      </a:cubicBezTo>
                      <a:cubicBezTo>
                        <a:pt x="20" y="23"/>
                        <a:pt x="20" y="23"/>
                        <a:pt x="20" y="23"/>
                      </a:cubicBezTo>
                      <a:cubicBezTo>
                        <a:pt x="20" y="23"/>
                        <a:pt x="20" y="23"/>
                        <a:pt x="20" y="23"/>
                      </a:cubicBezTo>
                      <a:cubicBezTo>
                        <a:pt x="20" y="24"/>
                        <a:pt x="20" y="24"/>
                        <a:pt x="20" y="24"/>
                      </a:cubicBezTo>
                      <a:cubicBezTo>
                        <a:pt x="20" y="24"/>
                        <a:pt x="20" y="24"/>
                        <a:pt x="20" y="24"/>
                      </a:cubicBezTo>
                      <a:cubicBezTo>
                        <a:pt x="20" y="25"/>
                        <a:pt x="20" y="25"/>
                        <a:pt x="20" y="25"/>
                      </a:cubicBezTo>
                      <a:cubicBezTo>
                        <a:pt x="21" y="28"/>
                        <a:pt x="21" y="28"/>
                        <a:pt x="21" y="28"/>
                      </a:cubicBezTo>
                      <a:cubicBezTo>
                        <a:pt x="21" y="28"/>
                        <a:pt x="21" y="28"/>
                        <a:pt x="21" y="28"/>
                      </a:cubicBezTo>
                      <a:cubicBezTo>
                        <a:pt x="21" y="26"/>
                        <a:pt x="21" y="26"/>
                        <a:pt x="21" y="26"/>
                      </a:cubicBezTo>
                      <a:cubicBezTo>
                        <a:pt x="20" y="25"/>
                        <a:pt x="20" y="25"/>
                        <a:pt x="20" y="24"/>
                      </a:cubicBezTo>
                      <a:cubicBezTo>
                        <a:pt x="20" y="23"/>
                        <a:pt x="20" y="23"/>
                        <a:pt x="20" y="23"/>
                      </a:cubicBezTo>
                      <a:cubicBezTo>
                        <a:pt x="20" y="23"/>
                        <a:pt x="20" y="22"/>
                        <a:pt x="20" y="22"/>
                      </a:cubicBezTo>
                      <a:cubicBezTo>
                        <a:pt x="20" y="21"/>
                        <a:pt x="20" y="21"/>
                        <a:pt x="20" y="21"/>
                      </a:cubicBezTo>
                      <a:cubicBezTo>
                        <a:pt x="20" y="21"/>
                        <a:pt x="20" y="21"/>
                        <a:pt x="20" y="21"/>
                      </a:cubicBezTo>
                      <a:cubicBezTo>
                        <a:pt x="20" y="20"/>
                        <a:pt x="20" y="20"/>
                        <a:pt x="20" y="20"/>
                      </a:cubicBezTo>
                      <a:cubicBezTo>
                        <a:pt x="20" y="19"/>
                        <a:pt x="20" y="19"/>
                        <a:pt x="20" y="19"/>
                      </a:cubicBezTo>
                      <a:cubicBezTo>
                        <a:pt x="20" y="18"/>
                        <a:pt x="20" y="18"/>
                        <a:pt x="20" y="18"/>
                      </a:cubicBezTo>
                      <a:cubicBezTo>
                        <a:pt x="20" y="17"/>
                        <a:pt x="20" y="17"/>
                        <a:pt x="20" y="17"/>
                      </a:cubicBezTo>
                      <a:cubicBezTo>
                        <a:pt x="20" y="16"/>
                        <a:pt x="20" y="16"/>
                        <a:pt x="20" y="16"/>
                      </a:cubicBezTo>
                      <a:cubicBezTo>
                        <a:pt x="19" y="15"/>
                        <a:pt x="19" y="15"/>
                        <a:pt x="19" y="15"/>
                      </a:cubicBezTo>
                      <a:cubicBezTo>
                        <a:pt x="19" y="15"/>
                        <a:pt x="19" y="15"/>
                        <a:pt x="19" y="15"/>
                      </a:cubicBezTo>
                      <a:cubicBezTo>
                        <a:pt x="19" y="14"/>
                        <a:pt x="19" y="14"/>
                        <a:pt x="19" y="14"/>
                      </a:cubicBezTo>
                      <a:cubicBezTo>
                        <a:pt x="19" y="14"/>
                        <a:pt x="19" y="14"/>
                        <a:pt x="19" y="14"/>
                      </a:cubicBezTo>
                      <a:cubicBezTo>
                        <a:pt x="19" y="15"/>
                        <a:pt x="19" y="15"/>
                        <a:pt x="19" y="15"/>
                      </a:cubicBezTo>
                      <a:cubicBezTo>
                        <a:pt x="19" y="15"/>
                        <a:pt x="19" y="15"/>
                        <a:pt x="19" y="15"/>
                      </a:cubicBezTo>
                      <a:cubicBezTo>
                        <a:pt x="19" y="15"/>
                        <a:pt x="19" y="15"/>
                        <a:pt x="19" y="15"/>
                      </a:cubicBezTo>
                      <a:cubicBezTo>
                        <a:pt x="19" y="16"/>
                        <a:pt x="19" y="16"/>
                        <a:pt x="19" y="16"/>
                      </a:cubicBezTo>
                      <a:cubicBezTo>
                        <a:pt x="19" y="15"/>
                        <a:pt x="19" y="15"/>
                        <a:pt x="19" y="15"/>
                      </a:cubicBezTo>
                      <a:cubicBezTo>
                        <a:pt x="17" y="15"/>
                        <a:pt x="17" y="15"/>
                        <a:pt x="17" y="15"/>
                      </a:cubicBezTo>
                      <a:cubicBezTo>
                        <a:pt x="17" y="15"/>
                        <a:pt x="17" y="15"/>
                        <a:pt x="17" y="15"/>
                      </a:cubicBezTo>
                      <a:cubicBezTo>
                        <a:pt x="16" y="15"/>
                        <a:pt x="16" y="15"/>
                        <a:pt x="16" y="15"/>
                      </a:cubicBezTo>
                      <a:cubicBezTo>
                        <a:pt x="16" y="15"/>
                        <a:pt x="16" y="15"/>
                        <a:pt x="16" y="15"/>
                      </a:cubicBezTo>
                      <a:cubicBezTo>
                        <a:pt x="16" y="15"/>
                        <a:pt x="16" y="15"/>
                        <a:pt x="16" y="15"/>
                      </a:cubicBezTo>
                      <a:cubicBezTo>
                        <a:pt x="15" y="15"/>
                        <a:pt x="15" y="15"/>
                        <a:pt x="15" y="15"/>
                      </a:cubicBezTo>
                      <a:cubicBezTo>
                        <a:pt x="15" y="15"/>
                        <a:pt x="15" y="15"/>
                        <a:pt x="15" y="15"/>
                      </a:cubicBezTo>
                      <a:cubicBezTo>
                        <a:pt x="15" y="15"/>
                        <a:pt x="15" y="15"/>
                        <a:pt x="15" y="15"/>
                      </a:cubicBezTo>
                      <a:cubicBezTo>
                        <a:pt x="15" y="15"/>
                        <a:pt x="15" y="15"/>
                        <a:pt x="15" y="15"/>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1"/>
                        <a:pt x="15" y="11"/>
                        <a:pt x="15" y="11"/>
                      </a:cubicBezTo>
                      <a:cubicBezTo>
                        <a:pt x="15" y="11"/>
                        <a:pt x="15" y="11"/>
                        <a:pt x="15" y="11"/>
                      </a:cubicBezTo>
                      <a:cubicBezTo>
                        <a:pt x="16" y="11"/>
                        <a:pt x="16" y="11"/>
                        <a:pt x="16" y="11"/>
                      </a:cubicBezTo>
                      <a:cubicBezTo>
                        <a:pt x="16" y="11"/>
                        <a:pt x="16" y="11"/>
                        <a:pt x="16" y="11"/>
                      </a:cubicBezTo>
                      <a:cubicBezTo>
                        <a:pt x="16" y="11"/>
                        <a:pt x="16" y="11"/>
                        <a:pt x="16" y="11"/>
                      </a:cubicBezTo>
                      <a:cubicBezTo>
                        <a:pt x="16" y="11"/>
                        <a:pt x="16" y="10"/>
                        <a:pt x="16" y="10"/>
                      </a:cubicBezTo>
                      <a:cubicBezTo>
                        <a:pt x="16" y="10"/>
                        <a:pt x="16" y="10"/>
                        <a:pt x="16" y="10"/>
                      </a:cubicBezTo>
                      <a:cubicBezTo>
                        <a:pt x="16" y="10"/>
                        <a:pt x="16" y="10"/>
                        <a:pt x="16" y="10"/>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0"/>
                        <a:pt x="17" y="10"/>
                        <a:pt x="17" y="10"/>
                      </a:cubicBezTo>
                      <a:cubicBezTo>
                        <a:pt x="17" y="10"/>
                        <a:pt x="17" y="10"/>
                        <a:pt x="17"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8" y="7"/>
                        <a:pt x="18" y="7"/>
                        <a:pt x="18" y="7"/>
                      </a:cubicBezTo>
                      <a:cubicBezTo>
                        <a:pt x="18" y="5"/>
                        <a:pt x="18" y="5"/>
                        <a:pt x="18" y="5"/>
                      </a:cubicBezTo>
                      <a:cubicBezTo>
                        <a:pt x="18" y="4"/>
                        <a:pt x="18" y="4"/>
                        <a:pt x="18" y="4"/>
                      </a:cubicBezTo>
                      <a:cubicBezTo>
                        <a:pt x="18" y="4"/>
                        <a:pt x="18" y="4"/>
                        <a:pt x="18" y="4"/>
                      </a:cubicBezTo>
                      <a:cubicBezTo>
                        <a:pt x="18" y="4"/>
                        <a:pt x="18" y="4"/>
                        <a:pt x="18" y="4"/>
                      </a:cubicBezTo>
                      <a:cubicBezTo>
                        <a:pt x="13" y="2"/>
                        <a:pt x="9" y="1"/>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1"/>
                        <a:pt x="4" y="1"/>
                        <a:pt x="4" y="1"/>
                      </a:cubicBezTo>
                      <a:cubicBezTo>
                        <a:pt x="4" y="1"/>
                        <a:pt x="4" y="1"/>
                        <a:pt x="4" y="1"/>
                      </a:cubicBezTo>
                      <a:cubicBezTo>
                        <a:pt x="4" y="1"/>
                        <a:pt x="4" y="1"/>
                        <a:pt x="4" y="1"/>
                      </a:cubicBezTo>
                      <a:cubicBezTo>
                        <a:pt x="3" y="2"/>
                        <a:pt x="3" y="2"/>
                        <a:pt x="3" y="2"/>
                      </a:cubicBezTo>
                      <a:cubicBezTo>
                        <a:pt x="3" y="2"/>
                        <a:pt x="3" y="2"/>
                        <a:pt x="3" y="2"/>
                      </a:cubicBezTo>
                      <a:cubicBezTo>
                        <a:pt x="3" y="2"/>
                        <a:pt x="3" y="2"/>
                        <a:pt x="3" y="2"/>
                      </a:cubicBezTo>
                      <a:cubicBezTo>
                        <a:pt x="3" y="3"/>
                        <a:pt x="3" y="3"/>
                        <a:pt x="3" y="3"/>
                      </a:cubicBezTo>
                      <a:cubicBezTo>
                        <a:pt x="3" y="4"/>
                        <a:pt x="3" y="4"/>
                        <a:pt x="3"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1" y="7"/>
                        <a:pt x="1" y="7"/>
                        <a:pt x="1" y="7"/>
                      </a:cubicBezTo>
                      <a:cubicBezTo>
                        <a:pt x="1" y="7"/>
                        <a:pt x="1" y="7"/>
                        <a:pt x="1" y="7"/>
                      </a:cubicBezTo>
                      <a:cubicBezTo>
                        <a:pt x="1" y="7"/>
                        <a:pt x="1" y="7"/>
                        <a:pt x="1" y="7"/>
                      </a:cubicBezTo>
                      <a:cubicBezTo>
                        <a:pt x="1" y="7"/>
                        <a:pt x="1" y="7"/>
                        <a:pt x="1" y="7"/>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2" y="16"/>
                        <a:pt x="2" y="16"/>
                        <a:pt x="2" y="16"/>
                      </a:cubicBezTo>
                      <a:cubicBezTo>
                        <a:pt x="2" y="16"/>
                        <a:pt x="2" y="16"/>
                        <a:pt x="2" y="16"/>
                      </a:cubicBezTo>
                      <a:cubicBezTo>
                        <a:pt x="3" y="17"/>
                        <a:pt x="3" y="17"/>
                        <a:pt x="3" y="17"/>
                      </a:cubicBezTo>
                      <a:cubicBezTo>
                        <a:pt x="3" y="18"/>
                        <a:pt x="3" y="18"/>
                        <a:pt x="3" y="18"/>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20"/>
                        <a:pt x="5" y="20"/>
                        <a:pt x="5" y="20"/>
                      </a:cubicBezTo>
                      <a:cubicBezTo>
                        <a:pt x="6" y="20"/>
                        <a:pt x="6" y="20"/>
                        <a:pt x="6" y="20"/>
                      </a:cubicBezTo>
                      <a:cubicBezTo>
                        <a:pt x="7" y="20"/>
                        <a:pt x="7" y="20"/>
                        <a:pt x="7" y="20"/>
                      </a:cubicBezTo>
                      <a:cubicBezTo>
                        <a:pt x="7" y="20"/>
                        <a:pt x="7" y="20"/>
                        <a:pt x="7" y="20"/>
                      </a:cubicBezTo>
                      <a:cubicBezTo>
                        <a:pt x="7" y="21"/>
                        <a:pt x="7" y="21"/>
                        <a:pt x="7" y="21"/>
                      </a:cubicBezTo>
                      <a:cubicBezTo>
                        <a:pt x="8" y="21"/>
                        <a:pt x="8" y="21"/>
                        <a:pt x="8" y="21"/>
                      </a:cubicBezTo>
                      <a:cubicBezTo>
                        <a:pt x="9" y="22"/>
                        <a:pt x="9" y="22"/>
                        <a:pt x="9" y="22"/>
                      </a:cubicBezTo>
                      <a:cubicBezTo>
                        <a:pt x="9" y="22"/>
                        <a:pt x="9" y="22"/>
                        <a:pt x="9" y="22"/>
                      </a:cubicBezTo>
                      <a:cubicBezTo>
                        <a:pt x="10" y="23"/>
                        <a:pt x="10" y="23"/>
                        <a:pt x="10" y="23"/>
                      </a:cubicBezTo>
                      <a:cubicBezTo>
                        <a:pt x="9" y="23"/>
                        <a:pt x="9" y="23"/>
                        <a:pt x="9" y="23"/>
                      </a:cubicBezTo>
                      <a:cubicBezTo>
                        <a:pt x="9" y="23"/>
                        <a:pt x="9" y="23"/>
                        <a:pt x="9" y="23"/>
                      </a:cubicBezTo>
                      <a:cubicBezTo>
                        <a:pt x="9" y="24"/>
                        <a:pt x="9" y="24"/>
                        <a:pt x="9"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6" y="26"/>
                        <a:pt x="6" y="26"/>
                        <a:pt x="6" y="26"/>
                      </a:cubicBezTo>
                      <a:cubicBezTo>
                        <a:pt x="6" y="26"/>
                        <a:pt x="6" y="26"/>
                        <a:pt x="6" y="26"/>
                      </a:cubicBezTo>
                      <a:cubicBezTo>
                        <a:pt x="6" y="26"/>
                        <a:pt x="6" y="26"/>
                        <a:pt x="6" y="26"/>
                      </a:cubicBezTo>
                      <a:cubicBezTo>
                        <a:pt x="6" y="27"/>
                        <a:pt x="6" y="27"/>
                        <a:pt x="6"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5" y="29"/>
                        <a:pt x="5" y="29"/>
                        <a:pt x="5" y="29"/>
                      </a:cubicBezTo>
                      <a:cubicBezTo>
                        <a:pt x="5" y="29"/>
                        <a:pt x="5" y="29"/>
                        <a:pt x="5" y="29"/>
                      </a:cubicBezTo>
                      <a:cubicBezTo>
                        <a:pt x="5" y="30"/>
                        <a:pt x="5" y="30"/>
                        <a:pt x="5"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3" y="30"/>
                        <a:pt x="3" y="30"/>
                        <a:pt x="3" y="30"/>
                      </a:cubicBezTo>
                      <a:cubicBezTo>
                        <a:pt x="3" y="30"/>
                        <a:pt x="3" y="30"/>
                        <a:pt x="3" y="30"/>
                      </a:cubicBezTo>
                      <a:cubicBezTo>
                        <a:pt x="2" y="31"/>
                        <a:pt x="2" y="31"/>
                        <a:pt x="2" y="31"/>
                      </a:cubicBezTo>
                      <a:cubicBezTo>
                        <a:pt x="2" y="31"/>
                        <a:pt x="2" y="31"/>
                        <a:pt x="2" y="31"/>
                      </a:cubicBezTo>
                      <a:cubicBezTo>
                        <a:pt x="1" y="32"/>
                        <a:pt x="1" y="32"/>
                        <a:pt x="1" y="32"/>
                      </a:cubicBezTo>
                      <a:cubicBezTo>
                        <a:pt x="1" y="32"/>
                        <a:pt x="1" y="32"/>
                        <a:pt x="1" y="32"/>
                      </a:cubicBezTo>
                      <a:cubicBezTo>
                        <a:pt x="1" y="33"/>
                        <a:pt x="1" y="33"/>
                        <a:pt x="1" y="33"/>
                      </a:cubicBezTo>
                      <a:cubicBezTo>
                        <a:pt x="1" y="34"/>
                        <a:pt x="1" y="34"/>
                        <a:pt x="1" y="34"/>
                      </a:cubicBezTo>
                      <a:cubicBezTo>
                        <a:pt x="1" y="34"/>
                        <a:pt x="1" y="34"/>
                        <a:pt x="1" y="34"/>
                      </a:cubicBezTo>
                      <a:cubicBezTo>
                        <a:pt x="0" y="34"/>
                        <a:pt x="0" y="34"/>
                        <a:pt x="0" y="34"/>
                      </a:cubicBezTo>
                      <a:cubicBezTo>
                        <a:pt x="0" y="34"/>
                        <a:pt x="0" y="34"/>
                        <a:pt x="0" y="34"/>
                      </a:cubicBezTo>
                      <a:cubicBezTo>
                        <a:pt x="0" y="34"/>
                        <a:pt x="0" y="34"/>
                        <a:pt x="0" y="34"/>
                      </a:cubicBezTo>
                      <a:cubicBezTo>
                        <a:pt x="0" y="34"/>
                        <a:pt x="0" y="34"/>
                        <a:pt x="0" y="34"/>
                      </a:cubicBezTo>
                      <a:cubicBezTo>
                        <a:pt x="0" y="35"/>
                        <a:pt x="0" y="35"/>
                        <a:pt x="0" y="35"/>
                      </a:cubicBezTo>
                      <a:cubicBezTo>
                        <a:pt x="0" y="35"/>
                        <a:pt x="0" y="35"/>
                        <a:pt x="0" y="35"/>
                      </a:cubicBezTo>
                      <a:cubicBezTo>
                        <a:pt x="0" y="35"/>
                        <a:pt x="0" y="35"/>
                        <a:pt x="0" y="35"/>
                      </a:cubicBezTo>
                      <a:cubicBezTo>
                        <a:pt x="0" y="35"/>
                        <a:pt x="0" y="35"/>
                        <a:pt x="0" y="35"/>
                      </a:cubicBezTo>
                      <a:cubicBezTo>
                        <a:pt x="0" y="35"/>
                        <a:pt x="0" y="35"/>
                        <a:pt x="0" y="35"/>
                      </a:cubicBezTo>
                      <a:cubicBezTo>
                        <a:pt x="0" y="36"/>
                        <a:pt x="0" y="36"/>
                        <a:pt x="0" y="36"/>
                      </a:cubicBezTo>
                      <a:cubicBezTo>
                        <a:pt x="0" y="36"/>
                        <a:pt x="0" y="36"/>
                        <a:pt x="0" y="36"/>
                      </a:cubicBezTo>
                      <a:cubicBezTo>
                        <a:pt x="0" y="36"/>
                        <a:pt x="0" y="36"/>
                        <a:pt x="0" y="36"/>
                      </a:cubicBezTo>
                      <a:cubicBezTo>
                        <a:pt x="1" y="37"/>
                        <a:pt x="1" y="37"/>
                        <a:pt x="1" y="37"/>
                      </a:cubicBezTo>
                      <a:cubicBezTo>
                        <a:pt x="1" y="37"/>
                        <a:pt x="1" y="37"/>
                        <a:pt x="1" y="37"/>
                      </a:cubicBezTo>
                      <a:cubicBezTo>
                        <a:pt x="1" y="38"/>
                        <a:pt x="1" y="38"/>
                        <a:pt x="1" y="38"/>
                      </a:cubicBezTo>
                      <a:cubicBezTo>
                        <a:pt x="1" y="38"/>
                        <a:pt x="1" y="38"/>
                        <a:pt x="1" y="38"/>
                      </a:cubicBezTo>
                      <a:cubicBezTo>
                        <a:pt x="1" y="38"/>
                        <a:pt x="1" y="38"/>
                        <a:pt x="1" y="38"/>
                      </a:cubicBezTo>
                      <a:cubicBezTo>
                        <a:pt x="0" y="38"/>
                        <a:pt x="0" y="38"/>
                        <a:pt x="0" y="38"/>
                      </a:cubicBezTo>
                      <a:cubicBezTo>
                        <a:pt x="0" y="38"/>
                        <a:pt x="0" y="38"/>
                        <a:pt x="0" y="38"/>
                      </a:cubicBezTo>
                      <a:cubicBezTo>
                        <a:pt x="1" y="39"/>
                        <a:pt x="1" y="39"/>
                        <a:pt x="1" y="39"/>
                      </a:cubicBezTo>
                      <a:cubicBezTo>
                        <a:pt x="1" y="39"/>
                        <a:pt x="1" y="39"/>
                        <a:pt x="1" y="39"/>
                      </a:cubicBezTo>
                      <a:cubicBezTo>
                        <a:pt x="2" y="39"/>
                        <a:pt x="2" y="39"/>
                        <a:pt x="2" y="39"/>
                      </a:cubicBezTo>
                      <a:cubicBezTo>
                        <a:pt x="4" y="40"/>
                        <a:pt x="4" y="40"/>
                        <a:pt x="4" y="40"/>
                      </a:cubicBezTo>
                      <a:cubicBezTo>
                        <a:pt x="4" y="40"/>
                        <a:pt x="4" y="40"/>
                        <a:pt x="4" y="40"/>
                      </a:cubicBezTo>
                      <a:cubicBezTo>
                        <a:pt x="4" y="41"/>
                        <a:pt x="4" y="41"/>
                        <a:pt x="4" y="41"/>
                      </a:cubicBezTo>
                      <a:cubicBezTo>
                        <a:pt x="4" y="41"/>
                        <a:pt x="4" y="41"/>
                        <a:pt x="4" y="41"/>
                      </a:cubicBezTo>
                      <a:cubicBezTo>
                        <a:pt x="4" y="41"/>
                        <a:pt x="4" y="41"/>
                        <a:pt x="4" y="41"/>
                      </a:cubicBezTo>
                      <a:cubicBezTo>
                        <a:pt x="4" y="41"/>
                        <a:pt x="4" y="41"/>
                        <a:pt x="4" y="41"/>
                      </a:cubicBezTo>
                      <a:cubicBezTo>
                        <a:pt x="4" y="40"/>
                        <a:pt x="4" y="40"/>
                        <a:pt x="4" y="40"/>
                      </a:cubicBezTo>
                      <a:cubicBezTo>
                        <a:pt x="4" y="40"/>
                        <a:pt x="4" y="40"/>
                        <a:pt x="4" y="40"/>
                      </a:cubicBezTo>
                      <a:cubicBezTo>
                        <a:pt x="4" y="41"/>
                        <a:pt x="4" y="41"/>
                        <a:pt x="4" y="41"/>
                      </a:cubicBezTo>
                      <a:cubicBezTo>
                        <a:pt x="5" y="41"/>
                        <a:pt x="5" y="41"/>
                        <a:pt x="5" y="41"/>
                      </a:cubicBezTo>
                      <a:cubicBezTo>
                        <a:pt x="5" y="41"/>
                        <a:pt x="5" y="41"/>
                        <a:pt x="5" y="41"/>
                      </a:cubicBezTo>
                      <a:cubicBezTo>
                        <a:pt x="5" y="41"/>
                        <a:pt x="5" y="41"/>
                        <a:pt x="5" y="41"/>
                      </a:cubicBezTo>
                      <a:cubicBezTo>
                        <a:pt x="6" y="41"/>
                        <a:pt x="6" y="41"/>
                        <a:pt x="6" y="41"/>
                      </a:cubicBezTo>
                      <a:cubicBezTo>
                        <a:pt x="6" y="41"/>
                        <a:pt x="6" y="41"/>
                        <a:pt x="6" y="41"/>
                      </a:cubicBezTo>
                      <a:cubicBezTo>
                        <a:pt x="6" y="41"/>
                        <a:pt x="6" y="41"/>
                        <a:pt x="6" y="41"/>
                      </a:cubicBezTo>
                      <a:cubicBezTo>
                        <a:pt x="6" y="42"/>
                        <a:pt x="6" y="42"/>
                        <a:pt x="6" y="42"/>
                      </a:cubicBezTo>
                      <a:cubicBezTo>
                        <a:pt x="6" y="42"/>
                        <a:pt x="6" y="42"/>
                        <a:pt x="6" y="42"/>
                      </a:cubicBezTo>
                      <a:cubicBezTo>
                        <a:pt x="7" y="42"/>
                        <a:pt x="7" y="42"/>
                        <a:pt x="7" y="42"/>
                      </a:cubicBezTo>
                      <a:cubicBezTo>
                        <a:pt x="7" y="42"/>
                        <a:pt x="7" y="42"/>
                        <a:pt x="7" y="42"/>
                      </a:cubicBezTo>
                      <a:cubicBezTo>
                        <a:pt x="7" y="42"/>
                        <a:pt x="7" y="42"/>
                        <a:pt x="7" y="42"/>
                      </a:cubicBezTo>
                      <a:cubicBezTo>
                        <a:pt x="7" y="42"/>
                        <a:pt x="7" y="42"/>
                        <a:pt x="7" y="42"/>
                      </a:cubicBezTo>
                      <a:cubicBezTo>
                        <a:pt x="7" y="42"/>
                        <a:pt x="7" y="42"/>
                        <a:pt x="7" y="42"/>
                      </a:cubicBezTo>
                      <a:cubicBezTo>
                        <a:pt x="7" y="43"/>
                        <a:pt x="7" y="43"/>
                        <a:pt x="7" y="43"/>
                      </a:cubicBezTo>
                      <a:cubicBezTo>
                        <a:pt x="8" y="43"/>
                        <a:pt x="8" y="43"/>
                        <a:pt x="8" y="43"/>
                      </a:cubicBezTo>
                      <a:cubicBezTo>
                        <a:pt x="8" y="43"/>
                        <a:pt x="8" y="43"/>
                        <a:pt x="8" y="43"/>
                      </a:cubicBezTo>
                      <a:cubicBezTo>
                        <a:pt x="8" y="43"/>
                        <a:pt x="8" y="43"/>
                        <a:pt x="8" y="43"/>
                      </a:cubicBezTo>
                      <a:cubicBezTo>
                        <a:pt x="8" y="43"/>
                        <a:pt x="8" y="43"/>
                        <a:pt x="8" y="43"/>
                      </a:cubicBezTo>
                      <a:cubicBezTo>
                        <a:pt x="8" y="42"/>
                        <a:pt x="8" y="42"/>
                        <a:pt x="8" y="42"/>
                      </a:cubicBezTo>
                      <a:cubicBezTo>
                        <a:pt x="8" y="42"/>
                        <a:pt x="8" y="42"/>
                        <a:pt x="8"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10" y="42"/>
                        <a:pt x="10" y="42"/>
                        <a:pt x="10" y="42"/>
                      </a:cubicBezTo>
                      <a:cubicBezTo>
                        <a:pt x="10" y="42"/>
                        <a:pt x="10" y="42"/>
                        <a:pt x="10" y="42"/>
                      </a:cubicBezTo>
                      <a:cubicBezTo>
                        <a:pt x="10" y="42"/>
                        <a:pt x="10" y="42"/>
                        <a:pt x="10" y="42"/>
                      </a:cubicBezTo>
                      <a:cubicBezTo>
                        <a:pt x="10" y="42"/>
                        <a:pt x="10" y="42"/>
                        <a:pt x="10" y="42"/>
                      </a:cubicBezTo>
                      <a:cubicBezTo>
                        <a:pt x="10" y="42"/>
                        <a:pt x="10" y="42"/>
                        <a:pt x="10" y="42"/>
                      </a:cubicBezTo>
                      <a:cubicBezTo>
                        <a:pt x="11" y="42"/>
                        <a:pt x="11" y="42"/>
                        <a:pt x="11" y="42"/>
                      </a:cubicBezTo>
                      <a:cubicBezTo>
                        <a:pt x="11" y="42"/>
                        <a:pt x="11" y="42"/>
                        <a:pt x="11" y="42"/>
                      </a:cubicBezTo>
                      <a:cubicBezTo>
                        <a:pt x="11" y="42"/>
                        <a:pt x="11" y="42"/>
                        <a:pt x="11" y="42"/>
                      </a:cubicBezTo>
                      <a:cubicBezTo>
                        <a:pt x="12" y="43"/>
                        <a:pt x="12" y="43"/>
                        <a:pt x="12" y="43"/>
                      </a:cubicBezTo>
                      <a:cubicBezTo>
                        <a:pt x="12" y="43"/>
                        <a:pt x="12" y="43"/>
                        <a:pt x="12" y="43"/>
                      </a:cubicBezTo>
                      <a:cubicBezTo>
                        <a:pt x="11" y="45"/>
                        <a:pt x="11" y="45"/>
                        <a:pt x="11" y="45"/>
                      </a:cubicBezTo>
                      <a:cubicBezTo>
                        <a:pt x="11" y="46"/>
                        <a:pt x="11" y="46"/>
                        <a:pt x="11" y="46"/>
                      </a:cubicBezTo>
                      <a:cubicBezTo>
                        <a:pt x="11" y="46"/>
                        <a:pt x="11" y="46"/>
                        <a:pt x="11" y="46"/>
                      </a:cubicBezTo>
                      <a:cubicBezTo>
                        <a:pt x="11" y="46"/>
                        <a:pt x="11" y="46"/>
                        <a:pt x="11" y="47"/>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3" y="47"/>
                        <a:pt x="13" y="47"/>
                        <a:pt x="13" y="47"/>
                      </a:cubicBezTo>
                      <a:cubicBezTo>
                        <a:pt x="13" y="46"/>
                        <a:pt x="13" y="46"/>
                        <a:pt x="13" y="46"/>
                      </a:cubicBezTo>
                      <a:cubicBezTo>
                        <a:pt x="14" y="45"/>
                        <a:pt x="14" y="45"/>
                        <a:pt x="14" y="45"/>
                      </a:cubicBezTo>
                      <a:cubicBezTo>
                        <a:pt x="14" y="45"/>
                        <a:pt x="14" y="45"/>
                        <a:pt x="14" y="45"/>
                      </a:cubicBezTo>
                      <a:cubicBezTo>
                        <a:pt x="14" y="45"/>
                        <a:pt x="14" y="45"/>
                        <a:pt x="14" y="45"/>
                      </a:cubicBezTo>
                      <a:cubicBezTo>
                        <a:pt x="14" y="45"/>
                        <a:pt x="14" y="45"/>
                        <a:pt x="14" y="45"/>
                      </a:cubicBezTo>
                      <a:cubicBezTo>
                        <a:pt x="14" y="44"/>
                        <a:pt x="14" y="44"/>
                        <a:pt x="14" y="44"/>
                      </a:cubicBezTo>
                      <a:cubicBezTo>
                        <a:pt x="14" y="44"/>
                        <a:pt x="14" y="44"/>
                        <a:pt x="14" y="44"/>
                      </a:cubicBezTo>
                      <a:cubicBezTo>
                        <a:pt x="14" y="44"/>
                        <a:pt x="14" y="44"/>
                        <a:pt x="14" y="44"/>
                      </a:cubicBezTo>
                      <a:cubicBezTo>
                        <a:pt x="14" y="44"/>
                        <a:pt x="14" y="44"/>
                        <a:pt x="14" y="44"/>
                      </a:cubicBezTo>
                      <a:cubicBezTo>
                        <a:pt x="14" y="44"/>
                        <a:pt x="14" y="44"/>
                        <a:pt x="14" y="44"/>
                      </a:cubicBezTo>
                      <a:cubicBezTo>
                        <a:pt x="15" y="43"/>
                        <a:pt x="15" y="43"/>
                        <a:pt x="15" y="43"/>
                      </a:cubicBezTo>
                      <a:cubicBezTo>
                        <a:pt x="15" y="43"/>
                        <a:pt x="15" y="43"/>
                        <a:pt x="15" y="43"/>
                      </a:cubicBezTo>
                      <a:cubicBezTo>
                        <a:pt x="15" y="43"/>
                        <a:pt x="15" y="43"/>
                        <a:pt x="15"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2"/>
                        <a:pt x="14" y="42"/>
                        <a:pt x="14" y="42"/>
                      </a:cubicBezTo>
                      <a:cubicBezTo>
                        <a:pt x="14" y="42"/>
                        <a:pt x="14" y="42"/>
                        <a:pt x="14" y="42"/>
                      </a:cubicBezTo>
                      <a:cubicBezTo>
                        <a:pt x="15" y="42"/>
                        <a:pt x="15" y="42"/>
                        <a:pt x="15" y="42"/>
                      </a:cubicBezTo>
                      <a:cubicBezTo>
                        <a:pt x="15" y="41"/>
                        <a:pt x="15" y="41"/>
                        <a:pt x="15" y="41"/>
                      </a:cubicBezTo>
                      <a:cubicBezTo>
                        <a:pt x="15" y="41"/>
                        <a:pt x="15" y="41"/>
                        <a:pt x="15" y="41"/>
                      </a:cubicBezTo>
                      <a:cubicBezTo>
                        <a:pt x="15" y="40"/>
                        <a:pt x="15" y="40"/>
                        <a:pt x="15" y="40"/>
                      </a:cubicBezTo>
                      <a:cubicBezTo>
                        <a:pt x="16" y="39"/>
                        <a:pt x="16" y="39"/>
                        <a:pt x="16" y="39"/>
                      </a:cubicBezTo>
                      <a:cubicBezTo>
                        <a:pt x="16" y="39"/>
                        <a:pt x="16" y="39"/>
                        <a:pt x="16" y="39"/>
                      </a:cubicBezTo>
                      <a:cubicBezTo>
                        <a:pt x="16" y="39"/>
                        <a:pt x="16" y="39"/>
                        <a:pt x="16" y="39"/>
                      </a:cubicBezTo>
                      <a:cubicBezTo>
                        <a:pt x="15" y="39"/>
                        <a:pt x="15" y="39"/>
                        <a:pt x="15" y="39"/>
                      </a:cubicBezTo>
                      <a:cubicBezTo>
                        <a:pt x="15" y="39"/>
                        <a:pt x="15" y="39"/>
                        <a:pt x="15" y="39"/>
                      </a:cubicBezTo>
                      <a:cubicBezTo>
                        <a:pt x="15" y="39"/>
                        <a:pt x="15" y="39"/>
                        <a:pt x="15" y="39"/>
                      </a:cubicBezTo>
                      <a:cubicBezTo>
                        <a:pt x="15" y="39"/>
                        <a:pt x="15" y="39"/>
                        <a:pt x="15" y="39"/>
                      </a:cubicBezTo>
                      <a:cubicBezTo>
                        <a:pt x="14" y="39"/>
                        <a:pt x="14" y="39"/>
                        <a:pt x="14" y="39"/>
                      </a:cubicBezTo>
                      <a:cubicBezTo>
                        <a:pt x="15" y="39"/>
                        <a:pt x="15" y="39"/>
                        <a:pt x="15" y="39"/>
                      </a:cubicBezTo>
                      <a:cubicBezTo>
                        <a:pt x="15" y="39"/>
                        <a:pt x="15" y="39"/>
                        <a:pt x="15" y="39"/>
                      </a:cubicBezTo>
                      <a:cubicBezTo>
                        <a:pt x="16" y="38"/>
                        <a:pt x="16" y="38"/>
                        <a:pt x="16" y="38"/>
                      </a:cubicBezTo>
                      <a:cubicBezTo>
                        <a:pt x="16" y="38"/>
                        <a:pt x="16" y="38"/>
                        <a:pt x="16" y="38"/>
                      </a:cubicBezTo>
                      <a:cubicBezTo>
                        <a:pt x="16" y="38"/>
                        <a:pt x="16" y="38"/>
                        <a:pt x="16" y="38"/>
                      </a:cubicBezTo>
                      <a:cubicBezTo>
                        <a:pt x="16" y="38"/>
                        <a:pt x="16" y="38"/>
                        <a:pt x="16" y="38"/>
                      </a:cubicBezTo>
                      <a:cubicBezTo>
                        <a:pt x="16" y="37"/>
                        <a:pt x="16" y="37"/>
                        <a:pt x="16" y="37"/>
                      </a:cubicBezTo>
                      <a:cubicBezTo>
                        <a:pt x="17" y="37"/>
                        <a:pt x="17" y="37"/>
                        <a:pt x="17" y="37"/>
                      </a:cubicBezTo>
                      <a:cubicBezTo>
                        <a:pt x="16" y="38"/>
                        <a:pt x="16" y="38"/>
                        <a:pt x="16" y="38"/>
                      </a:cubicBezTo>
                      <a:cubicBezTo>
                        <a:pt x="16" y="38"/>
                        <a:pt x="16" y="38"/>
                        <a:pt x="16" y="38"/>
                      </a:cubicBezTo>
                      <a:cubicBezTo>
                        <a:pt x="16" y="38"/>
                        <a:pt x="16" y="38"/>
                        <a:pt x="16" y="38"/>
                      </a:cubicBezTo>
                      <a:cubicBezTo>
                        <a:pt x="16" y="38"/>
                        <a:pt x="16" y="38"/>
                        <a:pt x="16" y="38"/>
                      </a:cubicBezTo>
                      <a:cubicBezTo>
                        <a:pt x="17" y="38"/>
                        <a:pt x="17" y="38"/>
                        <a:pt x="17" y="38"/>
                      </a:cubicBezTo>
                      <a:cubicBezTo>
                        <a:pt x="17" y="37"/>
                        <a:pt x="17" y="37"/>
                        <a:pt x="17" y="37"/>
                      </a:cubicBezTo>
                      <a:cubicBezTo>
                        <a:pt x="18" y="37"/>
                        <a:pt x="18" y="37"/>
                        <a:pt x="18" y="37"/>
                      </a:cubicBezTo>
                      <a:cubicBezTo>
                        <a:pt x="18" y="37"/>
                        <a:pt x="18" y="37"/>
                        <a:pt x="18" y="37"/>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5"/>
                        <a:pt x="17" y="35"/>
                        <a:pt x="17" y="35"/>
                      </a:cubicBezTo>
                      <a:cubicBezTo>
                        <a:pt x="17" y="35"/>
                        <a:pt x="17" y="35"/>
                        <a:pt x="17" y="35"/>
                      </a:cubicBezTo>
                      <a:cubicBezTo>
                        <a:pt x="17" y="35"/>
                        <a:pt x="17" y="35"/>
                        <a:pt x="17" y="35"/>
                      </a:cubicBezTo>
                      <a:cubicBezTo>
                        <a:pt x="17" y="35"/>
                        <a:pt x="17" y="35"/>
                        <a:pt x="17" y="35"/>
                      </a:cubicBezTo>
                      <a:cubicBezTo>
                        <a:pt x="18" y="35"/>
                        <a:pt x="18" y="35"/>
                        <a:pt x="18" y="35"/>
                      </a:cubicBezTo>
                      <a:cubicBezTo>
                        <a:pt x="18" y="35"/>
                        <a:pt x="18" y="35"/>
                        <a:pt x="18" y="35"/>
                      </a:cubicBezTo>
                      <a:cubicBezTo>
                        <a:pt x="18" y="34"/>
                        <a:pt x="18" y="34"/>
                        <a:pt x="18" y="34"/>
                      </a:cubicBezTo>
                      <a:cubicBezTo>
                        <a:pt x="18" y="34"/>
                        <a:pt x="18" y="34"/>
                        <a:pt x="18" y="34"/>
                      </a:cubicBezTo>
                      <a:cubicBezTo>
                        <a:pt x="17" y="34"/>
                        <a:pt x="17" y="34"/>
                        <a:pt x="17" y="34"/>
                      </a:cubicBezTo>
                      <a:cubicBezTo>
                        <a:pt x="17" y="34"/>
                        <a:pt x="17" y="34"/>
                        <a:pt x="17" y="34"/>
                      </a:cubicBezTo>
                      <a:cubicBezTo>
                        <a:pt x="17" y="33"/>
                        <a:pt x="17" y="33"/>
                        <a:pt x="17" y="33"/>
                      </a:cubicBezTo>
                      <a:cubicBezTo>
                        <a:pt x="17" y="33"/>
                        <a:pt x="17" y="33"/>
                        <a:pt x="17" y="33"/>
                      </a:cubicBezTo>
                      <a:cubicBezTo>
                        <a:pt x="17" y="33"/>
                        <a:pt x="17" y="33"/>
                        <a:pt x="17" y="33"/>
                      </a:cubicBezTo>
                      <a:cubicBezTo>
                        <a:pt x="18" y="33"/>
                        <a:pt x="18" y="33"/>
                        <a:pt x="18" y="33"/>
                      </a:cubicBezTo>
                      <a:cubicBezTo>
                        <a:pt x="18" y="33"/>
                        <a:pt x="18" y="33"/>
                        <a:pt x="18" y="33"/>
                      </a:cubicBezTo>
                      <a:cubicBezTo>
                        <a:pt x="18" y="33"/>
                        <a:pt x="18" y="33"/>
                        <a:pt x="18" y="33"/>
                      </a:cubicBezTo>
                      <a:cubicBezTo>
                        <a:pt x="18" y="33"/>
                        <a:pt x="18" y="33"/>
                        <a:pt x="18" y="33"/>
                      </a:cubicBezTo>
                      <a:cubicBezTo>
                        <a:pt x="19" y="34"/>
                        <a:pt x="19" y="34"/>
                        <a:pt x="19" y="34"/>
                      </a:cubicBezTo>
                      <a:cubicBezTo>
                        <a:pt x="19" y="34"/>
                        <a:pt x="19" y="34"/>
                        <a:pt x="19" y="34"/>
                      </a:cubicBezTo>
                      <a:cubicBezTo>
                        <a:pt x="19" y="34"/>
                        <a:pt x="19" y="34"/>
                        <a:pt x="19" y="34"/>
                      </a:cubicBezTo>
                      <a:cubicBezTo>
                        <a:pt x="19" y="33"/>
                        <a:pt x="19" y="33"/>
                        <a:pt x="19" y="33"/>
                      </a:cubicBezTo>
                      <a:cubicBezTo>
                        <a:pt x="19" y="33"/>
                        <a:pt x="19" y="33"/>
                        <a:pt x="19" y="33"/>
                      </a:cubicBezTo>
                      <a:cubicBezTo>
                        <a:pt x="18" y="33"/>
                        <a:pt x="18" y="33"/>
                        <a:pt x="18" y="33"/>
                      </a:cubicBezTo>
                      <a:cubicBezTo>
                        <a:pt x="18" y="33"/>
                        <a:pt x="18" y="33"/>
                        <a:pt x="18" y="33"/>
                      </a:cubicBezTo>
                      <a:cubicBezTo>
                        <a:pt x="18" y="32"/>
                        <a:pt x="18" y="32"/>
                        <a:pt x="18" y="32"/>
                      </a:cubicBezTo>
                      <a:cubicBezTo>
                        <a:pt x="19" y="32"/>
                        <a:pt x="19" y="32"/>
                        <a:pt x="19" y="32"/>
                      </a:cubicBezTo>
                      <a:cubicBezTo>
                        <a:pt x="19" y="32"/>
                        <a:pt x="19" y="32"/>
                        <a:pt x="19" y="32"/>
                      </a:cubicBezTo>
                      <a:cubicBezTo>
                        <a:pt x="19" y="32"/>
                        <a:pt x="19" y="32"/>
                        <a:pt x="19" y="32"/>
                      </a:cubicBezTo>
                      <a:cubicBezTo>
                        <a:pt x="19" y="31"/>
                        <a:pt x="19" y="31"/>
                        <a:pt x="19" y="31"/>
                      </a:cubicBezTo>
                      <a:cubicBezTo>
                        <a:pt x="19" y="31"/>
                        <a:pt x="19" y="31"/>
                        <a:pt x="19" y="31"/>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5" name="Freeform 352">
                  <a:extLst>
                    <a:ext uri="{FF2B5EF4-FFF2-40B4-BE49-F238E27FC236}">
                      <a16:creationId xmlns="" xmlns:a16="http://schemas.microsoft.com/office/drawing/2014/main" id="{0BB0CD4A-798F-45AD-9259-8D07488AEF0B}"/>
                    </a:ext>
                  </a:extLst>
                </p:cNvPr>
                <p:cNvSpPr>
                  <a:spLocks/>
                </p:cNvSpPr>
                <p:nvPr/>
              </p:nvSpPr>
              <p:spPr bwMode="auto">
                <a:xfrm>
                  <a:off x="7547963" y="3332713"/>
                  <a:ext cx="141548" cy="288339"/>
                </a:xfrm>
                <a:custGeom>
                  <a:avLst/>
                  <a:gdLst>
                    <a:gd name="T0" fmla="*/ 26 w 27"/>
                    <a:gd name="T1" fmla="*/ 43 h 55"/>
                    <a:gd name="T2" fmla="*/ 24 w 27"/>
                    <a:gd name="T3" fmla="*/ 41 h 55"/>
                    <a:gd name="T4" fmla="*/ 24 w 27"/>
                    <a:gd name="T5" fmla="*/ 40 h 55"/>
                    <a:gd name="T6" fmla="*/ 23 w 27"/>
                    <a:gd name="T7" fmla="*/ 39 h 55"/>
                    <a:gd name="T8" fmla="*/ 21 w 27"/>
                    <a:gd name="T9" fmla="*/ 37 h 55"/>
                    <a:gd name="T10" fmla="*/ 21 w 27"/>
                    <a:gd name="T11" fmla="*/ 37 h 55"/>
                    <a:gd name="T12" fmla="*/ 21 w 27"/>
                    <a:gd name="T13" fmla="*/ 35 h 55"/>
                    <a:gd name="T14" fmla="*/ 20 w 27"/>
                    <a:gd name="T15" fmla="*/ 35 h 55"/>
                    <a:gd name="T16" fmla="*/ 9 w 27"/>
                    <a:gd name="T17" fmla="*/ 0 h 55"/>
                    <a:gd name="T18" fmla="*/ 9 w 27"/>
                    <a:gd name="T19" fmla="*/ 2 h 55"/>
                    <a:gd name="T20" fmla="*/ 6 w 27"/>
                    <a:gd name="T21" fmla="*/ 2 h 55"/>
                    <a:gd name="T22" fmla="*/ 6 w 27"/>
                    <a:gd name="T23" fmla="*/ 3 h 55"/>
                    <a:gd name="T24" fmla="*/ 6 w 27"/>
                    <a:gd name="T25" fmla="*/ 4 h 55"/>
                    <a:gd name="T26" fmla="*/ 5 w 27"/>
                    <a:gd name="T27" fmla="*/ 5 h 55"/>
                    <a:gd name="T28" fmla="*/ 5 w 27"/>
                    <a:gd name="T29" fmla="*/ 7 h 55"/>
                    <a:gd name="T30" fmla="*/ 5 w 27"/>
                    <a:gd name="T31" fmla="*/ 8 h 55"/>
                    <a:gd name="T32" fmla="*/ 6 w 27"/>
                    <a:gd name="T33" fmla="*/ 9 h 55"/>
                    <a:gd name="T34" fmla="*/ 5 w 27"/>
                    <a:gd name="T35" fmla="*/ 13 h 55"/>
                    <a:gd name="T36" fmla="*/ 6 w 27"/>
                    <a:gd name="T37" fmla="*/ 15 h 55"/>
                    <a:gd name="T38" fmla="*/ 7 w 27"/>
                    <a:gd name="T39" fmla="*/ 16 h 55"/>
                    <a:gd name="T40" fmla="*/ 6 w 27"/>
                    <a:gd name="T41" fmla="*/ 17 h 55"/>
                    <a:gd name="T42" fmla="*/ 6 w 27"/>
                    <a:gd name="T43" fmla="*/ 18 h 55"/>
                    <a:gd name="T44" fmla="*/ 5 w 27"/>
                    <a:gd name="T45" fmla="*/ 20 h 55"/>
                    <a:gd name="T46" fmla="*/ 4 w 27"/>
                    <a:gd name="T47" fmla="*/ 22 h 55"/>
                    <a:gd name="T48" fmla="*/ 2 w 27"/>
                    <a:gd name="T49" fmla="*/ 23 h 55"/>
                    <a:gd name="T50" fmla="*/ 2 w 27"/>
                    <a:gd name="T51" fmla="*/ 27 h 55"/>
                    <a:gd name="T52" fmla="*/ 2 w 27"/>
                    <a:gd name="T53" fmla="*/ 30 h 55"/>
                    <a:gd name="T54" fmla="*/ 2 w 27"/>
                    <a:gd name="T55" fmla="*/ 32 h 55"/>
                    <a:gd name="T56" fmla="*/ 2 w 27"/>
                    <a:gd name="T57" fmla="*/ 33 h 55"/>
                    <a:gd name="T58" fmla="*/ 1 w 27"/>
                    <a:gd name="T59" fmla="*/ 35 h 55"/>
                    <a:gd name="T60" fmla="*/ 1 w 27"/>
                    <a:gd name="T61" fmla="*/ 37 h 55"/>
                    <a:gd name="T62" fmla="*/ 0 w 27"/>
                    <a:gd name="T63" fmla="*/ 39 h 55"/>
                    <a:gd name="T64" fmla="*/ 1 w 27"/>
                    <a:gd name="T65" fmla="*/ 44 h 55"/>
                    <a:gd name="T66" fmla="*/ 1 w 27"/>
                    <a:gd name="T67" fmla="*/ 45 h 55"/>
                    <a:gd name="T68" fmla="*/ 1 w 27"/>
                    <a:gd name="T69" fmla="*/ 46 h 55"/>
                    <a:gd name="T70" fmla="*/ 1 w 27"/>
                    <a:gd name="T71" fmla="*/ 46 h 55"/>
                    <a:gd name="T72" fmla="*/ 2 w 27"/>
                    <a:gd name="T73" fmla="*/ 48 h 55"/>
                    <a:gd name="T74" fmla="*/ 1 w 27"/>
                    <a:gd name="T75" fmla="*/ 51 h 55"/>
                    <a:gd name="T76" fmla="*/ 1 w 27"/>
                    <a:gd name="T77" fmla="*/ 52 h 55"/>
                    <a:gd name="T78" fmla="*/ 1 w 27"/>
                    <a:gd name="T79" fmla="*/ 53 h 55"/>
                    <a:gd name="T80" fmla="*/ 3 w 27"/>
                    <a:gd name="T81" fmla="*/ 54 h 55"/>
                    <a:gd name="T82" fmla="*/ 3 w 27"/>
                    <a:gd name="T83" fmla="*/ 55 h 55"/>
                    <a:gd name="T84" fmla="*/ 3 w 27"/>
                    <a:gd name="T85" fmla="*/ 55 h 55"/>
                    <a:gd name="T86" fmla="*/ 3 w 27"/>
                    <a:gd name="T87" fmla="*/ 55 h 55"/>
                    <a:gd name="T88" fmla="*/ 3 w 27"/>
                    <a:gd name="T89" fmla="*/ 55 h 55"/>
                    <a:gd name="T90" fmla="*/ 20 w 27"/>
                    <a:gd name="T91" fmla="*/ 52 h 55"/>
                    <a:gd name="T92" fmla="*/ 20 w 27"/>
                    <a:gd name="T93" fmla="*/ 51 h 55"/>
                    <a:gd name="T94" fmla="*/ 21 w 27"/>
                    <a:gd name="T95" fmla="*/ 50 h 55"/>
                    <a:gd name="T96" fmla="*/ 21 w 27"/>
                    <a:gd name="T97" fmla="*/ 49 h 55"/>
                    <a:gd name="T98" fmla="*/ 22 w 27"/>
                    <a:gd name="T99" fmla="*/ 49 h 55"/>
                    <a:gd name="T100" fmla="*/ 22 w 27"/>
                    <a:gd name="T101" fmla="*/ 49 h 55"/>
                    <a:gd name="T102" fmla="*/ 23 w 27"/>
                    <a:gd name="T103" fmla="*/ 48 h 55"/>
                    <a:gd name="T104" fmla="*/ 23 w 27"/>
                    <a:gd name="T105" fmla="*/ 48 h 55"/>
                    <a:gd name="T106" fmla="*/ 25 w 27"/>
                    <a:gd name="T107" fmla="*/ 47 h 55"/>
                    <a:gd name="T108" fmla="*/ 26 w 27"/>
                    <a:gd name="T109" fmla="*/ 46 h 55"/>
                    <a:gd name="T110" fmla="*/ 26 w 27"/>
                    <a:gd name="T111" fmla="*/ 4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55">
                      <a:moveTo>
                        <a:pt x="27" y="42"/>
                      </a:moveTo>
                      <a:cubicBezTo>
                        <a:pt x="26" y="42"/>
                        <a:pt x="26" y="42"/>
                        <a:pt x="26" y="42"/>
                      </a:cubicBezTo>
                      <a:cubicBezTo>
                        <a:pt x="26" y="42"/>
                        <a:pt x="26" y="42"/>
                        <a:pt x="26" y="42"/>
                      </a:cubicBezTo>
                      <a:cubicBezTo>
                        <a:pt x="26" y="43"/>
                        <a:pt x="26" y="43"/>
                        <a:pt x="26" y="43"/>
                      </a:cubicBezTo>
                      <a:cubicBezTo>
                        <a:pt x="26" y="42"/>
                        <a:pt x="26" y="42"/>
                        <a:pt x="26" y="42"/>
                      </a:cubicBezTo>
                      <a:cubicBezTo>
                        <a:pt x="25" y="42"/>
                        <a:pt x="25" y="42"/>
                        <a:pt x="25" y="41"/>
                      </a:cubicBezTo>
                      <a:cubicBezTo>
                        <a:pt x="24" y="41"/>
                        <a:pt x="24" y="41"/>
                        <a:pt x="24" y="41"/>
                      </a:cubicBezTo>
                      <a:cubicBezTo>
                        <a:pt x="24" y="41"/>
                        <a:pt x="24" y="41"/>
                        <a:pt x="24" y="41"/>
                      </a:cubicBezTo>
                      <a:cubicBezTo>
                        <a:pt x="24" y="41"/>
                        <a:pt x="24" y="41"/>
                        <a:pt x="24" y="41"/>
                      </a:cubicBezTo>
                      <a:cubicBezTo>
                        <a:pt x="24" y="40"/>
                        <a:pt x="24" y="40"/>
                        <a:pt x="24" y="40"/>
                      </a:cubicBezTo>
                      <a:cubicBezTo>
                        <a:pt x="24" y="40"/>
                        <a:pt x="24" y="40"/>
                        <a:pt x="24" y="40"/>
                      </a:cubicBezTo>
                      <a:cubicBezTo>
                        <a:pt x="24" y="40"/>
                        <a:pt x="24" y="40"/>
                        <a:pt x="24" y="40"/>
                      </a:cubicBezTo>
                      <a:cubicBezTo>
                        <a:pt x="24" y="39"/>
                        <a:pt x="24" y="39"/>
                        <a:pt x="24" y="39"/>
                      </a:cubicBezTo>
                      <a:cubicBezTo>
                        <a:pt x="24" y="39"/>
                        <a:pt x="24" y="39"/>
                        <a:pt x="24" y="39"/>
                      </a:cubicBezTo>
                      <a:cubicBezTo>
                        <a:pt x="24" y="39"/>
                        <a:pt x="24" y="39"/>
                        <a:pt x="24" y="39"/>
                      </a:cubicBezTo>
                      <a:cubicBezTo>
                        <a:pt x="23" y="39"/>
                        <a:pt x="23" y="39"/>
                        <a:pt x="23" y="39"/>
                      </a:cubicBezTo>
                      <a:cubicBezTo>
                        <a:pt x="23" y="39"/>
                        <a:pt x="22" y="38"/>
                        <a:pt x="22" y="38"/>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6"/>
                        <a:pt x="21" y="36"/>
                        <a:pt x="21" y="36"/>
                      </a:cubicBezTo>
                      <a:cubicBezTo>
                        <a:pt x="21" y="36"/>
                        <a:pt x="21" y="36"/>
                        <a:pt x="21" y="36"/>
                      </a:cubicBezTo>
                      <a:cubicBezTo>
                        <a:pt x="21" y="36"/>
                        <a:pt x="21" y="36"/>
                        <a:pt x="21" y="36"/>
                      </a:cubicBezTo>
                      <a:cubicBezTo>
                        <a:pt x="21" y="35"/>
                        <a:pt x="21" y="35"/>
                        <a:pt x="21" y="35"/>
                      </a:cubicBezTo>
                      <a:cubicBezTo>
                        <a:pt x="21" y="35"/>
                        <a:pt x="21" y="35"/>
                        <a:pt x="21" y="35"/>
                      </a:cubicBezTo>
                      <a:cubicBezTo>
                        <a:pt x="21" y="35"/>
                        <a:pt x="21" y="35"/>
                        <a:pt x="21" y="35"/>
                      </a:cubicBezTo>
                      <a:cubicBezTo>
                        <a:pt x="21" y="35"/>
                        <a:pt x="21" y="35"/>
                        <a:pt x="21" y="35"/>
                      </a:cubicBezTo>
                      <a:cubicBezTo>
                        <a:pt x="20" y="35"/>
                        <a:pt x="20" y="35"/>
                        <a:pt x="20" y="35"/>
                      </a:cubicBezTo>
                      <a:cubicBezTo>
                        <a:pt x="20" y="34"/>
                        <a:pt x="20" y="34"/>
                        <a:pt x="20" y="34"/>
                      </a:cubicBezTo>
                      <a:cubicBezTo>
                        <a:pt x="20" y="34"/>
                        <a:pt x="20" y="34"/>
                        <a:pt x="20" y="34"/>
                      </a:cubicBezTo>
                      <a:cubicBezTo>
                        <a:pt x="17" y="23"/>
                        <a:pt x="13" y="12"/>
                        <a:pt x="9" y="0"/>
                      </a:cubicBezTo>
                      <a:cubicBezTo>
                        <a:pt x="9" y="0"/>
                        <a:pt x="9" y="0"/>
                        <a:pt x="9" y="0"/>
                      </a:cubicBezTo>
                      <a:cubicBezTo>
                        <a:pt x="9" y="1"/>
                        <a:pt x="9" y="1"/>
                        <a:pt x="9" y="1"/>
                      </a:cubicBezTo>
                      <a:cubicBezTo>
                        <a:pt x="9" y="1"/>
                        <a:pt x="9" y="1"/>
                        <a:pt x="9" y="1"/>
                      </a:cubicBezTo>
                      <a:cubicBezTo>
                        <a:pt x="9" y="2"/>
                        <a:pt x="9" y="2"/>
                        <a:pt x="9" y="2"/>
                      </a:cubicBezTo>
                      <a:cubicBezTo>
                        <a:pt x="9" y="2"/>
                        <a:pt x="9" y="2"/>
                        <a:pt x="9" y="2"/>
                      </a:cubicBezTo>
                      <a:cubicBezTo>
                        <a:pt x="8" y="2"/>
                        <a:pt x="8" y="2"/>
                        <a:pt x="8" y="2"/>
                      </a:cubicBezTo>
                      <a:cubicBezTo>
                        <a:pt x="8" y="2"/>
                        <a:pt x="8" y="2"/>
                        <a:pt x="8" y="2"/>
                      </a:cubicBezTo>
                      <a:cubicBezTo>
                        <a:pt x="7" y="1"/>
                        <a:pt x="7" y="1"/>
                        <a:pt x="7" y="1"/>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5" y="3"/>
                        <a:pt x="5" y="3"/>
                        <a:pt x="5" y="3"/>
                      </a:cubicBezTo>
                      <a:cubicBezTo>
                        <a:pt x="5" y="3"/>
                        <a:pt x="5" y="3"/>
                        <a:pt x="5" y="3"/>
                      </a:cubicBezTo>
                      <a:cubicBezTo>
                        <a:pt x="5" y="3"/>
                        <a:pt x="5" y="3"/>
                        <a:pt x="5" y="3"/>
                      </a:cubicBezTo>
                      <a:cubicBezTo>
                        <a:pt x="6" y="4"/>
                        <a:pt x="6" y="4"/>
                        <a:pt x="6" y="4"/>
                      </a:cubicBezTo>
                      <a:cubicBezTo>
                        <a:pt x="6" y="4"/>
                        <a:pt x="6" y="4"/>
                        <a:pt x="6" y="4"/>
                      </a:cubicBezTo>
                      <a:cubicBezTo>
                        <a:pt x="5" y="5"/>
                        <a:pt x="5" y="5"/>
                        <a:pt x="5" y="5"/>
                      </a:cubicBezTo>
                      <a:cubicBezTo>
                        <a:pt x="5" y="5"/>
                        <a:pt x="5" y="5"/>
                        <a:pt x="5" y="5"/>
                      </a:cubicBezTo>
                      <a:cubicBezTo>
                        <a:pt x="5" y="5"/>
                        <a:pt x="5" y="5"/>
                        <a:pt x="5" y="5"/>
                      </a:cubicBezTo>
                      <a:cubicBezTo>
                        <a:pt x="5" y="6"/>
                        <a:pt x="5" y="6"/>
                        <a:pt x="5" y="6"/>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6" y="9"/>
                        <a:pt x="6" y="9"/>
                        <a:pt x="6" y="9"/>
                      </a:cubicBezTo>
                      <a:cubicBezTo>
                        <a:pt x="6" y="9"/>
                        <a:pt x="6" y="9"/>
                        <a:pt x="6" y="9"/>
                      </a:cubicBezTo>
                      <a:cubicBezTo>
                        <a:pt x="6" y="10"/>
                        <a:pt x="6" y="10"/>
                        <a:pt x="6" y="10"/>
                      </a:cubicBezTo>
                      <a:cubicBezTo>
                        <a:pt x="5" y="11"/>
                        <a:pt x="5" y="11"/>
                        <a:pt x="5" y="12"/>
                      </a:cubicBezTo>
                      <a:cubicBezTo>
                        <a:pt x="5" y="13"/>
                        <a:pt x="5" y="13"/>
                        <a:pt x="5" y="13"/>
                      </a:cubicBezTo>
                      <a:cubicBezTo>
                        <a:pt x="5" y="13"/>
                        <a:pt x="5" y="13"/>
                        <a:pt x="5" y="13"/>
                      </a:cubicBezTo>
                      <a:cubicBezTo>
                        <a:pt x="5" y="14"/>
                        <a:pt x="5" y="14"/>
                        <a:pt x="5" y="14"/>
                      </a:cubicBezTo>
                      <a:cubicBezTo>
                        <a:pt x="5" y="14"/>
                        <a:pt x="5" y="14"/>
                        <a:pt x="5" y="14"/>
                      </a:cubicBezTo>
                      <a:cubicBezTo>
                        <a:pt x="6" y="14"/>
                        <a:pt x="6" y="14"/>
                        <a:pt x="6" y="14"/>
                      </a:cubicBezTo>
                      <a:cubicBezTo>
                        <a:pt x="6" y="15"/>
                        <a:pt x="6" y="15"/>
                        <a:pt x="6" y="15"/>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9"/>
                        <a:pt x="6" y="19"/>
                        <a:pt x="6" y="19"/>
                      </a:cubicBezTo>
                      <a:cubicBezTo>
                        <a:pt x="6" y="19"/>
                        <a:pt x="6" y="19"/>
                        <a:pt x="6" y="19"/>
                      </a:cubicBezTo>
                      <a:cubicBezTo>
                        <a:pt x="6" y="19"/>
                        <a:pt x="6" y="19"/>
                        <a:pt x="6" y="19"/>
                      </a:cubicBezTo>
                      <a:cubicBezTo>
                        <a:pt x="5" y="20"/>
                        <a:pt x="5" y="20"/>
                        <a:pt x="5" y="20"/>
                      </a:cubicBezTo>
                      <a:cubicBezTo>
                        <a:pt x="4" y="21"/>
                        <a:pt x="4" y="21"/>
                        <a:pt x="4" y="21"/>
                      </a:cubicBezTo>
                      <a:cubicBezTo>
                        <a:pt x="4" y="21"/>
                        <a:pt x="4" y="21"/>
                        <a:pt x="4" y="21"/>
                      </a:cubicBezTo>
                      <a:cubicBezTo>
                        <a:pt x="4" y="22"/>
                        <a:pt x="4" y="22"/>
                        <a:pt x="4" y="22"/>
                      </a:cubicBezTo>
                      <a:cubicBezTo>
                        <a:pt x="4" y="22"/>
                        <a:pt x="4" y="22"/>
                        <a:pt x="4" y="22"/>
                      </a:cubicBezTo>
                      <a:cubicBezTo>
                        <a:pt x="3" y="22"/>
                        <a:pt x="3" y="22"/>
                        <a:pt x="3" y="22"/>
                      </a:cubicBezTo>
                      <a:cubicBezTo>
                        <a:pt x="3" y="22"/>
                        <a:pt x="3" y="22"/>
                        <a:pt x="3" y="22"/>
                      </a:cubicBezTo>
                      <a:cubicBezTo>
                        <a:pt x="2" y="22"/>
                        <a:pt x="2" y="22"/>
                        <a:pt x="2" y="22"/>
                      </a:cubicBezTo>
                      <a:cubicBezTo>
                        <a:pt x="2" y="23"/>
                        <a:pt x="2" y="23"/>
                        <a:pt x="2" y="23"/>
                      </a:cubicBezTo>
                      <a:cubicBezTo>
                        <a:pt x="2" y="24"/>
                        <a:pt x="2" y="24"/>
                        <a:pt x="2" y="24"/>
                      </a:cubicBezTo>
                      <a:cubicBezTo>
                        <a:pt x="2" y="25"/>
                        <a:pt x="2" y="25"/>
                        <a:pt x="2" y="25"/>
                      </a:cubicBezTo>
                      <a:cubicBezTo>
                        <a:pt x="2" y="27"/>
                        <a:pt x="2" y="27"/>
                        <a:pt x="2" y="27"/>
                      </a:cubicBezTo>
                      <a:cubicBezTo>
                        <a:pt x="2" y="27"/>
                        <a:pt x="2" y="27"/>
                        <a:pt x="2" y="27"/>
                      </a:cubicBezTo>
                      <a:cubicBezTo>
                        <a:pt x="2" y="28"/>
                        <a:pt x="2" y="28"/>
                        <a:pt x="2" y="28"/>
                      </a:cubicBezTo>
                      <a:cubicBezTo>
                        <a:pt x="2" y="29"/>
                        <a:pt x="2" y="29"/>
                        <a:pt x="2" y="29"/>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2"/>
                        <a:pt x="2" y="32"/>
                        <a:pt x="2" y="32"/>
                      </a:cubicBezTo>
                      <a:cubicBezTo>
                        <a:pt x="2" y="32"/>
                        <a:pt x="2" y="32"/>
                        <a:pt x="2" y="32"/>
                      </a:cubicBezTo>
                      <a:cubicBezTo>
                        <a:pt x="2" y="32"/>
                        <a:pt x="2" y="32"/>
                        <a:pt x="2" y="32"/>
                      </a:cubicBezTo>
                      <a:cubicBezTo>
                        <a:pt x="2" y="33"/>
                        <a:pt x="2" y="33"/>
                        <a:pt x="2" y="33"/>
                      </a:cubicBezTo>
                      <a:cubicBezTo>
                        <a:pt x="2" y="33"/>
                        <a:pt x="2" y="33"/>
                        <a:pt x="2" y="33"/>
                      </a:cubicBezTo>
                      <a:cubicBezTo>
                        <a:pt x="2" y="34"/>
                        <a:pt x="2" y="34"/>
                        <a:pt x="2" y="34"/>
                      </a:cubicBezTo>
                      <a:cubicBezTo>
                        <a:pt x="2" y="34"/>
                        <a:pt x="2" y="34"/>
                        <a:pt x="2" y="34"/>
                      </a:cubicBezTo>
                      <a:cubicBezTo>
                        <a:pt x="1" y="35"/>
                        <a:pt x="1" y="35"/>
                        <a:pt x="1" y="35"/>
                      </a:cubicBezTo>
                      <a:cubicBezTo>
                        <a:pt x="1" y="35"/>
                        <a:pt x="1" y="35"/>
                        <a:pt x="1" y="35"/>
                      </a:cubicBezTo>
                      <a:cubicBezTo>
                        <a:pt x="1" y="36"/>
                        <a:pt x="1" y="36"/>
                        <a:pt x="1" y="36"/>
                      </a:cubicBezTo>
                      <a:cubicBezTo>
                        <a:pt x="1" y="36"/>
                        <a:pt x="1" y="36"/>
                        <a:pt x="1" y="36"/>
                      </a:cubicBezTo>
                      <a:cubicBezTo>
                        <a:pt x="1" y="37"/>
                        <a:pt x="1" y="37"/>
                        <a:pt x="1" y="37"/>
                      </a:cubicBezTo>
                      <a:cubicBezTo>
                        <a:pt x="1" y="37"/>
                        <a:pt x="1" y="37"/>
                        <a:pt x="1" y="37"/>
                      </a:cubicBezTo>
                      <a:cubicBezTo>
                        <a:pt x="1" y="38"/>
                        <a:pt x="1" y="38"/>
                        <a:pt x="1" y="38"/>
                      </a:cubicBezTo>
                      <a:cubicBezTo>
                        <a:pt x="1" y="38"/>
                        <a:pt x="1" y="38"/>
                        <a:pt x="1" y="38"/>
                      </a:cubicBezTo>
                      <a:cubicBezTo>
                        <a:pt x="0" y="39"/>
                        <a:pt x="0" y="39"/>
                        <a:pt x="0" y="39"/>
                      </a:cubicBezTo>
                      <a:cubicBezTo>
                        <a:pt x="0" y="39"/>
                        <a:pt x="0" y="39"/>
                        <a:pt x="0" y="39"/>
                      </a:cubicBezTo>
                      <a:cubicBezTo>
                        <a:pt x="0" y="40"/>
                        <a:pt x="0" y="40"/>
                        <a:pt x="0" y="40"/>
                      </a:cubicBezTo>
                      <a:cubicBezTo>
                        <a:pt x="1" y="43"/>
                        <a:pt x="1" y="43"/>
                        <a:pt x="1" y="43"/>
                      </a:cubicBezTo>
                      <a:cubicBezTo>
                        <a:pt x="1" y="44"/>
                        <a:pt x="1" y="44"/>
                        <a:pt x="1" y="44"/>
                      </a:cubicBezTo>
                      <a:cubicBezTo>
                        <a:pt x="1" y="44"/>
                        <a:pt x="1" y="44"/>
                        <a:pt x="1" y="44"/>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6"/>
                        <a:pt x="1" y="46"/>
                        <a:pt x="1" y="46"/>
                      </a:cubicBezTo>
                      <a:cubicBezTo>
                        <a:pt x="1" y="46"/>
                        <a:pt x="1" y="46"/>
                        <a:pt x="1" y="46"/>
                      </a:cubicBezTo>
                      <a:cubicBezTo>
                        <a:pt x="1" y="46"/>
                        <a:pt x="1" y="46"/>
                        <a:pt x="1" y="46"/>
                      </a:cubicBezTo>
                      <a:cubicBezTo>
                        <a:pt x="1" y="46"/>
                        <a:pt x="1" y="46"/>
                        <a:pt x="1" y="46"/>
                      </a:cubicBezTo>
                      <a:cubicBezTo>
                        <a:pt x="1" y="46"/>
                        <a:pt x="1" y="46"/>
                        <a:pt x="1" y="46"/>
                      </a:cubicBezTo>
                      <a:cubicBezTo>
                        <a:pt x="1" y="47"/>
                        <a:pt x="1" y="47"/>
                        <a:pt x="1" y="47"/>
                      </a:cubicBezTo>
                      <a:cubicBezTo>
                        <a:pt x="1" y="47"/>
                        <a:pt x="1" y="47"/>
                        <a:pt x="1" y="47"/>
                      </a:cubicBezTo>
                      <a:cubicBezTo>
                        <a:pt x="2" y="48"/>
                        <a:pt x="2" y="48"/>
                        <a:pt x="2" y="48"/>
                      </a:cubicBezTo>
                      <a:cubicBezTo>
                        <a:pt x="2" y="48"/>
                        <a:pt x="2" y="48"/>
                        <a:pt x="2" y="48"/>
                      </a:cubicBezTo>
                      <a:cubicBezTo>
                        <a:pt x="2" y="49"/>
                        <a:pt x="2" y="49"/>
                        <a:pt x="2" y="49"/>
                      </a:cubicBezTo>
                      <a:cubicBezTo>
                        <a:pt x="2" y="50"/>
                        <a:pt x="2" y="50"/>
                        <a:pt x="2" y="50"/>
                      </a:cubicBezTo>
                      <a:cubicBezTo>
                        <a:pt x="2" y="50"/>
                        <a:pt x="2" y="50"/>
                        <a:pt x="2" y="50"/>
                      </a:cubicBezTo>
                      <a:cubicBezTo>
                        <a:pt x="1" y="51"/>
                        <a:pt x="1" y="51"/>
                        <a:pt x="1" y="51"/>
                      </a:cubicBezTo>
                      <a:cubicBezTo>
                        <a:pt x="1" y="51"/>
                        <a:pt x="1" y="51"/>
                        <a:pt x="1" y="51"/>
                      </a:cubicBezTo>
                      <a:cubicBezTo>
                        <a:pt x="1" y="51"/>
                        <a:pt x="1" y="51"/>
                        <a:pt x="1" y="51"/>
                      </a:cubicBezTo>
                      <a:cubicBezTo>
                        <a:pt x="1" y="52"/>
                        <a:pt x="1" y="52"/>
                        <a:pt x="1" y="52"/>
                      </a:cubicBezTo>
                      <a:cubicBezTo>
                        <a:pt x="1" y="52"/>
                        <a:pt x="1" y="52"/>
                        <a:pt x="1" y="52"/>
                      </a:cubicBezTo>
                      <a:cubicBezTo>
                        <a:pt x="1" y="53"/>
                        <a:pt x="1" y="53"/>
                        <a:pt x="1" y="53"/>
                      </a:cubicBezTo>
                      <a:cubicBezTo>
                        <a:pt x="1" y="53"/>
                        <a:pt x="1" y="53"/>
                        <a:pt x="1" y="53"/>
                      </a:cubicBezTo>
                      <a:cubicBezTo>
                        <a:pt x="1" y="53"/>
                        <a:pt x="1" y="53"/>
                        <a:pt x="1" y="53"/>
                      </a:cubicBezTo>
                      <a:cubicBezTo>
                        <a:pt x="1" y="53"/>
                        <a:pt x="1" y="53"/>
                        <a:pt x="1" y="53"/>
                      </a:cubicBezTo>
                      <a:cubicBezTo>
                        <a:pt x="2" y="54"/>
                        <a:pt x="2" y="54"/>
                        <a:pt x="2" y="54"/>
                      </a:cubicBezTo>
                      <a:cubicBezTo>
                        <a:pt x="2" y="54"/>
                        <a:pt x="2" y="54"/>
                        <a:pt x="2" y="54"/>
                      </a:cubicBezTo>
                      <a:cubicBezTo>
                        <a:pt x="2" y="54"/>
                        <a:pt x="2" y="54"/>
                        <a:pt x="2" y="54"/>
                      </a:cubicBezTo>
                      <a:cubicBezTo>
                        <a:pt x="3" y="54"/>
                        <a:pt x="3" y="54"/>
                        <a:pt x="3" y="54"/>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9" y="54"/>
                        <a:pt x="14" y="53"/>
                        <a:pt x="20" y="52"/>
                      </a:cubicBezTo>
                      <a:cubicBezTo>
                        <a:pt x="20" y="52"/>
                        <a:pt x="20" y="52"/>
                        <a:pt x="20" y="52"/>
                      </a:cubicBezTo>
                      <a:cubicBezTo>
                        <a:pt x="20" y="51"/>
                        <a:pt x="20" y="51"/>
                        <a:pt x="20" y="51"/>
                      </a:cubicBezTo>
                      <a:cubicBezTo>
                        <a:pt x="20" y="51"/>
                        <a:pt x="20" y="51"/>
                        <a:pt x="20" y="51"/>
                      </a:cubicBezTo>
                      <a:cubicBezTo>
                        <a:pt x="20" y="51"/>
                        <a:pt x="20" y="51"/>
                        <a:pt x="20" y="51"/>
                      </a:cubicBezTo>
                      <a:cubicBezTo>
                        <a:pt x="21" y="51"/>
                        <a:pt x="21" y="51"/>
                        <a:pt x="21" y="51"/>
                      </a:cubicBezTo>
                      <a:cubicBezTo>
                        <a:pt x="21" y="51"/>
                        <a:pt x="21" y="51"/>
                        <a:pt x="21" y="51"/>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49"/>
                        <a:pt x="21" y="49"/>
                        <a:pt x="21" y="49"/>
                      </a:cubicBezTo>
                      <a:cubicBezTo>
                        <a:pt x="21" y="49"/>
                        <a:pt x="21" y="49"/>
                        <a:pt x="21" y="49"/>
                      </a:cubicBezTo>
                      <a:cubicBezTo>
                        <a:pt x="21" y="49"/>
                        <a:pt x="21" y="49"/>
                        <a:pt x="21" y="49"/>
                      </a:cubicBezTo>
                      <a:cubicBezTo>
                        <a:pt x="21" y="49"/>
                        <a:pt x="21" y="49"/>
                        <a:pt x="21"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4" y="47"/>
                        <a:pt x="24" y="47"/>
                        <a:pt x="24" y="47"/>
                      </a:cubicBezTo>
                      <a:cubicBezTo>
                        <a:pt x="24" y="47"/>
                        <a:pt x="24" y="47"/>
                        <a:pt x="24" y="47"/>
                      </a:cubicBezTo>
                      <a:cubicBezTo>
                        <a:pt x="25" y="47"/>
                        <a:pt x="25" y="47"/>
                        <a:pt x="25" y="47"/>
                      </a:cubicBezTo>
                      <a:cubicBezTo>
                        <a:pt x="25" y="47"/>
                        <a:pt x="25" y="47"/>
                        <a:pt x="25" y="47"/>
                      </a:cubicBezTo>
                      <a:cubicBezTo>
                        <a:pt x="25" y="47"/>
                        <a:pt x="25" y="47"/>
                        <a:pt x="25" y="47"/>
                      </a:cubicBezTo>
                      <a:cubicBezTo>
                        <a:pt x="26" y="46"/>
                        <a:pt x="26" y="46"/>
                        <a:pt x="26" y="46"/>
                      </a:cubicBezTo>
                      <a:cubicBezTo>
                        <a:pt x="26" y="46"/>
                        <a:pt x="26" y="46"/>
                        <a:pt x="26" y="46"/>
                      </a:cubicBezTo>
                      <a:cubicBezTo>
                        <a:pt x="26" y="46"/>
                        <a:pt x="26" y="46"/>
                        <a:pt x="26" y="46"/>
                      </a:cubicBezTo>
                      <a:cubicBezTo>
                        <a:pt x="26" y="45"/>
                        <a:pt x="26" y="45"/>
                        <a:pt x="26" y="45"/>
                      </a:cubicBezTo>
                      <a:cubicBezTo>
                        <a:pt x="26" y="43"/>
                        <a:pt x="26" y="43"/>
                        <a:pt x="26" y="43"/>
                      </a:cubicBezTo>
                      <a:cubicBezTo>
                        <a:pt x="26" y="43"/>
                        <a:pt x="26" y="43"/>
                        <a:pt x="26" y="43"/>
                      </a:cubicBezTo>
                      <a:cubicBezTo>
                        <a:pt x="26" y="43"/>
                        <a:pt x="26" y="43"/>
                        <a:pt x="26" y="43"/>
                      </a:cubicBezTo>
                      <a:cubicBezTo>
                        <a:pt x="27" y="43"/>
                        <a:pt x="27" y="43"/>
                        <a:pt x="27" y="43"/>
                      </a:cubicBezTo>
                      <a:lnTo>
                        <a:pt x="27" y="42"/>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6" name="Freeform 360">
                  <a:extLst>
                    <a:ext uri="{FF2B5EF4-FFF2-40B4-BE49-F238E27FC236}">
                      <a16:creationId xmlns="" xmlns:a16="http://schemas.microsoft.com/office/drawing/2014/main" id="{E915746C-161F-4DD5-9668-39927301F981}"/>
                    </a:ext>
                  </a:extLst>
                </p:cNvPr>
                <p:cNvSpPr>
                  <a:spLocks noEditPoints="1"/>
                </p:cNvSpPr>
                <p:nvPr/>
              </p:nvSpPr>
              <p:spPr bwMode="auto">
                <a:xfrm>
                  <a:off x="7506023" y="3573869"/>
                  <a:ext cx="288339" cy="167761"/>
                </a:xfrm>
                <a:custGeom>
                  <a:avLst/>
                  <a:gdLst>
                    <a:gd name="T0" fmla="*/ 45 w 55"/>
                    <a:gd name="T1" fmla="*/ 27 h 32"/>
                    <a:gd name="T2" fmla="*/ 44 w 55"/>
                    <a:gd name="T3" fmla="*/ 27 h 32"/>
                    <a:gd name="T4" fmla="*/ 41 w 55"/>
                    <a:gd name="T5" fmla="*/ 30 h 32"/>
                    <a:gd name="T6" fmla="*/ 44 w 55"/>
                    <a:gd name="T7" fmla="*/ 29 h 32"/>
                    <a:gd name="T8" fmla="*/ 40 w 55"/>
                    <a:gd name="T9" fmla="*/ 29 h 32"/>
                    <a:gd name="T10" fmla="*/ 42 w 55"/>
                    <a:gd name="T11" fmla="*/ 27 h 32"/>
                    <a:gd name="T12" fmla="*/ 42 w 55"/>
                    <a:gd name="T13" fmla="*/ 27 h 32"/>
                    <a:gd name="T14" fmla="*/ 52 w 55"/>
                    <a:gd name="T15" fmla="*/ 18 h 32"/>
                    <a:gd name="T16" fmla="*/ 52 w 55"/>
                    <a:gd name="T17" fmla="*/ 17 h 32"/>
                    <a:gd name="T18" fmla="*/ 47 w 55"/>
                    <a:gd name="T19" fmla="*/ 13 h 32"/>
                    <a:gd name="T20" fmla="*/ 47 w 55"/>
                    <a:gd name="T21" fmla="*/ 14 h 32"/>
                    <a:gd name="T22" fmla="*/ 49 w 55"/>
                    <a:gd name="T23" fmla="*/ 14 h 32"/>
                    <a:gd name="T24" fmla="*/ 51 w 55"/>
                    <a:gd name="T25" fmla="*/ 15 h 32"/>
                    <a:gd name="T26" fmla="*/ 50 w 55"/>
                    <a:gd name="T27" fmla="*/ 19 h 32"/>
                    <a:gd name="T28" fmla="*/ 48 w 55"/>
                    <a:gd name="T29" fmla="*/ 20 h 32"/>
                    <a:gd name="T30" fmla="*/ 42 w 55"/>
                    <a:gd name="T31" fmla="*/ 17 h 32"/>
                    <a:gd name="T32" fmla="*/ 41 w 55"/>
                    <a:gd name="T33" fmla="*/ 15 h 32"/>
                    <a:gd name="T34" fmla="*/ 42 w 55"/>
                    <a:gd name="T35" fmla="*/ 16 h 32"/>
                    <a:gd name="T36" fmla="*/ 39 w 55"/>
                    <a:gd name="T37" fmla="*/ 13 h 32"/>
                    <a:gd name="T38" fmla="*/ 36 w 55"/>
                    <a:gd name="T39" fmla="*/ 12 h 32"/>
                    <a:gd name="T40" fmla="*/ 35 w 55"/>
                    <a:gd name="T41" fmla="*/ 13 h 32"/>
                    <a:gd name="T42" fmla="*/ 35 w 55"/>
                    <a:gd name="T43" fmla="*/ 12 h 32"/>
                    <a:gd name="T44" fmla="*/ 34 w 55"/>
                    <a:gd name="T45" fmla="*/ 11 h 32"/>
                    <a:gd name="T46" fmla="*/ 34 w 55"/>
                    <a:gd name="T47" fmla="*/ 11 h 32"/>
                    <a:gd name="T48" fmla="*/ 34 w 55"/>
                    <a:gd name="T49" fmla="*/ 9 h 32"/>
                    <a:gd name="T50" fmla="*/ 35 w 55"/>
                    <a:gd name="T51" fmla="*/ 8 h 32"/>
                    <a:gd name="T52" fmla="*/ 35 w 55"/>
                    <a:gd name="T53" fmla="*/ 7 h 32"/>
                    <a:gd name="T54" fmla="*/ 37 w 55"/>
                    <a:gd name="T55" fmla="*/ 6 h 32"/>
                    <a:gd name="T56" fmla="*/ 38 w 55"/>
                    <a:gd name="T57" fmla="*/ 5 h 32"/>
                    <a:gd name="T58" fmla="*/ 38 w 55"/>
                    <a:gd name="T59" fmla="*/ 4 h 32"/>
                    <a:gd name="T60" fmla="*/ 37 w 55"/>
                    <a:gd name="T61" fmla="*/ 4 h 32"/>
                    <a:gd name="T62" fmla="*/ 35 w 55"/>
                    <a:gd name="T63" fmla="*/ 3 h 32"/>
                    <a:gd name="T64" fmla="*/ 34 w 55"/>
                    <a:gd name="T65" fmla="*/ 2 h 32"/>
                    <a:gd name="T66" fmla="*/ 32 w 55"/>
                    <a:gd name="T67" fmla="*/ 1 h 32"/>
                    <a:gd name="T68" fmla="*/ 30 w 55"/>
                    <a:gd name="T69" fmla="*/ 3 h 32"/>
                    <a:gd name="T70" fmla="*/ 29 w 55"/>
                    <a:gd name="T71" fmla="*/ 4 h 32"/>
                    <a:gd name="T72" fmla="*/ 28 w 55"/>
                    <a:gd name="T73" fmla="*/ 6 h 32"/>
                    <a:gd name="T74" fmla="*/ 11 w 55"/>
                    <a:gd name="T75" fmla="*/ 9 h 32"/>
                    <a:gd name="T76" fmla="*/ 3 w 55"/>
                    <a:gd name="T77" fmla="*/ 11 h 32"/>
                    <a:gd name="T78" fmla="*/ 10 w 55"/>
                    <a:gd name="T79" fmla="*/ 24 h 32"/>
                    <a:gd name="T80" fmla="*/ 29 w 55"/>
                    <a:gd name="T81" fmla="*/ 19 h 32"/>
                    <a:gd name="T82" fmla="*/ 32 w 55"/>
                    <a:gd name="T83" fmla="*/ 21 h 32"/>
                    <a:gd name="T84" fmla="*/ 32 w 55"/>
                    <a:gd name="T85" fmla="*/ 23 h 32"/>
                    <a:gd name="T86" fmla="*/ 34 w 55"/>
                    <a:gd name="T87" fmla="*/ 24 h 32"/>
                    <a:gd name="T88" fmla="*/ 35 w 55"/>
                    <a:gd name="T89" fmla="*/ 25 h 32"/>
                    <a:gd name="T90" fmla="*/ 37 w 55"/>
                    <a:gd name="T91" fmla="*/ 27 h 32"/>
                    <a:gd name="T92" fmla="*/ 39 w 55"/>
                    <a:gd name="T93" fmla="*/ 27 h 32"/>
                    <a:gd name="T94" fmla="*/ 40 w 55"/>
                    <a:gd name="T95" fmla="*/ 25 h 32"/>
                    <a:gd name="T96" fmla="*/ 40 w 55"/>
                    <a:gd name="T97" fmla="*/ 24 h 32"/>
                    <a:gd name="T98" fmla="*/ 41 w 55"/>
                    <a:gd name="T99" fmla="*/ 22 h 32"/>
                    <a:gd name="T100" fmla="*/ 43 w 55"/>
                    <a:gd name="T101" fmla="*/ 22 h 32"/>
                    <a:gd name="T102" fmla="*/ 43 w 55"/>
                    <a:gd name="T103" fmla="*/ 26 h 32"/>
                    <a:gd name="T104" fmla="*/ 46 w 55"/>
                    <a:gd name="T105" fmla="*/ 22 h 32"/>
                    <a:gd name="T106" fmla="*/ 48 w 55"/>
                    <a:gd name="T107" fmla="*/ 22 h 32"/>
                    <a:gd name="T108" fmla="*/ 54 w 55"/>
                    <a:gd name="T109" fmla="*/ 27 h 32"/>
                    <a:gd name="T110" fmla="*/ 53 w 55"/>
                    <a:gd name="T111" fmla="*/ 27 h 32"/>
                    <a:gd name="T112" fmla="*/ 52 w 55"/>
                    <a:gd name="T113" fmla="*/ 28 h 32"/>
                    <a:gd name="T114" fmla="*/ 53 w 55"/>
                    <a:gd name="T115" fmla="*/ 29 h 32"/>
                    <a:gd name="T116" fmla="*/ 52 w 55"/>
                    <a:gd name="T117" fmla="*/ 20 h 32"/>
                    <a:gd name="T118" fmla="*/ 47 w 55"/>
                    <a:gd name="T119"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 h="32">
                      <a:moveTo>
                        <a:pt x="42" y="31"/>
                      </a:moveTo>
                      <a:cubicBezTo>
                        <a:pt x="42" y="31"/>
                        <a:pt x="42" y="31"/>
                        <a:pt x="42" y="31"/>
                      </a:cubicBezTo>
                      <a:cubicBezTo>
                        <a:pt x="42" y="31"/>
                        <a:pt x="42" y="31"/>
                        <a:pt x="42" y="31"/>
                      </a:cubicBezTo>
                      <a:cubicBezTo>
                        <a:pt x="42" y="31"/>
                        <a:pt x="42" y="31"/>
                        <a:pt x="42" y="31"/>
                      </a:cubicBezTo>
                      <a:cubicBezTo>
                        <a:pt x="42" y="31"/>
                        <a:pt x="42" y="31"/>
                        <a:pt x="42" y="31"/>
                      </a:cubicBezTo>
                      <a:cubicBezTo>
                        <a:pt x="42" y="32"/>
                        <a:pt x="42" y="32"/>
                        <a:pt x="42" y="32"/>
                      </a:cubicBezTo>
                      <a:cubicBezTo>
                        <a:pt x="42" y="32"/>
                        <a:pt x="42" y="32"/>
                        <a:pt x="42" y="32"/>
                      </a:cubicBezTo>
                      <a:cubicBezTo>
                        <a:pt x="43" y="31"/>
                        <a:pt x="43" y="31"/>
                        <a:pt x="43" y="31"/>
                      </a:cubicBezTo>
                      <a:cubicBezTo>
                        <a:pt x="42" y="31"/>
                        <a:pt x="42" y="31"/>
                        <a:pt x="42" y="31"/>
                      </a:cubicBezTo>
                      <a:close/>
                      <a:moveTo>
                        <a:pt x="45" y="27"/>
                      </a:moveTo>
                      <a:cubicBezTo>
                        <a:pt x="45" y="27"/>
                        <a:pt x="45" y="27"/>
                        <a:pt x="45" y="27"/>
                      </a:cubicBezTo>
                      <a:cubicBezTo>
                        <a:pt x="45" y="27"/>
                        <a:pt x="45" y="27"/>
                        <a:pt x="45" y="27"/>
                      </a:cubicBezTo>
                      <a:cubicBezTo>
                        <a:pt x="45" y="27"/>
                        <a:pt x="45" y="27"/>
                        <a:pt x="45" y="27"/>
                      </a:cubicBezTo>
                      <a:cubicBezTo>
                        <a:pt x="45" y="27"/>
                        <a:pt x="45" y="27"/>
                        <a:pt x="45" y="27"/>
                      </a:cubicBezTo>
                      <a:cubicBezTo>
                        <a:pt x="45" y="27"/>
                        <a:pt x="45" y="27"/>
                        <a:pt x="45" y="27"/>
                      </a:cubicBezTo>
                      <a:cubicBezTo>
                        <a:pt x="45" y="26"/>
                        <a:pt x="45" y="26"/>
                        <a:pt x="45" y="26"/>
                      </a:cubicBezTo>
                      <a:cubicBezTo>
                        <a:pt x="45" y="26"/>
                        <a:pt x="45" y="26"/>
                        <a:pt x="45" y="26"/>
                      </a:cubicBezTo>
                      <a:cubicBezTo>
                        <a:pt x="45" y="26"/>
                        <a:pt x="45" y="26"/>
                        <a:pt x="45" y="26"/>
                      </a:cubicBezTo>
                      <a:cubicBezTo>
                        <a:pt x="45" y="27"/>
                        <a:pt x="45" y="27"/>
                        <a:pt x="45" y="27"/>
                      </a:cubicBezTo>
                      <a:cubicBezTo>
                        <a:pt x="44" y="27"/>
                        <a:pt x="44" y="27"/>
                        <a:pt x="44" y="27"/>
                      </a:cubicBezTo>
                      <a:cubicBezTo>
                        <a:pt x="44" y="26"/>
                        <a:pt x="44" y="26"/>
                        <a:pt x="44" y="26"/>
                      </a:cubicBezTo>
                      <a:cubicBezTo>
                        <a:pt x="44" y="26"/>
                        <a:pt x="44" y="26"/>
                        <a:pt x="44" y="26"/>
                      </a:cubicBezTo>
                      <a:cubicBezTo>
                        <a:pt x="43" y="27"/>
                        <a:pt x="43" y="27"/>
                        <a:pt x="43" y="27"/>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2" y="29"/>
                        <a:pt x="42" y="29"/>
                        <a:pt x="42" y="29"/>
                      </a:cubicBezTo>
                      <a:cubicBezTo>
                        <a:pt x="41" y="30"/>
                        <a:pt x="41" y="30"/>
                        <a:pt x="41" y="30"/>
                      </a:cubicBezTo>
                      <a:cubicBezTo>
                        <a:pt x="41" y="30"/>
                        <a:pt x="41" y="30"/>
                        <a:pt x="41" y="30"/>
                      </a:cubicBezTo>
                      <a:cubicBezTo>
                        <a:pt x="42" y="30"/>
                        <a:pt x="42" y="30"/>
                        <a:pt x="42" y="30"/>
                      </a:cubicBezTo>
                      <a:cubicBezTo>
                        <a:pt x="42" y="30"/>
                        <a:pt x="42" y="30"/>
                        <a:pt x="42" y="30"/>
                      </a:cubicBezTo>
                      <a:cubicBezTo>
                        <a:pt x="42" y="30"/>
                        <a:pt x="42" y="30"/>
                        <a:pt x="42" y="30"/>
                      </a:cubicBezTo>
                      <a:cubicBezTo>
                        <a:pt x="42" y="30"/>
                        <a:pt x="42" y="30"/>
                        <a:pt x="42" y="30"/>
                      </a:cubicBezTo>
                      <a:cubicBezTo>
                        <a:pt x="43" y="30"/>
                        <a:pt x="43" y="30"/>
                        <a:pt x="43" y="30"/>
                      </a:cubicBezTo>
                      <a:cubicBezTo>
                        <a:pt x="43" y="30"/>
                        <a:pt x="43" y="30"/>
                        <a:pt x="43" y="30"/>
                      </a:cubicBezTo>
                      <a:cubicBezTo>
                        <a:pt x="43" y="29"/>
                        <a:pt x="43" y="29"/>
                        <a:pt x="43" y="29"/>
                      </a:cubicBezTo>
                      <a:cubicBezTo>
                        <a:pt x="44" y="29"/>
                        <a:pt x="44" y="29"/>
                        <a:pt x="44" y="29"/>
                      </a:cubicBezTo>
                      <a:cubicBezTo>
                        <a:pt x="44" y="29"/>
                        <a:pt x="44" y="29"/>
                        <a:pt x="44" y="29"/>
                      </a:cubicBezTo>
                      <a:cubicBezTo>
                        <a:pt x="46" y="28"/>
                        <a:pt x="46" y="28"/>
                        <a:pt x="46" y="28"/>
                      </a:cubicBezTo>
                      <a:cubicBezTo>
                        <a:pt x="46" y="28"/>
                        <a:pt x="46" y="28"/>
                        <a:pt x="46" y="28"/>
                      </a:cubicBezTo>
                      <a:cubicBezTo>
                        <a:pt x="46" y="27"/>
                        <a:pt x="46" y="27"/>
                        <a:pt x="46" y="27"/>
                      </a:cubicBezTo>
                      <a:lnTo>
                        <a:pt x="45" y="27"/>
                      </a:lnTo>
                      <a:close/>
                      <a:moveTo>
                        <a:pt x="41" y="28"/>
                      </a:moveTo>
                      <a:cubicBezTo>
                        <a:pt x="41" y="28"/>
                        <a:pt x="41" y="28"/>
                        <a:pt x="41" y="28"/>
                      </a:cubicBezTo>
                      <a:cubicBezTo>
                        <a:pt x="40" y="28"/>
                        <a:pt x="40" y="28"/>
                        <a:pt x="40" y="28"/>
                      </a:cubicBezTo>
                      <a:cubicBezTo>
                        <a:pt x="40" y="28"/>
                        <a:pt x="40" y="28"/>
                        <a:pt x="40" y="28"/>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8"/>
                        <a:pt x="41" y="28"/>
                      </a:cubicBezTo>
                      <a:cubicBezTo>
                        <a:pt x="41" y="28"/>
                        <a:pt x="41" y="28"/>
                        <a:pt x="41" y="28"/>
                      </a:cubicBezTo>
                      <a:cubicBezTo>
                        <a:pt x="41" y="28"/>
                        <a:pt x="41" y="28"/>
                        <a:pt x="41" y="28"/>
                      </a:cubicBezTo>
                      <a:cubicBezTo>
                        <a:pt x="41" y="28"/>
                        <a:pt x="41" y="28"/>
                        <a:pt x="41" y="28"/>
                      </a:cubicBezTo>
                      <a:close/>
                      <a:moveTo>
                        <a:pt x="42" y="28"/>
                      </a:moveTo>
                      <a:cubicBezTo>
                        <a:pt x="42" y="27"/>
                        <a:pt x="42" y="27"/>
                        <a:pt x="42" y="27"/>
                      </a:cubicBezTo>
                      <a:cubicBezTo>
                        <a:pt x="42" y="27"/>
                        <a:pt x="42" y="27"/>
                        <a:pt x="42" y="27"/>
                      </a:cubicBezTo>
                      <a:cubicBezTo>
                        <a:pt x="42" y="27"/>
                        <a:pt x="42" y="27"/>
                        <a:pt x="42" y="27"/>
                      </a:cubicBezTo>
                      <a:cubicBezTo>
                        <a:pt x="42" y="27"/>
                        <a:pt x="42" y="27"/>
                        <a:pt x="42" y="27"/>
                      </a:cubicBezTo>
                      <a:cubicBezTo>
                        <a:pt x="42" y="26"/>
                        <a:pt x="42" y="26"/>
                        <a:pt x="42" y="26"/>
                      </a:cubicBezTo>
                      <a:cubicBezTo>
                        <a:pt x="43" y="26"/>
                        <a:pt x="43" y="26"/>
                        <a:pt x="43" y="26"/>
                      </a:cubicBezTo>
                      <a:cubicBezTo>
                        <a:pt x="43" y="26"/>
                        <a:pt x="43" y="26"/>
                        <a:pt x="43" y="26"/>
                      </a:cubicBezTo>
                      <a:cubicBezTo>
                        <a:pt x="43" y="26"/>
                        <a:pt x="43" y="26"/>
                        <a:pt x="43" y="26"/>
                      </a:cubicBezTo>
                      <a:cubicBezTo>
                        <a:pt x="42" y="26"/>
                        <a:pt x="42" y="26"/>
                        <a:pt x="42" y="26"/>
                      </a:cubicBezTo>
                      <a:cubicBezTo>
                        <a:pt x="42" y="26"/>
                        <a:pt x="42" y="26"/>
                        <a:pt x="42" y="26"/>
                      </a:cubicBezTo>
                      <a:cubicBezTo>
                        <a:pt x="42" y="26"/>
                        <a:pt x="42" y="27"/>
                        <a:pt x="42" y="27"/>
                      </a:cubicBezTo>
                      <a:cubicBezTo>
                        <a:pt x="42" y="27"/>
                        <a:pt x="41" y="27"/>
                        <a:pt x="41" y="28"/>
                      </a:cubicBezTo>
                      <a:cubicBezTo>
                        <a:pt x="41" y="28"/>
                        <a:pt x="41" y="28"/>
                        <a:pt x="41" y="28"/>
                      </a:cubicBezTo>
                      <a:cubicBezTo>
                        <a:pt x="41" y="28"/>
                        <a:pt x="41" y="28"/>
                        <a:pt x="41" y="28"/>
                      </a:cubicBezTo>
                      <a:cubicBezTo>
                        <a:pt x="41" y="28"/>
                        <a:pt x="41" y="28"/>
                        <a:pt x="41" y="28"/>
                      </a:cubicBezTo>
                      <a:cubicBezTo>
                        <a:pt x="41" y="28"/>
                        <a:pt x="41" y="28"/>
                        <a:pt x="41" y="28"/>
                      </a:cubicBezTo>
                      <a:lnTo>
                        <a:pt x="42" y="28"/>
                      </a:lnTo>
                      <a:close/>
                      <a:moveTo>
                        <a:pt x="52" y="20"/>
                      </a:moveTo>
                      <a:cubicBezTo>
                        <a:pt x="53" y="20"/>
                        <a:pt x="53" y="20"/>
                        <a:pt x="53" y="20"/>
                      </a:cubicBezTo>
                      <a:cubicBezTo>
                        <a:pt x="52" y="19"/>
                        <a:pt x="52" y="19"/>
                        <a:pt x="52" y="19"/>
                      </a:cubicBezTo>
                      <a:cubicBezTo>
                        <a:pt x="52" y="18"/>
                        <a:pt x="52" y="18"/>
                        <a:pt x="52" y="18"/>
                      </a:cubicBezTo>
                      <a:cubicBezTo>
                        <a:pt x="52" y="17"/>
                        <a:pt x="52" y="17"/>
                        <a:pt x="52" y="17"/>
                      </a:cubicBezTo>
                      <a:cubicBezTo>
                        <a:pt x="52" y="17"/>
                        <a:pt x="52" y="17"/>
                        <a:pt x="52" y="17"/>
                      </a:cubicBezTo>
                      <a:cubicBezTo>
                        <a:pt x="51" y="18"/>
                        <a:pt x="51" y="18"/>
                        <a:pt x="51" y="18"/>
                      </a:cubicBezTo>
                      <a:cubicBezTo>
                        <a:pt x="51" y="17"/>
                        <a:pt x="51" y="17"/>
                        <a:pt x="51" y="17"/>
                      </a:cubicBezTo>
                      <a:cubicBezTo>
                        <a:pt x="51" y="17"/>
                        <a:pt x="51" y="17"/>
                        <a:pt x="51" y="17"/>
                      </a:cubicBezTo>
                      <a:cubicBezTo>
                        <a:pt x="51" y="17"/>
                        <a:pt x="51" y="17"/>
                        <a:pt x="51"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6"/>
                        <a:pt x="52" y="16"/>
                        <a:pt x="52" y="16"/>
                      </a:cubicBezTo>
                      <a:cubicBezTo>
                        <a:pt x="51" y="15"/>
                        <a:pt x="51" y="15"/>
                        <a:pt x="51" y="15"/>
                      </a:cubicBezTo>
                      <a:cubicBezTo>
                        <a:pt x="50" y="14"/>
                        <a:pt x="50" y="14"/>
                        <a:pt x="50" y="14"/>
                      </a:cubicBezTo>
                      <a:cubicBezTo>
                        <a:pt x="49" y="13"/>
                        <a:pt x="49" y="13"/>
                        <a:pt x="49" y="13"/>
                      </a:cubicBezTo>
                      <a:cubicBezTo>
                        <a:pt x="49" y="13"/>
                        <a:pt x="49" y="13"/>
                        <a:pt x="49" y="13"/>
                      </a:cubicBezTo>
                      <a:cubicBezTo>
                        <a:pt x="48" y="13"/>
                        <a:pt x="48" y="13"/>
                        <a:pt x="48" y="13"/>
                      </a:cubicBezTo>
                      <a:cubicBezTo>
                        <a:pt x="48" y="13"/>
                        <a:pt x="48" y="13"/>
                        <a:pt x="48" y="13"/>
                      </a:cubicBezTo>
                      <a:cubicBezTo>
                        <a:pt x="47" y="13"/>
                        <a:pt x="47" y="13"/>
                        <a:pt x="47" y="13"/>
                      </a:cubicBezTo>
                      <a:cubicBezTo>
                        <a:pt x="47" y="13"/>
                        <a:pt x="47" y="13"/>
                        <a:pt x="47" y="13"/>
                      </a:cubicBezTo>
                      <a:cubicBezTo>
                        <a:pt x="47" y="13"/>
                        <a:pt x="47" y="13"/>
                        <a:pt x="47" y="13"/>
                      </a:cubicBezTo>
                      <a:cubicBezTo>
                        <a:pt x="46" y="13"/>
                        <a:pt x="46" y="13"/>
                        <a:pt x="46" y="13"/>
                      </a:cubicBezTo>
                      <a:cubicBezTo>
                        <a:pt x="46" y="13"/>
                        <a:pt x="46" y="13"/>
                        <a:pt x="46" y="13"/>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3"/>
                        <a:pt x="47" y="13"/>
                        <a:pt x="47" y="13"/>
                      </a:cubicBezTo>
                      <a:cubicBezTo>
                        <a:pt x="48" y="13"/>
                        <a:pt x="48" y="13"/>
                        <a:pt x="48" y="13"/>
                      </a:cubicBezTo>
                      <a:cubicBezTo>
                        <a:pt x="48" y="14"/>
                        <a:pt x="48" y="14"/>
                        <a:pt x="48" y="14"/>
                      </a:cubicBezTo>
                      <a:cubicBezTo>
                        <a:pt x="49" y="14"/>
                        <a:pt x="49" y="14"/>
                        <a:pt x="49" y="14"/>
                      </a:cubicBezTo>
                      <a:cubicBezTo>
                        <a:pt x="49" y="14"/>
                        <a:pt x="49" y="14"/>
                        <a:pt x="49" y="14"/>
                      </a:cubicBezTo>
                      <a:cubicBezTo>
                        <a:pt x="49" y="15"/>
                        <a:pt x="49" y="15"/>
                        <a:pt x="49" y="16"/>
                      </a:cubicBezTo>
                      <a:cubicBezTo>
                        <a:pt x="50" y="16"/>
                        <a:pt x="50" y="16"/>
                        <a:pt x="50" y="16"/>
                      </a:cubicBezTo>
                      <a:cubicBezTo>
                        <a:pt x="50" y="16"/>
                        <a:pt x="50" y="16"/>
                        <a:pt x="50" y="16"/>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1" y="15"/>
                        <a:pt x="51" y="15"/>
                        <a:pt x="51" y="15"/>
                      </a:cubicBezTo>
                      <a:cubicBezTo>
                        <a:pt x="51" y="16"/>
                        <a:pt x="51" y="16"/>
                        <a:pt x="51" y="16"/>
                      </a:cubicBezTo>
                      <a:cubicBezTo>
                        <a:pt x="51" y="16"/>
                        <a:pt x="51" y="16"/>
                        <a:pt x="51" y="16"/>
                      </a:cubicBezTo>
                      <a:cubicBezTo>
                        <a:pt x="50" y="16"/>
                        <a:pt x="50" y="16"/>
                        <a:pt x="50" y="16"/>
                      </a:cubicBezTo>
                      <a:cubicBezTo>
                        <a:pt x="50" y="16"/>
                        <a:pt x="50" y="16"/>
                        <a:pt x="50" y="16"/>
                      </a:cubicBezTo>
                      <a:cubicBezTo>
                        <a:pt x="51" y="16"/>
                        <a:pt x="51" y="16"/>
                        <a:pt x="51" y="16"/>
                      </a:cubicBezTo>
                      <a:cubicBezTo>
                        <a:pt x="51" y="17"/>
                        <a:pt x="51" y="17"/>
                        <a:pt x="51" y="17"/>
                      </a:cubicBezTo>
                      <a:cubicBezTo>
                        <a:pt x="51" y="17"/>
                        <a:pt x="51" y="17"/>
                        <a:pt x="51" y="17"/>
                      </a:cubicBezTo>
                      <a:cubicBezTo>
                        <a:pt x="51" y="18"/>
                        <a:pt x="51" y="18"/>
                        <a:pt x="51" y="18"/>
                      </a:cubicBezTo>
                      <a:cubicBezTo>
                        <a:pt x="51" y="18"/>
                        <a:pt x="51" y="18"/>
                        <a:pt x="51" y="18"/>
                      </a:cubicBezTo>
                      <a:cubicBezTo>
                        <a:pt x="50" y="19"/>
                        <a:pt x="50" y="19"/>
                        <a:pt x="50" y="19"/>
                      </a:cubicBezTo>
                      <a:cubicBezTo>
                        <a:pt x="50" y="19"/>
                        <a:pt x="50" y="19"/>
                        <a:pt x="50" y="19"/>
                      </a:cubicBezTo>
                      <a:cubicBezTo>
                        <a:pt x="49" y="20"/>
                        <a:pt x="49" y="20"/>
                        <a:pt x="49" y="20"/>
                      </a:cubicBezTo>
                      <a:cubicBezTo>
                        <a:pt x="48" y="20"/>
                        <a:pt x="48" y="20"/>
                        <a:pt x="48" y="20"/>
                      </a:cubicBezTo>
                      <a:cubicBezTo>
                        <a:pt x="48" y="20"/>
                        <a:pt x="48" y="20"/>
                        <a:pt x="48" y="20"/>
                      </a:cubicBezTo>
                      <a:cubicBezTo>
                        <a:pt x="47" y="21"/>
                        <a:pt x="47" y="21"/>
                        <a:pt x="47" y="21"/>
                      </a:cubicBezTo>
                      <a:cubicBezTo>
                        <a:pt x="47" y="21"/>
                        <a:pt x="47" y="21"/>
                        <a:pt x="47" y="21"/>
                      </a:cubicBezTo>
                      <a:cubicBezTo>
                        <a:pt x="47" y="21"/>
                        <a:pt x="47" y="21"/>
                        <a:pt x="47" y="21"/>
                      </a:cubicBezTo>
                      <a:cubicBezTo>
                        <a:pt x="47" y="20"/>
                        <a:pt x="47" y="20"/>
                        <a:pt x="47" y="20"/>
                      </a:cubicBezTo>
                      <a:cubicBezTo>
                        <a:pt x="47" y="20"/>
                        <a:pt x="47" y="20"/>
                        <a:pt x="47" y="20"/>
                      </a:cubicBezTo>
                      <a:cubicBezTo>
                        <a:pt x="48" y="20"/>
                        <a:pt x="48" y="20"/>
                        <a:pt x="48" y="20"/>
                      </a:cubicBezTo>
                      <a:cubicBezTo>
                        <a:pt x="46" y="20"/>
                        <a:pt x="46" y="20"/>
                        <a:pt x="46" y="20"/>
                      </a:cubicBezTo>
                      <a:cubicBezTo>
                        <a:pt x="45" y="20"/>
                        <a:pt x="45" y="20"/>
                        <a:pt x="45" y="20"/>
                      </a:cubicBezTo>
                      <a:cubicBezTo>
                        <a:pt x="44" y="20"/>
                        <a:pt x="44" y="20"/>
                        <a:pt x="44" y="20"/>
                      </a:cubicBezTo>
                      <a:cubicBezTo>
                        <a:pt x="43" y="20"/>
                        <a:pt x="43" y="20"/>
                        <a:pt x="43" y="20"/>
                      </a:cubicBezTo>
                      <a:cubicBezTo>
                        <a:pt x="43" y="19"/>
                        <a:pt x="43" y="19"/>
                        <a:pt x="43" y="19"/>
                      </a:cubicBezTo>
                      <a:cubicBezTo>
                        <a:pt x="43" y="19"/>
                        <a:pt x="43" y="19"/>
                        <a:pt x="43" y="19"/>
                      </a:cubicBezTo>
                      <a:cubicBezTo>
                        <a:pt x="43" y="18"/>
                        <a:pt x="43" y="18"/>
                        <a:pt x="43" y="18"/>
                      </a:cubicBezTo>
                      <a:cubicBezTo>
                        <a:pt x="43" y="17"/>
                        <a:pt x="43" y="17"/>
                        <a:pt x="43" y="17"/>
                      </a:cubicBezTo>
                      <a:cubicBezTo>
                        <a:pt x="42" y="17"/>
                        <a:pt x="42" y="17"/>
                        <a:pt x="42" y="17"/>
                      </a:cubicBezTo>
                      <a:cubicBezTo>
                        <a:pt x="42" y="17"/>
                        <a:pt x="42" y="17"/>
                        <a:pt x="42" y="17"/>
                      </a:cubicBezTo>
                      <a:cubicBezTo>
                        <a:pt x="41" y="17"/>
                        <a:pt x="41" y="17"/>
                        <a:pt x="41" y="17"/>
                      </a:cubicBezTo>
                      <a:cubicBezTo>
                        <a:pt x="41" y="17"/>
                        <a:pt x="41" y="17"/>
                        <a:pt x="41"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0" y="15"/>
                        <a:pt x="40" y="15"/>
                        <a:pt x="40" y="15"/>
                      </a:cubicBezTo>
                      <a:cubicBezTo>
                        <a:pt x="40" y="15"/>
                        <a:pt x="40" y="15"/>
                        <a:pt x="40" y="15"/>
                      </a:cubicBezTo>
                      <a:cubicBezTo>
                        <a:pt x="41" y="15"/>
                        <a:pt x="41" y="15"/>
                        <a:pt x="41" y="15"/>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1" y="16"/>
                        <a:pt x="41" y="16"/>
                        <a:pt x="41" y="16"/>
                      </a:cubicBezTo>
                      <a:cubicBezTo>
                        <a:pt x="41" y="15"/>
                        <a:pt x="41" y="15"/>
                        <a:pt x="41" y="15"/>
                      </a:cubicBezTo>
                      <a:cubicBezTo>
                        <a:pt x="41" y="15"/>
                        <a:pt x="41" y="15"/>
                        <a:pt x="41" y="15"/>
                      </a:cubicBezTo>
                      <a:cubicBezTo>
                        <a:pt x="41" y="15"/>
                        <a:pt x="41" y="15"/>
                        <a:pt x="41" y="15"/>
                      </a:cubicBezTo>
                      <a:cubicBezTo>
                        <a:pt x="40" y="14"/>
                        <a:pt x="40" y="14"/>
                        <a:pt x="40" y="14"/>
                      </a:cubicBezTo>
                      <a:cubicBezTo>
                        <a:pt x="40" y="14"/>
                        <a:pt x="40" y="14"/>
                        <a:pt x="40" y="14"/>
                      </a:cubicBezTo>
                      <a:cubicBezTo>
                        <a:pt x="39" y="14"/>
                        <a:pt x="39" y="14"/>
                        <a:pt x="39" y="14"/>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8" y="12"/>
                        <a:pt x="38" y="12"/>
                        <a:pt x="38" y="12"/>
                      </a:cubicBezTo>
                      <a:cubicBezTo>
                        <a:pt x="38" y="12"/>
                        <a:pt x="38" y="12"/>
                        <a:pt x="38" y="12"/>
                      </a:cubicBezTo>
                      <a:cubicBezTo>
                        <a:pt x="38" y="12"/>
                        <a:pt x="38" y="12"/>
                        <a:pt x="38" y="12"/>
                      </a:cubicBezTo>
                      <a:cubicBezTo>
                        <a:pt x="37" y="12"/>
                        <a:pt x="37" y="12"/>
                        <a:pt x="37" y="12"/>
                      </a:cubicBezTo>
                      <a:cubicBezTo>
                        <a:pt x="36" y="12"/>
                        <a:pt x="36" y="12"/>
                        <a:pt x="36" y="12"/>
                      </a:cubicBezTo>
                      <a:cubicBezTo>
                        <a:pt x="36" y="11"/>
                        <a:pt x="36" y="11"/>
                        <a:pt x="36" y="11"/>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3"/>
                        <a:pt x="36" y="13"/>
                        <a:pt x="36" y="13"/>
                      </a:cubicBezTo>
                      <a:cubicBezTo>
                        <a:pt x="36" y="13"/>
                        <a:pt x="36" y="13"/>
                        <a:pt x="36" y="13"/>
                      </a:cubicBezTo>
                      <a:cubicBezTo>
                        <a:pt x="36" y="12"/>
                        <a:pt x="36" y="12"/>
                        <a:pt x="36" y="12"/>
                      </a:cubicBezTo>
                      <a:cubicBezTo>
                        <a:pt x="36" y="13"/>
                        <a:pt x="36" y="13"/>
                        <a:pt x="36" y="13"/>
                      </a:cubicBezTo>
                      <a:cubicBezTo>
                        <a:pt x="36" y="13"/>
                        <a:pt x="36" y="13"/>
                        <a:pt x="36"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2"/>
                        <a:pt x="35" y="12"/>
                        <a:pt x="35" y="12"/>
                      </a:cubicBezTo>
                      <a:cubicBezTo>
                        <a:pt x="35" y="12"/>
                        <a:pt x="35" y="12"/>
                        <a:pt x="35" y="12"/>
                      </a:cubicBezTo>
                      <a:cubicBezTo>
                        <a:pt x="34" y="12"/>
                        <a:pt x="34" y="12"/>
                        <a:pt x="34" y="12"/>
                      </a:cubicBezTo>
                      <a:cubicBezTo>
                        <a:pt x="34" y="12"/>
                        <a:pt x="34" y="12"/>
                        <a:pt x="34" y="12"/>
                      </a:cubicBezTo>
                      <a:cubicBezTo>
                        <a:pt x="34" y="12"/>
                        <a:pt x="34" y="12"/>
                        <a:pt x="34" y="12"/>
                      </a:cubicBezTo>
                      <a:cubicBezTo>
                        <a:pt x="34" y="12"/>
                        <a:pt x="34" y="12"/>
                        <a:pt x="34" y="12"/>
                      </a:cubicBezTo>
                      <a:cubicBezTo>
                        <a:pt x="34" y="12"/>
                        <a:pt x="34" y="12"/>
                        <a:pt x="34" y="12"/>
                      </a:cubicBezTo>
                      <a:cubicBezTo>
                        <a:pt x="33" y="12"/>
                        <a:pt x="33" y="12"/>
                        <a:pt x="33" y="12"/>
                      </a:cubicBezTo>
                      <a:cubicBezTo>
                        <a:pt x="33" y="12"/>
                        <a:pt x="33" y="12"/>
                        <a:pt x="33" y="12"/>
                      </a:cubicBezTo>
                      <a:cubicBezTo>
                        <a:pt x="34" y="12"/>
                        <a:pt x="34" y="12"/>
                        <a:pt x="34" y="12"/>
                      </a:cubicBezTo>
                      <a:cubicBezTo>
                        <a:pt x="34" y="11"/>
                        <a:pt x="34" y="11"/>
                        <a:pt x="34" y="11"/>
                      </a:cubicBezTo>
                      <a:cubicBezTo>
                        <a:pt x="34" y="11"/>
                        <a:pt x="34" y="11"/>
                        <a:pt x="34" y="11"/>
                      </a:cubicBezTo>
                      <a:cubicBezTo>
                        <a:pt x="34" y="11"/>
                        <a:pt x="34" y="11"/>
                        <a:pt x="34" y="11"/>
                      </a:cubicBezTo>
                      <a:cubicBezTo>
                        <a:pt x="33" y="11"/>
                        <a:pt x="33" y="11"/>
                        <a:pt x="33" y="11"/>
                      </a:cubicBezTo>
                      <a:cubicBezTo>
                        <a:pt x="33" y="11"/>
                        <a:pt x="33" y="11"/>
                        <a:pt x="33" y="11"/>
                      </a:cubicBezTo>
                      <a:cubicBezTo>
                        <a:pt x="33" y="11"/>
                        <a:pt x="33" y="11"/>
                        <a:pt x="33"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5" y="11"/>
                        <a:pt x="35" y="11"/>
                        <a:pt x="35" y="11"/>
                      </a:cubicBezTo>
                      <a:cubicBezTo>
                        <a:pt x="34" y="11"/>
                        <a:pt x="34" y="11"/>
                        <a:pt x="34" y="11"/>
                      </a:cubicBezTo>
                      <a:cubicBezTo>
                        <a:pt x="34" y="10"/>
                        <a:pt x="34" y="10"/>
                        <a:pt x="34" y="10"/>
                      </a:cubicBezTo>
                      <a:cubicBezTo>
                        <a:pt x="34" y="10"/>
                        <a:pt x="34" y="10"/>
                        <a:pt x="34" y="10"/>
                      </a:cubicBezTo>
                      <a:cubicBezTo>
                        <a:pt x="34" y="10"/>
                        <a:pt x="34" y="10"/>
                        <a:pt x="34" y="10"/>
                      </a:cubicBezTo>
                      <a:cubicBezTo>
                        <a:pt x="34" y="10"/>
                        <a:pt x="34" y="10"/>
                        <a:pt x="34" y="10"/>
                      </a:cubicBezTo>
                      <a:cubicBezTo>
                        <a:pt x="34" y="9"/>
                        <a:pt x="34" y="9"/>
                        <a:pt x="34" y="9"/>
                      </a:cubicBezTo>
                      <a:cubicBezTo>
                        <a:pt x="34" y="9"/>
                        <a:pt x="34" y="9"/>
                        <a:pt x="34"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6" y="8"/>
                        <a:pt x="36" y="8"/>
                        <a:pt x="36" y="8"/>
                      </a:cubicBezTo>
                      <a:cubicBezTo>
                        <a:pt x="35" y="8"/>
                        <a:pt x="35" y="8"/>
                        <a:pt x="35" y="8"/>
                      </a:cubicBezTo>
                      <a:cubicBezTo>
                        <a:pt x="35" y="7"/>
                        <a:pt x="35" y="7"/>
                        <a:pt x="35" y="7"/>
                      </a:cubicBezTo>
                      <a:cubicBezTo>
                        <a:pt x="35" y="7"/>
                        <a:pt x="35" y="7"/>
                        <a:pt x="35" y="7"/>
                      </a:cubicBezTo>
                      <a:cubicBezTo>
                        <a:pt x="35" y="7"/>
                        <a:pt x="35" y="7"/>
                        <a:pt x="35" y="7"/>
                      </a:cubicBezTo>
                      <a:cubicBezTo>
                        <a:pt x="35" y="8"/>
                        <a:pt x="35" y="8"/>
                        <a:pt x="35" y="8"/>
                      </a:cubicBezTo>
                      <a:cubicBezTo>
                        <a:pt x="35" y="8"/>
                        <a:pt x="35" y="8"/>
                        <a:pt x="35" y="8"/>
                      </a:cubicBezTo>
                      <a:cubicBezTo>
                        <a:pt x="35" y="8"/>
                        <a:pt x="35" y="8"/>
                        <a:pt x="35" y="8"/>
                      </a:cubicBezTo>
                      <a:cubicBezTo>
                        <a:pt x="35" y="7"/>
                        <a:pt x="35" y="7"/>
                        <a:pt x="35" y="7"/>
                      </a:cubicBezTo>
                      <a:cubicBezTo>
                        <a:pt x="35" y="7"/>
                        <a:pt x="35" y="7"/>
                        <a:pt x="35" y="7"/>
                      </a:cubicBezTo>
                      <a:cubicBezTo>
                        <a:pt x="35" y="7"/>
                        <a:pt x="35" y="7"/>
                        <a:pt x="35" y="7"/>
                      </a:cubicBezTo>
                      <a:cubicBezTo>
                        <a:pt x="35" y="7"/>
                        <a:pt x="35" y="7"/>
                        <a:pt x="35" y="7"/>
                      </a:cubicBezTo>
                      <a:cubicBezTo>
                        <a:pt x="35" y="7"/>
                        <a:pt x="35" y="7"/>
                        <a:pt x="35" y="7"/>
                      </a:cubicBezTo>
                      <a:cubicBezTo>
                        <a:pt x="36" y="6"/>
                        <a:pt x="36" y="6"/>
                        <a:pt x="36" y="6"/>
                      </a:cubicBezTo>
                      <a:cubicBezTo>
                        <a:pt x="37" y="6"/>
                        <a:pt x="37" y="6"/>
                        <a:pt x="37"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7" y="3"/>
                        <a:pt x="37" y="3"/>
                        <a:pt x="37" y="3"/>
                      </a:cubicBezTo>
                      <a:cubicBezTo>
                        <a:pt x="37" y="3"/>
                        <a:pt x="37" y="3"/>
                        <a:pt x="37" y="3"/>
                      </a:cubicBezTo>
                      <a:cubicBezTo>
                        <a:pt x="37" y="3"/>
                        <a:pt x="37" y="3"/>
                        <a:pt x="37" y="3"/>
                      </a:cubicBezTo>
                      <a:cubicBezTo>
                        <a:pt x="37" y="4"/>
                        <a:pt x="37" y="4"/>
                        <a:pt x="37" y="4"/>
                      </a:cubicBezTo>
                      <a:cubicBezTo>
                        <a:pt x="37" y="4"/>
                        <a:pt x="37" y="4"/>
                        <a:pt x="37" y="4"/>
                      </a:cubicBezTo>
                      <a:cubicBezTo>
                        <a:pt x="37" y="4"/>
                        <a:pt x="37" y="4"/>
                        <a:pt x="37" y="4"/>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4" y="3"/>
                        <a:pt x="34" y="3"/>
                        <a:pt x="34" y="3"/>
                      </a:cubicBezTo>
                      <a:cubicBezTo>
                        <a:pt x="35" y="3"/>
                        <a:pt x="35" y="3"/>
                        <a:pt x="35" y="3"/>
                      </a:cubicBezTo>
                      <a:cubicBezTo>
                        <a:pt x="35" y="3"/>
                        <a:pt x="35" y="3"/>
                        <a:pt x="35" y="3"/>
                      </a:cubicBezTo>
                      <a:cubicBezTo>
                        <a:pt x="35" y="3"/>
                        <a:pt x="35" y="3"/>
                        <a:pt x="35" y="3"/>
                      </a:cubicBezTo>
                      <a:cubicBezTo>
                        <a:pt x="35" y="2"/>
                        <a:pt x="35" y="2"/>
                        <a:pt x="35" y="2"/>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4" y="1"/>
                        <a:pt x="34" y="1"/>
                        <a:pt x="34" y="1"/>
                      </a:cubicBezTo>
                      <a:cubicBezTo>
                        <a:pt x="34" y="1"/>
                        <a:pt x="34" y="1"/>
                        <a:pt x="34" y="1"/>
                      </a:cubicBezTo>
                      <a:cubicBezTo>
                        <a:pt x="34" y="1"/>
                        <a:pt x="34" y="1"/>
                        <a:pt x="34" y="1"/>
                      </a:cubicBezTo>
                      <a:cubicBezTo>
                        <a:pt x="34" y="0"/>
                        <a:pt x="34" y="0"/>
                        <a:pt x="34" y="0"/>
                      </a:cubicBezTo>
                      <a:cubicBezTo>
                        <a:pt x="34" y="0"/>
                        <a:pt x="34" y="0"/>
                        <a:pt x="34" y="0"/>
                      </a:cubicBezTo>
                      <a:cubicBezTo>
                        <a:pt x="33" y="1"/>
                        <a:pt x="33" y="1"/>
                        <a:pt x="33" y="1"/>
                      </a:cubicBezTo>
                      <a:cubicBezTo>
                        <a:pt x="33" y="1"/>
                        <a:pt x="33" y="1"/>
                        <a:pt x="33" y="1"/>
                      </a:cubicBezTo>
                      <a:cubicBezTo>
                        <a:pt x="33" y="1"/>
                        <a:pt x="33" y="1"/>
                        <a:pt x="33" y="1"/>
                      </a:cubicBezTo>
                      <a:cubicBezTo>
                        <a:pt x="32" y="1"/>
                        <a:pt x="32" y="1"/>
                        <a:pt x="32" y="1"/>
                      </a:cubicBezTo>
                      <a:cubicBezTo>
                        <a:pt x="32" y="1"/>
                        <a:pt x="32" y="1"/>
                        <a:pt x="32" y="1"/>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5"/>
                        <a:pt x="29" y="5"/>
                        <a:pt x="29" y="5"/>
                      </a:cubicBezTo>
                      <a:cubicBezTo>
                        <a:pt x="29" y="5"/>
                        <a:pt x="29" y="5"/>
                        <a:pt x="29" y="5"/>
                      </a:cubicBezTo>
                      <a:cubicBezTo>
                        <a:pt x="28" y="5"/>
                        <a:pt x="28" y="5"/>
                        <a:pt x="28" y="5"/>
                      </a:cubicBezTo>
                      <a:cubicBezTo>
                        <a:pt x="28" y="5"/>
                        <a:pt x="28" y="5"/>
                        <a:pt x="28" y="5"/>
                      </a:cubicBezTo>
                      <a:cubicBezTo>
                        <a:pt x="28" y="5"/>
                        <a:pt x="28" y="5"/>
                        <a:pt x="28" y="5"/>
                      </a:cubicBezTo>
                      <a:cubicBezTo>
                        <a:pt x="28" y="6"/>
                        <a:pt x="28" y="6"/>
                        <a:pt x="28" y="6"/>
                      </a:cubicBezTo>
                      <a:cubicBezTo>
                        <a:pt x="28" y="6"/>
                        <a:pt x="28" y="6"/>
                        <a:pt x="28" y="6"/>
                      </a:cubicBezTo>
                      <a:cubicBezTo>
                        <a:pt x="22" y="7"/>
                        <a:pt x="17" y="8"/>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9" y="10"/>
                        <a:pt x="7" y="10"/>
                        <a:pt x="5" y="11"/>
                      </a:cubicBezTo>
                      <a:cubicBezTo>
                        <a:pt x="4" y="11"/>
                        <a:pt x="4" y="11"/>
                        <a:pt x="4" y="11"/>
                      </a:cubicBezTo>
                      <a:cubicBezTo>
                        <a:pt x="3" y="11"/>
                        <a:pt x="3" y="11"/>
                        <a:pt x="3" y="11"/>
                      </a:cubicBezTo>
                      <a:cubicBezTo>
                        <a:pt x="2" y="11"/>
                        <a:pt x="2" y="11"/>
                        <a:pt x="2" y="11"/>
                      </a:cubicBezTo>
                      <a:cubicBezTo>
                        <a:pt x="1" y="11"/>
                        <a:pt x="1" y="11"/>
                        <a:pt x="1" y="11"/>
                      </a:cubicBezTo>
                      <a:cubicBezTo>
                        <a:pt x="1" y="12"/>
                        <a:pt x="1" y="12"/>
                        <a:pt x="1" y="12"/>
                      </a:cubicBezTo>
                      <a:cubicBezTo>
                        <a:pt x="0" y="12"/>
                        <a:pt x="0" y="12"/>
                        <a:pt x="0" y="12"/>
                      </a:cubicBezTo>
                      <a:cubicBezTo>
                        <a:pt x="0" y="12"/>
                        <a:pt x="0" y="12"/>
                        <a:pt x="0" y="12"/>
                      </a:cubicBezTo>
                      <a:cubicBezTo>
                        <a:pt x="0" y="17"/>
                        <a:pt x="0" y="21"/>
                        <a:pt x="0" y="26"/>
                      </a:cubicBezTo>
                      <a:cubicBezTo>
                        <a:pt x="0" y="26"/>
                        <a:pt x="0" y="26"/>
                        <a:pt x="0" y="26"/>
                      </a:cubicBezTo>
                      <a:cubicBezTo>
                        <a:pt x="3" y="25"/>
                        <a:pt x="6" y="25"/>
                        <a:pt x="9" y="24"/>
                      </a:cubicBezTo>
                      <a:cubicBezTo>
                        <a:pt x="10" y="24"/>
                        <a:pt x="10" y="24"/>
                        <a:pt x="10" y="24"/>
                      </a:cubicBezTo>
                      <a:cubicBezTo>
                        <a:pt x="10" y="24"/>
                        <a:pt x="10" y="24"/>
                        <a:pt x="10" y="24"/>
                      </a:cubicBezTo>
                      <a:cubicBezTo>
                        <a:pt x="11" y="24"/>
                        <a:pt x="11" y="24"/>
                        <a:pt x="11" y="24"/>
                      </a:cubicBezTo>
                      <a:cubicBezTo>
                        <a:pt x="10" y="24"/>
                        <a:pt x="10" y="24"/>
                        <a:pt x="10" y="24"/>
                      </a:cubicBezTo>
                      <a:cubicBezTo>
                        <a:pt x="12" y="23"/>
                        <a:pt x="12" y="23"/>
                        <a:pt x="12" y="23"/>
                      </a:cubicBezTo>
                      <a:cubicBezTo>
                        <a:pt x="13" y="23"/>
                        <a:pt x="13" y="23"/>
                        <a:pt x="13" y="23"/>
                      </a:cubicBezTo>
                      <a:cubicBezTo>
                        <a:pt x="13" y="23"/>
                        <a:pt x="13" y="23"/>
                        <a:pt x="13" y="23"/>
                      </a:cubicBezTo>
                      <a:cubicBezTo>
                        <a:pt x="13" y="23"/>
                        <a:pt x="13" y="23"/>
                        <a:pt x="13" y="23"/>
                      </a:cubicBezTo>
                      <a:cubicBezTo>
                        <a:pt x="13" y="23"/>
                        <a:pt x="13" y="23"/>
                        <a:pt x="13" y="23"/>
                      </a:cubicBezTo>
                      <a:cubicBezTo>
                        <a:pt x="17" y="22"/>
                        <a:pt x="21" y="21"/>
                        <a:pt x="24" y="20"/>
                      </a:cubicBezTo>
                      <a:cubicBezTo>
                        <a:pt x="24" y="21"/>
                        <a:pt x="24" y="21"/>
                        <a:pt x="24" y="21"/>
                      </a:cubicBezTo>
                      <a:cubicBezTo>
                        <a:pt x="26" y="20"/>
                        <a:pt x="28" y="20"/>
                        <a:pt x="29" y="19"/>
                      </a:cubicBezTo>
                      <a:cubicBezTo>
                        <a:pt x="30" y="19"/>
                        <a:pt x="30" y="19"/>
                        <a:pt x="30" y="19"/>
                      </a:cubicBezTo>
                      <a:cubicBezTo>
                        <a:pt x="30" y="19"/>
                        <a:pt x="30" y="19"/>
                        <a:pt x="30" y="19"/>
                      </a:cubicBezTo>
                      <a:cubicBezTo>
                        <a:pt x="30" y="20"/>
                        <a:pt x="31" y="20"/>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3" y="23"/>
                        <a:pt x="33" y="23"/>
                        <a:pt x="33" y="23"/>
                      </a:cubicBezTo>
                      <a:cubicBezTo>
                        <a:pt x="33" y="24"/>
                        <a:pt x="33" y="24"/>
                        <a:pt x="33" y="24"/>
                      </a:cubicBezTo>
                      <a:cubicBezTo>
                        <a:pt x="33" y="24"/>
                        <a:pt x="33" y="24"/>
                        <a:pt x="33" y="24"/>
                      </a:cubicBezTo>
                      <a:cubicBezTo>
                        <a:pt x="33" y="24"/>
                        <a:pt x="33" y="24"/>
                        <a:pt x="33"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5" y="24"/>
                        <a:pt x="35" y="24"/>
                        <a:pt x="35" y="24"/>
                      </a:cubicBezTo>
                      <a:cubicBezTo>
                        <a:pt x="35" y="24"/>
                        <a:pt x="35" y="24"/>
                        <a:pt x="35" y="24"/>
                      </a:cubicBezTo>
                      <a:cubicBezTo>
                        <a:pt x="35" y="24"/>
                        <a:pt x="35" y="24"/>
                        <a:pt x="35" y="24"/>
                      </a:cubicBezTo>
                      <a:cubicBezTo>
                        <a:pt x="35" y="23"/>
                        <a:pt x="35" y="23"/>
                        <a:pt x="35" y="23"/>
                      </a:cubicBezTo>
                      <a:cubicBezTo>
                        <a:pt x="35" y="22"/>
                        <a:pt x="35" y="22"/>
                        <a:pt x="35" y="22"/>
                      </a:cubicBezTo>
                      <a:cubicBezTo>
                        <a:pt x="35" y="22"/>
                        <a:pt x="35" y="22"/>
                        <a:pt x="35" y="22"/>
                      </a:cubicBezTo>
                      <a:cubicBezTo>
                        <a:pt x="35" y="23"/>
                        <a:pt x="35" y="23"/>
                        <a:pt x="35" y="23"/>
                      </a:cubicBezTo>
                      <a:cubicBezTo>
                        <a:pt x="35" y="25"/>
                        <a:pt x="35" y="25"/>
                        <a:pt x="35" y="25"/>
                      </a:cubicBezTo>
                      <a:cubicBezTo>
                        <a:pt x="35" y="25"/>
                        <a:pt x="35" y="25"/>
                        <a:pt x="35" y="25"/>
                      </a:cubicBezTo>
                      <a:cubicBezTo>
                        <a:pt x="35" y="25"/>
                        <a:pt x="35" y="25"/>
                        <a:pt x="35" y="25"/>
                      </a:cubicBezTo>
                      <a:cubicBezTo>
                        <a:pt x="35" y="25"/>
                        <a:pt x="35" y="25"/>
                        <a:pt x="36" y="25"/>
                      </a:cubicBezTo>
                      <a:cubicBezTo>
                        <a:pt x="36" y="25"/>
                        <a:pt x="36" y="26"/>
                        <a:pt x="36" y="26"/>
                      </a:cubicBezTo>
                      <a:cubicBezTo>
                        <a:pt x="36" y="26"/>
                        <a:pt x="36" y="26"/>
                        <a:pt x="36" y="26"/>
                      </a:cubicBezTo>
                      <a:cubicBezTo>
                        <a:pt x="36" y="27"/>
                        <a:pt x="36" y="27"/>
                        <a:pt x="37" y="28"/>
                      </a:cubicBezTo>
                      <a:cubicBezTo>
                        <a:pt x="37" y="28"/>
                        <a:pt x="37" y="28"/>
                        <a:pt x="37" y="28"/>
                      </a:cubicBezTo>
                      <a:cubicBezTo>
                        <a:pt x="37" y="28"/>
                        <a:pt x="37" y="28"/>
                        <a:pt x="37" y="28"/>
                      </a:cubicBezTo>
                      <a:cubicBezTo>
                        <a:pt x="37" y="27"/>
                        <a:pt x="37" y="27"/>
                        <a:pt x="37" y="27"/>
                      </a:cubicBezTo>
                      <a:cubicBezTo>
                        <a:pt x="37" y="27"/>
                        <a:pt x="37" y="27"/>
                        <a:pt x="37" y="27"/>
                      </a:cubicBezTo>
                      <a:cubicBezTo>
                        <a:pt x="37" y="27"/>
                        <a:pt x="37" y="27"/>
                        <a:pt x="37" y="27"/>
                      </a:cubicBezTo>
                      <a:cubicBezTo>
                        <a:pt x="37" y="27"/>
                        <a:pt x="37" y="27"/>
                        <a:pt x="37" y="27"/>
                      </a:cubicBezTo>
                      <a:cubicBezTo>
                        <a:pt x="37" y="27"/>
                        <a:pt x="37" y="27"/>
                        <a:pt x="37" y="27"/>
                      </a:cubicBezTo>
                      <a:cubicBezTo>
                        <a:pt x="37" y="26"/>
                        <a:pt x="37" y="26"/>
                        <a:pt x="37" y="26"/>
                      </a:cubicBezTo>
                      <a:cubicBezTo>
                        <a:pt x="37" y="27"/>
                        <a:pt x="37" y="27"/>
                        <a:pt x="37" y="27"/>
                      </a:cubicBezTo>
                      <a:cubicBezTo>
                        <a:pt x="38" y="27"/>
                        <a:pt x="38" y="27"/>
                        <a:pt x="38" y="27"/>
                      </a:cubicBezTo>
                      <a:cubicBezTo>
                        <a:pt x="38" y="27"/>
                        <a:pt x="38" y="27"/>
                        <a:pt x="38" y="27"/>
                      </a:cubicBezTo>
                      <a:cubicBezTo>
                        <a:pt x="37" y="27"/>
                        <a:pt x="37" y="27"/>
                        <a:pt x="37" y="27"/>
                      </a:cubicBezTo>
                      <a:cubicBezTo>
                        <a:pt x="38" y="27"/>
                        <a:pt x="38" y="27"/>
                        <a:pt x="38" y="27"/>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6"/>
                        <a:pt x="39" y="26"/>
                        <a:pt x="39" y="26"/>
                      </a:cubicBezTo>
                      <a:cubicBezTo>
                        <a:pt x="39" y="26"/>
                        <a:pt x="39" y="26"/>
                        <a:pt x="39" y="26"/>
                      </a:cubicBezTo>
                      <a:cubicBezTo>
                        <a:pt x="39" y="25"/>
                        <a:pt x="39" y="25"/>
                        <a:pt x="39" y="25"/>
                      </a:cubicBezTo>
                      <a:cubicBezTo>
                        <a:pt x="39" y="25"/>
                        <a:pt x="39" y="25"/>
                        <a:pt x="39" y="25"/>
                      </a:cubicBezTo>
                      <a:cubicBezTo>
                        <a:pt x="39" y="24"/>
                        <a:pt x="39" y="24"/>
                        <a:pt x="39" y="24"/>
                      </a:cubicBezTo>
                      <a:cubicBezTo>
                        <a:pt x="39" y="25"/>
                        <a:pt x="39" y="25"/>
                        <a:pt x="39"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1" y="24"/>
                        <a:pt x="41" y="24"/>
                        <a:pt x="41" y="24"/>
                      </a:cubicBezTo>
                      <a:cubicBezTo>
                        <a:pt x="41" y="24"/>
                        <a:pt x="41" y="24"/>
                        <a:pt x="41" y="24"/>
                      </a:cubicBezTo>
                      <a:cubicBezTo>
                        <a:pt x="41" y="23"/>
                        <a:pt x="41" y="23"/>
                        <a:pt x="41" y="23"/>
                      </a:cubicBezTo>
                      <a:cubicBezTo>
                        <a:pt x="41" y="23"/>
                        <a:pt x="41" y="23"/>
                        <a:pt x="41" y="23"/>
                      </a:cubicBezTo>
                      <a:cubicBezTo>
                        <a:pt x="41" y="23"/>
                        <a:pt x="41" y="23"/>
                        <a:pt x="41" y="23"/>
                      </a:cubicBezTo>
                      <a:cubicBezTo>
                        <a:pt x="42" y="23"/>
                        <a:pt x="42" y="23"/>
                        <a:pt x="42" y="23"/>
                      </a:cubicBezTo>
                      <a:cubicBezTo>
                        <a:pt x="41" y="23"/>
                        <a:pt x="41" y="23"/>
                        <a:pt x="41" y="23"/>
                      </a:cubicBezTo>
                      <a:cubicBezTo>
                        <a:pt x="41" y="22"/>
                        <a:pt x="41" y="22"/>
                        <a:pt x="41" y="22"/>
                      </a:cubicBezTo>
                      <a:cubicBezTo>
                        <a:pt x="41" y="22"/>
                        <a:pt x="41" y="22"/>
                        <a:pt x="41" y="22"/>
                      </a:cubicBezTo>
                      <a:cubicBezTo>
                        <a:pt x="41" y="22"/>
                        <a:pt x="41" y="22"/>
                        <a:pt x="41" y="22"/>
                      </a:cubicBezTo>
                      <a:cubicBezTo>
                        <a:pt x="42" y="22"/>
                        <a:pt x="42" y="22"/>
                        <a:pt x="42" y="22"/>
                      </a:cubicBezTo>
                      <a:cubicBezTo>
                        <a:pt x="42" y="22"/>
                        <a:pt x="42" y="22"/>
                        <a:pt x="42" y="22"/>
                      </a:cubicBezTo>
                      <a:cubicBezTo>
                        <a:pt x="42" y="22"/>
                        <a:pt x="42" y="22"/>
                        <a:pt x="42" y="22"/>
                      </a:cubicBezTo>
                      <a:cubicBezTo>
                        <a:pt x="42" y="22"/>
                        <a:pt x="42" y="22"/>
                        <a:pt x="42" y="22"/>
                      </a:cubicBezTo>
                      <a:cubicBezTo>
                        <a:pt x="42" y="21"/>
                        <a:pt x="42" y="21"/>
                        <a:pt x="42" y="21"/>
                      </a:cubicBezTo>
                      <a:cubicBezTo>
                        <a:pt x="42" y="21"/>
                        <a:pt x="42" y="21"/>
                        <a:pt x="42" y="21"/>
                      </a:cubicBezTo>
                      <a:cubicBezTo>
                        <a:pt x="43" y="22"/>
                        <a:pt x="43" y="22"/>
                        <a:pt x="43" y="22"/>
                      </a:cubicBezTo>
                      <a:cubicBezTo>
                        <a:pt x="43" y="22"/>
                        <a:pt x="43" y="22"/>
                        <a:pt x="43" y="22"/>
                      </a:cubicBezTo>
                      <a:cubicBezTo>
                        <a:pt x="42" y="22"/>
                        <a:pt x="42" y="22"/>
                        <a:pt x="42" y="22"/>
                      </a:cubicBezTo>
                      <a:cubicBezTo>
                        <a:pt x="43" y="22"/>
                        <a:pt x="43" y="22"/>
                        <a:pt x="43" y="22"/>
                      </a:cubicBezTo>
                      <a:cubicBezTo>
                        <a:pt x="42" y="22"/>
                        <a:pt x="42" y="22"/>
                        <a:pt x="42" y="22"/>
                      </a:cubicBezTo>
                      <a:cubicBezTo>
                        <a:pt x="42" y="22"/>
                        <a:pt x="42" y="22"/>
                        <a:pt x="42" y="22"/>
                      </a:cubicBezTo>
                      <a:cubicBezTo>
                        <a:pt x="42" y="23"/>
                        <a:pt x="42" y="23"/>
                        <a:pt x="42" y="23"/>
                      </a:cubicBezTo>
                      <a:cubicBezTo>
                        <a:pt x="42" y="23"/>
                        <a:pt x="42" y="23"/>
                        <a:pt x="42" y="23"/>
                      </a:cubicBezTo>
                      <a:cubicBezTo>
                        <a:pt x="43" y="23"/>
                        <a:pt x="43" y="23"/>
                        <a:pt x="43" y="23"/>
                      </a:cubicBezTo>
                      <a:cubicBezTo>
                        <a:pt x="43" y="25"/>
                        <a:pt x="43" y="25"/>
                        <a:pt x="43" y="25"/>
                      </a:cubicBezTo>
                      <a:cubicBezTo>
                        <a:pt x="43" y="25"/>
                        <a:pt x="43" y="25"/>
                        <a:pt x="43" y="25"/>
                      </a:cubicBezTo>
                      <a:cubicBezTo>
                        <a:pt x="43" y="26"/>
                        <a:pt x="43" y="26"/>
                        <a:pt x="43" y="26"/>
                      </a:cubicBezTo>
                      <a:cubicBezTo>
                        <a:pt x="43" y="26"/>
                        <a:pt x="43" y="26"/>
                        <a:pt x="43" y="26"/>
                      </a:cubicBezTo>
                      <a:cubicBezTo>
                        <a:pt x="44" y="25"/>
                        <a:pt x="44" y="25"/>
                        <a:pt x="44" y="25"/>
                      </a:cubicBezTo>
                      <a:cubicBezTo>
                        <a:pt x="44" y="25"/>
                        <a:pt x="44" y="25"/>
                        <a:pt x="44" y="25"/>
                      </a:cubicBezTo>
                      <a:cubicBezTo>
                        <a:pt x="45" y="24"/>
                        <a:pt x="45" y="24"/>
                        <a:pt x="45" y="24"/>
                      </a:cubicBezTo>
                      <a:cubicBezTo>
                        <a:pt x="45" y="24"/>
                        <a:pt x="45" y="24"/>
                        <a:pt x="45" y="24"/>
                      </a:cubicBezTo>
                      <a:cubicBezTo>
                        <a:pt x="45" y="24"/>
                        <a:pt x="45" y="24"/>
                        <a:pt x="45" y="24"/>
                      </a:cubicBezTo>
                      <a:cubicBezTo>
                        <a:pt x="46" y="24"/>
                        <a:pt x="46" y="24"/>
                        <a:pt x="46" y="24"/>
                      </a:cubicBezTo>
                      <a:cubicBezTo>
                        <a:pt x="46" y="23"/>
                        <a:pt x="46" y="23"/>
                        <a:pt x="46" y="23"/>
                      </a:cubicBezTo>
                      <a:cubicBezTo>
                        <a:pt x="46" y="22"/>
                        <a:pt x="46" y="22"/>
                        <a:pt x="46" y="22"/>
                      </a:cubicBezTo>
                      <a:cubicBezTo>
                        <a:pt x="46" y="22"/>
                        <a:pt x="46" y="22"/>
                        <a:pt x="46" y="22"/>
                      </a:cubicBezTo>
                      <a:cubicBezTo>
                        <a:pt x="46" y="23"/>
                        <a:pt x="46" y="23"/>
                        <a:pt x="46" y="23"/>
                      </a:cubicBezTo>
                      <a:cubicBezTo>
                        <a:pt x="47" y="23"/>
                        <a:pt x="47" y="23"/>
                        <a:pt x="47" y="23"/>
                      </a:cubicBezTo>
                      <a:cubicBezTo>
                        <a:pt x="47" y="22"/>
                        <a:pt x="47" y="22"/>
                        <a:pt x="47" y="22"/>
                      </a:cubicBezTo>
                      <a:cubicBezTo>
                        <a:pt x="47" y="22"/>
                        <a:pt x="47" y="22"/>
                        <a:pt x="47" y="22"/>
                      </a:cubicBezTo>
                      <a:cubicBezTo>
                        <a:pt x="47" y="22"/>
                        <a:pt x="47" y="22"/>
                        <a:pt x="47"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9" y="22"/>
                        <a:pt x="49" y="22"/>
                        <a:pt x="49" y="22"/>
                      </a:cubicBezTo>
                      <a:cubicBezTo>
                        <a:pt x="49" y="22"/>
                        <a:pt x="49" y="22"/>
                        <a:pt x="49" y="22"/>
                      </a:cubicBezTo>
                      <a:cubicBezTo>
                        <a:pt x="49" y="22"/>
                        <a:pt x="49" y="22"/>
                        <a:pt x="49" y="22"/>
                      </a:cubicBezTo>
                      <a:cubicBezTo>
                        <a:pt x="49" y="21"/>
                        <a:pt x="49" y="21"/>
                        <a:pt x="49" y="21"/>
                      </a:cubicBezTo>
                      <a:cubicBezTo>
                        <a:pt x="50" y="21"/>
                        <a:pt x="50" y="21"/>
                        <a:pt x="50" y="21"/>
                      </a:cubicBezTo>
                      <a:lnTo>
                        <a:pt x="52" y="20"/>
                      </a:lnTo>
                      <a:close/>
                      <a:moveTo>
                        <a:pt x="55" y="28"/>
                      </a:moveTo>
                      <a:cubicBezTo>
                        <a:pt x="54" y="27"/>
                        <a:pt x="54" y="27"/>
                        <a:pt x="54" y="27"/>
                      </a:cubicBezTo>
                      <a:cubicBezTo>
                        <a:pt x="53" y="27"/>
                        <a:pt x="53" y="27"/>
                        <a:pt x="53" y="27"/>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8"/>
                        <a:pt x="53" y="28"/>
                        <a:pt x="53" y="28"/>
                      </a:cubicBezTo>
                      <a:cubicBezTo>
                        <a:pt x="53" y="28"/>
                        <a:pt x="53" y="28"/>
                        <a:pt x="53" y="28"/>
                      </a:cubicBezTo>
                      <a:cubicBezTo>
                        <a:pt x="53" y="28"/>
                        <a:pt x="53" y="28"/>
                        <a:pt x="53" y="28"/>
                      </a:cubicBezTo>
                      <a:cubicBezTo>
                        <a:pt x="52" y="28"/>
                        <a:pt x="52" y="28"/>
                        <a:pt x="52" y="28"/>
                      </a:cubicBezTo>
                      <a:cubicBezTo>
                        <a:pt x="52" y="28"/>
                        <a:pt x="52" y="28"/>
                        <a:pt x="52" y="28"/>
                      </a:cubicBezTo>
                      <a:cubicBezTo>
                        <a:pt x="52" y="28"/>
                        <a:pt x="52" y="28"/>
                        <a:pt x="52" y="28"/>
                      </a:cubicBezTo>
                      <a:cubicBezTo>
                        <a:pt x="52" y="28"/>
                        <a:pt x="52" y="28"/>
                        <a:pt x="52" y="28"/>
                      </a:cubicBezTo>
                      <a:cubicBezTo>
                        <a:pt x="51" y="28"/>
                        <a:pt x="51" y="28"/>
                        <a:pt x="51" y="28"/>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1" y="29"/>
                        <a:pt x="51" y="29"/>
                        <a:pt x="52" y="29"/>
                      </a:cubicBezTo>
                      <a:cubicBezTo>
                        <a:pt x="53" y="29"/>
                        <a:pt x="53" y="29"/>
                        <a:pt x="53" y="29"/>
                      </a:cubicBezTo>
                      <a:cubicBezTo>
                        <a:pt x="53" y="29"/>
                        <a:pt x="53" y="29"/>
                        <a:pt x="53" y="29"/>
                      </a:cubicBezTo>
                      <a:cubicBezTo>
                        <a:pt x="54" y="28"/>
                        <a:pt x="54" y="28"/>
                        <a:pt x="54" y="28"/>
                      </a:cubicBezTo>
                      <a:cubicBezTo>
                        <a:pt x="55" y="28"/>
                        <a:pt x="55" y="28"/>
                        <a:pt x="55" y="28"/>
                      </a:cubicBezTo>
                      <a:close/>
                      <a:moveTo>
                        <a:pt x="52" y="22"/>
                      </a:moveTo>
                      <a:cubicBezTo>
                        <a:pt x="52" y="21"/>
                        <a:pt x="52" y="21"/>
                        <a:pt x="52" y="21"/>
                      </a:cubicBezTo>
                      <a:cubicBezTo>
                        <a:pt x="53" y="21"/>
                        <a:pt x="53" y="21"/>
                        <a:pt x="53" y="21"/>
                      </a:cubicBezTo>
                      <a:cubicBezTo>
                        <a:pt x="53" y="21"/>
                        <a:pt x="53" y="21"/>
                        <a:pt x="53" y="21"/>
                      </a:cubicBezTo>
                      <a:cubicBezTo>
                        <a:pt x="52" y="21"/>
                        <a:pt x="52" y="21"/>
                        <a:pt x="52" y="21"/>
                      </a:cubicBezTo>
                      <a:cubicBezTo>
                        <a:pt x="52" y="20"/>
                        <a:pt x="52" y="20"/>
                        <a:pt x="52" y="20"/>
                      </a:cubicBezTo>
                      <a:cubicBezTo>
                        <a:pt x="52" y="20"/>
                        <a:pt x="52" y="20"/>
                        <a:pt x="52" y="20"/>
                      </a:cubicBezTo>
                      <a:cubicBezTo>
                        <a:pt x="52" y="21"/>
                        <a:pt x="52" y="21"/>
                        <a:pt x="52" y="21"/>
                      </a:cubicBezTo>
                      <a:cubicBezTo>
                        <a:pt x="52" y="23"/>
                        <a:pt x="52" y="23"/>
                        <a:pt x="52" y="23"/>
                      </a:cubicBezTo>
                      <a:lnTo>
                        <a:pt x="52" y="22"/>
                      </a:lnTo>
                      <a:close/>
                      <a:moveTo>
                        <a:pt x="47" y="27"/>
                      </a:moveTo>
                      <a:cubicBezTo>
                        <a:pt x="47" y="27"/>
                        <a:pt x="47" y="27"/>
                        <a:pt x="47" y="27"/>
                      </a:cubicBezTo>
                      <a:cubicBezTo>
                        <a:pt x="46" y="27"/>
                        <a:pt x="46" y="27"/>
                        <a:pt x="46" y="27"/>
                      </a:cubicBezTo>
                      <a:cubicBezTo>
                        <a:pt x="46" y="27"/>
                        <a:pt x="46" y="27"/>
                        <a:pt x="46" y="27"/>
                      </a:cubicBezTo>
                      <a:cubicBezTo>
                        <a:pt x="46" y="28"/>
                        <a:pt x="46" y="28"/>
                        <a:pt x="46" y="28"/>
                      </a:cubicBezTo>
                      <a:cubicBezTo>
                        <a:pt x="46" y="28"/>
                        <a:pt x="46" y="28"/>
                        <a:pt x="46" y="28"/>
                      </a:cubicBezTo>
                      <a:cubicBezTo>
                        <a:pt x="47" y="28"/>
                        <a:pt x="47" y="28"/>
                        <a:pt x="47" y="28"/>
                      </a:cubicBezTo>
                      <a:cubicBezTo>
                        <a:pt x="47" y="28"/>
                        <a:pt x="47" y="28"/>
                        <a:pt x="47" y="28"/>
                      </a:cubicBezTo>
                      <a:cubicBezTo>
                        <a:pt x="47" y="28"/>
                        <a:pt x="47" y="28"/>
                        <a:pt x="47" y="28"/>
                      </a:cubicBezTo>
                      <a:cubicBezTo>
                        <a:pt x="47" y="28"/>
                        <a:pt x="47" y="28"/>
                        <a:pt x="47" y="28"/>
                      </a:cubicBezTo>
                      <a:cubicBezTo>
                        <a:pt x="47" y="28"/>
                        <a:pt x="47" y="28"/>
                        <a:pt x="47" y="28"/>
                      </a:cubicBezTo>
                      <a:lnTo>
                        <a:pt x="47" y="27"/>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7" name="Freeform 362">
                  <a:extLst>
                    <a:ext uri="{FF2B5EF4-FFF2-40B4-BE49-F238E27FC236}">
                      <a16:creationId xmlns="" xmlns:a16="http://schemas.microsoft.com/office/drawing/2014/main" id="{11343135-0501-47C9-B485-BA4E0060FB6C}"/>
                    </a:ext>
                  </a:extLst>
                </p:cNvPr>
                <p:cNvSpPr>
                  <a:spLocks noEditPoints="1"/>
                </p:cNvSpPr>
                <p:nvPr/>
              </p:nvSpPr>
              <p:spPr bwMode="auto">
                <a:xfrm>
                  <a:off x="7595146" y="3070587"/>
                  <a:ext cx="314551" cy="482312"/>
                </a:xfrm>
                <a:custGeom>
                  <a:avLst/>
                  <a:gdLst>
                    <a:gd name="T0" fmla="*/ 40 w 60"/>
                    <a:gd name="T1" fmla="*/ 62 h 92"/>
                    <a:gd name="T2" fmla="*/ 40 w 60"/>
                    <a:gd name="T3" fmla="*/ 63 h 92"/>
                    <a:gd name="T4" fmla="*/ 38 w 60"/>
                    <a:gd name="T5" fmla="*/ 66 h 92"/>
                    <a:gd name="T6" fmla="*/ 59 w 60"/>
                    <a:gd name="T7" fmla="*/ 41 h 92"/>
                    <a:gd name="T8" fmla="*/ 42 w 60"/>
                    <a:gd name="T9" fmla="*/ 66 h 92"/>
                    <a:gd name="T10" fmla="*/ 36 w 60"/>
                    <a:gd name="T11" fmla="*/ 61 h 92"/>
                    <a:gd name="T12" fmla="*/ 58 w 60"/>
                    <a:gd name="T13" fmla="*/ 44 h 92"/>
                    <a:gd name="T14" fmla="*/ 56 w 60"/>
                    <a:gd name="T15" fmla="*/ 43 h 92"/>
                    <a:gd name="T16" fmla="*/ 56 w 60"/>
                    <a:gd name="T17" fmla="*/ 39 h 92"/>
                    <a:gd name="T18" fmla="*/ 53 w 60"/>
                    <a:gd name="T19" fmla="*/ 37 h 92"/>
                    <a:gd name="T20" fmla="*/ 49 w 60"/>
                    <a:gd name="T21" fmla="*/ 31 h 92"/>
                    <a:gd name="T22" fmla="*/ 42 w 60"/>
                    <a:gd name="T23" fmla="*/ 29 h 92"/>
                    <a:gd name="T24" fmla="*/ 33 w 60"/>
                    <a:gd name="T25" fmla="*/ 2 h 92"/>
                    <a:gd name="T26" fmla="*/ 25 w 60"/>
                    <a:gd name="T27" fmla="*/ 2 h 92"/>
                    <a:gd name="T28" fmla="*/ 14 w 60"/>
                    <a:gd name="T29" fmla="*/ 2 h 92"/>
                    <a:gd name="T30" fmla="*/ 8 w 60"/>
                    <a:gd name="T31" fmla="*/ 31 h 92"/>
                    <a:gd name="T32" fmla="*/ 8 w 60"/>
                    <a:gd name="T33" fmla="*/ 36 h 92"/>
                    <a:gd name="T34" fmla="*/ 4 w 60"/>
                    <a:gd name="T35" fmla="*/ 46 h 92"/>
                    <a:gd name="T36" fmla="*/ 4 w 60"/>
                    <a:gd name="T37" fmla="*/ 50 h 92"/>
                    <a:gd name="T38" fmla="*/ 12 w 60"/>
                    <a:gd name="T39" fmla="*/ 85 h 92"/>
                    <a:gd name="T40" fmla="*/ 15 w 60"/>
                    <a:gd name="T41" fmla="*/ 91 h 92"/>
                    <a:gd name="T42" fmla="*/ 19 w 60"/>
                    <a:gd name="T43" fmla="*/ 87 h 92"/>
                    <a:gd name="T44" fmla="*/ 20 w 60"/>
                    <a:gd name="T45" fmla="*/ 83 h 92"/>
                    <a:gd name="T46" fmla="*/ 21 w 60"/>
                    <a:gd name="T47" fmla="*/ 80 h 92"/>
                    <a:gd name="T48" fmla="*/ 23 w 60"/>
                    <a:gd name="T49" fmla="*/ 74 h 92"/>
                    <a:gd name="T50" fmla="*/ 24 w 60"/>
                    <a:gd name="T51" fmla="*/ 77 h 92"/>
                    <a:gd name="T52" fmla="*/ 25 w 60"/>
                    <a:gd name="T53" fmla="*/ 74 h 92"/>
                    <a:gd name="T54" fmla="*/ 27 w 60"/>
                    <a:gd name="T55" fmla="*/ 75 h 92"/>
                    <a:gd name="T56" fmla="*/ 25 w 60"/>
                    <a:gd name="T57" fmla="*/ 70 h 92"/>
                    <a:gd name="T58" fmla="*/ 27 w 60"/>
                    <a:gd name="T59" fmla="*/ 74 h 92"/>
                    <a:gd name="T60" fmla="*/ 27 w 60"/>
                    <a:gd name="T61" fmla="*/ 70 h 92"/>
                    <a:gd name="T62" fmla="*/ 28 w 60"/>
                    <a:gd name="T63" fmla="*/ 73 h 92"/>
                    <a:gd name="T64" fmla="*/ 28 w 60"/>
                    <a:gd name="T65" fmla="*/ 71 h 92"/>
                    <a:gd name="T66" fmla="*/ 29 w 60"/>
                    <a:gd name="T67" fmla="*/ 72 h 92"/>
                    <a:gd name="T68" fmla="*/ 31 w 60"/>
                    <a:gd name="T69" fmla="*/ 68 h 92"/>
                    <a:gd name="T70" fmla="*/ 33 w 60"/>
                    <a:gd name="T71" fmla="*/ 70 h 92"/>
                    <a:gd name="T72" fmla="*/ 34 w 60"/>
                    <a:gd name="T73" fmla="*/ 66 h 92"/>
                    <a:gd name="T74" fmla="*/ 35 w 60"/>
                    <a:gd name="T75" fmla="*/ 59 h 92"/>
                    <a:gd name="T76" fmla="*/ 37 w 60"/>
                    <a:gd name="T77" fmla="*/ 58 h 92"/>
                    <a:gd name="T78" fmla="*/ 38 w 60"/>
                    <a:gd name="T79" fmla="*/ 59 h 92"/>
                    <a:gd name="T80" fmla="*/ 41 w 60"/>
                    <a:gd name="T81" fmla="*/ 61 h 92"/>
                    <a:gd name="T82" fmla="*/ 41 w 60"/>
                    <a:gd name="T83" fmla="*/ 58 h 92"/>
                    <a:gd name="T84" fmla="*/ 42 w 60"/>
                    <a:gd name="T85" fmla="*/ 57 h 92"/>
                    <a:gd name="T86" fmla="*/ 44 w 60"/>
                    <a:gd name="T87" fmla="*/ 55 h 92"/>
                    <a:gd name="T88" fmla="*/ 45 w 60"/>
                    <a:gd name="T89" fmla="*/ 55 h 92"/>
                    <a:gd name="T90" fmla="*/ 48 w 60"/>
                    <a:gd name="T91" fmla="*/ 56 h 92"/>
                    <a:gd name="T92" fmla="*/ 48 w 60"/>
                    <a:gd name="T93" fmla="*/ 55 h 92"/>
                    <a:gd name="T94" fmla="*/ 49 w 60"/>
                    <a:gd name="T95" fmla="*/ 53 h 92"/>
                    <a:gd name="T96" fmla="*/ 50 w 60"/>
                    <a:gd name="T97" fmla="*/ 51 h 92"/>
                    <a:gd name="T98" fmla="*/ 53 w 60"/>
                    <a:gd name="T99" fmla="*/ 52 h 92"/>
                    <a:gd name="T100" fmla="*/ 54 w 60"/>
                    <a:gd name="T101" fmla="*/ 50 h 92"/>
                    <a:gd name="T102" fmla="*/ 54 w 60"/>
                    <a:gd name="T103" fmla="*/ 48 h 92"/>
                    <a:gd name="T104" fmla="*/ 57 w 60"/>
                    <a:gd name="T105" fmla="*/ 48 h 92"/>
                    <a:gd name="T106" fmla="*/ 59 w 60"/>
                    <a:gd name="T107" fmla="*/ 43 h 92"/>
                    <a:gd name="T108" fmla="*/ 60 w 60"/>
                    <a:gd name="T109" fmla="*/ 41 h 92"/>
                    <a:gd name="T110" fmla="*/ 27 w 60"/>
                    <a:gd name="T111" fmla="*/ 73 h 92"/>
                    <a:gd name="T112" fmla="*/ 27 w 60"/>
                    <a:gd name="T113" fmla="*/ 73 h 92"/>
                    <a:gd name="T114" fmla="*/ 27 w 60"/>
                    <a:gd name="T115" fmla="*/ 73 h 92"/>
                    <a:gd name="T116" fmla="*/ 43 w 60"/>
                    <a:gd name="T117" fmla="*/ 62 h 92"/>
                    <a:gd name="T118" fmla="*/ 43 w 60"/>
                    <a:gd name="T119" fmla="*/ 57 h 92"/>
                    <a:gd name="T120" fmla="*/ 44 w 60"/>
                    <a:gd name="T121" fmla="*/ 61 h 92"/>
                    <a:gd name="T122" fmla="*/ 53 w 60"/>
                    <a:gd name="T123" fmla="*/ 5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92">
                      <a:moveTo>
                        <a:pt x="37" y="65"/>
                      </a:moveTo>
                      <a:cubicBezTo>
                        <a:pt x="38" y="65"/>
                        <a:pt x="38" y="65"/>
                        <a:pt x="38" y="65"/>
                      </a:cubicBezTo>
                      <a:cubicBezTo>
                        <a:pt x="38" y="64"/>
                        <a:pt x="38" y="64"/>
                        <a:pt x="38" y="64"/>
                      </a:cubicBezTo>
                      <a:cubicBezTo>
                        <a:pt x="38" y="64"/>
                        <a:pt x="38" y="64"/>
                        <a:pt x="38" y="64"/>
                      </a:cubicBezTo>
                      <a:cubicBezTo>
                        <a:pt x="38" y="64"/>
                        <a:pt x="38" y="64"/>
                        <a:pt x="38" y="64"/>
                      </a:cubicBezTo>
                      <a:cubicBezTo>
                        <a:pt x="38" y="64"/>
                        <a:pt x="38" y="64"/>
                        <a:pt x="38" y="64"/>
                      </a:cubicBezTo>
                      <a:cubicBezTo>
                        <a:pt x="38" y="64"/>
                        <a:pt x="38" y="64"/>
                        <a:pt x="38" y="64"/>
                      </a:cubicBezTo>
                      <a:cubicBezTo>
                        <a:pt x="37" y="64"/>
                        <a:pt x="37" y="64"/>
                        <a:pt x="37" y="64"/>
                      </a:cubicBezTo>
                      <a:cubicBezTo>
                        <a:pt x="37" y="64"/>
                        <a:pt x="37" y="64"/>
                        <a:pt x="37" y="64"/>
                      </a:cubicBezTo>
                      <a:cubicBezTo>
                        <a:pt x="36" y="65"/>
                        <a:pt x="36" y="65"/>
                        <a:pt x="36" y="65"/>
                      </a:cubicBezTo>
                      <a:cubicBezTo>
                        <a:pt x="36" y="65"/>
                        <a:pt x="36" y="65"/>
                        <a:pt x="36" y="65"/>
                      </a:cubicBezTo>
                      <a:cubicBezTo>
                        <a:pt x="36" y="65"/>
                        <a:pt x="36" y="65"/>
                        <a:pt x="36" y="65"/>
                      </a:cubicBezTo>
                      <a:cubicBezTo>
                        <a:pt x="37" y="65"/>
                        <a:pt x="37" y="65"/>
                        <a:pt x="37" y="65"/>
                      </a:cubicBezTo>
                      <a:cubicBezTo>
                        <a:pt x="37" y="65"/>
                        <a:pt x="37" y="65"/>
                        <a:pt x="37" y="65"/>
                      </a:cubicBezTo>
                      <a:cubicBezTo>
                        <a:pt x="37" y="65"/>
                        <a:pt x="37" y="65"/>
                        <a:pt x="37" y="65"/>
                      </a:cubicBezTo>
                      <a:cubicBezTo>
                        <a:pt x="37" y="65"/>
                        <a:pt x="37" y="65"/>
                        <a:pt x="37" y="65"/>
                      </a:cubicBezTo>
                      <a:close/>
                      <a:moveTo>
                        <a:pt x="40" y="63"/>
                      </a:moveTo>
                      <a:cubicBezTo>
                        <a:pt x="40" y="63"/>
                        <a:pt x="40" y="63"/>
                        <a:pt x="40" y="63"/>
                      </a:cubicBezTo>
                      <a:cubicBezTo>
                        <a:pt x="40" y="62"/>
                        <a:pt x="40" y="62"/>
                        <a:pt x="40" y="62"/>
                      </a:cubicBezTo>
                      <a:cubicBezTo>
                        <a:pt x="40" y="62"/>
                        <a:pt x="40" y="62"/>
                        <a:pt x="40" y="62"/>
                      </a:cubicBezTo>
                      <a:cubicBezTo>
                        <a:pt x="40" y="62"/>
                        <a:pt x="40" y="62"/>
                        <a:pt x="40" y="62"/>
                      </a:cubicBezTo>
                      <a:cubicBezTo>
                        <a:pt x="40" y="62"/>
                        <a:pt x="40" y="62"/>
                        <a:pt x="40" y="62"/>
                      </a:cubicBezTo>
                      <a:cubicBezTo>
                        <a:pt x="40" y="62"/>
                        <a:pt x="40" y="62"/>
                        <a:pt x="40" y="62"/>
                      </a:cubicBezTo>
                      <a:cubicBezTo>
                        <a:pt x="40" y="62"/>
                        <a:pt x="40" y="62"/>
                        <a:pt x="40" y="62"/>
                      </a:cubicBezTo>
                      <a:cubicBezTo>
                        <a:pt x="40" y="61"/>
                        <a:pt x="40" y="61"/>
                        <a:pt x="40" y="61"/>
                      </a:cubicBezTo>
                      <a:cubicBezTo>
                        <a:pt x="40" y="61"/>
                        <a:pt x="40" y="61"/>
                        <a:pt x="40" y="61"/>
                      </a:cubicBezTo>
                      <a:cubicBezTo>
                        <a:pt x="39" y="61"/>
                        <a:pt x="39" y="61"/>
                        <a:pt x="39" y="61"/>
                      </a:cubicBezTo>
                      <a:cubicBezTo>
                        <a:pt x="39" y="61"/>
                        <a:pt x="39" y="61"/>
                        <a:pt x="39" y="61"/>
                      </a:cubicBezTo>
                      <a:cubicBezTo>
                        <a:pt x="39" y="61"/>
                        <a:pt x="39" y="61"/>
                        <a:pt x="39" y="61"/>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3"/>
                        <a:pt x="39" y="63"/>
                        <a:pt x="39" y="63"/>
                      </a:cubicBezTo>
                      <a:cubicBezTo>
                        <a:pt x="39" y="63"/>
                        <a:pt x="39" y="63"/>
                        <a:pt x="39" y="63"/>
                      </a:cubicBezTo>
                      <a:cubicBezTo>
                        <a:pt x="39" y="63"/>
                        <a:pt x="39" y="63"/>
                        <a:pt x="39" y="63"/>
                      </a:cubicBezTo>
                      <a:cubicBezTo>
                        <a:pt x="39" y="63"/>
                        <a:pt x="39" y="63"/>
                        <a:pt x="39" y="63"/>
                      </a:cubicBezTo>
                      <a:cubicBezTo>
                        <a:pt x="39" y="63"/>
                        <a:pt x="39" y="63"/>
                        <a:pt x="39" y="63"/>
                      </a:cubicBezTo>
                      <a:cubicBezTo>
                        <a:pt x="40" y="63"/>
                        <a:pt x="40" y="63"/>
                        <a:pt x="40" y="63"/>
                      </a:cubicBezTo>
                      <a:cubicBezTo>
                        <a:pt x="40" y="63"/>
                        <a:pt x="40" y="63"/>
                        <a:pt x="40" y="63"/>
                      </a:cubicBezTo>
                      <a:cubicBezTo>
                        <a:pt x="41" y="63"/>
                        <a:pt x="41" y="63"/>
                        <a:pt x="41" y="63"/>
                      </a:cubicBezTo>
                      <a:cubicBezTo>
                        <a:pt x="40" y="63"/>
                        <a:pt x="40" y="63"/>
                        <a:pt x="40" y="63"/>
                      </a:cubicBezTo>
                      <a:close/>
                      <a:moveTo>
                        <a:pt x="36" y="60"/>
                      </a:moveTo>
                      <a:cubicBezTo>
                        <a:pt x="36" y="60"/>
                        <a:pt x="36" y="60"/>
                        <a:pt x="36" y="60"/>
                      </a:cubicBezTo>
                      <a:cubicBezTo>
                        <a:pt x="35" y="60"/>
                        <a:pt x="35" y="60"/>
                        <a:pt x="35" y="60"/>
                      </a:cubicBezTo>
                      <a:cubicBezTo>
                        <a:pt x="35" y="61"/>
                        <a:pt x="35" y="61"/>
                        <a:pt x="35" y="61"/>
                      </a:cubicBezTo>
                      <a:cubicBezTo>
                        <a:pt x="36" y="61"/>
                        <a:pt x="36" y="61"/>
                        <a:pt x="36" y="61"/>
                      </a:cubicBezTo>
                      <a:cubicBezTo>
                        <a:pt x="36" y="61"/>
                        <a:pt x="36" y="61"/>
                        <a:pt x="36" y="61"/>
                      </a:cubicBezTo>
                      <a:cubicBezTo>
                        <a:pt x="36" y="61"/>
                        <a:pt x="36" y="61"/>
                        <a:pt x="36" y="61"/>
                      </a:cubicBezTo>
                      <a:cubicBezTo>
                        <a:pt x="36" y="60"/>
                        <a:pt x="36" y="60"/>
                        <a:pt x="36" y="60"/>
                      </a:cubicBezTo>
                      <a:cubicBezTo>
                        <a:pt x="36" y="60"/>
                        <a:pt x="36" y="60"/>
                        <a:pt x="36" y="60"/>
                      </a:cubicBezTo>
                      <a:cubicBezTo>
                        <a:pt x="36" y="60"/>
                        <a:pt x="36" y="60"/>
                        <a:pt x="36" y="60"/>
                      </a:cubicBezTo>
                      <a:close/>
                      <a:moveTo>
                        <a:pt x="39" y="65"/>
                      </a:moveTo>
                      <a:cubicBezTo>
                        <a:pt x="38" y="65"/>
                        <a:pt x="38" y="65"/>
                        <a:pt x="38" y="65"/>
                      </a:cubicBezTo>
                      <a:cubicBezTo>
                        <a:pt x="38" y="65"/>
                        <a:pt x="38" y="65"/>
                        <a:pt x="38" y="65"/>
                      </a:cubicBezTo>
                      <a:cubicBezTo>
                        <a:pt x="37" y="65"/>
                        <a:pt x="37" y="65"/>
                        <a:pt x="37" y="65"/>
                      </a:cubicBezTo>
                      <a:cubicBezTo>
                        <a:pt x="37" y="65"/>
                        <a:pt x="37" y="65"/>
                        <a:pt x="37" y="65"/>
                      </a:cubicBezTo>
                      <a:cubicBezTo>
                        <a:pt x="37" y="65"/>
                        <a:pt x="37" y="65"/>
                        <a:pt x="37" y="65"/>
                      </a:cubicBezTo>
                      <a:cubicBezTo>
                        <a:pt x="37" y="65"/>
                        <a:pt x="37" y="65"/>
                        <a:pt x="37" y="65"/>
                      </a:cubicBezTo>
                      <a:cubicBezTo>
                        <a:pt x="38" y="66"/>
                        <a:pt x="38" y="66"/>
                        <a:pt x="38" y="66"/>
                      </a:cubicBezTo>
                      <a:cubicBezTo>
                        <a:pt x="38" y="66"/>
                        <a:pt x="38" y="66"/>
                        <a:pt x="38" y="66"/>
                      </a:cubicBezTo>
                      <a:cubicBezTo>
                        <a:pt x="38" y="66"/>
                        <a:pt x="38" y="66"/>
                        <a:pt x="38" y="66"/>
                      </a:cubicBezTo>
                      <a:cubicBezTo>
                        <a:pt x="38" y="66"/>
                        <a:pt x="38" y="66"/>
                        <a:pt x="38"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5"/>
                        <a:pt x="39" y="65"/>
                        <a:pt x="39" y="65"/>
                      </a:cubicBezTo>
                      <a:close/>
                      <a:moveTo>
                        <a:pt x="28" y="73"/>
                      </a:moveTo>
                      <a:cubicBezTo>
                        <a:pt x="28" y="73"/>
                        <a:pt x="28" y="73"/>
                        <a:pt x="28" y="73"/>
                      </a:cubicBezTo>
                      <a:cubicBezTo>
                        <a:pt x="28" y="74"/>
                        <a:pt x="28" y="74"/>
                        <a:pt x="28" y="74"/>
                      </a:cubicBezTo>
                      <a:cubicBezTo>
                        <a:pt x="28" y="74"/>
                        <a:pt x="28" y="74"/>
                        <a:pt x="28" y="74"/>
                      </a:cubicBezTo>
                      <a:cubicBezTo>
                        <a:pt x="28" y="74"/>
                        <a:pt x="28" y="74"/>
                        <a:pt x="28" y="74"/>
                      </a:cubicBezTo>
                      <a:cubicBezTo>
                        <a:pt x="28" y="74"/>
                        <a:pt x="28" y="74"/>
                        <a:pt x="28" y="74"/>
                      </a:cubicBezTo>
                      <a:cubicBezTo>
                        <a:pt x="28" y="74"/>
                        <a:pt x="28" y="74"/>
                        <a:pt x="28" y="74"/>
                      </a:cubicBezTo>
                      <a:lnTo>
                        <a:pt x="28" y="73"/>
                      </a:lnTo>
                      <a:close/>
                      <a:moveTo>
                        <a:pt x="58" y="41"/>
                      </a:moveTo>
                      <a:cubicBezTo>
                        <a:pt x="59" y="42"/>
                        <a:pt x="59" y="42"/>
                        <a:pt x="59" y="42"/>
                      </a:cubicBezTo>
                      <a:cubicBezTo>
                        <a:pt x="59" y="41"/>
                        <a:pt x="59" y="41"/>
                        <a:pt x="59" y="41"/>
                      </a:cubicBezTo>
                      <a:cubicBezTo>
                        <a:pt x="59" y="41"/>
                        <a:pt x="59" y="41"/>
                        <a:pt x="59" y="41"/>
                      </a:cubicBezTo>
                      <a:cubicBezTo>
                        <a:pt x="59" y="40"/>
                        <a:pt x="59" y="40"/>
                        <a:pt x="59" y="40"/>
                      </a:cubicBezTo>
                      <a:cubicBezTo>
                        <a:pt x="59" y="40"/>
                        <a:pt x="59" y="40"/>
                        <a:pt x="59" y="40"/>
                      </a:cubicBezTo>
                      <a:cubicBezTo>
                        <a:pt x="59" y="40"/>
                        <a:pt x="59" y="40"/>
                        <a:pt x="59" y="40"/>
                      </a:cubicBezTo>
                      <a:cubicBezTo>
                        <a:pt x="59" y="40"/>
                        <a:pt x="59" y="40"/>
                        <a:pt x="59" y="40"/>
                      </a:cubicBezTo>
                      <a:cubicBezTo>
                        <a:pt x="58" y="40"/>
                        <a:pt x="58" y="40"/>
                        <a:pt x="58" y="40"/>
                      </a:cubicBezTo>
                      <a:cubicBezTo>
                        <a:pt x="58" y="40"/>
                        <a:pt x="58" y="40"/>
                        <a:pt x="58" y="40"/>
                      </a:cubicBezTo>
                      <a:cubicBezTo>
                        <a:pt x="58" y="40"/>
                        <a:pt x="58" y="40"/>
                        <a:pt x="58" y="40"/>
                      </a:cubicBezTo>
                      <a:cubicBezTo>
                        <a:pt x="58" y="40"/>
                        <a:pt x="58" y="40"/>
                        <a:pt x="58" y="40"/>
                      </a:cubicBezTo>
                      <a:cubicBezTo>
                        <a:pt x="58" y="41"/>
                        <a:pt x="58" y="41"/>
                        <a:pt x="58" y="41"/>
                      </a:cubicBezTo>
                      <a:cubicBezTo>
                        <a:pt x="58" y="41"/>
                        <a:pt x="58" y="41"/>
                        <a:pt x="58" y="41"/>
                      </a:cubicBezTo>
                      <a:close/>
                      <a:moveTo>
                        <a:pt x="41" y="65"/>
                      </a:moveTo>
                      <a:cubicBezTo>
                        <a:pt x="41" y="64"/>
                        <a:pt x="41" y="64"/>
                        <a:pt x="41" y="64"/>
                      </a:cubicBezTo>
                      <a:cubicBezTo>
                        <a:pt x="41" y="64"/>
                        <a:pt x="41" y="64"/>
                        <a:pt x="41" y="64"/>
                      </a:cubicBezTo>
                      <a:cubicBezTo>
                        <a:pt x="41" y="65"/>
                        <a:pt x="41" y="65"/>
                        <a:pt x="41" y="65"/>
                      </a:cubicBezTo>
                      <a:cubicBezTo>
                        <a:pt x="41" y="65"/>
                        <a:pt x="41" y="65"/>
                        <a:pt x="41" y="65"/>
                      </a:cubicBezTo>
                      <a:cubicBezTo>
                        <a:pt x="41" y="65"/>
                        <a:pt x="41" y="65"/>
                        <a:pt x="41" y="65"/>
                      </a:cubicBezTo>
                      <a:cubicBezTo>
                        <a:pt x="41" y="66"/>
                        <a:pt x="41" y="66"/>
                        <a:pt x="41" y="66"/>
                      </a:cubicBezTo>
                      <a:cubicBezTo>
                        <a:pt x="41" y="66"/>
                        <a:pt x="41" y="66"/>
                        <a:pt x="41" y="66"/>
                      </a:cubicBezTo>
                      <a:cubicBezTo>
                        <a:pt x="41" y="66"/>
                        <a:pt x="41" y="66"/>
                        <a:pt x="41" y="66"/>
                      </a:cubicBezTo>
                      <a:cubicBezTo>
                        <a:pt x="41" y="66"/>
                        <a:pt x="41" y="66"/>
                        <a:pt x="41" y="66"/>
                      </a:cubicBezTo>
                      <a:cubicBezTo>
                        <a:pt x="42" y="66"/>
                        <a:pt x="42" y="66"/>
                        <a:pt x="42" y="66"/>
                      </a:cubicBezTo>
                      <a:cubicBezTo>
                        <a:pt x="42" y="65"/>
                        <a:pt x="42" y="65"/>
                        <a:pt x="42" y="65"/>
                      </a:cubicBezTo>
                      <a:lnTo>
                        <a:pt x="41" y="65"/>
                      </a:lnTo>
                      <a:close/>
                      <a:moveTo>
                        <a:pt x="58" y="42"/>
                      </a:moveTo>
                      <a:cubicBezTo>
                        <a:pt x="58" y="42"/>
                        <a:pt x="58" y="42"/>
                        <a:pt x="58" y="42"/>
                      </a:cubicBezTo>
                      <a:cubicBezTo>
                        <a:pt x="59" y="42"/>
                        <a:pt x="59" y="42"/>
                        <a:pt x="59" y="42"/>
                      </a:cubicBezTo>
                      <a:cubicBezTo>
                        <a:pt x="59" y="42"/>
                        <a:pt x="59" y="42"/>
                        <a:pt x="59" y="42"/>
                      </a:cubicBezTo>
                      <a:cubicBezTo>
                        <a:pt x="58" y="42"/>
                        <a:pt x="58" y="42"/>
                        <a:pt x="58" y="42"/>
                      </a:cubicBezTo>
                      <a:cubicBezTo>
                        <a:pt x="58" y="41"/>
                        <a:pt x="58" y="41"/>
                        <a:pt x="58" y="41"/>
                      </a:cubicBezTo>
                      <a:cubicBezTo>
                        <a:pt x="58" y="41"/>
                        <a:pt x="58" y="41"/>
                        <a:pt x="58" y="41"/>
                      </a:cubicBezTo>
                      <a:cubicBezTo>
                        <a:pt x="58" y="42"/>
                        <a:pt x="58" y="42"/>
                        <a:pt x="58" y="42"/>
                      </a:cubicBezTo>
                      <a:cubicBezTo>
                        <a:pt x="58" y="42"/>
                        <a:pt x="58" y="42"/>
                        <a:pt x="58" y="42"/>
                      </a:cubicBezTo>
                      <a:close/>
                      <a:moveTo>
                        <a:pt x="36" y="61"/>
                      </a:moveTo>
                      <a:cubicBezTo>
                        <a:pt x="35" y="62"/>
                        <a:pt x="35" y="62"/>
                        <a:pt x="35" y="62"/>
                      </a:cubicBezTo>
                      <a:cubicBezTo>
                        <a:pt x="36" y="62"/>
                        <a:pt x="36" y="62"/>
                        <a:pt x="36" y="62"/>
                      </a:cubicBezTo>
                      <a:cubicBezTo>
                        <a:pt x="36" y="62"/>
                        <a:pt x="36" y="62"/>
                        <a:pt x="36" y="62"/>
                      </a:cubicBezTo>
                      <a:cubicBezTo>
                        <a:pt x="36" y="62"/>
                        <a:pt x="36" y="62"/>
                        <a:pt x="36" y="62"/>
                      </a:cubicBezTo>
                      <a:cubicBezTo>
                        <a:pt x="36" y="63"/>
                        <a:pt x="36" y="63"/>
                        <a:pt x="36" y="63"/>
                      </a:cubicBezTo>
                      <a:cubicBezTo>
                        <a:pt x="36" y="63"/>
                        <a:pt x="36" y="63"/>
                        <a:pt x="36" y="63"/>
                      </a:cubicBezTo>
                      <a:cubicBezTo>
                        <a:pt x="36" y="63"/>
                        <a:pt x="36" y="63"/>
                        <a:pt x="36" y="63"/>
                      </a:cubicBezTo>
                      <a:cubicBezTo>
                        <a:pt x="36" y="62"/>
                        <a:pt x="36" y="62"/>
                        <a:pt x="36" y="62"/>
                      </a:cubicBezTo>
                      <a:cubicBezTo>
                        <a:pt x="36" y="61"/>
                        <a:pt x="36" y="61"/>
                        <a:pt x="36" y="61"/>
                      </a:cubicBezTo>
                      <a:cubicBezTo>
                        <a:pt x="36" y="61"/>
                        <a:pt x="36" y="61"/>
                        <a:pt x="36" y="61"/>
                      </a:cubicBezTo>
                      <a:close/>
                      <a:moveTo>
                        <a:pt x="56" y="49"/>
                      </a:moveTo>
                      <a:cubicBezTo>
                        <a:pt x="56" y="49"/>
                        <a:pt x="56" y="49"/>
                        <a:pt x="56" y="49"/>
                      </a:cubicBezTo>
                      <a:cubicBezTo>
                        <a:pt x="56" y="49"/>
                        <a:pt x="56" y="49"/>
                        <a:pt x="56" y="49"/>
                      </a:cubicBezTo>
                      <a:cubicBezTo>
                        <a:pt x="56" y="49"/>
                        <a:pt x="56" y="49"/>
                        <a:pt x="56" y="49"/>
                      </a:cubicBezTo>
                      <a:cubicBezTo>
                        <a:pt x="57" y="49"/>
                        <a:pt x="57" y="49"/>
                        <a:pt x="57" y="49"/>
                      </a:cubicBezTo>
                      <a:cubicBezTo>
                        <a:pt x="57" y="49"/>
                        <a:pt x="57" y="49"/>
                        <a:pt x="57" y="49"/>
                      </a:cubicBezTo>
                      <a:cubicBezTo>
                        <a:pt x="56" y="49"/>
                        <a:pt x="56" y="49"/>
                        <a:pt x="56" y="49"/>
                      </a:cubicBezTo>
                      <a:close/>
                      <a:moveTo>
                        <a:pt x="59" y="43"/>
                      </a:moveTo>
                      <a:cubicBezTo>
                        <a:pt x="59" y="43"/>
                        <a:pt x="59" y="43"/>
                        <a:pt x="59" y="43"/>
                      </a:cubicBezTo>
                      <a:cubicBezTo>
                        <a:pt x="59" y="43"/>
                        <a:pt x="59" y="43"/>
                        <a:pt x="59" y="43"/>
                      </a:cubicBezTo>
                      <a:cubicBezTo>
                        <a:pt x="59" y="43"/>
                        <a:pt x="59" y="43"/>
                        <a:pt x="59" y="43"/>
                      </a:cubicBezTo>
                      <a:cubicBezTo>
                        <a:pt x="59" y="43"/>
                        <a:pt x="59" y="43"/>
                        <a:pt x="59" y="43"/>
                      </a:cubicBezTo>
                      <a:cubicBezTo>
                        <a:pt x="59" y="43"/>
                        <a:pt x="59" y="43"/>
                        <a:pt x="59" y="43"/>
                      </a:cubicBezTo>
                      <a:cubicBezTo>
                        <a:pt x="59" y="43"/>
                        <a:pt x="59" y="43"/>
                        <a:pt x="59" y="43"/>
                      </a:cubicBezTo>
                      <a:cubicBezTo>
                        <a:pt x="58" y="43"/>
                        <a:pt x="58" y="43"/>
                        <a:pt x="58" y="43"/>
                      </a:cubicBezTo>
                      <a:cubicBezTo>
                        <a:pt x="58" y="42"/>
                        <a:pt x="58" y="42"/>
                        <a:pt x="58" y="42"/>
                      </a:cubicBezTo>
                      <a:cubicBezTo>
                        <a:pt x="58" y="42"/>
                        <a:pt x="58" y="42"/>
                        <a:pt x="58" y="42"/>
                      </a:cubicBezTo>
                      <a:cubicBezTo>
                        <a:pt x="58" y="43"/>
                        <a:pt x="58" y="43"/>
                        <a:pt x="58" y="43"/>
                      </a:cubicBezTo>
                      <a:cubicBezTo>
                        <a:pt x="58" y="44"/>
                        <a:pt x="58" y="44"/>
                        <a:pt x="58" y="44"/>
                      </a:cubicBezTo>
                      <a:cubicBezTo>
                        <a:pt x="58" y="44"/>
                        <a:pt x="58" y="44"/>
                        <a:pt x="58" y="44"/>
                      </a:cubicBezTo>
                      <a:cubicBezTo>
                        <a:pt x="58" y="44"/>
                        <a:pt x="58" y="44"/>
                        <a:pt x="58" y="44"/>
                      </a:cubicBezTo>
                      <a:cubicBezTo>
                        <a:pt x="58" y="43"/>
                        <a:pt x="58" y="43"/>
                        <a:pt x="58" y="43"/>
                      </a:cubicBezTo>
                      <a:cubicBezTo>
                        <a:pt x="57" y="43"/>
                        <a:pt x="57" y="43"/>
                        <a:pt x="57" y="43"/>
                      </a:cubicBezTo>
                      <a:cubicBezTo>
                        <a:pt x="57" y="43"/>
                        <a:pt x="57" y="43"/>
                        <a:pt x="57" y="43"/>
                      </a:cubicBezTo>
                      <a:cubicBezTo>
                        <a:pt x="57" y="43"/>
                        <a:pt x="57" y="43"/>
                        <a:pt x="57" y="43"/>
                      </a:cubicBezTo>
                      <a:cubicBezTo>
                        <a:pt x="57" y="43"/>
                        <a:pt x="57" y="43"/>
                        <a:pt x="57" y="43"/>
                      </a:cubicBezTo>
                      <a:cubicBezTo>
                        <a:pt x="58" y="43"/>
                        <a:pt x="58" y="43"/>
                        <a:pt x="58" y="43"/>
                      </a:cubicBezTo>
                      <a:cubicBezTo>
                        <a:pt x="57" y="43"/>
                        <a:pt x="57" y="43"/>
                        <a:pt x="57" y="43"/>
                      </a:cubicBezTo>
                      <a:cubicBezTo>
                        <a:pt x="58" y="44"/>
                        <a:pt x="58" y="44"/>
                        <a:pt x="58" y="44"/>
                      </a:cubicBezTo>
                      <a:cubicBezTo>
                        <a:pt x="57" y="44"/>
                        <a:pt x="57" y="44"/>
                        <a:pt x="57" y="44"/>
                      </a:cubicBezTo>
                      <a:cubicBezTo>
                        <a:pt x="57" y="43"/>
                        <a:pt x="57" y="43"/>
                        <a:pt x="57" y="43"/>
                      </a:cubicBezTo>
                      <a:cubicBezTo>
                        <a:pt x="57" y="43"/>
                        <a:pt x="57" y="43"/>
                        <a:pt x="57" y="43"/>
                      </a:cubicBezTo>
                      <a:cubicBezTo>
                        <a:pt x="57" y="44"/>
                        <a:pt x="57" y="44"/>
                        <a:pt x="57" y="44"/>
                      </a:cubicBezTo>
                      <a:cubicBezTo>
                        <a:pt x="57" y="44"/>
                        <a:pt x="57" y="44"/>
                        <a:pt x="57" y="44"/>
                      </a:cubicBezTo>
                      <a:cubicBezTo>
                        <a:pt x="57" y="44"/>
                        <a:pt x="57" y="44"/>
                        <a:pt x="57" y="44"/>
                      </a:cubicBezTo>
                      <a:cubicBezTo>
                        <a:pt x="57" y="44"/>
                        <a:pt x="57" y="44"/>
                        <a:pt x="57" y="44"/>
                      </a:cubicBezTo>
                      <a:cubicBezTo>
                        <a:pt x="56" y="43"/>
                        <a:pt x="56" y="43"/>
                        <a:pt x="56" y="43"/>
                      </a:cubicBezTo>
                      <a:cubicBezTo>
                        <a:pt x="56" y="43"/>
                        <a:pt x="56" y="43"/>
                        <a:pt x="56" y="43"/>
                      </a:cubicBezTo>
                      <a:cubicBezTo>
                        <a:pt x="56" y="43"/>
                        <a:pt x="56" y="43"/>
                        <a:pt x="56" y="43"/>
                      </a:cubicBezTo>
                      <a:cubicBezTo>
                        <a:pt x="56" y="43"/>
                        <a:pt x="56" y="43"/>
                        <a:pt x="56" y="43"/>
                      </a:cubicBezTo>
                      <a:cubicBezTo>
                        <a:pt x="56" y="43"/>
                        <a:pt x="56" y="43"/>
                        <a:pt x="56" y="43"/>
                      </a:cubicBezTo>
                      <a:cubicBezTo>
                        <a:pt x="57" y="43"/>
                        <a:pt x="57" y="43"/>
                        <a:pt x="57" y="43"/>
                      </a:cubicBezTo>
                      <a:cubicBezTo>
                        <a:pt x="57" y="43"/>
                        <a:pt x="57" y="43"/>
                        <a:pt x="57" y="43"/>
                      </a:cubicBezTo>
                      <a:cubicBezTo>
                        <a:pt x="57" y="43"/>
                        <a:pt x="57" y="43"/>
                        <a:pt x="57" y="43"/>
                      </a:cubicBezTo>
                      <a:cubicBezTo>
                        <a:pt x="57" y="43"/>
                        <a:pt x="57" y="43"/>
                        <a:pt x="57" y="43"/>
                      </a:cubicBezTo>
                      <a:cubicBezTo>
                        <a:pt x="57" y="42"/>
                        <a:pt x="57" y="42"/>
                        <a:pt x="57" y="42"/>
                      </a:cubicBezTo>
                      <a:cubicBezTo>
                        <a:pt x="57" y="42"/>
                        <a:pt x="57" y="42"/>
                        <a:pt x="57" y="42"/>
                      </a:cubicBezTo>
                      <a:cubicBezTo>
                        <a:pt x="57" y="42"/>
                        <a:pt x="57" y="42"/>
                        <a:pt x="57" y="42"/>
                      </a:cubicBezTo>
                      <a:cubicBezTo>
                        <a:pt x="57" y="42"/>
                        <a:pt x="57" y="42"/>
                        <a:pt x="57" y="42"/>
                      </a:cubicBezTo>
                      <a:cubicBezTo>
                        <a:pt x="57" y="42"/>
                        <a:pt x="57" y="42"/>
                        <a:pt x="57" y="42"/>
                      </a:cubicBezTo>
                      <a:cubicBezTo>
                        <a:pt x="57" y="42"/>
                        <a:pt x="57" y="42"/>
                        <a:pt x="57" y="42"/>
                      </a:cubicBezTo>
                      <a:cubicBezTo>
                        <a:pt x="58" y="42"/>
                        <a:pt x="58" y="42"/>
                        <a:pt x="58" y="42"/>
                      </a:cubicBezTo>
                      <a:cubicBezTo>
                        <a:pt x="58" y="42"/>
                        <a:pt x="58" y="42"/>
                        <a:pt x="58" y="42"/>
                      </a:cubicBezTo>
                      <a:cubicBezTo>
                        <a:pt x="58" y="41"/>
                        <a:pt x="58" y="41"/>
                        <a:pt x="58" y="41"/>
                      </a:cubicBezTo>
                      <a:cubicBezTo>
                        <a:pt x="58" y="41"/>
                        <a:pt x="58" y="41"/>
                        <a:pt x="58" y="41"/>
                      </a:cubicBezTo>
                      <a:cubicBezTo>
                        <a:pt x="57" y="41"/>
                        <a:pt x="57" y="41"/>
                        <a:pt x="57" y="41"/>
                      </a:cubicBezTo>
                      <a:cubicBezTo>
                        <a:pt x="57" y="40"/>
                        <a:pt x="57" y="40"/>
                        <a:pt x="57" y="40"/>
                      </a:cubicBezTo>
                      <a:cubicBezTo>
                        <a:pt x="57" y="40"/>
                        <a:pt x="57" y="40"/>
                        <a:pt x="57" y="40"/>
                      </a:cubicBezTo>
                      <a:cubicBezTo>
                        <a:pt x="57" y="40"/>
                        <a:pt x="57" y="40"/>
                        <a:pt x="57" y="40"/>
                      </a:cubicBezTo>
                      <a:cubicBezTo>
                        <a:pt x="56" y="40"/>
                        <a:pt x="56" y="40"/>
                        <a:pt x="56" y="40"/>
                      </a:cubicBezTo>
                      <a:cubicBezTo>
                        <a:pt x="56" y="40"/>
                        <a:pt x="56" y="40"/>
                        <a:pt x="56" y="40"/>
                      </a:cubicBezTo>
                      <a:cubicBezTo>
                        <a:pt x="56" y="39"/>
                        <a:pt x="56" y="39"/>
                        <a:pt x="56" y="39"/>
                      </a:cubicBezTo>
                      <a:cubicBezTo>
                        <a:pt x="56" y="39"/>
                        <a:pt x="56" y="39"/>
                        <a:pt x="56" y="39"/>
                      </a:cubicBezTo>
                      <a:cubicBezTo>
                        <a:pt x="56" y="39"/>
                        <a:pt x="56" y="39"/>
                        <a:pt x="56" y="39"/>
                      </a:cubicBezTo>
                      <a:cubicBezTo>
                        <a:pt x="55" y="39"/>
                        <a:pt x="55" y="39"/>
                        <a:pt x="55" y="39"/>
                      </a:cubicBezTo>
                      <a:cubicBezTo>
                        <a:pt x="55" y="39"/>
                        <a:pt x="55" y="39"/>
                        <a:pt x="55" y="39"/>
                      </a:cubicBezTo>
                      <a:cubicBezTo>
                        <a:pt x="55" y="39"/>
                        <a:pt x="55" y="39"/>
                        <a:pt x="55" y="39"/>
                      </a:cubicBezTo>
                      <a:cubicBezTo>
                        <a:pt x="55" y="39"/>
                        <a:pt x="55" y="39"/>
                        <a:pt x="55" y="39"/>
                      </a:cubicBezTo>
                      <a:cubicBezTo>
                        <a:pt x="55" y="38"/>
                        <a:pt x="55" y="38"/>
                        <a:pt x="55" y="38"/>
                      </a:cubicBezTo>
                      <a:cubicBezTo>
                        <a:pt x="55" y="38"/>
                        <a:pt x="55" y="38"/>
                        <a:pt x="55" y="38"/>
                      </a:cubicBezTo>
                      <a:cubicBezTo>
                        <a:pt x="55" y="38"/>
                        <a:pt x="55" y="38"/>
                        <a:pt x="55" y="38"/>
                      </a:cubicBezTo>
                      <a:cubicBezTo>
                        <a:pt x="55" y="38"/>
                        <a:pt x="55" y="38"/>
                        <a:pt x="55" y="38"/>
                      </a:cubicBezTo>
                      <a:cubicBezTo>
                        <a:pt x="55" y="38"/>
                        <a:pt x="55" y="38"/>
                        <a:pt x="55"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5" y="38"/>
                        <a:pt x="55" y="38"/>
                        <a:pt x="55" y="38"/>
                      </a:cubicBezTo>
                      <a:cubicBezTo>
                        <a:pt x="54" y="37"/>
                        <a:pt x="54" y="37"/>
                        <a:pt x="54" y="37"/>
                      </a:cubicBezTo>
                      <a:cubicBezTo>
                        <a:pt x="54" y="37"/>
                        <a:pt x="54" y="37"/>
                        <a:pt x="54" y="37"/>
                      </a:cubicBezTo>
                      <a:cubicBezTo>
                        <a:pt x="54" y="37"/>
                        <a:pt x="54" y="37"/>
                        <a:pt x="54" y="37"/>
                      </a:cubicBezTo>
                      <a:cubicBezTo>
                        <a:pt x="53" y="37"/>
                        <a:pt x="53" y="37"/>
                        <a:pt x="53" y="37"/>
                      </a:cubicBezTo>
                      <a:cubicBezTo>
                        <a:pt x="53" y="37"/>
                        <a:pt x="53" y="37"/>
                        <a:pt x="53" y="37"/>
                      </a:cubicBezTo>
                      <a:cubicBezTo>
                        <a:pt x="53" y="38"/>
                        <a:pt x="53" y="38"/>
                        <a:pt x="53" y="38"/>
                      </a:cubicBezTo>
                      <a:cubicBezTo>
                        <a:pt x="53" y="38"/>
                        <a:pt x="53" y="38"/>
                        <a:pt x="53" y="38"/>
                      </a:cubicBezTo>
                      <a:cubicBezTo>
                        <a:pt x="53" y="38"/>
                        <a:pt x="53" y="38"/>
                        <a:pt x="53" y="38"/>
                      </a:cubicBezTo>
                      <a:cubicBezTo>
                        <a:pt x="53" y="38"/>
                        <a:pt x="53" y="38"/>
                        <a:pt x="53" y="38"/>
                      </a:cubicBezTo>
                      <a:cubicBezTo>
                        <a:pt x="53" y="39"/>
                        <a:pt x="53" y="39"/>
                        <a:pt x="53" y="39"/>
                      </a:cubicBezTo>
                      <a:cubicBezTo>
                        <a:pt x="52" y="39"/>
                        <a:pt x="52" y="39"/>
                        <a:pt x="52" y="39"/>
                      </a:cubicBezTo>
                      <a:cubicBezTo>
                        <a:pt x="52" y="38"/>
                        <a:pt x="52" y="38"/>
                        <a:pt x="52" y="38"/>
                      </a:cubicBezTo>
                      <a:cubicBezTo>
                        <a:pt x="51" y="38"/>
                        <a:pt x="51" y="38"/>
                        <a:pt x="51" y="38"/>
                      </a:cubicBezTo>
                      <a:cubicBezTo>
                        <a:pt x="50" y="37"/>
                        <a:pt x="50" y="37"/>
                        <a:pt x="50" y="37"/>
                      </a:cubicBezTo>
                      <a:cubicBezTo>
                        <a:pt x="50" y="37"/>
                        <a:pt x="50" y="37"/>
                        <a:pt x="50" y="37"/>
                      </a:cubicBezTo>
                      <a:cubicBezTo>
                        <a:pt x="50" y="36"/>
                        <a:pt x="50" y="36"/>
                        <a:pt x="50" y="36"/>
                      </a:cubicBezTo>
                      <a:cubicBezTo>
                        <a:pt x="50" y="36"/>
                        <a:pt x="50" y="36"/>
                        <a:pt x="50" y="36"/>
                      </a:cubicBezTo>
                      <a:cubicBezTo>
                        <a:pt x="50" y="35"/>
                        <a:pt x="50" y="35"/>
                        <a:pt x="50" y="35"/>
                      </a:cubicBezTo>
                      <a:cubicBezTo>
                        <a:pt x="50" y="35"/>
                        <a:pt x="50" y="35"/>
                        <a:pt x="50" y="35"/>
                      </a:cubicBezTo>
                      <a:cubicBezTo>
                        <a:pt x="49" y="34"/>
                        <a:pt x="49" y="34"/>
                        <a:pt x="49" y="34"/>
                      </a:cubicBezTo>
                      <a:cubicBezTo>
                        <a:pt x="48" y="33"/>
                        <a:pt x="48" y="33"/>
                        <a:pt x="48" y="33"/>
                      </a:cubicBezTo>
                      <a:cubicBezTo>
                        <a:pt x="49" y="32"/>
                        <a:pt x="49" y="32"/>
                        <a:pt x="49" y="32"/>
                      </a:cubicBezTo>
                      <a:cubicBezTo>
                        <a:pt x="49" y="32"/>
                        <a:pt x="49" y="32"/>
                        <a:pt x="49" y="32"/>
                      </a:cubicBezTo>
                      <a:cubicBezTo>
                        <a:pt x="49" y="32"/>
                        <a:pt x="49" y="32"/>
                        <a:pt x="49" y="32"/>
                      </a:cubicBezTo>
                      <a:cubicBezTo>
                        <a:pt x="49" y="31"/>
                        <a:pt x="49" y="31"/>
                        <a:pt x="49" y="31"/>
                      </a:cubicBezTo>
                      <a:cubicBezTo>
                        <a:pt x="49" y="31"/>
                        <a:pt x="49" y="31"/>
                        <a:pt x="49" y="31"/>
                      </a:cubicBezTo>
                      <a:cubicBezTo>
                        <a:pt x="48" y="30"/>
                        <a:pt x="48" y="30"/>
                        <a:pt x="48" y="30"/>
                      </a:cubicBezTo>
                      <a:cubicBezTo>
                        <a:pt x="48" y="30"/>
                        <a:pt x="48" y="30"/>
                        <a:pt x="48" y="30"/>
                      </a:cubicBezTo>
                      <a:cubicBezTo>
                        <a:pt x="48" y="31"/>
                        <a:pt x="48" y="31"/>
                        <a:pt x="48" y="31"/>
                      </a:cubicBezTo>
                      <a:cubicBezTo>
                        <a:pt x="47" y="31"/>
                        <a:pt x="47" y="31"/>
                        <a:pt x="47" y="31"/>
                      </a:cubicBezTo>
                      <a:cubicBezTo>
                        <a:pt x="46" y="31"/>
                        <a:pt x="46" y="31"/>
                        <a:pt x="46" y="31"/>
                      </a:cubicBezTo>
                      <a:cubicBezTo>
                        <a:pt x="45" y="31"/>
                        <a:pt x="45" y="31"/>
                        <a:pt x="45" y="31"/>
                      </a:cubicBezTo>
                      <a:cubicBezTo>
                        <a:pt x="45" y="31"/>
                        <a:pt x="45" y="31"/>
                        <a:pt x="45" y="31"/>
                      </a:cubicBezTo>
                      <a:cubicBezTo>
                        <a:pt x="45" y="30"/>
                        <a:pt x="45" y="30"/>
                        <a:pt x="45"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3" y="30"/>
                        <a:pt x="43" y="30"/>
                        <a:pt x="43" y="30"/>
                      </a:cubicBezTo>
                      <a:cubicBezTo>
                        <a:pt x="43" y="29"/>
                        <a:pt x="43" y="29"/>
                        <a:pt x="43" y="29"/>
                      </a:cubicBezTo>
                      <a:cubicBezTo>
                        <a:pt x="42" y="29"/>
                        <a:pt x="42" y="29"/>
                        <a:pt x="42" y="29"/>
                      </a:cubicBezTo>
                      <a:cubicBezTo>
                        <a:pt x="43" y="28"/>
                        <a:pt x="43" y="28"/>
                        <a:pt x="43" y="28"/>
                      </a:cubicBezTo>
                      <a:cubicBezTo>
                        <a:pt x="43" y="28"/>
                        <a:pt x="43" y="28"/>
                        <a:pt x="43" y="28"/>
                      </a:cubicBezTo>
                      <a:cubicBezTo>
                        <a:pt x="43" y="28"/>
                        <a:pt x="43" y="28"/>
                        <a:pt x="43" y="28"/>
                      </a:cubicBezTo>
                      <a:cubicBezTo>
                        <a:pt x="43" y="27"/>
                        <a:pt x="43" y="27"/>
                        <a:pt x="43" y="27"/>
                      </a:cubicBezTo>
                      <a:cubicBezTo>
                        <a:pt x="42" y="27"/>
                        <a:pt x="42" y="27"/>
                        <a:pt x="42" y="27"/>
                      </a:cubicBezTo>
                      <a:cubicBezTo>
                        <a:pt x="42" y="27"/>
                        <a:pt x="42" y="27"/>
                        <a:pt x="42" y="27"/>
                      </a:cubicBezTo>
                      <a:cubicBezTo>
                        <a:pt x="42" y="26"/>
                        <a:pt x="42" y="26"/>
                        <a:pt x="42" y="26"/>
                      </a:cubicBezTo>
                      <a:cubicBezTo>
                        <a:pt x="42" y="26"/>
                        <a:pt x="42" y="26"/>
                        <a:pt x="42" y="26"/>
                      </a:cubicBezTo>
                      <a:cubicBezTo>
                        <a:pt x="42" y="26"/>
                        <a:pt x="42" y="26"/>
                        <a:pt x="42" y="26"/>
                      </a:cubicBezTo>
                      <a:cubicBezTo>
                        <a:pt x="42" y="26"/>
                        <a:pt x="42" y="26"/>
                        <a:pt x="42" y="26"/>
                      </a:cubicBezTo>
                      <a:cubicBezTo>
                        <a:pt x="42" y="25"/>
                        <a:pt x="42" y="25"/>
                        <a:pt x="42" y="25"/>
                      </a:cubicBezTo>
                      <a:cubicBezTo>
                        <a:pt x="42" y="25"/>
                        <a:pt x="42" y="25"/>
                        <a:pt x="42" y="25"/>
                      </a:cubicBezTo>
                      <a:cubicBezTo>
                        <a:pt x="42" y="25"/>
                        <a:pt x="42" y="25"/>
                        <a:pt x="42" y="25"/>
                      </a:cubicBezTo>
                      <a:cubicBezTo>
                        <a:pt x="42" y="25"/>
                        <a:pt x="42" y="25"/>
                        <a:pt x="42" y="25"/>
                      </a:cubicBezTo>
                      <a:cubicBezTo>
                        <a:pt x="40" y="18"/>
                        <a:pt x="37" y="11"/>
                        <a:pt x="35" y="4"/>
                      </a:cubicBezTo>
                      <a:cubicBezTo>
                        <a:pt x="35" y="4"/>
                        <a:pt x="35" y="4"/>
                        <a:pt x="35" y="4"/>
                      </a:cubicBezTo>
                      <a:cubicBezTo>
                        <a:pt x="35" y="3"/>
                        <a:pt x="35" y="3"/>
                        <a:pt x="35" y="3"/>
                      </a:cubicBezTo>
                      <a:cubicBezTo>
                        <a:pt x="34" y="3"/>
                        <a:pt x="34" y="3"/>
                        <a:pt x="34" y="3"/>
                      </a:cubicBezTo>
                      <a:cubicBezTo>
                        <a:pt x="34" y="3"/>
                        <a:pt x="34" y="3"/>
                        <a:pt x="34"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0" y="1"/>
                        <a:pt x="30" y="1"/>
                        <a:pt x="30" y="1"/>
                      </a:cubicBezTo>
                      <a:cubicBezTo>
                        <a:pt x="30" y="0"/>
                        <a:pt x="30" y="0"/>
                        <a:pt x="30" y="0"/>
                      </a:cubicBezTo>
                      <a:cubicBezTo>
                        <a:pt x="29" y="0"/>
                        <a:pt x="29" y="0"/>
                        <a:pt x="29" y="0"/>
                      </a:cubicBezTo>
                      <a:cubicBezTo>
                        <a:pt x="29" y="0"/>
                        <a:pt x="29" y="0"/>
                        <a:pt x="29" y="0"/>
                      </a:cubicBezTo>
                      <a:cubicBezTo>
                        <a:pt x="28" y="0"/>
                        <a:pt x="28" y="0"/>
                        <a:pt x="28" y="0"/>
                      </a:cubicBezTo>
                      <a:cubicBezTo>
                        <a:pt x="28" y="0"/>
                        <a:pt x="28" y="0"/>
                        <a:pt x="28" y="0"/>
                      </a:cubicBezTo>
                      <a:cubicBezTo>
                        <a:pt x="27" y="0"/>
                        <a:pt x="27" y="0"/>
                        <a:pt x="27" y="0"/>
                      </a:cubicBezTo>
                      <a:cubicBezTo>
                        <a:pt x="27" y="0"/>
                        <a:pt x="27" y="0"/>
                        <a:pt x="27" y="0"/>
                      </a:cubicBezTo>
                      <a:cubicBezTo>
                        <a:pt x="26" y="0"/>
                        <a:pt x="26" y="0"/>
                        <a:pt x="26" y="0"/>
                      </a:cubicBezTo>
                      <a:cubicBezTo>
                        <a:pt x="26" y="1"/>
                        <a:pt x="26" y="1"/>
                        <a:pt x="26" y="1"/>
                      </a:cubicBezTo>
                      <a:cubicBezTo>
                        <a:pt x="26" y="1"/>
                        <a:pt x="26" y="1"/>
                        <a:pt x="26" y="1"/>
                      </a:cubicBezTo>
                      <a:cubicBezTo>
                        <a:pt x="26" y="1"/>
                        <a:pt x="26" y="1"/>
                        <a:pt x="26" y="1"/>
                      </a:cubicBezTo>
                      <a:cubicBezTo>
                        <a:pt x="26" y="1"/>
                        <a:pt x="26" y="1"/>
                        <a:pt x="26" y="1"/>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3" y="3"/>
                        <a:pt x="23" y="3"/>
                        <a:pt x="23" y="3"/>
                      </a:cubicBezTo>
                      <a:cubicBezTo>
                        <a:pt x="23" y="3"/>
                        <a:pt x="23" y="3"/>
                        <a:pt x="23" y="3"/>
                      </a:cubicBezTo>
                      <a:cubicBezTo>
                        <a:pt x="23" y="3"/>
                        <a:pt x="23" y="3"/>
                        <a:pt x="23" y="3"/>
                      </a:cubicBezTo>
                      <a:cubicBezTo>
                        <a:pt x="23" y="3"/>
                        <a:pt x="23" y="3"/>
                        <a:pt x="23" y="3"/>
                      </a:cubicBezTo>
                      <a:cubicBezTo>
                        <a:pt x="23" y="4"/>
                        <a:pt x="23" y="4"/>
                        <a:pt x="23" y="4"/>
                      </a:cubicBezTo>
                      <a:cubicBezTo>
                        <a:pt x="22" y="4"/>
                        <a:pt x="22" y="4"/>
                        <a:pt x="22" y="4"/>
                      </a:cubicBezTo>
                      <a:cubicBezTo>
                        <a:pt x="21" y="4"/>
                        <a:pt x="21" y="4"/>
                        <a:pt x="21" y="4"/>
                      </a:cubicBezTo>
                      <a:cubicBezTo>
                        <a:pt x="20" y="5"/>
                        <a:pt x="20" y="5"/>
                        <a:pt x="20" y="5"/>
                      </a:cubicBezTo>
                      <a:cubicBezTo>
                        <a:pt x="20" y="6"/>
                        <a:pt x="20" y="6"/>
                        <a:pt x="20" y="6"/>
                      </a:cubicBezTo>
                      <a:cubicBezTo>
                        <a:pt x="18" y="5"/>
                        <a:pt x="18" y="5"/>
                        <a:pt x="18" y="5"/>
                      </a:cubicBezTo>
                      <a:cubicBezTo>
                        <a:pt x="17" y="5"/>
                        <a:pt x="17" y="5"/>
                        <a:pt x="17" y="5"/>
                      </a:cubicBezTo>
                      <a:cubicBezTo>
                        <a:pt x="17" y="4"/>
                        <a:pt x="17" y="4"/>
                        <a:pt x="17" y="4"/>
                      </a:cubicBezTo>
                      <a:cubicBezTo>
                        <a:pt x="17" y="3"/>
                        <a:pt x="17" y="3"/>
                        <a:pt x="17" y="3"/>
                      </a:cubicBezTo>
                      <a:cubicBezTo>
                        <a:pt x="17" y="2"/>
                        <a:pt x="17" y="2"/>
                        <a:pt x="17" y="2"/>
                      </a:cubicBezTo>
                      <a:cubicBezTo>
                        <a:pt x="16" y="2"/>
                        <a:pt x="16" y="2"/>
                        <a:pt x="16" y="2"/>
                      </a:cubicBezTo>
                      <a:cubicBezTo>
                        <a:pt x="16" y="1"/>
                        <a:pt x="16" y="1"/>
                        <a:pt x="16" y="1"/>
                      </a:cubicBezTo>
                      <a:cubicBezTo>
                        <a:pt x="14" y="2"/>
                        <a:pt x="14" y="2"/>
                        <a:pt x="14" y="2"/>
                      </a:cubicBezTo>
                      <a:cubicBezTo>
                        <a:pt x="14" y="2"/>
                        <a:pt x="14" y="2"/>
                        <a:pt x="14" y="2"/>
                      </a:cubicBezTo>
                      <a:cubicBezTo>
                        <a:pt x="14" y="2"/>
                        <a:pt x="14" y="2"/>
                        <a:pt x="14" y="2"/>
                      </a:cubicBezTo>
                      <a:cubicBezTo>
                        <a:pt x="13" y="2"/>
                        <a:pt x="13" y="2"/>
                        <a:pt x="13" y="2"/>
                      </a:cubicBezTo>
                      <a:cubicBezTo>
                        <a:pt x="12" y="8"/>
                        <a:pt x="10" y="14"/>
                        <a:pt x="8" y="19"/>
                      </a:cubicBezTo>
                      <a:cubicBezTo>
                        <a:pt x="8" y="20"/>
                        <a:pt x="8" y="20"/>
                        <a:pt x="8" y="20"/>
                      </a:cubicBezTo>
                      <a:cubicBezTo>
                        <a:pt x="8" y="22"/>
                        <a:pt x="8" y="23"/>
                        <a:pt x="8" y="24"/>
                      </a:cubicBezTo>
                      <a:cubicBezTo>
                        <a:pt x="8" y="25"/>
                        <a:pt x="8" y="25"/>
                        <a:pt x="8" y="25"/>
                      </a:cubicBezTo>
                      <a:cubicBezTo>
                        <a:pt x="8" y="26"/>
                        <a:pt x="8" y="26"/>
                        <a:pt x="8" y="26"/>
                      </a:cubicBezTo>
                      <a:cubicBezTo>
                        <a:pt x="7" y="26"/>
                        <a:pt x="7" y="26"/>
                        <a:pt x="7" y="26"/>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7" y="28"/>
                        <a:pt x="7" y="28"/>
                        <a:pt x="7" y="28"/>
                      </a:cubicBezTo>
                      <a:cubicBezTo>
                        <a:pt x="7" y="29"/>
                        <a:pt x="7" y="29"/>
                        <a:pt x="7" y="29"/>
                      </a:cubicBezTo>
                      <a:cubicBezTo>
                        <a:pt x="7" y="30"/>
                        <a:pt x="7" y="30"/>
                        <a:pt x="7" y="30"/>
                      </a:cubicBezTo>
                      <a:cubicBezTo>
                        <a:pt x="7" y="30"/>
                        <a:pt x="7" y="30"/>
                        <a:pt x="7" y="30"/>
                      </a:cubicBezTo>
                      <a:cubicBezTo>
                        <a:pt x="7" y="30"/>
                        <a:pt x="7" y="30"/>
                        <a:pt x="7" y="30"/>
                      </a:cubicBezTo>
                      <a:cubicBezTo>
                        <a:pt x="7" y="31"/>
                        <a:pt x="7" y="31"/>
                        <a:pt x="7" y="31"/>
                      </a:cubicBezTo>
                      <a:cubicBezTo>
                        <a:pt x="8" y="31"/>
                        <a:pt x="8" y="31"/>
                        <a:pt x="8" y="31"/>
                      </a:cubicBezTo>
                      <a:cubicBezTo>
                        <a:pt x="8" y="32"/>
                        <a:pt x="8" y="32"/>
                        <a:pt x="8"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4"/>
                        <a:pt x="7" y="34"/>
                        <a:pt x="7" y="34"/>
                      </a:cubicBezTo>
                      <a:cubicBezTo>
                        <a:pt x="7" y="34"/>
                        <a:pt x="7" y="34"/>
                        <a:pt x="7" y="34"/>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6"/>
                        <a:pt x="8" y="36"/>
                        <a:pt x="8" y="36"/>
                      </a:cubicBezTo>
                      <a:cubicBezTo>
                        <a:pt x="8" y="37"/>
                        <a:pt x="8" y="37"/>
                        <a:pt x="8" y="37"/>
                      </a:cubicBezTo>
                      <a:cubicBezTo>
                        <a:pt x="7" y="38"/>
                        <a:pt x="7" y="38"/>
                        <a:pt x="7" y="38"/>
                      </a:cubicBezTo>
                      <a:cubicBezTo>
                        <a:pt x="7" y="38"/>
                        <a:pt x="7" y="38"/>
                        <a:pt x="7" y="38"/>
                      </a:cubicBezTo>
                      <a:cubicBezTo>
                        <a:pt x="7" y="38"/>
                        <a:pt x="7" y="38"/>
                        <a:pt x="7" y="38"/>
                      </a:cubicBezTo>
                      <a:cubicBezTo>
                        <a:pt x="7" y="38"/>
                        <a:pt x="7" y="38"/>
                        <a:pt x="7" y="38"/>
                      </a:cubicBezTo>
                      <a:cubicBezTo>
                        <a:pt x="7" y="39"/>
                        <a:pt x="7" y="39"/>
                        <a:pt x="7" y="39"/>
                      </a:cubicBezTo>
                      <a:cubicBezTo>
                        <a:pt x="7" y="39"/>
                        <a:pt x="7" y="39"/>
                        <a:pt x="7" y="39"/>
                      </a:cubicBezTo>
                      <a:cubicBezTo>
                        <a:pt x="7" y="39"/>
                        <a:pt x="7" y="39"/>
                        <a:pt x="7" y="39"/>
                      </a:cubicBezTo>
                      <a:cubicBezTo>
                        <a:pt x="7" y="39"/>
                        <a:pt x="7" y="39"/>
                        <a:pt x="7" y="39"/>
                      </a:cubicBezTo>
                      <a:cubicBezTo>
                        <a:pt x="8" y="40"/>
                        <a:pt x="8" y="40"/>
                        <a:pt x="8" y="40"/>
                      </a:cubicBezTo>
                      <a:cubicBezTo>
                        <a:pt x="7" y="40"/>
                        <a:pt x="7" y="40"/>
                        <a:pt x="7" y="40"/>
                      </a:cubicBezTo>
                      <a:cubicBezTo>
                        <a:pt x="7" y="40"/>
                        <a:pt x="7" y="40"/>
                        <a:pt x="7" y="40"/>
                      </a:cubicBezTo>
                      <a:cubicBezTo>
                        <a:pt x="7" y="40"/>
                        <a:pt x="7" y="40"/>
                        <a:pt x="7" y="40"/>
                      </a:cubicBezTo>
                      <a:cubicBezTo>
                        <a:pt x="7" y="40"/>
                        <a:pt x="7" y="40"/>
                        <a:pt x="7" y="40"/>
                      </a:cubicBezTo>
                      <a:cubicBezTo>
                        <a:pt x="7" y="41"/>
                        <a:pt x="7" y="41"/>
                        <a:pt x="7" y="41"/>
                      </a:cubicBezTo>
                      <a:cubicBezTo>
                        <a:pt x="6" y="41"/>
                        <a:pt x="6" y="41"/>
                        <a:pt x="6" y="41"/>
                      </a:cubicBezTo>
                      <a:cubicBezTo>
                        <a:pt x="6" y="42"/>
                        <a:pt x="6" y="42"/>
                        <a:pt x="6" y="42"/>
                      </a:cubicBezTo>
                      <a:cubicBezTo>
                        <a:pt x="5" y="42"/>
                        <a:pt x="5" y="42"/>
                        <a:pt x="5" y="42"/>
                      </a:cubicBezTo>
                      <a:cubicBezTo>
                        <a:pt x="5" y="44"/>
                        <a:pt x="5" y="44"/>
                        <a:pt x="5" y="44"/>
                      </a:cubicBezTo>
                      <a:cubicBezTo>
                        <a:pt x="4" y="45"/>
                        <a:pt x="4" y="45"/>
                        <a:pt x="4" y="45"/>
                      </a:cubicBezTo>
                      <a:cubicBezTo>
                        <a:pt x="4" y="46"/>
                        <a:pt x="4" y="46"/>
                        <a:pt x="4" y="46"/>
                      </a:cubicBezTo>
                      <a:cubicBezTo>
                        <a:pt x="5" y="46"/>
                        <a:pt x="5" y="46"/>
                        <a:pt x="5" y="46"/>
                      </a:cubicBezTo>
                      <a:cubicBezTo>
                        <a:pt x="5" y="46"/>
                        <a:pt x="5" y="46"/>
                        <a:pt x="5" y="46"/>
                      </a:cubicBezTo>
                      <a:cubicBezTo>
                        <a:pt x="5" y="46"/>
                        <a:pt x="5" y="46"/>
                        <a:pt x="5" y="46"/>
                      </a:cubicBezTo>
                      <a:cubicBezTo>
                        <a:pt x="6" y="46"/>
                        <a:pt x="6" y="46"/>
                        <a:pt x="6" y="46"/>
                      </a:cubicBezTo>
                      <a:cubicBezTo>
                        <a:pt x="6" y="47"/>
                        <a:pt x="6" y="47"/>
                        <a:pt x="6" y="47"/>
                      </a:cubicBezTo>
                      <a:cubicBezTo>
                        <a:pt x="6" y="47"/>
                        <a:pt x="6" y="47"/>
                        <a:pt x="6" y="47"/>
                      </a:cubicBezTo>
                      <a:cubicBezTo>
                        <a:pt x="6" y="47"/>
                        <a:pt x="6" y="47"/>
                        <a:pt x="6" y="47"/>
                      </a:cubicBezTo>
                      <a:cubicBezTo>
                        <a:pt x="5" y="47"/>
                        <a:pt x="5" y="47"/>
                        <a:pt x="5" y="47"/>
                      </a:cubicBezTo>
                      <a:cubicBezTo>
                        <a:pt x="5" y="47"/>
                        <a:pt x="5" y="47"/>
                        <a:pt x="5" y="47"/>
                      </a:cubicBezTo>
                      <a:cubicBezTo>
                        <a:pt x="4" y="47"/>
                        <a:pt x="4" y="47"/>
                        <a:pt x="4" y="47"/>
                      </a:cubicBezTo>
                      <a:cubicBezTo>
                        <a:pt x="4" y="47"/>
                        <a:pt x="4" y="47"/>
                        <a:pt x="4" y="47"/>
                      </a:cubicBezTo>
                      <a:cubicBezTo>
                        <a:pt x="4" y="47"/>
                        <a:pt x="4" y="47"/>
                        <a:pt x="4" y="47"/>
                      </a:cubicBezTo>
                      <a:cubicBezTo>
                        <a:pt x="4" y="47"/>
                        <a:pt x="4" y="47"/>
                        <a:pt x="4" y="47"/>
                      </a:cubicBezTo>
                      <a:cubicBezTo>
                        <a:pt x="3" y="47"/>
                        <a:pt x="3" y="47"/>
                        <a:pt x="3" y="47"/>
                      </a:cubicBezTo>
                      <a:cubicBezTo>
                        <a:pt x="3" y="48"/>
                        <a:pt x="3" y="48"/>
                        <a:pt x="3" y="48"/>
                      </a:cubicBezTo>
                      <a:cubicBezTo>
                        <a:pt x="4" y="48"/>
                        <a:pt x="4" y="48"/>
                        <a:pt x="4" y="48"/>
                      </a:cubicBezTo>
                      <a:cubicBezTo>
                        <a:pt x="4" y="49"/>
                        <a:pt x="4" y="49"/>
                        <a:pt x="4" y="49"/>
                      </a:cubicBezTo>
                      <a:cubicBezTo>
                        <a:pt x="4" y="49"/>
                        <a:pt x="4" y="49"/>
                        <a:pt x="4" y="49"/>
                      </a:cubicBezTo>
                      <a:cubicBezTo>
                        <a:pt x="4" y="50"/>
                        <a:pt x="4" y="50"/>
                        <a:pt x="4" y="50"/>
                      </a:cubicBezTo>
                      <a:cubicBezTo>
                        <a:pt x="4" y="50"/>
                        <a:pt x="4" y="50"/>
                        <a:pt x="4" y="50"/>
                      </a:cubicBezTo>
                      <a:cubicBezTo>
                        <a:pt x="4" y="50"/>
                        <a:pt x="4" y="50"/>
                        <a:pt x="4" y="50"/>
                      </a:cubicBezTo>
                      <a:cubicBezTo>
                        <a:pt x="4" y="50"/>
                        <a:pt x="4" y="50"/>
                        <a:pt x="4" y="50"/>
                      </a:cubicBezTo>
                      <a:cubicBezTo>
                        <a:pt x="4" y="51"/>
                        <a:pt x="4" y="51"/>
                        <a:pt x="4" y="51"/>
                      </a:cubicBezTo>
                      <a:cubicBezTo>
                        <a:pt x="4" y="51"/>
                        <a:pt x="4" y="51"/>
                        <a:pt x="4" y="51"/>
                      </a:cubicBezTo>
                      <a:cubicBezTo>
                        <a:pt x="4" y="51"/>
                        <a:pt x="4" y="51"/>
                        <a:pt x="4" y="51"/>
                      </a:cubicBezTo>
                      <a:cubicBezTo>
                        <a:pt x="3" y="51"/>
                        <a:pt x="3" y="51"/>
                        <a:pt x="3" y="51"/>
                      </a:cubicBezTo>
                      <a:cubicBezTo>
                        <a:pt x="2" y="49"/>
                        <a:pt x="2" y="49"/>
                        <a:pt x="2" y="49"/>
                      </a:cubicBezTo>
                      <a:cubicBezTo>
                        <a:pt x="2" y="49"/>
                        <a:pt x="2" y="49"/>
                        <a:pt x="2" y="49"/>
                      </a:cubicBezTo>
                      <a:cubicBezTo>
                        <a:pt x="2" y="49"/>
                        <a:pt x="2" y="49"/>
                        <a:pt x="2" y="49"/>
                      </a:cubicBezTo>
                      <a:cubicBezTo>
                        <a:pt x="1" y="49"/>
                        <a:pt x="1" y="49"/>
                        <a:pt x="1" y="49"/>
                      </a:cubicBezTo>
                      <a:cubicBezTo>
                        <a:pt x="1" y="50"/>
                        <a:pt x="1" y="50"/>
                        <a:pt x="1" y="50"/>
                      </a:cubicBezTo>
                      <a:cubicBezTo>
                        <a:pt x="1" y="50"/>
                        <a:pt x="1" y="50"/>
                        <a:pt x="1" y="50"/>
                      </a:cubicBezTo>
                      <a:cubicBezTo>
                        <a:pt x="1" y="50"/>
                        <a:pt x="1" y="50"/>
                        <a:pt x="1" y="50"/>
                      </a:cubicBezTo>
                      <a:cubicBezTo>
                        <a:pt x="1" y="50"/>
                        <a:pt x="1" y="50"/>
                        <a:pt x="1" y="50"/>
                      </a:cubicBezTo>
                      <a:cubicBezTo>
                        <a:pt x="0" y="50"/>
                        <a:pt x="0" y="50"/>
                        <a:pt x="0" y="50"/>
                      </a:cubicBezTo>
                      <a:cubicBezTo>
                        <a:pt x="4" y="62"/>
                        <a:pt x="8" y="73"/>
                        <a:pt x="11" y="84"/>
                      </a:cubicBezTo>
                      <a:cubicBezTo>
                        <a:pt x="11" y="84"/>
                        <a:pt x="11" y="84"/>
                        <a:pt x="11" y="84"/>
                      </a:cubicBezTo>
                      <a:cubicBezTo>
                        <a:pt x="11" y="85"/>
                        <a:pt x="11" y="85"/>
                        <a:pt x="11" y="85"/>
                      </a:cubicBezTo>
                      <a:cubicBezTo>
                        <a:pt x="12" y="85"/>
                        <a:pt x="12" y="85"/>
                        <a:pt x="12" y="85"/>
                      </a:cubicBezTo>
                      <a:cubicBezTo>
                        <a:pt x="12" y="85"/>
                        <a:pt x="12" y="85"/>
                        <a:pt x="12" y="85"/>
                      </a:cubicBezTo>
                      <a:cubicBezTo>
                        <a:pt x="12" y="85"/>
                        <a:pt x="12" y="85"/>
                        <a:pt x="12" y="85"/>
                      </a:cubicBezTo>
                      <a:cubicBezTo>
                        <a:pt x="12" y="85"/>
                        <a:pt x="12" y="85"/>
                        <a:pt x="12" y="85"/>
                      </a:cubicBezTo>
                      <a:cubicBezTo>
                        <a:pt x="12" y="86"/>
                        <a:pt x="12" y="86"/>
                        <a:pt x="12" y="86"/>
                      </a:cubicBezTo>
                      <a:cubicBezTo>
                        <a:pt x="12" y="86"/>
                        <a:pt x="12" y="86"/>
                        <a:pt x="12" y="86"/>
                      </a:cubicBezTo>
                      <a:cubicBezTo>
                        <a:pt x="12" y="86"/>
                        <a:pt x="12" y="86"/>
                        <a:pt x="12" y="86"/>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3" y="88"/>
                        <a:pt x="13" y="88"/>
                        <a:pt x="13" y="88"/>
                      </a:cubicBezTo>
                      <a:cubicBezTo>
                        <a:pt x="13" y="88"/>
                        <a:pt x="14" y="89"/>
                        <a:pt x="14" y="89"/>
                      </a:cubicBezTo>
                      <a:cubicBezTo>
                        <a:pt x="15" y="89"/>
                        <a:pt x="15" y="89"/>
                        <a:pt x="15" y="89"/>
                      </a:cubicBezTo>
                      <a:cubicBezTo>
                        <a:pt x="15" y="89"/>
                        <a:pt x="15" y="89"/>
                        <a:pt x="15" y="89"/>
                      </a:cubicBezTo>
                      <a:cubicBezTo>
                        <a:pt x="15" y="89"/>
                        <a:pt x="15" y="89"/>
                        <a:pt x="15" y="89"/>
                      </a:cubicBezTo>
                      <a:cubicBezTo>
                        <a:pt x="15" y="90"/>
                        <a:pt x="15" y="90"/>
                        <a:pt x="15" y="90"/>
                      </a:cubicBezTo>
                      <a:cubicBezTo>
                        <a:pt x="15" y="90"/>
                        <a:pt x="15" y="90"/>
                        <a:pt x="15" y="90"/>
                      </a:cubicBezTo>
                      <a:cubicBezTo>
                        <a:pt x="15" y="90"/>
                        <a:pt x="15" y="90"/>
                        <a:pt x="15" y="90"/>
                      </a:cubicBezTo>
                      <a:cubicBezTo>
                        <a:pt x="15" y="91"/>
                        <a:pt x="15" y="91"/>
                        <a:pt x="15" y="91"/>
                      </a:cubicBezTo>
                      <a:cubicBezTo>
                        <a:pt x="15" y="91"/>
                        <a:pt x="15" y="91"/>
                        <a:pt x="15" y="91"/>
                      </a:cubicBezTo>
                      <a:cubicBezTo>
                        <a:pt x="15" y="91"/>
                        <a:pt x="15" y="91"/>
                        <a:pt x="15" y="91"/>
                      </a:cubicBezTo>
                      <a:cubicBezTo>
                        <a:pt x="16" y="91"/>
                        <a:pt x="16" y="91"/>
                        <a:pt x="16" y="91"/>
                      </a:cubicBezTo>
                      <a:cubicBezTo>
                        <a:pt x="16" y="92"/>
                        <a:pt x="16" y="92"/>
                        <a:pt x="17" y="92"/>
                      </a:cubicBezTo>
                      <a:cubicBezTo>
                        <a:pt x="17" y="92"/>
                        <a:pt x="17" y="92"/>
                        <a:pt x="17" y="91"/>
                      </a:cubicBezTo>
                      <a:cubicBezTo>
                        <a:pt x="17" y="91"/>
                        <a:pt x="17" y="91"/>
                        <a:pt x="17" y="91"/>
                      </a:cubicBezTo>
                      <a:cubicBezTo>
                        <a:pt x="17" y="91"/>
                        <a:pt x="17" y="91"/>
                        <a:pt x="17" y="91"/>
                      </a:cubicBezTo>
                      <a:cubicBezTo>
                        <a:pt x="17" y="91"/>
                        <a:pt x="17" y="91"/>
                        <a:pt x="17" y="91"/>
                      </a:cubicBezTo>
                      <a:cubicBezTo>
                        <a:pt x="18" y="92"/>
                        <a:pt x="18" y="92"/>
                        <a:pt x="18" y="92"/>
                      </a:cubicBezTo>
                      <a:cubicBezTo>
                        <a:pt x="18" y="92"/>
                        <a:pt x="18" y="92"/>
                        <a:pt x="18" y="92"/>
                      </a:cubicBezTo>
                      <a:cubicBezTo>
                        <a:pt x="18" y="92"/>
                        <a:pt x="18" y="92"/>
                        <a:pt x="18" y="92"/>
                      </a:cubicBezTo>
                      <a:cubicBezTo>
                        <a:pt x="18" y="90"/>
                        <a:pt x="18" y="90"/>
                        <a:pt x="18" y="90"/>
                      </a:cubicBezTo>
                      <a:cubicBezTo>
                        <a:pt x="18" y="90"/>
                        <a:pt x="18" y="90"/>
                        <a:pt x="18" y="90"/>
                      </a:cubicBezTo>
                      <a:cubicBezTo>
                        <a:pt x="18" y="90"/>
                        <a:pt x="18" y="90"/>
                        <a:pt x="18" y="90"/>
                      </a:cubicBezTo>
                      <a:cubicBezTo>
                        <a:pt x="19" y="89"/>
                        <a:pt x="19" y="89"/>
                        <a:pt x="19" y="89"/>
                      </a:cubicBezTo>
                      <a:cubicBezTo>
                        <a:pt x="18" y="89"/>
                        <a:pt x="18" y="89"/>
                        <a:pt x="18" y="89"/>
                      </a:cubicBezTo>
                      <a:cubicBezTo>
                        <a:pt x="18" y="89"/>
                        <a:pt x="18" y="89"/>
                        <a:pt x="18" y="89"/>
                      </a:cubicBezTo>
                      <a:cubicBezTo>
                        <a:pt x="19" y="89"/>
                        <a:pt x="19" y="89"/>
                        <a:pt x="19" y="89"/>
                      </a:cubicBezTo>
                      <a:cubicBezTo>
                        <a:pt x="18" y="88"/>
                        <a:pt x="18" y="88"/>
                        <a:pt x="18" y="88"/>
                      </a:cubicBezTo>
                      <a:cubicBezTo>
                        <a:pt x="18" y="88"/>
                        <a:pt x="18" y="88"/>
                        <a:pt x="18" y="88"/>
                      </a:cubicBezTo>
                      <a:cubicBezTo>
                        <a:pt x="18" y="87"/>
                        <a:pt x="18" y="87"/>
                        <a:pt x="18" y="87"/>
                      </a:cubicBezTo>
                      <a:cubicBezTo>
                        <a:pt x="18" y="87"/>
                        <a:pt x="18" y="87"/>
                        <a:pt x="18" y="87"/>
                      </a:cubicBezTo>
                      <a:cubicBezTo>
                        <a:pt x="19" y="87"/>
                        <a:pt x="19" y="87"/>
                        <a:pt x="19" y="87"/>
                      </a:cubicBezTo>
                      <a:cubicBezTo>
                        <a:pt x="19" y="86"/>
                        <a:pt x="19" y="86"/>
                        <a:pt x="19" y="86"/>
                      </a:cubicBezTo>
                      <a:cubicBezTo>
                        <a:pt x="19" y="86"/>
                        <a:pt x="19" y="86"/>
                        <a:pt x="19" y="86"/>
                      </a:cubicBezTo>
                      <a:cubicBezTo>
                        <a:pt x="19" y="86"/>
                        <a:pt x="19" y="86"/>
                        <a:pt x="19" y="86"/>
                      </a:cubicBezTo>
                      <a:cubicBezTo>
                        <a:pt x="19" y="86"/>
                        <a:pt x="19" y="86"/>
                        <a:pt x="19" y="86"/>
                      </a:cubicBezTo>
                      <a:cubicBezTo>
                        <a:pt x="20" y="86"/>
                        <a:pt x="20" y="86"/>
                        <a:pt x="20" y="86"/>
                      </a:cubicBezTo>
                      <a:cubicBezTo>
                        <a:pt x="20" y="85"/>
                        <a:pt x="20" y="85"/>
                        <a:pt x="20" y="85"/>
                      </a:cubicBezTo>
                      <a:cubicBezTo>
                        <a:pt x="20" y="85"/>
                        <a:pt x="20" y="85"/>
                        <a:pt x="20" y="85"/>
                      </a:cubicBezTo>
                      <a:cubicBezTo>
                        <a:pt x="20" y="85"/>
                        <a:pt x="20" y="85"/>
                        <a:pt x="20" y="85"/>
                      </a:cubicBezTo>
                      <a:cubicBezTo>
                        <a:pt x="20" y="85"/>
                        <a:pt x="20" y="85"/>
                        <a:pt x="20" y="85"/>
                      </a:cubicBezTo>
                      <a:cubicBezTo>
                        <a:pt x="20" y="85"/>
                        <a:pt x="20" y="85"/>
                        <a:pt x="20" y="85"/>
                      </a:cubicBezTo>
                      <a:cubicBezTo>
                        <a:pt x="20" y="85"/>
                        <a:pt x="20" y="85"/>
                        <a:pt x="20" y="85"/>
                      </a:cubicBezTo>
                      <a:cubicBezTo>
                        <a:pt x="20" y="84"/>
                        <a:pt x="20" y="84"/>
                        <a:pt x="20" y="84"/>
                      </a:cubicBezTo>
                      <a:cubicBezTo>
                        <a:pt x="20" y="84"/>
                        <a:pt x="20" y="84"/>
                        <a:pt x="20" y="84"/>
                      </a:cubicBezTo>
                      <a:cubicBezTo>
                        <a:pt x="21" y="84"/>
                        <a:pt x="21" y="84"/>
                        <a:pt x="21" y="84"/>
                      </a:cubicBezTo>
                      <a:cubicBezTo>
                        <a:pt x="21" y="84"/>
                        <a:pt x="21" y="84"/>
                        <a:pt x="21" y="84"/>
                      </a:cubicBezTo>
                      <a:cubicBezTo>
                        <a:pt x="21" y="83"/>
                        <a:pt x="21" y="83"/>
                        <a:pt x="21" y="83"/>
                      </a:cubicBezTo>
                      <a:cubicBezTo>
                        <a:pt x="21" y="83"/>
                        <a:pt x="21" y="83"/>
                        <a:pt x="21" y="83"/>
                      </a:cubicBezTo>
                      <a:cubicBezTo>
                        <a:pt x="21" y="83"/>
                        <a:pt x="21" y="83"/>
                        <a:pt x="21" y="83"/>
                      </a:cubicBezTo>
                      <a:cubicBezTo>
                        <a:pt x="20" y="83"/>
                        <a:pt x="20" y="83"/>
                        <a:pt x="20" y="83"/>
                      </a:cubicBezTo>
                      <a:cubicBezTo>
                        <a:pt x="20" y="84"/>
                        <a:pt x="20" y="84"/>
                        <a:pt x="20" y="84"/>
                      </a:cubicBezTo>
                      <a:cubicBezTo>
                        <a:pt x="20" y="83"/>
                        <a:pt x="20" y="83"/>
                        <a:pt x="20" y="83"/>
                      </a:cubicBezTo>
                      <a:cubicBezTo>
                        <a:pt x="20" y="83"/>
                        <a:pt x="20" y="83"/>
                        <a:pt x="20" y="83"/>
                      </a:cubicBezTo>
                      <a:cubicBezTo>
                        <a:pt x="20" y="83"/>
                        <a:pt x="20" y="83"/>
                        <a:pt x="20" y="83"/>
                      </a:cubicBezTo>
                      <a:cubicBezTo>
                        <a:pt x="20" y="82"/>
                        <a:pt x="20" y="82"/>
                        <a:pt x="20" y="82"/>
                      </a:cubicBezTo>
                      <a:cubicBezTo>
                        <a:pt x="20" y="82"/>
                        <a:pt x="20" y="82"/>
                        <a:pt x="20" y="82"/>
                      </a:cubicBezTo>
                      <a:cubicBezTo>
                        <a:pt x="20" y="82"/>
                        <a:pt x="20" y="82"/>
                        <a:pt x="20" y="82"/>
                      </a:cubicBezTo>
                      <a:cubicBezTo>
                        <a:pt x="20" y="82"/>
                        <a:pt x="20" y="82"/>
                        <a:pt x="20" y="82"/>
                      </a:cubicBezTo>
                      <a:cubicBezTo>
                        <a:pt x="21" y="82"/>
                        <a:pt x="21" y="82"/>
                        <a:pt x="21" y="82"/>
                      </a:cubicBezTo>
                      <a:cubicBezTo>
                        <a:pt x="21" y="82"/>
                        <a:pt x="21" y="82"/>
                        <a:pt x="21" y="82"/>
                      </a:cubicBezTo>
                      <a:cubicBezTo>
                        <a:pt x="21" y="81"/>
                        <a:pt x="21" y="81"/>
                        <a:pt x="21" y="81"/>
                      </a:cubicBezTo>
                      <a:cubicBezTo>
                        <a:pt x="21" y="81"/>
                        <a:pt x="21" y="81"/>
                        <a:pt x="21" y="81"/>
                      </a:cubicBezTo>
                      <a:cubicBezTo>
                        <a:pt x="21" y="81"/>
                        <a:pt x="21" y="81"/>
                        <a:pt x="21" y="81"/>
                      </a:cubicBezTo>
                      <a:cubicBezTo>
                        <a:pt x="21" y="81"/>
                        <a:pt x="21" y="81"/>
                        <a:pt x="21" y="81"/>
                      </a:cubicBezTo>
                      <a:cubicBezTo>
                        <a:pt x="21" y="81"/>
                        <a:pt x="21" y="81"/>
                        <a:pt x="21" y="81"/>
                      </a:cubicBezTo>
                      <a:cubicBezTo>
                        <a:pt x="22" y="81"/>
                        <a:pt x="22" y="81"/>
                        <a:pt x="22" y="81"/>
                      </a:cubicBezTo>
                      <a:cubicBezTo>
                        <a:pt x="22" y="81"/>
                        <a:pt x="22" y="81"/>
                        <a:pt x="22" y="81"/>
                      </a:cubicBezTo>
                      <a:cubicBezTo>
                        <a:pt x="22" y="81"/>
                        <a:pt x="22" y="81"/>
                        <a:pt x="22" y="81"/>
                      </a:cubicBezTo>
                      <a:cubicBezTo>
                        <a:pt x="22" y="80"/>
                        <a:pt x="22" y="80"/>
                        <a:pt x="22" y="80"/>
                      </a:cubicBezTo>
                      <a:cubicBezTo>
                        <a:pt x="22" y="80"/>
                        <a:pt x="22" y="80"/>
                        <a:pt x="22" y="80"/>
                      </a:cubicBezTo>
                      <a:cubicBezTo>
                        <a:pt x="21" y="79"/>
                        <a:pt x="21" y="79"/>
                        <a:pt x="21" y="79"/>
                      </a:cubicBezTo>
                      <a:cubicBezTo>
                        <a:pt x="21" y="79"/>
                        <a:pt x="21" y="79"/>
                        <a:pt x="21" y="79"/>
                      </a:cubicBezTo>
                      <a:cubicBezTo>
                        <a:pt x="21" y="80"/>
                        <a:pt x="21" y="80"/>
                        <a:pt x="21" y="80"/>
                      </a:cubicBezTo>
                      <a:cubicBezTo>
                        <a:pt x="20" y="80"/>
                        <a:pt x="20" y="80"/>
                        <a:pt x="20" y="80"/>
                      </a:cubicBezTo>
                      <a:cubicBezTo>
                        <a:pt x="20" y="79"/>
                        <a:pt x="20" y="79"/>
                        <a:pt x="20" y="79"/>
                      </a:cubicBezTo>
                      <a:cubicBezTo>
                        <a:pt x="21" y="79"/>
                        <a:pt x="21" y="79"/>
                        <a:pt x="21" y="79"/>
                      </a:cubicBezTo>
                      <a:cubicBezTo>
                        <a:pt x="21" y="79"/>
                        <a:pt x="21" y="79"/>
                        <a:pt x="21" y="79"/>
                      </a:cubicBezTo>
                      <a:cubicBezTo>
                        <a:pt x="21" y="79"/>
                        <a:pt x="21" y="79"/>
                        <a:pt x="21" y="79"/>
                      </a:cubicBezTo>
                      <a:cubicBezTo>
                        <a:pt x="21" y="79"/>
                        <a:pt x="21" y="79"/>
                        <a:pt x="21" y="79"/>
                      </a:cubicBezTo>
                      <a:cubicBezTo>
                        <a:pt x="21" y="79"/>
                        <a:pt x="21" y="79"/>
                        <a:pt x="21" y="79"/>
                      </a:cubicBezTo>
                      <a:cubicBezTo>
                        <a:pt x="21" y="78"/>
                        <a:pt x="21" y="78"/>
                        <a:pt x="21" y="78"/>
                      </a:cubicBezTo>
                      <a:cubicBezTo>
                        <a:pt x="21" y="78"/>
                        <a:pt x="21" y="78"/>
                        <a:pt x="21" y="78"/>
                      </a:cubicBezTo>
                      <a:cubicBezTo>
                        <a:pt x="21" y="77"/>
                        <a:pt x="21" y="77"/>
                        <a:pt x="21" y="77"/>
                      </a:cubicBezTo>
                      <a:cubicBezTo>
                        <a:pt x="21" y="77"/>
                        <a:pt x="21" y="77"/>
                        <a:pt x="21" y="77"/>
                      </a:cubicBezTo>
                      <a:cubicBezTo>
                        <a:pt x="22" y="76"/>
                        <a:pt x="22" y="76"/>
                        <a:pt x="22" y="76"/>
                      </a:cubicBezTo>
                      <a:cubicBezTo>
                        <a:pt x="22" y="76"/>
                        <a:pt x="22" y="76"/>
                        <a:pt x="22" y="76"/>
                      </a:cubicBezTo>
                      <a:cubicBezTo>
                        <a:pt x="22" y="76"/>
                        <a:pt x="22" y="76"/>
                        <a:pt x="22" y="76"/>
                      </a:cubicBezTo>
                      <a:cubicBezTo>
                        <a:pt x="22" y="75"/>
                        <a:pt x="22" y="75"/>
                        <a:pt x="22" y="75"/>
                      </a:cubicBezTo>
                      <a:cubicBezTo>
                        <a:pt x="23" y="75"/>
                        <a:pt x="23" y="75"/>
                        <a:pt x="23" y="75"/>
                      </a:cubicBezTo>
                      <a:cubicBezTo>
                        <a:pt x="23" y="75"/>
                        <a:pt x="23" y="75"/>
                        <a:pt x="23" y="75"/>
                      </a:cubicBezTo>
                      <a:cubicBezTo>
                        <a:pt x="23" y="75"/>
                        <a:pt x="23" y="75"/>
                        <a:pt x="23" y="75"/>
                      </a:cubicBezTo>
                      <a:cubicBezTo>
                        <a:pt x="23" y="74"/>
                        <a:pt x="23" y="74"/>
                        <a:pt x="23" y="74"/>
                      </a:cubicBezTo>
                      <a:cubicBezTo>
                        <a:pt x="23" y="74"/>
                        <a:pt x="23" y="74"/>
                        <a:pt x="23" y="74"/>
                      </a:cubicBezTo>
                      <a:cubicBezTo>
                        <a:pt x="23" y="74"/>
                        <a:pt x="23" y="74"/>
                        <a:pt x="23" y="74"/>
                      </a:cubicBezTo>
                      <a:cubicBezTo>
                        <a:pt x="23" y="74"/>
                        <a:pt x="23" y="74"/>
                        <a:pt x="23" y="74"/>
                      </a:cubicBezTo>
                      <a:cubicBezTo>
                        <a:pt x="23" y="75"/>
                        <a:pt x="23" y="75"/>
                        <a:pt x="23" y="75"/>
                      </a:cubicBezTo>
                      <a:cubicBezTo>
                        <a:pt x="23" y="75"/>
                        <a:pt x="23" y="75"/>
                        <a:pt x="23" y="75"/>
                      </a:cubicBezTo>
                      <a:cubicBezTo>
                        <a:pt x="23" y="75"/>
                        <a:pt x="23" y="75"/>
                        <a:pt x="23" y="75"/>
                      </a:cubicBezTo>
                      <a:cubicBezTo>
                        <a:pt x="23" y="75"/>
                        <a:pt x="23" y="75"/>
                        <a:pt x="23" y="75"/>
                      </a:cubicBezTo>
                      <a:cubicBezTo>
                        <a:pt x="24" y="74"/>
                        <a:pt x="24" y="74"/>
                        <a:pt x="24" y="74"/>
                      </a:cubicBezTo>
                      <a:cubicBezTo>
                        <a:pt x="24" y="74"/>
                        <a:pt x="24" y="74"/>
                        <a:pt x="24" y="74"/>
                      </a:cubicBezTo>
                      <a:cubicBezTo>
                        <a:pt x="24" y="75"/>
                        <a:pt x="24" y="75"/>
                        <a:pt x="24" y="75"/>
                      </a:cubicBezTo>
                      <a:cubicBezTo>
                        <a:pt x="23" y="76"/>
                        <a:pt x="23" y="76"/>
                        <a:pt x="23" y="76"/>
                      </a:cubicBezTo>
                      <a:cubicBezTo>
                        <a:pt x="23" y="77"/>
                        <a:pt x="23" y="77"/>
                        <a:pt x="23" y="77"/>
                      </a:cubicBezTo>
                      <a:cubicBezTo>
                        <a:pt x="24" y="77"/>
                        <a:pt x="24" y="77"/>
                        <a:pt x="24" y="77"/>
                      </a:cubicBezTo>
                      <a:cubicBezTo>
                        <a:pt x="24" y="76"/>
                        <a:pt x="24" y="76"/>
                        <a:pt x="24" y="76"/>
                      </a:cubicBezTo>
                      <a:cubicBezTo>
                        <a:pt x="24" y="76"/>
                        <a:pt x="24" y="76"/>
                        <a:pt x="24" y="76"/>
                      </a:cubicBezTo>
                      <a:cubicBezTo>
                        <a:pt x="24" y="76"/>
                        <a:pt x="24" y="76"/>
                        <a:pt x="24" y="76"/>
                      </a:cubicBezTo>
                      <a:cubicBezTo>
                        <a:pt x="24" y="75"/>
                        <a:pt x="24" y="75"/>
                        <a:pt x="24" y="75"/>
                      </a:cubicBezTo>
                      <a:cubicBezTo>
                        <a:pt x="24" y="75"/>
                        <a:pt x="24" y="75"/>
                        <a:pt x="24" y="75"/>
                      </a:cubicBezTo>
                      <a:cubicBezTo>
                        <a:pt x="24" y="74"/>
                        <a:pt x="24" y="74"/>
                        <a:pt x="24" y="74"/>
                      </a:cubicBezTo>
                      <a:cubicBezTo>
                        <a:pt x="24" y="74"/>
                        <a:pt x="24" y="74"/>
                        <a:pt x="24" y="74"/>
                      </a:cubicBezTo>
                      <a:cubicBezTo>
                        <a:pt x="24" y="75"/>
                        <a:pt x="24" y="75"/>
                        <a:pt x="24" y="75"/>
                      </a:cubicBezTo>
                      <a:cubicBezTo>
                        <a:pt x="24" y="77"/>
                        <a:pt x="24" y="77"/>
                        <a:pt x="24" y="77"/>
                      </a:cubicBezTo>
                      <a:cubicBezTo>
                        <a:pt x="24" y="77"/>
                        <a:pt x="24" y="77"/>
                        <a:pt x="24" y="77"/>
                      </a:cubicBezTo>
                      <a:cubicBezTo>
                        <a:pt x="24" y="77"/>
                        <a:pt x="24" y="77"/>
                        <a:pt x="24" y="77"/>
                      </a:cubicBezTo>
                      <a:cubicBezTo>
                        <a:pt x="24" y="77"/>
                        <a:pt x="24" y="77"/>
                        <a:pt x="24" y="77"/>
                      </a:cubicBezTo>
                      <a:cubicBezTo>
                        <a:pt x="24" y="76"/>
                        <a:pt x="24" y="76"/>
                        <a:pt x="24" y="76"/>
                      </a:cubicBezTo>
                      <a:cubicBezTo>
                        <a:pt x="24" y="76"/>
                        <a:pt x="24" y="76"/>
                        <a:pt x="24" y="76"/>
                      </a:cubicBezTo>
                      <a:cubicBezTo>
                        <a:pt x="24" y="76"/>
                        <a:pt x="24" y="76"/>
                        <a:pt x="24" y="76"/>
                      </a:cubicBezTo>
                      <a:cubicBezTo>
                        <a:pt x="24" y="76"/>
                        <a:pt x="24" y="76"/>
                        <a:pt x="24" y="76"/>
                      </a:cubicBezTo>
                      <a:cubicBezTo>
                        <a:pt x="25" y="75"/>
                        <a:pt x="25" y="75"/>
                        <a:pt x="25" y="75"/>
                      </a:cubicBezTo>
                      <a:cubicBezTo>
                        <a:pt x="25" y="75"/>
                        <a:pt x="25" y="75"/>
                        <a:pt x="25" y="75"/>
                      </a:cubicBezTo>
                      <a:cubicBezTo>
                        <a:pt x="25" y="75"/>
                        <a:pt x="25" y="75"/>
                        <a:pt x="25" y="75"/>
                      </a:cubicBezTo>
                      <a:cubicBezTo>
                        <a:pt x="25" y="75"/>
                        <a:pt x="25" y="75"/>
                        <a:pt x="25" y="75"/>
                      </a:cubicBezTo>
                      <a:cubicBezTo>
                        <a:pt x="25" y="75"/>
                        <a:pt x="25" y="75"/>
                        <a:pt x="25" y="75"/>
                      </a:cubicBezTo>
                      <a:cubicBezTo>
                        <a:pt x="25" y="74"/>
                        <a:pt x="25" y="74"/>
                        <a:pt x="25" y="74"/>
                      </a:cubicBezTo>
                      <a:cubicBezTo>
                        <a:pt x="25" y="74"/>
                        <a:pt x="25" y="74"/>
                        <a:pt x="25" y="74"/>
                      </a:cubicBezTo>
                      <a:cubicBezTo>
                        <a:pt x="25" y="74"/>
                        <a:pt x="25" y="74"/>
                        <a:pt x="25" y="74"/>
                      </a:cubicBezTo>
                      <a:cubicBezTo>
                        <a:pt x="24" y="74"/>
                        <a:pt x="24" y="74"/>
                        <a:pt x="24"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6" y="74"/>
                        <a:pt x="26" y="74"/>
                        <a:pt x="26" y="74"/>
                      </a:cubicBezTo>
                      <a:cubicBezTo>
                        <a:pt x="26" y="75"/>
                        <a:pt x="26" y="75"/>
                        <a:pt x="26" y="75"/>
                      </a:cubicBezTo>
                      <a:cubicBezTo>
                        <a:pt x="26" y="75"/>
                        <a:pt x="26" y="75"/>
                        <a:pt x="26" y="75"/>
                      </a:cubicBezTo>
                      <a:cubicBezTo>
                        <a:pt x="26" y="75"/>
                        <a:pt x="26" y="75"/>
                        <a:pt x="26" y="75"/>
                      </a:cubicBezTo>
                      <a:cubicBezTo>
                        <a:pt x="25" y="75"/>
                        <a:pt x="25" y="75"/>
                        <a:pt x="25" y="75"/>
                      </a:cubicBezTo>
                      <a:cubicBezTo>
                        <a:pt x="26" y="75"/>
                        <a:pt x="26" y="75"/>
                        <a:pt x="26" y="75"/>
                      </a:cubicBezTo>
                      <a:cubicBezTo>
                        <a:pt x="26" y="76"/>
                        <a:pt x="26" y="76"/>
                        <a:pt x="26" y="76"/>
                      </a:cubicBezTo>
                      <a:cubicBezTo>
                        <a:pt x="26" y="76"/>
                        <a:pt x="26" y="76"/>
                        <a:pt x="26" y="76"/>
                      </a:cubicBezTo>
                      <a:cubicBezTo>
                        <a:pt x="26" y="76"/>
                        <a:pt x="26" y="76"/>
                        <a:pt x="26" y="76"/>
                      </a:cubicBezTo>
                      <a:cubicBezTo>
                        <a:pt x="26" y="77"/>
                        <a:pt x="26" y="77"/>
                        <a:pt x="26" y="77"/>
                      </a:cubicBezTo>
                      <a:cubicBezTo>
                        <a:pt x="26" y="77"/>
                        <a:pt x="26" y="77"/>
                        <a:pt x="26" y="77"/>
                      </a:cubicBezTo>
                      <a:cubicBezTo>
                        <a:pt x="26" y="77"/>
                        <a:pt x="26" y="77"/>
                        <a:pt x="26" y="77"/>
                      </a:cubicBezTo>
                      <a:cubicBezTo>
                        <a:pt x="26" y="76"/>
                        <a:pt x="26" y="76"/>
                        <a:pt x="26" y="76"/>
                      </a:cubicBezTo>
                      <a:cubicBezTo>
                        <a:pt x="27" y="76"/>
                        <a:pt x="27" y="76"/>
                        <a:pt x="27" y="76"/>
                      </a:cubicBezTo>
                      <a:cubicBezTo>
                        <a:pt x="27" y="76"/>
                        <a:pt x="27" y="76"/>
                        <a:pt x="27" y="76"/>
                      </a:cubicBezTo>
                      <a:cubicBezTo>
                        <a:pt x="27" y="76"/>
                        <a:pt x="27" y="76"/>
                        <a:pt x="27" y="76"/>
                      </a:cubicBezTo>
                      <a:cubicBezTo>
                        <a:pt x="27" y="75"/>
                        <a:pt x="27" y="75"/>
                        <a:pt x="27" y="75"/>
                      </a:cubicBezTo>
                      <a:cubicBezTo>
                        <a:pt x="27" y="75"/>
                        <a:pt x="27" y="75"/>
                        <a:pt x="27" y="75"/>
                      </a:cubicBezTo>
                      <a:cubicBezTo>
                        <a:pt x="26" y="75"/>
                        <a:pt x="26" y="75"/>
                        <a:pt x="26" y="75"/>
                      </a:cubicBezTo>
                      <a:cubicBezTo>
                        <a:pt x="26" y="74"/>
                        <a:pt x="26" y="74"/>
                        <a:pt x="26" y="74"/>
                      </a:cubicBezTo>
                      <a:cubicBezTo>
                        <a:pt x="26" y="74"/>
                        <a:pt x="26" y="74"/>
                        <a:pt x="26" y="74"/>
                      </a:cubicBezTo>
                      <a:cubicBezTo>
                        <a:pt x="25" y="72"/>
                        <a:pt x="25" y="72"/>
                        <a:pt x="25" y="72"/>
                      </a:cubicBezTo>
                      <a:cubicBezTo>
                        <a:pt x="25" y="72"/>
                        <a:pt x="25" y="72"/>
                        <a:pt x="25" y="72"/>
                      </a:cubicBezTo>
                      <a:cubicBezTo>
                        <a:pt x="25" y="72"/>
                        <a:pt x="25" y="72"/>
                        <a:pt x="25" y="72"/>
                      </a:cubicBezTo>
                      <a:cubicBezTo>
                        <a:pt x="25" y="71"/>
                        <a:pt x="25" y="71"/>
                        <a:pt x="25" y="71"/>
                      </a:cubicBezTo>
                      <a:cubicBezTo>
                        <a:pt x="25" y="72"/>
                        <a:pt x="25" y="72"/>
                        <a:pt x="25" y="72"/>
                      </a:cubicBezTo>
                      <a:cubicBezTo>
                        <a:pt x="25" y="72"/>
                        <a:pt x="25" y="72"/>
                        <a:pt x="25" y="72"/>
                      </a:cubicBezTo>
                      <a:cubicBezTo>
                        <a:pt x="24" y="72"/>
                        <a:pt x="24" y="72"/>
                        <a:pt x="24" y="72"/>
                      </a:cubicBezTo>
                      <a:cubicBezTo>
                        <a:pt x="24" y="72"/>
                        <a:pt x="24" y="72"/>
                        <a:pt x="24" y="72"/>
                      </a:cubicBezTo>
                      <a:cubicBezTo>
                        <a:pt x="24" y="72"/>
                        <a:pt x="24" y="72"/>
                        <a:pt x="24" y="72"/>
                      </a:cubicBezTo>
                      <a:cubicBezTo>
                        <a:pt x="24" y="71"/>
                        <a:pt x="24" y="71"/>
                        <a:pt x="24" y="71"/>
                      </a:cubicBezTo>
                      <a:cubicBezTo>
                        <a:pt x="24" y="71"/>
                        <a:pt x="24" y="71"/>
                        <a:pt x="24" y="71"/>
                      </a:cubicBezTo>
                      <a:cubicBezTo>
                        <a:pt x="24" y="71"/>
                        <a:pt x="24" y="71"/>
                        <a:pt x="24" y="71"/>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1"/>
                        <a:pt x="25" y="71"/>
                        <a:pt x="25" y="71"/>
                      </a:cubicBezTo>
                      <a:cubicBezTo>
                        <a:pt x="25" y="71"/>
                        <a:pt x="25" y="71"/>
                        <a:pt x="25" y="71"/>
                      </a:cubicBezTo>
                      <a:cubicBezTo>
                        <a:pt x="25" y="71"/>
                        <a:pt x="25" y="71"/>
                        <a:pt x="25" y="71"/>
                      </a:cubicBezTo>
                      <a:cubicBezTo>
                        <a:pt x="25" y="72"/>
                        <a:pt x="25" y="72"/>
                        <a:pt x="25" y="72"/>
                      </a:cubicBezTo>
                      <a:cubicBezTo>
                        <a:pt x="25" y="72"/>
                        <a:pt x="25" y="72"/>
                        <a:pt x="25" y="72"/>
                      </a:cubicBezTo>
                      <a:cubicBezTo>
                        <a:pt x="26" y="72"/>
                        <a:pt x="26" y="72"/>
                        <a:pt x="26" y="72"/>
                      </a:cubicBezTo>
                      <a:cubicBezTo>
                        <a:pt x="26" y="72"/>
                        <a:pt x="26" y="72"/>
                        <a:pt x="26" y="72"/>
                      </a:cubicBezTo>
                      <a:cubicBezTo>
                        <a:pt x="26" y="73"/>
                        <a:pt x="26" y="73"/>
                        <a:pt x="26" y="73"/>
                      </a:cubicBezTo>
                      <a:cubicBezTo>
                        <a:pt x="26" y="73"/>
                        <a:pt x="26" y="73"/>
                        <a:pt x="26" y="73"/>
                      </a:cubicBezTo>
                      <a:cubicBezTo>
                        <a:pt x="26" y="73"/>
                        <a:pt x="26" y="73"/>
                        <a:pt x="26" y="73"/>
                      </a:cubicBezTo>
                      <a:cubicBezTo>
                        <a:pt x="26" y="73"/>
                        <a:pt x="26" y="73"/>
                        <a:pt x="26" y="73"/>
                      </a:cubicBezTo>
                      <a:cubicBezTo>
                        <a:pt x="26" y="73"/>
                        <a:pt x="26" y="73"/>
                        <a:pt x="26" y="73"/>
                      </a:cubicBezTo>
                      <a:cubicBezTo>
                        <a:pt x="27" y="74"/>
                        <a:pt x="27" y="74"/>
                        <a:pt x="27" y="74"/>
                      </a:cubicBezTo>
                      <a:cubicBezTo>
                        <a:pt x="27" y="74"/>
                        <a:pt x="27" y="74"/>
                        <a:pt x="27" y="74"/>
                      </a:cubicBezTo>
                      <a:cubicBezTo>
                        <a:pt x="27" y="74"/>
                        <a:pt x="27" y="74"/>
                        <a:pt x="27" y="74"/>
                      </a:cubicBezTo>
                      <a:cubicBezTo>
                        <a:pt x="27" y="74"/>
                        <a:pt x="27" y="74"/>
                        <a:pt x="27" y="74"/>
                      </a:cubicBezTo>
                      <a:cubicBezTo>
                        <a:pt x="27" y="74"/>
                        <a:pt x="27" y="74"/>
                        <a:pt x="27" y="74"/>
                      </a:cubicBezTo>
                      <a:cubicBezTo>
                        <a:pt x="27" y="74"/>
                        <a:pt x="27" y="74"/>
                        <a:pt x="27" y="74"/>
                      </a:cubicBezTo>
                      <a:cubicBezTo>
                        <a:pt x="27" y="75"/>
                        <a:pt x="27" y="75"/>
                        <a:pt x="27" y="75"/>
                      </a:cubicBezTo>
                      <a:cubicBezTo>
                        <a:pt x="27" y="75"/>
                        <a:pt x="27" y="75"/>
                        <a:pt x="27" y="75"/>
                      </a:cubicBezTo>
                      <a:cubicBezTo>
                        <a:pt x="27" y="75"/>
                        <a:pt x="27" y="75"/>
                        <a:pt x="27" y="75"/>
                      </a:cubicBezTo>
                      <a:cubicBezTo>
                        <a:pt x="27" y="75"/>
                        <a:pt x="27" y="75"/>
                        <a:pt x="27" y="75"/>
                      </a:cubicBezTo>
                      <a:cubicBezTo>
                        <a:pt x="27" y="75"/>
                        <a:pt x="27" y="75"/>
                        <a:pt x="27" y="75"/>
                      </a:cubicBezTo>
                      <a:cubicBezTo>
                        <a:pt x="27" y="75"/>
                        <a:pt x="27" y="75"/>
                        <a:pt x="27" y="75"/>
                      </a:cubicBezTo>
                      <a:cubicBezTo>
                        <a:pt x="27" y="74"/>
                        <a:pt x="27" y="74"/>
                        <a:pt x="27" y="74"/>
                      </a:cubicBezTo>
                      <a:cubicBezTo>
                        <a:pt x="27" y="73"/>
                        <a:pt x="27" y="73"/>
                        <a:pt x="27" y="73"/>
                      </a:cubicBezTo>
                      <a:cubicBezTo>
                        <a:pt x="27" y="73"/>
                        <a:pt x="27" y="73"/>
                        <a:pt x="27" y="73"/>
                      </a:cubicBezTo>
                      <a:cubicBezTo>
                        <a:pt x="27" y="74"/>
                        <a:pt x="27" y="74"/>
                        <a:pt x="27" y="74"/>
                      </a:cubicBezTo>
                      <a:cubicBezTo>
                        <a:pt x="27" y="74"/>
                        <a:pt x="27" y="74"/>
                        <a:pt x="27" y="74"/>
                      </a:cubicBezTo>
                      <a:cubicBezTo>
                        <a:pt x="27" y="74"/>
                        <a:pt x="27" y="74"/>
                        <a:pt x="27" y="74"/>
                      </a:cubicBezTo>
                      <a:cubicBezTo>
                        <a:pt x="27" y="74"/>
                        <a:pt x="27" y="74"/>
                        <a:pt x="27" y="74"/>
                      </a:cubicBezTo>
                      <a:cubicBezTo>
                        <a:pt x="27" y="73"/>
                        <a:pt x="27" y="73"/>
                        <a:pt x="27" y="73"/>
                      </a:cubicBezTo>
                      <a:cubicBezTo>
                        <a:pt x="27" y="73"/>
                        <a:pt x="27" y="73"/>
                        <a:pt x="27" y="73"/>
                      </a:cubicBezTo>
                      <a:cubicBezTo>
                        <a:pt x="27" y="73"/>
                        <a:pt x="27" y="73"/>
                        <a:pt x="27" y="73"/>
                      </a:cubicBezTo>
                      <a:cubicBezTo>
                        <a:pt x="26" y="73"/>
                        <a:pt x="26" y="73"/>
                        <a:pt x="26" y="73"/>
                      </a:cubicBezTo>
                      <a:cubicBezTo>
                        <a:pt x="26" y="73"/>
                        <a:pt x="26" y="73"/>
                        <a:pt x="26" y="73"/>
                      </a:cubicBezTo>
                      <a:cubicBezTo>
                        <a:pt x="26" y="73"/>
                        <a:pt x="26" y="73"/>
                        <a:pt x="26" y="73"/>
                      </a:cubicBezTo>
                      <a:cubicBezTo>
                        <a:pt x="27" y="70"/>
                        <a:pt x="27" y="70"/>
                        <a:pt x="27" y="70"/>
                      </a:cubicBezTo>
                      <a:cubicBezTo>
                        <a:pt x="27" y="70"/>
                        <a:pt x="27" y="70"/>
                        <a:pt x="27" y="70"/>
                      </a:cubicBezTo>
                      <a:cubicBezTo>
                        <a:pt x="27" y="70"/>
                        <a:pt x="27" y="70"/>
                        <a:pt x="27" y="70"/>
                      </a:cubicBezTo>
                      <a:cubicBezTo>
                        <a:pt x="28" y="70"/>
                        <a:pt x="28" y="70"/>
                        <a:pt x="28" y="70"/>
                      </a:cubicBezTo>
                      <a:cubicBezTo>
                        <a:pt x="28" y="70"/>
                        <a:pt x="28" y="70"/>
                        <a:pt x="28" y="70"/>
                      </a:cubicBezTo>
                      <a:cubicBezTo>
                        <a:pt x="27" y="70"/>
                        <a:pt x="27" y="70"/>
                        <a:pt x="27" y="70"/>
                      </a:cubicBezTo>
                      <a:cubicBezTo>
                        <a:pt x="27" y="70"/>
                        <a:pt x="27" y="70"/>
                        <a:pt x="27" y="70"/>
                      </a:cubicBezTo>
                      <a:cubicBezTo>
                        <a:pt x="27" y="71"/>
                        <a:pt x="27" y="71"/>
                        <a:pt x="27" y="71"/>
                      </a:cubicBezTo>
                      <a:cubicBezTo>
                        <a:pt x="27" y="71"/>
                        <a:pt x="27" y="71"/>
                        <a:pt x="27" y="71"/>
                      </a:cubicBezTo>
                      <a:cubicBezTo>
                        <a:pt x="28" y="71"/>
                        <a:pt x="28" y="71"/>
                        <a:pt x="28" y="71"/>
                      </a:cubicBezTo>
                      <a:cubicBezTo>
                        <a:pt x="28" y="71"/>
                        <a:pt x="28" y="71"/>
                        <a:pt x="28" y="71"/>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3"/>
                        <a:pt x="28" y="73"/>
                        <a:pt x="28" y="73"/>
                      </a:cubicBezTo>
                      <a:cubicBezTo>
                        <a:pt x="28" y="73"/>
                        <a:pt x="28" y="73"/>
                        <a:pt x="28" y="73"/>
                      </a:cubicBezTo>
                      <a:cubicBezTo>
                        <a:pt x="28" y="73"/>
                        <a:pt x="28" y="73"/>
                        <a:pt x="28" y="73"/>
                      </a:cubicBezTo>
                      <a:cubicBezTo>
                        <a:pt x="28" y="73"/>
                        <a:pt x="28" y="73"/>
                        <a:pt x="28" y="73"/>
                      </a:cubicBezTo>
                      <a:cubicBezTo>
                        <a:pt x="28" y="73"/>
                        <a:pt x="28" y="73"/>
                        <a:pt x="28" y="73"/>
                      </a:cubicBezTo>
                      <a:cubicBezTo>
                        <a:pt x="29" y="73"/>
                        <a:pt x="29" y="73"/>
                        <a:pt x="29" y="73"/>
                      </a:cubicBezTo>
                      <a:cubicBezTo>
                        <a:pt x="29" y="73"/>
                        <a:pt x="29" y="73"/>
                        <a:pt x="29" y="73"/>
                      </a:cubicBezTo>
                      <a:cubicBezTo>
                        <a:pt x="29" y="74"/>
                        <a:pt x="29" y="74"/>
                        <a:pt x="29" y="74"/>
                      </a:cubicBezTo>
                      <a:cubicBezTo>
                        <a:pt x="29" y="74"/>
                        <a:pt x="29" y="74"/>
                        <a:pt x="29" y="74"/>
                      </a:cubicBezTo>
                      <a:cubicBezTo>
                        <a:pt x="29" y="73"/>
                        <a:pt x="29" y="73"/>
                        <a:pt x="29" y="73"/>
                      </a:cubicBezTo>
                      <a:cubicBezTo>
                        <a:pt x="29" y="73"/>
                        <a:pt x="29" y="73"/>
                        <a:pt x="29" y="73"/>
                      </a:cubicBezTo>
                      <a:cubicBezTo>
                        <a:pt x="29" y="73"/>
                        <a:pt x="29" y="73"/>
                        <a:pt x="29" y="73"/>
                      </a:cubicBezTo>
                      <a:cubicBezTo>
                        <a:pt x="29" y="72"/>
                        <a:pt x="29" y="72"/>
                        <a:pt x="29" y="72"/>
                      </a:cubicBezTo>
                      <a:cubicBezTo>
                        <a:pt x="29" y="72"/>
                        <a:pt x="29" y="72"/>
                        <a:pt x="29" y="72"/>
                      </a:cubicBezTo>
                      <a:cubicBezTo>
                        <a:pt x="29" y="72"/>
                        <a:pt x="29" y="72"/>
                        <a:pt x="29" y="72"/>
                      </a:cubicBezTo>
                      <a:cubicBezTo>
                        <a:pt x="29" y="72"/>
                        <a:pt x="29" y="72"/>
                        <a:pt x="29" y="72"/>
                      </a:cubicBezTo>
                      <a:cubicBezTo>
                        <a:pt x="29" y="72"/>
                        <a:pt x="29" y="72"/>
                        <a:pt x="29" y="72"/>
                      </a:cubicBezTo>
                      <a:cubicBezTo>
                        <a:pt x="28" y="72"/>
                        <a:pt x="28" y="72"/>
                        <a:pt x="28" y="72"/>
                      </a:cubicBezTo>
                      <a:cubicBezTo>
                        <a:pt x="29" y="72"/>
                        <a:pt x="29" y="72"/>
                        <a:pt x="29" y="72"/>
                      </a:cubicBezTo>
                      <a:cubicBezTo>
                        <a:pt x="29" y="71"/>
                        <a:pt x="29" y="71"/>
                        <a:pt x="29" y="71"/>
                      </a:cubicBezTo>
                      <a:cubicBezTo>
                        <a:pt x="29" y="71"/>
                        <a:pt x="29" y="71"/>
                        <a:pt x="29" y="71"/>
                      </a:cubicBezTo>
                      <a:cubicBezTo>
                        <a:pt x="28" y="71"/>
                        <a:pt x="28" y="71"/>
                        <a:pt x="28" y="71"/>
                      </a:cubicBezTo>
                      <a:cubicBezTo>
                        <a:pt x="28" y="71"/>
                        <a:pt x="28" y="71"/>
                        <a:pt x="28" y="71"/>
                      </a:cubicBezTo>
                      <a:cubicBezTo>
                        <a:pt x="28" y="71"/>
                        <a:pt x="28" y="71"/>
                        <a:pt x="28" y="71"/>
                      </a:cubicBezTo>
                      <a:cubicBezTo>
                        <a:pt x="29" y="70"/>
                        <a:pt x="29" y="70"/>
                        <a:pt x="29" y="70"/>
                      </a:cubicBezTo>
                      <a:cubicBezTo>
                        <a:pt x="29" y="70"/>
                        <a:pt x="29" y="70"/>
                        <a:pt x="29" y="70"/>
                      </a:cubicBezTo>
                      <a:cubicBezTo>
                        <a:pt x="29" y="70"/>
                        <a:pt x="29" y="70"/>
                        <a:pt x="29" y="70"/>
                      </a:cubicBezTo>
                      <a:cubicBezTo>
                        <a:pt x="29" y="69"/>
                        <a:pt x="29" y="69"/>
                        <a:pt x="29" y="69"/>
                      </a:cubicBezTo>
                      <a:cubicBezTo>
                        <a:pt x="29" y="70"/>
                        <a:pt x="29" y="70"/>
                        <a:pt x="29" y="70"/>
                      </a:cubicBezTo>
                      <a:cubicBezTo>
                        <a:pt x="29" y="71"/>
                        <a:pt x="29" y="71"/>
                        <a:pt x="29" y="71"/>
                      </a:cubicBezTo>
                      <a:cubicBezTo>
                        <a:pt x="29" y="71"/>
                        <a:pt x="29" y="71"/>
                        <a:pt x="29" y="71"/>
                      </a:cubicBezTo>
                      <a:cubicBezTo>
                        <a:pt x="29" y="71"/>
                        <a:pt x="29" y="71"/>
                        <a:pt x="29" y="71"/>
                      </a:cubicBezTo>
                      <a:cubicBezTo>
                        <a:pt x="29" y="71"/>
                        <a:pt x="29" y="71"/>
                        <a:pt x="29" y="71"/>
                      </a:cubicBezTo>
                      <a:cubicBezTo>
                        <a:pt x="29" y="71"/>
                        <a:pt x="29" y="71"/>
                        <a:pt x="29" y="71"/>
                      </a:cubicBezTo>
                      <a:cubicBezTo>
                        <a:pt x="29" y="71"/>
                        <a:pt x="29" y="71"/>
                        <a:pt x="29" y="71"/>
                      </a:cubicBezTo>
                      <a:cubicBezTo>
                        <a:pt x="29" y="72"/>
                        <a:pt x="29" y="72"/>
                        <a:pt x="29" y="72"/>
                      </a:cubicBezTo>
                      <a:cubicBezTo>
                        <a:pt x="29" y="72"/>
                        <a:pt x="29" y="72"/>
                        <a:pt x="29" y="72"/>
                      </a:cubicBezTo>
                      <a:cubicBezTo>
                        <a:pt x="29" y="72"/>
                        <a:pt x="29" y="72"/>
                        <a:pt x="29" y="72"/>
                      </a:cubicBezTo>
                      <a:cubicBezTo>
                        <a:pt x="29" y="72"/>
                        <a:pt x="29" y="72"/>
                        <a:pt x="29" y="72"/>
                      </a:cubicBezTo>
                      <a:cubicBezTo>
                        <a:pt x="29" y="72"/>
                        <a:pt x="29" y="72"/>
                        <a:pt x="29" y="72"/>
                      </a:cubicBezTo>
                      <a:cubicBezTo>
                        <a:pt x="29" y="73"/>
                        <a:pt x="29" y="73"/>
                        <a:pt x="29" y="73"/>
                      </a:cubicBezTo>
                      <a:cubicBezTo>
                        <a:pt x="29" y="73"/>
                        <a:pt x="29" y="73"/>
                        <a:pt x="29" y="73"/>
                      </a:cubicBezTo>
                      <a:cubicBezTo>
                        <a:pt x="30" y="73"/>
                        <a:pt x="30" y="73"/>
                        <a:pt x="30" y="73"/>
                      </a:cubicBezTo>
                      <a:cubicBezTo>
                        <a:pt x="29" y="72"/>
                        <a:pt x="29" y="72"/>
                        <a:pt x="29" y="72"/>
                      </a:cubicBezTo>
                      <a:cubicBezTo>
                        <a:pt x="29" y="72"/>
                        <a:pt x="29" y="72"/>
                        <a:pt x="29" y="72"/>
                      </a:cubicBezTo>
                      <a:cubicBezTo>
                        <a:pt x="29" y="72"/>
                        <a:pt x="29" y="72"/>
                        <a:pt x="29" y="72"/>
                      </a:cubicBezTo>
                      <a:cubicBezTo>
                        <a:pt x="29" y="72"/>
                        <a:pt x="29" y="72"/>
                        <a:pt x="29" y="72"/>
                      </a:cubicBezTo>
                      <a:cubicBezTo>
                        <a:pt x="30" y="72"/>
                        <a:pt x="30" y="72"/>
                        <a:pt x="30" y="72"/>
                      </a:cubicBezTo>
                      <a:cubicBezTo>
                        <a:pt x="30" y="72"/>
                        <a:pt x="30" y="72"/>
                        <a:pt x="30" y="72"/>
                      </a:cubicBezTo>
                      <a:cubicBezTo>
                        <a:pt x="30" y="72"/>
                        <a:pt x="30" y="72"/>
                        <a:pt x="30" y="72"/>
                      </a:cubicBezTo>
                      <a:cubicBezTo>
                        <a:pt x="30" y="73"/>
                        <a:pt x="30" y="73"/>
                        <a:pt x="30" y="73"/>
                      </a:cubicBezTo>
                      <a:cubicBezTo>
                        <a:pt x="30" y="72"/>
                        <a:pt x="30" y="72"/>
                        <a:pt x="30" y="72"/>
                      </a:cubicBezTo>
                      <a:cubicBezTo>
                        <a:pt x="30" y="72"/>
                        <a:pt x="30" y="72"/>
                        <a:pt x="30" y="72"/>
                      </a:cubicBezTo>
                      <a:cubicBezTo>
                        <a:pt x="30" y="70"/>
                        <a:pt x="30" y="70"/>
                        <a:pt x="30" y="70"/>
                      </a:cubicBezTo>
                      <a:cubicBezTo>
                        <a:pt x="30" y="70"/>
                        <a:pt x="30" y="70"/>
                        <a:pt x="30" y="70"/>
                      </a:cubicBezTo>
                      <a:cubicBezTo>
                        <a:pt x="30" y="70"/>
                        <a:pt x="30" y="70"/>
                        <a:pt x="30" y="70"/>
                      </a:cubicBezTo>
                      <a:cubicBezTo>
                        <a:pt x="30" y="70"/>
                        <a:pt x="30" y="70"/>
                        <a:pt x="30" y="70"/>
                      </a:cubicBezTo>
                      <a:cubicBezTo>
                        <a:pt x="31" y="69"/>
                        <a:pt x="31" y="69"/>
                        <a:pt x="31" y="69"/>
                      </a:cubicBezTo>
                      <a:cubicBezTo>
                        <a:pt x="31" y="69"/>
                        <a:pt x="31" y="69"/>
                        <a:pt x="31" y="69"/>
                      </a:cubicBezTo>
                      <a:cubicBezTo>
                        <a:pt x="31" y="69"/>
                        <a:pt x="31" y="69"/>
                        <a:pt x="31" y="69"/>
                      </a:cubicBezTo>
                      <a:cubicBezTo>
                        <a:pt x="31" y="69"/>
                        <a:pt x="31" y="69"/>
                        <a:pt x="31" y="69"/>
                      </a:cubicBezTo>
                      <a:cubicBezTo>
                        <a:pt x="31" y="68"/>
                        <a:pt x="31" y="68"/>
                        <a:pt x="31" y="68"/>
                      </a:cubicBezTo>
                      <a:cubicBezTo>
                        <a:pt x="31" y="68"/>
                        <a:pt x="31" y="68"/>
                        <a:pt x="31" y="68"/>
                      </a:cubicBezTo>
                      <a:cubicBezTo>
                        <a:pt x="31" y="68"/>
                        <a:pt x="31" y="68"/>
                        <a:pt x="31" y="68"/>
                      </a:cubicBezTo>
                      <a:cubicBezTo>
                        <a:pt x="31" y="68"/>
                        <a:pt x="31" y="68"/>
                        <a:pt x="31" y="68"/>
                      </a:cubicBezTo>
                      <a:cubicBezTo>
                        <a:pt x="31" y="68"/>
                        <a:pt x="31" y="68"/>
                        <a:pt x="31" y="68"/>
                      </a:cubicBezTo>
                      <a:cubicBezTo>
                        <a:pt x="31" y="68"/>
                        <a:pt x="31" y="68"/>
                        <a:pt x="31" y="68"/>
                      </a:cubicBezTo>
                      <a:cubicBezTo>
                        <a:pt x="31" y="69"/>
                        <a:pt x="31" y="69"/>
                        <a:pt x="31" y="69"/>
                      </a:cubicBezTo>
                      <a:cubicBezTo>
                        <a:pt x="31" y="69"/>
                        <a:pt x="31" y="69"/>
                        <a:pt x="31" y="69"/>
                      </a:cubicBezTo>
                      <a:cubicBezTo>
                        <a:pt x="31" y="69"/>
                        <a:pt x="31" y="69"/>
                        <a:pt x="31" y="69"/>
                      </a:cubicBezTo>
                      <a:cubicBezTo>
                        <a:pt x="31" y="69"/>
                        <a:pt x="31" y="69"/>
                        <a:pt x="31" y="69"/>
                      </a:cubicBezTo>
                      <a:cubicBezTo>
                        <a:pt x="31" y="69"/>
                        <a:pt x="31" y="69"/>
                        <a:pt x="31" y="69"/>
                      </a:cubicBezTo>
                      <a:cubicBezTo>
                        <a:pt x="31" y="70"/>
                        <a:pt x="31" y="70"/>
                        <a:pt x="31" y="70"/>
                      </a:cubicBezTo>
                      <a:cubicBezTo>
                        <a:pt x="32" y="70"/>
                        <a:pt x="32" y="70"/>
                        <a:pt x="32" y="70"/>
                      </a:cubicBezTo>
                      <a:cubicBezTo>
                        <a:pt x="32" y="69"/>
                        <a:pt x="32" y="69"/>
                        <a:pt x="32" y="69"/>
                      </a:cubicBezTo>
                      <a:cubicBezTo>
                        <a:pt x="32" y="69"/>
                        <a:pt x="32" y="69"/>
                        <a:pt x="32" y="69"/>
                      </a:cubicBezTo>
                      <a:cubicBezTo>
                        <a:pt x="32" y="69"/>
                        <a:pt x="32" y="69"/>
                        <a:pt x="32" y="69"/>
                      </a:cubicBezTo>
                      <a:cubicBezTo>
                        <a:pt x="32" y="70"/>
                        <a:pt x="32" y="70"/>
                        <a:pt x="32" y="70"/>
                      </a:cubicBezTo>
                      <a:cubicBezTo>
                        <a:pt x="32" y="70"/>
                        <a:pt x="32" y="70"/>
                        <a:pt x="32" y="70"/>
                      </a:cubicBezTo>
                      <a:cubicBezTo>
                        <a:pt x="32" y="70"/>
                        <a:pt x="32" y="70"/>
                        <a:pt x="32" y="70"/>
                      </a:cubicBezTo>
                      <a:cubicBezTo>
                        <a:pt x="33" y="68"/>
                        <a:pt x="33" y="68"/>
                        <a:pt x="33" y="68"/>
                      </a:cubicBezTo>
                      <a:cubicBezTo>
                        <a:pt x="33" y="68"/>
                        <a:pt x="33" y="68"/>
                        <a:pt x="33" y="68"/>
                      </a:cubicBezTo>
                      <a:cubicBezTo>
                        <a:pt x="33" y="69"/>
                        <a:pt x="33" y="69"/>
                        <a:pt x="33" y="69"/>
                      </a:cubicBezTo>
                      <a:cubicBezTo>
                        <a:pt x="33" y="70"/>
                        <a:pt x="33" y="70"/>
                        <a:pt x="33" y="70"/>
                      </a:cubicBezTo>
                      <a:cubicBezTo>
                        <a:pt x="33" y="70"/>
                        <a:pt x="33" y="70"/>
                        <a:pt x="33" y="70"/>
                      </a:cubicBezTo>
                      <a:cubicBezTo>
                        <a:pt x="33" y="70"/>
                        <a:pt x="33" y="70"/>
                        <a:pt x="33" y="70"/>
                      </a:cubicBezTo>
                      <a:cubicBezTo>
                        <a:pt x="33" y="70"/>
                        <a:pt x="33" y="70"/>
                        <a:pt x="33" y="70"/>
                      </a:cubicBezTo>
                      <a:cubicBezTo>
                        <a:pt x="33" y="70"/>
                        <a:pt x="33" y="70"/>
                        <a:pt x="33" y="70"/>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8"/>
                        <a:pt x="34" y="68"/>
                        <a:pt x="34" y="68"/>
                      </a:cubicBezTo>
                      <a:cubicBezTo>
                        <a:pt x="34" y="68"/>
                        <a:pt x="34" y="68"/>
                        <a:pt x="34" y="68"/>
                      </a:cubicBezTo>
                      <a:cubicBezTo>
                        <a:pt x="34" y="68"/>
                        <a:pt x="34" y="68"/>
                        <a:pt x="34" y="68"/>
                      </a:cubicBezTo>
                      <a:cubicBezTo>
                        <a:pt x="34" y="68"/>
                        <a:pt x="34" y="68"/>
                        <a:pt x="34" y="68"/>
                      </a:cubicBezTo>
                      <a:cubicBezTo>
                        <a:pt x="34" y="68"/>
                        <a:pt x="34" y="68"/>
                        <a:pt x="34" y="68"/>
                      </a:cubicBezTo>
                      <a:cubicBezTo>
                        <a:pt x="34" y="67"/>
                        <a:pt x="34" y="67"/>
                        <a:pt x="34" y="67"/>
                      </a:cubicBezTo>
                      <a:cubicBezTo>
                        <a:pt x="35" y="67"/>
                        <a:pt x="35" y="67"/>
                        <a:pt x="35" y="67"/>
                      </a:cubicBezTo>
                      <a:cubicBezTo>
                        <a:pt x="35" y="67"/>
                        <a:pt x="35" y="67"/>
                        <a:pt x="35" y="67"/>
                      </a:cubicBezTo>
                      <a:cubicBezTo>
                        <a:pt x="35" y="67"/>
                        <a:pt x="35" y="67"/>
                        <a:pt x="35" y="67"/>
                      </a:cubicBezTo>
                      <a:cubicBezTo>
                        <a:pt x="35" y="66"/>
                        <a:pt x="35" y="66"/>
                        <a:pt x="35" y="66"/>
                      </a:cubicBezTo>
                      <a:cubicBezTo>
                        <a:pt x="35" y="66"/>
                        <a:pt x="35" y="66"/>
                        <a:pt x="35" y="66"/>
                      </a:cubicBezTo>
                      <a:cubicBezTo>
                        <a:pt x="34" y="66"/>
                        <a:pt x="34" y="66"/>
                        <a:pt x="34" y="66"/>
                      </a:cubicBezTo>
                      <a:cubicBezTo>
                        <a:pt x="34" y="66"/>
                        <a:pt x="34" y="66"/>
                        <a:pt x="34" y="66"/>
                      </a:cubicBezTo>
                      <a:cubicBezTo>
                        <a:pt x="34" y="66"/>
                        <a:pt x="34" y="66"/>
                        <a:pt x="34" y="66"/>
                      </a:cubicBezTo>
                      <a:cubicBezTo>
                        <a:pt x="34" y="65"/>
                        <a:pt x="34" y="65"/>
                        <a:pt x="34" y="65"/>
                      </a:cubicBezTo>
                      <a:cubicBezTo>
                        <a:pt x="34" y="65"/>
                        <a:pt x="34" y="65"/>
                        <a:pt x="34" y="65"/>
                      </a:cubicBezTo>
                      <a:cubicBezTo>
                        <a:pt x="34" y="65"/>
                        <a:pt x="34" y="65"/>
                        <a:pt x="34" y="65"/>
                      </a:cubicBezTo>
                      <a:cubicBezTo>
                        <a:pt x="34" y="64"/>
                        <a:pt x="34" y="64"/>
                        <a:pt x="34" y="64"/>
                      </a:cubicBezTo>
                      <a:cubicBezTo>
                        <a:pt x="34" y="63"/>
                        <a:pt x="34" y="63"/>
                        <a:pt x="34" y="63"/>
                      </a:cubicBezTo>
                      <a:cubicBezTo>
                        <a:pt x="35" y="63"/>
                        <a:pt x="35" y="63"/>
                        <a:pt x="35" y="63"/>
                      </a:cubicBezTo>
                      <a:cubicBezTo>
                        <a:pt x="35" y="62"/>
                        <a:pt x="35" y="62"/>
                        <a:pt x="35" y="62"/>
                      </a:cubicBezTo>
                      <a:cubicBezTo>
                        <a:pt x="35" y="62"/>
                        <a:pt x="35" y="62"/>
                        <a:pt x="35" y="62"/>
                      </a:cubicBezTo>
                      <a:cubicBezTo>
                        <a:pt x="35" y="62"/>
                        <a:pt x="35" y="62"/>
                        <a:pt x="35" y="62"/>
                      </a:cubicBezTo>
                      <a:cubicBezTo>
                        <a:pt x="35" y="61"/>
                        <a:pt x="35" y="61"/>
                        <a:pt x="35" y="61"/>
                      </a:cubicBezTo>
                      <a:cubicBezTo>
                        <a:pt x="35" y="61"/>
                        <a:pt x="35" y="61"/>
                        <a:pt x="35" y="61"/>
                      </a:cubicBezTo>
                      <a:cubicBezTo>
                        <a:pt x="35" y="61"/>
                        <a:pt x="35" y="61"/>
                        <a:pt x="35" y="61"/>
                      </a:cubicBezTo>
                      <a:cubicBezTo>
                        <a:pt x="35" y="60"/>
                        <a:pt x="35" y="60"/>
                        <a:pt x="35" y="60"/>
                      </a:cubicBezTo>
                      <a:cubicBezTo>
                        <a:pt x="34" y="60"/>
                        <a:pt x="34" y="60"/>
                        <a:pt x="34" y="60"/>
                      </a:cubicBezTo>
                      <a:cubicBezTo>
                        <a:pt x="34" y="60"/>
                        <a:pt x="34" y="60"/>
                        <a:pt x="34" y="60"/>
                      </a:cubicBezTo>
                      <a:cubicBezTo>
                        <a:pt x="34" y="60"/>
                        <a:pt x="34" y="60"/>
                        <a:pt x="34" y="60"/>
                      </a:cubicBezTo>
                      <a:cubicBezTo>
                        <a:pt x="34" y="60"/>
                        <a:pt x="34" y="60"/>
                        <a:pt x="34" y="60"/>
                      </a:cubicBezTo>
                      <a:cubicBezTo>
                        <a:pt x="34" y="59"/>
                        <a:pt x="34" y="59"/>
                        <a:pt x="34" y="59"/>
                      </a:cubicBezTo>
                      <a:cubicBezTo>
                        <a:pt x="35" y="59"/>
                        <a:pt x="35" y="59"/>
                        <a:pt x="35" y="59"/>
                      </a:cubicBezTo>
                      <a:cubicBezTo>
                        <a:pt x="35" y="59"/>
                        <a:pt x="35" y="59"/>
                        <a:pt x="35" y="59"/>
                      </a:cubicBezTo>
                      <a:cubicBezTo>
                        <a:pt x="35" y="58"/>
                        <a:pt x="35" y="58"/>
                        <a:pt x="35"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7"/>
                        <a:pt x="36" y="57"/>
                        <a:pt x="36" y="57"/>
                      </a:cubicBezTo>
                      <a:cubicBezTo>
                        <a:pt x="36" y="56"/>
                        <a:pt x="36" y="56"/>
                        <a:pt x="36" y="56"/>
                      </a:cubicBezTo>
                      <a:cubicBezTo>
                        <a:pt x="36" y="56"/>
                        <a:pt x="36" y="56"/>
                        <a:pt x="36" y="56"/>
                      </a:cubicBezTo>
                      <a:cubicBezTo>
                        <a:pt x="36" y="56"/>
                        <a:pt x="36" y="56"/>
                        <a:pt x="36" y="56"/>
                      </a:cubicBezTo>
                      <a:cubicBezTo>
                        <a:pt x="37" y="56"/>
                        <a:pt x="37" y="56"/>
                        <a:pt x="37" y="56"/>
                      </a:cubicBezTo>
                      <a:cubicBezTo>
                        <a:pt x="37" y="56"/>
                        <a:pt x="37" y="56"/>
                        <a:pt x="37" y="56"/>
                      </a:cubicBezTo>
                      <a:cubicBezTo>
                        <a:pt x="37" y="57"/>
                        <a:pt x="37" y="57"/>
                        <a:pt x="37" y="57"/>
                      </a:cubicBezTo>
                      <a:cubicBezTo>
                        <a:pt x="37" y="58"/>
                        <a:pt x="37" y="58"/>
                        <a:pt x="37" y="58"/>
                      </a:cubicBezTo>
                      <a:cubicBezTo>
                        <a:pt x="37" y="58"/>
                        <a:pt x="37" y="58"/>
                        <a:pt x="37" y="58"/>
                      </a:cubicBezTo>
                      <a:cubicBezTo>
                        <a:pt x="37" y="58"/>
                        <a:pt x="37" y="58"/>
                        <a:pt x="37" y="58"/>
                      </a:cubicBezTo>
                      <a:cubicBezTo>
                        <a:pt x="37" y="58"/>
                        <a:pt x="37" y="58"/>
                        <a:pt x="37" y="58"/>
                      </a:cubicBezTo>
                      <a:cubicBezTo>
                        <a:pt x="37" y="58"/>
                        <a:pt x="37" y="58"/>
                        <a:pt x="37" y="58"/>
                      </a:cubicBezTo>
                      <a:cubicBezTo>
                        <a:pt x="37" y="58"/>
                        <a:pt x="37" y="58"/>
                        <a:pt x="37" y="58"/>
                      </a:cubicBezTo>
                      <a:cubicBezTo>
                        <a:pt x="37" y="59"/>
                        <a:pt x="37" y="59"/>
                        <a:pt x="37" y="59"/>
                      </a:cubicBezTo>
                      <a:cubicBezTo>
                        <a:pt x="36" y="59"/>
                        <a:pt x="36" y="59"/>
                        <a:pt x="36"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8"/>
                        <a:pt x="37" y="58"/>
                        <a:pt x="37" y="58"/>
                      </a:cubicBezTo>
                      <a:cubicBezTo>
                        <a:pt x="38" y="58"/>
                        <a:pt x="38" y="58"/>
                        <a:pt x="38" y="58"/>
                      </a:cubicBezTo>
                      <a:cubicBezTo>
                        <a:pt x="38" y="58"/>
                        <a:pt x="38" y="58"/>
                        <a:pt x="38" y="58"/>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7" y="59"/>
                        <a:pt x="37" y="59"/>
                        <a:pt x="37" y="59"/>
                      </a:cubicBezTo>
                      <a:cubicBezTo>
                        <a:pt x="37" y="59"/>
                        <a:pt x="37" y="59"/>
                        <a:pt x="37" y="59"/>
                      </a:cubicBezTo>
                      <a:cubicBezTo>
                        <a:pt x="37" y="59"/>
                        <a:pt x="37" y="59"/>
                        <a:pt x="37" y="59"/>
                      </a:cubicBezTo>
                      <a:cubicBezTo>
                        <a:pt x="38" y="59"/>
                        <a:pt x="38" y="59"/>
                        <a:pt x="38" y="59"/>
                      </a:cubicBezTo>
                      <a:cubicBezTo>
                        <a:pt x="38" y="60"/>
                        <a:pt x="38" y="60"/>
                        <a:pt x="38" y="60"/>
                      </a:cubicBezTo>
                      <a:cubicBezTo>
                        <a:pt x="38" y="60"/>
                        <a:pt x="38" y="60"/>
                        <a:pt x="38" y="60"/>
                      </a:cubicBezTo>
                      <a:cubicBezTo>
                        <a:pt x="37" y="60"/>
                        <a:pt x="37" y="60"/>
                        <a:pt x="37" y="60"/>
                      </a:cubicBezTo>
                      <a:cubicBezTo>
                        <a:pt x="37" y="60"/>
                        <a:pt x="37" y="60"/>
                        <a:pt x="37" y="60"/>
                      </a:cubicBezTo>
                      <a:cubicBezTo>
                        <a:pt x="37" y="60"/>
                        <a:pt x="37" y="60"/>
                        <a:pt x="37" y="60"/>
                      </a:cubicBezTo>
                      <a:cubicBezTo>
                        <a:pt x="37" y="60"/>
                        <a:pt x="37" y="60"/>
                        <a:pt x="37" y="60"/>
                      </a:cubicBezTo>
                      <a:cubicBezTo>
                        <a:pt x="37" y="60"/>
                        <a:pt x="37" y="60"/>
                        <a:pt x="37" y="60"/>
                      </a:cubicBezTo>
                      <a:cubicBezTo>
                        <a:pt x="37" y="61"/>
                        <a:pt x="37" y="61"/>
                        <a:pt x="37" y="61"/>
                      </a:cubicBezTo>
                      <a:cubicBezTo>
                        <a:pt x="37" y="61"/>
                        <a:pt x="37" y="61"/>
                        <a:pt x="37" y="61"/>
                      </a:cubicBezTo>
                      <a:cubicBezTo>
                        <a:pt x="38" y="60"/>
                        <a:pt x="38" y="60"/>
                        <a:pt x="38" y="60"/>
                      </a:cubicBezTo>
                      <a:cubicBezTo>
                        <a:pt x="38" y="60"/>
                        <a:pt x="38" y="60"/>
                        <a:pt x="38" y="60"/>
                      </a:cubicBezTo>
                      <a:cubicBezTo>
                        <a:pt x="39" y="61"/>
                        <a:pt x="39" y="61"/>
                        <a:pt x="39" y="61"/>
                      </a:cubicBezTo>
                      <a:cubicBezTo>
                        <a:pt x="39" y="61"/>
                        <a:pt x="39" y="61"/>
                        <a:pt x="39" y="61"/>
                      </a:cubicBezTo>
                      <a:cubicBezTo>
                        <a:pt x="39" y="61"/>
                        <a:pt x="39" y="61"/>
                        <a:pt x="39" y="61"/>
                      </a:cubicBezTo>
                      <a:cubicBezTo>
                        <a:pt x="40" y="61"/>
                        <a:pt x="40" y="61"/>
                        <a:pt x="40" y="61"/>
                      </a:cubicBezTo>
                      <a:cubicBezTo>
                        <a:pt x="41" y="61"/>
                        <a:pt x="41" y="61"/>
                        <a:pt x="41" y="61"/>
                      </a:cubicBezTo>
                      <a:cubicBezTo>
                        <a:pt x="42" y="61"/>
                        <a:pt x="42" y="61"/>
                        <a:pt x="42" y="61"/>
                      </a:cubicBezTo>
                      <a:cubicBezTo>
                        <a:pt x="41" y="61"/>
                        <a:pt x="41" y="61"/>
                        <a:pt x="41" y="61"/>
                      </a:cubicBezTo>
                      <a:cubicBezTo>
                        <a:pt x="41" y="61"/>
                        <a:pt x="41" y="61"/>
                        <a:pt x="41" y="61"/>
                      </a:cubicBezTo>
                      <a:cubicBezTo>
                        <a:pt x="41" y="61"/>
                        <a:pt x="41" y="61"/>
                        <a:pt x="41" y="61"/>
                      </a:cubicBezTo>
                      <a:cubicBezTo>
                        <a:pt x="41" y="61"/>
                        <a:pt x="41" y="61"/>
                        <a:pt x="41" y="61"/>
                      </a:cubicBezTo>
                      <a:cubicBezTo>
                        <a:pt x="41" y="61"/>
                        <a:pt x="41" y="61"/>
                        <a:pt x="41" y="61"/>
                      </a:cubicBezTo>
                      <a:cubicBezTo>
                        <a:pt x="41" y="61"/>
                        <a:pt x="41" y="61"/>
                        <a:pt x="41" y="61"/>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59"/>
                        <a:pt x="41" y="59"/>
                        <a:pt x="41" y="59"/>
                      </a:cubicBezTo>
                      <a:cubicBezTo>
                        <a:pt x="41" y="59"/>
                        <a:pt x="41" y="59"/>
                        <a:pt x="41" y="59"/>
                      </a:cubicBezTo>
                      <a:cubicBezTo>
                        <a:pt x="40" y="59"/>
                        <a:pt x="40" y="59"/>
                        <a:pt x="40" y="59"/>
                      </a:cubicBezTo>
                      <a:cubicBezTo>
                        <a:pt x="40" y="58"/>
                        <a:pt x="40" y="58"/>
                        <a:pt x="40" y="58"/>
                      </a:cubicBezTo>
                      <a:cubicBezTo>
                        <a:pt x="40" y="58"/>
                        <a:pt x="40" y="58"/>
                        <a:pt x="40" y="58"/>
                      </a:cubicBezTo>
                      <a:cubicBezTo>
                        <a:pt x="40" y="58"/>
                        <a:pt x="40" y="58"/>
                        <a:pt x="40" y="58"/>
                      </a:cubicBezTo>
                      <a:cubicBezTo>
                        <a:pt x="41" y="58"/>
                        <a:pt x="41" y="58"/>
                        <a:pt x="41" y="58"/>
                      </a:cubicBezTo>
                      <a:cubicBezTo>
                        <a:pt x="41" y="58"/>
                        <a:pt x="41" y="58"/>
                        <a:pt x="41" y="58"/>
                      </a:cubicBezTo>
                      <a:cubicBezTo>
                        <a:pt x="41" y="57"/>
                        <a:pt x="41" y="57"/>
                        <a:pt x="41" y="57"/>
                      </a:cubicBezTo>
                      <a:cubicBezTo>
                        <a:pt x="41" y="57"/>
                        <a:pt x="41" y="57"/>
                        <a:pt x="41" y="57"/>
                      </a:cubicBezTo>
                      <a:cubicBezTo>
                        <a:pt x="41" y="58"/>
                        <a:pt x="41" y="58"/>
                        <a:pt x="41" y="58"/>
                      </a:cubicBezTo>
                      <a:cubicBezTo>
                        <a:pt x="41" y="58"/>
                        <a:pt x="41" y="58"/>
                        <a:pt x="41" y="58"/>
                      </a:cubicBezTo>
                      <a:cubicBezTo>
                        <a:pt x="41" y="58"/>
                        <a:pt x="41" y="58"/>
                        <a:pt x="41" y="58"/>
                      </a:cubicBezTo>
                      <a:cubicBezTo>
                        <a:pt x="41" y="58"/>
                        <a:pt x="41" y="58"/>
                        <a:pt x="41" y="58"/>
                      </a:cubicBezTo>
                      <a:cubicBezTo>
                        <a:pt x="42" y="58"/>
                        <a:pt x="42" y="58"/>
                        <a:pt x="42" y="58"/>
                      </a:cubicBezTo>
                      <a:cubicBezTo>
                        <a:pt x="42" y="58"/>
                        <a:pt x="42" y="58"/>
                        <a:pt x="42" y="58"/>
                      </a:cubicBezTo>
                      <a:cubicBezTo>
                        <a:pt x="42" y="57"/>
                        <a:pt x="42" y="57"/>
                        <a:pt x="42"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6"/>
                        <a:pt x="41" y="56"/>
                        <a:pt x="41" y="56"/>
                      </a:cubicBezTo>
                      <a:cubicBezTo>
                        <a:pt x="41" y="56"/>
                        <a:pt x="41" y="56"/>
                        <a:pt x="41" y="56"/>
                      </a:cubicBezTo>
                      <a:cubicBezTo>
                        <a:pt x="41" y="56"/>
                        <a:pt x="41" y="56"/>
                        <a:pt x="41" y="56"/>
                      </a:cubicBezTo>
                      <a:cubicBezTo>
                        <a:pt x="42" y="56"/>
                        <a:pt x="42" y="56"/>
                        <a:pt x="42" y="56"/>
                      </a:cubicBezTo>
                      <a:cubicBezTo>
                        <a:pt x="42" y="57"/>
                        <a:pt x="42" y="57"/>
                        <a:pt x="42" y="57"/>
                      </a:cubicBezTo>
                      <a:cubicBezTo>
                        <a:pt x="42" y="58"/>
                        <a:pt x="42" y="58"/>
                        <a:pt x="42" y="58"/>
                      </a:cubicBezTo>
                      <a:cubicBezTo>
                        <a:pt x="42" y="58"/>
                        <a:pt x="42" y="58"/>
                        <a:pt x="42" y="58"/>
                      </a:cubicBezTo>
                      <a:cubicBezTo>
                        <a:pt x="42" y="57"/>
                        <a:pt x="42" y="57"/>
                        <a:pt x="42" y="57"/>
                      </a:cubicBezTo>
                      <a:cubicBezTo>
                        <a:pt x="42" y="57"/>
                        <a:pt x="42" y="57"/>
                        <a:pt x="42" y="57"/>
                      </a:cubicBezTo>
                      <a:cubicBezTo>
                        <a:pt x="43" y="57"/>
                        <a:pt x="43" y="57"/>
                        <a:pt x="43" y="57"/>
                      </a:cubicBezTo>
                      <a:cubicBezTo>
                        <a:pt x="43" y="56"/>
                        <a:pt x="43" y="56"/>
                        <a:pt x="43" y="56"/>
                      </a:cubicBezTo>
                      <a:cubicBezTo>
                        <a:pt x="43" y="56"/>
                        <a:pt x="43" y="56"/>
                        <a:pt x="43" y="56"/>
                      </a:cubicBezTo>
                      <a:cubicBezTo>
                        <a:pt x="43" y="56"/>
                        <a:pt x="43" y="56"/>
                        <a:pt x="43" y="56"/>
                      </a:cubicBezTo>
                      <a:cubicBezTo>
                        <a:pt x="44" y="56"/>
                        <a:pt x="44" y="56"/>
                        <a:pt x="44" y="56"/>
                      </a:cubicBezTo>
                      <a:cubicBezTo>
                        <a:pt x="44" y="56"/>
                        <a:pt x="44" y="56"/>
                        <a:pt x="44" y="56"/>
                      </a:cubicBezTo>
                      <a:cubicBezTo>
                        <a:pt x="44" y="56"/>
                        <a:pt x="44" y="56"/>
                        <a:pt x="44" y="56"/>
                      </a:cubicBezTo>
                      <a:cubicBezTo>
                        <a:pt x="44" y="56"/>
                        <a:pt x="44" y="56"/>
                        <a:pt x="44" y="56"/>
                      </a:cubicBezTo>
                      <a:cubicBezTo>
                        <a:pt x="43" y="56"/>
                        <a:pt x="43" y="56"/>
                        <a:pt x="43" y="56"/>
                      </a:cubicBezTo>
                      <a:cubicBezTo>
                        <a:pt x="44" y="55"/>
                        <a:pt x="44" y="55"/>
                        <a:pt x="44" y="55"/>
                      </a:cubicBezTo>
                      <a:cubicBezTo>
                        <a:pt x="43" y="55"/>
                        <a:pt x="43" y="55"/>
                        <a:pt x="43" y="55"/>
                      </a:cubicBezTo>
                      <a:cubicBezTo>
                        <a:pt x="43" y="55"/>
                        <a:pt x="43" y="55"/>
                        <a:pt x="43" y="55"/>
                      </a:cubicBezTo>
                      <a:cubicBezTo>
                        <a:pt x="43" y="55"/>
                        <a:pt x="43" y="55"/>
                        <a:pt x="43" y="55"/>
                      </a:cubicBezTo>
                      <a:cubicBezTo>
                        <a:pt x="43" y="55"/>
                        <a:pt x="43" y="55"/>
                        <a:pt x="43" y="55"/>
                      </a:cubicBezTo>
                      <a:cubicBezTo>
                        <a:pt x="43" y="55"/>
                        <a:pt x="43" y="55"/>
                        <a:pt x="43" y="55"/>
                      </a:cubicBezTo>
                      <a:cubicBezTo>
                        <a:pt x="44" y="55"/>
                        <a:pt x="44" y="55"/>
                        <a:pt x="44" y="55"/>
                      </a:cubicBezTo>
                      <a:cubicBezTo>
                        <a:pt x="44" y="55"/>
                        <a:pt x="44" y="55"/>
                        <a:pt x="44" y="55"/>
                      </a:cubicBezTo>
                      <a:cubicBezTo>
                        <a:pt x="44" y="55"/>
                        <a:pt x="44" y="55"/>
                        <a:pt x="44" y="55"/>
                      </a:cubicBezTo>
                      <a:cubicBezTo>
                        <a:pt x="44" y="56"/>
                        <a:pt x="44" y="56"/>
                        <a:pt x="44" y="56"/>
                      </a:cubicBezTo>
                      <a:cubicBezTo>
                        <a:pt x="44" y="55"/>
                        <a:pt x="44" y="55"/>
                        <a:pt x="44" y="55"/>
                      </a:cubicBezTo>
                      <a:cubicBezTo>
                        <a:pt x="44" y="55"/>
                        <a:pt x="44" y="55"/>
                        <a:pt x="44" y="55"/>
                      </a:cubicBezTo>
                      <a:cubicBezTo>
                        <a:pt x="44" y="55"/>
                        <a:pt x="44" y="55"/>
                        <a:pt x="44" y="55"/>
                      </a:cubicBezTo>
                      <a:cubicBezTo>
                        <a:pt x="44" y="54"/>
                        <a:pt x="44" y="54"/>
                        <a:pt x="44" y="54"/>
                      </a:cubicBezTo>
                      <a:cubicBezTo>
                        <a:pt x="44" y="54"/>
                        <a:pt x="44" y="54"/>
                        <a:pt x="44" y="54"/>
                      </a:cubicBezTo>
                      <a:cubicBezTo>
                        <a:pt x="45" y="55"/>
                        <a:pt x="45" y="55"/>
                        <a:pt x="45" y="55"/>
                      </a:cubicBezTo>
                      <a:cubicBezTo>
                        <a:pt x="45" y="55"/>
                        <a:pt x="45" y="55"/>
                        <a:pt x="45" y="55"/>
                      </a:cubicBezTo>
                      <a:cubicBezTo>
                        <a:pt x="45" y="56"/>
                        <a:pt x="45" y="56"/>
                        <a:pt x="45" y="56"/>
                      </a:cubicBezTo>
                      <a:cubicBezTo>
                        <a:pt x="45" y="56"/>
                        <a:pt x="45" y="56"/>
                        <a:pt x="45" y="56"/>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6" y="55"/>
                        <a:pt x="46" y="55"/>
                        <a:pt x="46" y="55"/>
                      </a:cubicBezTo>
                      <a:cubicBezTo>
                        <a:pt x="46" y="55"/>
                        <a:pt x="46" y="55"/>
                        <a:pt x="46" y="55"/>
                      </a:cubicBezTo>
                      <a:cubicBezTo>
                        <a:pt x="46" y="56"/>
                        <a:pt x="46" y="56"/>
                        <a:pt x="46" y="56"/>
                      </a:cubicBezTo>
                      <a:cubicBezTo>
                        <a:pt x="46" y="56"/>
                        <a:pt x="46" y="56"/>
                        <a:pt x="46" y="56"/>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8"/>
                        <a:pt x="47" y="58"/>
                        <a:pt x="47" y="58"/>
                      </a:cubicBezTo>
                      <a:cubicBezTo>
                        <a:pt x="47" y="57"/>
                        <a:pt x="48" y="57"/>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5"/>
                        <a:pt x="48" y="55"/>
                        <a:pt x="48" y="55"/>
                      </a:cubicBezTo>
                      <a:cubicBezTo>
                        <a:pt x="48" y="55"/>
                        <a:pt x="48" y="55"/>
                        <a:pt x="48" y="55"/>
                      </a:cubicBezTo>
                      <a:cubicBezTo>
                        <a:pt x="47" y="55"/>
                        <a:pt x="47" y="55"/>
                        <a:pt x="47" y="55"/>
                      </a:cubicBezTo>
                      <a:cubicBezTo>
                        <a:pt x="47" y="55"/>
                        <a:pt x="47" y="55"/>
                        <a:pt x="47" y="55"/>
                      </a:cubicBezTo>
                      <a:cubicBezTo>
                        <a:pt x="47" y="55"/>
                        <a:pt x="47" y="55"/>
                        <a:pt x="47" y="55"/>
                      </a:cubicBezTo>
                      <a:cubicBezTo>
                        <a:pt x="47" y="55"/>
                        <a:pt x="47" y="55"/>
                        <a:pt x="47" y="55"/>
                      </a:cubicBezTo>
                      <a:cubicBezTo>
                        <a:pt x="48" y="55"/>
                        <a:pt x="48" y="55"/>
                        <a:pt x="48" y="55"/>
                      </a:cubicBezTo>
                      <a:cubicBezTo>
                        <a:pt x="48" y="54"/>
                        <a:pt x="48" y="54"/>
                        <a:pt x="48" y="54"/>
                      </a:cubicBezTo>
                      <a:cubicBezTo>
                        <a:pt x="48" y="54"/>
                        <a:pt x="48" y="54"/>
                        <a:pt x="48" y="54"/>
                      </a:cubicBezTo>
                      <a:cubicBezTo>
                        <a:pt x="48" y="54"/>
                        <a:pt x="48" y="54"/>
                        <a:pt x="48" y="54"/>
                      </a:cubicBezTo>
                      <a:cubicBezTo>
                        <a:pt x="48" y="54"/>
                        <a:pt x="48" y="54"/>
                        <a:pt x="48" y="54"/>
                      </a:cubicBezTo>
                      <a:cubicBezTo>
                        <a:pt x="48" y="54"/>
                        <a:pt x="48" y="54"/>
                        <a:pt x="48" y="54"/>
                      </a:cubicBezTo>
                      <a:cubicBezTo>
                        <a:pt x="48" y="55"/>
                        <a:pt x="48" y="55"/>
                        <a:pt x="48" y="55"/>
                      </a:cubicBezTo>
                      <a:cubicBezTo>
                        <a:pt x="48" y="55"/>
                        <a:pt x="48" y="55"/>
                        <a:pt x="48" y="55"/>
                      </a:cubicBezTo>
                      <a:cubicBezTo>
                        <a:pt x="48" y="55"/>
                        <a:pt x="48" y="55"/>
                        <a:pt x="48" y="55"/>
                      </a:cubicBezTo>
                      <a:cubicBezTo>
                        <a:pt x="48" y="55"/>
                        <a:pt x="48" y="55"/>
                        <a:pt x="48" y="55"/>
                      </a:cubicBezTo>
                      <a:cubicBezTo>
                        <a:pt x="48" y="55"/>
                        <a:pt x="48" y="55"/>
                        <a:pt x="48" y="55"/>
                      </a:cubicBezTo>
                      <a:cubicBezTo>
                        <a:pt x="49" y="56"/>
                        <a:pt x="49" y="56"/>
                        <a:pt x="49" y="56"/>
                      </a:cubicBezTo>
                      <a:cubicBezTo>
                        <a:pt x="49" y="55"/>
                        <a:pt x="49" y="55"/>
                        <a:pt x="49" y="55"/>
                      </a:cubicBezTo>
                      <a:cubicBezTo>
                        <a:pt x="48" y="55"/>
                        <a:pt x="48" y="55"/>
                        <a:pt x="48" y="55"/>
                      </a:cubicBezTo>
                      <a:cubicBezTo>
                        <a:pt x="48" y="55"/>
                        <a:pt x="48" y="55"/>
                        <a:pt x="48" y="55"/>
                      </a:cubicBezTo>
                      <a:cubicBezTo>
                        <a:pt x="48" y="54"/>
                        <a:pt x="48" y="54"/>
                        <a:pt x="48" y="54"/>
                      </a:cubicBezTo>
                      <a:cubicBezTo>
                        <a:pt x="48" y="54"/>
                        <a:pt x="48" y="54"/>
                        <a:pt x="48" y="54"/>
                      </a:cubicBezTo>
                      <a:cubicBezTo>
                        <a:pt x="49" y="54"/>
                        <a:pt x="49" y="54"/>
                        <a:pt x="49" y="54"/>
                      </a:cubicBezTo>
                      <a:cubicBezTo>
                        <a:pt x="49" y="54"/>
                        <a:pt x="49" y="54"/>
                        <a:pt x="49" y="54"/>
                      </a:cubicBezTo>
                      <a:cubicBezTo>
                        <a:pt x="49" y="55"/>
                        <a:pt x="49" y="55"/>
                        <a:pt x="49" y="55"/>
                      </a:cubicBezTo>
                      <a:cubicBezTo>
                        <a:pt x="49" y="55"/>
                        <a:pt x="49" y="55"/>
                        <a:pt x="49" y="55"/>
                      </a:cubicBezTo>
                      <a:cubicBezTo>
                        <a:pt x="49" y="56"/>
                        <a:pt x="49" y="56"/>
                        <a:pt x="49" y="56"/>
                      </a:cubicBezTo>
                      <a:cubicBezTo>
                        <a:pt x="49" y="55"/>
                        <a:pt x="49" y="55"/>
                        <a:pt x="49" y="55"/>
                      </a:cubicBezTo>
                      <a:cubicBezTo>
                        <a:pt x="49" y="54"/>
                        <a:pt x="49" y="54"/>
                        <a:pt x="49" y="54"/>
                      </a:cubicBezTo>
                      <a:cubicBezTo>
                        <a:pt x="49" y="54"/>
                        <a:pt x="49" y="54"/>
                        <a:pt x="49" y="54"/>
                      </a:cubicBezTo>
                      <a:cubicBezTo>
                        <a:pt x="49" y="54"/>
                        <a:pt x="49" y="54"/>
                        <a:pt x="49" y="54"/>
                      </a:cubicBezTo>
                      <a:cubicBezTo>
                        <a:pt x="49" y="54"/>
                        <a:pt x="49" y="54"/>
                        <a:pt x="49" y="54"/>
                      </a:cubicBezTo>
                      <a:cubicBezTo>
                        <a:pt x="49" y="54"/>
                        <a:pt x="49" y="54"/>
                        <a:pt x="49" y="54"/>
                      </a:cubicBezTo>
                      <a:cubicBezTo>
                        <a:pt x="49" y="53"/>
                        <a:pt x="49" y="53"/>
                        <a:pt x="49" y="53"/>
                      </a:cubicBezTo>
                      <a:cubicBezTo>
                        <a:pt x="49" y="53"/>
                        <a:pt x="49" y="53"/>
                        <a:pt x="49" y="53"/>
                      </a:cubicBezTo>
                      <a:cubicBezTo>
                        <a:pt x="49" y="53"/>
                        <a:pt x="49" y="53"/>
                        <a:pt x="49" y="53"/>
                      </a:cubicBezTo>
                      <a:cubicBezTo>
                        <a:pt x="49" y="53"/>
                        <a:pt x="49" y="53"/>
                        <a:pt x="49" y="53"/>
                      </a:cubicBezTo>
                      <a:cubicBezTo>
                        <a:pt x="49" y="53"/>
                        <a:pt x="49" y="53"/>
                        <a:pt x="49" y="53"/>
                      </a:cubicBezTo>
                      <a:cubicBezTo>
                        <a:pt x="49" y="53"/>
                        <a:pt x="49" y="53"/>
                        <a:pt x="49" y="53"/>
                      </a:cubicBezTo>
                      <a:cubicBezTo>
                        <a:pt x="49" y="52"/>
                        <a:pt x="49" y="52"/>
                        <a:pt x="49" y="52"/>
                      </a:cubicBezTo>
                      <a:cubicBezTo>
                        <a:pt x="49" y="52"/>
                        <a:pt x="49" y="52"/>
                        <a:pt x="49" y="52"/>
                      </a:cubicBezTo>
                      <a:cubicBezTo>
                        <a:pt x="49" y="52"/>
                        <a:pt x="49" y="52"/>
                        <a:pt x="49" y="52"/>
                      </a:cubicBezTo>
                      <a:cubicBezTo>
                        <a:pt x="49" y="52"/>
                        <a:pt x="49" y="52"/>
                        <a:pt x="49" y="52"/>
                      </a:cubicBezTo>
                      <a:cubicBezTo>
                        <a:pt x="49" y="52"/>
                        <a:pt x="49" y="52"/>
                        <a:pt x="49" y="52"/>
                      </a:cubicBezTo>
                      <a:cubicBezTo>
                        <a:pt x="49" y="51"/>
                        <a:pt x="49" y="51"/>
                        <a:pt x="49" y="51"/>
                      </a:cubicBezTo>
                      <a:cubicBezTo>
                        <a:pt x="50" y="51"/>
                        <a:pt x="50" y="51"/>
                        <a:pt x="50" y="51"/>
                      </a:cubicBezTo>
                      <a:cubicBezTo>
                        <a:pt x="50" y="51"/>
                        <a:pt x="50" y="51"/>
                        <a:pt x="50" y="51"/>
                      </a:cubicBezTo>
                      <a:cubicBezTo>
                        <a:pt x="50" y="51"/>
                        <a:pt x="50" y="51"/>
                        <a:pt x="50" y="51"/>
                      </a:cubicBezTo>
                      <a:cubicBezTo>
                        <a:pt x="50" y="52"/>
                        <a:pt x="50" y="52"/>
                        <a:pt x="50" y="52"/>
                      </a:cubicBezTo>
                      <a:cubicBezTo>
                        <a:pt x="50" y="52"/>
                        <a:pt x="50" y="52"/>
                        <a:pt x="50" y="52"/>
                      </a:cubicBezTo>
                      <a:cubicBezTo>
                        <a:pt x="50" y="52"/>
                        <a:pt x="50" y="52"/>
                        <a:pt x="50" y="52"/>
                      </a:cubicBezTo>
                      <a:cubicBezTo>
                        <a:pt x="50" y="53"/>
                        <a:pt x="50" y="53"/>
                        <a:pt x="50" y="53"/>
                      </a:cubicBezTo>
                      <a:cubicBezTo>
                        <a:pt x="50" y="53"/>
                        <a:pt x="50" y="53"/>
                        <a:pt x="50" y="53"/>
                      </a:cubicBezTo>
                      <a:cubicBezTo>
                        <a:pt x="50" y="52"/>
                        <a:pt x="50" y="52"/>
                        <a:pt x="50" y="52"/>
                      </a:cubicBezTo>
                      <a:cubicBezTo>
                        <a:pt x="50" y="52"/>
                        <a:pt x="50" y="52"/>
                        <a:pt x="50" y="52"/>
                      </a:cubicBezTo>
                      <a:cubicBezTo>
                        <a:pt x="50" y="51"/>
                        <a:pt x="50" y="51"/>
                        <a:pt x="50" y="51"/>
                      </a:cubicBezTo>
                      <a:cubicBezTo>
                        <a:pt x="50" y="51"/>
                        <a:pt x="50" y="51"/>
                        <a:pt x="50" y="51"/>
                      </a:cubicBezTo>
                      <a:cubicBezTo>
                        <a:pt x="50" y="51"/>
                        <a:pt x="50" y="51"/>
                        <a:pt x="50" y="51"/>
                      </a:cubicBezTo>
                      <a:cubicBezTo>
                        <a:pt x="50" y="52"/>
                        <a:pt x="50" y="52"/>
                        <a:pt x="50" y="52"/>
                      </a:cubicBezTo>
                      <a:cubicBezTo>
                        <a:pt x="51" y="53"/>
                        <a:pt x="51" y="53"/>
                        <a:pt x="51" y="53"/>
                      </a:cubicBezTo>
                      <a:cubicBezTo>
                        <a:pt x="51" y="53"/>
                        <a:pt x="51" y="53"/>
                        <a:pt x="51" y="53"/>
                      </a:cubicBezTo>
                      <a:cubicBezTo>
                        <a:pt x="51" y="53"/>
                        <a:pt x="51" y="53"/>
                        <a:pt x="51" y="53"/>
                      </a:cubicBezTo>
                      <a:cubicBezTo>
                        <a:pt x="51" y="53"/>
                        <a:pt x="51" y="53"/>
                        <a:pt x="51" y="53"/>
                      </a:cubicBezTo>
                      <a:cubicBezTo>
                        <a:pt x="51" y="52"/>
                        <a:pt x="51" y="52"/>
                        <a:pt x="51" y="52"/>
                      </a:cubicBezTo>
                      <a:cubicBezTo>
                        <a:pt x="51" y="51"/>
                        <a:pt x="51" y="51"/>
                        <a:pt x="51" y="51"/>
                      </a:cubicBezTo>
                      <a:cubicBezTo>
                        <a:pt x="52" y="51"/>
                        <a:pt x="52" y="51"/>
                        <a:pt x="52" y="51"/>
                      </a:cubicBezTo>
                      <a:cubicBezTo>
                        <a:pt x="52" y="51"/>
                        <a:pt x="52" y="51"/>
                        <a:pt x="52" y="51"/>
                      </a:cubicBezTo>
                      <a:cubicBezTo>
                        <a:pt x="52" y="51"/>
                        <a:pt x="52" y="51"/>
                        <a:pt x="52" y="51"/>
                      </a:cubicBezTo>
                      <a:cubicBezTo>
                        <a:pt x="52" y="51"/>
                        <a:pt x="52" y="51"/>
                        <a:pt x="52" y="51"/>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3" y="52"/>
                        <a:pt x="53" y="52"/>
                        <a:pt x="53" y="52"/>
                      </a:cubicBezTo>
                      <a:cubicBezTo>
                        <a:pt x="53" y="52"/>
                        <a:pt x="53" y="52"/>
                        <a:pt x="53" y="52"/>
                      </a:cubicBezTo>
                      <a:cubicBezTo>
                        <a:pt x="53" y="52"/>
                        <a:pt x="53" y="52"/>
                        <a:pt x="53" y="52"/>
                      </a:cubicBezTo>
                      <a:cubicBezTo>
                        <a:pt x="53" y="52"/>
                        <a:pt x="53" y="52"/>
                        <a:pt x="53" y="52"/>
                      </a:cubicBezTo>
                      <a:cubicBezTo>
                        <a:pt x="53" y="52"/>
                        <a:pt x="53" y="52"/>
                        <a:pt x="53" y="52"/>
                      </a:cubicBezTo>
                      <a:cubicBezTo>
                        <a:pt x="53" y="51"/>
                        <a:pt x="53" y="51"/>
                        <a:pt x="53" y="51"/>
                      </a:cubicBezTo>
                      <a:cubicBezTo>
                        <a:pt x="53" y="51"/>
                        <a:pt x="53" y="51"/>
                        <a:pt x="53" y="51"/>
                      </a:cubicBezTo>
                      <a:cubicBezTo>
                        <a:pt x="53" y="51"/>
                        <a:pt x="53" y="51"/>
                        <a:pt x="53" y="51"/>
                      </a:cubicBezTo>
                      <a:cubicBezTo>
                        <a:pt x="53" y="51"/>
                        <a:pt x="53" y="51"/>
                        <a:pt x="53" y="51"/>
                      </a:cubicBezTo>
                      <a:cubicBezTo>
                        <a:pt x="53" y="51"/>
                        <a:pt x="53" y="51"/>
                        <a:pt x="53" y="51"/>
                      </a:cubicBezTo>
                      <a:cubicBezTo>
                        <a:pt x="53" y="50"/>
                        <a:pt x="53" y="50"/>
                        <a:pt x="53" y="50"/>
                      </a:cubicBezTo>
                      <a:cubicBezTo>
                        <a:pt x="52" y="50"/>
                        <a:pt x="52" y="50"/>
                        <a:pt x="52" y="50"/>
                      </a:cubicBezTo>
                      <a:cubicBezTo>
                        <a:pt x="52" y="50"/>
                        <a:pt x="52" y="50"/>
                        <a:pt x="52" y="50"/>
                      </a:cubicBezTo>
                      <a:cubicBezTo>
                        <a:pt x="53" y="49"/>
                        <a:pt x="53" y="49"/>
                        <a:pt x="53" y="49"/>
                      </a:cubicBezTo>
                      <a:cubicBezTo>
                        <a:pt x="53" y="49"/>
                        <a:pt x="53" y="49"/>
                        <a:pt x="53" y="49"/>
                      </a:cubicBezTo>
                      <a:cubicBezTo>
                        <a:pt x="53" y="50"/>
                        <a:pt x="53" y="50"/>
                        <a:pt x="53" y="50"/>
                      </a:cubicBezTo>
                      <a:cubicBezTo>
                        <a:pt x="53" y="50"/>
                        <a:pt x="53" y="50"/>
                        <a:pt x="53" y="50"/>
                      </a:cubicBezTo>
                      <a:cubicBezTo>
                        <a:pt x="53" y="49"/>
                        <a:pt x="53" y="49"/>
                        <a:pt x="53" y="49"/>
                      </a:cubicBezTo>
                      <a:cubicBezTo>
                        <a:pt x="53" y="49"/>
                        <a:pt x="53" y="49"/>
                        <a:pt x="53" y="49"/>
                      </a:cubicBezTo>
                      <a:cubicBezTo>
                        <a:pt x="53" y="50"/>
                        <a:pt x="53" y="50"/>
                        <a:pt x="53" y="50"/>
                      </a:cubicBezTo>
                      <a:cubicBezTo>
                        <a:pt x="53" y="50"/>
                        <a:pt x="53" y="50"/>
                        <a:pt x="53" y="50"/>
                      </a:cubicBezTo>
                      <a:cubicBezTo>
                        <a:pt x="54" y="50"/>
                        <a:pt x="54" y="50"/>
                        <a:pt x="54" y="50"/>
                      </a:cubicBezTo>
                      <a:cubicBezTo>
                        <a:pt x="54" y="50"/>
                        <a:pt x="54" y="50"/>
                        <a:pt x="54" y="50"/>
                      </a:cubicBezTo>
                      <a:cubicBezTo>
                        <a:pt x="54" y="50"/>
                        <a:pt x="54" y="50"/>
                        <a:pt x="54" y="50"/>
                      </a:cubicBezTo>
                      <a:cubicBezTo>
                        <a:pt x="54" y="50"/>
                        <a:pt x="54" y="50"/>
                        <a:pt x="54" y="50"/>
                      </a:cubicBezTo>
                      <a:cubicBezTo>
                        <a:pt x="54" y="49"/>
                        <a:pt x="54" y="49"/>
                        <a:pt x="54" y="49"/>
                      </a:cubicBezTo>
                      <a:cubicBezTo>
                        <a:pt x="54" y="49"/>
                        <a:pt x="54" y="49"/>
                        <a:pt x="54" y="49"/>
                      </a:cubicBezTo>
                      <a:cubicBezTo>
                        <a:pt x="54" y="49"/>
                        <a:pt x="54" y="49"/>
                        <a:pt x="54" y="49"/>
                      </a:cubicBezTo>
                      <a:cubicBezTo>
                        <a:pt x="54" y="49"/>
                        <a:pt x="54" y="49"/>
                        <a:pt x="54" y="49"/>
                      </a:cubicBezTo>
                      <a:cubicBezTo>
                        <a:pt x="54" y="49"/>
                        <a:pt x="54" y="49"/>
                        <a:pt x="54" y="49"/>
                      </a:cubicBezTo>
                      <a:cubicBezTo>
                        <a:pt x="54" y="49"/>
                        <a:pt x="54" y="49"/>
                        <a:pt x="54" y="49"/>
                      </a:cubicBezTo>
                      <a:cubicBezTo>
                        <a:pt x="55" y="49"/>
                        <a:pt x="55" y="49"/>
                        <a:pt x="55" y="49"/>
                      </a:cubicBezTo>
                      <a:cubicBezTo>
                        <a:pt x="55" y="50"/>
                        <a:pt x="55" y="50"/>
                        <a:pt x="55" y="50"/>
                      </a:cubicBezTo>
                      <a:cubicBezTo>
                        <a:pt x="55" y="50"/>
                        <a:pt x="55" y="50"/>
                        <a:pt x="55" y="50"/>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8"/>
                        <a:pt x="55" y="48"/>
                        <a:pt x="55" y="48"/>
                      </a:cubicBezTo>
                      <a:cubicBezTo>
                        <a:pt x="55" y="48"/>
                        <a:pt x="55" y="48"/>
                        <a:pt x="55" y="48"/>
                      </a:cubicBezTo>
                      <a:cubicBezTo>
                        <a:pt x="55" y="48"/>
                        <a:pt x="55" y="48"/>
                        <a:pt x="55" y="48"/>
                      </a:cubicBezTo>
                      <a:cubicBezTo>
                        <a:pt x="54" y="48"/>
                        <a:pt x="54" y="48"/>
                        <a:pt x="54" y="48"/>
                      </a:cubicBezTo>
                      <a:cubicBezTo>
                        <a:pt x="55" y="48"/>
                        <a:pt x="55" y="48"/>
                        <a:pt x="55" y="48"/>
                      </a:cubicBezTo>
                      <a:cubicBezTo>
                        <a:pt x="55" y="48"/>
                        <a:pt x="55" y="48"/>
                        <a:pt x="55" y="48"/>
                      </a:cubicBezTo>
                      <a:cubicBezTo>
                        <a:pt x="55" y="48"/>
                        <a:pt x="55" y="48"/>
                        <a:pt x="55" y="48"/>
                      </a:cubicBezTo>
                      <a:cubicBezTo>
                        <a:pt x="55" y="48"/>
                        <a:pt x="55" y="48"/>
                        <a:pt x="55" y="48"/>
                      </a:cubicBezTo>
                      <a:cubicBezTo>
                        <a:pt x="55" y="48"/>
                        <a:pt x="55" y="48"/>
                        <a:pt x="55" y="48"/>
                      </a:cubicBezTo>
                      <a:cubicBezTo>
                        <a:pt x="55" y="47"/>
                        <a:pt x="55" y="47"/>
                        <a:pt x="55" y="47"/>
                      </a:cubicBezTo>
                      <a:cubicBezTo>
                        <a:pt x="55" y="47"/>
                        <a:pt x="55" y="47"/>
                        <a:pt x="55" y="47"/>
                      </a:cubicBezTo>
                      <a:cubicBezTo>
                        <a:pt x="56" y="48"/>
                        <a:pt x="56" y="48"/>
                        <a:pt x="56" y="48"/>
                      </a:cubicBezTo>
                      <a:cubicBezTo>
                        <a:pt x="56" y="48"/>
                        <a:pt x="56" y="48"/>
                        <a:pt x="56" y="48"/>
                      </a:cubicBezTo>
                      <a:cubicBezTo>
                        <a:pt x="56" y="48"/>
                        <a:pt x="56" y="48"/>
                        <a:pt x="56" y="48"/>
                      </a:cubicBezTo>
                      <a:cubicBezTo>
                        <a:pt x="56" y="48"/>
                        <a:pt x="56" y="48"/>
                        <a:pt x="56" y="48"/>
                      </a:cubicBezTo>
                      <a:cubicBezTo>
                        <a:pt x="56" y="48"/>
                        <a:pt x="56" y="48"/>
                        <a:pt x="56" y="48"/>
                      </a:cubicBezTo>
                      <a:cubicBezTo>
                        <a:pt x="56" y="49"/>
                        <a:pt x="56" y="49"/>
                        <a:pt x="56" y="49"/>
                      </a:cubicBezTo>
                      <a:cubicBezTo>
                        <a:pt x="57" y="48"/>
                        <a:pt x="57" y="48"/>
                        <a:pt x="57" y="48"/>
                      </a:cubicBezTo>
                      <a:cubicBezTo>
                        <a:pt x="56" y="48"/>
                        <a:pt x="56" y="48"/>
                        <a:pt x="56" y="48"/>
                      </a:cubicBezTo>
                      <a:cubicBezTo>
                        <a:pt x="56" y="48"/>
                        <a:pt x="56" y="48"/>
                        <a:pt x="56" y="48"/>
                      </a:cubicBezTo>
                      <a:cubicBezTo>
                        <a:pt x="56" y="48"/>
                        <a:pt x="56" y="48"/>
                        <a:pt x="56"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8" y="47"/>
                        <a:pt x="58" y="47"/>
                        <a:pt x="58" y="47"/>
                      </a:cubicBezTo>
                      <a:cubicBezTo>
                        <a:pt x="58" y="47"/>
                        <a:pt x="58" y="47"/>
                        <a:pt x="58" y="47"/>
                      </a:cubicBezTo>
                      <a:cubicBezTo>
                        <a:pt x="58" y="46"/>
                        <a:pt x="58" y="46"/>
                        <a:pt x="58" y="46"/>
                      </a:cubicBezTo>
                      <a:cubicBezTo>
                        <a:pt x="58" y="46"/>
                        <a:pt x="58" y="46"/>
                        <a:pt x="58" y="46"/>
                      </a:cubicBezTo>
                      <a:cubicBezTo>
                        <a:pt x="58" y="46"/>
                        <a:pt x="58" y="46"/>
                        <a:pt x="58" y="46"/>
                      </a:cubicBezTo>
                      <a:cubicBezTo>
                        <a:pt x="58" y="46"/>
                        <a:pt x="58" y="46"/>
                        <a:pt x="58" y="46"/>
                      </a:cubicBezTo>
                      <a:cubicBezTo>
                        <a:pt x="58" y="45"/>
                        <a:pt x="58" y="45"/>
                        <a:pt x="58" y="45"/>
                      </a:cubicBezTo>
                      <a:cubicBezTo>
                        <a:pt x="58" y="45"/>
                        <a:pt x="58" y="45"/>
                        <a:pt x="58" y="45"/>
                      </a:cubicBezTo>
                      <a:cubicBezTo>
                        <a:pt x="58" y="45"/>
                        <a:pt x="58" y="45"/>
                        <a:pt x="58" y="45"/>
                      </a:cubicBezTo>
                      <a:cubicBezTo>
                        <a:pt x="59" y="45"/>
                        <a:pt x="59" y="45"/>
                        <a:pt x="59" y="45"/>
                      </a:cubicBezTo>
                      <a:cubicBezTo>
                        <a:pt x="59" y="45"/>
                        <a:pt x="59" y="45"/>
                        <a:pt x="59" y="45"/>
                      </a:cubicBezTo>
                      <a:cubicBezTo>
                        <a:pt x="59" y="45"/>
                        <a:pt x="59" y="45"/>
                        <a:pt x="59" y="45"/>
                      </a:cubicBezTo>
                      <a:cubicBezTo>
                        <a:pt x="59" y="45"/>
                        <a:pt x="59" y="45"/>
                        <a:pt x="59" y="45"/>
                      </a:cubicBezTo>
                      <a:cubicBezTo>
                        <a:pt x="59" y="44"/>
                        <a:pt x="59" y="44"/>
                        <a:pt x="59" y="44"/>
                      </a:cubicBezTo>
                      <a:cubicBezTo>
                        <a:pt x="59" y="44"/>
                        <a:pt x="59" y="44"/>
                        <a:pt x="59" y="44"/>
                      </a:cubicBezTo>
                      <a:cubicBezTo>
                        <a:pt x="59" y="44"/>
                        <a:pt x="59" y="44"/>
                        <a:pt x="59" y="44"/>
                      </a:cubicBezTo>
                      <a:lnTo>
                        <a:pt x="59" y="43"/>
                      </a:lnTo>
                      <a:close/>
                      <a:moveTo>
                        <a:pt x="41" y="59"/>
                      </a:moveTo>
                      <a:cubicBezTo>
                        <a:pt x="41" y="59"/>
                        <a:pt x="41" y="59"/>
                        <a:pt x="41" y="59"/>
                      </a:cubicBezTo>
                      <a:cubicBezTo>
                        <a:pt x="41" y="58"/>
                        <a:pt x="41" y="58"/>
                        <a:pt x="41" y="58"/>
                      </a:cubicBezTo>
                      <a:cubicBezTo>
                        <a:pt x="41" y="58"/>
                        <a:pt x="41" y="58"/>
                        <a:pt x="41" y="58"/>
                      </a:cubicBezTo>
                      <a:cubicBezTo>
                        <a:pt x="41" y="58"/>
                        <a:pt x="41" y="58"/>
                        <a:pt x="41" y="58"/>
                      </a:cubicBezTo>
                      <a:cubicBezTo>
                        <a:pt x="41" y="59"/>
                        <a:pt x="41" y="59"/>
                        <a:pt x="41" y="59"/>
                      </a:cubicBezTo>
                      <a:cubicBezTo>
                        <a:pt x="41" y="59"/>
                        <a:pt x="41" y="59"/>
                        <a:pt x="41" y="59"/>
                      </a:cubicBezTo>
                      <a:cubicBezTo>
                        <a:pt x="41" y="59"/>
                        <a:pt x="41" y="59"/>
                        <a:pt x="41" y="59"/>
                      </a:cubicBezTo>
                      <a:cubicBezTo>
                        <a:pt x="41" y="60"/>
                        <a:pt x="41" y="60"/>
                        <a:pt x="41" y="60"/>
                      </a:cubicBezTo>
                      <a:cubicBezTo>
                        <a:pt x="41" y="59"/>
                        <a:pt x="41" y="59"/>
                        <a:pt x="41" y="59"/>
                      </a:cubicBezTo>
                      <a:cubicBezTo>
                        <a:pt x="41" y="59"/>
                        <a:pt x="41" y="59"/>
                        <a:pt x="41" y="59"/>
                      </a:cubicBezTo>
                      <a:cubicBezTo>
                        <a:pt x="42" y="60"/>
                        <a:pt x="42" y="60"/>
                        <a:pt x="42" y="60"/>
                      </a:cubicBezTo>
                      <a:cubicBezTo>
                        <a:pt x="42" y="59"/>
                        <a:pt x="42" y="59"/>
                        <a:pt x="42" y="59"/>
                      </a:cubicBezTo>
                      <a:cubicBezTo>
                        <a:pt x="41" y="59"/>
                        <a:pt x="41" y="59"/>
                        <a:pt x="41" y="59"/>
                      </a:cubicBezTo>
                      <a:close/>
                      <a:moveTo>
                        <a:pt x="60" y="43"/>
                      </a:moveTo>
                      <a:cubicBezTo>
                        <a:pt x="60" y="42"/>
                        <a:pt x="60" y="42"/>
                        <a:pt x="60" y="42"/>
                      </a:cubicBezTo>
                      <a:cubicBezTo>
                        <a:pt x="60" y="42"/>
                        <a:pt x="60" y="42"/>
                        <a:pt x="60" y="42"/>
                      </a:cubicBezTo>
                      <a:cubicBezTo>
                        <a:pt x="60" y="42"/>
                        <a:pt x="60" y="42"/>
                        <a:pt x="60" y="42"/>
                      </a:cubicBezTo>
                      <a:cubicBezTo>
                        <a:pt x="60" y="42"/>
                        <a:pt x="60" y="42"/>
                        <a:pt x="60" y="42"/>
                      </a:cubicBezTo>
                      <a:cubicBezTo>
                        <a:pt x="60" y="41"/>
                        <a:pt x="60" y="41"/>
                        <a:pt x="60" y="41"/>
                      </a:cubicBezTo>
                      <a:cubicBezTo>
                        <a:pt x="60" y="41"/>
                        <a:pt x="60" y="41"/>
                        <a:pt x="60" y="41"/>
                      </a:cubicBezTo>
                      <a:cubicBezTo>
                        <a:pt x="60" y="41"/>
                        <a:pt x="60" y="41"/>
                        <a:pt x="60" y="41"/>
                      </a:cubicBezTo>
                      <a:cubicBezTo>
                        <a:pt x="60" y="41"/>
                        <a:pt x="60" y="41"/>
                        <a:pt x="60" y="41"/>
                      </a:cubicBezTo>
                      <a:cubicBezTo>
                        <a:pt x="59" y="41"/>
                        <a:pt x="59" y="41"/>
                        <a:pt x="59" y="41"/>
                      </a:cubicBezTo>
                      <a:cubicBezTo>
                        <a:pt x="59" y="41"/>
                        <a:pt x="59" y="41"/>
                        <a:pt x="59" y="41"/>
                      </a:cubicBezTo>
                      <a:cubicBezTo>
                        <a:pt x="59" y="41"/>
                        <a:pt x="59" y="41"/>
                        <a:pt x="59" y="41"/>
                      </a:cubicBezTo>
                      <a:cubicBezTo>
                        <a:pt x="59" y="42"/>
                        <a:pt x="59" y="42"/>
                        <a:pt x="59" y="42"/>
                      </a:cubicBezTo>
                      <a:cubicBezTo>
                        <a:pt x="59" y="42"/>
                        <a:pt x="59" y="42"/>
                        <a:pt x="59" y="42"/>
                      </a:cubicBezTo>
                      <a:cubicBezTo>
                        <a:pt x="59" y="42"/>
                        <a:pt x="59" y="42"/>
                        <a:pt x="59" y="42"/>
                      </a:cubicBezTo>
                      <a:cubicBezTo>
                        <a:pt x="59" y="42"/>
                        <a:pt x="59" y="42"/>
                        <a:pt x="59" y="42"/>
                      </a:cubicBezTo>
                      <a:cubicBezTo>
                        <a:pt x="59" y="43"/>
                        <a:pt x="59" y="43"/>
                        <a:pt x="59" y="43"/>
                      </a:cubicBezTo>
                      <a:cubicBezTo>
                        <a:pt x="59" y="43"/>
                        <a:pt x="59" y="43"/>
                        <a:pt x="59" y="43"/>
                      </a:cubicBezTo>
                      <a:cubicBezTo>
                        <a:pt x="60" y="43"/>
                        <a:pt x="60" y="43"/>
                        <a:pt x="60" y="43"/>
                      </a:cubicBezTo>
                      <a:cubicBezTo>
                        <a:pt x="60" y="43"/>
                        <a:pt x="60" y="43"/>
                        <a:pt x="60" y="43"/>
                      </a:cubicBezTo>
                      <a:cubicBezTo>
                        <a:pt x="60" y="43"/>
                        <a:pt x="60" y="43"/>
                        <a:pt x="60" y="43"/>
                      </a:cubicBezTo>
                      <a:close/>
                      <a:moveTo>
                        <a:pt x="27" y="71"/>
                      </a:moveTo>
                      <a:cubicBezTo>
                        <a:pt x="27" y="71"/>
                        <a:pt x="27" y="71"/>
                        <a:pt x="27" y="71"/>
                      </a:cubicBezTo>
                      <a:cubicBezTo>
                        <a:pt x="27" y="71"/>
                        <a:pt x="27" y="71"/>
                        <a:pt x="27" y="71"/>
                      </a:cubicBezTo>
                      <a:cubicBezTo>
                        <a:pt x="27" y="72"/>
                        <a:pt x="27" y="72"/>
                        <a:pt x="27" y="72"/>
                      </a:cubicBezTo>
                      <a:cubicBezTo>
                        <a:pt x="27" y="72"/>
                        <a:pt x="27" y="72"/>
                        <a:pt x="27" y="72"/>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1"/>
                        <a:pt x="27" y="71"/>
                        <a:pt x="27" y="71"/>
                      </a:cubicBezTo>
                      <a:close/>
                      <a:moveTo>
                        <a:pt x="44" y="62"/>
                      </a:move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2" y="62"/>
                        <a:pt x="42" y="62"/>
                        <a:pt x="42" y="62"/>
                      </a:cubicBezTo>
                      <a:cubicBezTo>
                        <a:pt x="42" y="63"/>
                        <a:pt x="42" y="63"/>
                        <a:pt x="42" y="63"/>
                      </a:cubicBezTo>
                      <a:cubicBezTo>
                        <a:pt x="42" y="63"/>
                        <a:pt x="42" y="63"/>
                        <a:pt x="42" y="63"/>
                      </a:cubicBezTo>
                      <a:cubicBezTo>
                        <a:pt x="43" y="63"/>
                        <a:pt x="43" y="63"/>
                        <a:pt x="43" y="63"/>
                      </a:cubicBezTo>
                      <a:cubicBezTo>
                        <a:pt x="43" y="63"/>
                        <a:pt x="43" y="63"/>
                        <a:pt x="43" y="63"/>
                      </a:cubicBezTo>
                      <a:cubicBezTo>
                        <a:pt x="43" y="63"/>
                        <a:pt x="43" y="63"/>
                        <a:pt x="43" y="63"/>
                      </a:cubicBezTo>
                      <a:cubicBezTo>
                        <a:pt x="43" y="63"/>
                        <a:pt x="43" y="63"/>
                        <a:pt x="43" y="63"/>
                      </a:cubicBezTo>
                      <a:cubicBezTo>
                        <a:pt x="43" y="63"/>
                        <a:pt x="43" y="63"/>
                        <a:pt x="43" y="63"/>
                      </a:cubicBezTo>
                      <a:cubicBezTo>
                        <a:pt x="44" y="63"/>
                        <a:pt x="44" y="63"/>
                        <a:pt x="44" y="63"/>
                      </a:cubicBezTo>
                      <a:cubicBezTo>
                        <a:pt x="44" y="62"/>
                        <a:pt x="44" y="62"/>
                        <a:pt x="44" y="62"/>
                      </a:cubicBezTo>
                      <a:cubicBezTo>
                        <a:pt x="44" y="62"/>
                        <a:pt x="44" y="62"/>
                        <a:pt x="44" y="62"/>
                      </a:cubicBezTo>
                      <a:close/>
                      <a:moveTo>
                        <a:pt x="44" y="57"/>
                      </a:moveTo>
                      <a:cubicBezTo>
                        <a:pt x="44" y="56"/>
                        <a:pt x="44" y="56"/>
                        <a:pt x="44" y="56"/>
                      </a:cubicBezTo>
                      <a:cubicBezTo>
                        <a:pt x="44" y="56"/>
                        <a:pt x="44" y="56"/>
                        <a:pt x="44" y="56"/>
                      </a:cubicBezTo>
                      <a:cubicBezTo>
                        <a:pt x="43" y="57"/>
                        <a:pt x="43" y="57"/>
                        <a:pt x="43" y="57"/>
                      </a:cubicBezTo>
                      <a:cubicBezTo>
                        <a:pt x="43" y="57"/>
                        <a:pt x="43" y="57"/>
                        <a:pt x="43" y="57"/>
                      </a:cubicBezTo>
                      <a:cubicBezTo>
                        <a:pt x="43" y="57"/>
                        <a:pt x="43" y="57"/>
                        <a:pt x="43" y="57"/>
                      </a:cubicBezTo>
                      <a:cubicBezTo>
                        <a:pt x="43" y="58"/>
                        <a:pt x="43" y="58"/>
                        <a:pt x="43" y="58"/>
                      </a:cubicBezTo>
                      <a:cubicBezTo>
                        <a:pt x="43" y="58"/>
                        <a:pt x="43" y="58"/>
                        <a:pt x="43" y="58"/>
                      </a:cubicBezTo>
                      <a:cubicBezTo>
                        <a:pt x="43" y="58"/>
                        <a:pt x="43" y="58"/>
                        <a:pt x="43" y="58"/>
                      </a:cubicBezTo>
                      <a:cubicBezTo>
                        <a:pt x="43" y="58"/>
                        <a:pt x="43" y="58"/>
                        <a:pt x="43" y="58"/>
                      </a:cubicBezTo>
                      <a:cubicBezTo>
                        <a:pt x="42" y="58"/>
                        <a:pt x="42" y="58"/>
                        <a:pt x="42" y="58"/>
                      </a:cubicBezTo>
                      <a:cubicBezTo>
                        <a:pt x="42" y="58"/>
                        <a:pt x="42" y="58"/>
                        <a:pt x="42" y="58"/>
                      </a:cubicBezTo>
                      <a:cubicBezTo>
                        <a:pt x="42" y="59"/>
                        <a:pt x="42" y="59"/>
                        <a:pt x="42" y="59"/>
                      </a:cubicBezTo>
                      <a:cubicBezTo>
                        <a:pt x="42" y="59"/>
                        <a:pt x="42" y="59"/>
                        <a:pt x="42" y="59"/>
                      </a:cubicBezTo>
                      <a:cubicBezTo>
                        <a:pt x="42" y="60"/>
                        <a:pt x="42" y="60"/>
                        <a:pt x="42"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4" y="61"/>
                        <a:pt x="44" y="61"/>
                        <a:pt x="44" y="61"/>
                      </a:cubicBezTo>
                      <a:cubicBezTo>
                        <a:pt x="44" y="61"/>
                        <a:pt x="44" y="61"/>
                        <a:pt x="44" y="61"/>
                      </a:cubicBezTo>
                      <a:cubicBezTo>
                        <a:pt x="44" y="60"/>
                        <a:pt x="44" y="60"/>
                        <a:pt x="44" y="60"/>
                      </a:cubicBezTo>
                      <a:cubicBezTo>
                        <a:pt x="44" y="60"/>
                        <a:pt x="44" y="60"/>
                        <a:pt x="44" y="60"/>
                      </a:cubicBezTo>
                      <a:cubicBezTo>
                        <a:pt x="44" y="61"/>
                        <a:pt x="44" y="61"/>
                        <a:pt x="44" y="61"/>
                      </a:cubicBezTo>
                      <a:cubicBezTo>
                        <a:pt x="44" y="61"/>
                        <a:pt x="44" y="61"/>
                        <a:pt x="44" y="61"/>
                      </a:cubicBezTo>
                      <a:cubicBezTo>
                        <a:pt x="44" y="60"/>
                        <a:pt x="44" y="60"/>
                        <a:pt x="44" y="60"/>
                      </a:cubicBezTo>
                      <a:cubicBezTo>
                        <a:pt x="45" y="60"/>
                        <a:pt x="45" y="60"/>
                        <a:pt x="45" y="60"/>
                      </a:cubicBezTo>
                      <a:cubicBezTo>
                        <a:pt x="45" y="60"/>
                        <a:pt x="45" y="60"/>
                        <a:pt x="45" y="60"/>
                      </a:cubicBezTo>
                      <a:cubicBezTo>
                        <a:pt x="44" y="60"/>
                        <a:pt x="44" y="60"/>
                        <a:pt x="44" y="60"/>
                      </a:cubicBezTo>
                      <a:cubicBezTo>
                        <a:pt x="44" y="59"/>
                        <a:pt x="44" y="59"/>
                        <a:pt x="44" y="59"/>
                      </a:cubicBezTo>
                      <a:cubicBezTo>
                        <a:pt x="44" y="59"/>
                        <a:pt x="44" y="59"/>
                        <a:pt x="44" y="59"/>
                      </a:cubicBezTo>
                      <a:cubicBezTo>
                        <a:pt x="44" y="59"/>
                        <a:pt x="44" y="59"/>
                        <a:pt x="44" y="59"/>
                      </a:cubicBezTo>
                      <a:cubicBezTo>
                        <a:pt x="45" y="59"/>
                        <a:pt x="45" y="59"/>
                        <a:pt x="45" y="59"/>
                      </a:cubicBezTo>
                      <a:cubicBezTo>
                        <a:pt x="45" y="59"/>
                        <a:pt x="45" y="59"/>
                        <a:pt x="45" y="59"/>
                      </a:cubicBezTo>
                      <a:cubicBezTo>
                        <a:pt x="46" y="59"/>
                        <a:pt x="46" y="59"/>
                        <a:pt x="46" y="59"/>
                      </a:cubicBezTo>
                      <a:cubicBezTo>
                        <a:pt x="46" y="58"/>
                        <a:pt x="46" y="58"/>
                        <a:pt x="46" y="58"/>
                      </a:cubicBezTo>
                      <a:cubicBezTo>
                        <a:pt x="46" y="58"/>
                        <a:pt x="46" y="58"/>
                        <a:pt x="46" y="58"/>
                      </a:cubicBezTo>
                      <a:lnTo>
                        <a:pt x="44" y="57"/>
                      </a:lnTo>
                      <a:close/>
                      <a:moveTo>
                        <a:pt x="53" y="52"/>
                      </a:moveTo>
                      <a:cubicBezTo>
                        <a:pt x="53" y="52"/>
                        <a:pt x="53" y="52"/>
                        <a:pt x="53" y="52"/>
                      </a:cubicBezTo>
                      <a:cubicBezTo>
                        <a:pt x="53" y="52"/>
                        <a:pt x="53" y="52"/>
                        <a:pt x="53" y="52"/>
                      </a:cubicBezTo>
                      <a:cubicBezTo>
                        <a:pt x="52" y="52"/>
                        <a:pt x="52" y="52"/>
                        <a:pt x="52" y="52"/>
                      </a:cubicBezTo>
                      <a:cubicBezTo>
                        <a:pt x="52" y="52"/>
                        <a:pt x="52" y="52"/>
                        <a:pt x="52" y="52"/>
                      </a:cubicBezTo>
                      <a:cubicBezTo>
                        <a:pt x="53" y="53"/>
                        <a:pt x="53" y="53"/>
                        <a:pt x="53" y="53"/>
                      </a:cubicBezTo>
                      <a:cubicBezTo>
                        <a:pt x="53" y="53"/>
                        <a:pt x="53" y="53"/>
                        <a:pt x="53" y="53"/>
                      </a:cubicBezTo>
                      <a:cubicBezTo>
                        <a:pt x="53" y="53"/>
                        <a:pt x="53" y="53"/>
                        <a:pt x="53" y="53"/>
                      </a:cubicBezTo>
                      <a:cubicBezTo>
                        <a:pt x="53" y="53"/>
                        <a:pt x="53" y="53"/>
                        <a:pt x="53" y="53"/>
                      </a:cubicBezTo>
                      <a:lnTo>
                        <a:pt x="53" y="52"/>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8" name="Freeform 374">
                  <a:extLst>
                    <a:ext uri="{FF2B5EF4-FFF2-40B4-BE49-F238E27FC236}">
                      <a16:creationId xmlns="" xmlns:a16="http://schemas.microsoft.com/office/drawing/2014/main" id="{4F840542-E573-4972-BBDE-60908D2B4FA8}"/>
                    </a:ext>
                  </a:extLst>
                </p:cNvPr>
                <p:cNvSpPr>
                  <a:spLocks/>
                </p:cNvSpPr>
                <p:nvPr/>
              </p:nvSpPr>
              <p:spPr bwMode="auto">
                <a:xfrm>
                  <a:off x="7506023" y="3678719"/>
                  <a:ext cx="141548" cy="141548"/>
                </a:xfrm>
                <a:custGeom>
                  <a:avLst/>
                  <a:gdLst>
                    <a:gd name="T0" fmla="*/ 27 w 27"/>
                    <a:gd name="T1" fmla="*/ 12 h 27"/>
                    <a:gd name="T2" fmla="*/ 27 w 27"/>
                    <a:gd name="T3" fmla="*/ 10 h 27"/>
                    <a:gd name="T4" fmla="*/ 13 w 27"/>
                    <a:gd name="T5" fmla="*/ 3 h 27"/>
                    <a:gd name="T6" fmla="*/ 13 w 27"/>
                    <a:gd name="T7" fmla="*/ 3 h 27"/>
                    <a:gd name="T8" fmla="*/ 11 w 27"/>
                    <a:gd name="T9" fmla="*/ 4 h 27"/>
                    <a:gd name="T10" fmla="*/ 9 w 27"/>
                    <a:gd name="T11" fmla="*/ 4 h 27"/>
                    <a:gd name="T12" fmla="*/ 4 w 27"/>
                    <a:gd name="T13" fmla="*/ 22 h 27"/>
                    <a:gd name="T14" fmla="*/ 1 w 27"/>
                    <a:gd name="T15" fmla="*/ 25 h 27"/>
                    <a:gd name="T16" fmla="*/ 2 w 27"/>
                    <a:gd name="T17" fmla="*/ 26 h 27"/>
                    <a:gd name="T18" fmla="*/ 2 w 27"/>
                    <a:gd name="T19" fmla="*/ 26 h 27"/>
                    <a:gd name="T20" fmla="*/ 3 w 27"/>
                    <a:gd name="T21" fmla="*/ 27 h 27"/>
                    <a:gd name="T22" fmla="*/ 3 w 27"/>
                    <a:gd name="T23" fmla="*/ 27 h 27"/>
                    <a:gd name="T24" fmla="*/ 3 w 27"/>
                    <a:gd name="T25" fmla="*/ 26 h 27"/>
                    <a:gd name="T26" fmla="*/ 4 w 27"/>
                    <a:gd name="T27" fmla="*/ 26 h 27"/>
                    <a:gd name="T28" fmla="*/ 4 w 27"/>
                    <a:gd name="T29" fmla="*/ 25 h 27"/>
                    <a:gd name="T30" fmla="*/ 5 w 27"/>
                    <a:gd name="T31" fmla="*/ 25 h 27"/>
                    <a:gd name="T32" fmla="*/ 6 w 27"/>
                    <a:gd name="T33" fmla="*/ 24 h 27"/>
                    <a:gd name="T34" fmla="*/ 7 w 27"/>
                    <a:gd name="T35" fmla="*/ 24 h 27"/>
                    <a:gd name="T36" fmla="*/ 7 w 27"/>
                    <a:gd name="T37" fmla="*/ 23 h 27"/>
                    <a:gd name="T38" fmla="*/ 7 w 27"/>
                    <a:gd name="T39" fmla="*/ 23 h 27"/>
                    <a:gd name="T40" fmla="*/ 8 w 27"/>
                    <a:gd name="T41" fmla="*/ 23 h 27"/>
                    <a:gd name="T42" fmla="*/ 8 w 27"/>
                    <a:gd name="T43" fmla="*/ 22 h 27"/>
                    <a:gd name="T44" fmla="*/ 8 w 27"/>
                    <a:gd name="T45" fmla="*/ 22 h 27"/>
                    <a:gd name="T46" fmla="*/ 9 w 27"/>
                    <a:gd name="T47" fmla="*/ 22 h 27"/>
                    <a:gd name="T48" fmla="*/ 9 w 27"/>
                    <a:gd name="T49" fmla="*/ 22 h 27"/>
                    <a:gd name="T50" fmla="*/ 10 w 27"/>
                    <a:gd name="T51" fmla="*/ 22 h 27"/>
                    <a:gd name="T52" fmla="*/ 10 w 27"/>
                    <a:gd name="T53" fmla="*/ 21 h 27"/>
                    <a:gd name="T54" fmla="*/ 10 w 27"/>
                    <a:gd name="T55" fmla="*/ 21 h 27"/>
                    <a:gd name="T56" fmla="*/ 11 w 27"/>
                    <a:gd name="T57" fmla="*/ 20 h 27"/>
                    <a:gd name="T58" fmla="*/ 12 w 27"/>
                    <a:gd name="T59" fmla="*/ 19 h 27"/>
                    <a:gd name="T60" fmla="*/ 12 w 27"/>
                    <a:gd name="T61" fmla="*/ 18 h 27"/>
                    <a:gd name="T62" fmla="*/ 12 w 27"/>
                    <a:gd name="T63" fmla="*/ 19 h 27"/>
                    <a:gd name="T64" fmla="*/ 13 w 27"/>
                    <a:gd name="T65" fmla="*/ 19 h 27"/>
                    <a:gd name="T66" fmla="*/ 14 w 27"/>
                    <a:gd name="T67" fmla="*/ 19 h 27"/>
                    <a:gd name="T68" fmla="*/ 14 w 27"/>
                    <a:gd name="T69" fmla="*/ 18 h 27"/>
                    <a:gd name="T70" fmla="*/ 15 w 27"/>
                    <a:gd name="T71" fmla="*/ 18 h 27"/>
                    <a:gd name="T72" fmla="*/ 15 w 27"/>
                    <a:gd name="T73" fmla="*/ 18 h 27"/>
                    <a:gd name="T74" fmla="*/ 16 w 27"/>
                    <a:gd name="T75" fmla="*/ 18 h 27"/>
                    <a:gd name="T76" fmla="*/ 17 w 27"/>
                    <a:gd name="T77" fmla="*/ 18 h 27"/>
                    <a:gd name="T78" fmla="*/ 18 w 27"/>
                    <a:gd name="T79" fmla="*/ 18 h 27"/>
                    <a:gd name="T80" fmla="*/ 18 w 27"/>
                    <a:gd name="T81" fmla="*/ 17 h 27"/>
                    <a:gd name="T82" fmla="*/ 19 w 27"/>
                    <a:gd name="T83" fmla="*/ 17 h 27"/>
                    <a:gd name="T84" fmla="*/ 20 w 27"/>
                    <a:gd name="T85" fmla="*/ 17 h 27"/>
                    <a:gd name="T86" fmla="*/ 20 w 27"/>
                    <a:gd name="T87" fmla="*/ 16 h 27"/>
                    <a:gd name="T88" fmla="*/ 19 w 27"/>
                    <a:gd name="T89" fmla="*/ 15 h 27"/>
                    <a:gd name="T90" fmla="*/ 20 w 27"/>
                    <a:gd name="T91" fmla="*/ 15 h 27"/>
                    <a:gd name="T92" fmla="*/ 20 w 27"/>
                    <a:gd name="T93" fmla="*/ 16 h 27"/>
                    <a:gd name="T94" fmla="*/ 20 w 27"/>
                    <a:gd name="T95" fmla="*/ 16 h 27"/>
                    <a:gd name="T96" fmla="*/ 21 w 27"/>
                    <a:gd name="T97" fmla="*/ 16 h 27"/>
                    <a:gd name="T98" fmla="*/ 22 w 27"/>
                    <a:gd name="T99" fmla="*/ 15 h 27"/>
                    <a:gd name="T100" fmla="*/ 23 w 27"/>
                    <a:gd name="T101" fmla="*/ 15 h 27"/>
                    <a:gd name="T102" fmla="*/ 24 w 27"/>
                    <a:gd name="T103" fmla="*/ 14 h 27"/>
                    <a:gd name="T104" fmla="*/ 25 w 27"/>
                    <a:gd name="T105" fmla="*/ 14 h 27"/>
                    <a:gd name="T106" fmla="*/ 27 w 27"/>
                    <a:gd name="T107" fmla="*/ 14 h 27"/>
                    <a:gd name="T108" fmla="*/ 27 w 27"/>
                    <a:gd name="T109" fmla="*/ 14 h 27"/>
                    <a:gd name="T110" fmla="*/ 27 w 27"/>
                    <a:gd name="T111"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27">
                      <a:moveTo>
                        <a:pt x="27" y="14"/>
                      </a:moveTo>
                      <a:cubicBezTo>
                        <a:pt x="27" y="13"/>
                        <a:pt x="27" y="13"/>
                        <a:pt x="27" y="13"/>
                      </a:cubicBezTo>
                      <a:cubicBezTo>
                        <a:pt x="27" y="12"/>
                        <a:pt x="27" y="12"/>
                        <a:pt x="27" y="12"/>
                      </a:cubicBezTo>
                      <a:cubicBezTo>
                        <a:pt x="27" y="12"/>
                        <a:pt x="27" y="12"/>
                        <a:pt x="27" y="12"/>
                      </a:cubicBezTo>
                      <a:cubicBezTo>
                        <a:pt x="27" y="12"/>
                        <a:pt x="27" y="12"/>
                        <a:pt x="27" y="12"/>
                      </a:cubicBezTo>
                      <a:cubicBezTo>
                        <a:pt x="27" y="11"/>
                        <a:pt x="27" y="11"/>
                        <a:pt x="27" y="10"/>
                      </a:cubicBezTo>
                      <a:cubicBezTo>
                        <a:pt x="26" y="7"/>
                        <a:pt x="25" y="4"/>
                        <a:pt x="24" y="1"/>
                      </a:cubicBezTo>
                      <a:cubicBezTo>
                        <a:pt x="24" y="0"/>
                        <a:pt x="24" y="0"/>
                        <a:pt x="24" y="0"/>
                      </a:cubicBezTo>
                      <a:cubicBezTo>
                        <a:pt x="21" y="1"/>
                        <a:pt x="17" y="2"/>
                        <a:pt x="13" y="3"/>
                      </a:cubicBezTo>
                      <a:cubicBezTo>
                        <a:pt x="13" y="3"/>
                        <a:pt x="13" y="3"/>
                        <a:pt x="13" y="3"/>
                      </a:cubicBezTo>
                      <a:cubicBezTo>
                        <a:pt x="13" y="3"/>
                        <a:pt x="13" y="3"/>
                        <a:pt x="13" y="3"/>
                      </a:cubicBezTo>
                      <a:cubicBezTo>
                        <a:pt x="13" y="3"/>
                        <a:pt x="13" y="3"/>
                        <a:pt x="13" y="3"/>
                      </a:cubicBezTo>
                      <a:cubicBezTo>
                        <a:pt x="12" y="3"/>
                        <a:pt x="12" y="3"/>
                        <a:pt x="12" y="3"/>
                      </a:cubicBezTo>
                      <a:cubicBezTo>
                        <a:pt x="10" y="4"/>
                        <a:pt x="10" y="4"/>
                        <a:pt x="10" y="4"/>
                      </a:cubicBezTo>
                      <a:cubicBezTo>
                        <a:pt x="11" y="4"/>
                        <a:pt x="11" y="4"/>
                        <a:pt x="11" y="4"/>
                      </a:cubicBezTo>
                      <a:cubicBezTo>
                        <a:pt x="10" y="4"/>
                        <a:pt x="10" y="4"/>
                        <a:pt x="10" y="4"/>
                      </a:cubicBezTo>
                      <a:cubicBezTo>
                        <a:pt x="10" y="4"/>
                        <a:pt x="10" y="4"/>
                        <a:pt x="10" y="4"/>
                      </a:cubicBezTo>
                      <a:cubicBezTo>
                        <a:pt x="9" y="4"/>
                        <a:pt x="9" y="4"/>
                        <a:pt x="9" y="4"/>
                      </a:cubicBezTo>
                      <a:cubicBezTo>
                        <a:pt x="6" y="5"/>
                        <a:pt x="3" y="5"/>
                        <a:pt x="0" y="6"/>
                      </a:cubicBezTo>
                      <a:cubicBezTo>
                        <a:pt x="1" y="11"/>
                        <a:pt x="2" y="16"/>
                        <a:pt x="3" y="21"/>
                      </a:cubicBezTo>
                      <a:cubicBezTo>
                        <a:pt x="3" y="21"/>
                        <a:pt x="3" y="21"/>
                        <a:pt x="4" y="22"/>
                      </a:cubicBezTo>
                      <a:cubicBezTo>
                        <a:pt x="4" y="22"/>
                        <a:pt x="4" y="22"/>
                        <a:pt x="4" y="22"/>
                      </a:cubicBezTo>
                      <a:cubicBezTo>
                        <a:pt x="4" y="22"/>
                        <a:pt x="4" y="22"/>
                        <a:pt x="4" y="22"/>
                      </a:cubicBezTo>
                      <a:cubicBezTo>
                        <a:pt x="3" y="23"/>
                        <a:pt x="2" y="24"/>
                        <a:pt x="1" y="25"/>
                      </a:cubicBezTo>
                      <a:cubicBezTo>
                        <a:pt x="1" y="25"/>
                        <a:pt x="1" y="25"/>
                        <a:pt x="1" y="25"/>
                      </a:cubicBezTo>
                      <a:cubicBezTo>
                        <a:pt x="1" y="25"/>
                        <a:pt x="1" y="25"/>
                        <a:pt x="1" y="25"/>
                      </a:cubicBezTo>
                      <a:cubicBezTo>
                        <a:pt x="1"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7"/>
                        <a:pt x="3" y="27"/>
                        <a:pt x="3" y="27"/>
                      </a:cubicBezTo>
                      <a:cubicBezTo>
                        <a:pt x="3" y="27"/>
                        <a:pt x="3" y="27"/>
                        <a:pt x="3" y="27"/>
                      </a:cubicBezTo>
                      <a:cubicBezTo>
                        <a:pt x="3" y="27"/>
                        <a:pt x="3" y="27"/>
                        <a:pt x="3" y="27"/>
                      </a:cubicBezTo>
                      <a:cubicBezTo>
                        <a:pt x="3" y="27"/>
                        <a:pt x="3" y="27"/>
                        <a:pt x="3" y="27"/>
                      </a:cubicBezTo>
                      <a:cubicBezTo>
                        <a:pt x="3" y="26"/>
                        <a:pt x="3" y="26"/>
                        <a:pt x="3" y="26"/>
                      </a:cubicBezTo>
                      <a:cubicBezTo>
                        <a:pt x="3" y="26"/>
                        <a:pt x="3" y="26"/>
                        <a:pt x="3" y="26"/>
                      </a:cubicBezTo>
                      <a:cubicBezTo>
                        <a:pt x="3" y="26"/>
                        <a:pt x="3" y="26"/>
                        <a:pt x="3" y="26"/>
                      </a:cubicBezTo>
                      <a:cubicBezTo>
                        <a:pt x="3" y="26"/>
                        <a:pt x="3" y="26"/>
                        <a:pt x="3" y="26"/>
                      </a:cubicBezTo>
                      <a:cubicBezTo>
                        <a:pt x="4" y="26"/>
                        <a:pt x="4" y="26"/>
                        <a:pt x="4" y="26"/>
                      </a:cubicBezTo>
                      <a:cubicBezTo>
                        <a:pt x="4" y="26"/>
                        <a:pt x="4" y="26"/>
                        <a:pt x="4" y="26"/>
                      </a:cubicBezTo>
                      <a:cubicBezTo>
                        <a:pt x="4" y="26"/>
                        <a:pt x="4" y="26"/>
                        <a:pt x="4" y="26"/>
                      </a:cubicBezTo>
                      <a:cubicBezTo>
                        <a:pt x="4" y="26"/>
                        <a:pt x="4" y="26"/>
                        <a:pt x="4" y="26"/>
                      </a:cubicBezTo>
                      <a:cubicBezTo>
                        <a:pt x="4" y="25"/>
                        <a:pt x="4" y="25"/>
                        <a:pt x="4" y="25"/>
                      </a:cubicBezTo>
                      <a:cubicBezTo>
                        <a:pt x="5" y="25"/>
                        <a:pt x="5" y="25"/>
                        <a:pt x="5" y="25"/>
                      </a:cubicBezTo>
                      <a:cubicBezTo>
                        <a:pt x="5" y="25"/>
                        <a:pt x="5" y="25"/>
                        <a:pt x="5" y="25"/>
                      </a:cubicBezTo>
                      <a:cubicBezTo>
                        <a:pt x="5" y="25"/>
                        <a:pt x="5" y="25"/>
                        <a:pt x="5" y="25"/>
                      </a:cubicBezTo>
                      <a:cubicBezTo>
                        <a:pt x="5" y="25"/>
                        <a:pt x="5" y="25"/>
                        <a:pt x="5" y="25"/>
                      </a:cubicBezTo>
                      <a:cubicBezTo>
                        <a:pt x="6" y="24"/>
                        <a:pt x="6" y="24"/>
                        <a:pt x="6" y="24"/>
                      </a:cubicBezTo>
                      <a:cubicBezTo>
                        <a:pt x="6" y="24"/>
                        <a:pt x="6" y="24"/>
                        <a:pt x="6" y="24"/>
                      </a:cubicBezTo>
                      <a:cubicBezTo>
                        <a:pt x="6" y="24"/>
                        <a:pt x="6" y="24"/>
                        <a:pt x="6" y="24"/>
                      </a:cubicBezTo>
                      <a:cubicBezTo>
                        <a:pt x="6" y="24"/>
                        <a:pt x="6" y="24"/>
                        <a:pt x="6" y="24"/>
                      </a:cubicBezTo>
                      <a:cubicBezTo>
                        <a:pt x="7" y="24"/>
                        <a:pt x="7" y="24"/>
                        <a:pt x="7" y="24"/>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8" y="23"/>
                        <a:pt x="8" y="23"/>
                        <a:pt x="8" y="23"/>
                      </a:cubicBezTo>
                      <a:cubicBezTo>
                        <a:pt x="8" y="23"/>
                        <a:pt x="8" y="23"/>
                        <a:pt x="8" y="23"/>
                      </a:cubicBezTo>
                      <a:cubicBezTo>
                        <a:pt x="8" y="23"/>
                        <a:pt x="8" y="23"/>
                        <a:pt x="8" y="23"/>
                      </a:cubicBezTo>
                      <a:cubicBezTo>
                        <a:pt x="8" y="23"/>
                        <a:pt x="8" y="23"/>
                        <a:pt x="8" y="23"/>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9" y="22"/>
                        <a:pt x="9" y="22"/>
                        <a:pt x="9" y="22"/>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10" y="22"/>
                        <a:pt x="10" y="22"/>
                        <a:pt x="10" y="22"/>
                      </a:cubicBezTo>
                      <a:cubicBezTo>
                        <a:pt x="10" y="22"/>
                        <a:pt x="10" y="22"/>
                        <a:pt x="10" y="22"/>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0"/>
                        <a:pt x="11" y="20"/>
                        <a:pt x="11" y="20"/>
                      </a:cubicBezTo>
                      <a:cubicBezTo>
                        <a:pt x="11" y="20"/>
                        <a:pt x="11" y="20"/>
                        <a:pt x="11" y="20"/>
                      </a:cubicBezTo>
                      <a:cubicBezTo>
                        <a:pt x="11" y="19"/>
                        <a:pt x="11" y="19"/>
                        <a:pt x="11" y="19"/>
                      </a:cubicBezTo>
                      <a:cubicBezTo>
                        <a:pt x="12" y="19"/>
                        <a:pt x="12" y="19"/>
                        <a:pt x="12" y="19"/>
                      </a:cubicBezTo>
                      <a:cubicBezTo>
                        <a:pt x="12" y="19"/>
                        <a:pt x="12" y="19"/>
                        <a:pt x="12" y="19"/>
                      </a:cubicBezTo>
                      <a:cubicBezTo>
                        <a:pt x="12" y="18"/>
                        <a:pt x="12" y="18"/>
                        <a:pt x="12" y="18"/>
                      </a:cubicBezTo>
                      <a:cubicBezTo>
                        <a:pt x="12" y="18"/>
                        <a:pt x="12" y="18"/>
                        <a:pt x="12" y="18"/>
                      </a:cubicBezTo>
                      <a:cubicBezTo>
                        <a:pt x="12" y="18"/>
                        <a:pt x="12" y="18"/>
                        <a:pt x="12" y="18"/>
                      </a:cubicBezTo>
                      <a:cubicBezTo>
                        <a:pt x="12" y="19"/>
                        <a:pt x="12" y="19"/>
                        <a:pt x="12" y="19"/>
                      </a:cubicBezTo>
                      <a:cubicBezTo>
                        <a:pt x="12" y="19"/>
                        <a:pt x="12" y="19"/>
                        <a:pt x="12" y="19"/>
                      </a:cubicBezTo>
                      <a:cubicBezTo>
                        <a:pt x="12" y="19"/>
                        <a:pt x="12" y="19"/>
                        <a:pt x="12" y="19"/>
                      </a:cubicBezTo>
                      <a:cubicBezTo>
                        <a:pt x="12" y="19"/>
                        <a:pt x="12" y="19"/>
                        <a:pt x="12" y="19"/>
                      </a:cubicBezTo>
                      <a:cubicBezTo>
                        <a:pt x="13" y="19"/>
                        <a:pt x="13" y="19"/>
                        <a:pt x="13" y="19"/>
                      </a:cubicBezTo>
                      <a:cubicBezTo>
                        <a:pt x="13" y="19"/>
                        <a:pt x="13" y="19"/>
                        <a:pt x="13" y="19"/>
                      </a:cubicBezTo>
                      <a:cubicBezTo>
                        <a:pt x="13" y="19"/>
                        <a:pt x="13" y="19"/>
                        <a:pt x="13" y="19"/>
                      </a:cubicBezTo>
                      <a:cubicBezTo>
                        <a:pt x="13" y="19"/>
                        <a:pt x="13" y="19"/>
                        <a:pt x="13" y="19"/>
                      </a:cubicBezTo>
                      <a:cubicBezTo>
                        <a:pt x="14" y="19"/>
                        <a:pt x="14" y="19"/>
                        <a:pt x="14" y="19"/>
                      </a:cubicBezTo>
                      <a:cubicBezTo>
                        <a:pt x="14" y="19"/>
                        <a:pt x="14" y="19"/>
                        <a:pt x="14" y="19"/>
                      </a:cubicBezTo>
                      <a:cubicBezTo>
                        <a:pt x="14" y="19"/>
                        <a:pt x="14" y="19"/>
                        <a:pt x="14" y="19"/>
                      </a:cubicBezTo>
                      <a:cubicBezTo>
                        <a:pt x="14" y="18"/>
                        <a:pt x="14" y="18"/>
                        <a:pt x="14"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6" y="18"/>
                        <a:pt x="16" y="18"/>
                        <a:pt x="16" y="18"/>
                      </a:cubicBezTo>
                      <a:cubicBezTo>
                        <a:pt x="16" y="18"/>
                        <a:pt x="16" y="18"/>
                        <a:pt x="16" y="18"/>
                      </a:cubicBezTo>
                      <a:cubicBezTo>
                        <a:pt x="17" y="18"/>
                        <a:pt x="17" y="18"/>
                        <a:pt x="17" y="18"/>
                      </a:cubicBezTo>
                      <a:cubicBezTo>
                        <a:pt x="17" y="18"/>
                        <a:pt x="17" y="18"/>
                        <a:pt x="17" y="18"/>
                      </a:cubicBezTo>
                      <a:cubicBezTo>
                        <a:pt x="17" y="18"/>
                        <a:pt x="17" y="18"/>
                        <a:pt x="17"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7"/>
                        <a:pt x="18" y="17"/>
                        <a:pt x="18" y="17"/>
                      </a:cubicBezTo>
                      <a:cubicBezTo>
                        <a:pt x="18" y="17"/>
                        <a:pt x="18" y="17"/>
                        <a:pt x="18" y="17"/>
                      </a:cubicBezTo>
                      <a:cubicBezTo>
                        <a:pt x="18" y="17"/>
                        <a:pt x="18" y="17"/>
                        <a:pt x="18" y="17"/>
                      </a:cubicBezTo>
                      <a:cubicBezTo>
                        <a:pt x="19" y="17"/>
                        <a:pt x="19" y="17"/>
                        <a:pt x="19" y="17"/>
                      </a:cubicBezTo>
                      <a:cubicBezTo>
                        <a:pt x="19" y="17"/>
                        <a:pt x="19" y="17"/>
                        <a:pt x="19" y="17"/>
                      </a:cubicBezTo>
                      <a:cubicBezTo>
                        <a:pt x="20" y="17"/>
                        <a:pt x="20" y="17"/>
                        <a:pt x="20" y="17"/>
                      </a:cubicBezTo>
                      <a:cubicBezTo>
                        <a:pt x="20" y="17"/>
                        <a:pt x="20" y="17"/>
                        <a:pt x="20" y="17"/>
                      </a:cubicBezTo>
                      <a:cubicBezTo>
                        <a:pt x="20" y="17"/>
                        <a:pt x="20" y="17"/>
                        <a:pt x="20" y="17"/>
                      </a:cubicBezTo>
                      <a:cubicBezTo>
                        <a:pt x="20" y="16"/>
                        <a:pt x="20" y="16"/>
                        <a:pt x="20" y="16"/>
                      </a:cubicBezTo>
                      <a:cubicBezTo>
                        <a:pt x="20" y="16"/>
                        <a:pt x="20" y="16"/>
                        <a:pt x="20" y="16"/>
                      </a:cubicBezTo>
                      <a:cubicBezTo>
                        <a:pt x="20" y="16"/>
                        <a:pt x="20" y="16"/>
                        <a:pt x="20" y="16"/>
                      </a:cubicBezTo>
                      <a:cubicBezTo>
                        <a:pt x="19" y="16"/>
                        <a:pt x="19" y="16"/>
                        <a:pt x="19" y="16"/>
                      </a:cubicBezTo>
                      <a:cubicBezTo>
                        <a:pt x="19" y="15"/>
                        <a:pt x="19" y="15"/>
                        <a:pt x="19" y="15"/>
                      </a:cubicBezTo>
                      <a:cubicBezTo>
                        <a:pt x="19" y="15"/>
                        <a:pt x="19" y="15"/>
                        <a:pt x="19" y="15"/>
                      </a:cubicBezTo>
                      <a:cubicBezTo>
                        <a:pt x="20" y="15"/>
                        <a:pt x="20" y="15"/>
                        <a:pt x="20" y="15"/>
                      </a:cubicBezTo>
                      <a:cubicBezTo>
                        <a:pt x="20" y="15"/>
                        <a:pt x="20" y="15"/>
                        <a:pt x="20" y="15"/>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1" y="16"/>
                        <a:pt x="21" y="16"/>
                        <a:pt x="21" y="16"/>
                      </a:cubicBezTo>
                      <a:cubicBezTo>
                        <a:pt x="22" y="16"/>
                        <a:pt x="22" y="16"/>
                        <a:pt x="22" y="16"/>
                      </a:cubicBezTo>
                      <a:cubicBezTo>
                        <a:pt x="22" y="16"/>
                        <a:pt x="22" y="16"/>
                        <a:pt x="22" y="16"/>
                      </a:cubicBezTo>
                      <a:cubicBezTo>
                        <a:pt x="22" y="15"/>
                        <a:pt x="22" y="15"/>
                        <a:pt x="22" y="15"/>
                      </a:cubicBezTo>
                      <a:cubicBezTo>
                        <a:pt x="22" y="15"/>
                        <a:pt x="22" y="15"/>
                        <a:pt x="22" y="15"/>
                      </a:cubicBezTo>
                      <a:cubicBezTo>
                        <a:pt x="23" y="15"/>
                        <a:pt x="23" y="15"/>
                        <a:pt x="23" y="15"/>
                      </a:cubicBezTo>
                      <a:cubicBezTo>
                        <a:pt x="23" y="15"/>
                        <a:pt x="23" y="15"/>
                        <a:pt x="23" y="15"/>
                      </a:cubicBezTo>
                      <a:cubicBezTo>
                        <a:pt x="23" y="15"/>
                        <a:pt x="23" y="15"/>
                        <a:pt x="23" y="15"/>
                      </a:cubicBezTo>
                      <a:cubicBezTo>
                        <a:pt x="23" y="15"/>
                        <a:pt x="23" y="15"/>
                        <a:pt x="23" y="15"/>
                      </a:cubicBezTo>
                      <a:cubicBezTo>
                        <a:pt x="24" y="14"/>
                        <a:pt x="24" y="14"/>
                        <a:pt x="24" y="14"/>
                      </a:cubicBezTo>
                      <a:cubicBezTo>
                        <a:pt x="24" y="15"/>
                        <a:pt x="24" y="15"/>
                        <a:pt x="24" y="15"/>
                      </a:cubicBezTo>
                      <a:cubicBezTo>
                        <a:pt x="25" y="14"/>
                        <a:pt x="25" y="14"/>
                        <a:pt x="25" y="14"/>
                      </a:cubicBezTo>
                      <a:cubicBezTo>
                        <a:pt x="25" y="14"/>
                        <a:pt x="25" y="14"/>
                        <a:pt x="25" y="14"/>
                      </a:cubicBezTo>
                      <a:cubicBezTo>
                        <a:pt x="26" y="14"/>
                        <a:pt x="26" y="14"/>
                        <a:pt x="26" y="14"/>
                      </a:cubicBezTo>
                      <a:cubicBezTo>
                        <a:pt x="26" y="14"/>
                        <a:pt x="26" y="14"/>
                        <a:pt x="26" y="14"/>
                      </a:cubicBezTo>
                      <a:cubicBezTo>
                        <a:pt x="27" y="14"/>
                        <a:pt x="27" y="14"/>
                        <a:pt x="27" y="14"/>
                      </a:cubicBezTo>
                      <a:cubicBezTo>
                        <a:pt x="27" y="14"/>
                        <a:pt x="27" y="14"/>
                        <a:pt x="27" y="14"/>
                      </a:cubicBezTo>
                      <a:cubicBezTo>
                        <a:pt x="27" y="14"/>
                        <a:pt x="27" y="14"/>
                        <a:pt x="27" y="14"/>
                      </a:cubicBezTo>
                      <a:cubicBezTo>
                        <a:pt x="27" y="14"/>
                        <a:pt x="27" y="14"/>
                        <a:pt x="27" y="14"/>
                      </a:cubicBezTo>
                      <a:cubicBezTo>
                        <a:pt x="27" y="15"/>
                        <a:pt x="27" y="15"/>
                        <a:pt x="27" y="15"/>
                      </a:cubicBezTo>
                      <a:cubicBezTo>
                        <a:pt x="27" y="14"/>
                        <a:pt x="27" y="14"/>
                        <a:pt x="27" y="14"/>
                      </a:cubicBezTo>
                      <a:cubicBezTo>
                        <a:pt x="27" y="14"/>
                        <a:pt x="27" y="14"/>
                        <a:pt x="27" y="14"/>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222" name="Rectangle 221">
              <a:extLst>
                <a:ext uri="{FF2B5EF4-FFF2-40B4-BE49-F238E27FC236}">
                  <a16:creationId xmlns="" xmlns:a16="http://schemas.microsoft.com/office/drawing/2014/main" id="{569C1A49-0089-469D-B901-3B86DDD5E8F2}"/>
                </a:ext>
              </a:extLst>
            </p:cNvPr>
            <p:cNvSpPr/>
            <p:nvPr/>
          </p:nvSpPr>
          <p:spPr>
            <a:xfrm>
              <a:off x="2803739" y="1574409"/>
              <a:ext cx="4185691" cy="2868802"/>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3" name="Rectangle 222">
              <a:extLst>
                <a:ext uri="{FF2B5EF4-FFF2-40B4-BE49-F238E27FC236}">
                  <a16:creationId xmlns="" xmlns:a16="http://schemas.microsoft.com/office/drawing/2014/main" id="{0FBD3509-E07C-4656-B2E2-EC9A3ADE7C83}"/>
                </a:ext>
              </a:extLst>
            </p:cNvPr>
            <p:cNvSpPr/>
            <p:nvPr/>
          </p:nvSpPr>
          <p:spPr>
            <a:xfrm>
              <a:off x="4932161" y="3102077"/>
              <a:ext cx="4517695" cy="1405232"/>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4" name="Rectangle 223">
              <a:extLst>
                <a:ext uri="{FF2B5EF4-FFF2-40B4-BE49-F238E27FC236}">
                  <a16:creationId xmlns="" xmlns:a16="http://schemas.microsoft.com/office/drawing/2014/main" id="{633DBB66-58CF-49A0-88DA-2AF2C7FB5B6F}"/>
                </a:ext>
              </a:extLst>
            </p:cNvPr>
            <p:cNvSpPr/>
            <p:nvPr/>
          </p:nvSpPr>
          <p:spPr>
            <a:xfrm>
              <a:off x="8489747" y="2593034"/>
              <a:ext cx="337595" cy="1405232"/>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190905" y="107724"/>
            <a:ext cx="1403820" cy="981075"/>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a:extLst>
              <a:ext uri="{FF2B5EF4-FFF2-40B4-BE49-F238E27FC236}">
                <a16:creationId xmlns="" xmlns:a16="http://schemas.microsoft.com/office/drawing/2014/main" id="{85C211D4-791E-46F5-9854-9348F86AEC02}"/>
              </a:ext>
            </a:extLst>
          </p:cNvPr>
          <p:cNvGrpSpPr/>
          <p:nvPr/>
        </p:nvGrpSpPr>
        <p:grpSpPr>
          <a:xfrm>
            <a:off x="1693423" y="416859"/>
            <a:ext cx="9113448" cy="738650"/>
            <a:chOff x="1846682" y="628074"/>
            <a:chExt cx="9113448" cy="738650"/>
          </a:xfrm>
        </p:grpSpPr>
        <p:sp>
          <p:nvSpPr>
            <p:cNvPr id="7" name="TextBox 6">
              <a:extLst>
                <a:ext uri="{FF2B5EF4-FFF2-40B4-BE49-F238E27FC236}">
                  <a16:creationId xmlns="" xmlns:a16="http://schemas.microsoft.com/office/drawing/2014/main" id="{3C7626A4-6094-431B-98A4-D5804E57A89A}"/>
                </a:ext>
              </a:extLst>
            </p:cNvPr>
            <p:cNvSpPr txBox="1"/>
            <p:nvPr/>
          </p:nvSpPr>
          <p:spPr>
            <a:xfrm>
              <a:off x="1846683" y="628074"/>
              <a:ext cx="9113447" cy="523220"/>
            </a:xfrm>
            <a:prstGeom prst="rect">
              <a:avLst/>
            </a:prstGeom>
            <a:noFill/>
          </p:spPr>
          <p:txBody>
            <a:bodyPr wrap="square" rtlCol="0">
              <a:spAutoFit/>
            </a:bodyPr>
            <a:lstStyle/>
            <a:p>
              <a:pPr lvl="0"/>
              <a:r>
                <a:rPr lang="en-US" sz="2800" dirty="0">
                  <a:solidFill>
                    <a:prstClr val="black">
                      <a:lumMod val="65000"/>
                      <a:lumOff val="35000"/>
                    </a:prstClr>
                  </a:solidFill>
                  <a:latin typeface="Franklin Gothic Demi Cond" panose="020B0706030402020204" pitchFamily="34" charset="0"/>
                </a:rPr>
                <a:t>Overall 2019 CEO Salary by Years in Jewish Human Service Field </a:t>
              </a:r>
            </a:p>
          </p:txBody>
        </p:sp>
        <p:grpSp>
          <p:nvGrpSpPr>
            <p:cNvPr id="4" name="Group 3">
              <a:extLst>
                <a:ext uri="{FF2B5EF4-FFF2-40B4-BE49-F238E27FC236}">
                  <a16:creationId xmlns="" xmlns:a16="http://schemas.microsoft.com/office/drawing/2014/main" id="{2ECD5126-1CAC-43B3-AEF1-64E748BE98AF}"/>
                </a:ext>
              </a:extLst>
            </p:cNvPr>
            <p:cNvGrpSpPr/>
            <p:nvPr/>
          </p:nvGrpSpPr>
          <p:grpSpPr>
            <a:xfrm rot="16200000">
              <a:off x="2489296" y="656518"/>
              <a:ext cx="67592" cy="1352819"/>
              <a:chOff x="-179557" y="-1"/>
              <a:chExt cx="240609" cy="6850737"/>
            </a:xfrm>
          </p:grpSpPr>
          <p:sp>
            <p:nvSpPr>
              <p:cNvPr id="71" name="Rectangle 70">
                <a:extLst>
                  <a:ext uri="{FF2B5EF4-FFF2-40B4-BE49-F238E27FC236}">
                    <a16:creationId xmlns="" xmlns:a16="http://schemas.microsoft.com/office/drawing/2014/main" id="{FD86E6B8-5E38-4FAB-847C-4415BDC918C7}"/>
                  </a:ext>
                </a:extLst>
              </p:cNvPr>
              <p:cNvSpPr/>
              <p:nvPr/>
            </p:nvSpPr>
            <p:spPr>
              <a:xfrm rot="5400000">
                <a:off x="-1221962" y="1042422"/>
                <a:ext cx="2325435" cy="240590"/>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3" name="Rectangle 72">
                <a:extLst>
                  <a:ext uri="{FF2B5EF4-FFF2-40B4-BE49-F238E27FC236}">
                    <a16:creationId xmlns="" xmlns:a16="http://schemas.microsoft.com/office/drawing/2014/main" id="{40DB00CB-22B7-481F-A853-5EFA53366190}"/>
                  </a:ext>
                </a:extLst>
              </p:cNvPr>
              <p:cNvSpPr/>
              <p:nvPr/>
            </p:nvSpPr>
            <p:spPr>
              <a:xfrm rot="5400000">
                <a:off x="-1221953" y="3305078"/>
                <a:ext cx="2325435" cy="240575"/>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4" name="Rectangle 73">
                <a:extLst>
                  <a:ext uri="{FF2B5EF4-FFF2-40B4-BE49-F238E27FC236}">
                    <a16:creationId xmlns="" xmlns:a16="http://schemas.microsoft.com/office/drawing/2014/main" id="{AF531BFB-1D76-4EDD-A1EF-96966280712D}"/>
                  </a:ext>
                </a:extLst>
              </p:cNvPr>
              <p:cNvSpPr/>
              <p:nvPr/>
            </p:nvSpPr>
            <p:spPr>
              <a:xfrm rot="5400000">
                <a:off x="-1221984" y="5567728"/>
                <a:ext cx="2325435" cy="240581"/>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grpSp>
        <p:nvGrpSpPr>
          <p:cNvPr id="83" name="Group 82">
            <a:extLst>
              <a:ext uri="{FF2B5EF4-FFF2-40B4-BE49-F238E27FC236}">
                <a16:creationId xmlns="" xmlns:a16="http://schemas.microsoft.com/office/drawing/2014/main" id="{4CB1D297-09D7-4E07-8E54-28F871911F46}"/>
              </a:ext>
            </a:extLst>
          </p:cNvPr>
          <p:cNvGrpSpPr/>
          <p:nvPr/>
        </p:nvGrpSpPr>
        <p:grpSpPr>
          <a:xfrm>
            <a:off x="3680466" y="2130234"/>
            <a:ext cx="4831069" cy="2709610"/>
            <a:chOff x="3462650" y="2389234"/>
            <a:chExt cx="3914900" cy="2319489"/>
          </a:xfrm>
        </p:grpSpPr>
        <p:grpSp>
          <p:nvGrpSpPr>
            <p:cNvPr id="84" name="Group 83">
              <a:extLst>
                <a:ext uri="{FF2B5EF4-FFF2-40B4-BE49-F238E27FC236}">
                  <a16:creationId xmlns="" xmlns:a16="http://schemas.microsoft.com/office/drawing/2014/main" id="{55E2ED76-1C70-4434-8E1B-DBBD637FFAA5}"/>
                </a:ext>
              </a:extLst>
            </p:cNvPr>
            <p:cNvGrpSpPr/>
            <p:nvPr/>
          </p:nvGrpSpPr>
          <p:grpSpPr>
            <a:xfrm>
              <a:off x="3462650" y="2389234"/>
              <a:ext cx="3552704" cy="2319489"/>
              <a:chOff x="366258" y="1237616"/>
              <a:chExt cx="2231232" cy="3353037"/>
            </a:xfrm>
          </p:grpSpPr>
          <p:sp>
            <p:nvSpPr>
              <p:cNvPr id="86" name="Rectangle 85">
                <a:extLst>
                  <a:ext uri="{FF2B5EF4-FFF2-40B4-BE49-F238E27FC236}">
                    <a16:creationId xmlns="" xmlns:a16="http://schemas.microsoft.com/office/drawing/2014/main" id="{183E1486-A842-49C0-9C51-CFA1B94BB045}"/>
                  </a:ext>
                </a:extLst>
              </p:cNvPr>
              <p:cNvSpPr/>
              <p:nvPr/>
            </p:nvSpPr>
            <p:spPr>
              <a:xfrm>
                <a:off x="366258" y="1447744"/>
                <a:ext cx="2231232" cy="314290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87" name="Rectangle 86">
                <a:extLst>
                  <a:ext uri="{FF2B5EF4-FFF2-40B4-BE49-F238E27FC236}">
                    <a16:creationId xmlns="" xmlns:a16="http://schemas.microsoft.com/office/drawing/2014/main" id="{C435BEBB-815D-45A7-86E9-025410B3668E}"/>
                  </a:ext>
                </a:extLst>
              </p:cNvPr>
              <p:cNvSpPr/>
              <p:nvPr/>
            </p:nvSpPr>
            <p:spPr>
              <a:xfrm>
                <a:off x="366258" y="1237616"/>
                <a:ext cx="2231232" cy="566908"/>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Years in field</a:t>
                </a:r>
              </a:p>
            </p:txBody>
          </p:sp>
        </p:grpSp>
        <p:graphicFrame>
          <p:nvGraphicFramePr>
            <p:cNvPr id="85" name="Chart 84">
              <a:extLst>
                <a:ext uri="{FF2B5EF4-FFF2-40B4-BE49-F238E27FC236}">
                  <a16:creationId xmlns="" xmlns:a16="http://schemas.microsoft.com/office/drawing/2014/main" id="{5A658160-2766-433E-B1EA-310173662054}"/>
                </a:ext>
              </a:extLst>
            </p:cNvPr>
            <p:cNvGraphicFramePr/>
            <p:nvPr>
              <p:extLst>
                <p:ext uri="{D42A27DB-BD31-4B8C-83A1-F6EECF244321}">
                  <p14:modId xmlns:p14="http://schemas.microsoft.com/office/powerpoint/2010/main" val="2693004622"/>
                </p:ext>
              </p:extLst>
            </p:nvPr>
          </p:nvGraphicFramePr>
          <p:xfrm>
            <a:off x="3521778" y="2800229"/>
            <a:ext cx="3855772" cy="1835336"/>
          </p:xfrm>
          <a:graphic>
            <a:graphicData uri="http://schemas.openxmlformats.org/drawingml/2006/chart">
              <c:chart xmlns:c="http://schemas.openxmlformats.org/drawingml/2006/chart" xmlns:r="http://schemas.openxmlformats.org/officeDocument/2006/relationships" r:id="rId4"/>
            </a:graphicData>
          </a:graphic>
        </p:graphicFrame>
      </p:grpSp>
    </p:spTree>
    <p:extLst>
      <p:ext uri="{BB962C8B-B14F-4D97-AF65-F5344CB8AC3E}">
        <p14:creationId xmlns:p14="http://schemas.microsoft.com/office/powerpoint/2010/main" val="207978733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190905" y="107724"/>
            <a:ext cx="1403820" cy="981075"/>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a:extLst>
              <a:ext uri="{FF2B5EF4-FFF2-40B4-BE49-F238E27FC236}">
                <a16:creationId xmlns="" xmlns:a16="http://schemas.microsoft.com/office/drawing/2014/main" id="{85C211D4-791E-46F5-9854-9348F86AEC02}"/>
              </a:ext>
            </a:extLst>
          </p:cNvPr>
          <p:cNvGrpSpPr/>
          <p:nvPr/>
        </p:nvGrpSpPr>
        <p:grpSpPr>
          <a:xfrm>
            <a:off x="1846682" y="394049"/>
            <a:ext cx="9216109" cy="761460"/>
            <a:chOff x="1846682" y="605264"/>
            <a:chExt cx="9216109" cy="761460"/>
          </a:xfrm>
        </p:grpSpPr>
        <p:sp>
          <p:nvSpPr>
            <p:cNvPr id="7" name="TextBox 6">
              <a:extLst>
                <a:ext uri="{FF2B5EF4-FFF2-40B4-BE49-F238E27FC236}">
                  <a16:creationId xmlns="" xmlns:a16="http://schemas.microsoft.com/office/drawing/2014/main" id="{3C7626A4-6094-431B-98A4-D5804E57A89A}"/>
                </a:ext>
              </a:extLst>
            </p:cNvPr>
            <p:cNvSpPr txBox="1"/>
            <p:nvPr/>
          </p:nvSpPr>
          <p:spPr>
            <a:xfrm>
              <a:off x="1846682" y="605264"/>
              <a:ext cx="9216109" cy="523220"/>
            </a:xfrm>
            <a:prstGeom prst="rect">
              <a:avLst/>
            </a:prstGeom>
            <a:noFill/>
          </p:spPr>
          <p:txBody>
            <a:bodyPr wrap="square" rtlCol="0">
              <a:spAutoFit/>
            </a:bodyPr>
            <a:lstStyle/>
            <a:p>
              <a:pPr lvl="0"/>
              <a:r>
                <a:rPr lang="en-US" sz="2800" dirty="0">
                  <a:solidFill>
                    <a:prstClr val="black">
                      <a:lumMod val="65000"/>
                      <a:lumOff val="35000"/>
                    </a:prstClr>
                  </a:solidFill>
                  <a:latin typeface="Franklin Gothic Demi Cond" panose="020B0706030402020204" pitchFamily="34" charset="0"/>
                </a:rPr>
                <a:t>Overall 2019 CEO Salary by Years in Jewish Human Service Field </a:t>
              </a:r>
            </a:p>
          </p:txBody>
        </p:sp>
        <p:grpSp>
          <p:nvGrpSpPr>
            <p:cNvPr id="4" name="Group 3">
              <a:extLst>
                <a:ext uri="{FF2B5EF4-FFF2-40B4-BE49-F238E27FC236}">
                  <a16:creationId xmlns="" xmlns:a16="http://schemas.microsoft.com/office/drawing/2014/main" id="{2ECD5126-1CAC-43B3-AEF1-64E748BE98AF}"/>
                </a:ext>
              </a:extLst>
            </p:cNvPr>
            <p:cNvGrpSpPr/>
            <p:nvPr/>
          </p:nvGrpSpPr>
          <p:grpSpPr>
            <a:xfrm rot="16200000">
              <a:off x="2489296" y="656518"/>
              <a:ext cx="67592" cy="1352819"/>
              <a:chOff x="-179557" y="-1"/>
              <a:chExt cx="240609" cy="6850737"/>
            </a:xfrm>
          </p:grpSpPr>
          <p:sp>
            <p:nvSpPr>
              <p:cNvPr id="71" name="Rectangle 70">
                <a:extLst>
                  <a:ext uri="{FF2B5EF4-FFF2-40B4-BE49-F238E27FC236}">
                    <a16:creationId xmlns="" xmlns:a16="http://schemas.microsoft.com/office/drawing/2014/main" id="{FD86E6B8-5E38-4FAB-847C-4415BDC918C7}"/>
                  </a:ext>
                </a:extLst>
              </p:cNvPr>
              <p:cNvSpPr/>
              <p:nvPr/>
            </p:nvSpPr>
            <p:spPr>
              <a:xfrm rot="5400000">
                <a:off x="-1221962" y="1042422"/>
                <a:ext cx="2325435" cy="240590"/>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3" name="Rectangle 72">
                <a:extLst>
                  <a:ext uri="{FF2B5EF4-FFF2-40B4-BE49-F238E27FC236}">
                    <a16:creationId xmlns="" xmlns:a16="http://schemas.microsoft.com/office/drawing/2014/main" id="{40DB00CB-22B7-481F-A853-5EFA53366190}"/>
                  </a:ext>
                </a:extLst>
              </p:cNvPr>
              <p:cNvSpPr/>
              <p:nvPr/>
            </p:nvSpPr>
            <p:spPr>
              <a:xfrm rot="5400000">
                <a:off x="-1221953" y="3305078"/>
                <a:ext cx="2325435" cy="240575"/>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4" name="Rectangle 73">
                <a:extLst>
                  <a:ext uri="{FF2B5EF4-FFF2-40B4-BE49-F238E27FC236}">
                    <a16:creationId xmlns="" xmlns:a16="http://schemas.microsoft.com/office/drawing/2014/main" id="{AF531BFB-1D76-4EDD-A1EF-96966280712D}"/>
                  </a:ext>
                </a:extLst>
              </p:cNvPr>
              <p:cNvSpPr/>
              <p:nvPr/>
            </p:nvSpPr>
            <p:spPr>
              <a:xfrm rot="5400000">
                <a:off x="-1221984" y="5567728"/>
                <a:ext cx="2325435" cy="240581"/>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graphicFrame>
        <p:nvGraphicFramePr>
          <p:cNvPr id="77" name="Chart 76">
            <a:extLst>
              <a:ext uri="{FF2B5EF4-FFF2-40B4-BE49-F238E27FC236}">
                <a16:creationId xmlns="" xmlns:a16="http://schemas.microsoft.com/office/drawing/2014/main" id="{9976F0D6-5DB4-41F7-9355-72C215D66BC1}"/>
              </a:ext>
            </a:extLst>
          </p:cNvPr>
          <p:cNvGraphicFramePr/>
          <p:nvPr>
            <p:extLst>
              <p:ext uri="{D42A27DB-BD31-4B8C-83A1-F6EECF244321}">
                <p14:modId xmlns:p14="http://schemas.microsoft.com/office/powerpoint/2010/main" val="122913248"/>
              </p:ext>
            </p:extLst>
          </p:nvPr>
        </p:nvGraphicFramePr>
        <p:xfrm>
          <a:off x="4553213" y="2736360"/>
          <a:ext cx="2433169" cy="2510557"/>
        </p:xfrm>
        <a:graphic>
          <a:graphicData uri="http://schemas.openxmlformats.org/drawingml/2006/chart">
            <c:chart xmlns:c="http://schemas.openxmlformats.org/drawingml/2006/chart" xmlns:r="http://schemas.openxmlformats.org/officeDocument/2006/relationships" r:id="rId4"/>
          </a:graphicData>
        </a:graphic>
      </p:graphicFrame>
      <p:sp>
        <p:nvSpPr>
          <p:cNvPr id="12" name="Rectangle 11"/>
          <p:cNvSpPr/>
          <p:nvPr/>
        </p:nvSpPr>
        <p:spPr>
          <a:xfrm>
            <a:off x="1501586" y="1815193"/>
            <a:ext cx="9511553" cy="5447645"/>
          </a:xfrm>
          <a:prstGeom prst="rect">
            <a:avLst/>
          </a:prstGeom>
        </p:spPr>
        <p:txBody>
          <a:bodyPr wrap="square">
            <a:spAutoFit/>
          </a:bodyPr>
          <a:lstStyle/>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The relationship between a </a:t>
            </a:r>
            <a:r>
              <a:rPr lang="en-US" sz="2000" dirty="0" smtClean="0">
                <a:solidFill>
                  <a:srgbClr val="721A80"/>
                </a:solidFill>
                <a:latin typeface="Franklin Gothic Medium Cond" panose="020B0606030402020204" pitchFamily="34" charset="0"/>
              </a:rPr>
              <a:t>CEOs </a:t>
            </a:r>
            <a:r>
              <a:rPr lang="en-US" sz="2000" dirty="0">
                <a:solidFill>
                  <a:srgbClr val="721A80"/>
                </a:solidFill>
                <a:latin typeface="Franklin Gothic Medium Cond" panose="020B0606030402020204" pitchFamily="34" charset="0"/>
              </a:rPr>
              <a:t>compensation and the length of their Jewish human service career can be characterized as linear: the biggest jump in compensation (20%) occurs between those </a:t>
            </a:r>
            <a:r>
              <a:rPr lang="en-US" sz="2000" dirty="0" smtClean="0">
                <a:solidFill>
                  <a:srgbClr val="721A80"/>
                </a:solidFill>
                <a:latin typeface="Franklin Gothic Medium Cond" panose="020B0606030402020204" pitchFamily="34" charset="0"/>
              </a:rPr>
              <a:t>CEOs </a:t>
            </a:r>
            <a:r>
              <a:rPr lang="en-US" sz="2000" dirty="0">
                <a:solidFill>
                  <a:srgbClr val="721A80"/>
                </a:solidFill>
                <a:latin typeface="Franklin Gothic Medium Cond" panose="020B0606030402020204" pitchFamily="34" charset="0"/>
              </a:rPr>
              <a:t>who have been in the field  3 years or less (whose median salary is $125,00) and those who have been in the Jewish Human Services 4-6 years (whose median salary is  $150,00). After that point, compensation seems to increase incrementally- approximately 7% from one category of service years to the next.   </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The yearly median salary of </a:t>
            </a:r>
            <a:r>
              <a:rPr lang="en-US" sz="2000" dirty="0" smtClean="0">
                <a:solidFill>
                  <a:srgbClr val="721A80"/>
                </a:solidFill>
                <a:latin typeface="Franklin Gothic Medium Cond" panose="020B0606030402020204" pitchFamily="34" charset="0"/>
              </a:rPr>
              <a:t>CEOs </a:t>
            </a:r>
            <a:r>
              <a:rPr lang="en-US" sz="2000" dirty="0">
                <a:solidFill>
                  <a:srgbClr val="721A80"/>
                </a:solidFill>
                <a:latin typeface="Franklin Gothic Medium Cond" panose="020B0606030402020204" pitchFamily="34" charset="0"/>
              </a:rPr>
              <a:t>who have spent 15+ years in the Jewish human service field ($163,300) is 11% above the overall median salary. </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The yearly median salary of </a:t>
            </a:r>
            <a:r>
              <a:rPr lang="en-US" sz="2000" dirty="0" smtClean="0">
                <a:solidFill>
                  <a:srgbClr val="721A80"/>
                </a:solidFill>
                <a:latin typeface="Franklin Gothic Medium Cond" panose="020B0606030402020204" pitchFamily="34" charset="0"/>
              </a:rPr>
              <a:t>CEOs </a:t>
            </a:r>
            <a:r>
              <a:rPr lang="en-US" sz="2000" dirty="0">
                <a:solidFill>
                  <a:srgbClr val="721A80"/>
                </a:solidFill>
                <a:latin typeface="Franklin Gothic Medium Cond" panose="020B0606030402020204" pitchFamily="34" charset="0"/>
              </a:rPr>
              <a:t>who have spent between 7 - 14 years in the Jewish human service field ($155,000) is comparable to the overall median salary. </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The yearly median salary of </a:t>
            </a:r>
            <a:r>
              <a:rPr lang="en-US" sz="2000" dirty="0" smtClean="0">
                <a:solidFill>
                  <a:srgbClr val="721A80"/>
                </a:solidFill>
                <a:latin typeface="Franklin Gothic Medium Cond" panose="020B0606030402020204" pitchFamily="34" charset="0"/>
              </a:rPr>
              <a:t>CEOs </a:t>
            </a:r>
            <a:r>
              <a:rPr lang="en-US" sz="2000" dirty="0">
                <a:solidFill>
                  <a:srgbClr val="721A80"/>
                </a:solidFill>
                <a:latin typeface="Franklin Gothic Medium Cond" panose="020B0606030402020204" pitchFamily="34" charset="0"/>
              </a:rPr>
              <a:t>who have spent from 1 – 5 years in the Jewish human service field is  23% lower than the overall median salary. </a:t>
            </a:r>
          </a:p>
          <a:p>
            <a:pPr marL="285750" indent="-285750">
              <a:buFont typeface="Arial" panose="020B0604020202020204" pitchFamily="34" charset="0"/>
              <a:buChar char="•"/>
            </a:pPr>
            <a:endParaRPr lang="en-US" sz="2400" dirty="0">
              <a:solidFill>
                <a:srgbClr val="721A80"/>
              </a:solidFill>
              <a:latin typeface="Franklin Gothic Demi Cond" panose="020B0706030402020204" pitchFamily="34" charset="0"/>
            </a:endParaRPr>
          </a:p>
          <a:p>
            <a:pPr marL="285750" indent="-285750">
              <a:buFont typeface="Arial" panose="020B0604020202020204" pitchFamily="34" charset="0"/>
              <a:buChar char="•"/>
            </a:pPr>
            <a:endParaRPr lang="en-US" sz="2400" dirty="0">
              <a:solidFill>
                <a:srgbClr val="721A80"/>
              </a:solidFill>
              <a:latin typeface="Franklin Gothic Demi Cond" panose="020B0706030402020204" pitchFamily="34" charset="0"/>
            </a:endParaRPr>
          </a:p>
        </p:txBody>
      </p:sp>
    </p:spTree>
    <p:extLst>
      <p:ext uri="{BB962C8B-B14F-4D97-AF65-F5344CB8AC3E}">
        <p14:creationId xmlns:p14="http://schemas.microsoft.com/office/powerpoint/2010/main" val="410515571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7" name="Group 216">
            <a:extLst>
              <a:ext uri="{FF2B5EF4-FFF2-40B4-BE49-F238E27FC236}">
                <a16:creationId xmlns="" xmlns:a16="http://schemas.microsoft.com/office/drawing/2014/main" id="{57E7A652-B050-41F2-A31C-5D696BA2DFC8}"/>
              </a:ext>
            </a:extLst>
          </p:cNvPr>
          <p:cNvGrpSpPr/>
          <p:nvPr/>
        </p:nvGrpSpPr>
        <p:grpSpPr>
          <a:xfrm>
            <a:off x="1175142" y="1311097"/>
            <a:ext cx="9841716" cy="5223990"/>
            <a:chOff x="1629848" y="997528"/>
            <a:chExt cx="9841716" cy="5223990"/>
          </a:xfrm>
          <a:solidFill>
            <a:schemeClr val="bg1">
              <a:lumMod val="50000"/>
            </a:schemeClr>
          </a:solidFill>
        </p:grpSpPr>
        <p:grpSp>
          <p:nvGrpSpPr>
            <p:cNvPr id="221" name="Group 220">
              <a:extLst>
                <a:ext uri="{FF2B5EF4-FFF2-40B4-BE49-F238E27FC236}">
                  <a16:creationId xmlns="" xmlns:a16="http://schemas.microsoft.com/office/drawing/2014/main" id="{65171906-D3BB-4001-9A58-D874594773F8}"/>
                </a:ext>
              </a:extLst>
            </p:cNvPr>
            <p:cNvGrpSpPr>
              <a:grpSpLocks noChangeAspect="1"/>
            </p:cNvGrpSpPr>
            <p:nvPr/>
          </p:nvGrpSpPr>
          <p:grpSpPr>
            <a:xfrm>
              <a:off x="1629848" y="997528"/>
              <a:ext cx="9841716" cy="5223990"/>
              <a:chOff x="4575787" y="2203171"/>
              <a:chExt cx="5462735" cy="3218409"/>
            </a:xfrm>
            <a:grpFill/>
          </p:grpSpPr>
          <p:grpSp>
            <p:nvGrpSpPr>
              <p:cNvPr id="225" name="Group 224">
                <a:extLst>
                  <a:ext uri="{FF2B5EF4-FFF2-40B4-BE49-F238E27FC236}">
                    <a16:creationId xmlns="" xmlns:a16="http://schemas.microsoft.com/office/drawing/2014/main" id="{3E2765C1-484D-40F7-8D33-FB9B41320E29}"/>
                  </a:ext>
                </a:extLst>
              </p:cNvPr>
              <p:cNvGrpSpPr>
                <a:grpSpLocks noChangeAspect="1"/>
              </p:cNvGrpSpPr>
              <p:nvPr/>
            </p:nvGrpSpPr>
            <p:grpSpPr>
              <a:xfrm>
                <a:off x="6576596" y="2361130"/>
                <a:ext cx="2316726" cy="1717801"/>
                <a:chOff x="5152132" y="3175437"/>
                <a:chExt cx="1845366" cy="1368298"/>
              </a:xfrm>
              <a:grpFill/>
            </p:grpSpPr>
            <p:sp>
              <p:nvSpPr>
                <p:cNvPr id="266" name="Freeform 331">
                  <a:extLst>
                    <a:ext uri="{FF2B5EF4-FFF2-40B4-BE49-F238E27FC236}">
                      <a16:creationId xmlns="" xmlns:a16="http://schemas.microsoft.com/office/drawing/2014/main" id="{01686CCE-B659-4B35-A746-B8FD01EF6119}"/>
                    </a:ext>
                  </a:extLst>
                </p:cNvPr>
                <p:cNvSpPr>
                  <a:spLocks noEditPoints="1"/>
                </p:cNvSpPr>
                <p:nvPr/>
              </p:nvSpPr>
              <p:spPr bwMode="auto">
                <a:xfrm>
                  <a:off x="5996177" y="3395623"/>
                  <a:ext cx="450857" cy="482312"/>
                </a:xfrm>
                <a:custGeom>
                  <a:avLst/>
                  <a:gdLst>
                    <a:gd name="T0" fmla="*/ 30 w 86"/>
                    <a:gd name="T1" fmla="*/ 5 h 92"/>
                    <a:gd name="T2" fmla="*/ 31 w 86"/>
                    <a:gd name="T3" fmla="*/ 3 h 92"/>
                    <a:gd name="T4" fmla="*/ 28 w 86"/>
                    <a:gd name="T5" fmla="*/ 3 h 92"/>
                    <a:gd name="T6" fmla="*/ 33 w 86"/>
                    <a:gd name="T7" fmla="*/ 0 h 92"/>
                    <a:gd name="T8" fmla="*/ 83 w 86"/>
                    <a:gd name="T9" fmla="*/ 31 h 92"/>
                    <a:gd name="T10" fmla="*/ 81 w 86"/>
                    <a:gd name="T11" fmla="*/ 34 h 92"/>
                    <a:gd name="T12" fmla="*/ 80 w 86"/>
                    <a:gd name="T13" fmla="*/ 37 h 92"/>
                    <a:gd name="T14" fmla="*/ 82 w 86"/>
                    <a:gd name="T15" fmla="*/ 39 h 92"/>
                    <a:gd name="T16" fmla="*/ 83 w 86"/>
                    <a:gd name="T17" fmla="*/ 35 h 92"/>
                    <a:gd name="T18" fmla="*/ 83 w 86"/>
                    <a:gd name="T19" fmla="*/ 33 h 92"/>
                    <a:gd name="T20" fmla="*/ 85 w 86"/>
                    <a:gd name="T21" fmla="*/ 29 h 92"/>
                    <a:gd name="T22" fmla="*/ 86 w 86"/>
                    <a:gd name="T23" fmla="*/ 30 h 92"/>
                    <a:gd name="T24" fmla="*/ 76 w 86"/>
                    <a:gd name="T25" fmla="*/ 41 h 92"/>
                    <a:gd name="T26" fmla="*/ 72 w 86"/>
                    <a:gd name="T27" fmla="*/ 48 h 92"/>
                    <a:gd name="T28" fmla="*/ 71 w 86"/>
                    <a:gd name="T29" fmla="*/ 45 h 92"/>
                    <a:gd name="T30" fmla="*/ 73 w 86"/>
                    <a:gd name="T31" fmla="*/ 41 h 92"/>
                    <a:gd name="T32" fmla="*/ 75 w 86"/>
                    <a:gd name="T33" fmla="*/ 36 h 92"/>
                    <a:gd name="T34" fmla="*/ 74 w 86"/>
                    <a:gd name="T35" fmla="*/ 31 h 92"/>
                    <a:gd name="T36" fmla="*/ 72 w 86"/>
                    <a:gd name="T37" fmla="*/ 31 h 92"/>
                    <a:gd name="T38" fmla="*/ 71 w 86"/>
                    <a:gd name="T39" fmla="*/ 30 h 92"/>
                    <a:gd name="T40" fmla="*/ 72 w 86"/>
                    <a:gd name="T41" fmla="*/ 27 h 92"/>
                    <a:gd name="T42" fmla="*/ 72 w 86"/>
                    <a:gd name="T43" fmla="*/ 25 h 92"/>
                    <a:gd name="T44" fmla="*/ 70 w 86"/>
                    <a:gd name="T45" fmla="*/ 23 h 92"/>
                    <a:gd name="T46" fmla="*/ 67 w 86"/>
                    <a:gd name="T47" fmla="*/ 23 h 92"/>
                    <a:gd name="T48" fmla="*/ 67 w 86"/>
                    <a:gd name="T49" fmla="*/ 20 h 92"/>
                    <a:gd name="T50" fmla="*/ 64 w 86"/>
                    <a:gd name="T51" fmla="*/ 20 h 92"/>
                    <a:gd name="T52" fmla="*/ 61 w 86"/>
                    <a:gd name="T53" fmla="*/ 19 h 92"/>
                    <a:gd name="T54" fmla="*/ 59 w 86"/>
                    <a:gd name="T55" fmla="*/ 20 h 92"/>
                    <a:gd name="T56" fmla="*/ 57 w 86"/>
                    <a:gd name="T57" fmla="*/ 19 h 92"/>
                    <a:gd name="T58" fmla="*/ 36 w 86"/>
                    <a:gd name="T59" fmla="*/ 11 h 92"/>
                    <a:gd name="T60" fmla="*/ 34 w 86"/>
                    <a:gd name="T61" fmla="*/ 11 h 92"/>
                    <a:gd name="T62" fmla="*/ 29 w 86"/>
                    <a:gd name="T63" fmla="*/ 9 h 92"/>
                    <a:gd name="T64" fmla="*/ 27 w 86"/>
                    <a:gd name="T65" fmla="*/ 8 h 92"/>
                    <a:gd name="T66" fmla="*/ 28 w 86"/>
                    <a:gd name="T67" fmla="*/ 4 h 92"/>
                    <a:gd name="T68" fmla="*/ 26 w 86"/>
                    <a:gd name="T69" fmla="*/ 3 h 92"/>
                    <a:gd name="T70" fmla="*/ 24 w 86"/>
                    <a:gd name="T71" fmla="*/ 4 h 92"/>
                    <a:gd name="T72" fmla="*/ 22 w 86"/>
                    <a:gd name="T73" fmla="*/ 5 h 92"/>
                    <a:gd name="T74" fmla="*/ 11 w 86"/>
                    <a:gd name="T75" fmla="*/ 9 h 92"/>
                    <a:gd name="T76" fmla="*/ 8 w 86"/>
                    <a:gd name="T77" fmla="*/ 10 h 92"/>
                    <a:gd name="T78" fmla="*/ 7 w 86"/>
                    <a:gd name="T79" fmla="*/ 11 h 92"/>
                    <a:gd name="T80" fmla="*/ 5 w 86"/>
                    <a:gd name="T81" fmla="*/ 25 h 92"/>
                    <a:gd name="T82" fmla="*/ 2 w 86"/>
                    <a:gd name="T83" fmla="*/ 28 h 92"/>
                    <a:gd name="T84" fmla="*/ 3 w 86"/>
                    <a:gd name="T85" fmla="*/ 35 h 92"/>
                    <a:gd name="T86" fmla="*/ 2 w 86"/>
                    <a:gd name="T87" fmla="*/ 41 h 92"/>
                    <a:gd name="T88" fmla="*/ 3 w 86"/>
                    <a:gd name="T89" fmla="*/ 47 h 92"/>
                    <a:gd name="T90" fmla="*/ 9 w 86"/>
                    <a:gd name="T91" fmla="*/ 53 h 92"/>
                    <a:gd name="T92" fmla="*/ 20 w 86"/>
                    <a:gd name="T93" fmla="*/ 62 h 92"/>
                    <a:gd name="T94" fmla="*/ 24 w 86"/>
                    <a:gd name="T95" fmla="*/ 64 h 92"/>
                    <a:gd name="T96" fmla="*/ 26 w 86"/>
                    <a:gd name="T97" fmla="*/ 67 h 92"/>
                    <a:gd name="T98" fmla="*/ 27 w 86"/>
                    <a:gd name="T99" fmla="*/ 73 h 92"/>
                    <a:gd name="T100" fmla="*/ 29 w 86"/>
                    <a:gd name="T101" fmla="*/ 77 h 92"/>
                    <a:gd name="T102" fmla="*/ 30 w 86"/>
                    <a:gd name="T103" fmla="*/ 86 h 92"/>
                    <a:gd name="T104" fmla="*/ 37 w 86"/>
                    <a:gd name="T105" fmla="*/ 91 h 92"/>
                    <a:gd name="T106" fmla="*/ 79 w 86"/>
                    <a:gd name="T107" fmla="*/ 88 h 92"/>
                    <a:gd name="T108" fmla="*/ 78 w 86"/>
                    <a:gd name="T109" fmla="*/ 81 h 92"/>
                    <a:gd name="T110" fmla="*/ 76 w 86"/>
                    <a:gd name="T111" fmla="*/ 76 h 92"/>
                    <a:gd name="T112" fmla="*/ 77 w 86"/>
                    <a:gd name="T113" fmla="*/ 67 h 92"/>
                    <a:gd name="T114" fmla="*/ 77 w 86"/>
                    <a:gd name="T115" fmla="*/ 61 h 92"/>
                    <a:gd name="T116" fmla="*/ 79 w 86"/>
                    <a:gd name="T117" fmla="*/ 53 h 92"/>
                    <a:gd name="T118" fmla="*/ 80 w 86"/>
                    <a:gd name="T119" fmla="*/ 44 h 92"/>
                    <a:gd name="T120" fmla="*/ 25 w 86"/>
                    <a:gd name="T121" fmla="*/ 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92">
                      <a:moveTo>
                        <a:pt x="28" y="7"/>
                      </a:moveTo>
                      <a:cubicBezTo>
                        <a:pt x="28" y="7"/>
                        <a:pt x="28" y="7"/>
                        <a:pt x="28" y="7"/>
                      </a:cubicBezTo>
                      <a:cubicBezTo>
                        <a:pt x="28" y="7"/>
                        <a:pt x="28" y="7"/>
                        <a:pt x="28" y="7"/>
                      </a:cubicBezTo>
                      <a:cubicBezTo>
                        <a:pt x="29" y="7"/>
                        <a:pt x="29" y="7"/>
                        <a:pt x="29" y="7"/>
                      </a:cubicBezTo>
                      <a:cubicBezTo>
                        <a:pt x="29" y="6"/>
                        <a:pt x="29" y="6"/>
                        <a:pt x="29" y="6"/>
                      </a:cubicBezTo>
                      <a:cubicBezTo>
                        <a:pt x="29" y="6"/>
                        <a:pt x="29" y="6"/>
                        <a:pt x="29" y="6"/>
                      </a:cubicBezTo>
                      <a:cubicBezTo>
                        <a:pt x="29" y="6"/>
                        <a:pt x="29" y="6"/>
                        <a:pt x="29" y="6"/>
                      </a:cubicBezTo>
                      <a:cubicBezTo>
                        <a:pt x="29" y="6"/>
                        <a:pt x="29" y="6"/>
                        <a:pt x="29" y="6"/>
                      </a:cubicBezTo>
                      <a:cubicBezTo>
                        <a:pt x="30" y="6"/>
                        <a:pt x="30" y="6"/>
                        <a:pt x="30" y="6"/>
                      </a:cubicBezTo>
                      <a:cubicBezTo>
                        <a:pt x="30" y="5"/>
                        <a:pt x="30" y="5"/>
                        <a:pt x="30" y="5"/>
                      </a:cubicBezTo>
                      <a:cubicBezTo>
                        <a:pt x="30" y="5"/>
                        <a:pt x="30" y="5"/>
                        <a:pt x="30" y="5"/>
                      </a:cubicBezTo>
                      <a:cubicBezTo>
                        <a:pt x="31" y="5"/>
                        <a:pt x="31" y="5"/>
                        <a:pt x="31" y="5"/>
                      </a:cubicBezTo>
                      <a:cubicBezTo>
                        <a:pt x="31" y="5"/>
                        <a:pt x="31" y="5"/>
                        <a:pt x="31" y="5"/>
                      </a:cubicBezTo>
                      <a:cubicBezTo>
                        <a:pt x="30" y="5"/>
                        <a:pt x="30" y="5"/>
                        <a:pt x="30" y="5"/>
                      </a:cubicBezTo>
                      <a:cubicBezTo>
                        <a:pt x="30" y="5"/>
                        <a:pt x="30" y="5"/>
                        <a:pt x="30" y="5"/>
                      </a:cubicBezTo>
                      <a:cubicBezTo>
                        <a:pt x="29" y="5"/>
                        <a:pt x="29" y="5"/>
                        <a:pt x="29" y="5"/>
                      </a:cubicBezTo>
                      <a:cubicBezTo>
                        <a:pt x="29" y="5"/>
                        <a:pt x="29" y="5"/>
                        <a:pt x="29" y="5"/>
                      </a:cubicBezTo>
                      <a:cubicBezTo>
                        <a:pt x="29" y="6"/>
                        <a:pt x="29" y="6"/>
                        <a:pt x="29" y="6"/>
                      </a:cubicBezTo>
                      <a:cubicBezTo>
                        <a:pt x="28" y="6"/>
                        <a:pt x="28" y="6"/>
                        <a:pt x="28" y="6"/>
                      </a:cubicBezTo>
                      <a:lnTo>
                        <a:pt x="28" y="7"/>
                      </a:lnTo>
                      <a:close/>
                      <a:moveTo>
                        <a:pt x="30" y="4"/>
                      </a:moveTo>
                      <a:cubicBezTo>
                        <a:pt x="30" y="4"/>
                        <a:pt x="30" y="4"/>
                        <a:pt x="30" y="4"/>
                      </a:cubicBezTo>
                      <a:cubicBezTo>
                        <a:pt x="31" y="4"/>
                        <a:pt x="31" y="4"/>
                        <a:pt x="31" y="4"/>
                      </a:cubicBezTo>
                      <a:cubicBezTo>
                        <a:pt x="31" y="4"/>
                        <a:pt x="31" y="4"/>
                        <a:pt x="31" y="4"/>
                      </a:cubicBezTo>
                      <a:cubicBezTo>
                        <a:pt x="31" y="4"/>
                        <a:pt x="31" y="4"/>
                        <a:pt x="31" y="4"/>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0" y="3"/>
                        <a:pt x="30" y="3"/>
                        <a:pt x="30" y="3"/>
                      </a:cubicBezTo>
                      <a:cubicBezTo>
                        <a:pt x="30" y="3"/>
                        <a:pt x="30" y="3"/>
                        <a:pt x="30" y="3"/>
                      </a:cubicBezTo>
                      <a:cubicBezTo>
                        <a:pt x="30" y="3"/>
                        <a:pt x="30" y="3"/>
                        <a:pt x="30" y="3"/>
                      </a:cubicBezTo>
                      <a:cubicBezTo>
                        <a:pt x="29" y="4"/>
                        <a:pt x="29" y="4"/>
                        <a:pt x="29" y="4"/>
                      </a:cubicBezTo>
                      <a:cubicBezTo>
                        <a:pt x="29" y="4"/>
                        <a:pt x="29" y="4"/>
                        <a:pt x="29" y="4"/>
                      </a:cubicBezTo>
                      <a:lnTo>
                        <a:pt x="30" y="4"/>
                      </a:lnTo>
                      <a:close/>
                      <a:moveTo>
                        <a:pt x="28" y="4"/>
                      </a:moveTo>
                      <a:cubicBezTo>
                        <a:pt x="29" y="4"/>
                        <a:pt x="29" y="4"/>
                        <a:pt x="29" y="4"/>
                      </a:cubicBezTo>
                      <a:cubicBezTo>
                        <a:pt x="29" y="4"/>
                        <a:pt x="29" y="4"/>
                        <a:pt x="29" y="4"/>
                      </a:cubicBezTo>
                      <a:cubicBezTo>
                        <a:pt x="29" y="3"/>
                        <a:pt x="29" y="3"/>
                        <a:pt x="29" y="3"/>
                      </a:cubicBezTo>
                      <a:cubicBezTo>
                        <a:pt x="29" y="3"/>
                        <a:pt x="29" y="3"/>
                        <a:pt x="29"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4"/>
                        <a:pt x="28" y="4"/>
                        <a:pt x="28" y="4"/>
                      </a:cubicBezTo>
                      <a:close/>
                      <a:moveTo>
                        <a:pt x="32" y="2"/>
                      </a:moveTo>
                      <a:cubicBezTo>
                        <a:pt x="33" y="1"/>
                        <a:pt x="33" y="1"/>
                        <a:pt x="33" y="1"/>
                      </a:cubicBezTo>
                      <a:cubicBezTo>
                        <a:pt x="33" y="1"/>
                        <a:pt x="33" y="1"/>
                        <a:pt x="33" y="1"/>
                      </a:cubicBezTo>
                      <a:cubicBezTo>
                        <a:pt x="33" y="0"/>
                        <a:pt x="33" y="0"/>
                        <a:pt x="33" y="0"/>
                      </a:cubicBezTo>
                      <a:cubicBezTo>
                        <a:pt x="33" y="0"/>
                        <a:pt x="33" y="0"/>
                        <a:pt x="33" y="0"/>
                      </a:cubicBezTo>
                      <a:cubicBezTo>
                        <a:pt x="33" y="0"/>
                        <a:pt x="33" y="0"/>
                        <a:pt x="33" y="0"/>
                      </a:cubicBezTo>
                      <a:cubicBezTo>
                        <a:pt x="33" y="0"/>
                        <a:pt x="33" y="0"/>
                        <a:pt x="33" y="0"/>
                      </a:cubicBezTo>
                      <a:cubicBezTo>
                        <a:pt x="32" y="0"/>
                        <a:pt x="32" y="0"/>
                        <a:pt x="32" y="0"/>
                      </a:cubicBezTo>
                      <a:cubicBezTo>
                        <a:pt x="32" y="1"/>
                        <a:pt x="32" y="1"/>
                        <a:pt x="32" y="1"/>
                      </a:cubicBezTo>
                      <a:cubicBezTo>
                        <a:pt x="32" y="1"/>
                        <a:pt x="32" y="1"/>
                        <a:pt x="32" y="1"/>
                      </a:cubicBezTo>
                      <a:cubicBezTo>
                        <a:pt x="32" y="2"/>
                        <a:pt x="32" y="2"/>
                        <a:pt x="32" y="2"/>
                      </a:cubicBezTo>
                      <a:close/>
                      <a:moveTo>
                        <a:pt x="84" y="32"/>
                      </a:moveTo>
                      <a:cubicBezTo>
                        <a:pt x="84" y="32"/>
                        <a:pt x="84" y="32"/>
                        <a:pt x="84" y="32"/>
                      </a:cubicBezTo>
                      <a:cubicBezTo>
                        <a:pt x="84" y="32"/>
                        <a:pt x="84" y="32"/>
                        <a:pt x="84" y="32"/>
                      </a:cubicBezTo>
                      <a:cubicBezTo>
                        <a:pt x="84" y="31"/>
                        <a:pt x="84" y="31"/>
                        <a:pt x="84" y="31"/>
                      </a:cubicBezTo>
                      <a:cubicBezTo>
                        <a:pt x="84" y="31"/>
                        <a:pt x="84" y="31"/>
                        <a:pt x="84" y="31"/>
                      </a:cubicBezTo>
                      <a:cubicBezTo>
                        <a:pt x="84" y="31"/>
                        <a:pt x="84" y="31"/>
                        <a:pt x="84" y="31"/>
                      </a:cubicBezTo>
                      <a:cubicBezTo>
                        <a:pt x="83" y="31"/>
                        <a:pt x="83" y="31"/>
                        <a:pt x="83" y="31"/>
                      </a:cubicBezTo>
                      <a:cubicBezTo>
                        <a:pt x="83" y="31"/>
                        <a:pt x="83" y="31"/>
                        <a:pt x="83" y="31"/>
                      </a:cubicBezTo>
                      <a:cubicBezTo>
                        <a:pt x="83" y="31"/>
                        <a:pt x="83" y="31"/>
                        <a:pt x="83" y="31"/>
                      </a:cubicBezTo>
                      <a:cubicBezTo>
                        <a:pt x="83" y="31"/>
                        <a:pt x="83" y="31"/>
                        <a:pt x="83" y="31"/>
                      </a:cubicBezTo>
                      <a:cubicBezTo>
                        <a:pt x="83" y="31"/>
                        <a:pt x="83" y="31"/>
                        <a:pt x="83" y="31"/>
                      </a:cubicBezTo>
                      <a:cubicBezTo>
                        <a:pt x="83" y="32"/>
                        <a:pt x="83" y="32"/>
                        <a:pt x="83" y="32"/>
                      </a:cubicBezTo>
                      <a:cubicBezTo>
                        <a:pt x="83" y="32"/>
                        <a:pt x="83" y="32"/>
                        <a:pt x="83" y="32"/>
                      </a:cubicBezTo>
                      <a:cubicBezTo>
                        <a:pt x="83" y="32"/>
                        <a:pt x="83" y="32"/>
                        <a:pt x="83" y="32"/>
                      </a:cubicBezTo>
                      <a:cubicBezTo>
                        <a:pt x="83" y="32"/>
                        <a:pt x="83" y="32"/>
                        <a:pt x="83" y="32"/>
                      </a:cubicBezTo>
                      <a:cubicBezTo>
                        <a:pt x="82" y="32"/>
                        <a:pt x="82" y="32"/>
                        <a:pt x="82" y="32"/>
                      </a:cubicBezTo>
                      <a:cubicBezTo>
                        <a:pt x="82" y="32"/>
                        <a:pt x="82" y="32"/>
                        <a:pt x="82" y="32"/>
                      </a:cubicBezTo>
                      <a:cubicBezTo>
                        <a:pt x="82" y="33"/>
                        <a:pt x="82" y="33"/>
                        <a:pt x="82" y="33"/>
                      </a:cubicBezTo>
                      <a:cubicBezTo>
                        <a:pt x="82" y="33"/>
                        <a:pt x="82" y="33"/>
                        <a:pt x="82" y="33"/>
                      </a:cubicBezTo>
                      <a:cubicBezTo>
                        <a:pt x="82" y="33"/>
                        <a:pt x="82" y="33"/>
                        <a:pt x="82" y="33"/>
                      </a:cubicBezTo>
                      <a:cubicBezTo>
                        <a:pt x="82" y="34"/>
                        <a:pt x="82" y="34"/>
                        <a:pt x="82" y="34"/>
                      </a:cubicBezTo>
                      <a:cubicBezTo>
                        <a:pt x="82" y="34"/>
                        <a:pt x="82" y="34"/>
                        <a:pt x="82" y="34"/>
                      </a:cubicBezTo>
                      <a:cubicBezTo>
                        <a:pt x="82" y="34"/>
                        <a:pt x="82" y="34"/>
                        <a:pt x="82" y="34"/>
                      </a:cubicBezTo>
                      <a:cubicBezTo>
                        <a:pt x="81" y="34"/>
                        <a:pt x="81" y="34"/>
                        <a:pt x="81" y="34"/>
                      </a:cubicBezTo>
                      <a:cubicBezTo>
                        <a:pt x="81" y="34"/>
                        <a:pt x="81" y="34"/>
                        <a:pt x="81" y="34"/>
                      </a:cubicBezTo>
                      <a:cubicBezTo>
                        <a:pt x="81" y="34"/>
                        <a:pt x="81" y="34"/>
                        <a:pt x="81" y="34"/>
                      </a:cubicBezTo>
                      <a:cubicBezTo>
                        <a:pt x="81" y="34"/>
                        <a:pt x="81" y="34"/>
                        <a:pt x="81" y="34"/>
                      </a:cubicBezTo>
                      <a:cubicBezTo>
                        <a:pt x="81" y="35"/>
                        <a:pt x="81" y="35"/>
                        <a:pt x="81" y="35"/>
                      </a:cubicBezTo>
                      <a:cubicBezTo>
                        <a:pt x="80" y="35"/>
                        <a:pt x="80" y="35"/>
                        <a:pt x="80" y="35"/>
                      </a:cubicBezTo>
                      <a:cubicBezTo>
                        <a:pt x="81" y="36"/>
                        <a:pt x="81" y="36"/>
                        <a:pt x="81" y="36"/>
                      </a:cubicBezTo>
                      <a:cubicBezTo>
                        <a:pt x="80" y="36"/>
                        <a:pt x="80" y="36"/>
                        <a:pt x="80" y="36"/>
                      </a:cubicBezTo>
                      <a:cubicBezTo>
                        <a:pt x="80" y="36"/>
                        <a:pt x="80" y="36"/>
                        <a:pt x="80" y="36"/>
                      </a:cubicBezTo>
                      <a:cubicBezTo>
                        <a:pt x="80" y="36"/>
                        <a:pt x="80" y="36"/>
                        <a:pt x="80" y="36"/>
                      </a:cubicBezTo>
                      <a:cubicBezTo>
                        <a:pt x="80" y="36"/>
                        <a:pt x="80" y="36"/>
                        <a:pt x="80" y="36"/>
                      </a:cubicBezTo>
                      <a:cubicBezTo>
                        <a:pt x="80" y="37"/>
                        <a:pt x="80" y="37"/>
                        <a:pt x="80" y="37"/>
                      </a:cubicBezTo>
                      <a:cubicBezTo>
                        <a:pt x="80" y="37"/>
                        <a:pt x="80" y="37"/>
                        <a:pt x="80" y="37"/>
                      </a:cubicBezTo>
                      <a:cubicBezTo>
                        <a:pt x="80" y="37"/>
                        <a:pt x="80" y="37"/>
                        <a:pt x="80" y="37"/>
                      </a:cubicBezTo>
                      <a:cubicBezTo>
                        <a:pt x="80" y="37"/>
                        <a:pt x="80" y="37"/>
                        <a:pt x="80" y="37"/>
                      </a:cubicBezTo>
                      <a:cubicBezTo>
                        <a:pt x="79" y="38"/>
                        <a:pt x="79" y="38"/>
                        <a:pt x="79" y="38"/>
                      </a:cubicBezTo>
                      <a:cubicBezTo>
                        <a:pt x="79" y="39"/>
                        <a:pt x="79" y="39"/>
                        <a:pt x="79" y="39"/>
                      </a:cubicBezTo>
                      <a:cubicBezTo>
                        <a:pt x="79" y="39"/>
                        <a:pt x="79" y="39"/>
                        <a:pt x="79" y="39"/>
                      </a:cubicBezTo>
                      <a:cubicBezTo>
                        <a:pt x="79" y="40"/>
                        <a:pt x="79" y="40"/>
                        <a:pt x="79" y="40"/>
                      </a:cubicBezTo>
                      <a:cubicBezTo>
                        <a:pt x="80" y="41"/>
                        <a:pt x="80" y="41"/>
                        <a:pt x="80" y="41"/>
                      </a:cubicBezTo>
                      <a:cubicBezTo>
                        <a:pt x="80" y="41"/>
                        <a:pt x="80" y="41"/>
                        <a:pt x="80" y="41"/>
                      </a:cubicBezTo>
                      <a:cubicBezTo>
                        <a:pt x="81" y="41"/>
                        <a:pt x="81" y="41"/>
                        <a:pt x="81" y="41"/>
                      </a:cubicBezTo>
                      <a:cubicBezTo>
                        <a:pt x="81" y="41"/>
                        <a:pt x="81" y="41"/>
                        <a:pt x="81" y="41"/>
                      </a:cubicBezTo>
                      <a:cubicBezTo>
                        <a:pt x="82" y="40"/>
                        <a:pt x="82" y="40"/>
                        <a:pt x="82" y="40"/>
                      </a:cubicBezTo>
                      <a:cubicBezTo>
                        <a:pt x="82" y="40"/>
                        <a:pt x="82" y="40"/>
                        <a:pt x="82" y="40"/>
                      </a:cubicBezTo>
                      <a:cubicBezTo>
                        <a:pt x="82" y="39"/>
                        <a:pt x="82" y="39"/>
                        <a:pt x="82" y="39"/>
                      </a:cubicBezTo>
                      <a:cubicBezTo>
                        <a:pt x="82" y="39"/>
                        <a:pt x="82" y="39"/>
                        <a:pt x="82" y="39"/>
                      </a:cubicBezTo>
                      <a:cubicBezTo>
                        <a:pt x="82" y="39"/>
                        <a:pt x="82" y="39"/>
                        <a:pt x="82" y="39"/>
                      </a:cubicBezTo>
                      <a:cubicBezTo>
                        <a:pt x="82" y="39"/>
                        <a:pt x="82" y="39"/>
                        <a:pt x="82" y="39"/>
                      </a:cubicBezTo>
                      <a:cubicBezTo>
                        <a:pt x="82" y="39"/>
                        <a:pt x="82" y="39"/>
                        <a:pt x="82" y="39"/>
                      </a:cubicBezTo>
                      <a:cubicBezTo>
                        <a:pt x="82" y="38"/>
                        <a:pt x="82" y="38"/>
                        <a:pt x="82" y="38"/>
                      </a:cubicBezTo>
                      <a:cubicBezTo>
                        <a:pt x="82" y="38"/>
                        <a:pt x="82" y="38"/>
                        <a:pt x="82" y="38"/>
                      </a:cubicBezTo>
                      <a:cubicBezTo>
                        <a:pt x="83" y="37"/>
                        <a:pt x="83" y="37"/>
                        <a:pt x="83" y="37"/>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5"/>
                        <a:pt x="83" y="35"/>
                        <a:pt x="83" y="35"/>
                      </a:cubicBezTo>
                      <a:cubicBezTo>
                        <a:pt x="83" y="35"/>
                        <a:pt x="83" y="35"/>
                        <a:pt x="83" y="35"/>
                      </a:cubicBezTo>
                      <a:cubicBezTo>
                        <a:pt x="83" y="35"/>
                        <a:pt x="83" y="35"/>
                        <a:pt x="83" y="35"/>
                      </a:cubicBezTo>
                      <a:cubicBezTo>
                        <a:pt x="83" y="35"/>
                        <a:pt x="83" y="35"/>
                        <a:pt x="83" y="35"/>
                      </a:cubicBezTo>
                      <a:cubicBezTo>
                        <a:pt x="84" y="35"/>
                        <a:pt x="84" y="35"/>
                        <a:pt x="84" y="35"/>
                      </a:cubicBezTo>
                      <a:cubicBezTo>
                        <a:pt x="84" y="35"/>
                        <a:pt x="84" y="35"/>
                        <a:pt x="84" y="35"/>
                      </a:cubicBezTo>
                      <a:cubicBezTo>
                        <a:pt x="83" y="34"/>
                        <a:pt x="83" y="34"/>
                        <a:pt x="83" y="34"/>
                      </a:cubicBezTo>
                      <a:cubicBezTo>
                        <a:pt x="83" y="34"/>
                        <a:pt x="83" y="34"/>
                        <a:pt x="83" y="34"/>
                      </a:cubicBezTo>
                      <a:cubicBezTo>
                        <a:pt x="83" y="34"/>
                        <a:pt x="83" y="34"/>
                        <a:pt x="83" y="34"/>
                      </a:cubicBezTo>
                      <a:cubicBezTo>
                        <a:pt x="83" y="34"/>
                        <a:pt x="83" y="34"/>
                        <a:pt x="83" y="34"/>
                      </a:cubicBezTo>
                      <a:cubicBezTo>
                        <a:pt x="84" y="34"/>
                        <a:pt x="84" y="34"/>
                        <a:pt x="84" y="34"/>
                      </a:cubicBezTo>
                      <a:cubicBezTo>
                        <a:pt x="84" y="34"/>
                        <a:pt x="84" y="34"/>
                        <a:pt x="84" y="34"/>
                      </a:cubicBezTo>
                      <a:cubicBezTo>
                        <a:pt x="83" y="34"/>
                        <a:pt x="83" y="34"/>
                        <a:pt x="83" y="34"/>
                      </a:cubicBezTo>
                      <a:cubicBezTo>
                        <a:pt x="83" y="34"/>
                        <a:pt x="83" y="34"/>
                        <a:pt x="83" y="34"/>
                      </a:cubicBezTo>
                      <a:cubicBezTo>
                        <a:pt x="83" y="33"/>
                        <a:pt x="83" y="33"/>
                        <a:pt x="83" y="33"/>
                      </a:cubicBezTo>
                      <a:cubicBezTo>
                        <a:pt x="83" y="33"/>
                        <a:pt x="83" y="33"/>
                        <a:pt x="83" y="33"/>
                      </a:cubicBezTo>
                      <a:cubicBezTo>
                        <a:pt x="83" y="33"/>
                        <a:pt x="83" y="33"/>
                        <a:pt x="83" y="33"/>
                      </a:cubicBezTo>
                      <a:cubicBezTo>
                        <a:pt x="83" y="33"/>
                        <a:pt x="83" y="33"/>
                        <a:pt x="83" y="33"/>
                      </a:cubicBezTo>
                      <a:cubicBezTo>
                        <a:pt x="83" y="32"/>
                        <a:pt x="83" y="32"/>
                        <a:pt x="83" y="32"/>
                      </a:cubicBezTo>
                      <a:cubicBezTo>
                        <a:pt x="83" y="32"/>
                        <a:pt x="83" y="32"/>
                        <a:pt x="83" y="32"/>
                      </a:cubicBezTo>
                      <a:cubicBezTo>
                        <a:pt x="84" y="32"/>
                        <a:pt x="84" y="32"/>
                        <a:pt x="84" y="32"/>
                      </a:cubicBezTo>
                      <a:cubicBezTo>
                        <a:pt x="84" y="33"/>
                        <a:pt x="84" y="33"/>
                        <a:pt x="84" y="33"/>
                      </a:cubicBezTo>
                      <a:cubicBezTo>
                        <a:pt x="84" y="32"/>
                        <a:pt x="84" y="32"/>
                        <a:pt x="84" y="32"/>
                      </a:cubicBezTo>
                      <a:cubicBezTo>
                        <a:pt x="84" y="32"/>
                        <a:pt x="84" y="32"/>
                        <a:pt x="84" y="32"/>
                      </a:cubicBezTo>
                      <a:close/>
                      <a:moveTo>
                        <a:pt x="86" y="30"/>
                      </a:moveTo>
                      <a:cubicBezTo>
                        <a:pt x="86" y="30"/>
                        <a:pt x="86" y="30"/>
                        <a:pt x="86" y="30"/>
                      </a:cubicBezTo>
                      <a:cubicBezTo>
                        <a:pt x="86" y="29"/>
                        <a:pt x="86" y="29"/>
                        <a:pt x="86" y="29"/>
                      </a:cubicBezTo>
                      <a:cubicBezTo>
                        <a:pt x="86" y="29"/>
                        <a:pt x="86" y="29"/>
                        <a:pt x="86" y="29"/>
                      </a:cubicBezTo>
                      <a:cubicBezTo>
                        <a:pt x="85" y="29"/>
                        <a:pt x="85" y="29"/>
                        <a:pt x="85" y="29"/>
                      </a:cubicBezTo>
                      <a:cubicBezTo>
                        <a:pt x="85" y="29"/>
                        <a:pt x="85" y="29"/>
                        <a:pt x="85" y="29"/>
                      </a:cubicBezTo>
                      <a:cubicBezTo>
                        <a:pt x="85" y="29"/>
                        <a:pt x="85" y="29"/>
                        <a:pt x="85" y="29"/>
                      </a:cubicBezTo>
                      <a:cubicBezTo>
                        <a:pt x="85" y="29"/>
                        <a:pt x="85" y="29"/>
                        <a:pt x="85" y="29"/>
                      </a:cubicBezTo>
                      <a:cubicBezTo>
                        <a:pt x="85" y="29"/>
                        <a:pt x="85" y="29"/>
                        <a:pt x="85" y="29"/>
                      </a:cubicBezTo>
                      <a:cubicBezTo>
                        <a:pt x="84" y="28"/>
                        <a:pt x="84" y="28"/>
                        <a:pt x="84" y="28"/>
                      </a:cubicBezTo>
                      <a:cubicBezTo>
                        <a:pt x="84" y="29"/>
                        <a:pt x="84" y="29"/>
                        <a:pt x="84" y="29"/>
                      </a:cubicBezTo>
                      <a:cubicBezTo>
                        <a:pt x="84" y="29"/>
                        <a:pt x="84" y="29"/>
                        <a:pt x="84" y="29"/>
                      </a:cubicBezTo>
                      <a:cubicBezTo>
                        <a:pt x="84" y="29"/>
                        <a:pt x="84" y="29"/>
                        <a:pt x="84" y="29"/>
                      </a:cubicBezTo>
                      <a:cubicBezTo>
                        <a:pt x="84" y="30"/>
                        <a:pt x="84" y="30"/>
                        <a:pt x="84" y="30"/>
                      </a:cubicBezTo>
                      <a:cubicBezTo>
                        <a:pt x="84" y="30"/>
                        <a:pt x="84" y="30"/>
                        <a:pt x="84" y="30"/>
                      </a:cubicBezTo>
                      <a:cubicBezTo>
                        <a:pt x="84" y="30"/>
                        <a:pt x="84" y="30"/>
                        <a:pt x="84" y="30"/>
                      </a:cubicBezTo>
                      <a:cubicBezTo>
                        <a:pt x="84" y="30"/>
                        <a:pt x="84" y="30"/>
                        <a:pt x="84" y="30"/>
                      </a:cubicBezTo>
                      <a:cubicBezTo>
                        <a:pt x="84" y="30"/>
                        <a:pt x="84" y="30"/>
                        <a:pt x="84" y="30"/>
                      </a:cubicBezTo>
                      <a:cubicBezTo>
                        <a:pt x="85" y="30"/>
                        <a:pt x="85" y="30"/>
                        <a:pt x="85" y="30"/>
                      </a:cubicBezTo>
                      <a:cubicBezTo>
                        <a:pt x="86" y="30"/>
                        <a:pt x="86" y="30"/>
                        <a:pt x="86" y="30"/>
                      </a:cubicBezTo>
                      <a:cubicBezTo>
                        <a:pt x="86" y="30"/>
                        <a:pt x="86" y="30"/>
                        <a:pt x="86" y="30"/>
                      </a:cubicBezTo>
                      <a:close/>
                      <a:moveTo>
                        <a:pt x="80" y="41"/>
                      </a:moveTo>
                      <a:cubicBezTo>
                        <a:pt x="80" y="41"/>
                        <a:pt x="80" y="41"/>
                        <a:pt x="80" y="41"/>
                      </a:cubicBezTo>
                      <a:cubicBezTo>
                        <a:pt x="79" y="41"/>
                        <a:pt x="79" y="41"/>
                        <a:pt x="79" y="41"/>
                      </a:cubicBezTo>
                      <a:cubicBezTo>
                        <a:pt x="79" y="40"/>
                        <a:pt x="79" y="40"/>
                        <a:pt x="79" y="40"/>
                      </a:cubicBezTo>
                      <a:cubicBezTo>
                        <a:pt x="78" y="40"/>
                        <a:pt x="78" y="40"/>
                        <a:pt x="78" y="40"/>
                      </a:cubicBezTo>
                      <a:cubicBezTo>
                        <a:pt x="78" y="40"/>
                        <a:pt x="78" y="40"/>
                        <a:pt x="78" y="40"/>
                      </a:cubicBezTo>
                      <a:cubicBezTo>
                        <a:pt x="78" y="41"/>
                        <a:pt x="78" y="41"/>
                        <a:pt x="78" y="41"/>
                      </a:cubicBezTo>
                      <a:cubicBezTo>
                        <a:pt x="78" y="40"/>
                        <a:pt x="78" y="40"/>
                        <a:pt x="78" y="40"/>
                      </a:cubicBezTo>
                      <a:cubicBezTo>
                        <a:pt x="77" y="41"/>
                        <a:pt x="77" y="41"/>
                        <a:pt x="77" y="41"/>
                      </a:cubicBezTo>
                      <a:cubicBezTo>
                        <a:pt x="77" y="41"/>
                        <a:pt x="77" y="41"/>
                        <a:pt x="77" y="41"/>
                      </a:cubicBezTo>
                      <a:cubicBezTo>
                        <a:pt x="77" y="41"/>
                        <a:pt x="77" y="41"/>
                        <a:pt x="77" y="41"/>
                      </a:cubicBezTo>
                      <a:cubicBezTo>
                        <a:pt x="77" y="41"/>
                        <a:pt x="77" y="41"/>
                        <a:pt x="77" y="41"/>
                      </a:cubicBezTo>
                      <a:cubicBezTo>
                        <a:pt x="76" y="41"/>
                        <a:pt x="76" y="41"/>
                        <a:pt x="76" y="41"/>
                      </a:cubicBezTo>
                      <a:cubicBezTo>
                        <a:pt x="76" y="42"/>
                        <a:pt x="76" y="42"/>
                        <a:pt x="76" y="42"/>
                      </a:cubicBezTo>
                      <a:cubicBezTo>
                        <a:pt x="76" y="42"/>
                        <a:pt x="76" y="42"/>
                        <a:pt x="76" y="42"/>
                      </a:cubicBezTo>
                      <a:cubicBezTo>
                        <a:pt x="75" y="43"/>
                        <a:pt x="75" y="43"/>
                        <a:pt x="75" y="43"/>
                      </a:cubicBezTo>
                      <a:cubicBezTo>
                        <a:pt x="75" y="44"/>
                        <a:pt x="75" y="44"/>
                        <a:pt x="75" y="44"/>
                      </a:cubicBezTo>
                      <a:cubicBezTo>
                        <a:pt x="75" y="44"/>
                        <a:pt x="75" y="44"/>
                        <a:pt x="75" y="44"/>
                      </a:cubicBezTo>
                      <a:cubicBezTo>
                        <a:pt x="75" y="44"/>
                        <a:pt x="75" y="44"/>
                        <a:pt x="75" y="44"/>
                      </a:cubicBezTo>
                      <a:cubicBezTo>
                        <a:pt x="75" y="45"/>
                        <a:pt x="75" y="45"/>
                        <a:pt x="75" y="45"/>
                      </a:cubicBezTo>
                      <a:cubicBezTo>
                        <a:pt x="75" y="45"/>
                        <a:pt x="75" y="45"/>
                        <a:pt x="75" y="45"/>
                      </a:cubicBezTo>
                      <a:cubicBezTo>
                        <a:pt x="74" y="45"/>
                        <a:pt x="74" y="45"/>
                        <a:pt x="74" y="45"/>
                      </a:cubicBezTo>
                      <a:cubicBezTo>
                        <a:pt x="74" y="46"/>
                        <a:pt x="74" y="46"/>
                        <a:pt x="74" y="46"/>
                      </a:cubicBezTo>
                      <a:cubicBezTo>
                        <a:pt x="73" y="46"/>
                        <a:pt x="73" y="46"/>
                        <a:pt x="73" y="46"/>
                      </a:cubicBezTo>
                      <a:cubicBezTo>
                        <a:pt x="73" y="47"/>
                        <a:pt x="73" y="47"/>
                        <a:pt x="73" y="47"/>
                      </a:cubicBezTo>
                      <a:cubicBezTo>
                        <a:pt x="73" y="47"/>
                        <a:pt x="73" y="47"/>
                        <a:pt x="73" y="47"/>
                      </a:cubicBezTo>
                      <a:cubicBezTo>
                        <a:pt x="72" y="48"/>
                        <a:pt x="72" y="48"/>
                        <a:pt x="72" y="48"/>
                      </a:cubicBezTo>
                      <a:cubicBezTo>
                        <a:pt x="72" y="48"/>
                        <a:pt x="72" y="48"/>
                        <a:pt x="72" y="48"/>
                      </a:cubicBezTo>
                      <a:cubicBezTo>
                        <a:pt x="72" y="48"/>
                        <a:pt x="72" y="48"/>
                        <a:pt x="72" y="48"/>
                      </a:cubicBezTo>
                      <a:cubicBezTo>
                        <a:pt x="71" y="48"/>
                        <a:pt x="71" y="48"/>
                        <a:pt x="71" y="48"/>
                      </a:cubicBezTo>
                      <a:cubicBezTo>
                        <a:pt x="71" y="48"/>
                        <a:pt x="71" y="48"/>
                        <a:pt x="71" y="48"/>
                      </a:cubicBezTo>
                      <a:cubicBezTo>
                        <a:pt x="71" y="47"/>
                        <a:pt x="71" y="47"/>
                        <a:pt x="71" y="47"/>
                      </a:cubicBezTo>
                      <a:cubicBezTo>
                        <a:pt x="71" y="47"/>
                        <a:pt x="71" y="47"/>
                        <a:pt x="71" y="47"/>
                      </a:cubicBezTo>
                      <a:cubicBezTo>
                        <a:pt x="71" y="47"/>
                        <a:pt x="71" y="47"/>
                        <a:pt x="71" y="47"/>
                      </a:cubicBezTo>
                      <a:cubicBezTo>
                        <a:pt x="71" y="46"/>
                        <a:pt x="71" y="46"/>
                        <a:pt x="71" y="46"/>
                      </a:cubicBezTo>
                      <a:cubicBezTo>
                        <a:pt x="71" y="46"/>
                        <a:pt x="71" y="46"/>
                        <a:pt x="71" y="46"/>
                      </a:cubicBezTo>
                      <a:cubicBezTo>
                        <a:pt x="71" y="46"/>
                        <a:pt x="71" y="46"/>
                        <a:pt x="71" y="46"/>
                      </a:cubicBezTo>
                      <a:cubicBezTo>
                        <a:pt x="71" y="46"/>
                        <a:pt x="71" y="46"/>
                        <a:pt x="71" y="46"/>
                      </a:cubicBezTo>
                      <a:cubicBezTo>
                        <a:pt x="71" y="45"/>
                        <a:pt x="71" y="45"/>
                        <a:pt x="71" y="45"/>
                      </a:cubicBezTo>
                      <a:cubicBezTo>
                        <a:pt x="71" y="45"/>
                        <a:pt x="71" y="45"/>
                        <a:pt x="71" y="45"/>
                      </a:cubicBezTo>
                      <a:cubicBezTo>
                        <a:pt x="71" y="45"/>
                        <a:pt x="71" y="45"/>
                        <a:pt x="71" y="45"/>
                      </a:cubicBezTo>
                      <a:cubicBezTo>
                        <a:pt x="71" y="45"/>
                        <a:pt x="71" y="45"/>
                        <a:pt x="71" y="45"/>
                      </a:cubicBezTo>
                      <a:cubicBezTo>
                        <a:pt x="71" y="45"/>
                        <a:pt x="71" y="45"/>
                        <a:pt x="71" y="45"/>
                      </a:cubicBezTo>
                      <a:cubicBezTo>
                        <a:pt x="71" y="44"/>
                        <a:pt x="71" y="44"/>
                        <a:pt x="71" y="44"/>
                      </a:cubicBezTo>
                      <a:cubicBezTo>
                        <a:pt x="71" y="44"/>
                        <a:pt x="71" y="44"/>
                        <a:pt x="71" y="44"/>
                      </a:cubicBezTo>
                      <a:cubicBezTo>
                        <a:pt x="71" y="44"/>
                        <a:pt x="71" y="44"/>
                        <a:pt x="71" y="44"/>
                      </a:cubicBezTo>
                      <a:cubicBezTo>
                        <a:pt x="72" y="44"/>
                        <a:pt x="72" y="44"/>
                        <a:pt x="72" y="44"/>
                      </a:cubicBezTo>
                      <a:cubicBezTo>
                        <a:pt x="72" y="43"/>
                        <a:pt x="72" y="43"/>
                        <a:pt x="72" y="43"/>
                      </a:cubicBezTo>
                      <a:cubicBezTo>
                        <a:pt x="72" y="43"/>
                        <a:pt x="72" y="43"/>
                        <a:pt x="72" y="43"/>
                      </a:cubicBezTo>
                      <a:cubicBezTo>
                        <a:pt x="72" y="43"/>
                        <a:pt x="72" y="43"/>
                        <a:pt x="72" y="43"/>
                      </a:cubicBezTo>
                      <a:cubicBezTo>
                        <a:pt x="72" y="43"/>
                        <a:pt x="72" y="43"/>
                        <a:pt x="72" y="43"/>
                      </a:cubicBezTo>
                      <a:cubicBezTo>
                        <a:pt x="72" y="42"/>
                        <a:pt x="72" y="42"/>
                        <a:pt x="72" y="42"/>
                      </a:cubicBezTo>
                      <a:cubicBezTo>
                        <a:pt x="72" y="42"/>
                        <a:pt x="72" y="42"/>
                        <a:pt x="72" y="42"/>
                      </a:cubicBezTo>
                      <a:cubicBezTo>
                        <a:pt x="73" y="41"/>
                        <a:pt x="73" y="41"/>
                        <a:pt x="73" y="41"/>
                      </a:cubicBezTo>
                      <a:cubicBezTo>
                        <a:pt x="73" y="41"/>
                        <a:pt x="73" y="41"/>
                        <a:pt x="73" y="41"/>
                      </a:cubicBezTo>
                      <a:cubicBezTo>
                        <a:pt x="73" y="40"/>
                        <a:pt x="73" y="40"/>
                        <a:pt x="73" y="40"/>
                      </a:cubicBezTo>
                      <a:cubicBezTo>
                        <a:pt x="73" y="40"/>
                        <a:pt x="73" y="40"/>
                        <a:pt x="73" y="40"/>
                      </a:cubicBezTo>
                      <a:cubicBezTo>
                        <a:pt x="74" y="39"/>
                        <a:pt x="74" y="39"/>
                        <a:pt x="74" y="39"/>
                      </a:cubicBezTo>
                      <a:cubicBezTo>
                        <a:pt x="75" y="39"/>
                        <a:pt x="75" y="39"/>
                        <a:pt x="75" y="39"/>
                      </a:cubicBezTo>
                      <a:cubicBezTo>
                        <a:pt x="75" y="39"/>
                        <a:pt x="75" y="39"/>
                        <a:pt x="75" y="39"/>
                      </a:cubicBezTo>
                      <a:cubicBezTo>
                        <a:pt x="75" y="38"/>
                        <a:pt x="75" y="38"/>
                        <a:pt x="75" y="38"/>
                      </a:cubicBezTo>
                      <a:cubicBezTo>
                        <a:pt x="76" y="38"/>
                        <a:pt x="76" y="38"/>
                        <a:pt x="76" y="38"/>
                      </a:cubicBezTo>
                      <a:cubicBezTo>
                        <a:pt x="76" y="38"/>
                        <a:pt x="76" y="38"/>
                        <a:pt x="76" y="38"/>
                      </a:cubicBezTo>
                      <a:cubicBezTo>
                        <a:pt x="75" y="37"/>
                        <a:pt x="75" y="37"/>
                        <a:pt x="75" y="37"/>
                      </a:cubicBezTo>
                      <a:cubicBezTo>
                        <a:pt x="75" y="37"/>
                        <a:pt x="75" y="37"/>
                        <a:pt x="75" y="37"/>
                      </a:cubicBezTo>
                      <a:cubicBezTo>
                        <a:pt x="76" y="37"/>
                        <a:pt x="76" y="37"/>
                        <a:pt x="76" y="37"/>
                      </a:cubicBezTo>
                      <a:cubicBezTo>
                        <a:pt x="76" y="36"/>
                        <a:pt x="76" y="36"/>
                        <a:pt x="76" y="36"/>
                      </a:cubicBezTo>
                      <a:cubicBezTo>
                        <a:pt x="76" y="36"/>
                        <a:pt x="76" y="36"/>
                        <a:pt x="76" y="36"/>
                      </a:cubicBezTo>
                      <a:cubicBezTo>
                        <a:pt x="75" y="36"/>
                        <a:pt x="75" y="36"/>
                        <a:pt x="75" y="36"/>
                      </a:cubicBezTo>
                      <a:cubicBezTo>
                        <a:pt x="75" y="36"/>
                        <a:pt x="75" y="36"/>
                        <a:pt x="75" y="36"/>
                      </a:cubicBezTo>
                      <a:cubicBezTo>
                        <a:pt x="75" y="36"/>
                        <a:pt x="75" y="36"/>
                        <a:pt x="75" y="36"/>
                      </a:cubicBezTo>
                      <a:cubicBezTo>
                        <a:pt x="75" y="35"/>
                        <a:pt x="75" y="35"/>
                        <a:pt x="75" y="35"/>
                      </a:cubicBezTo>
                      <a:cubicBezTo>
                        <a:pt x="74" y="35"/>
                        <a:pt x="74" y="35"/>
                        <a:pt x="74" y="35"/>
                      </a:cubicBezTo>
                      <a:cubicBezTo>
                        <a:pt x="74" y="35"/>
                        <a:pt x="74" y="35"/>
                        <a:pt x="74" y="35"/>
                      </a:cubicBezTo>
                      <a:cubicBezTo>
                        <a:pt x="74" y="35"/>
                        <a:pt x="74" y="35"/>
                        <a:pt x="74" y="35"/>
                      </a:cubicBezTo>
                      <a:cubicBezTo>
                        <a:pt x="74" y="35"/>
                        <a:pt x="74" y="35"/>
                        <a:pt x="74" y="35"/>
                      </a:cubicBezTo>
                      <a:cubicBezTo>
                        <a:pt x="74" y="34"/>
                        <a:pt x="74" y="34"/>
                        <a:pt x="74" y="34"/>
                      </a:cubicBezTo>
                      <a:cubicBezTo>
                        <a:pt x="74" y="34"/>
                        <a:pt x="74" y="34"/>
                        <a:pt x="74" y="34"/>
                      </a:cubicBezTo>
                      <a:cubicBezTo>
                        <a:pt x="74" y="33"/>
                        <a:pt x="74" y="33"/>
                        <a:pt x="74" y="33"/>
                      </a:cubicBezTo>
                      <a:cubicBezTo>
                        <a:pt x="74" y="33"/>
                        <a:pt x="74" y="33"/>
                        <a:pt x="74" y="33"/>
                      </a:cubicBezTo>
                      <a:cubicBezTo>
                        <a:pt x="74" y="32"/>
                        <a:pt x="74" y="32"/>
                        <a:pt x="74" y="32"/>
                      </a:cubicBezTo>
                      <a:cubicBezTo>
                        <a:pt x="74" y="32"/>
                        <a:pt x="74" y="32"/>
                        <a:pt x="74" y="32"/>
                      </a:cubicBezTo>
                      <a:cubicBezTo>
                        <a:pt x="74" y="31"/>
                        <a:pt x="74" y="31"/>
                        <a:pt x="74" y="31"/>
                      </a:cubicBezTo>
                      <a:cubicBezTo>
                        <a:pt x="75" y="31"/>
                        <a:pt x="75" y="31"/>
                        <a:pt x="75" y="31"/>
                      </a:cubicBezTo>
                      <a:cubicBezTo>
                        <a:pt x="75" y="31"/>
                        <a:pt x="75" y="31"/>
                        <a:pt x="75"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3" y="31"/>
                        <a:pt x="73" y="31"/>
                        <a:pt x="73" y="31"/>
                      </a:cubicBezTo>
                      <a:cubicBezTo>
                        <a:pt x="73" y="31"/>
                        <a:pt x="73" y="31"/>
                        <a:pt x="73" y="31"/>
                      </a:cubicBezTo>
                      <a:cubicBezTo>
                        <a:pt x="73" y="31"/>
                        <a:pt x="73" y="31"/>
                        <a:pt x="73" y="31"/>
                      </a:cubicBezTo>
                      <a:cubicBezTo>
                        <a:pt x="73" y="31"/>
                        <a:pt x="73" y="31"/>
                        <a:pt x="73" y="31"/>
                      </a:cubicBezTo>
                      <a:cubicBezTo>
                        <a:pt x="72" y="31"/>
                        <a:pt x="72" y="31"/>
                        <a:pt x="72" y="31"/>
                      </a:cubicBezTo>
                      <a:cubicBezTo>
                        <a:pt x="72" y="31"/>
                        <a:pt x="72" y="31"/>
                        <a:pt x="72" y="31"/>
                      </a:cubicBezTo>
                      <a:cubicBezTo>
                        <a:pt x="72" y="31"/>
                        <a:pt x="72" y="31"/>
                        <a:pt x="72" y="31"/>
                      </a:cubicBezTo>
                      <a:cubicBezTo>
                        <a:pt x="72" y="31"/>
                        <a:pt x="72" y="31"/>
                        <a:pt x="72" y="31"/>
                      </a:cubicBezTo>
                      <a:cubicBezTo>
                        <a:pt x="72" y="31"/>
                        <a:pt x="72" y="31"/>
                        <a:pt x="72" y="31"/>
                      </a:cubicBezTo>
                      <a:cubicBezTo>
                        <a:pt x="72" y="31"/>
                        <a:pt x="72" y="31"/>
                        <a:pt x="72" y="31"/>
                      </a:cubicBezTo>
                      <a:cubicBezTo>
                        <a:pt x="71" y="31"/>
                        <a:pt x="71" y="31"/>
                        <a:pt x="71" y="31"/>
                      </a:cubicBezTo>
                      <a:cubicBezTo>
                        <a:pt x="71" y="31"/>
                        <a:pt x="71" y="31"/>
                        <a:pt x="71" y="31"/>
                      </a:cubicBezTo>
                      <a:cubicBezTo>
                        <a:pt x="71" y="31"/>
                        <a:pt x="71" y="31"/>
                        <a:pt x="71" y="31"/>
                      </a:cubicBezTo>
                      <a:cubicBezTo>
                        <a:pt x="71" y="31"/>
                        <a:pt x="71" y="31"/>
                        <a:pt x="71" y="31"/>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2" y="29"/>
                        <a:pt x="72" y="29"/>
                        <a:pt x="72" y="29"/>
                      </a:cubicBezTo>
                      <a:cubicBezTo>
                        <a:pt x="72" y="29"/>
                        <a:pt x="72" y="29"/>
                        <a:pt x="72" y="29"/>
                      </a:cubicBezTo>
                      <a:cubicBezTo>
                        <a:pt x="72" y="29"/>
                        <a:pt x="72" y="29"/>
                        <a:pt x="72" y="29"/>
                      </a:cubicBezTo>
                      <a:cubicBezTo>
                        <a:pt x="72" y="29"/>
                        <a:pt x="72" y="29"/>
                        <a:pt x="72" y="29"/>
                      </a:cubicBezTo>
                      <a:cubicBezTo>
                        <a:pt x="72" y="29"/>
                        <a:pt x="72" y="29"/>
                        <a:pt x="72" y="29"/>
                      </a:cubicBezTo>
                      <a:cubicBezTo>
                        <a:pt x="72" y="28"/>
                        <a:pt x="72" y="28"/>
                        <a:pt x="72" y="28"/>
                      </a:cubicBezTo>
                      <a:cubicBezTo>
                        <a:pt x="72" y="28"/>
                        <a:pt x="72" y="28"/>
                        <a:pt x="72" y="28"/>
                      </a:cubicBezTo>
                      <a:cubicBezTo>
                        <a:pt x="72" y="28"/>
                        <a:pt x="72" y="28"/>
                        <a:pt x="72" y="28"/>
                      </a:cubicBezTo>
                      <a:cubicBezTo>
                        <a:pt x="72" y="28"/>
                        <a:pt x="72" y="28"/>
                        <a:pt x="72" y="28"/>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6"/>
                        <a:pt x="72" y="26"/>
                        <a:pt x="72" y="26"/>
                      </a:cubicBezTo>
                      <a:cubicBezTo>
                        <a:pt x="72" y="26"/>
                        <a:pt x="72" y="26"/>
                        <a:pt x="72" y="26"/>
                      </a:cubicBezTo>
                      <a:cubicBezTo>
                        <a:pt x="72" y="26"/>
                        <a:pt x="72" y="26"/>
                        <a:pt x="72" y="26"/>
                      </a:cubicBezTo>
                      <a:cubicBezTo>
                        <a:pt x="72" y="26"/>
                        <a:pt x="72" y="26"/>
                        <a:pt x="72" y="26"/>
                      </a:cubicBezTo>
                      <a:cubicBezTo>
                        <a:pt x="72" y="25"/>
                        <a:pt x="72" y="25"/>
                        <a:pt x="72" y="25"/>
                      </a:cubicBezTo>
                      <a:cubicBezTo>
                        <a:pt x="71" y="25"/>
                        <a:pt x="71" y="25"/>
                        <a:pt x="71"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1" y="24"/>
                        <a:pt x="71" y="24"/>
                        <a:pt x="71" y="24"/>
                      </a:cubicBezTo>
                      <a:cubicBezTo>
                        <a:pt x="71" y="24"/>
                        <a:pt x="71" y="24"/>
                        <a:pt x="71" y="24"/>
                      </a:cubicBezTo>
                      <a:cubicBezTo>
                        <a:pt x="71" y="24"/>
                        <a:pt x="71" y="24"/>
                        <a:pt x="71" y="24"/>
                      </a:cubicBezTo>
                      <a:cubicBezTo>
                        <a:pt x="71" y="24"/>
                        <a:pt x="71" y="24"/>
                        <a:pt x="71" y="24"/>
                      </a:cubicBezTo>
                      <a:cubicBezTo>
                        <a:pt x="71" y="24"/>
                        <a:pt x="71" y="24"/>
                        <a:pt x="71" y="24"/>
                      </a:cubicBezTo>
                      <a:cubicBezTo>
                        <a:pt x="70" y="24"/>
                        <a:pt x="70" y="24"/>
                        <a:pt x="70" y="24"/>
                      </a:cubicBezTo>
                      <a:cubicBezTo>
                        <a:pt x="70" y="24"/>
                        <a:pt x="70" y="24"/>
                        <a:pt x="70" y="24"/>
                      </a:cubicBezTo>
                      <a:cubicBezTo>
                        <a:pt x="70" y="23"/>
                        <a:pt x="70" y="23"/>
                        <a:pt x="70" y="23"/>
                      </a:cubicBezTo>
                      <a:cubicBezTo>
                        <a:pt x="70" y="23"/>
                        <a:pt x="70" y="23"/>
                        <a:pt x="70" y="23"/>
                      </a:cubicBezTo>
                      <a:cubicBezTo>
                        <a:pt x="70" y="23"/>
                        <a:pt x="70" y="23"/>
                        <a:pt x="70"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8" y="23"/>
                        <a:pt x="68" y="23"/>
                        <a:pt x="68" y="23"/>
                      </a:cubicBezTo>
                      <a:cubicBezTo>
                        <a:pt x="68" y="23"/>
                        <a:pt x="68" y="23"/>
                        <a:pt x="68" y="23"/>
                      </a:cubicBezTo>
                      <a:cubicBezTo>
                        <a:pt x="68" y="23"/>
                        <a:pt x="68" y="23"/>
                        <a:pt x="68" y="23"/>
                      </a:cubicBezTo>
                      <a:cubicBezTo>
                        <a:pt x="68" y="23"/>
                        <a:pt x="68" y="23"/>
                        <a:pt x="68" y="23"/>
                      </a:cubicBezTo>
                      <a:cubicBezTo>
                        <a:pt x="67" y="23"/>
                        <a:pt x="67" y="23"/>
                        <a:pt x="67" y="23"/>
                      </a:cubicBezTo>
                      <a:cubicBezTo>
                        <a:pt x="67" y="23"/>
                        <a:pt x="67" y="23"/>
                        <a:pt x="67" y="23"/>
                      </a:cubicBezTo>
                      <a:cubicBezTo>
                        <a:pt x="67" y="23"/>
                        <a:pt x="67" y="23"/>
                        <a:pt x="67" y="23"/>
                      </a:cubicBezTo>
                      <a:cubicBezTo>
                        <a:pt x="67" y="23"/>
                        <a:pt x="67" y="23"/>
                        <a:pt x="67" y="23"/>
                      </a:cubicBezTo>
                      <a:cubicBezTo>
                        <a:pt x="67" y="23"/>
                        <a:pt x="67" y="23"/>
                        <a:pt x="67" y="23"/>
                      </a:cubicBezTo>
                      <a:cubicBezTo>
                        <a:pt x="67" y="22"/>
                        <a:pt x="67" y="22"/>
                        <a:pt x="67" y="22"/>
                      </a:cubicBezTo>
                      <a:cubicBezTo>
                        <a:pt x="67" y="22"/>
                        <a:pt x="67" y="22"/>
                        <a:pt x="67" y="22"/>
                      </a:cubicBezTo>
                      <a:cubicBezTo>
                        <a:pt x="67" y="22"/>
                        <a:pt x="67" y="22"/>
                        <a:pt x="67" y="22"/>
                      </a:cubicBezTo>
                      <a:cubicBezTo>
                        <a:pt x="67" y="22"/>
                        <a:pt x="67" y="22"/>
                        <a:pt x="67" y="22"/>
                      </a:cubicBezTo>
                      <a:cubicBezTo>
                        <a:pt x="67" y="22"/>
                        <a:pt x="67" y="22"/>
                        <a:pt x="67" y="22"/>
                      </a:cubicBezTo>
                      <a:cubicBezTo>
                        <a:pt x="67" y="22"/>
                        <a:pt x="67" y="22"/>
                        <a:pt x="67" y="22"/>
                      </a:cubicBezTo>
                      <a:cubicBezTo>
                        <a:pt x="67" y="21"/>
                        <a:pt x="67" y="21"/>
                        <a:pt x="67" y="21"/>
                      </a:cubicBezTo>
                      <a:cubicBezTo>
                        <a:pt x="67" y="21"/>
                        <a:pt x="67" y="21"/>
                        <a:pt x="67" y="21"/>
                      </a:cubicBezTo>
                      <a:cubicBezTo>
                        <a:pt x="67" y="20"/>
                        <a:pt x="67" y="20"/>
                        <a:pt x="67" y="20"/>
                      </a:cubicBezTo>
                      <a:cubicBezTo>
                        <a:pt x="67" y="20"/>
                        <a:pt x="67" y="20"/>
                        <a:pt x="67" y="20"/>
                      </a:cubicBezTo>
                      <a:cubicBezTo>
                        <a:pt x="67" y="20"/>
                        <a:pt x="67" y="20"/>
                        <a:pt x="67"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5" y="20"/>
                        <a:pt x="65" y="20"/>
                        <a:pt x="65" y="20"/>
                      </a:cubicBezTo>
                      <a:cubicBezTo>
                        <a:pt x="65" y="20"/>
                        <a:pt x="65" y="20"/>
                        <a:pt x="65" y="20"/>
                      </a:cubicBezTo>
                      <a:cubicBezTo>
                        <a:pt x="65" y="20"/>
                        <a:pt x="65" y="20"/>
                        <a:pt x="65" y="20"/>
                      </a:cubicBezTo>
                      <a:cubicBezTo>
                        <a:pt x="65" y="20"/>
                        <a:pt x="65" y="20"/>
                        <a:pt x="65" y="20"/>
                      </a:cubicBezTo>
                      <a:cubicBezTo>
                        <a:pt x="65" y="20"/>
                        <a:pt x="65" y="20"/>
                        <a:pt x="65" y="20"/>
                      </a:cubicBezTo>
                      <a:cubicBezTo>
                        <a:pt x="65" y="20"/>
                        <a:pt x="65" y="20"/>
                        <a:pt x="65" y="20"/>
                      </a:cubicBezTo>
                      <a:cubicBezTo>
                        <a:pt x="64" y="20"/>
                        <a:pt x="64" y="20"/>
                        <a:pt x="64" y="20"/>
                      </a:cubicBezTo>
                      <a:cubicBezTo>
                        <a:pt x="64" y="20"/>
                        <a:pt x="64" y="20"/>
                        <a:pt x="64" y="20"/>
                      </a:cubicBezTo>
                      <a:cubicBezTo>
                        <a:pt x="64" y="20"/>
                        <a:pt x="64" y="20"/>
                        <a:pt x="64" y="20"/>
                      </a:cubicBezTo>
                      <a:cubicBezTo>
                        <a:pt x="64" y="20"/>
                        <a:pt x="64" y="20"/>
                        <a:pt x="64" y="20"/>
                      </a:cubicBezTo>
                      <a:cubicBezTo>
                        <a:pt x="63" y="19"/>
                        <a:pt x="63" y="19"/>
                        <a:pt x="63" y="19"/>
                      </a:cubicBezTo>
                      <a:cubicBezTo>
                        <a:pt x="63" y="19"/>
                        <a:pt x="63" y="19"/>
                        <a:pt x="63" y="19"/>
                      </a:cubicBezTo>
                      <a:cubicBezTo>
                        <a:pt x="63" y="19"/>
                        <a:pt x="63" y="19"/>
                        <a:pt x="63" y="19"/>
                      </a:cubicBezTo>
                      <a:cubicBezTo>
                        <a:pt x="63" y="20"/>
                        <a:pt x="63" y="20"/>
                        <a:pt x="63" y="20"/>
                      </a:cubicBezTo>
                      <a:cubicBezTo>
                        <a:pt x="63" y="20"/>
                        <a:pt x="63" y="20"/>
                        <a:pt x="63" y="20"/>
                      </a:cubicBezTo>
                      <a:cubicBezTo>
                        <a:pt x="62" y="20"/>
                        <a:pt x="62" y="20"/>
                        <a:pt x="62" y="20"/>
                      </a:cubicBezTo>
                      <a:cubicBezTo>
                        <a:pt x="62" y="19"/>
                        <a:pt x="62" y="19"/>
                        <a:pt x="62" y="19"/>
                      </a:cubicBezTo>
                      <a:cubicBezTo>
                        <a:pt x="62" y="19"/>
                        <a:pt x="62" y="19"/>
                        <a:pt x="62" y="19"/>
                      </a:cubicBezTo>
                      <a:cubicBezTo>
                        <a:pt x="62" y="19"/>
                        <a:pt x="62" y="19"/>
                        <a:pt x="62" y="19"/>
                      </a:cubicBezTo>
                      <a:cubicBezTo>
                        <a:pt x="62" y="19"/>
                        <a:pt x="62" y="19"/>
                        <a:pt x="62"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20"/>
                        <a:pt x="60" y="20"/>
                        <a:pt x="60" y="20"/>
                      </a:cubicBezTo>
                      <a:cubicBezTo>
                        <a:pt x="59" y="20"/>
                        <a:pt x="59" y="20"/>
                        <a:pt x="59" y="20"/>
                      </a:cubicBezTo>
                      <a:cubicBezTo>
                        <a:pt x="59" y="20"/>
                        <a:pt x="59" y="20"/>
                        <a:pt x="59" y="20"/>
                      </a:cubicBezTo>
                      <a:cubicBezTo>
                        <a:pt x="59" y="19"/>
                        <a:pt x="59" y="19"/>
                        <a:pt x="59"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6" y="19"/>
                        <a:pt x="56" y="19"/>
                        <a:pt x="56" y="19"/>
                      </a:cubicBezTo>
                      <a:cubicBezTo>
                        <a:pt x="55" y="19"/>
                        <a:pt x="54" y="18"/>
                        <a:pt x="52" y="17"/>
                      </a:cubicBezTo>
                      <a:cubicBezTo>
                        <a:pt x="48" y="17"/>
                        <a:pt x="43" y="16"/>
                        <a:pt x="38" y="15"/>
                      </a:cubicBezTo>
                      <a:cubicBezTo>
                        <a:pt x="38" y="15"/>
                        <a:pt x="38" y="15"/>
                        <a:pt x="38" y="15"/>
                      </a:cubicBezTo>
                      <a:cubicBezTo>
                        <a:pt x="38" y="15"/>
                        <a:pt x="38" y="15"/>
                        <a:pt x="38" y="15"/>
                      </a:cubicBezTo>
                      <a:cubicBezTo>
                        <a:pt x="38" y="14"/>
                        <a:pt x="38" y="14"/>
                        <a:pt x="38" y="14"/>
                      </a:cubicBezTo>
                      <a:cubicBezTo>
                        <a:pt x="37" y="14"/>
                        <a:pt x="37" y="13"/>
                        <a:pt x="36" y="12"/>
                      </a:cubicBezTo>
                      <a:cubicBezTo>
                        <a:pt x="36" y="12"/>
                        <a:pt x="36" y="12"/>
                        <a:pt x="36" y="12"/>
                      </a:cubicBezTo>
                      <a:cubicBezTo>
                        <a:pt x="36" y="12"/>
                        <a:pt x="36" y="12"/>
                        <a:pt x="36" y="12"/>
                      </a:cubicBezTo>
                      <a:cubicBezTo>
                        <a:pt x="36" y="12"/>
                        <a:pt x="36" y="12"/>
                        <a:pt x="36" y="12"/>
                      </a:cubicBezTo>
                      <a:cubicBezTo>
                        <a:pt x="36" y="11"/>
                        <a:pt x="36" y="11"/>
                        <a:pt x="36" y="11"/>
                      </a:cubicBezTo>
                      <a:cubicBezTo>
                        <a:pt x="36" y="11"/>
                        <a:pt x="36" y="11"/>
                        <a:pt x="36" y="11"/>
                      </a:cubicBezTo>
                      <a:cubicBezTo>
                        <a:pt x="36" y="11"/>
                        <a:pt x="36" y="11"/>
                        <a:pt x="36"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3" y="10"/>
                        <a:pt x="33" y="10"/>
                        <a:pt x="33" y="10"/>
                      </a:cubicBezTo>
                      <a:cubicBezTo>
                        <a:pt x="33" y="10"/>
                        <a:pt x="33" y="10"/>
                        <a:pt x="33" y="10"/>
                      </a:cubicBezTo>
                      <a:cubicBezTo>
                        <a:pt x="33" y="10"/>
                        <a:pt x="33" y="10"/>
                        <a:pt x="33" y="10"/>
                      </a:cubicBezTo>
                      <a:cubicBezTo>
                        <a:pt x="33" y="10"/>
                        <a:pt x="33" y="10"/>
                        <a:pt x="33" y="10"/>
                      </a:cubicBezTo>
                      <a:cubicBezTo>
                        <a:pt x="32" y="10"/>
                        <a:pt x="32" y="10"/>
                        <a:pt x="32" y="10"/>
                      </a:cubicBezTo>
                      <a:cubicBezTo>
                        <a:pt x="31" y="10"/>
                        <a:pt x="31" y="10"/>
                        <a:pt x="31" y="10"/>
                      </a:cubicBezTo>
                      <a:cubicBezTo>
                        <a:pt x="30" y="9"/>
                        <a:pt x="30" y="9"/>
                        <a:pt x="30" y="9"/>
                      </a:cubicBezTo>
                      <a:cubicBezTo>
                        <a:pt x="29" y="8"/>
                        <a:pt x="29" y="8"/>
                        <a:pt x="29" y="8"/>
                      </a:cubicBezTo>
                      <a:cubicBezTo>
                        <a:pt x="28" y="8"/>
                        <a:pt x="28" y="8"/>
                        <a:pt x="28" y="8"/>
                      </a:cubicBezTo>
                      <a:cubicBezTo>
                        <a:pt x="29" y="8"/>
                        <a:pt x="29" y="8"/>
                        <a:pt x="29" y="8"/>
                      </a:cubicBezTo>
                      <a:cubicBezTo>
                        <a:pt x="29" y="9"/>
                        <a:pt x="29" y="9"/>
                        <a:pt x="29" y="9"/>
                      </a:cubicBezTo>
                      <a:cubicBezTo>
                        <a:pt x="29" y="9"/>
                        <a:pt x="29" y="9"/>
                        <a:pt x="29" y="9"/>
                      </a:cubicBezTo>
                      <a:cubicBezTo>
                        <a:pt x="29" y="9"/>
                        <a:pt x="29" y="9"/>
                        <a:pt x="29"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8" y="10"/>
                        <a:pt x="28" y="10"/>
                        <a:pt x="28" y="10"/>
                      </a:cubicBezTo>
                      <a:cubicBezTo>
                        <a:pt x="27" y="11"/>
                        <a:pt x="27" y="11"/>
                        <a:pt x="27" y="11"/>
                      </a:cubicBezTo>
                      <a:cubicBezTo>
                        <a:pt x="26" y="11"/>
                        <a:pt x="26" y="11"/>
                        <a:pt x="26" y="11"/>
                      </a:cubicBezTo>
                      <a:cubicBezTo>
                        <a:pt x="26" y="10"/>
                        <a:pt x="26" y="10"/>
                        <a:pt x="26" y="10"/>
                      </a:cubicBezTo>
                      <a:cubicBezTo>
                        <a:pt x="26" y="10"/>
                        <a:pt x="26" y="10"/>
                        <a:pt x="26" y="10"/>
                      </a:cubicBezTo>
                      <a:cubicBezTo>
                        <a:pt x="26" y="10"/>
                        <a:pt x="26" y="10"/>
                        <a:pt x="26" y="10"/>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7"/>
                        <a:pt x="27" y="7"/>
                        <a:pt x="27" y="7"/>
                      </a:cubicBezTo>
                      <a:cubicBezTo>
                        <a:pt x="27" y="7"/>
                        <a:pt x="27" y="7"/>
                        <a:pt x="27" y="7"/>
                      </a:cubicBezTo>
                      <a:cubicBezTo>
                        <a:pt x="27" y="6"/>
                        <a:pt x="27" y="6"/>
                        <a:pt x="27" y="6"/>
                      </a:cubicBezTo>
                      <a:cubicBezTo>
                        <a:pt x="27" y="6"/>
                        <a:pt x="27" y="6"/>
                        <a:pt x="27" y="6"/>
                      </a:cubicBezTo>
                      <a:cubicBezTo>
                        <a:pt x="27" y="6"/>
                        <a:pt x="27" y="6"/>
                        <a:pt x="27" y="6"/>
                      </a:cubicBezTo>
                      <a:cubicBezTo>
                        <a:pt x="28" y="5"/>
                        <a:pt x="28" y="5"/>
                        <a:pt x="28" y="5"/>
                      </a:cubicBezTo>
                      <a:cubicBezTo>
                        <a:pt x="28" y="5"/>
                        <a:pt x="28" y="5"/>
                        <a:pt x="28" y="5"/>
                      </a:cubicBezTo>
                      <a:cubicBezTo>
                        <a:pt x="28" y="5"/>
                        <a:pt x="28" y="5"/>
                        <a:pt x="28" y="5"/>
                      </a:cubicBezTo>
                      <a:cubicBezTo>
                        <a:pt x="28" y="5"/>
                        <a:pt x="28" y="5"/>
                        <a:pt x="28" y="5"/>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7" y="3"/>
                        <a:pt x="27" y="3"/>
                        <a:pt x="27" y="3"/>
                      </a:cubicBezTo>
                      <a:cubicBezTo>
                        <a:pt x="27" y="4"/>
                        <a:pt x="27" y="4"/>
                        <a:pt x="27" y="4"/>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6" y="4"/>
                        <a:pt x="26" y="4"/>
                        <a:pt x="26"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5"/>
                        <a:pt x="24" y="5"/>
                        <a:pt x="24" y="5"/>
                      </a:cubicBezTo>
                      <a:cubicBezTo>
                        <a:pt x="24" y="5"/>
                        <a:pt x="24" y="5"/>
                        <a:pt x="24" y="5"/>
                      </a:cubicBezTo>
                      <a:cubicBezTo>
                        <a:pt x="24" y="5"/>
                        <a:pt x="24" y="5"/>
                        <a:pt x="24" y="5"/>
                      </a:cubicBezTo>
                      <a:cubicBezTo>
                        <a:pt x="24" y="5"/>
                        <a:pt x="24" y="5"/>
                        <a:pt x="24" y="5"/>
                      </a:cubicBezTo>
                      <a:cubicBezTo>
                        <a:pt x="23" y="5"/>
                        <a:pt x="23" y="5"/>
                        <a:pt x="23" y="5"/>
                      </a:cubicBezTo>
                      <a:cubicBezTo>
                        <a:pt x="23" y="5"/>
                        <a:pt x="23" y="5"/>
                        <a:pt x="23" y="5"/>
                      </a:cubicBezTo>
                      <a:cubicBezTo>
                        <a:pt x="23" y="5"/>
                        <a:pt x="23" y="5"/>
                        <a:pt x="23" y="5"/>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2" y="5"/>
                        <a:pt x="22" y="5"/>
                        <a:pt x="22" y="5"/>
                      </a:cubicBezTo>
                      <a:cubicBezTo>
                        <a:pt x="22" y="6"/>
                        <a:pt x="22" y="6"/>
                        <a:pt x="22" y="6"/>
                      </a:cubicBezTo>
                      <a:cubicBezTo>
                        <a:pt x="22" y="5"/>
                        <a:pt x="22" y="5"/>
                        <a:pt x="22" y="5"/>
                      </a:cubicBezTo>
                      <a:cubicBezTo>
                        <a:pt x="22" y="5"/>
                        <a:pt x="22" y="5"/>
                        <a:pt x="22" y="5"/>
                      </a:cubicBezTo>
                      <a:cubicBezTo>
                        <a:pt x="22" y="5"/>
                        <a:pt x="22" y="5"/>
                        <a:pt x="22" y="5"/>
                      </a:cubicBezTo>
                      <a:cubicBezTo>
                        <a:pt x="21" y="6"/>
                        <a:pt x="21" y="6"/>
                        <a:pt x="21" y="6"/>
                      </a:cubicBezTo>
                      <a:cubicBezTo>
                        <a:pt x="20" y="7"/>
                        <a:pt x="20" y="7"/>
                        <a:pt x="20" y="7"/>
                      </a:cubicBezTo>
                      <a:cubicBezTo>
                        <a:pt x="19" y="7"/>
                        <a:pt x="19" y="7"/>
                        <a:pt x="19" y="7"/>
                      </a:cubicBezTo>
                      <a:cubicBezTo>
                        <a:pt x="19" y="7"/>
                        <a:pt x="19" y="7"/>
                        <a:pt x="19" y="7"/>
                      </a:cubicBezTo>
                      <a:cubicBezTo>
                        <a:pt x="18" y="8"/>
                        <a:pt x="18" y="8"/>
                        <a:pt x="18" y="8"/>
                      </a:cubicBezTo>
                      <a:cubicBezTo>
                        <a:pt x="17" y="8"/>
                        <a:pt x="17" y="8"/>
                        <a:pt x="17" y="8"/>
                      </a:cubicBezTo>
                      <a:cubicBezTo>
                        <a:pt x="14" y="9"/>
                        <a:pt x="14" y="9"/>
                        <a:pt x="14" y="9"/>
                      </a:cubicBezTo>
                      <a:cubicBezTo>
                        <a:pt x="12" y="10"/>
                        <a:pt x="12" y="10"/>
                        <a:pt x="12" y="10"/>
                      </a:cubicBezTo>
                      <a:cubicBezTo>
                        <a:pt x="12" y="10"/>
                        <a:pt x="12" y="10"/>
                        <a:pt x="12" y="10"/>
                      </a:cubicBezTo>
                      <a:cubicBezTo>
                        <a:pt x="11" y="9"/>
                        <a:pt x="11" y="9"/>
                        <a:pt x="11" y="9"/>
                      </a:cubicBezTo>
                      <a:cubicBezTo>
                        <a:pt x="11" y="9"/>
                        <a:pt x="11" y="9"/>
                        <a:pt x="11" y="9"/>
                      </a:cubicBezTo>
                      <a:cubicBezTo>
                        <a:pt x="10" y="9"/>
                        <a:pt x="10" y="9"/>
                        <a:pt x="10" y="9"/>
                      </a:cubicBezTo>
                      <a:cubicBezTo>
                        <a:pt x="10" y="9"/>
                        <a:pt x="10" y="9"/>
                        <a:pt x="10" y="9"/>
                      </a:cubicBezTo>
                      <a:cubicBezTo>
                        <a:pt x="10" y="9"/>
                        <a:pt x="10" y="9"/>
                        <a:pt x="10" y="9"/>
                      </a:cubicBezTo>
                      <a:cubicBezTo>
                        <a:pt x="10" y="8"/>
                        <a:pt x="10" y="8"/>
                        <a:pt x="10" y="8"/>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7" y="11"/>
                        <a:pt x="7" y="11"/>
                        <a:pt x="7" y="11"/>
                      </a:cubicBezTo>
                      <a:cubicBezTo>
                        <a:pt x="7" y="11"/>
                        <a:pt x="7" y="11"/>
                        <a:pt x="7" y="11"/>
                      </a:cubicBezTo>
                      <a:cubicBezTo>
                        <a:pt x="7" y="11"/>
                        <a:pt x="7" y="11"/>
                        <a:pt x="7" y="11"/>
                      </a:cubicBezTo>
                      <a:cubicBezTo>
                        <a:pt x="7" y="11"/>
                        <a:pt x="7" y="11"/>
                        <a:pt x="7" y="11"/>
                      </a:cubicBezTo>
                      <a:cubicBezTo>
                        <a:pt x="7" y="15"/>
                        <a:pt x="8" y="19"/>
                        <a:pt x="8" y="22"/>
                      </a:cubicBezTo>
                      <a:cubicBezTo>
                        <a:pt x="8" y="23"/>
                        <a:pt x="8" y="23"/>
                        <a:pt x="8" y="23"/>
                      </a:cubicBezTo>
                      <a:cubicBezTo>
                        <a:pt x="8" y="23"/>
                        <a:pt x="8" y="23"/>
                        <a:pt x="8" y="23"/>
                      </a:cubicBezTo>
                      <a:cubicBezTo>
                        <a:pt x="7" y="23"/>
                        <a:pt x="7" y="23"/>
                        <a:pt x="7" y="23"/>
                      </a:cubicBezTo>
                      <a:cubicBezTo>
                        <a:pt x="7" y="23"/>
                        <a:pt x="7" y="23"/>
                        <a:pt x="7" y="23"/>
                      </a:cubicBezTo>
                      <a:cubicBezTo>
                        <a:pt x="7" y="23"/>
                        <a:pt x="7" y="23"/>
                        <a:pt x="7" y="23"/>
                      </a:cubicBezTo>
                      <a:cubicBezTo>
                        <a:pt x="7" y="24"/>
                        <a:pt x="7" y="24"/>
                        <a:pt x="7" y="24"/>
                      </a:cubicBezTo>
                      <a:cubicBezTo>
                        <a:pt x="7" y="24"/>
                        <a:pt x="7" y="24"/>
                        <a:pt x="7" y="24"/>
                      </a:cubicBezTo>
                      <a:cubicBezTo>
                        <a:pt x="6" y="24"/>
                        <a:pt x="6" y="24"/>
                        <a:pt x="6" y="24"/>
                      </a:cubicBezTo>
                      <a:cubicBezTo>
                        <a:pt x="6" y="24"/>
                        <a:pt x="6" y="24"/>
                        <a:pt x="6" y="24"/>
                      </a:cubicBezTo>
                      <a:cubicBezTo>
                        <a:pt x="6" y="24"/>
                        <a:pt x="6" y="24"/>
                        <a:pt x="6" y="24"/>
                      </a:cubicBezTo>
                      <a:cubicBezTo>
                        <a:pt x="6" y="24"/>
                        <a:pt x="6" y="24"/>
                        <a:pt x="6" y="24"/>
                      </a:cubicBezTo>
                      <a:cubicBezTo>
                        <a:pt x="5" y="24"/>
                        <a:pt x="5" y="24"/>
                        <a:pt x="5" y="24"/>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4" y="25"/>
                        <a:pt x="4" y="25"/>
                        <a:pt x="4" y="25"/>
                      </a:cubicBezTo>
                      <a:cubicBezTo>
                        <a:pt x="4" y="25"/>
                        <a:pt x="4" y="25"/>
                        <a:pt x="4" y="25"/>
                      </a:cubicBezTo>
                      <a:cubicBezTo>
                        <a:pt x="4" y="25"/>
                        <a:pt x="4" y="25"/>
                        <a:pt x="4" y="25"/>
                      </a:cubicBezTo>
                      <a:cubicBezTo>
                        <a:pt x="4" y="25"/>
                        <a:pt x="4" y="25"/>
                        <a:pt x="4" y="25"/>
                      </a:cubicBezTo>
                      <a:cubicBezTo>
                        <a:pt x="3" y="26"/>
                        <a:pt x="3" y="26"/>
                        <a:pt x="3" y="26"/>
                      </a:cubicBezTo>
                      <a:cubicBezTo>
                        <a:pt x="3" y="26"/>
                        <a:pt x="3" y="26"/>
                        <a:pt x="3" y="26"/>
                      </a:cubicBezTo>
                      <a:cubicBezTo>
                        <a:pt x="2" y="26"/>
                        <a:pt x="2" y="26"/>
                        <a:pt x="2" y="26"/>
                      </a:cubicBezTo>
                      <a:cubicBezTo>
                        <a:pt x="2" y="27"/>
                        <a:pt x="2" y="27"/>
                        <a:pt x="2" y="27"/>
                      </a:cubicBezTo>
                      <a:cubicBezTo>
                        <a:pt x="2" y="28"/>
                        <a:pt x="2" y="28"/>
                        <a:pt x="2" y="28"/>
                      </a:cubicBezTo>
                      <a:cubicBezTo>
                        <a:pt x="2" y="29"/>
                        <a:pt x="2" y="29"/>
                        <a:pt x="2" y="29"/>
                      </a:cubicBezTo>
                      <a:cubicBezTo>
                        <a:pt x="1" y="29"/>
                        <a:pt x="1" y="29"/>
                        <a:pt x="1" y="29"/>
                      </a:cubicBezTo>
                      <a:cubicBezTo>
                        <a:pt x="0" y="30"/>
                        <a:pt x="0" y="30"/>
                        <a:pt x="0" y="30"/>
                      </a:cubicBezTo>
                      <a:cubicBezTo>
                        <a:pt x="0" y="31"/>
                        <a:pt x="0" y="31"/>
                        <a:pt x="0" y="31"/>
                      </a:cubicBezTo>
                      <a:cubicBezTo>
                        <a:pt x="0" y="31"/>
                        <a:pt x="0" y="31"/>
                        <a:pt x="0" y="31"/>
                      </a:cubicBezTo>
                      <a:cubicBezTo>
                        <a:pt x="0" y="33"/>
                        <a:pt x="0" y="33"/>
                        <a:pt x="0" y="33"/>
                      </a:cubicBezTo>
                      <a:cubicBezTo>
                        <a:pt x="0" y="33"/>
                        <a:pt x="0" y="33"/>
                        <a:pt x="0" y="33"/>
                      </a:cubicBezTo>
                      <a:cubicBezTo>
                        <a:pt x="1" y="33"/>
                        <a:pt x="1" y="33"/>
                        <a:pt x="1" y="33"/>
                      </a:cubicBezTo>
                      <a:cubicBezTo>
                        <a:pt x="2" y="33"/>
                        <a:pt x="2" y="33"/>
                        <a:pt x="2" y="33"/>
                      </a:cubicBezTo>
                      <a:cubicBezTo>
                        <a:pt x="2" y="33"/>
                        <a:pt x="2" y="33"/>
                        <a:pt x="2" y="33"/>
                      </a:cubicBezTo>
                      <a:cubicBezTo>
                        <a:pt x="2" y="34"/>
                        <a:pt x="2" y="34"/>
                        <a:pt x="2" y="34"/>
                      </a:cubicBezTo>
                      <a:cubicBezTo>
                        <a:pt x="3" y="34"/>
                        <a:pt x="3" y="34"/>
                        <a:pt x="3" y="34"/>
                      </a:cubicBezTo>
                      <a:cubicBezTo>
                        <a:pt x="3" y="35"/>
                        <a:pt x="3" y="35"/>
                        <a:pt x="3" y="35"/>
                      </a:cubicBezTo>
                      <a:cubicBezTo>
                        <a:pt x="3" y="35"/>
                        <a:pt x="3" y="35"/>
                        <a:pt x="3" y="35"/>
                      </a:cubicBezTo>
                      <a:cubicBezTo>
                        <a:pt x="3" y="35"/>
                        <a:pt x="3" y="35"/>
                        <a:pt x="3" y="35"/>
                      </a:cubicBezTo>
                      <a:cubicBezTo>
                        <a:pt x="4" y="36"/>
                        <a:pt x="4" y="36"/>
                        <a:pt x="4" y="36"/>
                      </a:cubicBezTo>
                      <a:cubicBezTo>
                        <a:pt x="4" y="36"/>
                        <a:pt x="4" y="36"/>
                        <a:pt x="4" y="36"/>
                      </a:cubicBezTo>
                      <a:cubicBezTo>
                        <a:pt x="4" y="36"/>
                        <a:pt x="4" y="36"/>
                        <a:pt x="4" y="36"/>
                      </a:cubicBezTo>
                      <a:cubicBezTo>
                        <a:pt x="3" y="37"/>
                        <a:pt x="3" y="37"/>
                        <a:pt x="3" y="37"/>
                      </a:cubicBezTo>
                      <a:cubicBezTo>
                        <a:pt x="3" y="37"/>
                        <a:pt x="3" y="38"/>
                        <a:pt x="3" y="38"/>
                      </a:cubicBezTo>
                      <a:cubicBezTo>
                        <a:pt x="3" y="38"/>
                        <a:pt x="3" y="38"/>
                        <a:pt x="3" y="38"/>
                      </a:cubicBezTo>
                      <a:cubicBezTo>
                        <a:pt x="3" y="38"/>
                        <a:pt x="3" y="38"/>
                        <a:pt x="3" y="38"/>
                      </a:cubicBezTo>
                      <a:cubicBezTo>
                        <a:pt x="3" y="39"/>
                        <a:pt x="3" y="39"/>
                        <a:pt x="3" y="39"/>
                      </a:cubicBezTo>
                      <a:cubicBezTo>
                        <a:pt x="2" y="39"/>
                        <a:pt x="2" y="39"/>
                        <a:pt x="2" y="39"/>
                      </a:cubicBezTo>
                      <a:cubicBezTo>
                        <a:pt x="2" y="39"/>
                        <a:pt x="2" y="39"/>
                        <a:pt x="2" y="39"/>
                      </a:cubicBezTo>
                      <a:cubicBezTo>
                        <a:pt x="2" y="40"/>
                        <a:pt x="2" y="40"/>
                        <a:pt x="2" y="40"/>
                      </a:cubicBezTo>
                      <a:cubicBezTo>
                        <a:pt x="2" y="41"/>
                        <a:pt x="2" y="41"/>
                        <a:pt x="2" y="41"/>
                      </a:cubicBezTo>
                      <a:cubicBezTo>
                        <a:pt x="2" y="41"/>
                        <a:pt x="2" y="41"/>
                        <a:pt x="2" y="41"/>
                      </a:cubicBezTo>
                      <a:cubicBezTo>
                        <a:pt x="2" y="41"/>
                        <a:pt x="2" y="41"/>
                        <a:pt x="2" y="41"/>
                      </a:cubicBezTo>
                      <a:cubicBezTo>
                        <a:pt x="3" y="42"/>
                        <a:pt x="3" y="42"/>
                        <a:pt x="3" y="42"/>
                      </a:cubicBezTo>
                      <a:cubicBezTo>
                        <a:pt x="3" y="42"/>
                        <a:pt x="3" y="42"/>
                        <a:pt x="3" y="42"/>
                      </a:cubicBezTo>
                      <a:cubicBezTo>
                        <a:pt x="3" y="43"/>
                        <a:pt x="3" y="43"/>
                        <a:pt x="3" y="43"/>
                      </a:cubicBezTo>
                      <a:cubicBezTo>
                        <a:pt x="3" y="43"/>
                        <a:pt x="3" y="43"/>
                        <a:pt x="3" y="43"/>
                      </a:cubicBezTo>
                      <a:cubicBezTo>
                        <a:pt x="2" y="43"/>
                        <a:pt x="2" y="43"/>
                        <a:pt x="2" y="43"/>
                      </a:cubicBezTo>
                      <a:cubicBezTo>
                        <a:pt x="2" y="43"/>
                        <a:pt x="2" y="43"/>
                        <a:pt x="2" y="43"/>
                      </a:cubicBezTo>
                      <a:cubicBezTo>
                        <a:pt x="2" y="44"/>
                        <a:pt x="2" y="44"/>
                        <a:pt x="2" y="44"/>
                      </a:cubicBezTo>
                      <a:cubicBezTo>
                        <a:pt x="3" y="44"/>
                        <a:pt x="3" y="44"/>
                        <a:pt x="3" y="44"/>
                      </a:cubicBezTo>
                      <a:cubicBezTo>
                        <a:pt x="3" y="45"/>
                        <a:pt x="3" y="45"/>
                        <a:pt x="3" y="45"/>
                      </a:cubicBezTo>
                      <a:cubicBezTo>
                        <a:pt x="3" y="46"/>
                        <a:pt x="3" y="46"/>
                        <a:pt x="3" y="46"/>
                      </a:cubicBezTo>
                      <a:cubicBezTo>
                        <a:pt x="3" y="46"/>
                        <a:pt x="3" y="46"/>
                        <a:pt x="3" y="46"/>
                      </a:cubicBezTo>
                      <a:cubicBezTo>
                        <a:pt x="3" y="47"/>
                        <a:pt x="3" y="47"/>
                        <a:pt x="3" y="47"/>
                      </a:cubicBezTo>
                      <a:cubicBezTo>
                        <a:pt x="3" y="47"/>
                        <a:pt x="3" y="47"/>
                        <a:pt x="3" y="47"/>
                      </a:cubicBezTo>
                      <a:cubicBezTo>
                        <a:pt x="3" y="47"/>
                        <a:pt x="3" y="47"/>
                        <a:pt x="3" y="47"/>
                      </a:cubicBezTo>
                      <a:cubicBezTo>
                        <a:pt x="3" y="48"/>
                        <a:pt x="3" y="48"/>
                        <a:pt x="3" y="48"/>
                      </a:cubicBezTo>
                      <a:cubicBezTo>
                        <a:pt x="3" y="48"/>
                        <a:pt x="3" y="48"/>
                        <a:pt x="3" y="48"/>
                      </a:cubicBezTo>
                      <a:cubicBezTo>
                        <a:pt x="2" y="50"/>
                        <a:pt x="2" y="50"/>
                        <a:pt x="2" y="50"/>
                      </a:cubicBezTo>
                      <a:cubicBezTo>
                        <a:pt x="3" y="50"/>
                        <a:pt x="3" y="50"/>
                        <a:pt x="3" y="50"/>
                      </a:cubicBezTo>
                      <a:cubicBezTo>
                        <a:pt x="4" y="50"/>
                        <a:pt x="4" y="50"/>
                        <a:pt x="4" y="50"/>
                      </a:cubicBezTo>
                      <a:cubicBezTo>
                        <a:pt x="5" y="51"/>
                        <a:pt x="5" y="51"/>
                        <a:pt x="5" y="51"/>
                      </a:cubicBezTo>
                      <a:cubicBezTo>
                        <a:pt x="5" y="52"/>
                        <a:pt x="5" y="52"/>
                        <a:pt x="5" y="52"/>
                      </a:cubicBezTo>
                      <a:cubicBezTo>
                        <a:pt x="5" y="52"/>
                        <a:pt x="5" y="52"/>
                        <a:pt x="5" y="52"/>
                      </a:cubicBezTo>
                      <a:cubicBezTo>
                        <a:pt x="5" y="52"/>
                        <a:pt x="5" y="52"/>
                        <a:pt x="5" y="52"/>
                      </a:cubicBezTo>
                      <a:cubicBezTo>
                        <a:pt x="5" y="52"/>
                        <a:pt x="5" y="52"/>
                        <a:pt x="5" y="52"/>
                      </a:cubicBezTo>
                      <a:cubicBezTo>
                        <a:pt x="6" y="52"/>
                        <a:pt x="6" y="52"/>
                        <a:pt x="6" y="52"/>
                      </a:cubicBezTo>
                      <a:cubicBezTo>
                        <a:pt x="8" y="53"/>
                        <a:pt x="8" y="53"/>
                        <a:pt x="8" y="53"/>
                      </a:cubicBezTo>
                      <a:cubicBezTo>
                        <a:pt x="9" y="53"/>
                        <a:pt x="9" y="53"/>
                        <a:pt x="9" y="53"/>
                      </a:cubicBezTo>
                      <a:cubicBezTo>
                        <a:pt x="9" y="53"/>
                        <a:pt x="9" y="53"/>
                        <a:pt x="9" y="53"/>
                      </a:cubicBezTo>
                      <a:cubicBezTo>
                        <a:pt x="10" y="54"/>
                        <a:pt x="10" y="54"/>
                        <a:pt x="10" y="54"/>
                      </a:cubicBezTo>
                      <a:cubicBezTo>
                        <a:pt x="10" y="54"/>
                        <a:pt x="10" y="54"/>
                        <a:pt x="10" y="54"/>
                      </a:cubicBezTo>
                      <a:cubicBezTo>
                        <a:pt x="10" y="55"/>
                        <a:pt x="10" y="55"/>
                        <a:pt x="10" y="55"/>
                      </a:cubicBezTo>
                      <a:cubicBezTo>
                        <a:pt x="10" y="55"/>
                        <a:pt x="10" y="55"/>
                        <a:pt x="10" y="55"/>
                      </a:cubicBezTo>
                      <a:cubicBezTo>
                        <a:pt x="11" y="55"/>
                        <a:pt x="11" y="55"/>
                        <a:pt x="11" y="55"/>
                      </a:cubicBezTo>
                      <a:cubicBezTo>
                        <a:pt x="12" y="55"/>
                        <a:pt x="12" y="55"/>
                        <a:pt x="12" y="55"/>
                      </a:cubicBezTo>
                      <a:cubicBezTo>
                        <a:pt x="13" y="55"/>
                        <a:pt x="13" y="55"/>
                        <a:pt x="13" y="55"/>
                      </a:cubicBezTo>
                      <a:cubicBezTo>
                        <a:pt x="15" y="57"/>
                        <a:pt x="15" y="57"/>
                        <a:pt x="15" y="57"/>
                      </a:cubicBezTo>
                      <a:cubicBezTo>
                        <a:pt x="16" y="58"/>
                        <a:pt x="16" y="58"/>
                        <a:pt x="16" y="58"/>
                      </a:cubicBezTo>
                      <a:cubicBezTo>
                        <a:pt x="17" y="60"/>
                        <a:pt x="17" y="60"/>
                        <a:pt x="17" y="60"/>
                      </a:cubicBezTo>
                      <a:cubicBezTo>
                        <a:pt x="17" y="60"/>
                        <a:pt x="17" y="60"/>
                        <a:pt x="17" y="60"/>
                      </a:cubicBezTo>
                      <a:cubicBezTo>
                        <a:pt x="18" y="61"/>
                        <a:pt x="18" y="61"/>
                        <a:pt x="18" y="61"/>
                      </a:cubicBezTo>
                      <a:cubicBezTo>
                        <a:pt x="20" y="62"/>
                        <a:pt x="20" y="62"/>
                        <a:pt x="20" y="62"/>
                      </a:cubicBezTo>
                      <a:cubicBezTo>
                        <a:pt x="20" y="62"/>
                        <a:pt x="20" y="62"/>
                        <a:pt x="20" y="62"/>
                      </a:cubicBezTo>
                      <a:cubicBezTo>
                        <a:pt x="20" y="62"/>
                        <a:pt x="20" y="62"/>
                        <a:pt x="20" y="62"/>
                      </a:cubicBezTo>
                      <a:cubicBezTo>
                        <a:pt x="22" y="62"/>
                        <a:pt x="22" y="62"/>
                        <a:pt x="22" y="62"/>
                      </a:cubicBezTo>
                      <a:cubicBezTo>
                        <a:pt x="22" y="62"/>
                        <a:pt x="22" y="62"/>
                        <a:pt x="22" y="62"/>
                      </a:cubicBezTo>
                      <a:cubicBezTo>
                        <a:pt x="23" y="63"/>
                        <a:pt x="23" y="63"/>
                        <a:pt x="23" y="63"/>
                      </a:cubicBezTo>
                      <a:cubicBezTo>
                        <a:pt x="23" y="63"/>
                        <a:pt x="23" y="63"/>
                        <a:pt x="23" y="63"/>
                      </a:cubicBezTo>
                      <a:cubicBezTo>
                        <a:pt x="23" y="63"/>
                        <a:pt x="23" y="63"/>
                        <a:pt x="23" y="63"/>
                      </a:cubicBezTo>
                      <a:cubicBezTo>
                        <a:pt x="23" y="63"/>
                        <a:pt x="23" y="63"/>
                        <a:pt x="23" y="63"/>
                      </a:cubicBezTo>
                      <a:cubicBezTo>
                        <a:pt x="24" y="63"/>
                        <a:pt x="24" y="63"/>
                        <a:pt x="24" y="63"/>
                      </a:cubicBezTo>
                      <a:cubicBezTo>
                        <a:pt x="24" y="63"/>
                        <a:pt x="24" y="63"/>
                        <a:pt x="24" y="63"/>
                      </a:cubicBezTo>
                      <a:cubicBezTo>
                        <a:pt x="24" y="63"/>
                        <a:pt x="24" y="63"/>
                        <a:pt x="24" y="63"/>
                      </a:cubicBezTo>
                      <a:cubicBezTo>
                        <a:pt x="24" y="63"/>
                        <a:pt x="24" y="63"/>
                        <a:pt x="24" y="63"/>
                      </a:cubicBezTo>
                      <a:cubicBezTo>
                        <a:pt x="24" y="63"/>
                        <a:pt x="24" y="63"/>
                        <a:pt x="24" y="63"/>
                      </a:cubicBezTo>
                      <a:cubicBezTo>
                        <a:pt x="24" y="64"/>
                        <a:pt x="24" y="64"/>
                        <a:pt x="24" y="64"/>
                      </a:cubicBezTo>
                      <a:cubicBezTo>
                        <a:pt x="24" y="64"/>
                        <a:pt x="24" y="64"/>
                        <a:pt x="24" y="64"/>
                      </a:cubicBezTo>
                      <a:cubicBezTo>
                        <a:pt x="24" y="64"/>
                        <a:pt x="24" y="64"/>
                        <a:pt x="24" y="64"/>
                      </a:cubicBezTo>
                      <a:cubicBezTo>
                        <a:pt x="25" y="64"/>
                        <a:pt x="25" y="64"/>
                        <a:pt x="25" y="64"/>
                      </a:cubicBezTo>
                      <a:cubicBezTo>
                        <a:pt x="25" y="65"/>
                        <a:pt x="25" y="65"/>
                        <a:pt x="25" y="65"/>
                      </a:cubicBezTo>
                      <a:cubicBezTo>
                        <a:pt x="25" y="65"/>
                        <a:pt x="25" y="65"/>
                        <a:pt x="25" y="65"/>
                      </a:cubicBezTo>
                      <a:cubicBezTo>
                        <a:pt x="25" y="65"/>
                        <a:pt x="25" y="65"/>
                        <a:pt x="25" y="65"/>
                      </a:cubicBezTo>
                      <a:cubicBezTo>
                        <a:pt x="26" y="65"/>
                        <a:pt x="26" y="65"/>
                        <a:pt x="26" y="65"/>
                      </a:cubicBezTo>
                      <a:cubicBezTo>
                        <a:pt x="26" y="66"/>
                        <a:pt x="26" y="66"/>
                        <a:pt x="26" y="66"/>
                      </a:cubicBezTo>
                      <a:cubicBezTo>
                        <a:pt x="26" y="66"/>
                        <a:pt x="26" y="66"/>
                        <a:pt x="26" y="66"/>
                      </a:cubicBezTo>
                      <a:cubicBezTo>
                        <a:pt x="26" y="67"/>
                        <a:pt x="26" y="67"/>
                        <a:pt x="26" y="67"/>
                      </a:cubicBezTo>
                      <a:cubicBezTo>
                        <a:pt x="26" y="67"/>
                        <a:pt x="26" y="67"/>
                        <a:pt x="26" y="67"/>
                      </a:cubicBezTo>
                      <a:cubicBezTo>
                        <a:pt x="26" y="67"/>
                        <a:pt x="26" y="67"/>
                        <a:pt x="26" y="67"/>
                      </a:cubicBezTo>
                      <a:cubicBezTo>
                        <a:pt x="26" y="67"/>
                        <a:pt x="26" y="67"/>
                        <a:pt x="26" y="67"/>
                      </a:cubicBezTo>
                      <a:cubicBezTo>
                        <a:pt x="26" y="67"/>
                        <a:pt x="26" y="67"/>
                        <a:pt x="26" y="67"/>
                      </a:cubicBezTo>
                      <a:cubicBezTo>
                        <a:pt x="26" y="68"/>
                        <a:pt x="26" y="68"/>
                        <a:pt x="26" y="68"/>
                      </a:cubicBezTo>
                      <a:cubicBezTo>
                        <a:pt x="26" y="68"/>
                        <a:pt x="26" y="68"/>
                        <a:pt x="26" y="68"/>
                      </a:cubicBezTo>
                      <a:cubicBezTo>
                        <a:pt x="26" y="68"/>
                        <a:pt x="26" y="68"/>
                        <a:pt x="26" y="68"/>
                      </a:cubicBezTo>
                      <a:cubicBezTo>
                        <a:pt x="26" y="68"/>
                        <a:pt x="26" y="68"/>
                        <a:pt x="26" y="68"/>
                      </a:cubicBezTo>
                      <a:cubicBezTo>
                        <a:pt x="26" y="69"/>
                        <a:pt x="26" y="69"/>
                        <a:pt x="26" y="69"/>
                      </a:cubicBezTo>
                      <a:cubicBezTo>
                        <a:pt x="26" y="70"/>
                        <a:pt x="26" y="70"/>
                        <a:pt x="26" y="70"/>
                      </a:cubicBezTo>
                      <a:cubicBezTo>
                        <a:pt x="26" y="70"/>
                        <a:pt x="26" y="70"/>
                        <a:pt x="26" y="70"/>
                      </a:cubicBezTo>
                      <a:cubicBezTo>
                        <a:pt x="27" y="70"/>
                        <a:pt x="27" y="70"/>
                        <a:pt x="27" y="70"/>
                      </a:cubicBezTo>
                      <a:cubicBezTo>
                        <a:pt x="27" y="71"/>
                        <a:pt x="27" y="71"/>
                        <a:pt x="27" y="71"/>
                      </a:cubicBezTo>
                      <a:cubicBezTo>
                        <a:pt x="27" y="71"/>
                        <a:pt x="27" y="71"/>
                        <a:pt x="27" y="71"/>
                      </a:cubicBezTo>
                      <a:cubicBezTo>
                        <a:pt x="27" y="72"/>
                        <a:pt x="27" y="72"/>
                        <a:pt x="27" y="72"/>
                      </a:cubicBezTo>
                      <a:cubicBezTo>
                        <a:pt x="27" y="72"/>
                        <a:pt x="27" y="72"/>
                        <a:pt x="27" y="72"/>
                      </a:cubicBezTo>
                      <a:cubicBezTo>
                        <a:pt x="27" y="72"/>
                        <a:pt x="27" y="72"/>
                        <a:pt x="27" y="72"/>
                      </a:cubicBezTo>
                      <a:cubicBezTo>
                        <a:pt x="27" y="73"/>
                        <a:pt x="27" y="73"/>
                        <a:pt x="27" y="73"/>
                      </a:cubicBezTo>
                      <a:cubicBezTo>
                        <a:pt x="27" y="73"/>
                        <a:pt x="27" y="73"/>
                        <a:pt x="27" y="73"/>
                      </a:cubicBezTo>
                      <a:cubicBezTo>
                        <a:pt x="27" y="73"/>
                        <a:pt x="27" y="73"/>
                        <a:pt x="27" y="73"/>
                      </a:cubicBezTo>
                      <a:cubicBezTo>
                        <a:pt x="27" y="74"/>
                        <a:pt x="27" y="74"/>
                        <a:pt x="27" y="74"/>
                      </a:cubicBezTo>
                      <a:cubicBezTo>
                        <a:pt x="27" y="74"/>
                        <a:pt x="27" y="74"/>
                        <a:pt x="27" y="74"/>
                      </a:cubicBezTo>
                      <a:cubicBezTo>
                        <a:pt x="27" y="74"/>
                        <a:pt x="27" y="74"/>
                        <a:pt x="27" y="74"/>
                      </a:cubicBezTo>
                      <a:cubicBezTo>
                        <a:pt x="27" y="74"/>
                        <a:pt x="27" y="74"/>
                        <a:pt x="27" y="74"/>
                      </a:cubicBezTo>
                      <a:cubicBezTo>
                        <a:pt x="27" y="75"/>
                        <a:pt x="27" y="75"/>
                        <a:pt x="27" y="75"/>
                      </a:cubicBezTo>
                      <a:cubicBezTo>
                        <a:pt x="27" y="75"/>
                        <a:pt x="27" y="75"/>
                        <a:pt x="27" y="75"/>
                      </a:cubicBezTo>
                      <a:cubicBezTo>
                        <a:pt x="27" y="75"/>
                        <a:pt x="27" y="75"/>
                        <a:pt x="27" y="75"/>
                      </a:cubicBezTo>
                      <a:cubicBezTo>
                        <a:pt x="27" y="76"/>
                        <a:pt x="27" y="76"/>
                        <a:pt x="27" y="76"/>
                      </a:cubicBezTo>
                      <a:cubicBezTo>
                        <a:pt x="28" y="76"/>
                        <a:pt x="28" y="76"/>
                        <a:pt x="28" y="76"/>
                      </a:cubicBezTo>
                      <a:cubicBezTo>
                        <a:pt x="29" y="76"/>
                        <a:pt x="29" y="76"/>
                        <a:pt x="29" y="76"/>
                      </a:cubicBezTo>
                      <a:cubicBezTo>
                        <a:pt x="29" y="76"/>
                        <a:pt x="29" y="76"/>
                        <a:pt x="29" y="76"/>
                      </a:cubicBezTo>
                      <a:cubicBezTo>
                        <a:pt x="29" y="77"/>
                        <a:pt x="29" y="77"/>
                        <a:pt x="29" y="77"/>
                      </a:cubicBezTo>
                      <a:cubicBezTo>
                        <a:pt x="29" y="78"/>
                        <a:pt x="29" y="78"/>
                        <a:pt x="29" y="78"/>
                      </a:cubicBezTo>
                      <a:cubicBezTo>
                        <a:pt x="29" y="79"/>
                        <a:pt x="29" y="79"/>
                        <a:pt x="29" y="79"/>
                      </a:cubicBezTo>
                      <a:cubicBezTo>
                        <a:pt x="28" y="80"/>
                        <a:pt x="28" y="80"/>
                        <a:pt x="28" y="80"/>
                      </a:cubicBezTo>
                      <a:cubicBezTo>
                        <a:pt x="29" y="81"/>
                        <a:pt x="29" y="81"/>
                        <a:pt x="29" y="81"/>
                      </a:cubicBezTo>
                      <a:cubicBezTo>
                        <a:pt x="29" y="82"/>
                        <a:pt x="29" y="82"/>
                        <a:pt x="29" y="82"/>
                      </a:cubicBezTo>
                      <a:cubicBezTo>
                        <a:pt x="29" y="82"/>
                        <a:pt x="29" y="82"/>
                        <a:pt x="29" y="82"/>
                      </a:cubicBezTo>
                      <a:cubicBezTo>
                        <a:pt x="29" y="83"/>
                        <a:pt x="29" y="83"/>
                        <a:pt x="29" y="83"/>
                      </a:cubicBezTo>
                      <a:cubicBezTo>
                        <a:pt x="29" y="83"/>
                        <a:pt x="29" y="83"/>
                        <a:pt x="29" y="83"/>
                      </a:cubicBezTo>
                      <a:cubicBezTo>
                        <a:pt x="29" y="84"/>
                        <a:pt x="29" y="84"/>
                        <a:pt x="29" y="84"/>
                      </a:cubicBezTo>
                      <a:cubicBezTo>
                        <a:pt x="29" y="84"/>
                        <a:pt x="29" y="84"/>
                        <a:pt x="29" y="84"/>
                      </a:cubicBezTo>
                      <a:cubicBezTo>
                        <a:pt x="29" y="85"/>
                        <a:pt x="29" y="85"/>
                        <a:pt x="29" y="85"/>
                      </a:cubicBezTo>
                      <a:cubicBezTo>
                        <a:pt x="30" y="85"/>
                        <a:pt x="30" y="85"/>
                        <a:pt x="30" y="85"/>
                      </a:cubicBezTo>
                      <a:cubicBezTo>
                        <a:pt x="30" y="85"/>
                        <a:pt x="30" y="85"/>
                        <a:pt x="30" y="85"/>
                      </a:cubicBezTo>
                      <a:cubicBezTo>
                        <a:pt x="30" y="86"/>
                        <a:pt x="30" y="86"/>
                        <a:pt x="30" y="86"/>
                      </a:cubicBezTo>
                      <a:cubicBezTo>
                        <a:pt x="30" y="87"/>
                        <a:pt x="30" y="87"/>
                        <a:pt x="30" y="87"/>
                      </a:cubicBezTo>
                      <a:cubicBezTo>
                        <a:pt x="30" y="87"/>
                        <a:pt x="30" y="87"/>
                        <a:pt x="30" y="87"/>
                      </a:cubicBezTo>
                      <a:cubicBezTo>
                        <a:pt x="31" y="88"/>
                        <a:pt x="31" y="88"/>
                        <a:pt x="31" y="88"/>
                      </a:cubicBezTo>
                      <a:cubicBezTo>
                        <a:pt x="31" y="88"/>
                        <a:pt x="31" y="88"/>
                        <a:pt x="31" y="88"/>
                      </a:cubicBezTo>
                      <a:cubicBezTo>
                        <a:pt x="31" y="88"/>
                        <a:pt x="31" y="88"/>
                        <a:pt x="31" y="88"/>
                      </a:cubicBezTo>
                      <a:cubicBezTo>
                        <a:pt x="32" y="89"/>
                        <a:pt x="32" y="89"/>
                        <a:pt x="32" y="89"/>
                      </a:cubicBezTo>
                      <a:cubicBezTo>
                        <a:pt x="35" y="89"/>
                        <a:pt x="35" y="89"/>
                        <a:pt x="35" y="89"/>
                      </a:cubicBezTo>
                      <a:cubicBezTo>
                        <a:pt x="35" y="89"/>
                        <a:pt x="35" y="89"/>
                        <a:pt x="35" y="89"/>
                      </a:cubicBezTo>
                      <a:cubicBezTo>
                        <a:pt x="36" y="89"/>
                        <a:pt x="36" y="89"/>
                        <a:pt x="36" y="89"/>
                      </a:cubicBezTo>
                      <a:cubicBezTo>
                        <a:pt x="36" y="89"/>
                        <a:pt x="36" y="89"/>
                        <a:pt x="36" y="89"/>
                      </a:cubicBezTo>
                      <a:cubicBezTo>
                        <a:pt x="36" y="89"/>
                        <a:pt x="36" y="89"/>
                        <a:pt x="36" y="89"/>
                      </a:cubicBezTo>
                      <a:cubicBezTo>
                        <a:pt x="37" y="90"/>
                        <a:pt x="37" y="90"/>
                        <a:pt x="37" y="90"/>
                      </a:cubicBezTo>
                      <a:cubicBezTo>
                        <a:pt x="37" y="90"/>
                        <a:pt x="37" y="90"/>
                        <a:pt x="37" y="90"/>
                      </a:cubicBezTo>
                      <a:cubicBezTo>
                        <a:pt x="37" y="91"/>
                        <a:pt x="37" y="91"/>
                        <a:pt x="37" y="91"/>
                      </a:cubicBezTo>
                      <a:cubicBezTo>
                        <a:pt x="37" y="91"/>
                        <a:pt x="37" y="91"/>
                        <a:pt x="37" y="91"/>
                      </a:cubicBezTo>
                      <a:cubicBezTo>
                        <a:pt x="37" y="91"/>
                        <a:pt x="37" y="91"/>
                        <a:pt x="37" y="91"/>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51" y="91"/>
                        <a:pt x="65" y="90"/>
                        <a:pt x="79" y="88"/>
                      </a:cubicBezTo>
                      <a:cubicBezTo>
                        <a:pt x="78" y="87"/>
                        <a:pt x="78" y="87"/>
                        <a:pt x="78" y="87"/>
                      </a:cubicBezTo>
                      <a:cubicBezTo>
                        <a:pt x="78" y="87"/>
                        <a:pt x="78" y="87"/>
                        <a:pt x="78" y="87"/>
                      </a:cubicBezTo>
                      <a:cubicBezTo>
                        <a:pt x="79" y="86"/>
                        <a:pt x="79" y="86"/>
                        <a:pt x="79" y="86"/>
                      </a:cubicBezTo>
                      <a:cubicBezTo>
                        <a:pt x="79" y="86"/>
                        <a:pt x="79" y="86"/>
                        <a:pt x="79" y="86"/>
                      </a:cubicBezTo>
                      <a:cubicBezTo>
                        <a:pt x="78" y="86"/>
                        <a:pt x="78" y="86"/>
                        <a:pt x="78" y="86"/>
                      </a:cubicBezTo>
                      <a:cubicBezTo>
                        <a:pt x="78" y="86"/>
                        <a:pt x="78" y="86"/>
                        <a:pt x="78" y="86"/>
                      </a:cubicBezTo>
                      <a:cubicBezTo>
                        <a:pt x="78" y="85"/>
                        <a:pt x="78" y="85"/>
                        <a:pt x="78" y="85"/>
                      </a:cubicBezTo>
                      <a:cubicBezTo>
                        <a:pt x="78" y="85"/>
                        <a:pt x="78" y="85"/>
                        <a:pt x="78" y="85"/>
                      </a:cubicBezTo>
                      <a:cubicBezTo>
                        <a:pt x="78" y="85"/>
                        <a:pt x="78" y="85"/>
                        <a:pt x="78" y="85"/>
                      </a:cubicBezTo>
                      <a:cubicBezTo>
                        <a:pt x="79" y="84"/>
                        <a:pt x="79" y="84"/>
                        <a:pt x="79" y="84"/>
                      </a:cubicBezTo>
                      <a:cubicBezTo>
                        <a:pt x="79" y="83"/>
                        <a:pt x="79" y="83"/>
                        <a:pt x="79" y="83"/>
                      </a:cubicBezTo>
                      <a:cubicBezTo>
                        <a:pt x="79" y="82"/>
                        <a:pt x="79" y="82"/>
                        <a:pt x="79" y="82"/>
                      </a:cubicBezTo>
                      <a:cubicBezTo>
                        <a:pt x="78" y="82"/>
                        <a:pt x="78" y="82"/>
                        <a:pt x="78" y="82"/>
                      </a:cubicBezTo>
                      <a:cubicBezTo>
                        <a:pt x="78" y="81"/>
                        <a:pt x="78" y="81"/>
                        <a:pt x="78" y="81"/>
                      </a:cubicBezTo>
                      <a:cubicBezTo>
                        <a:pt x="77" y="81"/>
                        <a:pt x="77" y="81"/>
                        <a:pt x="77" y="81"/>
                      </a:cubicBezTo>
                      <a:cubicBezTo>
                        <a:pt x="77" y="81"/>
                        <a:pt x="77" y="81"/>
                        <a:pt x="77" y="81"/>
                      </a:cubicBezTo>
                      <a:cubicBezTo>
                        <a:pt x="77" y="79"/>
                        <a:pt x="77" y="79"/>
                        <a:pt x="77" y="79"/>
                      </a:cubicBezTo>
                      <a:cubicBezTo>
                        <a:pt x="77" y="79"/>
                        <a:pt x="77" y="79"/>
                        <a:pt x="77" y="79"/>
                      </a:cubicBezTo>
                      <a:cubicBezTo>
                        <a:pt x="77" y="78"/>
                        <a:pt x="77" y="78"/>
                        <a:pt x="77" y="78"/>
                      </a:cubicBezTo>
                      <a:cubicBezTo>
                        <a:pt x="76" y="78"/>
                        <a:pt x="76" y="78"/>
                        <a:pt x="76" y="78"/>
                      </a:cubicBezTo>
                      <a:cubicBezTo>
                        <a:pt x="76" y="78"/>
                        <a:pt x="76" y="78"/>
                        <a:pt x="76" y="78"/>
                      </a:cubicBezTo>
                      <a:cubicBezTo>
                        <a:pt x="76" y="78"/>
                        <a:pt x="76" y="78"/>
                        <a:pt x="76" y="78"/>
                      </a:cubicBezTo>
                      <a:cubicBezTo>
                        <a:pt x="76" y="77"/>
                        <a:pt x="76" y="77"/>
                        <a:pt x="76" y="77"/>
                      </a:cubicBezTo>
                      <a:cubicBezTo>
                        <a:pt x="76" y="77"/>
                        <a:pt x="76" y="77"/>
                        <a:pt x="76" y="77"/>
                      </a:cubicBezTo>
                      <a:cubicBezTo>
                        <a:pt x="76" y="76"/>
                        <a:pt x="76" y="76"/>
                        <a:pt x="76" y="76"/>
                      </a:cubicBezTo>
                      <a:cubicBezTo>
                        <a:pt x="76" y="76"/>
                        <a:pt x="76" y="76"/>
                        <a:pt x="76" y="76"/>
                      </a:cubicBezTo>
                      <a:cubicBezTo>
                        <a:pt x="76" y="76"/>
                        <a:pt x="76" y="76"/>
                        <a:pt x="76" y="76"/>
                      </a:cubicBezTo>
                      <a:cubicBezTo>
                        <a:pt x="76" y="76"/>
                        <a:pt x="76" y="76"/>
                        <a:pt x="76" y="76"/>
                      </a:cubicBezTo>
                      <a:cubicBezTo>
                        <a:pt x="76" y="75"/>
                        <a:pt x="76" y="75"/>
                        <a:pt x="76" y="75"/>
                      </a:cubicBezTo>
                      <a:cubicBezTo>
                        <a:pt x="76" y="75"/>
                        <a:pt x="76" y="75"/>
                        <a:pt x="76" y="75"/>
                      </a:cubicBezTo>
                      <a:cubicBezTo>
                        <a:pt x="76" y="75"/>
                        <a:pt x="76" y="75"/>
                        <a:pt x="76" y="75"/>
                      </a:cubicBezTo>
                      <a:cubicBezTo>
                        <a:pt x="76" y="74"/>
                        <a:pt x="76" y="74"/>
                        <a:pt x="76" y="74"/>
                      </a:cubicBezTo>
                      <a:cubicBezTo>
                        <a:pt x="76" y="74"/>
                        <a:pt x="76" y="74"/>
                        <a:pt x="76" y="74"/>
                      </a:cubicBezTo>
                      <a:cubicBezTo>
                        <a:pt x="76" y="74"/>
                        <a:pt x="76" y="74"/>
                        <a:pt x="76" y="74"/>
                      </a:cubicBezTo>
                      <a:cubicBezTo>
                        <a:pt x="76" y="73"/>
                        <a:pt x="76" y="73"/>
                        <a:pt x="76" y="73"/>
                      </a:cubicBezTo>
                      <a:cubicBezTo>
                        <a:pt x="76" y="72"/>
                        <a:pt x="76" y="72"/>
                        <a:pt x="76" y="72"/>
                      </a:cubicBezTo>
                      <a:cubicBezTo>
                        <a:pt x="76" y="71"/>
                        <a:pt x="76" y="71"/>
                        <a:pt x="76" y="71"/>
                      </a:cubicBezTo>
                      <a:cubicBezTo>
                        <a:pt x="77" y="69"/>
                        <a:pt x="77" y="69"/>
                        <a:pt x="77" y="69"/>
                      </a:cubicBezTo>
                      <a:cubicBezTo>
                        <a:pt x="77" y="68"/>
                        <a:pt x="77" y="68"/>
                        <a:pt x="77" y="68"/>
                      </a:cubicBezTo>
                      <a:cubicBezTo>
                        <a:pt x="76" y="68"/>
                        <a:pt x="76" y="68"/>
                        <a:pt x="76" y="68"/>
                      </a:cubicBezTo>
                      <a:cubicBezTo>
                        <a:pt x="76" y="67"/>
                        <a:pt x="76" y="67"/>
                        <a:pt x="76" y="67"/>
                      </a:cubicBezTo>
                      <a:cubicBezTo>
                        <a:pt x="77" y="67"/>
                        <a:pt x="77" y="67"/>
                        <a:pt x="77" y="67"/>
                      </a:cubicBezTo>
                      <a:cubicBezTo>
                        <a:pt x="77" y="65"/>
                        <a:pt x="77" y="65"/>
                        <a:pt x="77" y="65"/>
                      </a:cubicBezTo>
                      <a:cubicBezTo>
                        <a:pt x="78" y="64"/>
                        <a:pt x="78" y="64"/>
                        <a:pt x="78" y="64"/>
                      </a:cubicBezTo>
                      <a:cubicBezTo>
                        <a:pt x="77" y="64"/>
                        <a:pt x="77" y="64"/>
                        <a:pt x="77" y="64"/>
                      </a:cubicBezTo>
                      <a:cubicBezTo>
                        <a:pt x="77" y="64"/>
                        <a:pt x="77" y="64"/>
                        <a:pt x="77" y="64"/>
                      </a:cubicBezTo>
                      <a:cubicBezTo>
                        <a:pt x="77" y="64"/>
                        <a:pt x="77" y="64"/>
                        <a:pt x="77" y="64"/>
                      </a:cubicBezTo>
                      <a:cubicBezTo>
                        <a:pt x="77" y="63"/>
                        <a:pt x="77" y="63"/>
                        <a:pt x="77" y="63"/>
                      </a:cubicBezTo>
                      <a:cubicBezTo>
                        <a:pt x="77" y="63"/>
                        <a:pt x="77" y="63"/>
                        <a:pt x="77" y="63"/>
                      </a:cubicBezTo>
                      <a:cubicBezTo>
                        <a:pt x="77" y="63"/>
                        <a:pt x="77" y="63"/>
                        <a:pt x="77" y="63"/>
                      </a:cubicBezTo>
                      <a:cubicBezTo>
                        <a:pt x="77" y="63"/>
                        <a:pt x="77" y="63"/>
                        <a:pt x="77" y="63"/>
                      </a:cubicBezTo>
                      <a:cubicBezTo>
                        <a:pt x="77" y="63"/>
                        <a:pt x="77" y="63"/>
                        <a:pt x="77" y="63"/>
                      </a:cubicBezTo>
                      <a:cubicBezTo>
                        <a:pt x="77" y="62"/>
                        <a:pt x="77" y="62"/>
                        <a:pt x="77" y="62"/>
                      </a:cubicBezTo>
                      <a:cubicBezTo>
                        <a:pt x="77" y="62"/>
                        <a:pt x="77" y="62"/>
                        <a:pt x="77" y="62"/>
                      </a:cubicBezTo>
                      <a:cubicBezTo>
                        <a:pt x="77" y="62"/>
                        <a:pt x="77" y="62"/>
                        <a:pt x="77" y="62"/>
                      </a:cubicBezTo>
                      <a:cubicBezTo>
                        <a:pt x="77" y="61"/>
                        <a:pt x="77" y="61"/>
                        <a:pt x="77" y="61"/>
                      </a:cubicBezTo>
                      <a:cubicBezTo>
                        <a:pt x="77" y="60"/>
                        <a:pt x="77" y="60"/>
                        <a:pt x="77" y="60"/>
                      </a:cubicBezTo>
                      <a:cubicBezTo>
                        <a:pt x="77" y="60"/>
                        <a:pt x="77" y="60"/>
                        <a:pt x="77" y="60"/>
                      </a:cubicBezTo>
                      <a:cubicBezTo>
                        <a:pt x="77" y="59"/>
                        <a:pt x="77" y="59"/>
                        <a:pt x="77" y="59"/>
                      </a:cubicBezTo>
                      <a:cubicBezTo>
                        <a:pt x="77" y="59"/>
                        <a:pt x="77" y="59"/>
                        <a:pt x="77" y="59"/>
                      </a:cubicBezTo>
                      <a:cubicBezTo>
                        <a:pt x="77" y="58"/>
                        <a:pt x="77" y="58"/>
                        <a:pt x="77" y="58"/>
                      </a:cubicBezTo>
                      <a:cubicBezTo>
                        <a:pt x="77" y="58"/>
                        <a:pt x="77" y="58"/>
                        <a:pt x="77" y="58"/>
                      </a:cubicBezTo>
                      <a:cubicBezTo>
                        <a:pt x="78" y="56"/>
                        <a:pt x="78" y="56"/>
                        <a:pt x="78" y="56"/>
                      </a:cubicBezTo>
                      <a:cubicBezTo>
                        <a:pt x="78" y="56"/>
                        <a:pt x="78" y="56"/>
                        <a:pt x="78" y="56"/>
                      </a:cubicBezTo>
                      <a:cubicBezTo>
                        <a:pt x="78" y="56"/>
                        <a:pt x="78" y="56"/>
                        <a:pt x="78" y="56"/>
                      </a:cubicBezTo>
                      <a:cubicBezTo>
                        <a:pt x="79" y="55"/>
                        <a:pt x="79" y="55"/>
                        <a:pt x="79" y="55"/>
                      </a:cubicBezTo>
                      <a:cubicBezTo>
                        <a:pt x="79" y="55"/>
                        <a:pt x="79" y="55"/>
                        <a:pt x="79" y="55"/>
                      </a:cubicBezTo>
                      <a:cubicBezTo>
                        <a:pt x="79" y="54"/>
                        <a:pt x="79" y="54"/>
                        <a:pt x="79" y="54"/>
                      </a:cubicBezTo>
                      <a:cubicBezTo>
                        <a:pt x="79" y="54"/>
                        <a:pt x="79" y="54"/>
                        <a:pt x="79" y="54"/>
                      </a:cubicBezTo>
                      <a:cubicBezTo>
                        <a:pt x="79" y="53"/>
                        <a:pt x="79" y="53"/>
                        <a:pt x="79" y="53"/>
                      </a:cubicBezTo>
                      <a:cubicBezTo>
                        <a:pt x="79" y="53"/>
                        <a:pt x="79" y="53"/>
                        <a:pt x="79" y="53"/>
                      </a:cubicBezTo>
                      <a:cubicBezTo>
                        <a:pt x="79" y="52"/>
                        <a:pt x="79" y="52"/>
                        <a:pt x="79" y="52"/>
                      </a:cubicBezTo>
                      <a:cubicBezTo>
                        <a:pt x="78" y="52"/>
                        <a:pt x="78" y="52"/>
                        <a:pt x="78" y="52"/>
                      </a:cubicBezTo>
                      <a:cubicBezTo>
                        <a:pt x="78" y="52"/>
                        <a:pt x="78" y="52"/>
                        <a:pt x="78" y="52"/>
                      </a:cubicBezTo>
                      <a:cubicBezTo>
                        <a:pt x="78" y="51"/>
                        <a:pt x="78" y="51"/>
                        <a:pt x="78" y="51"/>
                      </a:cubicBezTo>
                      <a:cubicBezTo>
                        <a:pt x="78" y="51"/>
                        <a:pt x="78" y="51"/>
                        <a:pt x="78" y="51"/>
                      </a:cubicBezTo>
                      <a:cubicBezTo>
                        <a:pt x="79" y="50"/>
                        <a:pt x="79" y="50"/>
                        <a:pt x="79" y="50"/>
                      </a:cubicBezTo>
                      <a:cubicBezTo>
                        <a:pt x="79" y="50"/>
                        <a:pt x="79" y="50"/>
                        <a:pt x="79" y="50"/>
                      </a:cubicBezTo>
                      <a:cubicBezTo>
                        <a:pt x="79" y="50"/>
                        <a:pt x="79" y="50"/>
                        <a:pt x="79" y="50"/>
                      </a:cubicBezTo>
                      <a:cubicBezTo>
                        <a:pt x="79" y="47"/>
                        <a:pt x="79" y="47"/>
                        <a:pt x="79" y="47"/>
                      </a:cubicBezTo>
                      <a:cubicBezTo>
                        <a:pt x="79" y="46"/>
                        <a:pt x="79" y="46"/>
                        <a:pt x="79" y="46"/>
                      </a:cubicBezTo>
                      <a:cubicBezTo>
                        <a:pt x="79" y="46"/>
                        <a:pt x="79" y="46"/>
                        <a:pt x="79" y="46"/>
                      </a:cubicBezTo>
                      <a:cubicBezTo>
                        <a:pt x="80" y="45"/>
                        <a:pt x="80" y="45"/>
                        <a:pt x="80" y="45"/>
                      </a:cubicBezTo>
                      <a:cubicBezTo>
                        <a:pt x="80" y="44"/>
                        <a:pt x="80" y="44"/>
                        <a:pt x="80" y="44"/>
                      </a:cubicBezTo>
                      <a:cubicBezTo>
                        <a:pt x="80" y="44"/>
                        <a:pt x="80" y="44"/>
                        <a:pt x="80" y="44"/>
                      </a:cubicBezTo>
                      <a:cubicBezTo>
                        <a:pt x="80" y="44"/>
                        <a:pt x="80" y="44"/>
                        <a:pt x="80" y="44"/>
                      </a:cubicBezTo>
                      <a:cubicBezTo>
                        <a:pt x="80" y="44"/>
                        <a:pt x="80" y="44"/>
                        <a:pt x="80" y="44"/>
                      </a:cubicBezTo>
                      <a:cubicBezTo>
                        <a:pt x="80" y="43"/>
                        <a:pt x="80" y="43"/>
                        <a:pt x="80" y="43"/>
                      </a:cubicBezTo>
                      <a:cubicBezTo>
                        <a:pt x="80" y="42"/>
                        <a:pt x="80" y="42"/>
                        <a:pt x="80" y="42"/>
                      </a:cubicBezTo>
                      <a:cubicBezTo>
                        <a:pt x="80" y="42"/>
                        <a:pt x="80" y="42"/>
                        <a:pt x="80" y="42"/>
                      </a:cubicBezTo>
                      <a:lnTo>
                        <a:pt x="80" y="41"/>
                      </a:lnTo>
                      <a:close/>
                      <a:moveTo>
                        <a:pt x="25" y="3"/>
                      </a:moveTo>
                      <a:cubicBezTo>
                        <a:pt x="25" y="3"/>
                        <a:pt x="25" y="3"/>
                        <a:pt x="25" y="3"/>
                      </a:cubicBezTo>
                      <a:cubicBezTo>
                        <a:pt x="25" y="3"/>
                        <a:pt x="25" y="3"/>
                        <a:pt x="25" y="3"/>
                      </a:cubicBezTo>
                      <a:cubicBezTo>
                        <a:pt x="26" y="3"/>
                        <a:pt x="26" y="3"/>
                        <a:pt x="26" y="3"/>
                      </a:cubicBezTo>
                      <a:cubicBezTo>
                        <a:pt x="25" y="2"/>
                        <a:pt x="25" y="2"/>
                        <a:pt x="25" y="2"/>
                      </a:cubicBezTo>
                      <a:cubicBezTo>
                        <a:pt x="25" y="2"/>
                        <a:pt x="25" y="2"/>
                        <a:pt x="25" y="2"/>
                      </a:cubicBezTo>
                      <a:cubicBezTo>
                        <a:pt x="25" y="3"/>
                        <a:pt x="25" y="3"/>
                        <a:pt x="25" y="3"/>
                      </a:cubicBezTo>
                      <a:cubicBezTo>
                        <a:pt x="25" y="3"/>
                        <a:pt x="25" y="3"/>
                        <a:pt x="25" y="3"/>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7" name="Freeform 340">
                  <a:extLst>
                    <a:ext uri="{FF2B5EF4-FFF2-40B4-BE49-F238E27FC236}">
                      <a16:creationId xmlns="" xmlns:a16="http://schemas.microsoft.com/office/drawing/2014/main" id="{21F6E386-6A65-4AE2-B820-449C4424F39B}"/>
                    </a:ext>
                  </a:extLst>
                </p:cNvPr>
                <p:cNvSpPr>
                  <a:spLocks/>
                </p:cNvSpPr>
                <p:nvPr/>
              </p:nvSpPr>
              <p:spPr bwMode="auto">
                <a:xfrm>
                  <a:off x="5162617" y="3542414"/>
                  <a:ext cx="576677" cy="361734"/>
                </a:xfrm>
                <a:custGeom>
                  <a:avLst/>
                  <a:gdLst>
                    <a:gd name="T0" fmla="*/ 110 w 110"/>
                    <a:gd name="T1" fmla="*/ 68 h 69"/>
                    <a:gd name="T2" fmla="*/ 110 w 110"/>
                    <a:gd name="T3" fmla="*/ 67 h 69"/>
                    <a:gd name="T4" fmla="*/ 110 w 110"/>
                    <a:gd name="T5" fmla="*/ 67 h 69"/>
                    <a:gd name="T6" fmla="*/ 110 w 110"/>
                    <a:gd name="T7" fmla="*/ 66 h 69"/>
                    <a:gd name="T8" fmla="*/ 110 w 110"/>
                    <a:gd name="T9" fmla="*/ 66 h 69"/>
                    <a:gd name="T10" fmla="*/ 109 w 110"/>
                    <a:gd name="T11" fmla="*/ 65 h 69"/>
                    <a:gd name="T12" fmla="*/ 108 w 110"/>
                    <a:gd name="T13" fmla="*/ 64 h 69"/>
                    <a:gd name="T14" fmla="*/ 108 w 110"/>
                    <a:gd name="T15" fmla="*/ 63 h 69"/>
                    <a:gd name="T16" fmla="*/ 109 w 110"/>
                    <a:gd name="T17" fmla="*/ 63 h 69"/>
                    <a:gd name="T18" fmla="*/ 109 w 110"/>
                    <a:gd name="T19" fmla="*/ 62 h 69"/>
                    <a:gd name="T20" fmla="*/ 109 w 110"/>
                    <a:gd name="T21" fmla="*/ 62 h 69"/>
                    <a:gd name="T22" fmla="*/ 109 w 110"/>
                    <a:gd name="T23" fmla="*/ 62 h 69"/>
                    <a:gd name="T24" fmla="*/ 109 w 110"/>
                    <a:gd name="T25" fmla="*/ 61 h 69"/>
                    <a:gd name="T26" fmla="*/ 110 w 110"/>
                    <a:gd name="T27" fmla="*/ 60 h 69"/>
                    <a:gd name="T28" fmla="*/ 110 w 110"/>
                    <a:gd name="T29" fmla="*/ 59 h 69"/>
                    <a:gd name="T30" fmla="*/ 110 w 110"/>
                    <a:gd name="T31" fmla="*/ 59 h 69"/>
                    <a:gd name="T32" fmla="*/ 110 w 110"/>
                    <a:gd name="T33" fmla="*/ 59 h 69"/>
                    <a:gd name="T34" fmla="*/ 110 w 110"/>
                    <a:gd name="T35" fmla="*/ 58 h 69"/>
                    <a:gd name="T36" fmla="*/ 110 w 110"/>
                    <a:gd name="T37" fmla="*/ 56 h 69"/>
                    <a:gd name="T38" fmla="*/ 110 w 110"/>
                    <a:gd name="T39" fmla="*/ 55 h 69"/>
                    <a:gd name="T40" fmla="*/ 110 w 110"/>
                    <a:gd name="T41" fmla="*/ 55 h 69"/>
                    <a:gd name="T42" fmla="*/ 109 w 110"/>
                    <a:gd name="T43" fmla="*/ 55 h 69"/>
                    <a:gd name="T44" fmla="*/ 109 w 110"/>
                    <a:gd name="T45" fmla="*/ 55 h 69"/>
                    <a:gd name="T46" fmla="*/ 109 w 110"/>
                    <a:gd name="T47" fmla="*/ 54 h 69"/>
                    <a:gd name="T48" fmla="*/ 109 w 110"/>
                    <a:gd name="T49" fmla="*/ 54 h 69"/>
                    <a:gd name="T50" fmla="*/ 109 w 110"/>
                    <a:gd name="T51" fmla="*/ 54 h 69"/>
                    <a:gd name="T52" fmla="*/ 109 w 110"/>
                    <a:gd name="T53" fmla="*/ 53 h 69"/>
                    <a:gd name="T54" fmla="*/ 109 w 110"/>
                    <a:gd name="T55" fmla="*/ 51 h 69"/>
                    <a:gd name="T56" fmla="*/ 108 w 110"/>
                    <a:gd name="T57" fmla="*/ 51 h 69"/>
                    <a:gd name="T58" fmla="*/ 108 w 110"/>
                    <a:gd name="T59" fmla="*/ 50 h 69"/>
                    <a:gd name="T60" fmla="*/ 108 w 110"/>
                    <a:gd name="T61" fmla="*/ 49 h 69"/>
                    <a:gd name="T62" fmla="*/ 109 w 110"/>
                    <a:gd name="T63" fmla="*/ 13 h 69"/>
                    <a:gd name="T64" fmla="*/ 108 w 110"/>
                    <a:gd name="T65" fmla="*/ 12 h 69"/>
                    <a:gd name="T66" fmla="*/ 107 w 110"/>
                    <a:gd name="T67" fmla="*/ 11 h 69"/>
                    <a:gd name="T68" fmla="*/ 105 w 110"/>
                    <a:gd name="T69" fmla="*/ 9 h 69"/>
                    <a:gd name="T70" fmla="*/ 103 w 110"/>
                    <a:gd name="T71" fmla="*/ 7 h 69"/>
                    <a:gd name="T72" fmla="*/ 104 w 110"/>
                    <a:gd name="T73" fmla="*/ 6 h 69"/>
                    <a:gd name="T74" fmla="*/ 106 w 110"/>
                    <a:gd name="T75" fmla="*/ 4 h 69"/>
                    <a:gd name="T76" fmla="*/ 107 w 110"/>
                    <a:gd name="T77" fmla="*/ 3 h 69"/>
                    <a:gd name="T78" fmla="*/ 107 w 110"/>
                    <a:gd name="T79" fmla="*/ 1 h 69"/>
                    <a:gd name="T80" fmla="*/ 13 w 110"/>
                    <a:gd name="T81" fmla="*/ 0 h 69"/>
                    <a:gd name="T82" fmla="*/ 1 w 110"/>
                    <a:gd name="T83" fmla="*/ 19 h 69"/>
                    <a:gd name="T84" fmla="*/ 81 w 110"/>
                    <a:gd name="T85" fmla="*/ 60 h 69"/>
                    <a:gd name="T86" fmla="*/ 83 w 110"/>
                    <a:gd name="T87" fmla="*/ 61 h 69"/>
                    <a:gd name="T88" fmla="*/ 87 w 110"/>
                    <a:gd name="T89" fmla="*/ 63 h 69"/>
                    <a:gd name="T90" fmla="*/ 88 w 110"/>
                    <a:gd name="T91" fmla="*/ 64 h 69"/>
                    <a:gd name="T92" fmla="*/ 89 w 110"/>
                    <a:gd name="T93" fmla="*/ 64 h 69"/>
                    <a:gd name="T94" fmla="*/ 90 w 110"/>
                    <a:gd name="T95" fmla="*/ 63 h 69"/>
                    <a:gd name="T96" fmla="*/ 90 w 110"/>
                    <a:gd name="T97" fmla="*/ 62 h 69"/>
                    <a:gd name="T98" fmla="*/ 92 w 110"/>
                    <a:gd name="T99" fmla="*/ 63 h 69"/>
                    <a:gd name="T100" fmla="*/ 94 w 110"/>
                    <a:gd name="T101" fmla="*/ 62 h 69"/>
                    <a:gd name="T102" fmla="*/ 99 w 110"/>
                    <a:gd name="T103" fmla="*/ 62 h 69"/>
                    <a:gd name="T104" fmla="*/ 100 w 110"/>
                    <a:gd name="T105" fmla="*/ 63 h 69"/>
                    <a:gd name="T106" fmla="*/ 102 w 110"/>
                    <a:gd name="T107" fmla="*/ 64 h 69"/>
                    <a:gd name="T108" fmla="*/ 103 w 110"/>
                    <a:gd name="T109" fmla="*/ 64 h 69"/>
                    <a:gd name="T110" fmla="*/ 105 w 110"/>
                    <a:gd name="T111" fmla="*/ 65 h 69"/>
                    <a:gd name="T112" fmla="*/ 106 w 110"/>
                    <a:gd name="T113" fmla="*/ 65 h 69"/>
                    <a:gd name="T114" fmla="*/ 106 w 110"/>
                    <a:gd name="T115" fmla="*/ 66 h 69"/>
                    <a:gd name="T116" fmla="*/ 107 w 110"/>
                    <a:gd name="T117" fmla="*/ 66 h 69"/>
                    <a:gd name="T118" fmla="*/ 107 w 110"/>
                    <a:gd name="T119" fmla="*/ 66 h 69"/>
                    <a:gd name="T120" fmla="*/ 108 w 110"/>
                    <a:gd name="T121" fmla="*/ 68 h 69"/>
                    <a:gd name="T122" fmla="*/ 110 w 110"/>
                    <a:gd name="T123"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0" h="69">
                      <a:moveTo>
                        <a:pt x="110" y="68"/>
                      </a:moveTo>
                      <a:cubicBezTo>
                        <a:pt x="110" y="68"/>
                        <a:pt x="110" y="68"/>
                        <a:pt x="110" y="68"/>
                      </a:cubicBezTo>
                      <a:cubicBezTo>
                        <a:pt x="110" y="68"/>
                        <a:pt x="110" y="68"/>
                        <a:pt x="110" y="68"/>
                      </a:cubicBezTo>
                      <a:cubicBezTo>
                        <a:pt x="110" y="68"/>
                        <a:pt x="110" y="68"/>
                        <a:pt x="110" y="68"/>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09" y="66"/>
                        <a:pt x="109" y="66"/>
                        <a:pt x="109" y="66"/>
                      </a:cubicBezTo>
                      <a:cubicBezTo>
                        <a:pt x="109" y="65"/>
                        <a:pt x="109" y="65"/>
                        <a:pt x="109" y="65"/>
                      </a:cubicBezTo>
                      <a:cubicBezTo>
                        <a:pt x="109" y="65"/>
                        <a:pt x="109" y="65"/>
                        <a:pt x="109" y="65"/>
                      </a:cubicBezTo>
                      <a:cubicBezTo>
                        <a:pt x="108" y="65"/>
                        <a:pt x="108" y="65"/>
                        <a:pt x="108" y="65"/>
                      </a:cubicBezTo>
                      <a:cubicBezTo>
                        <a:pt x="108" y="65"/>
                        <a:pt x="108" y="65"/>
                        <a:pt x="108" y="65"/>
                      </a:cubicBezTo>
                      <a:cubicBezTo>
                        <a:pt x="108" y="64"/>
                        <a:pt x="108" y="64"/>
                        <a:pt x="108" y="64"/>
                      </a:cubicBezTo>
                      <a:cubicBezTo>
                        <a:pt x="108" y="64"/>
                        <a:pt x="108" y="64"/>
                        <a:pt x="108" y="64"/>
                      </a:cubicBezTo>
                      <a:cubicBezTo>
                        <a:pt x="108" y="64"/>
                        <a:pt x="108" y="64"/>
                        <a:pt x="108" y="64"/>
                      </a:cubicBezTo>
                      <a:cubicBezTo>
                        <a:pt x="108" y="64"/>
                        <a:pt x="108" y="64"/>
                        <a:pt x="108" y="64"/>
                      </a:cubicBezTo>
                      <a:cubicBezTo>
                        <a:pt x="108" y="63"/>
                        <a:pt x="108" y="63"/>
                        <a:pt x="108" y="63"/>
                      </a:cubicBezTo>
                      <a:cubicBezTo>
                        <a:pt x="108" y="63"/>
                        <a:pt x="108" y="63"/>
                        <a:pt x="108" y="63"/>
                      </a:cubicBezTo>
                      <a:cubicBezTo>
                        <a:pt x="108" y="63"/>
                        <a:pt x="108" y="63"/>
                        <a:pt x="108"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1"/>
                        <a:pt x="109" y="61"/>
                        <a:pt x="109" y="61"/>
                      </a:cubicBezTo>
                      <a:cubicBezTo>
                        <a:pt x="109" y="61"/>
                        <a:pt x="109" y="61"/>
                        <a:pt x="109" y="61"/>
                      </a:cubicBezTo>
                      <a:cubicBezTo>
                        <a:pt x="109" y="61"/>
                        <a:pt x="109" y="61"/>
                        <a:pt x="109" y="61"/>
                      </a:cubicBezTo>
                      <a:cubicBezTo>
                        <a:pt x="109" y="61"/>
                        <a:pt x="109" y="61"/>
                        <a:pt x="109" y="61"/>
                      </a:cubicBezTo>
                      <a:cubicBezTo>
                        <a:pt x="109" y="61"/>
                        <a:pt x="109" y="61"/>
                        <a:pt x="109" y="61"/>
                      </a:cubicBezTo>
                      <a:cubicBezTo>
                        <a:pt x="110" y="60"/>
                        <a:pt x="110" y="60"/>
                        <a:pt x="110" y="60"/>
                      </a:cubicBezTo>
                      <a:cubicBezTo>
                        <a:pt x="110" y="60"/>
                        <a:pt x="110" y="60"/>
                        <a:pt x="110" y="60"/>
                      </a:cubicBezTo>
                      <a:cubicBezTo>
                        <a:pt x="110" y="60"/>
                        <a:pt x="110" y="60"/>
                        <a:pt x="110" y="60"/>
                      </a:cubicBezTo>
                      <a:cubicBezTo>
                        <a:pt x="110" y="60"/>
                        <a:pt x="110" y="60"/>
                        <a:pt x="110" y="60"/>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0" y="57"/>
                        <a:pt x="110" y="57"/>
                        <a:pt x="110" y="57"/>
                      </a:cubicBezTo>
                      <a:cubicBezTo>
                        <a:pt x="110" y="57"/>
                        <a:pt x="110" y="57"/>
                        <a:pt x="110" y="57"/>
                      </a:cubicBezTo>
                      <a:cubicBezTo>
                        <a:pt x="110" y="56"/>
                        <a:pt x="110" y="56"/>
                        <a:pt x="110" y="56"/>
                      </a:cubicBezTo>
                      <a:cubicBezTo>
                        <a:pt x="110" y="56"/>
                        <a:pt x="110" y="56"/>
                        <a:pt x="110" y="56"/>
                      </a:cubicBezTo>
                      <a:cubicBezTo>
                        <a:pt x="110" y="56"/>
                        <a:pt x="110" y="56"/>
                        <a:pt x="110" y="56"/>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3"/>
                        <a:pt x="109" y="53"/>
                        <a:pt x="109" y="53"/>
                      </a:cubicBezTo>
                      <a:cubicBezTo>
                        <a:pt x="109" y="54"/>
                        <a:pt x="109" y="54"/>
                        <a:pt x="109" y="54"/>
                      </a:cubicBezTo>
                      <a:cubicBezTo>
                        <a:pt x="109" y="53"/>
                        <a:pt x="109" y="53"/>
                        <a:pt x="109" y="53"/>
                      </a:cubicBezTo>
                      <a:cubicBezTo>
                        <a:pt x="109" y="53"/>
                        <a:pt x="109" y="53"/>
                        <a:pt x="109" y="53"/>
                      </a:cubicBezTo>
                      <a:cubicBezTo>
                        <a:pt x="109" y="53"/>
                        <a:pt x="109" y="53"/>
                        <a:pt x="109" y="53"/>
                      </a:cubicBezTo>
                      <a:cubicBezTo>
                        <a:pt x="109" y="53"/>
                        <a:pt x="109" y="53"/>
                        <a:pt x="109" y="53"/>
                      </a:cubicBezTo>
                      <a:cubicBezTo>
                        <a:pt x="109" y="53"/>
                        <a:pt x="109" y="53"/>
                        <a:pt x="109" y="53"/>
                      </a:cubicBezTo>
                      <a:cubicBezTo>
                        <a:pt x="109" y="52"/>
                        <a:pt x="109" y="52"/>
                        <a:pt x="109" y="52"/>
                      </a:cubicBezTo>
                      <a:cubicBezTo>
                        <a:pt x="109" y="52"/>
                        <a:pt x="109" y="52"/>
                        <a:pt x="109" y="52"/>
                      </a:cubicBezTo>
                      <a:cubicBezTo>
                        <a:pt x="109" y="51"/>
                        <a:pt x="109" y="51"/>
                        <a:pt x="109" y="51"/>
                      </a:cubicBezTo>
                      <a:cubicBezTo>
                        <a:pt x="109" y="51"/>
                        <a:pt x="109" y="51"/>
                        <a:pt x="109" y="51"/>
                      </a:cubicBezTo>
                      <a:cubicBezTo>
                        <a:pt x="109" y="51"/>
                        <a:pt x="109" y="51"/>
                        <a:pt x="109" y="51"/>
                      </a:cubicBezTo>
                      <a:cubicBezTo>
                        <a:pt x="108" y="51"/>
                        <a:pt x="108" y="51"/>
                        <a:pt x="108" y="51"/>
                      </a:cubicBezTo>
                      <a:cubicBezTo>
                        <a:pt x="108" y="51"/>
                        <a:pt x="108" y="51"/>
                        <a:pt x="108" y="51"/>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49"/>
                        <a:pt x="108" y="49"/>
                        <a:pt x="108" y="49"/>
                      </a:cubicBezTo>
                      <a:cubicBezTo>
                        <a:pt x="108" y="49"/>
                        <a:pt x="108" y="49"/>
                        <a:pt x="108" y="49"/>
                      </a:cubicBezTo>
                      <a:cubicBezTo>
                        <a:pt x="110" y="49"/>
                        <a:pt x="110" y="49"/>
                        <a:pt x="110" y="49"/>
                      </a:cubicBezTo>
                      <a:cubicBezTo>
                        <a:pt x="110" y="37"/>
                        <a:pt x="109" y="25"/>
                        <a:pt x="109" y="13"/>
                      </a:cubicBezTo>
                      <a:cubicBezTo>
                        <a:pt x="109" y="13"/>
                        <a:pt x="109" y="13"/>
                        <a:pt x="109" y="13"/>
                      </a:cubicBezTo>
                      <a:cubicBezTo>
                        <a:pt x="109" y="13"/>
                        <a:pt x="109" y="13"/>
                        <a:pt x="109" y="13"/>
                      </a:cubicBezTo>
                      <a:cubicBezTo>
                        <a:pt x="109" y="13"/>
                        <a:pt x="109" y="13"/>
                        <a:pt x="109" y="13"/>
                      </a:cubicBezTo>
                      <a:cubicBezTo>
                        <a:pt x="109" y="12"/>
                        <a:pt x="109" y="12"/>
                        <a:pt x="109" y="12"/>
                      </a:cubicBezTo>
                      <a:cubicBezTo>
                        <a:pt x="108" y="12"/>
                        <a:pt x="108" y="12"/>
                        <a:pt x="108" y="12"/>
                      </a:cubicBezTo>
                      <a:cubicBezTo>
                        <a:pt x="108" y="12"/>
                        <a:pt x="108" y="12"/>
                        <a:pt x="108" y="12"/>
                      </a:cubicBezTo>
                      <a:cubicBezTo>
                        <a:pt x="108" y="12"/>
                        <a:pt x="108" y="12"/>
                        <a:pt x="108" y="12"/>
                      </a:cubicBezTo>
                      <a:cubicBezTo>
                        <a:pt x="107" y="11"/>
                        <a:pt x="107" y="11"/>
                        <a:pt x="107" y="11"/>
                      </a:cubicBezTo>
                      <a:cubicBezTo>
                        <a:pt x="107" y="11"/>
                        <a:pt x="107" y="11"/>
                        <a:pt x="107" y="11"/>
                      </a:cubicBezTo>
                      <a:cubicBezTo>
                        <a:pt x="106" y="11"/>
                        <a:pt x="106" y="11"/>
                        <a:pt x="106" y="11"/>
                      </a:cubicBezTo>
                      <a:cubicBezTo>
                        <a:pt x="105" y="11"/>
                        <a:pt x="105" y="11"/>
                        <a:pt x="105" y="11"/>
                      </a:cubicBezTo>
                      <a:cubicBezTo>
                        <a:pt x="105" y="10"/>
                        <a:pt x="105" y="10"/>
                        <a:pt x="105" y="10"/>
                      </a:cubicBezTo>
                      <a:cubicBezTo>
                        <a:pt x="105" y="9"/>
                        <a:pt x="105" y="9"/>
                        <a:pt x="105" y="9"/>
                      </a:cubicBezTo>
                      <a:cubicBezTo>
                        <a:pt x="104" y="9"/>
                        <a:pt x="104" y="9"/>
                        <a:pt x="104" y="9"/>
                      </a:cubicBezTo>
                      <a:cubicBezTo>
                        <a:pt x="104" y="8"/>
                        <a:pt x="104" y="8"/>
                        <a:pt x="104" y="8"/>
                      </a:cubicBezTo>
                      <a:cubicBezTo>
                        <a:pt x="103" y="7"/>
                        <a:pt x="103" y="7"/>
                        <a:pt x="103" y="7"/>
                      </a:cubicBezTo>
                      <a:cubicBezTo>
                        <a:pt x="103" y="7"/>
                        <a:pt x="103" y="7"/>
                        <a:pt x="103" y="7"/>
                      </a:cubicBezTo>
                      <a:cubicBezTo>
                        <a:pt x="103" y="6"/>
                        <a:pt x="103" y="6"/>
                        <a:pt x="103" y="6"/>
                      </a:cubicBezTo>
                      <a:cubicBezTo>
                        <a:pt x="103" y="6"/>
                        <a:pt x="103" y="6"/>
                        <a:pt x="103" y="6"/>
                      </a:cubicBezTo>
                      <a:cubicBezTo>
                        <a:pt x="104" y="6"/>
                        <a:pt x="104" y="6"/>
                        <a:pt x="104" y="6"/>
                      </a:cubicBezTo>
                      <a:cubicBezTo>
                        <a:pt x="104" y="6"/>
                        <a:pt x="104" y="6"/>
                        <a:pt x="104" y="6"/>
                      </a:cubicBezTo>
                      <a:cubicBezTo>
                        <a:pt x="104" y="5"/>
                        <a:pt x="104" y="5"/>
                        <a:pt x="104" y="5"/>
                      </a:cubicBezTo>
                      <a:cubicBezTo>
                        <a:pt x="105" y="5"/>
                        <a:pt x="105" y="5"/>
                        <a:pt x="105" y="5"/>
                      </a:cubicBezTo>
                      <a:cubicBezTo>
                        <a:pt x="106" y="5"/>
                        <a:pt x="106" y="5"/>
                        <a:pt x="106" y="5"/>
                      </a:cubicBezTo>
                      <a:cubicBezTo>
                        <a:pt x="106" y="4"/>
                        <a:pt x="106" y="4"/>
                        <a:pt x="106" y="4"/>
                      </a:cubicBezTo>
                      <a:cubicBezTo>
                        <a:pt x="106" y="4"/>
                        <a:pt x="106" y="4"/>
                        <a:pt x="106" y="4"/>
                      </a:cubicBezTo>
                      <a:cubicBezTo>
                        <a:pt x="106" y="4"/>
                        <a:pt x="106" y="4"/>
                        <a:pt x="106" y="4"/>
                      </a:cubicBezTo>
                      <a:cubicBezTo>
                        <a:pt x="106" y="4"/>
                        <a:pt x="106" y="4"/>
                        <a:pt x="106" y="4"/>
                      </a:cubicBezTo>
                      <a:cubicBezTo>
                        <a:pt x="107" y="3"/>
                        <a:pt x="107" y="3"/>
                        <a:pt x="107" y="3"/>
                      </a:cubicBezTo>
                      <a:cubicBezTo>
                        <a:pt x="107" y="2"/>
                        <a:pt x="107" y="2"/>
                        <a:pt x="107" y="2"/>
                      </a:cubicBezTo>
                      <a:cubicBezTo>
                        <a:pt x="107" y="2"/>
                        <a:pt x="107" y="2"/>
                        <a:pt x="107" y="2"/>
                      </a:cubicBezTo>
                      <a:cubicBezTo>
                        <a:pt x="107" y="1"/>
                        <a:pt x="107" y="1"/>
                        <a:pt x="107" y="1"/>
                      </a:cubicBezTo>
                      <a:cubicBezTo>
                        <a:pt x="107" y="1"/>
                        <a:pt x="107" y="1"/>
                        <a:pt x="107" y="1"/>
                      </a:cubicBezTo>
                      <a:cubicBezTo>
                        <a:pt x="107" y="1"/>
                        <a:pt x="107" y="1"/>
                        <a:pt x="107" y="1"/>
                      </a:cubicBezTo>
                      <a:cubicBezTo>
                        <a:pt x="107" y="1"/>
                        <a:pt x="107" y="1"/>
                        <a:pt x="107" y="1"/>
                      </a:cubicBezTo>
                      <a:cubicBezTo>
                        <a:pt x="107" y="0"/>
                        <a:pt x="107" y="0"/>
                        <a:pt x="107" y="0"/>
                      </a:cubicBezTo>
                      <a:cubicBezTo>
                        <a:pt x="76" y="1"/>
                        <a:pt x="45" y="1"/>
                        <a:pt x="13" y="0"/>
                      </a:cubicBezTo>
                      <a:cubicBezTo>
                        <a:pt x="10" y="0"/>
                        <a:pt x="6" y="0"/>
                        <a:pt x="2" y="0"/>
                      </a:cubicBezTo>
                      <a:cubicBezTo>
                        <a:pt x="2" y="6"/>
                        <a:pt x="1" y="13"/>
                        <a:pt x="1" y="19"/>
                      </a:cubicBezTo>
                      <a:cubicBezTo>
                        <a:pt x="1" y="19"/>
                        <a:pt x="1" y="19"/>
                        <a:pt x="1" y="19"/>
                      </a:cubicBezTo>
                      <a:cubicBezTo>
                        <a:pt x="1" y="19"/>
                        <a:pt x="1" y="19"/>
                        <a:pt x="1" y="19"/>
                      </a:cubicBezTo>
                      <a:cubicBezTo>
                        <a:pt x="1" y="32"/>
                        <a:pt x="0" y="46"/>
                        <a:pt x="0" y="59"/>
                      </a:cubicBezTo>
                      <a:cubicBezTo>
                        <a:pt x="27" y="60"/>
                        <a:pt x="54" y="60"/>
                        <a:pt x="81" y="60"/>
                      </a:cubicBezTo>
                      <a:cubicBezTo>
                        <a:pt x="81" y="60"/>
                        <a:pt x="81" y="60"/>
                        <a:pt x="81" y="60"/>
                      </a:cubicBezTo>
                      <a:cubicBezTo>
                        <a:pt x="81" y="60"/>
                        <a:pt x="81" y="60"/>
                        <a:pt x="81" y="60"/>
                      </a:cubicBezTo>
                      <a:cubicBezTo>
                        <a:pt x="81" y="60"/>
                        <a:pt x="81" y="60"/>
                        <a:pt x="81" y="60"/>
                      </a:cubicBezTo>
                      <a:cubicBezTo>
                        <a:pt x="83" y="61"/>
                        <a:pt x="83" y="61"/>
                        <a:pt x="83" y="61"/>
                      </a:cubicBezTo>
                      <a:cubicBezTo>
                        <a:pt x="83" y="61"/>
                        <a:pt x="83" y="61"/>
                        <a:pt x="83" y="61"/>
                      </a:cubicBezTo>
                      <a:cubicBezTo>
                        <a:pt x="83" y="61"/>
                        <a:pt x="83" y="61"/>
                        <a:pt x="83" y="61"/>
                      </a:cubicBezTo>
                      <a:cubicBezTo>
                        <a:pt x="83" y="61"/>
                        <a:pt x="83" y="61"/>
                        <a:pt x="83" y="61"/>
                      </a:cubicBezTo>
                      <a:cubicBezTo>
                        <a:pt x="84" y="62"/>
                        <a:pt x="84" y="62"/>
                        <a:pt x="84" y="62"/>
                      </a:cubicBezTo>
                      <a:cubicBezTo>
                        <a:pt x="84" y="62"/>
                        <a:pt x="84" y="62"/>
                        <a:pt x="84" y="62"/>
                      </a:cubicBezTo>
                      <a:cubicBezTo>
                        <a:pt x="87" y="63"/>
                        <a:pt x="87" y="63"/>
                        <a:pt x="87" y="63"/>
                      </a:cubicBezTo>
                      <a:cubicBezTo>
                        <a:pt x="87" y="63"/>
                        <a:pt x="87" y="63"/>
                        <a:pt x="87" y="63"/>
                      </a:cubicBezTo>
                      <a:cubicBezTo>
                        <a:pt x="87" y="64"/>
                        <a:pt x="87" y="64"/>
                        <a:pt x="87" y="64"/>
                      </a:cubicBezTo>
                      <a:cubicBezTo>
                        <a:pt x="87" y="64"/>
                        <a:pt x="87" y="64"/>
                        <a:pt x="87" y="64"/>
                      </a:cubicBezTo>
                      <a:cubicBezTo>
                        <a:pt x="88" y="64"/>
                        <a:pt x="88" y="64"/>
                        <a:pt x="88" y="64"/>
                      </a:cubicBezTo>
                      <a:cubicBezTo>
                        <a:pt x="88" y="64"/>
                        <a:pt x="88" y="64"/>
                        <a:pt x="88" y="64"/>
                      </a:cubicBezTo>
                      <a:cubicBezTo>
                        <a:pt x="89" y="64"/>
                        <a:pt x="89" y="64"/>
                        <a:pt x="89" y="64"/>
                      </a:cubicBezTo>
                      <a:cubicBezTo>
                        <a:pt x="89" y="64"/>
                        <a:pt x="89" y="64"/>
                        <a:pt x="89" y="64"/>
                      </a:cubicBezTo>
                      <a:cubicBezTo>
                        <a:pt x="89" y="64"/>
                        <a:pt x="89" y="64"/>
                        <a:pt x="89" y="64"/>
                      </a:cubicBezTo>
                      <a:cubicBezTo>
                        <a:pt x="89" y="64"/>
                        <a:pt x="89" y="64"/>
                        <a:pt x="89" y="64"/>
                      </a:cubicBezTo>
                      <a:cubicBezTo>
                        <a:pt x="89" y="64"/>
                        <a:pt x="89" y="64"/>
                        <a:pt x="89" y="64"/>
                      </a:cubicBezTo>
                      <a:cubicBezTo>
                        <a:pt x="90" y="63"/>
                        <a:pt x="90" y="63"/>
                        <a:pt x="90" y="63"/>
                      </a:cubicBezTo>
                      <a:cubicBezTo>
                        <a:pt x="90" y="63"/>
                        <a:pt x="90" y="63"/>
                        <a:pt x="90" y="63"/>
                      </a:cubicBezTo>
                      <a:cubicBezTo>
                        <a:pt x="90" y="63"/>
                        <a:pt x="90" y="63"/>
                        <a:pt x="90" y="63"/>
                      </a:cubicBezTo>
                      <a:cubicBezTo>
                        <a:pt x="90" y="62"/>
                        <a:pt x="90" y="62"/>
                        <a:pt x="90" y="62"/>
                      </a:cubicBezTo>
                      <a:cubicBezTo>
                        <a:pt x="90" y="62"/>
                        <a:pt x="90" y="62"/>
                        <a:pt x="90" y="62"/>
                      </a:cubicBezTo>
                      <a:cubicBezTo>
                        <a:pt x="90" y="62"/>
                        <a:pt x="90" y="62"/>
                        <a:pt x="90" y="62"/>
                      </a:cubicBezTo>
                      <a:cubicBezTo>
                        <a:pt x="91" y="62"/>
                        <a:pt x="91" y="62"/>
                        <a:pt x="91" y="62"/>
                      </a:cubicBezTo>
                      <a:cubicBezTo>
                        <a:pt x="92" y="62"/>
                        <a:pt x="92" y="62"/>
                        <a:pt x="92" y="62"/>
                      </a:cubicBezTo>
                      <a:cubicBezTo>
                        <a:pt x="92" y="62"/>
                        <a:pt x="92" y="62"/>
                        <a:pt x="92" y="62"/>
                      </a:cubicBezTo>
                      <a:cubicBezTo>
                        <a:pt x="92" y="63"/>
                        <a:pt x="92" y="63"/>
                        <a:pt x="92" y="63"/>
                      </a:cubicBezTo>
                      <a:cubicBezTo>
                        <a:pt x="93" y="63"/>
                        <a:pt x="93" y="63"/>
                        <a:pt x="93" y="63"/>
                      </a:cubicBezTo>
                      <a:cubicBezTo>
                        <a:pt x="93" y="63"/>
                        <a:pt x="93" y="63"/>
                        <a:pt x="93" y="63"/>
                      </a:cubicBezTo>
                      <a:cubicBezTo>
                        <a:pt x="94" y="62"/>
                        <a:pt x="94" y="62"/>
                        <a:pt x="94" y="62"/>
                      </a:cubicBezTo>
                      <a:cubicBezTo>
                        <a:pt x="94" y="62"/>
                        <a:pt x="94" y="62"/>
                        <a:pt x="94" y="62"/>
                      </a:cubicBezTo>
                      <a:cubicBezTo>
                        <a:pt x="95" y="62"/>
                        <a:pt x="95" y="62"/>
                        <a:pt x="95" y="62"/>
                      </a:cubicBezTo>
                      <a:cubicBezTo>
                        <a:pt x="95" y="62"/>
                        <a:pt x="95" y="62"/>
                        <a:pt x="95" y="62"/>
                      </a:cubicBezTo>
                      <a:cubicBezTo>
                        <a:pt x="98" y="62"/>
                        <a:pt x="98" y="62"/>
                        <a:pt x="98" y="62"/>
                      </a:cubicBezTo>
                      <a:cubicBezTo>
                        <a:pt x="99" y="62"/>
                        <a:pt x="99" y="62"/>
                        <a:pt x="99" y="62"/>
                      </a:cubicBezTo>
                      <a:cubicBezTo>
                        <a:pt x="99" y="62"/>
                        <a:pt x="99" y="62"/>
                        <a:pt x="99" y="62"/>
                      </a:cubicBezTo>
                      <a:cubicBezTo>
                        <a:pt x="99" y="62"/>
                        <a:pt x="99" y="62"/>
                        <a:pt x="99" y="62"/>
                      </a:cubicBezTo>
                      <a:cubicBezTo>
                        <a:pt x="100" y="63"/>
                        <a:pt x="100" y="63"/>
                        <a:pt x="100" y="63"/>
                      </a:cubicBezTo>
                      <a:cubicBezTo>
                        <a:pt x="100" y="63"/>
                        <a:pt x="100" y="63"/>
                        <a:pt x="100" y="63"/>
                      </a:cubicBezTo>
                      <a:cubicBezTo>
                        <a:pt x="100" y="64"/>
                        <a:pt x="100" y="64"/>
                        <a:pt x="100" y="64"/>
                      </a:cubicBezTo>
                      <a:cubicBezTo>
                        <a:pt x="101" y="64"/>
                        <a:pt x="101" y="64"/>
                        <a:pt x="101" y="64"/>
                      </a:cubicBezTo>
                      <a:cubicBezTo>
                        <a:pt x="101" y="64"/>
                        <a:pt x="101" y="64"/>
                        <a:pt x="101" y="64"/>
                      </a:cubicBezTo>
                      <a:cubicBezTo>
                        <a:pt x="102" y="64"/>
                        <a:pt x="102" y="64"/>
                        <a:pt x="102" y="64"/>
                      </a:cubicBezTo>
                      <a:cubicBezTo>
                        <a:pt x="102" y="64"/>
                        <a:pt x="102" y="64"/>
                        <a:pt x="102" y="64"/>
                      </a:cubicBezTo>
                      <a:cubicBezTo>
                        <a:pt x="102" y="64"/>
                        <a:pt x="102" y="64"/>
                        <a:pt x="102" y="64"/>
                      </a:cubicBezTo>
                      <a:cubicBezTo>
                        <a:pt x="103" y="64"/>
                        <a:pt x="103" y="64"/>
                        <a:pt x="103" y="64"/>
                      </a:cubicBezTo>
                      <a:cubicBezTo>
                        <a:pt x="103" y="64"/>
                        <a:pt x="103" y="64"/>
                        <a:pt x="103" y="64"/>
                      </a:cubicBezTo>
                      <a:cubicBezTo>
                        <a:pt x="103" y="64"/>
                        <a:pt x="103" y="64"/>
                        <a:pt x="103" y="64"/>
                      </a:cubicBezTo>
                      <a:cubicBezTo>
                        <a:pt x="103" y="64"/>
                        <a:pt x="103" y="64"/>
                        <a:pt x="103" y="64"/>
                      </a:cubicBezTo>
                      <a:cubicBezTo>
                        <a:pt x="104" y="64"/>
                        <a:pt x="104" y="64"/>
                        <a:pt x="104" y="64"/>
                      </a:cubicBezTo>
                      <a:cubicBezTo>
                        <a:pt x="105" y="65"/>
                        <a:pt x="105" y="65"/>
                        <a:pt x="105" y="65"/>
                      </a:cubicBezTo>
                      <a:cubicBezTo>
                        <a:pt x="105" y="65"/>
                        <a:pt x="105" y="65"/>
                        <a:pt x="105" y="65"/>
                      </a:cubicBezTo>
                      <a:cubicBezTo>
                        <a:pt x="105" y="65"/>
                        <a:pt x="105" y="65"/>
                        <a:pt x="105" y="65"/>
                      </a:cubicBezTo>
                      <a:cubicBezTo>
                        <a:pt x="105" y="65"/>
                        <a:pt x="105" y="65"/>
                        <a:pt x="105" y="65"/>
                      </a:cubicBezTo>
                      <a:cubicBezTo>
                        <a:pt x="106" y="65"/>
                        <a:pt x="106" y="65"/>
                        <a:pt x="106" y="65"/>
                      </a:cubicBezTo>
                      <a:cubicBezTo>
                        <a:pt x="106" y="65"/>
                        <a:pt x="106" y="65"/>
                        <a:pt x="106" y="65"/>
                      </a:cubicBezTo>
                      <a:cubicBezTo>
                        <a:pt x="106" y="66"/>
                        <a:pt x="106" y="66"/>
                        <a:pt x="106" y="66"/>
                      </a:cubicBezTo>
                      <a:cubicBezTo>
                        <a:pt x="106" y="66"/>
                        <a:pt x="106" y="66"/>
                        <a:pt x="106" y="66"/>
                      </a:cubicBezTo>
                      <a:cubicBezTo>
                        <a:pt x="106" y="66"/>
                        <a:pt x="106" y="66"/>
                        <a:pt x="106"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7"/>
                        <a:pt x="107" y="67"/>
                        <a:pt x="107" y="67"/>
                      </a:cubicBezTo>
                      <a:cubicBezTo>
                        <a:pt x="107" y="67"/>
                        <a:pt x="107" y="67"/>
                        <a:pt x="107" y="67"/>
                      </a:cubicBezTo>
                      <a:cubicBezTo>
                        <a:pt x="108" y="67"/>
                        <a:pt x="108" y="67"/>
                        <a:pt x="108" y="67"/>
                      </a:cubicBezTo>
                      <a:cubicBezTo>
                        <a:pt x="108" y="68"/>
                        <a:pt x="108" y="68"/>
                        <a:pt x="108" y="68"/>
                      </a:cubicBezTo>
                      <a:cubicBezTo>
                        <a:pt x="108" y="68"/>
                        <a:pt x="108" y="68"/>
                        <a:pt x="108" y="68"/>
                      </a:cubicBezTo>
                      <a:cubicBezTo>
                        <a:pt x="108" y="68"/>
                        <a:pt x="108" y="68"/>
                        <a:pt x="108" y="68"/>
                      </a:cubicBezTo>
                      <a:cubicBezTo>
                        <a:pt x="109" y="69"/>
                        <a:pt x="109" y="69"/>
                        <a:pt x="109" y="69"/>
                      </a:cubicBezTo>
                      <a:cubicBezTo>
                        <a:pt x="110" y="69"/>
                        <a:pt x="110" y="69"/>
                        <a:pt x="110" y="69"/>
                      </a:cubicBezTo>
                      <a:cubicBezTo>
                        <a:pt x="110" y="68"/>
                        <a:pt x="110" y="68"/>
                        <a:pt x="110" y="6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8" name="Freeform 345">
                  <a:extLst>
                    <a:ext uri="{FF2B5EF4-FFF2-40B4-BE49-F238E27FC236}">
                      <a16:creationId xmlns="" xmlns:a16="http://schemas.microsoft.com/office/drawing/2014/main" id="{BE96EFE2-99A3-4188-B52A-F3A14273D091}"/>
                    </a:ext>
                  </a:extLst>
                </p:cNvPr>
                <p:cNvSpPr>
                  <a:spLocks/>
                </p:cNvSpPr>
                <p:nvPr/>
              </p:nvSpPr>
              <p:spPr bwMode="auto">
                <a:xfrm>
                  <a:off x="6651492" y="3830752"/>
                  <a:ext cx="346006" cy="393189"/>
                </a:xfrm>
                <a:custGeom>
                  <a:avLst/>
                  <a:gdLst>
                    <a:gd name="T0" fmla="*/ 65 w 66"/>
                    <a:gd name="T1" fmla="*/ 31 h 75"/>
                    <a:gd name="T2" fmla="*/ 65 w 66"/>
                    <a:gd name="T3" fmla="*/ 28 h 75"/>
                    <a:gd name="T4" fmla="*/ 65 w 66"/>
                    <a:gd name="T5" fmla="*/ 27 h 75"/>
                    <a:gd name="T6" fmla="*/ 57 w 66"/>
                    <a:gd name="T7" fmla="*/ 3 h 75"/>
                    <a:gd name="T8" fmla="*/ 50 w 66"/>
                    <a:gd name="T9" fmla="*/ 7 h 75"/>
                    <a:gd name="T10" fmla="*/ 44 w 66"/>
                    <a:gd name="T11" fmla="*/ 12 h 75"/>
                    <a:gd name="T12" fmla="*/ 38 w 66"/>
                    <a:gd name="T13" fmla="*/ 15 h 75"/>
                    <a:gd name="T14" fmla="*/ 34 w 66"/>
                    <a:gd name="T15" fmla="*/ 16 h 75"/>
                    <a:gd name="T16" fmla="*/ 32 w 66"/>
                    <a:gd name="T17" fmla="*/ 15 h 75"/>
                    <a:gd name="T18" fmla="*/ 32 w 66"/>
                    <a:gd name="T19" fmla="*/ 15 h 75"/>
                    <a:gd name="T20" fmla="*/ 30 w 66"/>
                    <a:gd name="T21" fmla="*/ 15 h 75"/>
                    <a:gd name="T22" fmla="*/ 27 w 66"/>
                    <a:gd name="T23" fmla="*/ 16 h 75"/>
                    <a:gd name="T24" fmla="*/ 27 w 66"/>
                    <a:gd name="T25" fmla="*/ 16 h 75"/>
                    <a:gd name="T26" fmla="*/ 29 w 66"/>
                    <a:gd name="T27" fmla="*/ 15 h 75"/>
                    <a:gd name="T28" fmla="*/ 31 w 66"/>
                    <a:gd name="T29" fmla="*/ 14 h 75"/>
                    <a:gd name="T30" fmla="*/ 29 w 66"/>
                    <a:gd name="T31" fmla="*/ 14 h 75"/>
                    <a:gd name="T32" fmla="*/ 29 w 66"/>
                    <a:gd name="T33" fmla="*/ 14 h 75"/>
                    <a:gd name="T34" fmla="*/ 26 w 66"/>
                    <a:gd name="T35" fmla="*/ 14 h 75"/>
                    <a:gd name="T36" fmla="*/ 22 w 66"/>
                    <a:gd name="T37" fmla="*/ 12 h 75"/>
                    <a:gd name="T38" fmla="*/ 19 w 66"/>
                    <a:gd name="T39" fmla="*/ 12 h 75"/>
                    <a:gd name="T40" fmla="*/ 8 w 66"/>
                    <a:gd name="T41" fmla="*/ 14 h 75"/>
                    <a:gd name="T42" fmla="*/ 1 w 66"/>
                    <a:gd name="T43" fmla="*/ 23 h 75"/>
                    <a:gd name="T44" fmla="*/ 8 w 66"/>
                    <a:gd name="T45" fmla="*/ 65 h 75"/>
                    <a:gd name="T46" fmla="*/ 12 w 66"/>
                    <a:gd name="T47" fmla="*/ 65 h 75"/>
                    <a:gd name="T48" fmla="*/ 14 w 66"/>
                    <a:gd name="T49" fmla="*/ 67 h 75"/>
                    <a:gd name="T50" fmla="*/ 16 w 66"/>
                    <a:gd name="T51" fmla="*/ 68 h 75"/>
                    <a:gd name="T52" fmla="*/ 19 w 66"/>
                    <a:gd name="T53" fmla="*/ 71 h 75"/>
                    <a:gd name="T54" fmla="*/ 22 w 66"/>
                    <a:gd name="T55" fmla="*/ 71 h 75"/>
                    <a:gd name="T56" fmla="*/ 26 w 66"/>
                    <a:gd name="T57" fmla="*/ 72 h 75"/>
                    <a:gd name="T58" fmla="*/ 28 w 66"/>
                    <a:gd name="T59" fmla="*/ 71 h 75"/>
                    <a:gd name="T60" fmla="*/ 31 w 66"/>
                    <a:gd name="T61" fmla="*/ 72 h 75"/>
                    <a:gd name="T62" fmla="*/ 33 w 66"/>
                    <a:gd name="T63" fmla="*/ 72 h 75"/>
                    <a:gd name="T64" fmla="*/ 34 w 66"/>
                    <a:gd name="T65" fmla="*/ 70 h 75"/>
                    <a:gd name="T66" fmla="*/ 37 w 66"/>
                    <a:gd name="T67" fmla="*/ 69 h 75"/>
                    <a:gd name="T68" fmla="*/ 39 w 66"/>
                    <a:gd name="T69" fmla="*/ 72 h 75"/>
                    <a:gd name="T70" fmla="*/ 42 w 66"/>
                    <a:gd name="T71" fmla="*/ 74 h 75"/>
                    <a:gd name="T72" fmla="*/ 46 w 66"/>
                    <a:gd name="T73" fmla="*/ 73 h 75"/>
                    <a:gd name="T74" fmla="*/ 48 w 66"/>
                    <a:gd name="T75" fmla="*/ 69 h 75"/>
                    <a:gd name="T76" fmla="*/ 47 w 66"/>
                    <a:gd name="T77" fmla="*/ 67 h 75"/>
                    <a:gd name="T78" fmla="*/ 48 w 66"/>
                    <a:gd name="T79" fmla="*/ 65 h 75"/>
                    <a:gd name="T80" fmla="*/ 49 w 66"/>
                    <a:gd name="T81" fmla="*/ 61 h 75"/>
                    <a:gd name="T82" fmla="*/ 51 w 66"/>
                    <a:gd name="T83" fmla="*/ 63 h 75"/>
                    <a:gd name="T84" fmla="*/ 51 w 66"/>
                    <a:gd name="T85" fmla="*/ 63 h 75"/>
                    <a:gd name="T86" fmla="*/ 52 w 66"/>
                    <a:gd name="T87" fmla="*/ 63 h 75"/>
                    <a:gd name="T88" fmla="*/ 53 w 66"/>
                    <a:gd name="T89" fmla="*/ 62 h 75"/>
                    <a:gd name="T90" fmla="*/ 52 w 66"/>
                    <a:gd name="T91" fmla="*/ 60 h 75"/>
                    <a:gd name="T92" fmla="*/ 53 w 66"/>
                    <a:gd name="T93" fmla="*/ 59 h 75"/>
                    <a:gd name="T94" fmla="*/ 53 w 66"/>
                    <a:gd name="T95" fmla="*/ 56 h 75"/>
                    <a:gd name="T96" fmla="*/ 55 w 66"/>
                    <a:gd name="T97" fmla="*/ 55 h 75"/>
                    <a:gd name="T98" fmla="*/ 57 w 66"/>
                    <a:gd name="T99" fmla="*/ 52 h 75"/>
                    <a:gd name="T100" fmla="*/ 59 w 66"/>
                    <a:gd name="T101" fmla="*/ 52 h 75"/>
                    <a:gd name="T102" fmla="*/ 61 w 66"/>
                    <a:gd name="T103" fmla="*/ 51 h 75"/>
                    <a:gd name="T104" fmla="*/ 64 w 66"/>
                    <a:gd name="T105" fmla="*/ 46 h 75"/>
                    <a:gd name="T106" fmla="*/ 64 w 66"/>
                    <a:gd name="T107" fmla="*/ 44 h 75"/>
                    <a:gd name="T108" fmla="*/ 64 w 66"/>
                    <a:gd name="T109" fmla="*/ 43 h 75"/>
                    <a:gd name="T110" fmla="*/ 64 w 66"/>
                    <a:gd name="T111" fmla="*/ 41 h 75"/>
                    <a:gd name="T112" fmla="*/ 65 w 66"/>
                    <a:gd name="T113" fmla="*/ 40 h 75"/>
                    <a:gd name="T114" fmla="*/ 65 w 66"/>
                    <a:gd name="T115" fmla="*/ 38 h 75"/>
                    <a:gd name="T116" fmla="*/ 65 w 66"/>
                    <a:gd name="T117" fmla="*/ 3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 h="75">
                      <a:moveTo>
                        <a:pt x="66" y="32"/>
                      </a:moveTo>
                      <a:cubicBezTo>
                        <a:pt x="66" y="32"/>
                        <a:pt x="66" y="32"/>
                        <a:pt x="66" y="32"/>
                      </a:cubicBezTo>
                      <a:cubicBezTo>
                        <a:pt x="66" y="31"/>
                        <a:pt x="66" y="31"/>
                        <a:pt x="66" y="31"/>
                      </a:cubicBezTo>
                      <a:cubicBezTo>
                        <a:pt x="66" y="31"/>
                        <a:pt x="66" y="31"/>
                        <a:pt x="66" y="31"/>
                      </a:cubicBezTo>
                      <a:cubicBezTo>
                        <a:pt x="66" y="31"/>
                        <a:pt x="66" y="31"/>
                        <a:pt x="66" y="31"/>
                      </a:cubicBezTo>
                      <a:cubicBezTo>
                        <a:pt x="66" y="31"/>
                        <a:pt x="66" y="31"/>
                        <a:pt x="66" y="31"/>
                      </a:cubicBezTo>
                      <a:cubicBezTo>
                        <a:pt x="65" y="31"/>
                        <a:pt x="65" y="31"/>
                        <a:pt x="65" y="31"/>
                      </a:cubicBezTo>
                      <a:cubicBezTo>
                        <a:pt x="65" y="31"/>
                        <a:pt x="65" y="31"/>
                        <a:pt x="65" y="31"/>
                      </a:cubicBezTo>
                      <a:cubicBezTo>
                        <a:pt x="65" y="31"/>
                        <a:pt x="65" y="31"/>
                        <a:pt x="65" y="31"/>
                      </a:cubicBezTo>
                      <a:cubicBezTo>
                        <a:pt x="66" y="30"/>
                        <a:pt x="66" y="30"/>
                        <a:pt x="66" y="30"/>
                      </a:cubicBezTo>
                      <a:cubicBezTo>
                        <a:pt x="66" y="30"/>
                        <a:pt x="66" y="30"/>
                        <a:pt x="66" y="30"/>
                      </a:cubicBezTo>
                      <a:cubicBezTo>
                        <a:pt x="65" y="29"/>
                        <a:pt x="65" y="29"/>
                        <a:pt x="65" y="29"/>
                      </a:cubicBezTo>
                      <a:cubicBezTo>
                        <a:pt x="65" y="29"/>
                        <a:pt x="65" y="29"/>
                        <a:pt x="65" y="29"/>
                      </a:cubicBezTo>
                      <a:cubicBezTo>
                        <a:pt x="65" y="28"/>
                        <a:pt x="65" y="28"/>
                        <a:pt x="65" y="28"/>
                      </a:cubicBezTo>
                      <a:cubicBezTo>
                        <a:pt x="64" y="28"/>
                        <a:pt x="64" y="28"/>
                        <a:pt x="64" y="28"/>
                      </a:cubicBezTo>
                      <a:cubicBezTo>
                        <a:pt x="64" y="27"/>
                        <a:pt x="64" y="27"/>
                        <a:pt x="64" y="27"/>
                      </a:cubicBezTo>
                      <a:cubicBezTo>
                        <a:pt x="64" y="27"/>
                        <a:pt x="64" y="27"/>
                        <a:pt x="64" y="27"/>
                      </a:cubicBezTo>
                      <a:cubicBezTo>
                        <a:pt x="64" y="27"/>
                        <a:pt x="64" y="27"/>
                        <a:pt x="64" y="27"/>
                      </a:cubicBezTo>
                      <a:cubicBezTo>
                        <a:pt x="65" y="27"/>
                        <a:pt x="65" y="27"/>
                        <a:pt x="65" y="27"/>
                      </a:cubicBezTo>
                      <a:cubicBezTo>
                        <a:pt x="65" y="26"/>
                        <a:pt x="65" y="26"/>
                        <a:pt x="65" y="26"/>
                      </a:cubicBezTo>
                      <a:cubicBezTo>
                        <a:pt x="65" y="27"/>
                        <a:pt x="65" y="27"/>
                        <a:pt x="65" y="27"/>
                      </a:cubicBezTo>
                      <a:cubicBezTo>
                        <a:pt x="66" y="26"/>
                        <a:pt x="66" y="26"/>
                        <a:pt x="66" y="26"/>
                      </a:cubicBezTo>
                      <a:cubicBezTo>
                        <a:pt x="66" y="26"/>
                        <a:pt x="66" y="26"/>
                        <a:pt x="66" y="26"/>
                      </a:cubicBezTo>
                      <a:cubicBezTo>
                        <a:pt x="65" y="17"/>
                        <a:pt x="63" y="9"/>
                        <a:pt x="61" y="0"/>
                      </a:cubicBezTo>
                      <a:cubicBezTo>
                        <a:pt x="58" y="2"/>
                        <a:pt x="58" y="2"/>
                        <a:pt x="58" y="2"/>
                      </a:cubicBezTo>
                      <a:cubicBezTo>
                        <a:pt x="57" y="2"/>
                        <a:pt x="57" y="2"/>
                        <a:pt x="57" y="2"/>
                      </a:cubicBezTo>
                      <a:cubicBezTo>
                        <a:pt x="57" y="2"/>
                        <a:pt x="57" y="2"/>
                        <a:pt x="57" y="2"/>
                      </a:cubicBezTo>
                      <a:cubicBezTo>
                        <a:pt x="57" y="3"/>
                        <a:pt x="57" y="3"/>
                        <a:pt x="57" y="3"/>
                      </a:cubicBezTo>
                      <a:cubicBezTo>
                        <a:pt x="57" y="3"/>
                        <a:pt x="57" y="3"/>
                        <a:pt x="57" y="3"/>
                      </a:cubicBezTo>
                      <a:cubicBezTo>
                        <a:pt x="56" y="3"/>
                        <a:pt x="56" y="3"/>
                        <a:pt x="56" y="3"/>
                      </a:cubicBezTo>
                      <a:cubicBezTo>
                        <a:pt x="56" y="3"/>
                        <a:pt x="56" y="3"/>
                        <a:pt x="56" y="3"/>
                      </a:cubicBezTo>
                      <a:cubicBezTo>
                        <a:pt x="56" y="3"/>
                        <a:pt x="56" y="3"/>
                        <a:pt x="56" y="3"/>
                      </a:cubicBezTo>
                      <a:cubicBezTo>
                        <a:pt x="56" y="3"/>
                        <a:pt x="56" y="3"/>
                        <a:pt x="56" y="3"/>
                      </a:cubicBezTo>
                      <a:cubicBezTo>
                        <a:pt x="55" y="4"/>
                        <a:pt x="55" y="4"/>
                        <a:pt x="55" y="4"/>
                      </a:cubicBezTo>
                      <a:cubicBezTo>
                        <a:pt x="50" y="7"/>
                        <a:pt x="50" y="7"/>
                        <a:pt x="50" y="7"/>
                      </a:cubicBezTo>
                      <a:cubicBezTo>
                        <a:pt x="46" y="12"/>
                        <a:pt x="46" y="12"/>
                        <a:pt x="46" y="12"/>
                      </a:cubicBezTo>
                      <a:cubicBezTo>
                        <a:pt x="46" y="12"/>
                        <a:pt x="46" y="12"/>
                        <a:pt x="46" y="12"/>
                      </a:cubicBezTo>
                      <a:cubicBezTo>
                        <a:pt x="45" y="12"/>
                        <a:pt x="45" y="12"/>
                        <a:pt x="45" y="12"/>
                      </a:cubicBezTo>
                      <a:cubicBezTo>
                        <a:pt x="45" y="13"/>
                        <a:pt x="45" y="13"/>
                        <a:pt x="45" y="13"/>
                      </a:cubicBezTo>
                      <a:cubicBezTo>
                        <a:pt x="44" y="12"/>
                        <a:pt x="44" y="12"/>
                        <a:pt x="44" y="12"/>
                      </a:cubicBezTo>
                      <a:cubicBezTo>
                        <a:pt x="44" y="12"/>
                        <a:pt x="44" y="12"/>
                        <a:pt x="44" y="12"/>
                      </a:cubicBezTo>
                      <a:cubicBezTo>
                        <a:pt x="44" y="12"/>
                        <a:pt x="44" y="12"/>
                        <a:pt x="44" y="12"/>
                      </a:cubicBezTo>
                      <a:cubicBezTo>
                        <a:pt x="44" y="13"/>
                        <a:pt x="44" y="13"/>
                        <a:pt x="44" y="13"/>
                      </a:cubicBezTo>
                      <a:cubicBezTo>
                        <a:pt x="44" y="13"/>
                        <a:pt x="44" y="13"/>
                        <a:pt x="44" y="13"/>
                      </a:cubicBezTo>
                      <a:cubicBezTo>
                        <a:pt x="43" y="13"/>
                        <a:pt x="43" y="13"/>
                        <a:pt x="43" y="13"/>
                      </a:cubicBezTo>
                      <a:cubicBezTo>
                        <a:pt x="41" y="13"/>
                        <a:pt x="41" y="13"/>
                        <a:pt x="41" y="13"/>
                      </a:cubicBezTo>
                      <a:cubicBezTo>
                        <a:pt x="41" y="13"/>
                        <a:pt x="41" y="13"/>
                        <a:pt x="41" y="13"/>
                      </a:cubicBezTo>
                      <a:cubicBezTo>
                        <a:pt x="39" y="14"/>
                        <a:pt x="39" y="14"/>
                        <a:pt x="39" y="14"/>
                      </a:cubicBezTo>
                      <a:cubicBezTo>
                        <a:pt x="38" y="15"/>
                        <a:pt x="38" y="15"/>
                        <a:pt x="38" y="15"/>
                      </a:cubicBezTo>
                      <a:cubicBezTo>
                        <a:pt x="37" y="15"/>
                        <a:pt x="37" y="15"/>
                        <a:pt x="37" y="15"/>
                      </a:cubicBezTo>
                      <a:cubicBezTo>
                        <a:pt x="36" y="15"/>
                        <a:pt x="36" y="15"/>
                        <a:pt x="36" y="15"/>
                      </a:cubicBezTo>
                      <a:cubicBezTo>
                        <a:pt x="36" y="15"/>
                        <a:pt x="36" y="15"/>
                        <a:pt x="36" y="15"/>
                      </a:cubicBezTo>
                      <a:cubicBezTo>
                        <a:pt x="36" y="16"/>
                        <a:pt x="36" y="16"/>
                        <a:pt x="36" y="16"/>
                      </a:cubicBezTo>
                      <a:cubicBezTo>
                        <a:pt x="35" y="16"/>
                        <a:pt x="35" y="16"/>
                        <a:pt x="35" y="16"/>
                      </a:cubicBezTo>
                      <a:cubicBezTo>
                        <a:pt x="35" y="16"/>
                        <a:pt x="35" y="16"/>
                        <a:pt x="35" y="16"/>
                      </a:cubicBezTo>
                      <a:cubicBezTo>
                        <a:pt x="34" y="16"/>
                        <a:pt x="34" y="16"/>
                        <a:pt x="34" y="16"/>
                      </a:cubicBezTo>
                      <a:cubicBezTo>
                        <a:pt x="34" y="16"/>
                        <a:pt x="34" y="16"/>
                        <a:pt x="34" y="16"/>
                      </a:cubicBezTo>
                      <a:cubicBezTo>
                        <a:pt x="33" y="15"/>
                        <a:pt x="33" y="15"/>
                        <a:pt x="33"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1" y="15"/>
                        <a:pt x="31" y="15"/>
                        <a:pt x="31" y="15"/>
                      </a:cubicBezTo>
                      <a:cubicBezTo>
                        <a:pt x="32" y="15"/>
                        <a:pt x="32" y="15"/>
                        <a:pt x="32" y="15"/>
                      </a:cubicBezTo>
                      <a:cubicBezTo>
                        <a:pt x="32" y="16"/>
                        <a:pt x="32" y="16"/>
                        <a:pt x="32" y="16"/>
                      </a:cubicBezTo>
                      <a:cubicBezTo>
                        <a:pt x="33" y="16"/>
                        <a:pt x="33" y="16"/>
                        <a:pt x="33" y="16"/>
                      </a:cubicBezTo>
                      <a:cubicBezTo>
                        <a:pt x="32" y="15"/>
                        <a:pt x="32" y="15"/>
                        <a:pt x="32" y="15"/>
                      </a:cubicBezTo>
                      <a:cubicBezTo>
                        <a:pt x="32" y="15"/>
                        <a:pt x="32" y="15"/>
                        <a:pt x="32" y="15"/>
                      </a:cubicBezTo>
                      <a:cubicBezTo>
                        <a:pt x="31" y="15"/>
                        <a:pt x="31" y="15"/>
                        <a:pt x="31" y="15"/>
                      </a:cubicBezTo>
                      <a:cubicBezTo>
                        <a:pt x="31" y="15"/>
                        <a:pt x="31" y="15"/>
                        <a:pt x="31" y="15"/>
                      </a:cubicBezTo>
                      <a:cubicBezTo>
                        <a:pt x="31" y="15"/>
                        <a:pt x="31" y="15"/>
                        <a:pt x="31" y="15"/>
                      </a:cubicBezTo>
                      <a:cubicBezTo>
                        <a:pt x="31" y="16"/>
                        <a:pt x="31" y="16"/>
                        <a:pt x="31" y="16"/>
                      </a:cubicBezTo>
                      <a:cubicBezTo>
                        <a:pt x="30" y="16"/>
                        <a:pt x="30" y="16"/>
                        <a:pt x="30" y="16"/>
                      </a:cubicBezTo>
                      <a:cubicBezTo>
                        <a:pt x="30" y="16"/>
                        <a:pt x="30" y="16"/>
                        <a:pt x="30" y="16"/>
                      </a:cubicBezTo>
                      <a:cubicBezTo>
                        <a:pt x="30" y="15"/>
                        <a:pt x="30" y="15"/>
                        <a:pt x="30" y="15"/>
                      </a:cubicBezTo>
                      <a:cubicBezTo>
                        <a:pt x="29" y="16"/>
                        <a:pt x="29" y="16"/>
                        <a:pt x="29" y="16"/>
                      </a:cubicBezTo>
                      <a:cubicBezTo>
                        <a:pt x="29" y="16"/>
                        <a:pt x="29" y="16"/>
                        <a:pt x="29" y="16"/>
                      </a:cubicBezTo>
                      <a:cubicBezTo>
                        <a:pt x="28" y="17"/>
                        <a:pt x="28" y="17"/>
                        <a:pt x="28" y="17"/>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5"/>
                        <a:pt x="27" y="15"/>
                        <a:pt x="27" y="15"/>
                      </a:cubicBezTo>
                      <a:cubicBezTo>
                        <a:pt x="28" y="15"/>
                        <a:pt x="28" y="15"/>
                        <a:pt x="28" y="15"/>
                      </a:cubicBezTo>
                      <a:cubicBezTo>
                        <a:pt x="28" y="15"/>
                        <a:pt x="28" y="15"/>
                        <a:pt x="28" y="15"/>
                      </a:cubicBezTo>
                      <a:cubicBezTo>
                        <a:pt x="28" y="15"/>
                        <a:pt x="28" y="15"/>
                        <a:pt x="28" y="15"/>
                      </a:cubicBezTo>
                      <a:cubicBezTo>
                        <a:pt x="29" y="15"/>
                        <a:pt x="29" y="15"/>
                        <a:pt x="29" y="15"/>
                      </a:cubicBezTo>
                      <a:cubicBezTo>
                        <a:pt x="29" y="15"/>
                        <a:pt x="29" y="15"/>
                        <a:pt x="29" y="15"/>
                      </a:cubicBezTo>
                      <a:cubicBezTo>
                        <a:pt x="29" y="15"/>
                        <a:pt x="29" y="15"/>
                        <a:pt x="29" y="15"/>
                      </a:cubicBezTo>
                      <a:cubicBezTo>
                        <a:pt x="30" y="15"/>
                        <a:pt x="30" y="15"/>
                        <a:pt x="30" y="15"/>
                      </a:cubicBezTo>
                      <a:cubicBezTo>
                        <a:pt x="30" y="15"/>
                        <a:pt x="30" y="15"/>
                        <a:pt x="30" y="15"/>
                      </a:cubicBezTo>
                      <a:cubicBezTo>
                        <a:pt x="31" y="14"/>
                        <a:pt x="31" y="14"/>
                        <a:pt x="31" y="14"/>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4"/>
                        <a:pt x="29" y="14"/>
                        <a:pt x="29" y="14"/>
                      </a:cubicBezTo>
                      <a:cubicBezTo>
                        <a:pt x="29" y="14"/>
                        <a:pt x="29" y="14"/>
                        <a:pt x="29" y="14"/>
                      </a:cubicBezTo>
                      <a:cubicBezTo>
                        <a:pt x="29" y="14"/>
                        <a:pt x="29" y="14"/>
                        <a:pt x="29" y="14"/>
                      </a:cubicBezTo>
                      <a:cubicBezTo>
                        <a:pt x="28" y="14"/>
                        <a:pt x="28" y="14"/>
                        <a:pt x="28" y="14"/>
                      </a:cubicBezTo>
                      <a:cubicBezTo>
                        <a:pt x="28" y="15"/>
                        <a:pt x="28" y="15"/>
                        <a:pt x="28" y="15"/>
                      </a:cubicBezTo>
                      <a:cubicBezTo>
                        <a:pt x="28" y="15"/>
                        <a:pt x="28" y="15"/>
                        <a:pt x="28" y="15"/>
                      </a:cubicBezTo>
                      <a:cubicBezTo>
                        <a:pt x="27" y="14"/>
                        <a:pt x="27" y="14"/>
                        <a:pt x="27" y="14"/>
                      </a:cubicBezTo>
                      <a:cubicBezTo>
                        <a:pt x="27" y="14"/>
                        <a:pt x="27" y="14"/>
                        <a:pt x="27" y="14"/>
                      </a:cubicBezTo>
                      <a:cubicBezTo>
                        <a:pt x="26" y="14"/>
                        <a:pt x="26" y="14"/>
                        <a:pt x="26" y="14"/>
                      </a:cubicBezTo>
                      <a:cubicBezTo>
                        <a:pt x="25" y="14"/>
                        <a:pt x="25" y="14"/>
                        <a:pt x="25" y="14"/>
                      </a:cubicBezTo>
                      <a:cubicBezTo>
                        <a:pt x="25" y="13"/>
                        <a:pt x="25" y="13"/>
                        <a:pt x="25" y="13"/>
                      </a:cubicBezTo>
                      <a:cubicBezTo>
                        <a:pt x="25" y="13"/>
                        <a:pt x="25" y="13"/>
                        <a:pt x="25" y="13"/>
                      </a:cubicBezTo>
                      <a:cubicBezTo>
                        <a:pt x="24" y="13"/>
                        <a:pt x="24" y="13"/>
                        <a:pt x="24" y="13"/>
                      </a:cubicBezTo>
                      <a:cubicBezTo>
                        <a:pt x="23" y="13"/>
                        <a:pt x="23" y="13"/>
                        <a:pt x="23" y="13"/>
                      </a:cubicBezTo>
                      <a:cubicBezTo>
                        <a:pt x="23" y="13"/>
                        <a:pt x="23" y="13"/>
                        <a:pt x="23" y="13"/>
                      </a:cubicBezTo>
                      <a:cubicBezTo>
                        <a:pt x="22" y="12"/>
                        <a:pt x="22" y="12"/>
                        <a:pt x="22"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19" y="12"/>
                        <a:pt x="19" y="12"/>
                        <a:pt x="19" y="12"/>
                      </a:cubicBezTo>
                      <a:cubicBezTo>
                        <a:pt x="19" y="12"/>
                        <a:pt x="19" y="12"/>
                        <a:pt x="19" y="12"/>
                      </a:cubicBezTo>
                      <a:cubicBezTo>
                        <a:pt x="19" y="12"/>
                        <a:pt x="19" y="12"/>
                        <a:pt x="19" y="12"/>
                      </a:cubicBezTo>
                      <a:cubicBezTo>
                        <a:pt x="18" y="12"/>
                        <a:pt x="18" y="12"/>
                        <a:pt x="18" y="12"/>
                      </a:cubicBezTo>
                      <a:cubicBezTo>
                        <a:pt x="17" y="12"/>
                        <a:pt x="17" y="12"/>
                        <a:pt x="17" y="12"/>
                      </a:cubicBezTo>
                      <a:cubicBezTo>
                        <a:pt x="15" y="13"/>
                        <a:pt x="14" y="13"/>
                        <a:pt x="13" y="13"/>
                      </a:cubicBezTo>
                      <a:cubicBezTo>
                        <a:pt x="12" y="13"/>
                        <a:pt x="11" y="13"/>
                        <a:pt x="11" y="13"/>
                      </a:cubicBezTo>
                      <a:cubicBezTo>
                        <a:pt x="9" y="14"/>
                        <a:pt x="9" y="14"/>
                        <a:pt x="9" y="14"/>
                      </a:cubicBezTo>
                      <a:cubicBezTo>
                        <a:pt x="8" y="14"/>
                        <a:pt x="8" y="14"/>
                        <a:pt x="8" y="14"/>
                      </a:cubicBezTo>
                      <a:cubicBezTo>
                        <a:pt x="7" y="14"/>
                        <a:pt x="7" y="14"/>
                        <a:pt x="7" y="14"/>
                      </a:cubicBezTo>
                      <a:cubicBezTo>
                        <a:pt x="6" y="14"/>
                        <a:pt x="6" y="14"/>
                        <a:pt x="6" y="14"/>
                      </a:cubicBezTo>
                      <a:cubicBezTo>
                        <a:pt x="4" y="15"/>
                        <a:pt x="4" y="15"/>
                        <a:pt x="4" y="15"/>
                      </a:cubicBezTo>
                      <a:cubicBezTo>
                        <a:pt x="4" y="15"/>
                        <a:pt x="3" y="15"/>
                        <a:pt x="2" y="15"/>
                      </a:cubicBezTo>
                      <a:cubicBezTo>
                        <a:pt x="1" y="15"/>
                        <a:pt x="0" y="15"/>
                        <a:pt x="0" y="15"/>
                      </a:cubicBezTo>
                      <a:cubicBezTo>
                        <a:pt x="0" y="18"/>
                        <a:pt x="0" y="20"/>
                        <a:pt x="1" y="22"/>
                      </a:cubicBezTo>
                      <a:cubicBezTo>
                        <a:pt x="1" y="23"/>
                        <a:pt x="1" y="23"/>
                        <a:pt x="1" y="23"/>
                      </a:cubicBezTo>
                      <a:cubicBezTo>
                        <a:pt x="3" y="38"/>
                        <a:pt x="5" y="52"/>
                        <a:pt x="6" y="66"/>
                      </a:cubicBezTo>
                      <a:cubicBezTo>
                        <a:pt x="7" y="66"/>
                        <a:pt x="7" y="66"/>
                        <a:pt x="7" y="66"/>
                      </a:cubicBezTo>
                      <a:cubicBezTo>
                        <a:pt x="7" y="65"/>
                        <a:pt x="7" y="65"/>
                        <a:pt x="7" y="65"/>
                      </a:cubicBezTo>
                      <a:cubicBezTo>
                        <a:pt x="7" y="65"/>
                        <a:pt x="7" y="65"/>
                        <a:pt x="7" y="65"/>
                      </a:cubicBezTo>
                      <a:cubicBezTo>
                        <a:pt x="8" y="65"/>
                        <a:pt x="8" y="65"/>
                        <a:pt x="8" y="65"/>
                      </a:cubicBezTo>
                      <a:cubicBezTo>
                        <a:pt x="8" y="65"/>
                        <a:pt x="8" y="65"/>
                        <a:pt x="8" y="65"/>
                      </a:cubicBezTo>
                      <a:cubicBezTo>
                        <a:pt x="8" y="65"/>
                        <a:pt x="8" y="65"/>
                        <a:pt x="8" y="65"/>
                      </a:cubicBezTo>
                      <a:cubicBezTo>
                        <a:pt x="8" y="65"/>
                        <a:pt x="8" y="65"/>
                        <a:pt x="8" y="65"/>
                      </a:cubicBezTo>
                      <a:cubicBezTo>
                        <a:pt x="8" y="66"/>
                        <a:pt x="8" y="66"/>
                        <a:pt x="8" y="66"/>
                      </a:cubicBezTo>
                      <a:cubicBezTo>
                        <a:pt x="9" y="66"/>
                        <a:pt x="9" y="66"/>
                        <a:pt x="9" y="66"/>
                      </a:cubicBezTo>
                      <a:cubicBezTo>
                        <a:pt x="10" y="66"/>
                        <a:pt x="10" y="66"/>
                        <a:pt x="10" y="66"/>
                      </a:cubicBezTo>
                      <a:cubicBezTo>
                        <a:pt x="11" y="65"/>
                        <a:pt x="11" y="65"/>
                        <a:pt x="11" y="65"/>
                      </a:cubicBezTo>
                      <a:cubicBezTo>
                        <a:pt x="12" y="65"/>
                        <a:pt x="12" y="65"/>
                        <a:pt x="12" y="65"/>
                      </a:cubicBezTo>
                      <a:cubicBezTo>
                        <a:pt x="12" y="65"/>
                        <a:pt x="12" y="65"/>
                        <a:pt x="12" y="65"/>
                      </a:cubicBezTo>
                      <a:cubicBezTo>
                        <a:pt x="12" y="66"/>
                        <a:pt x="12" y="66"/>
                        <a:pt x="12" y="66"/>
                      </a:cubicBezTo>
                      <a:cubicBezTo>
                        <a:pt x="13" y="66"/>
                        <a:pt x="13" y="66"/>
                        <a:pt x="13" y="66"/>
                      </a:cubicBezTo>
                      <a:cubicBezTo>
                        <a:pt x="13" y="66"/>
                        <a:pt x="13" y="66"/>
                        <a:pt x="13" y="66"/>
                      </a:cubicBezTo>
                      <a:cubicBezTo>
                        <a:pt x="13" y="66"/>
                        <a:pt x="13" y="66"/>
                        <a:pt x="13" y="66"/>
                      </a:cubicBezTo>
                      <a:cubicBezTo>
                        <a:pt x="13" y="66"/>
                        <a:pt x="13" y="66"/>
                        <a:pt x="13" y="66"/>
                      </a:cubicBezTo>
                      <a:cubicBezTo>
                        <a:pt x="14" y="66"/>
                        <a:pt x="14" y="66"/>
                        <a:pt x="14" y="66"/>
                      </a:cubicBezTo>
                      <a:cubicBezTo>
                        <a:pt x="14" y="67"/>
                        <a:pt x="14" y="67"/>
                        <a:pt x="14" y="67"/>
                      </a:cubicBezTo>
                      <a:cubicBezTo>
                        <a:pt x="15" y="67"/>
                        <a:pt x="15" y="67"/>
                        <a:pt x="15" y="67"/>
                      </a:cubicBezTo>
                      <a:cubicBezTo>
                        <a:pt x="15" y="67"/>
                        <a:pt x="15" y="67"/>
                        <a:pt x="15" y="67"/>
                      </a:cubicBezTo>
                      <a:cubicBezTo>
                        <a:pt x="15" y="68"/>
                        <a:pt x="15" y="68"/>
                        <a:pt x="15" y="68"/>
                      </a:cubicBezTo>
                      <a:cubicBezTo>
                        <a:pt x="15" y="68"/>
                        <a:pt x="15" y="68"/>
                        <a:pt x="15" y="68"/>
                      </a:cubicBezTo>
                      <a:cubicBezTo>
                        <a:pt x="15" y="68"/>
                        <a:pt x="15" y="68"/>
                        <a:pt x="15" y="68"/>
                      </a:cubicBezTo>
                      <a:cubicBezTo>
                        <a:pt x="15" y="68"/>
                        <a:pt x="15" y="68"/>
                        <a:pt x="15" y="68"/>
                      </a:cubicBezTo>
                      <a:cubicBezTo>
                        <a:pt x="16" y="68"/>
                        <a:pt x="16" y="68"/>
                        <a:pt x="16" y="68"/>
                      </a:cubicBezTo>
                      <a:cubicBezTo>
                        <a:pt x="16" y="69"/>
                        <a:pt x="16" y="69"/>
                        <a:pt x="16" y="69"/>
                      </a:cubicBezTo>
                      <a:cubicBezTo>
                        <a:pt x="16" y="69"/>
                        <a:pt x="16" y="69"/>
                        <a:pt x="16" y="69"/>
                      </a:cubicBezTo>
                      <a:cubicBezTo>
                        <a:pt x="16" y="69"/>
                        <a:pt x="16" y="69"/>
                        <a:pt x="16" y="69"/>
                      </a:cubicBezTo>
                      <a:cubicBezTo>
                        <a:pt x="16" y="70"/>
                        <a:pt x="16" y="70"/>
                        <a:pt x="16" y="70"/>
                      </a:cubicBezTo>
                      <a:cubicBezTo>
                        <a:pt x="16" y="70"/>
                        <a:pt x="16" y="70"/>
                        <a:pt x="16" y="70"/>
                      </a:cubicBezTo>
                      <a:cubicBezTo>
                        <a:pt x="17" y="70"/>
                        <a:pt x="17" y="70"/>
                        <a:pt x="17" y="70"/>
                      </a:cubicBezTo>
                      <a:cubicBezTo>
                        <a:pt x="19" y="71"/>
                        <a:pt x="19" y="71"/>
                        <a:pt x="19" y="71"/>
                      </a:cubicBezTo>
                      <a:cubicBezTo>
                        <a:pt x="19" y="71"/>
                        <a:pt x="19" y="71"/>
                        <a:pt x="19" y="71"/>
                      </a:cubicBezTo>
                      <a:cubicBezTo>
                        <a:pt x="20" y="70"/>
                        <a:pt x="20" y="70"/>
                        <a:pt x="20" y="70"/>
                      </a:cubicBezTo>
                      <a:cubicBezTo>
                        <a:pt x="21" y="70"/>
                        <a:pt x="21" y="70"/>
                        <a:pt x="21" y="70"/>
                      </a:cubicBezTo>
                      <a:cubicBezTo>
                        <a:pt x="21" y="71"/>
                        <a:pt x="21" y="71"/>
                        <a:pt x="21" y="71"/>
                      </a:cubicBezTo>
                      <a:cubicBezTo>
                        <a:pt x="22" y="71"/>
                        <a:pt x="22" y="71"/>
                        <a:pt x="22" y="71"/>
                      </a:cubicBezTo>
                      <a:cubicBezTo>
                        <a:pt x="22" y="71"/>
                        <a:pt x="22" y="71"/>
                        <a:pt x="22" y="71"/>
                      </a:cubicBezTo>
                      <a:cubicBezTo>
                        <a:pt x="22" y="71"/>
                        <a:pt x="22" y="71"/>
                        <a:pt x="22" y="71"/>
                      </a:cubicBezTo>
                      <a:cubicBezTo>
                        <a:pt x="23" y="72"/>
                        <a:pt x="23" y="72"/>
                        <a:pt x="23" y="72"/>
                      </a:cubicBezTo>
                      <a:cubicBezTo>
                        <a:pt x="24" y="72"/>
                        <a:pt x="24" y="72"/>
                        <a:pt x="24" y="72"/>
                      </a:cubicBezTo>
                      <a:cubicBezTo>
                        <a:pt x="25" y="73"/>
                        <a:pt x="25" y="73"/>
                        <a:pt x="25" y="73"/>
                      </a:cubicBezTo>
                      <a:cubicBezTo>
                        <a:pt x="25" y="73"/>
                        <a:pt x="25" y="73"/>
                        <a:pt x="25" y="73"/>
                      </a:cubicBezTo>
                      <a:cubicBezTo>
                        <a:pt x="26" y="73"/>
                        <a:pt x="26" y="73"/>
                        <a:pt x="26" y="73"/>
                      </a:cubicBezTo>
                      <a:cubicBezTo>
                        <a:pt x="26" y="72"/>
                        <a:pt x="26" y="72"/>
                        <a:pt x="26" y="72"/>
                      </a:cubicBezTo>
                      <a:cubicBezTo>
                        <a:pt x="26" y="72"/>
                        <a:pt x="26" y="72"/>
                        <a:pt x="26" y="72"/>
                      </a:cubicBezTo>
                      <a:cubicBezTo>
                        <a:pt x="26" y="72"/>
                        <a:pt x="26" y="72"/>
                        <a:pt x="26" y="72"/>
                      </a:cubicBezTo>
                      <a:cubicBezTo>
                        <a:pt x="26" y="72"/>
                        <a:pt x="26" y="72"/>
                        <a:pt x="26" y="72"/>
                      </a:cubicBezTo>
                      <a:cubicBezTo>
                        <a:pt x="27" y="71"/>
                        <a:pt x="27" y="71"/>
                        <a:pt x="27" y="71"/>
                      </a:cubicBezTo>
                      <a:cubicBezTo>
                        <a:pt x="27" y="71"/>
                        <a:pt x="27" y="71"/>
                        <a:pt x="27" y="71"/>
                      </a:cubicBezTo>
                      <a:cubicBezTo>
                        <a:pt x="28" y="71"/>
                        <a:pt x="28" y="71"/>
                        <a:pt x="28" y="71"/>
                      </a:cubicBezTo>
                      <a:cubicBezTo>
                        <a:pt x="28" y="71"/>
                        <a:pt x="28" y="71"/>
                        <a:pt x="28" y="71"/>
                      </a:cubicBezTo>
                      <a:cubicBezTo>
                        <a:pt x="28" y="71"/>
                        <a:pt x="28" y="71"/>
                        <a:pt x="28" y="71"/>
                      </a:cubicBezTo>
                      <a:cubicBezTo>
                        <a:pt x="28" y="71"/>
                        <a:pt x="28" y="71"/>
                        <a:pt x="28" y="71"/>
                      </a:cubicBezTo>
                      <a:cubicBezTo>
                        <a:pt x="29" y="71"/>
                        <a:pt x="29" y="71"/>
                        <a:pt x="29" y="71"/>
                      </a:cubicBezTo>
                      <a:cubicBezTo>
                        <a:pt x="29" y="71"/>
                        <a:pt x="29" y="71"/>
                        <a:pt x="29" y="71"/>
                      </a:cubicBezTo>
                      <a:cubicBezTo>
                        <a:pt x="30" y="72"/>
                        <a:pt x="30" y="72"/>
                        <a:pt x="30" y="72"/>
                      </a:cubicBezTo>
                      <a:cubicBezTo>
                        <a:pt x="30" y="72"/>
                        <a:pt x="30" y="72"/>
                        <a:pt x="30" y="72"/>
                      </a:cubicBezTo>
                      <a:cubicBezTo>
                        <a:pt x="30" y="72"/>
                        <a:pt x="30" y="72"/>
                        <a:pt x="30" y="72"/>
                      </a:cubicBezTo>
                      <a:cubicBezTo>
                        <a:pt x="31" y="72"/>
                        <a:pt x="31" y="72"/>
                        <a:pt x="31" y="72"/>
                      </a:cubicBezTo>
                      <a:cubicBezTo>
                        <a:pt x="31" y="72"/>
                        <a:pt x="31" y="72"/>
                        <a:pt x="31" y="72"/>
                      </a:cubicBezTo>
                      <a:cubicBezTo>
                        <a:pt x="31" y="73"/>
                        <a:pt x="31" y="73"/>
                        <a:pt x="31" y="73"/>
                      </a:cubicBezTo>
                      <a:cubicBezTo>
                        <a:pt x="31" y="72"/>
                        <a:pt x="31" y="72"/>
                        <a:pt x="31" y="72"/>
                      </a:cubicBezTo>
                      <a:cubicBezTo>
                        <a:pt x="32" y="72"/>
                        <a:pt x="32" y="72"/>
                        <a:pt x="32" y="72"/>
                      </a:cubicBezTo>
                      <a:cubicBezTo>
                        <a:pt x="32" y="72"/>
                        <a:pt x="32" y="72"/>
                        <a:pt x="32" y="72"/>
                      </a:cubicBezTo>
                      <a:cubicBezTo>
                        <a:pt x="32" y="72"/>
                        <a:pt x="32" y="72"/>
                        <a:pt x="32" y="72"/>
                      </a:cubicBezTo>
                      <a:cubicBezTo>
                        <a:pt x="33" y="72"/>
                        <a:pt x="33" y="72"/>
                        <a:pt x="33" y="72"/>
                      </a:cubicBezTo>
                      <a:cubicBezTo>
                        <a:pt x="33" y="72"/>
                        <a:pt x="33" y="72"/>
                        <a:pt x="33" y="72"/>
                      </a:cubicBezTo>
                      <a:cubicBezTo>
                        <a:pt x="33" y="72"/>
                        <a:pt x="33" y="72"/>
                        <a:pt x="33" y="72"/>
                      </a:cubicBezTo>
                      <a:cubicBezTo>
                        <a:pt x="33" y="71"/>
                        <a:pt x="33" y="71"/>
                        <a:pt x="33" y="71"/>
                      </a:cubicBezTo>
                      <a:cubicBezTo>
                        <a:pt x="34" y="71"/>
                        <a:pt x="34" y="71"/>
                        <a:pt x="34" y="71"/>
                      </a:cubicBezTo>
                      <a:cubicBezTo>
                        <a:pt x="34" y="71"/>
                        <a:pt x="34" y="71"/>
                        <a:pt x="34" y="71"/>
                      </a:cubicBezTo>
                      <a:cubicBezTo>
                        <a:pt x="34" y="71"/>
                        <a:pt x="34" y="71"/>
                        <a:pt x="34" y="71"/>
                      </a:cubicBezTo>
                      <a:cubicBezTo>
                        <a:pt x="34" y="70"/>
                        <a:pt x="34" y="70"/>
                        <a:pt x="34" y="70"/>
                      </a:cubicBezTo>
                      <a:cubicBezTo>
                        <a:pt x="34" y="70"/>
                        <a:pt x="34" y="70"/>
                        <a:pt x="34" y="70"/>
                      </a:cubicBezTo>
                      <a:cubicBezTo>
                        <a:pt x="34" y="70"/>
                        <a:pt x="34" y="70"/>
                        <a:pt x="34" y="70"/>
                      </a:cubicBezTo>
                      <a:cubicBezTo>
                        <a:pt x="35" y="70"/>
                        <a:pt x="35" y="70"/>
                        <a:pt x="35" y="70"/>
                      </a:cubicBezTo>
                      <a:cubicBezTo>
                        <a:pt x="35" y="70"/>
                        <a:pt x="35" y="70"/>
                        <a:pt x="35" y="70"/>
                      </a:cubicBezTo>
                      <a:cubicBezTo>
                        <a:pt x="35" y="69"/>
                        <a:pt x="35" y="69"/>
                        <a:pt x="35" y="69"/>
                      </a:cubicBezTo>
                      <a:cubicBezTo>
                        <a:pt x="36" y="69"/>
                        <a:pt x="36" y="69"/>
                        <a:pt x="36" y="69"/>
                      </a:cubicBezTo>
                      <a:cubicBezTo>
                        <a:pt x="37" y="69"/>
                        <a:pt x="37" y="69"/>
                        <a:pt x="37" y="69"/>
                      </a:cubicBezTo>
                      <a:cubicBezTo>
                        <a:pt x="37" y="69"/>
                        <a:pt x="37" y="69"/>
                        <a:pt x="37" y="69"/>
                      </a:cubicBezTo>
                      <a:cubicBezTo>
                        <a:pt x="37" y="69"/>
                        <a:pt x="37" y="69"/>
                        <a:pt x="37" y="69"/>
                      </a:cubicBezTo>
                      <a:cubicBezTo>
                        <a:pt x="37" y="69"/>
                        <a:pt x="37" y="69"/>
                        <a:pt x="37" y="69"/>
                      </a:cubicBezTo>
                      <a:cubicBezTo>
                        <a:pt x="37" y="70"/>
                        <a:pt x="37" y="70"/>
                        <a:pt x="37" y="70"/>
                      </a:cubicBezTo>
                      <a:cubicBezTo>
                        <a:pt x="38" y="71"/>
                        <a:pt x="38" y="71"/>
                        <a:pt x="38" y="71"/>
                      </a:cubicBezTo>
                      <a:cubicBezTo>
                        <a:pt x="38" y="72"/>
                        <a:pt x="38" y="72"/>
                        <a:pt x="38" y="72"/>
                      </a:cubicBezTo>
                      <a:cubicBezTo>
                        <a:pt x="39" y="72"/>
                        <a:pt x="39" y="72"/>
                        <a:pt x="39" y="72"/>
                      </a:cubicBezTo>
                      <a:cubicBezTo>
                        <a:pt x="40" y="72"/>
                        <a:pt x="40" y="72"/>
                        <a:pt x="40" y="72"/>
                      </a:cubicBezTo>
                      <a:cubicBezTo>
                        <a:pt x="40" y="72"/>
                        <a:pt x="40" y="72"/>
                        <a:pt x="40" y="72"/>
                      </a:cubicBezTo>
                      <a:cubicBezTo>
                        <a:pt x="42" y="73"/>
                        <a:pt x="42" y="73"/>
                        <a:pt x="42" y="73"/>
                      </a:cubicBezTo>
                      <a:cubicBezTo>
                        <a:pt x="42" y="74"/>
                        <a:pt x="42" y="74"/>
                        <a:pt x="42" y="74"/>
                      </a:cubicBezTo>
                      <a:cubicBezTo>
                        <a:pt x="42" y="74"/>
                        <a:pt x="42" y="74"/>
                        <a:pt x="42" y="74"/>
                      </a:cubicBezTo>
                      <a:cubicBezTo>
                        <a:pt x="42" y="74"/>
                        <a:pt x="42" y="74"/>
                        <a:pt x="42" y="74"/>
                      </a:cubicBezTo>
                      <a:cubicBezTo>
                        <a:pt x="42" y="74"/>
                        <a:pt x="42" y="74"/>
                        <a:pt x="42" y="74"/>
                      </a:cubicBezTo>
                      <a:cubicBezTo>
                        <a:pt x="43" y="75"/>
                        <a:pt x="43" y="75"/>
                        <a:pt x="43" y="75"/>
                      </a:cubicBezTo>
                      <a:cubicBezTo>
                        <a:pt x="44" y="74"/>
                        <a:pt x="44" y="74"/>
                        <a:pt x="44" y="74"/>
                      </a:cubicBezTo>
                      <a:cubicBezTo>
                        <a:pt x="45" y="74"/>
                        <a:pt x="45" y="74"/>
                        <a:pt x="45" y="74"/>
                      </a:cubicBezTo>
                      <a:cubicBezTo>
                        <a:pt x="46" y="73"/>
                        <a:pt x="46" y="73"/>
                        <a:pt x="46" y="73"/>
                      </a:cubicBezTo>
                      <a:cubicBezTo>
                        <a:pt x="46" y="73"/>
                        <a:pt x="46" y="73"/>
                        <a:pt x="46" y="73"/>
                      </a:cubicBezTo>
                      <a:cubicBezTo>
                        <a:pt x="46" y="73"/>
                        <a:pt x="46" y="73"/>
                        <a:pt x="46" y="73"/>
                      </a:cubicBezTo>
                      <a:cubicBezTo>
                        <a:pt x="46" y="73"/>
                        <a:pt x="46" y="73"/>
                        <a:pt x="46" y="73"/>
                      </a:cubicBezTo>
                      <a:cubicBezTo>
                        <a:pt x="46" y="71"/>
                        <a:pt x="46" y="71"/>
                        <a:pt x="46" y="71"/>
                      </a:cubicBezTo>
                      <a:cubicBezTo>
                        <a:pt x="47" y="70"/>
                        <a:pt x="47" y="70"/>
                        <a:pt x="47" y="70"/>
                      </a:cubicBezTo>
                      <a:cubicBezTo>
                        <a:pt x="47" y="70"/>
                        <a:pt x="47" y="70"/>
                        <a:pt x="47" y="70"/>
                      </a:cubicBezTo>
                      <a:cubicBezTo>
                        <a:pt x="47" y="70"/>
                        <a:pt x="47" y="70"/>
                        <a:pt x="47" y="70"/>
                      </a:cubicBezTo>
                      <a:cubicBezTo>
                        <a:pt x="48" y="70"/>
                        <a:pt x="48" y="70"/>
                        <a:pt x="48" y="70"/>
                      </a:cubicBezTo>
                      <a:cubicBezTo>
                        <a:pt x="48" y="70"/>
                        <a:pt x="48" y="70"/>
                        <a:pt x="48" y="70"/>
                      </a:cubicBezTo>
                      <a:cubicBezTo>
                        <a:pt x="48" y="69"/>
                        <a:pt x="48" y="69"/>
                        <a:pt x="48" y="69"/>
                      </a:cubicBezTo>
                      <a:cubicBezTo>
                        <a:pt x="48" y="69"/>
                        <a:pt x="48" y="69"/>
                        <a:pt x="48" y="69"/>
                      </a:cubicBezTo>
                      <a:cubicBezTo>
                        <a:pt x="48" y="69"/>
                        <a:pt x="48" y="69"/>
                        <a:pt x="48" y="69"/>
                      </a:cubicBezTo>
                      <a:cubicBezTo>
                        <a:pt x="48" y="69"/>
                        <a:pt x="48" y="69"/>
                        <a:pt x="48" y="69"/>
                      </a:cubicBezTo>
                      <a:cubicBezTo>
                        <a:pt x="48" y="68"/>
                        <a:pt x="48" y="68"/>
                        <a:pt x="48" y="68"/>
                      </a:cubicBezTo>
                      <a:cubicBezTo>
                        <a:pt x="48" y="68"/>
                        <a:pt x="48" y="68"/>
                        <a:pt x="48" y="68"/>
                      </a:cubicBezTo>
                      <a:cubicBezTo>
                        <a:pt x="48" y="68"/>
                        <a:pt x="48" y="68"/>
                        <a:pt x="48" y="68"/>
                      </a:cubicBezTo>
                      <a:cubicBezTo>
                        <a:pt x="47" y="67"/>
                        <a:pt x="47" y="67"/>
                        <a:pt x="47" y="67"/>
                      </a:cubicBezTo>
                      <a:cubicBezTo>
                        <a:pt x="47" y="67"/>
                        <a:pt x="47" y="67"/>
                        <a:pt x="47" y="67"/>
                      </a:cubicBezTo>
                      <a:cubicBezTo>
                        <a:pt x="47" y="67"/>
                        <a:pt x="47" y="67"/>
                        <a:pt x="47" y="67"/>
                      </a:cubicBezTo>
                      <a:cubicBezTo>
                        <a:pt x="47" y="66"/>
                        <a:pt x="47" y="66"/>
                        <a:pt x="47" y="66"/>
                      </a:cubicBezTo>
                      <a:cubicBezTo>
                        <a:pt x="47" y="66"/>
                        <a:pt x="47" y="66"/>
                        <a:pt x="47" y="66"/>
                      </a:cubicBezTo>
                      <a:cubicBezTo>
                        <a:pt x="47" y="66"/>
                        <a:pt x="47" y="66"/>
                        <a:pt x="47" y="66"/>
                      </a:cubicBezTo>
                      <a:cubicBezTo>
                        <a:pt x="48" y="65"/>
                        <a:pt x="48" y="65"/>
                        <a:pt x="48" y="65"/>
                      </a:cubicBezTo>
                      <a:cubicBezTo>
                        <a:pt x="48" y="65"/>
                        <a:pt x="48" y="65"/>
                        <a:pt x="48" y="65"/>
                      </a:cubicBezTo>
                      <a:cubicBezTo>
                        <a:pt x="48" y="65"/>
                        <a:pt x="48" y="65"/>
                        <a:pt x="48" y="65"/>
                      </a:cubicBezTo>
                      <a:cubicBezTo>
                        <a:pt x="48" y="64"/>
                        <a:pt x="48" y="64"/>
                        <a:pt x="48" y="64"/>
                      </a:cubicBezTo>
                      <a:cubicBezTo>
                        <a:pt x="48" y="63"/>
                        <a:pt x="48" y="63"/>
                        <a:pt x="48" y="63"/>
                      </a:cubicBezTo>
                      <a:cubicBezTo>
                        <a:pt x="48" y="62"/>
                        <a:pt x="48" y="62"/>
                        <a:pt x="48" y="62"/>
                      </a:cubicBezTo>
                      <a:cubicBezTo>
                        <a:pt x="49" y="62"/>
                        <a:pt x="49" y="62"/>
                        <a:pt x="49" y="62"/>
                      </a:cubicBezTo>
                      <a:cubicBezTo>
                        <a:pt x="49" y="61"/>
                        <a:pt x="49" y="61"/>
                        <a:pt x="49" y="61"/>
                      </a:cubicBezTo>
                      <a:cubicBezTo>
                        <a:pt x="49" y="61"/>
                        <a:pt x="49" y="61"/>
                        <a:pt x="49" y="61"/>
                      </a:cubicBezTo>
                      <a:cubicBezTo>
                        <a:pt x="50" y="61"/>
                        <a:pt x="50" y="61"/>
                        <a:pt x="50" y="61"/>
                      </a:cubicBezTo>
                      <a:cubicBezTo>
                        <a:pt x="50" y="62"/>
                        <a:pt x="50" y="62"/>
                        <a:pt x="50" y="62"/>
                      </a:cubicBezTo>
                      <a:cubicBezTo>
                        <a:pt x="50" y="62"/>
                        <a:pt x="50" y="62"/>
                        <a:pt x="50" y="62"/>
                      </a:cubicBezTo>
                      <a:cubicBezTo>
                        <a:pt x="51" y="62"/>
                        <a:pt x="51" y="62"/>
                        <a:pt x="51" y="62"/>
                      </a:cubicBezTo>
                      <a:cubicBezTo>
                        <a:pt x="51" y="62"/>
                        <a:pt x="51" y="62"/>
                        <a:pt x="51" y="62"/>
                      </a:cubicBezTo>
                      <a:cubicBezTo>
                        <a:pt x="51" y="62"/>
                        <a:pt x="51" y="62"/>
                        <a:pt x="51" y="62"/>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4"/>
                        <a:pt x="51" y="64"/>
                        <a:pt x="51" y="64"/>
                      </a:cubicBezTo>
                      <a:cubicBezTo>
                        <a:pt x="51" y="64"/>
                        <a:pt x="51" y="64"/>
                        <a:pt x="51" y="64"/>
                      </a:cubicBezTo>
                      <a:cubicBezTo>
                        <a:pt x="51" y="64"/>
                        <a:pt x="51" y="64"/>
                        <a:pt x="51" y="64"/>
                      </a:cubicBezTo>
                      <a:cubicBezTo>
                        <a:pt x="52" y="64"/>
                        <a:pt x="52" y="64"/>
                        <a:pt x="52" y="64"/>
                      </a:cubicBezTo>
                      <a:cubicBezTo>
                        <a:pt x="52" y="63"/>
                        <a:pt x="52" y="63"/>
                        <a:pt x="52" y="63"/>
                      </a:cubicBezTo>
                      <a:cubicBezTo>
                        <a:pt x="52" y="63"/>
                        <a:pt x="52" y="63"/>
                        <a:pt x="52" y="63"/>
                      </a:cubicBezTo>
                      <a:cubicBezTo>
                        <a:pt x="52" y="62"/>
                        <a:pt x="52" y="62"/>
                        <a:pt x="52" y="62"/>
                      </a:cubicBezTo>
                      <a:cubicBezTo>
                        <a:pt x="52" y="62"/>
                        <a:pt x="52" y="62"/>
                        <a:pt x="52" y="62"/>
                      </a:cubicBezTo>
                      <a:cubicBezTo>
                        <a:pt x="52" y="62"/>
                        <a:pt x="52" y="62"/>
                        <a:pt x="52" y="62"/>
                      </a:cubicBezTo>
                      <a:cubicBezTo>
                        <a:pt x="52" y="62"/>
                        <a:pt x="52" y="62"/>
                        <a:pt x="52" y="62"/>
                      </a:cubicBezTo>
                      <a:cubicBezTo>
                        <a:pt x="53" y="62"/>
                        <a:pt x="53" y="62"/>
                        <a:pt x="53" y="62"/>
                      </a:cubicBezTo>
                      <a:cubicBezTo>
                        <a:pt x="53" y="62"/>
                        <a:pt x="53" y="62"/>
                        <a:pt x="53" y="62"/>
                      </a:cubicBezTo>
                      <a:cubicBezTo>
                        <a:pt x="53" y="62"/>
                        <a:pt x="53" y="62"/>
                        <a:pt x="53" y="62"/>
                      </a:cubicBezTo>
                      <a:cubicBezTo>
                        <a:pt x="53" y="62"/>
                        <a:pt x="53" y="62"/>
                        <a:pt x="53" y="62"/>
                      </a:cubicBezTo>
                      <a:cubicBezTo>
                        <a:pt x="53" y="62"/>
                        <a:pt x="53" y="62"/>
                        <a:pt x="53" y="62"/>
                      </a:cubicBezTo>
                      <a:cubicBezTo>
                        <a:pt x="53" y="61"/>
                        <a:pt x="53" y="61"/>
                        <a:pt x="53" y="61"/>
                      </a:cubicBezTo>
                      <a:cubicBezTo>
                        <a:pt x="53" y="61"/>
                        <a:pt x="53" y="61"/>
                        <a:pt x="53" y="61"/>
                      </a:cubicBezTo>
                      <a:cubicBezTo>
                        <a:pt x="53" y="60"/>
                        <a:pt x="53" y="60"/>
                        <a:pt x="53"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3" y="59"/>
                        <a:pt x="53" y="59"/>
                        <a:pt x="53" y="59"/>
                      </a:cubicBezTo>
                      <a:cubicBezTo>
                        <a:pt x="53" y="59"/>
                        <a:pt x="53" y="59"/>
                        <a:pt x="53" y="59"/>
                      </a:cubicBezTo>
                      <a:cubicBezTo>
                        <a:pt x="53" y="59"/>
                        <a:pt x="53" y="59"/>
                        <a:pt x="53" y="59"/>
                      </a:cubicBezTo>
                      <a:cubicBezTo>
                        <a:pt x="53" y="58"/>
                        <a:pt x="53" y="58"/>
                        <a:pt x="53" y="58"/>
                      </a:cubicBezTo>
                      <a:cubicBezTo>
                        <a:pt x="53" y="58"/>
                        <a:pt x="53" y="58"/>
                        <a:pt x="53" y="58"/>
                      </a:cubicBezTo>
                      <a:cubicBezTo>
                        <a:pt x="53" y="57"/>
                        <a:pt x="53" y="57"/>
                        <a:pt x="53" y="57"/>
                      </a:cubicBezTo>
                      <a:cubicBezTo>
                        <a:pt x="53" y="56"/>
                        <a:pt x="53" y="56"/>
                        <a:pt x="53" y="56"/>
                      </a:cubicBezTo>
                      <a:cubicBezTo>
                        <a:pt x="53" y="56"/>
                        <a:pt x="53" y="56"/>
                        <a:pt x="53" y="56"/>
                      </a:cubicBezTo>
                      <a:cubicBezTo>
                        <a:pt x="54" y="55"/>
                        <a:pt x="54" y="55"/>
                        <a:pt x="54" y="55"/>
                      </a:cubicBezTo>
                      <a:cubicBezTo>
                        <a:pt x="54" y="55"/>
                        <a:pt x="54" y="55"/>
                        <a:pt x="54" y="55"/>
                      </a:cubicBezTo>
                      <a:cubicBezTo>
                        <a:pt x="54" y="55"/>
                        <a:pt x="54" y="55"/>
                        <a:pt x="54" y="55"/>
                      </a:cubicBezTo>
                      <a:cubicBezTo>
                        <a:pt x="54" y="55"/>
                        <a:pt x="54" y="55"/>
                        <a:pt x="54" y="55"/>
                      </a:cubicBezTo>
                      <a:cubicBezTo>
                        <a:pt x="55" y="55"/>
                        <a:pt x="55" y="55"/>
                        <a:pt x="55" y="55"/>
                      </a:cubicBezTo>
                      <a:cubicBezTo>
                        <a:pt x="55" y="55"/>
                        <a:pt x="55" y="55"/>
                        <a:pt x="55" y="55"/>
                      </a:cubicBezTo>
                      <a:cubicBezTo>
                        <a:pt x="55" y="55"/>
                        <a:pt x="55" y="55"/>
                        <a:pt x="55" y="55"/>
                      </a:cubicBezTo>
                      <a:cubicBezTo>
                        <a:pt x="55" y="55"/>
                        <a:pt x="55" y="55"/>
                        <a:pt x="55" y="55"/>
                      </a:cubicBezTo>
                      <a:cubicBezTo>
                        <a:pt x="55" y="55"/>
                        <a:pt x="55" y="55"/>
                        <a:pt x="55" y="55"/>
                      </a:cubicBezTo>
                      <a:cubicBezTo>
                        <a:pt x="55" y="54"/>
                        <a:pt x="55" y="54"/>
                        <a:pt x="55" y="54"/>
                      </a:cubicBezTo>
                      <a:cubicBezTo>
                        <a:pt x="55" y="54"/>
                        <a:pt x="55" y="54"/>
                        <a:pt x="55" y="54"/>
                      </a:cubicBezTo>
                      <a:cubicBezTo>
                        <a:pt x="56" y="53"/>
                        <a:pt x="56" y="53"/>
                        <a:pt x="56" y="53"/>
                      </a:cubicBezTo>
                      <a:cubicBezTo>
                        <a:pt x="56" y="52"/>
                        <a:pt x="56" y="52"/>
                        <a:pt x="56" y="52"/>
                      </a:cubicBezTo>
                      <a:cubicBezTo>
                        <a:pt x="57" y="52"/>
                        <a:pt x="57" y="52"/>
                        <a:pt x="57" y="52"/>
                      </a:cubicBezTo>
                      <a:cubicBezTo>
                        <a:pt x="57" y="52"/>
                        <a:pt x="57" y="52"/>
                        <a:pt x="57" y="52"/>
                      </a:cubicBezTo>
                      <a:cubicBezTo>
                        <a:pt x="57" y="53"/>
                        <a:pt x="57" y="53"/>
                        <a:pt x="57" y="53"/>
                      </a:cubicBezTo>
                      <a:cubicBezTo>
                        <a:pt x="57" y="53"/>
                        <a:pt x="57" y="53"/>
                        <a:pt x="57" y="53"/>
                      </a:cubicBezTo>
                      <a:cubicBezTo>
                        <a:pt x="58" y="53"/>
                        <a:pt x="58" y="53"/>
                        <a:pt x="58" y="53"/>
                      </a:cubicBezTo>
                      <a:cubicBezTo>
                        <a:pt x="58" y="53"/>
                        <a:pt x="58" y="53"/>
                        <a:pt x="58" y="53"/>
                      </a:cubicBezTo>
                      <a:cubicBezTo>
                        <a:pt x="59" y="53"/>
                        <a:pt x="59" y="53"/>
                        <a:pt x="59" y="53"/>
                      </a:cubicBezTo>
                      <a:cubicBezTo>
                        <a:pt x="59" y="52"/>
                        <a:pt x="59" y="52"/>
                        <a:pt x="59" y="52"/>
                      </a:cubicBezTo>
                      <a:cubicBezTo>
                        <a:pt x="59" y="52"/>
                        <a:pt x="59" y="52"/>
                        <a:pt x="59" y="52"/>
                      </a:cubicBezTo>
                      <a:cubicBezTo>
                        <a:pt x="60" y="52"/>
                        <a:pt x="60" y="52"/>
                        <a:pt x="60" y="52"/>
                      </a:cubicBezTo>
                      <a:cubicBezTo>
                        <a:pt x="60" y="52"/>
                        <a:pt x="60" y="52"/>
                        <a:pt x="60" y="52"/>
                      </a:cubicBezTo>
                      <a:cubicBezTo>
                        <a:pt x="60" y="52"/>
                        <a:pt x="60" y="52"/>
                        <a:pt x="60" y="52"/>
                      </a:cubicBezTo>
                      <a:cubicBezTo>
                        <a:pt x="60" y="51"/>
                        <a:pt x="60" y="51"/>
                        <a:pt x="60" y="51"/>
                      </a:cubicBezTo>
                      <a:cubicBezTo>
                        <a:pt x="61" y="51"/>
                        <a:pt x="61" y="51"/>
                        <a:pt x="61" y="51"/>
                      </a:cubicBezTo>
                      <a:cubicBezTo>
                        <a:pt x="61" y="51"/>
                        <a:pt x="61" y="51"/>
                        <a:pt x="61" y="51"/>
                      </a:cubicBezTo>
                      <a:cubicBezTo>
                        <a:pt x="61" y="50"/>
                        <a:pt x="61" y="50"/>
                        <a:pt x="61" y="50"/>
                      </a:cubicBezTo>
                      <a:cubicBezTo>
                        <a:pt x="62" y="50"/>
                        <a:pt x="62" y="50"/>
                        <a:pt x="62" y="50"/>
                      </a:cubicBezTo>
                      <a:cubicBezTo>
                        <a:pt x="62" y="49"/>
                        <a:pt x="62" y="49"/>
                        <a:pt x="62" y="49"/>
                      </a:cubicBezTo>
                      <a:cubicBezTo>
                        <a:pt x="63" y="47"/>
                        <a:pt x="63" y="47"/>
                        <a:pt x="63" y="47"/>
                      </a:cubicBezTo>
                      <a:cubicBezTo>
                        <a:pt x="64" y="47"/>
                        <a:pt x="64" y="47"/>
                        <a:pt x="64" y="47"/>
                      </a:cubicBezTo>
                      <a:cubicBezTo>
                        <a:pt x="64" y="46"/>
                        <a:pt x="64" y="46"/>
                        <a:pt x="64" y="46"/>
                      </a:cubicBezTo>
                      <a:cubicBezTo>
                        <a:pt x="64" y="46"/>
                        <a:pt x="64" y="46"/>
                        <a:pt x="64" y="46"/>
                      </a:cubicBezTo>
                      <a:cubicBezTo>
                        <a:pt x="64" y="46"/>
                        <a:pt x="64" y="46"/>
                        <a:pt x="64" y="46"/>
                      </a:cubicBezTo>
                      <a:cubicBezTo>
                        <a:pt x="64" y="46"/>
                        <a:pt x="64" y="46"/>
                        <a:pt x="64" y="46"/>
                      </a:cubicBezTo>
                      <a:cubicBezTo>
                        <a:pt x="64" y="45"/>
                        <a:pt x="64" y="45"/>
                        <a:pt x="64" y="45"/>
                      </a:cubicBezTo>
                      <a:cubicBezTo>
                        <a:pt x="64" y="45"/>
                        <a:pt x="64" y="45"/>
                        <a:pt x="64" y="45"/>
                      </a:cubicBezTo>
                      <a:cubicBezTo>
                        <a:pt x="65" y="45"/>
                        <a:pt x="65" y="45"/>
                        <a:pt x="65" y="45"/>
                      </a:cubicBezTo>
                      <a:cubicBezTo>
                        <a:pt x="65" y="45"/>
                        <a:pt x="65" y="45"/>
                        <a:pt x="65"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2"/>
                        <a:pt x="64" y="42"/>
                        <a:pt x="64" y="42"/>
                      </a:cubicBezTo>
                      <a:cubicBezTo>
                        <a:pt x="64" y="42"/>
                        <a:pt x="64" y="42"/>
                        <a:pt x="64" y="42"/>
                      </a:cubicBezTo>
                      <a:cubicBezTo>
                        <a:pt x="65" y="42"/>
                        <a:pt x="65" y="42"/>
                        <a:pt x="65" y="42"/>
                      </a:cubicBezTo>
                      <a:cubicBezTo>
                        <a:pt x="65" y="42"/>
                        <a:pt x="65" y="42"/>
                        <a:pt x="65" y="42"/>
                      </a:cubicBezTo>
                      <a:cubicBezTo>
                        <a:pt x="65" y="41"/>
                        <a:pt x="65" y="41"/>
                        <a:pt x="65" y="41"/>
                      </a:cubicBezTo>
                      <a:cubicBezTo>
                        <a:pt x="64" y="41"/>
                        <a:pt x="64" y="41"/>
                        <a:pt x="64" y="41"/>
                      </a:cubicBezTo>
                      <a:cubicBezTo>
                        <a:pt x="64" y="41"/>
                        <a:pt x="64" y="41"/>
                        <a:pt x="64" y="41"/>
                      </a:cubicBezTo>
                      <a:cubicBezTo>
                        <a:pt x="64" y="41"/>
                        <a:pt x="64" y="41"/>
                        <a:pt x="64" y="41"/>
                      </a:cubicBezTo>
                      <a:cubicBezTo>
                        <a:pt x="65" y="41"/>
                        <a:pt x="65" y="41"/>
                        <a:pt x="65" y="41"/>
                      </a:cubicBezTo>
                      <a:cubicBezTo>
                        <a:pt x="65" y="41"/>
                        <a:pt x="65" y="41"/>
                        <a:pt x="65" y="41"/>
                      </a:cubicBezTo>
                      <a:cubicBezTo>
                        <a:pt x="65" y="41"/>
                        <a:pt x="65" y="41"/>
                        <a:pt x="65" y="41"/>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39"/>
                        <a:pt x="65" y="39"/>
                        <a:pt x="65" y="39"/>
                      </a:cubicBezTo>
                      <a:cubicBezTo>
                        <a:pt x="65" y="39"/>
                        <a:pt x="65" y="39"/>
                        <a:pt x="65" y="39"/>
                      </a:cubicBezTo>
                      <a:cubicBezTo>
                        <a:pt x="65" y="39"/>
                        <a:pt x="65" y="39"/>
                        <a:pt x="65" y="39"/>
                      </a:cubicBezTo>
                      <a:cubicBezTo>
                        <a:pt x="65" y="38"/>
                        <a:pt x="65" y="38"/>
                        <a:pt x="65" y="38"/>
                      </a:cubicBezTo>
                      <a:cubicBezTo>
                        <a:pt x="65" y="37"/>
                        <a:pt x="65" y="37"/>
                        <a:pt x="65" y="37"/>
                      </a:cubicBezTo>
                      <a:cubicBezTo>
                        <a:pt x="65" y="37"/>
                        <a:pt x="65" y="37"/>
                        <a:pt x="65" y="37"/>
                      </a:cubicBezTo>
                      <a:cubicBezTo>
                        <a:pt x="65" y="36"/>
                        <a:pt x="65" y="36"/>
                        <a:pt x="65" y="36"/>
                      </a:cubicBezTo>
                      <a:cubicBezTo>
                        <a:pt x="65" y="36"/>
                        <a:pt x="65" y="36"/>
                        <a:pt x="65" y="36"/>
                      </a:cubicBezTo>
                      <a:cubicBezTo>
                        <a:pt x="65" y="35"/>
                        <a:pt x="65" y="35"/>
                        <a:pt x="65" y="35"/>
                      </a:cubicBezTo>
                      <a:cubicBezTo>
                        <a:pt x="65" y="35"/>
                        <a:pt x="65" y="35"/>
                        <a:pt x="65" y="35"/>
                      </a:cubicBezTo>
                      <a:cubicBezTo>
                        <a:pt x="65" y="34"/>
                        <a:pt x="65" y="34"/>
                        <a:pt x="65" y="34"/>
                      </a:cubicBezTo>
                      <a:cubicBezTo>
                        <a:pt x="66" y="34"/>
                        <a:pt x="66" y="34"/>
                        <a:pt x="66" y="34"/>
                      </a:cubicBezTo>
                      <a:cubicBezTo>
                        <a:pt x="66" y="33"/>
                        <a:pt x="66" y="33"/>
                        <a:pt x="66" y="33"/>
                      </a:cubicBezTo>
                      <a:cubicBezTo>
                        <a:pt x="66" y="33"/>
                        <a:pt x="66" y="33"/>
                        <a:pt x="66" y="33"/>
                      </a:cubicBezTo>
                      <a:cubicBezTo>
                        <a:pt x="66" y="33"/>
                        <a:pt x="66" y="33"/>
                        <a:pt x="66" y="33"/>
                      </a:cubicBezTo>
                      <a:cubicBezTo>
                        <a:pt x="66" y="32"/>
                        <a:pt x="66" y="32"/>
                        <a:pt x="66" y="32"/>
                      </a:cubicBezTo>
                      <a:cubicBezTo>
                        <a:pt x="66" y="32"/>
                        <a:pt x="66" y="32"/>
                        <a:pt x="66" y="32"/>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9" name="Freeform 346">
                  <a:extLst>
                    <a:ext uri="{FF2B5EF4-FFF2-40B4-BE49-F238E27FC236}">
                      <a16:creationId xmlns="" xmlns:a16="http://schemas.microsoft.com/office/drawing/2014/main" id="{2F4BFE33-17D0-47E0-BAD6-19618CB41185}"/>
                    </a:ext>
                  </a:extLst>
                </p:cNvPr>
                <p:cNvSpPr>
                  <a:spLocks/>
                </p:cNvSpPr>
                <p:nvPr/>
              </p:nvSpPr>
              <p:spPr bwMode="auto">
                <a:xfrm>
                  <a:off x="5173102" y="3217378"/>
                  <a:ext cx="550465" cy="330279"/>
                </a:xfrm>
                <a:custGeom>
                  <a:avLst/>
                  <a:gdLst>
                    <a:gd name="T0" fmla="*/ 105 w 105"/>
                    <a:gd name="T1" fmla="*/ 60 h 63"/>
                    <a:gd name="T2" fmla="*/ 105 w 105"/>
                    <a:gd name="T3" fmla="*/ 58 h 63"/>
                    <a:gd name="T4" fmla="*/ 105 w 105"/>
                    <a:gd name="T5" fmla="*/ 58 h 63"/>
                    <a:gd name="T6" fmla="*/ 105 w 105"/>
                    <a:gd name="T7" fmla="*/ 57 h 63"/>
                    <a:gd name="T8" fmla="*/ 104 w 105"/>
                    <a:gd name="T9" fmla="*/ 55 h 63"/>
                    <a:gd name="T10" fmla="*/ 104 w 105"/>
                    <a:gd name="T11" fmla="*/ 54 h 63"/>
                    <a:gd name="T12" fmla="*/ 103 w 105"/>
                    <a:gd name="T13" fmla="*/ 52 h 63"/>
                    <a:gd name="T14" fmla="*/ 103 w 105"/>
                    <a:gd name="T15" fmla="*/ 52 h 63"/>
                    <a:gd name="T16" fmla="*/ 102 w 105"/>
                    <a:gd name="T17" fmla="*/ 51 h 63"/>
                    <a:gd name="T18" fmla="*/ 102 w 105"/>
                    <a:gd name="T19" fmla="*/ 49 h 63"/>
                    <a:gd name="T20" fmla="*/ 101 w 105"/>
                    <a:gd name="T21" fmla="*/ 48 h 63"/>
                    <a:gd name="T22" fmla="*/ 102 w 105"/>
                    <a:gd name="T23" fmla="*/ 46 h 63"/>
                    <a:gd name="T24" fmla="*/ 101 w 105"/>
                    <a:gd name="T25" fmla="*/ 45 h 63"/>
                    <a:gd name="T26" fmla="*/ 101 w 105"/>
                    <a:gd name="T27" fmla="*/ 44 h 63"/>
                    <a:gd name="T28" fmla="*/ 102 w 105"/>
                    <a:gd name="T29" fmla="*/ 43 h 63"/>
                    <a:gd name="T30" fmla="*/ 102 w 105"/>
                    <a:gd name="T31" fmla="*/ 43 h 63"/>
                    <a:gd name="T32" fmla="*/ 101 w 105"/>
                    <a:gd name="T33" fmla="*/ 42 h 63"/>
                    <a:gd name="T34" fmla="*/ 101 w 105"/>
                    <a:gd name="T35" fmla="*/ 42 h 63"/>
                    <a:gd name="T36" fmla="*/ 101 w 105"/>
                    <a:gd name="T37" fmla="*/ 42 h 63"/>
                    <a:gd name="T38" fmla="*/ 101 w 105"/>
                    <a:gd name="T39" fmla="*/ 41 h 63"/>
                    <a:gd name="T40" fmla="*/ 101 w 105"/>
                    <a:gd name="T41" fmla="*/ 38 h 63"/>
                    <a:gd name="T42" fmla="*/ 101 w 105"/>
                    <a:gd name="T43" fmla="*/ 38 h 63"/>
                    <a:gd name="T44" fmla="*/ 100 w 105"/>
                    <a:gd name="T45" fmla="*/ 36 h 63"/>
                    <a:gd name="T46" fmla="*/ 100 w 105"/>
                    <a:gd name="T47" fmla="*/ 33 h 63"/>
                    <a:gd name="T48" fmla="*/ 100 w 105"/>
                    <a:gd name="T49" fmla="*/ 33 h 63"/>
                    <a:gd name="T50" fmla="*/ 100 w 105"/>
                    <a:gd name="T51" fmla="*/ 31 h 63"/>
                    <a:gd name="T52" fmla="*/ 100 w 105"/>
                    <a:gd name="T53" fmla="*/ 30 h 63"/>
                    <a:gd name="T54" fmla="*/ 100 w 105"/>
                    <a:gd name="T55" fmla="*/ 29 h 63"/>
                    <a:gd name="T56" fmla="*/ 100 w 105"/>
                    <a:gd name="T57" fmla="*/ 29 h 63"/>
                    <a:gd name="T58" fmla="*/ 99 w 105"/>
                    <a:gd name="T59" fmla="*/ 27 h 63"/>
                    <a:gd name="T60" fmla="*/ 99 w 105"/>
                    <a:gd name="T61" fmla="*/ 26 h 63"/>
                    <a:gd name="T62" fmla="*/ 98 w 105"/>
                    <a:gd name="T63" fmla="*/ 25 h 63"/>
                    <a:gd name="T64" fmla="*/ 98 w 105"/>
                    <a:gd name="T65" fmla="*/ 25 h 63"/>
                    <a:gd name="T66" fmla="*/ 98 w 105"/>
                    <a:gd name="T67" fmla="*/ 25 h 63"/>
                    <a:gd name="T68" fmla="*/ 98 w 105"/>
                    <a:gd name="T69" fmla="*/ 23 h 63"/>
                    <a:gd name="T70" fmla="*/ 97 w 105"/>
                    <a:gd name="T71" fmla="*/ 22 h 63"/>
                    <a:gd name="T72" fmla="*/ 96 w 105"/>
                    <a:gd name="T73" fmla="*/ 19 h 63"/>
                    <a:gd name="T74" fmla="*/ 96 w 105"/>
                    <a:gd name="T75" fmla="*/ 16 h 63"/>
                    <a:gd name="T76" fmla="*/ 96 w 105"/>
                    <a:gd name="T77" fmla="*/ 14 h 63"/>
                    <a:gd name="T78" fmla="*/ 96 w 105"/>
                    <a:gd name="T79" fmla="*/ 13 h 63"/>
                    <a:gd name="T80" fmla="*/ 96 w 105"/>
                    <a:gd name="T81" fmla="*/ 12 h 63"/>
                    <a:gd name="T82" fmla="*/ 96 w 105"/>
                    <a:gd name="T83" fmla="*/ 9 h 63"/>
                    <a:gd name="T84" fmla="*/ 96 w 105"/>
                    <a:gd name="T85" fmla="*/ 7 h 63"/>
                    <a:gd name="T86" fmla="*/ 95 w 105"/>
                    <a:gd name="T87" fmla="*/ 5 h 63"/>
                    <a:gd name="T88" fmla="*/ 95 w 105"/>
                    <a:gd name="T89" fmla="*/ 3 h 63"/>
                    <a:gd name="T90" fmla="*/ 94 w 105"/>
                    <a:gd name="T91" fmla="*/ 2 h 63"/>
                    <a:gd name="T92" fmla="*/ 94 w 105"/>
                    <a:gd name="T93" fmla="*/ 1 h 63"/>
                    <a:gd name="T94" fmla="*/ 93 w 105"/>
                    <a:gd name="T95"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 h="63">
                      <a:moveTo>
                        <a:pt x="105" y="61"/>
                      </a:moveTo>
                      <a:cubicBezTo>
                        <a:pt x="105" y="60"/>
                        <a:pt x="105" y="60"/>
                        <a:pt x="105" y="60"/>
                      </a:cubicBezTo>
                      <a:cubicBezTo>
                        <a:pt x="105" y="60"/>
                        <a:pt x="105" y="60"/>
                        <a:pt x="105" y="60"/>
                      </a:cubicBezTo>
                      <a:cubicBezTo>
                        <a:pt x="105" y="59"/>
                        <a:pt x="105" y="59"/>
                        <a:pt x="105" y="59"/>
                      </a:cubicBezTo>
                      <a:cubicBezTo>
                        <a:pt x="105" y="59"/>
                        <a:pt x="105" y="59"/>
                        <a:pt x="105" y="59"/>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7"/>
                        <a:pt x="105" y="57"/>
                        <a:pt x="105" y="57"/>
                      </a:cubicBezTo>
                      <a:cubicBezTo>
                        <a:pt x="105" y="57"/>
                        <a:pt x="105" y="57"/>
                        <a:pt x="105" y="57"/>
                      </a:cubicBezTo>
                      <a:cubicBezTo>
                        <a:pt x="105" y="57"/>
                        <a:pt x="105" y="57"/>
                        <a:pt x="105" y="57"/>
                      </a:cubicBezTo>
                      <a:cubicBezTo>
                        <a:pt x="104" y="56"/>
                        <a:pt x="104" y="56"/>
                        <a:pt x="104" y="56"/>
                      </a:cubicBezTo>
                      <a:cubicBezTo>
                        <a:pt x="104" y="55"/>
                        <a:pt x="104" y="55"/>
                        <a:pt x="104" y="55"/>
                      </a:cubicBezTo>
                      <a:cubicBezTo>
                        <a:pt x="104" y="55"/>
                        <a:pt x="104" y="55"/>
                        <a:pt x="104" y="55"/>
                      </a:cubicBezTo>
                      <a:cubicBezTo>
                        <a:pt x="104" y="54"/>
                        <a:pt x="104" y="54"/>
                        <a:pt x="104" y="54"/>
                      </a:cubicBezTo>
                      <a:cubicBezTo>
                        <a:pt x="104" y="54"/>
                        <a:pt x="104" y="54"/>
                        <a:pt x="104" y="54"/>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2" y="51"/>
                        <a:pt x="102" y="51"/>
                        <a:pt x="102" y="51"/>
                      </a:cubicBezTo>
                      <a:cubicBezTo>
                        <a:pt x="102" y="51"/>
                        <a:pt x="102" y="51"/>
                        <a:pt x="102" y="51"/>
                      </a:cubicBezTo>
                      <a:cubicBezTo>
                        <a:pt x="102" y="51"/>
                        <a:pt x="102" y="51"/>
                        <a:pt x="102" y="51"/>
                      </a:cubicBezTo>
                      <a:cubicBezTo>
                        <a:pt x="102" y="50"/>
                        <a:pt x="102" y="50"/>
                        <a:pt x="102" y="50"/>
                      </a:cubicBezTo>
                      <a:cubicBezTo>
                        <a:pt x="102" y="50"/>
                        <a:pt x="102" y="50"/>
                        <a:pt x="102" y="50"/>
                      </a:cubicBezTo>
                      <a:cubicBezTo>
                        <a:pt x="102" y="49"/>
                        <a:pt x="102" y="49"/>
                        <a:pt x="102" y="49"/>
                      </a:cubicBezTo>
                      <a:cubicBezTo>
                        <a:pt x="102" y="49"/>
                        <a:pt x="102" y="49"/>
                        <a:pt x="102" y="49"/>
                      </a:cubicBezTo>
                      <a:cubicBezTo>
                        <a:pt x="101" y="48"/>
                        <a:pt x="101" y="48"/>
                        <a:pt x="101" y="48"/>
                      </a:cubicBezTo>
                      <a:cubicBezTo>
                        <a:pt x="101" y="48"/>
                        <a:pt x="101" y="48"/>
                        <a:pt x="101" y="48"/>
                      </a:cubicBezTo>
                      <a:cubicBezTo>
                        <a:pt x="102" y="47"/>
                        <a:pt x="102" y="47"/>
                        <a:pt x="102" y="47"/>
                      </a:cubicBezTo>
                      <a:cubicBezTo>
                        <a:pt x="102" y="47"/>
                        <a:pt x="102" y="47"/>
                        <a:pt x="102" y="47"/>
                      </a:cubicBezTo>
                      <a:cubicBezTo>
                        <a:pt x="102" y="46"/>
                        <a:pt x="102" y="46"/>
                        <a:pt x="102" y="46"/>
                      </a:cubicBezTo>
                      <a:cubicBezTo>
                        <a:pt x="101" y="46"/>
                        <a:pt x="101" y="46"/>
                        <a:pt x="101" y="46"/>
                      </a:cubicBezTo>
                      <a:cubicBezTo>
                        <a:pt x="101" y="45"/>
                        <a:pt x="101" y="45"/>
                        <a:pt x="101" y="45"/>
                      </a:cubicBezTo>
                      <a:cubicBezTo>
                        <a:pt x="101" y="45"/>
                        <a:pt x="101" y="45"/>
                        <a:pt x="101" y="45"/>
                      </a:cubicBezTo>
                      <a:cubicBezTo>
                        <a:pt x="101" y="45"/>
                        <a:pt x="101" y="45"/>
                        <a:pt x="101" y="45"/>
                      </a:cubicBezTo>
                      <a:cubicBezTo>
                        <a:pt x="101" y="45"/>
                        <a:pt x="101" y="45"/>
                        <a:pt x="101" y="45"/>
                      </a:cubicBezTo>
                      <a:cubicBezTo>
                        <a:pt x="101" y="44"/>
                        <a:pt x="101" y="44"/>
                        <a:pt x="101" y="44"/>
                      </a:cubicBezTo>
                      <a:cubicBezTo>
                        <a:pt x="101" y="44"/>
                        <a:pt x="101" y="44"/>
                        <a:pt x="101" y="44"/>
                      </a:cubicBezTo>
                      <a:cubicBezTo>
                        <a:pt x="101" y="43"/>
                        <a:pt x="101" y="43"/>
                        <a:pt x="101" y="43"/>
                      </a:cubicBezTo>
                      <a:cubicBezTo>
                        <a:pt x="102" y="43"/>
                        <a:pt x="102" y="43"/>
                        <a:pt x="102" y="43"/>
                      </a:cubicBezTo>
                      <a:cubicBezTo>
                        <a:pt x="102" y="43"/>
                        <a:pt x="102" y="43"/>
                        <a:pt x="102" y="43"/>
                      </a:cubicBezTo>
                      <a:cubicBezTo>
                        <a:pt x="102" y="43"/>
                        <a:pt x="102" y="43"/>
                        <a:pt x="102" y="43"/>
                      </a:cubicBezTo>
                      <a:cubicBezTo>
                        <a:pt x="102" y="43"/>
                        <a:pt x="102" y="43"/>
                        <a:pt x="102" y="43"/>
                      </a:cubicBezTo>
                      <a:cubicBezTo>
                        <a:pt x="102" y="42"/>
                        <a:pt x="102" y="42"/>
                        <a:pt x="102" y="42"/>
                      </a:cubicBezTo>
                      <a:cubicBezTo>
                        <a:pt x="102" y="42"/>
                        <a:pt x="102" y="42"/>
                        <a:pt x="102"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1"/>
                        <a:pt x="101" y="41"/>
                        <a:pt x="101" y="41"/>
                      </a:cubicBezTo>
                      <a:cubicBezTo>
                        <a:pt x="101" y="41"/>
                        <a:pt x="101" y="41"/>
                        <a:pt x="101" y="41"/>
                      </a:cubicBezTo>
                      <a:cubicBezTo>
                        <a:pt x="101" y="41"/>
                        <a:pt x="101" y="41"/>
                        <a:pt x="101" y="41"/>
                      </a:cubicBezTo>
                      <a:cubicBezTo>
                        <a:pt x="101" y="40"/>
                        <a:pt x="101" y="40"/>
                        <a:pt x="101" y="40"/>
                      </a:cubicBezTo>
                      <a:cubicBezTo>
                        <a:pt x="101" y="39"/>
                        <a:pt x="101" y="39"/>
                        <a:pt x="101" y="39"/>
                      </a:cubicBezTo>
                      <a:cubicBezTo>
                        <a:pt x="101" y="38"/>
                        <a:pt x="101" y="38"/>
                        <a:pt x="101" y="38"/>
                      </a:cubicBezTo>
                      <a:cubicBezTo>
                        <a:pt x="101" y="38"/>
                        <a:pt x="101" y="38"/>
                        <a:pt x="101" y="38"/>
                      </a:cubicBezTo>
                      <a:cubicBezTo>
                        <a:pt x="101" y="38"/>
                        <a:pt x="101" y="38"/>
                        <a:pt x="101" y="38"/>
                      </a:cubicBezTo>
                      <a:cubicBezTo>
                        <a:pt x="101" y="38"/>
                        <a:pt x="101" y="38"/>
                        <a:pt x="101" y="38"/>
                      </a:cubicBezTo>
                      <a:cubicBezTo>
                        <a:pt x="101" y="38"/>
                        <a:pt x="101" y="38"/>
                        <a:pt x="101" y="38"/>
                      </a:cubicBezTo>
                      <a:cubicBezTo>
                        <a:pt x="101" y="37"/>
                        <a:pt x="101" y="37"/>
                        <a:pt x="101" y="37"/>
                      </a:cubicBezTo>
                      <a:cubicBezTo>
                        <a:pt x="100" y="36"/>
                        <a:pt x="100" y="36"/>
                        <a:pt x="100" y="36"/>
                      </a:cubicBezTo>
                      <a:cubicBezTo>
                        <a:pt x="100" y="36"/>
                        <a:pt x="100" y="36"/>
                        <a:pt x="100" y="36"/>
                      </a:cubicBezTo>
                      <a:cubicBezTo>
                        <a:pt x="100" y="33"/>
                        <a:pt x="100" y="33"/>
                        <a:pt x="100" y="33"/>
                      </a:cubicBezTo>
                      <a:cubicBezTo>
                        <a:pt x="100" y="33"/>
                        <a:pt x="100" y="33"/>
                        <a:pt x="100" y="33"/>
                      </a:cubicBezTo>
                      <a:cubicBezTo>
                        <a:pt x="100" y="33"/>
                        <a:pt x="100" y="33"/>
                        <a:pt x="100" y="33"/>
                      </a:cubicBezTo>
                      <a:cubicBezTo>
                        <a:pt x="100" y="33"/>
                        <a:pt x="100" y="33"/>
                        <a:pt x="100" y="33"/>
                      </a:cubicBezTo>
                      <a:cubicBezTo>
                        <a:pt x="100" y="33"/>
                        <a:pt x="100" y="33"/>
                        <a:pt x="100" y="33"/>
                      </a:cubicBezTo>
                      <a:cubicBezTo>
                        <a:pt x="100" y="32"/>
                        <a:pt x="100" y="32"/>
                        <a:pt x="100" y="32"/>
                      </a:cubicBezTo>
                      <a:cubicBezTo>
                        <a:pt x="100" y="31"/>
                        <a:pt x="100" y="31"/>
                        <a:pt x="100" y="31"/>
                      </a:cubicBezTo>
                      <a:cubicBezTo>
                        <a:pt x="100" y="31"/>
                        <a:pt x="100" y="31"/>
                        <a:pt x="100" y="31"/>
                      </a:cubicBezTo>
                      <a:cubicBezTo>
                        <a:pt x="100" y="31"/>
                        <a:pt x="100" y="31"/>
                        <a:pt x="100" y="31"/>
                      </a:cubicBezTo>
                      <a:cubicBezTo>
                        <a:pt x="100" y="30"/>
                        <a:pt x="100" y="30"/>
                        <a:pt x="100" y="30"/>
                      </a:cubicBezTo>
                      <a:cubicBezTo>
                        <a:pt x="100" y="30"/>
                        <a:pt x="100" y="30"/>
                        <a:pt x="100" y="30"/>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8"/>
                        <a:pt x="100" y="28"/>
                        <a:pt x="100" y="28"/>
                      </a:cubicBezTo>
                      <a:cubicBezTo>
                        <a:pt x="99" y="27"/>
                        <a:pt x="99" y="27"/>
                        <a:pt x="99" y="27"/>
                      </a:cubicBezTo>
                      <a:cubicBezTo>
                        <a:pt x="99" y="27"/>
                        <a:pt x="99" y="27"/>
                        <a:pt x="99" y="27"/>
                      </a:cubicBezTo>
                      <a:cubicBezTo>
                        <a:pt x="99" y="27"/>
                        <a:pt x="99" y="27"/>
                        <a:pt x="99" y="27"/>
                      </a:cubicBezTo>
                      <a:cubicBezTo>
                        <a:pt x="99" y="26"/>
                        <a:pt x="99" y="26"/>
                        <a:pt x="99" y="26"/>
                      </a:cubicBezTo>
                      <a:cubicBezTo>
                        <a:pt x="99" y="25"/>
                        <a:pt x="99" y="25"/>
                        <a:pt x="99" y="25"/>
                      </a:cubicBezTo>
                      <a:cubicBezTo>
                        <a:pt x="99" y="25"/>
                        <a:pt x="99" y="25"/>
                        <a:pt x="99"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4"/>
                        <a:pt x="98" y="24"/>
                        <a:pt x="98" y="24"/>
                      </a:cubicBezTo>
                      <a:cubicBezTo>
                        <a:pt x="98" y="24"/>
                        <a:pt x="98" y="24"/>
                        <a:pt x="98" y="24"/>
                      </a:cubicBezTo>
                      <a:cubicBezTo>
                        <a:pt x="98" y="23"/>
                        <a:pt x="98" y="23"/>
                        <a:pt x="98" y="23"/>
                      </a:cubicBezTo>
                      <a:cubicBezTo>
                        <a:pt x="98" y="23"/>
                        <a:pt x="98" y="23"/>
                        <a:pt x="98" y="23"/>
                      </a:cubicBezTo>
                      <a:cubicBezTo>
                        <a:pt x="98" y="22"/>
                        <a:pt x="98" y="22"/>
                        <a:pt x="98" y="22"/>
                      </a:cubicBezTo>
                      <a:cubicBezTo>
                        <a:pt x="97" y="22"/>
                        <a:pt x="97" y="22"/>
                        <a:pt x="97" y="22"/>
                      </a:cubicBezTo>
                      <a:cubicBezTo>
                        <a:pt x="97" y="21"/>
                        <a:pt x="97" y="21"/>
                        <a:pt x="97" y="21"/>
                      </a:cubicBezTo>
                      <a:cubicBezTo>
                        <a:pt x="97" y="20"/>
                        <a:pt x="97" y="20"/>
                        <a:pt x="97" y="20"/>
                      </a:cubicBezTo>
                      <a:cubicBezTo>
                        <a:pt x="96" y="19"/>
                        <a:pt x="96" y="19"/>
                        <a:pt x="96" y="19"/>
                      </a:cubicBezTo>
                      <a:cubicBezTo>
                        <a:pt x="96" y="18"/>
                        <a:pt x="96" y="18"/>
                        <a:pt x="96" y="18"/>
                      </a:cubicBezTo>
                      <a:cubicBezTo>
                        <a:pt x="96" y="17"/>
                        <a:pt x="96" y="17"/>
                        <a:pt x="96" y="17"/>
                      </a:cubicBezTo>
                      <a:cubicBezTo>
                        <a:pt x="96" y="16"/>
                        <a:pt x="96" y="16"/>
                        <a:pt x="96" y="16"/>
                      </a:cubicBezTo>
                      <a:cubicBezTo>
                        <a:pt x="96" y="15"/>
                        <a:pt x="96" y="15"/>
                        <a:pt x="96" y="15"/>
                      </a:cubicBezTo>
                      <a:cubicBezTo>
                        <a:pt x="96" y="15"/>
                        <a:pt x="96" y="15"/>
                        <a:pt x="96" y="15"/>
                      </a:cubicBezTo>
                      <a:cubicBezTo>
                        <a:pt x="96" y="14"/>
                        <a:pt x="96" y="14"/>
                        <a:pt x="96" y="14"/>
                      </a:cubicBezTo>
                      <a:cubicBezTo>
                        <a:pt x="96" y="13"/>
                        <a:pt x="96" y="13"/>
                        <a:pt x="96" y="13"/>
                      </a:cubicBezTo>
                      <a:cubicBezTo>
                        <a:pt x="96" y="13"/>
                        <a:pt x="96" y="13"/>
                        <a:pt x="96" y="13"/>
                      </a:cubicBezTo>
                      <a:cubicBezTo>
                        <a:pt x="96" y="13"/>
                        <a:pt x="96" y="13"/>
                        <a:pt x="96" y="13"/>
                      </a:cubicBezTo>
                      <a:cubicBezTo>
                        <a:pt x="96" y="12"/>
                        <a:pt x="96" y="12"/>
                        <a:pt x="96" y="12"/>
                      </a:cubicBezTo>
                      <a:cubicBezTo>
                        <a:pt x="96" y="12"/>
                        <a:pt x="96" y="12"/>
                        <a:pt x="96" y="12"/>
                      </a:cubicBezTo>
                      <a:cubicBezTo>
                        <a:pt x="96" y="12"/>
                        <a:pt x="96" y="12"/>
                        <a:pt x="96" y="12"/>
                      </a:cubicBezTo>
                      <a:cubicBezTo>
                        <a:pt x="96" y="11"/>
                        <a:pt x="96" y="11"/>
                        <a:pt x="96" y="11"/>
                      </a:cubicBezTo>
                      <a:cubicBezTo>
                        <a:pt x="95" y="10"/>
                        <a:pt x="95" y="10"/>
                        <a:pt x="95" y="10"/>
                      </a:cubicBezTo>
                      <a:cubicBezTo>
                        <a:pt x="96" y="9"/>
                        <a:pt x="96" y="9"/>
                        <a:pt x="96" y="9"/>
                      </a:cubicBezTo>
                      <a:cubicBezTo>
                        <a:pt x="96" y="8"/>
                        <a:pt x="96" y="8"/>
                        <a:pt x="96" y="8"/>
                      </a:cubicBezTo>
                      <a:cubicBezTo>
                        <a:pt x="96" y="8"/>
                        <a:pt x="96" y="8"/>
                        <a:pt x="96" y="8"/>
                      </a:cubicBezTo>
                      <a:cubicBezTo>
                        <a:pt x="96" y="7"/>
                        <a:pt x="96" y="7"/>
                        <a:pt x="96" y="7"/>
                      </a:cubicBezTo>
                      <a:cubicBezTo>
                        <a:pt x="96" y="6"/>
                        <a:pt x="96" y="6"/>
                        <a:pt x="96" y="6"/>
                      </a:cubicBezTo>
                      <a:cubicBezTo>
                        <a:pt x="96" y="5"/>
                        <a:pt x="96" y="5"/>
                        <a:pt x="96" y="5"/>
                      </a:cubicBezTo>
                      <a:cubicBezTo>
                        <a:pt x="95" y="5"/>
                        <a:pt x="95" y="5"/>
                        <a:pt x="95" y="5"/>
                      </a:cubicBezTo>
                      <a:cubicBezTo>
                        <a:pt x="95" y="4"/>
                        <a:pt x="95" y="4"/>
                        <a:pt x="95" y="4"/>
                      </a:cubicBezTo>
                      <a:cubicBezTo>
                        <a:pt x="95" y="3"/>
                        <a:pt x="95" y="3"/>
                        <a:pt x="95" y="3"/>
                      </a:cubicBezTo>
                      <a:cubicBezTo>
                        <a:pt x="95" y="3"/>
                        <a:pt x="95" y="3"/>
                        <a:pt x="95" y="3"/>
                      </a:cubicBezTo>
                      <a:cubicBezTo>
                        <a:pt x="95" y="3"/>
                        <a:pt x="95" y="3"/>
                        <a:pt x="95" y="3"/>
                      </a:cubicBezTo>
                      <a:cubicBezTo>
                        <a:pt x="95" y="2"/>
                        <a:pt x="95" y="2"/>
                        <a:pt x="95" y="2"/>
                      </a:cubicBezTo>
                      <a:cubicBezTo>
                        <a:pt x="95" y="2"/>
                        <a:pt x="95" y="2"/>
                        <a:pt x="94" y="2"/>
                      </a:cubicBezTo>
                      <a:cubicBezTo>
                        <a:pt x="94" y="1"/>
                        <a:pt x="94" y="1"/>
                        <a:pt x="94" y="1"/>
                      </a:cubicBezTo>
                      <a:cubicBezTo>
                        <a:pt x="94" y="1"/>
                        <a:pt x="94" y="1"/>
                        <a:pt x="94" y="1"/>
                      </a:cubicBezTo>
                      <a:cubicBezTo>
                        <a:pt x="94" y="1"/>
                        <a:pt x="94" y="1"/>
                        <a:pt x="94" y="1"/>
                      </a:cubicBezTo>
                      <a:cubicBezTo>
                        <a:pt x="64" y="1"/>
                        <a:pt x="33" y="1"/>
                        <a:pt x="2" y="0"/>
                      </a:cubicBezTo>
                      <a:cubicBezTo>
                        <a:pt x="1" y="21"/>
                        <a:pt x="0" y="41"/>
                        <a:pt x="0" y="62"/>
                      </a:cubicBezTo>
                      <a:cubicBezTo>
                        <a:pt x="31" y="63"/>
                        <a:pt x="62" y="63"/>
                        <a:pt x="93" y="63"/>
                      </a:cubicBezTo>
                      <a:cubicBezTo>
                        <a:pt x="97" y="63"/>
                        <a:pt x="101" y="62"/>
                        <a:pt x="105" y="62"/>
                      </a:cubicBezTo>
                      <a:lnTo>
                        <a:pt x="105" y="61"/>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0" name="Freeform 354">
                  <a:extLst>
                    <a:ext uri="{FF2B5EF4-FFF2-40B4-BE49-F238E27FC236}">
                      <a16:creationId xmlns="" xmlns:a16="http://schemas.microsoft.com/office/drawing/2014/main" id="{9E818FA9-7932-4DD6-A949-DDB687D95F2A}"/>
                    </a:ext>
                  </a:extLst>
                </p:cNvPr>
                <p:cNvSpPr>
                  <a:spLocks/>
                </p:cNvSpPr>
                <p:nvPr/>
              </p:nvSpPr>
              <p:spPr bwMode="auto">
                <a:xfrm>
                  <a:off x="5152132" y="3851722"/>
                  <a:ext cx="692013" cy="319794"/>
                </a:xfrm>
                <a:custGeom>
                  <a:avLst/>
                  <a:gdLst>
                    <a:gd name="T0" fmla="*/ 130 w 132"/>
                    <a:gd name="T1" fmla="*/ 58 h 61"/>
                    <a:gd name="T2" fmla="*/ 130 w 132"/>
                    <a:gd name="T3" fmla="*/ 56 h 61"/>
                    <a:gd name="T4" fmla="*/ 129 w 132"/>
                    <a:gd name="T5" fmla="*/ 54 h 61"/>
                    <a:gd name="T6" fmla="*/ 128 w 132"/>
                    <a:gd name="T7" fmla="*/ 54 h 61"/>
                    <a:gd name="T8" fmla="*/ 127 w 132"/>
                    <a:gd name="T9" fmla="*/ 53 h 61"/>
                    <a:gd name="T10" fmla="*/ 127 w 132"/>
                    <a:gd name="T11" fmla="*/ 52 h 61"/>
                    <a:gd name="T12" fmla="*/ 126 w 132"/>
                    <a:gd name="T13" fmla="*/ 51 h 61"/>
                    <a:gd name="T14" fmla="*/ 126 w 132"/>
                    <a:gd name="T15" fmla="*/ 50 h 61"/>
                    <a:gd name="T16" fmla="*/ 125 w 132"/>
                    <a:gd name="T17" fmla="*/ 49 h 61"/>
                    <a:gd name="T18" fmla="*/ 124 w 132"/>
                    <a:gd name="T19" fmla="*/ 47 h 61"/>
                    <a:gd name="T20" fmla="*/ 123 w 132"/>
                    <a:gd name="T21" fmla="*/ 45 h 61"/>
                    <a:gd name="T22" fmla="*/ 123 w 132"/>
                    <a:gd name="T23" fmla="*/ 44 h 61"/>
                    <a:gd name="T24" fmla="*/ 123 w 132"/>
                    <a:gd name="T25" fmla="*/ 43 h 61"/>
                    <a:gd name="T26" fmla="*/ 123 w 132"/>
                    <a:gd name="T27" fmla="*/ 41 h 61"/>
                    <a:gd name="T28" fmla="*/ 123 w 132"/>
                    <a:gd name="T29" fmla="*/ 39 h 61"/>
                    <a:gd name="T30" fmla="*/ 123 w 132"/>
                    <a:gd name="T31" fmla="*/ 39 h 61"/>
                    <a:gd name="T32" fmla="*/ 122 w 132"/>
                    <a:gd name="T33" fmla="*/ 38 h 61"/>
                    <a:gd name="T34" fmla="*/ 122 w 132"/>
                    <a:gd name="T35" fmla="*/ 37 h 61"/>
                    <a:gd name="T36" fmla="*/ 122 w 132"/>
                    <a:gd name="T37" fmla="*/ 35 h 61"/>
                    <a:gd name="T38" fmla="*/ 122 w 132"/>
                    <a:gd name="T39" fmla="*/ 33 h 61"/>
                    <a:gd name="T40" fmla="*/ 121 w 132"/>
                    <a:gd name="T41" fmla="*/ 32 h 61"/>
                    <a:gd name="T42" fmla="*/ 121 w 132"/>
                    <a:gd name="T43" fmla="*/ 30 h 61"/>
                    <a:gd name="T44" fmla="*/ 120 w 132"/>
                    <a:gd name="T45" fmla="*/ 29 h 61"/>
                    <a:gd name="T46" fmla="*/ 120 w 132"/>
                    <a:gd name="T47" fmla="*/ 29 h 61"/>
                    <a:gd name="T48" fmla="*/ 119 w 132"/>
                    <a:gd name="T49" fmla="*/ 29 h 61"/>
                    <a:gd name="T50" fmla="*/ 119 w 132"/>
                    <a:gd name="T51" fmla="*/ 27 h 61"/>
                    <a:gd name="T52" fmla="*/ 119 w 132"/>
                    <a:gd name="T53" fmla="*/ 26 h 61"/>
                    <a:gd name="T54" fmla="*/ 119 w 132"/>
                    <a:gd name="T55" fmla="*/ 24 h 61"/>
                    <a:gd name="T56" fmla="*/ 118 w 132"/>
                    <a:gd name="T57" fmla="*/ 22 h 61"/>
                    <a:gd name="T58" fmla="*/ 118 w 132"/>
                    <a:gd name="T59" fmla="*/ 20 h 61"/>
                    <a:gd name="T60" fmla="*/ 116 w 132"/>
                    <a:gd name="T61" fmla="*/ 18 h 61"/>
                    <a:gd name="T62" fmla="*/ 115 w 132"/>
                    <a:gd name="T63" fmla="*/ 16 h 61"/>
                    <a:gd name="T64" fmla="*/ 115 w 132"/>
                    <a:gd name="T65" fmla="*/ 14 h 61"/>
                    <a:gd name="T66" fmla="*/ 114 w 132"/>
                    <a:gd name="T67" fmla="*/ 13 h 61"/>
                    <a:gd name="T68" fmla="*/ 113 w 132"/>
                    <a:gd name="T69" fmla="*/ 10 h 61"/>
                    <a:gd name="T70" fmla="*/ 110 w 132"/>
                    <a:gd name="T71" fmla="*/ 8 h 61"/>
                    <a:gd name="T72" fmla="*/ 109 w 132"/>
                    <a:gd name="T73" fmla="*/ 7 h 61"/>
                    <a:gd name="T74" fmla="*/ 109 w 132"/>
                    <a:gd name="T75" fmla="*/ 7 h 61"/>
                    <a:gd name="T76" fmla="*/ 108 w 132"/>
                    <a:gd name="T77" fmla="*/ 6 h 61"/>
                    <a:gd name="T78" fmla="*/ 106 w 132"/>
                    <a:gd name="T79" fmla="*/ 5 h 61"/>
                    <a:gd name="T80" fmla="*/ 104 w 132"/>
                    <a:gd name="T81" fmla="*/ 5 h 61"/>
                    <a:gd name="T82" fmla="*/ 102 w 132"/>
                    <a:gd name="T83" fmla="*/ 5 h 61"/>
                    <a:gd name="T84" fmla="*/ 101 w 132"/>
                    <a:gd name="T85" fmla="*/ 3 h 61"/>
                    <a:gd name="T86" fmla="*/ 96 w 132"/>
                    <a:gd name="T87" fmla="*/ 3 h 61"/>
                    <a:gd name="T88" fmla="*/ 94 w 132"/>
                    <a:gd name="T89" fmla="*/ 3 h 61"/>
                    <a:gd name="T90" fmla="*/ 92 w 132"/>
                    <a:gd name="T91" fmla="*/ 4 h 61"/>
                    <a:gd name="T92" fmla="*/ 91 w 132"/>
                    <a:gd name="T93" fmla="*/ 5 h 61"/>
                    <a:gd name="T94" fmla="*/ 89 w 132"/>
                    <a:gd name="T95" fmla="*/ 5 h 61"/>
                    <a:gd name="T96" fmla="*/ 86 w 132"/>
                    <a:gd name="T97" fmla="*/ 3 h 61"/>
                    <a:gd name="T98" fmla="*/ 83 w 132"/>
                    <a:gd name="T99" fmla="*/ 1 h 61"/>
                    <a:gd name="T100" fmla="*/ 0 w 132"/>
                    <a:gd name="T101" fmla="*/ 4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61">
                      <a:moveTo>
                        <a:pt x="131" y="59"/>
                      </a:moveTo>
                      <a:cubicBezTo>
                        <a:pt x="131" y="58"/>
                        <a:pt x="131" y="58"/>
                        <a:pt x="131" y="58"/>
                      </a:cubicBezTo>
                      <a:cubicBezTo>
                        <a:pt x="130" y="58"/>
                        <a:pt x="130" y="58"/>
                        <a:pt x="130" y="58"/>
                      </a:cubicBezTo>
                      <a:cubicBezTo>
                        <a:pt x="130" y="58"/>
                        <a:pt x="130" y="58"/>
                        <a:pt x="130" y="58"/>
                      </a:cubicBezTo>
                      <a:cubicBezTo>
                        <a:pt x="130" y="58"/>
                        <a:pt x="130" y="58"/>
                        <a:pt x="130" y="58"/>
                      </a:cubicBezTo>
                      <a:cubicBezTo>
                        <a:pt x="130" y="57"/>
                        <a:pt x="130" y="57"/>
                        <a:pt x="130" y="57"/>
                      </a:cubicBezTo>
                      <a:cubicBezTo>
                        <a:pt x="130" y="57"/>
                        <a:pt x="130" y="57"/>
                        <a:pt x="130" y="57"/>
                      </a:cubicBezTo>
                      <a:cubicBezTo>
                        <a:pt x="130" y="57"/>
                        <a:pt x="130" y="57"/>
                        <a:pt x="130" y="57"/>
                      </a:cubicBezTo>
                      <a:cubicBezTo>
                        <a:pt x="130" y="57"/>
                        <a:pt x="130" y="57"/>
                        <a:pt x="130" y="57"/>
                      </a:cubicBezTo>
                      <a:cubicBezTo>
                        <a:pt x="130" y="56"/>
                        <a:pt x="130" y="56"/>
                        <a:pt x="130" y="56"/>
                      </a:cubicBezTo>
                      <a:cubicBezTo>
                        <a:pt x="130" y="56"/>
                        <a:pt x="130" y="56"/>
                        <a:pt x="130" y="56"/>
                      </a:cubicBezTo>
                      <a:cubicBezTo>
                        <a:pt x="129" y="56"/>
                        <a:pt x="129" y="56"/>
                        <a:pt x="129" y="56"/>
                      </a:cubicBezTo>
                      <a:cubicBezTo>
                        <a:pt x="129" y="55"/>
                        <a:pt x="129" y="55"/>
                        <a:pt x="129" y="55"/>
                      </a:cubicBezTo>
                      <a:cubicBezTo>
                        <a:pt x="129" y="55"/>
                        <a:pt x="129" y="55"/>
                        <a:pt x="129" y="55"/>
                      </a:cubicBezTo>
                      <a:cubicBezTo>
                        <a:pt x="129" y="54"/>
                        <a:pt x="129" y="54"/>
                        <a:pt x="129" y="54"/>
                      </a:cubicBezTo>
                      <a:cubicBezTo>
                        <a:pt x="129" y="54"/>
                        <a:pt x="129" y="54"/>
                        <a:pt x="129" y="54"/>
                      </a:cubicBezTo>
                      <a:cubicBezTo>
                        <a:pt x="129" y="54"/>
                        <a:pt x="129" y="54"/>
                        <a:pt x="129" y="54"/>
                      </a:cubicBezTo>
                      <a:cubicBezTo>
                        <a:pt x="128" y="54"/>
                        <a:pt x="128" y="54"/>
                        <a:pt x="128" y="54"/>
                      </a:cubicBezTo>
                      <a:cubicBezTo>
                        <a:pt x="128" y="54"/>
                        <a:pt x="128" y="54"/>
                        <a:pt x="128" y="54"/>
                      </a:cubicBezTo>
                      <a:cubicBezTo>
                        <a:pt x="128" y="54"/>
                        <a:pt x="128" y="54"/>
                        <a:pt x="128" y="54"/>
                      </a:cubicBezTo>
                      <a:cubicBezTo>
                        <a:pt x="128" y="53"/>
                        <a:pt x="128" y="53"/>
                        <a:pt x="128" y="53"/>
                      </a:cubicBezTo>
                      <a:cubicBezTo>
                        <a:pt x="128" y="53"/>
                        <a:pt x="128" y="53"/>
                        <a:pt x="128" y="53"/>
                      </a:cubicBezTo>
                      <a:cubicBezTo>
                        <a:pt x="127" y="53"/>
                        <a:pt x="127" y="53"/>
                        <a:pt x="127" y="53"/>
                      </a:cubicBezTo>
                      <a:cubicBezTo>
                        <a:pt x="127" y="53"/>
                        <a:pt x="127" y="53"/>
                        <a:pt x="127" y="53"/>
                      </a:cubicBezTo>
                      <a:cubicBezTo>
                        <a:pt x="127" y="53"/>
                        <a:pt x="127" y="53"/>
                        <a:pt x="127" y="53"/>
                      </a:cubicBezTo>
                      <a:cubicBezTo>
                        <a:pt x="126" y="53"/>
                        <a:pt x="126" y="53"/>
                        <a:pt x="126" y="53"/>
                      </a:cubicBezTo>
                      <a:cubicBezTo>
                        <a:pt x="126" y="53"/>
                        <a:pt x="126" y="53"/>
                        <a:pt x="126" y="53"/>
                      </a:cubicBezTo>
                      <a:cubicBezTo>
                        <a:pt x="126" y="53"/>
                        <a:pt x="126" y="53"/>
                        <a:pt x="126" y="53"/>
                      </a:cubicBezTo>
                      <a:cubicBezTo>
                        <a:pt x="127" y="52"/>
                        <a:pt x="127" y="52"/>
                        <a:pt x="127" y="52"/>
                      </a:cubicBezTo>
                      <a:cubicBezTo>
                        <a:pt x="127" y="52"/>
                        <a:pt x="127" y="52"/>
                        <a:pt x="127" y="52"/>
                      </a:cubicBezTo>
                      <a:cubicBezTo>
                        <a:pt x="127" y="52"/>
                        <a:pt x="127" y="52"/>
                        <a:pt x="127" y="52"/>
                      </a:cubicBezTo>
                      <a:cubicBezTo>
                        <a:pt x="126" y="52"/>
                        <a:pt x="126" y="52"/>
                        <a:pt x="126" y="52"/>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0"/>
                        <a:pt x="126" y="50"/>
                        <a:pt x="126" y="50"/>
                      </a:cubicBezTo>
                      <a:cubicBezTo>
                        <a:pt x="126" y="50"/>
                        <a:pt x="126" y="50"/>
                        <a:pt x="126" y="50"/>
                      </a:cubicBezTo>
                      <a:cubicBezTo>
                        <a:pt x="126" y="50"/>
                        <a:pt x="126" y="50"/>
                        <a:pt x="126" y="50"/>
                      </a:cubicBezTo>
                      <a:cubicBezTo>
                        <a:pt x="126" y="49"/>
                        <a:pt x="126" y="49"/>
                        <a:pt x="126" y="49"/>
                      </a:cubicBezTo>
                      <a:cubicBezTo>
                        <a:pt x="126" y="49"/>
                        <a:pt x="126" y="49"/>
                        <a:pt x="126" y="49"/>
                      </a:cubicBezTo>
                      <a:cubicBezTo>
                        <a:pt x="126" y="49"/>
                        <a:pt x="126" y="49"/>
                        <a:pt x="126" y="49"/>
                      </a:cubicBezTo>
                      <a:cubicBezTo>
                        <a:pt x="125" y="49"/>
                        <a:pt x="125" y="49"/>
                        <a:pt x="125" y="49"/>
                      </a:cubicBezTo>
                      <a:cubicBezTo>
                        <a:pt x="125" y="49"/>
                        <a:pt x="125" y="49"/>
                        <a:pt x="125" y="49"/>
                      </a:cubicBezTo>
                      <a:cubicBezTo>
                        <a:pt x="125" y="49"/>
                        <a:pt x="125" y="49"/>
                        <a:pt x="125" y="49"/>
                      </a:cubicBezTo>
                      <a:cubicBezTo>
                        <a:pt x="124" y="48"/>
                        <a:pt x="124" y="48"/>
                        <a:pt x="124" y="48"/>
                      </a:cubicBezTo>
                      <a:cubicBezTo>
                        <a:pt x="124" y="48"/>
                        <a:pt x="124" y="48"/>
                        <a:pt x="124" y="48"/>
                      </a:cubicBezTo>
                      <a:cubicBezTo>
                        <a:pt x="124" y="48"/>
                        <a:pt x="124" y="47"/>
                        <a:pt x="124" y="47"/>
                      </a:cubicBezTo>
                      <a:cubicBezTo>
                        <a:pt x="124" y="47"/>
                        <a:pt x="124" y="47"/>
                        <a:pt x="124" y="47"/>
                      </a:cubicBezTo>
                      <a:cubicBezTo>
                        <a:pt x="124" y="46"/>
                        <a:pt x="124" y="46"/>
                        <a:pt x="124" y="46"/>
                      </a:cubicBezTo>
                      <a:cubicBezTo>
                        <a:pt x="124" y="46"/>
                        <a:pt x="124" y="46"/>
                        <a:pt x="124" y="46"/>
                      </a:cubicBezTo>
                      <a:cubicBezTo>
                        <a:pt x="123" y="46"/>
                        <a:pt x="123" y="46"/>
                        <a:pt x="123" y="46"/>
                      </a:cubicBezTo>
                      <a:cubicBezTo>
                        <a:pt x="123" y="45"/>
                        <a:pt x="123" y="45"/>
                        <a:pt x="123" y="45"/>
                      </a:cubicBezTo>
                      <a:cubicBezTo>
                        <a:pt x="123" y="45"/>
                        <a:pt x="123" y="45"/>
                        <a:pt x="123" y="45"/>
                      </a:cubicBezTo>
                      <a:cubicBezTo>
                        <a:pt x="123" y="45"/>
                        <a:pt x="123" y="45"/>
                        <a:pt x="123" y="45"/>
                      </a:cubicBezTo>
                      <a:cubicBezTo>
                        <a:pt x="123" y="45"/>
                        <a:pt x="123" y="45"/>
                        <a:pt x="123" y="45"/>
                      </a:cubicBezTo>
                      <a:cubicBezTo>
                        <a:pt x="123" y="45"/>
                        <a:pt x="123" y="45"/>
                        <a:pt x="123" y="45"/>
                      </a:cubicBezTo>
                      <a:cubicBezTo>
                        <a:pt x="123" y="44"/>
                        <a:pt x="123" y="44"/>
                        <a:pt x="123" y="44"/>
                      </a:cubicBezTo>
                      <a:cubicBezTo>
                        <a:pt x="123" y="44"/>
                        <a:pt x="123" y="44"/>
                        <a:pt x="123" y="44"/>
                      </a:cubicBezTo>
                      <a:cubicBezTo>
                        <a:pt x="123" y="44"/>
                        <a:pt x="123" y="44"/>
                        <a:pt x="123" y="44"/>
                      </a:cubicBezTo>
                      <a:cubicBezTo>
                        <a:pt x="123" y="44"/>
                        <a:pt x="123" y="44"/>
                        <a:pt x="123" y="44"/>
                      </a:cubicBezTo>
                      <a:cubicBezTo>
                        <a:pt x="123" y="43"/>
                        <a:pt x="123" y="43"/>
                        <a:pt x="123" y="43"/>
                      </a:cubicBezTo>
                      <a:cubicBezTo>
                        <a:pt x="123" y="43"/>
                        <a:pt x="123" y="43"/>
                        <a:pt x="123" y="43"/>
                      </a:cubicBezTo>
                      <a:cubicBezTo>
                        <a:pt x="123" y="43"/>
                        <a:pt x="123" y="43"/>
                        <a:pt x="123" y="43"/>
                      </a:cubicBezTo>
                      <a:cubicBezTo>
                        <a:pt x="123" y="42"/>
                        <a:pt x="123" y="42"/>
                        <a:pt x="123" y="42"/>
                      </a:cubicBezTo>
                      <a:cubicBezTo>
                        <a:pt x="123" y="42"/>
                        <a:pt x="123" y="42"/>
                        <a:pt x="123" y="42"/>
                      </a:cubicBezTo>
                      <a:cubicBezTo>
                        <a:pt x="123" y="42"/>
                        <a:pt x="123" y="42"/>
                        <a:pt x="123" y="42"/>
                      </a:cubicBezTo>
                      <a:cubicBezTo>
                        <a:pt x="123" y="41"/>
                        <a:pt x="123" y="41"/>
                        <a:pt x="123" y="41"/>
                      </a:cubicBezTo>
                      <a:cubicBezTo>
                        <a:pt x="123" y="41"/>
                        <a:pt x="123" y="41"/>
                        <a:pt x="123" y="41"/>
                      </a:cubicBezTo>
                      <a:cubicBezTo>
                        <a:pt x="123" y="40"/>
                        <a:pt x="123" y="40"/>
                        <a:pt x="123" y="40"/>
                      </a:cubicBezTo>
                      <a:cubicBezTo>
                        <a:pt x="123" y="40"/>
                        <a:pt x="123" y="40"/>
                        <a:pt x="123" y="40"/>
                      </a:cubicBezTo>
                      <a:cubicBezTo>
                        <a:pt x="123" y="40"/>
                        <a:pt x="123" y="40"/>
                        <a:pt x="123" y="40"/>
                      </a:cubicBezTo>
                      <a:cubicBezTo>
                        <a:pt x="123" y="40"/>
                        <a:pt x="123" y="40"/>
                        <a:pt x="123" y="40"/>
                      </a:cubicBezTo>
                      <a:cubicBezTo>
                        <a:pt x="123" y="39"/>
                        <a:pt x="123" y="39"/>
                        <a:pt x="123" y="39"/>
                      </a:cubicBezTo>
                      <a:cubicBezTo>
                        <a:pt x="123" y="39"/>
                        <a:pt x="123" y="39"/>
                        <a:pt x="123" y="39"/>
                      </a:cubicBezTo>
                      <a:cubicBezTo>
                        <a:pt x="122" y="39"/>
                        <a:pt x="122" y="39"/>
                        <a:pt x="122" y="39"/>
                      </a:cubicBezTo>
                      <a:cubicBezTo>
                        <a:pt x="122" y="39"/>
                        <a:pt x="122" y="39"/>
                        <a:pt x="122" y="39"/>
                      </a:cubicBezTo>
                      <a:cubicBezTo>
                        <a:pt x="123" y="39"/>
                        <a:pt x="123" y="39"/>
                        <a:pt x="123" y="39"/>
                      </a:cubicBezTo>
                      <a:cubicBezTo>
                        <a:pt x="123" y="39"/>
                        <a:pt x="123" y="39"/>
                        <a:pt x="123" y="39"/>
                      </a:cubicBezTo>
                      <a:cubicBezTo>
                        <a:pt x="123" y="39"/>
                        <a:pt x="123" y="39"/>
                        <a:pt x="123" y="39"/>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3" y="37"/>
                        <a:pt x="123" y="37"/>
                        <a:pt x="123" y="37"/>
                      </a:cubicBezTo>
                      <a:cubicBezTo>
                        <a:pt x="123" y="37"/>
                        <a:pt x="123" y="37"/>
                        <a:pt x="123" y="37"/>
                      </a:cubicBezTo>
                      <a:cubicBezTo>
                        <a:pt x="122" y="37"/>
                        <a:pt x="122" y="37"/>
                        <a:pt x="122" y="37"/>
                      </a:cubicBezTo>
                      <a:cubicBezTo>
                        <a:pt x="122" y="36"/>
                        <a:pt x="122" y="36"/>
                        <a:pt x="122" y="36"/>
                      </a:cubicBezTo>
                      <a:cubicBezTo>
                        <a:pt x="123" y="36"/>
                        <a:pt x="123" y="36"/>
                        <a:pt x="123" y="36"/>
                      </a:cubicBezTo>
                      <a:cubicBezTo>
                        <a:pt x="123" y="36"/>
                        <a:pt x="123" y="36"/>
                        <a:pt x="123" y="36"/>
                      </a:cubicBezTo>
                      <a:cubicBezTo>
                        <a:pt x="122" y="36"/>
                        <a:pt x="122" y="36"/>
                        <a:pt x="122" y="36"/>
                      </a:cubicBezTo>
                      <a:cubicBezTo>
                        <a:pt x="122" y="35"/>
                        <a:pt x="122" y="35"/>
                        <a:pt x="122" y="35"/>
                      </a:cubicBezTo>
                      <a:cubicBezTo>
                        <a:pt x="122" y="35"/>
                        <a:pt x="122" y="35"/>
                        <a:pt x="122" y="35"/>
                      </a:cubicBezTo>
                      <a:cubicBezTo>
                        <a:pt x="122" y="34"/>
                        <a:pt x="122" y="34"/>
                        <a:pt x="122" y="34"/>
                      </a:cubicBezTo>
                      <a:cubicBezTo>
                        <a:pt x="122" y="34"/>
                        <a:pt x="122" y="34"/>
                        <a:pt x="122" y="34"/>
                      </a:cubicBezTo>
                      <a:cubicBezTo>
                        <a:pt x="122" y="34"/>
                        <a:pt x="122" y="34"/>
                        <a:pt x="122" y="34"/>
                      </a:cubicBezTo>
                      <a:cubicBezTo>
                        <a:pt x="122" y="33"/>
                        <a:pt x="122" y="33"/>
                        <a:pt x="122" y="33"/>
                      </a:cubicBezTo>
                      <a:cubicBezTo>
                        <a:pt x="122" y="33"/>
                        <a:pt x="122" y="33"/>
                        <a:pt x="122" y="33"/>
                      </a:cubicBezTo>
                      <a:cubicBezTo>
                        <a:pt x="122" y="33"/>
                        <a:pt x="122" y="33"/>
                        <a:pt x="122" y="33"/>
                      </a:cubicBezTo>
                      <a:cubicBezTo>
                        <a:pt x="121" y="33"/>
                        <a:pt x="121" y="33"/>
                        <a:pt x="121" y="33"/>
                      </a:cubicBezTo>
                      <a:cubicBezTo>
                        <a:pt x="121" y="33"/>
                        <a:pt x="121" y="33"/>
                        <a:pt x="121" y="33"/>
                      </a:cubicBezTo>
                      <a:cubicBezTo>
                        <a:pt x="121" y="32"/>
                        <a:pt x="121" y="32"/>
                        <a:pt x="121" y="32"/>
                      </a:cubicBezTo>
                      <a:cubicBezTo>
                        <a:pt x="121" y="31"/>
                        <a:pt x="121" y="31"/>
                        <a:pt x="121" y="31"/>
                      </a:cubicBezTo>
                      <a:cubicBezTo>
                        <a:pt x="121" y="31"/>
                        <a:pt x="121" y="31"/>
                        <a:pt x="121" y="31"/>
                      </a:cubicBezTo>
                      <a:cubicBezTo>
                        <a:pt x="121" y="30"/>
                        <a:pt x="121" y="30"/>
                        <a:pt x="121" y="30"/>
                      </a:cubicBezTo>
                      <a:cubicBezTo>
                        <a:pt x="121" y="30"/>
                        <a:pt x="121" y="30"/>
                        <a:pt x="121" y="30"/>
                      </a:cubicBezTo>
                      <a:cubicBezTo>
                        <a:pt x="121" y="30"/>
                        <a:pt x="121" y="30"/>
                        <a:pt x="121" y="30"/>
                      </a:cubicBezTo>
                      <a:cubicBezTo>
                        <a:pt x="120" y="30"/>
                        <a:pt x="120" y="30"/>
                        <a:pt x="120" y="30"/>
                      </a:cubicBezTo>
                      <a:cubicBezTo>
                        <a:pt x="120" y="30"/>
                        <a:pt x="120" y="30"/>
                        <a:pt x="120" y="30"/>
                      </a:cubicBezTo>
                      <a:cubicBezTo>
                        <a:pt x="120" y="30"/>
                        <a:pt x="120" y="30"/>
                        <a:pt x="120" y="30"/>
                      </a:cubicBezTo>
                      <a:cubicBezTo>
                        <a:pt x="120" y="30"/>
                        <a:pt x="120" y="30"/>
                        <a:pt x="120" y="30"/>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19" y="29"/>
                        <a:pt x="119" y="29"/>
                        <a:pt x="119" y="29"/>
                      </a:cubicBezTo>
                      <a:cubicBezTo>
                        <a:pt x="119" y="29"/>
                        <a:pt x="119" y="29"/>
                        <a:pt x="119" y="29"/>
                      </a:cubicBezTo>
                      <a:cubicBezTo>
                        <a:pt x="119" y="28"/>
                        <a:pt x="119" y="28"/>
                        <a:pt x="119" y="28"/>
                      </a:cubicBezTo>
                      <a:cubicBezTo>
                        <a:pt x="119" y="28"/>
                        <a:pt x="119" y="28"/>
                        <a:pt x="119" y="28"/>
                      </a:cubicBezTo>
                      <a:cubicBezTo>
                        <a:pt x="119" y="28"/>
                        <a:pt x="119" y="28"/>
                        <a:pt x="119" y="28"/>
                      </a:cubicBezTo>
                      <a:cubicBezTo>
                        <a:pt x="119" y="28"/>
                        <a:pt x="119" y="28"/>
                        <a:pt x="119" y="28"/>
                      </a:cubicBezTo>
                      <a:cubicBezTo>
                        <a:pt x="119" y="27"/>
                        <a:pt x="119" y="27"/>
                        <a:pt x="119" y="27"/>
                      </a:cubicBezTo>
                      <a:cubicBezTo>
                        <a:pt x="119" y="27"/>
                        <a:pt x="119" y="27"/>
                        <a:pt x="119" y="27"/>
                      </a:cubicBezTo>
                      <a:cubicBezTo>
                        <a:pt x="119" y="26"/>
                        <a:pt x="119" y="26"/>
                        <a:pt x="119" y="26"/>
                      </a:cubicBezTo>
                      <a:cubicBezTo>
                        <a:pt x="119" y="26"/>
                        <a:pt x="119" y="26"/>
                        <a:pt x="119" y="26"/>
                      </a:cubicBezTo>
                      <a:cubicBezTo>
                        <a:pt x="119" y="26"/>
                        <a:pt x="119" y="26"/>
                        <a:pt x="119" y="26"/>
                      </a:cubicBezTo>
                      <a:cubicBezTo>
                        <a:pt x="119" y="26"/>
                        <a:pt x="119" y="26"/>
                        <a:pt x="119" y="26"/>
                      </a:cubicBezTo>
                      <a:cubicBezTo>
                        <a:pt x="119" y="25"/>
                        <a:pt x="119" y="25"/>
                        <a:pt x="119" y="25"/>
                      </a:cubicBezTo>
                      <a:cubicBezTo>
                        <a:pt x="119" y="25"/>
                        <a:pt x="119" y="25"/>
                        <a:pt x="119" y="25"/>
                      </a:cubicBezTo>
                      <a:cubicBezTo>
                        <a:pt x="119" y="25"/>
                        <a:pt x="119" y="25"/>
                        <a:pt x="119" y="25"/>
                      </a:cubicBezTo>
                      <a:cubicBezTo>
                        <a:pt x="119" y="25"/>
                        <a:pt x="119" y="25"/>
                        <a:pt x="119" y="25"/>
                      </a:cubicBezTo>
                      <a:cubicBezTo>
                        <a:pt x="119" y="24"/>
                        <a:pt x="119" y="24"/>
                        <a:pt x="119" y="24"/>
                      </a:cubicBezTo>
                      <a:cubicBezTo>
                        <a:pt x="119" y="24"/>
                        <a:pt x="119" y="24"/>
                        <a:pt x="119" y="24"/>
                      </a:cubicBezTo>
                      <a:cubicBezTo>
                        <a:pt x="119" y="23"/>
                        <a:pt x="119" y="23"/>
                        <a:pt x="119" y="23"/>
                      </a:cubicBezTo>
                      <a:cubicBezTo>
                        <a:pt x="118" y="23"/>
                        <a:pt x="118" y="23"/>
                        <a:pt x="118" y="23"/>
                      </a:cubicBezTo>
                      <a:cubicBezTo>
                        <a:pt x="118" y="22"/>
                        <a:pt x="118" y="22"/>
                        <a:pt x="118" y="22"/>
                      </a:cubicBezTo>
                      <a:cubicBezTo>
                        <a:pt x="118" y="22"/>
                        <a:pt x="118" y="22"/>
                        <a:pt x="118" y="22"/>
                      </a:cubicBezTo>
                      <a:cubicBezTo>
                        <a:pt x="118" y="22"/>
                        <a:pt x="118" y="22"/>
                        <a:pt x="118" y="22"/>
                      </a:cubicBezTo>
                      <a:cubicBezTo>
                        <a:pt x="118" y="22"/>
                        <a:pt x="118" y="22"/>
                        <a:pt x="118" y="22"/>
                      </a:cubicBezTo>
                      <a:cubicBezTo>
                        <a:pt x="118" y="21"/>
                        <a:pt x="118" y="21"/>
                        <a:pt x="118" y="21"/>
                      </a:cubicBezTo>
                      <a:cubicBezTo>
                        <a:pt x="118" y="21"/>
                        <a:pt x="118" y="21"/>
                        <a:pt x="118" y="21"/>
                      </a:cubicBezTo>
                      <a:cubicBezTo>
                        <a:pt x="118" y="20"/>
                        <a:pt x="118" y="20"/>
                        <a:pt x="118" y="20"/>
                      </a:cubicBezTo>
                      <a:cubicBezTo>
                        <a:pt x="117" y="20"/>
                        <a:pt x="117" y="20"/>
                        <a:pt x="117" y="20"/>
                      </a:cubicBezTo>
                      <a:cubicBezTo>
                        <a:pt x="116" y="19"/>
                        <a:pt x="116" y="19"/>
                        <a:pt x="116" y="19"/>
                      </a:cubicBezTo>
                      <a:cubicBezTo>
                        <a:pt x="116" y="19"/>
                        <a:pt x="116" y="19"/>
                        <a:pt x="116" y="19"/>
                      </a:cubicBezTo>
                      <a:cubicBezTo>
                        <a:pt x="116" y="18"/>
                        <a:pt x="116" y="18"/>
                        <a:pt x="116" y="18"/>
                      </a:cubicBezTo>
                      <a:cubicBezTo>
                        <a:pt x="116" y="18"/>
                        <a:pt x="116" y="18"/>
                        <a:pt x="116" y="18"/>
                      </a:cubicBezTo>
                      <a:cubicBezTo>
                        <a:pt x="116" y="18"/>
                        <a:pt x="116" y="18"/>
                        <a:pt x="116" y="18"/>
                      </a:cubicBezTo>
                      <a:cubicBezTo>
                        <a:pt x="116" y="17"/>
                        <a:pt x="116" y="17"/>
                        <a:pt x="116" y="17"/>
                      </a:cubicBezTo>
                      <a:cubicBezTo>
                        <a:pt x="115" y="17"/>
                        <a:pt x="115" y="17"/>
                        <a:pt x="115" y="17"/>
                      </a:cubicBezTo>
                      <a:cubicBezTo>
                        <a:pt x="115" y="17"/>
                        <a:pt x="115" y="17"/>
                        <a:pt x="115" y="17"/>
                      </a:cubicBezTo>
                      <a:cubicBezTo>
                        <a:pt x="115" y="16"/>
                        <a:pt x="115" y="16"/>
                        <a:pt x="115" y="16"/>
                      </a:cubicBezTo>
                      <a:cubicBezTo>
                        <a:pt x="115" y="16"/>
                        <a:pt x="115" y="16"/>
                        <a:pt x="115" y="16"/>
                      </a:cubicBezTo>
                      <a:cubicBezTo>
                        <a:pt x="115" y="16"/>
                        <a:pt x="115" y="16"/>
                        <a:pt x="115" y="16"/>
                      </a:cubicBezTo>
                      <a:cubicBezTo>
                        <a:pt x="115" y="15"/>
                        <a:pt x="115" y="15"/>
                        <a:pt x="115" y="15"/>
                      </a:cubicBezTo>
                      <a:cubicBezTo>
                        <a:pt x="115" y="15"/>
                        <a:pt x="115" y="15"/>
                        <a:pt x="115" y="15"/>
                      </a:cubicBezTo>
                      <a:cubicBezTo>
                        <a:pt x="115" y="14"/>
                        <a:pt x="115" y="14"/>
                        <a:pt x="115" y="14"/>
                      </a:cubicBezTo>
                      <a:cubicBezTo>
                        <a:pt x="115" y="14"/>
                        <a:pt x="115" y="14"/>
                        <a:pt x="115" y="14"/>
                      </a:cubicBezTo>
                      <a:cubicBezTo>
                        <a:pt x="114" y="14"/>
                        <a:pt x="114" y="14"/>
                        <a:pt x="114" y="14"/>
                      </a:cubicBezTo>
                      <a:cubicBezTo>
                        <a:pt x="114" y="14"/>
                        <a:pt x="114" y="14"/>
                        <a:pt x="114" y="14"/>
                      </a:cubicBezTo>
                      <a:cubicBezTo>
                        <a:pt x="114" y="13"/>
                        <a:pt x="114" y="13"/>
                        <a:pt x="114" y="13"/>
                      </a:cubicBezTo>
                      <a:cubicBezTo>
                        <a:pt x="114" y="13"/>
                        <a:pt x="114" y="13"/>
                        <a:pt x="114" y="13"/>
                      </a:cubicBezTo>
                      <a:cubicBezTo>
                        <a:pt x="114" y="12"/>
                        <a:pt x="114" y="12"/>
                        <a:pt x="114" y="12"/>
                      </a:cubicBezTo>
                      <a:cubicBezTo>
                        <a:pt x="114" y="11"/>
                        <a:pt x="114" y="11"/>
                        <a:pt x="114" y="11"/>
                      </a:cubicBezTo>
                      <a:cubicBezTo>
                        <a:pt x="114" y="10"/>
                        <a:pt x="114" y="10"/>
                        <a:pt x="114" y="10"/>
                      </a:cubicBezTo>
                      <a:cubicBezTo>
                        <a:pt x="113" y="10"/>
                        <a:pt x="113" y="10"/>
                        <a:pt x="113" y="10"/>
                      </a:cubicBezTo>
                      <a:cubicBezTo>
                        <a:pt x="113" y="10"/>
                        <a:pt x="113" y="10"/>
                        <a:pt x="113" y="10"/>
                      </a:cubicBezTo>
                      <a:cubicBezTo>
                        <a:pt x="112" y="10"/>
                        <a:pt x="111" y="10"/>
                        <a:pt x="111" y="10"/>
                      </a:cubicBezTo>
                      <a:cubicBezTo>
                        <a:pt x="110" y="9"/>
                        <a:pt x="110" y="9"/>
                        <a:pt x="110" y="9"/>
                      </a:cubicBezTo>
                      <a:cubicBezTo>
                        <a:pt x="110" y="9"/>
                        <a:pt x="110" y="9"/>
                        <a:pt x="110" y="9"/>
                      </a:cubicBezTo>
                      <a:cubicBezTo>
                        <a:pt x="110" y="9"/>
                        <a:pt x="110" y="9"/>
                        <a:pt x="110" y="9"/>
                      </a:cubicBezTo>
                      <a:cubicBezTo>
                        <a:pt x="110" y="8"/>
                        <a:pt x="110" y="8"/>
                        <a:pt x="110" y="8"/>
                      </a:cubicBezTo>
                      <a:cubicBezTo>
                        <a:pt x="109" y="8"/>
                        <a:pt x="109" y="8"/>
                        <a:pt x="109" y="8"/>
                      </a:cubicBezTo>
                      <a:cubicBezTo>
                        <a:pt x="109" y="8"/>
                        <a:pt x="109" y="8"/>
                        <a:pt x="109" y="8"/>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8" y="7"/>
                        <a:pt x="108" y="7"/>
                        <a:pt x="108" y="7"/>
                      </a:cubicBezTo>
                      <a:cubicBezTo>
                        <a:pt x="108" y="7"/>
                        <a:pt x="108" y="7"/>
                        <a:pt x="108" y="7"/>
                      </a:cubicBezTo>
                      <a:cubicBezTo>
                        <a:pt x="108" y="7"/>
                        <a:pt x="108" y="7"/>
                        <a:pt x="108" y="7"/>
                      </a:cubicBezTo>
                      <a:cubicBezTo>
                        <a:pt x="108" y="6"/>
                        <a:pt x="108" y="6"/>
                        <a:pt x="108" y="6"/>
                      </a:cubicBezTo>
                      <a:cubicBezTo>
                        <a:pt x="108" y="6"/>
                        <a:pt x="108" y="6"/>
                        <a:pt x="108" y="6"/>
                      </a:cubicBezTo>
                      <a:cubicBezTo>
                        <a:pt x="107" y="6"/>
                        <a:pt x="107" y="6"/>
                        <a:pt x="107" y="6"/>
                      </a:cubicBezTo>
                      <a:cubicBezTo>
                        <a:pt x="107" y="6"/>
                        <a:pt x="107" y="6"/>
                        <a:pt x="107" y="6"/>
                      </a:cubicBezTo>
                      <a:cubicBezTo>
                        <a:pt x="107" y="6"/>
                        <a:pt x="107" y="6"/>
                        <a:pt x="107" y="6"/>
                      </a:cubicBezTo>
                      <a:cubicBezTo>
                        <a:pt x="107" y="6"/>
                        <a:pt x="107" y="6"/>
                        <a:pt x="107" y="6"/>
                      </a:cubicBezTo>
                      <a:cubicBezTo>
                        <a:pt x="106" y="5"/>
                        <a:pt x="106" y="5"/>
                        <a:pt x="106" y="5"/>
                      </a:cubicBezTo>
                      <a:cubicBezTo>
                        <a:pt x="105" y="5"/>
                        <a:pt x="105" y="5"/>
                        <a:pt x="105" y="5"/>
                      </a:cubicBezTo>
                      <a:cubicBezTo>
                        <a:pt x="105" y="5"/>
                        <a:pt x="105" y="5"/>
                        <a:pt x="105" y="5"/>
                      </a:cubicBezTo>
                      <a:cubicBezTo>
                        <a:pt x="105" y="5"/>
                        <a:pt x="105" y="5"/>
                        <a:pt x="105" y="5"/>
                      </a:cubicBezTo>
                      <a:cubicBezTo>
                        <a:pt x="105" y="5"/>
                        <a:pt x="105" y="5"/>
                        <a:pt x="105" y="5"/>
                      </a:cubicBezTo>
                      <a:cubicBezTo>
                        <a:pt x="104" y="5"/>
                        <a:pt x="104" y="5"/>
                        <a:pt x="104" y="5"/>
                      </a:cubicBezTo>
                      <a:cubicBezTo>
                        <a:pt x="104" y="5"/>
                        <a:pt x="104" y="5"/>
                        <a:pt x="104" y="5"/>
                      </a:cubicBezTo>
                      <a:cubicBezTo>
                        <a:pt x="104" y="5"/>
                        <a:pt x="104" y="5"/>
                        <a:pt x="104" y="5"/>
                      </a:cubicBezTo>
                      <a:cubicBezTo>
                        <a:pt x="103" y="5"/>
                        <a:pt x="103" y="5"/>
                        <a:pt x="103" y="5"/>
                      </a:cubicBezTo>
                      <a:cubicBezTo>
                        <a:pt x="103" y="5"/>
                        <a:pt x="103" y="5"/>
                        <a:pt x="103" y="5"/>
                      </a:cubicBezTo>
                      <a:cubicBezTo>
                        <a:pt x="102" y="5"/>
                        <a:pt x="102" y="5"/>
                        <a:pt x="102" y="5"/>
                      </a:cubicBezTo>
                      <a:cubicBezTo>
                        <a:pt x="102" y="4"/>
                        <a:pt x="102" y="4"/>
                        <a:pt x="102" y="4"/>
                      </a:cubicBezTo>
                      <a:cubicBezTo>
                        <a:pt x="102" y="4"/>
                        <a:pt x="102" y="4"/>
                        <a:pt x="102" y="4"/>
                      </a:cubicBezTo>
                      <a:cubicBezTo>
                        <a:pt x="101" y="3"/>
                        <a:pt x="101" y="3"/>
                        <a:pt x="101" y="3"/>
                      </a:cubicBezTo>
                      <a:cubicBezTo>
                        <a:pt x="101" y="3"/>
                        <a:pt x="101" y="3"/>
                        <a:pt x="101" y="3"/>
                      </a:cubicBezTo>
                      <a:cubicBezTo>
                        <a:pt x="101" y="3"/>
                        <a:pt x="101" y="3"/>
                        <a:pt x="101" y="3"/>
                      </a:cubicBezTo>
                      <a:cubicBezTo>
                        <a:pt x="100" y="3"/>
                        <a:pt x="100" y="3"/>
                        <a:pt x="100" y="3"/>
                      </a:cubicBezTo>
                      <a:cubicBezTo>
                        <a:pt x="97" y="3"/>
                        <a:pt x="97" y="3"/>
                        <a:pt x="97" y="3"/>
                      </a:cubicBezTo>
                      <a:cubicBezTo>
                        <a:pt x="97" y="3"/>
                        <a:pt x="97" y="3"/>
                        <a:pt x="97" y="3"/>
                      </a:cubicBezTo>
                      <a:cubicBezTo>
                        <a:pt x="96" y="3"/>
                        <a:pt x="96" y="3"/>
                        <a:pt x="96" y="3"/>
                      </a:cubicBezTo>
                      <a:cubicBezTo>
                        <a:pt x="96" y="3"/>
                        <a:pt x="96" y="3"/>
                        <a:pt x="96" y="3"/>
                      </a:cubicBezTo>
                      <a:cubicBezTo>
                        <a:pt x="95" y="4"/>
                        <a:pt x="95" y="4"/>
                        <a:pt x="95" y="4"/>
                      </a:cubicBezTo>
                      <a:cubicBezTo>
                        <a:pt x="95" y="4"/>
                        <a:pt x="95" y="4"/>
                        <a:pt x="95" y="4"/>
                      </a:cubicBezTo>
                      <a:cubicBezTo>
                        <a:pt x="94" y="4"/>
                        <a:pt x="94" y="4"/>
                        <a:pt x="94" y="4"/>
                      </a:cubicBezTo>
                      <a:cubicBezTo>
                        <a:pt x="94" y="3"/>
                        <a:pt x="94" y="3"/>
                        <a:pt x="94" y="3"/>
                      </a:cubicBezTo>
                      <a:cubicBezTo>
                        <a:pt x="94" y="3"/>
                        <a:pt x="94" y="3"/>
                        <a:pt x="94" y="3"/>
                      </a:cubicBezTo>
                      <a:cubicBezTo>
                        <a:pt x="93" y="3"/>
                        <a:pt x="93" y="3"/>
                        <a:pt x="93" y="3"/>
                      </a:cubicBezTo>
                      <a:cubicBezTo>
                        <a:pt x="92" y="3"/>
                        <a:pt x="92" y="3"/>
                        <a:pt x="92" y="3"/>
                      </a:cubicBezTo>
                      <a:cubicBezTo>
                        <a:pt x="92" y="3"/>
                        <a:pt x="92" y="3"/>
                        <a:pt x="92" y="3"/>
                      </a:cubicBezTo>
                      <a:cubicBezTo>
                        <a:pt x="92" y="3"/>
                        <a:pt x="92" y="3"/>
                        <a:pt x="92" y="3"/>
                      </a:cubicBezTo>
                      <a:cubicBezTo>
                        <a:pt x="92" y="4"/>
                        <a:pt x="92" y="4"/>
                        <a:pt x="92" y="4"/>
                      </a:cubicBezTo>
                      <a:cubicBezTo>
                        <a:pt x="92" y="4"/>
                        <a:pt x="92" y="4"/>
                        <a:pt x="92" y="4"/>
                      </a:cubicBezTo>
                      <a:cubicBezTo>
                        <a:pt x="92" y="4"/>
                        <a:pt x="92" y="4"/>
                        <a:pt x="92" y="4"/>
                      </a:cubicBezTo>
                      <a:cubicBezTo>
                        <a:pt x="91" y="5"/>
                        <a:pt x="91" y="5"/>
                        <a:pt x="91" y="5"/>
                      </a:cubicBezTo>
                      <a:cubicBezTo>
                        <a:pt x="91" y="5"/>
                        <a:pt x="91" y="5"/>
                        <a:pt x="91" y="5"/>
                      </a:cubicBezTo>
                      <a:cubicBezTo>
                        <a:pt x="91" y="5"/>
                        <a:pt x="91" y="5"/>
                        <a:pt x="91" y="5"/>
                      </a:cubicBezTo>
                      <a:cubicBezTo>
                        <a:pt x="91" y="5"/>
                        <a:pt x="91" y="5"/>
                        <a:pt x="91" y="5"/>
                      </a:cubicBezTo>
                      <a:cubicBezTo>
                        <a:pt x="91" y="5"/>
                        <a:pt x="91" y="5"/>
                        <a:pt x="91" y="5"/>
                      </a:cubicBezTo>
                      <a:cubicBezTo>
                        <a:pt x="90" y="5"/>
                        <a:pt x="90" y="5"/>
                        <a:pt x="90" y="5"/>
                      </a:cubicBezTo>
                      <a:cubicBezTo>
                        <a:pt x="90" y="5"/>
                        <a:pt x="90" y="5"/>
                        <a:pt x="90" y="5"/>
                      </a:cubicBezTo>
                      <a:cubicBezTo>
                        <a:pt x="89" y="5"/>
                        <a:pt x="89" y="5"/>
                        <a:pt x="89" y="5"/>
                      </a:cubicBezTo>
                      <a:cubicBezTo>
                        <a:pt x="89" y="5"/>
                        <a:pt x="89" y="5"/>
                        <a:pt x="89" y="5"/>
                      </a:cubicBezTo>
                      <a:cubicBezTo>
                        <a:pt x="89" y="4"/>
                        <a:pt x="89" y="4"/>
                        <a:pt x="89" y="4"/>
                      </a:cubicBezTo>
                      <a:cubicBezTo>
                        <a:pt x="89" y="4"/>
                        <a:pt x="89" y="4"/>
                        <a:pt x="89" y="4"/>
                      </a:cubicBezTo>
                      <a:cubicBezTo>
                        <a:pt x="86" y="3"/>
                        <a:pt x="86" y="3"/>
                        <a:pt x="86" y="3"/>
                      </a:cubicBezTo>
                      <a:cubicBezTo>
                        <a:pt x="86" y="3"/>
                        <a:pt x="86" y="3"/>
                        <a:pt x="86" y="3"/>
                      </a:cubicBezTo>
                      <a:cubicBezTo>
                        <a:pt x="85" y="2"/>
                        <a:pt x="85" y="2"/>
                        <a:pt x="85" y="2"/>
                      </a:cubicBezTo>
                      <a:cubicBezTo>
                        <a:pt x="85" y="2"/>
                        <a:pt x="85" y="2"/>
                        <a:pt x="85" y="2"/>
                      </a:cubicBezTo>
                      <a:cubicBezTo>
                        <a:pt x="85" y="2"/>
                        <a:pt x="85" y="2"/>
                        <a:pt x="85" y="2"/>
                      </a:cubicBezTo>
                      <a:cubicBezTo>
                        <a:pt x="85" y="2"/>
                        <a:pt x="85" y="2"/>
                        <a:pt x="85" y="2"/>
                      </a:cubicBezTo>
                      <a:cubicBezTo>
                        <a:pt x="83" y="1"/>
                        <a:pt x="83" y="1"/>
                        <a:pt x="83" y="1"/>
                      </a:cubicBezTo>
                      <a:cubicBezTo>
                        <a:pt x="83" y="1"/>
                        <a:pt x="83" y="1"/>
                        <a:pt x="83" y="1"/>
                      </a:cubicBezTo>
                      <a:cubicBezTo>
                        <a:pt x="83" y="1"/>
                        <a:pt x="83" y="1"/>
                        <a:pt x="83" y="1"/>
                      </a:cubicBezTo>
                      <a:cubicBezTo>
                        <a:pt x="83" y="1"/>
                        <a:pt x="83" y="1"/>
                        <a:pt x="83" y="1"/>
                      </a:cubicBezTo>
                      <a:cubicBezTo>
                        <a:pt x="56" y="1"/>
                        <a:pt x="29" y="1"/>
                        <a:pt x="2" y="0"/>
                      </a:cubicBezTo>
                      <a:cubicBezTo>
                        <a:pt x="1" y="13"/>
                        <a:pt x="1" y="26"/>
                        <a:pt x="0" y="40"/>
                      </a:cubicBezTo>
                      <a:cubicBezTo>
                        <a:pt x="10" y="40"/>
                        <a:pt x="20" y="40"/>
                        <a:pt x="30" y="40"/>
                      </a:cubicBezTo>
                      <a:cubicBezTo>
                        <a:pt x="30" y="47"/>
                        <a:pt x="30" y="54"/>
                        <a:pt x="30" y="60"/>
                      </a:cubicBezTo>
                      <a:cubicBezTo>
                        <a:pt x="64" y="61"/>
                        <a:pt x="98" y="60"/>
                        <a:pt x="132" y="59"/>
                      </a:cubicBezTo>
                      <a:lnTo>
                        <a:pt x="131" y="59"/>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1" name="Freeform 356">
                  <a:extLst>
                    <a:ext uri="{FF2B5EF4-FFF2-40B4-BE49-F238E27FC236}">
                      <a16:creationId xmlns="" xmlns:a16="http://schemas.microsoft.com/office/drawing/2014/main" id="{AE0C6B91-D032-4B78-BD9F-89D6BC1D9D82}"/>
                    </a:ext>
                  </a:extLst>
                </p:cNvPr>
                <p:cNvSpPr>
                  <a:spLocks/>
                </p:cNvSpPr>
                <p:nvPr/>
              </p:nvSpPr>
              <p:spPr bwMode="auto">
                <a:xfrm>
                  <a:off x="5802204" y="4082393"/>
                  <a:ext cx="560950" cy="461342"/>
                </a:xfrm>
                <a:custGeom>
                  <a:avLst/>
                  <a:gdLst>
                    <a:gd name="T0" fmla="*/ 107 w 107"/>
                    <a:gd name="T1" fmla="*/ 68 h 88"/>
                    <a:gd name="T2" fmla="*/ 106 w 107"/>
                    <a:gd name="T3" fmla="*/ 67 h 88"/>
                    <a:gd name="T4" fmla="*/ 104 w 107"/>
                    <a:gd name="T5" fmla="*/ 66 h 88"/>
                    <a:gd name="T6" fmla="*/ 105 w 107"/>
                    <a:gd name="T7" fmla="*/ 67 h 88"/>
                    <a:gd name="T8" fmla="*/ 101 w 107"/>
                    <a:gd name="T9" fmla="*/ 63 h 88"/>
                    <a:gd name="T10" fmla="*/ 101 w 107"/>
                    <a:gd name="T11" fmla="*/ 60 h 88"/>
                    <a:gd name="T12" fmla="*/ 100 w 107"/>
                    <a:gd name="T13" fmla="*/ 55 h 88"/>
                    <a:gd name="T14" fmla="*/ 96 w 107"/>
                    <a:gd name="T15" fmla="*/ 51 h 88"/>
                    <a:gd name="T16" fmla="*/ 90 w 107"/>
                    <a:gd name="T17" fmla="*/ 49 h 88"/>
                    <a:gd name="T18" fmla="*/ 87 w 107"/>
                    <a:gd name="T19" fmla="*/ 46 h 88"/>
                    <a:gd name="T20" fmla="*/ 86 w 107"/>
                    <a:gd name="T21" fmla="*/ 41 h 88"/>
                    <a:gd name="T22" fmla="*/ 88 w 107"/>
                    <a:gd name="T23" fmla="*/ 34 h 88"/>
                    <a:gd name="T24" fmla="*/ 84 w 107"/>
                    <a:gd name="T25" fmla="*/ 30 h 88"/>
                    <a:gd name="T26" fmla="*/ 79 w 107"/>
                    <a:gd name="T27" fmla="*/ 30 h 88"/>
                    <a:gd name="T28" fmla="*/ 78 w 107"/>
                    <a:gd name="T29" fmla="*/ 27 h 88"/>
                    <a:gd name="T30" fmla="*/ 73 w 107"/>
                    <a:gd name="T31" fmla="*/ 22 h 88"/>
                    <a:gd name="T32" fmla="*/ 67 w 107"/>
                    <a:gd name="T33" fmla="*/ 15 h 88"/>
                    <a:gd name="T34" fmla="*/ 66 w 107"/>
                    <a:gd name="T35" fmla="*/ 13 h 88"/>
                    <a:gd name="T36" fmla="*/ 65 w 107"/>
                    <a:gd name="T37" fmla="*/ 7 h 88"/>
                    <a:gd name="T38" fmla="*/ 64 w 107"/>
                    <a:gd name="T39" fmla="*/ 3 h 88"/>
                    <a:gd name="T40" fmla="*/ 63 w 107"/>
                    <a:gd name="T41" fmla="*/ 2 h 88"/>
                    <a:gd name="T42" fmla="*/ 63 w 107"/>
                    <a:gd name="T43" fmla="*/ 1 h 88"/>
                    <a:gd name="T44" fmla="*/ 61 w 107"/>
                    <a:gd name="T45" fmla="*/ 0 h 88"/>
                    <a:gd name="T46" fmla="*/ 0 w 107"/>
                    <a:gd name="T47" fmla="*/ 3 h 88"/>
                    <a:gd name="T48" fmla="*/ 0 w 107"/>
                    <a:gd name="T49" fmla="*/ 3 h 88"/>
                    <a:gd name="T50" fmla="*/ 0 w 107"/>
                    <a:gd name="T51" fmla="*/ 3 h 88"/>
                    <a:gd name="T52" fmla="*/ 0 w 107"/>
                    <a:gd name="T53" fmla="*/ 3 h 88"/>
                    <a:gd name="T54" fmla="*/ 1 w 107"/>
                    <a:gd name="T55" fmla="*/ 5 h 88"/>
                    <a:gd name="T56" fmla="*/ 2 w 107"/>
                    <a:gd name="T57" fmla="*/ 7 h 88"/>
                    <a:gd name="T58" fmla="*/ 2 w 107"/>
                    <a:gd name="T59" fmla="*/ 9 h 88"/>
                    <a:gd name="T60" fmla="*/ 4 w 107"/>
                    <a:gd name="T61" fmla="*/ 10 h 88"/>
                    <a:gd name="T62" fmla="*/ 6 w 107"/>
                    <a:gd name="T63" fmla="*/ 12 h 88"/>
                    <a:gd name="T64" fmla="*/ 7 w 107"/>
                    <a:gd name="T65" fmla="*/ 15 h 88"/>
                    <a:gd name="T66" fmla="*/ 10 w 107"/>
                    <a:gd name="T67" fmla="*/ 17 h 88"/>
                    <a:gd name="T68" fmla="*/ 12 w 107"/>
                    <a:gd name="T69" fmla="*/ 17 h 88"/>
                    <a:gd name="T70" fmla="*/ 14 w 107"/>
                    <a:gd name="T71" fmla="*/ 18 h 88"/>
                    <a:gd name="T72" fmla="*/ 14 w 107"/>
                    <a:gd name="T73" fmla="*/ 20 h 88"/>
                    <a:gd name="T74" fmla="*/ 13 w 107"/>
                    <a:gd name="T75" fmla="*/ 21 h 88"/>
                    <a:gd name="T76" fmla="*/ 11 w 107"/>
                    <a:gd name="T77" fmla="*/ 23 h 88"/>
                    <a:gd name="T78" fmla="*/ 13 w 107"/>
                    <a:gd name="T79" fmla="*/ 26 h 88"/>
                    <a:gd name="T80" fmla="*/ 16 w 107"/>
                    <a:gd name="T81" fmla="*/ 29 h 88"/>
                    <a:gd name="T82" fmla="*/ 18 w 107"/>
                    <a:gd name="T83" fmla="*/ 31 h 88"/>
                    <a:gd name="T84" fmla="*/ 19 w 107"/>
                    <a:gd name="T85" fmla="*/ 31 h 88"/>
                    <a:gd name="T86" fmla="*/ 92 w 107"/>
                    <a:gd name="T87" fmla="*/ 78 h 88"/>
                    <a:gd name="T88" fmla="*/ 92 w 107"/>
                    <a:gd name="T89" fmla="*/ 80 h 88"/>
                    <a:gd name="T90" fmla="*/ 93 w 107"/>
                    <a:gd name="T91" fmla="*/ 80 h 88"/>
                    <a:gd name="T92" fmla="*/ 94 w 107"/>
                    <a:gd name="T93" fmla="*/ 82 h 88"/>
                    <a:gd name="T94" fmla="*/ 93 w 107"/>
                    <a:gd name="T95" fmla="*/ 83 h 88"/>
                    <a:gd name="T96" fmla="*/ 91 w 107"/>
                    <a:gd name="T97" fmla="*/ 84 h 88"/>
                    <a:gd name="T98" fmla="*/ 91 w 107"/>
                    <a:gd name="T99" fmla="*/ 85 h 88"/>
                    <a:gd name="T100" fmla="*/ 90 w 107"/>
                    <a:gd name="T101" fmla="*/ 86 h 88"/>
                    <a:gd name="T102" fmla="*/ 99 w 107"/>
                    <a:gd name="T103" fmla="*/ 87 h 88"/>
                    <a:gd name="T104" fmla="*/ 101 w 107"/>
                    <a:gd name="T105" fmla="*/ 85 h 88"/>
                    <a:gd name="T106" fmla="*/ 102 w 107"/>
                    <a:gd name="T107" fmla="*/ 82 h 88"/>
                    <a:gd name="T108" fmla="*/ 102 w 107"/>
                    <a:gd name="T109" fmla="*/ 80 h 88"/>
                    <a:gd name="T110" fmla="*/ 101 w 107"/>
                    <a:gd name="T111" fmla="*/ 76 h 88"/>
                    <a:gd name="T112" fmla="*/ 103 w 107"/>
                    <a:gd name="T113" fmla="*/ 78 h 88"/>
                    <a:gd name="T114" fmla="*/ 104 w 107"/>
                    <a:gd name="T115" fmla="*/ 75 h 88"/>
                    <a:gd name="T116" fmla="*/ 107 w 107"/>
                    <a:gd name="T117" fmla="*/ 7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7" h="88">
                      <a:moveTo>
                        <a:pt x="107" y="71"/>
                      </a:moveTo>
                      <a:cubicBezTo>
                        <a:pt x="107" y="70"/>
                        <a:pt x="107" y="70"/>
                        <a:pt x="107" y="70"/>
                      </a:cubicBezTo>
                      <a:cubicBezTo>
                        <a:pt x="107" y="70"/>
                        <a:pt x="107" y="70"/>
                        <a:pt x="107" y="70"/>
                      </a:cubicBezTo>
                      <a:cubicBezTo>
                        <a:pt x="107" y="70"/>
                        <a:pt x="107" y="70"/>
                        <a:pt x="107" y="70"/>
                      </a:cubicBezTo>
                      <a:cubicBezTo>
                        <a:pt x="107" y="70"/>
                        <a:pt x="107" y="70"/>
                        <a:pt x="107" y="70"/>
                      </a:cubicBezTo>
                      <a:cubicBezTo>
                        <a:pt x="107" y="69"/>
                        <a:pt x="107" y="69"/>
                        <a:pt x="107" y="69"/>
                      </a:cubicBezTo>
                      <a:cubicBezTo>
                        <a:pt x="107" y="69"/>
                        <a:pt x="107" y="69"/>
                        <a:pt x="107" y="69"/>
                      </a:cubicBezTo>
                      <a:cubicBezTo>
                        <a:pt x="107" y="69"/>
                        <a:pt x="107" y="69"/>
                        <a:pt x="107" y="69"/>
                      </a:cubicBezTo>
                      <a:cubicBezTo>
                        <a:pt x="107" y="68"/>
                        <a:pt x="107" y="68"/>
                        <a:pt x="107" y="68"/>
                      </a:cubicBezTo>
                      <a:cubicBezTo>
                        <a:pt x="107" y="68"/>
                        <a:pt x="107" y="68"/>
                        <a:pt x="107" y="68"/>
                      </a:cubicBezTo>
                      <a:cubicBezTo>
                        <a:pt x="107" y="67"/>
                        <a:pt x="107" y="67"/>
                        <a:pt x="107" y="67"/>
                      </a:cubicBezTo>
                      <a:cubicBezTo>
                        <a:pt x="107" y="67"/>
                        <a:pt x="107" y="67"/>
                        <a:pt x="107" y="67"/>
                      </a:cubicBezTo>
                      <a:cubicBezTo>
                        <a:pt x="107" y="67"/>
                        <a:pt x="107" y="67"/>
                        <a:pt x="107"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6"/>
                        <a:pt x="106" y="66"/>
                        <a:pt x="106" y="66"/>
                      </a:cubicBezTo>
                      <a:cubicBezTo>
                        <a:pt x="105" y="66"/>
                        <a:pt x="105" y="66"/>
                        <a:pt x="105" y="66"/>
                      </a:cubicBezTo>
                      <a:cubicBezTo>
                        <a:pt x="105" y="66"/>
                        <a:pt x="105" y="66"/>
                        <a:pt x="105" y="66"/>
                      </a:cubicBezTo>
                      <a:cubicBezTo>
                        <a:pt x="105" y="66"/>
                        <a:pt x="105" y="66"/>
                        <a:pt x="105" y="66"/>
                      </a:cubicBezTo>
                      <a:cubicBezTo>
                        <a:pt x="105" y="66"/>
                        <a:pt x="105" y="66"/>
                        <a:pt x="105" y="66"/>
                      </a:cubicBezTo>
                      <a:cubicBezTo>
                        <a:pt x="105" y="65"/>
                        <a:pt x="105" y="65"/>
                        <a:pt x="105" y="65"/>
                      </a:cubicBezTo>
                      <a:cubicBezTo>
                        <a:pt x="104" y="66"/>
                        <a:pt x="104" y="66"/>
                        <a:pt x="104" y="66"/>
                      </a:cubicBezTo>
                      <a:cubicBezTo>
                        <a:pt x="104" y="66"/>
                        <a:pt x="104" y="66"/>
                        <a:pt x="104" y="66"/>
                      </a:cubicBezTo>
                      <a:cubicBezTo>
                        <a:pt x="104" y="66"/>
                        <a:pt x="104" y="66"/>
                        <a:pt x="104" y="66"/>
                      </a:cubicBezTo>
                      <a:cubicBezTo>
                        <a:pt x="104" y="66"/>
                        <a:pt x="104" y="66"/>
                        <a:pt x="104" y="66"/>
                      </a:cubicBezTo>
                      <a:cubicBezTo>
                        <a:pt x="104" y="66"/>
                        <a:pt x="104" y="66"/>
                        <a:pt x="104" y="66"/>
                      </a:cubicBezTo>
                      <a:cubicBezTo>
                        <a:pt x="105" y="66"/>
                        <a:pt x="105" y="66"/>
                        <a:pt x="105" y="66"/>
                      </a:cubicBezTo>
                      <a:cubicBezTo>
                        <a:pt x="105" y="67"/>
                        <a:pt x="105" y="67"/>
                        <a:pt x="105" y="67"/>
                      </a:cubicBezTo>
                      <a:cubicBezTo>
                        <a:pt x="105" y="67"/>
                        <a:pt x="105" y="67"/>
                        <a:pt x="105" y="67"/>
                      </a:cubicBezTo>
                      <a:cubicBezTo>
                        <a:pt x="105" y="67"/>
                        <a:pt x="105" y="67"/>
                        <a:pt x="105" y="67"/>
                      </a:cubicBezTo>
                      <a:cubicBezTo>
                        <a:pt x="105" y="67"/>
                        <a:pt x="105" y="67"/>
                        <a:pt x="105" y="67"/>
                      </a:cubicBezTo>
                      <a:cubicBezTo>
                        <a:pt x="104" y="67"/>
                        <a:pt x="104" y="67"/>
                        <a:pt x="104" y="67"/>
                      </a:cubicBezTo>
                      <a:cubicBezTo>
                        <a:pt x="103" y="66"/>
                        <a:pt x="103" y="66"/>
                        <a:pt x="103" y="66"/>
                      </a:cubicBezTo>
                      <a:cubicBezTo>
                        <a:pt x="103" y="66"/>
                        <a:pt x="103" y="66"/>
                        <a:pt x="103" y="66"/>
                      </a:cubicBezTo>
                      <a:cubicBezTo>
                        <a:pt x="103" y="66"/>
                        <a:pt x="103" y="66"/>
                        <a:pt x="103" y="66"/>
                      </a:cubicBezTo>
                      <a:cubicBezTo>
                        <a:pt x="102" y="65"/>
                        <a:pt x="102" y="65"/>
                        <a:pt x="102" y="65"/>
                      </a:cubicBezTo>
                      <a:cubicBezTo>
                        <a:pt x="102" y="64"/>
                        <a:pt x="102" y="64"/>
                        <a:pt x="102" y="64"/>
                      </a:cubicBezTo>
                      <a:cubicBezTo>
                        <a:pt x="101" y="64"/>
                        <a:pt x="101" y="64"/>
                        <a:pt x="101" y="64"/>
                      </a:cubicBezTo>
                      <a:cubicBezTo>
                        <a:pt x="101" y="63"/>
                        <a:pt x="101" y="63"/>
                        <a:pt x="101" y="63"/>
                      </a:cubicBezTo>
                      <a:cubicBezTo>
                        <a:pt x="101" y="63"/>
                        <a:pt x="101" y="63"/>
                        <a:pt x="101" y="63"/>
                      </a:cubicBezTo>
                      <a:cubicBezTo>
                        <a:pt x="101" y="63"/>
                        <a:pt x="101" y="63"/>
                        <a:pt x="101" y="63"/>
                      </a:cubicBezTo>
                      <a:cubicBezTo>
                        <a:pt x="101" y="62"/>
                        <a:pt x="101" y="62"/>
                        <a:pt x="101" y="62"/>
                      </a:cubicBezTo>
                      <a:cubicBezTo>
                        <a:pt x="101" y="62"/>
                        <a:pt x="101" y="62"/>
                        <a:pt x="101" y="62"/>
                      </a:cubicBezTo>
                      <a:cubicBezTo>
                        <a:pt x="100" y="62"/>
                        <a:pt x="100" y="62"/>
                        <a:pt x="100" y="62"/>
                      </a:cubicBezTo>
                      <a:cubicBezTo>
                        <a:pt x="100" y="62"/>
                        <a:pt x="100" y="62"/>
                        <a:pt x="100" y="62"/>
                      </a:cubicBezTo>
                      <a:cubicBezTo>
                        <a:pt x="100" y="62"/>
                        <a:pt x="100" y="62"/>
                        <a:pt x="100" y="62"/>
                      </a:cubicBezTo>
                      <a:cubicBezTo>
                        <a:pt x="101" y="61"/>
                        <a:pt x="101" y="61"/>
                        <a:pt x="101" y="61"/>
                      </a:cubicBezTo>
                      <a:cubicBezTo>
                        <a:pt x="101" y="60"/>
                        <a:pt x="101" y="60"/>
                        <a:pt x="101" y="60"/>
                      </a:cubicBezTo>
                      <a:cubicBezTo>
                        <a:pt x="101" y="60"/>
                        <a:pt x="101" y="60"/>
                        <a:pt x="101" y="60"/>
                      </a:cubicBezTo>
                      <a:cubicBezTo>
                        <a:pt x="101" y="59"/>
                        <a:pt x="101" y="59"/>
                        <a:pt x="101" y="59"/>
                      </a:cubicBezTo>
                      <a:cubicBezTo>
                        <a:pt x="101" y="58"/>
                        <a:pt x="101" y="58"/>
                        <a:pt x="101" y="58"/>
                      </a:cubicBezTo>
                      <a:cubicBezTo>
                        <a:pt x="100" y="58"/>
                        <a:pt x="100" y="58"/>
                        <a:pt x="100" y="58"/>
                      </a:cubicBezTo>
                      <a:cubicBezTo>
                        <a:pt x="100" y="57"/>
                        <a:pt x="100" y="57"/>
                        <a:pt x="100" y="57"/>
                      </a:cubicBezTo>
                      <a:cubicBezTo>
                        <a:pt x="100" y="57"/>
                        <a:pt x="100" y="57"/>
                        <a:pt x="100" y="57"/>
                      </a:cubicBezTo>
                      <a:cubicBezTo>
                        <a:pt x="100" y="56"/>
                        <a:pt x="100" y="56"/>
                        <a:pt x="100" y="56"/>
                      </a:cubicBezTo>
                      <a:cubicBezTo>
                        <a:pt x="100" y="56"/>
                        <a:pt x="100" y="56"/>
                        <a:pt x="100" y="56"/>
                      </a:cubicBezTo>
                      <a:cubicBezTo>
                        <a:pt x="100" y="56"/>
                        <a:pt x="100" y="56"/>
                        <a:pt x="100" y="56"/>
                      </a:cubicBezTo>
                      <a:cubicBezTo>
                        <a:pt x="100" y="55"/>
                        <a:pt x="100" y="55"/>
                        <a:pt x="100" y="55"/>
                      </a:cubicBezTo>
                      <a:cubicBezTo>
                        <a:pt x="100" y="55"/>
                        <a:pt x="100" y="55"/>
                        <a:pt x="100" y="55"/>
                      </a:cubicBezTo>
                      <a:cubicBezTo>
                        <a:pt x="99" y="55"/>
                        <a:pt x="99" y="55"/>
                        <a:pt x="99" y="55"/>
                      </a:cubicBezTo>
                      <a:cubicBezTo>
                        <a:pt x="100" y="54"/>
                        <a:pt x="100" y="54"/>
                        <a:pt x="100" y="54"/>
                      </a:cubicBezTo>
                      <a:cubicBezTo>
                        <a:pt x="99" y="54"/>
                        <a:pt x="99" y="54"/>
                        <a:pt x="99" y="54"/>
                      </a:cubicBezTo>
                      <a:cubicBezTo>
                        <a:pt x="98" y="53"/>
                        <a:pt x="98" y="53"/>
                        <a:pt x="98" y="53"/>
                      </a:cubicBezTo>
                      <a:cubicBezTo>
                        <a:pt x="97" y="53"/>
                        <a:pt x="97" y="53"/>
                        <a:pt x="97" y="53"/>
                      </a:cubicBezTo>
                      <a:cubicBezTo>
                        <a:pt x="97" y="52"/>
                        <a:pt x="97" y="52"/>
                        <a:pt x="97" y="52"/>
                      </a:cubicBezTo>
                      <a:cubicBezTo>
                        <a:pt x="96" y="51"/>
                        <a:pt x="96" y="51"/>
                        <a:pt x="96" y="51"/>
                      </a:cubicBezTo>
                      <a:cubicBezTo>
                        <a:pt x="96" y="51"/>
                        <a:pt x="96" y="51"/>
                        <a:pt x="96" y="51"/>
                      </a:cubicBezTo>
                      <a:cubicBezTo>
                        <a:pt x="95" y="51"/>
                        <a:pt x="95" y="51"/>
                        <a:pt x="95" y="51"/>
                      </a:cubicBezTo>
                      <a:cubicBezTo>
                        <a:pt x="94" y="51"/>
                        <a:pt x="94" y="51"/>
                        <a:pt x="94" y="51"/>
                      </a:cubicBezTo>
                      <a:cubicBezTo>
                        <a:pt x="93" y="50"/>
                        <a:pt x="93" y="50"/>
                        <a:pt x="93" y="50"/>
                      </a:cubicBezTo>
                      <a:cubicBezTo>
                        <a:pt x="93" y="50"/>
                        <a:pt x="93" y="50"/>
                        <a:pt x="93" y="50"/>
                      </a:cubicBezTo>
                      <a:cubicBezTo>
                        <a:pt x="93" y="49"/>
                        <a:pt x="92" y="49"/>
                        <a:pt x="92" y="49"/>
                      </a:cubicBezTo>
                      <a:cubicBezTo>
                        <a:pt x="92" y="49"/>
                        <a:pt x="92" y="49"/>
                        <a:pt x="92" y="49"/>
                      </a:cubicBezTo>
                      <a:cubicBezTo>
                        <a:pt x="91" y="49"/>
                        <a:pt x="91" y="49"/>
                        <a:pt x="91" y="49"/>
                      </a:cubicBezTo>
                      <a:cubicBezTo>
                        <a:pt x="90" y="49"/>
                        <a:pt x="90" y="49"/>
                        <a:pt x="90" y="49"/>
                      </a:cubicBezTo>
                      <a:cubicBezTo>
                        <a:pt x="90" y="49"/>
                        <a:pt x="90" y="49"/>
                        <a:pt x="90" y="49"/>
                      </a:cubicBezTo>
                      <a:cubicBezTo>
                        <a:pt x="89" y="48"/>
                        <a:pt x="89" y="48"/>
                        <a:pt x="89" y="48"/>
                      </a:cubicBezTo>
                      <a:cubicBezTo>
                        <a:pt x="89" y="48"/>
                        <a:pt x="89" y="48"/>
                        <a:pt x="89" y="48"/>
                      </a:cubicBezTo>
                      <a:cubicBezTo>
                        <a:pt x="89" y="47"/>
                        <a:pt x="89" y="47"/>
                        <a:pt x="89" y="47"/>
                      </a:cubicBezTo>
                      <a:cubicBezTo>
                        <a:pt x="88" y="47"/>
                        <a:pt x="88" y="47"/>
                        <a:pt x="88" y="47"/>
                      </a:cubicBezTo>
                      <a:cubicBezTo>
                        <a:pt x="88" y="47"/>
                        <a:pt x="88" y="47"/>
                        <a:pt x="88" y="47"/>
                      </a:cubicBezTo>
                      <a:cubicBezTo>
                        <a:pt x="88" y="47"/>
                        <a:pt x="88" y="47"/>
                        <a:pt x="88" y="47"/>
                      </a:cubicBezTo>
                      <a:cubicBezTo>
                        <a:pt x="87" y="46"/>
                        <a:pt x="87" y="46"/>
                        <a:pt x="87" y="46"/>
                      </a:cubicBezTo>
                      <a:cubicBezTo>
                        <a:pt x="87" y="46"/>
                        <a:pt x="87" y="46"/>
                        <a:pt x="87" y="46"/>
                      </a:cubicBezTo>
                      <a:cubicBezTo>
                        <a:pt x="87" y="46"/>
                        <a:pt x="87" y="46"/>
                        <a:pt x="87" y="46"/>
                      </a:cubicBezTo>
                      <a:cubicBezTo>
                        <a:pt x="86" y="45"/>
                        <a:pt x="86" y="45"/>
                        <a:pt x="86" y="45"/>
                      </a:cubicBezTo>
                      <a:cubicBezTo>
                        <a:pt x="86" y="45"/>
                        <a:pt x="86" y="45"/>
                        <a:pt x="86" y="45"/>
                      </a:cubicBezTo>
                      <a:cubicBezTo>
                        <a:pt x="86" y="45"/>
                        <a:pt x="86" y="45"/>
                        <a:pt x="86" y="45"/>
                      </a:cubicBezTo>
                      <a:cubicBezTo>
                        <a:pt x="86" y="45"/>
                        <a:pt x="86" y="45"/>
                        <a:pt x="86" y="45"/>
                      </a:cubicBezTo>
                      <a:cubicBezTo>
                        <a:pt x="85" y="44"/>
                        <a:pt x="85" y="44"/>
                        <a:pt x="85" y="44"/>
                      </a:cubicBezTo>
                      <a:cubicBezTo>
                        <a:pt x="85" y="43"/>
                        <a:pt x="85" y="43"/>
                        <a:pt x="85" y="43"/>
                      </a:cubicBezTo>
                      <a:cubicBezTo>
                        <a:pt x="85" y="43"/>
                        <a:pt x="85" y="43"/>
                        <a:pt x="85" y="43"/>
                      </a:cubicBezTo>
                      <a:cubicBezTo>
                        <a:pt x="85" y="42"/>
                        <a:pt x="85" y="42"/>
                        <a:pt x="85" y="42"/>
                      </a:cubicBezTo>
                      <a:cubicBezTo>
                        <a:pt x="86" y="41"/>
                        <a:pt x="86" y="41"/>
                        <a:pt x="86" y="41"/>
                      </a:cubicBezTo>
                      <a:cubicBezTo>
                        <a:pt x="87" y="38"/>
                        <a:pt x="87" y="38"/>
                        <a:pt x="87" y="38"/>
                      </a:cubicBezTo>
                      <a:cubicBezTo>
                        <a:pt x="87" y="37"/>
                        <a:pt x="87" y="37"/>
                        <a:pt x="87" y="37"/>
                      </a:cubicBezTo>
                      <a:cubicBezTo>
                        <a:pt x="87" y="37"/>
                        <a:pt x="87" y="37"/>
                        <a:pt x="87" y="37"/>
                      </a:cubicBezTo>
                      <a:cubicBezTo>
                        <a:pt x="87" y="36"/>
                        <a:pt x="87" y="36"/>
                        <a:pt x="87" y="36"/>
                      </a:cubicBezTo>
                      <a:cubicBezTo>
                        <a:pt x="87" y="35"/>
                        <a:pt x="87" y="35"/>
                        <a:pt x="87" y="35"/>
                      </a:cubicBezTo>
                      <a:cubicBezTo>
                        <a:pt x="87" y="34"/>
                        <a:pt x="87" y="34"/>
                        <a:pt x="87" y="34"/>
                      </a:cubicBezTo>
                      <a:cubicBezTo>
                        <a:pt x="87" y="34"/>
                        <a:pt x="87" y="34"/>
                        <a:pt x="87" y="34"/>
                      </a:cubicBezTo>
                      <a:cubicBezTo>
                        <a:pt x="88" y="34"/>
                        <a:pt x="88" y="34"/>
                        <a:pt x="88" y="34"/>
                      </a:cubicBezTo>
                      <a:cubicBezTo>
                        <a:pt x="88" y="34"/>
                        <a:pt x="88" y="34"/>
                        <a:pt x="88" y="34"/>
                      </a:cubicBezTo>
                      <a:cubicBezTo>
                        <a:pt x="88" y="33"/>
                        <a:pt x="88" y="33"/>
                        <a:pt x="88" y="33"/>
                      </a:cubicBezTo>
                      <a:cubicBezTo>
                        <a:pt x="88" y="33"/>
                        <a:pt x="88" y="33"/>
                        <a:pt x="88" y="33"/>
                      </a:cubicBezTo>
                      <a:cubicBezTo>
                        <a:pt x="88" y="32"/>
                        <a:pt x="88" y="32"/>
                        <a:pt x="88" y="32"/>
                      </a:cubicBezTo>
                      <a:cubicBezTo>
                        <a:pt x="87" y="32"/>
                        <a:pt x="87" y="32"/>
                        <a:pt x="87" y="32"/>
                      </a:cubicBezTo>
                      <a:cubicBezTo>
                        <a:pt x="86" y="31"/>
                        <a:pt x="86" y="31"/>
                        <a:pt x="86" y="31"/>
                      </a:cubicBezTo>
                      <a:cubicBezTo>
                        <a:pt x="85" y="31"/>
                        <a:pt x="85" y="31"/>
                        <a:pt x="85" y="31"/>
                      </a:cubicBezTo>
                      <a:cubicBezTo>
                        <a:pt x="84" y="31"/>
                        <a:pt x="84" y="31"/>
                        <a:pt x="84" y="31"/>
                      </a:cubicBezTo>
                      <a:cubicBezTo>
                        <a:pt x="84" y="31"/>
                        <a:pt x="84" y="31"/>
                        <a:pt x="84" y="31"/>
                      </a:cubicBezTo>
                      <a:cubicBezTo>
                        <a:pt x="84" y="30"/>
                        <a:pt x="84" y="30"/>
                        <a:pt x="84" y="30"/>
                      </a:cubicBezTo>
                      <a:cubicBezTo>
                        <a:pt x="83" y="30"/>
                        <a:pt x="83" y="30"/>
                        <a:pt x="83" y="30"/>
                      </a:cubicBezTo>
                      <a:cubicBezTo>
                        <a:pt x="83" y="31"/>
                        <a:pt x="83" y="31"/>
                        <a:pt x="83" y="31"/>
                      </a:cubicBezTo>
                      <a:cubicBezTo>
                        <a:pt x="82" y="32"/>
                        <a:pt x="82" y="32"/>
                        <a:pt x="82" y="32"/>
                      </a:cubicBezTo>
                      <a:cubicBezTo>
                        <a:pt x="81" y="32"/>
                        <a:pt x="81" y="32"/>
                        <a:pt x="81" y="32"/>
                      </a:cubicBezTo>
                      <a:cubicBezTo>
                        <a:pt x="80" y="32"/>
                        <a:pt x="80" y="32"/>
                        <a:pt x="80" y="32"/>
                      </a:cubicBezTo>
                      <a:cubicBezTo>
                        <a:pt x="80" y="32"/>
                        <a:pt x="80" y="32"/>
                        <a:pt x="80" y="32"/>
                      </a:cubicBezTo>
                      <a:cubicBezTo>
                        <a:pt x="79" y="30"/>
                        <a:pt x="79" y="30"/>
                        <a:pt x="79" y="30"/>
                      </a:cubicBezTo>
                      <a:cubicBezTo>
                        <a:pt x="79" y="30"/>
                        <a:pt x="79" y="30"/>
                        <a:pt x="79" y="30"/>
                      </a:cubicBezTo>
                      <a:cubicBezTo>
                        <a:pt x="79" y="30"/>
                        <a:pt x="79" y="30"/>
                        <a:pt x="79" y="30"/>
                      </a:cubicBezTo>
                      <a:cubicBezTo>
                        <a:pt x="79" y="29"/>
                        <a:pt x="79" y="29"/>
                        <a:pt x="79" y="29"/>
                      </a:cubicBezTo>
                      <a:cubicBezTo>
                        <a:pt x="79" y="29"/>
                        <a:pt x="79" y="29"/>
                        <a:pt x="79" y="29"/>
                      </a:cubicBezTo>
                      <a:cubicBezTo>
                        <a:pt x="79" y="29"/>
                        <a:pt x="79" y="29"/>
                        <a:pt x="79" y="29"/>
                      </a:cubicBezTo>
                      <a:cubicBezTo>
                        <a:pt x="79" y="29"/>
                        <a:pt x="79" y="29"/>
                        <a:pt x="79" y="29"/>
                      </a:cubicBezTo>
                      <a:cubicBezTo>
                        <a:pt x="79" y="28"/>
                        <a:pt x="79" y="28"/>
                        <a:pt x="79" y="28"/>
                      </a:cubicBezTo>
                      <a:cubicBezTo>
                        <a:pt x="79" y="28"/>
                        <a:pt x="79" y="28"/>
                        <a:pt x="79" y="28"/>
                      </a:cubicBezTo>
                      <a:cubicBezTo>
                        <a:pt x="79" y="28"/>
                        <a:pt x="79" y="28"/>
                        <a:pt x="79" y="28"/>
                      </a:cubicBezTo>
                      <a:cubicBezTo>
                        <a:pt x="79" y="28"/>
                        <a:pt x="79" y="28"/>
                        <a:pt x="79" y="28"/>
                      </a:cubicBezTo>
                      <a:cubicBezTo>
                        <a:pt x="78" y="27"/>
                        <a:pt x="78" y="27"/>
                        <a:pt x="78" y="27"/>
                      </a:cubicBezTo>
                      <a:cubicBezTo>
                        <a:pt x="78" y="27"/>
                        <a:pt x="78" y="27"/>
                        <a:pt x="78" y="27"/>
                      </a:cubicBezTo>
                      <a:cubicBezTo>
                        <a:pt x="78" y="26"/>
                        <a:pt x="78" y="26"/>
                        <a:pt x="78" y="26"/>
                      </a:cubicBezTo>
                      <a:cubicBezTo>
                        <a:pt x="78" y="26"/>
                        <a:pt x="78" y="26"/>
                        <a:pt x="78" y="26"/>
                      </a:cubicBezTo>
                      <a:cubicBezTo>
                        <a:pt x="78" y="26"/>
                        <a:pt x="78" y="26"/>
                        <a:pt x="78" y="26"/>
                      </a:cubicBezTo>
                      <a:cubicBezTo>
                        <a:pt x="78" y="25"/>
                        <a:pt x="78" y="25"/>
                        <a:pt x="78" y="25"/>
                      </a:cubicBezTo>
                      <a:cubicBezTo>
                        <a:pt x="78" y="25"/>
                        <a:pt x="78" y="25"/>
                        <a:pt x="78" y="25"/>
                      </a:cubicBezTo>
                      <a:cubicBezTo>
                        <a:pt x="77" y="24"/>
                        <a:pt x="77" y="24"/>
                        <a:pt x="77" y="24"/>
                      </a:cubicBezTo>
                      <a:cubicBezTo>
                        <a:pt x="77" y="24"/>
                        <a:pt x="77" y="24"/>
                        <a:pt x="77" y="24"/>
                      </a:cubicBezTo>
                      <a:cubicBezTo>
                        <a:pt x="73" y="22"/>
                        <a:pt x="73" y="22"/>
                        <a:pt x="73" y="22"/>
                      </a:cubicBezTo>
                      <a:cubicBezTo>
                        <a:pt x="73" y="21"/>
                        <a:pt x="73" y="21"/>
                        <a:pt x="73" y="21"/>
                      </a:cubicBezTo>
                      <a:cubicBezTo>
                        <a:pt x="73" y="21"/>
                        <a:pt x="73" y="21"/>
                        <a:pt x="73" y="21"/>
                      </a:cubicBezTo>
                      <a:cubicBezTo>
                        <a:pt x="73" y="21"/>
                        <a:pt x="73" y="21"/>
                        <a:pt x="73" y="21"/>
                      </a:cubicBezTo>
                      <a:cubicBezTo>
                        <a:pt x="72" y="20"/>
                        <a:pt x="72" y="20"/>
                        <a:pt x="72" y="20"/>
                      </a:cubicBezTo>
                      <a:cubicBezTo>
                        <a:pt x="72" y="20"/>
                        <a:pt x="72" y="20"/>
                        <a:pt x="72" y="20"/>
                      </a:cubicBezTo>
                      <a:cubicBezTo>
                        <a:pt x="68" y="17"/>
                        <a:pt x="68" y="17"/>
                        <a:pt x="68" y="17"/>
                      </a:cubicBezTo>
                      <a:cubicBezTo>
                        <a:pt x="68" y="17"/>
                        <a:pt x="68" y="17"/>
                        <a:pt x="68" y="17"/>
                      </a:cubicBezTo>
                      <a:cubicBezTo>
                        <a:pt x="67" y="16"/>
                        <a:pt x="67" y="16"/>
                        <a:pt x="67" y="16"/>
                      </a:cubicBezTo>
                      <a:cubicBezTo>
                        <a:pt x="67" y="15"/>
                        <a:pt x="67" y="15"/>
                        <a:pt x="67" y="15"/>
                      </a:cubicBezTo>
                      <a:cubicBezTo>
                        <a:pt x="67" y="15"/>
                        <a:pt x="67" y="15"/>
                        <a:pt x="67" y="15"/>
                      </a:cubicBezTo>
                      <a:cubicBezTo>
                        <a:pt x="67" y="15"/>
                        <a:pt x="67" y="15"/>
                        <a:pt x="67" y="15"/>
                      </a:cubicBezTo>
                      <a:cubicBezTo>
                        <a:pt x="67" y="15"/>
                        <a:pt x="67" y="15"/>
                        <a:pt x="67" y="15"/>
                      </a:cubicBezTo>
                      <a:cubicBezTo>
                        <a:pt x="67" y="14"/>
                        <a:pt x="67" y="14"/>
                        <a:pt x="67" y="14"/>
                      </a:cubicBezTo>
                      <a:cubicBezTo>
                        <a:pt x="66" y="14"/>
                        <a:pt x="66" y="14"/>
                        <a:pt x="66" y="14"/>
                      </a:cubicBezTo>
                      <a:cubicBezTo>
                        <a:pt x="66" y="14"/>
                        <a:pt x="66" y="14"/>
                        <a:pt x="66" y="14"/>
                      </a:cubicBezTo>
                      <a:cubicBezTo>
                        <a:pt x="66" y="14"/>
                        <a:pt x="66" y="14"/>
                        <a:pt x="66" y="14"/>
                      </a:cubicBezTo>
                      <a:cubicBezTo>
                        <a:pt x="66" y="13"/>
                        <a:pt x="66" y="13"/>
                        <a:pt x="66" y="13"/>
                      </a:cubicBezTo>
                      <a:cubicBezTo>
                        <a:pt x="66" y="13"/>
                        <a:pt x="66" y="13"/>
                        <a:pt x="66" y="13"/>
                      </a:cubicBezTo>
                      <a:cubicBezTo>
                        <a:pt x="66" y="13"/>
                        <a:pt x="66" y="13"/>
                        <a:pt x="66" y="13"/>
                      </a:cubicBezTo>
                      <a:cubicBezTo>
                        <a:pt x="66" y="12"/>
                        <a:pt x="66" y="12"/>
                        <a:pt x="66" y="12"/>
                      </a:cubicBezTo>
                      <a:cubicBezTo>
                        <a:pt x="66" y="12"/>
                        <a:pt x="66" y="12"/>
                        <a:pt x="66" y="12"/>
                      </a:cubicBezTo>
                      <a:cubicBezTo>
                        <a:pt x="66" y="12"/>
                        <a:pt x="66" y="12"/>
                        <a:pt x="66" y="12"/>
                      </a:cubicBezTo>
                      <a:cubicBezTo>
                        <a:pt x="66" y="12"/>
                        <a:pt x="66" y="12"/>
                        <a:pt x="66" y="12"/>
                      </a:cubicBezTo>
                      <a:cubicBezTo>
                        <a:pt x="66" y="12"/>
                        <a:pt x="66" y="12"/>
                        <a:pt x="66" y="12"/>
                      </a:cubicBezTo>
                      <a:cubicBezTo>
                        <a:pt x="66" y="11"/>
                        <a:pt x="66" y="11"/>
                        <a:pt x="66" y="11"/>
                      </a:cubicBezTo>
                      <a:cubicBezTo>
                        <a:pt x="65" y="8"/>
                        <a:pt x="65" y="8"/>
                        <a:pt x="65" y="8"/>
                      </a:cubicBezTo>
                      <a:cubicBezTo>
                        <a:pt x="65" y="7"/>
                        <a:pt x="65" y="7"/>
                        <a:pt x="65" y="7"/>
                      </a:cubicBezTo>
                      <a:cubicBezTo>
                        <a:pt x="65" y="6"/>
                        <a:pt x="65" y="6"/>
                        <a:pt x="65" y="6"/>
                      </a:cubicBezTo>
                      <a:cubicBezTo>
                        <a:pt x="65" y="5"/>
                        <a:pt x="65" y="5"/>
                        <a:pt x="65" y="5"/>
                      </a:cubicBezTo>
                      <a:cubicBezTo>
                        <a:pt x="65" y="4"/>
                        <a:pt x="65" y="4"/>
                        <a:pt x="65" y="4"/>
                      </a:cubicBezTo>
                      <a:cubicBezTo>
                        <a:pt x="66" y="4"/>
                        <a:pt x="66" y="4"/>
                        <a:pt x="66" y="4"/>
                      </a:cubicBezTo>
                      <a:cubicBezTo>
                        <a:pt x="66" y="4"/>
                        <a:pt x="66" y="4"/>
                        <a:pt x="66" y="4"/>
                      </a:cubicBezTo>
                      <a:cubicBezTo>
                        <a:pt x="66" y="4"/>
                        <a:pt x="66" y="4"/>
                        <a:pt x="66" y="4"/>
                      </a:cubicBezTo>
                      <a:cubicBezTo>
                        <a:pt x="65" y="4"/>
                        <a:pt x="65" y="4"/>
                        <a:pt x="65" y="4"/>
                      </a:cubicBezTo>
                      <a:cubicBezTo>
                        <a:pt x="65" y="4"/>
                        <a:pt x="65" y="4"/>
                        <a:pt x="65" y="4"/>
                      </a:cubicBezTo>
                      <a:cubicBezTo>
                        <a:pt x="64" y="3"/>
                        <a:pt x="64" y="3"/>
                        <a:pt x="64" y="3"/>
                      </a:cubicBezTo>
                      <a:cubicBezTo>
                        <a:pt x="64" y="3"/>
                        <a:pt x="64" y="3"/>
                        <a:pt x="64" y="3"/>
                      </a:cubicBezTo>
                      <a:cubicBezTo>
                        <a:pt x="64" y="3"/>
                        <a:pt x="64" y="3"/>
                        <a:pt x="64" y="3"/>
                      </a:cubicBezTo>
                      <a:cubicBezTo>
                        <a:pt x="64" y="3"/>
                        <a:pt x="64" y="3"/>
                        <a:pt x="64" y="3"/>
                      </a:cubicBezTo>
                      <a:cubicBezTo>
                        <a:pt x="64" y="2"/>
                        <a:pt x="64" y="2"/>
                        <a:pt x="64" y="2"/>
                      </a:cubicBezTo>
                      <a:cubicBezTo>
                        <a:pt x="64" y="2"/>
                        <a:pt x="64" y="2"/>
                        <a:pt x="64" y="2"/>
                      </a:cubicBezTo>
                      <a:cubicBezTo>
                        <a:pt x="64" y="2"/>
                        <a:pt x="64" y="2"/>
                        <a:pt x="64" y="2"/>
                      </a:cubicBezTo>
                      <a:cubicBezTo>
                        <a:pt x="64" y="2"/>
                        <a:pt x="64" y="2"/>
                        <a:pt x="64"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1"/>
                        <a:pt x="63" y="1"/>
                        <a:pt x="63" y="1"/>
                      </a:cubicBezTo>
                      <a:cubicBezTo>
                        <a:pt x="63" y="1"/>
                        <a:pt x="63" y="1"/>
                        <a:pt x="63" y="1"/>
                      </a:cubicBezTo>
                      <a:cubicBezTo>
                        <a:pt x="62" y="1"/>
                        <a:pt x="62" y="1"/>
                        <a:pt x="62" y="1"/>
                      </a:cubicBezTo>
                      <a:cubicBezTo>
                        <a:pt x="62" y="1"/>
                        <a:pt x="62" y="1"/>
                        <a:pt x="62" y="1"/>
                      </a:cubicBezTo>
                      <a:cubicBezTo>
                        <a:pt x="62" y="1"/>
                        <a:pt x="62" y="1"/>
                        <a:pt x="62" y="1"/>
                      </a:cubicBezTo>
                      <a:cubicBezTo>
                        <a:pt x="62" y="1"/>
                        <a:pt x="62" y="1"/>
                        <a:pt x="62" y="1"/>
                      </a:cubicBezTo>
                      <a:cubicBezTo>
                        <a:pt x="62" y="1"/>
                        <a:pt x="62" y="1"/>
                        <a:pt x="62" y="1"/>
                      </a:cubicBezTo>
                      <a:cubicBezTo>
                        <a:pt x="62" y="0"/>
                        <a:pt x="62" y="0"/>
                        <a:pt x="62" y="0"/>
                      </a:cubicBezTo>
                      <a:cubicBezTo>
                        <a:pt x="62" y="0"/>
                        <a:pt x="62" y="0"/>
                        <a:pt x="62" y="0"/>
                      </a:cubicBezTo>
                      <a:cubicBezTo>
                        <a:pt x="61" y="0"/>
                        <a:pt x="61" y="0"/>
                        <a:pt x="61" y="0"/>
                      </a:cubicBezTo>
                      <a:cubicBezTo>
                        <a:pt x="61" y="0"/>
                        <a:pt x="61" y="0"/>
                        <a:pt x="61" y="0"/>
                      </a:cubicBezTo>
                      <a:cubicBezTo>
                        <a:pt x="61" y="0"/>
                        <a:pt x="61" y="0"/>
                        <a:pt x="61" y="0"/>
                      </a:cubicBezTo>
                      <a:cubicBezTo>
                        <a:pt x="59" y="0"/>
                        <a:pt x="59" y="0"/>
                        <a:pt x="59" y="0"/>
                      </a:cubicBezTo>
                      <a:cubicBezTo>
                        <a:pt x="58" y="0"/>
                        <a:pt x="58" y="0"/>
                        <a:pt x="58" y="0"/>
                      </a:cubicBezTo>
                      <a:cubicBezTo>
                        <a:pt x="52" y="1"/>
                        <a:pt x="46" y="1"/>
                        <a:pt x="41" y="2"/>
                      </a:cubicBezTo>
                      <a:cubicBezTo>
                        <a:pt x="38" y="2"/>
                        <a:pt x="36" y="2"/>
                        <a:pt x="34" y="2"/>
                      </a:cubicBezTo>
                      <a:cubicBezTo>
                        <a:pt x="31" y="2"/>
                        <a:pt x="29" y="2"/>
                        <a:pt x="27" y="3"/>
                      </a:cubicBezTo>
                      <a:cubicBezTo>
                        <a:pt x="24" y="3"/>
                        <a:pt x="22" y="3"/>
                        <a:pt x="20" y="3"/>
                      </a:cubicBezTo>
                      <a:cubicBezTo>
                        <a:pt x="13" y="3"/>
                        <a:pt x="7"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3" y="8"/>
                        <a:pt x="3" y="8"/>
                        <a:pt x="3" y="8"/>
                      </a:cubicBezTo>
                      <a:cubicBezTo>
                        <a:pt x="3" y="8"/>
                        <a:pt x="3" y="8"/>
                        <a:pt x="3" y="8"/>
                      </a:cubicBezTo>
                      <a:cubicBezTo>
                        <a:pt x="3" y="8"/>
                        <a:pt x="3" y="8"/>
                        <a:pt x="3" y="8"/>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10"/>
                      </a:cubicBezTo>
                      <a:cubicBezTo>
                        <a:pt x="5" y="10"/>
                        <a:pt x="5" y="10"/>
                        <a:pt x="5" y="10"/>
                      </a:cubicBezTo>
                      <a:cubicBezTo>
                        <a:pt x="5" y="11"/>
                        <a:pt x="5" y="11"/>
                        <a:pt x="5" y="11"/>
                      </a:cubicBezTo>
                      <a:cubicBezTo>
                        <a:pt x="5" y="11"/>
                        <a:pt x="5" y="11"/>
                        <a:pt x="5" y="11"/>
                      </a:cubicBezTo>
                      <a:cubicBezTo>
                        <a:pt x="5" y="12"/>
                        <a:pt x="5" y="12"/>
                        <a:pt x="5"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6" y="13"/>
                        <a:pt x="6" y="13"/>
                        <a:pt x="6" y="13"/>
                      </a:cubicBezTo>
                      <a:cubicBezTo>
                        <a:pt x="6" y="14"/>
                        <a:pt x="6" y="14"/>
                        <a:pt x="6" y="14"/>
                      </a:cubicBezTo>
                      <a:cubicBezTo>
                        <a:pt x="6" y="14"/>
                        <a:pt x="6" y="14"/>
                        <a:pt x="6" y="14"/>
                      </a:cubicBezTo>
                      <a:cubicBezTo>
                        <a:pt x="6" y="14"/>
                        <a:pt x="6" y="14"/>
                        <a:pt x="6" y="14"/>
                      </a:cubicBezTo>
                      <a:cubicBezTo>
                        <a:pt x="7" y="14"/>
                        <a:pt x="7" y="14"/>
                        <a:pt x="7" y="14"/>
                      </a:cubicBezTo>
                      <a:cubicBezTo>
                        <a:pt x="7" y="15"/>
                        <a:pt x="7" y="15"/>
                        <a:pt x="7" y="15"/>
                      </a:cubicBezTo>
                      <a:cubicBezTo>
                        <a:pt x="8" y="15"/>
                        <a:pt x="8" y="15"/>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1" y="17"/>
                        <a:pt x="11" y="17"/>
                        <a:pt x="11" y="17"/>
                      </a:cubicBezTo>
                      <a:cubicBezTo>
                        <a:pt x="11" y="18"/>
                        <a:pt x="11" y="18"/>
                        <a:pt x="11" y="18"/>
                      </a:cubicBezTo>
                      <a:cubicBezTo>
                        <a:pt x="12" y="17"/>
                        <a:pt x="12" y="17"/>
                        <a:pt x="12" y="17"/>
                      </a:cubicBezTo>
                      <a:cubicBezTo>
                        <a:pt x="12" y="17"/>
                        <a:pt x="12" y="17"/>
                        <a:pt x="12" y="17"/>
                      </a:cubicBezTo>
                      <a:cubicBezTo>
                        <a:pt x="12" y="17"/>
                        <a:pt x="12" y="17"/>
                        <a:pt x="12"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4" y="18"/>
                        <a:pt x="14" y="18"/>
                        <a:pt x="14" y="18"/>
                      </a:cubicBezTo>
                      <a:cubicBezTo>
                        <a:pt x="14" y="18"/>
                        <a:pt x="14" y="18"/>
                        <a:pt x="14" y="18"/>
                      </a:cubicBezTo>
                      <a:cubicBezTo>
                        <a:pt x="14" y="18"/>
                        <a:pt x="14" y="18"/>
                        <a:pt x="14" y="18"/>
                      </a:cubicBezTo>
                      <a:cubicBezTo>
                        <a:pt x="14" y="18"/>
                        <a:pt x="14" y="18"/>
                        <a:pt x="14" y="18"/>
                      </a:cubicBezTo>
                      <a:cubicBezTo>
                        <a:pt x="14" y="19"/>
                        <a:pt x="14" y="19"/>
                        <a:pt x="14" y="19"/>
                      </a:cubicBezTo>
                      <a:cubicBezTo>
                        <a:pt x="14" y="19"/>
                        <a:pt x="14" y="19"/>
                        <a:pt x="14" y="19"/>
                      </a:cubicBezTo>
                      <a:cubicBezTo>
                        <a:pt x="14" y="19"/>
                        <a:pt x="14" y="19"/>
                        <a:pt x="14" y="19"/>
                      </a:cubicBezTo>
                      <a:cubicBezTo>
                        <a:pt x="15" y="19"/>
                        <a:pt x="15" y="19"/>
                        <a:pt x="15" y="19"/>
                      </a:cubicBezTo>
                      <a:cubicBezTo>
                        <a:pt x="15" y="19"/>
                        <a:pt x="15" y="19"/>
                        <a:pt x="15" y="19"/>
                      </a:cubicBezTo>
                      <a:cubicBezTo>
                        <a:pt x="15" y="20"/>
                        <a:pt x="15" y="20"/>
                        <a:pt x="15" y="20"/>
                      </a:cubicBezTo>
                      <a:cubicBezTo>
                        <a:pt x="14" y="20"/>
                        <a:pt x="14" y="20"/>
                        <a:pt x="14" y="20"/>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3" y="21"/>
                        <a:pt x="13" y="21"/>
                        <a:pt x="13" y="21"/>
                      </a:cubicBezTo>
                      <a:cubicBezTo>
                        <a:pt x="13" y="21"/>
                        <a:pt x="13" y="21"/>
                        <a:pt x="13" y="21"/>
                      </a:cubicBezTo>
                      <a:cubicBezTo>
                        <a:pt x="13" y="21"/>
                        <a:pt x="13" y="21"/>
                        <a:pt x="13" y="21"/>
                      </a:cubicBezTo>
                      <a:cubicBezTo>
                        <a:pt x="13" y="21"/>
                        <a:pt x="13" y="21"/>
                        <a:pt x="13" y="21"/>
                      </a:cubicBezTo>
                      <a:cubicBezTo>
                        <a:pt x="12" y="22"/>
                        <a:pt x="12" y="22"/>
                        <a:pt x="12" y="22"/>
                      </a:cubicBezTo>
                      <a:cubicBezTo>
                        <a:pt x="12" y="22"/>
                        <a:pt x="12" y="22"/>
                        <a:pt x="12" y="22"/>
                      </a:cubicBezTo>
                      <a:cubicBezTo>
                        <a:pt x="12" y="22"/>
                        <a:pt x="12" y="22"/>
                        <a:pt x="12" y="22"/>
                      </a:cubicBezTo>
                      <a:cubicBezTo>
                        <a:pt x="12" y="23"/>
                        <a:pt x="12" y="23"/>
                        <a:pt x="12" y="23"/>
                      </a:cubicBezTo>
                      <a:cubicBezTo>
                        <a:pt x="12" y="23"/>
                        <a:pt x="12" y="23"/>
                        <a:pt x="12" y="23"/>
                      </a:cubicBezTo>
                      <a:cubicBezTo>
                        <a:pt x="12" y="23"/>
                        <a:pt x="12" y="23"/>
                        <a:pt x="12" y="23"/>
                      </a:cubicBezTo>
                      <a:cubicBezTo>
                        <a:pt x="12" y="23"/>
                        <a:pt x="12" y="23"/>
                        <a:pt x="12" y="23"/>
                      </a:cubicBezTo>
                      <a:cubicBezTo>
                        <a:pt x="11" y="23"/>
                        <a:pt x="11" y="23"/>
                        <a:pt x="11" y="23"/>
                      </a:cubicBezTo>
                      <a:cubicBezTo>
                        <a:pt x="11" y="23"/>
                        <a:pt x="11" y="23"/>
                        <a:pt x="11" y="23"/>
                      </a:cubicBezTo>
                      <a:cubicBezTo>
                        <a:pt x="11" y="24"/>
                        <a:pt x="11" y="24"/>
                        <a:pt x="11" y="24"/>
                      </a:cubicBezTo>
                      <a:cubicBezTo>
                        <a:pt x="11" y="24"/>
                        <a:pt x="11" y="24"/>
                        <a:pt x="11" y="24"/>
                      </a:cubicBezTo>
                      <a:cubicBezTo>
                        <a:pt x="12" y="24"/>
                        <a:pt x="12" y="24"/>
                        <a:pt x="12" y="24"/>
                      </a:cubicBezTo>
                      <a:cubicBezTo>
                        <a:pt x="12" y="24"/>
                        <a:pt x="12" y="24"/>
                        <a:pt x="12" y="24"/>
                      </a:cubicBezTo>
                      <a:cubicBezTo>
                        <a:pt x="12" y="25"/>
                        <a:pt x="12" y="25"/>
                        <a:pt x="12" y="25"/>
                      </a:cubicBezTo>
                      <a:cubicBezTo>
                        <a:pt x="12" y="25"/>
                        <a:pt x="12" y="25"/>
                        <a:pt x="12" y="25"/>
                      </a:cubicBezTo>
                      <a:cubicBezTo>
                        <a:pt x="13" y="25"/>
                        <a:pt x="13" y="25"/>
                        <a:pt x="13" y="25"/>
                      </a:cubicBezTo>
                      <a:cubicBezTo>
                        <a:pt x="13" y="26"/>
                        <a:pt x="13" y="26"/>
                        <a:pt x="13" y="26"/>
                      </a:cubicBezTo>
                      <a:cubicBezTo>
                        <a:pt x="13" y="26"/>
                        <a:pt x="13" y="26"/>
                        <a:pt x="13" y="26"/>
                      </a:cubicBezTo>
                      <a:cubicBezTo>
                        <a:pt x="14" y="26"/>
                        <a:pt x="14" y="26"/>
                        <a:pt x="14" y="26"/>
                      </a:cubicBezTo>
                      <a:cubicBezTo>
                        <a:pt x="14" y="26"/>
                        <a:pt x="14" y="26"/>
                        <a:pt x="14" y="26"/>
                      </a:cubicBezTo>
                      <a:cubicBezTo>
                        <a:pt x="14" y="27"/>
                        <a:pt x="14" y="27"/>
                        <a:pt x="14" y="27"/>
                      </a:cubicBezTo>
                      <a:cubicBezTo>
                        <a:pt x="14" y="27"/>
                        <a:pt x="14" y="27"/>
                        <a:pt x="14" y="27"/>
                      </a:cubicBezTo>
                      <a:cubicBezTo>
                        <a:pt x="15" y="27"/>
                        <a:pt x="15" y="27"/>
                        <a:pt x="15" y="27"/>
                      </a:cubicBezTo>
                      <a:cubicBezTo>
                        <a:pt x="14" y="27"/>
                        <a:pt x="14" y="27"/>
                        <a:pt x="14" y="27"/>
                      </a:cubicBezTo>
                      <a:cubicBezTo>
                        <a:pt x="15" y="28"/>
                        <a:pt x="15" y="28"/>
                        <a:pt x="15" y="28"/>
                      </a:cubicBezTo>
                      <a:cubicBezTo>
                        <a:pt x="15" y="29"/>
                        <a:pt x="15" y="29"/>
                        <a:pt x="15" y="29"/>
                      </a:cubicBezTo>
                      <a:cubicBezTo>
                        <a:pt x="16" y="29"/>
                        <a:pt x="16" y="29"/>
                        <a:pt x="16" y="29"/>
                      </a:cubicBezTo>
                      <a:cubicBezTo>
                        <a:pt x="16" y="29"/>
                        <a:pt x="16" y="29"/>
                        <a:pt x="16" y="29"/>
                      </a:cubicBezTo>
                      <a:cubicBezTo>
                        <a:pt x="16" y="30"/>
                        <a:pt x="16" y="30"/>
                        <a:pt x="16" y="30"/>
                      </a:cubicBezTo>
                      <a:cubicBezTo>
                        <a:pt x="16" y="30"/>
                        <a:pt x="16" y="30"/>
                        <a:pt x="16" y="30"/>
                      </a:cubicBezTo>
                      <a:cubicBezTo>
                        <a:pt x="16" y="30"/>
                        <a:pt x="16" y="30"/>
                        <a:pt x="16" y="30"/>
                      </a:cubicBezTo>
                      <a:cubicBezTo>
                        <a:pt x="16" y="30"/>
                        <a:pt x="16" y="30"/>
                        <a:pt x="16" y="30"/>
                      </a:cubicBezTo>
                      <a:cubicBezTo>
                        <a:pt x="17" y="31"/>
                        <a:pt x="17" y="31"/>
                        <a:pt x="17" y="31"/>
                      </a:cubicBezTo>
                      <a:cubicBezTo>
                        <a:pt x="17" y="31"/>
                        <a:pt x="17" y="31"/>
                        <a:pt x="17"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2"/>
                        <a:pt x="19" y="32"/>
                        <a:pt x="19" y="32"/>
                      </a:cubicBezTo>
                      <a:cubicBezTo>
                        <a:pt x="19" y="32"/>
                        <a:pt x="19" y="32"/>
                        <a:pt x="19" y="32"/>
                      </a:cubicBezTo>
                      <a:cubicBezTo>
                        <a:pt x="19" y="32"/>
                        <a:pt x="19" y="32"/>
                        <a:pt x="19" y="32"/>
                      </a:cubicBezTo>
                      <a:cubicBezTo>
                        <a:pt x="19" y="32"/>
                        <a:pt x="19" y="32"/>
                        <a:pt x="19" y="32"/>
                      </a:cubicBezTo>
                      <a:cubicBezTo>
                        <a:pt x="20" y="49"/>
                        <a:pt x="21" y="66"/>
                        <a:pt x="22" y="83"/>
                      </a:cubicBezTo>
                      <a:cubicBezTo>
                        <a:pt x="45" y="82"/>
                        <a:pt x="68" y="80"/>
                        <a:pt x="92" y="78"/>
                      </a:cubicBezTo>
                      <a:cubicBezTo>
                        <a:pt x="92" y="78"/>
                        <a:pt x="92" y="78"/>
                        <a:pt x="92" y="78"/>
                      </a:cubicBezTo>
                      <a:cubicBezTo>
                        <a:pt x="92" y="78"/>
                        <a:pt x="92" y="78"/>
                        <a:pt x="92" y="78"/>
                      </a:cubicBezTo>
                      <a:cubicBezTo>
                        <a:pt x="92" y="78"/>
                        <a:pt x="92" y="78"/>
                        <a:pt x="92" y="78"/>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80"/>
                        <a:pt x="92" y="80"/>
                        <a:pt x="92" y="80"/>
                      </a:cubicBezTo>
                      <a:cubicBezTo>
                        <a:pt x="92" y="80"/>
                        <a:pt x="92" y="80"/>
                        <a:pt x="92"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4" y="81"/>
                        <a:pt x="94" y="81"/>
                        <a:pt x="94" y="81"/>
                      </a:cubicBezTo>
                      <a:cubicBezTo>
                        <a:pt x="94" y="81"/>
                        <a:pt x="94" y="81"/>
                        <a:pt x="94" y="81"/>
                      </a:cubicBezTo>
                      <a:cubicBezTo>
                        <a:pt x="94" y="81"/>
                        <a:pt x="94" y="81"/>
                        <a:pt x="94" y="81"/>
                      </a:cubicBezTo>
                      <a:cubicBezTo>
                        <a:pt x="93" y="81"/>
                        <a:pt x="93" y="81"/>
                        <a:pt x="93" y="81"/>
                      </a:cubicBezTo>
                      <a:cubicBezTo>
                        <a:pt x="93" y="81"/>
                        <a:pt x="93" y="81"/>
                        <a:pt x="93" y="81"/>
                      </a:cubicBezTo>
                      <a:cubicBezTo>
                        <a:pt x="94" y="82"/>
                        <a:pt x="94" y="82"/>
                        <a:pt x="94" y="82"/>
                      </a:cubicBezTo>
                      <a:cubicBezTo>
                        <a:pt x="94" y="82"/>
                        <a:pt x="94" y="82"/>
                        <a:pt x="94" y="82"/>
                      </a:cubicBezTo>
                      <a:cubicBezTo>
                        <a:pt x="94" y="82"/>
                        <a:pt x="94" y="82"/>
                        <a:pt x="94" y="82"/>
                      </a:cubicBezTo>
                      <a:cubicBezTo>
                        <a:pt x="94" y="82"/>
                        <a:pt x="94" y="82"/>
                        <a:pt x="94" y="82"/>
                      </a:cubicBezTo>
                      <a:cubicBezTo>
                        <a:pt x="94" y="82"/>
                        <a:pt x="94" y="82"/>
                        <a:pt x="94" y="82"/>
                      </a:cubicBezTo>
                      <a:cubicBezTo>
                        <a:pt x="93" y="82"/>
                        <a:pt x="93" y="82"/>
                        <a:pt x="93" y="82"/>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4"/>
                        <a:pt x="93" y="84"/>
                        <a:pt x="93" y="84"/>
                      </a:cubicBezTo>
                      <a:cubicBezTo>
                        <a:pt x="93" y="84"/>
                        <a:pt x="93" y="84"/>
                        <a:pt x="93" y="84"/>
                      </a:cubicBezTo>
                      <a:cubicBezTo>
                        <a:pt x="93" y="84"/>
                        <a:pt x="93" y="84"/>
                        <a:pt x="93" y="84"/>
                      </a:cubicBezTo>
                      <a:cubicBezTo>
                        <a:pt x="92" y="84"/>
                        <a:pt x="92" y="84"/>
                        <a:pt x="92" y="84"/>
                      </a:cubicBezTo>
                      <a:cubicBezTo>
                        <a:pt x="92" y="84"/>
                        <a:pt x="92" y="84"/>
                        <a:pt x="92" y="84"/>
                      </a:cubicBezTo>
                      <a:cubicBezTo>
                        <a:pt x="92" y="84"/>
                        <a:pt x="92" y="84"/>
                        <a:pt x="92" y="84"/>
                      </a:cubicBezTo>
                      <a:cubicBezTo>
                        <a:pt x="91" y="84"/>
                        <a:pt x="91" y="84"/>
                        <a:pt x="91" y="84"/>
                      </a:cubicBezTo>
                      <a:cubicBezTo>
                        <a:pt x="91" y="84"/>
                        <a:pt x="91" y="84"/>
                        <a:pt x="91" y="84"/>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6"/>
                        <a:pt x="91" y="86"/>
                        <a:pt x="91" y="86"/>
                      </a:cubicBezTo>
                      <a:cubicBezTo>
                        <a:pt x="91" y="86"/>
                        <a:pt x="91" y="86"/>
                        <a:pt x="91" y="86"/>
                      </a:cubicBezTo>
                      <a:cubicBezTo>
                        <a:pt x="90" y="86"/>
                        <a:pt x="90" y="86"/>
                        <a:pt x="90" y="86"/>
                      </a:cubicBezTo>
                      <a:cubicBezTo>
                        <a:pt x="90" y="86"/>
                        <a:pt x="90" y="86"/>
                        <a:pt x="90" y="86"/>
                      </a:cubicBezTo>
                      <a:cubicBezTo>
                        <a:pt x="90" y="86"/>
                        <a:pt x="90" y="86"/>
                        <a:pt x="90" y="86"/>
                      </a:cubicBezTo>
                      <a:cubicBezTo>
                        <a:pt x="90" y="86"/>
                        <a:pt x="90" y="86"/>
                        <a:pt x="90" y="86"/>
                      </a:cubicBezTo>
                      <a:cubicBezTo>
                        <a:pt x="90" y="86"/>
                        <a:pt x="90" y="86"/>
                        <a:pt x="90" y="86"/>
                      </a:cubicBezTo>
                      <a:cubicBezTo>
                        <a:pt x="90" y="86"/>
                        <a:pt x="90" y="86"/>
                        <a:pt x="90" y="86"/>
                      </a:cubicBezTo>
                      <a:cubicBezTo>
                        <a:pt x="90" y="87"/>
                        <a:pt x="90" y="87"/>
                        <a:pt x="90" y="87"/>
                      </a:cubicBezTo>
                      <a:cubicBezTo>
                        <a:pt x="90" y="87"/>
                        <a:pt x="90" y="87"/>
                        <a:pt x="90" y="87"/>
                      </a:cubicBezTo>
                      <a:cubicBezTo>
                        <a:pt x="89" y="88"/>
                        <a:pt x="89" y="88"/>
                        <a:pt x="89" y="88"/>
                      </a:cubicBezTo>
                      <a:cubicBezTo>
                        <a:pt x="89" y="88"/>
                        <a:pt x="89" y="88"/>
                        <a:pt x="89" y="88"/>
                      </a:cubicBezTo>
                      <a:cubicBezTo>
                        <a:pt x="89" y="88"/>
                        <a:pt x="89" y="88"/>
                        <a:pt x="89" y="88"/>
                      </a:cubicBezTo>
                      <a:cubicBezTo>
                        <a:pt x="89" y="88"/>
                        <a:pt x="89" y="88"/>
                        <a:pt x="89" y="88"/>
                      </a:cubicBezTo>
                      <a:cubicBezTo>
                        <a:pt x="89" y="88"/>
                        <a:pt x="89" y="88"/>
                        <a:pt x="89" y="88"/>
                      </a:cubicBezTo>
                      <a:cubicBezTo>
                        <a:pt x="93" y="88"/>
                        <a:pt x="96" y="88"/>
                        <a:pt x="99" y="87"/>
                      </a:cubicBezTo>
                      <a:cubicBezTo>
                        <a:pt x="99" y="87"/>
                        <a:pt x="99" y="87"/>
                        <a:pt x="99" y="87"/>
                      </a:cubicBezTo>
                      <a:cubicBezTo>
                        <a:pt x="99" y="87"/>
                        <a:pt x="99" y="87"/>
                        <a:pt x="99" y="87"/>
                      </a:cubicBezTo>
                      <a:cubicBezTo>
                        <a:pt x="100" y="87"/>
                        <a:pt x="100" y="87"/>
                        <a:pt x="100" y="87"/>
                      </a:cubicBezTo>
                      <a:cubicBezTo>
                        <a:pt x="100" y="87"/>
                        <a:pt x="100" y="87"/>
                        <a:pt x="100" y="87"/>
                      </a:cubicBezTo>
                      <a:cubicBezTo>
                        <a:pt x="100" y="86"/>
                        <a:pt x="100" y="86"/>
                        <a:pt x="100" y="86"/>
                      </a:cubicBezTo>
                      <a:cubicBezTo>
                        <a:pt x="100" y="85"/>
                        <a:pt x="100" y="85"/>
                        <a:pt x="100" y="85"/>
                      </a:cubicBezTo>
                      <a:cubicBezTo>
                        <a:pt x="100" y="85"/>
                        <a:pt x="100" y="85"/>
                        <a:pt x="100" y="85"/>
                      </a:cubicBezTo>
                      <a:cubicBezTo>
                        <a:pt x="100" y="85"/>
                        <a:pt x="100" y="85"/>
                        <a:pt x="100" y="85"/>
                      </a:cubicBezTo>
                      <a:cubicBezTo>
                        <a:pt x="101" y="85"/>
                        <a:pt x="101" y="85"/>
                        <a:pt x="101" y="85"/>
                      </a:cubicBezTo>
                      <a:cubicBezTo>
                        <a:pt x="101" y="85"/>
                        <a:pt x="101" y="85"/>
                        <a:pt x="101" y="85"/>
                      </a:cubicBezTo>
                      <a:cubicBezTo>
                        <a:pt x="101" y="84"/>
                        <a:pt x="101" y="84"/>
                        <a:pt x="101" y="84"/>
                      </a:cubicBezTo>
                      <a:cubicBezTo>
                        <a:pt x="100" y="84"/>
                        <a:pt x="100" y="84"/>
                        <a:pt x="100" y="84"/>
                      </a:cubicBezTo>
                      <a:cubicBezTo>
                        <a:pt x="100" y="82"/>
                        <a:pt x="100" y="82"/>
                        <a:pt x="100" y="82"/>
                      </a:cubicBezTo>
                      <a:cubicBezTo>
                        <a:pt x="100" y="82"/>
                        <a:pt x="100" y="82"/>
                        <a:pt x="100" y="82"/>
                      </a:cubicBezTo>
                      <a:cubicBezTo>
                        <a:pt x="101" y="82"/>
                        <a:pt x="101" y="82"/>
                        <a:pt x="101" y="82"/>
                      </a:cubicBezTo>
                      <a:cubicBezTo>
                        <a:pt x="101" y="82"/>
                        <a:pt x="101" y="82"/>
                        <a:pt x="101" y="82"/>
                      </a:cubicBezTo>
                      <a:cubicBezTo>
                        <a:pt x="102" y="82"/>
                        <a:pt x="102" y="82"/>
                        <a:pt x="102" y="82"/>
                      </a:cubicBezTo>
                      <a:cubicBezTo>
                        <a:pt x="102" y="82"/>
                        <a:pt x="102" y="82"/>
                        <a:pt x="102" y="82"/>
                      </a:cubicBezTo>
                      <a:cubicBezTo>
                        <a:pt x="101" y="82"/>
                        <a:pt x="101" y="82"/>
                        <a:pt x="101" y="82"/>
                      </a:cubicBezTo>
                      <a:cubicBezTo>
                        <a:pt x="101" y="81"/>
                        <a:pt x="101" y="81"/>
                        <a:pt x="101" y="81"/>
                      </a:cubicBezTo>
                      <a:cubicBezTo>
                        <a:pt x="101" y="81"/>
                        <a:pt x="101" y="81"/>
                        <a:pt x="101" y="81"/>
                      </a:cubicBezTo>
                      <a:cubicBezTo>
                        <a:pt x="100" y="81"/>
                        <a:pt x="100" y="81"/>
                        <a:pt x="100" y="81"/>
                      </a:cubicBezTo>
                      <a:cubicBezTo>
                        <a:pt x="100" y="80"/>
                        <a:pt x="100" y="80"/>
                        <a:pt x="100" y="80"/>
                      </a:cubicBezTo>
                      <a:cubicBezTo>
                        <a:pt x="101" y="80"/>
                        <a:pt x="101" y="80"/>
                        <a:pt x="101" y="80"/>
                      </a:cubicBezTo>
                      <a:cubicBezTo>
                        <a:pt x="101" y="80"/>
                        <a:pt x="101" y="80"/>
                        <a:pt x="101" y="80"/>
                      </a:cubicBezTo>
                      <a:cubicBezTo>
                        <a:pt x="101" y="80"/>
                        <a:pt x="101" y="80"/>
                        <a:pt x="101" y="80"/>
                      </a:cubicBezTo>
                      <a:cubicBezTo>
                        <a:pt x="102" y="80"/>
                        <a:pt x="102" y="80"/>
                        <a:pt x="102" y="80"/>
                      </a:cubicBezTo>
                      <a:cubicBezTo>
                        <a:pt x="102" y="80"/>
                        <a:pt x="102" y="80"/>
                        <a:pt x="102" y="80"/>
                      </a:cubicBezTo>
                      <a:cubicBezTo>
                        <a:pt x="102" y="79"/>
                        <a:pt x="102" y="79"/>
                        <a:pt x="102" y="79"/>
                      </a:cubicBezTo>
                      <a:cubicBezTo>
                        <a:pt x="101" y="78"/>
                        <a:pt x="101" y="78"/>
                        <a:pt x="101" y="78"/>
                      </a:cubicBezTo>
                      <a:cubicBezTo>
                        <a:pt x="101" y="78"/>
                        <a:pt x="101" y="78"/>
                        <a:pt x="101" y="78"/>
                      </a:cubicBezTo>
                      <a:cubicBezTo>
                        <a:pt x="101" y="78"/>
                        <a:pt x="101" y="78"/>
                        <a:pt x="101" y="78"/>
                      </a:cubicBezTo>
                      <a:cubicBezTo>
                        <a:pt x="101" y="77"/>
                        <a:pt x="101" y="77"/>
                        <a:pt x="101" y="77"/>
                      </a:cubicBezTo>
                      <a:cubicBezTo>
                        <a:pt x="101" y="77"/>
                        <a:pt x="101" y="77"/>
                        <a:pt x="101" y="77"/>
                      </a:cubicBezTo>
                      <a:cubicBezTo>
                        <a:pt x="101" y="77"/>
                        <a:pt x="101" y="77"/>
                        <a:pt x="101" y="77"/>
                      </a:cubicBezTo>
                      <a:cubicBezTo>
                        <a:pt x="101" y="76"/>
                        <a:pt x="101" y="76"/>
                        <a:pt x="101" y="76"/>
                      </a:cubicBezTo>
                      <a:cubicBezTo>
                        <a:pt x="101" y="76"/>
                        <a:pt x="101" y="76"/>
                        <a:pt x="101" y="76"/>
                      </a:cubicBezTo>
                      <a:cubicBezTo>
                        <a:pt x="102" y="76"/>
                        <a:pt x="102" y="76"/>
                        <a:pt x="102" y="76"/>
                      </a:cubicBezTo>
                      <a:cubicBezTo>
                        <a:pt x="102" y="77"/>
                        <a:pt x="102" y="77"/>
                        <a:pt x="102" y="77"/>
                      </a:cubicBezTo>
                      <a:cubicBezTo>
                        <a:pt x="102" y="77"/>
                        <a:pt x="102" y="77"/>
                        <a:pt x="102" y="77"/>
                      </a:cubicBezTo>
                      <a:cubicBezTo>
                        <a:pt x="102" y="78"/>
                        <a:pt x="102" y="78"/>
                        <a:pt x="102" y="78"/>
                      </a:cubicBezTo>
                      <a:cubicBezTo>
                        <a:pt x="102" y="78"/>
                        <a:pt x="102" y="78"/>
                        <a:pt x="102"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7"/>
                        <a:pt x="103" y="77"/>
                        <a:pt x="103" y="77"/>
                      </a:cubicBezTo>
                      <a:cubicBezTo>
                        <a:pt x="104" y="76"/>
                        <a:pt x="104" y="76"/>
                        <a:pt x="104" y="76"/>
                      </a:cubicBezTo>
                      <a:cubicBezTo>
                        <a:pt x="104" y="76"/>
                        <a:pt x="104" y="76"/>
                        <a:pt x="104" y="76"/>
                      </a:cubicBezTo>
                      <a:cubicBezTo>
                        <a:pt x="104" y="75"/>
                        <a:pt x="104" y="75"/>
                        <a:pt x="104" y="75"/>
                      </a:cubicBezTo>
                      <a:cubicBezTo>
                        <a:pt x="104" y="75"/>
                        <a:pt x="104" y="75"/>
                        <a:pt x="104" y="75"/>
                      </a:cubicBezTo>
                      <a:cubicBezTo>
                        <a:pt x="104" y="74"/>
                        <a:pt x="104" y="74"/>
                        <a:pt x="104" y="74"/>
                      </a:cubicBezTo>
                      <a:cubicBezTo>
                        <a:pt x="104" y="74"/>
                        <a:pt x="104" y="74"/>
                        <a:pt x="104" y="74"/>
                      </a:cubicBezTo>
                      <a:cubicBezTo>
                        <a:pt x="104" y="75"/>
                        <a:pt x="104" y="75"/>
                        <a:pt x="104" y="75"/>
                      </a:cubicBezTo>
                      <a:cubicBezTo>
                        <a:pt x="105" y="75"/>
                        <a:pt x="105" y="75"/>
                        <a:pt x="105" y="75"/>
                      </a:cubicBezTo>
                      <a:cubicBezTo>
                        <a:pt x="105" y="75"/>
                        <a:pt x="105" y="75"/>
                        <a:pt x="105" y="75"/>
                      </a:cubicBezTo>
                      <a:cubicBezTo>
                        <a:pt x="106" y="75"/>
                        <a:pt x="106" y="75"/>
                        <a:pt x="106" y="75"/>
                      </a:cubicBezTo>
                      <a:cubicBezTo>
                        <a:pt x="106" y="75"/>
                        <a:pt x="106" y="75"/>
                        <a:pt x="106" y="75"/>
                      </a:cubicBezTo>
                      <a:cubicBezTo>
                        <a:pt x="107" y="75"/>
                        <a:pt x="107" y="75"/>
                        <a:pt x="107" y="75"/>
                      </a:cubicBezTo>
                      <a:cubicBezTo>
                        <a:pt x="107" y="73"/>
                        <a:pt x="107" y="73"/>
                        <a:pt x="107" y="73"/>
                      </a:cubicBezTo>
                      <a:cubicBezTo>
                        <a:pt x="107" y="72"/>
                        <a:pt x="107" y="72"/>
                        <a:pt x="107" y="72"/>
                      </a:cubicBezTo>
                      <a:cubicBezTo>
                        <a:pt x="107" y="72"/>
                        <a:pt x="107" y="72"/>
                        <a:pt x="107" y="72"/>
                      </a:cubicBezTo>
                      <a:lnTo>
                        <a:pt x="107" y="71"/>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2" name="Freeform 358">
                  <a:extLst>
                    <a:ext uri="{FF2B5EF4-FFF2-40B4-BE49-F238E27FC236}">
                      <a16:creationId xmlns="" xmlns:a16="http://schemas.microsoft.com/office/drawing/2014/main" id="{773B632C-7CD6-4006-81A7-D3610773B8EB}"/>
                    </a:ext>
                  </a:extLst>
                </p:cNvPr>
                <p:cNvSpPr>
                  <a:spLocks/>
                </p:cNvSpPr>
                <p:nvPr/>
              </p:nvSpPr>
              <p:spPr bwMode="auto">
                <a:xfrm>
                  <a:off x="5665899" y="3175437"/>
                  <a:ext cx="550465" cy="623860"/>
                </a:xfrm>
                <a:custGeom>
                  <a:avLst/>
                  <a:gdLst>
                    <a:gd name="T0" fmla="*/ 102 w 105"/>
                    <a:gd name="T1" fmla="*/ 23 h 119"/>
                    <a:gd name="T2" fmla="*/ 97 w 105"/>
                    <a:gd name="T3" fmla="*/ 21 h 119"/>
                    <a:gd name="T4" fmla="*/ 92 w 105"/>
                    <a:gd name="T5" fmla="*/ 22 h 119"/>
                    <a:gd name="T6" fmla="*/ 88 w 105"/>
                    <a:gd name="T7" fmla="*/ 21 h 119"/>
                    <a:gd name="T8" fmla="*/ 85 w 105"/>
                    <a:gd name="T9" fmla="*/ 20 h 119"/>
                    <a:gd name="T10" fmla="*/ 79 w 105"/>
                    <a:gd name="T11" fmla="*/ 24 h 119"/>
                    <a:gd name="T12" fmla="*/ 77 w 105"/>
                    <a:gd name="T13" fmla="*/ 23 h 119"/>
                    <a:gd name="T14" fmla="*/ 72 w 105"/>
                    <a:gd name="T15" fmla="*/ 21 h 119"/>
                    <a:gd name="T16" fmla="*/ 68 w 105"/>
                    <a:gd name="T17" fmla="*/ 19 h 119"/>
                    <a:gd name="T18" fmla="*/ 67 w 105"/>
                    <a:gd name="T19" fmla="*/ 21 h 119"/>
                    <a:gd name="T20" fmla="*/ 64 w 105"/>
                    <a:gd name="T21" fmla="*/ 17 h 119"/>
                    <a:gd name="T22" fmla="*/ 63 w 105"/>
                    <a:gd name="T23" fmla="*/ 15 h 119"/>
                    <a:gd name="T24" fmla="*/ 52 w 105"/>
                    <a:gd name="T25" fmla="*/ 14 h 119"/>
                    <a:gd name="T26" fmla="*/ 47 w 105"/>
                    <a:gd name="T27" fmla="*/ 16 h 119"/>
                    <a:gd name="T28" fmla="*/ 41 w 105"/>
                    <a:gd name="T29" fmla="*/ 13 h 119"/>
                    <a:gd name="T30" fmla="*/ 35 w 105"/>
                    <a:gd name="T31" fmla="*/ 11 h 119"/>
                    <a:gd name="T32" fmla="*/ 33 w 105"/>
                    <a:gd name="T33" fmla="*/ 2 h 119"/>
                    <a:gd name="T34" fmla="*/ 28 w 105"/>
                    <a:gd name="T35" fmla="*/ 7 h 119"/>
                    <a:gd name="T36" fmla="*/ 1 w 105"/>
                    <a:gd name="T37" fmla="*/ 11 h 119"/>
                    <a:gd name="T38" fmla="*/ 2 w 105"/>
                    <a:gd name="T39" fmla="*/ 16 h 119"/>
                    <a:gd name="T40" fmla="*/ 2 w 105"/>
                    <a:gd name="T41" fmla="*/ 21 h 119"/>
                    <a:gd name="T42" fmla="*/ 3 w 105"/>
                    <a:gd name="T43" fmla="*/ 29 h 119"/>
                    <a:gd name="T44" fmla="*/ 4 w 105"/>
                    <a:gd name="T45" fmla="*/ 33 h 119"/>
                    <a:gd name="T46" fmla="*/ 5 w 105"/>
                    <a:gd name="T47" fmla="*/ 35 h 119"/>
                    <a:gd name="T48" fmla="*/ 6 w 105"/>
                    <a:gd name="T49" fmla="*/ 37 h 119"/>
                    <a:gd name="T50" fmla="*/ 6 w 105"/>
                    <a:gd name="T51" fmla="*/ 41 h 119"/>
                    <a:gd name="T52" fmla="*/ 7 w 105"/>
                    <a:gd name="T53" fmla="*/ 46 h 119"/>
                    <a:gd name="T54" fmla="*/ 7 w 105"/>
                    <a:gd name="T55" fmla="*/ 50 h 119"/>
                    <a:gd name="T56" fmla="*/ 8 w 105"/>
                    <a:gd name="T57" fmla="*/ 51 h 119"/>
                    <a:gd name="T58" fmla="*/ 7 w 105"/>
                    <a:gd name="T59" fmla="*/ 54 h 119"/>
                    <a:gd name="T60" fmla="*/ 8 w 105"/>
                    <a:gd name="T61" fmla="*/ 58 h 119"/>
                    <a:gd name="T62" fmla="*/ 9 w 105"/>
                    <a:gd name="T63" fmla="*/ 60 h 119"/>
                    <a:gd name="T64" fmla="*/ 11 w 105"/>
                    <a:gd name="T65" fmla="*/ 66 h 119"/>
                    <a:gd name="T66" fmla="*/ 11 w 105"/>
                    <a:gd name="T67" fmla="*/ 69 h 119"/>
                    <a:gd name="T68" fmla="*/ 10 w 105"/>
                    <a:gd name="T69" fmla="*/ 74 h 119"/>
                    <a:gd name="T70" fmla="*/ 7 w 105"/>
                    <a:gd name="T71" fmla="*/ 76 h 119"/>
                    <a:gd name="T72" fmla="*/ 10 w 105"/>
                    <a:gd name="T73" fmla="*/ 81 h 119"/>
                    <a:gd name="T74" fmla="*/ 13 w 105"/>
                    <a:gd name="T75" fmla="*/ 83 h 119"/>
                    <a:gd name="T76" fmla="*/ 90 w 105"/>
                    <a:gd name="T77" fmla="*/ 113 h 119"/>
                    <a:gd name="T78" fmla="*/ 89 w 105"/>
                    <a:gd name="T79" fmla="*/ 109 h 119"/>
                    <a:gd name="T80" fmla="*/ 88 w 105"/>
                    <a:gd name="T81" fmla="*/ 107 h 119"/>
                    <a:gd name="T82" fmla="*/ 87 w 105"/>
                    <a:gd name="T83" fmla="*/ 105 h 119"/>
                    <a:gd name="T84" fmla="*/ 83 w 105"/>
                    <a:gd name="T85" fmla="*/ 104 h 119"/>
                    <a:gd name="T86" fmla="*/ 74 w 105"/>
                    <a:gd name="T87" fmla="*/ 97 h 119"/>
                    <a:gd name="T88" fmla="*/ 68 w 105"/>
                    <a:gd name="T89" fmla="*/ 94 h 119"/>
                    <a:gd name="T90" fmla="*/ 66 w 105"/>
                    <a:gd name="T91" fmla="*/ 90 h 119"/>
                    <a:gd name="T92" fmla="*/ 65 w 105"/>
                    <a:gd name="T93" fmla="*/ 85 h 119"/>
                    <a:gd name="T94" fmla="*/ 65 w 105"/>
                    <a:gd name="T95" fmla="*/ 82 h 119"/>
                    <a:gd name="T96" fmla="*/ 67 w 105"/>
                    <a:gd name="T97" fmla="*/ 78 h 119"/>
                    <a:gd name="T98" fmla="*/ 64 w 105"/>
                    <a:gd name="T99" fmla="*/ 75 h 119"/>
                    <a:gd name="T100" fmla="*/ 65 w 105"/>
                    <a:gd name="T101" fmla="*/ 69 h 119"/>
                    <a:gd name="T102" fmla="*/ 68 w 105"/>
                    <a:gd name="T103" fmla="*/ 67 h 119"/>
                    <a:gd name="T104" fmla="*/ 69 w 105"/>
                    <a:gd name="T105" fmla="*/ 66 h 119"/>
                    <a:gd name="T106" fmla="*/ 70 w 105"/>
                    <a:gd name="T107" fmla="*/ 53 h 119"/>
                    <a:gd name="T108" fmla="*/ 71 w 105"/>
                    <a:gd name="T109" fmla="*/ 53 h 119"/>
                    <a:gd name="T110" fmla="*/ 72 w 105"/>
                    <a:gd name="T111" fmla="*/ 51 h 119"/>
                    <a:gd name="T112" fmla="*/ 75 w 105"/>
                    <a:gd name="T113" fmla="*/ 48 h 119"/>
                    <a:gd name="T114" fmla="*/ 79 w 105"/>
                    <a:gd name="T115" fmla="*/ 44 h 119"/>
                    <a:gd name="T116" fmla="*/ 89 w 105"/>
                    <a:gd name="T117" fmla="*/ 32 h 119"/>
                    <a:gd name="T118" fmla="*/ 104 w 105"/>
                    <a:gd name="T119" fmla="*/ 2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5" h="119">
                      <a:moveTo>
                        <a:pt x="105" y="23"/>
                      </a:moveTo>
                      <a:cubicBezTo>
                        <a:pt x="104" y="23"/>
                        <a:pt x="104" y="23"/>
                        <a:pt x="104" y="23"/>
                      </a:cubicBezTo>
                      <a:cubicBezTo>
                        <a:pt x="104" y="23"/>
                        <a:pt x="104" y="23"/>
                        <a:pt x="104" y="23"/>
                      </a:cubicBezTo>
                      <a:cubicBezTo>
                        <a:pt x="103" y="23"/>
                        <a:pt x="103" y="23"/>
                        <a:pt x="103" y="23"/>
                      </a:cubicBezTo>
                      <a:cubicBezTo>
                        <a:pt x="103" y="23"/>
                        <a:pt x="103" y="23"/>
                        <a:pt x="103" y="23"/>
                      </a:cubicBezTo>
                      <a:cubicBezTo>
                        <a:pt x="103" y="23"/>
                        <a:pt x="103" y="23"/>
                        <a:pt x="103" y="23"/>
                      </a:cubicBezTo>
                      <a:cubicBezTo>
                        <a:pt x="103" y="22"/>
                        <a:pt x="103" y="22"/>
                        <a:pt x="103" y="22"/>
                      </a:cubicBezTo>
                      <a:cubicBezTo>
                        <a:pt x="103" y="23"/>
                        <a:pt x="103" y="23"/>
                        <a:pt x="103" y="23"/>
                      </a:cubicBezTo>
                      <a:cubicBezTo>
                        <a:pt x="102" y="23"/>
                        <a:pt x="102" y="23"/>
                        <a:pt x="102" y="23"/>
                      </a:cubicBezTo>
                      <a:cubicBezTo>
                        <a:pt x="101" y="23"/>
                        <a:pt x="101" y="23"/>
                        <a:pt x="101" y="23"/>
                      </a:cubicBezTo>
                      <a:cubicBezTo>
                        <a:pt x="101" y="23"/>
                        <a:pt x="101" y="23"/>
                        <a:pt x="101" y="23"/>
                      </a:cubicBezTo>
                      <a:cubicBezTo>
                        <a:pt x="100" y="23"/>
                        <a:pt x="100" y="23"/>
                        <a:pt x="100" y="23"/>
                      </a:cubicBezTo>
                      <a:cubicBezTo>
                        <a:pt x="100" y="23"/>
                        <a:pt x="100" y="23"/>
                        <a:pt x="100" y="23"/>
                      </a:cubicBezTo>
                      <a:cubicBezTo>
                        <a:pt x="99" y="23"/>
                        <a:pt x="99" y="23"/>
                        <a:pt x="99" y="23"/>
                      </a:cubicBezTo>
                      <a:cubicBezTo>
                        <a:pt x="99" y="21"/>
                        <a:pt x="99" y="21"/>
                        <a:pt x="99" y="21"/>
                      </a:cubicBezTo>
                      <a:cubicBezTo>
                        <a:pt x="98" y="21"/>
                        <a:pt x="98" y="21"/>
                        <a:pt x="98" y="21"/>
                      </a:cubicBezTo>
                      <a:cubicBezTo>
                        <a:pt x="98" y="21"/>
                        <a:pt x="98" y="21"/>
                        <a:pt x="98" y="21"/>
                      </a:cubicBezTo>
                      <a:cubicBezTo>
                        <a:pt x="97" y="21"/>
                        <a:pt x="97" y="21"/>
                        <a:pt x="97" y="21"/>
                      </a:cubicBezTo>
                      <a:cubicBezTo>
                        <a:pt x="93" y="22"/>
                        <a:pt x="93" y="22"/>
                        <a:pt x="93" y="22"/>
                      </a:cubicBezTo>
                      <a:cubicBezTo>
                        <a:pt x="93" y="22"/>
                        <a:pt x="93" y="22"/>
                        <a:pt x="93" y="22"/>
                      </a:cubicBezTo>
                      <a:cubicBezTo>
                        <a:pt x="93" y="22"/>
                        <a:pt x="93" y="22"/>
                        <a:pt x="93" y="22"/>
                      </a:cubicBezTo>
                      <a:cubicBezTo>
                        <a:pt x="93" y="22"/>
                        <a:pt x="93" y="22"/>
                        <a:pt x="93" y="22"/>
                      </a:cubicBezTo>
                      <a:cubicBezTo>
                        <a:pt x="93" y="22"/>
                        <a:pt x="93" y="22"/>
                        <a:pt x="93" y="22"/>
                      </a:cubicBezTo>
                      <a:cubicBezTo>
                        <a:pt x="92" y="22"/>
                        <a:pt x="92" y="22"/>
                        <a:pt x="92" y="22"/>
                      </a:cubicBezTo>
                      <a:cubicBezTo>
                        <a:pt x="92" y="22"/>
                        <a:pt x="92" y="22"/>
                        <a:pt x="92" y="22"/>
                      </a:cubicBezTo>
                      <a:cubicBezTo>
                        <a:pt x="92" y="22"/>
                        <a:pt x="92" y="22"/>
                        <a:pt x="92" y="22"/>
                      </a:cubicBezTo>
                      <a:cubicBezTo>
                        <a:pt x="92" y="22"/>
                        <a:pt x="92" y="22"/>
                        <a:pt x="92" y="22"/>
                      </a:cubicBezTo>
                      <a:cubicBezTo>
                        <a:pt x="91" y="22"/>
                        <a:pt x="91" y="22"/>
                        <a:pt x="91" y="22"/>
                      </a:cubicBezTo>
                      <a:cubicBezTo>
                        <a:pt x="91" y="22"/>
                        <a:pt x="91" y="22"/>
                        <a:pt x="91" y="22"/>
                      </a:cubicBezTo>
                      <a:cubicBezTo>
                        <a:pt x="90" y="22"/>
                        <a:pt x="90" y="22"/>
                        <a:pt x="90" y="22"/>
                      </a:cubicBezTo>
                      <a:cubicBezTo>
                        <a:pt x="89" y="22"/>
                        <a:pt x="89" y="22"/>
                        <a:pt x="89" y="22"/>
                      </a:cubicBezTo>
                      <a:cubicBezTo>
                        <a:pt x="89" y="22"/>
                        <a:pt x="89" y="22"/>
                        <a:pt x="89" y="22"/>
                      </a:cubicBezTo>
                      <a:cubicBezTo>
                        <a:pt x="88" y="22"/>
                        <a:pt x="88" y="22"/>
                        <a:pt x="88" y="22"/>
                      </a:cubicBezTo>
                      <a:cubicBezTo>
                        <a:pt x="88" y="21"/>
                        <a:pt x="88" y="21"/>
                        <a:pt x="88" y="21"/>
                      </a:cubicBezTo>
                      <a:cubicBezTo>
                        <a:pt x="88" y="21"/>
                        <a:pt x="88" y="21"/>
                        <a:pt x="88" y="21"/>
                      </a:cubicBezTo>
                      <a:cubicBezTo>
                        <a:pt x="88" y="21"/>
                        <a:pt x="88" y="21"/>
                        <a:pt x="88" y="21"/>
                      </a:cubicBezTo>
                      <a:cubicBezTo>
                        <a:pt x="88" y="21"/>
                        <a:pt x="88" y="21"/>
                        <a:pt x="88" y="21"/>
                      </a:cubicBezTo>
                      <a:cubicBezTo>
                        <a:pt x="88" y="21"/>
                        <a:pt x="88" y="21"/>
                        <a:pt x="88" y="21"/>
                      </a:cubicBezTo>
                      <a:cubicBezTo>
                        <a:pt x="88" y="20"/>
                        <a:pt x="88" y="20"/>
                        <a:pt x="88" y="20"/>
                      </a:cubicBezTo>
                      <a:cubicBezTo>
                        <a:pt x="88" y="20"/>
                        <a:pt x="88" y="20"/>
                        <a:pt x="88" y="20"/>
                      </a:cubicBezTo>
                      <a:cubicBezTo>
                        <a:pt x="88" y="20"/>
                        <a:pt x="88" y="20"/>
                        <a:pt x="88" y="20"/>
                      </a:cubicBezTo>
                      <a:cubicBezTo>
                        <a:pt x="88" y="20"/>
                        <a:pt x="88" y="20"/>
                        <a:pt x="88" y="20"/>
                      </a:cubicBezTo>
                      <a:cubicBezTo>
                        <a:pt x="87" y="19"/>
                        <a:pt x="87" y="19"/>
                        <a:pt x="87" y="19"/>
                      </a:cubicBezTo>
                      <a:cubicBezTo>
                        <a:pt x="87" y="20"/>
                        <a:pt x="87" y="20"/>
                        <a:pt x="87" y="20"/>
                      </a:cubicBezTo>
                      <a:cubicBezTo>
                        <a:pt x="85" y="20"/>
                        <a:pt x="85" y="20"/>
                        <a:pt x="85" y="20"/>
                      </a:cubicBezTo>
                      <a:cubicBezTo>
                        <a:pt x="85" y="21"/>
                        <a:pt x="85" y="21"/>
                        <a:pt x="85" y="21"/>
                      </a:cubicBezTo>
                      <a:cubicBezTo>
                        <a:pt x="85" y="21"/>
                        <a:pt x="85" y="21"/>
                        <a:pt x="85" y="21"/>
                      </a:cubicBezTo>
                      <a:cubicBezTo>
                        <a:pt x="83" y="22"/>
                        <a:pt x="83" y="22"/>
                        <a:pt x="83" y="22"/>
                      </a:cubicBezTo>
                      <a:cubicBezTo>
                        <a:pt x="83" y="23"/>
                        <a:pt x="83" y="23"/>
                        <a:pt x="83" y="23"/>
                      </a:cubicBezTo>
                      <a:cubicBezTo>
                        <a:pt x="82" y="23"/>
                        <a:pt x="82" y="23"/>
                        <a:pt x="82" y="23"/>
                      </a:cubicBezTo>
                      <a:cubicBezTo>
                        <a:pt x="81" y="24"/>
                        <a:pt x="81" y="24"/>
                        <a:pt x="81" y="24"/>
                      </a:cubicBezTo>
                      <a:cubicBezTo>
                        <a:pt x="80" y="24"/>
                        <a:pt x="80" y="24"/>
                        <a:pt x="80" y="24"/>
                      </a:cubicBezTo>
                      <a:cubicBezTo>
                        <a:pt x="80" y="24"/>
                        <a:pt x="80" y="24"/>
                        <a:pt x="80" y="24"/>
                      </a:cubicBezTo>
                      <a:cubicBezTo>
                        <a:pt x="79" y="24"/>
                        <a:pt x="79" y="24"/>
                        <a:pt x="79" y="24"/>
                      </a:cubicBezTo>
                      <a:cubicBezTo>
                        <a:pt x="79" y="24"/>
                        <a:pt x="79" y="24"/>
                        <a:pt x="79" y="24"/>
                      </a:cubicBezTo>
                      <a:cubicBezTo>
                        <a:pt x="78" y="24"/>
                        <a:pt x="78" y="24"/>
                        <a:pt x="78" y="24"/>
                      </a:cubicBezTo>
                      <a:cubicBezTo>
                        <a:pt x="78" y="24"/>
                        <a:pt x="78" y="24"/>
                        <a:pt x="78" y="24"/>
                      </a:cubicBezTo>
                      <a:cubicBezTo>
                        <a:pt x="78" y="24"/>
                        <a:pt x="78" y="24"/>
                        <a:pt x="78" y="24"/>
                      </a:cubicBezTo>
                      <a:cubicBezTo>
                        <a:pt x="78" y="23"/>
                        <a:pt x="78" y="23"/>
                        <a:pt x="78" y="23"/>
                      </a:cubicBezTo>
                      <a:cubicBezTo>
                        <a:pt x="78" y="23"/>
                        <a:pt x="78" y="23"/>
                        <a:pt x="78" y="23"/>
                      </a:cubicBezTo>
                      <a:cubicBezTo>
                        <a:pt x="78" y="23"/>
                        <a:pt x="78" y="23"/>
                        <a:pt x="78" y="23"/>
                      </a:cubicBezTo>
                      <a:cubicBezTo>
                        <a:pt x="78" y="23"/>
                        <a:pt x="78" y="23"/>
                        <a:pt x="78" y="23"/>
                      </a:cubicBezTo>
                      <a:cubicBezTo>
                        <a:pt x="77" y="23"/>
                        <a:pt x="77" y="23"/>
                        <a:pt x="77" y="23"/>
                      </a:cubicBezTo>
                      <a:cubicBezTo>
                        <a:pt x="76" y="23"/>
                        <a:pt x="76" y="23"/>
                        <a:pt x="76" y="23"/>
                      </a:cubicBezTo>
                      <a:cubicBezTo>
                        <a:pt x="76" y="23"/>
                        <a:pt x="76" y="23"/>
                        <a:pt x="76" y="23"/>
                      </a:cubicBezTo>
                      <a:cubicBezTo>
                        <a:pt x="76" y="22"/>
                        <a:pt x="76" y="22"/>
                        <a:pt x="76" y="22"/>
                      </a:cubicBezTo>
                      <a:cubicBezTo>
                        <a:pt x="76" y="22"/>
                        <a:pt x="76" y="22"/>
                        <a:pt x="76" y="22"/>
                      </a:cubicBezTo>
                      <a:cubicBezTo>
                        <a:pt x="75" y="21"/>
                        <a:pt x="75" y="21"/>
                        <a:pt x="75" y="21"/>
                      </a:cubicBezTo>
                      <a:cubicBezTo>
                        <a:pt x="75" y="21"/>
                        <a:pt x="75" y="21"/>
                        <a:pt x="75" y="21"/>
                      </a:cubicBezTo>
                      <a:cubicBezTo>
                        <a:pt x="74" y="21"/>
                        <a:pt x="74" y="21"/>
                        <a:pt x="74" y="21"/>
                      </a:cubicBezTo>
                      <a:cubicBezTo>
                        <a:pt x="73" y="21"/>
                        <a:pt x="73" y="21"/>
                        <a:pt x="73" y="21"/>
                      </a:cubicBezTo>
                      <a:cubicBezTo>
                        <a:pt x="72" y="21"/>
                        <a:pt x="72" y="21"/>
                        <a:pt x="72" y="21"/>
                      </a:cubicBezTo>
                      <a:cubicBezTo>
                        <a:pt x="72" y="20"/>
                        <a:pt x="72" y="20"/>
                        <a:pt x="72" y="20"/>
                      </a:cubicBezTo>
                      <a:cubicBezTo>
                        <a:pt x="72" y="20"/>
                        <a:pt x="72" y="20"/>
                        <a:pt x="72" y="20"/>
                      </a:cubicBezTo>
                      <a:cubicBezTo>
                        <a:pt x="72" y="20"/>
                        <a:pt x="72" y="20"/>
                        <a:pt x="72" y="20"/>
                      </a:cubicBezTo>
                      <a:cubicBezTo>
                        <a:pt x="71" y="19"/>
                        <a:pt x="71" y="19"/>
                        <a:pt x="71" y="19"/>
                      </a:cubicBezTo>
                      <a:cubicBezTo>
                        <a:pt x="71" y="19"/>
                        <a:pt x="71" y="19"/>
                        <a:pt x="71" y="19"/>
                      </a:cubicBezTo>
                      <a:cubicBezTo>
                        <a:pt x="71" y="18"/>
                        <a:pt x="71" y="18"/>
                        <a:pt x="71" y="18"/>
                      </a:cubicBezTo>
                      <a:cubicBezTo>
                        <a:pt x="70" y="18"/>
                        <a:pt x="70" y="18"/>
                        <a:pt x="70" y="18"/>
                      </a:cubicBezTo>
                      <a:cubicBezTo>
                        <a:pt x="68" y="19"/>
                        <a:pt x="68" y="19"/>
                        <a:pt x="68" y="19"/>
                      </a:cubicBezTo>
                      <a:cubicBezTo>
                        <a:pt x="68" y="19"/>
                        <a:pt x="68" y="19"/>
                        <a:pt x="68" y="19"/>
                      </a:cubicBezTo>
                      <a:cubicBezTo>
                        <a:pt x="68" y="19"/>
                        <a:pt x="68" y="19"/>
                        <a:pt x="68" y="19"/>
                      </a:cubicBezTo>
                      <a:cubicBezTo>
                        <a:pt x="68" y="20"/>
                        <a:pt x="68" y="20"/>
                        <a:pt x="68" y="20"/>
                      </a:cubicBezTo>
                      <a:cubicBezTo>
                        <a:pt x="68" y="20"/>
                        <a:pt x="68" y="20"/>
                        <a:pt x="68" y="20"/>
                      </a:cubicBezTo>
                      <a:cubicBezTo>
                        <a:pt x="68" y="21"/>
                        <a:pt x="68" y="21"/>
                        <a:pt x="68" y="21"/>
                      </a:cubicBezTo>
                      <a:cubicBezTo>
                        <a:pt x="68" y="21"/>
                        <a:pt x="68" y="21"/>
                        <a:pt x="68" y="21"/>
                      </a:cubicBezTo>
                      <a:cubicBezTo>
                        <a:pt x="67" y="21"/>
                        <a:pt x="67" y="21"/>
                        <a:pt x="67" y="21"/>
                      </a:cubicBezTo>
                      <a:cubicBezTo>
                        <a:pt x="67" y="21"/>
                        <a:pt x="67" y="21"/>
                        <a:pt x="67" y="21"/>
                      </a:cubicBezTo>
                      <a:cubicBezTo>
                        <a:pt x="67" y="21"/>
                        <a:pt x="67" y="21"/>
                        <a:pt x="67" y="21"/>
                      </a:cubicBezTo>
                      <a:cubicBezTo>
                        <a:pt x="67" y="21"/>
                        <a:pt x="67" y="21"/>
                        <a:pt x="67" y="21"/>
                      </a:cubicBezTo>
                      <a:cubicBezTo>
                        <a:pt x="66" y="20"/>
                        <a:pt x="66" y="20"/>
                        <a:pt x="66" y="20"/>
                      </a:cubicBezTo>
                      <a:cubicBezTo>
                        <a:pt x="66" y="19"/>
                        <a:pt x="66" y="19"/>
                        <a:pt x="66" y="19"/>
                      </a:cubicBezTo>
                      <a:cubicBezTo>
                        <a:pt x="65" y="19"/>
                        <a:pt x="65" y="19"/>
                        <a:pt x="65" y="19"/>
                      </a:cubicBezTo>
                      <a:cubicBezTo>
                        <a:pt x="65" y="19"/>
                        <a:pt x="65" y="19"/>
                        <a:pt x="65" y="19"/>
                      </a:cubicBezTo>
                      <a:cubicBezTo>
                        <a:pt x="65" y="18"/>
                        <a:pt x="65" y="18"/>
                        <a:pt x="65" y="18"/>
                      </a:cubicBezTo>
                      <a:cubicBezTo>
                        <a:pt x="65" y="17"/>
                        <a:pt x="65" y="17"/>
                        <a:pt x="65" y="17"/>
                      </a:cubicBezTo>
                      <a:cubicBezTo>
                        <a:pt x="65" y="17"/>
                        <a:pt x="65" y="17"/>
                        <a:pt x="65" y="17"/>
                      </a:cubicBezTo>
                      <a:cubicBezTo>
                        <a:pt x="64" y="17"/>
                        <a:pt x="64" y="17"/>
                        <a:pt x="64" y="17"/>
                      </a:cubicBezTo>
                      <a:cubicBezTo>
                        <a:pt x="64" y="17"/>
                        <a:pt x="64" y="17"/>
                        <a:pt x="64" y="17"/>
                      </a:cubicBezTo>
                      <a:cubicBezTo>
                        <a:pt x="63" y="17"/>
                        <a:pt x="63" y="17"/>
                        <a:pt x="63" y="17"/>
                      </a:cubicBezTo>
                      <a:cubicBezTo>
                        <a:pt x="62" y="17"/>
                        <a:pt x="62" y="17"/>
                        <a:pt x="62" y="17"/>
                      </a:cubicBezTo>
                      <a:cubicBezTo>
                        <a:pt x="62" y="17"/>
                        <a:pt x="62" y="17"/>
                        <a:pt x="62" y="17"/>
                      </a:cubicBezTo>
                      <a:cubicBezTo>
                        <a:pt x="62" y="17"/>
                        <a:pt x="62" y="17"/>
                        <a:pt x="62" y="17"/>
                      </a:cubicBezTo>
                      <a:cubicBezTo>
                        <a:pt x="62" y="16"/>
                        <a:pt x="62" y="16"/>
                        <a:pt x="62" y="16"/>
                      </a:cubicBezTo>
                      <a:cubicBezTo>
                        <a:pt x="62" y="16"/>
                        <a:pt x="62" y="16"/>
                        <a:pt x="62" y="16"/>
                      </a:cubicBezTo>
                      <a:cubicBezTo>
                        <a:pt x="63" y="16"/>
                        <a:pt x="63" y="16"/>
                        <a:pt x="63" y="16"/>
                      </a:cubicBezTo>
                      <a:cubicBezTo>
                        <a:pt x="63" y="16"/>
                        <a:pt x="63" y="16"/>
                        <a:pt x="63" y="16"/>
                      </a:cubicBezTo>
                      <a:cubicBezTo>
                        <a:pt x="63" y="15"/>
                        <a:pt x="63" y="15"/>
                        <a:pt x="63" y="15"/>
                      </a:cubicBezTo>
                      <a:cubicBezTo>
                        <a:pt x="63" y="15"/>
                        <a:pt x="63" y="15"/>
                        <a:pt x="63" y="15"/>
                      </a:cubicBezTo>
                      <a:cubicBezTo>
                        <a:pt x="62" y="15"/>
                        <a:pt x="62" y="15"/>
                        <a:pt x="62" y="15"/>
                      </a:cubicBezTo>
                      <a:cubicBezTo>
                        <a:pt x="59" y="14"/>
                        <a:pt x="59" y="14"/>
                        <a:pt x="59" y="14"/>
                      </a:cubicBezTo>
                      <a:cubicBezTo>
                        <a:pt x="58" y="14"/>
                        <a:pt x="58" y="14"/>
                        <a:pt x="58" y="14"/>
                      </a:cubicBezTo>
                      <a:cubicBezTo>
                        <a:pt x="58" y="14"/>
                        <a:pt x="58" y="14"/>
                        <a:pt x="58" y="14"/>
                      </a:cubicBezTo>
                      <a:cubicBezTo>
                        <a:pt x="57" y="14"/>
                        <a:pt x="56" y="14"/>
                        <a:pt x="54" y="14"/>
                      </a:cubicBezTo>
                      <a:cubicBezTo>
                        <a:pt x="53" y="14"/>
                        <a:pt x="53" y="14"/>
                        <a:pt x="53" y="14"/>
                      </a:cubicBezTo>
                      <a:cubicBezTo>
                        <a:pt x="52" y="14"/>
                        <a:pt x="52" y="14"/>
                        <a:pt x="52" y="14"/>
                      </a:cubicBezTo>
                      <a:cubicBezTo>
                        <a:pt x="52" y="14"/>
                        <a:pt x="52" y="14"/>
                        <a:pt x="52" y="14"/>
                      </a:cubicBezTo>
                      <a:cubicBezTo>
                        <a:pt x="52" y="15"/>
                        <a:pt x="52" y="15"/>
                        <a:pt x="52" y="15"/>
                      </a:cubicBezTo>
                      <a:cubicBezTo>
                        <a:pt x="52" y="15"/>
                        <a:pt x="52" y="15"/>
                        <a:pt x="52" y="15"/>
                      </a:cubicBezTo>
                      <a:cubicBezTo>
                        <a:pt x="52" y="15"/>
                        <a:pt x="52" y="15"/>
                        <a:pt x="52" y="15"/>
                      </a:cubicBezTo>
                      <a:cubicBezTo>
                        <a:pt x="51" y="16"/>
                        <a:pt x="51" y="16"/>
                        <a:pt x="51" y="16"/>
                      </a:cubicBezTo>
                      <a:cubicBezTo>
                        <a:pt x="50" y="16"/>
                        <a:pt x="50" y="16"/>
                        <a:pt x="50" y="16"/>
                      </a:cubicBezTo>
                      <a:cubicBezTo>
                        <a:pt x="50" y="16"/>
                        <a:pt x="50" y="16"/>
                        <a:pt x="50" y="16"/>
                      </a:cubicBezTo>
                      <a:cubicBezTo>
                        <a:pt x="50" y="16"/>
                        <a:pt x="50" y="16"/>
                        <a:pt x="50" y="16"/>
                      </a:cubicBezTo>
                      <a:cubicBezTo>
                        <a:pt x="48" y="16"/>
                        <a:pt x="48" y="16"/>
                        <a:pt x="48" y="16"/>
                      </a:cubicBezTo>
                      <a:cubicBezTo>
                        <a:pt x="47" y="16"/>
                        <a:pt x="47" y="16"/>
                        <a:pt x="47" y="16"/>
                      </a:cubicBezTo>
                      <a:cubicBezTo>
                        <a:pt x="47" y="16"/>
                        <a:pt x="47" y="16"/>
                        <a:pt x="47" y="16"/>
                      </a:cubicBezTo>
                      <a:cubicBezTo>
                        <a:pt x="46" y="14"/>
                        <a:pt x="46" y="14"/>
                        <a:pt x="46" y="14"/>
                      </a:cubicBezTo>
                      <a:cubicBezTo>
                        <a:pt x="46" y="14"/>
                        <a:pt x="46" y="14"/>
                        <a:pt x="46" y="14"/>
                      </a:cubicBezTo>
                      <a:cubicBezTo>
                        <a:pt x="44" y="14"/>
                        <a:pt x="43" y="14"/>
                        <a:pt x="41" y="14"/>
                      </a:cubicBezTo>
                      <a:cubicBezTo>
                        <a:pt x="41" y="14"/>
                        <a:pt x="41" y="14"/>
                        <a:pt x="41" y="14"/>
                      </a:cubicBezTo>
                      <a:cubicBezTo>
                        <a:pt x="41" y="14"/>
                        <a:pt x="41" y="14"/>
                        <a:pt x="41" y="14"/>
                      </a:cubicBezTo>
                      <a:cubicBezTo>
                        <a:pt x="41" y="13"/>
                        <a:pt x="41" y="13"/>
                        <a:pt x="41" y="13"/>
                      </a:cubicBezTo>
                      <a:cubicBezTo>
                        <a:pt x="41" y="13"/>
                        <a:pt x="41" y="13"/>
                        <a:pt x="41" y="13"/>
                      </a:cubicBezTo>
                      <a:cubicBezTo>
                        <a:pt x="41" y="13"/>
                        <a:pt x="41" y="13"/>
                        <a:pt x="41" y="13"/>
                      </a:cubicBezTo>
                      <a:cubicBezTo>
                        <a:pt x="40" y="13"/>
                        <a:pt x="40" y="13"/>
                        <a:pt x="40" y="13"/>
                      </a:cubicBezTo>
                      <a:cubicBezTo>
                        <a:pt x="40" y="13"/>
                        <a:pt x="40" y="13"/>
                        <a:pt x="40" y="13"/>
                      </a:cubicBezTo>
                      <a:cubicBezTo>
                        <a:pt x="40" y="13"/>
                        <a:pt x="40" y="13"/>
                        <a:pt x="40" y="13"/>
                      </a:cubicBezTo>
                      <a:cubicBezTo>
                        <a:pt x="40" y="13"/>
                        <a:pt x="40" y="13"/>
                        <a:pt x="40" y="13"/>
                      </a:cubicBezTo>
                      <a:cubicBezTo>
                        <a:pt x="38" y="13"/>
                        <a:pt x="38" y="13"/>
                        <a:pt x="38" y="13"/>
                      </a:cubicBezTo>
                      <a:cubicBezTo>
                        <a:pt x="37" y="13"/>
                        <a:pt x="37" y="13"/>
                        <a:pt x="37" y="13"/>
                      </a:cubicBezTo>
                      <a:cubicBezTo>
                        <a:pt x="36" y="13"/>
                        <a:pt x="36" y="13"/>
                        <a:pt x="36" y="13"/>
                      </a:cubicBezTo>
                      <a:cubicBezTo>
                        <a:pt x="35" y="12"/>
                        <a:pt x="35" y="12"/>
                        <a:pt x="35" y="12"/>
                      </a:cubicBezTo>
                      <a:cubicBezTo>
                        <a:pt x="35" y="11"/>
                        <a:pt x="35" y="11"/>
                        <a:pt x="35" y="11"/>
                      </a:cubicBezTo>
                      <a:cubicBezTo>
                        <a:pt x="34" y="11"/>
                        <a:pt x="34" y="11"/>
                        <a:pt x="34" y="11"/>
                      </a:cubicBezTo>
                      <a:cubicBezTo>
                        <a:pt x="34" y="11"/>
                        <a:pt x="34" y="11"/>
                        <a:pt x="34" y="11"/>
                      </a:cubicBezTo>
                      <a:cubicBezTo>
                        <a:pt x="34" y="10"/>
                        <a:pt x="34" y="10"/>
                        <a:pt x="34" y="10"/>
                      </a:cubicBezTo>
                      <a:cubicBezTo>
                        <a:pt x="34" y="10"/>
                        <a:pt x="34" y="9"/>
                        <a:pt x="34" y="9"/>
                      </a:cubicBezTo>
                      <a:cubicBezTo>
                        <a:pt x="34" y="7"/>
                        <a:pt x="33" y="6"/>
                        <a:pt x="33" y="5"/>
                      </a:cubicBezTo>
                      <a:cubicBezTo>
                        <a:pt x="33" y="4"/>
                        <a:pt x="33" y="4"/>
                        <a:pt x="33" y="4"/>
                      </a:cubicBezTo>
                      <a:cubicBezTo>
                        <a:pt x="33" y="4"/>
                        <a:pt x="33" y="4"/>
                        <a:pt x="33" y="4"/>
                      </a:cubicBezTo>
                      <a:cubicBezTo>
                        <a:pt x="33" y="3"/>
                        <a:pt x="33" y="3"/>
                        <a:pt x="33" y="3"/>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1" y="0"/>
                        <a:pt x="31" y="0"/>
                        <a:pt x="31" y="0"/>
                      </a:cubicBezTo>
                      <a:cubicBezTo>
                        <a:pt x="30" y="0"/>
                        <a:pt x="30" y="0"/>
                        <a:pt x="30" y="0"/>
                      </a:cubicBezTo>
                      <a:cubicBezTo>
                        <a:pt x="29" y="0"/>
                        <a:pt x="29" y="0"/>
                        <a:pt x="29" y="0"/>
                      </a:cubicBezTo>
                      <a:cubicBezTo>
                        <a:pt x="28" y="0"/>
                        <a:pt x="28" y="0"/>
                        <a:pt x="28" y="0"/>
                      </a:cubicBezTo>
                      <a:cubicBezTo>
                        <a:pt x="28" y="2"/>
                        <a:pt x="28" y="5"/>
                        <a:pt x="28" y="7"/>
                      </a:cubicBezTo>
                      <a:cubicBezTo>
                        <a:pt x="28" y="7"/>
                        <a:pt x="28" y="7"/>
                        <a:pt x="28" y="7"/>
                      </a:cubicBezTo>
                      <a:cubicBezTo>
                        <a:pt x="28" y="8"/>
                        <a:pt x="28" y="8"/>
                        <a:pt x="28" y="8"/>
                      </a:cubicBezTo>
                      <a:cubicBezTo>
                        <a:pt x="28" y="8"/>
                        <a:pt x="28" y="8"/>
                        <a:pt x="28" y="8"/>
                      </a:cubicBezTo>
                      <a:cubicBezTo>
                        <a:pt x="19" y="8"/>
                        <a:pt x="9" y="8"/>
                        <a:pt x="0" y="9"/>
                      </a:cubicBezTo>
                      <a:cubicBezTo>
                        <a:pt x="0" y="9"/>
                        <a:pt x="0" y="9"/>
                        <a:pt x="0" y="9"/>
                      </a:cubicBezTo>
                      <a:cubicBezTo>
                        <a:pt x="0" y="9"/>
                        <a:pt x="0" y="9"/>
                        <a:pt x="0" y="9"/>
                      </a:cubicBezTo>
                      <a:cubicBezTo>
                        <a:pt x="0" y="10"/>
                        <a:pt x="0" y="10"/>
                        <a:pt x="0" y="10"/>
                      </a:cubicBezTo>
                      <a:cubicBezTo>
                        <a:pt x="1" y="10"/>
                        <a:pt x="1" y="10"/>
                        <a:pt x="1" y="10"/>
                      </a:cubicBezTo>
                      <a:cubicBezTo>
                        <a:pt x="1" y="11"/>
                        <a:pt x="1" y="11"/>
                        <a:pt x="1" y="11"/>
                      </a:cubicBezTo>
                      <a:cubicBezTo>
                        <a:pt x="1" y="11"/>
                        <a:pt x="1" y="11"/>
                        <a:pt x="1" y="11"/>
                      </a:cubicBezTo>
                      <a:cubicBezTo>
                        <a:pt x="1" y="11"/>
                        <a:pt x="1" y="11"/>
                        <a:pt x="1" y="11"/>
                      </a:cubicBezTo>
                      <a:cubicBezTo>
                        <a:pt x="1" y="12"/>
                        <a:pt x="1" y="12"/>
                        <a:pt x="1" y="12"/>
                      </a:cubicBezTo>
                      <a:cubicBezTo>
                        <a:pt x="1" y="13"/>
                        <a:pt x="1" y="13"/>
                        <a:pt x="1" y="13"/>
                      </a:cubicBezTo>
                      <a:cubicBezTo>
                        <a:pt x="2" y="13"/>
                        <a:pt x="2" y="13"/>
                        <a:pt x="2" y="13"/>
                      </a:cubicBezTo>
                      <a:cubicBezTo>
                        <a:pt x="2" y="14"/>
                        <a:pt x="2" y="14"/>
                        <a:pt x="2" y="14"/>
                      </a:cubicBezTo>
                      <a:cubicBezTo>
                        <a:pt x="2" y="15"/>
                        <a:pt x="2" y="15"/>
                        <a:pt x="2" y="15"/>
                      </a:cubicBezTo>
                      <a:cubicBezTo>
                        <a:pt x="2" y="16"/>
                        <a:pt x="2" y="16"/>
                        <a:pt x="2" y="16"/>
                      </a:cubicBezTo>
                      <a:cubicBezTo>
                        <a:pt x="2" y="16"/>
                        <a:pt x="2" y="16"/>
                        <a:pt x="2" y="16"/>
                      </a:cubicBezTo>
                      <a:cubicBezTo>
                        <a:pt x="2" y="17"/>
                        <a:pt x="2" y="17"/>
                        <a:pt x="2" y="17"/>
                      </a:cubicBezTo>
                      <a:cubicBezTo>
                        <a:pt x="1" y="18"/>
                        <a:pt x="1" y="18"/>
                        <a:pt x="1" y="18"/>
                      </a:cubicBezTo>
                      <a:cubicBezTo>
                        <a:pt x="2" y="19"/>
                        <a:pt x="2" y="19"/>
                        <a:pt x="2" y="19"/>
                      </a:cubicBezTo>
                      <a:cubicBezTo>
                        <a:pt x="2" y="20"/>
                        <a:pt x="2" y="20"/>
                        <a:pt x="2"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2"/>
                        <a:pt x="2" y="22"/>
                        <a:pt x="2" y="22"/>
                      </a:cubicBezTo>
                      <a:cubicBezTo>
                        <a:pt x="2" y="23"/>
                        <a:pt x="2" y="23"/>
                        <a:pt x="2" y="23"/>
                      </a:cubicBezTo>
                      <a:cubicBezTo>
                        <a:pt x="2" y="23"/>
                        <a:pt x="2" y="23"/>
                        <a:pt x="2" y="23"/>
                      </a:cubicBezTo>
                      <a:cubicBezTo>
                        <a:pt x="2" y="24"/>
                        <a:pt x="2" y="24"/>
                        <a:pt x="2" y="24"/>
                      </a:cubicBezTo>
                      <a:cubicBezTo>
                        <a:pt x="2" y="25"/>
                        <a:pt x="2" y="25"/>
                        <a:pt x="2" y="25"/>
                      </a:cubicBezTo>
                      <a:cubicBezTo>
                        <a:pt x="2" y="26"/>
                        <a:pt x="2" y="26"/>
                        <a:pt x="2" y="26"/>
                      </a:cubicBezTo>
                      <a:cubicBezTo>
                        <a:pt x="2" y="27"/>
                        <a:pt x="2" y="27"/>
                        <a:pt x="2" y="27"/>
                      </a:cubicBezTo>
                      <a:cubicBezTo>
                        <a:pt x="3" y="28"/>
                        <a:pt x="3" y="28"/>
                        <a:pt x="3" y="28"/>
                      </a:cubicBezTo>
                      <a:cubicBezTo>
                        <a:pt x="3" y="29"/>
                        <a:pt x="3" y="29"/>
                        <a:pt x="3" y="29"/>
                      </a:cubicBezTo>
                      <a:cubicBezTo>
                        <a:pt x="3" y="30"/>
                        <a:pt x="3" y="30"/>
                        <a:pt x="3" y="30"/>
                      </a:cubicBezTo>
                      <a:cubicBezTo>
                        <a:pt x="4" y="30"/>
                        <a:pt x="4" y="30"/>
                        <a:pt x="4" y="30"/>
                      </a:cubicBezTo>
                      <a:cubicBezTo>
                        <a:pt x="4" y="31"/>
                        <a:pt x="4" y="31"/>
                        <a:pt x="4" y="31"/>
                      </a:cubicBezTo>
                      <a:cubicBezTo>
                        <a:pt x="4" y="31"/>
                        <a:pt x="4" y="31"/>
                        <a:pt x="4" y="31"/>
                      </a:cubicBezTo>
                      <a:cubicBezTo>
                        <a:pt x="4" y="32"/>
                        <a:pt x="4" y="32"/>
                        <a:pt x="4" y="32"/>
                      </a:cubicBezTo>
                      <a:cubicBezTo>
                        <a:pt x="4" y="32"/>
                        <a:pt x="4" y="32"/>
                        <a:pt x="4" y="32"/>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3"/>
                        <a:pt x="5" y="33"/>
                        <a:pt x="5" y="33"/>
                      </a:cubicBezTo>
                      <a:cubicBezTo>
                        <a:pt x="5" y="33"/>
                        <a:pt x="5" y="33"/>
                        <a:pt x="5" y="33"/>
                      </a:cubicBezTo>
                      <a:cubicBezTo>
                        <a:pt x="5" y="34"/>
                        <a:pt x="5" y="34"/>
                        <a:pt x="5" y="34"/>
                      </a:cubicBezTo>
                      <a:cubicBezTo>
                        <a:pt x="5" y="35"/>
                        <a:pt x="5" y="35"/>
                        <a:pt x="5" y="35"/>
                      </a:cubicBezTo>
                      <a:cubicBezTo>
                        <a:pt x="5" y="35"/>
                        <a:pt x="5" y="35"/>
                        <a:pt x="5" y="35"/>
                      </a:cubicBezTo>
                      <a:cubicBezTo>
                        <a:pt x="5" y="35"/>
                        <a:pt x="5" y="35"/>
                        <a:pt x="5" y="35"/>
                      </a:cubicBezTo>
                      <a:cubicBezTo>
                        <a:pt x="6" y="36"/>
                        <a:pt x="6" y="36"/>
                        <a:pt x="6" y="36"/>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8"/>
                        <a:pt x="6" y="38"/>
                        <a:pt x="6" y="38"/>
                      </a:cubicBezTo>
                      <a:cubicBezTo>
                        <a:pt x="6" y="38"/>
                        <a:pt x="6" y="38"/>
                        <a:pt x="6" y="38"/>
                      </a:cubicBezTo>
                      <a:cubicBezTo>
                        <a:pt x="6" y="39"/>
                        <a:pt x="6" y="39"/>
                        <a:pt x="6" y="39"/>
                      </a:cubicBezTo>
                      <a:cubicBezTo>
                        <a:pt x="6" y="39"/>
                        <a:pt x="6" y="39"/>
                        <a:pt x="6" y="39"/>
                      </a:cubicBezTo>
                      <a:cubicBezTo>
                        <a:pt x="6" y="39"/>
                        <a:pt x="6" y="39"/>
                        <a:pt x="6" y="39"/>
                      </a:cubicBezTo>
                      <a:cubicBezTo>
                        <a:pt x="6" y="40"/>
                        <a:pt x="6" y="40"/>
                        <a:pt x="6" y="40"/>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4"/>
                        <a:pt x="6" y="44"/>
                        <a:pt x="6" y="44"/>
                      </a:cubicBezTo>
                      <a:cubicBezTo>
                        <a:pt x="6" y="44"/>
                        <a:pt x="6" y="44"/>
                        <a:pt x="6" y="44"/>
                      </a:cubicBezTo>
                      <a:cubicBezTo>
                        <a:pt x="7" y="45"/>
                        <a:pt x="7" y="45"/>
                        <a:pt x="7" y="45"/>
                      </a:cubicBezTo>
                      <a:cubicBezTo>
                        <a:pt x="7" y="46"/>
                        <a:pt x="7" y="46"/>
                        <a:pt x="7" y="46"/>
                      </a:cubicBezTo>
                      <a:cubicBezTo>
                        <a:pt x="7" y="46"/>
                        <a:pt x="7" y="46"/>
                        <a:pt x="7" y="46"/>
                      </a:cubicBezTo>
                      <a:cubicBezTo>
                        <a:pt x="7" y="46"/>
                        <a:pt x="7" y="46"/>
                        <a:pt x="7" y="46"/>
                      </a:cubicBezTo>
                      <a:cubicBezTo>
                        <a:pt x="7" y="46"/>
                        <a:pt x="7" y="46"/>
                        <a:pt x="7" y="46"/>
                      </a:cubicBezTo>
                      <a:cubicBezTo>
                        <a:pt x="7" y="46"/>
                        <a:pt x="7" y="46"/>
                        <a:pt x="7" y="46"/>
                      </a:cubicBezTo>
                      <a:cubicBezTo>
                        <a:pt x="7" y="47"/>
                        <a:pt x="7" y="47"/>
                        <a:pt x="7" y="47"/>
                      </a:cubicBezTo>
                      <a:cubicBezTo>
                        <a:pt x="7" y="48"/>
                        <a:pt x="7" y="48"/>
                        <a:pt x="7" y="48"/>
                      </a:cubicBezTo>
                      <a:cubicBezTo>
                        <a:pt x="7" y="49"/>
                        <a:pt x="7" y="49"/>
                        <a:pt x="7" y="49"/>
                      </a:cubicBezTo>
                      <a:cubicBezTo>
                        <a:pt x="7" y="49"/>
                        <a:pt x="7" y="49"/>
                        <a:pt x="7" y="49"/>
                      </a:cubicBezTo>
                      <a:cubicBezTo>
                        <a:pt x="7" y="49"/>
                        <a:pt x="7" y="49"/>
                        <a:pt x="7" y="49"/>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8" y="50"/>
                        <a:pt x="8" y="50"/>
                        <a:pt x="8" y="50"/>
                      </a:cubicBezTo>
                      <a:cubicBezTo>
                        <a:pt x="8" y="50"/>
                        <a:pt x="8" y="50"/>
                        <a:pt x="8" y="50"/>
                      </a:cubicBezTo>
                      <a:cubicBezTo>
                        <a:pt x="8" y="51"/>
                        <a:pt x="8" y="51"/>
                        <a:pt x="8" y="51"/>
                      </a:cubicBezTo>
                      <a:cubicBezTo>
                        <a:pt x="8" y="51"/>
                        <a:pt x="8" y="51"/>
                        <a:pt x="8" y="51"/>
                      </a:cubicBezTo>
                      <a:cubicBezTo>
                        <a:pt x="8" y="51"/>
                        <a:pt x="8" y="51"/>
                        <a:pt x="8" y="51"/>
                      </a:cubicBezTo>
                      <a:cubicBezTo>
                        <a:pt x="8" y="51"/>
                        <a:pt x="8" y="51"/>
                        <a:pt x="8" y="51"/>
                      </a:cubicBezTo>
                      <a:cubicBezTo>
                        <a:pt x="7" y="51"/>
                        <a:pt x="7" y="51"/>
                        <a:pt x="7" y="51"/>
                      </a:cubicBezTo>
                      <a:cubicBezTo>
                        <a:pt x="7" y="52"/>
                        <a:pt x="7" y="52"/>
                        <a:pt x="7" y="52"/>
                      </a:cubicBezTo>
                      <a:cubicBezTo>
                        <a:pt x="7" y="52"/>
                        <a:pt x="7" y="52"/>
                        <a:pt x="7" y="52"/>
                      </a:cubicBezTo>
                      <a:cubicBezTo>
                        <a:pt x="7" y="53"/>
                        <a:pt x="7" y="53"/>
                        <a:pt x="7" y="53"/>
                      </a:cubicBezTo>
                      <a:cubicBezTo>
                        <a:pt x="7" y="53"/>
                        <a:pt x="7" y="53"/>
                        <a:pt x="7" y="53"/>
                      </a:cubicBezTo>
                      <a:cubicBezTo>
                        <a:pt x="7" y="53"/>
                        <a:pt x="7" y="53"/>
                        <a:pt x="7" y="53"/>
                      </a:cubicBezTo>
                      <a:cubicBezTo>
                        <a:pt x="7" y="53"/>
                        <a:pt x="7" y="53"/>
                        <a:pt x="7" y="53"/>
                      </a:cubicBezTo>
                      <a:cubicBezTo>
                        <a:pt x="7" y="54"/>
                        <a:pt x="7" y="54"/>
                        <a:pt x="7" y="54"/>
                      </a:cubicBezTo>
                      <a:cubicBezTo>
                        <a:pt x="8" y="54"/>
                        <a:pt x="8" y="54"/>
                        <a:pt x="8" y="54"/>
                      </a:cubicBezTo>
                      <a:cubicBezTo>
                        <a:pt x="8" y="55"/>
                        <a:pt x="8" y="55"/>
                        <a:pt x="8" y="55"/>
                      </a:cubicBezTo>
                      <a:cubicBezTo>
                        <a:pt x="8" y="55"/>
                        <a:pt x="8" y="55"/>
                        <a:pt x="8" y="55"/>
                      </a:cubicBezTo>
                      <a:cubicBezTo>
                        <a:pt x="7" y="56"/>
                        <a:pt x="7" y="56"/>
                        <a:pt x="7" y="56"/>
                      </a:cubicBezTo>
                      <a:cubicBezTo>
                        <a:pt x="7" y="56"/>
                        <a:pt x="7" y="56"/>
                        <a:pt x="7" y="56"/>
                      </a:cubicBezTo>
                      <a:cubicBezTo>
                        <a:pt x="8" y="57"/>
                        <a:pt x="8" y="57"/>
                        <a:pt x="8" y="57"/>
                      </a:cubicBezTo>
                      <a:cubicBezTo>
                        <a:pt x="8" y="57"/>
                        <a:pt x="8" y="57"/>
                        <a:pt x="8" y="57"/>
                      </a:cubicBezTo>
                      <a:cubicBezTo>
                        <a:pt x="8" y="58"/>
                        <a:pt x="8" y="58"/>
                        <a:pt x="8" y="58"/>
                      </a:cubicBezTo>
                      <a:cubicBezTo>
                        <a:pt x="8" y="58"/>
                        <a:pt x="8" y="58"/>
                        <a:pt x="8" y="58"/>
                      </a:cubicBezTo>
                      <a:cubicBezTo>
                        <a:pt x="8" y="59"/>
                        <a:pt x="8" y="59"/>
                        <a:pt x="8" y="59"/>
                      </a:cubicBezTo>
                      <a:cubicBezTo>
                        <a:pt x="8" y="59"/>
                        <a:pt x="8" y="59"/>
                        <a:pt x="8" y="59"/>
                      </a:cubicBezTo>
                      <a:cubicBezTo>
                        <a:pt x="8" y="59"/>
                        <a:pt x="8" y="59"/>
                        <a:pt x="8" y="59"/>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10" y="62"/>
                        <a:pt x="10" y="62"/>
                        <a:pt x="10" y="62"/>
                      </a:cubicBezTo>
                      <a:cubicBezTo>
                        <a:pt x="10" y="62"/>
                        <a:pt x="10" y="62"/>
                        <a:pt x="10" y="62"/>
                      </a:cubicBezTo>
                      <a:cubicBezTo>
                        <a:pt x="10" y="63"/>
                        <a:pt x="10" y="63"/>
                        <a:pt x="10" y="63"/>
                      </a:cubicBezTo>
                      <a:cubicBezTo>
                        <a:pt x="10" y="63"/>
                        <a:pt x="10" y="63"/>
                        <a:pt x="10" y="63"/>
                      </a:cubicBezTo>
                      <a:cubicBezTo>
                        <a:pt x="10" y="64"/>
                        <a:pt x="10" y="64"/>
                        <a:pt x="10" y="64"/>
                      </a:cubicBezTo>
                      <a:cubicBezTo>
                        <a:pt x="11" y="65"/>
                        <a:pt x="11" y="65"/>
                        <a:pt x="11" y="65"/>
                      </a:cubicBezTo>
                      <a:cubicBezTo>
                        <a:pt x="11" y="65"/>
                        <a:pt x="11" y="65"/>
                        <a:pt x="11" y="65"/>
                      </a:cubicBezTo>
                      <a:cubicBezTo>
                        <a:pt x="11" y="65"/>
                        <a:pt x="11" y="65"/>
                        <a:pt x="11" y="65"/>
                      </a:cubicBezTo>
                      <a:cubicBezTo>
                        <a:pt x="11" y="66"/>
                        <a:pt x="11" y="66"/>
                        <a:pt x="11" y="66"/>
                      </a:cubicBezTo>
                      <a:cubicBezTo>
                        <a:pt x="11" y="66"/>
                        <a:pt x="11" y="66"/>
                        <a:pt x="11" y="66"/>
                      </a:cubicBezTo>
                      <a:cubicBezTo>
                        <a:pt x="11" y="66"/>
                        <a:pt x="11" y="66"/>
                        <a:pt x="11" y="66"/>
                      </a:cubicBezTo>
                      <a:cubicBezTo>
                        <a:pt x="11" y="66"/>
                        <a:pt x="11" y="66"/>
                        <a:pt x="11" y="66"/>
                      </a:cubicBezTo>
                      <a:cubicBezTo>
                        <a:pt x="11" y="66"/>
                        <a:pt x="11" y="66"/>
                        <a:pt x="11" y="66"/>
                      </a:cubicBezTo>
                      <a:cubicBezTo>
                        <a:pt x="11" y="67"/>
                        <a:pt x="11" y="67"/>
                        <a:pt x="11" y="67"/>
                      </a:cubicBezTo>
                      <a:cubicBezTo>
                        <a:pt x="11" y="67"/>
                        <a:pt x="11" y="67"/>
                        <a:pt x="11" y="67"/>
                      </a:cubicBezTo>
                      <a:cubicBezTo>
                        <a:pt x="11" y="68"/>
                        <a:pt x="11" y="68"/>
                        <a:pt x="11" y="68"/>
                      </a:cubicBezTo>
                      <a:cubicBezTo>
                        <a:pt x="11" y="68"/>
                        <a:pt x="11" y="68"/>
                        <a:pt x="11" y="68"/>
                      </a:cubicBezTo>
                      <a:cubicBezTo>
                        <a:pt x="11" y="69"/>
                        <a:pt x="11" y="69"/>
                        <a:pt x="11" y="69"/>
                      </a:cubicBezTo>
                      <a:cubicBezTo>
                        <a:pt x="11" y="70"/>
                        <a:pt x="11" y="70"/>
                        <a:pt x="11" y="70"/>
                      </a:cubicBezTo>
                      <a:cubicBezTo>
                        <a:pt x="11" y="71"/>
                        <a:pt x="11" y="71"/>
                        <a:pt x="11" y="71"/>
                      </a:cubicBezTo>
                      <a:cubicBezTo>
                        <a:pt x="11" y="71"/>
                        <a:pt x="11" y="71"/>
                        <a:pt x="11" y="71"/>
                      </a:cubicBezTo>
                      <a:cubicBezTo>
                        <a:pt x="11" y="71"/>
                        <a:pt x="11" y="71"/>
                        <a:pt x="11" y="71"/>
                      </a:cubicBezTo>
                      <a:cubicBezTo>
                        <a:pt x="11" y="71"/>
                        <a:pt x="11" y="71"/>
                        <a:pt x="11" y="71"/>
                      </a:cubicBezTo>
                      <a:cubicBezTo>
                        <a:pt x="11" y="72"/>
                        <a:pt x="11" y="72"/>
                        <a:pt x="11" y="72"/>
                      </a:cubicBezTo>
                      <a:cubicBezTo>
                        <a:pt x="11" y="72"/>
                        <a:pt x="11" y="72"/>
                        <a:pt x="11" y="72"/>
                      </a:cubicBezTo>
                      <a:cubicBezTo>
                        <a:pt x="11" y="73"/>
                        <a:pt x="11" y="73"/>
                        <a:pt x="11" y="73"/>
                      </a:cubicBezTo>
                      <a:cubicBezTo>
                        <a:pt x="10" y="74"/>
                        <a:pt x="10" y="74"/>
                        <a:pt x="10" y="74"/>
                      </a:cubicBezTo>
                      <a:cubicBezTo>
                        <a:pt x="10" y="74"/>
                        <a:pt x="10" y="74"/>
                        <a:pt x="10" y="74"/>
                      </a:cubicBezTo>
                      <a:cubicBezTo>
                        <a:pt x="10" y="74"/>
                        <a:pt x="10" y="74"/>
                        <a:pt x="10" y="74"/>
                      </a:cubicBezTo>
                      <a:cubicBezTo>
                        <a:pt x="10" y="74"/>
                        <a:pt x="10" y="74"/>
                        <a:pt x="10" y="74"/>
                      </a:cubicBezTo>
                      <a:cubicBezTo>
                        <a:pt x="10" y="75"/>
                        <a:pt x="10" y="75"/>
                        <a:pt x="10" y="75"/>
                      </a:cubicBezTo>
                      <a:cubicBezTo>
                        <a:pt x="9" y="75"/>
                        <a:pt x="9" y="75"/>
                        <a:pt x="9" y="75"/>
                      </a:cubicBezTo>
                      <a:cubicBezTo>
                        <a:pt x="8" y="75"/>
                        <a:pt x="8" y="75"/>
                        <a:pt x="8" y="75"/>
                      </a:cubicBezTo>
                      <a:cubicBezTo>
                        <a:pt x="8" y="76"/>
                        <a:pt x="8" y="76"/>
                        <a:pt x="8" y="76"/>
                      </a:cubicBezTo>
                      <a:cubicBezTo>
                        <a:pt x="8" y="76"/>
                        <a:pt x="8" y="76"/>
                        <a:pt x="8" y="76"/>
                      </a:cubicBezTo>
                      <a:cubicBezTo>
                        <a:pt x="7" y="76"/>
                        <a:pt x="7" y="76"/>
                        <a:pt x="7" y="76"/>
                      </a:cubicBezTo>
                      <a:cubicBezTo>
                        <a:pt x="7" y="76"/>
                        <a:pt x="7" y="76"/>
                        <a:pt x="7" y="76"/>
                      </a:cubicBezTo>
                      <a:cubicBezTo>
                        <a:pt x="7" y="77"/>
                        <a:pt x="7" y="77"/>
                        <a:pt x="7" y="77"/>
                      </a:cubicBezTo>
                      <a:cubicBezTo>
                        <a:pt x="7" y="77"/>
                        <a:pt x="7" y="77"/>
                        <a:pt x="7" y="77"/>
                      </a:cubicBezTo>
                      <a:cubicBezTo>
                        <a:pt x="8" y="78"/>
                        <a:pt x="8" y="78"/>
                        <a:pt x="8" y="78"/>
                      </a:cubicBezTo>
                      <a:cubicBezTo>
                        <a:pt x="8" y="79"/>
                        <a:pt x="8" y="79"/>
                        <a:pt x="8" y="79"/>
                      </a:cubicBezTo>
                      <a:cubicBezTo>
                        <a:pt x="9" y="79"/>
                        <a:pt x="9" y="79"/>
                        <a:pt x="9" y="79"/>
                      </a:cubicBezTo>
                      <a:cubicBezTo>
                        <a:pt x="9" y="80"/>
                        <a:pt x="9" y="80"/>
                        <a:pt x="9" y="80"/>
                      </a:cubicBezTo>
                      <a:cubicBezTo>
                        <a:pt x="9" y="81"/>
                        <a:pt x="9" y="81"/>
                        <a:pt x="9" y="81"/>
                      </a:cubicBezTo>
                      <a:cubicBezTo>
                        <a:pt x="10" y="81"/>
                        <a:pt x="10" y="81"/>
                        <a:pt x="10" y="81"/>
                      </a:cubicBezTo>
                      <a:cubicBezTo>
                        <a:pt x="11" y="81"/>
                        <a:pt x="11" y="81"/>
                        <a:pt x="11" y="81"/>
                      </a:cubicBezTo>
                      <a:cubicBezTo>
                        <a:pt x="11" y="81"/>
                        <a:pt x="11" y="81"/>
                        <a:pt x="11" y="81"/>
                      </a:cubicBezTo>
                      <a:cubicBezTo>
                        <a:pt x="12" y="82"/>
                        <a:pt x="12" y="82"/>
                        <a:pt x="12" y="82"/>
                      </a:cubicBezTo>
                      <a:cubicBezTo>
                        <a:pt x="12" y="82"/>
                        <a:pt x="12" y="82"/>
                        <a:pt x="12" y="82"/>
                      </a:cubicBezTo>
                      <a:cubicBezTo>
                        <a:pt x="12" y="82"/>
                        <a:pt x="12" y="82"/>
                        <a:pt x="12" y="82"/>
                      </a:cubicBezTo>
                      <a:cubicBezTo>
                        <a:pt x="13" y="82"/>
                        <a:pt x="13" y="82"/>
                        <a:pt x="13" y="82"/>
                      </a:cubicBezTo>
                      <a:cubicBezTo>
                        <a:pt x="13" y="83"/>
                        <a:pt x="13" y="83"/>
                        <a:pt x="13" y="83"/>
                      </a:cubicBezTo>
                      <a:cubicBezTo>
                        <a:pt x="13" y="83"/>
                        <a:pt x="13" y="83"/>
                        <a:pt x="13" y="83"/>
                      </a:cubicBezTo>
                      <a:cubicBezTo>
                        <a:pt x="13" y="83"/>
                        <a:pt x="13" y="83"/>
                        <a:pt x="13" y="83"/>
                      </a:cubicBezTo>
                      <a:cubicBezTo>
                        <a:pt x="13" y="83"/>
                        <a:pt x="13" y="83"/>
                        <a:pt x="13" y="83"/>
                      </a:cubicBezTo>
                      <a:cubicBezTo>
                        <a:pt x="13" y="95"/>
                        <a:pt x="14" y="107"/>
                        <a:pt x="14" y="119"/>
                      </a:cubicBezTo>
                      <a:cubicBezTo>
                        <a:pt x="39" y="118"/>
                        <a:pt x="65" y="117"/>
                        <a:pt x="90" y="115"/>
                      </a:cubicBezTo>
                      <a:cubicBezTo>
                        <a:pt x="90" y="115"/>
                        <a:pt x="90" y="115"/>
                        <a:pt x="90" y="115"/>
                      </a:cubicBezTo>
                      <a:cubicBezTo>
                        <a:pt x="90" y="114"/>
                        <a:pt x="90" y="114"/>
                        <a:pt x="90" y="114"/>
                      </a:cubicBezTo>
                      <a:cubicBezTo>
                        <a:pt x="90" y="114"/>
                        <a:pt x="90" y="114"/>
                        <a:pt x="90" y="114"/>
                      </a:cubicBezTo>
                      <a:cubicBezTo>
                        <a:pt x="90" y="114"/>
                        <a:pt x="90" y="114"/>
                        <a:pt x="90" y="114"/>
                      </a:cubicBezTo>
                      <a:cubicBezTo>
                        <a:pt x="90" y="113"/>
                        <a:pt x="90" y="113"/>
                        <a:pt x="90" y="113"/>
                      </a:cubicBezTo>
                      <a:cubicBezTo>
                        <a:pt x="90" y="113"/>
                        <a:pt x="90" y="113"/>
                        <a:pt x="90" y="113"/>
                      </a:cubicBezTo>
                      <a:cubicBezTo>
                        <a:pt x="90" y="112"/>
                        <a:pt x="90" y="112"/>
                        <a:pt x="90" y="112"/>
                      </a:cubicBezTo>
                      <a:cubicBezTo>
                        <a:pt x="89" y="112"/>
                        <a:pt x="89" y="112"/>
                        <a:pt x="89" y="112"/>
                      </a:cubicBezTo>
                      <a:cubicBezTo>
                        <a:pt x="89" y="112"/>
                        <a:pt x="89" y="112"/>
                        <a:pt x="89" y="112"/>
                      </a:cubicBezTo>
                      <a:cubicBezTo>
                        <a:pt x="89" y="111"/>
                        <a:pt x="89" y="111"/>
                        <a:pt x="89" y="111"/>
                      </a:cubicBezTo>
                      <a:cubicBezTo>
                        <a:pt x="89" y="110"/>
                        <a:pt x="89" y="110"/>
                        <a:pt x="89" y="110"/>
                      </a:cubicBezTo>
                      <a:cubicBezTo>
                        <a:pt x="89" y="110"/>
                        <a:pt x="89" y="110"/>
                        <a:pt x="89" y="110"/>
                      </a:cubicBezTo>
                      <a:cubicBezTo>
                        <a:pt x="89" y="110"/>
                        <a:pt x="89" y="110"/>
                        <a:pt x="89" y="110"/>
                      </a:cubicBezTo>
                      <a:cubicBezTo>
                        <a:pt x="89" y="110"/>
                        <a:pt x="89" y="110"/>
                        <a:pt x="89" y="110"/>
                      </a:cubicBezTo>
                      <a:cubicBezTo>
                        <a:pt x="89" y="109"/>
                        <a:pt x="89" y="109"/>
                        <a:pt x="89" y="109"/>
                      </a:cubicBezTo>
                      <a:cubicBezTo>
                        <a:pt x="89" y="109"/>
                        <a:pt x="89" y="109"/>
                        <a:pt x="89" y="109"/>
                      </a:cubicBezTo>
                      <a:cubicBezTo>
                        <a:pt x="89" y="109"/>
                        <a:pt x="89" y="109"/>
                        <a:pt x="89" y="109"/>
                      </a:cubicBezTo>
                      <a:cubicBezTo>
                        <a:pt x="89" y="109"/>
                        <a:pt x="89" y="109"/>
                        <a:pt x="89" y="109"/>
                      </a:cubicBezTo>
                      <a:cubicBezTo>
                        <a:pt x="89" y="109"/>
                        <a:pt x="89" y="109"/>
                        <a:pt x="89" y="109"/>
                      </a:cubicBezTo>
                      <a:cubicBezTo>
                        <a:pt x="89" y="108"/>
                        <a:pt x="89" y="108"/>
                        <a:pt x="89" y="108"/>
                      </a:cubicBezTo>
                      <a:cubicBezTo>
                        <a:pt x="89" y="108"/>
                        <a:pt x="89" y="108"/>
                        <a:pt x="89" y="108"/>
                      </a:cubicBezTo>
                      <a:cubicBezTo>
                        <a:pt x="89" y="107"/>
                        <a:pt x="89" y="107"/>
                        <a:pt x="89" y="107"/>
                      </a:cubicBezTo>
                      <a:cubicBezTo>
                        <a:pt x="88" y="107"/>
                        <a:pt x="88" y="107"/>
                        <a:pt x="88" y="107"/>
                      </a:cubicBezTo>
                      <a:cubicBezTo>
                        <a:pt x="88" y="107"/>
                        <a:pt x="88" y="107"/>
                        <a:pt x="88" y="107"/>
                      </a:cubicBezTo>
                      <a:cubicBezTo>
                        <a:pt x="88" y="107"/>
                        <a:pt x="88" y="107"/>
                        <a:pt x="88" y="107"/>
                      </a:cubicBezTo>
                      <a:cubicBezTo>
                        <a:pt x="88" y="106"/>
                        <a:pt x="88" y="106"/>
                        <a:pt x="88" y="106"/>
                      </a:cubicBezTo>
                      <a:cubicBezTo>
                        <a:pt x="87" y="106"/>
                        <a:pt x="87" y="106"/>
                        <a:pt x="87" y="106"/>
                      </a:cubicBezTo>
                      <a:cubicBezTo>
                        <a:pt x="87" y="106"/>
                        <a:pt x="87" y="106"/>
                        <a:pt x="87" y="106"/>
                      </a:cubicBezTo>
                      <a:cubicBezTo>
                        <a:pt x="87" y="106"/>
                        <a:pt x="87" y="106"/>
                        <a:pt x="87" y="106"/>
                      </a:cubicBezTo>
                      <a:cubicBezTo>
                        <a:pt x="87" y="105"/>
                        <a:pt x="87" y="105"/>
                        <a:pt x="87" y="105"/>
                      </a:cubicBezTo>
                      <a:cubicBezTo>
                        <a:pt x="87" y="105"/>
                        <a:pt x="87" y="105"/>
                        <a:pt x="87" y="105"/>
                      </a:cubicBezTo>
                      <a:cubicBezTo>
                        <a:pt x="87" y="105"/>
                        <a:pt x="87" y="105"/>
                        <a:pt x="87" y="105"/>
                      </a:cubicBezTo>
                      <a:cubicBezTo>
                        <a:pt x="87" y="105"/>
                        <a:pt x="87" y="105"/>
                        <a:pt x="87" y="105"/>
                      </a:cubicBezTo>
                      <a:cubicBezTo>
                        <a:pt x="87" y="105"/>
                        <a:pt x="87" y="105"/>
                        <a:pt x="87" y="105"/>
                      </a:cubicBezTo>
                      <a:cubicBezTo>
                        <a:pt x="86" y="105"/>
                        <a:pt x="86" y="105"/>
                        <a:pt x="86" y="105"/>
                      </a:cubicBezTo>
                      <a:cubicBezTo>
                        <a:pt x="86" y="105"/>
                        <a:pt x="86" y="105"/>
                        <a:pt x="86" y="105"/>
                      </a:cubicBezTo>
                      <a:cubicBezTo>
                        <a:pt x="86" y="105"/>
                        <a:pt x="86" y="105"/>
                        <a:pt x="86" y="105"/>
                      </a:cubicBezTo>
                      <a:cubicBezTo>
                        <a:pt x="86" y="105"/>
                        <a:pt x="86" y="105"/>
                        <a:pt x="86" y="105"/>
                      </a:cubicBezTo>
                      <a:cubicBezTo>
                        <a:pt x="85" y="104"/>
                        <a:pt x="85" y="104"/>
                        <a:pt x="85" y="104"/>
                      </a:cubicBezTo>
                      <a:cubicBezTo>
                        <a:pt x="85" y="104"/>
                        <a:pt x="85" y="104"/>
                        <a:pt x="85" y="104"/>
                      </a:cubicBezTo>
                      <a:cubicBezTo>
                        <a:pt x="83" y="104"/>
                        <a:pt x="83" y="104"/>
                        <a:pt x="83" y="104"/>
                      </a:cubicBezTo>
                      <a:cubicBezTo>
                        <a:pt x="83" y="104"/>
                        <a:pt x="83" y="104"/>
                        <a:pt x="83" y="104"/>
                      </a:cubicBezTo>
                      <a:cubicBezTo>
                        <a:pt x="83" y="104"/>
                        <a:pt x="83" y="104"/>
                        <a:pt x="83" y="104"/>
                      </a:cubicBezTo>
                      <a:cubicBezTo>
                        <a:pt x="81" y="103"/>
                        <a:pt x="81" y="103"/>
                        <a:pt x="81" y="103"/>
                      </a:cubicBezTo>
                      <a:cubicBezTo>
                        <a:pt x="80" y="102"/>
                        <a:pt x="80" y="102"/>
                        <a:pt x="80" y="102"/>
                      </a:cubicBezTo>
                      <a:cubicBezTo>
                        <a:pt x="80" y="102"/>
                        <a:pt x="80" y="102"/>
                        <a:pt x="80" y="102"/>
                      </a:cubicBezTo>
                      <a:cubicBezTo>
                        <a:pt x="79" y="100"/>
                        <a:pt x="79" y="100"/>
                        <a:pt x="79" y="100"/>
                      </a:cubicBezTo>
                      <a:cubicBezTo>
                        <a:pt x="78" y="99"/>
                        <a:pt x="78" y="99"/>
                        <a:pt x="78" y="99"/>
                      </a:cubicBezTo>
                      <a:cubicBezTo>
                        <a:pt x="76" y="97"/>
                        <a:pt x="76" y="97"/>
                        <a:pt x="76" y="97"/>
                      </a:cubicBezTo>
                      <a:cubicBezTo>
                        <a:pt x="75" y="97"/>
                        <a:pt x="75" y="97"/>
                        <a:pt x="75" y="97"/>
                      </a:cubicBezTo>
                      <a:cubicBezTo>
                        <a:pt x="74" y="97"/>
                        <a:pt x="74" y="97"/>
                        <a:pt x="74" y="97"/>
                      </a:cubicBezTo>
                      <a:cubicBezTo>
                        <a:pt x="73" y="97"/>
                        <a:pt x="73" y="97"/>
                        <a:pt x="73" y="97"/>
                      </a:cubicBezTo>
                      <a:cubicBezTo>
                        <a:pt x="73" y="97"/>
                        <a:pt x="73" y="97"/>
                        <a:pt x="73" y="97"/>
                      </a:cubicBezTo>
                      <a:cubicBezTo>
                        <a:pt x="73" y="96"/>
                        <a:pt x="73" y="96"/>
                        <a:pt x="73" y="96"/>
                      </a:cubicBezTo>
                      <a:cubicBezTo>
                        <a:pt x="73" y="96"/>
                        <a:pt x="73" y="96"/>
                        <a:pt x="73" y="96"/>
                      </a:cubicBezTo>
                      <a:cubicBezTo>
                        <a:pt x="72" y="95"/>
                        <a:pt x="72" y="95"/>
                        <a:pt x="72" y="95"/>
                      </a:cubicBezTo>
                      <a:cubicBezTo>
                        <a:pt x="72" y="95"/>
                        <a:pt x="72" y="95"/>
                        <a:pt x="72" y="95"/>
                      </a:cubicBezTo>
                      <a:cubicBezTo>
                        <a:pt x="71" y="95"/>
                        <a:pt x="71" y="95"/>
                        <a:pt x="71" y="95"/>
                      </a:cubicBezTo>
                      <a:cubicBezTo>
                        <a:pt x="69" y="94"/>
                        <a:pt x="69" y="94"/>
                        <a:pt x="69" y="94"/>
                      </a:cubicBezTo>
                      <a:cubicBezTo>
                        <a:pt x="68" y="94"/>
                        <a:pt x="68" y="94"/>
                        <a:pt x="68" y="94"/>
                      </a:cubicBezTo>
                      <a:cubicBezTo>
                        <a:pt x="68" y="94"/>
                        <a:pt x="68" y="94"/>
                        <a:pt x="68" y="94"/>
                      </a:cubicBezTo>
                      <a:cubicBezTo>
                        <a:pt x="68" y="94"/>
                        <a:pt x="68" y="94"/>
                        <a:pt x="68" y="94"/>
                      </a:cubicBezTo>
                      <a:cubicBezTo>
                        <a:pt x="68" y="94"/>
                        <a:pt x="68" y="94"/>
                        <a:pt x="68" y="94"/>
                      </a:cubicBezTo>
                      <a:cubicBezTo>
                        <a:pt x="68" y="93"/>
                        <a:pt x="68" y="93"/>
                        <a:pt x="68" y="93"/>
                      </a:cubicBezTo>
                      <a:cubicBezTo>
                        <a:pt x="67" y="92"/>
                        <a:pt x="67" y="92"/>
                        <a:pt x="67" y="92"/>
                      </a:cubicBezTo>
                      <a:cubicBezTo>
                        <a:pt x="66" y="92"/>
                        <a:pt x="66" y="92"/>
                        <a:pt x="66" y="92"/>
                      </a:cubicBezTo>
                      <a:cubicBezTo>
                        <a:pt x="65" y="92"/>
                        <a:pt x="65" y="92"/>
                        <a:pt x="65" y="92"/>
                      </a:cubicBezTo>
                      <a:cubicBezTo>
                        <a:pt x="66" y="90"/>
                        <a:pt x="66" y="90"/>
                        <a:pt x="66" y="90"/>
                      </a:cubicBezTo>
                      <a:cubicBezTo>
                        <a:pt x="66" y="90"/>
                        <a:pt x="66" y="90"/>
                        <a:pt x="66" y="90"/>
                      </a:cubicBezTo>
                      <a:cubicBezTo>
                        <a:pt x="66" y="89"/>
                        <a:pt x="66" y="89"/>
                        <a:pt x="66" y="89"/>
                      </a:cubicBezTo>
                      <a:cubicBezTo>
                        <a:pt x="66" y="89"/>
                        <a:pt x="66" y="89"/>
                        <a:pt x="66" y="89"/>
                      </a:cubicBezTo>
                      <a:cubicBezTo>
                        <a:pt x="66" y="89"/>
                        <a:pt x="66" y="89"/>
                        <a:pt x="66" y="89"/>
                      </a:cubicBezTo>
                      <a:cubicBezTo>
                        <a:pt x="66" y="88"/>
                        <a:pt x="66" y="88"/>
                        <a:pt x="66" y="88"/>
                      </a:cubicBezTo>
                      <a:cubicBezTo>
                        <a:pt x="66" y="88"/>
                        <a:pt x="66" y="88"/>
                        <a:pt x="66" y="88"/>
                      </a:cubicBezTo>
                      <a:cubicBezTo>
                        <a:pt x="66" y="87"/>
                        <a:pt x="66" y="87"/>
                        <a:pt x="66" y="87"/>
                      </a:cubicBezTo>
                      <a:cubicBezTo>
                        <a:pt x="66" y="86"/>
                        <a:pt x="66" y="86"/>
                        <a:pt x="66" y="86"/>
                      </a:cubicBezTo>
                      <a:cubicBezTo>
                        <a:pt x="65" y="86"/>
                        <a:pt x="65" y="86"/>
                        <a:pt x="65" y="86"/>
                      </a:cubicBezTo>
                      <a:cubicBezTo>
                        <a:pt x="65" y="85"/>
                        <a:pt x="65" y="85"/>
                        <a:pt x="65" y="85"/>
                      </a:cubicBezTo>
                      <a:cubicBezTo>
                        <a:pt x="65" y="85"/>
                        <a:pt x="65" y="85"/>
                        <a:pt x="65" y="85"/>
                      </a:cubicBezTo>
                      <a:cubicBezTo>
                        <a:pt x="66" y="85"/>
                        <a:pt x="66" y="85"/>
                        <a:pt x="66" y="85"/>
                      </a:cubicBezTo>
                      <a:cubicBezTo>
                        <a:pt x="66" y="85"/>
                        <a:pt x="66" y="85"/>
                        <a:pt x="66" y="85"/>
                      </a:cubicBezTo>
                      <a:cubicBezTo>
                        <a:pt x="66" y="84"/>
                        <a:pt x="66" y="84"/>
                        <a:pt x="66" y="84"/>
                      </a:cubicBezTo>
                      <a:cubicBezTo>
                        <a:pt x="66" y="84"/>
                        <a:pt x="66" y="84"/>
                        <a:pt x="66" y="84"/>
                      </a:cubicBezTo>
                      <a:cubicBezTo>
                        <a:pt x="65" y="83"/>
                        <a:pt x="65" y="83"/>
                        <a:pt x="65" y="83"/>
                      </a:cubicBezTo>
                      <a:cubicBezTo>
                        <a:pt x="65" y="83"/>
                        <a:pt x="65" y="83"/>
                        <a:pt x="65" y="83"/>
                      </a:cubicBezTo>
                      <a:cubicBezTo>
                        <a:pt x="65" y="83"/>
                        <a:pt x="65" y="83"/>
                        <a:pt x="65" y="83"/>
                      </a:cubicBezTo>
                      <a:cubicBezTo>
                        <a:pt x="65" y="82"/>
                        <a:pt x="65" y="82"/>
                        <a:pt x="65" y="82"/>
                      </a:cubicBezTo>
                      <a:cubicBezTo>
                        <a:pt x="65" y="81"/>
                        <a:pt x="65" y="81"/>
                        <a:pt x="65" y="81"/>
                      </a:cubicBezTo>
                      <a:cubicBezTo>
                        <a:pt x="65" y="81"/>
                        <a:pt x="65" y="81"/>
                        <a:pt x="65" y="81"/>
                      </a:cubicBezTo>
                      <a:cubicBezTo>
                        <a:pt x="66" y="81"/>
                        <a:pt x="66" y="81"/>
                        <a:pt x="66" y="81"/>
                      </a:cubicBezTo>
                      <a:cubicBezTo>
                        <a:pt x="66" y="80"/>
                        <a:pt x="66" y="80"/>
                        <a:pt x="66" y="80"/>
                      </a:cubicBezTo>
                      <a:cubicBezTo>
                        <a:pt x="66" y="80"/>
                        <a:pt x="66" y="80"/>
                        <a:pt x="66" y="80"/>
                      </a:cubicBezTo>
                      <a:cubicBezTo>
                        <a:pt x="66" y="80"/>
                        <a:pt x="66" y="80"/>
                        <a:pt x="66" y="80"/>
                      </a:cubicBezTo>
                      <a:cubicBezTo>
                        <a:pt x="66" y="80"/>
                        <a:pt x="66" y="79"/>
                        <a:pt x="66" y="79"/>
                      </a:cubicBezTo>
                      <a:cubicBezTo>
                        <a:pt x="67" y="78"/>
                        <a:pt x="67" y="78"/>
                        <a:pt x="67" y="78"/>
                      </a:cubicBezTo>
                      <a:cubicBezTo>
                        <a:pt x="67" y="78"/>
                        <a:pt x="67" y="78"/>
                        <a:pt x="67" y="78"/>
                      </a:cubicBezTo>
                      <a:cubicBezTo>
                        <a:pt x="67" y="78"/>
                        <a:pt x="67" y="78"/>
                        <a:pt x="67" y="78"/>
                      </a:cubicBezTo>
                      <a:cubicBezTo>
                        <a:pt x="66" y="77"/>
                        <a:pt x="66" y="77"/>
                        <a:pt x="66" y="77"/>
                      </a:cubicBezTo>
                      <a:cubicBezTo>
                        <a:pt x="66" y="77"/>
                        <a:pt x="66" y="77"/>
                        <a:pt x="66" y="77"/>
                      </a:cubicBezTo>
                      <a:cubicBezTo>
                        <a:pt x="66" y="77"/>
                        <a:pt x="66" y="77"/>
                        <a:pt x="66" y="77"/>
                      </a:cubicBezTo>
                      <a:cubicBezTo>
                        <a:pt x="66" y="76"/>
                        <a:pt x="66" y="76"/>
                        <a:pt x="66" y="76"/>
                      </a:cubicBezTo>
                      <a:cubicBezTo>
                        <a:pt x="65" y="76"/>
                        <a:pt x="65" y="76"/>
                        <a:pt x="65" y="76"/>
                      </a:cubicBezTo>
                      <a:cubicBezTo>
                        <a:pt x="65" y="75"/>
                        <a:pt x="65" y="75"/>
                        <a:pt x="65" y="75"/>
                      </a:cubicBezTo>
                      <a:cubicBezTo>
                        <a:pt x="65" y="75"/>
                        <a:pt x="65" y="75"/>
                        <a:pt x="65" y="75"/>
                      </a:cubicBezTo>
                      <a:cubicBezTo>
                        <a:pt x="64" y="75"/>
                        <a:pt x="64" y="75"/>
                        <a:pt x="64" y="75"/>
                      </a:cubicBezTo>
                      <a:cubicBezTo>
                        <a:pt x="63" y="75"/>
                        <a:pt x="63" y="75"/>
                        <a:pt x="63" y="75"/>
                      </a:cubicBezTo>
                      <a:cubicBezTo>
                        <a:pt x="63" y="75"/>
                        <a:pt x="63" y="75"/>
                        <a:pt x="63" y="75"/>
                      </a:cubicBezTo>
                      <a:cubicBezTo>
                        <a:pt x="63" y="73"/>
                        <a:pt x="63" y="73"/>
                        <a:pt x="63" y="73"/>
                      </a:cubicBezTo>
                      <a:cubicBezTo>
                        <a:pt x="63" y="73"/>
                        <a:pt x="63" y="73"/>
                        <a:pt x="63" y="73"/>
                      </a:cubicBezTo>
                      <a:cubicBezTo>
                        <a:pt x="63" y="72"/>
                        <a:pt x="63" y="72"/>
                        <a:pt x="63" y="72"/>
                      </a:cubicBezTo>
                      <a:cubicBezTo>
                        <a:pt x="64" y="71"/>
                        <a:pt x="64" y="71"/>
                        <a:pt x="64" y="71"/>
                      </a:cubicBezTo>
                      <a:cubicBezTo>
                        <a:pt x="65" y="71"/>
                        <a:pt x="65" y="71"/>
                        <a:pt x="65" y="71"/>
                      </a:cubicBezTo>
                      <a:cubicBezTo>
                        <a:pt x="65" y="70"/>
                        <a:pt x="65" y="70"/>
                        <a:pt x="65" y="70"/>
                      </a:cubicBezTo>
                      <a:cubicBezTo>
                        <a:pt x="65" y="69"/>
                        <a:pt x="65" y="69"/>
                        <a:pt x="65" y="69"/>
                      </a:cubicBezTo>
                      <a:cubicBezTo>
                        <a:pt x="65" y="68"/>
                        <a:pt x="65" y="68"/>
                        <a:pt x="65" y="68"/>
                      </a:cubicBezTo>
                      <a:cubicBezTo>
                        <a:pt x="66" y="68"/>
                        <a:pt x="66" y="68"/>
                        <a:pt x="66" y="68"/>
                      </a:cubicBezTo>
                      <a:cubicBezTo>
                        <a:pt x="66" y="68"/>
                        <a:pt x="66" y="68"/>
                        <a:pt x="66" y="68"/>
                      </a:cubicBezTo>
                      <a:cubicBezTo>
                        <a:pt x="67" y="67"/>
                        <a:pt x="67" y="67"/>
                        <a:pt x="67" y="67"/>
                      </a:cubicBezTo>
                      <a:cubicBezTo>
                        <a:pt x="67" y="67"/>
                        <a:pt x="67" y="67"/>
                        <a:pt x="67" y="67"/>
                      </a:cubicBezTo>
                      <a:cubicBezTo>
                        <a:pt x="67" y="67"/>
                        <a:pt x="67" y="67"/>
                        <a:pt x="67" y="67"/>
                      </a:cubicBezTo>
                      <a:cubicBezTo>
                        <a:pt x="67" y="67"/>
                        <a:pt x="67" y="67"/>
                        <a:pt x="67" y="67"/>
                      </a:cubicBezTo>
                      <a:cubicBezTo>
                        <a:pt x="68" y="67"/>
                        <a:pt x="68" y="67"/>
                        <a:pt x="68" y="67"/>
                      </a:cubicBezTo>
                      <a:cubicBezTo>
                        <a:pt x="68" y="67"/>
                        <a:pt x="68" y="67"/>
                        <a:pt x="68" y="67"/>
                      </a:cubicBezTo>
                      <a:cubicBezTo>
                        <a:pt x="68" y="67"/>
                        <a:pt x="68" y="67"/>
                        <a:pt x="68" y="67"/>
                      </a:cubicBezTo>
                      <a:cubicBezTo>
                        <a:pt x="68" y="67"/>
                        <a:pt x="68" y="67"/>
                        <a:pt x="68" y="67"/>
                      </a:cubicBezTo>
                      <a:cubicBezTo>
                        <a:pt x="68" y="67"/>
                        <a:pt x="68" y="67"/>
                        <a:pt x="68" y="67"/>
                      </a:cubicBezTo>
                      <a:cubicBezTo>
                        <a:pt x="68" y="67"/>
                        <a:pt x="68" y="67"/>
                        <a:pt x="68" y="67"/>
                      </a:cubicBezTo>
                      <a:cubicBezTo>
                        <a:pt x="68" y="66"/>
                        <a:pt x="68" y="66"/>
                        <a:pt x="68" y="66"/>
                      </a:cubicBezTo>
                      <a:cubicBezTo>
                        <a:pt x="69" y="66"/>
                        <a:pt x="69" y="66"/>
                        <a:pt x="69" y="66"/>
                      </a:cubicBezTo>
                      <a:cubicBezTo>
                        <a:pt x="69" y="66"/>
                        <a:pt x="69" y="66"/>
                        <a:pt x="69" y="66"/>
                      </a:cubicBezTo>
                      <a:cubicBezTo>
                        <a:pt x="69" y="66"/>
                        <a:pt x="69" y="66"/>
                        <a:pt x="69" y="66"/>
                      </a:cubicBezTo>
                      <a:cubicBezTo>
                        <a:pt x="69" y="66"/>
                        <a:pt x="69" y="66"/>
                        <a:pt x="69" y="66"/>
                      </a:cubicBezTo>
                      <a:cubicBezTo>
                        <a:pt x="70" y="66"/>
                        <a:pt x="70" y="66"/>
                        <a:pt x="70" y="66"/>
                      </a:cubicBezTo>
                      <a:cubicBezTo>
                        <a:pt x="70" y="66"/>
                        <a:pt x="70" y="66"/>
                        <a:pt x="70" y="66"/>
                      </a:cubicBezTo>
                      <a:cubicBezTo>
                        <a:pt x="70" y="65"/>
                        <a:pt x="70" y="65"/>
                        <a:pt x="70" y="65"/>
                      </a:cubicBezTo>
                      <a:cubicBezTo>
                        <a:pt x="70" y="65"/>
                        <a:pt x="70" y="65"/>
                        <a:pt x="70" y="65"/>
                      </a:cubicBezTo>
                      <a:cubicBezTo>
                        <a:pt x="70" y="65"/>
                        <a:pt x="70" y="65"/>
                        <a:pt x="70" y="65"/>
                      </a:cubicBezTo>
                      <a:cubicBezTo>
                        <a:pt x="71" y="65"/>
                        <a:pt x="71" y="65"/>
                        <a:pt x="71" y="65"/>
                      </a:cubicBezTo>
                      <a:cubicBezTo>
                        <a:pt x="71" y="65"/>
                        <a:pt x="71" y="65"/>
                        <a:pt x="71" y="65"/>
                      </a:cubicBezTo>
                      <a:cubicBezTo>
                        <a:pt x="71" y="64"/>
                        <a:pt x="71" y="64"/>
                        <a:pt x="71" y="64"/>
                      </a:cubicBezTo>
                      <a:cubicBezTo>
                        <a:pt x="71" y="61"/>
                        <a:pt x="70" y="57"/>
                        <a:pt x="70" y="53"/>
                      </a:cubicBezTo>
                      <a:cubicBezTo>
                        <a:pt x="70" y="53"/>
                        <a:pt x="70" y="53"/>
                        <a:pt x="70" y="53"/>
                      </a:cubicBezTo>
                      <a:cubicBezTo>
                        <a:pt x="70" y="53"/>
                        <a:pt x="70" y="53"/>
                        <a:pt x="70" y="53"/>
                      </a:cubicBezTo>
                      <a:cubicBezTo>
                        <a:pt x="70" y="53"/>
                        <a:pt x="70" y="53"/>
                        <a:pt x="70" y="53"/>
                      </a:cubicBezTo>
                      <a:cubicBezTo>
                        <a:pt x="71" y="53"/>
                        <a:pt x="71" y="53"/>
                        <a:pt x="71" y="53"/>
                      </a:cubicBezTo>
                      <a:cubicBezTo>
                        <a:pt x="71" y="53"/>
                        <a:pt x="71" y="53"/>
                        <a:pt x="71" y="53"/>
                      </a:cubicBezTo>
                      <a:cubicBezTo>
                        <a:pt x="71" y="53"/>
                        <a:pt x="71" y="53"/>
                        <a:pt x="71" y="53"/>
                      </a:cubicBezTo>
                      <a:cubicBezTo>
                        <a:pt x="71" y="53"/>
                        <a:pt x="71" y="53"/>
                        <a:pt x="71" y="53"/>
                      </a:cubicBezTo>
                      <a:cubicBezTo>
                        <a:pt x="71" y="53"/>
                        <a:pt x="71" y="53"/>
                        <a:pt x="71" y="53"/>
                      </a:cubicBezTo>
                      <a:cubicBezTo>
                        <a:pt x="71" y="53"/>
                        <a:pt x="71" y="53"/>
                        <a:pt x="71" y="53"/>
                      </a:cubicBezTo>
                      <a:cubicBezTo>
                        <a:pt x="71" y="52"/>
                        <a:pt x="71" y="52"/>
                        <a:pt x="71" y="52"/>
                      </a:cubicBezTo>
                      <a:cubicBezTo>
                        <a:pt x="71" y="52"/>
                        <a:pt x="71" y="52"/>
                        <a:pt x="71" y="52"/>
                      </a:cubicBezTo>
                      <a:cubicBezTo>
                        <a:pt x="71" y="52"/>
                        <a:pt x="71" y="52"/>
                        <a:pt x="71" y="52"/>
                      </a:cubicBezTo>
                      <a:cubicBezTo>
                        <a:pt x="71" y="52"/>
                        <a:pt x="71" y="52"/>
                        <a:pt x="71" y="52"/>
                      </a:cubicBezTo>
                      <a:cubicBezTo>
                        <a:pt x="71" y="52"/>
                        <a:pt x="71" y="52"/>
                        <a:pt x="71" y="52"/>
                      </a:cubicBezTo>
                      <a:cubicBezTo>
                        <a:pt x="72" y="52"/>
                        <a:pt x="72" y="52"/>
                        <a:pt x="72" y="52"/>
                      </a:cubicBezTo>
                      <a:cubicBezTo>
                        <a:pt x="72" y="52"/>
                        <a:pt x="72" y="52"/>
                        <a:pt x="72" y="52"/>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3" y="50"/>
                        <a:pt x="73" y="50"/>
                        <a:pt x="73" y="50"/>
                      </a:cubicBezTo>
                      <a:cubicBezTo>
                        <a:pt x="72" y="50"/>
                        <a:pt x="72" y="50"/>
                        <a:pt x="72" y="50"/>
                      </a:cubicBezTo>
                      <a:cubicBezTo>
                        <a:pt x="73" y="50"/>
                        <a:pt x="73" y="50"/>
                        <a:pt x="73" y="50"/>
                      </a:cubicBezTo>
                      <a:cubicBezTo>
                        <a:pt x="73" y="49"/>
                        <a:pt x="73" y="49"/>
                        <a:pt x="73" y="49"/>
                      </a:cubicBezTo>
                      <a:cubicBezTo>
                        <a:pt x="75" y="48"/>
                        <a:pt x="75" y="48"/>
                        <a:pt x="75" y="48"/>
                      </a:cubicBezTo>
                      <a:cubicBezTo>
                        <a:pt x="75" y="47"/>
                        <a:pt x="75" y="47"/>
                        <a:pt x="75" y="47"/>
                      </a:cubicBezTo>
                      <a:cubicBezTo>
                        <a:pt x="76" y="47"/>
                        <a:pt x="76" y="47"/>
                        <a:pt x="76" y="47"/>
                      </a:cubicBezTo>
                      <a:cubicBezTo>
                        <a:pt x="77" y="46"/>
                        <a:pt x="77" y="46"/>
                        <a:pt x="77" y="46"/>
                      </a:cubicBezTo>
                      <a:cubicBezTo>
                        <a:pt x="77" y="46"/>
                        <a:pt x="77" y="46"/>
                        <a:pt x="77" y="46"/>
                      </a:cubicBezTo>
                      <a:cubicBezTo>
                        <a:pt x="78" y="45"/>
                        <a:pt x="78" y="45"/>
                        <a:pt x="78" y="45"/>
                      </a:cubicBezTo>
                      <a:cubicBezTo>
                        <a:pt x="78" y="45"/>
                        <a:pt x="78" y="45"/>
                        <a:pt x="78" y="45"/>
                      </a:cubicBezTo>
                      <a:cubicBezTo>
                        <a:pt x="79" y="45"/>
                        <a:pt x="79" y="45"/>
                        <a:pt x="79" y="45"/>
                      </a:cubicBezTo>
                      <a:cubicBezTo>
                        <a:pt x="79" y="44"/>
                        <a:pt x="79" y="44"/>
                        <a:pt x="79" y="44"/>
                      </a:cubicBezTo>
                      <a:cubicBezTo>
                        <a:pt x="79" y="44"/>
                        <a:pt x="79" y="44"/>
                        <a:pt x="79" y="44"/>
                      </a:cubicBezTo>
                      <a:cubicBezTo>
                        <a:pt x="79" y="44"/>
                        <a:pt x="79" y="44"/>
                        <a:pt x="79" y="44"/>
                      </a:cubicBezTo>
                      <a:cubicBezTo>
                        <a:pt x="79" y="44"/>
                        <a:pt x="79" y="44"/>
                        <a:pt x="79" y="44"/>
                      </a:cubicBezTo>
                      <a:cubicBezTo>
                        <a:pt x="79" y="44"/>
                        <a:pt x="79" y="44"/>
                        <a:pt x="79" y="44"/>
                      </a:cubicBezTo>
                      <a:cubicBezTo>
                        <a:pt x="79" y="44"/>
                        <a:pt x="79" y="44"/>
                        <a:pt x="79" y="44"/>
                      </a:cubicBezTo>
                      <a:cubicBezTo>
                        <a:pt x="79" y="43"/>
                        <a:pt x="79" y="43"/>
                        <a:pt x="79" y="43"/>
                      </a:cubicBezTo>
                      <a:cubicBezTo>
                        <a:pt x="80" y="43"/>
                        <a:pt x="80" y="43"/>
                        <a:pt x="80" y="43"/>
                      </a:cubicBezTo>
                      <a:cubicBezTo>
                        <a:pt x="82" y="40"/>
                        <a:pt x="85" y="37"/>
                        <a:pt x="87" y="35"/>
                      </a:cubicBezTo>
                      <a:cubicBezTo>
                        <a:pt x="87" y="34"/>
                        <a:pt x="87" y="34"/>
                        <a:pt x="87" y="34"/>
                      </a:cubicBezTo>
                      <a:cubicBezTo>
                        <a:pt x="89" y="32"/>
                        <a:pt x="89" y="32"/>
                        <a:pt x="89" y="32"/>
                      </a:cubicBezTo>
                      <a:cubicBezTo>
                        <a:pt x="93" y="30"/>
                        <a:pt x="93" y="30"/>
                        <a:pt x="93" y="30"/>
                      </a:cubicBezTo>
                      <a:cubicBezTo>
                        <a:pt x="95" y="29"/>
                        <a:pt x="95" y="29"/>
                        <a:pt x="95" y="29"/>
                      </a:cubicBezTo>
                      <a:cubicBezTo>
                        <a:pt x="95" y="29"/>
                        <a:pt x="95" y="29"/>
                        <a:pt x="95" y="29"/>
                      </a:cubicBezTo>
                      <a:cubicBezTo>
                        <a:pt x="96" y="29"/>
                        <a:pt x="96" y="29"/>
                        <a:pt x="96" y="29"/>
                      </a:cubicBezTo>
                      <a:cubicBezTo>
                        <a:pt x="96" y="28"/>
                        <a:pt x="96" y="28"/>
                        <a:pt x="96" y="28"/>
                      </a:cubicBezTo>
                      <a:cubicBezTo>
                        <a:pt x="99" y="27"/>
                        <a:pt x="99" y="27"/>
                        <a:pt x="99" y="27"/>
                      </a:cubicBezTo>
                      <a:cubicBezTo>
                        <a:pt x="103" y="24"/>
                        <a:pt x="103" y="24"/>
                        <a:pt x="103" y="24"/>
                      </a:cubicBezTo>
                      <a:cubicBezTo>
                        <a:pt x="103" y="24"/>
                        <a:pt x="103" y="24"/>
                        <a:pt x="103" y="24"/>
                      </a:cubicBezTo>
                      <a:cubicBezTo>
                        <a:pt x="104" y="23"/>
                        <a:pt x="104" y="23"/>
                        <a:pt x="104" y="23"/>
                      </a:cubicBezTo>
                      <a:cubicBezTo>
                        <a:pt x="104" y="23"/>
                        <a:pt x="104" y="23"/>
                        <a:pt x="104" y="23"/>
                      </a:cubicBezTo>
                      <a:cubicBezTo>
                        <a:pt x="104" y="23"/>
                        <a:pt x="104" y="23"/>
                        <a:pt x="104" y="23"/>
                      </a:cubicBezTo>
                      <a:cubicBezTo>
                        <a:pt x="105" y="23"/>
                        <a:pt x="105" y="23"/>
                        <a:pt x="105" y="23"/>
                      </a:cubicBezTo>
                      <a:cubicBezTo>
                        <a:pt x="105" y="23"/>
                        <a:pt x="105" y="23"/>
                        <a:pt x="105" y="23"/>
                      </a:cubicBezTo>
                      <a:cubicBezTo>
                        <a:pt x="105" y="23"/>
                        <a:pt x="105" y="23"/>
                        <a:pt x="105" y="23"/>
                      </a:cubicBezTo>
                      <a:cubicBezTo>
                        <a:pt x="105" y="23"/>
                        <a:pt x="105" y="23"/>
                        <a:pt x="105" y="23"/>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3" name="Freeform 359">
                  <a:extLst>
                    <a:ext uri="{FF2B5EF4-FFF2-40B4-BE49-F238E27FC236}">
                      <a16:creationId xmlns="" xmlns:a16="http://schemas.microsoft.com/office/drawing/2014/main" id="{5B63F070-892C-4708-86CD-D5E659837FCD}"/>
                    </a:ext>
                  </a:extLst>
                </p:cNvPr>
                <p:cNvSpPr>
                  <a:spLocks noEditPoints="1"/>
                </p:cNvSpPr>
                <p:nvPr/>
              </p:nvSpPr>
              <p:spPr bwMode="auto">
                <a:xfrm>
                  <a:off x="6169181" y="3264560"/>
                  <a:ext cx="644830" cy="660557"/>
                </a:xfrm>
                <a:custGeom>
                  <a:avLst/>
                  <a:gdLst>
                    <a:gd name="T0" fmla="*/ 26 w 123"/>
                    <a:gd name="T1" fmla="*/ 23 h 126"/>
                    <a:gd name="T2" fmla="*/ 32 w 123"/>
                    <a:gd name="T3" fmla="*/ 18 h 126"/>
                    <a:gd name="T4" fmla="*/ 30 w 123"/>
                    <a:gd name="T5" fmla="*/ 14 h 126"/>
                    <a:gd name="T6" fmla="*/ 15 w 123"/>
                    <a:gd name="T7" fmla="*/ 8 h 126"/>
                    <a:gd name="T8" fmla="*/ 24 w 123"/>
                    <a:gd name="T9" fmla="*/ 1 h 126"/>
                    <a:gd name="T10" fmla="*/ 64 w 123"/>
                    <a:gd name="T11" fmla="*/ 41 h 126"/>
                    <a:gd name="T12" fmla="*/ 78 w 123"/>
                    <a:gd name="T13" fmla="*/ 39 h 126"/>
                    <a:gd name="T14" fmla="*/ 83 w 123"/>
                    <a:gd name="T15" fmla="*/ 37 h 126"/>
                    <a:gd name="T16" fmla="*/ 91 w 123"/>
                    <a:gd name="T17" fmla="*/ 37 h 126"/>
                    <a:gd name="T18" fmla="*/ 90 w 123"/>
                    <a:gd name="T19" fmla="*/ 34 h 126"/>
                    <a:gd name="T20" fmla="*/ 88 w 123"/>
                    <a:gd name="T21" fmla="*/ 30 h 126"/>
                    <a:gd name="T22" fmla="*/ 80 w 123"/>
                    <a:gd name="T23" fmla="*/ 28 h 126"/>
                    <a:gd name="T24" fmla="*/ 76 w 123"/>
                    <a:gd name="T25" fmla="*/ 23 h 126"/>
                    <a:gd name="T26" fmla="*/ 53 w 123"/>
                    <a:gd name="T27" fmla="*/ 33 h 126"/>
                    <a:gd name="T28" fmla="*/ 47 w 123"/>
                    <a:gd name="T29" fmla="*/ 31 h 126"/>
                    <a:gd name="T30" fmla="*/ 39 w 123"/>
                    <a:gd name="T31" fmla="*/ 27 h 126"/>
                    <a:gd name="T32" fmla="*/ 29 w 123"/>
                    <a:gd name="T33" fmla="*/ 27 h 126"/>
                    <a:gd name="T34" fmla="*/ 27 w 123"/>
                    <a:gd name="T35" fmla="*/ 28 h 126"/>
                    <a:gd name="T36" fmla="*/ 24 w 123"/>
                    <a:gd name="T37" fmla="*/ 22 h 126"/>
                    <a:gd name="T38" fmla="*/ 9 w 123"/>
                    <a:gd name="T39" fmla="*/ 30 h 126"/>
                    <a:gd name="T40" fmla="*/ 2 w 123"/>
                    <a:gd name="T41" fmla="*/ 36 h 126"/>
                    <a:gd name="T42" fmla="*/ 25 w 123"/>
                    <a:gd name="T43" fmla="*/ 44 h 126"/>
                    <a:gd name="T44" fmla="*/ 30 w 123"/>
                    <a:gd name="T45" fmla="*/ 44 h 126"/>
                    <a:gd name="T46" fmla="*/ 34 w 123"/>
                    <a:gd name="T47" fmla="*/ 47 h 126"/>
                    <a:gd name="T48" fmla="*/ 38 w 123"/>
                    <a:gd name="T49" fmla="*/ 49 h 126"/>
                    <a:gd name="T50" fmla="*/ 39 w 123"/>
                    <a:gd name="T51" fmla="*/ 53 h 126"/>
                    <a:gd name="T52" fmla="*/ 40 w 123"/>
                    <a:gd name="T53" fmla="*/ 56 h 126"/>
                    <a:gd name="T54" fmla="*/ 42 w 123"/>
                    <a:gd name="T55" fmla="*/ 61 h 126"/>
                    <a:gd name="T56" fmla="*/ 49 w 123"/>
                    <a:gd name="T57" fmla="*/ 45 h 126"/>
                    <a:gd name="T58" fmla="*/ 52 w 123"/>
                    <a:gd name="T59" fmla="*/ 47 h 126"/>
                    <a:gd name="T60" fmla="*/ 56 w 123"/>
                    <a:gd name="T61" fmla="*/ 46 h 126"/>
                    <a:gd name="T62" fmla="*/ 55 w 123"/>
                    <a:gd name="T63" fmla="*/ 49 h 126"/>
                    <a:gd name="T64" fmla="*/ 58 w 123"/>
                    <a:gd name="T65" fmla="*/ 45 h 126"/>
                    <a:gd name="T66" fmla="*/ 95 w 123"/>
                    <a:gd name="T67" fmla="*/ 37 h 126"/>
                    <a:gd name="T68" fmla="*/ 95 w 123"/>
                    <a:gd name="T69" fmla="*/ 35 h 126"/>
                    <a:gd name="T70" fmla="*/ 86 w 123"/>
                    <a:gd name="T71" fmla="*/ 38 h 126"/>
                    <a:gd name="T72" fmla="*/ 53 w 123"/>
                    <a:gd name="T73" fmla="*/ 32 h 126"/>
                    <a:gd name="T74" fmla="*/ 114 w 123"/>
                    <a:gd name="T75" fmla="*/ 111 h 126"/>
                    <a:gd name="T76" fmla="*/ 65 w 123"/>
                    <a:gd name="T77" fmla="*/ 57 h 126"/>
                    <a:gd name="T78" fmla="*/ 114 w 123"/>
                    <a:gd name="T79" fmla="*/ 73 h 126"/>
                    <a:gd name="T80" fmla="*/ 106 w 123"/>
                    <a:gd name="T81" fmla="*/ 78 h 126"/>
                    <a:gd name="T82" fmla="*/ 98 w 123"/>
                    <a:gd name="T83" fmla="*/ 79 h 126"/>
                    <a:gd name="T84" fmla="*/ 103 w 123"/>
                    <a:gd name="T85" fmla="*/ 73 h 126"/>
                    <a:gd name="T86" fmla="*/ 105 w 123"/>
                    <a:gd name="T87" fmla="*/ 60 h 126"/>
                    <a:gd name="T88" fmla="*/ 102 w 123"/>
                    <a:gd name="T89" fmla="*/ 54 h 126"/>
                    <a:gd name="T90" fmla="*/ 102 w 123"/>
                    <a:gd name="T91" fmla="*/ 52 h 126"/>
                    <a:gd name="T92" fmla="*/ 91 w 123"/>
                    <a:gd name="T93" fmla="*/ 47 h 126"/>
                    <a:gd name="T94" fmla="*/ 78 w 123"/>
                    <a:gd name="T95" fmla="*/ 43 h 126"/>
                    <a:gd name="T96" fmla="*/ 74 w 123"/>
                    <a:gd name="T97" fmla="*/ 59 h 126"/>
                    <a:gd name="T98" fmla="*/ 72 w 123"/>
                    <a:gd name="T99" fmla="*/ 60 h 126"/>
                    <a:gd name="T100" fmla="*/ 71 w 123"/>
                    <a:gd name="T101" fmla="*/ 60 h 126"/>
                    <a:gd name="T102" fmla="*/ 68 w 123"/>
                    <a:gd name="T103" fmla="*/ 61 h 126"/>
                    <a:gd name="T104" fmla="*/ 65 w 123"/>
                    <a:gd name="T105" fmla="*/ 66 h 126"/>
                    <a:gd name="T106" fmla="*/ 61 w 123"/>
                    <a:gd name="T107" fmla="*/ 80 h 126"/>
                    <a:gd name="T108" fmla="*/ 66 w 123"/>
                    <a:gd name="T109" fmla="*/ 96 h 126"/>
                    <a:gd name="T110" fmla="*/ 62 w 123"/>
                    <a:gd name="T111" fmla="*/ 125 h 126"/>
                    <a:gd name="T112" fmla="*/ 112 w 123"/>
                    <a:gd name="T113" fmla="*/ 117 h 126"/>
                    <a:gd name="T114" fmla="*/ 114 w 123"/>
                    <a:gd name="T115" fmla="*/ 112 h 126"/>
                    <a:gd name="T116" fmla="*/ 122 w 123"/>
                    <a:gd name="T117" fmla="*/ 94 h 126"/>
                    <a:gd name="T118" fmla="*/ 70 w 123"/>
                    <a:gd name="T119" fmla="*/ 44 h 126"/>
                    <a:gd name="T120" fmla="*/ 85 w 123"/>
                    <a:gd name="T121" fmla="*/ 41 h 126"/>
                    <a:gd name="T122" fmla="*/ 71 w 123"/>
                    <a:gd name="T123" fmla="*/ 4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3" h="126">
                      <a:moveTo>
                        <a:pt x="24" y="20"/>
                      </a:moveTo>
                      <a:cubicBezTo>
                        <a:pt x="24" y="21"/>
                        <a:pt x="24" y="21"/>
                        <a:pt x="24" y="21"/>
                      </a:cubicBezTo>
                      <a:cubicBezTo>
                        <a:pt x="24" y="21"/>
                        <a:pt x="24" y="21"/>
                        <a:pt x="24" y="21"/>
                      </a:cubicBezTo>
                      <a:cubicBezTo>
                        <a:pt x="24" y="22"/>
                        <a:pt x="24" y="22"/>
                        <a:pt x="24" y="22"/>
                      </a:cubicBezTo>
                      <a:cubicBezTo>
                        <a:pt x="26" y="22"/>
                        <a:pt x="26" y="22"/>
                        <a:pt x="26" y="22"/>
                      </a:cubicBezTo>
                      <a:cubicBezTo>
                        <a:pt x="26" y="22"/>
                        <a:pt x="26" y="22"/>
                        <a:pt x="26" y="22"/>
                      </a:cubicBezTo>
                      <a:cubicBezTo>
                        <a:pt x="26" y="22"/>
                        <a:pt x="26" y="22"/>
                        <a:pt x="26" y="22"/>
                      </a:cubicBezTo>
                      <a:cubicBezTo>
                        <a:pt x="26" y="22"/>
                        <a:pt x="26" y="22"/>
                        <a:pt x="26" y="22"/>
                      </a:cubicBezTo>
                      <a:cubicBezTo>
                        <a:pt x="27" y="22"/>
                        <a:pt x="27" y="22"/>
                        <a:pt x="27" y="22"/>
                      </a:cubicBezTo>
                      <a:cubicBezTo>
                        <a:pt x="27" y="22"/>
                        <a:pt x="27" y="22"/>
                        <a:pt x="27" y="22"/>
                      </a:cubicBezTo>
                      <a:cubicBezTo>
                        <a:pt x="27" y="21"/>
                        <a:pt x="27" y="21"/>
                        <a:pt x="27" y="21"/>
                      </a:cubicBezTo>
                      <a:cubicBezTo>
                        <a:pt x="27" y="21"/>
                        <a:pt x="27" y="21"/>
                        <a:pt x="27" y="21"/>
                      </a:cubicBezTo>
                      <a:cubicBezTo>
                        <a:pt x="26" y="21"/>
                        <a:pt x="26" y="21"/>
                        <a:pt x="26" y="21"/>
                      </a:cubicBezTo>
                      <a:cubicBezTo>
                        <a:pt x="26" y="21"/>
                        <a:pt x="26" y="21"/>
                        <a:pt x="26" y="21"/>
                      </a:cubicBezTo>
                      <a:cubicBezTo>
                        <a:pt x="27" y="21"/>
                        <a:pt x="27" y="21"/>
                        <a:pt x="27" y="21"/>
                      </a:cubicBezTo>
                      <a:cubicBezTo>
                        <a:pt x="27" y="20"/>
                        <a:pt x="27" y="20"/>
                        <a:pt x="27" y="20"/>
                      </a:cubicBezTo>
                      <a:cubicBezTo>
                        <a:pt x="27" y="20"/>
                        <a:pt x="27" y="20"/>
                        <a:pt x="27" y="20"/>
                      </a:cubicBezTo>
                      <a:cubicBezTo>
                        <a:pt x="27" y="21"/>
                        <a:pt x="27" y="21"/>
                        <a:pt x="27" y="21"/>
                      </a:cubicBezTo>
                      <a:cubicBezTo>
                        <a:pt x="27" y="21"/>
                        <a:pt x="27" y="21"/>
                        <a:pt x="27" y="21"/>
                      </a:cubicBezTo>
                      <a:cubicBezTo>
                        <a:pt x="27" y="22"/>
                        <a:pt x="27" y="22"/>
                        <a:pt x="27" y="22"/>
                      </a:cubicBezTo>
                      <a:cubicBezTo>
                        <a:pt x="27" y="22"/>
                        <a:pt x="27" y="22"/>
                        <a:pt x="27" y="22"/>
                      </a:cubicBezTo>
                      <a:cubicBezTo>
                        <a:pt x="27" y="22"/>
                        <a:pt x="27" y="22"/>
                        <a:pt x="27" y="22"/>
                      </a:cubicBezTo>
                      <a:cubicBezTo>
                        <a:pt x="26" y="23"/>
                        <a:pt x="26" y="23"/>
                        <a:pt x="26" y="23"/>
                      </a:cubicBezTo>
                      <a:cubicBezTo>
                        <a:pt x="26" y="23"/>
                        <a:pt x="26" y="23"/>
                        <a:pt x="26" y="23"/>
                      </a:cubicBezTo>
                      <a:cubicBezTo>
                        <a:pt x="26" y="23"/>
                        <a:pt x="26" y="23"/>
                        <a:pt x="26" y="23"/>
                      </a:cubicBezTo>
                      <a:cubicBezTo>
                        <a:pt x="26" y="23"/>
                        <a:pt x="26" y="23"/>
                        <a:pt x="26" y="23"/>
                      </a:cubicBezTo>
                      <a:cubicBezTo>
                        <a:pt x="27" y="24"/>
                        <a:pt x="27" y="24"/>
                        <a:pt x="27" y="24"/>
                      </a:cubicBezTo>
                      <a:cubicBezTo>
                        <a:pt x="27" y="24"/>
                        <a:pt x="27" y="24"/>
                        <a:pt x="27" y="24"/>
                      </a:cubicBezTo>
                      <a:cubicBezTo>
                        <a:pt x="28" y="24"/>
                        <a:pt x="28" y="24"/>
                        <a:pt x="28" y="24"/>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1" y="19"/>
                        <a:pt x="31" y="19"/>
                        <a:pt x="31" y="19"/>
                      </a:cubicBezTo>
                      <a:cubicBezTo>
                        <a:pt x="31" y="18"/>
                        <a:pt x="31" y="18"/>
                        <a:pt x="31" y="18"/>
                      </a:cubicBezTo>
                      <a:cubicBezTo>
                        <a:pt x="31" y="18"/>
                        <a:pt x="31" y="18"/>
                        <a:pt x="31" y="18"/>
                      </a:cubicBezTo>
                      <a:cubicBezTo>
                        <a:pt x="31" y="18"/>
                        <a:pt x="31" y="18"/>
                        <a:pt x="31" y="18"/>
                      </a:cubicBezTo>
                      <a:cubicBezTo>
                        <a:pt x="32" y="18"/>
                        <a:pt x="32" y="18"/>
                        <a:pt x="32" y="18"/>
                      </a:cubicBezTo>
                      <a:cubicBezTo>
                        <a:pt x="32" y="18"/>
                        <a:pt x="32" y="18"/>
                        <a:pt x="32" y="18"/>
                      </a:cubicBezTo>
                      <a:cubicBezTo>
                        <a:pt x="32" y="17"/>
                        <a:pt x="32" y="17"/>
                        <a:pt x="32" y="17"/>
                      </a:cubicBezTo>
                      <a:cubicBezTo>
                        <a:pt x="32" y="17"/>
                        <a:pt x="32" y="17"/>
                        <a:pt x="32" y="17"/>
                      </a:cubicBezTo>
                      <a:cubicBezTo>
                        <a:pt x="33" y="16"/>
                        <a:pt x="33" y="16"/>
                        <a:pt x="33" y="16"/>
                      </a:cubicBezTo>
                      <a:cubicBezTo>
                        <a:pt x="33" y="16"/>
                        <a:pt x="33" y="16"/>
                        <a:pt x="33" y="16"/>
                      </a:cubicBezTo>
                      <a:cubicBezTo>
                        <a:pt x="32" y="16"/>
                        <a:pt x="32" y="16"/>
                        <a:pt x="32" y="16"/>
                      </a:cubicBezTo>
                      <a:cubicBezTo>
                        <a:pt x="32" y="16"/>
                        <a:pt x="32" y="16"/>
                        <a:pt x="32" y="16"/>
                      </a:cubicBezTo>
                      <a:cubicBezTo>
                        <a:pt x="32" y="16"/>
                        <a:pt x="32" y="16"/>
                        <a:pt x="32" y="16"/>
                      </a:cubicBezTo>
                      <a:cubicBezTo>
                        <a:pt x="32" y="16"/>
                        <a:pt x="32" y="16"/>
                        <a:pt x="32" y="16"/>
                      </a:cubicBezTo>
                      <a:cubicBezTo>
                        <a:pt x="33" y="16"/>
                        <a:pt x="33" y="16"/>
                        <a:pt x="33" y="16"/>
                      </a:cubicBezTo>
                      <a:cubicBezTo>
                        <a:pt x="34" y="15"/>
                        <a:pt x="34" y="15"/>
                        <a:pt x="34" y="15"/>
                      </a:cubicBezTo>
                      <a:cubicBezTo>
                        <a:pt x="34" y="15"/>
                        <a:pt x="34" y="15"/>
                        <a:pt x="34" y="15"/>
                      </a:cubicBezTo>
                      <a:cubicBezTo>
                        <a:pt x="34" y="15"/>
                        <a:pt x="34" y="15"/>
                        <a:pt x="34" y="15"/>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4"/>
                        <a:pt x="36" y="14"/>
                        <a:pt x="36" y="14"/>
                      </a:cubicBezTo>
                      <a:cubicBezTo>
                        <a:pt x="35" y="14"/>
                        <a:pt x="35" y="14"/>
                        <a:pt x="35" y="14"/>
                      </a:cubicBezTo>
                      <a:cubicBezTo>
                        <a:pt x="35" y="14"/>
                        <a:pt x="35" y="14"/>
                        <a:pt x="35" y="14"/>
                      </a:cubicBezTo>
                      <a:cubicBezTo>
                        <a:pt x="35" y="14"/>
                        <a:pt x="35" y="14"/>
                        <a:pt x="35" y="14"/>
                      </a:cubicBezTo>
                      <a:cubicBezTo>
                        <a:pt x="34" y="14"/>
                        <a:pt x="34" y="14"/>
                        <a:pt x="34" y="14"/>
                      </a:cubicBezTo>
                      <a:cubicBezTo>
                        <a:pt x="31" y="14"/>
                        <a:pt x="31" y="14"/>
                        <a:pt x="31" y="14"/>
                      </a:cubicBezTo>
                      <a:cubicBezTo>
                        <a:pt x="30" y="14"/>
                        <a:pt x="30" y="14"/>
                        <a:pt x="30" y="14"/>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8" y="15"/>
                        <a:pt x="28" y="15"/>
                        <a:pt x="28" y="15"/>
                      </a:cubicBezTo>
                      <a:cubicBezTo>
                        <a:pt x="28" y="15"/>
                        <a:pt x="28" y="15"/>
                        <a:pt x="28" y="15"/>
                      </a:cubicBezTo>
                      <a:cubicBezTo>
                        <a:pt x="28" y="15"/>
                        <a:pt x="28" y="15"/>
                        <a:pt x="28" y="15"/>
                      </a:cubicBezTo>
                      <a:cubicBezTo>
                        <a:pt x="28" y="16"/>
                        <a:pt x="28" y="16"/>
                        <a:pt x="28" y="16"/>
                      </a:cubicBezTo>
                      <a:cubicBezTo>
                        <a:pt x="27" y="16"/>
                        <a:pt x="27" y="16"/>
                        <a:pt x="27" y="16"/>
                      </a:cubicBezTo>
                      <a:cubicBezTo>
                        <a:pt x="26" y="17"/>
                        <a:pt x="26" y="17"/>
                        <a:pt x="26" y="17"/>
                      </a:cubicBezTo>
                      <a:cubicBezTo>
                        <a:pt x="25" y="19"/>
                        <a:pt x="25" y="19"/>
                        <a:pt x="25" y="19"/>
                      </a:cubicBezTo>
                      <a:cubicBezTo>
                        <a:pt x="25" y="19"/>
                        <a:pt x="25" y="19"/>
                        <a:pt x="25" y="19"/>
                      </a:cubicBezTo>
                      <a:cubicBezTo>
                        <a:pt x="24" y="19"/>
                        <a:pt x="24" y="19"/>
                        <a:pt x="24" y="19"/>
                      </a:cubicBezTo>
                      <a:cubicBezTo>
                        <a:pt x="24" y="20"/>
                        <a:pt x="24" y="20"/>
                        <a:pt x="24" y="20"/>
                      </a:cubicBezTo>
                      <a:close/>
                      <a:moveTo>
                        <a:pt x="15" y="7"/>
                      </a:moveTo>
                      <a:cubicBezTo>
                        <a:pt x="15" y="7"/>
                        <a:pt x="15" y="7"/>
                        <a:pt x="15" y="7"/>
                      </a:cubicBezTo>
                      <a:cubicBezTo>
                        <a:pt x="15" y="7"/>
                        <a:pt x="15" y="7"/>
                        <a:pt x="15" y="7"/>
                      </a:cubicBezTo>
                      <a:cubicBezTo>
                        <a:pt x="15" y="7"/>
                        <a:pt x="15" y="7"/>
                        <a:pt x="15" y="7"/>
                      </a:cubicBezTo>
                      <a:cubicBezTo>
                        <a:pt x="15" y="7"/>
                        <a:pt x="15" y="7"/>
                        <a:pt x="15" y="7"/>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6" y="8"/>
                        <a:pt x="16" y="8"/>
                        <a:pt x="16" y="8"/>
                      </a:cubicBezTo>
                      <a:cubicBezTo>
                        <a:pt x="18" y="7"/>
                        <a:pt x="18" y="7"/>
                        <a:pt x="18" y="7"/>
                      </a:cubicBezTo>
                      <a:cubicBezTo>
                        <a:pt x="19" y="7"/>
                        <a:pt x="19" y="7"/>
                        <a:pt x="19" y="7"/>
                      </a:cubicBezTo>
                      <a:cubicBezTo>
                        <a:pt x="19" y="7"/>
                        <a:pt x="19" y="7"/>
                        <a:pt x="19" y="7"/>
                      </a:cubicBezTo>
                      <a:cubicBezTo>
                        <a:pt x="17" y="7"/>
                        <a:pt x="17" y="7"/>
                        <a:pt x="17" y="7"/>
                      </a:cubicBezTo>
                      <a:cubicBezTo>
                        <a:pt x="18" y="7"/>
                        <a:pt x="18" y="7"/>
                        <a:pt x="18" y="7"/>
                      </a:cubicBezTo>
                      <a:cubicBezTo>
                        <a:pt x="18" y="6"/>
                        <a:pt x="18" y="6"/>
                        <a:pt x="18" y="6"/>
                      </a:cubicBezTo>
                      <a:cubicBezTo>
                        <a:pt x="18" y="6"/>
                        <a:pt x="18" y="6"/>
                        <a:pt x="18" y="6"/>
                      </a:cubicBezTo>
                      <a:cubicBezTo>
                        <a:pt x="21" y="4"/>
                        <a:pt x="21" y="4"/>
                        <a:pt x="21" y="4"/>
                      </a:cubicBezTo>
                      <a:cubicBezTo>
                        <a:pt x="22" y="4"/>
                        <a:pt x="22" y="4"/>
                        <a:pt x="22" y="4"/>
                      </a:cubicBezTo>
                      <a:cubicBezTo>
                        <a:pt x="23" y="3"/>
                        <a:pt x="23" y="3"/>
                        <a:pt x="23" y="3"/>
                      </a:cubicBezTo>
                      <a:cubicBezTo>
                        <a:pt x="23" y="3"/>
                        <a:pt x="23" y="3"/>
                        <a:pt x="23" y="3"/>
                      </a:cubicBezTo>
                      <a:cubicBezTo>
                        <a:pt x="23" y="3"/>
                        <a:pt x="23" y="3"/>
                        <a:pt x="23" y="3"/>
                      </a:cubicBezTo>
                      <a:cubicBezTo>
                        <a:pt x="22" y="2"/>
                        <a:pt x="22" y="2"/>
                        <a:pt x="22" y="2"/>
                      </a:cubicBezTo>
                      <a:cubicBezTo>
                        <a:pt x="22" y="2"/>
                        <a:pt x="22" y="2"/>
                        <a:pt x="22" y="2"/>
                      </a:cubicBezTo>
                      <a:cubicBezTo>
                        <a:pt x="23" y="2"/>
                        <a:pt x="23" y="2"/>
                        <a:pt x="23" y="2"/>
                      </a:cubicBezTo>
                      <a:cubicBezTo>
                        <a:pt x="24" y="1"/>
                        <a:pt x="24" y="1"/>
                        <a:pt x="24" y="1"/>
                      </a:cubicBezTo>
                      <a:cubicBezTo>
                        <a:pt x="24" y="1"/>
                        <a:pt x="24" y="1"/>
                        <a:pt x="24" y="1"/>
                      </a:cubicBezTo>
                      <a:cubicBezTo>
                        <a:pt x="24" y="1"/>
                        <a:pt x="24" y="1"/>
                        <a:pt x="24" y="1"/>
                      </a:cubicBezTo>
                      <a:cubicBezTo>
                        <a:pt x="24" y="0"/>
                        <a:pt x="24" y="0"/>
                        <a:pt x="24" y="0"/>
                      </a:cubicBezTo>
                      <a:cubicBezTo>
                        <a:pt x="24" y="0"/>
                        <a:pt x="24" y="0"/>
                        <a:pt x="24" y="0"/>
                      </a:cubicBezTo>
                      <a:cubicBezTo>
                        <a:pt x="24" y="1"/>
                        <a:pt x="24" y="1"/>
                        <a:pt x="24" y="1"/>
                      </a:cubicBezTo>
                      <a:cubicBezTo>
                        <a:pt x="24" y="1"/>
                        <a:pt x="24" y="1"/>
                        <a:pt x="24" y="1"/>
                      </a:cubicBezTo>
                      <a:cubicBezTo>
                        <a:pt x="24" y="1"/>
                        <a:pt x="24" y="1"/>
                        <a:pt x="24" y="1"/>
                      </a:cubicBezTo>
                      <a:cubicBezTo>
                        <a:pt x="24" y="1"/>
                        <a:pt x="24" y="1"/>
                        <a:pt x="24" y="1"/>
                      </a:cubicBezTo>
                      <a:cubicBezTo>
                        <a:pt x="24" y="0"/>
                        <a:pt x="24" y="0"/>
                        <a:pt x="24" y="0"/>
                      </a:cubicBezTo>
                      <a:cubicBezTo>
                        <a:pt x="24" y="0"/>
                        <a:pt x="24" y="0"/>
                        <a:pt x="24"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1" y="2"/>
                        <a:pt x="21" y="2"/>
                        <a:pt x="21" y="2"/>
                      </a:cubicBezTo>
                      <a:cubicBezTo>
                        <a:pt x="21" y="2"/>
                        <a:pt x="21" y="2"/>
                        <a:pt x="21" y="2"/>
                      </a:cubicBezTo>
                      <a:cubicBezTo>
                        <a:pt x="21" y="2"/>
                        <a:pt x="21" y="2"/>
                        <a:pt x="21" y="2"/>
                      </a:cubicBezTo>
                      <a:cubicBezTo>
                        <a:pt x="20" y="3"/>
                        <a:pt x="20" y="3"/>
                        <a:pt x="20" y="3"/>
                      </a:cubicBezTo>
                      <a:cubicBezTo>
                        <a:pt x="19" y="3"/>
                        <a:pt x="19" y="3"/>
                        <a:pt x="19" y="3"/>
                      </a:cubicBezTo>
                      <a:cubicBezTo>
                        <a:pt x="19" y="3"/>
                        <a:pt x="19" y="3"/>
                        <a:pt x="19" y="3"/>
                      </a:cubicBezTo>
                      <a:cubicBezTo>
                        <a:pt x="19" y="4"/>
                        <a:pt x="19" y="4"/>
                        <a:pt x="19" y="4"/>
                      </a:cubicBezTo>
                      <a:cubicBezTo>
                        <a:pt x="18" y="4"/>
                        <a:pt x="18" y="4"/>
                        <a:pt x="18" y="4"/>
                      </a:cubicBezTo>
                      <a:cubicBezTo>
                        <a:pt x="18" y="4"/>
                        <a:pt x="18" y="4"/>
                        <a:pt x="18" y="4"/>
                      </a:cubicBezTo>
                      <a:cubicBezTo>
                        <a:pt x="18" y="4"/>
                        <a:pt x="18" y="4"/>
                        <a:pt x="18" y="4"/>
                      </a:cubicBezTo>
                      <a:cubicBezTo>
                        <a:pt x="17" y="4"/>
                        <a:pt x="17" y="4"/>
                        <a:pt x="17" y="4"/>
                      </a:cubicBezTo>
                      <a:cubicBezTo>
                        <a:pt x="16" y="6"/>
                        <a:pt x="16" y="6"/>
                        <a:pt x="16" y="6"/>
                      </a:cubicBezTo>
                      <a:cubicBezTo>
                        <a:pt x="14" y="7"/>
                        <a:pt x="14" y="7"/>
                        <a:pt x="14" y="7"/>
                      </a:cubicBezTo>
                      <a:cubicBezTo>
                        <a:pt x="15" y="7"/>
                        <a:pt x="15" y="7"/>
                        <a:pt x="15" y="7"/>
                      </a:cubicBezTo>
                      <a:close/>
                      <a:moveTo>
                        <a:pt x="63" y="41"/>
                      </a:moveTo>
                      <a:cubicBezTo>
                        <a:pt x="64" y="41"/>
                        <a:pt x="64" y="41"/>
                        <a:pt x="64" y="41"/>
                      </a:cubicBezTo>
                      <a:cubicBezTo>
                        <a:pt x="64" y="42"/>
                        <a:pt x="64" y="42"/>
                        <a:pt x="64" y="42"/>
                      </a:cubicBezTo>
                      <a:cubicBezTo>
                        <a:pt x="64" y="41"/>
                        <a:pt x="64" y="41"/>
                        <a:pt x="64" y="41"/>
                      </a:cubicBezTo>
                      <a:cubicBezTo>
                        <a:pt x="64" y="41"/>
                        <a:pt x="64" y="41"/>
                        <a:pt x="64" y="41"/>
                      </a:cubicBezTo>
                      <a:cubicBezTo>
                        <a:pt x="65" y="41"/>
                        <a:pt x="65" y="41"/>
                        <a:pt x="65" y="41"/>
                      </a:cubicBezTo>
                      <a:cubicBezTo>
                        <a:pt x="66" y="40"/>
                        <a:pt x="66" y="40"/>
                        <a:pt x="66" y="40"/>
                      </a:cubicBezTo>
                      <a:cubicBezTo>
                        <a:pt x="68" y="40"/>
                        <a:pt x="68" y="40"/>
                        <a:pt x="68" y="40"/>
                      </a:cubicBezTo>
                      <a:cubicBezTo>
                        <a:pt x="68" y="40"/>
                        <a:pt x="68" y="40"/>
                        <a:pt x="68" y="40"/>
                      </a:cubicBezTo>
                      <a:cubicBezTo>
                        <a:pt x="68" y="40"/>
                        <a:pt x="68" y="40"/>
                        <a:pt x="68" y="40"/>
                      </a:cubicBezTo>
                      <a:cubicBezTo>
                        <a:pt x="68" y="39"/>
                        <a:pt x="68" y="39"/>
                        <a:pt x="68" y="39"/>
                      </a:cubicBezTo>
                      <a:cubicBezTo>
                        <a:pt x="69" y="38"/>
                        <a:pt x="69" y="38"/>
                        <a:pt x="69" y="38"/>
                      </a:cubicBezTo>
                      <a:cubicBezTo>
                        <a:pt x="70" y="37"/>
                        <a:pt x="70" y="37"/>
                        <a:pt x="70" y="37"/>
                      </a:cubicBezTo>
                      <a:cubicBezTo>
                        <a:pt x="71" y="37"/>
                        <a:pt x="71" y="37"/>
                        <a:pt x="71" y="37"/>
                      </a:cubicBezTo>
                      <a:cubicBezTo>
                        <a:pt x="71" y="37"/>
                        <a:pt x="71" y="37"/>
                        <a:pt x="71" y="37"/>
                      </a:cubicBezTo>
                      <a:cubicBezTo>
                        <a:pt x="71" y="37"/>
                        <a:pt x="71" y="37"/>
                        <a:pt x="71" y="37"/>
                      </a:cubicBezTo>
                      <a:cubicBezTo>
                        <a:pt x="71" y="37"/>
                        <a:pt x="71" y="37"/>
                        <a:pt x="71" y="37"/>
                      </a:cubicBezTo>
                      <a:cubicBezTo>
                        <a:pt x="72" y="37"/>
                        <a:pt x="72" y="37"/>
                        <a:pt x="72" y="37"/>
                      </a:cubicBezTo>
                      <a:cubicBezTo>
                        <a:pt x="72" y="37"/>
                        <a:pt x="72" y="37"/>
                        <a:pt x="72" y="37"/>
                      </a:cubicBezTo>
                      <a:cubicBezTo>
                        <a:pt x="72" y="37"/>
                        <a:pt x="72" y="37"/>
                        <a:pt x="72" y="37"/>
                      </a:cubicBezTo>
                      <a:cubicBezTo>
                        <a:pt x="72" y="37"/>
                        <a:pt x="72" y="37"/>
                        <a:pt x="72" y="37"/>
                      </a:cubicBezTo>
                      <a:cubicBezTo>
                        <a:pt x="72" y="37"/>
                        <a:pt x="72" y="37"/>
                        <a:pt x="72" y="37"/>
                      </a:cubicBezTo>
                      <a:cubicBezTo>
                        <a:pt x="73" y="38"/>
                        <a:pt x="73" y="38"/>
                        <a:pt x="73" y="38"/>
                      </a:cubicBezTo>
                      <a:cubicBezTo>
                        <a:pt x="73" y="38"/>
                        <a:pt x="73" y="38"/>
                        <a:pt x="73" y="38"/>
                      </a:cubicBezTo>
                      <a:cubicBezTo>
                        <a:pt x="74" y="37"/>
                        <a:pt x="74" y="37"/>
                        <a:pt x="74" y="37"/>
                      </a:cubicBezTo>
                      <a:cubicBezTo>
                        <a:pt x="75" y="38"/>
                        <a:pt x="75" y="38"/>
                        <a:pt x="75" y="38"/>
                      </a:cubicBezTo>
                      <a:cubicBezTo>
                        <a:pt x="75" y="38"/>
                        <a:pt x="75" y="38"/>
                        <a:pt x="75" y="38"/>
                      </a:cubicBezTo>
                      <a:cubicBezTo>
                        <a:pt x="77" y="38"/>
                        <a:pt x="77" y="38"/>
                        <a:pt x="77" y="38"/>
                      </a:cubicBezTo>
                      <a:cubicBezTo>
                        <a:pt x="77" y="38"/>
                        <a:pt x="77" y="38"/>
                        <a:pt x="77" y="38"/>
                      </a:cubicBezTo>
                      <a:cubicBezTo>
                        <a:pt x="78" y="39"/>
                        <a:pt x="78" y="39"/>
                        <a:pt x="78" y="39"/>
                      </a:cubicBezTo>
                      <a:cubicBezTo>
                        <a:pt x="78" y="39"/>
                        <a:pt x="78" y="39"/>
                        <a:pt x="78" y="39"/>
                      </a:cubicBezTo>
                      <a:cubicBezTo>
                        <a:pt x="78" y="39"/>
                        <a:pt x="78" y="39"/>
                        <a:pt x="78" y="39"/>
                      </a:cubicBezTo>
                      <a:cubicBezTo>
                        <a:pt x="78" y="40"/>
                        <a:pt x="78" y="40"/>
                        <a:pt x="78" y="40"/>
                      </a:cubicBezTo>
                      <a:cubicBezTo>
                        <a:pt x="78" y="40"/>
                        <a:pt x="78" y="40"/>
                        <a:pt x="78" y="40"/>
                      </a:cubicBezTo>
                      <a:cubicBezTo>
                        <a:pt x="79" y="40"/>
                        <a:pt x="79" y="40"/>
                        <a:pt x="79" y="40"/>
                      </a:cubicBezTo>
                      <a:cubicBezTo>
                        <a:pt x="79" y="40"/>
                        <a:pt x="79" y="40"/>
                        <a:pt x="79" y="40"/>
                      </a:cubicBezTo>
                      <a:cubicBezTo>
                        <a:pt x="79" y="40"/>
                        <a:pt x="79" y="40"/>
                        <a:pt x="79" y="40"/>
                      </a:cubicBezTo>
                      <a:cubicBezTo>
                        <a:pt x="80" y="40"/>
                        <a:pt x="80" y="40"/>
                        <a:pt x="80" y="40"/>
                      </a:cubicBezTo>
                      <a:cubicBezTo>
                        <a:pt x="80" y="41"/>
                        <a:pt x="80" y="41"/>
                        <a:pt x="80" y="41"/>
                      </a:cubicBezTo>
                      <a:cubicBezTo>
                        <a:pt x="81" y="41"/>
                        <a:pt x="81" y="41"/>
                        <a:pt x="81" y="41"/>
                      </a:cubicBezTo>
                      <a:cubicBezTo>
                        <a:pt x="81" y="41"/>
                        <a:pt x="81" y="41"/>
                        <a:pt x="81" y="41"/>
                      </a:cubicBezTo>
                      <a:cubicBezTo>
                        <a:pt x="82" y="41"/>
                        <a:pt x="82" y="41"/>
                        <a:pt x="82" y="41"/>
                      </a:cubicBezTo>
                      <a:cubicBezTo>
                        <a:pt x="81" y="40"/>
                        <a:pt x="81" y="40"/>
                        <a:pt x="81" y="40"/>
                      </a:cubicBezTo>
                      <a:cubicBezTo>
                        <a:pt x="81" y="40"/>
                        <a:pt x="81" y="40"/>
                        <a:pt x="81" y="40"/>
                      </a:cubicBezTo>
                      <a:cubicBezTo>
                        <a:pt x="81" y="40"/>
                        <a:pt x="81" y="40"/>
                        <a:pt x="81" y="40"/>
                      </a:cubicBezTo>
                      <a:cubicBezTo>
                        <a:pt x="81" y="39"/>
                        <a:pt x="81" y="39"/>
                        <a:pt x="81" y="39"/>
                      </a:cubicBezTo>
                      <a:cubicBezTo>
                        <a:pt x="81" y="39"/>
                        <a:pt x="81" y="39"/>
                        <a:pt x="81" y="39"/>
                      </a:cubicBezTo>
                      <a:cubicBezTo>
                        <a:pt x="81" y="39"/>
                        <a:pt x="81" y="39"/>
                        <a:pt x="81" y="39"/>
                      </a:cubicBezTo>
                      <a:cubicBezTo>
                        <a:pt x="81" y="39"/>
                        <a:pt x="81" y="39"/>
                        <a:pt x="81" y="39"/>
                      </a:cubicBezTo>
                      <a:cubicBezTo>
                        <a:pt x="81" y="39"/>
                        <a:pt x="81" y="39"/>
                        <a:pt x="81" y="39"/>
                      </a:cubicBezTo>
                      <a:cubicBezTo>
                        <a:pt x="81" y="38"/>
                        <a:pt x="81" y="38"/>
                        <a:pt x="81" y="38"/>
                      </a:cubicBezTo>
                      <a:cubicBezTo>
                        <a:pt x="81" y="38"/>
                        <a:pt x="81" y="38"/>
                        <a:pt x="81" y="38"/>
                      </a:cubicBezTo>
                      <a:cubicBezTo>
                        <a:pt x="81" y="38"/>
                        <a:pt x="81" y="38"/>
                        <a:pt x="81" y="38"/>
                      </a:cubicBezTo>
                      <a:cubicBezTo>
                        <a:pt x="81" y="37"/>
                        <a:pt x="81" y="37"/>
                        <a:pt x="81" y="37"/>
                      </a:cubicBezTo>
                      <a:cubicBezTo>
                        <a:pt x="82" y="37"/>
                        <a:pt x="82" y="37"/>
                        <a:pt x="82" y="37"/>
                      </a:cubicBezTo>
                      <a:cubicBezTo>
                        <a:pt x="82" y="37"/>
                        <a:pt x="82" y="37"/>
                        <a:pt x="82" y="37"/>
                      </a:cubicBezTo>
                      <a:cubicBezTo>
                        <a:pt x="83" y="37"/>
                        <a:pt x="83" y="37"/>
                        <a:pt x="83" y="37"/>
                      </a:cubicBezTo>
                      <a:cubicBezTo>
                        <a:pt x="83" y="37"/>
                        <a:pt x="83" y="37"/>
                        <a:pt x="83" y="37"/>
                      </a:cubicBezTo>
                      <a:cubicBezTo>
                        <a:pt x="83" y="37"/>
                        <a:pt x="83" y="37"/>
                        <a:pt x="83" y="37"/>
                      </a:cubicBezTo>
                      <a:cubicBezTo>
                        <a:pt x="83" y="37"/>
                        <a:pt x="83" y="37"/>
                        <a:pt x="83" y="37"/>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5" y="38"/>
                        <a:pt x="85" y="38"/>
                        <a:pt x="85" y="38"/>
                      </a:cubicBezTo>
                      <a:cubicBezTo>
                        <a:pt x="85" y="37"/>
                        <a:pt x="85" y="37"/>
                        <a:pt x="85" y="37"/>
                      </a:cubicBezTo>
                      <a:cubicBezTo>
                        <a:pt x="85" y="37"/>
                        <a:pt x="85" y="37"/>
                        <a:pt x="85" y="37"/>
                      </a:cubicBezTo>
                      <a:cubicBezTo>
                        <a:pt x="85" y="37"/>
                        <a:pt x="85" y="37"/>
                        <a:pt x="85" y="37"/>
                      </a:cubicBezTo>
                      <a:cubicBezTo>
                        <a:pt x="86" y="37"/>
                        <a:pt x="86" y="37"/>
                        <a:pt x="86" y="37"/>
                      </a:cubicBezTo>
                      <a:cubicBezTo>
                        <a:pt x="86" y="38"/>
                        <a:pt x="86" y="38"/>
                        <a:pt x="86" y="38"/>
                      </a:cubicBezTo>
                      <a:cubicBezTo>
                        <a:pt x="86" y="37"/>
                        <a:pt x="86" y="37"/>
                        <a:pt x="86" y="37"/>
                      </a:cubicBezTo>
                      <a:cubicBezTo>
                        <a:pt x="86" y="37"/>
                        <a:pt x="86" y="37"/>
                        <a:pt x="86" y="37"/>
                      </a:cubicBezTo>
                      <a:cubicBezTo>
                        <a:pt x="86" y="37"/>
                        <a:pt x="86" y="37"/>
                        <a:pt x="86" y="37"/>
                      </a:cubicBezTo>
                      <a:cubicBezTo>
                        <a:pt x="86" y="37"/>
                        <a:pt x="86" y="37"/>
                        <a:pt x="86" y="37"/>
                      </a:cubicBezTo>
                      <a:cubicBezTo>
                        <a:pt x="87" y="37"/>
                        <a:pt x="87" y="37"/>
                        <a:pt x="87" y="37"/>
                      </a:cubicBezTo>
                      <a:cubicBezTo>
                        <a:pt x="87" y="37"/>
                        <a:pt x="87" y="37"/>
                        <a:pt x="87" y="37"/>
                      </a:cubicBezTo>
                      <a:cubicBezTo>
                        <a:pt x="87" y="37"/>
                        <a:pt x="87" y="37"/>
                        <a:pt x="87" y="37"/>
                      </a:cubicBezTo>
                      <a:cubicBezTo>
                        <a:pt x="88" y="37"/>
                        <a:pt x="88" y="37"/>
                        <a:pt x="88" y="37"/>
                      </a:cubicBezTo>
                      <a:cubicBezTo>
                        <a:pt x="91" y="37"/>
                        <a:pt x="91" y="37"/>
                        <a:pt x="91" y="37"/>
                      </a:cubicBezTo>
                      <a:cubicBezTo>
                        <a:pt x="91" y="37"/>
                        <a:pt x="91" y="37"/>
                        <a:pt x="91" y="37"/>
                      </a:cubicBezTo>
                      <a:cubicBezTo>
                        <a:pt x="91" y="37"/>
                        <a:pt x="91" y="37"/>
                        <a:pt x="91" y="37"/>
                      </a:cubicBezTo>
                      <a:cubicBezTo>
                        <a:pt x="91" y="37"/>
                        <a:pt x="91" y="37"/>
                        <a:pt x="91" y="37"/>
                      </a:cubicBezTo>
                      <a:cubicBezTo>
                        <a:pt x="91" y="37"/>
                        <a:pt x="91" y="37"/>
                        <a:pt x="91" y="37"/>
                      </a:cubicBezTo>
                      <a:cubicBezTo>
                        <a:pt x="92" y="37"/>
                        <a:pt x="92" y="37"/>
                        <a:pt x="92" y="37"/>
                      </a:cubicBezTo>
                      <a:cubicBezTo>
                        <a:pt x="92" y="37"/>
                        <a:pt x="92" y="37"/>
                        <a:pt x="92" y="37"/>
                      </a:cubicBezTo>
                      <a:cubicBezTo>
                        <a:pt x="92" y="37"/>
                        <a:pt x="92" y="37"/>
                        <a:pt x="92" y="37"/>
                      </a:cubicBezTo>
                      <a:cubicBezTo>
                        <a:pt x="92" y="37"/>
                        <a:pt x="92" y="37"/>
                        <a:pt x="92" y="37"/>
                      </a:cubicBezTo>
                      <a:cubicBezTo>
                        <a:pt x="92" y="37"/>
                        <a:pt x="92" y="37"/>
                        <a:pt x="92" y="37"/>
                      </a:cubicBezTo>
                      <a:cubicBezTo>
                        <a:pt x="93" y="36"/>
                        <a:pt x="93" y="36"/>
                        <a:pt x="93" y="36"/>
                      </a:cubicBezTo>
                      <a:cubicBezTo>
                        <a:pt x="92" y="36"/>
                        <a:pt x="92" y="36"/>
                        <a:pt x="92" y="36"/>
                      </a:cubicBezTo>
                      <a:cubicBezTo>
                        <a:pt x="92" y="36"/>
                        <a:pt x="92" y="36"/>
                        <a:pt x="92" y="36"/>
                      </a:cubicBezTo>
                      <a:cubicBezTo>
                        <a:pt x="92" y="36"/>
                        <a:pt x="92" y="36"/>
                        <a:pt x="92" y="36"/>
                      </a:cubicBezTo>
                      <a:cubicBezTo>
                        <a:pt x="92" y="36"/>
                        <a:pt x="92" y="36"/>
                        <a:pt x="92" y="36"/>
                      </a:cubicBezTo>
                      <a:cubicBezTo>
                        <a:pt x="91" y="36"/>
                        <a:pt x="91" y="36"/>
                        <a:pt x="91" y="36"/>
                      </a:cubicBezTo>
                      <a:cubicBezTo>
                        <a:pt x="91" y="36"/>
                        <a:pt x="91" y="36"/>
                        <a:pt x="91" y="36"/>
                      </a:cubicBezTo>
                      <a:cubicBezTo>
                        <a:pt x="91" y="36"/>
                        <a:pt x="91" y="36"/>
                        <a:pt x="91" y="36"/>
                      </a:cubicBezTo>
                      <a:cubicBezTo>
                        <a:pt x="91" y="35"/>
                        <a:pt x="91" y="35"/>
                        <a:pt x="91" y="35"/>
                      </a:cubicBezTo>
                      <a:cubicBezTo>
                        <a:pt x="90" y="35"/>
                        <a:pt x="90" y="35"/>
                        <a:pt x="90" y="35"/>
                      </a:cubicBezTo>
                      <a:cubicBezTo>
                        <a:pt x="90" y="35"/>
                        <a:pt x="90" y="35"/>
                        <a:pt x="90" y="35"/>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89" y="34"/>
                        <a:pt x="89" y="34"/>
                        <a:pt x="89" y="34"/>
                      </a:cubicBezTo>
                      <a:cubicBezTo>
                        <a:pt x="89" y="34"/>
                        <a:pt x="89" y="34"/>
                        <a:pt x="89" y="34"/>
                      </a:cubicBezTo>
                      <a:cubicBezTo>
                        <a:pt x="89" y="34"/>
                        <a:pt x="89" y="34"/>
                        <a:pt x="89" y="34"/>
                      </a:cubicBezTo>
                      <a:cubicBezTo>
                        <a:pt x="89" y="34"/>
                        <a:pt x="89" y="34"/>
                        <a:pt x="89" y="34"/>
                      </a:cubicBezTo>
                      <a:cubicBezTo>
                        <a:pt x="89" y="33"/>
                        <a:pt x="89" y="33"/>
                        <a:pt x="89" y="33"/>
                      </a:cubicBezTo>
                      <a:cubicBezTo>
                        <a:pt x="89" y="33"/>
                        <a:pt x="89" y="33"/>
                        <a:pt x="89" y="33"/>
                      </a:cubicBezTo>
                      <a:cubicBezTo>
                        <a:pt x="88" y="33"/>
                        <a:pt x="88" y="33"/>
                        <a:pt x="88" y="33"/>
                      </a:cubicBezTo>
                      <a:cubicBezTo>
                        <a:pt x="88" y="33"/>
                        <a:pt x="88" y="33"/>
                        <a:pt x="88" y="33"/>
                      </a:cubicBezTo>
                      <a:cubicBezTo>
                        <a:pt x="88" y="33"/>
                        <a:pt x="88" y="33"/>
                        <a:pt x="88" y="33"/>
                      </a:cubicBezTo>
                      <a:cubicBezTo>
                        <a:pt x="88" y="34"/>
                        <a:pt x="88" y="34"/>
                        <a:pt x="88" y="34"/>
                      </a:cubicBezTo>
                      <a:cubicBezTo>
                        <a:pt x="87" y="33"/>
                        <a:pt x="87" y="33"/>
                        <a:pt x="87" y="33"/>
                      </a:cubicBezTo>
                      <a:cubicBezTo>
                        <a:pt x="87" y="33"/>
                        <a:pt x="87" y="33"/>
                        <a:pt x="87" y="33"/>
                      </a:cubicBezTo>
                      <a:cubicBezTo>
                        <a:pt x="87" y="33"/>
                        <a:pt x="87" y="33"/>
                        <a:pt x="87" y="33"/>
                      </a:cubicBezTo>
                      <a:cubicBezTo>
                        <a:pt x="87" y="33"/>
                        <a:pt x="87" y="33"/>
                        <a:pt x="87" y="33"/>
                      </a:cubicBezTo>
                      <a:cubicBezTo>
                        <a:pt x="87" y="32"/>
                        <a:pt x="87" y="32"/>
                        <a:pt x="87" y="32"/>
                      </a:cubicBezTo>
                      <a:cubicBezTo>
                        <a:pt x="88" y="32"/>
                        <a:pt x="88" y="32"/>
                        <a:pt x="88" y="32"/>
                      </a:cubicBezTo>
                      <a:cubicBezTo>
                        <a:pt x="88" y="32"/>
                        <a:pt x="88" y="32"/>
                        <a:pt x="88" y="32"/>
                      </a:cubicBezTo>
                      <a:cubicBezTo>
                        <a:pt x="87" y="31"/>
                        <a:pt x="87" y="31"/>
                        <a:pt x="87" y="31"/>
                      </a:cubicBezTo>
                      <a:cubicBezTo>
                        <a:pt x="87" y="31"/>
                        <a:pt x="87" y="31"/>
                        <a:pt x="87" y="31"/>
                      </a:cubicBezTo>
                      <a:cubicBezTo>
                        <a:pt x="87" y="30"/>
                        <a:pt x="87" y="30"/>
                        <a:pt x="87"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9" y="30"/>
                        <a:pt x="89" y="30"/>
                        <a:pt x="89" y="30"/>
                      </a:cubicBezTo>
                      <a:cubicBezTo>
                        <a:pt x="89" y="30"/>
                        <a:pt x="89" y="30"/>
                        <a:pt x="89" y="30"/>
                      </a:cubicBezTo>
                      <a:cubicBezTo>
                        <a:pt x="88" y="29"/>
                        <a:pt x="88" y="29"/>
                        <a:pt x="88" y="29"/>
                      </a:cubicBezTo>
                      <a:cubicBezTo>
                        <a:pt x="88" y="29"/>
                        <a:pt x="88" y="29"/>
                        <a:pt x="88" y="29"/>
                      </a:cubicBezTo>
                      <a:cubicBezTo>
                        <a:pt x="88" y="28"/>
                        <a:pt x="88" y="28"/>
                        <a:pt x="88" y="28"/>
                      </a:cubicBezTo>
                      <a:cubicBezTo>
                        <a:pt x="88" y="26"/>
                        <a:pt x="88" y="26"/>
                        <a:pt x="88" y="26"/>
                      </a:cubicBezTo>
                      <a:cubicBezTo>
                        <a:pt x="87" y="26"/>
                        <a:pt x="87" y="26"/>
                        <a:pt x="87" y="26"/>
                      </a:cubicBezTo>
                      <a:cubicBezTo>
                        <a:pt x="87" y="26"/>
                        <a:pt x="87" y="26"/>
                        <a:pt x="87" y="26"/>
                      </a:cubicBezTo>
                      <a:cubicBezTo>
                        <a:pt x="86" y="27"/>
                        <a:pt x="86" y="27"/>
                        <a:pt x="86" y="27"/>
                      </a:cubicBezTo>
                      <a:cubicBezTo>
                        <a:pt x="85" y="27"/>
                        <a:pt x="85" y="27"/>
                        <a:pt x="85" y="27"/>
                      </a:cubicBezTo>
                      <a:cubicBezTo>
                        <a:pt x="85" y="27"/>
                        <a:pt x="85" y="27"/>
                        <a:pt x="85" y="27"/>
                      </a:cubicBezTo>
                      <a:cubicBezTo>
                        <a:pt x="84" y="27"/>
                        <a:pt x="84" y="27"/>
                        <a:pt x="84" y="27"/>
                      </a:cubicBezTo>
                      <a:cubicBezTo>
                        <a:pt x="84" y="27"/>
                        <a:pt x="84" y="27"/>
                        <a:pt x="84" y="27"/>
                      </a:cubicBezTo>
                      <a:cubicBezTo>
                        <a:pt x="83" y="28"/>
                        <a:pt x="83" y="28"/>
                        <a:pt x="83" y="28"/>
                      </a:cubicBezTo>
                      <a:cubicBezTo>
                        <a:pt x="83" y="28"/>
                        <a:pt x="83" y="28"/>
                        <a:pt x="83" y="28"/>
                      </a:cubicBezTo>
                      <a:cubicBezTo>
                        <a:pt x="83" y="28"/>
                        <a:pt x="83" y="28"/>
                        <a:pt x="83" y="28"/>
                      </a:cubicBezTo>
                      <a:cubicBezTo>
                        <a:pt x="83" y="28"/>
                        <a:pt x="83" y="28"/>
                        <a:pt x="83" y="28"/>
                      </a:cubicBezTo>
                      <a:cubicBezTo>
                        <a:pt x="83" y="29"/>
                        <a:pt x="83" y="29"/>
                        <a:pt x="83" y="29"/>
                      </a:cubicBezTo>
                      <a:cubicBezTo>
                        <a:pt x="82" y="29"/>
                        <a:pt x="82" y="29"/>
                        <a:pt x="82" y="29"/>
                      </a:cubicBezTo>
                      <a:cubicBezTo>
                        <a:pt x="82" y="29"/>
                        <a:pt x="82" y="29"/>
                        <a:pt x="82" y="29"/>
                      </a:cubicBezTo>
                      <a:cubicBezTo>
                        <a:pt x="81" y="29"/>
                        <a:pt x="81" y="29"/>
                        <a:pt x="81" y="29"/>
                      </a:cubicBezTo>
                      <a:cubicBezTo>
                        <a:pt x="81" y="29"/>
                        <a:pt x="81" y="29"/>
                        <a:pt x="81" y="29"/>
                      </a:cubicBezTo>
                      <a:cubicBezTo>
                        <a:pt x="81" y="28"/>
                        <a:pt x="81" y="28"/>
                        <a:pt x="81" y="28"/>
                      </a:cubicBezTo>
                      <a:cubicBezTo>
                        <a:pt x="80" y="28"/>
                        <a:pt x="80" y="28"/>
                        <a:pt x="80" y="28"/>
                      </a:cubicBezTo>
                      <a:cubicBezTo>
                        <a:pt x="80" y="28"/>
                        <a:pt x="80" y="28"/>
                        <a:pt x="80" y="28"/>
                      </a:cubicBezTo>
                      <a:cubicBezTo>
                        <a:pt x="80" y="28"/>
                        <a:pt x="80" y="28"/>
                        <a:pt x="80" y="28"/>
                      </a:cubicBezTo>
                      <a:cubicBezTo>
                        <a:pt x="79" y="29"/>
                        <a:pt x="79" y="29"/>
                        <a:pt x="79" y="29"/>
                      </a:cubicBezTo>
                      <a:cubicBezTo>
                        <a:pt x="79" y="29"/>
                        <a:pt x="79" y="29"/>
                        <a:pt x="79" y="29"/>
                      </a:cubicBezTo>
                      <a:cubicBezTo>
                        <a:pt x="78" y="29"/>
                        <a:pt x="78" y="29"/>
                        <a:pt x="78" y="29"/>
                      </a:cubicBezTo>
                      <a:cubicBezTo>
                        <a:pt x="78" y="29"/>
                        <a:pt x="78" y="29"/>
                        <a:pt x="78" y="29"/>
                      </a:cubicBezTo>
                      <a:cubicBezTo>
                        <a:pt x="78" y="29"/>
                        <a:pt x="78" y="29"/>
                        <a:pt x="78" y="29"/>
                      </a:cubicBezTo>
                      <a:cubicBezTo>
                        <a:pt x="77" y="29"/>
                        <a:pt x="77" y="29"/>
                        <a:pt x="77" y="29"/>
                      </a:cubicBezTo>
                      <a:cubicBezTo>
                        <a:pt x="77" y="29"/>
                        <a:pt x="77" y="29"/>
                        <a:pt x="77" y="29"/>
                      </a:cubicBezTo>
                      <a:cubicBezTo>
                        <a:pt x="77" y="28"/>
                        <a:pt x="77" y="28"/>
                        <a:pt x="77" y="28"/>
                      </a:cubicBezTo>
                      <a:cubicBezTo>
                        <a:pt x="76" y="28"/>
                        <a:pt x="76" y="28"/>
                        <a:pt x="76" y="28"/>
                      </a:cubicBezTo>
                      <a:cubicBezTo>
                        <a:pt x="76" y="28"/>
                        <a:pt x="76" y="28"/>
                        <a:pt x="76" y="28"/>
                      </a:cubicBezTo>
                      <a:cubicBezTo>
                        <a:pt x="76" y="29"/>
                        <a:pt x="76" y="29"/>
                        <a:pt x="76" y="29"/>
                      </a:cubicBezTo>
                      <a:cubicBezTo>
                        <a:pt x="76" y="29"/>
                        <a:pt x="76" y="29"/>
                        <a:pt x="76" y="29"/>
                      </a:cubicBezTo>
                      <a:cubicBezTo>
                        <a:pt x="75" y="29"/>
                        <a:pt x="75" y="29"/>
                        <a:pt x="75" y="29"/>
                      </a:cubicBezTo>
                      <a:cubicBezTo>
                        <a:pt x="75" y="29"/>
                        <a:pt x="75" y="29"/>
                        <a:pt x="75" y="29"/>
                      </a:cubicBezTo>
                      <a:cubicBezTo>
                        <a:pt x="75" y="28"/>
                        <a:pt x="75" y="28"/>
                        <a:pt x="75" y="28"/>
                      </a:cubicBezTo>
                      <a:cubicBezTo>
                        <a:pt x="75" y="28"/>
                        <a:pt x="75" y="28"/>
                        <a:pt x="75" y="28"/>
                      </a:cubicBezTo>
                      <a:cubicBezTo>
                        <a:pt x="75" y="28"/>
                        <a:pt x="75" y="28"/>
                        <a:pt x="75" y="28"/>
                      </a:cubicBezTo>
                      <a:cubicBezTo>
                        <a:pt x="75" y="27"/>
                        <a:pt x="75" y="27"/>
                        <a:pt x="75" y="27"/>
                      </a:cubicBezTo>
                      <a:cubicBezTo>
                        <a:pt x="75" y="27"/>
                        <a:pt x="75" y="27"/>
                        <a:pt x="75" y="27"/>
                      </a:cubicBezTo>
                      <a:cubicBezTo>
                        <a:pt x="75" y="24"/>
                        <a:pt x="75" y="24"/>
                        <a:pt x="75" y="24"/>
                      </a:cubicBezTo>
                      <a:cubicBezTo>
                        <a:pt x="75" y="24"/>
                        <a:pt x="75" y="24"/>
                        <a:pt x="75" y="24"/>
                      </a:cubicBezTo>
                      <a:cubicBezTo>
                        <a:pt x="75" y="24"/>
                        <a:pt x="75" y="24"/>
                        <a:pt x="75" y="24"/>
                      </a:cubicBezTo>
                      <a:cubicBezTo>
                        <a:pt x="75" y="23"/>
                        <a:pt x="75" y="23"/>
                        <a:pt x="75" y="23"/>
                      </a:cubicBezTo>
                      <a:cubicBezTo>
                        <a:pt x="76" y="23"/>
                        <a:pt x="76" y="23"/>
                        <a:pt x="76" y="23"/>
                      </a:cubicBezTo>
                      <a:cubicBezTo>
                        <a:pt x="76" y="23"/>
                        <a:pt x="76" y="23"/>
                        <a:pt x="76" y="23"/>
                      </a:cubicBezTo>
                      <a:cubicBezTo>
                        <a:pt x="75" y="23"/>
                        <a:pt x="75" y="23"/>
                        <a:pt x="75" y="23"/>
                      </a:cubicBezTo>
                      <a:cubicBezTo>
                        <a:pt x="75" y="23"/>
                        <a:pt x="75" y="23"/>
                        <a:pt x="75" y="23"/>
                      </a:cubicBezTo>
                      <a:cubicBezTo>
                        <a:pt x="74" y="23"/>
                        <a:pt x="74" y="23"/>
                        <a:pt x="74" y="23"/>
                      </a:cubicBezTo>
                      <a:cubicBezTo>
                        <a:pt x="73" y="23"/>
                        <a:pt x="73" y="23"/>
                        <a:pt x="73" y="23"/>
                      </a:cubicBezTo>
                      <a:cubicBezTo>
                        <a:pt x="72" y="23"/>
                        <a:pt x="72" y="23"/>
                        <a:pt x="72" y="23"/>
                      </a:cubicBezTo>
                      <a:cubicBezTo>
                        <a:pt x="71" y="24"/>
                        <a:pt x="71" y="24"/>
                        <a:pt x="71" y="24"/>
                      </a:cubicBezTo>
                      <a:cubicBezTo>
                        <a:pt x="69" y="26"/>
                        <a:pt x="69" y="26"/>
                        <a:pt x="69" y="26"/>
                      </a:cubicBezTo>
                      <a:cubicBezTo>
                        <a:pt x="68" y="26"/>
                        <a:pt x="68" y="26"/>
                        <a:pt x="68" y="26"/>
                      </a:cubicBezTo>
                      <a:cubicBezTo>
                        <a:pt x="63" y="26"/>
                        <a:pt x="63" y="26"/>
                        <a:pt x="63" y="26"/>
                      </a:cubicBezTo>
                      <a:cubicBezTo>
                        <a:pt x="63" y="26"/>
                        <a:pt x="63" y="26"/>
                        <a:pt x="63" y="26"/>
                      </a:cubicBezTo>
                      <a:cubicBezTo>
                        <a:pt x="63" y="26"/>
                        <a:pt x="63" y="26"/>
                        <a:pt x="63" y="26"/>
                      </a:cubicBezTo>
                      <a:cubicBezTo>
                        <a:pt x="62" y="26"/>
                        <a:pt x="62" y="26"/>
                        <a:pt x="62" y="26"/>
                      </a:cubicBezTo>
                      <a:cubicBezTo>
                        <a:pt x="60" y="27"/>
                        <a:pt x="60" y="27"/>
                        <a:pt x="60" y="27"/>
                      </a:cubicBezTo>
                      <a:cubicBezTo>
                        <a:pt x="60" y="27"/>
                        <a:pt x="60" y="27"/>
                        <a:pt x="60" y="27"/>
                      </a:cubicBezTo>
                      <a:cubicBezTo>
                        <a:pt x="59" y="27"/>
                        <a:pt x="59" y="27"/>
                        <a:pt x="59" y="27"/>
                      </a:cubicBezTo>
                      <a:cubicBezTo>
                        <a:pt x="58" y="28"/>
                        <a:pt x="58" y="28"/>
                        <a:pt x="58" y="28"/>
                      </a:cubicBezTo>
                      <a:cubicBezTo>
                        <a:pt x="56" y="29"/>
                        <a:pt x="56" y="29"/>
                        <a:pt x="56" y="29"/>
                      </a:cubicBezTo>
                      <a:cubicBezTo>
                        <a:pt x="56" y="30"/>
                        <a:pt x="56" y="30"/>
                        <a:pt x="56" y="30"/>
                      </a:cubicBezTo>
                      <a:cubicBezTo>
                        <a:pt x="55" y="30"/>
                        <a:pt x="55" y="30"/>
                        <a:pt x="55" y="30"/>
                      </a:cubicBezTo>
                      <a:cubicBezTo>
                        <a:pt x="55" y="30"/>
                        <a:pt x="55" y="30"/>
                        <a:pt x="55" y="30"/>
                      </a:cubicBezTo>
                      <a:cubicBezTo>
                        <a:pt x="54" y="31"/>
                        <a:pt x="54" y="31"/>
                        <a:pt x="54" y="31"/>
                      </a:cubicBezTo>
                      <a:cubicBezTo>
                        <a:pt x="54" y="31"/>
                        <a:pt x="54" y="31"/>
                        <a:pt x="54" y="31"/>
                      </a:cubicBezTo>
                      <a:cubicBezTo>
                        <a:pt x="54" y="32"/>
                        <a:pt x="54" y="32"/>
                        <a:pt x="54" y="32"/>
                      </a:cubicBezTo>
                      <a:cubicBezTo>
                        <a:pt x="53" y="33"/>
                        <a:pt x="53" y="33"/>
                        <a:pt x="53" y="33"/>
                      </a:cubicBezTo>
                      <a:cubicBezTo>
                        <a:pt x="53" y="33"/>
                        <a:pt x="53" y="33"/>
                        <a:pt x="53" y="33"/>
                      </a:cubicBezTo>
                      <a:cubicBezTo>
                        <a:pt x="53" y="33"/>
                        <a:pt x="53" y="33"/>
                        <a:pt x="53" y="33"/>
                      </a:cubicBezTo>
                      <a:cubicBezTo>
                        <a:pt x="53" y="32"/>
                        <a:pt x="53" y="32"/>
                        <a:pt x="53" y="32"/>
                      </a:cubicBezTo>
                      <a:cubicBezTo>
                        <a:pt x="53" y="32"/>
                        <a:pt x="53" y="32"/>
                        <a:pt x="53" y="32"/>
                      </a:cubicBezTo>
                      <a:cubicBezTo>
                        <a:pt x="53" y="32"/>
                        <a:pt x="53" y="32"/>
                        <a:pt x="53" y="32"/>
                      </a:cubicBezTo>
                      <a:cubicBezTo>
                        <a:pt x="52" y="32"/>
                        <a:pt x="52" y="32"/>
                        <a:pt x="52" y="32"/>
                      </a:cubicBezTo>
                      <a:cubicBezTo>
                        <a:pt x="52" y="32"/>
                        <a:pt x="52" y="32"/>
                        <a:pt x="52" y="32"/>
                      </a:cubicBezTo>
                      <a:cubicBezTo>
                        <a:pt x="52" y="32"/>
                        <a:pt x="52" y="32"/>
                        <a:pt x="52" y="32"/>
                      </a:cubicBezTo>
                      <a:cubicBezTo>
                        <a:pt x="51" y="32"/>
                        <a:pt x="51" y="32"/>
                        <a:pt x="51" y="32"/>
                      </a:cubicBezTo>
                      <a:cubicBezTo>
                        <a:pt x="51" y="32"/>
                        <a:pt x="51" y="32"/>
                        <a:pt x="51" y="32"/>
                      </a:cubicBezTo>
                      <a:cubicBezTo>
                        <a:pt x="51" y="32"/>
                        <a:pt x="51" y="32"/>
                        <a:pt x="51" y="32"/>
                      </a:cubicBezTo>
                      <a:cubicBezTo>
                        <a:pt x="50" y="33"/>
                        <a:pt x="50" y="33"/>
                        <a:pt x="50" y="33"/>
                      </a:cubicBezTo>
                      <a:cubicBezTo>
                        <a:pt x="50" y="33"/>
                        <a:pt x="50" y="33"/>
                        <a:pt x="50" y="33"/>
                      </a:cubicBezTo>
                      <a:cubicBezTo>
                        <a:pt x="50" y="33"/>
                        <a:pt x="50" y="33"/>
                        <a:pt x="50" y="33"/>
                      </a:cubicBezTo>
                      <a:cubicBezTo>
                        <a:pt x="50" y="32"/>
                        <a:pt x="50" y="32"/>
                        <a:pt x="50" y="32"/>
                      </a:cubicBezTo>
                      <a:cubicBezTo>
                        <a:pt x="49" y="32"/>
                        <a:pt x="49" y="32"/>
                        <a:pt x="49" y="32"/>
                      </a:cubicBezTo>
                      <a:cubicBezTo>
                        <a:pt x="49" y="32"/>
                        <a:pt x="49" y="32"/>
                        <a:pt x="49" y="32"/>
                      </a:cubicBezTo>
                      <a:cubicBezTo>
                        <a:pt x="49" y="32"/>
                        <a:pt x="49" y="32"/>
                        <a:pt x="49" y="32"/>
                      </a:cubicBezTo>
                      <a:cubicBezTo>
                        <a:pt x="49" y="32"/>
                        <a:pt x="49" y="32"/>
                        <a:pt x="49" y="32"/>
                      </a:cubicBezTo>
                      <a:cubicBezTo>
                        <a:pt x="49" y="32"/>
                        <a:pt x="49" y="32"/>
                        <a:pt x="49" y="32"/>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7" y="31"/>
                        <a:pt x="47" y="31"/>
                        <a:pt x="47" y="31"/>
                      </a:cubicBezTo>
                      <a:cubicBezTo>
                        <a:pt x="47" y="31"/>
                        <a:pt x="47" y="31"/>
                        <a:pt x="47" y="31"/>
                      </a:cubicBezTo>
                      <a:cubicBezTo>
                        <a:pt x="47" y="31"/>
                        <a:pt x="47" y="31"/>
                        <a:pt x="47" y="31"/>
                      </a:cubicBezTo>
                      <a:cubicBezTo>
                        <a:pt x="47" y="31"/>
                        <a:pt x="47" y="31"/>
                        <a:pt x="47" y="31"/>
                      </a:cubicBezTo>
                      <a:cubicBezTo>
                        <a:pt x="47" y="32"/>
                        <a:pt x="47" y="32"/>
                        <a:pt x="47" y="32"/>
                      </a:cubicBezTo>
                      <a:cubicBezTo>
                        <a:pt x="47" y="32"/>
                        <a:pt x="47" y="32"/>
                        <a:pt x="47" y="32"/>
                      </a:cubicBezTo>
                      <a:cubicBezTo>
                        <a:pt x="46" y="32"/>
                        <a:pt x="46" y="32"/>
                        <a:pt x="46" y="32"/>
                      </a:cubicBezTo>
                      <a:cubicBezTo>
                        <a:pt x="46" y="32"/>
                        <a:pt x="46" y="32"/>
                        <a:pt x="46" y="32"/>
                      </a:cubicBezTo>
                      <a:cubicBezTo>
                        <a:pt x="45" y="32"/>
                        <a:pt x="45" y="32"/>
                        <a:pt x="45" y="32"/>
                      </a:cubicBezTo>
                      <a:cubicBezTo>
                        <a:pt x="45" y="32"/>
                        <a:pt x="45" y="32"/>
                        <a:pt x="45" y="32"/>
                      </a:cubicBezTo>
                      <a:cubicBezTo>
                        <a:pt x="43" y="32"/>
                        <a:pt x="43" y="32"/>
                        <a:pt x="43" y="32"/>
                      </a:cubicBezTo>
                      <a:cubicBezTo>
                        <a:pt x="43" y="32"/>
                        <a:pt x="43" y="32"/>
                        <a:pt x="43" y="32"/>
                      </a:cubicBezTo>
                      <a:cubicBezTo>
                        <a:pt x="43" y="32"/>
                        <a:pt x="43" y="32"/>
                        <a:pt x="43" y="32"/>
                      </a:cubicBezTo>
                      <a:cubicBezTo>
                        <a:pt x="42" y="31"/>
                        <a:pt x="42" y="31"/>
                        <a:pt x="42" y="31"/>
                      </a:cubicBezTo>
                      <a:cubicBezTo>
                        <a:pt x="42" y="31"/>
                        <a:pt x="42" y="31"/>
                        <a:pt x="42" y="31"/>
                      </a:cubicBezTo>
                      <a:cubicBezTo>
                        <a:pt x="42" y="31"/>
                        <a:pt x="42" y="31"/>
                        <a:pt x="42" y="31"/>
                      </a:cubicBezTo>
                      <a:cubicBezTo>
                        <a:pt x="41" y="30"/>
                        <a:pt x="41" y="30"/>
                        <a:pt x="41" y="30"/>
                      </a:cubicBezTo>
                      <a:cubicBezTo>
                        <a:pt x="41" y="30"/>
                        <a:pt x="41" y="30"/>
                        <a:pt x="41" y="30"/>
                      </a:cubicBezTo>
                      <a:cubicBezTo>
                        <a:pt x="41" y="30"/>
                        <a:pt x="41" y="30"/>
                        <a:pt x="41" y="30"/>
                      </a:cubicBezTo>
                      <a:cubicBezTo>
                        <a:pt x="41" y="30"/>
                        <a:pt x="41" y="30"/>
                        <a:pt x="41" y="30"/>
                      </a:cubicBezTo>
                      <a:cubicBezTo>
                        <a:pt x="41" y="29"/>
                        <a:pt x="41" y="29"/>
                        <a:pt x="41" y="29"/>
                      </a:cubicBezTo>
                      <a:cubicBezTo>
                        <a:pt x="40" y="29"/>
                        <a:pt x="40" y="29"/>
                        <a:pt x="40" y="29"/>
                      </a:cubicBezTo>
                      <a:cubicBezTo>
                        <a:pt x="40" y="29"/>
                        <a:pt x="40" y="29"/>
                        <a:pt x="40" y="29"/>
                      </a:cubicBezTo>
                      <a:cubicBezTo>
                        <a:pt x="40" y="29"/>
                        <a:pt x="40" y="29"/>
                        <a:pt x="40" y="29"/>
                      </a:cubicBezTo>
                      <a:cubicBezTo>
                        <a:pt x="39" y="28"/>
                        <a:pt x="39" y="28"/>
                        <a:pt x="39" y="28"/>
                      </a:cubicBezTo>
                      <a:cubicBezTo>
                        <a:pt x="39" y="28"/>
                        <a:pt x="39" y="28"/>
                        <a:pt x="39" y="28"/>
                      </a:cubicBezTo>
                      <a:cubicBezTo>
                        <a:pt x="39" y="27"/>
                        <a:pt x="39" y="27"/>
                        <a:pt x="39" y="27"/>
                      </a:cubicBezTo>
                      <a:cubicBezTo>
                        <a:pt x="39" y="27"/>
                        <a:pt x="39" y="27"/>
                        <a:pt x="39" y="27"/>
                      </a:cubicBezTo>
                      <a:cubicBezTo>
                        <a:pt x="38" y="27"/>
                        <a:pt x="38" y="27"/>
                        <a:pt x="38" y="27"/>
                      </a:cubicBezTo>
                      <a:cubicBezTo>
                        <a:pt x="38" y="27"/>
                        <a:pt x="38" y="27"/>
                        <a:pt x="38" y="27"/>
                      </a:cubicBezTo>
                      <a:cubicBezTo>
                        <a:pt x="38" y="27"/>
                        <a:pt x="38" y="27"/>
                        <a:pt x="38" y="27"/>
                      </a:cubicBezTo>
                      <a:cubicBezTo>
                        <a:pt x="38" y="26"/>
                        <a:pt x="38" y="26"/>
                        <a:pt x="38" y="26"/>
                      </a:cubicBezTo>
                      <a:cubicBezTo>
                        <a:pt x="38" y="26"/>
                        <a:pt x="38" y="26"/>
                        <a:pt x="38" y="26"/>
                      </a:cubicBezTo>
                      <a:cubicBezTo>
                        <a:pt x="37" y="26"/>
                        <a:pt x="37" y="26"/>
                        <a:pt x="37" y="26"/>
                      </a:cubicBezTo>
                      <a:cubicBezTo>
                        <a:pt x="37" y="26"/>
                        <a:pt x="37" y="26"/>
                        <a:pt x="37" y="26"/>
                      </a:cubicBezTo>
                      <a:cubicBezTo>
                        <a:pt x="37" y="26"/>
                        <a:pt x="37" y="26"/>
                        <a:pt x="37" y="26"/>
                      </a:cubicBezTo>
                      <a:cubicBezTo>
                        <a:pt x="37" y="26"/>
                        <a:pt x="37" y="26"/>
                        <a:pt x="37" y="26"/>
                      </a:cubicBezTo>
                      <a:cubicBezTo>
                        <a:pt x="37" y="26"/>
                        <a:pt x="37" y="26"/>
                        <a:pt x="37" y="26"/>
                      </a:cubicBezTo>
                      <a:cubicBezTo>
                        <a:pt x="37" y="26"/>
                        <a:pt x="37" y="26"/>
                        <a:pt x="37" y="26"/>
                      </a:cubicBezTo>
                      <a:cubicBezTo>
                        <a:pt x="36" y="26"/>
                        <a:pt x="36" y="26"/>
                        <a:pt x="36" y="26"/>
                      </a:cubicBezTo>
                      <a:cubicBezTo>
                        <a:pt x="36" y="26"/>
                        <a:pt x="36" y="26"/>
                        <a:pt x="36" y="26"/>
                      </a:cubicBezTo>
                      <a:cubicBezTo>
                        <a:pt x="36" y="25"/>
                        <a:pt x="36" y="25"/>
                        <a:pt x="36" y="25"/>
                      </a:cubicBezTo>
                      <a:cubicBezTo>
                        <a:pt x="36" y="25"/>
                        <a:pt x="36" y="25"/>
                        <a:pt x="36" y="25"/>
                      </a:cubicBezTo>
                      <a:cubicBezTo>
                        <a:pt x="35" y="25"/>
                        <a:pt x="35" y="25"/>
                        <a:pt x="35" y="25"/>
                      </a:cubicBezTo>
                      <a:cubicBezTo>
                        <a:pt x="32" y="25"/>
                        <a:pt x="32" y="25"/>
                        <a:pt x="32" y="25"/>
                      </a:cubicBezTo>
                      <a:cubicBezTo>
                        <a:pt x="32" y="25"/>
                        <a:pt x="32" y="25"/>
                        <a:pt x="32" y="25"/>
                      </a:cubicBezTo>
                      <a:cubicBezTo>
                        <a:pt x="30" y="26"/>
                        <a:pt x="30" y="26"/>
                        <a:pt x="30" y="26"/>
                      </a:cubicBezTo>
                      <a:cubicBezTo>
                        <a:pt x="30" y="26"/>
                        <a:pt x="30" y="26"/>
                        <a:pt x="30" y="26"/>
                      </a:cubicBezTo>
                      <a:cubicBezTo>
                        <a:pt x="30" y="26"/>
                        <a:pt x="30" y="26"/>
                        <a:pt x="30" y="26"/>
                      </a:cubicBezTo>
                      <a:cubicBezTo>
                        <a:pt x="30" y="27"/>
                        <a:pt x="30" y="27"/>
                        <a:pt x="30" y="27"/>
                      </a:cubicBezTo>
                      <a:cubicBezTo>
                        <a:pt x="30" y="27"/>
                        <a:pt x="30" y="27"/>
                        <a:pt x="30" y="27"/>
                      </a:cubicBezTo>
                      <a:cubicBezTo>
                        <a:pt x="29" y="27"/>
                        <a:pt x="29" y="27"/>
                        <a:pt x="29" y="27"/>
                      </a:cubicBezTo>
                      <a:cubicBezTo>
                        <a:pt x="29" y="27"/>
                        <a:pt x="29" y="27"/>
                        <a:pt x="29" y="27"/>
                      </a:cubicBezTo>
                      <a:cubicBezTo>
                        <a:pt x="30" y="27"/>
                        <a:pt x="30" y="27"/>
                        <a:pt x="30" y="27"/>
                      </a:cubicBezTo>
                      <a:cubicBezTo>
                        <a:pt x="30" y="26"/>
                        <a:pt x="30" y="26"/>
                        <a:pt x="30" y="26"/>
                      </a:cubicBezTo>
                      <a:cubicBezTo>
                        <a:pt x="30" y="26"/>
                        <a:pt x="30" y="26"/>
                        <a:pt x="30" y="26"/>
                      </a:cubicBezTo>
                      <a:cubicBezTo>
                        <a:pt x="31" y="25"/>
                        <a:pt x="31" y="25"/>
                        <a:pt x="31" y="25"/>
                      </a:cubicBezTo>
                      <a:cubicBezTo>
                        <a:pt x="31" y="25"/>
                        <a:pt x="31" y="25"/>
                        <a:pt x="31" y="25"/>
                      </a:cubicBezTo>
                      <a:cubicBezTo>
                        <a:pt x="31" y="24"/>
                        <a:pt x="31" y="24"/>
                        <a:pt x="31" y="24"/>
                      </a:cubicBezTo>
                      <a:cubicBezTo>
                        <a:pt x="31" y="24"/>
                        <a:pt x="31" y="24"/>
                        <a:pt x="31" y="24"/>
                      </a:cubicBezTo>
                      <a:cubicBezTo>
                        <a:pt x="30" y="25"/>
                        <a:pt x="30" y="25"/>
                        <a:pt x="30" y="25"/>
                      </a:cubicBezTo>
                      <a:cubicBezTo>
                        <a:pt x="30" y="25"/>
                        <a:pt x="30" y="25"/>
                        <a:pt x="30" y="25"/>
                      </a:cubicBezTo>
                      <a:cubicBezTo>
                        <a:pt x="29" y="26"/>
                        <a:pt x="29" y="26"/>
                        <a:pt x="29" y="26"/>
                      </a:cubicBezTo>
                      <a:cubicBezTo>
                        <a:pt x="29" y="26"/>
                        <a:pt x="29" y="26"/>
                        <a:pt x="29" y="26"/>
                      </a:cubicBezTo>
                      <a:cubicBezTo>
                        <a:pt x="29" y="27"/>
                        <a:pt x="29" y="27"/>
                        <a:pt x="29" y="27"/>
                      </a:cubicBezTo>
                      <a:cubicBezTo>
                        <a:pt x="28" y="27"/>
                        <a:pt x="28" y="27"/>
                        <a:pt x="28" y="27"/>
                      </a:cubicBezTo>
                      <a:cubicBezTo>
                        <a:pt x="28" y="27"/>
                        <a:pt x="28" y="27"/>
                        <a:pt x="28" y="27"/>
                      </a:cubicBezTo>
                      <a:cubicBezTo>
                        <a:pt x="28" y="27"/>
                        <a:pt x="28" y="27"/>
                        <a:pt x="28" y="27"/>
                      </a:cubicBezTo>
                      <a:cubicBezTo>
                        <a:pt x="28" y="27"/>
                        <a:pt x="28" y="27"/>
                        <a:pt x="28" y="27"/>
                      </a:cubicBezTo>
                      <a:cubicBezTo>
                        <a:pt x="27" y="28"/>
                        <a:pt x="27" y="28"/>
                        <a:pt x="27" y="28"/>
                      </a:cubicBezTo>
                      <a:cubicBezTo>
                        <a:pt x="27" y="29"/>
                        <a:pt x="27" y="29"/>
                        <a:pt x="27"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6"/>
                        <a:pt x="27" y="26"/>
                        <a:pt x="27" y="26"/>
                      </a:cubicBezTo>
                      <a:cubicBezTo>
                        <a:pt x="27" y="26"/>
                        <a:pt x="27" y="26"/>
                        <a:pt x="27" y="26"/>
                      </a:cubicBezTo>
                      <a:cubicBezTo>
                        <a:pt x="27" y="26"/>
                        <a:pt x="27" y="26"/>
                        <a:pt x="27" y="26"/>
                      </a:cubicBezTo>
                      <a:cubicBezTo>
                        <a:pt x="27" y="25"/>
                        <a:pt x="27" y="25"/>
                        <a:pt x="27" y="25"/>
                      </a:cubicBezTo>
                      <a:cubicBezTo>
                        <a:pt x="27" y="25"/>
                        <a:pt x="27" y="25"/>
                        <a:pt x="27" y="25"/>
                      </a:cubicBezTo>
                      <a:cubicBezTo>
                        <a:pt x="27" y="24"/>
                        <a:pt x="27" y="24"/>
                        <a:pt x="27" y="24"/>
                      </a:cubicBezTo>
                      <a:cubicBezTo>
                        <a:pt x="27" y="24"/>
                        <a:pt x="27" y="24"/>
                        <a:pt x="27" y="24"/>
                      </a:cubicBezTo>
                      <a:cubicBezTo>
                        <a:pt x="26" y="24"/>
                        <a:pt x="26" y="24"/>
                        <a:pt x="26" y="24"/>
                      </a:cubicBezTo>
                      <a:cubicBezTo>
                        <a:pt x="26" y="23"/>
                        <a:pt x="26" y="23"/>
                        <a:pt x="26" y="23"/>
                      </a:cubicBezTo>
                      <a:cubicBezTo>
                        <a:pt x="26" y="23"/>
                        <a:pt x="26" y="23"/>
                        <a:pt x="26" y="23"/>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6" y="22"/>
                        <a:pt x="26" y="22"/>
                        <a:pt x="26" y="22"/>
                      </a:cubicBezTo>
                      <a:cubicBezTo>
                        <a:pt x="25" y="22"/>
                        <a:pt x="25" y="22"/>
                        <a:pt x="25" y="22"/>
                      </a:cubicBezTo>
                      <a:cubicBezTo>
                        <a:pt x="25" y="22"/>
                        <a:pt x="25" y="22"/>
                        <a:pt x="25" y="22"/>
                      </a:cubicBezTo>
                      <a:cubicBezTo>
                        <a:pt x="24" y="22"/>
                        <a:pt x="24" y="22"/>
                        <a:pt x="24" y="22"/>
                      </a:cubicBezTo>
                      <a:cubicBezTo>
                        <a:pt x="24" y="22"/>
                        <a:pt x="24" y="22"/>
                        <a:pt x="24" y="22"/>
                      </a:cubicBezTo>
                      <a:cubicBezTo>
                        <a:pt x="24" y="21"/>
                        <a:pt x="24" y="21"/>
                        <a:pt x="24" y="21"/>
                      </a:cubicBezTo>
                      <a:cubicBezTo>
                        <a:pt x="24" y="21"/>
                        <a:pt x="24" y="21"/>
                        <a:pt x="24" y="21"/>
                      </a:cubicBezTo>
                      <a:cubicBezTo>
                        <a:pt x="24" y="20"/>
                        <a:pt x="24" y="20"/>
                        <a:pt x="24" y="20"/>
                      </a:cubicBezTo>
                      <a:cubicBezTo>
                        <a:pt x="24" y="20"/>
                        <a:pt x="24" y="20"/>
                        <a:pt x="24" y="20"/>
                      </a:cubicBezTo>
                      <a:cubicBezTo>
                        <a:pt x="23" y="20"/>
                        <a:pt x="23" y="20"/>
                        <a:pt x="23" y="20"/>
                      </a:cubicBezTo>
                      <a:cubicBezTo>
                        <a:pt x="23" y="20"/>
                        <a:pt x="23" y="20"/>
                        <a:pt x="23" y="20"/>
                      </a:cubicBezTo>
                      <a:cubicBezTo>
                        <a:pt x="21" y="22"/>
                        <a:pt x="21" y="22"/>
                        <a:pt x="21" y="22"/>
                      </a:cubicBezTo>
                      <a:cubicBezTo>
                        <a:pt x="21" y="23"/>
                        <a:pt x="21" y="23"/>
                        <a:pt x="21" y="23"/>
                      </a:cubicBezTo>
                      <a:cubicBezTo>
                        <a:pt x="21" y="23"/>
                        <a:pt x="21" y="23"/>
                        <a:pt x="21" y="23"/>
                      </a:cubicBezTo>
                      <a:cubicBezTo>
                        <a:pt x="20" y="23"/>
                        <a:pt x="20" y="23"/>
                        <a:pt x="20" y="23"/>
                      </a:cubicBezTo>
                      <a:cubicBezTo>
                        <a:pt x="20" y="23"/>
                        <a:pt x="20" y="23"/>
                        <a:pt x="20" y="23"/>
                      </a:cubicBezTo>
                      <a:cubicBezTo>
                        <a:pt x="20" y="23"/>
                        <a:pt x="20" y="23"/>
                        <a:pt x="20" y="23"/>
                      </a:cubicBezTo>
                      <a:cubicBezTo>
                        <a:pt x="20" y="24"/>
                        <a:pt x="20" y="24"/>
                        <a:pt x="20" y="24"/>
                      </a:cubicBezTo>
                      <a:cubicBezTo>
                        <a:pt x="20" y="25"/>
                        <a:pt x="20" y="25"/>
                        <a:pt x="20" y="25"/>
                      </a:cubicBezTo>
                      <a:cubicBezTo>
                        <a:pt x="19" y="25"/>
                        <a:pt x="19" y="25"/>
                        <a:pt x="19" y="25"/>
                      </a:cubicBezTo>
                      <a:cubicBezTo>
                        <a:pt x="19" y="25"/>
                        <a:pt x="19" y="25"/>
                        <a:pt x="19" y="25"/>
                      </a:cubicBezTo>
                      <a:cubicBezTo>
                        <a:pt x="19" y="25"/>
                        <a:pt x="19" y="25"/>
                        <a:pt x="19" y="25"/>
                      </a:cubicBezTo>
                      <a:cubicBezTo>
                        <a:pt x="18" y="25"/>
                        <a:pt x="18" y="25"/>
                        <a:pt x="18" y="25"/>
                      </a:cubicBezTo>
                      <a:cubicBezTo>
                        <a:pt x="18" y="25"/>
                        <a:pt x="18" y="25"/>
                        <a:pt x="18" y="25"/>
                      </a:cubicBezTo>
                      <a:cubicBezTo>
                        <a:pt x="17" y="25"/>
                        <a:pt x="17" y="25"/>
                        <a:pt x="17" y="25"/>
                      </a:cubicBezTo>
                      <a:cubicBezTo>
                        <a:pt x="17" y="25"/>
                        <a:pt x="17" y="25"/>
                        <a:pt x="17" y="25"/>
                      </a:cubicBezTo>
                      <a:cubicBezTo>
                        <a:pt x="16" y="27"/>
                        <a:pt x="16" y="27"/>
                        <a:pt x="16" y="27"/>
                      </a:cubicBezTo>
                      <a:cubicBezTo>
                        <a:pt x="15" y="28"/>
                        <a:pt x="15" y="28"/>
                        <a:pt x="15" y="28"/>
                      </a:cubicBezTo>
                      <a:cubicBezTo>
                        <a:pt x="14" y="28"/>
                        <a:pt x="14" y="28"/>
                        <a:pt x="14" y="28"/>
                      </a:cubicBezTo>
                      <a:cubicBezTo>
                        <a:pt x="9" y="30"/>
                        <a:pt x="9" y="30"/>
                        <a:pt x="9" y="30"/>
                      </a:cubicBezTo>
                      <a:cubicBezTo>
                        <a:pt x="8" y="30"/>
                        <a:pt x="8" y="30"/>
                        <a:pt x="8" y="30"/>
                      </a:cubicBezTo>
                      <a:cubicBezTo>
                        <a:pt x="6" y="33"/>
                        <a:pt x="6" y="33"/>
                        <a:pt x="6" y="33"/>
                      </a:cubicBezTo>
                      <a:cubicBezTo>
                        <a:pt x="5" y="33"/>
                        <a:pt x="5" y="33"/>
                        <a:pt x="5" y="33"/>
                      </a:cubicBezTo>
                      <a:cubicBezTo>
                        <a:pt x="3" y="34"/>
                        <a:pt x="3" y="34"/>
                        <a:pt x="3" y="34"/>
                      </a:cubicBezTo>
                      <a:cubicBezTo>
                        <a:pt x="2" y="34"/>
                        <a:pt x="2" y="34"/>
                        <a:pt x="2" y="34"/>
                      </a:cubicBezTo>
                      <a:cubicBezTo>
                        <a:pt x="2" y="35"/>
                        <a:pt x="2" y="35"/>
                        <a:pt x="2" y="35"/>
                      </a:cubicBezTo>
                      <a:cubicBezTo>
                        <a:pt x="1" y="35"/>
                        <a:pt x="1" y="35"/>
                        <a:pt x="1" y="35"/>
                      </a:cubicBezTo>
                      <a:cubicBezTo>
                        <a:pt x="1" y="35"/>
                        <a:pt x="1" y="35"/>
                        <a:pt x="1" y="35"/>
                      </a:cubicBezTo>
                      <a:cubicBezTo>
                        <a:pt x="1" y="35"/>
                        <a:pt x="1" y="35"/>
                        <a:pt x="1" y="35"/>
                      </a:cubicBezTo>
                      <a:cubicBezTo>
                        <a:pt x="0" y="35"/>
                        <a:pt x="0" y="35"/>
                        <a:pt x="0" y="35"/>
                      </a:cubicBezTo>
                      <a:cubicBezTo>
                        <a:pt x="0" y="35"/>
                        <a:pt x="0" y="35"/>
                        <a:pt x="0" y="35"/>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3" y="36"/>
                        <a:pt x="3" y="36"/>
                        <a:pt x="3" y="36"/>
                      </a:cubicBezTo>
                      <a:cubicBezTo>
                        <a:pt x="3" y="36"/>
                        <a:pt x="3" y="36"/>
                        <a:pt x="3" y="36"/>
                      </a:cubicBezTo>
                      <a:cubicBezTo>
                        <a:pt x="3" y="36"/>
                        <a:pt x="3" y="36"/>
                        <a:pt x="3" y="36"/>
                      </a:cubicBezTo>
                      <a:cubicBezTo>
                        <a:pt x="3" y="37"/>
                        <a:pt x="3" y="37"/>
                        <a:pt x="3" y="37"/>
                      </a:cubicBezTo>
                      <a:cubicBezTo>
                        <a:pt x="3" y="37"/>
                        <a:pt x="3" y="37"/>
                        <a:pt x="3" y="37"/>
                      </a:cubicBezTo>
                      <a:cubicBezTo>
                        <a:pt x="3" y="37"/>
                        <a:pt x="3" y="37"/>
                        <a:pt x="3" y="37"/>
                      </a:cubicBezTo>
                      <a:cubicBezTo>
                        <a:pt x="3" y="37"/>
                        <a:pt x="3" y="37"/>
                        <a:pt x="3" y="37"/>
                      </a:cubicBezTo>
                      <a:cubicBezTo>
                        <a:pt x="4" y="38"/>
                        <a:pt x="4" y="39"/>
                        <a:pt x="5" y="39"/>
                      </a:cubicBezTo>
                      <a:cubicBezTo>
                        <a:pt x="5" y="40"/>
                        <a:pt x="5" y="40"/>
                        <a:pt x="5" y="40"/>
                      </a:cubicBezTo>
                      <a:cubicBezTo>
                        <a:pt x="5" y="40"/>
                        <a:pt x="5" y="40"/>
                        <a:pt x="5" y="40"/>
                      </a:cubicBezTo>
                      <a:cubicBezTo>
                        <a:pt x="5" y="40"/>
                        <a:pt x="5" y="40"/>
                        <a:pt x="5" y="40"/>
                      </a:cubicBezTo>
                      <a:cubicBezTo>
                        <a:pt x="10" y="41"/>
                        <a:pt x="15" y="42"/>
                        <a:pt x="19" y="42"/>
                      </a:cubicBezTo>
                      <a:cubicBezTo>
                        <a:pt x="21" y="43"/>
                        <a:pt x="22" y="44"/>
                        <a:pt x="23"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6" y="44"/>
                        <a:pt x="26" y="44"/>
                        <a:pt x="26" y="44"/>
                      </a:cubicBezTo>
                      <a:cubicBezTo>
                        <a:pt x="26" y="45"/>
                        <a:pt x="26" y="45"/>
                        <a:pt x="26" y="45"/>
                      </a:cubicBezTo>
                      <a:cubicBezTo>
                        <a:pt x="26" y="45"/>
                        <a:pt x="26" y="45"/>
                        <a:pt x="26" y="45"/>
                      </a:cubicBezTo>
                      <a:cubicBezTo>
                        <a:pt x="27" y="45"/>
                        <a:pt x="27" y="45"/>
                        <a:pt x="27" y="45"/>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9" y="44"/>
                        <a:pt x="29" y="44"/>
                        <a:pt x="29" y="44"/>
                      </a:cubicBezTo>
                      <a:cubicBezTo>
                        <a:pt x="29" y="44"/>
                        <a:pt x="29" y="44"/>
                        <a:pt x="29" y="44"/>
                      </a:cubicBezTo>
                      <a:cubicBezTo>
                        <a:pt x="29" y="44"/>
                        <a:pt x="29" y="44"/>
                        <a:pt x="29" y="44"/>
                      </a:cubicBezTo>
                      <a:cubicBezTo>
                        <a:pt x="29" y="44"/>
                        <a:pt x="29" y="44"/>
                        <a:pt x="29" y="44"/>
                      </a:cubicBezTo>
                      <a:cubicBezTo>
                        <a:pt x="29" y="45"/>
                        <a:pt x="29" y="45"/>
                        <a:pt x="29" y="45"/>
                      </a:cubicBezTo>
                      <a:cubicBezTo>
                        <a:pt x="30" y="45"/>
                        <a:pt x="30" y="45"/>
                        <a:pt x="30" y="45"/>
                      </a:cubicBezTo>
                      <a:cubicBezTo>
                        <a:pt x="30" y="45"/>
                        <a:pt x="30" y="45"/>
                        <a:pt x="30" y="45"/>
                      </a:cubicBezTo>
                      <a:cubicBezTo>
                        <a:pt x="30" y="44"/>
                        <a:pt x="30" y="44"/>
                        <a:pt x="30" y="44"/>
                      </a:cubicBezTo>
                      <a:cubicBezTo>
                        <a:pt x="30" y="44"/>
                        <a:pt x="30" y="44"/>
                        <a:pt x="30" y="44"/>
                      </a:cubicBezTo>
                      <a:cubicBezTo>
                        <a:pt x="30" y="44"/>
                        <a:pt x="30" y="44"/>
                        <a:pt x="30" y="44"/>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4" y="45"/>
                        <a:pt x="34" y="45"/>
                        <a:pt x="34" y="45"/>
                      </a:cubicBezTo>
                      <a:cubicBezTo>
                        <a:pt x="34" y="45"/>
                        <a:pt x="34" y="45"/>
                        <a:pt x="34" y="45"/>
                      </a:cubicBezTo>
                      <a:cubicBezTo>
                        <a:pt x="34" y="45"/>
                        <a:pt x="34" y="45"/>
                        <a:pt x="34" y="45"/>
                      </a:cubicBezTo>
                      <a:cubicBezTo>
                        <a:pt x="34" y="46"/>
                        <a:pt x="34" y="46"/>
                        <a:pt x="34" y="46"/>
                      </a:cubicBezTo>
                      <a:cubicBezTo>
                        <a:pt x="34" y="46"/>
                        <a:pt x="34" y="46"/>
                        <a:pt x="34" y="46"/>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5" y="48"/>
                        <a:pt x="35" y="48"/>
                        <a:pt x="35" y="48"/>
                      </a:cubicBezTo>
                      <a:cubicBezTo>
                        <a:pt x="35" y="48"/>
                        <a:pt x="35" y="48"/>
                        <a:pt x="35" y="48"/>
                      </a:cubicBezTo>
                      <a:cubicBezTo>
                        <a:pt x="35" y="48"/>
                        <a:pt x="35" y="48"/>
                        <a:pt x="35" y="48"/>
                      </a:cubicBezTo>
                      <a:cubicBezTo>
                        <a:pt x="35" y="48"/>
                        <a:pt x="35" y="48"/>
                        <a:pt x="35"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7" y="48"/>
                        <a:pt x="37" y="48"/>
                        <a:pt x="37" y="48"/>
                      </a:cubicBezTo>
                      <a:cubicBezTo>
                        <a:pt x="37" y="48"/>
                        <a:pt x="37" y="48"/>
                        <a:pt x="37" y="48"/>
                      </a:cubicBezTo>
                      <a:cubicBezTo>
                        <a:pt x="37" y="48"/>
                        <a:pt x="37" y="48"/>
                        <a:pt x="37" y="48"/>
                      </a:cubicBezTo>
                      <a:cubicBezTo>
                        <a:pt x="37" y="49"/>
                        <a:pt x="37" y="49"/>
                        <a:pt x="37" y="49"/>
                      </a:cubicBezTo>
                      <a:cubicBezTo>
                        <a:pt x="37" y="49"/>
                        <a:pt x="37" y="49"/>
                        <a:pt x="37" y="49"/>
                      </a:cubicBezTo>
                      <a:cubicBezTo>
                        <a:pt x="38" y="49"/>
                        <a:pt x="38" y="49"/>
                        <a:pt x="38" y="49"/>
                      </a:cubicBezTo>
                      <a:cubicBezTo>
                        <a:pt x="38" y="49"/>
                        <a:pt x="38" y="49"/>
                        <a:pt x="38" y="49"/>
                      </a:cubicBezTo>
                      <a:cubicBezTo>
                        <a:pt x="38" y="49"/>
                        <a:pt x="38" y="49"/>
                        <a:pt x="38" y="49"/>
                      </a:cubicBezTo>
                      <a:cubicBezTo>
                        <a:pt x="38" y="49"/>
                        <a:pt x="38" y="49"/>
                        <a:pt x="38" y="49"/>
                      </a:cubicBezTo>
                      <a:cubicBezTo>
                        <a:pt x="38" y="49"/>
                        <a:pt x="38" y="49"/>
                        <a:pt x="38" y="49"/>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8" y="50"/>
                        <a:pt x="38" y="50"/>
                        <a:pt x="38" y="50"/>
                      </a:cubicBezTo>
                      <a:cubicBezTo>
                        <a:pt x="39" y="50"/>
                        <a:pt x="39" y="50"/>
                        <a:pt x="39" y="50"/>
                      </a:cubicBezTo>
                      <a:cubicBezTo>
                        <a:pt x="39" y="51"/>
                        <a:pt x="39" y="51"/>
                        <a:pt x="39" y="51"/>
                      </a:cubicBezTo>
                      <a:cubicBezTo>
                        <a:pt x="39" y="51"/>
                        <a:pt x="39" y="51"/>
                        <a:pt x="39" y="51"/>
                      </a:cubicBezTo>
                      <a:cubicBezTo>
                        <a:pt x="39" y="51"/>
                        <a:pt x="39" y="51"/>
                        <a:pt x="39" y="51"/>
                      </a:cubicBezTo>
                      <a:cubicBezTo>
                        <a:pt x="39" y="51"/>
                        <a:pt x="39" y="51"/>
                        <a:pt x="39" y="51"/>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3"/>
                        <a:pt x="39" y="53"/>
                        <a:pt x="39" y="53"/>
                      </a:cubicBezTo>
                      <a:cubicBezTo>
                        <a:pt x="39" y="53"/>
                        <a:pt x="39" y="53"/>
                        <a:pt x="39" y="53"/>
                      </a:cubicBezTo>
                      <a:cubicBezTo>
                        <a:pt x="39" y="53"/>
                        <a:pt x="39" y="53"/>
                        <a:pt x="39" y="53"/>
                      </a:cubicBezTo>
                      <a:cubicBezTo>
                        <a:pt x="39" y="53"/>
                        <a:pt x="39" y="53"/>
                        <a:pt x="39" y="53"/>
                      </a:cubicBezTo>
                      <a:cubicBezTo>
                        <a:pt x="39" y="54"/>
                        <a:pt x="39" y="54"/>
                        <a:pt x="39" y="54"/>
                      </a:cubicBezTo>
                      <a:cubicBezTo>
                        <a:pt x="39" y="54"/>
                        <a:pt x="39" y="54"/>
                        <a:pt x="39" y="54"/>
                      </a:cubicBezTo>
                      <a:cubicBezTo>
                        <a:pt x="39" y="54"/>
                        <a:pt x="39" y="54"/>
                        <a:pt x="39" y="54"/>
                      </a:cubicBezTo>
                      <a:cubicBezTo>
                        <a:pt x="39" y="54"/>
                        <a:pt x="39" y="54"/>
                        <a:pt x="39" y="54"/>
                      </a:cubicBezTo>
                      <a:cubicBezTo>
                        <a:pt x="39" y="54"/>
                        <a:pt x="39" y="54"/>
                        <a:pt x="39" y="54"/>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6"/>
                        <a:pt x="38" y="56"/>
                        <a:pt x="38" y="56"/>
                      </a:cubicBezTo>
                      <a:cubicBezTo>
                        <a:pt x="38" y="56"/>
                        <a:pt x="38" y="56"/>
                        <a:pt x="38" y="56"/>
                      </a:cubicBezTo>
                      <a:cubicBezTo>
                        <a:pt x="38" y="56"/>
                        <a:pt x="38" y="56"/>
                        <a:pt x="38" y="56"/>
                      </a:cubicBezTo>
                      <a:cubicBezTo>
                        <a:pt x="38" y="56"/>
                        <a:pt x="38" y="56"/>
                        <a:pt x="38" y="56"/>
                      </a:cubicBezTo>
                      <a:cubicBezTo>
                        <a:pt x="39" y="56"/>
                        <a:pt x="39" y="56"/>
                        <a:pt x="39" y="56"/>
                      </a:cubicBezTo>
                      <a:cubicBezTo>
                        <a:pt x="39" y="56"/>
                        <a:pt x="39" y="56"/>
                        <a:pt x="39" y="56"/>
                      </a:cubicBezTo>
                      <a:cubicBezTo>
                        <a:pt x="39" y="56"/>
                        <a:pt x="39" y="56"/>
                        <a:pt x="39" y="56"/>
                      </a:cubicBezTo>
                      <a:cubicBezTo>
                        <a:pt x="39" y="56"/>
                        <a:pt x="39" y="56"/>
                        <a:pt x="39" y="56"/>
                      </a:cubicBezTo>
                      <a:cubicBezTo>
                        <a:pt x="39" y="56"/>
                        <a:pt x="39" y="56"/>
                        <a:pt x="39" y="56"/>
                      </a:cubicBezTo>
                      <a:cubicBezTo>
                        <a:pt x="39" y="56"/>
                        <a:pt x="39" y="56"/>
                        <a:pt x="39" y="56"/>
                      </a:cubicBezTo>
                      <a:cubicBezTo>
                        <a:pt x="40" y="56"/>
                        <a:pt x="40" y="56"/>
                        <a:pt x="40" y="56"/>
                      </a:cubicBezTo>
                      <a:cubicBezTo>
                        <a:pt x="40" y="56"/>
                        <a:pt x="40" y="56"/>
                        <a:pt x="40" y="56"/>
                      </a:cubicBezTo>
                      <a:cubicBezTo>
                        <a:pt x="40" y="56"/>
                        <a:pt x="40" y="56"/>
                        <a:pt x="40" y="56"/>
                      </a:cubicBezTo>
                      <a:cubicBezTo>
                        <a:pt x="40" y="56"/>
                        <a:pt x="40" y="56"/>
                        <a:pt x="40"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2" y="56"/>
                        <a:pt x="42" y="56"/>
                        <a:pt x="42" y="56"/>
                      </a:cubicBezTo>
                      <a:cubicBezTo>
                        <a:pt x="42" y="56"/>
                        <a:pt x="42" y="56"/>
                        <a:pt x="42" y="56"/>
                      </a:cubicBezTo>
                      <a:cubicBezTo>
                        <a:pt x="41" y="56"/>
                        <a:pt x="41" y="56"/>
                        <a:pt x="41" y="56"/>
                      </a:cubicBezTo>
                      <a:cubicBezTo>
                        <a:pt x="41" y="57"/>
                        <a:pt x="41" y="57"/>
                        <a:pt x="41" y="57"/>
                      </a:cubicBezTo>
                      <a:cubicBezTo>
                        <a:pt x="41" y="57"/>
                        <a:pt x="41" y="57"/>
                        <a:pt x="41" y="57"/>
                      </a:cubicBezTo>
                      <a:cubicBezTo>
                        <a:pt x="41" y="58"/>
                        <a:pt x="41" y="58"/>
                        <a:pt x="41" y="58"/>
                      </a:cubicBezTo>
                      <a:cubicBezTo>
                        <a:pt x="41" y="58"/>
                        <a:pt x="41" y="58"/>
                        <a:pt x="41" y="58"/>
                      </a:cubicBezTo>
                      <a:cubicBezTo>
                        <a:pt x="41" y="59"/>
                        <a:pt x="41" y="59"/>
                        <a:pt x="41" y="59"/>
                      </a:cubicBezTo>
                      <a:cubicBezTo>
                        <a:pt x="41" y="59"/>
                        <a:pt x="41" y="59"/>
                        <a:pt x="41" y="59"/>
                      </a:cubicBezTo>
                      <a:cubicBezTo>
                        <a:pt x="41" y="60"/>
                        <a:pt x="41" y="60"/>
                        <a:pt x="41" y="60"/>
                      </a:cubicBezTo>
                      <a:cubicBezTo>
                        <a:pt x="41" y="60"/>
                        <a:pt x="41" y="60"/>
                        <a:pt x="41" y="60"/>
                      </a:cubicBezTo>
                      <a:cubicBezTo>
                        <a:pt x="41" y="60"/>
                        <a:pt x="41" y="60"/>
                        <a:pt x="41" y="60"/>
                      </a:cubicBezTo>
                      <a:cubicBezTo>
                        <a:pt x="41" y="60"/>
                        <a:pt x="41" y="60"/>
                        <a:pt x="41" y="60"/>
                      </a:cubicBezTo>
                      <a:cubicBezTo>
                        <a:pt x="42" y="60"/>
                        <a:pt x="42" y="60"/>
                        <a:pt x="42" y="60"/>
                      </a:cubicBezTo>
                      <a:cubicBezTo>
                        <a:pt x="42" y="61"/>
                        <a:pt x="42" y="61"/>
                        <a:pt x="42" y="61"/>
                      </a:cubicBezTo>
                      <a:cubicBezTo>
                        <a:pt x="42" y="61"/>
                        <a:pt x="42" y="61"/>
                        <a:pt x="42" y="61"/>
                      </a:cubicBezTo>
                      <a:cubicBezTo>
                        <a:pt x="42" y="61"/>
                        <a:pt x="42" y="61"/>
                        <a:pt x="42" y="61"/>
                      </a:cubicBezTo>
                      <a:cubicBezTo>
                        <a:pt x="43" y="61"/>
                        <a:pt x="43" y="61"/>
                        <a:pt x="43" y="61"/>
                      </a:cubicBezTo>
                      <a:cubicBezTo>
                        <a:pt x="43" y="61"/>
                        <a:pt x="43" y="61"/>
                        <a:pt x="43" y="61"/>
                      </a:cubicBezTo>
                      <a:cubicBezTo>
                        <a:pt x="43" y="60"/>
                        <a:pt x="43" y="60"/>
                        <a:pt x="43" y="60"/>
                      </a:cubicBezTo>
                      <a:cubicBezTo>
                        <a:pt x="43" y="60"/>
                        <a:pt x="43" y="60"/>
                        <a:pt x="43" y="60"/>
                      </a:cubicBezTo>
                      <a:cubicBezTo>
                        <a:pt x="43" y="59"/>
                        <a:pt x="43" y="59"/>
                        <a:pt x="43" y="59"/>
                      </a:cubicBezTo>
                      <a:cubicBezTo>
                        <a:pt x="46" y="54"/>
                        <a:pt x="46" y="54"/>
                        <a:pt x="46" y="54"/>
                      </a:cubicBezTo>
                      <a:cubicBezTo>
                        <a:pt x="46" y="54"/>
                        <a:pt x="46" y="54"/>
                        <a:pt x="46" y="54"/>
                      </a:cubicBezTo>
                      <a:cubicBezTo>
                        <a:pt x="46" y="54"/>
                        <a:pt x="46" y="54"/>
                        <a:pt x="46" y="54"/>
                      </a:cubicBezTo>
                      <a:cubicBezTo>
                        <a:pt x="46" y="53"/>
                        <a:pt x="46" y="53"/>
                        <a:pt x="46" y="53"/>
                      </a:cubicBezTo>
                      <a:cubicBezTo>
                        <a:pt x="46" y="53"/>
                        <a:pt x="46" y="53"/>
                        <a:pt x="46" y="53"/>
                      </a:cubicBezTo>
                      <a:cubicBezTo>
                        <a:pt x="46" y="53"/>
                        <a:pt x="46" y="53"/>
                        <a:pt x="46" y="53"/>
                      </a:cubicBezTo>
                      <a:cubicBezTo>
                        <a:pt x="46" y="52"/>
                        <a:pt x="46" y="52"/>
                        <a:pt x="46" y="52"/>
                      </a:cubicBezTo>
                      <a:cubicBezTo>
                        <a:pt x="46" y="52"/>
                        <a:pt x="46" y="52"/>
                        <a:pt x="46" y="52"/>
                      </a:cubicBezTo>
                      <a:cubicBezTo>
                        <a:pt x="47" y="51"/>
                        <a:pt x="47" y="51"/>
                        <a:pt x="47" y="51"/>
                      </a:cubicBezTo>
                      <a:cubicBezTo>
                        <a:pt x="47" y="50"/>
                        <a:pt x="47" y="50"/>
                        <a:pt x="47" y="50"/>
                      </a:cubicBezTo>
                      <a:cubicBezTo>
                        <a:pt x="48" y="49"/>
                        <a:pt x="48" y="49"/>
                        <a:pt x="48" y="49"/>
                      </a:cubicBezTo>
                      <a:cubicBezTo>
                        <a:pt x="48" y="49"/>
                        <a:pt x="48" y="49"/>
                        <a:pt x="48" y="49"/>
                      </a:cubicBezTo>
                      <a:cubicBezTo>
                        <a:pt x="48" y="49"/>
                        <a:pt x="48" y="49"/>
                        <a:pt x="48" y="49"/>
                      </a:cubicBezTo>
                      <a:cubicBezTo>
                        <a:pt x="49" y="48"/>
                        <a:pt x="49" y="48"/>
                        <a:pt x="49" y="48"/>
                      </a:cubicBezTo>
                      <a:cubicBezTo>
                        <a:pt x="49" y="48"/>
                        <a:pt x="49" y="48"/>
                        <a:pt x="49" y="48"/>
                      </a:cubicBezTo>
                      <a:cubicBezTo>
                        <a:pt x="49" y="48"/>
                        <a:pt x="49" y="48"/>
                        <a:pt x="49" y="48"/>
                      </a:cubicBezTo>
                      <a:cubicBezTo>
                        <a:pt x="49" y="47"/>
                        <a:pt x="49" y="47"/>
                        <a:pt x="49" y="47"/>
                      </a:cubicBezTo>
                      <a:cubicBezTo>
                        <a:pt x="49" y="46"/>
                        <a:pt x="49" y="46"/>
                        <a:pt x="49" y="46"/>
                      </a:cubicBezTo>
                      <a:cubicBezTo>
                        <a:pt x="49" y="45"/>
                        <a:pt x="49" y="45"/>
                        <a:pt x="49" y="45"/>
                      </a:cubicBezTo>
                      <a:cubicBezTo>
                        <a:pt x="49" y="45"/>
                        <a:pt x="49" y="45"/>
                        <a:pt x="49" y="45"/>
                      </a:cubicBezTo>
                      <a:cubicBezTo>
                        <a:pt x="49" y="45"/>
                        <a:pt x="49" y="45"/>
                        <a:pt x="49" y="45"/>
                      </a:cubicBezTo>
                      <a:cubicBezTo>
                        <a:pt x="49" y="44"/>
                        <a:pt x="49" y="44"/>
                        <a:pt x="49" y="44"/>
                      </a:cubicBezTo>
                      <a:cubicBezTo>
                        <a:pt x="50" y="44"/>
                        <a:pt x="50" y="44"/>
                        <a:pt x="50" y="44"/>
                      </a:cubicBezTo>
                      <a:cubicBezTo>
                        <a:pt x="50" y="44"/>
                        <a:pt x="50" y="44"/>
                        <a:pt x="50" y="44"/>
                      </a:cubicBezTo>
                      <a:cubicBezTo>
                        <a:pt x="50" y="44"/>
                        <a:pt x="50" y="44"/>
                        <a:pt x="50" y="44"/>
                      </a:cubicBezTo>
                      <a:cubicBezTo>
                        <a:pt x="50" y="44"/>
                        <a:pt x="50" y="44"/>
                        <a:pt x="50" y="44"/>
                      </a:cubicBezTo>
                      <a:cubicBezTo>
                        <a:pt x="50" y="44"/>
                        <a:pt x="50" y="44"/>
                        <a:pt x="50" y="44"/>
                      </a:cubicBezTo>
                      <a:cubicBezTo>
                        <a:pt x="50" y="45"/>
                        <a:pt x="50" y="45"/>
                        <a:pt x="50" y="45"/>
                      </a:cubicBezTo>
                      <a:cubicBezTo>
                        <a:pt x="50" y="45"/>
                        <a:pt x="50" y="45"/>
                        <a:pt x="50" y="45"/>
                      </a:cubicBezTo>
                      <a:cubicBezTo>
                        <a:pt x="50" y="45"/>
                        <a:pt x="50" y="45"/>
                        <a:pt x="50" y="45"/>
                      </a:cubicBezTo>
                      <a:cubicBezTo>
                        <a:pt x="50" y="46"/>
                        <a:pt x="50" y="46"/>
                        <a:pt x="50" y="46"/>
                      </a:cubicBezTo>
                      <a:cubicBezTo>
                        <a:pt x="50" y="46"/>
                        <a:pt x="50" y="46"/>
                        <a:pt x="50" y="46"/>
                      </a:cubicBezTo>
                      <a:cubicBezTo>
                        <a:pt x="50" y="46"/>
                        <a:pt x="50" y="46"/>
                        <a:pt x="50" y="46"/>
                      </a:cubicBezTo>
                      <a:cubicBezTo>
                        <a:pt x="50" y="46"/>
                        <a:pt x="50" y="46"/>
                        <a:pt x="50" y="46"/>
                      </a:cubicBezTo>
                      <a:cubicBezTo>
                        <a:pt x="50" y="47"/>
                        <a:pt x="50" y="47"/>
                        <a:pt x="50" y="47"/>
                      </a:cubicBezTo>
                      <a:cubicBezTo>
                        <a:pt x="50" y="48"/>
                        <a:pt x="50" y="48"/>
                        <a:pt x="50" y="48"/>
                      </a:cubicBezTo>
                      <a:cubicBezTo>
                        <a:pt x="50" y="48"/>
                        <a:pt x="50" y="48"/>
                        <a:pt x="50" y="48"/>
                      </a:cubicBezTo>
                      <a:cubicBezTo>
                        <a:pt x="50" y="48"/>
                        <a:pt x="50" y="48"/>
                        <a:pt x="50" y="48"/>
                      </a:cubicBezTo>
                      <a:cubicBezTo>
                        <a:pt x="50" y="48"/>
                        <a:pt x="50" y="48"/>
                        <a:pt x="50" y="48"/>
                      </a:cubicBezTo>
                      <a:cubicBezTo>
                        <a:pt x="50" y="48"/>
                        <a:pt x="50" y="48"/>
                        <a:pt x="50" y="48"/>
                      </a:cubicBezTo>
                      <a:cubicBezTo>
                        <a:pt x="51" y="48"/>
                        <a:pt x="51" y="48"/>
                        <a:pt x="51" y="48"/>
                      </a:cubicBezTo>
                      <a:cubicBezTo>
                        <a:pt x="51" y="48"/>
                        <a:pt x="51" y="48"/>
                        <a:pt x="51" y="48"/>
                      </a:cubicBezTo>
                      <a:cubicBezTo>
                        <a:pt x="51" y="48"/>
                        <a:pt x="51" y="48"/>
                        <a:pt x="51" y="48"/>
                      </a:cubicBezTo>
                      <a:cubicBezTo>
                        <a:pt x="52" y="47"/>
                        <a:pt x="52" y="47"/>
                        <a:pt x="52" y="47"/>
                      </a:cubicBezTo>
                      <a:cubicBezTo>
                        <a:pt x="52" y="47"/>
                        <a:pt x="52" y="47"/>
                        <a:pt x="52" y="47"/>
                      </a:cubicBezTo>
                      <a:cubicBezTo>
                        <a:pt x="52" y="47"/>
                        <a:pt x="52" y="47"/>
                        <a:pt x="52" y="47"/>
                      </a:cubicBezTo>
                      <a:cubicBezTo>
                        <a:pt x="52" y="47"/>
                        <a:pt x="52" y="47"/>
                        <a:pt x="52" y="47"/>
                      </a:cubicBezTo>
                      <a:cubicBezTo>
                        <a:pt x="52" y="46"/>
                        <a:pt x="52" y="46"/>
                        <a:pt x="52" y="46"/>
                      </a:cubicBezTo>
                      <a:cubicBezTo>
                        <a:pt x="52" y="46"/>
                        <a:pt x="52" y="46"/>
                        <a:pt x="52" y="46"/>
                      </a:cubicBezTo>
                      <a:cubicBezTo>
                        <a:pt x="52" y="46"/>
                        <a:pt x="52" y="46"/>
                        <a:pt x="52" y="46"/>
                      </a:cubicBezTo>
                      <a:cubicBezTo>
                        <a:pt x="53" y="46"/>
                        <a:pt x="53" y="46"/>
                        <a:pt x="53" y="46"/>
                      </a:cubicBezTo>
                      <a:cubicBezTo>
                        <a:pt x="53" y="45"/>
                        <a:pt x="53" y="45"/>
                        <a:pt x="53" y="45"/>
                      </a:cubicBezTo>
                      <a:cubicBezTo>
                        <a:pt x="53" y="45"/>
                        <a:pt x="53" y="45"/>
                        <a:pt x="53" y="45"/>
                      </a:cubicBezTo>
                      <a:cubicBezTo>
                        <a:pt x="52" y="45"/>
                        <a:pt x="52" y="45"/>
                        <a:pt x="52" y="45"/>
                      </a:cubicBezTo>
                      <a:cubicBezTo>
                        <a:pt x="53" y="44"/>
                        <a:pt x="53" y="44"/>
                        <a:pt x="53" y="44"/>
                      </a:cubicBezTo>
                      <a:cubicBezTo>
                        <a:pt x="53" y="44"/>
                        <a:pt x="53" y="44"/>
                        <a:pt x="53" y="44"/>
                      </a:cubicBezTo>
                      <a:cubicBezTo>
                        <a:pt x="53" y="44"/>
                        <a:pt x="53" y="44"/>
                        <a:pt x="53" y="44"/>
                      </a:cubicBezTo>
                      <a:cubicBezTo>
                        <a:pt x="54" y="45"/>
                        <a:pt x="54" y="45"/>
                        <a:pt x="54" y="45"/>
                      </a:cubicBezTo>
                      <a:cubicBezTo>
                        <a:pt x="54" y="45"/>
                        <a:pt x="54" y="45"/>
                        <a:pt x="54" y="45"/>
                      </a:cubicBezTo>
                      <a:cubicBezTo>
                        <a:pt x="54" y="45"/>
                        <a:pt x="54" y="45"/>
                        <a:pt x="54" y="45"/>
                      </a:cubicBezTo>
                      <a:cubicBezTo>
                        <a:pt x="55" y="44"/>
                        <a:pt x="55" y="44"/>
                        <a:pt x="55" y="44"/>
                      </a:cubicBezTo>
                      <a:cubicBezTo>
                        <a:pt x="55" y="44"/>
                        <a:pt x="55" y="44"/>
                        <a:pt x="55" y="44"/>
                      </a:cubicBezTo>
                      <a:cubicBezTo>
                        <a:pt x="55" y="44"/>
                        <a:pt x="55" y="44"/>
                        <a:pt x="55" y="44"/>
                      </a:cubicBezTo>
                      <a:cubicBezTo>
                        <a:pt x="55" y="44"/>
                        <a:pt x="55" y="44"/>
                        <a:pt x="55" y="44"/>
                      </a:cubicBezTo>
                      <a:cubicBezTo>
                        <a:pt x="55" y="44"/>
                        <a:pt x="55" y="44"/>
                        <a:pt x="55" y="44"/>
                      </a:cubicBezTo>
                      <a:cubicBezTo>
                        <a:pt x="56" y="44"/>
                        <a:pt x="56" y="44"/>
                        <a:pt x="56" y="44"/>
                      </a:cubicBezTo>
                      <a:cubicBezTo>
                        <a:pt x="56" y="44"/>
                        <a:pt x="56" y="44"/>
                        <a:pt x="56" y="44"/>
                      </a:cubicBezTo>
                      <a:cubicBezTo>
                        <a:pt x="56" y="44"/>
                        <a:pt x="56" y="44"/>
                        <a:pt x="56" y="44"/>
                      </a:cubicBezTo>
                      <a:cubicBezTo>
                        <a:pt x="56" y="45"/>
                        <a:pt x="56" y="45"/>
                        <a:pt x="56" y="45"/>
                      </a:cubicBezTo>
                      <a:cubicBezTo>
                        <a:pt x="56" y="46"/>
                        <a:pt x="56" y="46"/>
                        <a:pt x="56" y="46"/>
                      </a:cubicBezTo>
                      <a:cubicBezTo>
                        <a:pt x="56" y="46"/>
                        <a:pt x="56" y="46"/>
                        <a:pt x="56" y="46"/>
                      </a:cubicBezTo>
                      <a:cubicBezTo>
                        <a:pt x="56" y="46"/>
                        <a:pt x="56" y="46"/>
                        <a:pt x="56" y="46"/>
                      </a:cubicBezTo>
                      <a:cubicBezTo>
                        <a:pt x="56" y="46"/>
                        <a:pt x="56" y="46"/>
                        <a:pt x="56" y="46"/>
                      </a:cubicBezTo>
                      <a:cubicBezTo>
                        <a:pt x="56" y="46"/>
                        <a:pt x="56" y="46"/>
                        <a:pt x="56" y="46"/>
                      </a:cubicBezTo>
                      <a:cubicBezTo>
                        <a:pt x="56" y="46"/>
                        <a:pt x="56" y="46"/>
                        <a:pt x="56"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7"/>
                        <a:pt x="55" y="47"/>
                        <a:pt x="55" y="47"/>
                      </a:cubicBezTo>
                      <a:cubicBezTo>
                        <a:pt x="55" y="47"/>
                        <a:pt x="55" y="47"/>
                        <a:pt x="55" y="47"/>
                      </a:cubicBezTo>
                      <a:cubicBezTo>
                        <a:pt x="55" y="47"/>
                        <a:pt x="55" y="47"/>
                        <a:pt x="55" y="47"/>
                      </a:cubicBezTo>
                      <a:cubicBezTo>
                        <a:pt x="55" y="47"/>
                        <a:pt x="55" y="47"/>
                        <a:pt x="55" y="47"/>
                      </a:cubicBezTo>
                      <a:cubicBezTo>
                        <a:pt x="55" y="47"/>
                        <a:pt x="55" y="47"/>
                        <a:pt x="55" y="47"/>
                      </a:cubicBezTo>
                      <a:cubicBezTo>
                        <a:pt x="55" y="47"/>
                        <a:pt x="55" y="47"/>
                        <a:pt x="55" y="47"/>
                      </a:cubicBezTo>
                      <a:cubicBezTo>
                        <a:pt x="54" y="47"/>
                        <a:pt x="54" y="47"/>
                        <a:pt x="54" y="47"/>
                      </a:cubicBezTo>
                      <a:cubicBezTo>
                        <a:pt x="54" y="48"/>
                        <a:pt x="54" y="48"/>
                        <a:pt x="54" y="48"/>
                      </a:cubicBezTo>
                      <a:cubicBezTo>
                        <a:pt x="54" y="48"/>
                        <a:pt x="54" y="48"/>
                        <a:pt x="54" y="48"/>
                      </a:cubicBezTo>
                      <a:cubicBezTo>
                        <a:pt x="54" y="49"/>
                        <a:pt x="54" y="49"/>
                        <a:pt x="54" y="49"/>
                      </a:cubicBezTo>
                      <a:cubicBezTo>
                        <a:pt x="54" y="49"/>
                        <a:pt x="54" y="49"/>
                        <a:pt x="54" y="49"/>
                      </a:cubicBezTo>
                      <a:cubicBezTo>
                        <a:pt x="55" y="49"/>
                        <a:pt x="55" y="49"/>
                        <a:pt x="55" y="49"/>
                      </a:cubicBezTo>
                      <a:cubicBezTo>
                        <a:pt x="55" y="49"/>
                        <a:pt x="55" y="49"/>
                        <a:pt x="55" y="49"/>
                      </a:cubicBezTo>
                      <a:cubicBezTo>
                        <a:pt x="55" y="49"/>
                        <a:pt x="55" y="49"/>
                        <a:pt x="55" y="49"/>
                      </a:cubicBezTo>
                      <a:cubicBezTo>
                        <a:pt x="55" y="49"/>
                        <a:pt x="55" y="49"/>
                        <a:pt x="55" y="49"/>
                      </a:cubicBezTo>
                      <a:cubicBezTo>
                        <a:pt x="56" y="49"/>
                        <a:pt x="56" y="49"/>
                        <a:pt x="56" y="49"/>
                      </a:cubicBezTo>
                      <a:cubicBezTo>
                        <a:pt x="56" y="49"/>
                        <a:pt x="56" y="49"/>
                        <a:pt x="56" y="49"/>
                      </a:cubicBezTo>
                      <a:cubicBezTo>
                        <a:pt x="55" y="49"/>
                        <a:pt x="55" y="49"/>
                        <a:pt x="55" y="49"/>
                      </a:cubicBezTo>
                      <a:cubicBezTo>
                        <a:pt x="55" y="49"/>
                        <a:pt x="55" y="49"/>
                        <a:pt x="55" y="49"/>
                      </a:cubicBezTo>
                      <a:cubicBezTo>
                        <a:pt x="55" y="49"/>
                        <a:pt x="55" y="49"/>
                        <a:pt x="55" y="49"/>
                      </a:cubicBezTo>
                      <a:cubicBezTo>
                        <a:pt x="55" y="48"/>
                        <a:pt x="55" y="48"/>
                        <a:pt x="55" y="48"/>
                      </a:cubicBezTo>
                      <a:cubicBezTo>
                        <a:pt x="55" y="48"/>
                        <a:pt x="55" y="48"/>
                        <a:pt x="55" y="48"/>
                      </a:cubicBezTo>
                      <a:cubicBezTo>
                        <a:pt x="55" y="48"/>
                        <a:pt x="55" y="48"/>
                        <a:pt x="55" y="48"/>
                      </a:cubicBezTo>
                      <a:cubicBezTo>
                        <a:pt x="55" y="48"/>
                        <a:pt x="55" y="48"/>
                        <a:pt x="55" y="48"/>
                      </a:cubicBezTo>
                      <a:cubicBezTo>
                        <a:pt x="55" y="48"/>
                        <a:pt x="55" y="48"/>
                        <a:pt x="55" y="48"/>
                      </a:cubicBezTo>
                      <a:cubicBezTo>
                        <a:pt x="56" y="48"/>
                        <a:pt x="56" y="48"/>
                        <a:pt x="56" y="48"/>
                      </a:cubicBezTo>
                      <a:cubicBezTo>
                        <a:pt x="56" y="47"/>
                        <a:pt x="56" y="47"/>
                        <a:pt x="56" y="47"/>
                      </a:cubicBezTo>
                      <a:cubicBezTo>
                        <a:pt x="56" y="47"/>
                        <a:pt x="56" y="47"/>
                        <a:pt x="56" y="47"/>
                      </a:cubicBezTo>
                      <a:cubicBezTo>
                        <a:pt x="56" y="47"/>
                        <a:pt x="56" y="47"/>
                        <a:pt x="56" y="47"/>
                      </a:cubicBezTo>
                      <a:cubicBezTo>
                        <a:pt x="56" y="47"/>
                        <a:pt x="56" y="47"/>
                        <a:pt x="56" y="47"/>
                      </a:cubicBezTo>
                      <a:cubicBezTo>
                        <a:pt x="56" y="46"/>
                        <a:pt x="56" y="46"/>
                        <a:pt x="56" y="46"/>
                      </a:cubicBezTo>
                      <a:cubicBezTo>
                        <a:pt x="56" y="46"/>
                        <a:pt x="56" y="46"/>
                        <a:pt x="56" y="46"/>
                      </a:cubicBezTo>
                      <a:cubicBezTo>
                        <a:pt x="56" y="46"/>
                        <a:pt x="56" y="46"/>
                        <a:pt x="56" y="46"/>
                      </a:cubicBezTo>
                      <a:cubicBezTo>
                        <a:pt x="57" y="46"/>
                        <a:pt x="57" y="46"/>
                        <a:pt x="57" y="46"/>
                      </a:cubicBezTo>
                      <a:cubicBezTo>
                        <a:pt x="57" y="46"/>
                        <a:pt x="57" y="46"/>
                        <a:pt x="57" y="46"/>
                      </a:cubicBezTo>
                      <a:cubicBezTo>
                        <a:pt x="57" y="46"/>
                        <a:pt x="57" y="46"/>
                        <a:pt x="57" y="46"/>
                      </a:cubicBezTo>
                      <a:cubicBezTo>
                        <a:pt x="58" y="46"/>
                        <a:pt x="58" y="46"/>
                        <a:pt x="58" y="46"/>
                      </a:cubicBezTo>
                      <a:cubicBezTo>
                        <a:pt x="58" y="45"/>
                        <a:pt x="58" y="45"/>
                        <a:pt x="58" y="45"/>
                      </a:cubicBezTo>
                      <a:cubicBezTo>
                        <a:pt x="58" y="45"/>
                        <a:pt x="58" y="45"/>
                        <a:pt x="58" y="45"/>
                      </a:cubicBezTo>
                      <a:cubicBezTo>
                        <a:pt x="58" y="45"/>
                        <a:pt x="58" y="45"/>
                        <a:pt x="58" y="45"/>
                      </a:cubicBezTo>
                      <a:cubicBezTo>
                        <a:pt x="58" y="45"/>
                        <a:pt x="58" y="45"/>
                        <a:pt x="58" y="45"/>
                      </a:cubicBezTo>
                      <a:cubicBezTo>
                        <a:pt x="59" y="45"/>
                        <a:pt x="59" y="45"/>
                        <a:pt x="59" y="45"/>
                      </a:cubicBezTo>
                      <a:cubicBezTo>
                        <a:pt x="59" y="45"/>
                        <a:pt x="59" y="45"/>
                        <a:pt x="59" y="45"/>
                      </a:cubicBezTo>
                      <a:cubicBezTo>
                        <a:pt x="59" y="45"/>
                        <a:pt x="59" y="45"/>
                        <a:pt x="59" y="45"/>
                      </a:cubicBezTo>
                      <a:cubicBezTo>
                        <a:pt x="59" y="43"/>
                        <a:pt x="59" y="43"/>
                        <a:pt x="59" y="43"/>
                      </a:cubicBezTo>
                      <a:cubicBezTo>
                        <a:pt x="59" y="42"/>
                        <a:pt x="59" y="42"/>
                        <a:pt x="59" y="42"/>
                      </a:cubicBezTo>
                      <a:cubicBezTo>
                        <a:pt x="60" y="42"/>
                        <a:pt x="60" y="42"/>
                        <a:pt x="60" y="42"/>
                      </a:cubicBezTo>
                      <a:cubicBezTo>
                        <a:pt x="62" y="41"/>
                        <a:pt x="62" y="41"/>
                        <a:pt x="62" y="41"/>
                      </a:cubicBezTo>
                      <a:lnTo>
                        <a:pt x="63" y="41"/>
                      </a:lnTo>
                      <a:close/>
                      <a:moveTo>
                        <a:pt x="93" y="37"/>
                      </a:moveTo>
                      <a:cubicBezTo>
                        <a:pt x="93" y="37"/>
                        <a:pt x="93" y="37"/>
                        <a:pt x="93" y="37"/>
                      </a:cubicBezTo>
                      <a:cubicBezTo>
                        <a:pt x="93" y="37"/>
                        <a:pt x="93" y="37"/>
                        <a:pt x="93" y="37"/>
                      </a:cubicBezTo>
                      <a:cubicBezTo>
                        <a:pt x="93" y="36"/>
                        <a:pt x="93" y="36"/>
                        <a:pt x="93" y="36"/>
                      </a:cubicBezTo>
                      <a:cubicBezTo>
                        <a:pt x="93" y="37"/>
                        <a:pt x="93" y="37"/>
                        <a:pt x="93" y="37"/>
                      </a:cubicBezTo>
                      <a:cubicBezTo>
                        <a:pt x="93" y="37"/>
                        <a:pt x="93" y="37"/>
                        <a:pt x="93" y="37"/>
                      </a:cubicBezTo>
                      <a:cubicBezTo>
                        <a:pt x="93" y="37"/>
                        <a:pt x="93" y="37"/>
                        <a:pt x="93" y="37"/>
                      </a:cubicBezTo>
                      <a:cubicBezTo>
                        <a:pt x="93" y="37"/>
                        <a:pt x="93" y="37"/>
                        <a:pt x="93" y="37"/>
                      </a:cubicBezTo>
                      <a:cubicBezTo>
                        <a:pt x="94" y="37"/>
                        <a:pt x="94" y="37"/>
                        <a:pt x="94" y="37"/>
                      </a:cubicBezTo>
                      <a:cubicBezTo>
                        <a:pt x="94" y="37"/>
                        <a:pt x="94" y="37"/>
                        <a:pt x="94" y="37"/>
                      </a:cubicBezTo>
                      <a:cubicBezTo>
                        <a:pt x="94" y="37"/>
                        <a:pt x="94" y="37"/>
                        <a:pt x="94" y="37"/>
                      </a:cubicBezTo>
                      <a:cubicBezTo>
                        <a:pt x="94" y="37"/>
                        <a:pt x="94" y="37"/>
                        <a:pt x="94" y="37"/>
                      </a:cubicBezTo>
                      <a:cubicBezTo>
                        <a:pt x="94" y="37"/>
                        <a:pt x="94" y="37"/>
                        <a:pt x="94" y="37"/>
                      </a:cubicBezTo>
                      <a:cubicBezTo>
                        <a:pt x="94" y="37"/>
                        <a:pt x="94" y="37"/>
                        <a:pt x="94" y="37"/>
                      </a:cubicBezTo>
                      <a:cubicBezTo>
                        <a:pt x="95" y="37"/>
                        <a:pt x="95" y="37"/>
                        <a:pt x="95" y="37"/>
                      </a:cubicBezTo>
                      <a:cubicBezTo>
                        <a:pt x="95" y="37"/>
                        <a:pt x="95" y="37"/>
                        <a:pt x="95" y="37"/>
                      </a:cubicBezTo>
                      <a:cubicBezTo>
                        <a:pt x="95" y="37"/>
                        <a:pt x="95" y="37"/>
                        <a:pt x="95" y="37"/>
                      </a:cubicBezTo>
                      <a:cubicBezTo>
                        <a:pt x="95" y="37"/>
                        <a:pt x="95" y="37"/>
                        <a:pt x="95" y="37"/>
                      </a:cubicBezTo>
                      <a:cubicBezTo>
                        <a:pt x="95" y="37"/>
                        <a:pt x="95" y="37"/>
                        <a:pt x="95" y="37"/>
                      </a:cubicBezTo>
                      <a:cubicBezTo>
                        <a:pt x="96" y="37"/>
                        <a:pt x="96" y="37"/>
                        <a:pt x="96" y="37"/>
                      </a:cubicBezTo>
                      <a:cubicBezTo>
                        <a:pt x="96" y="37"/>
                        <a:pt x="96" y="37"/>
                        <a:pt x="96" y="37"/>
                      </a:cubicBezTo>
                      <a:cubicBezTo>
                        <a:pt x="97" y="37"/>
                        <a:pt x="97" y="37"/>
                        <a:pt x="97" y="37"/>
                      </a:cubicBezTo>
                      <a:cubicBezTo>
                        <a:pt x="97" y="37"/>
                        <a:pt x="97" y="37"/>
                        <a:pt x="97" y="37"/>
                      </a:cubicBezTo>
                      <a:cubicBezTo>
                        <a:pt x="97" y="37"/>
                        <a:pt x="97" y="37"/>
                        <a:pt x="97" y="37"/>
                      </a:cubicBezTo>
                      <a:cubicBezTo>
                        <a:pt x="98" y="37"/>
                        <a:pt x="98" y="37"/>
                        <a:pt x="98" y="37"/>
                      </a:cubicBezTo>
                      <a:cubicBezTo>
                        <a:pt x="98" y="37"/>
                        <a:pt x="98" y="37"/>
                        <a:pt x="98" y="37"/>
                      </a:cubicBezTo>
                      <a:cubicBezTo>
                        <a:pt x="98" y="36"/>
                        <a:pt x="98" y="36"/>
                        <a:pt x="98" y="36"/>
                      </a:cubicBezTo>
                      <a:cubicBezTo>
                        <a:pt x="98" y="35"/>
                        <a:pt x="98" y="35"/>
                        <a:pt x="98" y="35"/>
                      </a:cubicBezTo>
                      <a:cubicBezTo>
                        <a:pt x="98" y="35"/>
                        <a:pt x="98" y="35"/>
                        <a:pt x="98" y="35"/>
                      </a:cubicBezTo>
                      <a:cubicBezTo>
                        <a:pt x="98" y="35"/>
                        <a:pt x="98" y="35"/>
                        <a:pt x="98" y="35"/>
                      </a:cubicBezTo>
                      <a:cubicBezTo>
                        <a:pt x="97" y="35"/>
                        <a:pt x="97" y="35"/>
                        <a:pt x="97" y="35"/>
                      </a:cubicBezTo>
                      <a:cubicBezTo>
                        <a:pt x="97" y="35"/>
                        <a:pt x="97" y="35"/>
                        <a:pt x="97" y="34"/>
                      </a:cubicBezTo>
                      <a:cubicBezTo>
                        <a:pt x="97" y="34"/>
                        <a:pt x="97" y="34"/>
                        <a:pt x="97" y="34"/>
                      </a:cubicBezTo>
                      <a:cubicBezTo>
                        <a:pt x="96" y="34"/>
                        <a:pt x="96" y="34"/>
                        <a:pt x="96" y="34"/>
                      </a:cubicBezTo>
                      <a:cubicBezTo>
                        <a:pt x="95" y="34"/>
                        <a:pt x="95" y="34"/>
                        <a:pt x="95" y="34"/>
                      </a:cubicBezTo>
                      <a:cubicBezTo>
                        <a:pt x="95" y="34"/>
                        <a:pt x="95" y="34"/>
                        <a:pt x="95" y="34"/>
                      </a:cubicBezTo>
                      <a:cubicBezTo>
                        <a:pt x="95" y="34"/>
                        <a:pt x="95" y="34"/>
                        <a:pt x="95" y="34"/>
                      </a:cubicBezTo>
                      <a:cubicBezTo>
                        <a:pt x="95" y="34"/>
                        <a:pt x="95" y="34"/>
                        <a:pt x="95" y="34"/>
                      </a:cubicBezTo>
                      <a:cubicBezTo>
                        <a:pt x="95" y="34"/>
                        <a:pt x="95" y="34"/>
                        <a:pt x="95" y="34"/>
                      </a:cubicBezTo>
                      <a:cubicBezTo>
                        <a:pt x="95" y="34"/>
                        <a:pt x="95" y="34"/>
                        <a:pt x="95" y="34"/>
                      </a:cubicBezTo>
                      <a:cubicBezTo>
                        <a:pt x="95" y="35"/>
                        <a:pt x="95" y="35"/>
                        <a:pt x="95" y="35"/>
                      </a:cubicBezTo>
                      <a:cubicBezTo>
                        <a:pt x="95" y="35"/>
                        <a:pt x="95" y="35"/>
                        <a:pt x="95" y="35"/>
                      </a:cubicBezTo>
                      <a:cubicBezTo>
                        <a:pt x="95" y="35"/>
                        <a:pt x="95" y="35"/>
                        <a:pt x="95" y="35"/>
                      </a:cubicBezTo>
                      <a:cubicBezTo>
                        <a:pt x="95" y="35"/>
                        <a:pt x="95" y="35"/>
                        <a:pt x="95" y="35"/>
                      </a:cubicBezTo>
                      <a:cubicBezTo>
                        <a:pt x="95" y="36"/>
                        <a:pt x="95" y="36"/>
                        <a:pt x="95" y="36"/>
                      </a:cubicBezTo>
                      <a:cubicBezTo>
                        <a:pt x="94" y="36"/>
                        <a:pt x="94" y="36"/>
                        <a:pt x="94" y="36"/>
                      </a:cubicBezTo>
                      <a:cubicBezTo>
                        <a:pt x="94" y="36"/>
                        <a:pt x="94" y="36"/>
                        <a:pt x="94" y="36"/>
                      </a:cubicBezTo>
                      <a:cubicBezTo>
                        <a:pt x="94" y="36"/>
                        <a:pt x="94" y="36"/>
                        <a:pt x="94" y="36"/>
                      </a:cubicBezTo>
                      <a:cubicBezTo>
                        <a:pt x="94" y="36"/>
                        <a:pt x="94" y="36"/>
                        <a:pt x="94" y="36"/>
                      </a:cubicBezTo>
                      <a:cubicBezTo>
                        <a:pt x="94" y="36"/>
                        <a:pt x="94" y="36"/>
                        <a:pt x="94" y="36"/>
                      </a:cubicBezTo>
                      <a:cubicBezTo>
                        <a:pt x="93" y="36"/>
                        <a:pt x="93" y="36"/>
                        <a:pt x="93" y="36"/>
                      </a:cubicBezTo>
                      <a:cubicBezTo>
                        <a:pt x="93" y="36"/>
                        <a:pt x="93" y="36"/>
                        <a:pt x="93" y="36"/>
                      </a:cubicBezTo>
                      <a:cubicBezTo>
                        <a:pt x="93" y="36"/>
                        <a:pt x="93" y="36"/>
                        <a:pt x="93" y="36"/>
                      </a:cubicBezTo>
                      <a:cubicBezTo>
                        <a:pt x="93" y="36"/>
                        <a:pt x="93" y="36"/>
                        <a:pt x="93" y="36"/>
                      </a:cubicBezTo>
                      <a:cubicBezTo>
                        <a:pt x="93" y="37"/>
                        <a:pt x="93" y="37"/>
                        <a:pt x="93" y="37"/>
                      </a:cubicBezTo>
                      <a:close/>
                      <a:moveTo>
                        <a:pt x="86" y="37"/>
                      </a:moveTo>
                      <a:cubicBezTo>
                        <a:pt x="85" y="37"/>
                        <a:pt x="85" y="37"/>
                        <a:pt x="85" y="37"/>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lnTo>
                        <a:pt x="86" y="37"/>
                      </a:lnTo>
                      <a:close/>
                      <a:moveTo>
                        <a:pt x="52" y="31"/>
                      </a:moveTo>
                      <a:cubicBezTo>
                        <a:pt x="52" y="31"/>
                        <a:pt x="52" y="31"/>
                        <a:pt x="52" y="31"/>
                      </a:cubicBezTo>
                      <a:cubicBezTo>
                        <a:pt x="52" y="31"/>
                        <a:pt x="52" y="31"/>
                        <a:pt x="52" y="31"/>
                      </a:cubicBezTo>
                      <a:cubicBezTo>
                        <a:pt x="52" y="32"/>
                        <a:pt x="52" y="32"/>
                        <a:pt x="52"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4" y="32"/>
                        <a:pt x="54" y="32"/>
                        <a:pt x="54" y="32"/>
                      </a:cubicBezTo>
                      <a:cubicBezTo>
                        <a:pt x="54" y="32"/>
                        <a:pt x="54" y="32"/>
                        <a:pt x="54" y="32"/>
                      </a:cubicBezTo>
                      <a:cubicBezTo>
                        <a:pt x="54" y="32"/>
                        <a:pt x="54" y="32"/>
                        <a:pt x="54" y="32"/>
                      </a:cubicBezTo>
                      <a:cubicBezTo>
                        <a:pt x="53" y="32"/>
                        <a:pt x="53" y="32"/>
                        <a:pt x="53" y="32"/>
                      </a:cubicBezTo>
                      <a:cubicBezTo>
                        <a:pt x="53" y="32"/>
                        <a:pt x="53" y="32"/>
                        <a:pt x="53" y="32"/>
                      </a:cubicBezTo>
                      <a:cubicBezTo>
                        <a:pt x="53" y="32"/>
                        <a:pt x="53" y="32"/>
                        <a:pt x="53" y="32"/>
                      </a:cubicBezTo>
                      <a:cubicBezTo>
                        <a:pt x="53" y="31"/>
                        <a:pt x="53" y="31"/>
                        <a:pt x="53" y="31"/>
                      </a:cubicBezTo>
                      <a:cubicBezTo>
                        <a:pt x="53" y="31"/>
                        <a:pt x="53" y="31"/>
                        <a:pt x="53" y="31"/>
                      </a:cubicBezTo>
                      <a:cubicBezTo>
                        <a:pt x="53" y="31"/>
                        <a:pt x="53" y="31"/>
                        <a:pt x="53" y="31"/>
                      </a:cubicBezTo>
                      <a:cubicBezTo>
                        <a:pt x="53" y="30"/>
                        <a:pt x="53" y="30"/>
                        <a:pt x="53" y="30"/>
                      </a:cubicBezTo>
                      <a:cubicBezTo>
                        <a:pt x="53" y="30"/>
                        <a:pt x="53" y="30"/>
                        <a:pt x="53" y="30"/>
                      </a:cubicBezTo>
                      <a:cubicBezTo>
                        <a:pt x="53" y="30"/>
                        <a:pt x="53" y="30"/>
                        <a:pt x="53" y="30"/>
                      </a:cubicBezTo>
                      <a:cubicBezTo>
                        <a:pt x="52" y="30"/>
                        <a:pt x="52" y="30"/>
                        <a:pt x="52" y="30"/>
                      </a:cubicBezTo>
                      <a:cubicBezTo>
                        <a:pt x="52" y="30"/>
                        <a:pt x="52" y="30"/>
                        <a:pt x="52" y="30"/>
                      </a:cubicBezTo>
                      <a:cubicBezTo>
                        <a:pt x="52" y="31"/>
                        <a:pt x="52" y="31"/>
                        <a:pt x="52" y="31"/>
                      </a:cubicBezTo>
                      <a:cubicBezTo>
                        <a:pt x="52" y="31"/>
                        <a:pt x="52" y="31"/>
                        <a:pt x="52" y="31"/>
                      </a:cubicBezTo>
                      <a:close/>
                      <a:moveTo>
                        <a:pt x="88" y="32"/>
                      </a:moveTo>
                      <a:cubicBezTo>
                        <a:pt x="88" y="32"/>
                        <a:pt x="88" y="32"/>
                        <a:pt x="88" y="32"/>
                      </a:cubicBezTo>
                      <a:cubicBezTo>
                        <a:pt x="88" y="32"/>
                        <a:pt x="88" y="32"/>
                        <a:pt x="88" y="32"/>
                      </a:cubicBezTo>
                      <a:cubicBezTo>
                        <a:pt x="89" y="32"/>
                        <a:pt x="89" y="32"/>
                        <a:pt x="89" y="32"/>
                      </a:cubicBezTo>
                      <a:cubicBezTo>
                        <a:pt x="89" y="31"/>
                        <a:pt x="89" y="31"/>
                        <a:pt x="89" y="31"/>
                      </a:cubicBezTo>
                      <a:cubicBezTo>
                        <a:pt x="88" y="31"/>
                        <a:pt x="88" y="31"/>
                        <a:pt x="88" y="31"/>
                      </a:cubicBezTo>
                      <a:cubicBezTo>
                        <a:pt x="88" y="30"/>
                        <a:pt x="88" y="30"/>
                        <a:pt x="88" y="30"/>
                      </a:cubicBezTo>
                      <a:cubicBezTo>
                        <a:pt x="88" y="30"/>
                        <a:pt x="88" y="30"/>
                        <a:pt x="88" y="30"/>
                      </a:cubicBezTo>
                      <a:cubicBezTo>
                        <a:pt x="88" y="30"/>
                        <a:pt x="88" y="30"/>
                        <a:pt x="88" y="30"/>
                      </a:cubicBezTo>
                      <a:cubicBezTo>
                        <a:pt x="87" y="31"/>
                        <a:pt x="87" y="31"/>
                        <a:pt x="87" y="31"/>
                      </a:cubicBezTo>
                      <a:cubicBezTo>
                        <a:pt x="87" y="31"/>
                        <a:pt x="87" y="31"/>
                        <a:pt x="87" y="31"/>
                      </a:cubicBezTo>
                      <a:cubicBezTo>
                        <a:pt x="87" y="31"/>
                        <a:pt x="87" y="31"/>
                        <a:pt x="87" y="31"/>
                      </a:cubicBezTo>
                      <a:lnTo>
                        <a:pt x="88" y="32"/>
                      </a:lnTo>
                      <a:close/>
                      <a:moveTo>
                        <a:pt x="115" y="110"/>
                      </a:moveTo>
                      <a:cubicBezTo>
                        <a:pt x="114" y="110"/>
                        <a:pt x="114" y="110"/>
                        <a:pt x="114" y="110"/>
                      </a:cubicBezTo>
                      <a:cubicBezTo>
                        <a:pt x="114" y="111"/>
                        <a:pt x="114" y="111"/>
                        <a:pt x="114" y="111"/>
                      </a:cubicBezTo>
                      <a:cubicBezTo>
                        <a:pt x="114" y="112"/>
                        <a:pt x="114" y="112"/>
                        <a:pt x="114" y="112"/>
                      </a:cubicBezTo>
                      <a:cubicBezTo>
                        <a:pt x="115" y="112"/>
                        <a:pt x="115" y="112"/>
                        <a:pt x="115" y="112"/>
                      </a:cubicBezTo>
                      <a:cubicBezTo>
                        <a:pt x="115" y="112"/>
                        <a:pt x="115" y="112"/>
                        <a:pt x="115" y="112"/>
                      </a:cubicBezTo>
                      <a:cubicBezTo>
                        <a:pt x="115" y="111"/>
                        <a:pt x="115" y="111"/>
                        <a:pt x="115" y="111"/>
                      </a:cubicBezTo>
                      <a:lnTo>
                        <a:pt x="115" y="110"/>
                      </a:lnTo>
                      <a:close/>
                      <a:moveTo>
                        <a:pt x="64" y="60"/>
                      </a:moveTo>
                      <a:cubicBezTo>
                        <a:pt x="64" y="60"/>
                        <a:pt x="64" y="60"/>
                        <a:pt x="64" y="60"/>
                      </a:cubicBezTo>
                      <a:cubicBezTo>
                        <a:pt x="64" y="59"/>
                        <a:pt x="64" y="59"/>
                        <a:pt x="64" y="59"/>
                      </a:cubicBezTo>
                      <a:cubicBezTo>
                        <a:pt x="64" y="60"/>
                        <a:pt x="64" y="60"/>
                        <a:pt x="64" y="60"/>
                      </a:cubicBezTo>
                      <a:cubicBezTo>
                        <a:pt x="64" y="60"/>
                        <a:pt x="64" y="60"/>
                        <a:pt x="64" y="60"/>
                      </a:cubicBezTo>
                      <a:cubicBezTo>
                        <a:pt x="64" y="60"/>
                        <a:pt x="64" y="60"/>
                        <a:pt x="64" y="60"/>
                      </a:cubicBezTo>
                      <a:cubicBezTo>
                        <a:pt x="64" y="60"/>
                        <a:pt x="64" y="60"/>
                        <a:pt x="64" y="60"/>
                      </a:cubicBezTo>
                      <a:cubicBezTo>
                        <a:pt x="64" y="61"/>
                        <a:pt x="64" y="61"/>
                        <a:pt x="64" y="61"/>
                      </a:cubicBezTo>
                      <a:cubicBezTo>
                        <a:pt x="64" y="60"/>
                        <a:pt x="64" y="60"/>
                        <a:pt x="64" y="60"/>
                      </a:cubicBezTo>
                      <a:cubicBezTo>
                        <a:pt x="64" y="60"/>
                        <a:pt x="64" y="60"/>
                        <a:pt x="64" y="60"/>
                      </a:cubicBezTo>
                      <a:cubicBezTo>
                        <a:pt x="65" y="60"/>
                        <a:pt x="65" y="60"/>
                        <a:pt x="65" y="60"/>
                      </a:cubicBezTo>
                      <a:cubicBezTo>
                        <a:pt x="64" y="60"/>
                        <a:pt x="64" y="60"/>
                        <a:pt x="64" y="60"/>
                      </a:cubicBezTo>
                      <a:close/>
                      <a:moveTo>
                        <a:pt x="65" y="59"/>
                      </a:moveTo>
                      <a:cubicBezTo>
                        <a:pt x="66" y="59"/>
                        <a:pt x="66" y="59"/>
                        <a:pt x="66" y="59"/>
                      </a:cubicBezTo>
                      <a:cubicBezTo>
                        <a:pt x="66" y="58"/>
                        <a:pt x="66" y="58"/>
                        <a:pt x="66" y="58"/>
                      </a:cubicBezTo>
                      <a:cubicBezTo>
                        <a:pt x="66" y="58"/>
                        <a:pt x="66" y="58"/>
                        <a:pt x="66" y="58"/>
                      </a:cubicBezTo>
                      <a:cubicBezTo>
                        <a:pt x="66" y="58"/>
                        <a:pt x="66" y="58"/>
                        <a:pt x="66" y="58"/>
                      </a:cubicBezTo>
                      <a:cubicBezTo>
                        <a:pt x="66" y="58"/>
                        <a:pt x="66" y="58"/>
                        <a:pt x="66" y="58"/>
                      </a:cubicBezTo>
                      <a:cubicBezTo>
                        <a:pt x="66" y="57"/>
                        <a:pt x="66" y="57"/>
                        <a:pt x="66" y="57"/>
                      </a:cubicBezTo>
                      <a:cubicBezTo>
                        <a:pt x="65" y="57"/>
                        <a:pt x="65" y="57"/>
                        <a:pt x="65" y="57"/>
                      </a:cubicBezTo>
                      <a:cubicBezTo>
                        <a:pt x="65" y="57"/>
                        <a:pt x="65" y="57"/>
                        <a:pt x="65" y="57"/>
                      </a:cubicBezTo>
                      <a:cubicBezTo>
                        <a:pt x="65" y="57"/>
                        <a:pt x="65" y="57"/>
                        <a:pt x="65" y="57"/>
                      </a:cubicBezTo>
                      <a:cubicBezTo>
                        <a:pt x="65" y="57"/>
                        <a:pt x="65" y="57"/>
                        <a:pt x="65" y="57"/>
                      </a:cubicBezTo>
                      <a:cubicBezTo>
                        <a:pt x="65" y="57"/>
                        <a:pt x="65" y="57"/>
                        <a:pt x="65" y="57"/>
                      </a:cubicBezTo>
                      <a:cubicBezTo>
                        <a:pt x="64" y="58"/>
                        <a:pt x="64" y="58"/>
                        <a:pt x="64" y="58"/>
                      </a:cubicBezTo>
                      <a:cubicBezTo>
                        <a:pt x="65" y="59"/>
                        <a:pt x="65" y="59"/>
                        <a:pt x="65" y="59"/>
                      </a:cubicBezTo>
                      <a:close/>
                      <a:moveTo>
                        <a:pt x="123" y="94"/>
                      </a:moveTo>
                      <a:cubicBezTo>
                        <a:pt x="123" y="93"/>
                        <a:pt x="123" y="93"/>
                        <a:pt x="123" y="93"/>
                      </a:cubicBezTo>
                      <a:cubicBezTo>
                        <a:pt x="123" y="92"/>
                        <a:pt x="123" y="92"/>
                        <a:pt x="123" y="92"/>
                      </a:cubicBezTo>
                      <a:cubicBezTo>
                        <a:pt x="123" y="92"/>
                        <a:pt x="123" y="92"/>
                        <a:pt x="123" y="92"/>
                      </a:cubicBezTo>
                      <a:cubicBezTo>
                        <a:pt x="123" y="92"/>
                        <a:pt x="123" y="92"/>
                        <a:pt x="123" y="92"/>
                      </a:cubicBezTo>
                      <a:cubicBezTo>
                        <a:pt x="122" y="92"/>
                        <a:pt x="122" y="92"/>
                        <a:pt x="122" y="92"/>
                      </a:cubicBezTo>
                      <a:cubicBezTo>
                        <a:pt x="122" y="92"/>
                        <a:pt x="122" y="92"/>
                        <a:pt x="122" y="92"/>
                      </a:cubicBezTo>
                      <a:cubicBezTo>
                        <a:pt x="122" y="91"/>
                        <a:pt x="122" y="91"/>
                        <a:pt x="122" y="91"/>
                      </a:cubicBezTo>
                      <a:cubicBezTo>
                        <a:pt x="122" y="91"/>
                        <a:pt x="122" y="91"/>
                        <a:pt x="122" y="91"/>
                      </a:cubicBezTo>
                      <a:cubicBezTo>
                        <a:pt x="121" y="91"/>
                        <a:pt x="121" y="91"/>
                        <a:pt x="121" y="91"/>
                      </a:cubicBezTo>
                      <a:cubicBezTo>
                        <a:pt x="120" y="87"/>
                        <a:pt x="120" y="87"/>
                        <a:pt x="120" y="87"/>
                      </a:cubicBezTo>
                      <a:cubicBezTo>
                        <a:pt x="119" y="84"/>
                        <a:pt x="119" y="84"/>
                        <a:pt x="119" y="84"/>
                      </a:cubicBezTo>
                      <a:cubicBezTo>
                        <a:pt x="119" y="83"/>
                        <a:pt x="119" y="83"/>
                        <a:pt x="119" y="83"/>
                      </a:cubicBezTo>
                      <a:cubicBezTo>
                        <a:pt x="117" y="77"/>
                        <a:pt x="117" y="77"/>
                        <a:pt x="117" y="77"/>
                      </a:cubicBezTo>
                      <a:cubicBezTo>
                        <a:pt x="116" y="76"/>
                        <a:pt x="116" y="76"/>
                        <a:pt x="116" y="76"/>
                      </a:cubicBezTo>
                      <a:cubicBezTo>
                        <a:pt x="116" y="76"/>
                        <a:pt x="116" y="76"/>
                        <a:pt x="116" y="76"/>
                      </a:cubicBezTo>
                      <a:cubicBezTo>
                        <a:pt x="116" y="75"/>
                        <a:pt x="116" y="75"/>
                        <a:pt x="116" y="75"/>
                      </a:cubicBezTo>
                      <a:cubicBezTo>
                        <a:pt x="116" y="75"/>
                        <a:pt x="116" y="75"/>
                        <a:pt x="116" y="75"/>
                      </a:cubicBezTo>
                      <a:cubicBezTo>
                        <a:pt x="115" y="74"/>
                        <a:pt x="115" y="74"/>
                        <a:pt x="115" y="74"/>
                      </a:cubicBezTo>
                      <a:cubicBezTo>
                        <a:pt x="114" y="74"/>
                        <a:pt x="114" y="74"/>
                        <a:pt x="114" y="74"/>
                      </a:cubicBezTo>
                      <a:cubicBezTo>
                        <a:pt x="114" y="73"/>
                        <a:pt x="114" y="73"/>
                        <a:pt x="114" y="73"/>
                      </a:cubicBezTo>
                      <a:cubicBezTo>
                        <a:pt x="112" y="73"/>
                        <a:pt x="112" y="73"/>
                        <a:pt x="112" y="73"/>
                      </a:cubicBezTo>
                      <a:cubicBezTo>
                        <a:pt x="112" y="73"/>
                        <a:pt x="112" y="73"/>
                        <a:pt x="112" y="73"/>
                      </a:cubicBezTo>
                      <a:cubicBezTo>
                        <a:pt x="111" y="73"/>
                        <a:pt x="111" y="73"/>
                        <a:pt x="111" y="73"/>
                      </a:cubicBezTo>
                      <a:cubicBezTo>
                        <a:pt x="111" y="73"/>
                        <a:pt x="111" y="73"/>
                        <a:pt x="111" y="73"/>
                      </a:cubicBezTo>
                      <a:cubicBezTo>
                        <a:pt x="110" y="73"/>
                        <a:pt x="110" y="73"/>
                        <a:pt x="110" y="73"/>
                      </a:cubicBezTo>
                      <a:cubicBezTo>
                        <a:pt x="110" y="74"/>
                        <a:pt x="110" y="74"/>
                        <a:pt x="110" y="74"/>
                      </a:cubicBezTo>
                      <a:cubicBezTo>
                        <a:pt x="110" y="74"/>
                        <a:pt x="110" y="74"/>
                        <a:pt x="110" y="74"/>
                      </a:cubicBezTo>
                      <a:cubicBezTo>
                        <a:pt x="109" y="74"/>
                        <a:pt x="109" y="74"/>
                        <a:pt x="109" y="74"/>
                      </a:cubicBezTo>
                      <a:cubicBezTo>
                        <a:pt x="109" y="74"/>
                        <a:pt x="109" y="74"/>
                        <a:pt x="109" y="74"/>
                      </a:cubicBezTo>
                      <a:cubicBezTo>
                        <a:pt x="109" y="75"/>
                        <a:pt x="109" y="75"/>
                        <a:pt x="109" y="75"/>
                      </a:cubicBezTo>
                      <a:cubicBezTo>
                        <a:pt x="109" y="75"/>
                        <a:pt x="109" y="75"/>
                        <a:pt x="109" y="75"/>
                      </a:cubicBezTo>
                      <a:cubicBezTo>
                        <a:pt x="108" y="75"/>
                        <a:pt x="108" y="75"/>
                        <a:pt x="108" y="75"/>
                      </a:cubicBezTo>
                      <a:cubicBezTo>
                        <a:pt x="108" y="75"/>
                        <a:pt x="108" y="75"/>
                        <a:pt x="108" y="75"/>
                      </a:cubicBezTo>
                      <a:cubicBezTo>
                        <a:pt x="107" y="75"/>
                        <a:pt x="107" y="75"/>
                        <a:pt x="107" y="75"/>
                      </a:cubicBezTo>
                      <a:cubicBezTo>
                        <a:pt x="107" y="75"/>
                        <a:pt x="107" y="75"/>
                        <a:pt x="107" y="75"/>
                      </a:cubicBezTo>
                      <a:cubicBezTo>
                        <a:pt x="107" y="76"/>
                        <a:pt x="107" y="76"/>
                        <a:pt x="107" y="76"/>
                      </a:cubicBezTo>
                      <a:cubicBezTo>
                        <a:pt x="107" y="76"/>
                        <a:pt x="107" y="76"/>
                        <a:pt x="107" y="76"/>
                      </a:cubicBezTo>
                      <a:cubicBezTo>
                        <a:pt x="107" y="76"/>
                        <a:pt x="107" y="76"/>
                        <a:pt x="107" y="76"/>
                      </a:cubicBezTo>
                      <a:cubicBezTo>
                        <a:pt x="106" y="77"/>
                        <a:pt x="106" y="77"/>
                        <a:pt x="106" y="77"/>
                      </a:cubicBezTo>
                      <a:cubicBezTo>
                        <a:pt x="106" y="77"/>
                        <a:pt x="106" y="77"/>
                        <a:pt x="106" y="77"/>
                      </a:cubicBezTo>
                      <a:cubicBezTo>
                        <a:pt x="106" y="77"/>
                        <a:pt x="106" y="77"/>
                        <a:pt x="106" y="77"/>
                      </a:cubicBezTo>
                      <a:cubicBezTo>
                        <a:pt x="106" y="77"/>
                        <a:pt x="106" y="77"/>
                        <a:pt x="106" y="77"/>
                      </a:cubicBezTo>
                      <a:cubicBezTo>
                        <a:pt x="107" y="77"/>
                        <a:pt x="107" y="77"/>
                        <a:pt x="107" y="77"/>
                      </a:cubicBezTo>
                      <a:cubicBezTo>
                        <a:pt x="106" y="78"/>
                        <a:pt x="106" y="78"/>
                        <a:pt x="106" y="78"/>
                      </a:cubicBezTo>
                      <a:cubicBezTo>
                        <a:pt x="106" y="78"/>
                        <a:pt x="106" y="78"/>
                        <a:pt x="106" y="78"/>
                      </a:cubicBezTo>
                      <a:cubicBezTo>
                        <a:pt x="106" y="78"/>
                        <a:pt x="106" y="78"/>
                        <a:pt x="106" y="78"/>
                      </a:cubicBezTo>
                      <a:cubicBezTo>
                        <a:pt x="106" y="79"/>
                        <a:pt x="106" y="79"/>
                        <a:pt x="106" y="79"/>
                      </a:cubicBezTo>
                      <a:cubicBezTo>
                        <a:pt x="105" y="80"/>
                        <a:pt x="105" y="80"/>
                        <a:pt x="105" y="80"/>
                      </a:cubicBezTo>
                      <a:cubicBezTo>
                        <a:pt x="105" y="81"/>
                        <a:pt x="105" y="81"/>
                        <a:pt x="105" y="81"/>
                      </a:cubicBezTo>
                      <a:cubicBezTo>
                        <a:pt x="105" y="81"/>
                        <a:pt x="105" y="81"/>
                        <a:pt x="105" y="81"/>
                      </a:cubicBezTo>
                      <a:cubicBezTo>
                        <a:pt x="105" y="81"/>
                        <a:pt x="105" y="81"/>
                        <a:pt x="105" y="81"/>
                      </a:cubicBezTo>
                      <a:cubicBezTo>
                        <a:pt x="105" y="81"/>
                        <a:pt x="105" y="81"/>
                        <a:pt x="105" y="81"/>
                      </a:cubicBezTo>
                      <a:cubicBezTo>
                        <a:pt x="105" y="81"/>
                        <a:pt x="105" y="81"/>
                        <a:pt x="105" y="81"/>
                      </a:cubicBezTo>
                      <a:cubicBezTo>
                        <a:pt x="104" y="81"/>
                        <a:pt x="104" y="81"/>
                        <a:pt x="104" y="81"/>
                      </a:cubicBezTo>
                      <a:cubicBezTo>
                        <a:pt x="104" y="81"/>
                        <a:pt x="104" y="81"/>
                        <a:pt x="104" y="81"/>
                      </a:cubicBezTo>
                      <a:cubicBezTo>
                        <a:pt x="104" y="82"/>
                        <a:pt x="104" y="82"/>
                        <a:pt x="104" y="82"/>
                      </a:cubicBezTo>
                      <a:cubicBezTo>
                        <a:pt x="103" y="83"/>
                        <a:pt x="103" y="83"/>
                        <a:pt x="103" y="83"/>
                      </a:cubicBezTo>
                      <a:cubicBezTo>
                        <a:pt x="103" y="83"/>
                        <a:pt x="103" y="83"/>
                        <a:pt x="103" y="83"/>
                      </a:cubicBezTo>
                      <a:cubicBezTo>
                        <a:pt x="102" y="83"/>
                        <a:pt x="102" y="83"/>
                        <a:pt x="102" y="83"/>
                      </a:cubicBezTo>
                      <a:cubicBezTo>
                        <a:pt x="101" y="83"/>
                        <a:pt x="101" y="83"/>
                        <a:pt x="101" y="83"/>
                      </a:cubicBezTo>
                      <a:cubicBezTo>
                        <a:pt x="101" y="83"/>
                        <a:pt x="101" y="83"/>
                        <a:pt x="101" y="83"/>
                      </a:cubicBezTo>
                      <a:cubicBezTo>
                        <a:pt x="100" y="83"/>
                        <a:pt x="100" y="83"/>
                        <a:pt x="100" y="83"/>
                      </a:cubicBezTo>
                      <a:cubicBezTo>
                        <a:pt x="99" y="83"/>
                        <a:pt x="99" y="83"/>
                        <a:pt x="99" y="83"/>
                      </a:cubicBezTo>
                      <a:cubicBezTo>
                        <a:pt x="99" y="82"/>
                        <a:pt x="99" y="82"/>
                        <a:pt x="99" y="82"/>
                      </a:cubicBezTo>
                      <a:cubicBezTo>
                        <a:pt x="99" y="82"/>
                        <a:pt x="99" y="82"/>
                        <a:pt x="99" y="82"/>
                      </a:cubicBezTo>
                      <a:cubicBezTo>
                        <a:pt x="98" y="82"/>
                        <a:pt x="98" y="82"/>
                        <a:pt x="98" y="82"/>
                      </a:cubicBezTo>
                      <a:cubicBezTo>
                        <a:pt x="98" y="81"/>
                        <a:pt x="98" y="81"/>
                        <a:pt x="98" y="81"/>
                      </a:cubicBezTo>
                      <a:cubicBezTo>
                        <a:pt x="98" y="81"/>
                        <a:pt x="98" y="81"/>
                        <a:pt x="98" y="81"/>
                      </a:cubicBezTo>
                      <a:cubicBezTo>
                        <a:pt x="98" y="80"/>
                        <a:pt x="98" y="80"/>
                        <a:pt x="98" y="80"/>
                      </a:cubicBezTo>
                      <a:cubicBezTo>
                        <a:pt x="98" y="80"/>
                        <a:pt x="98" y="80"/>
                        <a:pt x="98" y="80"/>
                      </a:cubicBezTo>
                      <a:cubicBezTo>
                        <a:pt x="98" y="79"/>
                        <a:pt x="98" y="79"/>
                        <a:pt x="98" y="79"/>
                      </a:cubicBezTo>
                      <a:cubicBezTo>
                        <a:pt x="98" y="79"/>
                        <a:pt x="98" y="79"/>
                        <a:pt x="98" y="79"/>
                      </a:cubicBezTo>
                      <a:cubicBezTo>
                        <a:pt x="99" y="79"/>
                        <a:pt x="99" y="79"/>
                        <a:pt x="99" y="79"/>
                      </a:cubicBezTo>
                      <a:cubicBezTo>
                        <a:pt x="99" y="79"/>
                        <a:pt x="99" y="79"/>
                        <a:pt x="99" y="79"/>
                      </a:cubicBezTo>
                      <a:cubicBezTo>
                        <a:pt x="98" y="79"/>
                        <a:pt x="98" y="79"/>
                        <a:pt x="98" y="79"/>
                      </a:cubicBezTo>
                      <a:cubicBezTo>
                        <a:pt x="99" y="77"/>
                        <a:pt x="99" y="77"/>
                        <a:pt x="99" y="77"/>
                      </a:cubicBezTo>
                      <a:cubicBezTo>
                        <a:pt x="99" y="76"/>
                        <a:pt x="99" y="76"/>
                        <a:pt x="99" y="76"/>
                      </a:cubicBezTo>
                      <a:cubicBezTo>
                        <a:pt x="99" y="76"/>
                        <a:pt x="99" y="76"/>
                        <a:pt x="99" y="76"/>
                      </a:cubicBezTo>
                      <a:cubicBezTo>
                        <a:pt x="100" y="76"/>
                        <a:pt x="100" y="76"/>
                        <a:pt x="100" y="76"/>
                      </a:cubicBezTo>
                      <a:cubicBezTo>
                        <a:pt x="100" y="76"/>
                        <a:pt x="100" y="76"/>
                        <a:pt x="100" y="76"/>
                      </a:cubicBezTo>
                      <a:cubicBezTo>
                        <a:pt x="100" y="76"/>
                        <a:pt x="100" y="76"/>
                        <a:pt x="100" y="76"/>
                      </a:cubicBezTo>
                      <a:cubicBezTo>
                        <a:pt x="100" y="76"/>
                        <a:pt x="100" y="76"/>
                        <a:pt x="100" y="76"/>
                      </a:cubicBezTo>
                      <a:cubicBezTo>
                        <a:pt x="100" y="76"/>
                        <a:pt x="100" y="76"/>
                        <a:pt x="100" y="76"/>
                      </a:cubicBezTo>
                      <a:cubicBezTo>
                        <a:pt x="101" y="76"/>
                        <a:pt x="101" y="76"/>
                        <a:pt x="101" y="76"/>
                      </a:cubicBezTo>
                      <a:cubicBezTo>
                        <a:pt x="101" y="76"/>
                        <a:pt x="101" y="76"/>
                        <a:pt x="101" y="76"/>
                      </a:cubicBezTo>
                      <a:cubicBezTo>
                        <a:pt x="101" y="76"/>
                        <a:pt x="101" y="76"/>
                        <a:pt x="101" y="76"/>
                      </a:cubicBezTo>
                      <a:cubicBezTo>
                        <a:pt x="101" y="76"/>
                        <a:pt x="101" y="76"/>
                        <a:pt x="101" y="76"/>
                      </a:cubicBezTo>
                      <a:cubicBezTo>
                        <a:pt x="101" y="76"/>
                        <a:pt x="101" y="76"/>
                        <a:pt x="101" y="76"/>
                      </a:cubicBezTo>
                      <a:cubicBezTo>
                        <a:pt x="101" y="75"/>
                        <a:pt x="101" y="75"/>
                        <a:pt x="101" y="75"/>
                      </a:cubicBezTo>
                      <a:cubicBezTo>
                        <a:pt x="101" y="75"/>
                        <a:pt x="101" y="75"/>
                        <a:pt x="101" y="75"/>
                      </a:cubicBezTo>
                      <a:cubicBezTo>
                        <a:pt x="102" y="75"/>
                        <a:pt x="102" y="75"/>
                        <a:pt x="102" y="75"/>
                      </a:cubicBezTo>
                      <a:cubicBezTo>
                        <a:pt x="102" y="74"/>
                        <a:pt x="102" y="74"/>
                        <a:pt x="102" y="74"/>
                      </a:cubicBezTo>
                      <a:cubicBezTo>
                        <a:pt x="102" y="74"/>
                        <a:pt x="102" y="74"/>
                        <a:pt x="102" y="74"/>
                      </a:cubicBezTo>
                      <a:cubicBezTo>
                        <a:pt x="102" y="74"/>
                        <a:pt x="102" y="74"/>
                        <a:pt x="102" y="74"/>
                      </a:cubicBezTo>
                      <a:cubicBezTo>
                        <a:pt x="102" y="74"/>
                        <a:pt x="102" y="74"/>
                        <a:pt x="102" y="74"/>
                      </a:cubicBezTo>
                      <a:cubicBezTo>
                        <a:pt x="102" y="74"/>
                        <a:pt x="102" y="74"/>
                        <a:pt x="102" y="74"/>
                      </a:cubicBezTo>
                      <a:cubicBezTo>
                        <a:pt x="103" y="74"/>
                        <a:pt x="103" y="74"/>
                        <a:pt x="103" y="74"/>
                      </a:cubicBezTo>
                      <a:cubicBezTo>
                        <a:pt x="103" y="73"/>
                        <a:pt x="103" y="73"/>
                        <a:pt x="103" y="73"/>
                      </a:cubicBezTo>
                      <a:cubicBezTo>
                        <a:pt x="103" y="73"/>
                        <a:pt x="103" y="73"/>
                        <a:pt x="103" y="73"/>
                      </a:cubicBezTo>
                      <a:cubicBezTo>
                        <a:pt x="103" y="72"/>
                        <a:pt x="103" y="72"/>
                        <a:pt x="103" y="72"/>
                      </a:cubicBezTo>
                      <a:cubicBezTo>
                        <a:pt x="103" y="71"/>
                        <a:pt x="103" y="71"/>
                        <a:pt x="103" y="71"/>
                      </a:cubicBezTo>
                      <a:cubicBezTo>
                        <a:pt x="103" y="70"/>
                        <a:pt x="103" y="70"/>
                        <a:pt x="103" y="70"/>
                      </a:cubicBezTo>
                      <a:cubicBezTo>
                        <a:pt x="103" y="70"/>
                        <a:pt x="103" y="70"/>
                        <a:pt x="103" y="70"/>
                      </a:cubicBezTo>
                      <a:cubicBezTo>
                        <a:pt x="103" y="70"/>
                        <a:pt x="103" y="70"/>
                        <a:pt x="103" y="70"/>
                      </a:cubicBezTo>
                      <a:cubicBezTo>
                        <a:pt x="104" y="70"/>
                        <a:pt x="104" y="70"/>
                        <a:pt x="104" y="70"/>
                      </a:cubicBezTo>
                      <a:cubicBezTo>
                        <a:pt x="104" y="70"/>
                        <a:pt x="104" y="70"/>
                        <a:pt x="104" y="70"/>
                      </a:cubicBezTo>
                      <a:cubicBezTo>
                        <a:pt x="104" y="70"/>
                        <a:pt x="104" y="70"/>
                        <a:pt x="104" y="70"/>
                      </a:cubicBezTo>
                      <a:cubicBezTo>
                        <a:pt x="104" y="70"/>
                        <a:pt x="104" y="70"/>
                        <a:pt x="104" y="70"/>
                      </a:cubicBezTo>
                      <a:cubicBezTo>
                        <a:pt x="104" y="70"/>
                        <a:pt x="104" y="70"/>
                        <a:pt x="104" y="70"/>
                      </a:cubicBezTo>
                      <a:cubicBezTo>
                        <a:pt x="104" y="69"/>
                        <a:pt x="104" y="69"/>
                        <a:pt x="104" y="69"/>
                      </a:cubicBezTo>
                      <a:cubicBezTo>
                        <a:pt x="104" y="69"/>
                        <a:pt x="104" y="69"/>
                        <a:pt x="104" y="69"/>
                      </a:cubicBezTo>
                      <a:cubicBezTo>
                        <a:pt x="105" y="69"/>
                        <a:pt x="105" y="69"/>
                        <a:pt x="105" y="69"/>
                      </a:cubicBezTo>
                      <a:cubicBezTo>
                        <a:pt x="105" y="69"/>
                        <a:pt x="105" y="69"/>
                        <a:pt x="105" y="69"/>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7"/>
                        <a:pt x="105" y="67"/>
                        <a:pt x="105" y="67"/>
                      </a:cubicBezTo>
                      <a:cubicBezTo>
                        <a:pt x="105" y="63"/>
                        <a:pt x="105" y="63"/>
                        <a:pt x="105" y="63"/>
                      </a:cubicBezTo>
                      <a:cubicBezTo>
                        <a:pt x="105" y="62"/>
                        <a:pt x="105" y="62"/>
                        <a:pt x="105" y="62"/>
                      </a:cubicBezTo>
                      <a:cubicBezTo>
                        <a:pt x="105" y="61"/>
                        <a:pt x="105" y="61"/>
                        <a:pt x="105" y="61"/>
                      </a:cubicBezTo>
                      <a:cubicBezTo>
                        <a:pt x="105" y="61"/>
                        <a:pt x="105" y="61"/>
                        <a:pt x="105" y="61"/>
                      </a:cubicBezTo>
                      <a:cubicBezTo>
                        <a:pt x="105" y="61"/>
                        <a:pt x="105" y="61"/>
                        <a:pt x="105" y="61"/>
                      </a:cubicBezTo>
                      <a:cubicBezTo>
                        <a:pt x="105" y="60"/>
                        <a:pt x="105" y="60"/>
                        <a:pt x="105" y="60"/>
                      </a:cubicBezTo>
                      <a:cubicBezTo>
                        <a:pt x="104" y="59"/>
                        <a:pt x="104" y="59"/>
                        <a:pt x="104" y="59"/>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7"/>
                        <a:pt x="104" y="57"/>
                        <a:pt x="104" y="57"/>
                      </a:cubicBezTo>
                      <a:cubicBezTo>
                        <a:pt x="104" y="57"/>
                        <a:pt x="104" y="57"/>
                        <a:pt x="104" y="57"/>
                      </a:cubicBezTo>
                      <a:cubicBezTo>
                        <a:pt x="104" y="57"/>
                        <a:pt x="104" y="57"/>
                        <a:pt x="104" y="57"/>
                      </a:cubicBezTo>
                      <a:cubicBezTo>
                        <a:pt x="103" y="57"/>
                        <a:pt x="103" y="57"/>
                        <a:pt x="103" y="57"/>
                      </a:cubicBezTo>
                      <a:cubicBezTo>
                        <a:pt x="103" y="57"/>
                        <a:pt x="103" y="57"/>
                        <a:pt x="103" y="57"/>
                      </a:cubicBezTo>
                      <a:cubicBezTo>
                        <a:pt x="103" y="57"/>
                        <a:pt x="103" y="57"/>
                        <a:pt x="103" y="57"/>
                      </a:cubicBezTo>
                      <a:cubicBezTo>
                        <a:pt x="102" y="57"/>
                        <a:pt x="102" y="57"/>
                        <a:pt x="102" y="57"/>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4"/>
                        <a:pt x="102" y="54"/>
                        <a:pt x="102" y="54"/>
                      </a:cubicBezTo>
                      <a:cubicBezTo>
                        <a:pt x="102" y="54"/>
                        <a:pt x="102" y="54"/>
                        <a:pt x="102" y="54"/>
                      </a:cubicBezTo>
                      <a:cubicBezTo>
                        <a:pt x="102" y="54"/>
                        <a:pt x="102" y="54"/>
                        <a:pt x="102" y="54"/>
                      </a:cubicBezTo>
                      <a:cubicBezTo>
                        <a:pt x="102" y="54"/>
                        <a:pt x="102" y="54"/>
                        <a:pt x="102"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4" y="54"/>
                        <a:pt x="104" y="54"/>
                        <a:pt x="104" y="54"/>
                      </a:cubicBezTo>
                      <a:cubicBezTo>
                        <a:pt x="104" y="54"/>
                        <a:pt x="104" y="54"/>
                        <a:pt x="104" y="54"/>
                      </a:cubicBezTo>
                      <a:cubicBezTo>
                        <a:pt x="104" y="54"/>
                        <a:pt x="104" y="54"/>
                        <a:pt x="104" y="54"/>
                      </a:cubicBezTo>
                      <a:cubicBezTo>
                        <a:pt x="103" y="54"/>
                        <a:pt x="103" y="54"/>
                        <a:pt x="103" y="54"/>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2" y="52"/>
                        <a:pt x="102" y="52"/>
                        <a:pt x="102" y="52"/>
                      </a:cubicBezTo>
                      <a:cubicBezTo>
                        <a:pt x="102" y="52"/>
                        <a:pt x="102" y="52"/>
                        <a:pt x="102" y="52"/>
                      </a:cubicBezTo>
                      <a:cubicBezTo>
                        <a:pt x="102" y="51"/>
                        <a:pt x="102" y="51"/>
                        <a:pt x="102" y="51"/>
                      </a:cubicBezTo>
                      <a:cubicBezTo>
                        <a:pt x="102" y="51"/>
                        <a:pt x="102" y="51"/>
                        <a:pt x="102" y="51"/>
                      </a:cubicBezTo>
                      <a:cubicBezTo>
                        <a:pt x="102" y="50"/>
                        <a:pt x="102" y="50"/>
                        <a:pt x="102" y="50"/>
                      </a:cubicBezTo>
                      <a:cubicBezTo>
                        <a:pt x="101" y="50"/>
                        <a:pt x="101" y="50"/>
                        <a:pt x="101" y="50"/>
                      </a:cubicBezTo>
                      <a:cubicBezTo>
                        <a:pt x="102" y="50"/>
                        <a:pt x="102" y="50"/>
                        <a:pt x="102" y="50"/>
                      </a:cubicBezTo>
                      <a:cubicBezTo>
                        <a:pt x="102" y="50"/>
                        <a:pt x="102" y="50"/>
                        <a:pt x="102" y="50"/>
                      </a:cubicBezTo>
                      <a:cubicBezTo>
                        <a:pt x="101" y="49"/>
                        <a:pt x="101" y="49"/>
                        <a:pt x="101" y="49"/>
                      </a:cubicBezTo>
                      <a:cubicBezTo>
                        <a:pt x="100" y="49"/>
                        <a:pt x="100" y="49"/>
                        <a:pt x="100" y="49"/>
                      </a:cubicBezTo>
                      <a:cubicBezTo>
                        <a:pt x="100" y="48"/>
                        <a:pt x="100" y="48"/>
                        <a:pt x="100" y="48"/>
                      </a:cubicBezTo>
                      <a:cubicBezTo>
                        <a:pt x="99" y="48"/>
                        <a:pt x="99" y="48"/>
                        <a:pt x="99" y="48"/>
                      </a:cubicBezTo>
                      <a:cubicBezTo>
                        <a:pt x="99" y="48"/>
                        <a:pt x="99" y="48"/>
                        <a:pt x="99" y="48"/>
                      </a:cubicBezTo>
                      <a:cubicBezTo>
                        <a:pt x="98" y="48"/>
                        <a:pt x="98" y="48"/>
                        <a:pt x="98" y="48"/>
                      </a:cubicBezTo>
                      <a:cubicBezTo>
                        <a:pt x="98" y="48"/>
                        <a:pt x="98" y="48"/>
                        <a:pt x="98" y="48"/>
                      </a:cubicBezTo>
                      <a:cubicBezTo>
                        <a:pt x="98" y="48"/>
                        <a:pt x="98" y="48"/>
                        <a:pt x="98" y="48"/>
                      </a:cubicBezTo>
                      <a:cubicBezTo>
                        <a:pt x="97" y="48"/>
                        <a:pt x="97" y="48"/>
                        <a:pt x="97" y="48"/>
                      </a:cubicBezTo>
                      <a:cubicBezTo>
                        <a:pt x="97" y="48"/>
                        <a:pt x="97" y="48"/>
                        <a:pt x="97" y="48"/>
                      </a:cubicBezTo>
                      <a:cubicBezTo>
                        <a:pt x="97" y="48"/>
                        <a:pt x="97" y="48"/>
                        <a:pt x="97" y="48"/>
                      </a:cubicBezTo>
                      <a:cubicBezTo>
                        <a:pt x="96" y="48"/>
                        <a:pt x="96" y="48"/>
                        <a:pt x="96" y="48"/>
                      </a:cubicBezTo>
                      <a:cubicBezTo>
                        <a:pt x="96" y="48"/>
                        <a:pt x="96" y="48"/>
                        <a:pt x="96" y="48"/>
                      </a:cubicBezTo>
                      <a:cubicBezTo>
                        <a:pt x="96" y="48"/>
                        <a:pt x="96" y="48"/>
                        <a:pt x="96" y="48"/>
                      </a:cubicBezTo>
                      <a:cubicBezTo>
                        <a:pt x="95" y="48"/>
                        <a:pt x="95" y="48"/>
                        <a:pt x="95" y="48"/>
                      </a:cubicBezTo>
                      <a:cubicBezTo>
                        <a:pt x="95" y="47"/>
                        <a:pt x="95" y="47"/>
                        <a:pt x="95" y="47"/>
                      </a:cubicBezTo>
                      <a:cubicBezTo>
                        <a:pt x="95" y="47"/>
                        <a:pt x="95" y="47"/>
                        <a:pt x="95" y="47"/>
                      </a:cubicBezTo>
                      <a:cubicBezTo>
                        <a:pt x="94" y="47"/>
                        <a:pt x="94" y="47"/>
                        <a:pt x="94" y="47"/>
                      </a:cubicBezTo>
                      <a:cubicBezTo>
                        <a:pt x="93" y="46"/>
                        <a:pt x="93" y="46"/>
                        <a:pt x="93" y="46"/>
                      </a:cubicBezTo>
                      <a:cubicBezTo>
                        <a:pt x="91" y="47"/>
                        <a:pt x="91" y="47"/>
                        <a:pt x="91" y="47"/>
                      </a:cubicBezTo>
                      <a:cubicBezTo>
                        <a:pt x="91" y="47"/>
                        <a:pt x="91" y="47"/>
                        <a:pt x="91" y="47"/>
                      </a:cubicBezTo>
                      <a:cubicBezTo>
                        <a:pt x="91" y="46"/>
                        <a:pt x="91" y="46"/>
                        <a:pt x="91" y="46"/>
                      </a:cubicBezTo>
                      <a:cubicBezTo>
                        <a:pt x="90" y="46"/>
                        <a:pt x="90" y="46"/>
                        <a:pt x="90" y="46"/>
                      </a:cubicBezTo>
                      <a:cubicBezTo>
                        <a:pt x="90" y="46"/>
                        <a:pt x="90" y="46"/>
                        <a:pt x="90" y="46"/>
                      </a:cubicBezTo>
                      <a:cubicBezTo>
                        <a:pt x="90" y="45"/>
                        <a:pt x="90" y="45"/>
                        <a:pt x="90" y="45"/>
                      </a:cubicBezTo>
                      <a:cubicBezTo>
                        <a:pt x="90" y="45"/>
                        <a:pt x="90" y="45"/>
                        <a:pt x="90" y="45"/>
                      </a:cubicBezTo>
                      <a:cubicBezTo>
                        <a:pt x="89" y="45"/>
                        <a:pt x="89" y="45"/>
                        <a:pt x="89" y="45"/>
                      </a:cubicBezTo>
                      <a:cubicBezTo>
                        <a:pt x="89" y="44"/>
                        <a:pt x="89" y="44"/>
                        <a:pt x="89" y="44"/>
                      </a:cubicBezTo>
                      <a:cubicBezTo>
                        <a:pt x="88" y="44"/>
                        <a:pt x="88" y="44"/>
                        <a:pt x="88" y="44"/>
                      </a:cubicBezTo>
                      <a:cubicBezTo>
                        <a:pt x="88" y="44"/>
                        <a:pt x="88" y="44"/>
                        <a:pt x="88" y="44"/>
                      </a:cubicBezTo>
                      <a:cubicBezTo>
                        <a:pt x="87" y="44"/>
                        <a:pt x="87" y="44"/>
                        <a:pt x="87" y="44"/>
                      </a:cubicBezTo>
                      <a:cubicBezTo>
                        <a:pt x="86" y="44"/>
                        <a:pt x="86" y="44"/>
                        <a:pt x="86" y="44"/>
                      </a:cubicBezTo>
                      <a:cubicBezTo>
                        <a:pt x="85" y="44"/>
                        <a:pt x="85" y="44"/>
                        <a:pt x="85" y="44"/>
                      </a:cubicBezTo>
                      <a:cubicBezTo>
                        <a:pt x="84" y="43"/>
                        <a:pt x="84" y="43"/>
                        <a:pt x="84" y="43"/>
                      </a:cubicBezTo>
                      <a:cubicBezTo>
                        <a:pt x="82" y="42"/>
                        <a:pt x="82" y="42"/>
                        <a:pt x="82" y="42"/>
                      </a:cubicBezTo>
                      <a:cubicBezTo>
                        <a:pt x="81" y="42"/>
                        <a:pt x="81" y="42"/>
                        <a:pt x="81" y="42"/>
                      </a:cubicBezTo>
                      <a:cubicBezTo>
                        <a:pt x="81" y="42"/>
                        <a:pt x="81" y="42"/>
                        <a:pt x="81" y="42"/>
                      </a:cubicBezTo>
                      <a:cubicBezTo>
                        <a:pt x="81" y="42"/>
                        <a:pt x="81" y="42"/>
                        <a:pt x="81" y="42"/>
                      </a:cubicBezTo>
                      <a:cubicBezTo>
                        <a:pt x="81" y="42"/>
                        <a:pt x="81" y="42"/>
                        <a:pt x="81" y="42"/>
                      </a:cubicBezTo>
                      <a:cubicBezTo>
                        <a:pt x="81" y="43"/>
                        <a:pt x="81" y="43"/>
                        <a:pt x="81" y="43"/>
                      </a:cubicBezTo>
                      <a:cubicBezTo>
                        <a:pt x="80" y="43"/>
                        <a:pt x="80" y="43"/>
                        <a:pt x="80" y="43"/>
                      </a:cubicBezTo>
                      <a:cubicBezTo>
                        <a:pt x="80" y="43"/>
                        <a:pt x="80" y="43"/>
                        <a:pt x="80" y="43"/>
                      </a:cubicBezTo>
                      <a:cubicBezTo>
                        <a:pt x="78" y="43"/>
                        <a:pt x="78" y="43"/>
                        <a:pt x="78" y="43"/>
                      </a:cubicBezTo>
                      <a:cubicBezTo>
                        <a:pt x="78" y="43"/>
                        <a:pt x="78" y="43"/>
                        <a:pt x="78" y="43"/>
                      </a:cubicBezTo>
                      <a:cubicBezTo>
                        <a:pt x="78" y="43"/>
                        <a:pt x="78" y="43"/>
                        <a:pt x="78" y="43"/>
                      </a:cubicBezTo>
                      <a:cubicBezTo>
                        <a:pt x="78" y="43"/>
                        <a:pt x="78" y="43"/>
                        <a:pt x="78" y="43"/>
                      </a:cubicBezTo>
                      <a:cubicBezTo>
                        <a:pt x="79" y="44"/>
                        <a:pt x="79" y="44"/>
                        <a:pt x="79" y="44"/>
                      </a:cubicBezTo>
                      <a:cubicBezTo>
                        <a:pt x="79" y="44"/>
                        <a:pt x="79" y="44"/>
                        <a:pt x="79" y="44"/>
                      </a:cubicBezTo>
                      <a:cubicBezTo>
                        <a:pt x="78" y="44"/>
                        <a:pt x="78" y="44"/>
                        <a:pt x="78" y="44"/>
                      </a:cubicBezTo>
                      <a:cubicBezTo>
                        <a:pt x="78" y="45"/>
                        <a:pt x="78" y="45"/>
                        <a:pt x="78" y="45"/>
                      </a:cubicBezTo>
                      <a:cubicBezTo>
                        <a:pt x="77" y="46"/>
                        <a:pt x="77" y="46"/>
                        <a:pt x="77" y="46"/>
                      </a:cubicBezTo>
                      <a:cubicBezTo>
                        <a:pt x="77" y="46"/>
                        <a:pt x="77" y="46"/>
                        <a:pt x="77" y="46"/>
                      </a:cubicBezTo>
                      <a:cubicBezTo>
                        <a:pt x="77" y="47"/>
                        <a:pt x="77" y="47"/>
                        <a:pt x="77" y="47"/>
                      </a:cubicBezTo>
                      <a:cubicBezTo>
                        <a:pt x="77" y="48"/>
                        <a:pt x="77" y="48"/>
                        <a:pt x="77" y="48"/>
                      </a:cubicBezTo>
                      <a:cubicBezTo>
                        <a:pt x="77" y="48"/>
                        <a:pt x="77" y="48"/>
                        <a:pt x="77" y="48"/>
                      </a:cubicBezTo>
                      <a:cubicBezTo>
                        <a:pt x="77" y="49"/>
                        <a:pt x="77" y="49"/>
                        <a:pt x="77" y="49"/>
                      </a:cubicBezTo>
                      <a:cubicBezTo>
                        <a:pt x="78" y="49"/>
                        <a:pt x="78" y="49"/>
                        <a:pt x="78" y="49"/>
                      </a:cubicBezTo>
                      <a:cubicBezTo>
                        <a:pt x="78" y="50"/>
                        <a:pt x="78" y="50"/>
                        <a:pt x="78" y="50"/>
                      </a:cubicBezTo>
                      <a:cubicBezTo>
                        <a:pt x="78" y="50"/>
                        <a:pt x="78" y="50"/>
                        <a:pt x="78" y="50"/>
                      </a:cubicBezTo>
                      <a:cubicBezTo>
                        <a:pt x="80" y="50"/>
                        <a:pt x="80" y="50"/>
                        <a:pt x="80" y="50"/>
                      </a:cubicBezTo>
                      <a:cubicBezTo>
                        <a:pt x="80" y="50"/>
                        <a:pt x="80" y="50"/>
                        <a:pt x="80" y="50"/>
                      </a:cubicBezTo>
                      <a:cubicBezTo>
                        <a:pt x="80" y="51"/>
                        <a:pt x="80" y="51"/>
                        <a:pt x="80" y="51"/>
                      </a:cubicBezTo>
                      <a:cubicBezTo>
                        <a:pt x="79" y="51"/>
                        <a:pt x="79" y="51"/>
                        <a:pt x="79" y="51"/>
                      </a:cubicBezTo>
                      <a:cubicBezTo>
                        <a:pt x="78" y="51"/>
                        <a:pt x="78" y="51"/>
                        <a:pt x="78" y="51"/>
                      </a:cubicBezTo>
                      <a:cubicBezTo>
                        <a:pt x="77" y="51"/>
                        <a:pt x="77" y="51"/>
                        <a:pt x="77" y="51"/>
                      </a:cubicBezTo>
                      <a:cubicBezTo>
                        <a:pt x="76" y="51"/>
                        <a:pt x="76" y="51"/>
                        <a:pt x="76" y="51"/>
                      </a:cubicBezTo>
                      <a:cubicBezTo>
                        <a:pt x="74" y="53"/>
                        <a:pt x="74" y="53"/>
                        <a:pt x="74" y="53"/>
                      </a:cubicBezTo>
                      <a:cubicBezTo>
                        <a:pt x="74" y="53"/>
                        <a:pt x="74" y="53"/>
                        <a:pt x="74" y="53"/>
                      </a:cubicBezTo>
                      <a:cubicBezTo>
                        <a:pt x="74" y="54"/>
                        <a:pt x="74" y="54"/>
                        <a:pt x="74" y="54"/>
                      </a:cubicBezTo>
                      <a:cubicBezTo>
                        <a:pt x="74" y="55"/>
                        <a:pt x="74" y="55"/>
                        <a:pt x="74" y="55"/>
                      </a:cubicBezTo>
                      <a:cubicBezTo>
                        <a:pt x="74" y="57"/>
                        <a:pt x="74" y="57"/>
                        <a:pt x="74" y="57"/>
                      </a:cubicBezTo>
                      <a:cubicBezTo>
                        <a:pt x="74" y="59"/>
                        <a:pt x="74" y="59"/>
                        <a:pt x="74" y="59"/>
                      </a:cubicBezTo>
                      <a:cubicBezTo>
                        <a:pt x="74" y="61"/>
                        <a:pt x="74" y="61"/>
                        <a:pt x="74" y="61"/>
                      </a:cubicBezTo>
                      <a:cubicBezTo>
                        <a:pt x="74" y="62"/>
                        <a:pt x="74" y="62"/>
                        <a:pt x="74" y="62"/>
                      </a:cubicBezTo>
                      <a:cubicBezTo>
                        <a:pt x="73" y="64"/>
                        <a:pt x="73" y="64"/>
                        <a:pt x="73" y="64"/>
                      </a:cubicBezTo>
                      <a:cubicBezTo>
                        <a:pt x="73" y="64"/>
                        <a:pt x="73" y="64"/>
                        <a:pt x="73" y="64"/>
                      </a:cubicBezTo>
                      <a:cubicBezTo>
                        <a:pt x="73" y="64"/>
                        <a:pt x="73" y="64"/>
                        <a:pt x="73" y="64"/>
                      </a:cubicBezTo>
                      <a:cubicBezTo>
                        <a:pt x="72" y="64"/>
                        <a:pt x="72" y="64"/>
                        <a:pt x="72" y="64"/>
                      </a:cubicBezTo>
                      <a:cubicBezTo>
                        <a:pt x="72" y="64"/>
                        <a:pt x="72" y="64"/>
                        <a:pt x="72" y="64"/>
                      </a:cubicBezTo>
                      <a:cubicBezTo>
                        <a:pt x="72" y="64"/>
                        <a:pt x="72" y="64"/>
                        <a:pt x="72" y="64"/>
                      </a:cubicBezTo>
                      <a:cubicBezTo>
                        <a:pt x="73" y="64"/>
                        <a:pt x="73" y="64"/>
                        <a:pt x="73" y="64"/>
                      </a:cubicBezTo>
                      <a:cubicBezTo>
                        <a:pt x="73" y="63"/>
                        <a:pt x="73" y="63"/>
                        <a:pt x="73" y="63"/>
                      </a:cubicBezTo>
                      <a:cubicBezTo>
                        <a:pt x="73" y="63"/>
                        <a:pt x="73" y="63"/>
                        <a:pt x="73" y="63"/>
                      </a:cubicBezTo>
                      <a:cubicBezTo>
                        <a:pt x="73" y="63"/>
                        <a:pt x="73" y="63"/>
                        <a:pt x="73" y="63"/>
                      </a:cubicBezTo>
                      <a:cubicBezTo>
                        <a:pt x="73" y="62"/>
                        <a:pt x="73" y="62"/>
                        <a:pt x="73" y="62"/>
                      </a:cubicBezTo>
                      <a:cubicBezTo>
                        <a:pt x="73" y="62"/>
                        <a:pt x="73" y="62"/>
                        <a:pt x="73" y="62"/>
                      </a:cubicBezTo>
                      <a:cubicBezTo>
                        <a:pt x="73" y="61"/>
                        <a:pt x="73" y="61"/>
                        <a:pt x="73" y="61"/>
                      </a:cubicBezTo>
                      <a:cubicBezTo>
                        <a:pt x="73" y="61"/>
                        <a:pt x="73" y="61"/>
                        <a:pt x="73" y="61"/>
                      </a:cubicBezTo>
                      <a:cubicBezTo>
                        <a:pt x="73" y="61"/>
                        <a:pt x="73" y="61"/>
                        <a:pt x="73" y="61"/>
                      </a:cubicBezTo>
                      <a:cubicBezTo>
                        <a:pt x="73" y="60"/>
                        <a:pt x="73" y="60"/>
                        <a:pt x="73" y="60"/>
                      </a:cubicBezTo>
                      <a:cubicBezTo>
                        <a:pt x="73" y="60"/>
                        <a:pt x="73" y="60"/>
                        <a:pt x="73" y="60"/>
                      </a:cubicBezTo>
                      <a:cubicBezTo>
                        <a:pt x="73" y="60"/>
                        <a:pt x="73" y="60"/>
                        <a:pt x="73" y="60"/>
                      </a:cubicBezTo>
                      <a:cubicBezTo>
                        <a:pt x="73" y="60"/>
                        <a:pt x="73" y="60"/>
                        <a:pt x="73" y="60"/>
                      </a:cubicBezTo>
                      <a:cubicBezTo>
                        <a:pt x="73" y="59"/>
                        <a:pt x="73" y="59"/>
                        <a:pt x="73" y="59"/>
                      </a:cubicBezTo>
                      <a:cubicBezTo>
                        <a:pt x="73" y="59"/>
                        <a:pt x="73" y="59"/>
                        <a:pt x="73" y="59"/>
                      </a:cubicBezTo>
                      <a:cubicBezTo>
                        <a:pt x="72" y="60"/>
                        <a:pt x="72" y="60"/>
                        <a:pt x="72" y="60"/>
                      </a:cubicBezTo>
                      <a:cubicBezTo>
                        <a:pt x="72" y="60"/>
                        <a:pt x="72" y="60"/>
                        <a:pt x="72" y="60"/>
                      </a:cubicBezTo>
                      <a:cubicBezTo>
                        <a:pt x="72" y="60"/>
                        <a:pt x="72" y="60"/>
                        <a:pt x="72" y="60"/>
                      </a:cubicBezTo>
                      <a:cubicBezTo>
                        <a:pt x="72" y="61"/>
                        <a:pt x="72" y="61"/>
                        <a:pt x="72" y="61"/>
                      </a:cubicBezTo>
                      <a:cubicBezTo>
                        <a:pt x="72" y="61"/>
                        <a:pt x="72" y="61"/>
                        <a:pt x="72" y="61"/>
                      </a:cubicBezTo>
                      <a:cubicBezTo>
                        <a:pt x="72" y="61"/>
                        <a:pt x="72" y="61"/>
                        <a:pt x="72" y="61"/>
                      </a:cubicBezTo>
                      <a:cubicBezTo>
                        <a:pt x="72" y="61"/>
                        <a:pt x="72" y="61"/>
                        <a:pt x="72" y="61"/>
                      </a:cubicBezTo>
                      <a:cubicBezTo>
                        <a:pt x="72" y="61"/>
                        <a:pt x="72" y="61"/>
                        <a:pt x="72" y="61"/>
                      </a:cubicBezTo>
                      <a:cubicBezTo>
                        <a:pt x="72" y="62"/>
                        <a:pt x="72" y="62"/>
                        <a:pt x="72" y="62"/>
                      </a:cubicBezTo>
                      <a:cubicBezTo>
                        <a:pt x="72" y="62"/>
                        <a:pt x="72" y="62"/>
                        <a:pt x="72" y="62"/>
                      </a:cubicBezTo>
                      <a:cubicBezTo>
                        <a:pt x="72" y="62"/>
                        <a:pt x="72" y="62"/>
                        <a:pt x="72" y="62"/>
                      </a:cubicBezTo>
                      <a:cubicBezTo>
                        <a:pt x="72" y="62"/>
                        <a:pt x="72" y="62"/>
                        <a:pt x="72" y="62"/>
                      </a:cubicBezTo>
                      <a:cubicBezTo>
                        <a:pt x="72" y="63"/>
                        <a:pt x="72" y="63"/>
                        <a:pt x="72" y="63"/>
                      </a:cubicBezTo>
                      <a:cubicBezTo>
                        <a:pt x="72" y="63"/>
                        <a:pt x="72" y="63"/>
                        <a:pt x="72" y="63"/>
                      </a:cubicBezTo>
                      <a:cubicBezTo>
                        <a:pt x="72" y="63"/>
                        <a:pt x="72" y="63"/>
                        <a:pt x="72" y="63"/>
                      </a:cubicBezTo>
                      <a:cubicBezTo>
                        <a:pt x="72" y="64"/>
                        <a:pt x="72" y="64"/>
                        <a:pt x="72" y="64"/>
                      </a:cubicBezTo>
                      <a:cubicBezTo>
                        <a:pt x="72" y="64"/>
                        <a:pt x="72" y="64"/>
                        <a:pt x="72" y="64"/>
                      </a:cubicBezTo>
                      <a:cubicBezTo>
                        <a:pt x="72" y="64"/>
                        <a:pt x="72" y="64"/>
                        <a:pt x="72" y="64"/>
                      </a:cubicBezTo>
                      <a:cubicBezTo>
                        <a:pt x="71" y="64"/>
                        <a:pt x="71" y="64"/>
                        <a:pt x="71" y="64"/>
                      </a:cubicBezTo>
                      <a:cubicBezTo>
                        <a:pt x="71" y="63"/>
                        <a:pt x="71" y="63"/>
                        <a:pt x="71" y="63"/>
                      </a:cubicBezTo>
                      <a:cubicBezTo>
                        <a:pt x="71" y="63"/>
                        <a:pt x="71" y="63"/>
                        <a:pt x="71" y="63"/>
                      </a:cubicBezTo>
                      <a:cubicBezTo>
                        <a:pt x="71" y="62"/>
                        <a:pt x="71" y="62"/>
                        <a:pt x="71" y="62"/>
                      </a:cubicBezTo>
                      <a:cubicBezTo>
                        <a:pt x="71" y="61"/>
                        <a:pt x="71" y="61"/>
                        <a:pt x="71" y="61"/>
                      </a:cubicBezTo>
                      <a:cubicBezTo>
                        <a:pt x="71" y="60"/>
                        <a:pt x="71" y="60"/>
                        <a:pt x="71" y="60"/>
                      </a:cubicBezTo>
                      <a:cubicBezTo>
                        <a:pt x="71" y="60"/>
                        <a:pt x="71" y="60"/>
                        <a:pt x="71" y="60"/>
                      </a:cubicBezTo>
                      <a:cubicBezTo>
                        <a:pt x="71" y="60"/>
                        <a:pt x="71" y="60"/>
                        <a:pt x="71" y="60"/>
                      </a:cubicBezTo>
                      <a:cubicBezTo>
                        <a:pt x="71" y="60"/>
                        <a:pt x="71" y="60"/>
                        <a:pt x="71" y="60"/>
                      </a:cubicBezTo>
                      <a:cubicBezTo>
                        <a:pt x="71" y="60"/>
                        <a:pt x="71" y="60"/>
                        <a:pt x="71" y="60"/>
                      </a:cubicBezTo>
                      <a:cubicBezTo>
                        <a:pt x="71" y="60"/>
                        <a:pt x="71" y="60"/>
                        <a:pt x="71" y="60"/>
                      </a:cubicBezTo>
                      <a:cubicBezTo>
                        <a:pt x="71" y="59"/>
                        <a:pt x="71" y="59"/>
                        <a:pt x="71" y="59"/>
                      </a:cubicBezTo>
                      <a:cubicBezTo>
                        <a:pt x="71" y="59"/>
                        <a:pt x="71" y="59"/>
                        <a:pt x="71" y="59"/>
                      </a:cubicBezTo>
                      <a:cubicBezTo>
                        <a:pt x="71" y="59"/>
                        <a:pt x="71" y="59"/>
                        <a:pt x="71" y="59"/>
                      </a:cubicBezTo>
                      <a:cubicBezTo>
                        <a:pt x="72" y="58"/>
                        <a:pt x="72" y="58"/>
                        <a:pt x="72" y="58"/>
                      </a:cubicBezTo>
                      <a:cubicBezTo>
                        <a:pt x="71" y="58"/>
                        <a:pt x="71" y="58"/>
                        <a:pt x="71" y="58"/>
                      </a:cubicBezTo>
                      <a:cubicBezTo>
                        <a:pt x="71" y="57"/>
                        <a:pt x="71" y="57"/>
                        <a:pt x="71" y="57"/>
                      </a:cubicBezTo>
                      <a:cubicBezTo>
                        <a:pt x="71" y="57"/>
                        <a:pt x="71" y="57"/>
                        <a:pt x="71" y="57"/>
                      </a:cubicBezTo>
                      <a:cubicBezTo>
                        <a:pt x="71" y="57"/>
                        <a:pt x="71" y="57"/>
                        <a:pt x="71" y="57"/>
                      </a:cubicBezTo>
                      <a:cubicBezTo>
                        <a:pt x="71" y="56"/>
                        <a:pt x="71" y="56"/>
                        <a:pt x="71" y="56"/>
                      </a:cubicBezTo>
                      <a:cubicBezTo>
                        <a:pt x="71" y="56"/>
                        <a:pt x="71" y="56"/>
                        <a:pt x="71" y="56"/>
                      </a:cubicBezTo>
                      <a:cubicBezTo>
                        <a:pt x="72" y="56"/>
                        <a:pt x="72" y="56"/>
                        <a:pt x="72" y="56"/>
                      </a:cubicBezTo>
                      <a:cubicBezTo>
                        <a:pt x="72" y="56"/>
                        <a:pt x="72" y="56"/>
                        <a:pt x="72" y="56"/>
                      </a:cubicBezTo>
                      <a:cubicBezTo>
                        <a:pt x="72" y="55"/>
                        <a:pt x="72" y="55"/>
                        <a:pt x="72" y="55"/>
                      </a:cubicBezTo>
                      <a:cubicBezTo>
                        <a:pt x="71" y="55"/>
                        <a:pt x="71" y="55"/>
                        <a:pt x="71" y="55"/>
                      </a:cubicBezTo>
                      <a:cubicBezTo>
                        <a:pt x="71" y="56"/>
                        <a:pt x="71" y="56"/>
                        <a:pt x="71" y="56"/>
                      </a:cubicBezTo>
                      <a:cubicBezTo>
                        <a:pt x="71" y="56"/>
                        <a:pt x="71" y="56"/>
                        <a:pt x="71" y="56"/>
                      </a:cubicBezTo>
                      <a:cubicBezTo>
                        <a:pt x="71" y="56"/>
                        <a:pt x="71" y="56"/>
                        <a:pt x="71" y="56"/>
                      </a:cubicBezTo>
                      <a:cubicBezTo>
                        <a:pt x="70" y="56"/>
                        <a:pt x="70" y="56"/>
                        <a:pt x="70" y="56"/>
                      </a:cubicBezTo>
                      <a:cubicBezTo>
                        <a:pt x="70" y="56"/>
                        <a:pt x="70" y="56"/>
                        <a:pt x="70" y="56"/>
                      </a:cubicBezTo>
                      <a:cubicBezTo>
                        <a:pt x="70" y="58"/>
                        <a:pt x="70" y="58"/>
                        <a:pt x="70" y="58"/>
                      </a:cubicBezTo>
                      <a:cubicBezTo>
                        <a:pt x="70" y="58"/>
                        <a:pt x="70" y="58"/>
                        <a:pt x="70" y="58"/>
                      </a:cubicBezTo>
                      <a:cubicBezTo>
                        <a:pt x="69" y="59"/>
                        <a:pt x="69" y="59"/>
                        <a:pt x="69" y="59"/>
                      </a:cubicBezTo>
                      <a:cubicBezTo>
                        <a:pt x="69" y="59"/>
                        <a:pt x="69" y="59"/>
                        <a:pt x="69" y="59"/>
                      </a:cubicBezTo>
                      <a:cubicBezTo>
                        <a:pt x="69" y="59"/>
                        <a:pt x="69" y="59"/>
                        <a:pt x="69" y="59"/>
                      </a:cubicBezTo>
                      <a:cubicBezTo>
                        <a:pt x="68" y="61"/>
                        <a:pt x="68" y="61"/>
                        <a:pt x="68" y="61"/>
                      </a:cubicBezTo>
                      <a:cubicBezTo>
                        <a:pt x="68" y="61"/>
                        <a:pt x="68" y="61"/>
                        <a:pt x="68" y="61"/>
                      </a:cubicBezTo>
                      <a:cubicBezTo>
                        <a:pt x="68" y="61"/>
                        <a:pt x="68" y="61"/>
                        <a:pt x="68" y="61"/>
                      </a:cubicBezTo>
                      <a:cubicBezTo>
                        <a:pt x="68" y="61"/>
                        <a:pt x="68" y="61"/>
                        <a:pt x="68"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6" y="61"/>
                        <a:pt x="66" y="61"/>
                        <a:pt x="66" y="61"/>
                      </a:cubicBezTo>
                      <a:cubicBezTo>
                        <a:pt x="66" y="61"/>
                        <a:pt x="66" y="61"/>
                        <a:pt x="66" y="61"/>
                      </a:cubicBezTo>
                      <a:cubicBezTo>
                        <a:pt x="66" y="61"/>
                        <a:pt x="66" y="61"/>
                        <a:pt x="66" y="61"/>
                      </a:cubicBezTo>
                      <a:cubicBezTo>
                        <a:pt x="66" y="62"/>
                        <a:pt x="66" y="62"/>
                        <a:pt x="66" y="62"/>
                      </a:cubicBezTo>
                      <a:cubicBezTo>
                        <a:pt x="66" y="62"/>
                        <a:pt x="66" y="62"/>
                        <a:pt x="66" y="62"/>
                      </a:cubicBezTo>
                      <a:cubicBezTo>
                        <a:pt x="66" y="62"/>
                        <a:pt x="66" y="62"/>
                        <a:pt x="66" y="62"/>
                      </a:cubicBezTo>
                      <a:cubicBezTo>
                        <a:pt x="66" y="62"/>
                        <a:pt x="66" y="62"/>
                        <a:pt x="66" y="62"/>
                      </a:cubicBezTo>
                      <a:cubicBezTo>
                        <a:pt x="66" y="62"/>
                        <a:pt x="66" y="62"/>
                        <a:pt x="66" y="62"/>
                      </a:cubicBezTo>
                      <a:cubicBezTo>
                        <a:pt x="66" y="62"/>
                        <a:pt x="66" y="62"/>
                        <a:pt x="66" y="62"/>
                      </a:cubicBezTo>
                      <a:cubicBezTo>
                        <a:pt x="65" y="62"/>
                        <a:pt x="65" y="62"/>
                        <a:pt x="65" y="62"/>
                      </a:cubicBezTo>
                      <a:cubicBezTo>
                        <a:pt x="65" y="62"/>
                        <a:pt x="65" y="62"/>
                        <a:pt x="65" y="62"/>
                      </a:cubicBezTo>
                      <a:cubicBezTo>
                        <a:pt x="65" y="62"/>
                        <a:pt x="65" y="62"/>
                        <a:pt x="65" y="62"/>
                      </a:cubicBezTo>
                      <a:cubicBezTo>
                        <a:pt x="65" y="63"/>
                        <a:pt x="65" y="63"/>
                        <a:pt x="65" y="63"/>
                      </a:cubicBezTo>
                      <a:cubicBezTo>
                        <a:pt x="65" y="65"/>
                        <a:pt x="65" y="65"/>
                        <a:pt x="65" y="65"/>
                      </a:cubicBezTo>
                      <a:cubicBezTo>
                        <a:pt x="65" y="65"/>
                        <a:pt x="65" y="65"/>
                        <a:pt x="65" y="65"/>
                      </a:cubicBezTo>
                      <a:cubicBezTo>
                        <a:pt x="65" y="65"/>
                        <a:pt x="65" y="65"/>
                        <a:pt x="65" y="65"/>
                      </a:cubicBezTo>
                      <a:cubicBezTo>
                        <a:pt x="65" y="66"/>
                        <a:pt x="65" y="66"/>
                        <a:pt x="65" y="66"/>
                      </a:cubicBezTo>
                      <a:cubicBezTo>
                        <a:pt x="65" y="66"/>
                        <a:pt x="65" y="66"/>
                        <a:pt x="65" y="66"/>
                      </a:cubicBezTo>
                      <a:cubicBezTo>
                        <a:pt x="64" y="66"/>
                        <a:pt x="64" y="66"/>
                        <a:pt x="64" y="66"/>
                      </a:cubicBezTo>
                      <a:cubicBezTo>
                        <a:pt x="64" y="66"/>
                        <a:pt x="64" y="66"/>
                        <a:pt x="64" y="66"/>
                      </a:cubicBezTo>
                      <a:cubicBezTo>
                        <a:pt x="64" y="66"/>
                        <a:pt x="64" y="66"/>
                        <a:pt x="64" y="66"/>
                      </a:cubicBezTo>
                      <a:cubicBezTo>
                        <a:pt x="64" y="66"/>
                        <a:pt x="64" y="66"/>
                        <a:pt x="64" y="66"/>
                      </a:cubicBezTo>
                      <a:cubicBezTo>
                        <a:pt x="64" y="66"/>
                        <a:pt x="64" y="66"/>
                        <a:pt x="64" y="66"/>
                      </a:cubicBezTo>
                      <a:cubicBezTo>
                        <a:pt x="64" y="66"/>
                        <a:pt x="64" y="66"/>
                        <a:pt x="64" y="66"/>
                      </a:cubicBezTo>
                      <a:cubicBezTo>
                        <a:pt x="63" y="66"/>
                        <a:pt x="63" y="66"/>
                        <a:pt x="63" y="66"/>
                      </a:cubicBezTo>
                      <a:cubicBezTo>
                        <a:pt x="63" y="67"/>
                        <a:pt x="63" y="67"/>
                        <a:pt x="63" y="67"/>
                      </a:cubicBezTo>
                      <a:cubicBezTo>
                        <a:pt x="63" y="67"/>
                        <a:pt x="63" y="67"/>
                        <a:pt x="63" y="67"/>
                      </a:cubicBezTo>
                      <a:cubicBezTo>
                        <a:pt x="63" y="68"/>
                        <a:pt x="63" y="68"/>
                        <a:pt x="63" y="68"/>
                      </a:cubicBezTo>
                      <a:cubicBezTo>
                        <a:pt x="63" y="68"/>
                        <a:pt x="63" y="68"/>
                        <a:pt x="63" y="68"/>
                      </a:cubicBezTo>
                      <a:cubicBezTo>
                        <a:pt x="63" y="69"/>
                        <a:pt x="63" y="69"/>
                        <a:pt x="63" y="69"/>
                      </a:cubicBezTo>
                      <a:cubicBezTo>
                        <a:pt x="63" y="69"/>
                        <a:pt x="63" y="69"/>
                        <a:pt x="63" y="69"/>
                      </a:cubicBezTo>
                      <a:cubicBezTo>
                        <a:pt x="63" y="70"/>
                        <a:pt x="63" y="70"/>
                        <a:pt x="63" y="70"/>
                      </a:cubicBezTo>
                      <a:cubicBezTo>
                        <a:pt x="63" y="71"/>
                        <a:pt x="63" y="71"/>
                        <a:pt x="63" y="71"/>
                      </a:cubicBezTo>
                      <a:cubicBezTo>
                        <a:pt x="63" y="71"/>
                        <a:pt x="63" y="71"/>
                        <a:pt x="63" y="71"/>
                      </a:cubicBezTo>
                      <a:cubicBezTo>
                        <a:pt x="63" y="72"/>
                        <a:pt x="63" y="72"/>
                        <a:pt x="63" y="72"/>
                      </a:cubicBezTo>
                      <a:cubicBezTo>
                        <a:pt x="63" y="72"/>
                        <a:pt x="63" y="72"/>
                        <a:pt x="63" y="72"/>
                      </a:cubicBezTo>
                      <a:cubicBezTo>
                        <a:pt x="64" y="72"/>
                        <a:pt x="64" y="72"/>
                        <a:pt x="64" y="72"/>
                      </a:cubicBezTo>
                      <a:cubicBezTo>
                        <a:pt x="63" y="73"/>
                        <a:pt x="63" y="73"/>
                        <a:pt x="63" y="73"/>
                      </a:cubicBezTo>
                      <a:cubicBezTo>
                        <a:pt x="63" y="74"/>
                        <a:pt x="63" y="74"/>
                        <a:pt x="63" y="74"/>
                      </a:cubicBezTo>
                      <a:cubicBezTo>
                        <a:pt x="63" y="75"/>
                        <a:pt x="63" y="75"/>
                        <a:pt x="63" y="75"/>
                      </a:cubicBezTo>
                      <a:cubicBezTo>
                        <a:pt x="62" y="77"/>
                        <a:pt x="62" y="77"/>
                        <a:pt x="62" y="77"/>
                      </a:cubicBezTo>
                      <a:cubicBezTo>
                        <a:pt x="62" y="78"/>
                        <a:pt x="62" y="78"/>
                        <a:pt x="62" y="78"/>
                      </a:cubicBezTo>
                      <a:cubicBezTo>
                        <a:pt x="61" y="79"/>
                        <a:pt x="61" y="79"/>
                        <a:pt x="61" y="79"/>
                      </a:cubicBezTo>
                      <a:cubicBezTo>
                        <a:pt x="61" y="80"/>
                        <a:pt x="61" y="80"/>
                        <a:pt x="61" y="80"/>
                      </a:cubicBezTo>
                      <a:cubicBezTo>
                        <a:pt x="61" y="80"/>
                        <a:pt x="61" y="80"/>
                        <a:pt x="61" y="80"/>
                      </a:cubicBezTo>
                      <a:cubicBezTo>
                        <a:pt x="61" y="81"/>
                        <a:pt x="61" y="81"/>
                        <a:pt x="61" y="81"/>
                      </a:cubicBezTo>
                      <a:cubicBezTo>
                        <a:pt x="61" y="81"/>
                        <a:pt x="61" y="81"/>
                        <a:pt x="61" y="81"/>
                      </a:cubicBezTo>
                      <a:cubicBezTo>
                        <a:pt x="62" y="82"/>
                        <a:pt x="62" y="82"/>
                        <a:pt x="62" y="82"/>
                      </a:cubicBezTo>
                      <a:cubicBezTo>
                        <a:pt x="62" y="82"/>
                        <a:pt x="62" y="82"/>
                        <a:pt x="62" y="82"/>
                      </a:cubicBezTo>
                      <a:cubicBezTo>
                        <a:pt x="62" y="82"/>
                        <a:pt x="62" y="82"/>
                        <a:pt x="62" y="82"/>
                      </a:cubicBezTo>
                      <a:cubicBezTo>
                        <a:pt x="62" y="82"/>
                        <a:pt x="62" y="82"/>
                        <a:pt x="62" y="82"/>
                      </a:cubicBezTo>
                      <a:cubicBezTo>
                        <a:pt x="62" y="83"/>
                        <a:pt x="62" y="83"/>
                        <a:pt x="62" y="83"/>
                      </a:cubicBezTo>
                      <a:cubicBezTo>
                        <a:pt x="62" y="83"/>
                        <a:pt x="62" y="83"/>
                        <a:pt x="62" y="83"/>
                      </a:cubicBezTo>
                      <a:cubicBezTo>
                        <a:pt x="62" y="85"/>
                        <a:pt x="62" y="85"/>
                        <a:pt x="62" y="85"/>
                      </a:cubicBezTo>
                      <a:cubicBezTo>
                        <a:pt x="62" y="85"/>
                        <a:pt x="62" y="85"/>
                        <a:pt x="62" y="85"/>
                      </a:cubicBezTo>
                      <a:cubicBezTo>
                        <a:pt x="62" y="86"/>
                        <a:pt x="62" y="86"/>
                        <a:pt x="62" y="86"/>
                      </a:cubicBezTo>
                      <a:cubicBezTo>
                        <a:pt x="62" y="87"/>
                        <a:pt x="62" y="87"/>
                        <a:pt x="62" y="87"/>
                      </a:cubicBezTo>
                      <a:cubicBezTo>
                        <a:pt x="61" y="88"/>
                        <a:pt x="61" y="88"/>
                        <a:pt x="61" y="88"/>
                      </a:cubicBezTo>
                      <a:cubicBezTo>
                        <a:pt x="61" y="89"/>
                        <a:pt x="61" y="89"/>
                        <a:pt x="61" y="89"/>
                      </a:cubicBezTo>
                      <a:cubicBezTo>
                        <a:pt x="62" y="89"/>
                        <a:pt x="62" y="89"/>
                        <a:pt x="62" y="89"/>
                      </a:cubicBezTo>
                      <a:cubicBezTo>
                        <a:pt x="62" y="90"/>
                        <a:pt x="62" y="90"/>
                        <a:pt x="62" y="90"/>
                      </a:cubicBezTo>
                      <a:cubicBezTo>
                        <a:pt x="62" y="90"/>
                        <a:pt x="62" y="90"/>
                        <a:pt x="62" y="90"/>
                      </a:cubicBezTo>
                      <a:cubicBezTo>
                        <a:pt x="65" y="96"/>
                        <a:pt x="65" y="96"/>
                        <a:pt x="65" y="96"/>
                      </a:cubicBezTo>
                      <a:cubicBezTo>
                        <a:pt x="65" y="96"/>
                        <a:pt x="65" y="96"/>
                        <a:pt x="65" y="96"/>
                      </a:cubicBezTo>
                      <a:cubicBezTo>
                        <a:pt x="65" y="96"/>
                        <a:pt x="65" y="96"/>
                        <a:pt x="65" y="96"/>
                      </a:cubicBezTo>
                      <a:cubicBezTo>
                        <a:pt x="66" y="95"/>
                        <a:pt x="66" y="95"/>
                        <a:pt x="66" y="95"/>
                      </a:cubicBezTo>
                      <a:cubicBezTo>
                        <a:pt x="66" y="95"/>
                        <a:pt x="66" y="95"/>
                        <a:pt x="66" y="95"/>
                      </a:cubicBezTo>
                      <a:cubicBezTo>
                        <a:pt x="66" y="96"/>
                        <a:pt x="66" y="96"/>
                        <a:pt x="66" y="96"/>
                      </a:cubicBezTo>
                      <a:cubicBezTo>
                        <a:pt x="66" y="96"/>
                        <a:pt x="66" y="96"/>
                        <a:pt x="66" y="96"/>
                      </a:cubicBezTo>
                      <a:cubicBezTo>
                        <a:pt x="66" y="96"/>
                        <a:pt x="66" y="96"/>
                        <a:pt x="66" y="96"/>
                      </a:cubicBezTo>
                      <a:cubicBezTo>
                        <a:pt x="65" y="96"/>
                        <a:pt x="65" y="96"/>
                        <a:pt x="65" y="96"/>
                      </a:cubicBezTo>
                      <a:cubicBezTo>
                        <a:pt x="66" y="97"/>
                        <a:pt x="66" y="97"/>
                        <a:pt x="66" y="97"/>
                      </a:cubicBezTo>
                      <a:cubicBezTo>
                        <a:pt x="67" y="99"/>
                        <a:pt x="67" y="99"/>
                        <a:pt x="67" y="99"/>
                      </a:cubicBezTo>
                      <a:cubicBezTo>
                        <a:pt x="67" y="99"/>
                        <a:pt x="67" y="99"/>
                        <a:pt x="67" y="99"/>
                      </a:cubicBezTo>
                      <a:cubicBezTo>
                        <a:pt x="67" y="100"/>
                        <a:pt x="67" y="100"/>
                        <a:pt x="67" y="100"/>
                      </a:cubicBezTo>
                      <a:cubicBezTo>
                        <a:pt x="67" y="100"/>
                        <a:pt x="67" y="100"/>
                        <a:pt x="67" y="100"/>
                      </a:cubicBezTo>
                      <a:cubicBezTo>
                        <a:pt x="67" y="100"/>
                        <a:pt x="67" y="100"/>
                        <a:pt x="67" y="100"/>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8" y="101"/>
                        <a:pt x="68" y="101"/>
                        <a:pt x="68" y="101"/>
                      </a:cubicBezTo>
                      <a:cubicBezTo>
                        <a:pt x="68" y="106"/>
                        <a:pt x="68" y="106"/>
                        <a:pt x="68" y="106"/>
                      </a:cubicBezTo>
                      <a:cubicBezTo>
                        <a:pt x="68" y="111"/>
                        <a:pt x="68" y="111"/>
                        <a:pt x="68" y="111"/>
                      </a:cubicBezTo>
                      <a:cubicBezTo>
                        <a:pt x="68" y="113"/>
                        <a:pt x="68" y="113"/>
                        <a:pt x="68" y="113"/>
                      </a:cubicBezTo>
                      <a:cubicBezTo>
                        <a:pt x="67" y="115"/>
                        <a:pt x="67" y="115"/>
                        <a:pt x="67" y="115"/>
                      </a:cubicBezTo>
                      <a:cubicBezTo>
                        <a:pt x="66" y="118"/>
                        <a:pt x="66" y="118"/>
                        <a:pt x="66" y="118"/>
                      </a:cubicBezTo>
                      <a:cubicBezTo>
                        <a:pt x="65" y="122"/>
                        <a:pt x="65" y="122"/>
                        <a:pt x="65" y="122"/>
                      </a:cubicBezTo>
                      <a:cubicBezTo>
                        <a:pt x="64" y="123"/>
                        <a:pt x="64" y="123"/>
                        <a:pt x="64" y="123"/>
                      </a:cubicBezTo>
                      <a:cubicBezTo>
                        <a:pt x="63" y="125"/>
                        <a:pt x="63" y="125"/>
                        <a:pt x="63" y="125"/>
                      </a:cubicBezTo>
                      <a:cubicBezTo>
                        <a:pt x="62" y="125"/>
                        <a:pt x="62" y="125"/>
                        <a:pt x="62" y="125"/>
                      </a:cubicBezTo>
                      <a:cubicBezTo>
                        <a:pt x="62" y="125"/>
                        <a:pt x="62" y="125"/>
                        <a:pt x="62" y="125"/>
                      </a:cubicBezTo>
                      <a:cubicBezTo>
                        <a:pt x="62" y="126"/>
                        <a:pt x="62" y="126"/>
                        <a:pt x="62" y="126"/>
                      </a:cubicBezTo>
                      <a:cubicBezTo>
                        <a:pt x="61" y="126"/>
                        <a:pt x="61" y="126"/>
                        <a:pt x="61" y="126"/>
                      </a:cubicBezTo>
                      <a:cubicBezTo>
                        <a:pt x="71" y="125"/>
                        <a:pt x="81" y="123"/>
                        <a:pt x="91" y="122"/>
                      </a:cubicBezTo>
                      <a:cubicBezTo>
                        <a:pt x="92" y="123"/>
                        <a:pt x="92" y="123"/>
                        <a:pt x="92" y="123"/>
                      </a:cubicBezTo>
                      <a:cubicBezTo>
                        <a:pt x="92" y="123"/>
                        <a:pt x="93" y="123"/>
                        <a:pt x="94" y="123"/>
                      </a:cubicBezTo>
                      <a:cubicBezTo>
                        <a:pt x="95" y="123"/>
                        <a:pt x="96" y="123"/>
                        <a:pt x="96" y="123"/>
                      </a:cubicBezTo>
                      <a:cubicBezTo>
                        <a:pt x="98" y="122"/>
                        <a:pt x="98" y="122"/>
                        <a:pt x="98" y="122"/>
                      </a:cubicBezTo>
                      <a:cubicBezTo>
                        <a:pt x="99" y="122"/>
                        <a:pt x="99" y="122"/>
                        <a:pt x="99" y="122"/>
                      </a:cubicBezTo>
                      <a:cubicBezTo>
                        <a:pt x="100" y="122"/>
                        <a:pt x="100" y="122"/>
                        <a:pt x="100" y="122"/>
                      </a:cubicBezTo>
                      <a:cubicBezTo>
                        <a:pt x="101" y="122"/>
                        <a:pt x="101" y="122"/>
                        <a:pt x="101" y="122"/>
                      </a:cubicBezTo>
                      <a:cubicBezTo>
                        <a:pt x="103" y="121"/>
                        <a:pt x="103" y="121"/>
                        <a:pt x="103" y="121"/>
                      </a:cubicBezTo>
                      <a:cubicBezTo>
                        <a:pt x="103" y="121"/>
                        <a:pt x="104" y="121"/>
                        <a:pt x="105" y="121"/>
                      </a:cubicBezTo>
                      <a:cubicBezTo>
                        <a:pt x="106" y="121"/>
                        <a:pt x="107" y="121"/>
                        <a:pt x="109" y="120"/>
                      </a:cubicBezTo>
                      <a:cubicBezTo>
                        <a:pt x="110" y="120"/>
                        <a:pt x="110" y="120"/>
                        <a:pt x="110" y="120"/>
                      </a:cubicBezTo>
                      <a:cubicBezTo>
                        <a:pt x="111" y="120"/>
                        <a:pt x="111" y="120"/>
                        <a:pt x="111" y="120"/>
                      </a:cubicBezTo>
                      <a:cubicBezTo>
                        <a:pt x="111" y="120"/>
                        <a:pt x="111" y="120"/>
                        <a:pt x="111" y="120"/>
                      </a:cubicBezTo>
                      <a:cubicBezTo>
                        <a:pt x="111" y="119"/>
                        <a:pt x="111" y="119"/>
                        <a:pt x="111" y="119"/>
                      </a:cubicBezTo>
                      <a:cubicBezTo>
                        <a:pt x="111" y="119"/>
                        <a:pt x="111" y="119"/>
                        <a:pt x="111" y="119"/>
                      </a:cubicBezTo>
                      <a:cubicBezTo>
                        <a:pt x="111" y="119"/>
                        <a:pt x="111" y="119"/>
                        <a:pt x="111" y="119"/>
                      </a:cubicBezTo>
                      <a:cubicBezTo>
                        <a:pt x="112" y="119"/>
                        <a:pt x="112" y="119"/>
                        <a:pt x="112" y="119"/>
                      </a:cubicBezTo>
                      <a:cubicBezTo>
                        <a:pt x="112" y="119"/>
                        <a:pt x="112" y="119"/>
                        <a:pt x="112" y="119"/>
                      </a:cubicBezTo>
                      <a:cubicBezTo>
                        <a:pt x="112" y="119"/>
                        <a:pt x="112" y="119"/>
                        <a:pt x="112" y="119"/>
                      </a:cubicBezTo>
                      <a:cubicBezTo>
                        <a:pt x="112" y="118"/>
                        <a:pt x="112" y="118"/>
                        <a:pt x="112" y="118"/>
                      </a:cubicBezTo>
                      <a:cubicBezTo>
                        <a:pt x="112" y="118"/>
                        <a:pt x="112" y="118"/>
                        <a:pt x="112" y="118"/>
                      </a:cubicBezTo>
                      <a:cubicBezTo>
                        <a:pt x="112" y="117"/>
                        <a:pt x="112" y="117"/>
                        <a:pt x="112" y="117"/>
                      </a:cubicBezTo>
                      <a:cubicBezTo>
                        <a:pt x="112" y="117"/>
                        <a:pt x="112" y="117"/>
                        <a:pt x="112" y="117"/>
                      </a:cubicBezTo>
                      <a:cubicBezTo>
                        <a:pt x="113" y="117"/>
                        <a:pt x="113" y="117"/>
                        <a:pt x="113" y="117"/>
                      </a:cubicBezTo>
                      <a:cubicBezTo>
                        <a:pt x="113" y="116"/>
                        <a:pt x="113" y="116"/>
                        <a:pt x="113" y="116"/>
                      </a:cubicBezTo>
                      <a:cubicBezTo>
                        <a:pt x="113" y="116"/>
                        <a:pt x="113" y="116"/>
                        <a:pt x="113" y="116"/>
                      </a:cubicBezTo>
                      <a:cubicBezTo>
                        <a:pt x="113" y="115"/>
                        <a:pt x="113" y="115"/>
                        <a:pt x="113" y="115"/>
                      </a:cubicBezTo>
                      <a:cubicBezTo>
                        <a:pt x="114" y="115"/>
                        <a:pt x="114" y="115"/>
                        <a:pt x="114" y="115"/>
                      </a:cubicBezTo>
                      <a:cubicBezTo>
                        <a:pt x="114" y="115"/>
                        <a:pt x="114" y="115"/>
                        <a:pt x="114" y="115"/>
                      </a:cubicBezTo>
                      <a:cubicBezTo>
                        <a:pt x="114" y="115"/>
                        <a:pt x="114" y="115"/>
                        <a:pt x="114" y="115"/>
                      </a:cubicBezTo>
                      <a:cubicBezTo>
                        <a:pt x="114" y="115"/>
                        <a:pt x="114" y="115"/>
                        <a:pt x="114" y="115"/>
                      </a:cubicBezTo>
                      <a:cubicBezTo>
                        <a:pt x="113" y="115"/>
                        <a:pt x="113" y="115"/>
                        <a:pt x="113" y="115"/>
                      </a:cubicBezTo>
                      <a:cubicBezTo>
                        <a:pt x="114" y="114"/>
                        <a:pt x="114" y="114"/>
                        <a:pt x="114" y="114"/>
                      </a:cubicBezTo>
                      <a:cubicBezTo>
                        <a:pt x="114" y="114"/>
                        <a:pt x="114" y="114"/>
                        <a:pt x="114" y="114"/>
                      </a:cubicBezTo>
                      <a:cubicBezTo>
                        <a:pt x="114" y="113"/>
                        <a:pt x="114" y="113"/>
                        <a:pt x="114" y="113"/>
                      </a:cubicBezTo>
                      <a:cubicBezTo>
                        <a:pt x="114" y="113"/>
                        <a:pt x="114" y="113"/>
                        <a:pt x="114" y="113"/>
                      </a:cubicBezTo>
                      <a:cubicBezTo>
                        <a:pt x="114" y="114"/>
                        <a:pt x="114" y="114"/>
                        <a:pt x="114" y="114"/>
                      </a:cubicBezTo>
                      <a:cubicBezTo>
                        <a:pt x="115" y="114"/>
                        <a:pt x="115" y="114"/>
                        <a:pt x="115" y="114"/>
                      </a:cubicBezTo>
                      <a:cubicBezTo>
                        <a:pt x="114" y="114"/>
                        <a:pt x="114" y="114"/>
                        <a:pt x="114" y="114"/>
                      </a:cubicBezTo>
                      <a:cubicBezTo>
                        <a:pt x="114" y="113"/>
                        <a:pt x="114" y="113"/>
                        <a:pt x="114" y="113"/>
                      </a:cubicBezTo>
                      <a:cubicBezTo>
                        <a:pt x="114" y="113"/>
                        <a:pt x="114" y="113"/>
                        <a:pt x="114" y="113"/>
                      </a:cubicBezTo>
                      <a:cubicBezTo>
                        <a:pt x="114" y="113"/>
                        <a:pt x="114" y="113"/>
                        <a:pt x="114" y="113"/>
                      </a:cubicBezTo>
                      <a:cubicBezTo>
                        <a:pt x="114" y="113"/>
                        <a:pt x="114" y="113"/>
                        <a:pt x="114" y="113"/>
                      </a:cubicBezTo>
                      <a:cubicBezTo>
                        <a:pt x="114" y="113"/>
                        <a:pt x="114" y="113"/>
                        <a:pt x="114" y="113"/>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09"/>
                        <a:pt x="114" y="109"/>
                        <a:pt x="114" y="109"/>
                      </a:cubicBezTo>
                      <a:cubicBezTo>
                        <a:pt x="115" y="109"/>
                        <a:pt x="115" y="109"/>
                        <a:pt x="115" y="109"/>
                      </a:cubicBezTo>
                      <a:cubicBezTo>
                        <a:pt x="115" y="108"/>
                        <a:pt x="115" y="108"/>
                        <a:pt x="115" y="108"/>
                      </a:cubicBezTo>
                      <a:cubicBezTo>
                        <a:pt x="115" y="108"/>
                        <a:pt x="115" y="108"/>
                        <a:pt x="115" y="108"/>
                      </a:cubicBezTo>
                      <a:cubicBezTo>
                        <a:pt x="116" y="107"/>
                        <a:pt x="116" y="107"/>
                        <a:pt x="116" y="107"/>
                      </a:cubicBezTo>
                      <a:cubicBezTo>
                        <a:pt x="117" y="106"/>
                        <a:pt x="117" y="106"/>
                        <a:pt x="117" y="106"/>
                      </a:cubicBezTo>
                      <a:cubicBezTo>
                        <a:pt x="118" y="105"/>
                        <a:pt x="118" y="105"/>
                        <a:pt x="118" y="105"/>
                      </a:cubicBezTo>
                      <a:cubicBezTo>
                        <a:pt x="119" y="105"/>
                        <a:pt x="119" y="105"/>
                        <a:pt x="119" y="105"/>
                      </a:cubicBezTo>
                      <a:cubicBezTo>
                        <a:pt x="120" y="103"/>
                        <a:pt x="120" y="103"/>
                        <a:pt x="120" y="103"/>
                      </a:cubicBezTo>
                      <a:cubicBezTo>
                        <a:pt x="121" y="102"/>
                        <a:pt x="121" y="102"/>
                        <a:pt x="121" y="102"/>
                      </a:cubicBezTo>
                      <a:cubicBezTo>
                        <a:pt x="121" y="102"/>
                        <a:pt x="121" y="102"/>
                        <a:pt x="121" y="102"/>
                      </a:cubicBezTo>
                      <a:cubicBezTo>
                        <a:pt x="122" y="101"/>
                        <a:pt x="122" y="101"/>
                        <a:pt x="122" y="101"/>
                      </a:cubicBezTo>
                      <a:cubicBezTo>
                        <a:pt x="122" y="101"/>
                        <a:pt x="122" y="101"/>
                        <a:pt x="122" y="101"/>
                      </a:cubicBezTo>
                      <a:cubicBezTo>
                        <a:pt x="122" y="100"/>
                        <a:pt x="122" y="100"/>
                        <a:pt x="122" y="100"/>
                      </a:cubicBezTo>
                      <a:cubicBezTo>
                        <a:pt x="122" y="100"/>
                        <a:pt x="122" y="100"/>
                        <a:pt x="122" y="100"/>
                      </a:cubicBezTo>
                      <a:cubicBezTo>
                        <a:pt x="123" y="98"/>
                        <a:pt x="123" y="98"/>
                        <a:pt x="123" y="98"/>
                      </a:cubicBezTo>
                      <a:cubicBezTo>
                        <a:pt x="122" y="97"/>
                        <a:pt x="122" y="97"/>
                        <a:pt x="122" y="97"/>
                      </a:cubicBezTo>
                      <a:cubicBezTo>
                        <a:pt x="122" y="97"/>
                        <a:pt x="122" y="97"/>
                        <a:pt x="122" y="97"/>
                      </a:cubicBezTo>
                      <a:cubicBezTo>
                        <a:pt x="122" y="97"/>
                        <a:pt x="122" y="97"/>
                        <a:pt x="122" y="97"/>
                      </a:cubicBezTo>
                      <a:cubicBezTo>
                        <a:pt x="122" y="97"/>
                        <a:pt x="122" y="97"/>
                        <a:pt x="122" y="97"/>
                      </a:cubicBezTo>
                      <a:cubicBezTo>
                        <a:pt x="122" y="96"/>
                        <a:pt x="122" y="96"/>
                        <a:pt x="122" y="96"/>
                      </a:cubicBezTo>
                      <a:cubicBezTo>
                        <a:pt x="122" y="96"/>
                        <a:pt x="122" y="96"/>
                        <a:pt x="122" y="96"/>
                      </a:cubicBezTo>
                      <a:cubicBezTo>
                        <a:pt x="122" y="95"/>
                        <a:pt x="122" y="95"/>
                        <a:pt x="122" y="95"/>
                      </a:cubicBezTo>
                      <a:cubicBezTo>
                        <a:pt x="122" y="95"/>
                        <a:pt x="122" y="95"/>
                        <a:pt x="122" y="95"/>
                      </a:cubicBezTo>
                      <a:cubicBezTo>
                        <a:pt x="122" y="94"/>
                        <a:pt x="122" y="94"/>
                        <a:pt x="122" y="94"/>
                      </a:cubicBezTo>
                      <a:lnTo>
                        <a:pt x="123" y="94"/>
                      </a:lnTo>
                      <a:close/>
                      <a:moveTo>
                        <a:pt x="70" y="45"/>
                      </a:moveTo>
                      <a:cubicBezTo>
                        <a:pt x="70" y="45"/>
                        <a:pt x="70" y="45"/>
                        <a:pt x="70" y="45"/>
                      </a:cubicBezTo>
                      <a:cubicBezTo>
                        <a:pt x="70" y="46"/>
                        <a:pt x="70" y="46"/>
                        <a:pt x="70" y="46"/>
                      </a:cubicBezTo>
                      <a:cubicBezTo>
                        <a:pt x="70" y="46"/>
                        <a:pt x="70" y="46"/>
                        <a:pt x="70" y="46"/>
                      </a:cubicBezTo>
                      <a:cubicBezTo>
                        <a:pt x="70" y="47"/>
                        <a:pt x="70" y="47"/>
                        <a:pt x="70" y="47"/>
                      </a:cubicBezTo>
                      <a:cubicBezTo>
                        <a:pt x="69" y="47"/>
                        <a:pt x="69" y="47"/>
                        <a:pt x="69" y="47"/>
                      </a:cubicBezTo>
                      <a:cubicBezTo>
                        <a:pt x="69" y="47"/>
                        <a:pt x="69" y="47"/>
                        <a:pt x="69" y="47"/>
                      </a:cubicBezTo>
                      <a:cubicBezTo>
                        <a:pt x="70" y="48"/>
                        <a:pt x="70" y="48"/>
                        <a:pt x="70" y="48"/>
                      </a:cubicBezTo>
                      <a:cubicBezTo>
                        <a:pt x="70" y="48"/>
                        <a:pt x="70" y="48"/>
                        <a:pt x="70" y="48"/>
                      </a:cubicBezTo>
                      <a:cubicBezTo>
                        <a:pt x="71" y="48"/>
                        <a:pt x="71" y="48"/>
                        <a:pt x="71" y="48"/>
                      </a:cubicBezTo>
                      <a:cubicBezTo>
                        <a:pt x="71" y="47"/>
                        <a:pt x="71" y="47"/>
                        <a:pt x="71" y="47"/>
                      </a:cubicBezTo>
                      <a:cubicBezTo>
                        <a:pt x="71" y="47"/>
                        <a:pt x="71" y="47"/>
                        <a:pt x="71" y="47"/>
                      </a:cubicBezTo>
                      <a:cubicBezTo>
                        <a:pt x="71" y="47"/>
                        <a:pt x="71" y="47"/>
                        <a:pt x="71" y="47"/>
                      </a:cubicBezTo>
                      <a:cubicBezTo>
                        <a:pt x="71" y="46"/>
                        <a:pt x="71" y="46"/>
                        <a:pt x="71" y="46"/>
                      </a:cubicBezTo>
                      <a:cubicBezTo>
                        <a:pt x="71" y="46"/>
                        <a:pt x="71" y="46"/>
                        <a:pt x="71" y="46"/>
                      </a:cubicBezTo>
                      <a:cubicBezTo>
                        <a:pt x="71" y="45"/>
                        <a:pt x="71" y="45"/>
                        <a:pt x="71" y="45"/>
                      </a:cubicBezTo>
                      <a:cubicBezTo>
                        <a:pt x="71" y="45"/>
                        <a:pt x="71" y="45"/>
                        <a:pt x="71" y="45"/>
                      </a:cubicBezTo>
                      <a:cubicBezTo>
                        <a:pt x="71" y="45"/>
                        <a:pt x="71" y="45"/>
                        <a:pt x="71" y="45"/>
                      </a:cubicBezTo>
                      <a:cubicBezTo>
                        <a:pt x="71" y="45"/>
                        <a:pt x="71" y="45"/>
                        <a:pt x="71" y="45"/>
                      </a:cubicBezTo>
                      <a:cubicBezTo>
                        <a:pt x="71" y="45"/>
                        <a:pt x="71" y="45"/>
                        <a:pt x="71" y="45"/>
                      </a:cubicBezTo>
                      <a:cubicBezTo>
                        <a:pt x="71" y="44"/>
                        <a:pt x="71" y="44"/>
                        <a:pt x="71" y="44"/>
                      </a:cubicBezTo>
                      <a:cubicBezTo>
                        <a:pt x="71" y="44"/>
                        <a:pt x="71" y="44"/>
                        <a:pt x="71" y="44"/>
                      </a:cubicBezTo>
                      <a:cubicBezTo>
                        <a:pt x="71" y="44"/>
                        <a:pt x="71" y="44"/>
                        <a:pt x="71" y="44"/>
                      </a:cubicBezTo>
                      <a:cubicBezTo>
                        <a:pt x="71" y="44"/>
                        <a:pt x="71" y="44"/>
                        <a:pt x="71" y="44"/>
                      </a:cubicBezTo>
                      <a:cubicBezTo>
                        <a:pt x="70" y="44"/>
                        <a:pt x="70" y="44"/>
                        <a:pt x="70" y="44"/>
                      </a:cubicBezTo>
                      <a:cubicBezTo>
                        <a:pt x="70" y="44"/>
                        <a:pt x="70" y="44"/>
                        <a:pt x="70" y="44"/>
                      </a:cubicBezTo>
                      <a:cubicBezTo>
                        <a:pt x="70" y="44"/>
                        <a:pt x="70" y="44"/>
                        <a:pt x="70" y="44"/>
                      </a:cubicBezTo>
                      <a:cubicBezTo>
                        <a:pt x="70" y="45"/>
                        <a:pt x="70" y="45"/>
                        <a:pt x="70" y="45"/>
                      </a:cubicBezTo>
                      <a:cubicBezTo>
                        <a:pt x="70" y="45"/>
                        <a:pt x="70" y="45"/>
                        <a:pt x="70" y="45"/>
                      </a:cubicBezTo>
                      <a:close/>
                      <a:moveTo>
                        <a:pt x="84" y="41"/>
                      </a:moveTo>
                      <a:cubicBezTo>
                        <a:pt x="83" y="42"/>
                        <a:pt x="83" y="42"/>
                        <a:pt x="83" y="42"/>
                      </a:cubicBezTo>
                      <a:cubicBezTo>
                        <a:pt x="84" y="42"/>
                        <a:pt x="84" y="42"/>
                        <a:pt x="84" y="42"/>
                      </a:cubicBezTo>
                      <a:cubicBezTo>
                        <a:pt x="84" y="42"/>
                        <a:pt x="84" y="42"/>
                        <a:pt x="84" y="42"/>
                      </a:cubicBezTo>
                      <a:cubicBezTo>
                        <a:pt x="85" y="43"/>
                        <a:pt x="85" y="43"/>
                        <a:pt x="85" y="43"/>
                      </a:cubicBezTo>
                      <a:cubicBezTo>
                        <a:pt x="85" y="43"/>
                        <a:pt x="85" y="43"/>
                        <a:pt x="85" y="43"/>
                      </a:cubicBezTo>
                      <a:cubicBezTo>
                        <a:pt x="85" y="43"/>
                        <a:pt x="85" y="43"/>
                        <a:pt x="85" y="43"/>
                      </a:cubicBezTo>
                      <a:cubicBezTo>
                        <a:pt x="86" y="43"/>
                        <a:pt x="86" y="43"/>
                        <a:pt x="86" y="43"/>
                      </a:cubicBezTo>
                      <a:cubicBezTo>
                        <a:pt x="86" y="43"/>
                        <a:pt x="86" y="43"/>
                        <a:pt x="86" y="43"/>
                      </a:cubicBezTo>
                      <a:cubicBezTo>
                        <a:pt x="86" y="43"/>
                        <a:pt x="86" y="43"/>
                        <a:pt x="86" y="43"/>
                      </a:cubicBezTo>
                      <a:cubicBezTo>
                        <a:pt x="86" y="42"/>
                        <a:pt x="86" y="42"/>
                        <a:pt x="86" y="42"/>
                      </a:cubicBezTo>
                      <a:cubicBezTo>
                        <a:pt x="87" y="42"/>
                        <a:pt x="87" y="42"/>
                        <a:pt x="87" y="42"/>
                      </a:cubicBezTo>
                      <a:cubicBezTo>
                        <a:pt x="87" y="42"/>
                        <a:pt x="87" y="42"/>
                        <a:pt x="87" y="42"/>
                      </a:cubicBezTo>
                      <a:cubicBezTo>
                        <a:pt x="86" y="42"/>
                        <a:pt x="86" y="42"/>
                        <a:pt x="86" y="42"/>
                      </a:cubicBezTo>
                      <a:cubicBezTo>
                        <a:pt x="86" y="41"/>
                        <a:pt x="86" y="41"/>
                        <a:pt x="86" y="41"/>
                      </a:cubicBezTo>
                      <a:cubicBezTo>
                        <a:pt x="86" y="41"/>
                        <a:pt x="86" y="41"/>
                        <a:pt x="86" y="41"/>
                      </a:cubicBezTo>
                      <a:cubicBezTo>
                        <a:pt x="86" y="41"/>
                        <a:pt x="86" y="41"/>
                        <a:pt x="86" y="41"/>
                      </a:cubicBezTo>
                      <a:cubicBezTo>
                        <a:pt x="86" y="41"/>
                        <a:pt x="86" y="41"/>
                        <a:pt x="86" y="41"/>
                      </a:cubicBezTo>
                      <a:cubicBezTo>
                        <a:pt x="86" y="41"/>
                        <a:pt x="86" y="41"/>
                        <a:pt x="86" y="41"/>
                      </a:cubicBezTo>
                      <a:cubicBezTo>
                        <a:pt x="86" y="41"/>
                        <a:pt x="86" y="41"/>
                        <a:pt x="86" y="41"/>
                      </a:cubicBezTo>
                      <a:cubicBezTo>
                        <a:pt x="85" y="42"/>
                        <a:pt x="85" y="42"/>
                        <a:pt x="85" y="42"/>
                      </a:cubicBezTo>
                      <a:cubicBezTo>
                        <a:pt x="85" y="41"/>
                        <a:pt x="85" y="41"/>
                        <a:pt x="85" y="41"/>
                      </a:cubicBezTo>
                      <a:cubicBezTo>
                        <a:pt x="84" y="41"/>
                        <a:pt x="84" y="41"/>
                        <a:pt x="84" y="41"/>
                      </a:cubicBezTo>
                      <a:close/>
                      <a:moveTo>
                        <a:pt x="66" y="51"/>
                      </a:moveTo>
                      <a:cubicBezTo>
                        <a:pt x="66" y="51"/>
                        <a:pt x="66" y="51"/>
                        <a:pt x="66" y="51"/>
                      </a:cubicBezTo>
                      <a:cubicBezTo>
                        <a:pt x="66" y="51"/>
                        <a:pt x="66" y="51"/>
                        <a:pt x="66" y="51"/>
                      </a:cubicBezTo>
                      <a:cubicBezTo>
                        <a:pt x="66" y="51"/>
                        <a:pt x="66" y="51"/>
                        <a:pt x="66" y="51"/>
                      </a:cubicBezTo>
                      <a:cubicBezTo>
                        <a:pt x="67" y="52"/>
                        <a:pt x="67" y="52"/>
                        <a:pt x="67" y="52"/>
                      </a:cubicBezTo>
                      <a:cubicBezTo>
                        <a:pt x="67" y="52"/>
                        <a:pt x="67" y="52"/>
                        <a:pt x="67" y="52"/>
                      </a:cubicBezTo>
                      <a:cubicBezTo>
                        <a:pt x="67" y="52"/>
                        <a:pt x="67" y="52"/>
                        <a:pt x="67" y="52"/>
                      </a:cubicBezTo>
                      <a:cubicBezTo>
                        <a:pt x="67" y="51"/>
                        <a:pt x="67" y="51"/>
                        <a:pt x="67" y="51"/>
                      </a:cubicBezTo>
                      <a:cubicBezTo>
                        <a:pt x="67" y="51"/>
                        <a:pt x="67" y="51"/>
                        <a:pt x="67" y="51"/>
                      </a:cubicBezTo>
                      <a:lnTo>
                        <a:pt x="66" y="51"/>
                      </a:lnTo>
                      <a:close/>
                      <a:moveTo>
                        <a:pt x="71" y="44"/>
                      </a:move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0" y="43"/>
                        <a:pt x="70" y="43"/>
                        <a:pt x="70" y="43"/>
                      </a:cubicBezTo>
                      <a:cubicBezTo>
                        <a:pt x="70" y="43"/>
                        <a:pt x="70" y="43"/>
                        <a:pt x="70" y="43"/>
                      </a:cubicBezTo>
                      <a:cubicBezTo>
                        <a:pt x="70" y="43"/>
                        <a:pt x="70" y="43"/>
                        <a:pt x="70" y="43"/>
                      </a:cubicBezTo>
                      <a:cubicBezTo>
                        <a:pt x="70" y="43"/>
                        <a:pt x="70" y="43"/>
                        <a:pt x="70" y="43"/>
                      </a:cubicBezTo>
                      <a:cubicBezTo>
                        <a:pt x="71" y="43"/>
                        <a:pt x="71" y="43"/>
                        <a:pt x="71" y="43"/>
                      </a:cubicBezTo>
                      <a:cubicBezTo>
                        <a:pt x="71" y="44"/>
                        <a:pt x="71" y="44"/>
                        <a:pt x="71" y="44"/>
                      </a:cubicBezTo>
                      <a:cubicBezTo>
                        <a:pt x="71" y="44"/>
                        <a:pt x="71" y="44"/>
                        <a:pt x="71" y="44"/>
                      </a:cubicBezTo>
                      <a:cubicBezTo>
                        <a:pt x="71" y="44"/>
                        <a:pt x="71" y="44"/>
                        <a:pt x="71" y="44"/>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4" name="Freeform 365">
                  <a:extLst>
                    <a:ext uri="{FF2B5EF4-FFF2-40B4-BE49-F238E27FC236}">
                      <a16:creationId xmlns="" xmlns:a16="http://schemas.microsoft.com/office/drawing/2014/main" id="{E3B99241-BCF0-462E-9CDA-930DA80606CA}"/>
                    </a:ext>
                  </a:extLst>
                </p:cNvPr>
                <p:cNvSpPr>
                  <a:spLocks/>
                </p:cNvSpPr>
                <p:nvPr/>
              </p:nvSpPr>
              <p:spPr bwMode="auto">
                <a:xfrm>
                  <a:off x="5304165" y="4161031"/>
                  <a:ext cx="608132" cy="319794"/>
                </a:xfrm>
                <a:custGeom>
                  <a:avLst/>
                  <a:gdLst>
                    <a:gd name="T0" fmla="*/ 114 w 116"/>
                    <a:gd name="T1" fmla="*/ 17 h 61"/>
                    <a:gd name="T2" fmla="*/ 114 w 116"/>
                    <a:gd name="T3" fmla="*/ 17 h 61"/>
                    <a:gd name="T4" fmla="*/ 114 w 116"/>
                    <a:gd name="T5" fmla="*/ 16 h 61"/>
                    <a:gd name="T6" fmla="*/ 114 w 116"/>
                    <a:gd name="T7" fmla="*/ 16 h 61"/>
                    <a:gd name="T8" fmla="*/ 114 w 116"/>
                    <a:gd name="T9" fmla="*/ 16 h 61"/>
                    <a:gd name="T10" fmla="*/ 113 w 116"/>
                    <a:gd name="T11" fmla="*/ 16 h 61"/>
                    <a:gd name="T12" fmla="*/ 113 w 116"/>
                    <a:gd name="T13" fmla="*/ 16 h 61"/>
                    <a:gd name="T14" fmla="*/ 113 w 116"/>
                    <a:gd name="T15" fmla="*/ 16 h 61"/>
                    <a:gd name="T16" fmla="*/ 112 w 116"/>
                    <a:gd name="T17" fmla="*/ 16 h 61"/>
                    <a:gd name="T18" fmla="*/ 111 w 116"/>
                    <a:gd name="T19" fmla="*/ 15 h 61"/>
                    <a:gd name="T20" fmla="*/ 111 w 116"/>
                    <a:gd name="T21" fmla="*/ 15 h 61"/>
                    <a:gd name="T22" fmla="*/ 111 w 116"/>
                    <a:gd name="T23" fmla="*/ 14 h 61"/>
                    <a:gd name="T24" fmla="*/ 110 w 116"/>
                    <a:gd name="T25" fmla="*/ 13 h 61"/>
                    <a:gd name="T26" fmla="*/ 110 w 116"/>
                    <a:gd name="T27" fmla="*/ 12 h 61"/>
                    <a:gd name="T28" fmla="*/ 109 w 116"/>
                    <a:gd name="T29" fmla="*/ 12 h 61"/>
                    <a:gd name="T30" fmla="*/ 109 w 116"/>
                    <a:gd name="T31" fmla="*/ 11 h 61"/>
                    <a:gd name="T32" fmla="*/ 108 w 116"/>
                    <a:gd name="T33" fmla="*/ 11 h 61"/>
                    <a:gd name="T34" fmla="*/ 107 w 116"/>
                    <a:gd name="T35" fmla="*/ 10 h 61"/>
                    <a:gd name="T36" fmla="*/ 107 w 116"/>
                    <a:gd name="T37" fmla="*/ 9 h 61"/>
                    <a:gd name="T38" fmla="*/ 106 w 116"/>
                    <a:gd name="T39" fmla="*/ 9 h 61"/>
                    <a:gd name="T40" fmla="*/ 106 w 116"/>
                    <a:gd name="T41" fmla="*/ 8 h 61"/>
                    <a:gd name="T42" fmla="*/ 107 w 116"/>
                    <a:gd name="T43" fmla="*/ 8 h 61"/>
                    <a:gd name="T44" fmla="*/ 107 w 116"/>
                    <a:gd name="T45" fmla="*/ 8 h 61"/>
                    <a:gd name="T46" fmla="*/ 107 w 116"/>
                    <a:gd name="T47" fmla="*/ 7 h 61"/>
                    <a:gd name="T48" fmla="*/ 107 w 116"/>
                    <a:gd name="T49" fmla="*/ 7 h 61"/>
                    <a:gd name="T50" fmla="*/ 108 w 116"/>
                    <a:gd name="T51" fmla="*/ 6 h 61"/>
                    <a:gd name="T52" fmla="*/ 108 w 116"/>
                    <a:gd name="T53" fmla="*/ 6 h 61"/>
                    <a:gd name="T54" fmla="*/ 108 w 116"/>
                    <a:gd name="T55" fmla="*/ 5 h 61"/>
                    <a:gd name="T56" fmla="*/ 108 w 116"/>
                    <a:gd name="T57" fmla="*/ 5 h 61"/>
                    <a:gd name="T58" fmla="*/ 109 w 116"/>
                    <a:gd name="T59" fmla="*/ 5 h 61"/>
                    <a:gd name="T60" fmla="*/ 110 w 116"/>
                    <a:gd name="T61" fmla="*/ 4 h 61"/>
                    <a:gd name="T62" fmla="*/ 109 w 116"/>
                    <a:gd name="T63" fmla="*/ 4 h 61"/>
                    <a:gd name="T64" fmla="*/ 109 w 116"/>
                    <a:gd name="T65" fmla="*/ 4 h 61"/>
                    <a:gd name="T66" fmla="*/ 109 w 116"/>
                    <a:gd name="T67" fmla="*/ 3 h 61"/>
                    <a:gd name="T68" fmla="*/ 109 w 116"/>
                    <a:gd name="T69" fmla="*/ 3 h 61"/>
                    <a:gd name="T70" fmla="*/ 108 w 116"/>
                    <a:gd name="T71" fmla="*/ 2 h 61"/>
                    <a:gd name="T72" fmla="*/ 108 w 116"/>
                    <a:gd name="T73" fmla="*/ 2 h 61"/>
                    <a:gd name="T74" fmla="*/ 108 w 116"/>
                    <a:gd name="T75" fmla="*/ 2 h 61"/>
                    <a:gd name="T76" fmla="*/ 107 w 116"/>
                    <a:gd name="T77" fmla="*/ 2 h 61"/>
                    <a:gd name="T78" fmla="*/ 107 w 116"/>
                    <a:gd name="T79" fmla="*/ 2 h 61"/>
                    <a:gd name="T80" fmla="*/ 106 w 116"/>
                    <a:gd name="T81" fmla="*/ 2 h 61"/>
                    <a:gd name="T82" fmla="*/ 105 w 116"/>
                    <a:gd name="T83" fmla="*/ 2 h 61"/>
                    <a:gd name="T84" fmla="*/ 105 w 116"/>
                    <a:gd name="T85" fmla="*/ 2 h 61"/>
                    <a:gd name="T86" fmla="*/ 105 w 116"/>
                    <a:gd name="T87" fmla="*/ 2 h 61"/>
                    <a:gd name="T88" fmla="*/ 104 w 116"/>
                    <a:gd name="T89" fmla="*/ 1 h 61"/>
                    <a:gd name="T90" fmla="*/ 104 w 116"/>
                    <a:gd name="T91" fmla="*/ 1 h 61"/>
                    <a:gd name="T92" fmla="*/ 104 w 116"/>
                    <a:gd name="T93" fmla="*/ 1 h 61"/>
                    <a:gd name="T94" fmla="*/ 103 w 116"/>
                    <a:gd name="T95" fmla="*/ 0 h 61"/>
                    <a:gd name="T96" fmla="*/ 0 w 116"/>
                    <a:gd name="T97" fmla="*/ 60 h 61"/>
                    <a:gd name="T98" fmla="*/ 116 w 116"/>
                    <a:gd name="T99"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6" h="61">
                      <a:moveTo>
                        <a:pt x="116" y="56"/>
                      </a:moveTo>
                      <a:cubicBezTo>
                        <a:pt x="115" y="43"/>
                        <a:pt x="115" y="30"/>
                        <a:pt x="114" y="17"/>
                      </a:cubicBezTo>
                      <a:cubicBezTo>
                        <a:pt x="114" y="17"/>
                        <a:pt x="114" y="17"/>
                        <a:pt x="114" y="17"/>
                      </a:cubicBezTo>
                      <a:cubicBezTo>
                        <a:pt x="114" y="17"/>
                        <a:pt x="114" y="17"/>
                        <a:pt x="114" y="17"/>
                      </a:cubicBezTo>
                      <a:cubicBezTo>
                        <a:pt x="114" y="17"/>
                        <a:pt x="114" y="17"/>
                        <a:pt x="114" y="17"/>
                      </a:cubicBezTo>
                      <a:cubicBezTo>
                        <a:pt x="114" y="16"/>
                        <a:pt x="114" y="16"/>
                        <a:pt x="114" y="16"/>
                      </a:cubicBezTo>
                      <a:cubicBezTo>
                        <a:pt x="114" y="16"/>
                        <a:pt x="114" y="16"/>
                        <a:pt x="114" y="16"/>
                      </a:cubicBezTo>
                      <a:cubicBezTo>
                        <a:pt x="114" y="16"/>
                        <a:pt x="114" y="16"/>
                        <a:pt x="114" y="16"/>
                      </a:cubicBezTo>
                      <a:cubicBezTo>
                        <a:pt x="114" y="16"/>
                        <a:pt x="114" y="16"/>
                        <a:pt x="114" y="16"/>
                      </a:cubicBezTo>
                      <a:cubicBezTo>
                        <a:pt x="114" y="16"/>
                        <a:pt x="114" y="16"/>
                        <a:pt x="114"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1" y="15"/>
                        <a:pt x="111" y="15"/>
                        <a:pt x="111" y="15"/>
                      </a:cubicBezTo>
                      <a:cubicBezTo>
                        <a:pt x="111" y="15"/>
                        <a:pt x="111" y="15"/>
                        <a:pt x="111" y="15"/>
                      </a:cubicBezTo>
                      <a:cubicBezTo>
                        <a:pt x="111" y="15"/>
                        <a:pt x="111" y="15"/>
                        <a:pt x="111" y="15"/>
                      </a:cubicBezTo>
                      <a:cubicBezTo>
                        <a:pt x="111" y="15"/>
                        <a:pt x="111" y="15"/>
                        <a:pt x="111" y="15"/>
                      </a:cubicBezTo>
                      <a:cubicBezTo>
                        <a:pt x="111" y="14"/>
                        <a:pt x="111" y="14"/>
                        <a:pt x="111" y="14"/>
                      </a:cubicBezTo>
                      <a:cubicBezTo>
                        <a:pt x="111" y="14"/>
                        <a:pt x="111" y="14"/>
                        <a:pt x="111" y="14"/>
                      </a:cubicBezTo>
                      <a:cubicBezTo>
                        <a:pt x="110" y="14"/>
                        <a:pt x="110" y="14"/>
                        <a:pt x="110" y="14"/>
                      </a:cubicBezTo>
                      <a:cubicBezTo>
                        <a:pt x="110" y="13"/>
                        <a:pt x="110" y="13"/>
                        <a:pt x="110" y="13"/>
                      </a:cubicBezTo>
                      <a:cubicBezTo>
                        <a:pt x="109" y="12"/>
                        <a:pt x="109" y="12"/>
                        <a:pt x="109" y="12"/>
                      </a:cubicBezTo>
                      <a:cubicBezTo>
                        <a:pt x="110" y="12"/>
                        <a:pt x="110" y="12"/>
                        <a:pt x="110" y="12"/>
                      </a:cubicBezTo>
                      <a:cubicBezTo>
                        <a:pt x="109" y="12"/>
                        <a:pt x="109" y="12"/>
                        <a:pt x="109" y="12"/>
                      </a:cubicBezTo>
                      <a:cubicBezTo>
                        <a:pt x="109" y="12"/>
                        <a:pt x="109" y="12"/>
                        <a:pt x="109" y="12"/>
                      </a:cubicBezTo>
                      <a:cubicBezTo>
                        <a:pt x="109" y="11"/>
                        <a:pt x="109" y="11"/>
                        <a:pt x="109" y="11"/>
                      </a:cubicBezTo>
                      <a:cubicBezTo>
                        <a:pt x="109" y="11"/>
                        <a:pt x="109" y="11"/>
                        <a:pt x="109" y="11"/>
                      </a:cubicBezTo>
                      <a:cubicBezTo>
                        <a:pt x="108" y="11"/>
                        <a:pt x="108" y="11"/>
                        <a:pt x="108" y="11"/>
                      </a:cubicBezTo>
                      <a:cubicBezTo>
                        <a:pt x="108" y="11"/>
                        <a:pt x="108" y="11"/>
                        <a:pt x="108" y="11"/>
                      </a:cubicBezTo>
                      <a:cubicBezTo>
                        <a:pt x="108" y="10"/>
                        <a:pt x="108" y="10"/>
                        <a:pt x="108" y="10"/>
                      </a:cubicBezTo>
                      <a:cubicBezTo>
                        <a:pt x="107" y="10"/>
                        <a:pt x="107" y="10"/>
                        <a:pt x="107" y="10"/>
                      </a:cubicBezTo>
                      <a:cubicBezTo>
                        <a:pt x="107" y="10"/>
                        <a:pt x="107" y="10"/>
                        <a:pt x="107" y="10"/>
                      </a:cubicBezTo>
                      <a:cubicBezTo>
                        <a:pt x="107" y="9"/>
                        <a:pt x="107" y="9"/>
                        <a:pt x="107" y="9"/>
                      </a:cubicBezTo>
                      <a:cubicBezTo>
                        <a:pt x="107" y="9"/>
                        <a:pt x="107" y="9"/>
                        <a:pt x="107" y="9"/>
                      </a:cubicBezTo>
                      <a:cubicBezTo>
                        <a:pt x="106" y="9"/>
                        <a:pt x="106" y="9"/>
                        <a:pt x="106" y="9"/>
                      </a:cubicBezTo>
                      <a:cubicBezTo>
                        <a:pt x="106" y="9"/>
                        <a:pt x="106" y="9"/>
                        <a:pt x="106" y="9"/>
                      </a:cubicBezTo>
                      <a:cubicBezTo>
                        <a:pt x="106" y="8"/>
                        <a:pt x="106" y="8"/>
                        <a:pt x="106" y="8"/>
                      </a:cubicBezTo>
                      <a:cubicBezTo>
                        <a:pt x="106" y="8"/>
                        <a:pt x="106" y="8"/>
                        <a:pt x="106" y="8"/>
                      </a:cubicBezTo>
                      <a:cubicBezTo>
                        <a:pt x="107" y="8"/>
                        <a:pt x="107" y="8"/>
                        <a:pt x="107" y="8"/>
                      </a:cubicBezTo>
                      <a:cubicBezTo>
                        <a:pt x="107" y="8"/>
                        <a:pt x="107" y="8"/>
                        <a:pt x="107" y="8"/>
                      </a:cubicBezTo>
                      <a:cubicBezTo>
                        <a:pt x="107" y="8"/>
                        <a:pt x="107" y="8"/>
                        <a:pt x="107" y="8"/>
                      </a:cubicBezTo>
                      <a:cubicBezTo>
                        <a:pt x="107" y="8"/>
                        <a:pt x="107" y="8"/>
                        <a:pt x="107" y="8"/>
                      </a:cubicBezTo>
                      <a:cubicBezTo>
                        <a:pt x="107" y="7"/>
                        <a:pt x="107" y="7"/>
                        <a:pt x="107" y="7"/>
                      </a:cubicBezTo>
                      <a:cubicBezTo>
                        <a:pt x="107" y="7"/>
                        <a:pt x="107" y="7"/>
                        <a:pt x="107" y="7"/>
                      </a:cubicBezTo>
                      <a:cubicBezTo>
                        <a:pt x="107" y="7"/>
                        <a:pt x="107" y="7"/>
                        <a:pt x="107" y="7"/>
                      </a:cubicBezTo>
                      <a:cubicBezTo>
                        <a:pt x="108" y="6"/>
                        <a:pt x="108" y="6"/>
                        <a:pt x="108" y="6"/>
                      </a:cubicBezTo>
                      <a:cubicBezTo>
                        <a:pt x="108" y="6"/>
                        <a:pt x="108" y="6"/>
                        <a:pt x="108" y="6"/>
                      </a:cubicBezTo>
                      <a:cubicBezTo>
                        <a:pt x="108" y="6"/>
                        <a:pt x="108" y="6"/>
                        <a:pt x="108" y="6"/>
                      </a:cubicBezTo>
                      <a:cubicBezTo>
                        <a:pt x="108" y="6"/>
                        <a:pt x="108" y="6"/>
                        <a:pt x="108" y="6"/>
                      </a:cubicBezTo>
                      <a:cubicBezTo>
                        <a:pt x="108" y="5"/>
                        <a:pt x="108" y="5"/>
                        <a:pt x="108" y="5"/>
                      </a:cubicBezTo>
                      <a:cubicBezTo>
                        <a:pt x="108" y="5"/>
                        <a:pt x="108" y="5"/>
                        <a:pt x="108" y="5"/>
                      </a:cubicBezTo>
                      <a:cubicBezTo>
                        <a:pt x="108" y="5"/>
                        <a:pt x="108" y="5"/>
                        <a:pt x="108" y="5"/>
                      </a:cubicBezTo>
                      <a:cubicBezTo>
                        <a:pt x="108" y="5"/>
                        <a:pt x="108" y="5"/>
                        <a:pt x="108" y="5"/>
                      </a:cubicBezTo>
                      <a:cubicBezTo>
                        <a:pt x="109" y="5"/>
                        <a:pt x="109" y="5"/>
                        <a:pt x="109" y="5"/>
                      </a:cubicBezTo>
                      <a:cubicBezTo>
                        <a:pt x="109" y="5"/>
                        <a:pt x="109" y="5"/>
                        <a:pt x="109" y="5"/>
                      </a:cubicBezTo>
                      <a:cubicBezTo>
                        <a:pt x="110" y="5"/>
                        <a:pt x="110" y="5"/>
                        <a:pt x="110" y="5"/>
                      </a:cubicBezTo>
                      <a:cubicBezTo>
                        <a:pt x="110" y="4"/>
                        <a:pt x="110" y="4"/>
                        <a:pt x="110" y="4"/>
                      </a:cubicBezTo>
                      <a:cubicBezTo>
                        <a:pt x="110" y="4"/>
                        <a:pt x="110" y="4"/>
                        <a:pt x="110" y="4"/>
                      </a:cubicBezTo>
                      <a:cubicBezTo>
                        <a:pt x="109" y="4"/>
                        <a:pt x="109" y="4"/>
                        <a:pt x="109" y="4"/>
                      </a:cubicBezTo>
                      <a:cubicBezTo>
                        <a:pt x="109" y="4"/>
                        <a:pt x="109" y="4"/>
                        <a:pt x="109" y="4"/>
                      </a:cubicBezTo>
                      <a:cubicBezTo>
                        <a:pt x="109" y="4"/>
                        <a:pt x="109" y="4"/>
                        <a:pt x="109" y="4"/>
                      </a:cubicBezTo>
                      <a:cubicBezTo>
                        <a:pt x="109" y="3"/>
                        <a:pt x="109" y="3"/>
                        <a:pt x="109" y="3"/>
                      </a:cubicBezTo>
                      <a:cubicBezTo>
                        <a:pt x="109" y="3"/>
                        <a:pt x="109" y="3"/>
                        <a:pt x="109" y="3"/>
                      </a:cubicBezTo>
                      <a:cubicBezTo>
                        <a:pt x="109" y="3"/>
                        <a:pt x="109" y="3"/>
                        <a:pt x="109" y="3"/>
                      </a:cubicBezTo>
                      <a:cubicBezTo>
                        <a:pt x="109" y="3"/>
                        <a:pt x="109" y="3"/>
                        <a:pt x="109" y="3"/>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7" y="2"/>
                        <a:pt x="107" y="2"/>
                        <a:pt x="107" y="2"/>
                      </a:cubicBezTo>
                      <a:cubicBezTo>
                        <a:pt x="107" y="2"/>
                        <a:pt x="107" y="2"/>
                        <a:pt x="107" y="2"/>
                      </a:cubicBezTo>
                      <a:cubicBezTo>
                        <a:pt x="107" y="2"/>
                        <a:pt x="107" y="2"/>
                        <a:pt x="107" y="2"/>
                      </a:cubicBezTo>
                      <a:cubicBezTo>
                        <a:pt x="106" y="3"/>
                        <a:pt x="106" y="3"/>
                        <a:pt x="106" y="3"/>
                      </a:cubicBezTo>
                      <a:cubicBezTo>
                        <a:pt x="106" y="2"/>
                        <a:pt x="106" y="2"/>
                        <a:pt x="106" y="2"/>
                      </a:cubicBezTo>
                      <a:cubicBezTo>
                        <a:pt x="105" y="2"/>
                        <a:pt x="105" y="2"/>
                        <a:pt x="105" y="2"/>
                      </a:cubicBezTo>
                      <a:cubicBezTo>
                        <a:pt x="105" y="2"/>
                        <a:pt x="105" y="2"/>
                        <a:pt x="105" y="2"/>
                      </a:cubicBezTo>
                      <a:cubicBezTo>
                        <a:pt x="105" y="2"/>
                        <a:pt x="105" y="2"/>
                        <a:pt x="105" y="2"/>
                      </a:cubicBezTo>
                      <a:cubicBezTo>
                        <a:pt x="105" y="2"/>
                        <a:pt x="105" y="2"/>
                        <a:pt x="105" y="2"/>
                      </a:cubicBezTo>
                      <a:cubicBezTo>
                        <a:pt x="105" y="2"/>
                        <a:pt x="105" y="2"/>
                        <a:pt x="105" y="2"/>
                      </a:cubicBezTo>
                      <a:cubicBezTo>
                        <a:pt x="105" y="2"/>
                        <a:pt x="105" y="2"/>
                        <a:pt x="105" y="2"/>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3" y="0"/>
                        <a:pt x="103" y="0"/>
                        <a:pt x="103" y="0"/>
                      </a:cubicBezTo>
                      <a:cubicBezTo>
                        <a:pt x="69" y="1"/>
                        <a:pt x="35" y="2"/>
                        <a:pt x="1" y="1"/>
                      </a:cubicBezTo>
                      <a:cubicBezTo>
                        <a:pt x="0" y="21"/>
                        <a:pt x="0" y="40"/>
                        <a:pt x="0" y="60"/>
                      </a:cubicBezTo>
                      <a:cubicBezTo>
                        <a:pt x="34" y="61"/>
                        <a:pt x="69" y="60"/>
                        <a:pt x="103" y="59"/>
                      </a:cubicBezTo>
                      <a:cubicBezTo>
                        <a:pt x="107" y="59"/>
                        <a:pt x="112" y="58"/>
                        <a:pt x="116" y="58"/>
                      </a:cubicBezTo>
                      <a:lnTo>
                        <a:pt x="116" y="56"/>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5" name="Freeform 366">
                  <a:extLst>
                    <a:ext uri="{FF2B5EF4-FFF2-40B4-BE49-F238E27FC236}">
                      <a16:creationId xmlns="" xmlns:a16="http://schemas.microsoft.com/office/drawing/2014/main" id="{BC4619E7-3E25-4776-B7E1-2899778B3BD7}"/>
                    </a:ext>
                  </a:extLst>
                </p:cNvPr>
                <p:cNvSpPr>
                  <a:spLocks/>
                </p:cNvSpPr>
                <p:nvPr/>
              </p:nvSpPr>
              <p:spPr bwMode="auto">
                <a:xfrm>
                  <a:off x="5728809" y="3778327"/>
                  <a:ext cx="503282" cy="325036"/>
                </a:xfrm>
                <a:custGeom>
                  <a:avLst/>
                  <a:gdLst>
                    <a:gd name="T0" fmla="*/ 95 w 96"/>
                    <a:gd name="T1" fmla="*/ 25 h 62"/>
                    <a:gd name="T2" fmla="*/ 92 w 96"/>
                    <a:gd name="T3" fmla="*/ 22 h 62"/>
                    <a:gd name="T4" fmla="*/ 88 w 96"/>
                    <a:gd name="T5" fmla="*/ 20 h 62"/>
                    <a:gd name="T6" fmla="*/ 87 w 96"/>
                    <a:gd name="T7" fmla="*/ 16 h 62"/>
                    <a:gd name="T8" fmla="*/ 81 w 96"/>
                    <a:gd name="T9" fmla="*/ 14 h 62"/>
                    <a:gd name="T10" fmla="*/ 80 w 96"/>
                    <a:gd name="T11" fmla="*/ 10 h 62"/>
                    <a:gd name="T12" fmla="*/ 80 w 96"/>
                    <a:gd name="T13" fmla="*/ 4 h 62"/>
                    <a:gd name="T14" fmla="*/ 78 w 96"/>
                    <a:gd name="T15" fmla="*/ 1 h 62"/>
                    <a:gd name="T16" fmla="*/ 0 w 96"/>
                    <a:gd name="T17" fmla="*/ 4 h 62"/>
                    <a:gd name="T18" fmla="*/ 0 w 96"/>
                    <a:gd name="T19" fmla="*/ 6 h 62"/>
                    <a:gd name="T20" fmla="*/ 1 w 96"/>
                    <a:gd name="T21" fmla="*/ 8 h 62"/>
                    <a:gd name="T22" fmla="*/ 1 w 96"/>
                    <a:gd name="T23" fmla="*/ 9 h 62"/>
                    <a:gd name="T24" fmla="*/ 1 w 96"/>
                    <a:gd name="T25" fmla="*/ 10 h 62"/>
                    <a:gd name="T26" fmla="*/ 2 w 96"/>
                    <a:gd name="T27" fmla="*/ 10 h 62"/>
                    <a:gd name="T28" fmla="*/ 2 w 96"/>
                    <a:gd name="T29" fmla="*/ 11 h 62"/>
                    <a:gd name="T30" fmla="*/ 2 w 96"/>
                    <a:gd name="T31" fmla="*/ 14 h 62"/>
                    <a:gd name="T32" fmla="*/ 2 w 96"/>
                    <a:gd name="T33" fmla="*/ 14 h 62"/>
                    <a:gd name="T34" fmla="*/ 1 w 96"/>
                    <a:gd name="T35" fmla="*/ 16 h 62"/>
                    <a:gd name="T36" fmla="*/ 1 w 96"/>
                    <a:gd name="T37" fmla="*/ 17 h 62"/>
                    <a:gd name="T38" fmla="*/ 1 w 96"/>
                    <a:gd name="T39" fmla="*/ 18 h 62"/>
                    <a:gd name="T40" fmla="*/ 0 w 96"/>
                    <a:gd name="T41" fmla="*/ 19 h 62"/>
                    <a:gd name="T42" fmla="*/ 2 w 96"/>
                    <a:gd name="T43" fmla="*/ 21 h 62"/>
                    <a:gd name="T44" fmla="*/ 2 w 96"/>
                    <a:gd name="T45" fmla="*/ 22 h 62"/>
                    <a:gd name="T46" fmla="*/ 2 w 96"/>
                    <a:gd name="T47" fmla="*/ 23 h 62"/>
                    <a:gd name="T48" fmla="*/ 4 w 96"/>
                    <a:gd name="T49" fmla="*/ 24 h 62"/>
                    <a:gd name="T50" fmla="*/ 5 w 96"/>
                    <a:gd name="T51" fmla="*/ 28 h 62"/>
                    <a:gd name="T52" fmla="*/ 6 w 96"/>
                    <a:gd name="T53" fmla="*/ 31 h 62"/>
                    <a:gd name="T54" fmla="*/ 8 w 96"/>
                    <a:gd name="T55" fmla="*/ 35 h 62"/>
                    <a:gd name="T56" fmla="*/ 9 w 96"/>
                    <a:gd name="T57" fmla="*/ 38 h 62"/>
                    <a:gd name="T58" fmla="*/ 9 w 96"/>
                    <a:gd name="T59" fmla="*/ 40 h 62"/>
                    <a:gd name="T60" fmla="*/ 9 w 96"/>
                    <a:gd name="T61" fmla="*/ 43 h 62"/>
                    <a:gd name="T62" fmla="*/ 10 w 96"/>
                    <a:gd name="T63" fmla="*/ 43 h 62"/>
                    <a:gd name="T64" fmla="*/ 11 w 96"/>
                    <a:gd name="T65" fmla="*/ 44 h 62"/>
                    <a:gd name="T66" fmla="*/ 12 w 96"/>
                    <a:gd name="T67" fmla="*/ 47 h 62"/>
                    <a:gd name="T68" fmla="*/ 13 w 96"/>
                    <a:gd name="T69" fmla="*/ 50 h 62"/>
                    <a:gd name="T70" fmla="*/ 12 w 96"/>
                    <a:gd name="T71" fmla="*/ 52 h 62"/>
                    <a:gd name="T72" fmla="*/ 12 w 96"/>
                    <a:gd name="T73" fmla="*/ 53 h 62"/>
                    <a:gd name="T74" fmla="*/ 13 w 96"/>
                    <a:gd name="T75" fmla="*/ 55 h 62"/>
                    <a:gd name="T76" fmla="*/ 13 w 96"/>
                    <a:gd name="T77" fmla="*/ 58 h 62"/>
                    <a:gd name="T78" fmla="*/ 13 w 96"/>
                    <a:gd name="T79" fmla="*/ 60 h 62"/>
                    <a:gd name="T80" fmla="*/ 14 w 96"/>
                    <a:gd name="T81" fmla="*/ 61 h 62"/>
                    <a:gd name="T82" fmla="*/ 14 w 96"/>
                    <a:gd name="T83" fmla="*/ 61 h 62"/>
                    <a:gd name="T84" fmla="*/ 14 w 96"/>
                    <a:gd name="T85" fmla="*/ 61 h 62"/>
                    <a:gd name="T86" fmla="*/ 14 w 96"/>
                    <a:gd name="T87" fmla="*/ 61 h 62"/>
                    <a:gd name="T88" fmla="*/ 34 w 96"/>
                    <a:gd name="T89" fmla="*/ 61 h 62"/>
                    <a:gd name="T90" fmla="*/ 75 w 96"/>
                    <a:gd name="T91" fmla="*/ 58 h 62"/>
                    <a:gd name="T92" fmla="*/ 77 w 96"/>
                    <a:gd name="T93" fmla="*/ 59 h 62"/>
                    <a:gd name="T94" fmla="*/ 77 w 96"/>
                    <a:gd name="T95" fmla="*/ 60 h 62"/>
                    <a:gd name="T96" fmla="*/ 78 w 96"/>
                    <a:gd name="T97" fmla="*/ 61 h 62"/>
                    <a:gd name="T98" fmla="*/ 81 w 96"/>
                    <a:gd name="T99" fmla="*/ 61 h 62"/>
                    <a:gd name="T100" fmla="*/ 80 w 96"/>
                    <a:gd name="T101" fmla="*/ 58 h 62"/>
                    <a:gd name="T102" fmla="*/ 83 w 96"/>
                    <a:gd name="T103" fmla="*/ 57 h 62"/>
                    <a:gd name="T104" fmla="*/ 84 w 96"/>
                    <a:gd name="T105" fmla="*/ 52 h 62"/>
                    <a:gd name="T106" fmla="*/ 84 w 96"/>
                    <a:gd name="T107" fmla="*/ 46 h 62"/>
                    <a:gd name="T108" fmla="*/ 84 w 96"/>
                    <a:gd name="T109" fmla="*/ 42 h 62"/>
                    <a:gd name="T110" fmla="*/ 92 w 96"/>
                    <a:gd name="T111" fmla="*/ 38 h 62"/>
                    <a:gd name="T112" fmla="*/ 94 w 96"/>
                    <a:gd name="T113" fmla="*/ 36 h 62"/>
                    <a:gd name="T114" fmla="*/ 94 w 96"/>
                    <a:gd name="T115" fmla="*/ 34 h 62"/>
                    <a:gd name="T116" fmla="*/ 96 w 96"/>
                    <a:gd name="T117" fmla="*/ 3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 h="62">
                      <a:moveTo>
                        <a:pt x="96" y="27"/>
                      </a:moveTo>
                      <a:cubicBezTo>
                        <a:pt x="96" y="27"/>
                        <a:pt x="96" y="27"/>
                        <a:pt x="96" y="27"/>
                      </a:cubicBezTo>
                      <a:cubicBezTo>
                        <a:pt x="96" y="26"/>
                        <a:pt x="96" y="26"/>
                        <a:pt x="96" y="26"/>
                      </a:cubicBezTo>
                      <a:cubicBezTo>
                        <a:pt x="96" y="26"/>
                        <a:pt x="96" y="26"/>
                        <a:pt x="96" y="26"/>
                      </a:cubicBezTo>
                      <a:cubicBezTo>
                        <a:pt x="96" y="26"/>
                        <a:pt x="96" y="26"/>
                        <a:pt x="96" y="26"/>
                      </a:cubicBezTo>
                      <a:cubicBezTo>
                        <a:pt x="95" y="26"/>
                        <a:pt x="95" y="26"/>
                        <a:pt x="95" y="26"/>
                      </a:cubicBezTo>
                      <a:cubicBezTo>
                        <a:pt x="95" y="26"/>
                        <a:pt x="95" y="26"/>
                        <a:pt x="95" y="26"/>
                      </a:cubicBezTo>
                      <a:cubicBezTo>
                        <a:pt x="95" y="25"/>
                        <a:pt x="95" y="25"/>
                        <a:pt x="95" y="25"/>
                      </a:cubicBezTo>
                      <a:cubicBezTo>
                        <a:pt x="95" y="25"/>
                        <a:pt x="95" y="25"/>
                        <a:pt x="95" y="25"/>
                      </a:cubicBezTo>
                      <a:cubicBezTo>
                        <a:pt x="93" y="25"/>
                        <a:pt x="93" y="25"/>
                        <a:pt x="93" y="25"/>
                      </a:cubicBezTo>
                      <a:cubicBezTo>
                        <a:pt x="93" y="25"/>
                        <a:pt x="93" y="25"/>
                        <a:pt x="93" y="25"/>
                      </a:cubicBezTo>
                      <a:cubicBezTo>
                        <a:pt x="93" y="25"/>
                        <a:pt x="93" y="25"/>
                        <a:pt x="93" y="25"/>
                      </a:cubicBezTo>
                      <a:cubicBezTo>
                        <a:pt x="93" y="24"/>
                        <a:pt x="93" y="24"/>
                        <a:pt x="93" y="24"/>
                      </a:cubicBezTo>
                      <a:cubicBezTo>
                        <a:pt x="92" y="24"/>
                        <a:pt x="92" y="24"/>
                        <a:pt x="92" y="24"/>
                      </a:cubicBezTo>
                      <a:cubicBezTo>
                        <a:pt x="92" y="23"/>
                        <a:pt x="92" y="23"/>
                        <a:pt x="92" y="23"/>
                      </a:cubicBezTo>
                      <a:cubicBezTo>
                        <a:pt x="92" y="22"/>
                        <a:pt x="92" y="22"/>
                        <a:pt x="92" y="22"/>
                      </a:cubicBezTo>
                      <a:cubicBezTo>
                        <a:pt x="92" y="22"/>
                        <a:pt x="92" y="22"/>
                        <a:pt x="92" y="22"/>
                      </a:cubicBezTo>
                      <a:cubicBezTo>
                        <a:pt x="92" y="22"/>
                        <a:pt x="92" y="22"/>
                        <a:pt x="92" y="22"/>
                      </a:cubicBezTo>
                      <a:cubicBezTo>
                        <a:pt x="91" y="21"/>
                        <a:pt x="91" y="21"/>
                        <a:pt x="91" y="21"/>
                      </a:cubicBezTo>
                      <a:cubicBezTo>
                        <a:pt x="90" y="21"/>
                        <a:pt x="90" y="21"/>
                        <a:pt x="90" y="21"/>
                      </a:cubicBezTo>
                      <a:cubicBezTo>
                        <a:pt x="89" y="20"/>
                        <a:pt x="89" y="20"/>
                        <a:pt x="89" y="20"/>
                      </a:cubicBezTo>
                      <a:cubicBezTo>
                        <a:pt x="89" y="20"/>
                        <a:pt x="89" y="20"/>
                        <a:pt x="89" y="20"/>
                      </a:cubicBezTo>
                      <a:cubicBezTo>
                        <a:pt x="89" y="20"/>
                        <a:pt x="89" y="20"/>
                        <a:pt x="89" y="20"/>
                      </a:cubicBezTo>
                      <a:cubicBezTo>
                        <a:pt x="88" y="20"/>
                        <a:pt x="88" y="20"/>
                        <a:pt x="88" y="20"/>
                      </a:cubicBezTo>
                      <a:cubicBezTo>
                        <a:pt x="88" y="19"/>
                        <a:pt x="88" y="19"/>
                        <a:pt x="88" y="19"/>
                      </a:cubicBezTo>
                      <a:cubicBezTo>
                        <a:pt x="88" y="19"/>
                        <a:pt x="88" y="19"/>
                        <a:pt x="88" y="18"/>
                      </a:cubicBezTo>
                      <a:cubicBezTo>
                        <a:pt x="88" y="18"/>
                        <a:pt x="88" y="18"/>
                        <a:pt x="88" y="18"/>
                      </a:cubicBezTo>
                      <a:cubicBezTo>
                        <a:pt x="88" y="18"/>
                        <a:pt x="88" y="18"/>
                        <a:pt x="88" y="18"/>
                      </a:cubicBezTo>
                      <a:cubicBezTo>
                        <a:pt x="88" y="17"/>
                        <a:pt x="88" y="17"/>
                        <a:pt x="88" y="17"/>
                      </a:cubicBezTo>
                      <a:cubicBezTo>
                        <a:pt x="88" y="17"/>
                        <a:pt x="88" y="17"/>
                        <a:pt x="88" y="17"/>
                      </a:cubicBezTo>
                      <a:cubicBezTo>
                        <a:pt x="87" y="16"/>
                        <a:pt x="87" y="16"/>
                        <a:pt x="87" y="16"/>
                      </a:cubicBezTo>
                      <a:cubicBezTo>
                        <a:pt x="87" y="16"/>
                        <a:pt x="87" y="16"/>
                        <a:pt x="87" y="16"/>
                      </a:cubicBezTo>
                      <a:cubicBezTo>
                        <a:pt x="87" y="16"/>
                        <a:pt x="87" y="16"/>
                        <a:pt x="87" y="16"/>
                      </a:cubicBezTo>
                      <a:cubicBezTo>
                        <a:pt x="86" y="16"/>
                        <a:pt x="86" y="16"/>
                        <a:pt x="86" y="16"/>
                      </a:cubicBezTo>
                      <a:cubicBezTo>
                        <a:pt x="86" y="16"/>
                        <a:pt x="86" y="16"/>
                        <a:pt x="86" y="16"/>
                      </a:cubicBezTo>
                      <a:cubicBezTo>
                        <a:pt x="83" y="16"/>
                        <a:pt x="83" y="16"/>
                        <a:pt x="83" y="16"/>
                      </a:cubicBezTo>
                      <a:cubicBezTo>
                        <a:pt x="82" y="15"/>
                        <a:pt x="82" y="15"/>
                        <a:pt x="82" y="15"/>
                      </a:cubicBezTo>
                      <a:cubicBezTo>
                        <a:pt x="82" y="15"/>
                        <a:pt x="82" y="15"/>
                        <a:pt x="82" y="15"/>
                      </a:cubicBezTo>
                      <a:cubicBezTo>
                        <a:pt x="82" y="15"/>
                        <a:pt x="82" y="15"/>
                        <a:pt x="82" y="15"/>
                      </a:cubicBezTo>
                      <a:cubicBezTo>
                        <a:pt x="81" y="14"/>
                        <a:pt x="81" y="14"/>
                        <a:pt x="81" y="14"/>
                      </a:cubicBezTo>
                      <a:cubicBezTo>
                        <a:pt x="81" y="14"/>
                        <a:pt x="81" y="14"/>
                        <a:pt x="81" y="14"/>
                      </a:cubicBezTo>
                      <a:cubicBezTo>
                        <a:pt x="81" y="13"/>
                        <a:pt x="81" y="13"/>
                        <a:pt x="81" y="13"/>
                      </a:cubicBezTo>
                      <a:cubicBezTo>
                        <a:pt x="81" y="12"/>
                        <a:pt x="81" y="12"/>
                        <a:pt x="81" y="12"/>
                      </a:cubicBezTo>
                      <a:cubicBezTo>
                        <a:pt x="81" y="12"/>
                        <a:pt x="81" y="12"/>
                        <a:pt x="81" y="12"/>
                      </a:cubicBezTo>
                      <a:cubicBezTo>
                        <a:pt x="80" y="12"/>
                        <a:pt x="80" y="12"/>
                        <a:pt x="80" y="12"/>
                      </a:cubicBezTo>
                      <a:cubicBezTo>
                        <a:pt x="80" y="11"/>
                        <a:pt x="80" y="11"/>
                        <a:pt x="80" y="11"/>
                      </a:cubicBezTo>
                      <a:cubicBezTo>
                        <a:pt x="80" y="11"/>
                        <a:pt x="80" y="11"/>
                        <a:pt x="80" y="11"/>
                      </a:cubicBezTo>
                      <a:cubicBezTo>
                        <a:pt x="80" y="10"/>
                        <a:pt x="80" y="10"/>
                        <a:pt x="80" y="10"/>
                      </a:cubicBezTo>
                      <a:cubicBezTo>
                        <a:pt x="80" y="10"/>
                        <a:pt x="80" y="10"/>
                        <a:pt x="80" y="10"/>
                      </a:cubicBezTo>
                      <a:cubicBezTo>
                        <a:pt x="80" y="9"/>
                        <a:pt x="80" y="9"/>
                        <a:pt x="80" y="9"/>
                      </a:cubicBezTo>
                      <a:cubicBezTo>
                        <a:pt x="80" y="9"/>
                        <a:pt x="80" y="9"/>
                        <a:pt x="80" y="9"/>
                      </a:cubicBezTo>
                      <a:cubicBezTo>
                        <a:pt x="80" y="8"/>
                        <a:pt x="80" y="8"/>
                        <a:pt x="80" y="8"/>
                      </a:cubicBezTo>
                      <a:cubicBezTo>
                        <a:pt x="79" y="7"/>
                        <a:pt x="79" y="7"/>
                        <a:pt x="79" y="7"/>
                      </a:cubicBezTo>
                      <a:cubicBezTo>
                        <a:pt x="80" y="6"/>
                        <a:pt x="80" y="6"/>
                        <a:pt x="80" y="6"/>
                      </a:cubicBezTo>
                      <a:cubicBezTo>
                        <a:pt x="80" y="5"/>
                        <a:pt x="80" y="5"/>
                        <a:pt x="80" y="5"/>
                      </a:cubicBezTo>
                      <a:cubicBezTo>
                        <a:pt x="80" y="4"/>
                        <a:pt x="80" y="4"/>
                        <a:pt x="80" y="4"/>
                      </a:cubicBezTo>
                      <a:cubicBezTo>
                        <a:pt x="80" y="3"/>
                        <a:pt x="80" y="3"/>
                        <a:pt x="80" y="3"/>
                      </a:cubicBezTo>
                      <a:cubicBezTo>
                        <a:pt x="80" y="3"/>
                        <a:pt x="80" y="3"/>
                        <a:pt x="80" y="3"/>
                      </a:cubicBezTo>
                      <a:cubicBezTo>
                        <a:pt x="79" y="3"/>
                        <a:pt x="79" y="3"/>
                        <a:pt x="79" y="3"/>
                      </a:cubicBezTo>
                      <a:cubicBezTo>
                        <a:pt x="78" y="3"/>
                        <a:pt x="78" y="3"/>
                        <a:pt x="78" y="3"/>
                      </a:cubicBezTo>
                      <a:cubicBezTo>
                        <a:pt x="78" y="2"/>
                        <a:pt x="78" y="2"/>
                        <a:pt x="78" y="2"/>
                      </a:cubicBezTo>
                      <a:cubicBezTo>
                        <a:pt x="78" y="2"/>
                        <a:pt x="78" y="2"/>
                        <a:pt x="78" y="2"/>
                      </a:cubicBezTo>
                      <a:cubicBezTo>
                        <a:pt x="78" y="2"/>
                        <a:pt x="78" y="2"/>
                        <a:pt x="78" y="2"/>
                      </a:cubicBezTo>
                      <a:cubicBezTo>
                        <a:pt x="78" y="1"/>
                        <a:pt x="78" y="1"/>
                        <a:pt x="78" y="1"/>
                      </a:cubicBezTo>
                      <a:cubicBezTo>
                        <a:pt x="78" y="1"/>
                        <a:pt x="78" y="1"/>
                        <a:pt x="78" y="1"/>
                      </a:cubicBezTo>
                      <a:cubicBezTo>
                        <a:pt x="78" y="1"/>
                        <a:pt x="78" y="1"/>
                        <a:pt x="78" y="1"/>
                      </a:cubicBezTo>
                      <a:cubicBezTo>
                        <a:pt x="78" y="1"/>
                        <a:pt x="78" y="1"/>
                        <a:pt x="78" y="1"/>
                      </a:cubicBezTo>
                      <a:cubicBezTo>
                        <a:pt x="78" y="0"/>
                        <a:pt x="78" y="0"/>
                        <a:pt x="78" y="0"/>
                      </a:cubicBezTo>
                      <a:cubicBezTo>
                        <a:pt x="78" y="0"/>
                        <a:pt x="78" y="0"/>
                        <a:pt x="78" y="0"/>
                      </a:cubicBezTo>
                      <a:cubicBezTo>
                        <a:pt x="78" y="0"/>
                        <a:pt x="78" y="0"/>
                        <a:pt x="78" y="0"/>
                      </a:cubicBezTo>
                      <a:cubicBezTo>
                        <a:pt x="52" y="2"/>
                        <a:pt x="26" y="3"/>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1" y="20"/>
                        <a:pt x="1" y="20"/>
                        <a:pt x="1" y="20"/>
                      </a:cubicBezTo>
                      <a:cubicBezTo>
                        <a:pt x="1" y="20"/>
                        <a:pt x="1" y="20"/>
                        <a:pt x="1" y="20"/>
                      </a:cubicBezTo>
                      <a:cubicBezTo>
                        <a:pt x="1" y="21"/>
                        <a:pt x="1" y="21"/>
                        <a:pt x="1"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3" y="24"/>
                        <a:pt x="3" y="24"/>
                        <a:pt x="3" y="24"/>
                      </a:cubicBezTo>
                      <a:cubicBezTo>
                        <a:pt x="3" y="24"/>
                        <a:pt x="3" y="24"/>
                        <a:pt x="3" y="24"/>
                      </a:cubicBezTo>
                      <a:cubicBezTo>
                        <a:pt x="4" y="24"/>
                        <a:pt x="4" y="24"/>
                        <a:pt x="4" y="24"/>
                      </a:cubicBezTo>
                      <a:cubicBezTo>
                        <a:pt x="4" y="25"/>
                        <a:pt x="4" y="25"/>
                        <a:pt x="4" y="25"/>
                      </a:cubicBezTo>
                      <a:cubicBezTo>
                        <a:pt x="4" y="26"/>
                        <a:pt x="4" y="26"/>
                        <a:pt x="4" y="26"/>
                      </a:cubicBezTo>
                      <a:cubicBezTo>
                        <a:pt x="4" y="27"/>
                        <a:pt x="4" y="27"/>
                        <a:pt x="4" y="27"/>
                      </a:cubicBezTo>
                      <a:cubicBezTo>
                        <a:pt x="4" y="27"/>
                        <a:pt x="4" y="27"/>
                        <a:pt x="4" y="27"/>
                      </a:cubicBezTo>
                      <a:cubicBezTo>
                        <a:pt x="4" y="28"/>
                        <a:pt x="4" y="28"/>
                        <a:pt x="4" y="28"/>
                      </a:cubicBezTo>
                      <a:cubicBezTo>
                        <a:pt x="4" y="28"/>
                        <a:pt x="4" y="28"/>
                        <a:pt x="4" y="28"/>
                      </a:cubicBezTo>
                      <a:cubicBezTo>
                        <a:pt x="5" y="28"/>
                        <a:pt x="5" y="28"/>
                        <a:pt x="5" y="28"/>
                      </a:cubicBezTo>
                      <a:cubicBezTo>
                        <a:pt x="5" y="28"/>
                        <a:pt x="5" y="28"/>
                        <a:pt x="5" y="28"/>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1"/>
                        <a:pt x="5" y="31"/>
                        <a:pt x="5" y="31"/>
                      </a:cubicBezTo>
                      <a:cubicBezTo>
                        <a:pt x="5" y="31"/>
                        <a:pt x="5" y="31"/>
                        <a:pt x="5" y="31"/>
                      </a:cubicBezTo>
                      <a:cubicBezTo>
                        <a:pt x="6" y="31"/>
                        <a:pt x="6" y="31"/>
                        <a:pt x="6" y="31"/>
                      </a:cubicBezTo>
                      <a:cubicBezTo>
                        <a:pt x="6" y="32"/>
                        <a:pt x="6" y="32"/>
                        <a:pt x="6" y="32"/>
                      </a:cubicBezTo>
                      <a:cubicBezTo>
                        <a:pt x="6" y="32"/>
                        <a:pt x="6" y="32"/>
                        <a:pt x="6" y="32"/>
                      </a:cubicBezTo>
                      <a:cubicBezTo>
                        <a:pt x="6" y="32"/>
                        <a:pt x="6" y="32"/>
                        <a:pt x="6" y="32"/>
                      </a:cubicBezTo>
                      <a:cubicBezTo>
                        <a:pt x="6" y="33"/>
                        <a:pt x="6" y="33"/>
                        <a:pt x="6" y="33"/>
                      </a:cubicBezTo>
                      <a:cubicBezTo>
                        <a:pt x="6" y="33"/>
                        <a:pt x="6" y="33"/>
                        <a:pt x="6" y="33"/>
                      </a:cubicBezTo>
                      <a:cubicBezTo>
                        <a:pt x="7" y="34"/>
                        <a:pt x="7" y="34"/>
                        <a:pt x="7" y="34"/>
                      </a:cubicBezTo>
                      <a:cubicBezTo>
                        <a:pt x="8" y="34"/>
                        <a:pt x="8" y="34"/>
                        <a:pt x="8" y="34"/>
                      </a:cubicBezTo>
                      <a:cubicBezTo>
                        <a:pt x="8" y="35"/>
                        <a:pt x="8" y="35"/>
                        <a:pt x="8" y="35"/>
                      </a:cubicBezTo>
                      <a:cubicBezTo>
                        <a:pt x="8" y="35"/>
                        <a:pt x="8" y="35"/>
                        <a:pt x="8" y="35"/>
                      </a:cubicBezTo>
                      <a:cubicBezTo>
                        <a:pt x="8" y="36"/>
                        <a:pt x="8" y="36"/>
                        <a:pt x="8" y="36"/>
                      </a:cubicBezTo>
                      <a:cubicBezTo>
                        <a:pt x="8" y="36"/>
                        <a:pt x="8" y="36"/>
                        <a:pt x="8" y="36"/>
                      </a:cubicBezTo>
                      <a:cubicBezTo>
                        <a:pt x="8" y="36"/>
                        <a:pt x="8" y="36"/>
                        <a:pt x="8" y="36"/>
                      </a:cubicBezTo>
                      <a:cubicBezTo>
                        <a:pt x="8" y="36"/>
                        <a:pt x="8" y="36"/>
                        <a:pt x="8" y="36"/>
                      </a:cubicBezTo>
                      <a:cubicBezTo>
                        <a:pt x="8" y="37"/>
                        <a:pt x="8" y="37"/>
                        <a:pt x="8" y="37"/>
                      </a:cubicBezTo>
                      <a:cubicBezTo>
                        <a:pt x="9" y="37"/>
                        <a:pt x="9" y="37"/>
                        <a:pt x="9" y="37"/>
                      </a:cubicBezTo>
                      <a:cubicBezTo>
                        <a:pt x="9" y="38"/>
                        <a:pt x="9" y="38"/>
                        <a:pt x="9" y="38"/>
                      </a:cubicBezTo>
                      <a:cubicBezTo>
                        <a:pt x="9" y="38"/>
                        <a:pt x="9" y="38"/>
                        <a:pt x="9" y="38"/>
                      </a:cubicBezTo>
                      <a:cubicBezTo>
                        <a:pt x="9" y="39"/>
                        <a:pt x="9" y="39"/>
                        <a:pt x="9" y="39"/>
                      </a:cubicBezTo>
                      <a:cubicBezTo>
                        <a:pt x="9" y="39"/>
                        <a:pt x="9" y="39"/>
                        <a:pt x="9" y="39"/>
                      </a:cubicBezTo>
                      <a:cubicBezTo>
                        <a:pt x="9" y="39"/>
                        <a:pt x="9" y="39"/>
                        <a:pt x="9" y="39"/>
                      </a:cubicBezTo>
                      <a:cubicBezTo>
                        <a:pt x="9" y="39"/>
                        <a:pt x="9" y="39"/>
                        <a:pt x="9" y="39"/>
                      </a:cubicBezTo>
                      <a:cubicBezTo>
                        <a:pt x="9" y="40"/>
                        <a:pt x="9" y="40"/>
                        <a:pt x="9" y="40"/>
                      </a:cubicBezTo>
                      <a:cubicBezTo>
                        <a:pt x="9" y="40"/>
                        <a:pt x="9" y="40"/>
                        <a:pt x="9" y="40"/>
                      </a:cubicBezTo>
                      <a:cubicBezTo>
                        <a:pt x="9" y="40"/>
                        <a:pt x="9" y="40"/>
                        <a:pt x="9" y="40"/>
                      </a:cubicBezTo>
                      <a:cubicBezTo>
                        <a:pt x="9" y="40"/>
                        <a:pt x="9" y="40"/>
                        <a:pt x="9" y="40"/>
                      </a:cubicBezTo>
                      <a:cubicBezTo>
                        <a:pt x="9" y="41"/>
                        <a:pt x="9" y="41"/>
                        <a:pt x="9" y="41"/>
                      </a:cubicBezTo>
                      <a:cubicBezTo>
                        <a:pt x="9" y="41"/>
                        <a:pt x="9" y="41"/>
                        <a:pt x="9" y="41"/>
                      </a:cubicBezTo>
                      <a:cubicBezTo>
                        <a:pt x="9" y="42"/>
                        <a:pt x="9" y="42"/>
                        <a:pt x="9" y="42"/>
                      </a:cubicBezTo>
                      <a:cubicBezTo>
                        <a:pt x="9" y="42"/>
                        <a:pt x="9" y="42"/>
                        <a:pt x="9" y="42"/>
                      </a:cubicBezTo>
                      <a:cubicBezTo>
                        <a:pt x="9" y="42"/>
                        <a:pt x="9" y="42"/>
                        <a:pt x="9" y="42"/>
                      </a:cubicBezTo>
                      <a:cubicBezTo>
                        <a:pt x="9" y="42"/>
                        <a:pt x="9" y="42"/>
                        <a:pt x="9" y="42"/>
                      </a:cubicBezTo>
                      <a:cubicBezTo>
                        <a:pt x="9" y="43"/>
                        <a:pt x="9" y="43"/>
                        <a:pt x="9" y="43"/>
                      </a:cubicBezTo>
                      <a:cubicBezTo>
                        <a:pt x="9" y="43"/>
                        <a:pt x="9" y="43"/>
                        <a:pt x="9"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4"/>
                        <a:pt x="10" y="44"/>
                        <a:pt x="10" y="44"/>
                      </a:cubicBezTo>
                      <a:cubicBezTo>
                        <a:pt x="10" y="44"/>
                        <a:pt x="10" y="44"/>
                        <a:pt x="10" y="44"/>
                      </a:cubicBezTo>
                      <a:cubicBezTo>
                        <a:pt x="10" y="44"/>
                        <a:pt x="10" y="44"/>
                        <a:pt x="10" y="44"/>
                      </a:cubicBezTo>
                      <a:cubicBezTo>
                        <a:pt x="10" y="44"/>
                        <a:pt x="10" y="44"/>
                        <a:pt x="10" y="44"/>
                      </a:cubicBezTo>
                      <a:cubicBezTo>
                        <a:pt x="11" y="44"/>
                        <a:pt x="11" y="44"/>
                        <a:pt x="11" y="44"/>
                      </a:cubicBezTo>
                      <a:cubicBezTo>
                        <a:pt x="11" y="44"/>
                        <a:pt x="11" y="44"/>
                        <a:pt x="11" y="44"/>
                      </a:cubicBezTo>
                      <a:cubicBezTo>
                        <a:pt x="11" y="44"/>
                        <a:pt x="11" y="44"/>
                        <a:pt x="11" y="44"/>
                      </a:cubicBezTo>
                      <a:cubicBezTo>
                        <a:pt x="11" y="45"/>
                        <a:pt x="11" y="45"/>
                        <a:pt x="11" y="45"/>
                      </a:cubicBezTo>
                      <a:cubicBezTo>
                        <a:pt x="11" y="45"/>
                        <a:pt x="11" y="45"/>
                        <a:pt x="11" y="45"/>
                      </a:cubicBezTo>
                      <a:cubicBezTo>
                        <a:pt x="11" y="46"/>
                        <a:pt x="11" y="46"/>
                        <a:pt x="11" y="46"/>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2" y="48"/>
                        <a:pt x="12" y="48"/>
                        <a:pt x="12" y="48"/>
                      </a:cubicBezTo>
                      <a:cubicBezTo>
                        <a:pt x="12" y="48"/>
                        <a:pt x="12" y="48"/>
                        <a:pt x="12" y="48"/>
                      </a:cubicBezTo>
                      <a:cubicBezTo>
                        <a:pt x="12" y="48"/>
                        <a:pt x="12" y="48"/>
                        <a:pt x="12" y="48"/>
                      </a:cubicBezTo>
                      <a:cubicBezTo>
                        <a:pt x="12" y="49"/>
                        <a:pt x="12" y="49"/>
                        <a:pt x="12" y="49"/>
                      </a:cubicBezTo>
                      <a:cubicBezTo>
                        <a:pt x="12" y="49"/>
                        <a:pt x="12" y="49"/>
                        <a:pt x="12" y="49"/>
                      </a:cubicBezTo>
                      <a:cubicBezTo>
                        <a:pt x="12" y="50"/>
                        <a:pt x="12" y="50"/>
                        <a:pt x="12" y="50"/>
                      </a:cubicBezTo>
                      <a:cubicBezTo>
                        <a:pt x="13" y="50"/>
                        <a:pt x="13" y="50"/>
                        <a:pt x="13" y="50"/>
                      </a:cubicBezTo>
                      <a:cubicBezTo>
                        <a:pt x="13" y="50"/>
                        <a:pt x="13" y="50"/>
                        <a:pt x="13" y="50"/>
                      </a:cubicBezTo>
                      <a:cubicBezTo>
                        <a:pt x="12" y="50"/>
                        <a:pt x="12" y="50"/>
                        <a:pt x="12" y="50"/>
                      </a:cubicBezTo>
                      <a:cubicBezTo>
                        <a:pt x="12" y="51"/>
                        <a:pt x="12" y="51"/>
                        <a:pt x="12" y="51"/>
                      </a:cubicBezTo>
                      <a:cubicBezTo>
                        <a:pt x="13" y="51"/>
                        <a:pt x="13" y="51"/>
                        <a:pt x="13" y="51"/>
                      </a:cubicBezTo>
                      <a:cubicBezTo>
                        <a:pt x="13" y="51"/>
                        <a:pt x="13" y="51"/>
                        <a:pt x="13" y="51"/>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3" y="53"/>
                        <a:pt x="13" y="53"/>
                        <a:pt x="13" y="53"/>
                      </a:cubicBezTo>
                      <a:cubicBezTo>
                        <a:pt x="13" y="53"/>
                        <a:pt x="13" y="53"/>
                        <a:pt x="13" y="53"/>
                      </a:cubicBezTo>
                      <a:cubicBezTo>
                        <a:pt x="13" y="53"/>
                        <a:pt x="13" y="53"/>
                        <a:pt x="13" y="53"/>
                      </a:cubicBezTo>
                      <a:cubicBezTo>
                        <a:pt x="12" y="53"/>
                        <a:pt x="12" y="53"/>
                        <a:pt x="12" y="53"/>
                      </a:cubicBezTo>
                      <a:cubicBezTo>
                        <a:pt x="12" y="53"/>
                        <a:pt x="12" y="53"/>
                        <a:pt x="12" y="53"/>
                      </a:cubicBezTo>
                      <a:cubicBezTo>
                        <a:pt x="13" y="53"/>
                        <a:pt x="13" y="53"/>
                        <a:pt x="13" y="53"/>
                      </a:cubicBezTo>
                      <a:cubicBezTo>
                        <a:pt x="13" y="53"/>
                        <a:pt x="13" y="53"/>
                        <a:pt x="13" y="53"/>
                      </a:cubicBezTo>
                      <a:cubicBezTo>
                        <a:pt x="13" y="54"/>
                        <a:pt x="13" y="54"/>
                        <a:pt x="13" y="54"/>
                      </a:cubicBezTo>
                      <a:cubicBezTo>
                        <a:pt x="13" y="54"/>
                        <a:pt x="13" y="54"/>
                        <a:pt x="13" y="54"/>
                      </a:cubicBezTo>
                      <a:cubicBezTo>
                        <a:pt x="13" y="54"/>
                        <a:pt x="13" y="54"/>
                        <a:pt x="13" y="54"/>
                      </a:cubicBezTo>
                      <a:cubicBezTo>
                        <a:pt x="13" y="54"/>
                        <a:pt x="13" y="54"/>
                        <a:pt x="13" y="54"/>
                      </a:cubicBezTo>
                      <a:cubicBezTo>
                        <a:pt x="13" y="55"/>
                        <a:pt x="13" y="55"/>
                        <a:pt x="13" y="55"/>
                      </a:cubicBezTo>
                      <a:cubicBezTo>
                        <a:pt x="13" y="55"/>
                        <a:pt x="13" y="55"/>
                        <a:pt x="13" y="55"/>
                      </a:cubicBezTo>
                      <a:cubicBezTo>
                        <a:pt x="13" y="56"/>
                        <a:pt x="13" y="56"/>
                        <a:pt x="13" y="56"/>
                      </a:cubicBezTo>
                      <a:cubicBezTo>
                        <a:pt x="13" y="56"/>
                        <a:pt x="13" y="56"/>
                        <a:pt x="13" y="56"/>
                      </a:cubicBezTo>
                      <a:cubicBezTo>
                        <a:pt x="13" y="56"/>
                        <a:pt x="13" y="56"/>
                        <a:pt x="13" y="56"/>
                      </a:cubicBezTo>
                      <a:cubicBezTo>
                        <a:pt x="13" y="57"/>
                        <a:pt x="13" y="57"/>
                        <a:pt x="13" y="57"/>
                      </a:cubicBezTo>
                      <a:cubicBezTo>
                        <a:pt x="13" y="57"/>
                        <a:pt x="13" y="57"/>
                        <a:pt x="13" y="57"/>
                      </a:cubicBezTo>
                      <a:cubicBezTo>
                        <a:pt x="13" y="57"/>
                        <a:pt x="13" y="57"/>
                        <a:pt x="13" y="57"/>
                      </a:cubicBezTo>
                      <a:cubicBezTo>
                        <a:pt x="13" y="58"/>
                        <a:pt x="13" y="58"/>
                        <a:pt x="13" y="58"/>
                      </a:cubicBezTo>
                      <a:cubicBezTo>
                        <a:pt x="13" y="58"/>
                        <a:pt x="13" y="58"/>
                        <a:pt x="13" y="58"/>
                      </a:cubicBezTo>
                      <a:cubicBezTo>
                        <a:pt x="13" y="58"/>
                        <a:pt x="13" y="58"/>
                        <a:pt x="13" y="58"/>
                      </a:cubicBezTo>
                      <a:cubicBezTo>
                        <a:pt x="13" y="58"/>
                        <a:pt x="13" y="58"/>
                        <a:pt x="13" y="58"/>
                      </a:cubicBezTo>
                      <a:cubicBezTo>
                        <a:pt x="13" y="59"/>
                        <a:pt x="13" y="59"/>
                        <a:pt x="13" y="59"/>
                      </a:cubicBezTo>
                      <a:cubicBezTo>
                        <a:pt x="13" y="59"/>
                        <a:pt x="13" y="59"/>
                        <a:pt x="13" y="59"/>
                      </a:cubicBezTo>
                      <a:cubicBezTo>
                        <a:pt x="13" y="59"/>
                        <a:pt x="13" y="59"/>
                        <a:pt x="13" y="59"/>
                      </a:cubicBezTo>
                      <a:cubicBezTo>
                        <a:pt x="13" y="59"/>
                        <a:pt x="13" y="59"/>
                        <a:pt x="13" y="59"/>
                      </a:cubicBezTo>
                      <a:cubicBezTo>
                        <a:pt x="13" y="59"/>
                        <a:pt x="13" y="59"/>
                        <a:pt x="13" y="59"/>
                      </a:cubicBezTo>
                      <a:cubicBezTo>
                        <a:pt x="13" y="60"/>
                        <a:pt x="13" y="60"/>
                        <a:pt x="13" y="60"/>
                      </a:cubicBezTo>
                      <a:cubicBezTo>
                        <a:pt x="14" y="60"/>
                        <a:pt x="14" y="60"/>
                        <a:pt x="14" y="60"/>
                      </a:cubicBezTo>
                      <a:cubicBezTo>
                        <a:pt x="14" y="60"/>
                        <a:pt x="14" y="60"/>
                        <a:pt x="14" y="60"/>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21" y="61"/>
                        <a:pt x="27" y="61"/>
                        <a:pt x="34" y="61"/>
                      </a:cubicBezTo>
                      <a:cubicBezTo>
                        <a:pt x="36" y="61"/>
                        <a:pt x="38" y="61"/>
                        <a:pt x="41" y="61"/>
                      </a:cubicBezTo>
                      <a:cubicBezTo>
                        <a:pt x="43" y="60"/>
                        <a:pt x="45" y="60"/>
                        <a:pt x="48" y="60"/>
                      </a:cubicBezTo>
                      <a:cubicBezTo>
                        <a:pt x="50" y="60"/>
                        <a:pt x="52" y="60"/>
                        <a:pt x="55" y="60"/>
                      </a:cubicBezTo>
                      <a:cubicBezTo>
                        <a:pt x="60" y="59"/>
                        <a:pt x="66" y="59"/>
                        <a:pt x="72" y="58"/>
                      </a:cubicBezTo>
                      <a:cubicBezTo>
                        <a:pt x="73" y="58"/>
                        <a:pt x="73" y="58"/>
                        <a:pt x="73" y="58"/>
                      </a:cubicBezTo>
                      <a:cubicBezTo>
                        <a:pt x="75" y="58"/>
                        <a:pt x="75" y="58"/>
                        <a:pt x="75" y="58"/>
                      </a:cubicBezTo>
                      <a:cubicBezTo>
                        <a:pt x="75" y="58"/>
                        <a:pt x="75" y="58"/>
                        <a:pt x="75" y="58"/>
                      </a:cubicBezTo>
                      <a:cubicBezTo>
                        <a:pt x="75" y="58"/>
                        <a:pt x="75" y="58"/>
                        <a:pt x="75" y="58"/>
                      </a:cubicBezTo>
                      <a:cubicBezTo>
                        <a:pt x="76" y="58"/>
                        <a:pt x="76" y="58"/>
                        <a:pt x="76" y="58"/>
                      </a:cubicBezTo>
                      <a:cubicBezTo>
                        <a:pt x="76" y="58"/>
                        <a:pt x="76" y="58"/>
                        <a:pt x="76" y="58"/>
                      </a:cubicBezTo>
                      <a:cubicBezTo>
                        <a:pt x="76" y="59"/>
                        <a:pt x="76" y="59"/>
                        <a:pt x="76" y="59"/>
                      </a:cubicBezTo>
                      <a:cubicBezTo>
                        <a:pt x="76" y="59"/>
                        <a:pt x="76" y="59"/>
                        <a:pt x="76" y="59"/>
                      </a:cubicBezTo>
                      <a:cubicBezTo>
                        <a:pt x="76" y="59"/>
                        <a:pt x="76" y="59"/>
                        <a:pt x="76" y="59"/>
                      </a:cubicBezTo>
                      <a:cubicBezTo>
                        <a:pt x="76" y="59"/>
                        <a:pt x="76" y="59"/>
                        <a:pt x="76" y="59"/>
                      </a:cubicBezTo>
                      <a:cubicBezTo>
                        <a:pt x="76" y="59"/>
                        <a:pt x="76" y="59"/>
                        <a:pt x="76" y="59"/>
                      </a:cubicBezTo>
                      <a:cubicBezTo>
                        <a:pt x="77" y="59"/>
                        <a:pt x="77" y="59"/>
                        <a:pt x="77" y="59"/>
                      </a:cubicBezTo>
                      <a:cubicBezTo>
                        <a:pt x="77" y="59"/>
                        <a:pt x="77" y="59"/>
                        <a:pt x="77" y="59"/>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8" y="60"/>
                        <a:pt x="78" y="60"/>
                        <a:pt x="78" y="60"/>
                      </a:cubicBezTo>
                      <a:cubicBezTo>
                        <a:pt x="78" y="60"/>
                        <a:pt x="78" y="60"/>
                        <a:pt x="78" y="60"/>
                      </a:cubicBezTo>
                      <a:cubicBezTo>
                        <a:pt x="78" y="60"/>
                        <a:pt x="78" y="60"/>
                        <a:pt x="78" y="60"/>
                      </a:cubicBezTo>
                      <a:cubicBezTo>
                        <a:pt x="78" y="60"/>
                        <a:pt x="78" y="60"/>
                        <a:pt x="78" y="60"/>
                      </a:cubicBezTo>
                      <a:cubicBezTo>
                        <a:pt x="78" y="61"/>
                        <a:pt x="78" y="61"/>
                        <a:pt x="78" y="61"/>
                      </a:cubicBezTo>
                      <a:cubicBezTo>
                        <a:pt x="78" y="61"/>
                        <a:pt x="78" y="61"/>
                        <a:pt x="78" y="61"/>
                      </a:cubicBezTo>
                      <a:cubicBezTo>
                        <a:pt x="78" y="61"/>
                        <a:pt x="78" y="61"/>
                        <a:pt x="78" y="61"/>
                      </a:cubicBezTo>
                      <a:cubicBezTo>
                        <a:pt x="78" y="61"/>
                        <a:pt x="78" y="61"/>
                        <a:pt x="78" y="61"/>
                      </a:cubicBezTo>
                      <a:cubicBezTo>
                        <a:pt x="79" y="62"/>
                        <a:pt x="79" y="62"/>
                        <a:pt x="79" y="62"/>
                      </a:cubicBezTo>
                      <a:cubicBezTo>
                        <a:pt x="79" y="62"/>
                        <a:pt x="79" y="62"/>
                        <a:pt x="79" y="62"/>
                      </a:cubicBezTo>
                      <a:cubicBezTo>
                        <a:pt x="80" y="62"/>
                        <a:pt x="80" y="62"/>
                        <a:pt x="80" y="62"/>
                      </a:cubicBezTo>
                      <a:cubicBezTo>
                        <a:pt x="80" y="62"/>
                        <a:pt x="80" y="62"/>
                        <a:pt x="80" y="62"/>
                      </a:cubicBezTo>
                      <a:cubicBezTo>
                        <a:pt x="81" y="62"/>
                        <a:pt x="81" y="62"/>
                        <a:pt x="81" y="62"/>
                      </a:cubicBezTo>
                      <a:cubicBezTo>
                        <a:pt x="81" y="61"/>
                        <a:pt x="81" y="61"/>
                        <a:pt x="81" y="61"/>
                      </a:cubicBezTo>
                      <a:cubicBezTo>
                        <a:pt x="81" y="61"/>
                        <a:pt x="81" y="61"/>
                        <a:pt x="81" y="61"/>
                      </a:cubicBezTo>
                      <a:cubicBezTo>
                        <a:pt x="81" y="61"/>
                        <a:pt x="81" y="61"/>
                        <a:pt x="81" y="61"/>
                      </a:cubicBezTo>
                      <a:cubicBezTo>
                        <a:pt x="81" y="60"/>
                        <a:pt x="81" y="60"/>
                        <a:pt x="81" y="60"/>
                      </a:cubicBezTo>
                      <a:cubicBezTo>
                        <a:pt x="81" y="60"/>
                        <a:pt x="81" y="60"/>
                        <a:pt x="81" y="60"/>
                      </a:cubicBezTo>
                      <a:cubicBezTo>
                        <a:pt x="81" y="59"/>
                        <a:pt x="81" y="59"/>
                        <a:pt x="81" y="59"/>
                      </a:cubicBezTo>
                      <a:cubicBezTo>
                        <a:pt x="80" y="59"/>
                        <a:pt x="80" y="59"/>
                        <a:pt x="80" y="59"/>
                      </a:cubicBezTo>
                      <a:cubicBezTo>
                        <a:pt x="80" y="59"/>
                        <a:pt x="80" y="59"/>
                        <a:pt x="80" y="59"/>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1" y="57"/>
                        <a:pt x="81" y="57"/>
                        <a:pt x="81" y="57"/>
                      </a:cubicBezTo>
                      <a:cubicBezTo>
                        <a:pt x="81" y="57"/>
                        <a:pt x="81" y="57"/>
                        <a:pt x="81" y="57"/>
                      </a:cubicBezTo>
                      <a:cubicBezTo>
                        <a:pt x="82" y="57"/>
                        <a:pt x="82" y="57"/>
                        <a:pt x="82" y="57"/>
                      </a:cubicBezTo>
                      <a:cubicBezTo>
                        <a:pt x="83" y="57"/>
                        <a:pt x="83" y="57"/>
                        <a:pt x="83" y="57"/>
                      </a:cubicBezTo>
                      <a:cubicBezTo>
                        <a:pt x="83" y="56"/>
                        <a:pt x="83" y="56"/>
                        <a:pt x="83" y="56"/>
                      </a:cubicBezTo>
                      <a:cubicBezTo>
                        <a:pt x="84" y="56"/>
                        <a:pt x="84" y="56"/>
                        <a:pt x="84" y="56"/>
                      </a:cubicBezTo>
                      <a:cubicBezTo>
                        <a:pt x="84" y="55"/>
                        <a:pt x="84" y="55"/>
                        <a:pt x="84" y="55"/>
                      </a:cubicBezTo>
                      <a:cubicBezTo>
                        <a:pt x="84" y="54"/>
                        <a:pt x="84" y="54"/>
                        <a:pt x="84" y="54"/>
                      </a:cubicBezTo>
                      <a:cubicBezTo>
                        <a:pt x="84" y="54"/>
                        <a:pt x="84" y="54"/>
                        <a:pt x="84" y="54"/>
                      </a:cubicBezTo>
                      <a:cubicBezTo>
                        <a:pt x="84" y="53"/>
                        <a:pt x="84" y="53"/>
                        <a:pt x="84" y="53"/>
                      </a:cubicBezTo>
                      <a:cubicBezTo>
                        <a:pt x="84" y="53"/>
                        <a:pt x="84" y="53"/>
                        <a:pt x="84" y="53"/>
                      </a:cubicBezTo>
                      <a:cubicBezTo>
                        <a:pt x="84" y="52"/>
                        <a:pt x="84" y="52"/>
                        <a:pt x="84" y="52"/>
                      </a:cubicBezTo>
                      <a:cubicBezTo>
                        <a:pt x="85" y="52"/>
                        <a:pt x="85" y="52"/>
                        <a:pt x="85" y="52"/>
                      </a:cubicBezTo>
                      <a:cubicBezTo>
                        <a:pt x="86" y="50"/>
                        <a:pt x="86" y="50"/>
                        <a:pt x="86" y="50"/>
                      </a:cubicBezTo>
                      <a:cubicBezTo>
                        <a:pt x="86" y="49"/>
                        <a:pt x="86" y="49"/>
                        <a:pt x="86" y="49"/>
                      </a:cubicBezTo>
                      <a:cubicBezTo>
                        <a:pt x="86" y="49"/>
                        <a:pt x="86" y="49"/>
                        <a:pt x="86" y="49"/>
                      </a:cubicBezTo>
                      <a:cubicBezTo>
                        <a:pt x="86" y="48"/>
                        <a:pt x="86" y="48"/>
                        <a:pt x="86" y="48"/>
                      </a:cubicBezTo>
                      <a:cubicBezTo>
                        <a:pt x="86" y="47"/>
                        <a:pt x="86" y="47"/>
                        <a:pt x="86" y="47"/>
                      </a:cubicBezTo>
                      <a:cubicBezTo>
                        <a:pt x="85" y="46"/>
                        <a:pt x="85" y="46"/>
                        <a:pt x="85" y="46"/>
                      </a:cubicBezTo>
                      <a:cubicBezTo>
                        <a:pt x="84" y="46"/>
                        <a:pt x="84" y="46"/>
                        <a:pt x="84" y="46"/>
                      </a:cubicBezTo>
                      <a:cubicBezTo>
                        <a:pt x="84" y="46"/>
                        <a:pt x="84" y="46"/>
                        <a:pt x="84" y="46"/>
                      </a:cubicBezTo>
                      <a:cubicBezTo>
                        <a:pt x="84" y="46"/>
                        <a:pt x="84" y="46"/>
                        <a:pt x="84" y="46"/>
                      </a:cubicBezTo>
                      <a:cubicBezTo>
                        <a:pt x="84" y="45"/>
                        <a:pt x="84" y="45"/>
                        <a:pt x="84" y="45"/>
                      </a:cubicBezTo>
                      <a:cubicBezTo>
                        <a:pt x="83" y="45"/>
                        <a:pt x="83" y="45"/>
                        <a:pt x="83" y="45"/>
                      </a:cubicBezTo>
                      <a:cubicBezTo>
                        <a:pt x="83" y="44"/>
                        <a:pt x="83" y="44"/>
                        <a:pt x="83" y="44"/>
                      </a:cubicBezTo>
                      <a:cubicBezTo>
                        <a:pt x="84" y="43"/>
                        <a:pt x="84" y="43"/>
                        <a:pt x="84" y="43"/>
                      </a:cubicBezTo>
                      <a:cubicBezTo>
                        <a:pt x="84" y="43"/>
                        <a:pt x="84" y="43"/>
                        <a:pt x="84" y="43"/>
                      </a:cubicBezTo>
                      <a:cubicBezTo>
                        <a:pt x="84" y="42"/>
                        <a:pt x="84" y="42"/>
                        <a:pt x="84" y="42"/>
                      </a:cubicBezTo>
                      <a:cubicBezTo>
                        <a:pt x="84" y="41"/>
                        <a:pt x="84" y="41"/>
                        <a:pt x="84" y="41"/>
                      </a:cubicBezTo>
                      <a:cubicBezTo>
                        <a:pt x="85" y="41"/>
                        <a:pt x="85" y="41"/>
                        <a:pt x="85" y="41"/>
                      </a:cubicBezTo>
                      <a:cubicBezTo>
                        <a:pt x="89" y="40"/>
                        <a:pt x="89" y="40"/>
                        <a:pt x="89" y="40"/>
                      </a:cubicBezTo>
                      <a:cubicBezTo>
                        <a:pt x="90" y="40"/>
                        <a:pt x="90" y="40"/>
                        <a:pt x="90" y="40"/>
                      </a:cubicBezTo>
                      <a:cubicBezTo>
                        <a:pt x="90" y="39"/>
                        <a:pt x="90" y="39"/>
                        <a:pt x="90" y="39"/>
                      </a:cubicBezTo>
                      <a:cubicBezTo>
                        <a:pt x="90" y="39"/>
                        <a:pt x="90" y="39"/>
                        <a:pt x="90" y="39"/>
                      </a:cubicBezTo>
                      <a:cubicBezTo>
                        <a:pt x="91" y="38"/>
                        <a:pt x="91" y="38"/>
                        <a:pt x="91" y="38"/>
                      </a:cubicBezTo>
                      <a:cubicBezTo>
                        <a:pt x="92" y="38"/>
                        <a:pt x="92" y="38"/>
                        <a:pt x="92" y="38"/>
                      </a:cubicBezTo>
                      <a:cubicBezTo>
                        <a:pt x="93" y="38"/>
                        <a:pt x="93" y="38"/>
                        <a:pt x="93" y="38"/>
                      </a:cubicBezTo>
                      <a:cubicBezTo>
                        <a:pt x="93" y="38"/>
                        <a:pt x="93" y="38"/>
                        <a:pt x="93" y="38"/>
                      </a:cubicBezTo>
                      <a:cubicBezTo>
                        <a:pt x="93" y="37"/>
                        <a:pt x="93" y="37"/>
                        <a:pt x="93" y="37"/>
                      </a:cubicBezTo>
                      <a:cubicBezTo>
                        <a:pt x="93" y="37"/>
                        <a:pt x="93" y="37"/>
                        <a:pt x="93" y="37"/>
                      </a:cubicBezTo>
                      <a:cubicBezTo>
                        <a:pt x="94" y="37"/>
                        <a:pt x="94" y="37"/>
                        <a:pt x="94" y="37"/>
                      </a:cubicBezTo>
                      <a:cubicBezTo>
                        <a:pt x="94" y="36"/>
                        <a:pt x="94" y="36"/>
                        <a:pt x="94" y="36"/>
                      </a:cubicBezTo>
                      <a:cubicBezTo>
                        <a:pt x="94" y="36"/>
                        <a:pt x="94" y="36"/>
                        <a:pt x="94" y="36"/>
                      </a:cubicBezTo>
                      <a:cubicBezTo>
                        <a:pt x="94" y="36"/>
                        <a:pt x="94" y="36"/>
                        <a:pt x="94" y="36"/>
                      </a:cubicBezTo>
                      <a:cubicBezTo>
                        <a:pt x="94" y="36"/>
                        <a:pt x="94" y="36"/>
                        <a:pt x="94" y="36"/>
                      </a:cubicBezTo>
                      <a:cubicBezTo>
                        <a:pt x="94" y="35"/>
                        <a:pt x="94" y="35"/>
                        <a:pt x="94" y="35"/>
                      </a:cubicBezTo>
                      <a:cubicBezTo>
                        <a:pt x="94" y="35"/>
                        <a:pt x="94" y="35"/>
                        <a:pt x="94" y="35"/>
                      </a:cubicBezTo>
                      <a:cubicBezTo>
                        <a:pt x="94" y="35"/>
                        <a:pt x="94" y="35"/>
                        <a:pt x="94" y="35"/>
                      </a:cubicBezTo>
                      <a:cubicBezTo>
                        <a:pt x="94" y="35"/>
                        <a:pt x="94" y="35"/>
                        <a:pt x="94" y="35"/>
                      </a:cubicBezTo>
                      <a:cubicBezTo>
                        <a:pt x="94" y="34"/>
                        <a:pt x="94" y="34"/>
                        <a:pt x="94" y="34"/>
                      </a:cubicBezTo>
                      <a:cubicBezTo>
                        <a:pt x="94" y="34"/>
                        <a:pt x="94" y="34"/>
                        <a:pt x="94" y="34"/>
                      </a:cubicBezTo>
                      <a:cubicBezTo>
                        <a:pt x="94" y="34"/>
                        <a:pt x="94" y="34"/>
                        <a:pt x="94" y="34"/>
                      </a:cubicBezTo>
                      <a:cubicBezTo>
                        <a:pt x="95" y="33"/>
                        <a:pt x="95" y="33"/>
                        <a:pt x="95" y="33"/>
                      </a:cubicBezTo>
                      <a:cubicBezTo>
                        <a:pt x="95" y="33"/>
                        <a:pt x="95" y="33"/>
                        <a:pt x="95" y="33"/>
                      </a:cubicBezTo>
                      <a:cubicBezTo>
                        <a:pt x="95" y="32"/>
                        <a:pt x="95" y="32"/>
                        <a:pt x="95" y="32"/>
                      </a:cubicBezTo>
                      <a:cubicBezTo>
                        <a:pt x="96" y="32"/>
                        <a:pt x="96" y="32"/>
                        <a:pt x="96" y="32"/>
                      </a:cubicBezTo>
                      <a:cubicBezTo>
                        <a:pt x="96" y="32"/>
                        <a:pt x="96" y="32"/>
                        <a:pt x="96" y="32"/>
                      </a:cubicBezTo>
                      <a:cubicBezTo>
                        <a:pt x="96" y="32"/>
                        <a:pt x="96" y="32"/>
                        <a:pt x="96" y="32"/>
                      </a:cubicBezTo>
                      <a:cubicBezTo>
                        <a:pt x="96" y="31"/>
                        <a:pt x="96" y="31"/>
                        <a:pt x="96" y="31"/>
                      </a:cubicBezTo>
                      <a:cubicBezTo>
                        <a:pt x="96" y="30"/>
                        <a:pt x="96" y="30"/>
                        <a:pt x="96" y="30"/>
                      </a:cubicBezTo>
                      <a:cubicBezTo>
                        <a:pt x="96" y="29"/>
                        <a:pt x="96" y="29"/>
                        <a:pt x="96" y="29"/>
                      </a:cubicBezTo>
                      <a:cubicBezTo>
                        <a:pt x="96" y="28"/>
                        <a:pt x="96" y="28"/>
                        <a:pt x="96" y="28"/>
                      </a:cubicBezTo>
                      <a:cubicBezTo>
                        <a:pt x="96" y="28"/>
                        <a:pt x="96" y="28"/>
                        <a:pt x="96" y="28"/>
                      </a:cubicBezTo>
                      <a:lnTo>
                        <a:pt x="96" y="27"/>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6" name="Freeform 367">
                  <a:extLst>
                    <a:ext uri="{FF2B5EF4-FFF2-40B4-BE49-F238E27FC236}">
                      <a16:creationId xmlns="" xmlns:a16="http://schemas.microsoft.com/office/drawing/2014/main" id="{B7986B75-ECBB-4603-A024-C8C9F6D59A13}"/>
                    </a:ext>
                  </a:extLst>
                </p:cNvPr>
                <p:cNvSpPr>
                  <a:spLocks/>
                </p:cNvSpPr>
                <p:nvPr/>
              </p:nvSpPr>
              <p:spPr bwMode="auto">
                <a:xfrm>
                  <a:off x="6436549" y="3904148"/>
                  <a:ext cx="256883" cy="440372"/>
                </a:xfrm>
                <a:custGeom>
                  <a:avLst/>
                  <a:gdLst>
                    <a:gd name="T0" fmla="*/ 48 w 49"/>
                    <a:gd name="T1" fmla="*/ 56 h 84"/>
                    <a:gd name="T2" fmla="*/ 48 w 49"/>
                    <a:gd name="T3" fmla="*/ 54 h 84"/>
                    <a:gd name="T4" fmla="*/ 42 w 49"/>
                    <a:gd name="T5" fmla="*/ 9 h 84"/>
                    <a:gd name="T6" fmla="*/ 4 w 49"/>
                    <a:gd name="T7" fmla="*/ 7 h 84"/>
                    <a:gd name="T8" fmla="*/ 2 w 49"/>
                    <a:gd name="T9" fmla="*/ 7 h 84"/>
                    <a:gd name="T10" fmla="*/ 4 w 49"/>
                    <a:gd name="T11" fmla="*/ 53 h 84"/>
                    <a:gd name="T12" fmla="*/ 4 w 49"/>
                    <a:gd name="T13" fmla="*/ 57 h 84"/>
                    <a:gd name="T14" fmla="*/ 6 w 49"/>
                    <a:gd name="T15" fmla="*/ 59 h 84"/>
                    <a:gd name="T16" fmla="*/ 7 w 49"/>
                    <a:gd name="T17" fmla="*/ 61 h 84"/>
                    <a:gd name="T18" fmla="*/ 7 w 49"/>
                    <a:gd name="T19" fmla="*/ 65 h 84"/>
                    <a:gd name="T20" fmla="*/ 6 w 49"/>
                    <a:gd name="T21" fmla="*/ 66 h 84"/>
                    <a:gd name="T22" fmla="*/ 6 w 49"/>
                    <a:gd name="T23" fmla="*/ 67 h 84"/>
                    <a:gd name="T24" fmla="*/ 5 w 49"/>
                    <a:gd name="T25" fmla="*/ 68 h 84"/>
                    <a:gd name="T26" fmla="*/ 5 w 49"/>
                    <a:gd name="T27" fmla="*/ 69 h 84"/>
                    <a:gd name="T28" fmla="*/ 4 w 49"/>
                    <a:gd name="T29" fmla="*/ 70 h 84"/>
                    <a:gd name="T30" fmla="*/ 4 w 49"/>
                    <a:gd name="T31" fmla="*/ 72 h 84"/>
                    <a:gd name="T32" fmla="*/ 3 w 49"/>
                    <a:gd name="T33" fmla="*/ 73 h 84"/>
                    <a:gd name="T34" fmla="*/ 3 w 49"/>
                    <a:gd name="T35" fmla="*/ 73 h 84"/>
                    <a:gd name="T36" fmla="*/ 2 w 49"/>
                    <a:gd name="T37" fmla="*/ 74 h 84"/>
                    <a:gd name="T38" fmla="*/ 1 w 49"/>
                    <a:gd name="T39" fmla="*/ 75 h 84"/>
                    <a:gd name="T40" fmla="*/ 1 w 49"/>
                    <a:gd name="T41" fmla="*/ 76 h 84"/>
                    <a:gd name="T42" fmla="*/ 2 w 49"/>
                    <a:gd name="T43" fmla="*/ 77 h 84"/>
                    <a:gd name="T44" fmla="*/ 2 w 49"/>
                    <a:gd name="T45" fmla="*/ 78 h 84"/>
                    <a:gd name="T46" fmla="*/ 1 w 49"/>
                    <a:gd name="T47" fmla="*/ 79 h 84"/>
                    <a:gd name="T48" fmla="*/ 1 w 49"/>
                    <a:gd name="T49" fmla="*/ 80 h 84"/>
                    <a:gd name="T50" fmla="*/ 1 w 49"/>
                    <a:gd name="T51" fmla="*/ 82 h 84"/>
                    <a:gd name="T52" fmla="*/ 1 w 49"/>
                    <a:gd name="T53" fmla="*/ 83 h 84"/>
                    <a:gd name="T54" fmla="*/ 0 w 49"/>
                    <a:gd name="T55" fmla="*/ 83 h 84"/>
                    <a:gd name="T56" fmla="*/ 2 w 49"/>
                    <a:gd name="T57" fmla="*/ 84 h 84"/>
                    <a:gd name="T58" fmla="*/ 3 w 49"/>
                    <a:gd name="T59" fmla="*/ 81 h 84"/>
                    <a:gd name="T60" fmla="*/ 4 w 49"/>
                    <a:gd name="T61" fmla="*/ 82 h 84"/>
                    <a:gd name="T62" fmla="*/ 6 w 49"/>
                    <a:gd name="T63" fmla="*/ 81 h 84"/>
                    <a:gd name="T64" fmla="*/ 7 w 49"/>
                    <a:gd name="T65" fmla="*/ 82 h 84"/>
                    <a:gd name="T66" fmla="*/ 7 w 49"/>
                    <a:gd name="T67" fmla="*/ 80 h 84"/>
                    <a:gd name="T68" fmla="*/ 8 w 49"/>
                    <a:gd name="T69" fmla="*/ 80 h 84"/>
                    <a:gd name="T70" fmla="*/ 11 w 49"/>
                    <a:gd name="T71" fmla="*/ 80 h 84"/>
                    <a:gd name="T72" fmla="*/ 14 w 49"/>
                    <a:gd name="T73" fmla="*/ 81 h 84"/>
                    <a:gd name="T74" fmla="*/ 15 w 49"/>
                    <a:gd name="T75" fmla="*/ 82 h 84"/>
                    <a:gd name="T76" fmla="*/ 16 w 49"/>
                    <a:gd name="T77" fmla="*/ 81 h 84"/>
                    <a:gd name="T78" fmla="*/ 18 w 49"/>
                    <a:gd name="T79" fmla="*/ 79 h 84"/>
                    <a:gd name="T80" fmla="*/ 20 w 49"/>
                    <a:gd name="T81" fmla="*/ 78 h 84"/>
                    <a:gd name="T82" fmla="*/ 22 w 49"/>
                    <a:gd name="T83" fmla="*/ 80 h 84"/>
                    <a:gd name="T84" fmla="*/ 23 w 49"/>
                    <a:gd name="T85" fmla="*/ 79 h 84"/>
                    <a:gd name="T86" fmla="*/ 24 w 49"/>
                    <a:gd name="T87" fmla="*/ 76 h 84"/>
                    <a:gd name="T88" fmla="*/ 25 w 49"/>
                    <a:gd name="T89" fmla="*/ 75 h 84"/>
                    <a:gd name="T90" fmla="*/ 25 w 49"/>
                    <a:gd name="T91" fmla="*/ 74 h 84"/>
                    <a:gd name="T92" fmla="*/ 27 w 49"/>
                    <a:gd name="T93" fmla="*/ 74 h 84"/>
                    <a:gd name="T94" fmla="*/ 27 w 49"/>
                    <a:gd name="T95" fmla="*/ 73 h 84"/>
                    <a:gd name="T96" fmla="*/ 28 w 49"/>
                    <a:gd name="T97" fmla="*/ 75 h 84"/>
                    <a:gd name="T98" fmla="*/ 31 w 49"/>
                    <a:gd name="T99" fmla="*/ 76 h 84"/>
                    <a:gd name="T100" fmla="*/ 33 w 49"/>
                    <a:gd name="T101" fmla="*/ 76 h 84"/>
                    <a:gd name="T102" fmla="*/ 33 w 49"/>
                    <a:gd name="T103" fmla="*/ 72 h 84"/>
                    <a:gd name="T104" fmla="*/ 34 w 49"/>
                    <a:gd name="T105" fmla="*/ 70 h 84"/>
                    <a:gd name="T106" fmla="*/ 35 w 49"/>
                    <a:gd name="T107" fmla="*/ 70 h 84"/>
                    <a:gd name="T108" fmla="*/ 37 w 49"/>
                    <a:gd name="T109" fmla="*/ 66 h 84"/>
                    <a:gd name="T110" fmla="*/ 40 w 49"/>
                    <a:gd name="T111" fmla="*/ 64 h 84"/>
                    <a:gd name="T112" fmla="*/ 39 w 49"/>
                    <a:gd name="T113" fmla="*/ 61 h 84"/>
                    <a:gd name="T114" fmla="*/ 43 w 49"/>
                    <a:gd name="T115" fmla="*/ 61 h 84"/>
                    <a:gd name="T116" fmla="*/ 48 w 49"/>
                    <a:gd name="T117" fmla="*/ 5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 h="84">
                      <a:moveTo>
                        <a:pt x="48" y="57"/>
                      </a:moveTo>
                      <a:cubicBezTo>
                        <a:pt x="48" y="57"/>
                        <a:pt x="48" y="57"/>
                        <a:pt x="48" y="57"/>
                      </a:cubicBezTo>
                      <a:cubicBezTo>
                        <a:pt x="49" y="56"/>
                        <a:pt x="49" y="56"/>
                        <a:pt x="49" y="56"/>
                      </a:cubicBezTo>
                      <a:cubicBezTo>
                        <a:pt x="49" y="56"/>
                        <a:pt x="49" y="56"/>
                        <a:pt x="49" y="56"/>
                      </a:cubicBezTo>
                      <a:cubicBezTo>
                        <a:pt x="48" y="56"/>
                        <a:pt x="48" y="56"/>
                        <a:pt x="48" y="56"/>
                      </a:cubicBezTo>
                      <a:cubicBezTo>
                        <a:pt x="48" y="56"/>
                        <a:pt x="48" y="56"/>
                        <a:pt x="48" y="56"/>
                      </a:cubicBezTo>
                      <a:cubicBezTo>
                        <a:pt x="47" y="56"/>
                        <a:pt x="47" y="56"/>
                        <a:pt x="47" y="56"/>
                      </a:cubicBezTo>
                      <a:cubicBezTo>
                        <a:pt x="47" y="56"/>
                        <a:pt x="47" y="56"/>
                        <a:pt x="47" y="56"/>
                      </a:cubicBezTo>
                      <a:cubicBezTo>
                        <a:pt x="47" y="56"/>
                        <a:pt x="47" y="56"/>
                        <a:pt x="47" y="56"/>
                      </a:cubicBezTo>
                      <a:cubicBezTo>
                        <a:pt x="48" y="55"/>
                        <a:pt x="48" y="55"/>
                        <a:pt x="48" y="55"/>
                      </a:cubicBezTo>
                      <a:cubicBezTo>
                        <a:pt x="48" y="55"/>
                        <a:pt x="48" y="55"/>
                        <a:pt x="48" y="55"/>
                      </a:cubicBezTo>
                      <a:cubicBezTo>
                        <a:pt x="48" y="54"/>
                        <a:pt x="48" y="54"/>
                        <a:pt x="48" y="54"/>
                      </a:cubicBezTo>
                      <a:cubicBezTo>
                        <a:pt x="47" y="54"/>
                        <a:pt x="47" y="54"/>
                        <a:pt x="47" y="54"/>
                      </a:cubicBezTo>
                      <a:cubicBezTo>
                        <a:pt x="47" y="54"/>
                        <a:pt x="47" y="54"/>
                        <a:pt x="47" y="54"/>
                      </a:cubicBezTo>
                      <a:cubicBezTo>
                        <a:pt x="47" y="53"/>
                        <a:pt x="47" y="53"/>
                        <a:pt x="47" y="53"/>
                      </a:cubicBezTo>
                      <a:cubicBezTo>
                        <a:pt x="47" y="52"/>
                        <a:pt x="47" y="52"/>
                        <a:pt x="47" y="52"/>
                      </a:cubicBezTo>
                      <a:cubicBezTo>
                        <a:pt x="47" y="52"/>
                        <a:pt x="47" y="52"/>
                        <a:pt x="47" y="52"/>
                      </a:cubicBezTo>
                      <a:cubicBezTo>
                        <a:pt x="46" y="38"/>
                        <a:pt x="44" y="24"/>
                        <a:pt x="42" y="9"/>
                      </a:cubicBezTo>
                      <a:cubicBezTo>
                        <a:pt x="42" y="8"/>
                        <a:pt x="42" y="8"/>
                        <a:pt x="42" y="8"/>
                      </a:cubicBezTo>
                      <a:cubicBezTo>
                        <a:pt x="41" y="5"/>
                        <a:pt x="41" y="3"/>
                        <a:pt x="40" y="0"/>
                      </a:cubicBezTo>
                      <a:cubicBezTo>
                        <a:pt x="30" y="1"/>
                        <a:pt x="20" y="3"/>
                        <a:pt x="10" y="4"/>
                      </a:cubicBezTo>
                      <a:cubicBezTo>
                        <a:pt x="8" y="6"/>
                        <a:pt x="8" y="6"/>
                        <a:pt x="8" y="6"/>
                      </a:cubicBezTo>
                      <a:cubicBezTo>
                        <a:pt x="5" y="7"/>
                        <a:pt x="5" y="7"/>
                        <a:pt x="5" y="7"/>
                      </a:cubicBezTo>
                      <a:cubicBezTo>
                        <a:pt x="4" y="7"/>
                        <a:pt x="4" y="7"/>
                        <a:pt x="4" y="7"/>
                      </a:cubicBezTo>
                      <a:cubicBezTo>
                        <a:pt x="3" y="7"/>
                        <a:pt x="3" y="7"/>
                        <a:pt x="3" y="7"/>
                      </a:cubicBezTo>
                      <a:cubicBezTo>
                        <a:pt x="2" y="7"/>
                        <a:pt x="2" y="7"/>
                        <a:pt x="2" y="7"/>
                      </a:cubicBezTo>
                      <a:cubicBezTo>
                        <a:pt x="2" y="7"/>
                        <a:pt x="2" y="7"/>
                        <a:pt x="2" y="7"/>
                      </a:cubicBezTo>
                      <a:cubicBezTo>
                        <a:pt x="2" y="7"/>
                        <a:pt x="2" y="7"/>
                        <a:pt x="2" y="7"/>
                      </a:cubicBezTo>
                      <a:cubicBezTo>
                        <a:pt x="2" y="6"/>
                        <a:pt x="2" y="6"/>
                        <a:pt x="2" y="6"/>
                      </a:cubicBezTo>
                      <a:cubicBezTo>
                        <a:pt x="2" y="7"/>
                        <a:pt x="2" y="7"/>
                        <a:pt x="2" y="7"/>
                      </a:cubicBezTo>
                      <a:cubicBezTo>
                        <a:pt x="1" y="6"/>
                        <a:pt x="1" y="6"/>
                        <a:pt x="1" y="6"/>
                      </a:cubicBezTo>
                      <a:cubicBezTo>
                        <a:pt x="1" y="6"/>
                        <a:pt x="1" y="6"/>
                        <a:pt x="1" y="6"/>
                      </a:cubicBezTo>
                      <a:cubicBezTo>
                        <a:pt x="2" y="21"/>
                        <a:pt x="4" y="37"/>
                        <a:pt x="6" y="52"/>
                      </a:cubicBezTo>
                      <a:cubicBezTo>
                        <a:pt x="6" y="52"/>
                        <a:pt x="6" y="52"/>
                        <a:pt x="6" y="52"/>
                      </a:cubicBezTo>
                      <a:cubicBezTo>
                        <a:pt x="5" y="53"/>
                        <a:pt x="5" y="53"/>
                        <a:pt x="5" y="53"/>
                      </a:cubicBezTo>
                      <a:cubicBezTo>
                        <a:pt x="4" y="53"/>
                        <a:pt x="4" y="53"/>
                        <a:pt x="4" y="53"/>
                      </a:cubicBezTo>
                      <a:cubicBezTo>
                        <a:pt x="4" y="54"/>
                        <a:pt x="4" y="54"/>
                        <a:pt x="4" y="54"/>
                      </a:cubicBezTo>
                      <a:cubicBezTo>
                        <a:pt x="4" y="54"/>
                        <a:pt x="4" y="54"/>
                        <a:pt x="4" y="54"/>
                      </a:cubicBezTo>
                      <a:cubicBezTo>
                        <a:pt x="5" y="55"/>
                        <a:pt x="5" y="55"/>
                        <a:pt x="5" y="55"/>
                      </a:cubicBezTo>
                      <a:cubicBezTo>
                        <a:pt x="5" y="55"/>
                        <a:pt x="5" y="55"/>
                        <a:pt x="5" y="55"/>
                      </a:cubicBezTo>
                      <a:cubicBezTo>
                        <a:pt x="4" y="56"/>
                        <a:pt x="4" y="56"/>
                        <a:pt x="4" y="56"/>
                      </a:cubicBezTo>
                      <a:cubicBezTo>
                        <a:pt x="4" y="57"/>
                        <a:pt x="4" y="57"/>
                        <a:pt x="4" y="57"/>
                      </a:cubicBezTo>
                      <a:cubicBezTo>
                        <a:pt x="4" y="57"/>
                        <a:pt x="4" y="57"/>
                        <a:pt x="4" y="57"/>
                      </a:cubicBezTo>
                      <a:cubicBezTo>
                        <a:pt x="4" y="57"/>
                        <a:pt x="4" y="57"/>
                        <a:pt x="4" y="57"/>
                      </a:cubicBezTo>
                      <a:cubicBezTo>
                        <a:pt x="5" y="58"/>
                        <a:pt x="5" y="58"/>
                        <a:pt x="5" y="58"/>
                      </a:cubicBezTo>
                      <a:cubicBezTo>
                        <a:pt x="5" y="58"/>
                        <a:pt x="5" y="58"/>
                        <a:pt x="5" y="58"/>
                      </a:cubicBezTo>
                      <a:cubicBezTo>
                        <a:pt x="5" y="58"/>
                        <a:pt x="5" y="58"/>
                        <a:pt x="5" y="58"/>
                      </a:cubicBezTo>
                      <a:cubicBezTo>
                        <a:pt x="6" y="59"/>
                        <a:pt x="6" y="59"/>
                        <a:pt x="6" y="59"/>
                      </a:cubicBezTo>
                      <a:cubicBezTo>
                        <a:pt x="6" y="59"/>
                        <a:pt x="6" y="59"/>
                        <a:pt x="6" y="59"/>
                      </a:cubicBezTo>
                      <a:cubicBezTo>
                        <a:pt x="6" y="60"/>
                        <a:pt x="6" y="60"/>
                        <a:pt x="6" y="60"/>
                      </a:cubicBezTo>
                      <a:cubicBezTo>
                        <a:pt x="6" y="60"/>
                        <a:pt x="6" y="60"/>
                        <a:pt x="6" y="60"/>
                      </a:cubicBezTo>
                      <a:cubicBezTo>
                        <a:pt x="6" y="60"/>
                        <a:pt x="6" y="60"/>
                        <a:pt x="6" y="60"/>
                      </a:cubicBezTo>
                      <a:cubicBezTo>
                        <a:pt x="7" y="61"/>
                        <a:pt x="7" y="61"/>
                        <a:pt x="7" y="61"/>
                      </a:cubicBezTo>
                      <a:cubicBezTo>
                        <a:pt x="7" y="61"/>
                        <a:pt x="7" y="61"/>
                        <a:pt x="7" y="61"/>
                      </a:cubicBezTo>
                      <a:cubicBezTo>
                        <a:pt x="6" y="62"/>
                        <a:pt x="6" y="62"/>
                        <a:pt x="6" y="62"/>
                      </a:cubicBezTo>
                      <a:cubicBezTo>
                        <a:pt x="6" y="62"/>
                        <a:pt x="6" y="62"/>
                        <a:pt x="6" y="62"/>
                      </a:cubicBezTo>
                      <a:cubicBezTo>
                        <a:pt x="7" y="62"/>
                        <a:pt x="7" y="62"/>
                        <a:pt x="7" y="62"/>
                      </a:cubicBezTo>
                      <a:cubicBezTo>
                        <a:pt x="7" y="63"/>
                        <a:pt x="7" y="63"/>
                        <a:pt x="7" y="63"/>
                      </a:cubicBezTo>
                      <a:cubicBezTo>
                        <a:pt x="7" y="64"/>
                        <a:pt x="7" y="64"/>
                        <a:pt x="7" y="64"/>
                      </a:cubicBezTo>
                      <a:cubicBezTo>
                        <a:pt x="7" y="65"/>
                        <a:pt x="7" y="65"/>
                        <a:pt x="7" y="65"/>
                      </a:cubicBezTo>
                      <a:cubicBezTo>
                        <a:pt x="7" y="66"/>
                        <a:pt x="7" y="66"/>
                        <a:pt x="7" y="66"/>
                      </a:cubicBezTo>
                      <a:cubicBezTo>
                        <a:pt x="7" y="66"/>
                        <a:pt x="7" y="66"/>
                        <a:pt x="7" y="66"/>
                      </a:cubicBezTo>
                      <a:cubicBezTo>
                        <a:pt x="7" y="66"/>
                        <a:pt x="7" y="66"/>
                        <a:pt x="7" y="66"/>
                      </a:cubicBezTo>
                      <a:cubicBezTo>
                        <a:pt x="6" y="66"/>
                        <a:pt x="6" y="66"/>
                        <a:pt x="6" y="66"/>
                      </a:cubicBezTo>
                      <a:cubicBezTo>
                        <a:pt x="6" y="66"/>
                        <a:pt x="6" y="66"/>
                        <a:pt x="6" y="66"/>
                      </a:cubicBezTo>
                      <a:cubicBezTo>
                        <a:pt x="6" y="66"/>
                        <a:pt x="6" y="66"/>
                        <a:pt x="6" y="66"/>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8"/>
                        <a:pt x="6" y="68"/>
                        <a:pt x="6" y="68"/>
                      </a:cubicBezTo>
                      <a:cubicBezTo>
                        <a:pt x="5" y="68"/>
                        <a:pt x="5" y="68"/>
                        <a:pt x="5" y="68"/>
                      </a:cubicBezTo>
                      <a:cubicBezTo>
                        <a:pt x="5" y="68"/>
                        <a:pt x="5" y="68"/>
                        <a:pt x="5" y="68"/>
                      </a:cubicBezTo>
                      <a:cubicBezTo>
                        <a:pt x="5" y="68"/>
                        <a:pt x="5" y="68"/>
                        <a:pt x="5" y="68"/>
                      </a:cubicBezTo>
                      <a:cubicBezTo>
                        <a:pt x="6" y="69"/>
                        <a:pt x="6" y="69"/>
                        <a:pt x="6" y="69"/>
                      </a:cubicBezTo>
                      <a:cubicBezTo>
                        <a:pt x="6" y="69"/>
                        <a:pt x="6" y="69"/>
                        <a:pt x="6" y="69"/>
                      </a:cubicBezTo>
                      <a:cubicBezTo>
                        <a:pt x="6" y="69"/>
                        <a:pt x="6" y="69"/>
                        <a:pt x="6" y="69"/>
                      </a:cubicBezTo>
                      <a:cubicBezTo>
                        <a:pt x="6" y="69"/>
                        <a:pt x="6" y="69"/>
                        <a:pt x="6" y="69"/>
                      </a:cubicBezTo>
                      <a:cubicBezTo>
                        <a:pt x="6" y="69"/>
                        <a:pt x="6" y="69"/>
                        <a:pt x="6" y="69"/>
                      </a:cubicBezTo>
                      <a:cubicBezTo>
                        <a:pt x="5" y="69"/>
                        <a:pt x="5" y="69"/>
                        <a:pt x="5" y="69"/>
                      </a:cubicBezTo>
                      <a:cubicBezTo>
                        <a:pt x="5" y="69"/>
                        <a:pt x="5" y="69"/>
                        <a:pt x="5" y="69"/>
                      </a:cubicBezTo>
                      <a:cubicBezTo>
                        <a:pt x="5" y="70"/>
                        <a:pt x="5" y="70"/>
                        <a:pt x="5" y="70"/>
                      </a:cubicBezTo>
                      <a:cubicBezTo>
                        <a:pt x="5" y="70"/>
                        <a:pt x="5" y="70"/>
                        <a:pt x="5" y="70"/>
                      </a:cubicBezTo>
                      <a:cubicBezTo>
                        <a:pt x="5" y="70"/>
                        <a:pt x="5" y="70"/>
                        <a:pt x="5" y="70"/>
                      </a:cubicBezTo>
                      <a:cubicBezTo>
                        <a:pt x="4" y="70"/>
                        <a:pt x="4" y="70"/>
                        <a:pt x="4" y="70"/>
                      </a:cubicBezTo>
                      <a:cubicBezTo>
                        <a:pt x="4" y="70"/>
                        <a:pt x="4" y="70"/>
                        <a:pt x="4" y="70"/>
                      </a:cubicBezTo>
                      <a:cubicBezTo>
                        <a:pt x="4" y="71"/>
                        <a:pt x="4" y="71"/>
                        <a:pt x="4" y="71"/>
                      </a:cubicBezTo>
                      <a:cubicBezTo>
                        <a:pt x="4" y="71"/>
                        <a:pt x="4" y="71"/>
                        <a:pt x="4" y="71"/>
                      </a:cubicBezTo>
                      <a:cubicBezTo>
                        <a:pt x="4" y="71"/>
                        <a:pt x="4" y="71"/>
                        <a:pt x="4" y="71"/>
                      </a:cubicBezTo>
                      <a:cubicBezTo>
                        <a:pt x="4" y="72"/>
                        <a:pt x="4" y="72"/>
                        <a:pt x="4" y="72"/>
                      </a:cubicBezTo>
                      <a:cubicBezTo>
                        <a:pt x="4" y="72"/>
                        <a:pt x="4" y="72"/>
                        <a:pt x="4" y="72"/>
                      </a:cubicBezTo>
                      <a:cubicBezTo>
                        <a:pt x="4" y="72"/>
                        <a:pt x="4" y="72"/>
                        <a:pt x="4" y="72"/>
                      </a:cubicBezTo>
                      <a:cubicBezTo>
                        <a:pt x="3" y="72"/>
                        <a:pt x="3" y="72"/>
                        <a:pt x="3" y="72"/>
                      </a:cubicBezTo>
                      <a:cubicBezTo>
                        <a:pt x="3" y="72"/>
                        <a:pt x="3" y="72"/>
                        <a:pt x="3" y="72"/>
                      </a:cubicBezTo>
                      <a:cubicBezTo>
                        <a:pt x="3" y="73"/>
                        <a:pt x="3" y="73"/>
                        <a:pt x="3" y="73"/>
                      </a:cubicBezTo>
                      <a:cubicBezTo>
                        <a:pt x="3" y="73"/>
                        <a:pt x="3" y="73"/>
                        <a:pt x="3" y="73"/>
                      </a:cubicBezTo>
                      <a:cubicBezTo>
                        <a:pt x="3" y="73"/>
                        <a:pt x="3" y="73"/>
                        <a:pt x="3" y="73"/>
                      </a:cubicBezTo>
                      <a:cubicBezTo>
                        <a:pt x="3" y="73"/>
                        <a:pt x="3" y="73"/>
                        <a:pt x="3" y="73"/>
                      </a:cubicBezTo>
                      <a:cubicBezTo>
                        <a:pt x="3" y="74"/>
                        <a:pt x="3" y="74"/>
                        <a:pt x="3" y="74"/>
                      </a:cubicBezTo>
                      <a:cubicBezTo>
                        <a:pt x="3" y="74"/>
                        <a:pt x="3" y="74"/>
                        <a:pt x="3" y="74"/>
                      </a:cubicBezTo>
                      <a:cubicBezTo>
                        <a:pt x="3" y="74"/>
                        <a:pt x="3" y="74"/>
                        <a:pt x="3" y="74"/>
                      </a:cubicBezTo>
                      <a:cubicBezTo>
                        <a:pt x="3" y="73"/>
                        <a:pt x="3" y="73"/>
                        <a:pt x="3" y="73"/>
                      </a:cubicBezTo>
                      <a:cubicBezTo>
                        <a:pt x="3" y="73"/>
                        <a:pt x="3" y="73"/>
                        <a:pt x="3" y="73"/>
                      </a:cubicBezTo>
                      <a:cubicBezTo>
                        <a:pt x="3" y="73"/>
                        <a:pt x="3" y="73"/>
                        <a:pt x="3" y="73"/>
                      </a:cubicBezTo>
                      <a:cubicBezTo>
                        <a:pt x="3" y="73"/>
                        <a:pt x="3" y="73"/>
                        <a:pt x="3" y="73"/>
                      </a:cubicBezTo>
                      <a:cubicBezTo>
                        <a:pt x="2" y="73"/>
                        <a:pt x="2" y="73"/>
                        <a:pt x="2" y="73"/>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1" y="74"/>
                        <a:pt x="1" y="74"/>
                        <a:pt x="1" y="74"/>
                      </a:cubicBezTo>
                      <a:cubicBezTo>
                        <a:pt x="1" y="75"/>
                        <a:pt x="1" y="75"/>
                        <a:pt x="1" y="75"/>
                      </a:cubicBezTo>
                      <a:cubicBezTo>
                        <a:pt x="1" y="75"/>
                        <a:pt x="1" y="75"/>
                        <a:pt x="1" y="75"/>
                      </a:cubicBezTo>
                      <a:cubicBezTo>
                        <a:pt x="1" y="75"/>
                        <a:pt x="1" y="75"/>
                        <a:pt x="1"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2" y="76"/>
                        <a:pt x="2" y="76"/>
                        <a:pt x="2" y="76"/>
                      </a:cubicBezTo>
                      <a:cubicBezTo>
                        <a:pt x="2" y="77"/>
                        <a:pt x="2" y="77"/>
                        <a:pt x="2" y="77"/>
                      </a:cubicBezTo>
                      <a:cubicBezTo>
                        <a:pt x="2" y="77"/>
                        <a:pt x="2" y="77"/>
                        <a:pt x="2" y="77"/>
                      </a:cubicBezTo>
                      <a:cubicBezTo>
                        <a:pt x="2" y="77"/>
                        <a:pt x="2" y="77"/>
                        <a:pt x="2" y="77"/>
                      </a:cubicBezTo>
                      <a:cubicBezTo>
                        <a:pt x="1" y="77"/>
                        <a:pt x="1" y="77"/>
                        <a:pt x="1" y="77"/>
                      </a:cubicBezTo>
                      <a:cubicBezTo>
                        <a:pt x="1" y="77"/>
                        <a:pt x="1" y="77"/>
                        <a:pt x="1" y="77"/>
                      </a:cubicBezTo>
                      <a:cubicBezTo>
                        <a:pt x="1" y="78"/>
                        <a:pt x="1" y="78"/>
                        <a:pt x="1" y="78"/>
                      </a:cubicBezTo>
                      <a:cubicBezTo>
                        <a:pt x="1" y="78"/>
                        <a:pt x="1" y="78"/>
                        <a:pt x="1" y="78"/>
                      </a:cubicBezTo>
                      <a:cubicBezTo>
                        <a:pt x="2" y="78"/>
                        <a:pt x="2" y="78"/>
                        <a:pt x="2" y="78"/>
                      </a:cubicBezTo>
                      <a:cubicBezTo>
                        <a:pt x="2" y="78"/>
                        <a:pt x="2" y="78"/>
                        <a:pt x="2" y="78"/>
                      </a:cubicBezTo>
                      <a:cubicBezTo>
                        <a:pt x="2" y="78"/>
                        <a:pt x="2" y="78"/>
                        <a:pt x="2" y="78"/>
                      </a:cubicBezTo>
                      <a:cubicBezTo>
                        <a:pt x="1" y="78"/>
                        <a:pt x="1" y="78"/>
                        <a:pt x="1" y="78"/>
                      </a:cubicBezTo>
                      <a:cubicBezTo>
                        <a:pt x="1" y="78"/>
                        <a:pt x="1" y="78"/>
                        <a:pt x="1" y="78"/>
                      </a:cubicBezTo>
                      <a:cubicBezTo>
                        <a:pt x="1" y="79"/>
                        <a:pt x="1" y="79"/>
                        <a:pt x="1" y="79"/>
                      </a:cubicBezTo>
                      <a:cubicBezTo>
                        <a:pt x="1" y="79"/>
                        <a:pt x="1" y="79"/>
                        <a:pt x="1" y="79"/>
                      </a:cubicBezTo>
                      <a:cubicBezTo>
                        <a:pt x="1" y="79"/>
                        <a:pt x="1" y="79"/>
                        <a:pt x="1" y="79"/>
                      </a:cubicBezTo>
                      <a:cubicBezTo>
                        <a:pt x="1" y="79"/>
                        <a:pt x="1" y="79"/>
                        <a:pt x="1" y="79"/>
                      </a:cubicBezTo>
                      <a:cubicBezTo>
                        <a:pt x="1" y="80"/>
                        <a:pt x="1" y="80"/>
                        <a:pt x="1" y="80"/>
                      </a:cubicBezTo>
                      <a:cubicBezTo>
                        <a:pt x="1" y="80"/>
                        <a:pt x="1" y="80"/>
                        <a:pt x="1" y="80"/>
                      </a:cubicBezTo>
                      <a:cubicBezTo>
                        <a:pt x="1" y="80"/>
                        <a:pt x="1" y="80"/>
                        <a:pt x="1" y="80"/>
                      </a:cubicBezTo>
                      <a:cubicBezTo>
                        <a:pt x="1" y="80"/>
                        <a:pt x="1" y="80"/>
                        <a:pt x="1" y="80"/>
                      </a:cubicBezTo>
                      <a:cubicBezTo>
                        <a:pt x="1" y="80"/>
                        <a:pt x="1" y="80"/>
                        <a:pt x="1" y="80"/>
                      </a:cubicBezTo>
                      <a:cubicBezTo>
                        <a:pt x="1" y="81"/>
                        <a:pt x="1" y="81"/>
                        <a:pt x="1" y="81"/>
                      </a:cubicBezTo>
                      <a:cubicBezTo>
                        <a:pt x="1" y="81"/>
                        <a:pt x="1" y="81"/>
                        <a:pt x="1" y="81"/>
                      </a:cubicBezTo>
                      <a:cubicBezTo>
                        <a:pt x="1" y="81"/>
                        <a:pt x="1" y="81"/>
                        <a:pt x="1" y="81"/>
                      </a:cubicBezTo>
                      <a:cubicBezTo>
                        <a:pt x="1" y="82"/>
                        <a:pt x="1" y="82"/>
                        <a:pt x="1" y="82"/>
                      </a:cubicBezTo>
                      <a:cubicBezTo>
                        <a:pt x="1" y="82"/>
                        <a:pt x="1" y="82"/>
                        <a:pt x="1" y="82"/>
                      </a:cubicBezTo>
                      <a:cubicBezTo>
                        <a:pt x="1" y="82"/>
                        <a:pt x="1" y="82"/>
                        <a:pt x="1" y="82"/>
                      </a:cubicBezTo>
                      <a:cubicBezTo>
                        <a:pt x="1" y="82"/>
                        <a:pt x="1" y="82"/>
                        <a:pt x="1" y="82"/>
                      </a:cubicBezTo>
                      <a:cubicBezTo>
                        <a:pt x="0" y="82"/>
                        <a:pt x="0" y="82"/>
                        <a:pt x="0" y="82"/>
                      </a:cubicBezTo>
                      <a:cubicBezTo>
                        <a:pt x="0" y="82"/>
                        <a:pt x="0" y="82"/>
                        <a:pt x="0" y="82"/>
                      </a:cubicBezTo>
                      <a:cubicBezTo>
                        <a:pt x="1" y="83"/>
                        <a:pt x="1" y="83"/>
                        <a:pt x="1" y="83"/>
                      </a:cubicBezTo>
                      <a:cubicBezTo>
                        <a:pt x="1" y="83"/>
                        <a:pt x="1" y="83"/>
                        <a:pt x="1" y="83"/>
                      </a:cubicBezTo>
                      <a:cubicBezTo>
                        <a:pt x="1" y="83"/>
                        <a:pt x="1" y="83"/>
                        <a:pt x="1" y="83"/>
                      </a:cubicBezTo>
                      <a:cubicBezTo>
                        <a:pt x="1" y="83"/>
                        <a:pt x="1" y="83"/>
                        <a:pt x="1"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1" y="83"/>
                        <a:pt x="1" y="83"/>
                        <a:pt x="1" y="83"/>
                      </a:cubicBezTo>
                      <a:cubicBezTo>
                        <a:pt x="1" y="83"/>
                        <a:pt x="1" y="83"/>
                        <a:pt x="1" y="83"/>
                      </a:cubicBezTo>
                      <a:cubicBezTo>
                        <a:pt x="2" y="83"/>
                        <a:pt x="2" y="83"/>
                        <a:pt x="2" y="83"/>
                      </a:cubicBezTo>
                      <a:cubicBezTo>
                        <a:pt x="2" y="83"/>
                        <a:pt x="2" y="83"/>
                        <a:pt x="2" y="83"/>
                      </a:cubicBezTo>
                      <a:cubicBezTo>
                        <a:pt x="2" y="84"/>
                        <a:pt x="2" y="84"/>
                        <a:pt x="2" y="84"/>
                      </a:cubicBezTo>
                      <a:cubicBezTo>
                        <a:pt x="3" y="84"/>
                        <a:pt x="3" y="84"/>
                        <a:pt x="3" y="84"/>
                      </a:cubicBezTo>
                      <a:cubicBezTo>
                        <a:pt x="3" y="84"/>
                        <a:pt x="3" y="84"/>
                        <a:pt x="3" y="84"/>
                      </a:cubicBezTo>
                      <a:cubicBezTo>
                        <a:pt x="3" y="83"/>
                        <a:pt x="3" y="83"/>
                        <a:pt x="3" y="83"/>
                      </a:cubicBezTo>
                      <a:cubicBezTo>
                        <a:pt x="3" y="82"/>
                        <a:pt x="3" y="82"/>
                        <a:pt x="3" y="82"/>
                      </a:cubicBezTo>
                      <a:cubicBezTo>
                        <a:pt x="3" y="81"/>
                        <a:pt x="3" y="81"/>
                        <a:pt x="3" y="81"/>
                      </a:cubicBezTo>
                      <a:cubicBezTo>
                        <a:pt x="3" y="81"/>
                        <a:pt x="3" y="81"/>
                        <a:pt x="3" y="81"/>
                      </a:cubicBezTo>
                      <a:cubicBezTo>
                        <a:pt x="3" y="81"/>
                        <a:pt x="3" y="81"/>
                        <a:pt x="3" y="81"/>
                      </a:cubicBezTo>
                      <a:cubicBezTo>
                        <a:pt x="3" y="81"/>
                        <a:pt x="3" y="81"/>
                        <a:pt x="3" y="81"/>
                      </a:cubicBezTo>
                      <a:cubicBezTo>
                        <a:pt x="4" y="81"/>
                        <a:pt x="4" y="81"/>
                        <a:pt x="4" y="81"/>
                      </a:cubicBezTo>
                      <a:cubicBezTo>
                        <a:pt x="4" y="81"/>
                        <a:pt x="4" y="81"/>
                        <a:pt x="4" y="81"/>
                      </a:cubicBezTo>
                      <a:cubicBezTo>
                        <a:pt x="4" y="81"/>
                        <a:pt x="4" y="81"/>
                        <a:pt x="4" y="81"/>
                      </a:cubicBezTo>
                      <a:cubicBezTo>
                        <a:pt x="4" y="82"/>
                        <a:pt x="4" y="82"/>
                        <a:pt x="4" y="82"/>
                      </a:cubicBezTo>
                      <a:cubicBezTo>
                        <a:pt x="5" y="82"/>
                        <a:pt x="5" y="82"/>
                        <a:pt x="5" y="82"/>
                      </a:cubicBezTo>
                      <a:cubicBezTo>
                        <a:pt x="5" y="82"/>
                        <a:pt x="5" y="82"/>
                        <a:pt x="5" y="82"/>
                      </a:cubicBezTo>
                      <a:cubicBezTo>
                        <a:pt x="6" y="81"/>
                        <a:pt x="6" y="81"/>
                        <a:pt x="6" y="81"/>
                      </a:cubicBezTo>
                      <a:cubicBezTo>
                        <a:pt x="6" y="81"/>
                        <a:pt x="6" y="81"/>
                        <a:pt x="6" y="81"/>
                      </a:cubicBezTo>
                      <a:cubicBezTo>
                        <a:pt x="6" y="81"/>
                        <a:pt x="6" y="81"/>
                        <a:pt x="6" y="81"/>
                      </a:cubicBezTo>
                      <a:cubicBezTo>
                        <a:pt x="6" y="81"/>
                        <a:pt x="6" y="81"/>
                        <a:pt x="6" y="81"/>
                      </a:cubicBezTo>
                      <a:cubicBezTo>
                        <a:pt x="6" y="81"/>
                        <a:pt x="6" y="81"/>
                        <a:pt x="6" y="81"/>
                      </a:cubicBezTo>
                      <a:cubicBezTo>
                        <a:pt x="7" y="81"/>
                        <a:pt x="7" y="81"/>
                        <a:pt x="7" y="81"/>
                      </a:cubicBezTo>
                      <a:cubicBezTo>
                        <a:pt x="7" y="81"/>
                        <a:pt x="7" y="81"/>
                        <a:pt x="7" y="81"/>
                      </a:cubicBezTo>
                      <a:cubicBezTo>
                        <a:pt x="7" y="82"/>
                        <a:pt x="7" y="82"/>
                        <a:pt x="7" y="82"/>
                      </a:cubicBezTo>
                      <a:cubicBezTo>
                        <a:pt x="7" y="82"/>
                        <a:pt x="7" y="82"/>
                        <a:pt x="7" y="82"/>
                      </a:cubicBezTo>
                      <a:cubicBezTo>
                        <a:pt x="7" y="82"/>
                        <a:pt x="7" y="82"/>
                        <a:pt x="7" y="82"/>
                      </a:cubicBezTo>
                      <a:cubicBezTo>
                        <a:pt x="8" y="82"/>
                        <a:pt x="8" y="82"/>
                        <a:pt x="8" y="82"/>
                      </a:cubicBezTo>
                      <a:cubicBezTo>
                        <a:pt x="8" y="82"/>
                        <a:pt x="8" y="82"/>
                        <a:pt x="8" y="82"/>
                      </a:cubicBezTo>
                      <a:cubicBezTo>
                        <a:pt x="8" y="81"/>
                        <a:pt x="8" y="81"/>
                        <a:pt x="8" y="81"/>
                      </a:cubicBezTo>
                      <a:cubicBezTo>
                        <a:pt x="8" y="81"/>
                        <a:pt x="8" y="81"/>
                        <a:pt x="8" y="81"/>
                      </a:cubicBezTo>
                      <a:cubicBezTo>
                        <a:pt x="8" y="80"/>
                        <a:pt x="8" y="80"/>
                        <a:pt x="8" y="80"/>
                      </a:cubicBezTo>
                      <a:cubicBezTo>
                        <a:pt x="7" y="80"/>
                        <a:pt x="7" y="80"/>
                        <a:pt x="7" y="80"/>
                      </a:cubicBezTo>
                      <a:cubicBezTo>
                        <a:pt x="7" y="80"/>
                        <a:pt x="7" y="80"/>
                        <a:pt x="7" y="80"/>
                      </a:cubicBezTo>
                      <a:cubicBezTo>
                        <a:pt x="8" y="79"/>
                        <a:pt x="8" y="79"/>
                        <a:pt x="8" y="79"/>
                      </a:cubicBezTo>
                      <a:cubicBezTo>
                        <a:pt x="8" y="79"/>
                        <a:pt x="8" y="79"/>
                        <a:pt x="8" y="79"/>
                      </a:cubicBezTo>
                      <a:cubicBezTo>
                        <a:pt x="8" y="79"/>
                        <a:pt x="8" y="79"/>
                        <a:pt x="8" y="79"/>
                      </a:cubicBezTo>
                      <a:cubicBezTo>
                        <a:pt x="8" y="80"/>
                        <a:pt x="8" y="80"/>
                        <a:pt x="8" y="80"/>
                      </a:cubicBezTo>
                      <a:cubicBezTo>
                        <a:pt x="8" y="80"/>
                        <a:pt x="8" y="80"/>
                        <a:pt x="8" y="80"/>
                      </a:cubicBezTo>
                      <a:cubicBezTo>
                        <a:pt x="8" y="80"/>
                        <a:pt x="8" y="80"/>
                        <a:pt x="8" y="80"/>
                      </a:cubicBezTo>
                      <a:cubicBezTo>
                        <a:pt x="9" y="81"/>
                        <a:pt x="9" y="81"/>
                        <a:pt x="9" y="81"/>
                      </a:cubicBezTo>
                      <a:cubicBezTo>
                        <a:pt x="9" y="80"/>
                        <a:pt x="9" y="80"/>
                        <a:pt x="9" y="80"/>
                      </a:cubicBezTo>
                      <a:cubicBezTo>
                        <a:pt x="10" y="80"/>
                        <a:pt x="10" y="80"/>
                        <a:pt x="10" y="80"/>
                      </a:cubicBezTo>
                      <a:cubicBezTo>
                        <a:pt x="10" y="80"/>
                        <a:pt x="10" y="80"/>
                        <a:pt x="10" y="80"/>
                      </a:cubicBezTo>
                      <a:cubicBezTo>
                        <a:pt x="11" y="80"/>
                        <a:pt x="11" y="80"/>
                        <a:pt x="11" y="80"/>
                      </a:cubicBezTo>
                      <a:cubicBezTo>
                        <a:pt x="11" y="80"/>
                        <a:pt x="11" y="80"/>
                        <a:pt x="11" y="80"/>
                      </a:cubicBezTo>
                      <a:cubicBezTo>
                        <a:pt x="12" y="80"/>
                        <a:pt x="12" y="80"/>
                        <a:pt x="12" y="80"/>
                      </a:cubicBezTo>
                      <a:cubicBezTo>
                        <a:pt x="12" y="80"/>
                        <a:pt x="12" y="80"/>
                        <a:pt x="12" y="80"/>
                      </a:cubicBezTo>
                      <a:cubicBezTo>
                        <a:pt x="12" y="80"/>
                        <a:pt x="12" y="80"/>
                        <a:pt x="12" y="80"/>
                      </a:cubicBezTo>
                      <a:cubicBezTo>
                        <a:pt x="13" y="81"/>
                        <a:pt x="13" y="81"/>
                        <a:pt x="13" y="81"/>
                      </a:cubicBezTo>
                      <a:cubicBezTo>
                        <a:pt x="14" y="81"/>
                        <a:pt x="14" y="81"/>
                        <a:pt x="14" y="81"/>
                      </a:cubicBezTo>
                      <a:cubicBezTo>
                        <a:pt x="14" y="81"/>
                        <a:pt x="14" y="81"/>
                        <a:pt x="14" y="81"/>
                      </a:cubicBezTo>
                      <a:cubicBezTo>
                        <a:pt x="14" y="81"/>
                        <a:pt x="14" y="81"/>
                        <a:pt x="14" y="81"/>
                      </a:cubicBezTo>
                      <a:cubicBezTo>
                        <a:pt x="14" y="81"/>
                        <a:pt x="14" y="81"/>
                        <a:pt x="14" y="81"/>
                      </a:cubicBezTo>
                      <a:cubicBezTo>
                        <a:pt x="15" y="81"/>
                        <a:pt x="15" y="81"/>
                        <a:pt x="15" y="81"/>
                      </a:cubicBezTo>
                      <a:cubicBezTo>
                        <a:pt x="15" y="81"/>
                        <a:pt x="15" y="81"/>
                        <a:pt x="15" y="81"/>
                      </a:cubicBezTo>
                      <a:cubicBezTo>
                        <a:pt x="15" y="82"/>
                        <a:pt x="15" y="82"/>
                        <a:pt x="15" y="82"/>
                      </a:cubicBezTo>
                      <a:cubicBezTo>
                        <a:pt x="15" y="82"/>
                        <a:pt x="15" y="82"/>
                        <a:pt x="15" y="82"/>
                      </a:cubicBezTo>
                      <a:cubicBezTo>
                        <a:pt x="15" y="82"/>
                        <a:pt x="15" y="82"/>
                        <a:pt x="15" y="82"/>
                      </a:cubicBezTo>
                      <a:cubicBezTo>
                        <a:pt x="15" y="82"/>
                        <a:pt x="15" y="82"/>
                        <a:pt x="15" y="82"/>
                      </a:cubicBezTo>
                      <a:cubicBezTo>
                        <a:pt x="16" y="82"/>
                        <a:pt x="16" y="82"/>
                        <a:pt x="16" y="82"/>
                      </a:cubicBezTo>
                      <a:cubicBezTo>
                        <a:pt x="16" y="82"/>
                        <a:pt x="16" y="82"/>
                        <a:pt x="16" y="82"/>
                      </a:cubicBezTo>
                      <a:cubicBezTo>
                        <a:pt x="16" y="81"/>
                        <a:pt x="16" y="81"/>
                        <a:pt x="16" y="81"/>
                      </a:cubicBezTo>
                      <a:cubicBezTo>
                        <a:pt x="16" y="80"/>
                        <a:pt x="16" y="80"/>
                        <a:pt x="16" y="80"/>
                      </a:cubicBezTo>
                      <a:cubicBezTo>
                        <a:pt x="17" y="80"/>
                        <a:pt x="17" y="80"/>
                        <a:pt x="17" y="80"/>
                      </a:cubicBezTo>
                      <a:cubicBezTo>
                        <a:pt x="17" y="79"/>
                        <a:pt x="17" y="79"/>
                        <a:pt x="17" y="79"/>
                      </a:cubicBezTo>
                      <a:cubicBezTo>
                        <a:pt x="17" y="79"/>
                        <a:pt x="17" y="79"/>
                        <a:pt x="17" y="79"/>
                      </a:cubicBezTo>
                      <a:cubicBezTo>
                        <a:pt x="17" y="79"/>
                        <a:pt x="17" y="79"/>
                        <a:pt x="17" y="79"/>
                      </a:cubicBezTo>
                      <a:cubicBezTo>
                        <a:pt x="18" y="79"/>
                        <a:pt x="18" y="79"/>
                        <a:pt x="18" y="79"/>
                      </a:cubicBezTo>
                      <a:cubicBezTo>
                        <a:pt x="18" y="79"/>
                        <a:pt x="18" y="79"/>
                        <a:pt x="18" y="79"/>
                      </a:cubicBezTo>
                      <a:cubicBezTo>
                        <a:pt x="19" y="78"/>
                        <a:pt x="19" y="78"/>
                        <a:pt x="19" y="78"/>
                      </a:cubicBezTo>
                      <a:cubicBezTo>
                        <a:pt x="19" y="78"/>
                        <a:pt x="19" y="78"/>
                        <a:pt x="19" y="78"/>
                      </a:cubicBezTo>
                      <a:cubicBezTo>
                        <a:pt x="20" y="78"/>
                        <a:pt x="20" y="78"/>
                        <a:pt x="20" y="78"/>
                      </a:cubicBezTo>
                      <a:cubicBezTo>
                        <a:pt x="20" y="78"/>
                        <a:pt x="20" y="78"/>
                        <a:pt x="20" y="78"/>
                      </a:cubicBezTo>
                      <a:cubicBezTo>
                        <a:pt x="20" y="78"/>
                        <a:pt x="20" y="78"/>
                        <a:pt x="20" y="78"/>
                      </a:cubicBezTo>
                      <a:cubicBezTo>
                        <a:pt x="21" y="79"/>
                        <a:pt x="21" y="79"/>
                        <a:pt x="21" y="79"/>
                      </a:cubicBezTo>
                      <a:cubicBezTo>
                        <a:pt x="21" y="79"/>
                        <a:pt x="21" y="79"/>
                        <a:pt x="21" y="79"/>
                      </a:cubicBezTo>
                      <a:cubicBezTo>
                        <a:pt x="22" y="79"/>
                        <a:pt x="22" y="79"/>
                        <a:pt x="22" y="79"/>
                      </a:cubicBezTo>
                      <a:cubicBezTo>
                        <a:pt x="22" y="79"/>
                        <a:pt x="22" y="79"/>
                        <a:pt x="22" y="79"/>
                      </a:cubicBezTo>
                      <a:cubicBezTo>
                        <a:pt x="23" y="79"/>
                        <a:pt x="23" y="79"/>
                        <a:pt x="23" y="79"/>
                      </a:cubicBezTo>
                      <a:cubicBezTo>
                        <a:pt x="22" y="80"/>
                        <a:pt x="22" y="80"/>
                        <a:pt x="22" y="80"/>
                      </a:cubicBezTo>
                      <a:cubicBezTo>
                        <a:pt x="22" y="80"/>
                        <a:pt x="22" y="80"/>
                        <a:pt x="22" y="80"/>
                      </a:cubicBezTo>
                      <a:cubicBezTo>
                        <a:pt x="23" y="80"/>
                        <a:pt x="23" y="80"/>
                        <a:pt x="23" y="80"/>
                      </a:cubicBezTo>
                      <a:cubicBezTo>
                        <a:pt x="23" y="80"/>
                        <a:pt x="23" y="80"/>
                        <a:pt x="23" y="80"/>
                      </a:cubicBezTo>
                      <a:cubicBezTo>
                        <a:pt x="23" y="80"/>
                        <a:pt x="23" y="80"/>
                        <a:pt x="23" y="80"/>
                      </a:cubicBezTo>
                      <a:cubicBezTo>
                        <a:pt x="23" y="79"/>
                        <a:pt x="23" y="79"/>
                        <a:pt x="23" y="79"/>
                      </a:cubicBezTo>
                      <a:cubicBezTo>
                        <a:pt x="23" y="79"/>
                        <a:pt x="23" y="79"/>
                        <a:pt x="23" y="79"/>
                      </a:cubicBezTo>
                      <a:cubicBezTo>
                        <a:pt x="23" y="79"/>
                        <a:pt x="23" y="79"/>
                        <a:pt x="23" y="79"/>
                      </a:cubicBezTo>
                      <a:cubicBezTo>
                        <a:pt x="24" y="78"/>
                        <a:pt x="24" y="78"/>
                        <a:pt x="24" y="78"/>
                      </a:cubicBezTo>
                      <a:cubicBezTo>
                        <a:pt x="24" y="78"/>
                        <a:pt x="24" y="78"/>
                        <a:pt x="24" y="78"/>
                      </a:cubicBezTo>
                      <a:cubicBezTo>
                        <a:pt x="24" y="78"/>
                        <a:pt x="24" y="78"/>
                        <a:pt x="24" y="78"/>
                      </a:cubicBezTo>
                      <a:cubicBezTo>
                        <a:pt x="24" y="77"/>
                        <a:pt x="24" y="77"/>
                        <a:pt x="24" y="77"/>
                      </a:cubicBezTo>
                      <a:cubicBezTo>
                        <a:pt x="24" y="76"/>
                        <a:pt x="24" y="76"/>
                        <a:pt x="24" y="76"/>
                      </a:cubicBezTo>
                      <a:cubicBezTo>
                        <a:pt x="24" y="76"/>
                        <a:pt x="24" y="76"/>
                        <a:pt x="24" y="76"/>
                      </a:cubicBezTo>
                      <a:cubicBezTo>
                        <a:pt x="25" y="76"/>
                        <a:pt x="25" y="76"/>
                        <a:pt x="25" y="76"/>
                      </a:cubicBezTo>
                      <a:cubicBezTo>
                        <a:pt x="25" y="76"/>
                        <a:pt x="25" y="76"/>
                        <a:pt x="25" y="76"/>
                      </a:cubicBezTo>
                      <a:cubicBezTo>
                        <a:pt x="25" y="75"/>
                        <a:pt x="25" y="75"/>
                        <a:pt x="25" y="75"/>
                      </a:cubicBezTo>
                      <a:cubicBezTo>
                        <a:pt x="25" y="75"/>
                        <a:pt x="25" y="75"/>
                        <a:pt x="25" y="75"/>
                      </a:cubicBezTo>
                      <a:cubicBezTo>
                        <a:pt x="25" y="75"/>
                        <a:pt x="25" y="75"/>
                        <a:pt x="25" y="75"/>
                      </a:cubicBezTo>
                      <a:cubicBezTo>
                        <a:pt x="25" y="75"/>
                        <a:pt x="25" y="75"/>
                        <a:pt x="25" y="75"/>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6" y="75"/>
                        <a:pt x="26" y="75"/>
                        <a:pt x="26" y="75"/>
                      </a:cubicBezTo>
                      <a:cubicBezTo>
                        <a:pt x="26" y="74"/>
                        <a:pt x="26" y="74"/>
                        <a:pt x="26" y="74"/>
                      </a:cubicBezTo>
                      <a:cubicBezTo>
                        <a:pt x="27" y="74"/>
                        <a:pt x="27" y="74"/>
                        <a:pt x="27" y="74"/>
                      </a:cubicBezTo>
                      <a:cubicBezTo>
                        <a:pt x="27" y="74"/>
                        <a:pt x="27" y="74"/>
                        <a:pt x="27" y="74"/>
                      </a:cubicBezTo>
                      <a:cubicBezTo>
                        <a:pt x="27" y="74"/>
                        <a:pt x="27" y="74"/>
                        <a:pt x="27" y="74"/>
                      </a:cubicBezTo>
                      <a:cubicBezTo>
                        <a:pt x="26" y="74"/>
                        <a:pt x="26" y="74"/>
                        <a:pt x="26" y="74"/>
                      </a:cubicBezTo>
                      <a:cubicBezTo>
                        <a:pt x="26" y="73"/>
                        <a:pt x="26" y="73"/>
                        <a:pt x="26" y="73"/>
                      </a:cubicBezTo>
                      <a:cubicBezTo>
                        <a:pt x="26" y="73"/>
                        <a:pt x="26" y="73"/>
                        <a:pt x="26" y="73"/>
                      </a:cubicBezTo>
                      <a:cubicBezTo>
                        <a:pt x="26" y="73"/>
                        <a:pt x="26" y="73"/>
                        <a:pt x="26" y="73"/>
                      </a:cubicBezTo>
                      <a:cubicBezTo>
                        <a:pt x="26" y="73"/>
                        <a:pt x="26" y="73"/>
                        <a:pt x="26" y="73"/>
                      </a:cubicBezTo>
                      <a:cubicBezTo>
                        <a:pt x="27" y="73"/>
                        <a:pt x="27" y="73"/>
                        <a:pt x="27" y="73"/>
                      </a:cubicBezTo>
                      <a:cubicBezTo>
                        <a:pt x="27" y="74"/>
                        <a:pt x="27" y="74"/>
                        <a:pt x="27" y="74"/>
                      </a:cubicBezTo>
                      <a:cubicBezTo>
                        <a:pt x="28" y="74"/>
                        <a:pt x="28" y="74"/>
                        <a:pt x="28" y="74"/>
                      </a:cubicBezTo>
                      <a:cubicBezTo>
                        <a:pt x="28" y="75"/>
                        <a:pt x="28" y="75"/>
                        <a:pt x="28" y="75"/>
                      </a:cubicBezTo>
                      <a:cubicBezTo>
                        <a:pt x="28" y="75"/>
                        <a:pt x="28" y="75"/>
                        <a:pt x="28" y="75"/>
                      </a:cubicBezTo>
                      <a:cubicBezTo>
                        <a:pt x="28" y="75"/>
                        <a:pt x="28" y="75"/>
                        <a:pt x="28" y="75"/>
                      </a:cubicBezTo>
                      <a:cubicBezTo>
                        <a:pt x="28" y="75"/>
                        <a:pt x="28" y="75"/>
                        <a:pt x="28" y="75"/>
                      </a:cubicBezTo>
                      <a:cubicBezTo>
                        <a:pt x="29" y="76"/>
                        <a:pt x="29" y="76"/>
                        <a:pt x="29" y="76"/>
                      </a:cubicBezTo>
                      <a:cubicBezTo>
                        <a:pt x="29" y="76"/>
                        <a:pt x="29" y="76"/>
                        <a:pt x="29" y="76"/>
                      </a:cubicBezTo>
                      <a:cubicBezTo>
                        <a:pt x="29" y="76"/>
                        <a:pt x="29" y="76"/>
                        <a:pt x="29" y="76"/>
                      </a:cubicBezTo>
                      <a:cubicBezTo>
                        <a:pt x="30" y="76"/>
                        <a:pt x="30" y="76"/>
                        <a:pt x="30" y="76"/>
                      </a:cubicBezTo>
                      <a:cubicBezTo>
                        <a:pt x="31" y="76"/>
                        <a:pt x="31" y="76"/>
                        <a:pt x="31" y="76"/>
                      </a:cubicBezTo>
                      <a:cubicBezTo>
                        <a:pt x="31" y="76"/>
                        <a:pt x="31" y="76"/>
                        <a:pt x="31" y="76"/>
                      </a:cubicBezTo>
                      <a:cubicBezTo>
                        <a:pt x="32" y="77"/>
                        <a:pt x="32" y="77"/>
                        <a:pt x="32" y="77"/>
                      </a:cubicBezTo>
                      <a:cubicBezTo>
                        <a:pt x="32" y="76"/>
                        <a:pt x="32" y="76"/>
                        <a:pt x="32" y="76"/>
                      </a:cubicBezTo>
                      <a:cubicBezTo>
                        <a:pt x="32" y="76"/>
                        <a:pt x="32" y="76"/>
                        <a:pt x="32" y="76"/>
                      </a:cubicBezTo>
                      <a:cubicBezTo>
                        <a:pt x="32" y="76"/>
                        <a:pt x="32" y="76"/>
                        <a:pt x="32" y="76"/>
                      </a:cubicBezTo>
                      <a:cubicBezTo>
                        <a:pt x="33" y="76"/>
                        <a:pt x="33" y="76"/>
                        <a:pt x="33" y="76"/>
                      </a:cubicBezTo>
                      <a:cubicBezTo>
                        <a:pt x="33" y="76"/>
                        <a:pt x="33" y="76"/>
                        <a:pt x="33" y="76"/>
                      </a:cubicBezTo>
                      <a:cubicBezTo>
                        <a:pt x="33" y="75"/>
                        <a:pt x="33" y="75"/>
                        <a:pt x="33" y="75"/>
                      </a:cubicBezTo>
                      <a:cubicBezTo>
                        <a:pt x="33" y="75"/>
                        <a:pt x="33" y="75"/>
                        <a:pt x="33" y="75"/>
                      </a:cubicBezTo>
                      <a:cubicBezTo>
                        <a:pt x="33" y="75"/>
                        <a:pt x="33" y="75"/>
                        <a:pt x="33" y="75"/>
                      </a:cubicBezTo>
                      <a:cubicBezTo>
                        <a:pt x="33" y="75"/>
                        <a:pt x="33" y="75"/>
                        <a:pt x="33" y="75"/>
                      </a:cubicBezTo>
                      <a:cubicBezTo>
                        <a:pt x="33" y="73"/>
                        <a:pt x="33" y="73"/>
                        <a:pt x="33" y="73"/>
                      </a:cubicBezTo>
                      <a:cubicBezTo>
                        <a:pt x="33" y="72"/>
                        <a:pt x="33" y="72"/>
                        <a:pt x="33" y="72"/>
                      </a:cubicBezTo>
                      <a:cubicBezTo>
                        <a:pt x="33" y="72"/>
                        <a:pt x="33" y="72"/>
                        <a:pt x="33" y="72"/>
                      </a:cubicBezTo>
                      <a:cubicBezTo>
                        <a:pt x="34" y="71"/>
                        <a:pt x="34" y="71"/>
                        <a:pt x="34" y="71"/>
                      </a:cubicBezTo>
                      <a:cubicBezTo>
                        <a:pt x="34" y="71"/>
                        <a:pt x="34" y="71"/>
                        <a:pt x="34" y="71"/>
                      </a:cubicBezTo>
                      <a:cubicBezTo>
                        <a:pt x="34" y="71"/>
                        <a:pt x="34" y="71"/>
                        <a:pt x="34" y="71"/>
                      </a:cubicBezTo>
                      <a:cubicBezTo>
                        <a:pt x="34" y="70"/>
                        <a:pt x="34" y="70"/>
                        <a:pt x="34" y="70"/>
                      </a:cubicBezTo>
                      <a:cubicBezTo>
                        <a:pt x="34" y="70"/>
                        <a:pt x="34" y="70"/>
                        <a:pt x="34" y="70"/>
                      </a:cubicBezTo>
                      <a:cubicBezTo>
                        <a:pt x="35" y="70"/>
                        <a:pt x="35" y="70"/>
                        <a:pt x="35" y="70"/>
                      </a:cubicBezTo>
                      <a:cubicBezTo>
                        <a:pt x="35" y="70"/>
                        <a:pt x="35" y="70"/>
                        <a:pt x="35" y="70"/>
                      </a:cubicBezTo>
                      <a:cubicBezTo>
                        <a:pt x="35" y="70"/>
                        <a:pt x="35" y="70"/>
                        <a:pt x="35" y="70"/>
                      </a:cubicBezTo>
                      <a:cubicBezTo>
                        <a:pt x="35" y="70"/>
                        <a:pt x="35" y="70"/>
                        <a:pt x="35" y="70"/>
                      </a:cubicBezTo>
                      <a:cubicBezTo>
                        <a:pt x="35" y="70"/>
                        <a:pt x="35" y="70"/>
                        <a:pt x="35" y="70"/>
                      </a:cubicBezTo>
                      <a:cubicBezTo>
                        <a:pt x="35" y="70"/>
                        <a:pt x="35" y="70"/>
                        <a:pt x="35" y="70"/>
                      </a:cubicBezTo>
                      <a:cubicBezTo>
                        <a:pt x="36" y="70"/>
                        <a:pt x="36" y="70"/>
                        <a:pt x="36" y="70"/>
                      </a:cubicBezTo>
                      <a:cubicBezTo>
                        <a:pt x="36" y="70"/>
                        <a:pt x="36" y="70"/>
                        <a:pt x="36" y="70"/>
                      </a:cubicBezTo>
                      <a:cubicBezTo>
                        <a:pt x="37" y="69"/>
                        <a:pt x="37" y="69"/>
                        <a:pt x="37" y="69"/>
                      </a:cubicBezTo>
                      <a:cubicBezTo>
                        <a:pt x="37" y="69"/>
                        <a:pt x="37" y="69"/>
                        <a:pt x="37" y="69"/>
                      </a:cubicBezTo>
                      <a:cubicBezTo>
                        <a:pt x="37" y="67"/>
                        <a:pt x="37" y="67"/>
                        <a:pt x="37" y="67"/>
                      </a:cubicBezTo>
                      <a:cubicBezTo>
                        <a:pt x="37" y="66"/>
                        <a:pt x="37" y="66"/>
                        <a:pt x="37" y="66"/>
                      </a:cubicBezTo>
                      <a:cubicBezTo>
                        <a:pt x="38" y="66"/>
                        <a:pt x="38" y="66"/>
                        <a:pt x="38" y="66"/>
                      </a:cubicBezTo>
                      <a:cubicBezTo>
                        <a:pt x="38" y="66"/>
                        <a:pt x="38" y="66"/>
                        <a:pt x="38" y="66"/>
                      </a:cubicBezTo>
                      <a:cubicBezTo>
                        <a:pt x="39" y="66"/>
                        <a:pt x="39" y="66"/>
                        <a:pt x="39" y="66"/>
                      </a:cubicBezTo>
                      <a:cubicBezTo>
                        <a:pt x="39" y="65"/>
                        <a:pt x="39" y="65"/>
                        <a:pt x="39" y="65"/>
                      </a:cubicBezTo>
                      <a:cubicBezTo>
                        <a:pt x="39" y="65"/>
                        <a:pt x="39" y="65"/>
                        <a:pt x="39" y="65"/>
                      </a:cubicBezTo>
                      <a:cubicBezTo>
                        <a:pt x="40" y="64"/>
                        <a:pt x="40" y="64"/>
                        <a:pt x="40" y="64"/>
                      </a:cubicBezTo>
                      <a:cubicBezTo>
                        <a:pt x="40" y="64"/>
                        <a:pt x="40" y="64"/>
                        <a:pt x="40" y="64"/>
                      </a:cubicBezTo>
                      <a:cubicBezTo>
                        <a:pt x="40" y="64"/>
                        <a:pt x="40" y="64"/>
                        <a:pt x="40" y="64"/>
                      </a:cubicBezTo>
                      <a:cubicBezTo>
                        <a:pt x="39" y="63"/>
                        <a:pt x="39" y="63"/>
                        <a:pt x="39" y="63"/>
                      </a:cubicBezTo>
                      <a:cubicBezTo>
                        <a:pt x="39" y="62"/>
                        <a:pt x="39" y="62"/>
                        <a:pt x="39" y="62"/>
                      </a:cubicBezTo>
                      <a:cubicBezTo>
                        <a:pt x="39" y="62"/>
                        <a:pt x="39" y="62"/>
                        <a:pt x="39" y="62"/>
                      </a:cubicBezTo>
                      <a:cubicBezTo>
                        <a:pt x="39" y="61"/>
                        <a:pt x="39" y="61"/>
                        <a:pt x="39" y="61"/>
                      </a:cubicBezTo>
                      <a:cubicBezTo>
                        <a:pt x="39" y="61"/>
                        <a:pt x="39" y="61"/>
                        <a:pt x="39" y="61"/>
                      </a:cubicBezTo>
                      <a:cubicBezTo>
                        <a:pt x="39" y="61"/>
                        <a:pt x="39" y="61"/>
                        <a:pt x="39" y="61"/>
                      </a:cubicBezTo>
                      <a:cubicBezTo>
                        <a:pt x="41" y="60"/>
                        <a:pt x="41" y="60"/>
                        <a:pt x="41" y="60"/>
                      </a:cubicBezTo>
                      <a:cubicBezTo>
                        <a:pt x="42" y="60"/>
                        <a:pt x="42" y="60"/>
                        <a:pt x="42" y="60"/>
                      </a:cubicBezTo>
                      <a:cubicBezTo>
                        <a:pt x="42" y="60"/>
                        <a:pt x="42" y="60"/>
                        <a:pt x="42" y="60"/>
                      </a:cubicBezTo>
                      <a:cubicBezTo>
                        <a:pt x="43" y="61"/>
                        <a:pt x="43" y="61"/>
                        <a:pt x="43" y="61"/>
                      </a:cubicBezTo>
                      <a:cubicBezTo>
                        <a:pt x="43" y="61"/>
                        <a:pt x="43" y="61"/>
                        <a:pt x="43" y="61"/>
                      </a:cubicBezTo>
                      <a:cubicBezTo>
                        <a:pt x="44" y="61"/>
                        <a:pt x="44" y="61"/>
                        <a:pt x="44" y="61"/>
                      </a:cubicBezTo>
                      <a:cubicBezTo>
                        <a:pt x="46" y="59"/>
                        <a:pt x="46" y="59"/>
                        <a:pt x="46" y="59"/>
                      </a:cubicBezTo>
                      <a:cubicBezTo>
                        <a:pt x="47" y="58"/>
                        <a:pt x="47" y="58"/>
                        <a:pt x="47" y="58"/>
                      </a:cubicBezTo>
                      <a:cubicBezTo>
                        <a:pt x="47" y="58"/>
                        <a:pt x="47" y="58"/>
                        <a:pt x="47" y="58"/>
                      </a:cubicBezTo>
                      <a:cubicBezTo>
                        <a:pt x="48" y="58"/>
                        <a:pt x="48" y="58"/>
                        <a:pt x="48" y="58"/>
                      </a:cubicBezTo>
                      <a:cubicBezTo>
                        <a:pt x="48" y="58"/>
                        <a:pt x="48" y="58"/>
                        <a:pt x="48" y="58"/>
                      </a:cubicBezTo>
                      <a:cubicBezTo>
                        <a:pt x="48" y="57"/>
                        <a:pt x="48" y="57"/>
                        <a:pt x="48" y="57"/>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7" name="Freeform 368">
                  <a:extLst>
                    <a:ext uri="{FF2B5EF4-FFF2-40B4-BE49-F238E27FC236}">
                      <a16:creationId xmlns="" xmlns:a16="http://schemas.microsoft.com/office/drawing/2014/main" id="{CCD9C65D-D7F4-4009-BA80-E1AE981E27AD}"/>
                    </a:ext>
                  </a:extLst>
                </p:cNvPr>
                <p:cNvSpPr>
                  <a:spLocks/>
                </p:cNvSpPr>
                <p:nvPr/>
              </p:nvSpPr>
              <p:spPr bwMode="auto">
                <a:xfrm>
                  <a:off x="6142968" y="3856965"/>
                  <a:ext cx="330279" cy="576677"/>
                </a:xfrm>
                <a:custGeom>
                  <a:avLst/>
                  <a:gdLst>
                    <a:gd name="T0" fmla="*/ 62 w 63"/>
                    <a:gd name="T1" fmla="*/ 69 h 110"/>
                    <a:gd name="T2" fmla="*/ 60 w 63"/>
                    <a:gd name="T3" fmla="*/ 66 h 110"/>
                    <a:gd name="T4" fmla="*/ 61 w 63"/>
                    <a:gd name="T5" fmla="*/ 62 h 110"/>
                    <a:gd name="T6" fmla="*/ 54 w 63"/>
                    <a:gd name="T7" fmla="*/ 9 h 110"/>
                    <a:gd name="T8" fmla="*/ 52 w 63"/>
                    <a:gd name="T9" fmla="*/ 8 h 110"/>
                    <a:gd name="T10" fmla="*/ 51 w 63"/>
                    <a:gd name="T11" fmla="*/ 3 h 110"/>
                    <a:gd name="T12" fmla="*/ 9 w 63"/>
                    <a:gd name="T13" fmla="*/ 4 h 110"/>
                    <a:gd name="T14" fmla="*/ 9 w 63"/>
                    <a:gd name="T15" fmla="*/ 4 h 110"/>
                    <a:gd name="T16" fmla="*/ 12 w 63"/>
                    <a:gd name="T17" fmla="*/ 6 h 110"/>
                    <a:gd name="T18" fmla="*/ 14 w 63"/>
                    <a:gd name="T19" fmla="*/ 10 h 110"/>
                    <a:gd name="T20" fmla="*/ 17 w 63"/>
                    <a:gd name="T21" fmla="*/ 11 h 110"/>
                    <a:gd name="T22" fmla="*/ 17 w 63"/>
                    <a:gd name="T23" fmla="*/ 17 h 110"/>
                    <a:gd name="T24" fmla="*/ 15 w 63"/>
                    <a:gd name="T25" fmla="*/ 19 h 110"/>
                    <a:gd name="T26" fmla="*/ 15 w 63"/>
                    <a:gd name="T27" fmla="*/ 21 h 110"/>
                    <a:gd name="T28" fmla="*/ 11 w 63"/>
                    <a:gd name="T29" fmla="*/ 24 h 110"/>
                    <a:gd name="T30" fmla="*/ 5 w 63"/>
                    <a:gd name="T31" fmla="*/ 28 h 110"/>
                    <a:gd name="T32" fmla="*/ 7 w 63"/>
                    <a:gd name="T33" fmla="*/ 32 h 110"/>
                    <a:gd name="T34" fmla="*/ 5 w 63"/>
                    <a:gd name="T35" fmla="*/ 38 h 110"/>
                    <a:gd name="T36" fmla="*/ 2 w 63"/>
                    <a:gd name="T37" fmla="*/ 42 h 110"/>
                    <a:gd name="T38" fmla="*/ 1 w 63"/>
                    <a:gd name="T39" fmla="*/ 44 h 110"/>
                    <a:gd name="T40" fmla="*/ 1 w 63"/>
                    <a:gd name="T41" fmla="*/ 47 h 110"/>
                    <a:gd name="T42" fmla="*/ 1 w 63"/>
                    <a:gd name="T43" fmla="*/ 55 h 110"/>
                    <a:gd name="T44" fmla="*/ 1 w 63"/>
                    <a:gd name="T45" fmla="*/ 57 h 110"/>
                    <a:gd name="T46" fmla="*/ 2 w 63"/>
                    <a:gd name="T47" fmla="*/ 59 h 110"/>
                    <a:gd name="T48" fmla="*/ 8 w 63"/>
                    <a:gd name="T49" fmla="*/ 65 h 110"/>
                    <a:gd name="T50" fmla="*/ 13 w 63"/>
                    <a:gd name="T51" fmla="*/ 70 h 110"/>
                    <a:gd name="T52" fmla="*/ 14 w 63"/>
                    <a:gd name="T53" fmla="*/ 72 h 110"/>
                    <a:gd name="T54" fmla="*/ 17 w 63"/>
                    <a:gd name="T55" fmla="*/ 75 h 110"/>
                    <a:gd name="T56" fmla="*/ 22 w 63"/>
                    <a:gd name="T57" fmla="*/ 75 h 110"/>
                    <a:gd name="T58" fmla="*/ 22 w 63"/>
                    <a:gd name="T59" fmla="*/ 78 h 110"/>
                    <a:gd name="T60" fmla="*/ 20 w 63"/>
                    <a:gd name="T61" fmla="*/ 86 h 110"/>
                    <a:gd name="T62" fmla="*/ 22 w 63"/>
                    <a:gd name="T63" fmla="*/ 89 h 110"/>
                    <a:gd name="T64" fmla="*/ 25 w 63"/>
                    <a:gd name="T65" fmla="*/ 92 h 110"/>
                    <a:gd name="T66" fmla="*/ 31 w 63"/>
                    <a:gd name="T67" fmla="*/ 94 h 110"/>
                    <a:gd name="T68" fmla="*/ 35 w 63"/>
                    <a:gd name="T69" fmla="*/ 98 h 110"/>
                    <a:gd name="T70" fmla="*/ 36 w 63"/>
                    <a:gd name="T71" fmla="*/ 101 h 110"/>
                    <a:gd name="T72" fmla="*/ 36 w 63"/>
                    <a:gd name="T73" fmla="*/ 105 h 110"/>
                    <a:gd name="T74" fmla="*/ 38 w 63"/>
                    <a:gd name="T75" fmla="*/ 109 h 110"/>
                    <a:gd name="T76" fmla="*/ 40 w 63"/>
                    <a:gd name="T77" fmla="*/ 109 h 110"/>
                    <a:gd name="T78" fmla="*/ 40 w 63"/>
                    <a:gd name="T79" fmla="*/ 109 h 110"/>
                    <a:gd name="T80" fmla="*/ 41 w 63"/>
                    <a:gd name="T81" fmla="*/ 110 h 110"/>
                    <a:gd name="T82" fmla="*/ 41 w 63"/>
                    <a:gd name="T83" fmla="*/ 109 h 110"/>
                    <a:gd name="T84" fmla="*/ 45 w 63"/>
                    <a:gd name="T85" fmla="*/ 105 h 110"/>
                    <a:gd name="T86" fmla="*/ 52 w 63"/>
                    <a:gd name="T87" fmla="*/ 105 h 110"/>
                    <a:gd name="T88" fmla="*/ 52 w 63"/>
                    <a:gd name="T89" fmla="*/ 101 h 110"/>
                    <a:gd name="T90" fmla="*/ 57 w 63"/>
                    <a:gd name="T91" fmla="*/ 97 h 110"/>
                    <a:gd name="T92" fmla="*/ 57 w 63"/>
                    <a:gd name="T93" fmla="*/ 94 h 110"/>
                    <a:gd name="T94" fmla="*/ 56 w 63"/>
                    <a:gd name="T95" fmla="*/ 92 h 110"/>
                    <a:gd name="T96" fmla="*/ 56 w 63"/>
                    <a:gd name="T97" fmla="*/ 91 h 110"/>
                    <a:gd name="T98" fmla="*/ 57 w 63"/>
                    <a:gd name="T99" fmla="*/ 89 h 110"/>
                    <a:gd name="T100" fmla="*/ 57 w 63"/>
                    <a:gd name="T101" fmla="*/ 88 h 110"/>
                    <a:gd name="T102" fmla="*/ 57 w 63"/>
                    <a:gd name="T103" fmla="*/ 86 h 110"/>
                    <a:gd name="T104" fmla="*/ 57 w 63"/>
                    <a:gd name="T105" fmla="*/ 85 h 110"/>
                    <a:gd name="T106" fmla="*/ 57 w 63"/>
                    <a:gd name="T107" fmla="*/ 84 h 110"/>
                    <a:gd name="T108" fmla="*/ 58 w 63"/>
                    <a:gd name="T109" fmla="*/ 83 h 110"/>
                    <a:gd name="T110" fmla="*/ 59 w 63"/>
                    <a:gd name="T111" fmla="*/ 83 h 110"/>
                    <a:gd name="T112" fmla="*/ 60 w 63"/>
                    <a:gd name="T113" fmla="*/ 81 h 110"/>
                    <a:gd name="T114" fmla="*/ 61 w 63"/>
                    <a:gd name="T115" fmla="*/ 79 h 110"/>
                    <a:gd name="T116" fmla="*/ 62 w 63"/>
                    <a:gd name="T117" fmla="*/ 78 h 110"/>
                    <a:gd name="T118" fmla="*/ 62 w 63"/>
                    <a:gd name="T119" fmla="*/ 76 h 110"/>
                    <a:gd name="T120" fmla="*/ 63 w 63"/>
                    <a:gd name="T121" fmla="*/ 7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 h="110">
                      <a:moveTo>
                        <a:pt x="63" y="72"/>
                      </a:moveTo>
                      <a:cubicBezTo>
                        <a:pt x="63" y="71"/>
                        <a:pt x="63" y="71"/>
                        <a:pt x="63" y="71"/>
                      </a:cubicBezTo>
                      <a:cubicBezTo>
                        <a:pt x="62" y="71"/>
                        <a:pt x="62" y="71"/>
                        <a:pt x="62" y="71"/>
                      </a:cubicBezTo>
                      <a:cubicBezTo>
                        <a:pt x="62" y="71"/>
                        <a:pt x="62" y="71"/>
                        <a:pt x="62" y="71"/>
                      </a:cubicBezTo>
                      <a:cubicBezTo>
                        <a:pt x="63" y="70"/>
                        <a:pt x="63" y="70"/>
                        <a:pt x="63" y="70"/>
                      </a:cubicBezTo>
                      <a:cubicBezTo>
                        <a:pt x="63" y="70"/>
                        <a:pt x="63" y="70"/>
                        <a:pt x="63" y="70"/>
                      </a:cubicBezTo>
                      <a:cubicBezTo>
                        <a:pt x="62" y="69"/>
                        <a:pt x="62" y="69"/>
                        <a:pt x="62" y="69"/>
                      </a:cubicBezTo>
                      <a:cubicBezTo>
                        <a:pt x="62" y="69"/>
                        <a:pt x="62" y="69"/>
                        <a:pt x="62" y="69"/>
                      </a:cubicBezTo>
                      <a:cubicBezTo>
                        <a:pt x="62" y="69"/>
                        <a:pt x="62" y="69"/>
                        <a:pt x="62" y="69"/>
                      </a:cubicBezTo>
                      <a:cubicBezTo>
                        <a:pt x="62" y="68"/>
                        <a:pt x="62" y="68"/>
                        <a:pt x="62" y="68"/>
                      </a:cubicBezTo>
                      <a:cubicBezTo>
                        <a:pt x="62" y="68"/>
                        <a:pt x="62" y="68"/>
                        <a:pt x="62" y="68"/>
                      </a:cubicBezTo>
                      <a:cubicBezTo>
                        <a:pt x="61" y="67"/>
                        <a:pt x="61" y="67"/>
                        <a:pt x="61" y="67"/>
                      </a:cubicBezTo>
                      <a:cubicBezTo>
                        <a:pt x="61" y="67"/>
                        <a:pt x="61" y="67"/>
                        <a:pt x="61" y="67"/>
                      </a:cubicBezTo>
                      <a:cubicBezTo>
                        <a:pt x="61" y="67"/>
                        <a:pt x="61" y="67"/>
                        <a:pt x="61" y="67"/>
                      </a:cubicBezTo>
                      <a:cubicBezTo>
                        <a:pt x="60" y="66"/>
                        <a:pt x="60" y="66"/>
                        <a:pt x="60" y="66"/>
                      </a:cubicBezTo>
                      <a:cubicBezTo>
                        <a:pt x="60" y="66"/>
                        <a:pt x="60" y="66"/>
                        <a:pt x="60" y="66"/>
                      </a:cubicBezTo>
                      <a:cubicBezTo>
                        <a:pt x="60" y="66"/>
                        <a:pt x="60" y="66"/>
                        <a:pt x="60" y="66"/>
                      </a:cubicBezTo>
                      <a:cubicBezTo>
                        <a:pt x="60" y="65"/>
                        <a:pt x="60" y="65"/>
                        <a:pt x="60" y="65"/>
                      </a:cubicBezTo>
                      <a:cubicBezTo>
                        <a:pt x="61" y="64"/>
                        <a:pt x="61" y="64"/>
                        <a:pt x="61" y="64"/>
                      </a:cubicBezTo>
                      <a:cubicBezTo>
                        <a:pt x="61" y="64"/>
                        <a:pt x="61" y="64"/>
                        <a:pt x="61" y="64"/>
                      </a:cubicBezTo>
                      <a:cubicBezTo>
                        <a:pt x="60" y="63"/>
                        <a:pt x="60" y="63"/>
                        <a:pt x="60" y="63"/>
                      </a:cubicBezTo>
                      <a:cubicBezTo>
                        <a:pt x="60" y="63"/>
                        <a:pt x="60" y="63"/>
                        <a:pt x="60" y="63"/>
                      </a:cubicBezTo>
                      <a:cubicBezTo>
                        <a:pt x="60" y="62"/>
                        <a:pt x="60" y="62"/>
                        <a:pt x="60" y="62"/>
                      </a:cubicBezTo>
                      <a:cubicBezTo>
                        <a:pt x="61" y="62"/>
                        <a:pt x="61" y="62"/>
                        <a:pt x="61" y="62"/>
                      </a:cubicBezTo>
                      <a:cubicBezTo>
                        <a:pt x="62" y="61"/>
                        <a:pt x="62" y="61"/>
                        <a:pt x="62" y="61"/>
                      </a:cubicBezTo>
                      <a:cubicBezTo>
                        <a:pt x="62" y="61"/>
                        <a:pt x="62" y="61"/>
                        <a:pt x="62" y="61"/>
                      </a:cubicBezTo>
                      <a:cubicBezTo>
                        <a:pt x="60" y="46"/>
                        <a:pt x="58" y="30"/>
                        <a:pt x="57" y="15"/>
                      </a:cubicBezTo>
                      <a:cubicBezTo>
                        <a:pt x="56" y="14"/>
                        <a:pt x="56" y="14"/>
                        <a:pt x="56" y="14"/>
                      </a:cubicBezTo>
                      <a:cubicBezTo>
                        <a:pt x="55" y="13"/>
                        <a:pt x="55" y="13"/>
                        <a:pt x="55" y="13"/>
                      </a:cubicBezTo>
                      <a:cubicBezTo>
                        <a:pt x="55" y="12"/>
                        <a:pt x="55" y="12"/>
                        <a:pt x="55" y="12"/>
                      </a:cubicBezTo>
                      <a:cubicBezTo>
                        <a:pt x="54" y="11"/>
                        <a:pt x="54" y="11"/>
                        <a:pt x="54" y="11"/>
                      </a:cubicBezTo>
                      <a:cubicBezTo>
                        <a:pt x="54" y="9"/>
                        <a:pt x="54" y="9"/>
                        <a:pt x="54" y="9"/>
                      </a:cubicBezTo>
                      <a:cubicBezTo>
                        <a:pt x="54" y="9"/>
                        <a:pt x="54" y="9"/>
                        <a:pt x="54" y="9"/>
                      </a:cubicBezTo>
                      <a:cubicBezTo>
                        <a:pt x="54" y="8"/>
                        <a:pt x="54" y="8"/>
                        <a:pt x="54"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1" y="6"/>
                        <a:pt x="51" y="6"/>
                        <a:pt x="51" y="6"/>
                      </a:cubicBezTo>
                      <a:cubicBezTo>
                        <a:pt x="51" y="5"/>
                        <a:pt x="51" y="5"/>
                        <a:pt x="51" y="5"/>
                      </a:cubicBezTo>
                      <a:cubicBezTo>
                        <a:pt x="51" y="4"/>
                        <a:pt x="51" y="4"/>
                        <a:pt x="51" y="4"/>
                      </a:cubicBezTo>
                      <a:cubicBezTo>
                        <a:pt x="51" y="3"/>
                        <a:pt x="51" y="3"/>
                        <a:pt x="51" y="3"/>
                      </a:cubicBezTo>
                      <a:cubicBezTo>
                        <a:pt x="51" y="3"/>
                        <a:pt x="51" y="3"/>
                        <a:pt x="51" y="3"/>
                      </a:cubicBezTo>
                      <a:cubicBezTo>
                        <a:pt x="51" y="3"/>
                        <a:pt x="51" y="3"/>
                        <a:pt x="51" y="3"/>
                      </a:cubicBezTo>
                      <a:cubicBezTo>
                        <a:pt x="51" y="2"/>
                        <a:pt x="51" y="2"/>
                        <a:pt x="51" y="2"/>
                      </a:cubicBezTo>
                      <a:cubicBezTo>
                        <a:pt x="51" y="2"/>
                        <a:pt x="51" y="2"/>
                        <a:pt x="51" y="2"/>
                      </a:cubicBezTo>
                      <a:cubicBezTo>
                        <a:pt x="51" y="0"/>
                        <a:pt x="51" y="0"/>
                        <a:pt x="51" y="0"/>
                      </a:cubicBezTo>
                      <a:cubicBezTo>
                        <a:pt x="51" y="0"/>
                        <a:pt x="51" y="0"/>
                        <a:pt x="51" y="0"/>
                      </a:cubicBezTo>
                      <a:cubicBezTo>
                        <a:pt x="37" y="2"/>
                        <a:pt x="23" y="3"/>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10" y="5"/>
                        <a:pt x="10" y="5"/>
                        <a:pt x="10" y="5"/>
                      </a:cubicBezTo>
                      <a:cubicBezTo>
                        <a:pt x="10" y="5"/>
                        <a:pt x="10" y="5"/>
                        <a:pt x="10" y="5"/>
                      </a:cubicBezTo>
                      <a:cubicBezTo>
                        <a:pt x="10" y="5"/>
                        <a:pt x="10" y="5"/>
                        <a:pt x="10" y="5"/>
                      </a:cubicBezTo>
                      <a:cubicBezTo>
                        <a:pt x="11" y="6"/>
                        <a:pt x="11" y="6"/>
                        <a:pt x="11" y="6"/>
                      </a:cubicBezTo>
                      <a:cubicBezTo>
                        <a:pt x="12" y="6"/>
                        <a:pt x="12" y="6"/>
                        <a:pt x="12" y="6"/>
                      </a:cubicBezTo>
                      <a:cubicBezTo>
                        <a:pt x="13" y="7"/>
                        <a:pt x="13" y="7"/>
                        <a:pt x="13" y="7"/>
                      </a:cubicBezTo>
                      <a:cubicBezTo>
                        <a:pt x="13" y="7"/>
                        <a:pt x="13" y="7"/>
                        <a:pt x="13" y="7"/>
                      </a:cubicBezTo>
                      <a:cubicBezTo>
                        <a:pt x="13" y="7"/>
                        <a:pt x="13" y="7"/>
                        <a:pt x="13" y="7"/>
                      </a:cubicBezTo>
                      <a:cubicBezTo>
                        <a:pt x="13" y="8"/>
                        <a:pt x="13" y="8"/>
                        <a:pt x="13" y="8"/>
                      </a:cubicBezTo>
                      <a:cubicBezTo>
                        <a:pt x="13" y="9"/>
                        <a:pt x="13" y="9"/>
                        <a:pt x="13" y="9"/>
                      </a:cubicBezTo>
                      <a:cubicBezTo>
                        <a:pt x="14" y="9"/>
                        <a:pt x="14" y="9"/>
                        <a:pt x="14" y="9"/>
                      </a:cubicBezTo>
                      <a:cubicBezTo>
                        <a:pt x="14" y="10"/>
                        <a:pt x="14" y="10"/>
                        <a:pt x="14" y="10"/>
                      </a:cubicBezTo>
                      <a:cubicBezTo>
                        <a:pt x="14" y="10"/>
                        <a:pt x="14" y="10"/>
                        <a:pt x="14" y="10"/>
                      </a:cubicBezTo>
                      <a:cubicBezTo>
                        <a:pt x="14" y="10"/>
                        <a:pt x="14" y="10"/>
                        <a:pt x="14" y="10"/>
                      </a:cubicBezTo>
                      <a:cubicBezTo>
                        <a:pt x="16" y="10"/>
                        <a:pt x="16" y="10"/>
                        <a:pt x="16" y="10"/>
                      </a:cubicBezTo>
                      <a:cubicBezTo>
                        <a:pt x="16" y="10"/>
                        <a:pt x="16" y="10"/>
                        <a:pt x="16" y="10"/>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2"/>
                        <a:pt x="17" y="12"/>
                        <a:pt x="17" y="12"/>
                      </a:cubicBezTo>
                      <a:cubicBezTo>
                        <a:pt x="17" y="12"/>
                        <a:pt x="17" y="12"/>
                        <a:pt x="17" y="12"/>
                      </a:cubicBezTo>
                      <a:cubicBezTo>
                        <a:pt x="17" y="13"/>
                        <a:pt x="17" y="13"/>
                        <a:pt x="17" y="13"/>
                      </a:cubicBezTo>
                      <a:cubicBezTo>
                        <a:pt x="17" y="13"/>
                        <a:pt x="17" y="13"/>
                        <a:pt x="17" y="13"/>
                      </a:cubicBezTo>
                      <a:cubicBezTo>
                        <a:pt x="17" y="14"/>
                        <a:pt x="17" y="14"/>
                        <a:pt x="17" y="14"/>
                      </a:cubicBezTo>
                      <a:cubicBezTo>
                        <a:pt x="17" y="15"/>
                        <a:pt x="17" y="15"/>
                        <a:pt x="17" y="15"/>
                      </a:cubicBezTo>
                      <a:cubicBezTo>
                        <a:pt x="17" y="16"/>
                        <a:pt x="17" y="16"/>
                        <a:pt x="17" y="16"/>
                      </a:cubicBezTo>
                      <a:cubicBezTo>
                        <a:pt x="17" y="17"/>
                        <a:pt x="17" y="17"/>
                        <a:pt x="17" y="17"/>
                      </a:cubicBezTo>
                      <a:cubicBezTo>
                        <a:pt x="17" y="17"/>
                        <a:pt x="17" y="17"/>
                        <a:pt x="17" y="17"/>
                      </a:cubicBezTo>
                      <a:cubicBezTo>
                        <a:pt x="17" y="17"/>
                        <a:pt x="17" y="17"/>
                        <a:pt x="17" y="17"/>
                      </a:cubicBezTo>
                      <a:cubicBezTo>
                        <a:pt x="16" y="17"/>
                        <a:pt x="16" y="17"/>
                        <a:pt x="16" y="17"/>
                      </a:cubicBezTo>
                      <a:cubicBezTo>
                        <a:pt x="16" y="18"/>
                        <a:pt x="16" y="18"/>
                        <a:pt x="16" y="18"/>
                      </a:cubicBezTo>
                      <a:cubicBezTo>
                        <a:pt x="16" y="18"/>
                        <a:pt x="16" y="18"/>
                        <a:pt x="16" y="18"/>
                      </a:cubicBezTo>
                      <a:cubicBezTo>
                        <a:pt x="15" y="19"/>
                        <a:pt x="15" y="19"/>
                        <a:pt x="15" y="19"/>
                      </a:cubicBezTo>
                      <a:cubicBezTo>
                        <a:pt x="15" y="19"/>
                        <a:pt x="15" y="19"/>
                        <a:pt x="15" y="19"/>
                      </a:cubicBezTo>
                      <a:cubicBezTo>
                        <a:pt x="15" y="19"/>
                        <a:pt x="15" y="19"/>
                        <a:pt x="15" y="19"/>
                      </a:cubicBezTo>
                      <a:cubicBezTo>
                        <a:pt x="15" y="20"/>
                        <a:pt x="15" y="20"/>
                        <a:pt x="15" y="20"/>
                      </a:cubicBezTo>
                      <a:cubicBezTo>
                        <a:pt x="15" y="20"/>
                        <a:pt x="15" y="20"/>
                        <a:pt x="15" y="20"/>
                      </a:cubicBezTo>
                      <a:cubicBezTo>
                        <a:pt x="15" y="20"/>
                        <a:pt x="15" y="20"/>
                        <a:pt x="15" y="20"/>
                      </a:cubicBezTo>
                      <a:cubicBezTo>
                        <a:pt x="15" y="20"/>
                        <a:pt x="15" y="20"/>
                        <a:pt x="15" y="20"/>
                      </a:cubicBezTo>
                      <a:cubicBezTo>
                        <a:pt x="15" y="21"/>
                        <a:pt x="15" y="21"/>
                        <a:pt x="15" y="21"/>
                      </a:cubicBezTo>
                      <a:cubicBezTo>
                        <a:pt x="15" y="21"/>
                        <a:pt x="15" y="21"/>
                        <a:pt x="15" y="21"/>
                      </a:cubicBezTo>
                      <a:cubicBezTo>
                        <a:pt x="15" y="21"/>
                        <a:pt x="15" y="21"/>
                        <a:pt x="15" y="21"/>
                      </a:cubicBezTo>
                      <a:cubicBezTo>
                        <a:pt x="15" y="21"/>
                        <a:pt x="15" y="21"/>
                        <a:pt x="15" y="21"/>
                      </a:cubicBezTo>
                      <a:cubicBezTo>
                        <a:pt x="15" y="22"/>
                        <a:pt x="15" y="22"/>
                        <a:pt x="15" y="22"/>
                      </a:cubicBezTo>
                      <a:cubicBezTo>
                        <a:pt x="14" y="22"/>
                        <a:pt x="14" y="22"/>
                        <a:pt x="14" y="22"/>
                      </a:cubicBezTo>
                      <a:cubicBezTo>
                        <a:pt x="14" y="22"/>
                        <a:pt x="14" y="22"/>
                        <a:pt x="14" y="22"/>
                      </a:cubicBezTo>
                      <a:cubicBezTo>
                        <a:pt x="14" y="23"/>
                        <a:pt x="14" y="23"/>
                        <a:pt x="14" y="23"/>
                      </a:cubicBezTo>
                      <a:cubicBezTo>
                        <a:pt x="14" y="23"/>
                        <a:pt x="14" y="23"/>
                        <a:pt x="14" y="23"/>
                      </a:cubicBezTo>
                      <a:cubicBezTo>
                        <a:pt x="13" y="23"/>
                        <a:pt x="13" y="23"/>
                        <a:pt x="13" y="23"/>
                      </a:cubicBezTo>
                      <a:cubicBezTo>
                        <a:pt x="12" y="23"/>
                        <a:pt x="12" y="23"/>
                        <a:pt x="12" y="23"/>
                      </a:cubicBezTo>
                      <a:cubicBezTo>
                        <a:pt x="11" y="24"/>
                        <a:pt x="11" y="24"/>
                        <a:pt x="11" y="24"/>
                      </a:cubicBezTo>
                      <a:cubicBezTo>
                        <a:pt x="11" y="24"/>
                        <a:pt x="11" y="24"/>
                        <a:pt x="11" y="24"/>
                      </a:cubicBezTo>
                      <a:cubicBezTo>
                        <a:pt x="11" y="25"/>
                        <a:pt x="11" y="25"/>
                        <a:pt x="11" y="25"/>
                      </a:cubicBezTo>
                      <a:cubicBezTo>
                        <a:pt x="10" y="25"/>
                        <a:pt x="10" y="25"/>
                        <a:pt x="10" y="25"/>
                      </a:cubicBezTo>
                      <a:cubicBezTo>
                        <a:pt x="6" y="26"/>
                        <a:pt x="6" y="26"/>
                        <a:pt x="6" y="26"/>
                      </a:cubicBezTo>
                      <a:cubicBezTo>
                        <a:pt x="5" y="26"/>
                        <a:pt x="5" y="26"/>
                        <a:pt x="5" y="26"/>
                      </a:cubicBezTo>
                      <a:cubicBezTo>
                        <a:pt x="5" y="27"/>
                        <a:pt x="5" y="27"/>
                        <a:pt x="5" y="27"/>
                      </a:cubicBezTo>
                      <a:cubicBezTo>
                        <a:pt x="5" y="28"/>
                        <a:pt x="5" y="28"/>
                        <a:pt x="5" y="28"/>
                      </a:cubicBezTo>
                      <a:cubicBezTo>
                        <a:pt x="5" y="28"/>
                        <a:pt x="5" y="28"/>
                        <a:pt x="5" y="28"/>
                      </a:cubicBezTo>
                      <a:cubicBezTo>
                        <a:pt x="4" y="29"/>
                        <a:pt x="4" y="29"/>
                        <a:pt x="4" y="29"/>
                      </a:cubicBezTo>
                      <a:cubicBezTo>
                        <a:pt x="4" y="30"/>
                        <a:pt x="4" y="30"/>
                        <a:pt x="4" y="30"/>
                      </a:cubicBezTo>
                      <a:cubicBezTo>
                        <a:pt x="5" y="30"/>
                        <a:pt x="5" y="30"/>
                        <a:pt x="5" y="30"/>
                      </a:cubicBezTo>
                      <a:cubicBezTo>
                        <a:pt x="5" y="31"/>
                        <a:pt x="5" y="31"/>
                        <a:pt x="5" y="31"/>
                      </a:cubicBezTo>
                      <a:cubicBezTo>
                        <a:pt x="5" y="31"/>
                        <a:pt x="5" y="31"/>
                        <a:pt x="5" y="31"/>
                      </a:cubicBezTo>
                      <a:cubicBezTo>
                        <a:pt x="5" y="31"/>
                        <a:pt x="5" y="31"/>
                        <a:pt x="5" y="31"/>
                      </a:cubicBezTo>
                      <a:cubicBezTo>
                        <a:pt x="6" y="31"/>
                        <a:pt x="6" y="31"/>
                        <a:pt x="6" y="31"/>
                      </a:cubicBezTo>
                      <a:cubicBezTo>
                        <a:pt x="7" y="32"/>
                        <a:pt x="7" y="32"/>
                        <a:pt x="7" y="32"/>
                      </a:cubicBezTo>
                      <a:cubicBezTo>
                        <a:pt x="7" y="33"/>
                        <a:pt x="7" y="33"/>
                        <a:pt x="7" y="33"/>
                      </a:cubicBezTo>
                      <a:cubicBezTo>
                        <a:pt x="7" y="34"/>
                        <a:pt x="7" y="34"/>
                        <a:pt x="7" y="34"/>
                      </a:cubicBezTo>
                      <a:cubicBezTo>
                        <a:pt x="7" y="34"/>
                        <a:pt x="7" y="34"/>
                        <a:pt x="7" y="34"/>
                      </a:cubicBezTo>
                      <a:cubicBezTo>
                        <a:pt x="7" y="35"/>
                        <a:pt x="7" y="35"/>
                        <a:pt x="7" y="35"/>
                      </a:cubicBezTo>
                      <a:cubicBezTo>
                        <a:pt x="6" y="37"/>
                        <a:pt x="6" y="37"/>
                        <a:pt x="6" y="37"/>
                      </a:cubicBezTo>
                      <a:cubicBezTo>
                        <a:pt x="5" y="37"/>
                        <a:pt x="5" y="37"/>
                        <a:pt x="5" y="37"/>
                      </a:cubicBezTo>
                      <a:cubicBezTo>
                        <a:pt x="5" y="38"/>
                        <a:pt x="5" y="38"/>
                        <a:pt x="5" y="38"/>
                      </a:cubicBezTo>
                      <a:cubicBezTo>
                        <a:pt x="5" y="38"/>
                        <a:pt x="5" y="38"/>
                        <a:pt x="5" y="38"/>
                      </a:cubicBezTo>
                      <a:cubicBezTo>
                        <a:pt x="5" y="39"/>
                        <a:pt x="5" y="39"/>
                        <a:pt x="5" y="39"/>
                      </a:cubicBezTo>
                      <a:cubicBezTo>
                        <a:pt x="5" y="39"/>
                        <a:pt x="5" y="39"/>
                        <a:pt x="5" y="39"/>
                      </a:cubicBezTo>
                      <a:cubicBezTo>
                        <a:pt x="5" y="40"/>
                        <a:pt x="5" y="40"/>
                        <a:pt x="5" y="40"/>
                      </a:cubicBezTo>
                      <a:cubicBezTo>
                        <a:pt x="5" y="41"/>
                        <a:pt x="5" y="41"/>
                        <a:pt x="5" y="41"/>
                      </a:cubicBezTo>
                      <a:cubicBezTo>
                        <a:pt x="4" y="41"/>
                        <a:pt x="4" y="41"/>
                        <a:pt x="4" y="41"/>
                      </a:cubicBezTo>
                      <a:cubicBezTo>
                        <a:pt x="4" y="42"/>
                        <a:pt x="4" y="42"/>
                        <a:pt x="4" y="42"/>
                      </a:cubicBezTo>
                      <a:cubicBezTo>
                        <a:pt x="3" y="42"/>
                        <a:pt x="3" y="42"/>
                        <a:pt x="3" y="42"/>
                      </a:cubicBezTo>
                      <a:cubicBezTo>
                        <a:pt x="2" y="42"/>
                        <a:pt x="2" y="42"/>
                        <a:pt x="2" y="42"/>
                      </a:cubicBezTo>
                      <a:cubicBezTo>
                        <a:pt x="2" y="42"/>
                        <a:pt x="2" y="42"/>
                        <a:pt x="2" y="42"/>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4"/>
                        <a:pt x="1" y="44"/>
                        <a:pt x="1" y="44"/>
                      </a:cubicBezTo>
                      <a:cubicBezTo>
                        <a:pt x="1" y="44"/>
                        <a:pt x="1" y="44"/>
                        <a:pt x="1" y="44"/>
                      </a:cubicBezTo>
                      <a:cubicBezTo>
                        <a:pt x="2" y="44"/>
                        <a:pt x="2" y="44"/>
                        <a:pt x="2" y="44"/>
                      </a:cubicBezTo>
                      <a:cubicBezTo>
                        <a:pt x="2" y="45"/>
                        <a:pt x="2" y="45"/>
                        <a:pt x="2" y="45"/>
                      </a:cubicBezTo>
                      <a:cubicBezTo>
                        <a:pt x="2" y="45"/>
                        <a:pt x="2" y="45"/>
                        <a:pt x="2" y="45"/>
                      </a:cubicBezTo>
                      <a:cubicBezTo>
                        <a:pt x="2" y="46"/>
                        <a:pt x="2" y="46"/>
                        <a:pt x="2" y="46"/>
                      </a:cubicBezTo>
                      <a:cubicBezTo>
                        <a:pt x="2" y="46"/>
                        <a:pt x="2" y="46"/>
                        <a:pt x="2" y="46"/>
                      </a:cubicBezTo>
                      <a:cubicBezTo>
                        <a:pt x="2" y="46"/>
                        <a:pt x="2" y="46"/>
                        <a:pt x="2" y="46"/>
                      </a:cubicBezTo>
                      <a:cubicBezTo>
                        <a:pt x="2" y="47"/>
                        <a:pt x="2" y="47"/>
                        <a:pt x="2" y="47"/>
                      </a:cubicBezTo>
                      <a:cubicBezTo>
                        <a:pt x="1" y="47"/>
                        <a:pt x="1" y="47"/>
                        <a:pt x="1" y="47"/>
                      </a:cubicBezTo>
                      <a:cubicBezTo>
                        <a:pt x="1" y="47"/>
                        <a:pt x="1" y="47"/>
                        <a:pt x="1" y="47"/>
                      </a:cubicBezTo>
                      <a:cubicBezTo>
                        <a:pt x="0" y="47"/>
                        <a:pt x="0" y="47"/>
                        <a:pt x="0" y="47"/>
                      </a:cubicBezTo>
                      <a:cubicBezTo>
                        <a:pt x="0" y="48"/>
                        <a:pt x="0" y="48"/>
                        <a:pt x="0" y="48"/>
                      </a:cubicBezTo>
                      <a:cubicBezTo>
                        <a:pt x="0" y="49"/>
                        <a:pt x="0" y="49"/>
                        <a:pt x="0" y="49"/>
                      </a:cubicBezTo>
                      <a:cubicBezTo>
                        <a:pt x="0" y="50"/>
                        <a:pt x="0" y="50"/>
                        <a:pt x="0" y="50"/>
                      </a:cubicBezTo>
                      <a:cubicBezTo>
                        <a:pt x="0" y="51"/>
                        <a:pt x="0" y="51"/>
                        <a:pt x="0" y="51"/>
                      </a:cubicBezTo>
                      <a:cubicBezTo>
                        <a:pt x="1" y="54"/>
                        <a:pt x="1" y="54"/>
                        <a:pt x="1" y="54"/>
                      </a:cubicBezTo>
                      <a:cubicBezTo>
                        <a:pt x="1" y="55"/>
                        <a:pt x="1" y="55"/>
                        <a:pt x="1" y="55"/>
                      </a:cubicBezTo>
                      <a:cubicBezTo>
                        <a:pt x="1" y="55"/>
                        <a:pt x="1" y="55"/>
                        <a:pt x="1" y="55"/>
                      </a:cubicBezTo>
                      <a:cubicBezTo>
                        <a:pt x="1" y="55"/>
                        <a:pt x="1" y="55"/>
                        <a:pt x="1" y="55"/>
                      </a:cubicBezTo>
                      <a:cubicBezTo>
                        <a:pt x="1" y="55"/>
                        <a:pt x="1" y="55"/>
                        <a:pt x="1" y="55"/>
                      </a:cubicBezTo>
                      <a:cubicBezTo>
                        <a:pt x="1" y="55"/>
                        <a:pt x="1" y="55"/>
                        <a:pt x="1" y="55"/>
                      </a:cubicBezTo>
                      <a:cubicBezTo>
                        <a:pt x="1" y="56"/>
                        <a:pt x="1" y="56"/>
                        <a:pt x="1" y="56"/>
                      </a:cubicBezTo>
                      <a:cubicBezTo>
                        <a:pt x="1" y="56"/>
                        <a:pt x="1" y="56"/>
                        <a:pt x="1" y="56"/>
                      </a:cubicBezTo>
                      <a:cubicBezTo>
                        <a:pt x="1" y="56"/>
                        <a:pt x="1" y="56"/>
                        <a:pt x="1" y="56"/>
                      </a:cubicBezTo>
                      <a:cubicBezTo>
                        <a:pt x="1" y="57"/>
                        <a:pt x="1" y="57"/>
                        <a:pt x="1" y="57"/>
                      </a:cubicBezTo>
                      <a:cubicBezTo>
                        <a:pt x="1" y="57"/>
                        <a:pt x="1" y="57"/>
                        <a:pt x="1" y="57"/>
                      </a:cubicBezTo>
                      <a:cubicBezTo>
                        <a:pt x="1" y="57"/>
                        <a:pt x="1" y="57"/>
                        <a:pt x="1" y="57"/>
                      </a:cubicBezTo>
                      <a:cubicBezTo>
                        <a:pt x="2" y="57"/>
                        <a:pt x="2" y="57"/>
                        <a:pt x="2" y="57"/>
                      </a:cubicBezTo>
                      <a:cubicBezTo>
                        <a:pt x="2" y="58"/>
                        <a:pt x="2" y="58"/>
                        <a:pt x="2" y="58"/>
                      </a:cubicBezTo>
                      <a:cubicBezTo>
                        <a:pt x="2" y="58"/>
                        <a:pt x="2" y="58"/>
                        <a:pt x="2" y="58"/>
                      </a:cubicBezTo>
                      <a:cubicBezTo>
                        <a:pt x="2" y="58"/>
                        <a:pt x="2" y="58"/>
                        <a:pt x="2" y="58"/>
                      </a:cubicBezTo>
                      <a:cubicBezTo>
                        <a:pt x="2" y="58"/>
                        <a:pt x="2" y="58"/>
                        <a:pt x="2" y="58"/>
                      </a:cubicBezTo>
                      <a:cubicBezTo>
                        <a:pt x="2" y="59"/>
                        <a:pt x="2" y="59"/>
                        <a:pt x="2" y="59"/>
                      </a:cubicBezTo>
                      <a:cubicBezTo>
                        <a:pt x="3" y="60"/>
                        <a:pt x="3" y="60"/>
                        <a:pt x="3" y="60"/>
                      </a:cubicBezTo>
                      <a:cubicBezTo>
                        <a:pt x="3" y="60"/>
                        <a:pt x="3" y="60"/>
                        <a:pt x="3" y="60"/>
                      </a:cubicBezTo>
                      <a:cubicBezTo>
                        <a:pt x="7" y="63"/>
                        <a:pt x="7" y="63"/>
                        <a:pt x="7" y="63"/>
                      </a:cubicBezTo>
                      <a:cubicBezTo>
                        <a:pt x="7" y="63"/>
                        <a:pt x="7" y="63"/>
                        <a:pt x="7" y="63"/>
                      </a:cubicBezTo>
                      <a:cubicBezTo>
                        <a:pt x="8" y="64"/>
                        <a:pt x="8" y="64"/>
                        <a:pt x="8" y="64"/>
                      </a:cubicBezTo>
                      <a:cubicBezTo>
                        <a:pt x="8" y="64"/>
                        <a:pt x="8" y="64"/>
                        <a:pt x="8" y="64"/>
                      </a:cubicBezTo>
                      <a:cubicBezTo>
                        <a:pt x="8" y="64"/>
                        <a:pt x="8" y="64"/>
                        <a:pt x="8" y="64"/>
                      </a:cubicBezTo>
                      <a:cubicBezTo>
                        <a:pt x="8" y="65"/>
                        <a:pt x="8" y="65"/>
                        <a:pt x="8" y="65"/>
                      </a:cubicBezTo>
                      <a:cubicBezTo>
                        <a:pt x="12" y="67"/>
                        <a:pt x="12" y="67"/>
                        <a:pt x="12" y="67"/>
                      </a:cubicBezTo>
                      <a:cubicBezTo>
                        <a:pt x="12" y="67"/>
                        <a:pt x="12" y="67"/>
                        <a:pt x="12" y="67"/>
                      </a:cubicBezTo>
                      <a:cubicBezTo>
                        <a:pt x="13" y="68"/>
                        <a:pt x="13" y="68"/>
                        <a:pt x="13" y="68"/>
                      </a:cubicBezTo>
                      <a:cubicBezTo>
                        <a:pt x="13" y="68"/>
                        <a:pt x="13" y="68"/>
                        <a:pt x="13" y="68"/>
                      </a:cubicBezTo>
                      <a:cubicBezTo>
                        <a:pt x="13" y="69"/>
                        <a:pt x="13" y="69"/>
                        <a:pt x="13" y="69"/>
                      </a:cubicBezTo>
                      <a:cubicBezTo>
                        <a:pt x="13" y="69"/>
                        <a:pt x="13" y="69"/>
                        <a:pt x="13" y="69"/>
                      </a:cubicBezTo>
                      <a:cubicBezTo>
                        <a:pt x="13" y="69"/>
                        <a:pt x="13" y="69"/>
                        <a:pt x="13" y="69"/>
                      </a:cubicBezTo>
                      <a:cubicBezTo>
                        <a:pt x="13" y="70"/>
                        <a:pt x="13" y="70"/>
                        <a:pt x="13" y="70"/>
                      </a:cubicBezTo>
                      <a:cubicBezTo>
                        <a:pt x="13" y="70"/>
                        <a:pt x="13" y="70"/>
                        <a:pt x="13" y="70"/>
                      </a:cubicBezTo>
                      <a:cubicBezTo>
                        <a:pt x="14" y="71"/>
                        <a:pt x="14" y="71"/>
                        <a:pt x="14" y="71"/>
                      </a:cubicBezTo>
                      <a:cubicBezTo>
                        <a:pt x="14" y="71"/>
                        <a:pt x="14" y="71"/>
                        <a:pt x="14" y="71"/>
                      </a:cubicBezTo>
                      <a:cubicBezTo>
                        <a:pt x="14" y="71"/>
                        <a:pt x="14" y="71"/>
                        <a:pt x="14" y="71"/>
                      </a:cubicBezTo>
                      <a:cubicBezTo>
                        <a:pt x="14" y="71"/>
                        <a:pt x="14" y="71"/>
                        <a:pt x="14" y="71"/>
                      </a:cubicBezTo>
                      <a:cubicBezTo>
                        <a:pt x="14" y="72"/>
                        <a:pt x="14" y="72"/>
                        <a:pt x="14" y="72"/>
                      </a:cubicBezTo>
                      <a:cubicBezTo>
                        <a:pt x="14" y="72"/>
                        <a:pt x="14" y="72"/>
                        <a:pt x="14" y="72"/>
                      </a:cubicBezTo>
                      <a:cubicBezTo>
                        <a:pt x="14" y="72"/>
                        <a:pt x="14" y="72"/>
                        <a:pt x="14" y="72"/>
                      </a:cubicBezTo>
                      <a:cubicBezTo>
                        <a:pt x="14" y="72"/>
                        <a:pt x="14" y="72"/>
                        <a:pt x="14" y="72"/>
                      </a:cubicBezTo>
                      <a:cubicBezTo>
                        <a:pt x="14" y="73"/>
                        <a:pt x="14" y="73"/>
                        <a:pt x="14" y="73"/>
                      </a:cubicBezTo>
                      <a:cubicBezTo>
                        <a:pt x="14" y="73"/>
                        <a:pt x="14" y="73"/>
                        <a:pt x="14" y="73"/>
                      </a:cubicBezTo>
                      <a:cubicBezTo>
                        <a:pt x="14" y="73"/>
                        <a:pt x="14" y="73"/>
                        <a:pt x="14" y="73"/>
                      </a:cubicBezTo>
                      <a:cubicBezTo>
                        <a:pt x="15" y="75"/>
                        <a:pt x="15" y="75"/>
                        <a:pt x="15" y="75"/>
                      </a:cubicBezTo>
                      <a:cubicBezTo>
                        <a:pt x="15" y="75"/>
                        <a:pt x="15" y="75"/>
                        <a:pt x="15" y="75"/>
                      </a:cubicBezTo>
                      <a:cubicBezTo>
                        <a:pt x="16" y="75"/>
                        <a:pt x="16" y="75"/>
                        <a:pt x="16" y="75"/>
                      </a:cubicBezTo>
                      <a:cubicBezTo>
                        <a:pt x="17" y="75"/>
                        <a:pt x="17" y="75"/>
                        <a:pt x="17" y="75"/>
                      </a:cubicBezTo>
                      <a:cubicBezTo>
                        <a:pt x="18" y="74"/>
                        <a:pt x="18" y="74"/>
                        <a:pt x="18" y="74"/>
                      </a:cubicBezTo>
                      <a:cubicBezTo>
                        <a:pt x="18" y="73"/>
                        <a:pt x="18" y="73"/>
                        <a:pt x="18" y="73"/>
                      </a:cubicBezTo>
                      <a:cubicBezTo>
                        <a:pt x="19" y="73"/>
                        <a:pt x="19" y="73"/>
                        <a:pt x="19" y="73"/>
                      </a:cubicBezTo>
                      <a:cubicBezTo>
                        <a:pt x="19" y="74"/>
                        <a:pt x="19" y="74"/>
                        <a:pt x="19" y="74"/>
                      </a:cubicBezTo>
                      <a:cubicBezTo>
                        <a:pt x="19" y="74"/>
                        <a:pt x="19" y="74"/>
                        <a:pt x="19" y="74"/>
                      </a:cubicBezTo>
                      <a:cubicBezTo>
                        <a:pt x="20" y="74"/>
                        <a:pt x="20" y="74"/>
                        <a:pt x="20" y="74"/>
                      </a:cubicBezTo>
                      <a:cubicBezTo>
                        <a:pt x="21" y="74"/>
                        <a:pt x="21" y="74"/>
                        <a:pt x="21" y="74"/>
                      </a:cubicBezTo>
                      <a:cubicBezTo>
                        <a:pt x="22" y="75"/>
                        <a:pt x="22" y="75"/>
                        <a:pt x="22" y="75"/>
                      </a:cubicBezTo>
                      <a:cubicBezTo>
                        <a:pt x="23" y="75"/>
                        <a:pt x="23" y="75"/>
                        <a:pt x="23" y="75"/>
                      </a:cubicBezTo>
                      <a:cubicBezTo>
                        <a:pt x="23" y="76"/>
                        <a:pt x="23" y="76"/>
                        <a:pt x="23" y="76"/>
                      </a:cubicBezTo>
                      <a:cubicBezTo>
                        <a:pt x="23" y="76"/>
                        <a:pt x="23" y="76"/>
                        <a:pt x="23" y="76"/>
                      </a:cubicBezTo>
                      <a:cubicBezTo>
                        <a:pt x="23" y="77"/>
                        <a:pt x="23" y="77"/>
                        <a:pt x="23" y="77"/>
                      </a:cubicBezTo>
                      <a:cubicBezTo>
                        <a:pt x="23" y="77"/>
                        <a:pt x="23" y="77"/>
                        <a:pt x="23" y="77"/>
                      </a:cubicBezTo>
                      <a:cubicBezTo>
                        <a:pt x="22" y="77"/>
                        <a:pt x="22" y="77"/>
                        <a:pt x="22" y="77"/>
                      </a:cubicBezTo>
                      <a:cubicBezTo>
                        <a:pt x="22" y="77"/>
                        <a:pt x="22" y="77"/>
                        <a:pt x="22" y="77"/>
                      </a:cubicBezTo>
                      <a:cubicBezTo>
                        <a:pt x="22" y="78"/>
                        <a:pt x="22" y="78"/>
                        <a:pt x="22" y="78"/>
                      </a:cubicBezTo>
                      <a:cubicBezTo>
                        <a:pt x="22" y="79"/>
                        <a:pt x="22" y="79"/>
                        <a:pt x="22" y="79"/>
                      </a:cubicBezTo>
                      <a:cubicBezTo>
                        <a:pt x="22" y="80"/>
                        <a:pt x="22" y="80"/>
                        <a:pt x="22" y="80"/>
                      </a:cubicBezTo>
                      <a:cubicBezTo>
                        <a:pt x="22" y="80"/>
                        <a:pt x="22" y="80"/>
                        <a:pt x="22" y="80"/>
                      </a:cubicBezTo>
                      <a:cubicBezTo>
                        <a:pt x="22" y="81"/>
                        <a:pt x="22" y="81"/>
                        <a:pt x="22" y="81"/>
                      </a:cubicBezTo>
                      <a:cubicBezTo>
                        <a:pt x="21" y="84"/>
                        <a:pt x="21" y="84"/>
                        <a:pt x="21" y="84"/>
                      </a:cubicBezTo>
                      <a:cubicBezTo>
                        <a:pt x="20" y="85"/>
                        <a:pt x="20" y="85"/>
                        <a:pt x="20" y="85"/>
                      </a:cubicBezTo>
                      <a:cubicBezTo>
                        <a:pt x="20" y="86"/>
                        <a:pt x="20" y="86"/>
                        <a:pt x="20" y="86"/>
                      </a:cubicBezTo>
                      <a:cubicBezTo>
                        <a:pt x="20" y="86"/>
                        <a:pt x="20" y="86"/>
                        <a:pt x="20" y="86"/>
                      </a:cubicBezTo>
                      <a:cubicBezTo>
                        <a:pt x="20" y="87"/>
                        <a:pt x="20" y="87"/>
                        <a:pt x="20" y="87"/>
                      </a:cubicBezTo>
                      <a:cubicBezTo>
                        <a:pt x="21" y="88"/>
                        <a:pt x="21" y="88"/>
                        <a:pt x="21" y="88"/>
                      </a:cubicBezTo>
                      <a:cubicBezTo>
                        <a:pt x="21" y="88"/>
                        <a:pt x="21" y="88"/>
                        <a:pt x="21" y="88"/>
                      </a:cubicBezTo>
                      <a:cubicBezTo>
                        <a:pt x="21" y="88"/>
                        <a:pt x="21" y="88"/>
                        <a:pt x="21" y="88"/>
                      </a:cubicBezTo>
                      <a:cubicBezTo>
                        <a:pt x="21" y="88"/>
                        <a:pt x="21" y="88"/>
                        <a:pt x="21" y="88"/>
                      </a:cubicBezTo>
                      <a:cubicBezTo>
                        <a:pt x="22" y="89"/>
                        <a:pt x="22" y="89"/>
                        <a:pt x="22" y="89"/>
                      </a:cubicBezTo>
                      <a:cubicBezTo>
                        <a:pt x="22" y="89"/>
                        <a:pt x="22" y="89"/>
                        <a:pt x="22" y="89"/>
                      </a:cubicBezTo>
                      <a:cubicBezTo>
                        <a:pt x="22" y="89"/>
                        <a:pt x="22" y="89"/>
                        <a:pt x="22" y="89"/>
                      </a:cubicBezTo>
                      <a:cubicBezTo>
                        <a:pt x="23" y="90"/>
                        <a:pt x="23" y="90"/>
                        <a:pt x="23" y="90"/>
                      </a:cubicBezTo>
                      <a:cubicBezTo>
                        <a:pt x="23" y="90"/>
                        <a:pt x="23" y="90"/>
                        <a:pt x="23" y="90"/>
                      </a:cubicBezTo>
                      <a:cubicBezTo>
                        <a:pt x="23" y="90"/>
                        <a:pt x="23" y="90"/>
                        <a:pt x="23" y="90"/>
                      </a:cubicBezTo>
                      <a:cubicBezTo>
                        <a:pt x="24" y="90"/>
                        <a:pt x="24" y="90"/>
                        <a:pt x="24" y="90"/>
                      </a:cubicBezTo>
                      <a:cubicBezTo>
                        <a:pt x="24" y="91"/>
                        <a:pt x="24" y="91"/>
                        <a:pt x="24" y="91"/>
                      </a:cubicBezTo>
                      <a:cubicBezTo>
                        <a:pt x="24" y="91"/>
                        <a:pt x="24" y="91"/>
                        <a:pt x="24" y="91"/>
                      </a:cubicBezTo>
                      <a:cubicBezTo>
                        <a:pt x="25" y="92"/>
                        <a:pt x="25" y="92"/>
                        <a:pt x="25" y="92"/>
                      </a:cubicBezTo>
                      <a:cubicBezTo>
                        <a:pt x="25" y="92"/>
                        <a:pt x="25" y="92"/>
                        <a:pt x="25" y="92"/>
                      </a:cubicBezTo>
                      <a:cubicBezTo>
                        <a:pt x="26" y="92"/>
                        <a:pt x="26" y="92"/>
                        <a:pt x="26" y="92"/>
                      </a:cubicBezTo>
                      <a:cubicBezTo>
                        <a:pt x="27" y="92"/>
                        <a:pt x="27" y="92"/>
                        <a:pt x="27" y="92"/>
                      </a:cubicBezTo>
                      <a:cubicBezTo>
                        <a:pt x="27" y="92"/>
                        <a:pt x="27" y="92"/>
                        <a:pt x="27" y="92"/>
                      </a:cubicBezTo>
                      <a:cubicBezTo>
                        <a:pt x="27" y="92"/>
                        <a:pt x="28" y="92"/>
                        <a:pt x="28" y="93"/>
                      </a:cubicBezTo>
                      <a:cubicBezTo>
                        <a:pt x="28" y="93"/>
                        <a:pt x="28" y="93"/>
                        <a:pt x="28" y="93"/>
                      </a:cubicBezTo>
                      <a:cubicBezTo>
                        <a:pt x="29" y="94"/>
                        <a:pt x="29" y="94"/>
                        <a:pt x="29" y="94"/>
                      </a:cubicBezTo>
                      <a:cubicBezTo>
                        <a:pt x="30" y="94"/>
                        <a:pt x="30" y="94"/>
                        <a:pt x="30" y="94"/>
                      </a:cubicBezTo>
                      <a:cubicBezTo>
                        <a:pt x="31" y="94"/>
                        <a:pt x="31" y="94"/>
                        <a:pt x="31" y="94"/>
                      </a:cubicBezTo>
                      <a:cubicBezTo>
                        <a:pt x="31" y="94"/>
                        <a:pt x="31" y="94"/>
                        <a:pt x="31" y="94"/>
                      </a:cubicBezTo>
                      <a:cubicBezTo>
                        <a:pt x="32" y="95"/>
                        <a:pt x="32" y="95"/>
                        <a:pt x="32" y="95"/>
                      </a:cubicBezTo>
                      <a:cubicBezTo>
                        <a:pt x="32" y="96"/>
                        <a:pt x="32" y="96"/>
                        <a:pt x="32" y="96"/>
                      </a:cubicBezTo>
                      <a:cubicBezTo>
                        <a:pt x="33" y="96"/>
                        <a:pt x="33" y="96"/>
                        <a:pt x="33" y="96"/>
                      </a:cubicBezTo>
                      <a:cubicBezTo>
                        <a:pt x="34" y="97"/>
                        <a:pt x="34" y="97"/>
                        <a:pt x="34" y="97"/>
                      </a:cubicBezTo>
                      <a:cubicBezTo>
                        <a:pt x="35" y="97"/>
                        <a:pt x="35" y="97"/>
                        <a:pt x="35" y="97"/>
                      </a:cubicBezTo>
                      <a:cubicBezTo>
                        <a:pt x="34" y="98"/>
                        <a:pt x="34" y="98"/>
                        <a:pt x="34" y="98"/>
                      </a:cubicBezTo>
                      <a:cubicBezTo>
                        <a:pt x="35" y="98"/>
                        <a:pt x="35" y="98"/>
                        <a:pt x="35" y="98"/>
                      </a:cubicBezTo>
                      <a:cubicBezTo>
                        <a:pt x="35" y="98"/>
                        <a:pt x="35" y="98"/>
                        <a:pt x="35" y="98"/>
                      </a:cubicBezTo>
                      <a:cubicBezTo>
                        <a:pt x="35" y="99"/>
                        <a:pt x="35" y="99"/>
                        <a:pt x="35" y="99"/>
                      </a:cubicBezTo>
                      <a:cubicBezTo>
                        <a:pt x="35" y="99"/>
                        <a:pt x="35" y="99"/>
                        <a:pt x="35" y="99"/>
                      </a:cubicBezTo>
                      <a:cubicBezTo>
                        <a:pt x="35" y="99"/>
                        <a:pt x="35" y="99"/>
                        <a:pt x="35" y="99"/>
                      </a:cubicBezTo>
                      <a:cubicBezTo>
                        <a:pt x="35" y="100"/>
                        <a:pt x="35" y="100"/>
                        <a:pt x="35" y="100"/>
                      </a:cubicBezTo>
                      <a:cubicBezTo>
                        <a:pt x="35" y="100"/>
                        <a:pt x="35" y="100"/>
                        <a:pt x="35" y="100"/>
                      </a:cubicBezTo>
                      <a:cubicBezTo>
                        <a:pt x="35" y="101"/>
                        <a:pt x="35" y="101"/>
                        <a:pt x="35" y="101"/>
                      </a:cubicBezTo>
                      <a:cubicBezTo>
                        <a:pt x="36" y="101"/>
                        <a:pt x="36" y="101"/>
                        <a:pt x="36" y="101"/>
                      </a:cubicBezTo>
                      <a:cubicBezTo>
                        <a:pt x="36" y="102"/>
                        <a:pt x="36" y="102"/>
                        <a:pt x="36" y="102"/>
                      </a:cubicBezTo>
                      <a:cubicBezTo>
                        <a:pt x="36" y="103"/>
                        <a:pt x="36" y="103"/>
                        <a:pt x="36" y="103"/>
                      </a:cubicBezTo>
                      <a:cubicBezTo>
                        <a:pt x="36" y="103"/>
                        <a:pt x="36" y="103"/>
                        <a:pt x="36" y="103"/>
                      </a:cubicBezTo>
                      <a:cubicBezTo>
                        <a:pt x="36" y="104"/>
                        <a:pt x="36" y="104"/>
                        <a:pt x="36" y="104"/>
                      </a:cubicBezTo>
                      <a:cubicBezTo>
                        <a:pt x="35" y="105"/>
                        <a:pt x="35" y="105"/>
                        <a:pt x="35" y="105"/>
                      </a:cubicBezTo>
                      <a:cubicBezTo>
                        <a:pt x="35" y="105"/>
                        <a:pt x="35" y="105"/>
                        <a:pt x="35" y="105"/>
                      </a:cubicBezTo>
                      <a:cubicBezTo>
                        <a:pt x="35" y="105"/>
                        <a:pt x="35" y="105"/>
                        <a:pt x="35" y="105"/>
                      </a:cubicBezTo>
                      <a:cubicBezTo>
                        <a:pt x="36" y="105"/>
                        <a:pt x="36" y="105"/>
                        <a:pt x="36" y="105"/>
                      </a:cubicBezTo>
                      <a:cubicBezTo>
                        <a:pt x="36" y="105"/>
                        <a:pt x="36" y="105"/>
                        <a:pt x="36" y="105"/>
                      </a:cubicBezTo>
                      <a:cubicBezTo>
                        <a:pt x="36" y="106"/>
                        <a:pt x="36" y="106"/>
                        <a:pt x="36" y="106"/>
                      </a:cubicBezTo>
                      <a:cubicBezTo>
                        <a:pt x="36" y="106"/>
                        <a:pt x="36" y="106"/>
                        <a:pt x="36" y="106"/>
                      </a:cubicBezTo>
                      <a:cubicBezTo>
                        <a:pt x="36" y="106"/>
                        <a:pt x="36" y="106"/>
                        <a:pt x="36" y="106"/>
                      </a:cubicBezTo>
                      <a:cubicBezTo>
                        <a:pt x="36" y="107"/>
                        <a:pt x="36" y="107"/>
                        <a:pt x="36" y="107"/>
                      </a:cubicBezTo>
                      <a:cubicBezTo>
                        <a:pt x="37" y="107"/>
                        <a:pt x="37" y="107"/>
                        <a:pt x="37" y="107"/>
                      </a:cubicBezTo>
                      <a:cubicBezTo>
                        <a:pt x="37" y="108"/>
                        <a:pt x="37" y="108"/>
                        <a:pt x="37" y="108"/>
                      </a:cubicBezTo>
                      <a:cubicBezTo>
                        <a:pt x="38" y="109"/>
                        <a:pt x="38" y="109"/>
                        <a:pt x="38" y="109"/>
                      </a:cubicBezTo>
                      <a:cubicBezTo>
                        <a:pt x="38" y="109"/>
                        <a:pt x="38" y="109"/>
                        <a:pt x="38" y="109"/>
                      </a:cubicBezTo>
                      <a:cubicBezTo>
                        <a:pt x="38" y="109"/>
                        <a:pt x="38" y="109"/>
                        <a:pt x="38" y="109"/>
                      </a:cubicBezTo>
                      <a:cubicBezTo>
                        <a:pt x="39" y="110"/>
                        <a:pt x="39" y="110"/>
                        <a:pt x="39" y="110"/>
                      </a:cubicBezTo>
                      <a:cubicBezTo>
                        <a:pt x="40" y="110"/>
                        <a:pt x="40" y="110"/>
                        <a:pt x="40" y="110"/>
                      </a:cubicBezTo>
                      <a:cubicBezTo>
                        <a:pt x="40" y="110"/>
                        <a:pt x="40" y="110"/>
                        <a:pt x="40" y="110"/>
                      </a:cubicBezTo>
                      <a:cubicBezTo>
                        <a:pt x="40" y="110"/>
                        <a:pt x="40" y="110"/>
                        <a:pt x="40" y="110"/>
                      </a:cubicBezTo>
                      <a:cubicBezTo>
                        <a:pt x="40" y="110"/>
                        <a:pt x="40" y="110"/>
                        <a:pt x="40" y="110"/>
                      </a:cubicBezTo>
                      <a:cubicBezTo>
                        <a:pt x="40" y="109"/>
                        <a:pt x="40" y="109"/>
                        <a:pt x="40" y="109"/>
                      </a:cubicBezTo>
                      <a:cubicBezTo>
                        <a:pt x="39" y="109"/>
                        <a:pt x="39" y="109"/>
                        <a:pt x="39" y="109"/>
                      </a:cubicBezTo>
                      <a:cubicBezTo>
                        <a:pt x="39" y="109"/>
                        <a:pt x="39" y="109"/>
                        <a:pt x="39" y="109"/>
                      </a:cubicBezTo>
                      <a:cubicBezTo>
                        <a:pt x="39" y="109"/>
                        <a:pt x="39" y="109"/>
                        <a:pt x="39" y="109"/>
                      </a:cubicBezTo>
                      <a:cubicBezTo>
                        <a:pt x="39" y="109"/>
                        <a:pt x="39" y="109"/>
                        <a:pt x="39" y="109"/>
                      </a:cubicBezTo>
                      <a:cubicBezTo>
                        <a:pt x="39" y="109"/>
                        <a:pt x="39" y="109"/>
                        <a:pt x="39" y="109"/>
                      </a:cubicBezTo>
                      <a:cubicBezTo>
                        <a:pt x="40" y="108"/>
                        <a:pt x="40" y="108"/>
                        <a:pt x="40" y="108"/>
                      </a:cubicBezTo>
                      <a:cubicBezTo>
                        <a:pt x="40" y="109"/>
                        <a:pt x="40" y="109"/>
                        <a:pt x="40" y="109"/>
                      </a:cubicBezTo>
                      <a:cubicBezTo>
                        <a:pt x="40" y="109"/>
                        <a:pt x="40" y="109"/>
                        <a:pt x="40" y="109"/>
                      </a:cubicBezTo>
                      <a:cubicBezTo>
                        <a:pt x="40" y="109"/>
                        <a:pt x="40" y="109"/>
                        <a:pt x="40" y="109"/>
                      </a:cubicBezTo>
                      <a:cubicBezTo>
                        <a:pt x="40" y="109"/>
                        <a:pt x="40" y="109"/>
                        <a:pt x="40" y="109"/>
                      </a:cubicBezTo>
                      <a:cubicBezTo>
                        <a:pt x="41" y="109"/>
                        <a:pt x="41" y="109"/>
                        <a:pt x="41" y="109"/>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2" y="110"/>
                        <a:pt x="42" y="110"/>
                        <a:pt x="42" y="110"/>
                      </a:cubicBezTo>
                      <a:cubicBezTo>
                        <a:pt x="42" y="110"/>
                        <a:pt x="42" y="110"/>
                        <a:pt x="42" y="110"/>
                      </a:cubicBezTo>
                      <a:cubicBezTo>
                        <a:pt x="42" y="110"/>
                        <a:pt x="42" y="110"/>
                        <a:pt x="42" y="110"/>
                      </a:cubicBezTo>
                      <a:cubicBezTo>
                        <a:pt x="42" y="110"/>
                        <a:pt x="42" y="110"/>
                        <a:pt x="42" y="110"/>
                      </a:cubicBezTo>
                      <a:cubicBezTo>
                        <a:pt x="41" y="109"/>
                        <a:pt x="41" y="109"/>
                        <a:pt x="41" y="109"/>
                      </a:cubicBezTo>
                      <a:cubicBezTo>
                        <a:pt x="41" y="109"/>
                        <a:pt x="41" y="109"/>
                        <a:pt x="41" y="109"/>
                      </a:cubicBezTo>
                      <a:cubicBezTo>
                        <a:pt x="41" y="108"/>
                        <a:pt x="41" y="108"/>
                        <a:pt x="41" y="108"/>
                      </a:cubicBezTo>
                      <a:cubicBezTo>
                        <a:pt x="42" y="107"/>
                        <a:pt x="42" y="107"/>
                        <a:pt x="42" y="107"/>
                      </a:cubicBezTo>
                      <a:cubicBezTo>
                        <a:pt x="42" y="106"/>
                        <a:pt x="42" y="106"/>
                        <a:pt x="42" y="106"/>
                      </a:cubicBezTo>
                      <a:cubicBezTo>
                        <a:pt x="42" y="106"/>
                        <a:pt x="42" y="106"/>
                        <a:pt x="42" y="106"/>
                      </a:cubicBezTo>
                      <a:cubicBezTo>
                        <a:pt x="43" y="106"/>
                        <a:pt x="43" y="106"/>
                        <a:pt x="43" y="106"/>
                      </a:cubicBezTo>
                      <a:cubicBezTo>
                        <a:pt x="44" y="105"/>
                        <a:pt x="44" y="105"/>
                        <a:pt x="44" y="105"/>
                      </a:cubicBezTo>
                      <a:cubicBezTo>
                        <a:pt x="44" y="105"/>
                        <a:pt x="44" y="105"/>
                        <a:pt x="44" y="105"/>
                      </a:cubicBezTo>
                      <a:cubicBezTo>
                        <a:pt x="45" y="105"/>
                        <a:pt x="45" y="105"/>
                        <a:pt x="45" y="105"/>
                      </a:cubicBezTo>
                      <a:cubicBezTo>
                        <a:pt x="49" y="107"/>
                        <a:pt x="49" y="107"/>
                        <a:pt x="49" y="107"/>
                      </a:cubicBezTo>
                      <a:cubicBezTo>
                        <a:pt x="51" y="108"/>
                        <a:pt x="51" y="108"/>
                        <a:pt x="51" y="108"/>
                      </a:cubicBezTo>
                      <a:cubicBezTo>
                        <a:pt x="51" y="108"/>
                        <a:pt x="51" y="108"/>
                        <a:pt x="51" y="108"/>
                      </a:cubicBezTo>
                      <a:cubicBezTo>
                        <a:pt x="52" y="107"/>
                        <a:pt x="52" y="107"/>
                        <a:pt x="52" y="107"/>
                      </a:cubicBezTo>
                      <a:cubicBezTo>
                        <a:pt x="52" y="107"/>
                        <a:pt x="52" y="107"/>
                        <a:pt x="52" y="107"/>
                      </a:cubicBezTo>
                      <a:cubicBezTo>
                        <a:pt x="53" y="106"/>
                        <a:pt x="53" y="106"/>
                        <a:pt x="53" y="106"/>
                      </a:cubicBezTo>
                      <a:cubicBezTo>
                        <a:pt x="52" y="106"/>
                        <a:pt x="52" y="106"/>
                        <a:pt x="52" y="106"/>
                      </a:cubicBezTo>
                      <a:cubicBezTo>
                        <a:pt x="52" y="105"/>
                        <a:pt x="52" y="105"/>
                        <a:pt x="52" y="105"/>
                      </a:cubicBezTo>
                      <a:cubicBezTo>
                        <a:pt x="52" y="104"/>
                        <a:pt x="52" y="104"/>
                        <a:pt x="52" y="104"/>
                      </a:cubicBezTo>
                      <a:cubicBezTo>
                        <a:pt x="51" y="104"/>
                        <a:pt x="51" y="104"/>
                        <a:pt x="51" y="104"/>
                      </a:cubicBezTo>
                      <a:cubicBezTo>
                        <a:pt x="51" y="103"/>
                        <a:pt x="51" y="103"/>
                        <a:pt x="51" y="103"/>
                      </a:cubicBezTo>
                      <a:cubicBezTo>
                        <a:pt x="51" y="102"/>
                        <a:pt x="51" y="102"/>
                        <a:pt x="51" y="102"/>
                      </a:cubicBezTo>
                      <a:cubicBezTo>
                        <a:pt x="51" y="101"/>
                        <a:pt x="51" y="101"/>
                        <a:pt x="51" y="101"/>
                      </a:cubicBezTo>
                      <a:cubicBezTo>
                        <a:pt x="51" y="101"/>
                        <a:pt x="51" y="101"/>
                        <a:pt x="51" y="101"/>
                      </a:cubicBezTo>
                      <a:cubicBezTo>
                        <a:pt x="52" y="101"/>
                        <a:pt x="52" y="101"/>
                        <a:pt x="52" y="101"/>
                      </a:cubicBezTo>
                      <a:cubicBezTo>
                        <a:pt x="52" y="101"/>
                        <a:pt x="52" y="101"/>
                        <a:pt x="52" y="101"/>
                      </a:cubicBezTo>
                      <a:cubicBezTo>
                        <a:pt x="52" y="101"/>
                        <a:pt x="52" y="101"/>
                        <a:pt x="52" y="101"/>
                      </a:cubicBezTo>
                      <a:cubicBezTo>
                        <a:pt x="53" y="101"/>
                        <a:pt x="53" y="101"/>
                        <a:pt x="53" y="101"/>
                      </a:cubicBezTo>
                      <a:cubicBezTo>
                        <a:pt x="53" y="100"/>
                        <a:pt x="53" y="100"/>
                        <a:pt x="53" y="100"/>
                      </a:cubicBezTo>
                      <a:cubicBezTo>
                        <a:pt x="54" y="100"/>
                        <a:pt x="54" y="100"/>
                        <a:pt x="54" y="100"/>
                      </a:cubicBezTo>
                      <a:cubicBezTo>
                        <a:pt x="57" y="99"/>
                        <a:pt x="57" y="99"/>
                        <a:pt x="57" y="99"/>
                      </a:cubicBezTo>
                      <a:cubicBezTo>
                        <a:pt x="57" y="99"/>
                        <a:pt x="57" y="99"/>
                        <a:pt x="57" y="99"/>
                      </a:cubicBezTo>
                      <a:cubicBezTo>
                        <a:pt x="57" y="98"/>
                        <a:pt x="57" y="98"/>
                        <a:pt x="57" y="98"/>
                      </a:cubicBezTo>
                      <a:cubicBezTo>
                        <a:pt x="57" y="97"/>
                        <a:pt x="57" y="97"/>
                        <a:pt x="57" y="97"/>
                      </a:cubicBezTo>
                      <a:cubicBezTo>
                        <a:pt x="56" y="97"/>
                        <a:pt x="56" y="97"/>
                        <a:pt x="56" y="97"/>
                      </a:cubicBezTo>
                      <a:cubicBezTo>
                        <a:pt x="56" y="97"/>
                        <a:pt x="56" y="97"/>
                        <a:pt x="56" y="97"/>
                      </a:cubicBezTo>
                      <a:cubicBezTo>
                        <a:pt x="56" y="96"/>
                        <a:pt x="56" y="96"/>
                        <a:pt x="56" y="96"/>
                      </a:cubicBezTo>
                      <a:cubicBezTo>
                        <a:pt x="56" y="96"/>
                        <a:pt x="56" y="96"/>
                        <a:pt x="56" y="96"/>
                      </a:cubicBezTo>
                      <a:cubicBezTo>
                        <a:pt x="56" y="95"/>
                        <a:pt x="56" y="95"/>
                        <a:pt x="56" y="95"/>
                      </a:cubicBezTo>
                      <a:cubicBezTo>
                        <a:pt x="56" y="95"/>
                        <a:pt x="56" y="95"/>
                        <a:pt x="56" y="95"/>
                      </a:cubicBezTo>
                      <a:cubicBezTo>
                        <a:pt x="56" y="95"/>
                        <a:pt x="56" y="95"/>
                        <a:pt x="56" y="95"/>
                      </a:cubicBezTo>
                      <a:cubicBezTo>
                        <a:pt x="57" y="94"/>
                        <a:pt x="57" y="94"/>
                        <a:pt x="57" y="94"/>
                      </a:cubicBezTo>
                      <a:cubicBezTo>
                        <a:pt x="57" y="94"/>
                        <a:pt x="57" y="94"/>
                        <a:pt x="57" y="94"/>
                      </a:cubicBezTo>
                      <a:cubicBezTo>
                        <a:pt x="57" y="93"/>
                        <a:pt x="57" y="93"/>
                        <a:pt x="57" y="93"/>
                      </a:cubicBezTo>
                      <a:cubicBezTo>
                        <a:pt x="57" y="93"/>
                        <a:pt x="57" y="93"/>
                        <a:pt x="57" y="93"/>
                      </a:cubicBezTo>
                      <a:cubicBezTo>
                        <a:pt x="57" y="92"/>
                        <a:pt x="57" y="92"/>
                        <a:pt x="57" y="92"/>
                      </a:cubicBezTo>
                      <a:cubicBezTo>
                        <a:pt x="57" y="92"/>
                        <a:pt x="57" y="92"/>
                        <a:pt x="57"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7" y="92"/>
                        <a:pt x="57" y="92"/>
                        <a:pt x="57" y="92"/>
                      </a:cubicBezTo>
                      <a:cubicBezTo>
                        <a:pt x="57" y="92"/>
                        <a:pt x="57" y="92"/>
                        <a:pt x="57" y="92"/>
                      </a:cubicBezTo>
                      <a:cubicBezTo>
                        <a:pt x="57" y="92"/>
                        <a:pt x="57" y="92"/>
                        <a:pt x="57" y="92"/>
                      </a:cubicBezTo>
                      <a:cubicBezTo>
                        <a:pt x="57" y="92"/>
                        <a:pt x="57" y="92"/>
                        <a:pt x="57" y="92"/>
                      </a:cubicBezTo>
                      <a:cubicBezTo>
                        <a:pt x="56" y="91"/>
                        <a:pt x="56" y="91"/>
                        <a:pt x="56" y="91"/>
                      </a:cubicBezTo>
                      <a:cubicBezTo>
                        <a:pt x="56" y="91"/>
                        <a:pt x="56" y="91"/>
                        <a:pt x="56" y="91"/>
                      </a:cubicBezTo>
                      <a:cubicBezTo>
                        <a:pt x="57" y="91"/>
                        <a:pt x="57" y="91"/>
                        <a:pt x="57" y="91"/>
                      </a:cubicBezTo>
                      <a:cubicBezTo>
                        <a:pt x="57" y="91"/>
                        <a:pt x="57" y="91"/>
                        <a:pt x="57" y="91"/>
                      </a:cubicBezTo>
                      <a:cubicBezTo>
                        <a:pt x="57" y="91"/>
                        <a:pt x="57" y="91"/>
                        <a:pt x="57" y="91"/>
                      </a:cubicBezTo>
                      <a:cubicBezTo>
                        <a:pt x="57" y="91"/>
                        <a:pt x="57" y="91"/>
                        <a:pt x="57" y="91"/>
                      </a:cubicBezTo>
                      <a:cubicBezTo>
                        <a:pt x="57" y="90"/>
                        <a:pt x="57" y="90"/>
                        <a:pt x="57" y="90"/>
                      </a:cubicBezTo>
                      <a:cubicBezTo>
                        <a:pt x="57" y="90"/>
                        <a:pt x="57" y="90"/>
                        <a:pt x="57" y="90"/>
                      </a:cubicBezTo>
                      <a:cubicBezTo>
                        <a:pt x="57" y="90"/>
                        <a:pt x="57" y="90"/>
                        <a:pt x="57" y="90"/>
                      </a:cubicBezTo>
                      <a:cubicBezTo>
                        <a:pt x="57" y="89"/>
                        <a:pt x="57" y="89"/>
                        <a:pt x="57" y="89"/>
                      </a:cubicBezTo>
                      <a:cubicBezTo>
                        <a:pt x="57" y="89"/>
                        <a:pt x="57" y="89"/>
                        <a:pt x="57" y="89"/>
                      </a:cubicBezTo>
                      <a:cubicBezTo>
                        <a:pt x="57" y="89"/>
                        <a:pt x="57" y="89"/>
                        <a:pt x="57" y="89"/>
                      </a:cubicBezTo>
                      <a:cubicBezTo>
                        <a:pt x="57" y="89"/>
                        <a:pt x="57" y="89"/>
                        <a:pt x="57" y="89"/>
                      </a:cubicBezTo>
                      <a:cubicBezTo>
                        <a:pt x="57" y="89"/>
                        <a:pt x="57" y="89"/>
                        <a:pt x="57" y="89"/>
                      </a:cubicBezTo>
                      <a:cubicBezTo>
                        <a:pt x="57" y="88"/>
                        <a:pt x="57" y="88"/>
                        <a:pt x="57" y="88"/>
                      </a:cubicBezTo>
                      <a:cubicBezTo>
                        <a:pt x="57" y="88"/>
                        <a:pt x="57" y="88"/>
                        <a:pt x="57" y="88"/>
                      </a:cubicBezTo>
                      <a:cubicBezTo>
                        <a:pt x="57" y="88"/>
                        <a:pt x="57" y="88"/>
                        <a:pt x="57" y="88"/>
                      </a:cubicBezTo>
                      <a:cubicBezTo>
                        <a:pt x="57" y="88"/>
                        <a:pt x="57" y="88"/>
                        <a:pt x="57" y="88"/>
                      </a:cubicBezTo>
                      <a:cubicBezTo>
                        <a:pt x="57" y="87"/>
                        <a:pt x="57" y="87"/>
                        <a:pt x="57" y="87"/>
                      </a:cubicBezTo>
                      <a:cubicBezTo>
                        <a:pt x="57" y="87"/>
                        <a:pt x="57" y="87"/>
                        <a:pt x="57" y="87"/>
                      </a:cubicBezTo>
                      <a:cubicBezTo>
                        <a:pt x="58" y="87"/>
                        <a:pt x="58" y="87"/>
                        <a:pt x="58" y="87"/>
                      </a:cubicBezTo>
                      <a:cubicBezTo>
                        <a:pt x="58" y="87"/>
                        <a:pt x="58" y="87"/>
                        <a:pt x="58" y="87"/>
                      </a:cubicBezTo>
                      <a:cubicBezTo>
                        <a:pt x="58" y="87"/>
                        <a:pt x="58" y="87"/>
                        <a:pt x="58" y="87"/>
                      </a:cubicBezTo>
                      <a:cubicBezTo>
                        <a:pt x="57" y="87"/>
                        <a:pt x="57" y="87"/>
                        <a:pt x="57" y="87"/>
                      </a:cubicBezTo>
                      <a:cubicBezTo>
                        <a:pt x="57" y="87"/>
                        <a:pt x="57" y="87"/>
                        <a:pt x="57" y="87"/>
                      </a:cubicBezTo>
                      <a:cubicBezTo>
                        <a:pt x="57" y="86"/>
                        <a:pt x="57" y="86"/>
                        <a:pt x="57" y="86"/>
                      </a:cubicBezTo>
                      <a:cubicBezTo>
                        <a:pt x="57" y="86"/>
                        <a:pt x="57" y="86"/>
                        <a:pt x="57" y="86"/>
                      </a:cubicBezTo>
                      <a:cubicBezTo>
                        <a:pt x="58" y="86"/>
                        <a:pt x="58" y="86"/>
                        <a:pt x="58" y="86"/>
                      </a:cubicBezTo>
                      <a:cubicBezTo>
                        <a:pt x="58" y="86"/>
                        <a:pt x="58" y="86"/>
                        <a:pt x="58" y="86"/>
                      </a:cubicBezTo>
                      <a:cubicBezTo>
                        <a:pt x="58" y="86"/>
                        <a:pt x="58" y="86"/>
                        <a:pt x="58" y="86"/>
                      </a:cubicBezTo>
                      <a:cubicBezTo>
                        <a:pt x="58" y="85"/>
                        <a:pt x="58" y="85"/>
                        <a:pt x="58" y="85"/>
                      </a:cubicBezTo>
                      <a:cubicBezTo>
                        <a:pt x="58" y="85"/>
                        <a:pt x="58" y="85"/>
                        <a:pt x="58" y="85"/>
                      </a:cubicBezTo>
                      <a:cubicBezTo>
                        <a:pt x="58" y="85"/>
                        <a:pt x="58" y="85"/>
                        <a:pt x="58" y="85"/>
                      </a:cubicBezTo>
                      <a:cubicBezTo>
                        <a:pt x="57" y="85"/>
                        <a:pt x="57" y="85"/>
                        <a:pt x="57" y="85"/>
                      </a:cubicBezTo>
                      <a:cubicBezTo>
                        <a:pt x="57" y="85"/>
                        <a:pt x="57" y="85"/>
                        <a:pt x="57" y="85"/>
                      </a:cubicBezTo>
                      <a:cubicBezTo>
                        <a:pt x="57" y="85"/>
                        <a:pt x="57" y="85"/>
                        <a:pt x="57" y="85"/>
                      </a:cubicBezTo>
                      <a:cubicBezTo>
                        <a:pt x="57" y="85"/>
                        <a:pt x="57" y="85"/>
                        <a:pt x="57" y="85"/>
                      </a:cubicBezTo>
                      <a:cubicBezTo>
                        <a:pt x="57" y="84"/>
                        <a:pt x="57" y="84"/>
                        <a:pt x="57" y="84"/>
                      </a:cubicBezTo>
                      <a:cubicBezTo>
                        <a:pt x="57" y="84"/>
                        <a:pt x="57" y="84"/>
                        <a:pt x="57" y="84"/>
                      </a:cubicBezTo>
                      <a:cubicBezTo>
                        <a:pt x="57" y="84"/>
                        <a:pt x="57" y="84"/>
                        <a:pt x="57" y="84"/>
                      </a:cubicBezTo>
                      <a:cubicBezTo>
                        <a:pt x="57" y="84"/>
                        <a:pt x="57" y="84"/>
                        <a:pt x="57" y="84"/>
                      </a:cubicBezTo>
                      <a:cubicBezTo>
                        <a:pt x="57" y="84"/>
                        <a:pt x="57" y="84"/>
                        <a:pt x="57" y="84"/>
                      </a:cubicBezTo>
                      <a:cubicBezTo>
                        <a:pt x="57" y="83"/>
                        <a:pt x="57" y="83"/>
                        <a:pt x="57"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2"/>
                        <a:pt x="58" y="82"/>
                        <a:pt x="58" y="82"/>
                      </a:cubicBezTo>
                      <a:cubicBezTo>
                        <a:pt x="59" y="82"/>
                        <a:pt x="59" y="82"/>
                        <a:pt x="59" y="82"/>
                      </a:cubicBezTo>
                      <a:cubicBezTo>
                        <a:pt x="59" y="82"/>
                        <a:pt x="59" y="82"/>
                        <a:pt x="59" y="82"/>
                      </a:cubicBezTo>
                      <a:cubicBezTo>
                        <a:pt x="59" y="82"/>
                        <a:pt x="59" y="82"/>
                        <a:pt x="59" y="82"/>
                      </a:cubicBezTo>
                      <a:cubicBezTo>
                        <a:pt x="59" y="82"/>
                        <a:pt x="59" y="82"/>
                        <a:pt x="59" y="82"/>
                      </a:cubicBezTo>
                      <a:cubicBezTo>
                        <a:pt x="59" y="83"/>
                        <a:pt x="59" y="83"/>
                        <a:pt x="59" y="83"/>
                      </a:cubicBezTo>
                      <a:cubicBezTo>
                        <a:pt x="59" y="83"/>
                        <a:pt x="59" y="83"/>
                        <a:pt x="59" y="83"/>
                      </a:cubicBezTo>
                      <a:cubicBezTo>
                        <a:pt x="59" y="83"/>
                        <a:pt x="59" y="83"/>
                        <a:pt x="59" y="83"/>
                      </a:cubicBezTo>
                      <a:cubicBezTo>
                        <a:pt x="59" y="82"/>
                        <a:pt x="59" y="82"/>
                        <a:pt x="59" y="82"/>
                      </a:cubicBezTo>
                      <a:cubicBezTo>
                        <a:pt x="59" y="82"/>
                        <a:pt x="59" y="82"/>
                        <a:pt x="59" y="82"/>
                      </a:cubicBezTo>
                      <a:cubicBezTo>
                        <a:pt x="59" y="82"/>
                        <a:pt x="59" y="82"/>
                        <a:pt x="59" y="82"/>
                      </a:cubicBezTo>
                      <a:cubicBezTo>
                        <a:pt x="59" y="82"/>
                        <a:pt x="59" y="82"/>
                        <a:pt x="59" y="82"/>
                      </a:cubicBezTo>
                      <a:cubicBezTo>
                        <a:pt x="59" y="81"/>
                        <a:pt x="59" y="81"/>
                        <a:pt x="59" y="81"/>
                      </a:cubicBezTo>
                      <a:cubicBezTo>
                        <a:pt x="59" y="81"/>
                        <a:pt x="59" y="81"/>
                        <a:pt x="59" y="81"/>
                      </a:cubicBezTo>
                      <a:cubicBezTo>
                        <a:pt x="60" y="81"/>
                        <a:pt x="60" y="81"/>
                        <a:pt x="60" y="81"/>
                      </a:cubicBezTo>
                      <a:cubicBezTo>
                        <a:pt x="60" y="81"/>
                        <a:pt x="60" y="81"/>
                        <a:pt x="60" y="81"/>
                      </a:cubicBezTo>
                      <a:cubicBezTo>
                        <a:pt x="60" y="81"/>
                        <a:pt x="60" y="81"/>
                        <a:pt x="60" y="81"/>
                      </a:cubicBezTo>
                      <a:cubicBezTo>
                        <a:pt x="60" y="80"/>
                        <a:pt x="60" y="80"/>
                        <a:pt x="60" y="80"/>
                      </a:cubicBezTo>
                      <a:cubicBezTo>
                        <a:pt x="60" y="80"/>
                        <a:pt x="60" y="80"/>
                        <a:pt x="60" y="80"/>
                      </a:cubicBezTo>
                      <a:cubicBezTo>
                        <a:pt x="60" y="80"/>
                        <a:pt x="60" y="80"/>
                        <a:pt x="60" y="80"/>
                      </a:cubicBezTo>
                      <a:cubicBezTo>
                        <a:pt x="60" y="79"/>
                        <a:pt x="60" y="79"/>
                        <a:pt x="60" y="79"/>
                      </a:cubicBezTo>
                      <a:cubicBezTo>
                        <a:pt x="60" y="79"/>
                        <a:pt x="60" y="79"/>
                        <a:pt x="60" y="79"/>
                      </a:cubicBezTo>
                      <a:cubicBezTo>
                        <a:pt x="61" y="79"/>
                        <a:pt x="61" y="79"/>
                        <a:pt x="61" y="79"/>
                      </a:cubicBezTo>
                      <a:cubicBezTo>
                        <a:pt x="61" y="79"/>
                        <a:pt x="61" y="79"/>
                        <a:pt x="61" y="79"/>
                      </a:cubicBezTo>
                      <a:cubicBezTo>
                        <a:pt x="61" y="79"/>
                        <a:pt x="61" y="79"/>
                        <a:pt x="61" y="79"/>
                      </a:cubicBezTo>
                      <a:cubicBezTo>
                        <a:pt x="61" y="78"/>
                        <a:pt x="61" y="78"/>
                        <a:pt x="61" y="78"/>
                      </a:cubicBezTo>
                      <a:cubicBezTo>
                        <a:pt x="61" y="78"/>
                        <a:pt x="61" y="78"/>
                        <a:pt x="61" y="78"/>
                      </a:cubicBezTo>
                      <a:cubicBezTo>
                        <a:pt x="62" y="78"/>
                        <a:pt x="62" y="78"/>
                        <a:pt x="62" y="78"/>
                      </a:cubicBezTo>
                      <a:cubicBezTo>
                        <a:pt x="62" y="78"/>
                        <a:pt x="62" y="78"/>
                        <a:pt x="62" y="78"/>
                      </a:cubicBezTo>
                      <a:cubicBezTo>
                        <a:pt x="62" y="78"/>
                        <a:pt x="62" y="78"/>
                        <a:pt x="62" y="78"/>
                      </a:cubicBezTo>
                      <a:cubicBezTo>
                        <a:pt x="62" y="78"/>
                        <a:pt x="62" y="78"/>
                        <a:pt x="62" y="78"/>
                      </a:cubicBezTo>
                      <a:cubicBezTo>
                        <a:pt x="62" y="78"/>
                        <a:pt x="62" y="78"/>
                        <a:pt x="62" y="78"/>
                      </a:cubicBezTo>
                      <a:cubicBezTo>
                        <a:pt x="61" y="77"/>
                        <a:pt x="61" y="77"/>
                        <a:pt x="61" y="77"/>
                      </a:cubicBezTo>
                      <a:cubicBezTo>
                        <a:pt x="61" y="77"/>
                        <a:pt x="61" y="77"/>
                        <a:pt x="61" y="77"/>
                      </a:cubicBezTo>
                      <a:cubicBezTo>
                        <a:pt x="61" y="77"/>
                        <a:pt x="61" y="77"/>
                        <a:pt x="61" y="77"/>
                      </a:cubicBezTo>
                      <a:cubicBezTo>
                        <a:pt x="62" y="77"/>
                        <a:pt x="62" y="77"/>
                        <a:pt x="62" y="77"/>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5"/>
                        <a:pt x="62" y="75"/>
                        <a:pt x="62" y="75"/>
                      </a:cubicBezTo>
                      <a:cubicBezTo>
                        <a:pt x="62" y="75"/>
                        <a:pt x="62" y="75"/>
                        <a:pt x="62" y="75"/>
                      </a:cubicBezTo>
                      <a:cubicBezTo>
                        <a:pt x="62" y="75"/>
                        <a:pt x="62" y="75"/>
                        <a:pt x="62" y="75"/>
                      </a:cubicBezTo>
                      <a:cubicBezTo>
                        <a:pt x="63" y="75"/>
                        <a:pt x="63" y="75"/>
                        <a:pt x="63" y="75"/>
                      </a:cubicBezTo>
                      <a:cubicBezTo>
                        <a:pt x="63" y="75"/>
                        <a:pt x="63" y="75"/>
                        <a:pt x="63" y="75"/>
                      </a:cubicBezTo>
                      <a:cubicBezTo>
                        <a:pt x="63" y="75"/>
                        <a:pt x="63" y="75"/>
                        <a:pt x="63" y="75"/>
                      </a:cubicBezTo>
                      <a:cubicBezTo>
                        <a:pt x="63" y="74"/>
                        <a:pt x="63" y="74"/>
                        <a:pt x="63" y="74"/>
                      </a:cubicBezTo>
                      <a:cubicBezTo>
                        <a:pt x="63" y="73"/>
                        <a:pt x="63" y="73"/>
                        <a:pt x="63" y="73"/>
                      </a:cubicBezTo>
                      <a:lnTo>
                        <a:pt x="63" y="72"/>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6" name="Group 225">
                <a:extLst>
                  <a:ext uri="{FF2B5EF4-FFF2-40B4-BE49-F238E27FC236}">
                    <a16:creationId xmlns="" xmlns:a16="http://schemas.microsoft.com/office/drawing/2014/main" id="{7BE7D7F8-147E-4E1B-9D61-4F8AE580D08A}"/>
                  </a:ext>
                </a:extLst>
              </p:cNvPr>
              <p:cNvGrpSpPr>
                <a:grpSpLocks noChangeAspect="1"/>
              </p:cNvGrpSpPr>
              <p:nvPr/>
            </p:nvGrpSpPr>
            <p:grpSpPr>
              <a:xfrm>
                <a:off x="6247516" y="3354954"/>
                <a:ext cx="3284223" cy="2066626"/>
                <a:chOff x="4890006" y="3967058"/>
                <a:chExt cx="2616017" cy="1646151"/>
              </a:xfrm>
              <a:grpFill/>
            </p:grpSpPr>
            <p:sp>
              <p:nvSpPr>
                <p:cNvPr id="250" name="Freeform 332">
                  <a:extLst>
                    <a:ext uri="{FF2B5EF4-FFF2-40B4-BE49-F238E27FC236}">
                      <a16:creationId xmlns="" xmlns:a16="http://schemas.microsoft.com/office/drawing/2014/main" id="{5D429FAA-FB9A-43FB-9640-A1E5EBBC0356}"/>
                    </a:ext>
                  </a:extLst>
                </p:cNvPr>
                <p:cNvSpPr>
                  <a:spLocks/>
                </p:cNvSpPr>
                <p:nvPr/>
              </p:nvSpPr>
              <p:spPr bwMode="auto">
                <a:xfrm>
                  <a:off x="6871678" y="3967058"/>
                  <a:ext cx="366976" cy="361734"/>
                </a:xfrm>
                <a:custGeom>
                  <a:avLst/>
                  <a:gdLst>
                    <a:gd name="T0" fmla="*/ 69 w 70"/>
                    <a:gd name="T1" fmla="*/ 14 h 69"/>
                    <a:gd name="T2" fmla="*/ 68 w 70"/>
                    <a:gd name="T3" fmla="*/ 14 h 69"/>
                    <a:gd name="T4" fmla="*/ 67 w 70"/>
                    <a:gd name="T5" fmla="*/ 13 h 69"/>
                    <a:gd name="T6" fmla="*/ 61 w 70"/>
                    <a:gd name="T7" fmla="*/ 13 h 69"/>
                    <a:gd name="T8" fmla="*/ 59 w 70"/>
                    <a:gd name="T9" fmla="*/ 15 h 69"/>
                    <a:gd name="T10" fmla="*/ 55 w 70"/>
                    <a:gd name="T11" fmla="*/ 16 h 69"/>
                    <a:gd name="T12" fmla="*/ 54 w 70"/>
                    <a:gd name="T13" fmla="*/ 15 h 69"/>
                    <a:gd name="T14" fmla="*/ 54 w 70"/>
                    <a:gd name="T15" fmla="*/ 15 h 69"/>
                    <a:gd name="T16" fmla="*/ 53 w 70"/>
                    <a:gd name="T17" fmla="*/ 16 h 69"/>
                    <a:gd name="T18" fmla="*/ 51 w 70"/>
                    <a:gd name="T19" fmla="*/ 19 h 69"/>
                    <a:gd name="T20" fmla="*/ 49 w 70"/>
                    <a:gd name="T21" fmla="*/ 20 h 69"/>
                    <a:gd name="T22" fmla="*/ 46 w 70"/>
                    <a:gd name="T23" fmla="*/ 23 h 69"/>
                    <a:gd name="T24" fmla="*/ 24 w 70"/>
                    <a:gd name="T25" fmla="*/ 0 h 69"/>
                    <a:gd name="T26" fmla="*/ 24 w 70"/>
                    <a:gd name="T27" fmla="*/ 4 h 69"/>
                    <a:gd name="T28" fmla="*/ 24 w 70"/>
                    <a:gd name="T29" fmla="*/ 7 h 69"/>
                    <a:gd name="T30" fmla="*/ 23 w 70"/>
                    <a:gd name="T31" fmla="*/ 13 h 69"/>
                    <a:gd name="T32" fmla="*/ 23 w 70"/>
                    <a:gd name="T33" fmla="*/ 15 h 69"/>
                    <a:gd name="T34" fmla="*/ 22 w 70"/>
                    <a:gd name="T35" fmla="*/ 18 h 69"/>
                    <a:gd name="T36" fmla="*/ 19 w 70"/>
                    <a:gd name="T37" fmla="*/ 24 h 69"/>
                    <a:gd name="T38" fmla="*/ 15 w 70"/>
                    <a:gd name="T39" fmla="*/ 27 h 69"/>
                    <a:gd name="T40" fmla="*/ 12 w 70"/>
                    <a:gd name="T41" fmla="*/ 29 h 69"/>
                    <a:gd name="T42" fmla="*/ 10 w 70"/>
                    <a:gd name="T43" fmla="*/ 34 h 69"/>
                    <a:gd name="T44" fmla="*/ 11 w 70"/>
                    <a:gd name="T45" fmla="*/ 36 h 69"/>
                    <a:gd name="T46" fmla="*/ 9 w 70"/>
                    <a:gd name="T47" fmla="*/ 37 h 69"/>
                    <a:gd name="T48" fmla="*/ 7 w 70"/>
                    <a:gd name="T49" fmla="*/ 35 h 69"/>
                    <a:gd name="T50" fmla="*/ 5 w 70"/>
                    <a:gd name="T51" fmla="*/ 41 h 69"/>
                    <a:gd name="T52" fmla="*/ 5 w 70"/>
                    <a:gd name="T53" fmla="*/ 44 h 69"/>
                    <a:gd name="T54" fmla="*/ 0 w 70"/>
                    <a:gd name="T55" fmla="*/ 49 h 69"/>
                    <a:gd name="T56" fmla="*/ 1 w 70"/>
                    <a:gd name="T57" fmla="*/ 52 h 69"/>
                    <a:gd name="T58" fmla="*/ 0 w 70"/>
                    <a:gd name="T59" fmla="*/ 53 h 69"/>
                    <a:gd name="T60" fmla="*/ 4 w 70"/>
                    <a:gd name="T61" fmla="*/ 57 h 69"/>
                    <a:gd name="T62" fmla="*/ 5 w 70"/>
                    <a:gd name="T63" fmla="*/ 58 h 69"/>
                    <a:gd name="T64" fmla="*/ 7 w 70"/>
                    <a:gd name="T65" fmla="*/ 62 h 69"/>
                    <a:gd name="T66" fmla="*/ 10 w 70"/>
                    <a:gd name="T67" fmla="*/ 63 h 69"/>
                    <a:gd name="T68" fmla="*/ 13 w 70"/>
                    <a:gd name="T69" fmla="*/ 64 h 69"/>
                    <a:gd name="T70" fmla="*/ 13 w 70"/>
                    <a:gd name="T71" fmla="*/ 66 h 69"/>
                    <a:gd name="T72" fmla="*/ 14 w 70"/>
                    <a:gd name="T73" fmla="*/ 67 h 69"/>
                    <a:gd name="T74" fmla="*/ 16 w 70"/>
                    <a:gd name="T75" fmla="*/ 68 h 69"/>
                    <a:gd name="T76" fmla="*/ 20 w 70"/>
                    <a:gd name="T77" fmla="*/ 69 h 69"/>
                    <a:gd name="T78" fmla="*/ 22 w 70"/>
                    <a:gd name="T79" fmla="*/ 67 h 69"/>
                    <a:gd name="T80" fmla="*/ 25 w 70"/>
                    <a:gd name="T81" fmla="*/ 67 h 69"/>
                    <a:gd name="T82" fmla="*/ 29 w 70"/>
                    <a:gd name="T83" fmla="*/ 66 h 69"/>
                    <a:gd name="T84" fmla="*/ 30 w 70"/>
                    <a:gd name="T85" fmla="*/ 64 h 69"/>
                    <a:gd name="T86" fmla="*/ 31 w 70"/>
                    <a:gd name="T87" fmla="*/ 63 h 69"/>
                    <a:gd name="T88" fmla="*/ 35 w 70"/>
                    <a:gd name="T89" fmla="*/ 62 h 69"/>
                    <a:gd name="T90" fmla="*/ 36 w 70"/>
                    <a:gd name="T91" fmla="*/ 62 h 69"/>
                    <a:gd name="T92" fmla="*/ 38 w 70"/>
                    <a:gd name="T93" fmla="*/ 59 h 69"/>
                    <a:gd name="T94" fmla="*/ 39 w 70"/>
                    <a:gd name="T95" fmla="*/ 57 h 69"/>
                    <a:gd name="T96" fmla="*/ 39 w 70"/>
                    <a:gd name="T97" fmla="*/ 54 h 69"/>
                    <a:gd name="T98" fmla="*/ 43 w 70"/>
                    <a:gd name="T99" fmla="*/ 44 h 69"/>
                    <a:gd name="T100" fmla="*/ 43 w 70"/>
                    <a:gd name="T101" fmla="*/ 42 h 69"/>
                    <a:gd name="T102" fmla="*/ 44 w 70"/>
                    <a:gd name="T103" fmla="*/ 39 h 69"/>
                    <a:gd name="T104" fmla="*/ 46 w 70"/>
                    <a:gd name="T105" fmla="*/ 38 h 69"/>
                    <a:gd name="T106" fmla="*/ 51 w 70"/>
                    <a:gd name="T107" fmla="*/ 39 h 69"/>
                    <a:gd name="T108" fmla="*/ 52 w 70"/>
                    <a:gd name="T109" fmla="*/ 35 h 69"/>
                    <a:gd name="T110" fmla="*/ 53 w 70"/>
                    <a:gd name="T111" fmla="*/ 32 h 69"/>
                    <a:gd name="T112" fmla="*/ 57 w 70"/>
                    <a:gd name="T113" fmla="*/ 28 h 69"/>
                    <a:gd name="T114" fmla="*/ 58 w 70"/>
                    <a:gd name="T115" fmla="*/ 27 h 69"/>
                    <a:gd name="T116" fmla="*/ 60 w 70"/>
                    <a:gd name="T117" fmla="*/ 25 h 69"/>
                    <a:gd name="T118" fmla="*/ 61 w 70"/>
                    <a:gd name="T119" fmla="*/ 21 h 69"/>
                    <a:gd name="T120" fmla="*/ 61 w 70"/>
                    <a:gd name="T121"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 h="69">
                      <a:moveTo>
                        <a:pt x="70" y="17"/>
                      </a:moveTo>
                      <a:cubicBezTo>
                        <a:pt x="70" y="17"/>
                        <a:pt x="70" y="17"/>
                        <a:pt x="70" y="17"/>
                      </a:cubicBezTo>
                      <a:cubicBezTo>
                        <a:pt x="70" y="17"/>
                        <a:pt x="70" y="17"/>
                        <a:pt x="70" y="17"/>
                      </a:cubicBezTo>
                      <a:cubicBezTo>
                        <a:pt x="70" y="16"/>
                        <a:pt x="70" y="16"/>
                        <a:pt x="70" y="16"/>
                      </a:cubicBezTo>
                      <a:cubicBezTo>
                        <a:pt x="70" y="16"/>
                        <a:pt x="70" y="16"/>
                        <a:pt x="70" y="16"/>
                      </a:cubicBezTo>
                      <a:cubicBezTo>
                        <a:pt x="70" y="16"/>
                        <a:pt x="70" y="16"/>
                        <a:pt x="70" y="16"/>
                      </a:cubicBezTo>
                      <a:cubicBezTo>
                        <a:pt x="69" y="16"/>
                        <a:pt x="69" y="16"/>
                        <a:pt x="69" y="16"/>
                      </a:cubicBezTo>
                      <a:cubicBezTo>
                        <a:pt x="69" y="15"/>
                        <a:pt x="69" y="15"/>
                        <a:pt x="69" y="15"/>
                      </a:cubicBezTo>
                      <a:cubicBezTo>
                        <a:pt x="69" y="15"/>
                        <a:pt x="69" y="15"/>
                        <a:pt x="69" y="15"/>
                      </a:cubicBezTo>
                      <a:cubicBezTo>
                        <a:pt x="69" y="15"/>
                        <a:pt x="69" y="15"/>
                        <a:pt x="69" y="15"/>
                      </a:cubicBezTo>
                      <a:cubicBezTo>
                        <a:pt x="69" y="15"/>
                        <a:pt x="69" y="15"/>
                        <a:pt x="69" y="15"/>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7" y="14"/>
                        <a:pt x="67" y="14"/>
                        <a:pt x="67" y="14"/>
                      </a:cubicBezTo>
                      <a:cubicBezTo>
                        <a:pt x="67" y="13"/>
                        <a:pt x="67" y="13"/>
                        <a:pt x="67" y="13"/>
                      </a:cubicBezTo>
                      <a:cubicBezTo>
                        <a:pt x="68" y="13"/>
                        <a:pt x="68" y="13"/>
                        <a:pt x="68" y="13"/>
                      </a:cubicBezTo>
                      <a:cubicBezTo>
                        <a:pt x="68" y="13"/>
                        <a:pt x="68" y="13"/>
                        <a:pt x="68" y="13"/>
                      </a:cubicBezTo>
                      <a:cubicBezTo>
                        <a:pt x="68" y="13"/>
                        <a:pt x="68" y="13"/>
                        <a:pt x="68" y="13"/>
                      </a:cubicBezTo>
                      <a:cubicBezTo>
                        <a:pt x="68" y="12"/>
                        <a:pt x="68" y="12"/>
                        <a:pt x="68" y="12"/>
                      </a:cubicBezTo>
                      <a:cubicBezTo>
                        <a:pt x="67" y="12"/>
                        <a:pt x="67" y="12"/>
                        <a:pt x="67" y="12"/>
                      </a:cubicBezTo>
                      <a:cubicBezTo>
                        <a:pt x="67" y="12"/>
                        <a:pt x="67" y="12"/>
                        <a:pt x="67" y="12"/>
                      </a:cubicBezTo>
                      <a:cubicBezTo>
                        <a:pt x="67" y="12"/>
                        <a:pt x="67" y="12"/>
                        <a:pt x="67" y="12"/>
                      </a:cubicBezTo>
                      <a:cubicBezTo>
                        <a:pt x="67" y="13"/>
                        <a:pt x="67" y="13"/>
                        <a:pt x="67" y="13"/>
                      </a:cubicBezTo>
                      <a:cubicBezTo>
                        <a:pt x="67" y="13"/>
                        <a:pt x="67" y="13"/>
                        <a:pt x="67" y="13"/>
                      </a:cubicBezTo>
                      <a:cubicBezTo>
                        <a:pt x="67" y="13"/>
                        <a:pt x="67" y="13"/>
                        <a:pt x="67" y="13"/>
                      </a:cubicBezTo>
                      <a:cubicBezTo>
                        <a:pt x="66" y="13"/>
                        <a:pt x="66" y="13"/>
                        <a:pt x="66" y="13"/>
                      </a:cubicBezTo>
                      <a:cubicBezTo>
                        <a:pt x="66" y="13"/>
                        <a:pt x="66" y="13"/>
                        <a:pt x="66" y="13"/>
                      </a:cubicBezTo>
                      <a:cubicBezTo>
                        <a:pt x="66" y="13"/>
                        <a:pt x="66" y="13"/>
                        <a:pt x="66" y="13"/>
                      </a:cubicBezTo>
                      <a:cubicBezTo>
                        <a:pt x="66" y="13"/>
                        <a:pt x="66" y="13"/>
                        <a:pt x="66" y="13"/>
                      </a:cubicBezTo>
                      <a:cubicBezTo>
                        <a:pt x="65" y="13"/>
                        <a:pt x="65" y="13"/>
                        <a:pt x="65" y="13"/>
                      </a:cubicBezTo>
                      <a:cubicBezTo>
                        <a:pt x="64" y="12"/>
                        <a:pt x="64" y="12"/>
                        <a:pt x="64" y="12"/>
                      </a:cubicBezTo>
                      <a:cubicBezTo>
                        <a:pt x="63" y="11"/>
                        <a:pt x="63" y="11"/>
                        <a:pt x="63" y="11"/>
                      </a:cubicBezTo>
                      <a:cubicBezTo>
                        <a:pt x="62" y="12"/>
                        <a:pt x="62" y="12"/>
                        <a:pt x="62" y="12"/>
                      </a:cubicBezTo>
                      <a:cubicBezTo>
                        <a:pt x="62" y="12"/>
                        <a:pt x="62" y="12"/>
                        <a:pt x="62" y="12"/>
                      </a:cubicBezTo>
                      <a:cubicBezTo>
                        <a:pt x="62" y="12"/>
                        <a:pt x="62" y="12"/>
                        <a:pt x="62" y="12"/>
                      </a:cubicBezTo>
                      <a:cubicBezTo>
                        <a:pt x="62" y="12"/>
                        <a:pt x="62" y="12"/>
                        <a:pt x="62" y="12"/>
                      </a:cubicBezTo>
                      <a:cubicBezTo>
                        <a:pt x="62" y="13"/>
                        <a:pt x="62" y="13"/>
                        <a:pt x="62" y="13"/>
                      </a:cubicBezTo>
                      <a:cubicBezTo>
                        <a:pt x="61" y="13"/>
                        <a:pt x="61" y="13"/>
                        <a:pt x="61" y="13"/>
                      </a:cubicBezTo>
                      <a:cubicBezTo>
                        <a:pt x="61" y="13"/>
                        <a:pt x="61" y="13"/>
                        <a:pt x="61" y="13"/>
                      </a:cubicBezTo>
                      <a:cubicBezTo>
                        <a:pt x="61" y="13"/>
                        <a:pt x="61" y="13"/>
                        <a:pt x="61" y="13"/>
                      </a:cubicBezTo>
                      <a:cubicBezTo>
                        <a:pt x="61" y="13"/>
                        <a:pt x="61" y="13"/>
                        <a:pt x="61" y="13"/>
                      </a:cubicBezTo>
                      <a:cubicBezTo>
                        <a:pt x="60" y="13"/>
                        <a:pt x="60" y="13"/>
                        <a:pt x="60" y="13"/>
                      </a:cubicBezTo>
                      <a:cubicBezTo>
                        <a:pt x="60" y="13"/>
                        <a:pt x="60" y="13"/>
                        <a:pt x="60" y="13"/>
                      </a:cubicBezTo>
                      <a:cubicBezTo>
                        <a:pt x="60" y="14"/>
                        <a:pt x="60" y="14"/>
                        <a:pt x="60" y="14"/>
                      </a:cubicBezTo>
                      <a:cubicBezTo>
                        <a:pt x="59" y="14"/>
                        <a:pt x="59" y="14"/>
                        <a:pt x="59" y="14"/>
                      </a:cubicBezTo>
                      <a:cubicBezTo>
                        <a:pt x="59" y="14"/>
                        <a:pt x="59" y="14"/>
                        <a:pt x="59" y="14"/>
                      </a:cubicBezTo>
                      <a:cubicBezTo>
                        <a:pt x="59" y="14"/>
                        <a:pt x="59" y="14"/>
                        <a:pt x="59" y="14"/>
                      </a:cubicBezTo>
                      <a:cubicBezTo>
                        <a:pt x="59" y="14"/>
                        <a:pt x="59" y="14"/>
                        <a:pt x="59" y="14"/>
                      </a:cubicBezTo>
                      <a:cubicBezTo>
                        <a:pt x="59" y="14"/>
                        <a:pt x="59" y="14"/>
                        <a:pt x="59" y="14"/>
                      </a:cubicBezTo>
                      <a:cubicBezTo>
                        <a:pt x="59" y="14"/>
                        <a:pt x="59" y="14"/>
                        <a:pt x="59" y="14"/>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6"/>
                        <a:pt x="59" y="16"/>
                        <a:pt x="59" y="16"/>
                      </a:cubicBezTo>
                      <a:cubicBezTo>
                        <a:pt x="58" y="16"/>
                        <a:pt x="58" y="16"/>
                        <a:pt x="58" y="16"/>
                      </a:cubicBezTo>
                      <a:cubicBezTo>
                        <a:pt x="57" y="16"/>
                        <a:pt x="57" y="16"/>
                        <a:pt x="57" y="16"/>
                      </a:cubicBezTo>
                      <a:cubicBezTo>
                        <a:pt x="57" y="16"/>
                        <a:pt x="57" y="16"/>
                        <a:pt x="57" y="16"/>
                      </a:cubicBezTo>
                      <a:cubicBezTo>
                        <a:pt x="56" y="16"/>
                        <a:pt x="56" y="16"/>
                        <a:pt x="56" y="16"/>
                      </a:cubicBezTo>
                      <a:cubicBezTo>
                        <a:pt x="55" y="16"/>
                        <a:pt x="55" y="16"/>
                        <a:pt x="55" y="16"/>
                      </a:cubicBezTo>
                      <a:cubicBezTo>
                        <a:pt x="55" y="16"/>
                        <a:pt x="55" y="16"/>
                        <a:pt x="55" y="16"/>
                      </a:cubicBezTo>
                      <a:cubicBezTo>
                        <a:pt x="55" y="16"/>
                        <a:pt x="55" y="16"/>
                        <a:pt x="55" y="16"/>
                      </a:cubicBezTo>
                      <a:cubicBezTo>
                        <a:pt x="55" y="16"/>
                        <a:pt x="55" y="16"/>
                        <a:pt x="55" y="16"/>
                      </a:cubicBezTo>
                      <a:cubicBezTo>
                        <a:pt x="54" y="16"/>
                        <a:pt x="54" y="16"/>
                        <a:pt x="54" y="16"/>
                      </a:cubicBezTo>
                      <a:cubicBezTo>
                        <a:pt x="54" y="16"/>
                        <a:pt x="54" y="16"/>
                        <a:pt x="54" y="16"/>
                      </a:cubicBezTo>
                      <a:cubicBezTo>
                        <a:pt x="54" y="16"/>
                        <a:pt x="54" y="16"/>
                        <a:pt x="54" y="16"/>
                      </a:cubicBezTo>
                      <a:cubicBezTo>
                        <a:pt x="54" y="16"/>
                        <a:pt x="54" y="16"/>
                        <a:pt x="54" y="16"/>
                      </a:cubicBezTo>
                      <a:cubicBezTo>
                        <a:pt x="54" y="16"/>
                        <a:pt x="54" y="16"/>
                        <a:pt x="54" y="16"/>
                      </a:cubicBezTo>
                      <a:cubicBezTo>
                        <a:pt x="54" y="16"/>
                        <a:pt x="54" y="16"/>
                        <a:pt x="54" y="16"/>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7"/>
                        <a:pt x="53" y="17"/>
                        <a:pt x="53" y="17"/>
                      </a:cubicBezTo>
                      <a:cubicBezTo>
                        <a:pt x="53" y="17"/>
                        <a:pt x="53" y="17"/>
                        <a:pt x="53" y="17"/>
                      </a:cubicBezTo>
                      <a:cubicBezTo>
                        <a:pt x="53" y="17"/>
                        <a:pt x="53" y="17"/>
                        <a:pt x="53" y="17"/>
                      </a:cubicBezTo>
                      <a:cubicBezTo>
                        <a:pt x="52" y="18"/>
                        <a:pt x="52" y="18"/>
                        <a:pt x="52" y="18"/>
                      </a:cubicBezTo>
                      <a:cubicBezTo>
                        <a:pt x="52" y="19"/>
                        <a:pt x="52" y="19"/>
                        <a:pt x="52" y="19"/>
                      </a:cubicBezTo>
                      <a:cubicBezTo>
                        <a:pt x="52" y="19"/>
                        <a:pt x="52" y="19"/>
                        <a:pt x="52" y="19"/>
                      </a:cubicBezTo>
                      <a:cubicBezTo>
                        <a:pt x="52" y="19"/>
                        <a:pt x="52" y="19"/>
                        <a:pt x="52"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0" y="18"/>
                        <a:pt x="50" y="18"/>
                        <a:pt x="50" y="18"/>
                      </a:cubicBezTo>
                      <a:cubicBezTo>
                        <a:pt x="50" y="18"/>
                        <a:pt x="50" y="18"/>
                        <a:pt x="50" y="18"/>
                      </a:cubicBezTo>
                      <a:cubicBezTo>
                        <a:pt x="50" y="18"/>
                        <a:pt x="50" y="18"/>
                        <a:pt x="50" y="18"/>
                      </a:cubicBezTo>
                      <a:cubicBezTo>
                        <a:pt x="50" y="18"/>
                        <a:pt x="50" y="18"/>
                        <a:pt x="50" y="18"/>
                      </a:cubicBezTo>
                      <a:cubicBezTo>
                        <a:pt x="49" y="19"/>
                        <a:pt x="49" y="19"/>
                        <a:pt x="49" y="19"/>
                      </a:cubicBezTo>
                      <a:cubicBezTo>
                        <a:pt x="49" y="19"/>
                        <a:pt x="49" y="19"/>
                        <a:pt x="49" y="19"/>
                      </a:cubicBezTo>
                      <a:cubicBezTo>
                        <a:pt x="49" y="19"/>
                        <a:pt x="49" y="19"/>
                        <a:pt x="49" y="19"/>
                      </a:cubicBezTo>
                      <a:cubicBezTo>
                        <a:pt x="49" y="19"/>
                        <a:pt x="49" y="19"/>
                        <a:pt x="49" y="19"/>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1"/>
                        <a:pt x="49" y="21"/>
                        <a:pt x="49" y="21"/>
                      </a:cubicBezTo>
                      <a:cubicBezTo>
                        <a:pt x="49" y="21"/>
                        <a:pt x="49" y="21"/>
                        <a:pt x="49" y="21"/>
                      </a:cubicBezTo>
                      <a:cubicBezTo>
                        <a:pt x="48" y="21"/>
                        <a:pt x="48" y="21"/>
                        <a:pt x="48" y="21"/>
                      </a:cubicBezTo>
                      <a:cubicBezTo>
                        <a:pt x="48" y="22"/>
                        <a:pt x="48" y="22"/>
                        <a:pt x="48" y="22"/>
                      </a:cubicBezTo>
                      <a:cubicBezTo>
                        <a:pt x="47" y="22"/>
                        <a:pt x="47" y="22"/>
                        <a:pt x="47" y="22"/>
                      </a:cubicBezTo>
                      <a:cubicBezTo>
                        <a:pt x="47" y="22"/>
                        <a:pt x="47" y="22"/>
                        <a:pt x="47" y="22"/>
                      </a:cubicBezTo>
                      <a:cubicBezTo>
                        <a:pt x="47" y="22"/>
                        <a:pt x="47" y="22"/>
                        <a:pt x="47" y="22"/>
                      </a:cubicBezTo>
                      <a:cubicBezTo>
                        <a:pt x="47" y="23"/>
                        <a:pt x="47" y="23"/>
                        <a:pt x="47" y="23"/>
                      </a:cubicBezTo>
                      <a:cubicBezTo>
                        <a:pt x="47" y="23"/>
                        <a:pt x="47" y="23"/>
                        <a:pt x="47" y="23"/>
                      </a:cubicBezTo>
                      <a:cubicBezTo>
                        <a:pt x="47" y="23"/>
                        <a:pt x="47" y="23"/>
                        <a:pt x="47" y="23"/>
                      </a:cubicBezTo>
                      <a:cubicBezTo>
                        <a:pt x="46" y="23"/>
                        <a:pt x="46" y="23"/>
                        <a:pt x="46" y="23"/>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3" y="15"/>
                        <a:pt x="43" y="15"/>
                        <a:pt x="43" y="15"/>
                      </a:cubicBezTo>
                      <a:cubicBezTo>
                        <a:pt x="38" y="16"/>
                        <a:pt x="33" y="17"/>
                        <a:pt x="27" y="18"/>
                      </a:cubicBezTo>
                      <a:cubicBezTo>
                        <a:pt x="26" y="12"/>
                        <a:pt x="25" y="6"/>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1"/>
                        <a:pt x="23" y="1"/>
                        <a:pt x="23" y="1"/>
                      </a:cubicBezTo>
                      <a:cubicBezTo>
                        <a:pt x="23" y="0"/>
                        <a:pt x="23" y="0"/>
                        <a:pt x="23" y="0"/>
                      </a:cubicBezTo>
                      <a:cubicBezTo>
                        <a:pt x="23" y="1"/>
                        <a:pt x="23" y="1"/>
                        <a:pt x="23" y="1"/>
                      </a:cubicBezTo>
                      <a:cubicBezTo>
                        <a:pt x="22" y="1"/>
                        <a:pt x="22" y="1"/>
                        <a:pt x="22" y="1"/>
                      </a:cubicBezTo>
                      <a:cubicBezTo>
                        <a:pt x="22" y="1"/>
                        <a:pt x="22" y="1"/>
                        <a:pt x="22" y="1"/>
                      </a:cubicBezTo>
                      <a:cubicBezTo>
                        <a:pt x="22" y="1"/>
                        <a:pt x="22" y="1"/>
                        <a:pt x="22" y="1"/>
                      </a:cubicBezTo>
                      <a:cubicBezTo>
                        <a:pt x="22" y="2"/>
                        <a:pt x="22" y="2"/>
                        <a:pt x="22" y="2"/>
                      </a:cubicBezTo>
                      <a:cubicBezTo>
                        <a:pt x="23" y="2"/>
                        <a:pt x="23" y="2"/>
                        <a:pt x="23" y="2"/>
                      </a:cubicBezTo>
                      <a:cubicBezTo>
                        <a:pt x="23" y="3"/>
                        <a:pt x="23" y="3"/>
                        <a:pt x="23" y="3"/>
                      </a:cubicBezTo>
                      <a:cubicBezTo>
                        <a:pt x="23" y="3"/>
                        <a:pt x="23" y="3"/>
                        <a:pt x="23" y="3"/>
                      </a:cubicBezTo>
                      <a:cubicBezTo>
                        <a:pt x="24" y="4"/>
                        <a:pt x="24" y="4"/>
                        <a:pt x="24" y="4"/>
                      </a:cubicBezTo>
                      <a:cubicBezTo>
                        <a:pt x="24" y="4"/>
                        <a:pt x="24" y="4"/>
                        <a:pt x="24" y="4"/>
                      </a:cubicBezTo>
                      <a:cubicBezTo>
                        <a:pt x="23" y="5"/>
                        <a:pt x="23" y="5"/>
                        <a:pt x="23" y="5"/>
                      </a:cubicBezTo>
                      <a:cubicBezTo>
                        <a:pt x="23" y="5"/>
                        <a:pt x="23" y="5"/>
                        <a:pt x="23" y="5"/>
                      </a:cubicBezTo>
                      <a:cubicBezTo>
                        <a:pt x="23" y="5"/>
                        <a:pt x="23" y="5"/>
                        <a:pt x="23" y="5"/>
                      </a:cubicBezTo>
                      <a:cubicBezTo>
                        <a:pt x="24" y="5"/>
                        <a:pt x="24" y="5"/>
                        <a:pt x="24" y="5"/>
                      </a:cubicBezTo>
                      <a:cubicBezTo>
                        <a:pt x="24" y="5"/>
                        <a:pt x="24" y="5"/>
                        <a:pt x="24" y="5"/>
                      </a:cubicBezTo>
                      <a:cubicBezTo>
                        <a:pt x="24" y="5"/>
                        <a:pt x="24" y="5"/>
                        <a:pt x="24" y="5"/>
                      </a:cubicBezTo>
                      <a:cubicBezTo>
                        <a:pt x="24" y="5"/>
                        <a:pt x="24" y="5"/>
                        <a:pt x="24" y="5"/>
                      </a:cubicBezTo>
                      <a:cubicBezTo>
                        <a:pt x="24" y="6"/>
                        <a:pt x="24" y="6"/>
                        <a:pt x="24" y="6"/>
                      </a:cubicBezTo>
                      <a:cubicBezTo>
                        <a:pt x="24" y="6"/>
                        <a:pt x="24" y="6"/>
                        <a:pt x="24" y="6"/>
                      </a:cubicBezTo>
                      <a:cubicBezTo>
                        <a:pt x="24" y="6"/>
                        <a:pt x="24" y="6"/>
                        <a:pt x="24" y="6"/>
                      </a:cubicBezTo>
                      <a:cubicBezTo>
                        <a:pt x="24" y="6"/>
                        <a:pt x="24" y="6"/>
                        <a:pt x="24" y="6"/>
                      </a:cubicBezTo>
                      <a:cubicBezTo>
                        <a:pt x="24" y="7"/>
                        <a:pt x="24" y="7"/>
                        <a:pt x="24" y="7"/>
                      </a:cubicBezTo>
                      <a:cubicBezTo>
                        <a:pt x="24" y="7"/>
                        <a:pt x="24" y="7"/>
                        <a:pt x="24" y="7"/>
                      </a:cubicBezTo>
                      <a:cubicBezTo>
                        <a:pt x="24" y="7"/>
                        <a:pt x="24" y="7"/>
                        <a:pt x="24" y="7"/>
                      </a:cubicBezTo>
                      <a:cubicBezTo>
                        <a:pt x="24" y="8"/>
                        <a:pt x="24" y="8"/>
                        <a:pt x="24" y="8"/>
                      </a:cubicBezTo>
                      <a:cubicBezTo>
                        <a:pt x="23" y="8"/>
                        <a:pt x="23" y="8"/>
                        <a:pt x="23" y="8"/>
                      </a:cubicBezTo>
                      <a:cubicBezTo>
                        <a:pt x="23" y="9"/>
                        <a:pt x="23" y="9"/>
                        <a:pt x="23" y="9"/>
                      </a:cubicBezTo>
                      <a:cubicBezTo>
                        <a:pt x="23" y="9"/>
                        <a:pt x="23" y="9"/>
                        <a:pt x="23" y="9"/>
                      </a:cubicBezTo>
                      <a:cubicBezTo>
                        <a:pt x="23" y="10"/>
                        <a:pt x="23" y="10"/>
                        <a:pt x="23" y="10"/>
                      </a:cubicBezTo>
                      <a:cubicBezTo>
                        <a:pt x="23" y="10"/>
                        <a:pt x="23" y="10"/>
                        <a:pt x="23" y="10"/>
                      </a:cubicBezTo>
                      <a:cubicBezTo>
                        <a:pt x="23" y="11"/>
                        <a:pt x="23" y="11"/>
                        <a:pt x="23" y="11"/>
                      </a:cubicBezTo>
                      <a:cubicBezTo>
                        <a:pt x="23" y="11"/>
                        <a:pt x="23" y="11"/>
                        <a:pt x="23" y="11"/>
                      </a:cubicBezTo>
                      <a:cubicBezTo>
                        <a:pt x="23" y="12"/>
                        <a:pt x="23" y="12"/>
                        <a:pt x="23" y="12"/>
                      </a:cubicBez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5"/>
                        <a:pt x="23" y="15"/>
                        <a:pt x="23" y="15"/>
                      </a:cubicBezTo>
                      <a:cubicBezTo>
                        <a:pt x="23" y="15"/>
                        <a:pt x="23" y="15"/>
                        <a:pt x="23" y="15"/>
                      </a:cubicBezTo>
                      <a:cubicBezTo>
                        <a:pt x="23" y="15"/>
                        <a:pt x="23" y="15"/>
                        <a:pt x="23" y="15"/>
                      </a:cubicBezTo>
                      <a:cubicBezTo>
                        <a:pt x="22" y="15"/>
                        <a:pt x="22" y="15"/>
                        <a:pt x="22" y="15"/>
                      </a:cubicBezTo>
                      <a:cubicBezTo>
                        <a:pt x="22" y="15"/>
                        <a:pt x="22" y="15"/>
                        <a:pt x="22" y="15"/>
                      </a:cubicBezTo>
                      <a:cubicBezTo>
                        <a:pt x="22" y="15"/>
                        <a:pt x="22" y="15"/>
                        <a:pt x="22" y="15"/>
                      </a:cubicBezTo>
                      <a:cubicBezTo>
                        <a:pt x="23" y="15"/>
                        <a:pt x="23" y="15"/>
                        <a:pt x="23" y="15"/>
                      </a:cubicBezTo>
                      <a:cubicBezTo>
                        <a:pt x="23" y="16"/>
                        <a:pt x="23" y="16"/>
                        <a:pt x="23" y="16"/>
                      </a:cubicBezTo>
                      <a:cubicBezTo>
                        <a:pt x="23" y="16"/>
                        <a:pt x="23" y="16"/>
                        <a:pt x="23" y="16"/>
                      </a:cubicBezTo>
                      <a:cubicBezTo>
                        <a:pt x="22" y="16"/>
                        <a:pt x="22" y="16"/>
                        <a:pt x="22" y="16"/>
                      </a:cubicBezTo>
                      <a:cubicBezTo>
                        <a:pt x="22" y="16"/>
                        <a:pt x="22" y="16"/>
                        <a:pt x="22" y="16"/>
                      </a:cubicBezTo>
                      <a:cubicBezTo>
                        <a:pt x="22" y="17"/>
                        <a:pt x="22" y="17"/>
                        <a:pt x="22" y="17"/>
                      </a:cubicBezTo>
                      <a:cubicBezTo>
                        <a:pt x="22" y="17"/>
                        <a:pt x="22" y="17"/>
                        <a:pt x="22" y="17"/>
                      </a:cubicBezTo>
                      <a:cubicBezTo>
                        <a:pt x="22" y="17"/>
                        <a:pt x="22" y="17"/>
                        <a:pt x="22" y="17"/>
                      </a:cubicBezTo>
                      <a:cubicBezTo>
                        <a:pt x="22" y="17"/>
                        <a:pt x="22" y="17"/>
                        <a:pt x="22" y="17"/>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3" y="19"/>
                        <a:pt x="23" y="19"/>
                        <a:pt x="23" y="19"/>
                      </a:cubicBezTo>
                      <a:cubicBezTo>
                        <a:pt x="23" y="19"/>
                        <a:pt x="23" y="19"/>
                        <a:pt x="23" y="19"/>
                      </a:cubicBezTo>
                      <a:cubicBezTo>
                        <a:pt x="22" y="19"/>
                        <a:pt x="22" y="19"/>
                        <a:pt x="22" y="19"/>
                      </a:cubicBezTo>
                      <a:cubicBezTo>
                        <a:pt x="22" y="19"/>
                        <a:pt x="22" y="19"/>
                        <a:pt x="22" y="19"/>
                      </a:cubicBezTo>
                      <a:cubicBezTo>
                        <a:pt x="22" y="20"/>
                        <a:pt x="22" y="20"/>
                        <a:pt x="22" y="20"/>
                      </a:cubicBezTo>
                      <a:cubicBezTo>
                        <a:pt x="22" y="20"/>
                        <a:pt x="22" y="20"/>
                        <a:pt x="22" y="20"/>
                      </a:cubicBezTo>
                      <a:cubicBezTo>
                        <a:pt x="22" y="20"/>
                        <a:pt x="22" y="20"/>
                        <a:pt x="22" y="20"/>
                      </a:cubicBezTo>
                      <a:cubicBezTo>
                        <a:pt x="22" y="20"/>
                        <a:pt x="22" y="20"/>
                        <a:pt x="22" y="20"/>
                      </a:cubicBezTo>
                      <a:cubicBezTo>
                        <a:pt x="22" y="21"/>
                        <a:pt x="22" y="21"/>
                        <a:pt x="22" y="21"/>
                      </a:cubicBezTo>
                      <a:cubicBezTo>
                        <a:pt x="21" y="21"/>
                        <a:pt x="21" y="21"/>
                        <a:pt x="21" y="21"/>
                      </a:cubicBezTo>
                      <a:cubicBezTo>
                        <a:pt x="20" y="23"/>
                        <a:pt x="20" y="23"/>
                        <a:pt x="20" y="23"/>
                      </a:cubicBezTo>
                      <a:cubicBezTo>
                        <a:pt x="20" y="24"/>
                        <a:pt x="20" y="24"/>
                        <a:pt x="20" y="24"/>
                      </a:cubicBezTo>
                      <a:cubicBezTo>
                        <a:pt x="19" y="24"/>
                        <a:pt x="19" y="24"/>
                        <a:pt x="19" y="24"/>
                      </a:cubicBezTo>
                      <a:cubicBezTo>
                        <a:pt x="19" y="25"/>
                        <a:pt x="19" y="25"/>
                        <a:pt x="19" y="25"/>
                      </a:cubicBezTo>
                      <a:cubicBezTo>
                        <a:pt x="19" y="25"/>
                        <a:pt x="19" y="25"/>
                        <a:pt x="19" y="25"/>
                      </a:cubicBezTo>
                      <a:cubicBezTo>
                        <a:pt x="18" y="25"/>
                        <a:pt x="18" y="25"/>
                        <a:pt x="18" y="25"/>
                      </a:cubicBezTo>
                      <a:cubicBezTo>
                        <a:pt x="18" y="26"/>
                        <a:pt x="18" y="26"/>
                        <a:pt x="18" y="26"/>
                      </a:cubicBezTo>
                      <a:cubicBezTo>
                        <a:pt x="18" y="26"/>
                        <a:pt x="18" y="26"/>
                        <a:pt x="18" y="26"/>
                      </a:cubicBezTo>
                      <a:cubicBezTo>
                        <a:pt x="18" y="26"/>
                        <a:pt x="18" y="26"/>
                        <a:pt x="18" y="26"/>
                      </a:cubicBezTo>
                      <a:cubicBezTo>
                        <a:pt x="17" y="26"/>
                        <a:pt x="17" y="26"/>
                        <a:pt x="17" y="26"/>
                      </a:cubicBezTo>
                      <a:cubicBezTo>
                        <a:pt x="17" y="26"/>
                        <a:pt x="17" y="26"/>
                        <a:pt x="17" y="26"/>
                      </a:cubicBezTo>
                      <a:cubicBezTo>
                        <a:pt x="17" y="27"/>
                        <a:pt x="17" y="27"/>
                        <a:pt x="17" y="27"/>
                      </a:cubicBezTo>
                      <a:cubicBezTo>
                        <a:pt x="16" y="27"/>
                        <a:pt x="16" y="27"/>
                        <a:pt x="16" y="27"/>
                      </a:cubicBezTo>
                      <a:cubicBezTo>
                        <a:pt x="16" y="27"/>
                        <a:pt x="16" y="27"/>
                        <a:pt x="16" y="27"/>
                      </a:cubicBezTo>
                      <a:cubicBezTo>
                        <a:pt x="15" y="27"/>
                        <a:pt x="15" y="27"/>
                        <a:pt x="15" y="27"/>
                      </a:cubicBezTo>
                      <a:cubicBezTo>
                        <a:pt x="15" y="27"/>
                        <a:pt x="15" y="27"/>
                        <a:pt x="15" y="27"/>
                      </a:cubicBezTo>
                      <a:cubicBezTo>
                        <a:pt x="15" y="26"/>
                        <a:pt x="15" y="26"/>
                        <a:pt x="15" y="26"/>
                      </a:cubicBezTo>
                      <a:cubicBezTo>
                        <a:pt x="15" y="26"/>
                        <a:pt x="15" y="26"/>
                        <a:pt x="15" y="26"/>
                      </a:cubicBezTo>
                      <a:cubicBezTo>
                        <a:pt x="14" y="26"/>
                        <a:pt x="14" y="26"/>
                        <a:pt x="14" y="26"/>
                      </a:cubicBezTo>
                      <a:cubicBezTo>
                        <a:pt x="14" y="27"/>
                        <a:pt x="14" y="27"/>
                        <a:pt x="14" y="27"/>
                      </a:cubicBezTo>
                      <a:cubicBezTo>
                        <a:pt x="13" y="28"/>
                        <a:pt x="13" y="28"/>
                        <a:pt x="13" y="28"/>
                      </a:cubicBezTo>
                      <a:cubicBezTo>
                        <a:pt x="13" y="28"/>
                        <a:pt x="13" y="28"/>
                        <a:pt x="13" y="28"/>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2" y="29"/>
                        <a:pt x="12" y="29"/>
                        <a:pt x="12" y="29"/>
                      </a:cubicBezTo>
                      <a:cubicBezTo>
                        <a:pt x="12" y="29"/>
                        <a:pt x="12" y="29"/>
                        <a:pt x="12" y="29"/>
                      </a:cubicBezTo>
                      <a:cubicBezTo>
                        <a:pt x="12" y="29"/>
                        <a:pt x="12" y="29"/>
                        <a:pt x="12" y="29"/>
                      </a:cubicBezTo>
                      <a:cubicBezTo>
                        <a:pt x="12" y="29"/>
                        <a:pt x="12" y="29"/>
                        <a:pt x="12" y="29"/>
                      </a:cubicBezTo>
                      <a:cubicBezTo>
                        <a:pt x="11" y="30"/>
                        <a:pt x="11" y="30"/>
                        <a:pt x="11" y="30"/>
                      </a:cubicBezTo>
                      <a:cubicBezTo>
                        <a:pt x="11" y="30"/>
                        <a:pt x="11" y="30"/>
                        <a:pt x="11" y="30"/>
                      </a:cubicBezTo>
                      <a:cubicBezTo>
                        <a:pt x="11" y="31"/>
                        <a:pt x="11" y="31"/>
                        <a:pt x="11" y="31"/>
                      </a:cubicBezTo>
                      <a:cubicBezTo>
                        <a:pt x="11" y="32"/>
                        <a:pt x="11" y="32"/>
                        <a:pt x="11" y="32"/>
                      </a:cubicBezTo>
                      <a:cubicBezTo>
                        <a:pt x="11" y="32"/>
                        <a:pt x="11" y="32"/>
                        <a:pt x="11" y="32"/>
                      </a:cubicBezTo>
                      <a:cubicBezTo>
                        <a:pt x="11" y="33"/>
                        <a:pt x="11" y="33"/>
                        <a:pt x="11" y="33"/>
                      </a:cubicBezTo>
                      <a:cubicBezTo>
                        <a:pt x="11" y="33"/>
                        <a:pt x="11" y="33"/>
                        <a:pt x="11" y="33"/>
                      </a:cubicBezTo>
                      <a:cubicBezTo>
                        <a:pt x="11" y="33"/>
                        <a:pt x="11" y="33"/>
                        <a:pt x="11" y="33"/>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1" y="34"/>
                        <a:pt x="11" y="34"/>
                        <a:pt x="11" y="34"/>
                      </a:cubicBezTo>
                      <a:cubicBezTo>
                        <a:pt x="11" y="35"/>
                        <a:pt x="11" y="35"/>
                        <a:pt x="11" y="35"/>
                      </a:cubicBezTo>
                      <a:cubicBezTo>
                        <a:pt x="11" y="35"/>
                        <a:pt x="11" y="35"/>
                        <a:pt x="11" y="35"/>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10" y="37"/>
                        <a:pt x="10" y="37"/>
                        <a:pt x="10" y="37"/>
                      </a:cubicBezTo>
                      <a:cubicBezTo>
                        <a:pt x="10" y="38"/>
                        <a:pt x="10" y="38"/>
                        <a:pt x="10" y="38"/>
                      </a:cubicBezTo>
                      <a:cubicBezTo>
                        <a:pt x="9" y="38"/>
                        <a:pt x="9" y="38"/>
                        <a:pt x="9" y="38"/>
                      </a:cubicBezTo>
                      <a:cubicBezTo>
                        <a:pt x="9" y="38"/>
                        <a:pt x="9" y="38"/>
                        <a:pt x="9" y="38"/>
                      </a:cubicBezTo>
                      <a:cubicBezTo>
                        <a:pt x="9" y="38"/>
                        <a:pt x="9" y="38"/>
                        <a:pt x="9" y="38"/>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6"/>
                        <a:pt x="9" y="36"/>
                        <a:pt x="9" y="36"/>
                      </a:cubicBezTo>
                      <a:cubicBezTo>
                        <a:pt x="9" y="36"/>
                        <a:pt x="9" y="36"/>
                        <a:pt x="9" y="36"/>
                      </a:cubicBezTo>
                      <a:cubicBezTo>
                        <a:pt x="9" y="36"/>
                        <a:pt x="9" y="36"/>
                        <a:pt x="9" y="36"/>
                      </a:cubicBezTo>
                      <a:cubicBezTo>
                        <a:pt x="8" y="36"/>
                        <a:pt x="8" y="36"/>
                        <a:pt x="8" y="36"/>
                      </a:cubicBezTo>
                      <a:cubicBezTo>
                        <a:pt x="8" y="36"/>
                        <a:pt x="8" y="36"/>
                        <a:pt x="8" y="36"/>
                      </a:cubicBezTo>
                      <a:cubicBezTo>
                        <a:pt x="8" y="35"/>
                        <a:pt x="8" y="35"/>
                        <a:pt x="8" y="35"/>
                      </a:cubicBezTo>
                      <a:cubicBezTo>
                        <a:pt x="7" y="35"/>
                        <a:pt x="7" y="35"/>
                        <a:pt x="7" y="35"/>
                      </a:cubicBezTo>
                      <a:cubicBezTo>
                        <a:pt x="7" y="35"/>
                        <a:pt x="7" y="35"/>
                        <a:pt x="7" y="35"/>
                      </a:cubicBezTo>
                      <a:cubicBezTo>
                        <a:pt x="7" y="36"/>
                        <a:pt x="7" y="36"/>
                        <a:pt x="7" y="36"/>
                      </a:cubicBezTo>
                      <a:cubicBezTo>
                        <a:pt x="6" y="36"/>
                        <a:pt x="6" y="36"/>
                        <a:pt x="6" y="36"/>
                      </a:cubicBezTo>
                      <a:cubicBezTo>
                        <a:pt x="6" y="37"/>
                        <a:pt x="6" y="37"/>
                        <a:pt x="6" y="37"/>
                      </a:cubicBezTo>
                      <a:cubicBezTo>
                        <a:pt x="6" y="38"/>
                        <a:pt x="6" y="38"/>
                        <a:pt x="6" y="38"/>
                      </a:cubicBezTo>
                      <a:cubicBezTo>
                        <a:pt x="6" y="39"/>
                        <a:pt x="6" y="39"/>
                        <a:pt x="6" y="39"/>
                      </a:cubicBezTo>
                      <a:cubicBezTo>
                        <a:pt x="6" y="39"/>
                        <a:pt x="6" y="39"/>
                        <a:pt x="6" y="39"/>
                      </a:cubicBezTo>
                      <a:cubicBezTo>
                        <a:pt x="6" y="39"/>
                        <a:pt x="6" y="39"/>
                        <a:pt x="6" y="39"/>
                      </a:cubicBezTo>
                      <a:cubicBezTo>
                        <a:pt x="5" y="40"/>
                        <a:pt x="5" y="40"/>
                        <a:pt x="5" y="40"/>
                      </a:cubicBezTo>
                      <a:cubicBezTo>
                        <a:pt x="5" y="40"/>
                        <a:pt x="5" y="40"/>
                        <a:pt x="5" y="40"/>
                      </a:cubicBezTo>
                      <a:cubicBezTo>
                        <a:pt x="5" y="40"/>
                        <a:pt x="5" y="40"/>
                        <a:pt x="5" y="40"/>
                      </a:cubicBezTo>
                      <a:cubicBezTo>
                        <a:pt x="5" y="41"/>
                        <a:pt x="5" y="41"/>
                        <a:pt x="5" y="41"/>
                      </a:cubicBezTo>
                      <a:cubicBezTo>
                        <a:pt x="5" y="41"/>
                        <a:pt x="5" y="41"/>
                        <a:pt x="5" y="41"/>
                      </a:cubicBezTo>
                      <a:cubicBezTo>
                        <a:pt x="5" y="41"/>
                        <a:pt x="5" y="41"/>
                        <a:pt x="5" y="41"/>
                      </a:cubicBezTo>
                      <a:cubicBezTo>
                        <a:pt x="6" y="42"/>
                        <a:pt x="6" y="42"/>
                        <a:pt x="6" y="42"/>
                      </a:cubicBezTo>
                      <a:cubicBezTo>
                        <a:pt x="6" y="42"/>
                        <a:pt x="6" y="42"/>
                        <a:pt x="6" y="42"/>
                      </a:cubicBezTo>
                      <a:cubicBezTo>
                        <a:pt x="6" y="42"/>
                        <a:pt x="6" y="42"/>
                        <a:pt x="6" y="42"/>
                      </a:cubicBezTo>
                      <a:cubicBezTo>
                        <a:pt x="6" y="43"/>
                        <a:pt x="6" y="43"/>
                        <a:pt x="6" y="43"/>
                      </a:cubicBezTo>
                      <a:cubicBezTo>
                        <a:pt x="6" y="43"/>
                        <a:pt x="6" y="43"/>
                        <a:pt x="6" y="43"/>
                      </a:cubicBezTo>
                      <a:cubicBezTo>
                        <a:pt x="6" y="43"/>
                        <a:pt x="6" y="43"/>
                        <a:pt x="6" y="43"/>
                      </a:cubicBezTo>
                      <a:cubicBezTo>
                        <a:pt x="6" y="43"/>
                        <a:pt x="6" y="43"/>
                        <a:pt x="6" y="43"/>
                      </a:cubicBezTo>
                      <a:cubicBezTo>
                        <a:pt x="6" y="44"/>
                        <a:pt x="6" y="44"/>
                        <a:pt x="6" y="44"/>
                      </a:cubicBezTo>
                      <a:cubicBezTo>
                        <a:pt x="6" y="44"/>
                        <a:pt x="6" y="44"/>
                        <a:pt x="6" y="44"/>
                      </a:cubicBezTo>
                      <a:cubicBezTo>
                        <a:pt x="5" y="44"/>
                        <a:pt x="5" y="44"/>
                        <a:pt x="5" y="44"/>
                      </a:cubicBezTo>
                      <a:cubicBezTo>
                        <a:pt x="5" y="44"/>
                        <a:pt x="5" y="44"/>
                        <a:pt x="5" y="44"/>
                      </a:cubicBezTo>
                      <a:cubicBezTo>
                        <a:pt x="5" y="44"/>
                        <a:pt x="5" y="44"/>
                        <a:pt x="5" y="44"/>
                      </a:cubicBezTo>
                      <a:cubicBezTo>
                        <a:pt x="4" y="45"/>
                        <a:pt x="4" y="45"/>
                        <a:pt x="4" y="45"/>
                      </a:cubicBezTo>
                      <a:cubicBezTo>
                        <a:pt x="4" y="47"/>
                        <a:pt x="4" y="47"/>
                        <a:pt x="4" y="47"/>
                      </a:cubicBezTo>
                      <a:cubicBezTo>
                        <a:pt x="4" y="47"/>
                        <a:pt x="4" y="47"/>
                        <a:pt x="4" y="47"/>
                      </a:cubicBezTo>
                      <a:cubicBezTo>
                        <a:pt x="4" y="47"/>
                        <a:pt x="4" y="47"/>
                        <a:pt x="4" y="47"/>
                      </a:cubicBezTo>
                      <a:cubicBezTo>
                        <a:pt x="4" y="47"/>
                        <a:pt x="4" y="47"/>
                        <a:pt x="4" y="47"/>
                      </a:cubicBezTo>
                      <a:cubicBezTo>
                        <a:pt x="3" y="48"/>
                        <a:pt x="3" y="48"/>
                        <a:pt x="3" y="48"/>
                      </a:cubicBezTo>
                      <a:cubicBezTo>
                        <a:pt x="2" y="48"/>
                        <a:pt x="2" y="48"/>
                        <a:pt x="2" y="48"/>
                      </a:cubicBezTo>
                      <a:cubicBezTo>
                        <a:pt x="1" y="49"/>
                        <a:pt x="1" y="49"/>
                        <a:pt x="1" y="49"/>
                      </a:cubicBezTo>
                      <a:cubicBezTo>
                        <a:pt x="0" y="48"/>
                        <a:pt x="0" y="48"/>
                        <a:pt x="0" y="48"/>
                      </a:cubicBezTo>
                      <a:cubicBezTo>
                        <a:pt x="0" y="48"/>
                        <a:pt x="0" y="48"/>
                        <a:pt x="0" y="48"/>
                      </a:cubicBezTo>
                      <a:cubicBezTo>
                        <a:pt x="0" y="48"/>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1" y="50"/>
                        <a:pt x="1" y="50"/>
                        <a:pt x="1" y="50"/>
                      </a:cubicBezTo>
                      <a:cubicBezTo>
                        <a:pt x="1" y="50"/>
                        <a:pt x="1" y="50"/>
                        <a:pt x="1" y="50"/>
                      </a:cubicBezTo>
                      <a:cubicBezTo>
                        <a:pt x="1" y="50"/>
                        <a:pt x="1" y="50"/>
                        <a:pt x="1" y="50"/>
                      </a:cubicBezTo>
                      <a:cubicBezTo>
                        <a:pt x="1" y="51"/>
                        <a:pt x="1" y="51"/>
                        <a:pt x="1" y="51"/>
                      </a:cubicBezTo>
                      <a:cubicBezTo>
                        <a:pt x="1" y="51"/>
                        <a:pt x="1" y="51"/>
                        <a:pt x="1" y="51"/>
                      </a:cubicBezTo>
                      <a:cubicBezTo>
                        <a:pt x="1" y="51"/>
                        <a:pt x="1" y="51"/>
                        <a:pt x="1" y="51"/>
                      </a:cubicBezTo>
                      <a:cubicBezTo>
                        <a:pt x="1" y="51"/>
                        <a:pt x="1" y="51"/>
                        <a:pt x="1" y="51"/>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3"/>
                        <a:pt x="1" y="53"/>
                        <a:pt x="1" y="53"/>
                      </a:cubicBezTo>
                      <a:cubicBezTo>
                        <a:pt x="1" y="53"/>
                        <a:pt x="1" y="53"/>
                        <a:pt x="1" y="53"/>
                      </a:cubicBezTo>
                      <a:cubicBezTo>
                        <a:pt x="1" y="53"/>
                        <a:pt x="1" y="53"/>
                        <a:pt x="1" y="53"/>
                      </a:cubicBezTo>
                      <a:cubicBezTo>
                        <a:pt x="1" y="53"/>
                        <a:pt x="1" y="53"/>
                        <a:pt x="1"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4"/>
                        <a:pt x="0" y="54"/>
                        <a:pt x="0" y="54"/>
                      </a:cubicBezTo>
                      <a:cubicBezTo>
                        <a:pt x="2" y="55"/>
                        <a:pt x="2" y="55"/>
                        <a:pt x="2" y="55"/>
                      </a:cubicBezTo>
                      <a:cubicBezTo>
                        <a:pt x="2" y="55"/>
                        <a:pt x="2" y="55"/>
                        <a:pt x="2" y="55"/>
                      </a:cubicBezTo>
                      <a:cubicBezTo>
                        <a:pt x="2" y="55"/>
                        <a:pt x="2" y="55"/>
                        <a:pt x="2" y="55"/>
                      </a:cubicBezTo>
                      <a:cubicBezTo>
                        <a:pt x="2" y="56"/>
                        <a:pt x="2" y="56"/>
                        <a:pt x="2" y="56"/>
                      </a:cubicBezTo>
                      <a:cubicBezTo>
                        <a:pt x="2" y="56"/>
                        <a:pt x="2" y="56"/>
                        <a:pt x="2" y="56"/>
                      </a:cubicBezTo>
                      <a:cubicBezTo>
                        <a:pt x="3" y="56"/>
                        <a:pt x="3" y="56"/>
                        <a:pt x="3" y="56"/>
                      </a:cubicBezTo>
                      <a:cubicBezTo>
                        <a:pt x="3" y="56"/>
                        <a:pt x="3" y="56"/>
                        <a:pt x="3" y="56"/>
                      </a:cubicBezTo>
                      <a:cubicBezTo>
                        <a:pt x="3" y="57"/>
                        <a:pt x="3" y="57"/>
                        <a:pt x="3" y="57"/>
                      </a:cubicBezTo>
                      <a:cubicBezTo>
                        <a:pt x="4" y="57"/>
                        <a:pt x="4" y="57"/>
                        <a:pt x="4" y="57"/>
                      </a:cubicBezTo>
                      <a:cubicBezTo>
                        <a:pt x="4" y="57"/>
                        <a:pt x="4" y="57"/>
                        <a:pt x="4" y="57"/>
                      </a:cubicBezTo>
                      <a:cubicBezTo>
                        <a:pt x="4" y="57"/>
                        <a:pt x="4" y="57"/>
                        <a:pt x="4" y="57"/>
                      </a:cubicBezTo>
                      <a:cubicBezTo>
                        <a:pt x="4" y="57"/>
                        <a:pt x="4" y="57"/>
                        <a:pt x="4" y="57"/>
                      </a:cubicBezTo>
                      <a:cubicBezTo>
                        <a:pt x="3" y="57"/>
                        <a:pt x="3" y="57"/>
                        <a:pt x="3" y="57"/>
                      </a:cubicBezTo>
                      <a:cubicBezTo>
                        <a:pt x="3" y="57"/>
                        <a:pt x="3" y="57"/>
                        <a:pt x="3" y="57"/>
                      </a:cubicBezTo>
                      <a:cubicBezTo>
                        <a:pt x="3" y="57"/>
                        <a:pt x="3" y="57"/>
                        <a:pt x="3" y="57"/>
                      </a:cubicBezTo>
                      <a:cubicBezTo>
                        <a:pt x="4" y="58"/>
                        <a:pt x="4" y="58"/>
                        <a:pt x="4" y="58"/>
                      </a:cubicBezTo>
                      <a:cubicBezTo>
                        <a:pt x="4" y="58"/>
                        <a:pt x="4" y="58"/>
                        <a:pt x="4" y="58"/>
                      </a:cubicBezTo>
                      <a:cubicBezTo>
                        <a:pt x="4" y="58"/>
                        <a:pt x="4" y="58"/>
                        <a:pt x="4" y="58"/>
                      </a:cubicBezTo>
                      <a:cubicBezTo>
                        <a:pt x="4" y="58"/>
                        <a:pt x="4" y="58"/>
                        <a:pt x="4" y="58"/>
                      </a:cubicBezTo>
                      <a:cubicBezTo>
                        <a:pt x="5" y="58"/>
                        <a:pt x="5" y="58"/>
                        <a:pt x="5" y="58"/>
                      </a:cubicBezTo>
                      <a:cubicBezTo>
                        <a:pt x="5" y="58"/>
                        <a:pt x="5" y="58"/>
                        <a:pt x="5" y="58"/>
                      </a:cubicBezTo>
                      <a:cubicBezTo>
                        <a:pt x="5" y="58"/>
                        <a:pt x="5" y="58"/>
                        <a:pt x="5" y="58"/>
                      </a:cubicBezTo>
                      <a:cubicBezTo>
                        <a:pt x="5" y="59"/>
                        <a:pt x="5" y="59"/>
                        <a:pt x="5" y="59"/>
                      </a:cubicBezTo>
                      <a:cubicBezTo>
                        <a:pt x="5" y="59"/>
                        <a:pt x="5" y="59"/>
                        <a:pt x="5" y="59"/>
                      </a:cubicBezTo>
                      <a:cubicBezTo>
                        <a:pt x="5" y="59"/>
                        <a:pt x="5" y="59"/>
                        <a:pt x="5" y="59"/>
                      </a:cubicBezTo>
                      <a:cubicBezTo>
                        <a:pt x="5" y="59"/>
                        <a:pt x="5" y="59"/>
                        <a:pt x="5" y="59"/>
                      </a:cubicBezTo>
                      <a:cubicBezTo>
                        <a:pt x="6" y="60"/>
                        <a:pt x="6" y="60"/>
                        <a:pt x="6" y="60"/>
                      </a:cubicBezTo>
                      <a:cubicBezTo>
                        <a:pt x="6" y="61"/>
                        <a:pt x="6" y="61"/>
                        <a:pt x="6" y="61"/>
                      </a:cubicBezTo>
                      <a:cubicBezTo>
                        <a:pt x="7" y="61"/>
                        <a:pt x="7" y="61"/>
                        <a:pt x="7" y="61"/>
                      </a:cubicBezTo>
                      <a:cubicBezTo>
                        <a:pt x="7" y="61"/>
                        <a:pt x="7" y="61"/>
                        <a:pt x="7" y="61"/>
                      </a:cubicBezTo>
                      <a:cubicBezTo>
                        <a:pt x="7" y="61"/>
                        <a:pt x="7" y="61"/>
                        <a:pt x="7" y="61"/>
                      </a:cubicBezTo>
                      <a:cubicBezTo>
                        <a:pt x="7" y="61"/>
                        <a:pt x="7" y="61"/>
                        <a:pt x="7" y="61"/>
                      </a:cubicBezTo>
                      <a:cubicBezTo>
                        <a:pt x="7" y="62"/>
                        <a:pt x="7" y="62"/>
                        <a:pt x="7" y="62"/>
                      </a:cubicBezTo>
                      <a:cubicBezTo>
                        <a:pt x="7" y="62"/>
                        <a:pt x="7" y="62"/>
                        <a:pt x="7" y="62"/>
                      </a:cubicBezTo>
                      <a:cubicBezTo>
                        <a:pt x="7" y="62"/>
                        <a:pt x="7" y="62"/>
                        <a:pt x="7" y="62"/>
                      </a:cubicBezTo>
                      <a:cubicBezTo>
                        <a:pt x="8" y="62"/>
                        <a:pt x="8" y="62"/>
                        <a:pt x="8" y="62"/>
                      </a:cubicBezTo>
                      <a:cubicBezTo>
                        <a:pt x="8" y="62"/>
                        <a:pt x="8" y="62"/>
                        <a:pt x="8" y="62"/>
                      </a:cubicBezTo>
                      <a:cubicBezTo>
                        <a:pt x="8" y="62"/>
                        <a:pt x="8" y="62"/>
                        <a:pt x="8" y="62"/>
                      </a:cubicBezTo>
                      <a:cubicBezTo>
                        <a:pt x="8" y="62"/>
                        <a:pt x="8" y="62"/>
                        <a:pt x="8" y="62"/>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10" y="63"/>
                        <a:pt x="10" y="63"/>
                        <a:pt x="10" y="63"/>
                      </a:cubicBezTo>
                      <a:cubicBezTo>
                        <a:pt x="10" y="63"/>
                        <a:pt x="10" y="63"/>
                        <a:pt x="10" y="63"/>
                      </a:cubicBezTo>
                      <a:cubicBezTo>
                        <a:pt x="10" y="63"/>
                        <a:pt x="10" y="63"/>
                        <a:pt x="10" y="63"/>
                      </a:cubicBezTo>
                      <a:cubicBezTo>
                        <a:pt x="10" y="63"/>
                        <a:pt x="10" y="63"/>
                        <a:pt x="10" y="63"/>
                      </a:cubicBezTo>
                      <a:cubicBezTo>
                        <a:pt x="10" y="63"/>
                        <a:pt x="10" y="63"/>
                        <a:pt x="10" y="63"/>
                      </a:cubicBezTo>
                      <a:cubicBezTo>
                        <a:pt x="10" y="63"/>
                        <a:pt x="10" y="63"/>
                        <a:pt x="10" y="63"/>
                      </a:cubicBezTo>
                      <a:cubicBezTo>
                        <a:pt x="10" y="64"/>
                        <a:pt x="10" y="64"/>
                        <a:pt x="10" y="64"/>
                      </a:cubicBezTo>
                      <a:cubicBezTo>
                        <a:pt x="10" y="64"/>
                        <a:pt x="10" y="64"/>
                        <a:pt x="10" y="64"/>
                      </a:cubicBezTo>
                      <a:cubicBezTo>
                        <a:pt x="10" y="64"/>
                        <a:pt x="10" y="64"/>
                        <a:pt x="10" y="64"/>
                      </a:cubicBezTo>
                      <a:cubicBezTo>
                        <a:pt x="12" y="64"/>
                        <a:pt x="12" y="64"/>
                        <a:pt x="12" y="64"/>
                      </a:cubicBezTo>
                      <a:cubicBezTo>
                        <a:pt x="12" y="64"/>
                        <a:pt x="12" y="64"/>
                        <a:pt x="12" y="64"/>
                      </a:cubicBezTo>
                      <a:cubicBezTo>
                        <a:pt x="12" y="64"/>
                        <a:pt x="12" y="64"/>
                        <a:pt x="12" y="64"/>
                      </a:cubicBezTo>
                      <a:cubicBezTo>
                        <a:pt x="12" y="64"/>
                        <a:pt x="12" y="64"/>
                        <a:pt x="12"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6"/>
                        <a:pt x="13" y="66"/>
                        <a:pt x="13" y="66"/>
                      </a:cubicBezTo>
                      <a:cubicBezTo>
                        <a:pt x="13" y="66"/>
                        <a:pt x="13" y="66"/>
                        <a:pt x="13" y="66"/>
                      </a:cubicBezTo>
                      <a:cubicBezTo>
                        <a:pt x="13" y="66"/>
                        <a:pt x="13" y="66"/>
                        <a:pt x="13" y="66"/>
                      </a:cubicBezTo>
                      <a:cubicBezTo>
                        <a:pt x="13" y="66"/>
                        <a:pt x="13" y="66"/>
                        <a:pt x="13" y="66"/>
                      </a:cubicBezTo>
                      <a:cubicBezTo>
                        <a:pt x="14" y="66"/>
                        <a:pt x="14" y="66"/>
                        <a:pt x="14" y="66"/>
                      </a:cubicBezTo>
                      <a:cubicBezTo>
                        <a:pt x="14" y="66"/>
                        <a:pt x="14" y="66"/>
                        <a:pt x="14" y="66"/>
                      </a:cubicBezTo>
                      <a:cubicBezTo>
                        <a:pt x="14" y="66"/>
                        <a:pt x="14" y="66"/>
                        <a:pt x="14" y="66"/>
                      </a:cubicBezTo>
                      <a:cubicBezTo>
                        <a:pt x="14" y="66"/>
                        <a:pt x="14" y="66"/>
                        <a:pt x="14" y="66"/>
                      </a:cubicBezTo>
                      <a:cubicBezTo>
                        <a:pt x="14" y="67"/>
                        <a:pt x="14" y="67"/>
                        <a:pt x="14" y="67"/>
                      </a:cubicBezTo>
                      <a:cubicBezTo>
                        <a:pt x="14" y="67"/>
                        <a:pt x="14" y="67"/>
                        <a:pt x="14" y="67"/>
                      </a:cubicBezTo>
                      <a:cubicBezTo>
                        <a:pt x="14" y="67"/>
                        <a:pt x="14" y="67"/>
                        <a:pt x="14" y="67"/>
                      </a:cubicBezTo>
                      <a:cubicBezTo>
                        <a:pt x="14" y="67"/>
                        <a:pt x="14" y="67"/>
                        <a:pt x="14" y="67"/>
                      </a:cubicBezTo>
                      <a:cubicBezTo>
                        <a:pt x="14" y="67"/>
                        <a:pt x="14" y="67"/>
                        <a:pt x="14" y="67"/>
                      </a:cubicBezTo>
                      <a:cubicBezTo>
                        <a:pt x="14" y="67"/>
                        <a:pt x="14" y="67"/>
                        <a:pt x="14" y="67"/>
                      </a:cubicBezTo>
                      <a:cubicBezTo>
                        <a:pt x="15" y="67"/>
                        <a:pt x="15" y="67"/>
                        <a:pt x="15" y="67"/>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6" y="68"/>
                        <a:pt x="16" y="68"/>
                        <a:pt x="16" y="68"/>
                      </a:cubicBezTo>
                      <a:cubicBezTo>
                        <a:pt x="16" y="68"/>
                        <a:pt x="16" y="68"/>
                        <a:pt x="16" y="68"/>
                      </a:cubicBezTo>
                      <a:cubicBezTo>
                        <a:pt x="16" y="68"/>
                        <a:pt x="16" y="68"/>
                        <a:pt x="16" y="68"/>
                      </a:cubicBezTo>
                      <a:cubicBezTo>
                        <a:pt x="16" y="68"/>
                        <a:pt x="16" y="68"/>
                        <a:pt x="16" y="68"/>
                      </a:cubicBezTo>
                      <a:cubicBezTo>
                        <a:pt x="16" y="68"/>
                        <a:pt x="16" y="68"/>
                        <a:pt x="16" y="68"/>
                      </a:cubicBezTo>
                      <a:cubicBezTo>
                        <a:pt x="17" y="68"/>
                        <a:pt x="17" y="68"/>
                        <a:pt x="17" y="68"/>
                      </a:cubicBezTo>
                      <a:cubicBezTo>
                        <a:pt x="17" y="68"/>
                        <a:pt x="17" y="68"/>
                        <a:pt x="17" y="68"/>
                      </a:cubicBezTo>
                      <a:cubicBezTo>
                        <a:pt x="17" y="68"/>
                        <a:pt x="17" y="68"/>
                        <a:pt x="17" y="68"/>
                      </a:cubicBezTo>
                      <a:cubicBezTo>
                        <a:pt x="17" y="68"/>
                        <a:pt x="17" y="68"/>
                        <a:pt x="17" y="68"/>
                      </a:cubicBezTo>
                      <a:cubicBezTo>
                        <a:pt x="17" y="68"/>
                        <a:pt x="17" y="68"/>
                        <a:pt x="17" y="68"/>
                      </a:cubicBezTo>
                      <a:cubicBezTo>
                        <a:pt x="17" y="69"/>
                        <a:pt x="17" y="69"/>
                        <a:pt x="17" y="69"/>
                      </a:cubicBezTo>
                      <a:cubicBezTo>
                        <a:pt x="17" y="69"/>
                        <a:pt x="17" y="69"/>
                        <a:pt x="17" y="69"/>
                      </a:cubicBezTo>
                      <a:cubicBezTo>
                        <a:pt x="17" y="69"/>
                        <a:pt x="17" y="69"/>
                        <a:pt x="17" y="69"/>
                      </a:cubicBezTo>
                      <a:cubicBezTo>
                        <a:pt x="18" y="69"/>
                        <a:pt x="18" y="69"/>
                        <a:pt x="18" y="69"/>
                      </a:cubicBezTo>
                      <a:cubicBezTo>
                        <a:pt x="18" y="69"/>
                        <a:pt x="18" y="69"/>
                        <a:pt x="18" y="69"/>
                      </a:cubicBezTo>
                      <a:cubicBezTo>
                        <a:pt x="19" y="69"/>
                        <a:pt x="19" y="69"/>
                        <a:pt x="19" y="69"/>
                      </a:cubicBezTo>
                      <a:cubicBezTo>
                        <a:pt x="20" y="69"/>
                        <a:pt x="20" y="69"/>
                        <a:pt x="20" y="69"/>
                      </a:cubicBezTo>
                      <a:cubicBezTo>
                        <a:pt x="20" y="69"/>
                        <a:pt x="20" y="69"/>
                        <a:pt x="20" y="69"/>
                      </a:cubicBezTo>
                      <a:cubicBezTo>
                        <a:pt x="20" y="69"/>
                        <a:pt x="20" y="69"/>
                        <a:pt x="20" y="69"/>
                      </a:cubicBezTo>
                      <a:cubicBezTo>
                        <a:pt x="20" y="69"/>
                        <a:pt x="20" y="69"/>
                        <a:pt x="20" y="69"/>
                      </a:cubicBezTo>
                      <a:cubicBezTo>
                        <a:pt x="21" y="68"/>
                        <a:pt x="21" y="68"/>
                        <a:pt x="21" y="68"/>
                      </a:cubicBezTo>
                      <a:cubicBezTo>
                        <a:pt x="21" y="68"/>
                        <a:pt x="21" y="68"/>
                        <a:pt x="21" y="68"/>
                      </a:cubicBezTo>
                      <a:cubicBezTo>
                        <a:pt x="21" y="68"/>
                        <a:pt x="21" y="68"/>
                        <a:pt x="21" y="68"/>
                      </a:cubicBezTo>
                      <a:cubicBezTo>
                        <a:pt x="21" y="68"/>
                        <a:pt x="21" y="68"/>
                        <a:pt x="21" y="68"/>
                      </a:cubicBezTo>
                      <a:cubicBezTo>
                        <a:pt x="22" y="68"/>
                        <a:pt x="22" y="68"/>
                        <a:pt x="22" y="68"/>
                      </a:cubicBezTo>
                      <a:cubicBezTo>
                        <a:pt x="22" y="68"/>
                        <a:pt x="22" y="68"/>
                        <a:pt x="22" y="68"/>
                      </a:cubicBezTo>
                      <a:cubicBezTo>
                        <a:pt x="22" y="67"/>
                        <a:pt x="22" y="67"/>
                        <a:pt x="22" y="67"/>
                      </a:cubicBezTo>
                      <a:cubicBezTo>
                        <a:pt x="22" y="67"/>
                        <a:pt x="22" y="67"/>
                        <a:pt x="22" y="67"/>
                      </a:cubicBezTo>
                      <a:cubicBezTo>
                        <a:pt x="22" y="67"/>
                        <a:pt x="22" y="67"/>
                        <a:pt x="22" y="67"/>
                      </a:cubicBezTo>
                      <a:cubicBezTo>
                        <a:pt x="22" y="67"/>
                        <a:pt x="22" y="67"/>
                        <a:pt x="22" y="67"/>
                      </a:cubicBezTo>
                      <a:cubicBezTo>
                        <a:pt x="22" y="67"/>
                        <a:pt x="22" y="67"/>
                        <a:pt x="22" y="67"/>
                      </a:cubicBezTo>
                      <a:cubicBezTo>
                        <a:pt x="22" y="66"/>
                        <a:pt x="22" y="66"/>
                        <a:pt x="22" y="66"/>
                      </a:cubicBezTo>
                      <a:cubicBezTo>
                        <a:pt x="22" y="66"/>
                        <a:pt x="22" y="66"/>
                        <a:pt x="22"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7"/>
                        <a:pt x="23" y="67"/>
                        <a:pt x="23" y="67"/>
                      </a:cubicBezTo>
                      <a:cubicBezTo>
                        <a:pt x="24" y="67"/>
                        <a:pt x="24" y="67"/>
                        <a:pt x="24" y="67"/>
                      </a:cubicBezTo>
                      <a:cubicBezTo>
                        <a:pt x="24" y="67"/>
                        <a:pt x="24" y="67"/>
                        <a:pt x="24" y="67"/>
                      </a:cubicBezTo>
                      <a:cubicBezTo>
                        <a:pt x="25" y="67"/>
                        <a:pt x="25" y="67"/>
                        <a:pt x="25" y="67"/>
                      </a:cubicBezTo>
                      <a:cubicBezTo>
                        <a:pt x="25" y="67"/>
                        <a:pt x="25" y="67"/>
                        <a:pt x="25" y="67"/>
                      </a:cubicBezTo>
                      <a:cubicBezTo>
                        <a:pt x="25" y="67"/>
                        <a:pt x="25" y="67"/>
                        <a:pt x="25" y="67"/>
                      </a:cubicBezTo>
                      <a:cubicBezTo>
                        <a:pt x="25" y="67"/>
                        <a:pt x="25" y="67"/>
                        <a:pt x="25" y="67"/>
                      </a:cubicBezTo>
                      <a:cubicBezTo>
                        <a:pt x="25" y="68"/>
                        <a:pt x="25" y="68"/>
                        <a:pt x="25" y="68"/>
                      </a:cubicBezTo>
                      <a:cubicBezTo>
                        <a:pt x="25" y="68"/>
                        <a:pt x="25" y="68"/>
                        <a:pt x="25" y="68"/>
                      </a:cubicBezTo>
                      <a:cubicBezTo>
                        <a:pt x="25" y="68"/>
                        <a:pt x="25" y="68"/>
                        <a:pt x="25" y="68"/>
                      </a:cubicBezTo>
                      <a:cubicBezTo>
                        <a:pt x="25" y="68"/>
                        <a:pt x="25" y="68"/>
                        <a:pt x="25" y="68"/>
                      </a:cubicBezTo>
                      <a:cubicBezTo>
                        <a:pt x="25" y="68"/>
                        <a:pt x="25" y="68"/>
                        <a:pt x="25" y="68"/>
                      </a:cubicBezTo>
                      <a:cubicBezTo>
                        <a:pt x="26" y="67"/>
                        <a:pt x="26" y="67"/>
                        <a:pt x="26" y="67"/>
                      </a:cubicBezTo>
                      <a:cubicBezTo>
                        <a:pt x="28" y="66"/>
                        <a:pt x="28" y="66"/>
                        <a:pt x="28" y="66"/>
                      </a:cubicBezTo>
                      <a:cubicBezTo>
                        <a:pt x="28" y="66"/>
                        <a:pt x="28" y="66"/>
                        <a:pt x="28" y="66"/>
                      </a:cubicBezTo>
                      <a:cubicBezTo>
                        <a:pt x="28" y="66"/>
                        <a:pt x="28" y="66"/>
                        <a:pt x="28" y="66"/>
                      </a:cubicBezTo>
                      <a:cubicBezTo>
                        <a:pt x="29" y="66"/>
                        <a:pt x="29" y="66"/>
                        <a:pt x="29" y="66"/>
                      </a:cubicBezTo>
                      <a:cubicBezTo>
                        <a:pt x="29" y="66"/>
                        <a:pt x="29" y="66"/>
                        <a:pt x="29" y="66"/>
                      </a:cubicBezTo>
                      <a:cubicBezTo>
                        <a:pt x="29" y="66"/>
                        <a:pt x="29" y="66"/>
                        <a:pt x="29" y="66"/>
                      </a:cubicBezTo>
                      <a:cubicBezTo>
                        <a:pt x="29" y="66"/>
                        <a:pt x="29" y="66"/>
                        <a:pt x="29" y="66"/>
                      </a:cubicBezTo>
                      <a:cubicBezTo>
                        <a:pt x="29" y="66"/>
                        <a:pt x="29" y="66"/>
                        <a:pt x="29" y="66"/>
                      </a:cubicBezTo>
                      <a:cubicBezTo>
                        <a:pt x="30" y="65"/>
                        <a:pt x="30" y="65"/>
                        <a:pt x="30" y="65"/>
                      </a:cubicBezTo>
                      <a:cubicBezTo>
                        <a:pt x="30" y="65"/>
                        <a:pt x="30" y="65"/>
                        <a:pt x="30" y="65"/>
                      </a:cubicBezTo>
                      <a:cubicBezTo>
                        <a:pt x="30" y="65"/>
                        <a:pt x="30" y="65"/>
                        <a:pt x="30" y="65"/>
                      </a:cubicBezTo>
                      <a:cubicBezTo>
                        <a:pt x="30" y="65"/>
                        <a:pt x="30" y="65"/>
                        <a:pt x="30" y="65"/>
                      </a:cubicBezTo>
                      <a:cubicBezTo>
                        <a:pt x="30" y="65"/>
                        <a:pt x="30" y="65"/>
                        <a:pt x="30" y="65"/>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2" y="63"/>
                        <a:pt x="32" y="63"/>
                        <a:pt x="32" y="63"/>
                      </a:cubicBezTo>
                      <a:cubicBezTo>
                        <a:pt x="32" y="63"/>
                        <a:pt x="32" y="63"/>
                        <a:pt x="32" y="63"/>
                      </a:cubicBezTo>
                      <a:cubicBezTo>
                        <a:pt x="32" y="63"/>
                        <a:pt x="32" y="63"/>
                        <a:pt x="32" y="63"/>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3" y="63"/>
                        <a:pt x="33" y="63"/>
                        <a:pt x="33" y="62"/>
                      </a:cubicBezTo>
                      <a:cubicBezTo>
                        <a:pt x="34" y="62"/>
                        <a:pt x="34" y="62"/>
                        <a:pt x="35" y="62"/>
                      </a:cubicBezTo>
                      <a:cubicBezTo>
                        <a:pt x="35" y="61"/>
                        <a:pt x="35" y="61"/>
                        <a:pt x="35" y="61"/>
                      </a:cubicBezTo>
                      <a:cubicBezTo>
                        <a:pt x="35" y="61"/>
                        <a:pt x="35" y="61"/>
                        <a:pt x="35" y="61"/>
                      </a:cubicBezTo>
                      <a:cubicBezTo>
                        <a:pt x="35" y="61"/>
                        <a:pt x="35" y="61"/>
                        <a:pt x="35" y="61"/>
                      </a:cubicBezTo>
                      <a:cubicBezTo>
                        <a:pt x="36" y="61"/>
                        <a:pt x="36" y="61"/>
                        <a:pt x="36" y="61"/>
                      </a:cubicBezTo>
                      <a:cubicBezTo>
                        <a:pt x="36" y="61"/>
                        <a:pt x="36" y="61"/>
                        <a:pt x="36" y="61"/>
                      </a:cubicBezTo>
                      <a:cubicBezTo>
                        <a:pt x="36" y="61"/>
                        <a:pt x="36" y="61"/>
                        <a:pt x="36" y="61"/>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7" y="61"/>
                        <a:pt x="37" y="61"/>
                        <a:pt x="37" y="61"/>
                      </a:cubicBezTo>
                      <a:cubicBezTo>
                        <a:pt x="38" y="60"/>
                        <a:pt x="38" y="60"/>
                        <a:pt x="38" y="60"/>
                      </a:cubicBezTo>
                      <a:cubicBezTo>
                        <a:pt x="38" y="60"/>
                        <a:pt x="38" y="60"/>
                        <a:pt x="38" y="60"/>
                      </a:cubicBezTo>
                      <a:cubicBezTo>
                        <a:pt x="38" y="60"/>
                        <a:pt x="38" y="60"/>
                        <a:pt x="38" y="60"/>
                      </a:cubicBezTo>
                      <a:cubicBezTo>
                        <a:pt x="38" y="60"/>
                        <a:pt x="38" y="60"/>
                        <a:pt x="38" y="60"/>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8"/>
                        <a:pt x="38" y="58"/>
                        <a:pt x="38" y="58"/>
                      </a:cubicBezTo>
                      <a:cubicBezTo>
                        <a:pt x="39" y="58"/>
                        <a:pt x="39" y="58"/>
                        <a:pt x="39" y="58"/>
                      </a:cubicBezTo>
                      <a:cubicBezTo>
                        <a:pt x="39" y="58"/>
                        <a:pt x="39" y="58"/>
                        <a:pt x="39" y="58"/>
                      </a:cubicBezTo>
                      <a:cubicBezTo>
                        <a:pt x="39" y="58"/>
                        <a:pt x="39" y="58"/>
                        <a:pt x="39" y="58"/>
                      </a:cubicBezTo>
                      <a:cubicBezTo>
                        <a:pt x="39" y="58"/>
                        <a:pt x="39" y="58"/>
                        <a:pt x="39" y="58"/>
                      </a:cubicBezTo>
                      <a:cubicBezTo>
                        <a:pt x="39" y="58"/>
                        <a:pt x="39" y="58"/>
                        <a:pt x="39" y="58"/>
                      </a:cubicBezTo>
                      <a:cubicBezTo>
                        <a:pt x="39" y="57"/>
                        <a:pt x="39" y="57"/>
                        <a:pt x="39" y="57"/>
                      </a:cubicBezTo>
                      <a:cubicBezTo>
                        <a:pt x="39" y="57"/>
                        <a:pt x="39" y="57"/>
                        <a:pt x="39" y="57"/>
                      </a:cubicBezTo>
                      <a:cubicBezTo>
                        <a:pt x="39" y="57"/>
                        <a:pt x="39" y="57"/>
                        <a:pt x="39"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6"/>
                        <a:pt x="38" y="55"/>
                        <a:pt x="39" y="55"/>
                      </a:cubicBezTo>
                      <a:cubicBezTo>
                        <a:pt x="39" y="54"/>
                        <a:pt x="39" y="54"/>
                        <a:pt x="39" y="54"/>
                      </a:cubicBezTo>
                      <a:cubicBezTo>
                        <a:pt x="39" y="54"/>
                        <a:pt x="39" y="54"/>
                        <a:pt x="39" y="54"/>
                      </a:cubicBezTo>
                      <a:cubicBezTo>
                        <a:pt x="39" y="54"/>
                        <a:pt x="39" y="54"/>
                        <a:pt x="39" y="54"/>
                      </a:cubicBezTo>
                      <a:cubicBezTo>
                        <a:pt x="40" y="52"/>
                        <a:pt x="40" y="51"/>
                        <a:pt x="41" y="50"/>
                      </a:cubicBezTo>
                      <a:cubicBezTo>
                        <a:pt x="41" y="49"/>
                        <a:pt x="42" y="48"/>
                        <a:pt x="42" y="48"/>
                      </a:cubicBezTo>
                      <a:cubicBezTo>
                        <a:pt x="42" y="47"/>
                        <a:pt x="42" y="47"/>
                        <a:pt x="42" y="47"/>
                      </a:cubicBezTo>
                      <a:cubicBezTo>
                        <a:pt x="42" y="47"/>
                        <a:pt x="42" y="47"/>
                        <a:pt x="42" y="47"/>
                      </a:cubicBezTo>
                      <a:cubicBezTo>
                        <a:pt x="42" y="46"/>
                        <a:pt x="42" y="46"/>
                        <a:pt x="42" y="46"/>
                      </a:cubicBezTo>
                      <a:cubicBezTo>
                        <a:pt x="42" y="46"/>
                        <a:pt x="42" y="46"/>
                        <a:pt x="42" y="46"/>
                      </a:cubicBezTo>
                      <a:cubicBezTo>
                        <a:pt x="42" y="46"/>
                        <a:pt x="42" y="46"/>
                        <a:pt x="42" y="46"/>
                      </a:cubicBezTo>
                      <a:cubicBezTo>
                        <a:pt x="42" y="46"/>
                        <a:pt x="42" y="46"/>
                        <a:pt x="42" y="46"/>
                      </a:cubicBezTo>
                      <a:cubicBezTo>
                        <a:pt x="42" y="45"/>
                        <a:pt x="42" y="45"/>
                        <a:pt x="42" y="45"/>
                      </a:cubicBezTo>
                      <a:cubicBezTo>
                        <a:pt x="43" y="45"/>
                        <a:pt x="43" y="45"/>
                        <a:pt x="43" y="45"/>
                      </a:cubicBezTo>
                      <a:cubicBezTo>
                        <a:pt x="43" y="45"/>
                        <a:pt x="43" y="45"/>
                        <a:pt x="43" y="45"/>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3"/>
                        <a:pt x="43" y="43"/>
                        <a:pt x="43" y="43"/>
                      </a:cubicBezTo>
                      <a:cubicBezTo>
                        <a:pt x="43" y="43"/>
                        <a:pt x="43" y="43"/>
                        <a:pt x="43" y="43"/>
                      </a:cubicBezTo>
                      <a:cubicBezTo>
                        <a:pt x="43" y="43"/>
                        <a:pt x="43" y="43"/>
                        <a:pt x="43" y="43"/>
                      </a:cubicBezTo>
                      <a:cubicBezTo>
                        <a:pt x="43" y="43"/>
                        <a:pt x="43" y="43"/>
                        <a:pt x="43" y="43"/>
                      </a:cubicBezTo>
                      <a:cubicBezTo>
                        <a:pt x="43" y="43"/>
                        <a:pt x="43" y="43"/>
                        <a:pt x="43" y="43"/>
                      </a:cubicBezTo>
                      <a:cubicBezTo>
                        <a:pt x="43" y="43"/>
                        <a:pt x="43" y="43"/>
                        <a:pt x="43" y="43"/>
                      </a:cubicBezTo>
                      <a:cubicBezTo>
                        <a:pt x="43" y="42"/>
                        <a:pt x="43" y="42"/>
                        <a:pt x="43" y="42"/>
                      </a:cubicBezTo>
                      <a:cubicBezTo>
                        <a:pt x="43" y="42"/>
                        <a:pt x="43" y="42"/>
                        <a:pt x="43" y="42"/>
                      </a:cubicBezTo>
                      <a:cubicBezTo>
                        <a:pt x="43" y="42"/>
                        <a:pt x="43" y="42"/>
                        <a:pt x="43" y="42"/>
                      </a:cubicBezTo>
                      <a:cubicBezTo>
                        <a:pt x="44" y="42"/>
                        <a:pt x="44" y="42"/>
                        <a:pt x="44" y="42"/>
                      </a:cubicBezTo>
                      <a:cubicBezTo>
                        <a:pt x="44" y="42"/>
                        <a:pt x="44" y="42"/>
                        <a:pt x="44" y="42"/>
                      </a:cubicBezTo>
                      <a:cubicBezTo>
                        <a:pt x="44" y="42"/>
                        <a:pt x="44" y="42"/>
                        <a:pt x="44" y="42"/>
                      </a:cubicBezTo>
                      <a:cubicBezTo>
                        <a:pt x="44" y="41"/>
                        <a:pt x="44" y="41"/>
                        <a:pt x="44" y="41"/>
                      </a:cubicBezTo>
                      <a:cubicBezTo>
                        <a:pt x="44" y="41"/>
                        <a:pt x="44" y="41"/>
                        <a:pt x="44" y="41"/>
                      </a:cubicBezTo>
                      <a:cubicBezTo>
                        <a:pt x="44" y="41"/>
                        <a:pt x="44" y="41"/>
                        <a:pt x="44" y="41"/>
                      </a:cubicBezTo>
                      <a:cubicBezTo>
                        <a:pt x="44" y="40"/>
                        <a:pt x="44" y="40"/>
                        <a:pt x="44" y="40"/>
                      </a:cubicBezTo>
                      <a:cubicBezTo>
                        <a:pt x="44" y="40"/>
                        <a:pt x="44" y="40"/>
                        <a:pt x="44" y="40"/>
                      </a:cubicBezTo>
                      <a:cubicBezTo>
                        <a:pt x="44" y="39"/>
                        <a:pt x="44" y="39"/>
                        <a:pt x="44" y="39"/>
                      </a:cubicBezTo>
                      <a:cubicBezTo>
                        <a:pt x="44" y="39"/>
                        <a:pt x="44" y="39"/>
                        <a:pt x="44" y="39"/>
                      </a:cubicBezTo>
                      <a:cubicBezTo>
                        <a:pt x="44" y="39"/>
                        <a:pt x="44" y="39"/>
                        <a:pt x="44" y="39"/>
                      </a:cubicBezTo>
                      <a:cubicBezTo>
                        <a:pt x="44" y="39"/>
                        <a:pt x="44" y="39"/>
                        <a:pt x="44" y="39"/>
                      </a:cubicBezTo>
                      <a:cubicBezTo>
                        <a:pt x="44" y="39"/>
                        <a:pt x="44" y="39"/>
                        <a:pt x="44" y="39"/>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7"/>
                        <a:pt x="44" y="37"/>
                        <a:pt x="44" y="37"/>
                      </a:cubicBezTo>
                      <a:cubicBezTo>
                        <a:pt x="45" y="37"/>
                        <a:pt x="45" y="37"/>
                        <a:pt x="45" y="37"/>
                      </a:cubicBezTo>
                      <a:cubicBezTo>
                        <a:pt x="45" y="37"/>
                        <a:pt x="45" y="37"/>
                        <a:pt x="45" y="37"/>
                      </a:cubicBezTo>
                      <a:cubicBezTo>
                        <a:pt x="46" y="37"/>
                        <a:pt x="46" y="37"/>
                        <a:pt x="46" y="37"/>
                      </a:cubicBezTo>
                      <a:cubicBezTo>
                        <a:pt x="46" y="38"/>
                        <a:pt x="46" y="38"/>
                        <a:pt x="46" y="38"/>
                      </a:cubicBezTo>
                      <a:cubicBezTo>
                        <a:pt x="46" y="38"/>
                        <a:pt x="46" y="38"/>
                        <a:pt x="46" y="38"/>
                      </a:cubicBezTo>
                      <a:cubicBezTo>
                        <a:pt x="46" y="38"/>
                        <a:pt x="46" y="38"/>
                        <a:pt x="46" y="38"/>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8" y="39"/>
                        <a:pt x="49" y="39"/>
                        <a:pt x="50" y="40"/>
                      </a:cubicBezTo>
                      <a:cubicBezTo>
                        <a:pt x="50" y="40"/>
                        <a:pt x="50" y="40"/>
                        <a:pt x="50" y="40"/>
                      </a:cubicBezTo>
                      <a:cubicBezTo>
                        <a:pt x="51" y="39"/>
                        <a:pt x="51" y="39"/>
                        <a:pt x="51" y="39"/>
                      </a:cubicBezTo>
                      <a:cubicBezTo>
                        <a:pt x="51" y="39"/>
                        <a:pt x="51" y="39"/>
                        <a:pt x="51" y="39"/>
                      </a:cubicBezTo>
                      <a:cubicBezTo>
                        <a:pt x="51" y="39"/>
                        <a:pt x="51" y="38"/>
                        <a:pt x="51" y="38"/>
                      </a:cubicBezTo>
                      <a:cubicBezTo>
                        <a:pt x="52" y="37"/>
                        <a:pt x="52" y="37"/>
                        <a:pt x="52" y="37"/>
                      </a:cubicBezTo>
                      <a:cubicBezTo>
                        <a:pt x="52" y="37"/>
                        <a:pt x="52" y="37"/>
                        <a:pt x="52" y="37"/>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5"/>
                        <a:pt x="52" y="35"/>
                        <a:pt x="52" y="35"/>
                      </a:cubicBezTo>
                      <a:cubicBezTo>
                        <a:pt x="52" y="35"/>
                        <a:pt x="52" y="35"/>
                        <a:pt x="52" y="35"/>
                      </a:cubicBezTo>
                      <a:cubicBezTo>
                        <a:pt x="52" y="35"/>
                        <a:pt x="52" y="35"/>
                        <a:pt x="52" y="35"/>
                      </a:cubicBezTo>
                      <a:cubicBezTo>
                        <a:pt x="52" y="35"/>
                        <a:pt x="52" y="35"/>
                        <a:pt x="52" y="35"/>
                      </a:cubicBezTo>
                      <a:cubicBezTo>
                        <a:pt x="52" y="35"/>
                        <a:pt x="52" y="35"/>
                        <a:pt x="52" y="35"/>
                      </a:cubicBezTo>
                      <a:cubicBezTo>
                        <a:pt x="52" y="34"/>
                        <a:pt x="52" y="34"/>
                        <a:pt x="52" y="34"/>
                      </a:cubicBezTo>
                      <a:cubicBezTo>
                        <a:pt x="52" y="34"/>
                        <a:pt x="52" y="34"/>
                        <a:pt x="52" y="34"/>
                      </a:cubicBezTo>
                      <a:cubicBezTo>
                        <a:pt x="52" y="34"/>
                        <a:pt x="52" y="34"/>
                        <a:pt x="52" y="34"/>
                      </a:cubicBezTo>
                      <a:cubicBezTo>
                        <a:pt x="52" y="34"/>
                        <a:pt x="52" y="34"/>
                        <a:pt x="52" y="34"/>
                      </a:cubicBezTo>
                      <a:cubicBezTo>
                        <a:pt x="52" y="33"/>
                        <a:pt x="52" y="33"/>
                        <a:pt x="52" y="33"/>
                      </a:cubicBezTo>
                      <a:cubicBezTo>
                        <a:pt x="52" y="33"/>
                        <a:pt x="52" y="33"/>
                        <a:pt x="52" y="33"/>
                      </a:cubicBezTo>
                      <a:cubicBezTo>
                        <a:pt x="52" y="33"/>
                        <a:pt x="52" y="33"/>
                        <a:pt x="52" y="33"/>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1"/>
                        <a:pt x="53" y="31"/>
                        <a:pt x="53" y="31"/>
                      </a:cubicBezTo>
                      <a:cubicBezTo>
                        <a:pt x="53" y="31"/>
                        <a:pt x="53" y="31"/>
                        <a:pt x="53" y="31"/>
                      </a:cubicBezTo>
                      <a:cubicBezTo>
                        <a:pt x="53" y="31"/>
                        <a:pt x="53" y="31"/>
                        <a:pt x="53" y="31"/>
                      </a:cubicBezTo>
                      <a:cubicBezTo>
                        <a:pt x="54" y="31"/>
                        <a:pt x="55" y="31"/>
                        <a:pt x="55" y="31"/>
                      </a:cubicBezTo>
                      <a:cubicBezTo>
                        <a:pt x="55" y="31"/>
                        <a:pt x="55" y="31"/>
                        <a:pt x="55" y="31"/>
                      </a:cubicBezTo>
                      <a:cubicBezTo>
                        <a:pt x="55" y="31"/>
                        <a:pt x="55" y="31"/>
                        <a:pt x="55" y="31"/>
                      </a:cubicBezTo>
                      <a:cubicBezTo>
                        <a:pt x="56" y="31"/>
                        <a:pt x="56" y="31"/>
                        <a:pt x="56" y="31"/>
                      </a:cubicBezTo>
                      <a:cubicBezTo>
                        <a:pt x="56" y="30"/>
                        <a:pt x="56" y="29"/>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7"/>
                        <a:pt x="58" y="27"/>
                        <a:pt x="58" y="27"/>
                      </a:cubicBezTo>
                      <a:cubicBezTo>
                        <a:pt x="58" y="27"/>
                        <a:pt x="58" y="27"/>
                        <a:pt x="58" y="27"/>
                      </a:cubicBezTo>
                      <a:cubicBezTo>
                        <a:pt x="58" y="27"/>
                        <a:pt x="58" y="27"/>
                        <a:pt x="58" y="27"/>
                      </a:cubicBezTo>
                      <a:cubicBezTo>
                        <a:pt x="58" y="27"/>
                        <a:pt x="58" y="27"/>
                        <a:pt x="58" y="27"/>
                      </a:cubicBezTo>
                      <a:cubicBezTo>
                        <a:pt x="59" y="27"/>
                        <a:pt x="59" y="27"/>
                        <a:pt x="59" y="27"/>
                      </a:cubicBezTo>
                      <a:cubicBezTo>
                        <a:pt x="59" y="27"/>
                        <a:pt x="59" y="27"/>
                        <a:pt x="59" y="27"/>
                      </a:cubicBezTo>
                      <a:cubicBezTo>
                        <a:pt x="59" y="27"/>
                        <a:pt x="59" y="27"/>
                        <a:pt x="59" y="27"/>
                      </a:cubicBezTo>
                      <a:cubicBezTo>
                        <a:pt x="59" y="27"/>
                        <a:pt x="59" y="27"/>
                        <a:pt x="59" y="27"/>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5"/>
                        <a:pt x="59" y="25"/>
                        <a:pt x="59" y="25"/>
                      </a:cubicBezTo>
                      <a:cubicBezTo>
                        <a:pt x="60" y="25"/>
                        <a:pt x="60" y="25"/>
                        <a:pt x="60" y="25"/>
                      </a:cubicBezTo>
                      <a:cubicBezTo>
                        <a:pt x="60" y="24"/>
                        <a:pt x="60" y="24"/>
                        <a:pt x="60" y="24"/>
                      </a:cubicBezTo>
                      <a:cubicBezTo>
                        <a:pt x="60" y="24"/>
                        <a:pt x="60" y="24"/>
                        <a:pt x="60" y="24"/>
                      </a:cubicBezTo>
                      <a:cubicBezTo>
                        <a:pt x="61" y="23"/>
                        <a:pt x="61" y="23"/>
                        <a:pt x="61" y="23"/>
                      </a:cubicBezTo>
                      <a:cubicBezTo>
                        <a:pt x="61" y="23"/>
                        <a:pt x="61" y="23"/>
                        <a:pt x="61" y="23"/>
                      </a:cubicBezTo>
                      <a:cubicBezTo>
                        <a:pt x="61" y="23"/>
                        <a:pt x="61" y="23"/>
                        <a:pt x="61" y="23"/>
                      </a:cubicBezTo>
                      <a:cubicBezTo>
                        <a:pt x="61" y="23"/>
                        <a:pt x="61" y="23"/>
                        <a:pt x="61" y="23"/>
                      </a:cubicBezTo>
                      <a:cubicBezTo>
                        <a:pt x="61" y="22"/>
                        <a:pt x="61" y="22"/>
                        <a:pt x="61" y="22"/>
                      </a:cubicBezTo>
                      <a:cubicBezTo>
                        <a:pt x="61" y="22"/>
                        <a:pt x="61" y="22"/>
                        <a:pt x="61" y="22"/>
                      </a:cubicBezTo>
                      <a:cubicBezTo>
                        <a:pt x="61" y="22"/>
                        <a:pt x="61" y="22"/>
                        <a:pt x="61" y="22"/>
                      </a:cubicBezTo>
                      <a:cubicBezTo>
                        <a:pt x="61" y="22"/>
                        <a:pt x="61" y="22"/>
                        <a:pt x="61" y="22"/>
                      </a:cubicBezTo>
                      <a:cubicBezTo>
                        <a:pt x="61" y="22"/>
                        <a:pt x="61" y="22"/>
                        <a:pt x="61" y="22"/>
                      </a:cubicBezTo>
                      <a:cubicBezTo>
                        <a:pt x="61" y="22"/>
                        <a:pt x="61" y="22"/>
                        <a:pt x="61" y="22"/>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0"/>
                        <a:pt x="61" y="20"/>
                        <a:pt x="61" y="20"/>
                      </a:cubicBezTo>
                      <a:cubicBezTo>
                        <a:pt x="61" y="20"/>
                        <a:pt x="61" y="20"/>
                        <a:pt x="61" y="20"/>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8"/>
                        <a:pt x="61" y="18"/>
                        <a:pt x="61" y="18"/>
                      </a:cubicBezTo>
                      <a:cubicBezTo>
                        <a:pt x="61" y="18"/>
                        <a:pt x="61" y="18"/>
                        <a:pt x="61" y="18"/>
                      </a:cubicBezTo>
                      <a:cubicBezTo>
                        <a:pt x="61" y="18"/>
                        <a:pt x="61" y="18"/>
                        <a:pt x="61" y="18"/>
                      </a:cubicBezTo>
                      <a:cubicBezTo>
                        <a:pt x="61" y="17"/>
                        <a:pt x="61" y="17"/>
                        <a:pt x="61" y="17"/>
                      </a:cubicBezTo>
                      <a:cubicBezTo>
                        <a:pt x="61" y="17"/>
                        <a:pt x="61" y="17"/>
                        <a:pt x="61" y="17"/>
                      </a:cubicBezTo>
                      <a:cubicBezTo>
                        <a:pt x="61" y="17"/>
                        <a:pt x="61" y="17"/>
                        <a:pt x="61" y="17"/>
                      </a:cubicBezTo>
                      <a:cubicBezTo>
                        <a:pt x="64" y="18"/>
                        <a:pt x="67" y="20"/>
                        <a:pt x="69" y="21"/>
                      </a:cubicBezTo>
                      <a:cubicBezTo>
                        <a:pt x="70" y="21"/>
                        <a:pt x="70" y="21"/>
                        <a:pt x="70" y="21"/>
                      </a:cubicBezTo>
                      <a:cubicBezTo>
                        <a:pt x="70" y="21"/>
                        <a:pt x="70" y="21"/>
                        <a:pt x="70" y="21"/>
                      </a:cubicBezTo>
                      <a:cubicBezTo>
                        <a:pt x="70" y="20"/>
                        <a:pt x="70" y="19"/>
                        <a:pt x="70" y="17"/>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1" name="Freeform 335">
                  <a:extLst>
                    <a:ext uri="{FF2B5EF4-FFF2-40B4-BE49-F238E27FC236}">
                      <a16:creationId xmlns="" xmlns:a16="http://schemas.microsoft.com/office/drawing/2014/main" id="{2B235892-2FD6-41EE-918B-F9AAFA6F50B6}"/>
                    </a:ext>
                  </a:extLst>
                </p:cNvPr>
                <p:cNvSpPr>
                  <a:spLocks noEditPoints="1"/>
                </p:cNvSpPr>
                <p:nvPr/>
              </p:nvSpPr>
              <p:spPr bwMode="auto">
                <a:xfrm>
                  <a:off x="6814010" y="4056181"/>
                  <a:ext cx="650072" cy="361734"/>
                </a:xfrm>
                <a:custGeom>
                  <a:avLst/>
                  <a:gdLst>
                    <a:gd name="T0" fmla="*/ 118 w 124"/>
                    <a:gd name="T1" fmla="*/ 37 h 69"/>
                    <a:gd name="T2" fmla="*/ 118 w 124"/>
                    <a:gd name="T3" fmla="*/ 35 h 69"/>
                    <a:gd name="T4" fmla="*/ 120 w 124"/>
                    <a:gd name="T5" fmla="*/ 32 h 69"/>
                    <a:gd name="T6" fmla="*/ 123 w 124"/>
                    <a:gd name="T7" fmla="*/ 21 h 69"/>
                    <a:gd name="T8" fmla="*/ 117 w 124"/>
                    <a:gd name="T9" fmla="*/ 41 h 69"/>
                    <a:gd name="T10" fmla="*/ 113 w 124"/>
                    <a:gd name="T11" fmla="*/ 43 h 69"/>
                    <a:gd name="T12" fmla="*/ 109 w 124"/>
                    <a:gd name="T13" fmla="*/ 42 h 69"/>
                    <a:gd name="T14" fmla="*/ 105 w 124"/>
                    <a:gd name="T15" fmla="*/ 39 h 69"/>
                    <a:gd name="T16" fmla="*/ 98 w 124"/>
                    <a:gd name="T17" fmla="*/ 38 h 69"/>
                    <a:gd name="T18" fmla="*/ 99 w 124"/>
                    <a:gd name="T19" fmla="*/ 37 h 69"/>
                    <a:gd name="T20" fmla="*/ 103 w 124"/>
                    <a:gd name="T21" fmla="*/ 36 h 69"/>
                    <a:gd name="T22" fmla="*/ 106 w 124"/>
                    <a:gd name="T23" fmla="*/ 37 h 69"/>
                    <a:gd name="T24" fmla="*/ 112 w 124"/>
                    <a:gd name="T25" fmla="*/ 41 h 69"/>
                    <a:gd name="T26" fmla="*/ 111 w 124"/>
                    <a:gd name="T27" fmla="*/ 37 h 69"/>
                    <a:gd name="T28" fmla="*/ 103 w 124"/>
                    <a:gd name="T29" fmla="*/ 33 h 69"/>
                    <a:gd name="T30" fmla="*/ 108 w 124"/>
                    <a:gd name="T31" fmla="*/ 36 h 69"/>
                    <a:gd name="T32" fmla="*/ 109 w 124"/>
                    <a:gd name="T33" fmla="*/ 34 h 69"/>
                    <a:gd name="T34" fmla="*/ 112 w 124"/>
                    <a:gd name="T35" fmla="*/ 34 h 69"/>
                    <a:gd name="T36" fmla="*/ 109 w 124"/>
                    <a:gd name="T37" fmla="*/ 31 h 69"/>
                    <a:gd name="T38" fmla="*/ 105 w 124"/>
                    <a:gd name="T39" fmla="*/ 28 h 69"/>
                    <a:gd name="T40" fmla="*/ 102 w 124"/>
                    <a:gd name="T41" fmla="*/ 25 h 69"/>
                    <a:gd name="T42" fmla="*/ 97 w 124"/>
                    <a:gd name="T43" fmla="*/ 22 h 69"/>
                    <a:gd name="T44" fmla="*/ 98 w 124"/>
                    <a:gd name="T45" fmla="*/ 22 h 69"/>
                    <a:gd name="T46" fmla="*/ 104 w 124"/>
                    <a:gd name="T47" fmla="*/ 26 h 69"/>
                    <a:gd name="T48" fmla="*/ 108 w 124"/>
                    <a:gd name="T49" fmla="*/ 28 h 69"/>
                    <a:gd name="T50" fmla="*/ 110 w 124"/>
                    <a:gd name="T51" fmla="*/ 27 h 69"/>
                    <a:gd name="T52" fmla="*/ 110 w 124"/>
                    <a:gd name="T53" fmla="*/ 25 h 69"/>
                    <a:gd name="T54" fmla="*/ 105 w 124"/>
                    <a:gd name="T55" fmla="*/ 22 h 69"/>
                    <a:gd name="T56" fmla="*/ 102 w 124"/>
                    <a:gd name="T57" fmla="*/ 20 h 69"/>
                    <a:gd name="T58" fmla="*/ 97 w 124"/>
                    <a:gd name="T59" fmla="*/ 18 h 69"/>
                    <a:gd name="T60" fmla="*/ 93 w 124"/>
                    <a:gd name="T61" fmla="*/ 18 h 69"/>
                    <a:gd name="T62" fmla="*/ 91 w 124"/>
                    <a:gd name="T63" fmla="*/ 14 h 69"/>
                    <a:gd name="T64" fmla="*/ 93 w 124"/>
                    <a:gd name="T65" fmla="*/ 12 h 69"/>
                    <a:gd name="T66" fmla="*/ 94 w 124"/>
                    <a:gd name="T67" fmla="*/ 9 h 69"/>
                    <a:gd name="T68" fmla="*/ 93 w 124"/>
                    <a:gd name="T69" fmla="*/ 7 h 69"/>
                    <a:gd name="T70" fmla="*/ 86 w 124"/>
                    <a:gd name="T71" fmla="*/ 4 h 69"/>
                    <a:gd name="T72" fmla="*/ 81 w 124"/>
                    <a:gd name="T73" fmla="*/ 0 h 69"/>
                    <a:gd name="T74" fmla="*/ 72 w 124"/>
                    <a:gd name="T75" fmla="*/ 4 h 69"/>
                    <a:gd name="T76" fmla="*/ 71 w 124"/>
                    <a:gd name="T77" fmla="*/ 7 h 69"/>
                    <a:gd name="T78" fmla="*/ 69 w 124"/>
                    <a:gd name="T79" fmla="*/ 11 h 69"/>
                    <a:gd name="T80" fmla="*/ 66 w 124"/>
                    <a:gd name="T81" fmla="*/ 14 h 69"/>
                    <a:gd name="T82" fmla="*/ 63 w 124"/>
                    <a:gd name="T83" fmla="*/ 18 h 69"/>
                    <a:gd name="T84" fmla="*/ 58 w 124"/>
                    <a:gd name="T85" fmla="*/ 22 h 69"/>
                    <a:gd name="T86" fmla="*/ 55 w 124"/>
                    <a:gd name="T87" fmla="*/ 21 h 69"/>
                    <a:gd name="T88" fmla="*/ 54 w 124"/>
                    <a:gd name="T89" fmla="*/ 25 h 69"/>
                    <a:gd name="T90" fmla="*/ 53 w 124"/>
                    <a:gd name="T91" fmla="*/ 29 h 69"/>
                    <a:gd name="T92" fmla="*/ 50 w 124"/>
                    <a:gd name="T93" fmla="*/ 40 h 69"/>
                    <a:gd name="T94" fmla="*/ 49 w 124"/>
                    <a:gd name="T95" fmla="*/ 43 h 69"/>
                    <a:gd name="T96" fmla="*/ 47 w 124"/>
                    <a:gd name="T97" fmla="*/ 44 h 69"/>
                    <a:gd name="T98" fmla="*/ 42 w 124"/>
                    <a:gd name="T99" fmla="*/ 46 h 69"/>
                    <a:gd name="T100" fmla="*/ 41 w 124"/>
                    <a:gd name="T101" fmla="*/ 48 h 69"/>
                    <a:gd name="T102" fmla="*/ 36 w 124"/>
                    <a:gd name="T103" fmla="*/ 51 h 69"/>
                    <a:gd name="T104" fmla="*/ 33 w 124"/>
                    <a:gd name="T105" fmla="*/ 50 h 69"/>
                    <a:gd name="T106" fmla="*/ 28 w 124"/>
                    <a:gd name="T107" fmla="*/ 51 h 69"/>
                    <a:gd name="T108" fmla="*/ 25 w 124"/>
                    <a:gd name="T109" fmla="*/ 50 h 69"/>
                    <a:gd name="T110" fmla="*/ 24 w 124"/>
                    <a:gd name="T111" fmla="*/ 48 h 69"/>
                    <a:gd name="T112" fmla="*/ 14 w 124"/>
                    <a:gd name="T113" fmla="*/ 57 h 69"/>
                    <a:gd name="T114" fmla="*/ 12 w 124"/>
                    <a:gd name="T115" fmla="*/ 61 h 69"/>
                    <a:gd name="T116" fmla="*/ 8 w 124"/>
                    <a:gd name="T117" fmla="*/ 65 h 69"/>
                    <a:gd name="T118" fmla="*/ 31 w 124"/>
                    <a:gd name="T119" fmla="*/ 64 h 69"/>
                    <a:gd name="T120" fmla="*/ 119 w 124"/>
                    <a:gd name="T121" fmla="*/ 45 h 69"/>
                    <a:gd name="T122" fmla="*/ 119 w 124"/>
                    <a:gd name="T123" fmla="*/ 4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 h="69">
                      <a:moveTo>
                        <a:pt x="120" y="29"/>
                      </a:moveTo>
                      <a:cubicBezTo>
                        <a:pt x="120" y="29"/>
                        <a:pt x="120" y="29"/>
                        <a:pt x="120" y="29"/>
                      </a:cubicBezTo>
                      <a:cubicBezTo>
                        <a:pt x="121" y="27"/>
                        <a:pt x="121" y="27"/>
                        <a:pt x="121" y="27"/>
                      </a:cubicBezTo>
                      <a:cubicBezTo>
                        <a:pt x="121" y="27"/>
                        <a:pt x="121" y="27"/>
                        <a:pt x="121" y="27"/>
                      </a:cubicBezTo>
                      <a:cubicBezTo>
                        <a:pt x="121" y="27"/>
                        <a:pt x="121" y="27"/>
                        <a:pt x="121" y="27"/>
                      </a:cubicBezTo>
                      <a:cubicBezTo>
                        <a:pt x="121" y="27"/>
                        <a:pt x="121" y="27"/>
                        <a:pt x="121" y="27"/>
                      </a:cubicBezTo>
                      <a:cubicBezTo>
                        <a:pt x="120" y="28"/>
                        <a:pt x="120" y="28"/>
                        <a:pt x="120" y="28"/>
                      </a:cubicBezTo>
                      <a:cubicBezTo>
                        <a:pt x="120" y="28"/>
                        <a:pt x="120" y="28"/>
                        <a:pt x="120" y="28"/>
                      </a:cubicBezTo>
                      <a:cubicBezTo>
                        <a:pt x="120" y="29"/>
                        <a:pt x="120" y="29"/>
                        <a:pt x="120" y="29"/>
                      </a:cubicBezTo>
                      <a:cubicBezTo>
                        <a:pt x="120" y="29"/>
                        <a:pt x="120" y="29"/>
                        <a:pt x="120" y="29"/>
                      </a:cubicBezTo>
                      <a:cubicBezTo>
                        <a:pt x="120" y="29"/>
                        <a:pt x="120" y="29"/>
                        <a:pt x="120" y="29"/>
                      </a:cubicBezTo>
                      <a:close/>
                      <a:moveTo>
                        <a:pt x="118" y="35"/>
                      </a:moveTo>
                      <a:cubicBezTo>
                        <a:pt x="118" y="36"/>
                        <a:pt x="118" y="36"/>
                        <a:pt x="118" y="36"/>
                      </a:cubicBezTo>
                      <a:cubicBezTo>
                        <a:pt x="118" y="36"/>
                        <a:pt x="118" y="36"/>
                        <a:pt x="118" y="36"/>
                      </a:cubicBezTo>
                      <a:cubicBezTo>
                        <a:pt x="118" y="36"/>
                        <a:pt x="118" y="36"/>
                        <a:pt x="118" y="36"/>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9" y="36"/>
                        <a:pt x="119" y="36"/>
                        <a:pt x="119" y="36"/>
                      </a:cubicBezTo>
                      <a:cubicBezTo>
                        <a:pt x="119" y="36"/>
                        <a:pt x="119" y="36"/>
                        <a:pt x="119" y="36"/>
                      </a:cubicBezTo>
                      <a:cubicBezTo>
                        <a:pt x="119" y="36"/>
                        <a:pt x="119" y="36"/>
                        <a:pt x="119" y="36"/>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8" y="35"/>
                        <a:pt x="118" y="35"/>
                        <a:pt x="118" y="35"/>
                      </a:cubicBezTo>
                      <a:cubicBezTo>
                        <a:pt x="118" y="35"/>
                        <a:pt x="118" y="35"/>
                        <a:pt x="118" y="35"/>
                      </a:cubicBezTo>
                      <a:cubicBezTo>
                        <a:pt x="118" y="35"/>
                        <a:pt x="118" y="35"/>
                        <a:pt x="118" y="35"/>
                      </a:cubicBezTo>
                      <a:cubicBezTo>
                        <a:pt x="118" y="35"/>
                        <a:pt x="118" y="35"/>
                        <a:pt x="118" y="35"/>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5"/>
                        <a:pt x="118" y="35"/>
                        <a:pt x="118" y="35"/>
                      </a:cubicBezTo>
                      <a:close/>
                      <a:moveTo>
                        <a:pt x="120" y="31"/>
                      </a:moveTo>
                      <a:cubicBezTo>
                        <a:pt x="120" y="30"/>
                        <a:pt x="120" y="30"/>
                        <a:pt x="120" y="30"/>
                      </a:cubicBezTo>
                      <a:cubicBezTo>
                        <a:pt x="120" y="30"/>
                        <a:pt x="120" y="30"/>
                        <a:pt x="120" y="30"/>
                      </a:cubicBezTo>
                      <a:cubicBezTo>
                        <a:pt x="120" y="30"/>
                        <a:pt x="120" y="30"/>
                        <a:pt x="120" y="30"/>
                      </a:cubicBezTo>
                      <a:cubicBezTo>
                        <a:pt x="120" y="30"/>
                        <a:pt x="120" y="30"/>
                        <a:pt x="120" y="30"/>
                      </a:cubicBezTo>
                      <a:cubicBezTo>
                        <a:pt x="120" y="30"/>
                        <a:pt x="120" y="30"/>
                        <a:pt x="120" y="30"/>
                      </a:cubicBezTo>
                      <a:cubicBezTo>
                        <a:pt x="120" y="31"/>
                        <a:pt x="120" y="31"/>
                        <a:pt x="120" y="31"/>
                      </a:cubicBezTo>
                      <a:cubicBezTo>
                        <a:pt x="120" y="31"/>
                        <a:pt x="120" y="31"/>
                        <a:pt x="120" y="31"/>
                      </a:cubicBezTo>
                      <a:cubicBezTo>
                        <a:pt x="120" y="32"/>
                        <a:pt x="120" y="32"/>
                        <a:pt x="120" y="32"/>
                      </a:cubicBezTo>
                      <a:lnTo>
                        <a:pt x="120" y="31"/>
                      </a:lnTo>
                      <a:close/>
                      <a:moveTo>
                        <a:pt x="124" y="17"/>
                      </a:moveTo>
                      <a:cubicBezTo>
                        <a:pt x="124" y="18"/>
                        <a:pt x="124" y="18"/>
                        <a:pt x="124" y="18"/>
                      </a:cubicBezTo>
                      <a:cubicBezTo>
                        <a:pt x="124" y="18"/>
                        <a:pt x="124" y="18"/>
                        <a:pt x="124" y="18"/>
                      </a:cubicBezTo>
                      <a:cubicBezTo>
                        <a:pt x="124" y="19"/>
                        <a:pt x="124" y="19"/>
                        <a:pt x="124" y="19"/>
                      </a:cubicBezTo>
                      <a:cubicBezTo>
                        <a:pt x="124" y="19"/>
                        <a:pt x="124" y="19"/>
                        <a:pt x="124" y="19"/>
                      </a:cubicBezTo>
                      <a:cubicBezTo>
                        <a:pt x="123" y="19"/>
                        <a:pt x="123" y="19"/>
                        <a:pt x="123" y="19"/>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4" y="20"/>
                        <a:pt x="124" y="20"/>
                        <a:pt x="124" y="20"/>
                      </a:cubicBezTo>
                      <a:cubicBezTo>
                        <a:pt x="124" y="20"/>
                        <a:pt x="124" y="20"/>
                        <a:pt x="124" y="20"/>
                      </a:cubicBezTo>
                      <a:cubicBezTo>
                        <a:pt x="124" y="17"/>
                        <a:pt x="124" y="17"/>
                        <a:pt x="124" y="17"/>
                      </a:cubicBezTo>
                      <a:close/>
                      <a:moveTo>
                        <a:pt x="120" y="47"/>
                      </a:move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7"/>
                        <a:pt x="120" y="47"/>
                        <a:pt x="120" y="47"/>
                      </a:cubicBezTo>
                      <a:close/>
                      <a:moveTo>
                        <a:pt x="119" y="43"/>
                      </a:moveTo>
                      <a:cubicBezTo>
                        <a:pt x="118" y="41"/>
                        <a:pt x="118" y="41"/>
                        <a:pt x="118" y="41"/>
                      </a:cubicBezTo>
                      <a:cubicBezTo>
                        <a:pt x="117" y="41"/>
                        <a:pt x="117" y="41"/>
                        <a:pt x="117" y="41"/>
                      </a:cubicBezTo>
                      <a:cubicBezTo>
                        <a:pt x="117" y="41"/>
                        <a:pt x="117" y="41"/>
                        <a:pt x="117" y="41"/>
                      </a:cubicBezTo>
                      <a:cubicBezTo>
                        <a:pt x="117" y="41"/>
                        <a:pt x="117" y="41"/>
                        <a:pt x="117" y="41"/>
                      </a:cubicBezTo>
                      <a:cubicBezTo>
                        <a:pt x="116" y="41"/>
                        <a:pt x="116" y="41"/>
                        <a:pt x="116" y="41"/>
                      </a:cubicBezTo>
                      <a:cubicBezTo>
                        <a:pt x="116" y="42"/>
                        <a:pt x="116" y="42"/>
                        <a:pt x="116" y="42"/>
                      </a:cubicBezTo>
                      <a:cubicBezTo>
                        <a:pt x="115" y="41"/>
                        <a:pt x="115" y="41"/>
                        <a:pt x="115" y="41"/>
                      </a:cubicBezTo>
                      <a:cubicBezTo>
                        <a:pt x="113" y="41"/>
                        <a:pt x="113" y="41"/>
                        <a:pt x="113" y="41"/>
                      </a:cubicBezTo>
                      <a:cubicBezTo>
                        <a:pt x="113" y="41"/>
                        <a:pt x="113" y="41"/>
                        <a:pt x="113" y="41"/>
                      </a:cubicBezTo>
                      <a:cubicBezTo>
                        <a:pt x="112" y="42"/>
                        <a:pt x="112" y="42"/>
                        <a:pt x="112" y="42"/>
                      </a:cubicBezTo>
                      <a:cubicBezTo>
                        <a:pt x="112" y="42"/>
                        <a:pt x="112" y="42"/>
                        <a:pt x="112" y="42"/>
                      </a:cubicBezTo>
                      <a:cubicBezTo>
                        <a:pt x="113" y="42"/>
                        <a:pt x="113" y="42"/>
                        <a:pt x="113" y="42"/>
                      </a:cubicBezTo>
                      <a:cubicBezTo>
                        <a:pt x="113" y="42"/>
                        <a:pt x="113" y="42"/>
                        <a:pt x="113" y="42"/>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2" y="43"/>
                        <a:pt x="112" y="43"/>
                        <a:pt x="112" y="43"/>
                      </a:cubicBezTo>
                      <a:cubicBezTo>
                        <a:pt x="112" y="43"/>
                        <a:pt x="112" y="43"/>
                        <a:pt x="112" y="43"/>
                      </a:cubicBezTo>
                      <a:cubicBezTo>
                        <a:pt x="111" y="43"/>
                        <a:pt x="111" y="43"/>
                        <a:pt x="111" y="43"/>
                      </a:cubicBezTo>
                      <a:cubicBezTo>
                        <a:pt x="111" y="43"/>
                        <a:pt x="111" y="43"/>
                        <a:pt x="111" y="43"/>
                      </a:cubicBezTo>
                      <a:cubicBezTo>
                        <a:pt x="111" y="43"/>
                        <a:pt x="111" y="43"/>
                        <a:pt x="111" y="43"/>
                      </a:cubicBezTo>
                      <a:cubicBezTo>
                        <a:pt x="110" y="44"/>
                        <a:pt x="110" y="44"/>
                        <a:pt x="110" y="44"/>
                      </a:cubicBezTo>
                      <a:cubicBezTo>
                        <a:pt x="110" y="44"/>
                        <a:pt x="110" y="44"/>
                        <a:pt x="110" y="44"/>
                      </a:cubicBezTo>
                      <a:cubicBezTo>
                        <a:pt x="110" y="44"/>
                        <a:pt x="110" y="44"/>
                        <a:pt x="110" y="44"/>
                      </a:cubicBezTo>
                      <a:cubicBezTo>
                        <a:pt x="110" y="44"/>
                        <a:pt x="110" y="44"/>
                        <a:pt x="110" y="44"/>
                      </a:cubicBezTo>
                      <a:cubicBezTo>
                        <a:pt x="110" y="43"/>
                        <a:pt x="110" y="43"/>
                        <a:pt x="110" y="43"/>
                      </a:cubicBezTo>
                      <a:cubicBezTo>
                        <a:pt x="110" y="43"/>
                        <a:pt x="110" y="43"/>
                        <a:pt x="110" y="43"/>
                      </a:cubicBezTo>
                      <a:cubicBezTo>
                        <a:pt x="110" y="43"/>
                        <a:pt x="110" y="43"/>
                        <a:pt x="110" y="43"/>
                      </a:cubicBezTo>
                      <a:cubicBezTo>
                        <a:pt x="110" y="43"/>
                        <a:pt x="110" y="43"/>
                        <a:pt x="110" y="43"/>
                      </a:cubicBezTo>
                      <a:cubicBezTo>
                        <a:pt x="110" y="42"/>
                        <a:pt x="110" y="42"/>
                        <a:pt x="110" y="42"/>
                      </a:cubicBezTo>
                      <a:cubicBezTo>
                        <a:pt x="110" y="42"/>
                        <a:pt x="110" y="42"/>
                        <a:pt x="110" y="42"/>
                      </a:cubicBezTo>
                      <a:cubicBezTo>
                        <a:pt x="109" y="42"/>
                        <a:pt x="109" y="42"/>
                        <a:pt x="109" y="42"/>
                      </a:cubicBezTo>
                      <a:cubicBezTo>
                        <a:pt x="109" y="42"/>
                        <a:pt x="109" y="42"/>
                        <a:pt x="109" y="42"/>
                      </a:cubicBezTo>
                      <a:cubicBezTo>
                        <a:pt x="109" y="41"/>
                        <a:pt x="109" y="41"/>
                        <a:pt x="109" y="41"/>
                      </a:cubicBezTo>
                      <a:cubicBezTo>
                        <a:pt x="109" y="41"/>
                        <a:pt x="109" y="41"/>
                        <a:pt x="109" y="41"/>
                      </a:cubicBezTo>
                      <a:cubicBezTo>
                        <a:pt x="109" y="41"/>
                        <a:pt x="109" y="41"/>
                        <a:pt x="109"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7" y="41"/>
                        <a:pt x="107" y="41"/>
                        <a:pt x="107" y="41"/>
                      </a:cubicBezTo>
                      <a:cubicBezTo>
                        <a:pt x="107" y="41"/>
                        <a:pt x="107" y="41"/>
                        <a:pt x="107" y="41"/>
                      </a:cubicBezTo>
                      <a:cubicBezTo>
                        <a:pt x="107" y="40"/>
                        <a:pt x="107" y="40"/>
                        <a:pt x="107" y="40"/>
                      </a:cubicBezTo>
                      <a:cubicBezTo>
                        <a:pt x="107" y="40"/>
                        <a:pt x="107" y="40"/>
                        <a:pt x="107" y="40"/>
                      </a:cubicBezTo>
                      <a:cubicBezTo>
                        <a:pt x="106" y="39"/>
                        <a:pt x="106" y="39"/>
                        <a:pt x="106" y="39"/>
                      </a:cubicBezTo>
                      <a:cubicBezTo>
                        <a:pt x="106" y="38"/>
                        <a:pt x="106" y="38"/>
                        <a:pt x="106" y="38"/>
                      </a:cubicBezTo>
                      <a:cubicBezTo>
                        <a:pt x="106" y="38"/>
                        <a:pt x="106" y="38"/>
                        <a:pt x="106" y="38"/>
                      </a:cubicBezTo>
                      <a:cubicBezTo>
                        <a:pt x="106" y="39"/>
                        <a:pt x="106" y="39"/>
                        <a:pt x="106" y="39"/>
                      </a:cubicBezTo>
                      <a:cubicBezTo>
                        <a:pt x="105" y="39"/>
                        <a:pt x="105" y="39"/>
                        <a:pt x="105" y="39"/>
                      </a:cubicBezTo>
                      <a:cubicBezTo>
                        <a:pt x="105" y="39"/>
                        <a:pt x="105" y="39"/>
                        <a:pt x="105" y="39"/>
                      </a:cubicBezTo>
                      <a:cubicBezTo>
                        <a:pt x="104" y="38"/>
                        <a:pt x="104" y="38"/>
                        <a:pt x="104" y="38"/>
                      </a:cubicBezTo>
                      <a:cubicBezTo>
                        <a:pt x="104" y="38"/>
                        <a:pt x="104" y="38"/>
                        <a:pt x="104" y="38"/>
                      </a:cubicBezTo>
                      <a:cubicBezTo>
                        <a:pt x="103" y="39"/>
                        <a:pt x="103" y="39"/>
                        <a:pt x="103" y="39"/>
                      </a:cubicBezTo>
                      <a:cubicBezTo>
                        <a:pt x="102" y="38"/>
                        <a:pt x="102" y="38"/>
                        <a:pt x="102" y="38"/>
                      </a:cubicBezTo>
                      <a:cubicBezTo>
                        <a:pt x="102" y="38"/>
                        <a:pt x="102" y="38"/>
                        <a:pt x="102" y="38"/>
                      </a:cubicBezTo>
                      <a:cubicBezTo>
                        <a:pt x="101" y="38"/>
                        <a:pt x="101" y="38"/>
                        <a:pt x="101" y="38"/>
                      </a:cubicBezTo>
                      <a:cubicBezTo>
                        <a:pt x="101" y="38"/>
                        <a:pt x="101" y="38"/>
                        <a:pt x="101" y="38"/>
                      </a:cubicBezTo>
                      <a:cubicBezTo>
                        <a:pt x="101" y="38"/>
                        <a:pt x="101" y="38"/>
                        <a:pt x="101" y="38"/>
                      </a:cubicBezTo>
                      <a:cubicBezTo>
                        <a:pt x="101" y="37"/>
                        <a:pt x="101" y="37"/>
                        <a:pt x="101" y="37"/>
                      </a:cubicBezTo>
                      <a:cubicBezTo>
                        <a:pt x="100" y="37"/>
                        <a:pt x="100" y="37"/>
                        <a:pt x="100" y="37"/>
                      </a:cubicBezTo>
                      <a:cubicBezTo>
                        <a:pt x="100" y="37"/>
                        <a:pt x="100" y="37"/>
                        <a:pt x="100" y="37"/>
                      </a:cubicBezTo>
                      <a:cubicBezTo>
                        <a:pt x="100" y="38"/>
                        <a:pt x="100" y="38"/>
                        <a:pt x="100" y="38"/>
                      </a:cubicBezTo>
                      <a:cubicBezTo>
                        <a:pt x="100" y="38"/>
                        <a:pt x="100" y="38"/>
                        <a:pt x="100" y="38"/>
                      </a:cubicBezTo>
                      <a:cubicBezTo>
                        <a:pt x="100" y="38"/>
                        <a:pt x="100" y="38"/>
                        <a:pt x="100" y="38"/>
                      </a:cubicBezTo>
                      <a:cubicBezTo>
                        <a:pt x="99" y="38"/>
                        <a:pt x="99" y="38"/>
                        <a:pt x="99" y="38"/>
                      </a:cubicBezTo>
                      <a:cubicBezTo>
                        <a:pt x="99" y="38"/>
                        <a:pt x="99" y="38"/>
                        <a:pt x="99" y="38"/>
                      </a:cubicBezTo>
                      <a:cubicBezTo>
                        <a:pt x="98" y="38"/>
                        <a:pt x="98" y="38"/>
                        <a:pt x="98" y="38"/>
                      </a:cubicBezTo>
                      <a:cubicBezTo>
                        <a:pt x="97" y="38"/>
                        <a:pt x="97" y="38"/>
                        <a:pt x="97" y="38"/>
                      </a:cubicBezTo>
                      <a:cubicBezTo>
                        <a:pt x="97" y="38"/>
                        <a:pt x="97" y="38"/>
                        <a:pt x="97" y="38"/>
                      </a:cubicBezTo>
                      <a:cubicBezTo>
                        <a:pt x="97" y="38"/>
                        <a:pt x="97" y="38"/>
                        <a:pt x="97" y="38"/>
                      </a:cubicBezTo>
                      <a:cubicBezTo>
                        <a:pt x="97" y="38"/>
                        <a:pt x="97" y="38"/>
                        <a:pt x="97" y="38"/>
                      </a:cubicBezTo>
                      <a:cubicBezTo>
                        <a:pt x="96" y="38"/>
                        <a:pt x="96" y="38"/>
                        <a:pt x="96" y="38"/>
                      </a:cubicBezTo>
                      <a:cubicBezTo>
                        <a:pt x="96" y="37"/>
                        <a:pt x="96" y="37"/>
                        <a:pt x="96" y="37"/>
                      </a:cubicBezTo>
                      <a:cubicBezTo>
                        <a:pt x="97" y="37"/>
                        <a:pt x="97" y="37"/>
                        <a:pt x="97" y="37"/>
                      </a:cubicBezTo>
                      <a:cubicBezTo>
                        <a:pt x="97" y="37"/>
                        <a:pt x="97" y="37"/>
                        <a:pt x="97" y="37"/>
                      </a:cubicBezTo>
                      <a:cubicBezTo>
                        <a:pt x="97" y="37"/>
                        <a:pt x="97" y="37"/>
                        <a:pt x="97" y="37"/>
                      </a:cubicBezTo>
                      <a:cubicBezTo>
                        <a:pt x="98" y="37"/>
                        <a:pt x="98" y="37"/>
                        <a:pt x="98" y="37"/>
                      </a:cubicBezTo>
                      <a:cubicBezTo>
                        <a:pt x="98" y="37"/>
                        <a:pt x="98" y="37"/>
                        <a:pt x="98" y="37"/>
                      </a:cubicBezTo>
                      <a:cubicBezTo>
                        <a:pt x="98" y="37"/>
                        <a:pt x="98" y="37"/>
                        <a:pt x="98" y="37"/>
                      </a:cubicBezTo>
                      <a:cubicBezTo>
                        <a:pt x="98" y="37"/>
                        <a:pt x="98" y="37"/>
                        <a:pt x="98" y="37"/>
                      </a:cubicBezTo>
                      <a:cubicBezTo>
                        <a:pt x="99" y="37"/>
                        <a:pt x="99" y="37"/>
                        <a:pt x="99" y="37"/>
                      </a:cubicBezTo>
                      <a:cubicBezTo>
                        <a:pt x="99" y="37"/>
                        <a:pt x="99" y="37"/>
                        <a:pt x="99" y="37"/>
                      </a:cubicBezTo>
                      <a:cubicBezTo>
                        <a:pt x="99" y="37"/>
                        <a:pt x="99" y="37"/>
                        <a:pt x="99" y="37"/>
                      </a:cubicBezTo>
                      <a:cubicBezTo>
                        <a:pt x="99" y="37"/>
                        <a:pt x="99" y="37"/>
                        <a:pt x="99" y="37"/>
                      </a:cubicBezTo>
                      <a:cubicBezTo>
                        <a:pt x="99" y="37"/>
                        <a:pt x="99" y="37"/>
                        <a:pt x="99" y="37"/>
                      </a:cubicBezTo>
                      <a:cubicBezTo>
                        <a:pt x="100" y="37"/>
                        <a:pt x="100" y="37"/>
                        <a:pt x="100" y="37"/>
                      </a:cubicBezTo>
                      <a:cubicBezTo>
                        <a:pt x="100" y="37"/>
                        <a:pt x="100" y="37"/>
                        <a:pt x="100" y="37"/>
                      </a:cubicBezTo>
                      <a:cubicBezTo>
                        <a:pt x="100" y="38"/>
                        <a:pt x="100" y="38"/>
                        <a:pt x="100" y="38"/>
                      </a:cubicBezTo>
                      <a:cubicBezTo>
                        <a:pt x="100" y="37"/>
                        <a:pt x="100" y="37"/>
                        <a:pt x="100" y="37"/>
                      </a:cubicBezTo>
                      <a:cubicBezTo>
                        <a:pt x="100" y="37"/>
                        <a:pt x="100" y="37"/>
                        <a:pt x="100" y="37"/>
                      </a:cubicBezTo>
                      <a:cubicBezTo>
                        <a:pt x="100" y="37"/>
                        <a:pt x="100" y="37"/>
                        <a:pt x="100" y="37"/>
                      </a:cubicBezTo>
                      <a:cubicBezTo>
                        <a:pt x="101" y="37"/>
                        <a:pt x="101" y="37"/>
                        <a:pt x="101" y="37"/>
                      </a:cubicBezTo>
                      <a:cubicBezTo>
                        <a:pt x="101" y="37"/>
                        <a:pt x="101" y="37"/>
                        <a:pt x="101" y="37"/>
                      </a:cubicBezTo>
                      <a:cubicBezTo>
                        <a:pt x="101" y="37"/>
                        <a:pt x="101" y="37"/>
                        <a:pt x="101" y="37"/>
                      </a:cubicBezTo>
                      <a:cubicBezTo>
                        <a:pt x="101" y="37"/>
                        <a:pt x="101" y="37"/>
                        <a:pt x="101" y="37"/>
                      </a:cubicBezTo>
                      <a:cubicBezTo>
                        <a:pt x="102" y="38"/>
                        <a:pt x="102" y="38"/>
                        <a:pt x="102" y="38"/>
                      </a:cubicBezTo>
                      <a:cubicBezTo>
                        <a:pt x="102" y="38"/>
                        <a:pt x="102" y="38"/>
                        <a:pt x="102" y="38"/>
                      </a:cubicBezTo>
                      <a:cubicBezTo>
                        <a:pt x="102" y="38"/>
                        <a:pt x="102" y="38"/>
                        <a:pt x="102" y="38"/>
                      </a:cubicBezTo>
                      <a:cubicBezTo>
                        <a:pt x="103" y="38"/>
                        <a:pt x="103" y="38"/>
                        <a:pt x="103" y="38"/>
                      </a:cubicBezTo>
                      <a:cubicBezTo>
                        <a:pt x="103" y="37"/>
                        <a:pt x="103" y="37"/>
                        <a:pt x="103" y="37"/>
                      </a:cubicBezTo>
                      <a:cubicBezTo>
                        <a:pt x="103" y="37"/>
                        <a:pt x="103" y="37"/>
                        <a:pt x="103" y="37"/>
                      </a:cubicBezTo>
                      <a:cubicBezTo>
                        <a:pt x="103" y="37"/>
                        <a:pt x="103" y="37"/>
                        <a:pt x="103" y="37"/>
                      </a:cubicBezTo>
                      <a:cubicBezTo>
                        <a:pt x="103" y="36"/>
                        <a:pt x="103" y="36"/>
                        <a:pt x="103" y="36"/>
                      </a:cubicBezTo>
                      <a:cubicBezTo>
                        <a:pt x="103" y="36"/>
                        <a:pt x="103" y="36"/>
                        <a:pt x="103" y="36"/>
                      </a:cubicBezTo>
                      <a:cubicBezTo>
                        <a:pt x="103" y="37"/>
                        <a:pt x="103" y="37"/>
                        <a:pt x="103" y="37"/>
                      </a:cubicBezTo>
                      <a:cubicBezTo>
                        <a:pt x="103" y="37"/>
                        <a:pt x="103" y="37"/>
                        <a:pt x="103" y="37"/>
                      </a:cubicBezTo>
                      <a:cubicBezTo>
                        <a:pt x="103" y="37"/>
                        <a:pt x="103" y="37"/>
                        <a:pt x="103" y="37"/>
                      </a:cubicBezTo>
                      <a:cubicBezTo>
                        <a:pt x="103" y="37"/>
                        <a:pt x="103" y="37"/>
                        <a:pt x="103" y="37"/>
                      </a:cubicBezTo>
                      <a:cubicBezTo>
                        <a:pt x="103" y="37"/>
                        <a:pt x="103" y="37"/>
                        <a:pt x="103" y="37"/>
                      </a:cubicBezTo>
                      <a:cubicBezTo>
                        <a:pt x="104" y="38"/>
                        <a:pt x="104" y="38"/>
                        <a:pt x="104" y="38"/>
                      </a:cubicBezTo>
                      <a:cubicBezTo>
                        <a:pt x="104" y="38"/>
                        <a:pt x="104" y="38"/>
                        <a:pt x="104"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6" y="37"/>
                        <a:pt x="106" y="37"/>
                        <a:pt x="106" y="37"/>
                      </a:cubicBezTo>
                      <a:cubicBezTo>
                        <a:pt x="106" y="37"/>
                        <a:pt x="106" y="37"/>
                        <a:pt x="106" y="37"/>
                      </a:cubicBezTo>
                      <a:cubicBezTo>
                        <a:pt x="107" y="37"/>
                        <a:pt x="107" y="37"/>
                        <a:pt x="107" y="37"/>
                      </a:cubicBezTo>
                      <a:cubicBezTo>
                        <a:pt x="107" y="38"/>
                        <a:pt x="107" y="38"/>
                        <a:pt x="107" y="38"/>
                      </a:cubicBezTo>
                      <a:cubicBezTo>
                        <a:pt x="107" y="38"/>
                        <a:pt x="107" y="38"/>
                        <a:pt x="107" y="38"/>
                      </a:cubicBezTo>
                      <a:cubicBezTo>
                        <a:pt x="107" y="39"/>
                        <a:pt x="107" y="39"/>
                        <a:pt x="107" y="39"/>
                      </a:cubicBezTo>
                      <a:cubicBezTo>
                        <a:pt x="107" y="39"/>
                        <a:pt x="107" y="39"/>
                        <a:pt x="107" y="39"/>
                      </a:cubicBezTo>
                      <a:cubicBezTo>
                        <a:pt x="107" y="39"/>
                        <a:pt x="107" y="39"/>
                        <a:pt x="107" y="39"/>
                      </a:cubicBezTo>
                      <a:cubicBezTo>
                        <a:pt x="108" y="40"/>
                        <a:pt x="108" y="40"/>
                        <a:pt x="108" y="40"/>
                      </a:cubicBezTo>
                      <a:cubicBezTo>
                        <a:pt x="108" y="40"/>
                        <a:pt x="108" y="40"/>
                        <a:pt x="108" y="40"/>
                      </a:cubicBezTo>
                      <a:cubicBezTo>
                        <a:pt x="109" y="40"/>
                        <a:pt x="109" y="40"/>
                        <a:pt x="109" y="40"/>
                      </a:cubicBezTo>
                      <a:cubicBezTo>
                        <a:pt x="110" y="40"/>
                        <a:pt x="110" y="40"/>
                        <a:pt x="110" y="40"/>
                      </a:cubicBezTo>
                      <a:cubicBezTo>
                        <a:pt x="110" y="41"/>
                        <a:pt x="110" y="41"/>
                        <a:pt x="110" y="41"/>
                      </a:cubicBezTo>
                      <a:cubicBezTo>
                        <a:pt x="111" y="41"/>
                        <a:pt x="111" y="41"/>
                        <a:pt x="111" y="41"/>
                      </a:cubicBezTo>
                      <a:cubicBezTo>
                        <a:pt x="111" y="41"/>
                        <a:pt x="111" y="41"/>
                        <a:pt x="111" y="41"/>
                      </a:cubicBezTo>
                      <a:cubicBezTo>
                        <a:pt x="111" y="41"/>
                        <a:pt x="111" y="41"/>
                        <a:pt x="111" y="41"/>
                      </a:cubicBezTo>
                      <a:cubicBezTo>
                        <a:pt x="112" y="41"/>
                        <a:pt x="112" y="41"/>
                        <a:pt x="112" y="41"/>
                      </a:cubicBezTo>
                      <a:cubicBezTo>
                        <a:pt x="112" y="41"/>
                        <a:pt x="112" y="41"/>
                        <a:pt x="112" y="41"/>
                      </a:cubicBezTo>
                      <a:cubicBezTo>
                        <a:pt x="112" y="41"/>
                        <a:pt x="112" y="41"/>
                        <a:pt x="112" y="41"/>
                      </a:cubicBezTo>
                      <a:cubicBezTo>
                        <a:pt x="112" y="40"/>
                        <a:pt x="112" y="40"/>
                        <a:pt x="112" y="40"/>
                      </a:cubicBezTo>
                      <a:cubicBezTo>
                        <a:pt x="113" y="40"/>
                        <a:pt x="113" y="40"/>
                        <a:pt x="113" y="40"/>
                      </a:cubicBezTo>
                      <a:cubicBezTo>
                        <a:pt x="113" y="40"/>
                        <a:pt x="113" y="40"/>
                        <a:pt x="113" y="40"/>
                      </a:cubicBezTo>
                      <a:cubicBezTo>
                        <a:pt x="113" y="40"/>
                        <a:pt x="113" y="40"/>
                        <a:pt x="113" y="40"/>
                      </a:cubicBezTo>
                      <a:cubicBezTo>
                        <a:pt x="113" y="39"/>
                        <a:pt x="113" y="39"/>
                        <a:pt x="113" y="39"/>
                      </a:cubicBezTo>
                      <a:cubicBezTo>
                        <a:pt x="113" y="39"/>
                        <a:pt x="113" y="39"/>
                        <a:pt x="113" y="39"/>
                      </a:cubicBezTo>
                      <a:cubicBezTo>
                        <a:pt x="112" y="38"/>
                        <a:pt x="112" y="38"/>
                        <a:pt x="112" y="38"/>
                      </a:cubicBezTo>
                      <a:cubicBezTo>
                        <a:pt x="112" y="39"/>
                        <a:pt x="112" y="39"/>
                        <a:pt x="112" y="39"/>
                      </a:cubicBezTo>
                      <a:cubicBezTo>
                        <a:pt x="112" y="39"/>
                        <a:pt x="112" y="39"/>
                        <a:pt x="112" y="39"/>
                      </a:cubicBezTo>
                      <a:cubicBezTo>
                        <a:pt x="112" y="38"/>
                        <a:pt x="112" y="38"/>
                        <a:pt x="112" y="38"/>
                      </a:cubicBezTo>
                      <a:cubicBezTo>
                        <a:pt x="112" y="38"/>
                        <a:pt x="112" y="38"/>
                        <a:pt x="112" y="38"/>
                      </a:cubicBezTo>
                      <a:cubicBezTo>
                        <a:pt x="112" y="38"/>
                        <a:pt x="112" y="38"/>
                        <a:pt x="112" y="38"/>
                      </a:cubicBezTo>
                      <a:cubicBezTo>
                        <a:pt x="112" y="38"/>
                        <a:pt x="112" y="38"/>
                        <a:pt x="112" y="38"/>
                      </a:cubicBezTo>
                      <a:cubicBezTo>
                        <a:pt x="112" y="38"/>
                        <a:pt x="112" y="38"/>
                        <a:pt x="112" y="38"/>
                      </a:cubicBezTo>
                      <a:cubicBezTo>
                        <a:pt x="111" y="37"/>
                        <a:pt x="111" y="37"/>
                        <a:pt x="111" y="37"/>
                      </a:cubicBezTo>
                      <a:cubicBezTo>
                        <a:pt x="111" y="38"/>
                        <a:pt x="111" y="38"/>
                        <a:pt x="111" y="38"/>
                      </a:cubicBezTo>
                      <a:cubicBezTo>
                        <a:pt x="111" y="38"/>
                        <a:pt x="111" y="38"/>
                        <a:pt x="111" y="38"/>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0" y="36"/>
                        <a:pt x="110" y="36"/>
                        <a:pt x="110" y="36"/>
                      </a:cubicBezTo>
                      <a:cubicBezTo>
                        <a:pt x="110" y="36"/>
                        <a:pt x="110" y="36"/>
                        <a:pt x="110" y="36"/>
                      </a:cubicBezTo>
                      <a:cubicBezTo>
                        <a:pt x="110" y="37"/>
                        <a:pt x="110" y="37"/>
                        <a:pt x="110" y="37"/>
                      </a:cubicBezTo>
                      <a:cubicBezTo>
                        <a:pt x="109" y="37"/>
                        <a:pt x="109" y="37"/>
                        <a:pt x="109" y="37"/>
                      </a:cubicBezTo>
                      <a:cubicBezTo>
                        <a:pt x="109" y="37"/>
                        <a:pt x="109" y="37"/>
                        <a:pt x="109" y="37"/>
                      </a:cubicBezTo>
                      <a:cubicBezTo>
                        <a:pt x="108" y="36"/>
                        <a:pt x="108" y="36"/>
                        <a:pt x="108" y="36"/>
                      </a:cubicBezTo>
                      <a:cubicBezTo>
                        <a:pt x="107" y="36"/>
                        <a:pt x="107" y="36"/>
                        <a:pt x="107" y="36"/>
                      </a:cubicBezTo>
                      <a:cubicBezTo>
                        <a:pt x="106" y="35"/>
                        <a:pt x="106" y="35"/>
                        <a:pt x="106" y="35"/>
                      </a:cubicBezTo>
                      <a:cubicBezTo>
                        <a:pt x="105" y="34"/>
                        <a:pt x="105" y="34"/>
                        <a:pt x="105" y="34"/>
                      </a:cubicBezTo>
                      <a:cubicBezTo>
                        <a:pt x="105" y="34"/>
                        <a:pt x="105" y="34"/>
                        <a:pt x="105" y="34"/>
                      </a:cubicBezTo>
                      <a:cubicBezTo>
                        <a:pt x="104" y="34"/>
                        <a:pt x="104" y="34"/>
                        <a:pt x="104" y="34"/>
                      </a:cubicBezTo>
                      <a:cubicBezTo>
                        <a:pt x="103" y="33"/>
                        <a:pt x="103" y="33"/>
                        <a:pt x="103" y="33"/>
                      </a:cubicBezTo>
                      <a:cubicBezTo>
                        <a:pt x="103" y="33"/>
                        <a:pt x="103" y="33"/>
                        <a:pt x="103" y="33"/>
                      </a:cubicBezTo>
                      <a:cubicBezTo>
                        <a:pt x="103" y="33"/>
                        <a:pt x="103" y="33"/>
                        <a:pt x="103" y="33"/>
                      </a:cubicBezTo>
                      <a:cubicBezTo>
                        <a:pt x="103" y="33"/>
                        <a:pt x="103" y="33"/>
                        <a:pt x="103" y="33"/>
                      </a:cubicBezTo>
                      <a:cubicBezTo>
                        <a:pt x="103" y="33"/>
                        <a:pt x="103" y="33"/>
                        <a:pt x="103" y="33"/>
                      </a:cubicBezTo>
                      <a:cubicBezTo>
                        <a:pt x="103" y="32"/>
                        <a:pt x="103" y="32"/>
                        <a:pt x="103" y="32"/>
                      </a:cubicBezTo>
                      <a:cubicBezTo>
                        <a:pt x="103" y="32"/>
                        <a:pt x="103" y="32"/>
                        <a:pt x="103" y="32"/>
                      </a:cubicBezTo>
                      <a:cubicBezTo>
                        <a:pt x="103" y="32"/>
                        <a:pt x="103" y="32"/>
                        <a:pt x="103" y="32"/>
                      </a:cubicBezTo>
                      <a:cubicBezTo>
                        <a:pt x="103" y="32"/>
                        <a:pt x="103" y="32"/>
                        <a:pt x="103" y="32"/>
                      </a:cubicBezTo>
                      <a:cubicBezTo>
                        <a:pt x="104" y="33"/>
                        <a:pt x="104" y="33"/>
                        <a:pt x="104" y="33"/>
                      </a:cubicBezTo>
                      <a:cubicBezTo>
                        <a:pt x="105" y="33"/>
                        <a:pt x="105" y="33"/>
                        <a:pt x="105" y="33"/>
                      </a:cubicBezTo>
                      <a:cubicBezTo>
                        <a:pt x="105" y="34"/>
                        <a:pt x="105" y="34"/>
                        <a:pt x="105" y="34"/>
                      </a:cubicBezTo>
                      <a:cubicBezTo>
                        <a:pt x="105" y="34"/>
                        <a:pt x="105" y="34"/>
                        <a:pt x="105" y="34"/>
                      </a:cubicBezTo>
                      <a:cubicBezTo>
                        <a:pt x="106" y="34"/>
                        <a:pt x="106" y="34"/>
                        <a:pt x="106" y="34"/>
                      </a:cubicBezTo>
                      <a:cubicBezTo>
                        <a:pt x="107" y="35"/>
                        <a:pt x="107" y="35"/>
                        <a:pt x="107" y="35"/>
                      </a:cubicBezTo>
                      <a:cubicBezTo>
                        <a:pt x="107" y="35"/>
                        <a:pt x="107" y="35"/>
                        <a:pt x="107" y="35"/>
                      </a:cubicBezTo>
                      <a:cubicBezTo>
                        <a:pt x="107" y="35"/>
                        <a:pt x="107" y="35"/>
                        <a:pt x="107" y="35"/>
                      </a:cubicBezTo>
                      <a:cubicBezTo>
                        <a:pt x="107" y="35"/>
                        <a:pt x="107" y="35"/>
                        <a:pt x="107" y="35"/>
                      </a:cubicBezTo>
                      <a:cubicBezTo>
                        <a:pt x="108" y="36"/>
                        <a:pt x="108" y="36"/>
                        <a:pt x="108" y="36"/>
                      </a:cubicBezTo>
                      <a:cubicBezTo>
                        <a:pt x="108" y="36"/>
                        <a:pt x="108" y="36"/>
                        <a:pt x="108" y="36"/>
                      </a:cubicBezTo>
                      <a:cubicBezTo>
                        <a:pt x="109" y="36"/>
                        <a:pt x="109" y="36"/>
                        <a:pt x="109" y="36"/>
                      </a:cubicBezTo>
                      <a:cubicBezTo>
                        <a:pt x="109" y="36"/>
                        <a:pt x="109" y="36"/>
                        <a:pt x="109" y="36"/>
                      </a:cubicBezTo>
                      <a:cubicBezTo>
                        <a:pt x="110" y="36"/>
                        <a:pt x="110" y="36"/>
                        <a:pt x="110" y="36"/>
                      </a:cubicBezTo>
                      <a:cubicBezTo>
                        <a:pt x="110" y="35"/>
                        <a:pt x="110" y="35"/>
                        <a:pt x="110" y="35"/>
                      </a:cubicBezTo>
                      <a:cubicBezTo>
                        <a:pt x="110" y="35"/>
                        <a:pt x="110" y="35"/>
                        <a:pt x="110" y="35"/>
                      </a:cubicBezTo>
                      <a:cubicBezTo>
                        <a:pt x="110" y="35"/>
                        <a:pt x="110" y="35"/>
                        <a:pt x="110" y="35"/>
                      </a:cubicBezTo>
                      <a:cubicBezTo>
                        <a:pt x="110" y="35"/>
                        <a:pt x="110" y="35"/>
                        <a:pt x="110" y="35"/>
                      </a:cubicBezTo>
                      <a:cubicBezTo>
                        <a:pt x="110" y="35"/>
                        <a:pt x="110" y="35"/>
                        <a:pt x="110" y="35"/>
                      </a:cubicBezTo>
                      <a:cubicBezTo>
                        <a:pt x="109" y="35"/>
                        <a:pt x="109" y="35"/>
                        <a:pt x="109" y="35"/>
                      </a:cubicBezTo>
                      <a:cubicBezTo>
                        <a:pt x="109" y="35"/>
                        <a:pt x="109" y="35"/>
                        <a:pt x="109" y="35"/>
                      </a:cubicBezTo>
                      <a:cubicBezTo>
                        <a:pt x="110" y="34"/>
                        <a:pt x="110" y="34"/>
                        <a:pt x="110" y="34"/>
                      </a:cubicBezTo>
                      <a:cubicBezTo>
                        <a:pt x="110" y="34"/>
                        <a:pt x="110" y="34"/>
                        <a:pt x="110" y="34"/>
                      </a:cubicBezTo>
                      <a:cubicBezTo>
                        <a:pt x="110" y="34"/>
                        <a:pt x="110" y="34"/>
                        <a:pt x="110" y="34"/>
                      </a:cubicBezTo>
                      <a:cubicBezTo>
                        <a:pt x="109" y="34"/>
                        <a:pt x="109" y="34"/>
                        <a:pt x="109" y="34"/>
                      </a:cubicBezTo>
                      <a:cubicBezTo>
                        <a:pt x="109" y="34"/>
                        <a:pt x="109" y="34"/>
                        <a:pt x="109" y="34"/>
                      </a:cubicBezTo>
                      <a:cubicBezTo>
                        <a:pt x="109" y="34"/>
                        <a:pt x="109" y="34"/>
                        <a:pt x="109" y="34"/>
                      </a:cubicBezTo>
                      <a:cubicBezTo>
                        <a:pt x="109" y="34"/>
                        <a:pt x="109" y="34"/>
                        <a:pt x="109" y="34"/>
                      </a:cubicBezTo>
                      <a:cubicBezTo>
                        <a:pt x="109" y="34"/>
                        <a:pt x="109" y="34"/>
                        <a:pt x="109" y="34"/>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2"/>
                        <a:pt x="109" y="32"/>
                        <a:pt x="109" y="32"/>
                      </a:cubicBezTo>
                      <a:cubicBezTo>
                        <a:pt x="109" y="33"/>
                        <a:pt x="109" y="33"/>
                        <a:pt x="109" y="33"/>
                      </a:cubicBezTo>
                      <a:cubicBezTo>
                        <a:pt x="110" y="33"/>
                        <a:pt x="110" y="33"/>
                        <a:pt x="110" y="33"/>
                      </a:cubicBezTo>
                      <a:cubicBezTo>
                        <a:pt x="110" y="33"/>
                        <a:pt x="110" y="33"/>
                        <a:pt x="110" y="33"/>
                      </a:cubicBezTo>
                      <a:cubicBezTo>
                        <a:pt x="110" y="33"/>
                        <a:pt x="110" y="33"/>
                        <a:pt x="110" y="33"/>
                      </a:cubicBezTo>
                      <a:cubicBezTo>
                        <a:pt x="111" y="33"/>
                        <a:pt x="111" y="33"/>
                        <a:pt x="111" y="33"/>
                      </a:cubicBezTo>
                      <a:cubicBezTo>
                        <a:pt x="111" y="34"/>
                        <a:pt x="111" y="34"/>
                        <a:pt x="111" y="34"/>
                      </a:cubicBezTo>
                      <a:cubicBezTo>
                        <a:pt x="111" y="34"/>
                        <a:pt x="111" y="34"/>
                        <a:pt x="111" y="34"/>
                      </a:cubicBezTo>
                      <a:cubicBezTo>
                        <a:pt x="112" y="34"/>
                        <a:pt x="112" y="34"/>
                        <a:pt x="112" y="34"/>
                      </a:cubicBezTo>
                      <a:cubicBezTo>
                        <a:pt x="112" y="34"/>
                        <a:pt x="112" y="34"/>
                        <a:pt x="112" y="34"/>
                      </a:cubicBezTo>
                      <a:cubicBezTo>
                        <a:pt x="112" y="33"/>
                        <a:pt x="112" y="33"/>
                        <a:pt x="112" y="33"/>
                      </a:cubicBezTo>
                      <a:cubicBezTo>
                        <a:pt x="112" y="33"/>
                        <a:pt x="112" y="33"/>
                        <a:pt x="112" y="33"/>
                      </a:cubicBezTo>
                      <a:cubicBezTo>
                        <a:pt x="112" y="32"/>
                        <a:pt x="112" y="32"/>
                        <a:pt x="112" y="32"/>
                      </a:cubicBezTo>
                      <a:cubicBezTo>
                        <a:pt x="111" y="32"/>
                        <a:pt x="111" y="32"/>
                        <a:pt x="111" y="32"/>
                      </a:cubicBezTo>
                      <a:cubicBezTo>
                        <a:pt x="111" y="32"/>
                        <a:pt x="111" y="32"/>
                        <a:pt x="111" y="32"/>
                      </a:cubicBezTo>
                      <a:cubicBezTo>
                        <a:pt x="111" y="32"/>
                        <a:pt x="111" y="32"/>
                        <a:pt x="111" y="32"/>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0" y="31"/>
                        <a:pt x="110" y="31"/>
                        <a:pt x="110" y="31"/>
                      </a:cubicBezTo>
                      <a:cubicBezTo>
                        <a:pt x="110" y="31"/>
                        <a:pt x="110" y="31"/>
                        <a:pt x="110" y="31"/>
                      </a:cubicBezTo>
                      <a:cubicBezTo>
                        <a:pt x="109" y="31"/>
                        <a:pt x="109" y="31"/>
                        <a:pt x="109" y="31"/>
                      </a:cubicBezTo>
                      <a:cubicBezTo>
                        <a:pt x="109" y="31"/>
                        <a:pt x="109" y="31"/>
                        <a:pt x="109" y="31"/>
                      </a:cubicBezTo>
                      <a:cubicBezTo>
                        <a:pt x="109" y="30"/>
                        <a:pt x="109" y="30"/>
                        <a:pt x="109" y="30"/>
                      </a:cubicBezTo>
                      <a:cubicBezTo>
                        <a:pt x="109" y="30"/>
                        <a:pt x="109" y="30"/>
                        <a:pt x="109" y="30"/>
                      </a:cubicBezTo>
                      <a:cubicBezTo>
                        <a:pt x="110" y="30"/>
                        <a:pt x="110" y="30"/>
                        <a:pt x="110" y="30"/>
                      </a:cubicBezTo>
                      <a:cubicBezTo>
                        <a:pt x="110" y="30"/>
                        <a:pt x="110" y="30"/>
                        <a:pt x="110" y="30"/>
                      </a:cubicBezTo>
                      <a:cubicBezTo>
                        <a:pt x="110" y="30"/>
                        <a:pt x="110" y="30"/>
                        <a:pt x="110" y="30"/>
                      </a:cubicBezTo>
                      <a:cubicBezTo>
                        <a:pt x="110" y="30"/>
                        <a:pt x="110" y="30"/>
                        <a:pt x="110" y="30"/>
                      </a:cubicBezTo>
                      <a:cubicBezTo>
                        <a:pt x="109" y="30"/>
                        <a:pt x="109" y="30"/>
                        <a:pt x="109" y="30"/>
                      </a:cubicBezTo>
                      <a:cubicBezTo>
                        <a:pt x="109" y="30"/>
                        <a:pt x="109" y="30"/>
                        <a:pt x="109" y="30"/>
                      </a:cubicBezTo>
                      <a:cubicBezTo>
                        <a:pt x="108" y="29"/>
                        <a:pt x="108" y="29"/>
                        <a:pt x="108" y="29"/>
                      </a:cubicBezTo>
                      <a:cubicBezTo>
                        <a:pt x="108" y="29"/>
                        <a:pt x="108" y="29"/>
                        <a:pt x="108" y="29"/>
                      </a:cubicBezTo>
                      <a:cubicBezTo>
                        <a:pt x="108" y="29"/>
                        <a:pt x="108" y="29"/>
                        <a:pt x="108" y="29"/>
                      </a:cubicBezTo>
                      <a:cubicBezTo>
                        <a:pt x="107" y="30"/>
                        <a:pt x="107" y="30"/>
                        <a:pt x="107" y="30"/>
                      </a:cubicBezTo>
                      <a:cubicBezTo>
                        <a:pt x="106" y="29"/>
                        <a:pt x="106" y="29"/>
                        <a:pt x="106" y="29"/>
                      </a:cubicBezTo>
                      <a:cubicBezTo>
                        <a:pt x="106" y="29"/>
                        <a:pt x="106" y="29"/>
                        <a:pt x="106" y="29"/>
                      </a:cubicBezTo>
                      <a:cubicBezTo>
                        <a:pt x="106" y="29"/>
                        <a:pt x="106" y="29"/>
                        <a:pt x="106" y="29"/>
                      </a:cubicBezTo>
                      <a:cubicBezTo>
                        <a:pt x="106" y="28"/>
                        <a:pt x="106" y="28"/>
                        <a:pt x="105" y="28"/>
                      </a:cubicBezTo>
                      <a:cubicBezTo>
                        <a:pt x="105" y="28"/>
                        <a:pt x="105" y="28"/>
                        <a:pt x="105" y="28"/>
                      </a:cubicBezTo>
                      <a:cubicBezTo>
                        <a:pt x="105" y="28"/>
                        <a:pt x="105" y="28"/>
                        <a:pt x="105" y="28"/>
                      </a:cubicBezTo>
                      <a:cubicBezTo>
                        <a:pt x="105" y="27"/>
                        <a:pt x="105" y="27"/>
                        <a:pt x="105"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6"/>
                        <a:pt x="103" y="26"/>
                        <a:pt x="103" y="26"/>
                      </a:cubicBezTo>
                      <a:cubicBezTo>
                        <a:pt x="102" y="26"/>
                        <a:pt x="102" y="26"/>
                        <a:pt x="102" y="26"/>
                      </a:cubicBezTo>
                      <a:cubicBezTo>
                        <a:pt x="102" y="26"/>
                        <a:pt x="102" y="26"/>
                        <a:pt x="102" y="26"/>
                      </a:cubicBezTo>
                      <a:cubicBezTo>
                        <a:pt x="102" y="26"/>
                        <a:pt x="102" y="26"/>
                        <a:pt x="102" y="26"/>
                      </a:cubicBezTo>
                      <a:cubicBezTo>
                        <a:pt x="102" y="25"/>
                        <a:pt x="102" y="25"/>
                        <a:pt x="102" y="25"/>
                      </a:cubicBezTo>
                      <a:cubicBezTo>
                        <a:pt x="101" y="25"/>
                        <a:pt x="101" y="25"/>
                        <a:pt x="101" y="25"/>
                      </a:cubicBezTo>
                      <a:cubicBezTo>
                        <a:pt x="101" y="25"/>
                        <a:pt x="101" y="25"/>
                        <a:pt x="101" y="25"/>
                      </a:cubicBezTo>
                      <a:cubicBezTo>
                        <a:pt x="101" y="25"/>
                        <a:pt x="101" y="25"/>
                        <a:pt x="101" y="25"/>
                      </a:cubicBezTo>
                      <a:cubicBezTo>
                        <a:pt x="101" y="25"/>
                        <a:pt x="100" y="24"/>
                        <a:pt x="100" y="24"/>
                      </a:cubicBezTo>
                      <a:cubicBezTo>
                        <a:pt x="100" y="24"/>
                        <a:pt x="100" y="24"/>
                        <a:pt x="100" y="24"/>
                      </a:cubicBezTo>
                      <a:cubicBezTo>
                        <a:pt x="100" y="24"/>
                        <a:pt x="100" y="24"/>
                        <a:pt x="100" y="24"/>
                      </a:cubicBezTo>
                      <a:cubicBezTo>
                        <a:pt x="100" y="24"/>
                        <a:pt x="100" y="24"/>
                        <a:pt x="100" y="24"/>
                      </a:cubicBezTo>
                      <a:cubicBezTo>
                        <a:pt x="99" y="24"/>
                        <a:pt x="99" y="24"/>
                        <a:pt x="99" y="24"/>
                      </a:cubicBezTo>
                      <a:cubicBezTo>
                        <a:pt x="99" y="24"/>
                        <a:pt x="99" y="24"/>
                        <a:pt x="99" y="24"/>
                      </a:cubicBezTo>
                      <a:cubicBezTo>
                        <a:pt x="99" y="24"/>
                        <a:pt x="99" y="24"/>
                        <a:pt x="99" y="24"/>
                      </a:cubicBezTo>
                      <a:cubicBezTo>
                        <a:pt x="99" y="22"/>
                        <a:pt x="99" y="22"/>
                        <a:pt x="99" y="22"/>
                      </a:cubicBezTo>
                      <a:cubicBezTo>
                        <a:pt x="99" y="22"/>
                        <a:pt x="99" y="22"/>
                        <a:pt x="99" y="22"/>
                      </a:cubicBezTo>
                      <a:cubicBezTo>
                        <a:pt x="98" y="22"/>
                        <a:pt x="98" y="22"/>
                        <a:pt x="98" y="22"/>
                      </a:cubicBezTo>
                      <a:cubicBezTo>
                        <a:pt x="98" y="22"/>
                        <a:pt x="98" y="22"/>
                        <a:pt x="98" y="22"/>
                      </a:cubicBezTo>
                      <a:cubicBezTo>
                        <a:pt x="98" y="22"/>
                        <a:pt x="98" y="22"/>
                        <a:pt x="98" y="22"/>
                      </a:cubicBezTo>
                      <a:cubicBezTo>
                        <a:pt x="97" y="22"/>
                        <a:pt x="97" y="22"/>
                        <a:pt x="97" y="22"/>
                      </a:cubicBezTo>
                      <a:cubicBezTo>
                        <a:pt x="97" y="22"/>
                        <a:pt x="97" y="22"/>
                        <a:pt x="97" y="22"/>
                      </a:cubicBezTo>
                      <a:cubicBezTo>
                        <a:pt x="97" y="22"/>
                        <a:pt x="97" y="22"/>
                        <a:pt x="97" y="22"/>
                      </a:cubicBezTo>
                      <a:cubicBezTo>
                        <a:pt x="97" y="21"/>
                        <a:pt x="97" y="21"/>
                        <a:pt x="97" y="21"/>
                      </a:cubicBezTo>
                      <a:cubicBezTo>
                        <a:pt x="96" y="21"/>
                        <a:pt x="96" y="21"/>
                        <a:pt x="96" y="21"/>
                      </a:cubicBezTo>
                      <a:cubicBezTo>
                        <a:pt x="96" y="21"/>
                        <a:pt x="96" y="21"/>
                        <a:pt x="96" y="21"/>
                      </a:cubicBezTo>
                      <a:cubicBezTo>
                        <a:pt x="96" y="21"/>
                        <a:pt x="96" y="21"/>
                        <a:pt x="96" y="21"/>
                      </a:cubicBezTo>
                      <a:cubicBezTo>
                        <a:pt x="96" y="21"/>
                        <a:pt x="96" y="21"/>
                        <a:pt x="96" y="21"/>
                      </a:cubicBezTo>
                      <a:cubicBezTo>
                        <a:pt x="96" y="21"/>
                        <a:pt x="96" y="21"/>
                        <a:pt x="96" y="21"/>
                      </a:cubicBezTo>
                      <a:cubicBezTo>
                        <a:pt x="95" y="21"/>
                        <a:pt x="95" y="21"/>
                        <a:pt x="95" y="21"/>
                      </a:cubicBezTo>
                      <a:cubicBezTo>
                        <a:pt x="95" y="21"/>
                        <a:pt x="95" y="21"/>
                        <a:pt x="95" y="21"/>
                      </a:cubicBezTo>
                      <a:cubicBezTo>
                        <a:pt x="95" y="21"/>
                        <a:pt x="95" y="21"/>
                        <a:pt x="95" y="21"/>
                      </a:cubicBezTo>
                      <a:cubicBezTo>
                        <a:pt x="95" y="21"/>
                        <a:pt x="95" y="21"/>
                        <a:pt x="95" y="21"/>
                      </a:cubicBezTo>
                      <a:cubicBezTo>
                        <a:pt x="96" y="21"/>
                        <a:pt x="96" y="21"/>
                        <a:pt x="96" y="21"/>
                      </a:cubicBezTo>
                      <a:cubicBezTo>
                        <a:pt x="96" y="21"/>
                        <a:pt x="96" y="21"/>
                        <a:pt x="96" y="21"/>
                      </a:cubicBezTo>
                      <a:cubicBezTo>
                        <a:pt x="97" y="21"/>
                        <a:pt x="97" y="21"/>
                        <a:pt x="97" y="21"/>
                      </a:cubicBezTo>
                      <a:cubicBezTo>
                        <a:pt x="97" y="21"/>
                        <a:pt x="97" y="21"/>
                        <a:pt x="97" y="21"/>
                      </a:cubicBezTo>
                      <a:cubicBezTo>
                        <a:pt x="97" y="22"/>
                        <a:pt x="97" y="22"/>
                        <a:pt x="97" y="22"/>
                      </a:cubicBezTo>
                      <a:cubicBezTo>
                        <a:pt x="97" y="21"/>
                        <a:pt x="97" y="21"/>
                        <a:pt x="97" y="21"/>
                      </a:cubicBezTo>
                      <a:cubicBezTo>
                        <a:pt x="98" y="21"/>
                        <a:pt x="98" y="21"/>
                        <a:pt x="98" y="21"/>
                      </a:cubicBezTo>
                      <a:cubicBezTo>
                        <a:pt x="98" y="22"/>
                        <a:pt x="98" y="22"/>
                        <a:pt x="98" y="22"/>
                      </a:cubicBezTo>
                      <a:cubicBezTo>
                        <a:pt x="98" y="22"/>
                        <a:pt x="98" y="22"/>
                        <a:pt x="98" y="22"/>
                      </a:cubicBezTo>
                      <a:cubicBezTo>
                        <a:pt x="99" y="22"/>
                        <a:pt x="99" y="22"/>
                        <a:pt x="99" y="22"/>
                      </a:cubicBezTo>
                      <a:cubicBezTo>
                        <a:pt x="99" y="23"/>
                        <a:pt x="99" y="23"/>
                        <a:pt x="99" y="23"/>
                      </a:cubicBezTo>
                      <a:cubicBezTo>
                        <a:pt x="100" y="23"/>
                        <a:pt x="100" y="23"/>
                        <a:pt x="100" y="23"/>
                      </a:cubicBezTo>
                      <a:cubicBezTo>
                        <a:pt x="100" y="24"/>
                        <a:pt x="100" y="24"/>
                        <a:pt x="100" y="24"/>
                      </a:cubicBezTo>
                      <a:cubicBezTo>
                        <a:pt x="101" y="24"/>
                        <a:pt x="101" y="24"/>
                        <a:pt x="101" y="24"/>
                      </a:cubicBezTo>
                      <a:cubicBezTo>
                        <a:pt x="102" y="25"/>
                        <a:pt x="102" y="25"/>
                        <a:pt x="102" y="25"/>
                      </a:cubicBezTo>
                      <a:cubicBezTo>
                        <a:pt x="102" y="25"/>
                        <a:pt x="102" y="25"/>
                        <a:pt x="102" y="25"/>
                      </a:cubicBezTo>
                      <a:cubicBezTo>
                        <a:pt x="103" y="26"/>
                        <a:pt x="103" y="26"/>
                        <a:pt x="103" y="26"/>
                      </a:cubicBezTo>
                      <a:cubicBezTo>
                        <a:pt x="103" y="26"/>
                        <a:pt x="103" y="26"/>
                        <a:pt x="103" y="26"/>
                      </a:cubicBezTo>
                      <a:cubicBezTo>
                        <a:pt x="103" y="26"/>
                        <a:pt x="103" y="26"/>
                        <a:pt x="103" y="26"/>
                      </a:cubicBezTo>
                      <a:cubicBezTo>
                        <a:pt x="103" y="26"/>
                        <a:pt x="103" y="26"/>
                        <a:pt x="103"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5" y="26"/>
                        <a:pt x="105" y="26"/>
                        <a:pt x="105" y="26"/>
                      </a:cubicBezTo>
                      <a:cubicBezTo>
                        <a:pt x="105" y="27"/>
                        <a:pt x="105" y="27"/>
                        <a:pt x="105" y="27"/>
                      </a:cubicBezTo>
                      <a:cubicBezTo>
                        <a:pt x="105" y="27"/>
                        <a:pt x="105" y="27"/>
                        <a:pt x="105" y="27"/>
                      </a:cubicBezTo>
                      <a:cubicBezTo>
                        <a:pt x="105" y="27"/>
                        <a:pt x="105" y="27"/>
                        <a:pt x="105" y="27"/>
                      </a:cubicBezTo>
                      <a:cubicBezTo>
                        <a:pt x="106" y="28"/>
                        <a:pt x="106" y="28"/>
                        <a:pt x="106" y="28"/>
                      </a:cubicBezTo>
                      <a:cubicBezTo>
                        <a:pt x="106" y="28"/>
                        <a:pt x="106" y="28"/>
                        <a:pt x="106" y="28"/>
                      </a:cubicBezTo>
                      <a:cubicBezTo>
                        <a:pt x="106" y="28"/>
                        <a:pt x="106" y="28"/>
                        <a:pt x="106" y="28"/>
                      </a:cubicBezTo>
                      <a:cubicBezTo>
                        <a:pt x="107" y="28"/>
                        <a:pt x="107" y="28"/>
                        <a:pt x="107" y="28"/>
                      </a:cubicBezTo>
                      <a:cubicBezTo>
                        <a:pt x="107" y="29"/>
                        <a:pt x="107" y="29"/>
                        <a:pt x="107" y="29"/>
                      </a:cubicBezTo>
                      <a:cubicBezTo>
                        <a:pt x="107" y="29"/>
                        <a:pt x="107" y="29"/>
                        <a:pt x="107" y="29"/>
                      </a:cubicBezTo>
                      <a:cubicBezTo>
                        <a:pt x="107" y="28"/>
                        <a:pt x="107" y="28"/>
                        <a:pt x="107" y="28"/>
                      </a:cubicBezTo>
                      <a:cubicBezTo>
                        <a:pt x="107" y="28"/>
                        <a:pt x="107" y="28"/>
                        <a:pt x="107" y="28"/>
                      </a:cubicBezTo>
                      <a:cubicBezTo>
                        <a:pt x="107" y="28"/>
                        <a:pt x="107" y="28"/>
                        <a:pt x="107" y="28"/>
                      </a:cubicBezTo>
                      <a:cubicBezTo>
                        <a:pt x="107" y="28"/>
                        <a:pt x="107" y="28"/>
                        <a:pt x="107"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9"/>
                        <a:pt x="108" y="29"/>
                        <a:pt x="108" y="29"/>
                      </a:cubicBezTo>
                      <a:cubicBezTo>
                        <a:pt x="109" y="29"/>
                        <a:pt x="109" y="29"/>
                        <a:pt x="109" y="29"/>
                      </a:cubicBezTo>
                      <a:cubicBezTo>
                        <a:pt x="110" y="29"/>
                        <a:pt x="110" y="29"/>
                        <a:pt x="110" y="29"/>
                      </a:cubicBezTo>
                      <a:cubicBezTo>
                        <a:pt x="110" y="28"/>
                        <a:pt x="110" y="28"/>
                        <a:pt x="110" y="28"/>
                      </a:cubicBezTo>
                      <a:cubicBezTo>
                        <a:pt x="110" y="28"/>
                        <a:pt x="110" y="28"/>
                        <a:pt x="110" y="28"/>
                      </a:cubicBezTo>
                      <a:cubicBezTo>
                        <a:pt x="110" y="28"/>
                        <a:pt x="110" y="28"/>
                        <a:pt x="110" y="28"/>
                      </a:cubicBezTo>
                      <a:cubicBezTo>
                        <a:pt x="109" y="28"/>
                        <a:pt x="109" y="28"/>
                        <a:pt x="109" y="28"/>
                      </a:cubicBezTo>
                      <a:cubicBezTo>
                        <a:pt x="109" y="28"/>
                        <a:pt x="109" y="28"/>
                        <a:pt x="109" y="28"/>
                      </a:cubicBezTo>
                      <a:cubicBezTo>
                        <a:pt x="109" y="28"/>
                        <a:pt x="109" y="28"/>
                        <a:pt x="109" y="28"/>
                      </a:cubicBezTo>
                      <a:cubicBezTo>
                        <a:pt x="109" y="28"/>
                        <a:pt x="109" y="28"/>
                        <a:pt x="109" y="28"/>
                      </a:cubicBezTo>
                      <a:cubicBezTo>
                        <a:pt x="109" y="27"/>
                        <a:pt x="109" y="27"/>
                        <a:pt x="109" y="27"/>
                      </a:cubicBezTo>
                      <a:cubicBezTo>
                        <a:pt x="109" y="27"/>
                        <a:pt x="109" y="27"/>
                        <a:pt x="109" y="27"/>
                      </a:cubicBezTo>
                      <a:cubicBezTo>
                        <a:pt x="109" y="27"/>
                        <a:pt x="109" y="27"/>
                        <a:pt x="109" y="27"/>
                      </a:cubicBezTo>
                      <a:cubicBezTo>
                        <a:pt x="110" y="27"/>
                        <a:pt x="110" y="27"/>
                        <a:pt x="110" y="27"/>
                      </a:cubicBezTo>
                      <a:cubicBezTo>
                        <a:pt x="110" y="27"/>
                        <a:pt x="110" y="27"/>
                        <a:pt x="110" y="27"/>
                      </a:cubicBezTo>
                      <a:cubicBezTo>
                        <a:pt x="110" y="27"/>
                        <a:pt x="110" y="27"/>
                        <a:pt x="110" y="27"/>
                      </a:cubicBezTo>
                      <a:cubicBezTo>
                        <a:pt x="110" y="27"/>
                        <a:pt x="110" y="27"/>
                        <a:pt x="110" y="27"/>
                      </a:cubicBezTo>
                      <a:cubicBezTo>
                        <a:pt x="109" y="27"/>
                        <a:pt x="109" y="27"/>
                        <a:pt x="109" y="27"/>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5"/>
                        <a:pt x="109" y="25"/>
                        <a:pt x="109" y="25"/>
                      </a:cubicBezTo>
                      <a:cubicBezTo>
                        <a:pt x="109" y="25"/>
                        <a:pt x="109" y="25"/>
                        <a:pt x="109" y="25"/>
                      </a:cubicBezTo>
                      <a:cubicBezTo>
                        <a:pt x="109" y="24"/>
                        <a:pt x="109" y="24"/>
                        <a:pt x="109" y="24"/>
                      </a:cubicBezTo>
                      <a:cubicBezTo>
                        <a:pt x="109" y="24"/>
                        <a:pt x="109" y="24"/>
                        <a:pt x="109" y="24"/>
                      </a:cubicBezTo>
                      <a:cubicBezTo>
                        <a:pt x="109" y="24"/>
                        <a:pt x="109" y="24"/>
                        <a:pt x="109" y="24"/>
                      </a:cubicBezTo>
                      <a:cubicBezTo>
                        <a:pt x="110" y="25"/>
                        <a:pt x="110" y="25"/>
                        <a:pt x="110" y="25"/>
                      </a:cubicBezTo>
                      <a:cubicBezTo>
                        <a:pt x="110" y="25"/>
                        <a:pt x="110" y="25"/>
                        <a:pt x="110" y="25"/>
                      </a:cubicBezTo>
                      <a:cubicBezTo>
                        <a:pt x="110" y="24"/>
                        <a:pt x="110" y="24"/>
                        <a:pt x="110" y="24"/>
                      </a:cubicBezTo>
                      <a:cubicBezTo>
                        <a:pt x="110" y="24"/>
                        <a:pt x="110" y="24"/>
                        <a:pt x="110" y="24"/>
                      </a:cubicBezTo>
                      <a:cubicBezTo>
                        <a:pt x="110" y="23"/>
                        <a:pt x="110" y="23"/>
                        <a:pt x="110" y="23"/>
                      </a:cubicBezTo>
                      <a:cubicBezTo>
                        <a:pt x="110" y="23"/>
                        <a:pt x="110" y="23"/>
                        <a:pt x="110" y="23"/>
                      </a:cubicBezTo>
                      <a:cubicBezTo>
                        <a:pt x="109" y="23"/>
                        <a:pt x="109" y="23"/>
                        <a:pt x="109" y="23"/>
                      </a:cubicBezTo>
                      <a:cubicBezTo>
                        <a:pt x="109" y="23"/>
                        <a:pt x="109" y="23"/>
                        <a:pt x="109" y="23"/>
                      </a:cubicBezTo>
                      <a:cubicBezTo>
                        <a:pt x="107" y="22"/>
                        <a:pt x="107" y="22"/>
                        <a:pt x="107" y="22"/>
                      </a:cubicBezTo>
                      <a:cubicBezTo>
                        <a:pt x="107" y="22"/>
                        <a:pt x="107" y="22"/>
                        <a:pt x="107" y="22"/>
                      </a:cubicBezTo>
                      <a:cubicBezTo>
                        <a:pt x="107" y="22"/>
                        <a:pt x="106" y="22"/>
                        <a:pt x="106" y="22"/>
                      </a:cubicBezTo>
                      <a:cubicBezTo>
                        <a:pt x="106" y="22"/>
                        <a:pt x="106" y="22"/>
                        <a:pt x="106" y="22"/>
                      </a:cubicBezTo>
                      <a:cubicBezTo>
                        <a:pt x="106" y="22"/>
                        <a:pt x="106" y="22"/>
                        <a:pt x="106" y="22"/>
                      </a:cubicBezTo>
                      <a:cubicBezTo>
                        <a:pt x="106" y="22"/>
                        <a:pt x="106" y="22"/>
                        <a:pt x="106" y="22"/>
                      </a:cubicBezTo>
                      <a:cubicBezTo>
                        <a:pt x="106" y="22"/>
                        <a:pt x="106" y="22"/>
                        <a:pt x="106" y="22"/>
                      </a:cubicBezTo>
                      <a:cubicBezTo>
                        <a:pt x="106" y="22"/>
                        <a:pt x="106" y="22"/>
                        <a:pt x="106" y="22"/>
                      </a:cubicBezTo>
                      <a:cubicBezTo>
                        <a:pt x="105" y="22"/>
                        <a:pt x="105" y="22"/>
                        <a:pt x="105" y="22"/>
                      </a:cubicBezTo>
                      <a:cubicBezTo>
                        <a:pt x="105" y="22"/>
                        <a:pt x="105" y="22"/>
                        <a:pt x="105" y="22"/>
                      </a:cubicBezTo>
                      <a:cubicBezTo>
                        <a:pt x="105" y="22"/>
                        <a:pt x="105" y="22"/>
                        <a:pt x="105" y="22"/>
                      </a:cubicBezTo>
                      <a:cubicBezTo>
                        <a:pt x="105" y="21"/>
                        <a:pt x="105" y="21"/>
                        <a:pt x="105" y="21"/>
                      </a:cubicBezTo>
                      <a:cubicBezTo>
                        <a:pt x="105" y="21"/>
                        <a:pt x="105" y="21"/>
                        <a:pt x="105" y="21"/>
                      </a:cubicBezTo>
                      <a:cubicBezTo>
                        <a:pt x="105" y="21"/>
                        <a:pt x="105" y="21"/>
                        <a:pt x="105" y="21"/>
                      </a:cubicBezTo>
                      <a:cubicBezTo>
                        <a:pt x="105" y="21"/>
                        <a:pt x="105" y="21"/>
                        <a:pt x="105" y="21"/>
                      </a:cubicBezTo>
                      <a:cubicBezTo>
                        <a:pt x="105" y="21"/>
                        <a:pt x="105" y="21"/>
                        <a:pt x="105" y="21"/>
                      </a:cubicBezTo>
                      <a:cubicBezTo>
                        <a:pt x="104" y="21"/>
                        <a:pt x="104" y="21"/>
                        <a:pt x="104" y="21"/>
                      </a:cubicBezTo>
                      <a:cubicBezTo>
                        <a:pt x="104" y="20"/>
                        <a:pt x="104" y="20"/>
                        <a:pt x="104" y="20"/>
                      </a:cubicBezTo>
                      <a:cubicBezTo>
                        <a:pt x="104" y="20"/>
                        <a:pt x="104" y="20"/>
                        <a:pt x="104"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1" y="20"/>
                        <a:pt x="101" y="20"/>
                        <a:pt x="101" y="20"/>
                      </a:cubicBezTo>
                      <a:cubicBezTo>
                        <a:pt x="101" y="20"/>
                        <a:pt x="101" y="20"/>
                        <a:pt x="101" y="20"/>
                      </a:cubicBezTo>
                      <a:cubicBezTo>
                        <a:pt x="101" y="20"/>
                        <a:pt x="101" y="20"/>
                        <a:pt x="101" y="20"/>
                      </a:cubicBezTo>
                      <a:cubicBezTo>
                        <a:pt x="101" y="20"/>
                        <a:pt x="101" y="20"/>
                        <a:pt x="101" y="20"/>
                      </a:cubicBezTo>
                      <a:cubicBezTo>
                        <a:pt x="100" y="20"/>
                        <a:pt x="100" y="20"/>
                        <a:pt x="100" y="20"/>
                      </a:cubicBezTo>
                      <a:cubicBezTo>
                        <a:pt x="100" y="20"/>
                        <a:pt x="100" y="20"/>
                        <a:pt x="100" y="20"/>
                      </a:cubicBezTo>
                      <a:cubicBezTo>
                        <a:pt x="99" y="20"/>
                        <a:pt x="99" y="20"/>
                        <a:pt x="99" y="20"/>
                      </a:cubicBezTo>
                      <a:cubicBezTo>
                        <a:pt x="98" y="20"/>
                        <a:pt x="98" y="20"/>
                        <a:pt x="98" y="20"/>
                      </a:cubicBezTo>
                      <a:cubicBezTo>
                        <a:pt x="98" y="20"/>
                        <a:pt x="98" y="20"/>
                        <a:pt x="98" y="20"/>
                      </a:cubicBezTo>
                      <a:cubicBezTo>
                        <a:pt x="98" y="19"/>
                        <a:pt x="98" y="19"/>
                        <a:pt x="98" y="19"/>
                      </a:cubicBezTo>
                      <a:cubicBezTo>
                        <a:pt x="98" y="19"/>
                        <a:pt x="98" y="19"/>
                        <a:pt x="98" y="19"/>
                      </a:cubicBezTo>
                      <a:cubicBezTo>
                        <a:pt x="97" y="19"/>
                        <a:pt x="97" y="19"/>
                        <a:pt x="97" y="19"/>
                      </a:cubicBezTo>
                      <a:cubicBezTo>
                        <a:pt x="97" y="19"/>
                        <a:pt x="97" y="19"/>
                        <a:pt x="97" y="19"/>
                      </a:cubicBezTo>
                      <a:cubicBezTo>
                        <a:pt x="97" y="18"/>
                        <a:pt x="97" y="18"/>
                        <a:pt x="97" y="18"/>
                      </a:cubicBezTo>
                      <a:cubicBezTo>
                        <a:pt x="97" y="18"/>
                        <a:pt x="97" y="18"/>
                        <a:pt x="97" y="18"/>
                      </a:cubicBezTo>
                      <a:cubicBezTo>
                        <a:pt x="97" y="18"/>
                        <a:pt x="97" y="18"/>
                        <a:pt x="97" y="18"/>
                      </a:cubicBezTo>
                      <a:cubicBezTo>
                        <a:pt x="96" y="18"/>
                        <a:pt x="96" y="18"/>
                        <a:pt x="96" y="18"/>
                      </a:cubicBezTo>
                      <a:cubicBezTo>
                        <a:pt x="96" y="18"/>
                        <a:pt x="96" y="18"/>
                        <a:pt x="96" y="18"/>
                      </a:cubicBezTo>
                      <a:cubicBezTo>
                        <a:pt x="96" y="18"/>
                        <a:pt x="96" y="18"/>
                        <a:pt x="96" y="18"/>
                      </a:cubicBezTo>
                      <a:cubicBezTo>
                        <a:pt x="96" y="18"/>
                        <a:pt x="96" y="18"/>
                        <a:pt x="96" y="18"/>
                      </a:cubicBezTo>
                      <a:cubicBezTo>
                        <a:pt x="96" y="18"/>
                        <a:pt x="96" y="18"/>
                        <a:pt x="96" y="18"/>
                      </a:cubicBezTo>
                      <a:cubicBezTo>
                        <a:pt x="96" y="18"/>
                        <a:pt x="96" y="18"/>
                        <a:pt x="96" y="18"/>
                      </a:cubicBezTo>
                      <a:cubicBezTo>
                        <a:pt x="96" y="17"/>
                        <a:pt x="96" y="17"/>
                        <a:pt x="96" y="17"/>
                      </a:cubicBezTo>
                      <a:cubicBezTo>
                        <a:pt x="96" y="17"/>
                        <a:pt x="96" y="17"/>
                        <a:pt x="96" y="17"/>
                      </a:cubicBezTo>
                      <a:cubicBezTo>
                        <a:pt x="96" y="17"/>
                        <a:pt x="96" y="17"/>
                        <a:pt x="96" y="17"/>
                      </a:cubicBezTo>
                      <a:cubicBezTo>
                        <a:pt x="96" y="17"/>
                        <a:pt x="96" y="17"/>
                        <a:pt x="96" y="17"/>
                      </a:cubicBezTo>
                      <a:cubicBezTo>
                        <a:pt x="96" y="16"/>
                        <a:pt x="96" y="16"/>
                        <a:pt x="96" y="16"/>
                      </a:cubicBezTo>
                      <a:cubicBezTo>
                        <a:pt x="96" y="16"/>
                        <a:pt x="96" y="16"/>
                        <a:pt x="96" y="16"/>
                      </a:cubicBezTo>
                      <a:cubicBezTo>
                        <a:pt x="95" y="16"/>
                        <a:pt x="95" y="16"/>
                        <a:pt x="95" y="16"/>
                      </a:cubicBezTo>
                      <a:cubicBezTo>
                        <a:pt x="95" y="17"/>
                        <a:pt x="95" y="17"/>
                        <a:pt x="95" y="17"/>
                      </a:cubicBezTo>
                      <a:cubicBezTo>
                        <a:pt x="94" y="17"/>
                        <a:pt x="94" y="17"/>
                        <a:pt x="94" y="17"/>
                      </a:cubicBezTo>
                      <a:cubicBezTo>
                        <a:pt x="94" y="18"/>
                        <a:pt x="94" y="18"/>
                        <a:pt x="94" y="18"/>
                      </a:cubicBezTo>
                      <a:cubicBezTo>
                        <a:pt x="94" y="18"/>
                        <a:pt x="94" y="18"/>
                        <a:pt x="94" y="18"/>
                      </a:cubicBezTo>
                      <a:cubicBezTo>
                        <a:pt x="93" y="18"/>
                        <a:pt x="93" y="18"/>
                        <a:pt x="93" y="18"/>
                      </a:cubicBezTo>
                      <a:cubicBezTo>
                        <a:pt x="92" y="18"/>
                        <a:pt x="92" y="18"/>
                        <a:pt x="92" y="18"/>
                      </a:cubicBezTo>
                      <a:cubicBezTo>
                        <a:pt x="91" y="18"/>
                        <a:pt x="91" y="18"/>
                        <a:pt x="91" y="18"/>
                      </a:cubicBezTo>
                      <a:cubicBezTo>
                        <a:pt x="91" y="18"/>
                        <a:pt x="91" y="18"/>
                        <a:pt x="91" y="18"/>
                      </a:cubicBezTo>
                      <a:cubicBezTo>
                        <a:pt x="92" y="18"/>
                        <a:pt x="92" y="18"/>
                        <a:pt x="92" y="18"/>
                      </a:cubicBezTo>
                      <a:cubicBezTo>
                        <a:pt x="92" y="18"/>
                        <a:pt x="92" y="18"/>
                        <a:pt x="92" y="18"/>
                      </a:cubicBezTo>
                      <a:cubicBezTo>
                        <a:pt x="92" y="18"/>
                        <a:pt x="92" y="18"/>
                        <a:pt x="92" y="18"/>
                      </a:cubicBezTo>
                      <a:cubicBezTo>
                        <a:pt x="92" y="18"/>
                        <a:pt x="92" y="18"/>
                        <a:pt x="92" y="18"/>
                      </a:cubicBezTo>
                      <a:cubicBezTo>
                        <a:pt x="92" y="17"/>
                        <a:pt x="92" y="17"/>
                        <a:pt x="92" y="17"/>
                      </a:cubicBezTo>
                      <a:cubicBezTo>
                        <a:pt x="91" y="17"/>
                        <a:pt x="91" y="17"/>
                        <a:pt x="91" y="17"/>
                      </a:cubicBezTo>
                      <a:cubicBezTo>
                        <a:pt x="91" y="17"/>
                        <a:pt x="91" y="17"/>
                        <a:pt x="91" y="17"/>
                      </a:cubicBezTo>
                      <a:cubicBezTo>
                        <a:pt x="91" y="17"/>
                        <a:pt x="91" y="17"/>
                        <a:pt x="91" y="17"/>
                      </a:cubicBezTo>
                      <a:cubicBezTo>
                        <a:pt x="91" y="17"/>
                        <a:pt x="91" y="17"/>
                        <a:pt x="91" y="17"/>
                      </a:cubicBezTo>
                      <a:cubicBezTo>
                        <a:pt x="91" y="17"/>
                        <a:pt x="91" y="17"/>
                        <a:pt x="91" y="17"/>
                      </a:cubicBezTo>
                      <a:cubicBezTo>
                        <a:pt x="91" y="16"/>
                        <a:pt x="91" y="16"/>
                        <a:pt x="91" y="16"/>
                      </a:cubicBezTo>
                      <a:cubicBezTo>
                        <a:pt x="91" y="15"/>
                        <a:pt x="91" y="15"/>
                        <a:pt x="91" y="15"/>
                      </a:cubicBezTo>
                      <a:cubicBezTo>
                        <a:pt x="91" y="14"/>
                        <a:pt x="91" y="14"/>
                        <a:pt x="91" y="14"/>
                      </a:cubicBezTo>
                      <a:cubicBezTo>
                        <a:pt x="91" y="14"/>
                        <a:pt x="91" y="14"/>
                        <a:pt x="91" y="14"/>
                      </a:cubicBezTo>
                      <a:cubicBezTo>
                        <a:pt x="91" y="14"/>
                        <a:pt x="91" y="14"/>
                        <a:pt x="91" y="14"/>
                      </a:cubicBezTo>
                      <a:cubicBezTo>
                        <a:pt x="91" y="14"/>
                        <a:pt x="91" y="14"/>
                        <a:pt x="91" y="14"/>
                      </a:cubicBezTo>
                      <a:cubicBezTo>
                        <a:pt x="92" y="14"/>
                        <a:pt x="92" y="14"/>
                        <a:pt x="92" y="14"/>
                      </a:cubicBezTo>
                      <a:cubicBezTo>
                        <a:pt x="92" y="14"/>
                        <a:pt x="92" y="14"/>
                        <a:pt x="92" y="14"/>
                      </a:cubicBezTo>
                      <a:cubicBezTo>
                        <a:pt x="91" y="13"/>
                        <a:pt x="91" y="13"/>
                        <a:pt x="91" y="13"/>
                      </a:cubicBezTo>
                      <a:cubicBezTo>
                        <a:pt x="91" y="13"/>
                        <a:pt x="91" y="13"/>
                        <a:pt x="91" y="13"/>
                      </a:cubicBezTo>
                      <a:cubicBezTo>
                        <a:pt x="92" y="13"/>
                        <a:pt x="92" y="13"/>
                        <a:pt x="92" y="13"/>
                      </a:cubicBezTo>
                      <a:cubicBezTo>
                        <a:pt x="92" y="13"/>
                        <a:pt x="92" y="13"/>
                        <a:pt x="92" y="13"/>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3" y="12"/>
                        <a:pt x="93" y="12"/>
                        <a:pt x="93" y="12"/>
                      </a:cubicBezTo>
                      <a:cubicBezTo>
                        <a:pt x="93" y="12"/>
                        <a:pt x="93" y="12"/>
                        <a:pt x="93" y="12"/>
                      </a:cubicBezTo>
                      <a:cubicBezTo>
                        <a:pt x="93" y="12"/>
                        <a:pt x="93" y="12"/>
                        <a:pt x="93" y="12"/>
                      </a:cubicBezTo>
                      <a:cubicBezTo>
                        <a:pt x="93" y="11"/>
                        <a:pt x="93" y="11"/>
                        <a:pt x="93" y="11"/>
                      </a:cubicBezTo>
                      <a:cubicBezTo>
                        <a:pt x="93" y="11"/>
                        <a:pt x="93" y="11"/>
                        <a:pt x="93" y="11"/>
                      </a:cubicBezTo>
                      <a:cubicBezTo>
                        <a:pt x="92" y="11"/>
                        <a:pt x="92" y="11"/>
                        <a:pt x="92" y="11"/>
                      </a:cubicBezTo>
                      <a:cubicBezTo>
                        <a:pt x="93" y="11"/>
                        <a:pt x="93" y="11"/>
                        <a:pt x="93" y="11"/>
                      </a:cubicBezTo>
                      <a:cubicBezTo>
                        <a:pt x="93" y="11"/>
                        <a:pt x="93" y="11"/>
                        <a:pt x="93" y="11"/>
                      </a:cubicBezTo>
                      <a:cubicBezTo>
                        <a:pt x="93" y="11"/>
                        <a:pt x="93" y="11"/>
                        <a:pt x="93" y="11"/>
                      </a:cubicBezTo>
                      <a:cubicBezTo>
                        <a:pt x="93" y="11"/>
                        <a:pt x="93" y="11"/>
                        <a:pt x="93" y="11"/>
                      </a:cubicBezTo>
                      <a:cubicBezTo>
                        <a:pt x="93" y="11"/>
                        <a:pt x="93" y="11"/>
                        <a:pt x="93" y="11"/>
                      </a:cubicBezTo>
                      <a:cubicBezTo>
                        <a:pt x="93" y="11"/>
                        <a:pt x="93" y="11"/>
                        <a:pt x="93" y="11"/>
                      </a:cubicBezTo>
                      <a:cubicBezTo>
                        <a:pt x="93" y="10"/>
                        <a:pt x="93" y="10"/>
                        <a:pt x="93" y="10"/>
                      </a:cubicBezTo>
                      <a:cubicBezTo>
                        <a:pt x="93" y="10"/>
                        <a:pt x="93" y="10"/>
                        <a:pt x="93" y="10"/>
                      </a:cubicBezTo>
                      <a:cubicBezTo>
                        <a:pt x="94" y="10"/>
                        <a:pt x="94" y="10"/>
                        <a:pt x="94" y="10"/>
                      </a:cubicBezTo>
                      <a:cubicBezTo>
                        <a:pt x="94" y="10"/>
                        <a:pt x="94" y="10"/>
                        <a:pt x="94" y="10"/>
                      </a:cubicBezTo>
                      <a:cubicBezTo>
                        <a:pt x="94" y="10"/>
                        <a:pt x="94" y="10"/>
                        <a:pt x="94" y="10"/>
                      </a:cubicBezTo>
                      <a:cubicBezTo>
                        <a:pt x="94" y="10"/>
                        <a:pt x="94" y="10"/>
                        <a:pt x="94" y="10"/>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8"/>
                        <a:pt x="94" y="8"/>
                        <a:pt x="94" y="8"/>
                      </a:cubicBezTo>
                      <a:cubicBezTo>
                        <a:pt x="94" y="8"/>
                        <a:pt x="94" y="8"/>
                        <a:pt x="94" y="8"/>
                      </a:cubicBezTo>
                      <a:cubicBezTo>
                        <a:pt x="94" y="8"/>
                        <a:pt x="94" y="8"/>
                        <a:pt x="94" y="8"/>
                      </a:cubicBezTo>
                      <a:cubicBezTo>
                        <a:pt x="94" y="8"/>
                        <a:pt x="94" y="8"/>
                        <a:pt x="94" y="8"/>
                      </a:cubicBezTo>
                      <a:cubicBezTo>
                        <a:pt x="94" y="8"/>
                        <a:pt x="94" y="8"/>
                        <a:pt x="94" y="8"/>
                      </a:cubicBezTo>
                      <a:cubicBezTo>
                        <a:pt x="94" y="8"/>
                        <a:pt x="94" y="8"/>
                        <a:pt x="94" y="8"/>
                      </a:cubicBezTo>
                      <a:cubicBezTo>
                        <a:pt x="94" y="7"/>
                        <a:pt x="94" y="7"/>
                        <a:pt x="94" y="7"/>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2" y="6"/>
                        <a:pt x="92" y="6"/>
                        <a:pt x="92" y="6"/>
                      </a:cubicBezTo>
                      <a:cubicBezTo>
                        <a:pt x="92" y="6"/>
                        <a:pt x="92" y="6"/>
                        <a:pt x="92" y="6"/>
                      </a:cubicBezTo>
                      <a:cubicBezTo>
                        <a:pt x="92" y="6"/>
                        <a:pt x="92" y="6"/>
                        <a:pt x="92" y="6"/>
                      </a:cubicBezTo>
                      <a:cubicBezTo>
                        <a:pt x="91" y="6"/>
                        <a:pt x="91" y="6"/>
                        <a:pt x="91" y="6"/>
                      </a:cubicBezTo>
                      <a:cubicBezTo>
                        <a:pt x="91" y="6"/>
                        <a:pt x="91" y="6"/>
                        <a:pt x="91" y="6"/>
                      </a:cubicBezTo>
                      <a:cubicBezTo>
                        <a:pt x="91" y="6"/>
                        <a:pt x="91" y="6"/>
                        <a:pt x="91" y="6"/>
                      </a:cubicBezTo>
                      <a:cubicBezTo>
                        <a:pt x="90" y="5"/>
                        <a:pt x="90" y="5"/>
                        <a:pt x="90" y="5"/>
                      </a:cubicBezTo>
                      <a:cubicBezTo>
                        <a:pt x="90" y="5"/>
                        <a:pt x="90" y="5"/>
                        <a:pt x="90" y="5"/>
                      </a:cubicBezTo>
                      <a:cubicBezTo>
                        <a:pt x="90" y="5"/>
                        <a:pt x="90" y="5"/>
                        <a:pt x="90" y="5"/>
                      </a:cubicBezTo>
                      <a:cubicBezTo>
                        <a:pt x="90" y="5"/>
                        <a:pt x="90" y="5"/>
                        <a:pt x="90" y="5"/>
                      </a:cubicBezTo>
                      <a:cubicBezTo>
                        <a:pt x="89" y="4"/>
                        <a:pt x="89" y="4"/>
                        <a:pt x="89" y="4"/>
                      </a:cubicBezTo>
                      <a:cubicBezTo>
                        <a:pt x="89" y="4"/>
                        <a:pt x="89" y="4"/>
                        <a:pt x="89" y="4"/>
                      </a:cubicBezTo>
                      <a:cubicBezTo>
                        <a:pt x="88" y="4"/>
                        <a:pt x="88" y="4"/>
                        <a:pt x="88" y="4"/>
                      </a:cubicBezTo>
                      <a:cubicBezTo>
                        <a:pt x="87" y="4"/>
                        <a:pt x="87" y="4"/>
                        <a:pt x="87" y="4"/>
                      </a:cubicBezTo>
                      <a:cubicBezTo>
                        <a:pt x="87" y="4"/>
                        <a:pt x="87" y="4"/>
                        <a:pt x="87" y="4"/>
                      </a:cubicBezTo>
                      <a:cubicBezTo>
                        <a:pt x="86" y="4"/>
                        <a:pt x="86" y="4"/>
                        <a:pt x="86" y="4"/>
                      </a:cubicBezTo>
                      <a:cubicBezTo>
                        <a:pt x="86" y="4"/>
                        <a:pt x="86" y="4"/>
                        <a:pt x="86" y="4"/>
                      </a:cubicBezTo>
                      <a:cubicBezTo>
                        <a:pt x="86" y="3"/>
                        <a:pt x="86" y="3"/>
                        <a:pt x="86" y="3"/>
                      </a:cubicBezTo>
                      <a:cubicBezTo>
                        <a:pt x="85" y="3"/>
                        <a:pt x="85" y="3"/>
                        <a:pt x="85" y="3"/>
                      </a:cubicBezTo>
                      <a:cubicBezTo>
                        <a:pt x="85" y="3"/>
                        <a:pt x="85" y="3"/>
                        <a:pt x="85" y="3"/>
                      </a:cubicBezTo>
                      <a:cubicBezTo>
                        <a:pt x="86" y="2"/>
                        <a:pt x="86" y="2"/>
                        <a:pt x="86" y="2"/>
                      </a:cubicBezTo>
                      <a:cubicBezTo>
                        <a:pt x="86" y="2"/>
                        <a:pt x="86" y="2"/>
                        <a:pt x="86" y="2"/>
                      </a:cubicBezTo>
                      <a:cubicBezTo>
                        <a:pt x="86" y="2"/>
                        <a:pt x="86" y="2"/>
                        <a:pt x="86" y="2"/>
                      </a:cubicBezTo>
                      <a:cubicBezTo>
                        <a:pt x="86" y="1"/>
                        <a:pt x="86" y="1"/>
                        <a:pt x="86" y="1"/>
                      </a:cubicBezTo>
                      <a:cubicBezTo>
                        <a:pt x="85" y="1"/>
                        <a:pt x="85" y="1"/>
                        <a:pt x="85" y="1"/>
                      </a:cubicBezTo>
                      <a:cubicBezTo>
                        <a:pt x="85" y="1"/>
                        <a:pt x="85" y="1"/>
                        <a:pt x="85" y="1"/>
                      </a:cubicBezTo>
                      <a:cubicBezTo>
                        <a:pt x="85" y="1"/>
                        <a:pt x="85" y="1"/>
                        <a:pt x="85" y="1"/>
                      </a:cubicBezTo>
                      <a:cubicBezTo>
                        <a:pt x="84" y="1"/>
                        <a:pt x="84" y="1"/>
                        <a:pt x="84" y="1"/>
                      </a:cubicBezTo>
                      <a:cubicBezTo>
                        <a:pt x="84" y="0"/>
                        <a:pt x="84" y="0"/>
                        <a:pt x="84" y="0"/>
                      </a:cubicBezTo>
                      <a:cubicBezTo>
                        <a:pt x="83" y="0"/>
                        <a:pt x="83" y="0"/>
                        <a:pt x="83" y="0"/>
                      </a:cubicBezTo>
                      <a:cubicBezTo>
                        <a:pt x="83" y="0"/>
                        <a:pt x="83" y="0"/>
                        <a:pt x="83" y="0"/>
                      </a:cubicBezTo>
                      <a:cubicBezTo>
                        <a:pt x="83" y="0"/>
                        <a:pt x="83" y="0"/>
                        <a:pt x="83" y="0"/>
                      </a:cubicBezTo>
                      <a:cubicBezTo>
                        <a:pt x="82" y="0"/>
                        <a:pt x="82" y="0"/>
                        <a:pt x="82" y="0"/>
                      </a:cubicBezTo>
                      <a:cubicBezTo>
                        <a:pt x="81" y="0"/>
                        <a:pt x="81" y="0"/>
                        <a:pt x="81" y="0"/>
                      </a:cubicBezTo>
                      <a:cubicBezTo>
                        <a:pt x="81" y="2"/>
                        <a:pt x="81" y="3"/>
                        <a:pt x="81" y="4"/>
                      </a:cubicBezTo>
                      <a:cubicBezTo>
                        <a:pt x="81" y="4"/>
                        <a:pt x="81" y="4"/>
                        <a:pt x="81" y="4"/>
                      </a:cubicBezTo>
                      <a:cubicBezTo>
                        <a:pt x="80" y="4"/>
                        <a:pt x="80" y="4"/>
                        <a:pt x="80" y="4"/>
                      </a:cubicBezTo>
                      <a:cubicBezTo>
                        <a:pt x="78" y="3"/>
                        <a:pt x="75" y="1"/>
                        <a:pt x="72" y="0"/>
                      </a:cubicBezTo>
                      <a:cubicBezTo>
                        <a:pt x="72" y="0"/>
                        <a:pt x="72" y="0"/>
                        <a:pt x="72" y="0"/>
                      </a:cubicBezTo>
                      <a:cubicBezTo>
                        <a:pt x="72" y="0"/>
                        <a:pt x="72" y="0"/>
                        <a:pt x="72" y="0"/>
                      </a:cubicBezTo>
                      <a:cubicBezTo>
                        <a:pt x="72" y="1"/>
                        <a:pt x="72" y="1"/>
                        <a:pt x="72" y="1"/>
                      </a:cubicBezTo>
                      <a:cubicBezTo>
                        <a:pt x="72" y="1"/>
                        <a:pt x="72" y="1"/>
                        <a:pt x="72" y="1"/>
                      </a:cubicBezTo>
                      <a:cubicBezTo>
                        <a:pt x="72" y="1"/>
                        <a:pt x="72" y="1"/>
                        <a:pt x="72" y="1"/>
                      </a:cubicBezTo>
                      <a:cubicBezTo>
                        <a:pt x="72" y="2"/>
                        <a:pt x="72" y="2"/>
                        <a:pt x="72" y="2"/>
                      </a:cubicBezTo>
                      <a:cubicBezTo>
                        <a:pt x="72" y="2"/>
                        <a:pt x="72" y="2"/>
                        <a:pt x="72" y="2"/>
                      </a:cubicBezTo>
                      <a:cubicBezTo>
                        <a:pt x="72" y="2"/>
                        <a:pt x="72" y="2"/>
                        <a:pt x="72" y="2"/>
                      </a:cubicBezTo>
                      <a:cubicBezTo>
                        <a:pt x="72" y="2"/>
                        <a:pt x="72" y="2"/>
                        <a:pt x="72" y="2"/>
                      </a:cubicBezTo>
                      <a:cubicBezTo>
                        <a:pt x="72" y="2"/>
                        <a:pt x="72" y="2"/>
                        <a:pt x="72" y="2"/>
                      </a:cubicBezTo>
                      <a:cubicBezTo>
                        <a:pt x="72" y="3"/>
                        <a:pt x="72" y="3"/>
                        <a:pt x="72" y="3"/>
                      </a:cubicBezTo>
                      <a:cubicBezTo>
                        <a:pt x="72" y="3"/>
                        <a:pt x="72" y="3"/>
                        <a:pt x="72" y="3"/>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5"/>
                        <a:pt x="72" y="5"/>
                        <a:pt x="72" y="5"/>
                      </a:cubicBezTo>
                      <a:cubicBezTo>
                        <a:pt x="72" y="5"/>
                        <a:pt x="72" y="5"/>
                        <a:pt x="72" y="5"/>
                      </a:cubicBezTo>
                      <a:cubicBezTo>
                        <a:pt x="72" y="5"/>
                        <a:pt x="72" y="5"/>
                        <a:pt x="72" y="5"/>
                      </a:cubicBezTo>
                      <a:cubicBezTo>
                        <a:pt x="72" y="5"/>
                        <a:pt x="72" y="5"/>
                        <a:pt x="72" y="5"/>
                      </a:cubicBezTo>
                      <a:cubicBezTo>
                        <a:pt x="72" y="5"/>
                        <a:pt x="72" y="5"/>
                        <a:pt x="72" y="5"/>
                      </a:cubicBezTo>
                      <a:cubicBezTo>
                        <a:pt x="72" y="5"/>
                        <a:pt x="72" y="5"/>
                        <a:pt x="72" y="5"/>
                      </a:cubicBezTo>
                      <a:cubicBezTo>
                        <a:pt x="72" y="6"/>
                        <a:pt x="72" y="6"/>
                        <a:pt x="72" y="6"/>
                      </a:cubicBezTo>
                      <a:cubicBezTo>
                        <a:pt x="72" y="6"/>
                        <a:pt x="72" y="6"/>
                        <a:pt x="72" y="6"/>
                      </a:cubicBezTo>
                      <a:cubicBezTo>
                        <a:pt x="72" y="6"/>
                        <a:pt x="72" y="6"/>
                        <a:pt x="72" y="6"/>
                      </a:cubicBezTo>
                      <a:cubicBezTo>
                        <a:pt x="72" y="6"/>
                        <a:pt x="72" y="6"/>
                        <a:pt x="72" y="6"/>
                      </a:cubicBezTo>
                      <a:cubicBezTo>
                        <a:pt x="71" y="7"/>
                        <a:pt x="71" y="7"/>
                        <a:pt x="71" y="7"/>
                      </a:cubicBezTo>
                      <a:cubicBezTo>
                        <a:pt x="71" y="7"/>
                        <a:pt x="71" y="7"/>
                        <a:pt x="71" y="7"/>
                      </a:cubicBezTo>
                      <a:cubicBezTo>
                        <a:pt x="71" y="8"/>
                        <a:pt x="71" y="8"/>
                        <a:pt x="71" y="8"/>
                      </a:cubicBezTo>
                      <a:cubicBezTo>
                        <a:pt x="70" y="8"/>
                        <a:pt x="70" y="8"/>
                        <a:pt x="70" y="8"/>
                      </a:cubicBezTo>
                      <a:cubicBezTo>
                        <a:pt x="70" y="9"/>
                        <a:pt x="70" y="9"/>
                        <a:pt x="70" y="9"/>
                      </a:cubicBezTo>
                      <a:cubicBezTo>
                        <a:pt x="70" y="9"/>
                        <a:pt x="70" y="9"/>
                        <a:pt x="70" y="9"/>
                      </a:cubicBezTo>
                      <a:cubicBezTo>
                        <a:pt x="70" y="9"/>
                        <a:pt x="70" y="9"/>
                        <a:pt x="70" y="9"/>
                      </a:cubicBezTo>
                      <a:cubicBezTo>
                        <a:pt x="70" y="9"/>
                        <a:pt x="70" y="9"/>
                        <a:pt x="70" y="9"/>
                      </a:cubicBezTo>
                      <a:cubicBezTo>
                        <a:pt x="70" y="9"/>
                        <a:pt x="70" y="9"/>
                        <a:pt x="70" y="9"/>
                      </a:cubicBezTo>
                      <a:cubicBezTo>
                        <a:pt x="70" y="9"/>
                        <a:pt x="70" y="9"/>
                        <a:pt x="70" y="9"/>
                      </a:cubicBezTo>
                      <a:cubicBezTo>
                        <a:pt x="70" y="10"/>
                        <a:pt x="70" y="10"/>
                        <a:pt x="70" y="10"/>
                      </a:cubicBezTo>
                      <a:cubicBezTo>
                        <a:pt x="70" y="10"/>
                        <a:pt x="70" y="10"/>
                        <a:pt x="70" y="10"/>
                      </a:cubicBezTo>
                      <a:cubicBezTo>
                        <a:pt x="70" y="10"/>
                        <a:pt x="70" y="10"/>
                        <a:pt x="70" y="10"/>
                      </a:cubicBezTo>
                      <a:cubicBezTo>
                        <a:pt x="70" y="10"/>
                        <a:pt x="70" y="10"/>
                        <a:pt x="70" y="10"/>
                      </a:cubicBezTo>
                      <a:cubicBezTo>
                        <a:pt x="69" y="10"/>
                        <a:pt x="69" y="10"/>
                        <a:pt x="69" y="10"/>
                      </a:cubicBezTo>
                      <a:cubicBezTo>
                        <a:pt x="69" y="10"/>
                        <a:pt x="69" y="10"/>
                        <a:pt x="69" y="10"/>
                      </a:cubicBezTo>
                      <a:cubicBezTo>
                        <a:pt x="69" y="10"/>
                        <a:pt x="69" y="10"/>
                        <a:pt x="69" y="10"/>
                      </a:cubicBezTo>
                      <a:cubicBezTo>
                        <a:pt x="69" y="10"/>
                        <a:pt x="69" y="10"/>
                        <a:pt x="69" y="10"/>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7" y="12"/>
                        <a:pt x="67" y="13"/>
                        <a:pt x="67" y="14"/>
                      </a:cubicBezTo>
                      <a:cubicBezTo>
                        <a:pt x="66" y="14"/>
                        <a:pt x="66" y="14"/>
                        <a:pt x="66" y="14"/>
                      </a:cubicBezTo>
                      <a:cubicBezTo>
                        <a:pt x="66" y="14"/>
                        <a:pt x="66" y="14"/>
                        <a:pt x="66" y="14"/>
                      </a:cubicBezTo>
                      <a:cubicBezTo>
                        <a:pt x="66" y="14"/>
                        <a:pt x="66" y="14"/>
                        <a:pt x="66" y="14"/>
                      </a:cubicBezTo>
                      <a:cubicBezTo>
                        <a:pt x="66" y="14"/>
                        <a:pt x="65" y="14"/>
                        <a:pt x="64" y="14"/>
                      </a:cubicBezTo>
                      <a:cubicBezTo>
                        <a:pt x="64" y="14"/>
                        <a:pt x="64" y="14"/>
                        <a:pt x="64" y="14"/>
                      </a:cubicBezTo>
                      <a:cubicBezTo>
                        <a:pt x="64" y="14"/>
                        <a:pt x="64" y="14"/>
                        <a:pt x="64" y="14"/>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3" y="16"/>
                        <a:pt x="63" y="16"/>
                        <a:pt x="63" y="16"/>
                      </a:cubicBezTo>
                      <a:cubicBezTo>
                        <a:pt x="63" y="16"/>
                        <a:pt x="63" y="16"/>
                        <a:pt x="63" y="16"/>
                      </a:cubicBezTo>
                      <a:cubicBezTo>
                        <a:pt x="63" y="16"/>
                        <a:pt x="63" y="16"/>
                        <a:pt x="63" y="16"/>
                      </a:cubicBezTo>
                      <a:cubicBezTo>
                        <a:pt x="63" y="17"/>
                        <a:pt x="63" y="17"/>
                        <a:pt x="63" y="17"/>
                      </a:cubicBezTo>
                      <a:cubicBezTo>
                        <a:pt x="63" y="17"/>
                        <a:pt x="63" y="17"/>
                        <a:pt x="63" y="17"/>
                      </a:cubicBezTo>
                      <a:cubicBezTo>
                        <a:pt x="63" y="17"/>
                        <a:pt x="63" y="17"/>
                        <a:pt x="63" y="17"/>
                      </a:cubicBezTo>
                      <a:cubicBezTo>
                        <a:pt x="63" y="17"/>
                        <a:pt x="63" y="17"/>
                        <a:pt x="63" y="17"/>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20"/>
                        <a:pt x="63" y="20"/>
                        <a:pt x="63" y="20"/>
                      </a:cubicBezTo>
                      <a:cubicBezTo>
                        <a:pt x="63" y="20"/>
                        <a:pt x="63" y="20"/>
                        <a:pt x="63" y="20"/>
                      </a:cubicBezTo>
                      <a:cubicBezTo>
                        <a:pt x="62" y="21"/>
                        <a:pt x="62" y="21"/>
                        <a:pt x="62" y="21"/>
                      </a:cubicBezTo>
                      <a:cubicBezTo>
                        <a:pt x="62" y="21"/>
                        <a:pt x="62" y="22"/>
                        <a:pt x="62" y="22"/>
                      </a:cubicBezTo>
                      <a:cubicBezTo>
                        <a:pt x="62" y="22"/>
                        <a:pt x="62" y="22"/>
                        <a:pt x="62" y="22"/>
                      </a:cubicBezTo>
                      <a:cubicBezTo>
                        <a:pt x="61" y="23"/>
                        <a:pt x="61" y="23"/>
                        <a:pt x="61" y="23"/>
                      </a:cubicBezTo>
                      <a:cubicBezTo>
                        <a:pt x="61" y="23"/>
                        <a:pt x="61" y="23"/>
                        <a:pt x="61" y="23"/>
                      </a:cubicBezTo>
                      <a:cubicBezTo>
                        <a:pt x="60" y="22"/>
                        <a:pt x="59"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7" y="21"/>
                        <a:pt x="57" y="21"/>
                        <a:pt x="57" y="21"/>
                      </a:cubicBezTo>
                      <a:cubicBezTo>
                        <a:pt x="57" y="21"/>
                        <a:pt x="57" y="21"/>
                        <a:pt x="57" y="21"/>
                      </a:cubicBezTo>
                      <a:cubicBezTo>
                        <a:pt x="57" y="21"/>
                        <a:pt x="57" y="21"/>
                        <a:pt x="57" y="21"/>
                      </a:cubicBezTo>
                      <a:cubicBezTo>
                        <a:pt x="57" y="20"/>
                        <a:pt x="57" y="20"/>
                        <a:pt x="57" y="20"/>
                      </a:cubicBezTo>
                      <a:cubicBezTo>
                        <a:pt x="56" y="20"/>
                        <a:pt x="56" y="20"/>
                        <a:pt x="56" y="20"/>
                      </a:cubicBezTo>
                      <a:cubicBezTo>
                        <a:pt x="56" y="20"/>
                        <a:pt x="56" y="20"/>
                        <a:pt x="56" y="20"/>
                      </a:cubicBezTo>
                      <a:cubicBezTo>
                        <a:pt x="55" y="20"/>
                        <a:pt x="55" y="20"/>
                        <a:pt x="55" y="20"/>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5" y="23"/>
                        <a:pt x="55" y="23"/>
                        <a:pt x="55" y="23"/>
                      </a:cubicBezTo>
                      <a:cubicBezTo>
                        <a:pt x="55" y="23"/>
                        <a:pt x="55" y="23"/>
                        <a:pt x="55" y="23"/>
                      </a:cubicBezTo>
                      <a:cubicBezTo>
                        <a:pt x="55" y="24"/>
                        <a:pt x="55" y="24"/>
                        <a:pt x="55" y="24"/>
                      </a:cubicBezTo>
                      <a:cubicBezTo>
                        <a:pt x="55" y="24"/>
                        <a:pt x="55" y="24"/>
                        <a:pt x="55" y="24"/>
                      </a:cubicBezTo>
                      <a:cubicBezTo>
                        <a:pt x="55" y="24"/>
                        <a:pt x="55" y="24"/>
                        <a:pt x="55" y="24"/>
                      </a:cubicBezTo>
                      <a:cubicBezTo>
                        <a:pt x="55" y="25"/>
                        <a:pt x="55" y="25"/>
                        <a:pt x="55" y="25"/>
                      </a:cubicBezTo>
                      <a:cubicBezTo>
                        <a:pt x="55" y="25"/>
                        <a:pt x="55" y="25"/>
                        <a:pt x="55" y="25"/>
                      </a:cubicBezTo>
                      <a:cubicBezTo>
                        <a:pt x="55" y="25"/>
                        <a:pt x="55" y="25"/>
                        <a:pt x="55" y="25"/>
                      </a:cubicBezTo>
                      <a:cubicBezTo>
                        <a:pt x="54" y="25"/>
                        <a:pt x="54" y="25"/>
                        <a:pt x="54" y="25"/>
                      </a:cubicBezTo>
                      <a:cubicBezTo>
                        <a:pt x="54" y="25"/>
                        <a:pt x="54" y="25"/>
                        <a:pt x="54" y="25"/>
                      </a:cubicBezTo>
                      <a:cubicBezTo>
                        <a:pt x="54" y="25"/>
                        <a:pt x="54" y="25"/>
                        <a:pt x="54" y="25"/>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7"/>
                        <a:pt x="54" y="27"/>
                        <a:pt x="54" y="27"/>
                      </a:cubicBezTo>
                      <a:cubicBezTo>
                        <a:pt x="54" y="27"/>
                        <a:pt x="54" y="27"/>
                        <a:pt x="54" y="27"/>
                      </a:cubicBezTo>
                      <a:cubicBezTo>
                        <a:pt x="54" y="27"/>
                        <a:pt x="54" y="27"/>
                        <a:pt x="54" y="27"/>
                      </a:cubicBezTo>
                      <a:cubicBezTo>
                        <a:pt x="54" y="27"/>
                        <a:pt x="54" y="27"/>
                        <a:pt x="54" y="27"/>
                      </a:cubicBezTo>
                      <a:cubicBezTo>
                        <a:pt x="54" y="27"/>
                        <a:pt x="54" y="27"/>
                        <a:pt x="54" y="27"/>
                      </a:cubicBezTo>
                      <a:cubicBezTo>
                        <a:pt x="54" y="27"/>
                        <a:pt x="54" y="27"/>
                        <a:pt x="54" y="27"/>
                      </a:cubicBezTo>
                      <a:cubicBezTo>
                        <a:pt x="54" y="28"/>
                        <a:pt x="54" y="28"/>
                        <a:pt x="54" y="28"/>
                      </a:cubicBezTo>
                      <a:cubicBezTo>
                        <a:pt x="54" y="28"/>
                        <a:pt x="54" y="28"/>
                        <a:pt x="54" y="28"/>
                      </a:cubicBezTo>
                      <a:cubicBezTo>
                        <a:pt x="53" y="28"/>
                        <a:pt x="53" y="28"/>
                        <a:pt x="53" y="28"/>
                      </a:cubicBezTo>
                      <a:cubicBezTo>
                        <a:pt x="53" y="29"/>
                        <a:pt x="53" y="29"/>
                        <a:pt x="53" y="29"/>
                      </a:cubicBezTo>
                      <a:cubicBezTo>
                        <a:pt x="53" y="29"/>
                        <a:pt x="53" y="29"/>
                        <a:pt x="53" y="29"/>
                      </a:cubicBezTo>
                      <a:cubicBezTo>
                        <a:pt x="53" y="29"/>
                        <a:pt x="53" y="29"/>
                        <a:pt x="53" y="29"/>
                      </a:cubicBezTo>
                      <a:cubicBezTo>
                        <a:pt x="53" y="29"/>
                        <a:pt x="53" y="29"/>
                        <a:pt x="53" y="29"/>
                      </a:cubicBezTo>
                      <a:cubicBezTo>
                        <a:pt x="53" y="30"/>
                        <a:pt x="53" y="30"/>
                        <a:pt x="53" y="30"/>
                      </a:cubicBezTo>
                      <a:cubicBezTo>
                        <a:pt x="53" y="30"/>
                        <a:pt x="53" y="30"/>
                        <a:pt x="53" y="30"/>
                      </a:cubicBezTo>
                      <a:cubicBezTo>
                        <a:pt x="53" y="31"/>
                        <a:pt x="53" y="31"/>
                        <a:pt x="53" y="31"/>
                      </a:cubicBezTo>
                      <a:cubicBezTo>
                        <a:pt x="53" y="31"/>
                        <a:pt x="52" y="32"/>
                        <a:pt x="52" y="33"/>
                      </a:cubicBezTo>
                      <a:cubicBezTo>
                        <a:pt x="51" y="34"/>
                        <a:pt x="51" y="35"/>
                        <a:pt x="50" y="37"/>
                      </a:cubicBezTo>
                      <a:cubicBezTo>
                        <a:pt x="50" y="37"/>
                        <a:pt x="50" y="37"/>
                        <a:pt x="50" y="37"/>
                      </a:cubicBezTo>
                      <a:cubicBezTo>
                        <a:pt x="50" y="37"/>
                        <a:pt x="50" y="37"/>
                        <a:pt x="50" y="37"/>
                      </a:cubicBezTo>
                      <a:cubicBezTo>
                        <a:pt x="50" y="38"/>
                        <a:pt x="50" y="38"/>
                        <a:pt x="50" y="38"/>
                      </a:cubicBezTo>
                      <a:cubicBezTo>
                        <a:pt x="49" y="38"/>
                        <a:pt x="49" y="39"/>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50" y="40"/>
                        <a:pt x="50" y="40"/>
                        <a:pt x="50" y="40"/>
                      </a:cubicBezTo>
                      <a:cubicBezTo>
                        <a:pt x="50" y="40"/>
                        <a:pt x="50" y="40"/>
                        <a:pt x="50" y="40"/>
                      </a:cubicBezTo>
                      <a:cubicBezTo>
                        <a:pt x="50" y="40"/>
                        <a:pt x="50" y="40"/>
                        <a:pt x="50" y="40"/>
                      </a:cubicBezTo>
                      <a:cubicBezTo>
                        <a:pt x="50" y="41"/>
                        <a:pt x="50" y="41"/>
                        <a:pt x="50" y="41"/>
                      </a:cubicBezTo>
                      <a:cubicBezTo>
                        <a:pt x="50" y="41"/>
                        <a:pt x="50" y="41"/>
                        <a:pt x="50" y="41"/>
                      </a:cubicBezTo>
                      <a:cubicBezTo>
                        <a:pt x="50" y="41"/>
                        <a:pt x="50" y="41"/>
                        <a:pt x="50" y="41"/>
                      </a:cubicBezTo>
                      <a:cubicBezTo>
                        <a:pt x="50" y="41"/>
                        <a:pt x="50" y="41"/>
                        <a:pt x="50" y="41"/>
                      </a:cubicBezTo>
                      <a:cubicBezTo>
                        <a:pt x="50" y="41"/>
                        <a:pt x="50" y="41"/>
                        <a:pt x="50" y="41"/>
                      </a:cubicBezTo>
                      <a:cubicBezTo>
                        <a:pt x="49" y="41"/>
                        <a:pt x="49" y="41"/>
                        <a:pt x="49" y="41"/>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3"/>
                        <a:pt x="49" y="43"/>
                        <a:pt x="49" y="43"/>
                      </a:cubicBezTo>
                      <a:cubicBezTo>
                        <a:pt x="49" y="43"/>
                        <a:pt x="49" y="43"/>
                        <a:pt x="49" y="43"/>
                      </a:cubicBezTo>
                      <a:cubicBezTo>
                        <a:pt x="49" y="43"/>
                        <a:pt x="49" y="43"/>
                        <a:pt x="49" y="43"/>
                      </a:cubicBezTo>
                      <a:cubicBezTo>
                        <a:pt x="49" y="43"/>
                        <a:pt x="49" y="43"/>
                        <a:pt x="49" y="43"/>
                      </a:cubicBezTo>
                      <a:cubicBezTo>
                        <a:pt x="48" y="44"/>
                        <a:pt x="48" y="44"/>
                        <a:pt x="48" y="44"/>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4"/>
                        <a:pt x="47" y="44"/>
                        <a:pt x="47" y="44"/>
                      </a:cubicBezTo>
                      <a:cubicBezTo>
                        <a:pt x="47" y="44"/>
                        <a:pt x="47" y="44"/>
                        <a:pt x="47" y="44"/>
                      </a:cubicBezTo>
                      <a:cubicBezTo>
                        <a:pt x="47" y="44"/>
                        <a:pt x="47" y="44"/>
                        <a:pt x="47" y="44"/>
                      </a:cubicBezTo>
                      <a:cubicBezTo>
                        <a:pt x="46" y="44"/>
                        <a:pt x="46" y="44"/>
                        <a:pt x="46" y="44"/>
                      </a:cubicBezTo>
                      <a:cubicBezTo>
                        <a:pt x="46" y="44"/>
                        <a:pt x="46" y="44"/>
                        <a:pt x="46" y="44"/>
                      </a:cubicBezTo>
                      <a:cubicBezTo>
                        <a:pt x="46" y="44"/>
                        <a:pt x="46" y="44"/>
                        <a:pt x="46" y="44"/>
                      </a:cubicBezTo>
                      <a:cubicBezTo>
                        <a:pt x="46" y="45"/>
                        <a:pt x="46" y="45"/>
                        <a:pt x="46" y="45"/>
                      </a:cubicBezTo>
                      <a:cubicBezTo>
                        <a:pt x="45" y="45"/>
                        <a:pt x="45" y="45"/>
                        <a:pt x="44" y="45"/>
                      </a:cubicBezTo>
                      <a:cubicBezTo>
                        <a:pt x="44" y="46"/>
                        <a:pt x="44" y="46"/>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6"/>
                        <a:pt x="43" y="46"/>
                        <a:pt x="43" y="46"/>
                      </a:cubicBezTo>
                      <a:cubicBezTo>
                        <a:pt x="43" y="46"/>
                        <a:pt x="43" y="46"/>
                        <a:pt x="43" y="46"/>
                      </a:cubicBezTo>
                      <a:cubicBezTo>
                        <a:pt x="43" y="46"/>
                        <a:pt x="43" y="46"/>
                        <a:pt x="43"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1" y="46"/>
                        <a:pt x="41" y="46"/>
                        <a:pt x="41" y="46"/>
                      </a:cubicBezTo>
                      <a:cubicBezTo>
                        <a:pt x="41" y="46"/>
                        <a:pt x="41" y="46"/>
                        <a:pt x="41" y="46"/>
                      </a:cubicBezTo>
                      <a:cubicBezTo>
                        <a:pt x="41" y="46"/>
                        <a:pt x="41" y="46"/>
                        <a:pt x="41" y="46"/>
                      </a:cubicBezTo>
                      <a:cubicBezTo>
                        <a:pt x="41" y="46"/>
                        <a:pt x="41" y="46"/>
                        <a:pt x="41" y="46"/>
                      </a:cubicBezTo>
                      <a:cubicBezTo>
                        <a:pt x="41" y="46"/>
                        <a:pt x="41" y="46"/>
                        <a:pt x="41" y="46"/>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8"/>
                        <a:pt x="41" y="48"/>
                        <a:pt x="41" y="48"/>
                      </a:cubicBezTo>
                      <a:cubicBezTo>
                        <a:pt x="41" y="48"/>
                        <a:pt x="41" y="48"/>
                        <a:pt x="41" y="48"/>
                      </a:cubicBezTo>
                      <a:cubicBezTo>
                        <a:pt x="41" y="48"/>
                        <a:pt x="41" y="48"/>
                        <a:pt x="41" y="48"/>
                      </a:cubicBezTo>
                      <a:cubicBezTo>
                        <a:pt x="41" y="48"/>
                        <a:pt x="41" y="48"/>
                        <a:pt x="41" y="48"/>
                      </a:cubicBezTo>
                      <a:cubicBezTo>
                        <a:pt x="41" y="48"/>
                        <a:pt x="41" y="48"/>
                        <a:pt x="41" y="48"/>
                      </a:cubicBezTo>
                      <a:cubicBezTo>
                        <a:pt x="40" y="49"/>
                        <a:pt x="40" y="49"/>
                        <a:pt x="40" y="49"/>
                      </a:cubicBezTo>
                      <a:cubicBezTo>
                        <a:pt x="40" y="49"/>
                        <a:pt x="40" y="49"/>
                        <a:pt x="40" y="49"/>
                      </a:cubicBezTo>
                      <a:cubicBezTo>
                        <a:pt x="40" y="49"/>
                        <a:pt x="40" y="49"/>
                        <a:pt x="40" y="49"/>
                      </a:cubicBezTo>
                      <a:cubicBezTo>
                        <a:pt x="40" y="49"/>
                        <a:pt x="40" y="49"/>
                        <a:pt x="40" y="49"/>
                      </a:cubicBezTo>
                      <a:cubicBezTo>
                        <a:pt x="40" y="49"/>
                        <a:pt x="40" y="49"/>
                        <a:pt x="40" y="49"/>
                      </a:cubicBezTo>
                      <a:cubicBezTo>
                        <a:pt x="39" y="49"/>
                        <a:pt x="39" y="49"/>
                        <a:pt x="39" y="49"/>
                      </a:cubicBezTo>
                      <a:cubicBezTo>
                        <a:pt x="39" y="49"/>
                        <a:pt x="39" y="49"/>
                        <a:pt x="39" y="49"/>
                      </a:cubicBezTo>
                      <a:cubicBezTo>
                        <a:pt x="39" y="49"/>
                        <a:pt x="39" y="49"/>
                        <a:pt x="39" y="49"/>
                      </a:cubicBezTo>
                      <a:cubicBezTo>
                        <a:pt x="37" y="50"/>
                        <a:pt x="37" y="50"/>
                        <a:pt x="37" y="50"/>
                      </a:cubicBezTo>
                      <a:cubicBezTo>
                        <a:pt x="36" y="51"/>
                        <a:pt x="36" y="51"/>
                        <a:pt x="36" y="51"/>
                      </a:cubicBezTo>
                      <a:cubicBezTo>
                        <a:pt x="36" y="51"/>
                        <a:pt x="36" y="51"/>
                        <a:pt x="36" y="51"/>
                      </a:cubicBezTo>
                      <a:cubicBezTo>
                        <a:pt x="36" y="51"/>
                        <a:pt x="36" y="51"/>
                        <a:pt x="36" y="51"/>
                      </a:cubicBezTo>
                      <a:cubicBezTo>
                        <a:pt x="36" y="51"/>
                        <a:pt x="36" y="51"/>
                        <a:pt x="36" y="51"/>
                      </a:cubicBezTo>
                      <a:cubicBezTo>
                        <a:pt x="36" y="51"/>
                        <a:pt x="36" y="51"/>
                        <a:pt x="36" y="51"/>
                      </a:cubicBezTo>
                      <a:cubicBezTo>
                        <a:pt x="36" y="50"/>
                        <a:pt x="36" y="50"/>
                        <a:pt x="36" y="50"/>
                      </a:cubicBezTo>
                      <a:cubicBezTo>
                        <a:pt x="36" y="50"/>
                        <a:pt x="36" y="50"/>
                        <a:pt x="36" y="50"/>
                      </a:cubicBezTo>
                      <a:cubicBezTo>
                        <a:pt x="36" y="50"/>
                        <a:pt x="36" y="50"/>
                        <a:pt x="36" y="50"/>
                      </a:cubicBezTo>
                      <a:cubicBezTo>
                        <a:pt x="36" y="50"/>
                        <a:pt x="36" y="50"/>
                        <a:pt x="36" y="50"/>
                      </a:cubicBezTo>
                      <a:cubicBezTo>
                        <a:pt x="35" y="50"/>
                        <a:pt x="35" y="50"/>
                        <a:pt x="35" y="50"/>
                      </a:cubicBezTo>
                      <a:cubicBezTo>
                        <a:pt x="35" y="50"/>
                        <a:pt x="35" y="50"/>
                        <a:pt x="35" y="50"/>
                      </a:cubicBezTo>
                      <a:cubicBezTo>
                        <a:pt x="34" y="50"/>
                        <a:pt x="34" y="50"/>
                        <a:pt x="34" y="50"/>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3" y="49"/>
                        <a:pt x="33" y="49"/>
                        <a:pt x="33" y="49"/>
                      </a:cubicBezTo>
                      <a:cubicBezTo>
                        <a:pt x="33" y="49"/>
                        <a:pt x="33" y="49"/>
                        <a:pt x="33" y="49"/>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1"/>
                        <a:pt x="33" y="51"/>
                        <a:pt x="33" y="51"/>
                      </a:cubicBezTo>
                      <a:cubicBezTo>
                        <a:pt x="33" y="51"/>
                        <a:pt x="33" y="51"/>
                        <a:pt x="33" y="51"/>
                      </a:cubicBezTo>
                      <a:cubicBezTo>
                        <a:pt x="32" y="51"/>
                        <a:pt x="32" y="51"/>
                        <a:pt x="32" y="51"/>
                      </a:cubicBezTo>
                      <a:cubicBezTo>
                        <a:pt x="32" y="51"/>
                        <a:pt x="32" y="51"/>
                        <a:pt x="32" y="51"/>
                      </a:cubicBezTo>
                      <a:cubicBezTo>
                        <a:pt x="32" y="51"/>
                        <a:pt x="32" y="51"/>
                        <a:pt x="32" y="51"/>
                      </a:cubicBezTo>
                      <a:cubicBezTo>
                        <a:pt x="32" y="51"/>
                        <a:pt x="32" y="51"/>
                        <a:pt x="32" y="51"/>
                      </a:cubicBezTo>
                      <a:cubicBezTo>
                        <a:pt x="31" y="52"/>
                        <a:pt x="31" y="52"/>
                        <a:pt x="31" y="52"/>
                      </a:cubicBezTo>
                      <a:cubicBezTo>
                        <a:pt x="31" y="52"/>
                        <a:pt x="31" y="52"/>
                        <a:pt x="31" y="52"/>
                      </a:cubicBezTo>
                      <a:cubicBezTo>
                        <a:pt x="31" y="52"/>
                        <a:pt x="31" y="52"/>
                        <a:pt x="31" y="52"/>
                      </a:cubicBezTo>
                      <a:cubicBezTo>
                        <a:pt x="31" y="52"/>
                        <a:pt x="31" y="52"/>
                        <a:pt x="31" y="52"/>
                      </a:cubicBezTo>
                      <a:cubicBezTo>
                        <a:pt x="30" y="52"/>
                        <a:pt x="30" y="52"/>
                        <a:pt x="30" y="52"/>
                      </a:cubicBezTo>
                      <a:cubicBezTo>
                        <a:pt x="29" y="52"/>
                        <a:pt x="29" y="52"/>
                        <a:pt x="29" y="52"/>
                      </a:cubicBezTo>
                      <a:cubicBezTo>
                        <a:pt x="29" y="52"/>
                        <a:pt x="29" y="52"/>
                        <a:pt x="29" y="52"/>
                      </a:cubicBezTo>
                      <a:cubicBezTo>
                        <a:pt x="28" y="52"/>
                        <a:pt x="28" y="52"/>
                        <a:pt x="28" y="52"/>
                      </a:cubicBezTo>
                      <a:cubicBezTo>
                        <a:pt x="28" y="52"/>
                        <a:pt x="28" y="52"/>
                        <a:pt x="28" y="52"/>
                      </a:cubicBezTo>
                      <a:cubicBezTo>
                        <a:pt x="28" y="52"/>
                        <a:pt x="28" y="52"/>
                        <a:pt x="28" y="52"/>
                      </a:cubicBezTo>
                      <a:cubicBezTo>
                        <a:pt x="28" y="51"/>
                        <a:pt x="28" y="51"/>
                        <a:pt x="28" y="51"/>
                      </a:cubicBezTo>
                      <a:cubicBezTo>
                        <a:pt x="28" y="51"/>
                        <a:pt x="28" y="51"/>
                        <a:pt x="28" y="51"/>
                      </a:cubicBezTo>
                      <a:cubicBezTo>
                        <a:pt x="28" y="51"/>
                        <a:pt x="28" y="51"/>
                        <a:pt x="28" y="51"/>
                      </a:cubicBezTo>
                      <a:cubicBezTo>
                        <a:pt x="28" y="51"/>
                        <a:pt x="28" y="51"/>
                        <a:pt x="28" y="51"/>
                      </a:cubicBezTo>
                      <a:cubicBezTo>
                        <a:pt x="28" y="51"/>
                        <a:pt x="28" y="51"/>
                        <a:pt x="28" y="51"/>
                      </a:cubicBezTo>
                      <a:cubicBezTo>
                        <a:pt x="27" y="51"/>
                        <a:pt x="27" y="51"/>
                        <a:pt x="27" y="51"/>
                      </a:cubicBezTo>
                      <a:cubicBezTo>
                        <a:pt x="27" y="51"/>
                        <a:pt x="27" y="51"/>
                        <a:pt x="27" y="51"/>
                      </a:cubicBezTo>
                      <a:cubicBezTo>
                        <a:pt x="27" y="51"/>
                        <a:pt x="27" y="51"/>
                        <a:pt x="27" y="51"/>
                      </a:cubicBezTo>
                      <a:cubicBezTo>
                        <a:pt x="27" y="51"/>
                        <a:pt x="27" y="51"/>
                        <a:pt x="27" y="51"/>
                      </a:cubicBezTo>
                      <a:cubicBezTo>
                        <a:pt x="27" y="51"/>
                        <a:pt x="27" y="51"/>
                        <a:pt x="27"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0"/>
                        <a:pt x="26" y="50"/>
                        <a:pt x="26"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5" y="49"/>
                        <a:pt x="25" y="49"/>
                        <a:pt x="25" y="49"/>
                      </a:cubicBezTo>
                      <a:cubicBezTo>
                        <a:pt x="25" y="49"/>
                        <a:pt x="25" y="49"/>
                        <a:pt x="25" y="49"/>
                      </a:cubicBezTo>
                      <a:cubicBezTo>
                        <a:pt x="25" y="49"/>
                        <a:pt x="25" y="49"/>
                        <a:pt x="25" y="49"/>
                      </a:cubicBezTo>
                      <a:cubicBezTo>
                        <a:pt x="25" y="49"/>
                        <a:pt x="25" y="49"/>
                        <a:pt x="25" y="49"/>
                      </a:cubicBezTo>
                      <a:cubicBezTo>
                        <a:pt x="24" y="49"/>
                        <a:pt x="24" y="49"/>
                        <a:pt x="24" y="49"/>
                      </a:cubicBezTo>
                      <a:cubicBezTo>
                        <a:pt x="24" y="49"/>
                        <a:pt x="24" y="49"/>
                        <a:pt x="24" y="49"/>
                      </a:cubicBezTo>
                      <a:cubicBezTo>
                        <a:pt x="24" y="49"/>
                        <a:pt x="24" y="49"/>
                        <a:pt x="24" y="49"/>
                      </a:cubicBezTo>
                      <a:cubicBezTo>
                        <a:pt x="24" y="49"/>
                        <a:pt x="24" y="49"/>
                        <a:pt x="24" y="49"/>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2" y="49"/>
                        <a:pt x="20" y="51"/>
                        <a:pt x="18" y="53"/>
                      </a:cubicBezTo>
                      <a:cubicBezTo>
                        <a:pt x="18" y="53"/>
                        <a:pt x="18" y="53"/>
                        <a:pt x="18" y="53"/>
                      </a:cubicBezTo>
                      <a:cubicBezTo>
                        <a:pt x="17" y="54"/>
                        <a:pt x="16" y="55"/>
                        <a:pt x="15" y="56"/>
                      </a:cubicBezTo>
                      <a:cubicBezTo>
                        <a:pt x="14" y="56"/>
                        <a:pt x="14" y="56"/>
                        <a:pt x="14" y="56"/>
                      </a:cubicBezTo>
                      <a:cubicBezTo>
                        <a:pt x="14" y="57"/>
                        <a:pt x="14" y="57"/>
                        <a:pt x="14" y="57"/>
                      </a:cubicBezTo>
                      <a:cubicBezTo>
                        <a:pt x="13" y="57"/>
                        <a:pt x="13" y="57"/>
                        <a:pt x="13" y="57"/>
                      </a:cubicBezTo>
                      <a:cubicBezTo>
                        <a:pt x="14" y="57"/>
                        <a:pt x="14" y="57"/>
                        <a:pt x="14" y="57"/>
                      </a:cubicBezTo>
                      <a:cubicBezTo>
                        <a:pt x="14" y="57"/>
                        <a:pt x="14" y="57"/>
                        <a:pt x="14" y="57"/>
                      </a:cubicBezTo>
                      <a:cubicBezTo>
                        <a:pt x="14" y="58"/>
                        <a:pt x="14" y="58"/>
                        <a:pt x="14" y="58"/>
                      </a:cubicBezTo>
                      <a:cubicBezTo>
                        <a:pt x="14" y="58"/>
                        <a:pt x="14" y="58"/>
                        <a:pt x="14" y="58"/>
                      </a:cubicBezTo>
                      <a:cubicBezTo>
                        <a:pt x="14" y="58"/>
                        <a:pt x="14" y="58"/>
                        <a:pt x="14" y="58"/>
                      </a:cubicBezTo>
                      <a:cubicBezTo>
                        <a:pt x="14" y="58"/>
                        <a:pt x="14" y="58"/>
                        <a:pt x="14" y="58"/>
                      </a:cubicBezTo>
                      <a:cubicBezTo>
                        <a:pt x="14" y="58"/>
                        <a:pt x="14" y="58"/>
                        <a:pt x="14" y="58"/>
                      </a:cubicBezTo>
                      <a:cubicBezTo>
                        <a:pt x="14" y="58"/>
                        <a:pt x="14" y="58"/>
                        <a:pt x="14" y="58"/>
                      </a:cubicBezTo>
                      <a:cubicBezTo>
                        <a:pt x="13" y="58"/>
                        <a:pt x="13" y="58"/>
                        <a:pt x="13" y="58"/>
                      </a:cubicBezTo>
                      <a:cubicBezTo>
                        <a:pt x="12" y="59"/>
                        <a:pt x="12" y="59"/>
                        <a:pt x="12" y="59"/>
                      </a:cubicBezTo>
                      <a:cubicBezTo>
                        <a:pt x="12" y="60"/>
                        <a:pt x="12" y="60"/>
                        <a:pt x="12" y="60"/>
                      </a:cubicBezTo>
                      <a:cubicBezTo>
                        <a:pt x="12" y="60"/>
                        <a:pt x="12" y="60"/>
                        <a:pt x="12" y="60"/>
                      </a:cubicBezTo>
                      <a:cubicBezTo>
                        <a:pt x="12" y="60"/>
                        <a:pt x="12" y="60"/>
                        <a:pt x="12" y="60"/>
                      </a:cubicBezTo>
                      <a:cubicBezTo>
                        <a:pt x="12" y="60"/>
                        <a:pt x="12" y="60"/>
                        <a:pt x="12" y="60"/>
                      </a:cubicBezTo>
                      <a:cubicBezTo>
                        <a:pt x="12" y="60"/>
                        <a:pt x="12" y="60"/>
                        <a:pt x="12" y="60"/>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1" y="62"/>
                        <a:pt x="11" y="62"/>
                        <a:pt x="11" y="62"/>
                      </a:cubicBezTo>
                      <a:cubicBezTo>
                        <a:pt x="11" y="62"/>
                        <a:pt x="10" y="62"/>
                        <a:pt x="10" y="63"/>
                      </a:cubicBezTo>
                      <a:cubicBezTo>
                        <a:pt x="9" y="63"/>
                        <a:pt x="9" y="63"/>
                        <a:pt x="9" y="63"/>
                      </a:cubicBezTo>
                      <a:cubicBezTo>
                        <a:pt x="9" y="63"/>
                        <a:pt x="9" y="63"/>
                        <a:pt x="9" y="63"/>
                      </a:cubicBezTo>
                      <a:cubicBezTo>
                        <a:pt x="9" y="63"/>
                        <a:pt x="9" y="63"/>
                        <a:pt x="9" y="63"/>
                      </a:cubicBezTo>
                      <a:cubicBezTo>
                        <a:pt x="9" y="63"/>
                        <a:pt x="9" y="63"/>
                        <a:pt x="9" y="63"/>
                      </a:cubicBezTo>
                      <a:cubicBezTo>
                        <a:pt x="8" y="64"/>
                        <a:pt x="8" y="64"/>
                        <a:pt x="8" y="64"/>
                      </a:cubicBezTo>
                      <a:cubicBezTo>
                        <a:pt x="8" y="64"/>
                        <a:pt x="8" y="64"/>
                        <a:pt x="8" y="64"/>
                      </a:cubicBezTo>
                      <a:cubicBezTo>
                        <a:pt x="8" y="64"/>
                        <a:pt x="8" y="64"/>
                        <a:pt x="8" y="64"/>
                      </a:cubicBezTo>
                      <a:cubicBezTo>
                        <a:pt x="8" y="64"/>
                        <a:pt x="8" y="64"/>
                        <a:pt x="8" y="64"/>
                      </a:cubicBezTo>
                      <a:cubicBezTo>
                        <a:pt x="8" y="64"/>
                        <a:pt x="8" y="64"/>
                        <a:pt x="8" y="64"/>
                      </a:cubicBezTo>
                      <a:cubicBezTo>
                        <a:pt x="8" y="65"/>
                        <a:pt x="8" y="65"/>
                        <a:pt x="8" y="65"/>
                      </a:cubicBezTo>
                      <a:cubicBezTo>
                        <a:pt x="8" y="65"/>
                        <a:pt x="8" y="65"/>
                        <a:pt x="8" y="65"/>
                      </a:cubicBezTo>
                      <a:cubicBezTo>
                        <a:pt x="8" y="65"/>
                        <a:pt x="8" y="65"/>
                        <a:pt x="8" y="65"/>
                      </a:cubicBezTo>
                      <a:cubicBezTo>
                        <a:pt x="8" y="65"/>
                        <a:pt x="8" y="65"/>
                        <a:pt x="8" y="65"/>
                      </a:cubicBezTo>
                      <a:cubicBezTo>
                        <a:pt x="8" y="65"/>
                        <a:pt x="8" y="65"/>
                        <a:pt x="8" y="65"/>
                      </a:cubicBezTo>
                      <a:cubicBezTo>
                        <a:pt x="6" y="65"/>
                        <a:pt x="6" y="65"/>
                        <a:pt x="6" y="65"/>
                      </a:cubicBezTo>
                      <a:cubicBezTo>
                        <a:pt x="5" y="66"/>
                        <a:pt x="5" y="66"/>
                        <a:pt x="5" y="66"/>
                      </a:cubicBezTo>
                      <a:cubicBezTo>
                        <a:pt x="4" y="67"/>
                        <a:pt x="4" y="67"/>
                        <a:pt x="4" y="67"/>
                      </a:cubicBezTo>
                      <a:cubicBezTo>
                        <a:pt x="4" y="67"/>
                        <a:pt x="4" y="67"/>
                        <a:pt x="4" y="67"/>
                      </a:cubicBezTo>
                      <a:cubicBezTo>
                        <a:pt x="4" y="67"/>
                        <a:pt x="4" y="67"/>
                        <a:pt x="4" y="67"/>
                      </a:cubicBezTo>
                      <a:cubicBezTo>
                        <a:pt x="4" y="67"/>
                        <a:pt x="4" y="67"/>
                        <a:pt x="4" y="67"/>
                      </a:cubicBezTo>
                      <a:cubicBezTo>
                        <a:pt x="2" y="67"/>
                        <a:pt x="2" y="67"/>
                        <a:pt x="2" y="67"/>
                      </a:cubicBezTo>
                      <a:cubicBezTo>
                        <a:pt x="1" y="68"/>
                        <a:pt x="1" y="68"/>
                        <a:pt x="1" y="68"/>
                      </a:cubicBezTo>
                      <a:cubicBezTo>
                        <a:pt x="1" y="68"/>
                        <a:pt x="1" y="68"/>
                        <a:pt x="1" y="68"/>
                      </a:cubicBezTo>
                      <a:cubicBezTo>
                        <a:pt x="1" y="68"/>
                        <a:pt x="1" y="68"/>
                        <a:pt x="1" y="68"/>
                      </a:cubicBezTo>
                      <a:cubicBezTo>
                        <a:pt x="0" y="69"/>
                        <a:pt x="0" y="69"/>
                        <a:pt x="0" y="69"/>
                      </a:cubicBezTo>
                      <a:cubicBezTo>
                        <a:pt x="9" y="68"/>
                        <a:pt x="18" y="66"/>
                        <a:pt x="27" y="65"/>
                      </a:cubicBezTo>
                      <a:cubicBezTo>
                        <a:pt x="27" y="65"/>
                        <a:pt x="27" y="65"/>
                        <a:pt x="27" y="65"/>
                      </a:cubicBezTo>
                      <a:cubicBezTo>
                        <a:pt x="27" y="65"/>
                        <a:pt x="27" y="65"/>
                        <a:pt x="27" y="65"/>
                      </a:cubicBezTo>
                      <a:cubicBezTo>
                        <a:pt x="27" y="64"/>
                        <a:pt x="27" y="64"/>
                        <a:pt x="27" y="64"/>
                      </a:cubicBezTo>
                      <a:cubicBezTo>
                        <a:pt x="27" y="64"/>
                        <a:pt x="27" y="64"/>
                        <a:pt x="27" y="64"/>
                      </a:cubicBezTo>
                      <a:cubicBezTo>
                        <a:pt x="29" y="64"/>
                        <a:pt x="30" y="64"/>
                        <a:pt x="31" y="64"/>
                      </a:cubicBezTo>
                      <a:cubicBezTo>
                        <a:pt x="31" y="64"/>
                        <a:pt x="31" y="64"/>
                        <a:pt x="31" y="64"/>
                      </a:cubicBezTo>
                      <a:cubicBezTo>
                        <a:pt x="32" y="64"/>
                        <a:pt x="32" y="64"/>
                        <a:pt x="32" y="64"/>
                      </a:cubicBezTo>
                      <a:cubicBezTo>
                        <a:pt x="32" y="64"/>
                        <a:pt x="32" y="64"/>
                        <a:pt x="32" y="64"/>
                      </a:cubicBezTo>
                      <a:cubicBezTo>
                        <a:pt x="32" y="64"/>
                        <a:pt x="32" y="64"/>
                        <a:pt x="32" y="64"/>
                      </a:cubicBezTo>
                      <a:cubicBezTo>
                        <a:pt x="34" y="64"/>
                        <a:pt x="36" y="64"/>
                        <a:pt x="38" y="64"/>
                      </a:cubicBezTo>
                      <a:cubicBezTo>
                        <a:pt x="41" y="63"/>
                        <a:pt x="44" y="63"/>
                        <a:pt x="47" y="62"/>
                      </a:cubicBezTo>
                      <a:cubicBezTo>
                        <a:pt x="50" y="62"/>
                        <a:pt x="53" y="61"/>
                        <a:pt x="56" y="61"/>
                      </a:cubicBezTo>
                      <a:cubicBezTo>
                        <a:pt x="77" y="57"/>
                        <a:pt x="98" y="53"/>
                        <a:pt x="119" y="48"/>
                      </a:cubicBezTo>
                      <a:cubicBezTo>
                        <a:pt x="119" y="48"/>
                        <a:pt x="119" y="48"/>
                        <a:pt x="119" y="48"/>
                      </a:cubicBezTo>
                      <a:cubicBezTo>
                        <a:pt x="118" y="48"/>
                        <a:pt x="118" y="48"/>
                        <a:pt x="118" y="48"/>
                      </a:cubicBezTo>
                      <a:cubicBezTo>
                        <a:pt x="118" y="48"/>
                        <a:pt x="118" y="48"/>
                        <a:pt x="118" y="48"/>
                      </a:cubicBezTo>
                      <a:cubicBezTo>
                        <a:pt x="118" y="48"/>
                        <a:pt x="118" y="48"/>
                        <a:pt x="118" y="48"/>
                      </a:cubicBezTo>
                      <a:cubicBezTo>
                        <a:pt x="119" y="48"/>
                        <a:pt x="119" y="48"/>
                        <a:pt x="119" y="48"/>
                      </a:cubicBezTo>
                      <a:cubicBezTo>
                        <a:pt x="119" y="48"/>
                        <a:pt x="119" y="48"/>
                        <a:pt x="119" y="48"/>
                      </a:cubicBezTo>
                      <a:cubicBezTo>
                        <a:pt x="120" y="48"/>
                        <a:pt x="120" y="48"/>
                        <a:pt x="120" y="48"/>
                      </a:cubicBezTo>
                      <a:cubicBezTo>
                        <a:pt x="120" y="48"/>
                        <a:pt x="120" y="48"/>
                        <a:pt x="120" y="48"/>
                      </a:cubicBezTo>
                      <a:cubicBezTo>
                        <a:pt x="119" y="47"/>
                        <a:pt x="119" y="47"/>
                        <a:pt x="119" y="47"/>
                      </a:cubicBezTo>
                      <a:cubicBezTo>
                        <a:pt x="119" y="45"/>
                        <a:pt x="119" y="45"/>
                        <a:pt x="119" y="45"/>
                      </a:cubicBezTo>
                      <a:cubicBezTo>
                        <a:pt x="119" y="45"/>
                        <a:pt x="119" y="45"/>
                        <a:pt x="119" y="45"/>
                      </a:cubicBezTo>
                      <a:cubicBezTo>
                        <a:pt x="119" y="45"/>
                        <a:pt x="119" y="45"/>
                        <a:pt x="119" y="45"/>
                      </a:cubicBezTo>
                      <a:cubicBezTo>
                        <a:pt x="119" y="45"/>
                        <a:pt x="119" y="45"/>
                        <a:pt x="119" y="45"/>
                      </a:cubicBezTo>
                      <a:cubicBezTo>
                        <a:pt x="120" y="45"/>
                        <a:pt x="120" y="45"/>
                        <a:pt x="120" y="45"/>
                      </a:cubicBezTo>
                      <a:cubicBezTo>
                        <a:pt x="120" y="45"/>
                        <a:pt x="120" y="45"/>
                        <a:pt x="120" y="45"/>
                      </a:cubicBezTo>
                      <a:cubicBezTo>
                        <a:pt x="120" y="46"/>
                        <a:pt x="120" y="46"/>
                        <a:pt x="120" y="46"/>
                      </a:cubicBezTo>
                      <a:cubicBezTo>
                        <a:pt x="120" y="46"/>
                        <a:pt x="120" y="46"/>
                        <a:pt x="120" y="46"/>
                      </a:cubicBezTo>
                      <a:cubicBezTo>
                        <a:pt x="121" y="47"/>
                        <a:pt x="121" y="47"/>
                        <a:pt x="121" y="47"/>
                      </a:cubicBezTo>
                      <a:cubicBezTo>
                        <a:pt x="121" y="47"/>
                        <a:pt x="121" y="47"/>
                        <a:pt x="121" y="47"/>
                      </a:cubicBezTo>
                      <a:cubicBezTo>
                        <a:pt x="121" y="47"/>
                        <a:pt x="121" y="47"/>
                        <a:pt x="121" y="47"/>
                      </a:cubicBezTo>
                      <a:cubicBezTo>
                        <a:pt x="121" y="47"/>
                        <a:pt x="121" y="47"/>
                        <a:pt x="121" y="47"/>
                      </a:cubicBezTo>
                      <a:cubicBezTo>
                        <a:pt x="121" y="47"/>
                        <a:pt x="121" y="47"/>
                        <a:pt x="121" y="47"/>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7"/>
                        <a:pt x="121" y="47"/>
                        <a:pt x="121" y="47"/>
                      </a:cubicBezTo>
                      <a:lnTo>
                        <a:pt x="119" y="43"/>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2" name="Freeform 338">
                  <a:extLst>
                    <a:ext uri="{FF2B5EF4-FFF2-40B4-BE49-F238E27FC236}">
                      <a16:creationId xmlns="" xmlns:a16="http://schemas.microsoft.com/office/drawing/2014/main" id="{758AF023-D189-4143-8F4F-C2478E17D036}"/>
                    </a:ext>
                  </a:extLst>
                </p:cNvPr>
                <p:cNvSpPr>
                  <a:spLocks noEditPoints="1"/>
                </p:cNvSpPr>
                <p:nvPr/>
              </p:nvSpPr>
              <p:spPr bwMode="auto">
                <a:xfrm>
                  <a:off x="4890006" y="4522765"/>
                  <a:ext cx="1148112" cy="1090444"/>
                </a:xfrm>
                <a:custGeom>
                  <a:avLst/>
                  <a:gdLst>
                    <a:gd name="T0" fmla="*/ 216 w 219"/>
                    <a:gd name="T1" fmla="*/ 98 h 208"/>
                    <a:gd name="T2" fmla="*/ 214 w 219"/>
                    <a:gd name="T3" fmla="*/ 94 h 208"/>
                    <a:gd name="T4" fmla="*/ 210 w 219"/>
                    <a:gd name="T5" fmla="*/ 87 h 208"/>
                    <a:gd name="T6" fmla="*/ 200 w 219"/>
                    <a:gd name="T7" fmla="*/ 54 h 208"/>
                    <a:gd name="T8" fmla="*/ 192 w 219"/>
                    <a:gd name="T9" fmla="*/ 51 h 208"/>
                    <a:gd name="T10" fmla="*/ 184 w 219"/>
                    <a:gd name="T11" fmla="*/ 51 h 208"/>
                    <a:gd name="T12" fmla="*/ 179 w 219"/>
                    <a:gd name="T13" fmla="*/ 51 h 208"/>
                    <a:gd name="T14" fmla="*/ 168 w 219"/>
                    <a:gd name="T15" fmla="*/ 53 h 208"/>
                    <a:gd name="T16" fmla="*/ 163 w 219"/>
                    <a:gd name="T17" fmla="*/ 52 h 208"/>
                    <a:gd name="T18" fmla="*/ 158 w 219"/>
                    <a:gd name="T19" fmla="*/ 54 h 208"/>
                    <a:gd name="T20" fmla="*/ 152 w 219"/>
                    <a:gd name="T21" fmla="*/ 52 h 208"/>
                    <a:gd name="T22" fmla="*/ 141 w 219"/>
                    <a:gd name="T23" fmla="*/ 47 h 208"/>
                    <a:gd name="T24" fmla="*/ 124 w 219"/>
                    <a:gd name="T25" fmla="*/ 45 h 208"/>
                    <a:gd name="T26" fmla="*/ 116 w 219"/>
                    <a:gd name="T27" fmla="*/ 42 h 208"/>
                    <a:gd name="T28" fmla="*/ 6 w 219"/>
                    <a:gd name="T29" fmla="*/ 92 h 208"/>
                    <a:gd name="T30" fmla="*/ 17 w 219"/>
                    <a:gd name="T31" fmla="*/ 104 h 208"/>
                    <a:gd name="T32" fmla="*/ 26 w 219"/>
                    <a:gd name="T33" fmla="*/ 112 h 208"/>
                    <a:gd name="T34" fmla="*/ 30 w 219"/>
                    <a:gd name="T35" fmla="*/ 119 h 208"/>
                    <a:gd name="T36" fmla="*/ 34 w 219"/>
                    <a:gd name="T37" fmla="*/ 132 h 208"/>
                    <a:gd name="T38" fmla="*/ 48 w 219"/>
                    <a:gd name="T39" fmla="*/ 142 h 208"/>
                    <a:gd name="T40" fmla="*/ 59 w 219"/>
                    <a:gd name="T41" fmla="*/ 144 h 208"/>
                    <a:gd name="T42" fmla="*/ 63 w 219"/>
                    <a:gd name="T43" fmla="*/ 135 h 208"/>
                    <a:gd name="T44" fmla="*/ 71 w 219"/>
                    <a:gd name="T45" fmla="*/ 130 h 208"/>
                    <a:gd name="T46" fmla="*/ 84 w 219"/>
                    <a:gd name="T47" fmla="*/ 132 h 208"/>
                    <a:gd name="T48" fmla="*/ 88 w 219"/>
                    <a:gd name="T49" fmla="*/ 135 h 208"/>
                    <a:gd name="T50" fmla="*/ 99 w 219"/>
                    <a:gd name="T51" fmla="*/ 144 h 208"/>
                    <a:gd name="T52" fmla="*/ 103 w 219"/>
                    <a:gd name="T53" fmla="*/ 154 h 208"/>
                    <a:gd name="T54" fmla="*/ 110 w 219"/>
                    <a:gd name="T55" fmla="*/ 165 h 208"/>
                    <a:gd name="T56" fmla="*/ 114 w 219"/>
                    <a:gd name="T57" fmla="*/ 171 h 208"/>
                    <a:gd name="T58" fmla="*/ 120 w 219"/>
                    <a:gd name="T59" fmla="*/ 178 h 208"/>
                    <a:gd name="T60" fmla="*/ 121 w 219"/>
                    <a:gd name="T61" fmla="*/ 186 h 208"/>
                    <a:gd name="T62" fmla="*/ 129 w 219"/>
                    <a:gd name="T63" fmla="*/ 198 h 208"/>
                    <a:gd name="T64" fmla="*/ 138 w 219"/>
                    <a:gd name="T65" fmla="*/ 201 h 208"/>
                    <a:gd name="T66" fmla="*/ 155 w 219"/>
                    <a:gd name="T67" fmla="*/ 207 h 208"/>
                    <a:gd name="T68" fmla="*/ 160 w 219"/>
                    <a:gd name="T69" fmla="*/ 204 h 208"/>
                    <a:gd name="T70" fmla="*/ 158 w 219"/>
                    <a:gd name="T71" fmla="*/ 200 h 208"/>
                    <a:gd name="T72" fmla="*/ 156 w 219"/>
                    <a:gd name="T73" fmla="*/ 195 h 208"/>
                    <a:gd name="T74" fmla="*/ 155 w 219"/>
                    <a:gd name="T75" fmla="*/ 185 h 208"/>
                    <a:gd name="T76" fmla="*/ 150 w 219"/>
                    <a:gd name="T77" fmla="*/ 180 h 208"/>
                    <a:gd name="T78" fmla="*/ 154 w 219"/>
                    <a:gd name="T79" fmla="*/ 178 h 208"/>
                    <a:gd name="T80" fmla="*/ 158 w 219"/>
                    <a:gd name="T81" fmla="*/ 173 h 208"/>
                    <a:gd name="T82" fmla="*/ 157 w 219"/>
                    <a:gd name="T83" fmla="*/ 168 h 208"/>
                    <a:gd name="T84" fmla="*/ 162 w 219"/>
                    <a:gd name="T85" fmla="*/ 164 h 208"/>
                    <a:gd name="T86" fmla="*/ 162 w 219"/>
                    <a:gd name="T87" fmla="*/ 163 h 208"/>
                    <a:gd name="T88" fmla="*/ 165 w 219"/>
                    <a:gd name="T89" fmla="*/ 157 h 208"/>
                    <a:gd name="T90" fmla="*/ 173 w 219"/>
                    <a:gd name="T91" fmla="*/ 157 h 208"/>
                    <a:gd name="T92" fmla="*/ 169 w 219"/>
                    <a:gd name="T93" fmla="*/ 152 h 208"/>
                    <a:gd name="T94" fmla="*/ 172 w 219"/>
                    <a:gd name="T95" fmla="*/ 152 h 208"/>
                    <a:gd name="T96" fmla="*/ 176 w 219"/>
                    <a:gd name="T97" fmla="*/ 152 h 208"/>
                    <a:gd name="T98" fmla="*/ 182 w 219"/>
                    <a:gd name="T99" fmla="*/ 153 h 208"/>
                    <a:gd name="T100" fmla="*/ 193 w 219"/>
                    <a:gd name="T101" fmla="*/ 142 h 208"/>
                    <a:gd name="T102" fmla="*/ 198 w 219"/>
                    <a:gd name="T103" fmla="*/ 137 h 208"/>
                    <a:gd name="T104" fmla="*/ 194 w 219"/>
                    <a:gd name="T105" fmla="*/ 131 h 208"/>
                    <a:gd name="T106" fmla="*/ 199 w 219"/>
                    <a:gd name="T107" fmla="*/ 134 h 208"/>
                    <a:gd name="T108" fmla="*/ 210 w 219"/>
                    <a:gd name="T109" fmla="*/ 132 h 208"/>
                    <a:gd name="T110" fmla="*/ 216 w 219"/>
                    <a:gd name="T111" fmla="*/ 119 h 208"/>
                    <a:gd name="T112" fmla="*/ 219 w 219"/>
                    <a:gd name="T113" fmla="*/ 106 h 208"/>
                    <a:gd name="T114" fmla="*/ 165 w 219"/>
                    <a:gd name="T115" fmla="*/ 164 h 208"/>
                    <a:gd name="T116" fmla="*/ 157 w 219"/>
                    <a:gd name="T117" fmla="*/ 191 h 208"/>
                    <a:gd name="T118" fmla="*/ 156 w 219"/>
                    <a:gd name="T119" fmla="*/ 183 h 208"/>
                    <a:gd name="T120" fmla="*/ 198 w 219"/>
                    <a:gd name="T121" fmla="*/ 139 h 208"/>
                    <a:gd name="T122" fmla="*/ 172 w 219"/>
                    <a:gd name="T123" fmla="*/ 158 h 208"/>
                    <a:gd name="T124" fmla="*/ 166 w 219"/>
                    <a:gd name="T125" fmla="*/ 16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9" h="208">
                      <a:moveTo>
                        <a:pt x="219" y="104"/>
                      </a:moveTo>
                      <a:cubicBezTo>
                        <a:pt x="219" y="104"/>
                        <a:pt x="219" y="104"/>
                        <a:pt x="219" y="104"/>
                      </a:cubicBezTo>
                      <a:cubicBezTo>
                        <a:pt x="218" y="103"/>
                        <a:pt x="218" y="103"/>
                        <a:pt x="218" y="103"/>
                      </a:cubicBezTo>
                      <a:cubicBezTo>
                        <a:pt x="218" y="103"/>
                        <a:pt x="218" y="103"/>
                        <a:pt x="218" y="103"/>
                      </a:cubicBezTo>
                      <a:cubicBezTo>
                        <a:pt x="219" y="103"/>
                        <a:pt x="219" y="103"/>
                        <a:pt x="219" y="103"/>
                      </a:cubicBezTo>
                      <a:cubicBezTo>
                        <a:pt x="219" y="102"/>
                        <a:pt x="219" y="102"/>
                        <a:pt x="219" y="102"/>
                      </a:cubicBezTo>
                      <a:cubicBezTo>
                        <a:pt x="219" y="102"/>
                        <a:pt x="219" y="102"/>
                        <a:pt x="219" y="102"/>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7" y="101"/>
                        <a:pt x="217" y="101"/>
                        <a:pt x="217" y="101"/>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99"/>
                        <a:pt x="217" y="99"/>
                        <a:pt x="217" y="99"/>
                      </a:cubicBezTo>
                      <a:cubicBezTo>
                        <a:pt x="216" y="99"/>
                        <a:pt x="216" y="99"/>
                        <a:pt x="216" y="99"/>
                      </a:cubicBezTo>
                      <a:cubicBezTo>
                        <a:pt x="216" y="99"/>
                        <a:pt x="216" y="99"/>
                        <a:pt x="216" y="99"/>
                      </a:cubicBezTo>
                      <a:cubicBezTo>
                        <a:pt x="216" y="99"/>
                        <a:pt x="216" y="99"/>
                        <a:pt x="216" y="99"/>
                      </a:cubicBezTo>
                      <a:cubicBezTo>
                        <a:pt x="216" y="99"/>
                        <a:pt x="216" y="99"/>
                        <a:pt x="216" y="99"/>
                      </a:cubicBezTo>
                      <a:cubicBezTo>
                        <a:pt x="216" y="99"/>
                        <a:pt x="216" y="99"/>
                        <a:pt x="216" y="99"/>
                      </a:cubicBezTo>
                      <a:cubicBezTo>
                        <a:pt x="216" y="98"/>
                        <a:pt x="216" y="98"/>
                        <a:pt x="216" y="98"/>
                      </a:cubicBezTo>
                      <a:cubicBezTo>
                        <a:pt x="216" y="98"/>
                        <a:pt x="216" y="98"/>
                        <a:pt x="216" y="98"/>
                      </a:cubicBezTo>
                      <a:cubicBezTo>
                        <a:pt x="216" y="98"/>
                        <a:pt x="216" y="98"/>
                        <a:pt x="216" y="98"/>
                      </a:cubicBezTo>
                      <a:cubicBezTo>
                        <a:pt x="217" y="98"/>
                        <a:pt x="217" y="98"/>
                        <a:pt x="217" y="98"/>
                      </a:cubicBezTo>
                      <a:cubicBezTo>
                        <a:pt x="217" y="98"/>
                        <a:pt x="217" y="98"/>
                        <a:pt x="217" y="98"/>
                      </a:cubicBezTo>
                      <a:cubicBezTo>
                        <a:pt x="216" y="98"/>
                        <a:pt x="216" y="98"/>
                        <a:pt x="216" y="98"/>
                      </a:cubicBezTo>
                      <a:cubicBezTo>
                        <a:pt x="216" y="98"/>
                        <a:pt x="216" y="98"/>
                        <a:pt x="216" y="98"/>
                      </a:cubicBezTo>
                      <a:cubicBezTo>
                        <a:pt x="216" y="97"/>
                        <a:pt x="216" y="97"/>
                        <a:pt x="216" y="97"/>
                      </a:cubicBezTo>
                      <a:cubicBezTo>
                        <a:pt x="216" y="97"/>
                        <a:pt x="216" y="97"/>
                        <a:pt x="216" y="97"/>
                      </a:cubicBezTo>
                      <a:cubicBezTo>
                        <a:pt x="216" y="97"/>
                        <a:pt x="216" y="97"/>
                        <a:pt x="216" y="97"/>
                      </a:cubicBezTo>
                      <a:cubicBezTo>
                        <a:pt x="216" y="97"/>
                        <a:pt x="216" y="97"/>
                        <a:pt x="216" y="97"/>
                      </a:cubicBezTo>
                      <a:cubicBezTo>
                        <a:pt x="216" y="97"/>
                        <a:pt x="216" y="97"/>
                        <a:pt x="216" y="97"/>
                      </a:cubicBezTo>
                      <a:cubicBezTo>
                        <a:pt x="216" y="96"/>
                        <a:pt x="216" y="96"/>
                        <a:pt x="216" y="96"/>
                      </a:cubicBezTo>
                      <a:cubicBezTo>
                        <a:pt x="216" y="96"/>
                        <a:pt x="216" y="96"/>
                        <a:pt x="216"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4" y="95"/>
                        <a:pt x="214" y="95"/>
                        <a:pt x="214" y="95"/>
                      </a:cubicBezTo>
                      <a:cubicBezTo>
                        <a:pt x="214" y="95"/>
                        <a:pt x="214" y="95"/>
                        <a:pt x="214" y="95"/>
                      </a:cubicBezTo>
                      <a:cubicBezTo>
                        <a:pt x="214" y="95"/>
                        <a:pt x="214" y="95"/>
                        <a:pt x="214" y="95"/>
                      </a:cubicBezTo>
                      <a:cubicBezTo>
                        <a:pt x="214" y="94"/>
                        <a:pt x="214" y="94"/>
                        <a:pt x="214" y="94"/>
                      </a:cubicBezTo>
                      <a:cubicBezTo>
                        <a:pt x="214" y="94"/>
                        <a:pt x="214" y="94"/>
                        <a:pt x="214" y="94"/>
                      </a:cubicBezTo>
                      <a:cubicBezTo>
                        <a:pt x="213" y="94"/>
                        <a:pt x="213" y="94"/>
                        <a:pt x="213" y="94"/>
                      </a:cubicBezTo>
                      <a:cubicBezTo>
                        <a:pt x="213" y="94"/>
                        <a:pt x="213" y="94"/>
                        <a:pt x="213" y="94"/>
                      </a:cubicBezTo>
                      <a:cubicBezTo>
                        <a:pt x="213" y="94"/>
                        <a:pt x="213" y="94"/>
                        <a:pt x="213" y="94"/>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2"/>
                        <a:pt x="213" y="92"/>
                        <a:pt x="213" y="92"/>
                      </a:cubicBezTo>
                      <a:cubicBezTo>
                        <a:pt x="213" y="92"/>
                        <a:pt x="213" y="92"/>
                        <a:pt x="213" y="92"/>
                      </a:cubicBezTo>
                      <a:cubicBezTo>
                        <a:pt x="214" y="92"/>
                        <a:pt x="214" y="92"/>
                        <a:pt x="214" y="92"/>
                      </a:cubicBezTo>
                      <a:cubicBezTo>
                        <a:pt x="214" y="92"/>
                        <a:pt x="214" y="92"/>
                        <a:pt x="214" y="92"/>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0"/>
                        <a:pt x="213" y="90"/>
                        <a:pt x="213" y="90"/>
                      </a:cubicBezTo>
                      <a:cubicBezTo>
                        <a:pt x="213" y="90"/>
                        <a:pt x="213" y="90"/>
                        <a:pt x="213" y="90"/>
                      </a:cubicBezTo>
                      <a:cubicBezTo>
                        <a:pt x="213" y="89"/>
                        <a:pt x="213" y="89"/>
                        <a:pt x="213" y="89"/>
                      </a:cubicBezTo>
                      <a:cubicBezTo>
                        <a:pt x="212" y="89"/>
                        <a:pt x="212" y="89"/>
                        <a:pt x="212" y="89"/>
                      </a:cubicBezTo>
                      <a:cubicBezTo>
                        <a:pt x="212" y="89"/>
                        <a:pt x="212" y="89"/>
                        <a:pt x="212" y="89"/>
                      </a:cubicBezTo>
                      <a:cubicBezTo>
                        <a:pt x="212" y="89"/>
                        <a:pt x="212" y="89"/>
                        <a:pt x="212" y="89"/>
                      </a:cubicBezTo>
                      <a:cubicBezTo>
                        <a:pt x="212" y="88"/>
                        <a:pt x="212" y="88"/>
                        <a:pt x="212" y="88"/>
                      </a:cubicBezTo>
                      <a:cubicBezTo>
                        <a:pt x="212" y="88"/>
                        <a:pt x="212" y="88"/>
                        <a:pt x="212" y="88"/>
                      </a:cubicBezTo>
                      <a:cubicBezTo>
                        <a:pt x="211" y="88"/>
                        <a:pt x="211" y="88"/>
                        <a:pt x="211" y="88"/>
                      </a:cubicBezTo>
                      <a:cubicBezTo>
                        <a:pt x="211" y="88"/>
                        <a:pt x="211" y="88"/>
                        <a:pt x="211" y="88"/>
                      </a:cubicBezTo>
                      <a:cubicBezTo>
                        <a:pt x="211" y="88"/>
                        <a:pt x="211" y="88"/>
                        <a:pt x="211" y="88"/>
                      </a:cubicBezTo>
                      <a:cubicBezTo>
                        <a:pt x="211" y="87"/>
                        <a:pt x="211" y="87"/>
                        <a:pt x="211" y="87"/>
                      </a:cubicBezTo>
                      <a:cubicBezTo>
                        <a:pt x="211" y="87"/>
                        <a:pt x="211" y="87"/>
                        <a:pt x="211" y="87"/>
                      </a:cubicBezTo>
                      <a:cubicBezTo>
                        <a:pt x="211" y="87"/>
                        <a:pt x="211" y="87"/>
                        <a:pt x="211" y="87"/>
                      </a:cubicBezTo>
                      <a:cubicBezTo>
                        <a:pt x="210" y="87"/>
                        <a:pt x="210" y="87"/>
                        <a:pt x="210" y="87"/>
                      </a:cubicBezTo>
                      <a:cubicBezTo>
                        <a:pt x="210" y="87"/>
                        <a:pt x="210" y="87"/>
                        <a:pt x="210" y="87"/>
                      </a:cubicBezTo>
                      <a:cubicBezTo>
                        <a:pt x="210" y="86"/>
                        <a:pt x="210" y="86"/>
                        <a:pt x="210" y="86"/>
                      </a:cubicBezTo>
                      <a:cubicBezTo>
                        <a:pt x="210" y="86"/>
                        <a:pt x="210" y="86"/>
                        <a:pt x="210" y="86"/>
                      </a:cubicBezTo>
                      <a:cubicBezTo>
                        <a:pt x="210" y="86"/>
                        <a:pt x="210" y="86"/>
                        <a:pt x="210" y="86"/>
                      </a:cubicBezTo>
                      <a:cubicBezTo>
                        <a:pt x="209" y="86"/>
                        <a:pt x="209" y="86"/>
                        <a:pt x="209" y="86"/>
                      </a:cubicBezTo>
                      <a:cubicBezTo>
                        <a:pt x="209" y="86"/>
                        <a:pt x="209" y="86"/>
                        <a:pt x="209" y="86"/>
                      </a:cubicBezTo>
                      <a:cubicBezTo>
                        <a:pt x="209" y="86"/>
                        <a:pt x="209" y="86"/>
                        <a:pt x="209" y="86"/>
                      </a:cubicBezTo>
                      <a:cubicBezTo>
                        <a:pt x="209" y="76"/>
                        <a:pt x="208" y="66"/>
                        <a:pt x="208" y="56"/>
                      </a:cubicBezTo>
                      <a:cubicBezTo>
                        <a:pt x="208" y="56"/>
                        <a:pt x="208" y="56"/>
                        <a:pt x="208" y="56"/>
                      </a:cubicBezTo>
                      <a:cubicBezTo>
                        <a:pt x="207" y="56"/>
                        <a:pt x="207" y="56"/>
                        <a:pt x="207" y="56"/>
                      </a:cubicBezTo>
                      <a:cubicBezTo>
                        <a:pt x="207" y="55"/>
                        <a:pt x="207" y="55"/>
                        <a:pt x="207" y="55"/>
                      </a:cubicBezTo>
                      <a:cubicBezTo>
                        <a:pt x="207" y="56"/>
                        <a:pt x="207" y="56"/>
                        <a:pt x="207" y="56"/>
                      </a:cubicBezTo>
                      <a:cubicBezTo>
                        <a:pt x="206" y="56"/>
                        <a:pt x="206" y="56"/>
                        <a:pt x="206" y="56"/>
                      </a:cubicBezTo>
                      <a:cubicBezTo>
                        <a:pt x="206" y="56"/>
                        <a:pt x="206" y="56"/>
                        <a:pt x="206" y="56"/>
                      </a:cubicBezTo>
                      <a:cubicBezTo>
                        <a:pt x="205" y="55"/>
                        <a:pt x="205" y="55"/>
                        <a:pt x="205" y="55"/>
                      </a:cubicBezTo>
                      <a:cubicBezTo>
                        <a:pt x="205" y="55"/>
                        <a:pt x="205" y="55"/>
                        <a:pt x="205" y="55"/>
                      </a:cubicBezTo>
                      <a:cubicBezTo>
                        <a:pt x="205" y="56"/>
                        <a:pt x="205" y="56"/>
                        <a:pt x="205" y="56"/>
                      </a:cubicBezTo>
                      <a:cubicBezTo>
                        <a:pt x="205" y="56"/>
                        <a:pt x="205" y="56"/>
                        <a:pt x="205" y="56"/>
                      </a:cubicBezTo>
                      <a:cubicBezTo>
                        <a:pt x="204" y="55"/>
                        <a:pt x="204" y="55"/>
                        <a:pt x="204" y="55"/>
                      </a:cubicBezTo>
                      <a:cubicBezTo>
                        <a:pt x="204" y="55"/>
                        <a:pt x="204" y="55"/>
                        <a:pt x="204" y="55"/>
                      </a:cubicBezTo>
                      <a:cubicBezTo>
                        <a:pt x="203" y="56"/>
                        <a:pt x="203" y="56"/>
                        <a:pt x="203" y="56"/>
                      </a:cubicBezTo>
                      <a:cubicBezTo>
                        <a:pt x="203" y="56"/>
                        <a:pt x="203" y="56"/>
                        <a:pt x="203" y="56"/>
                      </a:cubicBezTo>
                      <a:cubicBezTo>
                        <a:pt x="203" y="56"/>
                        <a:pt x="203" y="56"/>
                        <a:pt x="203" y="56"/>
                      </a:cubicBezTo>
                      <a:cubicBezTo>
                        <a:pt x="203" y="56"/>
                        <a:pt x="203" y="56"/>
                        <a:pt x="203" y="56"/>
                      </a:cubicBezTo>
                      <a:cubicBezTo>
                        <a:pt x="202" y="56"/>
                        <a:pt x="202" y="56"/>
                        <a:pt x="202" y="56"/>
                      </a:cubicBezTo>
                      <a:cubicBezTo>
                        <a:pt x="202" y="56"/>
                        <a:pt x="202" y="56"/>
                        <a:pt x="202" y="56"/>
                      </a:cubicBezTo>
                      <a:cubicBezTo>
                        <a:pt x="202" y="56"/>
                        <a:pt x="202" y="56"/>
                        <a:pt x="202" y="56"/>
                      </a:cubicBezTo>
                      <a:cubicBezTo>
                        <a:pt x="202" y="56"/>
                        <a:pt x="202" y="56"/>
                        <a:pt x="202" y="56"/>
                      </a:cubicBezTo>
                      <a:cubicBezTo>
                        <a:pt x="202" y="55"/>
                        <a:pt x="202" y="55"/>
                        <a:pt x="202" y="55"/>
                      </a:cubicBezTo>
                      <a:cubicBezTo>
                        <a:pt x="202" y="56"/>
                        <a:pt x="202" y="56"/>
                        <a:pt x="202" y="56"/>
                      </a:cubicBezTo>
                      <a:cubicBezTo>
                        <a:pt x="201" y="55"/>
                        <a:pt x="201" y="55"/>
                        <a:pt x="201" y="55"/>
                      </a:cubicBezTo>
                      <a:cubicBezTo>
                        <a:pt x="201" y="55"/>
                        <a:pt x="201" y="55"/>
                        <a:pt x="201" y="55"/>
                      </a:cubicBezTo>
                      <a:cubicBezTo>
                        <a:pt x="201" y="55"/>
                        <a:pt x="201" y="55"/>
                        <a:pt x="201" y="55"/>
                      </a:cubicBezTo>
                      <a:cubicBezTo>
                        <a:pt x="201" y="54"/>
                        <a:pt x="201" y="54"/>
                        <a:pt x="201" y="54"/>
                      </a:cubicBezTo>
                      <a:cubicBezTo>
                        <a:pt x="201" y="54"/>
                        <a:pt x="201" y="54"/>
                        <a:pt x="200" y="54"/>
                      </a:cubicBezTo>
                      <a:cubicBezTo>
                        <a:pt x="200" y="54"/>
                        <a:pt x="200" y="54"/>
                        <a:pt x="200" y="54"/>
                      </a:cubicBezTo>
                      <a:cubicBezTo>
                        <a:pt x="200" y="54"/>
                        <a:pt x="200" y="54"/>
                        <a:pt x="200" y="54"/>
                      </a:cubicBezTo>
                      <a:cubicBezTo>
                        <a:pt x="200" y="54"/>
                        <a:pt x="200" y="54"/>
                        <a:pt x="200" y="54"/>
                      </a:cubicBezTo>
                      <a:cubicBezTo>
                        <a:pt x="199" y="54"/>
                        <a:pt x="199" y="54"/>
                        <a:pt x="199" y="54"/>
                      </a:cubicBezTo>
                      <a:cubicBezTo>
                        <a:pt x="199" y="54"/>
                        <a:pt x="199" y="54"/>
                        <a:pt x="199" y="54"/>
                      </a:cubicBezTo>
                      <a:cubicBezTo>
                        <a:pt x="199" y="54"/>
                        <a:pt x="199" y="54"/>
                        <a:pt x="199" y="54"/>
                      </a:cubicBezTo>
                      <a:cubicBezTo>
                        <a:pt x="199" y="54"/>
                        <a:pt x="199" y="54"/>
                        <a:pt x="199" y="54"/>
                      </a:cubicBezTo>
                      <a:cubicBezTo>
                        <a:pt x="198" y="54"/>
                        <a:pt x="198" y="54"/>
                        <a:pt x="198" y="54"/>
                      </a:cubicBezTo>
                      <a:cubicBezTo>
                        <a:pt x="198" y="54"/>
                        <a:pt x="198" y="54"/>
                        <a:pt x="198" y="54"/>
                      </a:cubicBezTo>
                      <a:cubicBezTo>
                        <a:pt x="198" y="54"/>
                        <a:pt x="198" y="54"/>
                        <a:pt x="198" y="54"/>
                      </a:cubicBezTo>
                      <a:cubicBezTo>
                        <a:pt x="198" y="54"/>
                        <a:pt x="198" y="54"/>
                        <a:pt x="198"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5" y="53"/>
                        <a:pt x="195" y="53"/>
                        <a:pt x="195" y="53"/>
                      </a:cubicBezTo>
                      <a:cubicBezTo>
                        <a:pt x="194" y="53"/>
                        <a:pt x="194" y="53"/>
                        <a:pt x="194" y="53"/>
                      </a:cubicBezTo>
                      <a:cubicBezTo>
                        <a:pt x="193" y="52"/>
                        <a:pt x="193" y="52"/>
                        <a:pt x="193" y="52"/>
                      </a:cubicBezTo>
                      <a:cubicBezTo>
                        <a:pt x="193" y="52"/>
                        <a:pt x="193" y="52"/>
                        <a:pt x="193" y="52"/>
                      </a:cubicBezTo>
                      <a:cubicBezTo>
                        <a:pt x="193" y="52"/>
                        <a:pt x="193" y="52"/>
                        <a:pt x="193" y="52"/>
                      </a:cubicBezTo>
                      <a:cubicBezTo>
                        <a:pt x="193" y="51"/>
                        <a:pt x="193" y="51"/>
                        <a:pt x="193" y="51"/>
                      </a:cubicBezTo>
                      <a:cubicBezTo>
                        <a:pt x="193" y="51"/>
                        <a:pt x="193" y="51"/>
                        <a:pt x="193" y="51"/>
                      </a:cubicBezTo>
                      <a:cubicBezTo>
                        <a:pt x="193" y="51"/>
                        <a:pt x="193" y="51"/>
                        <a:pt x="193" y="51"/>
                      </a:cubicBezTo>
                      <a:cubicBezTo>
                        <a:pt x="193" y="51"/>
                        <a:pt x="193" y="51"/>
                        <a:pt x="193" y="51"/>
                      </a:cubicBezTo>
                      <a:cubicBezTo>
                        <a:pt x="193" y="51"/>
                        <a:pt x="193" y="51"/>
                        <a:pt x="193" y="51"/>
                      </a:cubicBezTo>
                      <a:cubicBezTo>
                        <a:pt x="192" y="51"/>
                        <a:pt x="192" y="51"/>
                        <a:pt x="192" y="51"/>
                      </a:cubicBezTo>
                      <a:cubicBezTo>
                        <a:pt x="192" y="51"/>
                        <a:pt x="192" y="51"/>
                        <a:pt x="192" y="51"/>
                      </a:cubicBezTo>
                      <a:cubicBezTo>
                        <a:pt x="192" y="51"/>
                        <a:pt x="192" y="51"/>
                        <a:pt x="192" y="51"/>
                      </a:cubicBezTo>
                      <a:cubicBezTo>
                        <a:pt x="192" y="51"/>
                        <a:pt x="192" y="51"/>
                        <a:pt x="192" y="51"/>
                      </a:cubicBezTo>
                      <a:cubicBezTo>
                        <a:pt x="191" y="51"/>
                        <a:pt x="191" y="51"/>
                        <a:pt x="191" y="51"/>
                      </a:cubicBezTo>
                      <a:cubicBezTo>
                        <a:pt x="191" y="50"/>
                        <a:pt x="191" y="50"/>
                        <a:pt x="191" y="50"/>
                      </a:cubicBezTo>
                      <a:cubicBezTo>
                        <a:pt x="191" y="50"/>
                        <a:pt x="191" y="50"/>
                        <a:pt x="191" y="50"/>
                      </a:cubicBezTo>
                      <a:cubicBezTo>
                        <a:pt x="190" y="50"/>
                        <a:pt x="190" y="50"/>
                        <a:pt x="190" y="50"/>
                      </a:cubicBezTo>
                      <a:cubicBezTo>
                        <a:pt x="190" y="50"/>
                        <a:pt x="190" y="50"/>
                        <a:pt x="190" y="50"/>
                      </a:cubicBezTo>
                      <a:cubicBezTo>
                        <a:pt x="190" y="50"/>
                        <a:pt x="190" y="50"/>
                        <a:pt x="190" y="50"/>
                      </a:cubicBezTo>
                      <a:cubicBezTo>
                        <a:pt x="190" y="49"/>
                        <a:pt x="190" y="49"/>
                        <a:pt x="190" y="49"/>
                      </a:cubicBezTo>
                      <a:cubicBezTo>
                        <a:pt x="190" y="49"/>
                        <a:pt x="190" y="49"/>
                        <a:pt x="190" y="49"/>
                      </a:cubicBezTo>
                      <a:cubicBezTo>
                        <a:pt x="189" y="49"/>
                        <a:pt x="189" y="49"/>
                        <a:pt x="189" y="49"/>
                      </a:cubicBezTo>
                      <a:cubicBezTo>
                        <a:pt x="188" y="49"/>
                        <a:pt x="188" y="49"/>
                        <a:pt x="188" y="49"/>
                      </a:cubicBezTo>
                      <a:cubicBezTo>
                        <a:pt x="188" y="49"/>
                        <a:pt x="188" y="49"/>
                        <a:pt x="188" y="49"/>
                      </a:cubicBezTo>
                      <a:cubicBezTo>
                        <a:pt x="188" y="49"/>
                        <a:pt x="188" y="49"/>
                        <a:pt x="188" y="49"/>
                      </a:cubicBezTo>
                      <a:cubicBezTo>
                        <a:pt x="188" y="49"/>
                        <a:pt x="188" y="49"/>
                        <a:pt x="188" y="49"/>
                      </a:cubicBezTo>
                      <a:cubicBezTo>
                        <a:pt x="188" y="50"/>
                        <a:pt x="188" y="50"/>
                        <a:pt x="188" y="50"/>
                      </a:cubicBezTo>
                      <a:cubicBezTo>
                        <a:pt x="188" y="50"/>
                        <a:pt x="188" y="50"/>
                        <a:pt x="188"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6" y="50"/>
                        <a:pt x="186" y="50"/>
                        <a:pt x="186" y="50"/>
                      </a:cubicBezTo>
                      <a:cubicBezTo>
                        <a:pt x="186" y="51"/>
                        <a:pt x="186" y="51"/>
                        <a:pt x="186" y="51"/>
                      </a:cubicBezTo>
                      <a:cubicBezTo>
                        <a:pt x="186" y="51"/>
                        <a:pt x="186" y="51"/>
                        <a:pt x="186" y="51"/>
                      </a:cubicBezTo>
                      <a:cubicBezTo>
                        <a:pt x="186" y="51"/>
                        <a:pt x="186" y="51"/>
                        <a:pt x="186" y="51"/>
                      </a:cubicBezTo>
                      <a:cubicBezTo>
                        <a:pt x="186" y="51"/>
                        <a:pt x="186" y="51"/>
                        <a:pt x="186" y="51"/>
                      </a:cubicBezTo>
                      <a:cubicBezTo>
                        <a:pt x="186" y="51"/>
                        <a:pt x="186" y="51"/>
                        <a:pt x="186" y="51"/>
                      </a:cubicBezTo>
                      <a:cubicBezTo>
                        <a:pt x="185" y="51"/>
                        <a:pt x="185" y="51"/>
                        <a:pt x="185" y="51"/>
                      </a:cubicBezTo>
                      <a:cubicBezTo>
                        <a:pt x="185" y="51"/>
                        <a:pt x="185" y="51"/>
                        <a:pt x="185"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0"/>
                        <a:pt x="184" y="50"/>
                        <a:pt x="184"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2" y="49"/>
                        <a:pt x="182" y="49"/>
                        <a:pt x="182" y="49"/>
                      </a:cubicBezTo>
                      <a:cubicBezTo>
                        <a:pt x="182" y="49"/>
                        <a:pt x="182" y="49"/>
                        <a:pt x="182" y="49"/>
                      </a:cubicBezTo>
                      <a:cubicBezTo>
                        <a:pt x="182" y="49"/>
                        <a:pt x="182" y="49"/>
                        <a:pt x="182" y="49"/>
                      </a:cubicBezTo>
                      <a:cubicBezTo>
                        <a:pt x="182" y="50"/>
                        <a:pt x="182" y="50"/>
                        <a:pt x="182" y="50"/>
                      </a:cubicBezTo>
                      <a:cubicBezTo>
                        <a:pt x="182" y="50"/>
                        <a:pt x="182" y="50"/>
                        <a:pt x="182" y="50"/>
                      </a:cubicBezTo>
                      <a:cubicBezTo>
                        <a:pt x="181" y="50"/>
                        <a:pt x="181" y="50"/>
                        <a:pt x="181" y="50"/>
                      </a:cubicBezTo>
                      <a:cubicBezTo>
                        <a:pt x="181" y="50"/>
                        <a:pt x="181" y="50"/>
                        <a:pt x="181" y="50"/>
                      </a:cubicBezTo>
                      <a:cubicBezTo>
                        <a:pt x="181" y="50"/>
                        <a:pt x="181" y="50"/>
                        <a:pt x="181" y="50"/>
                      </a:cubicBezTo>
                      <a:cubicBezTo>
                        <a:pt x="181" y="50"/>
                        <a:pt x="181" y="50"/>
                        <a:pt x="181" y="50"/>
                      </a:cubicBezTo>
                      <a:cubicBezTo>
                        <a:pt x="181" y="50"/>
                        <a:pt x="181" y="50"/>
                        <a:pt x="181" y="50"/>
                      </a:cubicBezTo>
                      <a:cubicBezTo>
                        <a:pt x="180" y="50"/>
                        <a:pt x="180" y="50"/>
                        <a:pt x="180" y="50"/>
                      </a:cubicBezTo>
                      <a:cubicBezTo>
                        <a:pt x="180" y="50"/>
                        <a:pt x="180" y="50"/>
                        <a:pt x="180" y="50"/>
                      </a:cubicBezTo>
                      <a:cubicBezTo>
                        <a:pt x="180" y="50"/>
                        <a:pt x="180" y="50"/>
                        <a:pt x="180" y="50"/>
                      </a:cubicBezTo>
                      <a:cubicBezTo>
                        <a:pt x="180" y="51"/>
                        <a:pt x="180" y="51"/>
                        <a:pt x="180"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8" y="51"/>
                        <a:pt x="178" y="51"/>
                        <a:pt x="178" y="51"/>
                      </a:cubicBezTo>
                      <a:cubicBezTo>
                        <a:pt x="178" y="51"/>
                        <a:pt x="178" y="51"/>
                        <a:pt x="178" y="51"/>
                      </a:cubicBezTo>
                      <a:cubicBezTo>
                        <a:pt x="177" y="51"/>
                        <a:pt x="177" y="51"/>
                        <a:pt x="177" y="51"/>
                      </a:cubicBezTo>
                      <a:cubicBezTo>
                        <a:pt x="177" y="51"/>
                        <a:pt x="177" y="51"/>
                        <a:pt x="177" y="51"/>
                      </a:cubicBezTo>
                      <a:cubicBezTo>
                        <a:pt x="177" y="51"/>
                        <a:pt x="177" y="51"/>
                        <a:pt x="177"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5" y="52"/>
                        <a:pt x="175" y="52"/>
                        <a:pt x="175" y="52"/>
                      </a:cubicBezTo>
                      <a:cubicBezTo>
                        <a:pt x="175" y="52"/>
                        <a:pt x="175" y="52"/>
                        <a:pt x="175" y="52"/>
                      </a:cubicBezTo>
                      <a:cubicBezTo>
                        <a:pt x="174" y="52"/>
                        <a:pt x="174" y="52"/>
                        <a:pt x="174" y="52"/>
                      </a:cubicBezTo>
                      <a:cubicBezTo>
                        <a:pt x="174" y="52"/>
                        <a:pt x="174" y="52"/>
                        <a:pt x="174" y="52"/>
                      </a:cubicBezTo>
                      <a:cubicBezTo>
                        <a:pt x="174" y="52"/>
                        <a:pt x="174" y="52"/>
                        <a:pt x="174" y="52"/>
                      </a:cubicBezTo>
                      <a:cubicBezTo>
                        <a:pt x="173" y="52"/>
                        <a:pt x="173" y="52"/>
                        <a:pt x="173" y="52"/>
                      </a:cubicBezTo>
                      <a:cubicBezTo>
                        <a:pt x="173" y="52"/>
                        <a:pt x="173" y="52"/>
                        <a:pt x="173" y="52"/>
                      </a:cubicBezTo>
                      <a:cubicBezTo>
                        <a:pt x="173" y="53"/>
                        <a:pt x="173" y="53"/>
                        <a:pt x="173" y="53"/>
                      </a:cubicBezTo>
                      <a:cubicBezTo>
                        <a:pt x="173" y="53"/>
                        <a:pt x="173" y="53"/>
                        <a:pt x="173" y="53"/>
                      </a:cubicBezTo>
                      <a:cubicBezTo>
                        <a:pt x="172" y="53"/>
                        <a:pt x="172" y="53"/>
                        <a:pt x="172" y="53"/>
                      </a:cubicBezTo>
                      <a:cubicBezTo>
                        <a:pt x="172" y="53"/>
                        <a:pt x="172" y="53"/>
                        <a:pt x="172" y="53"/>
                      </a:cubicBezTo>
                      <a:cubicBezTo>
                        <a:pt x="171" y="53"/>
                        <a:pt x="171" y="53"/>
                        <a:pt x="171" y="53"/>
                      </a:cubicBezTo>
                      <a:cubicBezTo>
                        <a:pt x="171" y="53"/>
                        <a:pt x="171" y="53"/>
                        <a:pt x="171" y="53"/>
                      </a:cubicBezTo>
                      <a:cubicBezTo>
                        <a:pt x="171" y="54"/>
                        <a:pt x="171" y="54"/>
                        <a:pt x="171" y="54"/>
                      </a:cubicBezTo>
                      <a:cubicBezTo>
                        <a:pt x="171" y="54"/>
                        <a:pt x="171" y="54"/>
                        <a:pt x="171" y="54"/>
                      </a:cubicBezTo>
                      <a:cubicBezTo>
                        <a:pt x="171" y="54"/>
                        <a:pt x="171" y="54"/>
                        <a:pt x="171" y="54"/>
                      </a:cubicBezTo>
                      <a:cubicBezTo>
                        <a:pt x="170" y="55"/>
                        <a:pt x="170" y="55"/>
                        <a:pt x="170" y="55"/>
                      </a:cubicBezTo>
                      <a:cubicBezTo>
                        <a:pt x="170" y="54"/>
                        <a:pt x="170" y="54"/>
                        <a:pt x="170" y="54"/>
                      </a:cubicBezTo>
                      <a:cubicBezTo>
                        <a:pt x="169" y="53"/>
                        <a:pt x="169" y="53"/>
                        <a:pt x="169" y="53"/>
                      </a:cubicBezTo>
                      <a:cubicBezTo>
                        <a:pt x="169" y="53"/>
                        <a:pt x="169" y="53"/>
                        <a:pt x="169" y="53"/>
                      </a:cubicBezTo>
                      <a:cubicBezTo>
                        <a:pt x="169" y="53"/>
                        <a:pt x="169" y="53"/>
                        <a:pt x="169" y="53"/>
                      </a:cubicBezTo>
                      <a:cubicBezTo>
                        <a:pt x="168" y="53"/>
                        <a:pt x="168" y="53"/>
                        <a:pt x="168" y="53"/>
                      </a:cubicBezTo>
                      <a:cubicBezTo>
                        <a:pt x="168" y="53"/>
                        <a:pt x="168" y="53"/>
                        <a:pt x="168" y="53"/>
                      </a:cubicBezTo>
                      <a:cubicBezTo>
                        <a:pt x="167" y="53"/>
                        <a:pt x="167" y="53"/>
                        <a:pt x="167" y="53"/>
                      </a:cubicBezTo>
                      <a:cubicBezTo>
                        <a:pt x="167" y="53"/>
                        <a:pt x="167" y="53"/>
                        <a:pt x="167" y="53"/>
                      </a:cubicBezTo>
                      <a:cubicBezTo>
                        <a:pt x="167" y="53"/>
                        <a:pt x="167" y="53"/>
                        <a:pt x="167" y="53"/>
                      </a:cubicBezTo>
                      <a:cubicBezTo>
                        <a:pt x="167" y="52"/>
                        <a:pt x="167" y="52"/>
                        <a:pt x="167" y="52"/>
                      </a:cubicBezTo>
                      <a:cubicBezTo>
                        <a:pt x="167" y="52"/>
                        <a:pt x="167" y="52"/>
                        <a:pt x="167" y="52"/>
                      </a:cubicBezTo>
                      <a:cubicBezTo>
                        <a:pt x="167" y="52"/>
                        <a:pt x="167" y="52"/>
                        <a:pt x="167"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1"/>
                        <a:pt x="166" y="51"/>
                        <a:pt x="166" y="51"/>
                      </a:cubicBezTo>
                      <a:cubicBezTo>
                        <a:pt x="166" y="51"/>
                        <a:pt x="166" y="51"/>
                        <a:pt x="166" y="51"/>
                      </a:cubicBezTo>
                      <a:cubicBezTo>
                        <a:pt x="166" y="51"/>
                        <a:pt x="166" y="51"/>
                        <a:pt x="166" y="51"/>
                      </a:cubicBezTo>
                      <a:cubicBezTo>
                        <a:pt x="166" y="51"/>
                        <a:pt x="166" y="51"/>
                        <a:pt x="166" y="51"/>
                      </a:cubicBezTo>
                      <a:cubicBezTo>
                        <a:pt x="166" y="51"/>
                        <a:pt x="166" y="51"/>
                        <a:pt x="166" y="51"/>
                      </a:cubicBezTo>
                      <a:cubicBezTo>
                        <a:pt x="165" y="51"/>
                        <a:pt x="165" y="51"/>
                        <a:pt x="165" y="51"/>
                      </a:cubicBezTo>
                      <a:cubicBezTo>
                        <a:pt x="165" y="51"/>
                        <a:pt x="165" y="51"/>
                        <a:pt x="165" y="51"/>
                      </a:cubicBezTo>
                      <a:cubicBezTo>
                        <a:pt x="165" y="51"/>
                        <a:pt x="165" y="51"/>
                        <a:pt x="165" y="51"/>
                      </a:cubicBezTo>
                      <a:cubicBezTo>
                        <a:pt x="165" y="51"/>
                        <a:pt x="165" y="51"/>
                        <a:pt x="165" y="51"/>
                      </a:cubicBezTo>
                      <a:cubicBezTo>
                        <a:pt x="165" y="51"/>
                        <a:pt x="165" y="51"/>
                        <a:pt x="165" y="51"/>
                      </a:cubicBezTo>
                      <a:cubicBezTo>
                        <a:pt x="165" y="52"/>
                        <a:pt x="165" y="52"/>
                        <a:pt x="165" y="52"/>
                      </a:cubicBezTo>
                      <a:cubicBezTo>
                        <a:pt x="165" y="52"/>
                        <a:pt x="165" y="52"/>
                        <a:pt x="165" y="52"/>
                      </a:cubicBezTo>
                      <a:cubicBezTo>
                        <a:pt x="165" y="52"/>
                        <a:pt x="165" y="52"/>
                        <a:pt x="165" y="52"/>
                      </a:cubicBezTo>
                      <a:cubicBezTo>
                        <a:pt x="165" y="52"/>
                        <a:pt x="165" y="52"/>
                        <a:pt x="165"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3" y="52"/>
                        <a:pt x="163" y="52"/>
                        <a:pt x="163" y="52"/>
                      </a:cubicBezTo>
                      <a:cubicBezTo>
                        <a:pt x="163" y="52"/>
                        <a:pt x="163" y="52"/>
                        <a:pt x="163" y="52"/>
                      </a:cubicBezTo>
                      <a:cubicBezTo>
                        <a:pt x="163" y="52"/>
                        <a:pt x="163" y="52"/>
                        <a:pt x="163" y="52"/>
                      </a:cubicBezTo>
                      <a:cubicBezTo>
                        <a:pt x="163" y="52"/>
                        <a:pt x="163" y="52"/>
                        <a:pt x="163" y="52"/>
                      </a:cubicBezTo>
                      <a:cubicBezTo>
                        <a:pt x="162" y="52"/>
                        <a:pt x="162" y="52"/>
                        <a:pt x="162" y="52"/>
                      </a:cubicBezTo>
                      <a:cubicBezTo>
                        <a:pt x="162" y="52"/>
                        <a:pt x="162" y="52"/>
                        <a:pt x="162" y="52"/>
                      </a:cubicBezTo>
                      <a:cubicBezTo>
                        <a:pt x="162" y="52"/>
                        <a:pt x="162" y="52"/>
                        <a:pt x="162" y="52"/>
                      </a:cubicBezTo>
                      <a:cubicBezTo>
                        <a:pt x="162" y="52"/>
                        <a:pt x="162" y="52"/>
                        <a:pt x="162" y="52"/>
                      </a:cubicBezTo>
                      <a:cubicBezTo>
                        <a:pt x="162" y="51"/>
                        <a:pt x="162" y="51"/>
                        <a:pt x="162" y="51"/>
                      </a:cubicBezTo>
                      <a:cubicBezTo>
                        <a:pt x="161" y="51"/>
                        <a:pt x="161" y="51"/>
                        <a:pt x="161" y="51"/>
                      </a:cubicBezTo>
                      <a:cubicBezTo>
                        <a:pt x="161" y="51"/>
                        <a:pt x="161" y="51"/>
                        <a:pt x="161" y="51"/>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0" y="50"/>
                        <a:pt x="160" y="50"/>
                        <a:pt x="160" y="50"/>
                      </a:cubicBezTo>
                      <a:cubicBezTo>
                        <a:pt x="160" y="50"/>
                        <a:pt x="160" y="50"/>
                        <a:pt x="160" y="50"/>
                      </a:cubicBezTo>
                      <a:cubicBezTo>
                        <a:pt x="160" y="50"/>
                        <a:pt x="160" y="50"/>
                        <a:pt x="160" y="50"/>
                      </a:cubicBezTo>
                      <a:cubicBezTo>
                        <a:pt x="160" y="50"/>
                        <a:pt x="160" y="50"/>
                        <a:pt x="160" y="50"/>
                      </a:cubicBezTo>
                      <a:cubicBezTo>
                        <a:pt x="160" y="51"/>
                        <a:pt x="160" y="51"/>
                        <a:pt x="160" y="51"/>
                      </a:cubicBezTo>
                      <a:cubicBezTo>
                        <a:pt x="160" y="51"/>
                        <a:pt x="160" y="51"/>
                        <a:pt x="160" y="51"/>
                      </a:cubicBezTo>
                      <a:cubicBezTo>
                        <a:pt x="159" y="52"/>
                        <a:pt x="159" y="52"/>
                        <a:pt x="159" y="52"/>
                      </a:cubicBezTo>
                      <a:cubicBezTo>
                        <a:pt x="159" y="52"/>
                        <a:pt x="159" y="52"/>
                        <a:pt x="159" y="52"/>
                      </a:cubicBezTo>
                      <a:cubicBezTo>
                        <a:pt x="159" y="52"/>
                        <a:pt x="159" y="52"/>
                        <a:pt x="159" y="52"/>
                      </a:cubicBezTo>
                      <a:cubicBezTo>
                        <a:pt x="158" y="52"/>
                        <a:pt x="158" y="52"/>
                        <a:pt x="158" y="52"/>
                      </a:cubicBezTo>
                      <a:cubicBezTo>
                        <a:pt x="158" y="52"/>
                        <a:pt x="158" y="52"/>
                        <a:pt x="158" y="52"/>
                      </a:cubicBezTo>
                      <a:cubicBezTo>
                        <a:pt x="158" y="52"/>
                        <a:pt x="158" y="52"/>
                        <a:pt x="158" y="52"/>
                      </a:cubicBezTo>
                      <a:cubicBezTo>
                        <a:pt x="159" y="52"/>
                        <a:pt x="159" y="52"/>
                        <a:pt x="159" y="52"/>
                      </a:cubicBezTo>
                      <a:cubicBezTo>
                        <a:pt x="159" y="53"/>
                        <a:pt x="159" y="53"/>
                        <a:pt x="159" y="53"/>
                      </a:cubicBezTo>
                      <a:cubicBezTo>
                        <a:pt x="159" y="53"/>
                        <a:pt x="159" y="53"/>
                        <a:pt x="159" y="53"/>
                      </a:cubicBezTo>
                      <a:cubicBezTo>
                        <a:pt x="158" y="53"/>
                        <a:pt x="158" y="53"/>
                        <a:pt x="158" y="53"/>
                      </a:cubicBezTo>
                      <a:cubicBezTo>
                        <a:pt x="158" y="53"/>
                        <a:pt x="158" y="53"/>
                        <a:pt x="158" y="53"/>
                      </a:cubicBezTo>
                      <a:cubicBezTo>
                        <a:pt x="158" y="54"/>
                        <a:pt x="158" y="54"/>
                        <a:pt x="158" y="54"/>
                      </a:cubicBezTo>
                      <a:cubicBezTo>
                        <a:pt x="158" y="54"/>
                        <a:pt x="158" y="54"/>
                        <a:pt x="158" y="54"/>
                      </a:cubicBezTo>
                      <a:cubicBezTo>
                        <a:pt x="158" y="55"/>
                        <a:pt x="158" y="55"/>
                        <a:pt x="158" y="55"/>
                      </a:cubicBezTo>
                      <a:cubicBezTo>
                        <a:pt x="157" y="55"/>
                        <a:pt x="157" y="55"/>
                        <a:pt x="157" y="55"/>
                      </a:cubicBezTo>
                      <a:cubicBezTo>
                        <a:pt x="157" y="54"/>
                        <a:pt x="157" y="54"/>
                        <a:pt x="157" y="54"/>
                      </a:cubicBezTo>
                      <a:cubicBezTo>
                        <a:pt x="156" y="54"/>
                        <a:pt x="156" y="54"/>
                        <a:pt x="156" y="54"/>
                      </a:cubicBezTo>
                      <a:cubicBezTo>
                        <a:pt x="156" y="53"/>
                        <a:pt x="156" y="53"/>
                        <a:pt x="156" y="53"/>
                      </a:cubicBezTo>
                      <a:cubicBezTo>
                        <a:pt x="156" y="53"/>
                        <a:pt x="156" y="53"/>
                        <a:pt x="156" y="53"/>
                      </a:cubicBezTo>
                      <a:cubicBezTo>
                        <a:pt x="156" y="53"/>
                        <a:pt x="156" y="53"/>
                        <a:pt x="156" y="53"/>
                      </a:cubicBezTo>
                      <a:cubicBezTo>
                        <a:pt x="157" y="52"/>
                        <a:pt x="157" y="52"/>
                        <a:pt x="157" y="52"/>
                      </a:cubicBezTo>
                      <a:cubicBezTo>
                        <a:pt x="157" y="52"/>
                        <a:pt x="157" y="52"/>
                        <a:pt x="157" y="52"/>
                      </a:cubicBezTo>
                      <a:cubicBezTo>
                        <a:pt x="157" y="52"/>
                        <a:pt x="157" y="52"/>
                        <a:pt x="157" y="52"/>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5" y="52"/>
                        <a:pt x="155" y="52"/>
                        <a:pt x="155" y="52"/>
                      </a:cubicBezTo>
                      <a:cubicBezTo>
                        <a:pt x="155" y="52"/>
                        <a:pt x="155" y="52"/>
                        <a:pt x="155" y="52"/>
                      </a:cubicBezTo>
                      <a:cubicBezTo>
                        <a:pt x="155" y="52"/>
                        <a:pt x="155" y="52"/>
                        <a:pt x="155"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3"/>
                        <a:pt x="154" y="53"/>
                        <a:pt x="154" y="53"/>
                      </a:cubicBezTo>
                      <a:cubicBezTo>
                        <a:pt x="153" y="53"/>
                        <a:pt x="153" y="53"/>
                        <a:pt x="153" y="53"/>
                      </a:cubicBezTo>
                      <a:cubicBezTo>
                        <a:pt x="152" y="53"/>
                        <a:pt x="152" y="53"/>
                        <a:pt x="152" y="53"/>
                      </a:cubicBezTo>
                      <a:cubicBezTo>
                        <a:pt x="152" y="53"/>
                        <a:pt x="152" y="53"/>
                        <a:pt x="152" y="53"/>
                      </a:cubicBezTo>
                      <a:cubicBezTo>
                        <a:pt x="152" y="52"/>
                        <a:pt x="152" y="52"/>
                        <a:pt x="152" y="52"/>
                      </a:cubicBezTo>
                      <a:cubicBezTo>
                        <a:pt x="152" y="52"/>
                        <a:pt x="152" y="52"/>
                        <a:pt x="152" y="52"/>
                      </a:cubicBezTo>
                      <a:cubicBezTo>
                        <a:pt x="152" y="51"/>
                        <a:pt x="152" y="51"/>
                        <a:pt x="152" y="51"/>
                      </a:cubicBezTo>
                      <a:cubicBezTo>
                        <a:pt x="152" y="51"/>
                        <a:pt x="152" y="51"/>
                        <a:pt x="152" y="51"/>
                      </a:cubicBezTo>
                      <a:cubicBezTo>
                        <a:pt x="151" y="51"/>
                        <a:pt x="151" y="51"/>
                        <a:pt x="151" y="51"/>
                      </a:cubicBezTo>
                      <a:cubicBezTo>
                        <a:pt x="150" y="51"/>
                        <a:pt x="150" y="51"/>
                        <a:pt x="150" y="51"/>
                      </a:cubicBezTo>
                      <a:cubicBezTo>
                        <a:pt x="150" y="51"/>
                        <a:pt x="150" y="51"/>
                        <a:pt x="150" y="51"/>
                      </a:cubicBezTo>
                      <a:cubicBezTo>
                        <a:pt x="150" y="51"/>
                        <a:pt x="150" y="51"/>
                        <a:pt x="150" y="51"/>
                      </a:cubicBezTo>
                      <a:cubicBezTo>
                        <a:pt x="150" y="50"/>
                        <a:pt x="150" y="50"/>
                        <a:pt x="150" y="50"/>
                      </a:cubicBezTo>
                      <a:cubicBezTo>
                        <a:pt x="150" y="50"/>
                        <a:pt x="150" y="50"/>
                        <a:pt x="150" y="50"/>
                      </a:cubicBezTo>
                      <a:cubicBezTo>
                        <a:pt x="149" y="50"/>
                        <a:pt x="149" y="50"/>
                        <a:pt x="149" y="50"/>
                      </a:cubicBezTo>
                      <a:cubicBezTo>
                        <a:pt x="148" y="50"/>
                        <a:pt x="148" y="50"/>
                        <a:pt x="148" y="50"/>
                      </a:cubicBezTo>
                      <a:cubicBezTo>
                        <a:pt x="148" y="50"/>
                        <a:pt x="148" y="50"/>
                        <a:pt x="148" y="50"/>
                      </a:cubicBezTo>
                      <a:cubicBezTo>
                        <a:pt x="146" y="52"/>
                        <a:pt x="146" y="52"/>
                        <a:pt x="146" y="52"/>
                      </a:cubicBezTo>
                      <a:cubicBezTo>
                        <a:pt x="146" y="52"/>
                        <a:pt x="146" y="52"/>
                        <a:pt x="146" y="52"/>
                      </a:cubicBezTo>
                      <a:cubicBezTo>
                        <a:pt x="145" y="52"/>
                        <a:pt x="145" y="52"/>
                        <a:pt x="145" y="52"/>
                      </a:cubicBezTo>
                      <a:cubicBezTo>
                        <a:pt x="144" y="52"/>
                        <a:pt x="144" y="52"/>
                        <a:pt x="144" y="52"/>
                      </a:cubicBezTo>
                      <a:cubicBezTo>
                        <a:pt x="144" y="52"/>
                        <a:pt x="144" y="52"/>
                        <a:pt x="144" y="52"/>
                      </a:cubicBezTo>
                      <a:cubicBezTo>
                        <a:pt x="144" y="52"/>
                        <a:pt x="144" y="52"/>
                        <a:pt x="144" y="52"/>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3" y="49"/>
                        <a:pt x="143" y="49"/>
                        <a:pt x="143" y="49"/>
                      </a:cubicBezTo>
                      <a:cubicBezTo>
                        <a:pt x="142" y="49"/>
                        <a:pt x="142" y="49"/>
                        <a:pt x="142" y="49"/>
                      </a:cubicBezTo>
                      <a:cubicBezTo>
                        <a:pt x="142" y="49"/>
                        <a:pt x="142" y="49"/>
                        <a:pt x="142" y="49"/>
                      </a:cubicBezTo>
                      <a:cubicBezTo>
                        <a:pt x="142" y="48"/>
                        <a:pt x="142" y="48"/>
                        <a:pt x="142" y="48"/>
                      </a:cubicBezTo>
                      <a:cubicBezTo>
                        <a:pt x="142" y="48"/>
                        <a:pt x="142" y="48"/>
                        <a:pt x="142" y="48"/>
                      </a:cubicBezTo>
                      <a:cubicBezTo>
                        <a:pt x="142" y="47"/>
                        <a:pt x="142" y="47"/>
                        <a:pt x="142" y="47"/>
                      </a:cubicBezTo>
                      <a:cubicBezTo>
                        <a:pt x="142" y="47"/>
                        <a:pt x="142" y="47"/>
                        <a:pt x="142" y="47"/>
                      </a:cubicBezTo>
                      <a:cubicBezTo>
                        <a:pt x="141" y="47"/>
                        <a:pt x="141" y="47"/>
                        <a:pt x="141" y="47"/>
                      </a:cubicBezTo>
                      <a:cubicBezTo>
                        <a:pt x="141" y="47"/>
                        <a:pt x="141" y="47"/>
                        <a:pt x="141" y="47"/>
                      </a:cubicBezTo>
                      <a:cubicBezTo>
                        <a:pt x="140" y="47"/>
                        <a:pt x="140" y="47"/>
                        <a:pt x="140" y="47"/>
                      </a:cubicBezTo>
                      <a:cubicBezTo>
                        <a:pt x="140" y="47"/>
                        <a:pt x="140" y="47"/>
                        <a:pt x="140" y="47"/>
                      </a:cubicBezTo>
                      <a:cubicBezTo>
                        <a:pt x="138" y="47"/>
                        <a:pt x="138" y="47"/>
                        <a:pt x="138" y="47"/>
                      </a:cubicBezTo>
                      <a:cubicBezTo>
                        <a:pt x="137" y="47"/>
                        <a:pt x="137" y="47"/>
                        <a:pt x="137" y="47"/>
                      </a:cubicBezTo>
                      <a:cubicBezTo>
                        <a:pt x="137" y="47"/>
                        <a:pt x="137" y="47"/>
                        <a:pt x="137" y="47"/>
                      </a:cubicBezTo>
                      <a:cubicBezTo>
                        <a:pt x="137" y="48"/>
                        <a:pt x="137" y="48"/>
                        <a:pt x="137" y="48"/>
                      </a:cubicBezTo>
                      <a:cubicBezTo>
                        <a:pt x="136" y="48"/>
                        <a:pt x="136" y="48"/>
                        <a:pt x="136" y="48"/>
                      </a:cubicBezTo>
                      <a:cubicBezTo>
                        <a:pt x="136" y="48"/>
                        <a:pt x="136" y="48"/>
                        <a:pt x="136" y="48"/>
                      </a:cubicBezTo>
                      <a:cubicBezTo>
                        <a:pt x="136" y="48"/>
                        <a:pt x="136" y="48"/>
                        <a:pt x="136" y="48"/>
                      </a:cubicBezTo>
                      <a:cubicBezTo>
                        <a:pt x="135" y="48"/>
                        <a:pt x="135" y="48"/>
                        <a:pt x="135" y="48"/>
                      </a:cubicBezTo>
                      <a:cubicBezTo>
                        <a:pt x="135" y="48"/>
                        <a:pt x="135" y="48"/>
                        <a:pt x="135" y="48"/>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3" y="46"/>
                        <a:pt x="133" y="46"/>
                        <a:pt x="133" y="46"/>
                      </a:cubicBezTo>
                      <a:cubicBezTo>
                        <a:pt x="133" y="46"/>
                        <a:pt x="133" y="46"/>
                        <a:pt x="133" y="46"/>
                      </a:cubicBezTo>
                      <a:cubicBezTo>
                        <a:pt x="133" y="47"/>
                        <a:pt x="133" y="47"/>
                        <a:pt x="133" y="47"/>
                      </a:cubicBezTo>
                      <a:cubicBezTo>
                        <a:pt x="131" y="47"/>
                        <a:pt x="131" y="47"/>
                        <a:pt x="131" y="47"/>
                      </a:cubicBezTo>
                      <a:cubicBezTo>
                        <a:pt x="131" y="47"/>
                        <a:pt x="131" y="47"/>
                        <a:pt x="131" y="47"/>
                      </a:cubicBezTo>
                      <a:cubicBezTo>
                        <a:pt x="129" y="47"/>
                        <a:pt x="129" y="47"/>
                        <a:pt x="129" y="47"/>
                      </a:cubicBezTo>
                      <a:cubicBezTo>
                        <a:pt x="129" y="46"/>
                        <a:pt x="129" y="46"/>
                        <a:pt x="129" y="46"/>
                      </a:cubicBezTo>
                      <a:cubicBezTo>
                        <a:pt x="128" y="46"/>
                        <a:pt x="128" y="46"/>
                        <a:pt x="128" y="46"/>
                      </a:cubicBezTo>
                      <a:cubicBezTo>
                        <a:pt x="127" y="46"/>
                        <a:pt x="127" y="46"/>
                        <a:pt x="127" y="46"/>
                      </a:cubicBezTo>
                      <a:cubicBezTo>
                        <a:pt x="127" y="46"/>
                        <a:pt x="127" y="46"/>
                        <a:pt x="127" y="46"/>
                      </a:cubicBezTo>
                      <a:cubicBezTo>
                        <a:pt x="127" y="46"/>
                        <a:pt x="127" y="46"/>
                        <a:pt x="127" y="46"/>
                      </a:cubicBezTo>
                      <a:cubicBezTo>
                        <a:pt x="126" y="46"/>
                        <a:pt x="126" y="46"/>
                        <a:pt x="126" y="46"/>
                      </a:cubicBezTo>
                      <a:cubicBezTo>
                        <a:pt x="126" y="46"/>
                        <a:pt x="126" y="46"/>
                        <a:pt x="126" y="46"/>
                      </a:cubicBezTo>
                      <a:cubicBezTo>
                        <a:pt x="126" y="46"/>
                        <a:pt x="126" y="46"/>
                        <a:pt x="126" y="46"/>
                      </a:cubicBezTo>
                      <a:cubicBezTo>
                        <a:pt x="125" y="45"/>
                        <a:pt x="125" y="45"/>
                        <a:pt x="125" y="45"/>
                      </a:cubicBezTo>
                      <a:cubicBezTo>
                        <a:pt x="124" y="46"/>
                        <a:pt x="124" y="46"/>
                        <a:pt x="124" y="46"/>
                      </a:cubicBezTo>
                      <a:cubicBezTo>
                        <a:pt x="124" y="45"/>
                        <a:pt x="124" y="45"/>
                        <a:pt x="124" y="45"/>
                      </a:cubicBezTo>
                      <a:cubicBezTo>
                        <a:pt x="124" y="45"/>
                        <a:pt x="124" y="45"/>
                        <a:pt x="124" y="45"/>
                      </a:cubicBezTo>
                      <a:cubicBezTo>
                        <a:pt x="124" y="45"/>
                        <a:pt x="124" y="45"/>
                        <a:pt x="124" y="45"/>
                      </a:cubicBezTo>
                      <a:cubicBezTo>
                        <a:pt x="124" y="44"/>
                        <a:pt x="124" y="44"/>
                        <a:pt x="124" y="44"/>
                      </a:cubicBezTo>
                      <a:cubicBezTo>
                        <a:pt x="124" y="44"/>
                        <a:pt x="124" y="44"/>
                        <a:pt x="124" y="44"/>
                      </a:cubicBezTo>
                      <a:cubicBezTo>
                        <a:pt x="124" y="43"/>
                        <a:pt x="124" y="43"/>
                        <a:pt x="124" y="43"/>
                      </a:cubicBezTo>
                      <a:cubicBezTo>
                        <a:pt x="124" y="43"/>
                        <a:pt x="124" y="43"/>
                        <a:pt x="124" y="43"/>
                      </a:cubicBezTo>
                      <a:cubicBezTo>
                        <a:pt x="123" y="43"/>
                        <a:pt x="123" y="43"/>
                        <a:pt x="123" y="43"/>
                      </a:cubicBezTo>
                      <a:cubicBezTo>
                        <a:pt x="123" y="42"/>
                        <a:pt x="123" y="42"/>
                        <a:pt x="123" y="42"/>
                      </a:cubicBezTo>
                      <a:cubicBezTo>
                        <a:pt x="123" y="42"/>
                        <a:pt x="123" y="42"/>
                        <a:pt x="123" y="42"/>
                      </a:cubicBezTo>
                      <a:cubicBezTo>
                        <a:pt x="123" y="42"/>
                        <a:pt x="123" y="42"/>
                        <a:pt x="123" y="42"/>
                      </a:cubicBezTo>
                      <a:cubicBezTo>
                        <a:pt x="122" y="42"/>
                        <a:pt x="122" y="42"/>
                        <a:pt x="122" y="42"/>
                      </a:cubicBezTo>
                      <a:cubicBezTo>
                        <a:pt x="122" y="42"/>
                        <a:pt x="122" y="42"/>
                        <a:pt x="122" y="42"/>
                      </a:cubicBezTo>
                      <a:cubicBezTo>
                        <a:pt x="122" y="42"/>
                        <a:pt x="122" y="42"/>
                        <a:pt x="122" y="42"/>
                      </a:cubicBezTo>
                      <a:cubicBezTo>
                        <a:pt x="122" y="42"/>
                        <a:pt x="122" y="42"/>
                        <a:pt x="122" y="42"/>
                      </a:cubicBezTo>
                      <a:cubicBezTo>
                        <a:pt x="122" y="41"/>
                        <a:pt x="122" y="41"/>
                        <a:pt x="122"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2"/>
                        <a:pt x="121" y="42"/>
                        <a:pt x="121" y="42"/>
                      </a:cubicBezTo>
                      <a:cubicBezTo>
                        <a:pt x="120" y="42"/>
                        <a:pt x="120" y="42"/>
                        <a:pt x="120" y="42"/>
                      </a:cubicBezTo>
                      <a:cubicBezTo>
                        <a:pt x="120" y="42"/>
                        <a:pt x="120" y="42"/>
                        <a:pt x="120" y="42"/>
                      </a:cubicBezTo>
                      <a:cubicBezTo>
                        <a:pt x="120" y="42"/>
                        <a:pt x="120" y="42"/>
                        <a:pt x="120" y="42"/>
                      </a:cubicBezTo>
                      <a:cubicBezTo>
                        <a:pt x="119" y="42"/>
                        <a:pt x="119" y="42"/>
                        <a:pt x="119" y="42"/>
                      </a:cubicBezTo>
                      <a:cubicBezTo>
                        <a:pt x="119" y="42"/>
                        <a:pt x="119" y="42"/>
                        <a:pt x="119" y="42"/>
                      </a:cubicBezTo>
                      <a:cubicBezTo>
                        <a:pt x="118" y="42"/>
                        <a:pt x="118" y="42"/>
                        <a:pt x="118" y="42"/>
                      </a:cubicBezTo>
                      <a:cubicBezTo>
                        <a:pt x="118" y="42"/>
                        <a:pt x="118" y="42"/>
                        <a:pt x="118" y="42"/>
                      </a:cubicBezTo>
                      <a:cubicBezTo>
                        <a:pt x="118" y="42"/>
                        <a:pt x="118" y="42"/>
                        <a:pt x="118" y="42"/>
                      </a:cubicBezTo>
                      <a:cubicBezTo>
                        <a:pt x="118" y="42"/>
                        <a:pt x="118" y="42"/>
                        <a:pt x="118" y="42"/>
                      </a:cubicBezTo>
                      <a:cubicBezTo>
                        <a:pt x="117" y="42"/>
                        <a:pt x="117" y="42"/>
                        <a:pt x="117" y="42"/>
                      </a:cubicBezTo>
                      <a:cubicBezTo>
                        <a:pt x="117" y="42"/>
                        <a:pt x="117" y="42"/>
                        <a:pt x="117" y="42"/>
                      </a:cubicBezTo>
                      <a:cubicBezTo>
                        <a:pt x="116" y="42"/>
                        <a:pt x="116" y="42"/>
                        <a:pt x="116" y="42"/>
                      </a:cubicBezTo>
                      <a:cubicBezTo>
                        <a:pt x="116" y="42"/>
                        <a:pt x="116" y="42"/>
                        <a:pt x="116" y="42"/>
                      </a:cubicBezTo>
                      <a:cubicBezTo>
                        <a:pt x="116" y="42"/>
                        <a:pt x="116" y="42"/>
                        <a:pt x="116" y="42"/>
                      </a:cubicBezTo>
                      <a:cubicBezTo>
                        <a:pt x="115" y="41"/>
                        <a:pt x="115" y="41"/>
                        <a:pt x="115" y="41"/>
                      </a:cubicBezTo>
                      <a:cubicBezTo>
                        <a:pt x="113" y="39"/>
                        <a:pt x="113" y="39"/>
                        <a:pt x="113" y="39"/>
                      </a:cubicBezTo>
                      <a:cubicBezTo>
                        <a:pt x="113" y="39"/>
                        <a:pt x="113" y="39"/>
                        <a:pt x="113" y="39"/>
                      </a:cubicBezTo>
                      <a:cubicBezTo>
                        <a:pt x="112" y="39"/>
                        <a:pt x="112" y="39"/>
                        <a:pt x="112" y="39"/>
                      </a:cubicBezTo>
                      <a:cubicBezTo>
                        <a:pt x="112" y="39"/>
                        <a:pt x="112" y="39"/>
                        <a:pt x="112" y="39"/>
                      </a:cubicBezTo>
                      <a:cubicBezTo>
                        <a:pt x="112" y="38"/>
                        <a:pt x="112" y="38"/>
                        <a:pt x="112" y="38"/>
                      </a:cubicBezTo>
                      <a:cubicBezTo>
                        <a:pt x="111" y="39"/>
                        <a:pt x="111" y="39"/>
                        <a:pt x="111" y="39"/>
                      </a:cubicBezTo>
                      <a:cubicBezTo>
                        <a:pt x="111" y="39"/>
                        <a:pt x="111" y="39"/>
                        <a:pt x="111" y="39"/>
                      </a:cubicBezTo>
                      <a:cubicBezTo>
                        <a:pt x="111" y="26"/>
                        <a:pt x="111" y="14"/>
                        <a:pt x="111" y="1"/>
                      </a:cubicBezTo>
                      <a:cubicBezTo>
                        <a:pt x="111" y="1"/>
                        <a:pt x="111" y="1"/>
                        <a:pt x="111" y="1"/>
                      </a:cubicBezTo>
                      <a:cubicBezTo>
                        <a:pt x="95" y="1"/>
                        <a:pt x="79" y="1"/>
                        <a:pt x="63" y="0"/>
                      </a:cubicBezTo>
                      <a:cubicBezTo>
                        <a:pt x="63" y="0"/>
                        <a:pt x="63" y="0"/>
                        <a:pt x="63" y="0"/>
                      </a:cubicBezTo>
                      <a:cubicBezTo>
                        <a:pt x="63" y="1"/>
                        <a:pt x="63" y="1"/>
                        <a:pt x="63" y="1"/>
                      </a:cubicBezTo>
                      <a:cubicBezTo>
                        <a:pt x="62" y="30"/>
                        <a:pt x="61" y="59"/>
                        <a:pt x="60" y="88"/>
                      </a:cubicBezTo>
                      <a:cubicBezTo>
                        <a:pt x="40" y="87"/>
                        <a:pt x="20" y="87"/>
                        <a:pt x="0" y="85"/>
                      </a:cubicBezTo>
                      <a:cubicBezTo>
                        <a:pt x="0" y="86"/>
                        <a:pt x="0" y="86"/>
                        <a:pt x="0" y="86"/>
                      </a:cubicBezTo>
                      <a:cubicBezTo>
                        <a:pt x="1" y="86"/>
                        <a:pt x="1" y="86"/>
                        <a:pt x="1" y="86"/>
                      </a:cubicBezTo>
                      <a:cubicBezTo>
                        <a:pt x="1" y="87"/>
                        <a:pt x="1" y="87"/>
                        <a:pt x="1" y="87"/>
                      </a:cubicBezTo>
                      <a:cubicBezTo>
                        <a:pt x="1" y="87"/>
                        <a:pt x="1" y="87"/>
                        <a:pt x="1" y="87"/>
                      </a:cubicBezTo>
                      <a:cubicBezTo>
                        <a:pt x="1" y="88"/>
                        <a:pt x="1" y="88"/>
                        <a:pt x="1" y="88"/>
                      </a:cubicBezTo>
                      <a:cubicBezTo>
                        <a:pt x="1" y="88"/>
                        <a:pt x="1" y="88"/>
                        <a:pt x="1" y="88"/>
                      </a:cubicBezTo>
                      <a:cubicBezTo>
                        <a:pt x="1" y="88"/>
                        <a:pt x="1" y="88"/>
                        <a:pt x="1" y="88"/>
                      </a:cubicBezTo>
                      <a:cubicBezTo>
                        <a:pt x="1" y="89"/>
                        <a:pt x="1" y="89"/>
                        <a:pt x="1" y="89"/>
                      </a:cubicBezTo>
                      <a:cubicBezTo>
                        <a:pt x="1" y="89"/>
                        <a:pt x="1" y="89"/>
                        <a:pt x="1" y="89"/>
                      </a:cubicBezTo>
                      <a:cubicBezTo>
                        <a:pt x="2" y="89"/>
                        <a:pt x="2" y="89"/>
                        <a:pt x="2" y="89"/>
                      </a:cubicBezTo>
                      <a:cubicBezTo>
                        <a:pt x="2" y="89"/>
                        <a:pt x="2" y="89"/>
                        <a:pt x="2" y="89"/>
                      </a:cubicBezTo>
                      <a:cubicBezTo>
                        <a:pt x="2" y="89"/>
                        <a:pt x="2" y="89"/>
                        <a:pt x="2" y="89"/>
                      </a:cubicBezTo>
                      <a:cubicBezTo>
                        <a:pt x="2" y="89"/>
                        <a:pt x="2" y="89"/>
                        <a:pt x="2" y="89"/>
                      </a:cubicBezTo>
                      <a:cubicBezTo>
                        <a:pt x="3" y="90"/>
                        <a:pt x="3" y="90"/>
                        <a:pt x="3" y="90"/>
                      </a:cubicBezTo>
                      <a:cubicBezTo>
                        <a:pt x="3" y="90"/>
                        <a:pt x="3" y="90"/>
                        <a:pt x="3" y="90"/>
                      </a:cubicBezTo>
                      <a:cubicBezTo>
                        <a:pt x="3" y="90"/>
                        <a:pt x="3" y="90"/>
                        <a:pt x="3" y="90"/>
                      </a:cubicBezTo>
                      <a:cubicBezTo>
                        <a:pt x="4" y="90"/>
                        <a:pt x="4" y="90"/>
                        <a:pt x="4" y="90"/>
                      </a:cubicBezTo>
                      <a:cubicBezTo>
                        <a:pt x="5" y="91"/>
                        <a:pt x="5" y="91"/>
                        <a:pt x="5" y="91"/>
                      </a:cubicBezTo>
                      <a:cubicBezTo>
                        <a:pt x="5" y="91"/>
                        <a:pt x="5" y="91"/>
                        <a:pt x="5" y="91"/>
                      </a:cubicBezTo>
                      <a:cubicBezTo>
                        <a:pt x="6" y="92"/>
                        <a:pt x="6" y="92"/>
                        <a:pt x="6" y="92"/>
                      </a:cubicBezTo>
                      <a:cubicBezTo>
                        <a:pt x="6" y="93"/>
                        <a:pt x="6" y="93"/>
                        <a:pt x="6" y="93"/>
                      </a:cubicBezTo>
                      <a:cubicBezTo>
                        <a:pt x="6" y="94"/>
                        <a:pt x="6" y="94"/>
                        <a:pt x="6" y="94"/>
                      </a:cubicBezTo>
                      <a:cubicBezTo>
                        <a:pt x="6" y="94"/>
                        <a:pt x="6" y="94"/>
                        <a:pt x="6" y="94"/>
                      </a:cubicBezTo>
                      <a:cubicBezTo>
                        <a:pt x="7" y="95"/>
                        <a:pt x="7" y="95"/>
                        <a:pt x="7" y="95"/>
                      </a:cubicBezTo>
                      <a:cubicBezTo>
                        <a:pt x="7" y="95"/>
                        <a:pt x="7" y="95"/>
                        <a:pt x="7" y="95"/>
                      </a:cubicBezTo>
                      <a:cubicBezTo>
                        <a:pt x="7" y="96"/>
                        <a:pt x="7" y="96"/>
                        <a:pt x="7" y="96"/>
                      </a:cubicBezTo>
                      <a:cubicBezTo>
                        <a:pt x="7" y="96"/>
                        <a:pt x="7" y="96"/>
                        <a:pt x="7" y="96"/>
                      </a:cubicBezTo>
                      <a:cubicBezTo>
                        <a:pt x="7" y="96"/>
                        <a:pt x="7" y="96"/>
                        <a:pt x="7" y="96"/>
                      </a:cubicBezTo>
                      <a:cubicBezTo>
                        <a:pt x="7" y="96"/>
                        <a:pt x="7" y="96"/>
                        <a:pt x="7" y="96"/>
                      </a:cubicBezTo>
                      <a:cubicBezTo>
                        <a:pt x="8" y="96"/>
                        <a:pt x="8" y="96"/>
                        <a:pt x="8" y="96"/>
                      </a:cubicBezTo>
                      <a:cubicBezTo>
                        <a:pt x="8" y="97"/>
                        <a:pt x="8" y="97"/>
                        <a:pt x="8" y="97"/>
                      </a:cubicBezTo>
                      <a:cubicBezTo>
                        <a:pt x="8" y="97"/>
                        <a:pt x="8" y="97"/>
                        <a:pt x="8" y="97"/>
                      </a:cubicBezTo>
                      <a:cubicBezTo>
                        <a:pt x="9" y="97"/>
                        <a:pt x="9" y="97"/>
                        <a:pt x="9" y="97"/>
                      </a:cubicBezTo>
                      <a:cubicBezTo>
                        <a:pt x="10" y="97"/>
                        <a:pt x="10" y="97"/>
                        <a:pt x="10" y="97"/>
                      </a:cubicBezTo>
                      <a:cubicBezTo>
                        <a:pt x="10" y="98"/>
                        <a:pt x="10" y="98"/>
                        <a:pt x="10" y="98"/>
                      </a:cubicBezTo>
                      <a:cubicBezTo>
                        <a:pt x="10" y="98"/>
                        <a:pt x="10" y="98"/>
                        <a:pt x="10" y="98"/>
                      </a:cubicBezTo>
                      <a:cubicBezTo>
                        <a:pt x="11" y="98"/>
                        <a:pt x="11" y="98"/>
                        <a:pt x="11" y="98"/>
                      </a:cubicBezTo>
                      <a:cubicBezTo>
                        <a:pt x="11" y="98"/>
                        <a:pt x="11" y="98"/>
                        <a:pt x="11" y="98"/>
                      </a:cubicBezTo>
                      <a:cubicBezTo>
                        <a:pt x="12" y="98"/>
                        <a:pt x="12" y="98"/>
                        <a:pt x="12" y="98"/>
                      </a:cubicBezTo>
                      <a:cubicBezTo>
                        <a:pt x="12" y="99"/>
                        <a:pt x="12" y="99"/>
                        <a:pt x="12" y="99"/>
                      </a:cubicBezTo>
                      <a:cubicBezTo>
                        <a:pt x="12" y="99"/>
                        <a:pt x="12" y="99"/>
                        <a:pt x="12" y="99"/>
                      </a:cubicBezTo>
                      <a:cubicBezTo>
                        <a:pt x="12" y="99"/>
                        <a:pt x="12" y="99"/>
                        <a:pt x="12" y="99"/>
                      </a:cubicBezTo>
                      <a:cubicBezTo>
                        <a:pt x="12" y="99"/>
                        <a:pt x="12" y="99"/>
                        <a:pt x="12" y="99"/>
                      </a:cubicBezTo>
                      <a:cubicBezTo>
                        <a:pt x="12" y="100"/>
                        <a:pt x="12" y="100"/>
                        <a:pt x="12" y="100"/>
                      </a:cubicBezTo>
                      <a:cubicBezTo>
                        <a:pt x="12" y="100"/>
                        <a:pt x="12" y="100"/>
                        <a:pt x="12" y="100"/>
                      </a:cubicBezTo>
                      <a:cubicBezTo>
                        <a:pt x="13" y="100"/>
                        <a:pt x="13" y="100"/>
                        <a:pt x="13" y="100"/>
                      </a:cubicBezTo>
                      <a:cubicBezTo>
                        <a:pt x="13" y="100"/>
                        <a:pt x="13" y="100"/>
                        <a:pt x="13" y="100"/>
                      </a:cubicBezTo>
                      <a:cubicBezTo>
                        <a:pt x="14" y="102"/>
                        <a:pt x="14" y="102"/>
                        <a:pt x="14" y="102"/>
                      </a:cubicBezTo>
                      <a:cubicBezTo>
                        <a:pt x="14" y="102"/>
                        <a:pt x="14" y="102"/>
                        <a:pt x="14" y="102"/>
                      </a:cubicBezTo>
                      <a:cubicBezTo>
                        <a:pt x="14" y="102"/>
                        <a:pt x="14" y="102"/>
                        <a:pt x="14" y="102"/>
                      </a:cubicBezTo>
                      <a:cubicBezTo>
                        <a:pt x="16" y="103"/>
                        <a:pt x="16" y="103"/>
                        <a:pt x="16" y="103"/>
                      </a:cubicBezTo>
                      <a:cubicBezTo>
                        <a:pt x="16" y="103"/>
                        <a:pt x="16" y="103"/>
                        <a:pt x="16" y="103"/>
                      </a:cubicBezTo>
                      <a:cubicBezTo>
                        <a:pt x="16" y="103"/>
                        <a:pt x="16" y="103"/>
                        <a:pt x="16" y="103"/>
                      </a:cubicBezTo>
                      <a:cubicBezTo>
                        <a:pt x="16" y="104"/>
                        <a:pt x="16" y="104"/>
                        <a:pt x="16" y="104"/>
                      </a:cubicBezTo>
                      <a:cubicBezTo>
                        <a:pt x="17" y="104"/>
                        <a:pt x="17" y="104"/>
                        <a:pt x="17" y="104"/>
                      </a:cubicBezTo>
                      <a:cubicBezTo>
                        <a:pt x="17" y="104"/>
                        <a:pt x="17" y="104"/>
                        <a:pt x="17" y="104"/>
                      </a:cubicBezTo>
                      <a:cubicBezTo>
                        <a:pt x="17" y="104"/>
                        <a:pt x="17" y="104"/>
                        <a:pt x="17" y="104"/>
                      </a:cubicBezTo>
                      <a:cubicBezTo>
                        <a:pt x="17" y="105"/>
                        <a:pt x="17" y="105"/>
                        <a:pt x="17" y="105"/>
                      </a:cubicBezTo>
                      <a:cubicBezTo>
                        <a:pt x="18" y="105"/>
                        <a:pt x="18" y="105"/>
                        <a:pt x="18" y="105"/>
                      </a:cubicBezTo>
                      <a:cubicBezTo>
                        <a:pt x="18" y="106"/>
                        <a:pt x="18" y="106"/>
                        <a:pt x="18" y="106"/>
                      </a:cubicBezTo>
                      <a:cubicBezTo>
                        <a:pt x="18" y="106"/>
                        <a:pt x="18" y="106"/>
                        <a:pt x="18" y="106"/>
                      </a:cubicBezTo>
                      <a:cubicBezTo>
                        <a:pt x="19" y="107"/>
                        <a:pt x="19" y="107"/>
                        <a:pt x="19" y="107"/>
                      </a:cubicBezTo>
                      <a:cubicBezTo>
                        <a:pt x="20" y="108"/>
                        <a:pt x="20" y="108"/>
                        <a:pt x="20" y="108"/>
                      </a:cubicBezTo>
                      <a:cubicBezTo>
                        <a:pt x="21" y="109"/>
                        <a:pt x="21" y="109"/>
                        <a:pt x="21" y="109"/>
                      </a:cubicBezTo>
                      <a:cubicBezTo>
                        <a:pt x="21" y="109"/>
                        <a:pt x="21" y="109"/>
                        <a:pt x="21" y="109"/>
                      </a:cubicBezTo>
                      <a:cubicBezTo>
                        <a:pt x="21" y="109"/>
                        <a:pt x="21" y="109"/>
                        <a:pt x="21" y="109"/>
                      </a:cubicBezTo>
                      <a:cubicBezTo>
                        <a:pt x="22" y="110"/>
                        <a:pt x="22" y="110"/>
                        <a:pt x="22" y="110"/>
                      </a:cubicBezTo>
                      <a:cubicBezTo>
                        <a:pt x="22" y="110"/>
                        <a:pt x="22" y="110"/>
                        <a:pt x="22" y="110"/>
                      </a:cubicBezTo>
                      <a:cubicBezTo>
                        <a:pt x="22" y="110"/>
                        <a:pt x="22" y="110"/>
                        <a:pt x="22"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4" y="110"/>
                        <a:pt x="24" y="110"/>
                        <a:pt x="24" y="110"/>
                      </a:cubicBezTo>
                      <a:cubicBezTo>
                        <a:pt x="24" y="110"/>
                        <a:pt x="24" y="110"/>
                        <a:pt x="24" y="110"/>
                      </a:cubicBezTo>
                      <a:cubicBezTo>
                        <a:pt x="24" y="110"/>
                        <a:pt x="24" y="110"/>
                        <a:pt x="24" y="110"/>
                      </a:cubicBezTo>
                      <a:cubicBezTo>
                        <a:pt x="24" y="110"/>
                        <a:pt x="24" y="110"/>
                        <a:pt x="24" y="110"/>
                      </a:cubicBezTo>
                      <a:cubicBezTo>
                        <a:pt x="24" y="110"/>
                        <a:pt x="24" y="110"/>
                        <a:pt x="24" y="110"/>
                      </a:cubicBezTo>
                      <a:cubicBezTo>
                        <a:pt x="24" y="111"/>
                        <a:pt x="24" y="111"/>
                        <a:pt x="24" y="111"/>
                      </a:cubicBezTo>
                      <a:cubicBezTo>
                        <a:pt x="24" y="111"/>
                        <a:pt x="24" y="111"/>
                        <a:pt x="24" y="111"/>
                      </a:cubicBezTo>
                      <a:cubicBezTo>
                        <a:pt x="24" y="111"/>
                        <a:pt x="24" y="111"/>
                        <a:pt x="24" y="111"/>
                      </a:cubicBezTo>
                      <a:cubicBezTo>
                        <a:pt x="25" y="111"/>
                        <a:pt x="25" y="111"/>
                        <a:pt x="25" y="111"/>
                      </a:cubicBezTo>
                      <a:cubicBezTo>
                        <a:pt x="25" y="111"/>
                        <a:pt x="25" y="111"/>
                        <a:pt x="25" y="111"/>
                      </a:cubicBezTo>
                      <a:cubicBezTo>
                        <a:pt x="25" y="112"/>
                        <a:pt x="25" y="112"/>
                        <a:pt x="25" y="112"/>
                      </a:cubicBezTo>
                      <a:cubicBezTo>
                        <a:pt x="26" y="112"/>
                        <a:pt x="26" y="112"/>
                        <a:pt x="26" y="112"/>
                      </a:cubicBezTo>
                      <a:cubicBezTo>
                        <a:pt x="26" y="112"/>
                        <a:pt x="26" y="112"/>
                        <a:pt x="26" y="112"/>
                      </a:cubicBezTo>
                      <a:cubicBezTo>
                        <a:pt x="26" y="112"/>
                        <a:pt x="26" y="112"/>
                        <a:pt x="26" y="112"/>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4"/>
                        <a:pt x="27" y="114"/>
                        <a:pt x="27" y="114"/>
                      </a:cubicBezTo>
                      <a:cubicBezTo>
                        <a:pt x="27" y="114"/>
                        <a:pt x="27" y="114"/>
                        <a:pt x="27" y="114"/>
                      </a:cubicBezTo>
                      <a:cubicBezTo>
                        <a:pt x="28" y="114"/>
                        <a:pt x="28" y="114"/>
                        <a:pt x="28" y="114"/>
                      </a:cubicBezTo>
                      <a:cubicBezTo>
                        <a:pt x="28" y="114"/>
                        <a:pt x="28" y="114"/>
                        <a:pt x="28" y="114"/>
                      </a:cubicBezTo>
                      <a:cubicBezTo>
                        <a:pt x="28" y="114"/>
                        <a:pt x="28" y="114"/>
                        <a:pt x="28" y="114"/>
                      </a:cubicBezTo>
                      <a:cubicBezTo>
                        <a:pt x="28" y="115"/>
                        <a:pt x="28" y="115"/>
                        <a:pt x="28" y="115"/>
                      </a:cubicBezTo>
                      <a:cubicBezTo>
                        <a:pt x="29" y="115"/>
                        <a:pt x="29" y="115"/>
                        <a:pt x="29" y="115"/>
                      </a:cubicBezTo>
                      <a:cubicBezTo>
                        <a:pt x="29" y="115"/>
                        <a:pt x="29" y="115"/>
                        <a:pt x="29" y="115"/>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7"/>
                        <a:pt x="29" y="117"/>
                        <a:pt x="29" y="117"/>
                      </a:cubicBezTo>
                      <a:cubicBezTo>
                        <a:pt x="29" y="117"/>
                        <a:pt x="29" y="117"/>
                        <a:pt x="29" y="117"/>
                      </a:cubicBezTo>
                      <a:cubicBezTo>
                        <a:pt x="29" y="117"/>
                        <a:pt x="29" y="117"/>
                        <a:pt x="29" y="117"/>
                      </a:cubicBezTo>
                      <a:cubicBezTo>
                        <a:pt x="29" y="117"/>
                        <a:pt x="29" y="117"/>
                        <a:pt x="29" y="117"/>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30" y="118"/>
                        <a:pt x="30" y="118"/>
                        <a:pt x="30" y="118"/>
                      </a:cubicBezTo>
                      <a:cubicBezTo>
                        <a:pt x="30" y="119"/>
                        <a:pt x="30" y="119"/>
                        <a:pt x="30" y="119"/>
                      </a:cubicBezTo>
                      <a:cubicBezTo>
                        <a:pt x="30" y="119"/>
                        <a:pt x="30" y="119"/>
                        <a:pt x="30" y="119"/>
                      </a:cubicBezTo>
                      <a:cubicBezTo>
                        <a:pt x="30" y="119"/>
                        <a:pt x="30" y="119"/>
                        <a:pt x="30" y="119"/>
                      </a:cubicBezTo>
                      <a:cubicBezTo>
                        <a:pt x="30" y="119"/>
                        <a:pt x="30" y="119"/>
                        <a:pt x="30" y="119"/>
                      </a:cubicBezTo>
                      <a:cubicBezTo>
                        <a:pt x="30" y="119"/>
                        <a:pt x="30" y="119"/>
                        <a:pt x="30" y="119"/>
                      </a:cubicBezTo>
                      <a:cubicBezTo>
                        <a:pt x="30" y="120"/>
                        <a:pt x="30" y="120"/>
                        <a:pt x="30" y="120"/>
                      </a:cubicBezTo>
                      <a:cubicBezTo>
                        <a:pt x="30" y="120"/>
                        <a:pt x="30" y="120"/>
                        <a:pt x="30" y="120"/>
                      </a:cubicBezTo>
                      <a:cubicBezTo>
                        <a:pt x="31" y="121"/>
                        <a:pt x="31" y="121"/>
                        <a:pt x="31" y="121"/>
                      </a:cubicBezTo>
                      <a:cubicBezTo>
                        <a:pt x="31" y="121"/>
                        <a:pt x="31" y="121"/>
                        <a:pt x="31" y="121"/>
                      </a:cubicBezTo>
                      <a:cubicBezTo>
                        <a:pt x="31" y="121"/>
                        <a:pt x="31" y="121"/>
                        <a:pt x="31" y="121"/>
                      </a:cubicBezTo>
                      <a:cubicBezTo>
                        <a:pt x="31" y="121"/>
                        <a:pt x="31" y="121"/>
                        <a:pt x="31" y="121"/>
                      </a:cubicBezTo>
                      <a:cubicBezTo>
                        <a:pt x="32" y="122"/>
                        <a:pt x="32" y="122"/>
                        <a:pt x="32" y="122"/>
                      </a:cubicBezTo>
                      <a:cubicBezTo>
                        <a:pt x="32" y="122"/>
                        <a:pt x="32" y="122"/>
                        <a:pt x="32" y="122"/>
                      </a:cubicBezTo>
                      <a:cubicBezTo>
                        <a:pt x="32" y="123"/>
                        <a:pt x="32" y="123"/>
                        <a:pt x="32" y="123"/>
                      </a:cubicBezTo>
                      <a:cubicBezTo>
                        <a:pt x="32" y="123"/>
                        <a:pt x="32" y="123"/>
                        <a:pt x="32" y="123"/>
                      </a:cubicBezTo>
                      <a:cubicBezTo>
                        <a:pt x="32" y="124"/>
                        <a:pt x="32" y="124"/>
                        <a:pt x="32" y="124"/>
                      </a:cubicBezTo>
                      <a:cubicBezTo>
                        <a:pt x="31" y="124"/>
                        <a:pt x="31" y="124"/>
                        <a:pt x="31" y="124"/>
                      </a:cubicBezTo>
                      <a:cubicBezTo>
                        <a:pt x="31" y="125"/>
                        <a:pt x="31" y="125"/>
                        <a:pt x="31" y="125"/>
                      </a:cubicBezTo>
                      <a:cubicBezTo>
                        <a:pt x="31" y="125"/>
                        <a:pt x="31" y="125"/>
                        <a:pt x="31" y="125"/>
                      </a:cubicBezTo>
                      <a:cubicBezTo>
                        <a:pt x="32" y="126"/>
                        <a:pt x="32" y="126"/>
                        <a:pt x="32" y="126"/>
                      </a:cubicBezTo>
                      <a:cubicBezTo>
                        <a:pt x="32" y="127"/>
                        <a:pt x="32" y="127"/>
                        <a:pt x="32" y="127"/>
                      </a:cubicBezTo>
                      <a:cubicBezTo>
                        <a:pt x="32" y="127"/>
                        <a:pt x="32" y="127"/>
                        <a:pt x="32" y="127"/>
                      </a:cubicBezTo>
                      <a:cubicBezTo>
                        <a:pt x="32" y="127"/>
                        <a:pt x="32" y="127"/>
                        <a:pt x="32" y="127"/>
                      </a:cubicBezTo>
                      <a:cubicBezTo>
                        <a:pt x="32" y="127"/>
                        <a:pt x="32" y="127"/>
                        <a:pt x="32" y="127"/>
                      </a:cubicBezTo>
                      <a:cubicBezTo>
                        <a:pt x="32" y="127"/>
                        <a:pt x="32" y="127"/>
                        <a:pt x="32" y="127"/>
                      </a:cubicBezTo>
                      <a:cubicBezTo>
                        <a:pt x="32" y="128"/>
                        <a:pt x="32" y="128"/>
                        <a:pt x="32" y="128"/>
                      </a:cubicBezTo>
                      <a:cubicBezTo>
                        <a:pt x="32" y="128"/>
                        <a:pt x="32" y="128"/>
                        <a:pt x="32" y="128"/>
                      </a:cubicBezTo>
                      <a:cubicBezTo>
                        <a:pt x="32" y="128"/>
                        <a:pt x="32" y="128"/>
                        <a:pt x="32" y="128"/>
                      </a:cubicBezTo>
                      <a:cubicBezTo>
                        <a:pt x="32" y="129"/>
                        <a:pt x="32" y="129"/>
                        <a:pt x="32" y="129"/>
                      </a:cubicBezTo>
                      <a:cubicBezTo>
                        <a:pt x="32" y="129"/>
                        <a:pt x="32" y="129"/>
                        <a:pt x="32" y="129"/>
                      </a:cubicBezTo>
                      <a:cubicBezTo>
                        <a:pt x="33" y="130"/>
                        <a:pt x="33" y="130"/>
                        <a:pt x="33" y="130"/>
                      </a:cubicBezTo>
                      <a:cubicBezTo>
                        <a:pt x="33" y="130"/>
                        <a:pt x="33" y="130"/>
                        <a:pt x="33" y="130"/>
                      </a:cubicBezTo>
                      <a:cubicBezTo>
                        <a:pt x="33" y="130"/>
                        <a:pt x="33" y="130"/>
                        <a:pt x="33" y="130"/>
                      </a:cubicBezTo>
                      <a:cubicBezTo>
                        <a:pt x="33" y="131"/>
                        <a:pt x="33" y="131"/>
                        <a:pt x="33" y="131"/>
                      </a:cubicBezTo>
                      <a:cubicBezTo>
                        <a:pt x="34" y="132"/>
                        <a:pt x="34" y="132"/>
                        <a:pt x="34" y="132"/>
                      </a:cubicBezTo>
                      <a:cubicBezTo>
                        <a:pt x="34" y="132"/>
                        <a:pt x="34" y="132"/>
                        <a:pt x="34" y="132"/>
                      </a:cubicBezTo>
                      <a:cubicBezTo>
                        <a:pt x="34" y="132"/>
                        <a:pt x="34" y="132"/>
                        <a:pt x="34" y="132"/>
                      </a:cubicBezTo>
                      <a:cubicBezTo>
                        <a:pt x="34" y="132"/>
                        <a:pt x="34" y="132"/>
                        <a:pt x="34" y="132"/>
                      </a:cubicBezTo>
                      <a:cubicBezTo>
                        <a:pt x="34" y="132"/>
                        <a:pt x="34" y="132"/>
                        <a:pt x="34" y="132"/>
                      </a:cubicBezTo>
                      <a:cubicBezTo>
                        <a:pt x="34" y="133"/>
                        <a:pt x="34" y="133"/>
                        <a:pt x="34" y="133"/>
                      </a:cubicBezTo>
                      <a:cubicBezTo>
                        <a:pt x="35" y="133"/>
                        <a:pt x="35" y="133"/>
                        <a:pt x="35" y="133"/>
                      </a:cubicBezTo>
                      <a:cubicBezTo>
                        <a:pt x="35" y="134"/>
                        <a:pt x="35" y="134"/>
                        <a:pt x="35" y="134"/>
                      </a:cubicBezTo>
                      <a:cubicBezTo>
                        <a:pt x="35" y="134"/>
                        <a:pt x="35" y="134"/>
                        <a:pt x="35" y="134"/>
                      </a:cubicBezTo>
                      <a:cubicBezTo>
                        <a:pt x="35" y="134"/>
                        <a:pt x="35" y="134"/>
                        <a:pt x="35" y="134"/>
                      </a:cubicBezTo>
                      <a:cubicBezTo>
                        <a:pt x="35" y="134"/>
                        <a:pt x="35" y="134"/>
                        <a:pt x="35" y="134"/>
                      </a:cubicBezTo>
                      <a:cubicBezTo>
                        <a:pt x="35" y="134"/>
                        <a:pt x="35" y="134"/>
                        <a:pt x="35" y="134"/>
                      </a:cubicBezTo>
                      <a:cubicBezTo>
                        <a:pt x="36" y="134"/>
                        <a:pt x="36" y="134"/>
                        <a:pt x="36" y="134"/>
                      </a:cubicBezTo>
                      <a:cubicBezTo>
                        <a:pt x="37" y="135"/>
                        <a:pt x="37" y="135"/>
                        <a:pt x="37" y="135"/>
                      </a:cubicBezTo>
                      <a:cubicBezTo>
                        <a:pt x="37" y="135"/>
                        <a:pt x="37" y="135"/>
                        <a:pt x="37" y="135"/>
                      </a:cubicBezTo>
                      <a:cubicBezTo>
                        <a:pt x="37" y="135"/>
                        <a:pt x="37" y="135"/>
                        <a:pt x="37" y="135"/>
                      </a:cubicBezTo>
                      <a:cubicBezTo>
                        <a:pt x="38" y="135"/>
                        <a:pt x="38" y="135"/>
                        <a:pt x="38" y="135"/>
                      </a:cubicBezTo>
                      <a:cubicBezTo>
                        <a:pt x="38" y="135"/>
                        <a:pt x="38" y="135"/>
                        <a:pt x="38" y="135"/>
                      </a:cubicBezTo>
                      <a:cubicBezTo>
                        <a:pt x="38" y="136"/>
                        <a:pt x="38" y="136"/>
                        <a:pt x="38" y="136"/>
                      </a:cubicBezTo>
                      <a:cubicBezTo>
                        <a:pt x="39" y="136"/>
                        <a:pt x="39" y="136"/>
                        <a:pt x="39" y="136"/>
                      </a:cubicBezTo>
                      <a:cubicBezTo>
                        <a:pt x="39" y="136"/>
                        <a:pt x="39" y="136"/>
                        <a:pt x="39" y="136"/>
                      </a:cubicBezTo>
                      <a:cubicBezTo>
                        <a:pt x="39" y="136"/>
                        <a:pt x="39" y="136"/>
                        <a:pt x="39" y="136"/>
                      </a:cubicBezTo>
                      <a:cubicBezTo>
                        <a:pt x="39" y="137"/>
                        <a:pt x="39" y="137"/>
                        <a:pt x="39" y="137"/>
                      </a:cubicBezTo>
                      <a:cubicBezTo>
                        <a:pt x="40" y="138"/>
                        <a:pt x="40" y="138"/>
                        <a:pt x="40" y="138"/>
                      </a:cubicBezTo>
                      <a:cubicBezTo>
                        <a:pt x="40" y="138"/>
                        <a:pt x="40" y="138"/>
                        <a:pt x="40" y="138"/>
                      </a:cubicBezTo>
                      <a:cubicBezTo>
                        <a:pt x="41" y="138"/>
                        <a:pt x="41" y="138"/>
                        <a:pt x="41" y="138"/>
                      </a:cubicBezTo>
                      <a:cubicBezTo>
                        <a:pt x="42" y="139"/>
                        <a:pt x="42" y="139"/>
                        <a:pt x="42" y="139"/>
                      </a:cubicBezTo>
                      <a:cubicBezTo>
                        <a:pt x="42" y="140"/>
                        <a:pt x="42" y="140"/>
                        <a:pt x="42" y="140"/>
                      </a:cubicBezTo>
                      <a:cubicBezTo>
                        <a:pt x="44" y="140"/>
                        <a:pt x="44" y="140"/>
                        <a:pt x="44" y="140"/>
                      </a:cubicBezTo>
                      <a:cubicBezTo>
                        <a:pt x="45" y="140"/>
                        <a:pt x="45" y="140"/>
                        <a:pt x="45" y="140"/>
                      </a:cubicBezTo>
                      <a:cubicBezTo>
                        <a:pt x="46" y="141"/>
                        <a:pt x="46" y="141"/>
                        <a:pt x="46" y="141"/>
                      </a:cubicBezTo>
                      <a:cubicBezTo>
                        <a:pt x="46" y="141"/>
                        <a:pt x="46" y="141"/>
                        <a:pt x="46" y="141"/>
                      </a:cubicBezTo>
                      <a:cubicBezTo>
                        <a:pt x="46" y="141"/>
                        <a:pt x="46" y="141"/>
                        <a:pt x="46" y="141"/>
                      </a:cubicBezTo>
                      <a:cubicBezTo>
                        <a:pt x="47" y="141"/>
                        <a:pt x="47" y="141"/>
                        <a:pt x="47" y="141"/>
                      </a:cubicBezTo>
                      <a:cubicBezTo>
                        <a:pt x="46" y="141"/>
                        <a:pt x="46" y="141"/>
                        <a:pt x="46" y="141"/>
                      </a:cubicBezTo>
                      <a:cubicBezTo>
                        <a:pt x="46" y="141"/>
                        <a:pt x="46" y="141"/>
                        <a:pt x="46" y="141"/>
                      </a:cubicBezTo>
                      <a:cubicBezTo>
                        <a:pt x="47" y="142"/>
                        <a:pt x="47" y="142"/>
                        <a:pt x="47" y="142"/>
                      </a:cubicBezTo>
                      <a:cubicBezTo>
                        <a:pt x="47" y="142"/>
                        <a:pt x="47" y="142"/>
                        <a:pt x="47" y="142"/>
                      </a:cubicBezTo>
                      <a:cubicBezTo>
                        <a:pt x="48" y="142"/>
                        <a:pt x="48" y="142"/>
                        <a:pt x="48" y="142"/>
                      </a:cubicBezTo>
                      <a:cubicBezTo>
                        <a:pt x="48" y="143"/>
                        <a:pt x="48" y="143"/>
                        <a:pt x="48"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1" y="144"/>
                        <a:pt x="51" y="144"/>
                        <a:pt x="51" y="144"/>
                      </a:cubicBezTo>
                      <a:cubicBezTo>
                        <a:pt x="51" y="144"/>
                        <a:pt x="51" y="144"/>
                        <a:pt x="51" y="144"/>
                      </a:cubicBezTo>
                      <a:cubicBezTo>
                        <a:pt x="52" y="145"/>
                        <a:pt x="52" y="145"/>
                        <a:pt x="52" y="145"/>
                      </a:cubicBezTo>
                      <a:cubicBezTo>
                        <a:pt x="52" y="145"/>
                        <a:pt x="52" y="145"/>
                        <a:pt x="52" y="145"/>
                      </a:cubicBezTo>
                      <a:cubicBezTo>
                        <a:pt x="52" y="145"/>
                        <a:pt x="52" y="145"/>
                        <a:pt x="52" y="145"/>
                      </a:cubicBezTo>
                      <a:cubicBezTo>
                        <a:pt x="53" y="146"/>
                        <a:pt x="53" y="146"/>
                        <a:pt x="53" y="146"/>
                      </a:cubicBezTo>
                      <a:cubicBezTo>
                        <a:pt x="53" y="146"/>
                        <a:pt x="53" y="146"/>
                        <a:pt x="53" y="146"/>
                      </a:cubicBezTo>
                      <a:cubicBezTo>
                        <a:pt x="53" y="146"/>
                        <a:pt x="53" y="146"/>
                        <a:pt x="53" y="146"/>
                      </a:cubicBezTo>
                      <a:cubicBezTo>
                        <a:pt x="53" y="145"/>
                        <a:pt x="53" y="145"/>
                        <a:pt x="53" y="145"/>
                      </a:cubicBezTo>
                      <a:cubicBezTo>
                        <a:pt x="54" y="145"/>
                        <a:pt x="54" y="145"/>
                        <a:pt x="54" y="145"/>
                      </a:cubicBezTo>
                      <a:cubicBezTo>
                        <a:pt x="54" y="146"/>
                        <a:pt x="54" y="146"/>
                        <a:pt x="54" y="146"/>
                      </a:cubicBezTo>
                      <a:cubicBezTo>
                        <a:pt x="54" y="146"/>
                        <a:pt x="54" y="146"/>
                        <a:pt x="54" y="146"/>
                      </a:cubicBezTo>
                      <a:cubicBezTo>
                        <a:pt x="54" y="146"/>
                        <a:pt x="54" y="146"/>
                        <a:pt x="54" y="146"/>
                      </a:cubicBezTo>
                      <a:cubicBezTo>
                        <a:pt x="54" y="146"/>
                        <a:pt x="54" y="146"/>
                        <a:pt x="54" y="146"/>
                      </a:cubicBezTo>
                      <a:cubicBezTo>
                        <a:pt x="54" y="146"/>
                        <a:pt x="54" y="146"/>
                        <a:pt x="54" y="146"/>
                      </a:cubicBezTo>
                      <a:cubicBezTo>
                        <a:pt x="55" y="146"/>
                        <a:pt x="55" y="146"/>
                        <a:pt x="55" y="146"/>
                      </a:cubicBezTo>
                      <a:cubicBezTo>
                        <a:pt x="56" y="146"/>
                        <a:pt x="56" y="146"/>
                        <a:pt x="56" y="146"/>
                      </a:cubicBezTo>
                      <a:cubicBezTo>
                        <a:pt x="57" y="147"/>
                        <a:pt x="57" y="147"/>
                        <a:pt x="57" y="147"/>
                      </a:cubicBezTo>
                      <a:cubicBezTo>
                        <a:pt x="57" y="146"/>
                        <a:pt x="57" y="146"/>
                        <a:pt x="57" y="146"/>
                      </a:cubicBezTo>
                      <a:cubicBezTo>
                        <a:pt x="58" y="146"/>
                        <a:pt x="58" y="146"/>
                        <a:pt x="58" y="146"/>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9" y="144"/>
                        <a:pt x="59" y="144"/>
                        <a:pt x="59" y="144"/>
                      </a:cubicBezTo>
                      <a:cubicBezTo>
                        <a:pt x="59" y="144"/>
                        <a:pt x="59" y="144"/>
                        <a:pt x="59" y="144"/>
                      </a:cubicBezTo>
                      <a:cubicBezTo>
                        <a:pt x="59" y="144"/>
                        <a:pt x="59" y="144"/>
                        <a:pt x="59" y="144"/>
                      </a:cubicBezTo>
                      <a:cubicBezTo>
                        <a:pt x="60" y="143"/>
                        <a:pt x="60" y="143"/>
                        <a:pt x="60" y="143"/>
                      </a:cubicBezTo>
                      <a:cubicBezTo>
                        <a:pt x="60" y="143"/>
                        <a:pt x="60" y="143"/>
                        <a:pt x="60" y="143"/>
                      </a:cubicBezTo>
                      <a:cubicBezTo>
                        <a:pt x="60" y="143"/>
                        <a:pt x="60" y="143"/>
                        <a:pt x="60" y="143"/>
                      </a:cubicBezTo>
                      <a:cubicBezTo>
                        <a:pt x="61" y="143"/>
                        <a:pt x="61" y="143"/>
                        <a:pt x="61" y="143"/>
                      </a:cubicBezTo>
                      <a:cubicBezTo>
                        <a:pt x="61" y="142"/>
                        <a:pt x="61" y="142"/>
                        <a:pt x="61" y="142"/>
                      </a:cubicBezTo>
                      <a:cubicBezTo>
                        <a:pt x="62" y="142"/>
                        <a:pt x="62" y="142"/>
                        <a:pt x="62" y="142"/>
                      </a:cubicBezTo>
                      <a:cubicBezTo>
                        <a:pt x="62" y="142"/>
                        <a:pt x="62" y="142"/>
                        <a:pt x="62" y="142"/>
                      </a:cubicBezTo>
                      <a:cubicBezTo>
                        <a:pt x="62" y="142"/>
                        <a:pt x="62" y="142"/>
                        <a:pt x="62" y="142"/>
                      </a:cubicBezTo>
                      <a:cubicBezTo>
                        <a:pt x="61" y="141"/>
                        <a:pt x="61" y="141"/>
                        <a:pt x="61" y="141"/>
                      </a:cubicBezTo>
                      <a:cubicBezTo>
                        <a:pt x="61" y="141"/>
                        <a:pt x="61" y="141"/>
                        <a:pt x="61" y="141"/>
                      </a:cubicBezTo>
                      <a:cubicBezTo>
                        <a:pt x="61" y="141"/>
                        <a:pt x="61" y="141"/>
                        <a:pt x="61" y="141"/>
                      </a:cubicBezTo>
                      <a:cubicBezTo>
                        <a:pt x="62" y="140"/>
                        <a:pt x="62" y="140"/>
                        <a:pt x="62" y="140"/>
                      </a:cubicBezTo>
                      <a:cubicBezTo>
                        <a:pt x="62" y="140"/>
                        <a:pt x="62" y="140"/>
                        <a:pt x="62" y="140"/>
                      </a:cubicBezTo>
                      <a:cubicBezTo>
                        <a:pt x="62" y="140"/>
                        <a:pt x="62" y="140"/>
                        <a:pt x="62" y="140"/>
                      </a:cubicBezTo>
                      <a:cubicBezTo>
                        <a:pt x="62" y="140"/>
                        <a:pt x="62" y="140"/>
                        <a:pt x="62" y="140"/>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3" y="139"/>
                        <a:pt x="63" y="139"/>
                        <a:pt x="63" y="139"/>
                      </a:cubicBezTo>
                      <a:cubicBezTo>
                        <a:pt x="63" y="138"/>
                        <a:pt x="63" y="138"/>
                        <a:pt x="63" y="138"/>
                      </a:cubicBezTo>
                      <a:cubicBezTo>
                        <a:pt x="62" y="138"/>
                        <a:pt x="62" y="138"/>
                        <a:pt x="62" y="138"/>
                      </a:cubicBezTo>
                      <a:cubicBezTo>
                        <a:pt x="62" y="138"/>
                        <a:pt x="62" y="138"/>
                        <a:pt x="62" y="138"/>
                      </a:cubicBezTo>
                      <a:cubicBezTo>
                        <a:pt x="62" y="138"/>
                        <a:pt x="62" y="138"/>
                        <a:pt x="62" y="138"/>
                      </a:cubicBezTo>
                      <a:cubicBezTo>
                        <a:pt x="63" y="137"/>
                        <a:pt x="63" y="137"/>
                        <a:pt x="63" y="137"/>
                      </a:cubicBezTo>
                      <a:cubicBezTo>
                        <a:pt x="63" y="137"/>
                        <a:pt x="63" y="137"/>
                        <a:pt x="63" y="137"/>
                      </a:cubicBezTo>
                      <a:cubicBezTo>
                        <a:pt x="63" y="136"/>
                        <a:pt x="63" y="136"/>
                        <a:pt x="63" y="136"/>
                      </a:cubicBezTo>
                      <a:cubicBezTo>
                        <a:pt x="63" y="136"/>
                        <a:pt x="63" y="136"/>
                        <a:pt x="63" y="136"/>
                      </a:cubicBezTo>
                      <a:cubicBezTo>
                        <a:pt x="64" y="136"/>
                        <a:pt x="64" y="136"/>
                        <a:pt x="64" y="136"/>
                      </a:cubicBezTo>
                      <a:cubicBezTo>
                        <a:pt x="63" y="135"/>
                        <a:pt x="63" y="135"/>
                        <a:pt x="63" y="135"/>
                      </a:cubicBezTo>
                      <a:cubicBezTo>
                        <a:pt x="64" y="135"/>
                        <a:pt x="64" y="135"/>
                        <a:pt x="64" y="135"/>
                      </a:cubicBezTo>
                      <a:cubicBezTo>
                        <a:pt x="64" y="135"/>
                        <a:pt x="64" y="135"/>
                        <a:pt x="64" y="135"/>
                      </a:cubicBezTo>
                      <a:cubicBezTo>
                        <a:pt x="64" y="135"/>
                        <a:pt x="64" y="135"/>
                        <a:pt x="64" y="135"/>
                      </a:cubicBezTo>
                      <a:cubicBezTo>
                        <a:pt x="64" y="135"/>
                        <a:pt x="64" y="135"/>
                        <a:pt x="64" y="135"/>
                      </a:cubicBezTo>
                      <a:cubicBezTo>
                        <a:pt x="64" y="135"/>
                        <a:pt x="64" y="135"/>
                        <a:pt x="64" y="135"/>
                      </a:cubicBezTo>
                      <a:cubicBezTo>
                        <a:pt x="64" y="134"/>
                        <a:pt x="64" y="134"/>
                        <a:pt x="64" y="134"/>
                      </a:cubicBezTo>
                      <a:cubicBezTo>
                        <a:pt x="64" y="134"/>
                        <a:pt x="64" y="134"/>
                        <a:pt x="64" y="134"/>
                      </a:cubicBezTo>
                      <a:cubicBezTo>
                        <a:pt x="64" y="134"/>
                        <a:pt x="64" y="134"/>
                        <a:pt x="64" y="134"/>
                      </a:cubicBezTo>
                      <a:cubicBezTo>
                        <a:pt x="64" y="134"/>
                        <a:pt x="64" y="134"/>
                        <a:pt x="64" y="134"/>
                      </a:cubicBezTo>
                      <a:cubicBezTo>
                        <a:pt x="64" y="134"/>
                        <a:pt x="64" y="134"/>
                        <a:pt x="64" y="134"/>
                      </a:cubicBezTo>
                      <a:cubicBezTo>
                        <a:pt x="65" y="133"/>
                        <a:pt x="65" y="133"/>
                        <a:pt x="65" y="133"/>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6" y="132"/>
                        <a:pt x="66" y="132"/>
                        <a:pt x="66" y="132"/>
                      </a:cubicBezTo>
                      <a:cubicBezTo>
                        <a:pt x="66" y="132"/>
                        <a:pt x="66" y="132"/>
                        <a:pt x="66" y="132"/>
                      </a:cubicBezTo>
                      <a:cubicBezTo>
                        <a:pt x="67" y="132"/>
                        <a:pt x="67" y="132"/>
                        <a:pt x="67" y="132"/>
                      </a:cubicBezTo>
                      <a:cubicBezTo>
                        <a:pt x="67" y="132"/>
                        <a:pt x="67" y="132"/>
                        <a:pt x="67" y="132"/>
                      </a:cubicBezTo>
                      <a:cubicBezTo>
                        <a:pt x="67" y="132"/>
                        <a:pt x="67" y="132"/>
                        <a:pt x="67" y="132"/>
                      </a:cubicBezTo>
                      <a:cubicBezTo>
                        <a:pt x="67" y="132"/>
                        <a:pt x="67" y="132"/>
                        <a:pt x="67" y="132"/>
                      </a:cubicBezTo>
                      <a:cubicBezTo>
                        <a:pt x="67" y="132"/>
                        <a:pt x="67" y="132"/>
                        <a:pt x="67" y="132"/>
                      </a:cubicBezTo>
                      <a:cubicBezTo>
                        <a:pt x="68" y="132"/>
                        <a:pt x="68" y="132"/>
                        <a:pt x="68" y="132"/>
                      </a:cubicBezTo>
                      <a:cubicBezTo>
                        <a:pt x="68" y="132"/>
                        <a:pt x="68" y="132"/>
                        <a:pt x="68" y="132"/>
                      </a:cubicBezTo>
                      <a:cubicBezTo>
                        <a:pt x="68" y="132"/>
                        <a:pt x="68" y="132"/>
                        <a:pt x="68" y="132"/>
                      </a:cubicBezTo>
                      <a:cubicBezTo>
                        <a:pt x="68" y="132"/>
                        <a:pt x="68" y="132"/>
                        <a:pt x="68" y="132"/>
                      </a:cubicBezTo>
                      <a:cubicBezTo>
                        <a:pt x="68" y="131"/>
                        <a:pt x="68" y="131"/>
                        <a:pt x="68" y="131"/>
                      </a:cubicBezTo>
                      <a:cubicBezTo>
                        <a:pt x="68" y="131"/>
                        <a:pt x="68" y="131"/>
                        <a:pt x="68" y="131"/>
                      </a:cubicBezTo>
                      <a:cubicBezTo>
                        <a:pt x="70" y="131"/>
                        <a:pt x="70" y="131"/>
                        <a:pt x="70" y="131"/>
                      </a:cubicBezTo>
                      <a:cubicBezTo>
                        <a:pt x="70" y="131"/>
                        <a:pt x="70" y="131"/>
                        <a:pt x="70" y="131"/>
                      </a:cubicBezTo>
                      <a:cubicBezTo>
                        <a:pt x="70" y="131"/>
                        <a:pt x="70" y="131"/>
                        <a:pt x="70" y="131"/>
                      </a:cubicBezTo>
                      <a:cubicBezTo>
                        <a:pt x="70" y="131"/>
                        <a:pt x="70" y="131"/>
                        <a:pt x="70" y="131"/>
                      </a:cubicBezTo>
                      <a:cubicBezTo>
                        <a:pt x="71" y="130"/>
                        <a:pt x="71" y="130"/>
                        <a:pt x="71" y="130"/>
                      </a:cubicBezTo>
                      <a:cubicBezTo>
                        <a:pt x="71" y="130"/>
                        <a:pt x="71" y="130"/>
                        <a:pt x="71" y="130"/>
                      </a:cubicBezTo>
                      <a:cubicBezTo>
                        <a:pt x="71" y="130"/>
                        <a:pt x="71" y="130"/>
                        <a:pt x="71" y="130"/>
                      </a:cubicBezTo>
                      <a:cubicBezTo>
                        <a:pt x="71" y="130"/>
                        <a:pt x="71" y="130"/>
                        <a:pt x="71" y="130"/>
                      </a:cubicBezTo>
                      <a:cubicBezTo>
                        <a:pt x="71" y="130"/>
                        <a:pt x="71" y="130"/>
                        <a:pt x="71" y="130"/>
                      </a:cubicBezTo>
                      <a:cubicBezTo>
                        <a:pt x="71" y="129"/>
                        <a:pt x="71" y="129"/>
                        <a:pt x="71" y="129"/>
                      </a:cubicBezTo>
                      <a:cubicBezTo>
                        <a:pt x="71" y="129"/>
                        <a:pt x="71" y="129"/>
                        <a:pt x="71" y="129"/>
                      </a:cubicBezTo>
                      <a:cubicBezTo>
                        <a:pt x="72" y="129"/>
                        <a:pt x="72" y="129"/>
                        <a:pt x="72" y="129"/>
                      </a:cubicBezTo>
                      <a:cubicBezTo>
                        <a:pt x="72" y="130"/>
                        <a:pt x="72" y="130"/>
                        <a:pt x="72" y="130"/>
                      </a:cubicBezTo>
                      <a:cubicBezTo>
                        <a:pt x="72" y="130"/>
                        <a:pt x="72" y="130"/>
                        <a:pt x="72" y="130"/>
                      </a:cubicBezTo>
                      <a:cubicBezTo>
                        <a:pt x="73" y="130"/>
                        <a:pt x="73" y="130"/>
                        <a:pt x="73" y="130"/>
                      </a:cubicBezTo>
                      <a:cubicBezTo>
                        <a:pt x="73" y="130"/>
                        <a:pt x="73" y="130"/>
                        <a:pt x="73" y="130"/>
                      </a:cubicBezTo>
                      <a:cubicBezTo>
                        <a:pt x="73" y="130"/>
                        <a:pt x="73" y="130"/>
                        <a:pt x="73" y="130"/>
                      </a:cubicBezTo>
                      <a:cubicBezTo>
                        <a:pt x="73" y="130"/>
                        <a:pt x="73" y="130"/>
                        <a:pt x="73" y="130"/>
                      </a:cubicBezTo>
                      <a:cubicBezTo>
                        <a:pt x="74" y="131"/>
                        <a:pt x="74" y="131"/>
                        <a:pt x="74" y="131"/>
                      </a:cubicBezTo>
                      <a:cubicBezTo>
                        <a:pt x="74" y="131"/>
                        <a:pt x="74" y="131"/>
                        <a:pt x="74" y="131"/>
                      </a:cubicBezTo>
                      <a:cubicBezTo>
                        <a:pt x="75" y="131"/>
                        <a:pt x="75" y="131"/>
                        <a:pt x="75" y="131"/>
                      </a:cubicBezTo>
                      <a:cubicBezTo>
                        <a:pt x="77" y="131"/>
                        <a:pt x="77" y="131"/>
                        <a:pt x="77" y="131"/>
                      </a:cubicBezTo>
                      <a:cubicBezTo>
                        <a:pt x="77" y="131"/>
                        <a:pt x="77" y="131"/>
                        <a:pt x="77" y="131"/>
                      </a:cubicBezTo>
                      <a:cubicBezTo>
                        <a:pt x="77" y="131"/>
                        <a:pt x="77" y="131"/>
                        <a:pt x="77" y="131"/>
                      </a:cubicBezTo>
                      <a:cubicBezTo>
                        <a:pt x="78" y="131"/>
                        <a:pt x="78" y="131"/>
                        <a:pt x="78" y="131"/>
                      </a:cubicBezTo>
                      <a:cubicBezTo>
                        <a:pt x="78" y="131"/>
                        <a:pt x="78" y="131"/>
                        <a:pt x="78" y="131"/>
                      </a:cubicBezTo>
                      <a:cubicBezTo>
                        <a:pt x="78" y="131"/>
                        <a:pt x="78" y="131"/>
                        <a:pt x="78" y="131"/>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79" y="131"/>
                        <a:pt x="79" y="131"/>
                        <a:pt x="79" y="131"/>
                      </a:cubicBezTo>
                      <a:cubicBezTo>
                        <a:pt x="79" y="131"/>
                        <a:pt x="79" y="131"/>
                        <a:pt x="79" y="131"/>
                      </a:cubicBezTo>
                      <a:cubicBezTo>
                        <a:pt x="79" y="131"/>
                        <a:pt x="79" y="131"/>
                        <a:pt x="79" y="131"/>
                      </a:cubicBezTo>
                      <a:cubicBezTo>
                        <a:pt x="80" y="131"/>
                        <a:pt x="80" y="131"/>
                        <a:pt x="80" y="131"/>
                      </a:cubicBezTo>
                      <a:cubicBezTo>
                        <a:pt x="80" y="131"/>
                        <a:pt x="80" y="131"/>
                        <a:pt x="80" y="131"/>
                      </a:cubicBezTo>
                      <a:cubicBezTo>
                        <a:pt x="80" y="131"/>
                        <a:pt x="80" y="131"/>
                        <a:pt x="80" y="131"/>
                      </a:cubicBezTo>
                      <a:cubicBezTo>
                        <a:pt x="80" y="131"/>
                        <a:pt x="80" y="131"/>
                        <a:pt x="80" y="131"/>
                      </a:cubicBezTo>
                      <a:cubicBezTo>
                        <a:pt x="80" y="131"/>
                        <a:pt x="80" y="131"/>
                        <a:pt x="80" y="131"/>
                      </a:cubicBezTo>
                      <a:cubicBezTo>
                        <a:pt x="83" y="132"/>
                        <a:pt x="83" y="132"/>
                        <a:pt x="83" y="132"/>
                      </a:cubicBezTo>
                      <a:cubicBezTo>
                        <a:pt x="84" y="132"/>
                        <a:pt x="84" y="132"/>
                        <a:pt x="84" y="132"/>
                      </a:cubicBezTo>
                      <a:cubicBezTo>
                        <a:pt x="84" y="132"/>
                        <a:pt x="84" y="132"/>
                        <a:pt x="84" y="132"/>
                      </a:cubicBezTo>
                      <a:cubicBezTo>
                        <a:pt x="84" y="131"/>
                        <a:pt x="84" y="131"/>
                        <a:pt x="84" y="131"/>
                      </a:cubicBezTo>
                      <a:cubicBezTo>
                        <a:pt x="84" y="131"/>
                        <a:pt x="84" y="131"/>
                        <a:pt x="84" y="131"/>
                      </a:cubicBezTo>
                      <a:cubicBezTo>
                        <a:pt x="85" y="131"/>
                        <a:pt x="85" y="131"/>
                        <a:pt x="85" y="131"/>
                      </a:cubicBezTo>
                      <a:cubicBezTo>
                        <a:pt x="85" y="131"/>
                        <a:pt x="85" y="131"/>
                        <a:pt x="85" y="131"/>
                      </a:cubicBezTo>
                      <a:cubicBezTo>
                        <a:pt x="85" y="131"/>
                        <a:pt x="85" y="131"/>
                        <a:pt x="85" y="131"/>
                      </a:cubicBezTo>
                      <a:cubicBezTo>
                        <a:pt x="85" y="131"/>
                        <a:pt x="85" y="131"/>
                        <a:pt x="85" y="131"/>
                      </a:cubicBezTo>
                      <a:cubicBezTo>
                        <a:pt x="85" y="131"/>
                        <a:pt x="85" y="131"/>
                        <a:pt x="85" y="131"/>
                      </a:cubicBezTo>
                      <a:cubicBezTo>
                        <a:pt x="85" y="132"/>
                        <a:pt x="85" y="132"/>
                        <a:pt x="85" y="132"/>
                      </a:cubicBezTo>
                      <a:cubicBezTo>
                        <a:pt x="85" y="132"/>
                        <a:pt x="85" y="132"/>
                        <a:pt x="85" y="132"/>
                      </a:cubicBezTo>
                      <a:cubicBezTo>
                        <a:pt x="85" y="132"/>
                        <a:pt x="85" y="132"/>
                        <a:pt x="85" y="132"/>
                      </a:cubicBezTo>
                      <a:cubicBezTo>
                        <a:pt x="85" y="132"/>
                        <a:pt x="85" y="132"/>
                        <a:pt x="85" y="132"/>
                      </a:cubicBezTo>
                      <a:cubicBezTo>
                        <a:pt x="85" y="132"/>
                        <a:pt x="85" y="132"/>
                        <a:pt x="85" y="132"/>
                      </a:cubicBezTo>
                      <a:cubicBezTo>
                        <a:pt x="86" y="131"/>
                        <a:pt x="86" y="131"/>
                        <a:pt x="86" y="131"/>
                      </a:cubicBezTo>
                      <a:cubicBezTo>
                        <a:pt x="86" y="132"/>
                        <a:pt x="86" y="132"/>
                        <a:pt x="86" y="132"/>
                      </a:cubicBezTo>
                      <a:cubicBezTo>
                        <a:pt x="86" y="132"/>
                        <a:pt x="86" y="132"/>
                        <a:pt x="86" y="132"/>
                      </a:cubicBezTo>
                      <a:cubicBezTo>
                        <a:pt x="86" y="132"/>
                        <a:pt x="86" y="132"/>
                        <a:pt x="86" y="132"/>
                      </a:cubicBezTo>
                      <a:cubicBezTo>
                        <a:pt x="86" y="132"/>
                        <a:pt x="86" y="132"/>
                        <a:pt x="86"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3"/>
                        <a:pt x="87" y="133"/>
                        <a:pt x="87" y="133"/>
                      </a:cubicBezTo>
                      <a:cubicBezTo>
                        <a:pt x="87" y="133"/>
                        <a:pt x="87" y="133"/>
                        <a:pt x="87" y="133"/>
                      </a:cubicBezTo>
                      <a:cubicBezTo>
                        <a:pt x="88" y="134"/>
                        <a:pt x="88" y="134"/>
                        <a:pt x="88" y="134"/>
                      </a:cubicBezTo>
                      <a:cubicBezTo>
                        <a:pt x="88" y="134"/>
                        <a:pt x="88" y="134"/>
                        <a:pt x="88" y="134"/>
                      </a:cubicBezTo>
                      <a:cubicBezTo>
                        <a:pt x="88" y="134"/>
                        <a:pt x="88" y="134"/>
                        <a:pt x="88" y="134"/>
                      </a:cubicBezTo>
                      <a:cubicBezTo>
                        <a:pt x="88" y="134"/>
                        <a:pt x="88" y="134"/>
                        <a:pt x="88" y="134"/>
                      </a:cubicBezTo>
                      <a:cubicBezTo>
                        <a:pt x="89" y="134"/>
                        <a:pt x="89" y="134"/>
                        <a:pt x="89" y="134"/>
                      </a:cubicBezTo>
                      <a:cubicBezTo>
                        <a:pt x="89" y="134"/>
                        <a:pt x="89" y="134"/>
                        <a:pt x="89" y="134"/>
                      </a:cubicBezTo>
                      <a:cubicBezTo>
                        <a:pt x="89" y="135"/>
                        <a:pt x="89" y="135"/>
                        <a:pt x="89" y="135"/>
                      </a:cubicBezTo>
                      <a:cubicBezTo>
                        <a:pt x="88" y="135"/>
                        <a:pt x="88" y="135"/>
                        <a:pt x="88" y="135"/>
                      </a:cubicBezTo>
                      <a:cubicBezTo>
                        <a:pt x="88" y="135"/>
                        <a:pt x="88" y="135"/>
                        <a:pt x="88" y="135"/>
                      </a:cubicBezTo>
                      <a:cubicBezTo>
                        <a:pt x="89" y="135"/>
                        <a:pt x="89" y="135"/>
                        <a:pt x="89" y="135"/>
                      </a:cubicBezTo>
                      <a:cubicBezTo>
                        <a:pt x="89" y="135"/>
                        <a:pt x="89" y="135"/>
                        <a:pt x="89" y="135"/>
                      </a:cubicBezTo>
                      <a:cubicBezTo>
                        <a:pt x="89" y="135"/>
                        <a:pt x="89" y="135"/>
                        <a:pt x="89" y="135"/>
                      </a:cubicBezTo>
                      <a:cubicBezTo>
                        <a:pt x="90" y="135"/>
                        <a:pt x="90" y="135"/>
                        <a:pt x="90" y="135"/>
                      </a:cubicBezTo>
                      <a:cubicBezTo>
                        <a:pt x="90" y="135"/>
                        <a:pt x="90" y="135"/>
                        <a:pt x="90" y="135"/>
                      </a:cubicBezTo>
                      <a:cubicBezTo>
                        <a:pt x="90" y="136"/>
                        <a:pt x="90" y="136"/>
                        <a:pt x="90" y="136"/>
                      </a:cubicBezTo>
                      <a:cubicBezTo>
                        <a:pt x="90" y="136"/>
                        <a:pt x="90" y="136"/>
                        <a:pt x="90" y="136"/>
                      </a:cubicBezTo>
                      <a:cubicBezTo>
                        <a:pt x="90" y="136"/>
                        <a:pt x="90" y="136"/>
                        <a:pt x="90" y="136"/>
                      </a:cubicBezTo>
                      <a:cubicBezTo>
                        <a:pt x="90" y="137"/>
                        <a:pt x="90" y="137"/>
                        <a:pt x="90" y="137"/>
                      </a:cubicBezTo>
                      <a:cubicBezTo>
                        <a:pt x="90" y="137"/>
                        <a:pt x="90" y="137"/>
                        <a:pt x="90" y="137"/>
                      </a:cubicBezTo>
                      <a:cubicBezTo>
                        <a:pt x="91" y="137"/>
                        <a:pt x="91" y="137"/>
                        <a:pt x="91" y="137"/>
                      </a:cubicBezTo>
                      <a:cubicBezTo>
                        <a:pt x="91" y="137"/>
                        <a:pt x="91" y="137"/>
                        <a:pt x="91" y="137"/>
                      </a:cubicBezTo>
                      <a:cubicBezTo>
                        <a:pt x="91" y="137"/>
                        <a:pt x="91" y="137"/>
                        <a:pt x="91" y="137"/>
                      </a:cubicBezTo>
                      <a:cubicBezTo>
                        <a:pt x="91" y="137"/>
                        <a:pt x="91" y="137"/>
                        <a:pt x="91" y="137"/>
                      </a:cubicBezTo>
                      <a:cubicBezTo>
                        <a:pt x="93" y="138"/>
                        <a:pt x="93" y="138"/>
                        <a:pt x="93" y="138"/>
                      </a:cubicBezTo>
                      <a:cubicBezTo>
                        <a:pt x="93" y="138"/>
                        <a:pt x="93" y="138"/>
                        <a:pt x="93" y="138"/>
                      </a:cubicBezTo>
                      <a:cubicBezTo>
                        <a:pt x="93" y="138"/>
                        <a:pt x="93" y="138"/>
                        <a:pt x="93" y="138"/>
                      </a:cubicBezTo>
                      <a:cubicBezTo>
                        <a:pt x="93" y="139"/>
                        <a:pt x="93" y="139"/>
                        <a:pt x="93" y="139"/>
                      </a:cubicBezTo>
                      <a:cubicBezTo>
                        <a:pt x="93" y="139"/>
                        <a:pt x="93" y="139"/>
                        <a:pt x="93" y="139"/>
                      </a:cubicBezTo>
                      <a:cubicBezTo>
                        <a:pt x="93" y="139"/>
                        <a:pt x="93" y="139"/>
                        <a:pt x="93" y="139"/>
                      </a:cubicBezTo>
                      <a:cubicBezTo>
                        <a:pt x="94" y="140"/>
                        <a:pt x="94" y="140"/>
                        <a:pt x="94" y="140"/>
                      </a:cubicBezTo>
                      <a:cubicBezTo>
                        <a:pt x="94" y="140"/>
                        <a:pt x="94" y="140"/>
                        <a:pt x="94" y="140"/>
                      </a:cubicBezTo>
                      <a:cubicBezTo>
                        <a:pt x="94" y="140"/>
                        <a:pt x="94" y="140"/>
                        <a:pt x="94" y="140"/>
                      </a:cubicBezTo>
                      <a:cubicBezTo>
                        <a:pt x="95" y="140"/>
                        <a:pt x="95" y="140"/>
                        <a:pt x="95" y="140"/>
                      </a:cubicBezTo>
                      <a:cubicBezTo>
                        <a:pt x="96" y="141"/>
                        <a:pt x="96" y="141"/>
                        <a:pt x="96" y="141"/>
                      </a:cubicBezTo>
                      <a:cubicBezTo>
                        <a:pt x="96" y="141"/>
                        <a:pt x="96" y="141"/>
                        <a:pt x="96" y="141"/>
                      </a:cubicBezTo>
                      <a:cubicBezTo>
                        <a:pt x="96" y="141"/>
                        <a:pt x="96" y="141"/>
                        <a:pt x="96" y="141"/>
                      </a:cubicBezTo>
                      <a:cubicBezTo>
                        <a:pt x="97" y="142"/>
                        <a:pt x="97" y="142"/>
                        <a:pt x="97" y="142"/>
                      </a:cubicBezTo>
                      <a:cubicBezTo>
                        <a:pt x="97" y="142"/>
                        <a:pt x="97" y="142"/>
                        <a:pt x="97" y="142"/>
                      </a:cubicBezTo>
                      <a:cubicBezTo>
                        <a:pt x="97" y="142"/>
                        <a:pt x="97" y="142"/>
                        <a:pt x="97" y="142"/>
                      </a:cubicBezTo>
                      <a:cubicBezTo>
                        <a:pt x="98" y="143"/>
                        <a:pt x="98" y="143"/>
                        <a:pt x="98" y="143"/>
                      </a:cubicBezTo>
                      <a:cubicBezTo>
                        <a:pt x="98" y="143"/>
                        <a:pt x="98" y="143"/>
                        <a:pt x="98" y="143"/>
                      </a:cubicBezTo>
                      <a:cubicBezTo>
                        <a:pt x="98" y="144"/>
                        <a:pt x="98" y="144"/>
                        <a:pt x="98" y="144"/>
                      </a:cubicBezTo>
                      <a:cubicBezTo>
                        <a:pt x="99" y="144"/>
                        <a:pt x="99" y="144"/>
                        <a:pt x="99" y="144"/>
                      </a:cubicBezTo>
                      <a:cubicBezTo>
                        <a:pt x="99" y="144"/>
                        <a:pt x="99" y="144"/>
                        <a:pt x="99" y="144"/>
                      </a:cubicBezTo>
                      <a:cubicBezTo>
                        <a:pt x="99" y="145"/>
                        <a:pt x="99" y="145"/>
                        <a:pt x="99" y="145"/>
                      </a:cubicBezTo>
                      <a:cubicBezTo>
                        <a:pt x="99" y="145"/>
                        <a:pt x="99" y="145"/>
                        <a:pt x="99" y="145"/>
                      </a:cubicBezTo>
                      <a:cubicBezTo>
                        <a:pt x="99" y="145"/>
                        <a:pt x="99" y="145"/>
                        <a:pt x="99" y="145"/>
                      </a:cubicBezTo>
                      <a:cubicBezTo>
                        <a:pt x="99" y="145"/>
                        <a:pt x="99" y="145"/>
                        <a:pt x="99" y="145"/>
                      </a:cubicBezTo>
                      <a:cubicBezTo>
                        <a:pt x="99" y="145"/>
                        <a:pt x="99" y="145"/>
                        <a:pt x="99" y="145"/>
                      </a:cubicBezTo>
                      <a:cubicBezTo>
                        <a:pt x="100" y="146"/>
                        <a:pt x="100" y="146"/>
                        <a:pt x="100" y="146"/>
                      </a:cubicBezTo>
                      <a:cubicBezTo>
                        <a:pt x="100" y="147"/>
                        <a:pt x="100" y="147"/>
                        <a:pt x="100" y="147"/>
                      </a:cubicBezTo>
                      <a:cubicBezTo>
                        <a:pt x="100" y="147"/>
                        <a:pt x="100" y="147"/>
                        <a:pt x="100" y="147"/>
                      </a:cubicBezTo>
                      <a:cubicBezTo>
                        <a:pt x="100" y="148"/>
                        <a:pt x="100" y="148"/>
                        <a:pt x="100" y="148"/>
                      </a:cubicBezTo>
                      <a:cubicBezTo>
                        <a:pt x="100" y="148"/>
                        <a:pt x="100" y="148"/>
                        <a:pt x="100" y="148"/>
                      </a:cubicBezTo>
                      <a:cubicBezTo>
                        <a:pt x="100" y="148"/>
                        <a:pt x="100" y="148"/>
                        <a:pt x="100" y="148"/>
                      </a:cubicBezTo>
                      <a:cubicBezTo>
                        <a:pt x="100" y="148"/>
                        <a:pt x="100" y="148"/>
                        <a:pt x="100" y="148"/>
                      </a:cubicBezTo>
                      <a:cubicBezTo>
                        <a:pt x="100" y="148"/>
                        <a:pt x="100" y="148"/>
                        <a:pt x="100" y="148"/>
                      </a:cubicBezTo>
                      <a:cubicBezTo>
                        <a:pt x="100" y="149"/>
                        <a:pt x="100" y="149"/>
                        <a:pt x="100" y="149"/>
                      </a:cubicBezTo>
                      <a:cubicBezTo>
                        <a:pt x="100" y="149"/>
                        <a:pt x="100" y="149"/>
                        <a:pt x="100" y="149"/>
                      </a:cubicBezTo>
                      <a:cubicBezTo>
                        <a:pt x="101" y="149"/>
                        <a:pt x="101" y="149"/>
                        <a:pt x="101" y="149"/>
                      </a:cubicBezTo>
                      <a:cubicBezTo>
                        <a:pt x="101" y="149"/>
                        <a:pt x="101" y="149"/>
                        <a:pt x="101" y="149"/>
                      </a:cubicBezTo>
                      <a:cubicBezTo>
                        <a:pt x="101" y="149"/>
                        <a:pt x="101" y="149"/>
                        <a:pt x="101" y="149"/>
                      </a:cubicBezTo>
                      <a:cubicBezTo>
                        <a:pt x="101" y="149"/>
                        <a:pt x="101" y="149"/>
                        <a:pt x="101" y="149"/>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2" y="150"/>
                        <a:pt x="102" y="150"/>
                        <a:pt x="102" y="150"/>
                      </a:cubicBezTo>
                      <a:cubicBezTo>
                        <a:pt x="102" y="150"/>
                        <a:pt x="102" y="150"/>
                        <a:pt x="102" y="150"/>
                      </a:cubicBezTo>
                      <a:cubicBezTo>
                        <a:pt x="102" y="151"/>
                        <a:pt x="102" y="151"/>
                        <a:pt x="102" y="151"/>
                      </a:cubicBezTo>
                      <a:cubicBezTo>
                        <a:pt x="102" y="151"/>
                        <a:pt x="102" y="151"/>
                        <a:pt x="102" y="151"/>
                      </a:cubicBezTo>
                      <a:cubicBezTo>
                        <a:pt x="102" y="151"/>
                        <a:pt x="102" y="151"/>
                        <a:pt x="102" y="151"/>
                      </a:cubicBezTo>
                      <a:cubicBezTo>
                        <a:pt x="102" y="153"/>
                        <a:pt x="102" y="153"/>
                        <a:pt x="102" y="153"/>
                      </a:cubicBezTo>
                      <a:cubicBezTo>
                        <a:pt x="103" y="153"/>
                        <a:pt x="103" y="153"/>
                        <a:pt x="103" y="153"/>
                      </a:cubicBezTo>
                      <a:cubicBezTo>
                        <a:pt x="103" y="154"/>
                        <a:pt x="103" y="154"/>
                        <a:pt x="103" y="154"/>
                      </a:cubicBezTo>
                      <a:cubicBezTo>
                        <a:pt x="103" y="154"/>
                        <a:pt x="103" y="154"/>
                        <a:pt x="103" y="154"/>
                      </a:cubicBezTo>
                      <a:cubicBezTo>
                        <a:pt x="103" y="154"/>
                        <a:pt x="103" y="154"/>
                        <a:pt x="103" y="154"/>
                      </a:cubicBezTo>
                      <a:cubicBezTo>
                        <a:pt x="104" y="155"/>
                        <a:pt x="104" y="155"/>
                        <a:pt x="104" y="155"/>
                      </a:cubicBezTo>
                      <a:cubicBezTo>
                        <a:pt x="104" y="155"/>
                        <a:pt x="104" y="155"/>
                        <a:pt x="104" y="155"/>
                      </a:cubicBezTo>
                      <a:cubicBezTo>
                        <a:pt x="104" y="155"/>
                        <a:pt x="104" y="155"/>
                        <a:pt x="104" y="155"/>
                      </a:cubicBezTo>
                      <a:cubicBezTo>
                        <a:pt x="104" y="155"/>
                        <a:pt x="104" y="155"/>
                        <a:pt x="104" y="155"/>
                      </a:cubicBezTo>
                      <a:cubicBezTo>
                        <a:pt x="104" y="156"/>
                        <a:pt x="104" y="156"/>
                        <a:pt x="104" y="156"/>
                      </a:cubicBezTo>
                      <a:cubicBezTo>
                        <a:pt x="104" y="156"/>
                        <a:pt x="104" y="156"/>
                        <a:pt x="104" y="156"/>
                      </a:cubicBezTo>
                      <a:cubicBezTo>
                        <a:pt x="105" y="156"/>
                        <a:pt x="105" y="156"/>
                        <a:pt x="105" y="156"/>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8"/>
                        <a:pt x="105" y="158"/>
                        <a:pt x="105" y="158"/>
                      </a:cubicBezTo>
                      <a:cubicBezTo>
                        <a:pt x="105" y="158"/>
                        <a:pt x="105" y="158"/>
                        <a:pt x="105" y="158"/>
                      </a:cubicBezTo>
                      <a:cubicBezTo>
                        <a:pt x="105" y="159"/>
                        <a:pt x="105" y="159"/>
                        <a:pt x="105" y="159"/>
                      </a:cubicBezTo>
                      <a:cubicBezTo>
                        <a:pt x="106" y="160"/>
                        <a:pt x="106" y="160"/>
                        <a:pt x="106" y="160"/>
                      </a:cubicBezTo>
                      <a:cubicBezTo>
                        <a:pt x="106" y="160"/>
                        <a:pt x="106" y="160"/>
                        <a:pt x="106" y="160"/>
                      </a:cubicBezTo>
                      <a:cubicBezTo>
                        <a:pt x="106" y="160"/>
                        <a:pt x="106" y="160"/>
                        <a:pt x="106" y="160"/>
                      </a:cubicBezTo>
                      <a:cubicBezTo>
                        <a:pt x="106" y="161"/>
                        <a:pt x="106" y="161"/>
                        <a:pt x="106" y="161"/>
                      </a:cubicBezTo>
                      <a:cubicBezTo>
                        <a:pt x="106" y="161"/>
                        <a:pt x="106" y="161"/>
                        <a:pt x="106" y="161"/>
                      </a:cubicBezTo>
                      <a:cubicBezTo>
                        <a:pt x="106" y="161"/>
                        <a:pt x="106" y="161"/>
                        <a:pt x="106" y="161"/>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8" y="163"/>
                        <a:pt x="108" y="163"/>
                        <a:pt x="108" y="163"/>
                      </a:cubicBezTo>
                      <a:cubicBezTo>
                        <a:pt x="108" y="163"/>
                        <a:pt x="108" y="163"/>
                        <a:pt x="108" y="163"/>
                      </a:cubicBezTo>
                      <a:cubicBezTo>
                        <a:pt x="109" y="163"/>
                        <a:pt x="109" y="163"/>
                        <a:pt x="109" y="163"/>
                      </a:cubicBezTo>
                      <a:cubicBezTo>
                        <a:pt x="110" y="164"/>
                        <a:pt x="110" y="164"/>
                        <a:pt x="110" y="164"/>
                      </a:cubicBezTo>
                      <a:cubicBezTo>
                        <a:pt x="110" y="164"/>
                        <a:pt x="110" y="164"/>
                        <a:pt x="110" y="164"/>
                      </a:cubicBezTo>
                      <a:cubicBezTo>
                        <a:pt x="110" y="164"/>
                        <a:pt x="110" y="164"/>
                        <a:pt x="110" y="164"/>
                      </a:cubicBezTo>
                      <a:cubicBezTo>
                        <a:pt x="110" y="165"/>
                        <a:pt x="110" y="165"/>
                        <a:pt x="110" y="165"/>
                      </a:cubicBezTo>
                      <a:cubicBezTo>
                        <a:pt x="110" y="165"/>
                        <a:pt x="110" y="165"/>
                        <a:pt x="110" y="165"/>
                      </a:cubicBezTo>
                      <a:cubicBezTo>
                        <a:pt x="110" y="165"/>
                        <a:pt x="110" y="165"/>
                        <a:pt x="110" y="165"/>
                      </a:cubicBezTo>
                      <a:cubicBezTo>
                        <a:pt x="111" y="165"/>
                        <a:pt x="111" y="165"/>
                        <a:pt x="111" y="165"/>
                      </a:cubicBezTo>
                      <a:cubicBezTo>
                        <a:pt x="111" y="165"/>
                        <a:pt x="111" y="165"/>
                        <a:pt x="111" y="165"/>
                      </a:cubicBezTo>
                      <a:cubicBezTo>
                        <a:pt x="111" y="165"/>
                        <a:pt x="111" y="165"/>
                        <a:pt x="111" y="165"/>
                      </a:cubicBezTo>
                      <a:cubicBezTo>
                        <a:pt x="111" y="165"/>
                        <a:pt x="111" y="165"/>
                        <a:pt x="111" y="165"/>
                      </a:cubicBezTo>
                      <a:cubicBezTo>
                        <a:pt x="111" y="166"/>
                        <a:pt x="111" y="166"/>
                        <a:pt x="111" y="166"/>
                      </a:cubicBezTo>
                      <a:cubicBezTo>
                        <a:pt x="111" y="166"/>
                        <a:pt x="111" y="166"/>
                        <a:pt x="111" y="166"/>
                      </a:cubicBezTo>
                      <a:cubicBezTo>
                        <a:pt x="111" y="166"/>
                        <a:pt x="111" y="166"/>
                        <a:pt x="111" y="166"/>
                      </a:cubicBezTo>
                      <a:cubicBezTo>
                        <a:pt x="111" y="167"/>
                        <a:pt x="111" y="167"/>
                        <a:pt x="111" y="167"/>
                      </a:cubicBezTo>
                      <a:cubicBezTo>
                        <a:pt x="111" y="167"/>
                        <a:pt x="111" y="167"/>
                        <a:pt x="111" y="167"/>
                      </a:cubicBezTo>
                      <a:cubicBezTo>
                        <a:pt x="112" y="167"/>
                        <a:pt x="112" y="167"/>
                        <a:pt x="112" y="167"/>
                      </a:cubicBezTo>
                      <a:cubicBezTo>
                        <a:pt x="112" y="167"/>
                        <a:pt x="112" y="167"/>
                        <a:pt x="112" y="167"/>
                      </a:cubicBezTo>
                      <a:cubicBezTo>
                        <a:pt x="112" y="167"/>
                        <a:pt x="112" y="167"/>
                        <a:pt x="112" y="167"/>
                      </a:cubicBezTo>
                      <a:cubicBezTo>
                        <a:pt x="112" y="168"/>
                        <a:pt x="112" y="168"/>
                        <a:pt x="112" y="168"/>
                      </a:cubicBezTo>
                      <a:cubicBezTo>
                        <a:pt x="112" y="168"/>
                        <a:pt x="112" y="168"/>
                        <a:pt x="112" y="168"/>
                      </a:cubicBezTo>
                      <a:cubicBezTo>
                        <a:pt x="113" y="168"/>
                        <a:pt x="113" y="168"/>
                        <a:pt x="113" y="168"/>
                      </a:cubicBezTo>
                      <a:cubicBezTo>
                        <a:pt x="113" y="168"/>
                        <a:pt x="113" y="168"/>
                        <a:pt x="113" y="168"/>
                      </a:cubicBezTo>
                      <a:cubicBezTo>
                        <a:pt x="113" y="168"/>
                        <a:pt x="113" y="168"/>
                        <a:pt x="113" y="168"/>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70"/>
                        <a:pt x="113" y="170"/>
                        <a:pt x="113" y="170"/>
                      </a:cubicBezTo>
                      <a:cubicBezTo>
                        <a:pt x="113" y="170"/>
                        <a:pt x="113" y="170"/>
                        <a:pt x="113" y="170"/>
                      </a:cubicBezTo>
                      <a:cubicBezTo>
                        <a:pt x="113" y="170"/>
                        <a:pt x="113" y="170"/>
                        <a:pt x="113" y="170"/>
                      </a:cubicBezTo>
                      <a:cubicBezTo>
                        <a:pt x="113" y="170"/>
                        <a:pt x="113" y="170"/>
                        <a:pt x="113" y="170"/>
                      </a:cubicBezTo>
                      <a:cubicBezTo>
                        <a:pt x="113" y="170"/>
                        <a:pt x="113" y="170"/>
                        <a:pt x="113" y="170"/>
                      </a:cubicBezTo>
                      <a:cubicBezTo>
                        <a:pt x="114" y="171"/>
                        <a:pt x="114" y="171"/>
                        <a:pt x="114" y="171"/>
                      </a:cubicBezTo>
                      <a:cubicBezTo>
                        <a:pt x="114" y="171"/>
                        <a:pt x="114" y="171"/>
                        <a:pt x="114" y="171"/>
                      </a:cubicBezTo>
                      <a:cubicBezTo>
                        <a:pt x="114" y="171"/>
                        <a:pt x="114" y="171"/>
                        <a:pt x="114" y="171"/>
                      </a:cubicBezTo>
                      <a:cubicBezTo>
                        <a:pt x="114" y="171"/>
                        <a:pt x="114" y="171"/>
                        <a:pt x="114" y="171"/>
                      </a:cubicBezTo>
                      <a:cubicBezTo>
                        <a:pt x="114" y="171"/>
                        <a:pt x="114" y="171"/>
                        <a:pt x="114" y="171"/>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6" y="173"/>
                        <a:pt x="116" y="173"/>
                        <a:pt x="116" y="173"/>
                      </a:cubicBezTo>
                      <a:cubicBezTo>
                        <a:pt x="116" y="173"/>
                        <a:pt x="116" y="173"/>
                        <a:pt x="116" y="173"/>
                      </a:cubicBezTo>
                      <a:cubicBezTo>
                        <a:pt x="116" y="173"/>
                        <a:pt x="116" y="173"/>
                        <a:pt x="116" y="173"/>
                      </a:cubicBezTo>
                      <a:cubicBezTo>
                        <a:pt x="117" y="173"/>
                        <a:pt x="117" y="173"/>
                        <a:pt x="117" y="173"/>
                      </a:cubicBezTo>
                      <a:cubicBezTo>
                        <a:pt x="117" y="173"/>
                        <a:pt x="117" y="173"/>
                        <a:pt x="117" y="173"/>
                      </a:cubicBezTo>
                      <a:cubicBezTo>
                        <a:pt x="117" y="174"/>
                        <a:pt x="117" y="174"/>
                        <a:pt x="117" y="174"/>
                      </a:cubicBezTo>
                      <a:cubicBezTo>
                        <a:pt x="117" y="174"/>
                        <a:pt x="117" y="174"/>
                        <a:pt x="117" y="174"/>
                      </a:cubicBezTo>
                      <a:cubicBezTo>
                        <a:pt x="117" y="174"/>
                        <a:pt x="117" y="174"/>
                        <a:pt x="117" y="174"/>
                      </a:cubicBezTo>
                      <a:cubicBezTo>
                        <a:pt x="117" y="173"/>
                        <a:pt x="117" y="173"/>
                        <a:pt x="117" y="173"/>
                      </a:cubicBezTo>
                      <a:cubicBezTo>
                        <a:pt x="118" y="173"/>
                        <a:pt x="118" y="173"/>
                        <a:pt x="118" y="173"/>
                      </a:cubicBezTo>
                      <a:cubicBezTo>
                        <a:pt x="118" y="173"/>
                        <a:pt x="118" y="173"/>
                        <a:pt x="118" y="173"/>
                      </a:cubicBezTo>
                      <a:cubicBezTo>
                        <a:pt x="118" y="174"/>
                        <a:pt x="118" y="174"/>
                        <a:pt x="118" y="174"/>
                      </a:cubicBezTo>
                      <a:cubicBezTo>
                        <a:pt x="118" y="174"/>
                        <a:pt x="118" y="174"/>
                        <a:pt x="118" y="174"/>
                      </a:cubicBezTo>
                      <a:cubicBezTo>
                        <a:pt x="118" y="174"/>
                        <a:pt x="118" y="174"/>
                        <a:pt x="118" y="174"/>
                      </a:cubicBezTo>
                      <a:cubicBezTo>
                        <a:pt x="119" y="174"/>
                        <a:pt x="119" y="174"/>
                        <a:pt x="119" y="174"/>
                      </a:cubicBezTo>
                      <a:cubicBezTo>
                        <a:pt x="119" y="174"/>
                        <a:pt x="119" y="174"/>
                        <a:pt x="119" y="174"/>
                      </a:cubicBezTo>
                      <a:cubicBezTo>
                        <a:pt x="119" y="175"/>
                        <a:pt x="119" y="175"/>
                        <a:pt x="119" y="175"/>
                      </a:cubicBezTo>
                      <a:cubicBezTo>
                        <a:pt x="119" y="176"/>
                        <a:pt x="119" y="176"/>
                        <a:pt x="119" y="176"/>
                      </a:cubicBezTo>
                      <a:cubicBezTo>
                        <a:pt x="119" y="176"/>
                        <a:pt x="119" y="176"/>
                        <a:pt x="119" y="176"/>
                      </a:cubicBezTo>
                      <a:cubicBezTo>
                        <a:pt x="119" y="176"/>
                        <a:pt x="119" y="176"/>
                        <a:pt x="119" y="176"/>
                      </a:cubicBezTo>
                      <a:cubicBezTo>
                        <a:pt x="119" y="176"/>
                        <a:pt x="119" y="176"/>
                        <a:pt x="119" y="176"/>
                      </a:cubicBezTo>
                      <a:cubicBezTo>
                        <a:pt x="120" y="176"/>
                        <a:pt x="120" y="176"/>
                        <a:pt x="120" y="176"/>
                      </a:cubicBezTo>
                      <a:cubicBezTo>
                        <a:pt x="120" y="176"/>
                        <a:pt x="120" y="176"/>
                        <a:pt x="120" y="176"/>
                      </a:cubicBezTo>
                      <a:cubicBezTo>
                        <a:pt x="120" y="177"/>
                        <a:pt x="120" y="177"/>
                        <a:pt x="120" y="177"/>
                      </a:cubicBezTo>
                      <a:cubicBezTo>
                        <a:pt x="120" y="177"/>
                        <a:pt x="120" y="177"/>
                        <a:pt x="120" y="177"/>
                      </a:cubicBezTo>
                      <a:cubicBezTo>
                        <a:pt x="120" y="177"/>
                        <a:pt x="120" y="177"/>
                        <a:pt x="120" y="177"/>
                      </a:cubicBezTo>
                      <a:cubicBezTo>
                        <a:pt x="120" y="178"/>
                        <a:pt x="120" y="178"/>
                        <a:pt x="120" y="178"/>
                      </a:cubicBezTo>
                      <a:cubicBezTo>
                        <a:pt x="120" y="178"/>
                        <a:pt x="120" y="178"/>
                        <a:pt x="120" y="178"/>
                      </a:cubicBezTo>
                      <a:cubicBezTo>
                        <a:pt x="120" y="178"/>
                        <a:pt x="120" y="178"/>
                        <a:pt x="120" y="178"/>
                      </a:cubicBezTo>
                      <a:cubicBezTo>
                        <a:pt x="120" y="179"/>
                        <a:pt x="120" y="179"/>
                        <a:pt x="120" y="179"/>
                      </a:cubicBezTo>
                      <a:cubicBezTo>
                        <a:pt x="120" y="179"/>
                        <a:pt x="120" y="179"/>
                        <a:pt x="120" y="179"/>
                      </a:cubicBezTo>
                      <a:cubicBezTo>
                        <a:pt x="120" y="179"/>
                        <a:pt x="120" y="179"/>
                        <a:pt x="120" y="179"/>
                      </a:cubicBezTo>
                      <a:cubicBezTo>
                        <a:pt x="119" y="179"/>
                        <a:pt x="119" y="179"/>
                        <a:pt x="119" y="179"/>
                      </a:cubicBezTo>
                      <a:cubicBezTo>
                        <a:pt x="119" y="180"/>
                        <a:pt x="119" y="180"/>
                        <a:pt x="119" y="180"/>
                      </a:cubicBezTo>
                      <a:cubicBezTo>
                        <a:pt x="119" y="180"/>
                        <a:pt x="119" y="180"/>
                        <a:pt x="119"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1"/>
                        <a:pt x="120" y="181"/>
                        <a:pt x="120" y="181"/>
                      </a:cubicBezTo>
                      <a:cubicBezTo>
                        <a:pt x="120" y="181"/>
                        <a:pt x="120" y="181"/>
                        <a:pt x="120" y="181"/>
                      </a:cubicBezTo>
                      <a:cubicBezTo>
                        <a:pt x="120" y="181"/>
                        <a:pt x="120" y="181"/>
                        <a:pt x="120" y="181"/>
                      </a:cubicBezTo>
                      <a:cubicBezTo>
                        <a:pt x="121" y="181"/>
                        <a:pt x="121" y="181"/>
                        <a:pt x="121" y="181"/>
                      </a:cubicBezTo>
                      <a:cubicBezTo>
                        <a:pt x="121" y="182"/>
                        <a:pt x="121" y="182"/>
                        <a:pt x="121" y="182"/>
                      </a:cubicBezTo>
                      <a:cubicBezTo>
                        <a:pt x="121" y="182"/>
                        <a:pt x="121" y="182"/>
                        <a:pt x="121" y="182"/>
                      </a:cubicBezTo>
                      <a:cubicBezTo>
                        <a:pt x="120" y="183"/>
                        <a:pt x="120" y="183"/>
                        <a:pt x="120" y="183"/>
                      </a:cubicBezTo>
                      <a:cubicBezTo>
                        <a:pt x="120" y="183"/>
                        <a:pt x="120" y="183"/>
                        <a:pt x="120" y="183"/>
                      </a:cubicBezTo>
                      <a:cubicBezTo>
                        <a:pt x="120" y="184"/>
                        <a:pt x="120" y="184"/>
                        <a:pt x="120" y="184"/>
                      </a:cubicBezTo>
                      <a:cubicBezTo>
                        <a:pt x="120" y="184"/>
                        <a:pt x="120" y="184"/>
                        <a:pt x="120" y="184"/>
                      </a:cubicBezTo>
                      <a:cubicBezTo>
                        <a:pt x="120" y="184"/>
                        <a:pt x="120" y="184"/>
                        <a:pt x="120" y="184"/>
                      </a:cubicBezTo>
                      <a:cubicBezTo>
                        <a:pt x="121" y="184"/>
                        <a:pt x="121" y="184"/>
                        <a:pt x="121" y="184"/>
                      </a:cubicBezTo>
                      <a:cubicBezTo>
                        <a:pt x="120" y="184"/>
                        <a:pt x="120" y="184"/>
                        <a:pt x="120" y="184"/>
                      </a:cubicBezTo>
                      <a:cubicBezTo>
                        <a:pt x="120" y="185"/>
                        <a:pt x="120" y="185"/>
                        <a:pt x="120" y="185"/>
                      </a:cubicBezTo>
                      <a:cubicBezTo>
                        <a:pt x="120" y="185"/>
                        <a:pt x="120" y="185"/>
                        <a:pt x="120" y="185"/>
                      </a:cubicBezTo>
                      <a:cubicBezTo>
                        <a:pt x="121" y="185"/>
                        <a:pt x="121" y="185"/>
                        <a:pt x="121" y="185"/>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7"/>
                        <a:pt x="121" y="187"/>
                        <a:pt x="121" y="187"/>
                      </a:cubicBezTo>
                      <a:cubicBezTo>
                        <a:pt x="122" y="187"/>
                        <a:pt x="122" y="187"/>
                        <a:pt x="122" y="187"/>
                      </a:cubicBezTo>
                      <a:cubicBezTo>
                        <a:pt x="122" y="187"/>
                        <a:pt x="122" y="187"/>
                        <a:pt x="122" y="187"/>
                      </a:cubicBezTo>
                      <a:cubicBezTo>
                        <a:pt x="123" y="188"/>
                        <a:pt x="123" y="188"/>
                        <a:pt x="123" y="188"/>
                      </a:cubicBezTo>
                      <a:cubicBezTo>
                        <a:pt x="123" y="188"/>
                        <a:pt x="123" y="188"/>
                        <a:pt x="123" y="188"/>
                      </a:cubicBezTo>
                      <a:cubicBezTo>
                        <a:pt x="123" y="189"/>
                        <a:pt x="123" y="189"/>
                        <a:pt x="123" y="189"/>
                      </a:cubicBezTo>
                      <a:cubicBezTo>
                        <a:pt x="124" y="189"/>
                        <a:pt x="124" y="189"/>
                        <a:pt x="124" y="189"/>
                      </a:cubicBezTo>
                      <a:cubicBezTo>
                        <a:pt x="124" y="189"/>
                        <a:pt x="124" y="189"/>
                        <a:pt x="124" y="189"/>
                      </a:cubicBezTo>
                      <a:cubicBezTo>
                        <a:pt x="124" y="190"/>
                        <a:pt x="124" y="190"/>
                        <a:pt x="124" y="190"/>
                      </a:cubicBezTo>
                      <a:cubicBezTo>
                        <a:pt x="124" y="191"/>
                        <a:pt x="124" y="191"/>
                        <a:pt x="124" y="191"/>
                      </a:cubicBezTo>
                      <a:cubicBezTo>
                        <a:pt x="125" y="193"/>
                        <a:pt x="125" y="193"/>
                        <a:pt x="125" y="193"/>
                      </a:cubicBezTo>
                      <a:cubicBezTo>
                        <a:pt x="125" y="193"/>
                        <a:pt x="125" y="193"/>
                        <a:pt x="125" y="193"/>
                      </a:cubicBezTo>
                      <a:cubicBezTo>
                        <a:pt x="125" y="194"/>
                        <a:pt x="125" y="194"/>
                        <a:pt x="125" y="194"/>
                      </a:cubicBezTo>
                      <a:cubicBezTo>
                        <a:pt x="125" y="195"/>
                        <a:pt x="125" y="195"/>
                        <a:pt x="125" y="195"/>
                      </a:cubicBezTo>
                      <a:cubicBezTo>
                        <a:pt x="126" y="195"/>
                        <a:pt x="126" y="195"/>
                        <a:pt x="126" y="195"/>
                      </a:cubicBezTo>
                      <a:cubicBezTo>
                        <a:pt x="126" y="195"/>
                        <a:pt x="126" y="195"/>
                        <a:pt x="126" y="195"/>
                      </a:cubicBezTo>
                      <a:cubicBezTo>
                        <a:pt x="126" y="195"/>
                        <a:pt x="126" y="195"/>
                        <a:pt x="126" y="195"/>
                      </a:cubicBezTo>
                      <a:cubicBezTo>
                        <a:pt x="127" y="196"/>
                        <a:pt x="127" y="196"/>
                        <a:pt x="127" y="196"/>
                      </a:cubicBezTo>
                      <a:cubicBezTo>
                        <a:pt x="127" y="196"/>
                        <a:pt x="127" y="196"/>
                        <a:pt x="127" y="196"/>
                      </a:cubicBezTo>
                      <a:cubicBezTo>
                        <a:pt x="127" y="196"/>
                        <a:pt x="127" y="196"/>
                        <a:pt x="127" y="196"/>
                      </a:cubicBezTo>
                      <a:cubicBezTo>
                        <a:pt x="127" y="197"/>
                        <a:pt x="127" y="197"/>
                        <a:pt x="127" y="197"/>
                      </a:cubicBezTo>
                      <a:cubicBezTo>
                        <a:pt x="126" y="197"/>
                        <a:pt x="126" y="197"/>
                        <a:pt x="126" y="197"/>
                      </a:cubicBezTo>
                      <a:cubicBezTo>
                        <a:pt x="126" y="197"/>
                        <a:pt x="126" y="197"/>
                        <a:pt x="126" y="197"/>
                      </a:cubicBezTo>
                      <a:cubicBezTo>
                        <a:pt x="127" y="197"/>
                        <a:pt x="127" y="197"/>
                        <a:pt x="127" y="197"/>
                      </a:cubicBezTo>
                      <a:cubicBezTo>
                        <a:pt x="127" y="197"/>
                        <a:pt x="127" y="197"/>
                        <a:pt x="127" y="197"/>
                      </a:cubicBezTo>
                      <a:cubicBezTo>
                        <a:pt x="127" y="197"/>
                        <a:pt x="127" y="197"/>
                        <a:pt x="127" y="197"/>
                      </a:cubicBezTo>
                      <a:cubicBezTo>
                        <a:pt x="128" y="197"/>
                        <a:pt x="128" y="197"/>
                        <a:pt x="128" y="197"/>
                      </a:cubicBezTo>
                      <a:cubicBezTo>
                        <a:pt x="128" y="197"/>
                        <a:pt x="128" y="197"/>
                        <a:pt x="128" y="197"/>
                      </a:cubicBezTo>
                      <a:cubicBezTo>
                        <a:pt x="128" y="198"/>
                        <a:pt x="128" y="198"/>
                        <a:pt x="128" y="198"/>
                      </a:cubicBezTo>
                      <a:cubicBezTo>
                        <a:pt x="128" y="198"/>
                        <a:pt x="128" y="198"/>
                        <a:pt x="128" y="198"/>
                      </a:cubicBezTo>
                      <a:cubicBezTo>
                        <a:pt x="128" y="198"/>
                        <a:pt x="128" y="198"/>
                        <a:pt x="128" y="198"/>
                      </a:cubicBezTo>
                      <a:cubicBezTo>
                        <a:pt x="129" y="198"/>
                        <a:pt x="129" y="198"/>
                        <a:pt x="129" y="198"/>
                      </a:cubicBezTo>
                      <a:cubicBezTo>
                        <a:pt x="129" y="198"/>
                        <a:pt x="129" y="198"/>
                        <a:pt x="129" y="198"/>
                      </a:cubicBezTo>
                      <a:cubicBezTo>
                        <a:pt x="129" y="198"/>
                        <a:pt x="129" y="198"/>
                        <a:pt x="129" y="198"/>
                      </a:cubicBezTo>
                      <a:cubicBezTo>
                        <a:pt x="129" y="198"/>
                        <a:pt x="129" y="198"/>
                        <a:pt x="129" y="198"/>
                      </a:cubicBezTo>
                      <a:cubicBezTo>
                        <a:pt x="130" y="198"/>
                        <a:pt x="130" y="198"/>
                        <a:pt x="130" y="198"/>
                      </a:cubicBezTo>
                      <a:cubicBezTo>
                        <a:pt x="130" y="198"/>
                        <a:pt x="130" y="198"/>
                        <a:pt x="130"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2" y="198"/>
                        <a:pt x="132" y="198"/>
                        <a:pt x="132" y="198"/>
                      </a:cubicBezTo>
                      <a:cubicBezTo>
                        <a:pt x="132" y="198"/>
                        <a:pt x="132" y="198"/>
                        <a:pt x="132" y="198"/>
                      </a:cubicBezTo>
                      <a:cubicBezTo>
                        <a:pt x="132" y="198"/>
                        <a:pt x="132" y="198"/>
                        <a:pt x="132" y="198"/>
                      </a:cubicBezTo>
                      <a:cubicBezTo>
                        <a:pt x="132" y="198"/>
                        <a:pt x="132" y="198"/>
                        <a:pt x="132" y="198"/>
                      </a:cubicBezTo>
                      <a:cubicBezTo>
                        <a:pt x="132" y="198"/>
                        <a:pt x="132" y="198"/>
                        <a:pt x="132" y="198"/>
                      </a:cubicBezTo>
                      <a:cubicBezTo>
                        <a:pt x="133" y="199"/>
                        <a:pt x="133" y="199"/>
                        <a:pt x="133" y="199"/>
                      </a:cubicBezTo>
                      <a:cubicBezTo>
                        <a:pt x="133" y="199"/>
                        <a:pt x="133" y="199"/>
                        <a:pt x="133" y="199"/>
                      </a:cubicBezTo>
                      <a:cubicBezTo>
                        <a:pt x="133" y="199"/>
                        <a:pt x="133" y="199"/>
                        <a:pt x="133" y="199"/>
                      </a:cubicBezTo>
                      <a:cubicBezTo>
                        <a:pt x="133" y="199"/>
                        <a:pt x="133" y="199"/>
                        <a:pt x="133" y="199"/>
                      </a:cubicBezTo>
                      <a:cubicBezTo>
                        <a:pt x="133" y="199"/>
                        <a:pt x="133" y="199"/>
                        <a:pt x="133" y="199"/>
                      </a:cubicBezTo>
                      <a:cubicBezTo>
                        <a:pt x="134" y="199"/>
                        <a:pt x="134" y="199"/>
                        <a:pt x="134" y="199"/>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1"/>
                        <a:pt x="134" y="201"/>
                        <a:pt x="134" y="201"/>
                      </a:cubicBezTo>
                      <a:cubicBezTo>
                        <a:pt x="135" y="201"/>
                        <a:pt x="135" y="201"/>
                        <a:pt x="135" y="201"/>
                      </a:cubicBezTo>
                      <a:cubicBezTo>
                        <a:pt x="136" y="200"/>
                        <a:pt x="136" y="200"/>
                        <a:pt x="136" y="200"/>
                      </a:cubicBezTo>
                      <a:cubicBezTo>
                        <a:pt x="136" y="200"/>
                        <a:pt x="136" y="200"/>
                        <a:pt x="136" y="200"/>
                      </a:cubicBezTo>
                      <a:cubicBezTo>
                        <a:pt x="137" y="201"/>
                        <a:pt x="137" y="201"/>
                        <a:pt x="137" y="201"/>
                      </a:cubicBezTo>
                      <a:cubicBezTo>
                        <a:pt x="137" y="201"/>
                        <a:pt x="137" y="201"/>
                        <a:pt x="137" y="201"/>
                      </a:cubicBezTo>
                      <a:cubicBezTo>
                        <a:pt x="138" y="201"/>
                        <a:pt x="138" y="201"/>
                        <a:pt x="138" y="201"/>
                      </a:cubicBezTo>
                      <a:cubicBezTo>
                        <a:pt x="138" y="201"/>
                        <a:pt x="138" y="201"/>
                        <a:pt x="138" y="201"/>
                      </a:cubicBezTo>
                      <a:cubicBezTo>
                        <a:pt x="138" y="201"/>
                        <a:pt x="138" y="201"/>
                        <a:pt x="138" y="201"/>
                      </a:cubicBezTo>
                      <a:cubicBezTo>
                        <a:pt x="139" y="201"/>
                        <a:pt x="139" y="201"/>
                        <a:pt x="139" y="201"/>
                      </a:cubicBezTo>
                      <a:cubicBezTo>
                        <a:pt x="139" y="201"/>
                        <a:pt x="139" y="201"/>
                        <a:pt x="139" y="201"/>
                      </a:cubicBezTo>
                      <a:cubicBezTo>
                        <a:pt x="139" y="202"/>
                        <a:pt x="139" y="202"/>
                        <a:pt x="139" y="202"/>
                      </a:cubicBezTo>
                      <a:cubicBezTo>
                        <a:pt x="139" y="202"/>
                        <a:pt x="139" y="202"/>
                        <a:pt x="139" y="202"/>
                      </a:cubicBezTo>
                      <a:cubicBezTo>
                        <a:pt x="140" y="202"/>
                        <a:pt x="140" y="202"/>
                        <a:pt x="140" y="202"/>
                      </a:cubicBezTo>
                      <a:cubicBezTo>
                        <a:pt x="140" y="202"/>
                        <a:pt x="140" y="202"/>
                        <a:pt x="140" y="202"/>
                      </a:cubicBezTo>
                      <a:cubicBezTo>
                        <a:pt x="140" y="202"/>
                        <a:pt x="140" y="202"/>
                        <a:pt x="140" y="202"/>
                      </a:cubicBezTo>
                      <a:cubicBezTo>
                        <a:pt x="141" y="203"/>
                        <a:pt x="141" y="203"/>
                        <a:pt x="141" y="203"/>
                      </a:cubicBezTo>
                      <a:cubicBezTo>
                        <a:pt x="141" y="203"/>
                        <a:pt x="141" y="203"/>
                        <a:pt x="141" y="203"/>
                      </a:cubicBezTo>
                      <a:cubicBezTo>
                        <a:pt x="142" y="204"/>
                        <a:pt x="142" y="204"/>
                        <a:pt x="142" y="204"/>
                      </a:cubicBezTo>
                      <a:cubicBezTo>
                        <a:pt x="143" y="204"/>
                        <a:pt x="143" y="204"/>
                        <a:pt x="143" y="204"/>
                      </a:cubicBezTo>
                      <a:cubicBezTo>
                        <a:pt x="143" y="204"/>
                        <a:pt x="143" y="204"/>
                        <a:pt x="143" y="204"/>
                      </a:cubicBezTo>
                      <a:cubicBezTo>
                        <a:pt x="144" y="204"/>
                        <a:pt x="144" y="204"/>
                        <a:pt x="144" y="204"/>
                      </a:cubicBezTo>
                      <a:cubicBezTo>
                        <a:pt x="145" y="204"/>
                        <a:pt x="145" y="204"/>
                        <a:pt x="145" y="204"/>
                      </a:cubicBezTo>
                      <a:cubicBezTo>
                        <a:pt x="145" y="204"/>
                        <a:pt x="145" y="204"/>
                        <a:pt x="145" y="204"/>
                      </a:cubicBezTo>
                      <a:cubicBezTo>
                        <a:pt x="145" y="204"/>
                        <a:pt x="145" y="204"/>
                        <a:pt x="145" y="204"/>
                      </a:cubicBezTo>
                      <a:cubicBezTo>
                        <a:pt x="145" y="204"/>
                        <a:pt x="145" y="204"/>
                        <a:pt x="145" y="204"/>
                      </a:cubicBezTo>
                      <a:cubicBezTo>
                        <a:pt x="146" y="204"/>
                        <a:pt x="146" y="204"/>
                        <a:pt x="146" y="204"/>
                      </a:cubicBezTo>
                      <a:cubicBezTo>
                        <a:pt x="146" y="204"/>
                        <a:pt x="146" y="204"/>
                        <a:pt x="146" y="204"/>
                      </a:cubicBezTo>
                      <a:cubicBezTo>
                        <a:pt x="147" y="204"/>
                        <a:pt x="147" y="204"/>
                        <a:pt x="147" y="204"/>
                      </a:cubicBezTo>
                      <a:cubicBezTo>
                        <a:pt x="148" y="204"/>
                        <a:pt x="148" y="204"/>
                        <a:pt x="148" y="204"/>
                      </a:cubicBezTo>
                      <a:cubicBezTo>
                        <a:pt x="149" y="204"/>
                        <a:pt x="149" y="204"/>
                        <a:pt x="149" y="204"/>
                      </a:cubicBezTo>
                      <a:cubicBezTo>
                        <a:pt x="150" y="204"/>
                        <a:pt x="150" y="204"/>
                        <a:pt x="150" y="204"/>
                      </a:cubicBezTo>
                      <a:cubicBezTo>
                        <a:pt x="150" y="204"/>
                        <a:pt x="150" y="204"/>
                        <a:pt x="150" y="204"/>
                      </a:cubicBezTo>
                      <a:cubicBezTo>
                        <a:pt x="150" y="204"/>
                        <a:pt x="150" y="204"/>
                        <a:pt x="150" y="204"/>
                      </a:cubicBezTo>
                      <a:cubicBezTo>
                        <a:pt x="152" y="204"/>
                        <a:pt x="152" y="204"/>
                        <a:pt x="152" y="204"/>
                      </a:cubicBezTo>
                      <a:cubicBezTo>
                        <a:pt x="152" y="204"/>
                        <a:pt x="152" y="204"/>
                        <a:pt x="152" y="204"/>
                      </a:cubicBezTo>
                      <a:cubicBezTo>
                        <a:pt x="152" y="205"/>
                        <a:pt x="152" y="205"/>
                        <a:pt x="152" y="205"/>
                      </a:cubicBezTo>
                      <a:cubicBezTo>
                        <a:pt x="153" y="205"/>
                        <a:pt x="153" y="205"/>
                        <a:pt x="153" y="205"/>
                      </a:cubicBezTo>
                      <a:cubicBezTo>
                        <a:pt x="153" y="205"/>
                        <a:pt x="153" y="205"/>
                        <a:pt x="153" y="205"/>
                      </a:cubicBezTo>
                      <a:cubicBezTo>
                        <a:pt x="153" y="205"/>
                        <a:pt x="153" y="205"/>
                        <a:pt x="153" y="205"/>
                      </a:cubicBezTo>
                      <a:cubicBezTo>
                        <a:pt x="153" y="206"/>
                        <a:pt x="153" y="206"/>
                        <a:pt x="153" y="206"/>
                      </a:cubicBezTo>
                      <a:cubicBezTo>
                        <a:pt x="154" y="206"/>
                        <a:pt x="154" y="206"/>
                        <a:pt x="154" y="206"/>
                      </a:cubicBezTo>
                      <a:cubicBezTo>
                        <a:pt x="154" y="207"/>
                        <a:pt x="154" y="207"/>
                        <a:pt x="154" y="207"/>
                      </a:cubicBezTo>
                      <a:cubicBezTo>
                        <a:pt x="155" y="207"/>
                        <a:pt x="155" y="207"/>
                        <a:pt x="155" y="207"/>
                      </a:cubicBezTo>
                      <a:cubicBezTo>
                        <a:pt x="155" y="207"/>
                        <a:pt x="155" y="207"/>
                        <a:pt x="155" y="207"/>
                      </a:cubicBezTo>
                      <a:cubicBezTo>
                        <a:pt x="155" y="207"/>
                        <a:pt x="155" y="207"/>
                        <a:pt x="155" y="207"/>
                      </a:cubicBezTo>
                      <a:cubicBezTo>
                        <a:pt x="156" y="207"/>
                        <a:pt x="156" y="207"/>
                        <a:pt x="156" y="207"/>
                      </a:cubicBezTo>
                      <a:cubicBezTo>
                        <a:pt x="156" y="207"/>
                        <a:pt x="156" y="207"/>
                        <a:pt x="156" y="207"/>
                      </a:cubicBezTo>
                      <a:cubicBezTo>
                        <a:pt x="156" y="207"/>
                        <a:pt x="156" y="207"/>
                        <a:pt x="156" y="207"/>
                      </a:cubicBezTo>
                      <a:cubicBezTo>
                        <a:pt x="156" y="208"/>
                        <a:pt x="156" y="208"/>
                        <a:pt x="156"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8" y="208"/>
                        <a:pt x="158" y="208"/>
                        <a:pt x="158" y="208"/>
                      </a:cubicBezTo>
                      <a:cubicBezTo>
                        <a:pt x="158" y="207"/>
                        <a:pt x="158" y="207"/>
                        <a:pt x="158" y="207"/>
                      </a:cubicBezTo>
                      <a:cubicBezTo>
                        <a:pt x="157" y="207"/>
                        <a:pt x="157" y="207"/>
                        <a:pt x="157" y="207"/>
                      </a:cubicBezTo>
                      <a:cubicBezTo>
                        <a:pt x="157" y="207"/>
                        <a:pt x="157" y="207"/>
                        <a:pt x="157" y="207"/>
                      </a:cubicBezTo>
                      <a:cubicBezTo>
                        <a:pt x="157" y="206"/>
                        <a:pt x="157" y="206"/>
                        <a:pt x="157" y="206"/>
                      </a:cubicBezTo>
                      <a:cubicBezTo>
                        <a:pt x="158" y="206"/>
                        <a:pt x="158" y="206"/>
                        <a:pt x="158" y="206"/>
                      </a:cubicBezTo>
                      <a:cubicBezTo>
                        <a:pt x="158" y="206"/>
                        <a:pt x="158" y="206"/>
                        <a:pt x="158" y="206"/>
                      </a:cubicBezTo>
                      <a:cubicBezTo>
                        <a:pt x="159" y="206"/>
                        <a:pt x="159" y="206"/>
                        <a:pt x="159" y="206"/>
                      </a:cubicBezTo>
                      <a:cubicBezTo>
                        <a:pt x="159" y="206"/>
                        <a:pt x="159" y="206"/>
                        <a:pt x="159" y="206"/>
                      </a:cubicBezTo>
                      <a:cubicBezTo>
                        <a:pt x="159" y="206"/>
                        <a:pt x="159" y="206"/>
                        <a:pt x="159" y="206"/>
                      </a:cubicBezTo>
                      <a:cubicBezTo>
                        <a:pt x="159" y="206"/>
                        <a:pt x="159" y="206"/>
                        <a:pt x="159" y="206"/>
                      </a:cubicBezTo>
                      <a:cubicBezTo>
                        <a:pt x="160" y="206"/>
                        <a:pt x="160" y="206"/>
                        <a:pt x="160" y="206"/>
                      </a:cubicBezTo>
                      <a:cubicBezTo>
                        <a:pt x="161" y="205"/>
                        <a:pt x="161" y="205"/>
                        <a:pt x="161" y="205"/>
                      </a:cubicBezTo>
                      <a:cubicBezTo>
                        <a:pt x="161" y="205"/>
                        <a:pt x="161" y="205"/>
                        <a:pt x="161" y="205"/>
                      </a:cubicBezTo>
                      <a:cubicBezTo>
                        <a:pt x="161" y="205"/>
                        <a:pt x="161" y="204"/>
                        <a:pt x="161" y="204"/>
                      </a:cubicBezTo>
                      <a:cubicBezTo>
                        <a:pt x="161" y="203"/>
                        <a:pt x="161" y="203"/>
                        <a:pt x="161" y="203"/>
                      </a:cubicBezTo>
                      <a:cubicBezTo>
                        <a:pt x="161" y="203"/>
                        <a:pt x="161" y="203"/>
                        <a:pt x="161" y="203"/>
                      </a:cubicBezTo>
                      <a:cubicBezTo>
                        <a:pt x="161" y="203"/>
                        <a:pt x="161" y="203"/>
                        <a:pt x="161" y="203"/>
                      </a:cubicBezTo>
                      <a:cubicBezTo>
                        <a:pt x="160" y="204"/>
                        <a:pt x="160" y="204"/>
                        <a:pt x="160" y="204"/>
                      </a:cubicBezTo>
                      <a:cubicBezTo>
                        <a:pt x="160" y="204"/>
                        <a:pt x="160" y="204"/>
                        <a:pt x="160" y="204"/>
                      </a:cubicBezTo>
                      <a:cubicBezTo>
                        <a:pt x="160" y="204"/>
                        <a:pt x="160" y="204"/>
                        <a:pt x="160" y="204"/>
                      </a:cubicBezTo>
                      <a:cubicBezTo>
                        <a:pt x="160" y="205"/>
                        <a:pt x="160" y="205"/>
                        <a:pt x="160" y="205"/>
                      </a:cubicBezTo>
                      <a:cubicBezTo>
                        <a:pt x="160" y="205"/>
                        <a:pt x="160" y="205"/>
                        <a:pt x="160" y="205"/>
                      </a:cubicBezTo>
                      <a:cubicBezTo>
                        <a:pt x="160" y="205"/>
                        <a:pt x="160" y="205"/>
                        <a:pt x="160" y="205"/>
                      </a:cubicBezTo>
                      <a:cubicBezTo>
                        <a:pt x="160" y="205"/>
                        <a:pt x="160" y="205"/>
                        <a:pt x="160" y="205"/>
                      </a:cubicBezTo>
                      <a:cubicBezTo>
                        <a:pt x="160" y="205"/>
                        <a:pt x="160" y="205"/>
                        <a:pt x="160" y="205"/>
                      </a:cubicBezTo>
                      <a:cubicBezTo>
                        <a:pt x="159" y="205"/>
                        <a:pt x="159" y="205"/>
                        <a:pt x="159" y="205"/>
                      </a:cubicBezTo>
                      <a:cubicBezTo>
                        <a:pt x="159" y="205"/>
                        <a:pt x="159" y="205"/>
                        <a:pt x="159" y="205"/>
                      </a:cubicBezTo>
                      <a:cubicBezTo>
                        <a:pt x="159" y="205"/>
                        <a:pt x="159" y="205"/>
                        <a:pt x="159" y="205"/>
                      </a:cubicBezTo>
                      <a:cubicBezTo>
                        <a:pt x="159" y="205"/>
                        <a:pt x="159" y="205"/>
                        <a:pt x="159" y="205"/>
                      </a:cubicBezTo>
                      <a:cubicBezTo>
                        <a:pt x="159" y="205"/>
                        <a:pt x="159" y="205"/>
                        <a:pt x="159" y="205"/>
                      </a:cubicBezTo>
                      <a:cubicBezTo>
                        <a:pt x="159" y="204"/>
                        <a:pt x="159" y="204"/>
                        <a:pt x="159" y="204"/>
                      </a:cubicBezTo>
                      <a:cubicBezTo>
                        <a:pt x="159" y="204"/>
                        <a:pt x="159" y="204"/>
                        <a:pt x="159" y="204"/>
                      </a:cubicBezTo>
                      <a:cubicBezTo>
                        <a:pt x="159" y="203"/>
                        <a:pt x="159" y="203"/>
                        <a:pt x="159" y="203"/>
                      </a:cubicBezTo>
                      <a:cubicBezTo>
                        <a:pt x="159" y="204"/>
                        <a:pt x="159" y="204"/>
                        <a:pt x="159" y="204"/>
                      </a:cubicBezTo>
                      <a:cubicBezTo>
                        <a:pt x="160" y="204"/>
                        <a:pt x="160" y="204"/>
                        <a:pt x="160" y="204"/>
                      </a:cubicBezTo>
                      <a:cubicBezTo>
                        <a:pt x="160" y="203"/>
                        <a:pt x="160" y="203"/>
                        <a:pt x="160" y="203"/>
                      </a:cubicBezTo>
                      <a:cubicBezTo>
                        <a:pt x="160" y="203"/>
                        <a:pt x="160" y="203"/>
                        <a:pt x="160" y="203"/>
                      </a:cubicBezTo>
                      <a:cubicBezTo>
                        <a:pt x="160" y="203"/>
                        <a:pt x="160" y="203"/>
                        <a:pt x="160" y="203"/>
                      </a:cubicBezTo>
                      <a:cubicBezTo>
                        <a:pt x="159" y="203"/>
                        <a:pt x="159" y="203"/>
                        <a:pt x="159" y="203"/>
                      </a:cubicBezTo>
                      <a:cubicBezTo>
                        <a:pt x="159" y="203"/>
                        <a:pt x="159" y="203"/>
                        <a:pt x="159" y="203"/>
                      </a:cubicBezTo>
                      <a:cubicBezTo>
                        <a:pt x="159" y="203"/>
                        <a:pt x="159" y="203"/>
                        <a:pt x="159" y="203"/>
                      </a:cubicBezTo>
                      <a:cubicBezTo>
                        <a:pt x="159" y="203"/>
                        <a:pt x="159" y="203"/>
                        <a:pt x="159" y="203"/>
                      </a:cubicBezTo>
                      <a:cubicBezTo>
                        <a:pt x="158" y="203"/>
                        <a:pt x="158" y="203"/>
                        <a:pt x="158" y="203"/>
                      </a:cubicBezTo>
                      <a:cubicBezTo>
                        <a:pt x="158" y="203"/>
                        <a:pt x="158" y="203"/>
                        <a:pt x="158" y="203"/>
                      </a:cubicBezTo>
                      <a:cubicBezTo>
                        <a:pt x="158" y="202"/>
                        <a:pt x="158" y="202"/>
                        <a:pt x="158" y="202"/>
                      </a:cubicBezTo>
                      <a:cubicBezTo>
                        <a:pt x="158" y="202"/>
                        <a:pt x="158" y="202"/>
                        <a:pt x="158" y="202"/>
                      </a:cubicBezTo>
                      <a:cubicBezTo>
                        <a:pt x="158" y="201"/>
                        <a:pt x="158" y="201"/>
                        <a:pt x="158" y="201"/>
                      </a:cubicBezTo>
                      <a:cubicBezTo>
                        <a:pt x="158" y="201"/>
                        <a:pt x="158" y="201"/>
                        <a:pt x="158" y="201"/>
                      </a:cubicBezTo>
                      <a:cubicBezTo>
                        <a:pt x="158" y="201"/>
                        <a:pt x="158" y="201"/>
                        <a:pt x="158" y="201"/>
                      </a:cubicBezTo>
                      <a:cubicBezTo>
                        <a:pt x="158" y="200"/>
                        <a:pt x="158" y="200"/>
                        <a:pt x="158" y="200"/>
                      </a:cubicBezTo>
                      <a:cubicBezTo>
                        <a:pt x="158" y="200"/>
                        <a:pt x="158" y="200"/>
                        <a:pt x="158" y="200"/>
                      </a:cubicBezTo>
                      <a:cubicBezTo>
                        <a:pt x="158" y="200"/>
                        <a:pt x="158" y="200"/>
                        <a:pt x="158" y="200"/>
                      </a:cubicBezTo>
                      <a:cubicBezTo>
                        <a:pt x="158" y="200"/>
                        <a:pt x="158" y="200"/>
                        <a:pt x="158" y="200"/>
                      </a:cubicBezTo>
                      <a:cubicBezTo>
                        <a:pt x="158" y="200"/>
                        <a:pt x="158" y="200"/>
                        <a:pt x="158" y="200"/>
                      </a:cubicBezTo>
                      <a:cubicBezTo>
                        <a:pt x="158" y="199"/>
                        <a:pt x="158" y="199"/>
                        <a:pt x="158" y="199"/>
                      </a:cubicBezTo>
                      <a:cubicBezTo>
                        <a:pt x="158" y="199"/>
                        <a:pt x="158" y="199"/>
                        <a:pt x="158" y="199"/>
                      </a:cubicBezTo>
                      <a:cubicBezTo>
                        <a:pt x="158" y="199"/>
                        <a:pt x="158" y="199"/>
                        <a:pt x="158" y="199"/>
                      </a:cubicBezTo>
                      <a:cubicBezTo>
                        <a:pt x="157" y="199"/>
                        <a:pt x="157" y="199"/>
                        <a:pt x="157" y="199"/>
                      </a:cubicBezTo>
                      <a:cubicBezTo>
                        <a:pt x="157" y="199"/>
                        <a:pt x="157" y="199"/>
                        <a:pt x="157" y="199"/>
                      </a:cubicBezTo>
                      <a:cubicBezTo>
                        <a:pt x="157" y="199"/>
                        <a:pt x="157" y="199"/>
                        <a:pt x="157" y="199"/>
                      </a:cubicBezTo>
                      <a:cubicBezTo>
                        <a:pt x="157" y="199"/>
                        <a:pt x="157" y="199"/>
                        <a:pt x="157" y="199"/>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6" y="198"/>
                        <a:pt x="156" y="198"/>
                        <a:pt x="156" y="198"/>
                      </a:cubicBezTo>
                      <a:cubicBezTo>
                        <a:pt x="156" y="198"/>
                        <a:pt x="156" y="198"/>
                        <a:pt x="156" y="198"/>
                      </a:cubicBezTo>
                      <a:cubicBezTo>
                        <a:pt x="156" y="197"/>
                        <a:pt x="156" y="197"/>
                        <a:pt x="156" y="197"/>
                      </a:cubicBezTo>
                      <a:cubicBezTo>
                        <a:pt x="156" y="197"/>
                        <a:pt x="156" y="197"/>
                        <a:pt x="156" y="197"/>
                      </a:cubicBezTo>
                      <a:cubicBezTo>
                        <a:pt x="156" y="197"/>
                        <a:pt x="156" y="197"/>
                        <a:pt x="156" y="197"/>
                      </a:cubicBezTo>
                      <a:cubicBezTo>
                        <a:pt x="156" y="197"/>
                        <a:pt x="156" y="197"/>
                        <a:pt x="156" y="197"/>
                      </a:cubicBezTo>
                      <a:cubicBezTo>
                        <a:pt x="156" y="197"/>
                        <a:pt x="156" y="197"/>
                        <a:pt x="156" y="197"/>
                      </a:cubicBezTo>
                      <a:cubicBezTo>
                        <a:pt x="155" y="197"/>
                        <a:pt x="155" y="197"/>
                        <a:pt x="155" y="197"/>
                      </a:cubicBezTo>
                      <a:cubicBezTo>
                        <a:pt x="156" y="196"/>
                        <a:pt x="156" y="196"/>
                        <a:pt x="156" y="196"/>
                      </a:cubicBezTo>
                      <a:cubicBezTo>
                        <a:pt x="156" y="196"/>
                        <a:pt x="156" y="196"/>
                        <a:pt x="156" y="196"/>
                      </a:cubicBezTo>
                      <a:cubicBezTo>
                        <a:pt x="156" y="196"/>
                        <a:pt x="156" y="196"/>
                        <a:pt x="156" y="196"/>
                      </a:cubicBezTo>
                      <a:cubicBezTo>
                        <a:pt x="156" y="195"/>
                        <a:pt x="156" y="195"/>
                        <a:pt x="156" y="195"/>
                      </a:cubicBezTo>
                      <a:cubicBezTo>
                        <a:pt x="155" y="195"/>
                        <a:pt x="155" y="195"/>
                        <a:pt x="155"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4"/>
                        <a:pt x="156" y="194"/>
                        <a:pt x="156" y="194"/>
                      </a:cubicBezTo>
                      <a:cubicBezTo>
                        <a:pt x="155" y="193"/>
                        <a:pt x="155" y="193"/>
                        <a:pt x="155" y="193"/>
                      </a:cubicBezTo>
                      <a:cubicBezTo>
                        <a:pt x="155" y="192"/>
                        <a:pt x="155" y="192"/>
                        <a:pt x="155" y="192"/>
                      </a:cubicBezTo>
                      <a:cubicBezTo>
                        <a:pt x="155" y="191"/>
                        <a:pt x="155" y="191"/>
                        <a:pt x="155" y="191"/>
                      </a:cubicBezTo>
                      <a:cubicBezTo>
                        <a:pt x="155" y="190"/>
                        <a:pt x="155" y="190"/>
                        <a:pt x="155" y="190"/>
                      </a:cubicBezTo>
                      <a:cubicBezTo>
                        <a:pt x="155" y="189"/>
                        <a:pt x="155" y="189"/>
                        <a:pt x="155" y="189"/>
                      </a:cubicBezTo>
                      <a:cubicBezTo>
                        <a:pt x="154" y="189"/>
                        <a:pt x="154" y="189"/>
                        <a:pt x="154" y="189"/>
                      </a:cubicBezTo>
                      <a:cubicBezTo>
                        <a:pt x="154" y="189"/>
                        <a:pt x="154" y="189"/>
                        <a:pt x="154" y="189"/>
                      </a:cubicBezTo>
                      <a:cubicBezTo>
                        <a:pt x="154" y="189"/>
                        <a:pt x="154" y="189"/>
                        <a:pt x="154" y="189"/>
                      </a:cubicBezTo>
                      <a:cubicBezTo>
                        <a:pt x="154" y="189"/>
                        <a:pt x="154" y="189"/>
                        <a:pt x="154" y="189"/>
                      </a:cubicBezTo>
                      <a:cubicBezTo>
                        <a:pt x="153" y="189"/>
                        <a:pt x="153" y="189"/>
                        <a:pt x="153" y="189"/>
                      </a:cubicBezTo>
                      <a:cubicBezTo>
                        <a:pt x="153" y="189"/>
                        <a:pt x="153" y="189"/>
                        <a:pt x="153" y="189"/>
                      </a:cubicBezTo>
                      <a:cubicBezTo>
                        <a:pt x="153" y="188"/>
                        <a:pt x="153" y="188"/>
                        <a:pt x="153" y="188"/>
                      </a:cubicBezTo>
                      <a:cubicBezTo>
                        <a:pt x="153" y="188"/>
                        <a:pt x="153" y="188"/>
                        <a:pt x="153" y="188"/>
                      </a:cubicBezTo>
                      <a:cubicBezTo>
                        <a:pt x="153" y="188"/>
                        <a:pt x="153" y="188"/>
                        <a:pt x="153" y="188"/>
                      </a:cubicBezTo>
                      <a:cubicBezTo>
                        <a:pt x="154" y="187"/>
                        <a:pt x="154" y="187"/>
                        <a:pt x="154" y="187"/>
                      </a:cubicBezTo>
                      <a:cubicBezTo>
                        <a:pt x="154" y="187"/>
                        <a:pt x="154" y="187"/>
                        <a:pt x="154" y="187"/>
                      </a:cubicBezTo>
                      <a:cubicBezTo>
                        <a:pt x="155" y="188"/>
                        <a:pt x="155" y="188"/>
                        <a:pt x="155" y="188"/>
                      </a:cubicBezTo>
                      <a:cubicBezTo>
                        <a:pt x="155" y="188"/>
                        <a:pt x="155" y="188"/>
                        <a:pt x="155" y="188"/>
                      </a:cubicBezTo>
                      <a:cubicBezTo>
                        <a:pt x="155" y="188"/>
                        <a:pt x="155" y="188"/>
                        <a:pt x="155" y="188"/>
                      </a:cubicBezTo>
                      <a:cubicBezTo>
                        <a:pt x="154" y="187"/>
                        <a:pt x="154" y="187"/>
                        <a:pt x="154" y="187"/>
                      </a:cubicBezTo>
                      <a:cubicBezTo>
                        <a:pt x="154" y="187"/>
                        <a:pt x="154" y="187"/>
                        <a:pt x="154" y="187"/>
                      </a:cubicBezTo>
                      <a:cubicBezTo>
                        <a:pt x="153" y="187"/>
                        <a:pt x="153" y="187"/>
                        <a:pt x="153" y="187"/>
                      </a:cubicBezTo>
                      <a:cubicBezTo>
                        <a:pt x="153" y="186"/>
                        <a:pt x="153" y="186"/>
                        <a:pt x="153" y="186"/>
                      </a:cubicBezTo>
                      <a:cubicBezTo>
                        <a:pt x="153" y="186"/>
                        <a:pt x="153" y="186"/>
                        <a:pt x="153" y="186"/>
                      </a:cubicBezTo>
                      <a:cubicBezTo>
                        <a:pt x="153" y="185"/>
                        <a:pt x="153" y="185"/>
                        <a:pt x="153" y="185"/>
                      </a:cubicBezTo>
                      <a:cubicBezTo>
                        <a:pt x="153" y="185"/>
                        <a:pt x="153" y="185"/>
                        <a:pt x="153" y="185"/>
                      </a:cubicBezTo>
                      <a:cubicBezTo>
                        <a:pt x="154" y="185"/>
                        <a:pt x="154" y="185"/>
                        <a:pt x="154" y="185"/>
                      </a:cubicBezTo>
                      <a:cubicBezTo>
                        <a:pt x="155" y="185"/>
                        <a:pt x="155" y="185"/>
                        <a:pt x="155" y="185"/>
                      </a:cubicBezTo>
                      <a:cubicBezTo>
                        <a:pt x="155" y="185"/>
                        <a:pt x="155" y="185"/>
                        <a:pt x="155" y="185"/>
                      </a:cubicBezTo>
                      <a:cubicBezTo>
                        <a:pt x="154" y="184"/>
                        <a:pt x="154" y="184"/>
                        <a:pt x="154" y="184"/>
                      </a:cubicBezTo>
                      <a:cubicBezTo>
                        <a:pt x="155" y="184"/>
                        <a:pt x="155" y="184"/>
                        <a:pt x="155" y="184"/>
                      </a:cubicBezTo>
                      <a:cubicBezTo>
                        <a:pt x="155" y="184"/>
                        <a:pt x="155" y="184"/>
                        <a:pt x="155" y="184"/>
                      </a:cubicBezTo>
                      <a:cubicBezTo>
                        <a:pt x="154" y="183"/>
                        <a:pt x="154" y="183"/>
                        <a:pt x="154" y="183"/>
                      </a:cubicBezTo>
                      <a:cubicBezTo>
                        <a:pt x="154" y="183"/>
                        <a:pt x="154" y="183"/>
                        <a:pt x="154" y="183"/>
                      </a:cubicBezTo>
                      <a:cubicBezTo>
                        <a:pt x="155" y="183"/>
                        <a:pt x="155" y="183"/>
                        <a:pt x="155" y="183"/>
                      </a:cubicBezTo>
                      <a:cubicBezTo>
                        <a:pt x="155" y="183"/>
                        <a:pt x="155" y="183"/>
                        <a:pt x="155" y="183"/>
                      </a:cubicBezTo>
                      <a:cubicBezTo>
                        <a:pt x="155" y="183"/>
                        <a:pt x="155" y="183"/>
                        <a:pt x="155" y="183"/>
                      </a:cubicBezTo>
                      <a:cubicBezTo>
                        <a:pt x="155" y="183"/>
                        <a:pt x="155" y="183"/>
                        <a:pt x="155" y="183"/>
                      </a:cubicBezTo>
                      <a:cubicBezTo>
                        <a:pt x="155" y="183"/>
                        <a:pt x="155" y="183"/>
                        <a:pt x="155" y="183"/>
                      </a:cubicBezTo>
                      <a:cubicBezTo>
                        <a:pt x="155" y="182"/>
                        <a:pt x="155" y="182"/>
                        <a:pt x="155" y="182"/>
                      </a:cubicBezTo>
                      <a:cubicBezTo>
                        <a:pt x="155" y="182"/>
                        <a:pt x="155" y="182"/>
                        <a:pt x="155" y="182"/>
                      </a:cubicBezTo>
                      <a:cubicBezTo>
                        <a:pt x="155" y="182"/>
                        <a:pt x="155" y="182"/>
                        <a:pt x="155" y="182"/>
                      </a:cubicBezTo>
                      <a:cubicBezTo>
                        <a:pt x="155" y="182"/>
                        <a:pt x="155" y="182"/>
                        <a:pt x="155" y="182"/>
                      </a:cubicBezTo>
                      <a:cubicBezTo>
                        <a:pt x="155" y="181"/>
                        <a:pt x="155" y="181"/>
                        <a:pt x="155" y="181"/>
                      </a:cubicBezTo>
                      <a:cubicBezTo>
                        <a:pt x="155" y="181"/>
                        <a:pt x="155" y="181"/>
                        <a:pt x="155" y="181"/>
                      </a:cubicBezTo>
                      <a:cubicBezTo>
                        <a:pt x="155" y="181"/>
                        <a:pt x="155" y="181"/>
                        <a:pt x="155" y="181"/>
                      </a:cubicBezTo>
                      <a:cubicBezTo>
                        <a:pt x="155" y="181"/>
                        <a:pt x="155" y="181"/>
                        <a:pt x="155" y="181"/>
                      </a:cubicBezTo>
                      <a:cubicBezTo>
                        <a:pt x="156" y="181"/>
                        <a:pt x="156" y="181"/>
                        <a:pt x="156" y="181"/>
                      </a:cubicBezTo>
                      <a:cubicBezTo>
                        <a:pt x="156" y="180"/>
                        <a:pt x="156" y="180"/>
                        <a:pt x="156" y="180"/>
                      </a:cubicBezTo>
                      <a:cubicBezTo>
                        <a:pt x="155" y="180"/>
                        <a:pt x="155" y="180"/>
                        <a:pt x="155" y="180"/>
                      </a:cubicBezTo>
                      <a:cubicBezTo>
                        <a:pt x="155" y="180"/>
                        <a:pt x="155" y="180"/>
                        <a:pt x="155" y="180"/>
                      </a:cubicBezTo>
                      <a:cubicBezTo>
                        <a:pt x="154" y="181"/>
                        <a:pt x="154" y="181"/>
                        <a:pt x="154" y="181"/>
                      </a:cubicBezTo>
                      <a:cubicBezTo>
                        <a:pt x="154" y="181"/>
                        <a:pt x="154" y="181"/>
                        <a:pt x="154" y="181"/>
                      </a:cubicBezTo>
                      <a:cubicBezTo>
                        <a:pt x="153" y="181"/>
                        <a:pt x="153" y="181"/>
                        <a:pt x="153" y="181"/>
                      </a:cubicBezTo>
                      <a:cubicBezTo>
                        <a:pt x="153" y="181"/>
                        <a:pt x="153" y="181"/>
                        <a:pt x="153" y="181"/>
                      </a:cubicBezTo>
                      <a:cubicBezTo>
                        <a:pt x="152" y="181"/>
                        <a:pt x="152" y="181"/>
                        <a:pt x="152" y="181"/>
                      </a:cubicBezTo>
                      <a:cubicBezTo>
                        <a:pt x="152" y="180"/>
                        <a:pt x="152" y="180"/>
                        <a:pt x="152" y="180"/>
                      </a:cubicBezTo>
                      <a:cubicBezTo>
                        <a:pt x="151" y="180"/>
                        <a:pt x="151" y="180"/>
                        <a:pt x="151" y="180"/>
                      </a:cubicBezTo>
                      <a:cubicBezTo>
                        <a:pt x="151" y="180"/>
                        <a:pt x="151" y="180"/>
                        <a:pt x="151" y="180"/>
                      </a:cubicBezTo>
                      <a:cubicBezTo>
                        <a:pt x="151" y="180"/>
                        <a:pt x="151" y="180"/>
                        <a:pt x="151" y="180"/>
                      </a:cubicBezTo>
                      <a:cubicBezTo>
                        <a:pt x="150" y="180"/>
                        <a:pt x="150" y="180"/>
                        <a:pt x="150" y="180"/>
                      </a:cubicBezTo>
                      <a:cubicBezTo>
                        <a:pt x="149" y="180"/>
                        <a:pt x="149" y="180"/>
                        <a:pt x="149" y="180"/>
                      </a:cubicBezTo>
                      <a:cubicBezTo>
                        <a:pt x="150" y="180"/>
                        <a:pt x="150" y="180"/>
                        <a:pt x="150" y="180"/>
                      </a:cubicBezTo>
                      <a:cubicBezTo>
                        <a:pt x="150" y="180"/>
                        <a:pt x="150" y="180"/>
                        <a:pt x="150" y="180"/>
                      </a:cubicBezTo>
                      <a:cubicBezTo>
                        <a:pt x="151" y="180"/>
                        <a:pt x="151" y="180"/>
                        <a:pt x="151" y="180"/>
                      </a:cubicBezTo>
                      <a:cubicBezTo>
                        <a:pt x="151" y="180"/>
                        <a:pt x="151" y="180"/>
                        <a:pt x="151" y="180"/>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8"/>
                        <a:pt x="151" y="178"/>
                        <a:pt x="151" y="178"/>
                      </a:cubicBezTo>
                      <a:cubicBezTo>
                        <a:pt x="150" y="178"/>
                        <a:pt x="150" y="178"/>
                        <a:pt x="150" y="178"/>
                      </a:cubicBezTo>
                      <a:cubicBezTo>
                        <a:pt x="150" y="178"/>
                        <a:pt x="150" y="178"/>
                        <a:pt x="150" y="178"/>
                      </a:cubicBezTo>
                      <a:cubicBezTo>
                        <a:pt x="150" y="177"/>
                        <a:pt x="150" y="177"/>
                        <a:pt x="150" y="177"/>
                      </a:cubicBezTo>
                      <a:cubicBezTo>
                        <a:pt x="149" y="177"/>
                        <a:pt x="149" y="177"/>
                        <a:pt x="149" y="177"/>
                      </a:cubicBezTo>
                      <a:cubicBezTo>
                        <a:pt x="149" y="176"/>
                        <a:pt x="149" y="176"/>
                        <a:pt x="149" y="176"/>
                      </a:cubicBezTo>
                      <a:cubicBezTo>
                        <a:pt x="150" y="177"/>
                        <a:pt x="150" y="177"/>
                        <a:pt x="150" y="177"/>
                      </a:cubicBezTo>
                      <a:cubicBezTo>
                        <a:pt x="150" y="177"/>
                        <a:pt x="150" y="177"/>
                        <a:pt x="150" y="177"/>
                      </a:cubicBezTo>
                      <a:cubicBezTo>
                        <a:pt x="152" y="179"/>
                        <a:pt x="152" y="179"/>
                        <a:pt x="152" y="179"/>
                      </a:cubicBezTo>
                      <a:cubicBezTo>
                        <a:pt x="152" y="179"/>
                        <a:pt x="152" y="179"/>
                        <a:pt x="152" y="179"/>
                      </a:cubicBezTo>
                      <a:cubicBezTo>
                        <a:pt x="152" y="180"/>
                        <a:pt x="152" y="180"/>
                        <a:pt x="152" y="180"/>
                      </a:cubicBezTo>
                      <a:cubicBezTo>
                        <a:pt x="152" y="180"/>
                        <a:pt x="152" y="180"/>
                        <a:pt x="152" y="180"/>
                      </a:cubicBezTo>
                      <a:cubicBezTo>
                        <a:pt x="152" y="180"/>
                        <a:pt x="152" y="180"/>
                        <a:pt x="152" y="180"/>
                      </a:cubicBezTo>
                      <a:cubicBezTo>
                        <a:pt x="152" y="180"/>
                        <a:pt x="152" y="180"/>
                        <a:pt x="152" y="180"/>
                      </a:cubicBezTo>
                      <a:cubicBezTo>
                        <a:pt x="152" y="180"/>
                        <a:pt x="152" y="180"/>
                        <a:pt x="152" y="180"/>
                      </a:cubicBezTo>
                      <a:cubicBezTo>
                        <a:pt x="153" y="179"/>
                        <a:pt x="153" y="179"/>
                        <a:pt x="153" y="179"/>
                      </a:cubicBezTo>
                      <a:cubicBezTo>
                        <a:pt x="152" y="179"/>
                        <a:pt x="152" y="179"/>
                        <a:pt x="152" y="179"/>
                      </a:cubicBezTo>
                      <a:cubicBezTo>
                        <a:pt x="153" y="179"/>
                        <a:pt x="153" y="179"/>
                        <a:pt x="153" y="179"/>
                      </a:cubicBezTo>
                      <a:cubicBezTo>
                        <a:pt x="153" y="179"/>
                        <a:pt x="153" y="179"/>
                        <a:pt x="153" y="179"/>
                      </a:cubicBezTo>
                      <a:cubicBezTo>
                        <a:pt x="153" y="179"/>
                        <a:pt x="153" y="179"/>
                        <a:pt x="153" y="179"/>
                      </a:cubicBezTo>
                      <a:cubicBezTo>
                        <a:pt x="153" y="179"/>
                        <a:pt x="153" y="179"/>
                        <a:pt x="153" y="179"/>
                      </a:cubicBezTo>
                      <a:cubicBezTo>
                        <a:pt x="153" y="179"/>
                        <a:pt x="153" y="179"/>
                        <a:pt x="153" y="179"/>
                      </a:cubicBezTo>
                      <a:cubicBezTo>
                        <a:pt x="154" y="179"/>
                        <a:pt x="154" y="179"/>
                        <a:pt x="154" y="179"/>
                      </a:cubicBezTo>
                      <a:cubicBezTo>
                        <a:pt x="153" y="178"/>
                        <a:pt x="153" y="178"/>
                        <a:pt x="153" y="178"/>
                      </a:cubicBezTo>
                      <a:cubicBezTo>
                        <a:pt x="154" y="178"/>
                        <a:pt x="154" y="178"/>
                        <a:pt x="154" y="178"/>
                      </a:cubicBezTo>
                      <a:cubicBezTo>
                        <a:pt x="154" y="178"/>
                        <a:pt x="154" y="178"/>
                        <a:pt x="154" y="178"/>
                      </a:cubicBezTo>
                      <a:cubicBezTo>
                        <a:pt x="154" y="178"/>
                        <a:pt x="154" y="178"/>
                        <a:pt x="154" y="178"/>
                      </a:cubicBezTo>
                      <a:cubicBezTo>
                        <a:pt x="154" y="178"/>
                        <a:pt x="154" y="178"/>
                        <a:pt x="154" y="178"/>
                      </a:cubicBezTo>
                      <a:cubicBezTo>
                        <a:pt x="154" y="178"/>
                        <a:pt x="154" y="178"/>
                        <a:pt x="154" y="178"/>
                      </a:cubicBezTo>
                      <a:cubicBezTo>
                        <a:pt x="154" y="179"/>
                        <a:pt x="154" y="179"/>
                        <a:pt x="154"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80"/>
                        <a:pt x="154" y="180"/>
                        <a:pt x="154" y="180"/>
                      </a:cubicBezTo>
                      <a:cubicBezTo>
                        <a:pt x="154" y="180"/>
                        <a:pt x="154" y="180"/>
                        <a:pt x="154" y="180"/>
                      </a:cubicBezTo>
                      <a:cubicBezTo>
                        <a:pt x="154" y="180"/>
                        <a:pt x="154" y="180"/>
                        <a:pt x="154" y="180"/>
                      </a:cubicBezTo>
                      <a:cubicBezTo>
                        <a:pt x="154" y="180"/>
                        <a:pt x="154" y="180"/>
                        <a:pt x="154" y="180"/>
                      </a:cubicBezTo>
                      <a:cubicBezTo>
                        <a:pt x="156" y="179"/>
                        <a:pt x="156" y="179"/>
                        <a:pt x="156" y="179"/>
                      </a:cubicBezTo>
                      <a:cubicBezTo>
                        <a:pt x="156" y="179"/>
                        <a:pt x="156" y="179"/>
                        <a:pt x="156" y="179"/>
                      </a:cubicBezTo>
                      <a:cubicBezTo>
                        <a:pt x="156" y="178"/>
                        <a:pt x="156" y="178"/>
                        <a:pt x="156" y="178"/>
                      </a:cubicBezTo>
                      <a:cubicBezTo>
                        <a:pt x="156" y="176"/>
                        <a:pt x="156" y="176"/>
                        <a:pt x="156" y="176"/>
                      </a:cubicBezTo>
                      <a:cubicBezTo>
                        <a:pt x="157" y="176"/>
                        <a:pt x="157" y="176"/>
                        <a:pt x="157" y="176"/>
                      </a:cubicBezTo>
                      <a:cubicBezTo>
                        <a:pt x="157" y="176"/>
                        <a:pt x="157" y="176"/>
                        <a:pt x="157" y="176"/>
                      </a:cubicBezTo>
                      <a:cubicBezTo>
                        <a:pt x="157" y="176"/>
                        <a:pt x="157" y="176"/>
                        <a:pt x="157" y="176"/>
                      </a:cubicBezTo>
                      <a:cubicBezTo>
                        <a:pt x="157" y="175"/>
                        <a:pt x="157" y="175"/>
                        <a:pt x="157" y="175"/>
                      </a:cubicBezTo>
                      <a:cubicBezTo>
                        <a:pt x="158" y="174"/>
                        <a:pt x="158" y="174"/>
                        <a:pt x="158" y="174"/>
                      </a:cubicBezTo>
                      <a:cubicBezTo>
                        <a:pt x="158" y="174"/>
                        <a:pt x="158" y="174"/>
                        <a:pt x="158" y="174"/>
                      </a:cubicBezTo>
                      <a:cubicBezTo>
                        <a:pt x="158" y="173"/>
                        <a:pt x="158" y="173"/>
                        <a:pt x="158" y="173"/>
                      </a:cubicBezTo>
                      <a:cubicBezTo>
                        <a:pt x="158" y="173"/>
                        <a:pt x="158" y="173"/>
                        <a:pt x="158" y="173"/>
                      </a:cubicBezTo>
                      <a:cubicBezTo>
                        <a:pt x="158" y="173"/>
                        <a:pt x="158" y="173"/>
                        <a:pt x="158" y="173"/>
                      </a:cubicBezTo>
                      <a:cubicBezTo>
                        <a:pt x="158" y="172"/>
                        <a:pt x="158" y="172"/>
                        <a:pt x="158" y="172"/>
                      </a:cubicBezTo>
                      <a:cubicBezTo>
                        <a:pt x="158" y="172"/>
                        <a:pt x="158" y="172"/>
                        <a:pt x="158" y="172"/>
                      </a:cubicBezTo>
                      <a:cubicBezTo>
                        <a:pt x="158" y="172"/>
                        <a:pt x="158" y="172"/>
                        <a:pt x="158" y="172"/>
                      </a:cubicBezTo>
                      <a:cubicBezTo>
                        <a:pt x="158" y="172"/>
                        <a:pt x="158" y="172"/>
                        <a:pt x="158" y="172"/>
                      </a:cubicBezTo>
                      <a:cubicBezTo>
                        <a:pt x="157" y="171"/>
                        <a:pt x="157" y="171"/>
                        <a:pt x="157" y="171"/>
                      </a:cubicBezTo>
                      <a:cubicBezTo>
                        <a:pt x="156" y="171"/>
                        <a:pt x="156" y="171"/>
                        <a:pt x="156" y="171"/>
                      </a:cubicBezTo>
                      <a:cubicBezTo>
                        <a:pt x="156" y="170"/>
                        <a:pt x="156" y="170"/>
                        <a:pt x="156" y="170"/>
                      </a:cubicBezTo>
                      <a:cubicBezTo>
                        <a:pt x="156" y="170"/>
                        <a:pt x="156" y="170"/>
                        <a:pt x="156" y="170"/>
                      </a:cubicBezTo>
                      <a:cubicBezTo>
                        <a:pt x="156" y="169"/>
                        <a:pt x="156" y="169"/>
                        <a:pt x="156" y="169"/>
                      </a:cubicBezTo>
                      <a:cubicBezTo>
                        <a:pt x="156" y="169"/>
                        <a:pt x="156" y="169"/>
                        <a:pt x="156" y="169"/>
                      </a:cubicBezTo>
                      <a:cubicBezTo>
                        <a:pt x="156" y="169"/>
                        <a:pt x="156" y="169"/>
                        <a:pt x="156" y="169"/>
                      </a:cubicBezTo>
                      <a:cubicBezTo>
                        <a:pt x="156" y="169"/>
                        <a:pt x="156" y="169"/>
                        <a:pt x="156" y="169"/>
                      </a:cubicBezTo>
                      <a:cubicBezTo>
                        <a:pt x="155" y="169"/>
                        <a:pt x="155" y="169"/>
                        <a:pt x="155" y="169"/>
                      </a:cubicBezTo>
                      <a:cubicBezTo>
                        <a:pt x="155" y="169"/>
                        <a:pt x="155" y="169"/>
                        <a:pt x="155" y="169"/>
                      </a:cubicBezTo>
                      <a:cubicBezTo>
                        <a:pt x="155" y="169"/>
                        <a:pt x="155" y="169"/>
                        <a:pt x="155" y="169"/>
                      </a:cubicBezTo>
                      <a:cubicBezTo>
                        <a:pt x="154" y="169"/>
                        <a:pt x="154" y="169"/>
                        <a:pt x="154" y="169"/>
                      </a:cubicBezTo>
                      <a:cubicBezTo>
                        <a:pt x="154" y="169"/>
                        <a:pt x="154" y="169"/>
                        <a:pt x="154" y="169"/>
                      </a:cubicBezTo>
                      <a:cubicBezTo>
                        <a:pt x="154" y="168"/>
                        <a:pt x="154" y="168"/>
                        <a:pt x="154" y="168"/>
                      </a:cubicBezTo>
                      <a:cubicBezTo>
                        <a:pt x="154" y="168"/>
                        <a:pt x="154" y="168"/>
                        <a:pt x="154" y="168"/>
                      </a:cubicBezTo>
                      <a:cubicBezTo>
                        <a:pt x="154" y="168"/>
                        <a:pt x="154" y="168"/>
                        <a:pt x="154" y="168"/>
                      </a:cubicBezTo>
                      <a:cubicBezTo>
                        <a:pt x="154" y="168"/>
                        <a:pt x="154" y="168"/>
                        <a:pt x="154" y="168"/>
                      </a:cubicBezTo>
                      <a:cubicBezTo>
                        <a:pt x="154" y="168"/>
                        <a:pt x="154" y="168"/>
                        <a:pt x="154" y="168"/>
                      </a:cubicBezTo>
                      <a:cubicBezTo>
                        <a:pt x="154" y="169"/>
                        <a:pt x="154" y="169"/>
                        <a:pt x="154" y="169"/>
                      </a:cubicBezTo>
                      <a:cubicBezTo>
                        <a:pt x="154" y="169"/>
                        <a:pt x="154" y="169"/>
                        <a:pt x="154" y="169"/>
                      </a:cubicBezTo>
                      <a:cubicBezTo>
                        <a:pt x="154" y="169"/>
                        <a:pt x="154" y="169"/>
                        <a:pt x="154" y="169"/>
                      </a:cubicBezTo>
                      <a:cubicBezTo>
                        <a:pt x="154" y="169"/>
                        <a:pt x="154" y="169"/>
                        <a:pt x="154" y="169"/>
                      </a:cubicBezTo>
                      <a:cubicBezTo>
                        <a:pt x="155" y="169"/>
                        <a:pt x="155" y="169"/>
                        <a:pt x="155" y="169"/>
                      </a:cubicBezTo>
                      <a:cubicBezTo>
                        <a:pt x="155" y="169"/>
                        <a:pt x="155" y="169"/>
                        <a:pt x="155" y="169"/>
                      </a:cubicBezTo>
                      <a:cubicBezTo>
                        <a:pt x="155" y="168"/>
                        <a:pt x="155" y="168"/>
                        <a:pt x="155" y="168"/>
                      </a:cubicBezTo>
                      <a:cubicBezTo>
                        <a:pt x="155" y="168"/>
                        <a:pt x="155" y="168"/>
                        <a:pt x="155" y="168"/>
                      </a:cubicBezTo>
                      <a:cubicBezTo>
                        <a:pt x="155" y="168"/>
                        <a:pt x="155" y="168"/>
                        <a:pt x="155" y="168"/>
                      </a:cubicBezTo>
                      <a:cubicBezTo>
                        <a:pt x="156" y="168"/>
                        <a:pt x="156" y="168"/>
                        <a:pt x="156" y="168"/>
                      </a:cubicBezTo>
                      <a:cubicBezTo>
                        <a:pt x="157" y="168"/>
                        <a:pt x="157" y="168"/>
                        <a:pt x="157" y="168"/>
                      </a:cubicBezTo>
                      <a:cubicBezTo>
                        <a:pt x="157" y="168"/>
                        <a:pt x="157" y="168"/>
                        <a:pt x="157" y="168"/>
                      </a:cubicBezTo>
                      <a:cubicBezTo>
                        <a:pt x="157" y="168"/>
                        <a:pt x="157" y="168"/>
                        <a:pt x="157" y="168"/>
                      </a:cubicBezTo>
                      <a:cubicBezTo>
                        <a:pt x="157" y="169"/>
                        <a:pt x="157" y="169"/>
                        <a:pt x="157" y="169"/>
                      </a:cubicBezTo>
                      <a:cubicBezTo>
                        <a:pt x="156" y="169"/>
                        <a:pt x="156" y="169"/>
                        <a:pt x="156" y="169"/>
                      </a:cubicBezTo>
                      <a:cubicBezTo>
                        <a:pt x="157" y="169"/>
                        <a:pt x="157" y="169"/>
                        <a:pt x="157" y="169"/>
                      </a:cubicBezTo>
                      <a:cubicBezTo>
                        <a:pt x="158" y="168"/>
                        <a:pt x="158" y="168"/>
                        <a:pt x="158" y="168"/>
                      </a:cubicBezTo>
                      <a:cubicBezTo>
                        <a:pt x="158" y="168"/>
                        <a:pt x="158" y="168"/>
                        <a:pt x="158" y="168"/>
                      </a:cubicBezTo>
                      <a:cubicBezTo>
                        <a:pt x="158" y="168"/>
                        <a:pt x="158" y="168"/>
                        <a:pt x="158" y="168"/>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61" y="167"/>
                        <a:pt x="161" y="167"/>
                        <a:pt x="161" y="167"/>
                      </a:cubicBezTo>
                      <a:cubicBezTo>
                        <a:pt x="161" y="166"/>
                        <a:pt x="161" y="166"/>
                        <a:pt x="161" y="166"/>
                      </a:cubicBezTo>
                      <a:cubicBezTo>
                        <a:pt x="161" y="166"/>
                        <a:pt x="161" y="166"/>
                        <a:pt x="161" y="166"/>
                      </a:cubicBezTo>
                      <a:cubicBezTo>
                        <a:pt x="161" y="166"/>
                        <a:pt x="161" y="166"/>
                        <a:pt x="161" y="166"/>
                      </a:cubicBezTo>
                      <a:cubicBezTo>
                        <a:pt x="161" y="166"/>
                        <a:pt x="161" y="166"/>
                        <a:pt x="161" y="166"/>
                      </a:cubicBezTo>
                      <a:cubicBezTo>
                        <a:pt x="162" y="166"/>
                        <a:pt x="162" y="166"/>
                        <a:pt x="162" y="166"/>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4"/>
                        <a:pt x="162" y="164"/>
                        <a:pt x="162" y="164"/>
                      </a:cubicBezTo>
                      <a:cubicBezTo>
                        <a:pt x="162" y="164"/>
                        <a:pt x="162" y="164"/>
                        <a:pt x="162" y="164"/>
                      </a:cubicBezTo>
                      <a:cubicBezTo>
                        <a:pt x="162" y="163"/>
                        <a:pt x="162" y="163"/>
                        <a:pt x="162" y="163"/>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1" y="164"/>
                        <a:pt x="161" y="164"/>
                        <a:pt x="161" y="164"/>
                      </a:cubicBezTo>
                      <a:cubicBezTo>
                        <a:pt x="161" y="165"/>
                        <a:pt x="161" y="165"/>
                        <a:pt x="161" y="165"/>
                      </a:cubicBezTo>
                      <a:cubicBezTo>
                        <a:pt x="161" y="165"/>
                        <a:pt x="161" y="165"/>
                        <a:pt x="161" y="165"/>
                      </a:cubicBezTo>
                      <a:cubicBezTo>
                        <a:pt x="160" y="165"/>
                        <a:pt x="160" y="165"/>
                        <a:pt x="160" y="165"/>
                      </a:cubicBezTo>
                      <a:cubicBezTo>
                        <a:pt x="160" y="166"/>
                        <a:pt x="160" y="166"/>
                        <a:pt x="160" y="166"/>
                      </a:cubicBezTo>
                      <a:cubicBezTo>
                        <a:pt x="160" y="166"/>
                        <a:pt x="160" y="166"/>
                        <a:pt x="160" y="166"/>
                      </a:cubicBezTo>
                      <a:cubicBezTo>
                        <a:pt x="160" y="166"/>
                        <a:pt x="160" y="166"/>
                        <a:pt x="160" y="166"/>
                      </a:cubicBezTo>
                      <a:cubicBezTo>
                        <a:pt x="160" y="166"/>
                        <a:pt x="160" y="166"/>
                        <a:pt x="160" y="166"/>
                      </a:cubicBezTo>
                      <a:cubicBezTo>
                        <a:pt x="160" y="165"/>
                        <a:pt x="160" y="165"/>
                        <a:pt x="160" y="165"/>
                      </a:cubicBezTo>
                      <a:cubicBezTo>
                        <a:pt x="160" y="165"/>
                        <a:pt x="160" y="165"/>
                        <a:pt x="160" y="165"/>
                      </a:cubicBezTo>
                      <a:cubicBezTo>
                        <a:pt x="160" y="165"/>
                        <a:pt x="160" y="165"/>
                        <a:pt x="160" y="165"/>
                      </a:cubicBezTo>
                      <a:cubicBezTo>
                        <a:pt x="160" y="165"/>
                        <a:pt x="160" y="165"/>
                        <a:pt x="160" y="165"/>
                      </a:cubicBezTo>
                      <a:cubicBezTo>
                        <a:pt x="159" y="165"/>
                        <a:pt x="159" y="165"/>
                        <a:pt x="159" y="165"/>
                      </a:cubicBezTo>
                      <a:cubicBezTo>
                        <a:pt x="159" y="165"/>
                        <a:pt x="159" y="165"/>
                        <a:pt x="159" y="165"/>
                      </a:cubicBezTo>
                      <a:cubicBezTo>
                        <a:pt x="159" y="164"/>
                        <a:pt x="159" y="164"/>
                        <a:pt x="159" y="164"/>
                      </a:cubicBezTo>
                      <a:cubicBezTo>
                        <a:pt x="159" y="164"/>
                        <a:pt x="159" y="164"/>
                        <a:pt x="159" y="164"/>
                      </a:cubicBezTo>
                      <a:cubicBezTo>
                        <a:pt x="160" y="163"/>
                        <a:pt x="160" y="163"/>
                        <a:pt x="160" y="163"/>
                      </a:cubicBezTo>
                      <a:cubicBezTo>
                        <a:pt x="160" y="163"/>
                        <a:pt x="160" y="163"/>
                        <a:pt x="160" y="163"/>
                      </a:cubicBezTo>
                      <a:cubicBezTo>
                        <a:pt x="159" y="163"/>
                        <a:pt x="159" y="163"/>
                        <a:pt x="159" y="163"/>
                      </a:cubicBezTo>
                      <a:cubicBezTo>
                        <a:pt x="159" y="163"/>
                        <a:pt x="159" y="163"/>
                        <a:pt x="159" y="163"/>
                      </a:cubicBezTo>
                      <a:cubicBezTo>
                        <a:pt x="160" y="163"/>
                        <a:pt x="160" y="163"/>
                        <a:pt x="160" y="163"/>
                      </a:cubicBezTo>
                      <a:cubicBezTo>
                        <a:pt x="160" y="163"/>
                        <a:pt x="160" y="163"/>
                        <a:pt x="160" y="163"/>
                      </a:cubicBezTo>
                      <a:cubicBezTo>
                        <a:pt x="160" y="163"/>
                        <a:pt x="160" y="163"/>
                        <a:pt x="160" y="163"/>
                      </a:cubicBezTo>
                      <a:cubicBezTo>
                        <a:pt x="160" y="163"/>
                        <a:pt x="160" y="163"/>
                        <a:pt x="160" y="163"/>
                      </a:cubicBezTo>
                      <a:cubicBezTo>
                        <a:pt x="160" y="163"/>
                        <a:pt x="160" y="163"/>
                        <a:pt x="160" y="163"/>
                      </a:cubicBezTo>
                      <a:cubicBezTo>
                        <a:pt x="161" y="163"/>
                        <a:pt x="161" y="163"/>
                        <a:pt x="161" y="163"/>
                      </a:cubicBezTo>
                      <a:cubicBezTo>
                        <a:pt x="161" y="163"/>
                        <a:pt x="161" y="163"/>
                        <a:pt x="161" y="163"/>
                      </a:cubicBezTo>
                      <a:cubicBezTo>
                        <a:pt x="162" y="162"/>
                        <a:pt x="162" y="162"/>
                        <a:pt x="162" y="162"/>
                      </a:cubicBezTo>
                      <a:cubicBezTo>
                        <a:pt x="162" y="162"/>
                        <a:pt x="162" y="162"/>
                        <a:pt x="162" y="162"/>
                      </a:cubicBezTo>
                      <a:cubicBezTo>
                        <a:pt x="162" y="162"/>
                        <a:pt x="162" y="162"/>
                        <a:pt x="162" y="162"/>
                      </a:cubicBezTo>
                      <a:cubicBezTo>
                        <a:pt x="162" y="162"/>
                        <a:pt x="162" y="162"/>
                        <a:pt x="162" y="162"/>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3" y="163"/>
                        <a:pt x="163" y="163"/>
                        <a:pt x="163" y="163"/>
                      </a:cubicBezTo>
                      <a:cubicBezTo>
                        <a:pt x="163" y="163"/>
                        <a:pt x="163" y="163"/>
                        <a:pt x="163" y="163"/>
                      </a:cubicBezTo>
                      <a:cubicBezTo>
                        <a:pt x="163" y="163"/>
                        <a:pt x="163" y="163"/>
                        <a:pt x="163" y="163"/>
                      </a:cubicBezTo>
                      <a:cubicBezTo>
                        <a:pt x="163" y="162"/>
                        <a:pt x="163" y="162"/>
                        <a:pt x="163" y="162"/>
                      </a:cubicBezTo>
                      <a:cubicBezTo>
                        <a:pt x="163" y="162"/>
                        <a:pt x="163" y="162"/>
                        <a:pt x="163" y="162"/>
                      </a:cubicBezTo>
                      <a:cubicBezTo>
                        <a:pt x="163" y="162"/>
                        <a:pt x="163" y="162"/>
                        <a:pt x="163" y="162"/>
                      </a:cubicBezTo>
                      <a:cubicBezTo>
                        <a:pt x="163" y="162"/>
                        <a:pt x="163" y="162"/>
                        <a:pt x="163" y="162"/>
                      </a:cubicBezTo>
                      <a:cubicBezTo>
                        <a:pt x="164" y="161"/>
                        <a:pt x="164" y="161"/>
                        <a:pt x="164" y="161"/>
                      </a:cubicBezTo>
                      <a:cubicBezTo>
                        <a:pt x="164" y="161"/>
                        <a:pt x="164" y="161"/>
                        <a:pt x="164" y="161"/>
                      </a:cubicBezTo>
                      <a:cubicBezTo>
                        <a:pt x="164" y="161"/>
                        <a:pt x="164" y="161"/>
                        <a:pt x="164" y="161"/>
                      </a:cubicBezTo>
                      <a:cubicBezTo>
                        <a:pt x="164" y="161"/>
                        <a:pt x="164" y="161"/>
                        <a:pt x="164" y="161"/>
                      </a:cubicBezTo>
                      <a:cubicBezTo>
                        <a:pt x="164" y="161"/>
                        <a:pt x="164" y="161"/>
                        <a:pt x="164" y="161"/>
                      </a:cubicBezTo>
                      <a:cubicBezTo>
                        <a:pt x="164" y="162"/>
                        <a:pt x="164" y="162"/>
                        <a:pt x="164" y="162"/>
                      </a:cubicBezTo>
                      <a:cubicBezTo>
                        <a:pt x="164" y="162"/>
                        <a:pt x="164" y="162"/>
                        <a:pt x="164" y="162"/>
                      </a:cubicBezTo>
                      <a:cubicBezTo>
                        <a:pt x="164" y="162"/>
                        <a:pt x="164" y="162"/>
                        <a:pt x="164" y="162"/>
                      </a:cubicBezTo>
                      <a:cubicBezTo>
                        <a:pt x="164" y="163"/>
                        <a:pt x="164" y="163"/>
                        <a:pt x="164" y="163"/>
                      </a:cubicBezTo>
                      <a:cubicBezTo>
                        <a:pt x="163" y="163"/>
                        <a:pt x="163" y="163"/>
                        <a:pt x="163" y="163"/>
                      </a:cubicBezTo>
                      <a:cubicBezTo>
                        <a:pt x="164" y="163"/>
                        <a:pt x="164" y="163"/>
                        <a:pt x="164" y="163"/>
                      </a:cubicBezTo>
                      <a:cubicBezTo>
                        <a:pt x="164" y="163"/>
                        <a:pt x="164" y="163"/>
                        <a:pt x="164" y="163"/>
                      </a:cubicBezTo>
                      <a:cubicBezTo>
                        <a:pt x="165" y="163"/>
                        <a:pt x="165" y="163"/>
                        <a:pt x="165" y="163"/>
                      </a:cubicBezTo>
                      <a:cubicBezTo>
                        <a:pt x="165" y="162"/>
                        <a:pt x="165" y="162"/>
                        <a:pt x="165" y="162"/>
                      </a:cubicBezTo>
                      <a:cubicBezTo>
                        <a:pt x="165" y="162"/>
                        <a:pt x="165" y="162"/>
                        <a:pt x="165" y="162"/>
                      </a:cubicBezTo>
                      <a:cubicBezTo>
                        <a:pt x="166" y="161"/>
                        <a:pt x="166" y="161"/>
                        <a:pt x="166" y="161"/>
                      </a:cubicBezTo>
                      <a:cubicBezTo>
                        <a:pt x="166" y="161"/>
                        <a:pt x="166" y="161"/>
                        <a:pt x="166" y="161"/>
                      </a:cubicBezTo>
                      <a:cubicBezTo>
                        <a:pt x="166" y="160"/>
                        <a:pt x="166" y="160"/>
                        <a:pt x="166" y="160"/>
                      </a:cubicBezTo>
                      <a:cubicBezTo>
                        <a:pt x="166" y="160"/>
                        <a:pt x="166" y="160"/>
                        <a:pt x="166" y="160"/>
                      </a:cubicBezTo>
                      <a:cubicBezTo>
                        <a:pt x="166" y="160"/>
                        <a:pt x="166" y="160"/>
                        <a:pt x="166" y="160"/>
                      </a:cubicBezTo>
                      <a:cubicBezTo>
                        <a:pt x="166" y="159"/>
                        <a:pt x="166" y="159"/>
                        <a:pt x="166" y="159"/>
                      </a:cubicBezTo>
                      <a:cubicBezTo>
                        <a:pt x="166" y="159"/>
                        <a:pt x="166" y="159"/>
                        <a:pt x="166" y="159"/>
                      </a:cubicBezTo>
                      <a:cubicBezTo>
                        <a:pt x="165" y="158"/>
                        <a:pt x="165" y="158"/>
                        <a:pt x="165" y="158"/>
                      </a:cubicBezTo>
                      <a:cubicBezTo>
                        <a:pt x="165" y="158"/>
                        <a:pt x="165" y="158"/>
                        <a:pt x="165" y="158"/>
                      </a:cubicBezTo>
                      <a:cubicBezTo>
                        <a:pt x="165" y="157"/>
                        <a:pt x="165" y="157"/>
                        <a:pt x="165" y="157"/>
                      </a:cubicBezTo>
                      <a:cubicBezTo>
                        <a:pt x="166" y="157"/>
                        <a:pt x="166" y="157"/>
                        <a:pt x="166" y="157"/>
                      </a:cubicBezTo>
                      <a:cubicBezTo>
                        <a:pt x="166" y="158"/>
                        <a:pt x="166" y="158"/>
                        <a:pt x="166" y="158"/>
                      </a:cubicBezTo>
                      <a:cubicBezTo>
                        <a:pt x="166" y="158"/>
                        <a:pt x="166" y="158"/>
                        <a:pt x="166" y="158"/>
                      </a:cubicBezTo>
                      <a:cubicBezTo>
                        <a:pt x="166" y="158"/>
                        <a:pt x="166" y="158"/>
                        <a:pt x="166" y="158"/>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6"/>
                        <a:pt x="166" y="156"/>
                        <a:pt x="166" y="156"/>
                      </a:cubicBezTo>
                      <a:cubicBezTo>
                        <a:pt x="166" y="156"/>
                        <a:pt x="166" y="156"/>
                        <a:pt x="166" y="156"/>
                      </a:cubicBezTo>
                      <a:cubicBezTo>
                        <a:pt x="166" y="156"/>
                        <a:pt x="166" y="156"/>
                        <a:pt x="166" y="156"/>
                      </a:cubicBezTo>
                      <a:cubicBezTo>
                        <a:pt x="166" y="157"/>
                        <a:pt x="166" y="157"/>
                        <a:pt x="166" y="157"/>
                      </a:cubicBezTo>
                      <a:cubicBezTo>
                        <a:pt x="166" y="157"/>
                        <a:pt x="166" y="157"/>
                        <a:pt x="166" y="157"/>
                      </a:cubicBezTo>
                      <a:cubicBezTo>
                        <a:pt x="167" y="157"/>
                        <a:pt x="167" y="157"/>
                        <a:pt x="167" y="157"/>
                      </a:cubicBezTo>
                      <a:cubicBezTo>
                        <a:pt x="167" y="157"/>
                        <a:pt x="167" y="157"/>
                        <a:pt x="167" y="157"/>
                      </a:cubicBezTo>
                      <a:cubicBezTo>
                        <a:pt x="167" y="157"/>
                        <a:pt x="167" y="157"/>
                        <a:pt x="167" y="157"/>
                      </a:cubicBezTo>
                      <a:cubicBezTo>
                        <a:pt x="167" y="157"/>
                        <a:pt x="167" y="157"/>
                        <a:pt x="167" y="157"/>
                      </a:cubicBezTo>
                      <a:cubicBezTo>
                        <a:pt x="167" y="158"/>
                        <a:pt x="167" y="158"/>
                        <a:pt x="167" y="158"/>
                      </a:cubicBezTo>
                      <a:cubicBezTo>
                        <a:pt x="167" y="158"/>
                        <a:pt x="167" y="158"/>
                        <a:pt x="167" y="158"/>
                      </a:cubicBezTo>
                      <a:cubicBezTo>
                        <a:pt x="167" y="158"/>
                        <a:pt x="167" y="158"/>
                        <a:pt x="167" y="158"/>
                      </a:cubicBezTo>
                      <a:cubicBezTo>
                        <a:pt x="167" y="158"/>
                        <a:pt x="167" y="158"/>
                        <a:pt x="167" y="158"/>
                      </a:cubicBezTo>
                      <a:cubicBezTo>
                        <a:pt x="167" y="158"/>
                        <a:pt x="167" y="158"/>
                        <a:pt x="167" y="158"/>
                      </a:cubicBezTo>
                      <a:cubicBezTo>
                        <a:pt x="167" y="159"/>
                        <a:pt x="167" y="159"/>
                        <a:pt x="167" y="159"/>
                      </a:cubicBezTo>
                      <a:cubicBezTo>
                        <a:pt x="168" y="159"/>
                        <a:pt x="168" y="159"/>
                        <a:pt x="168" y="159"/>
                      </a:cubicBezTo>
                      <a:cubicBezTo>
                        <a:pt x="168" y="159"/>
                        <a:pt x="168" y="159"/>
                        <a:pt x="168" y="159"/>
                      </a:cubicBezTo>
                      <a:cubicBezTo>
                        <a:pt x="168" y="159"/>
                        <a:pt x="168" y="159"/>
                        <a:pt x="168" y="159"/>
                      </a:cubicBezTo>
                      <a:cubicBezTo>
                        <a:pt x="168" y="159"/>
                        <a:pt x="168" y="159"/>
                        <a:pt x="168" y="159"/>
                      </a:cubicBezTo>
                      <a:cubicBezTo>
                        <a:pt x="170" y="158"/>
                        <a:pt x="170" y="158"/>
                        <a:pt x="170" y="158"/>
                      </a:cubicBezTo>
                      <a:cubicBezTo>
                        <a:pt x="170" y="158"/>
                        <a:pt x="170" y="158"/>
                        <a:pt x="170" y="158"/>
                      </a:cubicBezTo>
                      <a:cubicBezTo>
                        <a:pt x="171" y="158"/>
                        <a:pt x="171" y="158"/>
                        <a:pt x="171" y="158"/>
                      </a:cubicBezTo>
                      <a:cubicBezTo>
                        <a:pt x="171" y="158"/>
                        <a:pt x="171" y="158"/>
                        <a:pt x="171" y="158"/>
                      </a:cubicBezTo>
                      <a:cubicBezTo>
                        <a:pt x="173" y="157"/>
                        <a:pt x="173" y="157"/>
                        <a:pt x="173" y="157"/>
                      </a:cubicBezTo>
                      <a:cubicBezTo>
                        <a:pt x="173" y="157"/>
                        <a:pt x="173" y="157"/>
                        <a:pt x="173" y="157"/>
                      </a:cubicBezTo>
                      <a:cubicBezTo>
                        <a:pt x="172" y="156"/>
                        <a:pt x="172" y="156"/>
                        <a:pt x="172" y="156"/>
                      </a:cubicBezTo>
                      <a:cubicBezTo>
                        <a:pt x="171" y="156"/>
                        <a:pt x="171" y="156"/>
                        <a:pt x="171" y="156"/>
                      </a:cubicBezTo>
                      <a:cubicBezTo>
                        <a:pt x="171" y="156"/>
                        <a:pt x="171" y="156"/>
                        <a:pt x="171" y="156"/>
                      </a:cubicBezTo>
                      <a:cubicBezTo>
                        <a:pt x="171" y="156"/>
                        <a:pt x="171" y="156"/>
                        <a:pt x="171" y="156"/>
                      </a:cubicBezTo>
                      <a:cubicBezTo>
                        <a:pt x="170" y="156"/>
                        <a:pt x="170" y="156"/>
                        <a:pt x="170" y="156"/>
                      </a:cubicBezTo>
                      <a:cubicBezTo>
                        <a:pt x="170" y="156"/>
                        <a:pt x="170" y="156"/>
                        <a:pt x="170" y="156"/>
                      </a:cubicBezTo>
                      <a:cubicBezTo>
                        <a:pt x="170" y="156"/>
                        <a:pt x="170" y="156"/>
                        <a:pt x="170" y="156"/>
                      </a:cubicBezTo>
                      <a:cubicBezTo>
                        <a:pt x="170" y="156"/>
                        <a:pt x="170" y="156"/>
                        <a:pt x="170" y="156"/>
                      </a:cubicBezTo>
                      <a:cubicBezTo>
                        <a:pt x="171" y="156"/>
                        <a:pt x="171" y="156"/>
                        <a:pt x="171" y="156"/>
                      </a:cubicBezTo>
                      <a:cubicBezTo>
                        <a:pt x="171" y="155"/>
                        <a:pt x="171" y="155"/>
                        <a:pt x="171" y="155"/>
                      </a:cubicBezTo>
                      <a:cubicBezTo>
                        <a:pt x="171" y="155"/>
                        <a:pt x="171" y="155"/>
                        <a:pt x="171" y="155"/>
                      </a:cubicBezTo>
                      <a:cubicBezTo>
                        <a:pt x="171" y="155"/>
                        <a:pt x="171" y="155"/>
                        <a:pt x="171" y="155"/>
                      </a:cubicBezTo>
                      <a:cubicBezTo>
                        <a:pt x="171" y="155"/>
                        <a:pt x="171" y="155"/>
                        <a:pt x="171" y="155"/>
                      </a:cubicBezTo>
                      <a:cubicBezTo>
                        <a:pt x="170" y="155"/>
                        <a:pt x="170" y="155"/>
                        <a:pt x="170" y="155"/>
                      </a:cubicBezTo>
                      <a:cubicBezTo>
                        <a:pt x="170" y="154"/>
                        <a:pt x="170" y="154"/>
                        <a:pt x="170" y="154"/>
                      </a:cubicBezTo>
                      <a:cubicBezTo>
                        <a:pt x="169" y="154"/>
                        <a:pt x="169" y="154"/>
                        <a:pt x="169" y="154"/>
                      </a:cubicBezTo>
                      <a:cubicBezTo>
                        <a:pt x="169" y="154"/>
                        <a:pt x="169" y="154"/>
                        <a:pt x="169" y="154"/>
                      </a:cubicBezTo>
                      <a:cubicBezTo>
                        <a:pt x="169" y="155"/>
                        <a:pt x="169" y="155"/>
                        <a:pt x="169" y="155"/>
                      </a:cubicBezTo>
                      <a:cubicBezTo>
                        <a:pt x="169" y="154"/>
                        <a:pt x="169" y="154"/>
                        <a:pt x="169" y="154"/>
                      </a:cubicBezTo>
                      <a:cubicBezTo>
                        <a:pt x="169" y="154"/>
                        <a:pt x="169" y="154"/>
                        <a:pt x="169" y="154"/>
                      </a:cubicBezTo>
                      <a:cubicBezTo>
                        <a:pt x="169" y="154"/>
                        <a:pt x="169" y="154"/>
                        <a:pt x="169" y="154"/>
                      </a:cubicBezTo>
                      <a:cubicBezTo>
                        <a:pt x="169" y="154"/>
                        <a:pt x="169" y="154"/>
                        <a:pt x="169" y="154"/>
                      </a:cubicBezTo>
                      <a:cubicBezTo>
                        <a:pt x="169" y="153"/>
                        <a:pt x="169" y="153"/>
                        <a:pt x="169" y="153"/>
                      </a:cubicBezTo>
                      <a:cubicBezTo>
                        <a:pt x="169" y="153"/>
                        <a:pt x="169" y="153"/>
                        <a:pt x="169" y="153"/>
                      </a:cubicBezTo>
                      <a:cubicBezTo>
                        <a:pt x="168" y="153"/>
                        <a:pt x="168" y="153"/>
                        <a:pt x="168" y="153"/>
                      </a:cubicBezTo>
                      <a:cubicBezTo>
                        <a:pt x="168" y="152"/>
                        <a:pt x="168" y="152"/>
                        <a:pt x="168" y="152"/>
                      </a:cubicBezTo>
                      <a:cubicBezTo>
                        <a:pt x="168" y="152"/>
                        <a:pt x="168" y="152"/>
                        <a:pt x="168" y="152"/>
                      </a:cubicBezTo>
                      <a:cubicBezTo>
                        <a:pt x="168" y="151"/>
                        <a:pt x="168" y="151"/>
                        <a:pt x="168" y="151"/>
                      </a:cubicBezTo>
                      <a:cubicBezTo>
                        <a:pt x="168" y="152"/>
                        <a:pt x="168" y="152"/>
                        <a:pt x="168" y="152"/>
                      </a:cubicBezTo>
                      <a:cubicBezTo>
                        <a:pt x="168" y="152"/>
                        <a:pt x="168" y="152"/>
                        <a:pt x="168" y="152"/>
                      </a:cubicBezTo>
                      <a:cubicBezTo>
                        <a:pt x="169" y="152"/>
                        <a:pt x="169" y="152"/>
                        <a:pt x="169" y="152"/>
                      </a:cubicBezTo>
                      <a:cubicBezTo>
                        <a:pt x="169" y="152"/>
                        <a:pt x="169" y="152"/>
                        <a:pt x="169" y="152"/>
                      </a:cubicBezTo>
                      <a:cubicBezTo>
                        <a:pt x="169" y="151"/>
                        <a:pt x="169" y="151"/>
                        <a:pt x="169" y="151"/>
                      </a:cubicBezTo>
                      <a:cubicBezTo>
                        <a:pt x="169" y="152"/>
                        <a:pt x="169" y="152"/>
                        <a:pt x="169" y="152"/>
                      </a:cubicBezTo>
                      <a:cubicBezTo>
                        <a:pt x="169" y="152"/>
                        <a:pt x="169" y="152"/>
                        <a:pt x="169" y="152"/>
                      </a:cubicBezTo>
                      <a:cubicBezTo>
                        <a:pt x="170" y="152"/>
                        <a:pt x="170" y="152"/>
                        <a:pt x="170" y="152"/>
                      </a:cubicBezTo>
                      <a:cubicBezTo>
                        <a:pt x="170" y="152"/>
                        <a:pt x="170" y="152"/>
                        <a:pt x="170" y="152"/>
                      </a:cubicBezTo>
                      <a:cubicBezTo>
                        <a:pt x="170" y="152"/>
                        <a:pt x="170" y="152"/>
                        <a:pt x="170" y="152"/>
                      </a:cubicBezTo>
                      <a:cubicBezTo>
                        <a:pt x="170" y="152"/>
                        <a:pt x="170" y="152"/>
                        <a:pt x="170" y="152"/>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1" y="153"/>
                        <a:pt x="171" y="153"/>
                        <a:pt x="171" y="153"/>
                      </a:cubicBezTo>
                      <a:cubicBezTo>
                        <a:pt x="171" y="153"/>
                        <a:pt x="171" y="153"/>
                        <a:pt x="171" y="153"/>
                      </a:cubicBezTo>
                      <a:cubicBezTo>
                        <a:pt x="171" y="153"/>
                        <a:pt x="171" y="153"/>
                        <a:pt x="171" y="153"/>
                      </a:cubicBezTo>
                      <a:cubicBezTo>
                        <a:pt x="171" y="154"/>
                        <a:pt x="171" y="154"/>
                        <a:pt x="171" y="154"/>
                      </a:cubicBezTo>
                      <a:cubicBezTo>
                        <a:pt x="172" y="153"/>
                        <a:pt x="172" y="153"/>
                        <a:pt x="172" y="153"/>
                      </a:cubicBezTo>
                      <a:cubicBezTo>
                        <a:pt x="172" y="153"/>
                        <a:pt x="172" y="153"/>
                        <a:pt x="172" y="153"/>
                      </a:cubicBezTo>
                      <a:cubicBezTo>
                        <a:pt x="172" y="154"/>
                        <a:pt x="172" y="154"/>
                        <a:pt x="172" y="154"/>
                      </a:cubicBezTo>
                      <a:cubicBezTo>
                        <a:pt x="172" y="154"/>
                        <a:pt x="172" y="154"/>
                        <a:pt x="172" y="154"/>
                      </a:cubicBezTo>
                      <a:cubicBezTo>
                        <a:pt x="171" y="154"/>
                        <a:pt x="171" y="154"/>
                        <a:pt x="171" y="154"/>
                      </a:cubicBezTo>
                      <a:cubicBezTo>
                        <a:pt x="171" y="154"/>
                        <a:pt x="171" y="154"/>
                        <a:pt x="171" y="154"/>
                      </a:cubicBezTo>
                      <a:cubicBezTo>
                        <a:pt x="171" y="154"/>
                        <a:pt x="171" y="154"/>
                        <a:pt x="171" y="154"/>
                      </a:cubicBezTo>
                      <a:cubicBezTo>
                        <a:pt x="172" y="154"/>
                        <a:pt x="172" y="154"/>
                        <a:pt x="172" y="154"/>
                      </a:cubicBezTo>
                      <a:cubicBezTo>
                        <a:pt x="173" y="153"/>
                        <a:pt x="173" y="153"/>
                        <a:pt x="173" y="153"/>
                      </a:cubicBezTo>
                      <a:cubicBezTo>
                        <a:pt x="172" y="153"/>
                        <a:pt x="172" y="153"/>
                        <a:pt x="172" y="153"/>
                      </a:cubicBezTo>
                      <a:cubicBezTo>
                        <a:pt x="172" y="153"/>
                        <a:pt x="172" y="153"/>
                        <a:pt x="172" y="153"/>
                      </a:cubicBezTo>
                      <a:cubicBezTo>
                        <a:pt x="172" y="153"/>
                        <a:pt x="172" y="153"/>
                        <a:pt x="172" y="153"/>
                      </a:cubicBezTo>
                      <a:cubicBezTo>
                        <a:pt x="172" y="153"/>
                        <a:pt x="172" y="153"/>
                        <a:pt x="172" y="153"/>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3" y="152"/>
                        <a:pt x="173" y="152"/>
                        <a:pt x="173" y="152"/>
                      </a:cubicBezTo>
                      <a:cubicBezTo>
                        <a:pt x="172" y="151"/>
                        <a:pt x="172" y="151"/>
                        <a:pt x="172" y="151"/>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3" y="151"/>
                        <a:pt x="173" y="151"/>
                        <a:pt x="173" y="151"/>
                      </a:cubicBezTo>
                      <a:cubicBezTo>
                        <a:pt x="173" y="152"/>
                        <a:pt x="173" y="152"/>
                        <a:pt x="173" y="152"/>
                      </a:cubicBezTo>
                      <a:cubicBezTo>
                        <a:pt x="173" y="152"/>
                        <a:pt x="173" y="152"/>
                        <a:pt x="173" y="152"/>
                      </a:cubicBezTo>
                      <a:cubicBezTo>
                        <a:pt x="173" y="152"/>
                        <a:pt x="173" y="152"/>
                        <a:pt x="173" y="152"/>
                      </a:cubicBezTo>
                      <a:cubicBezTo>
                        <a:pt x="173" y="152"/>
                        <a:pt x="173" y="152"/>
                        <a:pt x="173" y="152"/>
                      </a:cubicBezTo>
                      <a:cubicBezTo>
                        <a:pt x="173" y="153"/>
                        <a:pt x="173" y="153"/>
                        <a:pt x="173" y="153"/>
                      </a:cubicBezTo>
                      <a:cubicBezTo>
                        <a:pt x="173" y="153"/>
                        <a:pt x="173" y="153"/>
                        <a:pt x="173" y="153"/>
                      </a:cubicBezTo>
                      <a:cubicBezTo>
                        <a:pt x="173" y="153"/>
                        <a:pt x="173" y="153"/>
                        <a:pt x="173" y="153"/>
                      </a:cubicBezTo>
                      <a:cubicBezTo>
                        <a:pt x="173" y="153"/>
                        <a:pt x="173" y="153"/>
                        <a:pt x="173" y="153"/>
                      </a:cubicBezTo>
                      <a:cubicBezTo>
                        <a:pt x="174" y="153"/>
                        <a:pt x="174" y="153"/>
                        <a:pt x="174" y="153"/>
                      </a:cubicBezTo>
                      <a:cubicBezTo>
                        <a:pt x="174" y="153"/>
                        <a:pt x="174" y="153"/>
                        <a:pt x="174" y="153"/>
                      </a:cubicBezTo>
                      <a:cubicBezTo>
                        <a:pt x="175" y="152"/>
                        <a:pt x="175" y="152"/>
                        <a:pt x="175" y="152"/>
                      </a:cubicBezTo>
                      <a:cubicBezTo>
                        <a:pt x="175" y="152"/>
                        <a:pt x="175" y="152"/>
                        <a:pt x="175" y="152"/>
                      </a:cubicBezTo>
                      <a:cubicBezTo>
                        <a:pt x="175" y="152"/>
                        <a:pt x="175" y="152"/>
                        <a:pt x="175" y="152"/>
                      </a:cubicBezTo>
                      <a:cubicBezTo>
                        <a:pt x="175" y="152"/>
                        <a:pt x="175" y="152"/>
                        <a:pt x="175" y="152"/>
                      </a:cubicBezTo>
                      <a:cubicBezTo>
                        <a:pt x="175" y="152"/>
                        <a:pt x="175" y="152"/>
                        <a:pt x="175" y="152"/>
                      </a:cubicBezTo>
                      <a:cubicBezTo>
                        <a:pt x="176" y="152"/>
                        <a:pt x="176" y="152"/>
                        <a:pt x="176" y="152"/>
                      </a:cubicBezTo>
                      <a:cubicBezTo>
                        <a:pt x="176" y="152"/>
                        <a:pt x="176" y="152"/>
                        <a:pt x="176" y="152"/>
                      </a:cubicBezTo>
                      <a:cubicBezTo>
                        <a:pt x="176" y="152"/>
                        <a:pt x="176" y="152"/>
                        <a:pt x="176" y="152"/>
                      </a:cubicBezTo>
                      <a:cubicBezTo>
                        <a:pt x="176" y="152"/>
                        <a:pt x="176" y="152"/>
                        <a:pt x="176" y="152"/>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7" y="153"/>
                        <a:pt x="177" y="153"/>
                        <a:pt x="177" y="153"/>
                      </a:cubicBezTo>
                      <a:cubicBezTo>
                        <a:pt x="177" y="153"/>
                        <a:pt x="177" y="153"/>
                        <a:pt x="177" y="153"/>
                      </a:cubicBezTo>
                      <a:cubicBezTo>
                        <a:pt x="177" y="153"/>
                        <a:pt x="177" y="153"/>
                        <a:pt x="177" y="153"/>
                      </a:cubicBezTo>
                      <a:cubicBezTo>
                        <a:pt x="177" y="153"/>
                        <a:pt x="177" y="153"/>
                        <a:pt x="177" y="153"/>
                      </a:cubicBezTo>
                      <a:cubicBezTo>
                        <a:pt x="177" y="153"/>
                        <a:pt x="177" y="153"/>
                        <a:pt x="177" y="153"/>
                      </a:cubicBezTo>
                      <a:cubicBezTo>
                        <a:pt x="176" y="153"/>
                        <a:pt x="176" y="153"/>
                        <a:pt x="176" y="153"/>
                      </a:cubicBezTo>
                      <a:cubicBezTo>
                        <a:pt x="176" y="154"/>
                        <a:pt x="176" y="154"/>
                        <a:pt x="176" y="154"/>
                      </a:cubicBezTo>
                      <a:cubicBezTo>
                        <a:pt x="176" y="154"/>
                        <a:pt x="176" y="154"/>
                        <a:pt x="176" y="154"/>
                      </a:cubicBezTo>
                      <a:cubicBezTo>
                        <a:pt x="176" y="154"/>
                        <a:pt x="176" y="154"/>
                        <a:pt x="176" y="154"/>
                      </a:cubicBezTo>
                      <a:cubicBezTo>
                        <a:pt x="177" y="154"/>
                        <a:pt x="177" y="154"/>
                        <a:pt x="177" y="154"/>
                      </a:cubicBezTo>
                      <a:cubicBezTo>
                        <a:pt x="178" y="153"/>
                        <a:pt x="178" y="153"/>
                        <a:pt x="178" y="153"/>
                      </a:cubicBezTo>
                      <a:cubicBezTo>
                        <a:pt x="178" y="153"/>
                        <a:pt x="178" y="153"/>
                        <a:pt x="178" y="153"/>
                      </a:cubicBezTo>
                      <a:cubicBezTo>
                        <a:pt x="178" y="153"/>
                        <a:pt x="178" y="153"/>
                        <a:pt x="178" y="153"/>
                      </a:cubicBezTo>
                      <a:cubicBezTo>
                        <a:pt x="179" y="153"/>
                        <a:pt x="179" y="153"/>
                        <a:pt x="179" y="153"/>
                      </a:cubicBezTo>
                      <a:cubicBezTo>
                        <a:pt x="179" y="153"/>
                        <a:pt x="179" y="153"/>
                        <a:pt x="179" y="153"/>
                      </a:cubicBezTo>
                      <a:cubicBezTo>
                        <a:pt x="180" y="153"/>
                        <a:pt x="180" y="153"/>
                        <a:pt x="180" y="153"/>
                      </a:cubicBezTo>
                      <a:cubicBezTo>
                        <a:pt x="180" y="153"/>
                        <a:pt x="180" y="153"/>
                        <a:pt x="180" y="153"/>
                      </a:cubicBezTo>
                      <a:cubicBezTo>
                        <a:pt x="180" y="153"/>
                        <a:pt x="180" y="153"/>
                        <a:pt x="180" y="153"/>
                      </a:cubicBezTo>
                      <a:cubicBezTo>
                        <a:pt x="179" y="153"/>
                        <a:pt x="179" y="153"/>
                        <a:pt x="179" y="153"/>
                      </a:cubicBezTo>
                      <a:cubicBezTo>
                        <a:pt x="179" y="154"/>
                        <a:pt x="179" y="154"/>
                        <a:pt x="179" y="154"/>
                      </a:cubicBezTo>
                      <a:cubicBezTo>
                        <a:pt x="177" y="155"/>
                        <a:pt x="177" y="155"/>
                        <a:pt x="177" y="155"/>
                      </a:cubicBezTo>
                      <a:cubicBezTo>
                        <a:pt x="176" y="155"/>
                        <a:pt x="176" y="155"/>
                        <a:pt x="176" y="155"/>
                      </a:cubicBezTo>
                      <a:cubicBezTo>
                        <a:pt x="176" y="156"/>
                        <a:pt x="176" y="156"/>
                        <a:pt x="176" y="156"/>
                      </a:cubicBezTo>
                      <a:cubicBezTo>
                        <a:pt x="176" y="156"/>
                        <a:pt x="176" y="156"/>
                        <a:pt x="176" y="156"/>
                      </a:cubicBezTo>
                      <a:cubicBezTo>
                        <a:pt x="177" y="155"/>
                        <a:pt x="177" y="155"/>
                        <a:pt x="177" y="155"/>
                      </a:cubicBezTo>
                      <a:cubicBezTo>
                        <a:pt x="178" y="154"/>
                        <a:pt x="178" y="154"/>
                        <a:pt x="178" y="154"/>
                      </a:cubicBezTo>
                      <a:cubicBezTo>
                        <a:pt x="179" y="154"/>
                        <a:pt x="179" y="154"/>
                        <a:pt x="179" y="154"/>
                      </a:cubicBezTo>
                      <a:cubicBezTo>
                        <a:pt x="181" y="153"/>
                        <a:pt x="181" y="153"/>
                        <a:pt x="181" y="153"/>
                      </a:cubicBezTo>
                      <a:cubicBezTo>
                        <a:pt x="182" y="153"/>
                        <a:pt x="182" y="153"/>
                        <a:pt x="182" y="153"/>
                      </a:cubicBezTo>
                      <a:cubicBezTo>
                        <a:pt x="184" y="151"/>
                        <a:pt x="184" y="151"/>
                        <a:pt x="184" y="151"/>
                      </a:cubicBezTo>
                      <a:cubicBezTo>
                        <a:pt x="184" y="151"/>
                        <a:pt x="184" y="151"/>
                        <a:pt x="184" y="151"/>
                      </a:cubicBezTo>
                      <a:cubicBezTo>
                        <a:pt x="183" y="151"/>
                        <a:pt x="183" y="151"/>
                        <a:pt x="183" y="151"/>
                      </a:cubicBezTo>
                      <a:cubicBezTo>
                        <a:pt x="181" y="153"/>
                        <a:pt x="181" y="153"/>
                        <a:pt x="181" y="153"/>
                      </a:cubicBezTo>
                      <a:cubicBezTo>
                        <a:pt x="181" y="153"/>
                        <a:pt x="181" y="153"/>
                        <a:pt x="181"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2"/>
                        <a:pt x="180" y="152"/>
                        <a:pt x="180" y="152"/>
                      </a:cubicBezTo>
                      <a:cubicBezTo>
                        <a:pt x="180" y="152"/>
                        <a:pt x="180" y="152"/>
                        <a:pt x="180" y="152"/>
                      </a:cubicBezTo>
                      <a:cubicBezTo>
                        <a:pt x="180" y="152"/>
                        <a:pt x="180" y="152"/>
                        <a:pt x="180" y="152"/>
                      </a:cubicBezTo>
                      <a:cubicBezTo>
                        <a:pt x="180" y="152"/>
                        <a:pt x="180" y="152"/>
                        <a:pt x="180" y="152"/>
                      </a:cubicBezTo>
                      <a:cubicBezTo>
                        <a:pt x="182" y="151"/>
                        <a:pt x="182" y="151"/>
                        <a:pt x="182" y="151"/>
                      </a:cubicBezTo>
                      <a:cubicBezTo>
                        <a:pt x="183" y="151"/>
                        <a:pt x="183" y="151"/>
                        <a:pt x="183" y="151"/>
                      </a:cubicBezTo>
                      <a:cubicBezTo>
                        <a:pt x="184" y="151"/>
                        <a:pt x="184" y="151"/>
                        <a:pt x="184" y="151"/>
                      </a:cubicBezTo>
                      <a:cubicBezTo>
                        <a:pt x="185" y="151"/>
                        <a:pt x="185" y="151"/>
                        <a:pt x="185" y="151"/>
                      </a:cubicBezTo>
                      <a:cubicBezTo>
                        <a:pt x="185" y="150"/>
                        <a:pt x="185" y="150"/>
                        <a:pt x="185" y="150"/>
                      </a:cubicBezTo>
                      <a:cubicBezTo>
                        <a:pt x="186" y="150"/>
                        <a:pt x="186" y="150"/>
                        <a:pt x="186" y="150"/>
                      </a:cubicBezTo>
                      <a:cubicBezTo>
                        <a:pt x="188" y="149"/>
                        <a:pt x="188" y="149"/>
                        <a:pt x="188" y="149"/>
                      </a:cubicBezTo>
                      <a:cubicBezTo>
                        <a:pt x="189" y="148"/>
                        <a:pt x="189" y="148"/>
                        <a:pt x="189" y="148"/>
                      </a:cubicBezTo>
                      <a:cubicBezTo>
                        <a:pt x="189" y="148"/>
                        <a:pt x="189" y="148"/>
                        <a:pt x="189" y="148"/>
                      </a:cubicBezTo>
                      <a:cubicBezTo>
                        <a:pt x="190" y="148"/>
                        <a:pt x="190" y="148"/>
                        <a:pt x="190" y="148"/>
                      </a:cubicBezTo>
                      <a:cubicBezTo>
                        <a:pt x="190" y="148"/>
                        <a:pt x="190" y="148"/>
                        <a:pt x="190" y="148"/>
                      </a:cubicBezTo>
                      <a:cubicBezTo>
                        <a:pt x="191" y="147"/>
                        <a:pt x="191" y="147"/>
                        <a:pt x="191" y="147"/>
                      </a:cubicBezTo>
                      <a:cubicBezTo>
                        <a:pt x="192" y="146"/>
                        <a:pt x="192" y="146"/>
                        <a:pt x="192" y="146"/>
                      </a:cubicBezTo>
                      <a:cubicBezTo>
                        <a:pt x="192" y="145"/>
                        <a:pt x="192" y="145"/>
                        <a:pt x="192" y="145"/>
                      </a:cubicBezTo>
                      <a:cubicBezTo>
                        <a:pt x="193" y="144"/>
                        <a:pt x="193" y="144"/>
                        <a:pt x="193" y="144"/>
                      </a:cubicBezTo>
                      <a:cubicBezTo>
                        <a:pt x="194" y="144"/>
                        <a:pt x="194" y="144"/>
                        <a:pt x="194" y="144"/>
                      </a:cubicBezTo>
                      <a:cubicBezTo>
                        <a:pt x="194" y="144"/>
                        <a:pt x="194" y="144"/>
                        <a:pt x="194" y="144"/>
                      </a:cubicBezTo>
                      <a:cubicBezTo>
                        <a:pt x="194" y="143"/>
                        <a:pt x="194" y="143"/>
                        <a:pt x="194" y="143"/>
                      </a:cubicBezTo>
                      <a:cubicBezTo>
                        <a:pt x="193" y="143"/>
                        <a:pt x="193" y="143"/>
                        <a:pt x="193" y="143"/>
                      </a:cubicBezTo>
                      <a:cubicBezTo>
                        <a:pt x="193" y="142"/>
                        <a:pt x="193" y="142"/>
                        <a:pt x="193" y="142"/>
                      </a:cubicBezTo>
                      <a:cubicBezTo>
                        <a:pt x="193" y="142"/>
                        <a:pt x="193" y="142"/>
                        <a:pt x="193" y="142"/>
                      </a:cubicBezTo>
                      <a:cubicBezTo>
                        <a:pt x="193" y="141"/>
                        <a:pt x="193" y="141"/>
                        <a:pt x="193" y="141"/>
                      </a:cubicBezTo>
                      <a:cubicBezTo>
                        <a:pt x="193" y="141"/>
                        <a:pt x="193" y="141"/>
                        <a:pt x="193" y="141"/>
                      </a:cubicBezTo>
                      <a:cubicBezTo>
                        <a:pt x="193" y="141"/>
                        <a:pt x="193" y="141"/>
                        <a:pt x="193" y="141"/>
                      </a:cubicBezTo>
                      <a:cubicBezTo>
                        <a:pt x="194" y="141"/>
                        <a:pt x="194" y="141"/>
                        <a:pt x="194" y="141"/>
                      </a:cubicBezTo>
                      <a:cubicBezTo>
                        <a:pt x="194" y="141"/>
                        <a:pt x="194" y="141"/>
                        <a:pt x="194" y="141"/>
                      </a:cubicBezTo>
                      <a:cubicBezTo>
                        <a:pt x="194" y="142"/>
                        <a:pt x="194" y="142"/>
                        <a:pt x="194" y="142"/>
                      </a:cubicBezTo>
                      <a:cubicBezTo>
                        <a:pt x="195" y="141"/>
                        <a:pt x="195" y="141"/>
                        <a:pt x="195" y="141"/>
                      </a:cubicBezTo>
                      <a:cubicBezTo>
                        <a:pt x="195" y="141"/>
                        <a:pt x="195" y="141"/>
                        <a:pt x="195" y="141"/>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8" y="139"/>
                        <a:pt x="198" y="139"/>
                        <a:pt x="198" y="139"/>
                      </a:cubicBezTo>
                      <a:cubicBezTo>
                        <a:pt x="198" y="138"/>
                        <a:pt x="198" y="138"/>
                        <a:pt x="198" y="138"/>
                      </a:cubicBezTo>
                      <a:cubicBezTo>
                        <a:pt x="198" y="138"/>
                        <a:pt x="198" y="138"/>
                        <a:pt x="198" y="138"/>
                      </a:cubicBezTo>
                      <a:cubicBezTo>
                        <a:pt x="198" y="138"/>
                        <a:pt x="198" y="138"/>
                        <a:pt x="198" y="138"/>
                      </a:cubicBezTo>
                      <a:cubicBezTo>
                        <a:pt x="198" y="138"/>
                        <a:pt x="198" y="138"/>
                        <a:pt x="198"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8" y="137"/>
                        <a:pt x="198" y="137"/>
                        <a:pt x="198" y="137"/>
                      </a:cubicBezTo>
                      <a:cubicBezTo>
                        <a:pt x="198" y="137"/>
                        <a:pt x="198" y="137"/>
                        <a:pt x="198" y="137"/>
                      </a:cubicBezTo>
                      <a:cubicBezTo>
                        <a:pt x="198" y="137"/>
                        <a:pt x="198" y="137"/>
                        <a:pt x="198" y="137"/>
                      </a:cubicBezTo>
                      <a:cubicBezTo>
                        <a:pt x="197" y="136"/>
                        <a:pt x="197" y="136"/>
                        <a:pt x="197" y="136"/>
                      </a:cubicBezTo>
                      <a:cubicBezTo>
                        <a:pt x="197" y="136"/>
                        <a:pt x="197" y="136"/>
                        <a:pt x="197" y="136"/>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6"/>
                        <a:pt x="197" y="136"/>
                        <a:pt x="197" y="136"/>
                      </a:cubicBezTo>
                      <a:cubicBezTo>
                        <a:pt x="196" y="136"/>
                        <a:pt x="196" y="136"/>
                        <a:pt x="196" y="136"/>
                      </a:cubicBezTo>
                      <a:cubicBezTo>
                        <a:pt x="196" y="136"/>
                        <a:pt x="196" y="136"/>
                        <a:pt x="196" y="136"/>
                      </a:cubicBezTo>
                      <a:cubicBezTo>
                        <a:pt x="197" y="136"/>
                        <a:pt x="197" y="136"/>
                        <a:pt x="197" y="136"/>
                      </a:cubicBezTo>
                      <a:cubicBezTo>
                        <a:pt x="197" y="136"/>
                        <a:pt x="197" y="136"/>
                        <a:pt x="197" y="136"/>
                      </a:cubicBezTo>
                      <a:cubicBezTo>
                        <a:pt x="197" y="136"/>
                        <a:pt x="197" y="136"/>
                        <a:pt x="197" y="136"/>
                      </a:cubicBezTo>
                      <a:cubicBezTo>
                        <a:pt x="197" y="136"/>
                        <a:pt x="197" y="136"/>
                        <a:pt x="197" y="136"/>
                      </a:cubicBezTo>
                      <a:cubicBezTo>
                        <a:pt x="197" y="135"/>
                        <a:pt x="197" y="135"/>
                        <a:pt x="197" y="135"/>
                      </a:cubicBezTo>
                      <a:cubicBezTo>
                        <a:pt x="196" y="135"/>
                        <a:pt x="196" y="135"/>
                        <a:pt x="196" y="135"/>
                      </a:cubicBezTo>
                      <a:cubicBezTo>
                        <a:pt x="195" y="135"/>
                        <a:pt x="195" y="135"/>
                        <a:pt x="195" y="135"/>
                      </a:cubicBezTo>
                      <a:cubicBezTo>
                        <a:pt x="195" y="134"/>
                        <a:pt x="195" y="134"/>
                        <a:pt x="195" y="134"/>
                      </a:cubicBezTo>
                      <a:cubicBezTo>
                        <a:pt x="196" y="134"/>
                        <a:pt x="196" y="134"/>
                        <a:pt x="196" y="134"/>
                      </a:cubicBezTo>
                      <a:cubicBezTo>
                        <a:pt x="196" y="134"/>
                        <a:pt x="196" y="134"/>
                        <a:pt x="196" y="134"/>
                      </a:cubicBezTo>
                      <a:cubicBezTo>
                        <a:pt x="196" y="133"/>
                        <a:pt x="196" y="133"/>
                        <a:pt x="196" y="133"/>
                      </a:cubicBezTo>
                      <a:cubicBezTo>
                        <a:pt x="195" y="133"/>
                        <a:pt x="195" y="133"/>
                        <a:pt x="195" y="133"/>
                      </a:cubicBezTo>
                      <a:cubicBezTo>
                        <a:pt x="195" y="133"/>
                        <a:pt x="195" y="133"/>
                        <a:pt x="195" y="133"/>
                      </a:cubicBezTo>
                      <a:cubicBezTo>
                        <a:pt x="195" y="132"/>
                        <a:pt x="195" y="132"/>
                        <a:pt x="195" y="132"/>
                      </a:cubicBezTo>
                      <a:cubicBezTo>
                        <a:pt x="196" y="132"/>
                        <a:pt x="196" y="132"/>
                        <a:pt x="196" y="132"/>
                      </a:cubicBezTo>
                      <a:cubicBezTo>
                        <a:pt x="196" y="132"/>
                        <a:pt x="196" y="132"/>
                        <a:pt x="196" y="132"/>
                      </a:cubicBezTo>
                      <a:cubicBezTo>
                        <a:pt x="195" y="132"/>
                        <a:pt x="195" y="132"/>
                        <a:pt x="195" y="132"/>
                      </a:cubicBezTo>
                      <a:cubicBezTo>
                        <a:pt x="195" y="132"/>
                        <a:pt x="195" y="132"/>
                        <a:pt x="195" y="132"/>
                      </a:cubicBezTo>
                      <a:cubicBezTo>
                        <a:pt x="195" y="131"/>
                        <a:pt x="195" y="131"/>
                        <a:pt x="195" y="131"/>
                      </a:cubicBezTo>
                      <a:cubicBezTo>
                        <a:pt x="195" y="131"/>
                        <a:pt x="195" y="131"/>
                        <a:pt x="195" y="131"/>
                      </a:cubicBezTo>
                      <a:cubicBezTo>
                        <a:pt x="194" y="131"/>
                        <a:pt x="194" y="131"/>
                        <a:pt x="194" y="131"/>
                      </a:cubicBezTo>
                      <a:cubicBezTo>
                        <a:pt x="195" y="131"/>
                        <a:pt x="195" y="131"/>
                        <a:pt x="195" y="131"/>
                      </a:cubicBezTo>
                      <a:cubicBezTo>
                        <a:pt x="195" y="131"/>
                        <a:pt x="195" y="131"/>
                        <a:pt x="195" y="131"/>
                      </a:cubicBezTo>
                      <a:cubicBezTo>
                        <a:pt x="195" y="131"/>
                        <a:pt x="195" y="131"/>
                        <a:pt x="195" y="131"/>
                      </a:cubicBezTo>
                      <a:cubicBezTo>
                        <a:pt x="195" y="131"/>
                        <a:pt x="195" y="131"/>
                        <a:pt x="195" y="131"/>
                      </a:cubicBezTo>
                      <a:cubicBezTo>
                        <a:pt x="196" y="131"/>
                        <a:pt x="196" y="131"/>
                        <a:pt x="196" y="131"/>
                      </a:cubicBezTo>
                      <a:cubicBezTo>
                        <a:pt x="196" y="131"/>
                        <a:pt x="196" y="131"/>
                        <a:pt x="196" y="131"/>
                      </a:cubicBezTo>
                      <a:cubicBezTo>
                        <a:pt x="196" y="132"/>
                        <a:pt x="196" y="132"/>
                        <a:pt x="196" y="132"/>
                      </a:cubicBezTo>
                      <a:cubicBezTo>
                        <a:pt x="197" y="132"/>
                        <a:pt x="197" y="132"/>
                        <a:pt x="197" y="132"/>
                      </a:cubicBezTo>
                      <a:cubicBezTo>
                        <a:pt x="197" y="132"/>
                        <a:pt x="197" y="132"/>
                        <a:pt x="197" y="132"/>
                      </a:cubicBezTo>
                      <a:cubicBezTo>
                        <a:pt x="197" y="132"/>
                        <a:pt x="197" y="132"/>
                        <a:pt x="197" y="132"/>
                      </a:cubicBezTo>
                      <a:cubicBezTo>
                        <a:pt x="197" y="132"/>
                        <a:pt x="197" y="132"/>
                        <a:pt x="197" y="132"/>
                      </a:cubicBezTo>
                      <a:cubicBezTo>
                        <a:pt x="198" y="132"/>
                        <a:pt x="198" y="132"/>
                        <a:pt x="198" y="132"/>
                      </a:cubicBezTo>
                      <a:cubicBezTo>
                        <a:pt x="198" y="132"/>
                        <a:pt x="198" y="132"/>
                        <a:pt x="198" y="132"/>
                      </a:cubicBezTo>
                      <a:cubicBezTo>
                        <a:pt x="198" y="131"/>
                        <a:pt x="198" y="131"/>
                        <a:pt x="198" y="131"/>
                      </a:cubicBezTo>
                      <a:cubicBezTo>
                        <a:pt x="198" y="130"/>
                        <a:pt x="198" y="130"/>
                        <a:pt x="198" y="130"/>
                      </a:cubicBezTo>
                      <a:cubicBezTo>
                        <a:pt x="198" y="130"/>
                        <a:pt x="198" y="130"/>
                        <a:pt x="198" y="130"/>
                      </a:cubicBezTo>
                      <a:cubicBezTo>
                        <a:pt x="199" y="130"/>
                        <a:pt x="199" y="130"/>
                        <a:pt x="199" y="130"/>
                      </a:cubicBezTo>
                      <a:cubicBezTo>
                        <a:pt x="199" y="130"/>
                        <a:pt x="199" y="130"/>
                        <a:pt x="199" y="130"/>
                      </a:cubicBezTo>
                      <a:cubicBezTo>
                        <a:pt x="199" y="130"/>
                        <a:pt x="199" y="130"/>
                        <a:pt x="199" y="130"/>
                      </a:cubicBezTo>
                      <a:cubicBezTo>
                        <a:pt x="200" y="130"/>
                        <a:pt x="200" y="130"/>
                        <a:pt x="200" y="130"/>
                      </a:cubicBezTo>
                      <a:cubicBezTo>
                        <a:pt x="200" y="130"/>
                        <a:pt x="200" y="130"/>
                        <a:pt x="200" y="130"/>
                      </a:cubicBezTo>
                      <a:cubicBezTo>
                        <a:pt x="200" y="130"/>
                        <a:pt x="200" y="130"/>
                        <a:pt x="200" y="130"/>
                      </a:cubicBezTo>
                      <a:cubicBezTo>
                        <a:pt x="200" y="130"/>
                        <a:pt x="200" y="130"/>
                        <a:pt x="200" y="130"/>
                      </a:cubicBezTo>
                      <a:cubicBezTo>
                        <a:pt x="200" y="130"/>
                        <a:pt x="200" y="130"/>
                        <a:pt x="200" y="130"/>
                      </a:cubicBezTo>
                      <a:cubicBezTo>
                        <a:pt x="201" y="130"/>
                        <a:pt x="201" y="130"/>
                        <a:pt x="201" y="130"/>
                      </a:cubicBezTo>
                      <a:cubicBezTo>
                        <a:pt x="201" y="131"/>
                        <a:pt x="201" y="131"/>
                        <a:pt x="201" y="131"/>
                      </a:cubicBezTo>
                      <a:cubicBezTo>
                        <a:pt x="201" y="131"/>
                        <a:pt x="201" y="131"/>
                        <a:pt x="201" y="131"/>
                      </a:cubicBezTo>
                      <a:cubicBezTo>
                        <a:pt x="201" y="131"/>
                        <a:pt x="201" y="131"/>
                        <a:pt x="201" y="131"/>
                      </a:cubicBezTo>
                      <a:cubicBezTo>
                        <a:pt x="201" y="132"/>
                        <a:pt x="201" y="132"/>
                        <a:pt x="201" y="132"/>
                      </a:cubicBezTo>
                      <a:cubicBezTo>
                        <a:pt x="200" y="133"/>
                        <a:pt x="200" y="133"/>
                        <a:pt x="200" y="133"/>
                      </a:cubicBezTo>
                      <a:cubicBezTo>
                        <a:pt x="200" y="134"/>
                        <a:pt x="200" y="134"/>
                        <a:pt x="200" y="134"/>
                      </a:cubicBezTo>
                      <a:cubicBezTo>
                        <a:pt x="200" y="134"/>
                        <a:pt x="200" y="134"/>
                        <a:pt x="200" y="134"/>
                      </a:cubicBezTo>
                      <a:cubicBezTo>
                        <a:pt x="200" y="134"/>
                        <a:pt x="200" y="134"/>
                        <a:pt x="200" y="134"/>
                      </a:cubicBezTo>
                      <a:cubicBezTo>
                        <a:pt x="200" y="134"/>
                        <a:pt x="200" y="134"/>
                        <a:pt x="200" y="134"/>
                      </a:cubicBezTo>
                      <a:cubicBezTo>
                        <a:pt x="199" y="134"/>
                        <a:pt x="199" y="134"/>
                        <a:pt x="199" y="134"/>
                      </a:cubicBezTo>
                      <a:cubicBezTo>
                        <a:pt x="199" y="134"/>
                        <a:pt x="199" y="134"/>
                        <a:pt x="199" y="134"/>
                      </a:cubicBezTo>
                      <a:cubicBezTo>
                        <a:pt x="199" y="135"/>
                        <a:pt x="199" y="135"/>
                        <a:pt x="199" y="135"/>
                      </a:cubicBezTo>
                      <a:cubicBezTo>
                        <a:pt x="200" y="135"/>
                        <a:pt x="200" y="135"/>
                        <a:pt x="200" y="135"/>
                      </a:cubicBezTo>
                      <a:cubicBezTo>
                        <a:pt x="200" y="135"/>
                        <a:pt x="200" y="135"/>
                        <a:pt x="200" y="135"/>
                      </a:cubicBezTo>
                      <a:cubicBezTo>
                        <a:pt x="201" y="134"/>
                        <a:pt x="201" y="134"/>
                        <a:pt x="201" y="134"/>
                      </a:cubicBezTo>
                      <a:cubicBezTo>
                        <a:pt x="202" y="134"/>
                        <a:pt x="202" y="134"/>
                        <a:pt x="202" y="134"/>
                      </a:cubicBezTo>
                      <a:cubicBezTo>
                        <a:pt x="203" y="134"/>
                        <a:pt x="203" y="134"/>
                        <a:pt x="203" y="134"/>
                      </a:cubicBezTo>
                      <a:cubicBezTo>
                        <a:pt x="203" y="134"/>
                        <a:pt x="203" y="134"/>
                        <a:pt x="203"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5"/>
                        <a:pt x="204" y="135"/>
                        <a:pt x="204" y="135"/>
                      </a:cubicBezTo>
                      <a:cubicBezTo>
                        <a:pt x="203" y="135"/>
                        <a:pt x="203" y="135"/>
                        <a:pt x="203" y="135"/>
                      </a:cubicBezTo>
                      <a:cubicBezTo>
                        <a:pt x="203" y="135"/>
                        <a:pt x="203" y="135"/>
                        <a:pt x="203" y="135"/>
                      </a:cubicBezTo>
                      <a:cubicBezTo>
                        <a:pt x="203" y="135"/>
                        <a:pt x="203" y="135"/>
                        <a:pt x="203" y="135"/>
                      </a:cubicBezTo>
                      <a:cubicBezTo>
                        <a:pt x="202" y="135"/>
                        <a:pt x="202" y="135"/>
                        <a:pt x="202" y="135"/>
                      </a:cubicBezTo>
                      <a:cubicBezTo>
                        <a:pt x="202" y="135"/>
                        <a:pt x="202" y="135"/>
                        <a:pt x="202" y="135"/>
                      </a:cubicBezTo>
                      <a:cubicBezTo>
                        <a:pt x="202" y="135"/>
                        <a:pt x="202" y="135"/>
                        <a:pt x="202" y="135"/>
                      </a:cubicBezTo>
                      <a:cubicBezTo>
                        <a:pt x="202" y="136"/>
                        <a:pt x="202" y="136"/>
                        <a:pt x="202" y="136"/>
                      </a:cubicBezTo>
                      <a:cubicBezTo>
                        <a:pt x="201" y="136"/>
                        <a:pt x="201" y="136"/>
                        <a:pt x="201" y="136"/>
                      </a:cubicBezTo>
                      <a:cubicBezTo>
                        <a:pt x="201" y="136"/>
                        <a:pt x="201" y="136"/>
                        <a:pt x="201" y="136"/>
                      </a:cubicBezTo>
                      <a:cubicBezTo>
                        <a:pt x="200" y="137"/>
                        <a:pt x="200" y="137"/>
                        <a:pt x="200" y="137"/>
                      </a:cubicBezTo>
                      <a:cubicBezTo>
                        <a:pt x="199" y="138"/>
                        <a:pt x="199" y="138"/>
                        <a:pt x="199" y="138"/>
                      </a:cubicBezTo>
                      <a:cubicBezTo>
                        <a:pt x="200" y="138"/>
                        <a:pt x="200" y="138"/>
                        <a:pt x="200" y="138"/>
                      </a:cubicBezTo>
                      <a:cubicBezTo>
                        <a:pt x="200" y="138"/>
                        <a:pt x="200" y="138"/>
                        <a:pt x="200" y="138"/>
                      </a:cubicBezTo>
                      <a:cubicBezTo>
                        <a:pt x="200" y="138"/>
                        <a:pt x="200" y="138"/>
                        <a:pt x="200" y="138"/>
                      </a:cubicBezTo>
                      <a:cubicBezTo>
                        <a:pt x="201" y="137"/>
                        <a:pt x="201" y="137"/>
                        <a:pt x="201" y="137"/>
                      </a:cubicBezTo>
                      <a:cubicBezTo>
                        <a:pt x="202" y="136"/>
                        <a:pt x="202" y="136"/>
                        <a:pt x="202" y="136"/>
                      </a:cubicBezTo>
                      <a:cubicBezTo>
                        <a:pt x="207" y="133"/>
                        <a:pt x="207" y="133"/>
                        <a:pt x="207" y="133"/>
                      </a:cubicBezTo>
                      <a:cubicBezTo>
                        <a:pt x="209" y="132"/>
                        <a:pt x="209" y="132"/>
                        <a:pt x="209" y="132"/>
                      </a:cubicBezTo>
                      <a:cubicBezTo>
                        <a:pt x="210" y="132"/>
                        <a:pt x="210" y="132"/>
                        <a:pt x="210" y="132"/>
                      </a:cubicBezTo>
                      <a:cubicBezTo>
                        <a:pt x="211" y="131"/>
                        <a:pt x="211" y="131"/>
                        <a:pt x="211" y="131"/>
                      </a:cubicBezTo>
                      <a:cubicBezTo>
                        <a:pt x="212" y="131"/>
                        <a:pt x="212" y="131"/>
                        <a:pt x="212" y="131"/>
                      </a:cubicBezTo>
                      <a:cubicBezTo>
                        <a:pt x="212" y="131"/>
                        <a:pt x="212" y="131"/>
                        <a:pt x="212" y="131"/>
                      </a:cubicBezTo>
                      <a:cubicBezTo>
                        <a:pt x="214" y="131"/>
                        <a:pt x="214" y="131"/>
                        <a:pt x="214" y="131"/>
                      </a:cubicBezTo>
                      <a:cubicBezTo>
                        <a:pt x="214" y="131"/>
                        <a:pt x="214" y="131"/>
                        <a:pt x="214" y="131"/>
                      </a:cubicBezTo>
                      <a:cubicBezTo>
                        <a:pt x="215" y="131"/>
                        <a:pt x="215" y="131"/>
                        <a:pt x="215" y="131"/>
                      </a:cubicBezTo>
                      <a:cubicBezTo>
                        <a:pt x="215" y="131"/>
                        <a:pt x="215" y="131"/>
                        <a:pt x="215" y="131"/>
                      </a:cubicBezTo>
                      <a:cubicBezTo>
                        <a:pt x="215" y="130"/>
                        <a:pt x="215" y="130"/>
                        <a:pt x="215" y="130"/>
                      </a:cubicBezTo>
                      <a:cubicBezTo>
                        <a:pt x="214" y="129"/>
                        <a:pt x="214" y="129"/>
                        <a:pt x="214" y="129"/>
                      </a:cubicBezTo>
                      <a:cubicBezTo>
                        <a:pt x="213" y="129"/>
                        <a:pt x="213" y="129"/>
                        <a:pt x="213" y="129"/>
                      </a:cubicBezTo>
                      <a:cubicBezTo>
                        <a:pt x="214" y="127"/>
                        <a:pt x="214" y="127"/>
                        <a:pt x="214" y="127"/>
                      </a:cubicBezTo>
                      <a:cubicBezTo>
                        <a:pt x="215" y="126"/>
                        <a:pt x="215" y="126"/>
                        <a:pt x="215" y="126"/>
                      </a:cubicBezTo>
                      <a:cubicBezTo>
                        <a:pt x="215" y="125"/>
                        <a:pt x="215" y="125"/>
                        <a:pt x="215" y="125"/>
                      </a:cubicBezTo>
                      <a:cubicBezTo>
                        <a:pt x="215" y="125"/>
                        <a:pt x="215" y="125"/>
                        <a:pt x="215" y="125"/>
                      </a:cubicBezTo>
                      <a:cubicBezTo>
                        <a:pt x="215" y="125"/>
                        <a:pt x="215" y="125"/>
                        <a:pt x="215" y="125"/>
                      </a:cubicBezTo>
                      <a:cubicBezTo>
                        <a:pt x="215" y="125"/>
                        <a:pt x="215" y="125"/>
                        <a:pt x="215" y="125"/>
                      </a:cubicBezTo>
                      <a:cubicBezTo>
                        <a:pt x="216" y="125"/>
                        <a:pt x="216" y="125"/>
                        <a:pt x="216" y="125"/>
                      </a:cubicBezTo>
                      <a:cubicBezTo>
                        <a:pt x="216" y="125"/>
                        <a:pt x="216" y="125"/>
                        <a:pt x="216" y="125"/>
                      </a:cubicBezTo>
                      <a:cubicBezTo>
                        <a:pt x="216" y="124"/>
                        <a:pt x="216" y="124"/>
                        <a:pt x="216" y="124"/>
                      </a:cubicBezTo>
                      <a:cubicBezTo>
                        <a:pt x="217" y="123"/>
                        <a:pt x="217" y="123"/>
                        <a:pt x="217" y="123"/>
                      </a:cubicBezTo>
                      <a:cubicBezTo>
                        <a:pt x="217" y="123"/>
                        <a:pt x="217" y="123"/>
                        <a:pt x="217" y="123"/>
                      </a:cubicBezTo>
                      <a:cubicBezTo>
                        <a:pt x="217" y="123"/>
                        <a:pt x="217" y="123"/>
                        <a:pt x="217" y="123"/>
                      </a:cubicBezTo>
                      <a:cubicBezTo>
                        <a:pt x="217" y="122"/>
                        <a:pt x="217" y="122"/>
                        <a:pt x="217" y="122"/>
                      </a:cubicBezTo>
                      <a:cubicBezTo>
                        <a:pt x="217" y="122"/>
                        <a:pt x="217" y="122"/>
                        <a:pt x="217" y="122"/>
                      </a:cubicBezTo>
                      <a:cubicBezTo>
                        <a:pt x="217" y="121"/>
                        <a:pt x="217" y="121"/>
                        <a:pt x="217" y="121"/>
                      </a:cubicBezTo>
                      <a:cubicBezTo>
                        <a:pt x="217" y="121"/>
                        <a:pt x="217" y="121"/>
                        <a:pt x="217" y="121"/>
                      </a:cubicBezTo>
                      <a:cubicBezTo>
                        <a:pt x="217" y="121"/>
                        <a:pt x="217" y="121"/>
                        <a:pt x="217" y="121"/>
                      </a:cubicBezTo>
                      <a:cubicBezTo>
                        <a:pt x="217" y="121"/>
                        <a:pt x="217" y="121"/>
                        <a:pt x="217" y="121"/>
                      </a:cubicBezTo>
                      <a:cubicBezTo>
                        <a:pt x="217" y="120"/>
                        <a:pt x="217" y="120"/>
                        <a:pt x="217" y="120"/>
                      </a:cubicBezTo>
                      <a:cubicBezTo>
                        <a:pt x="217" y="120"/>
                        <a:pt x="217" y="120"/>
                        <a:pt x="217" y="120"/>
                      </a:cubicBezTo>
                      <a:cubicBezTo>
                        <a:pt x="217" y="120"/>
                        <a:pt x="217" y="120"/>
                        <a:pt x="217" y="120"/>
                      </a:cubicBezTo>
                      <a:cubicBezTo>
                        <a:pt x="217" y="120"/>
                        <a:pt x="217" y="120"/>
                        <a:pt x="217" y="120"/>
                      </a:cubicBezTo>
                      <a:cubicBezTo>
                        <a:pt x="217" y="119"/>
                        <a:pt x="217" y="119"/>
                        <a:pt x="217" y="119"/>
                      </a:cubicBezTo>
                      <a:cubicBezTo>
                        <a:pt x="217" y="119"/>
                        <a:pt x="217" y="119"/>
                        <a:pt x="217" y="119"/>
                      </a:cubicBezTo>
                      <a:cubicBezTo>
                        <a:pt x="216" y="119"/>
                        <a:pt x="216" y="119"/>
                        <a:pt x="216" y="119"/>
                      </a:cubicBezTo>
                      <a:cubicBezTo>
                        <a:pt x="216" y="118"/>
                        <a:pt x="216" y="118"/>
                        <a:pt x="216" y="118"/>
                      </a:cubicBezTo>
                      <a:cubicBezTo>
                        <a:pt x="216" y="118"/>
                        <a:pt x="216" y="118"/>
                        <a:pt x="216" y="118"/>
                      </a:cubicBezTo>
                      <a:cubicBezTo>
                        <a:pt x="216" y="117"/>
                        <a:pt x="216" y="117"/>
                        <a:pt x="216" y="117"/>
                      </a:cubicBezTo>
                      <a:cubicBezTo>
                        <a:pt x="216" y="117"/>
                        <a:pt x="216" y="117"/>
                        <a:pt x="216" y="117"/>
                      </a:cubicBezTo>
                      <a:cubicBezTo>
                        <a:pt x="216" y="117"/>
                        <a:pt x="216" y="117"/>
                        <a:pt x="216" y="117"/>
                      </a:cubicBezTo>
                      <a:cubicBezTo>
                        <a:pt x="217" y="116"/>
                        <a:pt x="217" y="116"/>
                        <a:pt x="217" y="116"/>
                      </a:cubicBezTo>
                      <a:cubicBezTo>
                        <a:pt x="217" y="116"/>
                        <a:pt x="217" y="116"/>
                        <a:pt x="217" y="116"/>
                      </a:cubicBezTo>
                      <a:cubicBezTo>
                        <a:pt x="217" y="115"/>
                        <a:pt x="217" y="115"/>
                        <a:pt x="217" y="115"/>
                      </a:cubicBezTo>
                      <a:cubicBezTo>
                        <a:pt x="217" y="115"/>
                        <a:pt x="217" y="115"/>
                        <a:pt x="217" y="115"/>
                      </a:cubicBezTo>
                      <a:cubicBezTo>
                        <a:pt x="216" y="115"/>
                        <a:pt x="216" y="115"/>
                        <a:pt x="216" y="115"/>
                      </a:cubicBezTo>
                      <a:cubicBezTo>
                        <a:pt x="216" y="115"/>
                        <a:pt x="216" y="115"/>
                        <a:pt x="216" y="115"/>
                      </a:cubicBezTo>
                      <a:cubicBezTo>
                        <a:pt x="216" y="114"/>
                        <a:pt x="216" y="114"/>
                        <a:pt x="216" y="114"/>
                      </a:cubicBezTo>
                      <a:cubicBezTo>
                        <a:pt x="216" y="114"/>
                        <a:pt x="216" y="114"/>
                        <a:pt x="216" y="114"/>
                      </a:cubicBezTo>
                      <a:cubicBezTo>
                        <a:pt x="216" y="114"/>
                        <a:pt x="216" y="114"/>
                        <a:pt x="216" y="114"/>
                      </a:cubicBezTo>
                      <a:cubicBezTo>
                        <a:pt x="216" y="114"/>
                        <a:pt x="216" y="114"/>
                        <a:pt x="216" y="114"/>
                      </a:cubicBezTo>
                      <a:cubicBezTo>
                        <a:pt x="216" y="114"/>
                        <a:pt x="216" y="114"/>
                        <a:pt x="216" y="114"/>
                      </a:cubicBezTo>
                      <a:cubicBezTo>
                        <a:pt x="216" y="113"/>
                        <a:pt x="216" y="113"/>
                        <a:pt x="216" y="113"/>
                      </a:cubicBezTo>
                      <a:cubicBezTo>
                        <a:pt x="217" y="113"/>
                        <a:pt x="217" y="113"/>
                        <a:pt x="217" y="113"/>
                      </a:cubicBezTo>
                      <a:cubicBezTo>
                        <a:pt x="217" y="113"/>
                        <a:pt x="217" y="113"/>
                        <a:pt x="217" y="113"/>
                      </a:cubicBezTo>
                      <a:cubicBezTo>
                        <a:pt x="217" y="113"/>
                        <a:pt x="217" y="113"/>
                        <a:pt x="217" y="113"/>
                      </a:cubicBezTo>
                      <a:cubicBezTo>
                        <a:pt x="217" y="112"/>
                        <a:pt x="217" y="112"/>
                        <a:pt x="217" y="112"/>
                      </a:cubicBezTo>
                      <a:cubicBezTo>
                        <a:pt x="217" y="111"/>
                        <a:pt x="217" y="111"/>
                        <a:pt x="217" y="111"/>
                      </a:cubicBezTo>
                      <a:cubicBezTo>
                        <a:pt x="218" y="111"/>
                        <a:pt x="218" y="111"/>
                        <a:pt x="218" y="111"/>
                      </a:cubicBezTo>
                      <a:cubicBezTo>
                        <a:pt x="218" y="111"/>
                        <a:pt x="218" y="111"/>
                        <a:pt x="218" y="111"/>
                      </a:cubicBezTo>
                      <a:cubicBezTo>
                        <a:pt x="218" y="110"/>
                        <a:pt x="218" y="110"/>
                        <a:pt x="218" y="110"/>
                      </a:cubicBezTo>
                      <a:cubicBezTo>
                        <a:pt x="218" y="109"/>
                        <a:pt x="218" y="109"/>
                        <a:pt x="218" y="109"/>
                      </a:cubicBezTo>
                      <a:cubicBezTo>
                        <a:pt x="219" y="108"/>
                        <a:pt x="219" y="108"/>
                        <a:pt x="219" y="108"/>
                      </a:cubicBezTo>
                      <a:cubicBezTo>
                        <a:pt x="219" y="108"/>
                        <a:pt x="219" y="108"/>
                        <a:pt x="219" y="108"/>
                      </a:cubicBezTo>
                      <a:cubicBezTo>
                        <a:pt x="219" y="108"/>
                        <a:pt x="219" y="108"/>
                        <a:pt x="219" y="108"/>
                      </a:cubicBezTo>
                      <a:cubicBezTo>
                        <a:pt x="219" y="108"/>
                        <a:pt x="219" y="108"/>
                        <a:pt x="219" y="108"/>
                      </a:cubicBezTo>
                      <a:cubicBezTo>
                        <a:pt x="218" y="107"/>
                        <a:pt x="218" y="107"/>
                        <a:pt x="218" y="107"/>
                      </a:cubicBezTo>
                      <a:cubicBezTo>
                        <a:pt x="218" y="107"/>
                        <a:pt x="218" y="107"/>
                        <a:pt x="218" y="107"/>
                      </a:cubicBezTo>
                      <a:cubicBezTo>
                        <a:pt x="218" y="107"/>
                        <a:pt x="218" y="107"/>
                        <a:pt x="218" y="107"/>
                      </a:cubicBezTo>
                      <a:cubicBezTo>
                        <a:pt x="219" y="107"/>
                        <a:pt x="219" y="107"/>
                        <a:pt x="219" y="107"/>
                      </a:cubicBezTo>
                      <a:cubicBezTo>
                        <a:pt x="219" y="106"/>
                        <a:pt x="219" y="106"/>
                        <a:pt x="219" y="106"/>
                      </a:cubicBezTo>
                      <a:cubicBezTo>
                        <a:pt x="219" y="106"/>
                        <a:pt x="219" y="106"/>
                        <a:pt x="219" y="106"/>
                      </a:cubicBezTo>
                      <a:cubicBezTo>
                        <a:pt x="219" y="106"/>
                        <a:pt x="219" y="106"/>
                        <a:pt x="219" y="106"/>
                      </a:cubicBezTo>
                      <a:cubicBezTo>
                        <a:pt x="219" y="106"/>
                        <a:pt x="219" y="106"/>
                        <a:pt x="219" y="106"/>
                      </a:cubicBezTo>
                      <a:cubicBezTo>
                        <a:pt x="219" y="106"/>
                        <a:pt x="219" y="106"/>
                        <a:pt x="219" y="106"/>
                      </a:cubicBezTo>
                      <a:cubicBezTo>
                        <a:pt x="218" y="105"/>
                        <a:pt x="218" y="105"/>
                        <a:pt x="218" y="105"/>
                      </a:cubicBezTo>
                      <a:cubicBezTo>
                        <a:pt x="218" y="105"/>
                        <a:pt x="218" y="105"/>
                        <a:pt x="218" y="105"/>
                      </a:cubicBezTo>
                      <a:cubicBezTo>
                        <a:pt x="218" y="105"/>
                        <a:pt x="218" y="105"/>
                        <a:pt x="218" y="105"/>
                      </a:cubicBezTo>
                      <a:cubicBezTo>
                        <a:pt x="219" y="105"/>
                        <a:pt x="219" y="105"/>
                        <a:pt x="219" y="105"/>
                      </a:cubicBezTo>
                      <a:cubicBezTo>
                        <a:pt x="219" y="104"/>
                        <a:pt x="219" y="104"/>
                        <a:pt x="219" y="104"/>
                      </a:cubicBezTo>
                      <a:cubicBezTo>
                        <a:pt x="219" y="104"/>
                        <a:pt x="219" y="104"/>
                        <a:pt x="219" y="104"/>
                      </a:cubicBezTo>
                      <a:cubicBezTo>
                        <a:pt x="219" y="104"/>
                        <a:pt x="219" y="104"/>
                        <a:pt x="219" y="104"/>
                      </a:cubicBezTo>
                      <a:close/>
                      <a:moveTo>
                        <a:pt x="165" y="163"/>
                      </a:moveTo>
                      <a:cubicBezTo>
                        <a:pt x="165" y="163"/>
                        <a:pt x="165" y="163"/>
                        <a:pt x="165" y="163"/>
                      </a:cubicBezTo>
                      <a:cubicBezTo>
                        <a:pt x="165" y="163"/>
                        <a:pt x="165" y="163"/>
                        <a:pt x="165" y="163"/>
                      </a:cubicBezTo>
                      <a:cubicBezTo>
                        <a:pt x="164" y="163"/>
                        <a:pt x="164" y="163"/>
                        <a:pt x="164" y="163"/>
                      </a:cubicBezTo>
                      <a:cubicBezTo>
                        <a:pt x="164" y="164"/>
                        <a:pt x="164" y="164"/>
                        <a:pt x="164" y="164"/>
                      </a:cubicBezTo>
                      <a:cubicBezTo>
                        <a:pt x="164" y="164"/>
                        <a:pt x="164" y="164"/>
                        <a:pt x="164" y="164"/>
                      </a:cubicBezTo>
                      <a:cubicBezTo>
                        <a:pt x="164" y="164"/>
                        <a:pt x="164" y="164"/>
                        <a:pt x="164" y="164"/>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7"/>
                        <a:pt x="163" y="167"/>
                        <a:pt x="163" y="167"/>
                      </a:cubicBezTo>
                      <a:cubicBezTo>
                        <a:pt x="162" y="168"/>
                        <a:pt x="162" y="168"/>
                        <a:pt x="162" y="168"/>
                      </a:cubicBezTo>
                      <a:cubicBezTo>
                        <a:pt x="162" y="168"/>
                        <a:pt x="162" y="168"/>
                        <a:pt x="162" y="168"/>
                      </a:cubicBezTo>
                      <a:cubicBezTo>
                        <a:pt x="162" y="169"/>
                        <a:pt x="162" y="169"/>
                        <a:pt x="162" y="169"/>
                      </a:cubicBezTo>
                      <a:cubicBezTo>
                        <a:pt x="162" y="168"/>
                        <a:pt x="162" y="168"/>
                        <a:pt x="162" y="168"/>
                      </a:cubicBezTo>
                      <a:cubicBezTo>
                        <a:pt x="162" y="168"/>
                        <a:pt x="162" y="168"/>
                        <a:pt x="162" y="168"/>
                      </a:cubicBezTo>
                      <a:cubicBezTo>
                        <a:pt x="163" y="167"/>
                        <a:pt x="163" y="167"/>
                        <a:pt x="163" y="167"/>
                      </a:cubicBezTo>
                      <a:cubicBezTo>
                        <a:pt x="164" y="166"/>
                        <a:pt x="164" y="166"/>
                        <a:pt x="164" y="166"/>
                      </a:cubicBezTo>
                      <a:cubicBezTo>
                        <a:pt x="165" y="164"/>
                        <a:pt x="165" y="164"/>
                        <a:pt x="165" y="164"/>
                      </a:cubicBezTo>
                      <a:cubicBezTo>
                        <a:pt x="165" y="164"/>
                        <a:pt x="165" y="164"/>
                        <a:pt x="165" y="164"/>
                      </a:cubicBezTo>
                      <a:cubicBezTo>
                        <a:pt x="165" y="164"/>
                        <a:pt x="165" y="164"/>
                        <a:pt x="165" y="164"/>
                      </a:cubicBezTo>
                      <a:cubicBezTo>
                        <a:pt x="165" y="163"/>
                        <a:pt x="165" y="163"/>
                        <a:pt x="165" y="163"/>
                      </a:cubicBezTo>
                      <a:cubicBezTo>
                        <a:pt x="165" y="163"/>
                        <a:pt x="165" y="163"/>
                        <a:pt x="165" y="163"/>
                      </a:cubicBezTo>
                      <a:close/>
                      <a:moveTo>
                        <a:pt x="161" y="169"/>
                      </a:moveTo>
                      <a:cubicBezTo>
                        <a:pt x="161" y="169"/>
                        <a:pt x="161" y="169"/>
                        <a:pt x="161" y="169"/>
                      </a:cubicBezTo>
                      <a:cubicBezTo>
                        <a:pt x="161" y="170"/>
                        <a:pt x="161" y="170"/>
                        <a:pt x="161" y="170"/>
                      </a:cubicBezTo>
                      <a:cubicBezTo>
                        <a:pt x="161" y="170"/>
                        <a:pt x="161" y="170"/>
                        <a:pt x="161" y="170"/>
                      </a:cubicBezTo>
                      <a:cubicBezTo>
                        <a:pt x="160" y="171"/>
                        <a:pt x="160" y="171"/>
                        <a:pt x="160" y="171"/>
                      </a:cubicBezTo>
                      <a:cubicBezTo>
                        <a:pt x="159" y="173"/>
                        <a:pt x="159" y="173"/>
                        <a:pt x="159" y="173"/>
                      </a:cubicBezTo>
                      <a:cubicBezTo>
                        <a:pt x="159" y="173"/>
                        <a:pt x="159" y="173"/>
                        <a:pt x="159" y="173"/>
                      </a:cubicBezTo>
                      <a:cubicBezTo>
                        <a:pt x="159" y="173"/>
                        <a:pt x="159" y="173"/>
                        <a:pt x="159" y="173"/>
                      </a:cubicBezTo>
                      <a:cubicBezTo>
                        <a:pt x="159" y="173"/>
                        <a:pt x="159" y="173"/>
                        <a:pt x="159" y="173"/>
                      </a:cubicBezTo>
                      <a:cubicBezTo>
                        <a:pt x="158" y="173"/>
                        <a:pt x="158" y="173"/>
                        <a:pt x="158" y="173"/>
                      </a:cubicBezTo>
                      <a:cubicBezTo>
                        <a:pt x="158" y="173"/>
                        <a:pt x="158" y="173"/>
                        <a:pt x="158" y="173"/>
                      </a:cubicBezTo>
                      <a:cubicBezTo>
                        <a:pt x="159" y="173"/>
                        <a:pt x="159" y="173"/>
                        <a:pt x="159" y="173"/>
                      </a:cubicBezTo>
                      <a:cubicBezTo>
                        <a:pt x="159" y="173"/>
                        <a:pt x="159" y="173"/>
                        <a:pt x="159" y="173"/>
                      </a:cubicBezTo>
                      <a:cubicBezTo>
                        <a:pt x="158" y="174"/>
                        <a:pt x="158" y="174"/>
                        <a:pt x="158" y="174"/>
                      </a:cubicBezTo>
                      <a:cubicBezTo>
                        <a:pt x="158" y="174"/>
                        <a:pt x="158" y="174"/>
                        <a:pt x="158" y="174"/>
                      </a:cubicBezTo>
                      <a:cubicBezTo>
                        <a:pt x="158" y="175"/>
                        <a:pt x="158" y="175"/>
                        <a:pt x="157" y="176"/>
                      </a:cubicBezTo>
                      <a:cubicBezTo>
                        <a:pt x="157" y="176"/>
                        <a:pt x="157" y="176"/>
                        <a:pt x="157" y="176"/>
                      </a:cubicBezTo>
                      <a:cubicBezTo>
                        <a:pt x="157" y="177"/>
                        <a:pt x="157" y="177"/>
                        <a:pt x="157" y="177"/>
                      </a:cubicBezTo>
                      <a:cubicBezTo>
                        <a:pt x="156" y="179"/>
                        <a:pt x="156" y="179"/>
                        <a:pt x="156" y="179"/>
                      </a:cubicBezTo>
                      <a:cubicBezTo>
                        <a:pt x="156" y="181"/>
                        <a:pt x="156" y="181"/>
                        <a:pt x="156" y="181"/>
                      </a:cubicBezTo>
                      <a:cubicBezTo>
                        <a:pt x="156" y="181"/>
                        <a:pt x="156" y="181"/>
                        <a:pt x="156" y="181"/>
                      </a:cubicBezTo>
                      <a:cubicBezTo>
                        <a:pt x="156" y="181"/>
                        <a:pt x="156" y="181"/>
                        <a:pt x="156" y="181"/>
                      </a:cubicBezTo>
                      <a:cubicBezTo>
                        <a:pt x="157" y="181"/>
                        <a:pt x="157" y="181"/>
                        <a:pt x="157" y="181"/>
                      </a:cubicBezTo>
                      <a:cubicBezTo>
                        <a:pt x="157" y="181"/>
                        <a:pt x="157" y="181"/>
                        <a:pt x="157" y="181"/>
                      </a:cubicBezTo>
                      <a:cubicBezTo>
                        <a:pt x="157" y="180"/>
                        <a:pt x="157" y="180"/>
                        <a:pt x="157" y="180"/>
                      </a:cubicBezTo>
                      <a:cubicBezTo>
                        <a:pt x="157" y="178"/>
                        <a:pt x="157" y="178"/>
                        <a:pt x="157" y="178"/>
                      </a:cubicBezTo>
                      <a:cubicBezTo>
                        <a:pt x="158" y="176"/>
                        <a:pt x="158" y="176"/>
                        <a:pt x="158" y="176"/>
                      </a:cubicBezTo>
                      <a:cubicBezTo>
                        <a:pt x="160" y="173"/>
                        <a:pt x="160" y="173"/>
                        <a:pt x="160" y="173"/>
                      </a:cubicBezTo>
                      <a:cubicBezTo>
                        <a:pt x="162" y="169"/>
                        <a:pt x="162" y="169"/>
                        <a:pt x="162" y="169"/>
                      </a:cubicBezTo>
                      <a:cubicBezTo>
                        <a:pt x="162" y="169"/>
                        <a:pt x="162" y="169"/>
                        <a:pt x="162" y="169"/>
                      </a:cubicBezTo>
                      <a:cubicBezTo>
                        <a:pt x="162" y="169"/>
                        <a:pt x="162" y="169"/>
                        <a:pt x="162" y="169"/>
                      </a:cubicBezTo>
                      <a:lnTo>
                        <a:pt x="161" y="169"/>
                      </a:lnTo>
                      <a:close/>
                      <a:moveTo>
                        <a:pt x="157" y="191"/>
                      </a:moveTo>
                      <a:cubicBezTo>
                        <a:pt x="157" y="192"/>
                        <a:pt x="157" y="192"/>
                        <a:pt x="157" y="192"/>
                      </a:cubicBezTo>
                      <a:cubicBezTo>
                        <a:pt x="158" y="193"/>
                        <a:pt x="158" y="193"/>
                        <a:pt x="158" y="193"/>
                      </a:cubicBezTo>
                      <a:cubicBezTo>
                        <a:pt x="158" y="193"/>
                        <a:pt x="158" y="193"/>
                        <a:pt x="158" y="193"/>
                      </a:cubicBezTo>
                      <a:cubicBezTo>
                        <a:pt x="158" y="193"/>
                        <a:pt x="158" y="193"/>
                        <a:pt x="158" y="193"/>
                      </a:cubicBezTo>
                      <a:cubicBezTo>
                        <a:pt x="158" y="194"/>
                        <a:pt x="158" y="194"/>
                        <a:pt x="158" y="194"/>
                      </a:cubicBezTo>
                      <a:cubicBezTo>
                        <a:pt x="158" y="195"/>
                        <a:pt x="158" y="195"/>
                        <a:pt x="158" y="195"/>
                      </a:cubicBezTo>
                      <a:cubicBezTo>
                        <a:pt x="159" y="195"/>
                        <a:pt x="159" y="195"/>
                        <a:pt x="159" y="195"/>
                      </a:cubicBezTo>
                      <a:cubicBezTo>
                        <a:pt x="159" y="196"/>
                        <a:pt x="159" y="196"/>
                        <a:pt x="159" y="196"/>
                      </a:cubicBezTo>
                      <a:cubicBezTo>
                        <a:pt x="159" y="197"/>
                        <a:pt x="159" y="197"/>
                        <a:pt x="159" y="197"/>
                      </a:cubicBezTo>
                      <a:cubicBezTo>
                        <a:pt x="159" y="198"/>
                        <a:pt x="159" y="198"/>
                        <a:pt x="159" y="198"/>
                      </a:cubicBezTo>
                      <a:cubicBezTo>
                        <a:pt x="159" y="198"/>
                        <a:pt x="159" y="198"/>
                        <a:pt x="159" y="198"/>
                      </a:cubicBezTo>
                      <a:cubicBezTo>
                        <a:pt x="160" y="199"/>
                        <a:pt x="160" y="199"/>
                        <a:pt x="160" y="199"/>
                      </a:cubicBezTo>
                      <a:cubicBezTo>
                        <a:pt x="160" y="202"/>
                        <a:pt x="160" y="202"/>
                        <a:pt x="160" y="202"/>
                      </a:cubicBezTo>
                      <a:cubicBezTo>
                        <a:pt x="160" y="202"/>
                        <a:pt x="160" y="202"/>
                        <a:pt x="160" y="202"/>
                      </a:cubicBezTo>
                      <a:cubicBezTo>
                        <a:pt x="161" y="203"/>
                        <a:pt x="161" y="203"/>
                        <a:pt x="161" y="203"/>
                      </a:cubicBezTo>
                      <a:cubicBezTo>
                        <a:pt x="161" y="203"/>
                        <a:pt x="161" y="203"/>
                        <a:pt x="161" y="203"/>
                      </a:cubicBezTo>
                      <a:cubicBezTo>
                        <a:pt x="161" y="202"/>
                        <a:pt x="161" y="202"/>
                        <a:pt x="161" y="202"/>
                      </a:cubicBezTo>
                      <a:cubicBezTo>
                        <a:pt x="161" y="201"/>
                        <a:pt x="161" y="201"/>
                        <a:pt x="161" y="201"/>
                      </a:cubicBezTo>
                      <a:cubicBezTo>
                        <a:pt x="160" y="201"/>
                        <a:pt x="160" y="201"/>
                        <a:pt x="160" y="201"/>
                      </a:cubicBezTo>
                      <a:cubicBezTo>
                        <a:pt x="160" y="200"/>
                        <a:pt x="160" y="200"/>
                        <a:pt x="160" y="200"/>
                      </a:cubicBezTo>
                      <a:cubicBezTo>
                        <a:pt x="160" y="199"/>
                        <a:pt x="160" y="199"/>
                        <a:pt x="160" y="199"/>
                      </a:cubicBezTo>
                      <a:cubicBezTo>
                        <a:pt x="160" y="199"/>
                        <a:pt x="160" y="199"/>
                        <a:pt x="160" y="199"/>
                      </a:cubicBezTo>
                      <a:cubicBezTo>
                        <a:pt x="160" y="198"/>
                        <a:pt x="160" y="198"/>
                        <a:pt x="160" y="198"/>
                      </a:cubicBezTo>
                      <a:cubicBezTo>
                        <a:pt x="159" y="197"/>
                        <a:pt x="159" y="197"/>
                        <a:pt x="159" y="197"/>
                      </a:cubicBezTo>
                      <a:cubicBezTo>
                        <a:pt x="159" y="197"/>
                        <a:pt x="159" y="197"/>
                        <a:pt x="159" y="197"/>
                      </a:cubicBezTo>
                      <a:cubicBezTo>
                        <a:pt x="159" y="196"/>
                        <a:pt x="159" y="196"/>
                        <a:pt x="159" y="196"/>
                      </a:cubicBezTo>
                      <a:cubicBezTo>
                        <a:pt x="159" y="196"/>
                        <a:pt x="159" y="196"/>
                        <a:pt x="159" y="196"/>
                      </a:cubicBezTo>
                      <a:cubicBezTo>
                        <a:pt x="157" y="190"/>
                        <a:pt x="157" y="190"/>
                        <a:pt x="157" y="190"/>
                      </a:cubicBezTo>
                      <a:cubicBezTo>
                        <a:pt x="157" y="187"/>
                        <a:pt x="157" y="187"/>
                        <a:pt x="157" y="187"/>
                      </a:cubicBezTo>
                      <a:cubicBezTo>
                        <a:pt x="156" y="182"/>
                        <a:pt x="156" y="182"/>
                        <a:pt x="156" y="182"/>
                      </a:cubicBezTo>
                      <a:cubicBezTo>
                        <a:pt x="156" y="181"/>
                        <a:pt x="156" y="181"/>
                        <a:pt x="156" y="181"/>
                      </a:cubicBezTo>
                      <a:cubicBezTo>
                        <a:pt x="156" y="182"/>
                        <a:pt x="156" y="182"/>
                        <a:pt x="156" y="182"/>
                      </a:cubicBezTo>
                      <a:cubicBezTo>
                        <a:pt x="156" y="183"/>
                        <a:pt x="156" y="183"/>
                        <a:pt x="156" y="183"/>
                      </a:cubicBezTo>
                      <a:cubicBezTo>
                        <a:pt x="156" y="183"/>
                        <a:pt x="156" y="183"/>
                        <a:pt x="156" y="183"/>
                      </a:cubicBezTo>
                      <a:cubicBezTo>
                        <a:pt x="156" y="183"/>
                        <a:pt x="156" y="183"/>
                        <a:pt x="156" y="183"/>
                      </a:cubicBezTo>
                      <a:cubicBezTo>
                        <a:pt x="156" y="184"/>
                        <a:pt x="156" y="184"/>
                        <a:pt x="156" y="184"/>
                      </a:cubicBezTo>
                      <a:cubicBezTo>
                        <a:pt x="156" y="184"/>
                        <a:pt x="156" y="184"/>
                        <a:pt x="156" y="184"/>
                      </a:cubicBezTo>
                      <a:cubicBezTo>
                        <a:pt x="156" y="185"/>
                        <a:pt x="156" y="185"/>
                        <a:pt x="156" y="185"/>
                      </a:cubicBezTo>
                      <a:cubicBezTo>
                        <a:pt x="156" y="186"/>
                        <a:pt x="156" y="186"/>
                        <a:pt x="156" y="186"/>
                      </a:cubicBezTo>
                      <a:cubicBezTo>
                        <a:pt x="156" y="187"/>
                        <a:pt x="156" y="187"/>
                        <a:pt x="156" y="187"/>
                      </a:cubicBezTo>
                      <a:cubicBezTo>
                        <a:pt x="156" y="188"/>
                        <a:pt x="156" y="188"/>
                        <a:pt x="156" y="188"/>
                      </a:cubicBezTo>
                      <a:cubicBezTo>
                        <a:pt x="156" y="189"/>
                        <a:pt x="156" y="189"/>
                        <a:pt x="156" y="189"/>
                      </a:cubicBezTo>
                      <a:cubicBezTo>
                        <a:pt x="157" y="189"/>
                        <a:pt x="157" y="189"/>
                        <a:pt x="157" y="189"/>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1"/>
                        <a:pt x="157" y="191"/>
                        <a:pt x="157" y="191"/>
                      </a:cubicBezTo>
                      <a:cubicBezTo>
                        <a:pt x="157" y="191"/>
                        <a:pt x="157" y="191"/>
                        <a:pt x="157" y="191"/>
                      </a:cubicBezTo>
                      <a:cubicBezTo>
                        <a:pt x="157" y="191"/>
                        <a:pt x="157" y="191"/>
                        <a:pt x="157" y="191"/>
                      </a:cubicBezTo>
                      <a:close/>
                      <a:moveTo>
                        <a:pt x="199" y="138"/>
                      </a:move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9"/>
                        <a:pt x="199" y="139"/>
                        <a:pt x="199" y="139"/>
                      </a:cubicBezTo>
                      <a:cubicBezTo>
                        <a:pt x="199" y="139"/>
                        <a:pt x="199" y="139"/>
                        <a:pt x="199" y="139"/>
                      </a:cubicBezTo>
                      <a:cubicBezTo>
                        <a:pt x="199" y="139"/>
                        <a:pt x="199" y="139"/>
                        <a:pt x="199" y="139"/>
                      </a:cubicBezTo>
                      <a:cubicBezTo>
                        <a:pt x="199" y="139"/>
                        <a:pt x="199" y="139"/>
                        <a:pt x="199" y="139"/>
                      </a:cubicBezTo>
                      <a:cubicBezTo>
                        <a:pt x="198" y="139"/>
                        <a:pt x="198" y="139"/>
                        <a:pt x="198" y="139"/>
                      </a:cubicBezTo>
                      <a:cubicBezTo>
                        <a:pt x="198" y="139"/>
                        <a:pt x="198" y="139"/>
                        <a:pt x="198" y="139"/>
                      </a:cubicBezTo>
                      <a:cubicBezTo>
                        <a:pt x="198" y="139"/>
                        <a:pt x="198" y="139"/>
                        <a:pt x="198" y="139"/>
                      </a:cubicBezTo>
                      <a:cubicBezTo>
                        <a:pt x="197" y="140"/>
                        <a:pt x="197" y="140"/>
                        <a:pt x="197" y="140"/>
                      </a:cubicBezTo>
                      <a:cubicBezTo>
                        <a:pt x="197" y="140"/>
                        <a:pt x="197" y="140"/>
                        <a:pt x="197" y="140"/>
                      </a:cubicBezTo>
                      <a:cubicBezTo>
                        <a:pt x="197" y="140"/>
                        <a:pt x="197" y="140"/>
                        <a:pt x="197" y="140"/>
                      </a:cubicBezTo>
                      <a:cubicBezTo>
                        <a:pt x="197" y="141"/>
                        <a:pt x="197" y="141"/>
                        <a:pt x="197" y="141"/>
                      </a:cubicBezTo>
                      <a:cubicBezTo>
                        <a:pt x="197" y="141"/>
                        <a:pt x="197" y="141"/>
                        <a:pt x="197" y="141"/>
                      </a:cubicBezTo>
                      <a:cubicBezTo>
                        <a:pt x="195" y="142"/>
                        <a:pt x="195" y="142"/>
                        <a:pt x="195" y="142"/>
                      </a:cubicBezTo>
                      <a:cubicBezTo>
                        <a:pt x="195" y="143"/>
                        <a:pt x="195" y="143"/>
                        <a:pt x="195" y="143"/>
                      </a:cubicBezTo>
                      <a:cubicBezTo>
                        <a:pt x="194" y="143"/>
                        <a:pt x="194" y="143"/>
                        <a:pt x="194" y="143"/>
                      </a:cubicBezTo>
                      <a:cubicBezTo>
                        <a:pt x="194" y="143"/>
                        <a:pt x="194" y="143"/>
                        <a:pt x="194" y="143"/>
                      </a:cubicBezTo>
                      <a:cubicBezTo>
                        <a:pt x="194" y="143"/>
                        <a:pt x="194" y="143"/>
                        <a:pt x="194" y="143"/>
                      </a:cubicBezTo>
                      <a:cubicBezTo>
                        <a:pt x="195" y="143"/>
                        <a:pt x="195" y="143"/>
                        <a:pt x="195" y="143"/>
                      </a:cubicBezTo>
                      <a:cubicBezTo>
                        <a:pt x="197" y="141"/>
                        <a:pt x="197" y="141"/>
                        <a:pt x="197" y="141"/>
                      </a:cubicBezTo>
                      <a:cubicBezTo>
                        <a:pt x="198" y="141"/>
                        <a:pt x="198" y="141"/>
                        <a:pt x="198" y="141"/>
                      </a:cubicBezTo>
                      <a:cubicBezTo>
                        <a:pt x="201" y="138"/>
                        <a:pt x="201" y="138"/>
                        <a:pt x="201" y="138"/>
                      </a:cubicBezTo>
                      <a:cubicBezTo>
                        <a:pt x="199" y="138"/>
                        <a:pt x="199" y="138"/>
                        <a:pt x="199" y="138"/>
                      </a:cubicBezTo>
                      <a:close/>
                      <a:moveTo>
                        <a:pt x="175" y="156"/>
                      </a:moveTo>
                      <a:cubicBezTo>
                        <a:pt x="174" y="156"/>
                        <a:pt x="174" y="156"/>
                        <a:pt x="174" y="156"/>
                      </a:cubicBezTo>
                      <a:cubicBezTo>
                        <a:pt x="173" y="157"/>
                        <a:pt x="173" y="157"/>
                        <a:pt x="173" y="157"/>
                      </a:cubicBezTo>
                      <a:cubicBezTo>
                        <a:pt x="173" y="158"/>
                        <a:pt x="173" y="158"/>
                        <a:pt x="173" y="158"/>
                      </a:cubicBezTo>
                      <a:cubicBezTo>
                        <a:pt x="174" y="157"/>
                        <a:pt x="174" y="157"/>
                        <a:pt x="174" y="157"/>
                      </a:cubicBezTo>
                      <a:cubicBezTo>
                        <a:pt x="174" y="157"/>
                        <a:pt x="174" y="157"/>
                        <a:pt x="174" y="157"/>
                      </a:cubicBezTo>
                      <a:cubicBezTo>
                        <a:pt x="174" y="157"/>
                        <a:pt x="174" y="157"/>
                        <a:pt x="174" y="157"/>
                      </a:cubicBezTo>
                      <a:cubicBezTo>
                        <a:pt x="175" y="157"/>
                        <a:pt x="175" y="157"/>
                        <a:pt x="175" y="157"/>
                      </a:cubicBezTo>
                      <a:cubicBezTo>
                        <a:pt x="175" y="157"/>
                        <a:pt x="175" y="157"/>
                        <a:pt x="175" y="157"/>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lose/>
                      <a:moveTo>
                        <a:pt x="173" y="158"/>
                      </a:move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9"/>
                        <a:pt x="172" y="159"/>
                        <a:pt x="172" y="159"/>
                      </a:cubicBezTo>
                      <a:cubicBezTo>
                        <a:pt x="172" y="159"/>
                        <a:pt x="172" y="159"/>
                        <a:pt x="172" y="159"/>
                      </a:cubicBezTo>
                      <a:cubicBezTo>
                        <a:pt x="171" y="159"/>
                        <a:pt x="171" y="159"/>
                        <a:pt x="171" y="159"/>
                      </a:cubicBezTo>
                      <a:cubicBezTo>
                        <a:pt x="171" y="159"/>
                        <a:pt x="171" y="159"/>
                        <a:pt x="171" y="159"/>
                      </a:cubicBezTo>
                      <a:cubicBezTo>
                        <a:pt x="171" y="159"/>
                        <a:pt x="171" y="159"/>
                        <a:pt x="171" y="159"/>
                      </a:cubicBezTo>
                      <a:cubicBezTo>
                        <a:pt x="170" y="159"/>
                        <a:pt x="170" y="159"/>
                        <a:pt x="170" y="159"/>
                      </a:cubicBezTo>
                      <a:cubicBezTo>
                        <a:pt x="169" y="160"/>
                        <a:pt x="169" y="160"/>
                        <a:pt x="169" y="160"/>
                      </a:cubicBezTo>
                      <a:cubicBezTo>
                        <a:pt x="169" y="160"/>
                        <a:pt x="169" y="160"/>
                        <a:pt x="169" y="160"/>
                      </a:cubicBezTo>
                      <a:cubicBezTo>
                        <a:pt x="169" y="160"/>
                        <a:pt x="169" y="160"/>
                        <a:pt x="169" y="160"/>
                      </a:cubicBezTo>
                      <a:cubicBezTo>
                        <a:pt x="168" y="161"/>
                        <a:pt x="168" y="161"/>
                        <a:pt x="168" y="161"/>
                      </a:cubicBezTo>
                      <a:cubicBezTo>
                        <a:pt x="168" y="161"/>
                        <a:pt x="168" y="161"/>
                        <a:pt x="168" y="161"/>
                      </a:cubicBezTo>
                      <a:cubicBezTo>
                        <a:pt x="168" y="161"/>
                        <a:pt x="168" y="161"/>
                        <a:pt x="168" y="161"/>
                      </a:cubicBezTo>
                      <a:cubicBezTo>
                        <a:pt x="167" y="161"/>
                        <a:pt x="167" y="161"/>
                        <a:pt x="167" y="161"/>
                      </a:cubicBezTo>
                      <a:cubicBezTo>
                        <a:pt x="167" y="162"/>
                        <a:pt x="167" y="162"/>
                        <a:pt x="167" y="162"/>
                      </a:cubicBezTo>
                      <a:cubicBezTo>
                        <a:pt x="167" y="162"/>
                        <a:pt x="167" y="162"/>
                        <a:pt x="167" y="162"/>
                      </a:cubicBezTo>
                      <a:cubicBezTo>
                        <a:pt x="166" y="162"/>
                        <a:pt x="166" y="162"/>
                        <a:pt x="166" y="162"/>
                      </a:cubicBezTo>
                      <a:cubicBezTo>
                        <a:pt x="166" y="162"/>
                        <a:pt x="166" y="162"/>
                        <a:pt x="166" y="162"/>
                      </a:cubicBezTo>
                      <a:cubicBezTo>
                        <a:pt x="166" y="162"/>
                        <a:pt x="166" y="162"/>
                        <a:pt x="166" y="162"/>
                      </a:cubicBezTo>
                      <a:cubicBezTo>
                        <a:pt x="166" y="162"/>
                        <a:pt x="166" y="162"/>
                        <a:pt x="166" y="162"/>
                      </a:cubicBezTo>
                      <a:cubicBezTo>
                        <a:pt x="166" y="163"/>
                        <a:pt x="166" y="163"/>
                        <a:pt x="166" y="163"/>
                      </a:cubicBezTo>
                      <a:cubicBezTo>
                        <a:pt x="166" y="163"/>
                        <a:pt x="166" y="163"/>
                        <a:pt x="166" y="163"/>
                      </a:cubicBezTo>
                      <a:cubicBezTo>
                        <a:pt x="166" y="163"/>
                        <a:pt x="166" y="163"/>
                        <a:pt x="166" y="163"/>
                      </a:cubicBezTo>
                      <a:cubicBezTo>
                        <a:pt x="166" y="163"/>
                        <a:pt x="166" y="163"/>
                        <a:pt x="166" y="163"/>
                      </a:cubicBezTo>
                      <a:cubicBezTo>
                        <a:pt x="166" y="164"/>
                        <a:pt x="166" y="164"/>
                        <a:pt x="166" y="164"/>
                      </a:cubicBezTo>
                      <a:cubicBezTo>
                        <a:pt x="165" y="164"/>
                        <a:pt x="165" y="164"/>
                        <a:pt x="165" y="164"/>
                      </a:cubicBezTo>
                      <a:cubicBezTo>
                        <a:pt x="165" y="164"/>
                        <a:pt x="165" y="164"/>
                        <a:pt x="165" y="164"/>
                      </a:cubicBezTo>
                      <a:cubicBezTo>
                        <a:pt x="165" y="164"/>
                        <a:pt x="165" y="164"/>
                        <a:pt x="165" y="164"/>
                      </a:cubicBezTo>
                      <a:cubicBezTo>
                        <a:pt x="166" y="164"/>
                        <a:pt x="166" y="164"/>
                        <a:pt x="166" y="164"/>
                      </a:cubicBezTo>
                      <a:cubicBezTo>
                        <a:pt x="166" y="164"/>
                        <a:pt x="166" y="164"/>
                        <a:pt x="166" y="164"/>
                      </a:cubicBezTo>
                      <a:cubicBezTo>
                        <a:pt x="166" y="163"/>
                        <a:pt x="166" y="163"/>
                        <a:pt x="166" y="163"/>
                      </a:cubicBezTo>
                      <a:cubicBezTo>
                        <a:pt x="167" y="162"/>
                        <a:pt x="167" y="162"/>
                        <a:pt x="167" y="162"/>
                      </a:cubicBezTo>
                      <a:cubicBezTo>
                        <a:pt x="168" y="162"/>
                        <a:pt x="168" y="162"/>
                        <a:pt x="168" y="162"/>
                      </a:cubicBezTo>
                      <a:cubicBezTo>
                        <a:pt x="169" y="161"/>
                        <a:pt x="169" y="161"/>
                        <a:pt x="169" y="161"/>
                      </a:cubicBezTo>
                      <a:cubicBezTo>
                        <a:pt x="170" y="160"/>
                        <a:pt x="170" y="160"/>
                        <a:pt x="170" y="160"/>
                      </a:cubicBezTo>
                      <a:cubicBezTo>
                        <a:pt x="171" y="160"/>
                        <a:pt x="171" y="160"/>
                        <a:pt x="171" y="160"/>
                      </a:cubicBezTo>
                      <a:cubicBezTo>
                        <a:pt x="171" y="160"/>
                        <a:pt x="171" y="160"/>
                        <a:pt x="171" y="160"/>
                      </a:cubicBezTo>
                      <a:cubicBezTo>
                        <a:pt x="172" y="159"/>
                        <a:pt x="172" y="159"/>
                        <a:pt x="172" y="159"/>
                      </a:cubicBezTo>
                      <a:cubicBezTo>
                        <a:pt x="172" y="159"/>
                        <a:pt x="172" y="159"/>
                        <a:pt x="172" y="159"/>
                      </a:cubicBezTo>
                      <a:cubicBezTo>
                        <a:pt x="173" y="159"/>
                        <a:pt x="173" y="159"/>
                        <a:pt x="173" y="159"/>
                      </a:cubicBezTo>
                      <a:cubicBezTo>
                        <a:pt x="173" y="159"/>
                        <a:pt x="173" y="159"/>
                        <a:pt x="173" y="159"/>
                      </a:cubicBezTo>
                      <a:cubicBezTo>
                        <a:pt x="173" y="158"/>
                        <a:pt x="173" y="158"/>
                        <a:pt x="173" y="158"/>
                      </a:cubicBezTo>
                      <a:cubicBezTo>
                        <a:pt x="173" y="158"/>
                        <a:pt x="173" y="158"/>
                        <a:pt x="173" y="15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3" name="Freeform 339">
                  <a:extLst>
                    <a:ext uri="{FF2B5EF4-FFF2-40B4-BE49-F238E27FC236}">
                      <a16:creationId xmlns="" xmlns:a16="http://schemas.microsoft.com/office/drawing/2014/main" id="{C7D4BD77-9176-4B8D-9C03-50CA94442D05}"/>
                    </a:ext>
                  </a:extLst>
                </p:cNvPr>
                <p:cNvSpPr>
                  <a:spLocks/>
                </p:cNvSpPr>
                <p:nvPr/>
              </p:nvSpPr>
              <p:spPr bwMode="auto">
                <a:xfrm>
                  <a:off x="6284516" y="4391702"/>
                  <a:ext cx="692013" cy="256883"/>
                </a:xfrm>
                <a:custGeom>
                  <a:avLst/>
                  <a:gdLst>
                    <a:gd name="T0" fmla="*/ 132 w 132"/>
                    <a:gd name="T1" fmla="*/ 3 h 49"/>
                    <a:gd name="T2" fmla="*/ 128 w 132"/>
                    <a:gd name="T3" fmla="*/ 0 h 49"/>
                    <a:gd name="T4" fmla="*/ 100 w 132"/>
                    <a:gd name="T5" fmla="*/ 6 h 49"/>
                    <a:gd name="T6" fmla="*/ 57 w 132"/>
                    <a:gd name="T7" fmla="*/ 10 h 49"/>
                    <a:gd name="T8" fmla="*/ 35 w 132"/>
                    <a:gd name="T9" fmla="*/ 12 h 49"/>
                    <a:gd name="T10" fmla="*/ 33 w 132"/>
                    <a:gd name="T11" fmla="*/ 13 h 49"/>
                    <a:gd name="T12" fmla="*/ 11 w 132"/>
                    <a:gd name="T13" fmla="*/ 19 h 49"/>
                    <a:gd name="T14" fmla="*/ 9 w 132"/>
                    <a:gd name="T15" fmla="*/ 18 h 49"/>
                    <a:gd name="T16" fmla="*/ 10 w 132"/>
                    <a:gd name="T17" fmla="*/ 21 h 49"/>
                    <a:gd name="T18" fmla="*/ 9 w 132"/>
                    <a:gd name="T19" fmla="*/ 22 h 49"/>
                    <a:gd name="T20" fmla="*/ 8 w 132"/>
                    <a:gd name="T21" fmla="*/ 23 h 49"/>
                    <a:gd name="T22" fmla="*/ 8 w 132"/>
                    <a:gd name="T23" fmla="*/ 26 h 49"/>
                    <a:gd name="T24" fmla="*/ 8 w 132"/>
                    <a:gd name="T25" fmla="*/ 30 h 49"/>
                    <a:gd name="T26" fmla="*/ 7 w 132"/>
                    <a:gd name="T27" fmla="*/ 31 h 49"/>
                    <a:gd name="T28" fmla="*/ 5 w 132"/>
                    <a:gd name="T29" fmla="*/ 35 h 49"/>
                    <a:gd name="T30" fmla="*/ 5 w 132"/>
                    <a:gd name="T31" fmla="*/ 37 h 49"/>
                    <a:gd name="T32" fmla="*/ 4 w 132"/>
                    <a:gd name="T33" fmla="*/ 38 h 49"/>
                    <a:gd name="T34" fmla="*/ 2 w 132"/>
                    <a:gd name="T35" fmla="*/ 42 h 49"/>
                    <a:gd name="T36" fmla="*/ 3 w 132"/>
                    <a:gd name="T37" fmla="*/ 46 h 49"/>
                    <a:gd name="T38" fmla="*/ 1 w 132"/>
                    <a:gd name="T39" fmla="*/ 47 h 49"/>
                    <a:gd name="T40" fmla="*/ 34 w 132"/>
                    <a:gd name="T41" fmla="*/ 45 h 49"/>
                    <a:gd name="T42" fmla="*/ 95 w 132"/>
                    <a:gd name="T43" fmla="*/ 33 h 49"/>
                    <a:gd name="T44" fmla="*/ 96 w 132"/>
                    <a:gd name="T45" fmla="*/ 32 h 49"/>
                    <a:gd name="T46" fmla="*/ 98 w 132"/>
                    <a:gd name="T47" fmla="*/ 32 h 49"/>
                    <a:gd name="T48" fmla="*/ 99 w 132"/>
                    <a:gd name="T49" fmla="*/ 31 h 49"/>
                    <a:gd name="T50" fmla="*/ 99 w 132"/>
                    <a:gd name="T51" fmla="*/ 29 h 49"/>
                    <a:gd name="T52" fmla="*/ 99 w 132"/>
                    <a:gd name="T53" fmla="*/ 29 h 49"/>
                    <a:gd name="T54" fmla="*/ 100 w 132"/>
                    <a:gd name="T55" fmla="*/ 27 h 49"/>
                    <a:gd name="T56" fmla="*/ 102 w 132"/>
                    <a:gd name="T57" fmla="*/ 26 h 49"/>
                    <a:gd name="T58" fmla="*/ 104 w 132"/>
                    <a:gd name="T59" fmla="*/ 25 h 49"/>
                    <a:gd name="T60" fmla="*/ 105 w 132"/>
                    <a:gd name="T61" fmla="*/ 25 h 49"/>
                    <a:gd name="T62" fmla="*/ 106 w 132"/>
                    <a:gd name="T63" fmla="*/ 25 h 49"/>
                    <a:gd name="T64" fmla="*/ 107 w 132"/>
                    <a:gd name="T65" fmla="*/ 24 h 49"/>
                    <a:gd name="T66" fmla="*/ 109 w 132"/>
                    <a:gd name="T67" fmla="*/ 22 h 49"/>
                    <a:gd name="T68" fmla="*/ 110 w 132"/>
                    <a:gd name="T69" fmla="*/ 21 h 49"/>
                    <a:gd name="T70" fmla="*/ 111 w 132"/>
                    <a:gd name="T71" fmla="*/ 20 h 49"/>
                    <a:gd name="T72" fmla="*/ 114 w 132"/>
                    <a:gd name="T73" fmla="*/ 19 h 49"/>
                    <a:gd name="T74" fmla="*/ 115 w 132"/>
                    <a:gd name="T75" fmla="*/ 18 h 49"/>
                    <a:gd name="T76" fmla="*/ 115 w 132"/>
                    <a:gd name="T77" fmla="*/ 17 h 49"/>
                    <a:gd name="T78" fmla="*/ 115 w 132"/>
                    <a:gd name="T79" fmla="*/ 16 h 49"/>
                    <a:gd name="T80" fmla="*/ 116 w 132"/>
                    <a:gd name="T81" fmla="*/ 16 h 49"/>
                    <a:gd name="T82" fmla="*/ 117 w 132"/>
                    <a:gd name="T83" fmla="*/ 15 h 49"/>
                    <a:gd name="T84" fmla="*/ 118 w 132"/>
                    <a:gd name="T85" fmla="*/ 14 h 49"/>
                    <a:gd name="T86" fmla="*/ 120 w 132"/>
                    <a:gd name="T87" fmla="*/ 13 h 49"/>
                    <a:gd name="T88" fmla="*/ 120 w 132"/>
                    <a:gd name="T89" fmla="*/ 14 h 49"/>
                    <a:gd name="T90" fmla="*/ 120 w 132"/>
                    <a:gd name="T91" fmla="*/ 15 h 49"/>
                    <a:gd name="T92" fmla="*/ 122 w 132"/>
                    <a:gd name="T93" fmla="*/ 14 h 49"/>
                    <a:gd name="T94" fmla="*/ 123 w 132"/>
                    <a:gd name="T95" fmla="*/ 11 h 49"/>
                    <a:gd name="T96" fmla="*/ 125 w 132"/>
                    <a:gd name="T97" fmla="*/ 10 h 49"/>
                    <a:gd name="T98" fmla="*/ 126 w 132"/>
                    <a:gd name="T99" fmla="*/ 10 h 49"/>
                    <a:gd name="T100" fmla="*/ 126 w 132"/>
                    <a:gd name="T101" fmla="*/ 10 h 49"/>
                    <a:gd name="T102" fmla="*/ 127 w 132"/>
                    <a:gd name="T103" fmla="*/ 11 h 49"/>
                    <a:gd name="T104" fmla="*/ 128 w 132"/>
                    <a:gd name="T105" fmla="*/ 10 h 49"/>
                    <a:gd name="T106" fmla="*/ 131 w 132"/>
                    <a:gd name="T107" fmla="*/ 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2" h="49">
                      <a:moveTo>
                        <a:pt x="132" y="5"/>
                      </a:moveTo>
                      <a:cubicBezTo>
                        <a:pt x="132" y="5"/>
                        <a:pt x="132" y="5"/>
                        <a:pt x="132" y="5"/>
                      </a:cubicBezTo>
                      <a:cubicBezTo>
                        <a:pt x="132" y="4"/>
                        <a:pt x="132" y="4"/>
                        <a:pt x="132" y="4"/>
                      </a:cubicBezTo>
                      <a:cubicBezTo>
                        <a:pt x="132" y="4"/>
                        <a:pt x="132" y="4"/>
                        <a:pt x="132" y="4"/>
                      </a:cubicBezTo>
                      <a:cubicBezTo>
                        <a:pt x="132" y="4"/>
                        <a:pt x="132" y="4"/>
                        <a:pt x="132" y="4"/>
                      </a:cubicBezTo>
                      <a:cubicBezTo>
                        <a:pt x="132" y="4"/>
                        <a:pt x="132" y="4"/>
                        <a:pt x="132" y="4"/>
                      </a:cubicBezTo>
                      <a:cubicBezTo>
                        <a:pt x="132" y="3"/>
                        <a:pt x="132" y="3"/>
                        <a:pt x="132" y="3"/>
                      </a:cubicBezTo>
                      <a:cubicBezTo>
                        <a:pt x="132" y="2"/>
                        <a:pt x="132" y="2"/>
                        <a:pt x="132" y="2"/>
                      </a:cubicBezTo>
                      <a:cubicBezTo>
                        <a:pt x="132" y="2"/>
                        <a:pt x="132" y="2"/>
                        <a:pt x="132" y="2"/>
                      </a:cubicBezTo>
                      <a:cubicBezTo>
                        <a:pt x="132" y="2"/>
                        <a:pt x="132" y="2"/>
                        <a:pt x="132" y="2"/>
                      </a:cubicBezTo>
                      <a:cubicBezTo>
                        <a:pt x="132" y="2"/>
                        <a:pt x="132" y="2"/>
                        <a:pt x="132" y="2"/>
                      </a:cubicBezTo>
                      <a:cubicBezTo>
                        <a:pt x="132" y="1"/>
                        <a:pt x="132" y="1"/>
                        <a:pt x="132" y="1"/>
                      </a:cubicBezTo>
                      <a:cubicBezTo>
                        <a:pt x="132" y="0"/>
                        <a:pt x="132" y="0"/>
                        <a:pt x="132" y="0"/>
                      </a:cubicBezTo>
                      <a:cubicBezTo>
                        <a:pt x="131" y="0"/>
                        <a:pt x="130" y="0"/>
                        <a:pt x="128" y="0"/>
                      </a:cubicBezTo>
                      <a:cubicBezTo>
                        <a:pt x="128" y="0"/>
                        <a:pt x="128" y="0"/>
                        <a:pt x="128" y="0"/>
                      </a:cubicBezTo>
                      <a:cubicBezTo>
                        <a:pt x="128" y="1"/>
                        <a:pt x="128" y="1"/>
                        <a:pt x="128" y="1"/>
                      </a:cubicBezTo>
                      <a:cubicBezTo>
                        <a:pt x="128" y="1"/>
                        <a:pt x="128" y="1"/>
                        <a:pt x="128" y="1"/>
                      </a:cubicBezTo>
                      <a:cubicBezTo>
                        <a:pt x="128" y="1"/>
                        <a:pt x="128" y="1"/>
                        <a:pt x="128" y="1"/>
                      </a:cubicBezTo>
                      <a:cubicBezTo>
                        <a:pt x="119" y="2"/>
                        <a:pt x="110" y="4"/>
                        <a:pt x="101" y="5"/>
                      </a:cubicBezTo>
                      <a:cubicBezTo>
                        <a:pt x="101" y="5"/>
                        <a:pt x="101" y="5"/>
                        <a:pt x="101" y="5"/>
                      </a:cubicBezTo>
                      <a:cubicBezTo>
                        <a:pt x="100" y="6"/>
                        <a:pt x="100" y="6"/>
                        <a:pt x="100" y="6"/>
                      </a:cubicBezTo>
                      <a:cubicBezTo>
                        <a:pt x="93" y="6"/>
                        <a:pt x="86" y="7"/>
                        <a:pt x="78" y="8"/>
                      </a:cubicBezTo>
                      <a:cubicBezTo>
                        <a:pt x="74" y="9"/>
                        <a:pt x="74" y="9"/>
                        <a:pt x="74" y="9"/>
                      </a:cubicBezTo>
                      <a:cubicBezTo>
                        <a:pt x="70" y="9"/>
                        <a:pt x="67" y="9"/>
                        <a:pt x="64" y="10"/>
                      </a:cubicBezTo>
                      <a:cubicBezTo>
                        <a:pt x="61" y="10"/>
                        <a:pt x="61" y="10"/>
                        <a:pt x="61" y="10"/>
                      </a:cubicBezTo>
                      <a:cubicBezTo>
                        <a:pt x="60" y="10"/>
                        <a:pt x="59" y="10"/>
                        <a:pt x="57" y="10"/>
                      </a:cubicBezTo>
                      <a:cubicBezTo>
                        <a:pt x="57" y="10"/>
                        <a:pt x="57" y="10"/>
                        <a:pt x="57" y="10"/>
                      </a:cubicBezTo>
                      <a:cubicBezTo>
                        <a:pt x="57" y="10"/>
                        <a:pt x="57" y="10"/>
                        <a:pt x="57" y="10"/>
                      </a:cubicBezTo>
                      <a:cubicBezTo>
                        <a:pt x="56" y="10"/>
                        <a:pt x="56" y="10"/>
                        <a:pt x="56" y="10"/>
                      </a:cubicBezTo>
                      <a:cubicBezTo>
                        <a:pt x="49" y="11"/>
                        <a:pt x="43" y="12"/>
                        <a:pt x="36" y="13"/>
                      </a:cubicBezTo>
                      <a:cubicBezTo>
                        <a:pt x="36" y="13"/>
                        <a:pt x="36" y="13"/>
                        <a:pt x="36" y="13"/>
                      </a:cubicBezTo>
                      <a:cubicBezTo>
                        <a:pt x="36" y="13"/>
                        <a:pt x="36" y="13"/>
                        <a:pt x="36" y="13"/>
                      </a:cubicBezTo>
                      <a:cubicBezTo>
                        <a:pt x="36" y="13"/>
                        <a:pt x="36" y="13"/>
                        <a:pt x="36" y="13"/>
                      </a:cubicBezTo>
                      <a:cubicBezTo>
                        <a:pt x="36" y="12"/>
                        <a:pt x="36" y="12"/>
                        <a:pt x="36" y="12"/>
                      </a:cubicBezTo>
                      <a:cubicBezTo>
                        <a:pt x="35" y="12"/>
                        <a:pt x="35" y="12"/>
                        <a:pt x="35" y="12"/>
                      </a:cubicBezTo>
                      <a:cubicBezTo>
                        <a:pt x="35" y="12"/>
                        <a:pt x="35" y="12"/>
                        <a:pt x="35" y="12"/>
                      </a:cubicBezTo>
                      <a:cubicBezTo>
                        <a:pt x="34" y="12"/>
                        <a:pt x="33" y="12"/>
                        <a:pt x="32" y="12"/>
                      </a:cubicBezTo>
                      <a:cubicBezTo>
                        <a:pt x="32" y="12"/>
                        <a:pt x="32" y="12"/>
                        <a:pt x="32" y="12"/>
                      </a:cubicBezTo>
                      <a:cubicBezTo>
                        <a:pt x="32" y="12"/>
                        <a:pt x="32" y="12"/>
                        <a:pt x="32" y="12"/>
                      </a:cubicBezTo>
                      <a:cubicBezTo>
                        <a:pt x="32" y="12"/>
                        <a:pt x="32" y="12"/>
                        <a:pt x="32" y="12"/>
                      </a:cubicBezTo>
                      <a:cubicBezTo>
                        <a:pt x="32" y="13"/>
                        <a:pt x="32" y="13"/>
                        <a:pt x="32" y="13"/>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26" y="17"/>
                        <a:pt x="19" y="17"/>
                        <a:pt x="11" y="18"/>
                      </a:cubicBezTo>
                      <a:cubicBezTo>
                        <a:pt x="11" y="18"/>
                        <a:pt x="11" y="18"/>
                        <a:pt x="11" y="18"/>
                      </a:cubicBezTo>
                      <a:cubicBezTo>
                        <a:pt x="11" y="19"/>
                        <a:pt x="11" y="19"/>
                        <a:pt x="11" y="19"/>
                      </a:cubicBezTo>
                      <a:cubicBezTo>
                        <a:pt x="11" y="19"/>
                        <a:pt x="11" y="19"/>
                        <a:pt x="11" y="19"/>
                      </a:cubicBezTo>
                      <a:cubicBezTo>
                        <a:pt x="11" y="19"/>
                        <a:pt x="11" y="19"/>
                        <a:pt x="11" y="19"/>
                      </a:cubicBezTo>
                      <a:cubicBezTo>
                        <a:pt x="10" y="19"/>
                        <a:pt x="10" y="19"/>
                        <a:pt x="10" y="19"/>
                      </a:cubicBezTo>
                      <a:cubicBezTo>
                        <a:pt x="10" y="19"/>
                        <a:pt x="10" y="19"/>
                        <a:pt x="10" y="19"/>
                      </a:cubicBezTo>
                      <a:cubicBezTo>
                        <a:pt x="10" y="18"/>
                        <a:pt x="10" y="18"/>
                        <a:pt x="10" y="18"/>
                      </a:cubicBezTo>
                      <a:cubicBezTo>
                        <a:pt x="10" y="18"/>
                        <a:pt x="10" y="18"/>
                        <a:pt x="10"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10" y="20"/>
                        <a:pt x="10" y="20"/>
                        <a:pt x="10" y="20"/>
                      </a:cubicBezTo>
                      <a:cubicBezTo>
                        <a:pt x="10" y="21"/>
                        <a:pt x="10" y="21"/>
                        <a:pt x="10" y="21"/>
                      </a:cubicBezTo>
                      <a:cubicBezTo>
                        <a:pt x="10" y="21"/>
                        <a:pt x="10" y="21"/>
                        <a:pt x="10" y="21"/>
                      </a:cubicBezTo>
                      <a:cubicBezTo>
                        <a:pt x="9" y="21"/>
                        <a:pt x="9" y="21"/>
                        <a:pt x="9" y="21"/>
                      </a:cubicBezTo>
                      <a:cubicBezTo>
                        <a:pt x="9" y="21"/>
                        <a:pt x="9" y="21"/>
                        <a:pt x="9" y="21"/>
                      </a:cubicBezTo>
                      <a:cubicBezTo>
                        <a:pt x="9" y="21"/>
                        <a:pt x="9" y="21"/>
                        <a:pt x="9" y="21"/>
                      </a:cubicBezTo>
                      <a:cubicBezTo>
                        <a:pt x="8" y="21"/>
                        <a:pt x="8" y="21"/>
                        <a:pt x="8" y="21"/>
                      </a:cubicBezTo>
                      <a:cubicBezTo>
                        <a:pt x="8" y="22"/>
                        <a:pt x="8" y="22"/>
                        <a:pt x="8" y="22"/>
                      </a:cubicBezTo>
                      <a:cubicBezTo>
                        <a:pt x="9" y="22"/>
                        <a:pt x="9" y="22"/>
                        <a:pt x="9" y="22"/>
                      </a:cubicBezTo>
                      <a:cubicBezTo>
                        <a:pt x="9" y="22"/>
                        <a:pt x="9" y="22"/>
                        <a:pt x="9" y="22"/>
                      </a:cubicBezTo>
                      <a:cubicBezTo>
                        <a:pt x="9" y="23"/>
                        <a:pt x="9" y="23"/>
                        <a:pt x="9" y="23"/>
                      </a:cubicBezTo>
                      <a:cubicBezTo>
                        <a:pt x="10" y="23"/>
                        <a:pt x="10" y="23"/>
                        <a:pt x="10" y="23"/>
                      </a:cubicBezTo>
                      <a:cubicBezTo>
                        <a:pt x="10" y="23"/>
                        <a:pt x="10" y="23"/>
                        <a:pt x="10" y="23"/>
                      </a:cubicBezTo>
                      <a:cubicBezTo>
                        <a:pt x="9" y="23"/>
                        <a:pt x="9" y="23"/>
                        <a:pt x="9" y="23"/>
                      </a:cubicBezTo>
                      <a:cubicBezTo>
                        <a:pt x="9" y="23"/>
                        <a:pt x="9" y="23"/>
                        <a:pt x="9" y="23"/>
                      </a:cubicBezTo>
                      <a:cubicBezTo>
                        <a:pt x="8" y="23"/>
                        <a:pt x="8" y="23"/>
                        <a:pt x="8" y="23"/>
                      </a:cubicBezTo>
                      <a:cubicBezTo>
                        <a:pt x="8" y="23"/>
                        <a:pt x="8" y="23"/>
                        <a:pt x="8" y="23"/>
                      </a:cubicBezTo>
                      <a:cubicBezTo>
                        <a:pt x="8" y="25"/>
                        <a:pt x="8" y="25"/>
                        <a:pt x="8" y="25"/>
                      </a:cubicBezTo>
                      <a:cubicBezTo>
                        <a:pt x="9" y="25"/>
                        <a:pt x="9" y="25"/>
                        <a:pt x="9" y="25"/>
                      </a:cubicBezTo>
                      <a:cubicBezTo>
                        <a:pt x="9" y="26"/>
                        <a:pt x="9" y="26"/>
                        <a:pt x="9" y="26"/>
                      </a:cubicBezTo>
                      <a:cubicBezTo>
                        <a:pt x="9" y="26"/>
                        <a:pt x="9" y="26"/>
                        <a:pt x="9" y="26"/>
                      </a:cubicBezTo>
                      <a:cubicBezTo>
                        <a:pt x="8" y="26"/>
                        <a:pt x="8" y="26"/>
                        <a:pt x="8" y="26"/>
                      </a:cubicBezTo>
                      <a:cubicBezTo>
                        <a:pt x="8" y="26"/>
                        <a:pt x="8" y="26"/>
                        <a:pt x="8" y="26"/>
                      </a:cubicBezTo>
                      <a:cubicBezTo>
                        <a:pt x="8" y="26"/>
                        <a:pt x="8" y="26"/>
                        <a:pt x="8" y="26"/>
                      </a:cubicBezTo>
                      <a:cubicBezTo>
                        <a:pt x="8" y="27"/>
                        <a:pt x="8" y="27"/>
                        <a:pt x="8" y="27"/>
                      </a:cubicBezTo>
                      <a:cubicBezTo>
                        <a:pt x="8" y="28"/>
                        <a:pt x="8" y="28"/>
                        <a:pt x="8" y="28"/>
                      </a:cubicBezTo>
                      <a:cubicBezTo>
                        <a:pt x="8" y="28"/>
                        <a:pt x="8" y="28"/>
                        <a:pt x="7" y="28"/>
                      </a:cubicBezTo>
                      <a:cubicBezTo>
                        <a:pt x="8" y="29"/>
                        <a:pt x="8" y="29"/>
                        <a:pt x="8" y="29"/>
                      </a:cubicBezTo>
                      <a:cubicBezTo>
                        <a:pt x="8" y="29"/>
                        <a:pt x="8" y="29"/>
                        <a:pt x="8" y="29"/>
                      </a:cubicBezTo>
                      <a:cubicBezTo>
                        <a:pt x="9" y="30"/>
                        <a:pt x="9" y="30"/>
                        <a:pt x="9" y="30"/>
                      </a:cubicBezTo>
                      <a:cubicBezTo>
                        <a:pt x="8" y="30"/>
                        <a:pt x="8" y="30"/>
                        <a:pt x="8" y="30"/>
                      </a:cubicBezTo>
                      <a:cubicBezTo>
                        <a:pt x="8" y="30"/>
                        <a:pt x="8" y="30"/>
                        <a:pt x="8" y="30"/>
                      </a:cubicBezTo>
                      <a:cubicBezTo>
                        <a:pt x="8" y="30"/>
                        <a:pt x="8" y="30"/>
                        <a:pt x="8" y="30"/>
                      </a:cubicBezTo>
                      <a:cubicBezTo>
                        <a:pt x="7" y="30"/>
                        <a:pt x="7" y="30"/>
                        <a:pt x="7" y="30"/>
                      </a:cubicBezTo>
                      <a:cubicBezTo>
                        <a:pt x="7" y="30"/>
                        <a:pt x="7" y="30"/>
                        <a:pt x="7" y="30"/>
                      </a:cubicBezTo>
                      <a:cubicBezTo>
                        <a:pt x="7" y="30"/>
                        <a:pt x="7" y="30"/>
                        <a:pt x="7" y="30"/>
                      </a:cubicBezTo>
                      <a:cubicBezTo>
                        <a:pt x="7" y="31"/>
                        <a:pt x="7" y="31"/>
                        <a:pt x="7" y="31"/>
                      </a:cubicBezTo>
                      <a:cubicBezTo>
                        <a:pt x="7" y="31"/>
                        <a:pt x="7" y="31"/>
                        <a:pt x="7" y="31"/>
                      </a:cubicBezTo>
                      <a:cubicBezTo>
                        <a:pt x="8" y="31"/>
                        <a:pt x="8" y="31"/>
                        <a:pt x="8" y="31"/>
                      </a:cubicBezTo>
                      <a:cubicBezTo>
                        <a:pt x="8" y="31"/>
                        <a:pt x="8" y="31"/>
                        <a:pt x="8" y="31"/>
                      </a:cubicBezTo>
                      <a:cubicBezTo>
                        <a:pt x="7" y="32"/>
                        <a:pt x="7" y="32"/>
                        <a:pt x="7" y="32"/>
                      </a:cubicBezTo>
                      <a:cubicBezTo>
                        <a:pt x="5" y="34"/>
                        <a:pt x="5" y="34"/>
                        <a:pt x="5" y="34"/>
                      </a:cubicBezTo>
                      <a:cubicBezTo>
                        <a:pt x="4" y="34"/>
                        <a:pt x="4" y="34"/>
                        <a:pt x="4" y="34"/>
                      </a:cubicBezTo>
                      <a:cubicBezTo>
                        <a:pt x="4" y="34"/>
                        <a:pt x="4" y="34"/>
                        <a:pt x="4" y="34"/>
                      </a:cubicBezTo>
                      <a:cubicBezTo>
                        <a:pt x="5" y="35"/>
                        <a:pt x="5" y="35"/>
                        <a:pt x="5" y="35"/>
                      </a:cubicBezTo>
                      <a:cubicBezTo>
                        <a:pt x="5" y="35"/>
                        <a:pt x="5" y="35"/>
                        <a:pt x="5" y="35"/>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5" y="37"/>
                        <a:pt x="5" y="37"/>
                        <a:pt x="5" y="37"/>
                      </a:cubicBezTo>
                      <a:cubicBezTo>
                        <a:pt x="5" y="37"/>
                        <a:pt x="5" y="37"/>
                        <a:pt x="5" y="37"/>
                      </a:cubicBezTo>
                      <a:cubicBezTo>
                        <a:pt x="5" y="38"/>
                        <a:pt x="5" y="38"/>
                        <a:pt x="5" y="38"/>
                      </a:cubicBezTo>
                      <a:cubicBezTo>
                        <a:pt x="5" y="38"/>
                        <a:pt x="5" y="38"/>
                        <a:pt x="5" y="38"/>
                      </a:cubicBezTo>
                      <a:cubicBezTo>
                        <a:pt x="4" y="38"/>
                        <a:pt x="4" y="38"/>
                        <a:pt x="4" y="38"/>
                      </a:cubicBezTo>
                      <a:cubicBezTo>
                        <a:pt x="4" y="38"/>
                        <a:pt x="4" y="38"/>
                        <a:pt x="4" y="38"/>
                      </a:cubicBezTo>
                      <a:cubicBezTo>
                        <a:pt x="4" y="38"/>
                        <a:pt x="4" y="38"/>
                        <a:pt x="4" y="38"/>
                      </a:cubicBezTo>
                      <a:cubicBezTo>
                        <a:pt x="4" y="38"/>
                        <a:pt x="4" y="38"/>
                        <a:pt x="4" y="38"/>
                      </a:cubicBezTo>
                      <a:cubicBezTo>
                        <a:pt x="4" y="39"/>
                        <a:pt x="4" y="39"/>
                        <a:pt x="4" y="39"/>
                      </a:cubicBezTo>
                      <a:cubicBezTo>
                        <a:pt x="4" y="39"/>
                        <a:pt x="4" y="39"/>
                        <a:pt x="4" y="39"/>
                      </a:cubicBezTo>
                      <a:cubicBezTo>
                        <a:pt x="4" y="40"/>
                        <a:pt x="4" y="40"/>
                        <a:pt x="4" y="40"/>
                      </a:cubicBezTo>
                      <a:cubicBezTo>
                        <a:pt x="3" y="40"/>
                        <a:pt x="3" y="40"/>
                        <a:pt x="3" y="40"/>
                      </a:cubicBezTo>
                      <a:cubicBezTo>
                        <a:pt x="3" y="41"/>
                        <a:pt x="3" y="41"/>
                        <a:pt x="3" y="41"/>
                      </a:cubicBezTo>
                      <a:cubicBezTo>
                        <a:pt x="2" y="41"/>
                        <a:pt x="2" y="41"/>
                        <a:pt x="2" y="41"/>
                      </a:cubicBezTo>
                      <a:cubicBezTo>
                        <a:pt x="2" y="42"/>
                        <a:pt x="2" y="42"/>
                        <a:pt x="2" y="42"/>
                      </a:cubicBezTo>
                      <a:cubicBezTo>
                        <a:pt x="2" y="42"/>
                        <a:pt x="2" y="42"/>
                        <a:pt x="2" y="42"/>
                      </a:cubicBezTo>
                      <a:cubicBezTo>
                        <a:pt x="3" y="43"/>
                        <a:pt x="3" y="43"/>
                        <a:pt x="3" y="43"/>
                      </a:cubicBezTo>
                      <a:cubicBezTo>
                        <a:pt x="3" y="44"/>
                        <a:pt x="3" y="44"/>
                        <a:pt x="3" y="44"/>
                      </a:cubicBezTo>
                      <a:cubicBezTo>
                        <a:pt x="3" y="45"/>
                        <a:pt x="3" y="45"/>
                        <a:pt x="3" y="45"/>
                      </a:cubicBezTo>
                      <a:cubicBezTo>
                        <a:pt x="3" y="45"/>
                        <a:pt x="3" y="45"/>
                        <a:pt x="3" y="45"/>
                      </a:cubicBezTo>
                      <a:cubicBezTo>
                        <a:pt x="3" y="46"/>
                        <a:pt x="3" y="46"/>
                        <a:pt x="3" y="46"/>
                      </a:cubicBezTo>
                      <a:cubicBezTo>
                        <a:pt x="3" y="46"/>
                        <a:pt x="3" y="46"/>
                        <a:pt x="3" y="46"/>
                      </a:cubicBezTo>
                      <a:cubicBezTo>
                        <a:pt x="2" y="46"/>
                        <a:pt x="2" y="46"/>
                        <a:pt x="2" y="46"/>
                      </a:cubicBezTo>
                      <a:cubicBezTo>
                        <a:pt x="2" y="46"/>
                        <a:pt x="2" y="46"/>
                        <a:pt x="2" y="46"/>
                      </a:cubicBezTo>
                      <a:cubicBezTo>
                        <a:pt x="2" y="46"/>
                        <a:pt x="2" y="46"/>
                        <a:pt x="2" y="46"/>
                      </a:cubicBezTo>
                      <a:cubicBezTo>
                        <a:pt x="2" y="47"/>
                        <a:pt x="2" y="47"/>
                        <a:pt x="2" y="47"/>
                      </a:cubicBezTo>
                      <a:cubicBezTo>
                        <a:pt x="2" y="47"/>
                        <a:pt x="2" y="47"/>
                        <a:pt x="2" y="47"/>
                      </a:cubicBezTo>
                      <a:cubicBezTo>
                        <a:pt x="1" y="47"/>
                        <a:pt x="1" y="47"/>
                        <a:pt x="1" y="47"/>
                      </a:cubicBezTo>
                      <a:cubicBezTo>
                        <a:pt x="1" y="47"/>
                        <a:pt x="1" y="47"/>
                        <a:pt x="1" y="47"/>
                      </a:cubicBezTo>
                      <a:cubicBezTo>
                        <a:pt x="1" y="48"/>
                        <a:pt x="1" y="48"/>
                        <a:pt x="1" y="48"/>
                      </a:cubicBezTo>
                      <a:cubicBezTo>
                        <a:pt x="0" y="48"/>
                        <a:pt x="0" y="48"/>
                        <a:pt x="0" y="48"/>
                      </a:cubicBezTo>
                      <a:cubicBezTo>
                        <a:pt x="0" y="48"/>
                        <a:pt x="0" y="48"/>
                        <a:pt x="0" y="48"/>
                      </a:cubicBezTo>
                      <a:cubicBezTo>
                        <a:pt x="0" y="48"/>
                        <a:pt x="0" y="48"/>
                        <a:pt x="0" y="48"/>
                      </a:cubicBezTo>
                      <a:cubicBezTo>
                        <a:pt x="0" y="49"/>
                        <a:pt x="0" y="49"/>
                        <a:pt x="0" y="49"/>
                      </a:cubicBezTo>
                      <a:cubicBezTo>
                        <a:pt x="11" y="48"/>
                        <a:pt x="23" y="46"/>
                        <a:pt x="34" y="45"/>
                      </a:cubicBezTo>
                      <a:cubicBezTo>
                        <a:pt x="34" y="45"/>
                        <a:pt x="34" y="45"/>
                        <a:pt x="34" y="45"/>
                      </a:cubicBezTo>
                      <a:cubicBezTo>
                        <a:pt x="37" y="45"/>
                        <a:pt x="41" y="44"/>
                        <a:pt x="45" y="44"/>
                      </a:cubicBezTo>
                      <a:cubicBezTo>
                        <a:pt x="49" y="44"/>
                        <a:pt x="53" y="43"/>
                        <a:pt x="57" y="43"/>
                      </a:cubicBezTo>
                      <a:cubicBezTo>
                        <a:pt x="64" y="42"/>
                        <a:pt x="70" y="41"/>
                        <a:pt x="77" y="40"/>
                      </a:cubicBezTo>
                      <a:cubicBezTo>
                        <a:pt x="83" y="40"/>
                        <a:pt x="89" y="38"/>
                        <a:pt x="95" y="38"/>
                      </a:cubicBezTo>
                      <a:cubicBezTo>
                        <a:pt x="95" y="36"/>
                        <a:pt x="95" y="35"/>
                        <a:pt x="95" y="33"/>
                      </a:cubicBezTo>
                      <a:cubicBezTo>
                        <a:pt x="95" y="33"/>
                        <a:pt x="95" y="33"/>
                        <a:pt x="95" y="33"/>
                      </a:cubicBezTo>
                      <a:cubicBezTo>
                        <a:pt x="95" y="33"/>
                        <a:pt x="95" y="33"/>
                        <a:pt x="95" y="33"/>
                      </a:cubicBezTo>
                      <a:cubicBezTo>
                        <a:pt x="95" y="33"/>
                        <a:pt x="95" y="33"/>
                        <a:pt x="95" y="33"/>
                      </a:cubicBezTo>
                      <a:cubicBezTo>
                        <a:pt x="95" y="33"/>
                        <a:pt x="95" y="33"/>
                        <a:pt x="95" y="33"/>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7" y="32"/>
                        <a:pt x="97" y="32"/>
                        <a:pt x="97" y="32"/>
                      </a:cubicBezTo>
                      <a:cubicBezTo>
                        <a:pt x="97" y="32"/>
                        <a:pt x="97" y="32"/>
                        <a:pt x="97" y="32"/>
                      </a:cubicBezTo>
                      <a:cubicBezTo>
                        <a:pt x="97" y="32"/>
                        <a:pt x="97" y="32"/>
                        <a:pt x="97" y="32"/>
                      </a:cubicBezTo>
                      <a:cubicBezTo>
                        <a:pt x="98" y="32"/>
                        <a:pt x="98" y="32"/>
                        <a:pt x="98" y="32"/>
                      </a:cubicBezTo>
                      <a:cubicBezTo>
                        <a:pt x="98" y="32"/>
                        <a:pt x="98" y="32"/>
                        <a:pt x="98" y="32"/>
                      </a:cubicBezTo>
                      <a:cubicBezTo>
                        <a:pt x="98" y="32"/>
                        <a:pt x="98" y="32"/>
                        <a:pt x="98" y="32"/>
                      </a:cubicBezTo>
                      <a:cubicBezTo>
                        <a:pt x="98" y="32"/>
                        <a:pt x="98" y="32"/>
                        <a:pt x="98" y="32"/>
                      </a:cubicBezTo>
                      <a:cubicBezTo>
                        <a:pt x="98" y="32"/>
                        <a:pt x="98" y="32"/>
                        <a:pt x="98" y="32"/>
                      </a:cubicBezTo>
                      <a:cubicBezTo>
                        <a:pt x="99" y="31"/>
                        <a:pt x="99" y="31"/>
                        <a:pt x="99" y="31"/>
                      </a:cubicBezTo>
                      <a:cubicBezTo>
                        <a:pt x="99" y="31"/>
                        <a:pt x="99" y="31"/>
                        <a:pt x="99" y="31"/>
                      </a:cubicBezTo>
                      <a:cubicBezTo>
                        <a:pt x="99" y="31"/>
                        <a:pt x="99" y="31"/>
                        <a:pt x="99" y="31"/>
                      </a:cubicBezTo>
                      <a:cubicBezTo>
                        <a:pt x="99" y="30"/>
                        <a:pt x="99" y="30"/>
                        <a:pt x="99" y="30"/>
                      </a:cubicBezTo>
                      <a:cubicBezTo>
                        <a:pt x="99" y="30"/>
                        <a:pt x="99" y="30"/>
                        <a:pt x="99" y="30"/>
                      </a:cubicBezTo>
                      <a:cubicBezTo>
                        <a:pt x="99" y="30"/>
                        <a:pt x="99" y="30"/>
                        <a:pt x="99" y="30"/>
                      </a:cubicBezTo>
                      <a:cubicBezTo>
                        <a:pt x="99" y="30"/>
                        <a:pt x="99" y="30"/>
                        <a:pt x="99" y="30"/>
                      </a:cubicBezTo>
                      <a:cubicBezTo>
                        <a:pt x="99" y="30"/>
                        <a:pt x="99" y="30"/>
                        <a:pt x="99" y="30"/>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8"/>
                        <a:pt x="99" y="28"/>
                        <a:pt x="99" y="28"/>
                      </a:cubicBezTo>
                      <a:cubicBezTo>
                        <a:pt x="99" y="28"/>
                        <a:pt x="99" y="28"/>
                        <a:pt x="99" y="28"/>
                      </a:cubicBezTo>
                      <a:cubicBezTo>
                        <a:pt x="100" y="28"/>
                        <a:pt x="100" y="28"/>
                        <a:pt x="100" y="28"/>
                      </a:cubicBezTo>
                      <a:cubicBezTo>
                        <a:pt x="100" y="28"/>
                        <a:pt x="100" y="28"/>
                        <a:pt x="100" y="28"/>
                      </a:cubicBezTo>
                      <a:cubicBezTo>
                        <a:pt x="100" y="28"/>
                        <a:pt x="100" y="28"/>
                        <a:pt x="100" y="28"/>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1" y="27"/>
                        <a:pt x="101" y="27"/>
                        <a:pt x="101" y="27"/>
                      </a:cubicBezTo>
                      <a:cubicBezTo>
                        <a:pt x="101" y="26"/>
                        <a:pt x="101" y="26"/>
                        <a:pt x="101"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3" y="25"/>
                        <a:pt x="103" y="25"/>
                        <a:pt x="103" y="25"/>
                      </a:cubicBezTo>
                      <a:cubicBezTo>
                        <a:pt x="103" y="25"/>
                        <a:pt x="103" y="25"/>
                        <a:pt x="103" y="25"/>
                      </a:cubicBezTo>
                      <a:cubicBezTo>
                        <a:pt x="103" y="25"/>
                        <a:pt x="103" y="25"/>
                        <a:pt x="103"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6" y="25"/>
                        <a:pt x="106" y="25"/>
                        <a:pt x="106" y="25"/>
                      </a:cubicBezTo>
                      <a:cubicBezTo>
                        <a:pt x="106" y="25"/>
                        <a:pt x="106" y="25"/>
                        <a:pt x="106" y="25"/>
                      </a:cubicBezTo>
                      <a:cubicBezTo>
                        <a:pt x="106" y="25"/>
                        <a:pt x="106" y="25"/>
                        <a:pt x="106" y="25"/>
                      </a:cubicBezTo>
                      <a:cubicBezTo>
                        <a:pt x="107" y="25"/>
                        <a:pt x="107" y="25"/>
                        <a:pt x="107" y="25"/>
                      </a:cubicBezTo>
                      <a:cubicBezTo>
                        <a:pt x="107" y="25"/>
                        <a:pt x="107" y="25"/>
                        <a:pt x="107" y="25"/>
                      </a:cubicBezTo>
                      <a:cubicBezTo>
                        <a:pt x="107" y="24"/>
                        <a:pt x="107" y="24"/>
                        <a:pt x="107" y="24"/>
                      </a:cubicBezTo>
                      <a:cubicBezTo>
                        <a:pt x="107" y="24"/>
                        <a:pt x="107" y="24"/>
                        <a:pt x="107" y="24"/>
                      </a:cubicBezTo>
                      <a:cubicBezTo>
                        <a:pt x="107" y="24"/>
                        <a:pt x="107" y="24"/>
                        <a:pt x="107" y="24"/>
                      </a:cubicBezTo>
                      <a:cubicBezTo>
                        <a:pt x="107" y="24"/>
                        <a:pt x="107" y="24"/>
                        <a:pt x="107" y="24"/>
                      </a:cubicBezTo>
                      <a:cubicBezTo>
                        <a:pt x="108" y="24"/>
                        <a:pt x="108" y="24"/>
                        <a:pt x="108" y="24"/>
                      </a:cubicBezTo>
                      <a:cubicBezTo>
                        <a:pt x="108" y="23"/>
                        <a:pt x="108" y="23"/>
                        <a:pt x="108" y="23"/>
                      </a:cubicBezTo>
                      <a:cubicBezTo>
                        <a:pt x="109" y="23"/>
                        <a:pt x="109" y="23"/>
                        <a:pt x="109" y="23"/>
                      </a:cubicBezTo>
                      <a:cubicBezTo>
                        <a:pt x="109" y="23"/>
                        <a:pt x="109" y="23"/>
                        <a:pt x="109" y="23"/>
                      </a:cubicBezTo>
                      <a:cubicBezTo>
                        <a:pt x="109" y="22"/>
                        <a:pt x="109" y="22"/>
                        <a:pt x="109" y="22"/>
                      </a:cubicBezTo>
                      <a:cubicBezTo>
                        <a:pt x="109" y="22"/>
                        <a:pt x="109" y="22"/>
                        <a:pt x="109" y="22"/>
                      </a:cubicBezTo>
                      <a:cubicBezTo>
                        <a:pt x="109" y="22"/>
                        <a:pt x="109" y="22"/>
                        <a:pt x="109" y="22"/>
                      </a:cubicBezTo>
                      <a:cubicBezTo>
                        <a:pt x="109" y="22"/>
                        <a:pt x="109" y="22"/>
                        <a:pt x="109" y="22"/>
                      </a:cubicBezTo>
                      <a:cubicBezTo>
                        <a:pt x="109" y="22"/>
                        <a:pt x="109" y="22"/>
                        <a:pt x="109" y="22"/>
                      </a:cubicBezTo>
                      <a:cubicBezTo>
                        <a:pt x="110" y="22"/>
                        <a:pt x="110" y="22"/>
                        <a:pt x="110" y="22"/>
                      </a:cubicBezTo>
                      <a:cubicBezTo>
                        <a:pt x="110" y="22"/>
                        <a:pt x="110" y="22"/>
                        <a:pt x="110" y="22"/>
                      </a:cubicBezTo>
                      <a:cubicBezTo>
                        <a:pt x="110" y="22"/>
                        <a:pt x="110" y="22"/>
                        <a:pt x="110" y="22"/>
                      </a:cubicBezTo>
                      <a:cubicBezTo>
                        <a:pt x="110" y="21"/>
                        <a:pt x="110" y="21"/>
                        <a:pt x="110" y="21"/>
                      </a:cubicBezTo>
                      <a:cubicBezTo>
                        <a:pt x="110" y="21"/>
                        <a:pt x="110" y="21"/>
                        <a:pt x="110" y="21"/>
                      </a:cubicBezTo>
                      <a:cubicBezTo>
                        <a:pt x="110" y="21"/>
                        <a:pt x="110" y="21"/>
                        <a:pt x="110" y="21"/>
                      </a:cubicBezTo>
                      <a:cubicBezTo>
                        <a:pt x="110" y="21"/>
                        <a:pt x="110" y="21"/>
                        <a:pt x="110" y="21"/>
                      </a:cubicBezTo>
                      <a:cubicBezTo>
                        <a:pt x="111" y="21"/>
                        <a:pt x="111" y="21"/>
                        <a:pt x="111" y="21"/>
                      </a:cubicBezTo>
                      <a:cubicBezTo>
                        <a:pt x="111" y="21"/>
                        <a:pt x="111" y="21"/>
                        <a:pt x="111" y="21"/>
                      </a:cubicBezTo>
                      <a:cubicBezTo>
                        <a:pt x="111" y="20"/>
                        <a:pt x="111" y="20"/>
                        <a:pt x="111" y="20"/>
                      </a:cubicBezTo>
                      <a:cubicBezTo>
                        <a:pt x="111" y="20"/>
                        <a:pt x="111" y="20"/>
                        <a:pt x="111" y="20"/>
                      </a:cubicBezTo>
                      <a:cubicBezTo>
                        <a:pt x="111" y="20"/>
                        <a:pt x="111" y="20"/>
                        <a:pt x="111" y="20"/>
                      </a:cubicBezTo>
                      <a:cubicBezTo>
                        <a:pt x="112" y="20"/>
                        <a:pt x="112" y="20"/>
                        <a:pt x="112" y="20"/>
                      </a:cubicBezTo>
                      <a:cubicBezTo>
                        <a:pt x="113" y="19"/>
                        <a:pt x="113" y="19"/>
                        <a:pt x="113" y="19"/>
                      </a:cubicBezTo>
                      <a:cubicBezTo>
                        <a:pt x="113" y="19"/>
                        <a:pt x="113" y="19"/>
                        <a:pt x="113" y="19"/>
                      </a:cubicBezTo>
                      <a:cubicBezTo>
                        <a:pt x="113" y="19"/>
                        <a:pt x="113" y="19"/>
                        <a:pt x="113" y="19"/>
                      </a:cubicBezTo>
                      <a:cubicBezTo>
                        <a:pt x="113" y="19"/>
                        <a:pt x="113" y="19"/>
                        <a:pt x="113" y="19"/>
                      </a:cubicBezTo>
                      <a:cubicBezTo>
                        <a:pt x="114" y="19"/>
                        <a:pt x="114" y="19"/>
                        <a:pt x="114" y="19"/>
                      </a:cubicBezTo>
                      <a:cubicBezTo>
                        <a:pt x="114" y="19"/>
                        <a:pt x="114" y="19"/>
                        <a:pt x="114" y="19"/>
                      </a:cubicBezTo>
                      <a:cubicBezTo>
                        <a:pt x="114" y="19"/>
                        <a:pt x="114" y="19"/>
                        <a:pt x="114" y="19"/>
                      </a:cubicBezTo>
                      <a:cubicBezTo>
                        <a:pt x="114" y="19"/>
                        <a:pt x="114" y="19"/>
                        <a:pt x="114" y="19"/>
                      </a:cubicBezTo>
                      <a:cubicBezTo>
                        <a:pt x="115" y="19"/>
                        <a:pt x="115" y="19"/>
                        <a:pt x="115" y="19"/>
                      </a:cubicBezTo>
                      <a:cubicBezTo>
                        <a:pt x="115" y="18"/>
                        <a:pt x="115" y="18"/>
                        <a:pt x="115" y="18"/>
                      </a:cubicBezTo>
                      <a:cubicBezTo>
                        <a:pt x="115" y="18"/>
                        <a:pt x="115" y="18"/>
                        <a:pt x="115" y="18"/>
                      </a:cubicBezTo>
                      <a:cubicBezTo>
                        <a:pt x="115" y="18"/>
                        <a:pt x="115" y="18"/>
                        <a:pt x="115" y="18"/>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7" y="16"/>
                        <a:pt x="117" y="16"/>
                        <a:pt x="117" y="16"/>
                      </a:cubicBezTo>
                      <a:cubicBezTo>
                        <a:pt x="117" y="16"/>
                        <a:pt x="117" y="16"/>
                        <a:pt x="117" y="16"/>
                      </a:cubicBezTo>
                      <a:cubicBezTo>
                        <a:pt x="117" y="16"/>
                        <a:pt x="117" y="16"/>
                        <a:pt x="117" y="16"/>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8" y="14"/>
                        <a:pt x="118" y="14"/>
                        <a:pt x="118" y="14"/>
                      </a:cubicBezTo>
                      <a:cubicBezTo>
                        <a:pt x="118" y="14"/>
                        <a:pt x="118" y="14"/>
                        <a:pt x="118" y="14"/>
                      </a:cubicBezTo>
                      <a:cubicBezTo>
                        <a:pt x="119" y="13"/>
                        <a:pt x="119" y="13"/>
                        <a:pt x="119" y="13"/>
                      </a:cubicBezTo>
                      <a:cubicBezTo>
                        <a:pt x="119" y="13"/>
                        <a:pt x="119" y="13"/>
                        <a:pt x="119" y="13"/>
                      </a:cubicBezTo>
                      <a:cubicBezTo>
                        <a:pt x="119" y="13"/>
                        <a:pt x="119" y="13"/>
                        <a:pt x="119" y="13"/>
                      </a:cubicBezTo>
                      <a:cubicBezTo>
                        <a:pt x="119" y="13"/>
                        <a:pt x="119" y="13"/>
                        <a:pt x="119" y="13"/>
                      </a:cubicBezTo>
                      <a:cubicBezTo>
                        <a:pt x="120" y="13"/>
                        <a:pt x="120" y="13"/>
                        <a:pt x="120" y="13"/>
                      </a:cubicBezTo>
                      <a:cubicBezTo>
                        <a:pt x="120" y="13"/>
                        <a:pt x="120" y="13"/>
                        <a:pt x="120" y="13"/>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1" y="15"/>
                        <a:pt x="121" y="15"/>
                        <a:pt x="121" y="15"/>
                      </a:cubicBezTo>
                      <a:cubicBezTo>
                        <a:pt x="121" y="14"/>
                        <a:pt x="121" y="14"/>
                        <a:pt x="121" y="14"/>
                      </a:cubicBezTo>
                      <a:cubicBezTo>
                        <a:pt x="121" y="14"/>
                        <a:pt x="121" y="14"/>
                        <a:pt x="121" y="14"/>
                      </a:cubicBezTo>
                      <a:cubicBezTo>
                        <a:pt x="121" y="14"/>
                        <a:pt x="121" y="14"/>
                        <a:pt x="121" y="14"/>
                      </a:cubicBezTo>
                      <a:cubicBezTo>
                        <a:pt x="121" y="14"/>
                        <a:pt x="121" y="14"/>
                        <a:pt x="121" y="14"/>
                      </a:cubicBezTo>
                      <a:cubicBezTo>
                        <a:pt x="122" y="14"/>
                        <a:pt x="122" y="14"/>
                        <a:pt x="122" y="14"/>
                      </a:cubicBezTo>
                      <a:cubicBezTo>
                        <a:pt x="122" y="13"/>
                        <a:pt x="122" y="13"/>
                        <a:pt x="122" y="13"/>
                      </a:cubicBezTo>
                      <a:cubicBezTo>
                        <a:pt x="122" y="13"/>
                        <a:pt x="122" y="13"/>
                        <a:pt x="122" y="13"/>
                      </a:cubicBezTo>
                      <a:cubicBezTo>
                        <a:pt x="122" y="13"/>
                        <a:pt x="122" y="13"/>
                        <a:pt x="122" y="13"/>
                      </a:cubicBezTo>
                      <a:cubicBezTo>
                        <a:pt x="122" y="12"/>
                        <a:pt x="122" y="12"/>
                        <a:pt x="122" y="12"/>
                      </a:cubicBezTo>
                      <a:cubicBezTo>
                        <a:pt x="123" y="12"/>
                        <a:pt x="123" y="12"/>
                        <a:pt x="123" y="12"/>
                      </a:cubicBezTo>
                      <a:cubicBezTo>
                        <a:pt x="123" y="12"/>
                        <a:pt x="123" y="12"/>
                        <a:pt x="123" y="12"/>
                      </a:cubicBezTo>
                      <a:cubicBezTo>
                        <a:pt x="123" y="11"/>
                        <a:pt x="123" y="11"/>
                        <a:pt x="123" y="11"/>
                      </a:cubicBezTo>
                      <a:cubicBezTo>
                        <a:pt x="123" y="11"/>
                        <a:pt x="123" y="11"/>
                        <a:pt x="123" y="11"/>
                      </a:cubicBezTo>
                      <a:cubicBezTo>
                        <a:pt x="124" y="11"/>
                        <a:pt x="124" y="11"/>
                        <a:pt x="124" y="11"/>
                      </a:cubicBezTo>
                      <a:cubicBezTo>
                        <a:pt x="124" y="11"/>
                        <a:pt x="124" y="11"/>
                        <a:pt x="124" y="11"/>
                      </a:cubicBezTo>
                      <a:cubicBezTo>
                        <a:pt x="124" y="11"/>
                        <a:pt x="124" y="11"/>
                        <a:pt x="124" y="11"/>
                      </a:cubicBezTo>
                      <a:cubicBezTo>
                        <a:pt x="124" y="11"/>
                        <a:pt x="124" y="11"/>
                        <a:pt x="124" y="11"/>
                      </a:cubicBezTo>
                      <a:cubicBezTo>
                        <a:pt x="125" y="11"/>
                        <a:pt x="125" y="11"/>
                        <a:pt x="125" y="11"/>
                      </a:cubicBezTo>
                      <a:cubicBezTo>
                        <a:pt x="125" y="10"/>
                        <a:pt x="125" y="10"/>
                        <a:pt x="125" y="10"/>
                      </a:cubicBezTo>
                      <a:cubicBezTo>
                        <a:pt x="125" y="10"/>
                        <a:pt x="125" y="10"/>
                        <a:pt x="125" y="10"/>
                      </a:cubicBezTo>
                      <a:cubicBezTo>
                        <a:pt x="125" y="10"/>
                        <a:pt x="125" y="10"/>
                        <a:pt x="125" y="10"/>
                      </a:cubicBezTo>
                      <a:cubicBezTo>
                        <a:pt x="125" y="10"/>
                        <a:pt x="125" y="10"/>
                        <a:pt x="125" y="10"/>
                      </a:cubicBezTo>
                      <a:cubicBezTo>
                        <a:pt x="125" y="10"/>
                        <a:pt x="125" y="10"/>
                        <a:pt x="125"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1"/>
                        <a:pt x="126" y="11"/>
                        <a:pt x="126" y="11"/>
                      </a:cubicBezTo>
                      <a:cubicBezTo>
                        <a:pt x="126" y="11"/>
                        <a:pt x="126" y="11"/>
                        <a:pt x="126" y="11"/>
                      </a:cubicBezTo>
                      <a:cubicBezTo>
                        <a:pt x="126" y="11"/>
                        <a:pt x="126" y="11"/>
                        <a:pt x="126"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8" y="11"/>
                        <a:pt x="128" y="11"/>
                        <a:pt x="128" y="11"/>
                      </a:cubicBezTo>
                      <a:cubicBezTo>
                        <a:pt x="128" y="10"/>
                        <a:pt x="128" y="10"/>
                        <a:pt x="128" y="10"/>
                      </a:cubicBezTo>
                      <a:cubicBezTo>
                        <a:pt x="128" y="10"/>
                        <a:pt x="128" y="10"/>
                        <a:pt x="128" y="10"/>
                      </a:cubicBezTo>
                      <a:cubicBezTo>
                        <a:pt x="128" y="10"/>
                        <a:pt x="128" y="10"/>
                        <a:pt x="128" y="10"/>
                      </a:cubicBezTo>
                      <a:cubicBezTo>
                        <a:pt x="128" y="10"/>
                        <a:pt x="128" y="10"/>
                        <a:pt x="128" y="10"/>
                      </a:cubicBezTo>
                      <a:cubicBezTo>
                        <a:pt x="129" y="7"/>
                        <a:pt x="129" y="7"/>
                        <a:pt x="129" y="7"/>
                      </a:cubicBezTo>
                      <a:cubicBezTo>
                        <a:pt x="129" y="7"/>
                        <a:pt x="129" y="7"/>
                        <a:pt x="129" y="7"/>
                      </a:cubicBezTo>
                      <a:cubicBezTo>
                        <a:pt x="130" y="6"/>
                        <a:pt x="130" y="6"/>
                        <a:pt x="130" y="6"/>
                      </a:cubicBezTo>
                      <a:cubicBezTo>
                        <a:pt x="131" y="5"/>
                        <a:pt x="131" y="5"/>
                        <a:pt x="131" y="5"/>
                      </a:cubicBezTo>
                      <a:cubicBezTo>
                        <a:pt x="131" y="5"/>
                        <a:pt x="131" y="5"/>
                        <a:pt x="131" y="5"/>
                      </a:cubicBezTo>
                      <a:cubicBezTo>
                        <a:pt x="131" y="5"/>
                        <a:pt x="131" y="5"/>
                        <a:pt x="131" y="5"/>
                      </a:cubicBezTo>
                      <a:cubicBezTo>
                        <a:pt x="132" y="5"/>
                        <a:pt x="132" y="5"/>
                        <a:pt x="132" y="5"/>
                      </a:cubicBezTo>
                      <a:cubicBezTo>
                        <a:pt x="132" y="5"/>
                        <a:pt x="132" y="5"/>
                        <a:pt x="132" y="5"/>
                      </a:cubicBezTo>
                      <a:cubicBezTo>
                        <a:pt x="132" y="5"/>
                        <a:pt x="132" y="5"/>
                        <a:pt x="132" y="5"/>
                      </a:cubicBezTo>
                      <a:cubicBezTo>
                        <a:pt x="132" y="5"/>
                        <a:pt x="132" y="5"/>
                        <a:pt x="132" y="5"/>
                      </a:cubicBezTo>
                      <a:cubicBezTo>
                        <a:pt x="132" y="5"/>
                        <a:pt x="132" y="5"/>
                        <a:pt x="132" y="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4" name="Freeform 341">
                  <a:extLst>
                    <a:ext uri="{FF2B5EF4-FFF2-40B4-BE49-F238E27FC236}">
                      <a16:creationId xmlns="" xmlns:a16="http://schemas.microsoft.com/office/drawing/2014/main" id="{472E30B7-B408-446D-A31F-A471DE66C78D}"/>
                    </a:ext>
                  </a:extLst>
                </p:cNvPr>
                <p:cNvSpPr>
                  <a:spLocks noEditPoints="1"/>
                </p:cNvSpPr>
                <p:nvPr/>
              </p:nvSpPr>
              <p:spPr bwMode="auto">
                <a:xfrm>
                  <a:off x="6871678" y="4528007"/>
                  <a:ext cx="414159" cy="314551"/>
                </a:xfrm>
                <a:custGeom>
                  <a:avLst/>
                  <a:gdLst>
                    <a:gd name="T0" fmla="*/ 57 w 79"/>
                    <a:gd name="T1" fmla="*/ 3 h 60"/>
                    <a:gd name="T2" fmla="*/ 37 w 79"/>
                    <a:gd name="T3" fmla="*/ 1 h 60"/>
                    <a:gd name="T4" fmla="*/ 35 w 79"/>
                    <a:gd name="T5" fmla="*/ 2 h 60"/>
                    <a:gd name="T6" fmla="*/ 35 w 79"/>
                    <a:gd name="T7" fmla="*/ 1 h 60"/>
                    <a:gd name="T8" fmla="*/ 14 w 79"/>
                    <a:gd name="T9" fmla="*/ 3 h 60"/>
                    <a:gd name="T10" fmla="*/ 13 w 79"/>
                    <a:gd name="T11" fmla="*/ 4 h 60"/>
                    <a:gd name="T12" fmla="*/ 10 w 79"/>
                    <a:gd name="T13" fmla="*/ 5 h 60"/>
                    <a:gd name="T14" fmla="*/ 9 w 79"/>
                    <a:gd name="T15" fmla="*/ 6 h 60"/>
                    <a:gd name="T16" fmla="*/ 2 w 79"/>
                    <a:gd name="T17" fmla="*/ 9 h 60"/>
                    <a:gd name="T18" fmla="*/ 1 w 79"/>
                    <a:gd name="T19" fmla="*/ 11 h 60"/>
                    <a:gd name="T20" fmla="*/ 0 w 79"/>
                    <a:gd name="T21" fmla="*/ 13 h 60"/>
                    <a:gd name="T22" fmla="*/ 3 w 79"/>
                    <a:gd name="T23" fmla="*/ 17 h 60"/>
                    <a:gd name="T24" fmla="*/ 8 w 79"/>
                    <a:gd name="T25" fmla="*/ 19 h 60"/>
                    <a:gd name="T26" fmla="*/ 12 w 79"/>
                    <a:gd name="T27" fmla="*/ 24 h 60"/>
                    <a:gd name="T28" fmla="*/ 14 w 79"/>
                    <a:gd name="T29" fmla="*/ 27 h 60"/>
                    <a:gd name="T30" fmla="*/ 19 w 79"/>
                    <a:gd name="T31" fmla="*/ 29 h 60"/>
                    <a:gd name="T32" fmla="*/ 23 w 79"/>
                    <a:gd name="T33" fmla="*/ 33 h 60"/>
                    <a:gd name="T34" fmla="*/ 26 w 79"/>
                    <a:gd name="T35" fmla="*/ 36 h 60"/>
                    <a:gd name="T36" fmla="*/ 28 w 79"/>
                    <a:gd name="T37" fmla="*/ 38 h 60"/>
                    <a:gd name="T38" fmla="*/ 29 w 79"/>
                    <a:gd name="T39" fmla="*/ 40 h 60"/>
                    <a:gd name="T40" fmla="*/ 34 w 79"/>
                    <a:gd name="T41" fmla="*/ 42 h 60"/>
                    <a:gd name="T42" fmla="*/ 36 w 79"/>
                    <a:gd name="T43" fmla="*/ 46 h 60"/>
                    <a:gd name="T44" fmla="*/ 37 w 79"/>
                    <a:gd name="T45" fmla="*/ 49 h 60"/>
                    <a:gd name="T46" fmla="*/ 38 w 79"/>
                    <a:gd name="T47" fmla="*/ 51 h 60"/>
                    <a:gd name="T48" fmla="*/ 40 w 79"/>
                    <a:gd name="T49" fmla="*/ 51 h 60"/>
                    <a:gd name="T50" fmla="*/ 43 w 79"/>
                    <a:gd name="T51" fmla="*/ 55 h 60"/>
                    <a:gd name="T52" fmla="*/ 43 w 79"/>
                    <a:gd name="T53" fmla="*/ 58 h 60"/>
                    <a:gd name="T54" fmla="*/ 44 w 79"/>
                    <a:gd name="T55" fmla="*/ 59 h 60"/>
                    <a:gd name="T56" fmla="*/ 48 w 79"/>
                    <a:gd name="T57" fmla="*/ 60 h 60"/>
                    <a:gd name="T58" fmla="*/ 49 w 79"/>
                    <a:gd name="T59" fmla="*/ 56 h 60"/>
                    <a:gd name="T60" fmla="*/ 50 w 79"/>
                    <a:gd name="T61" fmla="*/ 55 h 60"/>
                    <a:gd name="T62" fmla="*/ 48 w 79"/>
                    <a:gd name="T63" fmla="*/ 53 h 60"/>
                    <a:gd name="T64" fmla="*/ 47 w 79"/>
                    <a:gd name="T65" fmla="*/ 50 h 60"/>
                    <a:gd name="T66" fmla="*/ 49 w 79"/>
                    <a:gd name="T67" fmla="*/ 53 h 60"/>
                    <a:gd name="T68" fmla="*/ 50 w 79"/>
                    <a:gd name="T69" fmla="*/ 51 h 60"/>
                    <a:gd name="T70" fmla="*/ 50 w 79"/>
                    <a:gd name="T71" fmla="*/ 53 h 60"/>
                    <a:gd name="T72" fmla="*/ 53 w 79"/>
                    <a:gd name="T73" fmla="*/ 53 h 60"/>
                    <a:gd name="T74" fmla="*/ 54 w 79"/>
                    <a:gd name="T75" fmla="*/ 52 h 60"/>
                    <a:gd name="T76" fmla="*/ 52 w 79"/>
                    <a:gd name="T77" fmla="*/ 53 h 60"/>
                    <a:gd name="T78" fmla="*/ 52 w 79"/>
                    <a:gd name="T79" fmla="*/ 50 h 60"/>
                    <a:gd name="T80" fmla="*/ 50 w 79"/>
                    <a:gd name="T81" fmla="*/ 50 h 60"/>
                    <a:gd name="T82" fmla="*/ 51 w 79"/>
                    <a:gd name="T83" fmla="*/ 49 h 60"/>
                    <a:gd name="T84" fmla="*/ 54 w 79"/>
                    <a:gd name="T85" fmla="*/ 50 h 60"/>
                    <a:gd name="T86" fmla="*/ 55 w 79"/>
                    <a:gd name="T87" fmla="*/ 49 h 60"/>
                    <a:gd name="T88" fmla="*/ 57 w 79"/>
                    <a:gd name="T89" fmla="*/ 47 h 60"/>
                    <a:gd name="T90" fmla="*/ 59 w 79"/>
                    <a:gd name="T91" fmla="*/ 47 h 60"/>
                    <a:gd name="T92" fmla="*/ 61 w 79"/>
                    <a:gd name="T93" fmla="*/ 45 h 60"/>
                    <a:gd name="T94" fmla="*/ 61 w 79"/>
                    <a:gd name="T95" fmla="*/ 43 h 60"/>
                    <a:gd name="T96" fmla="*/ 60 w 79"/>
                    <a:gd name="T97" fmla="*/ 42 h 60"/>
                    <a:gd name="T98" fmla="*/ 61 w 79"/>
                    <a:gd name="T99" fmla="*/ 42 h 60"/>
                    <a:gd name="T100" fmla="*/ 64 w 79"/>
                    <a:gd name="T101" fmla="*/ 41 h 60"/>
                    <a:gd name="T102" fmla="*/ 66 w 79"/>
                    <a:gd name="T103" fmla="*/ 39 h 60"/>
                    <a:gd name="T104" fmla="*/ 66 w 79"/>
                    <a:gd name="T105" fmla="*/ 37 h 60"/>
                    <a:gd name="T106" fmla="*/ 68 w 79"/>
                    <a:gd name="T107" fmla="*/ 37 h 60"/>
                    <a:gd name="T108" fmla="*/ 69 w 79"/>
                    <a:gd name="T109" fmla="*/ 34 h 60"/>
                    <a:gd name="T110" fmla="*/ 70 w 79"/>
                    <a:gd name="T111" fmla="*/ 34 h 60"/>
                    <a:gd name="T112" fmla="*/ 71 w 79"/>
                    <a:gd name="T113" fmla="*/ 33 h 60"/>
                    <a:gd name="T114" fmla="*/ 69 w 79"/>
                    <a:gd name="T115" fmla="*/ 31 h 60"/>
                    <a:gd name="T116" fmla="*/ 69 w 79"/>
                    <a:gd name="T117" fmla="*/ 30 h 60"/>
                    <a:gd name="T118" fmla="*/ 71 w 79"/>
                    <a:gd name="T119" fmla="*/ 32 h 60"/>
                    <a:gd name="T120" fmla="*/ 79 w 79"/>
                    <a:gd name="T121" fmla="*/ 18 h 60"/>
                    <a:gd name="T122" fmla="*/ 69 w 79"/>
                    <a:gd name="T123" fmla="*/ 3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 h="60">
                      <a:moveTo>
                        <a:pt x="78" y="18"/>
                      </a:moveTo>
                      <a:cubicBezTo>
                        <a:pt x="78" y="18"/>
                        <a:pt x="78" y="18"/>
                        <a:pt x="78" y="18"/>
                      </a:cubicBezTo>
                      <a:cubicBezTo>
                        <a:pt x="78" y="18"/>
                        <a:pt x="78" y="18"/>
                        <a:pt x="78" y="18"/>
                      </a:cubicBezTo>
                      <a:cubicBezTo>
                        <a:pt x="78" y="18"/>
                        <a:pt x="78" y="18"/>
                        <a:pt x="78" y="18"/>
                      </a:cubicBezTo>
                      <a:cubicBezTo>
                        <a:pt x="78" y="18"/>
                        <a:pt x="78" y="18"/>
                        <a:pt x="78" y="18"/>
                      </a:cubicBezTo>
                      <a:cubicBezTo>
                        <a:pt x="78" y="17"/>
                        <a:pt x="78" y="17"/>
                        <a:pt x="78" y="17"/>
                      </a:cubicBezTo>
                      <a:cubicBezTo>
                        <a:pt x="78" y="17"/>
                        <a:pt x="78" y="17"/>
                        <a:pt x="78" y="17"/>
                      </a:cubicBezTo>
                      <a:cubicBezTo>
                        <a:pt x="72" y="13"/>
                        <a:pt x="65" y="8"/>
                        <a:pt x="58" y="3"/>
                      </a:cubicBezTo>
                      <a:cubicBezTo>
                        <a:pt x="58" y="3"/>
                        <a:pt x="58" y="3"/>
                        <a:pt x="58" y="3"/>
                      </a:cubicBezTo>
                      <a:cubicBezTo>
                        <a:pt x="57" y="3"/>
                        <a:pt x="57" y="3"/>
                        <a:pt x="57" y="3"/>
                      </a:cubicBezTo>
                      <a:cubicBezTo>
                        <a:pt x="51" y="4"/>
                        <a:pt x="46" y="5"/>
                        <a:pt x="40" y="6"/>
                      </a:cubicBezTo>
                      <a:cubicBezTo>
                        <a:pt x="40" y="6"/>
                        <a:pt x="40" y="6"/>
                        <a:pt x="40" y="6"/>
                      </a:cubicBezTo>
                      <a:cubicBezTo>
                        <a:pt x="40" y="6"/>
                        <a:pt x="40" y="6"/>
                        <a:pt x="40" y="6"/>
                      </a:cubicBezTo>
                      <a:cubicBezTo>
                        <a:pt x="40" y="6"/>
                        <a:pt x="40" y="6"/>
                        <a:pt x="40" y="6"/>
                      </a:cubicBezTo>
                      <a:cubicBezTo>
                        <a:pt x="40" y="6"/>
                        <a:pt x="40" y="6"/>
                        <a:pt x="40" y="6"/>
                      </a:cubicBezTo>
                      <a:cubicBezTo>
                        <a:pt x="39" y="4"/>
                        <a:pt x="39" y="4"/>
                        <a:pt x="39" y="4"/>
                      </a:cubicBezTo>
                      <a:cubicBezTo>
                        <a:pt x="39" y="3"/>
                        <a:pt x="39" y="3"/>
                        <a:pt x="39" y="3"/>
                      </a:cubicBezTo>
                      <a:cubicBezTo>
                        <a:pt x="39" y="3"/>
                        <a:pt x="39" y="3"/>
                        <a:pt x="39" y="3"/>
                      </a:cubicBezTo>
                      <a:cubicBezTo>
                        <a:pt x="38" y="3"/>
                        <a:pt x="38" y="2"/>
                        <a:pt x="37" y="1"/>
                      </a:cubicBezTo>
                      <a:cubicBezTo>
                        <a:pt x="37" y="1"/>
                        <a:pt x="37" y="1"/>
                        <a:pt x="37" y="1"/>
                      </a:cubicBezTo>
                      <a:cubicBezTo>
                        <a:pt x="37" y="1"/>
                        <a:pt x="37" y="1"/>
                        <a:pt x="37" y="1"/>
                      </a:cubicBezTo>
                      <a:cubicBezTo>
                        <a:pt x="37" y="1"/>
                        <a:pt x="37" y="1"/>
                        <a:pt x="37" y="1"/>
                      </a:cubicBezTo>
                      <a:cubicBezTo>
                        <a:pt x="36" y="1"/>
                        <a:pt x="36" y="1"/>
                        <a:pt x="36" y="1"/>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0"/>
                        <a:pt x="35" y="0"/>
                        <a:pt x="35" y="0"/>
                      </a:cubicBezTo>
                      <a:cubicBezTo>
                        <a:pt x="35" y="0"/>
                        <a:pt x="35" y="0"/>
                        <a:pt x="35" y="0"/>
                      </a:cubicBezTo>
                      <a:cubicBezTo>
                        <a:pt x="34" y="0"/>
                        <a:pt x="34" y="0"/>
                        <a:pt x="34" y="0"/>
                      </a:cubicBezTo>
                      <a:cubicBezTo>
                        <a:pt x="34" y="0"/>
                        <a:pt x="34" y="0"/>
                        <a:pt x="34" y="0"/>
                      </a:cubicBezTo>
                      <a:cubicBezTo>
                        <a:pt x="28" y="1"/>
                        <a:pt x="21" y="2"/>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4"/>
                        <a:pt x="13" y="4"/>
                        <a:pt x="13" y="4"/>
                      </a:cubicBezTo>
                      <a:cubicBezTo>
                        <a:pt x="13" y="4"/>
                        <a:pt x="13" y="4"/>
                        <a:pt x="13"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0" y="5"/>
                        <a:pt x="10" y="5"/>
                        <a:pt x="10" y="5"/>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3" y="9"/>
                        <a:pt x="3" y="9"/>
                        <a:pt x="3" y="9"/>
                      </a:cubicBezTo>
                      <a:cubicBezTo>
                        <a:pt x="2" y="9"/>
                        <a:pt x="2" y="9"/>
                        <a:pt x="2" y="9"/>
                      </a:cubicBezTo>
                      <a:cubicBezTo>
                        <a:pt x="2" y="9"/>
                        <a:pt x="2" y="9"/>
                        <a:pt x="2"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5"/>
                        <a:pt x="0" y="15"/>
                        <a:pt x="0" y="15"/>
                      </a:cubicBezTo>
                      <a:cubicBezTo>
                        <a:pt x="0" y="15"/>
                        <a:pt x="0" y="15"/>
                        <a:pt x="0"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7"/>
                        <a:pt x="3" y="17"/>
                        <a:pt x="3" y="17"/>
                      </a:cubicBezTo>
                      <a:cubicBezTo>
                        <a:pt x="4" y="17"/>
                        <a:pt x="4" y="17"/>
                        <a:pt x="4" y="17"/>
                      </a:cubicBezTo>
                      <a:cubicBezTo>
                        <a:pt x="4" y="17"/>
                        <a:pt x="4" y="17"/>
                        <a:pt x="4" y="17"/>
                      </a:cubicBezTo>
                      <a:cubicBezTo>
                        <a:pt x="4" y="18"/>
                        <a:pt x="4" y="18"/>
                        <a:pt x="4" y="18"/>
                      </a:cubicBezTo>
                      <a:cubicBezTo>
                        <a:pt x="5" y="18"/>
                        <a:pt x="5" y="18"/>
                        <a:pt x="5" y="18"/>
                      </a:cubicBezTo>
                      <a:cubicBezTo>
                        <a:pt x="5" y="18"/>
                        <a:pt x="5" y="18"/>
                        <a:pt x="5" y="18"/>
                      </a:cubicBezTo>
                      <a:cubicBezTo>
                        <a:pt x="6" y="18"/>
                        <a:pt x="6" y="18"/>
                        <a:pt x="6" y="18"/>
                      </a:cubicBezTo>
                      <a:cubicBezTo>
                        <a:pt x="6" y="18"/>
                        <a:pt x="6" y="18"/>
                        <a:pt x="6" y="18"/>
                      </a:cubicBezTo>
                      <a:cubicBezTo>
                        <a:pt x="7" y="18"/>
                        <a:pt x="7" y="18"/>
                        <a:pt x="7" y="18"/>
                      </a:cubicBezTo>
                      <a:cubicBezTo>
                        <a:pt x="8" y="18"/>
                        <a:pt x="8" y="18"/>
                        <a:pt x="8" y="18"/>
                      </a:cubicBezTo>
                      <a:cubicBezTo>
                        <a:pt x="8" y="19"/>
                        <a:pt x="8" y="19"/>
                        <a:pt x="8" y="19"/>
                      </a:cubicBezTo>
                      <a:cubicBezTo>
                        <a:pt x="9" y="19"/>
                        <a:pt x="9" y="19"/>
                        <a:pt x="9" y="19"/>
                      </a:cubicBezTo>
                      <a:cubicBezTo>
                        <a:pt x="9" y="20"/>
                        <a:pt x="9" y="20"/>
                        <a:pt x="9" y="20"/>
                      </a:cubicBezTo>
                      <a:cubicBezTo>
                        <a:pt x="9" y="20"/>
                        <a:pt x="9" y="20"/>
                        <a:pt x="9" y="20"/>
                      </a:cubicBezTo>
                      <a:cubicBezTo>
                        <a:pt x="10" y="21"/>
                        <a:pt x="10" y="21"/>
                        <a:pt x="10" y="21"/>
                      </a:cubicBezTo>
                      <a:cubicBezTo>
                        <a:pt x="10" y="22"/>
                        <a:pt x="10" y="22"/>
                        <a:pt x="10" y="22"/>
                      </a:cubicBezTo>
                      <a:cubicBezTo>
                        <a:pt x="11" y="23"/>
                        <a:pt x="11" y="23"/>
                        <a:pt x="11" y="23"/>
                      </a:cubicBezTo>
                      <a:cubicBezTo>
                        <a:pt x="11" y="24"/>
                        <a:pt x="11" y="24"/>
                        <a:pt x="11" y="24"/>
                      </a:cubicBezTo>
                      <a:cubicBezTo>
                        <a:pt x="11" y="24"/>
                        <a:pt x="11" y="24"/>
                        <a:pt x="11" y="24"/>
                      </a:cubicBezTo>
                      <a:cubicBezTo>
                        <a:pt x="12" y="24"/>
                        <a:pt x="12" y="24"/>
                        <a:pt x="12" y="24"/>
                      </a:cubicBezTo>
                      <a:cubicBezTo>
                        <a:pt x="12" y="24"/>
                        <a:pt x="12" y="24"/>
                        <a:pt x="12" y="24"/>
                      </a:cubicBezTo>
                      <a:cubicBezTo>
                        <a:pt x="12" y="24"/>
                        <a:pt x="12" y="24"/>
                        <a:pt x="12" y="24"/>
                      </a:cubicBezTo>
                      <a:cubicBezTo>
                        <a:pt x="12" y="24"/>
                        <a:pt x="12" y="24"/>
                        <a:pt x="12" y="24"/>
                      </a:cubicBezTo>
                      <a:cubicBezTo>
                        <a:pt x="13" y="25"/>
                        <a:pt x="13" y="25"/>
                        <a:pt x="13" y="25"/>
                      </a:cubicBezTo>
                      <a:cubicBezTo>
                        <a:pt x="13" y="25"/>
                        <a:pt x="13" y="25"/>
                        <a:pt x="13" y="25"/>
                      </a:cubicBezTo>
                      <a:cubicBezTo>
                        <a:pt x="13" y="25"/>
                        <a:pt x="13" y="25"/>
                        <a:pt x="13" y="25"/>
                      </a:cubicBezTo>
                      <a:cubicBezTo>
                        <a:pt x="13" y="26"/>
                        <a:pt x="13" y="26"/>
                        <a:pt x="13" y="26"/>
                      </a:cubicBezTo>
                      <a:cubicBezTo>
                        <a:pt x="14" y="26"/>
                        <a:pt x="14" y="26"/>
                        <a:pt x="14" y="26"/>
                      </a:cubicBezTo>
                      <a:cubicBezTo>
                        <a:pt x="14" y="26"/>
                        <a:pt x="14" y="26"/>
                        <a:pt x="14" y="26"/>
                      </a:cubicBezTo>
                      <a:cubicBezTo>
                        <a:pt x="14" y="27"/>
                        <a:pt x="14" y="27"/>
                        <a:pt x="14" y="27"/>
                      </a:cubicBezTo>
                      <a:cubicBezTo>
                        <a:pt x="14" y="27"/>
                        <a:pt x="14" y="27"/>
                        <a:pt x="14" y="27"/>
                      </a:cubicBezTo>
                      <a:cubicBezTo>
                        <a:pt x="15" y="27"/>
                        <a:pt x="15" y="27"/>
                        <a:pt x="15" y="27"/>
                      </a:cubicBezTo>
                      <a:cubicBezTo>
                        <a:pt x="15" y="27"/>
                        <a:pt x="15" y="27"/>
                        <a:pt x="15" y="27"/>
                      </a:cubicBezTo>
                      <a:cubicBezTo>
                        <a:pt x="15" y="27"/>
                        <a:pt x="15" y="27"/>
                        <a:pt x="15" y="27"/>
                      </a:cubicBezTo>
                      <a:cubicBezTo>
                        <a:pt x="15" y="28"/>
                        <a:pt x="15" y="28"/>
                        <a:pt x="15" y="28"/>
                      </a:cubicBezTo>
                      <a:cubicBezTo>
                        <a:pt x="16" y="28"/>
                        <a:pt x="16" y="28"/>
                        <a:pt x="16" y="28"/>
                      </a:cubicBezTo>
                      <a:cubicBezTo>
                        <a:pt x="16" y="28"/>
                        <a:pt x="16" y="28"/>
                        <a:pt x="16" y="28"/>
                      </a:cubicBezTo>
                      <a:cubicBezTo>
                        <a:pt x="17" y="29"/>
                        <a:pt x="17" y="29"/>
                        <a:pt x="17" y="29"/>
                      </a:cubicBezTo>
                      <a:cubicBezTo>
                        <a:pt x="17" y="29"/>
                        <a:pt x="17" y="29"/>
                        <a:pt x="17" y="29"/>
                      </a:cubicBezTo>
                      <a:cubicBezTo>
                        <a:pt x="18" y="29"/>
                        <a:pt x="18" y="29"/>
                        <a:pt x="18" y="29"/>
                      </a:cubicBezTo>
                      <a:cubicBezTo>
                        <a:pt x="19" y="29"/>
                        <a:pt x="19" y="29"/>
                        <a:pt x="19" y="29"/>
                      </a:cubicBezTo>
                      <a:cubicBezTo>
                        <a:pt x="20" y="30"/>
                        <a:pt x="20" y="30"/>
                        <a:pt x="20" y="30"/>
                      </a:cubicBezTo>
                      <a:cubicBezTo>
                        <a:pt x="20" y="30"/>
                        <a:pt x="20" y="30"/>
                        <a:pt x="20" y="30"/>
                      </a:cubicBezTo>
                      <a:cubicBezTo>
                        <a:pt x="20" y="31"/>
                        <a:pt x="20" y="31"/>
                        <a:pt x="20" y="31"/>
                      </a:cubicBezTo>
                      <a:cubicBezTo>
                        <a:pt x="21" y="32"/>
                        <a:pt x="21" y="32"/>
                        <a:pt x="21" y="32"/>
                      </a:cubicBezTo>
                      <a:cubicBezTo>
                        <a:pt x="21" y="32"/>
                        <a:pt x="21" y="32"/>
                        <a:pt x="21" y="32"/>
                      </a:cubicBezTo>
                      <a:cubicBezTo>
                        <a:pt x="21" y="33"/>
                        <a:pt x="21" y="33"/>
                        <a:pt x="21" y="33"/>
                      </a:cubicBezTo>
                      <a:cubicBezTo>
                        <a:pt x="22" y="33"/>
                        <a:pt x="22" y="33"/>
                        <a:pt x="22" y="33"/>
                      </a:cubicBezTo>
                      <a:cubicBezTo>
                        <a:pt x="22" y="33"/>
                        <a:pt x="22" y="33"/>
                        <a:pt x="22" y="33"/>
                      </a:cubicBezTo>
                      <a:cubicBezTo>
                        <a:pt x="23" y="33"/>
                        <a:pt x="23" y="33"/>
                        <a:pt x="23" y="33"/>
                      </a:cubicBezTo>
                      <a:cubicBezTo>
                        <a:pt x="23" y="33"/>
                        <a:pt x="23" y="33"/>
                        <a:pt x="23" y="33"/>
                      </a:cubicBezTo>
                      <a:cubicBezTo>
                        <a:pt x="24" y="33"/>
                        <a:pt x="24" y="33"/>
                        <a:pt x="24" y="33"/>
                      </a:cubicBezTo>
                      <a:cubicBezTo>
                        <a:pt x="24" y="34"/>
                        <a:pt x="24" y="34"/>
                        <a:pt x="24" y="34"/>
                      </a:cubicBezTo>
                      <a:cubicBezTo>
                        <a:pt x="25" y="34"/>
                        <a:pt x="25" y="34"/>
                        <a:pt x="25" y="34"/>
                      </a:cubicBezTo>
                      <a:cubicBezTo>
                        <a:pt x="25" y="35"/>
                        <a:pt x="25" y="35"/>
                        <a:pt x="25" y="35"/>
                      </a:cubicBezTo>
                      <a:cubicBezTo>
                        <a:pt x="26" y="35"/>
                        <a:pt x="26" y="35"/>
                        <a:pt x="26" y="35"/>
                      </a:cubicBezTo>
                      <a:cubicBezTo>
                        <a:pt x="26" y="35"/>
                        <a:pt x="26" y="35"/>
                        <a:pt x="26" y="35"/>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6" y="37"/>
                        <a:pt x="26" y="37"/>
                        <a:pt x="26" y="37"/>
                      </a:cubicBezTo>
                      <a:cubicBezTo>
                        <a:pt x="26" y="37"/>
                        <a:pt x="26" y="37"/>
                        <a:pt x="26" y="37"/>
                      </a:cubicBezTo>
                      <a:cubicBezTo>
                        <a:pt x="26" y="37"/>
                        <a:pt x="26" y="37"/>
                        <a:pt x="26" y="37"/>
                      </a:cubicBezTo>
                      <a:cubicBezTo>
                        <a:pt x="27" y="38"/>
                        <a:pt x="27" y="38"/>
                        <a:pt x="27" y="38"/>
                      </a:cubicBezTo>
                      <a:cubicBezTo>
                        <a:pt x="27" y="38"/>
                        <a:pt x="27" y="38"/>
                        <a:pt x="27" y="38"/>
                      </a:cubicBezTo>
                      <a:cubicBezTo>
                        <a:pt x="27" y="38"/>
                        <a:pt x="27" y="38"/>
                        <a:pt x="27"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9"/>
                        <a:pt x="28" y="39"/>
                        <a:pt x="28" y="39"/>
                      </a:cubicBezTo>
                      <a:cubicBezTo>
                        <a:pt x="28" y="39"/>
                        <a:pt x="28" y="39"/>
                        <a:pt x="28" y="39"/>
                      </a:cubicBezTo>
                      <a:cubicBezTo>
                        <a:pt x="28" y="39"/>
                        <a:pt x="28" y="39"/>
                        <a:pt x="28" y="39"/>
                      </a:cubicBezTo>
                      <a:cubicBezTo>
                        <a:pt x="29" y="39"/>
                        <a:pt x="29" y="39"/>
                        <a:pt x="29" y="39"/>
                      </a:cubicBezTo>
                      <a:cubicBezTo>
                        <a:pt x="29" y="40"/>
                        <a:pt x="29" y="40"/>
                        <a:pt x="29" y="40"/>
                      </a:cubicBezTo>
                      <a:cubicBezTo>
                        <a:pt x="29" y="39"/>
                        <a:pt x="29" y="39"/>
                        <a:pt x="29" y="39"/>
                      </a:cubicBezTo>
                      <a:cubicBezTo>
                        <a:pt x="30" y="40"/>
                        <a:pt x="30" y="40"/>
                        <a:pt x="30" y="40"/>
                      </a:cubicBezTo>
                      <a:cubicBezTo>
                        <a:pt x="30" y="40"/>
                        <a:pt x="30" y="40"/>
                        <a:pt x="30" y="40"/>
                      </a:cubicBezTo>
                      <a:cubicBezTo>
                        <a:pt x="30" y="41"/>
                        <a:pt x="30" y="41"/>
                        <a:pt x="30" y="41"/>
                      </a:cubicBezTo>
                      <a:cubicBezTo>
                        <a:pt x="31" y="41"/>
                        <a:pt x="31" y="41"/>
                        <a:pt x="31" y="41"/>
                      </a:cubicBezTo>
                      <a:cubicBezTo>
                        <a:pt x="32" y="41"/>
                        <a:pt x="32" y="41"/>
                        <a:pt x="32" y="41"/>
                      </a:cubicBezTo>
                      <a:cubicBezTo>
                        <a:pt x="33" y="42"/>
                        <a:pt x="33" y="42"/>
                        <a:pt x="33" y="42"/>
                      </a:cubicBezTo>
                      <a:cubicBezTo>
                        <a:pt x="33" y="42"/>
                        <a:pt x="33" y="42"/>
                        <a:pt x="33" y="42"/>
                      </a:cubicBezTo>
                      <a:cubicBezTo>
                        <a:pt x="34" y="42"/>
                        <a:pt x="34" y="42"/>
                        <a:pt x="34" y="42"/>
                      </a:cubicBezTo>
                      <a:cubicBezTo>
                        <a:pt x="34" y="42"/>
                        <a:pt x="34" y="42"/>
                        <a:pt x="34" y="42"/>
                      </a:cubicBezTo>
                      <a:cubicBezTo>
                        <a:pt x="34" y="42"/>
                        <a:pt x="34" y="42"/>
                        <a:pt x="34" y="42"/>
                      </a:cubicBezTo>
                      <a:cubicBezTo>
                        <a:pt x="34" y="42"/>
                        <a:pt x="34" y="42"/>
                        <a:pt x="34" y="42"/>
                      </a:cubicBezTo>
                      <a:cubicBezTo>
                        <a:pt x="35" y="43"/>
                        <a:pt x="35" y="43"/>
                        <a:pt x="35" y="43"/>
                      </a:cubicBezTo>
                      <a:cubicBezTo>
                        <a:pt x="35" y="43"/>
                        <a:pt x="35" y="43"/>
                        <a:pt x="35" y="43"/>
                      </a:cubicBezTo>
                      <a:cubicBezTo>
                        <a:pt x="35" y="44"/>
                        <a:pt x="35" y="44"/>
                        <a:pt x="35" y="44"/>
                      </a:cubicBezTo>
                      <a:cubicBezTo>
                        <a:pt x="35" y="44"/>
                        <a:pt x="35" y="44"/>
                        <a:pt x="35" y="44"/>
                      </a:cubicBezTo>
                      <a:cubicBezTo>
                        <a:pt x="35" y="44"/>
                        <a:pt x="35" y="44"/>
                        <a:pt x="35" y="44"/>
                      </a:cubicBezTo>
                      <a:cubicBezTo>
                        <a:pt x="36" y="46"/>
                        <a:pt x="36" y="46"/>
                        <a:pt x="36" y="46"/>
                      </a:cubicBezTo>
                      <a:cubicBezTo>
                        <a:pt x="36" y="46"/>
                        <a:pt x="36" y="46"/>
                        <a:pt x="36" y="46"/>
                      </a:cubicBezTo>
                      <a:cubicBezTo>
                        <a:pt x="36" y="46"/>
                        <a:pt x="36" y="46"/>
                        <a:pt x="36" y="46"/>
                      </a:cubicBezTo>
                      <a:cubicBezTo>
                        <a:pt x="36" y="47"/>
                        <a:pt x="36" y="47"/>
                        <a:pt x="36" y="47"/>
                      </a:cubicBezTo>
                      <a:cubicBezTo>
                        <a:pt x="37" y="47"/>
                        <a:pt x="37" y="47"/>
                        <a:pt x="37" y="47"/>
                      </a:cubicBezTo>
                      <a:cubicBezTo>
                        <a:pt x="37" y="47"/>
                        <a:pt x="37" y="47"/>
                        <a:pt x="37" y="47"/>
                      </a:cubicBezTo>
                      <a:cubicBezTo>
                        <a:pt x="37" y="48"/>
                        <a:pt x="37" y="48"/>
                        <a:pt x="37" y="48"/>
                      </a:cubicBezTo>
                      <a:cubicBezTo>
                        <a:pt x="37" y="48"/>
                        <a:pt x="37" y="48"/>
                        <a:pt x="37" y="48"/>
                      </a:cubicBezTo>
                      <a:cubicBezTo>
                        <a:pt x="37" y="48"/>
                        <a:pt x="37" y="48"/>
                        <a:pt x="37" y="48"/>
                      </a:cubicBezTo>
                      <a:cubicBezTo>
                        <a:pt x="37" y="48"/>
                        <a:pt x="37" y="48"/>
                        <a:pt x="37" y="48"/>
                      </a:cubicBezTo>
                      <a:cubicBezTo>
                        <a:pt x="37" y="48"/>
                        <a:pt x="37" y="48"/>
                        <a:pt x="37" y="48"/>
                      </a:cubicBezTo>
                      <a:cubicBezTo>
                        <a:pt x="37" y="48"/>
                        <a:pt x="37" y="48"/>
                        <a:pt x="37" y="48"/>
                      </a:cubicBezTo>
                      <a:cubicBezTo>
                        <a:pt x="37" y="49"/>
                        <a:pt x="37" y="49"/>
                        <a:pt x="37" y="49"/>
                      </a:cubicBezTo>
                      <a:cubicBezTo>
                        <a:pt x="37" y="49"/>
                        <a:pt x="37" y="49"/>
                        <a:pt x="37" y="49"/>
                      </a:cubicBezTo>
                      <a:cubicBezTo>
                        <a:pt x="37" y="49"/>
                        <a:pt x="37" y="49"/>
                        <a:pt x="37" y="49"/>
                      </a:cubicBezTo>
                      <a:cubicBezTo>
                        <a:pt x="37" y="49"/>
                        <a:pt x="37" y="49"/>
                        <a:pt x="37" y="49"/>
                      </a:cubicBezTo>
                      <a:cubicBezTo>
                        <a:pt x="37" y="49"/>
                        <a:pt x="37" y="49"/>
                        <a:pt x="37" y="49"/>
                      </a:cubicBezTo>
                      <a:cubicBezTo>
                        <a:pt x="37" y="50"/>
                        <a:pt x="37" y="50"/>
                        <a:pt x="37" y="50"/>
                      </a:cubicBezTo>
                      <a:cubicBezTo>
                        <a:pt x="37" y="50"/>
                        <a:pt x="37" y="50"/>
                        <a:pt x="37" y="50"/>
                      </a:cubicBezTo>
                      <a:cubicBezTo>
                        <a:pt x="38" y="50"/>
                        <a:pt x="38" y="50"/>
                        <a:pt x="38" y="50"/>
                      </a:cubicBezTo>
                      <a:cubicBezTo>
                        <a:pt x="38" y="50"/>
                        <a:pt x="38" y="50"/>
                        <a:pt x="38" y="50"/>
                      </a:cubicBezTo>
                      <a:cubicBezTo>
                        <a:pt x="38" y="50"/>
                        <a:pt x="38" y="50"/>
                        <a:pt x="38" y="50"/>
                      </a:cubicBezTo>
                      <a:cubicBezTo>
                        <a:pt x="38" y="51"/>
                        <a:pt x="38" y="51"/>
                        <a:pt x="38" y="51"/>
                      </a:cubicBezTo>
                      <a:cubicBezTo>
                        <a:pt x="39" y="51"/>
                        <a:pt x="39" y="51"/>
                        <a:pt x="39" y="51"/>
                      </a:cubicBezTo>
                      <a:cubicBezTo>
                        <a:pt x="39" y="51"/>
                        <a:pt x="39" y="51"/>
                        <a:pt x="39" y="51"/>
                      </a:cubicBezTo>
                      <a:cubicBezTo>
                        <a:pt x="39" y="51"/>
                        <a:pt x="39" y="51"/>
                        <a:pt x="39" y="51"/>
                      </a:cubicBezTo>
                      <a:cubicBezTo>
                        <a:pt x="39" y="51"/>
                        <a:pt x="39" y="51"/>
                        <a:pt x="39" y="51"/>
                      </a:cubicBezTo>
                      <a:cubicBezTo>
                        <a:pt x="40" y="51"/>
                        <a:pt x="40" y="51"/>
                        <a:pt x="40" y="51"/>
                      </a:cubicBezTo>
                      <a:cubicBezTo>
                        <a:pt x="40" y="51"/>
                        <a:pt x="40" y="51"/>
                        <a:pt x="40" y="51"/>
                      </a:cubicBezTo>
                      <a:cubicBezTo>
                        <a:pt x="40" y="51"/>
                        <a:pt x="40" y="51"/>
                        <a:pt x="40" y="51"/>
                      </a:cubicBezTo>
                      <a:cubicBezTo>
                        <a:pt x="40" y="51"/>
                        <a:pt x="40" y="51"/>
                        <a:pt x="40" y="51"/>
                      </a:cubicBezTo>
                      <a:cubicBezTo>
                        <a:pt x="40" y="51"/>
                        <a:pt x="40" y="51"/>
                        <a:pt x="40" y="51"/>
                      </a:cubicBezTo>
                      <a:cubicBezTo>
                        <a:pt x="40" y="51"/>
                        <a:pt x="40" y="51"/>
                        <a:pt x="40" y="51"/>
                      </a:cubicBezTo>
                      <a:cubicBezTo>
                        <a:pt x="40" y="52"/>
                        <a:pt x="40" y="52"/>
                        <a:pt x="40" y="52"/>
                      </a:cubicBezTo>
                      <a:cubicBezTo>
                        <a:pt x="41" y="52"/>
                        <a:pt x="41" y="52"/>
                        <a:pt x="41" y="52"/>
                      </a:cubicBezTo>
                      <a:cubicBezTo>
                        <a:pt x="41" y="52"/>
                        <a:pt x="41" y="52"/>
                        <a:pt x="41" y="52"/>
                      </a:cubicBezTo>
                      <a:cubicBezTo>
                        <a:pt x="41" y="52"/>
                        <a:pt x="41" y="52"/>
                        <a:pt x="41" y="52"/>
                      </a:cubicBezTo>
                      <a:cubicBezTo>
                        <a:pt x="41" y="52"/>
                        <a:pt x="41" y="52"/>
                        <a:pt x="41" y="52"/>
                      </a:cubicBezTo>
                      <a:cubicBezTo>
                        <a:pt x="41" y="53"/>
                        <a:pt x="41" y="53"/>
                        <a:pt x="41" y="53"/>
                      </a:cubicBezTo>
                      <a:cubicBezTo>
                        <a:pt x="42" y="54"/>
                        <a:pt x="42" y="54"/>
                        <a:pt x="42" y="54"/>
                      </a:cubicBezTo>
                      <a:cubicBezTo>
                        <a:pt x="42" y="54"/>
                        <a:pt x="42" y="54"/>
                        <a:pt x="42" y="54"/>
                      </a:cubicBezTo>
                      <a:cubicBezTo>
                        <a:pt x="43" y="55"/>
                        <a:pt x="43" y="55"/>
                        <a:pt x="43" y="55"/>
                      </a:cubicBezTo>
                      <a:cubicBezTo>
                        <a:pt x="43" y="55"/>
                        <a:pt x="43" y="55"/>
                        <a:pt x="43" y="55"/>
                      </a:cubicBezTo>
                      <a:cubicBezTo>
                        <a:pt x="43" y="55"/>
                        <a:pt x="43" y="55"/>
                        <a:pt x="43" y="55"/>
                      </a:cubicBezTo>
                      <a:cubicBezTo>
                        <a:pt x="43" y="56"/>
                        <a:pt x="43" y="56"/>
                        <a:pt x="43" y="56"/>
                      </a:cubicBezTo>
                      <a:cubicBezTo>
                        <a:pt x="43" y="56"/>
                        <a:pt x="43" y="56"/>
                        <a:pt x="43" y="56"/>
                      </a:cubicBezTo>
                      <a:cubicBezTo>
                        <a:pt x="43" y="56"/>
                        <a:pt x="43" y="56"/>
                        <a:pt x="43" y="56"/>
                      </a:cubicBezTo>
                      <a:cubicBezTo>
                        <a:pt x="43" y="56"/>
                        <a:pt x="43" y="56"/>
                        <a:pt x="43" y="56"/>
                      </a:cubicBezTo>
                      <a:cubicBezTo>
                        <a:pt x="43" y="57"/>
                        <a:pt x="43" y="57"/>
                        <a:pt x="43" y="57"/>
                      </a:cubicBezTo>
                      <a:cubicBezTo>
                        <a:pt x="43" y="57"/>
                        <a:pt x="43" y="57"/>
                        <a:pt x="43" y="57"/>
                      </a:cubicBezTo>
                      <a:cubicBezTo>
                        <a:pt x="43" y="57"/>
                        <a:pt x="43" y="57"/>
                        <a:pt x="43" y="57"/>
                      </a:cubicBezTo>
                      <a:cubicBezTo>
                        <a:pt x="43" y="57"/>
                        <a:pt x="43" y="57"/>
                        <a:pt x="43" y="57"/>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9"/>
                        <a:pt x="43" y="59"/>
                        <a:pt x="43" y="59"/>
                      </a:cubicBezTo>
                      <a:cubicBezTo>
                        <a:pt x="44" y="59"/>
                        <a:pt x="44" y="59"/>
                        <a:pt x="44" y="59"/>
                      </a:cubicBezTo>
                      <a:cubicBezTo>
                        <a:pt x="44" y="59"/>
                        <a:pt x="44" y="59"/>
                        <a:pt x="44" y="59"/>
                      </a:cubicBezTo>
                      <a:cubicBezTo>
                        <a:pt x="44" y="59"/>
                        <a:pt x="44" y="59"/>
                        <a:pt x="44" y="59"/>
                      </a:cubicBezTo>
                      <a:cubicBezTo>
                        <a:pt x="44" y="59"/>
                        <a:pt x="44" y="59"/>
                        <a:pt x="44" y="59"/>
                      </a:cubicBezTo>
                      <a:cubicBezTo>
                        <a:pt x="45" y="59"/>
                        <a:pt x="45" y="59"/>
                        <a:pt x="45" y="59"/>
                      </a:cubicBezTo>
                      <a:cubicBezTo>
                        <a:pt x="46" y="59"/>
                        <a:pt x="46" y="59"/>
                        <a:pt x="46" y="59"/>
                      </a:cubicBezTo>
                      <a:cubicBezTo>
                        <a:pt x="46" y="59"/>
                        <a:pt x="46" y="59"/>
                        <a:pt x="46" y="59"/>
                      </a:cubicBezTo>
                      <a:cubicBezTo>
                        <a:pt x="47" y="59"/>
                        <a:pt x="47" y="59"/>
                        <a:pt x="47" y="59"/>
                      </a:cubicBezTo>
                      <a:cubicBezTo>
                        <a:pt x="47" y="60"/>
                        <a:pt x="47" y="60"/>
                        <a:pt x="47" y="60"/>
                      </a:cubicBezTo>
                      <a:cubicBezTo>
                        <a:pt x="47" y="60"/>
                        <a:pt x="47" y="60"/>
                        <a:pt x="47" y="60"/>
                      </a:cubicBezTo>
                      <a:cubicBezTo>
                        <a:pt x="47" y="60"/>
                        <a:pt x="47" y="60"/>
                        <a:pt x="47" y="60"/>
                      </a:cubicBezTo>
                      <a:cubicBezTo>
                        <a:pt x="48" y="60"/>
                        <a:pt x="48" y="60"/>
                        <a:pt x="48" y="60"/>
                      </a:cubicBezTo>
                      <a:cubicBezTo>
                        <a:pt x="48" y="60"/>
                        <a:pt x="48" y="60"/>
                        <a:pt x="48" y="60"/>
                      </a:cubicBezTo>
                      <a:cubicBezTo>
                        <a:pt x="48" y="60"/>
                        <a:pt x="48" y="60"/>
                        <a:pt x="48" y="60"/>
                      </a:cubicBezTo>
                      <a:cubicBezTo>
                        <a:pt x="47" y="59"/>
                        <a:pt x="47" y="59"/>
                        <a:pt x="47" y="59"/>
                      </a:cubicBezTo>
                      <a:cubicBezTo>
                        <a:pt x="47" y="59"/>
                        <a:pt x="47" y="59"/>
                        <a:pt x="47" y="59"/>
                      </a:cubicBezTo>
                      <a:cubicBezTo>
                        <a:pt x="48" y="59"/>
                        <a:pt x="48" y="59"/>
                        <a:pt x="48" y="59"/>
                      </a:cubicBezTo>
                      <a:cubicBezTo>
                        <a:pt x="48" y="58"/>
                        <a:pt x="48" y="58"/>
                        <a:pt x="48" y="58"/>
                      </a:cubicBezTo>
                      <a:cubicBezTo>
                        <a:pt x="48" y="58"/>
                        <a:pt x="48" y="58"/>
                        <a:pt x="48" y="58"/>
                      </a:cubicBezTo>
                      <a:cubicBezTo>
                        <a:pt x="48" y="57"/>
                        <a:pt x="48" y="57"/>
                        <a:pt x="48" y="57"/>
                      </a:cubicBezTo>
                      <a:cubicBezTo>
                        <a:pt x="48" y="57"/>
                        <a:pt x="48" y="57"/>
                        <a:pt x="48" y="57"/>
                      </a:cubicBezTo>
                      <a:cubicBezTo>
                        <a:pt x="49" y="57"/>
                        <a:pt x="49" y="57"/>
                        <a:pt x="49" y="57"/>
                      </a:cubicBezTo>
                      <a:cubicBezTo>
                        <a:pt x="49" y="56"/>
                        <a:pt x="49" y="56"/>
                        <a:pt x="49" y="56"/>
                      </a:cubicBezTo>
                      <a:cubicBezTo>
                        <a:pt x="49" y="56"/>
                        <a:pt x="49" y="56"/>
                        <a:pt x="49" y="56"/>
                      </a:cubicBezTo>
                      <a:cubicBezTo>
                        <a:pt x="49" y="56"/>
                        <a:pt x="49" y="56"/>
                        <a:pt x="49" y="56"/>
                      </a:cubicBezTo>
                      <a:cubicBezTo>
                        <a:pt x="49" y="56"/>
                        <a:pt x="49" y="56"/>
                        <a:pt x="49" y="56"/>
                      </a:cubicBezTo>
                      <a:cubicBezTo>
                        <a:pt x="49" y="55"/>
                        <a:pt x="49" y="55"/>
                        <a:pt x="49" y="55"/>
                      </a:cubicBezTo>
                      <a:cubicBezTo>
                        <a:pt x="49" y="56"/>
                        <a:pt x="49" y="56"/>
                        <a:pt x="49" y="56"/>
                      </a:cubicBezTo>
                      <a:cubicBezTo>
                        <a:pt x="49" y="57"/>
                        <a:pt x="49" y="57"/>
                        <a:pt x="49" y="57"/>
                      </a:cubicBezTo>
                      <a:cubicBezTo>
                        <a:pt x="49" y="58"/>
                        <a:pt x="49" y="58"/>
                        <a:pt x="49" y="58"/>
                      </a:cubicBezTo>
                      <a:cubicBezTo>
                        <a:pt x="50" y="57"/>
                        <a:pt x="50" y="57"/>
                        <a:pt x="50" y="57"/>
                      </a:cubicBezTo>
                      <a:cubicBezTo>
                        <a:pt x="50" y="56"/>
                        <a:pt x="50" y="56"/>
                        <a:pt x="50" y="56"/>
                      </a:cubicBezTo>
                      <a:cubicBezTo>
                        <a:pt x="50" y="56"/>
                        <a:pt x="50" y="56"/>
                        <a:pt x="50" y="56"/>
                      </a:cubicBezTo>
                      <a:cubicBezTo>
                        <a:pt x="50" y="55"/>
                        <a:pt x="50" y="55"/>
                        <a:pt x="50" y="55"/>
                      </a:cubicBezTo>
                      <a:cubicBezTo>
                        <a:pt x="50" y="55"/>
                        <a:pt x="50" y="55"/>
                        <a:pt x="50" y="55"/>
                      </a:cubicBezTo>
                      <a:cubicBezTo>
                        <a:pt x="50" y="55"/>
                        <a:pt x="50" y="55"/>
                        <a:pt x="50" y="55"/>
                      </a:cubicBezTo>
                      <a:cubicBezTo>
                        <a:pt x="50" y="55"/>
                        <a:pt x="50" y="55"/>
                        <a:pt x="50" y="55"/>
                      </a:cubicBezTo>
                      <a:cubicBezTo>
                        <a:pt x="50" y="55"/>
                        <a:pt x="50" y="55"/>
                        <a:pt x="50" y="55"/>
                      </a:cubicBezTo>
                      <a:cubicBezTo>
                        <a:pt x="49" y="55"/>
                        <a:pt x="49" y="55"/>
                        <a:pt x="49" y="55"/>
                      </a:cubicBezTo>
                      <a:cubicBezTo>
                        <a:pt x="49" y="54"/>
                        <a:pt x="49" y="54"/>
                        <a:pt x="49" y="54"/>
                      </a:cubicBezTo>
                      <a:cubicBezTo>
                        <a:pt x="48" y="54"/>
                        <a:pt x="48" y="54"/>
                        <a:pt x="48" y="54"/>
                      </a:cubicBezTo>
                      <a:cubicBezTo>
                        <a:pt x="48" y="54"/>
                        <a:pt x="48" y="54"/>
                        <a:pt x="48" y="54"/>
                      </a:cubicBezTo>
                      <a:cubicBezTo>
                        <a:pt x="48" y="54"/>
                        <a:pt x="48" y="54"/>
                        <a:pt x="48" y="54"/>
                      </a:cubicBezTo>
                      <a:cubicBezTo>
                        <a:pt x="48" y="53"/>
                        <a:pt x="48" y="53"/>
                        <a:pt x="48" y="53"/>
                      </a:cubicBezTo>
                      <a:cubicBezTo>
                        <a:pt x="48" y="53"/>
                        <a:pt x="48" y="53"/>
                        <a:pt x="48" y="53"/>
                      </a:cubicBezTo>
                      <a:cubicBezTo>
                        <a:pt x="48" y="52"/>
                        <a:pt x="48" y="52"/>
                        <a:pt x="48" y="52"/>
                      </a:cubicBezTo>
                      <a:cubicBezTo>
                        <a:pt x="47" y="51"/>
                        <a:pt x="47" y="51"/>
                        <a:pt x="47" y="51"/>
                      </a:cubicBezTo>
                      <a:cubicBezTo>
                        <a:pt x="47" y="51"/>
                        <a:pt x="47" y="51"/>
                        <a:pt x="47" y="51"/>
                      </a:cubicBezTo>
                      <a:cubicBezTo>
                        <a:pt x="47" y="51"/>
                        <a:pt x="47" y="51"/>
                        <a:pt x="47" y="51"/>
                      </a:cubicBezTo>
                      <a:cubicBezTo>
                        <a:pt x="47" y="51"/>
                        <a:pt x="47" y="51"/>
                        <a:pt x="47" y="51"/>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8" y="51"/>
                        <a:pt x="48" y="51"/>
                        <a:pt x="48" y="51"/>
                      </a:cubicBezTo>
                      <a:cubicBezTo>
                        <a:pt x="48" y="51"/>
                        <a:pt x="48" y="51"/>
                        <a:pt x="48" y="51"/>
                      </a:cubicBezTo>
                      <a:cubicBezTo>
                        <a:pt x="48" y="51"/>
                        <a:pt x="48" y="51"/>
                        <a:pt x="48" y="51"/>
                      </a:cubicBezTo>
                      <a:cubicBezTo>
                        <a:pt x="48" y="51"/>
                        <a:pt x="48" y="51"/>
                        <a:pt x="48" y="51"/>
                      </a:cubicBezTo>
                      <a:cubicBezTo>
                        <a:pt x="48" y="51"/>
                        <a:pt x="48" y="51"/>
                        <a:pt x="48" y="51"/>
                      </a:cubicBezTo>
                      <a:cubicBezTo>
                        <a:pt x="48" y="52"/>
                        <a:pt x="48" y="52"/>
                        <a:pt x="48" y="52"/>
                      </a:cubicBezTo>
                      <a:cubicBezTo>
                        <a:pt x="49" y="53"/>
                        <a:pt x="49" y="53"/>
                        <a:pt x="49" y="53"/>
                      </a:cubicBezTo>
                      <a:cubicBezTo>
                        <a:pt x="50" y="54"/>
                        <a:pt x="50" y="54"/>
                        <a:pt x="50" y="54"/>
                      </a:cubicBezTo>
                      <a:cubicBezTo>
                        <a:pt x="50" y="54"/>
                        <a:pt x="50" y="54"/>
                        <a:pt x="50" y="54"/>
                      </a:cubicBezTo>
                      <a:cubicBezTo>
                        <a:pt x="50" y="54"/>
                        <a:pt x="50" y="54"/>
                        <a:pt x="50" y="54"/>
                      </a:cubicBezTo>
                      <a:cubicBezTo>
                        <a:pt x="50" y="54"/>
                        <a:pt x="50" y="54"/>
                        <a:pt x="50" y="54"/>
                      </a:cubicBezTo>
                      <a:cubicBezTo>
                        <a:pt x="50" y="53"/>
                        <a:pt x="50" y="53"/>
                        <a:pt x="50" y="53"/>
                      </a:cubicBezTo>
                      <a:cubicBezTo>
                        <a:pt x="50" y="53"/>
                        <a:pt x="50" y="53"/>
                        <a:pt x="50" y="53"/>
                      </a:cubicBezTo>
                      <a:cubicBezTo>
                        <a:pt x="50" y="53"/>
                        <a:pt x="50" y="53"/>
                        <a:pt x="50" y="53"/>
                      </a:cubicBezTo>
                      <a:cubicBezTo>
                        <a:pt x="50" y="52"/>
                        <a:pt x="50" y="52"/>
                        <a:pt x="50" y="52"/>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3"/>
                        <a:pt x="50" y="53"/>
                        <a:pt x="50" y="53"/>
                      </a:cubicBezTo>
                      <a:cubicBezTo>
                        <a:pt x="50" y="53"/>
                        <a:pt x="50" y="53"/>
                        <a:pt x="50" y="53"/>
                      </a:cubicBezTo>
                      <a:cubicBezTo>
                        <a:pt x="51" y="52"/>
                        <a:pt x="51" y="52"/>
                        <a:pt x="51" y="52"/>
                      </a:cubicBezTo>
                      <a:cubicBezTo>
                        <a:pt x="51" y="54"/>
                        <a:pt x="51" y="54"/>
                        <a:pt x="51" y="54"/>
                      </a:cubicBezTo>
                      <a:cubicBezTo>
                        <a:pt x="51" y="54"/>
                        <a:pt x="51" y="54"/>
                        <a:pt x="51" y="54"/>
                      </a:cubicBezTo>
                      <a:cubicBezTo>
                        <a:pt x="51" y="55"/>
                        <a:pt x="51" y="55"/>
                        <a:pt x="51" y="55"/>
                      </a:cubicBezTo>
                      <a:cubicBezTo>
                        <a:pt x="51" y="55"/>
                        <a:pt x="51" y="55"/>
                        <a:pt x="51" y="55"/>
                      </a:cubicBezTo>
                      <a:cubicBezTo>
                        <a:pt x="52" y="54"/>
                        <a:pt x="52" y="54"/>
                        <a:pt x="52" y="54"/>
                      </a:cubicBezTo>
                      <a:cubicBezTo>
                        <a:pt x="52" y="54"/>
                        <a:pt x="52" y="54"/>
                        <a:pt x="52" y="54"/>
                      </a:cubicBezTo>
                      <a:cubicBezTo>
                        <a:pt x="52" y="54"/>
                        <a:pt x="52" y="54"/>
                        <a:pt x="52" y="54"/>
                      </a:cubicBezTo>
                      <a:cubicBezTo>
                        <a:pt x="52" y="54"/>
                        <a:pt x="52" y="54"/>
                        <a:pt x="52" y="54"/>
                      </a:cubicBezTo>
                      <a:cubicBezTo>
                        <a:pt x="53" y="53"/>
                        <a:pt x="53" y="53"/>
                        <a:pt x="53" y="53"/>
                      </a:cubicBezTo>
                      <a:cubicBezTo>
                        <a:pt x="54" y="53"/>
                        <a:pt x="54" y="53"/>
                        <a:pt x="54" y="53"/>
                      </a:cubicBezTo>
                      <a:cubicBezTo>
                        <a:pt x="53" y="53"/>
                        <a:pt x="53" y="53"/>
                        <a:pt x="53" y="53"/>
                      </a:cubicBezTo>
                      <a:cubicBezTo>
                        <a:pt x="53" y="53"/>
                        <a:pt x="53" y="53"/>
                        <a:pt x="53" y="53"/>
                      </a:cubicBezTo>
                      <a:cubicBezTo>
                        <a:pt x="53" y="53"/>
                        <a:pt x="53" y="53"/>
                        <a:pt x="53" y="53"/>
                      </a:cubicBezTo>
                      <a:cubicBezTo>
                        <a:pt x="53" y="52"/>
                        <a:pt x="53" y="52"/>
                        <a:pt x="53" y="52"/>
                      </a:cubicBezTo>
                      <a:cubicBezTo>
                        <a:pt x="53" y="52"/>
                        <a:pt x="53" y="52"/>
                        <a:pt x="53" y="52"/>
                      </a:cubicBezTo>
                      <a:cubicBezTo>
                        <a:pt x="53" y="52"/>
                        <a:pt x="53" y="52"/>
                        <a:pt x="53" y="52"/>
                      </a:cubicBezTo>
                      <a:cubicBezTo>
                        <a:pt x="54" y="52"/>
                        <a:pt x="54" y="52"/>
                        <a:pt x="54" y="52"/>
                      </a:cubicBezTo>
                      <a:cubicBezTo>
                        <a:pt x="54" y="52"/>
                        <a:pt x="54" y="52"/>
                        <a:pt x="54" y="52"/>
                      </a:cubicBezTo>
                      <a:cubicBezTo>
                        <a:pt x="54" y="52"/>
                        <a:pt x="54" y="52"/>
                        <a:pt x="54" y="52"/>
                      </a:cubicBezTo>
                      <a:cubicBezTo>
                        <a:pt x="54" y="51"/>
                        <a:pt x="54" y="51"/>
                        <a:pt x="54" y="51"/>
                      </a:cubicBezTo>
                      <a:cubicBezTo>
                        <a:pt x="54" y="51"/>
                        <a:pt x="54" y="51"/>
                        <a:pt x="54" y="51"/>
                      </a:cubicBezTo>
                      <a:cubicBezTo>
                        <a:pt x="54" y="51"/>
                        <a:pt x="54" y="51"/>
                        <a:pt x="54" y="51"/>
                      </a:cubicBezTo>
                      <a:cubicBezTo>
                        <a:pt x="54" y="52"/>
                        <a:pt x="54" y="52"/>
                        <a:pt x="54" y="52"/>
                      </a:cubicBezTo>
                      <a:cubicBezTo>
                        <a:pt x="53" y="52"/>
                        <a:pt x="53" y="52"/>
                        <a:pt x="53" y="52"/>
                      </a:cubicBezTo>
                      <a:cubicBezTo>
                        <a:pt x="53" y="52"/>
                        <a:pt x="53" y="52"/>
                        <a:pt x="53" y="52"/>
                      </a:cubicBezTo>
                      <a:cubicBezTo>
                        <a:pt x="53" y="52"/>
                        <a:pt x="53" y="52"/>
                        <a:pt x="53" y="52"/>
                      </a:cubicBezTo>
                      <a:cubicBezTo>
                        <a:pt x="52" y="53"/>
                        <a:pt x="52" y="53"/>
                        <a:pt x="52" y="53"/>
                      </a:cubicBezTo>
                      <a:cubicBezTo>
                        <a:pt x="52" y="53"/>
                        <a:pt x="52" y="53"/>
                        <a:pt x="52" y="53"/>
                      </a:cubicBezTo>
                      <a:cubicBezTo>
                        <a:pt x="52" y="53"/>
                        <a:pt x="52" y="53"/>
                        <a:pt x="52" y="53"/>
                      </a:cubicBezTo>
                      <a:cubicBezTo>
                        <a:pt x="52" y="52"/>
                        <a:pt x="52" y="52"/>
                        <a:pt x="52" y="52"/>
                      </a:cubicBezTo>
                      <a:cubicBezTo>
                        <a:pt x="53" y="52"/>
                        <a:pt x="53" y="52"/>
                        <a:pt x="53" y="52"/>
                      </a:cubicBezTo>
                      <a:cubicBezTo>
                        <a:pt x="53" y="51"/>
                        <a:pt x="53" y="51"/>
                        <a:pt x="53" y="51"/>
                      </a:cubicBezTo>
                      <a:cubicBezTo>
                        <a:pt x="53" y="51"/>
                        <a:pt x="53" y="51"/>
                        <a:pt x="53" y="51"/>
                      </a:cubicBezTo>
                      <a:cubicBezTo>
                        <a:pt x="53" y="51"/>
                        <a:pt x="53" y="51"/>
                        <a:pt x="53" y="51"/>
                      </a:cubicBezTo>
                      <a:cubicBezTo>
                        <a:pt x="53" y="51"/>
                        <a:pt x="53" y="51"/>
                        <a:pt x="53" y="51"/>
                      </a:cubicBezTo>
                      <a:cubicBezTo>
                        <a:pt x="51" y="51"/>
                        <a:pt x="51" y="51"/>
                        <a:pt x="51" y="51"/>
                      </a:cubicBezTo>
                      <a:cubicBezTo>
                        <a:pt x="51" y="51"/>
                        <a:pt x="51" y="51"/>
                        <a:pt x="51" y="51"/>
                      </a:cubicBezTo>
                      <a:cubicBezTo>
                        <a:pt x="52" y="50"/>
                        <a:pt x="52" y="50"/>
                        <a:pt x="52" y="50"/>
                      </a:cubicBezTo>
                      <a:cubicBezTo>
                        <a:pt x="52" y="50"/>
                        <a:pt x="52" y="50"/>
                        <a:pt x="52" y="50"/>
                      </a:cubicBezTo>
                      <a:cubicBezTo>
                        <a:pt x="53" y="50"/>
                        <a:pt x="53" y="50"/>
                        <a:pt x="53" y="50"/>
                      </a:cubicBezTo>
                      <a:cubicBezTo>
                        <a:pt x="53" y="50"/>
                        <a:pt x="53" y="50"/>
                        <a:pt x="53" y="50"/>
                      </a:cubicBezTo>
                      <a:cubicBezTo>
                        <a:pt x="53" y="50"/>
                        <a:pt x="53" y="50"/>
                        <a:pt x="53" y="50"/>
                      </a:cubicBezTo>
                      <a:cubicBezTo>
                        <a:pt x="52" y="50"/>
                        <a:pt x="52" y="50"/>
                        <a:pt x="52" y="50"/>
                      </a:cubicBezTo>
                      <a:cubicBezTo>
                        <a:pt x="52" y="50"/>
                        <a:pt x="52" y="50"/>
                        <a:pt x="52" y="50"/>
                      </a:cubicBezTo>
                      <a:cubicBezTo>
                        <a:pt x="52" y="50"/>
                        <a:pt x="52" y="50"/>
                        <a:pt x="52" y="50"/>
                      </a:cubicBezTo>
                      <a:cubicBezTo>
                        <a:pt x="51" y="50"/>
                        <a:pt x="51" y="50"/>
                        <a:pt x="51" y="50"/>
                      </a:cubicBezTo>
                      <a:cubicBezTo>
                        <a:pt x="51" y="50"/>
                        <a:pt x="51" y="50"/>
                        <a:pt x="51" y="50"/>
                      </a:cubicBezTo>
                      <a:cubicBezTo>
                        <a:pt x="50" y="50"/>
                        <a:pt x="50" y="50"/>
                        <a:pt x="50" y="50"/>
                      </a:cubicBezTo>
                      <a:cubicBezTo>
                        <a:pt x="50" y="50"/>
                        <a:pt x="50" y="50"/>
                        <a:pt x="50" y="50"/>
                      </a:cubicBezTo>
                      <a:cubicBezTo>
                        <a:pt x="49" y="50"/>
                        <a:pt x="49" y="50"/>
                        <a:pt x="49" y="50"/>
                      </a:cubicBezTo>
                      <a:cubicBezTo>
                        <a:pt x="50" y="50"/>
                        <a:pt x="50" y="50"/>
                        <a:pt x="50" y="50"/>
                      </a:cubicBezTo>
                      <a:cubicBezTo>
                        <a:pt x="50" y="50"/>
                        <a:pt x="50" y="50"/>
                        <a:pt x="50" y="50"/>
                      </a:cubicBezTo>
                      <a:cubicBezTo>
                        <a:pt x="50" y="50"/>
                        <a:pt x="50" y="50"/>
                        <a:pt x="50" y="50"/>
                      </a:cubicBezTo>
                      <a:cubicBezTo>
                        <a:pt x="51" y="50"/>
                        <a:pt x="51" y="50"/>
                        <a:pt x="51" y="50"/>
                      </a:cubicBezTo>
                      <a:cubicBezTo>
                        <a:pt x="52" y="49"/>
                        <a:pt x="52" y="49"/>
                        <a:pt x="52" y="49"/>
                      </a:cubicBezTo>
                      <a:cubicBezTo>
                        <a:pt x="52" y="49"/>
                        <a:pt x="52" y="49"/>
                        <a:pt x="52" y="49"/>
                      </a:cubicBezTo>
                      <a:cubicBezTo>
                        <a:pt x="52" y="49"/>
                        <a:pt x="52" y="49"/>
                        <a:pt x="52" y="49"/>
                      </a:cubicBezTo>
                      <a:cubicBezTo>
                        <a:pt x="51" y="49"/>
                        <a:pt x="51" y="49"/>
                        <a:pt x="51" y="49"/>
                      </a:cubicBezTo>
                      <a:cubicBezTo>
                        <a:pt x="51" y="49"/>
                        <a:pt x="51" y="49"/>
                        <a:pt x="51" y="49"/>
                      </a:cubicBezTo>
                      <a:cubicBezTo>
                        <a:pt x="52" y="49"/>
                        <a:pt x="52" y="49"/>
                        <a:pt x="52" y="49"/>
                      </a:cubicBezTo>
                      <a:cubicBezTo>
                        <a:pt x="52" y="49"/>
                        <a:pt x="52" y="49"/>
                        <a:pt x="52" y="49"/>
                      </a:cubicBezTo>
                      <a:cubicBezTo>
                        <a:pt x="52" y="49"/>
                        <a:pt x="52" y="49"/>
                        <a:pt x="52" y="49"/>
                      </a:cubicBezTo>
                      <a:cubicBezTo>
                        <a:pt x="53" y="49"/>
                        <a:pt x="53" y="49"/>
                        <a:pt x="53" y="49"/>
                      </a:cubicBezTo>
                      <a:cubicBezTo>
                        <a:pt x="53" y="49"/>
                        <a:pt x="53" y="49"/>
                        <a:pt x="53" y="49"/>
                      </a:cubicBezTo>
                      <a:cubicBezTo>
                        <a:pt x="53" y="49"/>
                        <a:pt x="53" y="49"/>
                        <a:pt x="53" y="49"/>
                      </a:cubicBezTo>
                      <a:cubicBezTo>
                        <a:pt x="53" y="49"/>
                        <a:pt x="53" y="49"/>
                        <a:pt x="53" y="49"/>
                      </a:cubicBezTo>
                      <a:cubicBezTo>
                        <a:pt x="54" y="50"/>
                        <a:pt x="54" y="50"/>
                        <a:pt x="54" y="50"/>
                      </a:cubicBezTo>
                      <a:cubicBezTo>
                        <a:pt x="54" y="50"/>
                        <a:pt x="54" y="50"/>
                        <a:pt x="54" y="50"/>
                      </a:cubicBezTo>
                      <a:cubicBezTo>
                        <a:pt x="54" y="50"/>
                        <a:pt x="54" y="50"/>
                        <a:pt x="54" y="50"/>
                      </a:cubicBezTo>
                      <a:cubicBezTo>
                        <a:pt x="54" y="50"/>
                        <a:pt x="54" y="50"/>
                        <a:pt x="54" y="50"/>
                      </a:cubicBezTo>
                      <a:cubicBezTo>
                        <a:pt x="54" y="50"/>
                        <a:pt x="54" y="50"/>
                        <a:pt x="54" y="50"/>
                      </a:cubicBezTo>
                      <a:cubicBezTo>
                        <a:pt x="55" y="49"/>
                        <a:pt x="55" y="49"/>
                        <a:pt x="55" y="49"/>
                      </a:cubicBezTo>
                      <a:cubicBezTo>
                        <a:pt x="55" y="49"/>
                        <a:pt x="55" y="49"/>
                        <a:pt x="55" y="49"/>
                      </a:cubicBezTo>
                      <a:cubicBezTo>
                        <a:pt x="54" y="49"/>
                        <a:pt x="54" y="49"/>
                        <a:pt x="54"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6" y="49"/>
                        <a:pt x="56" y="49"/>
                        <a:pt x="56" y="49"/>
                      </a:cubicBezTo>
                      <a:cubicBezTo>
                        <a:pt x="57" y="48"/>
                        <a:pt x="57" y="48"/>
                        <a:pt x="57" y="48"/>
                      </a:cubicBezTo>
                      <a:cubicBezTo>
                        <a:pt x="57" y="48"/>
                        <a:pt x="57" y="48"/>
                        <a:pt x="57" y="48"/>
                      </a:cubicBezTo>
                      <a:cubicBezTo>
                        <a:pt x="57" y="48"/>
                        <a:pt x="57" y="48"/>
                        <a:pt x="57" y="48"/>
                      </a:cubicBezTo>
                      <a:cubicBezTo>
                        <a:pt x="57" y="48"/>
                        <a:pt x="57" y="48"/>
                        <a:pt x="57" y="48"/>
                      </a:cubicBezTo>
                      <a:cubicBezTo>
                        <a:pt x="57" y="47"/>
                        <a:pt x="57" y="47"/>
                        <a:pt x="57" y="47"/>
                      </a:cubicBezTo>
                      <a:cubicBezTo>
                        <a:pt x="57" y="47"/>
                        <a:pt x="57" y="47"/>
                        <a:pt x="57" y="47"/>
                      </a:cubicBezTo>
                      <a:cubicBezTo>
                        <a:pt x="57" y="47"/>
                        <a:pt x="57" y="47"/>
                        <a:pt x="57" y="47"/>
                      </a:cubicBezTo>
                      <a:cubicBezTo>
                        <a:pt x="56" y="47"/>
                        <a:pt x="56" y="47"/>
                        <a:pt x="56" y="47"/>
                      </a:cubicBezTo>
                      <a:cubicBezTo>
                        <a:pt x="56" y="47"/>
                        <a:pt x="56" y="47"/>
                        <a:pt x="56" y="47"/>
                      </a:cubicBezTo>
                      <a:cubicBezTo>
                        <a:pt x="56" y="47"/>
                        <a:pt x="56" y="47"/>
                        <a:pt x="56" y="47"/>
                      </a:cubicBezTo>
                      <a:cubicBezTo>
                        <a:pt x="56" y="47"/>
                        <a:pt x="56" y="47"/>
                        <a:pt x="56" y="47"/>
                      </a:cubicBezTo>
                      <a:cubicBezTo>
                        <a:pt x="57" y="47"/>
                        <a:pt x="57" y="47"/>
                        <a:pt x="57" y="47"/>
                      </a:cubicBezTo>
                      <a:cubicBezTo>
                        <a:pt x="57" y="47"/>
                        <a:pt x="57" y="47"/>
                        <a:pt x="57" y="47"/>
                      </a:cubicBezTo>
                      <a:cubicBezTo>
                        <a:pt x="58" y="47"/>
                        <a:pt x="58" y="47"/>
                        <a:pt x="58" y="47"/>
                      </a:cubicBezTo>
                      <a:cubicBezTo>
                        <a:pt x="58" y="47"/>
                        <a:pt x="58" y="47"/>
                        <a:pt x="58" y="47"/>
                      </a:cubicBezTo>
                      <a:cubicBezTo>
                        <a:pt x="58" y="47"/>
                        <a:pt x="58" y="47"/>
                        <a:pt x="58" y="47"/>
                      </a:cubicBezTo>
                      <a:cubicBezTo>
                        <a:pt x="59" y="47"/>
                        <a:pt x="59" y="47"/>
                        <a:pt x="59" y="47"/>
                      </a:cubicBezTo>
                      <a:cubicBezTo>
                        <a:pt x="59" y="46"/>
                        <a:pt x="59" y="46"/>
                        <a:pt x="59" y="46"/>
                      </a:cubicBezTo>
                      <a:cubicBezTo>
                        <a:pt x="60" y="46"/>
                        <a:pt x="60" y="46"/>
                        <a:pt x="60" y="46"/>
                      </a:cubicBezTo>
                      <a:cubicBezTo>
                        <a:pt x="60" y="46"/>
                        <a:pt x="60" y="46"/>
                        <a:pt x="60" y="46"/>
                      </a:cubicBezTo>
                      <a:cubicBezTo>
                        <a:pt x="60" y="46"/>
                        <a:pt x="60" y="46"/>
                        <a:pt x="60" y="46"/>
                      </a:cubicBezTo>
                      <a:cubicBezTo>
                        <a:pt x="60" y="46"/>
                        <a:pt x="60" y="46"/>
                        <a:pt x="60" y="46"/>
                      </a:cubicBezTo>
                      <a:cubicBezTo>
                        <a:pt x="60" y="45"/>
                        <a:pt x="60" y="45"/>
                        <a:pt x="60" y="45"/>
                      </a:cubicBezTo>
                      <a:cubicBezTo>
                        <a:pt x="60" y="45"/>
                        <a:pt x="60" y="45"/>
                        <a:pt x="60" y="45"/>
                      </a:cubicBezTo>
                      <a:cubicBezTo>
                        <a:pt x="60" y="45"/>
                        <a:pt x="60" y="45"/>
                        <a:pt x="60" y="45"/>
                      </a:cubicBezTo>
                      <a:cubicBezTo>
                        <a:pt x="60" y="45"/>
                        <a:pt x="60" y="45"/>
                        <a:pt x="60" y="45"/>
                      </a:cubicBezTo>
                      <a:cubicBezTo>
                        <a:pt x="61" y="45"/>
                        <a:pt x="61" y="45"/>
                        <a:pt x="61" y="45"/>
                      </a:cubicBezTo>
                      <a:cubicBezTo>
                        <a:pt x="61" y="45"/>
                        <a:pt x="61" y="45"/>
                        <a:pt x="61" y="45"/>
                      </a:cubicBezTo>
                      <a:cubicBezTo>
                        <a:pt x="62" y="44"/>
                        <a:pt x="62" y="44"/>
                        <a:pt x="62" y="44"/>
                      </a:cubicBezTo>
                      <a:cubicBezTo>
                        <a:pt x="62" y="44"/>
                        <a:pt x="62" y="44"/>
                        <a:pt x="62" y="44"/>
                      </a:cubicBezTo>
                      <a:cubicBezTo>
                        <a:pt x="62" y="43"/>
                        <a:pt x="62" y="43"/>
                        <a:pt x="62" y="43"/>
                      </a:cubicBezTo>
                      <a:cubicBezTo>
                        <a:pt x="62" y="43"/>
                        <a:pt x="62" y="43"/>
                        <a:pt x="62" y="43"/>
                      </a:cubicBezTo>
                      <a:cubicBezTo>
                        <a:pt x="62" y="43"/>
                        <a:pt x="62" y="43"/>
                        <a:pt x="62" y="43"/>
                      </a:cubicBezTo>
                      <a:cubicBezTo>
                        <a:pt x="62" y="43"/>
                        <a:pt x="62" y="43"/>
                        <a:pt x="62" y="43"/>
                      </a:cubicBezTo>
                      <a:cubicBezTo>
                        <a:pt x="61" y="43"/>
                        <a:pt x="61" y="43"/>
                        <a:pt x="61" y="43"/>
                      </a:cubicBezTo>
                      <a:cubicBezTo>
                        <a:pt x="61" y="43"/>
                        <a:pt x="61" y="43"/>
                        <a:pt x="61" y="43"/>
                      </a:cubicBezTo>
                      <a:cubicBezTo>
                        <a:pt x="61" y="43"/>
                        <a:pt x="61" y="43"/>
                        <a:pt x="61" y="43"/>
                      </a:cubicBezTo>
                      <a:cubicBezTo>
                        <a:pt x="61" y="43"/>
                        <a:pt x="61" y="43"/>
                        <a:pt x="61" y="43"/>
                      </a:cubicBezTo>
                      <a:cubicBezTo>
                        <a:pt x="60" y="43"/>
                        <a:pt x="60" y="43"/>
                        <a:pt x="60" y="43"/>
                      </a:cubicBezTo>
                      <a:cubicBezTo>
                        <a:pt x="60" y="43"/>
                        <a:pt x="60" y="43"/>
                        <a:pt x="60" y="43"/>
                      </a:cubicBezTo>
                      <a:cubicBezTo>
                        <a:pt x="60" y="42"/>
                        <a:pt x="60" y="42"/>
                        <a:pt x="60" y="42"/>
                      </a:cubicBezTo>
                      <a:cubicBezTo>
                        <a:pt x="60" y="43"/>
                        <a:pt x="60" y="43"/>
                        <a:pt x="60" y="43"/>
                      </a:cubicBezTo>
                      <a:cubicBezTo>
                        <a:pt x="60" y="43"/>
                        <a:pt x="60" y="43"/>
                        <a:pt x="60" y="43"/>
                      </a:cubicBezTo>
                      <a:cubicBezTo>
                        <a:pt x="61" y="43"/>
                        <a:pt x="61" y="43"/>
                        <a:pt x="61" y="43"/>
                      </a:cubicBezTo>
                      <a:cubicBezTo>
                        <a:pt x="61" y="42"/>
                        <a:pt x="61" y="42"/>
                        <a:pt x="61" y="42"/>
                      </a:cubicBezTo>
                      <a:cubicBezTo>
                        <a:pt x="61" y="42"/>
                        <a:pt x="61" y="42"/>
                        <a:pt x="61" y="42"/>
                      </a:cubicBezTo>
                      <a:cubicBezTo>
                        <a:pt x="60" y="42"/>
                        <a:pt x="60" y="42"/>
                        <a:pt x="60" y="42"/>
                      </a:cubicBezTo>
                      <a:cubicBezTo>
                        <a:pt x="60" y="41"/>
                        <a:pt x="60" y="41"/>
                        <a:pt x="60" y="41"/>
                      </a:cubicBezTo>
                      <a:cubicBezTo>
                        <a:pt x="60" y="41"/>
                        <a:pt x="60" y="41"/>
                        <a:pt x="60" y="41"/>
                      </a:cubicBezTo>
                      <a:cubicBezTo>
                        <a:pt x="61" y="42"/>
                        <a:pt x="61" y="42"/>
                        <a:pt x="61" y="42"/>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2"/>
                        <a:pt x="61" y="42"/>
                        <a:pt x="61" y="42"/>
                      </a:cubicBezTo>
                      <a:cubicBezTo>
                        <a:pt x="61" y="42"/>
                        <a:pt x="61" y="42"/>
                        <a:pt x="61" y="42"/>
                      </a:cubicBezTo>
                      <a:cubicBezTo>
                        <a:pt x="61" y="42"/>
                        <a:pt x="61" y="42"/>
                        <a:pt x="61" y="42"/>
                      </a:cubicBezTo>
                      <a:cubicBezTo>
                        <a:pt x="61" y="42"/>
                        <a:pt x="61" y="42"/>
                        <a:pt x="61" y="42"/>
                      </a:cubicBezTo>
                      <a:cubicBezTo>
                        <a:pt x="62" y="43"/>
                        <a:pt x="62" y="43"/>
                        <a:pt x="62" y="43"/>
                      </a:cubicBezTo>
                      <a:cubicBezTo>
                        <a:pt x="62" y="43"/>
                        <a:pt x="62" y="43"/>
                        <a:pt x="62" y="43"/>
                      </a:cubicBezTo>
                      <a:cubicBezTo>
                        <a:pt x="62" y="43"/>
                        <a:pt x="62" y="43"/>
                        <a:pt x="62" y="43"/>
                      </a:cubicBezTo>
                      <a:cubicBezTo>
                        <a:pt x="62" y="43"/>
                        <a:pt x="62" y="43"/>
                        <a:pt x="62" y="43"/>
                      </a:cubicBezTo>
                      <a:cubicBezTo>
                        <a:pt x="63" y="42"/>
                        <a:pt x="63" y="42"/>
                        <a:pt x="63" y="42"/>
                      </a:cubicBezTo>
                      <a:cubicBezTo>
                        <a:pt x="64" y="42"/>
                        <a:pt x="64" y="42"/>
                        <a:pt x="64" y="42"/>
                      </a:cubicBezTo>
                      <a:cubicBezTo>
                        <a:pt x="64" y="41"/>
                        <a:pt x="64" y="41"/>
                        <a:pt x="64" y="41"/>
                      </a:cubicBezTo>
                      <a:cubicBezTo>
                        <a:pt x="64" y="41"/>
                        <a:pt x="64" y="41"/>
                        <a:pt x="64" y="41"/>
                      </a:cubicBezTo>
                      <a:cubicBezTo>
                        <a:pt x="64" y="40"/>
                        <a:pt x="64" y="40"/>
                        <a:pt x="64"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6" y="39"/>
                        <a:pt x="66" y="39"/>
                        <a:pt x="66" y="39"/>
                      </a:cubicBezTo>
                      <a:cubicBezTo>
                        <a:pt x="66" y="39"/>
                        <a:pt x="66" y="39"/>
                        <a:pt x="66" y="39"/>
                      </a:cubicBezTo>
                      <a:cubicBezTo>
                        <a:pt x="66" y="39"/>
                        <a:pt x="66" y="39"/>
                        <a:pt x="66" y="39"/>
                      </a:cubicBezTo>
                      <a:cubicBezTo>
                        <a:pt x="66" y="39"/>
                        <a:pt x="66" y="39"/>
                        <a:pt x="66" y="39"/>
                      </a:cubicBezTo>
                      <a:cubicBezTo>
                        <a:pt x="66" y="39"/>
                        <a:pt x="66" y="39"/>
                        <a:pt x="66" y="39"/>
                      </a:cubicBezTo>
                      <a:cubicBezTo>
                        <a:pt x="65" y="39"/>
                        <a:pt x="65" y="39"/>
                        <a:pt x="65" y="39"/>
                      </a:cubicBezTo>
                      <a:cubicBezTo>
                        <a:pt x="65" y="39"/>
                        <a:pt x="65" y="39"/>
                        <a:pt x="65" y="39"/>
                      </a:cubicBezTo>
                      <a:cubicBezTo>
                        <a:pt x="65" y="39"/>
                        <a:pt x="65" y="39"/>
                        <a:pt x="65" y="39"/>
                      </a:cubicBezTo>
                      <a:cubicBezTo>
                        <a:pt x="65" y="39"/>
                        <a:pt x="65" y="39"/>
                        <a:pt x="65" y="39"/>
                      </a:cubicBezTo>
                      <a:cubicBezTo>
                        <a:pt x="65" y="38"/>
                        <a:pt x="65" y="38"/>
                        <a:pt x="65" y="38"/>
                      </a:cubicBezTo>
                      <a:cubicBezTo>
                        <a:pt x="65" y="37"/>
                        <a:pt x="65" y="37"/>
                        <a:pt x="65" y="37"/>
                      </a:cubicBezTo>
                      <a:cubicBezTo>
                        <a:pt x="65" y="37"/>
                        <a:pt x="65" y="37"/>
                        <a:pt x="65" y="37"/>
                      </a:cubicBezTo>
                      <a:cubicBezTo>
                        <a:pt x="66" y="37"/>
                        <a:pt x="66" y="37"/>
                        <a:pt x="66" y="37"/>
                      </a:cubicBezTo>
                      <a:cubicBezTo>
                        <a:pt x="66" y="37"/>
                        <a:pt x="66" y="37"/>
                        <a:pt x="66" y="37"/>
                      </a:cubicBezTo>
                      <a:cubicBezTo>
                        <a:pt x="66" y="36"/>
                        <a:pt x="66" y="36"/>
                        <a:pt x="66" y="36"/>
                      </a:cubicBezTo>
                      <a:cubicBezTo>
                        <a:pt x="67" y="37"/>
                        <a:pt x="67" y="37"/>
                        <a:pt x="67" y="37"/>
                      </a:cubicBezTo>
                      <a:cubicBezTo>
                        <a:pt x="67" y="37"/>
                        <a:pt x="67" y="37"/>
                        <a:pt x="67" y="37"/>
                      </a:cubicBezTo>
                      <a:cubicBezTo>
                        <a:pt x="67" y="37"/>
                        <a:pt x="67" y="37"/>
                        <a:pt x="67" y="37"/>
                      </a:cubicBezTo>
                      <a:cubicBezTo>
                        <a:pt x="67" y="37"/>
                        <a:pt x="67" y="37"/>
                        <a:pt x="67" y="37"/>
                      </a:cubicBezTo>
                      <a:cubicBezTo>
                        <a:pt x="67" y="37"/>
                        <a:pt x="67" y="37"/>
                        <a:pt x="67" y="37"/>
                      </a:cubicBezTo>
                      <a:cubicBezTo>
                        <a:pt x="67" y="37"/>
                        <a:pt x="67" y="37"/>
                        <a:pt x="67" y="37"/>
                      </a:cubicBezTo>
                      <a:cubicBezTo>
                        <a:pt x="68" y="37"/>
                        <a:pt x="68" y="37"/>
                        <a:pt x="68" y="37"/>
                      </a:cubicBezTo>
                      <a:cubicBezTo>
                        <a:pt x="68" y="37"/>
                        <a:pt x="68" y="37"/>
                        <a:pt x="68" y="37"/>
                      </a:cubicBezTo>
                      <a:cubicBezTo>
                        <a:pt x="69" y="36"/>
                        <a:pt x="69" y="36"/>
                        <a:pt x="69" y="36"/>
                      </a:cubicBezTo>
                      <a:cubicBezTo>
                        <a:pt x="69" y="36"/>
                        <a:pt x="69" y="36"/>
                        <a:pt x="69" y="36"/>
                      </a:cubicBezTo>
                      <a:cubicBezTo>
                        <a:pt x="69" y="36"/>
                        <a:pt x="69" y="36"/>
                        <a:pt x="69" y="36"/>
                      </a:cubicBezTo>
                      <a:cubicBezTo>
                        <a:pt x="69" y="36"/>
                        <a:pt x="69" y="36"/>
                        <a:pt x="69" y="36"/>
                      </a:cubicBezTo>
                      <a:cubicBezTo>
                        <a:pt x="69" y="35"/>
                        <a:pt x="69" y="35"/>
                        <a:pt x="69" y="35"/>
                      </a:cubicBezTo>
                      <a:cubicBezTo>
                        <a:pt x="70" y="35"/>
                        <a:pt x="70" y="35"/>
                        <a:pt x="70" y="35"/>
                      </a:cubicBezTo>
                      <a:cubicBezTo>
                        <a:pt x="70" y="34"/>
                        <a:pt x="70" y="34"/>
                        <a:pt x="70" y="34"/>
                      </a:cubicBezTo>
                      <a:cubicBezTo>
                        <a:pt x="70" y="34"/>
                        <a:pt x="70" y="34"/>
                        <a:pt x="70" y="34"/>
                      </a:cubicBezTo>
                      <a:cubicBezTo>
                        <a:pt x="69" y="34"/>
                        <a:pt x="69" y="34"/>
                        <a:pt x="69" y="34"/>
                      </a:cubicBezTo>
                      <a:cubicBezTo>
                        <a:pt x="69" y="34"/>
                        <a:pt x="69" y="34"/>
                        <a:pt x="69" y="34"/>
                      </a:cubicBezTo>
                      <a:cubicBezTo>
                        <a:pt x="69" y="34"/>
                        <a:pt x="69" y="34"/>
                        <a:pt x="69" y="34"/>
                      </a:cubicBezTo>
                      <a:cubicBezTo>
                        <a:pt x="69" y="34"/>
                        <a:pt x="69" y="34"/>
                        <a:pt x="69"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3"/>
                        <a:pt x="70" y="33"/>
                        <a:pt x="70" y="33"/>
                      </a:cubicBezTo>
                      <a:cubicBezTo>
                        <a:pt x="70" y="33"/>
                        <a:pt x="70" y="33"/>
                        <a:pt x="70" y="33"/>
                      </a:cubicBezTo>
                      <a:cubicBezTo>
                        <a:pt x="70" y="33"/>
                        <a:pt x="70" y="33"/>
                        <a:pt x="70" y="33"/>
                      </a:cubicBezTo>
                      <a:cubicBezTo>
                        <a:pt x="70" y="33"/>
                        <a:pt x="70" y="33"/>
                        <a:pt x="70" y="33"/>
                      </a:cubicBezTo>
                      <a:cubicBezTo>
                        <a:pt x="70" y="33"/>
                        <a:pt x="70" y="33"/>
                        <a:pt x="70" y="33"/>
                      </a:cubicBezTo>
                      <a:cubicBezTo>
                        <a:pt x="71" y="34"/>
                        <a:pt x="71" y="34"/>
                        <a:pt x="71" y="34"/>
                      </a:cubicBezTo>
                      <a:cubicBezTo>
                        <a:pt x="71" y="33"/>
                        <a:pt x="71" y="33"/>
                        <a:pt x="71" y="33"/>
                      </a:cubicBezTo>
                      <a:cubicBezTo>
                        <a:pt x="71" y="33"/>
                        <a:pt x="71" y="33"/>
                        <a:pt x="71" y="33"/>
                      </a:cubicBezTo>
                      <a:cubicBezTo>
                        <a:pt x="71" y="33"/>
                        <a:pt x="71" y="33"/>
                        <a:pt x="71" y="33"/>
                      </a:cubicBezTo>
                      <a:cubicBezTo>
                        <a:pt x="71" y="33"/>
                        <a:pt x="71" y="33"/>
                        <a:pt x="71" y="33"/>
                      </a:cubicBezTo>
                      <a:cubicBezTo>
                        <a:pt x="71" y="33"/>
                        <a:pt x="71" y="33"/>
                        <a:pt x="71" y="33"/>
                      </a:cubicBezTo>
                      <a:cubicBezTo>
                        <a:pt x="71" y="33"/>
                        <a:pt x="71" y="33"/>
                        <a:pt x="71" y="33"/>
                      </a:cubicBezTo>
                      <a:cubicBezTo>
                        <a:pt x="71" y="32"/>
                        <a:pt x="71" y="32"/>
                        <a:pt x="71" y="32"/>
                      </a:cubicBezTo>
                      <a:cubicBezTo>
                        <a:pt x="71" y="32"/>
                        <a:pt x="71" y="32"/>
                        <a:pt x="71" y="32"/>
                      </a:cubicBezTo>
                      <a:cubicBezTo>
                        <a:pt x="71" y="32"/>
                        <a:pt x="71" y="32"/>
                        <a:pt x="71" y="32"/>
                      </a:cubicBezTo>
                      <a:cubicBezTo>
                        <a:pt x="71" y="32"/>
                        <a:pt x="71" y="32"/>
                        <a:pt x="71" y="32"/>
                      </a:cubicBezTo>
                      <a:cubicBezTo>
                        <a:pt x="70" y="32"/>
                        <a:pt x="70" y="32"/>
                        <a:pt x="70" y="32"/>
                      </a:cubicBezTo>
                      <a:cubicBezTo>
                        <a:pt x="70" y="31"/>
                        <a:pt x="70" y="31"/>
                        <a:pt x="70" y="31"/>
                      </a:cubicBezTo>
                      <a:cubicBezTo>
                        <a:pt x="69" y="31"/>
                        <a:pt x="69" y="31"/>
                        <a:pt x="69" y="31"/>
                      </a:cubicBezTo>
                      <a:cubicBezTo>
                        <a:pt x="69" y="31"/>
                        <a:pt x="69" y="31"/>
                        <a:pt x="69" y="31"/>
                      </a:cubicBezTo>
                      <a:cubicBezTo>
                        <a:pt x="69" y="30"/>
                        <a:pt x="69" y="30"/>
                        <a:pt x="69" y="30"/>
                      </a:cubicBezTo>
                      <a:cubicBezTo>
                        <a:pt x="69" y="30"/>
                        <a:pt x="69" y="30"/>
                        <a:pt x="69" y="30"/>
                      </a:cubicBezTo>
                      <a:cubicBezTo>
                        <a:pt x="69" y="30"/>
                        <a:pt x="69" y="30"/>
                        <a:pt x="69" y="30"/>
                      </a:cubicBezTo>
                      <a:cubicBezTo>
                        <a:pt x="70" y="28"/>
                        <a:pt x="70" y="28"/>
                        <a:pt x="70" y="28"/>
                      </a:cubicBezTo>
                      <a:cubicBezTo>
                        <a:pt x="70" y="28"/>
                        <a:pt x="70" y="28"/>
                        <a:pt x="70" y="28"/>
                      </a:cubicBezTo>
                      <a:cubicBezTo>
                        <a:pt x="70" y="28"/>
                        <a:pt x="70" y="28"/>
                        <a:pt x="70" y="28"/>
                      </a:cubicBezTo>
                      <a:cubicBezTo>
                        <a:pt x="70" y="28"/>
                        <a:pt x="70" y="28"/>
                        <a:pt x="70" y="28"/>
                      </a:cubicBezTo>
                      <a:cubicBezTo>
                        <a:pt x="70" y="28"/>
                        <a:pt x="70" y="28"/>
                        <a:pt x="70" y="28"/>
                      </a:cubicBezTo>
                      <a:cubicBezTo>
                        <a:pt x="70" y="29"/>
                        <a:pt x="70" y="29"/>
                        <a:pt x="70" y="29"/>
                      </a:cubicBezTo>
                      <a:cubicBezTo>
                        <a:pt x="69" y="30"/>
                        <a:pt x="69" y="30"/>
                        <a:pt x="69" y="30"/>
                      </a:cubicBezTo>
                      <a:cubicBezTo>
                        <a:pt x="69" y="30"/>
                        <a:pt x="69" y="30"/>
                        <a:pt x="69" y="30"/>
                      </a:cubicBezTo>
                      <a:cubicBezTo>
                        <a:pt x="69" y="31"/>
                        <a:pt x="69" y="31"/>
                        <a:pt x="69" y="31"/>
                      </a:cubicBezTo>
                      <a:cubicBezTo>
                        <a:pt x="70" y="30"/>
                        <a:pt x="70" y="30"/>
                        <a:pt x="70" y="30"/>
                      </a:cubicBezTo>
                      <a:cubicBezTo>
                        <a:pt x="70" y="31"/>
                        <a:pt x="70" y="31"/>
                        <a:pt x="70" y="31"/>
                      </a:cubicBezTo>
                      <a:cubicBezTo>
                        <a:pt x="71" y="31"/>
                        <a:pt x="71" y="31"/>
                        <a:pt x="71" y="31"/>
                      </a:cubicBezTo>
                      <a:cubicBezTo>
                        <a:pt x="71" y="31"/>
                        <a:pt x="71" y="31"/>
                        <a:pt x="71" y="31"/>
                      </a:cubicBezTo>
                      <a:cubicBezTo>
                        <a:pt x="71" y="32"/>
                        <a:pt x="71" y="32"/>
                        <a:pt x="71" y="32"/>
                      </a:cubicBezTo>
                      <a:cubicBezTo>
                        <a:pt x="71" y="32"/>
                        <a:pt x="71" y="32"/>
                        <a:pt x="71" y="32"/>
                      </a:cubicBezTo>
                      <a:cubicBezTo>
                        <a:pt x="71" y="32"/>
                        <a:pt x="71" y="32"/>
                        <a:pt x="71" y="32"/>
                      </a:cubicBezTo>
                      <a:cubicBezTo>
                        <a:pt x="71" y="32"/>
                        <a:pt x="71" y="32"/>
                        <a:pt x="71" y="32"/>
                      </a:cubicBezTo>
                      <a:cubicBezTo>
                        <a:pt x="71" y="29"/>
                        <a:pt x="71" y="29"/>
                        <a:pt x="71" y="29"/>
                      </a:cubicBezTo>
                      <a:cubicBezTo>
                        <a:pt x="71" y="29"/>
                        <a:pt x="71" y="29"/>
                        <a:pt x="71" y="29"/>
                      </a:cubicBezTo>
                      <a:cubicBezTo>
                        <a:pt x="71" y="29"/>
                        <a:pt x="71" y="29"/>
                        <a:pt x="71" y="29"/>
                      </a:cubicBezTo>
                      <a:cubicBezTo>
                        <a:pt x="71" y="28"/>
                        <a:pt x="71" y="28"/>
                        <a:pt x="71" y="28"/>
                      </a:cubicBezTo>
                      <a:cubicBezTo>
                        <a:pt x="72" y="26"/>
                        <a:pt x="73" y="25"/>
                        <a:pt x="73" y="23"/>
                      </a:cubicBezTo>
                      <a:cubicBezTo>
                        <a:pt x="74" y="22"/>
                        <a:pt x="74" y="22"/>
                        <a:pt x="74" y="22"/>
                      </a:cubicBezTo>
                      <a:cubicBezTo>
                        <a:pt x="76" y="20"/>
                        <a:pt x="76" y="20"/>
                        <a:pt x="76" y="20"/>
                      </a:cubicBezTo>
                      <a:cubicBezTo>
                        <a:pt x="77" y="19"/>
                        <a:pt x="77" y="19"/>
                        <a:pt x="77" y="19"/>
                      </a:cubicBezTo>
                      <a:cubicBezTo>
                        <a:pt x="78" y="18"/>
                        <a:pt x="78" y="18"/>
                        <a:pt x="78" y="18"/>
                      </a:cubicBezTo>
                      <a:cubicBezTo>
                        <a:pt x="79" y="18"/>
                        <a:pt x="79" y="18"/>
                        <a:pt x="79" y="18"/>
                      </a:cubicBezTo>
                      <a:lnTo>
                        <a:pt x="78" y="18"/>
                      </a:lnTo>
                      <a:close/>
                      <a:moveTo>
                        <a:pt x="69" y="35"/>
                      </a:moveTo>
                      <a:cubicBezTo>
                        <a:pt x="69" y="36"/>
                        <a:pt x="69" y="36"/>
                        <a:pt x="69" y="36"/>
                      </a:cubicBezTo>
                      <a:cubicBezTo>
                        <a:pt x="69" y="36"/>
                        <a:pt x="69" y="36"/>
                        <a:pt x="69" y="36"/>
                      </a:cubicBezTo>
                      <a:cubicBezTo>
                        <a:pt x="69" y="36"/>
                        <a:pt x="69" y="36"/>
                        <a:pt x="69" y="36"/>
                      </a:cubicBezTo>
                      <a:cubicBezTo>
                        <a:pt x="69" y="37"/>
                        <a:pt x="69" y="37"/>
                        <a:pt x="69" y="37"/>
                      </a:cubicBezTo>
                      <a:cubicBezTo>
                        <a:pt x="69" y="37"/>
                        <a:pt x="69" y="37"/>
                        <a:pt x="69" y="37"/>
                      </a:cubicBezTo>
                      <a:cubicBezTo>
                        <a:pt x="69" y="36"/>
                        <a:pt x="69" y="36"/>
                        <a:pt x="69" y="36"/>
                      </a:cubicBezTo>
                      <a:cubicBezTo>
                        <a:pt x="69" y="36"/>
                        <a:pt x="69" y="36"/>
                        <a:pt x="69" y="36"/>
                      </a:cubicBezTo>
                      <a:cubicBezTo>
                        <a:pt x="69" y="35"/>
                        <a:pt x="69" y="35"/>
                        <a:pt x="69" y="35"/>
                      </a:cubicBezTo>
                      <a:cubicBezTo>
                        <a:pt x="69" y="35"/>
                        <a:pt x="69" y="35"/>
                        <a:pt x="69" y="35"/>
                      </a:cubicBezTo>
                      <a:cubicBezTo>
                        <a:pt x="69" y="35"/>
                        <a:pt x="69" y="35"/>
                        <a:pt x="69" y="3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5" name="Freeform 347">
                  <a:extLst>
                    <a:ext uri="{FF2B5EF4-FFF2-40B4-BE49-F238E27FC236}">
                      <a16:creationId xmlns="" xmlns:a16="http://schemas.microsoft.com/office/drawing/2014/main" id="{ADB4AC10-EBC6-4C57-B8FE-EAEA03E4DAD0}"/>
                    </a:ext>
                  </a:extLst>
                </p:cNvPr>
                <p:cNvSpPr>
                  <a:spLocks noEditPoints="1"/>
                </p:cNvSpPr>
                <p:nvPr/>
              </p:nvSpPr>
              <p:spPr bwMode="auto">
                <a:xfrm>
                  <a:off x="6782555" y="4307822"/>
                  <a:ext cx="723468" cy="314551"/>
                </a:xfrm>
                <a:custGeom>
                  <a:avLst/>
                  <a:gdLst>
                    <a:gd name="T0" fmla="*/ 120 w 138"/>
                    <a:gd name="T1" fmla="*/ 38 h 60"/>
                    <a:gd name="T2" fmla="*/ 125 w 138"/>
                    <a:gd name="T3" fmla="*/ 0 h 60"/>
                    <a:gd name="T4" fmla="*/ 106 w 138"/>
                    <a:gd name="T5" fmla="*/ 51 h 60"/>
                    <a:gd name="T6" fmla="*/ 132 w 138"/>
                    <a:gd name="T7" fmla="*/ 11 h 60"/>
                    <a:gd name="T8" fmla="*/ 125 w 138"/>
                    <a:gd name="T9" fmla="*/ 38 h 60"/>
                    <a:gd name="T10" fmla="*/ 134 w 138"/>
                    <a:gd name="T11" fmla="*/ 25 h 60"/>
                    <a:gd name="T12" fmla="*/ 138 w 138"/>
                    <a:gd name="T13" fmla="*/ 19 h 60"/>
                    <a:gd name="T14" fmla="*/ 135 w 138"/>
                    <a:gd name="T15" fmla="*/ 25 h 60"/>
                    <a:gd name="T16" fmla="*/ 135 w 138"/>
                    <a:gd name="T17" fmla="*/ 11 h 60"/>
                    <a:gd name="T18" fmla="*/ 129 w 138"/>
                    <a:gd name="T19" fmla="*/ 4 h 60"/>
                    <a:gd name="T20" fmla="*/ 132 w 138"/>
                    <a:gd name="T21" fmla="*/ 10 h 60"/>
                    <a:gd name="T22" fmla="*/ 133 w 138"/>
                    <a:gd name="T23" fmla="*/ 18 h 60"/>
                    <a:gd name="T24" fmla="*/ 132 w 138"/>
                    <a:gd name="T25" fmla="*/ 13 h 60"/>
                    <a:gd name="T26" fmla="*/ 130 w 138"/>
                    <a:gd name="T27" fmla="*/ 12 h 60"/>
                    <a:gd name="T28" fmla="*/ 127 w 138"/>
                    <a:gd name="T29" fmla="*/ 17 h 60"/>
                    <a:gd name="T30" fmla="*/ 127 w 138"/>
                    <a:gd name="T31" fmla="*/ 14 h 60"/>
                    <a:gd name="T32" fmla="*/ 122 w 138"/>
                    <a:gd name="T33" fmla="*/ 13 h 60"/>
                    <a:gd name="T34" fmla="*/ 116 w 138"/>
                    <a:gd name="T35" fmla="*/ 12 h 60"/>
                    <a:gd name="T36" fmla="*/ 115 w 138"/>
                    <a:gd name="T37" fmla="*/ 10 h 60"/>
                    <a:gd name="T38" fmla="*/ 121 w 138"/>
                    <a:gd name="T39" fmla="*/ 10 h 60"/>
                    <a:gd name="T40" fmla="*/ 122 w 138"/>
                    <a:gd name="T41" fmla="*/ 8 h 60"/>
                    <a:gd name="T42" fmla="*/ 125 w 138"/>
                    <a:gd name="T43" fmla="*/ 7 h 60"/>
                    <a:gd name="T44" fmla="*/ 126 w 138"/>
                    <a:gd name="T45" fmla="*/ 7 h 60"/>
                    <a:gd name="T46" fmla="*/ 128 w 138"/>
                    <a:gd name="T47" fmla="*/ 6 h 60"/>
                    <a:gd name="T48" fmla="*/ 127 w 138"/>
                    <a:gd name="T49" fmla="*/ 4 h 60"/>
                    <a:gd name="T50" fmla="*/ 62 w 138"/>
                    <a:gd name="T51" fmla="*/ 13 h 60"/>
                    <a:gd name="T52" fmla="*/ 37 w 138"/>
                    <a:gd name="T53" fmla="*/ 21 h 60"/>
                    <a:gd name="T54" fmla="*/ 31 w 138"/>
                    <a:gd name="T55" fmla="*/ 27 h 60"/>
                    <a:gd name="T56" fmla="*/ 28 w 138"/>
                    <a:gd name="T57" fmla="*/ 28 h 60"/>
                    <a:gd name="T58" fmla="*/ 25 w 138"/>
                    <a:gd name="T59" fmla="*/ 30 h 60"/>
                    <a:gd name="T60" fmla="*/ 21 w 138"/>
                    <a:gd name="T61" fmla="*/ 32 h 60"/>
                    <a:gd name="T62" fmla="*/ 20 w 138"/>
                    <a:gd name="T63" fmla="*/ 34 h 60"/>
                    <a:gd name="T64" fmla="*/ 15 w 138"/>
                    <a:gd name="T65" fmla="*/ 38 h 60"/>
                    <a:gd name="T66" fmla="*/ 10 w 138"/>
                    <a:gd name="T67" fmla="*/ 41 h 60"/>
                    <a:gd name="T68" fmla="*/ 6 w 138"/>
                    <a:gd name="T69" fmla="*/ 43 h 60"/>
                    <a:gd name="T70" fmla="*/ 4 w 138"/>
                    <a:gd name="T71" fmla="*/ 47 h 60"/>
                    <a:gd name="T72" fmla="*/ 0 w 138"/>
                    <a:gd name="T73" fmla="*/ 54 h 60"/>
                    <a:gd name="T74" fmla="*/ 29 w 138"/>
                    <a:gd name="T75" fmla="*/ 46 h 60"/>
                    <a:gd name="T76" fmla="*/ 51 w 138"/>
                    <a:gd name="T77" fmla="*/ 42 h 60"/>
                    <a:gd name="T78" fmla="*/ 54 w 138"/>
                    <a:gd name="T79" fmla="*/ 43 h 60"/>
                    <a:gd name="T80" fmla="*/ 98 w 138"/>
                    <a:gd name="T81" fmla="*/ 58 h 60"/>
                    <a:gd name="T82" fmla="*/ 104 w 138"/>
                    <a:gd name="T83" fmla="*/ 52 h 60"/>
                    <a:gd name="T84" fmla="*/ 112 w 138"/>
                    <a:gd name="T85" fmla="*/ 44 h 60"/>
                    <a:gd name="T86" fmla="*/ 111 w 138"/>
                    <a:gd name="T87" fmla="*/ 40 h 60"/>
                    <a:gd name="T88" fmla="*/ 112 w 138"/>
                    <a:gd name="T89" fmla="*/ 43 h 60"/>
                    <a:gd name="T90" fmla="*/ 115 w 138"/>
                    <a:gd name="T91" fmla="*/ 38 h 60"/>
                    <a:gd name="T92" fmla="*/ 122 w 138"/>
                    <a:gd name="T93" fmla="*/ 37 h 60"/>
                    <a:gd name="T94" fmla="*/ 126 w 138"/>
                    <a:gd name="T95" fmla="*/ 34 h 60"/>
                    <a:gd name="T96" fmla="*/ 128 w 138"/>
                    <a:gd name="T97" fmla="*/ 31 h 60"/>
                    <a:gd name="T98" fmla="*/ 125 w 138"/>
                    <a:gd name="T99" fmla="*/ 31 h 60"/>
                    <a:gd name="T100" fmla="*/ 123 w 138"/>
                    <a:gd name="T101" fmla="*/ 32 h 60"/>
                    <a:gd name="T102" fmla="*/ 118 w 138"/>
                    <a:gd name="T103" fmla="*/ 33 h 60"/>
                    <a:gd name="T104" fmla="*/ 122 w 138"/>
                    <a:gd name="T105" fmla="*/ 30 h 60"/>
                    <a:gd name="T106" fmla="*/ 122 w 138"/>
                    <a:gd name="T107" fmla="*/ 28 h 60"/>
                    <a:gd name="T108" fmla="*/ 116 w 138"/>
                    <a:gd name="T109" fmla="*/ 24 h 60"/>
                    <a:gd name="T110" fmla="*/ 120 w 138"/>
                    <a:gd name="T111" fmla="*/ 24 h 60"/>
                    <a:gd name="T112" fmla="*/ 120 w 138"/>
                    <a:gd name="T113" fmla="*/ 21 h 60"/>
                    <a:gd name="T114" fmla="*/ 123 w 138"/>
                    <a:gd name="T115" fmla="*/ 24 h 60"/>
                    <a:gd name="T116" fmla="*/ 124 w 138"/>
                    <a:gd name="T117" fmla="*/ 24 h 60"/>
                    <a:gd name="T118" fmla="*/ 128 w 138"/>
                    <a:gd name="T119" fmla="*/ 23 h 60"/>
                    <a:gd name="T120" fmla="*/ 130 w 138"/>
                    <a:gd name="T121" fmla="*/ 20 h 60"/>
                    <a:gd name="T122" fmla="*/ 131 w 138"/>
                    <a:gd name="T123" fmla="*/ 2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8" h="60">
                      <a:moveTo>
                        <a:pt x="112" y="43"/>
                      </a:moveTo>
                      <a:cubicBezTo>
                        <a:pt x="111" y="44"/>
                        <a:pt x="111" y="44"/>
                        <a:pt x="111" y="44"/>
                      </a:cubicBezTo>
                      <a:cubicBezTo>
                        <a:pt x="111" y="44"/>
                        <a:pt x="111" y="44"/>
                        <a:pt x="111" y="44"/>
                      </a:cubicBezTo>
                      <a:cubicBezTo>
                        <a:pt x="111" y="44"/>
                        <a:pt x="111" y="44"/>
                        <a:pt x="111" y="44"/>
                      </a:cubicBezTo>
                      <a:cubicBezTo>
                        <a:pt x="109" y="46"/>
                        <a:pt x="109" y="46"/>
                        <a:pt x="109" y="46"/>
                      </a:cubicBezTo>
                      <a:cubicBezTo>
                        <a:pt x="109" y="47"/>
                        <a:pt x="109" y="47"/>
                        <a:pt x="109" y="47"/>
                      </a:cubicBezTo>
                      <a:cubicBezTo>
                        <a:pt x="108" y="47"/>
                        <a:pt x="108" y="47"/>
                        <a:pt x="108" y="47"/>
                      </a:cubicBezTo>
                      <a:cubicBezTo>
                        <a:pt x="109" y="47"/>
                        <a:pt x="109" y="47"/>
                        <a:pt x="109" y="47"/>
                      </a:cubicBezTo>
                      <a:cubicBezTo>
                        <a:pt x="110" y="45"/>
                        <a:pt x="110" y="45"/>
                        <a:pt x="110" y="45"/>
                      </a:cubicBezTo>
                      <a:cubicBezTo>
                        <a:pt x="110" y="45"/>
                        <a:pt x="110" y="45"/>
                        <a:pt x="110" y="45"/>
                      </a:cubicBezTo>
                      <a:cubicBezTo>
                        <a:pt x="111" y="45"/>
                        <a:pt x="111" y="45"/>
                        <a:pt x="111" y="45"/>
                      </a:cubicBezTo>
                      <a:cubicBezTo>
                        <a:pt x="112" y="44"/>
                        <a:pt x="112" y="44"/>
                        <a:pt x="112" y="44"/>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lose/>
                      <a:moveTo>
                        <a:pt x="121" y="38"/>
                      </a:moveTo>
                      <a:cubicBezTo>
                        <a:pt x="119" y="38"/>
                        <a:pt x="119" y="38"/>
                        <a:pt x="119" y="38"/>
                      </a:cubicBezTo>
                      <a:cubicBezTo>
                        <a:pt x="116" y="39"/>
                        <a:pt x="116" y="39"/>
                        <a:pt x="116" y="39"/>
                      </a:cubicBezTo>
                      <a:cubicBezTo>
                        <a:pt x="116" y="40"/>
                        <a:pt x="116" y="40"/>
                        <a:pt x="116" y="40"/>
                      </a:cubicBezTo>
                      <a:cubicBezTo>
                        <a:pt x="116" y="40"/>
                        <a:pt x="116" y="40"/>
                        <a:pt x="116" y="40"/>
                      </a:cubicBezTo>
                      <a:cubicBezTo>
                        <a:pt x="120" y="38"/>
                        <a:pt x="120" y="38"/>
                        <a:pt x="120" y="38"/>
                      </a:cubicBezTo>
                      <a:cubicBezTo>
                        <a:pt x="120" y="38"/>
                        <a:pt x="120" y="38"/>
                        <a:pt x="120" y="38"/>
                      </a:cubicBezTo>
                      <a:cubicBezTo>
                        <a:pt x="122" y="38"/>
                        <a:pt x="122" y="38"/>
                        <a:pt x="122" y="38"/>
                      </a:cubicBezTo>
                      <a:cubicBezTo>
                        <a:pt x="122" y="38"/>
                        <a:pt x="122" y="38"/>
                        <a:pt x="122" y="38"/>
                      </a:cubicBezTo>
                      <a:lnTo>
                        <a:pt x="121" y="38"/>
                      </a:lnTo>
                      <a:close/>
                      <a:moveTo>
                        <a:pt x="126" y="0"/>
                      </a:moveTo>
                      <a:cubicBezTo>
                        <a:pt x="126" y="1"/>
                        <a:pt x="126" y="1"/>
                        <a:pt x="126" y="1"/>
                      </a:cubicBezTo>
                      <a:cubicBezTo>
                        <a:pt x="126" y="1"/>
                        <a:pt x="126" y="1"/>
                        <a:pt x="126" y="1"/>
                      </a:cubicBezTo>
                      <a:cubicBezTo>
                        <a:pt x="126" y="1"/>
                        <a:pt x="126" y="1"/>
                        <a:pt x="126" y="1"/>
                      </a:cubicBezTo>
                      <a:cubicBezTo>
                        <a:pt x="127" y="1"/>
                        <a:pt x="127" y="1"/>
                        <a:pt x="127" y="1"/>
                      </a:cubicBezTo>
                      <a:cubicBezTo>
                        <a:pt x="127" y="1"/>
                        <a:pt x="127" y="1"/>
                        <a:pt x="127" y="1"/>
                      </a:cubicBezTo>
                      <a:cubicBezTo>
                        <a:pt x="127" y="1"/>
                        <a:pt x="127" y="1"/>
                        <a:pt x="127" y="1"/>
                      </a:cubicBezTo>
                      <a:cubicBezTo>
                        <a:pt x="127" y="1"/>
                        <a:pt x="127" y="1"/>
                        <a:pt x="127" y="1"/>
                      </a:cubicBezTo>
                      <a:cubicBezTo>
                        <a:pt x="127" y="0"/>
                        <a:pt x="127" y="0"/>
                        <a:pt x="127" y="0"/>
                      </a:cubicBezTo>
                      <a:cubicBezTo>
                        <a:pt x="127" y="0"/>
                        <a:pt x="127" y="0"/>
                        <a:pt x="127" y="0"/>
                      </a:cubicBezTo>
                      <a:cubicBezTo>
                        <a:pt x="126" y="0"/>
                        <a:pt x="126" y="0"/>
                        <a:pt x="126" y="0"/>
                      </a:cubicBezTo>
                      <a:cubicBezTo>
                        <a:pt x="126" y="0"/>
                        <a:pt x="126" y="0"/>
                        <a:pt x="126" y="0"/>
                      </a:cubicBezTo>
                      <a:cubicBezTo>
                        <a:pt x="126" y="0"/>
                        <a:pt x="126" y="0"/>
                        <a:pt x="126" y="0"/>
                      </a:cubicBezTo>
                      <a:cubicBezTo>
                        <a:pt x="126" y="0"/>
                        <a:pt x="126" y="0"/>
                        <a:pt x="126" y="0"/>
                      </a:cubicBezTo>
                      <a:cubicBezTo>
                        <a:pt x="126" y="0"/>
                        <a:pt x="126" y="0"/>
                        <a:pt x="126" y="0"/>
                      </a:cubicBezTo>
                      <a:cubicBezTo>
                        <a:pt x="126" y="0"/>
                        <a:pt x="126" y="0"/>
                        <a:pt x="126" y="0"/>
                      </a:cubicBezTo>
                      <a:cubicBezTo>
                        <a:pt x="125" y="0"/>
                        <a:pt x="125" y="0"/>
                        <a:pt x="125" y="0"/>
                      </a:cubicBezTo>
                      <a:cubicBezTo>
                        <a:pt x="125" y="0"/>
                        <a:pt x="125" y="0"/>
                        <a:pt x="125" y="0"/>
                      </a:cubicBezTo>
                      <a:cubicBezTo>
                        <a:pt x="125" y="0"/>
                        <a:pt x="125" y="0"/>
                        <a:pt x="125" y="0"/>
                      </a:cubicBezTo>
                      <a:lnTo>
                        <a:pt x="126" y="0"/>
                      </a:lnTo>
                      <a:close/>
                      <a:moveTo>
                        <a:pt x="124" y="38"/>
                      </a:moveTo>
                      <a:cubicBezTo>
                        <a:pt x="124" y="38"/>
                        <a:pt x="124" y="38"/>
                        <a:pt x="124"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4" y="38"/>
                        <a:pt x="124" y="38"/>
                        <a:pt x="124" y="38"/>
                      </a:cubicBezTo>
                      <a:cubicBezTo>
                        <a:pt x="124" y="38"/>
                        <a:pt x="124" y="38"/>
                        <a:pt x="124" y="38"/>
                      </a:cubicBezTo>
                      <a:cubicBezTo>
                        <a:pt x="124" y="38"/>
                        <a:pt x="124" y="38"/>
                        <a:pt x="124" y="38"/>
                      </a:cubicBezTo>
                      <a:cubicBezTo>
                        <a:pt x="125" y="38"/>
                        <a:pt x="125" y="38"/>
                        <a:pt x="125" y="38"/>
                      </a:cubicBezTo>
                      <a:cubicBezTo>
                        <a:pt x="125" y="38"/>
                        <a:pt x="125" y="38"/>
                        <a:pt x="125" y="38"/>
                      </a:cubicBezTo>
                      <a:lnTo>
                        <a:pt x="124" y="38"/>
                      </a:lnTo>
                      <a:close/>
                      <a:moveTo>
                        <a:pt x="106" y="52"/>
                      </a:moveTo>
                      <a:cubicBezTo>
                        <a:pt x="106" y="52"/>
                        <a:pt x="106" y="52"/>
                        <a:pt x="106" y="52"/>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2"/>
                        <a:pt x="106" y="52"/>
                        <a:pt x="106" y="52"/>
                      </a:cubicBezTo>
                      <a:cubicBezTo>
                        <a:pt x="106" y="52"/>
                        <a:pt x="106" y="52"/>
                        <a:pt x="106" y="52"/>
                      </a:cubicBezTo>
                      <a:cubicBezTo>
                        <a:pt x="106" y="52"/>
                        <a:pt x="106" y="52"/>
                        <a:pt x="106" y="52"/>
                      </a:cubicBezTo>
                      <a:cubicBezTo>
                        <a:pt x="106" y="51"/>
                        <a:pt x="106" y="51"/>
                        <a:pt x="106" y="51"/>
                      </a:cubicBezTo>
                      <a:cubicBezTo>
                        <a:pt x="106" y="51"/>
                        <a:pt x="106" y="51"/>
                        <a:pt x="106" y="51"/>
                      </a:cubicBezTo>
                      <a:lnTo>
                        <a:pt x="106" y="52"/>
                      </a:lnTo>
                      <a:close/>
                      <a:moveTo>
                        <a:pt x="105" y="57"/>
                      </a:moveTo>
                      <a:cubicBezTo>
                        <a:pt x="105" y="57"/>
                        <a:pt x="105" y="57"/>
                        <a:pt x="105" y="57"/>
                      </a:cubicBezTo>
                      <a:cubicBezTo>
                        <a:pt x="105" y="57"/>
                        <a:pt x="105" y="57"/>
                        <a:pt x="105" y="57"/>
                      </a:cubicBezTo>
                      <a:cubicBezTo>
                        <a:pt x="104" y="57"/>
                        <a:pt x="104" y="57"/>
                        <a:pt x="104" y="57"/>
                      </a:cubicBezTo>
                      <a:cubicBezTo>
                        <a:pt x="104" y="58"/>
                        <a:pt x="104" y="58"/>
                        <a:pt x="104" y="58"/>
                      </a:cubicBezTo>
                      <a:cubicBezTo>
                        <a:pt x="104" y="58"/>
                        <a:pt x="104" y="58"/>
                        <a:pt x="104"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7"/>
                        <a:pt x="105" y="57"/>
                        <a:pt x="105" y="57"/>
                      </a:cubicBezTo>
                      <a:cubicBezTo>
                        <a:pt x="105" y="57"/>
                        <a:pt x="105" y="57"/>
                        <a:pt x="105" y="57"/>
                      </a:cubicBezTo>
                      <a:close/>
                      <a:moveTo>
                        <a:pt x="133" y="11"/>
                      </a:moveTo>
                      <a:cubicBezTo>
                        <a:pt x="133" y="11"/>
                        <a:pt x="133" y="11"/>
                        <a:pt x="133" y="11"/>
                      </a:cubicBezTo>
                      <a:cubicBezTo>
                        <a:pt x="133" y="11"/>
                        <a:pt x="133" y="11"/>
                        <a:pt x="133" y="11"/>
                      </a:cubicBezTo>
                      <a:cubicBezTo>
                        <a:pt x="133" y="11"/>
                        <a:pt x="133" y="11"/>
                        <a:pt x="133" y="11"/>
                      </a:cubicBezTo>
                      <a:cubicBezTo>
                        <a:pt x="133" y="11"/>
                        <a:pt x="133" y="11"/>
                        <a:pt x="133"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3" y="12"/>
                        <a:pt x="133" y="12"/>
                        <a:pt x="133" y="12"/>
                      </a:cubicBezTo>
                      <a:cubicBezTo>
                        <a:pt x="133" y="12"/>
                        <a:pt x="133" y="12"/>
                        <a:pt x="133" y="12"/>
                      </a:cubicBezTo>
                      <a:cubicBezTo>
                        <a:pt x="133" y="12"/>
                        <a:pt x="133" y="12"/>
                        <a:pt x="133" y="12"/>
                      </a:cubicBezTo>
                      <a:cubicBezTo>
                        <a:pt x="133" y="13"/>
                        <a:pt x="133" y="13"/>
                        <a:pt x="133" y="13"/>
                      </a:cubicBezTo>
                      <a:cubicBezTo>
                        <a:pt x="134" y="13"/>
                        <a:pt x="134" y="13"/>
                        <a:pt x="134" y="13"/>
                      </a:cubicBezTo>
                      <a:cubicBezTo>
                        <a:pt x="134" y="13"/>
                        <a:pt x="134" y="13"/>
                        <a:pt x="134" y="13"/>
                      </a:cubicBezTo>
                      <a:cubicBezTo>
                        <a:pt x="134" y="12"/>
                        <a:pt x="134" y="12"/>
                        <a:pt x="134" y="12"/>
                      </a:cubicBezTo>
                      <a:cubicBezTo>
                        <a:pt x="134" y="12"/>
                        <a:pt x="134" y="12"/>
                        <a:pt x="134" y="12"/>
                      </a:cubicBezTo>
                      <a:cubicBezTo>
                        <a:pt x="134" y="12"/>
                        <a:pt x="134" y="12"/>
                        <a:pt x="134" y="12"/>
                      </a:cubicBezTo>
                      <a:lnTo>
                        <a:pt x="133" y="11"/>
                      </a:lnTo>
                      <a:close/>
                      <a:moveTo>
                        <a:pt x="128" y="32"/>
                      </a:moveTo>
                      <a:cubicBezTo>
                        <a:pt x="128" y="32"/>
                        <a:pt x="128" y="32"/>
                        <a:pt x="128" y="32"/>
                      </a:cubicBezTo>
                      <a:cubicBezTo>
                        <a:pt x="128" y="32"/>
                        <a:pt x="128" y="32"/>
                        <a:pt x="128" y="32"/>
                      </a:cubicBezTo>
                      <a:cubicBezTo>
                        <a:pt x="128" y="32"/>
                        <a:pt x="128" y="32"/>
                        <a:pt x="128" y="32"/>
                      </a:cubicBezTo>
                      <a:cubicBezTo>
                        <a:pt x="127" y="33"/>
                        <a:pt x="127" y="33"/>
                        <a:pt x="127" y="33"/>
                      </a:cubicBezTo>
                      <a:cubicBezTo>
                        <a:pt x="126" y="35"/>
                        <a:pt x="126" y="35"/>
                        <a:pt x="126" y="35"/>
                      </a:cubicBezTo>
                      <a:cubicBezTo>
                        <a:pt x="125" y="38"/>
                        <a:pt x="125" y="38"/>
                        <a:pt x="125" y="38"/>
                      </a:cubicBezTo>
                      <a:cubicBezTo>
                        <a:pt x="125" y="39"/>
                        <a:pt x="125" y="39"/>
                        <a:pt x="125" y="39"/>
                      </a:cubicBezTo>
                      <a:cubicBezTo>
                        <a:pt x="125" y="39"/>
                        <a:pt x="125" y="39"/>
                        <a:pt x="125" y="39"/>
                      </a:cubicBezTo>
                      <a:cubicBezTo>
                        <a:pt x="125" y="39"/>
                        <a:pt x="125" y="39"/>
                        <a:pt x="125" y="39"/>
                      </a:cubicBezTo>
                      <a:cubicBezTo>
                        <a:pt x="126" y="35"/>
                        <a:pt x="126" y="35"/>
                        <a:pt x="126" y="35"/>
                      </a:cubicBezTo>
                      <a:cubicBezTo>
                        <a:pt x="127" y="34"/>
                        <a:pt x="127" y="34"/>
                        <a:pt x="127" y="34"/>
                      </a:cubicBezTo>
                      <a:cubicBezTo>
                        <a:pt x="127" y="34"/>
                        <a:pt x="127" y="34"/>
                        <a:pt x="127" y="34"/>
                      </a:cubicBezTo>
                      <a:cubicBezTo>
                        <a:pt x="128" y="33"/>
                        <a:pt x="128" y="33"/>
                        <a:pt x="128" y="33"/>
                      </a:cubicBezTo>
                      <a:cubicBezTo>
                        <a:pt x="128" y="32"/>
                        <a:pt x="128" y="32"/>
                        <a:pt x="128" y="32"/>
                      </a:cubicBezTo>
                      <a:cubicBezTo>
                        <a:pt x="128" y="32"/>
                        <a:pt x="128" y="32"/>
                        <a:pt x="128" y="32"/>
                      </a:cubicBezTo>
                      <a:cubicBezTo>
                        <a:pt x="129" y="31"/>
                        <a:pt x="129" y="31"/>
                        <a:pt x="129" y="31"/>
                      </a:cubicBezTo>
                      <a:cubicBezTo>
                        <a:pt x="128" y="32"/>
                        <a:pt x="128" y="32"/>
                        <a:pt x="128" y="32"/>
                      </a:cubicBezTo>
                      <a:close/>
                      <a:moveTo>
                        <a:pt x="133" y="26"/>
                      </a:moveTo>
                      <a:cubicBezTo>
                        <a:pt x="132" y="27"/>
                        <a:pt x="132" y="27"/>
                        <a:pt x="132" y="27"/>
                      </a:cubicBezTo>
                      <a:cubicBezTo>
                        <a:pt x="132" y="27"/>
                        <a:pt x="132" y="27"/>
                        <a:pt x="132" y="27"/>
                      </a:cubicBezTo>
                      <a:cubicBezTo>
                        <a:pt x="131" y="27"/>
                        <a:pt x="131" y="27"/>
                        <a:pt x="131" y="27"/>
                      </a:cubicBezTo>
                      <a:cubicBezTo>
                        <a:pt x="131" y="28"/>
                        <a:pt x="131" y="28"/>
                        <a:pt x="131" y="28"/>
                      </a:cubicBezTo>
                      <a:cubicBezTo>
                        <a:pt x="131" y="28"/>
                        <a:pt x="131" y="28"/>
                        <a:pt x="131" y="28"/>
                      </a:cubicBezTo>
                      <a:cubicBezTo>
                        <a:pt x="131" y="28"/>
                        <a:pt x="131" y="28"/>
                        <a:pt x="131" y="28"/>
                      </a:cubicBezTo>
                      <a:cubicBezTo>
                        <a:pt x="132" y="27"/>
                        <a:pt x="132" y="27"/>
                        <a:pt x="132" y="27"/>
                      </a:cubicBezTo>
                      <a:cubicBezTo>
                        <a:pt x="134" y="26"/>
                        <a:pt x="134" y="26"/>
                        <a:pt x="134" y="26"/>
                      </a:cubicBezTo>
                      <a:cubicBezTo>
                        <a:pt x="134" y="26"/>
                        <a:pt x="134" y="26"/>
                        <a:pt x="134" y="26"/>
                      </a:cubicBezTo>
                      <a:cubicBezTo>
                        <a:pt x="134" y="25"/>
                        <a:pt x="134" y="25"/>
                        <a:pt x="134" y="25"/>
                      </a:cubicBezTo>
                      <a:cubicBezTo>
                        <a:pt x="134" y="25"/>
                        <a:pt x="134" y="25"/>
                        <a:pt x="134" y="25"/>
                      </a:cubicBezTo>
                      <a:cubicBezTo>
                        <a:pt x="134" y="25"/>
                        <a:pt x="134" y="25"/>
                        <a:pt x="134" y="25"/>
                      </a:cubicBezTo>
                      <a:cubicBezTo>
                        <a:pt x="134" y="25"/>
                        <a:pt x="134" y="25"/>
                        <a:pt x="134" y="25"/>
                      </a:cubicBezTo>
                      <a:lnTo>
                        <a:pt x="133" y="26"/>
                      </a:lnTo>
                      <a:close/>
                      <a:moveTo>
                        <a:pt x="138" y="18"/>
                      </a:moveTo>
                      <a:cubicBezTo>
                        <a:pt x="138" y="17"/>
                        <a:pt x="138" y="17"/>
                        <a:pt x="138" y="17"/>
                      </a:cubicBezTo>
                      <a:cubicBezTo>
                        <a:pt x="137" y="16"/>
                        <a:pt x="137" y="16"/>
                        <a:pt x="137" y="16"/>
                      </a:cubicBezTo>
                      <a:cubicBezTo>
                        <a:pt x="137" y="15"/>
                        <a:pt x="137" y="15"/>
                        <a:pt x="137" y="15"/>
                      </a:cubicBezTo>
                      <a:cubicBezTo>
                        <a:pt x="137" y="15"/>
                        <a:pt x="137" y="14"/>
                        <a:pt x="137" y="14"/>
                      </a:cubicBezTo>
                      <a:cubicBezTo>
                        <a:pt x="136" y="14"/>
                        <a:pt x="136" y="14"/>
                        <a:pt x="136" y="14"/>
                      </a:cubicBezTo>
                      <a:cubicBezTo>
                        <a:pt x="136" y="13"/>
                        <a:pt x="136" y="13"/>
                        <a:pt x="136" y="13"/>
                      </a:cubicBezTo>
                      <a:cubicBezTo>
                        <a:pt x="136" y="13"/>
                        <a:pt x="136" y="13"/>
                        <a:pt x="136" y="13"/>
                      </a:cubicBezTo>
                      <a:cubicBezTo>
                        <a:pt x="136" y="13"/>
                        <a:pt x="136" y="13"/>
                        <a:pt x="136" y="13"/>
                      </a:cubicBezTo>
                      <a:cubicBezTo>
                        <a:pt x="136" y="14"/>
                        <a:pt x="136" y="14"/>
                        <a:pt x="136" y="14"/>
                      </a:cubicBezTo>
                      <a:cubicBezTo>
                        <a:pt x="136" y="14"/>
                        <a:pt x="136" y="14"/>
                        <a:pt x="136" y="14"/>
                      </a:cubicBezTo>
                      <a:cubicBezTo>
                        <a:pt x="136" y="15"/>
                        <a:pt x="136" y="15"/>
                        <a:pt x="136" y="15"/>
                      </a:cubicBezTo>
                      <a:cubicBezTo>
                        <a:pt x="137" y="16"/>
                        <a:pt x="137" y="16"/>
                        <a:pt x="137" y="16"/>
                      </a:cubicBezTo>
                      <a:cubicBezTo>
                        <a:pt x="137" y="17"/>
                        <a:pt x="137" y="17"/>
                        <a:pt x="137" y="17"/>
                      </a:cubicBezTo>
                      <a:cubicBezTo>
                        <a:pt x="138" y="17"/>
                        <a:pt x="138" y="17"/>
                        <a:pt x="138" y="17"/>
                      </a:cubicBezTo>
                      <a:cubicBezTo>
                        <a:pt x="138" y="17"/>
                        <a:pt x="138" y="17"/>
                        <a:pt x="138" y="17"/>
                      </a:cubicBezTo>
                      <a:cubicBezTo>
                        <a:pt x="137" y="18"/>
                        <a:pt x="137" y="18"/>
                        <a:pt x="137" y="18"/>
                      </a:cubicBezTo>
                      <a:cubicBezTo>
                        <a:pt x="137" y="18"/>
                        <a:pt x="137" y="18"/>
                        <a:pt x="137" y="18"/>
                      </a:cubicBezTo>
                      <a:cubicBezTo>
                        <a:pt x="137" y="18"/>
                        <a:pt x="137" y="18"/>
                        <a:pt x="137" y="18"/>
                      </a:cubicBezTo>
                      <a:cubicBezTo>
                        <a:pt x="138" y="19"/>
                        <a:pt x="138" y="19"/>
                        <a:pt x="138" y="19"/>
                      </a:cubicBezTo>
                      <a:cubicBezTo>
                        <a:pt x="138" y="19"/>
                        <a:pt x="138" y="19"/>
                        <a:pt x="138" y="19"/>
                      </a:cubicBezTo>
                      <a:cubicBezTo>
                        <a:pt x="138" y="19"/>
                        <a:pt x="138" y="19"/>
                        <a:pt x="138" y="19"/>
                      </a:cubicBezTo>
                      <a:cubicBezTo>
                        <a:pt x="138" y="20"/>
                        <a:pt x="138" y="20"/>
                        <a:pt x="138" y="20"/>
                      </a:cubicBezTo>
                      <a:cubicBezTo>
                        <a:pt x="138" y="21"/>
                        <a:pt x="138" y="21"/>
                        <a:pt x="138" y="21"/>
                      </a:cubicBezTo>
                      <a:cubicBezTo>
                        <a:pt x="138" y="22"/>
                        <a:pt x="138" y="22"/>
                        <a:pt x="138" y="22"/>
                      </a:cubicBezTo>
                      <a:cubicBezTo>
                        <a:pt x="138" y="22"/>
                        <a:pt x="138" y="22"/>
                        <a:pt x="138" y="22"/>
                      </a:cubicBezTo>
                      <a:cubicBezTo>
                        <a:pt x="138" y="22"/>
                        <a:pt x="138" y="22"/>
                        <a:pt x="138" y="22"/>
                      </a:cubicBezTo>
                      <a:cubicBezTo>
                        <a:pt x="138" y="23"/>
                        <a:pt x="138" y="23"/>
                        <a:pt x="138" y="23"/>
                      </a:cubicBezTo>
                      <a:cubicBezTo>
                        <a:pt x="137" y="23"/>
                        <a:pt x="137" y="23"/>
                        <a:pt x="137" y="23"/>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5" y="24"/>
                        <a:pt x="135" y="24"/>
                        <a:pt x="135" y="24"/>
                      </a:cubicBezTo>
                      <a:cubicBezTo>
                        <a:pt x="135" y="24"/>
                        <a:pt x="135" y="24"/>
                        <a:pt x="135" y="24"/>
                      </a:cubicBezTo>
                      <a:cubicBezTo>
                        <a:pt x="135" y="24"/>
                        <a:pt x="135" y="24"/>
                        <a:pt x="135" y="24"/>
                      </a:cubicBezTo>
                      <a:cubicBezTo>
                        <a:pt x="135" y="24"/>
                        <a:pt x="135" y="24"/>
                        <a:pt x="135" y="24"/>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6" y="25"/>
                        <a:pt x="136" y="25"/>
                        <a:pt x="136" y="25"/>
                      </a:cubicBezTo>
                      <a:cubicBezTo>
                        <a:pt x="136" y="24"/>
                        <a:pt x="136" y="24"/>
                        <a:pt x="136" y="24"/>
                      </a:cubicBezTo>
                      <a:cubicBezTo>
                        <a:pt x="137" y="24"/>
                        <a:pt x="137" y="24"/>
                        <a:pt x="137" y="24"/>
                      </a:cubicBezTo>
                      <a:cubicBezTo>
                        <a:pt x="137" y="24"/>
                        <a:pt x="137" y="24"/>
                        <a:pt x="137" y="24"/>
                      </a:cubicBezTo>
                      <a:cubicBezTo>
                        <a:pt x="138" y="24"/>
                        <a:pt x="138" y="24"/>
                        <a:pt x="138" y="24"/>
                      </a:cubicBezTo>
                      <a:cubicBezTo>
                        <a:pt x="138" y="24"/>
                        <a:pt x="138" y="24"/>
                        <a:pt x="138" y="24"/>
                      </a:cubicBezTo>
                      <a:cubicBezTo>
                        <a:pt x="138" y="23"/>
                        <a:pt x="138" y="23"/>
                        <a:pt x="138" y="23"/>
                      </a:cubicBezTo>
                      <a:cubicBezTo>
                        <a:pt x="138" y="23"/>
                        <a:pt x="138" y="23"/>
                        <a:pt x="138" y="23"/>
                      </a:cubicBezTo>
                      <a:cubicBezTo>
                        <a:pt x="138" y="21"/>
                        <a:pt x="138" y="21"/>
                        <a:pt x="138" y="21"/>
                      </a:cubicBezTo>
                      <a:lnTo>
                        <a:pt x="138" y="18"/>
                      </a:lnTo>
                      <a:close/>
                      <a:moveTo>
                        <a:pt x="135" y="13"/>
                      </a:moveTo>
                      <a:cubicBezTo>
                        <a:pt x="135" y="13"/>
                        <a:pt x="135" y="13"/>
                        <a:pt x="135" y="13"/>
                      </a:cubicBezTo>
                      <a:cubicBezTo>
                        <a:pt x="135" y="13"/>
                        <a:pt x="135" y="13"/>
                        <a:pt x="135" y="13"/>
                      </a:cubicBezTo>
                      <a:cubicBezTo>
                        <a:pt x="136" y="13"/>
                        <a:pt x="136" y="13"/>
                        <a:pt x="136" y="13"/>
                      </a:cubicBezTo>
                      <a:cubicBezTo>
                        <a:pt x="136" y="13"/>
                        <a:pt x="136" y="13"/>
                        <a:pt x="136" y="13"/>
                      </a:cubicBezTo>
                      <a:cubicBezTo>
                        <a:pt x="135" y="12"/>
                        <a:pt x="135" y="12"/>
                        <a:pt x="135" y="12"/>
                      </a:cubicBezTo>
                      <a:cubicBezTo>
                        <a:pt x="135" y="11"/>
                        <a:pt x="135" y="11"/>
                        <a:pt x="135" y="11"/>
                      </a:cubicBezTo>
                      <a:cubicBezTo>
                        <a:pt x="131" y="7"/>
                        <a:pt x="131" y="7"/>
                        <a:pt x="131" y="7"/>
                      </a:cubicBezTo>
                      <a:cubicBezTo>
                        <a:pt x="130" y="5"/>
                        <a:pt x="130" y="5"/>
                        <a:pt x="130" y="5"/>
                      </a:cubicBezTo>
                      <a:cubicBezTo>
                        <a:pt x="130" y="4"/>
                        <a:pt x="130" y="4"/>
                        <a:pt x="130" y="4"/>
                      </a:cubicBezTo>
                      <a:cubicBezTo>
                        <a:pt x="129" y="4"/>
                        <a:pt x="129" y="4"/>
                        <a:pt x="129" y="4"/>
                      </a:cubicBezTo>
                      <a:cubicBezTo>
                        <a:pt x="129" y="4"/>
                        <a:pt x="129" y="4"/>
                        <a:pt x="129" y="4"/>
                      </a:cubicBezTo>
                      <a:cubicBezTo>
                        <a:pt x="129" y="3"/>
                        <a:pt x="129" y="3"/>
                        <a:pt x="129" y="3"/>
                      </a:cubicBezTo>
                      <a:cubicBezTo>
                        <a:pt x="129" y="3"/>
                        <a:pt x="129" y="3"/>
                        <a:pt x="129" y="3"/>
                      </a:cubicBezTo>
                      <a:cubicBezTo>
                        <a:pt x="128" y="2"/>
                        <a:pt x="128" y="1"/>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8" y="1"/>
                        <a:pt x="128" y="1"/>
                        <a:pt x="128" y="1"/>
                      </a:cubicBezTo>
                      <a:cubicBezTo>
                        <a:pt x="128" y="2"/>
                        <a:pt x="128" y="2"/>
                        <a:pt x="128" y="2"/>
                      </a:cubicBezTo>
                      <a:cubicBezTo>
                        <a:pt x="128" y="2"/>
                        <a:pt x="128" y="2"/>
                        <a:pt x="128" y="2"/>
                      </a:cubicBezTo>
                      <a:cubicBezTo>
                        <a:pt x="128" y="2"/>
                        <a:pt x="128" y="2"/>
                        <a:pt x="128" y="2"/>
                      </a:cubicBezTo>
                      <a:cubicBezTo>
                        <a:pt x="128" y="2"/>
                        <a:pt x="128" y="2"/>
                        <a:pt x="128" y="2"/>
                      </a:cubicBezTo>
                      <a:cubicBezTo>
                        <a:pt x="129" y="4"/>
                        <a:pt x="129" y="4"/>
                        <a:pt x="129" y="4"/>
                      </a:cubicBezTo>
                      <a:cubicBezTo>
                        <a:pt x="129" y="4"/>
                        <a:pt x="129" y="4"/>
                        <a:pt x="129" y="4"/>
                      </a:cubicBezTo>
                      <a:cubicBezTo>
                        <a:pt x="129" y="4"/>
                        <a:pt x="129" y="4"/>
                        <a:pt x="129" y="4"/>
                      </a:cubicBezTo>
                      <a:cubicBezTo>
                        <a:pt x="129" y="4"/>
                        <a:pt x="129" y="4"/>
                        <a:pt x="129" y="4"/>
                      </a:cubicBezTo>
                      <a:cubicBezTo>
                        <a:pt x="129" y="4"/>
                        <a:pt x="129" y="4"/>
                        <a:pt x="129" y="4"/>
                      </a:cubicBezTo>
                      <a:cubicBezTo>
                        <a:pt x="129" y="4"/>
                        <a:pt x="129" y="4"/>
                        <a:pt x="129" y="4"/>
                      </a:cubicBezTo>
                      <a:cubicBezTo>
                        <a:pt x="129" y="5"/>
                        <a:pt x="129" y="5"/>
                        <a:pt x="129" y="5"/>
                      </a:cubicBezTo>
                      <a:cubicBezTo>
                        <a:pt x="130" y="5"/>
                        <a:pt x="130" y="5"/>
                        <a:pt x="130" y="5"/>
                      </a:cubicBezTo>
                      <a:cubicBezTo>
                        <a:pt x="130" y="6"/>
                        <a:pt x="130" y="6"/>
                        <a:pt x="130" y="6"/>
                      </a:cubicBezTo>
                      <a:cubicBezTo>
                        <a:pt x="131" y="6"/>
                        <a:pt x="131" y="6"/>
                        <a:pt x="131" y="6"/>
                      </a:cubicBezTo>
                      <a:cubicBezTo>
                        <a:pt x="131" y="7"/>
                        <a:pt x="131" y="7"/>
                        <a:pt x="131" y="7"/>
                      </a:cubicBezTo>
                      <a:cubicBezTo>
                        <a:pt x="131" y="7"/>
                        <a:pt x="131" y="7"/>
                        <a:pt x="131" y="7"/>
                      </a:cubicBezTo>
                      <a:cubicBezTo>
                        <a:pt x="131" y="8"/>
                        <a:pt x="131" y="8"/>
                        <a:pt x="131" y="8"/>
                      </a:cubicBezTo>
                      <a:cubicBezTo>
                        <a:pt x="131" y="8"/>
                        <a:pt x="131" y="8"/>
                        <a:pt x="131" y="8"/>
                      </a:cubicBezTo>
                      <a:cubicBezTo>
                        <a:pt x="131" y="8"/>
                        <a:pt x="131" y="8"/>
                        <a:pt x="131" y="8"/>
                      </a:cubicBezTo>
                      <a:cubicBezTo>
                        <a:pt x="131" y="9"/>
                        <a:pt x="131" y="9"/>
                        <a:pt x="131" y="9"/>
                      </a:cubicBezTo>
                      <a:cubicBezTo>
                        <a:pt x="132" y="9"/>
                        <a:pt x="132" y="9"/>
                        <a:pt x="132" y="9"/>
                      </a:cubicBezTo>
                      <a:cubicBezTo>
                        <a:pt x="132" y="8"/>
                        <a:pt x="132" y="8"/>
                        <a:pt x="132" y="8"/>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10"/>
                        <a:pt x="132" y="10"/>
                        <a:pt x="132" y="10"/>
                      </a:cubicBezTo>
                      <a:cubicBezTo>
                        <a:pt x="132" y="10"/>
                        <a:pt x="132" y="10"/>
                        <a:pt x="132" y="10"/>
                      </a:cubicBezTo>
                      <a:cubicBezTo>
                        <a:pt x="132" y="10"/>
                        <a:pt x="132" y="10"/>
                        <a:pt x="132" y="10"/>
                      </a:cubicBezTo>
                      <a:cubicBezTo>
                        <a:pt x="132" y="9"/>
                        <a:pt x="132" y="9"/>
                        <a:pt x="132" y="9"/>
                      </a:cubicBezTo>
                      <a:cubicBezTo>
                        <a:pt x="134" y="11"/>
                        <a:pt x="134" y="11"/>
                        <a:pt x="134" y="11"/>
                      </a:cubicBezTo>
                      <a:cubicBezTo>
                        <a:pt x="134" y="11"/>
                        <a:pt x="134" y="11"/>
                        <a:pt x="134" y="11"/>
                      </a:cubicBezTo>
                      <a:cubicBezTo>
                        <a:pt x="134" y="12"/>
                        <a:pt x="134" y="12"/>
                        <a:pt x="134" y="12"/>
                      </a:cubicBezTo>
                      <a:cubicBezTo>
                        <a:pt x="135" y="12"/>
                        <a:pt x="135" y="12"/>
                        <a:pt x="135" y="12"/>
                      </a:cubicBezTo>
                      <a:cubicBezTo>
                        <a:pt x="135" y="12"/>
                        <a:pt x="135" y="12"/>
                        <a:pt x="135" y="12"/>
                      </a:cubicBezTo>
                      <a:cubicBezTo>
                        <a:pt x="135" y="12"/>
                        <a:pt x="135" y="12"/>
                        <a:pt x="135" y="12"/>
                      </a:cubicBezTo>
                      <a:lnTo>
                        <a:pt x="135" y="13"/>
                      </a:lnTo>
                      <a:close/>
                      <a:moveTo>
                        <a:pt x="131" y="18"/>
                      </a:moveTo>
                      <a:cubicBezTo>
                        <a:pt x="131" y="18"/>
                        <a:pt x="131" y="18"/>
                        <a:pt x="131" y="18"/>
                      </a:cubicBezTo>
                      <a:cubicBezTo>
                        <a:pt x="131" y="18"/>
                        <a:pt x="131" y="18"/>
                        <a:pt x="131"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3" y="18"/>
                        <a:pt x="133" y="18"/>
                        <a:pt x="133" y="18"/>
                      </a:cubicBezTo>
                      <a:cubicBezTo>
                        <a:pt x="133" y="18"/>
                        <a:pt x="133" y="18"/>
                        <a:pt x="133" y="18"/>
                      </a:cubicBezTo>
                      <a:cubicBezTo>
                        <a:pt x="133" y="18"/>
                        <a:pt x="133" y="18"/>
                        <a:pt x="133" y="18"/>
                      </a:cubicBezTo>
                      <a:cubicBezTo>
                        <a:pt x="132" y="17"/>
                        <a:pt x="132" y="17"/>
                        <a:pt x="132"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2" y="16"/>
                        <a:pt x="132" y="16"/>
                        <a:pt x="132" y="16"/>
                      </a:cubicBezTo>
                      <a:cubicBezTo>
                        <a:pt x="132" y="16"/>
                        <a:pt x="132" y="16"/>
                        <a:pt x="132" y="16"/>
                      </a:cubicBezTo>
                      <a:cubicBezTo>
                        <a:pt x="132" y="16"/>
                        <a:pt x="132" y="16"/>
                        <a:pt x="132" y="16"/>
                      </a:cubicBezTo>
                      <a:cubicBezTo>
                        <a:pt x="133" y="15"/>
                        <a:pt x="133" y="15"/>
                        <a:pt x="133" y="15"/>
                      </a:cubicBezTo>
                      <a:cubicBezTo>
                        <a:pt x="133" y="15"/>
                        <a:pt x="133" y="15"/>
                        <a:pt x="133" y="15"/>
                      </a:cubicBezTo>
                      <a:cubicBezTo>
                        <a:pt x="133" y="15"/>
                        <a:pt x="133" y="15"/>
                        <a:pt x="133" y="15"/>
                      </a:cubicBezTo>
                      <a:cubicBezTo>
                        <a:pt x="133" y="15"/>
                        <a:pt x="133" y="15"/>
                        <a:pt x="133" y="15"/>
                      </a:cubicBezTo>
                      <a:cubicBezTo>
                        <a:pt x="133" y="15"/>
                        <a:pt x="133" y="15"/>
                        <a:pt x="133" y="15"/>
                      </a:cubicBezTo>
                      <a:cubicBezTo>
                        <a:pt x="132" y="14"/>
                        <a:pt x="132" y="14"/>
                        <a:pt x="132" y="14"/>
                      </a:cubicBezTo>
                      <a:cubicBezTo>
                        <a:pt x="132" y="14"/>
                        <a:pt x="132" y="14"/>
                        <a:pt x="132" y="14"/>
                      </a:cubicBezTo>
                      <a:cubicBezTo>
                        <a:pt x="132" y="14"/>
                        <a:pt x="132" y="14"/>
                        <a:pt x="132" y="14"/>
                      </a:cubicBezTo>
                      <a:cubicBezTo>
                        <a:pt x="132" y="14"/>
                        <a:pt x="132" y="14"/>
                        <a:pt x="132" y="14"/>
                      </a:cubicBezTo>
                      <a:cubicBezTo>
                        <a:pt x="133" y="13"/>
                        <a:pt x="133" y="13"/>
                        <a:pt x="133" y="13"/>
                      </a:cubicBezTo>
                      <a:cubicBezTo>
                        <a:pt x="132" y="13"/>
                        <a:pt x="132" y="13"/>
                        <a:pt x="132" y="13"/>
                      </a:cubicBezTo>
                      <a:cubicBezTo>
                        <a:pt x="132" y="13"/>
                        <a:pt x="132" y="13"/>
                        <a:pt x="132" y="13"/>
                      </a:cubicBezTo>
                      <a:cubicBezTo>
                        <a:pt x="132" y="12"/>
                        <a:pt x="132" y="12"/>
                        <a:pt x="132" y="12"/>
                      </a:cubicBezTo>
                      <a:cubicBezTo>
                        <a:pt x="132" y="12"/>
                        <a:pt x="132" y="12"/>
                        <a:pt x="132" y="12"/>
                      </a:cubicBezTo>
                      <a:cubicBezTo>
                        <a:pt x="131" y="11"/>
                        <a:pt x="131" y="11"/>
                        <a:pt x="131" y="11"/>
                      </a:cubicBezTo>
                      <a:cubicBezTo>
                        <a:pt x="130" y="11"/>
                        <a:pt x="130" y="11"/>
                        <a:pt x="130" y="11"/>
                      </a:cubicBezTo>
                      <a:cubicBezTo>
                        <a:pt x="130" y="10"/>
                        <a:pt x="130" y="10"/>
                        <a:pt x="130" y="10"/>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2"/>
                        <a:pt x="130" y="12"/>
                        <a:pt x="130" y="12"/>
                      </a:cubicBezTo>
                      <a:cubicBezTo>
                        <a:pt x="130" y="12"/>
                        <a:pt x="130" y="12"/>
                        <a:pt x="130" y="12"/>
                      </a:cubicBezTo>
                      <a:cubicBezTo>
                        <a:pt x="129" y="11"/>
                        <a:pt x="129" y="11"/>
                        <a:pt x="129" y="11"/>
                      </a:cubicBezTo>
                      <a:cubicBezTo>
                        <a:pt x="129" y="11"/>
                        <a:pt x="129" y="11"/>
                        <a:pt x="129" y="11"/>
                      </a:cubicBezTo>
                      <a:cubicBezTo>
                        <a:pt x="129" y="12"/>
                        <a:pt x="129" y="12"/>
                        <a:pt x="129" y="12"/>
                      </a:cubicBezTo>
                      <a:cubicBezTo>
                        <a:pt x="129" y="12"/>
                        <a:pt x="129" y="12"/>
                        <a:pt x="129"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29" y="12"/>
                        <a:pt x="129" y="12"/>
                        <a:pt x="129" y="12"/>
                      </a:cubicBezTo>
                      <a:cubicBezTo>
                        <a:pt x="129" y="12"/>
                        <a:pt x="129" y="12"/>
                        <a:pt x="129" y="12"/>
                      </a:cubicBezTo>
                      <a:cubicBezTo>
                        <a:pt x="129" y="12"/>
                        <a:pt x="129" y="12"/>
                        <a:pt x="129" y="12"/>
                      </a:cubicBezTo>
                      <a:cubicBezTo>
                        <a:pt x="129" y="12"/>
                        <a:pt x="129" y="12"/>
                        <a:pt x="129" y="12"/>
                      </a:cubicBezTo>
                      <a:cubicBezTo>
                        <a:pt x="129" y="12"/>
                        <a:pt x="129" y="12"/>
                        <a:pt x="129" y="12"/>
                      </a:cubicBezTo>
                      <a:cubicBezTo>
                        <a:pt x="128" y="13"/>
                        <a:pt x="128" y="13"/>
                        <a:pt x="128" y="13"/>
                      </a:cubicBezTo>
                      <a:cubicBezTo>
                        <a:pt x="128" y="13"/>
                        <a:pt x="128" y="13"/>
                        <a:pt x="128" y="13"/>
                      </a:cubicBezTo>
                      <a:cubicBezTo>
                        <a:pt x="129" y="15"/>
                        <a:pt x="129" y="15"/>
                        <a:pt x="129" y="15"/>
                      </a:cubicBezTo>
                      <a:cubicBezTo>
                        <a:pt x="129" y="16"/>
                        <a:pt x="129" y="16"/>
                        <a:pt x="129" y="16"/>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7" y="17"/>
                        <a:pt x="127" y="17"/>
                        <a:pt x="127" y="17"/>
                      </a:cubicBezTo>
                      <a:cubicBezTo>
                        <a:pt x="127" y="17"/>
                        <a:pt x="127" y="17"/>
                        <a:pt x="127" y="17"/>
                      </a:cubicBezTo>
                      <a:cubicBezTo>
                        <a:pt x="126" y="17"/>
                        <a:pt x="126" y="17"/>
                        <a:pt x="126" y="17"/>
                      </a:cubicBezTo>
                      <a:cubicBezTo>
                        <a:pt x="127" y="17"/>
                        <a:pt x="127" y="17"/>
                        <a:pt x="127" y="17"/>
                      </a:cubicBezTo>
                      <a:cubicBezTo>
                        <a:pt x="127" y="17"/>
                        <a:pt x="127" y="17"/>
                        <a:pt x="127" y="17"/>
                      </a:cubicBezTo>
                      <a:cubicBezTo>
                        <a:pt x="128" y="17"/>
                        <a:pt x="128" y="17"/>
                        <a:pt x="128" y="17"/>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5"/>
                        <a:pt x="128" y="15"/>
                        <a:pt x="128"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6" y="15"/>
                        <a:pt x="126" y="15"/>
                        <a:pt x="126" y="15"/>
                      </a:cubicBezTo>
                      <a:cubicBezTo>
                        <a:pt x="127" y="15"/>
                        <a:pt x="127" y="15"/>
                        <a:pt x="127" y="15"/>
                      </a:cubicBezTo>
                      <a:cubicBezTo>
                        <a:pt x="127" y="15"/>
                        <a:pt x="127" y="15"/>
                        <a:pt x="127" y="15"/>
                      </a:cubicBezTo>
                      <a:cubicBezTo>
                        <a:pt x="127" y="15"/>
                        <a:pt x="127" y="15"/>
                        <a:pt x="127" y="15"/>
                      </a:cubicBezTo>
                      <a:cubicBezTo>
                        <a:pt x="127" y="14"/>
                        <a:pt x="127" y="14"/>
                        <a:pt x="127" y="14"/>
                      </a:cubicBezTo>
                      <a:cubicBezTo>
                        <a:pt x="127" y="14"/>
                        <a:pt x="127" y="14"/>
                        <a:pt x="127" y="14"/>
                      </a:cubicBezTo>
                      <a:cubicBezTo>
                        <a:pt x="127" y="14"/>
                        <a:pt x="127" y="14"/>
                        <a:pt x="127" y="14"/>
                      </a:cubicBezTo>
                      <a:cubicBezTo>
                        <a:pt x="127" y="13"/>
                        <a:pt x="127" y="13"/>
                        <a:pt x="127" y="13"/>
                      </a:cubicBezTo>
                      <a:cubicBezTo>
                        <a:pt x="127" y="13"/>
                        <a:pt x="127" y="13"/>
                        <a:pt x="127" y="13"/>
                      </a:cubicBezTo>
                      <a:cubicBezTo>
                        <a:pt x="127" y="13"/>
                        <a:pt x="127" y="13"/>
                        <a:pt x="127" y="13"/>
                      </a:cubicBezTo>
                      <a:cubicBezTo>
                        <a:pt x="127" y="12"/>
                        <a:pt x="127" y="12"/>
                        <a:pt x="127" y="12"/>
                      </a:cubicBezTo>
                      <a:cubicBezTo>
                        <a:pt x="127" y="12"/>
                        <a:pt x="127" y="12"/>
                        <a:pt x="127" y="12"/>
                      </a:cubicBezTo>
                      <a:cubicBezTo>
                        <a:pt x="127" y="12"/>
                        <a:pt x="127" y="12"/>
                        <a:pt x="127" y="12"/>
                      </a:cubicBezTo>
                      <a:cubicBezTo>
                        <a:pt x="127" y="12"/>
                        <a:pt x="127" y="12"/>
                        <a:pt x="127" y="12"/>
                      </a:cubicBezTo>
                      <a:cubicBezTo>
                        <a:pt x="127" y="12"/>
                        <a:pt x="127" y="12"/>
                        <a:pt x="127" y="12"/>
                      </a:cubicBezTo>
                      <a:cubicBezTo>
                        <a:pt x="127" y="11"/>
                        <a:pt x="127" y="11"/>
                        <a:pt x="127" y="11"/>
                      </a:cubicBezTo>
                      <a:cubicBezTo>
                        <a:pt x="127" y="12"/>
                        <a:pt x="127" y="12"/>
                        <a:pt x="127" y="12"/>
                      </a:cubicBezTo>
                      <a:cubicBezTo>
                        <a:pt x="127" y="11"/>
                        <a:pt x="127" y="11"/>
                        <a:pt x="127" y="11"/>
                      </a:cubicBezTo>
                      <a:cubicBezTo>
                        <a:pt x="127" y="11"/>
                        <a:pt x="127" y="11"/>
                        <a:pt x="127" y="11"/>
                      </a:cubicBezTo>
                      <a:cubicBezTo>
                        <a:pt x="126" y="11"/>
                        <a:pt x="126" y="11"/>
                        <a:pt x="126" y="11"/>
                      </a:cubicBezTo>
                      <a:cubicBezTo>
                        <a:pt x="126" y="11"/>
                        <a:pt x="126" y="11"/>
                        <a:pt x="126" y="11"/>
                      </a:cubicBezTo>
                      <a:cubicBezTo>
                        <a:pt x="124" y="11"/>
                        <a:pt x="124" y="11"/>
                        <a:pt x="124" y="11"/>
                      </a:cubicBezTo>
                      <a:cubicBezTo>
                        <a:pt x="123" y="12"/>
                        <a:pt x="123" y="12"/>
                        <a:pt x="123" y="12"/>
                      </a:cubicBezTo>
                      <a:cubicBezTo>
                        <a:pt x="123" y="12"/>
                        <a:pt x="123" y="12"/>
                        <a:pt x="123" y="12"/>
                      </a:cubicBezTo>
                      <a:cubicBezTo>
                        <a:pt x="123" y="13"/>
                        <a:pt x="123" y="13"/>
                        <a:pt x="123" y="13"/>
                      </a:cubicBezTo>
                      <a:cubicBezTo>
                        <a:pt x="123" y="13"/>
                        <a:pt x="123" y="13"/>
                        <a:pt x="123" y="13"/>
                      </a:cubicBezTo>
                      <a:cubicBezTo>
                        <a:pt x="124" y="13"/>
                        <a:pt x="124" y="13"/>
                        <a:pt x="124" y="13"/>
                      </a:cubicBezTo>
                      <a:cubicBezTo>
                        <a:pt x="123" y="13"/>
                        <a:pt x="123" y="13"/>
                        <a:pt x="123" y="13"/>
                      </a:cubicBezTo>
                      <a:cubicBezTo>
                        <a:pt x="123" y="13"/>
                        <a:pt x="123" y="13"/>
                        <a:pt x="123"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2"/>
                        <a:pt x="122" y="12"/>
                        <a:pt x="122" y="12"/>
                      </a:cubicBezTo>
                      <a:cubicBezTo>
                        <a:pt x="121" y="12"/>
                        <a:pt x="121" y="12"/>
                        <a:pt x="121" y="12"/>
                      </a:cubicBezTo>
                      <a:cubicBezTo>
                        <a:pt x="120" y="13"/>
                        <a:pt x="120" y="13"/>
                        <a:pt x="120" y="13"/>
                      </a:cubicBezTo>
                      <a:cubicBezTo>
                        <a:pt x="119" y="13"/>
                        <a:pt x="119" y="13"/>
                        <a:pt x="119" y="13"/>
                      </a:cubicBezTo>
                      <a:cubicBezTo>
                        <a:pt x="119" y="14"/>
                        <a:pt x="119" y="14"/>
                        <a:pt x="119" y="14"/>
                      </a:cubicBezTo>
                      <a:cubicBezTo>
                        <a:pt x="119" y="14"/>
                        <a:pt x="119" y="14"/>
                        <a:pt x="119" y="14"/>
                      </a:cubicBezTo>
                      <a:cubicBezTo>
                        <a:pt x="118" y="14"/>
                        <a:pt x="118" y="14"/>
                        <a:pt x="118" y="14"/>
                      </a:cubicBezTo>
                      <a:cubicBezTo>
                        <a:pt x="116" y="14"/>
                        <a:pt x="116" y="14"/>
                        <a:pt x="116" y="14"/>
                      </a:cubicBezTo>
                      <a:cubicBezTo>
                        <a:pt x="116" y="14"/>
                        <a:pt x="116" y="14"/>
                        <a:pt x="116" y="14"/>
                      </a:cubicBezTo>
                      <a:cubicBezTo>
                        <a:pt x="117" y="13"/>
                        <a:pt x="117" y="13"/>
                        <a:pt x="117" y="13"/>
                      </a:cubicBezTo>
                      <a:cubicBezTo>
                        <a:pt x="117" y="13"/>
                        <a:pt x="117" y="13"/>
                        <a:pt x="117" y="13"/>
                      </a:cubicBezTo>
                      <a:cubicBezTo>
                        <a:pt x="116" y="13"/>
                        <a:pt x="116" y="13"/>
                        <a:pt x="116" y="13"/>
                      </a:cubicBezTo>
                      <a:cubicBezTo>
                        <a:pt x="116" y="13"/>
                        <a:pt x="116" y="13"/>
                        <a:pt x="116" y="13"/>
                      </a:cubicBezTo>
                      <a:cubicBezTo>
                        <a:pt x="116" y="12"/>
                        <a:pt x="116" y="12"/>
                        <a:pt x="116" y="12"/>
                      </a:cubicBezTo>
                      <a:cubicBezTo>
                        <a:pt x="116" y="12"/>
                        <a:pt x="116" y="12"/>
                        <a:pt x="116" y="12"/>
                      </a:cubicBezTo>
                      <a:cubicBezTo>
                        <a:pt x="116" y="12"/>
                        <a:pt x="116" y="12"/>
                        <a:pt x="116" y="12"/>
                      </a:cubicBezTo>
                      <a:cubicBezTo>
                        <a:pt x="116" y="12"/>
                        <a:pt x="116" y="12"/>
                        <a:pt x="116" y="12"/>
                      </a:cubicBezTo>
                      <a:cubicBezTo>
                        <a:pt x="116" y="12"/>
                        <a:pt x="116" y="12"/>
                        <a:pt x="116" y="12"/>
                      </a:cubicBezTo>
                      <a:cubicBezTo>
                        <a:pt x="116" y="11"/>
                        <a:pt x="116" y="11"/>
                        <a:pt x="116" y="11"/>
                      </a:cubicBezTo>
                      <a:cubicBezTo>
                        <a:pt x="115" y="11"/>
                        <a:pt x="115" y="11"/>
                        <a:pt x="115" y="11"/>
                      </a:cubicBezTo>
                      <a:cubicBezTo>
                        <a:pt x="115" y="11"/>
                        <a:pt x="115" y="11"/>
                        <a:pt x="115" y="11"/>
                      </a:cubicBezTo>
                      <a:cubicBezTo>
                        <a:pt x="115" y="9"/>
                        <a:pt x="115" y="9"/>
                        <a:pt x="115" y="9"/>
                      </a:cubicBezTo>
                      <a:cubicBezTo>
                        <a:pt x="115" y="9"/>
                        <a:pt x="115" y="9"/>
                        <a:pt x="115" y="9"/>
                      </a:cubicBezTo>
                      <a:cubicBezTo>
                        <a:pt x="115" y="9"/>
                        <a:pt x="115" y="9"/>
                        <a:pt x="115" y="9"/>
                      </a:cubicBezTo>
                      <a:cubicBezTo>
                        <a:pt x="115" y="8"/>
                        <a:pt x="115" y="8"/>
                        <a:pt x="115" y="8"/>
                      </a:cubicBezTo>
                      <a:cubicBezTo>
                        <a:pt x="115" y="8"/>
                        <a:pt x="115" y="8"/>
                        <a:pt x="115" y="8"/>
                      </a:cubicBezTo>
                      <a:cubicBezTo>
                        <a:pt x="115" y="8"/>
                        <a:pt x="115" y="8"/>
                        <a:pt x="115" y="8"/>
                      </a:cubicBezTo>
                      <a:cubicBezTo>
                        <a:pt x="115" y="8"/>
                        <a:pt x="115" y="8"/>
                        <a:pt x="115" y="8"/>
                      </a:cubicBezTo>
                      <a:cubicBezTo>
                        <a:pt x="115" y="7"/>
                        <a:pt x="115" y="7"/>
                        <a:pt x="115" y="7"/>
                      </a:cubicBezTo>
                      <a:cubicBezTo>
                        <a:pt x="115" y="7"/>
                        <a:pt x="115" y="7"/>
                        <a:pt x="115" y="7"/>
                      </a:cubicBezTo>
                      <a:cubicBezTo>
                        <a:pt x="115" y="7"/>
                        <a:pt x="115" y="7"/>
                        <a:pt x="115" y="7"/>
                      </a:cubicBezTo>
                      <a:cubicBezTo>
                        <a:pt x="115" y="7"/>
                        <a:pt x="115" y="7"/>
                        <a:pt x="115" y="7"/>
                      </a:cubicBezTo>
                      <a:cubicBezTo>
                        <a:pt x="115" y="7"/>
                        <a:pt x="115" y="7"/>
                        <a:pt x="115" y="7"/>
                      </a:cubicBezTo>
                      <a:cubicBezTo>
                        <a:pt x="116" y="7"/>
                        <a:pt x="116" y="7"/>
                        <a:pt x="116" y="7"/>
                      </a:cubicBezTo>
                      <a:cubicBezTo>
                        <a:pt x="116" y="8"/>
                        <a:pt x="116" y="8"/>
                        <a:pt x="116" y="8"/>
                      </a:cubicBezTo>
                      <a:cubicBezTo>
                        <a:pt x="116" y="8"/>
                        <a:pt x="116" y="8"/>
                        <a:pt x="116" y="8"/>
                      </a:cubicBezTo>
                      <a:cubicBezTo>
                        <a:pt x="115" y="8"/>
                        <a:pt x="115" y="8"/>
                        <a:pt x="115" y="8"/>
                      </a:cubicBezTo>
                      <a:cubicBezTo>
                        <a:pt x="115" y="9"/>
                        <a:pt x="115" y="9"/>
                        <a:pt x="115" y="9"/>
                      </a:cubicBezTo>
                      <a:cubicBezTo>
                        <a:pt x="115" y="10"/>
                        <a:pt x="115" y="10"/>
                        <a:pt x="115" y="10"/>
                      </a:cubicBezTo>
                      <a:cubicBezTo>
                        <a:pt x="116" y="10"/>
                        <a:pt x="116" y="10"/>
                        <a:pt x="116" y="10"/>
                      </a:cubicBezTo>
                      <a:cubicBezTo>
                        <a:pt x="116" y="11"/>
                        <a:pt x="116" y="11"/>
                        <a:pt x="116" y="11"/>
                      </a:cubicBezTo>
                      <a:cubicBezTo>
                        <a:pt x="117" y="12"/>
                        <a:pt x="117" y="12"/>
                        <a:pt x="117" y="12"/>
                      </a:cubicBezTo>
                      <a:cubicBezTo>
                        <a:pt x="117" y="12"/>
                        <a:pt x="117" y="12"/>
                        <a:pt x="117" y="12"/>
                      </a:cubicBezTo>
                      <a:cubicBezTo>
                        <a:pt x="117" y="12"/>
                        <a:pt x="117" y="12"/>
                        <a:pt x="117" y="12"/>
                      </a:cubicBezTo>
                      <a:cubicBezTo>
                        <a:pt x="117" y="12"/>
                        <a:pt x="117" y="12"/>
                        <a:pt x="117" y="12"/>
                      </a:cubicBezTo>
                      <a:cubicBezTo>
                        <a:pt x="118" y="12"/>
                        <a:pt x="118" y="12"/>
                        <a:pt x="118" y="12"/>
                      </a:cubicBezTo>
                      <a:cubicBezTo>
                        <a:pt x="118" y="12"/>
                        <a:pt x="118" y="12"/>
                        <a:pt x="118" y="12"/>
                      </a:cubicBezTo>
                      <a:cubicBezTo>
                        <a:pt x="118" y="12"/>
                        <a:pt x="118" y="12"/>
                        <a:pt x="118" y="12"/>
                      </a:cubicBezTo>
                      <a:cubicBezTo>
                        <a:pt x="119" y="12"/>
                        <a:pt x="119" y="12"/>
                        <a:pt x="119" y="12"/>
                      </a:cubicBezTo>
                      <a:cubicBezTo>
                        <a:pt x="119" y="12"/>
                        <a:pt x="119" y="12"/>
                        <a:pt x="119" y="12"/>
                      </a:cubicBezTo>
                      <a:cubicBezTo>
                        <a:pt x="120" y="12"/>
                        <a:pt x="120" y="12"/>
                        <a:pt x="120" y="12"/>
                      </a:cubicBezTo>
                      <a:cubicBezTo>
                        <a:pt x="120" y="12"/>
                        <a:pt x="120" y="12"/>
                        <a:pt x="120" y="12"/>
                      </a:cubicBezTo>
                      <a:cubicBezTo>
                        <a:pt x="120" y="11"/>
                        <a:pt x="120" y="11"/>
                        <a:pt x="120" y="11"/>
                      </a:cubicBezTo>
                      <a:cubicBezTo>
                        <a:pt x="121" y="11"/>
                        <a:pt x="121" y="11"/>
                        <a:pt x="121" y="11"/>
                      </a:cubicBezTo>
                      <a:cubicBezTo>
                        <a:pt x="121" y="11"/>
                        <a:pt x="121" y="11"/>
                        <a:pt x="121" y="11"/>
                      </a:cubicBezTo>
                      <a:cubicBezTo>
                        <a:pt x="120" y="11"/>
                        <a:pt x="120" y="11"/>
                        <a:pt x="120" y="11"/>
                      </a:cubicBezTo>
                      <a:cubicBezTo>
                        <a:pt x="120" y="11"/>
                        <a:pt x="120" y="11"/>
                        <a:pt x="120" y="11"/>
                      </a:cubicBezTo>
                      <a:cubicBezTo>
                        <a:pt x="121" y="10"/>
                        <a:pt x="121" y="10"/>
                        <a:pt x="121" y="10"/>
                      </a:cubicBezTo>
                      <a:cubicBezTo>
                        <a:pt x="122" y="10"/>
                        <a:pt x="122" y="10"/>
                        <a:pt x="122" y="10"/>
                      </a:cubicBezTo>
                      <a:cubicBezTo>
                        <a:pt x="122" y="10"/>
                        <a:pt x="122" y="10"/>
                        <a:pt x="122" y="10"/>
                      </a:cubicBezTo>
                      <a:cubicBezTo>
                        <a:pt x="122" y="10"/>
                        <a:pt x="122" y="10"/>
                        <a:pt x="122" y="10"/>
                      </a:cubicBezTo>
                      <a:cubicBezTo>
                        <a:pt x="121" y="10"/>
                        <a:pt x="121" y="10"/>
                        <a:pt x="121" y="10"/>
                      </a:cubicBezTo>
                      <a:cubicBezTo>
                        <a:pt x="121" y="9"/>
                        <a:pt x="121" y="9"/>
                        <a:pt x="121" y="9"/>
                      </a:cubicBezTo>
                      <a:cubicBezTo>
                        <a:pt x="121" y="9"/>
                        <a:pt x="121" y="9"/>
                        <a:pt x="121" y="9"/>
                      </a:cubicBezTo>
                      <a:cubicBezTo>
                        <a:pt x="121" y="9"/>
                        <a:pt x="121" y="9"/>
                        <a:pt x="121" y="9"/>
                      </a:cubicBezTo>
                      <a:cubicBezTo>
                        <a:pt x="120" y="9"/>
                        <a:pt x="120" y="9"/>
                        <a:pt x="120" y="9"/>
                      </a:cubicBezTo>
                      <a:cubicBezTo>
                        <a:pt x="120" y="9"/>
                        <a:pt x="120" y="9"/>
                        <a:pt x="120" y="9"/>
                      </a:cubicBezTo>
                      <a:cubicBezTo>
                        <a:pt x="120" y="9"/>
                        <a:pt x="120" y="9"/>
                        <a:pt x="120" y="9"/>
                      </a:cubicBezTo>
                      <a:cubicBezTo>
                        <a:pt x="119" y="8"/>
                        <a:pt x="119" y="8"/>
                        <a:pt x="119" y="8"/>
                      </a:cubicBezTo>
                      <a:cubicBezTo>
                        <a:pt x="120" y="8"/>
                        <a:pt x="120" y="8"/>
                        <a:pt x="120" y="8"/>
                      </a:cubicBezTo>
                      <a:cubicBezTo>
                        <a:pt x="120" y="9"/>
                        <a:pt x="120" y="9"/>
                        <a:pt x="120" y="9"/>
                      </a:cubicBezTo>
                      <a:cubicBezTo>
                        <a:pt x="120" y="9"/>
                        <a:pt x="120" y="9"/>
                        <a:pt x="120" y="9"/>
                      </a:cubicBezTo>
                      <a:cubicBezTo>
                        <a:pt x="121" y="9"/>
                        <a:pt x="121" y="9"/>
                        <a:pt x="121" y="9"/>
                      </a:cubicBezTo>
                      <a:cubicBezTo>
                        <a:pt x="121" y="9"/>
                        <a:pt x="121" y="9"/>
                        <a:pt x="121" y="9"/>
                      </a:cubicBezTo>
                      <a:cubicBezTo>
                        <a:pt x="121" y="9"/>
                        <a:pt x="121" y="9"/>
                        <a:pt x="121" y="9"/>
                      </a:cubicBezTo>
                      <a:cubicBezTo>
                        <a:pt x="123" y="9"/>
                        <a:pt x="123" y="9"/>
                        <a:pt x="123" y="9"/>
                      </a:cubicBezTo>
                      <a:cubicBezTo>
                        <a:pt x="124" y="9"/>
                        <a:pt x="124" y="9"/>
                        <a:pt x="124" y="9"/>
                      </a:cubicBezTo>
                      <a:cubicBezTo>
                        <a:pt x="124" y="9"/>
                        <a:pt x="124" y="9"/>
                        <a:pt x="124" y="9"/>
                      </a:cubicBezTo>
                      <a:cubicBezTo>
                        <a:pt x="124" y="9"/>
                        <a:pt x="124" y="9"/>
                        <a:pt x="124" y="9"/>
                      </a:cubicBezTo>
                      <a:cubicBezTo>
                        <a:pt x="124" y="9"/>
                        <a:pt x="124" y="9"/>
                        <a:pt x="124" y="9"/>
                      </a:cubicBezTo>
                      <a:cubicBezTo>
                        <a:pt x="123" y="8"/>
                        <a:pt x="123" y="8"/>
                        <a:pt x="123" y="8"/>
                      </a:cubicBezTo>
                      <a:cubicBezTo>
                        <a:pt x="123" y="8"/>
                        <a:pt x="123" y="8"/>
                        <a:pt x="123" y="8"/>
                      </a:cubicBezTo>
                      <a:cubicBezTo>
                        <a:pt x="123" y="8"/>
                        <a:pt x="123" y="8"/>
                        <a:pt x="123" y="8"/>
                      </a:cubicBezTo>
                      <a:cubicBezTo>
                        <a:pt x="122" y="8"/>
                        <a:pt x="122" y="8"/>
                        <a:pt x="122" y="8"/>
                      </a:cubicBezTo>
                      <a:cubicBezTo>
                        <a:pt x="122" y="8"/>
                        <a:pt x="122" y="8"/>
                        <a:pt x="122" y="8"/>
                      </a:cubicBezTo>
                      <a:cubicBezTo>
                        <a:pt x="122" y="8"/>
                        <a:pt x="122" y="8"/>
                        <a:pt x="122" y="8"/>
                      </a:cubicBezTo>
                      <a:cubicBezTo>
                        <a:pt x="122" y="8"/>
                        <a:pt x="122" y="8"/>
                        <a:pt x="122" y="8"/>
                      </a:cubicBezTo>
                      <a:cubicBezTo>
                        <a:pt x="122" y="8"/>
                        <a:pt x="122" y="8"/>
                        <a:pt x="122" y="8"/>
                      </a:cubicBezTo>
                      <a:cubicBezTo>
                        <a:pt x="122" y="8"/>
                        <a:pt x="122" y="8"/>
                        <a:pt x="122" y="8"/>
                      </a:cubicBezTo>
                      <a:cubicBezTo>
                        <a:pt x="123" y="8"/>
                        <a:pt x="123" y="8"/>
                        <a:pt x="123" y="8"/>
                      </a:cubicBezTo>
                      <a:cubicBezTo>
                        <a:pt x="123" y="8"/>
                        <a:pt x="123" y="8"/>
                        <a:pt x="123" y="8"/>
                      </a:cubicBezTo>
                      <a:cubicBezTo>
                        <a:pt x="123" y="8"/>
                        <a:pt x="123" y="8"/>
                        <a:pt x="123" y="8"/>
                      </a:cubicBezTo>
                      <a:cubicBezTo>
                        <a:pt x="124" y="8"/>
                        <a:pt x="124" y="8"/>
                        <a:pt x="124" y="8"/>
                      </a:cubicBezTo>
                      <a:cubicBezTo>
                        <a:pt x="124" y="9"/>
                        <a:pt x="124" y="9"/>
                        <a:pt x="124" y="9"/>
                      </a:cubicBezTo>
                      <a:cubicBezTo>
                        <a:pt x="124" y="9"/>
                        <a:pt x="124" y="9"/>
                        <a:pt x="124" y="9"/>
                      </a:cubicBezTo>
                      <a:cubicBezTo>
                        <a:pt x="124" y="9"/>
                        <a:pt x="124" y="9"/>
                        <a:pt x="124" y="9"/>
                      </a:cubicBezTo>
                      <a:cubicBezTo>
                        <a:pt x="125" y="9"/>
                        <a:pt x="125" y="9"/>
                        <a:pt x="125" y="9"/>
                      </a:cubicBezTo>
                      <a:cubicBezTo>
                        <a:pt x="125" y="8"/>
                        <a:pt x="125" y="8"/>
                        <a:pt x="125" y="8"/>
                      </a:cubicBezTo>
                      <a:cubicBezTo>
                        <a:pt x="125" y="8"/>
                        <a:pt x="125" y="8"/>
                        <a:pt x="125" y="8"/>
                      </a:cubicBezTo>
                      <a:cubicBezTo>
                        <a:pt x="125" y="8"/>
                        <a:pt x="125" y="8"/>
                        <a:pt x="125" y="8"/>
                      </a:cubicBezTo>
                      <a:cubicBezTo>
                        <a:pt x="125" y="8"/>
                        <a:pt x="125" y="8"/>
                        <a:pt x="125" y="8"/>
                      </a:cubicBezTo>
                      <a:cubicBezTo>
                        <a:pt x="125" y="8"/>
                        <a:pt x="125" y="8"/>
                        <a:pt x="125" y="8"/>
                      </a:cubicBezTo>
                      <a:cubicBezTo>
                        <a:pt x="126" y="8"/>
                        <a:pt x="126" y="8"/>
                        <a:pt x="126" y="8"/>
                      </a:cubicBezTo>
                      <a:cubicBezTo>
                        <a:pt x="126" y="8"/>
                        <a:pt x="126" y="8"/>
                        <a:pt x="126" y="8"/>
                      </a:cubicBezTo>
                      <a:cubicBezTo>
                        <a:pt x="126" y="8"/>
                        <a:pt x="126" y="8"/>
                        <a:pt x="126" y="8"/>
                      </a:cubicBezTo>
                      <a:cubicBezTo>
                        <a:pt x="125" y="7"/>
                        <a:pt x="125" y="7"/>
                        <a:pt x="125" y="7"/>
                      </a:cubicBezTo>
                      <a:cubicBezTo>
                        <a:pt x="125" y="7"/>
                        <a:pt x="125" y="7"/>
                        <a:pt x="125" y="7"/>
                      </a:cubicBezTo>
                      <a:cubicBezTo>
                        <a:pt x="125" y="7"/>
                        <a:pt x="125" y="7"/>
                        <a:pt x="125" y="7"/>
                      </a:cubicBezTo>
                      <a:cubicBezTo>
                        <a:pt x="125" y="7"/>
                        <a:pt x="125" y="7"/>
                        <a:pt x="125" y="7"/>
                      </a:cubicBezTo>
                      <a:cubicBezTo>
                        <a:pt x="124" y="6"/>
                        <a:pt x="124" y="6"/>
                        <a:pt x="124" y="6"/>
                      </a:cubicBezTo>
                      <a:cubicBezTo>
                        <a:pt x="124" y="6"/>
                        <a:pt x="124" y="6"/>
                        <a:pt x="124" y="6"/>
                      </a:cubicBezTo>
                      <a:cubicBezTo>
                        <a:pt x="124" y="6"/>
                        <a:pt x="124" y="6"/>
                        <a:pt x="124" y="6"/>
                      </a:cubicBezTo>
                      <a:cubicBezTo>
                        <a:pt x="123" y="6"/>
                        <a:pt x="123" y="6"/>
                        <a:pt x="123" y="6"/>
                      </a:cubicBezTo>
                      <a:cubicBezTo>
                        <a:pt x="123" y="6"/>
                        <a:pt x="123" y="6"/>
                        <a:pt x="123" y="6"/>
                      </a:cubicBezTo>
                      <a:cubicBezTo>
                        <a:pt x="123" y="6"/>
                        <a:pt x="123" y="6"/>
                        <a:pt x="123" y="6"/>
                      </a:cubicBezTo>
                      <a:cubicBezTo>
                        <a:pt x="123" y="6"/>
                        <a:pt x="123" y="6"/>
                        <a:pt x="123" y="6"/>
                      </a:cubicBezTo>
                      <a:cubicBezTo>
                        <a:pt x="123" y="5"/>
                        <a:pt x="123" y="5"/>
                        <a:pt x="123" y="5"/>
                      </a:cubicBezTo>
                      <a:cubicBezTo>
                        <a:pt x="123" y="5"/>
                        <a:pt x="123" y="5"/>
                        <a:pt x="123" y="5"/>
                      </a:cubicBezTo>
                      <a:cubicBezTo>
                        <a:pt x="123" y="5"/>
                        <a:pt x="123" y="5"/>
                        <a:pt x="123" y="5"/>
                      </a:cubicBezTo>
                      <a:cubicBezTo>
                        <a:pt x="123" y="5"/>
                        <a:pt x="123" y="5"/>
                        <a:pt x="123" y="5"/>
                      </a:cubicBezTo>
                      <a:cubicBezTo>
                        <a:pt x="123" y="5"/>
                        <a:pt x="123" y="5"/>
                        <a:pt x="123" y="5"/>
                      </a:cubicBezTo>
                      <a:cubicBezTo>
                        <a:pt x="123" y="6"/>
                        <a:pt x="123" y="6"/>
                        <a:pt x="123" y="6"/>
                      </a:cubicBezTo>
                      <a:cubicBezTo>
                        <a:pt x="124" y="6"/>
                        <a:pt x="124" y="6"/>
                        <a:pt x="124" y="6"/>
                      </a:cubicBezTo>
                      <a:cubicBezTo>
                        <a:pt x="124" y="6"/>
                        <a:pt x="124" y="6"/>
                        <a:pt x="124" y="6"/>
                      </a:cubicBezTo>
                      <a:cubicBezTo>
                        <a:pt x="125" y="6"/>
                        <a:pt x="125" y="6"/>
                        <a:pt x="125" y="6"/>
                      </a:cubicBezTo>
                      <a:cubicBezTo>
                        <a:pt x="125" y="6"/>
                        <a:pt x="125" y="6"/>
                        <a:pt x="125" y="6"/>
                      </a:cubicBezTo>
                      <a:cubicBezTo>
                        <a:pt x="125" y="6"/>
                        <a:pt x="125" y="6"/>
                        <a:pt x="125" y="6"/>
                      </a:cubicBezTo>
                      <a:cubicBezTo>
                        <a:pt x="125" y="6"/>
                        <a:pt x="125" y="6"/>
                        <a:pt x="125" y="6"/>
                      </a:cubicBezTo>
                      <a:cubicBezTo>
                        <a:pt x="125" y="6"/>
                        <a:pt x="125" y="6"/>
                        <a:pt x="125" y="6"/>
                      </a:cubicBezTo>
                      <a:cubicBezTo>
                        <a:pt x="126" y="7"/>
                        <a:pt x="126" y="7"/>
                        <a:pt x="126" y="7"/>
                      </a:cubicBezTo>
                      <a:cubicBezTo>
                        <a:pt x="126" y="7"/>
                        <a:pt x="126" y="7"/>
                        <a:pt x="126" y="7"/>
                      </a:cubicBezTo>
                      <a:cubicBezTo>
                        <a:pt x="127" y="7"/>
                        <a:pt x="127" y="7"/>
                        <a:pt x="127" y="7"/>
                      </a:cubicBezTo>
                      <a:cubicBezTo>
                        <a:pt x="127" y="7"/>
                        <a:pt x="127" y="7"/>
                        <a:pt x="127" y="7"/>
                      </a:cubicBezTo>
                      <a:cubicBezTo>
                        <a:pt x="128" y="7"/>
                        <a:pt x="128" y="7"/>
                        <a:pt x="128" y="7"/>
                      </a:cubicBezTo>
                      <a:cubicBezTo>
                        <a:pt x="128" y="7"/>
                        <a:pt x="128" y="7"/>
                        <a:pt x="128" y="7"/>
                      </a:cubicBezTo>
                      <a:cubicBezTo>
                        <a:pt x="128" y="7"/>
                        <a:pt x="128" y="7"/>
                        <a:pt x="128" y="7"/>
                      </a:cubicBezTo>
                      <a:cubicBezTo>
                        <a:pt x="128" y="7"/>
                        <a:pt x="128" y="7"/>
                        <a:pt x="128" y="7"/>
                      </a:cubicBezTo>
                      <a:cubicBezTo>
                        <a:pt x="127" y="7"/>
                        <a:pt x="127" y="7"/>
                        <a:pt x="127" y="7"/>
                      </a:cubicBezTo>
                      <a:cubicBezTo>
                        <a:pt x="127" y="6"/>
                        <a:pt x="127" y="6"/>
                        <a:pt x="127" y="6"/>
                      </a:cubicBezTo>
                      <a:cubicBezTo>
                        <a:pt x="127" y="6"/>
                        <a:pt x="127" y="6"/>
                        <a:pt x="127" y="6"/>
                      </a:cubicBezTo>
                      <a:cubicBezTo>
                        <a:pt x="127" y="6"/>
                        <a:pt x="127" y="6"/>
                        <a:pt x="127" y="6"/>
                      </a:cubicBezTo>
                      <a:cubicBezTo>
                        <a:pt x="127" y="5"/>
                        <a:pt x="127" y="5"/>
                        <a:pt x="127" y="5"/>
                      </a:cubicBezTo>
                      <a:cubicBezTo>
                        <a:pt x="127" y="5"/>
                        <a:pt x="127" y="5"/>
                        <a:pt x="127" y="5"/>
                      </a:cubicBezTo>
                      <a:cubicBezTo>
                        <a:pt x="126" y="5"/>
                        <a:pt x="126" y="5"/>
                        <a:pt x="126" y="5"/>
                      </a:cubicBezTo>
                      <a:cubicBezTo>
                        <a:pt x="126" y="5"/>
                        <a:pt x="126" y="5"/>
                        <a:pt x="126" y="5"/>
                      </a:cubicBezTo>
                      <a:cubicBezTo>
                        <a:pt x="126" y="5"/>
                        <a:pt x="126" y="5"/>
                        <a:pt x="126" y="5"/>
                      </a:cubicBezTo>
                      <a:cubicBezTo>
                        <a:pt x="127" y="5"/>
                        <a:pt x="127" y="5"/>
                        <a:pt x="127" y="5"/>
                      </a:cubicBezTo>
                      <a:cubicBezTo>
                        <a:pt x="127" y="5"/>
                        <a:pt x="127" y="5"/>
                        <a:pt x="127" y="5"/>
                      </a:cubicBezTo>
                      <a:cubicBezTo>
                        <a:pt x="127" y="5"/>
                        <a:pt x="127" y="5"/>
                        <a:pt x="127" y="5"/>
                      </a:cubicBezTo>
                      <a:cubicBezTo>
                        <a:pt x="127" y="5"/>
                        <a:pt x="127" y="5"/>
                        <a:pt x="127" y="5"/>
                      </a:cubicBezTo>
                      <a:cubicBezTo>
                        <a:pt x="127" y="5"/>
                        <a:pt x="127" y="5"/>
                        <a:pt x="127" y="5"/>
                      </a:cubicBezTo>
                      <a:cubicBezTo>
                        <a:pt x="128" y="6"/>
                        <a:pt x="128" y="6"/>
                        <a:pt x="128" y="6"/>
                      </a:cubicBezTo>
                      <a:cubicBezTo>
                        <a:pt x="128" y="6"/>
                        <a:pt x="128" y="6"/>
                        <a:pt x="128" y="6"/>
                      </a:cubicBezTo>
                      <a:cubicBezTo>
                        <a:pt x="128" y="6"/>
                        <a:pt x="128" y="6"/>
                        <a:pt x="128" y="6"/>
                      </a:cubicBezTo>
                      <a:cubicBezTo>
                        <a:pt x="128" y="6"/>
                        <a:pt x="128" y="6"/>
                        <a:pt x="128" y="6"/>
                      </a:cubicBezTo>
                      <a:cubicBezTo>
                        <a:pt x="128" y="6"/>
                        <a:pt x="128" y="6"/>
                        <a:pt x="128" y="6"/>
                      </a:cubicBezTo>
                      <a:cubicBezTo>
                        <a:pt x="128" y="6"/>
                        <a:pt x="128" y="6"/>
                        <a:pt x="128" y="6"/>
                      </a:cubicBezTo>
                      <a:cubicBezTo>
                        <a:pt x="129" y="7"/>
                        <a:pt x="129" y="7"/>
                        <a:pt x="129" y="7"/>
                      </a:cubicBezTo>
                      <a:cubicBezTo>
                        <a:pt x="129" y="7"/>
                        <a:pt x="129" y="7"/>
                        <a:pt x="129" y="7"/>
                      </a:cubicBezTo>
                      <a:cubicBezTo>
                        <a:pt x="129" y="7"/>
                        <a:pt x="129" y="7"/>
                        <a:pt x="129" y="7"/>
                      </a:cubicBezTo>
                      <a:cubicBezTo>
                        <a:pt x="129" y="7"/>
                        <a:pt x="129" y="7"/>
                        <a:pt x="129" y="7"/>
                      </a:cubicBezTo>
                      <a:cubicBezTo>
                        <a:pt x="129" y="7"/>
                        <a:pt x="129" y="7"/>
                        <a:pt x="129" y="7"/>
                      </a:cubicBezTo>
                      <a:cubicBezTo>
                        <a:pt x="129" y="8"/>
                        <a:pt x="129" y="8"/>
                        <a:pt x="129" y="8"/>
                      </a:cubicBezTo>
                      <a:cubicBezTo>
                        <a:pt x="129" y="8"/>
                        <a:pt x="129" y="8"/>
                        <a:pt x="129" y="8"/>
                      </a:cubicBezTo>
                      <a:cubicBezTo>
                        <a:pt x="130" y="8"/>
                        <a:pt x="130" y="8"/>
                        <a:pt x="130" y="8"/>
                      </a:cubicBezTo>
                      <a:cubicBezTo>
                        <a:pt x="130" y="8"/>
                        <a:pt x="130" y="8"/>
                        <a:pt x="130" y="8"/>
                      </a:cubicBezTo>
                      <a:cubicBezTo>
                        <a:pt x="130" y="8"/>
                        <a:pt x="130" y="8"/>
                        <a:pt x="130" y="8"/>
                      </a:cubicBezTo>
                      <a:cubicBezTo>
                        <a:pt x="130" y="8"/>
                        <a:pt x="130" y="8"/>
                        <a:pt x="130" y="8"/>
                      </a:cubicBezTo>
                      <a:cubicBezTo>
                        <a:pt x="130" y="8"/>
                        <a:pt x="130" y="8"/>
                        <a:pt x="130" y="8"/>
                      </a:cubicBezTo>
                      <a:cubicBezTo>
                        <a:pt x="130" y="8"/>
                        <a:pt x="130" y="8"/>
                        <a:pt x="130" y="8"/>
                      </a:cubicBezTo>
                      <a:cubicBezTo>
                        <a:pt x="130" y="7"/>
                        <a:pt x="130" y="7"/>
                        <a:pt x="130" y="7"/>
                      </a:cubicBezTo>
                      <a:cubicBezTo>
                        <a:pt x="130" y="7"/>
                        <a:pt x="130" y="7"/>
                        <a:pt x="130" y="7"/>
                      </a:cubicBezTo>
                      <a:cubicBezTo>
                        <a:pt x="128" y="5"/>
                        <a:pt x="128" y="5"/>
                        <a:pt x="128" y="5"/>
                      </a:cubicBezTo>
                      <a:cubicBezTo>
                        <a:pt x="128" y="5"/>
                        <a:pt x="128" y="5"/>
                        <a:pt x="128" y="5"/>
                      </a:cubicBezTo>
                      <a:cubicBezTo>
                        <a:pt x="128" y="4"/>
                        <a:pt x="128" y="4"/>
                        <a:pt x="128" y="4"/>
                      </a:cubicBezTo>
                      <a:cubicBezTo>
                        <a:pt x="127" y="4"/>
                        <a:pt x="127" y="4"/>
                        <a:pt x="127" y="4"/>
                      </a:cubicBezTo>
                      <a:cubicBezTo>
                        <a:pt x="127" y="4"/>
                        <a:pt x="127" y="4"/>
                        <a:pt x="127" y="4"/>
                      </a:cubicBezTo>
                      <a:cubicBezTo>
                        <a:pt x="127" y="3"/>
                        <a:pt x="127" y="3"/>
                        <a:pt x="127" y="3"/>
                      </a:cubicBezTo>
                      <a:cubicBezTo>
                        <a:pt x="127" y="2"/>
                        <a:pt x="127" y="2"/>
                        <a:pt x="127" y="2"/>
                      </a:cubicBezTo>
                      <a:cubicBezTo>
                        <a:pt x="127" y="2"/>
                        <a:pt x="127" y="2"/>
                        <a:pt x="127" y="2"/>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6" y="3"/>
                        <a:pt x="126" y="3"/>
                        <a:pt x="126" y="3"/>
                      </a:cubicBezTo>
                      <a:cubicBezTo>
                        <a:pt x="126" y="2"/>
                        <a:pt x="126" y="2"/>
                        <a:pt x="126" y="2"/>
                      </a:cubicBezTo>
                      <a:cubicBezTo>
                        <a:pt x="126" y="2"/>
                        <a:pt x="126" y="2"/>
                        <a:pt x="126" y="2"/>
                      </a:cubicBezTo>
                      <a:cubicBezTo>
                        <a:pt x="126" y="2"/>
                        <a:pt x="126" y="2"/>
                        <a:pt x="126" y="2"/>
                      </a:cubicBezTo>
                      <a:cubicBezTo>
                        <a:pt x="125" y="2"/>
                        <a:pt x="125" y="2"/>
                        <a:pt x="125" y="2"/>
                      </a:cubicBezTo>
                      <a:cubicBezTo>
                        <a:pt x="125" y="2"/>
                        <a:pt x="125" y="2"/>
                        <a:pt x="125" y="2"/>
                      </a:cubicBezTo>
                      <a:cubicBezTo>
                        <a:pt x="125" y="1"/>
                        <a:pt x="125" y="1"/>
                        <a:pt x="125" y="1"/>
                      </a:cubicBezTo>
                      <a:cubicBezTo>
                        <a:pt x="125" y="1"/>
                        <a:pt x="125" y="1"/>
                        <a:pt x="125" y="1"/>
                      </a:cubicBezTo>
                      <a:cubicBezTo>
                        <a:pt x="125" y="0"/>
                        <a:pt x="125" y="0"/>
                        <a:pt x="125" y="0"/>
                      </a:cubicBezTo>
                      <a:cubicBezTo>
                        <a:pt x="125" y="0"/>
                        <a:pt x="125" y="0"/>
                        <a:pt x="125" y="0"/>
                      </a:cubicBezTo>
                      <a:cubicBezTo>
                        <a:pt x="125" y="0"/>
                        <a:pt x="125" y="0"/>
                        <a:pt x="125" y="0"/>
                      </a:cubicBezTo>
                      <a:cubicBezTo>
                        <a:pt x="104" y="5"/>
                        <a:pt x="83" y="9"/>
                        <a:pt x="62" y="13"/>
                      </a:cubicBezTo>
                      <a:cubicBezTo>
                        <a:pt x="59" y="13"/>
                        <a:pt x="56" y="14"/>
                        <a:pt x="53" y="14"/>
                      </a:cubicBezTo>
                      <a:cubicBezTo>
                        <a:pt x="50" y="15"/>
                        <a:pt x="47" y="15"/>
                        <a:pt x="44" y="16"/>
                      </a:cubicBezTo>
                      <a:cubicBezTo>
                        <a:pt x="42" y="16"/>
                        <a:pt x="40" y="16"/>
                        <a:pt x="38" y="16"/>
                      </a:cubicBezTo>
                      <a:cubicBezTo>
                        <a:pt x="38" y="16"/>
                        <a:pt x="38" y="16"/>
                        <a:pt x="38" y="16"/>
                      </a:cubicBezTo>
                      <a:cubicBezTo>
                        <a:pt x="38" y="16"/>
                        <a:pt x="38" y="16"/>
                        <a:pt x="38" y="16"/>
                      </a:cubicBezTo>
                      <a:cubicBezTo>
                        <a:pt x="37" y="16"/>
                        <a:pt x="37" y="16"/>
                        <a:pt x="37" y="16"/>
                      </a:cubicBezTo>
                      <a:cubicBezTo>
                        <a:pt x="37" y="16"/>
                        <a:pt x="37" y="16"/>
                        <a:pt x="37" y="16"/>
                      </a:cubicBezTo>
                      <a:cubicBezTo>
                        <a:pt x="37" y="17"/>
                        <a:pt x="37" y="17"/>
                        <a:pt x="37" y="17"/>
                      </a:cubicBezTo>
                      <a:cubicBezTo>
                        <a:pt x="37" y="18"/>
                        <a:pt x="37" y="18"/>
                        <a:pt x="37" y="18"/>
                      </a:cubicBezTo>
                      <a:cubicBezTo>
                        <a:pt x="37" y="18"/>
                        <a:pt x="37" y="18"/>
                        <a:pt x="37" y="18"/>
                      </a:cubicBezTo>
                      <a:cubicBezTo>
                        <a:pt x="37" y="18"/>
                        <a:pt x="37" y="18"/>
                        <a:pt x="37" y="18"/>
                      </a:cubicBezTo>
                      <a:cubicBezTo>
                        <a:pt x="37" y="18"/>
                        <a:pt x="37" y="18"/>
                        <a:pt x="37" y="18"/>
                      </a:cubicBezTo>
                      <a:cubicBezTo>
                        <a:pt x="37" y="19"/>
                        <a:pt x="37" y="19"/>
                        <a:pt x="37" y="19"/>
                      </a:cubicBezTo>
                      <a:cubicBezTo>
                        <a:pt x="37" y="20"/>
                        <a:pt x="37" y="20"/>
                        <a:pt x="37" y="20"/>
                      </a:cubicBezTo>
                      <a:cubicBezTo>
                        <a:pt x="37" y="20"/>
                        <a:pt x="37" y="20"/>
                        <a:pt x="37" y="20"/>
                      </a:cubicBezTo>
                      <a:cubicBezTo>
                        <a:pt x="37" y="20"/>
                        <a:pt x="37" y="20"/>
                        <a:pt x="37" y="20"/>
                      </a:cubicBezTo>
                      <a:cubicBezTo>
                        <a:pt x="37" y="20"/>
                        <a:pt x="37" y="20"/>
                        <a:pt x="37" y="20"/>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6" y="21"/>
                        <a:pt x="36" y="21"/>
                        <a:pt x="36" y="21"/>
                      </a:cubicBezTo>
                      <a:cubicBezTo>
                        <a:pt x="36" y="21"/>
                        <a:pt x="36" y="21"/>
                        <a:pt x="36" y="21"/>
                      </a:cubicBezTo>
                      <a:cubicBezTo>
                        <a:pt x="36" y="21"/>
                        <a:pt x="36" y="21"/>
                        <a:pt x="36" y="21"/>
                      </a:cubicBezTo>
                      <a:cubicBezTo>
                        <a:pt x="35" y="22"/>
                        <a:pt x="35" y="22"/>
                        <a:pt x="35" y="22"/>
                      </a:cubicBezTo>
                      <a:cubicBezTo>
                        <a:pt x="34" y="23"/>
                        <a:pt x="34" y="23"/>
                        <a:pt x="34" y="23"/>
                      </a:cubicBezTo>
                      <a:cubicBezTo>
                        <a:pt x="34" y="23"/>
                        <a:pt x="34" y="23"/>
                        <a:pt x="34" y="23"/>
                      </a:cubicBezTo>
                      <a:cubicBezTo>
                        <a:pt x="33" y="26"/>
                        <a:pt x="33" y="26"/>
                        <a:pt x="33" y="26"/>
                      </a:cubicBezTo>
                      <a:cubicBezTo>
                        <a:pt x="33" y="26"/>
                        <a:pt x="33" y="26"/>
                        <a:pt x="33" y="26"/>
                      </a:cubicBezTo>
                      <a:cubicBezTo>
                        <a:pt x="33" y="26"/>
                        <a:pt x="33" y="26"/>
                        <a:pt x="33" y="26"/>
                      </a:cubicBezTo>
                      <a:cubicBezTo>
                        <a:pt x="33" y="26"/>
                        <a:pt x="33" y="26"/>
                        <a:pt x="33" y="26"/>
                      </a:cubicBezTo>
                      <a:cubicBezTo>
                        <a:pt x="33" y="27"/>
                        <a:pt x="33" y="27"/>
                        <a:pt x="33"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1" y="27"/>
                        <a:pt x="31" y="27"/>
                        <a:pt x="31" y="27"/>
                      </a:cubicBezTo>
                      <a:cubicBezTo>
                        <a:pt x="31" y="27"/>
                        <a:pt x="31" y="27"/>
                        <a:pt x="31" y="27"/>
                      </a:cubicBezTo>
                      <a:cubicBezTo>
                        <a:pt x="31" y="27"/>
                        <a:pt x="31" y="27"/>
                        <a:pt x="31" y="27"/>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7"/>
                        <a:pt x="30" y="27"/>
                        <a:pt x="30" y="27"/>
                      </a:cubicBezTo>
                      <a:cubicBezTo>
                        <a:pt x="29" y="27"/>
                        <a:pt x="29"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8" y="27"/>
                        <a:pt x="28" y="27"/>
                      </a:cubicBezTo>
                      <a:cubicBezTo>
                        <a:pt x="28" y="28"/>
                        <a:pt x="28" y="28"/>
                        <a:pt x="28" y="28"/>
                      </a:cubicBezTo>
                      <a:cubicBezTo>
                        <a:pt x="28" y="28"/>
                        <a:pt x="28" y="28"/>
                        <a:pt x="28" y="28"/>
                      </a:cubicBezTo>
                      <a:cubicBezTo>
                        <a:pt x="27" y="28"/>
                        <a:pt x="27" y="28"/>
                        <a:pt x="27" y="28"/>
                      </a:cubicBezTo>
                      <a:cubicBezTo>
                        <a:pt x="27" y="29"/>
                        <a:pt x="27" y="29"/>
                        <a:pt x="27" y="29"/>
                      </a:cubicBezTo>
                      <a:cubicBezTo>
                        <a:pt x="27" y="29"/>
                        <a:pt x="27" y="29"/>
                        <a:pt x="27" y="29"/>
                      </a:cubicBezTo>
                      <a:cubicBezTo>
                        <a:pt x="27" y="29"/>
                        <a:pt x="27" y="29"/>
                        <a:pt x="27" y="29"/>
                      </a:cubicBezTo>
                      <a:cubicBezTo>
                        <a:pt x="27" y="30"/>
                        <a:pt x="27" y="30"/>
                        <a:pt x="27" y="30"/>
                      </a:cubicBezTo>
                      <a:cubicBezTo>
                        <a:pt x="26" y="30"/>
                        <a:pt x="26" y="30"/>
                        <a:pt x="26" y="30"/>
                      </a:cubicBezTo>
                      <a:cubicBezTo>
                        <a:pt x="26" y="30"/>
                        <a:pt x="26" y="30"/>
                        <a:pt x="26" y="30"/>
                      </a:cubicBezTo>
                      <a:cubicBezTo>
                        <a:pt x="26" y="30"/>
                        <a:pt x="26" y="30"/>
                        <a:pt x="26" y="30"/>
                      </a:cubicBezTo>
                      <a:cubicBezTo>
                        <a:pt x="26" y="30"/>
                        <a:pt x="26" y="30"/>
                        <a:pt x="26" y="30"/>
                      </a:cubicBezTo>
                      <a:cubicBezTo>
                        <a:pt x="26" y="31"/>
                        <a:pt x="26" y="31"/>
                        <a:pt x="26"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29"/>
                        <a:pt x="25" y="29"/>
                        <a:pt x="25" y="29"/>
                      </a:cubicBezTo>
                      <a:cubicBezTo>
                        <a:pt x="25" y="29"/>
                        <a:pt x="25" y="29"/>
                        <a:pt x="25" y="29"/>
                      </a:cubicBezTo>
                      <a:cubicBezTo>
                        <a:pt x="24" y="29"/>
                        <a:pt x="24" y="29"/>
                        <a:pt x="24" y="29"/>
                      </a:cubicBezTo>
                      <a:cubicBezTo>
                        <a:pt x="24" y="29"/>
                        <a:pt x="24" y="29"/>
                        <a:pt x="24" y="29"/>
                      </a:cubicBezTo>
                      <a:cubicBezTo>
                        <a:pt x="24" y="29"/>
                        <a:pt x="24" y="29"/>
                        <a:pt x="24" y="29"/>
                      </a:cubicBezTo>
                      <a:cubicBezTo>
                        <a:pt x="24" y="29"/>
                        <a:pt x="24" y="29"/>
                        <a:pt x="24" y="29"/>
                      </a:cubicBezTo>
                      <a:cubicBezTo>
                        <a:pt x="23" y="30"/>
                        <a:pt x="23" y="30"/>
                        <a:pt x="23" y="30"/>
                      </a:cubicBezTo>
                      <a:cubicBezTo>
                        <a:pt x="23" y="30"/>
                        <a:pt x="23" y="30"/>
                        <a:pt x="23" y="30"/>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2"/>
                        <a:pt x="22" y="32"/>
                        <a:pt x="22" y="32"/>
                      </a:cubicBezTo>
                      <a:cubicBezTo>
                        <a:pt x="22" y="32"/>
                        <a:pt x="22" y="32"/>
                        <a:pt x="22" y="32"/>
                      </a:cubicBezTo>
                      <a:cubicBezTo>
                        <a:pt x="22" y="32"/>
                        <a:pt x="22" y="32"/>
                        <a:pt x="22"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4"/>
                        <a:pt x="20" y="34"/>
                        <a:pt x="20" y="34"/>
                      </a:cubicBezTo>
                      <a:cubicBezTo>
                        <a:pt x="20" y="34"/>
                        <a:pt x="20" y="34"/>
                        <a:pt x="20" y="34"/>
                      </a:cubicBezTo>
                      <a:cubicBezTo>
                        <a:pt x="20" y="34"/>
                        <a:pt x="20" y="34"/>
                        <a:pt x="20" y="34"/>
                      </a:cubicBezTo>
                      <a:cubicBezTo>
                        <a:pt x="20" y="35"/>
                        <a:pt x="20" y="35"/>
                        <a:pt x="20" y="35"/>
                      </a:cubicBezTo>
                      <a:cubicBezTo>
                        <a:pt x="19" y="35"/>
                        <a:pt x="19" y="35"/>
                        <a:pt x="19" y="35"/>
                      </a:cubicBezTo>
                      <a:cubicBezTo>
                        <a:pt x="19" y="35"/>
                        <a:pt x="19" y="35"/>
                        <a:pt x="19" y="35"/>
                      </a:cubicBezTo>
                      <a:cubicBezTo>
                        <a:pt x="19" y="35"/>
                        <a:pt x="19" y="35"/>
                        <a:pt x="19" y="35"/>
                      </a:cubicBezTo>
                      <a:cubicBezTo>
                        <a:pt x="19" y="35"/>
                        <a:pt x="19" y="35"/>
                        <a:pt x="19" y="35"/>
                      </a:cubicBezTo>
                      <a:cubicBezTo>
                        <a:pt x="18" y="35"/>
                        <a:pt x="18" y="35"/>
                        <a:pt x="18" y="35"/>
                      </a:cubicBezTo>
                      <a:cubicBezTo>
                        <a:pt x="18" y="35"/>
                        <a:pt x="18" y="35"/>
                        <a:pt x="18" y="35"/>
                      </a:cubicBezTo>
                      <a:cubicBezTo>
                        <a:pt x="18" y="35"/>
                        <a:pt x="18" y="35"/>
                        <a:pt x="18" y="35"/>
                      </a:cubicBezTo>
                      <a:cubicBezTo>
                        <a:pt x="18" y="35"/>
                        <a:pt x="18" y="35"/>
                        <a:pt x="18" y="35"/>
                      </a:cubicBezTo>
                      <a:cubicBezTo>
                        <a:pt x="17" y="36"/>
                        <a:pt x="17" y="36"/>
                        <a:pt x="17" y="36"/>
                      </a:cubicBezTo>
                      <a:cubicBezTo>
                        <a:pt x="16" y="36"/>
                        <a:pt x="16" y="36"/>
                        <a:pt x="16" y="36"/>
                      </a:cubicBezTo>
                      <a:cubicBezTo>
                        <a:pt x="16" y="36"/>
                        <a:pt x="16" y="36"/>
                        <a:pt x="16" y="36"/>
                      </a:cubicBezTo>
                      <a:cubicBezTo>
                        <a:pt x="16" y="36"/>
                        <a:pt x="16" y="36"/>
                        <a:pt x="16" y="36"/>
                      </a:cubicBezTo>
                      <a:cubicBezTo>
                        <a:pt x="16" y="37"/>
                        <a:pt x="16" y="37"/>
                        <a:pt x="16" y="37"/>
                      </a:cubicBezTo>
                      <a:cubicBezTo>
                        <a:pt x="16" y="37"/>
                        <a:pt x="16" y="37"/>
                        <a:pt x="16" y="37"/>
                      </a:cubicBezTo>
                      <a:cubicBezTo>
                        <a:pt x="15" y="37"/>
                        <a:pt x="15" y="37"/>
                        <a:pt x="15" y="37"/>
                      </a:cubicBezTo>
                      <a:cubicBezTo>
                        <a:pt x="15" y="37"/>
                        <a:pt x="15" y="37"/>
                        <a:pt x="15" y="37"/>
                      </a:cubicBezTo>
                      <a:cubicBezTo>
                        <a:pt x="15" y="37"/>
                        <a:pt x="15" y="37"/>
                        <a:pt x="15" y="37"/>
                      </a:cubicBezTo>
                      <a:cubicBezTo>
                        <a:pt x="15" y="37"/>
                        <a:pt x="15" y="37"/>
                        <a:pt x="15" y="37"/>
                      </a:cubicBezTo>
                      <a:cubicBezTo>
                        <a:pt x="15" y="38"/>
                        <a:pt x="15" y="38"/>
                        <a:pt x="15" y="38"/>
                      </a:cubicBezTo>
                      <a:cubicBezTo>
                        <a:pt x="15" y="38"/>
                        <a:pt x="15" y="38"/>
                        <a:pt x="15" y="38"/>
                      </a:cubicBezTo>
                      <a:cubicBezTo>
                        <a:pt x="15" y="38"/>
                        <a:pt x="15" y="38"/>
                        <a:pt x="15" y="38"/>
                      </a:cubicBezTo>
                      <a:cubicBezTo>
                        <a:pt x="14" y="38"/>
                        <a:pt x="14" y="38"/>
                        <a:pt x="14" y="38"/>
                      </a:cubicBezTo>
                      <a:cubicBezTo>
                        <a:pt x="14" y="38"/>
                        <a:pt x="14" y="38"/>
                        <a:pt x="14" y="38"/>
                      </a:cubicBezTo>
                      <a:cubicBezTo>
                        <a:pt x="14" y="38"/>
                        <a:pt x="14" y="38"/>
                        <a:pt x="14" y="38"/>
                      </a:cubicBezTo>
                      <a:cubicBezTo>
                        <a:pt x="14" y="38"/>
                        <a:pt x="14" y="38"/>
                        <a:pt x="14" y="38"/>
                      </a:cubicBezTo>
                      <a:cubicBezTo>
                        <a:pt x="14" y="38"/>
                        <a:pt x="14" y="38"/>
                        <a:pt x="14" y="38"/>
                      </a:cubicBezTo>
                      <a:cubicBezTo>
                        <a:pt x="14" y="39"/>
                        <a:pt x="14" y="39"/>
                        <a:pt x="14" y="39"/>
                      </a:cubicBezTo>
                      <a:cubicBezTo>
                        <a:pt x="14" y="39"/>
                        <a:pt x="14" y="39"/>
                        <a:pt x="14" y="39"/>
                      </a:cubicBezTo>
                      <a:cubicBezTo>
                        <a:pt x="13" y="39"/>
                        <a:pt x="13" y="39"/>
                        <a:pt x="13" y="39"/>
                      </a:cubicBezTo>
                      <a:cubicBezTo>
                        <a:pt x="13" y="40"/>
                        <a:pt x="13" y="40"/>
                        <a:pt x="13" y="40"/>
                      </a:cubicBezTo>
                      <a:cubicBezTo>
                        <a:pt x="12" y="40"/>
                        <a:pt x="12" y="40"/>
                        <a:pt x="12" y="40"/>
                      </a:cubicBezTo>
                      <a:cubicBezTo>
                        <a:pt x="12" y="40"/>
                        <a:pt x="12" y="40"/>
                        <a:pt x="12" y="40"/>
                      </a:cubicBezTo>
                      <a:cubicBezTo>
                        <a:pt x="12" y="40"/>
                        <a:pt x="12" y="40"/>
                        <a:pt x="12" y="40"/>
                      </a:cubicBezTo>
                      <a:cubicBezTo>
                        <a:pt x="12" y="40"/>
                        <a:pt x="12" y="40"/>
                        <a:pt x="12" y="40"/>
                      </a:cubicBezTo>
                      <a:cubicBezTo>
                        <a:pt x="12" y="41"/>
                        <a:pt x="12" y="41"/>
                        <a:pt x="12" y="41"/>
                      </a:cubicBezTo>
                      <a:cubicBezTo>
                        <a:pt x="12" y="41"/>
                        <a:pt x="12" y="41"/>
                        <a:pt x="12" y="41"/>
                      </a:cubicBezTo>
                      <a:cubicBezTo>
                        <a:pt x="11" y="41"/>
                        <a:pt x="11" y="41"/>
                        <a:pt x="11" y="41"/>
                      </a:cubicBezTo>
                      <a:cubicBezTo>
                        <a:pt x="11" y="41"/>
                        <a:pt x="11" y="41"/>
                        <a:pt x="11" y="41"/>
                      </a:cubicBezTo>
                      <a:cubicBezTo>
                        <a:pt x="11" y="41"/>
                        <a:pt x="11" y="41"/>
                        <a:pt x="11"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8" y="41"/>
                        <a:pt x="8" y="41"/>
                        <a:pt x="8" y="41"/>
                      </a:cubicBezTo>
                      <a:cubicBezTo>
                        <a:pt x="8" y="41"/>
                        <a:pt x="8" y="41"/>
                        <a:pt x="8" y="41"/>
                      </a:cubicBezTo>
                      <a:cubicBezTo>
                        <a:pt x="8" y="41"/>
                        <a:pt x="8" y="41"/>
                        <a:pt x="8" y="41"/>
                      </a:cubicBezTo>
                      <a:cubicBezTo>
                        <a:pt x="7" y="42"/>
                        <a:pt x="7" y="42"/>
                        <a:pt x="7" y="42"/>
                      </a:cubicBezTo>
                      <a:cubicBezTo>
                        <a:pt x="7" y="42"/>
                        <a:pt x="7" y="42"/>
                        <a:pt x="7" y="42"/>
                      </a:cubicBezTo>
                      <a:cubicBezTo>
                        <a:pt x="7" y="42"/>
                        <a:pt x="7" y="42"/>
                        <a:pt x="7" y="42"/>
                      </a:cubicBezTo>
                      <a:cubicBezTo>
                        <a:pt x="7" y="42"/>
                        <a:pt x="7" y="42"/>
                        <a:pt x="7" y="42"/>
                      </a:cubicBezTo>
                      <a:cubicBezTo>
                        <a:pt x="7" y="42"/>
                        <a:pt x="7" y="42"/>
                        <a:pt x="7" y="42"/>
                      </a:cubicBezTo>
                      <a:cubicBezTo>
                        <a:pt x="6" y="42"/>
                        <a:pt x="6" y="42"/>
                        <a:pt x="6" y="42"/>
                      </a:cubicBezTo>
                      <a:cubicBezTo>
                        <a:pt x="6" y="43"/>
                        <a:pt x="6" y="43"/>
                        <a:pt x="6" y="43"/>
                      </a:cubicBezTo>
                      <a:cubicBezTo>
                        <a:pt x="6" y="43"/>
                        <a:pt x="6" y="43"/>
                        <a:pt x="6" y="43"/>
                      </a:cubicBezTo>
                      <a:cubicBezTo>
                        <a:pt x="6" y="43"/>
                        <a:pt x="6" y="43"/>
                        <a:pt x="6" y="43"/>
                      </a:cubicBezTo>
                      <a:cubicBezTo>
                        <a:pt x="5" y="43"/>
                        <a:pt x="5" y="43"/>
                        <a:pt x="5" y="43"/>
                      </a:cubicBezTo>
                      <a:cubicBezTo>
                        <a:pt x="5" y="43"/>
                        <a:pt x="5" y="43"/>
                        <a:pt x="5" y="43"/>
                      </a:cubicBezTo>
                      <a:cubicBezTo>
                        <a:pt x="5" y="44"/>
                        <a:pt x="5" y="44"/>
                        <a:pt x="5" y="44"/>
                      </a:cubicBezTo>
                      <a:cubicBezTo>
                        <a:pt x="5" y="44"/>
                        <a:pt x="5" y="44"/>
                        <a:pt x="5" y="44"/>
                      </a:cubicBezTo>
                      <a:cubicBezTo>
                        <a:pt x="5" y="44"/>
                        <a:pt x="5" y="44"/>
                        <a:pt x="5" y="44"/>
                      </a:cubicBezTo>
                      <a:cubicBezTo>
                        <a:pt x="4" y="44"/>
                        <a:pt x="4" y="44"/>
                        <a:pt x="4" y="44"/>
                      </a:cubicBezTo>
                      <a:cubicBezTo>
                        <a:pt x="4" y="44"/>
                        <a:pt x="4" y="44"/>
                        <a:pt x="4" y="44"/>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6"/>
                        <a:pt x="4" y="46"/>
                        <a:pt x="4" y="46"/>
                      </a:cubicBezTo>
                      <a:cubicBezTo>
                        <a:pt x="4" y="46"/>
                        <a:pt x="4" y="46"/>
                        <a:pt x="4" y="46"/>
                      </a:cubicBezTo>
                      <a:cubicBezTo>
                        <a:pt x="4" y="46"/>
                        <a:pt x="4" y="46"/>
                        <a:pt x="4" y="46"/>
                      </a:cubicBezTo>
                      <a:cubicBezTo>
                        <a:pt x="4" y="46"/>
                        <a:pt x="4" y="46"/>
                        <a:pt x="4" y="46"/>
                      </a:cubicBezTo>
                      <a:cubicBezTo>
                        <a:pt x="4" y="46"/>
                        <a:pt x="4" y="46"/>
                        <a:pt x="4" y="46"/>
                      </a:cubicBezTo>
                      <a:cubicBezTo>
                        <a:pt x="4" y="47"/>
                        <a:pt x="4" y="47"/>
                        <a:pt x="4" y="47"/>
                      </a:cubicBezTo>
                      <a:cubicBezTo>
                        <a:pt x="4" y="47"/>
                        <a:pt x="4" y="47"/>
                        <a:pt x="4" y="47"/>
                      </a:cubicBezTo>
                      <a:cubicBezTo>
                        <a:pt x="4" y="47"/>
                        <a:pt x="4" y="47"/>
                        <a:pt x="4"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2" y="48"/>
                        <a:pt x="2" y="48"/>
                        <a:pt x="2" y="48"/>
                      </a:cubicBezTo>
                      <a:cubicBezTo>
                        <a:pt x="2" y="48"/>
                        <a:pt x="2" y="48"/>
                        <a:pt x="2" y="48"/>
                      </a:cubicBezTo>
                      <a:cubicBezTo>
                        <a:pt x="2" y="48"/>
                        <a:pt x="2" y="48"/>
                        <a:pt x="2"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51"/>
                        <a:pt x="0" y="52"/>
                        <a:pt x="0" y="54"/>
                      </a:cubicBezTo>
                      <a:cubicBezTo>
                        <a:pt x="7" y="53"/>
                        <a:pt x="13" y="52"/>
                        <a:pt x="20" y="51"/>
                      </a:cubicBezTo>
                      <a:cubicBezTo>
                        <a:pt x="24" y="48"/>
                        <a:pt x="24" y="48"/>
                        <a:pt x="24"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6" y="48"/>
                        <a:pt x="26" y="48"/>
                        <a:pt x="26" y="48"/>
                      </a:cubicBezTo>
                      <a:cubicBezTo>
                        <a:pt x="26" y="48"/>
                        <a:pt x="26" y="48"/>
                        <a:pt x="26" y="48"/>
                      </a:cubicBezTo>
                      <a:cubicBezTo>
                        <a:pt x="26" y="48"/>
                        <a:pt x="26" y="48"/>
                        <a:pt x="26" y="48"/>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7" y="47"/>
                        <a:pt x="27" y="47"/>
                        <a:pt x="27" y="47"/>
                      </a:cubicBezTo>
                      <a:cubicBezTo>
                        <a:pt x="27" y="47"/>
                        <a:pt x="27" y="47"/>
                        <a:pt x="27" y="47"/>
                      </a:cubicBezTo>
                      <a:cubicBezTo>
                        <a:pt x="27" y="47"/>
                        <a:pt x="27" y="47"/>
                        <a:pt x="27" y="47"/>
                      </a:cubicBezTo>
                      <a:cubicBezTo>
                        <a:pt x="28" y="46"/>
                        <a:pt x="28" y="46"/>
                        <a:pt x="28" y="46"/>
                      </a:cubicBezTo>
                      <a:cubicBezTo>
                        <a:pt x="28" y="46"/>
                        <a:pt x="28" y="46"/>
                        <a:pt x="28"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30" y="46"/>
                        <a:pt x="30" y="46"/>
                        <a:pt x="30" y="46"/>
                      </a:cubicBezTo>
                      <a:cubicBezTo>
                        <a:pt x="30" y="46"/>
                        <a:pt x="30" y="46"/>
                        <a:pt x="30" y="46"/>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8" y="44"/>
                        <a:pt x="45" y="43"/>
                        <a:pt x="51" y="42"/>
                      </a:cubicBezTo>
                      <a:cubicBezTo>
                        <a:pt x="51" y="42"/>
                        <a:pt x="51" y="42"/>
                        <a:pt x="51" y="42"/>
                      </a:cubicBezTo>
                      <a:cubicBezTo>
                        <a:pt x="52" y="42"/>
                        <a:pt x="52" y="42"/>
                        <a:pt x="52" y="42"/>
                      </a:cubicBezTo>
                      <a:cubicBezTo>
                        <a:pt x="52" y="42"/>
                        <a:pt x="52" y="42"/>
                        <a:pt x="52" y="42"/>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3" y="43"/>
                        <a:pt x="53" y="43"/>
                        <a:pt x="53" y="43"/>
                      </a:cubicBezTo>
                      <a:cubicBezTo>
                        <a:pt x="54" y="43"/>
                        <a:pt x="54" y="43"/>
                        <a:pt x="54" y="43"/>
                      </a:cubicBezTo>
                      <a:cubicBezTo>
                        <a:pt x="54" y="43"/>
                        <a:pt x="54" y="43"/>
                        <a:pt x="54" y="43"/>
                      </a:cubicBezTo>
                      <a:cubicBezTo>
                        <a:pt x="54" y="43"/>
                        <a:pt x="54" y="43"/>
                        <a:pt x="54" y="43"/>
                      </a:cubicBezTo>
                      <a:cubicBezTo>
                        <a:pt x="54" y="43"/>
                        <a:pt x="54" y="43"/>
                        <a:pt x="54" y="43"/>
                      </a:cubicBezTo>
                      <a:cubicBezTo>
                        <a:pt x="55" y="44"/>
                        <a:pt x="55" y="45"/>
                        <a:pt x="56" y="45"/>
                      </a:cubicBezTo>
                      <a:cubicBezTo>
                        <a:pt x="56" y="45"/>
                        <a:pt x="56" y="45"/>
                        <a:pt x="56" y="45"/>
                      </a:cubicBezTo>
                      <a:cubicBezTo>
                        <a:pt x="56" y="46"/>
                        <a:pt x="56" y="46"/>
                        <a:pt x="56" y="46"/>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63" y="47"/>
                        <a:pt x="68" y="46"/>
                        <a:pt x="74" y="45"/>
                      </a:cubicBezTo>
                      <a:cubicBezTo>
                        <a:pt x="75" y="45"/>
                        <a:pt x="75" y="45"/>
                        <a:pt x="75" y="45"/>
                      </a:cubicBezTo>
                      <a:cubicBezTo>
                        <a:pt x="75" y="45"/>
                        <a:pt x="75" y="45"/>
                        <a:pt x="75" y="45"/>
                      </a:cubicBezTo>
                      <a:cubicBezTo>
                        <a:pt x="82" y="50"/>
                        <a:pt x="89" y="55"/>
                        <a:pt x="95" y="59"/>
                      </a:cubicBezTo>
                      <a:cubicBezTo>
                        <a:pt x="95" y="59"/>
                        <a:pt x="95" y="59"/>
                        <a:pt x="95" y="59"/>
                      </a:cubicBezTo>
                      <a:cubicBezTo>
                        <a:pt x="96" y="59"/>
                        <a:pt x="96" y="59"/>
                        <a:pt x="96" y="59"/>
                      </a:cubicBezTo>
                      <a:cubicBezTo>
                        <a:pt x="96" y="59"/>
                        <a:pt x="96" y="59"/>
                        <a:pt x="96" y="59"/>
                      </a:cubicBezTo>
                      <a:cubicBezTo>
                        <a:pt x="96" y="59"/>
                        <a:pt x="96" y="59"/>
                        <a:pt x="96" y="59"/>
                      </a:cubicBezTo>
                      <a:cubicBezTo>
                        <a:pt x="96" y="60"/>
                        <a:pt x="96" y="60"/>
                        <a:pt x="96" y="60"/>
                      </a:cubicBezTo>
                      <a:cubicBezTo>
                        <a:pt x="97" y="59"/>
                        <a:pt x="97" y="59"/>
                        <a:pt x="97" y="59"/>
                      </a:cubicBezTo>
                      <a:cubicBezTo>
                        <a:pt x="98" y="58"/>
                        <a:pt x="98" y="58"/>
                        <a:pt x="98" y="58"/>
                      </a:cubicBezTo>
                      <a:cubicBezTo>
                        <a:pt x="98" y="58"/>
                        <a:pt x="98" y="58"/>
                        <a:pt x="98" y="58"/>
                      </a:cubicBezTo>
                      <a:cubicBezTo>
                        <a:pt x="98" y="58"/>
                        <a:pt x="98" y="58"/>
                        <a:pt x="98" y="58"/>
                      </a:cubicBezTo>
                      <a:cubicBezTo>
                        <a:pt x="98" y="57"/>
                        <a:pt x="98" y="57"/>
                        <a:pt x="98" y="57"/>
                      </a:cubicBezTo>
                      <a:cubicBezTo>
                        <a:pt x="99" y="58"/>
                        <a:pt x="99" y="58"/>
                        <a:pt x="99" y="58"/>
                      </a:cubicBezTo>
                      <a:cubicBezTo>
                        <a:pt x="99" y="58"/>
                        <a:pt x="99" y="58"/>
                        <a:pt x="99" y="58"/>
                      </a:cubicBezTo>
                      <a:cubicBezTo>
                        <a:pt x="99" y="58"/>
                        <a:pt x="99" y="58"/>
                        <a:pt x="99" y="58"/>
                      </a:cubicBezTo>
                      <a:cubicBezTo>
                        <a:pt x="99" y="58"/>
                        <a:pt x="99" y="58"/>
                        <a:pt x="99" y="58"/>
                      </a:cubicBezTo>
                      <a:cubicBezTo>
                        <a:pt x="100" y="58"/>
                        <a:pt x="100" y="58"/>
                        <a:pt x="100" y="58"/>
                      </a:cubicBezTo>
                      <a:cubicBezTo>
                        <a:pt x="101" y="58"/>
                        <a:pt x="101" y="58"/>
                        <a:pt x="101" y="58"/>
                      </a:cubicBezTo>
                      <a:cubicBezTo>
                        <a:pt x="101" y="58"/>
                        <a:pt x="101" y="58"/>
                        <a:pt x="101" y="58"/>
                      </a:cubicBezTo>
                      <a:cubicBezTo>
                        <a:pt x="102" y="57"/>
                        <a:pt x="102" y="57"/>
                        <a:pt x="102" y="57"/>
                      </a:cubicBezTo>
                      <a:cubicBezTo>
                        <a:pt x="102" y="57"/>
                        <a:pt x="102" y="57"/>
                        <a:pt x="102" y="57"/>
                      </a:cubicBezTo>
                      <a:cubicBezTo>
                        <a:pt x="104" y="58"/>
                        <a:pt x="104" y="58"/>
                        <a:pt x="104" y="58"/>
                      </a:cubicBezTo>
                      <a:cubicBezTo>
                        <a:pt x="104" y="58"/>
                        <a:pt x="104" y="58"/>
                        <a:pt x="104" y="58"/>
                      </a:cubicBezTo>
                      <a:cubicBezTo>
                        <a:pt x="104" y="57"/>
                        <a:pt x="104" y="57"/>
                        <a:pt x="104" y="57"/>
                      </a:cubicBezTo>
                      <a:cubicBezTo>
                        <a:pt x="104" y="57"/>
                        <a:pt x="104" y="57"/>
                        <a:pt x="104" y="57"/>
                      </a:cubicBezTo>
                      <a:cubicBezTo>
                        <a:pt x="105" y="56"/>
                        <a:pt x="105" y="56"/>
                        <a:pt x="105" y="56"/>
                      </a:cubicBezTo>
                      <a:cubicBezTo>
                        <a:pt x="105" y="55"/>
                        <a:pt x="105" y="55"/>
                        <a:pt x="105" y="55"/>
                      </a:cubicBezTo>
                      <a:cubicBezTo>
                        <a:pt x="105" y="55"/>
                        <a:pt x="105" y="55"/>
                        <a:pt x="105" y="55"/>
                      </a:cubicBezTo>
                      <a:cubicBezTo>
                        <a:pt x="105" y="55"/>
                        <a:pt x="105" y="55"/>
                        <a:pt x="105" y="55"/>
                      </a:cubicBezTo>
                      <a:cubicBezTo>
                        <a:pt x="105" y="54"/>
                        <a:pt x="105" y="54"/>
                        <a:pt x="105" y="54"/>
                      </a:cubicBezTo>
                      <a:cubicBezTo>
                        <a:pt x="105" y="54"/>
                        <a:pt x="105" y="54"/>
                        <a:pt x="105" y="54"/>
                      </a:cubicBezTo>
                      <a:cubicBezTo>
                        <a:pt x="104" y="53"/>
                        <a:pt x="104" y="53"/>
                        <a:pt x="104" y="53"/>
                      </a:cubicBezTo>
                      <a:cubicBezTo>
                        <a:pt x="104" y="52"/>
                        <a:pt x="104" y="52"/>
                        <a:pt x="104" y="52"/>
                      </a:cubicBezTo>
                      <a:cubicBezTo>
                        <a:pt x="104" y="52"/>
                        <a:pt x="104" y="52"/>
                        <a:pt x="104" y="52"/>
                      </a:cubicBezTo>
                      <a:cubicBezTo>
                        <a:pt x="104" y="52"/>
                        <a:pt x="104" y="52"/>
                        <a:pt x="104" y="52"/>
                      </a:cubicBezTo>
                      <a:cubicBezTo>
                        <a:pt x="104" y="52"/>
                        <a:pt x="104" y="52"/>
                        <a:pt x="104" y="52"/>
                      </a:cubicBezTo>
                      <a:cubicBezTo>
                        <a:pt x="105" y="53"/>
                        <a:pt x="105" y="53"/>
                        <a:pt x="105" y="53"/>
                      </a:cubicBezTo>
                      <a:cubicBezTo>
                        <a:pt x="105" y="54"/>
                        <a:pt x="105" y="54"/>
                        <a:pt x="105" y="54"/>
                      </a:cubicBezTo>
                      <a:cubicBezTo>
                        <a:pt x="105" y="55"/>
                        <a:pt x="105" y="55"/>
                        <a:pt x="105" y="55"/>
                      </a:cubicBezTo>
                      <a:cubicBezTo>
                        <a:pt x="105" y="56"/>
                        <a:pt x="105" y="56"/>
                        <a:pt x="105" y="56"/>
                      </a:cubicBezTo>
                      <a:cubicBezTo>
                        <a:pt x="105" y="56"/>
                        <a:pt x="105" y="56"/>
                        <a:pt x="105" y="56"/>
                      </a:cubicBezTo>
                      <a:cubicBezTo>
                        <a:pt x="105" y="56"/>
                        <a:pt x="105" y="56"/>
                        <a:pt x="105" y="56"/>
                      </a:cubicBezTo>
                      <a:cubicBezTo>
                        <a:pt x="105" y="56"/>
                        <a:pt x="105" y="56"/>
                        <a:pt x="105" y="56"/>
                      </a:cubicBezTo>
                      <a:cubicBezTo>
                        <a:pt x="105" y="57"/>
                        <a:pt x="105" y="57"/>
                        <a:pt x="105" y="57"/>
                      </a:cubicBezTo>
                      <a:cubicBezTo>
                        <a:pt x="106" y="56"/>
                        <a:pt x="106" y="56"/>
                        <a:pt x="106" y="56"/>
                      </a:cubicBezTo>
                      <a:cubicBezTo>
                        <a:pt x="106" y="55"/>
                        <a:pt x="106" y="55"/>
                        <a:pt x="106" y="55"/>
                      </a:cubicBezTo>
                      <a:cubicBezTo>
                        <a:pt x="106" y="53"/>
                        <a:pt x="106" y="53"/>
                        <a:pt x="106" y="53"/>
                      </a:cubicBezTo>
                      <a:cubicBezTo>
                        <a:pt x="106" y="52"/>
                        <a:pt x="106" y="52"/>
                        <a:pt x="106" y="52"/>
                      </a:cubicBezTo>
                      <a:cubicBezTo>
                        <a:pt x="106" y="52"/>
                        <a:pt x="106" y="52"/>
                        <a:pt x="106" y="52"/>
                      </a:cubicBezTo>
                      <a:cubicBezTo>
                        <a:pt x="106" y="51"/>
                        <a:pt x="106" y="51"/>
                        <a:pt x="106" y="51"/>
                      </a:cubicBezTo>
                      <a:cubicBezTo>
                        <a:pt x="106" y="51"/>
                        <a:pt x="106" y="51"/>
                        <a:pt x="106" y="51"/>
                      </a:cubicBezTo>
                      <a:cubicBezTo>
                        <a:pt x="107" y="50"/>
                        <a:pt x="107" y="50"/>
                        <a:pt x="107" y="50"/>
                      </a:cubicBezTo>
                      <a:cubicBezTo>
                        <a:pt x="107" y="48"/>
                        <a:pt x="107" y="48"/>
                        <a:pt x="107" y="48"/>
                      </a:cubicBezTo>
                      <a:cubicBezTo>
                        <a:pt x="108" y="47"/>
                        <a:pt x="108" y="47"/>
                        <a:pt x="108" y="47"/>
                      </a:cubicBezTo>
                      <a:cubicBezTo>
                        <a:pt x="110" y="45"/>
                        <a:pt x="110" y="45"/>
                        <a:pt x="110" y="45"/>
                      </a:cubicBezTo>
                      <a:cubicBezTo>
                        <a:pt x="111" y="44"/>
                        <a:pt x="111" y="44"/>
                        <a:pt x="111" y="44"/>
                      </a:cubicBezTo>
                      <a:cubicBezTo>
                        <a:pt x="112" y="44"/>
                        <a:pt x="112" y="44"/>
                        <a:pt x="112" y="44"/>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1" y="43"/>
                        <a:pt x="111" y="43"/>
                        <a:pt x="111" y="43"/>
                      </a:cubicBezTo>
                      <a:cubicBezTo>
                        <a:pt x="111" y="43"/>
                        <a:pt x="111" y="43"/>
                        <a:pt x="111" y="43"/>
                      </a:cubicBezTo>
                      <a:cubicBezTo>
                        <a:pt x="111" y="42"/>
                        <a:pt x="111" y="42"/>
                        <a:pt x="111" y="42"/>
                      </a:cubicBezTo>
                      <a:cubicBezTo>
                        <a:pt x="111" y="42"/>
                        <a:pt x="111" y="42"/>
                        <a:pt x="111" y="42"/>
                      </a:cubicBezTo>
                      <a:cubicBezTo>
                        <a:pt x="111" y="42"/>
                        <a:pt x="111" y="42"/>
                        <a:pt x="111" y="42"/>
                      </a:cubicBezTo>
                      <a:cubicBezTo>
                        <a:pt x="110" y="42"/>
                        <a:pt x="110" y="42"/>
                        <a:pt x="110" y="42"/>
                      </a:cubicBezTo>
                      <a:cubicBezTo>
                        <a:pt x="110" y="42"/>
                        <a:pt x="110" y="42"/>
                        <a:pt x="110" y="42"/>
                      </a:cubicBezTo>
                      <a:cubicBezTo>
                        <a:pt x="111" y="42"/>
                        <a:pt x="111" y="42"/>
                        <a:pt x="111" y="42"/>
                      </a:cubicBezTo>
                      <a:cubicBezTo>
                        <a:pt x="111" y="42"/>
                        <a:pt x="111" y="42"/>
                        <a:pt x="111" y="42"/>
                      </a:cubicBezTo>
                      <a:cubicBezTo>
                        <a:pt x="111" y="42"/>
                        <a:pt x="111" y="42"/>
                        <a:pt x="111" y="42"/>
                      </a:cubicBezTo>
                      <a:cubicBezTo>
                        <a:pt x="111" y="42"/>
                        <a:pt x="111" y="42"/>
                        <a:pt x="111" y="42"/>
                      </a:cubicBezTo>
                      <a:cubicBezTo>
                        <a:pt x="111" y="42"/>
                        <a:pt x="111" y="42"/>
                        <a:pt x="111" y="42"/>
                      </a:cubicBezTo>
                      <a:cubicBezTo>
                        <a:pt x="111" y="41"/>
                        <a:pt x="111" y="41"/>
                        <a:pt x="111" y="41"/>
                      </a:cubicBezTo>
                      <a:cubicBezTo>
                        <a:pt x="111" y="41"/>
                        <a:pt x="111" y="41"/>
                        <a:pt x="111" y="41"/>
                      </a:cubicBezTo>
                      <a:cubicBezTo>
                        <a:pt x="111" y="41"/>
                        <a:pt x="111" y="41"/>
                        <a:pt x="111" y="41"/>
                      </a:cubicBezTo>
                      <a:cubicBezTo>
                        <a:pt x="111" y="40"/>
                        <a:pt x="111" y="40"/>
                        <a:pt x="111" y="40"/>
                      </a:cubicBezTo>
                      <a:cubicBezTo>
                        <a:pt x="111" y="40"/>
                        <a:pt x="111" y="40"/>
                        <a:pt x="111" y="40"/>
                      </a:cubicBezTo>
                      <a:cubicBezTo>
                        <a:pt x="111" y="40"/>
                        <a:pt x="111" y="40"/>
                        <a:pt x="111" y="40"/>
                      </a:cubicBezTo>
                      <a:cubicBezTo>
                        <a:pt x="110" y="40"/>
                        <a:pt x="110" y="40"/>
                        <a:pt x="110" y="40"/>
                      </a:cubicBezTo>
                      <a:cubicBezTo>
                        <a:pt x="110" y="39"/>
                        <a:pt x="110" y="39"/>
                        <a:pt x="110" y="39"/>
                      </a:cubicBezTo>
                      <a:cubicBezTo>
                        <a:pt x="110" y="39"/>
                        <a:pt x="110" y="39"/>
                        <a:pt x="110" y="39"/>
                      </a:cubicBezTo>
                      <a:cubicBezTo>
                        <a:pt x="110" y="39"/>
                        <a:pt x="110" y="39"/>
                        <a:pt x="110" y="39"/>
                      </a:cubicBezTo>
                      <a:cubicBezTo>
                        <a:pt x="111" y="39"/>
                        <a:pt x="111" y="39"/>
                        <a:pt x="111" y="39"/>
                      </a:cubicBezTo>
                      <a:cubicBezTo>
                        <a:pt x="111" y="39"/>
                        <a:pt x="111" y="39"/>
                        <a:pt x="111" y="39"/>
                      </a:cubicBezTo>
                      <a:cubicBezTo>
                        <a:pt x="111" y="39"/>
                        <a:pt x="111" y="39"/>
                        <a:pt x="111" y="39"/>
                      </a:cubicBezTo>
                      <a:cubicBezTo>
                        <a:pt x="111" y="40"/>
                        <a:pt x="111" y="40"/>
                        <a:pt x="111" y="40"/>
                      </a:cubicBezTo>
                      <a:cubicBezTo>
                        <a:pt x="111" y="40"/>
                        <a:pt x="111" y="40"/>
                        <a:pt x="111" y="40"/>
                      </a:cubicBezTo>
                      <a:cubicBezTo>
                        <a:pt x="111" y="40"/>
                        <a:pt x="111" y="40"/>
                        <a:pt x="111" y="40"/>
                      </a:cubicBezTo>
                      <a:cubicBezTo>
                        <a:pt x="111" y="40"/>
                        <a:pt x="111" y="40"/>
                        <a:pt x="111" y="40"/>
                      </a:cubicBezTo>
                      <a:cubicBezTo>
                        <a:pt x="111" y="40"/>
                        <a:pt x="111" y="40"/>
                        <a:pt x="111" y="40"/>
                      </a:cubicBezTo>
                      <a:cubicBezTo>
                        <a:pt x="112" y="41"/>
                        <a:pt x="112" y="41"/>
                        <a:pt x="112" y="41"/>
                      </a:cubicBezTo>
                      <a:cubicBezTo>
                        <a:pt x="112" y="41"/>
                        <a:pt x="112" y="41"/>
                        <a:pt x="112" y="41"/>
                      </a:cubicBezTo>
                      <a:cubicBezTo>
                        <a:pt x="112" y="41"/>
                        <a:pt x="112" y="41"/>
                        <a:pt x="112" y="41"/>
                      </a:cubicBezTo>
                      <a:cubicBezTo>
                        <a:pt x="111" y="42"/>
                        <a:pt x="111" y="42"/>
                        <a:pt x="111" y="42"/>
                      </a:cubicBezTo>
                      <a:cubicBezTo>
                        <a:pt x="111" y="42"/>
                        <a:pt x="111" y="42"/>
                        <a:pt x="111" y="42"/>
                      </a:cubicBezTo>
                      <a:cubicBezTo>
                        <a:pt x="112" y="42"/>
                        <a:pt x="112" y="42"/>
                        <a:pt x="112" y="42"/>
                      </a:cubicBezTo>
                      <a:cubicBezTo>
                        <a:pt x="112" y="42"/>
                        <a:pt x="112" y="42"/>
                        <a:pt x="112" y="42"/>
                      </a:cubicBezTo>
                      <a:cubicBezTo>
                        <a:pt x="112" y="42"/>
                        <a:pt x="112" y="42"/>
                        <a:pt x="112" y="42"/>
                      </a:cubicBezTo>
                      <a:cubicBezTo>
                        <a:pt x="112" y="43"/>
                        <a:pt x="112" y="43"/>
                        <a:pt x="112" y="43"/>
                      </a:cubicBezTo>
                      <a:cubicBezTo>
                        <a:pt x="113" y="42"/>
                        <a:pt x="113" y="42"/>
                        <a:pt x="113" y="42"/>
                      </a:cubicBezTo>
                      <a:cubicBezTo>
                        <a:pt x="113" y="42"/>
                        <a:pt x="113" y="42"/>
                        <a:pt x="113" y="42"/>
                      </a:cubicBezTo>
                      <a:cubicBezTo>
                        <a:pt x="113" y="42"/>
                        <a:pt x="113" y="42"/>
                        <a:pt x="113" y="42"/>
                      </a:cubicBezTo>
                      <a:cubicBezTo>
                        <a:pt x="114" y="42"/>
                        <a:pt x="114" y="42"/>
                        <a:pt x="114" y="42"/>
                      </a:cubicBezTo>
                      <a:cubicBezTo>
                        <a:pt x="114" y="40"/>
                        <a:pt x="114" y="40"/>
                        <a:pt x="114" y="40"/>
                      </a:cubicBezTo>
                      <a:cubicBezTo>
                        <a:pt x="115" y="40"/>
                        <a:pt x="115" y="40"/>
                        <a:pt x="115" y="40"/>
                      </a:cubicBezTo>
                      <a:cubicBezTo>
                        <a:pt x="115" y="40"/>
                        <a:pt x="115" y="40"/>
                        <a:pt x="115" y="40"/>
                      </a:cubicBezTo>
                      <a:cubicBezTo>
                        <a:pt x="114" y="40"/>
                        <a:pt x="114" y="40"/>
                        <a:pt x="114" y="40"/>
                      </a:cubicBezTo>
                      <a:cubicBezTo>
                        <a:pt x="114" y="39"/>
                        <a:pt x="114" y="39"/>
                        <a:pt x="114" y="39"/>
                      </a:cubicBezTo>
                      <a:cubicBezTo>
                        <a:pt x="115" y="39"/>
                        <a:pt x="115" y="39"/>
                        <a:pt x="115" y="39"/>
                      </a:cubicBezTo>
                      <a:cubicBezTo>
                        <a:pt x="115" y="40"/>
                        <a:pt x="115" y="40"/>
                        <a:pt x="115" y="40"/>
                      </a:cubicBezTo>
                      <a:cubicBezTo>
                        <a:pt x="115" y="40"/>
                        <a:pt x="115" y="40"/>
                        <a:pt x="115" y="40"/>
                      </a:cubicBezTo>
                      <a:cubicBezTo>
                        <a:pt x="115" y="40"/>
                        <a:pt x="115" y="40"/>
                        <a:pt x="115" y="40"/>
                      </a:cubicBezTo>
                      <a:cubicBezTo>
                        <a:pt x="115" y="40"/>
                        <a:pt x="115" y="40"/>
                        <a:pt x="115" y="40"/>
                      </a:cubicBezTo>
                      <a:cubicBezTo>
                        <a:pt x="115" y="39"/>
                        <a:pt x="115" y="39"/>
                        <a:pt x="115" y="39"/>
                      </a:cubicBezTo>
                      <a:cubicBezTo>
                        <a:pt x="115" y="39"/>
                        <a:pt x="115" y="39"/>
                        <a:pt x="115" y="39"/>
                      </a:cubicBezTo>
                      <a:cubicBezTo>
                        <a:pt x="115" y="39"/>
                        <a:pt x="115" y="39"/>
                        <a:pt x="115" y="39"/>
                      </a:cubicBezTo>
                      <a:cubicBezTo>
                        <a:pt x="115" y="39"/>
                        <a:pt x="115" y="39"/>
                        <a:pt x="115" y="39"/>
                      </a:cubicBezTo>
                      <a:cubicBezTo>
                        <a:pt x="115" y="38"/>
                        <a:pt x="115" y="38"/>
                        <a:pt x="115" y="38"/>
                      </a:cubicBezTo>
                      <a:cubicBezTo>
                        <a:pt x="115" y="38"/>
                        <a:pt x="115" y="38"/>
                        <a:pt x="115" y="38"/>
                      </a:cubicBezTo>
                      <a:cubicBezTo>
                        <a:pt x="115" y="38"/>
                        <a:pt x="115" y="38"/>
                        <a:pt x="115" y="38"/>
                      </a:cubicBezTo>
                      <a:cubicBezTo>
                        <a:pt x="115" y="38"/>
                        <a:pt x="115" y="38"/>
                        <a:pt x="115" y="38"/>
                      </a:cubicBezTo>
                      <a:cubicBezTo>
                        <a:pt x="115" y="38"/>
                        <a:pt x="115" y="38"/>
                        <a:pt x="115" y="38"/>
                      </a:cubicBezTo>
                      <a:cubicBezTo>
                        <a:pt x="116" y="39"/>
                        <a:pt x="116" y="39"/>
                        <a:pt x="116" y="39"/>
                      </a:cubicBezTo>
                      <a:cubicBezTo>
                        <a:pt x="116" y="39"/>
                        <a:pt x="116" y="39"/>
                        <a:pt x="116" y="39"/>
                      </a:cubicBezTo>
                      <a:cubicBezTo>
                        <a:pt x="116" y="39"/>
                        <a:pt x="116" y="39"/>
                        <a:pt x="116" y="39"/>
                      </a:cubicBezTo>
                      <a:cubicBezTo>
                        <a:pt x="116" y="40"/>
                        <a:pt x="116" y="40"/>
                        <a:pt x="116" y="40"/>
                      </a:cubicBezTo>
                      <a:cubicBezTo>
                        <a:pt x="116" y="39"/>
                        <a:pt x="116" y="39"/>
                        <a:pt x="116" y="39"/>
                      </a:cubicBezTo>
                      <a:cubicBezTo>
                        <a:pt x="116" y="39"/>
                        <a:pt x="116" y="39"/>
                        <a:pt x="116" y="39"/>
                      </a:cubicBezTo>
                      <a:cubicBezTo>
                        <a:pt x="118" y="38"/>
                        <a:pt x="118" y="38"/>
                        <a:pt x="118" y="38"/>
                      </a:cubicBezTo>
                      <a:cubicBezTo>
                        <a:pt x="119" y="38"/>
                        <a:pt x="119" y="38"/>
                        <a:pt x="119" y="38"/>
                      </a:cubicBezTo>
                      <a:cubicBezTo>
                        <a:pt x="122" y="37"/>
                        <a:pt x="122" y="37"/>
                        <a:pt x="122" y="37"/>
                      </a:cubicBezTo>
                      <a:cubicBezTo>
                        <a:pt x="122" y="37"/>
                        <a:pt x="122" y="37"/>
                        <a:pt x="122"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6"/>
                        <a:pt x="121" y="36"/>
                        <a:pt x="121" y="36"/>
                      </a:cubicBezTo>
                      <a:cubicBezTo>
                        <a:pt x="121" y="36"/>
                        <a:pt x="121" y="36"/>
                        <a:pt x="121" y="36"/>
                      </a:cubicBezTo>
                      <a:cubicBezTo>
                        <a:pt x="122" y="36"/>
                        <a:pt x="122" y="36"/>
                        <a:pt x="122" y="36"/>
                      </a:cubicBezTo>
                      <a:cubicBezTo>
                        <a:pt x="122" y="36"/>
                        <a:pt x="122" y="36"/>
                        <a:pt x="122" y="36"/>
                      </a:cubicBezTo>
                      <a:cubicBezTo>
                        <a:pt x="122" y="36"/>
                        <a:pt x="122" y="36"/>
                        <a:pt x="122" y="36"/>
                      </a:cubicBezTo>
                      <a:cubicBezTo>
                        <a:pt x="122" y="37"/>
                        <a:pt x="122" y="37"/>
                        <a:pt x="122" y="37"/>
                      </a:cubicBezTo>
                      <a:cubicBezTo>
                        <a:pt x="122" y="37"/>
                        <a:pt x="122" y="37"/>
                        <a:pt x="122" y="37"/>
                      </a:cubicBezTo>
                      <a:cubicBezTo>
                        <a:pt x="123" y="37"/>
                        <a:pt x="123" y="37"/>
                        <a:pt x="123" y="37"/>
                      </a:cubicBezTo>
                      <a:cubicBezTo>
                        <a:pt x="123" y="37"/>
                        <a:pt x="123" y="37"/>
                        <a:pt x="123" y="37"/>
                      </a:cubicBezTo>
                      <a:cubicBezTo>
                        <a:pt x="123" y="35"/>
                        <a:pt x="123" y="35"/>
                        <a:pt x="123" y="35"/>
                      </a:cubicBezTo>
                      <a:cubicBezTo>
                        <a:pt x="123" y="35"/>
                        <a:pt x="123" y="35"/>
                        <a:pt x="123" y="35"/>
                      </a:cubicBezTo>
                      <a:cubicBezTo>
                        <a:pt x="123" y="36"/>
                        <a:pt x="123" y="36"/>
                        <a:pt x="123" y="36"/>
                      </a:cubicBezTo>
                      <a:cubicBezTo>
                        <a:pt x="124" y="36"/>
                        <a:pt x="124" y="36"/>
                        <a:pt x="124" y="36"/>
                      </a:cubicBezTo>
                      <a:cubicBezTo>
                        <a:pt x="123" y="36"/>
                        <a:pt x="123" y="36"/>
                        <a:pt x="123" y="36"/>
                      </a:cubicBezTo>
                      <a:cubicBezTo>
                        <a:pt x="123" y="36"/>
                        <a:pt x="123" y="36"/>
                        <a:pt x="123" y="36"/>
                      </a:cubicBezTo>
                      <a:cubicBezTo>
                        <a:pt x="124" y="37"/>
                        <a:pt x="124" y="37"/>
                        <a:pt x="124" y="37"/>
                      </a:cubicBezTo>
                      <a:cubicBezTo>
                        <a:pt x="124" y="37"/>
                        <a:pt x="124" y="37"/>
                        <a:pt x="124" y="37"/>
                      </a:cubicBezTo>
                      <a:cubicBezTo>
                        <a:pt x="125" y="37"/>
                        <a:pt x="125" y="37"/>
                        <a:pt x="125" y="37"/>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5"/>
                        <a:pt x="125" y="35"/>
                        <a:pt x="125" y="35"/>
                      </a:cubicBezTo>
                      <a:cubicBezTo>
                        <a:pt x="125" y="35"/>
                        <a:pt x="125" y="35"/>
                        <a:pt x="125" y="35"/>
                      </a:cubicBezTo>
                      <a:cubicBezTo>
                        <a:pt x="125" y="35"/>
                        <a:pt x="125" y="35"/>
                        <a:pt x="125" y="35"/>
                      </a:cubicBezTo>
                      <a:cubicBezTo>
                        <a:pt x="126" y="34"/>
                        <a:pt x="126" y="34"/>
                        <a:pt x="126" y="34"/>
                      </a:cubicBezTo>
                      <a:cubicBezTo>
                        <a:pt x="126" y="34"/>
                        <a:pt x="126" y="34"/>
                        <a:pt x="126" y="34"/>
                      </a:cubicBezTo>
                      <a:cubicBezTo>
                        <a:pt x="126" y="34"/>
                        <a:pt x="126" y="34"/>
                        <a:pt x="126" y="34"/>
                      </a:cubicBezTo>
                      <a:cubicBezTo>
                        <a:pt x="126" y="34"/>
                        <a:pt x="126" y="34"/>
                        <a:pt x="126" y="34"/>
                      </a:cubicBezTo>
                      <a:cubicBezTo>
                        <a:pt x="126" y="33"/>
                        <a:pt x="126" y="33"/>
                        <a:pt x="126" y="33"/>
                      </a:cubicBezTo>
                      <a:cubicBezTo>
                        <a:pt x="126" y="33"/>
                        <a:pt x="126" y="33"/>
                        <a:pt x="126" y="33"/>
                      </a:cubicBezTo>
                      <a:cubicBezTo>
                        <a:pt x="126" y="33"/>
                        <a:pt x="126" y="33"/>
                        <a:pt x="126" y="33"/>
                      </a:cubicBezTo>
                      <a:cubicBezTo>
                        <a:pt x="126" y="33"/>
                        <a:pt x="126" y="33"/>
                        <a:pt x="126" y="33"/>
                      </a:cubicBezTo>
                      <a:cubicBezTo>
                        <a:pt x="126" y="34"/>
                        <a:pt x="126" y="34"/>
                        <a:pt x="126" y="34"/>
                      </a:cubicBezTo>
                      <a:cubicBezTo>
                        <a:pt x="126" y="34"/>
                        <a:pt x="126" y="34"/>
                        <a:pt x="126" y="34"/>
                      </a:cubicBezTo>
                      <a:cubicBezTo>
                        <a:pt x="127" y="33"/>
                        <a:pt x="127" y="33"/>
                        <a:pt x="127" y="33"/>
                      </a:cubicBezTo>
                      <a:cubicBezTo>
                        <a:pt x="127" y="33"/>
                        <a:pt x="127" y="33"/>
                        <a:pt x="127" y="33"/>
                      </a:cubicBezTo>
                      <a:cubicBezTo>
                        <a:pt x="127" y="33"/>
                        <a:pt x="127" y="33"/>
                        <a:pt x="127" y="33"/>
                      </a:cubicBezTo>
                      <a:cubicBezTo>
                        <a:pt x="127" y="33"/>
                        <a:pt x="127" y="33"/>
                        <a:pt x="127" y="33"/>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1"/>
                        <a:pt x="127" y="31"/>
                        <a:pt x="127" y="31"/>
                      </a:cubicBezTo>
                      <a:cubicBezTo>
                        <a:pt x="128" y="31"/>
                        <a:pt x="128" y="31"/>
                        <a:pt x="128" y="31"/>
                      </a:cubicBezTo>
                      <a:cubicBezTo>
                        <a:pt x="128" y="31"/>
                        <a:pt x="128" y="31"/>
                        <a:pt x="128" y="31"/>
                      </a:cubicBezTo>
                      <a:cubicBezTo>
                        <a:pt x="127" y="31"/>
                        <a:pt x="127" y="31"/>
                        <a:pt x="127" y="31"/>
                      </a:cubicBezTo>
                      <a:cubicBezTo>
                        <a:pt x="127" y="31"/>
                        <a:pt x="127" y="31"/>
                        <a:pt x="127" y="31"/>
                      </a:cubicBezTo>
                      <a:cubicBezTo>
                        <a:pt x="126" y="30"/>
                        <a:pt x="126" y="30"/>
                        <a:pt x="126" y="30"/>
                      </a:cubicBezTo>
                      <a:cubicBezTo>
                        <a:pt x="126" y="30"/>
                        <a:pt x="126" y="30"/>
                        <a:pt x="126" y="30"/>
                      </a:cubicBezTo>
                      <a:cubicBezTo>
                        <a:pt x="126" y="31"/>
                        <a:pt x="126" y="31"/>
                        <a:pt x="126" y="31"/>
                      </a:cubicBezTo>
                      <a:cubicBezTo>
                        <a:pt x="127" y="31"/>
                        <a:pt x="127" y="31"/>
                        <a:pt x="127" y="31"/>
                      </a:cubicBezTo>
                      <a:cubicBezTo>
                        <a:pt x="127" y="31"/>
                        <a:pt x="127" y="31"/>
                        <a:pt x="127" y="31"/>
                      </a:cubicBezTo>
                      <a:cubicBezTo>
                        <a:pt x="126" y="31"/>
                        <a:pt x="126" y="31"/>
                        <a:pt x="126" y="31"/>
                      </a:cubicBezTo>
                      <a:cubicBezTo>
                        <a:pt x="126" y="31"/>
                        <a:pt x="126" y="31"/>
                        <a:pt x="126" y="31"/>
                      </a:cubicBezTo>
                      <a:cubicBezTo>
                        <a:pt x="126" y="32"/>
                        <a:pt x="126" y="32"/>
                        <a:pt x="126" y="32"/>
                      </a:cubicBezTo>
                      <a:cubicBezTo>
                        <a:pt x="126" y="32"/>
                        <a:pt x="126" y="32"/>
                        <a:pt x="126" y="32"/>
                      </a:cubicBezTo>
                      <a:cubicBezTo>
                        <a:pt x="126" y="32"/>
                        <a:pt x="126" y="32"/>
                        <a:pt x="126" y="32"/>
                      </a:cubicBezTo>
                      <a:cubicBezTo>
                        <a:pt x="125" y="32"/>
                        <a:pt x="125" y="32"/>
                        <a:pt x="125" y="32"/>
                      </a:cubicBezTo>
                      <a:cubicBezTo>
                        <a:pt x="125" y="32"/>
                        <a:pt x="125" y="32"/>
                        <a:pt x="125" y="32"/>
                      </a:cubicBezTo>
                      <a:cubicBezTo>
                        <a:pt x="125" y="32"/>
                        <a:pt x="125" y="32"/>
                        <a:pt x="125" y="32"/>
                      </a:cubicBezTo>
                      <a:cubicBezTo>
                        <a:pt x="125" y="32"/>
                        <a:pt x="125" y="32"/>
                        <a:pt x="125" y="32"/>
                      </a:cubicBezTo>
                      <a:cubicBezTo>
                        <a:pt x="124" y="32"/>
                        <a:pt x="124" y="32"/>
                        <a:pt x="124" y="32"/>
                      </a:cubicBezTo>
                      <a:cubicBezTo>
                        <a:pt x="124" y="32"/>
                        <a:pt x="124" y="32"/>
                        <a:pt x="124" y="32"/>
                      </a:cubicBezTo>
                      <a:cubicBezTo>
                        <a:pt x="124" y="32"/>
                        <a:pt x="124" y="32"/>
                        <a:pt x="124" y="32"/>
                      </a:cubicBezTo>
                      <a:cubicBezTo>
                        <a:pt x="125" y="32"/>
                        <a:pt x="125" y="32"/>
                        <a:pt x="125" y="32"/>
                      </a:cubicBezTo>
                      <a:cubicBezTo>
                        <a:pt x="125" y="32"/>
                        <a:pt x="125" y="32"/>
                        <a:pt x="125" y="32"/>
                      </a:cubicBezTo>
                      <a:cubicBezTo>
                        <a:pt x="125" y="31"/>
                        <a:pt x="125" y="31"/>
                        <a:pt x="125" y="31"/>
                      </a:cubicBezTo>
                      <a:cubicBezTo>
                        <a:pt x="125" y="31"/>
                        <a:pt x="125" y="31"/>
                        <a:pt x="125" y="31"/>
                      </a:cubicBezTo>
                      <a:cubicBezTo>
                        <a:pt x="125" y="31"/>
                        <a:pt x="125" y="31"/>
                        <a:pt x="125" y="31"/>
                      </a:cubicBezTo>
                      <a:cubicBezTo>
                        <a:pt x="125" y="31"/>
                        <a:pt x="125" y="31"/>
                        <a:pt x="125" y="31"/>
                      </a:cubicBezTo>
                      <a:cubicBezTo>
                        <a:pt x="125" y="31"/>
                        <a:pt x="125" y="31"/>
                        <a:pt x="125" y="31"/>
                      </a:cubicBezTo>
                      <a:cubicBezTo>
                        <a:pt x="125" y="30"/>
                        <a:pt x="125" y="30"/>
                        <a:pt x="125" y="30"/>
                      </a:cubicBezTo>
                      <a:cubicBezTo>
                        <a:pt x="125" y="30"/>
                        <a:pt x="125" y="30"/>
                        <a:pt x="125" y="30"/>
                      </a:cubicBezTo>
                      <a:cubicBezTo>
                        <a:pt x="125" y="30"/>
                        <a:pt x="125" y="30"/>
                        <a:pt x="125" y="30"/>
                      </a:cubicBezTo>
                      <a:cubicBezTo>
                        <a:pt x="124" y="30"/>
                        <a:pt x="124" y="30"/>
                        <a:pt x="124" y="30"/>
                      </a:cubicBezTo>
                      <a:cubicBezTo>
                        <a:pt x="124" y="30"/>
                        <a:pt x="124" y="30"/>
                        <a:pt x="124" y="30"/>
                      </a:cubicBezTo>
                      <a:cubicBezTo>
                        <a:pt x="124" y="30"/>
                        <a:pt x="124" y="30"/>
                        <a:pt x="124" y="30"/>
                      </a:cubicBezTo>
                      <a:cubicBezTo>
                        <a:pt x="124" y="30"/>
                        <a:pt x="124" y="30"/>
                        <a:pt x="124" y="30"/>
                      </a:cubicBezTo>
                      <a:cubicBezTo>
                        <a:pt x="124" y="30"/>
                        <a:pt x="124" y="30"/>
                        <a:pt x="124" y="30"/>
                      </a:cubicBezTo>
                      <a:cubicBezTo>
                        <a:pt x="124" y="31"/>
                        <a:pt x="124" y="31"/>
                        <a:pt x="124" y="31"/>
                      </a:cubicBezTo>
                      <a:cubicBezTo>
                        <a:pt x="124" y="31"/>
                        <a:pt x="124" y="31"/>
                        <a:pt x="124" y="31"/>
                      </a:cubicBezTo>
                      <a:cubicBezTo>
                        <a:pt x="124" y="31"/>
                        <a:pt x="124" y="31"/>
                        <a:pt x="124" y="31"/>
                      </a:cubicBezTo>
                      <a:cubicBezTo>
                        <a:pt x="124" y="32"/>
                        <a:pt x="124" y="32"/>
                        <a:pt x="124" y="32"/>
                      </a:cubicBezTo>
                      <a:cubicBezTo>
                        <a:pt x="124" y="32"/>
                        <a:pt x="124" y="32"/>
                        <a:pt x="124" y="32"/>
                      </a:cubicBezTo>
                      <a:cubicBezTo>
                        <a:pt x="124" y="32"/>
                        <a:pt x="124" y="32"/>
                        <a:pt x="124" y="32"/>
                      </a:cubicBezTo>
                      <a:cubicBezTo>
                        <a:pt x="124" y="31"/>
                        <a:pt x="124" y="31"/>
                        <a:pt x="124" y="31"/>
                      </a:cubicBezTo>
                      <a:cubicBezTo>
                        <a:pt x="123" y="31"/>
                        <a:pt x="123" y="31"/>
                        <a:pt x="123" y="31"/>
                      </a:cubicBezTo>
                      <a:cubicBezTo>
                        <a:pt x="123" y="32"/>
                        <a:pt x="123" y="32"/>
                        <a:pt x="123" y="32"/>
                      </a:cubicBezTo>
                      <a:cubicBezTo>
                        <a:pt x="123" y="32"/>
                        <a:pt x="123" y="32"/>
                        <a:pt x="123" y="32"/>
                      </a:cubicBezTo>
                      <a:cubicBezTo>
                        <a:pt x="123" y="32"/>
                        <a:pt x="123" y="32"/>
                        <a:pt x="123" y="32"/>
                      </a:cubicBezTo>
                      <a:cubicBezTo>
                        <a:pt x="123" y="32"/>
                        <a:pt x="123" y="32"/>
                        <a:pt x="123" y="32"/>
                      </a:cubicBezTo>
                      <a:cubicBezTo>
                        <a:pt x="123" y="33"/>
                        <a:pt x="123" y="33"/>
                        <a:pt x="123" y="33"/>
                      </a:cubicBezTo>
                      <a:cubicBezTo>
                        <a:pt x="123" y="33"/>
                        <a:pt x="123" y="33"/>
                        <a:pt x="123" y="33"/>
                      </a:cubicBezTo>
                      <a:cubicBezTo>
                        <a:pt x="123" y="33"/>
                        <a:pt x="123" y="33"/>
                        <a:pt x="123" y="33"/>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1" y="32"/>
                        <a:pt x="121" y="32"/>
                        <a:pt x="121" y="32"/>
                      </a:cubicBezTo>
                      <a:cubicBezTo>
                        <a:pt x="121" y="33"/>
                        <a:pt x="121" y="33"/>
                        <a:pt x="121" y="33"/>
                      </a:cubicBezTo>
                      <a:cubicBezTo>
                        <a:pt x="121" y="33"/>
                        <a:pt x="121" y="33"/>
                        <a:pt x="121" y="33"/>
                      </a:cubicBezTo>
                      <a:cubicBezTo>
                        <a:pt x="121" y="33"/>
                        <a:pt x="121" y="33"/>
                        <a:pt x="121" y="33"/>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19" y="33"/>
                        <a:pt x="119" y="33"/>
                        <a:pt x="119" y="33"/>
                      </a:cubicBezTo>
                      <a:cubicBezTo>
                        <a:pt x="118" y="33"/>
                        <a:pt x="118" y="33"/>
                        <a:pt x="118" y="33"/>
                      </a:cubicBezTo>
                      <a:cubicBezTo>
                        <a:pt x="118" y="33"/>
                        <a:pt x="118" y="33"/>
                        <a:pt x="118" y="33"/>
                      </a:cubicBezTo>
                      <a:cubicBezTo>
                        <a:pt x="117" y="33"/>
                        <a:pt x="117" y="33"/>
                        <a:pt x="117" y="33"/>
                      </a:cubicBezTo>
                      <a:cubicBezTo>
                        <a:pt x="116" y="33"/>
                        <a:pt x="116" y="33"/>
                        <a:pt x="116" y="33"/>
                      </a:cubicBezTo>
                      <a:cubicBezTo>
                        <a:pt x="116" y="32"/>
                        <a:pt x="116" y="32"/>
                        <a:pt x="116" y="32"/>
                      </a:cubicBezTo>
                      <a:cubicBezTo>
                        <a:pt x="115" y="32"/>
                        <a:pt x="115" y="32"/>
                        <a:pt x="115" y="32"/>
                      </a:cubicBezTo>
                      <a:cubicBezTo>
                        <a:pt x="115" y="31"/>
                        <a:pt x="115" y="31"/>
                        <a:pt x="115" y="31"/>
                      </a:cubicBezTo>
                      <a:cubicBezTo>
                        <a:pt x="115" y="31"/>
                        <a:pt x="115" y="31"/>
                        <a:pt x="115" y="31"/>
                      </a:cubicBezTo>
                      <a:cubicBezTo>
                        <a:pt x="114" y="30"/>
                        <a:pt x="114" y="30"/>
                        <a:pt x="114" y="30"/>
                      </a:cubicBezTo>
                      <a:cubicBezTo>
                        <a:pt x="115" y="30"/>
                        <a:pt x="115" y="30"/>
                        <a:pt x="115" y="30"/>
                      </a:cubicBezTo>
                      <a:cubicBezTo>
                        <a:pt x="116" y="31"/>
                        <a:pt x="116" y="31"/>
                        <a:pt x="116" y="31"/>
                      </a:cubicBezTo>
                      <a:cubicBezTo>
                        <a:pt x="116" y="31"/>
                        <a:pt x="116" y="31"/>
                        <a:pt x="116" y="31"/>
                      </a:cubicBezTo>
                      <a:cubicBezTo>
                        <a:pt x="117" y="32"/>
                        <a:pt x="117" y="32"/>
                        <a:pt x="117" y="32"/>
                      </a:cubicBezTo>
                      <a:cubicBezTo>
                        <a:pt x="117" y="32"/>
                        <a:pt x="117" y="32"/>
                        <a:pt x="117" y="32"/>
                      </a:cubicBezTo>
                      <a:cubicBezTo>
                        <a:pt x="118" y="32"/>
                        <a:pt x="118" y="32"/>
                        <a:pt x="118" y="32"/>
                      </a:cubicBezTo>
                      <a:cubicBezTo>
                        <a:pt x="118" y="33"/>
                        <a:pt x="118" y="33"/>
                        <a:pt x="118" y="33"/>
                      </a:cubicBezTo>
                      <a:cubicBezTo>
                        <a:pt x="119" y="33"/>
                        <a:pt x="119" y="33"/>
                        <a:pt x="119" y="33"/>
                      </a:cubicBezTo>
                      <a:cubicBezTo>
                        <a:pt x="120" y="32"/>
                        <a:pt x="120" y="32"/>
                        <a:pt x="120" y="32"/>
                      </a:cubicBezTo>
                      <a:cubicBezTo>
                        <a:pt x="120" y="32"/>
                        <a:pt x="120" y="32"/>
                        <a:pt x="120" y="32"/>
                      </a:cubicBezTo>
                      <a:cubicBezTo>
                        <a:pt x="120" y="32"/>
                        <a:pt x="120" y="32"/>
                        <a:pt x="120" y="32"/>
                      </a:cubicBezTo>
                      <a:cubicBezTo>
                        <a:pt x="121" y="31"/>
                        <a:pt x="121" y="31"/>
                        <a:pt x="121" y="31"/>
                      </a:cubicBezTo>
                      <a:cubicBezTo>
                        <a:pt x="121" y="31"/>
                        <a:pt x="121" y="31"/>
                        <a:pt x="121" y="31"/>
                      </a:cubicBezTo>
                      <a:cubicBezTo>
                        <a:pt x="122" y="30"/>
                        <a:pt x="122" y="30"/>
                        <a:pt x="122" y="30"/>
                      </a:cubicBezTo>
                      <a:cubicBezTo>
                        <a:pt x="122" y="30"/>
                        <a:pt x="122" y="30"/>
                        <a:pt x="122" y="30"/>
                      </a:cubicBezTo>
                      <a:cubicBezTo>
                        <a:pt x="122" y="30"/>
                        <a:pt x="122" y="30"/>
                        <a:pt x="122" y="30"/>
                      </a:cubicBezTo>
                      <a:cubicBezTo>
                        <a:pt x="122" y="29"/>
                        <a:pt x="122" y="29"/>
                        <a:pt x="122" y="29"/>
                      </a:cubicBezTo>
                      <a:cubicBezTo>
                        <a:pt x="122" y="29"/>
                        <a:pt x="122" y="29"/>
                        <a:pt x="122" y="29"/>
                      </a:cubicBezTo>
                      <a:cubicBezTo>
                        <a:pt x="122" y="28"/>
                        <a:pt x="122" y="28"/>
                        <a:pt x="122" y="28"/>
                      </a:cubicBezTo>
                      <a:cubicBezTo>
                        <a:pt x="122" y="28"/>
                        <a:pt x="122" y="28"/>
                        <a:pt x="122" y="28"/>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1" y="29"/>
                        <a:pt x="121" y="29"/>
                        <a:pt x="121" y="29"/>
                      </a:cubicBezTo>
                      <a:cubicBezTo>
                        <a:pt x="121" y="29"/>
                        <a:pt x="121" y="29"/>
                        <a:pt x="121" y="29"/>
                      </a:cubicBezTo>
                      <a:cubicBezTo>
                        <a:pt x="121" y="29"/>
                        <a:pt x="121" y="29"/>
                        <a:pt x="121" y="29"/>
                      </a:cubicBezTo>
                      <a:cubicBezTo>
                        <a:pt x="120" y="29"/>
                        <a:pt x="120" y="29"/>
                        <a:pt x="120" y="29"/>
                      </a:cubicBezTo>
                      <a:cubicBezTo>
                        <a:pt x="120" y="28"/>
                        <a:pt x="120" y="28"/>
                        <a:pt x="120" y="28"/>
                      </a:cubicBezTo>
                      <a:cubicBezTo>
                        <a:pt x="121" y="28"/>
                        <a:pt x="121" y="28"/>
                        <a:pt x="121" y="28"/>
                      </a:cubicBezTo>
                      <a:cubicBezTo>
                        <a:pt x="121" y="28"/>
                        <a:pt x="121" y="28"/>
                        <a:pt x="121" y="28"/>
                      </a:cubicBezTo>
                      <a:cubicBezTo>
                        <a:pt x="121" y="28"/>
                        <a:pt x="121" y="28"/>
                        <a:pt x="121" y="28"/>
                      </a:cubicBezTo>
                      <a:cubicBezTo>
                        <a:pt x="121" y="28"/>
                        <a:pt x="121" y="28"/>
                        <a:pt x="121" y="28"/>
                      </a:cubicBezTo>
                      <a:cubicBezTo>
                        <a:pt x="121" y="28"/>
                        <a:pt x="121" y="28"/>
                        <a:pt x="121" y="28"/>
                      </a:cubicBezTo>
                      <a:cubicBezTo>
                        <a:pt x="122" y="28"/>
                        <a:pt x="122" y="28"/>
                        <a:pt x="122" y="28"/>
                      </a:cubicBezTo>
                      <a:cubicBezTo>
                        <a:pt x="122" y="28"/>
                        <a:pt x="122" y="28"/>
                        <a:pt x="122" y="28"/>
                      </a:cubicBezTo>
                      <a:cubicBezTo>
                        <a:pt x="122" y="28"/>
                        <a:pt x="122" y="28"/>
                        <a:pt x="122" y="28"/>
                      </a:cubicBezTo>
                      <a:cubicBezTo>
                        <a:pt x="122" y="28"/>
                        <a:pt x="122" y="28"/>
                        <a:pt x="122" y="28"/>
                      </a:cubicBezTo>
                      <a:cubicBezTo>
                        <a:pt x="123" y="27"/>
                        <a:pt x="123" y="27"/>
                        <a:pt x="123" y="27"/>
                      </a:cubicBezTo>
                      <a:cubicBezTo>
                        <a:pt x="122" y="27"/>
                        <a:pt x="122" y="27"/>
                        <a:pt x="122" y="27"/>
                      </a:cubicBezTo>
                      <a:cubicBezTo>
                        <a:pt x="122" y="27"/>
                        <a:pt x="122" y="27"/>
                        <a:pt x="122" y="27"/>
                      </a:cubicBezTo>
                      <a:cubicBezTo>
                        <a:pt x="122" y="27"/>
                        <a:pt x="122" y="27"/>
                        <a:pt x="122" y="27"/>
                      </a:cubicBezTo>
                      <a:cubicBezTo>
                        <a:pt x="122" y="27"/>
                        <a:pt x="122" y="27"/>
                        <a:pt x="122" y="27"/>
                      </a:cubicBezTo>
                      <a:cubicBezTo>
                        <a:pt x="123" y="27"/>
                        <a:pt x="123" y="27"/>
                        <a:pt x="123" y="27"/>
                      </a:cubicBezTo>
                      <a:cubicBezTo>
                        <a:pt x="123" y="27"/>
                        <a:pt x="123" y="27"/>
                        <a:pt x="123" y="27"/>
                      </a:cubicBezTo>
                      <a:cubicBezTo>
                        <a:pt x="123" y="27"/>
                        <a:pt x="123" y="27"/>
                        <a:pt x="123" y="27"/>
                      </a:cubicBezTo>
                      <a:cubicBezTo>
                        <a:pt x="123" y="26"/>
                        <a:pt x="123" y="26"/>
                        <a:pt x="123" y="26"/>
                      </a:cubicBezTo>
                      <a:cubicBezTo>
                        <a:pt x="123" y="26"/>
                        <a:pt x="123" y="26"/>
                        <a:pt x="123" y="26"/>
                      </a:cubicBezTo>
                      <a:cubicBezTo>
                        <a:pt x="123" y="26"/>
                        <a:pt x="123" y="26"/>
                        <a:pt x="123" y="26"/>
                      </a:cubicBezTo>
                      <a:cubicBezTo>
                        <a:pt x="123" y="26"/>
                        <a:pt x="123" y="26"/>
                        <a:pt x="123" y="26"/>
                      </a:cubicBezTo>
                      <a:cubicBezTo>
                        <a:pt x="123" y="26"/>
                        <a:pt x="123" y="26"/>
                        <a:pt x="123" y="26"/>
                      </a:cubicBezTo>
                      <a:cubicBezTo>
                        <a:pt x="123" y="25"/>
                        <a:pt x="123" y="25"/>
                        <a:pt x="123" y="25"/>
                      </a:cubicBezTo>
                      <a:cubicBezTo>
                        <a:pt x="122" y="25"/>
                        <a:pt x="122" y="25"/>
                        <a:pt x="122" y="25"/>
                      </a:cubicBezTo>
                      <a:cubicBezTo>
                        <a:pt x="121" y="25"/>
                        <a:pt x="121" y="25"/>
                        <a:pt x="121"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6" y="24"/>
                        <a:pt x="116" y="24"/>
                        <a:pt x="116" y="24"/>
                      </a:cubicBezTo>
                      <a:cubicBezTo>
                        <a:pt x="116" y="24"/>
                        <a:pt x="116" y="24"/>
                        <a:pt x="116" y="24"/>
                      </a:cubicBezTo>
                      <a:cubicBezTo>
                        <a:pt x="115" y="24"/>
                        <a:pt x="115" y="24"/>
                        <a:pt x="115" y="24"/>
                      </a:cubicBezTo>
                      <a:cubicBezTo>
                        <a:pt x="115" y="25"/>
                        <a:pt x="115" y="25"/>
                        <a:pt x="115" y="25"/>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3" y="24"/>
                        <a:pt x="113" y="24"/>
                        <a:pt x="113" y="24"/>
                      </a:cubicBezTo>
                      <a:cubicBezTo>
                        <a:pt x="113" y="23"/>
                        <a:pt x="113" y="23"/>
                        <a:pt x="113" y="23"/>
                      </a:cubicBezTo>
                      <a:cubicBezTo>
                        <a:pt x="114" y="23"/>
                        <a:pt x="114" y="23"/>
                        <a:pt x="114" y="23"/>
                      </a:cubicBezTo>
                      <a:cubicBezTo>
                        <a:pt x="114" y="24"/>
                        <a:pt x="114" y="24"/>
                        <a:pt x="114" y="24"/>
                      </a:cubicBezTo>
                      <a:cubicBezTo>
                        <a:pt x="115" y="24"/>
                        <a:pt x="115" y="24"/>
                        <a:pt x="115" y="24"/>
                      </a:cubicBezTo>
                      <a:cubicBezTo>
                        <a:pt x="116" y="24"/>
                        <a:pt x="116" y="24"/>
                        <a:pt x="116" y="24"/>
                      </a:cubicBezTo>
                      <a:cubicBezTo>
                        <a:pt x="116" y="24"/>
                        <a:pt x="116" y="24"/>
                        <a:pt x="116" y="24"/>
                      </a:cubicBezTo>
                      <a:cubicBezTo>
                        <a:pt x="117" y="24"/>
                        <a:pt x="117" y="24"/>
                        <a:pt x="117" y="24"/>
                      </a:cubicBezTo>
                      <a:cubicBezTo>
                        <a:pt x="117" y="24"/>
                        <a:pt x="117" y="24"/>
                        <a:pt x="117" y="24"/>
                      </a:cubicBezTo>
                      <a:cubicBezTo>
                        <a:pt x="118" y="24"/>
                        <a:pt x="118" y="24"/>
                        <a:pt x="118" y="24"/>
                      </a:cubicBezTo>
                      <a:cubicBezTo>
                        <a:pt x="118" y="24"/>
                        <a:pt x="118" y="24"/>
                        <a:pt x="118" y="24"/>
                      </a:cubicBezTo>
                      <a:cubicBezTo>
                        <a:pt x="119" y="24"/>
                        <a:pt x="119" y="24"/>
                        <a:pt x="119" y="24"/>
                      </a:cubicBezTo>
                      <a:cubicBezTo>
                        <a:pt x="119" y="24"/>
                        <a:pt x="119" y="24"/>
                        <a:pt x="119" y="24"/>
                      </a:cubicBezTo>
                      <a:cubicBezTo>
                        <a:pt x="119" y="24"/>
                        <a:pt x="119" y="24"/>
                        <a:pt x="119" y="24"/>
                      </a:cubicBezTo>
                      <a:cubicBezTo>
                        <a:pt x="119" y="24"/>
                        <a:pt x="119" y="24"/>
                        <a:pt x="119" y="24"/>
                      </a:cubicBezTo>
                      <a:cubicBezTo>
                        <a:pt x="120" y="24"/>
                        <a:pt x="120" y="24"/>
                        <a:pt x="120" y="24"/>
                      </a:cubicBezTo>
                      <a:cubicBezTo>
                        <a:pt x="120" y="24"/>
                        <a:pt x="120" y="24"/>
                        <a:pt x="120" y="24"/>
                      </a:cubicBezTo>
                      <a:cubicBezTo>
                        <a:pt x="120" y="24"/>
                        <a:pt x="120" y="24"/>
                        <a:pt x="120" y="24"/>
                      </a:cubicBezTo>
                      <a:cubicBezTo>
                        <a:pt x="120" y="24"/>
                        <a:pt x="120" y="24"/>
                        <a:pt x="120" y="24"/>
                      </a:cubicBezTo>
                      <a:cubicBezTo>
                        <a:pt x="121" y="24"/>
                        <a:pt x="121" y="24"/>
                        <a:pt x="121" y="24"/>
                      </a:cubicBezTo>
                      <a:cubicBezTo>
                        <a:pt x="121" y="24"/>
                        <a:pt x="121" y="24"/>
                        <a:pt x="121" y="24"/>
                      </a:cubicBezTo>
                      <a:cubicBezTo>
                        <a:pt x="121" y="24"/>
                        <a:pt x="121" y="24"/>
                        <a:pt x="121" y="24"/>
                      </a:cubicBezTo>
                      <a:cubicBezTo>
                        <a:pt x="121" y="24"/>
                        <a:pt x="121" y="24"/>
                        <a:pt x="121" y="24"/>
                      </a:cubicBezTo>
                      <a:cubicBezTo>
                        <a:pt x="121" y="24"/>
                        <a:pt x="121" y="24"/>
                        <a:pt x="121" y="24"/>
                      </a:cubicBezTo>
                      <a:cubicBezTo>
                        <a:pt x="120" y="24"/>
                        <a:pt x="120" y="24"/>
                        <a:pt x="120" y="24"/>
                      </a:cubicBezTo>
                      <a:cubicBezTo>
                        <a:pt x="120" y="24"/>
                        <a:pt x="120" y="24"/>
                        <a:pt x="120" y="24"/>
                      </a:cubicBezTo>
                      <a:cubicBezTo>
                        <a:pt x="120" y="23"/>
                        <a:pt x="120" y="23"/>
                        <a:pt x="120" y="23"/>
                      </a:cubicBezTo>
                      <a:cubicBezTo>
                        <a:pt x="120" y="23"/>
                        <a:pt x="120" y="23"/>
                        <a:pt x="120" y="23"/>
                      </a:cubicBezTo>
                      <a:cubicBezTo>
                        <a:pt x="121" y="23"/>
                        <a:pt x="121" y="23"/>
                        <a:pt x="121" y="23"/>
                      </a:cubicBezTo>
                      <a:cubicBezTo>
                        <a:pt x="121" y="23"/>
                        <a:pt x="121" y="23"/>
                        <a:pt x="121" y="23"/>
                      </a:cubicBezTo>
                      <a:cubicBezTo>
                        <a:pt x="120" y="23"/>
                        <a:pt x="120" y="23"/>
                        <a:pt x="120" y="23"/>
                      </a:cubicBezTo>
                      <a:cubicBezTo>
                        <a:pt x="120" y="23"/>
                        <a:pt x="120" y="23"/>
                        <a:pt x="120" y="23"/>
                      </a:cubicBezTo>
                      <a:cubicBezTo>
                        <a:pt x="120" y="23"/>
                        <a:pt x="120" y="23"/>
                        <a:pt x="120" y="23"/>
                      </a:cubicBezTo>
                      <a:cubicBezTo>
                        <a:pt x="120" y="23"/>
                        <a:pt x="120" y="23"/>
                        <a:pt x="120" y="23"/>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19" y="22"/>
                        <a:pt x="119" y="22"/>
                        <a:pt x="119" y="22"/>
                      </a:cubicBezTo>
                      <a:cubicBezTo>
                        <a:pt x="120" y="21"/>
                        <a:pt x="120" y="21"/>
                        <a:pt x="120" y="21"/>
                      </a:cubicBezTo>
                      <a:cubicBezTo>
                        <a:pt x="120" y="21"/>
                        <a:pt x="120" y="21"/>
                        <a:pt x="120" y="21"/>
                      </a:cubicBezTo>
                      <a:cubicBezTo>
                        <a:pt x="121" y="21"/>
                        <a:pt x="121" y="21"/>
                        <a:pt x="121" y="21"/>
                      </a:cubicBezTo>
                      <a:cubicBezTo>
                        <a:pt x="121" y="21"/>
                        <a:pt x="121" y="21"/>
                        <a:pt x="121" y="21"/>
                      </a:cubicBezTo>
                      <a:cubicBezTo>
                        <a:pt x="122" y="21"/>
                        <a:pt x="122" y="21"/>
                        <a:pt x="122" y="21"/>
                      </a:cubicBezTo>
                      <a:cubicBezTo>
                        <a:pt x="122" y="21"/>
                        <a:pt x="122" y="21"/>
                        <a:pt x="122" y="21"/>
                      </a:cubicBezTo>
                      <a:cubicBezTo>
                        <a:pt x="122" y="21"/>
                        <a:pt x="122" y="21"/>
                        <a:pt x="122" y="21"/>
                      </a:cubicBezTo>
                      <a:cubicBezTo>
                        <a:pt x="122" y="22"/>
                        <a:pt x="122" y="22"/>
                        <a:pt x="122" y="22"/>
                      </a:cubicBezTo>
                      <a:cubicBezTo>
                        <a:pt x="121" y="22"/>
                        <a:pt x="121" y="22"/>
                        <a:pt x="121" y="22"/>
                      </a:cubicBezTo>
                      <a:cubicBezTo>
                        <a:pt x="121" y="22"/>
                        <a:pt x="121" y="22"/>
                        <a:pt x="121" y="22"/>
                      </a:cubicBezTo>
                      <a:cubicBezTo>
                        <a:pt x="121" y="22"/>
                        <a:pt x="121" y="22"/>
                        <a:pt x="121" y="22"/>
                      </a:cubicBezTo>
                      <a:cubicBezTo>
                        <a:pt x="121" y="22"/>
                        <a:pt x="121" y="22"/>
                        <a:pt x="121" y="22"/>
                      </a:cubicBezTo>
                      <a:cubicBezTo>
                        <a:pt x="121" y="23"/>
                        <a:pt x="121" y="23"/>
                        <a:pt x="121" y="23"/>
                      </a:cubicBezTo>
                      <a:cubicBezTo>
                        <a:pt x="121" y="23"/>
                        <a:pt x="121" y="23"/>
                        <a:pt x="121" y="23"/>
                      </a:cubicBezTo>
                      <a:cubicBezTo>
                        <a:pt x="121" y="23"/>
                        <a:pt x="121" y="23"/>
                        <a:pt x="121" y="23"/>
                      </a:cubicBezTo>
                      <a:cubicBezTo>
                        <a:pt x="121" y="23"/>
                        <a:pt x="121" y="23"/>
                        <a:pt x="121" y="23"/>
                      </a:cubicBezTo>
                      <a:cubicBezTo>
                        <a:pt x="122" y="23"/>
                        <a:pt x="122" y="23"/>
                        <a:pt x="122" y="23"/>
                      </a:cubicBezTo>
                      <a:cubicBezTo>
                        <a:pt x="122" y="23"/>
                        <a:pt x="122" y="23"/>
                        <a:pt x="122" y="23"/>
                      </a:cubicBezTo>
                      <a:cubicBezTo>
                        <a:pt x="122" y="23"/>
                        <a:pt x="122" y="23"/>
                        <a:pt x="122" y="23"/>
                      </a:cubicBezTo>
                      <a:cubicBezTo>
                        <a:pt x="122" y="23"/>
                        <a:pt x="122" y="23"/>
                        <a:pt x="122" y="23"/>
                      </a:cubicBezTo>
                      <a:cubicBezTo>
                        <a:pt x="122" y="23"/>
                        <a:pt x="122" y="23"/>
                        <a:pt x="122" y="23"/>
                      </a:cubicBezTo>
                      <a:cubicBezTo>
                        <a:pt x="122" y="24"/>
                        <a:pt x="122" y="24"/>
                        <a:pt x="122" y="24"/>
                      </a:cubicBezTo>
                      <a:cubicBezTo>
                        <a:pt x="122" y="24"/>
                        <a:pt x="122" y="24"/>
                        <a:pt x="122" y="24"/>
                      </a:cubicBezTo>
                      <a:cubicBezTo>
                        <a:pt x="123" y="24"/>
                        <a:pt x="123" y="24"/>
                        <a:pt x="123" y="24"/>
                      </a:cubicBezTo>
                      <a:cubicBezTo>
                        <a:pt x="123" y="24"/>
                        <a:pt x="123" y="24"/>
                        <a:pt x="123" y="24"/>
                      </a:cubicBezTo>
                      <a:cubicBezTo>
                        <a:pt x="123" y="24"/>
                        <a:pt x="123" y="24"/>
                        <a:pt x="123" y="24"/>
                      </a:cubicBezTo>
                      <a:cubicBezTo>
                        <a:pt x="123" y="24"/>
                        <a:pt x="123" y="24"/>
                        <a:pt x="123" y="24"/>
                      </a:cubicBezTo>
                      <a:cubicBezTo>
                        <a:pt x="122" y="24"/>
                        <a:pt x="122" y="24"/>
                        <a:pt x="122" y="24"/>
                      </a:cubicBezTo>
                      <a:cubicBezTo>
                        <a:pt x="122" y="24"/>
                        <a:pt x="122" y="24"/>
                        <a:pt x="122" y="24"/>
                      </a:cubicBezTo>
                      <a:cubicBezTo>
                        <a:pt x="123" y="23"/>
                        <a:pt x="123" y="23"/>
                        <a:pt x="123" y="23"/>
                      </a:cubicBezTo>
                      <a:cubicBezTo>
                        <a:pt x="123" y="23"/>
                        <a:pt x="123" y="23"/>
                        <a:pt x="123" y="23"/>
                      </a:cubicBezTo>
                      <a:cubicBezTo>
                        <a:pt x="123" y="23"/>
                        <a:pt x="123" y="23"/>
                        <a:pt x="123" y="23"/>
                      </a:cubicBezTo>
                      <a:cubicBezTo>
                        <a:pt x="123" y="23"/>
                        <a:pt x="123" y="23"/>
                        <a:pt x="123" y="23"/>
                      </a:cubicBezTo>
                      <a:cubicBezTo>
                        <a:pt x="123" y="22"/>
                        <a:pt x="123" y="22"/>
                        <a:pt x="123" y="22"/>
                      </a:cubicBezTo>
                      <a:cubicBezTo>
                        <a:pt x="123" y="22"/>
                        <a:pt x="123" y="22"/>
                        <a:pt x="123" y="22"/>
                      </a:cubicBezTo>
                      <a:cubicBezTo>
                        <a:pt x="123" y="22"/>
                        <a:pt x="123" y="22"/>
                        <a:pt x="123" y="22"/>
                      </a:cubicBezTo>
                      <a:cubicBezTo>
                        <a:pt x="124" y="23"/>
                        <a:pt x="124" y="23"/>
                        <a:pt x="124" y="23"/>
                      </a:cubicBezTo>
                      <a:cubicBezTo>
                        <a:pt x="124" y="23"/>
                        <a:pt x="124" y="23"/>
                        <a:pt x="124" y="23"/>
                      </a:cubicBezTo>
                      <a:cubicBezTo>
                        <a:pt x="124" y="24"/>
                        <a:pt x="124" y="24"/>
                        <a:pt x="124" y="24"/>
                      </a:cubicBezTo>
                      <a:cubicBezTo>
                        <a:pt x="124" y="24"/>
                        <a:pt x="124" y="24"/>
                        <a:pt x="124" y="24"/>
                      </a:cubicBezTo>
                      <a:cubicBezTo>
                        <a:pt x="124" y="24"/>
                        <a:pt x="124" y="24"/>
                        <a:pt x="124" y="24"/>
                      </a:cubicBezTo>
                      <a:cubicBezTo>
                        <a:pt x="123" y="24"/>
                        <a:pt x="123" y="24"/>
                        <a:pt x="123"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5" y="24"/>
                        <a:pt x="125" y="24"/>
                        <a:pt x="125" y="24"/>
                      </a:cubicBezTo>
                      <a:cubicBezTo>
                        <a:pt x="125" y="24"/>
                        <a:pt x="125" y="24"/>
                        <a:pt x="125" y="24"/>
                      </a:cubicBezTo>
                      <a:cubicBezTo>
                        <a:pt x="124" y="24"/>
                        <a:pt x="124" y="24"/>
                        <a:pt x="124" y="24"/>
                      </a:cubicBezTo>
                      <a:cubicBezTo>
                        <a:pt x="124" y="24"/>
                        <a:pt x="124" y="24"/>
                        <a:pt x="124" y="24"/>
                      </a:cubicBezTo>
                      <a:cubicBezTo>
                        <a:pt x="124" y="23"/>
                        <a:pt x="124" y="23"/>
                        <a:pt x="124" y="23"/>
                      </a:cubicBezTo>
                      <a:cubicBezTo>
                        <a:pt x="124" y="23"/>
                        <a:pt x="124" y="23"/>
                        <a:pt x="124" y="23"/>
                      </a:cubicBezTo>
                      <a:cubicBezTo>
                        <a:pt x="124" y="23"/>
                        <a:pt x="124" y="23"/>
                        <a:pt x="124" y="23"/>
                      </a:cubicBezTo>
                      <a:cubicBezTo>
                        <a:pt x="125" y="23"/>
                        <a:pt x="125" y="23"/>
                        <a:pt x="125" y="23"/>
                      </a:cubicBezTo>
                      <a:cubicBezTo>
                        <a:pt x="125" y="23"/>
                        <a:pt x="125" y="23"/>
                        <a:pt x="125" y="23"/>
                      </a:cubicBezTo>
                      <a:cubicBezTo>
                        <a:pt x="125" y="24"/>
                        <a:pt x="125" y="24"/>
                        <a:pt x="125" y="24"/>
                      </a:cubicBezTo>
                      <a:cubicBezTo>
                        <a:pt x="126" y="24"/>
                        <a:pt x="126" y="24"/>
                        <a:pt x="126" y="24"/>
                      </a:cubicBezTo>
                      <a:cubicBezTo>
                        <a:pt x="126" y="24"/>
                        <a:pt x="126" y="24"/>
                        <a:pt x="126" y="24"/>
                      </a:cubicBezTo>
                      <a:cubicBezTo>
                        <a:pt x="126" y="24"/>
                        <a:pt x="126" y="24"/>
                        <a:pt x="126" y="24"/>
                      </a:cubicBezTo>
                      <a:cubicBezTo>
                        <a:pt x="126" y="23"/>
                        <a:pt x="126" y="23"/>
                        <a:pt x="126" y="23"/>
                      </a:cubicBezTo>
                      <a:cubicBezTo>
                        <a:pt x="126" y="23"/>
                        <a:pt x="126" y="23"/>
                        <a:pt x="126" y="23"/>
                      </a:cubicBezTo>
                      <a:cubicBezTo>
                        <a:pt x="126" y="23"/>
                        <a:pt x="126" y="23"/>
                        <a:pt x="126" y="23"/>
                      </a:cubicBezTo>
                      <a:cubicBezTo>
                        <a:pt x="126" y="24"/>
                        <a:pt x="126" y="24"/>
                        <a:pt x="126" y="24"/>
                      </a:cubicBezTo>
                      <a:cubicBezTo>
                        <a:pt x="127" y="24"/>
                        <a:pt x="127" y="24"/>
                        <a:pt x="127" y="24"/>
                      </a:cubicBezTo>
                      <a:cubicBezTo>
                        <a:pt x="128" y="24"/>
                        <a:pt x="128" y="24"/>
                        <a:pt x="128" y="24"/>
                      </a:cubicBezTo>
                      <a:cubicBezTo>
                        <a:pt x="128" y="23"/>
                        <a:pt x="128" y="23"/>
                        <a:pt x="128" y="23"/>
                      </a:cubicBezTo>
                      <a:cubicBezTo>
                        <a:pt x="128" y="23"/>
                        <a:pt x="128" y="23"/>
                        <a:pt x="128" y="23"/>
                      </a:cubicBezTo>
                      <a:cubicBezTo>
                        <a:pt x="128" y="23"/>
                        <a:pt x="128" y="23"/>
                        <a:pt x="128" y="23"/>
                      </a:cubicBezTo>
                      <a:cubicBezTo>
                        <a:pt x="129" y="23"/>
                        <a:pt x="129" y="23"/>
                        <a:pt x="129" y="23"/>
                      </a:cubicBezTo>
                      <a:cubicBezTo>
                        <a:pt x="129" y="23"/>
                        <a:pt x="129" y="23"/>
                        <a:pt x="129" y="23"/>
                      </a:cubicBezTo>
                      <a:cubicBezTo>
                        <a:pt x="129" y="22"/>
                        <a:pt x="129" y="22"/>
                        <a:pt x="129" y="22"/>
                      </a:cubicBezTo>
                      <a:cubicBezTo>
                        <a:pt x="129" y="22"/>
                        <a:pt x="129" y="22"/>
                        <a:pt x="129" y="22"/>
                      </a:cubicBezTo>
                      <a:cubicBezTo>
                        <a:pt x="129" y="22"/>
                        <a:pt x="129" y="22"/>
                        <a:pt x="129" y="22"/>
                      </a:cubicBezTo>
                      <a:cubicBezTo>
                        <a:pt x="129" y="21"/>
                        <a:pt x="129" y="21"/>
                        <a:pt x="129" y="21"/>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1"/>
                        <a:pt x="129" y="21"/>
                        <a:pt x="129" y="21"/>
                      </a:cubicBezTo>
                      <a:cubicBezTo>
                        <a:pt x="129" y="21"/>
                        <a:pt x="129" y="21"/>
                        <a:pt x="129" y="21"/>
                      </a:cubicBezTo>
                      <a:cubicBezTo>
                        <a:pt x="130" y="21"/>
                        <a:pt x="130" y="21"/>
                        <a:pt x="130" y="21"/>
                      </a:cubicBezTo>
                      <a:cubicBezTo>
                        <a:pt x="130" y="21"/>
                        <a:pt x="130" y="21"/>
                        <a:pt x="130" y="21"/>
                      </a:cubicBezTo>
                      <a:cubicBezTo>
                        <a:pt x="129" y="21"/>
                        <a:pt x="129" y="21"/>
                        <a:pt x="129" y="21"/>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19"/>
                        <a:pt x="130" y="19"/>
                        <a:pt x="130" y="19"/>
                      </a:cubicBezTo>
                      <a:cubicBezTo>
                        <a:pt x="130" y="19"/>
                        <a:pt x="130" y="19"/>
                        <a:pt x="130" y="19"/>
                      </a:cubicBezTo>
                      <a:cubicBezTo>
                        <a:pt x="131" y="18"/>
                        <a:pt x="131" y="18"/>
                        <a:pt x="131" y="18"/>
                      </a:cubicBezTo>
                      <a:cubicBezTo>
                        <a:pt x="131" y="18"/>
                        <a:pt x="131" y="18"/>
                        <a:pt x="131" y="18"/>
                      </a:cubicBezTo>
                      <a:cubicBezTo>
                        <a:pt x="131" y="18"/>
                        <a:pt x="131" y="18"/>
                        <a:pt x="131" y="18"/>
                      </a:cubicBezTo>
                      <a:cubicBezTo>
                        <a:pt x="131" y="17"/>
                        <a:pt x="131" y="17"/>
                        <a:pt x="131" y="17"/>
                      </a:cubicBezTo>
                      <a:cubicBezTo>
                        <a:pt x="131" y="17"/>
                        <a:pt x="131" y="17"/>
                        <a:pt x="131" y="17"/>
                      </a:cubicBezTo>
                      <a:lnTo>
                        <a:pt x="131" y="18"/>
                      </a:lnTo>
                      <a:close/>
                      <a:moveTo>
                        <a:pt x="130" y="28"/>
                      </a:moveTo>
                      <a:cubicBezTo>
                        <a:pt x="130" y="29"/>
                        <a:pt x="130" y="29"/>
                        <a:pt x="130" y="29"/>
                      </a:cubicBezTo>
                      <a:cubicBezTo>
                        <a:pt x="130" y="29"/>
                        <a:pt x="130" y="29"/>
                        <a:pt x="130" y="29"/>
                      </a:cubicBezTo>
                      <a:cubicBezTo>
                        <a:pt x="130" y="29"/>
                        <a:pt x="130" y="29"/>
                        <a:pt x="130" y="29"/>
                      </a:cubicBezTo>
                      <a:cubicBezTo>
                        <a:pt x="130" y="29"/>
                        <a:pt x="130" y="29"/>
                        <a:pt x="130" y="29"/>
                      </a:cubicBezTo>
                      <a:cubicBezTo>
                        <a:pt x="130" y="29"/>
                        <a:pt x="130" y="29"/>
                        <a:pt x="130" y="29"/>
                      </a:cubicBezTo>
                      <a:cubicBezTo>
                        <a:pt x="130" y="29"/>
                        <a:pt x="130" y="29"/>
                        <a:pt x="130" y="29"/>
                      </a:cubicBezTo>
                      <a:cubicBezTo>
                        <a:pt x="129" y="30"/>
                        <a:pt x="129" y="30"/>
                        <a:pt x="129" y="30"/>
                      </a:cubicBezTo>
                      <a:cubicBezTo>
                        <a:pt x="129" y="30"/>
                        <a:pt x="129" y="30"/>
                        <a:pt x="129" y="30"/>
                      </a:cubicBezTo>
                      <a:cubicBezTo>
                        <a:pt x="129" y="30"/>
                        <a:pt x="129" y="30"/>
                        <a:pt x="129" y="30"/>
                      </a:cubicBezTo>
                      <a:cubicBezTo>
                        <a:pt x="130" y="30"/>
                        <a:pt x="130" y="30"/>
                        <a:pt x="130" y="30"/>
                      </a:cubicBezTo>
                      <a:cubicBezTo>
                        <a:pt x="131" y="29"/>
                        <a:pt x="131" y="29"/>
                        <a:pt x="131" y="29"/>
                      </a:cubicBezTo>
                      <a:cubicBezTo>
                        <a:pt x="131" y="29"/>
                        <a:pt x="131" y="29"/>
                        <a:pt x="131" y="29"/>
                      </a:cubicBezTo>
                      <a:cubicBezTo>
                        <a:pt x="131" y="29"/>
                        <a:pt x="131" y="29"/>
                        <a:pt x="131" y="29"/>
                      </a:cubicBezTo>
                      <a:cubicBezTo>
                        <a:pt x="131" y="29"/>
                        <a:pt x="131" y="29"/>
                        <a:pt x="131" y="29"/>
                      </a:cubicBezTo>
                      <a:cubicBezTo>
                        <a:pt x="131" y="29"/>
                        <a:pt x="131" y="29"/>
                        <a:pt x="131" y="29"/>
                      </a:cubicBezTo>
                      <a:cubicBezTo>
                        <a:pt x="130" y="28"/>
                        <a:pt x="130" y="28"/>
                        <a:pt x="130" y="2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6" name="Freeform 349">
                  <a:extLst>
                    <a:ext uri="{FF2B5EF4-FFF2-40B4-BE49-F238E27FC236}">
                      <a16:creationId xmlns="" xmlns:a16="http://schemas.microsoft.com/office/drawing/2014/main" id="{1585AC5C-A839-4BC3-9CEC-EEAB820B14DD}"/>
                    </a:ext>
                  </a:extLst>
                </p:cNvPr>
                <p:cNvSpPr>
                  <a:spLocks/>
                </p:cNvSpPr>
                <p:nvPr/>
              </p:nvSpPr>
              <p:spPr bwMode="auto">
                <a:xfrm>
                  <a:off x="5220285" y="4465097"/>
                  <a:ext cx="718225" cy="346006"/>
                </a:xfrm>
                <a:custGeom>
                  <a:avLst/>
                  <a:gdLst>
                    <a:gd name="T0" fmla="*/ 1 w 137"/>
                    <a:gd name="T1" fmla="*/ 2 h 66"/>
                    <a:gd name="T2" fmla="*/ 49 w 137"/>
                    <a:gd name="T3" fmla="*/ 49 h 66"/>
                    <a:gd name="T4" fmla="*/ 53 w 137"/>
                    <a:gd name="T5" fmla="*/ 53 h 66"/>
                    <a:gd name="T6" fmla="*/ 55 w 137"/>
                    <a:gd name="T7" fmla="*/ 53 h 66"/>
                    <a:gd name="T8" fmla="*/ 57 w 137"/>
                    <a:gd name="T9" fmla="*/ 53 h 66"/>
                    <a:gd name="T10" fmla="*/ 58 w 137"/>
                    <a:gd name="T11" fmla="*/ 52 h 66"/>
                    <a:gd name="T12" fmla="*/ 59 w 137"/>
                    <a:gd name="T13" fmla="*/ 53 h 66"/>
                    <a:gd name="T14" fmla="*/ 61 w 137"/>
                    <a:gd name="T15" fmla="*/ 54 h 66"/>
                    <a:gd name="T16" fmla="*/ 61 w 137"/>
                    <a:gd name="T17" fmla="*/ 56 h 66"/>
                    <a:gd name="T18" fmla="*/ 64 w 137"/>
                    <a:gd name="T19" fmla="*/ 57 h 66"/>
                    <a:gd name="T20" fmla="*/ 68 w 137"/>
                    <a:gd name="T21" fmla="*/ 58 h 66"/>
                    <a:gd name="T22" fmla="*/ 71 w 137"/>
                    <a:gd name="T23" fmla="*/ 58 h 66"/>
                    <a:gd name="T24" fmla="*/ 73 w 137"/>
                    <a:gd name="T25" fmla="*/ 59 h 66"/>
                    <a:gd name="T26" fmla="*/ 75 w 137"/>
                    <a:gd name="T27" fmla="*/ 58 h 66"/>
                    <a:gd name="T28" fmla="*/ 79 w 137"/>
                    <a:gd name="T29" fmla="*/ 58 h 66"/>
                    <a:gd name="T30" fmla="*/ 81 w 137"/>
                    <a:gd name="T31" fmla="*/ 61 h 66"/>
                    <a:gd name="T32" fmla="*/ 81 w 137"/>
                    <a:gd name="T33" fmla="*/ 62 h 66"/>
                    <a:gd name="T34" fmla="*/ 81 w 137"/>
                    <a:gd name="T35" fmla="*/ 63 h 66"/>
                    <a:gd name="T36" fmla="*/ 86 w 137"/>
                    <a:gd name="T37" fmla="*/ 61 h 66"/>
                    <a:gd name="T38" fmla="*/ 88 w 137"/>
                    <a:gd name="T39" fmla="*/ 62 h 66"/>
                    <a:gd name="T40" fmla="*/ 89 w 137"/>
                    <a:gd name="T41" fmla="*/ 64 h 66"/>
                    <a:gd name="T42" fmla="*/ 91 w 137"/>
                    <a:gd name="T43" fmla="*/ 63 h 66"/>
                    <a:gd name="T44" fmla="*/ 92 w 137"/>
                    <a:gd name="T45" fmla="*/ 63 h 66"/>
                    <a:gd name="T46" fmla="*/ 93 w 137"/>
                    <a:gd name="T47" fmla="*/ 62 h 66"/>
                    <a:gd name="T48" fmla="*/ 94 w 137"/>
                    <a:gd name="T49" fmla="*/ 63 h 66"/>
                    <a:gd name="T50" fmla="*/ 94 w 137"/>
                    <a:gd name="T51" fmla="*/ 66 h 66"/>
                    <a:gd name="T52" fmla="*/ 96 w 137"/>
                    <a:gd name="T53" fmla="*/ 64 h 66"/>
                    <a:gd name="T54" fmla="*/ 96 w 137"/>
                    <a:gd name="T55" fmla="*/ 63 h 66"/>
                    <a:gd name="T56" fmla="*/ 97 w 137"/>
                    <a:gd name="T57" fmla="*/ 61 h 66"/>
                    <a:gd name="T58" fmla="*/ 98 w 137"/>
                    <a:gd name="T59" fmla="*/ 61 h 66"/>
                    <a:gd name="T60" fmla="*/ 99 w 137"/>
                    <a:gd name="T61" fmla="*/ 62 h 66"/>
                    <a:gd name="T62" fmla="*/ 100 w 137"/>
                    <a:gd name="T63" fmla="*/ 63 h 66"/>
                    <a:gd name="T64" fmla="*/ 101 w 137"/>
                    <a:gd name="T65" fmla="*/ 63 h 66"/>
                    <a:gd name="T66" fmla="*/ 102 w 137"/>
                    <a:gd name="T67" fmla="*/ 63 h 66"/>
                    <a:gd name="T68" fmla="*/ 103 w 137"/>
                    <a:gd name="T69" fmla="*/ 62 h 66"/>
                    <a:gd name="T70" fmla="*/ 103 w 137"/>
                    <a:gd name="T71" fmla="*/ 63 h 66"/>
                    <a:gd name="T72" fmla="*/ 104 w 137"/>
                    <a:gd name="T73" fmla="*/ 63 h 66"/>
                    <a:gd name="T74" fmla="*/ 105 w 137"/>
                    <a:gd name="T75" fmla="*/ 64 h 66"/>
                    <a:gd name="T76" fmla="*/ 108 w 137"/>
                    <a:gd name="T77" fmla="*/ 65 h 66"/>
                    <a:gd name="T78" fmla="*/ 109 w 137"/>
                    <a:gd name="T79" fmla="*/ 64 h 66"/>
                    <a:gd name="T80" fmla="*/ 111 w 137"/>
                    <a:gd name="T81" fmla="*/ 63 h 66"/>
                    <a:gd name="T82" fmla="*/ 113 w 137"/>
                    <a:gd name="T83" fmla="*/ 62 h 66"/>
                    <a:gd name="T84" fmla="*/ 114 w 137"/>
                    <a:gd name="T85" fmla="*/ 62 h 66"/>
                    <a:gd name="T86" fmla="*/ 116 w 137"/>
                    <a:gd name="T87" fmla="*/ 62 h 66"/>
                    <a:gd name="T88" fmla="*/ 116 w 137"/>
                    <a:gd name="T89" fmla="*/ 62 h 66"/>
                    <a:gd name="T90" fmla="*/ 118 w 137"/>
                    <a:gd name="T91" fmla="*/ 61 h 66"/>
                    <a:gd name="T92" fmla="*/ 119 w 137"/>
                    <a:gd name="T93" fmla="*/ 60 h 66"/>
                    <a:gd name="T94" fmla="*/ 120 w 137"/>
                    <a:gd name="T95" fmla="*/ 61 h 66"/>
                    <a:gd name="T96" fmla="*/ 121 w 137"/>
                    <a:gd name="T97" fmla="*/ 62 h 66"/>
                    <a:gd name="T98" fmla="*/ 121 w 137"/>
                    <a:gd name="T99" fmla="*/ 62 h 66"/>
                    <a:gd name="T100" fmla="*/ 123 w 137"/>
                    <a:gd name="T101" fmla="*/ 62 h 66"/>
                    <a:gd name="T102" fmla="*/ 124 w 137"/>
                    <a:gd name="T103" fmla="*/ 61 h 66"/>
                    <a:gd name="T104" fmla="*/ 125 w 137"/>
                    <a:gd name="T105" fmla="*/ 61 h 66"/>
                    <a:gd name="T106" fmla="*/ 127 w 137"/>
                    <a:gd name="T107" fmla="*/ 60 h 66"/>
                    <a:gd name="T108" fmla="*/ 128 w 137"/>
                    <a:gd name="T109" fmla="*/ 61 h 66"/>
                    <a:gd name="T110" fmla="*/ 130 w 137"/>
                    <a:gd name="T111" fmla="*/ 62 h 66"/>
                    <a:gd name="T112" fmla="*/ 130 w 137"/>
                    <a:gd name="T113" fmla="*/ 63 h 66"/>
                    <a:gd name="T114" fmla="*/ 133 w 137"/>
                    <a:gd name="T115" fmla="*/ 64 h 66"/>
                    <a:gd name="T116" fmla="*/ 134 w 137"/>
                    <a:gd name="T117" fmla="*/ 65 h 66"/>
                    <a:gd name="T118" fmla="*/ 135 w 137"/>
                    <a:gd name="T119" fmla="*/ 65 h 66"/>
                    <a:gd name="T120" fmla="*/ 137 w 137"/>
                    <a:gd name="T121" fmla="*/ 6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7" h="66">
                      <a:moveTo>
                        <a:pt x="137" y="61"/>
                      </a:moveTo>
                      <a:cubicBezTo>
                        <a:pt x="137" y="51"/>
                        <a:pt x="137" y="41"/>
                        <a:pt x="137" y="32"/>
                      </a:cubicBezTo>
                      <a:cubicBezTo>
                        <a:pt x="135" y="24"/>
                        <a:pt x="134" y="17"/>
                        <a:pt x="133" y="10"/>
                      </a:cubicBezTo>
                      <a:cubicBezTo>
                        <a:pt x="132" y="7"/>
                        <a:pt x="132" y="3"/>
                        <a:pt x="132" y="0"/>
                      </a:cubicBezTo>
                      <a:cubicBezTo>
                        <a:pt x="98" y="2"/>
                        <a:pt x="63" y="3"/>
                        <a:pt x="28" y="2"/>
                      </a:cubicBezTo>
                      <a:cubicBezTo>
                        <a:pt x="19" y="2"/>
                        <a:pt x="10" y="2"/>
                        <a:pt x="1" y="2"/>
                      </a:cubicBezTo>
                      <a:cubicBezTo>
                        <a:pt x="1" y="5"/>
                        <a:pt x="1" y="8"/>
                        <a:pt x="0" y="11"/>
                      </a:cubicBezTo>
                      <a:cubicBezTo>
                        <a:pt x="16" y="12"/>
                        <a:pt x="32" y="12"/>
                        <a:pt x="48" y="12"/>
                      </a:cubicBezTo>
                      <a:cubicBezTo>
                        <a:pt x="48" y="12"/>
                        <a:pt x="48" y="12"/>
                        <a:pt x="48" y="12"/>
                      </a:cubicBezTo>
                      <a:cubicBezTo>
                        <a:pt x="48" y="25"/>
                        <a:pt x="48" y="37"/>
                        <a:pt x="48" y="50"/>
                      </a:cubicBezTo>
                      <a:cubicBezTo>
                        <a:pt x="48" y="50"/>
                        <a:pt x="48" y="50"/>
                        <a:pt x="48" y="50"/>
                      </a:cubicBezTo>
                      <a:cubicBezTo>
                        <a:pt x="49" y="49"/>
                        <a:pt x="49" y="49"/>
                        <a:pt x="49" y="49"/>
                      </a:cubicBezTo>
                      <a:cubicBezTo>
                        <a:pt x="49" y="50"/>
                        <a:pt x="49" y="50"/>
                        <a:pt x="49" y="50"/>
                      </a:cubicBezTo>
                      <a:cubicBezTo>
                        <a:pt x="49" y="50"/>
                        <a:pt x="49" y="50"/>
                        <a:pt x="49" y="50"/>
                      </a:cubicBezTo>
                      <a:cubicBezTo>
                        <a:pt x="50" y="50"/>
                        <a:pt x="50" y="50"/>
                        <a:pt x="50" y="50"/>
                      </a:cubicBezTo>
                      <a:cubicBezTo>
                        <a:pt x="50" y="50"/>
                        <a:pt x="50" y="50"/>
                        <a:pt x="50" y="50"/>
                      </a:cubicBezTo>
                      <a:cubicBezTo>
                        <a:pt x="52" y="52"/>
                        <a:pt x="52" y="52"/>
                        <a:pt x="52" y="52"/>
                      </a:cubicBezTo>
                      <a:cubicBezTo>
                        <a:pt x="53" y="53"/>
                        <a:pt x="53" y="53"/>
                        <a:pt x="53" y="53"/>
                      </a:cubicBezTo>
                      <a:cubicBezTo>
                        <a:pt x="53" y="53"/>
                        <a:pt x="53" y="53"/>
                        <a:pt x="53" y="53"/>
                      </a:cubicBezTo>
                      <a:cubicBezTo>
                        <a:pt x="53" y="53"/>
                        <a:pt x="53" y="53"/>
                        <a:pt x="53" y="53"/>
                      </a:cubicBezTo>
                      <a:cubicBezTo>
                        <a:pt x="54" y="53"/>
                        <a:pt x="54" y="53"/>
                        <a:pt x="54" y="53"/>
                      </a:cubicBezTo>
                      <a:cubicBezTo>
                        <a:pt x="54" y="53"/>
                        <a:pt x="54" y="53"/>
                        <a:pt x="54" y="53"/>
                      </a:cubicBezTo>
                      <a:cubicBezTo>
                        <a:pt x="55" y="53"/>
                        <a:pt x="55" y="53"/>
                        <a:pt x="55" y="53"/>
                      </a:cubicBezTo>
                      <a:cubicBezTo>
                        <a:pt x="55" y="53"/>
                        <a:pt x="55" y="53"/>
                        <a:pt x="55" y="53"/>
                      </a:cubicBezTo>
                      <a:cubicBezTo>
                        <a:pt x="55" y="53"/>
                        <a:pt x="55" y="53"/>
                        <a:pt x="55" y="53"/>
                      </a:cubicBezTo>
                      <a:cubicBezTo>
                        <a:pt x="55" y="53"/>
                        <a:pt x="55" y="53"/>
                        <a:pt x="55" y="53"/>
                      </a:cubicBezTo>
                      <a:cubicBezTo>
                        <a:pt x="56" y="53"/>
                        <a:pt x="56" y="53"/>
                        <a:pt x="56" y="53"/>
                      </a:cubicBezTo>
                      <a:cubicBezTo>
                        <a:pt x="56" y="53"/>
                        <a:pt x="56" y="53"/>
                        <a:pt x="56" y="53"/>
                      </a:cubicBezTo>
                      <a:cubicBezTo>
                        <a:pt x="57" y="53"/>
                        <a:pt x="57" y="53"/>
                        <a:pt x="57" y="53"/>
                      </a:cubicBezTo>
                      <a:cubicBezTo>
                        <a:pt x="57" y="53"/>
                        <a:pt x="57" y="53"/>
                        <a:pt x="57" y="53"/>
                      </a:cubicBezTo>
                      <a:cubicBezTo>
                        <a:pt x="57" y="53"/>
                        <a:pt x="57" y="53"/>
                        <a:pt x="57"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9" y="53"/>
                        <a:pt x="59" y="53"/>
                        <a:pt x="59" y="53"/>
                      </a:cubicBezTo>
                      <a:cubicBezTo>
                        <a:pt x="59" y="53"/>
                        <a:pt x="59" y="53"/>
                        <a:pt x="59" y="53"/>
                      </a:cubicBezTo>
                      <a:cubicBezTo>
                        <a:pt x="59" y="53"/>
                        <a:pt x="59" y="53"/>
                        <a:pt x="59" y="53"/>
                      </a:cubicBezTo>
                      <a:cubicBezTo>
                        <a:pt x="59" y="53"/>
                        <a:pt x="59" y="53"/>
                        <a:pt x="59" y="53"/>
                      </a:cubicBezTo>
                      <a:cubicBezTo>
                        <a:pt x="60" y="53"/>
                        <a:pt x="60" y="53"/>
                        <a:pt x="60" y="53"/>
                      </a:cubicBezTo>
                      <a:cubicBezTo>
                        <a:pt x="60" y="53"/>
                        <a:pt x="60" y="53"/>
                        <a:pt x="60" y="53"/>
                      </a:cubicBezTo>
                      <a:cubicBezTo>
                        <a:pt x="60" y="53"/>
                        <a:pt x="60" y="53"/>
                        <a:pt x="60" y="53"/>
                      </a:cubicBezTo>
                      <a:cubicBezTo>
                        <a:pt x="60" y="54"/>
                        <a:pt x="60" y="54"/>
                        <a:pt x="60" y="54"/>
                      </a:cubicBezTo>
                      <a:cubicBezTo>
                        <a:pt x="61" y="54"/>
                        <a:pt x="61" y="54"/>
                        <a:pt x="61" y="54"/>
                      </a:cubicBezTo>
                      <a:cubicBezTo>
                        <a:pt x="61" y="54"/>
                        <a:pt x="61" y="54"/>
                        <a:pt x="61" y="54"/>
                      </a:cubicBezTo>
                      <a:cubicBezTo>
                        <a:pt x="61" y="55"/>
                        <a:pt x="61" y="55"/>
                        <a:pt x="61" y="55"/>
                      </a:cubicBezTo>
                      <a:cubicBezTo>
                        <a:pt x="61" y="55"/>
                        <a:pt x="61" y="55"/>
                        <a:pt x="61" y="55"/>
                      </a:cubicBezTo>
                      <a:cubicBezTo>
                        <a:pt x="61" y="56"/>
                        <a:pt x="61" y="56"/>
                        <a:pt x="61" y="56"/>
                      </a:cubicBezTo>
                      <a:cubicBezTo>
                        <a:pt x="61" y="56"/>
                        <a:pt x="61" y="56"/>
                        <a:pt x="61" y="56"/>
                      </a:cubicBezTo>
                      <a:cubicBezTo>
                        <a:pt x="61" y="56"/>
                        <a:pt x="61" y="56"/>
                        <a:pt x="61" y="56"/>
                      </a:cubicBezTo>
                      <a:cubicBezTo>
                        <a:pt x="61" y="57"/>
                        <a:pt x="61" y="57"/>
                        <a:pt x="61" y="57"/>
                      </a:cubicBezTo>
                      <a:cubicBezTo>
                        <a:pt x="62" y="56"/>
                        <a:pt x="62" y="56"/>
                        <a:pt x="62" y="56"/>
                      </a:cubicBezTo>
                      <a:cubicBezTo>
                        <a:pt x="63" y="57"/>
                        <a:pt x="63" y="57"/>
                        <a:pt x="63" y="57"/>
                      </a:cubicBezTo>
                      <a:cubicBezTo>
                        <a:pt x="63" y="57"/>
                        <a:pt x="63" y="57"/>
                        <a:pt x="63" y="57"/>
                      </a:cubicBezTo>
                      <a:cubicBezTo>
                        <a:pt x="63" y="57"/>
                        <a:pt x="63" y="57"/>
                        <a:pt x="63" y="57"/>
                      </a:cubicBezTo>
                      <a:cubicBezTo>
                        <a:pt x="64" y="57"/>
                        <a:pt x="64" y="57"/>
                        <a:pt x="64" y="57"/>
                      </a:cubicBezTo>
                      <a:cubicBezTo>
                        <a:pt x="64" y="57"/>
                        <a:pt x="64" y="57"/>
                        <a:pt x="64" y="57"/>
                      </a:cubicBezTo>
                      <a:cubicBezTo>
                        <a:pt x="64" y="57"/>
                        <a:pt x="64" y="57"/>
                        <a:pt x="64" y="57"/>
                      </a:cubicBezTo>
                      <a:cubicBezTo>
                        <a:pt x="65" y="57"/>
                        <a:pt x="65" y="57"/>
                        <a:pt x="65" y="57"/>
                      </a:cubicBezTo>
                      <a:cubicBezTo>
                        <a:pt x="66" y="57"/>
                        <a:pt x="66" y="57"/>
                        <a:pt x="66" y="57"/>
                      </a:cubicBezTo>
                      <a:cubicBezTo>
                        <a:pt x="66" y="58"/>
                        <a:pt x="66" y="58"/>
                        <a:pt x="66" y="58"/>
                      </a:cubicBezTo>
                      <a:cubicBezTo>
                        <a:pt x="68" y="58"/>
                        <a:pt x="68" y="58"/>
                        <a:pt x="68" y="58"/>
                      </a:cubicBezTo>
                      <a:cubicBezTo>
                        <a:pt x="68" y="58"/>
                        <a:pt x="68" y="58"/>
                        <a:pt x="68" y="58"/>
                      </a:cubicBezTo>
                      <a:cubicBezTo>
                        <a:pt x="70" y="58"/>
                        <a:pt x="70" y="58"/>
                        <a:pt x="70" y="58"/>
                      </a:cubicBezTo>
                      <a:cubicBezTo>
                        <a:pt x="70" y="57"/>
                        <a:pt x="70" y="57"/>
                        <a:pt x="70" y="57"/>
                      </a:cubicBezTo>
                      <a:cubicBezTo>
                        <a:pt x="70" y="57"/>
                        <a:pt x="70" y="57"/>
                        <a:pt x="70" y="57"/>
                      </a:cubicBezTo>
                      <a:cubicBezTo>
                        <a:pt x="71" y="58"/>
                        <a:pt x="71" y="58"/>
                        <a:pt x="71" y="58"/>
                      </a:cubicBezTo>
                      <a:cubicBezTo>
                        <a:pt x="71" y="58"/>
                        <a:pt x="71" y="58"/>
                        <a:pt x="71" y="58"/>
                      </a:cubicBezTo>
                      <a:cubicBezTo>
                        <a:pt x="71" y="58"/>
                        <a:pt x="71" y="58"/>
                        <a:pt x="71" y="58"/>
                      </a:cubicBezTo>
                      <a:cubicBezTo>
                        <a:pt x="71" y="58"/>
                        <a:pt x="71" y="58"/>
                        <a:pt x="71" y="58"/>
                      </a:cubicBezTo>
                      <a:cubicBezTo>
                        <a:pt x="71" y="58"/>
                        <a:pt x="71" y="58"/>
                        <a:pt x="71" y="58"/>
                      </a:cubicBezTo>
                      <a:cubicBezTo>
                        <a:pt x="72" y="59"/>
                        <a:pt x="72" y="59"/>
                        <a:pt x="72" y="59"/>
                      </a:cubicBezTo>
                      <a:cubicBezTo>
                        <a:pt x="72" y="59"/>
                        <a:pt x="72" y="59"/>
                        <a:pt x="72" y="59"/>
                      </a:cubicBezTo>
                      <a:cubicBezTo>
                        <a:pt x="73" y="59"/>
                        <a:pt x="73" y="59"/>
                        <a:pt x="73" y="59"/>
                      </a:cubicBezTo>
                      <a:cubicBezTo>
                        <a:pt x="73" y="59"/>
                        <a:pt x="73" y="59"/>
                        <a:pt x="73" y="59"/>
                      </a:cubicBezTo>
                      <a:cubicBezTo>
                        <a:pt x="73" y="59"/>
                        <a:pt x="73" y="59"/>
                        <a:pt x="73" y="59"/>
                      </a:cubicBezTo>
                      <a:cubicBezTo>
                        <a:pt x="74" y="59"/>
                        <a:pt x="74" y="59"/>
                        <a:pt x="74" y="59"/>
                      </a:cubicBezTo>
                      <a:cubicBezTo>
                        <a:pt x="74" y="58"/>
                        <a:pt x="74" y="58"/>
                        <a:pt x="74" y="58"/>
                      </a:cubicBezTo>
                      <a:cubicBezTo>
                        <a:pt x="74" y="58"/>
                        <a:pt x="74" y="58"/>
                        <a:pt x="74" y="58"/>
                      </a:cubicBezTo>
                      <a:cubicBezTo>
                        <a:pt x="75" y="58"/>
                        <a:pt x="75" y="58"/>
                        <a:pt x="75" y="58"/>
                      </a:cubicBezTo>
                      <a:cubicBezTo>
                        <a:pt x="77" y="58"/>
                        <a:pt x="77" y="58"/>
                        <a:pt x="77" y="58"/>
                      </a:cubicBezTo>
                      <a:cubicBezTo>
                        <a:pt x="77" y="58"/>
                        <a:pt x="77" y="58"/>
                        <a:pt x="77" y="58"/>
                      </a:cubicBezTo>
                      <a:cubicBezTo>
                        <a:pt x="78" y="58"/>
                        <a:pt x="78" y="58"/>
                        <a:pt x="78" y="58"/>
                      </a:cubicBezTo>
                      <a:cubicBezTo>
                        <a:pt x="78" y="58"/>
                        <a:pt x="78" y="58"/>
                        <a:pt x="78" y="58"/>
                      </a:cubicBezTo>
                      <a:cubicBezTo>
                        <a:pt x="79" y="58"/>
                        <a:pt x="79" y="58"/>
                        <a:pt x="79" y="58"/>
                      </a:cubicBezTo>
                      <a:cubicBezTo>
                        <a:pt x="79" y="58"/>
                        <a:pt x="79" y="58"/>
                        <a:pt x="79" y="58"/>
                      </a:cubicBezTo>
                      <a:cubicBezTo>
                        <a:pt x="79" y="59"/>
                        <a:pt x="79" y="59"/>
                        <a:pt x="79" y="59"/>
                      </a:cubicBezTo>
                      <a:cubicBezTo>
                        <a:pt x="79" y="59"/>
                        <a:pt x="79" y="59"/>
                        <a:pt x="79" y="59"/>
                      </a:cubicBezTo>
                      <a:cubicBezTo>
                        <a:pt x="79" y="60"/>
                        <a:pt x="79" y="60"/>
                        <a:pt x="79" y="60"/>
                      </a:cubicBezTo>
                      <a:cubicBezTo>
                        <a:pt x="79" y="60"/>
                        <a:pt x="79" y="60"/>
                        <a:pt x="79" y="60"/>
                      </a:cubicBezTo>
                      <a:cubicBezTo>
                        <a:pt x="80" y="60"/>
                        <a:pt x="80" y="60"/>
                        <a:pt x="80" y="60"/>
                      </a:cubicBezTo>
                      <a:cubicBezTo>
                        <a:pt x="81" y="61"/>
                        <a:pt x="81" y="61"/>
                        <a:pt x="81" y="61"/>
                      </a:cubicBezTo>
                      <a:cubicBezTo>
                        <a:pt x="81" y="61"/>
                        <a:pt x="81" y="61"/>
                        <a:pt x="81" y="61"/>
                      </a:cubicBezTo>
                      <a:cubicBezTo>
                        <a:pt x="81" y="61"/>
                        <a:pt x="81" y="61"/>
                        <a:pt x="81" y="61"/>
                      </a:cubicBezTo>
                      <a:cubicBezTo>
                        <a:pt x="81" y="61"/>
                        <a:pt x="81" y="61"/>
                        <a:pt x="81" y="61"/>
                      </a:cubicBezTo>
                      <a:cubicBezTo>
                        <a:pt x="81" y="61"/>
                        <a:pt x="81" y="61"/>
                        <a:pt x="81" y="61"/>
                      </a:cubicBezTo>
                      <a:cubicBezTo>
                        <a:pt x="81" y="61"/>
                        <a:pt x="81" y="61"/>
                        <a:pt x="81" y="61"/>
                      </a:cubicBezTo>
                      <a:cubicBezTo>
                        <a:pt x="81" y="62"/>
                        <a:pt x="81" y="62"/>
                        <a:pt x="81" y="62"/>
                      </a:cubicBezTo>
                      <a:cubicBezTo>
                        <a:pt x="81" y="62"/>
                        <a:pt x="81" y="62"/>
                        <a:pt x="81" y="62"/>
                      </a:cubicBezTo>
                      <a:cubicBezTo>
                        <a:pt x="81" y="62"/>
                        <a:pt x="81" y="62"/>
                        <a:pt x="81" y="62"/>
                      </a:cubicBezTo>
                      <a:cubicBezTo>
                        <a:pt x="81" y="62"/>
                        <a:pt x="81" y="62"/>
                        <a:pt x="81" y="62"/>
                      </a:cubicBezTo>
                      <a:cubicBezTo>
                        <a:pt x="81" y="63"/>
                        <a:pt x="81" y="63"/>
                        <a:pt x="81" y="63"/>
                      </a:cubicBezTo>
                      <a:cubicBezTo>
                        <a:pt x="81" y="63"/>
                        <a:pt x="81" y="63"/>
                        <a:pt x="81" y="63"/>
                      </a:cubicBezTo>
                      <a:cubicBezTo>
                        <a:pt x="81" y="63"/>
                        <a:pt x="81" y="63"/>
                        <a:pt x="81" y="63"/>
                      </a:cubicBezTo>
                      <a:cubicBezTo>
                        <a:pt x="82" y="63"/>
                        <a:pt x="82" y="63"/>
                        <a:pt x="82" y="63"/>
                      </a:cubicBezTo>
                      <a:cubicBezTo>
                        <a:pt x="83" y="63"/>
                        <a:pt x="83" y="63"/>
                        <a:pt x="83" y="63"/>
                      </a:cubicBezTo>
                      <a:cubicBezTo>
                        <a:pt x="83" y="63"/>
                        <a:pt x="83" y="63"/>
                        <a:pt x="83" y="63"/>
                      </a:cubicBezTo>
                      <a:cubicBezTo>
                        <a:pt x="85" y="61"/>
                        <a:pt x="85" y="61"/>
                        <a:pt x="85" y="61"/>
                      </a:cubicBezTo>
                      <a:cubicBezTo>
                        <a:pt x="85" y="61"/>
                        <a:pt x="85" y="61"/>
                        <a:pt x="85" y="61"/>
                      </a:cubicBezTo>
                      <a:cubicBezTo>
                        <a:pt x="86" y="61"/>
                        <a:pt x="86" y="61"/>
                        <a:pt x="86" y="61"/>
                      </a:cubicBezTo>
                      <a:cubicBezTo>
                        <a:pt x="87" y="61"/>
                        <a:pt x="87" y="61"/>
                        <a:pt x="87" y="61"/>
                      </a:cubicBezTo>
                      <a:cubicBezTo>
                        <a:pt x="87" y="61"/>
                        <a:pt x="87" y="61"/>
                        <a:pt x="87" y="61"/>
                      </a:cubicBezTo>
                      <a:cubicBezTo>
                        <a:pt x="87" y="62"/>
                        <a:pt x="87" y="62"/>
                        <a:pt x="87" y="62"/>
                      </a:cubicBezTo>
                      <a:cubicBezTo>
                        <a:pt x="87" y="62"/>
                        <a:pt x="87" y="62"/>
                        <a:pt x="87" y="62"/>
                      </a:cubicBezTo>
                      <a:cubicBezTo>
                        <a:pt x="87" y="62"/>
                        <a:pt x="87" y="62"/>
                        <a:pt x="87" y="62"/>
                      </a:cubicBezTo>
                      <a:cubicBezTo>
                        <a:pt x="88" y="62"/>
                        <a:pt x="88" y="62"/>
                        <a:pt x="88" y="62"/>
                      </a:cubicBezTo>
                      <a:cubicBezTo>
                        <a:pt x="89" y="62"/>
                        <a:pt x="89" y="62"/>
                        <a:pt x="89" y="62"/>
                      </a:cubicBezTo>
                      <a:cubicBezTo>
                        <a:pt x="89" y="62"/>
                        <a:pt x="89" y="62"/>
                        <a:pt x="89" y="62"/>
                      </a:cubicBezTo>
                      <a:cubicBezTo>
                        <a:pt x="89" y="63"/>
                        <a:pt x="89" y="63"/>
                        <a:pt x="89" y="63"/>
                      </a:cubicBezTo>
                      <a:cubicBezTo>
                        <a:pt x="89" y="63"/>
                        <a:pt x="89" y="63"/>
                        <a:pt x="89" y="63"/>
                      </a:cubicBezTo>
                      <a:cubicBezTo>
                        <a:pt x="89" y="64"/>
                        <a:pt x="89" y="64"/>
                        <a:pt x="89" y="64"/>
                      </a:cubicBezTo>
                      <a:cubicBezTo>
                        <a:pt x="89" y="64"/>
                        <a:pt x="89" y="64"/>
                        <a:pt x="89" y="64"/>
                      </a:cubicBezTo>
                      <a:cubicBezTo>
                        <a:pt x="90" y="64"/>
                        <a:pt x="90" y="64"/>
                        <a:pt x="90" y="64"/>
                      </a:cubicBezTo>
                      <a:cubicBezTo>
                        <a:pt x="91" y="64"/>
                        <a:pt x="91" y="64"/>
                        <a:pt x="91" y="64"/>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2" y="63"/>
                        <a:pt x="92" y="63"/>
                        <a:pt x="92" y="63"/>
                      </a:cubicBezTo>
                      <a:cubicBezTo>
                        <a:pt x="92" y="63"/>
                        <a:pt x="92" y="63"/>
                        <a:pt x="92" y="63"/>
                      </a:cubicBezTo>
                      <a:cubicBezTo>
                        <a:pt x="92" y="63"/>
                        <a:pt x="92" y="63"/>
                        <a:pt x="92" y="63"/>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4" y="63"/>
                        <a:pt x="94" y="63"/>
                        <a:pt x="94" y="63"/>
                      </a:cubicBezTo>
                      <a:cubicBezTo>
                        <a:pt x="94" y="63"/>
                        <a:pt x="94" y="63"/>
                        <a:pt x="94" y="63"/>
                      </a:cubicBezTo>
                      <a:cubicBezTo>
                        <a:pt x="94" y="63"/>
                        <a:pt x="94" y="63"/>
                        <a:pt x="94" y="63"/>
                      </a:cubicBezTo>
                      <a:cubicBezTo>
                        <a:pt x="93" y="64"/>
                        <a:pt x="93" y="64"/>
                        <a:pt x="93" y="64"/>
                      </a:cubicBezTo>
                      <a:cubicBezTo>
                        <a:pt x="93" y="64"/>
                        <a:pt x="93" y="64"/>
                        <a:pt x="93" y="64"/>
                      </a:cubicBezTo>
                      <a:cubicBezTo>
                        <a:pt x="93" y="64"/>
                        <a:pt x="93" y="64"/>
                        <a:pt x="93" y="64"/>
                      </a:cubicBezTo>
                      <a:cubicBezTo>
                        <a:pt x="93" y="65"/>
                        <a:pt x="93" y="65"/>
                        <a:pt x="93" y="65"/>
                      </a:cubicBezTo>
                      <a:cubicBezTo>
                        <a:pt x="94" y="65"/>
                        <a:pt x="94" y="65"/>
                        <a:pt x="94" y="65"/>
                      </a:cubicBezTo>
                      <a:cubicBezTo>
                        <a:pt x="94" y="66"/>
                        <a:pt x="94" y="66"/>
                        <a:pt x="94" y="66"/>
                      </a:cubicBezTo>
                      <a:cubicBezTo>
                        <a:pt x="95" y="66"/>
                        <a:pt x="95" y="66"/>
                        <a:pt x="95" y="66"/>
                      </a:cubicBezTo>
                      <a:cubicBezTo>
                        <a:pt x="95" y="65"/>
                        <a:pt x="95" y="65"/>
                        <a:pt x="95" y="65"/>
                      </a:cubicBezTo>
                      <a:cubicBezTo>
                        <a:pt x="95" y="65"/>
                        <a:pt x="95" y="65"/>
                        <a:pt x="95" y="65"/>
                      </a:cubicBezTo>
                      <a:cubicBezTo>
                        <a:pt x="95" y="64"/>
                        <a:pt x="95" y="64"/>
                        <a:pt x="95" y="64"/>
                      </a:cubicBezTo>
                      <a:cubicBezTo>
                        <a:pt x="95" y="64"/>
                        <a:pt x="95" y="64"/>
                        <a:pt x="95" y="64"/>
                      </a:cubicBezTo>
                      <a:cubicBezTo>
                        <a:pt x="96" y="64"/>
                        <a:pt x="96" y="64"/>
                        <a:pt x="96" y="64"/>
                      </a:cubicBezTo>
                      <a:cubicBezTo>
                        <a:pt x="96" y="64"/>
                        <a:pt x="96" y="64"/>
                        <a:pt x="96" y="64"/>
                      </a:cubicBezTo>
                      <a:cubicBezTo>
                        <a:pt x="96" y="63"/>
                        <a:pt x="96" y="63"/>
                        <a:pt x="96" y="63"/>
                      </a:cubicBezTo>
                      <a:cubicBezTo>
                        <a:pt x="95" y="63"/>
                        <a:pt x="95" y="63"/>
                        <a:pt x="95" y="63"/>
                      </a:cubicBezTo>
                      <a:cubicBezTo>
                        <a:pt x="95" y="63"/>
                        <a:pt x="95" y="63"/>
                        <a:pt x="95" y="63"/>
                      </a:cubicBezTo>
                      <a:cubicBezTo>
                        <a:pt x="95" y="63"/>
                        <a:pt x="95" y="63"/>
                        <a:pt x="95" y="63"/>
                      </a:cubicBezTo>
                      <a:cubicBezTo>
                        <a:pt x="96" y="63"/>
                        <a:pt x="96" y="63"/>
                        <a:pt x="96" y="63"/>
                      </a:cubicBezTo>
                      <a:cubicBezTo>
                        <a:pt x="96" y="63"/>
                        <a:pt x="96" y="63"/>
                        <a:pt x="96" y="63"/>
                      </a:cubicBezTo>
                      <a:cubicBezTo>
                        <a:pt x="96" y="63"/>
                        <a:pt x="96" y="63"/>
                        <a:pt x="96" y="63"/>
                      </a:cubicBezTo>
                      <a:cubicBezTo>
                        <a:pt x="97" y="62"/>
                        <a:pt x="97" y="62"/>
                        <a:pt x="97" y="62"/>
                      </a:cubicBezTo>
                      <a:cubicBezTo>
                        <a:pt x="97" y="62"/>
                        <a:pt x="97" y="62"/>
                        <a:pt x="97" y="62"/>
                      </a:cubicBezTo>
                      <a:cubicBezTo>
                        <a:pt x="97" y="61"/>
                        <a:pt x="97" y="61"/>
                        <a:pt x="97" y="61"/>
                      </a:cubicBezTo>
                      <a:cubicBezTo>
                        <a:pt x="97" y="61"/>
                        <a:pt x="97" y="61"/>
                        <a:pt x="97" y="61"/>
                      </a:cubicBezTo>
                      <a:cubicBezTo>
                        <a:pt x="97" y="61"/>
                        <a:pt x="97" y="61"/>
                        <a:pt x="97" y="61"/>
                      </a:cubicBezTo>
                      <a:cubicBezTo>
                        <a:pt x="97" y="61"/>
                        <a:pt x="97" y="61"/>
                        <a:pt x="97"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9" y="62"/>
                        <a:pt x="99" y="62"/>
                        <a:pt x="99" y="62"/>
                      </a:cubicBezTo>
                      <a:cubicBezTo>
                        <a:pt x="99" y="63"/>
                        <a:pt x="99" y="63"/>
                        <a:pt x="99" y="63"/>
                      </a:cubicBezTo>
                      <a:cubicBezTo>
                        <a:pt x="99" y="63"/>
                        <a:pt x="99" y="63"/>
                        <a:pt x="99" y="63"/>
                      </a:cubicBezTo>
                      <a:cubicBezTo>
                        <a:pt x="99" y="63"/>
                        <a:pt x="99" y="63"/>
                        <a:pt x="99" y="63"/>
                      </a:cubicBezTo>
                      <a:cubicBezTo>
                        <a:pt x="99" y="63"/>
                        <a:pt x="99" y="63"/>
                        <a:pt x="99" y="63"/>
                      </a:cubicBezTo>
                      <a:cubicBezTo>
                        <a:pt x="100" y="63"/>
                        <a:pt x="100" y="63"/>
                        <a:pt x="100" y="63"/>
                      </a:cubicBezTo>
                      <a:cubicBezTo>
                        <a:pt x="100" y="63"/>
                        <a:pt x="100" y="63"/>
                        <a:pt x="100" y="63"/>
                      </a:cubicBezTo>
                      <a:cubicBezTo>
                        <a:pt x="100" y="63"/>
                        <a:pt x="100" y="63"/>
                        <a:pt x="100" y="63"/>
                      </a:cubicBezTo>
                      <a:cubicBezTo>
                        <a:pt x="100" y="63"/>
                        <a:pt x="100" y="63"/>
                        <a:pt x="100"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2" y="63"/>
                        <a:pt x="102" y="63"/>
                        <a:pt x="102" y="63"/>
                      </a:cubicBezTo>
                      <a:cubicBezTo>
                        <a:pt x="102" y="63"/>
                        <a:pt x="102" y="63"/>
                        <a:pt x="102" y="63"/>
                      </a:cubicBezTo>
                      <a:cubicBezTo>
                        <a:pt x="102" y="63"/>
                        <a:pt x="102" y="63"/>
                        <a:pt x="102" y="63"/>
                      </a:cubicBezTo>
                      <a:cubicBezTo>
                        <a:pt x="102" y="63"/>
                        <a:pt x="102" y="63"/>
                        <a:pt x="102" y="63"/>
                      </a:cubicBezTo>
                      <a:cubicBezTo>
                        <a:pt x="102" y="62"/>
                        <a:pt x="102" y="62"/>
                        <a:pt x="102" y="62"/>
                      </a:cubicBezTo>
                      <a:cubicBezTo>
                        <a:pt x="102" y="62"/>
                        <a:pt x="102" y="62"/>
                        <a:pt x="102" y="62"/>
                      </a:cubicBezTo>
                      <a:cubicBezTo>
                        <a:pt x="102" y="62"/>
                        <a:pt x="102" y="62"/>
                        <a:pt x="102" y="62"/>
                      </a:cubicBezTo>
                      <a:cubicBezTo>
                        <a:pt x="102" y="62"/>
                        <a:pt x="102" y="62"/>
                        <a:pt x="102" y="62"/>
                      </a:cubicBezTo>
                      <a:cubicBezTo>
                        <a:pt x="102" y="62"/>
                        <a:pt x="102" y="62"/>
                        <a:pt x="102" y="62"/>
                      </a:cubicBezTo>
                      <a:cubicBezTo>
                        <a:pt x="103" y="62"/>
                        <a:pt x="103" y="62"/>
                        <a:pt x="103" y="62"/>
                      </a:cubicBezTo>
                      <a:cubicBezTo>
                        <a:pt x="103" y="62"/>
                        <a:pt x="103" y="62"/>
                        <a:pt x="103" y="62"/>
                      </a:cubicBezTo>
                      <a:cubicBezTo>
                        <a:pt x="103" y="62"/>
                        <a:pt x="103" y="62"/>
                        <a:pt x="103" y="62"/>
                      </a:cubicBezTo>
                      <a:cubicBezTo>
                        <a:pt x="103" y="62"/>
                        <a:pt x="103" y="62"/>
                        <a:pt x="103" y="62"/>
                      </a:cubicBezTo>
                      <a:cubicBezTo>
                        <a:pt x="103" y="62"/>
                        <a:pt x="103" y="62"/>
                        <a:pt x="103" y="62"/>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4" y="63"/>
                        <a:pt x="104" y="63"/>
                        <a:pt x="104" y="63"/>
                      </a:cubicBezTo>
                      <a:cubicBezTo>
                        <a:pt x="104" y="63"/>
                        <a:pt x="104" y="63"/>
                        <a:pt x="104" y="63"/>
                      </a:cubicBezTo>
                      <a:cubicBezTo>
                        <a:pt x="104" y="63"/>
                        <a:pt x="104" y="63"/>
                        <a:pt x="104" y="63"/>
                      </a:cubicBezTo>
                      <a:cubicBezTo>
                        <a:pt x="104" y="64"/>
                        <a:pt x="104" y="64"/>
                        <a:pt x="104" y="64"/>
                      </a:cubicBezTo>
                      <a:cubicBezTo>
                        <a:pt x="104" y="64"/>
                        <a:pt x="104" y="64"/>
                        <a:pt x="104" y="64"/>
                      </a:cubicBezTo>
                      <a:cubicBezTo>
                        <a:pt x="104" y="64"/>
                        <a:pt x="104" y="64"/>
                        <a:pt x="104" y="64"/>
                      </a:cubicBezTo>
                      <a:cubicBezTo>
                        <a:pt x="105" y="64"/>
                        <a:pt x="105" y="64"/>
                        <a:pt x="105" y="64"/>
                      </a:cubicBezTo>
                      <a:cubicBezTo>
                        <a:pt x="105" y="64"/>
                        <a:pt x="105" y="64"/>
                        <a:pt x="105" y="64"/>
                      </a:cubicBezTo>
                      <a:cubicBezTo>
                        <a:pt x="106" y="64"/>
                        <a:pt x="106" y="64"/>
                        <a:pt x="106" y="64"/>
                      </a:cubicBezTo>
                      <a:cubicBezTo>
                        <a:pt x="106" y="64"/>
                        <a:pt x="106" y="64"/>
                        <a:pt x="106" y="64"/>
                      </a:cubicBezTo>
                      <a:cubicBezTo>
                        <a:pt x="106" y="64"/>
                        <a:pt x="106" y="64"/>
                        <a:pt x="106" y="64"/>
                      </a:cubicBezTo>
                      <a:cubicBezTo>
                        <a:pt x="107" y="65"/>
                        <a:pt x="107" y="65"/>
                        <a:pt x="107" y="65"/>
                      </a:cubicBezTo>
                      <a:cubicBezTo>
                        <a:pt x="107" y="66"/>
                        <a:pt x="107" y="66"/>
                        <a:pt x="107" y="66"/>
                      </a:cubicBezTo>
                      <a:cubicBezTo>
                        <a:pt x="108" y="65"/>
                        <a:pt x="108" y="65"/>
                        <a:pt x="108" y="65"/>
                      </a:cubicBezTo>
                      <a:cubicBezTo>
                        <a:pt x="108" y="65"/>
                        <a:pt x="108" y="65"/>
                        <a:pt x="108" y="65"/>
                      </a:cubicBezTo>
                      <a:cubicBezTo>
                        <a:pt x="108" y="65"/>
                        <a:pt x="108" y="65"/>
                        <a:pt x="108" y="65"/>
                      </a:cubicBezTo>
                      <a:cubicBezTo>
                        <a:pt x="108" y="64"/>
                        <a:pt x="108" y="64"/>
                        <a:pt x="108" y="64"/>
                      </a:cubicBezTo>
                      <a:cubicBezTo>
                        <a:pt x="108" y="64"/>
                        <a:pt x="108" y="64"/>
                        <a:pt x="108" y="64"/>
                      </a:cubicBezTo>
                      <a:cubicBezTo>
                        <a:pt x="109" y="64"/>
                        <a:pt x="109" y="64"/>
                        <a:pt x="109" y="64"/>
                      </a:cubicBezTo>
                      <a:cubicBezTo>
                        <a:pt x="109" y="64"/>
                        <a:pt x="109" y="64"/>
                        <a:pt x="109" y="64"/>
                      </a:cubicBezTo>
                      <a:cubicBezTo>
                        <a:pt x="110" y="64"/>
                        <a:pt x="110" y="64"/>
                        <a:pt x="110" y="64"/>
                      </a:cubicBezTo>
                      <a:cubicBezTo>
                        <a:pt x="110" y="64"/>
                        <a:pt x="110" y="64"/>
                        <a:pt x="110" y="64"/>
                      </a:cubicBezTo>
                      <a:cubicBezTo>
                        <a:pt x="110" y="63"/>
                        <a:pt x="110" y="63"/>
                        <a:pt x="110" y="63"/>
                      </a:cubicBezTo>
                      <a:cubicBezTo>
                        <a:pt x="110" y="63"/>
                        <a:pt x="110" y="63"/>
                        <a:pt x="110" y="63"/>
                      </a:cubicBezTo>
                      <a:cubicBezTo>
                        <a:pt x="111" y="63"/>
                        <a:pt x="111" y="63"/>
                        <a:pt x="111" y="63"/>
                      </a:cubicBezTo>
                      <a:cubicBezTo>
                        <a:pt x="111" y="63"/>
                        <a:pt x="111" y="63"/>
                        <a:pt x="111" y="63"/>
                      </a:cubicBezTo>
                      <a:cubicBezTo>
                        <a:pt x="111" y="63"/>
                        <a:pt x="111" y="63"/>
                        <a:pt x="111" y="63"/>
                      </a:cubicBezTo>
                      <a:cubicBezTo>
                        <a:pt x="112" y="63"/>
                        <a:pt x="112" y="63"/>
                        <a:pt x="112" y="63"/>
                      </a:cubicBezTo>
                      <a:cubicBezTo>
                        <a:pt x="112" y="63"/>
                        <a:pt x="112" y="63"/>
                        <a:pt x="112" y="63"/>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4" y="62"/>
                        <a:pt x="114" y="62"/>
                        <a:pt x="114" y="62"/>
                      </a:cubicBezTo>
                      <a:cubicBezTo>
                        <a:pt x="114" y="62"/>
                        <a:pt x="114" y="62"/>
                        <a:pt x="114" y="62"/>
                      </a:cubicBezTo>
                      <a:cubicBezTo>
                        <a:pt x="114" y="62"/>
                        <a:pt x="114" y="62"/>
                        <a:pt x="114" y="62"/>
                      </a:cubicBezTo>
                      <a:cubicBezTo>
                        <a:pt x="115" y="62"/>
                        <a:pt x="115" y="62"/>
                        <a:pt x="115" y="62"/>
                      </a:cubicBezTo>
                      <a:cubicBezTo>
                        <a:pt x="115" y="62"/>
                        <a:pt x="115" y="62"/>
                        <a:pt x="115"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7" y="62"/>
                        <a:pt x="117" y="62"/>
                        <a:pt x="117" y="62"/>
                      </a:cubicBezTo>
                      <a:cubicBezTo>
                        <a:pt x="117" y="61"/>
                        <a:pt x="117" y="61"/>
                        <a:pt x="117" y="61"/>
                      </a:cubicBezTo>
                      <a:cubicBezTo>
                        <a:pt x="117" y="61"/>
                        <a:pt x="117" y="61"/>
                        <a:pt x="117" y="61"/>
                      </a:cubicBezTo>
                      <a:cubicBezTo>
                        <a:pt x="117" y="61"/>
                        <a:pt x="117" y="61"/>
                        <a:pt x="117" y="61"/>
                      </a:cubicBezTo>
                      <a:cubicBezTo>
                        <a:pt x="118" y="61"/>
                        <a:pt x="118" y="61"/>
                        <a:pt x="118" y="61"/>
                      </a:cubicBezTo>
                      <a:cubicBezTo>
                        <a:pt x="118" y="61"/>
                        <a:pt x="118" y="61"/>
                        <a:pt x="118" y="61"/>
                      </a:cubicBezTo>
                      <a:cubicBezTo>
                        <a:pt x="118" y="61"/>
                        <a:pt x="118" y="61"/>
                        <a:pt x="118" y="61"/>
                      </a:cubicBezTo>
                      <a:cubicBezTo>
                        <a:pt x="118" y="61"/>
                        <a:pt x="118" y="61"/>
                        <a:pt x="118" y="61"/>
                      </a:cubicBezTo>
                      <a:cubicBezTo>
                        <a:pt x="118" y="61"/>
                        <a:pt x="118" y="61"/>
                        <a:pt x="118" y="61"/>
                      </a:cubicBezTo>
                      <a:cubicBezTo>
                        <a:pt x="119" y="61"/>
                        <a:pt x="119" y="61"/>
                        <a:pt x="119" y="61"/>
                      </a:cubicBezTo>
                      <a:cubicBezTo>
                        <a:pt x="119" y="61"/>
                        <a:pt x="119" y="61"/>
                        <a:pt x="119" y="61"/>
                      </a:cubicBezTo>
                      <a:cubicBezTo>
                        <a:pt x="119" y="60"/>
                        <a:pt x="119" y="60"/>
                        <a:pt x="119" y="60"/>
                      </a:cubicBezTo>
                      <a:cubicBezTo>
                        <a:pt x="119" y="60"/>
                        <a:pt x="119" y="60"/>
                        <a:pt x="119" y="60"/>
                      </a:cubicBezTo>
                      <a:cubicBezTo>
                        <a:pt x="119" y="60"/>
                        <a:pt x="119" y="60"/>
                        <a:pt x="119" y="60"/>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1" y="61"/>
                        <a:pt x="121" y="61"/>
                        <a:pt x="121" y="61"/>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2" y="62"/>
                        <a:pt x="122" y="62"/>
                        <a:pt x="122" y="62"/>
                      </a:cubicBezTo>
                      <a:cubicBezTo>
                        <a:pt x="122" y="62"/>
                        <a:pt x="122" y="62"/>
                        <a:pt x="122" y="62"/>
                      </a:cubicBezTo>
                      <a:cubicBezTo>
                        <a:pt x="123" y="62"/>
                        <a:pt x="123" y="62"/>
                        <a:pt x="123" y="62"/>
                      </a:cubicBezTo>
                      <a:cubicBezTo>
                        <a:pt x="123" y="62"/>
                        <a:pt x="123" y="62"/>
                        <a:pt x="123" y="62"/>
                      </a:cubicBezTo>
                      <a:cubicBezTo>
                        <a:pt x="123" y="62"/>
                        <a:pt x="123" y="62"/>
                        <a:pt x="123" y="62"/>
                      </a:cubicBezTo>
                      <a:cubicBezTo>
                        <a:pt x="123" y="62"/>
                        <a:pt x="123" y="62"/>
                        <a:pt x="123" y="62"/>
                      </a:cubicBezTo>
                      <a:cubicBezTo>
                        <a:pt x="123" y="62"/>
                        <a:pt x="123" y="62"/>
                        <a:pt x="123" y="62"/>
                      </a:cubicBezTo>
                      <a:cubicBezTo>
                        <a:pt x="123" y="61"/>
                        <a:pt x="123" y="61"/>
                        <a:pt x="123"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5" y="61"/>
                        <a:pt x="125" y="61"/>
                        <a:pt x="125" y="61"/>
                      </a:cubicBezTo>
                      <a:cubicBezTo>
                        <a:pt x="125" y="61"/>
                        <a:pt x="125" y="61"/>
                        <a:pt x="125" y="61"/>
                      </a:cubicBezTo>
                      <a:cubicBezTo>
                        <a:pt x="125" y="60"/>
                        <a:pt x="125" y="60"/>
                        <a:pt x="125" y="60"/>
                      </a:cubicBezTo>
                      <a:cubicBezTo>
                        <a:pt x="125" y="60"/>
                        <a:pt x="125" y="60"/>
                        <a:pt x="125" y="60"/>
                      </a:cubicBezTo>
                      <a:cubicBezTo>
                        <a:pt x="125" y="60"/>
                        <a:pt x="125" y="60"/>
                        <a:pt x="125" y="60"/>
                      </a:cubicBezTo>
                      <a:cubicBezTo>
                        <a:pt x="125" y="60"/>
                        <a:pt x="125" y="60"/>
                        <a:pt x="125" y="60"/>
                      </a:cubicBezTo>
                      <a:cubicBezTo>
                        <a:pt x="126" y="60"/>
                        <a:pt x="126" y="60"/>
                        <a:pt x="126" y="60"/>
                      </a:cubicBezTo>
                      <a:cubicBezTo>
                        <a:pt x="127" y="60"/>
                        <a:pt x="127" y="60"/>
                        <a:pt x="127" y="60"/>
                      </a:cubicBezTo>
                      <a:cubicBezTo>
                        <a:pt x="127" y="60"/>
                        <a:pt x="127" y="60"/>
                        <a:pt x="127" y="60"/>
                      </a:cubicBezTo>
                      <a:cubicBezTo>
                        <a:pt x="127" y="61"/>
                        <a:pt x="127" y="61"/>
                        <a:pt x="127" y="61"/>
                      </a:cubicBezTo>
                      <a:cubicBezTo>
                        <a:pt x="127" y="61"/>
                        <a:pt x="127" y="61"/>
                        <a:pt x="127" y="61"/>
                      </a:cubicBezTo>
                      <a:cubicBezTo>
                        <a:pt x="127" y="61"/>
                        <a:pt x="127" y="61"/>
                        <a:pt x="127" y="61"/>
                      </a:cubicBezTo>
                      <a:cubicBezTo>
                        <a:pt x="128" y="61"/>
                        <a:pt x="128" y="61"/>
                        <a:pt x="128" y="61"/>
                      </a:cubicBezTo>
                      <a:cubicBezTo>
                        <a:pt x="128" y="61"/>
                        <a:pt x="128" y="61"/>
                        <a:pt x="128" y="61"/>
                      </a:cubicBezTo>
                      <a:cubicBezTo>
                        <a:pt x="128" y="62"/>
                        <a:pt x="128" y="62"/>
                        <a:pt x="128" y="62"/>
                      </a:cubicBezTo>
                      <a:cubicBezTo>
                        <a:pt x="129" y="62"/>
                        <a:pt x="129" y="62"/>
                        <a:pt x="129" y="62"/>
                      </a:cubicBezTo>
                      <a:cubicBezTo>
                        <a:pt x="129" y="62"/>
                        <a:pt x="129" y="62"/>
                        <a:pt x="129" y="62"/>
                      </a:cubicBezTo>
                      <a:cubicBezTo>
                        <a:pt x="129" y="62"/>
                        <a:pt x="129" y="62"/>
                        <a:pt x="129" y="62"/>
                      </a:cubicBezTo>
                      <a:cubicBezTo>
                        <a:pt x="129" y="62"/>
                        <a:pt x="129" y="62"/>
                        <a:pt x="129" y="62"/>
                      </a:cubicBezTo>
                      <a:cubicBezTo>
                        <a:pt x="130" y="62"/>
                        <a:pt x="130" y="62"/>
                        <a:pt x="130" y="62"/>
                      </a:cubicBezTo>
                      <a:cubicBezTo>
                        <a:pt x="130" y="62"/>
                        <a:pt x="130" y="62"/>
                        <a:pt x="130" y="62"/>
                      </a:cubicBezTo>
                      <a:cubicBezTo>
                        <a:pt x="130" y="62"/>
                        <a:pt x="130" y="62"/>
                        <a:pt x="130" y="62"/>
                      </a:cubicBezTo>
                      <a:cubicBezTo>
                        <a:pt x="130" y="62"/>
                        <a:pt x="130" y="62"/>
                        <a:pt x="130" y="62"/>
                      </a:cubicBezTo>
                      <a:cubicBezTo>
                        <a:pt x="130" y="62"/>
                        <a:pt x="130" y="62"/>
                        <a:pt x="130" y="62"/>
                      </a:cubicBezTo>
                      <a:cubicBezTo>
                        <a:pt x="130" y="63"/>
                        <a:pt x="130" y="63"/>
                        <a:pt x="130" y="63"/>
                      </a:cubicBezTo>
                      <a:cubicBezTo>
                        <a:pt x="130" y="63"/>
                        <a:pt x="130" y="63"/>
                        <a:pt x="130" y="63"/>
                      </a:cubicBezTo>
                      <a:cubicBezTo>
                        <a:pt x="130" y="63"/>
                        <a:pt x="130" y="63"/>
                        <a:pt x="130" y="63"/>
                      </a:cubicBezTo>
                      <a:cubicBezTo>
                        <a:pt x="131" y="64"/>
                        <a:pt x="131" y="64"/>
                        <a:pt x="131" y="64"/>
                      </a:cubicBezTo>
                      <a:cubicBezTo>
                        <a:pt x="132" y="64"/>
                        <a:pt x="132" y="64"/>
                        <a:pt x="132" y="64"/>
                      </a:cubicBezTo>
                      <a:cubicBezTo>
                        <a:pt x="133" y="64"/>
                        <a:pt x="133" y="64"/>
                        <a:pt x="133" y="64"/>
                      </a:cubicBezTo>
                      <a:cubicBezTo>
                        <a:pt x="133" y="64"/>
                        <a:pt x="133" y="64"/>
                        <a:pt x="133" y="64"/>
                      </a:cubicBezTo>
                      <a:cubicBezTo>
                        <a:pt x="133" y="64"/>
                        <a:pt x="133" y="64"/>
                        <a:pt x="133" y="64"/>
                      </a:cubicBezTo>
                      <a:cubicBezTo>
                        <a:pt x="133" y="64"/>
                        <a:pt x="133" y="64"/>
                        <a:pt x="133" y="64"/>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5" y="65"/>
                        <a:pt x="135" y="65"/>
                        <a:pt x="135" y="65"/>
                      </a:cubicBezTo>
                      <a:cubicBezTo>
                        <a:pt x="135" y="65"/>
                        <a:pt x="135" y="65"/>
                        <a:pt x="135" y="65"/>
                      </a:cubicBezTo>
                      <a:cubicBezTo>
                        <a:pt x="135" y="65"/>
                        <a:pt x="135" y="65"/>
                        <a:pt x="135" y="65"/>
                      </a:cubicBezTo>
                      <a:cubicBezTo>
                        <a:pt x="135" y="65"/>
                        <a:pt x="135" y="65"/>
                        <a:pt x="135" y="65"/>
                      </a:cubicBezTo>
                      <a:cubicBezTo>
                        <a:pt x="136" y="65"/>
                        <a:pt x="136" y="65"/>
                        <a:pt x="136" y="65"/>
                      </a:cubicBezTo>
                      <a:cubicBezTo>
                        <a:pt x="136" y="65"/>
                        <a:pt x="136" y="65"/>
                        <a:pt x="136" y="65"/>
                      </a:cubicBezTo>
                      <a:cubicBezTo>
                        <a:pt x="136" y="65"/>
                        <a:pt x="136" y="65"/>
                        <a:pt x="136" y="65"/>
                      </a:cubicBezTo>
                      <a:cubicBezTo>
                        <a:pt x="136" y="65"/>
                        <a:pt x="136" y="65"/>
                        <a:pt x="136" y="65"/>
                      </a:cubicBezTo>
                      <a:cubicBezTo>
                        <a:pt x="137" y="65"/>
                        <a:pt x="137" y="65"/>
                        <a:pt x="137" y="65"/>
                      </a:cubicBezTo>
                      <a:cubicBezTo>
                        <a:pt x="137" y="65"/>
                        <a:pt x="137" y="65"/>
                        <a:pt x="137" y="65"/>
                      </a:cubicBezTo>
                      <a:cubicBezTo>
                        <a:pt x="137" y="65"/>
                        <a:pt x="137" y="65"/>
                        <a:pt x="137" y="65"/>
                      </a:cubicBezTo>
                      <a:cubicBezTo>
                        <a:pt x="137" y="65"/>
                        <a:pt x="137" y="65"/>
                        <a:pt x="137" y="65"/>
                      </a:cubicBezTo>
                      <a:cubicBezTo>
                        <a:pt x="137" y="65"/>
                        <a:pt x="137" y="65"/>
                        <a:pt x="137" y="65"/>
                      </a:cubicBezTo>
                      <a:lnTo>
                        <a:pt x="137" y="61"/>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7" name="Freeform 357">
                  <a:extLst>
                    <a:ext uri="{FF2B5EF4-FFF2-40B4-BE49-F238E27FC236}">
                      <a16:creationId xmlns="" xmlns:a16="http://schemas.microsoft.com/office/drawing/2014/main" id="{78191F18-75A6-46B7-8DAD-95F2B52C22D7}"/>
                    </a:ext>
                  </a:extLst>
                </p:cNvPr>
                <p:cNvSpPr>
                  <a:spLocks noEditPoints="1"/>
                </p:cNvSpPr>
                <p:nvPr/>
              </p:nvSpPr>
              <p:spPr bwMode="auto">
                <a:xfrm>
                  <a:off x="6200636" y="4627615"/>
                  <a:ext cx="293581" cy="503282"/>
                </a:xfrm>
                <a:custGeom>
                  <a:avLst/>
                  <a:gdLst>
                    <a:gd name="T0" fmla="*/ 45 w 56"/>
                    <a:gd name="T1" fmla="*/ 94 h 96"/>
                    <a:gd name="T2" fmla="*/ 45 w 56"/>
                    <a:gd name="T3" fmla="*/ 94 h 96"/>
                    <a:gd name="T4" fmla="*/ 45 w 56"/>
                    <a:gd name="T5" fmla="*/ 95 h 96"/>
                    <a:gd name="T6" fmla="*/ 45 w 56"/>
                    <a:gd name="T7" fmla="*/ 93 h 96"/>
                    <a:gd name="T8" fmla="*/ 51 w 56"/>
                    <a:gd name="T9" fmla="*/ 61 h 96"/>
                    <a:gd name="T10" fmla="*/ 16 w 56"/>
                    <a:gd name="T11" fmla="*/ 4 h 96"/>
                    <a:gd name="T12" fmla="*/ 14 w 56"/>
                    <a:gd name="T13" fmla="*/ 7 h 96"/>
                    <a:gd name="T14" fmla="*/ 13 w 56"/>
                    <a:gd name="T15" fmla="*/ 9 h 96"/>
                    <a:gd name="T16" fmla="*/ 12 w 56"/>
                    <a:gd name="T17" fmla="*/ 14 h 96"/>
                    <a:gd name="T18" fmla="*/ 10 w 56"/>
                    <a:gd name="T19" fmla="*/ 16 h 96"/>
                    <a:gd name="T20" fmla="*/ 10 w 56"/>
                    <a:gd name="T21" fmla="*/ 17 h 96"/>
                    <a:gd name="T22" fmla="*/ 9 w 56"/>
                    <a:gd name="T23" fmla="*/ 18 h 96"/>
                    <a:gd name="T24" fmla="*/ 7 w 56"/>
                    <a:gd name="T25" fmla="*/ 21 h 96"/>
                    <a:gd name="T26" fmla="*/ 7 w 56"/>
                    <a:gd name="T27" fmla="*/ 23 h 96"/>
                    <a:gd name="T28" fmla="*/ 6 w 56"/>
                    <a:gd name="T29" fmla="*/ 25 h 96"/>
                    <a:gd name="T30" fmla="*/ 6 w 56"/>
                    <a:gd name="T31" fmla="*/ 28 h 96"/>
                    <a:gd name="T32" fmla="*/ 5 w 56"/>
                    <a:gd name="T33" fmla="*/ 29 h 96"/>
                    <a:gd name="T34" fmla="*/ 4 w 56"/>
                    <a:gd name="T35" fmla="*/ 31 h 96"/>
                    <a:gd name="T36" fmla="*/ 3 w 56"/>
                    <a:gd name="T37" fmla="*/ 33 h 96"/>
                    <a:gd name="T38" fmla="*/ 5 w 56"/>
                    <a:gd name="T39" fmla="*/ 35 h 96"/>
                    <a:gd name="T40" fmla="*/ 5 w 56"/>
                    <a:gd name="T41" fmla="*/ 38 h 96"/>
                    <a:gd name="T42" fmla="*/ 6 w 56"/>
                    <a:gd name="T43" fmla="*/ 40 h 96"/>
                    <a:gd name="T44" fmla="*/ 6 w 56"/>
                    <a:gd name="T45" fmla="*/ 44 h 96"/>
                    <a:gd name="T46" fmla="*/ 7 w 56"/>
                    <a:gd name="T47" fmla="*/ 46 h 96"/>
                    <a:gd name="T48" fmla="*/ 6 w 56"/>
                    <a:gd name="T49" fmla="*/ 48 h 96"/>
                    <a:gd name="T50" fmla="*/ 6 w 56"/>
                    <a:gd name="T51" fmla="*/ 50 h 96"/>
                    <a:gd name="T52" fmla="*/ 7 w 56"/>
                    <a:gd name="T53" fmla="*/ 52 h 96"/>
                    <a:gd name="T54" fmla="*/ 7 w 56"/>
                    <a:gd name="T55" fmla="*/ 54 h 96"/>
                    <a:gd name="T56" fmla="*/ 10 w 56"/>
                    <a:gd name="T57" fmla="*/ 56 h 96"/>
                    <a:gd name="T58" fmla="*/ 10 w 56"/>
                    <a:gd name="T59" fmla="*/ 58 h 96"/>
                    <a:gd name="T60" fmla="*/ 8 w 56"/>
                    <a:gd name="T61" fmla="*/ 61 h 96"/>
                    <a:gd name="T62" fmla="*/ 7 w 56"/>
                    <a:gd name="T63" fmla="*/ 63 h 96"/>
                    <a:gd name="T64" fmla="*/ 4 w 56"/>
                    <a:gd name="T65" fmla="*/ 66 h 96"/>
                    <a:gd name="T66" fmla="*/ 3 w 56"/>
                    <a:gd name="T67" fmla="*/ 71 h 96"/>
                    <a:gd name="T68" fmla="*/ 2 w 56"/>
                    <a:gd name="T69" fmla="*/ 74 h 96"/>
                    <a:gd name="T70" fmla="*/ 2 w 56"/>
                    <a:gd name="T71" fmla="*/ 77 h 96"/>
                    <a:gd name="T72" fmla="*/ 0 w 56"/>
                    <a:gd name="T73" fmla="*/ 78 h 96"/>
                    <a:gd name="T74" fmla="*/ 1 w 56"/>
                    <a:gd name="T75" fmla="*/ 79 h 96"/>
                    <a:gd name="T76" fmla="*/ 0 w 56"/>
                    <a:gd name="T77" fmla="*/ 83 h 96"/>
                    <a:gd name="T78" fmla="*/ 31 w 56"/>
                    <a:gd name="T79" fmla="*/ 84 h 96"/>
                    <a:gd name="T80" fmla="*/ 32 w 56"/>
                    <a:gd name="T81" fmla="*/ 87 h 96"/>
                    <a:gd name="T82" fmla="*/ 33 w 56"/>
                    <a:gd name="T83" fmla="*/ 90 h 96"/>
                    <a:gd name="T84" fmla="*/ 35 w 56"/>
                    <a:gd name="T85" fmla="*/ 92 h 96"/>
                    <a:gd name="T86" fmla="*/ 37 w 56"/>
                    <a:gd name="T87" fmla="*/ 95 h 96"/>
                    <a:gd name="T88" fmla="*/ 38 w 56"/>
                    <a:gd name="T89" fmla="*/ 95 h 96"/>
                    <a:gd name="T90" fmla="*/ 39 w 56"/>
                    <a:gd name="T91" fmla="*/ 95 h 96"/>
                    <a:gd name="T92" fmla="*/ 40 w 56"/>
                    <a:gd name="T93" fmla="*/ 93 h 96"/>
                    <a:gd name="T94" fmla="*/ 40 w 56"/>
                    <a:gd name="T95" fmla="*/ 92 h 96"/>
                    <a:gd name="T96" fmla="*/ 41 w 56"/>
                    <a:gd name="T97" fmla="*/ 92 h 96"/>
                    <a:gd name="T98" fmla="*/ 45 w 56"/>
                    <a:gd name="T99" fmla="*/ 91 h 96"/>
                    <a:gd name="T100" fmla="*/ 48 w 56"/>
                    <a:gd name="T101" fmla="*/ 90 h 96"/>
                    <a:gd name="T102" fmla="*/ 50 w 56"/>
                    <a:gd name="T103" fmla="*/ 91 h 96"/>
                    <a:gd name="T104" fmla="*/ 53 w 56"/>
                    <a:gd name="T105" fmla="*/ 90 h 96"/>
                    <a:gd name="T106" fmla="*/ 55 w 56"/>
                    <a:gd name="T107" fmla="*/ 91 h 96"/>
                    <a:gd name="T108" fmla="*/ 56 w 56"/>
                    <a:gd name="T109" fmla="*/ 90 h 96"/>
                    <a:gd name="T110" fmla="*/ 52 w 56"/>
                    <a:gd name="T111" fmla="*/ 93 h 96"/>
                    <a:gd name="T112" fmla="*/ 54 w 56"/>
                    <a:gd name="T113" fmla="*/ 9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6" h="96">
                      <a:moveTo>
                        <a:pt x="47" y="94"/>
                      </a:moveTo>
                      <a:cubicBezTo>
                        <a:pt x="47" y="94"/>
                        <a:pt x="47" y="94"/>
                        <a:pt x="47" y="94"/>
                      </a:cubicBezTo>
                      <a:cubicBezTo>
                        <a:pt x="47" y="94"/>
                        <a:pt x="47" y="94"/>
                        <a:pt x="47" y="94"/>
                      </a:cubicBezTo>
                      <a:cubicBezTo>
                        <a:pt x="47" y="94"/>
                        <a:pt x="47" y="94"/>
                        <a:pt x="47" y="94"/>
                      </a:cubicBezTo>
                      <a:cubicBezTo>
                        <a:pt x="47" y="94"/>
                        <a:pt x="47" y="94"/>
                        <a:pt x="47" y="94"/>
                      </a:cubicBezTo>
                      <a:close/>
                      <a:moveTo>
                        <a:pt x="45" y="93"/>
                      </a:moveTo>
                      <a:cubicBezTo>
                        <a:pt x="45" y="94"/>
                        <a:pt x="45" y="94"/>
                        <a:pt x="45" y="94"/>
                      </a:cubicBezTo>
                      <a:cubicBezTo>
                        <a:pt x="44" y="94"/>
                        <a:pt x="44" y="94"/>
                        <a:pt x="44" y="94"/>
                      </a:cubicBezTo>
                      <a:cubicBezTo>
                        <a:pt x="44" y="94"/>
                        <a:pt x="44" y="94"/>
                        <a:pt x="44" y="94"/>
                      </a:cubicBezTo>
                      <a:cubicBezTo>
                        <a:pt x="44" y="94"/>
                        <a:pt x="44" y="94"/>
                        <a:pt x="44" y="94"/>
                      </a:cubicBezTo>
                      <a:cubicBezTo>
                        <a:pt x="44" y="94"/>
                        <a:pt x="44" y="94"/>
                        <a:pt x="44" y="94"/>
                      </a:cubicBezTo>
                      <a:cubicBezTo>
                        <a:pt x="44" y="94"/>
                        <a:pt x="44" y="94"/>
                        <a:pt x="44" y="94"/>
                      </a:cubicBezTo>
                      <a:cubicBezTo>
                        <a:pt x="44" y="94"/>
                        <a:pt x="44" y="94"/>
                        <a:pt x="44" y="94"/>
                      </a:cubicBezTo>
                      <a:cubicBezTo>
                        <a:pt x="45" y="94"/>
                        <a:pt x="45" y="94"/>
                        <a:pt x="45" y="94"/>
                      </a:cubicBezTo>
                      <a:cubicBezTo>
                        <a:pt x="45" y="94"/>
                        <a:pt x="45" y="94"/>
                        <a:pt x="45" y="94"/>
                      </a:cubicBezTo>
                      <a:cubicBezTo>
                        <a:pt x="45" y="94"/>
                        <a:pt x="45" y="94"/>
                        <a:pt x="45" y="94"/>
                      </a:cubicBezTo>
                      <a:cubicBezTo>
                        <a:pt x="45" y="94"/>
                        <a:pt x="45" y="94"/>
                        <a:pt x="45" y="94"/>
                      </a:cubicBezTo>
                      <a:cubicBezTo>
                        <a:pt x="44" y="95"/>
                        <a:pt x="44" y="95"/>
                        <a:pt x="44" y="95"/>
                      </a:cubicBezTo>
                      <a:cubicBezTo>
                        <a:pt x="45" y="95"/>
                        <a:pt x="45" y="95"/>
                        <a:pt x="45" y="95"/>
                      </a:cubicBezTo>
                      <a:cubicBezTo>
                        <a:pt x="45" y="95"/>
                        <a:pt x="45" y="95"/>
                        <a:pt x="45" y="95"/>
                      </a:cubicBezTo>
                      <a:cubicBezTo>
                        <a:pt x="45" y="95"/>
                        <a:pt x="45" y="95"/>
                        <a:pt x="45" y="95"/>
                      </a:cubicBezTo>
                      <a:cubicBezTo>
                        <a:pt x="45" y="95"/>
                        <a:pt x="45" y="95"/>
                        <a:pt x="45" y="95"/>
                      </a:cubicBezTo>
                      <a:cubicBezTo>
                        <a:pt x="45" y="94"/>
                        <a:pt x="45" y="94"/>
                        <a:pt x="45" y="94"/>
                      </a:cubicBezTo>
                      <a:cubicBezTo>
                        <a:pt x="45" y="94"/>
                        <a:pt x="45" y="94"/>
                        <a:pt x="45" y="94"/>
                      </a:cubicBezTo>
                      <a:cubicBezTo>
                        <a:pt x="45" y="94"/>
                        <a:pt x="45" y="94"/>
                        <a:pt x="45" y="94"/>
                      </a:cubicBezTo>
                      <a:cubicBezTo>
                        <a:pt x="45" y="94"/>
                        <a:pt x="45" y="94"/>
                        <a:pt x="45" y="94"/>
                      </a:cubicBezTo>
                      <a:cubicBezTo>
                        <a:pt x="45" y="94"/>
                        <a:pt x="45" y="94"/>
                        <a:pt x="45" y="94"/>
                      </a:cubicBezTo>
                      <a:cubicBezTo>
                        <a:pt x="45" y="93"/>
                        <a:pt x="45" y="93"/>
                        <a:pt x="45" y="93"/>
                      </a:cubicBezTo>
                      <a:close/>
                      <a:moveTo>
                        <a:pt x="54" y="93"/>
                      </a:moveTo>
                      <a:cubicBezTo>
                        <a:pt x="55" y="93"/>
                        <a:pt x="55" y="93"/>
                        <a:pt x="55" y="93"/>
                      </a:cubicBezTo>
                      <a:cubicBezTo>
                        <a:pt x="56" y="93"/>
                        <a:pt x="56" y="93"/>
                        <a:pt x="56" y="93"/>
                      </a:cubicBezTo>
                      <a:cubicBezTo>
                        <a:pt x="56" y="93"/>
                        <a:pt x="56" y="93"/>
                        <a:pt x="56" y="93"/>
                      </a:cubicBezTo>
                      <a:cubicBezTo>
                        <a:pt x="54" y="93"/>
                        <a:pt x="54" y="93"/>
                        <a:pt x="54" y="93"/>
                      </a:cubicBezTo>
                      <a:close/>
                      <a:moveTo>
                        <a:pt x="56" y="88"/>
                      </a:moveTo>
                      <a:cubicBezTo>
                        <a:pt x="54" y="79"/>
                        <a:pt x="53" y="70"/>
                        <a:pt x="51" y="61"/>
                      </a:cubicBezTo>
                      <a:cubicBezTo>
                        <a:pt x="52" y="41"/>
                        <a:pt x="52" y="22"/>
                        <a:pt x="52" y="2"/>
                      </a:cubicBezTo>
                      <a:cubicBezTo>
                        <a:pt x="52" y="2"/>
                        <a:pt x="52" y="2"/>
                        <a:pt x="52" y="2"/>
                      </a:cubicBezTo>
                      <a:cubicBezTo>
                        <a:pt x="51" y="2"/>
                        <a:pt x="51" y="2"/>
                        <a:pt x="51" y="2"/>
                      </a:cubicBezTo>
                      <a:cubicBezTo>
                        <a:pt x="51" y="1"/>
                        <a:pt x="51" y="1"/>
                        <a:pt x="51" y="1"/>
                      </a:cubicBezTo>
                      <a:cubicBezTo>
                        <a:pt x="50" y="1"/>
                        <a:pt x="50" y="1"/>
                        <a:pt x="50" y="1"/>
                      </a:cubicBezTo>
                      <a:cubicBezTo>
                        <a:pt x="50" y="0"/>
                        <a:pt x="50" y="0"/>
                        <a:pt x="50" y="0"/>
                      </a:cubicBezTo>
                      <a:cubicBezTo>
                        <a:pt x="39" y="1"/>
                        <a:pt x="27" y="3"/>
                        <a:pt x="16" y="4"/>
                      </a:cubicBezTo>
                      <a:cubicBezTo>
                        <a:pt x="16" y="4"/>
                        <a:pt x="16" y="4"/>
                        <a:pt x="16" y="4"/>
                      </a:cubicBezTo>
                      <a:cubicBezTo>
                        <a:pt x="17" y="4"/>
                        <a:pt x="17" y="4"/>
                        <a:pt x="17" y="4"/>
                      </a:cubicBezTo>
                      <a:cubicBezTo>
                        <a:pt x="17" y="5"/>
                        <a:pt x="17" y="5"/>
                        <a:pt x="17" y="5"/>
                      </a:cubicBezTo>
                      <a:cubicBezTo>
                        <a:pt x="16" y="6"/>
                        <a:pt x="16" y="6"/>
                        <a:pt x="16" y="6"/>
                      </a:cubicBezTo>
                      <a:cubicBezTo>
                        <a:pt x="16" y="6"/>
                        <a:pt x="16" y="6"/>
                        <a:pt x="16" y="6"/>
                      </a:cubicBezTo>
                      <a:cubicBezTo>
                        <a:pt x="14" y="7"/>
                        <a:pt x="14" y="7"/>
                        <a:pt x="14" y="7"/>
                      </a:cubicBezTo>
                      <a:cubicBezTo>
                        <a:pt x="14" y="7"/>
                        <a:pt x="14" y="7"/>
                        <a:pt x="14" y="7"/>
                      </a:cubicBezTo>
                      <a:cubicBezTo>
                        <a:pt x="14" y="8"/>
                        <a:pt x="14" y="8"/>
                        <a:pt x="14" y="8"/>
                      </a:cubicBezTo>
                      <a:cubicBezTo>
                        <a:pt x="14" y="8"/>
                        <a:pt x="14" y="8"/>
                        <a:pt x="14" y="8"/>
                      </a:cubicBezTo>
                      <a:cubicBezTo>
                        <a:pt x="14" y="8"/>
                        <a:pt x="14" y="8"/>
                        <a:pt x="14" y="8"/>
                      </a:cubicBezTo>
                      <a:cubicBezTo>
                        <a:pt x="14" y="9"/>
                        <a:pt x="14" y="9"/>
                        <a:pt x="14" y="9"/>
                      </a:cubicBezTo>
                      <a:cubicBezTo>
                        <a:pt x="14" y="9"/>
                        <a:pt x="14" y="9"/>
                        <a:pt x="14" y="9"/>
                      </a:cubicBezTo>
                      <a:cubicBezTo>
                        <a:pt x="13" y="9"/>
                        <a:pt x="13" y="9"/>
                        <a:pt x="13" y="9"/>
                      </a:cubicBezTo>
                      <a:cubicBezTo>
                        <a:pt x="13" y="9"/>
                        <a:pt x="13" y="9"/>
                        <a:pt x="13" y="9"/>
                      </a:cubicBezTo>
                      <a:cubicBezTo>
                        <a:pt x="13" y="9"/>
                        <a:pt x="13" y="9"/>
                        <a:pt x="13" y="9"/>
                      </a:cubicBezTo>
                      <a:cubicBezTo>
                        <a:pt x="12" y="9"/>
                        <a:pt x="12" y="9"/>
                        <a:pt x="12" y="9"/>
                      </a:cubicBezTo>
                      <a:cubicBezTo>
                        <a:pt x="12" y="9"/>
                        <a:pt x="12" y="9"/>
                        <a:pt x="12" y="9"/>
                      </a:cubicBezTo>
                      <a:cubicBezTo>
                        <a:pt x="12" y="10"/>
                        <a:pt x="12" y="10"/>
                        <a:pt x="12" y="10"/>
                      </a:cubicBezTo>
                      <a:cubicBezTo>
                        <a:pt x="12" y="11"/>
                        <a:pt x="12" y="11"/>
                        <a:pt x="12" y="11"/>
                      </a:cubicBezTo>
                      <a:cubicBezTo>
                        <a:pt x="12" y="12"/>
                        <a:pt x="12" y="12"/>
                        <a:pt x="12" y="12"/>
                      </a:cubicBezTo>
                      <a:cubicBezTo>
                        <a:pt x="12" y="14"/>
                        <a:pt x="12" y="14"/>
                        <a:pt x="12" y="14"/>
                      </a:cubicBezTo>
                      <a:cubicBezTo>
                        <a:pt x="12" y="14"/>
                        <a:pt x="12" y="14"/>
                        <a:pt x="12" y="14"/>
                      </a:cubicBezTo>
                      <a:cubicBezTo>
                        <a:pt x="12" y="15"/>
                        <a:pt x="12" y="15"/>
                        <a:pt x="12" y="15"/>
                      </a:cubicBezTo>
                      <a:cubicBezTo>
                        <a:pt x="12" y="16"/>
                        <a:pt x="12" y="16"/>
                        <a:pt x="12" y="16"/>
                      </a:cubicBezTo>
                      <a:cubicBezTo>
                        <a:pt x="11" y="16"/>
                        <a:pt x="11" y="16"/>
                        <a:pt x="11" y="16"/>
                      </a:cubicBezTo>
                      <a:cubicBezTo>
                        <a:pt x="11" y="16"/>
                        <a:pt x="11" y="16"/>
                        <a:pt x="11"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7"/>
                        <a:pt x="10" y="17"/>
                        <a:pt x="10" y="17"/>
                      </a:cubicBezTo>
                      <a:cubicBezTo>
                        <a:pt x="10" y="17"/>
                        <a:pt x="10" y="17"/>
                        <a:pt x="10" y="17"/>
                      </a:cubicBezTo>
                      <a:cubicBezTo>
                        <a:pt x="10" y="17"/>
                        <a:pt x="10" y="17"/>
                        <a:pt x="10" y="17"/>
                      </a:cubicBezTo>
                      <a:cubicBezTo>
                        <a:pt x="10" y="17"/>
                        <a:pt x="10" y="17"/>
                        <a:pt x="10" y="17"/>
                      </a:cubicBezTo>
                      <a:cubicBezTo>
                        <a:pt x="10" y="18"/>
                        <a:pt x="10" y="18"/>
                        <a:pt x="10" y="18"/>
                      </a:cubicBezTo>
                      <a:cubicBezTo>
                        <a:pt x="10" y="18"/>
                        <a:pt x="10" y="18"/>
                        <a:pt x="10" y="18"/>
                      </a:cubicBezTo>
                      <a:cubicBezTo>
                        <a:pt x="10" y="18"/>
                        <a:pt x="10" y="18"/>
                        <a:pt x="10" y="18"/>
                      </a:cubicBezTo>
                      <a:cubicBezTo>
                        <a:pt x="10" y="18"/>
                        <a:pt x="10" y="18"/>
                        <a:pt x="10" y="18"/>
                      </a:cubicBezTo>
                      <a:cubicBezTo>
                        <a:pt x="9" y="18"/>
                        <a:pt x="9" y="18"/>
                        <a:pt x="9" y="18"/>
                      </a:cubicBezTo>
                      <a:cubicBezTo>
                        <a:pt x="9" y="18"/>
                        <a:pt x="9" y="18"/>
                        <a:pt x="9" y="18"/>
                      </a:cubicBezTo>
                      <a:cubicBezTo>
                        <a:pt x="9" y="18"/>
                        <a:pt x="9" y="18"/>
                        <a:pt x="9" y="18"/>
                      </a:cubicBezTo>
                      <a:cubicBezTo>
                        <a:pt x="9" y="18"/>
                        <a:pt x="9" y="18"/>
                        <a:pt x="9" y="18"/>
                      </a:cubicBezTo>
                      <a:cubicBezTo>
                        <a:pt x="8" y="20"/>
                        <a:pt x="8" y="20"/>
                        <a:pt x="8" y="20"/>
                      </a:cubicBezTo>
                      <a:cubicBezTo>
                        <a:pt x="8" y="20"/>
                        <a:pt x="8" y="20"/>
                        <a:pt x="8" y="20"/>
                      </a:cubicBezTo>
                      <a:cubicBezTo>
                        <a:pt x="8" y="20"/>
                        <a:pt x="8" y="20"/>
                        <a:pt x="8" y="20"/>
                      </a:cubicBezTo>
                      <a:cubicBezTo>
                        <a:pt x="7" y="21"/>
                        <a:pt x="7" y="21"/>
                        <a:pt x="7" y="21"/>
                      </a:cubicBezTo>
                      <a:cubicBezTo>
                        <a:pt x="7" y="21"/>
                        <a:pt x="7" y="21"/>
                        <a:pt x="7" y="21"/>
                      </a:cubicBezTo>
                      <a:cubicBezTo>
                        <a:pt x="7" y="21"/>
                        <a:pt x="7" y="21"/>
                        <a:pt x="7" y="21"/>
                      </a:cubicBezTo>
                      <a:cubicBezTo>
                        <a:pt x="8" y="22"/>
                        <a:pt x="8" y="22"/>
                        <a:pt x="8" y="22"/>
                      </a:cubicBezTo>
                      <a:cubicBezTo>
                        <a:pt x="8" y="23"/>
                        <a:pt x="8" y="23"/>
                        <a:pt x="8" y="23"/>
                      </a:cubicBezTo>
                      <a:cubicBezTo>
                        <a:pt x="8" y="23"/>
                        <a:pt x="8" y="23"/>
                        <a:pt x="8" y="23"/>
                      </a:cubicBezTo>
                      <a:cubicBezTo>
                        <a:pt x="8" y="23"/>
                        <a:pt x="8" y="23"/>
                        <a:pt x="8" y="23"/>
                      </a:cubicBezTo>
                      <a:cubicBezTo>
                        <a:pt x="8" y="23"/>
                        <a:pt x="8" y="23"/>
                        <a:pt x="8" y="23"/>
                      </a:cubicBezTo>
                      <a:cubicBezTo>
                        <a:pt x="7" y="23"/>
                        <a:pt x="7" y="23"/>
                        <a:pt x="7" y="23"/>
                      </a:cubicBezTo>
                      <a:cubicBezTo>
                        <a:pt x="7" y="23"/>
                        <a:pt x="7" y="23"/>
                        <a:pt x="7" y="23"/>
                      </a:cubicBezTo>
                      <a:cubicBezTo>
                        <a:pt x="7" y="23"/>
                        <a:pt x="6" y="24"/>
                        <a:pt x="6" y="24"/>
                      </a:cubicBezTo>
                      <a:cubicBezTo>
                        <a:pt x="5" y="24"/>
                        <a:pt x="5" y="24"/>
                        <a:pt x="5" y="24"/>
                      </a:cubicBezTo>
                      <a:cubicBezTo>
                        <a:pt x="5" y="24"/>
                        <a:pt x="5" y="24"/>
                        <a:pt x="5" y="24"/>
                      </a:cubicBezTo>
                      <a:cubicBezTo>
                        <a:pt x="5" y="24"/>
                        <a:pt x="5" y="24"/>
                        <a:pt x="5" y="24"/>
                      </a:cubicBezTo>
                      <a:cubicBezTo>
                        <a:pt x="5" y="25"/>
                        <a:pt x="5" y="25"/>
                        <a:pt x="5" y="25"/>
                      </a:cubicBezTo>
                      <a:cubicBezTo>
                        <a:pt x="6" y="25"/>
                        <a:pt x="6" y="25"/>
                        <a:pt x="6" y="25"/>
                      </a:cubicBezTo>
                      <a:cubicBezTo>
                        <a:pt x="6" y="25"/>
                        <a:pt x="6" y="25"/>
                        <a:pt x="6" y="25"/>
                      </a:cubicBezTo>
                      <a:cubicBezTo>
                        <a:pt x="6" y="25"/>
                        <a:pt x="6" y="25"/>
                        <a:pt x="6" y="25"/>
                      </a:cubicBezTo>
                      <a:cubicBezTo>
                        <a:pt x="6" y="26"/>
                        <a:pt x="6" y="26"/>
                        <a:pt x="6" y="26"/>
                      </a:cubicBezTo>
                      <a:cubicBezTo>
                        <a:pt x="6" y="26"/>
                        <a:pt x="6" y="26"/>
                        <a:pt x="6" y="26"/>
                      </a:cubicBezTo>
                      <a:cubicBezTo>
                        <a:pt x="6" y="27"/>
                        <a:pt x="6" y="27"/>
                        <a:pt x="6" y="27"/>
                      </a:cubicBezTo>
                      <a:cubicBezTo>
                        <a:pt x="6" y="27"/>
                        <a:pt x="6" y="27"/>
                        <a:pt x="6" y="27"/>
                      </a:cubicBezTo>
                      <a:cubicBezTo>
                        <a:pt x="6" y="28"/>
                        <a:pt x="6" y="28"/>
                        <a:pt x="6" y="28"/>
                      </a:cubicBezTo>
                      <a:cubicBezTo>
                        <a:pt x="6" y="28"/>
                        <a:pt x="6" y="28"/>
                        <a:pt x="6" y="28"/>
                      </a:cubicBezTo>
                      <a:cubicBezTo>
                        <a:pt x="6" y="28"/>
                        <a:pt x="6" y="28"/>
                        <a:pt x="6"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4" y="29"/>
                        <a:pt x="4" y="29"/>
                        <a:pt x="4" y="29"/>
                      </a:cubicBezTo>
                      <a:cubicBezTo>
                        <a:pt x="4" y="30"/>
                        <a:pt x="4" y="30"/>
                        <a:pt x="4" y="30"/>
                      </a:cubicBezTo>
                      <a:cubicBezTo>
                        <a:pt x="4" y="30"/>
                        <a:pt x="4" y="30"/>
                        <a:pt x="4" y="30"/>
                      </a:cubicBezTo>
                      <a:cubicBezTo>
                        <a:pt x="3" y="30"/>
                        <a:pt x="3" y="30"/>
                        <a:pt x="3" y="30"/>
                      </a:cubicBezTo>
                      <a:cubicBezTo>
                        <a:pt x="3" y="30"/>
                        <a:pt x="3" y="30"/>
                        <a:pt x="3" y="30"/>
                      </a:cubicBezTo>
                      <a:cubicBezTo>
                        <a:pt x="4" y="31"/>
                        <a:pt x="4" y="31"/>
                        <a:pt x="4" y="31"/>
                      </a:cubicBezTo>
                      <a:cubicBezTo>
                        <a:pt x="4" y="31"/>
                        <a:pt x="4" y="31"/>
                        <a:pt x="4" y="31"/>
                      </a:cubicBezTo>
                      <a:cubicBezTo>
                        <a:pt x="5" y="31"/>
                        <a:pt x="5" y="31"/>
                        <a:pt x="5" y="31"/>
                      </a:cubicBezTo>
                      <a:cubicBezTo>
                        <a:pt x="5" y="32"/>
                        <a:pt x="5" y="32"/>
                        <a:pt x="5" y="32"/>
                      </a:cubicBezTo>
                      <a:cubicBezTo>
                        <a:pt x="5" y="32"/>
                        <a:pt x="5" y="32"/>
                        <a:pt x="5" y="32"/>
                      </a:cubicBezTo>
                      <a:cubicBezTo>
                        <a:pt x="4" y="32"/>
                        <a:pt x="4" y="32"/>
                        <a:pt x="4" y="32"/>
                      </a:cubicBezTo>
                      <a:cubicBezTo>
                        <a:pt x="4" y="32"/>
                        <a:pt x="4" y="32"/>
                        <a:pt x="4" y="32"/>
                      </a:cubicBezTo>
                      <a:cubicBezTo>
                        <a:pt x="4" y="32"/>
                        <a:pt x="4" y="32"/>
                        <a:pt x="4" y="32"/>
                      </a:cubicBezTo>
                      <a:cubicBezTo>
                        <a:pt x="3" y="33"/>
                        <a:pt x="3" y="33"/>
                        <a:pt x="3" y="33"/>
                      </a:cubicBezTo>
                      <a:cubicBezTo>
                        <a:pt x="3" y="33"/>
                        <a:pt x="3" y="33"/>
                        <a:pt x="3" y="33"/>
                      </a:cubicBezTo>
                      <a:cubicBezTo>
                        <a:pt x="4" y="33"/>
                        <a:pt x="4" y="33"/>
                        <a:pt x="4" y="33"/>
                      </a:cubicBezTo>
                      <a:cubicBezTo>
                        <a:pt x="4" y="33"/>
                        <a:pt x="4" y="33"/>
                        <a:pt x="4" y="33"/>
                      </a:cubicBezTo>
                      <a:cubicBezTo>
                        <a:pt x="4" y="33"/>
                        <a:pt x="4" y="33"/>
                        <a:pt x="4" y="33"/>
                      </a:cubicBezTo>
                      <a:cubicBezTo>
                        <a:pt x="5" y="34"/>
                        <a:pt x="5" y="34"/>
                        <a:pt x="5" y="34"/>
                      </a:cubicBezTo>
                      <a:cubicBezTo>
                        <a:pt x="5" y="34"/>
                        <a:pt x="5" y="34"/>
                        <a:pt x="5" y="34"/>
                      </a:cubicBezTo>
                      <a:cubicBezTo>
                        <a:pt x="5" y="35"/>
                        <a:pt x="5" y="35"/>
                        <a:pt x="5" y="35"/>
                      </a:cubicBezTo>
                      <a:cubicBezTo>
                        <a:pt x="5" y="35"/>
                        <a:pt x="5" y="35"/>
                        <a:pt x="5" y="35"/>
                      </a:cubicBezTo>
                      <a:cubicBezTo>
                        <a:pt x="5" y="36"/>
                        <a:pt x="5" y="36"/>
                        <a:pt x="5" y="36"/>
                      </a:cubicBezTo>
                      <a:cubicBezTo>
                        <a:pt x="5" y="36"/>
                        <a:pt x="5" y="36"/>
                        <a:pt x="5" y="36"/>
                      </a:cubicBezTo>
                      <a:cubicBezTo>
                        <a:pt x="5" y="37"/>
                        <a:pt x="5" y="37"/>
                        <a:pt x="5" y="37"/>
                      </a:cubicBezTo>
                      <a:cubicBezTo>
                        <a:pt x="5" y="37"/>
                        <a:pt x="5" y="37"/>
                        <a:pt x="5" y="37"/>
                      </a:cubicBezTo>
                      <a:cubicBezTo>
                        <a:pt x="5" y="38"/>
                        <a:pt x="5" y="38"/>
                        <a:pt x="5" y="38"/>
                      </a:cubicBezTo>
                      <a:cubicBezTo>
                        <a:pt x="5" y="38"/>
                        <a:pt x="5" y="38"/>
                        <a:pt x="5" y="38"/>
                      </a:cubicBezTo>
                      <a:cubicBezTo>
                        <a:pt x="6" y="38"/>
                        <a:pt x="6" y="38"/>
                        <a:pt x="6" y="38"/>
                      </a:cubicBezTo>
                      <a:cubicBezTo>
                        <a:pt x="6" y="38"/>
                        <a:pt x="6" y="38"/>
                        <a:pt x="6" y="38"/>
                      </a:cubicBezTo>
                      <a:cubicBezTo>
                        <a:pt x="6" y="38"/>
                        <a:pt x="6" y="38"/>
                        <a:pt x="6" y="38"/>
                      </a:cubicBezTo>
                      <a:cubicBezTo>
                        <a:pt x="6" y="39"/>
                        <a:pt x="6" y="39"/>
                        <a:pt x="6" y="39"/>
                      </a:cubicBezTo>
                      <a:cubicBezTo>
                        <a:pt x="6" y="40"/>
                        <a:pt x="6" y="40"/>
                        <a:pt x="6" y="40"/>
                      </a:cubicBezTo>
                      <a:cubicBezTo>
                        <a:pt x="6" y="40"/>
                        <a:pt x="6" y="40"/>
                        <a:pt x="6" y="40"/>
                      </a:cubicBezTo>
                      <a:cubicBezTo>
                        <a:pt x="6" y="40"/>
                        <a:pt x="6" y="40"/>
                        <a:pt x="6" y="40"/>
                      </a:cubicBezTo>
                      <a:cubicBezTo>
                        <a:pt x="6" y="41"/>
                        <a:pt x="6" y="41"/>
                        <a:pt x="6" y="41"/>
                      </a:cubicBezTo>
                      <a:cubicBezTo>
                        <a:pt x="6" y="41"/>
                        <a:pt x="6" y="41"/>
                        <a:pt x="6" y="41"/>
                      </a:cubicBezTo>
                      <a:cubicBezTo>
                        <a:pt x="5" y="41"/>
                        <a:pt x="5" y="41"/>
                        <a:pt x="5" y="41"/>
                      </a:cubicBezTo>
                      <a:cubicBezTo>
                        <a:pt x="5" y="41"/>
                        <a:pt x="5" y="41"/>
                        <a:pt x="5" y="41"/>
                      </a:cubicBezTo>
                      <a:cubicBezTo>
                        <a:pt x="5" y="42"/>
                        <a:pt x="5" y="43"/>
                        <a:pt x="5" y="44"/>
                      </a:cubicBezTo>
                      <a:cubicBezTo>
                        <a:pt x="5" y="44"/>
                        <a:pt x="5" y="44"/>
                        <a:pt x="5" y="44"/>
                      </a:cubicBezTo>
                      <a:cubicBezTo>
                        <a:pt x="6" y="44"/>
                        <a:pt x="6" y="44"/>
                        <a:pt x="6" y="44"/>
                      </a:cubicBezTo>
                      <a:cubicBezTo>
                        <a:pt x="6" y="44"/>
                        <a:pt x="6" y="44"/>
                        <a:pt x="6" y="44"/>
                      </a:cubicBezTo>
                      <a:cubicBezTo>
                        <a:pt x="6" y="44"/>
                        <a:pt x="6" y="44"/>
                        <a:pt x="6" y="44"/>
                      </a:cubicBezTo>
                      <a:cubicBezTo>
                        <a:pt x="6" y="44"/>
                        <a:pt x="6" y="44"/>
                        <a:pt x="6" y="44"/>
                      </a:cubicBezTo>
                      <a:cubicBezTo>
                        <a:pt x="7" y="44"/>
                        <a:pt x="7" y="44"/>
                        <a:pt x="7" y="44"/>
                      </a:cubicBezTo>
                      <a:cubicBezTo>
                        <a:pt x="7" y="45"/>
                        <a:pt x="7" y="45"/>
                        <a:pt x="7" y="45"/>
                      </a:cubicBezTo>
                      <a:cubicBezTo>
                        <a:pt x="7" y="45"/>
                        <a:pt x="7" y="45"/>
                        <a:pt x="7" y="45"/>
                      </a:cubicBezTo>
                      <a:cubicBezTo>
                        <a:pt x="7" y="46"/>
                        <a:pt x="7" y="46"/>
                        <a:pt x="7" y="46"/>
                      </a:cubicBezTo>
                      <a:cubicBezTo>
                        <a:pt x="6" y="46"/>
                        <a:pt x="6" y="46"/>
                        <a:pt x="6" y="46"/>
                      </a:cubicBezTo>
                      <a:cubicBezTo>
                        <a:pt x="6" y="46"/>
                        <a:pt x="6" y="46"/>
                        <a:pt x="6" y="46"/>
                      </a:cubicBezTo>
                      <a:cubicBezTo>
                        <a:pt x="6" y="46"/>
                        <a:pt x="6" y="46"/>
                        <a:pt x="6" y="46"/>
                      </a:cubicBezTo>
                      <a:cubicBezTo>
                        <a:pt x="6" y="47"/>
                        <a:pt x="6" y="47"/>
                        <a:pt x="6" y="47"/>
                      </a:cubicBezTo>
                      <a:cubicBezTo>
                        <a:pt x="6" y="48"/>
                        <a:pt x="6" y="48"/>
                        <a:pt x="6" y="48"/>
                      </a:cubicBezTo>
                      <a:cubicBezTo>
                        <a:pt x="6" y="48"/>
                        <a:pt x="6" y="48"/>
                        <a:pt x="6" y="48"/>
                      </a:cubicBezTo>
                      <a:cubicBezTo>
                        <a:pt x="6" y="48"/>
                        <a:pt x="6" y="48"/>
                        <a:pt x="6" y="48"/>
                      </a:cubicBezTo>
                      <a:cubicBezTo>
                        <a:pt x="7" y="48"/>
                        <a:pt x="7" y="48"/>
                        <a:pt x="7" y="48"/>
                      </a:cubicBezTo>
                      <a:cubicBezTo>
                        <a:pt x="7" y="49"/>
                        <a:pt x="7" y="49"/>
                        <a:pt x="7" y="49"/>
                      </a:cubicBezTo>
                      <a:cubicBezTo>
                        <a:pt x="7" y="49"/>
                        <a:pt x="7" y="49"/>
                        <a:pt x="7" y="49"/>
                      </a:cubicBezTo>
                      <a:cubicBezTo>
                        <a:pt x="7" y="49"/>
                        <a:pt x="7" y="49"/>
                        <a:pt x="7" y="49"/>
                      </a:cubicBezTo>
                      <a:cubicBezTo>
                        <a:pt x="7" y="49"/>
                        <a:pt x="7" y="49"/>
                        <a:pt x="7" y="49"/>
                      </a:cubicBezTo>
                      <a:cubicBezTo>
                        <a:pt x="6" y="50"/>
                        <a:pt x="6" y="50"/>
                        <a:pt x="6" y="50"/>
                      </a:cubicBezTo>
                      <a:cubicBezTo>
                        <a:pt x="6" y="50"/>
                        <a:pt x="6" y="50"/>
                        <a:pt x="6" y="50"/>
                      </a:cubicBezTo>
                      <a:cubicBezTo>
                        <a:pt x="6" y="50"/>
                        <a:pt x="6" y="50"/>
                        <a:pt x="6" y="50"/>
                      </a:cubicBezTo>
                      <a:cubicBezTo>
                        <a:pt x="6" y="50"/>
                        <a:pt x="6" y="50"/>
                        <a:pt x="6" y="50"/>
                      </a:cubicBezTo>
                      <a:cubicBezTo>
                        <a:pt x="6" y="51"/>
                        <a:pt x="6" y="51"/>
                        <a:pt x="6" y="51"/>
                      </a:cubicBezTo>
                      <a:cubicBezTo>
                        <a:pt x="6" y="51"/>
                        <a:pt x="6" y="51"/>
                        <a:pt x="6" y="51"/>
                      </a:cubicBezTo>
                      <a:cubicBezTo>
                        <a:pt x="6" y="51"/>
                        <a:pt x="6" y="51"/>
                        <a:pt x="6" y="51"/>
                      </a:cubicBezTo>
                      <a:cubicBezTo>
                        <a:pt x="7" y="51"/>
                        <a:pt x="7" y="51"/>
                        <a:pt x="7" y="51"/>
                      </a:cubicBezTo>
                      <a:cubicBezTo>
                        <a:pt x="7" y="52"/>
                        <a:pt x="7" y="52"/>
                        <a:pt x="7" y="52"/>
                      </a:cubicBezTo>
                      <a:cubicBezTo>
                        <a:pt x="7" y="52"/>
                        <a:pt x="7" y="52"/>
                        <a:pt x="7" y="52"/>
                      </a:cubicBezTo>
                      <a:cubicBezTo>
                        <a:pt x="7" y="52"/>
                        <a:pt x="7" y="52"/>
                        <a:pt x="7" y="52"/>
                      </a:cubicBezTo>
                      <a:cubicBezTo>
                        <a:pt x="7" y="52"/>
                        <a:pt x="7" y="52"/>
                        <a:pt x="7" y="52"/>
                      </a:cubicBezTo>
                      <a:cubicBezTo>
                        <a:pt x="7" y="52"/>
                        <a:pt x="7" y="52"/>
                        <a:pt x="7" y="52"/>
                      </a:cubicBezTo>
                      <a:cubicBezTo>
                        <a:pt x="7" y="53"/>
                        <a:pt x="7" y="53"/>
                        <a:pt x="7" y="53"/>
                      </a:cubicBezTo>
                      <a:cubicBezTo>
                        <a:pt x="7" y="53"/>
                        <a:pt x="7" y="53"/>
                        <a:pt x="7" y="53"/>
                      </a:cubicBezTo>
                      <a:cubicBezTo>
                        <a:pt x="7" y="54"/>
                        <a:pt x="7" y="54"/>
                        <a:pt x="7" y="54"/>
                      </a:cubicBezTo>
                      <a:cubicBezTo>
                        <a:pt x="7" y="54"/>
                        <a:pt x="7" y="54"/>
                        <a:pt x="7" y="54"/>
                      </a:cubicBezTo>
                      <a:cubicBezTo>
                        <a:pt x="8" y="54"/>
                        <a:pt x="8" y="54"/>
                        <a:pt x="8" y="54"/>
                      </a:cubicBezTo>
                      <a:cubicBezTo>
                        <a:pt x="9" y="54"/>
                        <a:pt x="9" y="54"/>
                        <a:pt x="9" y="54"/>
                      </a:cubicBezTo>
                      <a:cubicBezTo>
                        <a:pt x="9" y="55"/>
                        <a:pt x="9" y="55"/>
                        <a:pt x="9" y="55"/>
                      </a:cubicBezTo>
                      <a:cubicBezTo>
                        <a:pt x="9" y="56"/>
                        <a:pt x="9" y="56"/>
                        <a:pt x="9" y="56"/>
                      </a:cubicBezTo>
                      <a:cubicBezTo>
                        <a:pt x="9" y="56"/>
                        <a:pt x="9" y="56"/>
                        <a:pt x="9" y="56"/>
                      </a:cubicBezTo>
                      <a:cubicBezTo>
                        <a:pt x="10" y="56"/>
                        <a:pt x="10" y="56"/>
                        <a:pt x="10" y="56"/>
                      </a:cubicBezTo>
                      <a:cubicBezTo>
                        <a:pt x="10" y="56"/>
                        <a:pt x="10" y="56"/>
                        <a:pt x="10" y="56"/>
                      </a:cubicBezTo>
                      <a:cubicBezTo>
                        <a:pt x="11" y="56"/>
                        <a:pt x="11" y="56"/>
                        <a:pt x="11" y="56"/>
                      </a:cubicBezTo>
                      <a:cubicBezTo>
                        <a:pt x="11" y="56"/>
                        <a:pt x="11" y="56"/>
                        <a:pt x="11" y="56"/>
                      </a:cubicBezTo>
                      <a:cubicBezTo>
                        <a:pt x="11" y="57"/>
                        <a:pt x="11" y="57"/>
                        <a:pt x="11" y="57"/>
                      </a:cubicBezTo>
                      <a:cubicBezTo>
                        <a:pt x="11" y="57"/>
                        <a:pt x="11" y="57"/>
                        <a:pt x="11" y="57"/>
                      </a:cubicBezTo>
                      <a:cubicBezTo>
                        <a:pt x="11" y="57"/>
                        <a:pt x="11" y="57"/>
                        <a:pt x="11" y="57"/>
                      </a:cubicBezTo>
                      <a:cubicBezTo>
                        <a:pt x="10" y="58"/>
                        <a:pt x="10" y="58"/>
                        <a:pt x="10" y="58"/>
                      </a:cubicBezTo>
                      <a:cubicBezTo>
                        <a:pt x="9" y="59"/>
                        <a:pt x="9" y="59"/>
                        <a:pt x="9" y="59"/>
                      </a:cubicBezTo>
                      <a:cubicBezTo>
                        <a:pt x="9" y="60"/>
                        <a:pt x="9" y="60"/>
                        <a:pt x="9" y="60"/>
                      </a:cubicBezTo>
                      <a:cubicBezTo>
                        <a:pt x="8" y="60"/>
                        <a:pt x="8" y="60"/>
                        <a:pt x="8" y="60"/>
                      </a:cubicBezTo>
                      <a:cubicBezTo>
                        <a:pt x="8" y="60"/>
                        <a:pt x="8" y="60"/>
                        <a:pt x="8" y="60"/>
                      </a:cubicBezTo>
                      <a:cubicBezTo>
                        <a:pt x="8" y="60"/>
                        <a:pt x="8" y="60"/>
                        <a:pt x="8" y="60"/>
                      </a:cubicBezTo>
                      <a:cubicBezTo>
                        <a:pt x="8" y="60"/>
                        <a:pt x="8" y="60"/>
                        <a:pt x="8" y="60"/>
                      </a:cubicBezTo>
                      <a:cubicBezTo>
                        <a:pt x="8" y="61"/>
                        <a:pt x="8" y="61"/>
                        <a:pt x="8" y="61"/>
                      </a:cubicBezTo>
                      <a:cubicBezTo>
                        <a:pt x="8" y="61"/>
                        <a:pt x="8" y="61"/>
                        <a:pt x="8" y="61"/>
                      </a:cubicBezTo>
                      <a:cubicBezTo>
                        <a:pt x="8" y="62"/>
                        <a:pt x="8" y="62"/>
                        <a:pt x="8" y="62"/>
                      </a:cubicBezTo>
                      <a:cubicBezTo>
                        <a:pt x="8" y="62"/>
                        <a:pt x="8" y="62"/>
                        <a:pt x="8" y="62"/>
                      </a:cubicBezTo>
                      <a:cubicBezTo>
                        <a:pt x="8" y="63"/>
                        <a:pt x="8" y="63"/>
                        <a:pt x="8" y="63"/>
                      </a:cubicBezTo>
                      <a:cubicBezTo>
                        <a:pt x="7" y="63"/>
                        <a:pt x="7" y="63"/>
                        <a:pt x="7" y="63"/>
                      </a:cubicBezTo>
                      <a:cubicBezTo>
                        <a:pt x="7" y="63"/>
                        <a:pt x="7" y="63"/>
                        <a:pt x="7" y="63"/>
                      </a:cubicBezTo>
                      <a:cubicBezTo>
                        <a:pt x="7" y="63"/>
                        <a:pt x="7" y="63"/>
                        <a:pt x="7" y="63"/>
                      </a:cubicBezTo>
                      <a:cubicBezTo>
                        <a:pt x="7" y="64"/>
                        <a:pt x="7" y="64"/>
                        <a:pt x="7" y="64"/>
                      </a:cubicBezTo>
                      <a:cubicBezTo>
                        <a:pt x="7" y="64"/>
                        <a:pt x="7" y="64"/>
                        <a:pt x="7" y="64"/>
                      </a:cubicBezTo>
                      <a:cubicBezTo>
                        <a:pt x="6" y="65"/>
                        <a:pt x="6" y="65"/>
                        <a:pt x="6" y="65"/>
                      </a:cubicBezTo>
                      <a:cubicBezTo>
                        <a:pt x="6" y="65"/>
                        <a:pt x="6" y="65"/>
                        <a:pt x="6" y="65"/>
                      </a:cubicBezTo>
                      <a:cubicBezTo>
                        <a:pt x="5" y="65"/>
                        <a:pt x="5" y="65"/>
                        <a:pt x="5" y="65"/>
                      </a:cubicBezTo>
                      <a:cubicBezTo>
                        <a:pt x="5" y="66"/>
                        <a:pt x="5" y="66"/>
                        <a:pt x="5" y="66"/>
                      </a:cubicBezTo>
                      <a:cubicBezTo>
                        <a:pt x="4" y="66"/>
                        <a:pt x="4" y="66"/>
                        <a:pt x="4" y="66"/>
                      </a:cubicBezTo>
                      <a:cubicBezTo>
                        <a:pt x="4" y="66"/>
                        <a:pt x="4" y="66"/>
                        <a:pt x="4" y="66"/>
                      </a:cubicBezTo>
                      <a:cubicBezTo>
                        <a:pt x="4" y="67"/>
                        <a:pt x="4" y="67"/>
                        <a:pt x="4" y="67"/>
                      </a:cubicBezTo>
                      <a:cubicBezTo>
                        <a:pt x="4" y="67"/>
                        <a:pt x="4" y="67"/>
                        <a:pt x="4" y="67"/>
                      </a:cubicBezTo>
                      <a:cubicBezTo>
                        <a:pt x="3" y="68"/>
                        <a:pt x="3" y="68"/>
                        <a:pt x="3" y="68"/>
                      </a:cubicBezTo>
                      <a:cubicBezTo>
                        <a:pt x="3" y="69"/>
                        <a:pt x="3" y="69"/>
                        <a:pt x="3" y="69"/>
                      </a:cubicBezTo>
                      <a:cubicBezTo>
                        <a:pt x="3" y="69"/>
                        <a:pt x="3" y="69"/>
                        <a:pt x="3" y="69"/>
                      </a:cubicBezTo>
                      <a:cubicBezTo>
                        <a:pt x="3" y="71"/>
                        <a:pt x="3" y="71"/>
                        <a:pt x="3" y="71"/>
                      </a:cubicBezTo>
                      <a:cubicBezTo>
                        <a:pt x="3" y="71"/>
                        <a:pt x="3" y="71"/>
                        <a:pt x="3" y="71"/>
                      </a:cubicBezTo>
                      <a:cubicBezTo>
                        <a:pt x="3" y="71"/>
                        <a:pt x="3" y="71"/>
                        <a:pt x="3" y="71"/>
                      </a:cubicBezTo>
                      <a:cubicBezTo>
                        <a:pt x="3" y="71"/>
                        <a:pt x="3" y="71"/>
                        <a:pt x="3" y="71"/>
                      </a:cubicBezTo>
                      <a:cubicBezTo>
                        <a:pt x="2" y="72"/>
                        <a:pt x="2" y="72"/>
                        <a:pt x="2" y="72"/>
                      </a:cubicBezTo>
                      <a:cubicBezTo>
                        <a:pt x="2" y="73"/>
                        <a:pt x="2" y="73"/>
                        <a:pt x="2" y="73"/>
                      </a:cubicBezTo>
                      <a:cubicBezTo>
                        <a:pt x="2" y="74"/>
                        <a:pt x="2" y="74"/>
                        <a:pt x="2" y="74"/>
                      </a:cubicBezTo>
                      <a:cubicBezTo>
                        <a:pt x="2" y="74"/>
                        <a:pt x="2" y="74"/>
                        <a:pt x="2" y="74"/>
                      </a:cubicBezTo>
                      <a:cubicBezTo>
                        <a:pt x="2" y="74"/>
                        <a:pt x="2" y="74"/>
                        <a:pt x="2" y="74"/>
                      </a:cubicBezTo>
                      <a:cubicBezTo>
                        <a:pt x="2" y="75"/>
                        <a:pt x="2" y="75"/>
                        <a:pt x="2" y="75"/>
                      </a:cubicBezTo>
                      <a:cubicBezTo>
                        <a:pt x="2" y="75"/>
                        <a:pt x="2" y="75"/>
                        <a:pt x="2" y="75"/>
                      </a:cubicBezTo>
                      <a:cubicBezTo>
                        <a:pt x="2" y="75"/>
                        <a:pt x="2" y="75"/>
                        <a:pt x="2" y="75"/>
                      </a:cubicBezTo>
                      <a:cubicBezTo>
                        <a:pt x="2" y="75"/>
                        <a:pt x="2" y="75"/>
                        <a:pt x="2" y="75"/>
                      </a:cubicBezTo>
                      <a:cubicBezTo>
                        <a:pt x="2" y="75"/>
                        <a:pt x="2" y="75"/>
                        <a:pt x="2" y="75"/>
                      </a:cubicBezTo>
                      <a:cubicBezTo>
                        <a:pt x="2" y="77"/>
                        <a:pt x="2" y="77"/>
                        <a:pt x="2" y="77"/>
                      </a:cubicBezTo>
                      <a:cubicBezTo>
                        <a:pt x="2" y="77"/>
                        <a:pt x="2" y="77"/>
                        <a:pt x="2" y="77"/>
                      </a:cubicBezTo>
                      <a:cubicBezTo>
                        <a:pt x="2" y="77"/>
                        <a:pt x="2" y="77"/>
                        <a:pt x="2" y="77"/>
                      </a:cubicBezTo>
                      <a:cubicBezTo>
                        <a:pt x="1" y="77"/>
                        <a:pt x="1" y="77"/>
                        <a:pt x="1" y="77"/>
                      </a:cubicBezTo>
                      <a:cubicBezTo>
                        <a:pt x="1" y="77"/>
                        <a:pt x="1" y="77"/>
                        <a:pt x="1" y="77"/>
                      </a:cubicBezTo>
                      <a:cubicBezTo>
                        <a:pt x="0" y="77"/>
                        <a:pt x="0" y="77"/>
                        <a:pt x="0" y="77"/>
                      </a:cubicBezTo>
                      <a:cubicBezTo>
                        <a:pt x="0" y="78"/>
                        <a:pt x="0" y="78"/>
                        <a:pt x="0" y="78"/>
                      </a:cubicBezTo>
                      <a:cubicBezTo>
                        <a:pt x="0" y="78"/>
                        <a:pt x="0" y="78"/>
                        <a:pt x="0" y="78"/>
                      </a:cubicBezTo>
                      <a:cubicBezTo>
                        <a:pt x="0" y="78"/>
                        <a:pt x="0" y="78"/>
                        <a:pt x="0" y="78"/>
                      </a:cubicBezTo>
                      <a:cubicBezTo>
                        <a:pt x="1" y="79"/>
                        <a:pt x="1" y="79"/>
                        <a:pt x="1" y="79"/>
                      </a:cubicBezTo>
                      <a:cubicBezTo>
                        <a:pt x="1" y="79"/>
                        <a:pt x="1" y="79"/>
                        <a:pt x="1" y="79"/>
                      </a:cubicBezTo>
                      <a:cubicBezTo>
                        <a:pt x="1" y="79"/>
                        <a:pt x="1" y="79"/>
                        <a:pt x="1" y="79"/>
                      </a:cubicBezTo>
                      <a:cubicBezTo>
                        <a:pt x="1" y="79"/>
                        <a:pt x="1" y="79"/>
                        <a:pt x="1" y="79"/>
                      </a:cubicBezTo>
                      <a:cubicBezTo>
                        <a:pt x="1" y="79"/>
                        <a:pt x="1" y="79"/>
                        <a:pt x="1" y="79"/>
                      </a:cubicBezTo>
                      <a:cubicBezTo>
                        <a:pt x="1" y="79"/>
                        <a:pt x="1" y="79"/>
                        <a:pt x="1" y="79"/>
                      </a:cubicBezTo>
                      <a:cubicBezTo>
                        <a:pt x="1" y="80"/>
                        <a:pt x="1" y="80"/>
                        <a:pt x="1" y="80"/>
                      </a:cubicBezTo>
                      <a:cubicBezTo>
                        <a:pt x="1" y="80"/>
                        <a:pt x="1" y="80"/>
                        <a:pt x="1" y="80"/>
                      </a:cubicBezTo>
                      <a:cubicBezTo>
                        <a:pt x="1" y="80"/>
                        <a:pt x="1" y="80"/>
                        <a:pt x="1" y="80"/>
                      </a:cubicBezTo>
                      <a:cubicBezTo>
                        <a:pt x="1" y="81"/>
                        <a:pt x="1" y="81"/>
                        <a:pt x="1" y="81"/>
                      </a:cubicBezTo>
                      <a:cubicBezTo>
                        <a:pt x="1" y="81"/>
                        <a:pt x="1" y="81"/>
                        <a:pt x="1" y="81"/>
                      </a:cubicBezTo>
                      <a:cubicBezTo>
                        <a:pt x="2" y="82"/>
                        <a:pt x="2" y="82"/>
                        <a:pt x="2" y="82"/>
                      </a:cubicBezTo>
                      <a:cubicBezTo>
                        <a:pt x="0" y="83"/>
                        <a:pt x="0" y="83"/>
                        <a:pt x="0" y="83"/>
                      </a:cubicBezTo>
                      <a:cubicBezTo>
                        <a:pt x="11" y="82"/>
                        <a:pt x="22" y="81"/>
                        <a:pt x="32" y="80"/>
                      </a:cubicBezTo>
                      <a:cubicBezTo>
                        <a:pt x="32" y="80"/>
                        <a:pt x="32" y="80"/>
                        <a:pt x="32" y="80"/>
                      </a:cubicBezTo>
                      <a:cubicBezTo>
                        <a:pt x="32" y="81"/>
                        <a:pt x="32" y="81"/>
                        <a:pt x="32" y="81"/>
                      </a:cubicBezTo>
                      <a:cubicBezTo>
                        <a:pt x="32" y="82"/>
                        <a:pt x="32" y="82"/>
                        <a:pt x="32" y="82"/>
                      </a:cubicBezTo>
                      <a:cubicBezTo>
                        <a:pt x="32" y="83"/>
                        <a:pt x="32" y="83"/>
                        <a:pt x="32" y="83"/>
                      </a:cubicBezTo>
                      <a:cubicBezTo>
                        <a:pt x="32" y="84"/>
                        <a:pt x="32" y="84"/>
                        <a:pt x="32" y="84"/>
                      </a:cubicBezTo>
                      <a:cubicBezTo>
                        <a:pt x="31" y="84"/>
                        <a:pt x="31" y="84"/>
                        <a:pt x="31" y="84"/>
                      </a:cubicBezTo>
                      <a:cubicBezTo>
                        <a:pt x="31" y="85"/>
                        <a:pt x="31" y="85"/>
                        <a:pt x="31" y="85"/>
                      </a:cubicBezTo>
                      <a:cubicBezTo>
                        <a:pt x="31" y="85"/>
                        <a:pt x="31" y="85"/>
                        <a:pt x="31" y="85"/>
                      </a:cubicBezTo>
                      <a:cubicBezTo>
                        <a:pt x="31" y="86"/>
                        <a:pt x="31" y="86"/>
                        <a:pt x="31" y="86"/>
                      </a:cubicBezTo>
                      <a:cubicBezTo>
                        <a:pt x="31" y="86"/>
                        <a:pt x="31" y="86"/>
                        <a:pt x="31" y="86"/>
                      </a:cubicBezTo>
                      <a:cubicBezTo>
                        <a:pt x="31" y="86"/>
                        <a:pt x="31" y="86"/>
                        <a:pt x="31" y="86"/>
                      </a:cubicBezTo>
                      <a:cubicBezTo>
                        <a:pt x="31" y="87"/>
                        <a:pt x="31" y="87"/>
                        <a:pt x="31" y="87"/>
                      </a:cubicBezTo>
                      <a:cubicBezTo>
                        <a:pt x="32" y="87"/>
                        <a:pt x="32" y="87"/>
                        <a:pt x="32" y="87"/>
                      </a:cubicBezTo>
                      <a:cubicBezTo>
                        <a:pt x="32" y="87"/>
                        <a:pt x="32" y="87"/>
                        <a:pt x="32" y="87"/>
                      </a:cubicBezTo>
                      <a:cubicBezTo>
                        <a:pt x="32" y="88"/>
                        <a:pt x="32" y="88"/>
                        <a:pt x="32" y="88"/>
                      </a:cubicBezTo>
                      <a:cubicBezTo>
                        <a:pt x="32" y="89"/>
                        <a:pt x="32" y="89"/>
                        <a:pt x="32" y="89"/>
                      </a:cubicBezTo>
                      <a:cubicBezTo>
                        <a:pt x="32" y="89"/>
                        <a:pt x="32" y="89"/>
                        <a:pt x="32" y="89"/>
                      </a:cubicBezTo>
                      <a:cubicBezTo>
                        <a:pt x="33" y="89"/>
                        <a:pt x="33" y="89"/>
                        <a:pt x="33" y="89"/>
                      </a:cubicBezTo>
                      <a:cubicBezTo>
                        <a:pt x="33" y="89"/>
                        <a:pt x="33" y="89"/>
                        <a:pt x="33" y="89"/>
                      </a:cubicBezTo>
                      <a:cubicBezTo>
                        <a:pt x="33" y="90"/>
                        <a:pt x="33" y="90"/>
                        <a:pt x="33" y="90"/>
                      </a:cubicBezTo>
                      <a:cubicBezTo>
                        <a:pt x="34" y="90"/>
                        <a:pt x="34" y="90"/>
                        <a:pt x="34" y="90"/>
                      </a:cubicBezTo>
                      <a:cubicBezTo>
                        <a:pt x="34" y="91"/>
                        <a:pt x="34" y="91"/>
                        <a:pt x="34" y="91"/>
                      </a:cubicBezTo>
                      <a:cubicBezTo>
                        <a:pt x="34" y="91"/>
                        <a:pt x="34" y="91"/>
                        <a:pt x="34" y="91"/>
                      </a:cubicBezTo>
                      <a:cubicBezTo>
                        <a:pt x="34" y="91"/>
                        <a:pt x="34" y="91"/>
                        <a:pt x="34" y="91"/>
                      </a:cubicBezTo>
                      <a:cubicBezTo>
                        <a:pt x="34" y="91"/>
                        <a:pt x="34" y="91"/>
                        <a:pt x="34" y="91"/>
                      </a:cubicBezTo>
                      <a:cubicBezTo>
                        <a:pt x="34" y="91"/>
                        <a:pt x="34" y="91"/>
                        <a:pt x="34" y="91"/>
                      </a:cubicBezTo>
                      <a:cubicBezTo>
                        <a:pt x="35" y="92"/>
                        <a:pt x="35" y="92"/>
                        <a:pt x="35" y="92"/>
                      </a:cubicBezTo>
                      <a:cubicBezTo>
                        <a:pt x="35" y="92"/>
                        <a:pt x="35" y="92"/>
                        <a:pt x="35" y="92"/>
                      </a:cubicBezTo>
                      <a:cubicBezTo>
                        <a:pt x="35" y="93"/>
                        <a:pt x="35" y="93"/>
                        <a:pt x="35" y="93"/>
                      </a:cubicBezTo>
                      <a:cubicBezTo>
                        <a:pt x="35" y="94"/>
                        <a:pt x="35" y="94"/>
                        <a:pt x="35" y="94"/>
                      </a:cubicBezTo>
                      <a:cubicBezTo>
                        <a:pt x="36" y="94"/>
                        <a:pt x="36" y="94"/>
                        <a:pt x="36" y="94"/>
                      </a:cubicBezTo>
                      <a:cubicBezTo>
                        <a:pt x="36" y="95"/>
                        <a:pt x="36" y="95"/>
                        <a:pt x="36" y="95"/>
                      </a:cubicBezTo>
                      <a:cubicBezTo>
                        <a:pt x="37" y="96"/>
                        <a:pt x="37" y="96"/>
                        <a:pt x="37" y="96"/>
                      </a:cubicBezTo>
                      <a:cubicBezTo>
                        <a:pt x="37" y="95"/>
                        <a:pt x="37" y="95"/>
                        <a:pt x="37" y="95"/>
                      </a:cubicBezTo>
                      <a:cubicBezTo>
                        <a:pt x="37" y="95"/>
                        <a:pt x="37" y="95"/>
                        <a:pt x="37" y="95"/>
                      </a:cubicBezTo>
                      <a:cubicBezTo>
                        <a:pt x="37" y="95"/>
                        <a:pt x="37" y="95"/>
                        <a:pt x="37" y="95"/>
                      </a:cubicBezTo>
                      <a:cubicBezTo>
                        <a:pt x="37" y="95"/>
                        <a:pt x="37" y="95"/>
                        <a:pt x="37" y="95"/>
                      </a:cubicBezTo>
                      <a:cubicBezTo>
                        <a:pt x="37" y="95"/>
                        <a:pt x="37" y="95"/>
                        <a:pt x="37" y="95"/>
                      </a:cubicBezTo>
                      <a:cubicBezTo>
                        <a:pt x="37" y="95"/>
                        <a:pt x="37" y="95"/>
                        <a:pt x="37"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9" y="96"/>
                        <a:pt x="39" y="96"/>
                        <a:pt x="39" y="96"/>
                      </a:cubicBezTo>
                      <a:cubicBezTo>
                        <a:pt x="39" y="95"/>
                        <a:pt x="39" y="95"/>
                        <a:pt x="39" y="95"/>
                      </a:cubicBezTo>
                      <a:cubicBezTo>
                        <a:pt x="39" y="95"/>
                        <a:pt x="39" y="95"/>
                        <a:pt x="39" y="95"/>
                      </a:cubicBezTo>
                      <a:cubicBezTo>
                        <a:pt x="39" y="95"/>
                        <a:pt x="39" y="95"/>
                        <a:pt x="39" y="95"/>
                      </a:cubicBezTo>
                      <a:cubicBezTo>
                        <a:pt x="39" y="95"/>
                        <a:pt x="39" y="95"/>
                        <a:pt x="39" y="95"/>
                      </a:cubicBezTo>
                      <a:cubicBezTo>
                        <a:pt x="39" y="94"/>
                        <a:pt x="39" y="94"/>
                        <a:pt x="39" y="94"/>
                      </a:cubicBezTo>
                      <a:cubicBezTo>
                        <a:pt x="39" y="94"/>
                        <a:pt x="39" y="94"/>
                        <a:pt x="39" y="94"/>
                      </a:cubicBezTo>
                      <a:cubicBezTo>
                        <a:pt x="39" y="94"/>
                        <a:pt x="39" y="94"/>
                        <a:pt x="39" y="94"/>
                      </a:cubicBezTo>
                      <a:cubicBezTo>
                        <a:pt x="40" y="93"/>
                        <a:pt x="40" y="93"/>
                        <a:pt x="40" y="93"/>
                      </a:cubicBezTo>
                      <a:cubicBezTo>
                        <a:pt x="41" y="93"/>
                        <a:pt x="41" y="93"/>
                        <a:pt x="41" y="93"/>
                      </a:cubicBezTo>
                      <a:cubicBezTo>
                        <a:pt x="41" y="93"/>
                        <a:pt x="41" y="93"/>
                        <a:pt x="41" y="93"/>
                      </a:cubicBezTo>
                      <a:cubicBezTo>
                        <a:pt x="41" y="92"/>
                        <a:pt x="41" y="92"/>
                        <a:pt x="41" y="92"/>
                      </a:cubicBezTo>
                      <a:cubicBezTo>
                        <a:pt x="40" y="92"/>
                        <a:pt x="40" y="92"/>
                        <a:pt x="40" y="92"/>
                      </a:cubicBezTo>
                      <a:cubicBezTo>
                        <a:pt x="40" y="92"/>
                        <a:pt x="40" y="92"/>
                        <a:pt x="40" y="92"/>
                      </a:cubicBezTo>
                      <a:cubicBezTo>
                        <a:pt x="40" y="92"/>
                        <a:pt x="40" y="92"/>
                        <a:pt x="40" y="92"/>
                      </a:cubicBezTo>
                      <a:cubicBezTo>
                        <a:pt x="40" y="92"/>
                        <a:pt x="40" y="92"/>
                        <a:pt x="40" y="92"/>
                      </a:cubicBezTo>
                      <a:cubicBezTo>
                        <a:pt x="40" y="92"/>
                        <a:pt x="40" y="92"/>
                        <a:pt x="40" y="92"/>
                      </a:cubicBezTo>
                      <a:cubicBezTo>
                        <a:pt x="40" y="92"/>
                        <a:pt x="40" y="92"/>
                        <a:pt x="40" y="92"/>
                      </a:cubicBezTo>
                      <a:cubicBezTo>
                        <a:pt x="40" y="91"/>
                        <a:pt x="40" y="91"/>
                        <a:pt x="40" y="91"/>
                      </a:cubicBezTo>
                      <a:cubicBezTo>
                        <a:pt x="41" y="92"/>
                        <a:pt x="41" y="92"/>
                        <a:pt x="41" y="92"/>
                      </a:cubicBezTo>
                      <a:cubicBezTo>
                        <a:pt x="41" y="92"/>
                        <a:pt x="41" y="92"/>
                        <a:pt x="41" y="92"/>
                      </a:cubicBezTo>
                      <a:cubicBezTo>
                        <a:pt x="42" y="92"/>
                        <a:pt x="42" y="92"/>
                        <a:pt x="42" y="92"/>
                      </a:cubicBezTo>
                      <a:cubicBezTo>
                        <a:pt x="41" y="92"/>
                        <a:pt x="41" y="92"/>
                        <a:pt x="41" y="92"/>
                      </a:cubicBezTo>
                      <a:cubicBezTo>
                        <a:pt x="41" y="92"/>
                        <a:pt x="41" y="92"/>
                        <a:pt x="41" y="92"/>
                      </a:cubicBezTo>
                      <a:cubicBezTo>
                        <a:pt x="41" y="93"/>
                        <a:pt x="41" y="93"/>
                        <a:pt x="41" y="93"/>
                      </a:cubicBezTo>
                      <a:cubicBezTo>
                        <a:pt x="42" y="93"/>
                        <a:pt x="42" y="93"/>
                        <a:pt x="42" y="93"/>
                      </a:cubicBezTo>
                      <a:cubicBezTo>
                        <a:pt x="42" y="93"/>
                        <a:pt x="42" y="93"/>
                        <a:pt x="42" y="93"/>
                      </a:cubicBezTo>
                      <a:cubicBezTo>
                        <a:pt x="43" y="92"/>
                        <a:pt x="43" y="92"/>
                        <a:pt x="43" y="92"/>
                      </a:cubicBezTo>
                      <a:cubicBezTo>
                        <a:pt x="44" y="92"/>
                        <a:pt x="44" y="92"/>
                        <a:pt x="44" y="92"/>
                      </a:cubicBezTo>
                      <a:cubicBezTo>
                        <a:pt x="45" y="91"/>
                        <a:pt x="45" y="91"/>
                        <a:pt x="45" y="91"/>
                      </a:cubicBezTo>
                      <a:cubicBezTo>
                        <a:pt x="45" y="91"/>
                        <a:pt x="45" y="91"/>
                        <a:pt x="45" y="91"/>
                      </a:cubicBezTo>
                      <a:cubicBezTo>
                        <a:pt x="46" y="91"/>
                        <a:pt x="46" y="91"/>
                        <a:pt x="46" y="91"/>
                      </a:cubicBezTo>
                      <a:cubicBezTo>
                        <a:pt x="46" y="91"/>
                        <a:pt x="46" y="91"/>
                        <a:pt x="46" y="91"/>
                      </a:cubicBezTo>
                      <a:cubicBezTo>
                        <a:pt x="46" y="91"/>
                        <a:pt x="46" y="91"/>
                        <a:pt x="46" y="91"/>
                      </a:cubicBezTo>
                      <a:cubicBezTo>
                        <a:pt x="47" y="91"/>
                        <a:pt x="47" y="91"/>
                        <a:pt x="47" y="91"/>
                      </a:cubicBezTo>
                      <a:cubicBezTo>
                        <a:pt x="48" y="90"/>
                        <a:pt x="48" y="90"/>
                        <a:pt x="48" y="90"/>
                      </a:cubicBezTo>
                      <a:cubicBezTo>
                        <a:pt x="48" y="90"/>
                        <a:pt x="48" y="90"/>
                        <a:pt x="48" y="90"/>
                      </a:cubicBezTo>
                      <a:cubicBezTo>
                        <a:pt x="46" y="90"/>
                        <a:pt x="46" y="90"/>
                        <a:pt x="46" y="90"/>
                      </a:cubicBezTo>
                      <a:cubicBezTo>
                        <a:pt x="46" y="90"/>
                        <a:pt x="46" y="90"/>
                        <a:pt x="46" y="90"/>
                      </a:cubicBezTo>
                      <a:cubicBezTo>
                        <a:pt x="46" y="90"/>
                        <a:pt x="46" y="90"/>
                        <a:pt x="46" y="90"/>
                      </a:cubicBezTo>
                      <a:cubicBezTo>
                        <a:pt x="47" y="90"/>
                        <a:pt x="47" y="90"/>
                        <a:pt x="47" y="90"/>
                      </a:cubicBezTo>
                      <a:cubicBezTo>
                        <a:pt x="47" y="90"/>
                        <a:pt x="47" y="90"/>
                        <a:pt x="47" y="90"/>
                      </a:cubicBezTo>
                      <a:cubicBezTo>
                        <a:pt x="48" y="90"/>
                        <a:pt x="48" y="90"/>
                        <a:pt x="48" y="90"/>
                      </a:cubicBezTo>
                      <a:cubicBezTo>
                        <a:pt x="50" y="91"/>
                        <a:pt x="50" y="91"/>
                        <a:pt x="50" y="91"/>
                      </a:cubicBezTo>
                      <a:cubicBezTo>
                        <a:pt x="51" y="91"/>
                        <a:pt x="51" y="91"/>
                        <a:pt x="51" y="91"/>
                      </a:cubicBezTo>
                      <a:cubicBezTo>
                        <a:pt x="52" y="91"/>
                        <a:pt x="52" y="91"/>
                        <a:pt x="52" y="91"/>
                      </a:cubicBezTo>
                      <a:cubicBezTo>
                        <a:pt x="52" y="90"/>
                        <a:pt x="52" y="90"/>
                        <a:pt x="52" y="90"/>
                      </a:cubicBezTo>
                      <a:cubicBezTo>
                        <a:pt x="53" y="90"/>
                        <a:pt x="53" y="90"/>
                        <a:pt x="53" y="90"/>
                      </a:cubicBezTo>
                      <a:cubicBezTo>
                        <a:pt x="53" y="90"/>
                        <a:pt x="53" y="90"/>
                        <a:pt x="53" y="90"/>
                      </a:cubicBezTo>
                      <a:cubicBezTo>
                        <a:pt x="53" y="90"/>
                        <a:pt x="53" y="90"/>
                        <a:pt x="53" y="90"/>
                      </a:cubicBezTo>
                      <a:cubicBezTo>
                        <a:pt x="53" y="90"/>
                        <a:pt x="53" y="90"/>
                        <a:pt x="53" y="90"/>
                      </a:cubicBezTo>
                      <a:cubicBezTo>
                        <a:pt x="53" y="91"/>
                        <a:pt x="53" y="91"/>
                        <a:pt x="53" y="91"/>
                      </a:cubicBezTo>
                      <a:cubicBezTo>
                        <a:pt x="53" y="91"/>
                        <a:pt x="53" y="91"/>
                        <a:pt x="53" y="91"/>
                      </a:cubicBezTo>
                      <a:cubicBezTo>
                        <a:pt x="53" y="91"/>
                        <a:pt x="53" y="91"/>
                        <a:pt x="53" y="91"/>
                      </a:cubicBezTo>
                      <a:cubicBezTo>
                        <a:pt x="54" y="91"/>
                        <a:pt x="54" y="91"/>
                        <a:pt x="54" y="91"/>
                      </a:cubicBezTo>
                      <a:cubicBezTo>
                        <a:pt x="54" y="91"/>
                        <a:pt x="54" y="91"/>
                        <a:pt x="54" y="91"/>
                      </a:cubicBezTo>
                      <a:cubicBezTo>
                        <a:pt x="55" y="91"/>
                        <a:pt x="55" y="91"/>
                        <a:pt x="55" y="91"/>
                      </a:cubicBezTo>
                      <a:cubicBezTo>
                        <a:pt x="55" y="91"/>
                        <a:pt x="55" y="91"/>
                        <a:pt x="55" y="91"/>
                      </a:cubicBezTo>
                      <a:cubicBezTo>
                        <a:pt x="55" y="91"/>
                        <a:pt x="55" y="91"/>
                        <a:pt x="55" y="91"/>
                      </a:cubicBezTo>
                      <a:cubicBezTo>
                        <a:pt x="55" y="91"/>
                        <a:pt x="55" y="91"/>
                        <a:pt x="55" y="91"/>
                      </a:cubicBezTo>
                      <a:cubicBezTo>
                        <a:pt x="55" y="91"/>
                        <a:pt x="55" y="91"/>
                        <a:pt x="55" y="91"/>
                      </a:cubicBezTo>
                      <a:cubicBezTo>
                        <a:pt x="55" y="91"/>
                        <a:pt x="55" y="91"/>
                        <a:pt x="55" y="91"/>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lnTo>
                        <a:pt x="56" y="88"/>
                      </a:lnTo>
                      <a:close/>
                      <a:moveTo>
                        <a:pt x="52" y="93"/>
                      </a:moveTo>
                      <a:cubicBezTo>
                        <a:pt x="52" y="93"/>
                        <a:pt x="52" y="93"/>
                        <a:pt x="52" y="93"/>
                      </a:cubicBezTo>
                      <a:cubicBezTo>
                        <a:pt x="52" y="93"/>
                        <a:pt x="52" y="93"/>
                        <a:pt x="52" y="93"/>
                      </a:cubicBezTo>
                      <a:cubicBezTo>
                        <a:pt x="51" y="93"/>
                        <a:pt x="51" y="93"/>
                        <a:pt x="51" y="93"/>
                      </a:cubicBezTo>
                      <a:cubicBezTo>
                        <a:pt x="51" y="93"/>
                        <a:pt x="51" y="93"/>
                        <a:pt x="51" y="93"/>
                      </a:cubicBezTo>
                      <a:cubicBezTo>
                        <a:pt x="50" y="93"/>
                        <a:pt x="50" y="93"/>
                        <a:pt x="50" y="93"/>
                      </a:cubicBezTo>
                      <a:cubicBezTo>
                        <a:pt x="50" y="93"/>
                        <a:pt x="50" y="93"/>
                        <a:pt x="50" y="93"/>
                      </a:cubicBezTo>
                      <a:cubicBezTo>
                        <a:pt x="54" y="93"/>
                        <a:pt x="54" y="93"/>
                        <a:pt x="54" y="93"/>
                      </a:cubicBezTo>
                      <a:cubicBezTo>
                        <a:pt x="54" y="93"/>
                        <a:pt x="54" y="93"/>
                        <a:pt x="54" y="93"/>
                      </a:cubicBezTo>
                      <a:cubicBezTo>
                        <a:pt x="54" y="93"/>
                        <a:pt x="54" y="93"/>
                        <a:pt x="54" y="93"/>
                      </a:cubicBezTo>
                      <a:cubicBezTo>
                        <a:pt x="53" y="93"/>
                        <a:pt x="53" y="93"/>
                        <a:pt x="53" y="93"/>
                      </a:cubicBezTo>
                      <a:lnTo>
                        <a:pt x="52" y="93"/>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8" name="Freeform 361">
                  <a:extLst>
                    <a:ext uri="{FF2B5EF4-FFF2-40B4-BE49-F238E27FC236}">
                      <a16:creationId xmlns="" xmlns:a16="http://schemas.microsoft.com/office/drawing/2014/main" id="{504B2C7A-1F20-438D-86CA-E4A18D99D0A8}"/>
                    </a:ext>
                  </a:extLst>
                </p:cNvPr>
                <p:cNvSpPr>
                  <a:spLocks noEditPoints="1"/>
                </p:cNvSpPr>
                <p:nvPr/>
              </p:nvSpPr>
              <p:spPr bwMode="auto">
                <a:xfrm>
                  <a:off x="7097107" y="3988028"/>
                  <a:ext cx="377461" cy="262126"/>
                </a:xfrm>
                <a:custGeom>
                  <a:avLst/>
                  <a:gdLst>
                    <a:gd name="T0" fmla="*/ 71 w 72"/>
                    <a:gd name="T1" fmla="*/ 23 h 50"/>
                    <a:gd name="T2" fmla="*/ 71 w 72"/>
                    <a:gd name="T3" fmla="*/ 22 h 50"/>
                    <a:gd name="T4" fmla="*/ 3 w 72"/>
                    <a:gd name="T5" fmla="*/ 19 h 50"/>
                    <a:gd name="T6" fmla="*/ 6 w 72"/>
                    <a:gd name="T7" fmla="*/ 15 h 50"/>
                    <a:gd name="T8" fmla="*/ 10 w 72"/>
                    <a:gd name="T9" fmla="*/ 12 h 50"/>
                    <a:gd name="T10" fmla="*/ 11 w 72"/>
                    <a:gd name="T11" fmla="*/ 11 h 50"/>
                    <a:gd name="T12" fmla="*/ 12 w 72"/>
                    <a:gd name="T13" fmla="*/ 12 h 50"/>
                    <a:gd name="T14" fmla="*/ 17 w 72"/>
                    <a:gd name="T15" fmla="*/ 9 h 50"/>
                    <a:gd name="T16" fmla="*/ 24 w 72"/>
                    <a:gd name="T17" fmla="*/ 8 h 50"/>
                    <a:gd name="T18" fmla="*/ 26 w 72"/>
                    <a:gd name="T19" fmla="*/ 10 h 50"/>
                    <a:gd name="T20" fmla="*/ 30 w 72"/>
                    <a:gd name="T21" fmla="*/ 13 h 50"/>
                    <a:gd name="T22" fmla="*/ 36 w 72"/>
                    <a:gd name="T23" fmla="*/ 18 h 50"/>
                    <a:gd name="T24" fmla="*/ 41 w 72"/>
                    <a:gd name="T25" fmla="*/ 22 h 50"/>
                    <a:gd name="T26" fmla="*/ 39 w 72"/>
                    <a:gd name="T27" fmla="*/ 25 h 50"/>
                    <a:gd name="T28" fmla="*/ 38 w 72"/>
                    <a:gd name="T29" fmla="*/ 28 h 50"/>
                    <a:gd name="T30" fmla="*/ 40 w 72"/>
                    <a:gd name="T31" fmla="*/ 28 h 50"/>
                    <a:gd name="T32" fmla="*/ 45 w 72"/>
                    <a:gd name="T33" fmla="*/ 30 h 50"/>
                    <a:gd name="T34" fmla="*/ 50 w 72"/>
                    <a:gd name="T35" fmla="*/ 32 h 50"/>
                    <a:gd name="T36" fmla="*/ 53 w 72"/>
                    <a:gd name="T37" fmla="*/ 33 h 50"/>
                    <a:gd name="T38" fmla="*/ 51 w 72"/>
                    <a:gd name="T39" fmla="*/ 29 h 50"/>
                    <a:gd name="T40" fmla="*/ 49 w 72"/>
                    <a:gd name="T41" fmla="*/ 27 h 50"/>
                    <a:gd name="T42" fmla="*/ 48 w 72"/>
                    <a:gd name="T43" fmla="*/ 23 h 50"/>
                    <a:gd name="T44" fmla="*/ 47 w 72"/>
                    <a:gd name="T45" fmla="*/ 18 h 50"/>
                    <a:gd name="T46" fmla="*/ 46 w 72"/>
                    <a:gd name="T47" fmla="*/ 15 h 50"/>
                    <a:gd name="T48" fmla="*/ 47 w 72"/>
                    <a:gd name="T49" fmla="*/ 15 h 50"/>
                    <a:gd name="T50" fmla="*/ 46 w 72"/>
                    <a:gd name="T51" fmla="*/ 13 h 50"/>
                    <a:gd name="T52" fmla="*/ 46 w 72"/>
                    <a:gd name="T53" fmla="*/ 12 h 50"/>
                    <a:gd name="T54" fmla="*/ 48 w 72"/>
                    <a:gd name="T55" fmla="*/ 10 h 50"/>
                    <a:gd name="T56" fmla="*/ 49 w 72"/>
                    <a:gd name="T57" fmla="*/ 9 h 50"/>
                    <a:gd name="T58" fmla="*/ 52 w 72"/>
                    <a:gd name="T59" fmla="*/ 6 h 50"/>
                    <a:gd name="T60" fmla="*/ 53 w 72"/>
                    <a:gd name="T61" fmla="*/ 5 h 50"/>
                    <a:gd name="T62" fmla="*/ 53 w 72"/>
                    <a:gd name="T63" fmla="*/ 7 h 50"/>
                    <a:gd name="T64" fmla="*/ 51 w 72"/>
                    <a:gd name="T65" fmla="*/ 9 h 50"/>
                    <a:gd name="T66" fmla="*/ 52 w 72"/>
                    <a:gd name="T67" fmla="*/ 12 h 50"/>
                    <a:gd name="T68" fmla="*/ 51 w 72"/>
                    <a:gd name="T69" fmla="*/ 15 h 50"/>
                    <a:gd name="T70" fmla="*/ 50 w 72"/>
                    <a:gd name="T71" fmla="*/ 17 h 50"/>
                    <a:gd name="T72" fmla="*/ 53 w 72"/>
                    <a:gd name="T73" fmla="*/ 17 h 50"/>
                    <a:gd name="T74" fmla="*/ 52 w 72"/>
                    <a:gd name="T75" fmla="*/ 18 h 50"/>
                    <a:gd name="T76" fmla="*/ 51 w 72"/>
                    <a:gd name="T77" fmla="*/ 20 h 50"/>
                    <a:gd name="T78" fmla="*/ 53 w 72"/>
                    <a:gd name="T79" fmla="*/ 21 h 50"/>
                    <a:gd name="T80" fmla="*/ 56 w 72"/>
                    <a:gd name="T81" fmla="*/ 21 h 50"/>
                    <a:gd name="T82" fmla="*/ 53 w 72"/>
                    <a:gd name="T83" fmla="*/ 22 h 50"/>
                    <a:gd name="T84" fmla="*/ 54 w 72"/>
                    <a:gd name="T85" fmla="*/ 23 h 50"/>
                    <a:gd name="T86" fmla="*/ 53 w 72"/>
                    <a:gd name="T87" fmla="*/ 26 h 50"/>
                    <a:gd name="T88" fmla="*/ 58 w 72"/>
                    <a:gd name="T89" fmla="*/ 28 h 50"/>
                    <a:gd name="T90" fmla="*/ 59 w 72"/>
                    <a:gd name="T91" fmla="*/ 27 h 50"/>
                    <a:gd name="T92" fmla="*/ 60 w 72"/>
                    <a:gd name="T93" fmla="*/ 29 h 50"/>
                    <a:gd name="T94" fmla="*/ 61 w 72"/>
                    <a:gd name="T95" fmla="*/ 30 h 50"/>
                    <a:gd name="T96" fmla="*/ 62 w 72"/>
                    <a:gd name="T97" fmla="*/ 32 h 50"/>
                    <a:gd name="T98" fmla="*/ 61 w 72"/>
                    <a:gd name="T99" fmla="*/ 34 h 50"/>
                    <a:gd name="T100" fmla="*/ 65 w 72"/>
                    <a:gd name="T101" fmla="*/ 35 h 50"/>
                    <a:gd name="T102" fmla="*/ 63 w 72"/>
                    <a:gd name="T103" fmla="*/ 38 h 50"/>
                    <a:gd name="T104" fmla="*/ 62 w 72"/>
                    <a:gd name="T105" fmla="*/ 42 h 50"/>
                    <a:gd name="T106" fmla="*/ 62 w 72"/>
                    <a:gd name="T107" fmla="*/ 45 h 50"/>
                    <a:gd name="T108" fmla="*/ 63 w 72"/>
                    <a:gd name="T109" fmla="*/ 48 h 50"/>
                    <a:gd name="T110" fmla="*/ 64 w 72"/>
                    <a:gd name="T111" fmla="*/ 43 h 50"/>
                    <a:gd name="T112" fmla="*/ 68 w 72"/>
                    <a:gd name="T113" fmla="*/ 33 h 50"/>
                    <a:gd name="T114" fmla="*/ 69 w 72"/>
                    <a:gd name="T115" fmla="*/ 29 h 50"/>
                    <a:gd name="T116" fmla="*/ 59 w 72"/>
                    <a:gd name="T117" fmla="*/ 33 h 50"/>
                    <a:gd name="T118" fmla="*/ 59 w 72"/>
                    <a:gd name="T119" fmla="*/ 34 h 50"/>
                    <a:gd name="T120" fmla="*/ 71 w 72"/>
                    <a:gd name="T121" fmla="*/ 2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 h="50">
                      <a:moveTo>
                        <a:pt x="58" y="30"/>
                      </a:moveTo>
                      <a:cubicBezTo>
                        <a:pt x="58" y="30"/>
                        <a:pt x="58" y="30"/>
                        <a:pt x="58" y="30"/>
                      </a:cubicBezTo>
                      <a:cubicBezTo>
                        <a:pt x="57" y="30"/>
                        <a:pt x="57" y="30"/>
                        <a:pt x="57" y="30"/>
                      </a:cubicBezTo>
                      <a:cubicBezTo>
                        <a:pt x="57" y="30"/>
                        <a:pt x="57" y="30"/>
                        <a:pt x="57" y="30"/>
                      </a:cubicBezTo>
                      <a:cubicBezTo>
                        <a:pt x="57" y="30"/>
                        <a:pt x="57" y="30"/>
                        <a:pt x="57" y="30"/>
                      </a:cubicBezTo>
                      <a:cubicBezTo>
                        <a:pt x="57" y="31"/>
                        <a:pt x="57" y="31"/>
                        <a:pt x="57" y="31"/>
                      </a:cubicBezTo>
                      <a:cubicBezTo>
                        <a:pt x="57" y="31"/>
                        <a:pt x="57" y="31"/>
                        <a:pt x="57" y="31"/>
                      </a:cubicBezTo>
                      <a:cubicBezTo>
                        <a:pt x="58" y="31"/>
                        <a:pt x="58" y="31"/>
                        <a:pt x="58" y="31"/>
                      </a:cubicBezTo>
                      <a:cubicBezTo>
                        <a:pt x="58" y="31"/>
                        <a:pt x="58" y="31"/>
                        <a:pt x="58" y="31"/>
                      </a:cubicBezTo>
                      <a:cubicBezTo>
                        <a:pt x="58" y="30"/>
                        <a:pt x="58" y="30"/>
                        <a:pt x="58" y="30"/>
                      </a:cubicBezTo>
                      <a:close/>
                      <a:moveTo>
                        <a:pt x="70" y="26"/>
                      </a:moveTo>
                      <a:cubicBezTo>
                        <a:pt x="71" y="26"/>
                        <a:pt x="71" y="26"/>
                        <a:pt x="71" y="26"/>
                      </a:cubicBezTo>
                      <a:cubicBezTo>
                        <a:pt x="71" y="26"/>
                        <a:pt x="71" y="26"/>
                        <a:pt x="71" y="26"/>
                      </a:cubicBezTo>
                      <a:cubicBezTo>
                        <a:pt x="71" y="25"/>
                        <a:pt x="71" y="25"/>
                        <a:pt x="71" y="25"/>
                      </a:cubicBezTo>
                      <a:cubicBezTo>
                        <a:pt x="71" y="25"/>
                        <a:pt x="71" y="25"/>
                        <a:pt x="71" y="25"/>
                      </a:cubicBezTo>
                      <a:cubicBezTo>
                        <a:pt x="71" y="24"/>
                        <a:pt x="71" y="24"/>
                        <a:pt x="71" y="24"/>
                      </a:cubicBezTo>
                      <a:cubicBezTo>
                        <a:pt x="71" y="24"/>
                        <a:pt x="71" y="24"/>
                        <a:pt x="71" y="24"/>
                      </a:cubicBezTo>
                      <a:cubicBezTo>
                        <a:pt x="71" y="24"/>
                        <a:pt x="71" y="24"/>
                        <a:pt x="71" y="24"/>
                      </a:cubicBezTo>
                      <a:cubicBezTo>
                        <a:pt x="71" y="23"/>
                        <a:pt x="71" y="23"/>
                        <a:pt x="71" y="23"/>
                      </a:cubicBezTo>
                      <a:cubicBezTo>
                        <a:pt x="71" y="23"/>
                        <a:pt x="71" y="23"/>
                        <a:pt x="71" y="23"/>
                      </a:cubicBezTo>
                      <a:cubicBezTo>
                        <a:pt x="71" y="24"/>
                        <a:pt x="71" y="24"/>
                        <a:pt x="71" y="24"/>
                      </a:cubicBezTo>
                      <a:cubicBezTo>
                        <a:pt x="70" y="24"/>
                        <a:pt x="70" y="24"/>
                        <a:pt x="70" y="24"/>
                      </a:cubicBezTo>
                      <a:cubicBezTo>
                        <a:pt x="70" y="23"/>
                        <a:pt x="70" y="23"/>
                        <a:pt x="70" y="23"/>
                      </a:cubicBezTo>
                      <a:cubicBezTo>
                        <a:pt x="71" y="23"/>
                        <a:pt x="71" y="23"/>
                        <a:pt x="71" y="23"/>
                      </a:cubicBezTo>
                      <a:cubicBezTo>
                        <a:pt x="71" y="23"/>
                        <a:pt x="71" y="23"/>
                        <a:pt x="71" y="23"/>
                      </a:cubicBezTo>
                      <a:cubicBezTo>
                        <a:pt x="71" y="23"/>
                        <a:pt x="71" y="23"/>
                        <a:pt x="71"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1" y="23"/>
                      </a:cubicBezTo>
                      <a:cubicBezTo>
                        <a:pt x="71" y="23"/>
                        <a:pt x="71" y="23"/>
                        <a:pt x="71" y="23"/>
                      </a:cubicBezTo>
                      <a:cubicBezTo>
                        <a:pt x="71" y="23"/>
                        <a:pt x="71" y="23"/>
                        <a:pt x="71" y="23"/>
                      </a:cubicBezTo>
                      <a:cubicBezTo>
                        <a:pt x="70" y="22"/>
                        <a:pt x="70" y="22"/>
                        <a:pt x="70" y="22"/>
                      </a:cubicBezTo>
                      <a:cubicBezTo>
                        <a:pt x="71" y="22"/>
                        <a:pt x="71" y="22"/>
                        <a:pt x="71" y="22"/>
                      </a:cubicBezTo>
                      <a:cubicBezTo>
                        <a:pt x="71" y="22"/>
                        <a:pt x="71" y="22"/>
                        <a:pt x="71" y="22"/>
                      </a:cubicBezTo>
                      <a:cubicBezTo>
                        <a:pt x="71" y="22"/>
                        <a:pt x="71" y="22"/>
                        <a:pt x="71" y="22"/>
                      </a:cubicBezTo>
                      <a:cubicBezTo>
                        <a:pt x="71" y="22"/>
                        <a:pt x="71" y="22"/>
                        <a:pt x="71" y="22"/>
                      </a:cubicBezTo>
                      <a:cubicBezTo>
                        <a:pt x="69" y="22"/>
                        <a:pt x="67" y="23"/>
                        <a:pt x="65" y="23"/>
                      </a:cubicBezTo>
                      <a:cubicBezTo>
                        <a:pt x="64" y="23"/>
                        <a:pt x="63" y="23"/>
                        <a:pt x="63" y="23"/>
                      </a:cubicBezTo>
                      <a:cubicBezTo>
                        <a:pt x="62" y="24"/>
                        <a:pt x="62" y="24"/>
                        <a:pt x="62" y="24"/>
                      </a:cubicBezTo>
                      <a:cubicBezTo>
                        <a:pt x="61" y="23"/>
                        <a:pt x="61" y="23"/>
                        <a:pt x="61" y="23"/>
                      </a:cubicBezTo>
                      <a:cubicBezTo>
                        <a:pt x="61" y="22"/>
                        <a:pt x="61" y="22"/>
                        <a:pt x="61" y="22"/>
                      </a:cubicBezTo>
                      <a:cubicBezTo>
                        <a:pt x="60" y="19"/>
                        <a:pt x="60" y="16"/>
                        <a:pt x="59" y="14"/>
                      </a:cubicBezTo>
                      <a:cubicBezTo>
                        <a:pt x="58" y="12"/>
                        <a:pt x="58" y="10"/>
                        <a:pt x="57" y="8"/>
                      </a:cubicBezTo>
                      <a:cubicBezTo>
                        <a:pt x="57" y="7"/>
                        <a:pt x="57" y="7"/>
                        <a:pt x="57" y="7"/>
                      </a:cubicBezTo>
                      <a:cubicBezTo>
                        <a:pt x="56" y="6"/>
                        <a:pt x="56" y="5"/>
                        <a:pt x="56" y="4"/>
                      </a:cubicBezTo>
                      <a:cubicBezTo>
                        <a:pt x="56" y="3"/>
                        <a:pt x="56" y="3"/>
                        <a:pt x="56" y="3"/>
                      </a:cubicBezTo>
                      <a:cubicBezTo>
                        <a:pt x="55" y="1"/>
                        <a:pt x="55" y="1"/>
                        <a:pt x="55" y="1"/>
                      </a:cubicBezTo>
                      <a:cubicBezTo>
                        <a:pt x="55" y="0"/>
                        <a:pt x="55" y="0"/>
                        <a:pt x="55" y="0"/>
                      </a:cubicBezTo>
                      <a:cubicBezTo>
                        <a:pt x="37" y="4"/>
                        <a:pt x="18" y="8"/>
                        <a:pt x="0" y="1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19"/>
                        <a:pt x="3" y="19"/>
                        <a:pt x="3" y="19"/>
                      </a:cubicBezTo>
                      <a:cubicBezTo>
                        <a:pt x="4" y="19"/>
                        <a:pt x="4" y="19"/>
                        <a:pt x="4" y="19"/>
                      </a:cubicBezTo>
                      <a:cubicBezTo>
                        <a:pt x="4" y="19"/>
                        <a:pt x="4" y="19"/>
                        <a:pt x="4" y="19"/>
                      </a:cubicBezTo>
                      <a:cubicBezTo>
                        <a:pt x="4" y="19"/>
                        <a:pt x="4" y="19"/>
                        <a:pt x="4" y="19"/>
                      </a:cubicBezTo>
                      <a:cubicBezTo>
                        <a:pt x="4" y="18"/>
                        <a:pt x="4" y="18"/>
                        <a:pt x="4" y="18"/>
                      </a:cubicBezTo>
                      <a:cubicBezTo>
                        <a:pt x="4" y="18"/>
                        <a:pt x="4" y="18"/>
                        <a:pt x="4" y="18"/>
                      </a:cubicBezTo>
                      <a:cubicBezTo>
                        <a:pt x="4" y="18"/>
                        <a:pt x="4" y="18"/>
                        <a:pt x="4" y="18"/>
                      </a:cubicBezTo>
                      <a:cubicBezTo>
                        <a:pt x="5" y="18"/>
                        <a:pt x="5" y="18"/>
                        <a:pt x="5" y="18"/>
                      </a:cubicBezTo>
                      <a:cubicBezTo>
                        <a:pt x="5" y="17"/>
                        <a:pt x="5" y="17"/>
                        <a:pt x="5" y="17"/>
                      </a:cubicBezTo>
                      <a:cubicBezTo>
                        <a:pt x="6" y="17"/>
                        <a:pt x="6" y="17"/>
                        <a:pt x="6" y="17"/>
                      </a:cubicBezTo>
                      <a:cubicBezTo>
                        <a:pt x="6" y="17"/>
                        <a:pt x="6" y="17"/>
                        <a:pt x="6" y="17"/>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6" y="15"/>
                        <a:pt x="6" y="15"/>
                        <a:pt x="6" y="15"/>
                      </a:cubicBezTo>
                      <a:cubicBezTo>
                        <a:pt x="7" y="14"/>
                        <a:pt x="7" y="14"/>
                        <a:pt x="7" y="14"/>
                      </a:cubicBezTo>
                      <a:cubicBezTo>
                        <a:pt x="7" y="14"/>
                        <a:pt x="7" y="14"/>
                        <a:pt x="7" y="14"/>
                      </a:cubicBezTo>
                      <a:cubicBezTo>
                        <a:pt x="7" y="14"/>
                        <a:pt x="7" y="14"/>
                        <a:pt x="7" y="14"/>
                      </a:cubicBezTo>
                      <a:cubicBezTo>
                        <a:pt x="7" y="14"/>
                        <a:pt x="7" y="14"/>
                        <a:pt x="7" y="14"/>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9" y="15"/>
                        <a:pt x="9" y="15"/>
                        <a:pt x="9" y="15"/>
                      </a:cubicBezTo>
                      <a:cubicBezTo>
                        <a:pt x="9" y="15"/>
                        <a:pt x="9" y="15"/>
                        <a:pt x="9" y="15"/>
                      </a:cubicBezTo>
                      <a:cubicBezTo>
                        <a:pt x="9" y="15"/>
                        <a:pt x="9" y="15"/>
                        <a:pt x="9" y="15"/>
                      </a:cubicBezTo>
                      <a:cubicBezTo>
                        <a:pt x="9" y="14"/>
                        <a:pt x="9" y="14"/>
                        <a:pt x="9" y="14"/>
                      </a:cubicBezTo>
                      <a:cubicBezTo>
                        <a:pt x="10" y="13"/>
                        <a:pt x="10" y="13"/>
                        <a:pt x="10" y="13"/>
                      </a:cubicBezTo>
                      <a:cubicBezTo>
                        <a:pt x="10" y="13"/>
                        <a:pt x="10" y="13"/>
                        <a:pt x="10" y="13"/>
                      </a:cubicBezTo>
                      <a:cubicBezTo>
                        <a:pt x="10" y="13"/>
                        <a:pt x="10" y="13"/>
                        <a:pt x="10" y="13"/>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3" y="12"/>
                        <a:pt x="13" y="12"/>
                        <a:pt x="13" y="12"/>
                      </a:cubicBezTo>
                      <a:cubicBezTo>
                        <a:pt x="14" y="12"/>
                        <a:pt x="14" y="12"/>
                        <a:pt x="14" y="12"/>
                      </a:cubicBezTo>
                      <a:cubicBezTo>
                        <a:pt x="14" y="12"/>
                        <a:pt x="14" y="12"/>
                        <a:pt x="14" y="12"/>
                      </a:cubicBezTo>
                      <a:cubicBezTo>
                        <a:pt x="15" y="12"/>
                        <a:pt x="15" y="12"/>
                        <a:pt x="15" y="12"/>
                      </a:cubicBezTo>
                      <a:cubicBezTo>
                        <a:pt x="16" y="12"/>
                        <a:pt x="16" y="12"/>
                        <a:pt x="16" y="12"/>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7" y="10"/>
                        <a:pt x="17" y="10"/>
                        <a:pt x="17" y="10"/>
                      </a:cubicBezTo>
                      <a:cubicBezTo>
                        <a:pt x="17" y="9"/>
                        <a:pt x="17" y="9"/>
                        <a:pt x="17" y="9"/>
                      </a:cubicBezTo>
                      <a:cubicBezTo>
                        <a:pt x="17" y="9"/>
                        <a:pt x="17" y="9"/>
                        <a:pt x="17" y="9"/>
                      </a:cubicBezTo>
                      <a:cubicBezTo>
                        <a:pt x="18" y="9"/>
                        <a:pt x="18" y="9"/>
                        <a:pt x="18" y="9"/>
                      </a:cubicBezTo>
                      <a:cubicBezTo>
                        <a:pt x="18" y="9"/>
                        <a:pt x="18" y="9"/>
                        <a:pt x="18" y="9"/>
                      </a:cubicBezTo>
                      <a:cubicBezTo>
                        <a:pt x="18" y="9"/>
                        <a:pt x="18" y="9"/>
                        <a:pt x="18" y="9"/>
                      </a:cubicBezTo>
                      <a:cubicBezTo>
                        <a:pt x="18" y="9"/>
                        <a:pt x="18" y="9"/>
                        <a:pt x="18" y="9"/>
                      </a:cubicBezTo>
                      <a:cubicBezTo>
                        <a:pt x="19" y="9"/>
                        <a:pt x="19" y="9"/>
                        <a:pt x="19" y="9"/>
                      </a:cubicBezTo>
                      <a:cubicBezTo>
                        <a:pt x="19" y="8"/>
                        <a:pt x="19" y="8"/>
                        <a:pt x="19" y="8"/>
                      </a:cubicBezTo>
                      <a:cubicBezTo>
                        <a:pt x="19" y="8"/>
                        <a:pt x="19" y="8"/>
                        <a:pt x="19" y="8"/>
                      </a:cubicBezTo>
                      <a:cubicBezTo>
                        <a:pt x="19" y="8"/>
                        <a:pt x="19" y="8"/>
                        <a:pt x="19" y="8"/>
                      </a:cubicBezTo>
                      <a:cubicBezTo>
                        <a:pt x="19" y="8"/>
                        <a:pt x="19" y="8"/>
                        <a:pt x="19" y="8"/>
                      </a:cubicBezTo>
                      <a:cubicBezTo>
                        <a:pt x="20" y="7"/>
                        <a:pt x="20" y="7"/>
                        <a:pt x="20" y="7"/>
                      </a:cubicBezTo>
                      <a:cubicBezTo>
                        <a:pt x="21" y="8"/>
                        <a:pt x="21" y="8"/>
                        <a:pt x="21" y="8"/>
                      </a:cubicBezTo>
                      <a:cubicBezTo>
                        <a:pt x="22" y="9"/>
                        <a:pt x="22" y="9"/>
                        <a:pt x="22" y="9"/>
                      </a:cubicBezTo>
                      <a:cubicBezTo>
                        <a:pt x="23" y="9"/>
                        <a:pt x="23" y="9"/>
                        <a:pt x="23" y="9"/>
                      </a:cubicBezTo>
                      <a:cubicBezTo>
                        <a:pt x="23" y="9"/>
                        <a:pt x="23" y="9"/>
                        <a:pt x="23" y="9"/>
                      </a:cubicBezTo>
                      <a:cubicBezTo>
                        <a:pt x="23" y="9"/>
                        <a:pt x="23" y="9"/>
                        <a:pt x="23" y="9"/>
                      </a:cubicBezTo>
                      <a:cubicBezTo>
                        <a:pt x="23" y="9"/>
                        <a:pt x="23" y="9"/>
                        <a:pt x="23" y="9"/>
                      </a:cubicBezTo>
                      <a:cubicBezTo>
                        <a:pt x="24" y="9"/>
                        <a:pt x="24" y="9"/>
                        <a:pt x="24" y="9"/>
                      </a:cubicBezTo>
                      <a:cubicBezTo>
                        <a:pt x="24" y="9"/>
                        <a:pt x="24" y="9"/>
                        <a:pt x="24" y="9"/>
                      </a:cubicBezTo>
                      <a:cubicBezTo>
                        <a:pt x="24" y="9"/>
                        <a:pt x="24" y="9"/>
                        <a:pt x="24" y="9"/>
                      </a:cubicBezTo>
                      <a:cubicBezTo>
                        <a:pt x="24" y="8"/>
                        <a:pt x="24" y="8"/>
                        <a:pt x="24" y="8"/>
                      </a:cubicBezTo>
                      <a:cubicBezTo>
                        <a:pt x="24" y="8"/>
                        <a:pt x="24" y="8"/>
                        <a:pt x="24" y="8"/>
                      </a:cubicBezTo>
                      <a:cubicBezTo>
                        <a:pt x="24" y="8"/>
                        <a:pt x="24" y="8"/>
                        <a:pt x="24" y="8"/>
                      </a:cubicBezTo>
                      <a:cubicBezTo>
                        <a:pt x="25" y="8"/>
                        <a:pt x="25" y="8"/>
                        <a:pt x="25" y="8"/>
                      </a:cubicBezTo>
                      <a:cubicBezTo>
                        <a:pt x="25" y="9"/>
                        <a:pt x="25" y="9"/>
                        <a:pt x="25" y="9"/>
                      </a:cubicBezTo>
                      <a:cubicBezTo>
                        <a:pt x="25" y="9"/>
                        <a:pt x="25" y="9"/>
                        <a:pt x="25" y="9"/>
                      </a:cubicBezTo>
                      <a:cubicBezTo>
                        <a:pt x="25" y="9"/>
                        <a:pt x="25" y="9"/>
                        <a:pt x="25" y="9"/>
                      </a:cubicBezTo>
                      <a:cubicBezTo>
                        <a:pt x="24" y="9"/>
                        <a:pt x="24" y="9"/>
                        <a:pt x="24" y="9"/>
                      </a:cubicBezTo>
                      <a:cubicBezTo>
                        <a:pt x="24" y="10"/>
                        <a:pt x="24" y="10"/>
                        <a:pt x="24"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1"/>
                        <a:pt x="26" y="11"/>
                        <a:pt x="26" y="11"/>
                      </a:cubicBezTo>
                      <a:cubicBezTo>
                        <a:pt x="26" y="11"/>
                        <a:pt x="26" y="11"/>
                        <a:pt x="26" y="11"/>
                      </a:cubicBezTo>
                      <a:cubicBezTo>
                        <a:pt x="26" y="11"/>
                        <a:pt x="26" y="11"/>
                        <a:pt x="26" y="11"/>
                      </a:cubicBezTo>
                      <a:cubicBezTo>
                        <a:pt x="26" y="11"/>
                        <a:pt x="26" y="11"/>
                        <a:pt x="26" y="11"/>
                      </a:cubicBezTo>
                      <a:cubicBezTo>
                        <a:pt x="26" y="12"/>
                        <a:pt x="26" y="12"/>
                        <a:pt x="26" y="12"/>
                      </a:cubicBezTo>
                      <a:cubicBezTo>
                        <a:pt x="27" y="12"/>
                        <a:pt x="27" y="12"/>
                        <a:pt x="27" y="12"/>
                      </a:cubicBezTo>
                      <a:cubicBezTo>
                        <a:pt x="27" y="12"/>
                        <a:pt x="27" y="12"/>
                        <a:pt x="27" y="12"/>
                      </a:cubicBezTo>
                      <a:cubicBezTo>
                        <a:pt x="27" y="12"/>
                        <a:pt x="27" y="12"/>
                        <a:pt x="27" y="12"/>
                      </a:cubicBezTo>
                      <a:cubicBezTo>
                        <a:pt x="27" y="13"/>
                        <a:pt x="27" y="13"/>
                        <a:pt x="27" y="13"/>
                      </a:cubicBezTo>
                      <a:cubicBezTo>
                        <a:pt x="27" y="13"/>
                        <a:pt x="27" y="13"/>
                        <a:pt x="27" y="13"/>
                      </a:cubicBezTo>
                      <a:cubicBezTo>
                        <a:pt x="27" y="13"/>
                        <a:pt x="27" y="13"/>
                        <a:pt x="27" y="13"/>
                      </a:cubicBezTo>
                      <a:cubicBezTo>
                        <a:pt x="28" y="13"/>
                        <a:pt x="28" y="13"/>
                        <a:pt x="28" y="13"/>
                      </a:cubicBezTo>
                      <a:cubicBezTo>
                        <a:pt x="29" y="13"/>
                        <a:pt x="29" y="13"/>
                        <a:pt x="29" y="13"/>
                      </a:cubicBezTo>
                      <a:cubicBezTo>
                        <a:pt x="29" y="13"/>
                        <a:pt x="29" y="13"/>
                        <a:pt x="29" y="13"/>
                      </a:cubicBezTo>
                      <a:cubicBezTo>
                        <a:pt x="29" y="13"/>
                        <a:pt x="29" y="13"/>
                        <a:pt x="29" y="13"/>
                      </a:cubicBezTo>
                      <a:cubicBezTo>
                        <a:pt x="30" y="13"/>
                        <a:pt x="30" y="13"/>
                        <a:pt x="30" y="13"/>
                      </a:cubicBezTo>
                      <a:cubicBezTo>
                        <a:pt x="30" y="14"/>
                        <a:pt x="30" y="14"/>
                        <a:pt x="30" y="14"/>
                      </a:cubicBezTo>
                      <a:cubicBezTo>
                        <a:pt x="31" y="14"/>
                        <a:pt x="31" y="14"/>
                        <a:pt x="31" y="14"/>
                      </a:cubicBezTo>
                      <a:cubicBezTo>
                        <a:pt x="31" y="14"/>
                        <a:pt x="31" y="14"/>
                        <a:pt x="31" y="14"/>
                      </a:cubicBezTo>
                      <a:cubicBezTo>
                        <a:pt x="31" y="14"/>
                        <a:pt x="31" y="14"/>
                        <a:pt x="31" y="14"/>
                      </a:cubicBezTo>
                      <a:cubicBezTo>
                        <a:pt x="32" y="14"/>
                        <a:pt x="32" y="14"/>
                        <a:pt x="32" y="14"/>
                      </a:cubicBezTo>
                      <a:cubicBezTo>
                        <a:pt x="32" y="15"/>
                        <a:pt x="32" y="15"/>
                        <a:pt x="32" y="15"/>
                      </a:cubicBezTo>
                      <a:cubicBezTo>
                        <a:pt x="32" y="15"/>
                        <a:pt x="32" y="15"/>
                        <a:pt x="32" y="15"/>
                      </a:cubicBezTo>
                      <a:cubicBezTo>
                        <a:pt x="32" y="15"/>
                        <a:pt x="32" y="15"/>
                        <a:pt x="32" y="15"/>
                      </a:cubicBezTo>
                      <a:cubicBezTo>
                        <a:pt x="31" y="16"/>
                        <a:pt x="31" y="16"/>
                        <a:pt x="31" y="16"/>
                      </a:cubicBezTo>
                      <a:cubicBezTo>
                        <a:pt x="31" y="16"/>
                        <a:pt x="31" y="16"/>
                        <a:pt x="31" y="16"/>
                      </a:cubicBezTo>
                      <a:cubicBezTo>
                        <a:pt x="32" y="16"/>
                        <a:pt x="32" y="16"/>
                        <a:pt x="32" y="16"/>
                      </a:cubicBezTo>
                      <a:cubicBezTo>
                        <a:pt x="32" y="17"/>
                        <a:pt x="32" y="17"/>
                        <a:pt x="32" y="17"/>
                      </a:cubicBezTo>
                      <a:cubicBezTo>
                        <a:pt x="32" y="17"/>
                        <a:pt x="32" y="17"/>
                        <a:pt x="32" y="17"/>
                      </a:cubicBezTo>
                      <a:cubicBezTo>
                        <a:pt x="33" y="17"/>
                        <a:pt x="33" y="17"/>
                        <a:pt x="33" y="17"/>
                      </a:cubicBezTo>
                      <a:cubicBezTo>
                        <a:pt x="33" y="17"/>
                        <a:pt x="33" y="17"/>
                        <a:pt x="33" y="17"/>
                      </a:cubicBezTo>
                      <a:cubicBezTo>
                        <a:pt x="34" y="17"/>
                        <a:pt x="34" y="17"/>
                        <a:pt x="34" y="17"/>
                      </a:cubicBezTo>
                      <a:cubicBezTo>
                        <a:pt x="35" y="17"/>
                        <a:pt x="35" y="17"/>
                        <a:pt x="35" y="17"/>
                      </a:cubicBezTo>
                      <a:cubicBezTo>
                        <a:pt x="35" y="17"/>
                        <a:pt x="35" y="17"/>
                        <a:pt x="35" y="17"/>
                      </a:cubicBezTo>
                      <a:cubicBezTo>
                        <a:pt x="36" y="18"/>
                        <a:pt x="36" y="18"/>
                        <a:pt x="36" y="18"/>
                      </a:cubicBezTo>
                      <a:cubicBezTo>
                        <a:pt x="36" y="18"/>
                        <a:pt x="36" y="18"/>
                        <a:pt x="36" y="18"/>
                      </a:cubicBezTo>
                      <a:cubicBezTo>
                        <a:pt x="36" y="18"/>
                        <a:pt x="36" y="18"/>
                        <a:pt x="36" y="18"/>
                      </a:cubicBezTo>
                      <a:cubicBezTo>
                        <a:pt x="36" y="18"/>
                        <a:pt x="36" y="18"/>
                        <a:pt x="36" y="18"/>
                      </a:cubicBezTo>
                      <a:cubicBezTo>
                        <a:pt x="37" y="19"/>
                        <a:pt x="37" y="19"/>
                        <a:pt x="37" y="19"/>
                      </a:cubicBezTo>
                      <a:cubicBezTo>
                        <a:pt x="37" y="19"/>
                        <a:pt x="37" y="19"/>
                        <a:pt x="37" y="19"/>
                      </a:cubicBezTo>
                      <a:cubicBezTo>
                        <a:pt x="37" y="19"/>
                        <a:pt x="37" y="19"/>
                        <a:pt x="37" y="19"/>
                      </a:cubicBezTo>
                      <a:cubicBezTo>
                        <a:pt x="38" y="19"/>
                        <a:pt x="38" y="19"/>
                        <a:pt x="38" y="19"/>
                      </a:cubicBezTo>
                      <a:cubicBezTo>
                        <a:pt x="38" y="19"/>
                        <a:pt x="38" y="19"/>
                        <a:pt x="38" y="19"/>
                      </a:cubicBezTo>
                      <a:cubicBezTo>
                        <a:pt x="38" y="19"/>
                        <a:pt x="38" y="19"/>
                        <a:pt x="38" y="19"/>
                      </a:cubicBezTo>
                      <a:cubicBezTo>
                        <a:pt x="39" y="19"/>
                        <a:pt x="39" y="18"/>
                        <a:pt x="39" y="18"/>
                      </a:cubicBezTo>
                      <a:cubicBezTo>
                        <a:pt x="40" y="18"/>
                        <a:pt x="41" y="19"/>
                        <a:pt x="42" y="19"/>
                      </a:cubicBezTo>
                      <a:cubicBezTo>
                        <a:pt x="41" y="20"/>
                        <a:pt x="41" y="21"/>
                        <a:pt x="40" y="21"/>
                      </a:cubicBezTo>
                      <a:cubicBezTo>
                        <a:pt x="40" y="21"/>
                        <a:pt x="40" y="21"/>
                        <a:pt x="40" y="21"/>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1" y="22"/>
                        <a:pt x="41" y="22"/>
                        <a:pt x="41" y="22"/>
                      </a:cubicBezTo>
                      <a:cubicBezTo>
                        <a:pt x="41" y="22"/>
                        <a:pt x="41" y="22"/>
                        <a:pt x="41" y="22"/>
                      </a:cubicBezTo>
                      <a:cubicBezTo>
                        <a:pt x="41" y="22"/>
                        <a:pt x="41" y="22"/>
                        <a:pt x="41" y="22"/>
                      </a:cubicBezTo>
                      <a:cubicBezTo>
                        <a:pt x="40" y="23"/>
                        <a:pt x="40" y="23"/>
                        <a:pt x="40" y="23"/>
                      </a:cubicBezTo>
                      <a:cubicBezTo>
                        <a:pt x="40" y="23"/>
                        <a:pt x="40" y="23"/>
                        <a:pt x="40" y="23"/>
                      </a:cubicBezTo>
                      <a:cubicBezTo>
                        <a:pt x="40" y="23"/>
                        <a:pt x="40" y="23"/>
                        <a:pt x="40" y="23"/>
                      </a:cubicBezTo>
                      <a:cubicBezTo>
                        <a:pt x="40" y="23"/>
                        <a:pt x="40" y="23"/>
                        <a:pt x="40"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0" y="23"/>
                        <a:pt x="40" y="23"/>
                        <a:pt x="40" y="23"/>
                      </a:cubicBezTo>
                      <a:cubicBezTo>
                        <a:pt x="40" y="23"/>
                        <a:pt x="40" y="23"/>
                        <a:pt x="40" y="23"/>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39" y="25"/>
                        <a:pt x="39" y="25"/>
                        <a:pt x="39" y="25"/>
                      </a:cubicBezTo>
                      <a:cubicBezTo>
                        <a:pt x="39" y="25"/>
                        <a:pt x="39" y="25"/>
                        <a:pt x="39" y="25"/>
                      </a:cubicBezTo>
                      <a:cubicBezTo>
                        <a:pt x="39" y="25"/>
                        <a:pt x="39" y="25"/>
                        <a:pt x="39" y="25"/>
                      </a:cubicBezTo>
                      <a:cubicBezTo>
                        <a:pt x="39" y="25"/>
                        <a:pt x="39" y="25"/>
                        <a:pt x="39" y="25"/>
                      </a:cubicBezTo>
                      <a:cubicBezTo>
                        <a:pt x="39" y="25"/>
                        <a:pt x="39" y="25"/>
                        <a:pt x="39" y="25"/>
                      </a:cubicBezTo>
                      <a:cubicBezTo>
                        <a:pt x="39" y="25"/>
                        <a:pt x="39" y="25"/>
                        <a:pt x="39" y="25"/>
                      </a:cubicBezTo>
                      <a:cubicBezTo>
                        <a:pt x="39" y="26"/>
                        <a:pt x="39" y="26"/>
                        <a:pt x="39" y="26"/>
                      </a:cubicBezTo>
                      <a:cubicBezTo>
                        <a:pt x="39" y="26"/>
                        <a:pt x="39" y="26"/>
                        <a:pt x="39" y="26"/>
                      </a:cubicBezTo>
                      <a:cubicBezTo>
                        <a:pt x="39" y="26"/>
                        <a:pt x="39" y="26"/>
                        <a:pt x="39" y="26"/>
                      </a:cubicBezTo>
                      <a:cubicBezTo>
                        <a:pt x="39" y="26"/>
                        <a:pt x="38" y="26"/>
                        <a:pt x="38" y="26"/>
                      </a:cubicBezTo>
                      <a:cubicBezTo>
                        <a:pt x="38" y="26"/>
                        <a:pt x="38" y="26"/>
                        <a:pt x="38" y="26"/>
                      </a:cubicBezTo>
                      <a:cubicBezTo>
                        <a:pt x="39" y="26"/>
                        <a:pt x="39" y="26"/>
                        <a:pt x="39" y="26"/>
                      </a:cubicBezTo>
                      <a:cubicBezTo>
                        <a:pt x="39" y="26"/>
                        <a:pt x="39" y="26"/>
                        <a:pt x="39" y="26"/>
                      </a:cubicBezTo>
                      <a:cubicBezTo>
                        <a:pt x="39" y="26"/>
                        <a:pt x="39" y="26"/>
                        <a:pt x="39" y="26"/>
                      </a:cubicBezTo>
                      <a:cubicBezTo>
                        <a:pt x="39" y="27"/>
                        <a:pt x="39" y="27"/>
                        <a:pt x="39" y="27"/>
                      </a:cubicBezTo>
                      <a:cubicBezTo>
                        <a:pt x="38" y="27"/>
                        <a:pt x="38" y="27"/>
                        <a:pt x="38" y="27"/>
                      </a:cubicBezTo>
                      <a:cubicBezTo>
                        <a:pt x="38" y="27"/>
                        <a:pt x="38" y="27"/>
                        <a:pt x="38" y="27"/>
                      </a:cubicBezTo>
                      <a:cubicBezTo>
                        <a:pt x="38" y="27"/>
                        <a:pt x="38" y="27"/>
                        <a:pt x="38" y="27"/>
                      </a:cubicBezTo>
                      <a:cubicBezTo>
                        <a:pt x="38" y="27"/>
                        <a:pt x="38" y="27"/>
                        <a:pt x="38" y="27"/>
                      </a:cubicBezTo>
                      <a:cubicBezTo>
                        <a:pt x="38" y="28"/>
                        <a:pt x="38" y="28"/>
                        <a:pt x="38" y="28"/>
                      </a:cubicBezTo>
                      <a:cubicBezTo>
                        <a:pt x="38" y="28"/>
                        <a:pt x="38" y="28"/>
                        <a:pt x="38" y="28"/>
                      </a:cubicBezTo>
                      <a:cubicBezTo>
                        <a:pt x="38" y="28"/>
                        <a:pt x="38" y="28"/>
                        <a:pt x="38" y="28"/>
                      </a:cubicBezTo>
                      <a:cubicBezTo>
                        <a:pt x="38" y="29"/>
                        <a:pt x="38" y="29"/>
                        <a:pt x="38" y="29"/>
                      </a:cubicBezTo>
                      <a:cubicBezTo>
                        <a:pt x="38" y="29"/>
                        <a:pt x="38" y="29"/>
                        <a:pt x="38" y="29"/>
                      </a:cubicBezTo>
                      <a:cubicBezTo>
                        <a:pt x="38" y="30"/>
                        <a:pt x="38" y="30"/>
                        <a:pt x="38" y="30"/>
                      </a:cubicBezTo>
                      <a:cubicBezTo>
                        <a:pt x="39" y="30"/>
                        <a:pt x="39" y="30"/>
                        <a:pt x="39" y="30"/>
                      </a:cubicBezTo>
                      <a:cubicBezTo>
                        <a:pt x="39" y="30"/>
                        <a:pt x="39" y="30"/>
                        <a:pt x="39" y="30"/>
                      </a:cubicBezTo>
                      <a:cubicBezTo>
                        <a:pt x="40" y="30"/>
                        <a:pt x="40" y="30"/>
                        <a:pt x="40" y="30"/>
                      </a:cubicBezTo>
                      <a:cubicBezTo>
                        <a:pt x="40" y="30"/>
                        <a:pt x="40" y="30"/>
                        <a:pt x="40" y="30"/>
                      </a:cubicBezTo>
                      <a:cubicBezTo>
                        <a:pt x="40" y="30"/>
                        <a:pt x="40" y="30"/>
                        <a:pt x="40" y="30"/>
                      </a:cubicBezTo>
                      <a:cubicBezTo>
                        <a:pt x="40" y="29"/>
                        <a:pt x="40" y="29"/>
                        <a:pt x="40" y="29"/>
                      </a:cubicBezTo>
                      <a:cubicBezTo>
                        <a:pt x="40" y="29"/>
                        <a:pt x="40" y="29"/>
                        <a:pt x="40" y="29"/>
                      </a:cubicBezTo>
                      <a:cubicBezTo>
                        <a:pt x="40" y="29"/>
                        <a:pt x="40" y="29"/>
                        <a:pt x="40" y="29"/>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9"/>
                        <a:pt x="40" y="29"/>
                        <a:pt x="40" y="29"/>
                      </a:cubicBezTo>
                      <a:cubicBezTo>
                        <a:pt x="41" y="29"/>
                        <a:pt x="41" y="29"/>
                        <a:pt x="41" y="29"/>
                      </a:cubicBezTo>
                      <a:cubicBezTo>
                        <a:pt x="41" y="29"/>
                        <a:pt x="41" y="29"/>
                        <a:pt x="41" y="29"/>
                      </a:cubicBezTo>
                      <a:cubicBezTo>
                        <a:pt x="41" y="29"/>
                        <a:pt x="41" y="29"/>
                        <a:pt x="41" y="29"/>
                      </a:cubicBezTo>
                      <a:cubicBezTo>
                        <a:pt x="41" y="29"/>
                        <a:pt x="41" y="29"/>
                        <a:pt x="41" y="29"/>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2" y="28"/>
                        <a:pt x="42" y="28"/>
                        <a:pt x="42" y="28"/>
                      </a:cubicBezTo>
                      <a:cubicBezTo>
                        <a:pt x="42" y="28"/>
                        <a:pt x="42" y="29"/>
                        <a:pt x="43" y="30"/>
                      </a:cubicBezTo>
                      <a:cubicBezTo>
                        <a:pt x="43" y="30"/>
                        <a:pt x="43" y="30"/>
                        <a:pt x="43" y="30"/>
                      </a:cubicBezTo>
                      <a:cubicBezTo>
                        <a:pt x="43" y="30"/>
                        <a:pt x="43" y="30"/>
                        <a:pt x="43" y="30"/>
                      </a:cubicBezTo>
                      <a:cubicBezTo>
                        <a:pt x="44" y="30"/>
                        <a:pt x="44" y="30"/>
                        <a:pt x="44" y="30"/>
                      </a:cubicBezTo>
                      <a:cubicBezTo>
                        <a:pt x="44" y="31"/>
                        <a:pt x="44" y="31"/>
                        <a:pt x="44" y="31"/>
                      </a:cubicBezTo>
                      <a:cubicBezTo>
                        <a:pt x="44" y="31"/>
                        <a:pt x="44" y="31"/>
                        <a:pt x="45" y="31"/>
                      </a:cubicBezTo>
                      <a:cubicBezTo>
                        <a:pt x="45" y="31"/>
                        <a:pt x="45" y="31"/>
                        <a:pt x="45" y="31"/>
                      </a:cubicBezTo>
                      <a:cubicBezTo>
                        <a:pt x="45" y="30"/>
                        <a:pt x="45" y="30"/>
                        <a:pt x="45" y="30"/>
                      </a:cubicBezTo>
                      <a:cubicBezTo>
                        <a:pt x="45" y="30"/>
                        <a:pt x="45" y="30"/>
                        <a:pt x="45" y="30"/>
                      </a:cubicBezTo>
                      <a:cubicBezTo>
                        <a:pt x="45" y="29"/>
                        <a:pt x="45" y="29"/>
                        <a:pt x="45" y="29"/>
                      </a:cubicBezTo>
                      <a:cubicBezTo>
                        <a:pt x="44" y="29"/>
                        <a:pt x="44" y="29"/>
                        <a:pt x="44" y="29"/>
                      </a:cubicBezTo>
                      <a:cubicBezTo>
                        <a:pt x="45" y="29"/>
                        <a:pt x="45" y="29"/>
                        <a:pt x="45" y="29"/>
                      </a:cubicBezTo>
                      <a:cubicBezTo>
                        <a:pt x="45" y="29"/>
                        <a:pt x="45" y="29"/>
                        <a:pt x="45" y="29"/>
                      </a:cubicBezTo>
                      <a:cubicBezTo>
                        <a:pt x="45" y="30"/>
                        <a:pt x="45" y="30"/>
                        <a:pt x="45" y="30"/>
                      </a:cubicBezTo>
                      <a:cubicBezTo>
                        <a:pt x="45" y="30"/>
                        <a:pt x="45" y="30"/>
                        <a:pt x="45" y="30"/>
                      </a:cubicBezTo>
                      <a:cubicBezTo>
                        <a:pt x="46" y="31"/>
                        <a:pt x="46" y="31"/>
                        <a:pt x="46" y="31"/>
                      </a:cubicBezTo>
                      <a:cubicBezTo>
                        <a:pt x="46" y="31"/>
                        <a:pt x="46" y="31"/>
                        <a:pt x="46" y="31"/>
                      </a:cubicBezTo>
                      <a:cubicBezTo>
                        <a:pt x="46" y="31"/>
                        <a:pt x="46" y="31"/>
                        <a:pt x="46" y="31"/>
                      </a:cubicBezTo>
                      <a:cubicBezTo>
                        <a:pt x="46" y="31"/>
                        <a:pt x="46" y="31"/>
                        <a:pt x="46" y="31"/>
                      </a:cubicBezTo>
                      <a:cubicBezTo>
                        <a:pt x="47" y="32"/>
                        <a:pt x="47" y="32"/>
                        <a:pt x="47" y="32"/>
                      </a:cubicBezTo>
                      <a:cubicBezTo>
                        <a:pt x="47" y="31"/>
                        <a:pt x="47" y="31"/>
                        <a:pt x="47" y="31"/>
                      </a:cubicBezTo>
                      <a:cubicBezTo>
                        <a:pt x="48" y="31"/>
                        <a:pt x="48" y="31"/>
                        <a:pt x="48" y="31"/>
                      </a:cubicBezTo>
                      <a:cubicBezTo>
                        <a:pt x="48" y="31"/>
                        <a:pt x="48" y="31"/>
                        <a:pt x="48" y="31"/>
                      </a:cubicBezTo>
                      <a:cubicBezTo>
                        <a:pt x="49" y="31"/>
                        <a:pt x="49" y="31"/>
                        <a:pt x="49" y="31"/>
                      </a:cubicBezTo>
                      <a:cubicBezTo>
                        <a:pt x="49" y="31"/>
                        <a:pt x="49" y="31"/>
                        <a:pt x="49" y="31"/>
                      </a:cubicBezTo>
                      <a:cubicBezTo>
                        <a:pt x="50" y="31"/>
                        <a:pt x="50" y="31"/>
                        <a:pt x="50" y="31"/>
                      </a:cubicBezTo>
                      <a:cubicBezTo>
                        <a:pt x="50" y="32"/>
                        <a:pt x="50" y="32"/>
                        <a:pt x="50" y="32"/>
                      </a:cubicBezTo>
                      <a:cubicBezTo>
                        <a:pt x="50" y="32"/>
                        <a:pt x="50" y="32"/>
                        <a:pt x="50" y="32"/>
                      </a:cubicBezTo>
                      <a:cubicBezTo>
                        <a:pt x="50" y="32"/>
                        <a:pt x="50" y="32"/>
                        <a:pt x="50" y="32"/>
                      </a:cubicBezTo>
                      <a:cubicBezTo>
                        <a:pt x="50" y="33"/>
                        <a:pt x="50" y="33"/>
                        <a:pt x="50" y="33"/>
                      </a:cubicBezTo>
                      <a:cubicBezTo>
                        <a:pt x="51" y="33"/>
                        <a:pt x="51" y="33"/>
                        <a:pt x="51" y="33"/>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1"/>
                        <a:pt x="51" y="31"/>
                        <a:pt x="51" y="31"/>
                      </a:cubicBezTo>
                      <a:cubicBezTo>
                        <a:pt x="51" y="31"/>
                        <a:pt x="51" y="31"/>
                        <a:pt x="51" y="31"/>
                      </a:cubicBezTo>
                      <a:cubicBezTo>
                        <a:pt x="51" y="31"/>
                        <a:pt x="51" y="31"/>
                        <a:pt x="51" y="31"/>
                      </a:cubicBezTo>
                      <a:cubicBezTo>
                        <a:pt x="52" y="31"/>
                        <a:pt x="52" y="31"/>
                        <a:pt x="52" y="31"/>
                      </a:cubicBezTo>
                      <a:cubicBezTo>
                        <a:pt x="52" y="32"/>
                        <a:pt x="52" y="32"/>
                        <a:pt x="52" y="32"/>
                      </a:cubicBezTo>
                      <a:cubicBezTo>
                        <a:pt x="52" y="32"/>
                        <a:pt x="52" y="32"/>
                        <a:pt x="52" y="32"/>
                      </a:cubicBezTo>
                      <a:cubicBezTo>
                        <a:pt x="52" y="33"/>
                        <a:pt x="52" y="33"/>
                        <a:pt x="52" y="33"/>
                      </a:cubicBezTo>
                      <a:cubicBezTo>
                        <a:pt x="53" y="33"/>
                        <a:pt x="53" y="33"/>
                        <a:pt x="53" y="33"/>
                      </a:cubicBezTo>
                      <a:cubicBezTo>
                        <a:pt x="53" y="33"/>
                        <a:pt x="53" y="33"/>
                        <a:pt x="53" y="33"/>
                      </a:cubicBezTo>
                      <a:cubicBezTo>
                        <a:pt x="54" y="34"/>
                        <a:pt x="54" y="34"/>
                        <a:pt x="54" y="34"/>
                      </a:cubicBezTo>
                      <a:cubicBezTo>
                        <a:pt x="54" y="34"/>
                        <a:pt x="54" y="34"/>
                        <a:pt x="54" y="34"/>
                      </a:cubicBezTo>
                      <a:cubicBezTo>
                        <a:pt x="54" y="33"/>
                        <a:pt x="54" y="33"/>
                        <a:pt x="54" y="33"/>
                      </a:cubicBezTo>
                      <a:cubicBezTo>
                        <a:pt x="54" y="33"/>
                        <a:pt x="54" y="33"/>
                        <a:pt x="54" y="33"/>
                      </a:cubicBezTo>
                      <a:cubicBezTo>
                        <a:pt x="54" y="33"/>
                        <a:pt x="54" y="33"/>
                        <a:pt x="54" y="33"/>
                      </a:cubicBezTo>
                      <a:cubicBezTo>
                        <a:pt x="53" y="32"/>
                        <a:pt x="53" y="32"/>
                        <a:pt x="53" y="32"/>
                      </a:cubicBezTo>
                      <a:cubicBezTo>
                        <a:pt x="53" y="32"/>
                        <a:pt x="53" y="32"/>
                        <a:pt x="53" y="32"/>
                      </a:cubicBezTo>
                      <a:cubicBezTo>
                        <a:pt x="54" y="32"/>
                        <a:pt x="54" y="32"/>
                        <a:pt x="54" y="32"/>
                      </a:cubicBezTo>
                      <a:cubicBezTo>
                        <a:pt x="53" y="31"/>
                        <a:pt x="53" y="31"/>
                        <a:pt x="53" y="31"/>
                      </a:cubicBezTo>
                      <a:cubicBezTo>
                        <a:pt x="53" y="31"/>
                        <a:pt x="53" y="31"/>
                        <a:pt x="52" y="30"/>
                      </a:cubicBezTo>
                      <a:cubicBezTo>
                        <a:pt x="52" y="30"/>
                        <a:pt x="52" y="30"/>
                        <a:pt x="52" y="30"/>
                      </a:cubicBezTo>
                      <a:cubicBezTo>
                        <a:pt x="52" y="30"/>
                        <a:pt x="52" y="30"/>
                        <a:pt x="52" y="30"/>
                      </a:cubicBezTo>
                      <a:cubicBezTo>
                        <a:pt x="52" y="30"/>
                        <a:pt x="52" y="30"/>
                        <a:pt x="52" y="30"/>
                      </a:cubicBezTo>
                      <a:cubicBezTo>
                        <a:pt x="52" y="29"/>
                        <a:pt x="52" y="29"/>
                        <a:pt x="52" y="29"/>
                      </a:cubicBezTo>
                      <a:cubicBezTo>
                        <a:pt x="52" y="29"/>
                        <a:pt x="52" y="29"/>
                        <a:pt x="52" y="29"/>
                      </a:cubicBezTo>
                      <a:cubicBezTo>
                        <a:pt x="52" y="29"/>
                        <a:pt x="52" y="29"/>
                        <a:pt x="52" y="29"/>
                      </a:cubicBezTo>
                      <a:cubicBezTo>
                        <a:pt x="52" y="29"/>
                        <a:pt x="52" y="29"/>
                        <a:pt x="52" y="29"/>
                      </a:cubicBezTo>
                      <a:cubicBezTo>
                        <a:pt x="51" y="29"/>
                        <a:pt x="51" y="29"/>
                        <a:pt x="51" y="29"/>
                      </a:cubicBezTo>
                      <a:cubicBezTo>
                        <a:pt x="51" y="29"/>
                        <a:pt x="51" y="29"/>
                        <a:pt x="51" y="29"/>
                      </a:cubicBezTo>
                      <a:cubicBezTo>
                        <a:pt x="51" y="29"/>
                        <a:pt x="51" y="29"/>
                        <a:pt x="51" y="29"/>
                      </a:cubicBezTo>
                      <a:cubicBezTo>
                        <a:pt x="50" y="29"/>
                        <a:pt x="50" y="29"/>
                        <a:pt x="50" y="29"/>
                      </a:cubicBezTo>
                      <a:cubicBezTo>
                        <a:pt x="50" y="29"/>
                        <a:pt x="50" y="29"/>
                        <a:pt x="50" y="29"/>
                      </a:cubicBezTo>
                      <a:cubicBezTo>
                        <a:pt x="50" y="28"/>
                        <a:pt x="50" y="28"/>
                        <a:pt x="50" y="28"/>
                      </a:cubicBezTo>
                      <a:cubicBezTo>
                        <a:pt x="50" y="28"/>
                        <a:pt x="50" y="28"/>
                        <a:pt x="50" y="28"/>
                      </a:cubicBezTo>
                      <a:cubicBezTo>
                        <a:pt x="50" y="28"/>
                        <a:pt x="50" y="28"/>
                        <a:pt x="50" y="28"/>
                      </a:cubicBezTo>
                      <a:cubicBezTo>
                        <a:pt x="48" y="28"/>
                        <a:pt x="48" y="28"/>
                        <a:pt x="48" y="28"/>
                      </a:cubicBezTo>
                      <a:cubicBezTo>
                        <a:pt x="48" y="27"/>
                        <a:pt x="48" y="27"/>
                        <a:pt x="47" y="27"/>
                      </a:cubicBezTo>
                      <a:cubicBezTo>
                        <a:pt x="47" y="26"/>
                        <a:pt x="47" y="26"/>
                        <a:pt x="47" y="26"/>
                      </a:cubicBezTo>
                      <a:cubicBezTo>
                        <a:pt x="47" y="26"/>
                        <a:pt x="47" y="26"/>
                        <a:pt x="47" y="26"/>
                      </a:cubicBezTo>
                      <a:cubicBezTo>
                        <a:pt x="47" y="26"/>
                        <a:pt x="47" y="25"/>
                        <a:pt x="46" y="25"/>
                      </a:cubicBezTo>
                      <a:cubicBezTo>
                        <a:pt x="46" y="25"/>
                        <a:pt x="46" y="25"/>
                        <a:pt x="46" y="25"/>
                      </a:cubicBezTo>
                      <a:cubicBezTo>
                        <a:pt x="46" y="23"/>
                        <a:pt x="46" y="23"/>
                        <a:pt x="46" y="23"/>
                      </a:cubicBezTo>
                      <a:cubicBezTo>
                        <a:pt x="46" y="23"/>
                        <a:pt x="46" y="23"/>
                        <a:pt x="46" y="23"/>
                      </a:cubicBezTo>
                      <a:cubicBezTo>
                        <a:pt x="46" y="23"/>
                        <a:pt x="46" y="23"/>
                        <a:pt x="46" y="23"/>
                      </a:cubicBezTo>
                      <a:cubicBezTo>
                        <a:pt x="46" y="23"/>
                        <a:pt x="46" y="23"/>
                        <a:pt x="46" y="23"/>
                      </a:cubicBezTo>
                      <a:cubicBezTo>
                        <a:pt x="46" y="23"/>
                        <a:pt x="46" y="23"/>
                        <a:pt x="46" y="23"/>
                      </a:cubicBezTo>
                      <a:cubicBezTo>
                        <a:pt x="47" y="26"/>
                        <a:pt x="47" y="26"/>
                        <a:pt x="47" y="26"/>
                      </a:cubicBezTo>
                      <a:cubicBezTo>
                        <a:pt x="47" y="26"/>
                        <a:pt x="47" y="26"/>
                        <a:pt x="47" y="26"/>
                      </a:cubicBezTo>
                      <a:cubicBezTo>
                        <a:pt x="48" y="27"/>
                        <a:pt x="48" y="27"/>
                        <a:pt x="48" y="27"/>
                      </a:cubicBezTo>
                      <a:cubicBezTo>
                        <a:pt x="49" y="27"/>
                        <a:pt x="49" y="27"/>
                        <a:pt x="49" y="27"/>
                      </a:cubicBezTo>
                      <a:cubicBezTo>
                        <a:pt x="49" y="27"/>
                        <a:pt x="49" y="27"/>
                        <a:pt x="49" y="27"/>
                      </a:cubicBezTo>
                      <a:cubicBezTo>
                        <a:pt x="50" y="27"/>
                        <a:pt x="50" y="27"/>
                        <a:pt x="50" y="27"/>
                      </a:cubicBezTo>
                      <a:cubicBezTo>
                        <a:pt x="50" y="27"/>
                        <a:pt x="50" y="27"/>
                        <a:pt x="50" y="27"/>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0" y="29"/>
                        <a:pt x="50" y="29"/>
                        <a:pt x="50" y="29"/>
                      </a:cubicBezTo>
                      <a:cubicBezTo>
                        <a:pt x="51" y="29"/>
                        <a:pt x="51" y="29"/>
                        <a:pt x="51" y="29"/>
                      </a:cubicBezTo>
                      <a:cubicBezTo>
                        <a:pt x="51" y="29"/>
                        <a:pt x="51" y="29"/>
                        <a:pt x="51" y="29"/>
                      </a:cubicBezTo>
                      <a:cubicBezTo>
                        <a:pt x="52" y="28"/>
                        <a:pt x="52" y="28"/>
                        <a:pt x="52" y="28"/>
                      </a:cubicBezTo>
                      <a:cubicBezTo>
                        <a:pt x="52" y="27"/>
                        <a:pt x="52" y="27"/>
                        <a:pt x="52" y="27"/>
                      </a:cubicBezTo>
                      <a:cubicBezTo>
                        <a:pt x="51" y="27"/>
                        <a:pt x="51" y="27"/>
                        <a:pt x="51" y="27"/>
                      </a:cubicBezTo>
                      <a:cubicBezTo>
                        <a:pt x="51" y="27"/>
                        <a:pt x="51" y="27"/>
                        <a:pt x="51" y="26"/>
                      </a:cubicBezTo>
                      <a:cubicBezTo>
                        <a:pt x="49" y="26"/>
                        <a:pt x="49" y="26"/>
                        <a:pt x="49" y="26"/>
                      </a:cubicBezTo>
                      <a:cubicBezTo>
                        <a:pt x="49" y="25"/>
                        <a:pt x="49" y="25"/>
                        <a:pt x="49" y="25"/>
                      </a:cubicBezTo>
                      <a:cubicBezTo>
                        <a:pt x="49" y="24"/>
                        <a:pt x="49" y="24"/>
                        <a:pt x="49" y="24"/>
                      </a:cubicBezTo>
                      <a:cubicBezTo>
                        <a:pt x="49" y="23"/>
                        <a:pt x="49" y="23"/>
                        <a:pt x="49" y="23"/>
                      </a:cubicBezTo>
                      <a:cubicBezTo>
                        <a:pt x="48" y="23"/>
                        <a:pt x="48" y="23"/>
                        <a:pt x="48" y="23"/>
                      </a:cubicBezTo>
                      <a:cubicBezTo>
                        <a:pt x="48" y="22"/>
                        <a:pt x="48" y="22"/>
                        <a:pt x="48" y="22"/>
                      </a:cubicBezTo>
                      <a:cubicBezTo>
                        <a:pt x="48" y="22"/>
                        <a:pt x="48" y="22"/>
                        <a:pt x="48" y="22"/>
                      </a:cubicBezTo>
                      <a:cubicBezTo>
                        <a:pt x="48" y="21"/>
                        <a:pt x="48" y="21"/>
                        <a:pt x="48" y="21"/>
                      </a:cubicBezTo>
                      <a:cubicBezTo>
                        <a:pt x="48" y="21"/>
                        <a:pt x="48" y="21"/>
                        <a:pt x="48" y="21"/>
                      </a:cubicBezTo>
                      <a:cubicBezTo>
                        <a:pt x="48" y="21"/>
                        <a:pt x="48" y="21"/>
                        <a:pt x="48" y="21"/>
                      </a:cubicBezTo>
                      <a:cubicBezTo>
                        <a:pt x="47" y="20"/>
                        <a:pt x="47" y="20"/>
                        <a:pt x="47" y="20"/>
                      </a:cubicBezTo>
                      <a:cubicBezTo>
                        <a:pt x="48" y="20"/>
                        <a:pt x="48" y="20"/>
                        <a:pt x="48" y="20"/>
                      </a:cubicBezTo>
                      <a:cubicBezTo>
                        <a:pt x="48" y="20"/>
                        <a:pt x="48" y="20"/>
                        <a:pt x="48" y="20"/>
                      </a:cubicBezTo>
                      <a:cubicBezTo>
                        <a:pt x="48" y="19"/>
                        <a:pt x="48" y="19"/>
                        <a:pt x="48" y="19"/>
                      </a:cubicBezTo>
                      <a:cubicBezTo>
                        <a:pt x="48" y="19"/>
                        <a:pt x="48" y="19"/>
                        <a:pt x="48" y="19"/>
                      </a:cubicBezTo>
                      <a:cubicBezTo>
                        <a:pt x="48" y="19"/>
                        <a:pt x="48" y="19"/>
                        <a:pt x="48" y="19"/>
                      </a:cubicBezTo>
                      <a:cubicBezTo>
                        <a:pt x="48" y="19"/>
                        <a:pt x="48" y="19"/>
                        <a:pt x="48" y="19"/>
                      </a:cubicBezTo>
                      <a:cubicBezTo>
                        <a:pt x="47" y="19"/>
                        <a:pt x="47" y="19"/>
                        <a:pt x="47" y="19"/>
                      </a:cubicBezTo>
                      <a:cubicBezTo>
                        <a:pt x="47" y="19"/>
                        <a:pt x="47" y="19"/>
                        <a:pt x="47" y="19"/>
                      </a:cubicBezTo>
                      <a:cubicBezTo>
                        <a:pt x="47" y="19"/>
                        <a:pt x="47" y="19"/>
                        <a:pt x="47" y="19"/>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8" y="18"/>
                        <a:pt x="48" y="18"/>
                        <a:pt x="48" y="18"/>
                      </a:cubicBezTo>
                      <a:cubicBezTo>
                        <a:pt x="48" y="18"/>
                        <a:pt x="48" y="18"/>
                        <a:pt x="48" y="18"/>
                      </a:cubicBezTo>
                      <a:cubicBezTo>
                        <a:pt x="48" y="18"/>
                        <a:pt x="48" y="18"/>
                        <a:pt x="48" y="18"/>
                      </a:cubicBezTo>
                      <a:cubicBezTo>
                        <a:pt x="47" y="18"/>
                        <a:pt x="47" y="18"/>
                        <a:pt x="47" y="18"/>
                      </a:cubicBezTo>
                      <a:cubicBezTo>
                        <a:pt x="47" y="17"/>
                        <a:pt x="47" y="17"/>
                        <a:pt x="47" y="17"/>
                      </a:cubicBezTo>
                      <a:cubicBezTo>
                        <a:pt x="47" y="17"/>
                        <a:pt x="47" y="17"/>
                        <a:pt x="47" y="17"/>
                      </a:cubicBezTo>
                      <a:cubicBezTo>
                        <a:pt x="46" y="17"/>
                        <a:pt x="46" y="17"/>
                        <a:pt x="46" y="17"/>
                      </a:cubicBezTo>
                      <a:cubicBezTo>
                        <a:pt x="47" y="17"/>
                        <a:pt x="47" y="17"/>
                        <a:pt x="47" y="17"/>
                      </a:cubicBezTo>
                      <a:cubicBezTo>
                        <a:pt x="47" y="17"/>
                        <a:pt x="47" y="17"/>
                        <a:pt x="47"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6"/>
                        <a:pt x="48" y="16"/>
                        <a:pt x="48" y="16"/>
                      </a:cubicBezTo>
                      <a:cubicBezTo>
                        <a:pt x="48" y="16"/>
                        <a:pt x="48" y="16"/>
                        <a:pt x="48" y="16"/>
                      </a:cubicBezTo>
                      <a:cubicBezTo>
                        <a:pt x="47" y="16"/>
                        <a:pt x="47" y="16"/>
                        <a:pt x="47" y="16"/>
                      </a:cubicBezTo>
                      <a:cubicBezTo>
                        <a:pt x="47" y="16"/>
                        <a:pt x="47" y="16"/>
                        <a:pt x="47" y="16"/>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7" y="15"/>
                        <a:pt x="47" y="15"/>
                        <a:pt x="47" y="15"/>
                      </a:cubicBezTo>
                      <a:cubicBezTo>
                        <a:pt x="47" y="16"/>
                        <a:pt x="47" y="16"/>
                        <a:pt x="47" y="16"/>
                      </a:cubicBezTo>
                      <a:cubicBezTo>
                        <a:pt x="48" y="16"/>
                        <a:pt x="48" y="16"/>
                        <a:pt x="48" y="16"/>
                      </a:cubicBezTo>
                      <a:cubicBezTo>
                        <a:pt x="48" y="16"/>
                        <a:pt x="48" y="16"/>
                        <a:pt x="48" y="16"/>
                      </a:cubicBezTo>
                      <a:cubicBezTo>
                        <a:pt x="48" y="16"/>
                        <a:pt x="48" y="16"/>
                        <a:pt x="48" y="16"/>
                      </a:cubicBezTo>
                      <a:cubicBezTo>
                        <a:pt x="48" y="16"/>
                        <a:pt x="48" y="16"/>
                        <a:pt x="48" y="16"/>
                      </a:cubicBezTo>
                      <a:cubicBezTo>
                        <a:pt x="48" y="15"/>
                        <a:pt x="48" y="15"/>
                        <a:pt x="48" y="15"/>
                      </a:cubicBezTo>
                      <a:cubicBezTo>
                        <a:pt x="49" y="15"/>
                        <a:pt x="49" y="15"/>
                        <a:pt x="49" y="15"/>
                      </a:cubicBezTo>
                      <a:cubicBezTo>
                        <a:pt x="49" y="15"/>
                        <a:pt x="49" y="15"/>
                        <a:pt x="49" y="15"/>
                      </a:cubicBezTo>
                      <a:cubicBezTo>
                        <a:pt x="48" y="15"/>
                        <a:pt x="48" y="15"/>
                        <a:pt x="48" y="15"/>
                      </a:cubicBezTo>
                      <a:cubicBezTo>
                        <a:pt x="48" y="15"/>
                        <a:pt x="48" y="15"/>
                        <a:pt x="48" y="15"/>
                      </a:cubicBezTo>
                      <a:cubicBezTo>
                        <a:pt x="47" y="15"/>
                        <a:pt x="47" y="15"/>
                        <a:pt x="47" y="15"/>
                      </a:cubicBezTo>
                      <a:cubicBezTo>
                        <a:pt x="47" y="15"/>
                        <a:pt x="47" y="15"/>
                        <a:pt x="47" y="15"/>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3"/>
                        <a:pt x="48" y="13"/>
                        <a:pt x="48" y="13"/>
                      </a:cubicBezTo>
                      <a:cubicBezTo>
                        <a:pt x="48" y="13"/>
                        <a:pt x="48" y="13"/>
                        <a:pt x="48" y="13"/>
                      </a:cubicBezTo>
                      <a:cubicBezTo>
                        <a:pt x="47" y="13"/>
                        <a:pt x="47" y="13"/>
                        <a:pt x="47" y="13"/>
                      </a:cubicBezTo>
                      <a:cubicBezTo>
                        <a:pt x="47" y="13"/>
                        <a:pt x="47" y="13"/>
                        <a:pt x="47" y="13"/>
                      </a:cubicBezTo>
                      <a:cubicBezTo>
                        <a:pt x="47" y="13"/>
                        <a:pt x="47" y="13"/>
                        <a:pt x="47" y="13"/>
                      </a:cubicBezTo>
                      <a:cubicBezTo>
                        <a:pt x="47" y="13"/>
                        <a:pt x="47" y="13"/>
                        <a:pt x="47" y="13"/>
                      </a:cubicBezTo>
                      <a:cubicBezTo>
                        <a:pt x="46" y="13"/>
                        <a:pt x="46" y="13"/>
                        <a:pt x="46" y="13"/>
                      </a:cubicBezTo>
                      <a:cubicBezTo>
                        <a:pt x="46" y="12"/>
                        <a:pt x="46" y="12"/>
                        <a:pt x="46" y="12"/>
                      </a:cubicBezTo>
                      <a:cubicBezTo>
                        <a:pt x="46" y="12"/>
                        <a:pt x="46" y="12"/>
                        <a:pt x="46" y="12"/>
                      </a:cubicBezTo>
                      <a:cubicBezTo>
                        <a:pt x="46" y="12"/>
                        <a:pt x="46" y="12"/>
                        <a:pt x="46" y="12"/>
                      </a:cubicBezTo>
                      <a:cubicBezTo>
                        <a:pt x="46" y="12"/>
                        <a:pt x="46" y="12"/>
                        <a:pt x="46" y="12"/>
                      </a:cubicBezTo>
                      <a:cubicBezTo>
                        <a:pt x="45" y="12"/>
                        <a:pt x="45" y="12"/>
                        <a:pt x="45" y="12"/>
                      </a:cubicBezTo>
                      <a:cubicBezTo>
                        <a:pt x="45" y="12"/>
                        <a:pt x="45" y="12"/>
                        <a:pt x="45" y="12"/>
                      </a:cubicBezTo>
                      <a:cubicBezTo>
                        <a:pt x="45" y="11"/>
                        <a:pt x="45" y="11"/>
                        <a:pt x="45" y="11"/>
                      </a:cubicBezTo>
                      <a:cubicBezTo>
                        <a:pt x="45" y="11"/>
                        <a:pt x="45" y="11"/>
                        <a:pt x="45" y="11"/>
                      </a:cubicBezTo>
                      <a:cubicBezTo>
                        <a:pt x="45" y="11"/>
                        <a:pt x="45" y="11"/>
                        <a:pt x="45" y="11"/>
                      </a:cubicBezTo>
                      <a:cubicBezTo>
                        <a:pt x="45" y="11"/>
                        <a:pt x="45" y="11"/>
                        <a:pt x="45" y="11"/>
                      </a:cubicBezTo>
                      <a:cubicBezTo>
                        <a:pt x="44" y="11"/>
                        <a:pt x="44" y="11"/>
                        <a:pt x="44" y="11"/>
                      </a:cubicBezTo>
                      <a:cubicBezTo>
                        <a:pt x="44" y="11"/>
                        <a:pt x="44" y="11"/>
                        <a:pt x="44" y="11"/>
                      </a:cubicBezTo>
                      <a:cubicBezTo>
                        <a:pt x="45" y="11"/>
                        <a:pt x="45" y="11"/>
                        <a:pt x="45" y="11"/>
                      </a:cubicBezTo>
                      <a:cubicBezTo>
                        <a:pt x="45" y="11"/>
                        <a:pt x="45" y="11"/>
                        <a:pt x="45" y="11"/>
                      </a:cubicBezTo>
                      <a:cubicBezTo>
                        <a:pt x="45" y="11"/>
                        <a:pt x="45" y="11"/>
                        <a:pt x="45" y="11"/>
                      </a:cubicBezTo>
                      <a:cubicBezTo>
                        <a:pt x="45" y="11"/>
                        <a:pt x="45" y="11"/>
                        <a:pt x="45" y="11"/>
                      </a:cubicBezTo>
                      <a:cubicBezTo>
                        <a:pt x="46" y="11"/>
                        <a:pt x="46" y="11"/>
                        <a:pt x="46" y="11"/>
                      </a:cubicBezTo>
                      <a:cubicBezTo>
                        <a:pt x="46" y="11"/>
                        <a:pt x="46" y="11"/>
                        <a:pt x="46" y="11"/>
                      </a:cubicBezTo>
                      <a:cubicBezTo>
                        <a:pt x="46" y="12"/>
                        <a:pt x="46" y="12"/>
                        <a:pt x="46" y="12"/>
                      </a:cubicBezTo>
                      <a:cubicBezTo>
                        <a:pt x="46" y="12"/>
                        <a:pt x="46" y="12"/>
                        <a:pt x="46"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8" y="11"/>
                        <a:pt x="48" y="11"/>
                        <a:pt x="48" y="11"/>
                      </a:cubicBezTo>
                      <a:cubicBezTo>
                        <a:pt x="48" y="11"/>
                        <a:pt x="48" y="11"/>
                        <a:pt x="48" y="11"/>
                      </a:cubicBezTo>
                      <a:cubicBezTo>
                        <a:pt x="47" y="11"/>
                        <a:pt x="47" y="11"/>
                        <a:pt x="47" y="11"/>
                      </a:cubicBezTo>
                      <a:cubicBezTo>
                        <a:pt x="47" y="11"/>
                        <a:pt x="47" y="11"/>
                        <a:pt x="47" y="11"/>
                      </a:cubicBezTo>
                      <a:cubicBezTo>
                        <a:pt x="47" y="10"/>
                        <a:pt x="47" y="10"/>
                        <a:pt x="47" y="10"/>
                      </a:cubicBezTo>
                      <a:cubicBezTo>
                        <a:pt x="46" y="10"/>
                        <a:pt x="46" y="10"/>
                        <a:pt x="46" y="10"/>
                      </a:cubicBezTo>
                      <a:cubicBezTo>
                        <a:pt x="47" y="10"/>
                        <a:pt x="47" y="10"/>
                        <a:pt x="47" y="10"/>
                      </a:cubicBezTo>
                      <a:cubicBezTo>
                        <a:pt x="47" y="10"/>
                        <a:pt x="47" y="10"/>
                        <a:pt x="47" y="10"/>
                      </a:cubicBezTo>
                      <a:cubicBezTo>
                        <a:pt x="47" y="10"/>
                        <a:pt x="47" y="10"/>
                        <a:pt x="47" y="10"/>
                      </a:cubicBezTo>
                      <a:cubicBezTo>
                        <a:pt x="47" y="11"/>
                        <a:pt x="47" y="11"/>
                        <a:pt x="47" y="11"/>
                      </a:cubicBezTo>
                      <a:cubicBezTo>
                        <a:pt x="48" y="11"/>
                        <a:pt x="48" y="11"/>
                        <a:pt x="48" y="11"/>
                      </a:cubicBezTo>
                      <a:cubicBezTo>
                        <a:pt x="48" y="10"/>
                        <a:pt x="48" y="10"/>
                        <a:pt x="48" y="10"/>
                      </a:cubicBezTo>
                      <a:cubicBezTo>
                        <a:pt x="48" y="10"/>
                        <a:pt x="48" y="10"/>
                        <a:pt x="48" y="10"/>
                      </a:cubicBezTo>
                      <a:cubicBezTo>
                        <a:pt x="47" y="10"/>
                        <a:pt x="47" y="10"/>
                        <a:pt x="47" y="10"/>
                      </a:cubicBezTo>
                      <a:cubicBezTo>
                        <a:pt x="47" y="10"/>
                        <a:pt x="47" y="10"/>
                        <a:pt x="47" y="10"/>
                      </a:cubicBezTo>
                      <a:cubicBezTo>
                        <a:pt x="47" y="9"/>
                        <a:pt x="47" y="9"/>
                        <a:pt x="47"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8"/>
                        <a:pt x="48" y="8"/>
                        <a:pt x="48" y="8"/>
                      </a:cubicBezTo>
                      <a:cubicBezTo>
                        <a:pt x="48" y="8"/>
                        <a:pt x="48" y="8"/>
                        <a:pt x="48" y="8"/>
                      </a:cubicBezTo>
                      <a:cubicBezTo>
                        <a:pt x="47" y="8"/>
                        <a:pt x="47" y="8"/>
                        <a:pt x="47" y="8"/>
                      </a:cubicBezTo>
                      <a:cubicBezTo>
                        <a:pt x="47" y="8"/>
                        <a:pt x="47" y="8"/>
                        <a:pt x="47" y="8"/>
                      </a:cubicBezTo>
                      <a:cubicBezTo>
                        <a:pt x="48" y="7"/>
                        <a:pt x="48" y="7"/>
                        <a:pt x="48" y="7"/>
                      </a:cubicBezTo>
                      <a:cubicBezTo>
                        <a:pt x="48" y="8"/>
                        <a:pt x="48" y="8"/>
                        <a:pt x="48" y="8"/>
                      </a:cubicBezTo>
                      <a:cubicBezTo>
                        <a:pt x="49" y="8"/>
                        <a:pt x="49" y="8"/>
                        <a:pt x="49" y="8"/>
                      </a:cubicBezTo>
                      <a:cubicBezTo>
                        <a:pt x="49" y="9"/>
                        <a:pt x="49" y="9"/>
                        <a:pt x="49" y="9"/>
                      </a:cubicBezTo>
                      <a:cubicBezTo>
                        <a:pt x="50" y="9"/>
                        <a:pt x="50" y="9"/>
                        <a:pt x="50" y="9"/>
                      </a:cubicBezTo>
                      <a:cubicBezTo>
                        <a:pt x="50" y="8"/>
                        <a:pt x="50" y="8"/>
                        <a:pt x="50" y="8"/>
                      </a:cubicBezTo>
                      <a:cubicBezTo>
                        <a:pt x="50" y="8"/>
                        <a:pt x="50" y="8"/>
                        <a:pt x="50" y="8"/>
                      </a:cubicBezTo>
                      <a:cubicBezTo>
                        <a:pt x="49" y="8"/>
                        <a:pt x="49" y="8"/>
                        <a:pt x="49" y="8"/>
                      </a:cubicBezTo>
                      <a:cubicBezTo>
                        <a:pt x="49" y="8"/>
                        <a:pt x="49" y="8"/>
                        <a:pt x="49" y="8"/>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50" y="6"/>
                        <a:pt x="50" y="6"/>
                        <a:pt x="50" y="6"/>
                      </a:cubicBezTo>
                      <a:cubicBezTo>
                        <a:pt x="50" y="6"/>
                        <a:pt x="50" y="6"/>
                        <a:pt x="50" y="6"/>
                      </a:cubicBezTo>
                      <a:cubicBezTo>
                        <a:pt x="50" y="7"/>
                        <a:pt x="50" y="7"/>
                        <a:pt x="50" y="7"/>
                      </a:cubicBezTo>
                      <a:cubicBezTo>
                        <a:pt x="50" y="7"/>
                        <a:pt x="50" y="7"/>
                        <a:pt x="50" y="7"/>
                      </a:cubicBezTo>
                      <a:cubicBezTo>
                        <a:pt x="50" y="8"/>
                        <a:pt x="50" y="8"/>
                        <a:pt x="50" y="8"/>
                      </a:cubicBezTo>
                      <a:cubicBezTo>
                        <a:pt x="50" y="8"/>
                        <a:pt x="50" y="8"/>
                        <a:pt x="50" y="8"/>
                      </a:cubicBezTo>
                      <a:cubicBezTo>
                        <a:pt x="50" y="8"/>
                        <a:pt x="50" y="8"/>
                        <a:pt x="50" y="8"/>
                      </a:cubicBezTo>
                      <a:cubicBezTo>
                        <a:pt x="51" y="7"/>
                        <a:pt x="51" y="7"/>
                        <a:pt x="51" y="7"/>
                      </a:cubicBezTo>
                      <a:cubicBezTo>
                        <a:pt x="52" y="6"/>
                        <a:pt x="52" y="6"/>
                        <a:pt x="52" y="6"/>
                      </a:cubicBezTo>
                      <a:cubicBezTo>
                        <a:pt x="52" y="6"/>
                        <a:pt x="52" y="6"/>
                        <a:pt x="52" y="6"/>
                      </a:cubicBezTo>
                      <a:cubicBezTo>
                        <a:pt x="52" y="5"/>
                        <a:pt x="52" y="5"/>
                        <a:pt x="52" y="5"/>
                      </a:cubicBezTo>
                      <a:cubicBezTo>
                        <a:pt x="52" y="5"/>
                        <a:pt x="52" y="5"/>
                        <a:pt x="52" y="5"/>
                      </a:cubicBezTo>
                      <a:cubicBezTo>
                        <a:pt x="51" y="5"/>
                        <a:pt x="51" y="5"/>
                        <a:pt x="51" y="5"/>
                      </a:cubicBezTo>
                      <a:cubicBezTo>
                        <a:pt x="51" y="5"/>
                        <a:pt x="51" y="5"/>
                        <a:pt x="51" y="5"/>
                      </a:cubicBezTo>
                      <a:cubicBezTo>
                        <a:pt x="51" y="4"/>
                        <a:pt x="51" y="4"/>
                        <a:pt x="51" y="4"/>
                      </a:cubicBezTo>
                      <a:cubicBezTo>
                        <a:pt x="51" y="4"/>
                        <a:pt x="51" y="4"/>
                        <a:pt x="51" y="4"/>
                      </a:cubicBezTo>
                      <a:cubicBezTo>
                        <a:pt x="51" y="4"/>
                        <a:pt x="51" y="4"/>
                        <a:pt x="51" y="4"/>
                      </a:cubicBezTo>
                      <a:cubicBezTo>
                        <a:pt x="52" y="4"/>
                        <a:pt x="52" y="4"/>
                        <a:pt x="52" y="4"/>
                      </a:cubicBezTo>
                      <a:cubicBezTo>
                        <a:pt x="52" y="4"/>
                        <a:pt x="52" y="4"/>
                        <a:pt x="52" y="4"/>
                      </a:cubicBezTo>
                      <a:cubicBezTo>
                        <a:pt x="53" y="3"/>
                        <a:pt x="53" y="3"/>
                        <a:pt x="53" y="3"/>
                      </a:cubicBezTo>
                      <a:cubicBezTo>
                        <a:pt x="53" y="3"/>
                        <a:pt x="53" y="3"/>
                        <a:pt x="53" y="3"/>
                      </a:cubicBezTo>
                      <a:cubicBezTo>
                        <a:pt x="53" y="3"/>
                        <a:pt x="53" y="3"/>
                        <a:pt x="53" y="3"/>
                      </a:cubicBezTo>
                      <a:cubicBezTo>
                        <a:pt x="53" y="2"/>
                        <a:pt x="53" y="2"/>
                        <a:pt x="53" y="2"/>
                      </a:cubicBezTo>
                      <a:cubicBezTo>
                        <a:pt x="53" y="3"/>
                        <a:pt x="53" y="3"/>
                        <a:pt x="53" y="3"/>
                      </a:cubicBezTo>
                      <a:cubicBezTo>
                        <a:pt x="53" y="4"/>
                        <a:pt x="53" y="4"/>
                        <a:pt x="53" y="4"/>
                      </a:cubicBezTo>
                      <a:cubicBezTo>
                        <a:pt x="53" y="4"/>
                        <a:pt x="53" y="4"/>
                        <a:pt x="53" y="4"/>
                      </a:cubicBezTo>
                      <a:cubicBezTo>
                        <a:pt x="53" y="5"/>
                        <a:pt x="53" y="5"/>
                        <a:pt x="53" y="5"/>
                      </a:cubicBezTo>
                      <a:cubicBezTo>
                        <a:pt x="53" y="5"/>
                        <a:pt x="53" y="5"/>
                        <a:pt x="53" y="5"/>
                      </a:cubicBezTo>
                      <a:cubicBezTo>
                        <a:pt x="53" y="6"/>
                        <a:pt x="53" y="6"/>
                        <a:pt x="53" y="6"/>
                      </a:cubicBezTo>
                      <a:cubicBezTo>
                        <a:pt x="53" y="5"/>
                        <a:pt x="53" y="5"/>
                        <a:pt x="53" y="5"/>
                      </a:cubicBezTo>
                      <a:cubicBezTo>
                        <a:pt x="54" y="4"/>
                        <a:pt x="54" y="4"/>
                        <a:pt x="54" y="4"/>
                      </a:cubicBezTo>
                      <a:cubicBezTo>
                        <a:pt x="54" y="3"/>
                        <a:pt x="54" y="3"/>
                        <a:pt x="54" y="3"/>
                      </a:cubicBezTo>
                      <a:cubicBezTo>
                        <a:pt x="54" y="3"/>
                        <a:pt x="54" y="3"/>
                        <a:pt x="54" y="3"/>
                      </a:cubicBezTo>
                      <a:cubicBezTo>
                        <a:pt x="54" y="3"/>
                        <a:pt x="54" y="3"/>
                        <a:pt x="54" y="3"/>
                      </a:cubicBezTo>
                      <a:cubicBezTo>
                        <a:pt x="55" y="2"/>
                        <a:pt x="55" y="2"/>
                        <a:pt x="55" y="2"/>
                      </a:cubicBezTo>
                      <a:cubicBezTo>
                        <a:pt x="55" y="3"/>
                        <a:pt x="55" y="3"/>
                        <a:pt x="55" y="3"/>
                      </a:cubicBezTo>
                      <a:cubicBezTo>
                        <a:pt x="55" y="3"/>
                        <a:pt x="55" y="3"/>
                        <a:pt x="55" y="3"/>
                      </a:cubicBezTo>
                      <a:cubicBezTo>
                        <a:pt x="54" y="4"/>
                        <a:pt x="54" y="4"/>
                        <a:pt x="54" y="4"/>
                      </a:cubicBezTo>
                      <a:cubicBezTo>
                        <a:pt x="54" y="4"/>
                        <a:pt x="54" y="4"/>
                        <a:pt x="54" y="4"/>
                      </a:cubicBezTo>
                      <a:cubicBezTo>
                        <a:pt x="54" y="4"/>
                        <a:pt x="54" y="4"/>
                        <a:pt x="54" y="4"/>
                      </a:cubicBezTo>
                      <a:cubicBezTo>
                        <a:pt x="55" y="5"/>
                        <a:pt x="55" y="5"/>
                        <a:pt x="55" y="5"/>
                      </a:cubicBezTo>
                      <a:cubicBezTo>
                        <a:pt x="55" y="5"/>
                        <a:pt x="55" y="5"/>
                        <a:pt x="55" y="5"/>
                      </a:cubicBezTo>
                      <a:cubicBezTo>
                        <a:pt x="55" y="5"/>
                        <a:pt x="55" y="5"/>
                        <a:pt x="55" y="5"/>
                      </a:cubicBezTo>
                      <a:cubicBezTo>
                        <a:pt x="55" y="5"/>
                        <a:pt x="55" y="5"/>
                        <a:pt x="55" y="5"/>
                      </a:cubicBezTo>
                      <a:cubicBezTo>
                        <a:pt x="54" y="5"/>
                        <a:pt x="54" y="5"/>
                        <a:pt x="54" y="5"/>
                      </a:cubicBezTo>
                      <a:cubicBezTo>
                        <a:pt x="54" y="5"/>
                        <a:pt x="54" y="5"/>
                        <a:pt x="54" y="5"/>
                      </a:cubicBezTo>
                      <a:cubicBezTo>
                        <a:pt x="53" y="5"/>
                        <a:pt x="53" y="5"/>
                        <a:pt x="53" y="5"/>
                      </a:cubicBezTo>
                      <a:cubicBezTo>
                        <a:pt x="53" y="6"/>
                        <a:pt x="53" y="6"/>
                        <a:pt x="53" y="6"/>
                      </a:cubicBezTo>
                      <a:cubicBezTo>
                        <a:pt x="53" y="6"/>
                        <a:pt x="53" y="6"/>
                        <a:pt x="53" y="6"/>
                      </a:cubicBezTo>
                      <a:cubicBezTo>
                        <a:pt x="53" y="7"/>
                        <a:pt x="53" y="7"/>
                        <a:pt x="53" y="7"/>
                      </a:cubicBezTo>
                      <a:cubicBezTo>
                        <a:pt x="53" y="7"/>
                        <a:pt x="53" y="7"/>
                        <a:pt x="53" y="7"/>
                      </a:cubicBezTo>
                      <a:cubicBezTo>
                        <a:pt x="55" y="7"/>
                        <a:pt x="55" y="7"/>
                        <a:pt x="55" y="7"/>
                      </a:cubicBezTo>
                      <a:cubicBezTo>
                        <a:pt x="55" y="7"/>
                        <a:pt x="55" y="7"/>
                        <a:pt x="55" y="7"/>
                      </a:cubicBezTo>
                      <a:cubicBezTo>
                        <a:pt x="56" y="7"/>
                        <a:pt x="56" y="7"/>
                        <a:pt x="56" y="7"/>
                      </a:cubicBezTo>
                      <a:cubicBezTo>
                        <a:pt x="55" y="7"/>
                        <a:pt x="55" y="7"/>
                        <a:pt x="55" y="7"/>
                      </a:cubicBezTo>
                      <a:cubicBezTo>
                        <a:pt x="55" y="7"/>
                        <a:pt x="55" y="7"/>
                        <a:pt x="55" y="7"/>
                      </a:cubicBezTo>
                      <a:cubicBezTo>
                        <a:pt x="54" y="7"/>
                        <a:pt x="54" y="7"/>
                        <a:pt x="54" y="7"/>
                      </a:cubicBezTo>
                      <a:cubicBezTo>
                        <a:pt x="53" y="7"/>
                        <a:pt x="53" y="7"/>
                        <a:pt x="53" y="7"/>
                      </a:cubicBezTo>
                      <a:cubicBezTo>
                        <a:pt x="53" y="7"/>
                        <a:pt x="53" y="7"/>
                        <a:pt x="53" y="7"/>
                      </a:cubicBezTo>
                      <a:cubicBezTo>
                        <a:pt x="52" y="7"/>
                        <a:pt x="52" y="7"/>
                        <a:pt x="52" y="7"/>
                      </a:cubicBezTo>
                      <a:cubicBezTo>
                        <a:pt x="52" y="7"/>
                        <a:pt x="52" y="7"/>
                        <a:pt x="52" y="7"/>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9"/>
                        <a:pt x="51" y="9"/>
                        <a:pt x="51" y="9"/>
                      </a:cubicBezTo>
                      <a:cubicBezTo>
                        <a:pt x="51" y="9"/>
                        <a:pt x="51" y="9"/>
                        <a:pt x="51" y="9"/>
                      </a:cubicBezTo>
                      <a:cubicBezTo>
                        <a:pt x="51" y="9"/>
                        <a:pt x="51" y="9"/>
                        <a:pt x="51" y="9"/>
                      </a:cubicBezTo>
                      <a:cubicBezTo>
                        <a:pt x="51" y="9"/>
                        <a:pt x="51" y="9"/>
                        <a:pt x="51" y="9"/>
                      </a:cubicBezTo>
                      <a:cubicBezTo>
                        <a:pt x="50" y="10"/>
                        <a:pt x="50" y="10"/>
                        <a:pt x="50" y="10"/>
                      </a:cubicBezTo>
                      <a:cubicBezTo>
                        <a:pt x="50" y="11"/>
                        <a:pt x="50" y="11"/>
                        <a:pt x="50" y="11"/>
                      </a:cubicBezTo>
                      <a:cubicBezTo>
                        <a:pt x="50" y="11"/>
                        <a:pt x="50" y="11"/>
                        <a:pt x="50" y="11"/>
                      </a:cubicBezTo>
                      <a:cubicBezTo>
                        <a:pt x="50" y="12"/>
                        <a:pt x="50" y="12"/>
                        <a:pt x="50" y="12"/>
                      </a:cubicBezTo>
                      <a:cubicBezTo>
                        <a:pt x="50" y="12"/>
                        <a:pt x="50" y="12"/>
                        <a:pt x="50" y="12"/>
                      </a:cubicBezTo>
                      <a:cubicBezTo>
                        <a:pt x="50" y="13"/>
                        <a:pt x="50" y="13"/>
                        <a:pt x="50" y="13"/>
                      </a:cubicBezTo>
                      <a:cubicBezTo>
                        <a:pt x="51" y="13"/>
                        <a:pt x="51" y="13"/>
                        <a:pt x="51" y="13"/>
                      </a:cubicBezTo>
                      <a:cubicBezTo>
                        <a:pt x="51" y="13"/>
                        <a:pt x="51" y="13"/>
                        <a:pt x="51" y="13"/>
                      </a:cubicBezTo>
                      <a:cubicBezTo>
                        <a:pt x="51" y="13"/>
                        <a:pt x="51" y="13"/>
                        <a:pt x="51" y="13"/>
                      </a:cubicBezTo>
                      <a:cubicBezTo>
                        <a:pt x="51" y="14"/>
                        <a:pt x="51" y="14"/>
                        <a:pt x="51" y="14"/>
                      </a:cubicBezTo>
                      <a:cubicBezTo>
                        <a:pt x="51" y="14"/>
                        <a:pt x="51" y="14"/>
                        <a:pt x="51" y="14"/>
                      </a:cubicBezTo>
                      <a:cubicBezTo>
                        <a:pt x="51" y="15"/>
                        <a:pt x="51" y="15"/>
                        <a:pt x="51" y="15"/>
                      </a:cubicBezTo>
                      <a:cubicBezTo>
                        <a:pt x="51" y="15"/>
                        <a:pt x="51" y="15"/>
                        <a:pt x="51" y="15"/>
                      </a:cubicBezTo>
                      <a:cubicBezTo>
                        <a:pt x="52" y="15"/>
                        <a:pt x="52" y="15"/>
                        <a:pt x="52" y="15"/>
                      </a:cubicBezTo>
                      <a:cubicBezTo>
                        <a:pt x="52" y="14"/>
                        <a:pt x="51" y="14"/>
                        <a:pt x="51" y="14"/>
                      </a:cubicBezTo>
                      <a:cubicBezTo>
                        <a:pt x="51" y="13"/>
                        <a:pt x="51" y="13"/>
                        <a:pt x="51" y="13"/>
                      </a:cubicBezTo>
                      <a:cubicBezTo>
                        <a:pt x="52" y="13"/>
                        <a:pt x="52" y="13"/>
                        <a:pt x="52" y="13"/>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3" y="12"/>
                        <a:pt x="53" y="12"/>
                        <a:pt x="53" y="12"/>
                      </a:cubicBezTo>
                      <a:cubicBezTo>
                        <a:pt x="53" y="12"/>
                        <a:pt x="53" y="12"/>
                        <a:pt x="53" y="12"/>
                      </a:cubicBezTo>
                      <a:cubicBezTo>
                        <a:pt x="53" y="12"/>
                        <a:pt x="53" y="12"/>
                        <a:pt x="53" y="12"/>
                      </a:cubicBezTo>
                      <a:cubicBezTo>
                        <a:pt x="53" y="12"/>
                        <a:pt x="53" y="12"/>
                        <a:pt x="53" y="12"/>
                      </a:cubicBezTo>
                      <a:cubicBezTo>
                        <a:pt x="53" y="13"/>
                        <a:pt x="53" y="13"/>
                        <a:pt x="53" y="13"/>
                      </a:cubicBezTo>
                      <a:cubicBezTo>
                        <a:pt x="52" y="13"/>
                        <a:pt x="52" y="13"/>
                        <a:pt x="52" y="13"/>
                      </a:cubicBezTo>
                      <a:cubicBezTo>
                        <a:pt x="52" y="13"/>
                        <a:pt x="52" y="13"/>
                        <a:pt x="52" y="13"/>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5"/>
                        <a:pt x="52" y="15"/>
                        <a:pt x="52" y="15"/>
                      </a:cubicBezTo>
                      <a:cubicBezTo>
                        <a:pt x="52" y="15"/>
                        <a:pt x="52" y="15"/>
                        <a:pt x="52" y="15"/>
                      </a:cubicBezTo>
                      <a:cubicBezTo>
                        <a:pt x="52" y="15"/>
                        <a:pt x="52" y="15"/>
                        <a:pt x="52" y="15"/>
                      </a:cubicBezTo>
                      <a:cubicBezTo>
                        <a:pt x="52" y="15"/>
                        <a:pt x="52" y="15"/>
                        <a:pt x="52" y="15"/>
                      </a:cubicBezTo>
                      <a:cubicBezTo>
                        <a:pt x="51" y="15"/>
                        <a:pt x="51" y="15"/>
                        <a:pt x="51" y="15"/>
                      </a:cubicBezTo>
                      <a:cubicBezTo>
                        <a:pt x="51" y="15"/>
                        <a:pt x="51" y="15"/>
                        <a:pt x="51"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6"/>
                        <a:pt x="50" y="16"/>
                        <a:pt x="50" y="16"/>
                      </a:cubicBezTo>
                      <a:cubicBezTo>
                        <a:pt x="50" y="16"/>
                        <a:pt x="50" y="16"/>
                        <a:pt x="50" y="16"/>
                      </a:cubicBezTo>
                      <a:cubicBezTo>
                        <a:pt x="50" y="16"/>
                        <a:pt x="50" y="16"/>
                        <a:pt x="50" y="16"/>
                      </a:cubicBezTo>
                      <a:cubicBezTo>
                        <a:pt x="50" y="17"/>
                        <a:pt x="50" y="17"/>
                        <a:pt x="50" y="17"/>
                      </a:cubicBezTo>
                      <a:cubicBezTo>
                        <a:pt x="50" y="19"/>
                        <a:pt x="50" y="19"/>
                        <a:pt x="50" y="19"/>
                      </a:cubicBezTo>
                      <a:cubicBezTo>
                        <a:pt x="50" y="18"/>
                        <a:pt x="50" y="18"/>
                        <a:pt x="50" y="18"/>
                      </a:cubicBezTo>
                      <a:cubicBezTo>
                        <a:pt x="50" y="18"/>
                        <a:pt x="50" y="18"/>
                        <a:pt x="50" y="18"/>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7"/>
                        <a:pt x="51" y="17"/>
                        <a:pt x="51" y="17"/>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2" y="16"/>
                        <a:pt x="52" y="16"/>
                        <a:pt x="52" y="16"/>
                      </a:cubicBezTo>
                      <a:cubicBezTo>
                        <a:pt x="52" y="16"/>
                        <a:pt x="52" y="16"/>
                        <a:pt x="52" y="16"/>
                      </a:cubicBezTo>
                      <a:cubicBezTo>
                        <a:pt x="52" y="16"/>
                        <a:pt x="52" y="16"/>
                        <a:pt x="52" y="16"/>
                      </a:cubicBezTo>
                      <a:cubicBezTo>
                        <a:pt x="52" y="17"/>
                        <a:pt x="52" y="17"/>
                        <a:pt x="52" y="17"/>
                      </a:cubicBezTo>
                      <a:cubicBezTo>
                        <a:pt x="52" y="17"/>
                        <a:pt x="52" y="17"/>
                        <a:pt x="52" y="17"/>
                      </a:cubicBezTo>
                      <a:cubicBezTo>
                        <a:pt x="53" y="17"/>
                        <a:pt x="53" y="17"/>
                        <a:pt x="53" y="17"/>
                      </a:cubicBezTo>
                      <a:cubicBezTo>
                        <a:pt x="53" y="17"/>
                        <a:pt x="53" y="17"/>
                        <a:pt x="53" y="17"/>
                      </a:cubicBezTo>
                      <a:cubicBezTo>
                        <a:pt x="53" y="16"/>
                        <a:pt x="53" y="16"/>
                        <a:pt x="53" y="16"/>
                      </a:cubicBezTo>
                      <a:cubicBezTo>
                        <a:pt x="53" y="16"/>
                        <a:pt x="53" y="16"/>
                        <a:pt x="53" y="16"/>
                      </a:cubicBezTo>
                      <a:cubicBezTo>
                        <a:pt x="53" y="16"/>
                        <a:pt x="53" y="16"/>
                        <a:pt x="53" y="16"/>
                      </a:cubicBezTo>
                      <a:cubicBezTo>
                        <a:pt x="53" y="16"/>
                        <a:pt x="53" y="16"/>
                        <a:pt x="53" y="16"/>
                      </a:cubicBezTo>
                      <a:cubicBezTo>
                        <a:pt x="53" y="17"/>
                        <a:pt x="53" y="17"/>
                        <a:pt x="53" y="17"/>
                      </a:cubicBezTo>
                      <a:cubicBezTo>
                        <a:pt x="53" y="17"/>
                        <a:pt x="53" y="17"/>
                        <a:pt x="53" y="17"/>
                      </a:cubicBezTo>
                      <a:cubicBezTo>
                        <a:pt x="54" y="17"/>
                        <a:pt x="54" y="17"/>
                        <a:pt x="54" y="17"/>
                      </a:cubicBezTo>
                      <a:cubicBezTo>
                        <a:pt x="53" y="17"/>
                        <a:pt x="53" y="17"/>
                        <a:pt x="53" y="17"/>
                      </a:cubicBezTo>
                      <a:cubicBezTo>
                        <a:pt x="53" y="17"/>
                        <a:pt x="53" y="17"/>
                        <a:pt x="53" y="17"/>
                      </a:cubicBezTo>
                      <a:cubicBezTo>
                        <a:pt x="53" y="18"/>
                        <a:pt x="53" y="18"/>
                        <a:pt x="53" y="18"/>
                      </a:cubicBezTo>
                      <a:cubicBezTo>
                        <a:pt x="53" y="18"/>
                        <a:pt x="53" y="18"/>
                        <a:pt x="53" y="18"/>
                      </a:cubicBezTo>
                      <a:cubicBezTo>
                        <a:pt x="53" y="19"/>
                        <a:pt x="53" y="19"/>
                        <a:pt x="53" y="19"/>
                      </a:cubicBezTo>
                      <a:cubicBezTo>
                        <a:pt x="53" y="19"/>
                        <a:pt x="53" y="19"/>
                        <a:pt x="53" y="19"/>
                      </a:cubicBezTo>
                      <a:cubicBezTo>
                        <a:pt x="54" y="18"/>
                        <a:pt x="54" y="18"/>
                        <a:pt x="54" y="18"/>
                      </a:cubicBezTo>
                      <a:cubicBezTo>
                        <a:pt x="54" y="18"/>
                        <a:pt x="54" y="18"/>
                        <a:pt x="54" y="18"/>
                      </a:cubicBezTo>
                      <a:cubicBezTo>
                        <a:pt x="54" y="18"/>
                        <a:pt x="54" y="18"/>
                        <a:pt x="54" y="18"/>
                      </a:cubicBezTo>
                      <a:cubicBezTo>
                        <a:pt x="54" y="19"/>
                        <a:pt x="54" y="19"/>
                        <a:pt x="54" y="19"/>
                      </a:cubicBezTo>
                      <a:cubicBezTo>
                        <a:pt x="54" y="19"/>
                        <a:pt x="54" y="19"/>
                        <a:pt x="54" y="19"/>
                      </a:cubicBezTo>
                      <a:cubicBezTo>
                        <a:pt x="54" y="19"/>
                        <a:pt x="53" y="19"/>
                        <a:pt x="53" y="19"/>
                      </a:cubicBezTo>
                      <a:cubicBezTo>
                        <a:pt x="53" y="19"/>
                        <a:pt x="53" y="19"/>
                        <a:pt x="53" y="19"/>
                      </a:cubicBezTo>
                      <a:cubicBezTo>
                        <a:pt x="53" y="19"/>
                        <a:pt x="53" y="19"/>
                        <a:pt x="53"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9"/>
                        <a:pt x="51" y="19"/>
                        <a:pt x="51" y="19"/>
                      </a:cubicBezTo>
                      <a:cubicBezTo>
                        <a:pt x="51" y="19"/>
                        <a:pt x="51" y="19"/>
                        <a:pt x="51" y="19"/>
                      </a:cubicBezTo>
                      <a:cubicBezTo>
                        <a:pt x="51" y="19"/>
                        <a:pt x="51" y="19"/>
                        <a:pt x="51" y="19"/>
                      </a:cubicBezTo>
                      <a:cubicBezTo>
                        <a:pt x="51" y="20"/>
                        <a:pt x="51" y="20"/>
                        <a:pt x="51" y="20"/>
                      </a:cubicBezTo>
                      <a:cubicBezTo>
                        <a:pt x="51" y="21"/>
                        <a:pt x="51" y="21"/>
                        <a:pt x="51" y="21"/>
                      </a:cubicBezTo>
                      <a:cubicBezTo>
                        <a:pt x="51" y="21"/>
                        <a:pt x="51" y="21"/>
                        <a:pt x="51" y="21"/>
                      </a:cubicBezTo>
                      <a:cubicBezTo>
                        <a:pt x="51" y="21"/>
                        <a:pt x="51" y="21"/>
                        <a:pt x="51" y="21"/>
                      </a:cubicBezTo>
                      <a:cubicBezTo>
                        <a:pt x="51" y="22"/>
                        <a:pt x="51" y="22"/>
                        <a:pt x="51" y="22"/>
                      </a:cubicBezTo>
                      <a:cubicBezTo>
                        <a:pt x="51" y="22"/>
                        <a:pt x="51" y="22"/>
                        <a:pt x="51" y="22"/>
                      </a:cubicBezTo>
                      <a:cubicBezTo>
                        <a:pt x="51" y="21"/>
                        <a:pt x="51" y="21"/>
                        <a:pt x="51" y="21"/>
                      </a:cubicBezTo>
                      <a:cubicBezTo>
                        <a:pt x="51" y="21"/>
                        <a:pt x="51" y="21"/>
                        <a:pt x="51" y="21"/>
                      </a:cubicBezTo>
                      <a:cubicBezTo>
                        <a:pt x="51" y="21"/>
                        <a:pt x="51" y="21"/>
                        <a:pt x="51" y="21"/>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2" y="21"/>
                        <a:pt x="52" y="21"/>
                        <a:pt x="52" y="21"/>
                      </a:cubicBezTo>
                      <a:cubicBezTo>
                        <a:pt x="52" y="21"/>
                        <a:pt x="52" y="21"/>
                        <a:pt x="52" y="21"/>
                      </a:cubicBezTo>
                      <a:cubicBezTo>
                        <a:pt x="52" y="20"/>
                        <a:pt x="52" y="20"/>
                        <a:pt x="52" y="20"/>
                      </a:cubicBezTo>
                      <a:cubicBezTo>
                        <a:pt x="52" y="20"/>
                        <a:pt x="52" y="20"/>
                        <a:pt x="52" y="20"/>
                      </a:cubicBezTo>
                      <a:cubicBezTo>
                        <a:pt x="52" y="20"/>
                        <a:pt x="52" y="20"/>
                        <a:pt x="52" y="20"/>
                      </a:cubicBezTo>
                      <a:cubicBezTo>
                        <a:pt x="53" y="20"/>
                        <a:pt x="53" y="20"/>
                        <a:pt x="53" y="20"/>
                      </a:cubicBezTo>
                      <a:cubicBezTo>
                        <a:pt x="52" y="20"/>
                        <a:pt x="52" y="20"/>
                        <a:pt x="52" y="20"/>
                      </a:cubicBezTo>
                      <a:cubicBezTo>
                        <a:pt x="52" y="21"/>
                        <a:pt x="52" y="21"/>
                        <a:pt x="52" y="21"/>
                      </a:cubicBezTo>
                      <a:cubicBezTo>
                        <a:pt x="53" y="21"/>
                        <a:pt x="53" y="21"/>
                        <a:pt x="53" y="21"/>
                      </a:cubicBezTo>
                      <a:cubicBezTo>
                        <a:pt x="53" y="21"/>
                        <a:pt x="53" y="21"/>
                        <a:pt x="53" y="21"/>
                      </a:cubicBezTo>
                      <a:cubicBezTo>
                        <a:pt x="53" y="21"/>
                        <a:pt x="53" y="21"/>
                        <a:pt x="53" y="21"/>
                      </a:cubicBezTo>
                      <a:cubicBezTo>
                        <a:pt x="53" y="21"/>
                        <a:pt x="53" y="21"/>
                        <a:pt x="53" y="21"/>
                      </a:cubicBezTo>
                      <a:cubicBezTo>
                        <a:pt x="53" y="21"/>
                        <a:pt x="53" y="21"/>
                        <a:pt x="53" y="21"/>
                      </a:cubicBezTo>
                      <a:cubicBezTo>
                        <a:pt x="53" y="20"/>
                        <a:pt x="53" y="20"/>
                        <a:pt x="53" y="20"/>
                      </a:cubicBezTo>
                      <a:cubicBezTo>
                        <a:pt x="53" y="20"/>
                        <a:pt x="53" y="20"/>
                        <a:pt x="53" y="20"/>
                      </a:cubicBezTo>
                      <a:cubicBezTo>
                        <a:pt x="53" y="20"/>
                        <a:pt x="53" y="20"/>
                        <a:pt x="53" y="20"/>
                      </a:cubicBezTo>
                      <a:cubicBezTo>
                        <a:pt x="54" y="20"/>
                        <a:pt x="54" y="20"/>
                        <a:pt x="54" y="20"/>
                      </a:cubicBezTo>
                      <a:cubicBezTo>
                        <a:pt x="53" y="21"/>
                        <a:pt x="53" y="21"/>
                        <a:pt x="53" y="21"/>
                      </a:cubicBezTo>
                      <a:cubicBezTo>
                        <a:pt x="53" y="21"/>
                        <a:pt x="53" y="21"/>
                        <a:pt x="53" y="21"/>
                      </a:cubicBezTo>
                      <a:cubicBezTo>
                        <a:pt x="54" y="21"/>
                        <a:pt x="54" y="21"/>
                        <a:pt x="54" y="21"/>
                      </a:cubicBezTo>
                      <a:cubicBezTo>
                        <a:pt x="54" y="21"/>
                        <a:pt x="54" y="21"/>
                        <a:pt x="54" y="21"/>
                      </a:cubicBezTo>
                      <a:cubicBezTo>
                        <a:pt x="54" y="21"/>
                        <a:pt x="54" y="21"/>
                        <a:pt x="54" y="21"/>
                      </a:cubicBezTo>
                      <a:cubicBezTo>
                        <a:pt x="54" y="21"/>
                        <a:pt x="54" y="21"/>
                        <a:pt x="54" y="21"/>
                      </a:cubicBezTo>
                      <a:cubicBezTo>
                        <a:pt x="55" y="21"/>
                        <a:pt x="55" y="21"/>
                        <a:pt x="55"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5" y="21"/>
                        <a:pt x="55" y="21"/>
                        <a:pt x="55" y="21"/>
                      </a:cubicBezTo>
                      <a:cubicBezTo>
                        <a:pt x="55" y="21"/>
                        <a:pt x="55" y="21"/>
                        <a:pt x="55" y="21"/>
                      </a:cubicBezTo>
                      <a:cubicBezTo>
                        <a:pt x="55" y="22"/>
                        <a:pt x="55" y="22"/>
                        <a:pt x="55" y="22"/>
                      </a:cubicBezTo>
                      <a:cubicBezTo>
                        <a:pt x="55" y="22"/>
                        <a:pt x="55" y="22"/>
                        <a:pt x="55" y="22"/>
                      </a:cubicBezTo>
                      <a:cubicBezTo>
                        <a:pt x="56" y="22"/>
                        <a:pt x="56" y="22"/>
                        <a:pt x="56" y="22"/>
                      </a:cubicBezTo>
                      <a:cubicBezTo>
                        <a:pt x="56" y="22"/>
                        <a:pt x="56" y="22"/>
                        <a:pt x="56" y="22"/>
                      </a:cubicBezTo>
                      <a:cubicBezTo>
                        <a:pt x="56" y="22"/>
                        <a:pt x="56" y="22"/>
                        <a:pt x="56" y="22"/>
                      </a:cubicBezTo>
                      <a:cubicBezTo>
                        <a:pt x="56" y="21"/>
                        <a:pt x="56" y="21"/>
                        <a:pt x="56" y="21"/>
                      </a:cubicBezTo>
                      <a:cubicBezTo>
                        <a:pt x="57" y="21"/>
                        <a:pt x="57" y="21"/>
                        <a:pt x="57" y="21"/>
                      </a:cubicBezTo>
                      <a:cubicBezTo>
                        <a:pt x="57" y="21"/>
                        <a:pt x="57" y="21"/>
                        <a:pt x="57" y="21"/>
                      </a:cubicBezTo>
                      <a:cubicBezTo>
                        <a:pt x="57" y="21"/>
                        <a:pt x="57" y="21"/>
                        <a:pt x="57" y="21"/>
                      </a:cubicBezTo>
                      <a:cubicBezTo>
                        <a:pt x="57" y="21"/>
                        <a:pt x="57" y="21"/>
                        <a:pt x="57" y="21"/>
                      </a:cubicBezTo>
                      <a:cubicBezTo>
                        <a:pt x="57" y="21"/>
                        <a:pt x="57" y="21"/>
                        <a:pt x="57" y="21"/>
                      </a:cubicBezTo>
                      <a:cubicBezTo>
                        <a:pt x="57" y="22"/>
                        <a:pt x="57" y="22"/>
                        <a:pt x="57" y="22"/>
                      </a:cubicBezTo>
                      <a:cubicBezTo>
                        <a:pt x="57" y="22"/>
                        <a:pt x="57" y="22"/>
                        <a:pt x="57" y="22"/>
                      </a:cubicBezTo>
                      <a:cubicBezTo>
                        <a:pt x="57" y="22"/>
                        <a:pt x="57" y="22"/>
                        <a:pt x="57" y="22"/>
                      </a:cubicBezTo>
                      <a:cubicBezTo>
                        <a:pt x="56" y="23"/>
                        <a:pt x="56" y="23"/>
                        <a:pt x="56" y="23"/>
                      </a:cubicBezTo>
                      <a:cubicBezTo>
                        <a:pt x="56" y="23"/>
                        <a:pt x="56" y="23"/>
                        <a:pt x="56" y="23"/>
                      </a:cubicBezTo>
                      <a:cubicBezTo>
                        <a:pt x="55" y="22"/>
                        <a:pt x="55" y="22"/>
                        <a:pt x="55" y="22"/>
                      </a:cubicBezTo>
                      <a:cubicBezTo>
                        <a:pt x="55" y="23"/>
                        <a:pt x="55" y="23"/>
                        <a:pt x="55" y="23"/>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3" y="22"/>
                        <a:pt x="53" y="22"/>
                        <a:pt x="53" y="22"/>
                      </a:cubicBezTo>
                      <a:cubicBezTo>
                        <a:pt x="53" y="22"/>
                        <a:pt x="53" y="22"/>
                        <a:pt x="53" y="22"/>
                      </a:cubicBezTo>
                      <a:cubicBezTo>
                        <a:pt x="53" y="22"/>
                        <a:pt x="53" y="22"/>
                        <a:pt x="53" y="22"/>
                      </a:cubicBezTo>
                      <a:cubicBezTo>
                        <a:pt x="52" y="22"/>
                        <a:pt x="52" y="22"/>
                        <a:pt x="52" y="22"/>
                      </a:cubicBezTo>
                      <a:cubicBezTo>
                        <a:pt x="52" y="23"/>
                        <a:pt x="52" y="23"/>
                        <a:pt x="52" y="23"/>
                      </a:cubicBezTo>
                      <a:cubicBezTo>
                        <a:pt x="52" y="23"/>
                        <a:pt x="52" y="23"/>
                        <a:pt x="52" y="23"/>
                      </a:cubicBezTo>
                      <a:cubicBezTo>
                        <a:pt x="53" y="23"/>
                        <a:pt x="53" y="23"/>
                        <a:pt x="53" y="23"/>
                      </a:cubicBezTo>
                      <a:cubicBezTo>
                        <a:pt x="53" y="23"/>
                        <a:pt x="53" y="23"/>
                        <a:pt x="53" y="23"/>
                      </a:cubicBezTo>
                      <a:cubicBezTo>
                        <a:pt x="52" y="23"/>
                        <a:pt x="52" y="23"/>
                        <a:pt x="52" y="23"/>
                      </a:cubicBezTo>
                      <a:cubicBezTo>
                        <a:pt x="52" y="24"/>
                        <a:pt x="52" y="24"/>
                        <a:pt x="52" y="24"/>
                      </a:cubicBezTo>
                      <a:cubicBezTo>
                        <a:pt x="52" y="24"/>
                        <a:pt x="52" y="24"/>
                        <a:pt x="52" y="24"/>
                      </a:cubicBezTo>
                      <a:cubicBezTo>
                        <a:pt x="53" y="24"/>
                        <a:pt x="53" y="24"/>
                        <a:pt x="53" y="24"/>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4"/>
                        <a:pt x="54" y="24"/>
                        <a:pt x="54" y="24"/>
                      </a:cubicBezTo>
                      <a:cubicBezTo>
                        <a:pt x="54" y="24"/>
                        <a:pt x="54" y="24"/>
                        <a:pt x="54" y="24"/>
                      </a:cubicBezTo>
                      <a:cubicBezTo>
                        <a:pt x="53" y="24"/>
                        <a:pt x="53" y="24"/>
                        <a:pt x="53" y="24"/>
                      </a:cubicBezTo>
                      <a:cubicBezTo>
                        <a:pt x="53" y="24"/>
                        <a:pt x="53" y="24"/>
                        <a:pt x="53" y="24"/>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2" y="25"/>
                        <a:pt x="52" y="25"/>
                        <a:pt x="52" y="25"/>
                      </a:cubicBezTo>
                      <a:cubicBezTo>
                        <a:pt x="52" y="25"/>
                        <a:pt x="52" y="25"/>
                        <a:pt x="52" y="25"/>
                      </a:cubicBezTo>
                      <a:cubicBezTo>
                        <a:pt x="52" y="25"/>
                        <a:pt x="52" y="25"/>
                        <a:pt x="52" y="25"/>
                      </a:cubicBezTo>
                      <a:cubicBezTo>
                        <a:pt x="52" y="25"/>
                        <a:pt x="52" y="25"/>
                        <a:pt x="52" y="25"/>
                      </a:cubicBezTo>
                      <a:cubicBezTo>
                        <a:pt x="52" y="26"/>
                        <a:pt x="52" y="26"/>
                        <a:pt x="52" y="26"/>
                      </a:cubicBezTo>
                      <a:cubicBezTo>
                        <a:pt x="53" y="26"/>
                        <a:pt x="53" y="26"/>
                        <a:pt x="53" y="26"/>
                      </a:cubicBezTo>
                      <a:cubicBezTo>
                        <a:pt x="53" y="26"/>
                        <a:pt x="53" y="26"/>
                        <a:pt x="53" y="26"/>
                      </a:cubicBezTo>
                      <a:cubicBezTo>
                        <a:pt x="53" y="26"/>
                        <a:pt x="53" y="26"/>
                        <a:pt x="53" y="26"/>
                      </a:cubicBezTo>
                      <a:cubicBezTo>
                        <a:pt x="53" y="26"/>
                        <a:pt x="53" y="26"/>
                        <a:pt x="53" y="26"/>
                      </a:cubicBezTo>
                      <a:cubicBezTo>
                        <a:pt x="53" y="27"/>
                        <a:pt x="53" y="27"/>
                        <a:pt x="53" y="27"/>
                      </a:cubicBezTo>
                      <a:cubicBezTo>
                        <a:pt x="54" y="27"/>
                        <a:pt x="54" y="27"/>
                        <a:pt x="54" y="28"/>
                      </a:cubicBezTo>
                      <a:cubicBezTo>
                        <a:pt x="54" y="28"/>
                        <a:pt x="54" y="28"/>
                        <a:pt x="54" y="28"/>
                      </a:cubicBezTo>
                      <a:cubicBezTo>
                        <a:pt x="54" y="28"/>
                        <a:pt x="54" y="28"/>
                        <a:pt x="54" y="28"/>
                      </a:cubicBezTo>
                      <a:cubicBezTo>
                        <a:pt x="54" y="28"/>
                        <a:pt x="54" y="28"/>
                        <a:pt x="54" y="28"/>
                      </a:cubicBezTo>
                      <a:cubicBezTo>
                        <a:pt x="54" y="27"/>
                        <a:pt x="54" y="27"/>
                        <a:pt x="54" y="27"/>
                      </a:cubicBezTo>
                      <a:cubicBezTo>
                        <a:pt x="54" y="27"/>
                        <a:pt x="54" y="27"/>
                        <a:pt x="54" y="27"/>
                      </a:cubicBezTo>
                      <a:cubicBezTo>
                        <a:pt x="54" y="27"/>
                        <a:pt x="54" y="27"/>
                        <a:pt x="54" y="27"/>
                      </a:cubicBezTo>
                      <a:cubicBezTo>
                        <a:pt x="56" y="28"/>
                        <a:pt x="56" y="28"/>
                        <a:pt x="56" y="28"/>
                      </a:cubicBezTo>
                      <a:cubicBezTo>
                        <a:pt x="56" y="28"/>
                        <a:pt x="56" y="28"/>
                        <a:pt x="56" y="28"/>
                      </a:cubicBezTo>
                      <a:cubicBezTo>
                        <a:pt x="56" y="28"/>
                        <a:pt x="56" y="28"/>
                        <a:pt x="56" y="28"/>
                      </a:cubicBezTo>
                      <a:cubicBezTo>
                        <a:pt x="56" y="28"/>
                        <a:pt x="56" y="28"/>
                        <a:pt x="56" y="28"/>
                      </a:cubicBezTo>
                      <a:cubicBezTo>
                        <a:pt x="57" y="28"/>
                        <a:pt x="57" y="28"/>
                        <a:pt x="57" y="28"/>
                      </a:cubicBezTo>
                      <a:cubicBezTo>
                        <a:pt x="57" y="29"/>
                        <a:pt x="57" y="29"/>
                        <a:pt x="57" y="29"/>
                      </a:cubicBezTo>
                      <a:cubicBezTo>
                        <a:pt x="57" y="29"/>
                        <a:pt x="57" y="29"/>
                        <a:pt x="57" y="29"/>
                      </a:cubicBezTo>
                      <a:cubicBezTo>
                        <a:pt x="58" y="29"/>
                        <a:pt x="58" y="29"/>
                        <a:pt x="58" y="29"/>
                      </a:cubicBezTo>
                      <a:cubicBezTo>
                        <a:pt x="58" y="28"/>
                        <a:pt x="58" y="28"/>
                        <a:pt x="58" y="28"/>
                      </a:cubicBezTo>
                      <a:cubicBezTo>
                        <a:pt x="58" y="28"/>
                        <a:pt x="58" y="28"/>
                        <a:pt x="58" y="28"/>
                      </a:cubicBezTo>
                      <a:cubicBezTo>
                        <a:pt x="57" y="28"/>
                        <a:pt x="57" y="28"/>
                        <a:pt x="57" y="28"/>
                      </a:cubicBezTo>
                      <a:cubicBezTo>
                        <a:pt x="57" y="28"/>
                        <a:pt x="57" y="28"/>
                        <a:pt x="57" y="28"/>
                      </a:cubicBezTo>
                      <a:cubicBezTo>
                        <a:pt x="57" y="28"/>
                        <a:pt x="57" y="28"/>
                        <a:pt x="57" y="28"/>
                      </a:cubicBezTo>
                      <a:cubicBezTo>
                        <a:pt x="57" y="27"/>
                        <a:pt x="57" y="27"/>
                        <a:pt x="57" y="27"/>
                      </a:cubicBezTo>
                      <a:cubicBezTo>
                        <a:pt x="58" y="26"/>
                        <a:pt x="58" y="26"/>
                        <a:pt x="58" y="26"/>
                      </a:cubicBezTo>
                      <a:cubicBezTo>
                        <a:pt x="58" y="26"/>
                        <a:pt x="58" y="26"/>
                        <a:pt x="58" y="26"/>
                      </a:cubicBezTo>
                      <a:cubicBezTo>
                        <a:pt x="58" y="27"/>
                        <a:pt x="58" y="27"/>
                        <a:pt x="58" y="27"/>
                      </a:cubicBezTo>
                      <a:cubicBezTo>
                        <a:pt x="58" y="27"/>
                        <a:pt x="58" y="27"/>
                        <a:pt x="58" y="27"/>
                      </a:cubicBezTo>
                      <a:cubicBezTo>
                        <a:pt x="58" y="27"/>
                        <a:pt x="58" y="27"/>
                        <a:pt x="58" y="27"/>
                      </a:cubicBezTo>
                      <a:cubicBezTo>
                        <a:pt x="58" y="27"/>
                        <a:pt x="58" y="27"/>
                        <a:pt x="58" y="27"/>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9"/>
                        <a:pt x="58" y="29"/>
                        <a:pt x="58" y="29"/>
                      </a:cubicBezTo>
                      <a:cubicBezTo>
                        <a:pt x="59" y="28"/>
                        <a:pt x="59" y="28"/>
                        <a:pt x="59" y="28"/>
                      </a:cubicBezTo>
                      <a:cubicBezTo>
                        <a:pt x="59" y="27"/>
                        <a:pt x="59" y="27"/>
                        <a:pt x="59" y="27"/>
                      </a:cubicBezTo>
                      <a:cubicBezTo>
                        <a:pt x="59" y="27"/>
                        <a:pt x="59" y="27"/>
                        <a:pt x="59" y="27"/>
                      </a:cubicBezTo>
                      <a:cubicBezTo>
                        <a:pt x="59" y="26"/>
                        <a:pt x="59" y="26"/>
                        <a:pt x="59" y="26"/>
                      </a:cubicBezTo>
                      <a:cubicBezTo>
                        <a:pt x="59" y="26"/>
                        <a:pt x="59" y="26"/>
                        <a:pt x="59" y="26"/>
                      </a:cubicBezTo>
                      <a:cubicBezTo>
                        <a:pt x="59" y="25"/>
                        <a:pt x="59" y="25"/>
                        <a:pt x="59" y="25"/>
                      </a:cubicBezTo>
                      <a:cubicBezTo>
                        <a:pt x="59" y="25"/>
                        <a:pt x="59" y="25"/>
                        <a:pt x="59" y="25"/>
                      </a:cubicBezTo>
                      <a:cubicBezTo>
                        <a:pt x="59" y="25"/>
                        <a:pt x="59" y="25"/>
                        <a:pt x="59" y="25"/>
                      </a:cubicBezTo>
                      <a:cubicBezTo>
                        <a:pt x="60" y="25"/>
                        <a:pt x="60" y="25"/>
                        <a:pt x="60" y="25"/>
                      </a:cubicBezTo>
                      <a:cubicBezTo>
                        <a:pt x="60" y="25"/>
                        <a:pt x="60" y="25"/>
                        <a:pt x="60" y="25"/>
                      </a:cubicBezTo>
                      <a:cubicBezTo>
                        <a:pt x="60" y="25"/>
                        <a:pt x="60" y="25"/>
                        <a:pt x="60" y="25"/>
                      </a:cubicBezTo>
                      <a:cubicBezTo>
                        <a:pt x="60" y="26"/>
                        <a:pt x="60" y="26"/>
                        <a:pt x="60" y="26"/>
                      </a:cubicBezTo>
                      <a:cubicBezTo>
                        <a:pt x="60" y="26"/>
                        <a:pt x="60" y="26"/>
                        <a:pt x="60" y="26"/>
                      </a:cubicBezTo>
                      <a:cubicBezTo>
                        <a:pt x="59" y="27"/>
                        <a:pt x="59" y="27"/>
                        <a:pt x="59" y="27"/>
                      </a:cubicBezTo>
                      <a:cubicBezTo>
                        <a:pt x="59" y="27"/>
                        <a:pt x="59" y="27"/>
                        <a:pt x="59" y="27"/>
                      </a:cubicBezTo>
                      <a:cubicBezTo>
                        <a:pt x="59" y="28"/>
                        <a:pt x="59" y="28"/>
                        <a:pt x="59" y="28"/>
                      </a:cubicBezTo>
                      <a:cubicBezTo>
                        <a:pt x="59" y="28"/>
                        <a:pt x="59" y="28"/>
                        <a:pt x="59" y="28"/>
                      </a:cubicBezTo>
                      <a:cubicBezTo>
                        <a:pt x="60" y="28"/>
                        <a:pt x="60" y="28"/>
                        <a:pt x="60" y="28"/>
                      </a:cubicBezTo>
                      <a:cubicBezTo>
                        <a:pt x="60" y="28"/>
                        <a:pt x="60" y="28"/>
                        <a:pt x="60" y="28"/>
                      </a:cubicBezTo>
                      <a:cubicBezTo>
                        <a:pt x="61" y="28"/>
                        <a:pt x="61" y="28"/>
                        <a:pt x="61" y="28"/>
                      </a:cubicBezTo>
                      <a:cubicBezTo>
                        <a:pt x="60" y="29"/>
                        <a:pt x="60" y="29"/>
                        <a:pt x="60" y="29"/>
                      </a:cubicBezTo>
                      <a:cubicBezTo>
                        <a:pt x="60" y="29"/>
                        <a:pt x="60" y="29"/>
                        <a:pt x="60" y="29"/>
                      </a:cubicBezTo>
                      <a:cubicBezTo>
                        <a:pt x="59" y="29"/>
                        <a:pt x="59" y="29"/>
                        <a:pt x="59" y="29"/>
                      </a:cubicBezTo>
                      <a:cubicBezTo>
                        <a:pt x="59" y="30"/>
                        <a:pt x="59" y="30"/>
                        <a:pt x="59" y="30"/>
                      </a:cubicBezTo>
                      <a:cubicBezTo>
                        <a:pt x="59" y="31"/>
                        <a:pt x="59" y="31"/>
                        <a:pt x="59" y="31"/>
                      </a:cubicBezTo>
                      <a:cubicBezTo>
                        <a:pt x="59" y="31"/>
                        <a:pt x="59" y="31"/>
                        <a:pt x="59" y="31"/>
                      </a:cubicBezTo>
                      <a:cubicBezTo>
                        <a:pt x="59" y="31"/>
                        <a:pt x="59" y="31"/>
                        <a:pt x="59" y="31"/>
                      </a:cubicBezTo>
                      <a:cubicBezTo>
                        <a:pt x="60" y="31"/>
                        <a:pt x="60" y="31"/>
                        <a:pt x="60" y="31"/>
                      </a:cubicBezTo>
                      <a:cubicBezTo>
                        <a:pt x="60" y="31"/>
                        <a:pt x="60" y="31"/>
                        <a:pt x="60" y="31"/>
                      </a:cubicBezTo>
                      <a:cubicBezTo>
                        <a:pt x="60" y="30"/>
                        <a:pt x="60" y="30"/>
                        <a:pt x="60" y="30"/>
                      </a:cubicBezTo>
                      <a:cubicBezTo>
                        <a:pt x="60" y="30"/>
                        <a:pt x="60" y="30"/>
                        <a:pt x="60" y="30"/>
                      </a:cubicBezTo>
                      <a:cubicBezTo>
                        <a:pt x="60" y="30"/>
                        <a:pt x="60" y="30"/>
                        <a:pt x="60" y="30"/>
                      </a:cubicBezTo>
                      <a:cubicBezTo>
                        <a:pt x="61" y="30"/>
                        <a:pt x="61" y="30"/>
                        <a:pt x="61" y="30"/>
                      </a:cubicBezTo>
                      <a:cubicBezTo>
                        <a:pt x="61" y="30"/>
                        <a:pt x="61" y="30"/>
                        <a:pt x="61" y="30"/>
                      </a:cubicBezTo>
                      <a:cubicBezTo>
                        <a:pt x="61" y="30"/>
                        <a:pt x="61" y="30"/>
                        <a:pt x="61" y="30"/>
                      </a:cubicBezTo>
                      <a:cubicBezTo>
                        <a:pt x="61" y="30"/>
                        <a:pt x="61" y="30"/>
                        <a:pt x="61" y="30"/>
                      </a:cubicBezTo>
                      <a:cubicBezTo>
                        <a:pt x="62" y="30"/>
                        <a:pt x="62" y="30"/>
                        <a:pt x="62" y="30"/>
                      </a:cubicBezTo>
                      <a:cubicBezTo>
                        <a:pt x="62" y="30"/>
                        <a:pt x="62" y="30"/>
                        <a:pt x="62" y="30"/>
                      </a:cubicBezTo>
                      <a:cubicBezTo>
                        <a:pt x="62" y="30"/>
                        <a:pt x="62" y="30"/>
                        <a:pt x="62" y="30"/>
                      </a:cubicBezTo>
                      <a:cubicBezTo>
                        <a:pt x="61" y="30"/>
                        <a:pt x="61" y="30"/>
                        <a:pt x="61" y="30"/>
                      </a:cubicBezTo>
                      <a:cubicBezTo>
                        <a:pt x="61" y="30"/>
                        <a:pt x="61" y="30"/>
                        <a:pt x="61" y="30"/>
                      </a:cubicBezTo>
                      <a:cubicBezTo>
                        <a:pt x="61" y="30"/>
                        <a:pt x="61" y="30"/>
                        <a:pt x="61" y="30"/>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2" y="31"/>
                        <a:pt x="62" y="31"/>
                        <a:pt x="62" y="31"/>
                      </a:cubicBezTo>
                      <a:cubicBezTo>
                        <a:pt x="62" y="31"/>
                        <a:pt x="62" y="31"/>
                        <a:pt x="62" y="31"/>
                      </a:cubicBezTo>
                      <a:cubicBezTo>
                        <a:pt x="62" y="31"/>
                        <a:pt x="62" y="31"/>
                        <a:pt x="62" y="31"/>
                      </a:cubicBezTo>
                      <a:cubicBezTo>
                        <a:pt x="62" y="30"/>
                        <a:pt x="62" y="30"/>
                        <a:pt x="62" y="30"/>
                      </a:cubicBezTo>
                      <a:cubicBezTo>
                        <a:pt x="62" y="30"/>
                        <a:pt x="62" y="30"/>
                        <a:pt x="62" y="30"/>
                      </a:cubicBezTo>
                      <a:cubicBezTo>
                        <a:pt x="62" y="31"/>
                        <a:pt x="62" y="31"/>
                        <a:pt x="62" y="31"/>
                      </a:cubicBezTo>
                      <a:cubicBezTo>
                        <a:pt x="62" y="32"/>
                        <a:pt x="62" y="32"/>
                        <a:pt x="62" y="32"/>
                      </a:cubicBezTo>
                      <a:cubicBezTo>
                        <a:pt x="62" y="32"/>
                        <a:pt x="62" y="32"/>
                        <a:pt x="62" y="32"/>
                      </a:cubicBezTo>
                      <a:cubicBezTo>
                        <a:pt x="62" y="32"/>
                        <a:pt x="62" y="32"/>
                        <a:pt x="62" y="32"/>
                      </a:cubicBezTo>
                      <a:cubicBezTo>
                        <a:pt x="61" y="32"/>
                        <a:pt x="61" y="32"/>
                        <a:pt x="61" y="32"/>
                      </a:cubicBezTo>
                      <a:cubicBezTo>
                        <a:pt x="61" y="32"/>
                        <a:pt x="61" y="32"/>
                        <a:pt x="61" y="32"/>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2" y="34"/>
                        <a:pt x="62" y="34"/>
                        <a:pt x="62" y="34"/>
                      </a:cubicBezTo>
                      <a:cubicBezTo>
                        <a:pt x="62" y="33"/>
                        <a:pt x="62" y="33"/>
                        <a:pt x="62" y="33"/>
                      </a:cubicBezTo>
                      <a:cubicBezTo>
                        <a:pt x="62" y="33"/>
                        <a:pt x="62" y="33"/>
                        <a:pt x="62" y="33"/>
                      </a:cubicBezTo>
                      <a:cubicBezTo>
                        <a:pt x="63" y="33"/>
                        <a:pt x="63" y="33"/>
                        <a:pt x="63" y="33"/>
                      </a:cubicBezTo>
                      <a:cubicBezTo>
                        <a:pt x="64" y="33"/>
                        <a:pt x="64" y="33"/>
                        <a:pt x="64" y="33"/>
                      </a:cubicBezTo>
                      <a:cubicBezTo>
                        <a:pt x="64" y="33"/>
                        <a:pt x="64" y="33"/>
                        <a:pt x="64" y="33"/>
                      </a:cubicBezTo>
                      <a:cubicBezTo>
                        <a:pt x="65" y="33"/>
                        <a:pt x="65" y="33"/>
                        <a:pt x="65" y="33"/>
                      </a:cubicBezTo>
                      <a:cubicBezTo>
                        <a:pt x="65" y="33"/>
                        <a:pt x="65" y="33"/>
                        <a:pt x="65" y="33"/>
                      </a:cubicBezTo>
                      <a:cubicBezTo>
                        <a:pt x="64" y="33"/>
                        <a:pt x="64" y="33"/>
                        <a:pt x="64" y="33"/>
                      </a:cubicBezTo>
                      <a:cubicBezTo>
                        <a:pt x="64" y="34"/>
                        <a:pt x="64" y="34"/>
                        <a:pt x="64" y="34"/>
                      </a:cubicBezTo>
                      <a:cubicBezTo>
                        <a:pt x="64" y="34"/>
                        <a:pt x="64" y="34"/>
                        <a:pt x="64" y="34"/>
                      </a:cubicBezTo>
                      <a:cubicBezTo>
                        <a:pt x="63" y="34"/>
                        <a:pt x="63" y="34"/>
                        <a:pt x="63" y="34"/>
                      </a:cubicBezTo>
                      <a:cubicBezTo>
                        <a:pt x="63" y="34"/>
                        <a:pt x="63" y="34"/>
                        <a:pt x="63" y="34"/>
                      </a:cubicBezTo>
                      <a:cubicBezTo>
                        <a:pt x="64" y="34"/>
                        <a:pt x="64" y="34"/>
                        <a:pt x="64" y="34"/>
                      </a:cubicBezTo>
                      <a:cubicBezTo>
                        <a:pt x="64" y="34"/>
                        <a:pt x="64" y="34"/>
                        <a:pt x="64" y="34"/>
                      </a:cubicBezTo>
                      <a:cubicBezTo>
                        <a:pt x="64" y="34"/>
                        <a:pt x="64" y="34"/>
                        <a:pt x="64" y="34"/>
                      </a:cubicBezTo>
                      <a:cubicBezTo>
                        <a:pt x="65" y="35"/>
                        <a:pt x="65" y="35"/>
                        <a:pt x="65" y="35"/>
                      </a:cubicBezTo>
                      <a:cubicBezTo>
                        <a:pt x="64" y="35"/>
                        <a:pt x="64" y="35"/>
                        <a:pt x="64" y="35"/>
                      </a:cubicBezTo>
                      <a:cubicBezTo>
                        <a:pt x="64" y="35"/>
                        <a:pt x="64" y="35"/>
                        <a:pt x="64" y="35"/>
                      </a:cubicBezTo>
                      <a:cubicBezTo>
                        <a:pt x="65" y="35"/>
                        <a:pt x="65" y="35"/>
                        <a:pt x="65" y="35"/>
                      </a:cubicBezTo>
                      <a:cubicBezTo>
                        <a:pt x="65" y="35"/>
                        <a:pt x="65" y="35"/>
                        <a:pt x="65" y="35"/>
                      </a:cubicBezTo>
                      <a:cubicBezTo>
                        <a:pt x="65" y="35"/>
                        <a:pt x="65" y="35"/>
                        <a:pt x="65" y="35"/>
                      </a:cubicBezTo>
                      <a:cubicBezTo>
                        <a:pt x="64" y="35"/>
                        <a:pt x="64" y="35"/>
                        <a:pt x="64" y="35"/>
                      </a:cubicBezTo>
                      <a:cubicBezTo>
                        <a:pt x="64" y="35"/>
                        <a:pt x="64" y="35"/>
                        <a:pt x="64" y="35"/>
                      </a:cubicBezTo>
                      <a:cubicBezTo>
                        <a:pt x="64" y="36"/>
                        <a:pt x="64" y="36"/>
                        <a:pt x="64" y="36"/>
                      </a:cubicBezTo>
                      <a:cubicBezTo>
                        <a:pt x="64" y="36"/>
                        <a:pt x="64" y="36"/>
                        <a:pt x="64" y="36"/>
                      </a:cubicBezTo>
                      <a:cubicBezTo>
                        <a:pt x="64" y="36"/>
                        <a:pt x="64" y="36"/>
                        <a:pt x="64" y="36"/>
                      </a:cubicBezTo>
                      <a:cubicBezTo>
                        <a:pt x="64" y="36"/>
                        <a:pt x="64" y="36"/>
                        <a:pt x="64" y="36"/>
                      </a:cubicBezTo>
                      <a:cubicBezTo>
                        <a:pt x="64" y="36"/>
                        <a:pt x="64" y="36"/>
                        <a:pt x="64" y="36"/>
                      </a:cubicBezTo>
                      <a:cubicBezTo>
                        <a:pt x="63" y="36"/>
                        <a:pt x="63" y="36"/>
                        <a:pt x="63" y="36"/>
                      </a:cubicBezTo>
                      <a:cubicBezTo>
                        <a:pt x="63" y="36"/>
                        <a:pt x="63" y="36"/>
                        <a:pt x="63" y="36"/>
                      </a:cubicBezTo>
                      <a:cubicBezTo>
                        <a:pt x="63" y="36"/>
                        <a:pt x="63" y="36"/>
                        <a:pt x="63" y="36"/>
                      </a:cubicBezTo>
                      <a:cubicBezTo>
                        <a:pt x="63" y="37"/>
                        <a:pt x="63" y="37"/>
                        <a:pt x="63" y="37"/>
                      </a:cubicBezTo>
                      <a:cubicBezTo>
                        <a:pt x="63" y="37"/>
                        <a:pt x="63" y="37"/>
                        <a:pt x="63" y="37"/>
                      </a:cubicBezTo>
                      <a:cubicBezTo>
                        <a:pt x="63" y="37"/>
                        <a:pt x="63" y="37"/>
                        <a:pt x="63" y="37"/>
                      </a:cubicBezTo>
                      <a:cubicBezTo>
                        <a:pt x="63" y="37"/>
                        <a:pt x="63" y="37"/>
                        <a:pt x="63" y="37"/>
                      </a:cubicBezTo>
                      <a:cubicBezTo>
                        <a:pt x="63" y="38"/>
                        <a:pt x="63" y="38"/>
                        <a:pt x="63" y="38"/>
                      </a:cubicBezTo>
                      <a:cubicBezTo>
                        <a:pt x="63" y="38"/>
                        <a:pt x="63" y="38"/>
                        <a:pt x="63" y="38"/>
                      </a:cubicBezTo>
                      <a:cubicBezTo>
                        <a:pt x="63" y="38"/>
                        <a:pt x="63" y="38"/>
                        <a:pt x="63" y="38"/>
                      </a:cubicBezTo>
                      <a:cubicBezTo>
                        <a:pt x="63" y="38"/>
                        <a:pt x="63" y="38"/>
                        <a:pt x="63" y="38"/>
                      </a:cubicBezTo>
                      <a:cubicBezTo>
                        <a:pt x="63" y="39"/>
                        <a:pt x="63" y="39"/>
                        <a:pt x="63" y="39"/>
                      </a:cubicBezTo>
                      <a:cubicBezTo>
                        <a:pt x="63" y="39"/>
                        <a:pt x="63" y="39"/>
                        <a:pt x="63" y="39"/>
                      </a:cubicBezTo>
                      <a:cubicBezTo>
                        <a:pt x="63" y="39"/>
                        <a:pt x="63" y="39"/>
                        <a:pt x="63" y="39"/>
                      </a:cubicBezTo>
                      <a:cubicBezTo>
                        <a:pt x="63" y="39"/>
                        <a:pt x="63" y="39"/>
                        <a:pt x="63" y="39"/>
                      </a:cubicBezTo>
                      <a:cubicBezTo>
                        <a:pt x="62" y="39"/>
                        <a:pt x="62" y="39"/>
                        <a:pt x="62" y="39"/>
                      </a:cubicBezTo>
                      <a:cubicBezTo>
                        <a:pt x="62" y="39"/>
                        <a:pt x="62" y="39"/>
                        <a:pt x="62" y="39"/>
                      </a:cubicBezTo>
                      <a:cubicBezTo>
                        <a:pt x="62" y="40"/>
                        <a:pt x="62" y="40"/>
                        <a:pt x="62" y="40"/>
                      </a:cubicBezTo>
                      <a:cubicBezTo>
                        <a:pt x="62" y="40"/>
                        <a:pt x="62" y="40"/>
                        <a:pt x="62" y="40"/>
                      </a:cubicBezTo>
                      <a:cubicBezTo>
                        <a:pt x="62" y="40"/>
                        <a:pt x="62" y="40"/>
                        <a:pt x="62" y="40"/>
                      </a:cubicBezTo>
                      <a:cubicBezTo>
                        <a:pt x="62" y="40"/>
                        <a:pt x="62" y="40"/>
                        <a:pt x="62" y="40"/>
                      </a:cubicBezTo>
                      <a:cubicBezTo>
                        <a:pt x="62" y="41"/>
                        <a:pt x="62" y="41"/>
                        <a:pt x="62" y="41"/>
                      </a:cubicBezTo>
                      <a:cubicBezTo>
                        <a:pt x="62" y="41"/>
                        <a:pt x="62" y="41"/>
                        <a:pt x="62" y="41"/>
                      </a:cubicBezTo>
                      <a:cubicBezTo>
                        <a:pt x="62" y="41"/>
                        <a:pt x="62" y="41"/>
                        <a:pt x="62" y="41"/>
                      </a:cubicBezTo>
                      <a:cubicBezTo>
                        <a:pt x="62" y="41"/>
                        <a:pt x="62" y="41"/>
                        <a:pt x="62" y="41"/>
                      </a:cubicBezTo>
                      <a:cubicBezTo>
                        <a:pt x="62" y="41"/>
                        <a:pt x="62" y="41"/>
                        <a:pt x="62" y="41"/>
                      </a:cubicBezTo>
                      <a:cubicBezTo>
                        <a:pt x="62" y="41"/>
                        <a:pt x="62" y="41"/>
                        <a:pt x="62" y="41"/>
                      </a:cubicBezTo>
                      <a:cubicBezTo>
                        <a:pt x="62" y="42"/>
                        <a:pt x="62" y="42"/>
                        <a:pt x="62" y="42"/>
                      </a:cubicBezTo>
                      <a:cubicBezTo>
                        <a:pt x="62" y="42"/>
                        <a:pt x="62" y="42"/>
                        <a:pt x="62" y="42"/>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5"/>
                        <a:pt x="62" y="45"/>
                        <a:pt x="62" y="45"/>
                      </a:cubicBezTo>
                      <a:cubicBezTo>
                        <a:pt x="62" y="45"/>
                        <a:pt x="62" y="45"/>
                        <a:pt x="62" y="45"/>
                      </a:cubicBezTo>
                      <a:cubicBezTo>
                        <a:pt x="62" y="45"/>
                        <a:pt x="62" y="45"/>
                        <a:pt x="62" y="45"/>
                      </a:cubicBezTo>
                      <a:cubicBezTo>
                        <a:pt x="62" y="45"/>
                        <a:pt x="62" y="45"/>
                        <a:pt x="62" y="45"/>
                      </a:cubicBezTo>
                      <a:cubicBezTo>
                        <a:pt x="62" y="46"/>
                        <a:pt x="62" y="46"/>
                        <a:pt x="62" y="46"/>
                      </a:cubicBezTo>
                      <a:cubicBezTo>
                        <a:pt x="62" y="47"/>
                        <a:pt x="62" y="47"/>
                        <a:pt x="62" y="47"/>
                      </a:cubicBezTo>
                      <a:cubicBezTo>
                        <a:pt x="62" y="46"/>
                        <a:pt x="62" y="46"/>
                        <a:pt x="62" y="46"/>
                      </a:cubicBezTo>
                      <a:cubicBezTo>
                        <a:pt x="62" y="46"/>
                        <a:pt x="62" y="46"/>
                        <a:pt x="62" y="46"/>
                      </a:cubicBezTo>
                      <a:cubicBezTo>
                        <a:pt x="62" y="46"/>
                        <a:pt x="62" y="46"/>
                        <a:pt x="62" y="46"/>
                      </a:cubicBezTo>
                      <a:cubicBezTo>
                        <a:pt x="62" y="47"/>
                        <a:pt x="62" y="47"/>
                        <a:pt x="62" y="47"/>
                      </a:cubicBezTo>
                      <a:cubicBezTo>
                        <a:pt x="62" y="47"/>
                        <a:pt x="62" y="47"/>
                        <a:pt x="62" y="47"/>
                      </a:cubicBezTo>
                      <a:cubicBezTo>
                        <a:pt x="62" y="48"/>
                        <a:pt x="62" y="48"/>
                        <a:pt x="62" y="48"/>
                      </a:cubicBezTo>
                      <a:cubicBezTo>
                        <a:pt x="62" y="48"/>
                        <a:pt x="62" y="48"/>
                        <a:pt x="62" y="48"/>
                      </a:cubicBezTo>
                      <a:cubicBezTo>
                        <a:pt x="62" y="48"/>
                        <a:pt x="62" y="48"/>
                        <a:pt x="62" y="48"/>
                      </a:cubicBezTo>
                      <a:cubicBezTo>
                        <a:pt x="62" y="48"/>
                        <a:pt x="62" y="48"/>
                        <a:pt x="62" y="48"/>
                      </a:cubicBezTo>
                      <a:cubicBezTo>
                        <a:pt x="62" y="49"/>
                        <a:pt x="62" y="49"/>
                        <a:pt x="62" y="49"/>
                      </a:cubicBezTo>
                      <a:cubicBezTo>
                        <a:pt x="63" y="49"/>
                        <a:pt x="63" y="49"/>
                        <a:pt x="63" y="49"/>
                      </a:cubicBezTo>
                      <a:cubicBezTo>
                        <a:pt x="63" y="50"/>
                        <a:pt x="63" y="50"/>
                        <a:pt x="63" y="50"/>
                      </a:cubicBezTo>
                      <a:cubicBezTo>
                        <a:pt x="63" y="50"/>
                        <a:pt x="63" y="50"/>
                        <a:pt x="63" y="50"/>
                      </a:cubicBezTo>
                      <a:cubicBezTo>
                        <a:pt x="64" y="50"/>
                        <a:pt x="64" y="50"/>
                        <a:pt x="64" y="50"/>
                      </a:cubicBezTo>
                      <a:cubicBezTo>
                        <a:pt x="64" y="49"/>
                        <a:pt x="64" y="49"/>
                        <a:pt x="64" y="49"/>
                      </a:cubicBezTo>
                      <a:cubicBezTo>
                        <a:pt x="63" y="49"/>
                        <a:pt x="63" y="49"/>
                        <a:pt x="63" y="49"/>
                      </a:cubicBezTo>
                      <a:cubicBezTo>
                        <a:pt x="63" y="48"/>
                        <a:pt x="63" y="48"/>
                        <a:pt x="63" y="48"/>
                      </a:cubicBezTo>
                      <a:cubicBezTo>
                        <a:pt x="63" y="48"/>
                        <a:pt x="63" y="48"/>
                        <a:pt x="63" y="48"/>
                      </a:cubicBezTo>
                      <a:cubicBezTo>
                        <a:pt x="63" y="47"/>
                        <a:pt x="63" y="47"/>
                        <a:pt x="63" y="47"/>
                      </a:cubicBezTo>
                      <a:cubicBezTo>
                        <a:pt x="63" y="46"/>
                        <a:pt x="63" y="46"/>
                        <a:pt x="63" y="46"/>
                      </a:cubicBezTo>
                      <a:cubicBezTo>
                        <a:pt x="63" y="45"/>
                        <a:pt x="63" y="45"/>
                        <a:pt x="63" y="45"/>
                      </a:cubicBezTo>
                      <a:cubicBezTo>
                        <a:pt x="64" y="45"/>
                        <a:pt x="64" y="45"/>
                        <a:pt x="64"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5" y="44"/>
                        <a:pt x="65" y="44"/>
                        <a:pt x="65" y="44"/>
                      </a:cubicBezTo>
                      <a:cubicBezTo>
                        <a:pt x="65" y="44"/>
                        <a:pt x="65" y="44"/>
                        <a:pt x="65"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5" y="42"/>
                        <a:pt x="65" y="42"/>
                        <a:pt x="65" y="42"/>
                      </a:cubicBezTo>
                      <a:cubicBezTo>
                        <a:pt x="65" y="42"/>
                        <a:pt x="65" y="42"/>
                        <a:pt x="65" y="42"/>
                      </a:cubicBezTo>
                      <a:cubicBezTo>
                        <a:pt x="65" y="42"/>
                        <a:pt x="65" y="42"/>
                        <a:pt x="65" y="42"/>
                      </a:cubicBezTo>
                      <a:cubicBezTo>
                        <a:pt x="65" y="41"/>
                        <a:pt x="65" y="41"/>
                        <a:pt x="65" y="41"/>
                      </a:cubicBezTo>
                      <a:cubicBezTo>
                        <a:pt x="65" y="41"/>
                        <a:pt x="65" y="41"/>
                        <a:pt x="65" y="41"/>
                      </a:cubicBezTo>
                      <a:cubicBezTo>
                        <a:pt x="65" y="40"/>
                        <a:pt x="65" y="40"/>
                        <a:pt x="65" y="40"/>
                      </a:cubicBezTo>
                      <a:cubicBezTo>
                        <a:pt x="65" y="40"/>
                        <a:pt x="66" y="39"/>
                        <a:pt x="66" y="38"/>
                      </a:cubicBezTo>
                      <a:cubicBezTo>
                        <a:pt x="66" y="38"/>
                        <a:pt x="66" y="38"/>
                        <a:pt x="66" y="38"/>
                      </a:cubicBezTo>
                      <a:cubicBezTo>
                        <a:pt x="67" y="37"/>
                        <a:pt x="67" y="37"/>
                        <a:pt x="67" y="37"/>
                      </a:cubicBezTo>
                      <a:cubicBezTo>
                        <a:pt x="67" y="36"/>
                        <a:pt x="67" y="36"/>
                        <a:pt x="67" y="36"/>
                      </a:cubicBezTo>
                      <a:cubicBezTo>
                        <a:pt x="67" y="35"/>
                        <a:pt x="67" y="35"/>
                        <a:pt x="67" y="35"/>
                      </a:cubicBezTo>
                      <a:cubicBezTo>
                        <a:pt x="67" y="35"/>
                        <a:pt x="67" y="35"/>
                        <a:pt x="67" y="35"/>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2"/>
                        <a:pt x="68" y="32"/>
                        <a:pt x="68" y="32"/>
                      </a:cubicBezTo>
                      <a:cubicBezTo>
                        <a:pt x="68" y="32"/>
                        <a:pt x="68" y="32"/>
                        <a:pt x="68" y="32"/>
                      </a:cubicBezTo>
                      <a:cubicBezTo>
                        <a:pt x="68" y="32"/>
                        <a:pt x="68" y="32"/>
                        <a:pt x="68" y="32"/>
                      </a:cubicBezTo>
                      <a:cubicBezTo>
                        <a:pt x="68" y="32"/>
                        <a:pt x="68" y="32"/>
                        <a:pt x="68" y="32"/>
                      </a:cubicBezTo>
                      <a:cubicBezTo>
                        <a:pt x="68" y="31"/>
                        <a:pt x="68" y="31"/>
                        <a:pt x="68" y="31"/>
                      </a:cubicBezTo>
                      <a:cubicBezTo>
                        <a:pt x="68" y="31"/>
                        <a:pt x="68" y="31"/>
                        <a:pt x="68" y="31"/>
                      </a:cubicBezTo>
                      <a:cubicBezTo>
                        <a:pt x="68" y="31"/>
                        <a:pt x="68" y="31"/>
                        <a:pt x="68" y="31"/>
                      </a:cubicBezTo>
                      <a:cubicBezTo>
                        <a:pt x="68" y="31"/>
                        <a:pt x="68" y="31"/>
                        <a:pt x="68" y="31"/>
                      </a:cubicBezTo>
                      <a:cubicBezTo>
                        <a:pt x="68" y="30"/>
                        <a:pt x="68" y="30"/>
                        <a:pt x="68" y="30"/>
                      </a:cubicBezTo>
                      <a:cubicBezTo>
                        <a:pt x="68" y="30"/>
                        <a:pt x="68" y="30"/>
                        <a:pt x="68" y="30"/>
                      </a:cubicBezTo>
                      <a:cubicBezTo>
                        <a:pt x="68" y="29"/>
                        <a:pt x="68" y="29"/>
                        <a:pt x="68" y="29"/>
                      </a:cubicBezTo>
                      <a:cubicBezTo>
                        <a:pt x="69" y="29"/>
                        <a:pt x="69" y="29"/>
                        <a:pt x="69" y="29"/>
                      </a:cubicBezTo>
                      <a:cubicBezTo>
                        <a:pt x="69" y="29"/>
                        <a:pt x="69" y="29"/>
                        <a:pt x="69" y="29"/>
                      </a:cubicBezTo>
                      <a:cubicBezTo>
                        <a:pt x="69" y="29"/>
                        <a:pt x="69" y="29"/>
                        <a:pt x="69" y="29"/>
                      </a:cubicBezTo>
                      <a:cubicBezTo>
                        <a:pt x="69" y="29"/>
                        <a:pt x="69" y="29"/>
                        <a:pt x="69" y="29"/>
                      </a:cubicBezTo>
                      <a:cubicBezTo>
                        <a:pt x="69" y="29"/>
                        <a:pt x="69" y="29"/>
                        <a:pt x="69" y="29"/>
                      </a:cubicBezTo>
                      <a:cubicBezTo>
                        <a:pt x="69" y="29"/>
                        <a:pt x="69" y="29"/>
                        <a:pt x="69" y="29"/>
                      </a:cubicBezTo>
                      <a:cubicBezTo>
                        <a:pt x="69" y="28"/>
                        <a:pt x="69" y="28"/>
                        <a:pt x="69" y="28"/>
                      </a:cubicBezTo>
                      <a:cubicBezTo>
                        <a:pt x="69" y="28"/>
                        <a:pt x="69" y="28"/>
                        <a:pt x="69" y="28"/>
                      </a:cubicBezTo>
                      <a:cubicBezTo>
                        <a:pt x="69" y="28"/>
                        <a:pt x="69" y="28"/>
                        <a:pt x="69" y="28"/>
                      </a:cubicBezTo>
                      <a:cubicBezTo>
                        <a:pt x="69" y="27"/>
                        <a:pt x="69" y="27"/>
                        <a:pt x="69" y="27"/>
                      </a:cubicBezTo>
                      <a:cubicBezTo>
                        <a:pt x="70" y="26"/>
                        <a:pt x="70" y="26"/>
                        <a:pt x="70" y="26"/>
                      </a:cubicBezTo>
                      <a:cubicBezTo>
                        <a:pt x="70" y="26"/>
                        <a:pt x="70" y="26"/>
                        <a:pt x="70" y="26"/>
                      </a:cubicBezTo>
                      <a:cubicBezTo>
                        <a:pt x="70" y="26"/>
                        <a:pt x="70" y="26"/>
                        <a:pt x="70" y="26"/>
                      </a:cubicBezTo>
                      <a:cubicBezTo>
                        <a:pt x="70" y="26"/>
                        <a:pt x="70" y="26"/>
                        <a:pt x="70" y="26"/>
                      </a:cubicBezTo>
                      <a:close/>
                      <a:moveTo>
                        <a:pt x="59" y="33"/>
                      </a:moveTo>
                      <a:cubicBezTo>
                        <a:pt x="59" y="33"/>
                        <a:pt x="59" y="33"/>
                        <a:pt x="59" y="33"/>
                      </a:cubicBezTo>
                      <a:cubicBezTo>
                        <a:pt x="59" y="33"/>
                        <a:pt x="59" y="33"/>
                        <a:pt x="59" y="33"/>
                      </a:cubicBezTo>
                      <a:cubicBezTo>
                        <a:pt x="59" y="33"/>
                        <a:pt x="59" y="33"/>
                        <a:pt x="59" y="33"/>
                      </a:cubicBezTo>
                      <a:cubicBezTo>
                        <a:pt x="58" y="33"/>
                        <a:pt x="58" y="33"/>
                        <a:pt x="58" y="33"/>
                      </a:cubicBezTo>
                      <a:cubicBezTo>
                        <a:pt x="58" y="33"/>
                        <a:pt x="58" y="33"/>
                        <a:pt x="58" y="33"/>
                      </a:cubicBezTo>
                      <a:cubicBezTo>
                        <a:pt x="58" y="33"/>
                        <a:pt x="58" y="33"/>
                        <a:pt x="58" y="33"/>
                      </a:cubicBezTo>
                      <a:cubicBezTo>
                        <a:pt x="59" y="33"/>
                        <a:pt x="59" y="33"/>
                        <a:pt x="59" y="33"/>
                      </a:cubicBezTo>
                      <a:cubicBezTo>
                        <a:pt x="59" y="33"/>
                        <a:pt x="59" y="33"/>
                        <a:pt x="59" y="33"/>
                      </a:cubicBezTo>
                      <a:cubicBezTo>
                        <a:pt x="59" y="34"/>
                        <a:pt x="59" y="34"/>
                        <a:pt x="59" y="34"/>
                      </a:cubicBezTo>
                      <a:cubicBezTo>
                        <a:pt x="59" y="34"/>
                        <a:pt x="59" y="34"/>
                        <a:pt x="59" y="34"/>
                      </a:cubicBezTo>
                      <a:cubicBezTo>
                        <a:pt x="58" y="34"/>
                        <a:pt x="58" y="34"/>
                        <a:pt x="58" y="34"/>
                      </a:cubicBezTo>
                      <a:cubicBezTo>
                        <a:pt x="58" y="34"/>
                        <a:pt x="58" y="34"/>
                        <a:pt x="58" y="34"/>
                      </a:cubicBezTo>
                      <a:cubicBezTo>
                        <a:pt x="58" y="34"/>
                        <a:pt x="58" y="34"/>
                        <a:pt x="58" y="34"/>
                      </a:cubicBezTo>
                      <a:cubicBezTo>
                        <a:pt x="58" y="34"/>
                        <a:pt x="58" y="34"/>
                        <a:pt x="58" y="34"/>
                      </a:cubicBezTo>
                      <a:cubicBezTo>
                        <a:pt x="59" y="35"/>
                        <a:pt x="59" y="35"/>
                        <a:pt x="59" y="35"/>
                      </a:cubicBezTo>
                      <a:cubicBezTo>
                        <a:pt x="59" y="34"/>
                        <a:pt x="59" y="34"/>
                        <a:pt x="59" y="34"/>
                      </a:cubicBezTo>
                      <a:cubicBezTo>
                        <a:pt x="59" y="34"/>
                        <a:pt x="59" y="34"/>
                        <a:pt x="59" y="34"/>
                      </a:cubicBezTo>
                      <a:cubicBezTo>
                        <a:pt x="59" y="34"/>
                        <a:pt x="59" y="34"/>
                        <a:pt x="59" y="34"/>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3"/>
                        <a:pt x="59" y="33"/>
                        <a:pt x="59" y="33"/>
                      </a:cubicBezTo>
                      <a:close/>
                      <a:moveTo>
                        <a:pt x="72" y="22"/>
                      </a:moveTo>
                      <a:cubicBezTo>
                        <a:pt x="71" y="21"/>
                        <a:pt x="71" y="21"/>
                        <a:pt x="71" y="21"/>
                      </a:cubicBezTo>
                      <a:cubicBezTo>
                        <a:pt x="71" y="21"/>
                        <a:pt x="71" y="21"/>
                        <a:pt x="71" y="21"/>
                      </a:cubicBezTo>
                      <a:cubicBezTo>
                        <a:pt x="71" y="22"/>
                        <a:pt x="71" y="22"/>
                        <a:pt x="71" y="22"/>
                      </a:cubicBezTo>
                      <a:cubicBezTo>
                        <a:pt x="71" y="22"/>
                        <a:pt x="71" y="22"/>
                        <a:pt x="71" y="22"/>
                      </a:cubicBezTo>
                      <a:cubicBezTo>
                        <a:pt x="71" y="23"/>
                        <a:pt x="71" y="23"/>
                        <a:pt x="71" y="23"/>
                      </a:cubicBezTo>
                      <a:cubicBezTo>
                        <a:pt x="71" y="24"/>
                        <a:pt x="71" y="24"/>
                        <a:pt x="71" y="24"/>
                      </a:cubicBezTo>
                      <a:cubicBezTo>
                        <a:pt x="72" y="23"/>
                        <a:pt x="72" y="23"/>
                        <a:pt x="72" y="23"/>
                      </a:cubicBezTo>
                      <a:cubicBezTo>
                        <a:pt x="72" y="23"/>
                        <a:pt x="72" y="23"/>
                        <a:pt x="72" y="23"/>
                      </a:cubicBezTo>
                      <a:lnTo>
                        <a:pt x="72" y="22"/>
                      </a:lnTo>
                      <a:close/>
                      <a:moveTo>
                        <a:pt x="71" y="25"/>
                      </a:moveTo>
                      <a:cubicBezTo>
                        <a:pt x="71" y="27"/>
                        <a:pt x="71" y="27"/>
                        <a:pt x="71" y="27"/>
                      </a:cubicBezTo>
                      <a:cubicBezTo>
                        <a:pt x="71" y="27"/>
                        <a:pt x="71" y="27"/>
                        <a:pt x="71" y="27"/>
                      </a:cubicBezTo>
                      <a:cubicBezTo>
                        <a:pt x="71" y="28"/>
                        <a:pt x="71" y="28"/>
                        <a:pt x="71" y="28"/>
                      </a:cubicBezTo>
                      <a:cubicBezTo>
                        <a:pt x="71" y="29"/>
                        <a:pt x="71" y="29"/>
                        <a:pt x="71" y="29"/>
                      </a:cubicBezTo>
                      <a:cubicBezTo>
                        <a:pt x="71" y="29"/>
                        <a:pt x="71" y="29"/>
                        <a:pt x="71" y="29"/>
                      </a:cubicBezTo>
                      <a:cubicBezTo>
                        <a:pt x="70" y="29"/>
                        <a:pt x="70" y="29"/>
                        <a:pt x="70" y="29"/>
                      </a:cubicBezTo>
                      <a:cubicBezTo>
                        <a:pt x="70" y="30"/>
                        <a:pt x="70" y="30"/>
                        <a:pt x="70" y="30"/>
                      </a:cubicBezTo>
                      <a:cubicBezTo>
                        <a:pt x="70" y="30"/>
                        <a:pt x="70" y="30"/>
                        <a:pt x="70" y="30"/>
                      </a:cubicBezTo>
                      <a:cubicBezTo>
                        <a:pt x="70" y="30"/>
                        <a:pt x="70" y="30"/>
                        <a:pt x="70" y="30"/>
                      </a:cubicBezTo>
                      <a:cubicBezTo>
                        <a:pt x="70" y="30"/>
                        <a:pt x="70" y="30"/>
                        <a:pt x="70" y="30"/>
                      </a:cubicBezTo>
                      <a:cubicBezTo>
                        <a:pt x="70" y="30"/>
                        <a:pt x="70" y="30"/>
                        <a:pt x="70" y="30"/>
                      </a:cubicBezTo>
                      <a:cubicBezTo>
                        <a:pt x="71" y="29"/>
                        <a:pt x="71" y="29"/>
                        <a:pt x="71" y="29"/>
                      </a:cubicBezTo>
                      <a:cubicBezTo>
                        <a:pt x="71" y="28"/>
                        <a:pt x="71" y="28"/>
                        <a:pt x="71" y="28"/>
                      </a:cubicBezTo>
                      <a:cubicBezTo>
                        <a:pt x="71" y="26"/>
                        <a:pt x="71" y="26"/>
                        <a:pt x="71" y="26"/>
                      </a:cubicBezTo>
                      <a:cubicBezTo>
                        <a:pt x="71" y="25"/>
                        <a:pt x="71" y="25"/>
                        <a:pt x="71" y="25"/>
                      </a:cubicBezTo>
                      <a:cubicBezTo>
                        <a:pt x="71" y="25"/>
                        <a:pt x="71" y="25"/>
                        <a:pt x="71" y="25"/>
                      </a:cubicBezTo>
                      <a:cubicBezTo>
                        <a:pt x="71" y="25"/>
                        <a:pt x="71" y="25"/>
                        <a:pt x="71" y="2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9" name="Freeform 363">
                  <a:extLst>
                    <a:ext uri="{FF2B5EF4-FFF2-40B4-BE49-F238E27FC236}">
                      <a16:creationId xmlns="" xmlns:a16="http://schemas.microsoft.com/office/drawing/2014/main" id="{690CC791-1FE3-46AC-B804-93961E7E2731}"/>
                    </a:ext>
                  </a:extLst>
                </p:cNvPr>
                <p:cNvSpPr>
                  <a:spLocks noEditPoints="1"/>
                </p:cNvSpPr>
                <p:nvPr/>
              </p:nvSpPr>
              <p:spPr bwMode="auto">
                <a:xfrm>
                  <a:off x="5980450" y="4853044"/>
                  <a:ext cx="482312" cy="403674"/>
                </a:xfrm>
                <a:custGeom>
                  <a:avLst/>
                  <a:gdLst>
                    <a:gd name="T0" fmla="*/ 84 w 92"/>
                    <a:gd name="T1" fmla="*/ 57 h 77"/>
                    <a:gd name="T2" fmla="*/ 42 w 92"/>
                    <a:gd name="T3" fmla="*/ 69 h 77"/>
                    <a:gd name="T4" fmla="*/ 90 w 92"/>
                    <a:gd name="T5" fmla="*/ 62 h 77"/>
                    <a:gd name="T6" fmla="*/ 83 w 92"/>
                    <a:gd name="T7" fmla="*/ 55 h 77"/>
                    <a:gd name="T8" fmla="*/ 85 w 92"/>
                    <a:gd name="T9" fmla="*/ 54 h 77"/>
                    <a:gd name="T10" fmla="*/ 83 w 92"/>
                    <a:gd name="T11" fmla="*/ 54 h 77"/>
                    <a:gd name="T12" fmla="*/ 73 w 92"/>
                    <a:gd name="T13" fmla="*/ 67 h 77"/>
                    <a:gd name="T14" fmla="*/ 82 w 92"/>
                    <a:gd name="T15" fmla="*/ 60 h 77"/>
                    <a:gd name="T16" fmla="*/ 61 w 92"/>
                    <a:gd name="T17" fmla="*/ 76 h 77"/>
                    <a:gd name="T18" fmla="*/ 89 w 92"/>
                    <a:gd name="T19" fmla="*/ 71 h 77"/>
                    <a:gd name="T20" fmla="*/ 87 w 92"/>
                    <a:gd name="T21" fmla="*/ 69 h 77"/>
                    <a:gd name="T22" fmla="*/ 83 w 92"/>
                    <a:gd name="T23" fmla="*/ 68 h 77"/>
                    <a:gd name="T24" fmla="*/ 81 w 92"/>
                    <a:gd name="T25" fmla="*/ 67 h 77"/>
                    <a:gd name="T26" fmla="*/ 76 w 92"/>
                    <a:gd name="T27" fmla="*/ 64 h 77"/>
                    <a:gd name="T28" fmla="*/ 80 w 92"/>
                    <a:gd name="T29" fmla="*/ 62 h 77"/>
                    <a:gd name="T30" fmla="*/ 81 w 92"/>
                    <a:gd name="T31" fmla="*/ 59 h 77"/>
                    <a:gd name="T32" fmla="*/ 83 w 92"/>
                    <a:gd name="T33" fmla="*/ 58 h 77"/>
                    <a:gd name="T34" fmla="*/ 82 w 92"/>
                    <a:gd name="T35" fmla="*/ 57 h 77"/>
                    <a:gd name="T36" fmla="*/ 81 w 92"/>
                    <a:gd name="T37" fmla="*/ 55 h 77"/>
                    <a:gd name="T38" fmla="*/ 79 w 92"/>
                    <a:gd name="T39" fmla="*/ 57 h 77"/>
                    <a:gd name="T40" fmla="*/ 75 w 92"/>
                    <a:gd name="T41" fmla="*/ 56 h 77"/>
                    <a:gd name="T42" fmla="*/ 77 w 92"/>
                    <a:gd name="T43" fmla="*/ 54 h 77"/>
                    <a:gd name="T44" fmla="*/ 74 w 92"/>
                    <a:gd name="T45" fmla="*/ 55 h 77"/>
                    <a:gd name="T46" fmla="*/ 67 w 92"/>
                    <a:gd name="T47" fmla="*/ 50 h 77"/>
                    <a:gd name="T48" fmla="*/ 76 w 92"/>
                    <a:gd name="T49" fmla="*/ 53 h 77"/>
                    <a:gd name="T50" fmla="*/ 77 w 92"/>
                    <a:gd name="T51" fmla="*/ 50 h 77"/>
                    <a:gd name="T52" fmla="*/ 74 w 92"/>
                    <a:gd name="T53" fmla="*/ 40 h 77"/>
                    <a:gd name="T54" fmla="*/ 44 w 92"/>
                    <a:gd name="T55" fmla="*/ 34 h 77"/>
                    <a:gd name="T56" fmla="*/ 48 w 92"/>
                    <a:gd name="T57" fmla="*/ 22 h 77"/>
                    <a:gd name="T58" fmla="*/ 52 w 92"/>
                    <a:gd name="T59" fmla="*/ 13 h 77"/>
                    <a:gd name="T60" fmla="*/ 49 w 92"/>
                    <a:gd name="T61" fmla="*/ 6 h 77"/>
                    <a:gd name="T62" fmla="*/ 1 w 92"/>
                    <a:gd name="T63" fmla="*/ 23 h 77"/>
                    <a:gd name="T64" fmla="*/ 5 w 92"/>
                    <a:gd name="T65" fmla="*/ 28 h 77"/>
                    <a:gd name="T66" fmla="*/ 7 w 92"/>
                    <a:gd name="T67" fmla="*/ 32 h 77"/>
                    <a:gd name="T68" fmla="*/ 8 w 92"/>
                    <a:gd name="T69" fmla="*/ 35 h 77"/>
                    <a:gd name="T70" fmla="*/ 10 w 92"/>
                    <a:gd name="T71" fmla="*/ 38 h 77"/>
                    <a:gd name="T72" fmla="*/ 10 w 92"/>
                    <a:gd name="T73" fmla="*/ 44 h 77"/>
                    <a:gd name="T74" fmla="*/ 9 w 92"/>
                    <a:gd name="T75" fmla="*/ 53 h 77"/>
                    <a:gd name="T76" fmla="*/ 8 w 92"/>
                    <a:gd name="T77" fmla="*/ 62 h 77"/>
                    <a:gd name="T78" fmla="*/ 20 w 92"/>
                    <a:gd name="T79" fmla="*/ 66 h 77"/>
                    <a:gd name="T80" fmla="*/ 37 w 92"/>
                    <a:gd name="T81" fmla="*/ 67 h 77"/>
                    <a:gd name="T82" fmla="*/ 36 w 92"/>
                    <a:gd name="T83" fmla="*/ 65 h 77"/>
                    <a:gd name="T84" fmla="*/ 41 w 92"/>
                    <a:gd name="T85" fmla="*/ 64 h 77"/>
                    <a:gd name="T86" fmla="*/ 46 w 92"/>
                    <a:gd name="T87" fmla="*/ 68 h 77"/>
                    <a:gd name="T88" fmla="*/ 51 w 92"/>
                    <a:gd name="T89" fmla="*/ 66 h 77"/>
                    <a:gd name="T90" fmla="*/ 54 w 92"/>
                    <a:gd name="T91" fmla="*/ 72 h 77"/>
                    <a:gd name="T92" fmla="*/ 50 w 92"/>
                    <a:gd name="T93" fmla="*/ 72 h 77"/>
                    <a:gd name="T94" fmla="*/ 58 w 92"/>
                    <a:gd name="T95" fmla="*/ 75 h 77"/>
                    <a:gd name="T96" fmla="*/ 62 w 92"/>
                    <a:gd name="T97" fmla="*/ 74 h 77"/>
                    <a:gd name="T98" fmla="*/ 63 w 92"/>
                    <a:gd name="T99" fmla="*/ 71 h 77"/>
                    <a:gd name="T100" fmla="*/ 67 w 92"/>
                    <a:gd name="T101" fmla="*/ 71 h 77"/>
                    <a:gd name="T102" fmla="*/ 69 w 92"/>
                    <a:gd name="T103" fmla="*/ 74 h 77"/>
                    <a:gd name="T104" fmla="*/ 72 w 92"/>
                    <a:gd name="T105" fmla="*/ 70 h 77"/>
                    <a:gd name="T106" fmla="*/ 69 w 92"/>
                    <a:gd name="T107" fmla="*/ 67 h 77"/>
                    <a:gd name="T108" fmla="*/ 75 w 92"/>
                    <a:gd name="T109" fmla="*/ 67 h 77"/>
                    <a:gd name="T110" fmla="*/ 77 w 92"/>
                    <a:gd name="T111" fmla="*/ 68 h 77"/>
                    <a:gd name="T112" fmla="*/ 81 w 92"/>
                    <a:gd name="T113" fmla="*/ 71 h 77"/>
                    <a:gd name="T114" fmla="*/ 85 w 92"/>
                    <a:gd name="T115" fmla="*/ 72 h 77"/>
                    <a:gd name="T116" fmla="*/ 84 w 92"/>
                    <a:gd name="T117" fmla="*/ 77 h 77"/>
                    <a:gd name="T118" fmla="*/ 88 w 92"/>
                    <a:gd name="T119" fmla="*/ 73 h 77"/>
                    <a:gd name="T120" fmla="*/ 91 w 92"/>
                    <a:gd name="T121" fmla="*/ 55 h 77"/>
                    <a:gd name="T122" fmla="*/ 91 w 92"/>
                    <a:gd name="T123" fmla="*/ 60 h 77"/>
                    <a:gd name="T124" fmla="*/ 65 w 92"/>
                    <a:gd name="T125" fmla="*/ 7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 h="77">
                      <a:moveTo>
                        <a:pt x="85" y="57"/>
                      </a:moveTo>
                      <a:cubicBezTo>
                        <a:pt x="85" y="57"/>
                        <a:pt x="85" y="57"/>
                        <a:pt x="85" y="57"/>
                      </a:cubicBezTo>
                      <a:cubicBezTo>
                        <a:pt x="85" y="57"/>
                        <a:pt x="85" y="57"/>
                        <a:pt x="85" y="57"/>
                      </a:cubicBezTo>
                      <a:cubicBezTo>
                        <a:pt x="85" y="57"/>
                        <a:pt x="85" y="57"/>
                        <a:pt x="85" y="57"/>
                      </a:cubicBezTo>
                      <a:cubicBezTo>
                        <a:pt x="85" y="57"/>
                        <a:pt x="85" y="57"/>
                        <a:pt x="85"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lnTo>
                        <a:pt x="85" y="57"/>
                      </a:lnTo>
                      <a:close/>
                      <a:moveTo>
                        <a:pt x="84" y="57"/>
                      </a:moveTo>
                      <a:cubicBezTo>
                        <a:pt x="84" y="57"/>
                        <a:pt x="84" y="57"/>
                        <a:pt x="84" y="57"/>
                      </a:cubicBezTo>
                      <a:cubicBezTo>
                        <a:pt x="84" y="56"/>
                        <a:pt x="84" y="56"/>
                        <a:pt x="84" y="56"/>
                      </a:cubicBezTo>
                      <a:cubicBezTo>
                        <a:pt x="84" y="56"/>
                        <a:pt x="84" y="56"/>
                        <a:pt x="84" y="56"/>
                      </a:cubicBezTo>
                      <a:cubicBezTo>
                        <a:pt x="84" y="56"/>
                        <a:pt x="84" y="56"/>
                        <a:pt x="84" y="56"/>
                      </a:cubicBezTo>
                      <a:cubicBezTo>
                        <a:pt x="84" y="57"/>
                        <a:pt x="84" y="57"/>
                        <a:pt x="84" y="57"/>
                      </a:cubicBezTo>
                      <a:cubicBezTo>
                        <a:pt x="84" y="57"/>
                        <a:pt x="84" y="57"/>
                        <a:pt x="84" y="57"/>
                      </a:cubicBezTo>
                      <a:cubicBezTo>
                        <a:pt x="83" y="57"/>
                        <a:pt x="83" y="57"/>
                        <a:pt x="83" y="57"/>
                      </a:cubicBezTo>
                      <a:cubicBezTo>
                        <a:pt x="83" y="57"/>
                        <a:pt x="83" y="57"/>
                        <a:pt x="83" y="57"/>
                      </a:cubicBezTo>
                      <a:cubicBezTo>
                        <a:pt x="83" y="57"/>
                        <a:pt x="83" y="57"/>
                        <a:pt x="83" y="57"/>
                      </a:cubicBezTo>
                      <a:cubicBezTo>
                        <a:pt x="83" y="57"/>
                        <a:pt x="83" y="57"/>
                        <a:pt x="83" y="57"/>
                      </a:cubicBezTo>
                      <a:lnTo>
                        <a:pt x="84" y="57"/>
                      </a:lnTo>
                      <a:close/>
                      <a:moveTo>
                        <a:pt x="43" y="67"/>
                      </a:moveTo>
                      <a:cubicBezTo>
                        <a:pt x="43" y="67"/>
                        <a:pt x="43" y="67"/>
                        <a:pt x="43" y="67"/>
                      </a:cubicBezTo>
                      <a:cubicBezTo>
                        <a:pt x="42" y="67"/>
                        <a:pt x="42" y="67"/>
                        <a:pt x="42" y="67"/>
                      </a:cubicBezTo>
                      <a:cubicBezTo>
                        <a:pt x="42" y="67"/>
                        <a:pt x="42" y="67"/>
                        <a:pt x="42" y="67"/>
                      </a:cubicBezTo>
                      <a:cubicBezTo>
                        <a:pt x="42" y="67"/>
                        <a:pt x="42" y="67"/>
                        <a:pt x="42" y="67"/>
                      </a:cubicBezTo>
                      <a:cubicBezTo>
                        <a:pt x="41" y="67"/>
                        <a:pt x="41" y="67"/>
                        <a:pt x="41" y="67"/>
                      </a:cubicBezTo>
                      <a:cubicBezTo>
                        <a:pt x="41" y="67"/>
                        <a:pt x="41" y="67"/>
                        <a:pt x="41" y="67"/>
                      </a:cubicBezTo>
                      <a:cubicBezTo>
                        <a:pt x="40" y="66"/>
                        <a:pt x="40" y="66"/>
                        <a:pt x="40" y="66"/>
                      </a:cubicBezTo>
                      <a:cubicBezTo>
                        <a:pt x="40" y="66"/>
                        <a:pt x="40" y="66"/>
                        <a:pt x="40" y="66"/>
                      </a:cubicBezTo>
                      <a:cubicBezTo>
                        <a:pt x="40" y="66"/>
                        <a:pt x="40" y="66"/>
                        <a:pt x="40" y="66"/>
                      </a:cubicBezTo>
                      <a:cubicBezTo>
                        <a:pt x="39" y="67"/>
                        <a:pt x="39" y="67"/>
                        <a:pt x="39" y="67"/>
                      </a:cubicBezTo>
                      <a:cubicBezTo>
                        <a:pt x="39" y="67"/>
                        <a:pt x="39" y="67"/>
                        <a:pt x="39" y="67"/>
                      </a:cubicBezTo>
                      <a:cubicBezTo>
                        <a:pt x="39" y="67"/>
                        <a:pt x="39" y="67"/>
                        <a:pt x="39" y="67"/>
                      </a:cubicBezTo>
                      <a:cubicBezTo>
                        <a:pt x="39" y="67"/>
                        <a:pt x="39" y="67"/>
                        <a:pt x="39" y="67"/>
                      </a:cubicBezTo>
                      <a:cubicBezTo>
                        <a:pt x="38" y="67"/>
                        <a:pt x="38" y="67"/>
                        <a:pt x="38" y="67"/>
                      </a:cubicBezTo>
                      <a:cubicBezTo>
                        <a:pt x="38" y="68"/>
                        <a:pt x="38" y="68"/>
                        <a:pt x="38" y="68"/>
                      </a:cubicBezTo>
                      <a:cubicBezTo>
                        <a:pt x="38" y="68"/>
                        <a:pt x="38" y="68"/>
                        <a:pt x="38" y="68"/>
                      </a:cubicBezTo>
                      <a:cubicBezTo>
                        <a:pt x="38" y="68"/>
                        <a:pt x="38" y="68"/>
                        <a:pt x="38" y="68"/>
                      </a:cubicBezTo>
                      <a:cubicBezTo>
                        <a:pt x="40" y="69"/>
                        <a:pt x="40" y="69"/>
                        <a:pt x="40" y="69"/>
                      </a:cubicBezTo>
                      <a:cubicBezTo>
                        <a:pt x="40" y="69"/>
                        <a:pt x="40" y="69"/>
                        <a:pt x="40" y="69"/>
                      </a:cubicBezTo>
                      <a:cubicBezTo>
                        <a:pt x="40" y="69"/>
                        <a:pt x="40" y="69"/>
                        <a:pt x="40" y="69"/>
                      </a:cubicBezTo>
                      <a:cubicBezTo>
                        <a:pt x="41" y="69"/>
                        <a:pt x="41" y="69"/>
                        <a:pt x="41"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8"/>
                        <a:pt x="42" y="68"/>
                        <a:pt x="42" y="68"/>
                      </a:cubicBezTo>
                      <a:cubicBezTo>
                        <a:pt x="43" y="68"/>
                        <a:pt x="43" y="68"/>
                        <a:pt x="43" y="68"/>
                      </a:cubicBezTo>
                      <a:cubicBezTo>
                        <a:pt x="43" y="68"/>
                        <a:pt x="43" y="68"/>
                        <a:pt x="43" y="68"/>
                      </a:cubicBezTo>
                      <a:cubicBezTo>
                        <a:pt x="43" y="68"/>
                        <a:pt x="43" y="68"/>
                        <a:pt x="43" y="68"/>
                      </a:cubicBezTo>
                      <a:cubicBezTo>
                        <a:pt x="43" y="67"/>
                        <a:pt x="43" y="67"/>
                        <a:pt x="43" y="67"/>
                      </a:cubicBezTo>
                      <a:close/>
                      <a:moveTo>
                        <a:pt x="81" y="53"/>
                      </a:moveTo>
                      <a:cubicBezTo>
                        <a:pt x="81" y="53"/>
                        <a:pt x="81" y="53"/>
                        <a:pt x="81" y="53"/>
                      </a:cubicBezTo>
                      <a:cubicBezTo>
                        <a:pt x="81" y="53"/>
                        <a:pt x="81" y="53"/>
                        <a:pt x="81" y="53"/>
                      </a:cubicBezTo>
                      <a:cubicBezTo>
                        <a:pt x="81" y="53"/>
                        <a:pt x="81" y="53"/>
                        <a:pt x="81" y="53"/>
                      </a:cubicBezTo>
                      <a:cubicBezTo>
                        <a:pt x="81" y="53"/>
                        <a:pt x="81" y="53"/>
                        <a:pt x="81" y="53"/>
                      </a:cubicBezTo>
                      <a:close/>
                      <a:moveTo>
                        <a:pt x="84" y="60"/>
                      </a:moveTo>
                      <a:cubicBezTo>
                        <a:pt x="84" y="59"/>
                        <a:pt x="84" y="59"/>
                        <a:pt x="84" y="59"/>
                      </a:cubicBezTo>
                      <a:cubicBezTo>
                        <a:pt x="84" y="59"/>
                        <a:pt x="84" y="59"/>
                        <a:pt x="84" y="59"/>
                      </a:cubicBezTo>
                      <a:cubicBezTo>
                        <a:pt x="84" y="60"/>
                        <a:pt x="84" y="60"/>
                        <a:pt x="84" y="60"/>
                      </a:cubicBezTo>
                      <a:cubicBezTo>
                        <a:pt x="84" y="60"/>
                        <a:pt x="84" y="60"/>
                        <a:pt x="84" y="60"/>
                      </a:cubicBezTo>
                      <a:cubicBezTo>
                        <a:pt x="83" y="60"/>
                        <a:pt x="83" y="60"/>
                        <a:pt x="83" y="60"/>
                      </a:cubicBezTo>
                      <a:cubicBezTo>
                        <a:pt x="83" y="60"/>
                        <a:pt x="83" y="60"/>
                        <a:pt x="83" y="60"/>
                      </a:cubicBezTo>
                      <a:cubicBezTo>
                        <a:pt x="84" y="60"/>
                        <a:pt x="84" y="60"/>
                        <a:pt x="84" y="60"/>
                      </a:cubicBezTo>
                      <a:close/>
                      <a:moveTo>
                        <a:pt x="90" y="62"/>
                      </a:moveTo>
                      <a:cubicBezTo>
                        <a:pt x="90" y="62"/>
                        <a:pt x="90" y="62"/>
                        <a:pt x="90" y="62"/>
                      </a:cubicBezTo>
                      <a:cubicBezTo>
                        <a:pt x="90" y="62"/>
                        <a:pt x="90" y="62"/>
                        <a:pt x="90" y="62"/>
                      </a:cubicBezTo>
                      <a:cubicBezTo>
                        <a:pt x="90" y="62"/>
                        <a:pt x="90" y="62"/>
                        <a:pt x="90" y="62"/>
                      </a:cubicBezTo>
                      <a:cubicBezTo>
                        <a:pt x="90" y="62"/>
                        <a:pt x="90" y="62"/>
                        <a:pt x="90" y="62"/>
                      </a:cubicBezTo>
                      <a:close/>
                      <a:moveTo>
                        <a:pt x="57" y="76"/>
                      </a:moveTo>
                      <a:cubicBezTo>
                        <a:pt x="58" y="77"/>
                        <a:pt x="58" y="77"/>
                        <a:pt x="58" y="77"/>
                      </a:cubicBezTo>
                      <a:cubicBezTo>
                        <a:pt x="58" y="77"/>
                        <a:pt x="58" y="77"/>
                        <a:pt x="58" y="77"/>
                      </a:cubicBezTo>
                      <a:cubicBezTo>
                        <a:pt x="58" y="77"/>
                        <a:pt x="58" y="77"/>
                        <a:pt x="58" y="77"/>
                      </a:cubicBezTo>
                      <a:lnTo>
                        <a:pt x="57" y="76"/>
                      </a:lnTo>
                      <a:close/>
                      <a:moveTo>
                        <a:pt x="88" y="65"/>
                      </a:moveTo>
                      <a:cubicBezTo>
                        <a:pt x="88" y="64"/>
                        <a:pt x="88" y="64"/>
                        <a:pt x="88" y="64"/>
                      </a:cubicBezTo>
                      <a:cubicBezTo>
                        <a:pt x="89" y="64"/>
                        <a:pt x="89" y="64"/>
                        <a:pt x="89" y="64"/>
                      </a:cubicBezTo>
                      <a:cubicBezTo>
                        <a:pt x="88" y="64"/>
                        <a:pt x="88" y="64"/>
                        <a:pt x="88" y="64"/>
                      </a:cubicBezTo>
                      <a:cubicBezTo>
                        <a:pt x="88" y="64"/>
                        <a:pt x="88" y="64"/>
                        <a:pt x="88" y="64"/>
                      </a:cubicBezTo>
                      <a:cubicBezTo>
                        <a:pt x="88" y="65"/>
                        <a:pt x="88" y="65"/>
                        <a:pt x="88" y="65"/>
                      </a:cubicBezTo>
                      <a:cubicBezTo>
                        <a:pt x="88" y="65"/>
                        <a:pt x="88" y="65"/>
                        <a:pt x="88" y="65"/>
                      </a:cubicBezTo>
                      <a:close/>
                      <a:moveTo>
                        <a:pt x="86" y="66"/>
                      </a:moveTo>
                      <a:cubicBezTo>
                        <a:pt x="87" y="66"/>
                        <a:pt x="87" y="66"/>
                        <a:pt x="87" y="66"/>
                      </a:cubicBezTo>
                      <a:cubicBezTo>
                        <a:pt x="87" y="65"/>
                        <a:pt x="87" y="65"/>
                        <a:pt x="87" y="65"/>
                      </a:cubicBezTo>
                      <a:cubicBezTo>
                        <a:pt x="87" y="65"/>
                        <a:pt x="87" y="65"/>
                        <a:pt x="87" y="65"/>
                      </a:cubicBezTo>
                      <a:cubicBezTo>
                        <a:pt x="87" y="65"/>
                        <a:pt x="87" y="65"/>
                        <a:pt x="87" y="65"/>
                      </a:cubicBezTo>
                      <a:cubicBezTo>
                        <a:pt x="87" y="65"/>
                        <a:pt x="87" y="65"/>
                        <a:pt x="87" y="65"/>
                      </a:cubicBezTo>
                      <a:cubicBezTo>
                        <a:pt x="87" y="65"/>
                        <a:pt x="87" y="65"/>
                        <a:pt x="87" y="65"/>
                      </a:cubicBezTo>
                      <a:cubicBezTo>
                        <a:pt x="87" y="65"/>
                        <a:pt x="87" y="65"/>
                        <a:pt x="87" y="65"/>
                      </a:cubicBezTo>
                      <a:cubicBezTo>
                        <a:pt x="86" y="66"/>
                        <a:pt x="86" y="66"/>
                        <a:pt x="86" y="66"/>
                      </a:cubicBezTo>
                      <a:cubicBezTo>
                        <a:pt x="86" y="66"/>
                        <a:pt x="86" y="66"/>
                        <a:pt x="86" y="66"/>
                      </a:cubicBezTo>
                      <a:cubicBezTo>
                        <a:pt x="86" y="66"/>
                        <a:pt x="86" y="66"/>
                        <a:pt x="86" y="66"/>
                      </a:cubicBezTo>
                      <a:close/>
                      <a:moveTo>
                        <a:pt x="83" y="55"/>
                      </a:moveTo>
                      <a:cubicBezTo>
                        <a:pt x="83" y="55"/>
                        <a:pt x="83" y="55"/>
                        <a:pt x="83" y="55"/>
                      </a:cubicBezTo>
                      <a:cubicBezTo>
                        <a:pt x="83" y="55"/>
                        <a:pt x="83" y="55"/>
                        <a:pt x="83" y="55"/>
                      </a:cubicBezTo>
                      <a:cubicBezTo>
                        <a:pt x="83" y="55"/>
                        <a:pt x="83" y="55"/>
                        <a:pt x="83" y="55"/>
                      </a:cubicBezTo>
                      <a:cubicBezTo>
                        <a:pt x="83" y="55"/>
                        <a:pt x="83" y="55"/>
                        <a:pt x="83" y="55"/>
                      </a:cubicBezTo>
                      <a:cubicBezTo>
                        <a:pt x="83" y="55"/>
                        <a:pt x="83" y="55"/>
                        <a:pt x="83" y="55"/>
                      </a:cubicBezTo>
                      <a:cubicBezTo>
                        <a:pt x="84" y="55"/>
                        <a:pt x="84" y="55"/>
                        <a:pt x="84" y="55"/>
                      </a:cubicBezTo>
                      <a:cubicBezTo>
                        <a:pt x="84" y="55"/>
                        <a:pt x="84" y="55"/>
                        <a:pt x="84" y="55"/>
                      </a:cubicBezTo>
                      <a:cubicBezTo>
                        <a:pt x="84" y="55"/>
                        <a:pt x="84" y="55"/>
                        <a:pt x="84" y="55"/>
                      </a:cubicBezTo>
                      <a:cubicBezTo>
                        <a:pt x="84" y="55"/>
                        <a:pt x="84" y="55"/>
                        <a:pt x="84" y="55"/>
                      </a:cubicBezTo>
                      <a:cubicBezTo>
                        <a:pt x="84" y="55"/>
                        <a:pt x="84" y="55"/>
                        <a:pt x="84" y="55"/>
                      </a:cubicBezTo>
                      <a:cubicBezTo>
                        <a:pt x="84" y="54"/>
                        <a:pt x="84" y="54"/>
                        <a:pt x="84" y="54"/>
                      </a:cubicBezTo>
                      <a:cubicBezTo>
                        <a:pt x="84" y="54"/>
                        <a:pt x="84" y="54"/>
                        <a:pt x="84" y="54"/>
                      </a:cubicBezTo>
                      <a:cubicBezTo>
                        <a:pt x="84" y="54"/>
                        <a:pt x="84" y="54"/>
                        <a:pt x="84" y="54"/>
                      </a:cubicBezTo>
                      <a:cubicBezTo>
                        <a:pt x="84" y="54"/>
                        <a:pt x="84" y="54"/>
                        <a:pt x="84" y="54"/>
                      </a:cubicBezTo>
                      <a:cubicBezTo>
                        <a:pt x="84" y="54"/>
                        <a:pt x="84" y="54"/>
                        <a:pt x="84" y="54"/>
                      </a:cubicBezTo>
                      <a:cubicBezTo>
                        <a:pt x="84" y="55"/>
                        <a:pt x="84" y="55"/>
                        <a:pt x="84" y="55"/>
                      </a:cubicBezTo>
                      <a:cubicBezTo>
                        <a:pt x="84" y="55"/>
                        <a:pt x="84" y="55"/>
                        <a:pt x="84" y="55"/>
                      </a:cubicBezTo>
                      <a:cubicBezTo>
                        <a:pt x="85" y="55"/>
                        <a:pt x="85" y="55"/>
                        <a:pt x="85" y="55"/>
                      </a:cubicBezTo>
                      <a:cubicBezTo>
                        <a:pt x="85" y="55"/>
                        <a:pt x="85" y="55"/>
                        <a:pt x="85" y="55"/>
                      </a:cubicBezTo>
                      <a:cubicBezTo>
                        <a:pt x="85" y="55"/>
                        <a:pt x="85" y="55"/>
                        <a:pt x="85" y="55"/>
                      </a:cubicBezTo>
                      <a:cubicBezTo>
                        <a:pt x="85" y="55"/>
                        <a:pt x="85" y="55"/>
                        <a:pt x="85" y="55"/>
                      </a:cubicBezTo>
                      <a:cubicBezTo>
                        <a:pt x="85" y="55"/>
                        <a:pt x="85" y="55"/>
                        <a:pt x="85" y="55"/>
                      </a:cubicBezTo>
                      <a:cubicBezTo>
                        <a:pt x="85" y="54"/>
                        <a:pt x="85" y="54"/>
                        <a:pt x="85" y="54"/>
                      </a:cubicBezTo>
                      <a:cubicBezTo>
                        <a:pt x="85" y="54"/>
                        <a:pt x="85" y="54"/>
                        <a:pt x="85" y="54"/>
                      </a:cubicBezTo>
                      <a:cubicBezTo>
                        <a:pt x="85" y="54"/>
                        <a:pt x="85" y="54"/>
                        <a:pt x="85" y="54"/>
                      </a:cubicBezTo>
                      <a:cubicBezTo>
                        <a:pt x="85" y="54"/>
                        <a:pt x="85" y="54"/>
                        <a:pt x="85" y="54"/>
                      </a:cubicBezTo>
                      <a:cubicBezTo>
                        <a:pt x="85" y="54"/>
                        <a:pt x="85" y="54"/>
                        <a:pt x="85" y="54"/>
                      </a:cubicBezTo>
                      <a:cubicBezTo>
                        <a:pt x="85" y="54"/>
                        <a:pt x="85" y="54"/>
                        <a:pt x="85" y="54"/>
                      </a:cubicBezTo>
                      <a:cubicBezTo>
                        <a:pt x="85" y="55"/>
                        <a:pt x="85" y="55"/>
                        <a:pt x="85" y="55"/>
                      </a:cubicBezTo>
                      <a:cubicBezTo>
                        <a:pt x="85" y="54"/>
                        <a:pt x="85" y="54"/>
                        <a:pt x="85" y="54"/>
                      </a:cubicBezTo>
                      <a:cubicBezTo>
                        <a:pt x="85" y="54"/>
                        <a:pt x="85" y="54"/>
                        <a:pt x="85" y="54"/>
                      </a:cubicBezTo>
                      <a:cubicBezTo>
                        <a:pt x="85" y="54"/>
                        <a:pt x="85" y="54"/>
                        <a:pt x="85" y="54"/>
                      </a:cubicBezTo>
                      <a:cubicBezTo>
                        <a:pt x="84" y="54"/>
                        <a:pt x="84" y="54"/>
                        <a:pt x="84" y="54"/>
                      </a:cubicBezTo>
                      <a:cubicBezTo>
                        <a:pt x="84" y="54"/>
                        <a:pt x="84" y="54"/>
                        <a:pt x="84" y="54"/>
                      </a:cubicBezTo>
                      <a:cubicBezTo>
                        <a:pt x="84" y="53"/>
                        <a:pt x="84" y="53"/>
                        <a:pt x="84" y="53"/>
                      </a:cubicBezTo>
                      <a:cubicBezTo>
                        <a:pt x="85" y="53"/>
                        <a:pt x="85" y="53"/>
                        <a:pt x="85" y="53"/>
                      </a:cubicBezTo>
                      <a:cubicBezTo>
                        <a:pt x="85" y="53"/>
                        <a:pt x="85" y="53"/>
                        <a:pt x="85" y="53"/>
                      </a:cubicBezTo>
                      <a:cubicBezTo>
                        <a:pt x="85" y="52"/>
                        <a:pt x="85" y="52"/>
                        <a:pt x="85" y="52"/>
                      </a:cubicBezTo>
                      <a:cubicBezTo>
                        <a:pt x="85" y="52"/>
                        <a:pt x="85" y="52"/>
                        <a:pt x="85" y="52"/>
                      </a:cubicBezTo>
                      <a:cubicBezTo>
                        <a:pt x="85" y="52"/>
                        <a:pt x="85" y="52"/>
                        <a:pt x="85" y="52"/>
                      </a:cubicBezTo>
                      <a:cubicBezTo>
                        <a:pt x="85" y="53"/>
                        <a:pt x="85" y="53"/>
                        <a:pt x="85" y="53"/>
                      </a:cubicBezTo>
                      <a:cubicBezTo>
                        <a:pt x="84" y="53"/>
                        <a:pt x="84" y="53"/>
                        <a:pt x="84" y="53"/>
                      </a:cubicBezTo>
                      <a:cubicBezTo>
                        <a:pt x="84" y="53"/>
                        <a:pt x="84" y="53"/>
                        <a:pt x="84" y="53"/>
                      </a:cubicBezTo>
                      <a:cubicBezTo>
                        <a:pt x="84" y="54"/>
                        <a:pt x="84" y="54"/>
                        <a:pt x="84" y="54"/>
                      </a:cubicBezTo>
                      <a:cubicBezTo>
                        <a:pt x="84" y="54"/>
                        <a:pt x="84" y="54"/>
                        <a:pt x="84" y="54"/>
                      </a:cubicBezTo>
                      <a:cubicBezTo>
                        <a:pt x="84" y="54"/>
                        <a:pt x="84" y="54"/>
                        <a:pt x="84" y="54"/>
                      </a:cubicBezTo>
                      <a:cubicBezTo>
                        <a:pt x="84" y="54"/>
                        <a:pt x="84" y="54"/>
                        <a:pt x="84" y="54"/>
                      </a:cubicBezTo>
                      <a:cubicBezTo>
                        <a:pt x="83" y="54"/>
                        <a:pt x="83" y="54"/>
                        <a:pt x="83" y="54"/>
                      </a:cubicBezTo>
                      <a:cubicBezTo>
                        <a:pt x="83" y="54"/>
                        <a:pt x="83" y="54"/>
                        <a:pt x="83" y="54"/>
                      </a:cubicBezTo>
                      <a:cubicBezTo>
                        <a:pt x="83" y="54"/>
                        <a:pt x="83" y="54"/>
                        <a:pt x="83" y="54"/>
                      </a:cubicBezTo>
                      <a:cubicBezTo>
                        <a:pt x="83" y="54"/>
                        <a:pt x="83" y="54"/>
                        <a:pt x="83" y="54"/>
                      </a:cubicBezTo>
                      <a:cubicBezTo>
                        <a:pt x="83" y="55"/>
                        <a:pt x="83" y="55"/>
                        <a:pt x="83" y="55"/>
                      </a:cubicBezTo>
                      <a:cubicBezTo>
                        <a:pt x="83" y="55"/>
                        <a:pt x="83" y="55"/>
                        <a:pt x="83" y="55"/>
                      </a:cubicBezTo>
                      <a:cubicBezTo>
                        <a:pt x="83" y="55"/>
                        <a:pt x="83" y="55"/>
                        <a:pt x="83" y="55"/>
                      </a:cubicBezTo>
                      <a:close/>
                      <a:moveTo>
                        <a:pt x="72" y="67"/>
                      </a:move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8"/>
                        <a:pt x="72" y="68"/>
                        <a:pt x="72" y="68"/>
                      </a:cubicBezTo>
                      <a:cubicBezTo>
                        <a:pt x="72" y="68"/>
                        <a:pt x="72" y="68"/>
                        <a:pt x="72" y="68"/>
                      </a:cubicBezTo>
                      <a:cubicBezTo>
                        <a:pt x="73" y="68"/>
                        <a:pt x="73" y="68"/>
                        <a:pt x="73" y="68"/>
                      </a:cubicBezTo>
                      <a:cubicBezTo>
                        <a:pt x="73" y="68"/>
                        <a:pt x="73" y="68"/>
                        <a:pt x="73" y="68"/>
                      </a:cubicBezTo>
                      <a:cubicBezTo>
                        <a:pt x="73" y="68"/>
                        <a:pt x="73" y="68"/>
                        <a:pt x="73" y="68"/>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2" y="67"/>
                        <a:pt x="72" y="67"/>
                        <a:pt x="72" y="67"/>
                      </a:cubicBezTo>
                      <a:cubicBezTo>
                        <a:pt x="72" y="67"/>
                        <a:pt x="72" y="67"/>
                        <a:pt x="72" y="67"/>
                      </a:cubicBezTo>
                      <a:cubicBezTo>
                        <a:pt x="72" y="67"/>
                        <a:pt x="72" y="67"/>
                        <a:pt x="72" y="67"/>
                      </a:cubicBezTo>
                      <a:close/>
                      <a:moveTo>
                        <a:pt x="82" y="60"/>
                      </a:moveTo>
                      <a:cubicBezTo>
                        <a:pt x="82" y="60"/>
                        <a:pt x="82" y="60"/>
                        <a:pt x="82" y="60"/>
                      </a:cubicBezTo>
                      <a:cubicBezTo>
                        <a:pt x="81" y="60"/>
                        <a:pt x="81" y="60"/>
                        <a:pt x="81" y="60"/>
                      </a:cubicBezTo>
                      <a:cubicBezTo>
                        <a:pt x="81" y="60"/>
                        <a:pt x="81" y="60"/>
                        <a:pt x="81" y="60"/>
                      </a:cubicBezTo>
                      <a:cubicBezTo>
                        <a:pt x="81" y="60"/>
                        <a:pt x="81" y="60"/>
                        <a:pt x="81" y="60"/>
                      </a:cubicBezTo>
                      <a:cubicBezTo>
                        <a:pt x="81" y="60"/>
                        <a:pt x="81" y="60"/>
                        <a:pt x="81" y="60"/>
                      </a:cubicBezTo>
                      <a:cubicBezTo>
                        <a:pt x="81" y="60"/>
                        <a:pt x="81" y="60"/>
                        <a:pt x="81" y="60"/>
                      </a:cubicBezTo>
                      <a:cubicBezTo>
                        <a:pt x="81" y="60"/>
                        <a:pt x="81" y="60"/>
                        <a:pt x="81" y="60"/>
                      </a:cubicBezTo>
                      <a:cubicBezTo>
                        <a:pt x="81" y="61"/>
                        <a:pt x="81" y="61"/>
                        <a:pt x="81" y="61"/>
                      </a:cubicBezTo>
                      <a:cubicBezTo>
                        <a:pt x="81" y="61"/>
                        <a:pt x="81" y="61"/>
                        <a:pt x="81" y="61"/>
                      </a:cubicBezTo>
                      <a:cubicBezTo>
                        <a:pt x="81" y="61"/>
                        <a:pt x="81" y="61"/>
                        <a:pt x="81" y="61"/>
                      </a:cubicBezTo>
                      <a:cubicBezTo>
                        <a:pt x="81" y="60"/>
                        <a:pt x="81" y="60"/>
                        <a:pt x="81" y="60"/>
                      </a:cubicBezTo>
                      <a:cubicBezTo>
                        <a:pt x="81" y="61"/>
                        <a:pt x="81" y="61"/>
                        <a:pt x="81" y="61"/>
                      </a:cubicBezTo>
                      <a:cubicBezTo>
                        <a:pt x="81" y="61"/>
                        <a:pt x="81" y="61"/>
                        <a:pt x="81" y="61"/>
                      </a:cubicBezTo>
                      <a:cubicBezTo>
                        <a:pt x="82" y="61"/>
                        <a:pt x="82" y="61"/>
                        <a:pt x="82" y="61"/>
                      </a:cubicBezTo>
                      <a:cubicBezTo>
                        <a:pt x="82" y="61"/>
                        <a:pt x="82" y="61"/>
                        <a:pt x="82" y="61"/>
                      </a:cubicBezTo>
                      <a:cubicBezTo>
                        <a:pt x="82" y="61"/>
                        <a:pt x="82" y="61"/>
                        <a:pt x="82" y="61"/>
                      </a:cubicBezTo>
                      <a:lnTo>
                        <a:pt x="82" y="60"/>
                      </a:lnTo>
                      <a:close/>
                      <a:moveTo>
                        <a:pt x="62" y="76"/>
                      </a:move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1" y="76"/>
                        <a:pt x="61" y="76"/>
                        <a:pt x="61" y="76"/>
                      </a:cubicBezTo>
                      <a:cubicBezTo>
                        <a:pt x="61" y="76"/>
                        <a:pt x="61" y="76"/>
                        <a:pt x="61" y="76"/>
                      </a:cubicBezTo>
                      <a:cubicBezTo>
                        <a:pt x="61" y="76"/>
                        <a:pt x="61" y="76"/>
                        <a:pt x="61" y="76"/>
                      </a:cubicBezTo>
                      <a:cubicBezTo>
                        <a:pt x="61" y="76"/>
                        <a:pt x="61" y="76"/>
                        <a:pt x="61" y="76"/>
                      </a:cubicBezTo>
                      <a:cubicBezTo>
                        <a:pt x="61" y="76"/>
                        <a:pt x="61" y="76"/>
                        <a:pt x="61" y="76"/>
                      </a:cubicBezTo>
                      <a:cubicBezTo>
                        <a:pt x="60" y="77"/>
                        <a:pt x="60" y="77"/>
                        <a:pt x="60" y="77"/>
                      </a:cubicBezTo>
                      <a:cubicBezTo>
                        <a:pt x="60" y="77"/>
                        <a:pt x="60" y="77"/>
                        <a:pt x="60" y="77"/>
                      </a:cubicBezTo>
                      <a:cubicBezTo>
                        <a:pt x="61" y="77"/>
                        <a:pt x="61" y="77"/>
                        <a:pt x="61" y="77"/>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lose/>
                      <a:moveTo>
                        <a:pt x="89" y="71"/>
                      </a:moveTo>
                      <a:cubicBezTo>
                        <a:pt x="89" y="71"/>
                        <a:pt x="89" y="71"/>
                        <a:pt x="89" y="71"/>
                      </a:cubicBezTo>
                      <a:cubicBezTo>
                        <a:pt x="89" y="71"/>
                        <a:pt x="89" y="71"/>
                        <a:pt x="89" y="71"/>
                      </a:cubicBezTo>
                      <a:cubicBezTo>
                        <a:pt x="89" y="71"/>
                        <a:pt x="89" y="71"/>
                        <a:pt x="89"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89" y="71"/>
                        <a:pt x="89" y="71"/>
                        <a:pt x="89" y="71"/>
                      </a:cubicBezTo>
                      <a:cubicBezTo>
                        <a:pt x="89" y="71"/>
                        <a:pt x="89" y="71"/>
                        <a:pt x="89" y="71"/>
                      </a:cubicBezTo>
                      <a:cubicBezTo>
                        <a:pt x="89" y="71"/>
                        <a:pt x="89" y="71"/>
                        <a:pt x="89" y="71"/>
                      </a:cubicBezTo>
                      <a:cubicBezTo>
                        <a:pt x="89" y="71"/>
                        <a:pt x="89" y="71"/>
                        <a:pt x="89" y="71"/>
                      </a:cubicBezTo>
                      <a:cubicBezTo>
                        <a:pt x="89" y="71"/>
                        <a:pt x="89" y="71"/>
                        <a:pt x="89" y="71"/>
                      </a:cubicBezTo>
                      <a:cubicBezTo>
                        <a:pt x="89" y="71"/>
                        <a:pt x="89" y="71"/>
                        <a:pt x="89" y="71"/>
                      </a:cubicBezTo>
                      <a:cubicBezTo>
                        <a:pt x="88" y="71"/>
                        <a:pt x="88" y="71"/>
                        <a:pt x="88" y="71"/>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69"/>
                        <a:pt x="88" y="69"/>
                        <a:pt x="88" y="69"/>
                      </a:cubicBezTo>
                      <a:cubicBezTo>
                        <a:pt x="88" y="69"/>
                        <a:pt x="88" y="69"/>
                        <a:pt x="88"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8"/>
                        <a:pt x="87" y="68"/>
                        <a:pt x="87" y="68"/>
                      </a:cubicBezTo>
                      <a:cubicBezTo>
                        <a:pt x="87" y="68"/>
                        <a:pt x="87" y="68"/>
                        <a:pt x="87" y="68"/>
                      </a:cubicBezTo>
                      <a:cubicBezTo>
                        <a:pt x="87" y="68"/>
                        <a:pt x="87" y="68"/>
                        <a:pt x="87" y="68"/>
                      </a:cubicBezTo>
                      <a:cubicBezTo>
                        <a:pt x="86" y="68"/>
                        <a:pt x="86" y="68"/>
                        <a:pt x="86" y="68"/>
                      </a:cubicBezTo>
                      <a:cubicBezTo>
                        <a:pt x="86" y="68"/>
                        <a:pt x="86" y="68"/>
                        <a:pt x="86" y="68"/>
                      </a:cubicBezTo>
                      <a:cubicBezTo>
                        <a:pt x="86" y="68"/>
                        <a:pt x="86" y="68"/>
                        <a:pt x="86" y="68"/>
                      </a:cubicBezTo>
                      <a:cubicBezTo>
                        <a:pt x="86" y="68"/>
                        <a:pt x="86" y="68"/>
                        <a:pt x="86" y="68"/>
                      </a:cubicBezTo>
                      <a:cubicBezTo>
                        <a:pt x="86" y="69"/>
                        <a:pt x="86" y="69"/>
                        <a:pt x="86" y="69"/>
                      </a:cubicBezTo>
                      <a:cubicBezTo>
                        <a:pt x="86" y="69"/>
                        <a:pt x="86" y="69"/>
                        <a:pt x="86" y="69"/>
                      </a:cubicBezTo>
                      <a:cubicBezTo>
                        <a:pt x="86" y="69"/>
                        <a:pt x="86" y="69"/>
                        <a:pt x="86" y="69"/>
                      </a:cubicBezTo>
                      <a:cubicBezTo>
                        <a:pt x="86" y="69"/>
                        <a:pt x="86" y="69"/>
                        <a:pt x="86" y="69"/>
                      </a:cubicBezTo>
                      <a:cubicBezTo>
                        <a:pt x="85" y="69"/>
                        <a:pt x="85" y="69"/>
                        <a:pt x="85" y="69"/>
                      </a:cubicBezTo>
                      <a:cubicBezTo>
                        <a:pt x="85" y="68"/>
                        <a:pt x="85" y="68"/>
                        <a:pt x="85" y="68"/>
                      </a:cubicBezTo>
                      <a:cubicBezTo>
                        <a:pt x="85" y="68"/>
                        <a:pt x="85" y="68"/>
                        <a:pt x="85" y="68"/>
                      </a:cubicBezTo>
                      <a:cubicBezTo>
                        <a:pt x="85" y="68"/>
                        <a:pt x="85" y="68"/>
                        <a:pt x="85" y="68"/>
                      </a:cubicBezTo>
                      <a:cubicBezTo>
                        <a:pt x="85" y="68"/>
                        <a:pt x="85" y="68"/>
                        <a:pt x="85" y="68"/>
                      </a:cubicBezTo>
                      <a:cubicBezTo>
                        <a:pt x="85" y="68"/>
                        <a:pt x="85" y="68"/>
                        <a:pt x="85" y="68"/>
                      </a:cubicBezTo>
                      <a:cubicBezTo>
                        <a:pt x="84" y="68"/>
                        <a:pt x="84" y="68"/>
                        <a:pt x="84" y="68"/>
                      </a:cubicBezTo>
                      <a:cubicBezTo>
                        <a:pt x="84" y="69"/>
                        <a:pt x="84" y="69"/>
                        <a:pt x="84" y="69"/>
                      </a:cubicBezTo>
                      <a:cubicBezTo>
                        <a:pt x="84" y="69"/>
                        <a:pt x="84" y="69"/>
                        <a:pt x="84" y="69"/>
                      </a:cubicBezTo>
                      <a:cubicBezTo>
                        <a:pt x="84" y="69"/>
                        <a:pt x="84" y="69"/>
                        <a:pt x="84" y="69"/>
                      </a:cubicBezTo>
                      <a:cubicBezTo>
                        <a:pt x="84" y="68"/>
                        <a:pt x="84" y="68"/>
                        <a:pt x="84" y="68"/>
                      </a:cubicBezTo>
                      <a:cubicBezTo>
                        <a:pt x="83" y="68"/>
                        <a:pt x="83" y="68"/>
                        <a:pt x="83" y="68"/>
                      </a:cubicBezTo>
                      <a:cubicBezTo>
                        <a:pt x="83" y="68"/>
                        <a:pt x="83" y="68"/>
                        <a:pt x="83" y="68"/>
                      </a:cubicBezTo>
                      <a:cubicBezTo>
                        <a:pt x="83" y="68"/>
                        <a:pt x="83" y="68"/>
                        <a:pt x="83" y="68"/>
                      </a:cubicBezTo>
                      <a:cubicBezTo>
                        <a:pt x="83" y="68"/>
                        <a:pt x="83" y="68"/>
                        <a:pt x="83" y="68"/>
                      </a:cubicBezTo>
                      <a:cubicBezTo>
                        <a:pt x="84" y="68"/>
                        <a:pt x="84" y="68"/>
                        <a:pt x="84" y="68"/>
                      </a:cubicBezTo>
                      <a:cubicBezTo>
                        <a:pt x="84" y="68"/>
                        <a:pt x="84" y="68"/>
                        <a:pt x="84" y="68"/>
                      </a:cubicBezTo>
                      <a:cubicBezTo>
                        <a:pt x="84" y="68"/>
                        <a:pt x="84" y="68"/>
                        <a:pt x="84" y="68"/>
                      </a:cubicBezTo>
                      <a:cubicBezTo>
                        <a:pt x="84" y="68"/>
                        <a:pt x="84" y="68"/>
                        <a:pt x="84" y="68"/>
                      </a:cubicBezTo>
                      <a:cubicBezTo>
                        <a:pt x="84" y="68"/>
                        <a:pt x="84" y="68"/>
                        <a:pt x="84" y="68"/>
                      </a:cubicBezTo>
                      <a:cubicBezTo>
                        <a:pt x="84" y="68"/>
                        <a:pt x="84" y="68"/>
                        <a:pt x="84"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2" y="68"/>
                        <a:pt x="82" y="68"/>
                        <a:pt x="82" y="68"/>
                      </a:cubicBezTo>
                      <a:cubicBezTo>
                        <a:pt x="82" y="68"/>
                        <a:pt x="82" y="68"/>
                        <a:pt x="82" y="68"/>
                      </a:cubicBezTo>
                      <a:cubicBezTo>
                        <a:pt x="81" y="68"/>
                        <a:pt x="81" y="68"/>
                        <a:pt x="81" y="68"/>
                      </a:cubicBezTo>
                      <a:cubicBezTo>
                        <a:pt x="81" y="68"/>
                        <a:pt x="81" y="68"/>
                        <a:pt x="81" y="68"/>
                      </a:cubicBezTo>
                      <a:cubicBezTo>
                        <a:pt x="81" y="68"/>
                        <a:pt x="81" y="68"/>
                        <a:pt x="81" y="68"/>
                      </a:cubicBezTo>
                      <a:cubicBezTo>
                        <a:pt x="80" y="68"/>
                        <a:pt x="80" y="68"/>
                        <a:pt x="80" y="68"/>
                      </a:cubicBezTo>
                      <a:cubicBezTo>
                        <a:pt x="81" y="68"/>
                        <a:pt x="81" y="68"/>
                        <a:pt x="81" y="68"/>
                      </a:cubicBezTo>
                      <a:cubicBezTo>
                        <a:pt x="81" y="68"/>
                        <a:pt x="81" y="68"/>
                        <a:pt x="81" y="68"/>
                      </a:cubicBezTo>
                      <a:cubicBezTo>
                        <a:pt x="81" y="67"/>
                        <a:pt x="81" y="67"/>
                        <a:pt x="81" y="67"/>
                      </a:cubicBezTo>
                      <a:cubicBezTo>
                        <a:pt x="81" y="67"/>
                        <a:pt x="81" y="67"/>
                        <a:pt x="81" y="67"/>
                      </a:cubicBezTo>
                      <a:cubicBezTo>
                        <a:pt x="81" y="67"/>
                        <a:pt x="81" y="67"/>
                        <a:pt x="81" y="67"/>
                      </a:cubicBezTo>
                      <a:cubicBezTo>
                        <a:pt x="81" y="67"/>
                        <a:pt x="81" y="67"/>
                        <a:pt x="81" y="67"/>
                      </a:cubicBezTo>
                      <a:cubicBezTo>
                        <a:pt x="81" y="67"/>
                        <a:pt x="81" y="67"/>
                        <a:pt x="81" y="67"/>
                      </a:cubicBezTo>
                      <a:cubicBezTo>
                        <a:pt x="81" y="67"/>
                        <a:pt x="81" y="67"/>
                        <a:pt x="81" y="67"/>
                      </a:cubicBezTo>
                      <a:cubicBezTo>
                        <a:pt x="81" y="66"/>
                        <a:pt x="81" y="66"/>
                        <a:pt x="81" y="66"/>
                      </a:cubicBezTo>
                      <a:cubicBezTo>
                        <a:pt x="80" y="66"/>
                        <a:pt x="80" y="66"/>
                        <a:pt x="80" y="66"/>
                      </a:cubicBezTo>
                      <a:cubicBezTo>
                        <a:pt x="80" y="66"/>
                        <a:pt x="80" y="66"/>
                        <a:pt x="80" y="66"/>
                      </a:cubicBezTo>
                      <a:cubicBezTo>
                        <a:pt x="80" y="66"/>
                        <a:pt x="80" y="66"/>
                        <a:pt x="80" y="66"/>
                      </a:cubicBezTo>
                      <a:cubicBezTo>
                        <a:pt x="80" y="66"/>
                        <a:pt x="80" y="66"/>
                        <a:pt x="80" y="66"/>
                      </a:cubicBezTo>
                      <a:cubicBezTo>
                        <a:pt x="80" y="66"/>
                        <a:pt x="80" y="66"/>
                        <a:pt x="80" y="66"/>
                      </a:cubicBezTo>
                      <a:cubicBezTo>
                        <a:pt x="80" y="66"/>
                        <a:pt x="80" y="66"/>
                        <a:pt x="80" y="66"/>
                      </a:cubicBezTo>
                      <a:cubicBezTo>
                        <a:pt x="79" y="66"/>
                        <a:pt x="79" y="66"/>
                        <a:pt x="79" y="66"/>
                      </a:cubicBezTo>
                      <a:cubicBezTo>
                        <a:pt x="79" y="66"/>
                        <a:pt x="79" y="66"/>
                        <a:pt x="79" y="66"/>
                      </a:cubicBezTo>
                      <a:cubicBezTo>
                        <a:pt x="79" y="66"/>
                        <a:pt x="79" y="66"/>
                        <a:pt x="79" y="66"/>
                      </a:cubicBezTo>
                      <a:cubicBezTo>
                        <a:pt x="78" y="66"/>
                        <a:pt x="78" y="66"/>
                        <a:pt x="78" y="66"/>
                      </a:cubicBezTo>
                      <a:cubicBezTo>
                        <a:pt x="78" y="66"/>
                        <a:pt x="78" y="66"/>
                        <a:pt x="78" y="66"/>
                      </a:cubicBezTo>
                      <a:cubicBezTo>
                        <a:pt x="78" y="65"/>
                        <a:pt x="78" y="65"/>
                        <a:pt x="78" y="65"/>
                      </a:cubicBezTo>
                      <a:cubicBezTo>
                        <a:pt x="78" y="65"/>
                        <a:pt x="78" y="65"/>
                        <a:pt x="78" y="65"/>
                      </a:cubicBezTo>
                      <a:cubicBezTo>
                        <a:pt x="78" y="65"/>
                        <a:pt x="78" y="65"/>
                        <a:pt x="78" y="65"/>
                      </a:cubicBezTo>
                      <a:cubicBezTo>
                        <a:pt x="77" y="64"/>
                        <a:pt x="77" y="64"/>
                        <a:pt x="77" y="64"/>
                      </a:cubicBezTo>
                      <a:cubicBezTo>
                        <a:pt x="77" y="64"/>
                        <a:pt x="77" y="64"/>
                        <a:pt x="77" y="64"/>
                      </a:cubicBezTo>
                      <a:cubicBezTo>
                        <a:pt x="77" y="64"/>
                        <a:pt x="77" y="64"/>
                        <a:pt x="77" y="64"/>
                      </a:cubicBezTo>
                      <a:cubicBezTo>
                        <a:pt x="77" y="64"/>
                        <a:pt x="77" y="64"/>
                        <a:pt x="77" y="64"/>
                      </a:cubicBezTo>
                      <a:cubicBezTo>
                        <a:pt x="77" y="64"/>
                        <a:pt x="77" y="64"/>
                        <a:pt x="77" y="64"/>
                      </a:cubicBezTo>
                      <a:cubicBezTo>
                        <a:pt x="77" y="64"/>
                        <a:pt x="77" y="64"/>
                        <a:pt x="77" y="64"/>
                      </a:cubicBezTo>
                      <a:cubicBezTo>
                        <a:pt x="76" y="64"/>
                        <a:pt x="76" y="64"/>
                        <a:pt x="76" y="64"/>
                      </a:cubicBezTo>
                      <a:cubicBezTo>
                        <a:pt x="77" y="63"/>
                        <a:pt x="77" y="63"/>
                        <a:pt x="77" y="63"/>
                      </a:cubicBezTo>
                      <a:cubicBezTo>
                        <a:pt x="78" y="64"/>
                        <a:pt x="78" y="64"/>
                        <a:pt x="78" y="64"/>
                      </a:cubicBezTo>
                      <a:cubicBezTo>
                        <a:pt x="79" y="64"/>
                        <a:pt x="79" y="64"/>
                        <a:pt x="79" y="64"/>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7" y="62"/>
                        <a:pt x="77" y="62"/>
                        <a:pt x="77" y="62"/>
                      </a:cubicBezTo>
                      <a:cubicBezTo>
                        <a:pt x="77" y="62"/>
                        <a:pt x="77" y="62"/>
                        <a:pt x="77" y="62"/>
                      </a:cubicBezTo>
                      <a:cubicBezTo>
                        <a:pt x="78" y="62"/>
                        <a:pt x="78" y="62"/>
                        <a:pt x="78" y="62"/>
                      </a:cubicBezTo>
                      <a:cubicBezTo>
                        <a:pt x="79" y="63"/>
                        <a:pt x="79" y="63"/>
                        <a:pt x="79" y="63"/>
                      </a:cubicBezTo>
                      <a:cubicBezTo>
                        <a:pt x="79" y="63"/>
                        <a:pt x="79" y="63"/>
                        <a:pt x="79" y="63"/>
                      </a:cubicBezTo>
                      <a:cubicBezTo>
                        <a:pt x="80" y="63"/>
                        <a:pt x="80" y="63"/>
                        <a:pt x="80" y="63"/>
                      </a:cubicBezTo>
                      <a:cubicBezTo>
                        <a:pt x="80" y="63"/>
                        <a:pt x="80" y="63"/>
                        <a:pt x="80" y="63"/>
                      </a:cubicBezTo>
                      <a:cubicBezTo>
                        <a:pt x="80" y="63"/>
                        <a:pt x="80" y="63"/>
                        <a:pt x="80" y="63"/>
                      </a:cubicBezTo>
                      <a:cubicBezTo>
                        <a:pt x="81" y="63"/>
                        <a:pt x="81" y="63"/>
                        <a:pt x="81" y="63"/>
                      </a:cubicBezTo>
                      <a:cubicBezTo>
                        <a:pt x="81" y="63"/>
                        <a:pt x="81" y="63"/>
                        <a:pt x="81" y="63"/>
                      </a:cubicBezTo>
                      <a:cubicBezTo>
                        <a:pt x="81" y="63"/>
                        <a:pt x="81" y="63"/>
                        <a:pt x="81" y="63"/>
                      </a:cubicBezTo>
                      <a:cubicBezTo>
                        <a:pt x="81" y="63"/>
                        <a:pt x="81" y="63"/>
                        <a:pt x="81" y="63"/>
                      </a:cubicBezTo>
                      <a:cubicBezTo>
                        <a:pt x="80" y="63"/>
                        <a:pt x="80" y="63"/>
                        <a:pt x="80" y="63"/>
                      </a:cubicBezTo>
                      <a:cubicBezTo>
                        <a:pt x="80" y="62"/>
                        <a:pt x="80" y="62"/>
                        <a:pt x="80" y="62"/>
                      </a:cubicBezTo>
                      <a:cubicBezTo>
                        <a:pt x="80" y="62"/>
                        <a:pt x="80" y="62"/>
                        <a:pt x="80" y="62"/>
                      </a:cubicBezTo>
                      <a:cubicBezTo>
                        <a:pt x="80" y="62"/>
                        <a:pt x="80" y="62"/>
                        <a:pt x="80" y="62"/>
                      </a:cubicBezTo>
                      <a:cubicBezTo>
                        <a:pt x="80" y="62"/>
                        <a:pt x="80" y="62"/>
                        <a:pt x="80" y="62"/>
                      </a:cubicBezTo>
                      <a:cubicBezTo>
                        <a:pt x="81" y="62"/>
                        <a:pt x="81" y="62"/>
                        <a:pt x="81" y="62"/>
                      </a:cubicBezTo>
                      <a:cubicBezTo>
                        <a:pt x="80" y="62"/>
                        <a:pt x="80" y="62"/>
                        <a:pt x="80" y="62"/>
                      </a:cubicBezTo>
                      <a:cubicBezTo>
                        <a:pt x="80" y="62"/>
                        <a:pt x="80" y="62"/>
                        <a:pt x="80" y="62"/>
                      </a:cubicBezTo>
                      <a:cubicBezTo>
                        <a:pt x="80" y="62"/>
                        <a:pt x="80" y="62"/>
                        <a:pt x="80" y="62"/>
                      </a:cubicBezTo>
                      <a:cubicBezTo>
                        <a:pt x="79" y="62"/>
                        <a:pt x="79" y="62"/>
                        <a:pt x="79" y="62"/>
                      </a:cubicBezTo>
                      <a:cubicBezTo>
                        <a:pt x="79" y="62"/>
                        <a:pt x="79" y="62"/>
                        <a:pt x="79" y="62"/>
                      </a:cubicBezTo>
                      <a:cubicBezTo>
                        <a:pt x="79" y="62"/>
                        <a:pt x="79" y="62"/>
                        <a:pt x="79" y="62"/>
                      </a:cubicBezTo>
                      <a:cubicBezTo>
                        <a:pt x="79" y="61"/>
                        <a:pt x="79" y="61"/>
                        <a:pt x="79" y="61"/>
                      </a:cubicBezTo>
                      <a:cubicBezTo>
                        <a:pt x="79" y="61"/>
                        <a:pt x="79" y="61"/>
                        <a:pt x="79" y="61"/>
                      </a:cubicBezTo>
                      <a:cubicBezTo>
                        <a:pt x="79" y="61"/>
                        <a:pt x="79" y="61"/>
                        <a:pt x="79" y="61"/>
                      </a:cubicBezTo>
                      <a:cubicBezTo>
                        <a:pt x="80" y="61"/>
                        <a:pt x="80" y="61"/>
                        <a:pt x="80" y="61"/>
                      </a:cubicBezTo>
                      <a:cubicBezTo>
                        <a:pt x="80" y="61"/>
                        <a:pt x="80" y="61"/>
                        <a:pt x="80" y="61"/>
                      </a:cubicBezTo>
                      <a:cubicBezTo>
                        <a:pt x="80" y="61"/>
                        <a:pt x="80" y="61"/>
                        <a:pt x="80" y="61"/>
                      </a:cubicBezTo>
                      <a:cubicBezTo>
                        <a:pt x="80" y="61"/>
                        <a:pt x="80" y="61"/>
                        <a:pt x="80" y="61"/>
                      </a:cubicBezTo>
                      <a:cubicBezTo>
                        <a:pt x="80" y="60"/>
                        <a:pt x="80" y="60"/>
                        <a:pt x="80" y="60"/>
                      </a:cubicBezTo>
                      <a:cubicBezTo>
                        <a:pt x="80" y="60"/>
                        <a:pt x="80" y="60"/>
                        <a:pt x="80" y="60"/>
                      </a:cubicBezTo>
                      <a:cubicBezTo>
                        <a:pt x="81" y="60"/>
                        <a:pt x="81" y="60"/>
                        <a:pt x="81" y="60"/>
                      </a:cubicBezTo>
                      <a:cubicBezTo>
                        <a:pt x="81" y="60"/>
                        <a:pt x="81" y="60"/>
                        <a:pt x="81" y="60"/>
                      </a:cubicBezTo>
                      <a:cubicBezTo>
                        <a:pt x="81" y="59"/>
                        <a:pt x="81" y="59"/>
                        <a:pt x="81" y="59"/>
                      </a:cubicBezTo>
                      <a:cubicBezTo>
                        <a:pt x="81" y="59"/>
                        <a:pt x="81" y="59"/>
                        <a:pt x="81" y="59"/>
                      </a:cubicBezTo>
                      <a:cubicBezTo>
                        <a:pt x="81" y="59"/>
                        <a:pt x="81" y="59"/>
                        <a:pt x="81" y="59"/>
                      </a:cubicBezTo>
                      <a:cubicBezTo>
                        <a:pt x="81" y="59"/>
                        <a:pt x="81" y="59"/>
                        <a:pt x="81" y="59"/>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1"/>
                        <a:pt x="82" y="61"/>
                        <a:pt x="82" y="61"/>
                      </a:cubicBezTo>
                      <a:cubicBezTo>
                        <a:pt x="82" y="60"/>
                        <a:pt x="82" y="60"/>
                        <a:pt x="82" y="60"/>
                      </a:cubicBezTo>
                      <a:cubicBezTo>
                        <a:pt x="82" y="60"/>
                        <a:pt x="82" y="60"/>
                        <a:pt x="82" y="60"/>
                      </a:cubicBezTo>
                      <a:cubicBezTo>
                        <a:pt x="82" y="60"/>
                        <a:pt x="82" y="60"/>
                        <a:pt x="82" y="60"/>
                      </a:cubicBezTo>
                      <a:cubicBezTo>
                        <a:pt x="83" y="60"/>
                        <a:pt x="83" y="60"/>
                        <a:pt x="83" y="60"/>
                      </a:cubicBezTo>
                      <a:cubicBezTo>
                        <a:pt x="83" y="60"/>
                        <a:pt x="83" y="60"/>
                        <a:pt x="83" y="60"/>
                      </a:cubicBezTo>
                      <a:cubicBezTo>
                        <a:pt x="83" y="60"/>
                        <a:pt x="83" y="60"/>
                        <a:pt x="83" y="60"/>
                      </a:cubicBezTo>
                      <a:cubicBezTo>
                        <a:pt x="83" y="60"/>
                        <a:pt x="83" y="60"/>
                        <a:pt x="83" y="60"/>
                      </a:cubicBezTo>
                      <a:cubicBezTo>
                        <a:pt x="83" y="60"/>
                        <a:pt x="83" y="60"/>
                        <a:pt x="83" y="60"/>
                      </a:cubicBezTo>
                      <a:cubicBezTo>
                        <a:pt x="83" y="59"/>
                        <a:pt x="83" y="59"/>
                        <a:pt x="83" y="59"/>
                      </a:cubicBezTo>
                      <a:cubicBezTo>
                        <a:pt x="82" y="59"/>
                        <a:pt x="82" y="59"/>
                        <a:pt x="82"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8"/>
                        <a:pt x="83" y="58"/>
                        <a:pt x="83" y="58"/>
                      </a:cubicBezTo>
                      <a:cubicBezTo>
                        <a:pt x="83" y="58"/>
                        <a:pt x="83" y="58"/>
                        <a:pt x="83" y="58"/>
                      </a:cubicBezTo>
                      <a:cubicBezTo>
                        <a:pt x="83" y="58"/>
                        <a:pt x="83" y="58"/>
                        <a:pt x="83" y="58"/>
                      </a:cubicBezTo>
                      <a:cubicBezTo>
                        <a:pt x="83" y="58"/>
                        <a:pt x="83" y="58"/>
                        <a:pt x="83" y="58"/>
                      </a:cubicBezTo>
                      <a:cubicBezTo>
                        <a:pt x="83" y="58"/>
                        <a:pt x="83" y="58"/>
                        <a:pt x="83"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3" y="58"/>
                        <a:pt x="83" y="58"/>
                        <a:pt x="83" y="58"/>
                      </a:cubicBezTo>
                      <a:cubicBezTo>
                        <a:pt x="82" y="58"/>
                        <a:pt x="82" y="58"/>
                        <a:pt x="82" y="58"/>
                      </a:cubicBezTo>
                      <a:cubicBezTo>
                        <a:pt x="82" y="57"/>
                        <a:pt x="82" y="57"/>
                        <a:pt x="82" y="57"/>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1" y="57"/>
                        <a:pt x="81" y="57"/>
                        <a:pt x="81" y="57"/>
                      </a:cubicBezTo>
                      <a:cubicBezTo>
                        <a:pt x="81" y="57"/>
                        <a:pt x="81" y="57"/>
                        <a:pt x="81" y="57"/>
                      </a:cubicBezTo>
                      <a:cubicBezTo>
                        <a:pt x="82" y="57"/>
                        <a:pt x="82" y="57"/>
                        <a:pt x="82" y="57"/>
                      </a:cubicBezTo>
                      <a:cubicBezTo>
                        <a:pt x="82" y="57"/>
                        <a:pt x="82" y="57"/>
                        <a:pt x="82" y="57"/>
                      </a:cubicBezTo>
                      <a:cubicBezTo>
                        <a:pt x="82" y="57"/>
                        <a:pt x="82" y="57"/>
                        <a:pt x="82" y="57"/>
                      </a:cubicBezTo>
                      <a:cubicBezTo>
                        <a:pt x="82" y="57"/>
                        <a:pt x="82" y="57"/>
                        <a:pt x="82" y="57"/>
                      </a:cubicBezTo>
                      <a:cubicBezTo>
                        <a:pt x="82" y="57"/>
                        <a:pt x="82" y="57"/>
                        <a:pt x="82" y="57"/>
                      </a:cubicBezTo>
                      <a:cubicBezTo>
                        <a:pt x="82" y="56"/>
                        <a:pt x="82" y="56"/>
                        <a:pt x="82" y="56"/>
                      </a:cubicBezTo>
                      <a:cubicBezTo>
                        <a:pt x="81" y="57"/>
                        <a:pt x="81" y="57"/>
                        <a:pt x="81" y="57"/>
                      </a:cubicBezTo>
                      <a:cubicBezTo>
                        <a:pt x="81" y="57"/>
                        <a:pt x="81" y="57"/>
                        <a:pt x="81" y="57"/>
                      </a:cubicBezTo>
                      <a:cubicBezTo>
                        <a:pt x="81" y="57"/>
                        <a:pt x="81" y="57"/>
                        <a:pt x="81" y="57"/>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5"/>
                        <a:pt x="81" y="55"/>
                        <a:pt x="81"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6"/>
                        <a:pt x="80" y="56"/>
                        <a:pt x="80" y="56"/>
                      </a:cubicBezTo>
                      <a:cubicBezTo>
                        <a:pt x="80" y="56"/>
                        <a:pt x="80" y="56"/>
                        <a:pt x="80" y="56"/>
                      </a:cubicBezTo>
                      <a:cubicBezTo>
                        <a:pt x="80" y="56"/>
                        <a:pt x="80" y="56"/>
                        <a:pt x="80" y="56"/>
                      </a:cubicBezTo>
                      <a:cubicBezTo>
                        <a:pt x="79" y="56"/>
                        <a:pt x="79" y="56"/>
                        <a:pt x="79" y="56"/>
                      </a:cubicBezTo>
                      <a:cubicBezTo>
                        <a:pt x="79" y="56"/>
                        <a:pt x="79" y="56"/>
                        <a:pt x="79" y="56"/>
                      </a:cubicBezTo>
                      <a:cubicBezTo>
                        <a:pt x="79" y="56"/>
                        <a:pt x="79" y="56"/>
                        <a:pt x="79" y="56"/>
                      </a:cubicBezTo>
                      <a:cubicBezTo>
                        <a:pt x="79" y="56"/>
                        <a:pt x="79" y="56"/>
                        <a:pt x="79" y="56"/>
                      </a:cubicBezTo>
                      <a:cubicBezTo>
                        <a:pt x="79" y="57"/>
                        <a:pt x="79" y="57"/>
                        <a:pt x="79" y="57"/>
                      </a:cubicBezTo>
                      <a:cubicBezTo>
                        <a:pt x="79" y="58"/>
                        <a:pt x="79" y="58"/>
                        <a:pt x="79" y="58"/>
                      </a:cubicBezTo>
                      <a:cubicBezTo>
                        <a:pt x="79" y="58"/>
                        <a:pt x="79" y="58"/>
                        <a:pt x="79" y="58"/>
                      </a:cubicBezTo>
                      <a:cubicBezTo>
                        <a:pt x="79" y="58"/>
                        <a:pt x="79" y="58"/>
                        <a:pt x="79" y="58"/>
                      </a:cubicBezTo>
                      <a:cubicBezTo>
                        <a:pt x="78" y="59"/>
                        <a:pt x="78" y="59"/>
                        <a:pt x="78" y="59"/>
                      </a:cubicBezTo>
                      <a:cubicBezTo>
                        <a:pt x="78" y="59"/>
                        <a:pt x="78" y="59"/>
                        <a:pt x="78" y="59"/>
                      </a:cubicBezTo>
                      <a:cubicBezTo>
                        <a:pt x="78" y="59"/>
                        <a:pt x="78" y="59"/>
                        <a:pt x="78" y="59"/>
                      </a:cubicBezTo>
                      <a:cubicBezTo>
                        <a:pt x="77" y="59"/>
                        <a:pt x="77" y="59"/>
                        <a:pt x="77" y="59"/>
                      </a:cubicBezTo>
                      <a:cubicBezTo>
                        <a:pt x="77" y="58"/>
                        <a:pt x="77" y="58"/>
                        <a:pt x="77" y="58"/>
                      </a:cubicBezTo>
                      <a:cubicBezTo>
                        <a:pt x="76" y="58"/>
                        <a:pt x="76" y="58"/>
                        <a:pt x="76" y="58"/>
                      </a:cubicBezTo>
                      <a:cubicBezTo>
                        <a:pt x="76" y="58"/>
                        <a:pt x="76" y="58"/>
                        <a:pt x="76" y="58"/>
                      </a:cubicBezTo>
                      <a:cubicBezTo>
                        <a:pt x="77" y="57"/>
                        <a:pt x="77" y="57"/>
                        <a:pt x="77" y="57"/>
                      </a:cubicBezTo>
                      <a:cubicBezTo>
                        <a:pt x="77" y="57"/>
                        <a:pt x="77" y="57"/>
                        <a:pt x="77" y="57"/>
                      </a:cubicBezTo>
                      <a:cubicBezTo>
                        <a:pt x="77" y="57"/>
                        <a:pt x="77" y="57"/>
                        <a:pt x="77" y="57"/>
                      </a:cubicBezTo>
                      <a:cubicBezTo>
                        <a:pt x="76" y="58"/>
                        <a:pt x="76" y="58"/>
                        <a:pt x="76" y="58"/>
                      </a:cubicBezTo>
                      <a:cubicBezTo>
                        <a:pt x="76" y="58"/>
                        <a:pt x="76" y="58"/>
                        <a:pt x="76" y="58"/>
                      </a:cubicBezTo>
                      <a:cubicBezTo>
                        <a:pt x="75" y="58"/>
                        <a:pt x="75" y="58"/>
                        <a:pt x="75" y="58"/>
                      </a:cubicBezTo>
                      <a:cubicBezTo>
                        <a:pt x="75" y="58"/>
                        <a:pt x="75" y="58"/>
                        <a:pt x="75" y="58"/>
                      </a:cubicBezTo>
                      <a:cubicBezTo>
                        <a:pt x="75" y="57"/>
                        <a:pt x="75" y="57"/>
                        <a:pt x="75" y="57"/>
                      </a:cubicBezTo>
                      <a:cubicBezTo>
                        <a:pt x="75" y="57"/>
                        <a:pt x="75" y="57"/>
                        <a:pt x="75" y="57"/>
                      </a:cubicBezTo>
                      <a:cubicBezTo>
                        <a:pt x="74" y="57"/>
                        <a:pt x="74" y="57"/>
                        <a:pt x="74" y="57"/>
                      </a:cubicBezTo>
                      <a:cubicBezTo>
                        <a:pt x="74" y="56"/>
                        <a:pt x="74" y="56"/>
                        <a:pt x="74" y="56"/>
                      </a:cubicBezTo>
                      <a:cubicBezTo>
                        <a:pt x="74" y="56"/>
                        <a:pt x="74" y="56"/>
                        <a:pt x="74" y="56"/>
                      </a:cubicBezTo>
                      <a:cubicBezTo>
                        <a:pt x="75" y="56"/>
                        <a:pt x="75" y="56"/>
                        <a:pt x="75" y="56"/>
                      </a:cubicBezTo>
                      <a:cubicBezTo>
                        <a:pt x="75" y="56"/>
                        <a:pt x="75" y="56"/>
                        <a:pt x="75" y="56"/>
                      </a:cubicBezTo>
                      <a:cubicBezTo>
                        <a:pt x="75" y="56"/>
                        <a:pt x="75" y="56"/>
                        <a:pt x="75" y="56"/>
                      </a:cubicBezTo>
                      <a:cubicBezTo>
                        <a:pt x="76" y="56"/>
                        <a:pt x="76" y="56"/>
                        <a:pt x="76" y="56"/>
                      </a:cubicBezTo>
                      <a:cubicBezTo>
                        <a:pt x="76" y="56"/>
                        <a:pt x="76" y="56"/>
                        <a:pt x="76" y="56"/>
                      </a:cubicBezTo>
                      <a:cubicBezTo>
                        <a:pt x="76" y="56"/>
                        <a:pt x="76" y="56"/>
                        <a:pt x="76" y="56"/>
                      </a:cubicBezTo>
                      <a:cubicBezTo>
                        <a:pt x="76" y="56"/>
                        <a:pt x="76" y="56"/>
                        <a:pt x="76" y="56"/>
                      </a:cubicBezTo>
                      <a:cubicBezTo>
                        <a:pt x="76" y="55"/>
                        <a:pt x="76" y="55"/>
                        <a:pt x="76" y="55"/>
                      </a:cubicBezTo>
                      <a:cubicBezTo>
                        <a:pt x="76" y="55"/>
                        <a:pt x="76" y="55"/>
                        <a:pt x="76" y="55"/>
                      </a:cubicBezTo>
                      <a:cubicBezTo>
                        <a:pt x="76" y="55"/>
                        <a:pt x="76" y="55"/>
                        <a:pt x="76" y="55"/>
                      </a:cubicBezTo>
                      <a:cubicBezTo>
                        <a:pt x="77" y="55"/>
                        <a:pt x="77" y="55"/>
                        <a:pt x="77" y="55"/>
                      </a:cubicBezTo>
                      <a:cubicBezTo>
                        <a:pt x="77" y="54"/>
                        <a:pt x="77" y="54"/>
                        <a:pt x="77" y="54"/>
                      </a:cubicBezTo>
                      <a:cubicBezTo>
                        <a:pt x="77" y="54"/>
                        <a:pt x="77" y="54"/>
                        <a:pt x="77" y="54"/>
                      </a:cubicBezTo>
                      <a:cubicBezTo>
                        <a:pt x="77" y="54"/>
                        <a:pt x="77" y="54"/>
                        <a:pt x="77" y="54"/>
                      </a:cubicBezTo>
                      <a:cubicBezTo>
                        <a:pt x="78" y="54"/>
                        <a:pt x="78" y="54"/>
                        <a:pt x="78" y="54"/>
                      </a:cubicBezTo>
                      <a:cubicBezTo>
                        <a:pt x="77" y="54"/>
                        <a:pt x="77" y="54"/>
                        <a:pt x="77" y="54"/>
                      </a:cubicBezTo>
                      <a:cubicBezTo>
                        <a:pt x="77" y="53"/>
                        <a:pt x="77" y="53"/>
                        <a:pt x="77" y="53"/>
                      </a:cubicBezTo>
                      <a:cubicBezTo>
                        <a:pt x="77" y="53"/>
                        <a:pt x="77" y="53"/>
                        <a:pt x="77" y="53"/>
                      </a:cubicBezTo>
                      <a:cubicBezTo>
                        <a:pt x="76" y="53"/>
                        <a:pt x="76" y="53"/>
                        <a:pt x="76" y="53"/>
                      </a:cubicBezTo>
                      <a:cubicBezTo>
                        <a:pt x="76" y="53"/>
                        <a:pt x="76" y="53"/>
                        <a:pt x="76" y="53"/>
                      </a:cubicBezTo>
                      <a:cubicBezTo>
                        <a:pt x="76" y="54"/>
                        <a:pt x="76" y="54"/>
                        <a:pt x="76" y="54"/>
                      </a:cubicBezTo>
                      <a:cubicBezTo>
                        <a:pt x="77" y="54"/>
                        <a:pt x="77" y="54"/>
                        <a:pt x="77" y="54"/>
                      </a:cubicBezTo>
                      <a:cubicBezTo>
                        <a:pt x="77" y="54"/>
                        <a:pt x="77" y="54"/>
                        <a:pt x="77" y="54"/>
                      </a:cubicBezTo>
                      <a:cubicBezTo>
                        <a:pt x="77" y="53"/>
                        <a:pt x="77" y="53"/>
                        <a:pt x="77" y="53"/>
                      </a:cubicBezTo>
                      <a:cubicBezTo>
                        <a:pt x="77" y="53"/>
                        <a:pt x="77" y="53"/>
                        <a:pt x="77" y="53"/>
                      </a:cubicBezTo>
                      <a:cubicBezTo>
                        <a:pt x="77" y="53"/>
                        <a:pt x="77" y="53"/>
                        <a:pt x="77" y="53"/>
                      </a:cubicBezTo>
                      <a:cubicBezTo>
                        <a:pt x="77" y="54"/>
                        <a:pt x="77" y="54"/>
                        <a:pt x="77" y="54"/>
                      </a:cubicBezTo>
                      <a:cubicBezTo>
                        <a:pt x="77" y="54"/>
                        <a:pt x="77" y="54"/>
                        <a:pt x="77" y="54"/>
                      </a:cubicBezTo>
                      <a:cubicBezTo>
                        <a:pt x="77" y="54"/>
                        <a:pt x="77" y="54"/>
                        <a:pt x="77" y="54"/>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5"/>
                        <a:pt x="76" y="55"/>
                        <a:pt x="76" y="55"/>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3"/>
                        <a:pt x="76" y="53"/>
                        <a:pt x="76" y="53"/>
                      </a:cubicBezTo>
                      <a:cubicBezTo>
                        <a:pt x="76" y="53"/>
                        <a:pt x="76" y="53"/>
                        <a:pt x="76" y="53"/>
                      </a:cubicBezTo>
                      <a:cubicBezTo>
                        <a:pt x="76" y="53"/>
                        <a:pt x="76" y="53"/>
                        <a:pt x="76" y="53"/>
                      </a:cubicBezTo>
                      <a:cubicBezTo>
                        <a:pt x="76" y="53"/>
                        <a:pt x="76" y="53"/>
                        <a:pt x="76" y="53"/>
                      </a:cubicBezTo>
                      <a:cubicBezTo>
                        <a:pt x="76" y="54"/>
                        <a:pt x="76" y="54"/>
                        <a:pt x="76" y="54"/>
                      </a:cubicBezTo>
                      <a:cubicBezTo>
                        <a:pt x="75" y="54"/>
                        <a:pt x="75" y="54"/>
                        <a:pt x="75" y="54"/>
                      </a:cubicBezTo>
                      <a:cubicBezTo>
                        <a:pt x="75" y="54"/>
                        <a:pt x="75" y="54"/>
                        <a:pt x="75" y="54"/>
                      </a:cubicBezTo>
                      <a:cubicBezTo>
                        <a:pt x="75" y="55"/>
                        <a:pt x="75" y="55"/>
                        <a:pt x="75" y="55"/>
                      </a:cubicBezTo>
                      <a:cubicBezTo>
                        <a:pt x="75" y="55"/>
                        <a:pt x="75" y="55"/>
                        <a:pt x="75" y="55"/>
                      </a:cubicBezTo>
                      <a:cubicBezTo>
                        <a:pt x="75" y="55"/>
                        <a:pt x="75" y="55"/>
                        <a:pt x="75" y="55"/>
                      </a:cubicBezTo>
                      <a:cubicBezTo>
                        <a:pt x="75" y="55"/>
                        <a:pt x="75" y="55"/>
                        <a:pt x="75" y="55"/>
                      </a:cubicBezTo>
                      <a:cubicBezTo>
                        <a:pt x="74" y="55"/>
                        <a:pt x="74" y="55"/>
                        <a:pt x="74" y="55"/>
                      </a:cubicBezTo>
                      <a:cubicBezTo>
                        <a:pt x="74" y="54"/>
                        <a:pt x="74" y="54"/>
                        <a:pt x="74" y="54"/>
                      </a:cubicBezTo>
                      <a:cubicBezTo>
                        <a:pt x="74" y="54"/>
                        <a:pt x="74" y="54"/>
                        <a:pt x="74" y="54"/>
                      </a:cubicBezTo>
                      <a:cubicBezTo>
                        <a:pt x="74" y="54"/>
                        <a:pt x="74" y="54"/>
                        <a:pt x="74" y="54"/>
                      </a:cubicBezTo>
                      <a:cubicBezTo>
                        <a:pt x="74" y="54"/>
                        <a:pt x="74" y="54"/>
                        <a:pt x="74" y="54"/>
                      </a:cubicBezTo>
                      <a:cubicBezTo>
                        <a:pt x="73" y="54"/>
                        <a:pt x="73" y="54"/>
                        <a:pt x="73" y="54"/>
                      </a:cubicBezTo>
                      <a:cubicBezTo>
                        <a:pt x="73" y="54"/>
                        <a:pt x="73" y="54"/>
                        <a:pt x="73" y="54"/>
                      </a:cubicBezTo>
                      <a:cubicBezTo>
                        <a:pt x="73" y="55"/>
                        <a:pt x="73" y="55"/>
                        <a:pt x="73" y="55"/>
                      </a:cubicBezTo>
                      <a:cubicBezTo>
                        <a:pt x="72" y="56"/>
                        <a:pt x="72" y="56"/>
                        <a:pt x="72" y="56"/>
                      </a:cubicBezTo>
                      <a:cubicBezTo>
                        <a:pt x="71" y="56"/>
                        <a:pt x="71" y="56"/>
                        <a:pt x="71" y="56"/>
                      </a:cubicBezTo>
                      <a:cubicBezTo>
                        <a:pt x="71" y="56"/>
                        <a:pt x="71" y="56"/>
                        <a:pt x="71" y="56"/>
                      </a:cubicBezTo>
                      <a:cubicBezTo>
                        <a:pt x="70" y="56"/>
                        <a:pt x="70" y="56"/>
                        <a:pt x="70" y="56"/>
                      </a:cubicBezTo>
                      <a:cubicBezTo>
                        <a:pt x="69" y="57"/>
                        <a:pt x="69" y="57"/>
                        <a:pt x="69" y="57"/>
                      </a:cubicBezTo>
                      <a:cubicBezTo>
                        <a:pt x="69" y="57"/>
                        <a:pt x="69" y="57"/>
                        <a:pt x="69" y="57"/>
                      </a:cubicBezTo>
                      <a:cubicBezTo>
                        <a:pt x="68" y="57"/>
                        <a:pt x="68" y="57"/>
                        <a:pt x="68" y="57"/>
                      </a:cubicBezTo>
                      <a:cubicBezTo>
                        <a:pt x="67" y="56"/>
                        <a:pt x="67" y="56"/>
                        <a:pt x="67" y="56"/>
                      </a:cubicBezTo>
                      <a:cubicBezTo>
                        <a:pt x="66" y="56"/>
                        <a:pt x="66" y="56"/>
                        <a:pt x="66" y="56"/>
                      </a:cubicBezTo>
                      <a:cubicBezTo>
                        <a:pt x="65" y="56"/>
                        <a:pt x="65" y="56"/>
                        <a:pt x="65" y="56"/>
                      </a:cubicBezTo>
                      <a:cubicBezTo>
                        <a:pt x="65" y="55"/>
                        <a:pt x="65" y="55"/>
                        <a:pt x="65" y="55"/>
                      </a:cubicBezTo>
                      <a:cubicBezTo>
                        <a:pt x="64" y="55"/>
                        <a:pt x="64" y="55"/>
                        <a:pt x="64" y="55"/>
                      </a:cubicBezTo>
                      <a:cubicBezTo>
                        <a:pt x="64" y="54"/>
                        <a:pt x="64" y="54"/>
                        <a:pt x="64" y="54"/>
                      </a:cubicBezTo>
                      <a:cubicBezTo>
                        <a:pt x="65" y="53"/>
                        <a:pt x="65" y="53"/>
                        <a:pt x="65" y="53"/>
                      </a:cubicBezTo>
                      <a:cubicBezTo>
                        <a:pt x="66" y="52"/>
                        <a:pt x="66" y="52"/>
                        <a:pt x="66" y="52"/>
                      </a:cubicBezTo>
                      <a:cubicBezTo>
                        <a:pt x="66" y="51"/>
                        <a:pt x="66" y="51"/>
                        <a:pt x="66" y="51"/>
                      </a:cubicBezTo>
                      <a:cubicBezTo>
                        <a:pt x="67" y="50"/>
                        <a:pt x="67" y="50"/>
                        <a:pt x="67" y="50"/>
                      </a:cubicBezTo>
                      <a:cubicBezTo>
                        <a:pt x="67" y="50"/>
                        <a:pt x="67" y="50"/>
                        <a:pt x="67" y="50"/>
                      </a:cubicBezTo>
                      <a:cubicBezTo>
                        <a:pt x="67" y="50"/>
                        <a:pt x="67" y="50"/>
                        <a:pt x="67" y="50"/>
                      </a:cubicBezTo>
                      <a:cubicBezTo>
                        <a:pt x="68" y="50"/>
                        <a:pt x="68" y="50"/>
                        <a:pt x="68" y="50"/>
                      </a:cubicBezTo>
                      <a:cubicBezTo>
                        <a:pt x="69" y="50"/>
                        <a:pt x="69" y="50"/>
                        <a:pt x="69" y="50"/>
                      </a:cubicBezTo>
                      <a:cubicBezTo>
                        <a:pt x="69" y="50"/>
                        <a:pt x="69" y="50"/>
                        <a:pt x="69" y="50"/>
                      </a:cubicBezTo>
                      <a:cubicBezTo>
                        <a:pt x="70" y="50"/>
                        <a:pt x="70" y="50"/>
                        <a:pt x="70" y="50"/>
                      </a:cubicBezTo>
                      <a:cubicBezTo>
                        <a:pt x="71" y="51"/>
                        <a:pt x="71" y="51"/>
                        <a:pt x="71" y="51"/>
                      </a:cubicBezTo>
                      <a:cubicBezTo>
                        <a:pt x="71" y="51"/>
                        <a:pt x="71" y="51"/>
                        <a:pt x="71" y="51"/>
                      </a:cubicBezTo>
                      <a:cubicBezTo>
                        <a:pt x="71" y="51"/>
                        <a:pt x="71" y="51"/>
                        <a:pt x="71" y="51"/>
                      </a:cubicBezTo>
                      <a:cubicBezTo>
                        <a:pt x="72" y="52"/>
                        <a:pt x="72" y="52"/>
                        <a:pt x="72" y="52"/>
                      </a:cubicBezTo>
                      <a:cubicBezTo>
                        <a:pt x="72" y="52"/>
                        <a:pt x="72" y="52"/>
                        <a:pt x="72" y="52"/>
                      </a:cubicBezTo>
                      <a:cubicBezTo>
                        <a:pt x="73" y="52"/>
                        <a:pt x="73" y="52"/>
                        <a:pt x="73" y="52"/>
                      </a:cubicBezTo>
                      <a:cubicBezTo>
                        <a:pt x="73" y="52"/>
                        <a:pt x="73" y="52"/>
                        <a:pt x="73" y="52"/>
                      </a:cubicBezTo>
                      <a:cubicBezTo>
                        <a:pt x="73" y="52"/>
                        <a:pt x="73" y="52"/>
                        <a:pt x="73" y="52"/>
                      </a:cubicBezTo>
                      <a:cubicBezTo>
                        <a:pt x="73" y="52"/>
                        <a:pt x="73" y="52"/>
                        <a:pt x="73" y="52"/>
                      </a:cubicBezTo>
                      <a:cubicBezTo>
                        <a:pt x="74" y="52"/>
                        <a:pt x="74" y="52"/>
                        <a:pt x="74" y="52"/>
                      </a:cubicBezTo>
                      <a:cubicBezTo>
                        <a:pt x="74" y="52"/>
                        <a:pt x="74" y="52"/>
                        <a:pt x="74" y="52"/>
                      </a:cubicBezTo>
                      <a:cubicBezTo>
                        <a:pt x="75" y="52"/>
                        <a:pt x="75" y="52"/>
                        <a:pt x="75" y="52"/>
                      </a:cubicBezTo>
                      <a:cubicBezTo>
                        <a:pt x="75" y="52"/>
                        <a:pt x="75" y="52"/>
                        <a:pt x="75" y="52"/>
                      </a:cubicBezTo>
                      <a:cubicBezTo>
                        <a:pt x="75" y="52"/>
                        <a:pt x="75" y="52"/>
                        <a:pt x="75" y="52"/>
                      </a:cubicBezTo>
                      <a:cubicBezTo>
                        <a:pt x="76" y="52"/>
                        <a:pt x="76" y="52"/>
                        <a:pt x="76" y="52"/>
                      </a:cubicBezTo>
                      <a:cubicBezTo>
                        <a:pt x="76" y="52"/>
                        <a:pt x="76" y="52"/>
                        <a:pt x="76" y="52"/>
                      </a:cubicBezTo>
                      <a:cubicBezTo>
                        <a:pt x="76" y="53"/>
                        <a:pt x="76" y="53"/>
                        <a:pt x="76" y="53"/>
                      </a:cubicBezTo>
                      <a:cubicBezTo>
                        <a:pt x="76" y="53"/>
                        <a:pt x="76" y="53"/>
                        <a:pt x="76" y="53"/>
                      </a:cubicBezTo>
                      <a:cubicBezTo>
                        <a:pt x="76" y="53"/>
                        <a:pt x="76" y="53"/>
                        <a:pt x="76" y="53"/>
                      </a:cubicBezTo>
                      <a:cubicBezTo>
                        <a:pt x="76" y="53"/>
                        <a:pt x="76" y="53"/>
                        <a:pt x="76" y="53"/>
                      </a:cubicBezTo>
                      <a:cubicBezTo>
                        <a:pt x="76" y="53"/>
                        <a:pt x="76" y="53"/>
                        <a:pt x="76" y="53"/>
                      </a:cubicBezTo>
                      <a:cubicBezTo>
                        <a:pt x="76" y="53"/>
                        <a:pt x="76" y="53"/>
                        <a:pt x="76" y="53"/>
                      </a:cubicBezTo>
                      <a:cubicBezTo>
                        <a:pt x="77" y="53"/>
                        <a:pt x="77" y="53"/>
                        <a:pt x="77" y="53"/>
                      </a:cubicBezTo>
                      <a:cubicBezTo>
                        <a:pt x="77" y="53"/>
                        <a:pt x="77" y="53"/>
                        <a:pt x="77" y="53"/>
                      </a:cubicBezTo>
                      <a:cubicBezTo>
                        <a:pt x="77" y="53"/>
                        <a:pt x="77" y="53"/>
                        <a:pt x="77"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9" y="53"/>
                        <a:pt x="79" y="53"/>
                        <a:pt x="79" y="53"/>
                      </a:cubicBezTo>
                      <a:cubicBezTo>
                        <a:pt x="79" y="53"/>
                        <a:pt x="79" y="53"/>
                        <a:pt x="79" y="53"/>
                      </a:cubicBezTo>
                      <a:cubicBezTo>
                        <a:pt x="79" y="52"/>
                        <a:pt x="79" y="52"/>
                        <a:pt x="79" y="52"/>
                      </a:cubicBezTo>
                      <a:cubicBezTo>
                        <a:pt x="79" y="52"/>
                        <a:pt x="79" y="52"/>
                        <a:pt x="79" y="52"/>
                      </a:cubicBezTo>
                      <a:cubicBezTo>
                        <a:pt x="79" y="52"/>
                        <a:pt x="79" y="52"/>
                        <a:pt x="79" y="52"/>
                      </a:cubicBezTo>
                      <a:cubicBezTo>
                        <a:pt x="79" y="52"/>
                        <a:pt x="79" y="52"/>
                        <a:pt x="79" y="52"/>
                      </a:cubicBezTo>
                      <a:cubicBezTo>
                        <a:pt x="79" y="52"/>
                        <a:pt x="79" y="52"/>
                        <a:pt x="79" y="52"/>
                      </a:cubicBezTo>
                      <a:cubicBezTo>
                        <a:pt x="79" y="53"/>
                        <a:pt x="79" y="53"/>
                        <a:pt x="79" y="53"/>
                      </a:cubicBezTo>
                      <a:cubicBezTo>
                        <a:pt x="78" y="52"/>
                        <a:pt x="78" y="52"/>
                        <a:pt x="78" y="52"/>
                      </a:cubicBezTo>
                      <a:cubicBezTo>
                        <a:pt x="78" y="51"/>
                        <a:pt x="78" y="51"/>
                        <a:pt x="78" y="51"/>
                      </a:cubicBezTo>
                      <a:cubicBezTo>
                        <a:pt x="77" y="51"/>
                        <a:pt x="77" y="51"/>
                        <a:pt x="77" y="51"/>
                      </a:cubicBezTo>
                      <a:cubicBezTo>
                        <a:pt x="77" y="50"/>
                        <a:pt x="77" y="50"/>
                        <a:pt x="77" y="50"/>
                      </a:cubicBezTo>
                      <a:cubicBezTo>
                        <a:pt x="77" y="49"/>
                        <a:pt x="77" y="49"/>
                        <a:pt x="77" y="49"/>
                      </a:cubicBezTo>
                      <a:cubicBezTo>
                        <a:pt x="77" y="49"/>
                        <a:pt x="77" y="49"/>
                        <a:pt x="77" y="49"/>
                      </a:cubicBezTo>
                      <a:cubicBezTo>
                        <a:pt x="76" y="48"/>
                        <a:pt x="76" y="48"/>
                        <a:pt x="76" y="48"/>
                      </a:cubicBezTo>
                      <a:cubicBezTo>
                        <a:pt x="76" y="48"/>
                        <a:pt x="76" y="48"/>
                        <a:pt x="76" y="48"/>
                      </a:cubicBezTo>
                      <a:cubicBezTo>
                        <a:pt x="76" y="48"/>
                        <a:pt x="76" y="48"/>
                        <a:pt x="76" y="48"/>
                      </a:cubicBezTo>
                      <a:cubicBezTo>
                        <a:pt x="76" y="48"/>
                        <a:pt x="76" y="48"/>
                        <a:pt x="76" y="48"/>
                      </a:cubicBezTo>
                      <a:cubicBezTo>
                        <a:pt x="76" y="48"/>
                        <a:pt x="76" y="48"/>
                        <a:pt x="76" y="48"/>
                      </a:cubicBezTo>
                      <a:cubicBezTo>
                        <a:pt x="76" y="47"/>
                        <a:pt x="76" y="47"/>
                        <a:pt x="76" y="47"/>
                      </a:cubicBezTo>
                      <a:cubicBezTo>
                        <a:pt x="75" y="47"/>
                        <a:pt x="75" y="47"/>
                        <a:pt x="75" y="47"/>
                      </a:cubicBezTo>
                      <a:cubicBezTo>
                        <a:pt x="75" y="46"/>
                        <a:pt x="75" y="46"/>
                        <a:pt x="75" y="46"/>
                      </a:cubicBezTo>
                      <a:cubicBezTo>
                        <a:pt x="75" y="46"/>
                        <a:pt x="75" y="46"/>
                        <a:pt x="75" y="46"/>
                      </a:cubicBezTo>
                      <a:cubicBezTo>
                        <a:pt x="74" y="46"/>
                        <a:pt x="74" y="46"/>
                        <a:pt x="74" y="46"/>
                      </a:cubicBezTo>
                      <a:cubicBezTo>
                        <a:pt x="74" y="46"/>
                        <a:pt x="74" y="46"/>
                        <a:pt x="74" y="46"/>
                      </a:cubicBezTo>
                      <a:cubicBezTo>
                        <a:pt x="74" y="45"/>
                        <a:pt x="74" y="45"/>
                        <a:pt x="74" y="45"/>
                      </a:cubicBezTo>
                      <a:cubicBezTo>
                        <a:pt x="74" y="44"/>
                        <a:pt x="74" y="44"/>
                        <a:pt x="74" y="44"/>
                      </a:cubicBezTo>
                      <a:cubicBezTo>
                        <a:pt x="74" y="44"/>
                        <a:pt x="74" y="44"/>
                        <a:pt x="74" y="44"/>
                      </a:cubicBezTo>
                      <a:cubicBezTo>
                        <a:pt x="73" y="44"/>
                        <a:pt x="73" y="44"/>
                        <a:pt x="73" y="44"/>
                      </a:cubicBezTo>
                      <a:cubicBezTo>
                        <a:pt x="73" y="43"/>
                        <a:pt x="73" y="43"/>
                        <a:pt x="73" y="43"/>
                      </a:cubicBezTo>
                      <a:cubicBezTo>
                        <a:pt x="73" y="43"/>
                        <a:pt x="73" y="43"/>
                        <a:pt x="73" y="43"/>
                      </a:cubicBezTo>
                      <a:cubicBezTo>
                        <a:pt x="73" y="43"/>
                        <a:pt x="73" y="43"/>
                        <a:pt x="73" y="43"/>
                      </a:cubicBezTo>
                      <a:cubicBezTo>
                        <a:pt x="73" y="42"/>
                        <a:pt x="73" y="42"/>
                        <a:pt x="73" y="42"/>
                      </a:cubicBezTo>
                      <a:cubicBezTo>
                        <a:pt x="73" y="42"/>
                        <a:pt x="73" y="42"/>
                        <a:pt x="73" y="42"/>
                      </a:cubicBezTo>
                      <a:cubicBezTo>
                        <a:pt x="73" y="41"/>
                        <a:pt x="73" y="41"/>
                        <a:pt x="73" y="41"/>
                      </a:cubicBezTo>
                      <a:cubicBezTo>
                        <a:pt x="74" y="41"/>
                        <a:pt x="74" y="41"/>
                        <a:pt x="74" y="41"/>
                      </a:cubicBezTo>
                      <a:cubicBezTo>
                        <a:pt x="74" y="40"/>
                        <a:pt x="74" y="40"/>
                        <a:pt x="74" y="40"/>
                      </a:cubicBezTo>
                      <a:cubicBezTo>
                        <a:pt x="74" y="39"/>
                        <a:pt x="74" y="39"/>
                        <a:pt x="74" y="39"/>
                      </a:cubicBezTo>
                      <a:cubicBezTo>
                        <a:pt x="74" y="38"/>
                        <a:pt x="74" y="38"/>
                        <a:pt x="74" y="38"/>
                      </a:cubicBezTo>
                      <a:cubicBezTo>
                        <a:pt x="74" y="37"/>
                        <a:pt x="74" y="37"/>
                        <a:pt x="74" y="37"/>
                      </a:cubicBezTo>
                      <a:cubicBezTo>
                        <a:pt x="74" y="37"/>
                        <a:pt x="74" y="37"/>
                        <a:pt x="74" y="37"/>
                      </a:cubicBezTo>
                      <a:cubicBezTo>
                        <a:pt x="64" y="38"/>
                        <a:pt x="53" y="39"/>
                        <a:pt x="42" y="40"/>
                      </a:cubicBezTo>
                      <a:cubicBezTo>
                        <a:pt x="44" y="39"/>
                        <a:pt x="44" y="39"/>
                        <a:pt x="44" y="39"/>
                      </a:cubicBezTo>
                      <a:cubicBezTo>
                        <a:pt x="43" y="38"/>
                        <a:pt x="43" y="38"/>
                        <a:pt x="43" y="38"/>
                      </a:cubicBezTo>
                      <a:cubicBezTo>
                        <a:pt x="43" y="38"/>
                        <a:pt x="43" y="38"/>
                        <a:pt x="43" y="38"/>
                      </a:cubicBezTo>
                      <a:cubicBezTo>
                        <a:pt x="43" y="37"/>
                        <a:pt x="43" y="37"/>
                        <a:pt x="43" y="37"/>
                      </a:cubicBezTo>
                      <a:cubicBezTo>
                        <a:pt x="43" y="37"/>
                        <a:pt x="43" y="37"/>
                        <a:pt x="43" y="37"/>
                      </a:cubicBezTo>
                      <a:cubicBezTo>
                        <a:pt x="43" y="37"/>
                        <a:pt x="43" y="37"/>
                        <a:pt x="43" y="37"/>
                      </a:cubicBezTo>
                      <a:cubicBezTo>
                        <a:pt x="43" y="36"/>
                        <a:pt x="43" y="36"/>
                        <a:pt x="43" y="36"/>
                      </a:cubicBezTo>
                      <a:cubicBezTo>
                        <a:pt x="43" y="36"/>
                        <a:pt x="43" y="36"/>
                        <a:pt x="43" y="36"/>
                      </a:cubicBezTo>
                      <a:cubicBezTo>
                        <a:pt x="43" y="36"/>
                        <a:pt x="43" y="36"/>
                        <a:pt x="43" y="36"/>
                      </a:cubicBezTo>
                      <a:cubicBezTo>
                        <a:pt x="43" y="36"/>
                        <a:pt x="43" y="36"/>
                        <a:pt x="43" y="36"/>
                      </a:cubicBezTo>
                      <a:cubicBezTo>
                        <a:pt x="43" y="36"/>
                        <a:pt x="43" y="36"/>
                        <a:pt x="43" y="36"/>
                      </a:cubicBezTo>
                      <a:cubicBezTo>
                        <a:pt x="43" y="36"/>
                        <a:pt x="43" y="36"/>
                        <a:pt x="43" y="36"/>
                      </a:cubicBezTo>
                      <a:cubicBezTo>
                        <a:pt x="42" y="35"/>
                        <a:pt x="42" y="35"/>
                        <a:pt x="42" y="35"/>
                      </a:cubicBezTo>
                      <a:cubicBezTo>
                        <a:pt x="42" y="35"/>
                        <a:pt x="42" y="35"/>
                        <a:pt x="42" y="35"/>
                      </a:cubicBezTo>
                      <a:cubicBezTo>
                        <a:pt x="42" y="35"/>
                        <a:pt x="42" y="35"/>
                        <a:pt x="42" y="35"/>
                      </a:cubicBezTo>
                      <a:cubicBezTo>
                        <a:pt x="42" y="34"/>
                        <a:pt x="42" y="34"/>
                        <a:pt x="42" y="34"/>
                      </a:cubicBezTo>
                      <a:cubicBezTo>
                        <a:pt x="43" y="34"/>
                        <a:pt x="43" y="34"/>
                        <a:pt x="43" y="34"/>
                      </a:cubicBezTo>
                      <a:cubicBezTo>
                        <a:pt x="43" y="34"/>
                        <a:pt x="43" y="34"/>
                        <a:pt x="43" y="34"/>
                      </a:cubicBezTo>
                      <a:cubicBezTo>
                        <a:pt x="44" y="34"/>
                        <a:pt x="44" y="34"/>
                        <a:pt x="44" y="34"/>
                      </a:cubicBezTo>
                      <a:cubicBezTo>
                        <a:pt x="44" y="34"/>
                        <a:pt x="44" y="34"/>
                        <a:pt x="44" y="34"/>
                      </a:cubicBezTo>
                      <a:cubicBezTo>
                        <a:pt x="44" y="34"/>
                        <a:pt x="44" y="34"/>
                        <a:pt x="44" y="34"/>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1"/>
                        <a:pt x="44" y="31"/>
                        <a:pt x="44" y="31"/>
                      </a:cubicBezTo>
                      <a:cubicBezTo>
                        <a:pt x="44" y="31"/>
                        <a:pt x="44" y="31"/>
                        <a:pt x="44" y="31"/>
                      </a:cubicBezTo>
                      <a:cubicBezTo>
                        <a:pt x="44" y="31"/>
                        <a:pt x="44" y="31"/>
                        <a:pt x="44" y="31"/>
                      </a:cubicBezTo>
                      <a:cubicBezTo>
                        <a:pt x="44" y="30"/>
                        <a:pt x="44" y="30"/>
                        <a:pt x="44" y="30"/>
                      </a:cubicBezTo>
                      <a:cubicBezTo>
                        <a:pt x="44" y="29"/>
                        <a:pt x="44" y="29"/>
                        <a:pt x="44" y="29"/>
                      </a:cubicBezTo>
                      <a:cubicBezTo>
                        <a:pt x="45" y="28"/>
                        <a:pt x="45" y="28"/>
                        <a:pt x="45" y="28"/>
                      </a:cubicBezTo>
                      <a:cubicBezTo>
                        <a:pt x="45" y="28"/>
                        <a:pt x="45" y="28"/>
                        <a:pt x="45" y="28"/>
                      </a:cubicBezTo>
                      <a:cubicBezTo>
                        <a:pt x="45" y="28"/>
                        <a:pt x="45" y="28"/>
                        <a:pt x="45" y="28"/>
                      </a:cubicBezTo>
                      <a:cubicBezTo>
                        <a:pt x="45" y="28"/>
                        <a:pt x="45" y="28"/>
                        <a:pt x="45" y="28"/>
                      </a:cubicBezTo>
                      <a:cubicBezTo>
                        <a:pt x="45" y="26"/>
                        <a:pt x="45" y="26"/>
                        <a:pt x="45" y="26"/>
                      </a:cubicBezTo>
                      <a:cubicBezTo>
                        <a:pt x="45" y="26"/>
                        <a:pt x="45" y="26"/>
                        <a:pt x="45" y="26"/>
                      </a:cubicBezTo>
                      <a:cubicBezTo>
                        <a:pt x="45" y="25"/>
                        <a:pt x="45" y="25"/>
                        <a:pt x="45" y="25"/>
                      </a:cubicBezTo>
                      <a:cubicBezTo>
                        <a:pt x="46" y="24"/>
                        <a:pt x="46" y="24"/>
                        <a:pt x="46" y="24"/>
                      </a:cubicBezTo>
                      <a:cubicBezTo>
                        <a:pt x="46" y="24"/>
                        <a:pt x="46" y="24"/>
                        <a:pt x="46" y="24"/>
                      </a:cubicBezTo>
                      <a:cubicBezTo>
                        <a:pt x="46" y="23"/>
                        <a:pt x="46" y="23"/>
                        <a:pt x="46" y="23"/>
                      </a:cubicBezTo>
                      <a:cubicBezTo>
                        <a:pt x="46" y="23"/>
                        <a:pt x="46" y="23"/>
                        <a:pt x="46" y="23"/>
                      </a:cubicBezTo>
                      <a:cubicBezTo>
                        <a:pt x="47" y="23"/>
                        <a:pt x="47" y="23"/>
                        <a:pt x="47" y="23"/>
                      </a:cubicBezTo>
                      <a:cubicBezTo>
                        <a:pt x="47" y="22"/>
                        <a:pt x="47" y="22"/>
                        <a:pt x="47" y="22"/>
                      </a:cubicBezTo>
                      <a:cubicBezTo>
                        <a:pt x="48" y="22"/>
                        <a:pt x="48" y="22"/>
                        <a:pt x="48" y="22"/>
                      </a:cubicBezTo>
                      <a:cubicBezTo>
                        <a:pt x="48" y="22"/>
                        <a:pt x="48" y="22"/>
                        <a:pt x="48" y="22"/>
                      </a:cubicBezTo>
                      <a:cubicBezTo>
                        <a:pt x="49" y="21"/>
                        <a:pt x="49" y="21"/>
                        <a:pt x="49" y="21"/>
                      </a:cubicBezTo>
                      <a:cubicBezTo>
                        <a:pt x="49" y="21"/>
                        <a:pt x="49" y="21"/>
                        <a:pt x="49" y="21"/>
                      </a:cubicBezTo>
                      <a:cubicBezTo>
                        <a:pt x="49" y="20"/>
                        <a:pt x="49" y="20"/>
                        <a:pt x="49" y="20"/>
                      </a:cubicBezTo>
                      <a:cubicBezTo>
                        <a:pt x="49" y="20"/>
                        <a:pt x="49" y="20"/>
                        <a:pt x="49" y="20"/>
                      </a:cubicBezTo>
                      <a:cubicBezTo>
                        <a:pt x="49" y="20"/>
                        <a:pt x="49" y="20"/>
                        <a:pt x="49" y="20"/>
                      </a:cubicBezTo>
                      <a:cubicBezTo>
                        <a:pt x="50" y="20"/>
                        <a:pt x="50" y="20"/>
                        <a:pt x="50" y="20"/>
                      </a:cubicBezTo>
                      <a:cubicBezTo>
                        <a:pt x="50" y="19"/>
                        <a:pt x="50" y="19"/>
                        <a:pt x="50" y="19"/>
                      </a:cubicBezTo>
                      <a:cubicBezTo>
                        <a:pt x="50" y="19"/>
                        <a:pt x="50" y="19"/>
                        <a:pt x="50" y="19"/>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6"/>
                        <a:pt x="51" y="16"/>
                        <a:pt x="51" y="16"/>
                      </a:cubicBezTo>
                      <a:cubicBezTo>
                        <a:pt x="52" y="15"/>
                        <a:pt x="52" y="15"/>
                        <a:pt x="52" y="15"/>
                      </a:cubicBezTo>
                      <a:cubicBezTo>
                        <a:pt x="53" y="14"/>
                        <a:pt x="53" y="14"/>
                        <a:pt x="53" y="14"/>
                      </a:cubicBezTo>
                      <a:cubicBezTo>
                        <a:pt x="53" y="14"/>
                        <a:pt x="53" y="14"/>
                        <a:pt x="53" y="14"/>
                      </a:cubicBezTo>
                      <a:cubicBezTo>
                        <a:pt x="53" y="14"/>
                        <a:pt x="53" y="14"/>
                        <a:pt x="53" y="14"/>
                      </a:cubicBezTo>
                      <a:cubicBezTo>
                        <a:pt x="53" y="13"/>
                        <a:pt x="53" y="13"/>
                        <a:pt x="53" y="13"/>
                      </a:cubicBezTo>
                      <a:cubicBezTo>
                        <a:pt x="53" y="13"/>
                        <a:pt x="53" y="13"/>
                        <a:pt x="53" y="13"/>
                      </a:cubicBezTo>
                      <a:cubicBezTo>
                        <a:pt x="52" y="13"/>
                        <a:pt x="52" y="13"/>
                        <a:pt x="52" y="13"/>
                      </a:cubicBezTo>
                      <a:cubicBezTo>
                        <a:pt x="52" y="13"/>
                        <a:pt x="52" y="13"/>
                        <a:pt x="52" y="13"/>
                      </a:cubicBezTo>
                      <a:cubicBezTo>
                        <a:pt x="51" y="13"/>
                        <a:pt x="51" y="13"/>
                        <a:pt x="51" y="13"/>
                      </a:cubicBezTo>
                      <a:cubicBezTo>
                        <a:pt x="51" y="13"/>
                        <a:pt x="51" y="13"/>
                        <a:pt x="51" y="13"/>
                      </a:cubicBezTo>
                      <a:cubicBezTo>
                        <a:pt x="51" y="12"/>
                        <a:pt x="51" y="12"/>
                        <a:pt x="51" y="12"/>
                      </a:cubicBezTo>
                      <a:cubicBezTo>
                        <a:pt x="51" y="11"/>
                        <a:pt x="51" y="11"/>
                        <a:pt x="51" y="11"/>
                      </a:cubicBezTo>
                      <a:cubicBezTo>
                        <a:pt x="50" y="11"/>
                        <a:pt x="50" y="11"/>
                        <a:pt x="50" y="11"/>
                      </a:cubicBezTo>
                      <a:cubicBezTo>
                        <a:pt x="49" y="11"/>
                        <a:pt x="49" y="11"/>
                        <a:pt x="49" y="11"/>
                      </a:cubicBezTo>
                      <a:cubicBezTo>
                        <a:pt x="49" y="11"/>
                        <a:pt x="49" y="11"/>
                        <a:pt x="49" y="11"/>
                      </a:cubicBezTo>
                      <a:cubicBezTo>
                        <a:pt x="49" y="10"/>
                        <a:pt x="49" y="10"/>
                        <a:pt x="49" y="10"/>
                      </a:cubicBezTo>
                      <a:cubicBezTo>
                        <a:pt x="49" y="10"/>
                        <a:pt x="49" y="10"/>
                        <a:pt x="49" y="10"/>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8"/>
                        <a:pt x="49" y="8"/>
                        <a:pt x="49" y="8"/>
                      </a:cubicBezTo>
                      <a:cubicBezTo>
                        <a:pt x="48" y="8"/>
                        <a:pt x="48" y="8"/>
                        <a:pt x="48" y="8"/>
                      </a:cubicBezTo>
                      <a:cubicBezTo>
                        <a:pt x="48" y="8"/>
                        <a:pt x="48" y="8"/>
                        <a:pt x="48" y="8"/>
                      </a:cubicBezTo>
                      <a:cubicBezTo>
                        <a:pt x="48" y="8"/>
                        <a:pt x="48" y="8"/>
                        <a:pt x="48" y="8"/>
                      </a:cubicBezTo>
                      <a:cubicBezTo>
                        <a:pt x="48" y="7"/>
                        <a:pt x="48" y="7"/>
                        <a:pt x="48" y="7"/>
                      </a:cubicBezTo>
                      <a:cubicBezTo>
                        <a:pt x="48" y="7"/>
                        <a:pt x="48" y="7"/>
                        <a:pt x="48" y="7"/>
                      </a:cubicBezTo>
                      <a:cubicBezTo>
                        <a:pt x="48" y="7"/>
                        <a:pt x="48" y="7"/>
                        <a:pt x="48" y="7"/>
                      </a:cubicBezTo>
                      <a:cubicBezTo>
                        <a:pt x="48" y="7"/>
                        <a:pt x="48" y="7"/>
                        <a:pt x="48" y="7"/>
                      </a:cubicBezTo>
                      <a:cubicBezTo>
                        <a:pt x="49" y="6"/>
                        <a:pt x="49" y="6"/>
                        <a:pt x="49" y="6"/>
                      </a:cubicBezTo>
                      <a:cubicBezTo>
                        <a:pt x="49" y="6"/>
                        <a:pt x="49" y="6"/>
                        <a:pt x="49" y="6"/>
                      </a:cubicBezTo>
                      <a:cubicBezTo>
                        <a:pt x="49" y="6"/>
                        <a:pt x="49" y="6"/>
                        <a:pt x="49" y="6"/>
                      </a:cubicBezTo>
                      <a:cubicBezTo>
                        <a:pt x="49" y="6"/>
                        <a:pt x="49" y="6"/>
                        <a:pt x="49" y="6"/>
                      </a:cubicBezTo>
                      <a:cubicBezTo>
                        <a:pt x="49" y="5"/>
                        <a:pt x="49" y="5"/>
                        <a:pt x="49" y="5"/>
                      </a:cubicBezTo>
                      <a:cubicBezTo>
                        <a:pt x="48" y="5"/>
                        <a:pt x="48" y="5"/>
                        <a:pt x="48" y="5"/>
                      </a:cubicBezTo>
                      <a:cubicBezTo>
                        <a:pt x="48" y="5"/>
                        <a:pt x="48" y="5"/>
                        <a:pt x="48" y="5"/>
                      </a:cubicBezTo>
                      <a:cubicBezTo>
                        <a:pt x="48" y="5"/>
                        <a:pt x="48" y="5"/>
                        <a:pt x="48" y="5"/>
                      </a:cubicBezTo>
                      <a:cubicBezTo>
                        <a:pt x="48" y="4"/>
                        <a:pt x="48" y="4"/>
                        <a:pt x="48" y="4"/>
                      </a:cubicBezTo>
                      <a:cubicBezTo>
                        <a:pt x="48" y="3"/>
                        <a:pt x="48" y="3"/>
                        <a:pt x="48" y="3"/>
                      </a:cubicBezTo>
                      <a:cubicBezTo>
                        <a:pt x="48" y="3"/>
                        <a:pt x="48" y="3"/>
                        <a:pt x="48" y="3"/>
                      </a:cubicBezTo>
                      <a:cubicBezTo>
                        <a:pt x="48" y="3"/>
                        <a:pt x="48" y="3"/>
                        <a:pt x="48" y="3"/>
                      </a:cubicBezTo>
                      <a:cubicBezTo>
                        <a:pt x="49" y="3"/>
                        <a:pt x="49" y="3"/>
                        <a:pt x="49" y="3"/>
                      </a:cubicBezTo>
                      <a:cubicBezTo>
                        <a:pt x="49" y="2"/>
                        <a:pt x="49" y="2"/>
                        <a:pt x="49" y="2"/>
                      </a:cubicBezTo>
                      <a:cubicBezTo>
                        <a:pt x="49" y="2"/>
                        <a:pt x="49" y="2"/>
                        <a:pt x="49" y="2"/>
                      </a:cubicBezTo>
                      <a:cubicBezTo>
                        <a:pt x="49" y="1"/>
                        <a:pt x="49" y="1"/>
                        <a:pt x="49" y="1"/>
                      </a:cubicBezTo>
                      <a:cubicBezTo>
                        <a:pt x="48" y="1"/>
                        <a:pt x="48" y="1"/>
                        <a:pt x="48" y="1"/>
                      </a:cubicBezTo>
                      <a:cubicBezTo>
                        <a:pt x="48" y="1"/>
                        <a:pt x="48" y="1"/>
                        <a:pt x="48" y="1"/>
                      </a:cubicBezTo>
                      <a:cubicBezTo>
                        <a:pt x="48" y="1"/>
                        <a:pt x="48" y="1"/>
                        <a:pt x="48" y="1"/>
                      </a:cubicBezTo>
                      <a:cubicBezTo>
                        <a:pt x="48" y="1"/>
                        <a:pt x="48" y="1"/>
                        <a:pt x="48" y="1"/>
                      </a:cubicBezTo>
                      <a:cubicBezTo>
                        <a:pt x="47" y="1"/>
                        <a:pt x="47" y="1"/>
                        <a:pt x="47" y="1"/>
                      </a:cubicBezTo>
                      <a:cubicBezTo>
                        <a:pt x="47" y="1"/>
                        <a:pt x="47" y="1"/>
                        <a:pt x="47" y="1"/>
                      </a:cubicBezTo>
                      <a:cubicBezTo>
                        <a:pt x="47" y="0"/>
                        <a:pt x="47" y="0"/>
                        <a:pt x="47" y="0"/>
                      </a:cubicBezTo>
                      <a:cubicBezTo>
                        <a:pt x="47" y="0"/>
                        <a:pt x="47" y="0"/>
                        <a:pt x="47" y="0"/>
                      </a:cubicBezTo>
                      <a:cubicBezTo>
                        <a:pt x="32" y="1"/>
                        <a:pt x="16" y="3"/>
                        <a:pt x="0" y="3"/>
                      </a:cubicBezTo>
                      <a:cubicBezTo>
                        <a:pt x="1" y="10"/>
                        <a:pt x="1" y="17"/>
                        <a:pt x="1" y="23"/>
                      </a:cubicBezTo>
                      <a:cubicBezTo>
                        <a:pt x="1" y="23"/>
                        <a:pt x="1" y="23"/>
                        <a:pt x="1" y="23"/>
                      </a:cubicBezTo>
                      <a:cubicBezTo>
                        <a:pt x="1" y="23"/>
                        <a:pt x="1" y="23"/>
                        <a:pt x="1"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4" y="25"/>
                        <a:pt x="4" y="25"/>
                        <a:pt x="4" y="25"/>
                      </a:cubicBezTo>
                      <a:cubicBezTo>
                        <a:pt x="4" y="25"/>
                        <a:pt x="4" y="25"/>
                        <a:pt x="4" y="25"/>
                      </a:cubicBezTo>
                      <a:cubicBezTo>
                        <a:pt x="4" y="26"/>
                        <a:pt x="4" y="26"/>
                        <a:pt x="4" y="26"/>
                      </a:cubicBezTo>
                      <a:cubicBezTo>
                        <a:pt x="4" y="26"/>
                        <a:pt x="4" y="26"/>
                        <a:pt x="4" y="26"/>
                      </a:cubicBezTo>
                      <a:cubicBezTo>
                        <a:pt x="4" y="26"/>
                        <a:pt x="4" y="26"/>
                        <a:pt x="4" y="26"/>
                      </a:cubicBezTo>
                      <a:cubicBezTo>
                        <a:pt x="5" y="26"/>
                        <a:pt x="5" y="26"/>
                        <a:pt x="5" y="26"/>
                      </a:cubicBezTo>
                      <a:cubicBezTo>
                        <a:pt x="5" y="27"/>
                        <a:pt x="5" y="27"/>
                        <a:pt x="5" y="27"/>
                      </a:cubicBezTo>
                      <a:cubicBezTo>
                        <a:pt x="5" y="27"/>
                        <a:pt x="5" y="27"/>
                        <a:pt x="5"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6" y="29"/>
                        <a:pt x="6" y="29"/>
                        <a:pt x="6" y="29"/>
                      </a:cubicBezTo>
                      <a:cubicBezTo>
                        <a:pt x="6" y="29"/>
                        <a:pt x="6" y="29"/>
                        <a:pt x="6" y="29"/>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0"/>
                        <a:pt x="5" y="30"/>
                        <a:pt x="5" y="30"/>
                      </a:cubicBezTo>
                      <a:cubicBezTo>
                        <a:pt x="5" y="30"/>
                        <a:pt x="5" y="30"/>
                        <a:pt x="5" y="30"/>
                      </a:cubicBezTo>
                      <a:cubicBezTo>
                        <a:pt x="5" y="30"/>
                        <a:pt x="5" y="30"/>
                        <a:pt x="5" y="30"/>
                      </a:cubicBezTo>
                      <a:cubicBezTo>
                        <a:pt x="5" y="31"/>
                        <a:pt x="5" y="31"/>
                        <a:pt x="5" y="31"/>
                      </a:cubicBezTo>
                      <a:cubicBezTo>
                        <a:pt x="5" y="31"/>
                        <a:pt x="5" y="31"/>
                        <a:pt x="5" y="31"/>
                      </a:cubicBezTo>
                      <a:cubicBezTo>
                        <a:pt x="5" y="31"/>
                        <a:pt x="5" y="31"/>
                        <a:pt x="5" y="31"/>
                      </a:cubicBezTo>
                      <a:cubicBezTo>
                        <a:pt x="6" y="31"/>
                        <a:pt x="6" y="31"/>
                        <a:pt x="6" y="31"/>
                      </a:cubicBezTo>
                      <a:cubicBezTo>
                        <a:pt x="6" y="31"/>
                        <a:pt x="6" y="31"/>
                        <a:pt x="6" y="31"/>
                      </a:cubicBezTo>
                      <a:cubicBezTo>
                        <a:pt x="6" y="32"/>
                        <a:pt x="6" y="32"/>
                        <a:pt x="6" y="32"/>
                      </a:cubicBezTo>
                      <a:cubicBezTo>
                        <a:pt x="6" y="32"/>
                        <a:pt x="6" y="32"/>
                        <a:pt x="6" y="32"/>
                      </a:cubicBezTo>
                      <a:cubicBezTo>
                        <a:pt x="6" y="32"/>
                        <a:pt x="6" y="32"/>
                        <a:pt x="6"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3"/>
                        <a:pt x="8" y="33"/>
                        <a:pt x="8" y="33"/>
                      </a:cubicBezTo>
                      <a:cubicBezTo>
                        <a:pt x="8" y="33"/>
                        <a:pt x="8" y="33"/>
                        <a:pt x="8" y="33"/>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5"/>
                        <a:pt x="8" y="35"/>
                        <a:pt x="8" y="35"/>
                      </a:cubicBezTo>
                      <a:cubicBezTo>
                        <a:pt x="8" y="35"/>
                        <a:pt x="8" y="35"/>
                        <a:pt x="8" y="35"/>
                      </a:cubicBezTo>
                      <a:cubicBezTo>
                        <a:pt x="9" y="35"/>
                        <a:pt x="9" y="35"/>
                        <a:pt x="9" y="35"/>
                      </a:cubicBezTo>
                      <a:cubicBezTo>
                        <a:pt x="9" y="35"/>
                        <a:pt x="9" y="35"/>
                        <a:pt x="9" y="35"/>
                      </a:cubicBezTo>
                      <a:cubicBezTo>
                        <a:pt x="8" y="35"/>
                        <a:pt x="8" y="35"/>
                        <a:pt x="8" y="35"/>
                      </a:cubicBezTo>
                      <a:cubicBezTo>
                        <a:pt x="8" y="35"/>
                        <a:pt x="8" y="35"/>
                        <a:pt x="8" y="35"/>
                      </a:cubicBezTo>
                      <a:cubicBezTo>
                        <a:pt x="8" y="35"/>
                        <a:pt x="8" y="35"/>
                        <a:pt x="8" y="35"/>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9" y="36"/>
                        <a:pt x="9" y="36"/>
                        <a:pt x="9" y="36"/>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8"/>
                        <a:pt x="9" y="38"/>
                        <a:pt x="9"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1" y="39"/>
                        <a:pt x="11" y="39"/>
                        <a:pt x="11" y="39"/>
                      </a:cubicBezTo>
                      <a:cubicBezTo>
                        <a:pt x="11" y="39"/>
                        <a:pt x="11" y="39"/>
                        <a:pt x="11" y="39"/>
                      </a:cubicBezTo>
                      <a:cubicBezTo>
                        <a:pt x="11" y="40"/>
                        <a:pt x="11" y="40"/>
                        <a:pt x="11" y="40"/>
                      </a:cubicBezTo>
                      <a:cubicBezTo>
                        <a:pt x="10" y="40"/>
                        <a:pt x="10" y="40"/>
                        <a:pt x="10" y="40"/>
                      </a:cubicBezTo>
                      <a:cubicBezTo>
                        <a:pt x="10" y="40"/>
                        <a:pt x="10" y="40"/>
                        <a:pt x="10" y="40"/>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2"/>
                        <a:pt x="11" y="42"/>
                        <a:pt x="11" y="42"/>
                      </a:cubicBezTo>
                      <a:cubicBezTo>
                        <a:pt x="10" y="42"/>
                        <a:pt x="10" y="42"/>
                        <a:pt x="10" y="42"/>
                      </a:cubicBezTo>
                      <a:cubicBezTo>
                        <a:pt x="10" y="42"/>
                        <a:pt x="10" y="42"/>
                        <a:pt x="10" y="42"/>
                      </a:cubicBezTo>
                      <a:cubicBezTo>
                        <a:pt x="10" y="42"/>
                        <a:pt x="10" y="42"/>
                        <a:pt x="10" y="42"/>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4"/>
                        <a:pt x="11" y="44"/>
                        <a:pt x="11" y="44"/>
                      </a:cubicBezTo>
                      <a:cubicBezTo>
                        <a:pt x="10" y="44"/>
                        <a:pt x="10" y="44"/>
                        <a:pt x="10" y="44"/>
                      </a:cubicBezTo>
                      <a:cubicBezTo>
                        <a:pt x="10" y="44"/>
                        <a:pt x="10" y="44"/>
                        <a:pt x="10" y="44"/>
                      </a:cubicBezTo>
                      <a:cubicBezTo>
                        <a:pt x="10" y="44"/>
                        <a:pt x="10" y="44"/>
                        <a:pt x="10" y="44"/>
                      </a:cubicBezTo>
                      <a:cubicBezTo>
                        <a:pt x="11" y="45"/>
                        <a:pt x="11" y="45"/>
                        <a:pt x="11" y="45"/>
                      </a:cubicBezTo>
                      <a:cubicBezTo>
                        <a:pt x="11" y="45"/>
                        <a:pt x="11" y="45"/>
                        <a:pt x="11" y="45"/>
                      </a:cubicBezTo>
                      <a:cubicBezTo>
                        <a:pt x="11" y="45"/>
                        <a:pt x="11" y="45"/>
                        <a:pt x="11" y="45"/>
                      </a:cubicBezTo>
                      <a:cubicBezTo>
                        <a:pt x="11" y="45"/>
                        <a:pt x="11" y="45"/>
                        <a:pt x="11" y="45"/>
                      </a:cubicBezTo>
                      <a:cubicBezTo>
                        <a:pt x="10" y="46"/>
                        <a:pt x="10" y="46"/>
                        <a:pt x="10" y="46"/>
                      </a:cubicBezTo>
                      <a:cubicBezTo>
                        <a:pt x="10" y="47"/>
                        <a:pt x="10" y="47"/>
                        <a:pt x="10" y="47"/>
                      </a:cubicBezTo>
                      <a:cubicBezTo>
                        <a:pt x="10" y="48"/>
                        <a:pt x="10" y="48"/>
                        <a:pt x="10" y="48"/>
                      </a:cubicBezTo>
                      <a:cubicBezTo>
                        <a:pt x="10" y="48"/>
                        <a:pt x="10" y="48"/>
                        <a:pt x="10" y="48"/>
                      </a:cubicBezTo>
                      <a:cubicBezTo>
                        <a:pt x="9" y="48"/>
                        <a:pt x="9" y="48"/>
                        <a:pt x="9" y="48"/>
                      </a:cubicBezTo>
                      <a:cubicBezTo>
                        <a:pt x="9" y="49"/>
                        <a:pt x="9" y="49"/>
                        <a:pt x="9" y="49"/>
                      </a:cubicBezTo>
                      <a:cubicBezTo>
                        <a:pt x="9" y="50"/>
                        <a:pt x="9" y="50"/>
                        <a:pt x="9" y="50"/>
                      </a:cubicBezTo>
                      <a:cubicBezTo>
                        <a:pt x="9" y="50"/>
                        <a:pt x="9" y="50"/>
                        <a:pt x="9" y="50"/>
                      </a:cubicBezTo>
                      <a:cubicBezTo>
                        <a:pt x="9" y="50"/>
                        <a:pt x="9" y="50"/>
                        <a:pt x="9" y="50"/>
                      </a:cubicBezTo>
                      <a:cubicBezTo>
                        <a:pt x="8" y="50"/>
                        <a:pt x="8" y="50"/>
                        <a:pt x="8" y="50"/>
                      </a:cubicBezTo>
                      <a:cubicBezTo>
                        <a:pt x="8" y="51"/>
                        <a:pt x="8" y="51"/>
                        <a:pt x="8" y="51"/>
                      </a:cubicBezTo>
                      <a:cubicBezTo>
                        <a:pt x="8" y="51"/>
                        <a:pt x="8" y="51"/>
                        <a:pt x="8" y="51"/>
                      </a:cubicBezTo>
                      <a:cubicBezTo>
                        <a:pt x="8" y="51"/>
                        <a:pt x="8" y="51"/>
                        <a:pt x="8" y="51"/>
                      </a:cubicBezTo>
                      <a:cubicBezTo>
                        <a:pt x="8" y="51"/>
                        <a:pt x="8" y="51"/>
                        <a:pt x="8" y="51"/>
                      </a:cubicBezTo>
                      <a:cubicBezTo>
                        <a:pt x="8" y="51"/>
                        <a:pt x="8" y="51"/>
                        <a:pt x="8" y="51"/>
                      </a:cubicBezTo>
                      <a:cubicBezTo>
                        <a:pt x="8" y="52"/>
                        <a:pt x="8" y="52"/>
                        <a:pt x="8" y="52"/>
                      </a:cubicBezTo>
                      <a:cubicBezTo>
                        <a:pt x="8" y="52"/>
                        <a:pt x="8" y="52"/>
                        <a:pt x="8" y="52"/>
                      </a:cubicBezTo>
                      <a:cubicBezTo>
                        <a:pt x="9" y="52"/>
                        <a:pt x="9" y="52"/>
                        <a:pt x="9" y="52"/>
                      </a:cubicBezTo>
                      <a:cubicBezTo>
                        <a:pt x="9" y="52"/>
                        <a:pt x="9" y="52"/>
                        <a:pt x="9" y="52"/>
                      </a:cubicBezTo>
                      <a:cubicBezTo>
                        <a:pt x="9" y="53"/>
                        <a:pt x="9" y="53"/>
                        <a:pt x="9" y="53"/>
                      </a:cubicBezTo>
                      <a:cubicBezTo>
                        <a:pt x="9" y="53"/>
                        <a:pt x="9" y="53"/>
                        <a:pt x="9" y="53"/>
                      </a:cubicBezTo>
                      <a:cubicBezTo>
                        <a:pt x="8" y="54"/>
                        <a:pt x="8" y="54"/>
                        <a:pt x="8" y="54"/>
                      </a:cubicBezTo>
                      <a:cubicBezTo>
                        <a:pt x="8" y="54"/>
                        <a:pt x="8" y="54"/>
                        <a:pt x="8" y="54"/>
                      </a:cubicBezTo>
                      <a:cubicBezTo>
                        <a:pt x="8" y="54"/>
                        <a:pt x="8" y="54"/>
                        <a:pt x="8" y="54"/>
                      </a:cubicBezTo>
                      <a:cubicBezTo>
                        <a:pt x="8" y="55"/>
                        <a:pt x="8" y="55"/>
                        <a:pt x="8" y="55"/>
                      </a:cubicBezTo>
                      <a:cubicBezTo>
                        <a:pt x="8" y="55"/>
                        <a:pt x="8" y="55"/>
                        <a:pt x="8" y="55"/>
                      </a:cubicBezTo>
                      <a:cubicBezTo>
                        <a:pt x="8" y="56"/>
                        <a:pt x="8" y="56"/>
                        <a:pt x="8" y="56"/>
                      </a:cubicBezTo>
                      <a:cubicBezTo>
                        <a:pt x="9" y="56"/>
                        <a:pt x="9" y="56"/>
                        <a:pt x="9" y="56"/>
                      </a:cubicBezTo>
                      <a:cubicBezTo>
                        <a:pt x="9" y="56"/>
                        <a:pt x="9" y="56"/>
                        <a:pt x="9" y="56"/>
                      </a:cubicBezTo>
                      <a:cubicBezTo>
                        <a:pt x="9" y="57"/>
                        <a:pt x="9" y="57"/>
                        <a:pt x="9" y="57"/>
                      </a:cubicBezTo>
                      <a:cubicBezTo>
                        <a:pt x="9" y="57"/>
                        <a:pt x="9" y="57"/>
                        <a:pt x="9" y="57"/>
                      </a:cubicBezTo>
                      <a:cubicBezTo>
                        <a:pt x="9" y="57"/>
                        <a:pt x="9" y="57"/>
                        <a:pt x="9" y="57"/>
                      </a:cubicBezTo>
                      <a:cubicBezTo>
                        <a:pt x="9" y="57"/>
                        <a:pt x="9" y="57"/>
                        <a:pt x="9" y="57"/>
                      </a:cubicBezTo>
                      <a:cubicBezTo>
                        <a:pt x="9" y="58"/>
                        <a:pt x="9" y="58"/>
                        <a:pt x="9" y="58"/>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60"/>
                        <a:pt x="9" y="60"/>
                        <a:pt x="9" y="60"/>
                      </a:cubicBezTo>
                      <a:cubicBezTo>
                        <a:pt x="9" y="60"/>
                        <a:pt x="9" y="60"/>
                        <a:pt x="9" y="60"/>
                      </a:cubicBezTo>
                      <a:cubicBezTo>
                        <a:pt x="9" y="60"/>
                        <a:pt x="9" y="60"/>
                        <a:pt x="9" y="60"/>
                      </a:cubicBezTo>
                      <a:cubicBezTo>
                        <a:pt x="8" y="61"/>
                        <a:pt x="8" y="61"/>
                        <a:pt x="8" y="61"/>
                      </a:cubicBezTo>
                      <a:cubicBezTo>
                        <a:pt x="8" y="62"/>
                        <a:pt x="8" y="62"/>
                        <a:pt x="8" y="62"/>
                      </a:cubicBezTo>
                      <a:cubicBezTo>
                        <a:pt x="8" y="62"/>
                        <a:pt x="8" y="62"/>
                        <a:pt x="8" y="62"/>
                      </a:cubicBezTo>
                      <a:cubicBezTo>
                        <a:pt x="8" y="62"/>
                        <a:pt x="8" y="62"/>
                        <a:pt x="8" y="62"/>
                      </a:cubicBezTo>
                      <a:cubicBezTo>
                        <a:pt x="8" y="62"/>
                        <a:pt x="8" y="62"/>
                        <a:pt x="8" y="62"/>
                      </a:cubicBezTo>
                      <a:cubicBezTo>
                        <a:pt x="8" y="62"/>
                        <a:pt x="8" y="62"/>
                        <a:pt x="8" y="62"/>
                      </a:cubicBezTo>
                      <a:cubicBezTo>
                        <a:pt x="8" y="63"/>
                        <a:pt x="8" y="64"/>
                        <a:pt x="8" y="64"/>
                      </a:cubicBezTo>
                      <a:cubicBezTo>
                        <a:pt x="7" y="65"/>
                        <a:pt x="7" y="65"/>
                        <a:pt x="7" y="65"/>
                      </a:cubicBezTo>
                      <a:cubicBezTo>
                        <a:pt x="7" y="65"/>
                        <a:pt x="7" y="65"/>
                        <a:pt x="7" y="65"/>
                      </a:cubicBezTo>
                      <a:cubicBezTo>
                        <a:pt x="6" y="65"/>
                        <a:pt x="6" y="65"/>
                        <a:pt x="6" y="65"/>
                      </a:cubicBezTo>
                      <a:cubicBezTo>
                        <a:pt x="6" y="66"/>
                        <a:pt x="6" y="66"/>
                        <a:pt x="6" y="66"/>
                      </a:cubicBezTo>
                      <a:cubicBezTo>
                        <a:pt x="7" y="67"/>
                        <a:pt x="7" y="67"/>
                        <a:pt x="7" y="67"/>
                      </a:cubicBezTo>
                      <a:cubicBezTo>
                        <a:pt x="7" y="67"/>
                        <a:pt x="7" y="67"/>
                        <a:pt x="7" y="67"/>
                      </a:cubicBezTo>
                      <a:cubicBezTo>
                        <a:pt x="7" y="67"/>
                        <a:pt x="7" y="67"/>
                        <a:pt x="7" y="67"/>
                      </a:cubicBezTo>
                      <a:cubicBezTo>
                        <a:pt x="8" y="67"/>
                        <a:pt x="8" y="67"/>
                        <a:pt x="8" y="67"/>
                      </a:cubicBezTo>
                      <a:cubicBezTo>
                        <a:pt x="8" y="67"/>
                        <a:pt x="8" y="67"/>
                        <a:pt x="8" y="67"/>
                      </a:cubicBezTo>
                      <a:cubicBezTo>
                        <a:pt x="8" y="67"/>
                        <a:pt x="8" y="67"/>
                        <a:pt x="8" y="67"/>
                      </a:cubicBezTo>
                      <a:cubicBezTo>
                        <a:pt x="9" y="67"/>
                        <a:pt x="9" y="67"/>
                        <a:pt x="9" y="67"/>
                      </a:cubicBezTo>
                      <a:cubicBezTo>
                        <a:pt x="9" y="67"/>
                        <a:pt x="10" y="66"/>
                        <a:pt x="11" y="66"/>
                      </a:cubicBezTo>
                      <a:cubicBezTo>
                        <a:pt x="12" y="66"/>
                        <a:pt x="12" y="66"/>
                        <a:pt x="12" y="66"/>
                      </a:cubicBezTo>
                      <a:cubicBezTo>
                        <a:pt x="13" y="66"/>
                        <a:pt x="13" y="66"/>
                        <a:pt x="13" y="66"/>
                      </a:cubicBezTo>
                      <a:cubicBezTo>
                        <a:pt x="14" y="66"/>
                        <a:pt x="14" y="66"/>
                        <a:pt x="14" y="66"/>
                      </a:cubicBezTo>
                      <a:cubicBezTo>
                        <a:pt x="14" y="66"/>
                        <a:pt x="14" y="66"/>
                        <a:pt x="14" y="66"/>
                      </a:cubicBezTo>
                      <a:cubicBezTo>
                        <a:pt x="15" y="66"/>
                        <a:pt x="15" y="66"/>
                        <a:pt x="15" y="66"/>
                      </a:cubicBezTo>
                      <a:cubicBezTo>
                        <a:pt x="16" y="66"/>
                        <a:pt x="16" y="66"/>
                        <a:pt x="16" y="66"/>
                      </a:cubicBezTo>
                      <a:cubicBezTo>
                        <a:pt x="16" y="66"/>
                        <a:pt x="16" y="66"/>
                        <a:pt x="16" y="66"/>
                      </a:cubicBezTo>
                      <a:cubicBezTo>
                        <a:pt x="17" y="65"/>
                        <a:pt x="17" y="65"/>
                        <a:pt x="17" y="65"/>
                      </a:cubicBezTo>
                      <a:cubicBezTo>
                        <a:pt x="18" y="65"/>
                        <a:pt x="18" y="65"/>
                        <a:pt x="18" y="65"/>
                      </a:cubicBezTo>
                      <a:cubicBezTo>
                        <a:pt x="20" y="66"/>
                        <a:pt x="20" y="66"/>
                        <a:pt x="20" y="66"/>
                      </a:cubicBezTo>
                      <a:cubicBezTo>
                        <a:pt x="21" y="66"/>
                        <a:pt x="21" y="66"/>
                        <a:pt x="21" y="66"/>
                      </a:cubicBezTo>
                      <a:cubicBezTo>
                        <a:pt x="23" y="67"/>
                        <a:pt x="23" y="67"/>
                        <a:pt x="23" y="67"/>
                      </a:cubicBezTo>
                      <a:cubicBezTo>
                        <a:pt x="24" y="67"/>
                        <a:pt x="24" y="67"/>
                        <a:pt x="25" y="68"/>
                      </a:cubicBezTo>
                      <a:cubicBezTo>
                        <a:pt x="27" y="68"/>
                        <a:pt x="27" y="68"/>
                        <a:pt x="27" y="68"/>
                      </a:cubicBezTo>
                      <a:cubicBezTo>
                        <a:pt x="29" y="69"/>
                        <a:pt x="29" y="69"/>
                        <a:pt x="29" y="69"/>
                      </a:cubicBezTo>
                      <a:cubicBezTo>
                        <a:pt x="30" y="69"/>
                        <a:pt x="30" y="69"/>
                        <a:pt x="30" y="69"/>
                      </a:cubicBezTo>
                      <a:cubicBezTo>
                        <a:pt x="30" y="69"/>
                        <a:pt x="30" y="69"/>
                        <a:pt x="30" y="69"/>
                      </a:cubicBezTo>
                      <a:cubicBezTo>
                        <a:pt x="31" y="69"/>
                        <a:pt x="31" y="69"/>
                        <a:pt x="31" y="69"/>
                      </a:cubicBezTo>
                      <a:cubicBezTo>
                        <a:pt x="33" y="69"/>
                        <a:pt x="33" y="69"/>
                        <a:pt x="33" y="69"/>
                      </a:cubicBezTo>
                      <a:cubicBezTo>
                        <a:pt x="34" y="69"/>
                        <a:pt x="34" y="69"/>
                        <a:pt x="34" y="69"/>
                      </a:cubicBezTo>
                      <a:cubicBezTo>
                        <a:pt x="35" y="69"/>
                        <a:pt x="35" y="69"/>
                        <a:pt x="35" y="69"/>
                      </a:cubicBezTo>
                      <a:cubicBezTo>
                        <a:pt x="36" y="68"/>
                        <a:pt x="36" y="68"/>
                        <a:pt x="36" y="68"/>
                      </a:cubicBezTo>
                      <a:cubicBezTo>
                        <a:pt x="36" y="68"/>
                        <a:pt x="36" y="68"/>
                        <a:pt x="36" y="68"/>
                      </a:cubicBezTo>
                      <a:cubicBezTo>
                        <a:pt x="37" y="68"/>
                        <a:pt x="37" y="68"/>
                        <a:pt x="37" y="68"/>
                      </a:cubicBezTo>
                      <a:cubicBezTo>
                        <a:pt x="37" y="68"/>
                        <a:pt x="37" y="68"/>
                        <a:pt x="37" y="68"/>
                      </a:cubicBezTo>
                      <a:cubicBezTo>
                        <a:pt x="38" y="67"/>
                        <a:pt x="38" y="67"/>
                        <a:pt x="38" y="67"/>
                      </a:cubicBezTo>
                      <a:cubicBezTo>
                        <a:pt x="37" y="67"/>
                        <a:pt x="37" y="67"/>
                        <a:pt x="37" y="67"/>
                      </a:cubicBezTo>
                      <a:cubicBezTo>
                        <a:pt x="37" y="67"/>
                        <a:pt x="37" y="67"/>
                        <a:pt x="37" y="67"/>
                      </a:cubicBezTo>
                      <a:cubicBezTo>
                        <a:pt x="38" y="67"/>
                        <a:pt x="38" y="67"/>
                        <a:pt x="38" y="67"/>
                      </a:cubicBezTo>
                      <a:cubicBezTo>
                        <a:pt x="38" y="67"/>
                        <a:pt x="38" y="67"/>
                        <a:pt x="38" y="67"/>
                      </a:cubicBezTo>
                      <a:cubicBezTo>
                        <a:pt x="38" y="67"/>
                        <a:pt x="38" y="67"/>
                        <a:pt x="38" y="67"/>
                      </a:cubicBezTo>
                      <a:cubicBezTo>
                        <a:pt x="37" y="67"/>
                        <a:pt x="37" y="67"/>
                        <a:pt x="37" y="67"/>
                      </a:cubicBezTo>
                      <a:cubicBezTo>
                        <a:pt x="37" y="67"/>
                        <a:pt x="37" y="67"/>
                        <a:pt x="37" y="67"/>
                      </a:cubicBezTo>
                      <a:cubicBezTo>
                        <a:pt x="37" y="67"/>
                        <a:pt x="37" y="67"/>
                        <a:pt x="37" y="67"/>
                      </a:cubicBezTo>
                      <a:cubicBezTo>
                        <a:pt x="37" y="67"/>
                        <a:pt x="37" y="67"/>
                        <a:pt x="37" y="67"/>
                      </a:cubicBezTo>
                      <a:cubicBezTo>
                        <a:pt x="37" y="67"/>
                        <a:pt x="37" y="67"/>
                        <a:pt x="37" y="67"/>
                      </a:cubicBezTo>
                      <a:cubicBezTo>
                        <a:pt x="36" y="66"/>
                        <a:pt x="36" y="66"/>
                        <a:pt x="36" y="66"/>
                      </a:cubicBezTo>
                      <a:cubicBezTo>
                        <a:pt x="36" y="66"/>
                        <a:pt x="36" y="66"/>
                        <a:pt x="36" y="66"/>
                      </a:cubicBezTo>
                      <a:cubicBezTo>
                        <a:pt x="37" y="65"/>
                        <a:pt x="37" y="65"/>
                        <a:pt x="37" y="65"/>
                      </a:cubicBezTo>
                      <a:cubicBezTo>
                        <a:pt x="37" y="65"/>
                        <a:pt x="37" y="65"/>
                        <a:pt x="37" y="65"/>
                      </a:cubicBezTo>
                      <a:cubicBezTo>
                        <a:pt x="36" y="65"/>
                        <a:pt x="36" y="65"/>
                        <a:pt x="36" y="65"/>
                      </a:cubicBezTo>
                      <a:cubicBezTo>
                        <a:pt x="36" y="65"/>
                        <a:pt x="36" y="65"/>
                        <a:pt x="36" y="65"/>
                      </a:cubicBezTo>
                      <a:cubicBezTo>
                        <a:pt x="36" y="66"/>
                        <a:pt x="36" y="66"/>
                        <a:pt x="36" y="66"/>
                      </a:cubicBezTo>
                      <a:cubicBezTo>
                        <a:pt x="36" y="66"/>
                        <a:pt x="36" y="66"/>
                        <a:pt x="36" y="66"/>
                      </a:cubicBezTo>
                      <a:cubicBezTo>
                        <a:pt x="35" y="66"/>
                        <a:pt x="35" y="66"/>
                        <a:pt x="35" y="66"/>
                      </a:cubicBezTo>
                      <a:cubicBezTo>
                        <a:pt x="35" y="66"/>
                        <a:pt x="35" y="66"/>
                        <a:pt x="35" y="66"/>
                      </a:cubicBezTo>
                      <a:cubicBezTo>
                        <a:pt x="35" y="65"/>
                        <a:pt x="35" y="65"/>
                        <a:pt x="35" y="65"/>
                      </a:cubicBezTo>
                      <a:cubicBezTo>
                        <a:pt x="35" y="65"/>
                        <a:pt x="35" y="65"/>
                        <a:pt x="35" y="65"/>
                      </a:cubicBezTo>
                      <a:cubicBezTo>
                        <a:pt x="35" y="64"/>
                        <a:pt x="35" y="64"/>
                        <a:pt x="35" y="64"/>
                      </a:cubicBezTo>
                      <a:cubicBezTo>
                        <a:pt x="35" y="65"/>
                        <a:pt x="35" y="65"/>
                        <a:pt x="35" y="65"/>
                      </a:cubicBezTo>
                      <a:cubicBezTo>
                        <a:pt x="35" y="65"/>
                        <a:pt x="35" y="65"/>
                        <a:pt x="35" y="65"/>
                      </a:cubicBezTo>
                      <a:cubicBezTo>
                        <a:pt x="35" y="65"/>
                        <a:pt x="35" y="65"/>
                        <a:pt x="35" y="65"/>
                      </a:cubicBezTo>
                      <a:cubicBezTo>
                        <a:pt x="36" y="64"/>
                        <a:pt x="36" y="64"/>
                        <a:pt x="36" y="64"/>
                      </a:cubicBezTo>
                      <a:cubicBezTo>
                        <a:pt x="36" y="64"/>
                        <a:pt x="36" y="64"/>
                        <a:pt x="36" y="64"/>
                      </a:cubicBezTo>
                      <a:cubicBezTo>
                        <a:pt x="36" y="64"/>
                        <a:pt x="36" y="64"/>
                        <a:pt x="36" y="64"/>
                      </a:cubicBezTo>
                      <a:cubicBezTo>
                        <a:pt x="36" y="65"/>
                        <a:pt x="36" y="65"/>
                        <a:pt x="36" y="65"/>
                      </a:cubicBezTo>
                      <a:cubicBezTo>
                        <a:pt x="36" y="65"/>
                        <a:pt x="36" y="65"/>
                        <a:pt x="36" y="65"/>
                      </a:cubicBezTo>
                      <a:cubicBezTo>
                        <a:pt x="36" y="65"/>
                        <a:pt x="36" y="65"/>
                        <a:pt x="36" y="65"/>
                      </a:cubicBezTo>
                      <a:cubicBezTo>
                        <a:pt x="36" y="65"/>
                        <a:pt x="36" y="65"/>
                        <a:pt x="36" y="65"/>
                      </a:cubicBezTo>
                      <a:cubicBezTo>
                        <a:pt x="36" y="65"/>
                        <a:pt x="36" y="65"/>
                        <a:pt x="36" y="65"/>
                      </a:cubicBezTo>
                      <a:cubicBezTo>
                        <a:pt x="37" y="64"/>
                        <a:pt x="37" y="64"/>
                        <a:pt x="37" y="64"/>
                      </a:cubicBezTo>
                      <a:cubicBezTo>
                        <a:pt x="37" y="64"/>
                        <a:pt x="37" y="64"/>
                        <a:pt x="37" y="64"/>
                      </a:cubicBezTo>
                      <a:cubicBezTo>
                        <a:pt x="38" y="64"/>
                        <a:pt x="38" y="64"/>
                        <a:pt x="38" y="64"/>
                      </a:cubicBezTo>
                      <a:cubicBezTo>
                        <a:pt x="38" y="63"/>
                        <a:pt x="38" y="63"/>
                        <a:pt x="38" y="63"/>
                      </a:cubicBezTo>
                      <a:cubicBezTo>
                        <a:pt x="39" y="63"/>
                        <a:pt x="39" y="63"/>
                        <a:pt x="39" y="63"/>
                      </a:cubicBezTo>
                      <a:cubicBezTo>
                        <a:pt x="38" y="63"/>
                        <a:pt x="38" y="63"/>
                        <a:pt x="38" y="63"/>
                      </a:cubicBezTo>
                      <a:cubicBezTo>
                        <a:pt x="38" y="63"/>
                        <a:pt x="38" y="63"/>
                        <a:pt x="38" y="63"/>
                      </a:cubicBezTo>
                      <a:cubicBezTo>
                        <a:pt x="39" y="63"/>
                        <a:pt x="39" y="63"/>
                        <a:pt x="39" y="63"/>
                      </a:cubicBezTo>
                      <a:cubicBezTo>
                        <a:pt x="39" y="63"/>
                        <a:pt x="39" y="63"/>
                        <a:pt x="39" y="63"/>
                      </a:cubicBezTo>
                      <a:cubicBezTo>
                        <a:pt x="39" y="63"/>
                        <a:pt x="39" y="63"/>
                        <a:pt x="39" y="63"/>
                      </a:cubicBezTo>
                      <a:cubicBezTo>
                        <a:pt x="39" y="63"/>
                        <a:pt x="39" y="63"/>
                        <a:pt x="39" y="63"/>
                      </a:cubicBezTo>
                      <a:cubicBezTo>
                        <a:pt x="40" y="63"/>
                        <a:pt x="40" y="63"/>
                        <a:pt x="40" y="63"/>
                      </a:cubicBezTo>
                      <a:cubicBezTo>
                        <a:pt x="40" y="63"/>
                        <a:pt x="40" y="63"/>
                        <a:pt x="40" y="63"/>
                      </a:cubicBezTo>
                      <a:cubicBezTo>
                        <a:pt x="41" y="63"/>
                        <a:pt x="41" y="63"/>
                        <a:pt x="41" y="63"/>
                      </a:cubicBezTo>
                      <a:cubicBezTo>
                        <a:pt x="41" y="63"/>
                        <a:pt x="41" y="63"/>
                        <a:pt x="41" y="63"/>
                      </a:cubicBezTo>
                      <a:cubicBezTo>
                        <a:pt x="41" y="63"/>
                        <a:pt x="41" y="63"/>
                        <a:pt x="41" y="63"/>
                      </a:cubicBezTo>
                      <a:cubicBezTo>
                        <a:pt x="41" y="63"/>
                        <a:pt x="41" y="63"/>
                        <a:pt x="41" y="63"/>
                      </a:cubicBezTo>
                      <a:cubicBezTo>
                        <a:pt x="41" y="64"/>
                        <a:pt x="41" y="64"/>
                        <a:pt x="41" y="64"/>
                      </a:cubicBezTo>
                      <a:cubicBezTo>
                        <a:pt x="41" y="64"/>
                        <a:pt x="41" y="64"/>
                        <a:pt x="41" y="64"/>
                      </a:cubicBezTo>
                      <a:cubicBezTo>
                        <a:pt x="41" y="63"/>
                        <a:pt x="41" y="63"/>
                        <a:pt x="41" y="63"/>
                      </a:cubicBezTo>
                      <a:cubicBezTo>
                        <a:pt x="41" y="63"/>
                        <a:pt x="41" y="63"/>
                        <a:pt x="41" y="63"/>
                      </a:cubicBezTo>
                      <a:cubicBezTo>
                        <a:pt x="41" y="63"/>
                        <a:pt x="41" y="63"/>
                        <a:pt x="41" y="63"/>
                      </a:cubicBezTo>
                      <a:cubicBezTo>
                        <a:pt x="40" y="64"/>
                        <a:pt x="40" y="64"/>
                        <a:pt x="40" y="64"/>
                      </a:cubicBezTo>
                      <a:cubicBezTo>
                        <a:pt x="40" y="64"/>
                        <a:pt x="40" y="64"/>
                        <a:pt x="40" y="64"/>
                      </a:cubicBezTo>
                      <a:cubicBezTo>
                        <a:pt x="41" y="64"/>
                        <a:pt x="41" y="64"/>
                        <a:pt x="41" y="64"/>
                      </a:cubicBezTo>
                      <a:cubicBezTo>
                        <a:pt x="41" y="64"/>
                        <a:pt x="41" y="64"/>
                        <a:pt x="41" y="64"/>
                      </a:cubicBezTo>
                      <a:cubicBezTo>
                        <a:pt x="41" y="65"/>
                        <a:pt x="41" y="65"/>
                        <a:pt x="41" y="65"/>
                      </a:cubicBezTo>
                      <a:cubicBezTo>
                        <a:pt x="41" y="65"/>
                        <a:pt x="41" y="65"/>
                        <a:pt x="41" y="65"/>
                      </a:cubicBezTo>
                      <a:cubicBezTo>
                        <a:pt x="41" y="65"/>
                        <a:pt x="41" y="65"/>
                        <a:pt x="41" y="65"/>
                      </a:cubicBezTo>
                      <a:cubicBezTo>
                        <a:pt x="42" y="64"/>
                        <a:pt x="42" y="64"/>
                        <a:pt x="42" y="64"/>
                      </a:cubicBezTo>
                      <a:cubicBezTo>
                        <a:pt x="42" y="64"/>
                        <a:pt x="42" y="64"/>
                        <a:pt x="42" y="64"/>
                      </a:cubicBezTo>
                      <a:cubicBezTo>
                        <a:pt x="44" y="64"/>
                        <a:pt x="44" y="64"/>
                        <a:pt x="44" y="64"/>
                      </a:cubicBezTo>
                      <a:cubicBezTo>
                        <a:pt x="44" y="64"/>
                        <a:pt x="44" y="64"/>
                        <a:pt x="44" y="64"/>
                      </a:cubicBezTo>
                      <a:cubicBezTo>
                        <a:pt x="44" y="64"/>
                        <a:pt x="44" y="64"/>
                        <a:pt x="44" y="64"/>
                      </a:cubicBezTo>
                      <a:cubicBezTo>
                        <a:pt x="45" y="64"/>
                        <a:pt x="45" y="64"/>
                        <a:pt x="45" y="64"/>
                      </a:cubicBezTo>
                      <a:cubicBezTo>
                        <a:pt x="45" y="65"/>
                        <a:pt x="45" y="65"/>
                        <a:pt x="45" y="65"/>
                      </a:cubicBezTo>
                      <a:cubicBezTo>
                        <a:pt x="45" y="66"/>
                        <a:pt x="45" y="66"/>
                        <a:pt x="45" y="66"/>
                      </a:cubicBezTo>
                      <a:cubicBezTo>
                        <a:pt x="45" y="66"/>
                        <a:pt x="45" y="66"/>
                        <a:pt x="45" y="66"/>
                      </a:cubicBezTo>
                      <a:cubicBezTo>
                        <a:pt x="45" y="66"/>
                        <a:pt x="45" y="66"/>
                        <a:pt x="45" y="66"/>
                      </a:cubicBezTo>
                      <a:cubicBezTo>
                        <a:pt x="45" y="66"/>
                        <a:pt x="45" y="66"/>
                        <a:pt x="45" y="66"/>
                      </a:cubicBezTo>
                      <a:cubicBezTo>
                        <a:pt x="45" y="66"/>
                        <a:pt x="45" y="66"/>
                        <a:pt x="45" y="66"/>
                      </a:cubicBezTo>
                      <a:cubicBezTo>
                        <a:pt x="46" y="66"/>
                        <a:pt x="46" y="66"/>
                        <a:pt x="46" y="66"/>
                      </a:cubicBezTo>
                      <a:cubicBezTo>
                        <a:pt x="46" y="66"/>
                        <a:pt x="46" y="66"/>
                        <a:pt x="46" y="66"/>
                      </a:cubicBezTo>
                      <a:cubicBezTo>
                        <a:pt x="46" y="66"/>
                        <a:pt x="46" y="66"/>
                        <a:pt x="46" y="66"/>
                      </a:cubicBezTo>
                      <a:cubicBezTo>
                        <a:pt x="46" y="66"/>
                        <a:pt x="46" y="66"/>
                        <a:pt x="46" y="66"/>
                      </a:cubicBezTo>
                      <a:cubicBezTo>
                        <a:pt x="46" y="67"/>
                        <a:pt x="46" y="67"/>
                        <a:pt x="46" y="67"/>
                      </a:cubicBezTo>
                      <a:cubicBezTo>
                        <a:pt x="46" y="67"/>
                        <a:pt x="46" y="67"/>
                        <a:pt x="46" y="67"/>
                      </a:cubicBezTo>
                      <a:cubicBezTo>
                        <a:pt x="46" y="67"/>
                        <a:pt x="46" y="67"/>
                        <a:pt x="46" y="67"/>
                      </a:cubicBezTo>
                      <a:cubicBezTo>
                        <a:pt x="46" y="67"/>
                        <a:pt x="46" y="67"/>
                        <a:pt x="46" y="67"/>
                      </a:cubicBezTo>
                      <a:cubicBezTo>
                        <a:pt x="46" y="68"/>
                        <a:pt x="46" y="68"/>
                        <a:pt x="46" y="68"/>
                      </a:cubicBezTo>
                      <a:cubicBezTo>
                        <a:pt x="46" y="68"/>
                        <a:pt x="46" y="68"/>
                        <a:pt x="46" y="68"/>
                      </a:cubicBezTo>
                      <a:cubicBezTo>
                        <a:pt x="47" y="68"/>
                        <a:pt x="47" y="68"/>
                        <a:pt x="47" y="68"/>
                      </a:cubicBezTo>
                      <a:cubicBezTo>
                        <a:pt x="47" y="68"/>
                        <a:pt x="47" y="68"/>
                        <a:pt x="47" y="68"/>
                      </a:cubicBezTo>
                      <a:cubicBezTo>
                        <a:pt x="48" y="68"/>
                        <a:pt x="48" y="68"/>
                        <a:pt x="48" y="68"/>
                      </a:cubicBezTo>
                      <a:cubicBezTo>
                        <a:pt x="48" y="67"/>
                        <a:pt x="48" y="67"/>
                        <a:pt x="48" y="67"/>
                      </a:cubicBezTo>
                      <a:cubicBezTo>
                        <a:pt x="49" y="68"/>
                        <a:pt x="49" y="68"/>
                        <a:pt x="49" y="68"/>
                      </a:cubicBezTo>
                      <a:cubicBezTo>
                        <a:pt x="49" y="68"/>
                        <a:pt x="49" y="68"/>
                        <a:pt x="49" y="68"/>
                      </a:cubicBezTo>
                      <a:cubicBezTo>
                        <a:pt x="48" y="68"/>
                        <a:pt x="48" y="68"/>
                        <a:pt x="48" y="68"/>
                      </a:cubicBezTo>
                      <a:cubicBezTo>
                        <a:pt x="48" y="68"/>
                        <a:pt x="48" y="68"/>
                        <a:pt x="48" y="68"/>
                      </a:cubicBezTo>
                      <a:cubicBezTo>
                        <a:pt x="48" y="68"/>
                        <a:pt x="48" y="68"/>
                        <a:pt x="48" y="68"/>
                      </a:cubicBezTo>
                      <a:cubicBezTo>
                        <a:pt x="49" y="68"/>
                        <a:pt x="49" y="68"/>
                        <a:pt x="49" y="68"/>
                      </a:cubicBezTo>
                      <a:cubicBezTo>
                        <a:pt x="49" y="68"/>
                        <a:pt x="49" y="68"/>
                        <a:pt x="49" y="68"/>
                      </a:cubicBezTo>
                      <a:cubicBezTo>
                        <a:pt x="49" y="68"/>
                        <a:pt x="49" y="68"/>
                        <a:pt x="49" y="68"/>
                      </a:cubicBezTo>
                      <a:cubicBezTo>
                        <a:pt x="50" y="69"/>
                        <a:pt x="50" y="69"/>
                        <a:pt x="50" y="69"/>
                      </a:cubicBezTo>
                      <a:cubicBezTo>
                        <a:pt x="51" y="69"/>
                        <a:pt x="51" y="69"/>
                        <a:pt x="51" y="69"/>
                      </a:cubicBezTo>
                      <a:cubicBezTo>
                        <a:pt x="51" y="69"/>
                        <a:pt x="51" y="69"/>
                        <a:pt x="51" y="69"/>
                      </a:cubicBezTo>
                      <a:cubicBezTo>
                        <a:pt x="51" y="68"/>
                        <a:pt x="51" y="68"/>
                        <a:pt x="51" y="68"/>
                      </a:cubicBezTo>
                      <a:cubicBezTo>
                        <a:pt x="51" y="68"/>
                        <a:pt x="51" y="68"/>
                        <a:pt x="51" y="68"/>
                      </a:cubicBezTo>
                      <a:cubicBezTo>
                        <a:pt x="51" y="68"/>
                        <a:pt x="51" y="68"/>
                        <a:pt x="51" y="68"/>
                      </a:cubicBezTo>
                      <a:cubicBezTo>
                        <a:pt x="51" y="68"/>
                        <a:pt x="51" y="68"/>
                        <a:pt x="51" y="68"/>
                      </a:cubicBezTo>
                      <a:cubicBezTo>
                        <a:pt x="51" y="68"/>
                        <a:pt x="51" y="68"/>
                        <a:pt x="51" y="68"/>
                      </a:cubicBezTo>
                      <a:cubicBezTo>
                        <a:pt x="51" y="67"/>
                        <a:pt x="51" y="67"/>
                        <a:pt x="51" y="67"/>
                      </a:cubicBezTo>
                      <a:cubicBezTo>
                        <a:pt x="51" y="67"/>
                        <a:pt x="51" y="67"/>
                        <a:pt x="51" y="67"/>
                      </a:cubicBezTo>
                      <a:cubicBezTo>
                        <a:pt x="51" y="67"/>
                        <a:pt x="51" y="67"/>
                        <a:pt x="51" y="67"/>
                      </a:cubicBezTo>
                      <a:cubicBezTo>
                        <a:pt x="51" y="66"/>
                        <a:pt x="51" y="66"/>
                        <a:pt x="51" y="66"/>
                      </a:cubicBezTo>
                      <a:cubicBezTo>
                        <a:pt x="51" y="66"/>
                        <a:pt x="51" y="66"/>
                        <a:pt x="51" y="66"/>
                      </a:cubicBezTo>
                      <a:cubicBezTo>
                        <a:pt x="52" y="66"/>
                        <a:pt x="52" y="66"/>
                        <a:pt x="52" y="66"/>
                      </a:cubicBezTo>
                      <a:cubicBezTo>
                        <a:pt x="52" y="66"/>
                        <a:pt x="52" y="66"/>
                        <a:pt x="52" y="66"/>
                      </a:cubicBezTo>
                      <a:cubicBezTo>
                        <a:pt x="52" y="67"/>
                        <a:pt x="52" y="67"/>
                        <a:pt x="52" y="67"/>
                      </a:cubicBezTo>
                      <a:cubicBezTo>
                        <a:pt x="52" y="67"/>
                        <a:pt x="52" y="67"/>
                        <a:pt x="52" y="67"/>
                      </a:cubicBezTo>
                      <a:cubicBezTo>
                        <a:pt x="52" y="67"/>
                        <a:pt x="52" y="67"/>
                        <a:pt x="52" y="67"/>
                      </a:cubicBezTo>
                      <a:cubicBezTo>
                        <a:pt x="51" y="67"/>
                        <a:pt x="51" y="67"/>
                        <a:pt x="51" y="67"/>
                      </a:cubicBezTo>
                      <a:cubicBezTo>
                        <a:pt x="51" y="68"/>
                        <a:pt x="51" y="68"/>
                        <a:pt x="51" y="68"/>
                      </a:cubicBezTo>
                      <a:cubicBezTo>
                        <a:pt x="51" y="68"/>
                        <a:pt x="51" y="68"/>
                        <a:pt x="51" y="68"/>
                      </a:cubicBezTo>
                      <a:cubicBezTo>
                        <a:pt x="51" y="69"/>
                        <a:pt x="51" y="69"/>
                        <a:pt x="51" y="69"/>
                      </a:cubicBezTo>
                      <a:cubicBezTo>
                        <a:pt x="51" y="69"/>
                        <a:pt x="51" y="69"/>
                        <a:pt x="51" y="69"/>
                      </a:cubicBezTo>
                      <a:cubicBezTo>
                        <a:pt x="52" y="69"/>
                        <a:pt x="52" y="69"/>
                        <a:pt x="52" y="69"/>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3" y="71"/>
                        <a:pt x="53" y="71"/>
                        <a:pt x="53" y="71"/>
                      </a:cubicBezTo>
                      <a:cubicBezTo>
                        <a:pt x="54" y="71"/>
                        <a:pt x="54" y="71"/>
                        <a:pt x="54" y="71"/>
                      </a:cubicBezTo>
                      <a:cubicBezTo>
                        <a:pt x="54" y="72"/>
                        <a:pt x="54" y="72"/>
                        <a:pt x="54" y="72"/>
                      </a:cubicBezTo>
                      <a:cubicBezTo>
                        <a:pt x="54" y="72"/>
                        <a:pt x="54" y="72"/>
                        <a:pt x="54" y="72"/>
                      </a:cubicBezTo>
                      <a:cubicBezTo>
                        <a:pt x="54" y="72"/>
                        <a:pt x="54" y="72"/>
                        <a:pt x="54" y="72"/>
                      </a:cubicBezTo>
                      <a:cubicBezTo>
                        <a:pt x="54" y="72"/>
                        <a:pt x="54" y="72"/>
                        <a:pt x="54" y="72"/>
                      </a:cubicBezTo>
                      <a:cubicBezTo>
                        <a:pt x="54" y="73"/>
                        <a:pt x="54" y="73"/>
                        <a:pt x="54" y="73"/>
                      </a:cubicBezTo>
                      <a:cubicBezTo>
                        <a:pt x="54" y="73"/>
                        <a:pt x="54" y="73"/>
                        <a:pt x="54" y="73"/>
                      </a:cubicBezTo>
                      <a:cubicBezTo>
                        <a:pt x="54" y="73"/>
                        <a:pt x="54" y="73"/>
                        <a:pt x="54" y="73"/>
                      </a:cubicBezTo>
                      <a:cubicBezTo>
                        <a:pt x="54" y="73"/>
                        <a:pt x="54" y="73"/>
                        <a:pt x="54" y="73"/>
                      </a:cubicBezTo>
                      <a:cubicBezTo>
                        <a:pt x="53" y="73"/>
                        <a:pt x="53" y="73"/>
                        <a:pt x="53" y="73"/>
                      </a:cubicBezTo>
                      <a:cubicBezTo>
                        <a:pt x="53" y="73"/>
                        <a:pt x="53" y="73"/>
                        <a:pt x="53" y="73"/>
                      </a:cubicBezTo>
                      <a:cubicBezTo>
                        <a:pt x="53" y="73"/>
                        <a:pt x="53" y="73"/>
                        <a:pt x="53" y="73"/>
                      </a:cubicBezTo>
                      <a:cubicBezTo>
                        <a:pt x="53" y="73"/>
                        <a:pt x="53" y="73"/>
                        <a:pt x="53" y="73"/>
                      </a:cubicBezTo>
                      <a:cubicBezTo>
                        <a:pt x="53" y="73"/>
                        <a:pt x="53" y="73"/>
                        <a:pt x="53" y="73"/>
                      </a:cubicBezTo>
                      <a:cubicBezTo>
                        <a:pt x="53" y="72"/>
                        <a:pt x="53" y="72"/>
                        <a:pt x="53" y="72"/>
                      </a:cubicBezTo>
                      <a:cubicBezTo>
                        <a:pt x="53" y="72"/>
                        <a:pt x="53" y="72"/>
                        <a:pt x="53" y="72"/>
                      </a:cubicBezTo>
                      <a:cubicBezTo>
                        <a:pt x="53" y="71"/>
                        <a:pt x="53" y="71"/>
                        <a:pt x="53" y="71"/>
                      </a:cubicBezTo>
                      <a:cubicBezTo>
                        <a:pt x="53" y="72"/>
                        <a:pt x="53" y="72"/>
                        <a:pt x="53" y="72"/>
                      </a:cubicBezTo>
                      <a:cubicBezTo>
                        <a:pt x="52" y="71"/>
                        <a:pt x="52" y="71"/>
                        <a:pt x="52" y="71"/>
                      </a:cubicBezTo>
                      <a:cubicBezTo>
                        <a:pt x="52" y="71"/>
                        <a:pt x="52" y="71"/>
                        <a:pt x="52" y="71"/>
                      </a:cubicBezTo>
                      <a:cubicBezTo>
                        <a:pt x="52" y="71"/>
                        <a:pt x="52" y="71"/>
                        <a:pt x="52" y="71"/>
                      </a:cubicBezTo>
                      <a:cubicBezTo>
                        <a:pt x="52" y="71"/>
                        <a:pt x="52" y="71"/>
                        <a:pt x="52" y="71"/>
                      </a:cubicBezTo>
                      <a:cubicBezTo>
                        <a:pt x="51" y="71"/>
                        <a:pt x="51" y="71"/>
                        <a:pt x="51" y="71"/>
                      </a:cubicBezTo>
                      <a:cubicBezTo>
                        <a:pt x="51" y="71"/>
                        <a:pt x="51" y="71"/>
                        <a:pt x="51" y="71"/>
                      </a:cubicBezTo>
                      <a:cubicBezTo>
                        <a:pt x="51" y="72"/>
                        <a:pt x="51" y="72"/>
                        <a:pt x="51" y="72"/>
                      </a:cubicBezTo>
                      <a:cubicBezTo>
                        <a:pt x="51" y="72"/>
                        <a:pt x="51" y="72"/>
                        <a:pt x="51" y="72"/>
                      </a:cubicBezTo>
                      <a:cubicBezTo>
                        <a:pt x="51" y="72"/>
                        <a:pt x="51" y="72"/>
                        <a:pt x="51" y="72"/>
                      </a:cubicBezTo>
                      <a:cubicBezTo>
                        <a:pt x="50" y="72"/>
                        <a:pt x="50" y="72"/>
                        <a:pt x="50" y="72"/>
                      </a:cubicBezTo>
                      <a:cubicBezTo>
                        <a:pt x="50" y="72"/>
                        <a:pt x="50" y="72"/>
                        <a:pt x="50" y="72"/>
                      </a:cubicBezTo>
                      <a:cubicBezTo>
                        <a:pt x="50" y="72"/>
                        <a:pt x="50" y="72"/>
                        <a:pt x="50" y="72"/>
                      </a:cubicBezTo>
                      <a:cubicBezTo>
                        <a:pt x="51" y="73"/>
                        <a:pt x="51" y="73"/>
                        <a:pt x="51" y="73"/>
                      </a:cubicBezTo>
                      <a:cubicBezTo>
                        <a:pt x="52" y="73"/>
                        <a:pt x="52" y="73"/>
                        <a:pt x="52" y="73"/>
                      </a:cubicBezTo>
                      <a:cubicBezTo>
                        <a:pt x="54" y="74"/>
                        <a:pt x="54" y="74"/>
                        <a:pt x="54" y="74"/>
                      </a:cubicBezTo>
                      <a:cubicBezTo>
                        <a:pt x="54" y="74"/>
                        <a:pt x="54" y="74"/>
                        <a:pt x="54"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6" y="73"/>
                        <a:pt x="56" y="73"/>
                        <a:pt x="56" y="73"/>
                      </a:cubicBezTo>
                      <a:cubicBezTo>
                        <a:pt x="56" y="73"/>
                        <a:pt x="56" y="73"/>
                        <a:pt x="56" y="73"/>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7" y="74"/>
                        <a:pt x="57" y="74"/>
                        <a:pt x="57" y="74"/>
                      </a:cubicBezTo>
                      <a:cubicBezTo>
                        <a:pt x="57" y="74"/>
                        <a:pt x="57" y="74"/>
                        <a:pt x="57" y="74"/>
                      </a:cubicBezTo>
                      <a:cubicBezTo>
                        <a:pt x="58" y="75"/>
                        <a:pt x="58" y="75"/>
                        <a:pt x="58" y="75"/>
                      </a:cubicBezTo>
                      <a:cubicBezTo>
                        <a:pt x="58" y="75"/>
                        <a:pt x="58" y="75"/>
                        <a:pt x="58" y="75"/>
                      </a:cubicBezTo>
                      <a:cubicBezTo>
                        <a:pt x="58" y="75"/>
                        <a:pt x="58" y="75"/>
                        <a:pt x="58" y="75"/>
                      </a:cubicBezTo>
                      <a:cubicBezTo>
                        <a:pt x="58" y="75"/>
                        <a:pt x="58" y="75"/>
                        <a:pt x="58" y="75"/>
                      </a:cubicBezTo>
                      <a:cubicBezTo>
                        <a:pt x="58" y="75"/>
                        <a:pt x="58" y="75"/>
                        <a:pt x="58" y="75"/>
                      </a:cubicBezTo>
                      <a:cubicBezTo>
                        <a:pt x="59" y="74"/>
                        <a:pt x="59" y="74"/>
                        <a:pt x="59" y="74"/>
                      </a:cubicBezTo>
                      <a:cubicBezTo>
                        <a:pt x="59" y="74"/>
                        <a:pt x="59" y="74"/>
                        <a:pt x="59" y="74"/>
                      </a:cubicBezTo>
                      <a:cubicBezTo>
                        <a:pt x="59" y="74"/>
                        <a:pt x="59" y="74"/>
                        <a:pt x="59" y="74"/>
                      </a:cubicBezTo>
                      <a:cubicBezTo>
                        <a:pt x="59" y="74"/>
                        <a:pt x="59" y="74"/>
                        <a:pt x="59" y="74"/>
                      </a:cubicBezTo>
                      <a:cubicBezTo>
                        <a:pt x="59" y="74"/>
                        <a:pt x="59" y="74"/>
                        <a:pt x="59" y="74"/>
                      </a:cubicBezTo>
                      <a:cubicBezTo>
                        <a:pt x="60" y="74"/>
                        <a:pt x="60" y="74"/>
                        <a:pt x="60" y="74"/>
                      </a:cubicBezTo>
                      <a:cubicBezTo>
                        <a:pt x="60" y="74"/>
                        <a:pt x="60" y="74"/>
                        <a:pt x="60" y="74"/>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2" y="75"/>
                        <a:pt x="62" y="75"/>
                        <a:pt x="62" y="75"/>
                      </a:cubicBezTo>
                      <a:cubicBezTo>
                        <a:pt x="62" y="74"/>
                        <a:pt x="62" y="74"/>
                        <a:pt x="62" y="74"/>
                      </a:cubicBezTo>
                      <a:cubicBezTo>
                        <a:pt x="62" y="74"/>
                        <a:pt x="62" y="74"/>
                        <a:pt x="62" y="74"/>
                      </a:cubicBezTo>
                      <a:cubicBezTo>
                        <a:pt x="62" y="74"/>
                        <a:pt x="62" y="74"/>
                        <a:pt x="62" y="74"/>
                      </a:cubicBezTo>
                      <a:cubicBezTo>
                        <a:pt x="62" y="74"/>
                        <a:pt x="62" y="74"/>
                        <a:pt x="62" y="74"/>
                      </a:cubicBezTo>
                      <a:cubicBezTo>
                        <a:pt x="62" y="74"/>
                        <a:pt x="62" y="74"/>
                        <a:pt x="62" y="74"/>
                      </a:cubicBezTo>
                      <a:cubicBezTo>
                        <a:pt x="62" y="74"/>
                        <a:pt x="62" y="74"/>
                        <a:pt x="62" y="74"/>
                      </a:cubicBezTo>
                      <a:cubicBezTo>
                        <a:pt x="62" y="75"/>
                        <a:pt x="62" y="75"/>
                        <a:pt x="62" y="75"/>
                      </a:cubicBezTo>
                      <a:cubicBezTo>
                        <a:pt x="62" y="74"/>
                        <a:pt x="62" y="74"/>
                        <a:pt x="62" y="74"/>
                      </a:cubicBezTo>
                      <a:cubicBezTo>
                        <a:pt x="62" y="73"/>
                        <a:pt x="62" y="73"/>
                        <a:pt x="62" y="73"/>
                      </a:cubicBezTo>
                      <a:cubicBezTo>
                        <a:pt x="62" y="73"/>
                        <a:pt x="62" y="73"/>
                        <a:pt x="62" y="73"/>
                      </a:cubicBezTo>
                      <a:cubicBezTo>
                        <a:pt x="62" y="73"/>
                        <a:pt x="62" y="73"/>
                        <a:pt x="62" y="73"/>
                      </a:cubicBezTo>
                      <a:cubicBezTo>
                        <a:pt x="62" y="73"/>
                        <a:pt x="62" y="73"/>
                        <a:pt x="62" y="73"/>
                      </a:cubicBezTo>
                      <a:cubicBezTo>
                        <a:pt x="63" y="73"/>
                        <a:pt x="63" y="73"/>
                        <a:pt x="63" y="73"/>
                      </a:cubicBezTo>
                      <a:cubicBezTo>
                        <a:pt x="63" y="73"/>
                        <a:pt x="63" y="73"/>
                        <a:pt x="63" y="73"/>
                      </a:cubicBezTo>
                      <a:cubicBezTo>
                        <a:pt x="63" y="73"/>
                        <a:pt x="63" y="73"/>
                        <a:pt x="63" y="73"/>
                      </a:cubicBezTo>
                      <a:cubicBezTo>
                        <a:pt x="63" y="73"/>
                        <a:pt x="63" y="73"/>
                        <a:pt x="63" y="73"/>
                      </a:cubicBezTo>
                      <a:cubicBezTo>
                        <a:pt x="63" y="73"/>
                        <a:pt x="63" y="73"/>
                        <a:pt x="63" y="73"/>
                      </a:cubicBezTo>
                      <a:cubicBezTo>
                        <a:pt x="63" y="72"/>
                        <a:pt x="63" y="72"/>
                        <a:pt x="63" y="72"/>
                      </a:cubicBezTo>
                      <a:cubicBezTo>
                        <a:pt x="63" y="72"/>
                        <a:pt x="63" y="72"/>
                        <a:pt x="63" y="72"/>
                      </a:cubicBezTo>
                      <a:cubicBezTo>
                        <a:pt x="63" y="72"/>
                        <a:pt x="63" y="72"/>
                        <a:pt x="63" y="72"/>
                      </a:cubicBezTo>
                      <a:cubicBezTo>
                        <a:pt x="63" y="72"/>
                        <a:pt x="63" y="72"/>
                        <a:pt x="63" y="72"/>
                      </a:cubicBezTo>
                      <a:cubicBezTo>
                        <a:pt x="63" y="72"/>
                        <a:pt x="63" y="72"/>
                        <a:pt x="63" y="72"/>
                      </a:cubicBezTo>
                      <a:cubicBezTo>
                        <a:pt x="63" y="72"/>
                        <a:pt x="63" y="72"/>
                        <a:pt x="63" y="72"/>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4" y="71"/>
                        <a:pt x="64" y="71"/>
                        <a:pt x="64" y="71"/>
                      </a:cubicBezTo>
                      <a:cubicBezTo>
                        <a:pt x="64" y="71"/>
                        <a:pt x="64" y="71"/>
                        <a:pt x="64" y="71"/>
                      </a:cubicBezTo>
                      <a:cubicBezTo>
                        <a:pt x="64" y="71"/>
                        <a:pt x="64" y="71"/>
                        <a:pt x="64" y="71"/>
                      </a:cubicBezTo>
                      <a:cubicBezTo>
                        <a:pt x="65" y="71"/>
                        <a:pt x="65" y="71"/>
                        <a:pt x="65" y="71"/>
                      </a:cubicBezTo>
                      <a:cubicBezTo>
                        <a:pt x="65" y="71"/>
                        <a:pt x="65" y="71"/>
                        <a:pt x="65" y="71"/>
                      </a:cubicBezTo>
                      <a:cubicBezTo>
                        <a:pt x="65" y="71"/>
                        <a:pt x="65" y="71"/>
                        <a:pt x="65" y="71"/>
                      </a:cubicBezTo>
                      <a:cubicBezTo>
                        <a:pt x="65" y="71"/>
                        <a:pt x="65" y="71"/>
                        <a:pt x="65" y="71"/>
                      </a:cubicBezTo>
                      <a:cubicBezTo>
                        <a:pt x="65" y="70"/>
                        <a:pt x="65" y="70"/>
                        <a:pt x="65" y="70"/>
                      </a:cubicBezTo>
                      <a:cubicBezTo>
                        <a:pt x="65" y="70"/>
                        <a:pt x="65" y="70"/>
                        <a:pt x="65" y="70"/>
                      </a:cubicBezTo>
                      <a:cubicBezTo>
                        <a:pt x="65" y="70"/>
                        <a:pt x="65" y="70"/>
                        <a:pt x="65" y="70"/>
                      </a:cubicBezTo>
                      <a:cubicBezTo>
                        <a:pt x="66" y="70"/>
                        <a:pt x="66" y="70"/>
                        <a:pt x="66" y="70"/>
                      </a:cubicBezTo>
                      <a:cubicBezTo>
                        <a:pt x="66" y="70"/>
                        <a:pt x="66" y="70"/>
                        <a:pt x="66" y="70"/>
                      </a:cubicBezTo>
                      <a:cubicBezTo>
                        <a:pt x="66" y="70"/>
                        <a:pt x="66" y="70"/>
                        <a:pt x="66" y="70"/>
                      </a:cubicBezTo>
                      <a:cubicBezTo>
                        <a:pt x="66" y="71"/>
                        <a:pt x="66" y="71"/>
                        <a:pt x="66" y="71"/>
                      </a:cubicBezTo>
                      <a:cubicBezTo>
                        <a:pt x="66" y="71"/>
                        <a:pt x="66" y="71"/>
                        <a:pt x="66" y="71"/>
                      </a:cubicBezTo>
                      <a:cubicBezTo>
                        <a:pt x="66" y="72"/>
                        <a:pt x="66" y="72"/>
                        <a:pt x="66" y="72"/>
                      </a:cubicBezTo>
                      <a:cubicBezTo>
                        <a:pt x="67" y="72"/>
                        <a:pt x="67" y="72"/>
                        <a:pt x="67" y="72"/>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8" y="72"/>
                        <a:pt x="68" y="72"/>
                        <a:pt x="68" y="72"/>
                      </a:cubicBezTo>
                      <a:cubicBezTo>
                        <a:pt x="68" y="72"/>
                        <a:pt x="68" y="72"/>
                        <a:pt x="68" y="72"/>
                      </a:cubicBezTo>
                      <a:cubicBezTo>
                        <a:pt x="68" y="72"/>
                        <a:pt x="68" y="72"/>
                        <a:pt x="68" y="72"/>
                      </a:cubicBezTo>
                      <a:cubicBezTo>
                        <a:pt x="68" y="72"/>
                        <a:pt x="68" y="72"/>
                        <a:pt x="68" y="72"/>
                      </a:cubicBezTo>
                      <a:cubicBezTo>
                        <a:pt x="68" y="72"/>
                        <a:pt x="68" y="72"/>
                        <a:pt x="68" y="72"/>
                      </a:cubicBezTo>
                      <a:cubicBezTo>
                        <a:pt x="68" y="71"/>
                        <a:pt x="68" y="71"/>
                        <a:pt x="68" y="71"/>
                      </a:cubicBezTo>
                      <a:cubicBezTo>
                        <a:pt x="69" y="71"/>
                        <a:pt x="69" y="71"/>
                        <a:pt x="69" y="71"/>
                      </a:cubicBezTo>
                      <a:cubicBezTo>
                        <a:pt x="69" y="72"/>
                        <a:pt x="69" y="72"/>
                        <a:pt x="69" y="72"/>
                      </a:cubicBezTo>
                      <a:cubicBezTo>
                        <a:pt x="69" y="72"/>
                        <a:pt x="69" y="72"/>
                        <a:pt x="69" y="72"/>
                      </a:cubicBezTo>
                      <a:cubicBezTo>
                        <a:pt x="69" y="72"/>
                        <a:pt x="69" y="72"/>
                        <a:pt x="69" y="72"/>
                      </a:cubicBezTo>
                      <a:cubicBezTo>
                        <a:pt x="69" y="72"/>
                        <a:pt x="69" y="72"/>
                        <a:pt x="69" y="72"/>
                      </a:cubicBezTo>
                      <a:cubicBezTo>
                        <a:pt x="69" y="73"/>
                        <a:pt x="69" y="73"/>
                        <a:pt x="69" y="73"/>
                      </a:cubicBezTo>
                      <a:cubicBezTo>
                        <a:pt x="69" y="73"/>
                        <a:pt x="69" y="73"/>
                        <a:pt x="69" y="73"/>
                      </a:cubicBezTo>
                      <a:cubicBezTo>
                        <a:pt x="69" y="73"/>
                        <a:pt x="69" y="73"/>
                        <a:pt x="69" y="73"/>
                      </a:cubicBezTo>
                      <a:cubicBezTo>
                        <a:pt x="69" y="73"/>
                        <a:pt x="69" y="73"/>
                        <a:pt x="69" y="73"/>
                      </a:cubicBezTo>
                      <a:cubicBezTo>
                        <a:pt x="69" y="73"/>
                        <a:pt x="69" y="73"/>
                        <a:pt x="69" y="73"/>
                      </a:cubicBezTo>
                      <a:cubicBezTo>
                        <a:pt x="69" y="74"/>
                        <a:pt x="69" y="74"/>
                        <a:pt x="69" y="74"/>
                      </a:cubicBezTo>
                      <a:cubicBezTo>
                        <a:pt x="69" y="74"/>
                        <a:pt x="69" y="74"/>
                        <a:pt x="69" y="74"/>
                      </a:cubicBezTo>
                      <a:cubicBezTo>
                        <a:pt x="69" y="74"/>
                        <a:pt x="69" y="74"/>
                        <a:pt x="69" y="74"/>
                      </a:cubicBezTo>
                      <a:cubicBezTo>
                        <a:pt x="69" y="74"/>
                        <a:pt x="69" y="74"/>
                        <a:pt x="69" y="74"/>
                      </a:cubicBezTo>
                      <a:cubicBezTo>
                        <a:pt x="69" y="75"/>
                        <a:pt x="69" y="75"/>
                        <a:pt x="69" y="75"/>
                      </a:cubicBezTo>
                      <a:cubicBezTo>
                        <a:pt x="69" y="75"/>
                        <a:pt x="69" y="75"/>
                        <a:pt x="69" y="75"/>
                      </a:cubicBezTo>
                      <a:cubicBezTo>
                        <a:pt x="69" y="75"/>
                        <a:pt x="69" y="75"/>
                        <a:pt x="69" y="75"/>
                      </a:cubicBezTo>
                      <a:cubicBezTo>
                        <a:pt x="69" y="75"/>
                        <a:pt x="69" y="75"/>
                        <a:pt x="69" y="75"/>
                      </a:cubicBezTo>
                      <a:cubicBezTo>
                        <a:pt x="70" y="75"/>
                        <a:pt x="70" y="75"/>
                        <a:pt x="70" y="75"/>
                      </a:cubicBezTo>
                      <a:cubicBezTo>
                        <a:pt x="71" y="74"/>
                        <a:pt x="71" y="74"/>
                        <a:pt x="71" y="74"/>
                      </a:cubicBezTo>
                      <a:cubicBezTo>
                        <a:pt x="71" y="74"/>
                        <a:pt x="71" y="74"/>
                        <a:pt x="71" y="74"/>
                      </a:cubicBezTo>
                      <a:cubicBezTo>
                        <a:pt x="71" y="74"/>
                        <a:pt x="71" y="74"/>
                        <a:pt x="71" y="74"/>
                      </a:cubicBezTo>
                      <a:cubicBezTo>
                        <a:pt x="71" y="73"/>
                        <a:pt x="71" y="73"/>
                        <a:pt x="71" y="73"/>
                      </a:cubicBezTo>
                      <a:cubicBezTo>
                        <a:pt x="72" y="73"/>
                        <a:pt x="72" y="73"/>
                        <a:pt x="72" y="73"/>
                      </a:cubicBezTo>
                      <a:cubicBezTo>
                        <a:pt x="72" y="73"/>
                        <a:pt x="72" y="73"/>
                        <a:pt x="72" y="73"/>
                      </a:cubicBezTo>
                      <a:cubicBezTo>
                        <a:pt x="72" y="72"/>
                        <a:pt x="72" y="72"/>
                        <a:pt x="72" y="72"/>
                      </a:cubicBezTo>
                      <a:cubicBezTo>
                        <a:pt x="72" y="72"/>
                        <a:pt x="72" y="72"/>
                        <a:pt x="72" y="72"/>
                      </a:cubicBezTo>
                      <a:cubicBezTo>
                        <a:pt x="72" y="72"/>
                        <a:pt x="72" y="72"/>
                        <a:pt x="72" y="72"/>
                      </a:cubicBezTo>
                      <a:cubicBezTo>
                        <a:pt x="71" y="72"/>
                        <a:pt x="71" y="72"/>
                        <a:pt x="71" y="72"/>
                      </a:cubicBezTo>
                      <a:cubicBezTo>
                        <a:pt x="71" y="71"/>
                        <a:pt x="71" y="71"/>
                        <a:pt x="71" y="71"/>
                      </a:cubicBezTo>
                      <a:cubicBezTo>
                        <a:pt x="72" y="71"/>
                        <a:pt x="72" y="71"/>
                        <a:pt x="72" y="71"/>
                      </a:cubicBezTo>
                      <a:cubicBezTo>
                        <a:pt x="72" y="71"/>
                        <a:pt x="72" y="71"/>
                        <a:pt x="72" y="71"/>
                      </a:cubicBezTo>
                      <a:cubicBezTo>
                        <a:pt x="72" y="70"/>
                        <a:pt x="72" y="70"/>
                        <a:pt x="72" y="70"/>
                      </a:cubicBezTo>
                      <a:cubicBezTo>
                        <a:pt x="72" y="70"/>
                        <a:pt x="72" y="70"/>
                        <a:pt x="72" y="70"/>
                      </a:cubicBezTo>
                      <a:cubicBezTo>
                        <a:pt x="72" y="71"/>
                        <a:pt x="72" y="71"/>
                        <a:pt x="72" y="71"/>
                      </a:cubicBezTo>
                      <a:cubicBezTo>
                        <a:pt x="73" y="71"/>
                        <a:pt x="73" y="71"/>
                        <a:pt x="73" y="71"/>
                      </a:cubicBezTo>
                      <a:cubicBezTo>
                        <a:pt x="73" y="70"/>
                        <a:pt x="73" y="70"/>
                        <a:pt x="73" y="70"/>
                      </a:cubicBezTo>
                      <a:cubicBezTo>
                        <a:pt x="72" y="70"/>
                        <a:pt x="72" y="70"/>
                        <a:pt x="72" y="70"/>
                      </a:cubicBezTo>
                      <a:cubicBezTo>
                        <a:pt x="72" y="70"/>
                        <a:pt x="72" y="70"/>
                        <a:pt x="72" y="70"/>
                      </a:cubicBezTo>
                      <a:cubicBezTo>
                        <a:pt x="72" y="70"/>
                        <a:pt x="72" y="70"/>
                        <a:pt x="72" y="70"/>
                      </a:cubicBezTo>
                      <a:cubicBezTo>
                        <a:pt x="72" y="69"/>
                        <a:pt x="72" y="69"/>
                        <a:pt x="72" y="69"/>
                      </a:cubicBezTo>
                      <a:cubicBezTo>
                        <a:pt x="72" y="69"/>
                        <a:pt x="72" y="69"/>
                        <a:pt x="72" y="69"/>
                      </a:cubicBezTo>
                      <a:cubicBezTo>
                        <a:pt x="72" y="70"/>
                        <a:pt x="72" y="70"/>
                        <a:pt x="72" y="70"/>
                      </a:cubicBezTo>
                      <a:cubicBezTo>
                        <a:pt x="72" y="70"/>
                        <a:pt x="72" y="70"/>
                        <a:pt x="72" y="70"/>
                      </a:cubicBezTo>
                      <a:cubicBezTo>
                        <a:pt x="72" y="70"/>
                        <a:pt x="72" y="70"/>
                        <a:pt x="72" y="70"/>
                      </a:cubicBezTo>
                      <a:cubicBezTo>
                        <a:pt x="72" y="69"/>
                        <a:pt x="72" y="69"/>
                        <a:pt x="72" y="69"/>
                      </a:cubicBezTo>
                      <a:cubicBezTo>
                        <a:pt x="72" y="69"/>
                        <a:pt x="72" y="69"/>
                        <a:pt x="72" y="69"/>
                      </a:cubicBezTo>
                      <a:cubicBezTo>
                        <a:pt x="72" y="69"/>
                        <a:pt x="72" y="69"/>
                        <a:pt x="72" y="69"/>
                      </a:cubicBezTo>
                      <a:cubicBezTo>
                        <a:pt x="72" y="69"/>
                        <a:pt x="72" y="69"/>
                        <a:pt x="72" y="69"/>
                      </a:cubicBezTo>
                      <a:cubicBezTo>
                        <a:pt x="72" y="69"/>
                        <a:pt x="72" y="69"/>
                        <a:pt x="72" y="69"/>
                      </a:cubicBezTo>
                      <a:cubicBezTo>
                        <a:pt x="72" y="68"/>
                        <a:pt x="72" y="68"/>
                        <a:pt x="72" y="68"/>
                      </a:cubicBezTo>
                      <a:cubicBezTo>
                        <a:pt x="72" y="68"/>
                        <a:pt x="72" y="68"/>
                        <a:pt x="72" y="68"/>
                      </a:cubicBezTo>
                      <a:cubicBezTo>
                        <a:pt x="72" y="68"/>
                        <a:pt x="72" y="68"/>
                        <a:pt x="72" y="68"/>
                      </a:cubicBezTo>
                      <a:cubicBezTo>
                        <a:pt x="72" y="68"/>
                        <a:pt x="72" y="68"/>
                        <a:pt x="72" y="68"/>
                      </a:cubicBezTo>
                      <a:cubicBezTo>
                        <a:pt x="72" y="68"/>
                        <a:pt x="72" y="68"/>
                        <a:pt x="72" y="68"/>
                      </a:cubicBezTo>
                      <a:cubicBezTo>
                        <a:pt x="71" y="67"/>
                        <a:pt x="71" y="67"/>
                        <a:pt x="71" y="67"/>
                      </a:cubicBezTo>
                      <a:cubicBezTo>
                        <a:pt x="71" y="67"/>
                        <a:pt x="71" y="67"/>
                        <a:pt x="71" y="67"/>
                      </a:cubicBezTo>
                      <a:cubicBezTo>
                        <a:pt x="71" y="67"/>
                        <a:pt x="71" y="67"/>
                        <a:pt x="71" y="67"/>
                      </a:cubicBezTo>
                      <a:cubicBezTo>
                        <a:pt x="70" y="67"/>
                        <a:pt x="70" y="67"/>
                        <a:pt x="70" y="67"/>
                      </a:cubicBezTo>
                      <a:cubicBezTo>
                        <a:pt x="70" y="67"/>
                        <a:pt x="70" y="67"/>
                        <a:pt x="70" y="67"/>
                      </a:cubicBezTo>
                      <a:cubicBezTo>
                        <a:pt x="69" y="67"/>
                        <a:pt x="69" y="67"/>
                        <a:pt x="69" y="67"/>
                      </a:cubicBezTo>
                      <a:cubicBezTo>
                        <a:pt x="69" y="67"/>
                        <a:pt x="69" y="67"/>
                        <a:pt x="69" y="67"/>
                      </a:cubicBezTo>
                      <a:cubicBezTo>
                        <a:pt x="69" y="67"/>
                        <a:pt x="69" y="67"/>
                        <a:pt x="69" y="67"/>
                      </a:cubicBezTo>
                      <a:cubicBezTo>
                        <a:pt x="69" y="67"/>
                        <a:pt x="69" y="67"/>
                        <a:pt x="69" y="67"/>
                      </a:cubicBezTo>
                      <a:cubicBezTo>
                        <a:pt x="69" y="67"/>
                        <a:pt x="69" y="67"/>
                        <a:pt x="69" y="67"/>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5"/>
                        <a:pt x="69" y="65"/>
                        <a:pt x="69" y="65"/>
                      </a:cubicBezTo>
                      <a:cubicBezTo>
                        <a:pt x="70" y="66"/>
                        <a:pt x="70" y="66"/>
                        <a:pt x="70" y="66"/>
                      </a:cubicBezTo>
                      <a:cubicBezTo>
                        <a:pt x="70" y="66"/>
                        <a:pt x="70" y="66"/>
                        <a:pt x="70" y="66"/>
                      </a:cubicBezTo>
                      <a:cubicBezTo>
                        <a:pt x="70" y="66"/>
                        <a:pt x="70" y="66"/>
                        <a:pt x="70" y="66"/>
                      </a:cubicBezTo>
                      <a:cubicBezTo>
                        <a:pt x="71" y="66"/>
                        <a:pt x="71" y="66"/>
                        <a:pt x="71" y="66"/>
                      </a:cubicBezTo>
                      <a:cubicBezTo>
                        <a:pt x="70" y="66"/>
                        <a:pt x="70" y="66"/>
                        <a:pt x="70" y="66"/>
                      </a:cubicBezTo>
                      <a:cubicBezTo>
                        <a:pt x="70" y="66"/>
                        <a:pt x="70" y="66"/>
                        <a:pt x="70" y="66"/>
                      </a:cubicBezTo>
                      <a:cubicBezTo>
                        <a:pt x="71" y="66"/>
                        <a:pt x="71" y="66"/>
                        <a:pt x="71" y="66"/>
                      </a:cubicBezTo>
                      <a:cubicBezTo>
                        <a:pt x="71" y="66"/>
                        <a:pt x="71" y="66"/>
                        <a:pt x="71" y="66"/>
                      </a:cubicBezTo>
                      <a:cubicBezTo>
                        <a:pt x="71" y="66"/>
                        <a:pt x="71" y="66"/>
                        <a:pt x="71" y="66"/>
                      </a:cubicBezTo>
                      <a:cubicBezTo>
                        <a:pt x="73" y="67"/>
                        <a:pt x="73" y="67"/>
                        <a:pt x="73" y="67"/>
                      </a:cubicBezTo>
                      <a:cubicBezTo>
                        <a:pt x="74" y="67"/>
                        <a:pt x="74" y="67"/>
                        <a:pt x="74" y="67"/>
                      </a:cubicBezTo>
                      <a:cubicBezTo>
                        <a:pt x="74" y="67"/>
                        <a:pt x="74" y="67"/>
                        <a:pt x="74" y="67"/>
                      </a:cubicBezTo>
                      <a:cubicBezTo>
                        <a:pt x="75" y="67"/>
                        <a:pt x="75" y="67"/>
                        <a:pt x="75" y="67"/>
                      </a:cubicBezTo>
                      <a:cubicBezTo>
                        <a:pt x="75" y="67"/>
                        <a:pt x="75" y="67"/>
                        <a:pt x="75" y="67"/>
                      </a:cubicBezTo>
                      <a:cubicBezTo>
                        <a:pt x="75" y="67"/>
                        <a:pt x="75" y="67"/>
                        <a:pt x="75" y="67"/>
                      </a:cubicBezTo>
                      <a:cubicBezTo>
                        <a:pt x="75" y="67"/>
                        <a:pt x="75" y="67"/>
                        <a:pt x="75" y="67"/>
                      </a:cubicBezTo>
                      <a:cubicBezTo>
                        <a:pt x="75" y="67"/>
                        <a:pt x="75" y="67"/>
                        <a:pt x="75" y="67"/>
                      </a:cubicBezTo>
                      <a:cubicBezTo>
                        <a:pt x="75" y="67"/>
                        <a:pt x="75" y="67"/>
                        <a:pt x="75"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7" y="68"/>
                        <a:pt x="77" y="68"/>
                        <a:pt x="77" y="68"/>
                      </a:cubicBezTo>
                      <a:cubicBezTo>
                        <a:pt x="77" y="68"/>
                        <a:pt x="77" y="68"/>
                        <a:pt x="77" y="68"/>
                      </a:cubicBezTo>
                      <a:cubicBezTo>
                        <a:pt x="77" y="68"/>
                        <a:pt x="77" y="68"/>
                        <a:pt x="77" y="68"/>
                      </a:cubicBezTo>
                      <a:cubicBezTo>
                        <a:pt x="77" y="68"/>
                        <a:pt x="77" y="68"/>
                        <a:pt x="77" y="68"/>
                      </a:cubicBezTo>
                      <a:cubicBezTo>
                        <a:pt x="76" y="68"/>
                        <a:pt x="76" y="68"/>
                        <a:pt x="76" y="68"/>
                      </a:cubicBezTo>
                      <a:cubicBezTo>
                        <a:pt x="77" y="69"/>
                        <a:pt x="77" y="69"/>
                        <a:pt x="77" y="69"/>
                      </a:cubicBezTo>
                      <a:cubicBezTo>
                        <a:pt x="77" y="68"/>
                        <a:pt x="77" y="68"/>
                        <a:pt x="77" y="68"/>
                      </a:cubicBezTo>
                      <a:cubicBezTo>
                        <a:pt x="77" y="68"/>
                        <a:pt x="77" y="68"/>
                        <a:pt x="77" y="68"/>
                      </a:cubicBezTo>
                      <a:cubicBezTo>
                        <a:pt x="77" y="68"/>
                        <a:pt x="77" y="68"/>
                        <a:pt x="77" y="68"/>
                      </a:cubicBezTo>
                      <a:cubicBezTo>
                        <a:pt x="77" y="68"/>
                        <a:pt x="77" y="68"/>
                        <a:pt x="77" y="68"/>
                      </a:cubicBezTo>
                      <a:cubicBezTo>
                        <a:pt x="77" y="68"/>
                        <a:pt x="77" y="68"/>
                        <a:pt x="77" y="68"/>
                      </a:cubicBezTo>
                      <a:cubicBezTo>
                        <a:pt x="77" y="68"/>
                        <a:pt x="77" y="68"/>
                        <a:pt x="77" y="68"/>
                      </a:cubicBezTo>
                      <a:cubicBezTo>
                        <a:pt x="77" y="69"/>
                        <a:pt x="77" y="69"/>
                        <a:pt x="77" y="69"/>
                      </a:cubicBezTo>
                      <a:cubicBezTo>
                        <a:pt x="77" y="69"/>
                        <a:pt x="77" y="69"/>
                        <a:pt x="77" y="69"/>
                      </a:cubicBezTo>
                      <a:cubicBezTo>
                        <a:pt x="77" y="69"/>
                        <a:pt x="77" y="69"/>
                        <a:pt x="77" y="69"/>
                      </a:cubicBezTo>
                      <a:cubicBezTo>
                        <a:pt x="77" y="69"/>
                        <a:pt x="77" y="69"/>
                        <a:pt x="77" y="69"/>
                      </a:cubicBezTo>
                      <a:cubicBezTo>
                        <a:pt x="76" y="70"/>
                        <a:pt x="76" y="70"/>
                        <a:pt x="76" y="70"/>
                      </a:cubicBezTo>
                      <a:cubicBezTo>
                        <a:pt x="76" y="70"/>
                        <a:pt x="76" y="70"/>
                        <a:pt x="76" y="70"/>
                      </a:cubicBezTo>
                      <a:cubicBezTo>
                        <a:pt x="76" y="70"/>
                        <a:pt x="76" y="70"/>
                        <a:pt x="76" y="70"/>
                      </a:cubicBezTo>
                      <a:cubicBezTo>
                        <a:pt x="77" y="70"/>
                        <a:pt x="77" y="70"/>
                        <a:pt x="77" y="70"/>
                      </a:cubicBezTo>
                      <a:cubicBezTo>
                        <a:pt x="78" y="70"/>
                        <a:pt x="78" y="70"/>
                        <a:pt x="78" y="70"/>
                      </a:cubicBezTo>
                      <a:cubicBezTo>
                        <a:pt x="79" y="70"/>
                        <a:pt x="79" y="70"/>
                        <a:pt x="79" y="70"/>
                      </a:cubicBezTo>
                      <a:cubicBezTo>
                        <a:pt x="79" y="70"/>
                        <a:pt x="79" y="70"/>
                        <a:pt x="79" y="70"/>
                      </a:cubicBezTo>
                      <a:cubicBezTo>
                        <a:pt x="79" y="70"/>
                        <a:pt x="79" y="70"/>
                        <a:pt x="79" y="70"/>
                      </a:cubicBezTo>
                      <a:cubicBezTo>
                        <a:pt x="79" y="70"/>
                        <a:pt x="79" y="70"/>
                        <a:pt x="79" y="70"/>
                      </a:cubicBezTo>
                      <a:cubicBezTo>
                        <a:pt x="79" y="70"/>
                        <a:pt x="79" y="70"/>
                        <a:pt x="79" y="70"/>
                      </a:cubicBezTo>
                      <a:cubicBezTo>
                        <a:pt x="80" y="71"/>
                        <a:pt x="80" y="71"/>
                        <a:pt x="80" y="71"/>
                      </a:cubicBezTo>
                      <a:cubicBezTo>
                        <a:pt x="80" y="71"/>
                        <a:pt x="80" y="71"/>
                        <a:pt x="80" y="71"/>
                      </a:cubicBezTo>
                      <a:cubicBezTo>
                        <a:pt x="81" y="71"/>
                        <a:pt x="81" y="71"/>
                        <a:pt x="81" y="71"/>
                      </a:cubicBezTo>
                      <a:cubicBezTo>
                        <a:pt x="82" y="71"/>
                        <a:pt x="82" y="71"/>
                        <a:pt x="82" y="71"/>
                      </a:cubicBezTo>
                      <a:cubicBezTo>
                        <a:pt x="81" y="71"/>
                        <a:pt x="81" y="71"/>
                        <a:pt x="81" y="71"/>
                      </a:cubicBezTo>
                      <a:cubicBezTo>
                        <a:pt x="82" y="70"/>
                        <a:pt x="82" y="70"/>
                        <a:pt x="82" y="70"/>
                      </a:cubicBezTo>
                      <a:cubicBezTo>
                        <a:pt x="82" y="70"/>
                        <a:pt x="82" y="70"/>
                        <a:pt x="82" y="70"/>
                      </a:cubicBezTo>
                      <a:cubicBezTo>
                        <a:pt x="82" y="71"/>
                        <a:pt x="82" y="71"/>
                        <a:pt x="82" y="71"/>
                      </a:cubicBezTo>
                      <a:cubicBezTo>
                        <a:pt x="82" y="71"/>
                        <a:pt x="82" y="71"/>
                        <a:pt x="82" y="71"/>
                      </a:cubicBezTo>
                      <a:cubicBezTo>
                        <a:pt x="82" y="71"/>
                        <a:pt x="82" y="71"/>
                        <a:pt x="82" y="71"/>
                      </a:cubicBezTo>
                      <a:cubicBezTo>
                        <a:pt x="83" y="72"/>
                        <a:pt x="83" y="72"/>
                        <a:pt x="83" y="72"/>
                      </a:cubicBezTo>
                      <a:cubicBezTo>
                        <a:pt x="83" y="72"/>
                        <a:pt x="83" y="72"/>
                        <a:pt x="83" y="72"/>
                      </a:cubicBezTo>
                      <a:cubicBezTo>
                        <a:pt x="83" y="73"/>
                        <a:pt x="83" y="73"/>
                        <a:pt x="83" y="73"/>
                      </a:cubicBezTo>
                      <a:cubicBezTo>
                        <a:pt x="83" y="73"/>
                        <a:pt x="83" y="73"/>
                        <a:pt x="83" y="73"/>
                      </a:cubicBezTo>
                      <a:cubicBezTo>
                        <a:pt x="83" y="73"/>
                        <a:pt x="83" y="73"/>
                        <a:pt x="83" y="73"/>
                      </a:cubicBezTo>
                      <a:cubicBezTo>
                        <a:pt x="84" y="73"/>
                        <a:pt x="84" y="73"/>
                        <a:pt x="84" y="73"/>
                      </a:cubicBezTo>
                      <a:cubicBezTo>
                        <a:pt x="84" y="74"/>
                        <a:pt x="84" y="74"/>
                        <a:pt x="84" y="74"/>
                      </a:cubicBezTo>
                      <a:cubicBezTo>
                        <a:pt x="84" y="73"/>
                        <a:pt x="84" y="73"/>
                        <a:pt x="84" y="73"/>
                      </a:cubicBezTo>
                      <a:cubicBezTo>
                        <a:pt x="85" y="73"/>
                        <a:pt x="85" y="73"/>
                        <a:pt x="85" y="73"/>
                      </a:cubicBezTo>
                      <a:cubicBezTo>
                        <a:pt x="85" y="73"/>
                        <a:pt x="85" y="73"/>
                        <a:pt x="85" y="73"/>
                      </a:cubicBezTo>
                      <a:cubicBezTo>
                        <a:pt x="85" y="73"/>
                        <a:pt x="85" y="73"/>
                        <a:pt x="85" y="73"/>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3"/>
                        <a:pt x="85" y="73"/>
                        <a:pt x="85" y="73"/>
                      </a:cubicBezTo>
                      <a:cubicBezTo>
                        <a:pt x="85" y="73"/>
                        <a:pt x="85" y="73"/>
                        <a:pt x="85" y="73"/>
                      </a:cubicBezTo>
                      <a:cubicBezTo>
                        <a:pt x="85" y="73"/>
                        <a:pt x="85" y="73"/>
                        <a:pt x="85" y="73"/>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3"/>
                        <a:pt x="85" y="73"/>
                        <a:pt x="85" y="73"/>
                      </a:cubicBezTo>
                      <a:cubicBezTo>
                        <a:pt x="85" y="73"/>
                        <a:pt x="85" y="73"/>
                        <a:pt x="85" y="73"/>
                      </a:cubicBezTo>
                      <a:cubicBezTo>
                        <a:pt x="85" y="74"/>
                        <a:pt x="85" y="74"/>
                        <a:pt x="85" y="74"/>
                      </a:cubicBezTo>
                      <a:cubicBezTo>
                        <a:pt x="85" y="74"/>
                        <a:pt x="85" y="74"/>
                        <a:pt x="85" y="74"/>
                      </a:cubicBezTo>
                      <a:cubicBezTo>
                        <a:pt x="85" y="74"/>
                        <a:pt x="85" y="74"/>
                        <a:pt x="85" y="74"/>
                      </a:cubicBezTo>
                      <a:cubicBezTo>
                        <a:pt x="84" y="74"/>
                        <a:pt x="84" y="74"/>
                        <a:pt x="84" y="74"/>
                      </a:cubicBezTo>
                      <a:cubicBezTo>
                        <a:pt x="84" y="74"/>
                        <a:pt x="84" y="74"/>
                        <a:pt x="84" y="74"/>
                      </a:cubicBezTo>
                      <a:cubicBezTo>
                        <a:pt x="84" y="74"/>
                        <a:pt x="84" y="74"/>
                        <a:pt x="84" y="74"/>
                      </a:cubicBezTo>
                      <a:cubicBezTo>
                        <a:pt x="84" y="75"/>
                        <a:pt x="84" y="75"/>
                        <a:pt x="84" y="75"/>
                      </a:cubicBezTo>
                      <a:cubicBezTo>
                        <a:pt x="84" y="75"/>
                        <a:pt x="84" y="75"/>
                        <a:pt x="84" y="75"/>
                      </a:cubicBezTo>
                      <a:cubicBezTo>
                        <a:pt x="84" y="75"/>
                        <a:pt x="84" y="75"/>
                        <a:pt x="84" y="75"/>
                      </a:cubicBezTo>
                      <a:cubicBezTo>
                        <a:pt x="84" y="76"/>
                        <a:pt x="84" y="76"/>
                        <a:pt x="84" y="76"/>
                      </a:cubicBezTo>
                      <a:cubicBezTo>
                        <a:pt x="84" y="76"/>
                        <a:pt x="84" y="76"/>
                        <a:pt x="84" y="76"/>
                      </a:cubicBezTo>
                      <a:cubicBezTo>
                        <a:pt x="84" y="76"/>
                        <a:pt x="84" y="76"/>
                        <a:pt x="84" y="76"/>
                      </a:cubicBezTo>
                      <a:cubicBezTo>
                        <a:pt x="84" y="76"/>
                        <a:pt x="84" y="76"/>
                        <a:pt x="84" y="76"/>
                      </a:cubicBezTo>
                      <a:cubicBezTo>
                        <a:pt x="84" y="77"/>
                        <a:pt x="84" y="77"/>
                        <a:pt x="84" y="77"/>
                      </a:cubicBezTo>
                      <a:cubicBezTo>
                        <a:pt x="84" y="77"/>
                        <a:pt x="84" y="77"/>
                        <a:pt x="84" y="77"/>
                      </a:cubicBezTo>
                      <a:cubicBezTo>
                        <a:pt x="84" y="76"/>
                        <a:pt x="84" y="76"/>
                        <a:pt x="84" y="76"/>
                      </a:cubicBezTo>
                      <a:cubicBezTo>
                        <a:pt x="85" y="75"/>
                        <a:pt x="85" y="75"/>
                        <a:pt x="85" y="75"/>
                      </a:cubicBezTo>
                      <a:cubicBezTo>
                        <a:pt x="85" y="75"/>
                        <a:pt x="85" y="75"/>
                        <a:pt x="85" y="75"/>
                      </a:cubicBezTo>
                      <a:cubicBezTo>
                        <a:pt x="85" y="75"/>
                        <a:pt x="85" y="75"/>
                        <a:pt x="85" y="75"/>
                      </a:cubicBezTo>
                      <a:cubicBezTo>
                        <a:pt x="85" y="74"/>
                        <a:pt x="85" y="74"/>
                        <a:pt x="85" y="74"/>
                      </a:cubicBezTo>
                      <a:cubicBezTo>
                        <a:pt x="85" y="74"/>
                        <a:pt x="85" y="74"/>
                        <a:pt x="85" y="74"/>
                      </a:cubicBezTo>
                      <a:cubicBezTo>
                        <a:pt x="86" y="74"/>
                        <a:pt x="86" y="74"/>
                        <a:pt x="86" y="74"/>
                      </a:cubicBezTo>
                      <a:cubicBezTo>
                        <a:pt x="86" y="74"/>
                        <a:pt x="86" y="74"/>
                        <a:pt x="86" y="74"/>
                      </a:cubicBezTo>
                      <a:cubicBezTo>
                        <a:pt x="86" y="74"/>
                        <a:pt x="86" y="74"/>
                        <a:pt x="86" y="74"/>
                      </a:cubicBezTo>
                      <a:cubicBezTo>
                        <a:pt x="86" y="74"/>
                        <a:pt x="86" y="74"/>
                        <a:pt x="86" y="74"/>
                      </a:cubicBezTo>
                      <a:cubicBezTo>
                        <a:pt x="86" y="73"/>
                        <a:pt x="86" y="73"/>
                        <a:pt x="86" y="73"/>
                      </a:cubicBezTo>
                      <a:cubicBezTo>
                        <a:pt x="86" y="73"/>
                        <a:pt x="86" y="73"/>
                        <a:pt x="86" y="73"/>
                      </a:cubicBezTo>
                      <a:cubicBezTo>
                        <a:pt x="86" y="73"/>
                        <a:pt x="86" y="73"/>
                        <a:pt x="86" y="73"/>
                      </a:cubicBezTo>
                      <a:cubicBezTo>
                        <a:pt x="86" y="73"/>
                        <a:pt x="86" y="73"/>
                        <a:pt x="86" y="73"/>
                      </a:cubicBezTo>
                      <a:cubicBezTo>
                        <a:pt x="86" y="73"/>
                        <a:pt x="86" y="73"/>
                        <a:pt x="86" y="73"/>
                      </a:cubicBezTo>
                      <a:cubicBezTo>
                        <a:pt x="86" y="73"/>
                        <a:pt x="86" y="73"/>
                        <a:pt x="86" y="73"/>
                      </a:cubicBezTo>
                      <a:cubicBezTo>
                        <a:pt x="87" y="74"/>
                        <a:pt x="87" y="74"/>
                        <a:pt x="87" y="74"/>
                      </a:cubicBezTo>
                      <a:cubicBezTo>
                        <a:pt x="87" y="74"/>
                        <a:pt x="87" y="74"/>
                        <a:pt x="87" y="74"/>
                      </a:cubicBezTo>
                      <a:cubicBezTo>
                        <a:pt x="87" y="74"/>
                        <a:pt x="87" y="74"/>
                        <a:pt x="87" y="74"/>
                      </a:cubicBezTo>
                      <a:cubicBezTo>
                        <a:pt x="88" y="75"/>
                        <a:pt x="88" y="75"/>
                        <a:pt x="88" y="75"/>
                      </a:cubicBezTo>
                      <a:cubicBezTo>
                        <a:pt x="88" y="75"/>
                        <a:pt x="88" y="75"/>
                        <a:pt x="88" y="75"/>
                      </a:cubicBezTo>
                      <a:cubicBezTo>
                        <a:pt x="88" y="75"/>
                        <a:pt x="88" y="75"/>
                        <a:pt x="88" y="75"/>
                      </a:cubicBezTo>
                      <a:cubicBezTo>
                        <a:pt x="88" y="74"/>
                        <a:pt x="88" y="74"/>
                        <a:pt x="88" y="74"/>
                      </a:cubicBezTo>
                      <a:cubicBezTo>
                        <a:pt x="88" y="74"/>
                        <a:pt x="88" y="74"/>
                        <a:pt x="88" y="74"/>
                      </a:cubicBezTo>
                      <a:cubicBezTo>
                        <a:pt x="88" y="73"/>
                        <a:pt x="88" y="73"/>
                        <a:pt x="88" y="73"/>
                      </a:cubicBezTo>
                      <a:cubicBezTo>
                        <a:pt x="88" y="73"/>
                        <a:pt x="88" y="73"/>
                        <a:pt x="88" y="73"/>
                      </a:cubicBezTo>
                      <a:cubicBezTo>
                        <a:pt x="88" y="73"/>
                        <a:pt x="88" y="73"/>
                        <a:pt x="88"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2"/>
                        <a:pt x="89" y="72"/>
                        <a:pt x="89" y="72"/>
                      </a:cubicBezTo>
                      <a:cubicBezTo>
                        <a:pt x="89" y="73"/>
                        <a:pt x="89" y="73"/>
                        <a:pt x="89" y="73"/>
                      </a:cubicBezTo>
                      <a:cubicBezTo>
                        <a:pt x="89" y="73"/>
                        <a:pt x="89" y="73"/>
                        <a:pt x="89" y="73"/>
                      </a:cubicBezTo>
                      <a:cubicBezTo>
                        <a:pt x="89" y="73"/>
                        <a:pt x="89" y="73"/>
                        <a:pt x="89" y="73"/>
                      </a:cubicBezTo>
                      <a:cubicBezTo>
                        <a:pt x="89" y="73"/>
                        <a:pt x="89" y="73"/>
                        <a:pt x="89" y="73"/>
                      </a:cubicBezTo>
                      <a:cubicBezTo>
                        <a:pt x="90" y="72"/>
                        <a:pt x="90" y="72"/>
                        <a:pt x="90" y="72"/>
                      </a:cubicBezTo>
                      <a:cubicBezTo>
                        <a:pt x="89" y="72"/>
                        <a:pt x="89" y="72"/>
                        <a:pt x="89" y="72"/>
                      </a:cubicBezTo>
                      <a:cubicBezTo>
                        <a:pt x="89" y="72"/>
                        <a:pt x="89" y="72"/>
                        <a:pt x="89" y="72"/>
                      </a:cubicBezTo>
                      <a:cubicBezTo>
                        <a:pt x="89" y="72"/>
                        <a:pt x="89" y="72"/>
                        <a:pt x="89" y="72"/>
                      </a:cubicBezTo>
                      <a:cubicBezTo>
                        <a:pt x="89" y="71"/>
                        <a:pt x="89" y="71"/>
                        <a:pt x="89" y="71"/>
                      </a:cubicBezTo>
                      <a:cubicBezTo>
                        <a:pt x="89" y="71"/>
                        <a:pt x="89" y="71"/>
                        <a:pt x="89" y="71"/>
                      </a:cubicBezTo>
                      <a:cubicBezTo>
                        <a:pt x="89" y="71"/>
                        <a:pt x="89" y="71"/>
                        <a:pt x="89" y="71"/>
                      </a:cubicBezTo>
                      <a:cubicBezTo>
                        <a:pt x="89" y="71"/>
                        <a:pt x="89" y="71"/>
                        <a:pt x="89" y="71"/>
                      </a:cubicBezTo>
                      <a:close/>
                      <a:moveTo>
                        <a:pt x="92" y="55"/>
                      </a:moveTo>
                      <a:cubicBezTo>
                        <a:pt x="91" y="55"/>
                        <a:pt x="91" y="55"/>
                        <a:pt x="91" y="55"/>
                      </a:cubicBezTo>
                      <a:cubicBezTo>
                        <a:pt x="91" y="55"/>
                        <a:pt x="91" y="55"/>
                        <a:pt x="91" y="55"/>
                      </a:cubicBezTo>
                      <a:cubicBezTo>
                        <a:pt x="91" y="54"/>
                        <a:pt x="91" y="54"/>
                        <a:pt x="91" y="54"/>
                      </a:cubicBezTo>
                      <a:cubicBezTo>
                        <a:pt x="91" y="54"/>
                        <a:pt x="91" y="54"/>
                        <a:pt x="91" y="54"/>
                      </a:cubicBezTo>
                      <a:cubicBezTo>
                        <a:pt x="91" y="54"/>
                        <a:pt x="91" y="54"/>
                        <a:pt x="91" y="54"/>
                      </a:cubicBezTo>
                      <a:cubicBezTo>
                        <a:pt x="91" y="54"/>
                        <a:pt x="91" y="54"/>
                        <a:pt x="91" y="54"/>
                      </a:cubicBezTo>
                      <a:cubicBezTo>
                        <a:pt x="91" y="55"/>
                        <a:pt x="91" y="55"/>
                        <a:pt x="91" y="55"/>
                      </a:cubicBezTo>
                      <a:cubicBezTo>
                        <a:pt x="91" y="55"/>
                        <a:pt x="91" y="55"/>
                        <a:pt x="91" y="55"/>
                      </a:cubicBezTo>
                      <a:cubicBezTo>
                        <a:pt x="91" y="55"/>
                        <a:pt x="91" y="55"/>
                        <a:pt x="91" y="55"/>
                      </a:cubicBezTo>
                      <a:cubicBezTo>
                        <a:pt x="91" y="56"/>
                        <a:pt x="91" y="56"/>
                        <a:pt x="91" y="56"/>
                      </a:cubicBezTo>
                      <a:cubicBezTo>
                        <a:pt x="92" y="56"/>
                        <a:pt x="92" y="56"/>
                        <a:pt x="92" y="56"/>
                      </a:cubicBezTo>
                      <a:cubicBezTo>
                        <a:pt x="92" y="56"/>
                        <a:pt x="92" y="56"/>
                        <a:pt x="92" y="56"/>
                      </a:cubicBezTo>
                      <a:cubicBezTo>
                        <a:pt x="92" y="57"/>
                        <a:pt x="92" y="57"/>
                        <a:pt x="92" y="57"/>
                      </a:cubicBezTo>
                      <a:cubicBezTo>
                        <a:pt x="92" y="58"/>
                        <a:pt x="92" y="58"/>
                        <a:pt x="92" y="58"/>
                      </a:cubicBezTo>
                      <a:cubicBezTo>
                        <a:pt x="92" y="58"/>
                        <a:pt x="92" y="58"/>
                        <a:pt x="92" y="58"/>
                      </a:cubicBezTo>
                      <a:cubicBezTo>
                        <a:pt x="91" y="59"/>
                        <a:pt x="91" y="59"/>
                        <a:pt x="91" y="59"/>
                      </a:cubicBezTo>
                      <a:cubicBezTo>
                        <a:pt x="91" y="59"/>
                        <a:pt x="91" y="59"/>
                        <a:pt x="91" y="59"/>
                      </a:cubicBezTo>
                      <a:cubicBezTo>
                        <a:pt x="91" y="59"/>
                        <a:pt x="91" y="59"/>
                        <a:pt x="91" y="59"/>
                      </a:cubicBezTo>
                      <a:cubicBezTo>
                        <a:pt x="91" y="59"/>
                        <a:pt x="91" y="59"/>
                        <a:pt x="91" y="59"/>
                      </a:cubicBezTo>
                      <a:cubicBezTo>
                        <a:pt x="91" y="60"/>
                        <a:pt x="91" y="60"/>
                        <a:pt x="91" y="60"/>
                      </a:cubicBezTo>
                      <a:cubicBezTo>
                        <a:pt x="92" y="59"/>
                        <a:pt x="92" y="59"/>
                        <a:pt x="92" y="59"/>
                      </a:cubicBezTo>
                      <a:cubicBezTo>
                        <a:pt x="92" y="58"/>
                        <a:pt x="92" y="58"/>
                        <a:pt x="92" y="58"/>
                      </a:cubicBezTo>
                      <a:cubicBezTo>
                        <a:pt x="92" y="57"/>
                        <a:pt x="92" y="57"/>
                        <a:pt x="92" y="57"/>
                      </a:cubicBezTo>
                      <a:lnTo>
                        <a:pt x="92" y="55"/>
                      </a:lnTo>
                      <a:close/>
                      <a:moveTo>
                        <a:pt x="90" y="61"/>
                      </a:moveTo>
                      <a:cubicBezTo>
                        <a:pt x="91" y="60"/>
                        <a:pt x="91" y="60"/>
                        <a:pt x="91" y="60"/>
                      </a:cubicBezTo>
                      <a:cubicBezTo>
                        <a:pt x="91" y="60"/>
                        <a:pt x="91" y="60"/>
                        <a:pt x="91" y="60"/>
                      </a:cubicBezTo>
                      <a:cubicBezTo>
                        <a:pt x="90" y="62"/>
                        <a:pt x="90" y="62"/>
                        <a:pt x="90" y="62"/>
                      </a:cubicBezTo>
                      <a:lnTo>
                        <a:pt x="90" y="61"/>
                      </a:lnTo>
                      <a:close/>
                      <a:moveTo>
                        <a:pt x="74" y="71"/>
                      </a:moveTo>
                      <a:cubicBezTo>
                        <a:pt x="74" y="71"/>
                        <a:pt x="74" y="71"/>
                        <a:pt x="74" y="71"/>
                      </a:cubicBezTo>
                      <a:cubicBezTo>
                        <a:pt x="74" y="71"/>
                        <a:pt x="74" y="71"/>
                        <a:pt x="74" y="71"/>
                      </a:cubicBezTo>
                      <a:cubicBezTo>
                        <a:pt x="74" y="71"/>
                        <a:pt x="74" y="71"/>
                        <a:pt x="74" y="71"/>
                      </a:cubicBezTo>
                      <a:cubicBezTo>
                        <a:pt x="74" y="71"/>
                        <a:pt x="74" y="71"/>
                        <a:pt x="74" y="71"/>
                      </a:cubicBezTo>
                      <a:cubicBezTo>
                        <a:pt x="74" y="71"/>
                        <a:pt x="74" y="71"/>
                        <a:pt x="74" y="71"/>
                      </a:cubicBezTo>
                      <a:cubicBezTo>
                        <a:pt x="74" y="71"/>
                        <a:pt x="74" y="71"/>
                        <a:pt x="74" y="71"/>
                      </a:cubicBezTo>
                      <a:close/>
                      <a:moveTo>
                        <a:pt x="66" y="76"/>
                      </a:moveTo>
                      <a:cubicBezTo>
                        <a:pt x="66" y="76"/>
                        <a:pt x="66" y="76"/>
                        <a:pt x="66" y="76"/>
                      </a:cubicBezTo>
                      <a:cubicBezTo>
                        <a:pt x="66" y="76"/>
                        <a:pt x="66" y="76"/>
                        <a:pt x="66" y="76"/>
                      </a:cubicBezTo>
                      <a:cubicBezTo>
                        <a:pt x="65" y="75"/>
                        <a:pt x="65" y="75"/>
                        <a:pt x="65" y="75"/>
                      </a:cubicBezTo>
                      <a:cubicBezTo>
                        <a:pt x="65" y="76"/>
                        <a:pt x="65" y="76"/>
                        <a:pt x="65" y="76"/>
                      </a:cubicBezTo>
                      <a:cubicBezTo>
                        <a:pt x="65" y="76"/>
                        <a:pt x="65" y="76"/>
                        <a:pt x="65" y="76"/>
                      </a:cubicBezTo>
                      <a:cubicBezTo>
                        <a:pt x="66" y="76"/>
                        <a:pt x="66" y="76"/>
                        <a:pt x="66" y="76"/>
                      </a:cubicBezTo>
                      <a:cubicBezTo>
                        <a:pt x="66" y="76"/>
                        <a:pt x="66" y="76"/>
                        <a:pt x="66" y="76"/>
                      </a:cubicBezTo>
                      <a:cubicBezTo>
                        <a:pt x="66" y="76"/>
                        <a:pt x="66" y="76"/>
                        <a:pt x="66" y="76"/>
                      </a:cubicBezTo>
                      <a:close/>
                      <a:moveTo>
                        <a:pt x="65" y="72"/>
                      </a:moveTo>
                      <a:cubicBezTo>
                        <a:pt x="66" y="72"/>
                        <a:pt x="66" y="72"/>
                        <a:pt x="66" y="72"/>
                      </a:cubicBezTo>
                      <a:cubicBezTo>
                        <a:pt x="66" y="72"/>
                        <a:pt x="66" y="72"/>
                        <a:pt x="66" y="72"/>
                      </a:cubicBezTo>
                      <a:cubicBezTo>
                        <a:pt x="66" y="72"/>
                        <a:pt x="66" y="72"/>
                        <a:pt x="66" y="72"/>
                      </a:cubicBezTo>
                      <a:cubicBezTo>
                        <a:pt x="65" y="72"/>
                        <a:pt x="65" y="72"/>
                        <a:pt x="65" y="72"/>
                      </a:cubicBezTo>
                      <a:cubicBezTo>
                        <a:pt x="65" y="72"/>
                        <a:pt x="65" y="72"/>
                        <a:pt x="65" y="72"/>
                      </a:cubicBezTo>
                      <a:cubicBezTo>
                        <a:pt x="65" y="73"/>
                        <a:pt x="65" y="73"/>
                        <a:pt x="65" y="73"/>
                      </a:cubicBezTo>
                      <a:cubicBezTo>
                        <a:pt x="65" y="72"/>
                        <a:pt x="65" y="72"/>
                        <a:pt x="65" y="72"/>
                      </a:cubicBezTo>
                      <a:close/>
                      <a:moveTo>
                        <a:pt x="74" y="71"/>
                      </a:moveTo>
                      <a:cubicBezTo>
                        <a:pt x="74" y="71"/>
                        <a:pt x="74" y="71"/>
                        <a:pt x="74" y="71"/>
                      </a:cubicBezTo>
                      <a:cubicBezTo>
                        <a:pt x="73" y="71"/>
                        <a:pt x="73" y="71"/>
                        <a:pt x="73" y="71"/>
                      </a:cubicBezTo>
                      <a:cubicBezTo>
                        <a:pt x="73" y="71"/>
                        <a:pt x="73" y="71"/>
                        <a:pt x="73" y="71"/>
                      </a:cubicBezTo>
                      <a:cubicBezTo>
                        <a:pt x="73" y="72"/>
                        <a:pt x="73" y="72"/>
                        <a:pt x="73" y="72"/>
                      </a:cubicBezTo>
                      <a:cubicBezTo>
                        <a:pt x="73" y="72"/>
                        <a:pt x="73" y="72"/>
                        <a:pt x="73" y="72"/>
                      </a:cubicBezTo>
                      <a:cubicBezTo>
                        <a:pt x="73" y="72"/>
                        <a:pt x="73" y="72"/>
                        <a:pt x="73" y="72"/>
                      </a:cubicBezTo>
                      <a:cubicBezTo>
                        <a:pt x="73" y="72"/>
                        <a:pt x="73" y="72"/>
                        <a:pt x="73" y="72"/>
                      </a:cubicBezTo>
                      <a:cubicBezTo>
                        <a:pt x="73" y="72"/>
                        <a:pt x="73" y="72"/>
                        <a:pt x="73" y="72"/>
                      </a:cubicBezTo>
                      <a:cubicBezTo>
                        <a:pt x="74" y="71"/>
                        <a:pt x="74" y="71"/>
                        <a:pt x="74" y="71"/>
                      </a:cubicBezTo>
                      <a:cubicBezTo>
                        <a:pt x="74" y="71"/>
                        <a:pt x="74" y="71"/>
                        <a:pt x="74" y="71"/>
                      </a:cubicBezTo>
                      <a:close/>
                      <a:moveTo>
                        <a:pt x="68" y="75"/>
                      </a:moveTo>
                      <a:cubicBezTo>
                        <a:pt x="68" y="75"/>
                        <a:pt x="68" y="75"/>
                        <a:pt x="68" y="75"/>
                      </a:cubicBezTo>
                      <a:cubicBezTo>
                        <a:pt x="68" y="75"/>
                        <a:pt x="68" y="75"/>
                        <a:pt x="68" y="75"/>
                      </a:cubicBezTo>
                      <a:cubicBezTo>
                        <a:pt x="68" y="75"/>
                        <a:pt x="68" y="75"/>
                        <a:pt x="68" y="75"/>
                      </a:cubicBezTo>
                      <a:cubicBezTo>
                        <a:pt x="67" y="76"/>
                        <a:pt x="67" y="76"/>
                        <a:pt x="67" y="76"/>
                      </a:cubicBezTo>
                      <a:cubicBezTo>
                        <a:pt x="69" y="75"/>
                        <a:pt x="69" y="75"/>
                        <a:pt x="69" y="75"/>
                      </a:cubicBezTo>
                      <a:cubicBezTo>
                        <a:pt x="68" y="75"/>
                        <a:pt x="68" y="75"/>
                        <a:pt x="68" y="7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0" name="Freeform 364">
                  <a:extLst>
                    <a:ext uri="{FF2B5EF4-FFF2-40B4-BE49-F238E27FC236}">
                      <a16:creationId xmlns="" xmlns:a16="http://schemas.microsoft.com/office/drawing/2014/main" id="{BA0BF816-72BB-4960-8A4D-2A0DEADA2665}"/>
                    </a:ext>
                  </a:extLst>
                </p:cNvPr>
                <p:cNvSpPr>
                  <a:spLocks noEditPoints="1"/>
                </p:cNvSpPr>
                <p:nvPr/>
              </p:nvSpPr>
              <p:spPr bwMode="auto">
                <a:xfrm>
                  <a:off x="6331699" y="4171516"/>
                  <a:ext cx="602890" cy="314551"/>
                </a:xfrm>
                <a:custGeom>
                  <a:avLst/>
                  <a:gdLst>
                    <a:gd name="T0" fmla="*/ 0 w 115"/>
                    <a:gd name="T1" fmla="*/ 59 h 60"/>
                    <a:gd name="T2" fmla="*/ 113 w 115"/>
                    <a:gd name="T3" fmla="*/ 24 h 60"/>
                    <a:gd name="T4" fmla="*/ 112 w 115"/>
                    <a:gd name="T5" fmla="*/ 24 h 60"/>
                    <a:gd name="T6" fmla="*/ 110 w 115"/>
                    <a:gd name="T7" fmla="*/ 22 h 60"/>
                    <a:gd name="T8" fmla="*/ 108 w 115"/>
                    <a:gd name="T9" fmla="*/ 19 h 60"/>
                    <a:gd name="T10" fmla="*/ 106 w 115"/>
                    <a:gd name="T11" fmla="*/ 18 h 60"/>
                    <a:gd name="T12" fmla="*/ 105 w 115"/>
                    <a:gd name="T13" fmla="*/ 17 h 60"/>
                    <a:gd name="T14" fmla="*/ 103 w 115"/>
                    <a:gd name="T15" fmla="*/ 14 h 60"/>
                    <a:gd name="T16" fmla="*/ 104 w 115"/>
                    <a:gd name="T17" fmla="*/ 13 h 60"/>
                    <a:gd name="T18" fmla="*/ 104 w 115"/>
                    <a:gd name="T19" fmla="*/ 12 h 60"/>
                    <a:gd name="T20" fmla="*/ 103 w 115"/>
                    <a:gd name="T21" fmla="*/ 10 h 60"/>
                    <a:gd name="T22" fmla="*/ 98 w 115"/>
                    <a:gd name="T23" fmla="*/ 5 h 60"/>
                    <a:gd name="T24" fmla="*/ 95 w 115"/>
                    <a:gd name="T25" fmla="*/ 5 h 60"/>
                    <a:gd name="T26" fmla="*/ 94 w 115"/>
                    <a:gd name="T27" fmla="*/ 7 h 60"/>
                    <a:gd name="T28" fmla="*/ 91 w 115"/>
                    <a:gd name="T29" fmla="*/ 7 h 60"/>
                    <a:gd name="T30" fmla="*/ 88 w 115"/>
                    <a:gd name="T31" fmla="*/ 6 h 60"/>
                    <a:gd name="T32" fmla="*/ 84 w 115"/>
                    <a:gd name="T33" fmla="*/ 7 h 60"/>
                    <a:gd name="T34" fmla="*/ 78 w 115"/>
                    <a:gd name="T35" fmla="*/ 5 h 60"/>
                    <a:gd name="T36" fmla="*/ 76 w 115"/>
                    <a:gd name="T37" fmla="*/ 3 h 60"/>
                    <a:gd name="T38" fmla="*/ 74 w 115"/>
                    <a:gd name="T39" fmla="*/ 1 h 60"/>
                    <a:gd name="T40" fmla="*/ 69 w 115"/>
                    <a:gd name="T41" fmla="*/ 0 h 60"/>
                    <a:gd name="T42" fmla="*/ 68 w 115"/>
                    <a:gd name="T43" fmla="*/ 3 h 60"/>
                    <a:gd name="T44" fmla="*/ 69 w 115"/>
                    <a:gd name="T45" fmla="*/ 5 h 60"/>
                    <a:gd name="T46" fmla="*/ 64 w 115"/>
                    <a:gd name="T47" fmla="*/ 10 h 60"/>
                    <a:gd name="T48" fmla="*/ 59 w 115"/>
                    <a:gd name="T49" fmla="*/ 11 h 60"/>
                    <a:gd name="T50" fmla="*/ 58 w 115"/>
                    <a:gd name="T51" fmla="*/ 15 h 60"/>
                    <a:gd name="T52" fmla="*/ 55 w 115"/>
                    <a:gd name="T53" fmla="*/ 19 h 60"/>
                    <a:gd name="T54" fmla="*/ 54 w 115"/>
                    <a:gd name="T55" fmla="*/ 20 h 60"/>
                    <a:gd name="T56" fmla="*/ 53 w 115"/>
                    <a:gd name="T57" fmla="*/ 25 h 60"/>
                    <a:gd name="T58" fmla="*/ 49 w 115"/>
                    <a:gd name="T59" fmla="*/ 25 h 60"/>
                    <a:gd name="T60" fmla="*/ 46 w 115"/>
                    <a:gd name="T61" fmla="*/ 22 h 60"/>
                    <a:gd name="T62" fmla="*/ 46 w 115"/>
                    <a:gd name="T63" fmla="*/ 24 h 60"/>
                    <a:gd name="T64" fmla="*/ 45 w 115"/>
                    <a:gd name="T65" fmla="*/ 24 h 60"/>
                    <a:gd name="T66" fmla="*/ 44 w 115"/>
                    <a:gd name="T67" fmla="*/ 27 h 60"/>
                    <a:gd name="T68" fmla="*/ 43 w 115"/>
                    <a:gd name="T69" fmla="*/ 28 h 60"/>
                    <a:gd name="T70" fmla="*/ 39 w 115"/>
                    <a:gd name="T71" fmla="*/ 27 h 60"/>
                    <a:gd name="T72" fmla="*/ 36 w 115"/>
                    <a:gd name="T73" fmla="*/ 31 h 60"/>
                    <a:gd name="T74" fmla="*/ 34 w 115"/>
                    <a:gd name="T75" fmla="*/ 30 h 60"/>
                    <a:gd name="T76" fmla="*/ 30 w 115"/>
                    <a:gd name="T77" fmla="*/ 29 h 60"/>
                    <a:gd name="T78" fmla="*/ 28 w 115"/>
                    <a:gd name="T79" fmla="*/ 28 h 60"/>
                    <a:gd name="T80" fmla="*/ 27 w 115"/>
                    <a:gd name="T81" fmla="*/ 31 h 60"/>
                    <a:gd name="T82" fmla="*/ 25 w 115"/>
                    <a:gd name="T83" fmla="*/ 31 h 60"/>
                    <a:gd name="T84" fmla="*/ 23 w 115"/>
                    <a:gd name="T85" fmla="*/ 30 h 60"/>
                    <a:gd name="T86" fmla="*/ 21 w 115"/>
                    <a:gd name="T87" fmla="*/ 33 h 60"/>
                    <a:gd name="T88" fmla="*/ 20 w 115"/>
                    <a:gd name="T89" fmla="*/ 37 h 60"/>
                    <a:gd name="T90" fmla="*/ 16 w 115"/>
                    <a:gd name="T91" fmla="*/ 41 h 60"/>
                    <a:gd name="T92" fmla="*/ 16 w 115"/>
                    <a:gd name="T93" fmla="*/ 45 h 60"/>
                    <a:gd name="T94" fmla="*/ 8 w 115"/>
                    <a:gd name="T95" fmla="*/ 45 h 60"/>
                    <a:gd name="T96" fmla="*/ 6 w 115"/>
                    <a:gd name="T97" fmla="*/ 50 h 60"/>
                    <a:gd name="T98" fmla="*/ 6 w 115"/>
                    <a:gd name="T99" fmla="*/ 53 h 60"/>
                    <a:gd name="T100" fmla="*/ 4 w 115"/>
                    <a:gd name="T101" fmla="*/ 58 h 60"/>
                    <a:gd name="T102" fmla="*/ 2 w 115"/>
                    <a:gd name="T103" fmla="*/ 60 h 60"/>
                    <a:gd name="T104" fmla="*/ 23 w 115"/>
                    <a:gd name="T105" fmla="*/ 54 h 60"/>
                    <a:gd name="T106" fmla="*/ 48 w 115"/>
                    <a:gd name="T107" fmla="*/ 52 h 60"/>
                    <a:gd name="T108" fmla="*/ 93 w 115"/>
                    <a:gd name="T109" fmla="*/ 46 h 60"/>
                    <a:gd name="T110" fmla="*/ 100 w 115"/>
                    <a:gd name="T111" fmla="*/ 43 h 60"/>
                    <a:gd name="T112" fmla="*/ 100 w 115"/>
                    <a:gd name="T113" fmla="*/ 42 h 60"/>
                    <a:gd name="T114" fmla="*/ 104 w 115"/>
                    <a:gd name="T115" fmla="*/ 39 h 60"/>
                    <a:gd name="T116" fmla="*/ 104 w 115"/>
                    <a:gd name="T117" fmla="*/ 37 h 60"/>
                    <a:gd name="T118" fmla="*/ 106 w 115"/>
                    <a:gd name="T119" fmla="*/ 3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 h="60">
                      <a:moveTo>
                        <a:pt x="0" y="59"/>
                      </a:moveTo>
                      <a:cubicBezTo>
                        <a:pt x="0" y="59"/>
                        <a:pt x="0" y="59"/>
                        <a:pt x="0" y="59"/>
                      </a:cubicBezTo>
                      <a:cubicBezTo>
                        <a:pt x="0" y="60"/>
                        <a:pt x="0" y="60"/>
                        <a:pt x="0" y="60"/>
                      </a:cubicBezTo>
                      <a:cubicBezTo>
                        <a:pt x="0" y="60"/>
                        <a:pt x="0" y="60"/>
                        <a:pt x="0" y="60"/>
                      </a:cubicBezTo>
                      <a:cubicBezTo>
                        <a:pt x="0" y="60"/>
                        <a:pt x="0" y="60"/>
                        <a:pt x="0" y="60"/>
                      </a:cubicBezTo>
                      <a:cubicBezTo>
                        <a:pt x="1" y="60"/>
                        <a:pt x="1" y="60"/>
                        <a:pt x="1" y="60"/>
                      </a:cubicBezTo>
                      <a:cubicBezTo>
                        <a:pt x="1" y="60"/>
                        <a:pt x="1" y="60"/>
                        <a:pt x="1" y="60"/>
                      </a:cubicBezTo>
                      <a:cubicBezTo>
                        <a:pt x="1" y="59"/>
                        <a:pt x="1" y="59"/>
                        <a:pt x="1" y="59"/>
                      </a:cubicBezTo>
                      <a:lnTo>
                        <a:pt x="0" y="59"/>
                      </a:lnTo>
                      <a:close/>
                      <a:moveTo>
                        <a:pt x="115" y="25"/>
                      </a:moveTo>
                      <a:cubicBezTo>
                        <a:pt x="115" y="25"/>
                        <a:pt x="115" y="25"/>
                        <a:pt x="115" y="25"/>
                      </a:cubicBezTo>
                      <a:cubicBezTo>
                        <a:pt x="115" y="25"/>
                        <a:pt x="115" y="25"/>
                        <a:pt x="115" y="25"/>
                      </a:cubicBezTo>
                      <a:cubicBezTo>
                        <a:pt x="115" y="25"/>
                        <a:pt x="115" y="25"/>
                        <a:pt x="115" y="25"/>
                      </a:cubicBezTo>
                      <a:cubicBezTo>
                        <a:pt x="113" y="25"/>
                        <a:pt x="113" y="25"/>
                        <a:pt x="113" y="25"/>
                      </a:cubicBezTo>
                      <a:cubicBezTo>
                        <a:pt x="113" y="25"/>
                        <a:pt x="113" y="25"/>
                        <a:pt x="113" y="25"/>
                      </a:cubicBezTo>
                      <a:cubicBezTo>
                        <a:pt x="113" y="25"/>
                        <a:pt x="113" y="25"/>
                        <a:pt x="113" y="25"/>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2" y="24"/>
                        <a:pt x="112" y="24"/>
                        <a:pt x="112" y="24"/>
                      </a:cubicBezTo>
                      <a:cubicBezTo>
                        <a:pt x="112" y="24"/>
                        <a:pt x="112" y="24"/>
                        <a:pt x="112" y="24"/>
                      </a:cubicBezTo>
                      <a:cubicBezTo>
                        <a:pt x="112" y="24"/>
                        <a:pt x="112" y="24"/>
                        <a:pt x="112" y="24"/>
                      </a:cubicBezTo>
                      <a:cubicBezTo>
                        <a:pt x="112" y="24"/>
                        <a:pt x="112" y="24"/>
                        <a:pt x="112" y="24"/>
                      </a:cubicBezTo>
                      <a:cubicBezTo>
                        <a:pt x="112" y="24"/>
                        <a:pt x="112" y="24"/>
                        <a:pt x="112" y="24"/>
                      </a:cubicBezTo>
                      <a:cubicBezTo>
                        <a:pt x="111" y="23"/>
                        <a:pt x="111" y="23"/>
                        <a:pt x="111" y="23"/>
                      </a:cubicBezTo>
                      <a:cubicBezTo>
                        <a:pt x="111" y="23"/>
                        <a:pt x="111" y="23"/>
                        <a:pt x="111" y="23"/>
                      </a:cubicBezTo>
                      <a:cubicBezTo>
                        <a:pt x="111" y="23"/>
                        <a:pt x="111" y="23"/>
                        <a:pt x="111" y="23"/>
                      </a:cubicBezTo>
                      <a:cubicBezTo>
                        <a:pt x="111" y="23"/>
                        <a:pt x="111" y="23"/>
                        <a:pt x="111" y="23"/>
                      </a:cubicBezTo>
                      <a:cubicBezTo>
                        <a:pt x="110" y="23"/>
                        <a:pt x="110" y="23"/>
                        <a:pt x="110" y="23"/>
                      </a:cubicBezTo>
                      <a:cubicBezTo>
                        <a:pt x="110" y="23"/>
                        <a:pt x="110" y="23"/>
                        <a:pt x="110" y="23"/>
                      </a:cubicBezTo>
                      <a:cubicBezTo>
                        <a:pt x="110" y="23"/>
                        <a:pt x="110" y="23"/>
                        <a:pt x="110" y="23"/>
                      </a:cubicBezTo>
                      <a:cubicBezTo>
                        <a:pt x="110" y="22"/>
                        <a:pt x="110" y="22"/>
                        <a:pt x="110" y="22"/>
                      </a:cubicBezTo>
                      <a:cubicBezTo>
                        <a:pt x="110" y="22"/>
                        <a:pt x="110" y="22"/>
                        <a:pt x="110" y="22"/>
                      </a:cubicBezTo>
                      <a:cubicBezTo>
                        <a:pt x="110" y="22"/>
                        <a:pt x="110" y="22"/>
                        <a:pt x="110" y="22"/>
                      </a:cubicBezTo>
                      <a:cubicBezTo>
                        <a:pt x="110" y="22"/>
                        <a:pt x="110" y="22"/>
                        <a:pt x="110" y="22"/>
                      </a:cubicBezTo>
                      <a:cubicBezTo>
                        <a:pt x="109" y="22"/>
                        <a:pt x="109" y="22"/>
                        <a:pt x="109" y="22"/>
                      </a:cubicBezTo>
                      <a:cubicBezTo>
                        <a:pt x="109" y="21"/>
                        <a:pt x="109" y="21"/>
                        <a:pt x="109" y="21"/>
                      </a:cubicBezTo>
                      <a:cubicBezTo>
                        <a:pt x="108" y="20"/>
                        <a:pt x="108" y="20"/>
                        <a:pt x="108" y="20"/>
                      </a:cubicBezTo>
                      <a:cubicBezTo>
                        <a:pt x="108" y="20"/>
                        <a:pt x="108" y="20"/>
                        <a:pt x="108" y="20"/>
                      </a:cubicBezTo>
                      <a:cubicBezTo>
                        <a:pt x="108" y="20"/>
                        <a:pt x="108" y="20"/>
                        <a:pt x="108" y="20"/>
                      </a:cubicBezTo>
                      <a:cubicBezTo>
                        <a:pt x="108" y="20"/>
                        <a:pt x="108" y="20"/>
                        <a:pt x="108" y="20"/>
                      </a:cubicBezTo>
                      <a:cubicBezTo>
                        <a:pt x="108" y="19"/>
                        <a:pt x="108" y="19"/>
                        <a:pt x="108" y="19"/>
                      </a:cubicBezTo>
                      <a:cubicBezTo>
                        <a:pt x="108" y="19"/>
                        <a:pt x="108" y="19"/>
                        <a:pt x="108" y="19"/>
                      </a:cubicBezTo>
                      <a:cubicBezTo>
                        <a:pt x="108" y="19"/>
                        <a:pt x="108" y="19"/>
                        <a:pt x="108" y="19"/>
                      </a:cubicBezTo>
                      <a:cubicBezTo>
                        <a:pt x="107" y="19"/>
                        <a:pt x="107" y="19"/>
                        <a:pt x="107" y="19"/>
                      </a:cubicBezTo>
                      <a:cubicBezTo>
                        <a:pt x="107" y="19"/>
                        <a:pt x="107" y="19"/>
                        <a:pt x="107" y="19"/>
                      </a:cubicBezTo>
                      <a:cubicBezTo>
                        <a:pt x="107" y="19"/>
                        <a:pt x="107" y="19"/>
                        <a:pt x="107" y="19"/>
                      </a:cubicBezTo>
                      <a:cubicBezTo>
                        <a:pt x="107" y="19"/>
                        <a:pt x="107" y="19"/>
                        <a:pt x="107" y="19"/>
                      </a:cubicBezTo>
                      <a:cubicBezTo>
                        <a:pt x="106" y="18"/>
                        <a:pt x="106" y="18"/>
                        <a:pt x="106" y="18"/>
                      </a:cubicBezTo>
                      <a:cubicBezTo>
                        <a:pt x="106" y="18"/>
                        <a:pt x="106" y="18"/>
                        <a:pt x="106" y="18"/>
                      </a:cubicBezTo>
                      <a:cubicBezTo>
                        <a:pt x="106" y="18"/>
                        <a:pt x="106" y="18"/>
                        <a:pt x="106" y="18"/>
                      </a:cubicBezTo>
                      <a:cubicBezTo>
                        <a:pt x="107" y="18"/>
                        <a:pt x="107" y="18"/>
                        <a:pt x="107" y="18"/>
                      </a:cubicBezTo>
                      <a:cubicBezTo>
                        <a:pt x="107" y="18"/>
                        <a:pt x="107" y="18"/>
                        <a:pt x="107" y="18"/>
                      </a:cubicBezTo>
                      <a:cubicBezTo>
                        <a:pt x="107" y="18"/>
                        <a:pt x="107" y="18"/>
                        <a:pt x="107" y="18"/>
                      </a:cubicBezTo>
                      <a:cubicBezTo>
                        <a:pt x="107" y="18"/>
                        <a:pt x="107" y="18"/>
                        <a:pt x="107" y="18"/>
                      </a:cubicBezTo>
                      <a:cubicBezTo>
                        <a:pt x="106" y="18"/>
                        <a:pt x="106" y="18"/>
                        <a:pt x="106" y="18"/>
                      </a:cubicBezTo>
                      <a:cubicBezTo>
                        <a:pt x="106" y="17"/>
                        <a:pt x="106" y="17"/>
                        <a:pt x="106" y="17"/>
                      </a:cubicBezTo>
                      <a:cubicBezTo>
                        <a:pt x="106" y="17"/>
                        <a:pt x="106" y="17"/>
                        <a:pt x="106" y="17"/>
                      </a:cubicBezTo>
                      <a:cubicBezTo>
                        <a:pt x="105" y="17"/>
                        <a:pt x="105" y="17"/>
                        <a:pt x="105" y="17"/>
                      </a:cubicBezTo>
                      <a:cubicBezTo>
                        <a:pt x="105" y="17"/>
                        <a:pt x="105" y="17"/>
                        <a:pt x="105" y="17"/>
                      </a:cubicBezTo>
                      <a:cubicBezTo>
                        <a:pt x="105" y="16"/>
                        <a:pt x="105" y="16"/>
                        <a:pt x="105" y="16"/>
                      </a:cubicBezTo>
                      <a:cubicBezTo>
                        <a:pt x="105" y="16"/>
                        <a:pt x="105" y="16"/>
                        <a:pt x="105" y="16"/>
                      </a:cubicBezTo>
                      <a:cubicBezTo>
                        <a:pt x="105" y="16"/>
                        <a:pt x="105" y="16"/>
                        <a:pt x="105" y="16"/>
                      </a:cubicBezTo>
                      <a:cubicBezTo>
                        <a:pt x="103" y="15"/>
                        <a:pt x="103" y="15"/>
                        <a:pt x="103" y="15"/>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4" y="14"/>
                        <a:pt x="104" y="14"/>
                        <a:pt x="104" y="14"/>
                      </a:cubicBezTo>
                      <a:cubicBezTo>
                        <a:pt x="104" y="14"/>
                        <a:pt x="104" y="14"/>
                        <a:pt x="104" y="14"/>
                      </a:cubicBezTo>
                      <a:cubicBezTo>
                        <a:pt x="104" y="14"/>
                        <a:pt x="104" y="14"/>
                        <a:pt x="104" y="14"/>
                      </a:cubicBezTo>
                      <a:cubicBezTo>
                        <a:pt x="104" y="14"/>
                        <a:pt x="104" y="14"/>
                        <a:pt x="104" y="14"/>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2"/>
                        <a:pt x="104" y="12"/>
                        <a:pt x="104" y="12"/>
                      </a:cubicBezTo>
                      <a:cubicBezTo>
                        <a:pt x="104" y="12"/>
                        <a:pt x="104" y="12"/>
                        <a:pt x="104" y="12"/>
                      </a:cubicBezTo>
                      <a:cubicBezTo>
                        <a:pt x="104" y="12"/>
                        <a:pt x="104" y="12"/>
                        <a:pt x="104" y="12"/>
                      </a:cubicBezTo>
                      <a:cubicBezTo>
                        <a:pt x="104" y="12"/>
                        <a:pt x="104" y="12"/>
                        <a:pt x="104" y="12"/>
                      </a:cubicBezTo>
                      <a:cubicBezTo>
                        <a:pt x="104" y="11"/>
                        <a:pt x="104" y="11"/>
                        <a:pt x="104" y="11"/>
                      </a:cubicBezTo>
                      <a:cubicBezTo>
                        <a:pt x="104" y="11"/>
                        <a:pt x="104" y="11"/>
                        <a:pt x="104" y="11"/>
                      </a:cubicBezTo>
                      <a:cubicBezTo>
                        <a:pt x="104" y="11"/>
                        <a:pt x="104" y="11"/>
                        <a:pt x="104" y="11"/>
                      </a:cubicBezTo>
                      <a:cubicBezTo>
                        <a:pt x="103" y="10"/>
                        <a:pt x="103" y="10"/>
                        <a:pt x="103" y="10"/>
                      </a:cubicBezTo>
                      <a:cubicBezTo>
                        <a:pt x="103" y="10"/>
                        <a:pt x="103" y="10"/>
                        <a:pt x="103" y="10"/>
                      </a:cubicBezTo>
                      <a:cubicBezTo>
                        <a:pt x="103" y="10"/>
                        <a:pt x="103" y="10"/>
                        <a:pt x="103" y="10"/>
                      </a:cubicBezTo>
                      <a:cubicBezTo>
                        <a:pt x="103" y="10"/>
                        <a:pt x="103" y="10"/>
                        <a:pt x="103" y="10"/>
                      </a:cubicBezTo>
                      <a:cubicBezTo>
                        <a:pt x="103" y="10"/>
                        <a:pt x="103" y="10"/>
                        <a:pt x="103" y="10"/>
                      </a:cubicBezTo>
                      <a:cubicBezTo>
                        <a:pt x="103" y="9"/>
                        <a:pt x="103" y="9"/>
                        <a:pt x="103" y="9"/>
                      </a:cubicBezTo>
                      <a:cubicBezTo>
                        <a:pt x="103" y="9"/>
                        <a:pt x="103" y="9"/>
                        <a:pt x="103" y="9"/>
                      </a:cubicBezTo>
                      <a:cubicBezTo>
                        <a:pt x="103" y="8"/>
                        <a:pt x="103" y="8"/>
                        <a:pt x="103" y="8"/>
                      </a:cubicBezTo>
                      <a:cubicBezTo>
                        <a:pt x="101" y="7"/>
                        <a:pt x="101" y="7"/>
                        <a:pt x="101" y="7"/>
                      </a:cubicBezTo>
                      <a:cubicBezTo>
                        <a:pt x="101" y="7"/>
                        <a:pt x="101" y="7"/>
                        <a:pt x="101" y="7"/>
                      </a:cubicBezTo>
                      <a:cubicBezTo>
                        <a:pt x="100" y="7"/>
                        <a:pt x="100" y="7"/>
                        <a:pt x="100" y="7"/>
                      </a:cubicBezTo>
                      <a:cubicBezTo>
                        <a:pt x="99" y="7"/>
                        <a:pt x="99" y="7"/>
                        <a:pt x="99" y="7"/>
                      </a:cubicBezTo>
                      <a:cubicBezTo>
                        <a:pt x="99" y="6"/>
                        <a:pt x="99" y="6"/>
                        <a:pt x="99" y="6"/>
                      </a:cubicBezTo>
                      <a:cubicBezTo>
                        <a:pt x="98" y="5"/>
                        <a:pt x="98" y="5"/>
                        <a:pt x="98" y="5"/>
                      </a:cubicBezTo>
                      <a:cubicBezTo>
                        <a:pt x="98" y="4"/>
                        <a:pt x="98" y="4"/>
                        <a:pt x="98" y="4"/>
                      </a:cubicBezTo>
                      <a:cubicBezTo>
                        <a:pt x="98" y="4"/>
                        <a:pt x="98" y="4"/>
                        <a:pt x="98" y="4"/>
                      </a:cubicBezTo>
                      <a:cubicBezTo>
                        <a:pt x="98" y="4"/>
                        <a:pt x="98" y="4"/>
                        <a:pt x="98" y="4"/>
                      </a:cubicBezTo>
                      <a:cubicBezTo>
                        <a:pt x="98" y="4"/>
                        <a:pt x="98" y="4"/>
                        <a:pt x="98" y="4"/>
                      </a:cubicBezTo>
                      <a:cubicBezTo>
                        <a:pt x="97" y="4"/>
                        <a:pt x="97" y="4"/>
                        <a:pt x="97" y="4"/>
                      </a:cubicBezTo>
                      <a:cubicBezTo>
                        <a:pt x="96" y="4"/>
                        <a:pt x="96" y="4"/>
                        <a:pt x="96" y="4"/>
                      </a:cubicBezTo>
                      <a:cubicBezTo>
                        <a:pt x="96" y="5"/>
                        <a:pt x="96" y="5"/>
                        <a:pt x="96" y="5"/>
                      </a:cubicBezTo>
                      <a:cubicBezTo>
                        <a:pt x="96" y="5"/>
                        <a:pt x="96" y="5"/>
                        <a:pt x="96" y="5"/>
                      </a:cubicBezTo>
                      <a:cubicBezTo>
                        <a:pt x="95" y="5"/>
                        <a:pt x="95" y="5"/>
                        <a:pt x="95" y="5"/>
                      </a:cubicBezTo>
                      <a:cubicBezTo>
                        <a:pt x="95" y="5"/>
                        <a:pt x="95" y="5"/>
                        <a:pt x="95" y="5"/>
                      </a:cubicBezTo>
                      <a:cubicBezTo>
                        <a:pt x="95" y="5"/>
                        <a:pt x="95" y="5"/>
                        <a:pt x="95" y="5"/>
                      </a:cubicBezTo>
                      <a:cubicBezTo>
                        <a:pt x="95" y="6"/>
                        <a:pt x="95" y="6"/>
                        <a:pt x="95" y="6"/>
                      </a:cubicBezTo>
                      <a:cubicBezTo>
                        <a:pt x="95" y="6"/>
                        <a:pt x="95" y="6"/>
                        <a:pt x="95" y="6"/>
                      </a:cubicBezTo>
                      <a:cubicBezTo>
                        <a:pt x="95" y="6"/>
                        <a:pt x="95" y="6"/>
                        <a:pt x="95" y="6"/>
                      </a:cubicBezTo>
                      <a:cubicBezTo>
                        <a:pt x="94" y="6"/>
                        <a:pt x="94" y="6"/>
                        <a:pt x="94" y="6"/>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2" y="7"/>
                        <a:pt x="92" y="7"/>
                        <a:pt x="92" y="7"/>
                      </a:cubicBezTo>
                      <a:cubicBezTo>
                        <a:pt x="92" y="8"/>
                        <a:pt x="92" y="8"/>
                        <a:pt x="92" y="8"/>
                      </a:cubicBezTo>
                      <a:cubicBezTo>
                        <a:pt x="92" y="7"/>
                        <a:pt x="92" y="7"/>
                        <a:pt x="92" y="7"/>
                      </a:cubicBezTo>
                      <a:cubicBezTo>
                        <a:pt x="92" y="7"/>
                        <a:pt x="92" y="7"/>
                        <a:pt x="92" y="7"/>
                      </a:cubicBezTo>
                      <a:cubicBezTo>
                        <a:pt x="91" y="7"/>
                        <a:pt x="91" y="7"/>
                        <a:pt x="91" y="7"/>
                      </a:cubicBezTo>
                      <a:cubicBezTo>
                        <a:pt x="91" y="7"/>
                        <a:pt x="91" y="7"/>
                        <a:pt x="91" y="7"/>
                      </a:cubicBezTo>
                      <a:cubicBezTo>
                        <a:pt x="91" y="7"/>
                        <a:pt x="91" y="7"/>
                        <a:pt x="91" y="7"/>
                      </a:cubicBezTo>
                      <a:cubicBezTo>
                        <a:pt x="90" y="6"/>
                        <a:pt x="90" y="6"/>
                        <a:pt x="90" y="6"/>
                      </a:cubicBezTo>
                      <a:cubicBezTo>
                        <a:pt x="90" y="6"/>
                        <a:pt x="90" y="6"/>
                        <a:pt x="90" y="6"/>
                      </a:cubicBezTo>
                      <a:cubicBezTo>
                        <a:pt x="89" y="6"/>
                        <a:pt x="89" y="6"/>
                        <a:pt x="89" y="6"/>
                      </a:cubicBezTo>
                      <a:cubicBezTo>
                        <a:pt x="89" y="6"/>
                        <a:pt x="89" y="6"/>
                        <a:pt x="89" y="6"/>
                      </a:cubicBezTo>
                      <a:cubicBezTo>
                        <a:pt x="89" y="6"/>
                        <a:pt x="89" y="6"/>
                        <a:pt x="89" y="6"/>
                      </a:cubicBezTo>
                      <a:cubicBezTo>
                        <a:pt x="89" y="6"/>
                        <a:pt x="89" y="6"/>
                        <a:pt x="89" y="6"/>
                      </a:cubicBezTo>
                      <a:cubicBezTo>
                        <a:pt x="88" y="6"/>
                        <a:pt x="88" y="6"/>
                        <a:pt x="88" y="6"/>
                      </a:cubicBezTo>
                      <a:cubicBezTo>
                        <a:pt x="88" y="6"/>
                        <a:pt x="88" y="6"/>
                        <a:pt x="88" y="6"/>
                      </a:cubicBezTo>
                      <a:cubicBezTo>
                        <a:pt x="87" y="7"/>
                        <a:pt x="87" y="7"/>
                        <a:pt x="87" y="7"/>
                      </a:cubicBezTo>
                      <a:cubicBezTo>
                        <a:pt x="87" y="7"/>
                        <a:pt x="87" y="7"/>
                        <a:pt x="87" y="7"/>
                      </a:cubicBezTo>
                      <a:cubicBezTo>
                        <a:pt x="87" y="7"/>
                        <a:pt x="87" y="7"/>
                        <a:pt x="87" y="7"/>
                      </a:cubicBezTo>
                      <a:cubicBezTo>
                        <a:pt x="87" y="7"/>
                        <a:pt x="87" y="7"/>
                        <a:pt x="87" y="7"/>
                      </a:cubicBezTo>
                      <a:cubicBezTo>
                        <a:pt x="87" y="8"/>
                        <a:pt x="87" y="8"/>
                        <a:pt x="87" y="8"/>
                      </a:cubicBezTo>
                      <a:cubicBezTo>
                        <a:pt x="86" y="8"/>
                        <a:pt x="86" y="8"/>
                        <a:pt x="86" y="8"/>
                      </a:cubicBezTo>
                      <a:cubicBezTo>
                        <a:pt x="86" y="8"/>
                        <a:pt x="86" y="8"/>
                        <a:pt x="86" y="8"/>
                      </a:cubicBezTo>
                      <a:cubicBezTo>
                        <a:pt x="85" y="7"/>
                        <a:pt x="85" y="7"/>
                        <a:pt x="85" y="7"/>
                      </a:cubicBezTo>
                      <a:cubicBezTo>
                        <a:pt x="84" y="7"/>
                        <a:pt x="84" y="7"/>
                        <a:pt x="84" y="7"/>
                      </a:cubicBezTo>
                      <a:cubicBezTo>
                        <a:pt x="83" y="6"/>
                        <a:pt x="83" y="6"/>
                        <a:pt x="83" y="6"/>
                      </a:cubicBezTo>
                      <a:cubicBezTo>
                        <a:pt x="83" y="6"/>
                        <a:pt x="83" y="6"/>
                        <a:pt x="83" y="6"/>
                      </a:cubicBezTo>
                      <a:cubicBezTo>
                        <a:pt x="83" y="6"/>
                        <a:pt x="83" y="6"/>
                        <a:pt x="83" y="6"/>
                      </a:cubicBezTo>
                      <a:cubicBezTo>
                        <a:pt x="82" y="6"/>
                        <a:pt x="82" y="6"/>
                        <a:pt x="82" y="6"/>
                      </a:cubicBezTo>
                      <a:cubicBezTo>
                        <a:pt x="82" y="5"/>
                        <a:pt x="82" y="5"/>
                        <a:pt x="82" y="5"/>
                      </a:cubicBezTo>
                      <a:cubicBezTo>
                        <a:pt x="81" y="5"/>
                        <a:pt x="81" y="5"/>
                        <a:pt x="81" y="5"/>
                      </a:cubicBezTo>
                      <a:cubicBezTo>
                        <a:pt x="80" y="6"/>
                        <a:pt x="80" y="6"/>
                        <a:pt x="80" y="6"/>
                      </a:cubicBezTo>
                      <a:cubicBezTo>
                        <a:pt x="80" y="6"/>
                        <a:pt x="80" y="6"/>
                        <a:pt x="80" y="6"/>
                      </a:cubicBezTo>
                      <a:cubicBezTo>
                        <a:pt x="78" y="5"/>
                        <a:pt x="78" y="5"/>
                        <a:pt x="78" y="5"/>
                      </a:cubicBezTo>
                      <a:cubicBezTo>
                        <a:pt x="77" y="5"/>
                        <a:pt x="77" y="5"/>
                        <a:pt x="77" y="5"/>
                      </a:cubicBezTo>
                      <a:cubicBezTo>
                        <a:pt x="77" y="5"/>
                        <a:pt x="77" y="5"/>
                        <a:pt x="77" y="5"/>
                      </a:cubicBezTo>
                      <a:cubicBezTo>
                        <a:pt x="77" y="4"/>
                        <a:pt x="77" y="4"/>
                        <a:pt x="77" y="4"/>
                      </a:cubicBezTo>
                      <a:cubicBezTo>
                        <a:pt x="77" y="4"/>
                        <a:pt x="77" y="4"/>
                        <a:pt x="77" y="4"/>
                      </a:cubicBezTo>
                      <a:cubicBezTo>
                        <a:pt x="77" y="4"/>
                        <a:pt x="77" y="4"/>
                        <a:pt x="77" y="4"/>
                      </a:cubicBezTo>
                      <a:cubicBezTo>
                        <a:pt x="77" y="3"/>
                        <a:pt x="77" y="3"/>
                        <a:pt x="77" y="3"/>
                      </a:cubicBezTo>
                      <a:cubicBezTo>
                        <a:pt x="76" y="3"/>
                        <a:pt x="76" y="3"/>
                        <a:pt x="76" y="3"/>
                      </a:cubicBezTo>
                      <a:cubicBezTo>
                        <a:pt x="76" y="3"/>
                        <a:pt x="76" y="3"/>
                        <a:pt x="76" y="3"/>
                      </a:cubicBezTo>
                      <a:cubicBezTo>
                        <a:pt x="76" y="3"/>
                        <a:pt x="76" y="3"/>
                        <a:pt x="76" y="3"/>
                      </a:cubicBezTo>
                      <a:cubicBezTo>
                        <a:pt x="76" y="3"/>
                        <a:pt x="76" y="3"/>
                        <a:pt x="76" y="3"/>
                      </a:cubicBezTo>
                      <a:cubicBezTo>
                        <a:pt x="76" y="2"/>
                        <a:pt x="76" y="2"/>
                        <a:pt x="76" y="2"/>
                      </a:cubicBezTo>
                      <a:cubicBezTo>
                        <a:pt x="76" y="2"/>
                        <a:pt x="76" y="2"/>
                        <a:pt x="76" y="2"/>
                      </a:cubicBezTo>
                      <a:cubicBezTo>
                        <a:pt x="75" y="2"/>
                        <a:pt x="75" y="2"/>
                        <a:pt x="75" y="2"/>
                      </a:cubicBezTo>
                      <a:cubicBezTo>
                        <a:pt x="75" y="1"/>
                        <a:pt x="75" y="1"/>
                        <a:pt x="75" y="1"/>
                      </a:cubicBezTo>
                      <a:cubicBezTo>
                        <a:pt x="74" y="1"/>
                        <a:pt x="74" y="1"/>
                        <a:pt x="74" y="1"/>
                      </a:cubicBezTo>
                      <a:cubicBezTo>
                        <a:pt x="74" y="1"/>
                        <a:pt x="74" y="1"/>
                        <a:pt x="74" y="1"/>
                      </a:cubicBezTo>
                      <a:cubicBezTo>
                        <a:pt x="74" y="1"/>
                        <a:pt x="74" y="1"/>
                        <a:pt x="74" y="1"/>
                      </a:cubicBezTo>
                      <a:cubicBezTo>
                        <a:pt x="74" y="1"/>
                        <a:pt x="74" y="1"/>
                        <a:pt x="74" y="1"/>
                      </a:cubicBezTo>
                      <a:cubicBezTo>
                        <a:pt x="73" y="1"/>
                        <a:pt x="73" y="1"/>
                        <a:pt x="73" y="1"/>
                      </a:cubicBezTo>
                      <a:cubicBezTo>
                        <a:pt x="73" y="0"/>
                        <a:pt x="73" y="0"/>
                        <a:pt x="73" y="0"/>
                      </a:cubicBezTo>
                      <a:cubicBezTo>
                        <a:pt x="73" y="0"/>
                        <a:pt x="73" y="0"/>
                        <a:pt x="73" y="0"/>
                      </a:cubicBezTo>
                      <a:cubicBezTo>
                        <a:pt x="72" y="0"/>
                        <a:pt x="72" y="0"/>
                        <a:pt x="72" y="0"/>
                      </a:cubicBezTo>
                      <a:cubicBezTo>
                        <a:pt x="71" y="1"/>
                        <a:pt x="71" y="1"/>
                        <a:pt x="71" y="1"/>
                      </a:cubicBezTo>
                      <a:cubicBezTo>
                        <a:pt x="70" y="1"/>
                        <a:pt x="70" y="1"/>
                        <a:pt x="70" y="1"/>
                      </a:cubicBezTo>
                      <a:cubicBezTo>
                        <a:pt x="69" y="1"/>
                        <a:pt x="69" y="1"/>
                        <a:pt x="69" y="1"/>
                      </a:cubicBezTo>
                      <a:cubicBezTo>
                        <a:pt x="69" y="0"/>
                        <a:pt x="69" y="0"/>
                        <a:pt x="69" y="0"/>
                      </a:cubicBezTo>
                      <a:cubicBezTo>
                        <a:pt x="69" y="0"/>
                        <a:pt x="69" y="0"/>
                        <a:pt x="69" y="0"/>
                      </a:cubicBezTo>
                      <a:cubicBezTo>
                        <a:pt x="69" y="0"/>
                        <a:pt x="69" y="0"/>
                        <a:pt x="69" y="0"/>
                      </a:cubicBezTo>
                      <a:cubicBezTo>
                        <a:pt x="69" y="0"/>
                        <a:pt x="69" y="0"/>
                        <a:pt x="69" y="0"/>
                      </a:cubicBezTo>
                      <a:cubicBezTo>
                        <a:pt x="68" y="0"/>
                        <a:pt x="68" y="0"/>
                        <a:pt x="68" y="0"/>
                      </a:cubicBezTo>
                      <a:cubicBezTo>
                        <a:pt x="68" y="0"/>
                        <a:pt x="68" y="0"/>
                        <a:pt x="68" y="0"/>
                      </a:cubicBezTo>
                      <a:cubicBezTo>
                        <a:pt x="68" y="1"/>
                        <a:pt x="68" y="1"/>
                        <a:pt x="68" y="1"/>
                      </a:cubicBezTo>
                      <a:cubicBezTo>
                        <a:pt x="68" y="1"/>
                        <a:pt x="67" y="1"/>
                        <a:pt x="67" y="2"/>
                      </a:cubicBezTo>
                      <a:cubicBezTo>
                        <a:pt x="67" y="3"/>
                        <a:pt x="67" y="3"/>
                        <a:pt x="67" y="3"/>
                      </a:cubicBezTo>
                      <a:cubicBezTo>
                        <a:pt x="67" y="3"/>
                        <a:pt x="67" y="3"/>
                        <a:pt x="67" y="3"/>
                      </a:cubicBezTo>
                      <a:cubicBezTo>
                        <a:pt x="68" y="3"/>
                        <a:pt x="68" y="3"/>
                        <a:pt x="68" y="3"/>
                      </a:cubicBezTo>
                      <a:cubicBezTo>
                        <a:pt x="68" y="4"/>
                        <a:pt x="68" y="4"/>
                        <a:pt x="68" y="4"/>
                      </a:cubicBezTo>
                      <a:cubicBezTo>
                        <a:pt x="68" y="4"/>
                        <a:pt x="68" y="4"/>
                        <a:pt x="68" y="4"/>
                      </a:cubicBezTo>
                      <a:cubicBezTo>
                        <a:pt x="67" y="5"/>
                        <a:pt x="67" y="5"/>
                        <a:pt x="67" y="5"/>
                      </a:cubicBezTo>
                      <a:cubicBezTo>
                        <a:pt x="67" y="5"/>
                        <a:pt x="67" y="5"/>
                        <a:pt x="67" y="5"/>
                      </a:cubicBezTo>
                      <a:cubicBezTo>
                        <a:pt x="67" y="5"/>
                        <a:pt x="67" y="5"/>
                        <a:pt x="67" y="5"/>
                      </a:cubicBezTo>
                      <a:cubicBezTo>
                        <a:pt x="68" y="5"/>
                        <a:pt x="68" y="5"/>
                        <a:pt x="68" y="5"/>
                      </a:cubicBezTo>
                      <a:cubicBezTo>
                        <a:pt x="68" y="5"/>
                        <a:pt x="68" y="5"/>
                        <a:pt x="68" y="5"/>
                      </a:cubicBezTo>
                      <a:cubicBezTo>
                        <a:pt x="69" y="5"/>
                        <a:pt x="69" y="5"/>
                        <a:pt x="69" y="5"/>
                      </a:cubicBezTo>
                      <a:cubicBezTo>
                        <a:pt x="69" y="5"/>
                        <a:pt x="69" y="5"/>
                        <a:pt x="69" y="5"/>
                      </a:cubicBezTo>
                      <a:cubicBezTo>
                        <a:pt x="68" y="6"/>
                        <a:pt x="68" y="6"/>
                        <a:pt x="68" y="6"/>
                      </a:cubicBezTo>
                      <a:cubicBezTo>
                        <a:pt x="68" y="6"/>
                        <a:pt x="68" y="6"/>
                        <a:pt x="68" y="6"/>
                      </a:cubicBezTo>
                      <a:cubicBezTo>
                        <a:pt x="68" y="6"/>
                        <a:pt x="68" y="6"/>
                        <a:pt x="68" y="6"/>
                      </a:cubicBezTo>
                      <a:cubicBezTo>
                        <a:pt x="68" y="7"/>
                        <a:pt x="68" y="7"/>
                        <a:pt x="68" y="7"/>
                      </a:cubicBezTo>
                      <a:cubicBezTo>
                        <a:pt x="68" y="7"/>
                        <a:pt x="68" y="7"/>
                        <a:pt x="68" y="7"/>
                      </a:cubicBezTo>
                      <a:cubicBezTo>
                        <a:pt x="67" y="7"/>
                        <a:pt x="67" y="7"/>
                        <a:pt x="67" y="7"/>
                      </a:cubicBezTo>
                      <a:cubicBezTo>
                        <a:pt x="67" y="7"/>
                        <a:pt x="67" y="7"/>
                        <a:pt x="67" y="7"/>
                      </a:cubicBezTo>
                      <a:cubicBezTo>
                        <a:pt x="66" y="8"/>
                        <a:pt x="66" y="8"/>
                        <a:pt x="66" y="8"/>
                      </a:cubicBezTo>
                      <a:cubicBezTo>
                        <a:pt x="64" y="10"/>
                        <a:pt x="64" y="10"/>
                        <a:pt x="64" y="10"/>
                      </a:cubicBezTo>
                      <a:cubicBezTo>
                        <a:pt x="63" y="10"/>
                        <a:pt x="63" y="10"/>
                        <a:pt x="63" y="10"/>
                      </a:cubicBezTo>
                      <a:cubicBezTo>
                        <a:pt x="63" y="10"/>
                        <a:pt x="63" y="10"/>
                        <a:pt x="63" y="10"/>
                      </a:cubicBezTo>
                      <a:cubicBezTo>
                        <a:pt x="62" y="9"/>
                        <a:pt x="62" y="9"/>
                        <a:pt x="62" y="9"/>
                      </a:cubicBezTo>
                      <a:cubicBezTo>
                        <a:pt x="62" y="9"/>
                        <a:pt x="62" y="9"/>
                        <a:pt x="62" y="9"/>
                      </a:cubicBezTo>
                      <a:cubicBezTo>
                        <a:pt x="61" y="9"/>
                        <a:pt x="61" y="9"/>
                        <a:pt x="61" y="9"/>
                      </a:cubicBezTo>
                      <a:cubicBezTo>
                        <a:pt x="59" y="10"/>
                        <a:pt x="59" y="10"/>
                        <a:pt x="59" y="10"/>
                      </a:cubicBezTo>
                      <a:cubicBezTo>
                        <a:pt x="59" y="10"/>
                        <a:pt x="59" y="10"/>
                        <a:pt x="59" y="10"/>
                      </a:cubicBezTo>
                      <a:cubicBezTo>
                        <a:pt x="59" y="10"/>
                        <a:pt x="59" y="10"/>
                        <a:pt x="59" y="10"/>
                      </a:cubicBezTo>
                      <a:cubicBezTo>
                        <a:pt x="59" y="11"/>
                        <a:pt x="59" y="11"/>
                        <a:pt x="59" y="11"/>
                      </a:cubicBezTo>
                      <a:cubicBezTo>
                        <a:pt x="59" y="11"/>
                        <a:pt x="59" y="11"/>
                        <a:pt x="59" y="11"/>
                      </a:cubicBezTo>
                      <a:cubicBezTo>
                        <a:pt x="59" y="12"/>
                        <a:pt x="59" y="12"/>
                        <a:pt x="59" y="12"/>
                      </a:cubicBezTo>
                      <a:cubicBezTo>
                        <a:pt x="60" y="13"/>
                        <a:pt x="60" y="13"/>
                        <a:pt x="60" y="13"/>
                      </a:cubicBezTo>
                      <a:cubicBezTo>
                        <a:pt x="60" y="13"/>
                        <a:pt x="60" y="13"/>
                        <a:pt x="60" y="13"/>
                      </a:cubicBezTo>
                      <a:cubicBezTo>
                        <a:pt x="60" y="13"/>
                        <a:pt x="60" y="13"/>
                        <a:pt x="60" y="13"/>
                      </a:cubicBezTo>
                      <a:cubicBezTo>
                        <a:pt x="59" y="14"/>
                        <a:pt x="59" y="14"/>
                        <a:pt x="59" y="14"/>
                      </a:cubicBezTo>
                      <a:cubicBezTo>
                        <a:pt x="59" y="14"/>
                        <a:pt x="59" y="14"/>
                        <a:pt x="59" y="14"/>
                      </a:cubicBezTo>
                      <a:cubicBezTo>
                        <a:pt x="59" y="15"/>
                        <a:pt x="59" y="15"/>
                        <a:pt x="59" y="15"/>
                      </a:cubicBezTo>
                      <a:cubicBezTo>
                        <a:pt x="58" y="15"/>
                        <a:pt x="58" y="15"/>
                        <a:pt x="58" y="15"/>
                      </a:cubicBezTo>
                      <a:cubicBezTo>
                        <a:pt x="58" y="15"/>
                        <a:pt x="58" y="15"/>
                        <a:pt x="58" y="15"/>
                      </a:cubicBezTo>
                      <a:cubicBezTo>
                        <a:pt x="57" y="15"/>
                        <a:pt x="57" y="15"/>
                        <a:pt x="57" y="15"/>
                      </a:cubicBezTo>
                      <a:cubicBezTo>
                        <a:pt x="57" y="16"/>
                        <a:pt x="57" y="16"/>
                        <a:pt x="57" y="16"/>
                      </a:cubicBezTo>
                      <a:cubicBezTo>
                        <a:pt x="57" y="18"/>
                        <a:pt x="57" y="18"/>
                        <a:pt x="57" y="18"/>
                      </a:cubicBezTo>
                      <a:cubicBezTo>
                        <a:pt x="57" y="18"/>
                        <a:pt x="57" y="18"/>
                        <a:pt x="57" y="18"/>
                      </a:cubicBezTo>
                      <a:cubicBezTo>
                        <a:pt x="56" y="19"/>
                        <a:pt x="56" y="19"/>
                        <a:pt x="56" y="19"/>
                      </a:cubicBezTo>
                      <a:cubicBezTo>
                        <a:pt x="56" y="19"/>
                        <a:pt x="56" y="19"/>
                        <a:pt x="56"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4" y="19"/>
                        <a:pt x="54" y="19"/>
                        <a:pt x="54" y="19"/>
                      </a:cubicBezTo>
                      <a:cubicBezTo>
                        <a:pt x="54" y="19"/>
                        <a:pt x="54" y="19"/>
                        <a:pt x="54" y="19"/>
                      </a:cubicBezTo>
                      <a:cubicBezTo>
                        <a:pt x="54" y="20"/>
                        <a:pt x="54" y="20"/>
                        <a:pt x="54" y="20"/>
                      </a:cubicBezTo>
                      <a:cubicBezTo>
                        <a:pt x="54" y="20"/>
                        <a:pt x="54" y="20"/>
                        <a:pt x="54" y="20"/>
                      </a:cubicBezTo>
                      <a:cubicBezTo>
                        <a:pt x="54" y="20"/>
                        <a:pt x="54" y="20"/>
                        <a:pt x="54" y="20"/>
                      </a:cubicBezTo>
                      <a:cubicBezTo>
                        <a:pt x="53" y="21"/>
                        <a:pt x="53" y="21"/>
                        <a:pt x="53" y="21"/>
                      </a:cubicBezTo>
                      <a:cubicBezTo>
                        <a:pt x="53" y="21"/>
                        <a:pt x="53" y="21"/>
                        <a:pt x="53" y="21"/>
                      </a:cubicBezTo>
                      <a:cubicBezTo>
                        <a:pt x="53" y="22"/>
                        <a:pt x="53" y="22"/>
                        <a:pt x="53" y="22"/>
                      </a:cubicBezTo>
                      <a:cubicBezTo>
                        <a:pt x="53" y="24"/>
                        <a:pt x="53" y="24"/>
                        <a:pt x="53" y="24"/>
                      </a:cubicBezTo>
                      <a:cubicBezTo>
                        <a:pt x="53" y="24"/>
                        <a:pt x="53" y="24"/>
                        <a:pt x="53" y="24"/>
                      </a:cubicBezTo>
                      <a:cubicBezTo>
                        <a:pt x="53" y="24"/>
                        <a:pt x="53" y="24"/>
                        <a:pt x="53" y="24"/>
                      </a:cubicBezTo>
                      <a:cubicBezTo>
                        <a:pt x="53" y="24"/>
                        <a:pt x="53" y="24"/>
                        <a:pt x="53" y="24"/>
                      </a:cubicBezTo>
                      <a:cubicBezTo>
                        <a:pt x="53" y="25"/>
                        <a:pt x="53" y="25"/>
                        <a:pt x="53" y="25"/>
                      </a:cubicBezTo>
                      <a:cubicBezTo>
                        <a:pt x="53" y="25"/>
                        <a:pt x="53" y="25"/>
                        <a:pt x="53" y="25"/>
                      </a:cubicBezTo>
                      <a:cubicBezTo>
                        <a:pt x="52" y="25"/>
                        <a:pt x="52" y="25"/>
                        <a:pt x="52" y="25"/>
                      </a:cubicBezTo>
                      <a:cubicBezTo>
                        <a:pt x="52" y="25"/>
                        <a:pt x="52" y="25"/>
                        <a:pt x="52" y="25"/>
                      </a:cubicBezTo>
                      <a:cubicBezTo>
                        <a:pt x="52" y="25"/>
                        <a:pt x="52" y="25"/>
                        <a:pt x="52" y="25"/>
                      </a:cubicBezTo>
                      <a:cubicBezTo>
                        <a:pt x="52" y="26"/>
                        <a:pt x="52" y="26"/>
                        <a:pt x="52" y="26"/>
                      </a:cubicBezTo>
                      <a:cubicBezTo>
                        <a:pt x="51" y="25"/>
                        <a:pt x="51" y="25"/>
                        <a:pt x="51" y="25"/>
                      </a:cubicBezTo>
                      <a:cubicBezTo>
                        <a:pt x="51" y="25"/>
                        <a:pt x="51" y="25"/>
                        <a:pt x="51" y="25"/>
                      </a:cubicBezTo>
                      <a:cubicBezTo>
                        <a:pt x="50" y="25"/>
                        <a:pt x="50" y="25"/>
                        <a:pt x="50" y="25"/>
                      </a:cubicBezTo>
                      <a:cubicBezTo>
                        <a:pt x="49" y="25"/>
                        <a:pt x="49" y="25"/>
                        <a:pt x="49" y="25"/>
                      </a:cubicBezTo>
                      <a:cubicBezTo>
                        <a:pt x="49" y="25"/>
                        <a:pt x="49" y="25"/>
                        <a:pt x="49" y="25"/>
                      </a:cubicBezTo>
                      <a:cubicBezTo>
                        <a:pt x="49" y="25"/>
                        <a:pt x="49" y="25"/>
                        <a:pt x="49" y="25"/>
                      </a:cubicBezTo>
                      <a:cubicBezTo>
                        <a:pt x="48" y="24"/>
                        <a:pt x="48" y="24"/>
                        <a:pt x="48" y="24"/>
                      </a:cubicBezTo>
                      <a:cubicBezTo>
                        <a:pt x="48" y="24"/>
                        <a:pt x="48" y="24"/>
                        <a:pt x="48" y="24"/>
                      </a:cubicBezTo>
                      <a:cubicBezTo>
                        <a:pt x="48" y="24"/>
                        <a:pt x="48" y="24"/>
                        <a:pt x="48" y="24"/>
                      </a:cubicBezTo>
                      <a:cubicBezTo>
                        <a:pt x="48" y="24"/>
                        <a:pt x="48" y="24"/>
                        <a:pt x="48" y="24"/>
                      </a:cubicBezTo>
                      <a:cubicBezTo>
                        <a:pt x="48" y="23"/>
                        <a:pt x="48" y="23"/>
                        <a:pt x="48" y="23"/>
                      </a:cubicBezTo>
                      <a:cubicBezTo>
                        <a:pt x="47" y="23"/>
                        <a:pt x="47" y="23"/>
                        <a:pt x="47" y="23"/>
                      </a:cubicBezTo>
                      <a:cubicBezTo>
                        <a:pt x="47" y="22"/>
                        <a:pt x="47" y="22"/>
                        <a:pt x="47" y="22"/>
                      </a:cubicBezTo>
                      <a:cubicBezTo>
                        <a:pt x="46" y="22"/>
                        <a:pt x="46" y="22"/>
                        <a:pt x="46" y="22"/>
                      </a:cubicBezTo>
                      <a:cubicBezTo>
                        <a:pt x="46" y="22"/>
                        <a:pt x="46" y="22"/>
                        <a:pt x="46" y="22"/>
                      </a:cubicBezTo>
                      <a:cubicBezTo>
                        <a:pt x="46" y="22"/>
                        <a:pt x="46" y="22"/>
                        <a:pt x="46" y="22"/>
                      </a:cubicBezTo>
                      <a:cubicBezTo>
                        <a:pt x="46" y="22"/>
                        <a:pt x="46" y="22"/>
                        <a:pt x="46" y="22"/>
                      </a:cubicBezTo>
                      <a:cubicBezTo>
                        <a:pt x="46" y="23"/>
                        <a:pt x="46" y="23"/>
                        <a:pt x="46" y="23"/>
                      </a:cubicBezTo>
                      <a:cubicBezTo>
                        <a:pt x="47" y="23"/>
                        <a:pt x="47" y="23"/>
                        <a:pt x="47" y="23"/>
                      </a:cubicBezTo>
                      <a:cubicBezTo>
                        <a:pt x="47" y="23"/>
                        <a:pt x="47" y="23"/>
                        <a:pt x="47" y="23"/>
                      </a:cubicBezTo>
                      <a:cubicBezTo>
                        <a:pt x="47" y="23"/>
                        <a:pt x="47" y="23"/>
                        <a:pt x="47" y="23"/>
                      </a:cubicBezTo>
                      <a:cubicBezTo>
                        <a:pt x="46" y="23"/>
                        <a:pt x="46" y="23"/>
                        <a:pt x="46" y="23"/>
                      </a:cubicBezTo>
                      <a:cubicBezTo>
                        <a:pt x="46" y="24"/>
                        <a:pt x="46" y="24"/>
                        <a:pt x="46" y="24"/>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4"/>
                        <a:pt x="45" y="24"/>
                        <a:pt x="45" y="24"/>
                      </a:cubicBezTo>
                      <a:cubicBezTo>
                        <a:pt x="45" y="24"/>
                        <a:pt x="45" y="24"/>
                        <a:pt x="45" y="24"/>
                      </a:cubicBezTo>
                      <a:cubicBezTo>
                        <a:pt x="45" y="24"/>
                        <a:pt x="45" y="24"/>
                        <a:pt x="45" y="24"/>
                      </a:cubicBezTo>
                      <a:cubicBezTo>
                        <a:pt x="45" y="24"/>
                        <a:pt x="45" y="24"/>
                        <a:pt x="45" y="24"/>
                      </a:cubicBezTo>
                      <a:cubicBezTo>
                        <a:pt x="45" y="25"/>
                        <a:pt x="45" y="25"/>
                        <a:pt x="45" y="25"/>
                      </a:cubicBezTo>
                      <a:cubicBezTo>
                        <a:pt x="45" y="25"/>
                        <a:pt x="45" y="25"/>
                        <a:pt x="45" y="25"/>
                      </a:cubicBezTo>
                      <a:cubicBezTo>
                        <a:pt x="44" y="25"/>
                        <a:pt x="44" y="25"/>
                        <a:pt x="44" y="25"/>
                      </a:cubicBezTo>
                      <a:cubicBezTo>
                        <a:pt x="44" y="25"/>
                        <a:pt x="44" y="25"/>
                        <a:pt x="44" y="25"/>
                      </a:cubicBezTo>
                      <a:cubicBezTo>
                        <a:pt x="44" y="26"/>
                        <a:pt x="44" y="26"/>
                        <a:pt x="44" y="26"/>
                      </a:cubicBezTo>
                      <a:cubicBezTo>
                        <a:pt x="44" y="27"/>
                        <a:pt x="44" y="27"/>
                        <a:pt x="44" y="27"/>
                      </a:cubicBezTo>
                      <a:cubicBezTo>
                        <a:pt x="44" y="27"/>
                        <a:pt x="44" y="27"/>
                        <a:pt x="44" y="27"/>
                      </a:cubicBezTo>
                      <a:cubicBezTo>
                        <a:pt x="44" y="27"/>
                        <a:pt x="44" y="27"/>
                        <a:pt x="44" y="27"/>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2" y="29"/>
                        <a:pt x="42" y="29"/>
                        <a:pt x="42" y="29"/>
                      </a:cubicBezTo>
                      <a:cubicBezTo>
                        <a:pt x="42" y="29"/>
                        <a:pt x="42" y="29"/>
                        <a:pt x="42" y="29"/>
                      </a:cubicBezTo>
                      <a:cubicBezTo>
                        <a:pt x="43" y="28"/>
                        <a:pt x="43" y="28"/>
                        <a:pt x="43" y="28"/>
                      </a:cubicBezTo>
                      <a:cubicBezTo>
                        <a:pt x="42" y="28"/>
                        <a:pt x="42" y="28"/>
                        <a:pt x="42" y="28"/>
                      </a:cubicBezTo>
                      <a:cubicBezTo>
                        <a:pt x="42" y="28"/>
                        <a:pt x="42" y="28"/>
                        <a:pt x="42" y="28"/>
                      </a:cubicBezTo>
                      <a:cubicBezTo>
                        <a:pt x="41" y="28"/>
                        <a:pt x="41" y="28"/>
                        <a:pt x="41" y="28"/>
                      </a:cubicBezTo>
                      <a:cubicBezTo>
                        <a:pt x="41" y="28"/>
                        <a:pt x="41" y="28"/>
                        <a:pt x="41" y="28"/>
                      </a:cubicBezTo>
                      <a:cubicBezTo>
                        <a:pt x="40" y="27"/>
                        <a:pt x="40" y="27"/>
                        <a:pt x="40" y="27"/>
                      </a:cubicBezTo>
                      <a:cubicBezTo>
                        <a:pt x="40" y="27"/>
                        <a:pt x="40" y="27"/>
                        <a:pt x="40" y="27"/>
                      </a:cubicBezTo>
                      <a:cubicBezTo>
                        <a:pt x="40" y="27"/>
                        <a:pt x="40" y="27"/>
                        <a:pt x="40" y="27"/>
                      </a:cubicBezTo>
                      <a:cubicBezTo>
                        <a:pt x="39" y="27"/>
                        <a:pt x="39" y="27"/>
                        <a:pt x="39" y="27"/>
                      </a:cubicBezTo>
                      <a:cubicBezTo>
                        <a:pt x="39" y="27"/>
                        <a:pt x="39" y="27"/>
                        <a:pt x="39" y="27"/>
                      </a:cubicBezTo>
                      <a:cubicBezTo>
                        <a:pt x="38" y="28"/>
                        <a:pt x="38" y="28"/>
                        <a:pt x="38" y="28"/>
                      </a:cubicBezTo>
                      <a:cubicBezTo>
                        <a:pt x="38" y="28"/>
                        <a:pt x="38" y="28"/>
                        <a:pt x="38" y="28"/>
                      </a:cubicBezTo>
                      <a:cubicBezTo>
                        <a:pt x="37" y="28"/>
                        <a:pt x="37" y="28"/>
                        <a:pt x="37" y="28"/>
                      </a:cubicBezTo>
                      <a:cubicBezTo>
                        <a:pt x="37" y="28"/>
                        <a:pt x="37" y="28"/>
                        <a:pt x="37" y="28"/>
                      </a:cubicBezTo>
                      <a:cubicBezTo>
                        <a:pt x="37" y="28"/>
                        <a:pt x="37" y="28"/>
                        <a:pt x="37" y="28"/>
                      </a:cubicBezTo>
                      <a:cubicBezTo>
                        <a:pt x="37" y="29"/>
                        <a:pt x="37" y="29"/>
                        <a:pt x="37" y="29"/>
                      </a:cubicBezTo>
                      <a:cubicBezTo>
                        <a:pt x="36" y="29"/>
                        <a:pt x="36" y="29"/>
                        <a:pt x="36" y="29"/>
                      </a:cubicBezTo>
                      <a:cubicBezTo>
                        <a:pt x="36" y="30"/>
                        <a:pt x="36" y="30"/>
                        <a:pt x="36" y="30"/>
                      </a:cubicBezTo>
                      <a:cubicBezTo>
                        <a:pt x="36" y="31"/>
                        <a:pt x="36" y="31"/>
                        <a:pt x="36" y="31"/>
                      </a:cubicBezTo>
                      <a:cubicBezTo>
                        <a:pt x="36" y="31"/>
                        <a:pt x="36" y="31"/>
                        <a:pt x="36" y="31"/>
                      </a:cubicBezTo>
                      <a:cubicBezTo>
                        <a:pt x="35" y="31"/>
                        <a:pt x="35" y="31"/>
                        <a:pt x="35" y="31"/>
                      </a:cubicBezTo>
                      <a:cubicBezTo>
                        <a:pt x="35" y="31"/>
                        <a:pt x="35" y="31"/>
                        <a:pt x="35" y="31"/>
                      </a:cubicBezTo>
                      <a:cubicBezTo>
                        <a:pt x="35" y="31"/>
                        <a:pt x="35" y="31"/>
                        <a:pt x="35" y="31"/>
                      </a:cubicBezTo>
                      <a:cubicBezTo>
                        <a:pt x="35" y="31"/>
                        <a:pt x="35" y="31"/>
                        <a:pt x="35" y="31"/>
                      </a:cubicBezTo>
                      <a:cubicBezTo>
                        <a:pt x="35" y="30"/>
                        <a:pt x="35" y="30"/>
                        <a:pt x="35" y="30"/>
                      </a:cubicBezTo>
                      <a:cubicBezTo>
                        <a:pt x="35" y="30"/>
                        <a:pt x="35" y="30"/>
                        <a:pt x="35" y="30"/>
                      </a:cubicBezTo>
                      <a:cubicBezTo>
                        <a:pt x="34" y="30"/>
                        <a:pt x="34" y="30"/>
                        <a:pt x="34" y="30"/>
                      </a:cubicBezTo>
                      <a:cubicBezTo>
                        <a:pt x="34" y="30"/>
                        <a:pt x="34" y="30"/>
                        <a:pt x="34" y="30"/>
                      </a:cubicBezTo>
                      <a:cubicBezTo>
                        <a:pt x="34" y="30"/>
                        <a:pt x="34" y="30"/>
                        <a:pt x="34" y="30"/>
                      </a:cubicBezTo>
                      <a:cubicBezTo>
                        <a:pt x="34" y="30"/>
                        <a:pt x="34" y="30"/>
                        <a:pt x="34" y="30"/>
                      </a:cubicBezTo>
                      <a:cubicBezTo>
                        <a:pt x="33" y="30"/>
                        <a:pt x="33" y="30"/>
                        <a:pt x="33" y="30"/>
                      </a:cubicBezTo>
                      <a:cubicBezTo>
                        <a:pt x="32" y="29"/>
                        <a:pt x="32" y="29"/>
                        <a:pt x="32" y="29"/>
                      </a:cubicBezTo>
                      <a:cubicBezTo>
                        <a:pt x="32" y="29"/>
                        <a:pt x="32" y="29"/>
                        <a:pt x="32" y="29"/>
                      </a:cubicBezTo>
                      <a:cubicBezTo>
                        <a:pt x="32" y="29"/>
                        <a:pt x="32" y="29"/>
                        <a:pt x="32" y="29"/>
                      </a:cubicBezTo>
                      <a:cubicBezTo>
                        <a:pt x="31" y="29"/>
                        <a:pt x="31" y="29"/>
                        <a:pt x="31" y="29"/>
                      </a:cubicBezTo>
                      <a:cubicBezTo>
                        <a:pt x="31" y="29"/>
                        <a:pt x="31" y="29"/>
                        <a:pt x="31" y="29"/>
                      </a:cubicBezTo>
                      <a:cubicBezTo>
                        <a:pt x="30" y="29"/>
                        <a:pt x="30" y="29"/>
                        <a:pt x="30" y="29"/>
                      </a:cubicBezTo>
                      <a:cubicBezTo>
                        <a:pt x="30" y="29"/>
                        <a:pt x="30" y="29"/>
                        <a:pt x="30" y="29"/>
                      </a:cubicBezTo>
                      <a:cubicBezTo>
                        <a:pt x="29" y="29"/>
                        <a:pt x="29" y="29"/>
                        <a:pt x="29" y="29"/>
                      </a:cubicBezTo>
                      <a:cubicBezTo>
                        <a:pt x="29" y="30"/>
                        <a:pt x="29" y="30"/>
                        <a:pt x="29" y="30"/>
                      </a:cubicBezTo>
                      <a:cubicBezTo>
                        <a:pt x="28" y="29"/>
                        <a:pt x="28" y="29"/>
                        <a:pt x="28" y="29"/>
                      </a:cubicBezTo>
                      <a:cubicBezTo>
                        <a:pt x="28" y="29"/>
                        <a:pt x="28" y="29"/>
                        <a:pt x="28" y="29"/>
                      </a:cubicBezTo>
                      <a:cubicBezTo>
                        <a:pt x="28" y="29"/>
                        <a:pt x="28" y="29"/>
                        <a:pt x="28" y="29"/>
                      </a:cubicBezTo>
                      <a:cubicBezTo>
                        <a:pt x="28" y="28"/>
                        <a:pt x="28" y="28"/>
                        <a:pt x="28" y="28"/>
                      </a:cubicBezTo>
                      <a:cubicBezTo>
                        <a:pt x="28" y="28"/>
                        <a:pt x="28" y="28"/>
                        <a:pt x="28" y="28"/>
                      </a:cubicBezTo>
                      <a:cubicBezTo>
                        <a:pt x="28" y="28"/>
                        <a:pt x="28" y="28"/>
                        <a:pt x="28" y="28"/>
                      </a:cubicBezTo>
                      <a:cubicBezTo>
                        <a:pt x="27" y="29"/>
                        <a:pt x="27" y="29"/>
                        <a:pt x="27" y="29"/>
                      </a:cubicBezTo>
                      <a:cubicBezTo>
                        <a:pt x="27" y="29"/>
                        <a:pt x="27" y="29"/>
                        <a:pt x="27" y="29"/>
                      </a:cubicBezTo>
                      <a:cubicBezTo>
                        <a:pt x="28" y="29"/>
                        <a:pt x="28" y="29"/>
                        <a:pt x="28" y="29"/>
                      </a:cubicBezTo>
                      <a:cubicBezTo>
                        <a:pt x="28" y="30"/>
                        <a:pt x="28" y="30"/>
                        <a:pt x="28" y="30"/>
                      </a:cubicBezTo>
                      <a:cubicBezTo>
                        <a:pt x="28" y="30"/>
                        <a:pt x="28" y="30"/>
                        <a:pt x="28" y="30"/>
                      </a:cubicBezTo>
                      <a:cubicBezTo>
                        <a:pt x="28" y="31"/>
                        <a:pt x="28" y="31"/>
                        <a:pt x="28" y="31"/>
                      </a:cubicBezTo>
                      <a:cubicBezTo>
                        <a:pt x="28" y="31"/>
                        <a:pt x="28" y="31"/>
                        <a:pt x="28" y="31"/>
                      </a:cubicBezTo>
                      <a:cubicBezTo>
                        <a:pt x="27" y="31"/>
                        <a:pt x="27" y="31"/>
                        <a:pt x="27" y="31"/>
                      </a:cubicBezTo>
                      <a:cubicBezTo>
                        <a:pt x="27" y="31"/>
                        <a:pt x="27" y="31"/>
                        <a:pt x="27" y="31"/>
                      </a:cubicBezTo>
                      <a:cubicBezTo>
                        <a:pt x="27" y="31"/>
                        <a:pt x="27" y="31"/>
                        <a:pt x="27" y="31"/>
                      </a:cubicBezTo>
                      <a:cubicBezTo>
                        <a:pt x="27" y="30"/>
                        <a:pt x="27" y="30"/>
                        <a:pt x="27" y="30"/>
                      </a:cubicBezTo>
                      <a:cubicBezTo>
                        <a:pt x="27" y="30"/>
                        <a:pt x="27" y="30"/>
                        <a:pt x="27"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5" y="31"/>
                        <a:pt x="25" y="31"/>
                        <a:pt x="25" y="31"/>
                      </a:cubicBezTo>
                      <a:cubicBezTo>
                        <a:pt x="25" y="31"/>
                        <a:pt x="25" y="31"/>
                        <a:pt x="25" y="31"/>
                      </a:cubicBezTo>
                      <a:cubicBezTo>
                        <a:pt x="24" y="31"/>
                        <a:pt x="24" y="31"/>
                        <a:pt x="24" y="31"/>
                      </a:cubicBezTo>
                      <a:cubicBezTo>
                        <a:pt x="24" y="30"/>
                        <a:pt x="24" y="30"/>
                        <a:pt x="24" y="30"/>
                      </a:cubicBezTo>
                      <a:cubicBezTo>
                        <a:pt x="24" y="30"/>
                        <a:pt x="24" y="30"/>
                        <a:pt x="24" y="30"/>
                      </a:cubicBezTo>
                      <a:cubicBezTo>
                        <a:pt x="24" y="30"/>
                        <a:pt x="24" y="30"/>
                        <a:pt x="24" y="30"/>
                      </a:cubicBezTo>
                      <a:cubicBezTo>
                        <a:pt x="23" y="30"/>
                        <a:pt x="23" y="30"/>
                        <a:pt x="23" y="30"/>
                      </a:cubicBezTo>
                      <a:cubicBezTo>
                        <a:pt x="23" y="30"/>
                        <a:pt x="23" y="30"/>
                        <a:pt x="23" y="30"/>
                      </a:cubicBezTo>
                      <a:cubicBezTo>
                        <a:pt x="23" y="30"/>
                        <a:pt x="23" y="30"/>
                        <a:pt x="23" y="30"/>
                      </a:cubicBezTo>
                      <a:cubicBezTo>
                        <a:pt x="23" y="30"/>
                        <a:pt x="23" y="30"/>
                        <a:pt x="23" y="30"/>
                      </a:cubicBezTo>
                      <a:cubicBezTo>
                        <a:pt x="23" y="31"/>
                        <a:pt x="23" y="31"/>
                        <a:pt x="23" y="31"/>
                      </a:cubicBezTo>
                      <a:cubicBezTo>
                        <a:pt x="23" y="32"/>
                        <a:pt x="23" y="32"/>
                        <a:pt x="23" y="32"/>
                      </a:cubicBezTo>
                      <a:cubicBezTo>
                        <a:pt x="23" y="33"/>
                        <a:pt x="23" y="33"/>
                        <a:pt x="23" y="33"/>
                      </a:cubicBezTo>
                      <a:cubicBezTo>
                        <a:pt x="23" y="33"/>
                        <a:pt x="23" y="33"/>
                        <a:pt x="23" y="33"/>
                      </a:cubicBezTo>
                      <a:cubicBezTo>
                        <a:pt x="22" y="33"/>
                        <a:pt x="22" y="33"/>
                        <a:pt x="22" y="33"/>
                      </a:cubicBezTo>
                      <a:cubicBezTo>
                        <a:pt x="22" y="32"/>
                        <a:pt x="22" y="32"/>
                        <a:pt x="22" y="32"/>
                      </a:cubicBezTo>
                      <a:cubicBezTo>
                        <a:pt x="22" y="32"/>
                        <a:pt x="22" y="32"/>
                        <a:pt x="22" y="32"/>
                      </a:cubicBezTo>
                      <a:cubicBezTo>
                        <a:pt x="21" y="32"/>
                        <a:pt x="21" y="32"/>
                        <a:pt x="21" y="32"/>
                      </a:cubicBezTo>
                      <a:cubicBezTo>
                        <a:pt x="21" y="33"/>
                        <a:pt x="21" y="33"/>
                        <a:pt x="21" y="33"/>
                      </a:cubicBezTo>
                      <a:cubicBezTo>
                        <a:pt x="21" y="33"/>
                        <a:pt x="21" y="33"/>
                        <a:pt x="21" y="33"/>
                      </a:cubicBezTo>
                      <a:cubicBezTo>
                        <a:pt x="21" y="34"/>
                        <a:pt x="21" y="34"/>
                        <a:pt x="21" y="34"/>
                      </a:cubicBezTo>
                      <a:cubicBezTo>
                        <a:pt x="21" y="34"/>
                        <a:pt x="21" y="34"/>
                        <a:pt x="21" y="34"/>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7"/>
                        <a:pt x="20" y="37"/>
                        <a:pt x="20" y="37"/>
                      </a:cubicBezTo>
                      <a:cubicBezTo>
                        <a:pt x="20" y="37"/>
                        <a:pt x="20" y="37"/>
                        <a:pt x="20" y="37"/>
                      </a:cubicBezTo>
                      <a:cubicBezTo>
                        <a:pt x="21" y="37"/>
                        <a:pt x="21" y="37"/>
                        <a:pt x="21" y="37"/>
                      </a:cubicBezTo>
                      <a:cubicBezTo>
                        <a:pt x="21" y="38"/>
                        <a:pt x="21" y="38"/>
                        <a:pt x="21" y="38"/>
                      </a:cubicBezTo>
                      <a:cubicBezTo>
                        <a:pt x="21" y="39"/>
                        <a:pt x="21" y="39"/>
                        <a:pt x="21" y="39"/>
                      </a:cubicBezTo>
                      <a:cubicBezTo>
                        <a:pt x="21" y="39"/>
                        <a:pt x="21" y="39"/>
                        <a:pt x="21" y="39"/>
                      </a:cubicBezTo>
                      <a:cubicBezTo>
                        <a:pt x="18" y="40"/>
                        <a:pt x="18" y="40"/>
                        <a:pt x="18" y="40"/>
                      </a:cubicBezTo>
                      <a:cubicBezTo>
                        <a:pt x="17" y="40"/>
                        <a:pt x="17" y="40"/>
                        <a:pt x="17" y="40"/>
                      </a:cubicBezTo>
                      <a:cubicBezTo>
                        <a:pt x="17" y="41"/>
                        <a:pt x="17" y="41"/>
                        <a:pt x="17" y="41"/>
                      </a:cubicBezTo>
                      <a:cubicBezTo>
                        <a:pt x="16" y="41"/>
                        <a:pt x="16" y="41"/>
                        <a:pt x="16" y="41"/>
                      </a:cubicBezTo>
                      <a:cubicBezTo>
                        <a:pt x="16" y="41"/>
                        <a:pt x="16" y="41"/>
                        <a:pt x="16" y="41"/>
                      </a:cubicBezTo>
                      <a:cubicBezTo>
                        <a:pt x="16" y="41"/>
                        <a:pt x="16" y="41"/>
                        <a:pt x="16" y="41"/>
                      </a:cubicBezTo>
                      <a:cubicBezTo>
                        <a:pt x="15" y="41"/>
                        <a:pt x="15" y="41"/>
                        <a:pt x="15" y="41"/>
                      </a:cubicBezTo>
                      <a:cubicBezTo>
                        <a:pt x="15" y="41"/>
                        <a:pt x="15" y="41"/>
                        <a:pt x="15" y="41"/>
                      </a:cubicBezTo>
                      <a:cubicBezTo>
                        <a:pt x="15" y="42"/>
                        <a:pt x="15" y="42"/>
                        <a:pt x="15" y="42"/>
                      </a:cubicBezTo>
                      <a:cubicBezTo>
                        <a:pt x="15" y="43"/>
                        <a:pt x="15" y="43"/>
                        <a:pt x="15" y="43"/>
                      </a:cubicBezTo>
                      <a:cubicBezTo>
                        <a:pt x="15" y="44"/>
                        <a:pt x="15" y="44"/>
                        <a:pt x="15" y="44"/>
                      </a:cubicBezTo>
                      <a:cubicBezTo>
                        <a:pt x="16" y="44"/>
                        <a:pt x="16" y="44"/>
                        <a:pt x="16" y="44"/>
                      </a:cubicBezTo>
                      <a:cubicBezTo>
                        <a:pt x="16" y="45"/>
                        <a:pt x="16" y="45"/>
                        <a:pt x="16" y="45"/>
                      </a:cubicBezTo>
                      <a:cubicBezTo>
                        <a:pt x="16" y="46"/>
                        <a:pt x="16" y="46"/>
                        <a:pt x="16" y="46"/>
                      </a:cubicBezTo>
                      <a:cubicBezTo>
                        <a:pt x="17" y="46"/>
                        <a:pt x="17" y="46"/>
                        <a:pt x="17" y="46"/>
                      </a:cubicBezTo>
                      <a:cubicBezTo>
                        <a:pt x="16" y="47"/>
                        <a:pt x="16" y="47"/>
                        <a:pt x="16" y="47"/>
                      </a:cubicBezTo>
                      <a:cubicBezTo>
                        <a:pt x="16" y="47"/>
                        <a:pt x="16" y="47"/>
                        <a:pt x="16" y="47"/>
                      </a:cubicBezTo>
                      <a:cubicBezTo>
                        <a:pt x="15" y="48"/>
                        <a:pt x="15" y="48"/>
                        <a:pt x="15" y="48"/>
                      </a:cubicBezTo>
                      <a:cubicBezTo>
                        <a:pt x="15" y="48"/>
                        <a:pt x="15" y="48"/>
                        <a:pt x="15" y="48"/>
                      </a:cubicBezTo>
                      <a:cubicBezTo>
                        <a:pt x="13" y="47"/>
                        <a:pt x="13" y="47"/>
                        <a:pt x="13" y="47"/>
                      </a:cubicBezTo>
                      <a:cubicBezTo>
                        <a:pt x="9" y="45"/>
                        <a:pt x="9" y="45"/>
                        <a:pt x="9" y="45"/>
                      </a:cubicBezTo>
                      <a:cubicBezTo>
                        <a:pt x="8" y="45"/>
                        <a:pt x="8" y="45"/>
                        <a:pt x="8" y="45"/>
                      </a:cubicBezTo>
                      <a:cubicBezTo>
                        <a:pt x="8" y="45"/>
                        <a:pt x="8" y="45"/>
                        <a:pt x="8" y="45"/>
                      </a:cubicBezTo>
                      <a:cubicBezTo>
                        <a:pt x="7" y="46"/>
                        <a:pt x="7" y="46"/>
                        <a:pt x="7" y="46"/>
                      </a:cubicBezTo>
                      <a:cubicBezTo>
                        <a:pt x="6" y="46"/>
                        <a:pt x="6" y="46"/>
                        <a:pt x="6" y="46"/>
                      </a:cubicBezTo>
                      <a:cubicBezTo>
                        <a:pt x="6" y="46"/>
                        <a:pt x="6" y="46"/>
                        <a:pt x="6" y="46"/>
                      </a:cubicBezTo>
                      <a:cubicBezTo>
                        <a:pt x="6" y="47"/>
                        <a:pt x="6" y="47"/>
                        <a:pt x="6" y="47"/>
                      </a:cubicBezTo>
                      <a:cubicBezTo>
                        <a:pt x="5" y="48"/>
                        <a:pt x="5" y="48"/>
                        <a:pt x="5" y="48"/>
                      </a:cubicBezTo>
                      <a:cubicBezTo>
                        <a:pt x="5" y="49"/>
                        <a:pt x="5" y="49"/>
                        <a:pt x="5" y="49"/>
                      </a:cubicBezTo>
                      <a:cubicBezTo>
                        <a:pt x="5" y="49"/>
                        <a:pt x="5" y="49"/>
                        <a:pt x="5" y="49"/>
                      </a:cubicBezTo>
                      <a:cubicBezTo>
                        <a:pt x="6" y="50"/>
                        <a:pt x="6" y="50"/>
                        <a:pt x="6" y="50"/>
                      </a:cubicBezTo>
                      <a:cubicBezTo>
                        <a:pt x="6" y="50"/>
                        <a:pt x="6" y="50"/>
                        <a:pt x="6" y="50"/>
                      </a:cubicBezTo>
                      <a:cubicBezTo>
                        <a:pt x="6" y="51"/>
                        <a:pt x="6" y="51"/>
                        <a:pt x="6" y="51"/>
                      </a:cubicBezTo>
                      <a:cubicBezTo>
                        <a:pt x="6" y="51"/>
                        <a:pt x="6" y="51"/>
                        <a:pt x="6" y="51"/>
                      </a:cubicBezTo>
                      <a:cubicBezTo>
                        <a:pt x="6" y="52"/>
                        <a:pt x="6" y="52"/>
                        <a:pt x="6" y="52"/>
                      </a:cubicBezTo>
                      <a:cubicBezTo>
                        <a:pt x="6" y="52"/>
                        <a:pt x="6" y="52"/>
                        <a:pt x="6" y="52"/>
                      </a:cubicBezTo>
                      <a:cubicBezTo>
                        <a:pt x="6" y="52"/>
                        <a:pt x="6" y="52"/>
                        <a:pt x="6" y="52"/>
                      </a:cubicBezTo>
                      <a:cubicBezTo>
                        <a:pt x="6" y="53"/>
                        <a:pt x="6" y="53"/>
                        <a:pt x="6" y="53"/>
                      </a:cubicBezTo>
                      <a:cubicBezTo>
                        <a:pt x="6" y="53"/>
                        <a:pt x="6" y="53"/>
                        <a:pt x="6" y="53"/>
                      </a:cubicBezTo>
                      <a:cubicBezTo>
                        <a:pt x="6" y="53"/>
                        <a:pt x="6" y="53"/>
                        <a:pt x="6" y="53"/>
                      </a:cubicBezTo>
                      <a:cubicBezTo>
                        <a:pt x="6" y="53"/>
                        <a:pt x="6" y="53"/>
                        <a:pt x="6" y="53"/>
                      </a:cubicBezTo>
                      <a:cubicBezTo>
                        <a:pt x="6" y="54"/>
                        <a:pt x="6" y="54"/>
                        <a:pt x="6" y="54"/>
                      </a:cubicBezTo>
                      <a:cubicBezTo>
                        <a:pt x="6" y="55"/>
                        <a:pt x="6" y="55"/>
                        <a:pt x="6" y="55"/>
                      </a:cubicBezTo>
                      <a:cubicBezTo>
                        <a:pt x="6" y="55"/>
                        <a:pt x="6" y="55"/>
                        <a:pt x="6" y="55"/>
                      </a:cubicBezTo>
                      <a:cubicBezTo>
                        <a:pt x="6" y="56"/>
                        <a:pt x="6" y="56"/>
                        <a:pt x="6" y="56"/>
                      </a:cubicBezTo>
                      <a:cubicBezTo>
                        <a:pt x="6" y="58"/>
                        <a:pt x="6" y="58"/>
                        <a:pt x="6" y="58"/>
                      </a:cubicBezTo>
                      <a:cubicBezTo>
                        <a:pt x="5" y="58"/>
                        <a:pt x="5" y="58"/>
                        <a:pt x="5" y="58"/>
                      </a:cubicBezTo>
                      <a:cubicBezTo>
                        <a:pt x="5" y="58"/>
                        <a:pt x="5" y="58"/>
                        <a:pt x="5" y="58"/>
                      </a:cubicBezTo>
                      <a:cubicBezTo>
                        <a:pt x="4" y="58"/>
                        <a:pt x="4" y="58"/>
                        <a:pt x="4" y="58"/>
                      </a:cubicBezTo>
                      <a:cubicBezTo>
                        <a:pt x="4" y="58"/>
                        <a:pt x="4" y="58"/>
                        <a:pt x="4" y="58"/>
                      </a:cubicBezTo>
                      <a:cubicBezTo>
                        <a:pt x="3" y="58"/>
                        <a:pt x="3" y="58"/>
                        <a:pt x="3" y="58"/>
                      </a:cubicBezTo>
                      <a:cubicBezTo>
                        <a:pt x="3" y="57"/>
                        <a:pt x="3" y="57"/>
                        <a:pt x="3" y="57"/>
                      </a:cubicBezTo>
                      <a:cubicBezTo>
                        <a:pt x="3" y="57"/>
                        <a:pt x="3" y="57"/>
                        <a:pt x="3" y="57"/>
                      </a:cubicBezTo>
                      <a:cubicBezTo>
                        <a:pt x="3" y="58"/>
                        <a:pt x="3" y="58"/>
                        <a:pt x="3" y="58"/>
                      </a:cubicBezTo>
                      <a:cubicBezTo>
                        <a:pt x="3" y="58"/>
                        <a:pt x="3" y="58"/>
                        <a:pt x="3" y="58"/>
                      </a:cubicBezTo>
                      <a:cubicBezTo>
                        <a:pt x="3" y="59"/>
                        <a:pt x="3" y="59"/>
                        <a:pt x="3" y="59"/>
                      </a:cubicBezTo>
                      <a:cubicBezTo>
                        <a:pt x="3" y="59"/>
                        <a:pt x="3" y="59"/>
                        <a:pt x="3" y="59"/>
                      </a:cubicBezTo>
                      <a:cubicBezTo>
                        <a:pt x="2" y="60"/>
                        <a:pt x="2" y="60"/>
                        <a:pt x="2" y="60"/>
                      </a:cubicBezTo>
                      <a:cubicBezTo>
                        <a:pt x="2" y="60"/>
                        <a:pt x="2" y="60"/>
                        <a:pt x="2" y="60"/>
                      </a:cubicBezTo>
                      <a:cubicBezTo>
                        <a:pt x="5" y="60"/>
                        <a:pt x="24" y="58"/>
                        <a:pt x="24" y="57"/>
                      </a:cubicBezTo>
                      <a:cubicBezTo>
                        <a:pt x="24" y="57"/>
                        <a:pt x="24" y="57"/>
                        <a:pt x="24" y="57"/>
                      </a:cubicBezTo>
                      <a:cubicBezTo>
                        <a:pt x="24" y="56"/>
                        <a:pt x="24" y="56"/>
                        <a:pt x="24" y="56"/>
                      </a:cubicBezTo>
                      <a:cubicBezTo>
                        <a:pt x="24" y="55"/>
                        <a:pt x="24" y="55"/>
                        <a:pt x="24" y="55"/>
                      </a:cubicBezTo>
                      <a:cubicBezTo>
                        <a:pt x="23" y="55"/>
                        <a:pt x="23" y="55"/>
                        <a:pt x="23" y="55"/>
                      </a:cubicBezTo>
                      <a:cubicBezTo>
                        <a:pt x="23" y="54"/>
                        <a:pt x="23" y="54"/>
                        <a:pt x="23" y="54"/>
                      </a:cubicBezTo>
                      <a:cubicBezTo>
                        <a:pt x="23" y="54"/>
                        <a:pt x="23" y="54"/>
                        <a:pt x="23" y="54"/>
                      </a:cubicBezTo>
                      <a:cubicBezTo>
                        <a:pt x="23" y="54"/>
                        <a:pt x="23" y="54"/>
                        <a:pt x="23" y="54"/>
                      </a:cubicBezTo>
                      <a:cubicBezTo>
                        <a:pt x="23" y="54"/>
                        <a:pt x="23" y="54"/>
                        <a:pt x="23" y="54"/>
                      </a:cubicBezTo>
                      <a:cubicBezTo>
                        <a:pt x="24" y="54"/>
                        <a:pt x="25" y="54"/>
                        <a:pt x="26" y="54"/>
                      </a:cubicBezTo>
                      <a:cubicBezTo>
                        <a:pt x="27" y="54"/>
                        <a:pt x="27" y="54"/>
                        <a:pt x="27" y="54"/>
                      </a:cubicBezTo>
                      <a:cubicBezTo>
                        <a:pt x="27" y="55"/>
                        <a:pt x="27" y="55"/>
                        <a:pt x="27" y="55"/>
                      </a:cubicBezTo>
                      <a:cubicBezTo>
                        <a:pt x="27" y="55"/>
                        <a:pt x="27" y="55"/>
                        <a:pt x="27" y="55"/>
                      </a:cubicBezTo>
                      <a:cubicBezTo>
                        <a:pt x="27" y="55"/>
                        <a:pt x="27" y="55"/>
                        <a:pt x="27" y="55"/>
                      </a:cubicBezTo>
                      <a:cubicBezTo>
                        <a:pt x="27" y="55"/>
                        <a:pt x="27" y="55"/>
                        <a:pt x="27" y="55"/>
                      </a:cubicBezTo>
                      <a:cubicBezTo>
                        <a:pt x="31" y="54"/>
                        <a:pt x="34" y="54"/>
                        <a:pt x="38" y="53"/>
                      </a:cubicBezTo>
                      <a:cubicBezTo>
                        <a:pt x="41" y="53"/>
                        <a:pt x="45" y="53"/>
                        <a:pt x="48" y="52"/>
                      </a:cubicBezTo>
                      <a:cubicBezTo>
                        <a:pt x="48" y="52"/>
                        <a:pt x="48" y="52"/>
                        <a:pt x="48" y="52"/>
                      </a:cubicBezTo>
                      <a:cubicBezTo>
                        <a:pt x="48" y="52"/>
                        <a:pt x="48" y="52"/>
                        <a:pt x="48" y="52"/>
                      </a:cubicBezTo>
                      <a:cubicBezTo>
                        <a:pt x="50" y="52"/>
                        <a:pt x="53" y="52"/>
                        <a:pt x="55" y="52"/>
                      </a:cubicBezTo>
                      <a:cubicBezTo>
                        <a:pt x="60" y="51"/>
                        <a:pt x="64" y="51"/>
                        <a:pt x="69" y="50"/>
                      </a:cubicBezTo>
                      <a:cubicBezTo>
                        <a:pt x="74" y="49"/>
                        <a:pt x="78" y="49"/>
                        <a:pt x="82" y="49"/>
                      </a:cubicBezTo>
                      <a:cubicBezTo>
                        <a:pt x="85" y="48"/>
                        <a:pt x="89" y="49"/>
                        <a:pt x="92" y="47"/>
                      </a:cubicBezTo>
                      <a:cubicBezTo>
                        <a:pt x="92" y="47"/>
                        <a:pt x="92" y="47"/>
                        <a:pt x="92" y="47"/>
                      </a:cubicBezTo>
                      <a:cubicBezTo>
                        <a:pt x="93" y="46"/>
                        <a:pt x="93" y="46"/>
                        <a:pt x="93" y="46"/>
                      </a:cubicBezTo>
                      <a:cubicBezTo>
                        <a:pt x="93" y="46"/>
                        <a:pt x="93" y="46"/>
                        <a:pt x="93" y="46"/>
                      </a:cubicBezTo>
                      <a:cubicBezTo>
                        <a:pt x="93" y="46"/>
                        <a:pt x="93" y="46"/>
                        <a:pt x="93" y="46"/>
                      </a:cubicBezTo>
                      <a:cubicBezTo>
                        <a:pt x="94" y="45"/>
                        <a:pt x="94" y="45"/>
                        <a:pt x="94" y="45"/>
                      </a:cubicBezTo>
                      <a:cubicBezTo>
                        <a:pt x="96" y="45"/>
                        <a:pt x="96" y="45"/>
                        <a:pt x="96" y="45"/>
                      </a:cubicBezTo>
                      <a:cubicBezTo>
                        <a:pt x="96" y="45"/>
                        <a:pt x="96" y="45"/>
                        <a:pt x="96" y="45"/>
                      </a:cubicBezTo>
                      <a:cubicBezTo>
                        <a:pt x="96" y="45"/>
                        <a:pt x="96" y="45"/>
                        <a:pt x="96" y="45"/>
                      </a:cubicBezTo>
                      <a:cubicBezTo>
                        <a:pt x="96" y="45"/>
                        <a:pt x="96" y="45"/>
                        <a:pt x="96" y="45"/>
                      </a:cubicBezTo>
                      <a:cubicBezTo>
                        <a:pt x="97" y="44"/>
                        <a:pt x="97" y="44"/>
                        <a:pt x="97" y="44"/>
                      </a:cubicBezTo>
                      <a:cubicBezTo>
                        <a:pt x="98" y="43"/>
                        <a:pt x="98" y="43"/>
                        <a:pt x="98" y="43"/>
                      </a:cubicBezTo>
                      <a:cubicBezTo>
                        <a:pt x="100" y="43"/>
                        <a:pt x="100" y="43"/>
                        <a:pt x="100" y="43"/>
                      </a:cubicBezTo>
                      <a:cubicBezTo>
                        <a:pt x="100" y="43"/>
                        <a:pt x="100" y="43"/>
                        <a:pt x="100" y="43"/>
                      </a:cubicBezTo>
                      <a:cubicBezTo>
                        <a:pt x="100" y="43"/>
                        <a:pt x="100" y="43"/>
                        <a:pt x="100" y="43"/>
                      </a:cubicBezTo>
                      <a:cubicBezTo>
                        <a:pt x="100" y="43"/>
                        <a:pt x="100" y="43"/>
                        <a:pt x="100" y="43"/>
                      </a:cubicBezTo>
                      <a:cubicBezTo>
                        <a:pt x="100" y="43"/>
                        <a:pt x="100" y="43"/>
                        <a:pt x="100" y="43"/>
                      </a:cubicBezTo>
                      <a:cubicBezTo>
                        <a:pt x="100" y="42"/>
                        <a:pt x="100" y="42"/>
                        <a:pt x="100" y="42"/>
                      </a:cubicBezTo>
                      <a:cubicBezTo>
                        <a:pt x="100" y="42"/>
                        <a:pt x="100" y="42"/>
                        <a:pt x="100" y="42"/>
                      </a:cubicBezTo>
                      <a:cubicBezTo>
                        <a:pt x="100" y="42"/>
                        <a:pt x="100" y="42"/>
                        <a:pt x="100" y="42"/>
                      </a:cubicBezTo>
                      <a:cubicBezTo>
                        <a:pt x="100" y="42"/>
                        <a:pt x="100" y="42"/>
                        <a:pt x="100" y="42"/>
                      </a:cubicBezTo>
                      <a:cubicBezTo>
                        <a:pt x="100" y="42"/>
                        <a:pt x="100" y="42"/>
                        <a:pt x="100" y="42"/>
                      </a:cubicBezTo>
                      <a:cubicBezTo>
                        <a:pt x="101" y="41"/>
                        <a:pt x="101" y="41"/>
                        <a:pt x="101" y="41"/>
                      </a:cubicBezTo>
                      <a:cubicBezTo>
                        <a:pt x="101" y="41"/>
                        <a:pt x="101" y="41"/>
                        <a:pt x="101" y="41"/>
                      </a:cubicBezTo>
                      <a:cubicBezTo>
                        <a:pt x="101" y="41"/>
                        <a:pt x="101" y="41"/>
                        <a:pt x="101" y="41"/>
                      </a:cubicBezTo>
                      <a:cubicBezTo>
                        <a:pt x="101" y="41"/>
                        <a:pt x="101" y="41"/>
                        <a:pt x="101" y="41"/>
                      </a:cubicBezTo>
                      <a:cubicBezTo>
                        <a:pt x="102" y="41"/>
                        <a:pt x="102" y="41"/>
                        <a:pt x="102" y="41"/>
                      </a:cubicBezTo>
                      <a:cubicBezTo>
                        <a:pt x="102" y="40"/>
                        <a:pt x="103" y="40"/>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8"/>
                        <a:pt x="104" y="38"/>
                        <a:pt x="104" y="38"/>
                      </a:cubicBezTo>
                      <a:cubicBezTo>
                        <a:pt x="104" y="38"/>
                        <a:pt x="104" y="38"/>
                        <a:pt x="104" y="38"/>
                      </a:cubicBezTo>
                      <a:cubicBezTo>
                        <a:pt x="104" y="38"/>
                        <a:pt x="104" y="38"/>
                        <a:pt x="104" y="38"/>
                      </a:cubicBezTo>
                      <a:cubicBezTo>
                        <a:pt x="104" y="38"/>
                        <a:pt x="104" y="38"/>
                        <a:pt x="104" y="38"/>
                      </a:cubicBezTo>
                      <a:cubicBezTo>
                        <a:pt x="104" y="38"/>
                        <a:pt x="104" y="38"/>
                        <a:pt x="104" y="38"/>
                      </a:cubicBezTo>
                      <a:cubicBezTo>
                        <a:pt x="104" y="37"/>
                        <a:pt x="104" y="37"/>
                        <a:pt x="104" y="37"/>
                      </a:cubicBezTo>
                      <a:cubicBezTo>
                        <a:pt x="105" y="36"/>
                        <a:pt x="105" y="36"/>
                        <a:pt x="105"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5"/>
                        <a:pt x="106" y="35"/>
                        <a:pt x="106" y="35"/>
                      </a:cubicBezTo>
                      <a:cubicBezTo>
                        <a:pt x="106" y="35"/>
                        <a:pt x="106" y="35"/>
                        <a:pt x="106" y="35"/>
                      </a:cubicBezTo>
                      <a:cubicBezTo>
                        <a:pt x="105" y="35"/>
                        <a:pt x="105" y="35"/>
                        <a:pt x="105" y="35"/>
                      </a:cubicBezTo>
                      <a:cubicBezTo>
                        <a:pt x="106" y="35"/>
                        <a:pt x="106" y="35"/>
                        <a:pt x="106" y="35"/>
                      </a:cubicBezTo>
                      <a:cubicBezTo>
                        <a:pt x="106" y="34"/>
                        <a:pt x="106" y="34"/>
                        <a:pt x="106" y="34"/>
                      </a:cubicBezTo>
                      <a:cubicBezTo>
                        <a:pt x="107" y="34"/>
                        <a:pt x="107" y="34"/>
                        <a:pt x="107" y="34"/>
                      </a:cubicBezTo>
                      <a:cubicBezTo>
                        <a:pt x="108" y="33"/>
                        <a:pt x="109" y="32"/>
                        <a:pt x="110" y="31"/>
                      </a:cubicBezTo>
                      <a:cubicBezTo>
                        <a:pt x="112" y="29"/>
                        <a:pt x="115" y="26"/>
                        <a:pt x="115" y="2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1" name="Freeform 371">
                  <a:extLst>
                    <a:ext uri="{FF2B5EF4-FFF2-40B4-BE49-F238E27FC236}">
                      <a16:creationId xmlns="" xmlns:a16="http://schemas.microsoft.com/office/drawing/2014/main" id="{5EB8E437-CA5B-4C1A-B4B5-1B6D6DAA42E2}"/>
                    </a:ext>
                  </a:extLst>
                </p:cNvPr>
                <p:cNvSpPr>
                  <a:spLocks noEditPoints="1"/>
                </p:cNvSpPr>
                <p:nvPr/>
              </p:nvSpPr>
              <p:spPr bwMode="auto">
                <a:xfrm>
                  <a:off x="6677705" y="4575190"/>
                  <a:ext cx="450857" cy="450857"/>
                </a:xfrm>
                <a:custGeom>
                  <a:avLst/>
                  <a:gdLst>
                    <a:gd name="T0" fmla="*/ 79 w 86"/>
                    <a:gd name="T1" fmla="*/ 74 h 86"/>
                    <a:gd name="T2" fmla="*/ 79 w 86"/>
                    <a:gd name="T3" fmla="*/ 76 h 86"/>
                    <a:gd name="T4" fmla="*/ 81 w 86"/>
                    <a:gd name="T5" fmla="*/ 64 h 86"/>
                    <a:gd name="T6" fmla="*/ 85 w 86"/>
                    <a:gd name="T7" fmla="*/ 51 h 86"/>
                    <a:gd name="T8" fmla="*/ 81 w 86"/>
                    <a:gd name="T9" fmla="*/ 50 h 86"/>
                    <a:gd name="T10" fmla="*/ 80 w 86"/>
                    <a:gd name="T11" fmla="*/ 48 h 86"/>
                    <a:gd name="T12" fmla="*/ 78 w 86"/>
                    <a:gd name="T13" fmla="*/ 44 h 86"/>
                    <a:gd name="T14" fmla="*/ 77 w 86"/>
                    <a:gd name="T15" fmla="*/ 42 h 86"/>
                    <a:gd name="T16" fmla="*/ 74 w 86"/>
                    <a:gd name="T17" fmla="*/ 40 h 86"/>
                    <a:gd name="T18" fmla="*/ 74 w 86"/>
                    <a:gd name="T19" fmla="*/ 38 h 86"/>
                    <a:gd name="T20" fmla="*/ 71 w 86"/>
                    <a:gd name="T21" fmla="*/ 33 h 86"/>
                    <a:gd name="T22" fmla="*/ 66 w 86"/>
                    <a:gd name="T23" fmla="*/ 30 h 86"/>
                    <a:gd name="T24" fmla="*/ 65 w 86"/>
                    <a:gd name="T25" fmla="*/ 29 h 86"/>
                    <a:gd name="T26" fmla="*/ 63 w 86"/>
                    <a:gd name="T27" fmla="*/ 27 h 86"/>
                    <a:gd name="T28" fmla="*/ 59 w 86"/>
                    <a:gd name="T29" fmla="*/ 24 h 86"/>
                    <a:gd name="T30" fmla="*/ 54 w 86"/>
                    <a:gd name="T31" fmla="*/ 20 h 86"/>
                    <a:gd name="T32" fmla="*/ 50 w 86"/>
                    <a:gd name="T33" fmla="*/ 17 h 86"/>
                    <a:gd name="T34" fmla="*/ 47 w 86"/>
                    <a:gd name="T35" fmla="*/ 13 h 86"/>
                    <a:gd name="T36" fmla="*/ 42 w 86"/>
                    <a:gd name="T37" fmla="*/ 9 h 86"/>
                    <a:gd name="T38" fmla="*/ 37 w 86"/>
                    <a:gd name="T39" fmla="*/ 6 h 86"/>
                    <a:gd name="T40" fmla="*/ 38 w 86"/>
                    <a:gd name="T41" fmla="*/ 3 h 86"/>
                    <a:gd name="T42" fmla="*/ 39 w 86"/>
                    <a:gd name="T43" fmla="*/ 0 h 86"/>
                    <a:gd name="T44" fmla="*/ 12 w 86"/>
                    <a:gd name="T45" fmla="*/ 44 h 86"/>
                    <a:gd name="T46" fmla="*/ 13 w 86"/>
                    <a:gd name="T47" fmla="*/ 48 h 86"/>
                    <a:gd name="T48" fmla="*/ 16 w 86"/>
                    <a:gd name="T49" fmla="*/ 52 h 86"/>
                    <a:gd name="T50" fmla="*/ 17 w 86"/>
                    <a:gd name="T51" fmla="*/ 55 h 86"/>
                    <a:gd name="T52" fmla="*/ 18 w 86"/>
                    <a:gd name="T53" fmla="*/ 57 h 86"/>
                    <a:gd name="T54" fmla="*/ 17 w 86"/>
                    <a:gd name="T55" fmla="*/ 58 h 86"/>
                    <a:gd name="T56" fmla="*/ 16 w 86"/>
                    <a:gd name="T57" fmla="*/ 61 h 86"/>
                    <a:gd name="T58" fmla="*/ 16 w 86"/>
                    <a:gd name="T59" fmla="*/ 66 h 86"/>
                    <a:gd name="T60" fmla="*/ 18 w 86"/>
                    <a:gd name="T61" fmla="*/ 71 h 86"/>
                    <a:gd name="T62" fmla="*/ 18 w 86"/>
                    <a:gd name="T63" fmla="*/ 77 h 86"/>
                    <a:gd name="T64" fmla="*/ 20 w 86"/>
                    <a:gd name="T65" fmla="*/ 81 h 86"/>
                    <a:gd name="T66" fmla="*/ 22 w 86"/>
                    <a:gd name="T67" fmla="*/ 84 h 86"/>
                    <a:gd name="T68" fmla="*/ 67 w 86"/>
                    <a:gd name="T69" fmla="*/ 83 h 86"/>
                    <a:gd name="T70" fmla="*/ 68 w 86"/>
                    <a:gd name="T71" fmla="*/ 85 h 86"/>
                    <a:gd name="T72" fmla="*/ 70 w 86"/>
                    <a:gd name="T73" fmla="*/ 86 h 86"/>
                    <a:gd name="T74" fmla="*/ 71 w 86"/>
                    <a:gd name="T75" fmla="*/ 85 h 86"/>
                    <a:gd name="T76" fmla="*/ 70 w 86"/>
                    <a:gd name="T77" fmla="*/ 80 h 86"/>
                    <a:gd name="T78" fmla="*/ 70 w 86"/>
                    <a:gd name="T79" fmla="*/ 78 h 86"/>
                    <a:gd name="T80" fmla="*/ 71 w 86"/>
                    <a:gd name="T81" fmla="*/ 77 h 86"/>
                    <a:gd name="T82" fmla="*/ 72 w 86"/>
                    <a:gd name="T83" fmla="*/ 77 h 86"/>
                    <a:gd name="T84" fmla="*/ 76 w 86"/>
                    <a:gd name="T85" fmla="*/ 78 h 86"/>
                    <a:gd name="T86" fmla="*/ 79 w 86"/>
                    <a:gd name="T87" fmla="*/ 78 h 86"/>
                    <a:gd name="T88" fmla="*/ 78 w 86"/>
                    <a:gd name="T89" fmla="*/ 75 h 86"/>
                    <a:gd name="T90" fmla="*/ 78 w 86"/>
                    <a:gd name="T91" fmla="*/ 74 h 86"/>
                    <a:gd name="T92" fmla="*/ 79 w 86"/>
                    <a:gd name="T93" fmla="*/ 71 h 86"/>
                    <a:gd name="T94" fmla="*/ 79 w 86"/>
                    <a:gd name="T95" fmla="*/ 70 h 86"/>
                    <a:gd name="T96" fmla="*/ 78 w 86"/>
                    <a:gd name="T97" fmla="*/ 68 h 86"/>
                    <a:gd name="T98" fmla="*/ 81 w 86"/>
                    <a:gd name="T99" fmla="*/ 67 h 86"/>
                    <a:gd name="T100" fmla="*/ 77 w 86"/>
                    <a:gd name="T101" fmla="*/ 65 h 86"/>
                    <a:gd name="T102" fmla="*/ 79 w 86"/>
                    <a:gd name="T103" fmla="*/ 62 h 86"/>
                    <a:gd name="T104" fmla="*/ 81 w 86"/>
                    <a:gd name="T105" fmla="*/ 58 h 86"/>
                    <a:gd name="T106" fmla="*/ 82 w 86"/>
                    <a:gd name="T107" fmla="*/ 57 h 86"/>
                    <a:gd name="T108" fmla="*/ 81 w 86"/>
                    <a:gd name="T109" fmla="*/ 55 h 86"/>
                    <a:gd name="T110" fmla="*/ 83 w 86"/>
                    <a:gd name="T111" fmla="*/ 54 h 86"/>
                    <a:gd name="T112" fmla="*/ 84 w 86"/>
                    <a:gd name="T113" fmla="*/ 52 h 86"/>
                    <a:gd name="T114" fmla="*/ 82 w 86"/>
                    <a:gd name="T115" fmla="*/ 58 h 86"/>
                    <a:gd name="T116" fmla="*/ 82 w 86"/>
                    <a:gd name="T117" fmla="*/ 6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6" h="86">
                      <a:moveTo>
                        <a:pt x="79" y="76"/>
                      </a:moveTo>
                      <a:cubicBezTo>
                        <a:pt x="79" y="76"/>
                        <a:pt x="79" y="76"/>
                        <a:pt x="79" y="76"/>
                      </a:cubicBezTo>
                      <a:cubicBezTo>
                        <a:pt x="80" y="75"/>
                        <a:pt x="80" y="75"/>
                        <a:pt x="80" y="75"/>
                      </a:cubicBezTo>
                      <a:cubicBezTo>
                        <a:pt x="80" y="75"/>
                        <a:pt x="80" y="75"/>
                        <a:pt x="80" y="75"/>
                      </a:cubicBezTo>
                      <a:cubicBezTo>
                        <a:pt x="80" y="74"/>
                        <a:pt x="80" y="74"/>
                        <a:pt x="80" y="74"/>
                      </a:cubicBezTo>
                      <a:cubicBezTo>
                        <a:pt x="80" y="73"/>
                        <a:pt x="80" y="73"/>
                        <a:pt x="80" y="73"/>
                      </a:cubicBezTo>
                      <a:cubicBezTo>
                        <a:pt x="80" y="73"/>
                        <a:pt x="80" y="73"/>
                        <a:pt x="80" y="73"/>
                      </a:cubicBezTo>
                      <a:cubicBezTo>
                        <a:pt x="79" y="73"/>
                        <a:pt x="79" y="73"/>
                        <a:pt x="79" y="73"/>
                      </a:cubicBezTo>
                      <a:cubicBezTo>
                        <a:pt x="79" y="73"/>
                        <a:pt x="79" y="73"/>
                        <a:pt x="79" y="73"/>
                      </a:cubicBezTo>
                      <a:cubicBezTo>
                        <a:pt x="79" y="73"/>
                        <a:pt x="79" y="73"/>
                        <a:pt x="79" y="73"/>
                      </a:cubicBezTo>
                      <a:cubicBezTo>
                        <a:pt x="79" y="74"/>
                        <a:pt x="79" y="74"/>
                        <a:pt x="79" y="74"/>
                      </a:cubicBezTo>
                      <a:cubicBezTo>
                        <a:pt x="79" y="75"/>
                        <a:pt x="79" y="75"/>
                        <a:pt x="79" y="75"/>
                      </a:cubicBezTo>
                      <a:cubicBezTo>
                        <a:pt x="79" y="75"/>
                        <a:pt x="79" y="75"/>
                        <a:pt x="79" y="75"/>
                      </a:cubicBezTo>
                      <a:cubicBezTo>
                        <a:pt x="79" y="75"/>
                        <a:pt x="79" y="75"/>
                        <a:pt x="79" y="75"/>
                      </a:cubicBezTo>
                      <a:cubicBezTo>
                        <a:pt x="79" y="75"/>
                        <a:pt x="79" y="75"/>
                        <a:pt x="79" y="75"/>
                      </a:cubicBezTo>
                      <a:cubicBezTo>
                        <a:pt x="79" y="75"/>
                        <a:pt x="79" y="75"/>
                        <a:pt x="79" y="75"/>
                      </a:cubicBezTo>
                      <a:cubicBezTo>
                        <a:pt x="79" y="76"/>
                        <a:pt x="79" y="76"/>
                        <a:pt x="79" y="76"/>
                      </a:cubicBezTo>
                      <a:cubicBezTo>
                        <a:pt x="79" y="77"/>
                        <a:pt x="79" y="77"/>
                        <a:pt x="79" y="77"/>
                      </a:cubicBezTo>
                      <a:cubicBezTo>
                        <a:pt x="80" y="77"/>
                        <a:pt x="80" y="77"/>
                        <a:pt x="80" y="77"/>
                      </a:cubicBezTo>
                      <a:cubicBezTo>
                        <a:pt x="80" y="77"/>
                        <a:pt x="80" y="77"/>
                        <a:pt x="80" y="77"/>
                      </a:cubicBezTo>
                      <a:cubicBezTo>
                        <a:pt x="80" y="77"/>
                        <a:pt x="80" y="77"/>
                        <a:pt x="80" y="77"/>
                      </a:cubicBezTo>
                      <a:lnTo>
                        <a:pt x="79" y="76"/>
                      </a:lnTo>
                      <a:close/>
                      <a:moveTo>
                        <a:pt x="81" y="61"/>
                      </a:moveTo>
                      <a:cubicBezTo>
                        <a:pt x="81" y="61"/>
                        <a:pt x="81" y="61"/>
                        <a:pt x="81" y="61"/>
                      </a:cubicBezTo>
                      <a:cubicBezTo>
                        <a:pt x="81" y="61"/>
                        <a:pt x="81" y="61"/>
                        <a:pt x="81" y="61"/>
                      </a:cubicBezTo>
                      <a:cubicBezTo>
                        <a:pt x="80" y="62"/>
                        <a:pt x="80" y="62"/>
                        <a:pt x="80" y="62"/>
                      </a:cubicBezTo>
                      <a:cubicBezTo>
                        <a:pt x="80" y="62"/>
                        <a:pt x="80" y="62"/>
                        <a:pt x="80" y="62"/>
                      </a:cubicBezTo>
                      <a:cubicBezTo>
                        <a:pt x="80" y="63"/>
                        <a:pt x="80" y="63"/>
                        <a:pt x="80" y="63"/>
                      </a:cubicBezTo>
                      <a:cubicBezTo>
                        <a:pt x="80" y="63"/>
                        <a:pt x="80" y="63"/>
                        <a:pt x="80" y="63"/>
                      </a:cubicBezTo>
                      <a:cubicBezTo>
                        <a:pt x="80" y="64"/>
                        <a:pt x="80" y="64"/>
                        <a:pt x="80" y="64"/>
                      </a:cubicBezTo>
                      <a:cubicBezTo>
                        <a:pt x="80" y="64"/>
                        <a:pt x="80" y="64"/>
                        <a:pt x="80" y="64"/>
                      </a:cubicBezTo>
                      <a:cubicBezTo>
                        <a:pt x="80" y="64"/>
                        <a:pt x="80" y="64"/>
                        <a:pt x="80" y="64"/>
                      </a:cubicBezTo>
                      <a:cubicBezTo>
                        <a:pt x="81" y="64"/>
                        <a:pt x="81" y="64"/>
                        <a:pt x="81" y="64"/>
                      </a:cubicBezTo>
                      <a:cubicBezTo>
                        <a:pt x="81" y="63"/>
                        <a:pt x="81" y="63"/>
                        <a:pt x="81" y="63"/>
                      </a:cubicBezTo>
                      <a:cubicBezTo>
                        <a:pt x="81" y="63"/>
                        <a:pt x="81" y="63"/>
                        <a:pt x="81" y="63"/>
                      </a:cubicBezTo>
                      <a:cubicBezTo>
                        <a:pt x="81" y="62"/>
                        <a:pt x="81" y="62"/>
                        <a:pt x="81" y="62"/>
                      </a:cubicBezTo>
                      <a:cubicBezTo>
                        <a:pt x="82" y="62"/>
                        <a:pt x="82" y="62"/>
                        <a:pt x="82" y="62"/>
                      </a:cubicBezTo>
                      <a:cubicBezTo>
                        <a:pt x="82" y="61"/>
                        <a:pt x="82" y="61"/>
                        <a:pt x="82" y="61"/>
                      </a:cubicBezTo>
                      <a:cubicBezTo>
                        <a:pt x="81" y="61"/>
                        <a:pt x="81" y="61"/>
                        <a:pt x="81" y="61"/>
                      </a:cubicBezTo>
                      <a:close/>
                      <a:moveTo>
                        <a:pt x="85" y="51"/>
                      </a:moveTo>
                      <a:cubicBezTo>
                        <a:pt x="85" y="51"/>
                        <a:pt x="85" y="51"/>
                        <a:pt x="85" y="51"/>
                      </a:cubicBezTo>
                      <a:cubicBezTo>
                        <a:pt x="85" y="51"/>
                        <a:pt x="85" y="51"/>
                        <a:pt x="85" y="51"/>
                      </a:cubicBezTo>
                      <a:cubicBezTo>
                        <a:pt x="85" y="51"/>
                        <a:pt x="85" y="51"/>
                        <a:pt x="85" y="51"/>
                      </a:cubicBezTo>
                      <a:cubicBezTo>
                        <a:pt x="85" y="51"/>
                        <a:pt x="85" y="51"/>
                        <a:pt x="85" y="51"/>
                      </a:cubicBezTo>
                      <a:cubicBezTo>
                        <a:pt x="85" y="51"/>
                        <a:pt x="85" y="51"/>
                        <a:pt x="85" y="51"/>
                      </a:cubicBezTo>
                      <a:cubicBezTo>
                        <a:pt x="84" y="51"/>
                        <a:pt x="84" y="51"/>
                        <a:pt x="84" y="51"/>
                      </a:cubicBezTo>
                      <a:cubicBezTo>
                        <a:pt x="84" y="51"/>
                        <a:pt x="84" y="51"/>
                        <a:pt x="84" y="51"/>
                      </a:cubicBezTo>
                      <a:cubicBezTo>
                        <a:pt x="84" y="51"/>
                        <a:pt x="84" y="51"/>
                        <a:pt x="84" y="51"/>
                      </a:cubicBezTo>
                      <a:cubicBezTo>
                        <a:pt x="84" y="50"/>
                        <a:pt x="84" y="50"/>
                        <a:pt x="84" y="50"/>
                      </a:cubicBezTo>
                      <a:cubicBezTo>
                        <a:pt x="83" y="50"/>
                        <a:pt x="83" y="50"/>
                        <a:pt x="83" y="50"/>
                      </a:cubicBezTo>
                      <a:cubicBezTo>
                        <a:pt x="83" y="50"/>
                        <a:pt x="83" y="50"/>
                        <a:pt x="83" y="50"/>
                      </a:cubicBezTo>
                      <a:cubicBezTo>
                        <a:pt x="82" y="50"/>
                        <a:pt x="82" y="50"/>
                        <a:pt x="82" y="50"/>
                      </a:cubicBezTo>
                      <a:cubicBezTo>
                        <a:pt x="81" y="50"/>
                        <a:pt x="81" y="50"/>
                        <a:pt x="81" y="50"/>
                      </a:cubicBezTo>
                      <a:cubicBezTo>
                        <a:pt x="81" y="50"/>
                        <a:pt x="81" y="50"/>
                        <a:pt x="81" y="50"/>
                      </a:cubicBezTo>
                      <a:cubicBezTo>
                        <a:pt x="81" y="50"/>
                        <a:pt x="81" y="50"/>
                        <a:pt x="81" y="50"/>
                      </a:cubicBezTo>
                      <a:cubicBezTo>
                        <a:pt x="81" y="50"/>
                        <a:pt x="81" y="50"/>
                        <a:pt x="81" y="50"/>
                      </a:cubicBezTo>
                      <a:cubicBezTo>
                        <a:pt x="80" y="50"/>
                        <a:pt x="80" y="50"/>
                        <a:pt x="80" y="50"/>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8"/>
                        <a:pt x="80" y="48"/>
                        <a:pt x="80" y="48"/>
                      </a:cubicBezTo>
                      <a:cubicBezTo>
                        <a:pt x="80" y="48"/>
                        <a:pt x="80" y="48"/>
                        <a:pt x="80" y="48"/>
                      </a:cubicBezTo>
                      <a:cubicBezTo>
                        <a:pt x="80" y="48"/>
                        <a:pt x="80" y="48"/>
                        <a:pt x="80" y="48"/>
                      </a:cubicBezTo>
                      <a:cubicBezTo>
                        <a:pt x="80" y="48"/>
                        <a:pt x="80" y="48"/>
                        <a:pt x="80" y="48"/>
                      </a:cubicBezTo>
                      <a:cubicBezTo>
                        <a:pt x="80" y="47"/>
                        <a:pt x="80" y="47"/>
                        <a:pt x="80" y="47"/>
                      </a:cubicBezTo>
                      <a:cubicBezTo>
                        <a:pt x="80" y="47"/>
                        <a:pt x="80" y="47"/>
                        <a:pt x="80" y="47"/>
                      </a:cubicBezTo>
                      <a:cubicBezTo>
                        <a:pt x="80" y="47"/>
                        <a:pt x="80" y="47"/>
                        <a:pt x="80" y="47"/>
                      </a:cubicBezTo>
                      <a:cubicBezTo>
                        <a:pt x="80" y="47"/>
                        <a:pt x="80" y="47"/>
                        <a:pt x="80" y="47"/>
                      </a:cubicBezTo>
                      <a:cubicBezTo>
                        <a:pt x="80" y="46"/>
                        <a:pt x="80" y="46"/>
                        <a:pt x="80" y="46"/>
                      </a:cubicBezTo>
                      <a:cubicBezTo>
                        <a:pt x="80" y="46"/>
                        <a:pt x="80" y="46"/>
                        <a:pt x="80" y="46"/>
                      </a:cubicBezTo>
                      <a:cubicBezTo>
                        <a:pt x="80" y="46"/>
                        <a:pt x="80" y="46"/>
                        <a:pt x="80" y="46"/>
                      </a:cubicBezTo>
                      <a:cubicBezTo>
                        <a:pt x="79" y="45"/>
                        <a:pt x="79" y="45"/>
                        <a:pt x="79" y="45"/>
                      </a:cubicBezTo>
                      <a:cubicBezTo>
                        <a:pt x="79" y="45"/>
                        <a:pt x="79" y="45"/>
                        <a:pt x="79" y="45"/>
                      </a:cubicBezTo>
                      <a:cubicBezTo>
                        <a:pt x="78" y="44"/>
                        <a:pt x="78" y="44"/>
                        <a:pt x="78" y="44"/>
                      </a:cubicBezTo>
                      <a:cubicBezTo>
                        <a:pt x="78" y="43"/>
                        <a:pt x="78" y="43"/>
                        <a:pt x="78" y="43"/>
                      </a:cubicBezTo>
                      <a:cubicBezTo>
                        <a:pt x="78" y="43"/>
                        <a:pt x="78" y="43"/>
                        <a:pt x="78" y="43"/>
                      </a:cubicBezTo>
                      <a:cubicBezTo>
                        <a:pt x="78" y="43"/>
                        <a:pt x="78" y="43"/>
                        <a:pt x="78" y="43"/>
                      </a:cubicBezTo>
                      <a:cubicBezTo>
                        <a:pt x="78" y="43"/>
                        <a:pt x="78" y="43"/>
                        <a:pt x="78" y="43"/>
                      </a:cubicBezTo>
                      <a:cubicBezTo>
                        <a:pt x="77" y="43"/>
                        <a:pt x="77" y="43"/>
                        <a:pt x="77" y="43"/>
                      </a:cubicBezTo>
                      <a:cubicBezTo>
                        <a:pt x="77" y="42"/>
                        <a:pt x="77" y="42"/>
                        <a:pt x="77" y="42"/>
                      </a:cubicBezTo>
                      <a:cubicBezTo>
                        <a:pt x="77" y="42"/>
                        <a:pt x="77" y="42"/>
                        <a:pt x="77" y="42"/>
                      </a:cubicBezTo>
                      <a:cubicBezTo>
                        <a:pt x="77" y="42"/>
                        <a:pt x="77" y="42"/>
                        <a:pt x="77" y="42"/>
                      </a:cubicBezTo>
                      <a:cubicBezTo>
                        <a:pt x="77" y="42"/>
                        <a:pt x="77" y="42"/>
                        <a:pt x="77" y="42"/>
                      </a:cubicBezTo>
                      <a:cubicBezTo>
                        <a:pt x="77" y="42"/>
                        <a:pt x="77" y="42"/>
                        <a:pt x="77" y="42"/>
                      </a:cubicBezTo>
                      <a:cubicBezTo>
                        <a:pt x="77" y="42"/>
                        <a:pt x="77" y="42"/>
                        <a:pt x="77" y="42"/>
                      </a:cubicBezTo>
                      <a:cubicBezTo>
                        <a:pt x="76" y="42"/>
                        <a:pt x="76" y="42"/>
                        <a:pt x="76" y="42"/>
                      </a:cubicBezTo>
                      <a:cubicBezTo>
                        <a:pt x="76" y="42"/>
                        <a:pt x="76" y="42"/>
                        <a:pt x="76" y="42"/>
                      </a:cubicBezTo>
                      <a:cubicBezTo>
                        <a:pt x="76" y="42"/>
                        <a:pt x="76" y="42"/>
                        <a:pt x="76" y="42"/>
                      </a:cubicBezTo>
                      <a:cubicBezTo>
                        <a:pt x="76" y="42"/>
                        <a:pt x="76" y="42"/>
                        <a:pt x="76" y="42"/>
                      </a:cubicBezTo>
                      <a:cubicBezTo>
                        <a:pt x="75" y="42"/>
                        <a:pt x="75" y="42"/>
                        <a:pt x="75" y="42"/>
                      </a:cubicBezTo>
                      <a:cubicBezTo>
                        <a:pt x="75" y="41"/>
                        <a:pt x="75" y="41"/>
                        <a:pt x="75" y="41"/>
                      </a:cubicBezTo>
                      <a:cubicBezTo>
                        <a:pt x="75" y="41"/>
                        <a:pt x="75" y="41"/>
                        <a:pt x="75" y="41"/>
                      </a:cubicBezTo>
                      <a:cubicBezTo>
                        <a:pt x="75" y="41"/>
                        <a:pt x="75" y="41"/>
                        <a:pt x="75" y="41"/>
                      </a:cubicBezTo>
                      <a:cubicBezTo>
                        <a:pt x="74" y="41"/>
                        <a:pt x="74" y="41"/>
                        <a:pt x="74" y="41"/>
                      </a:cubicBezTo>
                      <a:cubicBezTo>
                        <a:pt x="74" y="41"/>
                        <a:pt x="74" y="41"/>
                        <a:pt x="74" y="41"/>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39"/>
                        <a:pt x="74" y="39"/>
                        <a:pt x="74" y="39"/>
                      </a:cubicBezTo>
                      <a:cubicBezTo>
                        <a:pt x="74" y="39"/>
                        <a:pt x="74" y="39"/>
                        <a:pt x="74" y="39"/>
                      </a:cubicBezTo>
                      <a:cubicBezTo>
                        <a:pt x="74" y="39"/>
                        <a:pt x="74" y="39"/>
                        <a:pt x="74" y="39"/>
                      </a:cubicBezTo>
                      <a:cubicBezTo>
                        <a:pt x="74" y="39"/>
                        <a:pt x="74" y="39"/>
                        <a:pt x="74" y="39"/>
                      </a:cubicBezTo>
                      <a:cubicBezTo>
                        <a:pt x="74" y="39"/>
                        <a:pt x="74" y="39"/>
                        <a:pt x="74" y="39"/>
                      </a:cubicBezTo>
                      <a:cubicBezTo>
                        <a:pt x="74" y="39"/>
                        <a:pt x="74" y="39"/>
                        <a:pt x="74" y="39"/>
                      </a:cubicBezTo>
                      <a:cubicBezTo>
                        <a:pt x="74" y="38"/>
                        <a:pt x="74" y="38"/>
                        <a:pt x="74" y="38"/>
                      </a:cubicBezTo>
                      <a:cubicBezTo>
                        <a:pt x="74" y="38"/>
                        <a:pt x="74" y="38"/>
                        <a:pt x="74" y="38"/>
                      </a:cubicBezTo>
                      <a:cubicBezTo>
                        <a:pt x="73" y="38"/>
                        <a:pt x="73" y="38"/>
                        <a:pt x="73" y="38"/>
                      </a:cubicBezTo>
                      <a:cubicBezTo>
                        <a:pt x="73" y="37"/>
                        <a:pt x="73" y="37"/>
                        <a:pt x="73" y="37"/>
                      </a:cubicBezTo>
                      <a:cubicBezTo>
                        <a:pt x="73" y="37"/>
                        <a:pt x="73" y="37"/>
                        <a:pt x="73" y="37"/>
                      </a:cubicBezTo>
                      <a:cubicBezTo>
                        <a:pt x="73" y="37"/>
                        <a:pt x="73" y="37"/>
                        <a:pt x="73" y="37"/>
                      </a:cubicBezTo>
                      <a:cubicBezTo>
                        <a:pt x="72" y="35"/>
                        <a:pt x="72" y="35"/>
                        <a:pt x="72" y="35"/>
                      </a:cubicBezTo>
                      <a:cubicBezTo>
                        <a:pt x="72" y="35"/>
                        <a:pt x="72" y="35"/>
                        <a:pt x="72" y="35"/>
                      </a:cubicBezTo>
                      <a:cubicBezTo>
                        <a:pt x="72" y="35"/>
                        <a:pt x="72" y="35"/>
                        <a:pt x="72" y="35"/>
                      </a:cubicBezTo>
                      <a:cubicBezTo>
                        <a:pt x="72" y="34"/>
                        <a:pt x="72" y="34"/>
                        <a:pt x="72" y="34"/>
                      </a:cubicBezTo>
                      <a:cubicBezTo>
                        <a:pt x="72" y="34"/>
                        <a:pt x="72" y="34"/>
                        <a:pt x="72" y="34"/>
                      </a:cubicBezTo>
                      <a:cubicBezTo>
                        <a:pt x="71" y="33"/>
                        <a:pt x="71" y="33"/>
                        <a:pt x="71" y="33"/>
                      </a:cubicBezTo>
                      <a:cubicBezTo>
                        <a:pt x="71" y="33"/>
                        <a:pt x="71" y="33"/>
                        <a:pt x="71" y="33"/>
                      </a:cubicBezTo>
                      <a:cubicBezTo>
                        <a:pt x="71" y="33"/>
                        <a:pt x="71" y="33"/>
                        <a:pt x="71" y="33"/>
                      </a:cubicBezTo>
                      <a:cubicBezTo>
                        <a:pt x="71" y="33"/>
                        <a:pt x="71" y="33"/>
                        <a:pt x="71" y="33"/>
                      </a:cubicBezTo>
                      <a:cubicBezTo>
                        <a:pt x="70" y="33"/>
                        <a:pt x="70" y="33"/>
                        <a:pt x="70" y="33"/>
                      </a:cubicBezTo>
                      <a:cubicBezTo>
                        <a:pt x="70" y="33"/>
                        <a:pt x="70" y="33"/>
                        <a:pt x="70" y="33"/>
                      </a:cubicBezTo>
                      <a:cubicBezTo>
                        <a:pt x="69" y="32"/>
                        <a:pt x="69" y="32"/>
                        <a:pt x="69" y="32"/>
                      </a:cubicBezTo>
                      <a:cubicBezTo>
                        <a:pt x="68" y="32"/>
                        <a:pt x="68" y="32"/>
                        <a:pt x="68" y="32"/>
                      </a:cubicBezTo>
                      <a:cubicBezTo>
                        <a:pt x="67" y="32"/>
                        <a:pt x="67" y="32"/>
                        <a:pt x="67" y="32"/>
                      </a:cubicBezTo>
                      <a:cubicBezTo>
                        <a:pt x="67" y="31"/>
                        <a:pt x="67" y="31"/>
                        <a:pt x="67" y="31"/>
                      </a:cubicBezTo>
                      <a:cubicBezTo>
                        <a:pt x="67" y="31"/>
                        <a:pt x="67" y="31"/>
                        <a:pt x="67" y="31"/>
                      </a:cubicBezTo>
                      <a:cubicBezTo>
                        <a:pt x="66" y="30"/>
                        <a:pt x="66" y="30"/>
                        <a:pt x="66" y="30"/>
                      </a:cubicBezTo>
                      <a:cubicBezTo>
                        <a:pt x="66" y="31"/>
                        <a:pt x="66" y="31"/>
                        <a:pt x="66" y="31"/>
                      </a:cubicBezTo>
                      <a:cubicBezTo>
                        <a:pt x="66" y="30"/>
                        <a:pt x="66" y="30"/>
                        <a:pt x="66" y="30"/>
                      </a:cubicBezTo>
                      <a:cubicBezTo>
                        <a:pt x="65" y="30"/>
                        <a:pt x="65" y="30"/>
                        <a:pt x="65" y="30"/>
                      </a:cubicBezTo>
                      <a:cubicBezTo>
                        <a:pt x="65" y="30"/>
                        <a:pt x="65" y="30"/>
                        <a:pt x="65" y="30"/>
                      </a:cubicBezTo>
                      <a:cubicBezTo>
                        <a:pt x="65" y="30"/>
                        <a:pt x="65" y="30"/>
                        <a:pt x="65" y="30"/>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4" y="29"/>
                        <a:pt x="64" y="29"/>
                        <a:pt x="64" y="29"/>
                      </a:cubicBezTo>
                      <a:cubicBezTo>
                        <a:pt x="64" y="29"/>
                        <a:pt x="64" y="29"/>
                        <a:pt x="64" y="29"/>
                      </a:cubicBezTo>
                      <a:cubicBezTo>
                        <a:pt x="64" y="29"/>
                        <a:pt x="64" y="29"/>
                        <a:pt x="64" y="29"/>
                      </a:cubicBezTo>
                      <a:cubicBezTo>
                        <a:pt x="63" y="28"/>
                        <a:pt x="63" y="28"/>
                        <a:pt x="63" y="28"/>
                      </a:cubicBezTo>
                      <a:cubicBezTo>
                        <a:pt x="63" y="28"/>
                        <a:pt x="63" y="28"/>
                        <a:pt x="63" y="28"/>
                      </a:cubicBezTo>
                      <a:cubicBezTo>
                        <a:pt x="63" y="28"/>
                        <a:pt x="63" y="28"/>
                        <a:pt x="63" y="28"/>
                      </a:cubicBezTo>
                      <a:cubicBezTo>
                        <a:pt x="63" y="27"/>
                        <a:pt x="63" y="27"/>
                        <a:pt x="63" y="27"/>
                      </a:cubicBezTo>
                      <a:cubicBezTo>
                        <a:pt x="63" y="27"/>
                        <a:pt x="63" y="27"/>
                        <a:pt x="63" y="27"/>
                      </a:cubicBezTo>
                      <a:cubicBezTo>
                        <a:pt x="63" y="27"/>
                        <a:pt x="63" y="27"/>
                        <a:pt x="63" y="27"/>
                      </a:cubicBezTo>
                      <a:cubicBezTo>
                        <a:pt x="63" y="27"/>
                        <a:pt x="63" y="27"/>
                        <a:pt x="63" y="27"/>
                      </a:cubicBezTo>
                      <a:cubicBezTo>
                        <a:pt x="63" y="27"/>
                        <a:pt x="63" y="27"/>
                        <a:pt x="63" y="27"/>
                      </a:cubicBezTo>
                      <a:cubicBezTo>
                        <a:pt x="63" y="26"/>
                        <a:pt x="63" y="26"/>
                        <a:pt x="63" y="26"/>
                      </a:cubicBezTo>
                      <a:cubicBezTo>
                        <a:pt x="63" y="26"/>
                        <a:pt x="63" y="26"/>
                        <a:pt x="63" y="26"/>
                      </a:cubicBezTo>
                      <a:cubicBezTo>
                        <a:pt x="62" y="26"/>
                        <a:pt x="62" y="26"/>
                        <a:pt x="62" y="26"/>
                      </a:cubicBezTo>
                      <a:cubicBezTo>
                        <a:pt x="62" y="25"/>
                        <a:pt x="62" y="25"/>
                        <a:pt x="62" y="25"/>
                      </a:cubicBezTo>
                      <a:cubicBezTo>
                        <a:pt x="61" y="25"/>
                        <a:pt x="61" y="25"/>
                        <a:pt x="61" y="25"/>
                      </a:cubicBezTo>
                      <a:cubicBezTo>
                        <a:pt x="61" y="24"/>
                        <a:pt x="61" y="24"/>
                        <a:pt x="61" y="24"/>
                      </a:cubicBezTo>
                      <a:cubicBezTo>
                        <a:pt x="60" y="24"/>
                        <a:pt x="60" y="24"/>
                        <a:pt x="60" y="24"/>
                      </a:cubicBezTo>
                      <a:cubicBezTo>
                        <a:pt x="60" y="24"/>
                        <a:pt x="60" y="24"/>
                        <a:pt x="60" y="24"/>
                      </a:cubicBezTo>
                      <a:cubicBezTo>
                        <a:pt x="59" y="24"/>
                        <a:pt x="59" y="24"/>
                        <a:pt x="59" y="24"/>
                      </a:cubicBezTo>
                      <a:cubicBezTo>
                        <a:pt x="59" y="24"/>
                        <a:pt x="59" y="24"/>
                        <a:pt x="59" y="24"/>
                      </a:cubicBezTo>
                      <a:cubicBezTo>
                        <a:pt x="58" y="24"/>
                        <a:pt x="58" y="24"/>
                        <a:pt x="58" y="24"/>
                      </a:cubicBezTo>
                      <a:cubicBezTo>
                        <a:pt x="58" y="23"/>
                        <a:pt x="58" y="23"/>
                        <a:pt x="58" y="23"/>
                      </a:cubicBezTo>
                      <a:cubicBezTo>
                        <a:pt x="58" y="23"/>
                        <a:pt x="58" y="23"/>
                        <a:pt x="58" y="23"/>
                      </a:cubicBezTo>
                      <a:cubicBezTo>
                        <a:pt x="57" y="22"/>
                        <a:pt x="57" y="22"/>
                        <a:pt x="57" y="22"/>
                      </a:cubicBezTo>
                      <a:cubicBezTo>
                        <a:pt x="57" y="21"/>
                        <a:pt x="57" y="21"/>
                        <a:pt x="57" y="21"/>
                      </a:cubicBezTo>
                      <a:cubicBezTo>
                        <a:pt x="57" y="21"/>
                        <a:pt x="57" y="21"/>
                        <a:pt x="57" y="21"/>
                      </a:cubicBezTo>
                      <a:cubicBezTo>
                        <a:pt x="56" y="20"/>
                        <a:pt x="56" y="20"/>
                        <a:pt x="56" y="20"/>
                      </a:cubicBezTo>
                      <a:cubicBezTo>
                        <a:pt x="55" y="20"/>
                        <a:pt x="55" y="20"/>
                        <a:pt x="55" y="20"/>
                      </a:cubicBezTo>
                      <a:cubicBezTo>
                        <a:pt x="54" y="20"/>
                        <a:pt x="54" y="20"/>
                        <a:pt x="54" y="20"/>
                      </a:cubicBezTo>
                      <a:cubicBezTo>
                        <a:pt x="54" y="20"/>
                        <a:pt x="54" y="20"/>
                        <a:pt x="54" y="20"/>
                      </a:cubicBezTo>
                      <a:cubicBezTo>
                        <a:pt x="53" y="19"/>
                        <a:pt x="53" y="19"/>
                        <a:pt x="53" y="19"/>
                      </a:cubicBezTo>
                      <a:cubicBezTo>
                        <a:pt x="53" y="19"/>
                        <a:pt x="53" y="19"/>
                        <a:pt x="53" y="19"/>
                      </a:cubicBezTo>
                      <a:cubicBezTo>
                        <a:pt x="52" y="19"/>
                        <a:pt x="52" y="19"/>
                        <a:pt x="52" y="19"/>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7"/>
                        <a:pt x="51" y="17"/>
                        <a:pt x="51" y="17"/>
                      </a:cubicBezTo>
                      <a:cubicBezTo>
                        <a:pt x="51" y="17"/>
                        <a:pt x="51" y="17"/>
                        <a:pt x="51" y="17"/>
                      </a:cubicBezTo>
                      <a:cubicBezTo>
                        <a:pt x="50" y="17"/>
                        <a:pt x="50" y="17"/>
                        <a:pt x="50" y="17"/>
                      </a:cubicBezTo>
                      <a:cubicBezTo>
                        <a:pt x="50" y="16"/>
                        <a:pt x="50" y="16"/>
                        <a:pt x="50" y="16"/>
                      </a:cubicBezTo>
                      <a:cubicBezTo>
                        <a:pt x="50" y="16"/>
                        <a:pt x="50" y="16"/>
                        <a:pt x="50" y="16"/>
                      </a:cubicBezTo>
                      <a:cubicBezTo>
                        <a:pt x="50" y="16"/>
                        <a:pt x="50" y="16"/>
                        <a:pt x="50" y="16"/>
                      </a:cubicBezTo>
                      <a:cubicBezTo>
                        <a:pt x="49" y="15"/>
                        <a:pt x="49" y="15"/>
                        <a:pt x="49" y="15"/>
                      </a:cubicBezTo>
                      <a:cubicBezTo>
                        <a:pt x="49" y="15"/>
                        <a:pt x="49" y="15"/>
                        <a:pt x="49" y="15"/>
                      </a:cubicBezTo>
                      <a:cubicBezTo>
                        <a:pt x="49" y="15"/>
                        <a:pt x="49" y="15"/>
                        <a:pt x="49" y="15"/>
                      </a:cubicBezTo>
                      <a:cubicBezTo>
                        <a:pt x="49" y="15"/>
                        <a:pt x="49" y="15"/>
                        <a:pt x="49" y="15"/>
                      </a:cubicBezTo>
                      <a:cubicBezTo>
                        <a:pt x="48" y="15"/>
                        <a:pt x="48" y="15"/>
                        <a:pt x="48" y="15"/>
                      </a:cubicBezTo>
                      <a:cubicBezTo>
                        <a:pt x="48" y="15"/>
                        <a:pt x="48" y="15"/>
                        <a:pt x="48" y="15"/>
                      </a:cubicBezTo>
                      <a:cubicBezTo>
                        <a:pt x="48" y="14"/>
                        <a:pt x="48" y="14"/>
                        <a:pt x="48" y="14"/>
                      </a:cubicBezTo>
                      <a:cubicBezTo>
                        <a:pt x="47" y="13"/>
                        <a:pt x="47" y="13"/>
                        <a:pt x="47" y="13"/>
                      </a:cubicBezTo>
                      <a:cubicBezTo>
                        <a:pt x="47" y="12"/>
                        <a:pt x="47" y="12"/>
                        <a:pt x="47" y="12"/>
                      </a:cubicBezTo>
                      <a:cubicBezTo>
                        <a:pt x="46" y="11"/>
                        <a:pt x="46" y="11"/>
                        <a:pt x="46" y="11"/>
                      </a:cubicBezTo>
                      <a:cubicBezTo>
                        <a:pt x="46" y="11"/>
                        <a:pt x="46" y="11"/>
                        <a:pt x="46" y="11"/>
                      </a:cubicBezTo>
                      <a:cubicBezTo>
                        <a:pt x="46" y="10"/>
                        <a:pt x="46" y="10"/>
                        <a:pt x="46" y="10"/>
                      </a:cubicBezTo>
                      <a:cubicBezTo>
                        <a:pt x="45" y="10"/>
                        <a:pt x="45" y="10"/>
                        <a:pt x="45" y="10"/>
                      </a:cubicBezTo>
                      <a:cubicBezTo>
                        <a:pt x="45" y="9"/>
                        <a:pt x="45" y="9"/>
                        <a:pt x="45" y="9"/>
                      </a:cubicBezTo>
                      <a:cubicBezTo>
                        <a:pt x="44" y="9"/>
                        <a:pt x="44" y="9"/>
                        <a:pt x="44" y="9"/>
                      </a:cubicBezTo>
                      <a:cubicBezTo>
                        <a:pt x="43" y="9"/>
                        <a:pt x="43" y="9"/>
                        <a:pt x="43" y="9"/>
                      </a:cubicBezTo>
                      <a:cubicBezTo>
                        <a:pt x="43" y="9"/>
                        <a:pt x="43" y="9"/>
                        <a:pt x="43" y="9"/>
                      </a:cubicBezTo>
                      <a:cubicBezTo>
                        <a:pt x="42" y="9"/>
                        <a:pt x="42" y="9"/>
                        <a:pt x="42" y="9"/>
                      </a:cubicBezTo>
                      <a:cubicBezTo>
                        <a:pt x="42" y="9"/>
                        <a:pt x="42" y="9"/>
                        <a:pt x="42" y="9"/>
                      </a:cubicBezTo>
                      <a:cubicBezTo>
                        <a:pt x="41" y="9"/>
                        <a:pt x="41" y="9"/>
                        <a:pt x="41" y="9"/>
                      </a:cubicBezTo>
                      <a:cubicBezTo>
                        <a:pt x="41" y="8"/>
                        <a:pt x="41" y="8"/>
                        <a:pt x="41" y="8"/>
                      </a:cubicBezTo>
                      <a:cubicBezTo>
                        <a:pt x="41" y="8"/>
                        <a:pt x="41" y="8"/>
                        <a:pt x="41" y="8"/>
                      </a:cubicBezTo>
                      <a:cubicBezTo>
                        <a:pt x="40" y="8"/>
                        <a:pt x="40" y="8"/>
                        <a:pt x="40" y="8"/>
                      </a:cubicBezTo>
                      <a:cubicBezTo>
                        <a:pt x="40" y="7"/>
                        <a:pt x="40" y="7"/>
                        <a:pt x="40" y="7"/>
                      </a:cubicBezTo>
                      <a:cubicBezTo>
                        <a:pt x="40" y="7"/>
                        <a:pt x="40" y="7"/>
                        <a:pt x="40" y="7"/>
                      </a:cubicBezTo>
                      <a:cubicBezTo>
                        <a:pt x="40" y="7"/>
                        <a:pt x="40" y="7"/>
                        <a:pt x="40" y="7"/>
                      </a:cubicBezTo>
                      <a:cubicBezTo>
                        <a:pt x="39" y="7"/>
                        <a:pt x="39" y="7"/>
                        <a:pt x="39" y="7"/>
                      </a:cubicBezTo>
                      <a:cubicBezTo>
                        <a:pt x="39" y="7"/>
                        <a:pt x="39" y="7"/>
                        <a:pt x="39" y="7"/>
                      </a:cubicBezTo>
                      <a:cubicBezTo>
                        <a:pt x="37" y="6"/>
                        <a:pt x="37" y="6"/>
                        <a:pt x="37" y="6"/>
                      </a:cubicBezTo>
                      <a:cubicBezTo>
                        <a:pt x="37" y="6"/>
                        <a:pt x="37" y="6"/>
                        <a:pt x="37" y="6"/>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3"/>
                        <a:pt x="37" y="3"/>
                        <a:pt x="37" y="3"/>
                      </a:cubicBezTo>
                      <a:cubicBezTo>
                        <a:pt x="37" y="3"/>
                        <a:pt x="37" y="3"/>
                        <a:pt x="37" y="3"/>
                      </a:cubicBezTo>
                      <a:cubicBezTo>
                        <a:pt x="38" y="3"/>
                        <a:pt x="38" y="3"/>
                        <a:pt x="38" y="3"/>
                      </a:cubicBezTo>
                      <a:cubicBezTo>
                        <a:pt x="38" y="3"/>
                        <a:pt x="38" y="3"/>
                        <a:pt x="38" y="3"/>
                      </a:cubicBezTo>
                      <a:cubicBezTo>
                        <a:pt x="38" y="2"/>
                        <a:pt x="38" y="2"/>
                        <a:pt x="38" y="2"/>
                      </a:cubicBezTo>
                      <a:cubicBezTo>
                        <a:pt x="38" y="2"/>
                        <a:pt x="38" y="2"/>
                        <a:pt x="38" y="2"/>
                      </a:cubicBezTo>
                      <a:cubicBezTo>
                        <a:pt x="38" y="2"/>
                        <a:pt x="38" y="2"/>
                        <a:pt x="38" y="2"/>
                      </a:cubicBezTo>
                      <a:cubicBezTo>
                        <a:pt x="39" y="1"/>
                        <a:pt x="39" y="1"/>
                        <a:pt x="39" y="1"/>
                      </a:cubicBezTo>
                      <a:cubicBezTo>
                        <a:pt x="39" y="1"/>
                        <a:pt x="39" y="1"/>
                        <a:pt x="39" y="1"/>
                      </a:cubicBezTo>
                      <a:cubicBezTo>
                        <a:pt x="39" y="1"/>
                        <a:pt x="39" y="1"/>
                        <a:pt x="39" y="1"/>
                      </a:cubicBezTo>
                      <a:cubicBezTo>
                        <a:pt x="39" y="0"/>
                        <a:pt x="39" y="0"/>
                        <a:pt x="39" y="0"/>
                      </a:cubicBezTo>
                      <a:cubicBezTo>
                        <a:pt x="39" y="0"/>
                        <a:pt x="39" y="0"/>
                        <a:pt x="39" y="0"/>
                      </a:cubicBezTo>
                      <a:cubicBezTo>
                        <a:pt x="40" y="0"/>
                        <a:pt x="40" y="0"/>
                        <a:pt x="40" y="0"/>
                      </a:cubicBezTo>
                      <a:cubicBezTo>
                        <a:pt x="39" y="0"/>
                        <a:pt x="39" y="0"/>
                        <a:pt x="39" y="0"/>
                      </a:cubicBezTo>
                      <a:cubicBezTo>
                        <a:pt x="39" y="0"/>
                        <a:pt x="39" y="0"/>
                        <a:pt x="39" y="0"/>
                      </a:cubicBezTo>
                      <a:cubicBezTo>
                        <a:pt x="33" y="1"/>
                        <a:pt x="27" y="2"/>
                        <a:pt x="20" y="3"/>
                      </a:cubicBezTo>
                      <a:cubicBezTo>
                        <a:pt x="14" y="3"/>
                        <a:pt x="8" y="5"/>
                        <a:pt x="2" y="5"/>
                      </a:cubicBezTo>
                      <a:cubicBezTo>
                        <a:pt x="0" y="6"/>
                        <a:pt x="0" y="6"/>
                        <a:pt x="0" y="6"/>
                      </a:cubicBezTo>
                      <a:cubicBezTo>
                        <a:pt x="0" y="6"/>
                        <a:pt x="0" y="6"/>
                        <a:pt x="0" y="6"/>
                      </a:cubicBezTo>
                      <a:cubicBezTo>
                        <a:pt x="0" y="6"/>
                        <a:pt x="0" y="6"/>
                        <a:pt x="0" y="6"/>
                      </a:cubicBezTo>
                      <a:cubicBezTo>
                        <a:pt x="1" y="8"/>
                        <a:pt x="1" y="9"/>
                        <a:pt x="1" y="10"/>
                      </a:cubicBezTo>
                      <a:cubicBezTo>
                        <a:pt x="4" y="19"/>
                        <a:pt x="7" y="28"/>
                        <a:pt x="10" y="37"/>
                      </a:cubicBezTo>
                      <a:cubicBezTo>
                        <a:pt x="10" y="39"/>
                        <a:pt x="10" y="39"/>
                        <a:pt x="10" y="39"/>
                      </a:cubicBezTo>
                      <a:cubicBezTo>
                        <a:pt x="11" y="40"/>
                        <a:pt x="11" y="42"/>
                        <a:pt x="12" y="44"/>
                      </a:cubicBezTo>
                      <a:cubicBezTo>
                        <a:pt x="12" y="44"/>
                        <a:pt x="12" y="44"/>
                        <a:pt x="12" y="44"/>
                      </a:cubicBezTo>
                      <a:cubicBezTo>
                        <a:pt x="12" y="46"/>
                        <a:pt x="12" y="46"/>
                        <a:pt x="12" y="46"/>
                      </a:cubicBezTo>
                      <a:cubicBezTo>
                        <a:pt x="12" y="46"/>
                        <a:pt x="12" y="46"/>
                        <a:pt x="12" y="46"/>
                      </a:cubicBezTo>
                      <a:cubicBezTo>
                        <a:pt x="13" y="46"/>
                        <a:pt x="13" y="46"/>
                        <a:pt x="13"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4" y="48"/>
                        <a:pt x="14" y="48"/>
                        <a:pt x="14" y="48"/>
                      </a:cubicBezTo>
                      <a:cubicBezTo>
                        <a:pt x="14" y="49"/>
                        <a:pt x="14" y="49"/>
                        <a:pt x="14" y="49"/>
                      </a:cubicBezTo>
                      <a:cubicBezTo>
                        <a:pt x="14" y="49"/>
                        <a:pt x="14" y="49"/>
                        <a:pt x="14" y="49"/>
                      </a:cubicBezTo>
                      <a:cubicBezTo>
                        <a:pt x="14" y="49"/>
                        <a:pt x="14" y="49"/>
                        <a:pt x="14" y="49"/>
                      </a:cubicBezTo>
                      <a:cubicBezTo>
                        <a:pt x="14" y="50"/>
                        <a:pt x="14" y="50"/>
                        <a:pt x="14" y="50"/>
                      </a:cubicBezTo>
                      <a:cubicBezTo>
                        <a:pt x="14" y="50"/>
                        <a:pt x="14" y="50"/>
                        <a:pt x="14" y="50"/>
                      </a:cubicBezTo>
                      <a:cubicBezTo>
                        <a:pt x="14" y="50"/>
                        <a:pt x="14" y="50"/>
                        <a:pt x="14" y="50"/>
                      </a:cubicBezTo>
                      <a:cubicBezTo>
                        <a:pt x="15" y="50"/>
                        <a:pt x="15" y="50"/>
                        <a:pt x="15" y="50"/>
                      </a:cubicBezTo>
                      <a:cubicBezTo>
                        <a:pt x="15" y="50"/>
                        <a:pt x="15" y="50"/>
                        <a:pt x="15" y="50"/>
                      </a:cubicBezTo>
                      <a:cubicBezTo>
                        <a:pt x="16" y="51"/>
                        <a:pt x="16" y="51"/>
                        <a:pt x="16" y="51"/>
                      </a:cubicBezTo>
                      <a:cubicBezTo>
                        <a:pt x="16" y="52"/>
                        <a:pt x="16" y="52"/>
                        <a:pt x="16" y="52"/>
                      </a:cubicBezTo>
                      <a:cubicBezTo>
                        <a:pt x="16" y="52"/>
                        <a:pt x="16" y="52"/>
                        <a:pt x="16" y="52"/>
                      </a:cubicBezTo>
                      <a:cubicBezTo>
                        <a:pt x="16" y="53"/>
                        <a:pt x="16" y="53"/>
                        <a:pt x="16" y="53"/>
                      </a:cubicBezTo>
                      <a:cubicBezTo>
                        <a:pt x="16" y="53"/>
                        <a:pt x="16" y="53"/>
                        <a:pt x="16" y="53"/>
                      </a:cubicBezTo>
                      <a:cubicBezTo>
                        <a:pt x="17" y="53"/>
                        <a:pt x="17" y="53"/>
                        <a:pt x="17" y="53"/>
                      </a:cubicBezTo>
                      <a:cubicBezTo>
                        <a:pt x="17" y="53"/>
                        <a:pt x="17" y="53"/>
                        <a:pt x="17" y="53"/>
                      </a:cubicBezTo>
                      <a:cubicBezTo>
                        <a:pt x="17" y="54"/>
                        <a:pt x="17" y="54"/>
                        <a:pt x="17" y="54"/>
                      </a:cubicBezTo>
                      <a:cubicBezTo>
                        <a:pt x="17" y="54"/>
                        <a:pt x="17" y="54"/>
                        <a:pt x="17" y="54"/>
                      </a:cubicBezTo>
                      <a:cubicBezTo>
                        <a:pt x="17" y="54"/>
                        <a:pt x="17" y="54"/>
                        <a:pt x="17" y="54"/>
                      </a:cubicBezTo>
                      <a:cubicBezTo>
                        <a:pt x="17" y="54"/>
                        <a:pt x="17" y="54"/>
                        <a:pt x="17" y="54"/>
                      </a:cubicBezTo>
                      <a:cubicBezTo>
                        <a:pt x="17" y="55"/>
                        <a:pt x="17" y="55"/>
                        <a:pt x="17" y="55"/>
                      </a:cubicBezTo>
                      <a:cubicBezTo>
                        <a:pt x="17" y="55"/>
                        <a:pt x="17" y="55"/>
                        <a:pt x="17" y="55"/>
                      </a:cubicBezTo>
                      <a:cubicBezTo>
                        <a:pt x="17" y="55"/>
                        <a:pt x="17" y="55"/>
                        <a:pt x="17" y="55"/>
                      </a:cubicBezTo>
                      <a:cubicBezTo>
                        <a:pt x="17" y="56"/>
                        <a:pt x="17" y="56"/>
                        <a:pt x="17"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8"/>
                        <a:pt x="18" y="58"/>
                        <a:pt x="18" y="58"/>
                      </a:cubicBezTo>
                      <a:cubicBezTo>
                        <a:pt x="18" y="57"/>
                        <a:pt x="18" y="57"/>
                        <a:pt x="18" y="57"/>
                      </a:cubicBezTo>
                      <a:cubicBezTo>
                        <a:pt x="17" y="58"/>
                        <a:pt x="17" y="58"/>
                        <a:pt x="17" y="58"/>
                      </a:cubicBezTo>
                      <a:cubicBezTo>
                        <a:pt x="17" y="58"/>
                        <a:pt x="17" y="58"/>
                        <a:pt x="17" y="58"/>
                      </a:cubicBezTo>
                      <a:cubicBezTo>
                        <a:pt x="18" y="58"/>
                        <a:pt x="18" y="58"/>
                        <a:pt x="18"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9"/>
                        <a:pt x="17" y="59"/>
                        <a:pt x="17" y="59"/>
                      </a:cubicBezTo>
                      <a:cubicBezTo>
                        <a:pt x="16" y="59"/>
                        <a:pt x="16" y="59"/>
                        <a:pt x="16" y="59"/>
                      </a:cubicBezTo>
                      <a:cubicBezTo>
                        <a:pt x="16" y="59"/>
                        <a:pt x="16" y="59"/>
                        <a:pt x="16" y="59"/>
                      </a:cubicBezTo>
                      <a:cubicBezTo>
                        <a:pt x="16" y="60"/>
                        <a:pt x="16" y="60"/>
                        <a:pt x="16" y="60"/>
                      </a:cubicBezTo>
                      <a:cubicBezTo>
                        <a:pt x="16" y="60"/>
                        <a:pt x="16" y="60"/>
                        <a:pt x="16" y="60"/>
                      </a:cubicBezTo>
                      <a:cubicBezTo>
                        <a:pt x="16" y="61"/>
                        <a:pt x="16" y="61"/>
                        <a:pt x="16" y="61"/>
                      </a:cubicBezTo>
                      <a:cubicBezTo>
                        <a:pt x="16" y="61"/>
                        <a:pt x="16" y="61"/>
                        <a:pt x="16" y="61"/>
                      </a:cubicBezTo>
                      <a:cubicBezTo>
                        <a:pt x="16" y="61"/>
                        <a:pt x="16" y="61"/>
                        <a:pt x="16" y="61"/>
                      </a:cubicBezTo>
                      <a:cubicBezTo>
                        <a:pt x="16" y="62"/>
                        <a:pt x="16" y="62"/>
                        <a:pt x="16" y="62"/>
                      </a:cubicBezTo>
                      <a:cubicBezTo>
                        <a:pt x="16" y="62"/>
                        <a:pt x="16" y="62"/>
                        <a:pt x="16" y="62"/>
                      </a:cubicBezTo>
                      <a:cubicBezTo>
                        <a:pt x="16" y="62"/>
                        <a:pt x="16" y="62"/>
                        <a:pt x="16" y="62"/>
                      </a:cubicBezTo>
                      <a:cubicBezTo>
                        <a:pt x="16" y="62"/>
                        <a:pt x="16" y="62"/>
                        <a:pt x="16" y="62"/>
                      </a:cubicBezTo>
                      <a:cubicBezTo>
                        <a:pt x="16" y="63"/>
                        <a:pt x="16" y="63"/>
                        <a:pt x="16" y="63"/>
                      </a:cubicBezTo>
                      <a:cubicBezTo>
                        <a:pt x="16" y="64"/>
                        <a:pt x="16" y="64"/>
                        <a:pt x="16" y="64"/>
                      </a:cubicBezTo>
                      <a:cubicBezTo>
                        <a:pt x="16" y="65"/>
                        <a:pt x="16" y="65"/>
                        <a:pt x="16" y="65"/>
                      </a:cubicBezTo>
                      <a:cubicBezTo>
                        <a:pt x="16" y="65"/>
                        <a:pt x="16" y="65"/>
                        <a:pt x="16" y="65"/>
                      </a:cubicBezTo>
                      <a:cubicBezTo>
                        <a:pt x="16" y="65"/>
                        <a:pt x="16" y="65"/>
                        <a:pt x="16" y="65"/>
                      </a:cubicBezTo>
                      <a:cubicBezTo>
                        <a:pt x="16" y="65"/>
                        <a:pt x="16" y="65"/>
                        <a:pt x="16" y="65"/>
                      </a:cubicBezTo>
                      <a:cubicBezTo>
                        <a:pt x="16" y="66"/>
                        <a:pt x="16" y="66"/>
                        <a:pt x="16" y="66"/>
                      </a:cubicBezTo>
                      <a:cubicBezTo>
                        <a:pt x="16" y="66"/>
                        <a:pt x="16" y="66"/>
                        <a:pt x="16" y="66"/>
                      </a:cubicBezTo>
                      <a:cubicBezTo>
                        <a:pt x="16" y="68"/>
                        <a:pt x="16" y="68"/>
                        <a:pt x="16" y="68"/>
                      </a:cubicBezTo>
                      <a:cubicBezTo>
                        <a:pt x="17" y="68"/>
                        <a:pt x="17" y="68"/>
                        <a:pt x="17" y="68"/>
                      </a:cubicBezTo>
                      <a:cubicBezTo>
                        <a:pt x="17" y="69"/>
                        <a:pt x="17" y="69"/>
                        <a:pt x="17" y="69"/>
                      </a:cubicBezTo>
                      <a:cubicBezTo>
                        <a:pt x="18" y="69"/>
                        <a:pt x="18" y="69"/>
                        <a:pt x="18" y="69"/>
                      </a:cubicBezTo>
                      <a:cubicBezTo>
                        <a:pt x="18" y="70"/>
                        <a:pt x="18" y="70"/>
                        <a:pt x="18" y="70"/>
                      </a:cubicBezTo>
                      <a:cubicBezTo>
                        <a:pt x="18" y="70"/>
                        <a:pt x="18" y="70"/>
                        <a:pt x="18" y="70"/>
                      </a:cubicBezTo>
                      <a:cubicBezTo>
                        <a:pt x="18" y="70"/>
                        <a:pt x="18" y="70"/>
                        <a:pt x="18" y="70"/>
                      </a:cubicBezTo>
                      <a:cubicBezTo>
                        <a:pt x="18" y="71"/>
                        <a:pt x="18" y="71"/>
                        <a:pt x="18" y="71"/>
                      </a:cubicBezTo>
                      <a:cubicBezTo>
                        <a:pt x="18" y="71"/>
                        <a:pt x="18" y="71"/>
                        <a:pt x="18" y="71"/>
                      </a:cubicBezTo>
                      <a:cubicBezTo>
                        <a:pt x="18" y="71"/>
                        <a:pt x="18" y="71"/>
                        <a:pt x="18" y="71"/>
                      </a:cubicBezTo>
                      <a:cubicBezTo>
                        <a:pt x="18" y="72"/>
                        <a:pt x="18" y="72"/>
                        <a:pt x="18" y="72"/>
                      </a:cubicBezTo>
                      <a:cubicBezTo>
                        <a:pt x="18" y="72"/>
                        <a:pt x="18" y="72"/>
                        <a:pt x="18" y="72"/>
                      </a:cubicBezTo>
                      <a:cubicBezTo>
                        <a:pt x="18" y="73"/>
                        <a:pt x="18" y="73"/>
                        <a:pt x="18" y="73"/>
                      </a:cubicBezTo>
                      <a:cubicBezTo>
                        <a:pt x="18" y="73"/>
                        <a:pt x="18" y="73"/>
                        <a:pt x="18" y="73"/>
                      </a:cubicBezTo>
                      <a:cubicBezTo>
                        <a:pt x="18" y="74"/>
                        <a:pt x="18" y="74"/>
                        <a:pt x="18" y="74"/>
                      </a:cubicBezTo>
                      <a:cubicBezTo>
                        <a:pt x="18" y="75"/>
                        <a:pt x="18" y="75"/>
                        <a:pt x="18" y="75"/>
                      </a:cubicBezTo>
                      <a:cubicBezTo>
                        <a:pt x="18" y="76"/>
                        <a:pt x="18" y="76"/>
                        <a:pt x="18" y="76"/>
                      </a:cubicBezTo>
                      <a:cubicBezTo>
                        <a:pt x="18" y="76"/>
                        <a:pt x="18" y="76"/>
                        <a:pt x="18" y="76"/>
                      </a:cubicBezTo>
                      <a:cubicBezTo>
                        <a:pt x="18" y="76"/>
                        <a:pt x="18" y="76"/>
                        <a:pt x="18" y="76"/>
                      </a:cubicBezTo>
                      <a:cubicBezTo>
                        <a:pt x="18" y="76"/>
                        <a:pt x="18" y="76"/>
                        <a:pt x="18" y="76"/>
                      </a:cubicBezTo>
                      <a:cubicBezTo>
                        <a:pt x="18" y="77"/>
                        <a:pt x="18" y="77"/>
                        <a:pt x="18" y="77"/>
                      </a:cubicBezTo>
                      <a:cubicBezTo>
                        <a:pt x="18" y="77"/>
                        <a:pt x="18" y="77"/>
                        <a:pt x="18" y="77"/>
                      </a:cubicBezTo>
                      <a:cubicBezTo>
                        <a:pt x="18" y="78"/>
                        <a:pt x="18" y="78"/>
                        <a:pt x="18" y="78"/>
                      </a:cubicBezTo>
                      <a:cubicBezTo>
                        <a:pt x="18" y="78"/>
                        <a:pt x="18" y="78"/>
                        <a:pt x="18" y="78"/>
                      </a:cubicBezTo>
                      <a:cubicBezTo>
                        <a:pt x="18" y="78"/>
                        <a:pt x="18" y="78"/>
                        <a:pt x="18" y="78"/>
                      </a:cubicBezTo>
                      <a:cubicBezTo>
                        <a:pt x="19" y="78"/>
                        <a:pt x="19" y="78"/>
                        <a:pt x="19" y="78"/>
                      </a:cubicBezTo>
                      <a:cubicBezTo>
                        <a:pt x="19" y="79"/>
                        <a:pt x="19" y="79"/>
                        <a:pt x="19" y="79"/>
                      </a:cubicBezTo>
                      <a:cubicBezTo>
                        <a:pt x="20" y="79"/>
                        <a:pt x="20" y="79"/>
                        <a:pt x="20" y="79"/>
                      </a:cubicBezTo>
                      <a:cubicBezTo>
                        <a:pt x="20" y="80"/>
                        <a:pt x="20" y="80"/>
                        <a:pt x="20" y="80"/>
                      </a:cubicBezTo>
                      <a:cubicBezTo>
                        <a:pt x="20" y="81"/>
                        <a:pt x="20" y="81"/>
                        <a:pt x="20" y="81"/>
                      </a:cubicBezTo>
                      <a:cubicBezTo>
                        <a:pt x="20" y="81"/>
                        <a:pt x="20" y="81"/>
                        <a:pt x="20" y="81"/>
                      </a:cubicBezTo>
                      <a:cubicBezTo>
                        <a:pt x="20" y="81"/>
                        <a:pt x="20" y="81"/>
                        <a:pt x="20" y="81"/>
                      </a:cubicBezTo>
                      <a:cubicBezTo>
                        <a:pt x="20" y="81"/>
                        <a:pt x="20" y="81"/>
                        <a:pt x="20" y="81"/>
                      </a:cubicBezTo>
                      <a:cubicBezTo>
                        <a:pt x="20" y="81"/>
                        <a:pt x="20" y="81"/>
                        <a:pt x="20" y="81"/>
                      </a:cubicBezTo>
                      <a:cubicBezTo>
                        <a:pt x="20" y="81"/>
                        <a:pt x="20" y="81"/>
                        <a:pt x="20" y="81"/>
                      </a:cubicBezTo>
                      <a:cubicBezTo>
                        <a:pt x="20" y="82"/>
                        <a:pt x="20" y="82"/>
                        <a:pt x="20" y="82"/>
                      </a:cubicBezTo>
                      <a:cubicBezTo>
                        <a:pt x="20" y="82"/>
                        <a:pt x="20" y="82"/>
                        <a:pt x="20" y="82"/>
                      </a:cubicBezTo>
                      <a:cubicBezTo>
                        <a:pt x="21" y="82"/>
                        <a:pt x="21" y="82"/>
                        <a:pt x="21" y="82"/>
                      </a:cubicBezTo>
                      <a:cubicBezTo>
                        <a:pt x="21" y="82"/>
                        <a:pt x="21" y="82"/>
                        <a:pt x="21" y="82"/>
                      </a:cubicBezTo>
                      <a:cubicBezTo>
                        <a:pt x="21" y="83"/>
                        <a:pt x="21" y="83"/>
                        <a:pt x="21" y="83"/>
                      </a:cubicBezTo>
                      <a:cubicBezTo>
                        <a:pt x="21" y="83"/>
                        <a:pt x="21" y="83"/>
                        <a:pt x="21" y="83"/>
                      </a:cubicBezTo>
                      <a:cubicBezTo>
                        <a:pt x="21" y="83"/>
                        <a:pt x="21" y="83"/>
                        <a:pt x="21" y="83"/>
                      </a:cubicBezTo>
                      <a:cubicBezTo>
                        <a:pt x="22" y="84"/>
                        <a:pt x="22" y="84"/>
                        <a:pt x="22" y="84"/>
                      </a:cubicBezTo>
                      <a:cubicBezTo>
                        <a:pt x="22" y="84"/>
                        <a:pt x="22" y="84"/>
                        <a:pt x="22" y="84"/>
                      </a:cubicBezTo>
                      <a:cubicBezTo>
                        <a:pt x="22" y="86"/>
                        <a:pt x="22" y="86"/>
                        <a:pt x="22" y="86"/>
                      </a:cubicBezTo>
                      <a:cubicBezTo>
                        <a:pt x="23" y="86"/>
                        <a:pt x="23" y="86"/>
                        <a:pt x="23" y="86"/>
                      </a:cubicBezTo>
                      <a:cubicBezTo>
                        <a:pt x="23" y="86"/>
                        <a:pt x="23" y="86"/>
                        <a:pt x="23" y="86"/>
                      </a:cubicBezTo>
                      <a:cubicBezTo>
                        <a:pt x="38" y="85"/>
                        <a:pt x="52" y="84"/>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6"/>
                        <a:pt x="68" y="86"/>
                        <a:pt x="68" y="86"/>
                      </a:cubicBezTo>
                      <a:cubicBezTo>
                        <a:pt x="69" y="86"/>
                        <a:pt x="69" y="86"/>
                        <a:pt x="69" y="86"/>
                      </a:cubicBezTo>
                      <a:cubicBezTo>
                        <a:pt x="69" y="86"/>
                        <a:pt x="69" y="86"/>
                        <a:pt x="69" y="86"/>
                      </a:cubicBezTo>
                      <a:cubicBezTo>
                        <a:pt x="69" y="86"/>
                        <a:pt x="69" y="86"/>
                        <a:pt x="69" y="86"/>
                      </a:cubicBezTo>
                      <a:cubicBezTo>
                        <a:pt x="69" y="86"/>
                        <a:pt x="69" y="86"/>
                        <a:pt x="69" y="86"/>
                      </a:cubicBezTo>
                      <a:cubicBezTo>
                        <a:pt x="69" y="86"/>
                        <a:pt x="69" y="86"/>
                        <a:pt x="69" y="86"/>
                      </a:cubicBezTo>
                      <a:cubicBezTo>
                        <a:pt x="70" y="86"/>
                        <a:pt x="70" y="86"/>
                        <a:pt x="70" y="86"/>
                      </a:cubicBezTo>
                      <a:cubicBezTo>
                        <a:pt x="70" y="86"/>
                        <a:pt x="70" y="86"/>
                        <a:pt x="70" y="86"/>
                      </a:cubicBezTo>
                      <a:cubicBezTo>
                        <a:pt x="70" y="86"/>
                        <a:pt x="70" y="86"/>
                        <a:pt x="70" y="86"/>
                      </a:cubicBezTo>
                      <a:cubicBezTo>
                        <a:pt x="70" y="86"/>
                        <a:pt x="70" y="86"/>
                        <a:pt x="70" y="86"/>
                      </a:cubicBezTo>
                      <a:cubicBezTo>
                        <a:pt x="70" y="86"/>
                        <a:pt x="70" y="86"/>
                        <a:pt x="70" y="86"/>
                      </a:cubicBezTo>
                      <a:cubicBezTo>
                        <a:pt x="71" y="86"/>
                        <a:pt x="71" y="86"/>
                        <a:pt x="71" y="86"/>
                      </a:cubicBezTo>
                      <a:cubicBezTo>
                        <a:pt x="71" y="86"/>
                        <a:pt x="71" y="86"/>
                        <a:pt x="71" y="86"/>
                      </a:cubicBezTo>
                      <a:cubicBezTo>
                        <a:pt x="71" y="86"/>
                        <a:pt x="71" y="86"/>
                        <a:pt x="71" y="86"/>
                      </a:cubicBezTo>
                      <a:cubicBezTo>
                        <a:pt x="71" y="86"/>
                        <a:pt x="71" y="86"/>
                        <a:pt x="71" y="86"/>
                      </a:cubicBezTo>
                      <a:cubicBezTo>
                        <a:pt x="71" y="85"/>
                        <a:pt x="71" y="85"/>
                        <a:pt x="71" y="85"/>
                      </a:cubicBezTo>
                      <a:cubicBezTo>
                        <a:pt x="71" y="85"/>
                        <a:pt x="71" y="85"/>
                        <a:pt x="71" y="85"/>
                      </a:cubicBezTo>
                      <a:cubicBezTo>
                        <a:pt x="71" y="85"/>
                        <a:pt x="71" y="85"/>
                        <a:pt x="71" y="85"/>
                      </a:cubicBezTo>
                      <a:cubicBezTo>
                        <a:pt x="71" y="85"/>
                        <a:pt x="71" y="85"/>
                        <a:pt x="71" y="85"/>
                      </a:cubicBezTo>
                      <a:cubicBezTo>
                        <a:pt x="71" y="83"/>
                        <a:pt x="71" y="83"/>
                        <a:pt x="71" y="83"/>
                      </a:cubicBezTo>
                      <a:cubicBezTo>
                        <a:pt x="71" y="82"/>
                        <a:pt x="71" y="82"/>
                        <a:pt x="71" y="82"/>
                      </a:cubicBezTo>
                      <a:cubicBezTo>
                        <a:pt x="71" y="82"/>
                        <a:pt x="71" y="82"/>
                        <a:pt x="71" y="82"/>
                      </a:cubicBezTo>
                      <a:cubicBezTo>
                        <a:pt x="71" y="82"/>
                        <a:pt x="71" y="82"/>
                        <a:pt x="71" y="82"/>
                      </a:cubicBezTo>
                      <a:cubicBezTo>
                        <a:pt x="71" y="81"/>
                        <a:pt x="71" y="81"/>
                        <a:pt x="71" y="81"/>
                      </a:cubicBezTo>
                      <a:cubicBezTo>
                        <a:pt x="71" y="81"/>
                        <a:pt x="71" y="81"/>
                        <a:pt x="71" y="81"/>
                      </a:cubicBezTo>
                      <a:cubicBezTo>
                        <a:pt x="70" y="81"/>
                        <a:pt x="70" y="81"/>
                        <a:pt x="70" y="81"/>
                      </a:cubicBezTo>
                      <a:cubicBezTo>
                        <a:pt x="70" y="81"/>
                        <a:pt x="70" y="81"/>
                        <a:pt x="70" y="81"/>
                      </a:cubicBezTo>
                      <a:cubicBezTo>
                        <a:pt x="70" y="81"/>
                        <a:pt x="70" y="81"/>
                        <a:pt x="70" y="81"/>
                      </a:cubicBezTo>
                      <a:cubicBezTo>
                        <a:pt x="70" y="80"/>
                        <a:pt x="70" y="80"/>
                        <a:pt x="70" y="80"/>
                      </a:cubicBezTo>
                      <a:cubicBezTo>
                        <a:pt x="70" y="80"/>
                        <a:pt x="70" y="80"/>
                        <a:pt x="70" y="80"/>
                      </a:cubicBezTo>
                      <a:cubicBezTo>
                        <a:pt x="70" y="80"/>
                        <a:pt x="70" y="80"/>
                        <a:pt x="70" y="80"/>
                      </a:cubicBezTo>
                      <a:cubicBezTo>
                        <a:pt x="70" y="80"/>
                        <a:pt x="70" y="80"/>
                        <a:pt x="70" y="80"/>
                      </a:cubicBezTo>
                      <a:cubicBezTo>
                        <a:pt x="70" y="80"/>
                        <a:pt x="70" y="80"/>
                        <a:pt x="70" y="80"/>
                      </a:cubicBezTo>
                      <a:cubicBezTo>
                        <a:pt x="70" y="79"/>
                        <a:pt x="70" y="79"/>
                        <a:pt x="70" y="79"/>
                      </a:cubicBezTo>
                      <a:cubicBezTo>
                        <a:pt x="70" y="79"/>
                        <a:pt x="70" y="79"/>
                        <a:pt x="70" y="79"/>
                      </a:cubicBezTo>
                      <a:cubicBezTo>
                        <a:pt x="70" y="79"/>
                        <a:pt x="70" y="79"/>
                        <a:pt x="70" y="79"/>
                      </a:cubicBezTo>
                      <a:cubicBezTo>
                        <a:pt x="70" y="79"/>
                        <a:pt x="70" y="79"/>
                        <a:pt x="70" y="79"/>
                      </a:cubicBezTo>
                      <a:cubicBezTo>
                        <a:pt x="70" y="79"/>
                        <a:pt x="70" y="79"/>
                        <a:pt x="70" y="79"/>
                      </a:cubicBezTo>
                      <a:cubicBezTo>
                        <a:pt x="70" y="79"/>
                        <a:pt x="70" y="79"/>
                        <a:pt x="70" y="79"/>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1" y="78"/>
                        <a:pt x="71" y="78"/>
                        <a:pt x="71" y="78"/>
                      </a:cubicBezTo>
                      <a:cubicBezTo>
                        <a:pt x="71" y="78"/>
                        <a:pt x="71" y="78"/>
                        <a:pt x="71" y="78"/>
                      </a:cubicBezTo>
                      <a:cubicBezTo>
                        <a:pt x="71" y="78"/>
                        <a:pt x="71" y="78"/>
                        <a:pt x="71" y="78"/>
                      </a:cubicBezTo>
                      <a:cubicBezTo>
                        <a:pt x="71" y="78"/>
                        <a:pt x="71" y="78"/>
                        <a:pt x="71" y="78"/>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2" y="77"/>
                        <a:pt x="72" y="77"/>
                        <a:pt x="72" y="77"/>
                      </a:cubicBezTo>
                      <a:cubicBezTo>
                        <a:pt x="72" y="77"/>
                        <a:pt x="72" y="77"/>
                        <a:pt x="72" y="77"/>
                      </a:cubicBezTo>
                      <a:cubicBezTo>
                        <a:pt x="72" y="77"/>
                        <a:pt x="72" y="77"/>
                        <a:pt x="72" y="77"/>
                      </a:cubicBezTo>
                      <a:cubicBezTo>
                        <a:pt x="72" y="77"/>
                        <a:pt x="72" y="77"/>
                        <a:pt x="72" y="77"/>
                      </a:cubicBezTo>
                      <a:cubicBezTo>
                        <a:pt x="72" y="77"/>
                        <a:pt x="72" y="77"/>
                        <a:pt x="72" y="77"/>
                      </a:cubicBezTo>
                      <a:cubicBezTo>
                        <a:pt x="73" y="77"/>
                        <a:pt x="73" y="77"/>
                        <a:pt x="73" y="77"/>
                      </a:cubicBezTo>
                      <a:cubicBezTo>
                        <a:pt x="74" y="78"/>
                        <a:pt x="74" y="78"/>
                        <a:pt x="74" y="78"/>
                      </a:cubicBezTo>
                      <a:cubicBezTo>
                        <a:pt x="74" y="77"/>
                        <a:pt x="74" y="77"/>
                        <a:pt x="74" y="77"/>
                      </a:cubicBezTo>
                      <a:cubicBezTo>
                        <a:pt x="74" y="77"/>
                        <a:pt x="74" y="77"/>
                        <a:pt x="74" y="77"/>
                      </a:cubicBezTo>
                      <a:cubicBezTo>
                        <a:pt x="75" y="77"/>
                        <a:pt x="75" y="77"/>
                        <a:pt x="75" y="77"/>
                      </a:cubicBezTo>
                      <a:cubicBezTo>
                        <a:pt x="75" y="78"/>
                        <a:pt x="75" y="78"/>
                        <a:pt x="75" y="78"/>
                      </a:cubicBezTo>
                      <a:cubicBezTo>
                        <a:pt x="75" y="78"/>
                        <a:pt x="75" y="78"/>
                        <a:pt x="75" y="78"/>
                      </a:cubicBezTo>
                      <a:cubicBezTo>
                        <a:pt x="75" y="78"/>
                        <a:pt x="75" y="78"/>
                        <a:pt x="75" y="78"/>
                      </a:cubicBezTo>
                      <a:cubicBezTo>
                        <a:pt x="75" y="78"/>
                        <a:pt x="75" y="78"/>
                        <a:pt x="75" y="78"/>
                      </a:cubicBezTo>
                      <a:cubicBezTo>
                        <a:pt x="76" y="78"/>
                        <a:pt x="76" y="78"/>
                        <a:pt x="76" y="78"/>
                      </a:cubicBezTo>
                      <a:cubicBezTo>
                        <a:pt x="76" y="78"/>
                        <a:pt x="76" y="78"/>
                        <a:pt x="76" y="78"/>
                      </a:cubicBezTo>
                      <a:cubicBezTo>
                        <a:pt x="77" y="78"/>
                        <a:pt x="77" y="78"/>
                        <a:pt x="77" y="78"/>
                      </a:cubicBezTo>
                      <a:cubicBezTo>
                        <a:pt x="77" y="78"/>
                        <a:pt x="77" y="78"/>
                        <a:pt x="77" y="78"/>
                      </a:cubicBezTo>
                      <a:cubicBezTo>
                        <a:pt x="77" y="78"/>
                        <a:pt x="77" y="78"/>
                        <a:pt x="77" y="78"/>
                      </a:cubicBezTo>
                      <a:cubicBezTo>
                        <a:pt x="77" y="78"/>
                        <a:pt x="77" y="78"/>
                        <a:pt x="77" y="78"/>
                      </a:cubicBezTo>
                      <a:cubicBezTo>
                        <a:pt x="78" y="78"/>
                        <a:pt x="78" y="78"/>
                        <a:pt x="78" y="78"/>
                      </a:cubicBezTo>
                      <a:cubicBezTo>
                        <a:pt x="78" y="78"/>
                        <a:pt x="78" y="78"/>
                        <a:pt x="78" y="78"/>
                      </a:cubicBezTo>
                      <a:cubicBezTo>
                        <a:pt x="79" y="78"/>
                        <a:pt x="79" y="78"/>
                        <a:pt x="79" y="78"/>
                      </a:cubicBezTo>
                      <a:cubicBezTo>
                        <a:pt x="79" y="78"/>
                        <a:pt x="79" y="78"/>
                        <a:pt x="79" y="78"/>
                      </a:cubicBezTo>
                      <a:cubicBezTo>
                        <a:pt x="79" y="78"/>
                        <a:pt x="79" y="78"/>
                        <a:pt x="79" y="78"/>
                      </a:cubicBezTo>
                      <a:cubicBezTo>
                        <a:pt x="79" y="78"/>
                        <a:pt x="79" y="78"/>
                        <a:pt x="79" y="78"/>
                      </a:cubicBezTo>
                      <a:cubicBezTo>
                        <a:pt x="79" y="78"/>
                        <a:pt x="79" y="78"/>
                        <a:pt x="79" y="78"/>
                      </a:cubicBezTo>
                      <a:cubicBezTo>
                        <a:pt x="79" y="77"/>
                        <a:pt x="79" y="77"/>
                        <a:pt x="79" y="77"/>
                      </a:cubicBezTo>
                      <a:cubicBezTo>
                        <a:pt x="79" y="77"/>
                        <a:pt x="79" y="77"/>
                        <a:pt x="79" y="77"/>
                      </a:cubicBezTo>
                      <a:cubicBezTo>
                        <a:pt x="79" y="76"/>
                        <a:pt x="79" y="76"/>
                        <a:pt x="79" y="76"/>
                      </a:cubicBezTo>
                      <a:cubicBezTo>
                        <a:pt x="79" y="76"/>
                        <a:pt x="79" y="76"/>
                        <a:pt x="79" y="76"/>
                      </a:cubicBezTo>
                      <a:cubicBezTo>
                        <a:pt x="78" y="76"/>
                        <a:pt x="78" y="76"/>
                        <a:pt x="78" y="76"/>
                      </a:cubicBezTo>
                      <a:cubicBezTo>
                        <a:pt x="78" y="76"/>
                        <a:pt x="78" y="76"/>
                        <a:pt x="78" y="76"/>
                      </a:cubicBezTo>
                      <a:cubicBezTo>
                        <a:pt x="78" y="76"/>
                        <a:pt x="78" y="76"/>
                        <a:pt x="78" y="76"/>
                      </a:cubicBezTo>
                      <a:cubicBezTo>
                        <a:pt x="78" y="75"/>
                        <a:pt x="78" y="75"/>
                        <a:pt x="78" y="75"/>
                      </a:cubicBezTo>
                      <a:cubicBezTo>
                        <a:pt x="78" y="75"/>
                        <a:pt x="78" y="75"/>
                        <a:pt x="78" y="75"/>
                      </a:cubicBezTo>
                      <a:cubicBezTo>
                        <a:pt x="78" y="75"/>
                        <a:pt x="78" y="75"/>
                        <a:pt x="78" y="75"/>
                      </a:cubicBezTo>
                      <a:cubicBezTo>
                        <a:pt x="78" y="75"/>
                        <a:pt x="78" y="75"/>
                        <a:pt x="78" y="75"/>
                      </a:cubicBezTo>
                      <a:cubicBezTo>
                        <a:pt x="78" y="75"/>
                        <a:pt x="78" y="75"/>
                        <a:pt x="78" y="75"/>
                      </a:cubicBezTo>
                      <a:cubicBezTo>
                        <a:pt x="78" y="75"/>
                        <a:pt x="78" y="75"/>
                        <a:pt x="78" y="75"/>
                      </a:cubicBezTo>
                      <a:cubicBezTo>
                        <a:pt x="79" y="75"/>
                        <a:pt x="79" y="75"/>
                        <a:pt x="79" y="75"/>
                      </a:cubicBezTo>
                      <a:cubicBezTo>
                        <a:pt x="79" y="75"/>
                        <a:pt x="79" y="75"/>
                        <a:pt x="79" y="75"/>
                      </a:cubicBezTo>
                      <a:cubicBezTo>
                        <a:pt x="79" y="75"/>
                        <a:pt x="79" y="75"/>
                        <a:pt x="79" y="75"/>
                      </a:cubicBezTo>
                      <a:cubicBezTo>
                        <a:pt x="78" y="75"/>
                        <a:pt x="78" y="75"/>
                        <a:pt x="78" y="75"/>
                      </a:cubicBezTo>
                      <a:cubicBezTo>
                        <a:pt x="78" y="75"/>
                        <a:pt x="78" y="75"/>
                        <a:pt x="78" y="75"/>
                      </a:cubicBezTo>
                      <a:cubicBezTo>
                        <a:pt x="78" y="74"/>
                        <a:pt x="78" y="74"/>
                        <a:pt x="78" y="74"/>
                      </a:cubicBezTo>
                      <a:cubicBezTo>
                        <a:pt x="78" y="74"/>
                        <a:pt x="78" y="74"/>
                        <a:pt x="78" y="74"/>
                      </a:cubicBezTo>
                      <a:cubicBezTo>
                        <a:pt x="78" y="74"/>
                        <a:pt x="78" y="74"/>
                        <a:pt x="78" y="74"/>
                      </a:cubicBezTo>
                      <a:cubicBezTo>
                        <a:pt x="78" y="74"/>
                        <a:pt x="78" y="74"/>
                        <a:pt x="78" y="74"/>
                      </a:cubicBezTo>
                      <a:cubicBezTo>
                        <a:pt x="79" y="73"/>
                        <a:pt x="79" y="73"/>
                        <a:pt x="79" y="73"/>
                      </a:cubicBezTo>
                      <a:cubicBezTo>
                        <a:pt x="79" y="73"/>
                        <a:pt x="79" y="73"/>
                        <a:pt x="79" y="73"/>
                      </a:cubicBezTo>
                      <a:cubicBezTo>
                        <a:pt x="79" y="73"/>
                        <a:pt x="79" y="73"/>
                        <a:pt x="79" y="73"/>
                      </a:cubicBezTo>
                      <a:cubicBezTo>
                        <a:pt x="78" y="73"/>
                        <a:pt x="78" y="73"/>
                        <a:pt x="78" y="73"/>
                      </a:cubicBezTo>
                      <a:cubicBezTo>
                        <a:pt x="78" y="73"/>
                        <a:pt x="78" y="73"/>
                        <a:pt x="78" y="73"/>
                      </a:cubicBezTo>
                      <a:cubicBezTo>
                        <a:pt x="78" y="73"/>
                        <a:pt x="78" y="73"/>
                        <a:pt x="78" y="73"/>
                      </a:cubicBezTo>
                      <a:cubicBezTo>
                        <a:pt x="79" y="72"/>
                        <a:pt x="79" y="72"/>
                        <a:pt x="79" y="72"/>
                      </a:cubicBezTo>
                      <a:cubicBezTo>
                        <a:pt x="79" y="72"/>
                        <a:pt x="79" y="72"/>
                        <a:pt x="79" y="72"/>
                      </a:cubicBezTo>
                      <a:cubicBezTo>
                        <a:pt x="79" y="72"/>
                        <a:pt x="79" y="72"/>
                        <a:pt x="79" y="72"/>
                      </a:cubicBezTo>
                      <a:cubicBezTo>
                        <a:pt x="79" y="71"/>
                        <a:pt x="79" y="71"/>
                        <a:pt x="79" y="71"/>
                      </a:cubicBezTo>
                      <a:cubicBezTo>
                        <a:pt x="78" y="71"/>
                        <a:pt x="78" y="71"/>
                        <a:pt x="78" y="71"/>
                      </a:cubicBezTo>
                      <a:cubicBezTo>
                        <a:pt x="78" y="70"/>
                        <a:pt x="78" y="70"/>
                        <a:pt x="78" y="70"/>
                      </a:cubicBezTo>
                      <a:cubicBezTo>
                        <a:pt x="78" y="71"/>
                        <a:pt x="78" y="71"/>
                        <a:pt x="78" y="71"/>
                      </a:cubicBezTo>
                      <a:cubicBezTo>
                        <a:pt x="78" y="71"/>
                        <a:pt x="78" y="71"/>
                        <a:pt x="78" y="71"/>
                      </a:cubicBezTo>
                      <a:cubicBezTo>
                        <a:pt x="79" y="71"/>
                        <a:pt x="79" y="71"/>
                        <a:pt x="79" y="71"/>
                      </a:cubicBezTo>
                      <a:cubicBezTo>
                        <a:pt x="79" y="72"/>
                        <a:pt x="79" y="72"/>
                        <a:pt x="79" y="72"/>
                      </a:cubicBezTo>
                      <a:cubicBezTo>
                        <a:pt x="79" y="72"/>
                        <a:pt x="79" y="72"/>
                        <a:pt x="79" y="72"/>
                      </a:cubicBezTo>
                      <a:cubicBezTo>
                        <a:pt x="79" y="70"/>
                        <a:pt x="79" y="70"/>
                        <a:pt x="79" y="70"/>
                      </a:cubicBezTo>
                      <a:cubicBezTo>
                        <a:pt x="79" y="70"/>
                        <a:pt x="79" y="70"/>
                        <a:pt x="79" y="70"/>
                      </a:cubicBezTo>
                      <a:cubicBezTo>
                        <a:pt x="79" y="70"/>
                        <a:pt x="79" y="70"/>
                        <a:pt x="79" y="70"/>
                      </a:cubicBezTo>
                      <a:cubicBezTo>
                        <a:pt x="79" y="70"/>
                        <a:pt x="79" y="70"/>
                        <a:pt x="79" y="70"/>
                      </a:cubicBezTo>
                      <a:cubicBezTo>
                        <a:pt x="79" y="71"/>
                        <a:pt x="79" y="71"/>
                        <a:pt x="79" y="71"/>
                      </a:cubicBezTo>
                      <a:cubicBezTo>
                        <a:pt x="79" y="71"/>
                        <a:pt x="79" y="71"/>
                        <a:pt x="79" y="71"/>
                      </a:cubicBezTo>
                      <a:cubicBezTo>
                        <a:pt x="78" y="70"/>
                        <a:pt x="78" y="70"/>
                        <a:pt x="78" y="70"/>
                      </a:cubicBezTo>
                      <a:cubicBezTo>
                        <a:pt x="78" y="70"/>
                        <a:pt x="78" y="70"/>
                        <a:pt x="78" y="70"/>
                      </a:cubicBezTo>
                      <a:cubicBezTo>
                        <a:pt x="78" y="70"/>
                        <a:pt x="78" y="70"/>
                        <a:pt x="78" y="70"/>
                      </a:cubicBezTo>
                      <a:cubicBezTo>
                        <a:pt x="78" y="70"/>
                        <a:pt x="78" y="70"/>
                        <a:pt x="78" y="70"/>
                      </a:cubicBezTo>
                      <a:cubicBezTo>
                        <a:pt x="78" y="70"/>
                        <a:pt x="78" y="70"/>
                        <a:pt x="78" y="70"/>
                      </a:cubicBezTo>
                      <a:cubicBezTo>
                        <a:pt x="78" y="70"/>
                        <a:pt x="78" y="70"/>
                        <a:pt x="78" y="70"/>
                      </a:cubicBezTo>
                      <a:cubicBezTo>
                        <a:pt x="78" y="69"/>
                        <a:pt x="78" y="69"/>
                        <a:pt x="78" y="69"/>
                      </a:cubicBezTo>
                      <a:cubicBezTo>
                        <a:pt x="78" y="68"/>
                        <a:pt x="78" y="68"/>
                        <a:pt x="78" y="68"/>
                      </a:cubicBezTo>
                      <a:cubicBezTo>
                        <a:pt x="78" y="68"/>
                        <a:pt x="78" y="68"/>
                        <a:pt x="78" y="68"/>
                      </a:cubicBezTo>
                      <a:cubicBezTo>
                        <a:pt x="78" y="68"/>
                        <a:pt x="78" y="68"/>
                        <a:pt x="78" y="68"/>
                      </a:cubicBezTo>
                      <a:cubicBezTo>
                        <a:pt x="79" y="68"/>
                        <a:pt x="79" y="68"/>
                        <a:pt x="79" y="68"/>
                      </a:cubicBezTo>
                      <a:cubicBezTo>
                        <a:pt x="79" y="68"/>
                        <a:pt x="79" y="68"/>
                        <a:pt x="79" y="68"/>
                      </a:cubicBezTo>
                      <a:cubicBezTo>
                        <a:pt x="79" y="69"/>
                        <a:pt x="79" y="69"/>
                        <a:pt x="79" y="69"/>
                      </a:cubicBezTo>
                      <a:cubicBezTo>
                        <a:pt x="79" y="69"/>
                        <a:pt x="79" y="69"/>
                        <a:pt x="79" y="69"/>
                      </a:cubicBezTo>
                      <a:cubicBezTo>
                        <a:pt x="79" y="69"/>
                        <a:pt x="79" y="69"/>
                        <a:pt x="79" y="69"/>
                      </a:cubicBezTo>
                      <a:cubicBezTo>
                        <a:pt x="79" y="69"/>
                        <a:pt x="79" y="69"/>
                        <a:pt x="79" y="69"/>
                      </a:cubicBezTo>
                      <a:cubicBezTo>
                        <a:pt x="80" y="69"/>
                        <a:pt x="80" y="69"/>
                        <a:pt x="80" y="69"/>
                      </a:cubicBezTo>
                      <a:cubicBezTo>
                        <a:pt x="80" y="68"/>
                        <a:pt x="80" y="68"/>
                        <a:pt x="80" y="68"/>
                      </a:cubicBezTo>
                      <a:cubicBezTo>
                        <a:pt x="80" y="67"/>
                        <a:pt x="80" y="67"/>
                        <a:pt x="80" y="67"/>
                      </a:cubicBezTo>
                      <a:cubicBezTo>
                        <a:pt x="81" y="67"/>
                        <a:pt x="81" y="67"/>
                        <a:pt x="81" y="67"/>
                      </a:cubicBezTo>
                      <a:cubicBezTo>
                        <a:pt x="81" y="67"/>
                        <a:pt x="81" y="67"/>
                        <a:pt x="81" y="67"/>
                      </a:cubicBezTo>
                      <a:cubicBezTo>
                        <a:pt x="81" y="67"/>
                        <a:pt x="81" y="67"/>
                        <a:pt x="81" y="67"/>
                      </a:cubicBezTo>
                      <a:cubicBezTo>
                        <a:pt x="81" y="66"/>
                        <a:pt x="81" y="66"/>
                        <a:pt x="81" y="66"/>
                      </a:cubicBezTo>
                      <a:cubicBezTo>
                        <a:pt x="81" y="66"/>
                        <a:pt x="81" y="66"/>
                        <a:pt x="81" y="66"/>
                      </a:cubicBezTo>
                      <a:cubicBezTo>
                        <a:pt x="80" y="66"/>
                        <a:pt x="80" y="66"/>
                        <a:pt x="80" y="66"/>
                      </a:cubicBezTo>
                      <a:cubicBezTo>
                        <a:pt x="80" y="66"/>
                        <a:pt x="80" y="66"/>
                        <a:pt x="80" y="66"/>
                      </a:cubicBezTo>
                      <a:cubicBezTo>
                        <a:pt x="79" y="66"/>
                        <a:pt x="79" y="66"/>
                        <a:pt x="79" y="66"/>
                      </a:cubicBezTo>
                      <a:cubicBezTo>
                        <a:pt x="78" y="66"/>
                        <a:pt x="78" y="66"/>
                        <a:pt x="78" y="66"/>
                      </a:cubicBezTo>
                      <a:cubicBezTo>
                        <a:pt x="77" y="65"/>
                        <a:pt x="77" y="65"/>
                        <a:pt x="77" y="65"/>
                      </a:cubicBezTo>
                      <a:cubicBezTo>
                        <a:pt x="77" y="65"/>
                        <a:pt x="77" y="65"/>
                        <a:pt x="77" y="65"/>
                      </a:cubicBezTo>
                      <a:cubicBezTo>
                        <a:pt x="77" y="65"/>
                        <a:pt x="77" y="65"/>
                        <a:pt x="77" y="65"/>
                      </a:cubicBezTo>
                      <a:cubicBezTo>
                        <a:pt x="77" y="65"/>
                        <a:pt x="77" y="65"/>
                        <a:pt x="77" y="65"/>
                      </a:cubicBezTo>
                      <a:cubicBezTo>
                        <a:pt x="78" y="65"/>
                        <a:pt x="78" y="65"/>
                        <a:pt x="78" y="65"/>
                      </a:cubicBezTo>
                      <a:cubicBezTo>
                        <a:pt x="78" y="65"/>
                        <a:pt x="78" y="65"/>
                        <a:pt x="78" y="65"/>
                      </a:cubicBezTo>
                      <a:cubicBezTo>
                        <a:pt x="80" y="65"/>
                        <a:pt x="80" y="65"/>
                        <a:pt x="80" y="65"/>
                      </a:cubicBezTo>
                      <a:cubicBezTo>
                        <a:pt x="80" y="65"/>
                        <a:pt x="80" y="65"/>
                        <a:pt x="80" y="65"/>
                      </a:cubicBezTo>
                      <a:cubicBezTo>
                        <a:pt x="80" y="65"/>
                        <a:pt x="80" y="65"/>
                        <a:pt x="80" y="65"/>
                      </a:cubicBezTo>
                      <a:cubicBezTo>
                        <a:pt x="79" y="64"/>
                        <a:pt x="79" y="64"/>
                        <a:pt x="79" y="64"/>
                      </a:cubicBezTo>
                      <a:cubicBezTo>
                        <a:pt x="79" y="63"/>
                        <a:pt x="79" y="63"/>
                        <a:pt x="79" y="63"/>
                      </a:cubicBezTo>
                      <a:cubicBezTo>
                        <a:pt x="79" y="63"/>
                        <a:pt x="79" y="63"/>
                        <a:pt x="79" y="63"/>
                      </a:cubicBezTo>
                      <a:cubicBezTo>
                        <a:pt x="79" y="62"/>
                        <a:pt x="79" y="62"/>
                        <a:pt x="79" y="62"/>
                      </a:cubicBezTo>
                      <a:cubicBezTo>
                        <a:pt x="79" y="62"/>
                        <a:pt x="79" y="62"/>
                        <a:pt x="79" y="62"/>
                      </a:cubicBezTo>
                      <a:cubicBezTo>
                        <a:pt x="79" y="62"/>
                        <a:pt x="79" y="62"/>
                        <a:pt x="79" y="62"/>
                      </a:cubicBezTo>
                      <a:cubicBezTo>
                        <a:pt x="79" y="62"/>
                        <a:pt x="79" y="62"/>
                        <a:pt x="79" y="62"/>
                      </a:cubicBezTo>
                      <a:cubicBezTo>
                        <a:pt x="79" y="61"/>
                        <a:pt x="79" y="61"/>
                        <a:pt x="79" y="61"/>
                      </a:cubicBezTo>
                      <a:cubicBezTo>
                        <a:pt x="79" y="61"/>
                        <a:pt x="79" y="61"/>
                        <a:pt x="79" y="61"/>
                      </a:cubicBezTo>
                      <a:cubicBezTo>
                        <a:pt x="79" y="61"/>
                        <a:pt x="79" y="61"/>
                        <a:pt x="79" y="61"/>
                      </a:cubicBezTo>
                      <a:cubicBezTo>
                        <a:pt x="79" y="61"/>
                        <a:pt x="79" y="61"/>
                        <a:pt x="79" y="61"/>
                      </a:cubicBezTo>
                      <a:cubicBezTo>
                        <a:pt x="80" y="59"/>
                        <a:pt x="80" y="59"/>
                        <a:pt x="80" y="59"/>
                      </a:cubicBezTo>
                      <a:cubicBezTo>
                        <a:pt x="80" y="59"/>
                        <a:pt x="80" y="59"/>
                        <a:pt x="80" y="59"/>
                      </a:cubicBezTo>
                      <a:cubicBezTo>
                        <a:pt x="80" y="59"/>
                        <a:pt x="80" y="59"/>
                        <a:pt x="80" y="59"/>
                      </a:cubicBezTo>
                      <a:cubicBezTo>
                        <a:pt x="81" y="58"/>
                        <a:pt x="81" y="58"/>
                        <a:pt x="81" y="58"/>
                      </a:cubicBezTo>
                      <a:cubicBezTo>
                        <a:pt x="81" y="58"/>
                        <a:pt x="81" y="58"/>
                        <a:pt x="81" y="58"/>
                      </a:cubicBezTo>
                      <a:cubicBezTo>
                        <a:pt x="80" y="57"/>
                        <a:pt x="80" y="57"/>
                        <a:pt x="80" y="57"/>
                      </a:cubicBezTo>
                      <a:cubicBezTo>
                        <a:pt x="80" y="57"/>
                        <a:pt x="80" y="57"/>
                        <a:pt x="80" y="57"/>
                      </a:cubicBezTo>
                      <a:cubicBezTo>
                        <a:pt x="79" y="57"/>
                        <a:pt x="79" y="57"/>
                        <a:pt x="79" y="57"/>
                      </a:cubicBezTo>
                      <a:cubicBezTo>
                        <a:pt x="79" y="57"/>
                        <a:pt x="79" y="57"/>
                        <a:pt x="79" y="57"/>
                      </a:cubicBezTo>
                      <a:cubicBezTo>
                        <a:pt x="79" y="57"/>
                        <a:pt x="79" y="57"/>
                        <a:pt x="79" y="57"/>
                      </a:cubicBezTo>
                      <a:cubicBezTo>
                        <a:pt x="80" y="57"/>
                        <a:pt x="80" y="57"/>
                        <a:pt x="80" y="57"/>
                      </a:cubicBezTo>
                      <a:cubicBezTo>
                        <a:pt x="80" y="57"/>
                        <a:pt x="80" y="57"/>
                        <a:pt x="80" y="57"/>
                      </a:cubicBezTo>
                      <a:cubicBezTo>
                        <a:pt x="80" y="57"/>
                        <a:pt x="80" y="57"/>
                        <a:pt x="80" y="57"/>
                      </a:cubicBezTo>
                      <a:cubicBezTo>
                        <a:pt x="80" y="57"/>
                        <a:pt x="80" y="57"/>
                        <a:pt x="80" y="57"/>
                      </a:cubicBezTo>
                      <a:cubicBezTo>
                        <a:pt x="81" y="57"/>
                        <a:pt x="81" y="57"/>
                        <a:pt x="81" y="57"/>
                      </a:cubicBezTo>
                      <a:cubicBezTo>
                        <a:pt x="82" y="57"/>
                        <a:pt x="82" y="57"/>
                        <a:pt x="82" y="57"/>
                      </a:cubicBezTo>
                      <a:cubicBezTo>
                        <a:pt x="82" y="57"/>
                        <a:pt x="82" y="57"/>
                        <a:pt x="82" y="57"/>
                      </a:cubicBezTo>
                      <a:cubicBezTo>
                        <a:pt x="82" y="57"/>
                        <a:pt x="82" y="57"/>
                        <a:pt x="82" y="57"/>
                      </a:cubicBezTo>
                      <a:cubicBezTo>
                        <a:pt x="83" y="56"/>
                        <a:pt x="83" y="56"/>
                        <a:pt x="83" y="56"/>
                      </a:cubicBezTo>
                      <a:cubicBezTo>
                        <a:pt x="83" y="55"/>
                        <a:pt x="83" y="55"/>
                        <a:pt x="83" y="55"/>
                      </a:cubicBezTo>
                      <a:cubicBezTo>
                        <a:pt x="83" y="55"/>
                        <a:pt x="83" y="55"/>
                        <a:pt x="83" y="55"/>
                      </a:cubicBezTo>
                      <a:cubicBezTo>
                        <a:pt x="83" y="55"/>
                        <a:pt x="83" y="55"/>
                        <a:pt x="83" y="55"/>
                      </a:cubicBezTo>
                      <a:cubicBezTo>
                        <a:pt x="83" y="55"/>
                        <a:pt x="83" y="55"/>
                        <a:pt x="83" y="55"/>
                      </a:cubicBezTo>
                      <a:cubicBezTo>
                        <a:pt x="82" y="55"/>
                        <a:pt x="82" y="55"/>
                        <a:pt x="82" y="55"/>
                      </a:cubicBezTo>
                      <a:cubicBezTo>
                        <a:pt x="82" y="55"/>
                        <a:pt x="82" y="55"/>
                        <a:pt x="82" y="55"/>
                      </a:cubicBezTo>
                      <a:cubicBezTo>
                        <a:pt x="81" y="55"/>
                        <a:pt x="81" y="55"/>
                        <a:pt x="81" y="55"/>
                      </a:cubicBezTo>
                      <a:cubicBezTo>
                        <a:pt x="81" y="55"/>
                        <a:pt x="81" y="55"/>
                        <a:pt x="81" y="55"/>
                      </a:cubicBezTo>
                      <a:cubicBezTo>
                        <a:pt x="82" y="54"/>
                        <a:pt x="82" y="54"/>
                        <a:pt x="82" y="54"/>
                      </a:cubicBezTo>
                      <a:cubicBezTo>
                        <a:pt x="82" y="54"/>
                        <a:pt x="82" y="54"/>
                        <a:pt x="82" y="54"/>
                      </a:cubicBezTo>
                      <a:cubicBezTo>
                        <a:pt x="81" y="54"/>
                        <a:pt x="81" y="54"/>
                        <a:pt x="81" y="54"/>
                      </a:cubicBezTo>
                      <a:cubicBezTo>
                        <a:pt x="81" y="54"/>
                        <a:pt x="81" y="54"/>
                        <a:pt x="81" y="54"/>
                      </a:cubicBezTo>
                      <a:cubicBezTo>
                        <a:pt x="81" y="54"/>
                        <a:pt x="81" y="54"/>
                        <a:pt x="81" y="54"/>
                      </a:cubicBezTo>
                      <a:cubicBezTo>
                        <a:pt x="82" y="54"/>
                        <a:pt x="82" y="54"/>
                        <a:pt x="82" y="54"/>
                      </a:cubicBezTo>
                      <a:cubicBezTo>
                        <a:pt x="82" y="54"/>
                        <a:pt x="82" y="54"/>
                        <a:pt x="82" y="54"/>
                      </a:cubicBezTo>
                      <a:cubicBezTo>
                        <a:pt x="82" y="54"/>
                        <a:pt x="82" y="54"/>
                        <a:pt x="82" y="54"/>
                      </a:cubicBezTo>
                      <a:cubicBezTo>
                        <a:pt x="82" y="54"/>
                        <a:pt x="82" y="54"/>
                        <a:pt x="82" y="54"/>
                      </a:cubicBezTo>
                      <a:cubicBezTo>
                        <a:pt x="82" y="54"/>
                        <a:pt x="82" y="54"/>
                        <a:pt x="82" y="54"/>
                      </a:cubicBezTo>
                      <a:cubicBezTo>
                        <a:pt x="83" y="54"/>
                        <a:pt x="83" y="54"/>
                        <a:pt x="83" y="54"/>
                      </a:cubicBezTo>
                      <a:cubicBezTo>
                        <a:pt x="83" y="54"/>
                        <a:pt x="83" y="54"/>
                        <a:pt x="83" y="54"/>
                      </a:cubicBezTo>
                      <a:cubicBezTo>
                        <a:pt x="84" y="54"/>
                        <a:pt x="84" y="54"/>
                        <a:pt x="84" y="54"/>
                      </a:cubicBezTo>
                      <a:cubicBezTo>
                        <a:pt x="84" y="54"/>
                        <a:pt x="84" y="54"/>
                        <a:pt x="84" y="54"/>
                      </a:cubicBezTo>
                      <a:cubicBezTo>
                        <a:pt x="85" y="53"/>
                        <a:pt x="85" y="53"/>
                        <a:pt x="85" y="53"/>
                      </a:cubicBezTo>
                      <a:cubicBezTo>
                        <a:pt x="84" y="53"/>
                        <a:pt x="84" y="53"/>
                        <a:pt x="84" y="53"/>
                      </a:cubicBezTo>
                      <a:cubicBezTo>
                        <a:pt x="84" y="53"/>
                        <a:pt x="84" y="53"/>
                        <a:pt x="84" y="53"/>
                      </a:cubicBezTo>
                      <a:cubicBezTo>
                        <a:pt x="84" y="53"/>
                        <a:pt x="84" y="53"/>
                        <a:pt x="84" y="53"/>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5" y="52"/>
                        <a:pt x="85" y="52"/>
                        <a:pt x="85" y="52"/>
                      </a:cubicBezTo>
                      <a:cubicBezTo>
                        <a:pt x="85" y="52"/>
                        <a:pt x="85" y="52"/>
                        <a:pt x="85" y="52"/>
                      </a:cubicBezTo>
                      <a:cubicBezTo>
                        <a:pt x="85" y="52"/>
                        <a:pt x="85" y="52"/>
                        <a:pt x="85" y="52"/>
                      </a:cubicBezTo>
                      <a:cubicBezTo>
                        <a:pt x="86" y="51"/>
                        <a:pt x="86" y="51"/>
                        <a:pt x="86" y="51"/>
                      </a:cubicBezTo>
                      <a:lnTo>
                        <a:pt x="85" y="51"/>
                      </a:lnTo>
                      <a:close/>
                      <a:moveTo>
                        <a:pt x="82" y="58"/>
                      </a:moveTo>
                      <a:cubicBezTo>
                        <a:pt x="82" y="58"/>
                        <a:pt x="82" y="58"/>
                        <a:pt x="82" y="58"/>
                      </a:cubicBezTo>
                      <a:cubicBezTo>
                        <a:pt x="82" y="58"/>
                        <a:pt x="82" y="58"/>
                        <a:pt x="82" y="58"/>
                      </a:cubicBezTo>
                      <a:cubicBezTo>
                        <a:pt x="82" y="58"/>
                        <a:pt x="82" y="58"/>
                        <a:pt x="82" y="58"/>
                      </a:cubicBezTo>
                      <a:cubicBezTo>
                        <a:pt x="81" y="58"/>
                        <a:pt x="81" y="58"/>
                        <a:pt x="81" y="58"/>
                      </a:cubicBezTo>
                      <a:cubicBezTo>
                        <a:pt x="81" y="59"/>
                        <a:pt x="81" y="59"/>
                        <a:pt x="81" y="59"/>
                      </a:cubicBezTo>
                      <a:cubicBezTo>
                        <a:pt x="81" y="59"/>
                        <a:pt x="81" y="59"/>
                        <a:pt x="81" y="59"/>
                      </a:cubicBezTo>
                      <a:cubicBezTo>
                        <a:pt x="81" y="60"/>
                        <a:pt x="81" y="60"/>
                        <a:pt x="81"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59"/>
                        <a:pt x="82" y="59"/>
                        <a:pt x="82" y="59"/>
                      </a:cubicBezTo>
                      <a:cubicBezTo>
                        <a:pt x="82" y="59"/>
                        <a:pt x="82" y="59"/>
                        <a:pt x="82" y="59"/>
                      </a:cubicBezTo>
                      <a:lnTo>
                        <a:pt x="82" y="58"/>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2" name="Freeform 372">
                  <a:extLst>
                    <a:ext uri="{FF2B5EF4-FFF2-40B4-BE49-F238E27FC236}">
                      <a16:creationId xmlns="" xmlns:a16="http://schemas.microsoft.com/office/drawing/2014/main" id="{7BF9E526-ED7C-46B6-814B-1D8D957746C8}"/>
                    </a:ext>
                  </a:extLst>
                </p:cNvPr>
                <p:cNvSpPr>
                  <a:spLocks noEditPoints="1"/>
                </p:cNvSpPr>
                <p:nvPr/>
              </p:nvSpPr>
              <p:spPr bwMode="auto">
                <a:xfrm>
                  <a:off x="6557127" y="4978864"/>
                  <a:ext cx="744438" cy="634345"/>
                </a:xfrm>
                <a:custGeom>
                  <a:avLst/>
                  <a:gdLst>
                    <a:gd name="T0" fmla="*/ 105 w 142"/>
                    <a:gd name="T1" fmla="*/ 82 h 121"/>
                    <a:gd name="T2" fmla="*/ 104 w 142"/>
                    <a:gd name="T3" fmla="*/ 84 h 121"/>
                    <a:gd name="T4" fmla="*/ 118 w 142"/>
                    <a:gd name="T5" fmla="*/ 94 h 121"/>
                    <a:gd name="T6" fmla="*/ 118 w 142"/>
                    <a:gd name="T7" fmla="*/ 119 h 121"/>
                    <a:gd name="T8" fmla="*/ 44 w 142"/>
                    <a:gd name="T9" fmla="*/ 30 h 121"/>
                    <a:gd name="T10" fmla="*/ 46 w 142"/>
                    <a:gd name="T11" fmla="*/ 31 h 121"/>
                    <a:gd name="T12" fmla="*/ 136 w 142"/>
                    <a:gd name="T13" fmla="*/ 64 h 121"/>
                    <a:gd name="T14" fmla="*/ 93 w 142"/>
                    <a:gd name="T15" fmla="*/ 67 h 121"/>
                    <a:gd name="T16" fmla="*/ 119 w 142"/>
                    <a:gd name="T17" fmla="*/ 94 h 121"/>
                    <a:gd name="T18" fmla="*/ 7 w 142"/>
                    <a:gd name="T19" fmla="*/ 22 h 121"/>
                    <a:gd name="T20" fmla="*/ 123 w 142"/>
                    <a:gd name="T21" fmla="*/ 39 h 121"/>
                    <a:gd name="T22" fmla="*/ 137 w 142"/>
                    <a:gd name="T23" fmla="*/ 104 h 121"/>
                    <a:gd name="T24" fmla="*/ 139 w 142"/>
                    <a:gd name="T25" fmla="*/ 98 h 121"/>
                    <a:gd name="T26" fmla="*/ 141 w 142"/>
                    <a:gd name="T27" fmla="*/ 80 h 121"/>
                    <a:gd name="T28" fmla="*/ 134 w 142"/>
                    <a:gd name="T29" fmla="*/ 64 h 121"/>
                    <a:gd name="T30" fmla="*/ 121 w 142"/>
                    <a:gd name="T31" fmla="*/ 39 h 121"/>
                    <a:gd name="T32" fmla="*/ 125 w 142"/>
                    <a:gd name="T33" fmla="*/ 45 h 121"/>
                    <a:gd name="T34" fmla="*/ 109 w 142"/>
                    <a:gd name="T35" fmla="*/ 17 h 121"/>
                    <a:gd name="T36" fmla="*/ 103 w 142"/>
                    <a:gd name="T37" fmla="*/ 3 h 121"/>
                    <a:gd name="T38" fmla="*/ 97 w 142"/>
                    <a:gd name="T39" fmla="*/ 0 h 121"/>
                    <a:gd name="T40" fmla="*/ 93 w 142"/>
                    <a:gd name="T41" fmla="*/ 3 h 121"/>
                    <a:gd name="T42" fmla="*/ 91 w 142"/>
                    <a:gd name="T43" fmla="*/ 8 h 121"/>
                    <a:gd name="T44" fmla="*/ 0 w 142"/>
                    <a:gd name="T45" fmla="*/ 12 h 121"/>
                    <a:gd name="T46" fmla="*/ 5 w 142"/>
                    <a:gd name="T47" fmla="*/ 20 h 121"/>
                    <a:gd name="T48" fmla="*/ 8 w 142"/>
                    <a:gd name="T49" fmla="*/ 19 h 121"/>
                    <a:gd name="T50" fmla="*/ 11 w 142"/>
                    <a:gd name="T51" fmla="*/ 17 h 121"/>
                    <a:gd name="T52" fmla="*/ 15 w 142"/>
                    <a:gd name="T53" fmla="*/ 19 h 121"/>
                    <a:gd name="T54" fmla="*/ 24 w 142"/>
                    <a:gd name="T55" fmla="*/ 17 h 121"/>
                    <a:gd name="T56" fmla="*/ 23 w 142"/>
                    <a:gd name="T57" fmla="*/ 18 h 121"/>
                    <a:gd name="T58" fmla="*/ 31 w 142"/>
                    <a:gd name="T59" fmla="*/ 20 h 121"/>
                    <a:gd name="T60" fmla="*/ 35 w 142"/>
                    <a:gd name="T61" fmla="*/ 22 h 121"/>
                    <a:gd name="T62" fmla="*/ 38 w 142"/>
                    <a:gd name="T63" fmla="*/ 24 h 121"/>
                    <a:gd name="T64" fmla="*/ 41 w 142"/>
                    <a:gd name="T65" fmla="*/ 30 h 121"/>
                    <a:gd name="T66" fmla="*/ 49 w 142"/>
                    <a:gd name="T67" fmla="*/ 28 h 121"/>
                    <a:gd name="T68" fmla="*/ 56 w 142"/>
                    <a:gd name="T69" fmla="*/ 22 h 121"/>
                    <a:gd name="T70" fmla="*/ 59 w 142"/>
                    <a:gd name="T71" fmla="*/ 20 h 121"/>
                    <a:gd name="T72" fmla="*/ 73 w 142"/>
                    <a:gd name="T73" fmla="*/ 26 h 121"/>
                    <a:gd name="T74" fmla="*/ 81 w 142"/>
                    <a:gd name="T75" fmla="*/ 34 h 121"/>
                    <a:gd name="T76" fmla="*/ 88 w 142"/>
                    <a:gd name="T77" fmla="*/ 39 h 121"/>
                    <a:gd name="T78" fmla="*/ 89 w 142"/>
                    <a:gd name="T79" fmla="*/ 48 h 121"/>
                    <a:gd name="T80" fmla="*/ 90 w 142"/>
                    <a:gd name="T81" fmla="*/ 61 h 121"/>
                    <a:gd name="T82" fmla="*/ 92 w 142"/>
                    <a:gd name="T83" fmla="*/ 58 h 121"/>
                    <a:gd name="T84" fmla="*/ 94 w 142"/>
                    <a:gd name="T85" fmla="*/ 59 h 121"/>
                    <a:gd name="T86" fmla="*/ 93 w 142"/>
                    <a:gd name="T87" fmla="*/ 64 h 121"/>
                    <a:gd name="T88" fmla="*/ 92 w 142"/>
                    <a:gd name="T89" fmla="*/ 66 h 121"/>
                    <a:gd name="T90" fmla="*/ 100 w 142"/>
                    <a:gd name="T91" fmla="*/ 76 h 121"/>
                    <a:gd name="T92" fmla="*/ 101 w 142"/>
                    <a:gd name="T93" fmla="*/ 74 h 121"/>
                    <a:gd name="T94" fmla="*/ 105 w 142"/>
                    <a:gd name="T95" fmla="*/ 80 h 121"/>
                    <a:gd name="T96" fmla="*/ 108 w 142"/>
                    <a:gd name="T97" fmla="*/ 82 h 121"/>
                    <a:gd name="T98" fmla="*/ 111 w 142"/>
                    <a:gd name="T99" fmla="*/ 87 h 121"/>
                    <a:gd name="T100" fmla="*/ 114 w 142"/>
                    <a:gd name="T101" fmla="*/ 93 h 121"/>
                    <a:gd name="T102" fmla="*/ 121 w 142"/>
                    <a:gd name="T103" fmla="*/ 95 h 121"/>
                    <a:gd name="T104" fmla="*/ 130 w 142"/>
                    <a:gd name="T105" fmla="*/ 104 h 121"/>
                    <a:gd name="T106" fmla="*/ 132 w 142"/>
                    <a:gd name="T107" fmla="*/ 105 h 121"/>
                    <a:gd name="T108" fmla="*/ 136 w 142"/>
                    <a:gd name="T109" fmla="*/ 103 h 121"/>
                    <a:gd name="T110" fmla="*/ 141 w 142"/>
                    <a:gd name="T111" fmla="*/ 99 h 121"/>
                    <a:gd name="T112" fmla="*/ 140 w 142"/>
                    <a:gd name="T113" fmla="*/ 103 h 121"/>
                    <a:gd name="T114" fmla="*/ 139 w 142"/>
                    <a:gd name="T115" fmla="*/ 106 h 121"/>
                    <a:gd name="T116" fmla="*/ 122 w 142"/>
                    <a:gd name="T117" fmla="*/ 117 h 121"/>
                    <a:gd name="T118" fmla="*/ 124 w 142"/>
                    <a:gd name="T119" fmla="*/ 117 h 121"/>
                    <a:gd name="T120" fmla="*/ 121 w 142"/>
                    <a:gd name="T121" fmla="*/ 118 h 121"/>
                    <a:gd name="T122" fmla="*/ 129 w 142"/>
                    <a:gd name="T123" fmla="*/ 11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2" h="121">
                      <a:moveTo>
                        <a:pt x="102" y="80"/>
                      </a:moveTo>
                      <a:cubicBezTo>
                        <a:pt x="102" y="80"/>
                        <a:pt x="102" y="80"/>
                        <a:pt x="102" y="80"/>
                      </a:cubicBezTo>
                      <a:cubicBezTo>
                        <a:pt x="102" y="80"/>
                        <a:pt x="102" y="80"/>
                        <a:pt x="102" y="80"/>
                      </a:cubicBezTo>
                      <a:cubicBezTo>
                        <a:pt x="102" y="80"/>
                        <a:pt x="102" y="80"/>
                        <a:pt x="102" y="80"/>
                      </a:cubicBezTo>
                      <a:cubicBezTo>
                        <a:pt x="102" y="80"/>
                        <a:pt x="102" y="80"/>
                        <a:pt x="102" y="80"/>
                      </a:cubicBezTo>
                      <a:cubicBezTo>
                        <a:pt x="102" y="81"/>
                        <a:pt x="102" y="81"/>
                        <a:pt x="102" y="81"/>
                      </a:cubicBezTo>
                      <a:cubicBezTo>
                        <a:pt x="102" y="81"/>
                        <a:pt x="102" y="81"/>
                        <a:pt x="102" y="81"/>
                      </a:cubicBezTo>
                      <a:cubicBezTo>
                        <a:pt x="103" y="81"/>
                        <a:pt x="103" y="81"/>
                        <a:pt x="103" y="81"/>
                      </a:cubicBezTo>
                      <a:cubicBezTo>
                        <a:pt x="103" y="81"/>
                        <a:pt x="103" y="81"/>
                        <a:pt x="103" y="81"/>
                      </a:cubicBezTo>
                      <a:lnTo>
                        <a:pt x="102" y="80"/>
                      </a:lnTo>
                      <a:close/>
                      <a:moveTo>
                        <a:pt x="111" y="120"/>
                      </a:moveTo>
                      <a:cubicBezTo>
                        <a:pt x="111" y="120"/>
                        <a:pt x="111" y="120"/>
                        <a:pt x="111" y="120"/>
                      </a:cubicBezTo>
                      <a:cubicBezTo>
                        <a:pt x="111" y="120"/>
                        <a:pt x="111" y="120"/>
                        <a:pt x="111" y="120"/>
                      </a:cubicBezTo>
                      <a:cubicBezTo>
                        <a:pt x="110" y="120"/>
                        <a:pt x="110" y="120"/>
                        <a:pt x="110" y="120"/>
                      </a:cubicBezTo>
                      <a:cubicBezTo>
                        <a:pt x="111" y="120"/>
                        <a:pt x="111" y="120"/>
                        <a:pt x="111" y="120"/>
                      </a:cubicBezTo>
                      <a:cubicBezTo>
                        <a:pt x="111" y="120"/>
                        <a:pt x="111" y="120"/>
                        <a:pt x="111" y="120"/>
                      </a:cubicBezTo>
                      <a:cubicBezTo>
                        <a:pt x="111" y="120"/>
                        <a:pt x="111" y="120"/>
                        <a:pt x="111" y="120"/>
                      </a:cubicBezTo>
                      <a:cubicBezTo>
                        <a:pt x="111" y="120"/>
                        <a:pt x="111" y="120"/>
                        <a:pt x="111" y="120"/>
                      </a:cubicBezTo>
                      <a:cubicBezTo>
                        <a:pt x="111" y="120"/>
                        <a:pt x="111" y="120"/>
                        <a:pt x="111" y="120"/>
                      </a:cubicBezTo>
                      <a:cubicBezTo>
                        <a:pt x="111" y="121"/>
                        <a:pt x="111" y="121"/>
                        <a:pt x="111" y="121"/>
                      </a:cubicBezTo>
                      <a:cubicBezTo>
                        <a:pt x="111" y="120"/>
                        <a:pt x="111" y="120"/>
                        <a:pt x="111" y="120"/>
                      </a:cubicBezTo>
                      <a:cubicBezTo>
                        <a:pt x="111" y="120"/>
                        <a:pt x="111" y="120"/>
                        <a:pt x="111" y="120"/>
                      </a:cubicBezTo>
                      <a:close/>
                      <a:moveTo>
                        <a:pt x="104" y="80"/>
                      </a:moveTo>
                      <a:cubicBezTo>
                        <a:pt x="104" y="80"/>
                        <a:pt x="104" y="80"/>
                        <a:pt x="104" y="80"/>
                      </a:cubicBezTo>
                      <a:cubicBezTo>
                        <a:pt x="104" y="80"/>
                        <a:pt x="104" y="80"/>
                        <a:pt x="104" y="80"/>
                      </a:cubicBezTo>
                      <a:cubicBezTo>
                        <a:pt x="103" y="80"/>
                        <a:pt x="103" y="80"/>
                        <a:pt x="103" y="80"/>
                      </a:cubicBezTo>
                      <a:cubicBezTo>
                        <a:pt x="104" y="80"/>
                        <a:pt x="104" y="80"/>
                        <a:pt x="104" y="80"/>
                      </a:cubicBezTo>
                      <a:cubicBezTo>
                        <a:pt x="104" y="81"/>
                        <a:pt x="104" y="81"/>
                        <a:pt x="104" y="81"/>
                      </a:cubicBezTo>
                      <a:cubicBezTo>
                        <a:pt x="104" y="81"/>
                        <a:pt x="104" y="81"/>
                        <a:pt x="104" y="81"/>
                      </a:cubicBezTo>
                      <a:cubicBezTo>
                        <a:pt x="104" y="82"/>
                        <a:pt x="104" y="82"/>
                        <a:pt x="104" y="82"/>
                      </a:cubicBezTo>
                      <a:cubicBezTo>
                        <a:pt x="105" y="82"/>
                        <a:pt x="105" y="82"/>
                        <a:pt x="105" y="82"/>
                      </a:cubicBezTo>
                      <a:cubicBezTo>
                        <a:pt x="105" y="83"/>
                        <a:pt x="105" y="83"/>
                        <a:pt x="105" y="83"/>
                      </a:cubicBezTo>
                      <a:cubicBezTo>
                        <a:pt x="105" y="83"/>
                        <a:pt x="105" y="83"/>
                        <a:pt x="105" y="83"/>
                      </a:cubicBezTo>
                      <a:cubicBezTo>
                        <a:pt x="106" y="83"/>
                        <a:pt x="106" y="83"/>
                        <a:pt x="106" y="83"/>
                      </a:cubicBezTo>
                      <a:cubicBezTo>
                        <a:pt x="106" y="83"/>
                        <a:pt x="106" y="83"/>
                        <a:pt x="106" y="83"/>
                      </a:cubicBezTo>
                      <a:cubicBezTo>
                        <a:pt x="105" y="82"/>
                        <a:pt x="105" y="82"/>
                        <a:pt x="105" y="82"/>
                      </a:cubicBezTo>
                      <a:cubicBezTo>
                        <a:pt x="105" y="82"/>
                        <a:pt x="105" y="82"/>
                        <a:pt x="105" y="82"/>
                      </a:cubicBezTo>
                      <a:cubicBezTo>
                        <a:pt x="105" y="81"/>
                        <a:pt x="105" y="81"/>
                        <a:pt x="105" y="81"/>
                      </a:cubicBezTo>
                      <a:cubicBezTo>
                        <a:pt x="104" y="81"/>
                        <a:pt x="104" y="81"/>
                        <a:pt x="104" y="81"/>
                      </a:cubicBezTo>
                      <a:cubicBezTo>
                        <a:pt x="105" y="80"/>
                        <a:pt x="105" y="80"/>
                        <a:pt x="105" y="80"/>
                      </a:cubicBezTo>
                      <a:lnTo>
                        <a:pt x="104" y="80"/>
                      </a:lnTo>
                      <a:close/>
                      <a:moveTo>
                        <a:pt x="115" y="94"/>
                      </a:move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5" y="94"/>
                        <a:pt x="115" y="94"/>
                        <a:pt x="115" y="94"/>
                      </a:cubicBezTo>
                      <a:cubicBezTo>
                        <a:pt x="115" y="94"/>
                        <a:pt x="115" y="94"/>
                        <a:pt x="115" y="94"/>
                      </a:cubicBezTo>
                      <a:cubicBezTo>
                        <a:pt x="115" y="94"/>
                        <a:pt x="115" y="94"/>
                        <a:pt x="115" y="94"/>
                      </a:cubicBezTo>
                      <a:cubicBezTo>
                        <a:pt x="115" y="94"/>
                        <a:pt x="115" y="94"/>
                        <a:pt x="115" y="94"/>
                      </a:cubicBezTo>
                      <a:close/>
                      <a:moveTo>
                        <a:pt x="106" y="84"/>
                      </a:moveTo>
                      <a:cubicBezTo>
                        <a:pt x="105" y="84"/>
                        <a:pt x="105" y="84"/>
                        <a:pt x="105" y="84"/>
                      </a:cubicBezTo>
                      <a:cubicBezTo>
                        <a:pt x="105" y="84"/>
                        <a:pt x="105" y="84"/>
                        <a:pt x="105" y="84"/>
                      </a:cubicBezTo>
                      <a:cubicBezTo>
                        <a:pt x="105" y="84"/>
                        <a:pt x="105" y="84"/>
                        <a:pt x="105" y="84"/>
                      </a:cubicBezTo>
                      <a:cubicBezTo>
                        <a:pt x="104" y="84"/>
                        <a:pt x="104" y="84"/>
                        <a:pt x="104" y="84"/>
                      </a:cubicBezTo>
                      <a:cubicBezTo>
                        <a:pt x="104" y="84"/>
                        <a:pt x="104" y="84"/>
                        <a:pt x="104" y="84"/>
                      </a:cubicBezTo>
                      <a:cubicBezTo>
                        <a:pt x="104" y="83"/>
                        <a:pt x="104" y="83"/>
                        <a:pt x="104" y="83"/>
                      </a:cubicBezTo>
                      <a:cubicBezTo>
                        <a:pt x="104" y="83"/>
                        <a:pt x="104" y="83"/>
                        <a:pt x="104" y="83"/>
                      </a:cubicBezTo>
                      <a:cubicBezTo>
                        <a:pt x="104" y="83"/>
                        <a:pt x="104" y="83"/>
                        <a:pt x="104" y="83"/>
                      </a:cubicBezTo>
                      <a:cubicBezTo>
                        <a:pt x="103" y="83"/>
                        <a:pt x="103" y="83"/>
                        <a:pt x="103" y="83"/>
                      </a:cubicBezTo>
                      <a:cubicBezTo>
                        <a:pt x="103" y="83"/>
                        <a:pt x="103" y="83"/>
                        <a:pt x="103" y="83"/>
                      </a:cubicBezTo>
                      <a:cubicBezTo>
                        <a:pt x="103" y="83"/>
                        <a:pt x="103" y="83"/>
                        <a:pt x="103" y="83"/>
                      </a:cubicBezTo>
                      <a:cubicBezTo>
                        <a:pt x="104" y="84"/>
                        <a:pt x="104" y="84"/>
                        <a:pt x="104" y="84"/>
                      </a:cubicBezTo>
                      <a:cubicBezTo>
                        <a:pt x="104" y="84"/>
                        <a:pt x="104" y="84"/>
                        <a:pt x="104" y="84"/>
                      </a:cubicBezTo>
                      <a:cubicBezTo>
                        <a:pt x="104" y="84"/>
                        <a:pt x="104" y="84"/>
                        <a:pt x="104" y="84"/>
                      </a:cubicBezTo>
                      <a:cubicBezTo>
                        <a:pt x="104" y="84"/>
                        <a:pt x="104" y="84"/>
                        <a:pt x="104" y="84"/>
                      </a:cubicBezTo>
                      <a:cubicBezTo>
                        <a:pt x="105" y="85"/>
                        <a:pt x="105" y="85"/>
                        <a:pt x="105" y="85"/>
                      </a:cubicBezTo>
                      <a:cubicBezTo>
                        <a:pt x="106" y="85"/>
                        <a:pt x="106" y="85"/>
                        <a:pt x="106" y="85"/>
                      </a:cubicBezTo>
                      <a:cubicBezTo>
                        <a:pt x="106" y="85"/>
                        <a:pt x="106" y="85"/>
                        <a:pt x="106" y="85"/>
                      </a:cubicBezTo>
                      <a:cubicBezTo>
                        <a:pt x="106" y="84"/>
                        <a:pt x="106" y="84"/>
                        <a:pt x="106" y="84"/>
                      </a:cubicBezTo>
                      <a:cubicBezTo>
                        <a:pt x="107" y="84"/>
                        <a:pt x="107" y="84"/>
                        <a:pt x="107" y="84"/>
                      </a:cubicBezTo>
                      <a:cubicBezTo>
                        <a:pt x="106" y="84"/>
                        <a:pt x="106" y="84"/>
                        <a:pt x="106" y="84"/>
                      </a:cubicBezTo>
                      <a:close/>
                      <a:moveTo>
                        <a:pt x="111" y="121"/>
                      </a:moveTo>
                      <a:cubicBezTo>
                        <a:pt x="111" y="121"/>
                        <a:pt x="111" y="121"/>
                        <a:pt x="111" y="121"/>
                      </a:cubicBezTo>
                      <a:cubicBezTo>
                        <a:pt x="111" y="121"/>
                        <a:pt x="111" y="121"/>
                        <a:pt x="111" y="121"/>
                      </a:cubicBezTo>
                      <a:cubicBezTo>
                        <a:pt x="111" y="121"/>
                        <a:pt x="111" y="121"/>
                        <a:pt x="111" y="121"/>
                      </a:cubicBezTo>
                      <a:cubicBezTo>
                        <a:pt x="111" y="121"/>
                        <a:pt x="111" y="121"/>
                        <a:pt x="111" y="121"/>
                      </a:cubicBezTo>
                      <a:close/>
                      <a:moveTo>
                        <a:pt x="118" y="94"/>
                      </a:move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7" y="94"/>
                        <a:pt x="117" y="94"/>
                        <a:pt x="117" y="94"/>
                      </a:cubicBezTo>
                      <a:cubicBezTo>
                        <a:pt x="117" y="94"/>
                        <a:pt x="117" y="94"/>
                        <a:pt x="117"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lose/>
                      <a:moveTo>
                        <a:pt x="118" y="119"/>
                      </a:moveTo>
                      <a:cubicBezTo>
                        <a:pt x="118" y="119"/>
                        <a:pt x="118" y="119"/>
                        <a:pt x="118" y="119"/>
                      </a:cubicBezTo>
                      <a:cubicBezTo>
                        <a:pt x="118" y="119"/>
                        <a:pt x="118" y="119"/>
                        <a:pt x="118" y="119"/>
                      </a:cubicBezTo>
                      <a:cubicBezTo>
                        <a:pt x="117" y="119"/>
                        <a:pt x="117" y="119"/>
                        <a:pt x="117" y="119"/>
                      </a:cubicBezTo>
                      <a:cubicBezTo>
                        <a:pt x="117" y="120"/>
                        <a:pt x="117" y="120"/>
                        <a:pt x="117" y="120"/>
                      </a:cubicBezTo>
                      <a:cubicBezTo>
                        <a:pt x="117" y="120"/>
                        <a:pt x="117" y="120"/>
                        <a:pt x="117" y="120"/>
                      </a:cubicBezTo>
                      <a:cubicBezTo>
                        <a:pt x="117" y="120"/>
                        <a:pt x="117" y="120"/>
                        <a:pt x="117" y="120"/>
                      </a:cubicBezTo>
                      <a:cubicBezTo>
                        <a:pt x="117" y="120"/>
                        <a:pt x="117" y="120"/>
                        <a:pt x="117" y="120"/>
                      </a:cubicBezTo>
                      <a:cubicBezTo>
                        <a:pt x="116" y="120"/>
                        <a:pt x="116" y="120"/>
                        <a:pt x="116" y="120"/>
                      </a:cubicBezTo>
                      <a:cubicBezTo>
                        <a:pt x="116" y="120"/>
                        <a:pt x="116" y="120"/>
                        <a:pt x="116" y="120"/>
                      </a:cubicBezTo>
                      <a:cubicBezTo>
                        <a:pt x="117" y="120"/>
                        <a:pt x="117" y="120"/>
                        <a:pt x="117" y="120"/>
                      </a:cubicBezTo>
                      <a:cubicBezTo>
                        <a:pt x="117" y="120"/>
                        <a:pt x="117" y="120"/>
                        <a:pt x="117" y="120"/>
                      </a:cubicBezTo>
                      <a:cubicBezTo>
                        <a:pt x="117" y="120"/>
                        <a:pt x="117" y="120"/>
                        <a:pt x="117" y="120"/>
                      </a:cubicBezTo>
                      <a:cubicBezTo>
                        <a:pt x="117" y="120"/>
                        <a:pt x="117" y="120"/>
                        <a:pt x="117" y="120"/>
                      </a:cubicBezTo>
                      <a:cubicBezTo>
                        <a:pt x="117" y="119"/>
                        <a:pt x="117" y="119"/>
                        <a:pt x="117" y="119"/>
                      </a:cubicBezTo>
                      <a:cubicBezTo>
                        <a:pt x="118" y="120"/>
                        <a:pt x="118" y="120"/>
                        <a:pt x="118" y="120"/>
                      </a:cubicBezTo>
                      <a:cubicBezTo>
                        <a:pt x="118" y="120"/>
                        <a:pt x="118" y="120"/>
                        <a:pt x="118" y="120"/>
                      </a:cubicBezTo>
                      <a:cubicBezTo>
                        <a:pt x="118" y="119"/>
                        <a:pt x="118" y="119"/>
                        <a:pt x="118" y="119"/>
                      </a:cubicBezTo>
                      <a:cubicBezTo>
                        <a:pt x="118" y="119"/>
                        <a:pt x="118" y="119"/>
                        <a:pt x="118" y="119"/>
                      </a:cubicBezTo>
                      <a:cubicBezTo>
                        <a:pt x="118" y="120"/>
                        <a:pt x="118" y="120"/>
                        <a:pt x="118" y="120"/>
                      </a:cubicBezTo>
                      <a:cubicBezTo>
                        <a:pt x="118" y="120"/>
                        <a:pt x="118" y="120"/>
                        <a:pt x="118" y="120"/>
                      </a:cubicBezTo>
                      <a:cubicBezTo>
                        <a:pt x="118" y="120"/>
                        <a:pt x="118" y="120"/>
                        <a:pt x="118" y="120"/>
                      </a:cubicBezTo>
                      <a:cubicBezTo>
                        <a:pt x="118" y="120"/>
                        <a:pt x="118" y="120"/>
                        <a:pt x="118" y="120"/>
                      </a:cubicBezTo>
                      <a:cubicBezTo>
                        <a:pt x="118" y="119"/>
                        <a:pt x="118" y="119"/>
                        <a:pt x="118" y="119"/>
                      </a:cubicBezTo>
                      <a:close/>
                      <a:moveTo>
                        <a:pt x="119" y="119"/>
                      </a:moveTo>
                      <a:cubicBezTo>
                        <a:pt x="119" y="119"/>
                        <a:pt x="119" y="119"/>
                        <a:pt x="119"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20"/>
                        <a:pt x="118" y="120"/>
                        <a:pt x="118" y="120"/>
                      </a:cubicBezTo>
                      <a:cubicBezTo>
                        <a:pt x="118" y="120"/>
                        <a:pt x="118" y="120"/>
                        <a:pt x="118" y="120"/>
                      </a:cubicBezTo>
                      <a:cubicBezTo>
                        <a:pt x="119" y="119"/>
                        <a:pt x="119" y="119"/>
                        <a:pt x="119" y="119"/>
                      </a:cubicBezTo>
                      <a:cubicBezTo>
                        <a:pt x="119" y="119"/>
                        <a:pt x="119" y="119"/>
                        <a:pt x="119" y="119"/>
                      </a:cubicBezTo>
                      <a:close/>
                      <a:moveTo>
                        <a:pt x="117" y="93"/>
                      </a:moveTo>
                      <a:cubicBezTo>
                        <a:pt x="117" y="93"/>
                        <a:pt x="117" y="93"/>
                        <a:pt x="117" y="93"/>
                      </a:cubicBezTo>
                      <a:cubicBezTo>
                        <a:pt x="117" y="93"/>
                        <a:pt x="117" y="93"/>
                        <a:pt x="117" y="93"/>
                      </a:cubicBezTo>
                      <a:cubicBezTo>
                        <a:pt x="117" y="93"/>
                        <a:pt x="117" y="93"/>
                        <a:pt x="117" y="93"/>
                      </a:cubicBezTo>
                      <a:cubicBezTo>
                        <a:pt x="117" y="93"/>
                        <a:pt x="117" y="93"/>
                        <a:pt x="117" y="93"/>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3"/>
                        <a:pt x="117" y="93"/>
                        <a:pt x="117" y="93"/>
                      </a:cubicBezTo>
                      <a:cubicBezTo>
                        <a:pt x="117" y="93"/>
                        <a:pt x="117" y="93"/>
                        <a:pt x="117" y="93"/>
                      </a:cubicBezTo>
                      <a:cubicBezTo>
                        <a:pt x="117" y="93"/>
                        <a:pt x="117" y="93"/>
                        <a:pt x="117" y="93"/>
                      </a:cubicBezTo>
                      <a:cubicBezTo>
                        <a:pt x="117" y="93"/>
                        <a:pt x="117" y="93"/>
                        <a:pt x="117" y="93"/>
                      </a:cubicBezTo>
                      <a:close/>
                      <a:moveTo>
                        <a:pt x="81" y="35"/>
                      </a:move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lose/>
                      <a:moveTo>
                        <a:pt x="45" y="30"/>
                      </a:moveTo>
                      <a:cubicBezTo>
                        <a:pt x="45" y="30"/>
                        <a:pt x="45" y="30"/>
                        <a:pt x="45" y="30"/>
                      </a:cubicBezTo>
                      <a:cubicBezTo>
                        <a:pt x="45" y="30"/>
                        <a:pt x="45" y="30"/>
                        <a:pt x="45" y="30"/>
                      </a:cubicBezTo>
                      <a:cubicBezTo>
                        <a:pt x="45" y="30"/>
                        <a:pt x="45" y="30"/>
                        <a:pt x="45" y="30"/>
                      </a:cubicBezTo>
                      <a:cubicBezTo>
                        <a:pt x="45" y="30"/>
                        <a:pt x="45" y="30"/>
                        <a:pt x="45"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4" y="30"/>
                        <a:pt x="44" y="30"/>
                        <a:pt x="44" y="30"/>
                      </a:cubicBezTo>
                      <a:cubicBezTo>
                        <a:pt x="44" y="30"/>
                        <a:pt x="44" y="30"/>
                        <a:pt x="44" y="30"/>
                      </a:cubicBezTo>
                      <a:cubicBezTo>
                        <a:pt x="44" y="30"/>
                        <a:pt x="44" y="30"/>
                        <a:pt x="44" y="30"/>
                      </a:cubicBezTo>
                      <a:cubicBezTo>
                        <a:pt x="44" y="30"/>
                        <a:pt x="44" y="30"/>
                        <a:pt x="44" y="30"/>
                      </a:cubicBezTo>
                      <a:cubicBezTo>
                        <a:pt x="44" y="31"/>
                        <a:pt x="44" y="31"/>
                        <a:pt x="44" y="31"/>
                      </a:cubicBezTo>
                      <a:cubicBezTo>
                        <a:pt x="44" y="31"/>
                        <a:pt x="44" y="31"/>
                        <a:pt x="44" y="31"/>
                      </a:cubicBezTo>
                      <a:cubicBezTo>
                        <a:pt x="45" y="31"/>
                        <a:pt x="45" y="31"/>
                        <a:pt x="45" y="31"/>
                      </a:cubicBezTo>
                      <a:cubicBezTo>
                        <a:pt x="45" y="31"/>
                        <a:pt x="45" y="31"/>
                        <a:pt x="45" y="31"/>
                      </a:cubicBezTo>
                      <a:cubicBezTo>
                        <a:pt x="45" y="30"/>
                        <a:pt x="45" y="30"/>
                        <a:pt x="45" y="30"/>
                      </a:cubicBezTo>
                      <a:cubicBezTo>
                        <a:pt x="45" y="30"/>
                        <a:pt x="45" y="30"/>
                        <a:pt x="45" y="30"/>
                      </a:cubicBezTo>
                      <a:cubicBezTo>
                        <a:pt x="45" y="30"/>
                        <a:pt x="45" y="30"/>
                        <a:pt x="45" y="30"/>
                      </a:cubicBezTo>
                      <a:cubicBezTo>
                        <a:pt x="45" y="30"/>
                        <a:pt x="45" y="30"/>
                        <a:pt x="45" y="30"/>
                      </a:cubicBezTo>
                      <a:close/>
                      <a:moveTo>
                        <a:pt x="53" y="26"/>
                      </a:moveTo>
                      <a:cubicBezTo>
                        <a:pt x="53" y="26"/>
                        <a:pt x="53" y="26"/>
                        <a:pt x="53" y="26"/>
                      </a:cubicBezTo>
                      <a:cubicBezTo>
                        <a:pt x="52" y="27"/>
                        <a:pt x="52" y="27"/>
                        <a:pt x="52" y="27"/>
                      </a:cubicBezTo>
                      <a:cubicBezTo>
                        <a:pt x="52" y="27"/>
                        <a:pt x="52" y="27"/>
                        <a:pt x="52" y="27"/>
                      </a:cubicBezTo>
                      <a:cubicBezTo>
                        <a:pt x="53" y="27"/>
                        <a:pt x="53" y="27"/>
                        <a:pt x="53" y="27"/>
                      </a:cubicBezTo>
                      <a:cubicBezTo>
                        <a:pt x="53" y="26"/>
                        <a:pt x="53" y="26"/>
                        <a:pt x="53" y="26"/>
                      </a:cubicBezTo>
                      <a:cubicBezTo>
                        <a:pt x="53" y="26"/>
                        <a:pt x="53" y="26"/>
                        <a:pt x="53" y="26"/>
                      </a:cubicBezTo>
                      <a:cubicBezTo>
                        <a:pt x="53" y="26"/>
                        <a:pt x="53" y="26"/>
                        <a:pt x="53" y="26"/>
                      </a:cubicBezTo>
                      <a:close/>
                      <a:moveTo>
                        <a:pt x="51" y="27"/>
                      </a:moveTo>
                      <a:cubicBezTo>
                        <a:pt x="51" y="28"/>
                        <a:pt x="51" y="28"/>
                        <a:pt x="51" y="28"/>
                      </a:cubicBezTo>
                      <a:cubicBezTo>
                        <a:pt x="51" y="28"/>
                        <a:pt x="51" y="28"/>
                        <a:pt x="51" y="28"/>
                      </a:cubicBezTo>
                      <a:cubicBezTo>
                        <a:pt x="51" y="28"/>
                        <a:pt x="51" y="28"/>
                        <a:pt x="51" y="28"/>
                      </a:cubicBezTo>
                      <a:cubicBezTo>
                        <a:pt x="51" y="28"/>
                        <a:pt x="51" y="28"/>
                        <a:pt x="51" y="28"/>
                      </a:cubicBezTo>
                      <a:cubicBezTo>
                        <a:pt x="51" y="28"/>
                        <a:pt x="51" y="28"/>
                        <a:pt x="51" y="28"/>
                      </a:cubicBezTo>
                      <a:cubicBezTo>
                        <a:pt x="51" y="28"/>
                        <a:pt x="51" y="28"/>
                        <a:pt x="51" y="28"/>
                      </a:cubicBezTo>
                      <a:cubicBezTo>
                        <a:pt x="50" y="28"/>
                        <a:pt x="50" y="28"/>
                        <a:pt x="50" y="28"/>
                      </a:cubicBezTo>
                      <a:cubicBezTo>
                        <a:pt x="50" y="28"/>
                        <a:pt x="50" y="28"/>
                        <a:pt x="50" y="28"/>
                      </a:cubicBezTo>
                      <a:cubicBezTo>
                        <a:pt x="50" y="28"/>
                        <a:pt x="50" y="28"/>
                        <a:pt x="50" y="28"/>
                      </a:cubicBezTo>
                      <a:cubicBezTo>
                        <a:pt x="50" y="28"/>
                        <a:pt x="50" y="28"/>
                        <a:pt x="50" y="28"/>
                      </a:cubicBezTo>
                      <a:cubicBezTo>
                        <a:pt x="47" y="31"/>
                        <a:pt x="47" y="31"/>
                        <a:pt x="47" y="31"/>
                      </a:cubicBezTo>
                      <a:cubicBezTo>
                        <a:pt x="46" y="31"/>
                        <a:pt x="46" y="31"/>
                        <a:pt x="46" y="31"/>
                      </a:cubicBezTo>
                      <a:cubicBezTo>
                        <a:pt x="46" y="31"/>
                        <a:pt x="46" y="31"/>
                        <a:pt x="46" y="31"/>
                      </a:cubicBezTo>
                      <a:cubicBezTo>
                        <a:pt x="45" y="31"/>
                        <a:pt x="45" y="31"/>
                        <a:pt x="45" y="31"/>
                      </a:cubicBezTo>
                      <a:cubicBezTo>
                        <a:pt x="45" y="31"/>
                        <a:pt x="45" y="31"/>
                        <a:pt x="45" y="31"/>
                      </a:cubicBezTo>
                      <a:cubicBezTo>
                        <a:pt x="46" y="31"/>
                        <a:pt x="46" y="31"/>
                        <a:pt x="46" y="31"/>
                      </a:cubicBezTo>
                      <a:cubicBezTo>
                        <a:pt x="46" y="31"/>
                        <a:pt x="46" y="31"/>
                        <a:pt x="46" y="31"/>
                      </a:cubicBezTo>
                      <a:cubicBezTo>
                        <a:pt x="47" y="31"/>
                        <a:pt x="47" y="31"/>
                        <a:pt x="47" y="31"/>
                      </a:cubicBezTo>
                      <a:cubicBezTo>
                        <a:pt x="47" y="31"/>
                        <a:pt x="47" y="31"/>
                        <a:pt x="47" y="31"/>
                      </a:cubicBezTo>
                      <a:cubicBezTo>
                        <a:pt x="48" y="30"/>
                        <a:pt x="48" y="30"/>
                        <a:pt x="48" y="30"/>
                      </a:cubicBezTo>
                      <a:cubicBezTo>
                        <a:pt x="49" y="30"/>
                        <a:pt x="49" y="30"/>
                        <a:pt x="49" y="30"/>
                      </a:cubicBezTo>
                      <a:cubicBezTo>
                        <a:pt x="50" y="29"/>
                        <a:pt x="50" y="29"/>
                        <a:pt x="50" y="29"/>
                      </a:cubicBezTo>
                      <a:cubicBezTo>
                        <a:pt x="51" y="28"/>
                        <a:pt x="51" y="28"/>
                        <a:pt x="51" y="28"/>
                      </a:cubicBezTo>
                      <a:cubicBezTo>
                        <a:pt x="51" y="28"/>
                        <a:pt x="51" y="28"/>
                        <a:pt x="51" y="28"/>
                      </a:cubicBezTo>
                      <a:cubicBezTo>
                        <a:pt x="51" y="28"/>
                        <a:pt x="51" y="28"/>
                        <a:pt x="51" y="28"/>
                      </a:cubicBezTo>
                      <a:cubicBezTo>
                        <a:pt x="51" y="27"/>
                        <a:pt x="51" y="27"/>
                        <a:pt x="51" y="27"/>
                      </a:cubicBezTo>
                      <a:cubicBezTo>
                        <a:pt x="52" y="27"/>
                        <a:pt x="52" y="27"/>
                        <a:pt x="52" y="27"/>
                      </a:cubicBezTo>
                      <a:cubicBezTo>
                        <a:pt x="52" y="27"/>
                        <a:pt x="52" y="27"/>
                        <a:pt x="52" y="27"/>
                      </a:cubicBezTo>
                      <a:lnTo>
                        <a:pt x="51" y="27"/>
                      </a:lnTo>
                      <a:close/>
                      <a:moveTo>
                        <a:pt x="130" y="54"/>
                      </a:moveTo>
                      <a:cubicBezTo>
                        <a:pt x="131" y="55"/>
                        <a:pt x="131" y="55"/>
                        <a:pt x="131" y="55"/>
                      </a:cubicBezTo>
                      <a:cubicBezTo>
                        <a:pt x="131" y="55"/>
                        <a:pt x="131" y="55"/>
                        <a:pt x="131" y="55"/>
                      </a:cubicBezTo>
                      <a:cubicBezTo>
                        <a:pt x="131" y="55"/>
                        <a:pt x="131" y="55"/>
                        <a:pt x="131" y="55"/>
                      </a:cubicBezTo>
                      <a:cubicBezTo>
                        <a:pt x="131" y="55"/>
                        <a:pt x="131" y="55"/>
                        <a:pt x="131" y="55"/>
                      </a:cubicBezTo>
                      <a:cubicBezTo>
                        <a:pt x="131" y="56"/>
                        <a:pt x="131" y="56"/>
                        <a:pt x="131" y="56"/>
                      </a:cubicBezTo>
                      <a:cubicBezTo>
                        <a:pt x="131" y="56"/>
                        <a:pt x="131" y="56"/>
                        <a:pt x="131" y="56"/>
                      </a:cubicBezTo>
                      <a:cubicBezTo>
                        <a:pt x="131" y="56"/>
                        <a:pt x="131" y="56"/>
                        <a:pt x="131" y="56"/>
                      </a:cubicBezTo>
                      <a:cubicBezTo>
                        <a:pt x="132" y="57"/>
                        <a:pt x="132" y="57"/>
                        <a:pt x="132" y="57"/>
                      </a:cubicBezTo>
                      <a:cubicBezTo>
                        <a:pt x="133" y="60"/>
                        <a:pt x="133" y="60"/>
                        <a:pt x="133" y="60"/>
                      </a:cubicBezTo>
                      <a:cubicBezTo>
                        <a:pt x="133" y="60"/>
                        <a:pt x="133" y="60"/>
                        <a:pt x="133" y="60"/>
                      </a:cubicBezTo>
                      <a:cubicBezTo>
                        <a:pt x="133" y="60"/>
                        <a:pt x="133" y="60"/>
                        <a:pt x="133" y="60"/>
                      </a:cubicBezTo>
                      <a:cubicBezTo>
                        <a:pt x="133" y="60"/>
                        <a:pt x="133" y="60"/>
                        <a:pt x="133" y="60"/>
                      </a:cubicBezTo>
                      <a:cubicBezTo>
                        <a:pt x="134" y="61"/>
                        <a:pt x="134" y="61"/>
                        <a:pt x="134" y="61"/>
                      </a:cubicBezTo>
                      <a:cubicBezTo>
                        <a:pt x="134" y="61"/>
                        <a:pt x="134" y="61"/>
                        <a:pt x="134" y="61"/>
                      </a:cubicBezTo>
                      <a:cubicBezTo>
                        <a:pt x="134" y="61"/>
                        <a:pt x="134" y="61"/>
                        <a:pt x="134" y="61"/>
                      </a:cubicBezTo>
                      <a:cubicBezTo>
                        <a:pt x="135" y="63"/>
                        <a:pt x="135" y="63"/>
                        <a:pt x="135" y="63"/>
                      </a:cubicBezTo>
                      <a:cubicBezTo>
                        <a:pt x="136" y="64"/>
                        <a:pt x="136" y="64"/>
                        <a:pt x="136" y="64"/>
                      </a:cubicBezTo>
                      <a:cubicBezTo>
                        <a:pt x="136" y="64"/>
                        <a:pt x="136" y="64"/>
                        <a:pt x="136" y="64"/>
                      </a:cubicBezTo>
                      <a:cubicBezTo>
                        <a:pt x="136" y="65"/>
                        <a:pt x="136" y="65"/>
                        <a:pt x="136" y="65"/>
                      </a:cubicBezTo>
                      <a:cubicBezTo>
                        <a:pt x="136" y="64"/>
                        <a:pt x="136" y="64"/>
                        <a:pt x="136" y="64"/>
                      </a:cubicBezTo>
                      <a:cubicBezTo>
                        <a:pt x="132" y="57"/>
                        <a:pt x="132" y="57"/>
                        <a:pt x="132" y="57"/>
                      </a:cubicBezTo>
                      <a:cubicBezTo>
                        <a:pt x="132" y="57"/>
                        <a:pt x="132" y="57"/>
                        <a:pt x="132" y="57"/>
                      </a:cubicBezTo>
                      <a:cubicBezTo>
                        <a:pt x="132" y="56"/>
                        <a:pt x="132" y="56"/>
                        <a:pt x="132" y="56"/>
                      </a:cubicBezTo>
                      <a:cubicBezTo>
                        <a:pt x="132" y="56"/>
                        <a:pt x="132" y="56"/>
                        <a:pt x="132" y="56"/>
                      </a:cubicBezTo>
                      <a:cubicBezTo>
                        <a:pt x="131" y="55"/>
                        <a:pt x="131" y="55"/>
                        <a:pt x="131" y="55"/>
                      </a:cubicBezTo>
                      <a:cubicBezTo>
                        <a:pt x="130" y="54"/>
                        <a:pt x="130" y="54"/>
                        <a:pt x="130" y="54"/>
                      </a:cubicBezTo>
                      <a:cubicBezTo>
                        <a:pt x="130" y="53"/>
                        <a:pt x="130" y="53"/>
                        <a:pt x="130" y="53"/>
                      </a:cubicBezTo>
                      <a:cubicBezTo>
                        <a:pt x="130" y="53"/>
                        <a:pt x="130" y="53"/>
                        <a:pt x="130" y="53"/>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3"/>
                        <a:pt x="129" y="53"/>
                        <a:pt x="129" y="53"/>
                      </a:cubicBezTo>
                      <a:lnTo>
                        <a:pt x="130" y="54"/>
                      </a:lnTo>
                      <a:close/>
                      <a:moveTo>
                        <a:pt x="102" y="78"/>
                      </a:moveTo>
                      <a:cubicBezTo>
                        <a:pt x="101" y="78"/>
                        <a:pt x="101" y="78"/>
                        <a:pt x="101" y="78"/>
                      </a:cubicBezTo>
                      <a:cubicBezTo>
                        <a:pt x="101" y="78"/>
                        <a:pt x="101" y="78"/>
                        <a:pt x="101" y="78"/>
                      </a:cubicBezTo>
                      <a:cubicBezTo>
                        <a:pt x="101" y="78"/>
                        <a:pt x="101" y="78"/>
                        <a:pt x="101" y="78"/>
                      </a:cubicBezTo>
                      <a:cubicBezTo>
                        <a:pt x="101" y="78"/>
                        <a:pt x="101" y="78"/>
                        <a:pt x="101" y="78"/>
                      </a:cubicBezTo>
                      <a:cubicBezTo>
                        <a:pt x="101" y="78"/>
                        <a:pt x="101" y="78"/>
                        <a:pt x="101" y="78"/>
                      </a:cubicBezTo>
                      <a:cubicBezTo>
                        <a:pt x="102" y="79"/>
                        <a:pt x="102" y="79"/>
                        <a:pt x="102" y="79"/>
                      </a:cubicBezTo>
                      <a:cubicBezTo>
                        <a:pt x="102" y="80"/>
                        <a:pt x="102" y="80"/>
                        <a:pt x="102" y="80"/>
                      </a:cubicBezTo>
                      <a:cubicBezTo>
                        <a:pt x="102" y="79"/>
                        <a:pt x="102" y="79"/>
                        <a:pt x="102" y="79"/>
                      </a:cubicBezTo>
                      <a:cubicBezTo>
                        <a:pt x="102" y="79"/>
                        <a:pt x="102" y="79"/>
                        <a:pt x="102" y="79"/>
                      </a:cubicBezTo>
                      <a:lnTo>
                        <a:pt x="102" y="78"/>
                      </a:lnTo>
                      <a:close/>
                      <a:moveTo>
                        <a:pt x="93" y="68"/>
                      </a:moveTo>
                      <a:cubicBezTo>
                        <a:pt x="93" y="67"/>
                        <a:pt x="93" y="67"/>
                        <a:pt x="93" y="67"/>
                      </a:cubicBezTo>
                      <a:cubicBezTo>
                        <a:pt x="93" y="67"/>
                        <a:pt x="93" y="67"/>
                        <a:pt x="93" y="67"/>
                      </a:cubicBezTo>
                      <a:cubicBezTo>
                        <a:pt x="92" y="67"/>
                        <a:pt x="92" y="67"/>
                        <a:pt x="92" y="67"/>
                      </a:cubicBezTo>
                      <a:cubicBezTo>
                        <a:pt x="92" y="67"/>
                        <a:pt x="92" y="67"/>
                        <a:pt x="92" y="67"/>
                      </a:cubicBezTo>
                      <a:cubicBezTo>
                        <a:pt x="93" y="67"/>
                        <a:pt x="93" y="67"/>
                        <a:pt x="93" y="67"/>
                      </a:cubicBezTo>
                      <a:cubicBezTo>
                        <a:pt x="93" y="68"/>
                        <a:pt x="93" y="68"/>
                        <a:pt x="93" y="68"/>
                      </a:cubicBezTo>
                      <a:cubicBezTo>
                        <a:pt x="93" y="68"/>
                        <a:pt x="93" y="68"/>
                        <a:pt x="93" y="68"/>
                      </a:cubicBezTo>
                      <a:cubicBezTo>
                        <a:pt x="94" y="69"/>
                        <a:pt x="94" y="69"/>
                        <a:pt x="94" y="69"/>
                      </a:cubicBezTo>
                      <a:cubicBezTo>
                        <a:pt x="94" y="69"/>
                        <a:pt x="94" y="69"/>
                        <a:pt x="94" y="69"/>
                      </a:cubicBezTo>
                      <a:cubicBezTo>
                        <a:pt x="94" y="69"/>
                        <a:pt x="94" y="69"/>
                        <a:pt x="94" y="69"/>
                      </a:cubicBezTo>
                      <a:lnTo>
                        <a:pt x="93" y="68"/>
                      </a:lnTo>
                      <a:close/>
                      <a:moveTo>
                        <a:pt x="88" y="41"/>
                      </a:move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lose/>
                      <a:moveTo>
                        <a:pt x="120" y="95"/>
                      </a:moveTo>
                      <a:cubicBezTo>
                        <a:pt x="120" y="95"/>
                        <a:pt x="120" y="95"/>
                        <a:pt x="120" y="95"/>
                      </a:cubicBezTo>
                      <a:cubicBezTo>
                        <a:pt x="120" y="95"/>
                        <a:pt x="120" y="95"/>
                        <a:pt x="120" y="95"/>
                      </a:cubicBezTo>
                      <a:cubicBezTo>
                        <a:pt x="120" y="95"/>
                        <a:pt x="120" y="95"/>
                        <a:pt x="120" y="95"/>
                      </a:cubicBezTo>
                      <a:cubicBezTo>
                        <a:pt x="120" y="95"/>
                        <a:pt x="120" y="95"/>
                        <a:pt x="120" y="95"/>
                      </a:cubicBezTo>
                      <a:cubicBezTo>
                        <a:pt x="120" y="95"/>
                        <a:pt x="120" y="95"/>
                        <a:pt x="120" y="95"/>
                      </a:cubicBezTo>
                      <a:cubicBezTo>
                        <a:pt x="120" y="95"/>
                        <a:pt x="120" y="95"/>
                        <a:pt x="120" y="95"/>
                      </a:cubicBezTo>
                      <a:cubicBezTo>
                        <a:pt x="120" y="94"/>
                        <a:pt x="120" y="94"/>
                        <a:pt x="120" y="94"/>
                      </a:cubicBezTo>
                      <a:cubicBezTo>
                        <a:pt x="120" y="94"/>
                        <a:pt x="120" y="94"/>
                        <a:pt x="120" y="94"/>
                      </a:cubicBezTo>
                      <a:cubicBezTo>
                        <a:pt x="120" y="94"/>
                        <a:pt x="120" y="94"/>
                        <a:pt x="120" y="94"/>
                      </a:cubicBezTo>
                      <a:cubicBezTo>
                        <a:pt x="120" y="94"/>
                        <a:pt x="120" y="94"/>
                        <a:pt x="120"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5"/>
                        <a:pt x="119" y="95"/>
                        <a:pt x="119" y="95"/>
                      </a:cubicBezTo>
                      <a:cubicBezTo>
                        <a:pt x="119" y="95"/>
                        <a:pt x="119" y="95"/>
                        <a:pt x="119" y="95"/>
                      </a:cubicBezTo>
                      <a:cubicBezTo>
                        <a:pt x="119" y="95"/>
                        <a:pt x="119" y="95"/>
                        <a:pt x="119" y="95"/>
                      </a:cubicBezTo>
                      <a:cubicBezTo>
                        <a:pt x="119" y="95"/>
                        <a:pt x="119" y="95"/>
                        <a:pt x="119" y="95"/>
                      </a:cubicBezTo>
                      <a:cubicBezTo>
                        <a:pt x="120" y="95"/>
                        <a:pt x="120" y="95"/>
                        <a:pt x="120" y="95"/>
                      </a:cubicBezTo>
                      <a:close/>
                      <a:moveTo>
                        <a:pt x="88" y="42"/>
                      </a:moveTo>
                      <a:cubicBezTo>
                        <a:pt x="88" y="42"/>
                        <a:pt x="88" y="42"/>
                        <a:pt x="88" y="42"/>
                      </a:cubicBezTo>
                      <a:cubicBezTo>
                        <a:pt x="88" y="42"/>
                        <a:pt x="88" y="42"/>
                        <a:pt x="88" y="42"/>
                      </a:cubicBezTo>
                      <a:cubicBezTo>
                        <a:pt x="88" y="42"/>
                        <a:pt x="88" y="42"/>
                        <a:pt x="88" y="42"/>
                      </a:cubicBezTo>
                      <a:cubicBezTo>
                        <a:pt x="88" y="42"/>
                        <a:pt x="88" y="42"/>
                        <a:pt x="88" y="42"/>
                      </a:cubicBezTo>
                      <a:cubicBezTo>
                        <a:pt x="89" y="42"/>
                        <a:pt x="89" y="42"/>
                        <a:pt x="89" y="42"/>
                      </a:cubicBezTo>
                      <a:cubicBezTo>
                        <a:pt x="89" y="42"/>
                        <a:pt x="89" y="42"/>
                        <a:pt x="89" y="42"/>
                      </a:cubicBezTo>
                      <a:cubicBezTo>
                        <a:pt x="89" y="42"/>
                        <a:pt x="89" y="42"/>
                        <a:pt x="89" y="42"/>
                      </a:cubicBezTo>
                      <a:cubicBezTo>
                        <a:pt x="89" y="42"/>
                        <a:pt x="89" y="42"/>
                        <a:pt x="89" y="42"/>
                      </a:cubicBezTo>
                      <a:cubicBezTo>
                        <a:pt x="89" y="42"/>
                        <a:pt x="89" y="42"/>
                        <a:pt x="89" y="42"/>
                      </a:cubicBezTo>
                      <a:cubicBezTo>
                        <a:pt x="89" y="42"/>
                        <a:pt x="89" y="42"/>
                        <a:pt x="89" y="42"/>
                      </a:cubicBezTo>
                      <a:cubicBezTo>
                        <a:pt x="88" y="42"/>
                        <a:pt x="88" y="42"/>
                        <a:pt x="88" y="42"/>
                      </a:cubicBezTo>
                      <a:cubicBezTo>
                        <a:pt x="88" y="42"/>
                        <a:pt x="88" y="42"/>
                        <a:pt x="88" y="42"/>
                      </a:cubicBezTo>
                      <a:cubicBezTo>
                        <a:pt x="88" y="42"/>
                        <a:pt x="88" y="42"/>
                        <a:pt x="88" y="42"/>
                      </a:cubicBezTo>
                      <a:cubicBezTo>
                        <a:pt x="88" y="42"/>
                        <a:pt x="88" y="42"/>
                        <a:pt x="88" y="42"/>
                      </a:cubicBezTo>
                      <a:cubicBezTo>
                        <a:pt x="88" y="42"/>
                        <a:pt x="88" y="42"/>
                        <a:pt x="88" y="42"/>
                      </a:cubicBezTo>
                      <a:cubicBezTo>
                        <a:pt x="88" y="42"/>
                        <a:pt x="88" y="42"/>
                        <a:pt x="88" y="42"/>
                      </a:cubicBezTo>
                      <a:close/>
                      <a:moveTo>
                        <a:pt x="17" y="19"/>
                      </a:moveTo>
                      <a:cubicBezTo>
                        <a:pt x="16" y="19"/>
                        <a:pt x="16" y="19"/>
                        <a:pt x="16" y="19"/>
                      </a:cubicBezTo>
                      <a:cubicBezTo>
                        <a:pt x="16" y="19"/>
                        <a:pt x="16" y="19"/>
                        <a:pt x="16" y="19"/>
                      </a:cubicBezTo>
                      <a:cubicBezTo>
                        <a:pt x="16" y="19"/>
                        <a:pt x="16" y="19"/>
                        <a:pt x="16" y="19"/>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2" y="20"/>
                        <a:pt x="12" y="20"/>
                        <a:pt x="12" y="20"/>
                      </a:cubicBezTo>
                      <a:cubicBezTo>
                        <a:pt x="11" y="20"/>
                        <a:pt x="11" y="20"/>
                        <a:pt x="11" y="20"/>
                      </a:cubicBezTo>
                      <a:cubicBezTo>
                        <a:pt x="10" y="21"/>
                        <a:pt x="10" y="21"/>
                        <a:pt x="10" y="21"/>
                      </a:cubicBezTo>
                      <a:cubicBezTo>
                        <a:pt x="8" y="21"/>
                        <a:pt x="8" y="21"/>
                        <a:pt x="8" y="21"/>
                      </a:cubicBezTo>
                      <a:cubicBezTo>
                        <a:pt x="7" y="22"/>
                        <a:pt x="7" y="22"/>
                        <a:pt x="7" y="22"/>
                      </a:cubicBezTo>
                      <a:cubicBezTo>
                        <a:pt x="6" y="22"/>
                        <a:pt x="6" y="22"/>
                        <a:pt x="6" y="22"/>
                      </a:cubicBezTo>
                      <a:cubicBezTo>
                        <a:pt x="7" y="22"/>
                        <a:pt x="7" y="22"/>
                        <a:pt x="7" y="22"/>
                      </a:cubicBezTo>
                      <a:cubicBezTo>
                        <a:pt x="11" y="21"/>
                        <a:pt x="15" y="20"/>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8" y="19"/>
                        <a:pt x="18" y="19"/>
                        <a:pt x="18" y="19"/>
                      </a:cubicBezTo>
                      <a:lnTo>
                        <a:pt x="17" y="19"/>
                      </a:lnTo>
                      <a:close/>
                      <a:moveTo>
                        <a:pt x="135" y="111"/>
                      </a:moveTo>
                      <a:cubicBezTo>
                        <a:pt x="135" y="111"/>
                        <a:pt x="135" y="111"/>
                        <a:pt x="135" y="111"/>
                      </a:cubicBezTo>
                      <a:cubicBezTo>
                        <a:pt x="134" y="111"/>
                        <a:pt x="134" y="111"/>
                        <a:pt x="134" y="111"/>
                      </a:cubicBezTo>
                      <a:cubicBezTo>
                        <a:pt x="134" y="111"/>
                        <a:pt x="134" y="111"/>
                        <a:pt x="134" y="111"/>
                      </a:cubicBezTo>
                      <a:cubicBezTo>
                        <a:pt x="134" y="111"/>
                        <a:pt x="134" y="111"/>
                        <a:pt x="134" y="111"/>
                      </a:cubicBezTo>
                      <a:cubicBezTo>
                        <a:pt x="135" y="111"/>
                        <a:pt x="135" y="111"/>
                        <a:pt x="135" y="111"/>
                      </a:cubicBezTo>
                      <a:cubicBezTo>
                        <a:pt x="135" y="111"/>
                        <a:pt x="135" y="111"/>
                        <a:pt x="135" y="111"/>
                      </a:cubicBezTo>
                      <a:cubicBezTo>
                        <a:pt x="135" y="110"/>
                        <a:pt x="135" y="110"/>
                        <a:pt x="135" y="110"/>
                      </a:cubicBezTo>
                      <a:cubicBezTo>
                        <a:pt x="135" y="110"/>
                        <a:pt x="135" y="110"/>
                        <a:pt x="135" y="110"/>
                      </a:cubicBezTo>
                      <a:lnTo>
                        <a:pt x="135" y="111"/>
                      </a:lnTo>
                      <a:close/>
                      <a:moveTo>
                        <a:pt x="125" y="46"/>
                      </a:moveTo>
                      <a:cubicBezTo>
                        <a:pt x="125" y="47"/>
                        <a:pt x="125" y="47"/>
                        <a:pt x="125" y="47"/>
                      </a:cubicBezTo>
                      <a:cubicBezTo>
                        <a:pt x="125" y="47"/>
                        <a:pt x="125" y="47"/>
                        <a:pt x="125" y="47"/>
                      </a:cubicBezTo>
                      <a:cubicBezTo>
                        <a:pt x="125" y="47"/>
                        <a:pt x="125" y="47"/>
                        <a:pt x="125" y="47"/>
                      </a:cubicBezTo>
                      <a:cubicBezTo>
                        <a:pt x="125" y="47"/>
                        <a:pt x="125" y="47"/>
                        <a:pt x="125" y="47"/>
                      </a:cubicBezTo>
                      <a:cubicBezTo>
                        <a:pt x="125" y="46"/>
                        <a:pt x="125" y="46"/>
                        <a:pt x="125" y="46"/>
                      </a:cubicBezTo>
                      <a:close/>
                      <a:moveTo>
                        <a:pt x="124" y="40"/>
                      </a:moveTo>
                      <a:cubicBezTo>
                        <a:pt x="124" y="39"/>
                        <a:pt x="124" y="39"/>
                        <a:pt x="124" y="39"/>
                      </a:cubicBezTo>
                      <a:cubicBezTo>
                        <a:pt x="124" y="39"/>
                        <a:pt x="124" y="39"/>
                        <a:pt x="124" y="39"/>
                      </a:cubicBezTo>
                      <a:cubicBezTo>
                        <a:pt x="123" y="39"/>
                        <a:pt x="123" y="39"/>
                        <a:pt x="123" y="39"/>
                      </a:cubicBezTo>
                      <a:cubicBezTo>
                        <a:pt x="123" y="39"/>
                        <a:pt x="123" y="39"/>
                        <a:pt x="123" y="39"/>
                      </a:cubicBezTo>
                      <a:cubicBezTo>
                        <a:pt x="123" y="39"/>
                        <a:pt x="123" y="39"/>
                        <a:pt x="123" y="39"/>
                      </a:cubicBezTo>
                      <a:cubicBezTo>
                        <a:pt x="122" y="40"/>
                        <a:pt x="122" y="40"/>
                        <a:pt x="122" y="40"/>
                      </a:cubicBezTo>
                      <a:cubicBezTo>
                        <a:pt x="122" y="40"/>
                        <a:pt x="122" y="40"/>
                        <a:pt x="122" y="40"/>
                      </a:cubicBezTo>
                      <a:cubicBezTo>
                        <a:pt x="122" y="40"/>
                        <a:pt x="122" y="40"/>
                        <a:pt x="122" y="40"/>
                      </a:cubicBezTo>
                      <a:cubicBezTo>
                        <a:pt x="122" y="40"/>
                        <a:pt x="122" y="40"/>
                        <a:pt x="122" y="40"/>
                      </a:cubicBezTo>
                      <a:cubicBezTo>
                        <a:pt x="122" y="41"/>
                        <a:pt x="122" y="41"/>
                        <a:pt x="122" y="41"/>
                      </a:cubicBezTo>
                      <a:cubicBezTo>
                        <a:pt x="122" y="41"/>
                        <a:pt x="122" y="41"/>
                        <a:pt x="122" y="41"/>
                      </a:cubicBezTo>
                      <a:cubicBezTo>
                        <a:pt x="122" y="42"/>
                        <a:pt x="122" y="42"/>
                        <a:pt x="122" y="42"/>
                      </a:cubicBezTo>
                      <a:cubicBezTo>
                        <a:pt x="123" y="43"/>
                        <a:pt x="123" y="43"/>
                        <a:pt x="123" y="43"/>
                      </a:cubicBezTo>
                      <a:cubicBezTo>
                        <a:pt x="123" y="43"/>
                        <a:pt x="123" y="43"/>
                        <a:pt x="123" y="43"/>
                      </a:cubicBezTo>
                      <a:cubicBezTo>
                        <a:pt x="123" y="44"/>
                        <a:pt x="123" y="44"/>
                        <a:pt x="123" y="44"/>
                      </a:cubicBezTo>
                      <a:cubicBezTo>
                        <a:pt x="124" y="45"/>
                        <a:pt x="124" y="45"/>
                        <a:pt x="124" y="45"/>
                      </a:cubicBezTo>
                      <a:cubicBezTo>
                        <a:pt x="124" y="46"/>
                        <a:pt x="124" y="46"/>
                        <a:pt x="124" y="46"/>
                      </a:cubicBezTo>
                      <a:cubicBezTo>
                        <a:pt x="124" y="46"/>
                        <a:pt x="124" y="46"/>
                        <a:pt x="124" y="46"/>
                      </a:cubicBezTo>
                      <a:cubicBezTo>
                        <a:pt x="124" y="45"/>
                        <a:pt x="124" y="45"/>
                        <a:pt x="124" y="45"/>
                      </a:cubicBezTo>
                      <a:cubicBezTo>
                        <a:pt x="124" y="45"/>
                        <a:pt x="124" y="45"/>
                        <a:pt x="124" y="45"/>
                      </a:cubicBezTo>
                      <a:cubicBezTo>
                        <a:pt x="124" y="45"/>
                        <a:pt x="124" y="45"/>
                        <a:pt x="124" y="45"/>
                      </a:cubicBezTo>
                      <a:cubicBezTo>
                        <a:pt x="124" y="44"/>
                        <a:pt x="124" y="44"/>
                        <a:pt x="124" y="44"/>
                      </a:cubicBezTo>
                      <a:cubicBezTo>
                        <a:pt x="124" y="42"/>
                        <a:pt x="124" y="42"/>
                        <a:pt x="124" y="42"/>
                      </a:cubicBezTo>
                      <a:cubicBezTo>
                        <a:pt x="124" y="41"/>
                        <a:pt x="124" y="41"/>
                        <a:pt x="124" y="41"/>
                      </a:cubicBezTo>
                      <a:lnTo>
                        <a:pt x="124" y="40"/>
                      </a:lnTo>
                      <a:close/>
                      <a:moveTo>
                        <a:pt x="136" y="103"/>
                      </a:moveTo>
                      <a:cubicBezTo>
                        <a:pt x="136" y="103"/>
                        <a:pt x="136" y="103"/>
                        <a:pt x="136" y="103"/>
                      </a:cubicBezTo>
                      <a:cubicBezTo>
                        <a:pt x="136" y="103"/>
                        <a:pt x="136" y="103"/>
                        <a:pt x="136"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4"/>
                        <a:pt x="137" y="104"/>
                        <a:pt x="137" y="104"/>
                      </a:cubicBezTo>
                      <a:cubicBezTo>
                        <a:pt x="138" y="103"/>
                        <a:pt x="138" y="103"/>
                        <a:pt x="138" y="103"/>
                      </a:cubicBezTo>
                      <a:cubicBezTo>
                        <a:pt x="138" y="103"/>
                        <a:pt x="138" y="103"/>
                        <a:pt x="138" y="103"/>
                      </a:cubicBezTo>
                      <a:cubicBezTo>
                        <a:pt x="138" y="103"/>
                        <a:pt x="138" y="103"/>
                        <a:pt x="138" y="103"/>
                      </a:cubicBezTo>
                      <a:cubicBezTo>
                        <a:pt x="138" y="104"/>
                        <a:pt x="138" y="104"/>
                        <a:pt x="138" y="104"/>
                      </a:cubicBezTo>
                      <a:cubicBezTo>
                        <a:pt x="138" y="104"/>
                        <a:pt x="138" y="104"/>
                        <a:pt x="138" y="104"/>
                      </a:cubicBezTo>
                      <a:cubicBezTo>
                        <a:pt x="138" y="103"/>
                        <a:pt x="138" y="103"/>
                        <a:pt x="138" y="103"/>
                      </a:cubicBezTo>
                      <a:cubicBezTo>
                        <a:pt x="138" y="103"/>
                        <a:pt x="138" y="103"/>
                        <a:pt x="138" y="103"/>
                      </a:cubicBezTo>
                      <a:cubicBezTo>
                        <a:pt x="138" y="103"/>
                        <a:pt x="138" y="103"/>
                        <a:pt x="138" y="103"/>
                      </a:cubicBezTo>
                      <a:cubicBezTo>
                        <a:pt x="137" y="103"/>
                        <a:pt x="137" y="103"/>
                        <a:pt x="137" y="103"/>
                      </a:cubicBezTo>
                      <a:cubicBezTo>
                        <a:pt x="138" y="103"/>
                        <a:pt x="138" y="103"/>
                        <a:pt x="138" y="103"/>
                      </a:cubicBezTo>
                      <a:cubicBezTo>
                        <a:pt x="138" y="103"/>
                        <a:pt x="138" y="103"/>
                        <a:pt x="138" y="103"/>
                      </a:cubicBezTo>
                      <a:cubicBezTo>
                        <a:pt x="138" y="103"/>
                        <a:pt x="138" y="103"/>
                        <a:pt x="138" y="103"/>
                      </a:cubicBezTo>
                      <a:cubicBezTo>
                        <a:pt x="138" y="103"/>
                        <a:pt x="138" y="103"/>
                        <a:pt x="138" y="103"/>
                      </a:cubicBezTo>
                      <a:cubicBezTo>
                        <a:pt x="138" y="103"/>
                        <a:pt x="138" y="103"/>
                        <a:pt x="138" y="103"/>
                      </a:cubicBezTo>
                      <a:cubicBezTo>
                        <a:pt x="139" y="103"/>
                        <a:pt x="139" y="103"/>
                        <a:pt x="139" y="103"/>
                      </a:cubicBezTo>
                      <a:cubicBezTo>
                        <a:pt x="139" y="103"/>
                        <a:pt x="139" y="103"/>
                        <a:pt x="139" y="103"/>
                      </a:cubicBezTo>
                      <a:cubicBezTo>
                        <a:pt x="139" y="103"/>
                        <a:pt x="139" y="103"/>
                        <a:pt x="139" y="103"/>
                      </a:cubicBezTo>
                      <a:cubicBezTo>
                        <a:pt x="139" y="103"/>
                        <a:pt x="139" y="103"/>
                        <a:pt x="139" y="103"/>
                      </a:cubicBezTo>
                      <a:cubicBezTo>
                        <a:pt x="139" y="103"/>
                        <a:pt x="139" y="103"/>
                        <a:pt x="139" y="103"/>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1"/>
                        <a:pt x="139" y="101"/>
                        <a:pt x="139" y="101"/>
                      </a:cubicBezTo>
                      <a:cubicBezTo>
                        <a:pt x="139" y="100"/>
                        <a:pt x="139" y="100"/>
                        <a:pt x="139" y="100"/>
                      </a:cubicBezTo>
                      <a:cubicBezTo>
                        <a:pt x="140" y="100"/>
                        <a:pt x="140" y="100"/>
                        <a:pt x="140" y="100"/>
                      </a:cubicBezTo>
                      <a:cubicBezTo>
                        <a:pt x="140" y="99"/>
                        <a:pt x="140" y="99"/>
                        <a:pt x="140" y="99"/>
                      </a:cubicBezTo>
                      <a:cubicBezTo>
                        <a:pt x="140" y="99"/>
                        <a:pt x="140" y="99"/>
                        <a:pt x="140" y="99"/>
                      </a:cubicBezTo>
                      <a:cubicBezTo>
                        <a:pt x="140" y="99"/>
                        <a:pt x="140" y="99"/>
                        <a:pt x="140" y="99"/>
                      </a:cubicBezTo>
                      <a:cubicBezTo>
                        <a:pt x="139" y="99"/>
                        <a:pt x="139" y="99"/>
                        <a:pt x="139" y="99"/>
                      </a:cubicBezTo>
                      <a:cubicBezTo>
                        <a:pt x="140" y="99"/>
                        <a:pt x="140" y="99"/>
                        <a:pt x="140" y="99"/>
                      </a:cubicBezTo>
                      <a:cubicBezTo>
                        <a:pt x="140" y="98"/>
                        <a:pt x="140" y="98"/>
                        <a:pt x="140" y="98"/>
                      </a:cubicBezTo>
                      <a:cubicBezTo>
                        <a:pt x="140" y="98"/>
                        <a:pt x="140" y="98"/>
                        <a:pt x="140" y="98"/>
                      </a:cubicBezTo>
                      <a:cubicBezTo>
                        <a:pt x="139" y="98"/>
                        <a:pt x="139" y="98"/>
                        <a:pt x="139" y="98"/>
                      </a:cubicBezTo>
                      <a:cubicBezTo>
                        <a:pt x="139" y="98"/>
                        <a:pt x="139" y="98"/>
                        <a:pt x="139" y="98"/>
                      </a:cubicBezTo>
                      <a:cubicBezTo>
                        <a:pt x="139" y="98"/>
                        <a:pt x="139" y="98"/>
                        <a:pt x="139" y="98"/>
                      </a:cubicBezTo>
                      <a:cubicBezTo>
                        <a:pt x="139" y="97"/>
                        <a:pt x="139" y="97"/>
                        <a:pt x="139" y="97"/>
                      </a:cubicBezTo>
                      <a:cubicBezTo>
                        <a:pt x="139" y="97"/>
                        <a:pt x="139" y="97"/>
                        <a:pt x="139" y="97"/>
                      </a:cubicBezTo>
                      <a:cubicBezTo>
                        <a:pt x="139" y="97"/>
                        <a:pt x="139" y="97"/>
                        <a:pt x="139" y="97"/>
                      </a:cubicBezTo>
                      <a:cubicBezTo>
                        <a:pt x="139" y="96"/>
                        <a:pt x="139" y="96"/>
                        <a:pt x="139" y="96"/>
                      </a:cubicBezTo>
                      <a:cubicBezTo>
                        <a:pt x="139" y="95"/>
                        <a:pt x="139" y="95"/>
                        <a:pt x="139" y="95"/>
                      </a:cubicBezTo>
                      <a:cubicBezTo>
                        <a:pt x="139" y="95"/>
                        <a:pt x="139" y="95"/>
                        <a:pt x="139" y="95"/>
                      </a:cubicBezTo>
                      <a:cubicBezTo>
                        <a:pt x="140" y="94"/>
                        <a:pt x="140" y="94"/>
                        <a:pt x="140" y="94"/>
                      </a:cubicBezTo>
                      <a:cubicBezTo>
                        <a:pt x="140" y="93"/>
                        <a:pt x="140" y="93"/>
                        <a:pt x="140" y="93"/>
                      </a:cubicBezTo>
                      <a:cubicBezTo>
                        <a:pt x="140" y="93"/>
                        <a:pt x="140" y="93"/>
                        <a:pt x="140" y="93"/>
                      </a:cubicBezTo>
                      <a:cubicBezTo>
                        <a:pt x="140" y="93"/>
                        <a:pt x="140" y="93"/>
                        <a:pt x="140" y="93"/>
                      </a:cubicBezTo>
                      <a:cubicBezTo>
                        <a:pt x="140" y="93"/>
                        <a:pt x="140" y="93"/>
                        <a:pt x="140" y="93"/>
                      </a:cubicBezTo>
                      <a:cubicBezTo>
                        <a:pt x="140" y="92"/>
                        <a:pt x="140" y="92"/>
                        <a:pt x="140" y="92"/>
                      </a:cubicBezTo>
                      <a:cubicBezTo>
                        <a:pt x="140" y="92"/>
                        <a:pt x="140" y="92"/>
                        <a:pt x="140" y="92"/>
                      </a:cubicBezTo>
                      <a:cubicBezTo>
                        <a:pt x="141" y="92"/>
                        <a:pt x="141" y="92"/>
                        <a:pt x="141" y="92"/>
                      </a:cubicBezTo>
                      <a:cubicBezTo>
                        <a:pt x="141" y="92"/>
                        <a:pt x="141" y="92"/>
                        <a:pt x="141" y="92"/>
                      </a:cubicBezTo>
                      <a:cubicBezTo>
                        <a:pt x="141" y="91"/>
                        <a:pt x="141" y="91"/>
                        <a:pt x="141" y="91"/>
                      </a:cubicBezTo>
                      <a:cubicBezTo>
                        <a:pt x="141" y="91"/>
                        <a:pt x="141" y="91"/>
                        <a:pt x="141" y="91"/>
                      </a:cubicBezTo>
                      <a:cubicBezTo>
                        <a:pt x="141" y="90"/>
                        <a:pt x="141" y="90"/>
                        <a:pt x="141" y="90"/>
                      </a:cubicBezTo>
                      <a:cubicBezTo>
                        <a:pt x="141" y="89"/>
                        <a:pt x="141" y="89"/>
                        <a:pt x="141" y="89"/>
                      </a:cubicBezTo>
                      <a:cubicBezTo>
                        <a:pt x="141" y="89"/>
                        <a:pt x="141" y="89"/>
                        <a:pt x="141" y="89"/>
                      </a:cubicBezTo>
                      <a:cubicBezTo>
                        <a:pt x="141" y="89"/>
                        <a:pt x="141" y="89"/>
                        <a:pt x="141" y="89"/>
                      </a:cubicBezTo>
                      <a:cubicBezTo>
                        <a:pt x="142" y="90"/>
                        <a:pt x="142" y="90"/>
                        <a:pt x="142" y="90"/>
                      </a:cubicBezTo>
                      <a:cubicBezTo>
                        <a:pt x="142" y="91"/>
                        <a:pt x="142" y="91"/>
                        <a:pt x="142" y="91"/>
                      </a:cubicBezTo>
                      <a:cubicBezTo>
                        <a:pt x="142" y="91"/>
                        <a:pt x="142" y="91"/>
                        <a:pt x="142" y="91"/>
                      </a:cubicBezTo>
                      <a:cubicBezTo>
                        <a:pt x="142" y="91"/>
                        <a:pt x="142" y="91"/>
                        <a:pt x="142" y="91"/>
                      </a:cubicBezTo>
                      <a:cubicBezTo>
                        <a:pt x="141" y="86"/>
                        <a:pt x="141" y="86"/>
                        <a:pt x="141" y="86"/>
                      </a:cubicBezTo>
                      <a:cubicBezTo>
                        <a:pt x="141" y="85"/>
                        <a:pt x="141" y="85"/>
                        <a:pt x="141" y="85"/>
                      </a:cubicBezTo>
                      <a:cubicBezTo>
                        <a:pt x="141" y="85"/>
                        <a:pt x="141" y="85"/>
                        <a:pt x="141" y="85"/>
                      </a:cubicBezTo>
                      <a:cubicBezTo>
                        <a:pt x="141" y="85"/>
                        <a:pt x="141" y="85"/>
                        <a:pt x="141" y="85"/>
                      </a:cubicBezTo>
                      <a:cubicBezTo>
                        <a:pt x="141" y="84"/>
                        <a:pt x="141" y="84"/>
                        <a:pt x="141" y="84"/>
                      </a:cubicBezTo>
                      <a:cubicBezTo>
                        <a:pt x="141" y="81"/>
                        <a:pt x="141" y="81"/>
                        <a:pt x="141" y="81"/>
                      </a:cubicBezTo>
                      <a:cubicBezTo>
                        <a:pt x="141" y="81"/>
                        <a:pt x="141" y="81"/>
                        <a:pt x="141" y="81"/>
                      </a:cubicBezTo>
                      <a:cubicBezTo>
                        <a:pt x="141" y="81"/>
                        <a:pt x="141" y="81"/>
                        <a:pt x="141" y="81"/>
                      </a:cubicBezTo>
                      <a:cubicBezTo>
                        <a:pt x="141" y="80"/>
                        <a:pt x="141" y="80"/>
                        <a:pt x="141" y="80"/>
                      </a:cubicBezTo>
                      <a:cubicBezTo>
                        <a:pt x="141" y="80"/>
                        <a:pt x="141" y="80"/>
                        <a:pt x="141" y="80"/>
                      </a:cubicBezTo>
                      <a:cubicBezTo>
                        <a:pt x="141" y="79"/>
                        <a:pt x="141" y="79"/>
                        <a:pt x="141" y="79"/>
                      </a:cubicBezTo>
                      <a:cubicBezTo>
                        <a:pt x="141" y="79"/>
                        <a:pt x="141" y="79"/>
                        <a:pt x="141" y="79"/>
                      </a:cubicBezTo>
                      <a:cubicBezTo>
                        <a:pt x="140" y="76"/>
                        <a:pt x="140" y="76"/>
                        <a:pt x="140" y="76"/>
                      </a:cubicBezTo>
                      <a:cubicBezTo>
                        <a:pt x="141" y="76"/>
                        <a:pt x="141" y="76"/>
                        <a:pt x="141" y="76"/>
                      </a:cubicBezTo>
                      <a:cubicBezTo>
                        <a:pt x="141" y="75"/>
                        <a:pt x="141" y="75"/>
                        <a:pt x="141" y="75"/>
                      </a:cubicBezTo>
                      <a:cubicBezTo>
                        <a:pt x="140" y="73"/>
                        <a:pt x="140" y="73"/>
                        <a:pt x="140" y="73"/>
                      </a:cubicBezTo>
                      <a:cubicBezTo>
                        <a:pt x="140" y="72"/>
                        <a:pt x="140" y="72"/>
                        <a:pt x="140" y="72"/>
                      </a:cubicBezTo>
                      <a:cubicBezTo>
                        <a:pt x="140" y="72"/>
                        <a:pt x="140" y="72"/>
                        <a:pt x="140" y="72"/>
                      </a:cubicBezTo>
                      <a:cubicBezTo>
                        <a:pt x="140" y="72"/>
                        <a:pt x="140" y="72"/>
                        <a:pt x="140" y="72"/>
                      </a:cubicBezTo>
                      <a:cubicBezTo>
                        <a:pt x="140" y="72"/>
                        <a:pt x="140" y="72"/>
                        <a:pt x="140" y="72"/>
                      </a:cubicBezTo>
                      <a:cubicBezTo>
                        <a:pt x="140" y="71"/>
                        <a:pt x="140" y="71"/>
                        <a:pt x="140" y="71"/>
                      </a:cubicBezTo>
                      <a:cubicBezTo>
                        <a:pt x="139" y="69"/>
                        <a:pt x="139" y="69"/>
                        <a:pt x="139" y="69"/>
                      </a:cubicBezTo>
                      <a:cubicBezTo>
                        <a:pt x="139" y="69"/>
                        <a:pt x="139" y="69"/>
                        <a:pt x="139" y="69"/>
                      </a:cubicBezTo>
                      <a:cubicBezTo>
                        <a:pt x="139" y="69"/>
                        <a:pt x="139" y="69"/>
                        <a:pt x="139" y="69"/>
                      </a:cubicBezTo>
                      <a:cubicBezTo>
                        <a:pt x="138" y="69"/>
                        <a:pt x="138" y="69"/>
                        <a:pt x="138" y="69"/>
                      </a:cubicBezTo>
                      <a:cubicBezTo>
                        <a:pt x="138" y="69"/>
                        <a:pt x="138" y="69"/>
                        <a:pt x="138" y="69"/>
                      </a:cubicBezTo>
                      <a:cubicBezTo>
                        <a:pt x="138" y="69"/>
                        <a:pt x="138" y="69"/>
                        <a:pt x="138" y="69"/>
                      </a:cubicBezTo>
                      <a:cubicBezTo>
                        <a:pt x="138" y="69"/>
                        <a:pt x="138" y="69"/>
                        <a:pt x="138" y="69"/>
                      </a:cubicBezTo>
                      <a:cubicBezTo>
                        <a:pt x="138" y="69"/>
                        <a:pt x="138" y="69"/>
                        <a:pt x="138" y="69"/>
                      </a:cubicBezTo>
                      <a:cubicBezTo>
                        <a:pt x="139" y="69"/>
                        <a:pt x="139" y="69"/>
                        <a:pt x="139" y="69"/>
                      </a:cubicBezTo>
                      <a:cubicBezTo>
                        <a:pt x="139" y="68"/>
                        <a:pt x="139" y="68"/>
                        <a:pt x="139" y="68"/>
                      </a:cubicBezTo>
                      <a:cubicBezTo>
                        <a:pt x="139" y="68"/>
                        <a:pt x="139" y="68"/>
                        <a:pt x="139" y="68"/>
                      </a:cubicBezTo>
                      <a:cubicBezTo>
                        <a:pt x="138" y="68"/>
                        <a:pt x="138" y="68"/>
                        <a:pt x="138" y="68"/>
                      </a:cubicBezTo>
                      <a:cubicBezTo>
                        <a:pt x="138" y="67"/>
                        <a:pt x="138" y="67"/>
                        <a:pt x="138" y="67"/>
                      </a:cubicBezTo>
                      <a:cubicBezTo>
                        <a:pt x="137" y="66"/>
                        <a:pt x="137" y="66"/>
                        <a:pt x="137" y="66"/>
                      </a:cubicBezTo>
                      <a:cubicBezTo>
                        <a:pt x="137" y="66"/>
                        <a:pt x="137" y="66"/>
                        <a:pt x="137" y="66"/>
                      </a:cubicBezTo>
                      <a:cubicBezTo>
                        <a:pt x="137" y="65"/>
                        <a:pt x="137" y="65"/>
                        <a:pt x="137" y="65"/>
                      </a:cubicBezTo>
                      <a:cubicBezTo>
                        <a:pt x="136" y="65"/>
                        <a:pt x="136" y="65"/>
                        <a:pt x="136" y="65"/>
                      </a:cubicBezTo>
                      <a:cubicBezTo>
                        <a:pt x="136" y="65"/>
                        <a:pt x="136" y="65"/>
                        <a:pt x="136" y="65"/>
                      </a:cubicBezTo>
                      <a:cubicBezTo>
                        <a:pt x="135" y="64"/>
                        <a:pt x="135" y="64"/>
                        <a:pt x="135" y="64"/>
                      </a:cubicBezTo>
                      <a:cubicBezTo>
                        <a:pt x="135" y="64"/>
                        <a:pt x="135" y="64"/>
                        <a:pt x="135" y="64"/>
                      </a:cubicBezTo>
                      <a:cubicBezTo>
                        <a:pt x="135" y="64"/>
                        <a:pt x="135" y="64"/>
                        <a:pt x="135" y="64"/>
                      </a:cubicBezTo>
                      <a:cubicBezTo>
                        <a:pt x="135" y="64"/>
                        <a:pt x="135" y="64"/>
                        <a:pt x="135"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5" y="64"/>
                        <a:pt x="135" y="64"/>
                        <a:pt x="135" y="64"/>
                      </a:cubicBezTo>
                      <a:cubicBezTo>
                        <a:pt x="135" y="64"/>
                        <a:pt x="135" y="64"/>
                        <a:pt x="135" y="64"/>
                      </a:cubicBezTo>
                      <a:cubicBezTo>
                        <a:pt x="136" y="64"/>
                        <a:pt x="136" y="64"/>
                        <a:pt x="136" y="64"/>
                      </a:cubicBezTo>
                      <a:cubicBezTo>
                        <a:pt x="136" y="65"/>
                        <a:pt x="136" y="65"/>
                        <a:pt x="136" y="65"/>
                      </a:cubicBezTo>
                      <a:cubicBezTo>
                        <a:pt x="136" y="64"/>
                        <a:pt x="136" y="64"/>
                        <a:pt x="136" y="64"/>
                      </a:cubicBezTo>
                      <a:cubicBezTo>
                        <a:pt x="132" y="59"/>
                        <a:pt x="132" y="59"/>
                        <a:pt x="132" y="59"/>
                      </a:cubicBezTo>
                      <a:cubicBezTo>
                        <a:pt x="131" y="56"/>
                        <a:pt x="131" y="56"/>
                        <a:pt x="131" y="56"/>
                      </a:cubicBezTo>
                      <a:cubicBezTo>
                        <a:pt x="128" y="52"/>
                        <a:pt x="126" y="48"/>
                        <a:pt x="123" y="45"/>
                      </a:cubicBezTo>
                      <a:cubicBezTo>
                        <a:pt x="123" y="44"/>
                        <a:pt x="123" y="44"/>
                        <a:pt x="123" y="44"/>
                      </a:cubicBezTo>
                      <a:cubicBezTo>
                        <a:pt x="122" y="43"/>
                        <a:pt x="122" y="43"/>
                        <a:pt x="122" y="43"/>
                      </a:cubicBezTo>
                      <a:cubicBezTo>
                        <a:pt x="122" y="42"/>
                        <a:pt x="122" y="42"/>
                        <a:pt x="122" y="42"/>
                      </a:cubicBezTo>
                      <a:cubicBezTo>
                        <a:pt x="122" y="42"/>
                        <a:pt x="122" y="42"/>
                        <a:pt x="122" y="42"/>
                      </a:cubicBezTo>
                      <a:cubicBezTo>
                        <a:pt x="121" y="40"/>
                        <a:pt x="121" y="40"/>
                        <a:pt x="121" y="40"/>
                      </a:cubicBezTo>
                      <a:cubicBezTo>
                        <a:pt x="121" y="39"/>
                        <a:pt x="121" y="39"/>
                        <a:pt x="121" y="39"/>
                      </a:cubicBezTo>
                      <a:cubicBezTo>
                        <a:pt x="121" y="39"/>
                        <a:pt x="121" y="39"/>
                        <a:pt x="121" y="39"/>
                      </a:cubicBezTo>
                      <a:cubicBezTo>
                        <a:pt x="120" y="38"/>
                        <a:pt x="120" y="38"/>
                        <a:pt x="120" y="38"/>
                      </a:cubicBezTo>
                      <a:cubicBezTo>
                        <a:pt x="120" y="38"/>
                        <a:pt x="120" y="38"/>
                        <a:pt x="120" y="38"/>
                      </a:cubicBezTo>
                      <a:cubicBezTo>
                        <a:pt x="120" y="38"/>
                        <a:pt x="120" y="38"/>
                        <a:pt x="120" y="38"/>
                      </a:cubicBezTo>
                      <a:cubicBezTo>
                        <a:pt x="120" y="37"/>
                        <a:pt x="120" y="37"/>
                        <a:pt x="120" y="37"/>
                      </a:cubicBezTo>
                      <a:cubicBezTo>
                        <a:pt x="119" y="36"/>
                        <a:pt x="119" y="36"/>
                        <a:pt x="119" y="36"/>
                      </a:cubicBezTo>
                      <a:cubicBezTo>
                        <a:pt x="120" y="36"/>
                        <a:pt x="120" y="36"/>
                        <a:pt x="120" y="36"/>
                      </a:cubicBezTo>
                      <a:cubicBezTo>
                        <a:pt x="120" y="36"/>
                        <a:pt x="120" y="36"/>
                        <a:pt x="120" y="36"/>
                      </a:cubicBezTo>
                      <a:cubicBezTo>
                        <a:pt x="121" y="36"/>
                        <a:pt x="121" y="36"/>
                        <a:pt x="121" y="36"/>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8"/>
                        <a:pt x="121" y="38"/>
                        <a:pt x="121" y="38"/>
                      </a:cubicBezTo>
                      <a:cubicBezTo>
                        <a:pt x="121" y="38"/>
                        <a:pt x="121" y="38"/>
                        <a:pt x="121" y="38"/>
                      </a:cubicBezTo>
                      <a:cubicBezTo>
                        <a:pt x="121" y="38"/>
                        <a:pt x="121" y="38"/>
                        <a:pt x="121" y="38"/>
                      </a:cubicBezTo>
                      <a:cubicBezTo>
                        <a:pt x="121" y="39"/>
                        <a:pt x="121" y="39"/>
                        <a:pt x="121" y="39"/>
                      </a:cubicBezTo>
                      <a:cubicBezTo>
                        <a:pt x="121" y="39"/>
                        <a:pt x="121" y="39"/>
                        <a:pt x="121" y="39"/>
                      </a:cubicBezTo>
                      <a:cubicBezTo>
                        <a:pt x="122" y="39"/>
                        <a:pt x="122" y="39"/>
                        <a:pt x="122" y="39"/>
                      </a:cubicBezTo>
                      <a:cubicBezTo>
                        <a:pt x="123" y="39"/>
                        <a:pt x="123" y="39"/>
                        <a:pt x="123" y="39"/>
                      </a:cubicBezTo>
                      <a:cubicBezTo>
                        <a:pt x="123" y="39"/>
                        <a:pt x="123" y="39"/>
                        <a:pt x="123" y="39"/>
                      </a:cubicBezTo>
                      <a:cubicBezTo>
                        <a:pt x="123" y="39"/>
                        <a:pt x="123" y="39"/>
                        <a:pt x="123" y="39"/>
                      </a:cubicBezTo>
                      <a:cubicBezTo>
                        <a:pt x="123" y="39"/>
                        <a:pt x="123" y="39"/>
                        <a:pt x="123" y="39"/>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4" y="38"/>
                        <a:pt x="124" y="38"/>
                        <a:pt x="124" y="38"/>
                      </a:cubicBezTo>
                      <a:cubicBezTo>
                        <a:pt x="124" y="38"/>
                        <a:pt x="124" y="38"/>
                        <a:pt x="124" y="38"/>
                      </a:cubicBezTo>
                      <a:cubicBezTo>
                        <a:pt x="124" y="39"/>
                        <a:pt x="124" y="39"/>
                        <a:pt x="124" y="39"/>
                      </a:cubicBezTo>
                      <a:cubicBezTo>
                        <a:pt x="124" y="39"/>
                        <a:pt x="124" y="39"/>
                        <a:pt x="124" y="39"/>
                      </a:cubicBezTo>
                      <a:cubicBezTo>
                        <a:pt x="124" y="40"/>
                        <a:pt x="124" y="40"/>
                        <a:pt x="124" y="40"/>
                      </a:cubicBezTo>
                      <a:cubicBezTo>
                        <a:pt x="125" y="40"/>
                        <a:pt x="125" y="40"/>
                        <a:pt x="125" y="40"/>
                      </a:cubicBezTo>
                      <a:cubicBezTo>
                        <a:pt x="124" y="43"/>
                        <a:pt x="124" y="43"/>
                        <a:pt x="124" y="43"/>
                      </a:cubicBezTo>
                      <a:cubicBezTo>
                        <a:pt x="125" y="46"/>
                        <a:pt x="125" y="46"/>
                        <a:pt x="125" y="46"/>
                      </a:cubicBezTo>
                      <a:cubicBezTo>
                        <a:pt x="125" y="47"/>
                        <a:pt x="125" y="47"/>
                        <a:pt x="125" y="47"/>
                      </a:cubicBezTo>
                      <a:cubicBezTo>
                        <a:pt x="126" y="48"/>
                        <a:pt x="126" y="48"/>
                        <a:pt x="126" y="48"/>
                      </a:cubicBezTo>
                      <a:cubicBezTo>
                        <a:pt x="127" y="50"/>
                        <a:pt x="127" y="50"/>
                        <a:pt x="127" y="50"/>
                      </a:cubicBezTo>
                      <a:cubicBezTo>
                        <a:pt x="128" y="51"/>
                        <a:pt x="128" y="51"/>
                        <a:pt x="128" y="51"/>
                      </a:cubicBezTo>
                      <a:cubicBezTo>
                        <a:pt x="128" y="51"/>
                        <a:pt x="128" y="51"/>
                        <a:pt x="128" y="51"/>
                      </a:cubicBezTo>
                      <a:cubicBezTo>
                        <a:pt x="128" y="51"/>
                        <a:pt x="128" y="51"/>
                        <a:pt x="128" y="51"/>
                      </a:cubicBezTo>
                      <a:cubicBezTo>
                        <a:pt x="129" y="51"/>
                        <a:pt x="129" y="51"/>
                        <a:pt x="129" y="51"/>
                      </a:cubicBezTo>
                      <a:cubicBezTo>
                        <a:pt x="129" y="52"/>
                        <a:pt x="129" y="52"/>
                        <a:pt x="129" y="52"/>
                      </a:cubicBezTo>
                      <a:cubicBezTo>
                        <a:pt x="129" y="51"/>
                        <a:pt x="129" y="51"/>
                        <a:pt x="129" y="51"/>
                      </a:cubicBezTo>
                      <a:cubicBezTo>
                        <a:pt x="127" y="50"/>
                        <a:pt x="127" y="50"/>
                        <a:pt x="127" y="50"/>
                      </a:cubicBezTo>
                      <a:cubicBezTo>
                        <a:pt x="127" y="49"/>
                        <a:pt x="127" y="49"/>
                        <a:pt x="127" y="49"/>
                      </a:cubicBezTo>
                      <a:cubicBezTo>
                        <a:pt x="127" y="48"/>
                        <a:pt x="127" y="48"/>
                        <a:pt x="127" y="48"/>
                      </a:cubicBezTo>
                      <a:cubicBezTo>
                        <a:pt x="126" y="48"/>
                        <a:pt x="126" y="48"/>
                        <a:pt x="126" y="48"/>
                      </a:cubicBezTo>
                      <a:cubicBezTo>
                        <a:pt x="126" y="46"/>
                        <a:pt x="126" y="46"/>
                        <a:pt x="126" y="46"/>
                      </a:cubicBezTo>
                      <a:cubicBezTo>
                        <a:pt x="125" y="45"/>
                        <a:pt x="125" y="45"/>
                        <a:pt x="125" y="45"/>
                      </a:cubicBezTo>
                      <a:cubicBezTo>
                        <a:pt x="125" y="45"/>
                        <a:pt x="125" y="45"/>
                        <a:pt x="125" y="45"/>
                      </a:cubicBezTo>
                      <a:cubicBezTo>
                        <a:pt x="125" y="45"/>
                        <a:pt x="125" y="45"/>
                        <a:pt x="125" y="45"/>
                      </a:cubicBezTo>
                      <a:cubicBezTo>
                        <a:pt x="125" y="44"/>
                        <a:pt x="125" y="44"/>
                        <a:pt x="125" y="44"/>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6" y="41"/>
                        <a:pt x="126" y="41"/>
                        <a:pt x="126" y="41"/>
                      </a:cubicBezTo>
                      <a:cubicBezTo>
                        <a:pt x="126" y="41"/>
                        <a:pt x="126" y="41"/>
                        <a:pt x="126" y="41"/>
                      </a:cubicBezTo>
                      <a:cubicBezTo>
                        <a:pt x="125" y="40"/>
                        <a:pt x="125" y="40"/>
                        <a:pt x="125" y="40"/>
                      </a:cubicBezTo>
                      <a:cubicBezTo>
                        <a:pt x="125" y="39"/>
                        <a:pt x="125" y="39"/>
                        <a:pt x="125" y="39"/>
                      </a:cubicBezTo>
                      <a:cubicBezTo>
                        <a:pt x="123" y="38"/>
                        <a:pt x="123" y="38"/>
                        <a:pt x="123" y="38"/>
                      </a:cubicBezTo>
                      <a:cubicBezTo>
                        <a:pt x="122" y="37"/>
                        <a:pt x="122" y="37"/>
                        <a:pt x="122" y="37"/>
                      </a:cubicBezTo>
                      <a:cubicBezTo>
                        <a:pt x="121" y="35"/>
                        <a:pt x="121" y="35"/>
                        <a:pt x="121" y="35"/>
                      </a:cubicBezTo>
                      <a:cubicBezTo>
                        <a:pt x="118" y="32"/>
                        <a:pt x="118" y="32"/>
                        <a:pt x="118" y="32"/>
                      </a:cubicBezTo>
                      <a:cubicBezTo>
                        <a:pt x="118" y="31"/>
                        <a:pt x="118" y="31"/>
                        <a:pt x="118" y="31"/>
                      </a:cubicBezTo>
                      <a:cubicBezTo>
                        <a:pt x="118" y="31"/>
                        <a:pt x="118" y="31"/>
                        <a:pt x="118" y="31"/>
                      </a:cubicBezTo>
                      <a:cubicBezTo>
                        <a:pt x="117" y="31"/>
                        <a:pt x="117" y="31"/>
                        <a:pt x="117" y="31"/>
                      </a:cubicBezTo>
                      <a:cubicBezTo>
                        <a:pt x="117" y="31"/>
                        <a:pt x="117" y="31"/>
                        <a:pt x="117" y="31"/>
                      </a:cubicBezTo>
                      <a:cubicBezTo>
                        <a:pt x="117" y="30"/>
                        <a:pt x="117" y="30"/>
                        <a:pt x="117" y="30"/>
                      </a:cubicBezTo>
                      <a:cubicBezTo>
                        <a:pt x="117" y="30"/>
                        <a:pt x="117" y="30"/>
                        <a:pt x="117" y="30"/>
                      </a:cubicBezTo>
                      <a:cubicBezTo>
                        <a:pt x="116" y="29"/>
                        <a:pt x="116" y="29"/>
                        <a:pt x="116" y="29"/>
                      </a:cubicBezTo>
                      <a:cubicBezTo>
                        <a:pt x="115" y="28"/>
                        <a:pt x="114" y="27"/>
                        <a:pt x="114" y="25"/>
                      </a:cubicBezTo>
                      <a:cubicBezTo>
                        <a:pt x="112" y="23"/>
                        <a:pt x="112" y="23"/>
                        <a:pt x="112" y="23"/>
                      </a:cubicBezTo>
                      <a:cubicBezTo>
                        <a:pt x="111" y="21"/>
                        <a:pt x="111" y="21"/>
                        <a:pt x="111" y="21"/>
                      </a:cubicBezTo>
                      <a:cubicBezTo>
                        <a:pt x="111" y="21"/>
                        <a:pt x="111" y="21"/>
                        <a:pt x="111" y="21"/>
                      </a:cubicBezTo>
                      <a:cubicBezTo>
                        <a:pt x="111" y="21"/>
                        <a:pt x="111" y="21"/>
                        <a:pt x="111" y="21"/>
                      </a:cubicBezTo>
                      <a:cubicBezTo>
                        <a:pt x="110" y="20"/>
                        <a:pt x="110" y="20"/>
                        <a:pt x="110" y="20"/>
                      </a:cubicBezTo>
                      <a:cubicBezTo>
                        <a:pt x="110" y="19"/>
                        <a:pt x="110" y="19"/>
                        <a:pt x="110" y="19"/>
                      </a:cubicBezTo>
                      <a:cubicBezTo>
                        <a:pt x="109" y="19"/>
                        <a:pt x="109" y="19"/>
                        <a:pt x="109" y="19"/>
                      </a:cubicBezTo>
                      <a:cubicBezTo>
                        <a:pt x="109" y="18"/>
                        <a:pt x="109" y="18"/>
                        <a:pt x="109" y="18"/>
                      </a:cubicBezTo>
                      <a:cubicBezTo>
                        <a:pt x="109" y="18"/>
                        <a:pt x="109" y="18"/>
                        <a:pt x="109" y="18"/>
                      </a:cubicBezTo>
                      <a:cubicBezTo>
                        <a:pt x="109" y="17"/>
                        <a:pt x="109" y="17"/>
                        <a:pt x="109" y="17"/>
                      </a:cubicBezTo>
                      <a:cubicBezTo>
                        <a:pt x="109" y="17"/>
                        <a:pt x="109" y="17"/>
                        <a:pt x="109" y="17"/>
                      </a:cubicBezTo>
                      <a:cubicBezTo>
                        <a:pt x="108" y="16"/>
                        <a:pt x="108" y="16"/>
                        <a:pt x="108" y="16"/>
                      </a:cubicBezTo>
                      <a:cubicBezTo>
                        <a:pt x="108" y="16"/>
                        <a:pt x="108" y="16"/>
                        <a:pt x="108" y="16"/>
                      </a:cubicBezTo>
                      <a:cubicBezTo>
                        <a:pt x="108" y="16"/>
                        <a:pt x="108" y="16"/>
                        <a:pt x="108" y="16"/>
                      </a:cubicBezTo>
                      <a:cubicBezTo>
                        <a:pt x="108" y="16"/>
                        <a:pt x="108" y="16"/>
                        <a:pt x="108" y="16"/>
                      </a:cubicBezTo>
                      <a:cubicBezTo>
                        <a:pt x="108" y="16"/>
                        <a:pt x="108" y="16"/>
                        <a:pt x="108" y="16"/>
                      </a:cubicBezTo>
                      <a:cubicBezTo>
                        <a:pt x="108" y="15"/>
                        <a:pt x="108" y="15"/>
                        <a:pt x="108" y="15"/>
                      </a:cubicBezTo>
                      <a:cubicBezTo>
                        <a:pt x="107" y="13"/>
                        <a:pt x="107" y="13"/>
                        <a:pt x="107" y="13"/>
                      </a:cubicBezTo>
                      <a:cubicBezTo>
                        <a:pt x="106" y="11"/>
                        <a:pt x="106" y="11"/>
                        <a:pt x="106" y="11"/>
                      </a:cubicBezTo>
                      <a:cubicBezTo>
                        <a:pt x="106" y="10"/>
                        <a:pt x="106" y="10"/>
                        <a:pt x="106" y="10"/>
                      </a:cubicBezTo>
                      <a:cubicBezTo>
                        <a:pt x="105" y="8"/>
                        <a:pt x="105" y="8"/>
                        <a:pt x="105" y="8"/>
                      </a:cubicBezTo>
                      <a:cubicBezTo>
                        <a:pt x="105" y="8"/>
                        <a:pt x="105" y="8"/>
                        <a:pt x="105" y="8"/>
                      </a:cubicBezTo>
                      <a:cubicBezTo>
                        <a:pt x="105" y="7"/>
                        <a:pt x="105" y="7"/>
                        <a:pt x="105" y="7"/>
                      </a:cubicBezTo>
                      <a:cubicBezTo>
                        <a:pt x="105" y="7"/>
                        <a:pt x="105" y="7"/>
                        <a:pt x="105" y="7"/>
                      </a:cubicBezTo>
                      <a:cubicBezTo>
                        <a:pt x="105" y="6"/>
                        <a:pt x="105" y="6"/>
                        <a:pt x="105" y="6"/>
                      </a:cubicBezTo>
                      <a:cubicBezTo>
                        <a:pt x="105" y="6"/>
                        <a:pt x="105" y="6"/>
                        <a:pt x="105" y="6"/>
                      </a:cubicBezTo>
                      <a:cubicBezTo>
                        <a:pt x="104" y="6"/>
                        <a:pt x="104" y="6"/>
                        <a:pt x="104" y="6"/>
                      </a:cubicBezTo>
                      <a:cubicBezTo>
                        <a:pt x="104" y="6"/>
                        <a:pt x="104" y="6"/>
                        <a:pt x="104" y="6"/>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3" y="5"/>
                        <a:pt x="103" y="5"/>
                        <a:pt x="103" y="5"/>
                      </a:cubicBezTo>
                      <a:cubicBezTo>
                        <a:pt x="103" y="4"/>
                        <a:pt x="103" y="4"/>
                        <a:pt x="103" y="4"/>
                      </a:cubicBezTo>
                      <a:cubicBezTo>
                        <a:pt x="103" y="4"/>
                        <a:pt x="103" y="4"/>
                        <a:pt x="103" y="4"/>
                      </a:cubicBezTo>
                      <a:cubicBezTo>
                        <a:pt x="103" y="4"/>
                        <a:pt x="103" y="4"/>
                        <a:pt x="103" y="4"/>
                      </a:cubicBezTo>
                      <a:cubicBezTo>
                        <a:pt x="102" y="4"/>
                        <a:pt x="102" y="4"/>
                        <a:pt x="102" y="4"/>
                      </a:cubicBezTo>
                      <a:cubicBezTo>
                        <a:pt x="102" y="4"/>
                        <a:pt x="102" y="4"/>
                        <a:pt x="102" y="4"/>
                      </a:cubicBezTo>
                      <a:cubicBezTo>
                        <a:pt x="102" y="3"/>
                        <a:pt x="102" y="3"/>
                        <a:pt x="102" y="3"/>
                      </a:cubicBezTo>
                      <a:cubicBezTo>
                        <a:pt x="102" y="3"/>
                        <a:pt x="102" y="3"/>
                        <a:pt x="102" y="3"/>
                      </a:cubicBezTo>
                      <a:cubicBezTo>
                        <a:pt x="102" y="3"/>
                        <a:pt x="102" y="3"/>
                        <a:pt x="102" y="3"/>
                      </a:cubicBezTo>
                      <a:cubicBezTo>
                        <a:pt x="102" y="2"/>
                        <a:pt x="102" y="2"/>
                        <a:pt x="102" y="2"/>
                      </a:cubicBezTo>
                      <a:cubicBezTo>
                        <a:pt x="103" y="3"/>
                        <a:pt x="103" y="3"/>
                        <a:pt x="103" y="3"/>
                      </a:cubicBezTo>
                      <a:cubicBezTo>
                        <a:pt x="103" y="3"/>
                        <a:pt x="103" y="3"/>
                        <a:pt x="103" y="3"/>
                      </a:cubicBezTo>
                      <a:cubicBezTo>
                        <a:pt x="103" y="3"/>
                        <a:pt x="103" y="3"/>
                        <a:pt x="103" y="3"/>
                      </a:cubicBezTo>
                      <a:cubicBezTo>
                        <a:pt x="103" y="3"/>
                        <a:pt x="103" y="3"/>
                        <a:pt x="103" y="3"/>
                      </a:cubicBezTo>
                      <a:cubicBezTo>
                        <a:pt x="103" y="3"/>
                        <a:pt x="103" y="3"/>
                        <a:pt x="103" y="3"/>
                      </a:cubicBezTo>
                      <a:cubicBezTo>
                        <a:pt x="103" y="4"/>
                        <a:pt x="103" y="4"/>
                        <a:pt x="103" y="4"/>
                      </a:cubicBezTo>
                      <a:cubicBezTo>
                        <a:pt x="103" y="4"/>
                        <a:pt x="103" y="4"/>
                        <a:pt x="103" y="4"/>
                      </a:cubicBezTo>
                      <a:cubicBezTo>
                        <a:pt x="104" y="4"/>
                        <a:pt x="104" y="4"/>
                        <a:pt x="104" y="4"/>
                      </a:cubicBezTo>
                      <a:cubicBezTo>
                        <a:pt x="103" y="4"/>
                        <a:pt x="103" y="4"/>
                        <a:pt x="103" y="4"/>
                      </a:cubicBezTo>
                      <a:cubicBezTo>
                        <a:pt x="103" y="2"/>
                        <a:pt x="103" y="2"/>
                        <a:pt x="103" y="2"/>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2" y="1"/>
                        <a:pt x="102" y="1"/>
                        <a:pt x="102" y="1"/>
                      </a:cubicBezTo>
                      <a:cubicBezTo>
                        <a:pt x="102" y="1"/>
                        <a:pt x="102" y="1"/>
                        <a:pt x="102" y="1"/>
                      </a:cubicBezTo>
                      <a:cubicBezTo>
                        <a:pt x="102" y="1"/>
                        <a:pt x="102" y="1"/>
                        <a:pt x="102" y="1"/>
                      </a:cubicBezTo>
                      <a:cubicBezTo>
                        <a:pt x="102" y="1"/>
                        <a:pt x="102" y="1"/>
                        <a:pt x="102" y="1"/>
                      </a:cubicBezTo>
                      <a:cubicBezTo>
                        <a:pt x="102" y="1"/>
                        <a:pt x="102" y="1"/>
                        <a:pt x="102" y="1"/>
                      </a:cubicBezTo>
                      <a:cubicBezTo>
                        <a:pt x="101" y="1"/>
                        <a:pt x="101" y="1"/>
                        <a:pt x="101" y="1"/>
                      </a:cubicBezTo>
                      <a:cubicBezTo>
                        <a:pt x="101" y="1"/>
                        <a:pt x="101" y="1"/>
                        <a:pt x="101" y="1"/>
                      </a:cubicBezTo>
                      <a:cubicBezTo>
                        <a:pt x="100" y="1"/>
                        <a:pt x="100" y="1"/>
                        <a:pt x="100" y="1"/>
                      </a:cubicBezTo>
                      <a:cubicBezTo>
                        <a:pt x="100" y="1"/>
                        <a:pt x="100" y="1"/>
                        <a:pt x="100" y="1"/>
                      </a:cubicBezTo>
                      <a:cubicBezTo>
                        <a:pt x="100" y="1"/>
                        <a:pt x="100" y="1"/>
                        <a:pt x="100" y="1"/>
                      </a:cubicBezTo>
                      <a:cubicBezTo>
                        <a:pt x="100" y="1"/>
                        <a:pt x="100" y="1"/>
                        <a:pt x="100" y="1"/>
                      </a:cubicBezTo>
                      <a:cubicBezTo>
                        <a:pt x="99" y="1"/>
                        <a:pt x="99" y="1"/>
                        <a:pt x="99" y="1"/>
                      </a:cubicBezTo>
                      <a:cubicBezTo>
                        <a:pt x="99" y="1"/>
                        <a:pt x="99" y="1"/>
                        <a:pt x="99" y="1"/>
                      </a:cubicBezTo>
                      <a:cubicBezTo>
                        <a:pt x="98" y="1"/>
                        <a:pt x="98" y="1"/>
                        <a:pt x="98" y="1"/>
                      </a:cubicBezTo>
                      <a:cubicBezTo>
                        <a:pt x="98" y="1"/>
                        <a:pt x="98" y="1"/>
                        <a:pt x="98" y="1"/>
                      </a:cubicBezTo>
                      <a:cubicBezTo>
                        <a:pt x="98" y="1"/>
                        <a:pt x="98" y="1"/>
                        <a:pt x="98" y="1"/>
                      </a:cubicBezTo>
                      <a:cubicBezTo>
                        <a:pt x="98" y="1"/>
                        <a:pt x="98" y="1"/>
                        <a:pt x="98" y="1"/>
                      </a:cubicBezTo>
                      <a:cubicBezTo>
                        <a:pt x="98" y="0"/>
                        <a:pt x="98" y="0"/>
                        <a:pt x="98" y="0"/>
                      </a:cubicBezTo>
                      <a:cubicBezTo>
                        <a:pt x="97" y="0"/>
                        <a:pt x="97" y="0"/>
                        <a:pt x="97" y="0"/>
                      </a:cubicBezTo>
                      <a:cubicBezTo>
                        <a:pt x="97" y="0"/>
                        <a:pt x="97" y="0"/>
                        <a:pt x="97" y="0"/>
                      </a:cubicBezTo>
                      <a:cubicBezTo>
                        <a:pt x="97" y="1"/>
                        <a:pt x="97" y="1"/>
                        <a:pt x="97" y="1"/>
                      </a:cubicBezTo>
                      <a:cubicBezTo>
                        <a:pt x="96" y="0"/>
                        <a:pt x="96" y="0"/>
                        <a:pt x="96" y="0"/>
                      </a:cubicBezTo>
                      <a:cubicBezTo>
                        <a:pt x="95" y="0"/>
                        <a:pt x="95" y="0"/>
                        <a:pt x="95" y="0"/>
                      </a:cubicBezTo>
                      <a:cubicBezTo>
                        <a:pt x="95" y="0"/>
                        <a:pt x="95" y="0"/>
                        <a:pt x="95" y="0"/>
                      </a:cubicBezTo>
                      <a:cubicBezTo>
                        <a:pt x="95" y="0"/>
                        <a:pt x="95" y="0"/>
                        <a:pt x="95" y="0"/>
                      </a:cubicBezTo>
                      <a:cubicBezTo>
                        <a:pt x="95" y="0"/>
                        <a:pt x="95" y="0"/>
                        <a:pt x="95" y="0"/>
                      </a:cubicBezTo>
                      <a:cubicBezTo>
                        <a:pt x="95" y="0"/>
                        <a:pt x="95" y="0"/>
                        <a:pt x="95"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1"/>
                        <a:pt x="94" y="1"/>
                        <a:pt x="94" y="1"/>
                      </a:cubicBezTo>
                      <a:cubicBezTo>
                        <a:pt x="94" y="1"/>
                        <a:pt x="94" y="1"/>
                        <a:pt x="94" y="1"/>
                      </a:cubicBezTo>
                      <a:cubicBezTo>
                        <a:pt x="94" y="1"/>
                        <a:pt x="94" y="1"/>
                        <a:pt x="94" y="1"/>
                      </a:cubicBezTo>
                      <a:cubicBezTo>
                        <a:pt x="94" y="1"/>
                        <a:pt x="94" y="1"/>
                        <a:pt x="94"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2"/>
                        <a:pt x="93" y="2"/>
                        <a:pt x="93" y="2"/>
                      </a:cubicBezTo>
                      <a:cubicBezTo>
                        <a:pt x="93" y="2"/>
                        <a:pt x="93" y="2"/>
                        <a:pt x="93" y="2"/>
                      </a:cubicBezTo>
                      <a:cubicBezTo>
                        <a:pt x="93" y="2"/>
                        <a:pt x="93" y="2"/>
                        <a:pt x="93" y="2"/>
                      </a:cubicBezTo>
                      <a:cubicBezTo>
                        <a:pt x="93" y="2"/>
                        <a:pt x="93" y="2"/>
                        <a:pt x="93" y="2"/>
                      </a:cubicBezTo>
                      <a:cubicBezTo>
                        <a:pt x="93" y="2"/>
                        <a:pt x="93" y="2"/>
                        <a:pt x="93" y="2"/>
                      </a:cubicBezTo>
                      <a:cubicBezTo>
                        <a:pt x="93" y="2"/>
                        <a:pt x="93" y="2"/>
                        <a:pt x="93" y="2"/>
                      </a:cubicBezTo>
                      <a:cubicBezTo>
                        <a:pt x="93" y="3"/>
                        <a:pt x="93" y="3"/>
                        <a:pt x="93" y="3"/>
                      </a:cubicBezTo>
                      <a:cubicBezTo>
                        <a:pt x="93" y="3"/>
                        <a:pt x="93" y="3"/>
                        <a:pt x="93" y="3"/>
                      </a:cubicBezTo>
                      <a:cubicBezTo>
                        <a:pt x="93" y="3"/>
                        <a:pt x="93" y="3"/>
                        <a:pt x="93" y="3"/>
                      </a:cubicBezTo>
                      <a:cubicBezTo>
                        <a:pt x="93"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4" y="4"/>
                        <a:pt x="94" y="4"/>
                        <a:pt x="94" y="4"/>
                      </a:cubicBezTo>
                      <a:cubicBezTo>
                        <a:pt x="94" y="4"/>
                        <a:pt x="94" y="4"/>
                        <a:pt x="94" y="4"/>
                      </a:cubicBezTo>
                      <a:cubicBezTo>
                        <a:pt x="94" y="5"/>
                        <a:pt x="94" y="5"/>
                        <a:pt x="94" y="5"/>
                      </a:cubicBezTo>
                      <a:cubicBezTo>
                        <a:pt x="94" y="5"/>
                        <a:pt x="94" y="5"/>
                        <a:pt x="94" y="5"/>
                      </a:cubicBezTo>
                      <a:cubicBezTo>
                        <a:pt x="94" y="5"/>
                        <a:pt x="94" y="5"/>
                        <a:pt x="94" y="5"/>
                      </a:cubicBezTo>
                      <a:cubicBezTo>
                        <a:pt x="94" y="6"/>
                        <a:pt x="94" y="6"/>
                        <a:pt x="94" y="6"/>
                      </a:cubicBezTo>
                      <a:cubicBezTo>
                        <a:pt x="94" y="8"/>
                        <a:pt x="94" y="8"/>
                        <a:pt x="94" y="8"/>
                      </a:cubicBezTo>
                      <a:cubicBezTo>
                        <a:pt x="94" y="8"/>
                        <a:pt x="94" y="8"/>
                        <a:pt x="94" y="8"/>
                      </a:cubicBezTo>
                      <a:cubicBezTo>
                        <a:pt x="94" y="8"/>
                        <a:pt x="94" y="8"/>
                        <a:pt x="94" y="8"/>
                      </a:cubicBezTo>
                      <a:cubicBezTo>
                        <a:pt x="94" y="8"/>
                        <a:pt x="94" y="8"/>
                        <a:pt x="94" y="8"/>
                      </a:cubicBezTo>
                      <a:cubicBezTo>
                        <a:pt x="94" y="9"/>
                        <a:pt x="94" y="9"/>
                        <a:pt x="94" y="9"/>
                      </a:cubicBezTo>
                      <a:cubicBezTo>
                        <a:pt x="94" y="9"/>
                        <a:pt x="94" y="9"/>
                        <a:pt x="94" y="9"/>
                      </a:cubicBezTo>
                      <a:cubicBezTo>
                        <a:pt x="94" y="9"/>
                        <a:pt x="94" y="9"/>
                        <a:pt x="94" y="9"/>
                      </a:cubicBezTo>
                      <a:cubicBezTo>
                        <a:pt x="94" y="9"/>
                        <a:pt x="94" y="9"/>
                        <a:pt x="94" y="9"/>
                      </a:cubicBezTo>
                      <a:cubicBezTo>
                        <a:pt x="93" y="9"/>
                        <a:pt x="93" y="9"/>
                        <a:pt x="93" y="9"/>
                      </a:cubicBezTo>
                      <a:cubicBezTo>
                        <a:pt x="93" y="9"/>
                        <a:pt x="93" y="9"/>
                        <a:pt x="93" y="9"/>
                      </a:cubicBezTo>
                      <a:cubicBezTo>
                        <a:pt x="93" y="9"/>
                        <a:pt x="93" y="9"/>
                        <a:pt x="93" y="9"/>
                      </a:cubicBezTo>
                      <a:cubicBezTo>
                        <a:pt x="93" y="9"/>
                        <a:pt x="93" y="9"/>
                        <a:pt x="93" y="9"/>
                      </a:cubicBezTo>
                      <a:cubicBezTo>
                        <a:pt x="93" y="9"/>
                        <a:pt x="93" y="9"/>
                        <a:pt x="93" y="9"/>
                      </a:cubicBezTo>
                      <a:cubicBezTo>
                        <a:pt x="92" y="9"/>
                        <a:pt x="92" y="9"/>
                        <a:pt x="92" y="9"/>
                      </a:cubicBezTo>
                      <a:cubicBezTo>
                        <a:pt x="92" y="9"/>
                        <a:pt x="92" y="9"/>
                        <a:pt x="92" y="9"/>
                      </a:cubicBezTo>
                      <a:cubicBezTo>
                        <a:pt x="92" y="9"/>
                        <a:pt x="92" y="9"/>
                        <a:pt x="92" y="9"/>
                      </a:cubicBezTo>
                      <a:cubicBezTo>
                        <a:pt x="92" y="9"/>
                        <a:pt x="92" y="9"/>
                        <a:pt x="92" y="9"/>
                      </a:cubicBezTo>
                      <a:cubicBezTo>
                        <a:pt x="92" y="9"/>
                        <a:pt x="92" y="9"/>
                        <a:pt x="92" y="9"/>
                      </a:cubicBezTo>
                      <a:cubicBezTo>
                        <a:pt x="91" y="9"/>
                        <a:pt x="91" y="9"/>
                        <a:pt x="91" y="9"/>
                      </a:cubicBezTo>
                      <a:cubicBezTo>
                        <a:pt x="91" y="8"/>
                        <a:pt x="91" y="8"/>
                        <a:pt x="91" y="8"/>
                      </a:cubicBezTo>
                      <a:cubicBezTo>
                        <a:pt x="91" y="8"/>
                        <a:pt x="91" y="8"/>
                        <a:pt x="91" y="8"/>
                      </a:cubicBezTo>
                      <a:cubicBezTo>
                        <a:pt x="91" y="8"/>
                        <a:pt x="91" y="8"/>
                        <a:pt x="91" y="8"/>
                      </a:cubicBezTo>
                      <a:cubicBezTo>
                        <a:pt x="91" y="8"/>
                        <a:pt x="91" y="8"/>
                        <a:pt x="91" y="8"/>
                      </a:cubicBezTo>
                      <a:cubicBezTo>
                        <a:pt x="91" y="8"/>
                        <a:pt x="91" y="8"/>
                        <a:pt x="91" y="8"/>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75" y="7"/>
                        <a:pt x="61" y="8"/>
                        <a:pt x="46" y="9"/>
                      </a:cubicBezTo>
                      <a:cubicBezTo>
                        <a:pt x="46" y="9"/>
                        <a:pt x="46" y="9"/>
                        <a:pt x="46" y="9"/>
                      </a:cubicBezTo>
                      <a:cubicBezTo>
                        <a:pt x="45" y="9"/>
                        <a:pt x="45" y="9"/>
                        <a:pt x="45" y="9"/>
                      </a:cubicBezTo>
                      <a:cubicBezTo>
                        <a:pt x="45" y="7"/>
                        <a:pt x="45" y="7"/>
                        <a:pt x="45" y="7"/>
                      </a:cubicBezTo>
                      <a:cubicBezTo>
                        <a:pt x="45" y="7"/>
                        <a:pt x="45" y="7"/>
                        <a:pt x="45" y="7"/>
                      </a:cubicBezTo>
                      <a:cubicBezTo>
                        <a:pt x="44" y="6"/>
                        <a:pt x="44" y="6"/>
                        <a:pt x="44" y="6"/>
                      </a:cubicBezTo>
                      <a:cubicBezTo>
                        <a:pt x="44" y="6"/>
                        <a:pt x="44" y="6"/>
                        <a:pt x="44" y="6"/>
                      </a:cubicBezTo>
                      <a:cubicBezTo>
                        <a:pt x="44" y="6"/>
                        <a:pt x="44" y="6"/>
                        <a:pt x="44" y="6"/>
                      </a:cubicBezTo>
                      <a:cubicBezTo>
                        <a:pt x="44" y="5"/>
                        <a:pt x="44" y="5"/>
                        <a:pt x="44" y="5"/>
                      </a:cubicBezTo>
                      <a:cubicBezTo>
                        <a:pt x="44" y="5"/>
                        <a:pt x="44" y="5"/>
                        <a:pt x="44" y="5"/>
                      </a:cubicBezTo>
                      <a:cubicBezTo>
                        <a:pt x="43" y="5"/>
                        <a:pt x="43" y="5"/>
                        <a:pt x="43" y="5"/>
                      </a:cubicBezTo>
                      <a:cubicBezTo>
                        <a:pt x="43" y="5"/>
                        <a:pt x="43" y="5"/>
                        <a:pt x="43" y="5"/>
                      </a:cubicBezTo>
                      <a:cubicBezTo>
                        <a:pt x="43" y="4"/>
                        <a:pt x="43" y="4"/>
                        <a:pt x="43" y="4"/>
                      </a:cubicBezTo>
                      <a:cubicBezTo>
                        <a:pt x="43" y="4"/>
                        <a:pt x="43" y="4"/>
                        <a:pt x="43" y="4"/>
                      </a:cubicBezTo>
                      <a:cubicBezTo>
                        <a:pt x="43" y="4"/>
                        <a:pt x="43" y="4"/>
                        <a:pt x="43" y="4"/>
                      </a:cubicBezTo>
                      <a:cubicBezTo>
                        <a:pt x="29" y="6"/>
                        <a:pt x="14" y="8"/>
                        <a:pt x="0" y="9"/>
                      </a:cubicBezTo>
                      <a:cubicBezTo>
                        <a:pt x="0" y="10"/>
                        <a:pt x="0" y="10"/>
                        <a:pt x="0" y="10"/>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1" y="13"/>
                        <a:pt x="1" y="13"/>
                        <a:pt x="1" y="13"/>
                      </a:cubicBezTo>
                      <a:cubicBezTo>
                        <a:pt x="1" y="14"/>
                        <a:pt x="1" y="14"/>
                        <a:pt x="1" y="14"/>
                      </a:cubicBezTo>
                      <a:cubicBezTo>
                        <a:pt x="2" y="14"/>
                        <a:pt x="2" y="14"/>
                        <a:pt x="2" y="14"/>
                      </a:cubicBezTo>
                      <a:cubicBezTo>
                        <a:pt x="2" y="14"/>
                        <a:pt x="2" y="14"/>
                        <a:pt x="2" y="14"/>
                      </a:cubicBezTo>
                      <a:cubicBezTo>
                        <a:pt x="2" y="15"/>
                        <a:pt x="2" y="15"/>
                        <a:pt x="2" y="15"/>
                      </a:cubicBezTo>
                      <a:cubicBezTo>
                        <a:pt x="4" y="15"/>
                        <a:pt x="4" y="15"/>
                        <a:pt x="4" y="15"/>
                      </a:cubicBezTo>
                      <a:cubicBezTo>
                        <a:pt x="4" y="15"/>
                        <a:pt x="4" y="15"/>
                        <a:pt x="4" y="15"/>
                      </a:cubicBezTo>
                      <a:cubicBezTo>
                        <a:pt x="4" y="15"/>
                        <a:pt x="4" y="15"/>
                        <a:pt x="4" y="15"/>
                      </a:cubicBezTo>
                      <a:cubicBezTo>
                        <a:pt x="4" y="16"/>
                        <a:pt x="4" y="16"/>
                        <a:pt x="4" y="16"/>
                      </a:cubicBezTo>
                      <a:cubicBezTo>
                        <a:pt x="4" y="16"/>
                        <a:pt x="4" y="16"/>
                        <a:pt x="4" y="16"/>
                      </a:cubicBezTo>
                      <a:cubicBezTo>
                        <a:pt x="4" y="17"/>
                        <a:pt x="4" y="17"/>
                        <a:pt x="4" y="17"/>
                      </a:cubicBezTo>
                      <a:cubicBezTo>
                        <a:pt x="4" y="17"/>
                        <a:pt x="4" y="17"/>
                        <a:pt x="4" y="17"/>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5" y="19"/>
                        <a:pt x="5" y="19"/>
                        <a:pt x="5" y="19"/>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1"/>
                        <a:pt x="5" y="21"/>
                        <a:pt x="5" y="21"/>
                      </a:cubicBezTo>
                      <a:cubicBezTo>
                        <a:pt x="4" y="21"/>
                        <a:pt x="4" y="21"/>
                        <a:pt x="4" y="21"/>
                      </a:cubicBezTo>
                      <a:cubicBezTo>
                        <a:pt x="4" y="21"/>
                        <a:pt x="4" y="21"/>
                        <a:pt x="4" y="21"/>
                      </a:cubicBezTo>
                      <a:cubicBezTo>
                        <a:pt x="4" y="21"/>
                        <a:pt x="4" y="21"/>
                        <a:pt x="4" y="21"/>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3" y="22"/>
                        <a:pt x="3" y="22"/>
                        <a:pt x="3" y="22"/>
                      </a:cubicBezTo>
                      <a:cubicBezTo>
                        <a:pt x="4" y="22"/>
                        <a:pt x="4" y="22"/>
                        <a:pt x="4" y="22"/>
                      </a:cubicBezTo>
                      <a:cubicBezTo>
                        <a:pt x="4" y="22"/>
                        <a:pt x="4" y="22"/>
                        <a:pt x="4" y="22"/>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4" y="23"/>
                        <a:pt x="4" y="23"/>
                        <a:pt x="4" y="23"/>
                      </a:cubicBezTo>
                      <a:cubicBezTo>
                        <a:pt x="6" y="22"/>
                        <a:pt x="6" y="22"/>
                        <a:pt x="6" y="22"/>
                      </a:cubicBezTo>
                      <a:cubicBezTo>
                        <a:pt x="6" y="22"/>
                        <a:pt x="6" y="22"/>
                        <a:pt x="6" y="22"/>
                      </a:cubicBezTo>
                      <a:cubicBezTo>
                        <a:pt x="6" y="22"/>
                        <a:pt x="6" y="22"/>
                        <a:pt x="6" y="22"/>
                      </a:cubicBezTo>
                      <a:cubicBezTo>
                        <a:pt x="6" y="21"/>
                        <a:pt x="6" y="21"/>
                        <a:pt x="6" y="21"/>
                      </a:cubicBezTo>
                      <a:cubicBezTo>
                        <a:pt x="7" y="21"/>
                        <a:pt x="7" y="21"/>
                        <a:pt x="7" y="21"/>
                      </a:cubicBezTo>
                      <a:cubicBezTo>
                        <a:pt x="7" y="21"/>
                        <a:pt x="7" y="21"/>
                        <a:pt x="7" y="21"/>
                      </a:cubicBezTo>
                      <a:cubicBezTo>
                        <a:pt x="7" y="21"/>
                        <a:pt x="7" y="21"/>
                        <a:pt x="7" y="21"/>
                      </a:cubicBezTo>
                      <a:cubicBezTo>
                        <a:pt x="7" y="21"/>
                        <a:pt x="7" y="21"/>
                        <a:pt x="7" y="21"/>
                      </a:cubicBezTo>
                      <a:cubicBezTo>
                        <a:pt x="7" y="20"/>
                        <a:pt x="7" y="20"/>
                        <a:pt x="7" y="20"/>
                      </a:cubicBezTo>
                      <a:cubicBezTo>
                        <a:pt x="7" y="20"/>
                        <a:pt x="7" y="20"/>
                        <a:pt x="7" y="20"/>
                      </a:cubicBezTo>
                      <a:cubicBezTo>
                        <a:pt x="8" y="20"/>
                        <a:pt x="8" y="20"/>
                        <a:pt x="8" y="20"/>
                      </a:cubicBezTo>
                      <a:cubicBezTo>
                        <a:pt x="8" y="20"/>
                        <a:pt x="8" y="20"/>
                        <a:pt x="8" y="20"/>
                      </a:cubicBezTo>
                      <a:cubicBezTo>
                        <a:pt x="8" y="19"/>
                        <a:pt x="8" y="19"/>
                        <a:pt x="8" y="19"/>
                      </a:cubicBezTo>
                      <a:cubicBezTo>
                        <a:pt x="8" y="20"/>
                        <a:pt x="8" y="20"/>
                        <a:pt x="8" y="20"/>
                      </a:cubicBezTo>
                      <a:cubicBezTo>
                        <a:pt x="8" y="20"/>
                        <a:pt x="8" y="20"/>
                        <a:pt x="8" y="20"/>
                      </a:cubicBezTo>
                      <a:cubicBezTo>
                        <a:pt x="8" y="20"/>
                        <a:pt x="8" y="20"/>
                        <a:pt x="8" y="20"/>
                      </a:cubicBezTo>
                      <a:cubicBezTo>
                        <a:pt x="8" y="20"/>
                        <a:pt x="8" y="20"/>
                        <a:pt x="8" y="20"/>
                      </a:cubicBezTo>
                      <a:cubicBezTo>
                        <a:pt x="8" y="19"/>
                        <a:pt x="8" y="19"/>
                        <a:pt x="8" y="19"/>
                      </a:cubicBezTo>
                      <a:cubicBezTo>
                        <a:pt x="9" y="19"/>
                        <a:pt x="9" y="19"/>
                        <a:pt x="9" y="19"/>
                      </a:cubicBezTo>
                      <a:cubicBezTo>
                        <a:pt x="8" y="18"/>
                        <a:pt x="8" y="18"/>
                        <a:pt x="8" y="18"/>
                      </a:cubicBezTo>
                      <a:cubicBezTo>
                        <a:pt x="8" y="18"/>
                        <a:pt x="8" y="18"/>
                        <a:pt x="8" y="18"/>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7"/>
                        <a:pt x="9" y="17"/>
                        <a:pt x="9" y="17"/>
                      </a:cubicBezTo>
                      <a:cubicBezTo>
                        <a:pt x="9" y="18"/>
                        <a:pt x="9" y="18"/>
                        <a:pt x="9" y="18"/>
                      </a:cubicBezTo>
                      <a:cubicBezTo>
                        <a:pt x="9" y="18"/>
                        <a:pt x="9" y="18"/>
                        <a:pt x="9" y="18"/>
                      </a:cubicBezTo>
                      <a:cubicBezTo>
                        <a:pt x="9" y="18"/>
                        <a:pt x="9" y="18"/>
                        <a:pt x="9" y="18"/>
                      </a:cubicBezTo>
                      <a:cubicBezTo>
                        <a:pt x="9" y="18"/>
                        <a:pt x="9" y="18"/>
                        <a:pt x="9" y="18"/>
                      </a:cubicBezTo>
                      <a:cubicBezTo>
                        <a:pt x="10" y="18"/>
                        <a:pt x="10" y="18"/>
                        <a:pt x="10" y="18"/>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8"/>
                        <a:pt x="10" y="18"/>
                        <a:pt x="10" y="18"/>
                      </a:cubicBezTo>
                      <a:cubicBezTo>
                        <a:pt x="10" y="18"/>
                        <a:pt x="10" y="18"/>
                        <a:pt x="10" y="18"/>
                      </a:cubicBezTo>
                      <a:cubicBezTo>
                        <a:pt x="10" y="17"/>
                        <a:pt x="10" y="17"/>
                        <a:pt x="10" y="17"/>
                      </a:cubicBezTo>
                      <a:cubicBezTo>
                        <a:pt x="11" y="16"/>
                        <a:pt x="11" y="16"/>
                        <a:pt x="11" y="16"/>
                      </a:cubicBezTo>
                      <a:cubicBezTo>
                        <a:pt x="11" y="16"/>
                        <a:pt x="11" y="16"/>
                        <a:pt x="11" y="16"/>
                      </a:cubicBezTo>
                      <a:cubicBezTo>
                        <a:pt x="10" y="16"/>
                        <a:pt x="10" y="16"/>
                        <a:pt x="10" y="16"/>
                      </a:cubicBezTo>
                      <a:cubicBezTo>
                        <a:pt x="11" y="16"/>
                        <a:pt x="11" y="16"/>
                        <a:pt x="11" y="16"/>
                      </a:cubicBezTo>
                      <a:cubicBezTo>
                        <a:pt x="11" y="17"/>
                        <a:pt x="11" y="17"/>
                        <a:pt x="11" y="17"/>
                      </a:cubicBezTo>
                      <a:cubicBezTo>
                        <a:pt x="11" y="17"/>
                        <a:pt x="11" y="17"/>
                        <a:pt x="11" y="17"/>
                      </a:cubicBezTo>
                      <a:cubicBezTo>
                        <a:pt x="11" y="17"/>
                        <a:pt x="11" y="17"/>
                        <a:pt x="11" y="17"/>
                      </a:cubicBezTo>
                      <a:cubicBezTo>
                        <a:pt x="12" y="17"/>
                        <a:pt x="12" y="17"/>
                        <a:pt x="12" y="17"/>
                      </a:cubicBezTo>
                      <a:cubicBezTo>
                        <a:pt x="12" y="17"/>
                        <a:pt x="12" y="17"/>
                        <a:pt x="12" y="17"/>
                      </a:cubicBezTo>
                      <a:cubicBezTo>
                        <a:pt x="12" y="17"/>
                        <a:pt x="12" y="17"/>
                        <a:pt x="12" y="17"/>
                      </a:cubicBezTo>
                      <a:cubicBezTo>
                        <a:pt x="11" y="17"/>
                        <a:pt x="11" y="17"/>
                        <a:pt x="11" y="17"/>
                      </a:cubicBezTo>
                      <a:cubicBezTo>
                        <a:pt x="11" y="17"/>
                        <a:pt x="11" y="17"/>
                        <a:pt x="11" y="17"/>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2" y="18"/>
                        <a:pt x="12" y="18"/>
                        <a:pt x="12" y="18"/>
                      </a:cubicBezTo>
                      <a:cubicBezTo>
                        <a:pt x="12" y="18"/>
                        <a:pt x="12" y="18"/>
                        <a:pt x="12" y="18"/>
                      </a:cubicBezTo>
                      <a:cubicBezTo>
                        <a:pt x="12" y="18"/>
                        <a:pt x="12" y="18"/>
                        <a:pt x="12" y="18"/>
                      </a:cubicBezTo>
                      <a:cubicBezTo>
                        <a:pt x="12" y="18"/>
                        <a:pt x="12" y="18"/>
                        <a:pt x="12" y="18"/>
                      </a:cubicBezTo>
                      <a:cubicBezTo>
                        <a:pt x="13" y="19"/>
                        <a:pt x="13" y="19"/>
                        <a:pt x="13" y="19"/>
                      </a:cubicBezTo>
                      <a:cubicBezTo>
                        <a:pt x="13" y="19"/>
                        <a:pt x="13" y="19"/>
                        <a:pt x="13" y="19"/>
                      </a:cubicBezTo>
                      <a:cubicBezTo>
                        <a:pt x="13" y="19"/>
                        <a:pt x="13" y="19"/>
                        <a:pt x="13" y="19"/>
                      </a:cubicBezTo>
                      <a:cubicBezTo>
                        <a:pt x="13" y="19"/>
                        <a:pt x="13" y="19"/>
                        <a:pt x="13" y="19"/>
                      </a:cubicBezTo>
                      <a:cubicBezTo>
                        <a:pt x="12" y="19"/>
                        <a:pt x="12" y="19"/>
                        <a:pt x="12" y="19"/>
                      </a:cubicBezTo>
                      <a:cubicBezTo>
                        <a:pt x="12" y="19"/>
                        <a:pt x="12" y="19"/>
                        <a:pt x="12" y="19"/>
                      </a:cubicBezTo>
                      <a:cubicBezTo>
                        <a:pt x="11" y="20"/>
                        <a:pt x="11" y="20"/>
                        <a:pt x="11" y="20"/>
                      </a:cubicBezTo>
                      <a:cubicBezTo>
                        <a:pt x="11" y="20"/>
                        <a:pt x="11" y="20"/>
                        <a:pt x="11" y="20"/>
                      </a:cubicBezTo>
                      <a:cubicBezTo>
                        <a:pt x="10" y="20"/>
                        <a:pt x="10" y="20"/>
                        <a:pt x="10" y="20"/>
                      </a:cubicBezTo>
                      <a:cubicBezTo>
                        <a:pt x="9" y="20"/>
                        <a:pt x="9" y="20"/>
                        <a:pt x="9" y="20"/>
                      </a:cubicBezTo>
                      <a:cubicBezTo>
                        <a:pt x="8" y="21"/>
                        <a:pt x="8" y="21"/>
                        <a:pt x="8" y="21"/>
                      </a:cubicBezTo>
                      <a:cubicBezTo>
                        <a:pt x="8" y="21"/>
                        <a:pt x="8" y="21"/>
                        <a:pt x="8" y="21"/>
                      </a:cubicBezTo>
                      <a:cubicBezTo>
                        <a:pt x="8" y="21"/>
                        <a:pt x="8" y="21"/>
                        <a:pt x="8" y="21"/>
                      </a:cubicBezTo>
                      <a:cubicBezTo>
                        <a:pt x="8" y="21"/>
                        <a:pt x="8" y="21"/>
                        <a:pt x="8" y="21"/>
                      </a:cubicBezTo>
                      <a:cubicBezTo>
                        <a:pt x="9" y="21"/>
                        <a:pt x="9" y="21"/>
                        <a:pt x="9" y="21"/>
                      </a:cubicBezTo>
                      <a:cubicBezTo>
                        <a:pt x="11" y="20"/>
                        <a:pt x="11" y="20"/>
                        <a:pt x="11" y="20"/>
                      </a:cubicBezTo>
                      <a:cubicBezTo>
                        <a:pt x="13" y="20"/>
                        <a:pt x="13" y="20"/>
                        <a:pt x="13" y="20"/>
                      </a:cubicBezTo>
                      <a:cubicBezTo>
                        <a:pt x="14" y="19"/>
                        <a:pt x="14" y="19"/>
                        <a:pt x="14" y="19"/>
                      </a:cubicBezTo>
                      <a:cubicBezTo>
                        <a:pt x="15" y="19"/>
                        <a:pt x="15" y="19"/>
                        <a:pt x="15" y="19"/>
                      </a:cubicBezTo>
                      <a:cubicBezTo>
                        <a:pt x="15" y="19"/>
                        <a:pt x="15" y="19"/>
                        <a:pt x="15" y="19"/>
                      </a:cubicBezTo>
                      <a:cubicBezTo>
                        <a:pt x="15" y="19"/>
                        <a:pt x="15" y="19"/>
                        <a:pt x="15" y="19"/>
                      </a:cubicBezTo>
                      <a:cubicBezTo>
                        <a:pt x="17" y="19"/>
                        <a:pt x="17" y="19"/>
                        <a:pt x="17" y="19"/>
                      </a:cubicBezTo>
                      <a:cubicBezTo>
                        <a:pt x="18" y="19"/>
                        <a:pt x="18" y="19"/>
                        <a:pt x="18" y="19"/>
                      </a:cubicBezTo>
                      <a:cubicBezTo>
                        <a:pt x="18" y="19"/>
                        <a:pt x="18" y="19"/>
                        <a:pt x="18" y="19"/>
                      </a:cubicBezTo>
                      <a:cubicBezTo>
                        <a:pt x="18" y="18"/>
                        <a:pt x="18" y="18"/>
                        <a:pt x="18" y="18"/>
                      </a:cubicBezTo>
                      <a:cubicBezTo>
                        <a:pt x="18" y="18"/>
                        <a:pt x="18" y="18"/>
                        <a:pt x="18" y="18"/>
                      </a:cubicBezTo>
                      <a:cubicBezTo>
                        <a:pt x="18" y="18"/>
                        <a:pt x="18" y="18"/>
                        <a:pt x="18"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20" y="17"/>
                        <a:pt x="20" y="17"/>
                        <a:pt x="20" y="17"/>
                      </a:cubicBezTo>
                      <a:cubicBezTo>
                        <a:pt x="20" y="17"/>
                        <a:pt x="20" y="17"/>
                        <a:pt x="20" y="17"/>
                      </a:cubicBezTo>
                      <a:cubicBezTo>
                        <a:pt x="20" y="17"/>
                        <a:pt x="20" y="17"/>
                        <a:pt x="20" y="17"/>
                      </a:cubicBezTo>
                      <a:cubicBezTo>
                        <a:pt x="20" y="17"/>
                        <a:pt x="20" y="17"/>
                        <a:pt x="20" y="17"/>
                      </a:cubicBezTo>
                      <a:cubicBezTo>
                        <a:pt x="20" y="16"/>
                        <a:pt x="20" y="16"/>
                        <a:pt x="20" y="16"/>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1" y="16"/>
                        <a:pt x="21" y="16"/>
                        <a:pt x="21" y="16"/>
                      </a:cubicBezTo>
                      <a:cubicBezTo>
                        <a:pt x="21" y="17"/>
                        <a:pt x="21" y="17"/>
                        <a:pt x="21" y="17"/>
                      </a:cubicBezTo>
                      <a:cubicBezTo>
                        <a:pt x="20" y="17"/>
                        <a:pt x="20" y="17"/>
                        <a:pt x="20" y="17"/>
                      </a:cubicBezTo>
                      <a:cubicBezTo>
                        <a:pt x="21" y="18"/>
                        <a:pt x="21" y="18"/>
                        <a:pt x="21" y="18"/>
                      </a:cubicBezTo>
                      <a:cubicBezTo>
                        <a:pt x="21" y="18"/>
                        <a:pt x="21" y="18"/>
                        <a:pt x="21" y="18"/>
                      </a:cubicBezTo>
                      <a:cubicBezTo>
                        <a:pt x="21" y="17"/>
                        <a:pt x="21" y="17"/>
                        <a:pt x="21" y="17"/>
                      </a:cubicBezTo>
                      <a:cubicBezTo>
                        <a:pt x="21" y="17"/>
                        <a:pt x="21" y="17"/>
                        <a:pt x="21" y="17"/>
                      </a:cubicBezTo>
                      <a:cubicBezTo>
                        <a:pt x="22" y="17"/>
                        <a:pt x="22" y="17"/>
                        <a:pt x="22" y="17"/>
                      </a:cubicBezTo>
                      <a:cubicBezTo>
                        <a:pt x="22" y="17"/>
                        <a:pt x="22" y="17"/>
                        <a:pt x="22" y="17"/>
                      </a:cubicBezTo>
                      <a:cubicBezTo>
                        <a:pt x="23" y="17"/>
                        <a:pt x="23" y="17"/>
                        <a:pt x="23" y="17"/>
                      </a:cubicBezTo>
                      <a:cubicBezTo>
                        <a:pt x="23" y="17"/>
                        <a:pt x="23" y="17"/>
                        <a:pt x="23" y="17"/>
                      </a:cubicBezTo>
                      <a:cubicBezTo>
                        <a:pt x="24" y="17"/>
                        <a:pt x="24" y="17"/>
                        <a:pt x="24" y="17"/>
                      </a:cubicBezTo>
                      <a:cubicBezTo>
                        <a:pt x="24" y="17"/>
                        <a:pt x="24" y="17"/>
                        <a:pt x="24" y="17"/>
                      </a:cubicBezTo>
                      <a:cubicBezTo>
                        <a:pt x="24" y="16"/>
                        <a:pt x="24" y="16"/>
                        <a:pt x="24" y="16"/>
                      </a:cubicBezTo>
                      <a:cubicBezTo>
                        <a:pt x="25" y="17"/>
                        <a:pt x="25" y="17"/>
                        <a:pt x="25" y="17"/>
                      </a:cubicBezTo>
                      <a:cubicBezTo>
                        <a:pt x="25" y="17"/>
                        <a:pt x="25" y="17"/>
                        <a:pt x="25" y="17"/>
                      </a:cubicBezTo>
                      <a:cubicBezTo>
                        <a:pt x="25" y="17"/>
                        <a:pt x="25" y="17"/>
                        <a:pt x="25" y="17"/>
                      </a:cubicBezTo>
                      <a:cubicBezTo>
                        <a:pt x="25" y="17"/>
                        <a:pt x="25" y="17"/>
                        <a:pt x="25" y="17"/>
                      </a:cubicBezTo>
                      <a:cubicBezTo>
                        <a:pt x="26" y="17"/>
                        <a:pt x="26" y="17"/>
                        <a:pt x="26" y="17"/>
                      </a:cubicBezTo>
                      <a:cubicBezTo>
                        <a:pt x="25" y="17"/>
                        <a:pt x="25" y="17"/>
                        <a:pt x="25" y="17"/>
                      </a:cubicBezTo>
                      <a:cubicBezTo>
                        <a:pt x="25" y="17"/>
                        <a:pt x="25" y="17"/>
                        <a:pt x="25" y="17"/>
                      </a:cubicBezTo>
                      <a:cubicBezTo>
                        <a:pt x="25" y="17"/>
                        <a:pt x="25" y="17"/>
                        <a:pt x="25" y="17"/>
                      </a:cubicBezTo>
                      <a:cubicBezTo>
                        <a:pt x="26" y="18"/>
                        <a:pt x="26" y="18"/>
                        <a:pt x="26" y="18"/>
                      </a:cubicBezTo>
                      <a:cubicBezTo>
                        <a:pt x="26" y="18"/>
                        <a:pt x="26" y="18"/>
                        <a:pt x="26" y="18"/>
                      </a:cubicBezTo>
                      <a:cubicBezTo>
                        <a:pt x="26" y="18"/>
                        <a:pt x="26" y="18"/>
                        <a:pt x="26" y="18"/>
                      </a:cubicBezTo>
                      <a:cubicBezTo>
                        <a:pt x="26" y="18"/>
                        <a:pt x="26" y="18"/>
                        <a:pt x="26" y="18"/>
                      </a:cubicBezTo>
                      <a:cubicBezTo>
                        <a:pt x="26" y="19"/>
                        <a:pt x="26" y="19"/>
                        <a:pt x="26" y="19"/>
                      </a:cubicBezTo>
                      <a:cubicBezTo>
                        <a:pt x="26" y="18"/>
                        <a:pt x="26" y="18"/>
                        <a:pt x="26" y="18"/>
                      </a:cubicBezTo>
                      <a:cubicBezTo>
                        <a:pt x="26" y="18"/>
                        <a:pt x="26" y="18"/>
                        <a:pt x="26" y="18"/>
                      </a:cubicBezTo>
                      <a:cubicBezTo>
                        <a:pt x="25" y="18"/>
                        <a:pt x="25" y="18"/>
                        <a:pt x="25"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2" y="18"/>
                        <a:pt x="22" y="18"/>
                        <a:pt x="22" y="18"/>
                      </a:cubicBezTo>
                      <a:cubicBezTo>
                        <a:pt x="22" y="19"/>
                        <a:pt x="22" y="19"/>
                        <a:pt x="22" y="19"/>
                      </a:cubicBezTo>
                      <a:cubicBezTo>
                        <a:pt x="22" y="19"/>
                        <a:pt x="22" y="19"/>
                        <a:pt x="22" y="19"/>
                      </a:cubicBezTo>
                      <a:cubicBezTo>
                        <a:pt x="21" y="19"/>
                        <a:pt x="21" y="19"/>
                        <a:pt x="21" y="19"/>
                      </a:cubicBezTo>
                      <a:cubicBezTo>
                        <a:pt x="20" y="19"/>
                        <a:pt x="20" y="19"/>
                        <a:pt x="20" y="19"/>
                      </a:cubicBezTo>
                      <a:cubicBezTo>
                        <a:pt x="19" y="19"/>
                        <a:pt x="19" y="19"/>
                        <a:pt x="19" y="19"/>
                      </a:cubicBezTo>
                      <a:cubicBezTo>
                        <a:pt x="19" y="19"/>
                        <a:pt x="19" y="19"/>
                        <a:pt x="19" y="19"/>
                      </a:cubicBezTo>
                      <a:cubicBezTo>
                        <a:pt x="19" y="19"/>
                        <a:pt x="19" y="19"/>
                        <a:pt x="19" y="19"/>
                      </a:cubicBezTo>
                      <a:cubicBezTo>
                        <a:pt x="19" y="19"/>
                        <a:pt x="19" y="19"/>
                        <a:pt x="19" y="19"/>
                      </a:cubicBezTo>
                      <a:cubicBezTo>
                        <a:pt x="20" y="19"/>
                        <a:pt x="20" y="19"/>
                        <a:pt x="20" y="19"/>
                      </a:cubicBezTo>
                      <a:cubicBezTo>
                        <a:pt x="22" y="19"/>
                        <a:pt x="22" y="19"/>
                        <a:pt x="22" y="19"/>
                      </a:cubicBezTo>
                      <a:cubicBezTo>
                        <a:pt x="25" y="19"/>
                        <a:pt x="25" y="19"/>
                        <a:pt x="25" y="19"/>
                      </a:cubicBezTo>
                      <a:cubicBezTo>
                        <a:pt x="27" y="20"/>
                        <a:pt x="27" y="20"/>
                        <a:pt x="27" y="20"/>
                      </a:cubicBezTo>
                      <a:cubicBezTo>
                        <a:pt x="29" y="21"/>
                        <a:pt x="29" y="21"/>
                        <a:pt x="29" y="21"/>
                      </a:cubicBezTo>
                      <a:cubicBezTo>
                        <a:pt x="31" y="21"/>
                        <a:pt x="31" y="21"/>
                        <a:pt x="31" y="21"/>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4" y="22"/>
                        <a:pt x="34" y="22"/>
                        <a:pt x="34" y="22"/>
                      </a:cubicBezTo>
                      <a:cubicBezTo>
                        <a:pt x="33" y="22"/>
                        <a:pt x="33" y="22"/>
                        <a:pt x="33" y="22"/>
                      </a:cubicBezTo>
                      <a:cubicBezTo>
                        <a:pt x="33" y="22"/>
                        <a:pt x="33" y="22"/>
                        <a:pt x="33" y="22"/>
                      </a:cubicBezTo>
                      <a:cubicBezTo>
                        <a:pt x="33" y="21"/>
                        <a:pt x="33" y="21"/>
                        <a:pt x="33" y="21"/>
                      </a:cubicBezTo>
                      <a:cubicBezTo>
                        <a:pt x="33" y="21"/>
                        <a:pt x="33" y="21"/>
                        <a:pt x="33" y="21"/>
                      </a:cubicBezTo>
                      <a:cubicBezTo>
                        <a:pt x="33" y="21"/>
                        <a:pt x="33" y="21"/>
                        <a:pt x="33" y="21"/>
                      </a:cubicBezTo>
                      <a:cubicBezTo>
                        <a:pt x="32" y="21"/>
                        <a:pt x="32" y="21"/>
                        <a:pt x="32" y="21"/>
                      </a:cubicBezTo>
                      <a:cubicBezTo>
                        <a:pt x="32" y="20"/>
                        <a:pt x="32" y="20"/>
                        <a:pt x="32" y="20"/>
                      </a:cubicBezTo>
                      <a:cubicBezTo>
                        <a:pt x="32" y="20"/>
                        <a:pt x="32" y="20"/>
                        <a:pt x="32" y="20"/>
                      </a:cubicBezTo>
                      <a:cubicBezTo>
                        <a:pt x="32" y="21"/>
                        <a:pt x="32" y="21"/>
                        <a:pt x="32"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19"/>
                        <a:pt x="32" y="19"/>
                        <a:pt x="32" y="19"/>
                      </a:cubicBezTo>
                      <a:cubicBezTo>
                        <a:pt x="32" y="19"/>
                        <a:pt x="32" y="19"/>
                        <a:pt x="32" y="19"/>
                      </a:cubicBezTo>
                      <a:cubicBezTo>
                        <a:pt x="32" y="19"/>
                        <a:pt x="32" y="19"/>
                        <a:pt x="32" y="19"/>
                      </a:cubicBezTo>
                      <a:cubicBezTo>
                        <a:pt x="33" y="19"/>
                        <a:pt x="33" y="19"/>
                        <a:pt x="33" y="19"/>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20"/>
                        <a:pt x="34" y="20"/>
                        <a:pt x="34" y="20"/>
                      </a:cubicBezTo>
                      <a:cubicBezTo>
                        <a:pt x="35" y="19"/>
                        <a:pt x="35" y="19"/>
                        <a:pt x="35" y="19"/>
                      </a:cubicBezTo>
                      <a:cubicBezTo>
                        <a:pt x="35" y="19"/>
                        <a:pt x="35" y="19"/>
                        <a:pt x="35" y="19"/>
                      </a:cubicBezTo>
                      <a:cubicBezTo>
                        <a:pt x="35" y="18"/>
                        <a:pt x="35" y="18"/>
                        <a:pt x="35" y="18"/>
                      </a:cubicBezTo>
                      <a:cubicBezTo>
                        <a:pt x="35" y="18"/>
                        <a:pt x="35" y="18"/>
                        <a:pt x="35" y="18"/>
                      </a:cubicBezTo>
                      <a:cubicBezTo>
                        <a:pt x="35" y="19"/>
                        <a:pt x="35" y="19"/>
                        <a:pt x="35" y="19"/>
                      </a:cubicBezTo>
                      <a:cubicBezTo>
                        <a:pt x="36" y="19"/>
                        <a:pt x="36" y="19"/>
                        <a:pt x="36" y="19"/>
                      </a:cubicBezTo>
                      <a:cubicBezTo>
                        <a:pt x="35" y="19"/>
                        <a:pt x="35" y="19"/>
                        <a:pt x="35" y="19"/>
                      </a:cubicBezTo>
                      <a:cubicBezTo>
                        <a:pt x="35" y="20"/>
                        <a:pt x="35" y="20"/>
                        <a:pt x="35" y="20"/>
                      </a:cubicBezTo>
                      <a:cubicBezTo>
                        <a:pt x="34" y="20"/>
                        <a:pt x="34" y="20"/>
                        <a:pt x="34" y="20"/>
                      </a:cubicBezTo>
                      <a:cubicBezTo>
                        <a:pt x="34" y="20"/>
                        <a:pt x="34" y="20"/>
                        <a:pt x="34" y="20"/>
                      </a:cubicBezTo>
                      <a:cubicBezTo>
                        <a:pt x="34" y="21"/>
                        <a:pt x="34" y="21"/>
                        <a:pt x="34" y="21"/>
                      </a:cubicBezTo>
                      <a:cubicBezTo>
                        <a:pt x="33" y="21"/>
                        <a:pt x="33" y="21"/>
                        <a:pt x="33" y="21"/>
                      </a:cubicBezTo>
                      <a:cubicBezTo>
                        <a:pt x="33" y="21"/>
                        <a:pt x="33" y="21"/>
                        <a:pt x="33" y="21"/>
                      </a:cubicBezTo>
                      <a:cubicBezTo>
                        <a:pt x="33" y="21"/>
                        <a:pt x="33" y="21"/>
                        <a:pt x="33" y="21"/>
                      </a:cubicBezTo>
                      <a:cubicBezTo>
                        <a:pt x="34" y="22"/>
                        <a:pt x="34" y="22"/>
                        <a:pt x="34" y="22"/>
                      </a:cubicBezTo>
                      <a:cubicBezTo>
                        <a:pt x="34" y="22"/>
                        <a:pt x="34" y="22"/>
                        <a:pt x="34" y="22"/>
                      </a:cubicBezTo>
                      <a:cubicBezTo>
                        <a:pt x="34" y="22"/>
                        <a:pt x="34" y="22"/>
                        <a:pt x="34" y="22"/>
                      </a:cubicBezTo>
                      <a:cubicBezTo>
                        <a:pt x="35" y="22"/>
                        <a:pt x="35" y="22"/>
                        <a:pt x="35" y="22"/>
                      </a:cubicBezTo>
                      <a:cubicBezTo>
                        <a:pt x="35" y="22"/>
                        <a:pt x="35" y="22"/>
                        <a:pt x="35" y="22"/>
                      </a:cubicBezTo>
                      <a:cubicBezTo>
                        <a:pt x="35" y="22"/>
                        <a:pt x="35" y="22"/>
                        <a:pt x="35"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3"/>
                        <a:pt x="37" y="23"/>
                        <a:pt x="37" y="23"/>
                      </a:cubicBezTo>
                      <a:cubicBezTo>
                        <a:pt x="37" y="22"/>
                        <a:pt x="37" y="22"/>
                        <a:pt x="37" y="22"/>
                      </a:cubicBezTo>
                      <a:cubicBezTo>
                        <a:pt x="37" y="23"/>
                        <a:pt x="37" y="23"/>
                        <a:pt x="37" y="23"/>
                      </a:cubicBezTo>
                      <a:cubicBezTo>
                        <a:pt x="37" y="23"/>
                        <a:pt x="37" y="23"/>
                        <a:pt x="37" y="23"/>
                      </a:cubicBezTo>
                      <a:cubicBezTo>
                        <a:pt x="38" y="24"/>
                        <a:pt x="38" y="24"/>
                        <a:pt x="38" y="24"/>
                      </a:cubicBezTo>
                      <a:cubicBezTo>
                        <a:pt x="38" y="24"/>
                        <a:pt x="38" y="24"/>
                        <a:pt x="38" y="24"/>
                      </a:cubicBezTo>
                      <a:cubicBezTo>
                        <a:pt x="38" y="24"/>
                        <a:pt x="38" y="24"/>
                        <a:pt x="38" y="24"/>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9" y="23"/>
                        <a:pt x="39" y="23"/>
                        <a:pt x="39" y="23"/>
                      </a:cubicBezTo>
                      <a:cubicBezTo>
                        <a:pt x="39" y="23"/>
                        <a:pt x="39" y="23"/>
                        <a:pt x="39" y="23"/>
                      </a:cubicBezTo>
                      <a:cubicBezTo>
                        <a:pt x="39" y="23"/>
                        <a:pt x="39" y="23"/>
                        <a:pt x="39" y="23"/>
                      </a:cubicBezTo>
                      <a:cubicBezTo>
                        <a:pt x="39" y="23"/>
                        <a:pt x="39" y="23"/>
                        <a:pt x="39" y="23"/>
                      </a:cubicBezTo>
                      <a:cubicBezTo>
                        <a:pt x="39" y="24"/>
                        <a:pt x="39" y="24"/>
                        <a:pt x="39" y="24"/>
                      </a:cubicBezTo>
                      <a:cubicBezTo>
                        <a:pt x="39" y="24"/>
                        <a:pt x="39" y="24"/>
                        <a:pt x="39" y="24"/>
                      </a:cubicBezTo>
                      <a:cubicBezTo>
                        <a:pt x="39" y="24"/>
                        <a:pt x="39" y="24"/>
                        <a:pt x="39" y="24"/>
                      </a:cubicBezTo>
                      <a:cubicBezTo>
                        <a:pt x="38" y="24"/>
                        <a:pt x="38" y="24"/>
                        <a:pt x="38" y="24"/>
                      </a:cubicBezTo>
                      <a:cubicBezTo>
                        <a:pt x="38" y="24"/>
                        <a:pt x="38" y="24"/>
                        <a:pt x="38" y="24"/>
                      </a:cubicBezTo>
                      <a:cubicBezTo>
                        <a:pt x="37" y="23"/>
                        <a:pt x="37" y="23"/>
                        <a:pt x="37" y="23"/>
                      </a:cubicBezTo>
                      <a:cubicBezTo>
                        <a:pt x="37" y="23"/>
                        <a:pt x="37" y="23"/>
                        <a:pt x="37" y="23"/>
                      </a:cubicBezTo>
                      <a:cubicBezTo>
                        <a:pt x="36" y="23"/>
                        <a:pt x="36" y="23"/>
                        <a:pt x="36" y="23"/>
                      </a:cubicBezTo>
                      <a:cubicBezTo>
                        <a:pt x="35" y="23"/>
                        <a:pt x="35" y="23"/>
                        <a:pt x="35" y="23"/>
                      </a:cubicBezTo>
                      <a:cubicBezTo>
                        <a:pt x="35" y="22"/>
                        <a:pt x="35" y="22"/>
                        <a:pt x="35" y="22"/>
                      </a:cubicBezTo>
                      <a:cubicBezTo>
                        <a:pt x="34" y="22"/>
                        <a:pt x="34" y="22"/>
                        <a:pt x="34" y="22"/>
                      </a:cubicBezTo>
                      <a:cubicBezTo>
                        <a:pt x="34" y="22"/>
                        <a:pt x="34" y="22"/>
                        <a:pt x="34" y="22"/>
                      </a:cubicBezTo>
                      <a:cubicBezTo>
                        <a:pt x="34" y="22"/>
                        <a:pt x="34" y="22"/>
                        <a:pt x="34" y="22"/>
                      </a:cubicBezTo>
                      <a:cubicBezTo>
                        <a:pt x="35" y="23"/>
                        <a:pt x="35" y="23"/>
                        <a:pt x="35" y="23"/>
                      </a:cubicBezTo>
                      <a:cubicBezTo>
                        <a:pt x="35" y="23"/>
                        <a:pt x="35" y="23"/>
                        <a:pt x="35" y="23"/>
                      </a:cubicBezTo>
                      <a:cubicBezTo>
                        <a:pt x="38" y="25"/>
                        <a:pt x="38" y="25"/>
                        <a:pt x="38" y="25"/>
                      </a:cubicBezTo>
                      <a:cubicBezTo>
                        <a:pt x="37" y="25"/>
                        <a:pt x="37" y="25"/>
                        <a:pt x="37" y="25"/>
                      </a:cubicBezTo>
                      <a:cubicBezTo>
                        <a:pt x="37" y="25"/>
                        <a:pt x="37" y="25"/>
                        <a:pt x="37" y="25"/>
                      </a:cubicBezTo>
                      <a:cubicBezTo>
                        <a:pt x="37" y="24"/>
                        <a:pt x="37" y="24"/>
                        <a:pt x="37" y="24"/>
                      </a:cubicBezTo>
                      <a:cubicBezTo>
                        <a:pt x="36" y="24"/>
                        <a:pt x="36" y="24"/>
                        <a:pt x="36" y="24"/>
                      </a:cubicBezTo>
                      <a:cubicBezTo>
                        <a:pt x="36" y="24"/>
                        <a:pt x="36" y="24"/>
                        <a:pt x="36" y="24"/>
                      </a:cubicBezTo>
                      <a:cubicBezTo>
                        <a:pt x="36" y="24"/>
                        <a:pt x="36" y="24"/>
                        <a:pt x="36" y="24"/>
                      </a:cubicBezTo>
                      <a:cubicBezTo>
                        <a:pt x="36" y="24"/>
                        <a:pt x="36" y="24"/>
                        <a:pt x="36" y="24"/>
                      </a:cubicBezTo>
                      <a:cubicBezTo>
                        <a:pt x="36" y="24"/>
                        <a:pt x="36" y="24"/>
                        <a:pt x="36" y="24"/>
                      </a:cubicBezTo>
                      <a:cubicBezTo>
                        <a:pt x="37" y="25"/>
                        <a:pt x="37" y="25"/>
                        <a:pt x="37" y="25"/>
                      </a:cubicBezTo>
                      <a:cubicBezTo>
                        <a:pt x="37" y="25"/>
                        <a:pt x="37" y="25"/>
                        <a:pt x="37" y="25"/>
                      </a:cubicBezTo>
                      <a:cubicBezTo>
                        <a:pt x="39" y="26"/>
                        <a:pt x="39" y="26"/>
                        <a:pt x="39" y="26"/>
                      </a:cubicBezTo>
                      <a:cubicBezTo>
                        <a:pt x="39" y="26"/>
                        <a:pt x="39" y="26"/>
                        <a:pt x="39" y="26"/>
                      </a:cubicBezTo>
                      <a:cubicBezTo>
                        <a:pt x="40" y="26"/>
                        <a:pt x="40" y="26"/>
                        <a:pt x="40" y="26"/>
                      </a:cubicBezTo>
                      <a:cubicBezTo>
                        <a:pt x="40" y="26"/>
                        <a:pt x="40" y="26"/>
                        <a:pt x="40" y="26"/>
                      </a:cubicBezTo>
                      <a:cubicBezTo>
                        <a:pt x="40" y="27"/>
                        <a:pt x="40" y="27"/>
                        <a:pt x="40" y="27"/>
                      </a:cubicBezTo>
                      <a:cubicBezTo>
                        <a:pt x="40" y="27"/>
                        <a:pt x="40" y="27"/>
                        <a:pt x="40" y="27"/>
                      </a:cubicBezTo>
                      <a:cubicBezTo>
                        <a:pt x="41" y="28"/>
                        <a:pt x="41" y="28"/>
                        <a:pt x="41" y="28"/>
                      </a:cubicBezTo>
                      <a:cubicBezTo>
                        <a:pt x="41" y="28"/>
                        <a:pt x="41" y="28"/>
                        <a:pt x="41" y="28"/>
                      </a:cubicBezTo>
                      <a:cubicBezTo>
                        <a:pt x="41" y="29"/>
                        <a:pt x="41" y="29"/>
                        <a:pt x="41" y="29"/>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0" y="29"/>
                        <a:pt x="40" y="29"/>
                        <a:pt x="40" y="29"/>
                      </a:cubicBezTo>
                      <a:cubicBezTo>
                        <a:pt x="40" y="29"/>
                        <a:pt x="40" y="29"/>
                        <a:pt x="40" y="29"/>
                      </a:cubicBezTo>
                      <a:cubicBezTo>
                        <a:pt x="40" y="29"/>
                        <a:pt x="40" y="29"/>
                        <a:pt x="40" y="29"/>
                      </a:cubicBezTo>
                      <a:cubicBezTo>
                        <a:pt x="40" y="28"/>
                        <a:pt x="40" y="28"/>
                        <a:pt x="40" y="28"/>
                      </a:cubicBezTo>
                      <a:cubicBezTo>
                        <a:pt x="39" y="27"/>
                        <a:pt x="39" y="27"/>
                        <a:pt x="39" y="27"/>
                      </a:cubicBezTo>
                      <a:cubicBezTo>
                        <a:pt x="39" y="27"/>
                        <a:pt x="39" y="27"/>
                        <a:pt x="39" y="27"/>
                      </a:cubicBezTo>
                      <a:cubicBezTo>
                        <a:pt x="39" y="27"/>
                        <a:pt x="39" y="27"/>
                        <a:pt x="39" y="27"/>
                      </a:cubicBezTo>
                      <a:cubicBezTo>
                        <a:pt x="39" y="28"/>
                        <a:pt x="39" y="28"/>
                        <a:pt x="39" y="28"/>
                      </a:cubicBezTo>
                      <a:cubicBezTo>
                        <a:pt x="40" y="30"/>
                        <a:pt x="40" y="30"/>
                        <a:pt x="40" y="30"/>
                      </a:cubicBezTo>
                      <a:cubicBezTo>
                        <a:pt x="40" y="30"/>
                        <a:pt x="40" y="30"/>
                        <a:pt x="40" y="30"/>
                      </a:cubicBezTo>
                      <a:cubicBezTo>
                        <a:pt x="40" y="30"/>
                        <a:pt x="40" y="30"/>
                        <a:pt x="40" y="30"/>
                      </a:cubicBezTo>
                      <a:cubicBezTo>
                        <a:pt x="41" y="30"/>
                        <a:pt x="41" y="30"/>
                        <a:pt x="41" y="30"/>
                      </a:cubicBezTo>
                      <a:cubicBezTo>
                        <a:pt x="41" y="30"/>
                        <a:pt x="41" y="30"/>
                        <a:pt x="41" y="30"/>
                      </a:cubicBezTo>
                      <a:cubicBezTo>
                        <a:pt x="42" y="30"/>
                        <a:pt x="42" y="30"/>
                        <a:pt x="42" y="30"/>
                      </a:cubicBezTo>
                      <a:cubicBezTo>
                        <a:pt x="42" y="30"/>
                        <a:pt x="42" y="30"/>
                        <a:pt x="42" y="30"/>
                      </a:cubicBezTo>
                      <a:cubicBezTo>
                        <a:pt x="43" y="30"/>
                        <a:pt x="43" y="30"/>
                        <a:pt x="43" y="30"/>
                      </a:cubicBezTo>
                      <a:cubicBezTo>
                        <a:pt x="44" y="29"/>
                        <a:pt x="44" y="29"/>
                        <a:pt x="44" y="29"/>
                      </a:cubicBezTo>
                      <a:cubicBezTo>
                        <a:pt x="45" y="29"/>
                        <a:pt x="45" y="29"/>
                        <a:pt x="45" y="29"/>
                      </a:cubicBezTo>
                      <a:cubicBezTo>
                        <a:pt x="46" y="29"/>
                        <a:pt x="46" y="29"/>
                        <a:pt x="46" y="29"/>
                      </a:cubicBezTo>
                      <a:cubicBezTo>
                        <a:pt x="47" y="29"/>
                        <a:pt x="47" y="29"/>
                        <a:pt x="47" y="29"/>
                      </a:cubicBezTo>
                      <a:cubicBezTo>
                        <a:pt x="47" y="28"/>
                        <a:pt x="47" y="28"/>
                        <a:pt x="47" y="28"/>
                      </a:cubicBezTo>
                      <a:cubicBezTo>
                        <a:pt x="47" y="28"/>
                        <a:pt x="47" y="28"/>
                        <a:pt x="47" y="28"/>
                      </a:cubicBezTo>
                      <a:cubicBezTo>
                        <a:pt x="48" y="27"/>
                        <a:pt x="48" y="27"/>
                        <a:pt x="48" y="27"/>
                      </a:cubicBezTo>
                      <a:cubicBezTo>
                        <a:pt x="48" y="27"/>
                        <a:pt x="48" y="27"/>
                        <a:pt x="48" y="27"/>
                      </a:cubicBezTo>
                      <a:cubicBezTo>
                        <a:pt x="48" y="27"/>
                        <a:pt x="48" y="27"/>
                        <a:pt x="48" y="27"/>
                      </a:cubicBezTo>
                      <a:cubicBezTo>
                        <a:pt x="48" y="27"/>
                        <a:pt x="48" y="27"/>
                        <a:pt x="48" y="27"/>
                      </a:cubicBezTo>
                      <a:cubicBezTo>
                        <a:pt x="48" y="27"/>
                        <a:pt x="48" y="27"/>
                        <a:pt x="48" y="27"/>
                      </a:cubicBezTo>
                      <a:cubicBezTo>
                        <a:pt x="49" y="27"/>
                        <a:pt x="49" y="27"/>
                        <a:pt x="49" y="27"/>
                      </a:cubicBezTo>
                      <a:cubicBezTo>
                        <a:pt x="48" y="28"/>
                        <a:pt x="48" y="28"/>
                        <a:pt x="48" y="28"/>
                      </a:cubicBezTo>
                      <a:cubicBezTo>
                        <a:pt x="48" y="28"/>
                        <a:pt x="48" y="28"/>
                        <a:pt x="48" y="28"/>
                      </a:cubicBezTo>
                      <a:cubicBezTo>
                        <a:pt x="48" y="28"/>
                        <a:pt x="48" y="28"/>
                        <a:pt x="48" y="28"/>
                      </a:cubicBezTo>
                      <a:cubicBezTo>
                        <a:pt x="49" y="28"/>
                        <a:pt x="49" y="28"/>
                        <a:pt x="49" y="28"/>
                      </a:cubicBezTo>
                      <a:cubicBezTo>
                        <a:pt x="49" y="28"/>
                        <a:pt x="49" y="28"/>
                        <a:pt x="49" y="28"/>
                      </a:cubicBezTo>
                      <a:cubicBezTo>
                        <a:pt x="49" y="28"/>
                        <a:pt x="49" y="28"/>
                        <a:pt x="49" y="28"/>
                      </a:cubicBezTo>
                      <a:cubicBezTo>
                        <a:pt x="49" y="28"/>
                        <a:pt x="49" y="28"/>
                        <a:pt x="49" y="28"/>
                      </a:cubicBezTo>
                      <a:cubicBezTo>
                        <a:pt x="50" y="27"/>
                        <a:pt x="50" y="27"/>
                        <a:pt x="50" y="27"/>
                      </a:cubicBezTo>
                      <a:cubicBezTo>
                        <a:pt x="50" y="27"/>
                        <a:pt x="50" y="27"/>
                        <a:pt x="50" y="27"/>
                      </a:cubicBezTo>
                      <a:cubicBezTo>
                        <a:pt x="50" y="27"/>
                        <a:pt x="50" y="27"/>
                        <a:pt x="50" y="27"/>
                      </a:cubicBezTo>
                      <a:cubicBezTo>
                        <a:pt x="51" y="27"/>
                        <a:pt x="51" y="27"/>
                        <a:pt x="51" y="27"/>
                      </a:cubicBezTo>
                      <a:cubicBezTo>
                        <a:pt x="51" y="27"/>
                        <a:pt x="51" y="27"/>
                        <a:pt x="51" y="27"/>
                      </a:cubicBezTo>
                      <a:cubicBezTo>
                        <a:pt x="52" y="26"/>
                        <a:pt x="52" y="26"/>
                        <a:pt x="52" y="26"/>
                      </a:cubicBezTo>
                      <a:cubicBezTo>
                        <a:pt x="52" y="25"/>
                        <a:pt x="52" y="25"/>
                        <a:pt x="52" y="25"/>
                      </a:cubicBezTo>
                      <a:cubicBezTo>
                        <a:pt x="53" y="25"/>
                        <a:pt x="53" y="25"/>
                        <a:pt x="53" y="25"/>
                      </a:cubicBezTo>
                      <a:cubicBezTo>
                        <a:pt x="53" y="24"/>
                        <a:pt x="53" y="24"/>
                        <a:pt x="53" y="24"/>
                      </a:cubicBezTo>
                      <a:cubicBezTo>
                        <a:pt x="54" y="24"/>
                        <a:pt x="54" y="24"/>
                        <a:pt x="54" y="24"/>
                      </a:cubicBezTo>
                      <a:cubicBezTo>
                        <a:pt x="54" y="24"/>
                        <a:pt x="54" y="24"/>
                        <a:pt x="54" y="24"/>
                      </a:cubicBezTo>
                      <a:cubicBezTo>
                        <a:pt x="55" y="24"/>
                        <a:pt x="55" y="24"/>
                        <a:pt x="55" y="24"/>
                      </a:cubicBezTo>
                      <a:cubicBezTo>
                        <a:pt x="55" y="24"/>
                        <a:pt x="55" y="24"/>
                        <a:pt x="55" y="24"/>
                      </a:cubicBezTo>
                      <a:cubicBezTo>
                        <a:pt x="55" y="24"/>
                        <a:pt x="55" y="24"/>
                        <a:pt x="55" y="24"/>
                      </a:cubicBezTo>
                      <a:cubicBezTo>
                        <a:pt x="56" y="24"/>
                        <a:pt x="56" y="24"/>
                        <a:pt x="56" y="24"/>
                      </a:cubicBezTo>
                      <a:cubicBezTo>
                        <a:pt x="57" y="24"/>
                        <a:pt x="57" y="24"/>
                        <a:pt x="57" y="24"/>
                      </a:cubicBezTo>
                      <a:cubicBezTo>
                        <a:pt x="57" y="24"/>
                        <a:pt x="57" y="24"/>
                        <a:pt x="57" y="24"/>
                      </a:cubicBezTo>
                      <a:cubicBezTo>
                        <a:pt x="57" y="24"/>
                        <a:pt x="57" y="24"/>
                        <a:pt x="57" y="24"/>
                      </a:cubicBezTo>
                      <a:cubicBezTo>
                        <a:pt x="56" y="24"/>
                        <a:pt x="56" y="24"/>
                        <a:pt x="56" y="24"/>
                      </a:cubicBezTo>
                      <a:cubicBezTo>
                        <a:pt x="57" y="24"/>
                        <a:pt x="57" y="24"/>
                        <a:pt x="57" y="24"/>
                      </a:cubicBezTo>
                      <a:cubicBezTo>
                        <a:pt x="57" y="23"/>
                        <a:pt x="57" y="23"/>
                        <a:pt x="57" y="23"/>
                      </a:cubicBezTo>
                      <a:cubicBezTo>
                        <a:pt x="57" y="23"/>
                        <a:pt x="57" y="23"/>
                        <a:pt x="57" y="23"/>
                      </a:cubicBezTo>
                      <a:cubicBezTo>
                        <a:pt x="56" y="23"/>
                        <a:pt x="56" y="23"/>
                        <a:pt x="56" y="23"/>
                      </a:cubicBezTo>
                      <a:cubicBezTo>
                        <a:pt x="55" y="23"/>
                        <a:pt x="55" y="23"/>
                        <a:pt x="55" y="23"/>
                      </a:cubicBezTo>
                      <a:cubicBezTo>
                        <a:pt x="55" y="23"/>
                        <a:pt x="55" y="23"/>
                        <a:pt x="55" y="23"/>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6" y="22"/>
                        <a:pt x="56" y="22"/>
                        <a:pt x="56" y="22"/>
                      </a:cubicBezTo>
                      <a:cubicBezTo>
                        <a:pt x="56" y="22"/>
                        <a:pt x="56" y="22"/>
                        <a:pt x="56" y="22"/>
                      </a:cubicBezTo>
                      <a:cubicBezTo>
                        <a:pt x="57" y="22"/>
                        <a:pt x="57" y="22"/>
                        <a:pt x="57" y="22"/>
                      </a:cubicBezTo>
                      <a:cubicBezTo>
                        <a:pt x="57" y="22"/>
                        <a:pt x="57" y="22"/>
                        <a:pt x="57" y="22"/>
                      </a:cubicBezTo>
                      <a:cubicBezTo>
                        <a:pt x="57" y="22"/>
                        <a:pt x="57" y="22"/>
                        <a:pt x="57"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7" y="21"/>
                        <a:pt x="57" y="21"/>
                        <a:pt x="57" y="21"/>
                      </a:cubicBezTo>
                      <a:cubicBezTo>
                        <a:pt x="57" y="20"/>
                        <a:pt x="57" y="20"/>
                        <a:pt x="57"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9" y="20"/>
                        <a:pt x="59" y="20"/>
                        <a:pt x="59" y="20"/>
                      </a:cubicBezTo>
                      <a:cubicBezTo>
                        <a:pt x="59" y="19"/>
                        <a:pt x="59" y="19"/>
                        <a:pt x="59" y="19"/>
                      </a:cubicBezTo>
                      <a:cubicBezTo>
                        <a:pt x="59" y="19"/>
                        <a:pt x="59" y="19"/>
                        <a:pt x="59" y="19"/>
                      </a:cubicBezTo>
                      <a:cubicBezTo>
                        <a:pt x="59" y="19"/>
                        <a:pt x="59" y="19"/>
                        <a:pt x="59" y="19"/>
                      </a:cubicBezTo>
                      <a:cubicBezTo>
                        <a:pt x="59" y="19"/>
                        <a:pt x="59" y="19"/>
                        <a:pt x="59" y="19"/>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60" y="20"/>
                        <a:pt x="60" y="20"/>
                        <a:pt x="60" y="20"/>
                      </a:cubicBezTo>
                      <a:cubicBezTo>
                        <a:pt x="61" y="19"/>
                        <a:pt x="61" y="19"/>
                        <a:pt x="61" y="19"/>
                      </a:cubicBezTo>
                      <a:cubicBezTo>
                        <a:pt x="61" y="19"/>
                        <a:pt x="61" y="19"/>
                        <a:pt x="61" y="19"/>
                      </a:cubicBezTo>
                      <a:cubicBezTo>
                        <a:pt x="62" y="19"/>
                        <a:pt x="62" y="19"/>
                        <a:pt x="62" y="19"/>
                      </a:cubicBezTo>
                      <a:cubicBezTo>
                        <a:pt x="63" y="20"/>
                        <a:pt x="63" y="20"/>
                        <a:pt x="63" y="20"/>
                      </a:cubicBezTo>
                      <a:cubicBezTo>
                        <a:pt x="65" y="21"/>
                        <a:pt x="65" y="21"/>
                        <a:pt x="65" y="21"/>
                      </a:cubicBezTo>
                      <a:cubicBezTo>
                        <a:pt x="66" y="21"/>
                        <a:pt x="66" y="21"/>
                        <a:pt x="66" y="21"/>
                      </a:cubicBezTo>
                      <a:cubicBezTo>
                        <a:pt x="66" y="21"/>
                        <a:pt x="66" y="21"/>
                        <a:pt x="66" y="21"/>
                      </a:cubicBezTo>
                      <a:cubicBezTo>
                        <a:pt x="66" y="21"/>
                        <a:pt x="66" y="21"/>
                        <a:pt x="66" y="21"/>
                      </a:cubicBezTo>
                      <a:cubicBezTo>
                        <a:pt x="67" y="21"/>
                        <a:pt x="67" y="21"/>
                        <a:pt x="67" y="21"/>
                      </a:cubicBezTo>
                      <a:cubicBezTo>
                        <a:pt x="67" y="21"/>
                        <a:pt x="67" y="21"/>
                        <a:pt x="67" y="21"/>
                      </a:cubicBezTo>
                      <a:cubicBezTo>
                        <a:pt x="67" y="21"/>
                        <a:pt x="67" y="21"/>
                        <a:pt x="67" y="21"/>
                      </a:cubicBezTo>
                      <a:cubicBezTo>
                        <a:pt x="68" y="22"/>
                        <a:pt x="68" y="22"/>
                        <a:pt x="68" y="22"/>
                      </a:cubicBezTo>
                      <a:cubicBezTo>
                        <a:pt x="68" y="22"/>
                        <a:pt x="68" y="22"/>
                        <a:pt x="68" y="22"/>
                      </a:cubicBezTo>
                      <a:cubicBezTo>
                        <a:pt x="68" y="22"/>
                        <a:pt x="68" y="22"/>
                        <a:pt x="68" y="22"/>
                      </a:cubicBezTo>
                      <a:cubicBezTo>
                        <a:pt x="69" y="23"/>
                        <a:pt x="69" y="23"/>
                        <a:pt x="69" y="23"/>
                      </a:cubicBezTo>
                      <a:cubicBezTo>
                        <a:pt x="69" y="23"/>
                        <a:pt x="69" y="23"/>
                        <a:pt x="69" y="23"/>
                      </a:cubicBezTo>
                      <a:cubicBezTo>
                        <a:pt x="69" y="23"/>
                        <a:pt x="69" y="23"/>
                        <a:pt x="69" y="23"/>
                      </a:cubicBezTo>
                      <a:cubicBezTo>
                        <a:pt x="70" y="23"/>
                        <a:pt x="70" y="23"/>
                        <a:pt x="70" y="23"/>
                      </a:cubicBezTo>
                      <a:cubicBezTo>
                        <a:pt x="70" y="23"/>
                        <a:pt x="70" y="23"/>
                        <a:pt x="70" y="23"/>
                      </a:cubicBezTo>
                      <a:cubicBezTo>
                        <a:pt x="70" y="24"/>
                        <a:pt x="70" y="24"/>
                        <a:pt x="70" y="24"/>
                      </a:cubicBezTo>
                      <a:cubicBezTo>
                        <a:pt x="70" y="24"/>
                        <a:pt x="70" y="24"/>
                        <a:pt x="70" y="24"/>
                      </a:cubicBezTo>
                      <a:cubicBezTo>
                        <a:pt x="70" y="24"/>
                        <a:pt x="70" y="24"/>
                        <a:pt x="70" y="24"/>
                      </a:cubicBezTo>
                      <a:cubicBezTo>
                        <a:pt x="70" y="24"/>
                        <a:pt x="70" y="24"/>
                        <a:pt x="70" y="24"/>
                      </a:cubicBezTo>
                      <a:cubicBezTo>
                        <a:pt x="71" y="25"/>
                        <a:pt x="71" y="25"/>
                        <a:pt x="71" y="25"/>
                      </a:cubicBezTo>
                      <a:cubicBezTo>
                        <a:pt x="71" y="25"/>
                        <a:pt x="71" y="25"/>
                        <a:pt x="71" y="25"/>
                      </a:cubicBezTo>
                      <a:cubicBezTo>
                        <a:pt x="71" y="25"/>
                        <a:pt x="71" y="25"/>
                        <a:pt x="71" y="25"/>
                      </a:cubicBezTo>
                      <a:cubicBezTo>
                        <a:pt x="72" y="25"/>
                        <a:pt x="72" y="25"/>
                        <a:pt x="72" y="25"/>
                      </a:cubicBezTo>
                      <a:cubicBezTo>
                        <a:pt x="72" y="26"/>
                        <a:pt x="72" y="26"/>
                        <a:pt x="72" y="26"/>
                      </a:cubicBezTo>
                      <a:cubicBezTo>
                        <a:pt x="72" y="26"/>
                        <a:pt x="72" y="26"/>
                        <a:pt x="72" y="26"/>
                      </a:cubicBezTo>
                      <a:cubicBezTo>
                        <a:pt x="72" y="26"/>
                        <a:pt x="72" y="26"/>
                        <a:pt x="72" y="26"/>
                      </a:cubicBezTo>
                      <a:cubicBezTo>
                        <a:pt x="73" y="26"/>
                        <a:pt x="73" y="26"/>
                        <a:pt x="73" y="26"/>
                      </a:cubicBezTo>
                      <a:cubicBezTo>
                        <a:pt x="73" y="26"/>
                        <a:pt x="73" y="26"/>
                        <a:pt x="73" y="26"/>
                      </a:cubicBezTo>
                      <a:cubicBezTo>
                        <a:pt x="73" y="26"/>
                        <a:pt x="73" y="26"/>
                        <a:pt x="73" y="26"/>
                      </a:cubicBezTo>
                      <a:cubicBezTo>
                        <a:pt x="74" y="26"/>
                        <a:pt x="74" y="26"/>
                        <a:pt x="74" y="26"/>
                      </a:cubicBezTo>
                      <a:cubicBezTo>
                        <a:pt x="74" y="27"/>
                        <a:pt x="74" y="27"/>
                        <a:pt x="74" y="27"/>
                      </a:cubicBezTo>
                      <a:cubicBezTo>
                        <a:pt x="74" y="27"/>
                        <a:pt x="74" y="27"/>
                        <a:pt x="74" y="27"/>
                      </a:cubicBezTo>
                      <a:cubicBezTo>
                        <a:pt x="74" y="27"/>
                        <a:pt x="74" y="27"/>
                        <a:pt x="74" y="27"/>
                      </a:cubicBezTo>
                      <a:cubicBezTo>
                        <a:pt x="74" y="28"/>
                        <a:pt x="74" y="28"/>
                        <a:pt x="74" y="28"/>
                      </a:cubicBezTo>
                      <a:cubicBezTo>
                        <a:pt x="74" y="28"/>
                        <a:pt x="74" y="28"/>
                        <a:pt x="74" y="28"/>
                      </a:cubicBezTo>
                      <a:cubicBezTo>
                        <a:pt x="74" y="28"/>
                        <a:pt x="74" y="28"/>
                        <a:pt x="74" y="28"/>
                      </a:cubicBezTo>
                      <a:cubicBezTo>
                        <a:pt x="74" y="28"/>
                        <a:pt x="74" y="28"/>
                        <a:pt x="74" y="28"/>
                      </a:cubicBezTo>
                      <a:cubicBezTo>
                        <a:pt x="74" y="29"/>
                        <a:pt x="74" y="29"/>
                        <a:pt x="74" y="29"/>
                      </a:cubicBezTo>
                      <a:cubicBezTo>
                        <a:pt x="74" y="29"/>
                        <a:pt x="74" y="29"/>
                        <a:pt x="74" y="29"/>
                      </a:cubicBezTo>
                      <a:cubicBezTo>
                        <a:pt x="75" y="29"/>
                        <a:pt x="75" y="29"/>
                        <a:pt x="75" y="29"/>
                      </a:cubicBezTo>
                      <a:cubicBezTo>
                        <a:pt x="75" y="29"/>
                        <a:pt x="75" y="29"/>
                        <a:pt x="75" y="29"/>
                      </a:cubicBezTo>
                      <a:cubicBezTo>
                        <a:pt x="76" y="30"/>
                        <a:pt x="76" y="30"/>
                        <a:pt x="76" y="30"/>
                      </a:cubicBezTo>
                      <a:cubicBezTo>
                        <a:pt x="76" y="30"/>
                        <a:pt x="76" y="30"/>
                        <a:pt x="76" y="30"/>
                      </a:cubicBezTo>
                      <a:cubicBezTo>
                        <a:pt x="77" y="30"/>
                        <a:pt x="77" y="30"/>
                        <a:pt x="77" y="30"/>
                      </a:cubicBezTo>
                      <a:cubicBezTo>
                        <a:pt x="77" y="30"/>
                        <a:pt x="77" y="30"/>
                        <a:pt x="77" y="30"/>
                      </a:cubicBezTo>
                      <a:cubicBezTo>
                        <a:pt x="77" y="30"/>
                        <a:pt x="77" y="30"/>
                        <a:pt x="77" y="30"/>
                      </a:cubicBezTo>
                      <a:cubicBezTo>
                        <a:pt x="78" y="31"/>
                        <a:pt x="78" y="31"/>
                        <a:pt x="78" y="31"/>
                      </a:cubicBezTo>
                      <a:cubicBezTo>
                        <a:pt x="78" y="32"/>
                        <a:pt x="78" y="32"/>
                        <a:pt x="78" y="32"/>
                      </a:cubicBezTo>
                      <a:cubicBezTo>
                        <a:pt x="78" y="32"/>
                        <a:pt x="78" y="32"/>
                        <a:pt x="78" y="32"/>
                      </a:cubicBezTo>
                      <a:cubicBezTo>
                        <a:pt x="78" y="32"/>
                        <a:pt x="78" y="32"/>
                        <a:pt x="78" y="32"/>
                      </a:cubicBezTo>
                      <a:cubicBezTo>
                        <a:pt x="79" y="32"/>
                        <a:pt x="79" y="32"/>
                        <a:pt x="79" y="32"/>
                      </a:cubicBezTo>
                      <a:cubicBezTo>
                        <a:pt x="79" y="32"/>
                        <a:pt x="79" y="32"/>
                        <a:pt x="79" y="32"/>
                      </a:cubicBezTo>
                      <a:cubicBezTo>
                        <a:pt x="79" y="32"/>
                        <a:pt x="79" y="32"/>
                        <a:pt x="79" y="32"/>
                      </a:cubicBezTo>
                      <a:cubicBezTo>
                        <a:pt x="79" y="33"/>
                        <a:pt x="79" y="33"/>
                        <a:pt x="79" y="33"/>
                      </a:cubicBezTo>
                      <a:cubicBezTo>
                        <a:pt x="79" y="33"/>
                        <a:pt x="79" y="33"/>
                        <a:pt x="79"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4"/>
                        <a:pt x="80" y="34"/>
                        <a:pt x="80" y="34"/>
                      </a:cubicBezTo>
                      <a:cubicBezTo>
                        <a:pt x="80" y="34"/>
                        <a:pt x="80" y="34"/>
                        <a:pt x="80" y="34"/>
                      </a:cubicBezTo>
                      <a:cubicBezTo>
                        <a:pt x="80" y="34"/>
                        <a:pt x="80" y="34"/>
                        <a:pt x="80" y="34"/>
                      </a:cubicBezTo>
                      <a:cubicBezTo>
                        <a:pt x="81" y="34"/>
                        <a:pt x="81" y="34"/>
                        <a:pt x="81" y="34"/>
                      </a:cubicBezTo>
                      <a:cubicBezTo>
                        <a:pt x="81" y="34"/>
                        <a:pt x="81" y="34"/>
                        <a:pt x="81" y="34"/>
                      </a:cubicBezTo>
                      <a:cubicBezTo>
                        <a:pt x="81" y="34"/>
                        <a:pt x="81" y="34"/>
                        <a:pt x="81" y="34"/>
                      </a:cubicBezTo>
                      <a:cubicBezTo>
                        <a:pt x="81" y="34"/>
                        <a:pt x="81" y="34"/>
                        <a:pt x="81" y="34"/>
                      </a:cubicBezTo>
                      <a:cubicBezTo>
                        <a:pt x="81" y="34"/>
                        <a:pt x="81" y="34"/>
                        <a:pt x="81" y="34"/>
                      </a:cubicBezTo>
                      <a:cubicBezTo>
                        <a:pt x="82" y="34"/>
                        <a:pt x="82" y="34"/>
                        <a:pt x="82" y="34"/>
                      </a:cubicBezTo>
                      <a:cubicBezTo>
                        <a:pt x="82" y="34"/>
                        <a:pt x="82" y="34"/>
                        <a:pt x="82" y="34"/>
                      </a:cubicBezTo>
                      <a:cubicBezTo>
                        <a:pt x="82" y="34"/>
                        <a:pt x="82" y="34"/>
                        <a:pt x="82" y="34"/>
                      </a:cubicBezTo>
                      <a:cubicBezTo>
                        <a:pt x="82" y="34"/>
                        <a:pt x="82" y="34"/>
                        <a:pt x="82" y="34"/>
                      </a:cubicBezTo>
                      <a:cubicBezTo>
                        <a:pt x="83" y="34"/>
                        <a:pt x="83" y="34"/>
                        <a:pt x="83" y="34"/>
                      </a:cubicBezTo>
                      <a:cubicBezTo>
                        <a:pt x="83" y="34"/>
                        <a:pt x="83" y="34"/>
                        <a:pt x="83" y="34"/>
                      </a:cubicBezTo>
                      <a:cubicBezTo>
                        <a:pt x="83" y="34"/>
                        <a:pt x="83" y="34"/>
                        <a:pt x="83" y="34"/>
                      </a:cubicBezTo>
                      <a:cubicBezTo>
                        <a:pt x="84" y="34"/>
                        <a:pt x="84" y="34"/>
                        <a:pt x="84" y="34"/>
                      </a:cubicBezTo>
                      <a:cubicBezTo>
                        <a:pt x="84" y="34"/>
                        <a:pt x="84" y="34"/>
                        <a:pt x="84" y="34"/>
                      </a:cubicBezTo>
                      <a:cubicBezTo>
                        <a:pt x="84" y="34"/>
                        <a:pt x="84" y="34"/>
                        <a:pt x="84" y="34"/>
                      </a:cubicBezTo>
                      <a:cubicBezTo>
                        <a:pt x="84" y="34"/>
                        <a:pt x="84" y="34"/>
                        <a:pt x="84"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5"/>
                        <a:pt x="85" y="35"/>
                        <a:pt x="85" y="35"/>
                      </a:cubicBezTo>
                      <a:cubicBezTo>
                        <a:pt x="86" y="35"/>
                        <a:pt x="86" y="35"/>
                        <a:pt x="86" y="35"/>
                      </a:cubicBezTo>
                      <a:cubicBezTo>
                        <a:pt x="85" y="35"/>
                        <a:pt x="85" y="35"/>
                        <a:pt x="85" y="35"/>
                      </a:cubicBezTo>
                      <a:cubicBezTo>
                        <a:pt x="86" y="35"/>
                        <a:pt x="86" y="35"/>
                        <a:pt x="86" y="35"/>
                      </a:cubicBezTo>
                      <a:cubicBezTo>
                        <a:pt x="86" y="36"/>
                        <a:pt x="86" y="36"/>
                        <a:pt x="86" y="36"/>
                      </a:cubicBezTo>
                      <a:cubicBezTo>
                        <a:pt x="86" y="36"/>
                        <a:pt x="86" y="36"/>
                        <a:pt x="86" y="36"/>
                      </a:cubicBezTo>
                      <a:cubicBezTo>
                        <a:pt x="86" y="36"/>
                        <a:pt x="86" y="36"/>
                        <a:pt x="86" y="36"/>
                      </a:cubicBezTo>
                      <a:cubicBezTo>
                        <a:pt x="86" y="37"/>
                        <a:pt x="86" y="37"/>
                        <a:pt x="86" y="37"/>
                      </a:cubicBezTo>
                      <a:cubicBezTo>
                        <a:pt x="86" y="37"/>
                        <a:pt x="86" y="37"/>
                        <a:pt x="86" y="37"/>
                      </a:cubicBezTo>
                      <a:cubicBezTo>
                        <a:pt x="86" y="37"/>
                        <a:pt x="86" y="37"/>
                        <a:pt x="86" y="37"/>
                      </a:cubicBezTo>
                      <a:cubicBezTo>
                        <a:pt x="87" y="37"/>
                        <a:pt x="87" y="37"/>
                        <a:pt x="87" y="37"/>
                      </a:cubicBezTo>
                      <a:cubicBezTo>
                        <a:pt x="87" y="37"/>
                        <a:pt x="87" y="37"/>
                        <a:pt x="87" y="37"/>
                      </a:cubicBezTo>
                      <a:cubicBezTo>
                        <a:pt x="87" y="37"/>
                        <a:pt x="87" y="37"/>
                        <a:pt x="87" y="37"/>
                      </a:cubicBezTo>
                      <a:cubicBezTo>
                        <a:pt x="87" y="38"/>
                        <a:pt x="87" y="38"/>
                        <a:pt x="87" y="38"/>
                      </a:cubicBezTo>
                      <a:cubicBezTo>
                        <a:pt x="88" y="39"/>
                        <a:pt x="88" y="39"/>
                        <a:pt x="88" y="39"/>
                      </a:cubicBezTo>
                      <a:cubicBezTo>
                        <a:pt x="88" y="39"/>
                        <a:pt x="88" y="39"/>
                        <a:pt x="88" y="39"/>
                      </a:cubicBezTo>
                      <a:cubicBezTo>
                        <a:pt x="88" y="39"/>
                        <a:pt x="88" y="39"/>
                        <a:pt x="88" y="39"/>
                      </a:cubicBezTo>
                      <a:cubicBezTo>
                        <a:pt x="88" y="39"/>
                        <a:pt x="88" y="39"/>
                        <a:pt x="88" y="39"/>
                      </a:cubicBezTo>
                      <a:cubicBezTo>
                        <a:pt x="89" y="39"/>
                        <a:pt x="89" y="39"/>
                        <a:pt x="89" y="39"/>
                      </a:cubicBezTo>
                      <a:cubicBezTo>
                        <a:pt x="89" y="39"/>
                        <a:pt x="89" y="39"/>
                        <a:pt x="89" y="39"/>
                      </a:cubicBezTo>
                      <a:cubicBezTo>
                        <a:pt x="89" y="39"/>
                        <a:pt x="89" y="39"/>
                        <a:pt x="89" y="39"/>
                      </a:cubicBezTo>
                      <a:cubicBezTo>
                        <a:pt x="89" y="40"/>
                        <a:pt x="89" y="40"/>
                        <a:pt x="89" y="40"/>
                      </a:cubicBezTo>
                      <a:cubicBezTo>
                        <a:pt x="89" y="40"/>
                        <a:pt x="89" y="40"/>
                        <a:pt x="89" y="40"/>
                      </a:cubicBezTo>
                      <a:cubicBezTo>
                        <a:pt x="89" y="41"/>
                        <a:pt x="89" y="41"/>
                        <a:pt x="89" y="41"/>
                      </a:cubicBezTo>
                      <a:cubicBezTo>
                        <a:pt x="89" y="40"/>
                        <a:pt x="89" y="40"/>
                        <a:pt x="89" y="40"/>
                      </a:cubicBezTo>
                      <a:cubicBezTo>
                        <a:pt x="88" y="40"/>
                        <a:pt x="88" y="40"/>
                        <a:pt x="88" y="40"/>
                      </a:cubicBezTo>
                      <a:cubicBezTo>
                        <a:pt x="88" y="41"/>
                        <a:pt x="88" y="41"/>
                        <a:pt x="88" y="41"/>
                      </a:cubicBezTo>
                      <a:cubicBezTo>
                        <a:pt x="88" y="41"/>
                        <a:pt x="88" y="41"/>
                        <a:pt x="88" y="41"/>
                      </a:cubicBezTo>
                      <a:cubicBezTo>
                        <a:pt x="89" y="41"/>
                        <a:pt x="89" y="41"/>
                        <a:pt x="89" y="41"/>
                      </a:cubicBezTo>
                      <a:cubicBezTo>
                        <a:pt x="89" y="41"/>
                        <a:pt x="89" y="41"/>
                        <a:pt x="89" y="41"/>
                      </a:cubicBezTo>
                      <a:cubicBezTo>
                        <a:pt x="89" y="41"/>
                        <a:pt x="89" y="41"/>
                        <a:pt x="89" y="41"/>
                      </a:cubicBezTo>
                      <a:cubicBezTo>
                        <a:pt x="89" y="41"/>
                        <a:pt x="89" y="41"/>
                        <a:pt x="89" y="41"/>
                      </a:cubicBezTo>
                      <a:cubicBezTo>
                        <a:pt x="89" y="41"/>
                        <a:pt x="89" y="41"/>
                        <a:pt x="89" y="41"/>
                      </a:cubicBezTo>
                      <a:cubicBezTo>
                        <a:pt x="89" y="42"/>
                        <a:pt x="89" y="42"/>
                        <a:pt x="89" y="42"/>
                      </a:cubicBezTo>
                      <a:cubicBezTo>
                        <a:pt x="89" y="42"/>
                        <a:pt x="89" y="42"/>
                        <a:pt x="89" y="42"/>
                      </a:cubicBezTo>
                      <a:cubicBezTo>
                        <a:pt x="89" y="42"/>
                        <a:pt x="89" y="42"/>
                        <a:pt x="89" y="42"/>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4"/>
                        <a:pt x="89" y="44"/>
                        <a:pt x="89" y="44"/>
                      </a:cubicBezTo>
                      <a:cubicBezTo>
                        <a:pt x="90" y="46"/>
                        <a:pt x="90" y="46"/>
                        <a:pt x="90" y="46"/>
                      </a:cubicBezTo>
                      <a:cubicBezTo>
                        <a:pt x="89" y="46"/>
                        <a:pt x="89" y="46"/>
                        <a:pt x="89" y="46"/>
                      </a:cubicBezTo>
                      <a:cubicBezTo>
                        <a:pt x="89" y="46"/>
                        <a:pt x="89" y="46"/>
                        <a:pt x="89" y="46"/>
                      </a:cubicBezTo>
                      <a:cubicBezTo>
                        <a:pt x="90" y="47"/>
                        <a:pt x="90" y="47"/>
                        <a:pt x="90" y="47"/>
                      </a:cubicBezTo>
                      <a:cubicBezTo>
                        <a:pt x="89" y="48"/>
                        <a:pt x="89" y="48"/>
                        <a:pt x="89" y="48"/>
                      </a:cubicBezTo>
                      <a:cubicBezTo>
                        <a:pt x="89" y="48"/>
                        <a:pt x="89" y="48"/>
                        <a:pt x="89" y="48"/>
                      </a:cubicBezTo>
                      <a:cubicBezTo>
                        <a:pt x="89" y="48"/>
                        <a:pt x="89" y="48"/>
                        <a:pt x="89" y="48"/>
                      </a:cubicBezTo>
                      <a:cubicBezTo>
                        <a:pt x="89" y="49"/>
                        <a:pt x="89" y="49"/>
                        <a:pt x="89" y="49"/>
                      </a:cubicBezTo>
                      <a:cubicBezTo>
                        <a:pt x="89" y="50"/>
                        <a:pt x="89" y="50"/>
                        <a:pt x="89" y="50"/>
                      </a:cubicBezTo>
                      <a:cubicBezTo>
                        <a:pt x="89" y="50"/>
                        <a:pt x="89" y="50"/>
                        <a:pt x="89" y="50"/>
                      </a:cubicBezTo>
                      <a:cubicBezTo>
                        <a:pt x="89" y="50"/>
                        <a:pt x="89" y="50"/>
                        <a:pt x="89" y="50"/>
                      </a:cubicBezTo>
                      <a:cubicBezTo>
                        <a:pt x="89" y="50"/>
                        <a:pt x="89" y="50"/>
                        <a:pt x="89" y="50"/>
                      </a:cubicBezTo>
                      <a:cubicBezTo>
                        <a:pt x="89" y="50"/>
                        <a:pt x="89" y="50"/>
                        <a:pt x="89" y="50"/>
                      </a:cubicBezTo>
                      <a:cubicBezTo>
                        <a:pt x="89" y="51"/>
                        <a:pt x="89" y="51"/>
                        <a:pt x="89" y="51"/>
                      </a:cubicBezTo>
                      <a:cubicBezTo>
                        <a:pt x="89" y="51"/>
                        <a:pt x="89" y="51"/>
                        <a:pt x="89" y="51"/>
                      </a:cubicBezTo>
                      <a:cubicBezTo>
                        <a:pt x="89" y="52"/>
                        <a:pt x="89" y="52"/>
                        <a:pt x="89" y="52"/>
                      </a:cubicBezTo>
                      <a:cubicBezTo>
                        <a:pt x="89" y="52"/>
                        <a:pt x="89" y="52"/>
                        <a:pt x="89" y="52"/>
                      </a:cubicBezTo>
                      <a:cubicBezTo>
                        <a:pt x="88" y="52"/>
                        <a:pt x="88" y="52"/>
                        <a:pt x="88" y="52"/>
                      </a:cubicBezTo>
                      <a:cubicBezTo>
                        <a:pt x="88" y="52"/>
                        <a:pt x="88" y="52"/>
                        <a:pt x="88" y="52"/>
                      </a:cubicBezTo>
                      <a:cubicBezTo>
                        <a:pt x="88" y="53"/>
                        <a:pt x="88" y="53"/>
                        <a:pt x="88" y="53"/>
                      </a:cubicBezTo>
                      <a:cubicBezTo>
                        <a:pt x="88" y="53"/>
                        <a:pt x="88" y="53"/>
                        <a:pt x="88" y="53"/>
                      </a:cubicBezTo>
                      <a:cubicBezTo>
                        <a:pt x="88" y="53"/>
                        <a:pt x="88" y="53"/>
                        <a:pt x="88" y="53"/>
                      </a:cubicBezTo>
                      <a:cubicBezTo>
                        <a:pt x="88" y="54"/>
                        <a:pt x="88" y="54"/>
                        <a:pt x="88" y="54"/>
                      </a:cubicBezTo>
                      <a:cubicBezTo>
                        <a:pt x="89" y="54"/>
                        <a:pt x="89" y="54"/>
                        <a:pt x="89" y="54"/>
                      </a:cubicBezTo>
                      <a:cubicBezTo>
                        <a:pt x="89" y="54"/>
                        <a:pt x="89" y="54"/>
                        <a:pt x="89" y="54"/>
                      </a:cubicBezTo>
                      <a:cubicBezTo>
                        <a:pt x="89" y="54"/>
                        <a:pt x="89" y="54"/>
                        <a:pt x="89" y="54"/>
                      </a:cubicBezTo>
                      <a:cubicBezTo>
                        <a:pt x="89" y="55"/>
                        <a:pt x="89" y="55"/>
                        <a:pt x="89" y="55"/>
                      </a:cubicBezTo>
                      <a:cubicBezTo>
                        <a:pt x="89" y="55"/>
                        <a:pt x="89" y="55"/>
                        <a:pt x="89" y="55"/>
                      </a:cubicBezTo>
                      <a:cubicBezTo>
                        <a:pt x="89" y="57"/>
                        <a:pt x="89" y="57"/>
                        <a:pt x="89" y="57"/>
                      </a:cubicBezTo>
                      <a:cubicBezTo>
                        <a:pt x="88" y="59"/>
                        <a:pt x="88" y="59"/>
                        <a:pt x="88" y="59"/>
                      </a:cubicBezTo>
                      <a:cubicBezTo>
                        <a:pt x="88" y="58"/>
                        <a:pt x="88" y="58"/>
                        <a:pt x="88" y="58"/>
                      </a:cubicBezTo>
                      <a:cubicBezTo>
                        <a:pt x="88" y="58"/>
                        <a:pt x="88" y="58"/>
                        <a:pt x="88" y="58"/>
                      </a:cubicBezTo>
                      <a:cubicBezTo>
                        <a:pt x="88" y="58"/>
                        <a:pt x="88" y="58"/>
                        <a:pt x="88" y="58"/>
                      </a:cubicBezTo>
                      <a:cubicBezTo>
                        <a:pt x="88" y="57"/>
                        <a:pt x="88" y="57"/>
                        <a:pt x="88" y="57"/>
                      </a:cubicBezTo>
                      <a:cubicBezTo>
                        <a:pt x="88" y="58"/>
                        <a:pt x="88" y="58"/>
                        <a:pt x="88" y="58"/>
                      </a:cubicBezTo>
                      <a:cubicBezTo>
                        <a:pt x="88" y="58"/>
                        <a:pt x="88" y="58"/>
                        <a:pt x="88" y="58"/>
                      </a:cubicBezTo>
                      <a:cubicBezTo>
                        <a:pt x="88" y="58"/>
                        <a:pt x="88" y="58"/>
                        <a:pt x="88" y="58"/>
                      </a:cubicBezTo>
                      <a:cubicBezTo>
                        <a:pt x="88" y="59"/>
                        <a:pt x="88" y="59"/>
                        <a:pt x="88" y="59"/>
                      </a:cubicBezTo>
                      <a:cubicBezTo>
                        <a:pt x="88" y="59"/>
                        <a:pt x="88" y="59"/>
                        <a:pt x="88" y="59"/>
                      </a:cubicBezTo>
                      <a:cubicBezTo>
                        <a:pt x="88" y="60"/>
                        <a:pt x="88" y="60"/>
                        <a:pt x="88" y="60"/>
                      </a:cubicBezTo>
                      <a:cubicBezTo>
                        <a:pt x="88" y="60"/>
                        <a:pt x="88" y="60"/>
                        <a:pt x="88" y="60"/>
                      </a:cubicBezTo>
                      <a:cubicBezTo>
                        <a:pt x="89" y="60"/>
                        <a:pt x="89" y="60"/>
                        <a:pt x="89" y="60"/>
                      </a:cubicBezTo>
                      <a:cubicBezTo>
                        <a:pt x="90" y="61"/>
                        <a:pt x="90" y="61"/>
                        <a:pt x="90" y="61"/>
                      </a:cubicBezTo>
                      <a:cubicBezTo>
                        <a:pt x="90" y="62"/>
                        <a:pt x="90" y="62"/>
                        <a:pt x="90" y="62"/>
                      </a:cubicBezTo>
                      <a:cubicBezTo>
                        <a:pt x="90" y="62"/>
                        <a:pt x="90" y="62"/>
                        <a:pt x="90" y="62"/>
                      </a:cubicBezTo>
                      <a:cubicBezTo>
                        <a:pt x="91" y="62"/>
                        <a:pt x="91" y="62"/>
                        <a:pt x="91" y="62"/>
                      </a:cubicBezTo>
                      <a:cubicBezTo>
                        <a:pt x="91" y="63"/>
                        <a:pt x="91" y="63"/>
                        <a:pt x="91" y="63"/>
                      </a:cubicBezTo>
                      <a:cubicBezTo>
                        <a:pt x="91" y="63"/>
                        <a:pt x="91" y="63"/>
                        <a:pt x="91" y="63"/>
                      </a:cubicBezTo>
                      <a:cubicBezTo>
                        <a:pt x="91" y="62"/>
                        <a:pt x="91" y="62"/>
                        <a:pt x="91" y="62"/>
                      </a:cubicBezTo>
                      <a:cubicBezTo>
                        <a:pt x="91" y="62"/>
                        <a:pt x="91" y="62"/>
                        <a:pt x="91" y="62"/>
                      </a:cubicBezTo>
                      <a:cubicBezTo>
                        <a:pt x="90" y="61"/>
                        <a:pt x="90" y="61"/>
                        <a:pt x="90" y="61"/>
                      </a:cubicBezTo>
                      <a:cubicBezTo>
                        <a:pt x="90" y="61"/>
                        <a:pt x="90" y="61"/>
                        <a:pt x="90" y="61"/>
                      </a:cubicBezTo>
                      <a:cubicBezTo>
                        <a:pt x="89" y="60"/>
                        <a:pt x="89" y="60"/>
                        <a:pt x="89" y="60"/>
                      </a:cubicBezTo>
                      <a:cubicBezTo>
                        <a:pt x="89" y="60"/>
                        <a:pt x="89" y="60"/>
                        <a:pt x="89" y="60"/>
                      </a:cubicBezTo>
                      <a:cubicBezTo>
                        <a:pt x="89" y="60"/>
                        <a:pt x="89" y="60"/>
                        <a:pt x="89" y="60"/>
                      </a:cubicBezTo>
                      <a:cubicBezTo>
                        <a:pt x="89" y="60"/>
                        <a:pt x="89" y="60"/>
                        <a:pt x="89" y="60"/>
                      </a:cubicBezTo>
                      <a:cubicBezTo>
                        <a:pt x="90" y="60"/>
                        <a:pt x="90" y="60"/>
                        <a:pt x="90" y="60"/>
                      </a:cubicBezTo>
                      <a:cubicBezTo>
                        <a:pt x="90" y="61"/>
                        <a:pt x="90" y="61"/>
                        <a:pt x="90" y="61"/>
                      </a:cubicBezTo>
                      <a:cubicBezTo>
                        <a:pt x="91" y="61"/>
                        <a:pt x="91" y="61"/>
                        <a:pt x="91" y="61"/>
                      </a:cubicBezTo>
                      <a:cubicBezTo>
                        <a:pt x="91" y="61"/>
                        <a:pt x="91" y="61"/>
                        <a:pt x="91" y="61"/>
                      </a:cubicBezTo>
                      <a:cubicBezTo>
                        <a:pt x="91" y="61"/>
                        <a:pt x="91" y="61"/>
                        <a:pt x="91" y="61"/>
                      </a:cubicBezTo>
                      <a:cubicBezTo>
                        <a:pt x="91" y="61"/>
                        <a:pt x="91" y="61"/>
                        <a:pt x="91" y="61"/>
                      </a:cubicBezTo>
                      <a:cubicBezTo>
                        <a:pt x="91" y="62"/>
                        <a:pt x="91" y="62"/>
                        <a:pt x="91" y="62"/>
                      </a:cubicBezTo>
                      <a:cubicBezTo>
                        <a:pt x="91" y="62"/>
                        <a:pt x="91" y="62"/>
                        <a:pt x="91" y="62"/>
                      </a:cubicBezTo>
                      <a:cubicBezTo>
                        <a:pt x="92" y="62"/>
                        <a:pt x="92" y="62"/>
                        <a:pt x="92" y="62"/>
                      </a:cubicBezTo>
                      <a:cubicBezTo>
                        <a:pt x="92" y="62"/>
                        <a:pt x="92" y="62"/>
                        <a:pt x="92" y="62"/>
                      </a:cubicBezTo>
                      <a:cubicBezTo>
                        <a:pt x="92" y="62"/>
                        <a:pt x="92" y="62"/>
                        <a:pt x="92" y="62"/>
                      </a:cubicBezTo>
                      <a:cubicBezTo>
                        <a:pt x="92" y="62"/>
                        <a:pt x="92" y="62"/>
                        <a:pt x="92" y="62"/>
                      </a:cubicBezTo>
                      <a:cubicBezTo>
                        <a:pt x="92" y="61"/>
                        <a:pt x="92" y="61"/>
                        <a:pt x="92" y="61"/>
                      </a:cubicBezTo>
                      <a:cubicBezTo>
                        <a:pt x="92" y="61"/>
                        <a:pt x="92" y="61"/>
                        <a:pt x="92" y="61"/>
                      </a:cubicBezTo>
                      <a:cubicBezTo>
                        <a:pt x="92" y="61"/>
                        <a:pt x="92" y="61"/>
                        <a:pt x="92" y="61"/>
                      </a:cubicBezTo>
                      <a:cubicBezTo>
                        <a:pt x="92" y="60"/>
                        <a:pt x="92" y="60"/>
                        <a:pt x="92" y="60"/>
                      </a:cubicBezTo>
                      <a:cubicBezTo>
                        <a:pt x="92" y="60"/>
                        <a:pt x="92" y="60"/>
                        <a:pt x="92" y="60"/>
                      </a:cubicBezTo>
                      <a:cubicBezTo>
                        <a:pt x="92" y="60"/>
                        <a:pt x="92" y="60"/>
                        <a:pt x="92" y="60"/>
                      </a:cubicBezTo>
                      <a:cubicBezTo>
                        <a:pt x="93" y="60"/>
                        <a:pt x="93" y="60"/>
                        <a:pt x="93" y="60"/>
                      </a:cubicBezTo>
                      <a:cubicBezTo>
                        <a:pt x="93" y="59"/>
                        <a:pt x="93" y="59"/>
                        <a:pt x="93" y="59"/>
                      </a:cubicBezTo>
                      <a:cubicBezTo>
                        <a:pt x="93" y="59"/>
                        <a:pt x="93" y="59"/>
                        <a:pt x="93" y="59"/>
                      </a:cubicBezTo>
                      <a:cubicBezTo>
                        <a:pt x="92" y="59"/>
                        <a:pt x="92" y="59"/>
                        <a:pt x="92" y="59"/>
                      </a:cubicBezTo>
                      <a:cubicBezTo>
                        <a:pt x="92" y="58"/>
                        <a:pt x="92" y="58"/>
                        <a:pt x="92" y="58"/>
                      </a:cubicBezTo>
                      <a:cubicBezTo>
                        <a:pt x="93" y="58"/>
                        <a:pt x="93" y="58"/>
                        <a:pt x="93" y="58"/>
                      </a:cubicBezTo>
                      <a:cubicBezTo>
                        <a:pt x="93" y="58"/>
                        <a:pt x="93" y="58"/>
                        <a:pt x="93" y="58"/>
                      </a:cubicBezTo>
                      <a:cubicBezTo>
                        <a:pt x="92" y="58"/>
                        <a:pt x="92" y="58"/>
                        <a:pt x="92" y="58"/>
                      </a:cubicBezTo>
                      <a:cubicBezTo>
                        <a:pt x="92" y="58"/>
                        <a:pt x="92" y="58"/>
                        <a:pt x="92" y="58"/>
                      </a:cubicBezTo>
                      <a:cubicBezTo>
                        <a:pt x="91" y="58"/>
                        <a:pt x="91" y="58"/>
                        <a:pt x="91" y="58"/>
                      </a:cubicBezTo>
                      <a:cubicBezTo>
                        <a:pt x="90" y="58"/>
                        <a:pt x="90" y="58"/>
                        <a:pt x="90" y="58"/>
                      </a:cubicBezTo>
                      <a:cubicBezTo>
                        <a:pt x="90" y="57"/>
                        <a:pt x="90" y="57"/>
                        <a:pt x="90" y="57"/>
                      </a:cubicBezTo>
                      <a:cubicBezTo>
                        <a:pt x="91" y="57"/>
                        <a:pt x="91" y="57"/>
                        <a:pt x="91" y="57"/>
                      </a:cubicBezTo>
                      <a:cubicBezTo>
                        <a:pt x="91" y="57"/>
                        <a:pt x="91" y="57"/>
                        <a:pt x="91" y="57"/>
                      </a:cubicBezTo>
                      <a:cubicBezTo>
                        <a:pt x="91" y="57"/>
                        <a:pt x="91" y="57"/>
                        <a:pt x="91" y="57"/>
                      </a:cubicBezTo>
                      <a:cubicBezTo>
                        <a:pt x="91" y="57"/>
                        <a:pt x="91" y="57"/>
                        <a:pt x="91" y="57"/>
                      </a:cubicBezTo>
                      <a:cubicBezTo>
                        <a:pt x="91" y="57"/>
                        <a:pt x="91" y="57"/>
                        <a:pt x="91" y="57"/>
                      </a:cubicBezTo>
                      <a:cubicBezTo>
                        <a:pt x="91" y="56"/>
                        <a:pt x="91" y="56"/>
                        <a:pt x="91" y="56"/>
                      </a:cubicBezTo>
                      <a:cubicBezTo>
                        <a:pt x="91" y="56"/>
                        <a:pt x="91" y="56"/>
                        <a:pt x="91" y="56"/>
                      </a:cubicBezTo>
                      <a:cubicBezTo>
                        <a:pt x="91" y="56"/>
                        <a:pt x="91" y="56"/>
                        <a:pt x="91" y="56"/>
                      </a:cubicBezTo>
                      <a:cubicBezTo>
                        <a:pt x="91" y="56"/>
                        <a:pt x="91" y="56"/>
                        <a:pt x="91" y="56"/>
                      </a:cubicBezTo>
                      <a:cubicBezTo>
                        <a:pt x="91" y="56"/>
                        <a:pt x="91" y="56"/>
                        <a:pt x="91" y="56"/>
                      </a:cubicBezTo>
                      <a:cubicBezTo>
                        <a:pt x="90" y="56"/>
                        <a:pt x="90" y="56"/>
                        <a:pt x="90" y="56"/>
                      </a:cubicBezTo>
                      <a:cubicBezTo>
                        <a:pt x="90" y="55"/>
                        <a:pt x="90" y="55"/>
                        <a:pt x="90" y="55"/>
                      </a:cubicBezTo>
                      <a:cubicBezTo>
                        <a:pt x="91" y="56"/>
                        <a:pt x="91" y="56"/>
                        <a:pt x="91" y="56"/>
                      </a:cubicBezTo>
                      <a:cubicBezTo>
                        <a:pt x="91" y="56"/>
                        <a:pt x="91" y="56"/>
                        <a:pt x="91" y="56"/>
                      </a:cubicBezTo>
                      <a:cubicBezTo>
                        <a:pt x="91" y="56"/>
                        <a:pt x="91" y="56"/>
                        <a:pt x="91" y="56"/>
                      </a:cubicBezTo>
                      <a:cubicBezTo>
                        <a:pt x="91" y="56"/>
                        <a:pt x="91" y="56"/>
                        <a:pt x="91" y="56"/>
                      </a:cubicBezTo>
                      <a:cubicBezTo>
                        <a:pt x="91" y="56"/>
                        <a:pt x="91" y="56"/>
                        <a:pt x="91" y="56"/>
                      </a:cubicBezTo>
                      <a:cubicBezTo>
                        <a:pt x="92" y="56"/>
                        <a:pt x="92" y="56"/>
                        <a:pt x="92" y="56"/>
                      </a:cubicBezTo>
                      <a:cubicBezTo>
                        <a:pt x="92" y="56"/>
                        <a:pt x="92" y="56"/>
                        <a:pt x="92" y="56"/>
                      </a:cubicBezTo>
                      <a:cubicBezTo>
                        <a:pt x="92" y="56"/>
                        <a:pt x="92" y="56"/>
                        <a:pt x="92" y="56"/>
                      </a:cubicBezTo>
                      <a:cubicBezTo>
                        <a:pt x="92" y="56"/>
                        <a:pt x="92" y="56"/>
                        <a:pt x="92" y="56"/>
                      </a:cubicBezTo>
                      <a:cubicBezTo>
                        <a:pt x="92" y="57"/>
                        <a:pt x="92" y="57"/>
                        <a:pt x="92" y="57"/>
                      </a:cubicBezTo>
                      <a:cubicBezTo>
                        <a:pt x="92" y="57"/>
                        <a:pt x="92" y="57"/>
                        <a:pt x="92" y="57"/>
                      </a:cubicBezTo>
                      <a:cubicBezTo>
                        <a:pt x="93" y="57"/>
                        <a:pt x="93" y="57"/>
                        <a:pt x="93" y="57"/>
                      </a:cubicBezTo>
                      <a:cubicBezTo>
                        <a:pt x="93" y="57"/>
                        <a:pt x="93" y="57"/>
                        <a:pt x="93" y="57"/>
                      </a:cubicBezTo>
                      <a:cubicBezTo>
                        <a:pt x="93" y="57"/>
                        <a:pt x="93" y="57"/>
                        <a:pt x="93" y="57"/>
                      </a:cubicBezTo>
                      <a:cubicBezTo>
                        <a:pt x="93" y="58"/>
                        <a:pt x="93" y="58"/>
                        <a:pt x="93" y="58"/>
                      </a:cubicBezTo>
                      <a:cubicBezTo>
                        <a:pt x="94" y="59"/>
                        <a:pt x="94" y="59"/>
                        <a:pt x="94" y="59"/>
                      </a:cubicBezTo>
                      <a:cubicBezTo>
                        <a:pt x="94" y="59"/>
                        <a:pt x="94" y="59"/>
                        <a:pt x="94" y="59"/>
                      </a:cubicBezTo>
                      <a:cubicBezTo>
                        <a:pt x="94" y="59"/>
                        <a:pt x="94" y="59"/>
                        <a:pt x="94" y="59"/>
                      </a:cubicBezTo>
                      <a:cubicBezTo>
                        <a:pt x="95" y="59"/>
                        <a:pt x="95" y="59"/>
                        <a:pt x="95" y="59"/>
                      </a:cubicBezTo>
                      <a:cubicBezTo>
                        <a:pt x="95" y="59"/>
                        <a:pt x="95" y="59"/>
                        <a:pt x="95" y="59"/>
                      </a:cubicBezTo>
                      <a:cubicBezTo>
                        <a:pt x="95" y="59"/>
                        <a:pt x="95" y="59"/>
                        <a:pt x="95" y="59"/>
                      </a:cubicBezTo>
                      <a:cubicBezTo>
                        <a:pt x="94" y="58"/>
                        <a:pt x="94" y="58"/>
                        <a:pt x="94" y="58"/>
                      </a:cubicBezTo>
                      <a:cubicBezTo>
                        <a:pt x="94" y="58"/>
                        <a:pt x="94" y="58"/>
                        <a:pt x="94" y="58"/>
                      </a:cubicBezTo>
                      <a:cubicBezTo>
                        <a:pt x="94" y="57"/>
                        <a:pt x="94" y="57"/>
                        <a:pt x="94" y="57"/>
                      </a:cubicBezTo>
                      <a:cubicBezTo>
                        <a:pt x="94" y="57"/>
                        <a:pt x="94" y="57"/>
                        <a:pt x="94" y="57"/>
                      </a:cubicBezTo>
                      <a:cubicBezTo>
                        <a:pt x="95" y="57"/>
                        <a:pt x="95" y="57"/>
                        <a:pt x="95" y="57"/>
                      </a:cubicBezTo>
                      <a:cubicBezTo>
                        <a:pt x="95" y="57"/>
                        <a:pt x="95" y="57"/>
                        <a:pt x="95" y="57"/>
                      </a:cubicBezTo>
                      <a:cubicBezTo>
                        <a:pt x="95" y="57"/>
                        <a:pt x="95" y="57"/>
                        <a:pt x="95" y="57"/>
                      </a:cubicBezTo>
                      <a:cubicBezTo>
                        <a:pt x="96" y="58"/>
                        <a:pt x="96" y="58"/>
                        <a:pt x="96" y="58"/>
                      </a:cubicBezTo>
                      <a:cubicBezTo>
                        <a:pt x="96" y="58"/>
                        <a:pt x="96" y="58"/>
                        <a:pt x="96" y="58"/>
                      </a:cubicBezTo>
                      <a:cubicBezTo>
                        <a:pt x="96" y="59"/>
                        <a:pt x="96" y="59"/>
                        <a:pt x="96" y="59"/>
                      </a:cubicBezTo>
                      <a:cubicBezTo>
                        <a:pt x="96" y="59"/>
                        <a:pt x="96" y="59"/>
                        <a:pt x="96" y="59"/>
                      </a:cubicBezTo>
                      <a:cubicBezTo>
                        <a:pt x="96" y="60"/>
                        <a:pt x="96" y="60"/>
                        <a:pt x="96" y="60"/>
                      </a:cubicBezTo>
                      <a:cubicBezTo>
                        <a:pt x="96" y="60"/>
                        <a:pt x="96" y="60"/>
                        <a:pt x="96" y="60"/>
                      </a:cubicBezTo>
                      <a:cubicBezTo>
                        <a:pt x="95" y="61"/>
                        <a:pt x="95" y="61"/>
                        <a:pt x="95" y="61"/>
                      </a:cubicBezTo>
                      <a:cubicBezTo>
                        <a:pt x="95" y="61"/>
                        <a:pt x="95" y="61"/>
                        <a:pt x="95" y="61"/>
                      </a:cubicBezTo>
                      <a:cubicBezTo>
                        <a:pt x="95" y="61"/>
                        <a:pt x="95" y="61"/>
                        <a:pt x="95" y="61"/>
                      </a:cubicBezTo>
                      <a:cubicBezTo>
                        <a:pt x="95" y="61"/>
                        <a:pt x="95" y="61"/>
                        <a:pt x="95" y="61"/>
                      </a:cubicBezTo>
                      <a:cubicBezTo>
                        <a:pt x="95" y="61"/>
                        <a:pt x="95" y="61"/>
                        <a:pt x="95" y="61"/>
                      </a:cubicBezTo>
                      <a:cubicBezTo>
                        <a:pt x="95" y="62"/>
                        <a:pt x="95" y="62"/>
                        <a:pt x="95" y="62"/>
                      </a:cubicBezTo>
                      <a:cubicBezTo>
                        <a:pt x="94" y="62"/>
                        <a:pt x="94" y="62"/>
                        <a:pt x="94" y="62"/>
                      </a:cubicBezTo>
                      <a:cubicBezTo>
                        <a:pt x="94" y="62"/>
                        <a:pt x="94" y="62"/>
                        <a:pt x="94" y="62"/>
                      </a:cubicBezTo>
                      <a:cubicBezTo>
                        <a:pt x="94" y="62"/>
                        <a:pt x="94" y="62"/>
                        <a:pt x="94" y="62"/>
                      </a:cubicBezTo>
                      <a:cubicBezTo>
                        <a:pt x="94" y="63"/>
                        <a:pt x="94" y="63"/>
                        <a:pt x="94" y="63"/>
                      </a:cubicBezTo>
                      <a:cubicBezTo>
                        <a:pt x="94" y="63"/>
                        <a:pt x="94" y="63"/>
                        <a:pt x="94" y="63"/>
                      </a:cubicBezTo>
                      <a:cubicBezTo>
                        <a:pt x="94" y="64"/>
                        <a:pt x="94" y="64"/>
                        <a:pt x="94" y="64"/>
                      </a:cubicBezTo>
                      <a:cubicBezTo>
                        <a:pt x="93" y="64"/>
                        <a:pt x="93" y="64"/>
                        <a:pt x="93" y="64"/>
                      </a:cubicBezTo>
                      <a:cubicBezTo>
                        <a:pt x="93" y="64"/>
                        <a:pt x="93" y="64"/>
                        <a:pt x="93" y="64"/>
                      </a:cubicBezTo>
                      <a:cubicBezTo>
                        <a:pt x="94" y="64"/>
                        <a:pt x="94" y="64"/>
                        <a:pt x="94" y="64"/>
                      </a:cubicBezTo>
                      <a:cubicBezTo>
                        <a:pt x="93" y="64"/>
                        <a:pt x="93" y="64"/>
                        <a:pt x="93" y="64"/>
                      </a:cubicBezTo>
                      <a:cubicBezTo>
                        <a:pt x="93" y="64"/>
                        <a:pt x="93" y="64"/>
                        <a:pt x="93" y="64"/>
                      </a:cubicBezTo>
                      <a:cubicBezTo>
                        <a:pt x="93" y="64"/>
                        <a:pt x="93" y="64"/>
                        <a:pt x="93" y="64"/>
                      </a:cubicBezTo>
                      <a:cubicBezTo>
                        <a:pt x="93" y="64"/>
                        <a:pt x="93" y="64"/>
                        <a:pt x="93" y="64"/>
                      </a:cubicBezTo>
                      <a:cubicBezTo>
                        <a:pt x="93" y="64"/>
                        <a:pt x="93" y="64"/>
                        <a:pt x="93" y="64"/>
                      </a:cubicBezTo>
                      <a:cubicBezTo>
                        <a:pt x="93" y="64"/>
                        <a:pt x="93" y="64"/>
                        <a:pt x="93" y="64"/>
                      </a:cubicBezTo>
                      <a:cubicBezTo>
                        <a:pt x="93" y="65"/>
                        <a:pt x="93" y="65"/>
                        <a:pt x="93" y="65"/>
                      </a:cubicBezTo>
                      <a:cubicBezTo>
                        <a:pt x="93" y="64"/>
                        <a:pt x="93" y="64"/>
                        <a:pt x="93" y="64"/>
                      </a:cubicBezTo>
                      <a:cubicBezTo>
                        <a:pt x="93" y="64"/>
                        <a:pt x="93" y="64"/>
                        <a:pt x="93" y="64"/>
                      </a:cubicBezTo>
                      <a:cubicBezTo>
                        <a:pt x="94" y="64"/>
                        <a:pt x="94" y="64"/>
                        <a:pt x="94" y="64"/>
                      </a:cubicBezTo>
                      <a:cubicBezTo>
                        <a:pt x="94" y="64"/>
                        <a:pt x="94" y="64"/>
                        <a:pt x="94" y="64"/>
                      </a:cubicBezTo>
                      <a:cubicBezTo>
                        <a:pt x="94" y="64"/>
                        <a:pt x="94" y="64"/>
                        <a:pt x="94" y="64"/>
                      </a:cubicBezTo>
                      <a:cubicBezTo>
                        <a:pt x="94" y="65"/>
                        <a:pt x="94" y="65"/>
                        <a:pt x="94" y="65"/>
                      </a:cubicBezTo>
                      <a:cubicBezTo>
                        <a:pt x="93" y="65"/>
                        <a:pt x="93" y="65"/>
                        <a:pt x="93" y="65"/>
                      </a:cubicBezTo>
                      <a:cubicBezTo>
                        <a:pt x="93" y="65"/>
                        <a:pt x="93" y="65"/>
                        <a:pt x="93" y="65"/>
                      </a:cubicBezTo>
                      <a:cubicBezTo>
                        <a:pt x="93" y="65"/>
                        <a:pt x="93" y="65"/>
                        <a:pt x="93" y="65"/>
                      </a:cubicBezTo>
                      <a:cubicBezTo>
                        <a:pt x="93" y="65"/>
                        <a:pt x="93" y="65"/>
                        <a:pt x="93" y="65"/>
                      </a:cubicBezTo>
                      <a:cubicBezTo>
                        <a:pt x="94" y="65"/>
                        <a:pt x="94" y="65"/>
                        <a:pt x="94" y="65"/>
                      </a:cubicBezTo>
                      <a:cubicBezTo>
                        <a:pt x="94" y="65"/>
                        <a:pt x="94" y="65"/>
                        <a:pt x="94" y="65"/>
                      </a:cubicBezTo>
                      <a:cubicBezTo>
                        <a:pt x="93" y="65"/>
                        <a:pt x="93" y="65"/>
                        <a:pt x="93" y="65"/>
                      </a:cubicBezTo>
                      <a:cubicBezTo>
                        <a:pt x="93" y="65"/>
                        <a:pt x="93" y="65"/>
                        <a:pt x="93" y="65"/>
                      </a:cubicBezTo>
                      <a:cubicBezTo>
                        <a:pt x="92" y="65"/>
                        <a:pt x="92" y="65"/>
                        <a:pt x="92" y="65"/>
                      </a:cubicBezTo>
                      <a:cubicBezTo>
                        <a:pt x="92" y="66"/>
                        <a:pt x="92" y="66"/>
                        <a:pt x="92" y="66"/>
                      </a:cubicBezTo>
                      <a:cubicBezTo>
                        <a:pt x="92" y="66"/>
                        <a:pt x="92" y="66"/>
                        <a:pt x="92" y="66"/>
                      </a:cubicBezTo>
                      <a:cubicBezTo>
                        <a:pt x="92" y="66"/>
                        <a:pt x="92" y="66"/>
                        <a:pt x="92"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2" y="66"/>
                        <a:pt x="92" y="66"/>
                        <a:pt x="92" y="66"/>
                      </a:cubicBezTo>
                      <a:cubicBezTo>
                        <a:pt x="92" y="66"/>
                        <a:pt x="92" y="66"/>
                        <a:pt x="92" y="66"/>
                      </a:cubicBezTo>
                      <a:cubicBezTo>
                        <a:pt x="92" y="66"/>
                        <a:pt x="92" y="66"/>
                        <a:pt x="92" y="66"/>
                      </a:cubicBezTo>
                      <a:cubicBezTo>
                        <a:pt x="92" y="66"/>
                        <a:pt x="92" y="66"/>
                        <a:pt x="92" y="66"/>
                      </a:cubicBezTo>
                      <a:cubicBezTo>
                        <a:pt x="91" y="65"/>
                        <a:pt x="91" y="65"/>
                        <a:pt x="91" y="65"/>
                      </a:cubicBezTo>
                      <a:cubicBezTo>
                        <a:pt x="91" y="65"/>
                        <a:pt x="91" y="65"/>
                        <a:pt x="91" y="65"/>
                      </a:cubicBezTo>
                      <a:cubicBezTo>
                        <a:pt x="91" y="66"/>
                        <a:pt x="91" y="66"/>
                        <a:pt x="91" y="66"/>
                      </a:cubicBezTo>
                      <a:cubicBezTo>
                        <a:pt x="92" y="66"/>
                        <a:pt x="92" y="66"/>
                        <a:pt x="92" y="66"/>
                      </a:cubicBezTo>
                      <a:cubicBezTo>
                        <a:pt x="92" y="67"/>
                        <a:pt x="92" y="67"/>
                        <a:pt x="92" y="67"/>
                      </a:cubicBezTo>
                      <a:cubicBezTo>
                        <a:pt x="92" y="67"/>
                        <a:pt x="92" y="67"/>
                        <a:pt x="92" y="67"/>
                      </a:cubicBezTo>
                      <a:cubicBezTo>
                        <a:pt x="93" y="67"/>
                        <a:pt x="93" y="67"/>
                        <a:pt x="93" y="67"/>
                      </a:cubicBezTo>
                      <a:cubicBezTo>
                        <a:pt x="94" y="67"/>
                        <a:pt x="94" y="67"/>
                        <a:pt x="94" y="67"/>
                      </a:cubicBezTo>
                      <a:cubicBezTo>
                        <a:pt x="94" y="67"/>
                        <a:pt x="94" y="67"/>
                        <a:pt x="94" y="67"/>
                      </a:cubicBezTo>
                      <a:cubicBezTo>
                        <a:pt x="94" y="67"/>
                        <a:pt x="94" y="67"/>
                        <a:pt x="94" y="67"/>
                      </a:cubicBezTo>
                      <a:cubicBezTo>
                        <a:pt x="95" y="68"/>
                        <a:pt x="95" y="68"/>
                        <a:pt x="95" y="68"/>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70"/>
                        <a:pt x="95" y="70"/>
                        <a:pt x="95" y="70"/>
                      </a:cubicBezTo>
                      <a:cubicBezTo>
                        <a:pt x="95" y="70"/>
                        <a:pt x="95" y="70"/>
                        <a:pt x="95" y="70"/>
                      </a:cubicBezTo>
                      <a:cubicBezTo>
                        <a:pt x="96" y="70"/>
                        <a:pt x="96" y="70"/>
                        <a:pt x="96" y="70"/>
                      </a:cubicBezTo>
                      <a:cubicBezTo>
                        <a:pt x="96" y="71"/>
                        <a:pt x="96" y="71"/>
                        <a:pt x="96" y="71"/>
                      </a:cubicBezTo>
                      <a:cubicBezTo>
                        <a:pt x="96" y="71"/>
                        <a:pt x="96" y="71"/>
                        <a:pt x="96" y="71"/>
                      </a:cubicBezTo>
                      <a:cubicBezTo>
                        <a:pt x="96" y="70"/>
                        <a:pt x="96" y="70"/>
                        <a:pt x="96" y="70"/>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7" y="72"/>
                        <a:pt x="97" y="72"/>
                        <a:pt x="97" y="72"/>
                      </a:cubicBezTo>
                      <a:cubicBezTo>
                        <a:pt x="97" y="73"/>
                        <a:pt x="97" y="73"/>
                        <a:pt x="97" y="73"/>
                      </a:cubicBezTo>
                      <a:cubicBezTo>
                        <a:pt x="99" y="76"/>
                        <a:pt x="99" y="76"/>
                        <a:pt x="99" y="76"/>
                      </a:cubicBezTo>
                      <a:cubicBezTo>
                        <a:pt x="99" y="76"/>
                        <a:pt x="99" y="76"/>
                        <a:pt x="99" y="76"/>
                      </a:cubicBezTo>
                      <a:cubicBezTo>
                        <a:pt x="99" y="76"/>
                        <a:pt x="99" y="76"/>
                        <a:pt x="99" y="76"/>
                      </a:cubicBezTo>
                      <a:cubicBezTo>
                        <a:pt x="99" y="76"/>
                        <a:pt x="99" y="76"/>
                        <a:pt x="99" y="76"/>
                      </a:cubicBezTo>
                      <a:cubicBezTo>
                        <a:pt x="100" y="76"/>
                        <a:pt x="100" y="76"/>
                        <a:pt x="100" y="76"/>
                      </a:cubicBezTo>
                      <a:cubicBezTo>
                        <a:pt x="100" y="76"/>
                        <a:pt x="100" y="76"/>
                        <a:pt x="100" y="76"/>
                      </a:cubicBezTo>
                      <a:cubicBezTo>
                        <a:pt x="99" y="75"/>
                        <a:pt x="99" y="75"/>
                        <a:pt x="99" y="75"/>
                      </a:cubicBezTo>
                      <a:cubicBezTo>
                        <a:pt x="99" y="75"/>
                        <a:pt x="99" y="75"/>
                        <a:pt x="99" y="75"/>
                      </a:cubicBezTo>
                      <a:cubicBezTo>
                        <a:pt x="100" y="76"/>
                        <a:pt x="100" y="76"/>
                        <a:pt x="100" y="76"/>
                      </a:cubicBezTo>
                      <a:cubicBezTo>
                        <a:pt x="100" y="77"/>
                        <a:pt x="100" y="77"/>
                        <a:pt x="100" y="77"/>
                      </a:cubicBezTo>
                      <a:cubicBezTo>
                        <a:pt x="101" y="77"/>
                        <a:pt x="101" y="77"/>
                        <a:pt x="101" y="77"/>
                      </a:cubicBezTo>
                      <a:cubicBezTo>
                        <a:pt x="101" y="77"/>
                        <a:pt x="101" y="77"/>
                        <a:pt x="101" y="77"/>
                      </a:cubicBezTo>
                      <a:cubicBezTo>
                        <a:pt x="101" y="77"/>
                        <a:pt x="101" y="77"/>
                        <a:pt x="101" y="77"/>
                      </a:cubicBezTo>
                      <a:cubicBezTo>
                        <a:pt x="102" y="77"/>
                        <a:pt x="102" y="77"/>
                        <a:pt x="102" y="77"/>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7"/>
                        <a:pt x="103" y="77"/>
                        <a:pt x="103" y="77"/>
                      </a:cubicBezTo>
                      <a:cubicBezTo>
                        <a:pt x="103" y="77"/>
                        <a:pt x="103" y="77"/>
                        <a:pt x="103" y="77"/>
                      </a:cubicBezTo>
                      <a:cubicBezTo>
                        <a:pt x="103" y="77"/>
                        <a:pt x="103" y="77"/>
                        <a:pt x="103" y="77"/>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6"/>
                        <a:pt x="103" y="76"/>
                        <a:pt x="103" y="76"/>
                      </a:cubicBezTo>
                      <a:cubicBezTo>
                        <a:pt x="103" y="76"/>
                        <a:pt x="103" y="76"/>
                        <a:pt x="103" y="76"/>
                      </a:cubicBezTo>
                      <a:cubicBezTo>
                        <a:pt x="103" y="76"/>
                        <a:pt x="103" y="76"/>
                        <a:pt x="103" y="76"/>
                      </a:cubicBezTo>
                      <a:cubicBezTo>
                        <a:pt x="102" y="76"/>
                        <a:pt x="102" y="76"/>
                        <a:pt x="102" y="76"/>
                      </a:cubicBezTo>
                      <a:cubicBezTo>
                        <a:pt x="102" y="75"/>
                        <a:pt x="102" y="75"/>
                        <a:pt x="102" y="75"/>
                      </a:cubicBezTo>
                      <a:cubicBezTo>
                        <a:pt x="102" y="75"/>
                        <a:pt x="102" y="75"/>
                        <a:pt x="102" y="75"/>
                      </a:cubicBezTo>
                      <a:cubicBezTo>
                        <a:pt x="102" y="75"/>
                        <a:pt x="102" y="75"/>
                        <a:pt x="102" y="75"/>
                      </a:cubicBezTo>
                      <a:cubicBezTo>
                        <a:pt x="102" y="75"/>
                        <a:pt x="102" y="75"/>
                        <a:pt x="102" y="75"/>
                      </a:cubicBezTo>
                      <a:cubicBezTo>
                        <a:pt x="101" y="74"/>
                        <a:pt x="101" y="74"/>
                        <a:pt x="101" y="74"/>
                      </a:cubicBezTo>
                      <a:cubicBezTo>
                        <a:pt x="101" y="74"/>
                        <a:pt x="101" y="74"/>
                        <a:pt x="101" y="74"/>
                      </a:cubicBezTo>
                      <a:cubicBezTo>
                        <a:pt x="101" y="74"/>
                        <a:pt x="101" y="74"/>
                        <a:pt x="101" y="74"/>
                      </a:cubicBezTo>
                      <a:cubicBezTo>
                        <a:pt x="101" y="74"/>
                        <a:pt x="101" y="74"/>
                        <a:pt x="101" y="74"/>
                      </a:cubicBezTo>
                      <a:cubicBezTo>
                        <a:pt x="101" y="74"/>
                        <a:pt x="101" y="74"/>
                        <a:pt x="101" y="74"/>
                      </a:cubicBezTo>
                      <a:cubicBezTo>
                        <a:pt x="102" y="75"/>
                        <a:pt x="102" y="75"/>
                        <a:pt x="102" y="75"/>
                      </a:cubicBezTo>
                      <a:cubicBezTo>
                        <a:pt x="102" y="75"/>
                        <a:pt x="102" y="75"/>
                        <a:pt x="102" y="75"/>
                      </a:cubicBezTo>
                      <a:cubicBezTo>
                        <a:pt x="102" y="75"/>
                        <a:pt x="102" y="75"/>
                        <a:pt x="102" y="75"/>
                      </a:cubicBezTo>
                      <a:cubicBezTo>
                        <a:pt x="102" y="74"/>
                        <a:pt x="102" y="74"/>
                        <a:pt x="102" y="74"/>
                      </a:cubicBezTo>
                      <a:cubicBezTo>
                        <a:pt x="102" y="75"/>
                        <a:pt x="102" y="75"/>
                        <a:pt x="102" y="75"/>
                      </a:cubicBezTo>
                      <a:cubicBezTo>
                        <a:pt x="103" y="75"/>
                        <a:pt x="103" y="75"/>
                        <a:pt x="103" y="75"/>
                      </a:cubicBezTo>
                      <a:cubicBezTo>
                        <a:pt x="103" y="75"/>
                        <a:pt x="103" y="75"/>
                        <a:pt x="103" y="75"/>
                      </a:cubicBezTo>
                      <a:cubicBezTo>
                        <a:pt x="103" y="75"/>
                        <a:pt x="103" y="75"/>
                        <a:pt x="103" y="75"/>
                      </a:cubicBezTo>
                      <a:cubicBezTo>
                        <a:pt x="103" y="75"/>
                        <a:pt x="103" y="75"/>
                        <a:pt x="103" y="75"/>
                      </a:cubicBezTo>
                      <a:cubicBezTo>
                        <a:pt x="103" y="75"/>
                        <a:pt x="103" y="75"/>
                        <a:pt x="103" y="75"/>
                      </a:cubicBezTo>
                      <a:cubicBezTo>
                        <a:pt x="104" y="75"/>
                        <a:pt x="104" y="75"/>
                        <a:pt x="104" y="75"/>
                      </a:cubicBezTo>
                      <a:cubicBezTo>
                        <a:pt x="104" y="74"/>
                        <a:pt x="104" y="74"/>
                        <a:pt x="104" y="74"/>
                      </a:cubicBezTo>
                      <a:cubicBezTo>
                        <a:pt x="104" y="75"/>
                        <a:pt x="104" y="75"/>
                        <a:pt x="104" y="75"/>
                      </a:cubicBezTo>
                      <a:cubicBezTo>
                        <a:pt x="104" y="74"/>
                        <a:pt x="104" y="74"/>
                        <a:pt x="104" y="74"/>
                      </a:cubicBezTo>
                      <a:cubicBezTo>
                        <a:pt x="105" y="74"/>
                        <a:pt x="105" y="74"/>
                        <a:pt x="105" y="74"/>
                      </a:cubicBezTo>
                      <a:cubicBezTo>
                        <a:pt x="105" y="74"/>
                        <a:pt x="105" y="74"/>
                        <a:pt x="105" y="74"/>
                      </a:cubicBezTo>
                      <a:cubicBezTo>
                        <a:pt x="106" y="74"/>
                        <a:pt x="106" y="74"/>
                        <a:pt x="106" y="74"/>
                      </a:cubicBezTo>
                      <a:cubicBezTo>
                        <a:pt x="106" y="73"/>
                        <a:pt x="106" y="73"/>
                        <a:pt x="106" y="73"/>
                      </a:cubicBezTo>
                      <a:cubicBezTo>
                        <a:pt x="106" y="74"/>
                        <a:pt x="106" y="74"/>
                        <a:pt x="106" y="74"/>
                      </a:cubicBezTo>
                      <a:cubicBezTo>
                        <a:pt x="106" y="74"/>
                        <a:pt x="106" y="74"/>
                        <a:pt x="106" y="74"/>
                      </a:cubicBezTo>
                      <a:cubicBezTo>
                        <a:pt x="105" y="74"/>
                        <a:pt x="105" y="74"/>
                        <a:pt x="105" y="74"/>
                      </a:cubicBezTo>
                      <a:cubicBezTo>
                        <a:pt x="105" y="74"/>
                        <a:pt x="105" y="74"/>
                        <a:pt x="105" y="74"/>
                      </a:cubicBezTo>
                      <a:cubicBezTo>
                        <a:pt x="104" y="75"/>
                        <a:pt x="104" y="75"/>
                        <a:pt x="104" y="75"/>
                      </a:cubicBezTo>
                      <a:cubicBezTo>
                        <a:pt x="104" y="75"/>
                        <a:pt x="104" y="75"/>
                        <a:pt x="104" y="75"/>
                      </a:cubicBezTo>
                      <a:cubicBezTo>
                        <a:pt x="104" y="76"/>
                        <a:pt x="104" y="76"/>
                        <a:pt x="104" y="76"/>
                      </a:cubicBezTo>
                      <a:cubicBezTo>
                        <a:pt x="104" y="76"/>
                        <a:pt x="104" y="76"/>
                        <a:pt x="104" y="76"/>
                      </a:cubicBezTo>
                      <a:cubicBezTo>
                        <a:pt x="105" y="76"/>
                        <a:pt x="105" y="76"/>
                        <a:pt x="105" y="76"/>
                      </a:cubicBezTo>
                      <a:cubicBezTo>
                        <a:pt x="105" y="76"/>
                        <a:pt x="105" y="76"/>
                        <a:pt x="105" y="76"/>
                      </a:cubicBezTo>
                      <a:cubicBezTo>
                        <a:pt x="105" y="77"/>
                        <a:pt x="105" y="77"/>
                        <a:pt x="105" y="77"/>
                      </a:cubicBezTo>
                      <a:cubicBezTo>
                        <a:pt x="105" y="77"/>
                        <a:pt x="105" y="77"/>
                        <a:pt x="105" y="77"/>
                      </a:cubicBezTo>
                      <a:cubicBezTo>
                        <a:pt x="105" y="79"/>
                        <a:pt x="105" y="79"/>
                        <a:pt x="105" y="79"/>
                      </a:cubicBezTo>
                      <a:cubicBezTo>
                        <a:pt x="105" y="80"/>
                        <a:pt x="105" y="80"/>
                        <a:pt x="105" y="80"/>
                      </a:cubicBezTo>
                      <a:cubicBezTo>
                        <a:pt x="105" y="80"/>
                        <a:pt x="105" y="80"/>
                        <a:pt x="105" y="80"/>
                      </a:cubicBezTo>
                      <a:cubicBezTo>
                        <a:pt x="106" y="81"/>
                        <a:pt x="106" y="81"/>
                        <a:pt x="106" y="81"/>
                      </a:cubicBezTo>
                      <a:cubicBezTo>
                        <a:pt x="106" y="81"/>
                        <a:pt x="106" y="81"/>
                        <a:pt x="106" y="81"/>
                      </a:cubicBezTo>
                      <a:cubicBezTo>
                        <a:pt x="106" y="81"/>
                        <a:pt x="106" y="81"/>
                        <a:pt x="106" y="81"/>
                      </a:cubicBezTo>
                      <a:cubicBezTo>
                        <a:pt x="106" y="82"/>
                        <a:pt x="106" y="82"/>
                        <a:pt x="106" y="82"/>
                      </a:cubicBezTo>
                      <a:cubicBezTo>
                        <a:pt x="106" y="82"/>
                        <a:pt x="106" y="82"/>
                        <a:pt x="106" y="82"/>
                      </a:cubicBezTo>
                      <a:cubicBezTo>
                        <a:pt x="106" y="82"/>
                        <a:pt x="106" y="82"/>
                        <a:pt x="106" y="82"/>
                      </a:cubicBezTo>
                      <a:cubicBezTo>
                        <a:pt x="106" y="83"/>
                        <a:pt x="106" y="83"/>
                        <a:pt x="106" y="83"/>
                      </a:cubicBezTo>
                      <a:cubicBezTo>
                        <a:pt x="106" y="83"/>
                        <a:pt x="106" y="83"/>
                        <a:pt x="106" y="83"/>
                      </a:cubicBezTo>
                      <a:cubicBezTo>
                        <a:pt x="107" y="82"/>
                        <a:pt x="107" y="82"/>
                        <a:pt x="107" y="82"/>
                      </a:cubicBezTo>
                      <a:cubicBezTo>
                        <a:pt x="107" y="82"/>
                        <a:pt x="107" y="82"/>
                        <a:pt x="107" y="82"/>
                      </a:cubicBezTo>
                      <a:cubicBezTo>
                        <a:pt x="107" y="82"/>
                        <a:pt x="107" y="82"/>
                        <a:pt x="107" y="82"/>
                      </a:cubicBezTo>
                      <a:cubicBezTo>
                        <a:pt x="107" y="82"/>
                        <a:pt x="107" y="82"/>
                        <a:pt x="107" y="82"/>
                      </a:cubicBezTo>
                      <a:cubicBezTo>
                        <a:pt x="108" y="82"/>
                        <a:pt x="108" y="82"/>
                        <a:pt x="108" y="82"/>
                      </a:cubicBezTo>
                      <a:cubicBezTo>
                        <a:pt x="108" y="82"/>
                        <a:pt x="108" y="82"/>
                        <a:pt x="108" y="82"/>
                      </a:cubicBezTo>
                      <a:cubicBezTo>
                        <a:pt x="108" y="82"/>
                        <a:pt x="108" y="82"/>
                        <a:pt x="108" y="82"/>
                      </a:cubicBezTo>
                      <a:cubicBezTo>
                        <a:pt x="108" y="80"/>
                        <a:pt x="108" y="80"/>
                        <a:pt x="108" y="80"/>
                      </a:cubicBezTo>
                      <a:cubicBezTo>
                        <a:pt x="108" y="80"/>
                        <a:pt x="108" y="80"/>
                        <a:pt x="108" y="80"/>
                      </a:cubicBezTo>
                      <a:cubicBezTo>
                        <a:pt x="109" y="79"/>
                        <a:pt x="109" y="79"/>
                        <a:pt x="109" y="79"/>
                      </a:cubicBezTo>
                      <a:cubicBezTo>
                        <a:pt x="109" y="79"/>
                        <a:pt x="109" y="79"/>
                        <a:pt x="109" y="79"/>
                      </a:cubicBezTo>
                      <a:cubicBezTo>
                        <a:pt x="109" y="79"/>
                        <a:pt x="109" y="79"/>
                        <a:pt x="109" y="79"/>
                      </a:cubicBezTo>
                      <a:cubicBezTo>
                        <a:pt x="109" y="79"/>
                        <a:pt x="109" y="79"/>
                        <a:pt x="109" y="79"/>
                      </a:cubicBezTo>
                      <a:cubicBezTo>
                        <a:pt x="110" y="78"/>
                        <a:pt x="110" y="78"/>
                        <a:pt x="110" y="78"/>
                      </a:cubicBezTo>
                      <a:cubicBezTo>
                        <a:pt x="110" y="78"/>
                        <a:pt x="110" y="78"/>
                        <a:pt x="110" y="78"/>
                      </a:cubicBezTo>
                      <a:cubicBezTo>
                        <a:pt x="110" y="78"/>
                        <a:pt x="110" y="78"/>
                        <a:pt x="110" y="78"/>
                      </a:cubicBezTo>
                      <a:cubicBezTo>
                        <a:pt x="110" y="79"/>
                        <a:pt x="110" y="79"/>
                        <a:pt x="110" y="79"/>
                      </a:cubicBezTo>
                      <a:cubicBezTo>
                        <a:pt x="110" y="79"/>
                        <a:pt x="110" y="79"/>
                        <a:pt x="110" y="79"/>
                      </a:cubicBezTo>
                      <a:cubicBezTo>
                        <a:pt x="110" y="79"/>
                        <a:pt x="110" y="79"/>
                        <a:pt x="110" y="79"/>
                      </a:cubicBezTo>
                      <a:cubicBezTo>
                        <a:pt x="110" y="79"/>
                        <a:pt x="110" y="79"/>
                        <a:pt x="110" y="79"/>
                      </a:cubicBezTo>
                      <a:cubicBezTo>
                        <a:pt x="109" y="79"/>
                        <a:pt x="109" y="79"/>
                        <a:pt x="109" y="79"/>
                      </a:cubicBezTo>
                      <a:cubicBezTo>
                        <a:pt x="109" y="79"/>
                        <a:pt x="109" y="79"/>
                        <a:pt x="109" y="79"/>
                      </a:cubicBezTo>
                      <a:cubicBezTo>
                        <a:pt x="109" y="79"/>
                        <a:pt x="109" y="79"/>
                        <a:pt x="109" y="79"/>
                      </a:cubicBezTo>
                      <a:cubicBezTo>
                        <a:pt x="109" y="80"/>
                        <a:pt x="109" y="80"/>
                        <a:pt x="109" y="80"/>
                      </a:cubicBezTo>
                      <a:cubicBezTo>
                        <a:pt x="108" y="81"/>
                        <a:pt x="108" y="81"/>
                        <a:pt x="108" y="81"/>
                      </a:cubicBezTo>
                      <a:cubicBezTo>
                        <a:pt x="109" y="81"/>
                        <a:pt x="109" y="81"/>
                        <a:pt x="109" y="81"/>
                      </a:cubicBezTo>
                      <a:cubicBezTo>
                        <a:pt x="108" y="82"/>
                        <a:pt x="108" y="82"/>
                        <a:pt x="108" y="82"/>
                      </a:cubicBezTo>
                      <a:cubicBezTo>
                        <a:pt x="108" y="82"/>
                        <a:pt x="108" y="82"/>
                        <a:pt x="108" y="82"/>
                      </a:cubicBezTo>
                      <a:cubicBezTo>
                        <a:pt x="108" y="83"/>
                        <a:pt x="108" y="83"/>
                        <a:pt x="108"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4"/>
                        <a:pt x="107" y="84"/>
                        <a:pt x="107" y="84"/>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8" y="84"/>
                        <a:pt x="108" y="84"/>
                        <a:pt x="108" y="84"/>
                      </a:cubicBezTo>
                      <a:cubicBezTo>
                        <a:pt x="109" y="84"/>
                        <a:pt x="109" y="84"/>
                        <a:pt x="109" y="84"/>
                      </a:cubicBezTo>
                      <a:cubicBezTo>
                        <a:pt x="109" y="84"/>
                        <a:pt x="109" y="84"/>
                        <a:pt x="109" y="84"/>
                      </a:cubicBezTo>
                      <a:cubicBezTo>
                        <a:pt x="109" y="84"/>
                        <a:pt x="109" y="84"/>
                        <a:pt x="109" y="84"/>
                      </a:cubicBezTo>
                      <a:cubicBezTo>
                        <a:pt x="109" y="84"/>
                        <a:pt x="109" y="84"/>
                        <a:pt x="109" y="84"/>
                      </a:cubicBezTo>
                      <a:cubicBezTo>
                        <a:pt x="109" y="84"/>
                        <a:pt x="109" y="84"/>
                        <a:pt x="109" y="84"/>
                      </a:cubicBezTo>
                      <a:cubicBezTo>
                        <a:pt x="109" y="83"/>
                        <a:pt x="109" y="83"/>
                        <a:pt x="109" y="83"/>
                      </a:cubicBezTo>
                      <a:cubicBezTo>
                        <a:pt x="109" y="83"/>
                        <a:pt x="109" y="83"/>
                        <a:pt x="109" y="83"/>
                      </a:cubicBezTo>
                      <a:cubicBezTo>
                        <a:pt x="109" y="83"/>
                        <a:pt x="109" y="83"/>
                        <a:pt x="109" y="83"/>
                      </a:cubicBezTo>
                      <a:cubicBezTo>
                        <a:pt x="109" y="83"/>
                        <a:pt x="109" y="83"/>
                        <a:pt x="109" y="83"/>
                      </a:cubicBezTo>
                      <a:cubicBezTo>
                        <a:pt x="110" y="84"/>
                        <a:pt x="110" y="84"/>
                        <a:pt x="110" y="84"/>
                      </a:cubicBezTo>
                      <a:cubicBezTo>
                        <a:pt x="110" y="84"/>
                        <a:pt x="110" y="84"/>
                        <a:pt x="110" y="84"/>
                      </a:cubicBezTo>
                      <a:cubicBezTo>
                        <a:pt x="110" y="84"/>
                        <a:pt x="110" y="84"/>
                        <a:pt x="110" y="84"/>
                      </a:cubicBezTo>
                      <a:cubicBezTo>
                        <a:pt x="110" y="85"/>
                        <a:pt x="110" y="85"/>
                        <a:pt x="110" y="85"/>
                      </a:cubicBezTo>
                      <a:cubicBezTo>
                        <a:pt x="110" y="85"/>
                        <a:pt x="110" y="85"/>
                        <a:pt x="110" y="85"/>
                      </a:cubicBezTo>
                      <a:cubicBezTo>
                        <a:pt x="110" y="85"/>
                        <a:pt x="110" y="85"/>
                        <a:pt x="110" y="85"/>
                      </a:cubicBezTo>
                      <a:cubicBezTo>
                        <a:pt x="110" y="85"/>
                        <a:pt x="110" y="85"/>
                        <a:pt x="110" y="85"/>
                      </a:cubicBezTo>
                      <a:cubicBezTo>
                        <a:pt x="110" y="86"/>
                        <a:pt x="110" y="86"/>
                        <a:pt x="110" y="86"/>
                      </a:cubicBezTo>
                      <a:cubicBezTo>
                        <a:pt x="111" y="86"/>
                        <a:pt x="111" y="86"/>
                        <a:pt x="111" y="86"/>
                      </a:cubicBezTo>
                      <a:cubicBezTo>
                        <a:pt x="111" y="87"/>
                        <a:pt x="111" y="87"/>
                        <a:pt x="111" y="87"/>
                      </a:cubicBezTo>
                      <a:cubicBezTo>
                        <a:pt x="111" y="87"/>
                        <a:pt x="111" y="87"/>
                        <a:pt x="111" y="87"/>
                      </a:cubicBezTo>
                      <a:cubicBezTo>
                        <a:pt x="111" y="87"/>
                        <a:pt x="111" y="87"/>
                        <a:pt x="111" y="87"/>
                      </a:cubicBezTo>
                      <a:cubicBezTo>
                        <a:pt x="111" y="89"/>
                        <a:pt x="111" y="89"/>
                        <a:pt x="111" y="89"/>
                      </a:cubicBezTo>
                      <a:cubicBezTo>
                        <a:pt x="112" y="90"/>
                        <a:pt x="112" y="90"/>
                        <a:pt x="112" y="90"/>
                      </a:cubicBezTo>
                      <a:cubicBezTo>
                        <a:pt x="112" y="90"/>
                        <a:pt x="112" y="90"/>
                        <a:pt x="112" y="90"/>
                      </a:cubicBezTo>
                      <a:cubicBezTo>
                        <a:pt x="112" y="90"/>
                        <a:pt x="112" y="90"/>
                        <a:pt x="112" y="90"/>
                      </a:cubicBezTo>
                      <a:cubicBezTo>
                        <a:pt x="112" y="90"/>
                        <a:pt x="112" y="90"/>
                        <a:pt x="112" y="90"/>
                      </a:cubicBezTo>
                      <a:cubicBezTo>
                        <a:pt x="112" y="90"/>
                        <a:pt x="112" y="90"/>
                        <a:pt x="112" y="90"/>
                      </a:cubicBezTo>
                      <a:cubicBezTo>
                        <a:pt x="112" y="89"/>
                        <a:pt x="112" y="89"/>
                        <a:pt x="112" y="89"/>
                      </a:cubicBezTo>
                      <a:cubicBezTo>
                        <a:pt x="112" y="91"/>
                        <a:pt x="112" y="91"/>
                        <a:pt x="112" y="91"/>
                      </a:cubicBezTo>
                      <a:cubicBezTo>
                        <a:pt x="113" y="91"/>
                        <a:pt x="113" y="91"/>
                        <a:pt x="113" y="91"/>
                      </a:cubicBezTo>
                      <a:cubicBezTo>
                        <a:pt x="113" y="91"/>
                        <a:pt x="113" y="91"/>
                        <a:pt x="113" y="91"/>
                      </a:cubicBezTo>
                      <a:cubicBezTo>
                        <a:pt x="113" y="92"/>
                        <a:pt x="113" y="92"/>
                        <a:pt x="113" y="92"/>
                      </a:cubicBezTo>
                      <a:cubicBezTo>
                        <a:pt x="113" y="92"/>
                        <a:pt x="113" y="92"/>
                        <a:pt x="113" y="92"/>
                      </a:cubicBezTo>
                      <a:cubicBezTo>
                        <a:pt x="113" y="92"/>
                        <a:pt x="113" y="92"/>
                        <a:pt x="113" y="92"/>
                      </a:cubicBezTo>
                      <a:cubicBezTo>
                        <a:pt x="114" y="92"/>
                        <a:pt x="114" y="92"/>
                        <a:pt x="114" y="92"/>
                      </a:cubicBezTo>
                      <a:cubicBezTo>
                        <a:pt x="114" y="92"/>
                        <a:pt x="114" y="92"/>
                        <a:pt x="114" y="92"/>
                      </a:cubicBezTo>
                      <a:cubicBezTo>
                        <a:pt x="114" y="92"/>
                        <a:pt x="114" y="92"/>
                        <a:pt x="114" y="92"/>
                      </a:cubicBezTo>
                      <a:cubicBezTo>
                        <a:pt x="114" y="92"/>
                        <a:pt x="114" y="92"/>
                        <a:pt x="114" y="92"/>
                      </a:cubicBezTo>
                      <a:cubicBezTo>
                        <a:pt x="114" y="92"/>
                        <a:pt x="114" y="92"/>
                        <a:pt x="114" y="92"/>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3" y="93"/>
                        <a:pt x="113" y="93"/>
                        <a:pt x="113" y="93"/>
                      </a:cubicBezTo>
                      <a:cubicBezTo>
                        <a:pt x="113" y="93"/>
                        <a:pt x="113" y="93"/>
                        <a:pt x="113" y="93"/>
                      </a:cubicBezTo>
                      <a:cubicBezTo>
                        <a:pt x="113" y="93"/>
                        <a:pt x="113" y="93"/>
                        <a:pt x="113" y="93"/>
                      </a:cubicBezTo>
                      <a:cubicBezTo>
                        <a:pt x="113" y="93"/>
                        <a:pt x="113" y="93"/>
                        <a:pt x="113" y="93"/>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7" y="93"/>
                        <a:pt x="117" y="93"/>
                        <a:pt x="117" y="93"/>
                      </a:cubicBezTo>
                      <a:cubicBezTo>
                        <a:pt x="117" y="93"/>
                        <a:pt x="117" y="93"/>
                        <a:pt x="117" y="93"/>
                      </a:cubicBezTo>
                      <a:cubicBezTo>
                        <a:pt x="117" y="93"/>
                        <a:pt x="117" y="93"/>
                        <a:pt x="117" y="93"/>
                      </a:cubicBezTo>
                      <a:cubicBezTo>
                        <a:pt x="117" y="93"/>
                        <a:pt x="117" y="93"/>
                        <a:pt x="117" y="93"/>
                      </a:cubicBezTo>
                      <a:cubicBezTo>
                        <a:pt x="118" y="93"/>
                        <a:pt x="118" y="93"/>
                        <a:pt x="118" y="93"/>
                      </a:cubicBezTo>
                      <a:cubicBezTo>
                        <a:pt x="118" y="93"/>
                        <a:pt x="118" y="93"/>
                        <a:pt x="118" y="93"/>
                      </a:cubicBezTo>
                      <a:cubicBezTo>
                        <a:pt x="118" y="93"/>
                        <a:pt x="118" y="93"/>
                        <a:pt x="118" y="93"/>
                      </a:cubicBezTo>
                      <a:cubicBezTo>
                        <a:pt x="118" y="93"/>
                        <a:pt x="118" y="93"/>
                        <a:pt x="118" y="93"/>
                      </a:cubicBezTo>
                      <a:cubicBezTo>
                        <a:pt x="119" y="94"/>
                        <a:pt x="119" y="94"/>
                        <a:pt x="119" y="94"/>
                      </a:cubicBezTo>
                      <a:cubicBezTo>
                        <a:pt x="119" y="94"/>
                        <a:pt x="119" y="94"/>
                        <a:pt x="119" y="94"/>
                      </a:cubicBezTo>
                      <a:cubicBezTo>
                        <a:pt x="119" y="94"/>
                        <a:pt x="119" y="94"/>
                        <a:pt x="119" y="94"/>
                      </a:cubicBezTo>
                      <a:cubicBezTo>
                        <a:pt x="120" y="94"/>
                        <a:pt x="120" y="94"/>
                        <a:pt x="120" y="94"/>
                      </a:cubicBezTo>
                      <a:cubicBezTo>
                        <a:pt x="120" y="94"/>
                        <a:pt x="120" y="94"/>
                        <a:pt x="120" y="94"/>
                      </a:cubicBezTo>
                      <a:cubicBezTo>
                        <a:pt x="121" y="94"/>
                        <a:pt x="121" y="94"/>
                        <a:pt x="121" y="94"/>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2" y="96"/>
                        <a:pt x="122" y="96"/>
                        <a:pt x="122" y="96"/>
                      </a:cubicBezTo>
                      <a:cubicBezTo>
                        <a:pt x="122" y="97"/>
                        <a:pt x="122" y="97"/>
                        <a:pt x="122" y="97"/>
                      </a:cubicBezTo>
                      <a:cubicBezTo>
                        <a:pt x="122" y="97"/>
                        <a:pt x="122" y="97"/>
                        <a:pt x="122" y="97"/>
                      </a:cubicBezTo>
                      <a:cubicBezTo>
                        <a:pt x="122" y="97"/>
                        <a:pt x="122" y="97"/>
                        <a:pt x="122" y="97"/>
                      </a:cubicBezTo>
                      <a:cubicBezTo>
                        <a:pt x="122" y="97"/>
                        <a:pt x="122" y="97"/>
                        <a:pt x="122" y="97"/>
                      </a:cubicBezTo>
                      <a:cubicBezTo>
                        <a:pt x="123" y="98"/>
                        <a:pt x="123" y="98"/>
                        <a:pt x="123" y="98"/>
                      </a:cubicBezTo>
                      <a:cubicBezTo>
                        <a:pt x="123" y="99"/>
                        <a:pt x="123" y="99"/>
                        <a:pt x="123" y="99"/>
                      </a:cubicBezTo>
                      <a:cubicBezTo>
                        <a:pt x="123" y="99"/>
                        <a:pt x="123" y="99"/>
                        <a:pt x="123"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100"/>
                        <a:pt x="124" y="100"/>
                        <a:pt x="124" y="100"/>
                      </a:cubicBezTo>
                      <a:cubicBezTo>
                        <a:pt x="125" y="100"/>
                        <a:pt x="125" y="100"/>
                        <a:pt x="125" y="100"/>
                      </a:cubicBezTo>
                      <a:cubicBezTo>
                        <a:pt x="125" y="101"/>
                        <a:pt x="125" y="101"/>
                        <a:pt x="125" y="101"/>
                      </a:cubicBezTo>
                      <a:cubicBezTo>
                        <a:pt x="125" y="101"/>
                        <a:pt x="125" y="101"/>
                        <a:pt x="125" y="101"/>
                      </a:cubicBezTo>
                      <a:cubicBezTo>
                        <a:pt x="125" y="102"/>
                        <a:pt x="125" y="102"/>
                        <a:pt x="125" y="102"/>
                      </a:cubicBezTo>
                      <a:cubicBezTo>
                        <a:pt x="125" y="102"/>
                        <a:pt x="125" y="102"/>
                        <a:pt x="125" y="102"/>
                      </a:cubicBezTo>
                      <a:cubicBezTo>
                        <a:pt x="126" y="102"/>
                        <a:pt x="126" y="102"/>
                        <a:pt x="126" y="102"/>
                      </a:cubicBezTo>
                      <a:cubicBezTo>
                        <a:pt x="126" y="102"/>
                        <a:pt x="126" y="102"/>
                        <a:pt x="126" y="102"/>
                      </a:cubicBezTo>
                      <a:cubicBezTo>
                        <a:pt x="127" y="102"/>
                        <a:pt x="127" y="102"/>
                        <a:pt x="127" y="102"/>
                      </a:cubicBezTo>
                      <a:cubicBezTo>
                        <a:pt x="127" y="102"/>
                        <a:pt x="127" y="102"/>
                        <a:pt x="127" y="102"/>
                      </a:cubicBezTo>
                      <a:cubicBezTo>
                        <a:pt x="128" y="103"/>
                        <a:pt x="128" y="103"/>
                        <a:pt x="128" y="103"/>
                      </a:cubicBezTo>
                      <a:cubicBezTo>
                        <a:pt x="128" y="103"/>
                        <a:pt x="128" y="103"/>
                        <a:pt x="128" y="103"/>
                      </a:cubicBezTo>
                      <a:cubicBezTo>
                        <a:pt x="129" y="103"/>
                        <a:pt x="129" y="103"/>
                        <a:pt x="129" y="103"/>
                      </a:cubicBezTo>
                      <a:cubicBezTo>
                        <a:pt x="130" y="104"/>
                        <a:pt x="130" y="104"/>
                        <a:pt x="130" y="104"/>
                      </a:cubicBezTo>
                      <a:cubicBezTo>
                        <a:pt x="130" y="104"/>
                        <a:pt x="130" y="104"/>
                        <a:pt x="130" y="104"/>
                      </a:cubicBezTo>
                      <a:cubicBezTo>
                        <a:pt x="130" y="104"/>
                        <a:pt x="130" y="104"/>
                        <a:pt x="130" y="104"/>
                      </a:cubicBezTo>
                      <a:cubicBezTo>
                        <a:pt x="130" y="105"/>
                        <a:pt x="130" y="105"/>
                        <a:pt x="130" y="105"/>
                      </a:cubicBezTo>
                      <a:cubicBezTo>
                        <a:pt x="129" y="105"/>
                        <a:pt x="129" y="105"/>
                        <a:pt x="129" y="105"/>
                      </a:cubicBezTo>
                      <a:cubicBezTo>
                        <a:pt x="129" y="105"/>
                        <a:pt x="129" y="105"/>
                        <a:pt x="129" y="105"/>
                      </a:cubicBezTo>
                      <a:cubicBezTo>
                        <a:pt x="128" y="105"/>
                        <a:pt x="128" y="105"/>
                        <a:pt x="128" y="105"/>
                      </a:cubicBezTo>
                      <a:cubicBezTo>
                        <a:pt x="128" y="105"/>
                        <a:pt x="128" y="105"/>
                        <a:pt x="128" y="105"/>
                      </a:cubicBezTo>
                      <a:cubicBezTo>
                        <a:pt x="129" y="105"/>
                        <a:pt x="129" y="105"/>
                        <a:pt x="129" y="105"/>
                      </a:cubicBezTo>
                      <a:cubicBezTo>
                        <a:pt x="129" y="105"/>
                        <a:pt x="129" y="105"/>
                        <a:pt x="129" y="105"/>
                      </a:cubicBezTo>
                      <a:cubicBezTo>
                        <a:pt x="129" y="104"/>
                        <a:pt x="129" y="104"/>
                        <a:pt x="129" y="104"/>
                      </a:cubicBezTo>
                      <a:cubicBezTo>
                        <a:pt x="129" y="104"/>
                        <a:pt x="129" y="104"/>
                        <a:pt x="129" y="104"/>
                      </a:cubicBezTo>
                      <a:cubicBezTo>
                        <a:pt x="127" y="104"/>
                        <a:pt x="127" y="104"/>
                        <a:pt x="127" y="104"/>
                      </a:cubicBezTo>
                      <a:cubicBezTo>
                        <a:pt x="127" y="104"/>
                        <a:pt x="127" y="104"/>
                        <a:pt x="127" y="104"/>
                      </a:cubicBezTo>
                      <a:cubicBezTo>
                        <a:pt x="127" y="104"/>
                        <a:pt x="127" y="104"/>
                        <a:pt x="127" y="104"/>
                      </a:cubicBezTo>
                      <a:cubicBezTo>
                        <a:pt x="127" y="103"/>
                        <a:pt x="127" y="103"/>
                        <a:pt x="127"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5" y="104"/>
                        <a:pt x="125" y="104"/>
                        <a:pt x="125" y="104"/>
                      </a:cubicBezTo>
                      <a:cubicBezTo>
                        <a:pt x="125" y="104"/>
                        <a:pt x="125" y="104"/>
                        <a:pt x="125" y="104"/>
                      </a:cubicBezTo>
                      <a:cubicBezTo>
                        <a:pt x="125" y="105"/>
                        <a:pt x="125" y="105"/>
                        <a:pt x="125" y="105"/>
                      </a:cubicBezTo>
                      <a:cubicBezTo>
                        <a:pt x="126" y="106"/>
                        <a:pt x="126" y="106"/>
                        <a:pt x="126" y="106"/>
                      </a:cubicBezTo>
                      <a:cubicBezTo>
                        <a:pt x="126" y="106"/>
                        <a:pt x="126" y="106"/>
                        <a:pt x="126" y="106"/>
                      </a:cubicBezTo>
                      <a:cubicBezTo>
                        <a:pt x="127" y="107"/>
                        <a:pt x="127" y="107"/>
                        <a:pt x="127" y="107"/>
                      </a:cubicBezTo>
                      <a:cubicBezTo>
                        <a:pt x="127" y="107"/>
                        <a:pt x="127" y="107"/>
                        <a:pt x="127" y="107"/>
                      </a:cubicBezTo>
                      <a:cubicBezTo>
                        <a:pt x="128" y="106"/>
                        <a:pt x="128" y="106"/>
                        <a:pt x="128" y="106"/>
                      </a:cubicBezTo>
                      <a:cubicBezTo>
                        <a:pt x="129" y="106"/>
                        <a:pt x="129" y="106"/>
                        <a:pt x="129" y="106"/>
                      </a:cubicBezTo>
                      <a:cubicBezTo>
                        <a:pt x="129" y="106"/>
                        <a:pt x="129" y="106"/>
                        <a:pt x="129" y="106"/>
                      </a:cubicBezTo>
                      <a:cubicBezTo>
                        <a:pt x="130" y="106"/>
                        <a:pt x="130" y="106"/>
                        <a:pt x="130" y="106"/>
                      </a:cubicBezTo>
                      <a:cubicBezTo>
                        <a:pt x="130" y="106"/>
                        <a:pt x="130" y="106"/>
                        <a:pt x="130" y="106"/>
                      </a:cubicBezTo>
                      <a:cubicBezTo>
                        <a:pt x="131" y="105"/>
                        <a:pt x="131" y="105"/>
                        <a:pt x="131" y="105"/>
                      </a:cubicBezTo>
                      <a:cubicBezTo>
                        <a:pt x="131" y="105"/>
                        <a:pt x="131" y="105"/>
                        <a:pt x="131" y="105"/>
                      </a:cubicBezTo>
                      <a:cubicBezTo>
                        <a:pt x="131" y="105"/>
                        <a:pt x="131" y="105"/>
                        <a:pt x="131"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4" y="105"/>
                        <a:pt x="134" y="105"/>
                        <a:pt x="134" y="105"/>
                      </a:cubicBezTo>
                      <a:cubicBezTo>
                        <a:pt x="134" y="105"/>
                        <a:pt x="134" y="105"/>
                        <a:pt x="134" y="105"/>
                      </a:cubicBezTo>
                      <a:cubicBezTo>
                        <a:pt x="134" y="105"/>
                        <a:pt x="134" y="105"/>
                        <a:pt x="134" y="105"/>
                      </a:cubicBezTo>
                      <a:cubicBezTo>
                        <a:pt x="134" y="105"/>
                        <a:pt x="134" y="105"/>
                        <a:pt x="134" y="105"/>
                      </a:cubicBezTo>
                      <a:cubicBezTo>
                        <a:pt x="135" y="105"/>
                        <a:pt x="135" y="105"/>
                        <a:pt x="135" y="105"/>
                      </a:cubicBezTo>
                      <a:cubicBezTo>
                        <a:pt x="135" y="105"/>
                        <a:pt x="135" y="105"/>
                        <a:pt x="135" y="105"/>
                      </a:cubicBezTo>
                      <a:cubicBezTo>
                        <a:pt x="135" y="105"/>
                        <a:pt x="135" y="105"/>
                        <a:pt x="135" y="105"/>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6" y="104"/>
                        <a:pt x="136" y="104"/>
                        <a:pt x="136" y="104"/>
                      </a:cubicBezTo>
                      <a:cubicBezTo>
                        <a:pt x="136" y="104"/>
                        <a:pt x="136" y="104"/>
                        <a:pt x="136" y="104"/>
                      </a:cubicBezTo>
                      <a:lnTo>
                        <a:pt x="136" y="103"/>
                      </a:lnTo>
                      <a:close/>
                      <a:moveTo>
                        <a:pt x="126" y="103"/>
                      </a:moveTo>
                      <a:cubicBezTo>
                        <a:pt x="126" y="103"/>
                        <a:pt x="126" y="103"/>
                        <a:pt x="126" y="103"/>
                      </a:cubicBezTo>
                      <a:cubicBezTo>
                        <a:pt x="126" y="103"/>
                        <a:pt x="126" y="103"/>
                        <a:pt x="126" y="103"/>
                      </a:cubicBezTo>
                      <a:cubicBezTo>
                        <a:pt x="126" y="103"/>
                        <a:pt x="126" y="103"/>
                        <a:pt x="126"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lose/>
                      <a:moveTo>
                        <a:pt x="127" y="104"/>
                      </a:moveTo>
                      <a:cubicBezTo>
                        <a:pt x="127" y="104"/>
                        <a:pt x="127" y="104"/>
                        <a:pt x="127" y="104"/>
                      </a:cubicBezTo>
                      <a:cubicBezTo>
                        <a:pt x="127" y="104"/>
                        <a:pt x="127" y="104"/>
                        <a:pt x="127" y="104"/>
                      </a:cubicBezTo>
                      <a:cubicBezTo>
                        <a:pt x="127" y="104"/>
                        <a:pt x="127" y="104"/>
                        <a:pt x="127" y="104"/>
                      </a:cubicBezTo>
                      <a:cubicBezTo>
                        <a:pt x="128" y="103"/>
                        <a:pt x="128" y="103"/>
                        <a:pt x="128" y="103"/>
                      </a:cubicBezTo>
                      <a:cubicBezTo>
                        <a:pt x="128" y="103"/>
                        <a:pt x="128" y="103"/>
                        <a:pt x="128"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7" y="104"/>
                        <a:pt x="127" y="104"/>
                        <a:pt x="127" y="104"/>
                      </a:cubicBezTo>
                      <a:close/>
                      <a:moveTo>
                        <a:pt x="136" y="109"/>
                      </a:moveTo>
                      <a:cubicBezTo>
                        <a:pt x="136" y="109"/>
                        <a:pt x="136" y="109"/>
                        <a:pt x="136" y="109"/>
                      </a:cubicBezTo>
                      <a:cubicBezTo>
                        <a:pt x="136" y="110"/>
                        <a:pt x="136" y="110"/>
                        <a:pt x="136" y="110"/>
                      </a:cubicBezTo>
                      <a:cubicBezTo>
                        <a:pt x="136" y="110"/>
                        <a:pt x="136" y="110"/>
                        <a:pt x="136" y="110"/>
                      </a:cubicBezTo>
                      <a:cubicBezTo>
                        <a:pt x="136" y="109"/>
                        <a:pt x="136" y="109"/>
                        <a:pt x="136" y="109"/>
                      </a:cubicBezTo>
                      <a:cubicBezTo>
                        <a:pt x="136" y="109"/>
                        <a:pt x="136" y="109"/>
                        <a:pt x="136" y="109"/>
                      </a:cubicBezTo>
                      <a:cubicBezTo>
                        <a:pt x="136" y="109"/>
                        <a:pt x="136" y="109"/>
                        <a:pt x="136" y="109"/>
                      </a:cubicBezTo>
                      <a:close/>
                      <a:moveTo>
                        <a:pt x="142" y="97"/>
                      </a:moveTo>
                      <a:cubicBezTo>
                        <a:pt x="142" y="97"/>
                        <a:pt x="142" y="97"/>
                        <a:pt x="142" y="97"/>
                      </a:cubicBezTo>
                      <a:cubicBezTo>
                        <a:pt x="142" y="98"/>
                        <a:pt x="142" y="98"/>
                        <a:pt x="142" y="98"/>
                      </a:cubicBezTo>
                      <a:cubicBezTo>
                        <a:pt x="141" y="98"/>
                        <a:pt x="141" y="98"/>
                        <a:pt x="141" y="98"/>
                      </a:cubicBezTo>
                      <a:cubicBezTo>
                        <a:pt x="141" y="99"/>
                        <a:pt x="141" y="99"/>
                        <a:pt x="141" y="99"/>
                      </a:cubicBezTo>
                      <a:cubicBezTo>
                        <a:pt x="141" y="99"/>
                        <a:pt x="141" y="99"/>
                        <a:pt x="141" y="99"/>
                      </a:cubicBezTo>
                      <a:cubicBezTo>
                        <a:pt x="141" y="99"/>
                        <a:pt x="141" y="99"/>
                        <a:pt x="141" y="99"/>
                      </a:cubicBezTo>
                      <a:cubicBezTo>
                        <a:pt x="141" y="99"/>
                        <a:pt x="141" y="99"/>
                        <a:pt x="141" y="99"/>
                      </a:cubicBezTo>
                      <a:cubicBezTo>
                        <a:pt x="142" y="98"/>
                        <a:pt x="142" y="98"/>
                        <a:pt x="142" y="98"/>
                      </a:cubicBezTo>
                      <a:cubicBezTo>
                        <a:pt x="142" y="98"/>
                        <a:pt x="142" y="98"/>
                        <a:pt x="142" y="98"/>
                      </a:cubicBezTo>
                      <a:cubicBezTo>
                        <a:pt x="142" y="98"/>
                        <a:pt x="142" y="98"/>
                        <a:pt x="142" y="98"/>
                      </a:cubicBezTo>
                      <a:cubicBezTo>
                        <a:pt x="142" y="97"/>
                        <a:pt x="142" y="97"/>
                        <a:pt x="142" y="97"/>
                      </a:cubicBezTo>
                      <a:cubicBezTo>
                        <a:pt x="142" y="97"/>
                        <a:pt x="142" y="97"/>
                        <a:pt x="142" y="97"/>
                      </a:cubicBezTo>
                      <a:cubicBezTo>
                        <a:pt x="142" y="97"/>
                        <a:pt x="142" y="97"/>
                        <a:pt x="142" y="97"/>
                      </a:cubicBezTo>
                      <a:cubicBezTo>
                        <a:pt x="142" y="97"/>
                        <a:pt x="142" y="97"/>
                        <a:pt x="142" y="97"/>
                      </a:cubicBezTo>
                      <a:close/>
                      <a:moveTo>
                        <a:pt x="141" y="93"/>
                      </a:moveTo>
                      <a:cubicBezTo>
                        <a:pt x="141" y="93"/>
                        <a:pt x="141" y="93"/>
                        <a:pt x="141" y="93"/>
                      </a:cubicBezTo>
                      <a:cubicBezTo>
                        <a:pt x="141" y="93"/>
                        <a:pt x="141" y="93"/>
                        <a:pt x="141" y="93"/>
                      </a:cubicBezTo>
                      <a:cubicBezTo>
                        <a:pt x="141" y="93"/>
                        <a:pt x="141" y="93"/>
                        <a:pt x="141" y="93"/>
                      </a:cubicBezTo>
                      <a:cubicBezTo>
                        <a:pt x="141" y="93"/>
                        <a:pt x="141" y="93"/>
                        <a:pt x="141" y="93"/>
                      </a:cubicBezTo>
                      <a:cubicBezTo>
                        <a:pt x="142" y="93"/>
                        <a:pt x="142" y="93"/>
                        <a:pt x="142" y="93"/>
                      </a:cubicBezTo>
                      <a:cubicBezTo>
                        <a:pt x="142" y="93"/>
                        <a:pt x="142" y="93"/>
                        <a:pt x="142" y="93"/>
                      </a:cubicBezTo>
                      <a:cubicBezTo>
                        <a:pt x="142" y="92"/>
                        <a:pt x="142" y="92"/>
                        <a:pt x="142" y="92"/>
                      </a:cubicBezTo>
                      <a:cubicBezTo>
                        <a:pt x="141" y="92"/>
                        <a:pt x="141" y="92"/>
                        <a:pt x="141" y="92"/>
                      </a:cubicBezTo>
                      <a:cubicBezTo>
                        <a:pt x="141" y="92"/>
                        <a:pt x="141" y="92"/>
                        <a:pt x="141" y="92"/>
                      </a:cubicBezTo>
                      <a:cubicBezTo>
                        <a:pt x="141" y="92"/>
                        <a:pt x="141" y="92"/>
                        <a:pt x="141" y="92"/>
                      </a:cubicBezTo>
                      <a:cubicBezTo>
                        <a:pt x="141" y="93"/>
                        <a:pt x="141" y="93"/>
                        <a:pt x="141" y="93"/>
                      </a:cubicBezTo>
                      <a:cubicBezTo>
                        <a:pt x="141" y="93"/>
                        <a:pt x="141" y="93"/>
                        <a:pt x="141" y="93"/>
                      </a:cubicBezTo>
                      <a:cubicBezTo>
                        <a:pt x="141" y="93"/>
                        <a:pt x="141" y="93"/>
                        <a:pt x="141" y="93"/>
                      </a:cubicBezTo>
                      <a:cubicBezTo>
                        <a:pt x="141" y="93"/>
                        <a:pt x="141" y="93"/>
                        <a:pt x="141" y="93"/>
                      </a:cubicBezTo>
                      <a:cubicBezTo>
                        <a:pt x="141" y="93"/>
                        <a:pt x="141" y="93"/>
                        <a:pt x="141" y="93"/>
                      </a:cubicBezTo>
                      <a:close/>
                      <a:moveTo>
                        <a:pt x="141" y="100"/>
                      </a:moveTo>
                      <a:cubicBezTo>
                        <a:pt x="140" y="101"/>
                        <a:pt x="140" y="101"/>
                        <a:pt x="140" y="101"/>
                      </a:cubicBezTo>
                      <a:cubicBezTo>
                        <a:pt x="140" y="101"/>
                        <a:pt x="140" y="101"/>
                        <a:pt x="140" y="101"/>
                      </a:cubicBezTo>
                      <a:cubicBezTo>
                        <a:pt x="139" y="101"/>
                        <a:pt x="139" y="101"/>
                        <a:pt x="139" y="101"/>
                      </a:cubicBezTo>
                      <a:cubicBezTo>
                        <a:pt x="139" y="101"/>
                        <a:pt x="139" y="101"/>
                        <a:pt x="139" y="101"/>
                      </a:cubicBezTo>
                      <a:cubicBezTo>
                        <a:pt x="139" y="102"/>
                        <a:pt x="139" y="102"/>
                        <a:pt x="139" y="102"/>
                      </a:cubicBezTo>
                      <a:cubicBezTo>
                        <a:pt x="140" y="102"/>
                        <a:pt x="140" y="102"/>
                        <a:pt x="140" y="102"/>
                      </a:cubicBezTo>
                      <a:cubicBezTo>
                        <a:pt x="140" y="102"/>
                        <a:pt x="140" y="102"/>
                        <a:pt x="140" y="102"/>
                      </a:cubicBezTo>
                      <a:cubicBezTo>
                        <a:pt x="140" y="102"/>
                        <a:pt x="140" y="102"/>
                        <a:pt x="140" y="102"/>
                      </a:cubicBezTo>
                      <a:cubicBezTo>
                        <a:pt x="140" y="103"/>
                        <a:pt x="140" y="103"/>
                        <a:pt x="140" y="103"/>
                      </a:cubicBezTo>
                      <a:cubicBezTo>
                        <a:pt x="139" y="103"/>
                        <a:pt x="139" y="103"/>
                        <a:pt x="139" y="103"/>
                      </a:cubicBezTo>
                      <a:cubicBezTo>
                        <a:pt x="139" y="104"/>
                        <a:pt x="139" y="104"/>
                        <a:pt x="139" y="104"/>
                      </a:cubicBezTo>
                      <a:cubicBezTo>
                        <a:pt x="138" y="104"/>
                        <a:pt x="138" y="104"/>
                        <a:pt x="138" y="104"/>
                      </a:cubicBezTo>
                      <a:cubicBezTo>
                        <a:pt x="138" y="105"/>
                        <a:pt x="138" y="105"/>
                        <a:pt x="138" y="105"/>
                      </a:cubicBezTo>
                      <a:cubicBezTo>
                        <a:pt x="138" y="104"/>
                        <a:pt x="138" y="104"/>
                        <a:pt x="138" y="104"/>
                      </a:cubicBezTo>
                      <a:cubicBezTo>
                        <a:pt x="139" y="104"/>
                        <a:pt x="139" y="104"/>
                        <a:pt x="139" y="104"/>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8" y="105"/>
                        <a:pt x="138" y="105"/>
                        <a:pt x="138" y="105"/>
                      </a:cubicBezTo>
                      <a:cubicBezTo>
                        <a:pt x="138" y="106"/>
                        <a:pt x="138" y="106"/>
                        <a:pt x="138" y="106"/>
                      </a:cubicBezTo>
                      <a:cubicBezTo>
                        <a:pt x="138" y="106"/>
                        <a:pt x="138" y="106"/>
                        <a:pt x="138" y="106"/>
                      </a:cubicBezTo>
                      <a:cubicBezTo>
                        <a:pt x="138" y="106"/>
                        <a:pt x="138" y="106"/>
                        <a:pt x="138" y="106"/>
                      </a:cubicBezTo>
                      <a:cubicBezTo>
                        <a:pt x="138" y="107"/>
                        <a:pt x="138" y="107"/>
                        <a:pt x="138" y="107"/>
                      </a:cubicBezTo>
                      <a:cubicBezTo>
                        <a:pt x="138" y="107"/>
                        <a:pt x="138" y="107"/>
                        <a:pt x="138" y="107"/>
                      </a:cubicBezTo>
                      <a:cubicBezTo>
                        <a:pt x="137" y="107"/>
                        <a:pt x="137" y="107"/>
                        <a:pt x="137" y="107"/>
                      </a:cubicBezTo>
                      <a:cubicBezTo>
                        <a:pt x="137" y="107"/>
                        <a:pt x="137" y="107"/>
                        <a:pt x="137" y="107"/>
                      </a:cubicBezTo>
                      <a:cubicBezTo>
                        <a:pt x="137" y="107"/>
                        <a:pt x="137" y="107"/>
                        <a:pt x="137" y="107"/>
                      </a:cubicBezTo>
                      <a:cubicBezTo>
                        <a:pt x="137" y="108"/>
                        <a:pt x="137" y="108"/>
                        <a:pt x="137" y="108"/>
                      </a:cubicBezTo>
                      <a:cubicBezTo>
                        <a:pt x="137" y="108"/>
                        <a:pt x="137" y="108"/>
                        <a:pt x="137" y="108"/>
                      </a:cubicBezTo>
                      <a:cubicBezTo>
                        <a:pt x="137" y="108"/>
                        <a:pt x="137" y="108"/>
                        <a:pt x="137" y="108"/>
                      </a:cubicBezTo>
                      <a:cubicBezTo>
                        <a:pt x="136" y="108"/>
                        <a:pt x="136" y="108"/>
                        <a:pt x="136" y="108"/>
                      </a:cubicBezTo>
                      <a:cubicBezTo>
                        <a:pt x="137" y="109"/>
                        <a:pt x="137" y="109"/>
                        <a:pt x="137" y="109"/>
                      </a:cubicBezTo>
                      <a:cubicBezTo>
                        <a:pt x="137" y="109"/>
                        <a:pt x="137" y="109"/>
                        <a:pt x="137" y="109"/>
                      </a:cubicBezTo>
                      <a:cubicBezTo>
                        <a:pt x="137" y="108"/>
                        <a:pt x="137" y="108"/>
                        <a:pt x="137" y="108"/>
                      </a:cubicBezTo>
                      <a:cubicBezTo>
                        <a:pt x="138" y="107"/>
                        <a:pt x="138" y="107"/>
                        <a:pt x="138" y="107"/>
                      </a:cubicBezTo>
                      <a:cubicBezTo>
                        <a:pt x="138" y="107"/>
                        <a:pt x="138" y="107"/>
                        <a:pt x="138" y="107"/>
                      </a:cubicBezTo>
                      <a:cubicBezTo>
                        <a:pt x="138" y="106"/>
                        <a:pt x="138" y="106"/>
                        <a:pt x="138" y="106"/>
                      </a:cubicBezTo>
                      <a:cubicBezTo>
                        <a:pt x="138" y="106"/>
                        <a:pt x="138" y="106"/>
                        <a:pt x="138" y="106"/>
                      </a:cubicBezTo>
                      <a:cubicBezTo>
                        <a:pt x="138" y="106"/>
                        <a:pt x="138" y="106"/>
                        <a:pt x="138" y="106"/>
                      </a:cubicBezTo>
                      <a:cubicBezTo>
                        <a:pt x="139" y="106"/>
                        <a:pt x="139" y="106"/>
                        <a:pt x="139" y="106"/>
                      </a:cubicBezTo>
                      <a:cubicBezTo>
                        <a:pt x="139" y="106"/>
                        <a:pt x="139" y="106"/>
                        <a:pt x="139" y="106"/>
                      </a:cubicBezTo>
                      <a:cubicBezTo>
                        <a:pt x="140" y="104"/>
                        <a:pt x="140" y="104"/>
                        <a:pt x="140" y="104"/>
                      </a:cubicBezTo>
                      <a:cubicBezTo>
                        <a:pt x="140" y="104"/>
                        <a:pt x="140" y="104"/>
                        <a:pt x="140" y="104"/>
                      </a:cubicBezTo>
                      <a:cubicBezTo>
                        <a:pt x="140" y="103"/>
                        <a:pt x="140" y="103"/>
                        <a:pt x="140" y="103"/>
                      </a:cubicBezTo>
                      <a:cubicBezTo>
                        <a:pt x="140" y="103"/>
                        <a:pt x="140" y="103"/>
                        <a:pt x="140" y="103"/>
                      </a:cubicBezTo>
                      <a:cubicBezTo>
                        <a:pt x="140" y="102"/>
                        <a:pt x="140" y="102"/>
                        <a:pt x="140" y="102"/>
                      </a:cubicBezTo>
                      <a:cubicBezTo>
                        <a:pt x="141" y="101"/>
                        <a:pt x="141" y="101"/>
                        <a:pt x="141" y="101"/>
                      </a:cubicBezTo>
                      <a:cubicBezTo>
                        <a:pt x="141" y="101"/>
                        <a:pt x="141" y="101"/>
                        <a:pt x="141" y="101"/>
                      </a:cubicBezTo>
                      <a:cubicBezTo>
                        <a:pt x="141" y="101"/>
                        <a:pt x="141" y="101"/>
                        <a:pt x="141" y="101"/>
                      </a:cubicBezTo>
                      <a:cubicBezTo>
                        <a:pt x="141" y="101"/>
                        <a:pt x="141" y="101"/>
                        <a:pt x="141" y="101"/>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lose/>
                      <a:moveTo>
                        <a:pt x="122" y="116"/>
                      </a:moveTo>
                      <a:cubicBezTo>
                        <a:pt x="122" y="116"/>
                        <a:pt x="122" y="116"/>
                        <a:pt x="122" y="116"/>
                      </a:cubicBezTo>
                      <a:cubicBezTo>
                        <a:pt x="122" y="116"/>
                        <a:pt x="122" y="116"/>
                        <a:pt x="122" y="116"/>
                      </a:cubicBezTo>
                      <a:cubicBezTo>
                        <a:pt x="122" y="116"/>
                        <a:pt x="122" y="116"/>
                        <a:pt x="122" y="116"/>
                      </a:cubicBezTo>
                      <a:cubicBezTo>
                        <a:pt x="121" y="116"/>
                        <a:pt x="121" y="116"/>
                        <a:pt x="121" y="116"/>
                      </a:cubicBezTo>
                      <a:cubicBezTo>
                        <a:pt x="121" y="116"/>
                        <a:pt x="121" y="116"/>
                        <a:pt x="121" y="116"/>
                      </a:cubicBezTo>
                      <a:cubicBezTo>
                        <a:pt x="121" y="116"/>
                        <a:pt x="121" y="116"/>
                        <a:pt x="121" y="116"/>
                      </a:cubicBezTo>
                      <a:cubicBezTo>
                        <a:pt x="121" y="116"/>
                        <a:pt x="121" y="116"/>
                        <a:pt x="121" y="116"/>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lnTo>
                        <a:pt x="122" y="116"/>
                      </a:lnTo>
                      <a:close/>
                      <a:moveTo>
                        <a:pt x="122" y="116"/>
                      </a:moveTo>
                      <a:cubicBezTo>
                        <a:pt x="122" y="116"/>
                        <a:pt x="122" y="116"/>
                        <a:pt x="122" y="116"/>
                      </a:cubicBezTo>
                      <a:cubicBezTo>
                        <a:pt x="122" y="116"/>
                        <a:pt x="122" y="116"/>
                        <a:pt x="122" y="116"/>
                      </a:cubicBezTo>
                      <a:cubicBezTo>
                        <a:pt x="122" y="116"/>
                        <a:pt x="122" y="116"/>
                        <a:pt x="122" y="116"/>
                      </a:cubicBezTo>
                      <a:cubicBezTo>
                        <a:pt x="122" y="117"/>
                        <a:pt x="122" y="117"/>
                        <a:pt x="122" y="117"/>
                      </a:cubicBezTo>
                      <a:cubicBezTo>
                        <a:pt x="122" y="117"/>
                        <a:pt x="122" y="117"/>
                        <a:pt x="122" y="117"/>
                      </a:cubicBezTo>
                      <a:cubicBezTo>
                        <a:pt x="122" y="117"/>
                        <a:pt x="122" y="117"/>
                        <a:pt x="122" y="117"/>
                      </a:cubicBezTo>
                      <a:cubicBezTo>
                        <a:pt x="123" y="117"/>
                        <a:pt x="123" y="117"/>
                        <a:pt x="123" y="117"/>
                      </a:cubicBezTo>
                      <a:cubicBezTo>
                        <a:pt x="123" y="117"/>
                        <a:pt x="123" y="117"/>
                        <a:pt x="123" y="117"/>
                      </a:cubicBezTo>
                      <a:cubicBezTo>
                        <a:pt x="123" y="117"/>
                        <a:pt x="123" y="117"/>
                        <a:pt x="123" y="117"/>
                      </a:cubicBezTo>
                      <a:cubicBezTo>
                        <a:pt x="123" y="117"/>
                        <a:pt x="123" y="117"/>
                        <a:pt x="123" y="117"/>
                      </a:cubicBezTo>
                      <a:cubicBezTo>
                        <a:pt x="123" y="117"/>
                        <a:pt x="123" y="117"/>
                        <a:pt x="123" y="117"/>
                      </a:cubicBezTo>
                      <a:lnTo>
                        <a:pt x="122" y="116"/>
                      </a:lnTo>
                      <a:close/>
                      <a:moveTo>
                        <a:pt x="133" y="112"/>
                      </a:moveTo>
                      <a:cubicBezTo>
                        <a:pt x="133" y="112"/>
                        <a:pt x="133" y="112"/>
                        <a:pt x="133" y="112"/>
                      </a:cubicBezTo>
                      <a:cubicBezTo>
                        <a:pt x="133" y="112"/>
                        <a:pt x="133" y="112"/>
                        <a:pt x="133" y="112"/>
                      </a:cubicBezTo>
                      <a:cubicBezTo>
                        <a:pt x="133" y="111"/>
                        <a:pt x="133" y="111"/>
                        <a:pt x="133" y="111"/>
                      </a:cubicBezTo>
                      <a:cubicBezTo>
                        <a:pt x="133" y="111"/>
                        <a:pt x="133" y="111"/>
                        <a:pt x="133" y="111"/>
                      </a:cubicBezTo>
                      <a:cubicBezTo>
                        <a:pt x="133" y="112"/>
                        <a:pt x="133" y="112"/>
                        <a:pt x="133" y="112"/>
                      </a:cubicBezTo>
                      <a:cubicBezTo>
                        <a:pt x="133" y="112"/>
                        <a:pt x="133" y="112"/>
                        <a:pt x="133" y="112"/>
                      </a:cubicBezTo>
                      <a:cubicBezTo>
                        <a:pt x="133" y="112"/>
                        <a:pt x="133" y="112"/>
                        <a:pt x="133" y="112"/>
                      </a:cubicBezTo>
                      <a:cubicBezTo>
                        <a:pt x="133" y="112"/>
                        <a:pt x="133" y="112"/>
                        <a:pt x="133" y="112"/>
                      </a:cubicBezTo>
                      <a:cubicBezTo>
                        <a:pt x="134" y="112"/>
                        <a:pt x="134" y="112"/>
                        <a:pt x="134" y="112"/>
                      </a:cubicBezTo>
                      <a:cubicBezTo>
                        <a:pt x="134" y="112"/>
                        <a:pt x="134" y="112"/>
                        <a:pt x="134" y="112"/>
                      </a:cubicBezTo>
                      <a:cubicBezTo>
                        <a:pt x="134" y="112"/>
                        <a:pt x="134" y="112"/>
                        <a:pt x="134" y="112"/>
                      </a:cubicBezTo>
                      <a:cubicBezTo>
                        <a:pt x="134" y="112"/>
                        <a:pt x="134" y="112"/>
                        <a:pt x="134" y="112"/>
                      </a:cubicBezTo>
                      <a:lnTo>
                        <a:pt x="133" y="112"/>
                      </a:lnTo>
                      <a:close/>
                      <a:moveTo>
                        <a:pt x="123" y="115"/>
                      </a:moveTo>
                      <a:cubicBezTo>
                        <a:pt x="123" y="115"/>
                        <a:pt x="123" y="115"/>
                        <a:pt x="123" y="115"/>
                      </a:cubicBezTo>
                      <a:cubicBezTo>
                        <a:pt x="123" y="115"/>
                        <a:pt x="123" y="115"/>
                        <a:pt x="123" y="115"/>
                      </a:cubicBezTo>
                      <a:cubicBezTo>
                        <a:pt x="123" y="115"/>
                        <a:pt x="123" y="115"/>
                        <a:pt x="123" y="115"/>
                      </a:cubicBezTo>
                      <a:cubicBezTo>
                        <a:pt x="123" y="115"/>
                        <a:pt x="123" y="115"/>
                        <a:pt x="123" y="115"/>
                      </a:cubicBezTo>
                      <a:cubicBezTo>
                        <a:pt x="124" y="117"/>
                        <a:pt x="124" y="117"/>
                        <a:pt x="124" y="117"/>
                      </a:cubicBezTo>
                      <a:cubicBezTo>
                        <a:pt x="124" y="117"/>
                        <a:pt x="124" y="117"/>
                        <a:pt x="124" y="117"/>
                      </a:cubicBezTo>
                      <a:cubicBezTo>
                        <a:pt x="124" y="117"/>
                        <a:pt x="124" y="117"/>
                        <a:pt x="124" y="117"/>
                      </a:cubicBezTo>
                      <a:cubicBezTo>
                        <a:pt x="124" y="116"/>
                        <a:pt x="124" y="116"/>
                        <a:pt x="124" y="116"/>
                      </a:cubicBezTo>
                      <a:lnTo>
                        <a:pt x="123" y="115"/>
                      </a:lnTo>
                      <a:close/>
                      <a:moveTo>
                        <a:pt x="121" y="117"/>
                      </a:move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6"/>
                        <a:pt x="121" y="116"/>
                        <a:pt x="121" y="116"/>
                      </a:cubicBezTo>
                      <a:cubicBezTo>
                        <a:pt x="120" y="116"/>
                        <a:pt x="120" y="116"/>
                        <a:pt x="120" y="116"/>
                      </a:cubicBezTo>
                      <a:cubicBezTo>
                        <a:pt x="120" y="117"/>
                        <a:pt x="120" y="117"/>
                        <a:pt x="120"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8"/>
                        <a:pt x="121" y="118"/>
                        <a:pt x="121" y="118"/>
                      </a:cubicBezTo>
                      <a:cubicBezTo>
                        <a:pt x="121" y="118"/>
                        <a:pt x="121" y="118"/>
                        <a:pt x="121" y="118"/>
                      </a:cubicBezTo>
                      <a:cubicBezTo>
                        <a:pt x="121" y="118"/>
                        <a:pt x="121" y="118"/>
                        <a:pt x="121" y="118"/>
                      </a:cubicBezTo>
                      <a:cubicBezTo>
                        <a:pt x="121" y="117"/>
                        <a:pt x="121" y="117"/>
                        <a:pt x="121" y="117"/>
                      </a:cubicBezTo>
                      <a:cubicBezTo>
                        <a:pt x="120" y="117"/>
                        <a:pt x="120" y="117"/>
                        <a:pt x="120" y="117"/>
                      </a:cubicBezTo>
                      <a:cubicBezTo>
                        <a:pt x="120" y="117"/>
                        <a:pt x="120" y="117"/>
                        <a:pt x="120" y="117"/>
                      </a:cubicBezTo>
                      <a:cubicBezTo>
                        <a:pt x="120" y="118"/>
                        <a:pt x="120" y="118"/>
                        <a:pt x="120" y="118"/>
                      </a:cubicBezTo>
                      <a:cubicBezTo>
                        <a:pt x="121" y="118"/>
                        <a:pt x="121" y="118"/>
                        <a:pt x="121" y="118"/>
                      </a:cubicBezTo>
                      <a:cubicBezTo>
                        <a:pt x="121" y="118"/>
                        <a:pt x="121" y="118"/>
                        <a:pt x="121" y="118"/>
                      </a:cubicBezTo>
                      <a:cubicBezTo>
                        <a:pt x="121" y="118"/>
                        <a:pt x="121" y="118"/>
                        <a:pt x="121" y="118"/>
                      </a:cubicBezTo>
                      <a:cubicBezTo>
                        <a:pt x="121" y="118"/>
                        <a:pt x="121" y="118"/>
                        <a:pt x="121" y="118"/>
                      </a:cubicBezTo>
                      <a:cubicBezTo>
                        <a:pt x="120" y="118"/>
                        <a:pt x="120" y="118"/>
                        <a:pt x="120" y="118"/>
                      </a:cubicBezTo>
                      <a:cubicBezTo>
                        <a:pt x="120" y="118"/>
                        <a:pt x="120" y="118"/>
                        <a:pt x="120" y="118"/>
                      </a:cubicBezTo>
                      <a:cubicBezTo>
                        <a:pt x="120" y="118"/>
                        <a:pt x="120" y="118"/>
                        <a:pt x="120" y="118"/>
                      </a:cubicBezTo>
                      <a:cubicBezTo>
                        <a:pt x="120" y="118"/>
                        <a:pt x="120" y="118"/>
                        <a:pt x="120" y="118"/>
                      </a:cubicBezTo>
                      <a:cubicBezTo>
                        <a:pt x="119" y="119"/>
                        <a:pt x="119" y="119"/>
                        <a:pt x="119" y="119"/>
                      </a:cubicBezTo>
                      <a:cubicBezTo>
                        <a:pt x="119" y="119"/>
                        <a:pt x="119" y="119"/>
                        <a:pt x="119" y="119"/>
                      </a:cubicBezTo>
                      <a:cubicBezTo>
                        <a:pt x="121" y="118"/>
                        <a:pt x="121" y="118"/>
                        <a:pt x="121" y="118"/>
                      </a:cubicBezTo>
                      <a:cubicBezTo>
                        <a:pt x="121" y="118"/>
                        <a:pt x="121" y="118"/>
                        <a:pt x="121" y="118"/>
                      </a:cubicBezTo>
                      <a:cubicBezTo>
                        <a:pt x="122" y="118"/>
                        <a:pt x="122" y="118"/>
                        <a:pt x="122" y="118"/>
                      </a:cubicBezTo>
                      <a:cubicBezTo>
                        <a:pt x="122" y="117"/>
                        <a:pt x="122" y="117"/>
                        <a:pt x="122" y="117"/>
                      </a:cubicBezTo>
                      <a:lnTo>
                        <a:pt x="121" y="117"/>
                      </a:lnTo>
                      <a:close/>
                      <a:moveTo>
                        <a:pt x="123" y="117"/>
                      </a:moveTo>
                      <a:cubicBezTo>
                        <a:pt x="123" y="117"/>
                        <a:pt x="123" y="117"/>
                        <a:pt x="123" y="117"/>
                      </a:cubicBezTo>
                      <a:cubicBezTo>
                        <a:pt x="123" y="117"/>
                        <a:pt x="123" y="117"/>
                        <a:pt x="123" y="117"/>
                      </a:cubicBezTo>
                      <a:cubicBezTo>
                        <a:pt x="123" y="117"/>
                        <a:pt x="123" y="117"/>
                        <a:pt x="123" y="117"/>
                      </a:cubicBezTo>
                      <a:cubicBezTo>
                        <a:pt x="123" y="117"/>
                        <a:pt x="123" y="117"/>
                        <a:pt x="123" y="117"/>
                      </a:cubicBezTo>
                      <a:close/>
                      <a:moveTo>
                        <a:pt x="124" y="116"/>
                      </a:moveTo>
                      <a:cubicBezTo>
                        <a:pt x="124" y="116"/>
                        <a:pt x="124" y="116"/>
                        <a:pt x="124" y="116"/>
                      </a:cubicBezTo>
                      <a:cubicBezTo>
                        <a:pt x="124" y="116"/>
                        <a:pt x="124" y="116"/>
                        <a:pt x="124" y="116"/>
                      </a:cubicBezTo>
                      <a:cubicBezTo>
                        <a:pt x="124" y="116"/>
                        <a:pt x="124" y="116"/>
                        <a:pt x="124" y="116"/>
                      </a:cubicBezTo>
                      <a:cubicBezTo>
                        <a:pt x="124" y="116"/>
                        <a:pt x="124" y="116"/>
                        <a:pt x="124" y="116"/>
                      </a:cubicBezTo>
                      <a:cubicBezTo>
                        <a:pt x="125" y="116"/>
                        <a:pt x="125" y="116"/>
                        <a:pt x="125" y="116"/>
                      </a:cubicBezTo>
                      <a:cubicBezTo>
                        <a:pt x="125" y="116"/>
                        <a:pt x="125" y="116"/>
                        <a:pt x="125" y="116"/>
                      </a:cubicBezTo>
                      <a:cubicBezTo>
                        <a:pt x="125" y="116"/>
                        <a:pt x="125" y="116"/>
                        <a:pt x="125" y="116"/>
                      </a:cubicBezTo>
                      <a:cubicBezTo>
                        <a:pt x="125" y="116"/>
                        <a:pt x="125" y="116"/>
                        <a:pt x="125" y="116"/>
                      </a:cubicBezTo>
                      <a:lnTo>
                        <a:pt x="124" y="116"/>
                      </a:lnTo>
                      <a:close/>
                      <a:moveTo>
                        <a:pt x="131" y="113"/>
                      </a:moveTo>
                      <a:cubicBezTo>
                        <a:pt x="130" y="114"/>
                        <a:pt x="130" y="114"/>
                        <a:pt x="130" y="114"/>
                      </a:cubicBezTo>
                      <a:cubicBezTo>
                        <a:pt x="131" y="114"/>
                        <a:pt x="131" y="114"/>
                        <a:pt x="131" y="114"/>
                      </a:cubicBezTo>
                      <a:cubicBezTo>
                        <a:pt x="131" y="113"/>
                        <a:pt x="131" y="113"/>
                        <a:pt x="131" y="113"/>
                      </a:cubicBezTo>
                      <a:cubicBezTo>
                        <a:pt x="131" y="113"/>
                        <a:pt x="131" y="113"/>
                        <a:pt x="131" y="113"/>
                      </a:cubicBezTo>
                      <a:cubicBezTo>
                        <a:pt x="131" y="113"/>
                        <a:pt x="131" y="113"/>
                        <a:pt x="131" y="113"/>
                      </a:cubicBezTo>
                      <a:cubicBezTo>
                        <a:pt x="131" y="113"/>
                        <a:pt x="131" y="113"/>
                        <a:pt x="131" y="113"/>
                      </a:cubicBezTo>
                      <a:cubicBezTo>
                        <a:pt x="131" y="113"/>
                        <a:pt x="131" y="113"/>
                        <a:pt x="131" y="113"/>
                      </a:cubicBezTo>
                      <a:close/>
                      <a:moveTo>
                        <a:pt x="129" y="114"/>
                      </a:moveTo>
                      <a:cubicBezTo>
                        <a:pt x="128" y="115"/>
                        <a:pt x="128" y="115"/>
                        <a:pt x="128" y="115"/>
                      </a:cubicBezTo>
                      <a:cubicBezTo>
                        <a:pt x="128" y="115"/>
                        <a:pt x="128" y="115"/>
                        <a:pt x="128" y="115"/>
                      </a:cubicBezTo>
                      <a:cubicBezTo>
                        <a:pt x="128" y="115"/>
                        <a:pt x="128" y="115"/>
                        <a:pt x="128" y="115"/>
                      </a:cubicBezTo>
                      <a:cubicBezTo>
                        <a:pt x="129" y="115"/>
                        <a:pt x="129" y="115"/>
                        <a:pt x="129" y="115"/>
                      </a:cubicBezTo>
                      <a:cubicBezTo>
                        <a:pt x="129" y="115"/>
                        <a:pt x="129" y="115"/>
                        <a:pt x="129" y="115"/>
                      </a:cubicBezTo>
                      <a:cubicBezTo>
                        <a:pt x="129" y="115"/>
                        <a:pt x="129" y="115"/>
                        <a:pt x="129" y="115"/>
                      </a:cubicBezTo>
                      <a:cubicBezTo>
                        <a:pt x="129" y="115"/>
                        <a:pt x="129" y="115"/>
                        <a:pt x="129" y="115"/>
                      </a:cubicBezTo>
                      <a:cubicBezTo>
                        <a:pt x="129" y="115"/>
                        <a:pt x="129" y="115"/>
                        <a:pt x="129" y="115"/>
                      </a:cubicBezTo>
                      <a:cubicBezTo>
                        <a:pt x="129" y="114"/>
                        <a:pt x="129" y="114"/>
                        <a:pt x="129" y="114"/>
                      </a:cubicBezTo>
                      <a:cubicBezTo>
                        <a:pt x="129" y="114"/>
                        <a:pt x="129" y="114"/>
                        <a:pt x="129" y="114"/>
                      </a:cubicBezTo>
                      <a:cubicBezTo>
                        <a:pt x="129" y="114"/>
                        <a:pt x="129" y="114"/>
                        <a:pt x="129" y="114"/>
                      </a:cubicBezTo>
                      <a:close/>
                      <a:moveTo>
                        <a:pt x="126" y="116"/>
                      </a:moveTo>
                      <a:cubicBezTo>
                        <a:pt x="126" y="116"/>
                        <a:pt x="126" y="116"/>
                        <a:pt x="126" y="116"/>
                      </a:cubicBezTo>
                      <a:cubicBezTo>
                        <a:pt x="126" y="116"/>
                        <a:pt x="126" y="116"/>
                        <a:pt x="126" y="116"/>
                      </a:cubicBezTo>
                      <a:cubicBezTo>
                        <a:pt x="126" y="116"/>
                        <a:pt x="126" y="116"/>
                        <a:pt x="126" y="116"/>
                      </a:cubicBezTo>
                      <a:cubicBezTo>
                        <a:pt x="126" y="116"/>
                        <a:pt x="126" y="116"/>
                        <a:pt x="126" y="116"/>
                      </a:cubicBezTo>
                      <a:cubicBezTo>
                        <a:pt x="126" y="116"/>
                        <a:pt x="126" y="116"/>
                        <a:pt x="126" y="116"/>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3" name="Freeform 373">
                  <a:extLst>
                    <a:ext uri="{FF2B5EF4-FFF2-40B4-BE49-F238E27FC236}">
                      <a16:creationId xmlns="" xmlns:a16="http://schemas.microsoft.com/office/drawing/2014/main" id="{DA593737-7222-4C45-BC64-EB4F38965A4A}"/>
                    </a:ext>
                  </a:extLst>
                </p:cNvPr>
                <p:cNvSpPr>
                  <a:spLocks/>
                </p:cNvSpPr>
                <p:nvPr/>
              </p:nvSpPr>
              <p:spPr bwMode="auto">
                <a:xfrm>
                  <a:off x="7385445" y="3972300"/>
                  <a:ext cx="83880" cy="141548"/>
                </a:xfrm>
                <a:custGeom>
                  <a:avLst/>
                  <a:gdLst>
                    <a:gd name="T0" fmla="*/ 16 w 16"/>
                    <a:gd name="T1" fmla="*/ 23 h 27"/>
                    <a:gd name="T2" fmla="*/ 15 w 16"/>
                    <a:gd name="T3" fmla="*/ 22 h 27"/>
                    <a:gd name="T4" fmla="*/ 15 w 16"/>
                    <a:gd name="T5" fmla="*/ 22 h 27"/>
                    <a:gd name="T6" fmla="*/ 15 w 16"/>
                    <a:gd name="T7" fmla="*/ 23 h 27"/>
                    <a:gd name="T8" fmla="*/ 15 w 16"/>
                    <a:gd name="T9" fmla="*/ 22 h 27"/>
                    <a:gd name="T10" fmla="*/ 13 w 16"/>
                    <a:gd name="T11" fmla="*/ 23 h 27"/>
                    <a:gd name="T12" fmla="*/ 14 w 16"/>
                    <a:gd name="T13" fmla="*/ 23 h 27"/>
                    <a:gd name="T14" fmla="*/ 14 w 16"/>
                    <a:gd name="T15" fmla="*/ 22 h 27"/>
                    <a:gd name="T16" fmla="*/ 15 w 16"/>
                    <a:gd name="T17" fmla="*/ 21 h 27"/>
                    <a:gd name="T18" fmla="*/ 14 w 16"/>
                    <a:gd name="T19" fmla="*/ 21 h 27"/>
                    <a:gd name="T20" fmla="*/ 14 w 16"/>
                    <a:gd name="T21" fmla="*/ 21 h 27"/>
                    <a:gd name="T22" fmla="*/ 14 w 16"/>
                    <a:gd name="T23" fmla="*/ 21 h 27"/>
                    <a:gd name="T24" fmla="*/ 15 w 16"/>
                    <a:gd name="T25" fmla="*/ 20 h 27"/>
                    <a:gd name="T26" fmla="*/ 15 w 16"/>
                    <a:gd name="T27" fmla="*/ 21 h 27"/>
                    <a:gd name="T28" fmla="*/ 14 w 16"/>
                    <a:gd name="T29" fmla="*/ 18 h 27"/>
                    <a:gd name="T30" fmla="*/ 14 w 16"/>
                    <a:gd name="T31" fmla="*/ 18 h 27"/>
                    <a:gd name="T32" fmla="*/ 13 w 16"/>
                    <a:gd name="T33" fmla="*/ 18 h 27"/>
                    <a:gd name="T34" fmla="*/ 10 w 16"/>
                    <a:gd name="T35" fmla="*/ 16 h 27"/>
                    <a:gd name="T36" fmla="*/ 10 w 16"/>
                    <a:gd name="T37" fmla="*/ 15 h 27"/>
                    <a:gd name="T38" fmla="*/ 9 w 16"/>
                    <a:gd name="T39" fmla="*/ 14 h 27"/>
                    <a:gd name="T40" fmla="*/ 8 w 16"/>
                    <a:gd name="T41" fmla="*/ 13 h 27"/>
                    <a:gd name="T42" fmla="*/ 8 w 16"/>
                    <a:gd name="T43" fmla="*/ 12 h 27"/>
                    <a:gd name="T44" fmla="*/ 7 w 16"/>
                    <a:gd name="T45" fmla="*/ 10 h 27"/>
                    <a:gd name="T46" fmla="*/ 6 w 16"/>
                    <a:gd name="T47" fmla="*/ 9 h 27"/>
                    <a:gd name="T48" fmla="*/ 6 w 16"/>
                    <a:gd name="T49" fmla="*/ 9 h 27"/>
                    <a:gd name="T50" fmla="*/ 4 w 16"/>
                    <a:gd name="T51" fmla="*/ 7 h 27"/>
                    <a:gd name="T52" fmla="*/ 4 w 16"/>
                    <a:gd name="T53" fmla="*/ 6 h 27"/>
                    <a:gd name="T54" fmla="*/ 4 w 16"/>
                    <a:gd name="T55" fmla="*/ 5 h 27"/>
                    <a:gd name="T56" fmla="*/ 3 w 16"/>
                    <a:gd name="T57" fmla="*/ 4 h 27"/>
                    <a:gd name="T58" fmla="*/ 3 w 16"/>
                    <a:gd name="T59" fmla="*/ 3 h 27"/>
                    <a:gd name="T60" fmla="*/ 4 w 16"/>
                    <a:gd name="T61" fmla="*/ 3 h 27"/>
                    <a:gd name="T62" fmla="*/ 4 w 16"/>
                    <a:gd name="T63" fmla="*/ 1 h 27"/>
                    <a:gd name="T64" fmla="*/ 5 w 16"/>
                    <a:gd name="T65" fmla="*/ 0 h 27"/>
                    <a:gd name="T66" fmla="*/ 4 w 16"/>
                    <a:gd name="T67" fmla="*/ 0 h 27"/>
                    <a:gd name="T68" fmla="*/ 2 w 16"/>
                    <a:gd name="T69" fmla="*/ 0 h 27"/>
                    <a:gd name="T70" fmla="*/ 1 w 16"/>
                    <a:gd name="T71" fmla="*/ 1 h 27"/>
                    <a:gd name="T72" fmla="*/ 0 w 16"/>
                    <a:gd name="T73" fmla="*/ 3 h 27"/>
                    <a:gd name="T74" fmla="*/ 0 w 16"/>
                    <a:gd name="T75" fmla="*/ 3 h 27"/>
                    <a:gd name="T76" fmla="*/ 1 w 16"/>
                    <a:gd name="T77" fmla="*/ 7 h 27"/>
                    <a:gd name="T78" fmla="*/ 4 w 16"/>
                    <a:gd name="T79" fmla="*/ 17 h 27"/>
                    <a:gd name="T80" fmla="*/ 7 w 16"/>
                    <a:gd name="T81" fmla="*/ 27 h 27"/>
                    <a:gd name="T82" fmla="*/ 16 w 16"/>
                    <a:gd name="T83" fmla="*/ 25 h 27"/>
                    <a:gd name="T84" fmla="*/ 16 w 16"/>
                    <a:gd name="T85" fmla="*/ 24 h 27"/>
                    <a:gd name="T86" fmla="*/ 16 w 16"/>
                    <a:gd name="T87"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 h="27">
                      <a:moveTo>
                        <a:pt x="16" y="24"/>
                      </a:moveTo>
                      <a:cubicBezTo>
                        <a:pt x="16" y="23"/>
                        <a:pt x="16" y="23"/>
                        <a:pt x="16" y="23"/>
                      </a:cubicBezTo>
                      <a:cubicBezTo>
                        <a:pt x="16" y="23"/>
                        <a:pt x="16" y="23"/>
                        <a:pt x="16" y="23"/>
                      </a:cubicBezTo>
                      <a:cubicBezTo>
                        <a:pt x="16" y="22"/>
                        <a:pt x="16" y="22"/>
                        <a:pt x="16" y="22"/>
                      </a:cubicBezTo>
                      <a:cubicBezTo>
                        <a:pt x="16" y="22"/>
                        <a:pt x="16" y="22"/>
                        <a:pt x="16" y="22"/>
                      </a:cubicBezTo>
                      <a:cubicBezTo>
                        <a:pt x="15" y="22"/>
                        <a:pt x="15" y="22"/>
                        <a:pt x="15" y="22"/>
                      </a:cubicBezTo>
                      <a:cubicBezTo>
                        <a:pt x="15" y="21"/>
                        <a:pt x="15" y="21"/>
                        <a:pt x="15" y="21"/>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2"/>
                        <a:pt x="15" y="22"/>
                        <a:pt x="15" y="22"/>
                      </a:cubicBezTo>
                      <a:cubicBezTo>
                        <a:pt x="15" y="22"/>
                        <a:pt x="15" y="22"/>
                        <a:pt x="15" y="22"/>
                      </a:cubicBezTo>
                      <a:cubicBezTo>
                        <a:pt x="15" y="22"/>
                        <a:pt x="15" y="22"/>
                        <a:pt x="15" y="22"/>
                      </a:cubicBezTo>
                      <a:cubicBezTo>
                        <a:pt x="14" y="22"/>
                        <a:pt x="14" y="22"/>
                        <a:pt x="14" y="22"/>
                      </a:cubicBezTo>
                      <a:cubicBezTo>
                        <a:pt x="14" y="23"/>
                        <a:pt x="14" y="23"/>
                        <a:pt x="14" y="23"/>
                      </a:cubicBezTo>
                      <a:cubicBezTo>
                        <a:pt x="13" y="23"/>
                        <a:pt x="13" y="23"/>
                        <a:pt x="13" y="23"/>
                      </a:cubicBezTo>
                      <a:cubicBezTo>
                        <a:pt x="14" y="23"/>
                        <a:pt x="14" y="23"/>
                        <a:pt x="14" y="23"/>
                      </a:cubicBezTo>
                      <a:cubicBezTo>
                        <a:pt x="14" y="23"/>
                        <a:pt x="14" y="23"/>
                        <a:pt x="14" y="23"/>
                      </a:cubicBezTo>
                      <a:cubicBezTo>
                        <a:pt x="14" y="23"/>
                        <a:pt x="14" y="23"/>
                        <a:pt x="14" y="23"/>
                      </a:cubicBezTo>
                      <a:cubicBezTo>
                        <a:pt x="14" y="22"/>
                        <a:pt x="14" y="22"/>
                        <a:pt x="14" y="22"/>
                      </a:cubicBezTo>
                      <a:cubicBezTo>
                        <a:pt x="13" y="22"/>
                        <a:pt x="13" y="22"/>
                        <a:pt x="13" y="22"/>
                      </a:cubicBezTo>
                      <a:cubicBezTo>
                        <a:pt x="14" y="22"/>
                        <a:pt x="14" y="22"/>
                        <a:pt x="14" y="22"/>
                      </a:cubicBezTo>
                      <a:cubicBezTo>
                        <a:pt x="15" y="22"/>
                        <a:pt x="15" y="22"/>
                        <a:pt x="15" y="22"/>
                      </a:cubicBezTo>
                      <a:cubicBezTo>
                        <a:pt x="15" y="21"/>
                        <a:pt x="15" y="21"/>
                        <a:pt x="15" y="21"/>
                      </a:cubicBezTo>
                      <a:cubicBezTo>
                        <a:pt x="15" y="21"/>
                        <a:pt x="15" y="21"/>
                        <a:pt x="15"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0"/>
                        <a:pt x="14" y="20"/>
                        <a:pt x="14" y="20"/>
                      </a:cubicBezTo>
                      <a:cubicBezTo>
                        <a:pt x="14" y="20"/>
                        <a:pt x="14" y="20"/>
                        <a:pt x="14" y="20"/>
                      </a:cubicBezTo>
                      <a:cubicBezTo>
                        <a:pt x="15" y="20"/>
                        <a:pt x="15" y="20"/>
                        <a:pt x="15" y="20"/>
                      </a:cubicBezTo>
                      <a:cubicBezTo>
                        <a:pt x="15" y="20"/>
                        <a:pt x="15" y="20"/>
                        <a:pt x="15" y="20"/>
                      </a:cubicBezTo>
                      <a:cubicBezTo>
                        <a:pt x="15" y="21"/>
                        <a:pt x="15" y="21"/>
                        <a:pt x="15" y="21"/>
                      </a:cubicBezTo>
                      <a:cubicBezTo>
                        <a:pt x="15" y="21"/>
                        <a:pt x="15" y="21"/>
                        <a:pt x="15" y="21"/>
                      </a:cubicBezTo>
                      <a:cubicBezTo>
                        <a:pt x="15" y="20"/>
                        <a:pt x="15" y="20"/>
                        <a:pt x="15" y="20"/>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3" y="18"/>
                        <a:pt x="13" y="18"/>
                        <a:pt x="13" y="18"/>
                      </a:cubicBezTo>
                      <a:cubicBezTo>
                        <a:pt x="13" y="18"/>
                        <a:pt x="13" y="18"/>
                        <a:pt x="13" y="18"/>
                      </a:cubicBezTo>
                      <a:cubicBezTo>
                        <a:pt x="12" y="17"/>
                        <a:pt x="12" y="17"/>
                        <a:pt x="12" y="17"/>
                      </a:cubicBezTo>
                      <a:cubicBezTo>
                        <a:pt x="11" y="17"/>
                        <a:pt x="11" y="17"/>
                        <a:pt x="11" y="17"/>
                      </a:cubicBezTo>
                      <a:cubicBezTo>
                        <a:pt x="10" y="16"/>
                        <a:pt x="10" y="16"/>
                        <a:pt x="10" y="16"/>
                      </a:cubicBezTo>
                      <a:cubicBezTo>
                        <a:pt x="10" y="16"/>
                        <a:pt x="10" y="16"/>
                        <a:pt x="10" y="16"/>
                      </a:cubicBezTo>
                      <a:cubicBezTo>
                        <a:pt x="10" y="16"/>
                        <a:pt x="10" y="16"/>
                        <a:pt x="10" y="16"/>
                      </a:cubicBezTo>
                      <a:cubicBezTo>
                        <a:pt x="10" y="15"/>
                        <a:pt x="10" y="15"/>
                        <a:pt x="10" y="15"/>
                      </a:cubicBezTo>
                      <a:cubicBezTo>
                        <a:pt x="9" y="15"/>
                        <a:pt x="9" y="15"/>
                        <a:pt x="9" y="15"/>
                      </a:cubicBezTo>
                      <a:cubicBezTo>
                        <a:pt x="9" y="14"/>
                        <a:pt x="9" y="14"/>
                        <a:pt x="9" y="14"/>
                      </a:cubicBezTo>
                      <a:cubicBezTo>
                        <a:pt x="9" y="14"/>
                        <a:pt x="9" y="14"/>
                        <a:pt x="9" y="14"/>
                      </a:cubicBezTo>
                      <a:cubicBezTo>
                        <a:pt x="8" y="14"/>
                        <a:pt x="8" y="14"/>
                        <a:pt x="8" y="14"/>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8" y="11"/>
                      </a:cubicBezTo>
                      <a:cubicBezTo>
                        <a:pt x="8" y="10"/>
                        <a:pt x="8" y="10"/>
                        <a:pt x="8" y="10"/>
                      </a:cubicBezTo>
                      <a:cubicBezTo>
                        <a:pt x="7" y="10"/>
                        <a:pt x="7" y="10"/>
                        <a:pt x="7" y="10"/>
                      </a:cubicBezTo>
                      <a:cubicBezTo>
                        <a:pt x="7" y="10"/>
                        <a:pt x="7" y="10"/>
                        <a:pt x="7" y="10"/>
                      </a:cubicBezTo>
                      <a:cubicBezTo>
                        <a:pt x="7" y="9"/>
                        <a:pt x="7" y="9"/>
                        <a:pt x="7" y="9"/>
                      </a:cubicBezTo>
                      <a:cubicBezTo>
                        <a:pt x="6" y="9"/>
                        <a:pt x="6" y="9"/>
                        <a:pt x="6" y="9"/>
                      </a:cubicBezTo>
                      <a:cubicBezTo>
                        <a:pt x="6" y="9"/>
                        <a:pt x="6" y="9"/>
                        <a:pt x="6" y="9"/>
                      </a:cubicBezTo>
                      <a:cubicBezTo>
                        <a:pt x="6" y="9"/>
                        <a:pt x="6" y="9"/>
                        <a:pt x="6" y="9"/>
                      </a:cubicBezTo>
                      <a:cubicBezTo>
                        <a:pt x="6" y="9"/>
                        <a:pt x="6" y="9"/>
                        <a:pt x="6" y="9"/>
                      </a:cubicBezTo>
                      <a:cubicBezTo>
                        <a:pt x="5" y="8"/>
                        <a:pt x="5" y="8"/>
                        <a:pt x="5" y="8"/>
                      </a:cubicBezTo>
                      <a:cubicBezTo>
                        <a:pt x="5" y="8"/>
                        <a:pt x="5" y="8"/>
                        <a:pt x="4" y="7"/>
                      </a:cubicBezTo>
                      <a:cubicBezTo>
                        <a:pt x="4" y="7"/>
                        <a:pt x="4" y="7"/>
                        <a:pt x="4" y="7"/>
                      </a:cubicBezTo>
                      <a:cubicBezTo>
                        <a:pt x="4" y="7"/>
                        <a:pt x="4" y="7"/>
                        <a:pt x="4" y="7"/>
                      </a:cubicBezTo>
                      <a:cubicBezTo>
                        <a:pt x="4" y="6"/>
                        <a:pt x="4" y="6"/>
                        <a:pt x="4" y="6"/>
                      </a:cubicBezTo>
                      <a:cubicBezTo>
                        <a:pt x="4" y="6"/>
                        <a:pt x="4" y="6"/>
                        <a:pt x="4" y="6"/>
                      </a:cubicBezTo>
                      <a:cubicBezTo>
                        <a:pt x="4" y="5"/>
                        <a:pt x="4" y="5"/>
                        <a:pt x="4" y="5"/>
                      </a:cubicBezTo>
                      <a:cubicBezTo>
                        <a:pt x="4" y="5"/>
                        <a:pt x="4" y="5"/>
                        <a:pt x="4" y="5"/>
                      </a:cubicBezTo>
                      <a:cubicBezTo>
                        <a:pt x="4" y="5"/>
                        <a:pt x="4" y="5"/>
                        <a:pt x="4" y="5"/>
                      </a:cubicBezTo>
                      <a:cubicBezTo>
                        <a:pt x="4" y="5"/>
                        <a:pt x="4" y="5"/>
                        <a:pt x="4" y="5"/>
                      </a:cubicBezTo>
                      <a:cubicBezTo>
                        <a:pt x="3" y="4"/>
                        <a:pt x="3" y="4"/>
                        <a:pt x="3" y="4"/>
                      </a:cubicBezTo>
                      <a:cubicBezTo>
                        <a:pt x="3" y="4"/>
                        <a:pt x="3" y="4"/>
                        <a:pt x="3" y="4"/>
                      </a:cubicBezTo>
                      <a:cubicBezTo>
                        <a:pt x="3" y="4"/>
                        <a:pt x="3" y="4"/>
                        <a:pt x="3" y="4"/>
                      </a:cubicBezTo>
                      <a:cubicBezTo>
                        <a:pt x="3" y="4"/>
                        <a:pt x="3" y="4"/>
                        <a:pt x="3" y="4"/>
                      </a:cubicBezTo>
                      <a:cubicBezTo>
                        <a:pt x="3" y="3"/>
                        <a:pt x="3" y="3"/>
                        <a:pt x="3" y="3"/>
                      </a:cubicBezTo>
                      <a:cubicBezTo>
                        <a:pt x="3" y="3"/>
                        <a:pt x="3" y="3"/>
                        <a:pt x="3" y="3"/>
                      </a:cubicBezTo>
                      <a:cubicBezTo>
                        <a:pt x="4" y="3"/>
                        <a:pt x="4" y="3"/>
                        <a:pt x="4" y="3"/>
                      </a:cubicBezTo>
                      <a:cubicBezTo>
                        <a:pt x="4" y="3"/>
                        <a:pt x="4" y="3"/>
                        <a:pt x="4" y="3"/>
                      </a:cubicBezTo>
                      <a:cubicBezTo>
                        <a:pt x="4" y="2"/>
                        <a:pt x="4" y="2"/>
                        <a:pt x="4" y="2"/>
                      </a:cubicBezTo>
                      <a:cubicBezTo>
                        <a:pt x="4" y="2"/>
                        <a:pt x="4" y="2"/>
                        <a:pt x="4" y="2"/>
                      </a:cubicBezTo>
                      <a:cubicBezTo>
                        <a:pt x="4" y="1"/>
                        <a:pt x="4" y="1"/>
                        <a:pt x="4" y="1"/>
                      </a:cubicBezTo>
                      <a:cubicBezTo>
                        <a:pt x="4" y="0"/>
                        <a:pt x="4" y="0"/>
                        <a:pt x="4" y="0"/>
                      </a:cubicBezTo>
                      <a:cubicBezTo>
                        <a:pt x="5" y="0"/>
                        <a:pt x="5" y="0"/>
                        <a:pt x="5" y="0"/>
                      </a:cubicBezTo>
                      <a:cubicBezTo>
                        <a:pt x="5" y="0"/>
                        <a:pt x="5" y="0"/>
                        <a:pt x="5" y="0"/>
                      </a:cubicBezTo>
                      <a:cubicBezTo>
                        <a:pt x="5" y="0"/>
                        <a:pt x="5" y="0"/>
                        <a:pt x="5" y="0"/>
                      </a:cubicBezTo>
                      <a:cubicBezTo>
                        <a:pt x="5" y="0"/>
                        <a:pt x="4" y="0"/>
                        <a:pt x="4" y="0"/>
                      </a:cubicBezTo>
                      <a:cubicBezTo>
                        <a:pt x="4" y="0"/>
                        <a:pt x="4" y="0"/>
                        <a:pt x="4" y="0"/>
                      </a:cubicBezTo>
                      <a:cubicBezTo>
                        <a:pt x="3" y="0"/>
                        <a:pt x="3" y="0"/>
                        <a:pt x="3" y="0"/>
                      </a:cubicBezTo>
                      <a:cubicBezTo>
                        <a:pt x="3" y="0"/>
                        <a:pt x="3" y="0"/>
                        <a:pt x="3" y="0"/>
                      </a:cubicBezTo>
                      <a:cubicBezTo>
                        <a:pt x="2" y="0"/>
                        <a:pt x="2" y="0"/>
                        <a:pt x="2" y="0"/>
                      </a:cubicBezTo>
                      <a:cubicBezTo>
                        <a:pt x="2" y="0"/>
                        <a:pt x="2" y="0"/>
                        <a:pt x="1" y="0"/>
                      </a:cubicBezTo>
                      <a:cubicBezTo>
                        <a:pt x="1" y="1"/>
                        <a:pt x="1" y="1"/>
                        <a:pt x="1" y="1"/>
                      </a:cubicBezTo>
                      <a:cubicBezTo>
                        <a:pt x="1" y="1"/>
                        <a:pt x="1" y="1"/>
                        <a:pt x="1" y="1"/>
                      </a:cubicBezTo>
                      <a:cubicBezTo>
                        <a:pt x="0" y="1"/>
                        <a:pt x="0" y="1"/>
                        <a:pt x="0" y="1"/>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1" y="6"/>
                        <a:pt x="1" y="6"/>
                        <a:pt x="1" y="6"/>
                      </a:cubicBezTo>
                      <a:cubicBezTo>
                        <a:pt x="1" y="7"/>
                        <a:pt x="1" y="7"/>
                        <a:pt x="1" y="7"/>
                      </a:cubicBezTo>
                      <a:cubicBezTo>
                        <a:pt x="1" y="8"/>
                        <a:pt x="1" y="9"/>
                        <a:pt x="2" y="10"/>
                      </a:cubicBezTo>
                      <a:cubicBezTo>
                        <a:pt x="2" y="11"/>
                        <a:pt x="2" y="11"/>
                        <a:pt x="2" y="11"/>
                      </a:cubicBezTo>
                      <a:cubicBezTo>
                        <a:pt x="3" y="13"/>
                        <a:pt x="3" y="15"/>
                        <a:pt x="4" y="17"/>
                      </a:cubicBezTo>
                      <a:cubicBezTo>
                        <a:pt x="5" y="19"/>
                        <a:pt x="5" y="22"/>
                        <a:pt x="6" y="25"/>
                      </a:cubicBezTo>
                      <a:cubicBezTo>
                        <a:pt x="6" y="26"/>
                        <a:pt x="6" y="26"/>
                        <a:pt x="6" y="26"/>
                      </a:cubicBezTo>
                      <a:cubicBezTo>
                        <a:pt x="7" y="27"/>
                        <a:pt x="7" y="27"/>
                        <a:pt x="7" y="27"/>
                      </a:cubicBezTo>
                      <a:cubicBezTo>
                        <a:pt x="8" y="26"/>
                        <a:pt x="8" y="26"/>
                        <a:pt x="8" y="26"/>
                      </a:cubicBezTo>
                      <a:cubicBezTo>
                        <a:pt x="8" y="26"/>
                        <a:pt x="9" y="26"/>
                        <a:pt x="10" y="26"/>
                      </a:cubicBezTo>
                      <a:cubicBezTo>
                        <a:pt x="12" y="26"/>
                        <a:pt x="14" y="25"/>
                        <a:pt x="16" y="25"/>
                      </a:cubicBezTo>
                      <a:cubicBezTo>
                        <a:pt x="16" y="24"/>
                        <a:pt x="16" y="24"/>
                        <a:pt x="16" y="24"/>
                      </a:cubicBezTo>
                      <a:cubicBezTo>
                        <a:pt x="16" y="24"/>
                        <a:pt x="16" y="24"/>
                        <a:pt x="16" y="24"/>
                      </a:cubicBezTo>
                      <a:cubicBezTo>
                        <a:pt x="16" y="24"/>
                        <a:pt x="16" y="24"/>
                        <a:pt x="16" y="24"/>
                      </a:cubicBezTo>
                      <a:cubicBezTo>
                        <a:pt x="16" y="24"/>
                        <a:pt x="16" y="24"/>
                        <a:pt x="16" y="24"/>
                      </a:cubicBezTo>
                      <a:cubicBezTo>
                        <a:pt x="16" y="25"/>
                        <a:pt x="16" y="25"/>
                        <a:pt x="16" y="25"/>
                      </a:cubicBezTo>
                      <a:cubicBezTo>
                        <a:pt x="16" y="24"/>
                        <a:pt x="16" y="24"/>
                        <a:pt x="16" y="24"/>
                      </a:cubicBezTo>
                      <a:cubicBezTo>
                        <a:pt x="16" y="24"/>
                        <a:pt x="16" y="24"/>
                        <a:pt x="16" y="24"/>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4" name="Freeform 377">
                  <a:extLst>
                    <a:ext uri="{FF2B5EF4-FFF2-40B4-BE49-F238E27FC236}">
                      <a16:creationId xmlns="" xmlns:a16="http://schemas.microsoft.com/office/drawing/2014/main" id="{53C279BC-4F19-47B8-94FF-9D24E1390204}"/>
                    </a:ext>
                  </a:extLst>
                </p:cNvPr>
                <p:cNvSpPr>
                  <a:spLocks/>
                </p:cNvSpPr>
                <p:nvPr/>
              </p:nvSpPr>
              <p:spPr bwMode="auto">
                <a:xfrm>
                  <a:off x="5917540" y="4491310"/>
                  <a:ext cx="414159" cy="377461"/>
                </a:xfrm>
                <a:custGeom>
                  <a:avLst/>
                  <a:gdLst>
                    <a:gd name="T0" fmla="*/ 77 w 79"/>
                    <a:gd name="T1" fmla="*/ 9 h 72"/>
                    <a:gd name="T2" fmla="*/ 67 w 79"/>
                    <a:gd name="T3" fmla="*/ 10 h 72"/>
                    <a:gd name="T4" fmla="*/ 68 w 79"/>
                    <a:gd name="T5" fmla="*/ 8 h 72"/>
                    <a:gd name="T6" fmla="*/ 68 w 79"/>
                    <a:gd name="T7" fmla="*/ 8 h 72"/>
                    <a:gd name="T8" fmla="*/ 69 w 79"/>
                    <a:gd name="T9" fmla="*/ 7 h 72"/>
                    <a:gd name="T10" fmla="*/ 69 w 79"/>
                    <a:gd name="T11" fmla="*/ 7 h 72"/>
                    <a:gd name="T12" fmla="*/ 70 w 79"/>
                    <a:gd name="T13" fmla="*/ 6 h 72"/>
                    <a:gd name="T14" fmla="*/ 71 w 79"/>
                    <a:gd name="T15" fmla="*/ 6 h 72"/>
                    <a:gd name="T16" fmla="*/ 71 w 79"/>
                    <a:gd name="T17" fmla="*/ 5 h 72"/>
                    <a:gd name="T18" fmla="*/ 71 w 79"/>
                    <a:gd name="T19" fmla="*/ 4 h 72"/>
                    <a:gd name="T20" fmla="*/ 72 w 79"/>
                    <a:gd name="T21" fmla="*/ 4 h 72"/>
                    <a:gd name="T22" fmla="*/ 72 w 79"/>
                    <a:gd name="T23" fmla="*/ 3 h 72"/>
                    <a:gd name="T24" fmla="*/ 71 w 79"/>
                    <a:gd name="T25" fmla="*/ 2 h 72"/>
                    <a:gd name="T26" fmla="*/ 70 w 79"/>
                    <a:gd name="T27" fmla="*/ 2 h 72"/>
                    <a:gd name="T28" fmla="*/ 70 w 79"/>
                    <a:gd name="T29" fmla="*/ 1 h 72"/>
                    <a:gd name="T30" fmla="*/ 70 w 79"/>
                    <a:gd name="T31" fmla="*/ 0 h 72"/>
                    <a:gd name="T32" fmla="*/ 4 w 79"/>
                    <a:gd name="T33" fmla="*/ 60 h 72"/>
                    <a:gd name="T34" fmla="*/ 6 w 79"/>
                    <a:gd name="T35" fmla="*/ 62 h 72"/>
                    <a:gd name="T36" fmla="*/ 6 w 79"/>
                    <a:gd name="T37" fmla="*/ 62 h 72"/>
                    <a:gd name="T38" fmla="*/ 8 w 79"/>
                    <a:gd name="T39" fmla="*/ 61 h 72"/>
                    <a:gd name="T40" fmla="*/ 9 w 79"/>
                    <a:gd name="T41" fmla="*/ 61 h 72"/>
                    <a:gd name="T42" fmla="*/ 11 w 79"/>
                    <a:gd name="T43" fmla="*/ 62 h 72"/>
                    <a:gd name="T44" fmla="*/ 59 w 79"/>
                    <a:gd name="T45" fmla="*/ 69 h 72"/>
                    <a:gd name="T46" fmla="*/ 60 w 79"/>
                    <a:gd name="T47" fmla="*/ 66 h 72"/>
                    <a:gd name="T48" fmla="*/ 60 w 79"/>
                    <a:gd name="T49" fmla="*/ 64 h 72"/>
                    <a:gd name="T50" fmla="*/ 59 w 79"/>
                    <a:gd name="T51" fmla="*/ 63 h 72"/>
                    <a:gd name="T52" fmla="*/ 59 w 79"/>
                    <a:gd name="T53" fmla="*/ 60 h 72"/>
                    <a:gd name="T54" fmla="*/ 57 w 79"/>
                    <a:gd name="T55" fmla="*/ 59 h 72"/>
                    <a:gd name="T56" fmla="*/ 59 w 79"/>
                    <a:gd name="T57" fmla="*/ 58 h 72"/>
                    <a:gd name="T58" fmla="*/ 57 w 79"/>
                    <a:gd name="T59" fmla="*/ 56 h 72"/>
                    <a:gd name="T60" fmla="*/ 59 w 79"/>
                    <a:gd name="T61" fmla="*/ 55 h 72"/>
                    <a:gd name="T62" fmla="*/ 60 w 79"/>
                    <a:gd name="T63" fmla="*/ 54 h 72"/>
                    <a:gd name="T64" fmla="*/ 60 w 79"/>
                    <a:gd name="T65" fmla="*/ 52 h 72"/>
                    <a:gd name="T66" fmla="*/ 59 w 79"/>
                    <a:gd name="T67" fmla="*/ 51 h 72"/>
                    <a:gd name="T68" fmla="*/ 61 w 79"/>
                    <a:gd name="T69" fmla="*/ 49 h 72"/>
                    <a:gd name="T70" fmla="*/ 62 w 79"/>
                    <a:gd name="T71" fmla="*/ 49 h 72"/>
                    <a:gd name="T72" fmla="*/ 62 w 79"/>
                    <a:gd name="T73" fmla="*/ 46 h 72"/>
                    <a:gd name="T74" fmla="*/ 63 w 79"/>
                    <a:gd name="T75" fmla="*/ 44 h 72"/>
                    <a:gd name="T76" fmla="*/ 64 w 79"/>
                    <a:gd name="T77" fmla="*/ 44 h 72"/>
                    <a:gd name="T78" fmla="*/ 64 w 79"/>
                    <a:gd name="T79" fmla="*/ 42 h 72"/>
                    <a:gd name="T80" fmla="*/ 64 w 79"/>
                    <a:gd name="T81" fmla="*/ 42 h 72"/>
                    <a:gd name="T82" fmla="*/ 66 w 79"/>
                    <a:gd name="T83" fmla="*/ 40 h 72"/>
                    <a:gd name="T84" fmla="*/ 66 w 79"/>
                    <a:gd name="T85" fmla="*/ 35 h 72"/>
                    <a:gd name="T86" fmla="*/ 68 w 79"/>
                    <a:gd name="T87" fmla="*/ 35 h 72"/>
                    <a:gd name="T88" fmla="*/ 68 w 79"/>
                    <a:gd name="T89" fmla="*/ 33 h 72"/>
                    <a:gd name="T90" fmla="*/ 71 w 79"/>
                    <a:gd name="T91" fmla="*/ 30 h 72"/>
                    <a:gd name="T92" fmla="*/ 71 w 79"/>
                    <a:gd name="T93" fmla="*/ 29 h 72"/>
                    <a:gd name="T94" fmla="*/ 72 w 79"/>
                    <a:gd name="T95" fmla="*/ 27 h 72"/>
                    <a:gd name="T96" fmla="*/ 73 w 79"/>
                    <a:gd name="T97" fmla="*/ 26 h 72"/>
                    <a:gd name="T98" fmla="*/ 72 w 79"/>
                    <a:gd name="T99" fmla="*/ 23 h 72"/>
                    <a:gd name="T100" fmla="*/ 74 w 79"/>
                    <a:gd name="T101" fmla="*/ 20 h 72"/>
                    <a:gd name="T102" fmla="*/ 74 w 79"/>
                    <a:gd name="T103" fmla="*/ 19 h 72"/>
                    <a:gd name="T104" fmla="*/ 75 w 79"/>
                    <a:gd name="T105" fmla="*/ 18 h 72"/>
                    <a:gd name="T106" fmla="*/ 75 w 79"/>
                    <a:gd name="T107" fmla="*/ 16 h 72"/>
                    <a:gd name="T108" fmla="*/ 77 w 79"/>
                    <a:gd name="T109" fmla="*/ 13 h 72"/>
                    <a:gd name="T110" fmla="*/ 77 w 79"/>
                    <a:gd name="T111" fmla="*/ 11 h 72"/>
                    <a:gd name="T112" fmla="*/ 78 w 79"/>
                    <a:gd name="T113" fmla="*/ 1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 h="72">
                      <a:moveTo>
                        <a:pt x="78" y="10"/>
                      </a:moveTo>
                      <a:cubicBezTo>
                        <a:pt x="78" y="10"/>
                        <a:pt x="78" y="10"/>
                        <a:pt x="78" y="10"/>
                      </a:cubicBezTo>
                      <a:cubicBezTo>
                        <a:pt x="77" y="9"/>
                        <a:pt x="77" y="9"/>
                        <a:pt x="77" y="9"/>
                      </a:cubicBezTo>
                      <a:cubicBezTo>
                        <a:pt x="78" y="9"/>
                        <a:pt x="78" y="9"/>
                        <a:pt x="78" y="9"/>
                      </a:cubicBezTo>
                      <a:cubicBezTo>
                        <a:pt x="77" y="9"/>
                        <a:pt x="77" y="9"/>
                        <a:pt x="77" y="9"/>
                      </a:cubicBezTo>
                      <a:cubicBezTo>
                        <a:pt x="77" y="9"/>
                        <a:pt x="77" y="9"/>
                        <a:pt x="77" y="9"/>
                      </a:cubicBezTo>
                      <a:cubicBezTo>
                        <a:pt x="77" y="9"/>
                        <a:pt x="77" y="9"/>
                        <a:pt x="77" y="9"/>
                      </a:cubicBezTo>
                      <a:cubicBezTo>
                        <a:pt x="74" y="10"/>
                        <a:pt x="71" y="10"/>
                        <a:pt x="67" y="10"/>
                      </a:cubicBezTo>
                      <a:cubicBezTo>
                        <a:pt x="67" y="10"/>
                        <a:pt x="67" y="10"/>
                        <a:pt x="67" y="10"/>
                      </a:cubicBezTo>
                      <a:cubicBezTo>
                        <a:pt x="67" y="10"/>
                        <a:pt x="67" y="10"/>
                        <a:pt x="67" y="10"/>
                      </a:cubicBezTo>
                      <a:cubicBezTo>
                        <a:pt x="67" y="10"/>
                        <a:pt x="67" y="10"/>
                        <a:pt x="67" y="10"/>
                      </a:cubicBezTo>
                      <a:cubicBezTo>
                        <a:pt x="67" y="10"/>
                        <a:pt x="67" y="10"/>
                        <a:pt x="67" y="10"/>
                      </a:cubicBezTo>
                      <a:cubicBezTo>
                        <a:pt x="68" y="9"/>
                        <a:pt x="68" y="9"/>
                        <a:pt x="68" y="9"/>
                      </a:cubicBezTo>
                      <a:cubicBezTo>
                        <a:pt x="68" y="9"/>
                        <a:pt x="68" y="9"/>
                        <a:pt x="68" y="9"/>
                      </a:cubicBezTo>
                      <a:cubicBezTo>
                        <a:pt x="68" y="8"/>
                        <a:pt x="68" y="8"/>
                        <a:pt x="68" y="8"/>
                      </a:cubicBezTo>
                      <a:cubicBezTo>
                        <a:pt x="68" y="8"/>
                        <a:pt x="68" y="8"/>
                        <a:pt x="68" y="8"/>
                      </a:cubicBezTo>
                      <a:cubicBezTo>
                        <a:pt x="68" y="8"/>
                        <a:pt x="68" y="8"/>
                        <a:pt x="68" y="8"/>
                      </a:cubicBezTo>
                      <a:cubicBezTo>
                        <a:pt x="68" y="8"/>
                        <a:pt x="68" y="8"/>
                        <a:pt x="68" y="8"/>
                      </a:cubicBezTo>
                      <a:cubicBezTo>
                        <a:pt x="68" y="8"/>
                        <a:pt x="68" y="8"/>
                        <a:pt x="68" y="8"/>
                      </a:cubicBezTo>
                      <a:cubicBezTo>
                        <a:pt x="68" y="8"/>
                        <a:pt x="68" y="8"/>
                        <a:pt x="68" y="8"/>
                      </a:cubicBezTo>
                      <a:cubicBezTo>
                        <a:pt x="69" y="8"/>
                        <a:pt x="69" y="8"/>
                        <a:pt x="69" y="8"/>
                      </a:cubicBezTo>
                      <a:cubicBezTo>
                        <a:pt x="69" y="8"/>
                        <a:pt x="69" y="8"/>
                        <a:pt x="69" y="8"/>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6"/>
                        <a:pt x="69" y="6"/>
                        <a:pt x="69" y="6"/>
                      </a:cubicBezTo>
                      <a:cubicBezTo>
                        <a:pt x="69" y="6"/>
                        <a:pt x="69" y="6"/>
                        <a:pt x="69" y="6"/>
                      </a:cubicBezTo>
                      <a:cubicBezTo>
                        <a:pt x="70" y="6"/>
                        <a:pt x="70" y="6"/>
                        <a:pt x="70" y="6"/>
                      </a:cubicBezTo>
                      <a:cubicBezTo>
                        <a:pt x="70" y="6"/>
                        <a:pt x="70" y="6"/>
                        <a:pt x="70" y="6"/>
                      </a:cubicBezTo>
                      <a:cubicBezTo>
                        <a:pt x="70" y="6"/>
                        <a:pt x="70" y="6"/>
                        <a:pt x="70" y="6"/>
                      </a:cubicBezTo>
                      <a:cubicBezTo>
                        <a:pt x="71" y="6"/>
                        <a:pt x="71" y="6"/>
                        <a:pt x="71" y="6"/>
                      </a:cubicBezTo>
                      <a:cubicBezTo>
                        <a:pt x="71" y="6"/>
                        <a:pt x="71" y="6"/>
                        <a:pt x="71" y="6"/>
                      </a:cubicBezTo>
                      <a:cubicBezTo>
                        <a:pt x="71" y="6"/>
                        <a:pt x="71" y="6"/>
                        <a:pt x="71" y="6"/>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4"/>
                        <a:pt x="71" y="4"/>
                        <a:pt x="71"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1" y="3"/>
                        <a:pt x="71" y="3"/>
                        <a:pt x="71" y="3"/>
                      </a:cubicBezTo>
                      <a:cubicBezTo>
                        <a:pt x="71" y="3"/>
                        <a:pt x="71" y="3"/>
                        <a:pt x="71" y="3"/>
                      </a:cubicBezTo>
                      <a:cubicBezTo>
                        <a:pt x="72" y="3"/>
                        <a:pt x="72" y="3"/>
                        <a:pt x="72" y="3"/>
                      </a:cubicBezTo>
                      <a:cubicBezTo>
                        <a:pt x="72" y="3"/>
                        <a:pt x="72" y="3"/>
                        <a:pt x="72" y="3"/>
                      </a:cubicBezTo>
                      <a:cubicBezTo>
                        <a:pt x="72" y="3"/>
                        <a:pt x="72" y="3"/>
                        <a:pt x="72" y="3"/>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0" y="2"/>
                        <a:pt x="70" y="2"/>
                        <a:pt x="70" y="2"/>
                      </a:cubicBezTo>
                      <a:cubicBezTo>
                        <a:pt x="70" y="2"/>
                        <a:pt x="70" y="2"/>
                        <a:pt x="70" y="2"/>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0"/>
                        <a:pt x="70" y="0"/>
                        <a:pt x="70" y="0"/>
                      </a:cubicBezTo>
                      <a:cubicBezTo>
                        <a:pt x="70" y="0"/>
                        <a:pt x="70" y="0"/>
                        <a:pt x="70" y="0"/>
                      </a:cubicBezTo>
                      <a:cubicBezTo>
                        <a:pt x="70" y="0"/>
                        <a:pt x="70" y="0"/>
                        <a:pt x="70" y="0"/>
                      </a:cubicBezTo>
                      <a:cubicBezTo>
                        <a:pt x="70" y="0"/>
                        <a:pt x="70" y="0"/>
                        <a:pt x="70" y="0"/>
                      </a:cubicBezTo>
                      <a:cubicBezTo>
                        <a:pt x="46" y="2"/>
                        <a:pt x="23" y="4"/>
                        <a:pt x="0" y="5"/>
                      </a:cubicBezTo>
                      <a:cubicBezTo>
                        <a:pt x="1" y="12"/>
                        <a:pt x="2" y="19"/>
                        <a:pt x="4" y="27"/>
                      </a:cubicBezTo>
                      <a:cubicBezTo>
                        <a:pt x="4" y="38"/>
                        <a:pt x="4" y="49"/>
                        <a:pt x="4" y="60"/>
                      </a:cubicBezTo>
                      <a:cubicBezTo>
                        <a:pt x="5" y="60"/>
                        <a:pt x="5" y="60"/>
                        <a:pt x="5" y="60"/>
                      </a:cubicBezTo>
                      <a:cubicBezTo>
                        <a:pt x="5" y="61"/>
                        <a:pt x="5" y="61"/>
                        <a:pt x="5" y="61"/>
                      </a:cubicBezTo>
                      <a:cubicBezTo>
                        <a:pt x="5" y="61"/>
                        <a:pt x="5" y="61"/>
                        <a:pt x="5" y="61"/>
                      </a:cubicBezTo>
                      <a:cubicBezTo>
                        <a:pt x="5" y="61"/>
                        <a:pt x="5" y="61"/>
                        <a:pt x="5" y="61"/>
                      </a:cubicBezTo>
                      <a:cubicBezTo>
                        <a:pt x="6" y="62"/>
                        <a:pt x="6" y="62"/>
                        <a:pt x="6" y="62"/>
                      </a:cubicBezTo>
                      <a:cubicBezTo>
                        <a:pt x="6" y="61"/>
                        <a:pt x="6" y="61"/>
                        <a:pt x="6" y="61"/>
                      </a:cubicBezTo>
                      <a:cubicBezTo>
                        <a:pt x="6" y="62"/>
                        <a:pt x="6" y="62"/>
                        <a:pt x="6" y="62"/>
                      </a:cubicBezTo>
                      <a:cubicBezTo>
                        <a:pt x="6" y="62"/>
                        <a:pt x="6" y="62"/>
                        <a:pt x="6" y="62"/>
                      </a:cubicBezTo>
                      <a:cubicBezTo>
                        <a:pt x="6" y="62"/>
                        <a:pt x="6" y="62"/>
                        <a:pt x="6" y="62"/>
                      </a:cubicBezTo>
                      <a:cubicBezTo>
                        <a:pt x="6" y="62"/>
                        <a:pt x="6" y="62"/>
                        <a:pt x="6" y="62"/>
                      </a:cubicBezTo>
                      <a:cubicBezTo>
                        <a:pt x="7" y="62"/>
                        <a:pt x="7" y="62"/>
                        <a:pt x="7" y="62"/>
                      </a:cubicBezTo>
                      <a:cubicBezTo>
                        <a:pt x="7" y="62"/>
                        <a:pt x="7" y="62"/>
                        <a:pt x="7" y="62"/>
                      </a:cubicBezTo>
                      <a:cubicBezTo>
                        <a:pt x="7" y="62"/>
                        <a:pt x="7" y="62"/>
                        <a:pt x="7" y="62"/>
                      </a:cubicBezTo>
                      <a:cubicBezTo>
                        <a:pt x="7" y="62"/>
                        <a:pt x="7" y="62"/>
                        <a:pt x="7" y="62"/>
                      </a:cubicBezTo>
                      <a:cubicBezTo>
                        <a:pt x="8" y="61"/>
                        <a:pt x="8" y="61"/>
                        <a:pt x="8" y="61"/>
                      </a:cubicBezTo>
                      <a:cubicBezTo>
                        <a:pt x="8" y="61"/>
                        <a:pt x="8" y="61"/>
                        <a:pt x="8" y="61"/>
                      </a:cubicBezTo>
                      <a:cubicBezTo>
                        <a:pt x="9" y="62"/>
                        <a:pt x="9" y="62"/>
                        <a:pt x="9" y="62"/>
                      </a:cubicBezTo>
                      <a:cubicBezTo>
                        <a:pt x="9" y="62"/>
                        <a:pt x="9" y="62"/>
                        <a:pt x="9" y="62"/>
                      </a:cubicBezTo>
                      <a:cubicBezTo>
                        <a:pt x="9" y="61"/>
                        <a:pt x="9" y="61"/>
                        <a:pt x="9" y="61"/>
                      </a:cubicBezTo>
                      <a:cubicBezTo>
                        <a:pt x="9" y="61"/>
                        <a:pt x="9" y="61"/>
                        <a:pt x="9" y="61"/>
                      </a:cubicBezTo>
                      <a:cubicBezTo>
                        <a:pt x="10" y="62"/>
                        <a:pt x="10" y="62"/>
                        <a:pt x="10" y="62"/>
                      </a:cubicBezTo>
                      <a:cubicBezTo>
                        <a:pt x="10" y="62"/>
                        <a:pt x="10" y="62"/>
                        <a:pt x="10" y="62"/>
                      </a:cubicBezTo>
                      <a:cubicBezTo>
                        <a:pt x="11" y="62"/>
                        <a:pt x="11" y="62"/>
                        <a:pt x="11" y="62"/>
                      </a:cubicBezTo>
                      <a:cubicBezTo>
                        <a:pt x="11" y="61"/>
                        <a:pt x="11" y="61"/>
                        <a:pt x="11" y="61"/>
                      </a:cubicBezTo>
                      <a:cubicBezTo>
                        <a:pt x="11" y="62"/>
                        <a:pt x="11" y="62"/>
                        <a:pt x="11" y="62"/>
                      </a:cubicBezTo>
                      <a:cubicBezTo>
                        <a:pt x="12" y="62"/>
                        <a:pt x="12" y="62"/>
                        <a:pt x="12" y="62"/>
                      </a:cubicBezTo>
                      <a:cubicBezTo>
                        <a:pt x="12" y="62"/>
                        <a:pt x="12" y="62"/>
                        <a:pt x="12" y="62"/>
                      </a:cubicBezTo>
                      <a:cubicBezTo>
                        <a:pt x="12" y="65"/>
                        <a:pt x="12" y="69"/>
                        <a:pt x="12" y="72"/>
                      </a:cubicBezTo>
                      <a:cubicBezTo>
                        <a:pt x="28" y="72"/>
                        <a:pt x="44" y="70"/>
                        <a:pt x="59" y="69"/>
                      </a:cubicBezTo>
                      <a:cubicBezTo>
                        <a:pt x="59" y="69"/>
                        <a:pt x="59" y="69"/>
                        <a:pt x="59" y="69"/>
                      </a:cubicBezTo>
                      <a:cubicBezTo>
                        <a:pt x="59" y="67"/>
                        <a:pt x="59" y="67"/>
                        <a:pt x="59" y="67"/>
                      </a:cubicBezTo>
                      <a:cubicBezTo>
                        <a:pt x="59" y="67"/>
                        <a:pt x="59" y="67"/>
                        <a:pt x="59" y="67"/>
                      </a:cubicBezTo>
                      <a:cubicBezTo>
                        <a:pt x="60" y="67"/>
                        <a:pt x="60" y="67"/>
                        <a:pt x="60" y="67"/>
                      </a:cubicBezTo>
                      <a:cubicBezTo>
                        <a:pt x="60" y="67"/>
                        <a:pt x="60" y="67"/>
                        <a:pt x="60" y="67"/>
                      </a:cubicBezTo>
                      <a:cubicBezTo>
                        <a:pt x="60" y="66"/>
                        <a:pt x="60" y="66"/>
                        <a:pt x="60" y="66"/>
                      </a:cubicBezTo>
                      <a:cubicBezTo>
                        <a:pt x="60" y="66"/>
                        <a:pt x="60" y="66"/>
                        <a:pt x="60" y="66"/>
                      </a:cubicBezTo>
                      <a:cubicBezTo>
                        <a:pt x="60" y="66"/>
                        <a:pt x="60" y="66"/>
                        <a:pt x="60" y="66"/>
                      </a:cubicBezTo>
                      <a:cubicBezTo>
                        <a:pt x="60" y="65"/>
                        <a:pt x="60" y="65"/>
                        <a:pt x="60" y="65"/>
                      </a:cubicBezTo>
                      <a:cubicBezTo>
                        <a:pt x="60" y="64"/>
                        <a:pt x="60" y="64"/>
                        <a:pt x="60" y="64"/>
                      </a:cubicBezTo>
                      <a:cubicBezTo>
                        <a:pt x="60" y="64"/>
                        <a:pt x="60" y="64"/>
                        <a:pt x="60" y="64"/>
                      </a:cubicBezTo>
                      <a:cubicBezTo>
                        <a:pt x="60" y="64"/>
                        <a:pt x="60" y="64"/>
                        <a:pt x="60" y="64"/>
                      </a:cubicBezTo>
                      <a:cubicBezTo>
                        <a:pt x="59" y="64"/>
                        <a:pt x="59" y="64"/>
                        <a:pt x="59" y="64"/>
                      </a:cubicBezTo>
                      <a:cubicBezTo>
                        <a:pt x="59" y="64"/>
                        <a:pt x="59" y="64"/>
                        <a:pt x="59" y="64"/>
                      </a:cubicBezTo>
                      <a:cubicBezTo>
                        <a:pt x="59" y="63"/>
                        <a:pt x="59" y="63"/>
                        <a:pt x="59" y="63"/>
                      </a:cubicBezTo>
                      <a:cubicBezTo>
                        <a:pt x="59" y="63"/>
                        <a:pt x="59" y="63"/>
                        <a:pt x="59" y="63"/>
                      </a:cubicBezTo>
                      <a:cubicBezTo>
                        <a:pt x="59" y="62"/>
                        <a:pt x="59" y="62"/>
                        <a:pt x="59" y="62"/>
                      </a:cubicBezTo>
                      <a:cubicBezTo>
                        <a:pt x="59" y="62"/>
                        <a:pt x="59" y="62"/>
                        <a:pt x="59" y="62"/>
                      </a:cubicBezTo>
                      <a:cubicBezTo>
                        <a:pt x="59" y="61"/>
                        <a:pt x="59" y="61"/>
                        <a:pt x="59" y="61"/>
                      </a:cubicBezTo>
                      <a:cubicBezTo>
                        <a:pt x="59" y="61"/>
                        <a:pt x="59" y="61"/>
                        <a:pt x="59" y="61"/>
                      </a:cubicBezTo>
                      <a:cubicBezTo>
                        <a:pt x="59" y="60"/>
                        <a:pt x="59" y="60"/>
                        <a:pt x="59" y="60"/>
                      </a:cubicBezTo>
                      <a:cubicBezTo>
                        <a:pt x="59" y="60"/>
                        <a:pt x="59" y="60"/>
                        <a:pt x="59" y="60"/>
                      </a:cubicBezTo>
                      <a:cubicBezTo>
                        <a:pt x="58" y="59"/>
                        <a:pt x="58" y="59"/>
                        <a:pt x="58" y="59"/>
                      </a:cubicBezTo>
                      <a:cubicBezTo>
                        <a:pt x="58" y="59"/>
                        <a:pt x="58" y="59"/>
                        <a:pt x="58" y="59"/>
                      </a:cubicBezTo>
                      <a:cubicBezTo>
                        <a:pt x="58" y="59"/>
                        <a:pt x="58" y="59"/>
                        <a:pt x="58" y="59"/>
                      </a:cubicBezTo>
                      <a:cubicBezTo>
                        <a:pt x="57" y="59"/>
                        <a:pt x="57" y="59"/>
                        <a:pt x="57" y="59"/>
                      </a:cubicBezTo>
                      <a:cubicBezTo>
                        <a:pt x="57" y="59"/>
                        <a:pt x="57" y="59"/>
                        <a:pt x="57" y="59"/>
                      </a:cubicBezTo>
                      <a:cubicBezTo>
                        <a:pt x="58" y="58"/>
                        <a:pt x="58" y="58"/>
                        <a:pt x="58" y="58"/>
                      </a:cubicBezTo>
                      <a:cubicBezTo>
                        <a:pt x="58" y="58"/>
                        <a:pt x="58" y="58"/>
                        <a:pt x="58" y="58"/>
                      </a:cubicBezTo>
                      <a:cubicBezTo>
                        <a:pt x="58" y="58"/>
                        <a:pt x="58" y="58"/>
                        <a:pt x="58" y="58"/>
                      </a:cubicBezTo>
                      <a:cubicBezTo>
                        <a:pt x="59" y="58"/>
                        <a:pt x="59" y="58"/>
                        <a:pt x="59" y="58"/>
                      </a:cubicBezTo>
                      <a:cubicBezTo>
                        <a:pt x="59" y="58"/>
                        <a:pt x="59" y="58"/>
                        <a:pt x="59" y="58"/>
                      </a:cubicBezTo>
                      <a:cubicBezTo>
                        <a:pt x="59" y="57"/>
                        <a:pt x="59" y="57"/>
                        <a:pt x="59" y="57"/>
                      </a:cubicBezTo>
                      <a:cubicBezTo>
                        <a:pt x="58" y="57"/>
                        <a:pt x="58" y="57"/>
                        <a:pt x="58" y="57"/>
                      </a:cubicBezTo>
                      <a:cubicBezTo>
                        <a:pt x="58" y="57"/>
                        <a:pt x="58" y="57"/>
                        <a:pt x="58" y="57"/>
                      </a:cubicBezTo>
                      <a:cubicBezTo>
                        <a:pt x="57" y="56"/>
                        <a:pt x="57" y="56"/>
                        <a:pt x="57" y="56"/>
                      </a:cubicBezTo>
                      <a:cubicBezTo>
                        <a:pt x="57" y="56"/>
                        <a:pt x="57" y="56"/>
                        <a:pt x="57" y="56"/>
                      </a:cubicBezTo>
                      <a:cubicBezTo>
                        <a:pt x="58" y="56"/>
                        <a:pt x="58" y="56"/>
                        <a:pt x="58" y="56"/>
                      </a:cubicBezTo>
                      <a:cubicBezTo>
                        <a:pt x="58" y="56"/>
                        <a:pt x="58" y="56"/>
                        <a:pt x="58" y="56"/>
                      </a:cubicBezTo>
                      <a:cubicBezTo>
                        <a:pt x="58" y="55"/>
                        <a:pt x="58" y="55"/>
                        <a:pt x="58" y="55"/>
                      </a:cubicBezTo>
                      <a:cubicBezTo>
                        <a:pt x="59" y="55"/>
                        <a:pt x="59" y="55"/>
                        <a:pt x="59" y="55"/>
                      </a:cubicBezTo>
                      <a:cubicBezTo>
                        <a:pt x="59" y="55"/>
                        <a:pt x="59" y="55"/>
                        <a:pt x="59" y="55"/>
                      </a:cubicBezTo>
                      <a:cubicBezTo>
                        <a:pt x="59" y="54"/>
                        <a:pt x="59" y="54"/>
                        <a:pt x="59" y="54"/>
                      </a:cubicBezTo>
                      <a:cubicBezTo>
                        <a:pt x="59" y="54"/>
                        <a:pt x="59" y="54"/>
                        <a:pt x="59" y="54"/>
                      </a:cubicBezTo>
                      <a:cubicBezTo>
                        <a:pt x="59" y="54"/>
                        <a:pt x="59" y="54"/>
                        <a:pt x="59" y="54"/>
                      </a:cubicBezTo>
                      <a:cubicBezTo>
                        <a:pt x="60" y="54"/>
                        <a:pt x="60" y="54"/>
                        <a:pt x="60" y="54"/>
                      </a:cubicBezTo>
                      <a:cubicBezTo>
                        <a:pt x="60" y="54"/>
                        <a:pt x="60" y="54"/>
                        <a:pt x="60" y="54"/>
                      </a:cubicBezTo>
                      <a:cubicBezTo>
                        <a:pt x="60" y="54"/>
                        <a:pt x="60" y="54"/>
                        <a:pt x="60" y="54"/>
                      </a:cubicBezTo>
                      <a:cubicBezTo>
                        <a:pt x="60" y="53"/>
                        <a:pt x="60" y="53"/>
                        <a:pt x="60" y="53"/>
                      </a:cubicBezTo>
                      <a:cubicBezTo>
                        <a:pt x="60" y="53"/>
                        <a:pt x="60" y="53"/>
                        <a:pt x="60" y="53"/>
                      </a:cubicBezTo>
                      <a:cubicBezTo>
                        <a:pt x="60" y="52"/>
                        <a:pt x="60" y="52"/>
                        <a:pt x="60" y="52"/>
                      </a:cubicBezTo>
                      <a:cubicBezTo>
                        <a:pt x="60" y="52"/>
                        <a:pt x="60" y="52"/>
                        <a:pt x="60" y="52"/>
                      </a:cubicBezTo>
                      <a:cubicBezTo>
                        <a:pt x="60" y="51"/>
                        <a:pt x="60" y="51"/>
                        <a:pt x="60" y="51"/>
                      </a:cubicBezTo>
                      <a:cubicBezTo>
                        <a:pt x="60" y="51"/>
                        <a:pt x="60" y="51"/>
                        <a:pt x="60" y="51"/>
                      </a:cubicBezTo>
                      <a:cubicBezTo>
                        <a:pt x="60" y="51"/>
                        <a:pt x="60" y="51"/>
                        <a:pt x="60" y="51"/>
                      </a:cubicBezTo>
                      <a:cubicBezTo>
                        <a:pt x="59" y="51"/>
                        <a:pt x="59" y="51"/>
                        <a:pt x="59" y="51"/>
                      </a:cubicBezTo>
                      <a:cubicBezTo>
                        <a:pt x="59" y="50"/>
                        <a:pt x="59" y="50"/>
                        <a:pt x="59" y="50"/>
                      </a:cubicBezTo>
                      <a:cubicBezTo>
                        <a:pt x="59" y="50"/>
                        <a:pt x="59" y="50"/>
                        <a:pt x="59" y="50"/>
                      </a:cubicBezTo>
                      <a:cubicBezTo>
                        <a:pt x="59" y="50"/>
                        <a:pt x="59" y="50"/>
                        <a:pt x="59" y="50"/>
                      </a:cubicBezTo>
                      <a:cubicBezTo>
                        <a:pt x="60" y="50"/>
                        <a:pt x="60" y="50"/>
                        <a:pt x="60" y="50"/>
                      </a:cubicBezTo>
                      <a:cubicBezTo>
                        <a:pt x="60" y="50"/>
                        <a:pt x="61" y="49"/>
                        <a:pt x="61" y="49"/>
                      </a:cubicBezTo>
                      <a:cubicBezTo>
                        <a:pt x="61" y="49"/>
                        <a:pt x="61" y="49"/>
                        <a:pt x="61" y="49"/>
                      </a:cubicBezTo>
                      <a:cubicBezTo>
                        <a:pt x="62" y="49"/>
                        <a:pt x="62" y="49"/>
                        <a:pt x="62" y="49"/>
                      </a:cubicBezTo>
                      <a:cubicBezTo>
                        <a:pt x="62" y="49"/>
                        <a:pt x="62" y="49"/>
                        <a:pt x="62" y="49"/>
                      </a:cubicBezTo>
                      <a:cubicBezTo>
                        <a:pt x="62" y="49"/>
                        <a:pt x="62" y="49"/>
                        <a:pt x="62" y="49"/>
                      </a:cubicBezTo>
                      <a:cubicBezTo>
                        <a:pt x="62" y="49"/>
                        <a:pt x="62" y="49"/>
                        <a:pt x="62" y="49"/>
                      </a:cubicBezTo>
                      <a:cubicBezTo>
                        <a:pt x="62" y="48"/>
                        <a:pt x="62" y="48"/>
                        <a:pt x="62" y="48"/>
                      </a:cubicBezTo>
                      <a:cubicBezTo>
                        <a:pt x="61" y="47"/>
                        <a:pt x="61" y="47"/>
                        <a:pt x="61" y="47"/>
                      </a:cubicBezTo>
                      <a:cubicBezTo>
                        <a:pt x="61" y="47"/>
                        <a:pt x="61" y="47"/>
                        <a:pt x="61" y="47"/>
                      </a:cubicBezTo>
                      <a:cubicBezTo>
                        <a:pt x="61" y="47"/>
                        <a:pt x="61" y="47"/>
                        <a:pt x="61" y="47"/>
                      </a:cubicBezTo>
                      <a:cubicBezTo>
                        <a:pt x="62" y="46"/>
                        <a:pt x="62" y="46"/>
                        <a:pt x="62" y="46"/>
                      </a:cubicBezTo>
                      <a:cubicBezTo>
                        <a:pt x="62" y="46"/>
                        <a:pt x="62" y="46"/>
                        <a:pt x="62" y="46"/>
                      </a:cubicBezTo>
                      <a:cubicBezTo>
                        <a:pt x="62" y="46"/>
                        <a:pt x="62" y="46"/>
                        <a:pt x="62" y="46"/>
                      </a:cubicBezTo>
                      <a:cubicBezTo>
                        <a:pt x="63" y="44"/>
                        <a:pt x="63" y="44"/>
                        <a:pt x="63" y="44"/>
                      </a:cubicBezTo>
                      <a:cubicBezTo>
                        <a:pt x="63" y="44"/>
                        <a:pt x="63" y="44"/>
                        <a:pt x="63" y="44"/>
                      </a:cubicBezTo>
                      <a:cubicBezTo>
                        <a:pt x="63" y="44"/>
                        <a:pt x="63" y="44"/>
                        <a:pt x="63" y="44"/>
                      </a:cubicBezTo>
                      <a:cubicBezTo>
                        <a:pt x="63" y="44"/>
                        <a:pt x="63" y="44"/>
                        <a:pt x="63"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2"/>
                        <a:pt x="64" y="42"/>
                        <a:pt x="64" y="42"/>
                      </a:cubicBezTo>
                      <a:cubicBezTo>
                        <a:pt x="64" y="42"/>
                        <a:pt x="64" y="42"/>
                        <a:pt x="64" y="42"/>
                      </a:cubicBezTo>
                      <a:cubicBezTo>
                        <a:pt x="64" y="42"/>
                        <a:pt x="64" y="42"/>
                        <a:pt x="64" y="42"/>
                      </a:cubicBezTo>
                      <a:cubicBezTo>
                        <a:pt x="64" y="42"/>
                        <a:pt x="64" y="42"/>
                        <a:pt x="64" y="42"/>
                      </a:cubicBezTo>
                      <a:cubicBezTo>
                        <a:pt x="64" y="42"/>
                        <a:pt x="64" y="42"/>
                        <a:pt x="64" y="42"/>
                      </a:cubicBezTo>
                      <a:cubicBezTo>
                        <a:pt x="64" y="42"/>
                        <a:pt x="64" y="42"/>
                        <a:pt x="64" y="42"/>
                      </a:cubicBezTo>
                      <a:cubicBezTo>
                        <a:pt x="65" y="42"/>
                        <a:pt x="65" y="42"/>
                        <a:pt x="65" y="42"/>
                      </a:cubicBezTo>
                      <a:cubicBezTo>
                        <a:pt x="65" y="42"/>
                        <a:pt x="65" y="42"/>
                        <a:pt x="65" y="42"/>
                      </a:cubicBezTo>
                      <a:cubicBezTo>
                        <a:pt x="66" y="42"/>
                        <a:pt x="66" y="42"/>
                        <a:pt x="66" y="42"/>
                      </a:cubicBezTo>
                      <a:cubicBezTo>
                        <a:pt x="66" y="41"/>
                        <a:pt x="66" y="41"/>
                        <a:pt x="66" y="41"/>
                      </a:cubicBezTo>
                      <a:cubicBezTo>
                        <a:pt x="66" y="40"/>
                        <a:pt x="66" y="40"/>
                        <a:pt x="66" y="40"/>
                      </a:cubicBezTo>
                      <a:cubicBezTo>
                        <a:pt x="66" y="40"/>
                        <a:pt x="66" y="40"/>
                        <a:pt x="66" y="40"/>
                      </a:cubicBezTo>
                      <a:cubicBezTo>
                        <a:pt x="66" y="38"/>
                        <a:pt x="66" y="38"/>
                        <a:pt x="66" y="38"/>
                      </a:cubicBezTo>
                      <a:cubicBezTo>
                        <a:pt x="66" y="37"/>
                        <a:pt x="66" y="37"/>
                        <a:pt x="66" y="37"/>
                      </a:cubicBezTo>
                      <a:cubicBezTo>
                        <a:pt x="66" y="36"/>
                        <a:pt x="66" y="36"/>
                        <a:pt x="66" y="36"/>
                      </a:cubicBezTo>
                      <a:cubicBezTo>
                        <a:pt x="66" y="35"/>
                        <a:pt x="66" y="35"/>
                        <a:pt x="66" y="35"/>
                      </a:cubicBezTo>
                      <a:cubicBezTo>
                        <a:pt x="66" y="35"/>
                        <a:pt x="66" y="35"/>
                        <a:pt x="66" y="35"/>
                      </a:cubicBezTo>
                      <a:cubicBezTo>
                        <a:pt x="67" y="35"/>
                        <a:pt x="67" y="35"/>
                        <a:pt x="67" y="35"/>
                      </a:cubicBezTo>
                      <a:cubicBezTo>
                        <a:pt x="67" y="35"/>
                        <a:pt x="67" y="35"/>
                        <a:pt x="67" y="35"/>
                      </a:cubicBezTo>
                      <a:cubicBezTo>
                        <a:pt x="67" y="35"/>
                        <a:pt x="67" y="35"/>
                        <a:pt x="67" y="35"/>
                      </a:cubicBezTo>
                      <a:cubicBezTo>
                        <a:pt x="68" y="35"/>
                        <a:pt x="68" y="35"/>
                        <a:pt x="68" y="35"/>
                      </a:cubicBezTo>
                      <a:cubicBezTo>
                        <a:pt x="68" y="35"/>
                        <a:pt x="68" y="35"/>
                        <a:pt x="68" y="35"/>
                      </a:cubicBezTo>
                      <a:cubicBezTo>
                        <a:pt x="68" y="34"/>
                        <a:pt x="68" y="34"/>
                        <a:pt x="68" y="34"/>
                      </a:cubicBezTo>
                      <a:cubicBezTo>
                        <a:pt x="68" y="34"/>
                        <a:pt x="68" y="34"/>
                        <a:pt x="68" y="34"/>
                      </a:cubicBezTo>
                      <a:cubicBezTo>
                        <a:pt x="68" y="34"/>
                        <a:pt x="68" y="34"/>
                        <a:pt x="68" y="34"/>
                      </a:cubicBezTo>
                      <a:cubicBezTo>
                        <a:pt x="68" y="33"/>
                        <a:pt x="68" y="33"/>
                        <a:pt x="68" y="33"/>
                      </a:cubicBezTo>
                      <a:cubicBezTo>
                        <a:pt x="68" y="33"/>
                        <a:pt x="68" y="33"/>
                        <a:pt x="68" y="33"/>
                      </a:cubicBezTo>
                      <a:cubicBezTo>
                        <a:pt x="70" y="32"/>
                        <a:pt x="70" y="32"/>
                        <a:pt x="70" y="32"/>
                      </a:cubicBezTo>
                      <a:cubicBezTo>
                        <a:pt x="70" y="32"/>
                        <a:pt x="70" y="32"/>
                        <a:pt x="70" y="32"/>
                      </a:cubicBezTo>
                      <a:cubicBezTo>
                        <a:pt x="71" y="31"/>
                        <a:pt x="71" y="31"/>
                        <a:pt x="71" y="31"/>
                      </a:cubicBezTo>
                      <a:cubicBezTo>
                        <a:pt x="71" y="30"/>
                        <a:pt x="71" y="30"/>
                        <a:pt x="71" y="30"/>
                      </a:cubicBezTo>
                      <a:cubicBezTo>
                        <a:pt x="70" y="30"/>
                        <a:pt x="70" y="30"/>
                        <a:pt x="70" y="30"/>
                      </a:cubicBezTo>
                      <a:cubicBezTo>
                        <a:pt x="70" y="29"/>
                        <a:pt x="70" y="29"/>
                        <a:pt x="70" y="29"/>
                      </a:cubicBezTo>
                      <a:cubicBezTo>
                        <a:pt x="70" y="29"/>
                        <a:pt x="70" y="29"/>
                        <a:pt x="70" y="29"/>
                      </a:cubicBezTo>
                      <a:cubicBezTo>
                        <a:pt x="70" y="29"/>
                        <a:pt x="70" y="29"/>
                        <a:pt x="70" y="29"/>
                      </a:cubicBezTo>
                      <a:cubicBezTo>
                        <a:pt x="71" y="29"/>
                        <a:pt x="71" y="29"/>
                        <a:pt x="71" y="29"/>
                      </a:cubicBezTo>
                      <a:cubicBezTo>
                        <a:pt x="71" y="28"/>
                        <a:pt x="71" y="28"/>
                        <a:pt x="71" y="28"/>
                      </a:cubicBezTo>
                      <a:cubicBezTo>
                        <a:pt x="71" y="28"/>
                        <a:pt x="71" y="28"/>
                        <a:pt x="71" y="28"/>
                      </a:cubicBezTo>
                      <a:cubicBezTo>
                        <a:pt x="72" y="28"/>
                        <a:pt x="72" y="28"/>
                        <a:pt x="72" y="28"/>
                      </a:cubicBezTo>
                      <a:cubicBezTo>
                        <a:pt x="72" y="28"/>
                        <a:pt x="72" y="28"/>
                        <a:pt x="72" y="28"/>
                      </a:cubicBezTo>
                      <a:cubicBezTo>
                        <a:pt x="72" y="27"/>
                        <a:pt x="72" y="27"/>
                        <a:pt x="72" y="27"/>
                      </a:cubicBezTo>
                      <a:cubicBezTo>
                        <a:pt x="72" y="27"/>
                        <a:pt x="72" y="27"/>
                        <a:pt x="72" y="27"/>
                      </a:cubicBezTo>
                      <a:cubicBezTo>
                        <a:pt x="72" y="27"/>
                        <a:pt x="72" y="27"/>
                        <a:pt x="72" y="27"/>
                      </a:cubicBezTo>
                      <a:cubicBezTo>
                        <a:pt x="73" y="27"/>
                        <a:pt x="73" y="27"/>
                        <a:pt x="73" y="27"/>
                      </a:cubicBezTo>
                      <a:cubicBezTo>
                        <a:pt x="73" y="27"/>
                        <a:pt x="73" y="27"/>
                        <a:pt x="73" y="27"/>
                      </a:cubicBezTo>
                      <a:cubicBezTo>
                        <a:pt x="73" y="26"/>
                        <a:pt x="73" y="26"/>
                        <a:pt x="73" y="26"/>
                      </a:cubicBezTo>
                      <a:cubicBezTo>
                        <a:pt x="73" y="26"/>
                        <a:pt x="73" y="26"/>
                        <a:pt x="73" y="26"/>
                      </a:cubicBezTo>
                      <a:cubicBezTo>
                        <a:pt x="73" y="25"/>
                        <a:pt x="73" y="25"/>
                        <a:pt x="73" y="25"/>
                      </a:cubicBezTo>
                      <a:cubicBezTo>
                        <a:pt x="73" y="24"/>
                        <a:pt x="73" y="24"/>
                        <a:pt x="73" y="24"/>
                      </a:cubicBezTo>
                      <a:cubicBezTo>
                        <a:pt x="72" y="23"/>
                        <a:pt x="72" y="23"/>
                        <a:pt x="72" y="23"/>
                      </a:cubicBezTo>
                      <a:cubicBezTo>
                        <a:pt x="72" y="23"/>
                        <a:pt x="72" y="23"/>
                        <a:pt x="72" y="23"/>
                      </a:cubicBezTo>
                      <a:cubicBezTo>
                        <a:pt x="72" y="22"/>
                        <a:pt x="72" y="22"/>
                        <a:pt x="72" y="22"/>
                      </a:cubicBezTo>
                      <a:cubicBezTo>
                        <a:pt x="73" y="22"/>
                        <a:pt x="73" y="22"/>
                        <a:pt x="73" y="22"/>
                      </a:cubicBezTo>
                      <a:cubicBezTo>
                        <a:pt x="73" y="21"/>
                        <a:pt x="73" y="21"/>
                        <a:pt x="73" y="21"/>
                      </a:cubicBezTo>
                      <a:cubicBezTo>
                        <a:pt x="74" y="21"/>
                        <a:pt x="74" y="21"/>
                        <a:pt x="74" y="21"/>
                      </a:cubicBezTo>
                      <a:cubicBezTo>
                        <a:pt x="74" y="20"/>
                        <a:pt x="74" y="20"/>
                        <a:pt x="74" y="20"/>
                      </a:cubicBezTo>
                      <a:cubicBezTo>
                        <a:pt x="74" y="20"/>
                        <a:pt x="74" y="20"/>
                        <a:pt x="74" y="20"/>
                      </a:cubicBezTo>
                      <a:cubicBezTo>
                        <a:pt x="74" y="19"/>
                        <a:pt x="74" y="19"/>
                        <a:pt x="74" y="19"/>
                      </a:cubicBezTo>
                      <a:cubicBezTo>
                        <a:pt x="74" y="19"/>
                        <a:pt x="74" y="19"/>
                        <a:pt x="74" y="19"/>
                      </a:cubicBezTo>
                      <a:cubicBezTo>
                        <a:pt x="74" y="19"/>
                        <a:pt x="74" y="19"/>
                        <a:pt x="74" y="19"/>
                      </a:cubicBezTo>
                      <a:cubicBezTo>
                        <a:pt x="74" y="19"/>
                        <a:pt x="74" y="19"/>
                        <a:pt x="74" y="19"/>
                      </a:cubicBezTo>
                      <a:cubicBezTo>
                        <a:pt x="75" y="19"/>
                        <a:pt x="75" y="19"/>
                        <a:pt x="75" y="19"/>
                      </a:cubicBezTo>
                      <a:cubicBezTo>
                        <a:pt x="75" y="19"/>
                        <a:pt x="75" y="19"/>
                        <a:pt x="75" y="19"/>
                      </a:cubicBezTo>
                      <a:cubicBezTo>
                        <a:pt x="75" y="18"/>
                        <a:pt x="75" y="18"/>
                        <a:pt x="75" y="18"/>
                      </a:cubicBezTo>
                      <a:cubicBezTo>
                        <a:pt x="75" y="18"/>
                        <a:pt x="75" y="18"/>
                        <a:pt x="75" y="18"/>
                      </a:cubicBezTo>
                      <a:cubicBezTo>
                        <a:pt x="75" y="18"/>
                        <a:pt x="75" y="18"/>
                        <a:pt x="75" y="18"/>
                      </a:cubicBezTo>
                      <a:cubicBezTo>
                        <a:pt x="75" y="17"/>
                        <a:pt x="75" y="17"/>
                        <a:pt x="75" y="17"/>
                      </a:cubicBezTo>
                      <a:cubicBezTo>
                        <a:pt x="75" y="17"/>
                        <a:pt x="75" y="17"/>
                        <a:pt x="75" y="17"/>
                      </a:cubicBezTo>
                      <a:cubicBezTo>
                        <a:pt x="75" y="17"/>
                        <a:pt x="75" y="17"/>
                        <a:pt x="75" y="17"/>
                      </a:cubicBezTo>
                      <a:cubicBezTo>
                        <a:pt x="75" y="17"/>
                        <a:pt x="75" y="17"/>
                        <a:pt x="75" y="17"/>
                      </a:cubicBezTo>
                      <a:cubicBezTo>
                        <a:pt x="75" y="16"/>
                        <a:pt x="75" y="16"/>
                        <a:pt x="75" y="16"/>
                      </a:cubicBezTo>
                      <a:cubicBezTo>
                        <a:pt x="75" y="16"/>
                        <a:pt x="75" y="16"/>
                        <a:pt x="75" y="16"/>
                      </a:cubicBezTo>
                      <a:cubicBezTo>
                        <a:pt x="74" y="15"/>
                        <a:pt x="74" y="15"/>
                        <a:pt x="74" y="15"/>
                      </a:cubicBezTo>
                      <a:cubicBezTo>
                        <a:pt x="74" y="15"/>
                        <a:pt x="74" y="15"/>
                        <a:pt x="74" y="15"/>
                      </a:cubicBezTo>
                      <a:cubicBezTo>
                        <a:pt x="75" y="15"/>
                        <a:pt x="75" y="15"/>
                        <a:pt x="75" y="15"/>
                      </a:cubicBezTo>
                      <a:cubicBezTo>
                        <a:pt x="77" y="13"/>
                        <a:pt x="77" y="13"/>
                        <a:pt x="77" y="13"/>
                      </a:cubicBezTo>
                      <a:cubicBezTo>
                        <a:pt x="78" y="12"/>
                        <a:pt x="78" y="12"/>
                        <a:pt x="78" y="12"/>
                      </a:cubicBezTo>
                      <a:cubicBezTo>
                        <a:pt x="78" y="12"/>
                        <a:pt x="78" y="12"/>
                        <a:pt x="78" y="12"/>
                      </a:cubicBezTo>
                      <a:cubicBezTo>
                        <a:pt x="77" y="12"/>
                        <a:pt x="77" y="12"/>
                        <a:pt x="77" y="12"/>
                      </a:cubicBezTo>
                      <a:cubicBezTo>
                        <a:pt x="77" y="12"/>
                        <a:pt x="77" y="12"/>
                        <a:pt x="77" y="12"/>
                      </a:cubicBezTo>
                      <a:cubicBezTo>
                        <a:pt x="77" y="11"/>
                        <a:pt x="77" y="11"/>
                        <a:pt x="77" y="11"/>
                      </a:cubicBezTo>
                      <a:cubicBezTo>
                        <a:pt x="77" y="11"/>
                        <a:pt x="77" y="11"/>
                        <a:pt x="77" y="11"/>
                      </a:cubicBezTo>
                      <a:cubicBezTo>
                        <a:pt x="77" y="11"/>
                        <a:pt x="77" y="11"/>
                        <a:pt x="77" y="11"/>
                      </a:cubicBezTo>
                      <a:cubicBezTo>
                        <a:pt x="78" y="11"/>
                        <a:pt x="78" y="11"/>
                        <a:pt x="78" y="11"/>
                      </a:cubicBezTo>
                      <a:cubicBezTo>
                        <a:pt x="78" y="11"/>
                        <a:pt x="78" y="11"/>
                        <a:pt x="78" y="11"/>
                      </a:cubicBezTo>
                      <a:cubicBezTo>
                        <a:pt x="78" y="11"/>
                        <a:pt x="78" y="11"/>
                        <a:pt x="78" y="11"/>
                      </a:cubicBezTo>
                      <a:cubicBezTo>
                        <a:pt x="79" y="11"/>
                        <a:pt x="79" y="11"/>
                        <a:pt x="79" y="11"/>
                      </a:cubicBezTo>
                      <a:lnTo>
                        <a:pt x="78" y="10"/>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5" name="Freeform 380">
                  <a:extLst>
                    <a:ext uri="{FF2B5EF4-FFF2-40B4-BE49-F238E27FC236}">
                      <a16:creationId xmlns="" xmlns:a16="http://schemas.microsoft.com/office/drawing/2014/main" id="{E8042732-6850-4B7F-8748-7C9E14CA3189}"/>
                    </a:ext>
                  </a:extLst>
                </p:cNvPr>
                <p:cNvSpPr>
                  <a:spLocks noEditPoints="1"/>
                </p:cNvSpPr>
                <p:nvPr/>
              </p:nvSpPr>
              <p:spPr bwMode="auto">
                <a:xfrm>
                  <a:off x="6462762" y="4606645"/>
                  <a:ext cx="319794" cy="508524"/>
                </a:xfrm>
                <a:custGeom>
                  <a:avLst/>
                  <a:gdLst>
                    <a:gd name="T0" fmla="*/ 10 w 61"/>
                    <a:gd name="T1" fmla="*/ 96 h 97"/>
                    <a:gd name="T2" fmla="*/ 11 w 61"/>
                    <a:gd name="T3" fmla="*/ 96 h 97"/>
                    <a:gd name="T4" fmla="*/ 61 w 61"/>
                    <a:gd name="T5" fmla="*/ 74 h 97"/>
                    <a:gd name="T6" fmla="*/ 59 w 61"/>
                    <a:gd name="T7" fmla="*/ 72 h 97"/>
                    <a:gd name="T8" fmla="*/ 59 w 61"/>
                    <a:gd name="T9" fmla="*/ 70 h 97"/>
                    <a:gd name="T10" fmla="*/ 59 w 61"/>
                    <a:gd name="T11" fmla="*/ 67 h 97"/>
                    <a:gd name="T12" fmla="*/ 59 w 61"/>
                    <a:gd name="T13" fmla="*/ 65 h 97"/>
                    <a:gd name="T14" fmla="*/ 59 w 61"/>
                    <a:gd name="T15" fmla="*/ 63 h 97"/>
                    <a:gd name="T16" fmla="*/ 57 w 61"/>
                    <a:gd name="T17" fmla="*/ 60 h 97"/>
                    <a:gd name="T18" fmla="*/ 57 w 61"/>
                    <a:gd name="T19" fmla="*/ 58 h 97"/>
                    <a:gd name="T20" fmla="*/ 57 w 61"/>
                    <a:gd name="T21" fmla="*/ 56 h 97"/>
                    <a:gd name="T22" fmla="*/ 57 w 61"/>
                    <a:gd name="T23" fmla="*/ 54 h 97"/>
                    <a:gd name="T24" fmla="*/ 58 w 61"/>
                    <a:gd name="T25" fmla="*/ 52 h 97"/>
                    <a:gd name="T26" fmla="*/ 58 w 61"/>
                    <a:gd name="T27" fmla="*/ 52 h 97"/>
                    <a:gd name="T28" fmla="*/ 59 w 61"/>
                    <a:gd name="T29" fmla="*/ 51 h 97"/>
                    <a:gd name="T30" fmla="*/ 59 w 61"/>
                    <a:gd name="T31" fmla="*/ 51 h 97"/>
                    <a:gd name="T32" fmla="*/ 59 w 61"/>
                    <a:gd name="T33" fmla="*/ 50 h 97"/>
                    <a:gd name="T34" fmla="*/ 58 w 61"/>
                    <a:gd name="T35" fmla="*/ 49 h 97"/>
                    <a:gd name="T36" fmla="*/ 58 w 61"/>
                    <a:gd name="T37" fmla="*/ 47 h 97"/>
                    <a:gd name="T38" fmla="*/ 57 w 61"/>
                    <a:gd name="T39" fmla="*/ 46 h 97"/>
                    <a:gd name="T40" fmla="*/ 55 w 61"/>
                    <a:gd name="T41" fmla="*/ 44 h 97"/>
                    <a:gd name="T42" fmla="*/ 55 w 61"/>
                    <a:gd name="T43" fmla="*/ 42 h 97"/>
                    <a:gd name="T44" fmla="*/ 54 w 61"/>
                    <a:gd name="T45" fmla="*/ 41 h 97"/>
                    <a:gd name="T46" fmla="*/ 53 w 61"/>
                    <a:gd name="T47" fmla="*/ 40 h 97"/>
                    <a:gd name="T48" fmla="*/ 51 w 61"/>
                    <a:gd name="T49" fmla="*/ 31 h 97"/>
                    <a:gd name="T50" fmla="*/ 23 w 61"/>
                    <a:gd name="T51" fmla="*/ 2 h 97"/>
                    <a:gd name="T52" fmla="*/ 1 w 61"/>
                    <a:gd name="T53" fmla="*/ 5 h 97"/>
                    <a:gd name="T54" fmla="*/ 6 w 61"/>
                    <a:gd name="T55" fmla="*/ 94 h 97"/>
                    <a:gd name="T56" fmla="*/ 7 w 61"/>
                    <a:gd name="T57" fmla="*/ 94 h 97"/>
                    <a:gd name="T58" fmla="*/ 7 w 61"/>
                    <a:gd name="T59" fmla="*/ 93 h 97"/>
                    <a:gd name="T60" fmla="*/ 9 w 61"/>
                    <a:gd name="T61" fmla="*/ 94 h 97"/>
                    <a:gd name="T62" fmla="*/ 10 w 61"/>
                    <a:gd name="T63" fmla="*/ 94 h 97"/>
                    <a:gd name="T64" fmla="*/ 11 w 61"/>
                    <a:gd name="T65" fmla="*/ 93 h 97"/>
                    <a:gd name="T66" fmla="*/ 11 w 61"/>
                    <a:gd name="T67" fmla="*/ 90 h 97"/>
                    <a:gd name="T68" fmla="*/ 11 w 61"/>
                    <a:gd name="T69" fmla="*/ 89 h 97"/>
                    <a:gd name="T70" fmla="*/ 11 w 61"/>
                    <a:gd name="T71" fmla="*/ 88 h 97"/>
                    <a:gd name="T72" fmla="*/ 11 w 61"/>
                    <a:gd name="T73" fmla="*/ 87 h 97"/>
                    <a:gd name="T74" fmla="*/ 12 w 61"/>
                    <a:gd name="T75" fmla="*/ 87 h 97"/>
                    <a:gd name="T76" fmla="*/ 12 w 61"/>
                    <a:gd name="T77" fmla="*/ 87 h 97"/>
                    <a:gd name="T78" fmla="*/ 14 w 61"/>
                    <a:gd name="T79" fmla="*/ 90 h 97"/>
                    <a:gd name="T80" fmla="*/ 13 w 61"/>
                    <a:gd name="T81" fmla="*/ 91 h 97"/>
                    <a:gd name="T82" fmla="*/ 14 w 61"/>
                    <a:gd name="T83" fmla="*/ 92 h 97"/>
                    <a:gd name="T84" fmla="*/ 15 w 61"/>
                    <a:gd name="T85" fmla="*/ 93 h 97"/>
                    <a:gd name="T86" fmla="*/ 15 w 61"/>
                    <a:gd name="T87" fmla="*/ 92 h 97"/>
                    <a:gd name="T88" fmla="*/ 15 w 61"/>
                    <a:gd name="T89" fmla="*/ 93 h 97"/>
                    <a:gd name="T90" fmla="*/ 16 w 61"/>
                    <a:gd name="T91" fmla="*/ 95 h 97"/>
                    <a:gd name="T92" fmla="*/ 14 w 61"/>
                    <a:gd name="T93" fmla="*/ 95 h 97"/>
                    <a:gd name="T94" fmla="*/ 12 w 61"/>
                    <a:gd name="T95" fmla="*/ 96 h 97"/>
                    <a:gd name="T96" fmla="*/ 20 w 61"/>
                    <a:gd name="T97" fmla="*/ 94 h 97"/>
                    <a:gd name="T98" fmla="*/ 19 w 61"/>
                    <a:gd name="T99" fmla="*/ 94 h 97"/>
                    <a:gd name="T100" fmla="*/ 19 w 61"/>
                    <a:gd name="T101" fmla="*/ 93 h 97"/>
                    <a:gd name="T102" fmla="*/ 20 w 61"/>
                    <a:gd name="T103" fmla="*/ 94 h 97"/>
                    <a:gd name="T104" fmla="*/ 21 w 61"/>
                    <a:gd name="T105" fmla="*/ 93 h 97"/>
                    <a:gd name="T106" fmla="*/ 22 w 61"/>
                    <a:gd name="T107" fmla="*/ 91 h 97"/>
                    <a:gd name="T108" fmla="*/ 22 w 61"/>
                    <a:gd name="T109" fmla="*/ 90 h 97"/>
                    <a:gd name="T110" fmla="*/ 22 w 61"/>
                    <a:gd name="T111" fmla="*/ 90 h 97"/>
                    <a:gd name="T112" fmla="*/ 22 w 61"/>
                    <a:gd name="T113" fmla="*/ 88 h 97"/>
                    <a:gd name="T114" fmla="*/ 22 w 61"/>
                    <a:gd name="T115" fmla="*/ 86 h 97"/>
                    <a:gd name="T116" fmla="*/ 19 w 61"/>
                    <a:gd name="T117" fmla="*/ 85 h 97"/>
                    <a:gd name="T118" fmla="*/ 18 w 61"/>
                    <a:gd name="T119" fmla="*/ 83 h 97"/>
                    <a:gd name="T120" fmla="*/ 18 w 61"/>
                    <a:gd name="T121" fmla="*/ 82 h 97"/>
                    <a:gd name="T122" fmla="*/ 61 w 61"/>
                    <a:gd name="T123" fmla="*/ 7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 h="97">
                      <a:moveTo>
                        <a:pt x="11" y="95"/>
                      </a:moveTo>
                      <a:cubicBezTo>
                        <a:pt x="11" y="96"/>
                        <a:pt x="11" y="96"/>
                        <a:pt x="11" y="96"/>
                      </a:cubicBezTo>
                      <a:cubicBezTo>
                        <a:pt x="11" y="96"/>
                        <a:pt x="11" y="96"/>
                        <a:pt x="11" y="96"/>
                      </a:cubicBezTo>
                      <a:cubicBezTo>
                        <a:pt x="11" y="96"/>
                        <a:pt x="11" y="96"/>
                        <a:pt x="11" y="96"/>
                      </a:cubicBezTo>
                      <a:cubicBezTo>
                        <a:pt x="10" y="96"/>
                        <a:pt x="10" y="96"/>
                        <a:pt x="10" y="96"/>
                      </a:cubicBezTo>
                      <a:cubicBezTo>
                        <a:pt x="9" y="96"/>
                        <a:pt x="9" y="96"/>
                        <a:pt x="9" y="96"/>
                      </a:cubicBezTo>
                      <a:cubicBezTo>
                        <a:pt x="8" y="96"/>
                        <a:pt x="8" y="96"/>
                        <a:pt x="8" y="96"/>
                      </a:cubicBezTo>
                      <a:cubicBezTo>
                        <a:pt x="8" y="97"/>
                        <a:pt x="8" y="97"/>
                        <a:pt x="8" y="97"/>
                      </a:cubicBezTo>
                      <a:cubicBezTo>
                        <a:pt x="11" y="96"/>
                        <a:pt x="11" y="96"/>
                        <a:pt x="11" y="96"/>
                      </a:cubicBezTo>
                      <a:cubicBezTo>
                        <a:pt x="11" y="96"/>
                        <a:pt x="11" y="96"/>
                        <a:pt x="11" y="96"/>
                      </a:cubicBezTo>
                      <a:cubicBezTo>
                        <a:pt x="12" y="96"/>
                        <a:pt x="12" y="96"/>
                        <a:pt x="12" y="96"/>
                      </a:cubicBezTo>
                      <a:cubicBezTo>
                        <a:pt x="12" y="96"/>
                        <a:pt x="12" y="96"/>
                        <a:pt x="12" y="96"/>
                      </a:cubicBezTo>
                      <a:lnTo>
                        <a:pt x="11" y="95"/>
                      </a:lnTo>
                      <a:close/>
                      <a:moveTo>
                        <a:pt x="61" y="75"/>
                      </a:moveTo>
                      <a:cubicBezTo>
                        <a:pt x="61" y="74"/>
                        <a:pt x="61" y="74"/>
                        <a:pt x="61" y="74"/>
                      </a:cubicBezTo>
                      <a:cubicBezTo>
                        <a:pt x="61" y="73"/>
                        <a:pt x="61" y="73"/>
                        <a:pt x="61" y="73"/>
                      </a:cubicBezTo>
                      <a:cubicBezTo>
                        <a:pt x="60" y="73"/>
                        <a:pt x="60" y="73"/>
                        <a:pt x="60" y="73"/>
                      </a:cubicBezTo>
                      <a:cubicBezTo>
                        <a:pt x="60" y="72"/>
                        <a:pt x="60" y="72"/>
                        <a:pt x="60" y="72"/>
                      </a:cubicBezTo>
                      <a:cubicBezTo>
                        <a:pt x="59" y="72"/>
                        <a:pt x="59" y="72"/>
                        <a:pt x="59" y="72"/>
                      </a:cubicBezTo>
                      <a:cubicBezTo>
                        <a:pt x="59" y="72"/>
                        <a:pt x="59" y="72"/>
                        <a:pt x="59" y="72"/>
                      </a:cubicBezTo>
                      <a:cubicBezTo>
                        <a:pt x="59" y="72"/>
                        <a:pt x="59" y="72"/>
                        <a:pt x="59" y="72"/>
                      </a:cubicBezTo>
                      <a:cubicBezTo>
                        <a:pt x="59" y="71"/>
                        <a:pt x="59" y="71"/>
                        <a:pt x="59" y="71"/>
                      </a:cubicBezTo>
                      <a:cubicBezTo>
                        <a:pt x="59" y="71"/>
                        <a:pt x="59" y="71"/>
                        <a:pt x="59" y="71"/>
                      </a:cubicBezTo>
                      <a:cubicBezTo>
                        <a:pt x="59" y="70"/>
                        <a:pt x="59" y="70"/>
                        <a:pt x="59" y="70"/>
                      </a:cubicBezTo>
                      <a:cubicBezTo>
                        <a:pt x="59" y="70"/>
                        <a:pt x="59" y="70"/>
                        <a:pt x="59" y="70"/>
                      </a:cubicBezTo>
                      <a:cubicBezTo>
                        <a:pt x="59" y="70"/>
                        <a:pt x="59" y="70"/>
                        <a:pt x="59" y="70"/>
                      </a:cubicBezTo>
                      <a:cubicBezTo>
                        <a:pt x="59" y="70"/>
                        <a:pt x="59" y="70"/>
                        <a:pt x="59" y="70"/>
                      </a:cubicBezTo>
                      <a:cubicBezTo>
                        <a:pt x="59" y="69"/>
                        <a:pt x="59" y="69"/>
                        <a:pt x="59" y="69"/>
                      </a:cubicBezTo>
                      <a:cubicBezTo>
                        <a:pt x="59" y="68"/>
                        <a:pt x="59" y="68"/>
                        <a:pt x="59" y="68"/>
                      </a:cubicBezTo>
                      <a:cubicBezTo>
                        <a:pt x="59" y="67"/>
                        <a:pt x="59" y="67"/>
                        <a:pt x="59" y="67"/>
                      </a:cubicBezTo>
                      <a:cubicBezTo>
                        <a:pt x="59" y="67"/>
                        <a:pt x="59" y="67"/>
                        <a:pt x="59" y="67"/>
                      </a:cubicBezTo>
                      <a:cubicBezTo>
                        <a:pt x="59" y="66"/>
                        <a:pt x="59" y="66"/>
                        <a:pt x="59" y="66"/>
                      </a:cubicBezTo>
                      <a:cubicBezTo>
                        <a:pt x="59" y="66"/>
                        <a:pt x="59" y="66"/>
                        <a:pt x="59" y="66"/>
                      </a:cubicBezTo>
                      <a:cubicBezTo>
                        <a:pt x="59" y="65"/>
                        <a:pt x="59" y="65"/>
                        <a:pt x="59" y="65"/>
                      </a:cubicBezTo>
                      <a:cubicBezTo>
                        <a:pt x="59" y="65"/>
                        <a:pt x="59" y="65"/>
                        <a:pt x="59" y="65"/>
                      </a:cubicBezTo>
                      <a:cubicBezTo>
                        <a:pt x="59" y="65"/>
                        <a:pt x="59" y="65"/>
                        <a:pt x="59" y="65"/>
                      </a:cubicBezTo>
                      <a:cubicBezTo>
                        <a:pt x="59" y="64"/>
                        <a:pt x="59" y="64"/>
                        <a:pt x="59" y="64"/>
                      </a:cubicBezTo>
                      <a:cubicBezTo>
                        <a:pt x="59" y="64"/>
                        <a:pt x="59" y="64"/>
                        <a:pt x="59" y="64"/>
                      </a:cubicBezTo>
                      <a:cubicBezTo>
                        <a:pt x="59" y="64"/>
                        <a:pt x="59" y="64"/>
                        <a:pt x="59" y="64"/>
                      </a:cubicBezTo>
                      <a:cubicBezTo>
                        <a:pt x="59" y="63"/>
                        <a:pt x="59" y="63"/>
                        <a:pt x="59" y="63"/>
                      </a:cubicBezTo>
                      <a:cubicBezTo>
                        <a:pt x="58" y="63"/>
                        <a:pt x="58" y="63"/>
                        <a:pt x="58" y="63"/>
                      </a:cubicBezTo>
                      <a:cubicBezTo>
                        <a:pt x="58" y="62"/>
                        <a:pt x="58" y="62"/>
                        <a:pt x="58" y="62"/>
                      </a:cubicBezTo>
                      <a:cubicBezTo>
                        <a:pt x="57" y="62"/>
                        <a:pt x="57" y="62"/>
                        <a:pt x="57" y="62"/>
                      </a:cubicBezTo>
                      <a:cubicBezTo>
                        <a:pt x="57" y="60"/>
                        <a:pt x="57" y="60"/>
                        <a:pt x="57" y="60"/>
                      </a:cubicBezTo>
                      <a:cubicBezTo>
                        <a:pt x="57" y="60"/>
                        <a:pt x="57" y="60"/>
                        <a:pt x="57" y="60"/>
                      </a:cubicBezTo>
                      <a:cubicBezTo>
                        <a:pt x="57" y="59"/>
                        <a:pt x="57" y="59"/>
                        <a:pt x="57" y="59"/>
                      </a:cubicBezTo>
                      <a:cubicBezTo>
                        <a:pt x="57" y="59"/>
                        <a:pt x="57" y="59"/>
                        <a:pt x="57" y="59"/>
                      </a:cubicBezTo>
                      <a:cubicBezTo>
                        <a:pt x="57" y="59"/>
                        <a:pt x="57" y="59"/>
                        <a:pt x="57" y="59"/>
                      </a:cubicBezTo>
                      <a:cubicBezTo>
                        <a:pt x="57" y="59"/>
                        <a:pt x="57" y="59"/>
                        <a:pt x="57" y="59"/>
                      </a:cubicBezTo>
                      <a:cubicBezTo>
                        <a:pt x="57" y="58"/>
                        <a:pt x="57" y="58"/>
                        <a:pt x="57" y="58"/>
                      </a:cubicBezTo>
                      <a:cubicBezTo>
                        <a:pt x="57" y="57"/>
                        <a:pt x="57" y="57"/>
                        <a:pt x="57" y="57"/>
                      </a:cubicBezTo>
                      <a:cubicBezTo>
                        <a:pt x="57" y="56"/>
                        <a:pt x="57" y="56"/>
                        <a:pt x="57" y="56"/>
                      </a:cubicBezTo>
                      <a:cubicBezTo>
                        <a:pt x="57" y="56"/>
                        <a:pt x="57" y="56"/>
                        <a:pt x="57" y="56"/>
                      </a:cubicBezTo>
                      <a:cubicBezTo>
                        <a:pt x="57" y="56"/>
                        <a:pt x="57" y="56"/>
                        <a:pt x="57" y="56"/>
                      </a:cubicBezTo>
                      <a:cubicBezTo>
                        <a:pt x="57" y="56"/>
                        <a:pt x="57" y="56"/>
                        <a:pt x="57" y="56"/>
                      </a:cubicBezTo>
                      <a:cubicBezTo>
                        <a:pt x="57" y="55"/>
                        <a:pt x="57" y="55"/>
                        <a:pt x="57" y="55"/>
                      </a:cubicBezTo>
                      <a:cubicBezTo>
                        <a:pt x="57" y="55"/>
                        <a:pt x="57" y="55"/>
                        <a:pt x="57" y="55"/>
                      </a:cubicBezTo>
                      <a:cubicBezTo>
                        <a:pt x="57" y="55"/>
                        <a:pt x="57" y="55"/>
                        <a:pt x="57" y="55"/>
                      </a:cubicBezTo>
                      <a:cubicBezTo>
                        <a:pt x="57" y="54"/>
                        <a:pt x="57" y="54"/>
                        <a:pt x="57" y="54"/>
                      </a:cubicBezTo>
                      <a:cubicBezTo>
                        <a:pt x="57" y="54"/>
                        <a:pt x="57" y="54"/>
                        <a:pt x="57" y="54"/>
                      </a:cubicBezTo>
                      <a:cubicBezTo>
                        <a:pt x="57" y="53"/>
                        <a:pt x="57" y="53"/>
                        <a:pt x="57" y="53"/>
                      </a:cubicBezTo>
                      <a:cubicBezTo>
                        <a:pt x="57" y="53"/>
                        <a:pt x="57" y="53"/>
                        <a:pt x="57"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8" y="52"/>
                        <a:pt x="58" y="52"/>
                        <a:pt x="58" y="52"/>
                      </a:cubicBezTo>
                      <a:cubicBezTo>
                        <a:pt x="58" y="52"/>
                        <a:pt x="58" y="52"/>
                        <a:pt x="58" y="52"/>
                      </a:cubicBezTo>
                      <a:cubicBezTo>
                        <a:pt x="59" y="51"/>
                        <a:pt x="59" y="51"/>
                        <a:pt x="59" y="51"/>
                      </a:cubicBezTo>
                      <a:cubicBezTo>
                        <a:pt x="59" y="52"/>
                        <a:pt x="59" y="52"/>
                        <a:pt x="59" y="52"/>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0"/>
                        <a:pt x="59" y="50"/>
                        <a:pt x="59" y="50"/>
                      </a:cubicBezTo>
                      <a:cubicBezTo>
                        <a:pt x="59" y="50"/>
                        <a:pt x="59" y="50"/>
                        <a:pt x="59" y="50"/>
                      </a:cubicBezTo>
                      <a:cubicBezTo>
                        <a:pt x="59" y="50"/>
                        <a:pt x="59" y="50"/>
                        <a:pt x="59" y="50"/>
                      </a:cubicBezTo>
                      <a:cubicBezTo>
                        <a:pt x="59" y="50"/>
                        <a:pt x="59" y="50"/>
                        <a:pt x="59" y="50"/>
                      </a:cubicBezTo>
                      <a:cubicBezTo>
                        <a:pt x="59" y="50"/>
                        <a:pt x="59" y="50"/>
                        <a:pt x="59" y="50"/>
                      </a:cubicBezTo>
                      <a:cubicBezTo>
                        <a:pt x="59" y="50"/>
                        <a:pt x="59" y="50"/>
                        <a:pt x="59" y="50"/>
                      </a:cubicBezTo>
                      <a:cubicBezTo>
                        <a:pt x="58" y="50"/>
                        <a:pt x="58" y="50"/>
                        <a:pt x="58" y="50"/>
                      </a:cubicBezTo>
                      <a:cubicBezTo>
                        <a:pt x="58" y="49"/>
                        <a:pt x="58" y="49"/>
                        <a:pt x="58" y="49"/>
                      </a:cubicBezTo>
                      <a:cubicBezTo>
                        <a:pt x="58" y="49"/>
                        <a:pt x="58" y="49"/>
                        <a:pt x="58" y="49"/>
                      </a:cubicBezTo>
                      <a:cubicBezTo>
                        <a:pt x="58" y="49"/>
                        <a:pt x="58" y="49"/>
                        <a:pt x="58" y="49"/>
                      </a:cubicBezTo>
                      <a:cubicBezTo>
                        <a:pt x="58" y="48"/>
                        <a:pt x="58" y="48"/>
                        <a:pt x="58" y="48"/>
                      </a:cubicBezTo>
                      <a:cubicBezTo>
                        <a:pt x="58" y="48"/>
                        <a:pt x="58" y="48"/>
                        <a:pt x="58" y="48"/>
                      </a:cubicBezTo>
                      <a:cubicBezTo>
                        <a:pt x="58" y="48"/>
                        <a:pt x="58" y="48"/>
                        <a:pt x="58" y="48"/>
                      </a:cubicBezTo>
                      <a:cubicBezTo>
                        <a:pt x="58" y="48"/>
                        <a:pt x="58" y="48"/>
                        <a:pt x="58" y="48"/>
                      </a:cubicBezTo>
                      <a:cubicBezTo>
                        <a:pt x="58" y="47"/>
                        <a:pt x="58" y="47"/>
                        <a:pt x="58" y="47"/>
                      </a:cubicBezTo>
                      <a:cubicBezTo>
                        <a:pt x="58" y="47"/>
                        <a:pt x="58" y="47"/>
                        <a:pt x="58" y="47"/>
                      </a:cubicBezTo>
                      <a:cubicBezTo>
                        <a:pt x="57" y="47"/>
                        <a:pt x="57" y="47"/>
                        <a:pt x="57" y="47"/>
                      </a:cubicBezTo>
                      <a:cubicBezTo>
                        <a:pt x="57" y="47"/>
                        <a:pt x="57" y="47"/>
                        <a:pt x="57" y="47"/>
                      </a:cubicBezTo>
                      <a:cubicBezTo>
                        <a:pt x="57" y="46"/>
                        <a:pt x="57" y="46"/>
                        <a:pt x="57" y="46"/>
                      </a:cubicBezTo>
                      <a:cubicBezTo>
                        <a:pt x="57" y="46"/>
                        <a:pt x="57" y="46"/>
                        <a:pt x="57" y="46"/>
                      </a:cubicBezTo>
                      <a:cubicBezTo>
                        <a:pt x="57" y="45"/>
                        <a:pt x="57" y="45"/>
                        <a:pt x="57" y="45"/>
                      </a:cubicBezTo>
                      <a:cubicBezTo>
                        <a:pt x="56" y="44"/>
                        <a:pt x="56" y="44"/>
                        <a:pt x="56" y="44"/>
                      </a:cubicBezTo>
                      <a:cubicBezTo>
                        <a:pt x="56" y="44"/>
                        <a:pt x="56" y="44"/>
                        <a:pt x="56" y="44"/>
                      </a:cubicBezTo>
                      <a:cubicBezTo>
                        <a:pt x="55" y="44"/>
                        <a:pt x="55" y="44"/>
                        <a:pt x="55" y="44"/>
                      </a:cubicBezTo>
                      <a:cubicBezTo>
                        <a:pt x="55" y="44"/>
                        <a:pt x="55" y="44"/>
                        <a:pt x="55" y="44"/>
                      </a:cubicBezTo>
                      <a:cubicBezTo>
                        <a:pt x="55" y="44"/>
                        <a:pt x="55" y="44"/>
                        <a:pt x="55" y="44"/>
                      </a:cubicBezTo>
                      <a:cubicBezTo>
                        <a:pt x="55" y="43"/>
                        <a:pt x="55" y="43"/>
                        <a:pt x="55" y="43"/>
                      </a:cubicBezTo>
                      <a:cubicBezTo>
                        <a:pt x="55" y="43"/>
                        <a:pt x="55" y="43"/>
                        <a:pt x="55" y="43"/>
                      </a:cubicBezTo>
                      <a:cubicBezTo>
                        <a:pt x="55" y="43"/>
                        <a:pt x="55" y="43"/>
                        <a:pt x="55" y="43"/>
                      </a:cubicBezTo>
                      <a:cubicBezTo>
                        <a:pt x="55" y="42"/>
                        <a:pt x="55" y="42"/>
                        <a:pt x="55" y="42"/>
                      </a:cubicBezTo>
                      <a:cubicBezTo>
                        <a:pt x="54" y="42"/>
                        <a:pt x="54" y="42"/>
                        <a:pt x="54" y="42"/>
                      </a:cubicBezTo>
                      <a:cubicBezTo>
                        <a:pt x="54" y="42"/>
                        <a:pt x="54" y="42"/>
                        <a:pt x="54" y="42"/>
                      </a:cubicBezTo>
                      <a:cubicBezTo>
                        <a:pt x="54" y="41"/>
                        <a:pt x="54" y="41"/>
                        <a:pt x="54" y="41"/>
                      </a:cubicBezTo>
                      <a:cubicBezTo>
                        <a:pt x="54" y="41"/>
                        <a:pt x="54" y="41"/>
                        <a:pt x="54" y="41"/>
                      </a:cubicBezTo>
                      <a:cubicBezTo>
                        <a:pt x="54" y="41"/>
                        <a:pt x="54" y="41"/>
                        <a:pt x="54" y="41"/>
                      </a:cubicBezTo>
                      <a:cubicBezTo>
                        <a:pt x="54" y="41"/>
                        <a:pt x="54" y="41"/>
                        <a:pt x="54" y="41"/>
                      </a:cubicBezTo>
                      <a:cubicBezTo>
                        <a:pt x="54" y="41"/>
                        <a:pt x="54" y="41"/>
                        <a:pt x="54" y="41"/>
                      </a:cubicBezTo>
                      <a:cubicBezTo>
                        <a:pt x="54" y="40"/>
                        <a:pt x="54" y="40"/>
                        <a:pt x="54" y="40"/>
                      </a:cubicBezTo>
                      <a:cubicBezTo>
                        <a:pt x="54" y="40"/>
                        <a:pt x="54" y="40"/>
                        <a:pt x="54" y="40"/>
                      </a:cubicBezTo>
                      <a:cubicBezTo>
                        <a:pt x="53" y="40"/>
                        <a:pt x="53" y="40"/>
                        <a:pt x="53" y="40"/>
                      </a:cubicBezTo>
                      <a:cubicBezTo>
                        <a:pt x="53" y="40"/>
                        <a:pt x="53" y="40"/>
                        <a:pt x="53" y="40"/>
                      </a:cubicBezTo>
                      <a:cubicBezTo>
                        <a:pt x="53" y="38"/>
                        <a:pt x="53" y="38"/>
                        <a:pt x="53" y="38"/>
                      </a:cubicBezTo>
                      <a:cubicBezTo>
                        <a:pt x="53" y="38"/>
                        <a:pt x="53" y="38"/>
                        <a:pt x="53" y="38"/>
                      </a:cubicBezTo>
                      <a:cubicBezTo>
                        <a:pt x="52" y="36"/>
                        <a:pt x="52" y="34"/>
                        <a:pt x="51" y="33"/>
                      </a:cubicBezTo>
                      <a:cubicBezTo>
                        <a:pt x="51" y="31"/>
                        <a:pt x="51" y="31"/>
                        <a:pt x="51" y="31"/>
                      </a:cubicBezTo>
                      <a:cubicBezTo>
                        <a:pt x="48" y="22"/>
                        <a:pt x="45" y="13"/>
                        <a:pt x="42" y="4"/>
                      </a:cubicBezTo>
                      <a:cubicBezTo>
                        <a:pt x="42" y="3"/>
                        <a:pt x="42" y="2"/>
                        <a:pt x="41" y="0"/>
                      </a:cubicBezTo>
                      <a:cubicBezTo>
                        <a:pt x="41" y="0"/>
                        <a:pt x="41" y="0"/>
                        <a:pt x="41" y="0"/>
                      </a:cubicBezTo>
                      <a:cubicBezTo>
                        <a:pt x="41" y="0"/>
                        <a:pt x="41" y="0"/>
                        <a:pt x="41" y="0"/>
                      </a:cubicBezTo>
                      <a:cubicBezTo>
                        <a:pt x="35" y="0"/>
                        <a:pt x="29" y="1"/>
                        <a:pt x="23" y="2"/>
                      </a:cubicBezTo>
                      <a:cubicBezTo>
                        <a:pt x="19" y="2"/>
                        <a:pt x="15" y="3"/>
                        <a:pt x="11" y="3"/>
                      </a:cubicBezTo>
                      <a:cubicBezTo>
                        <a:pt x="7" y="3"/>
                        <a:pt x="3" y="4"/>
                        <a:pt x="0" y="4"/>
                      </a:cubicBezTo>
                      <a:cubicBezTo>
                        <a:pt x="0" y="4"/>
                        <a:pt x="0" y="4"/>
                        <a:pt x="0" y="4"/>
                      </a:cubicBezTo>
                      <a:cubicBezTo>
                        <a:pt x="0" y="5"/>
                        <a:pt x="0" y="5"/>
                        <a:pt x="0" y="5"/>
                      </a:cubicBezTo>
                      <a:cubicBezTo>
                        <a:pt x="1" y="5"/>
                        <a:pt x="1" y="5"/>
                        <a:pt x="1" y="5"/>
                      </a:cubicBezTo>
                      <a:cubicBezTo>
                        <a:pt x="1" y="6"/>
                        <a:pt x="1" y="6"/>
                        <a:pt x="1" y="6"/>
                      </a:cubicBezTo>
                      <a:cubicBezTo>
                        <a:pt x="2" y="6"/>
                        <a:pt x="2" y="6"/>
                        <a:pt x="2" y="6"/>
                      </a:cubicBezTo>
                      <a:cubicBezTo>
                        <a:pt x="2" y="6"/>
                        <a:pt x="2" y="6"/>
                        <a:pt x="2" y="6"/>
                      </a:cubicBezTo>
                      <a:cubicBezTo>
                        <a:pt x="2" y="26"/>
                        <a:pt x="2" y="45"/>
                        <a:pt x="1" y="65"/>
                      </a:cubicBezTo>
                      <a:cubicBezTo>
                        <a:pt x="3" y="75"/>
                        <a:pt x="4" y="84"/>
                        <a:pt x="6" y="94"/>
                      </a:cubicBezTo>
                      <a:cubicBezTo>
                        <a:pt x="6" y="94"/>
                        <a:pt x="6" y="94"/>
                        <a:pt x="6" y="94"/>
                      </a:cubicBezTo>
                      <a:cubicBezTo>
                        <a:pt x="6" y="94"/>
                        <a:pt x="6" y="94"/>
                        <a:pt x="6" y="94"/>
                      </a:cubicBezTo>
                      <a:cubicBezTo>
                        <a:pt x="7" y="93"/>
                        <a:pt x="7" y="93"/>
                        <a:pt x="7" y="93"/>
                      </a:cubicBezTo>
                      <a:cubicBezTo>
                        <a:pt x="7" y="93"/>
                        <a:pt x="7" y="93"/>
                        <a:pt x="7" y="93"/>
                      </a:cubicBezTo>
                      <a:cubicBezTo>
                        <a:pt x="7" y="94"/>
                        <a:pt x="7" y="94"/>
                        <a:pt x="7" y="94"/>
                      </a:cubicBezTo>
                      <a:cubicBezTo>
                        <a:pt x="7" y="94"/>
                        <a:pt x="7" y="94"/>
                        <a:pt x="7" y="94"/>
                      </a:cubicBezTo>
                      <a:cubicBezTo>
                        <a:pt x="7" y="94"/>
                        <a:pt x="7" y="94"/>
                        <a:pt x="7" y="94"/>
                      </a:cubicBezTo>
                      <a:cubicBezTo>
                        <a:pt x="7" y="94"/>
                        <a:pt x="7" y="94"/>
                        <a:pt x="7" y="94"/>
                      </a:cubicBezTo>
                      <a:cubicBezTo>
                        <a:pt x="7" y="94"/>
                        <a:pt x="7" y="94"/>
                        <a:pt x="7" y="94"/>
                      </a:cubicBezTo>
                      <a:cubicBezTo>
                        <a:pt x="7" y="93"/>
                        <a:pt x="7" y="93"/>
                        <a:pt x="7" y="93"/>
                      </a:cubicBezTo>
                      <a:cubicBezTo>
                        <a:pt x="8" y="94"/>
                        <a:pt x="8" y="94"/>
                        <a:pt x="8" y="94"/>
                      </a:cubicBezTo>
                      <a:cubicBezTo>
                        <a:pt x="9" y="94"/>
                        <a:pt x="9" y="94"/>
                        <a:pt x="9" y="94"/>
                      </a:cubicBezTo>
                      <a:cubicBezTo>
                        <a:pt x="9" y="94"/>
                        <a:pt x="9" y="94"/>
                        <a:pt x="9" y="94"/>
                      </a:cubicBezTo>
                      <a:cubicBezTo>
                        <a:pt x="9" y="94"/>
                        <a:pt x="9" y="94"/>
                        <a:pt x="9" y="94"/>
                      </a:cubicBezTo>
                      <a:cubicBezTo>
                        <a:pt x="9" y="94"/>
                        <a:pt x="9" y="94"/>
                        <a:pt x="9" y="94"/>
                      </a:cubicBezTo>
                      <a:cubicBezTo>
                        <a:pt x="10" y="94"/>
                        <a:pt x="10" y="94"/>
                        <a:pt x="10" y="94"/>
                      </a:cubicBezTo>
                      <a:cubicBezTo>
                        <a:pt x="10" y="94"/>
                        <a:pt x="10" y="94"/>
                        <a:pt x="10" y="94"/>
                      </a:cubicBezTo>
                      <a:cubicBezTo>
                        <a:pt x="10" y="94"/>
                        <a:pt x="10" y="94"/>
                        <a:pt x="10" y="94"/>
                      </a:cubicBezTo>
                      <a:cubicBezTo>
                        <a:pt x="10" y="94"/>
                        <a:pt x="10" y="94"/>
                        <a:pt x="10" y="94"/>
                      </a:cubicBezTo>
                      <a:cubicBezTo>
                        <a:pt x="10" y="94"/>
                        <a:pt x="10" y="94"/>
                        <a:pt x="10" y="94"/>
                      </a:cubicBezTo>
                      <a:cubicBezTo>
                        <a:pt x="10" y="95"/>
                        <a:pt x="10" y="95"/>
                        <a:pt x="10" y="95"/>
                      </a:cubicBezTo>
                      <a:cubicBezTo>
                        <a:pt x="10" y="95"/>
                        <a:pt x="10" y="95"/>
                        <a:pt x="10" y="95"/>
                      </a:cubicBezTo>
                      <a:cubicBezTo>
                        <a:pt x="11" y="94"/>
                        <a:pt x="11" y="94"/>
                        <a:pt x="11" y="94"/>
                      </a:cubicBezTo>
                      <a:cubicBezTo>
                        <a:pt x="11" y="94"/>
                        <a:pt x="11" y="94"/>
                        <a:pt x="11" y="94"/>
                      </a:cubicBezTo>
                      <a:cubicBezTo>
                        <a:pt x="11" y="93"/>
                        <a:pt x="11" y="93"/>
                        <a:pt x="11" y="93"/>
                      </a:cubicBezTo>
                      <a:cubicBezTo>
                        <a:pt x="11" y="92"/>
                        <a:pt x="11" y="92"/>
                        <a:pt x="11" y="92"/>
                      </a:cubicBezTo>
                      <a:cubicBezTo>
                        <a:pt x="11" y="92"/>
                        <a:pt x="11" y="92"/>
                        <a:pt x="11" y="92"/>
                      </a:cubicBezTo>
                      <a:cubicBezTo>
                        <a:pt x="11" y="91"/>
                        <a:pt x="11" y="91"/>
                        <a:pt x="11" y="91"/>
                      </a:cubicBezTo>
                      <a:cubicBezTo>
                        <a:pt x="11" y="91"/>
                        <a:pt x="11" y="91"/>
                        <a:pt x="11" y="91"/>
                      </a:cubicBezTo>
                      <a:cubicBezTo>
                        <a:pt x="11" y="90"/>
                        <a:pt x="11" y="90"/>
                        <a:pt x="11" y="90"/>
                      </a:cubicBezTo>
                      <a:cubicBezTo>
                        <a:pt x="11" y="90"/>
                        <a:pt x="11" y="90"/>
                        <a:pt x="11" y="90"/>
                      </a:cubicBezTo>
                      <a:cubicBezTo>
                        <a:pt x="11" y="90"/>
                        <a:pt x="11" y="90"/>
                        <a:pt x="11" y="90"/>
                      </a:cubicBezTo>
                      <a:cubicBezTo>
                        <a:pt x="11" y="90"/>
                        <a:pt x="11" y="90"/>
                        <a:pt x="11" y="90"/>
                      </a:cubicBezTo>
                      <a:cubicBezTo>
                        <a:pt x="11" y="90"/>
                        <a:pt x="11" y="90"/>
                        <a:pt x="11" y="90"/>
                      </a:cubicBezTo>
                      <a:cubicBezTo>
                        <a:pt x="11" y="89"/>
                        <a:pt x="11" y="89"/>
                        <a:pt x="11" y="89"/>
                      </a:cubicBezTo>
                      <a:cubicBezTo>
                        <a:pt x="11" y="89"/>
                        <a:pt x="11" y="89"/>
                        <a:pt x="11" y="89"/>
                      </a:cubicBezTo>
                      <a:cubicBezTo>
                        <a:pt x="11" y="89"/>
                        <a:pt x="11" y="89"/>
                        <a:pt x="11" y="89"/>
                      </a:cubicBezTo>
                      <a:cubicBezTo>
                        <a:pt x="11" y="89"/>
                        <a:pt x="11" y="89"/>
                        <a:pt x="11" y="89"/>
                      </a:cubicBezTo>
                      <a:cubicBezTo>
                        <a:pt x="11" y="88"/>
                        <a:pt x="11" y="88"/>
                        <a:pt x="11" y="88"/>
                      </a:cubicBezTo>
                      <a:cubicBezTo>
                        <a:pt x="11" y="88"/>
                        <a:pt x="11" y="88"/>
                        <a:pt x="11" y="88"/>
                      </a:cubicBezTo>
                      <a:cubicBezTo>
                        <a:pt x="11" y="88"/>
                        <a:pt x="11" y="88"/>
                        <a:pt x="11" y="88"/>
                      </a:cubicBezTo>
                      <a:cubicBezTo>
                        <a:pt x="11" y="88"/>
                        <a:pt x="11" y="88"/>
                        <a:pt x="11" y="88"/>
                      </a:cubicBezTo>
                      <a:cubicBezTo>
                        <a:pt x="11" y="87"/>
                        <a:pt x="11" y="87"/>
                        <a:pt x="11" y="87"/>
                      </a:cubicBezTo>
                      <a:cubicBezTo>
                        <a:pt x="11" y="87"/>
                        <a:pt x="11" y="87"/>
                        <a:pt x="11" y="87"/>
                      </a:cubicBezTo>
                      <a:cubicBezTo>
                        <a:pt x="11" y="87"/>
                        <a:pt x="11" y="87"/>
                        <a:pt x="11" y="87"/>
                      </a:cubicBezTo>
                      <a:cubicBezTo>
                        <a:pt x="11" y="87"/>
                        <a:pt x="11" y="87"/>
                        <a:pt x="11" y="87"/>
                      </a:cubicBezTo>
                      <a:cubicBezTo>
                        <a:pt x="11" y="86"/>
                        <a:pt x="11" y="86"/>
                        <a:pt x="11" y="86"/>
                      </a:cubicBezTo>
                      <a:cubicBezTo>
                        <a:pt x="12" y="86"/>
                        <a:pt x="12" y="86"/>
                        <a:pt x="12" y="86"/>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3" y="87"/>
                        <a:pt x="13" y="87"/>
                        <a:pt x="13" y="87"/>
                      </a:cubicBezTo>
                      <a:cubicBezTo>
                        <a:pt x="13" y="88"/>
                        <a:pt x="13" y="88"/>
                        <a:pt x="13" y="88"/>
                      </a:cubicBezTo>
                      <a:cubicBezTo>
                        <a:pt x="14" y="89"/>
                        <a:pt x="14" y="89"/>
                        <a:pt x="14" y="89"/>
                      </a:cubicBezTo>
                      <a:cubicBezTo>
                        <a:pt x="14" y="89"/>
                        <a:pt x="14" y="89"/>
                        <a:pt x="14" y="89"/>
                      </a:cubicBezTo>
                      <a:cubicBezTo>
                        <a:pt x="14" y="90"/>
                        <a:pt x="14" y="90"/>
                        <a:pt x="14" y="90"/>
                      </a:cubicBezTo>
                      <a:cubicBezTo>
                        <a:pt x="14" y="90"/>
                        <a:pt x="14" y="90"/>
                        <a:pt x="14" y="90"/>
                      </a:cubicBezTo>
                      <a:cubicBezTo>
                        <a:pt x="13" y="90"/>
                        <a:pt x="13" y="90"/>
                        <a:pt x="13" y="90"/>
                      </a:cubicBezTo>
                      <a:cubicBezTo>
                        <a:pt x="13" y="91"/>
                        <a:pt x="13" y="91"/>
                        <a:pt x="13" y="91"/>
                      </a:cubicBezTo>
                      <a:cubicBezTo>
                        <a:pt x="13" y="91"/>
                        <a:pt x="13" y="91"/>
                        <a:pt x="13" y="91"/>
                      </a:cubicBezTo>
                      <a:cubicBezTo>
                        <a:pt x="13" y="91"/>
                        <a:pt x="13" y="91"/>
                        <a:pt x="13" y="91"/>
                      </a:cubicBezTo>
                      <a:cubicBezTo>
                        <a:pt x="14" y="91"/>
                        <a:pt x="14" y="91"/>
                        <a:pt x="14" y="91"/>
                      </a:cubicBezTo>
                      <a:cubicBezTo>
                        <a:pt x="14" y="92"/>
                        <a:pt x="14" y="92"/>
                        <a:pt x="14" y="92"/>
                      </a:cubicBezTo>
                      <a:cubicBezTo>
                        <a:pt x="14" y="92"/>
                        <a:pt x="14" y="92"/>
                        <a:pt x="14" y="92"/>
                      </a:cubicBezTo>
                      <a:cubicBezTo>
                        <a:pt x="14" y="92"/>
                        <a:pt x="14" y="92"/>
                        <a:pt x="14" y="92"/>
                      </a:cubicBezTo>
                      <a:cubicBezTo>
                        <a:pt x="14" y="92"/>
                        <a:pt x="14" y="92"/>
                        <a:pt x="14" y="92"/>
                      </a:cubicBezTo>
                      <a:cubicBezTo>
                        <a:pt x="14" y="92"/>
                        <a:pt x="14" y="92"/>
                        <a:pt x="14" y="92"/>
                      </a:cubicBezTo>
                      <a:cubicBezTo>
                        <a:pt x="14" y="93"/>
                        <a:pt x="14" y="93"/>
                        <a:pt x="14" y="93"/>
                      </a:cubicBezTo>
                      <a:cubicBezTo>
                        <a:pt x="14" y="93"/>
                        <a:pt x="14" y="93"/>
                        <a:pt x="14" y="93"/>
                      </a:cubicBezTo>
                      <a:cubicBezTo>
                        <a:pt x="14" y="93"/>
                        <a:pt x="14" y="93"/>
                        <a:pt x="14" y="93"/>
                      </a:cubicBezTo>
                      <a:cubicBezTo>
                        <a:pt x="15" y="93"/>
                        <a:pt x="15" y="93"/>
                        <a:pt x="15" y="93"/>
                      </a:cubicBezTo>
                      <a:cubicBezTo>
                        <a:pt x="15" y="93"/>
                        <a:pt x="15" y="93"/>
                        <a:pt x="15" y="93"/>
                      </a:cubicBezTo>
                      <a:cubicBezTo>
                        <a:pt x="15" y="93"/>
                        <a:pt x="15" y="93"/>
                        <a:pt x="15" y="93"/>
                      </a:cubicBezTo>
                      <a:cubicBezTo>
                        <a:pt x="15" y="93"/>
                        <a:pt x="15" y="93"/>
                        <a:pt x="15" y="93"/>
                      </a:cubicBezTo>
                      <a:cubicBezTo>
                        <a:pt x="15" y="93"/>
                        <a:pt x="15" y="93"/>
                        <a:pt x="15" y="93"/>
                      </a:cubicBezTo>
                      <a:cubicBezTo>
                        <a:pt x="15" y="92"/>
                        <a:pt x="15" y="92"/>
                        <a:pt x="15" y="92"/>
                      </a:cubicBezTo>
                      <a:cubicBezTo>
                        <a:pt x="15" y="92"/>
                        <a:pt x="15" y="92"/>
                        <a:pt x="15" y="92"/>
                      </a:cubicBezTo>
                      <a:cubicBezTo>
                        <a:pt x="15" y="92"/>
                        <a:pt x="15" y="92"/>
                        <a:pt x="15" y="92"/>
                      </a:cubicBezTo>
                      <a:cubicBezTo>
                        <a:pt x="16" y="92"/>
                        <a:pt x="16" y="92"/>
                        <a:pt x="16" y="92"/>
                      </a:cubicBezTo>
                      <a:cubicBezTo>
                        <a:pt x="16" y="93"/>
                        <a:pt x="16" y="93"/>
                        <a:pt x="16" y="93"/>
                      </a:cubicBezTo>
                      <a:cubicBezTo>
                        <a:pt x="15" y="93"/>
                        <a:pt x="15" y="93"/>
                        <a:pt x="15" y="93"/>
                      </a:cubicBezTo>
                      <a:cubicBezTo>
                        <a:pt x="15" y="93"/>
                        <a:pt x="15" y="93"/>
                        <a:pt x="15" y="93"/>
                      </a:cubicBezTo>
                      <a:cubicBezTo>
                        <a:pt x="16" y="93"/>
                        <a:pt x="16" y="93"/>
                        <a:pt x="16" y="93"/>
                      </a:cubicBezTo>
                      <a:cubicBezTo>
                        <a:pt x="16" y="94"/>
                        <a:pt x="16" y="94"/>
                        <a:pt x="16" y="94"/>
                      </a:cubicBezTo>
                      <a:cubicBezTo>
                        <a:pt x="17" y="95"/>
                        <a:pt x="17" y="95"/>
                        <a:pt x="17" y="95"/>
                      </a:cubicBezTo>
                      <a:cubicBezTo>
                        <a:pt x="16" y="95"/>
                        <a:pt x="16" y="95"/>
                        <a:pt x="16" y="95"/>
                      </a:cubicBezTo>
                      <a:cubicBezTo>
                        <a:pt x="16" y="95"/>
                        <a:pt x="16" y="95"/>
                        <a:pt x="16" y="95"/>
                      </a:cubicBezTo>
                      <a:cubicBezTo>
                        <a:pt x="15" y="96"/>
                        <a:pt x="15" y="96"/>
                        <a:pt x="15" y="96"/>
                      </a:cubicBezTo>
                      <a:cubicBezTo>
                        <a:pt x="14" y="96"/>
                        <a:pt x="14" y="96"/>
                        <a:pt x="14" y="96"/>
                      </a:cubicBezTo>
                      <a:cubicBezTo>
                        <a:pt x="14" y="95"/>
                        <a:pt x="14" y="95"/>
                        <a:pt x="14" y="95"/>
                      </a:cubicBezTo>
                      <a:cubicBezTo>
                        <a:pt x="14" y="95"/>
                        <a:pt x="14" y="95"/>
                        <a:pt x="14" y="95"/>
                      </a:cubicBezTo>
                      <a:cubicBezTo>
                        <a:pt x="14" y="96"/>
                        <a:pt x="14" y="96"/>
                        <a:pt x="14" y="96"/>
                      </a:cubicBezTo>
                      <a:cubicBezTo>
                        <a:pt x="14" y="96"/>
                        <a:pt x="14" y="96"/>
                        <a:pt x="14" y="96"/>
                      </a:cubicBezTo>
                      <a:cubicBezTo>
                        <a:pt x="13" y="96"/>
                        <a:pt x="13" y="96"/>
                        <a:pt x="13" y="96"/>
                      </a:cubicBezTo>
                      <a:cubicBezTo>
                        <a:pt x="13" y="96"/>
                        <a:pt x="13" y="96"/>
                        <a:pt x="13" y="96"/>
                      </a:cubicBezTo>
                      <a:cubicBezTo>
                        <a:pt x="12" y="96"/>
                        <a:pt x="12" y="96"/>
                        <a:pt x="12" y="96"/>
                      </a:cubicBezTo>
                      <a:cubicBezTo>
                        <a:pt x="13" y="96"/>
                        <a:pt x="13" y="96"/>
                        <a:pt x="13" y="96"/>
                      </a:cubicBezTo>
                      <a:cubicBezTo>
                        <a:pt x="14" y="96"/>
                        <a:pt x="14" y="96"/>
                        <a:pt x="14" y="96"/>
                      </a:cubicBezTo>
                      <a:cubicBezTo>
                        <a:pt x="16" y="96"/>
                        <a:pt x="16" y="96"/>
                        <a:pt x="16" y="96"/>
                      </a:cubicBezTo>
                      <a:cubicBezTo>
                        <a:pt x="19" y="95"/>
                        <a:pt x="19" y="95"/>
                        <a:pt x="19" y="95"/>
                      </a:cubicBezTo>
                      <a:cubicBezTo>
                        <a:pt x="20" y="94"/>
                        <a:pt x="20" y="94"/>
                        <a:pt x="20" y="94"/>
                      </a:cubicBezTo>
                      <a:cubicBezTo>
                        <a:pt x="20" y="94"/>
                        <a:pt x="20" y="94"/>
                        <a:pt x="20" y="94"/>
                      </a:cubicBezTo>
                      <a:cubicBezTo>
                        <a:pt x="20" y="94"/>
                        <a:pt x="20" y="94"/>
                        <a:pt x="20" y="94"/>
                      </a:cubicBezTo>
                      <a:cubicBezTo>
                        <a:pt x="20" y="94"/>
                        <a:pt x="20" y="94"/>
                        <a:pt x="20" y="94"/>
                      </a:cubicBezTo>
                      <a:cubicBezTo>
                        <a:pt x="20" y="94"/>
                        <a:pt x="20" y="94"/>
                        <a:pt x="20" y="94"/>
                      </a:cubicBezTo>
                      <a:cubicBezTo>
                        <a:pt x="19" y="94"/>
                        <a:pt x="19" y="94"/>
                        <a:pt x="19" y="94"/>
                      </a:cubicBezTo>
                      <a:cubicBezTo>
                        <a:pt x="19" y="94"/>
                        <a:pt x="19" y="94"/>
                        <a:pt x="19" y="94"/>
                      </a:cubicBezTo>
                      <a:cubicBezTo>
                        <a:pt x="19" y="93"/>
                        <a:pt x="19" y="93"/>
                        <a:pt x="19" y="93"/>
                      </a:cubicBezTo>
                      <a:cubicBezTo>
                        <a:pt x="19" y="93"/>
                        <a:pt x="19" y="93"/>
                        <a:pt x="19" y="93"/>
                      </a:cubicBezTo>
                      <a:cubicBezTo>
                        <a:pt x="19" y="93"/>
                        <a:pt x="19" y="93"/>
                        <a:pt x="19" y="93"/>
                      </a:cubicBezTo>
                      <a:cubicBezTo>
                        <a:pt x="19" y="93"/>
                        <a:pt x="19" y="93"/>
                        <a:pt x="19" y="93"/>
                      </a:cubicBezTo>
                      <a:cubicBezTo>
                        <a:pt x="19" y="93"/>
                        <a:pt x="19" y="93"/>
                        <a:pt x="19" y="93"/>
                      </a:cubicBezTo>
                      <a:cubicBezTo>
                        <a:pt x="20" y="93"/>
                        <a:pt x="20" y="93"/>
                        <a:pt x="20" y="93"/>
                      </a:cubicBezTo>
                      <a:cubicBezTo>
                        <a:pt x="20" y="93"/>
                        <a:pt x="20" y="93"/>
                        <a:pt x="20" y="93"/>
                      </a:cubicBezTo>
                      <a:cubicBezTo>
                        <a:pt x="20" y="93"/>
                        <a:pt x="20" y="93"/>
                        <a:pt x="20" y="93"/>
                      </a:cubicBezTo>
                      <a:cubicBezTo>
                        <a:pt x="20" y="94"/>
                        <a:pt x="20" y="94"/>
                        <a:pt x="20" y="94"/>
                      </a:cubicBezTo>
                      <a:cubicBezTo>
                        <a:pt x="20" y="94"/>
                        <a:pt x="20" y="94"/>
                        <a:pt x="20" y="94"/>
                      </a:cubicBezTo>
                      <a:cubicBezTo>
                        <a:pt x="21" y="93"/>
                        <a:pt x="21" y="93"/>
                        <a:pt x="21" y="93"/>
                      </a:cubicBezTo>
                      <a:cubicBezTo>
                        <a:pt x="21" y="93"/>
                        <a:pt x="21" y="93"/>
                        <a:pt x="21" y="93"/>
                      </a:cubicBezTo>
                      <a:cubicBezTo>
                        <a:pt x="21" y="93"/>
                        <a:pt x="21" y="93"/>
                        <a:pt x="21" y="93"/>
                      </a:cubicBezTo>
                      <a:cubicBezTo>
                        <a:pt x="21" y="93"/>
                        <a:pt x="21" y="93"/>
                        <a:pt x="21" y="93"/>
                      </a:cubicBezTo>
                      <a:cubicBezTo>
                        <a:pt x="21" y="93"/>
                        <a:pt x="21" y="93"/>
                        <a:pt x="21" y="93"/>
                      </a:cubicBezTo>
                      <a:cubicBezTo>
                        <a:pt x="22" y="92"/>
                        <a:pt x="22" y="92"/>
                        <a:pt x="22" y="92"/>
                      </a:cubicBezTo>
                      <a:cubicBezTo>
                        <a:pt x="22" y="92"/>
                        <a:pt x="22" y="92"/>
                        <a:pt x="22" y="92"/>
                      </a:cubicBezTo>
                      <a:cubicBezTo>
                        <a:pt x="22" y="92"/>
                        <a:pt x="22" y="92"/>
                        <a:pt x="22" y="92"/>
                      </a:cubicBezTo>
                      <a:cubicBezTo>
                        <a:pt x="22" y="91"/>
                        <a:pt x="22" y="91"/>
                        <a:pt x="22" y="91"/>
                      </a:cubicBezTo>
                      <a:cubicBezTo>
                        <a:pt x="22" y="91"/>
                        <a:pt x="22" y="91"/>
                        <a:pt x="22" y="91"/>
                      </a:cubicBezTo>
                      <a:cubicBezTo>
                        <a:pt x="23" y="91"/>
                        <a:pt x="23" y="91"/>
                        <a:pt x="23" y="91"/>
                      </a:cubicBezTo>
                      <a:cubicBezTo>
                        <a:pt x="22" y="91"/>
                        <a:pt x="22" y="91"/>
                        <a:pt x="22" y="91"/>
                      </a:cubicBezTo>
                      <a:cubicBezTo>
                        <a:pt x="22" y="91"/>
                        <a:pt x="22" y="91"/>
                        <a:pt x="22" y="91"/>
                      </a:cubicBezTo>
                      <a:cubicBezTo>
                        <a:pt x="22" y="90"/>
                        <a:pt x="22" y="90"/>
                        <a:pt x="22" y="90"/>
                      </a:cubicBezTo>
                      <a:cubicBezTo>
                        <a:pt x="22" y="90"/>
                        <a:pt x="22" y="90"/>
                        <a:pt x="22" y="90"/>
                      </a:cubicBezTo>
                      <a:cubicBezTo>
                        <a:pt x="22" y="90"/>
                        <a:pt x="22" y="90"/>
                        <a:pt x="22" y="90"/>
                      </a:cubicBezTo>
                      <a:cubicBezTo>
                        <a:pt x="22" y="90"/>
                        <a:pt x="22" y="90"/>
                        <a:pt x="22" y="90"/>
                      </a:cubicBezTo>
                      <a:cubicBezTo>
                        <a:pt x="22" y="90"/>
                        <a:pt x="22" y="90"/>
                        <a:pt x="22" y="90"/>
                      </a:cubicBezTo>
                      <a:cubicBezTo>
                        <a:pt x="22" y="90"/>
                        <a:pt x="22" y="90"/>
                        <a:pt x="22" y="90"/>
                      </a:cubicBezTo>
                      <a:cubicBezTo>
                        <a:pt x="22" y="89"/>
                        <a:pt x="22" y="89"/>
                        <a:pt x="22" y="89"/>
                      </a:cubicBezTo>
                      <a:cubicBezTo>
                        <a:pt x="22" y="89"/>
                        <a:pt x="22" y="89"/>
                        <a:pt x="22" y="89"/>
                      </a:cubicBezTo>
                      <a:cubicBezTo>
                        <a:pt x="22" y="89"/>
                        <a:pt x="22" y="89"/>
                        <a:pt x="22" y="89"/>
                      </a:cubicBezTo>
                      <a:cubicBezTo>
                        <a:pt x="22" y="89"/>
                        <a:pt x="22" y="89"/>
                        <a:pt x="22" y="89"/>
                      </a:cubicBezTo>
                      <a:cubicBezTo>
                        <a:pt x="22" y="88"/>
                        <a:pt x="22" y="88"/>
                        <a:pt x="22" y="88"/>
                      </a:cubicBezTo>
                      <a:cubicBezTo>
                        <a:pt x="22" y="88"/>
                        <a:pt x="22" y="88"/>
                        <a:pt x="22" y="88"/>
                      </a:cubicBezTo>
                      <a:cubicBezTo>
                        <a:pt x="22" y="87"/>
                        <a:pt x="22" y="87"/>
                        <a:pt x="22" y="87"/>
                      </a:cubicBezTo>
                      <a:cubicBezTo>
                        <a:pt x="22" y="87"/>
                        <a:pt x="22" y="87"/>
                        <a:pt x="22" y="87"/>
                      </a:cubicBezTo>
                      <a:cubicBezTo>
                        <a:pt x="22" y="86"/>
                        <a:pt x="22" y="86"/>
                        <a:pt x="22" y="86"/>
                      </a:cubicBezTo>
                      <a:cubicBezTo>
                        <a:pt x="22" y="86"/>
                        <a:pt x="22" y="86"/>
                        <a:pt x="22" y="86"/>
                      </a:cubicBezTo>
                      <a:cubicBezTo>
                        <a:pt x="22" y="86"/>
                        <a:pt x="22" y="86"/>
                        <a:pt x="22" y="86"/>
                      </a:cubicBezTo>
                      <a:cubicBezTo>
                        <a:pt x="20" y="86"/>
                        <a:pt x="20" y="86"/>
                        <a:pt x="20" y="86"/>
                      </a:cubicBezTo>
                      <a:cubicBezTo>
                        <a:pt x="20" y="85"/>
                        <a:pt x="20" y="85"/>
                        <a:pt x="20" y="85"/>
                      </a:cubicBezTo>
                      <a:cubicBezTo>
                        <a:pt x="20" y="85"/>
                        <a:pt x="20" y="85"/>
                        <a:pt x="20" y="85"/>
                      </a:cubicBezTo>
                      <a:cubicBezTo>
                        <a:pt x="19" y="85"/>
                        <a:pt x="19" y="85"/>
                        <a:pt x="19" y="85"/>
                      </a:cubicBezTo>
                      <a:cubicBezTo>
                        <a:pt x="19" y="84"/>
                        <a:pt x="19" y="84"/>
                        <a:pt x="19" y="84"/>
                      </a:cubicBezTo>
                      <a:cubicBezTo>
                        <a:pt x="18" y="84"/>
                        <a:pt x="18" y="84"/>
                        <a:pt x="18" y="84"/>
                      </a:cubicBezTo>
                      <a:cubicBezTo>
                        <a:pt x="18" y="84"/>
                        <a:pt x="18" y="84"/>
                        <a:pt x="18" y="84"/>
                      </a:cubicBezTo>
                      <a:cubicBezTo>
                        <a:pt x="18" y="83"/>
                        <a:pt x="18" y="83"/>
                        <a:pt x="18" y="83"/>
                      </a:cubicBezTo>
                      <a:cubicBezTo>
                        <a:pt x="18" y="83"/>
                        <a:pt x="18" y="83"/>
                        <a:pt x="18" y="83"/>
                      </a:cubicBezTo>
                      <a:cubicBezTo>
                        <a:pt x="18" y="83"/>
                        <a:pt x="18" y="83"/>
                        <a:pt x="18" y="83"/>
                      </a:cubicBezTo>
                      <a:cubicBezTo>
                        <a:pt x="18" y="83"/>
                        <a:pt x="18" y="83"/>
                        <a:pt x="18" y="83"/>
                      </a:cubicBezTo>
                      <a:cubicBezTo>
                        <a:pt x="18" y="83"/>
                        <a:pt x="18" y="83"/>
                        <a:pt x="18" y="83"/>
                      </a:cubicBezTo>
                      <a:cubicBezTo>
                        <a:pt x="18" y="83"/>
                        <a:pt x="18" y="83"/>
                        <a:pt x="18" y="83"/>
                      </a:cubicBezTo>
                      <a:cubicBezTo>
                        <a:pt x="18" y="82"/>
                        <a:pt x="18" y="82"/>
                        <a:pt x="18" y="82"/>
                      </a:cubicBezTo>
                      <a:cubicBezTo>
                        <a:pt x="18" y="82"/>
                        <a:pt x="18" y="82"/>
                        <a:pt x="18" y="82"/>
                      </a:cubicBezTo>
                      <a:cubicBezTo>
                        <a:pt x="18" y="81"/>
                        <a:pt x="18" y="81"/>
                        <a:pt x="18" y="81"/>
                      </a:cubicBezTo>
                      <a:cubicBezTo>
                        <a:pt x="18" y="80"/>
                        <a:pt x="18" y="80"/>
                        <a:pt x="18" y="80"/>
                      </a:cubicBezTo>
                      <a:cubicBezTo>
                        <a:pt x="32" y="79"/>
                        <a:pt x="47" y="77"/>
                        <a:pt x="61" y="75"/>
                      </a:cubicBezTo>
                      <a:cubicBezTo>
                        <a:pt x="61" y="75"/>
                        <a:pt x="61" y="75"/>
                        <a:pt x="61" y="75"/>
                      </a:cubicBezTo>
                      <a:cubicBezTo>
                        <a:pt x="61" y="75"/>
                        <a:pt x="61" y="75"/>
                        <a:pt x="61" y="75"/>
                      </a:cubicBezTo>
                      <a:cubicBezTo>
                        <a:pt x="61" y="75"/>
                        <a:pt x="61" y="75"/>
                        <a:pt x="61" y="75"/>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7" name="Group 226">
                <a:extLst>
                  <a:ext uri="{FF2B5EF4-FFF2-40B4-BE49-F238E27FC236}">
                    <a16:creationId xmlns="" xmlns:a16="http://schemas.microsoft.com/office/drawing/2014/main" id="{9BF248B9-FBEE-4401-A960-BD4FC0577E26}"/>
                  </a:ext>
                </a:extLst>
              </p:cNvPr>
              <p:cNvGrpSpPr>
                <a:grpSpLocks noChangeAspect="1"/>
              </p:cNvGrpSpPr>
              <p:nvPr/>
            </p:nvGrpSpPr>
            <p:grpSpPr>
              <a:xfrm>
                <a:off x="4575787" y="2203171"/>
                <a:ext cx="2198259" cy="2487848"/>
                <a:chOff x="3558406" y="3049617"/>
                <a:chExt cx="1751002" cy="1981672"/>
              </a:xfrm>
              <a:grpFill/>
            </p:grpSpPr>
            <p:sp>
              <p:nvSpPr>
                <p:cNvPr id="239" name="Freeform 330">
                  <a:extLst>
                    <a:ext uri="{FF2B5EF4-FFF2-40B4-BE49-F238E27FC236}">
                      <a16:creationId xmlns="" xmlns:a16="http://schemas.microsoft.com/office/drawing/2014/main" id="{EA445614-3EAD-4FA8-890D-97E1EA0077BB}"/>
                    </a:ext>
                  </a:extLst>
                </p:cNvPr>
                <p:cNvSpPr>
                  <a:spLocks/>
                </p:cNvSpPr>
                <p:nvPr/>
              </p:nvSpPr>
              <p:spPr bwMode="auto">
                <a:xfrm>
                  <a:off x="4606910" y="3605324"/>
                  <a:ext cx="560950" cy="456099"/>
                </a:xfrm>
                <a:custGeom>
                  <a:avLst/>
                  <a:gdLst>
                    <a:gd name="T0" fmla="*/ 106 w 107"/>
                    <a:gd name="T1" fmla="*/ 7 h 87"/>
                    <a:gd name="T2" fmla="*/ 8 w 107"/>
                    <a:gd name="T3" fmla="*/ 0 h 87"/>
                    <a:gd name="T4" fmla="*/ 0 w 107"/>
                    <a:gd name="T5" fmla="*/ 79 h 87"/>
                    <a:gd name="T6" fmla="*/ 0 w 107"/>
                    <a:gd name="T7" fmla="*/ 79 h 87"/>
                    <a:gd name="T8" fmla="*/ 0 w 107"/>
                    <a:gd name="T9" fmla="*/ 79 h 87"/>
                    <a:gd name="T10" fmla="*/ 0 w 107"/>
                    <a:gd name="T11" fmla="*/ 79 h 87"/>
                    <a:gd name="T12" fmla="*/ 0 w 107"/>
                    <a:gd name="T13" fmla="*/ 79 h 87"/>
                    <a:gd name="T14" fmla="*/ 0 w 107"/>
                    <a:gd name="T15" fmla="*/ 79 h 87"/>
                    <a:gd name="T16" fmla="*/ 0 w 107"/>
                    <a:gd name="T17" fmla="*/ 79 h 87"/>
                    <a:gd name="T18" fmla="*/ 93 w 107"/>
                    <a:gd name="T19" fmla="*/ 86 h 87"/>
                    <a:gd name="T20" fmla="*/ 104 w 107"/>
                    <a:gd name="T21" fmla="*/ 87 h 87"/>
                    <a:gd name="T22" fmla="*/ 107 w 107"/>
                    <a:gd name="T23" fmla="*/ 7 h 87"/>
                    <a:gd name="T24" fmla="*/ 106 w 107"/>
                    <a:gd name="T25" fmla="*/ 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87">
                      <a:moveTo>
                        <a:pt x="106" y="7"/>
                      </a:moveTo>
                      <a:cubicBezTo>
                        <a:pt x="73" y="6"/>
                        <a:pt x="40" y="3"/>
                        <a:pt x="8" y="0"/>
                      </a:cubicBezTo>
                      <a:cubicBezTo>
                        <a:pt x="5" y="27"/>
                        <a:pt x="2" y="53"/>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31" y="83"/>
                        <a:pt x="62" y="85"/>
                        <a:pt x="93" y="86"/>
                      </a:cubicBezTo>
                      <a:cubicBezTo>
                        <a:pt x="97" y="86"/>
                        <a:pt x="100" y="86"/>
                        <a:pt x="104" y="87"/>
                      </a:cubicBezTo>
                      <a:cubicBezTo>
                        <a:pt x="105" y="60"/>
                        <a:pt x="106" y="34"/>
                        <a:pt x="107" y="7"/>
                      </a:cubicBezTo>
                      <a:lnTo>
                        <a:pt x="106" y="7"/>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0" name="Freeform 337">
                  <a:extLst>
                    <a:ext uri="{FF2B5EF4-FFF2-40B4-BE49-F238E27FC236}">
                      <a16:creationId xmlns="" xmlns:a16="http://schemas.microsoft.com/office/drawing/2014/main" id="{AB0A2455-0FE2-47E4-AEC4-0B3C4CCAB99D}"/>
                    </a:ext>
                  </a:extLst>
                </p:cNvPr>
                <p:cNvSpPr>
                  <a:spLocks noEditPoints="1"/>
                </p:cNvSpPr>
                <p:nvPr/>
              </p:nvSpPr>
              <p:spPr bwMode="auto">
                <a:xfrm>
                  <a:off x="4318571" y="3893663"/>
                  <a:ext cx="440372" cy="550465"/>
                </a:xfrm>
                <a:custGeom>
                  <a:avLst/>
                  <a:gdLst>
                    <a:gd name="T0" fmla="*/ 38 w 84"/>
                    <a:gd name="T1" fmla="*/ 22 h 105"/>
                    <a:gd name="T2" fmla="*/ 37 w 84"/>
                    <a:gd name="T3" fmla="*/ 21 h 105"/>
                    <a:gd name="T4" fmla="*/ 37 w 84"/>
                    <a:gd name="T5" fmla="*/ 22 h 105"/>
                    <a:gd name="T6" fmla="*/ 37 w 84"/>
                    <a:gd name="T7" fmla="*/ 23 h 105"/>
                    <a:gd name="T8" fmla="*/ 38 w 84"/>
                    <a:gd name="T9" fmla="*/ 24 h 105"/>
                    <a:gd name="T10" fmla="*/ 32 w 84"/>
                    <a:gd name="T11" fmla="*/ 21 h 105"/>
                    <a:gd name="T12" fmla="*/ 33 w 84"/>
                    <a:gd name="T13" fmla="*/ 22 h 105"/>
                    <a:gd name="T14" fmla="*/ 36 w 84"/>
                    <a:gd name="T15" fmla="*/ 19 h 105"/>
                    <a:gd name="T16" fmla="*/ 35 w 84"/>
                    <a:gd name="T17" fmla="*/ 19 h 105"/>
                    <a:gd name="T18" fmla="*/ 83 w 84"/>
                    <a:gd name="T19" fmla="*/ 27 h 105"/>
                    <a:gd name="T20" fmla="*/ 84 w 84"/>
                    <a:gd name="T21" fmla="*/ 27 h 105"/>
                    <a:gd name="T22" fmla="*/ 39 w 84"/>
                    <a:gd name="T23" fmla="*/ 25 h 105"/>
                    <a:gd name="T24" fmla="*/ 38 w 84"/>
                    <a:gd name="T25" fmla="*/ 26 h 105"/>
                    <a:gd name="T26" fmla="*/ 35 w 84"/>
                    <a:gd name="T27" fmla="*/ 29 h 105"/>
                    <a:gd name="T28" fmla="*/ 34 w 84"/>
                    <a:gd name="T29" fmla="*/ 27 h 105"/>
                    <a:gd name="T30" fmla="*/ 33 w 84"/>
                    <a:gd name="T31" fmla="*/ 26 h 105"/>
                    <a:gd name="T32" fmla="*/ 33 w 84"/>
                    <a:gd name="T33" fmla="*/ 23 h 105"/>
                    <a:gd name="T34" fmla="*/ 32 w 84"/>
                    <a:gd name="T35" fmla="*/ 25 h 105"/>
                    <a:gd name="T36" fmla="*/ 31 w 84"/>
                    <a:gd name="T37" fmla="*/ 24 h 105"/>
                    <a:gd name="T38" fmla="*/ 31 w 84"/>
                    <a:gd name="T39" fmla="*/ 23 h 105"/>
                    <a:gd name="T40" fmla="*/ 30 w 84"/>
                    <a:gd name="T41" fmla="*/ 22 h 105"/>
                    <a:gd name="T42" fmla="*/ 29 w 84"/>
                    <a:gd name="T43" fmla="*/ 21 h 105"/>
                    <a:gd name="T44" fmla="*/ 29 w 84"/>
                    <a:gd name="T45" fmla="*/ 20 h 105"/>
                    <a:gd name="T46" fmla="*/ 29 w 84"/>
                    <a:gd name="T47" fmla="*/ 19 h 105"/>
                    <a:gd name="T48" fmla="*/ 29 w 84"/>
                    <a:gd name="T49" fmla="*/ 18 h 105"/>
                    <a:gd name="T50" fmla="*/ 28 w 84"/>
                    <a:gd name="T51" fmla="*/ 15 h 105"/>
                    <a:gd name="T52" fmla="*/ 26 w 84"/>
                    <a:gd name="T53" fmla="*/ 16 h 105"/>
                    <a:gd name="T54" fmla="*/ 27 w 84"/>
                    <a:gd name="T55" fmla="*/ 15 h 105"/>
                    <a:gd name="T56" fmla="*/ 26 w 84"/>
                    <a:gd name="T57" fmla="*/ 11 h 105"/>
                    <a:gd name="T58" fmla="*/ 27 w 84"/>
                    <a:gd name="T59" fmla="*/ 11 h 105"/>
                    <a:gd name="T60" fmla="*/ 27 w 84"/>
                    <a:gd name="T61" fmla="*/ 10 h 105"/>
                    <a:gd name="T62" fmla="*/ 27 w 84"/>
                    <a:gd name="T63" fmla="*/ 9 h 105"/>
                    <a:gd name="T64" fmla="*/ 29 w 84"/>
                    <a:gd name="T65" fmla="*/ 9 h 105"/>
                    <a:gd name="T66" fmla="*/ 30 w 84"/>
                    <a:gd name="T67" fmla="*/ 8 h 105"/>
                    <a:gd name="T68" fmla="*/ 31 w 84"/>
                    <a:gd name="T69" fmla="*/ 9 h 105"/>
                    <a:gd name="T70" fmla="*/ 31 w 84"/>
                    <a:gd name="T71" fmla="*/ 10 h 105"/>
                    <a:gd name="T72" fmla="*/ 31 w 84"/>
                    <a:gd name="T73" fmla="*/ 11 h 105"/>
                    <a:gd name="T74" fmla="*/ 31 w 84"/>
                    <a:gd name="T75" fmla="*/ 12 h 105"/>
                    <a:gd name="T76" fmla="*/ 33 w 84"/>
                    <a:gd name="T77" fmla="*/ 14 h 105"/>
                    <a:gd name="T78" fmla="*/ 34 w 84"/>
                    <a:gd name="T79" fmla="*/ 14 h 105"/>
                    <a:gd name="T80" fmla="*/ 34 w 84"/>
                    <a:gd name="T81" fmla="*/ 16 h 105"/>
                    <a:gd name="T82" fmla="*/ 34 w 84"/>
                    <a:gd name="T83" fmla="*/ 17 h 105"/>
                    <a:gd name="T84" fmla="*/ 35 w 84"/>
                    <a:gd name="T85" fmla="*/ 18 h 105"/>
                    <a:gd name="T86" fmla="*/ 36 w 84"/>
                    <a:gd name="T87" fmla="*/ 16 h 105"/>
                    <a:gd name="T88" fmla="*/ 36 w 84"/>
                    <a:gd name="T89" fmla="*/ 15 h 105"/>
                    <a:gd name="T90" fmla="*/ 35 w 84"/>
                    <a:gd name="T91" fmla="*/ 14 h 105"/>
                    <a:gd name="T92" fmla="*/ 36 w 84"/>
                    <a:gd name="T93" fmla="*/ 13 h 105"/>
                    <a:gd name="T94" fmla="*/ 37 w 84"/>
                    <a:gd name="T95" fmla="*/ 13 h 105"/>
                    <a:gd name="T96" fmla="*/ 37 w 84"/>
                    <a:gd name="T97" fmla="*/ 14 h 105"/>
                    <a:gd name="T98" fmla="*/ 38 w 84"/>
                    <a:gd name="T99" fmla="*/ 15 h 105"/>
                    <a:gd name="T100" fmla="*/ 40 w 84"/>
                    <a:gd name="T101" fmla="*/ 15 h 105"/>
                    <a:gd name="T102" fmla="*/ 39 w 84"/>
                    <a:gd name="T103" fmla="*/ 16 h 105"/>
                    <a:gd name="T104" fmla="*/ 37 w 84"/>
                    <a:gd name="T105" fmla="*/ 17 h 105"/>
                    <a:gd name="T106" fmla="*/ 38 w 84"/>
                    <a:gd name="T107" fmla="*/ 20 h 105"/>
                    <a:gd name="T108" fmla="*/ 39 w 84"/>
                    <a:gd name="T109" fmla="*/ 21 h 105"/>
                    <a:gd name="T110" fmla="*/ 41 w 84"/>
                    <a:gd name="T111" fmla="*/ 2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4" h="105">
                      <a:moveTo>
                        <a:pt x="38" y="23"/>
                      </a:moveTo>
                      <a:cubicBezTo>
                        <a:pt x="38" y="23"/>
                        <a:pt x="38" y="23"/>
                        <a:pt x="38" y="23"/>
                      </a:cubicBezTo>
                      <a:cubicBezTo>
                        <a:pt x="38" y="23"/>
                        <a:pt x="38" y="23"/>
                        <a:pt x="38" y="23"/>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1"/>
                        <a:pt x="38" y="21"/>
                        <a:pt x="38"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3"/>
                        <a:pt x="37" y="23"/>
                        <a:pt x="37" y="23"/>
                      </a:cubicBezTo>
                      <a:cubicBezTo>
                        <a:pt x="37" y="23"/>
                        <a:pt x="37" y="23"/>
                        <a:pt x="37" y="23"/>
                      </a:cubicBezTo>
                      <a:cubicBezTo>
                        <a:pt x="37" y="23"/>
                        <a:pt x="37" y="23"/>
                        <a:pt x="37" y="23"/>
                      </a:cubicBezTo>
                      <a:cubicBezTo>
                        <a:pt x="37" y="23"/>
                        <a:pt x="37" y="23"/>
                        <a:pt x="37" y="23"/>
                      </a:cubicBezTo>
                      <a:cubicBezTo>
                        <a:pt x="37" y="25"/>
                        <a:pt x="37" y="25"/>
                        <a:pt x="37" y="25"/>
                      </a:cubicBezTo>
                      <a:cubicBezTo>
                        <a:pt x="37" y="25"/>
                        <a:pt x="37" y="25"/>
                        <a:pt x="37" y="25"/>
                      </a:cubicBezTo>
                      <a:cubicBezTo>
                        <a:pt x="38" y="25"/>
                        <a:pt x="38" y="25"/>
                        <a:pt x="38" y="25"/>
                      </a:cubicBezTo>
                      <a:cubicBezTo>
                        <a:pt x="38" y="25"/>
                        <a:pt x="38" y="25"/>
                        <a:pt x="38" y="25"/>
                      </a:cubicBezTo>
                      <a:cubicBezTo>
                        <a:pt x="38" y="25"/>
                        <a:pt x="38" y="25"/>
                        <a:pt x="38" y="25"/>
                      </a:cubicBezTo>
                      <a:cubicBezTo>
                        <a:pt x="38" y="25"/>
                        <a:pt x="38" y="25"/>
                        <a:pt x="38" y="25"/>
                      </a:cubicBezTo>
                      <a:cubicBezTo>
                        <a:pt x="38" y="24"/>
                        <a:pt x="38" y="24"/>
                        <a:pt x="38" y="24"/>
                      </a:cubicBezTo>
                      <a:cubicBezTo>
                        <a:pt x="38" y="24"/>
                        <a:pt x="38" y="24"/>
                        <a:pt x="38" y="24"/>
                      </a:cubicBezTo>
                      <a:cubicBezTo>
                        <a:pt x="38" y="24"/>
                        <a:pt x="38" y="24"/>
                        <a:pt x="38" y="24"/>
                      </a:cubicBezTo>
                      <a:cubicBezTo>
                        <a:pt x="38" y="24"/>
                        <a:pt x="38" y="24"/>
                        <a:pt x="38" y="24"/>
                      </a:cubicBezTo>
                      <a:lnTo>
                        <a:pt x="38" y="23"/>
                      </a:lnTo>
                      <a:close/>
                      <a:moveTo>
                        <a:pt x="33" y="21"/>
                      </a:moveTo>
                      <a:cubicBezTo>
                        <a:pt x="33" y="21"/>
                        <a:pt x="33" y="21"/>
                        <a:pt x="33" y="21"/>
                      </a:cubicBezTo>
                      <a:cubicBezTo>
                        <a:pt x="33" y="21"/>
                        <a:pt x="33" y="21"/>
                        <a:pt x="33" y="21"/>
                      </a:cubicBezTo>
                      <a:cubicBezTo>
                        <a:pt x="32" y="21"/>
                        <a:pt x="32" y="21"/>
                        <a:pt x="32" y="21"/>
                      </a:cubicBezTo>
                      <a:cubicBezTo>
                        <a:pt x="32" y="21"/>
                        <a:pt x="32" y="21"/>
                        <a:pt x="32" y="21"/>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lnTo>
                        <a:pt x="33" y="21"/>
                      </a:lnTo>
                      <a:close/>
                      <a:moveTo>
                        <a:pt x="36" y="19"/>
                      </a:move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20"/>
                        <a:pt x="36" y="20"/>
                        <a:pt x="36" y="20"/>
                      </a:cubicBezTo>
                      <a:cubicBezTo>
                        <a:pt x="36" y="20"/>
                        <a:pt x="36" y="20"/>
                        <a:pt x="36" y="20"/>
                      </a:cubicBezTo>
                      <a:cubicBezTo>
                        <a:pt x="36" y="20"/>
                        <a:pt x="36" y="20"/>
                        <a:pt x="36" y="20"/>
                      </a:cubicBezTo>
                      <a:cubicBezTo>
                        <a:pt x="36" y="19"/>
                        <a:pt x="36" y="19"/>
                        <a:pt x="36" y="19"/>
                      </a:cubicBezTo>
                      <a:cubicBezTo>
                        <a:pt x="36" y="19"/>
                        <a:pt x="36" y="19"/>
                        <a:pt x="36" y="19"/>
                      </a:cubicBezTo>
                      <a:close/>
                      <a:moveTo>
                        <a:pt x="83" y="27"/>
                      </a:moveTo>
                      <a:cubicBezTo>
                        <a:pt x="73" y="26"/>
                        <a:pt x="64" y="25"/>
                        <a:pt x="55" y="24"/>
                      </a:cubicBezTo>
                      <a:cubicBezTo>
                        <a:pt x="55" y="24"/>
                        <a:pt x="55" y="24"/>
                        <a:pt x="55" y="24"/>
                      </a:cubicBezTo>
                      <a:cubicBezTo>
                        <a:pt x="55" y="24"/>
                        <a:pt x="55" y="24"/>
                        <a:pt x="55" y="24"/>
                      </a:cubicBezTo>
                      <a:cubicBezTo>
                        <a:pt x="55" y="18"/>
                        <a:pt x="56" y="11"/>
                        <a:pt x="57" y="5"/>
                      </a:cubicBezTo>
                      <a:cubicBezTo>
                        <a:pt x="42" y="3"/>
                        <a:pt x="27" y="2"/>
                        <a:pt x="13" y="0"/>
                      </a:cubicBezTo>
                      <a:cubicBezTo>
                        <a:pt x="8" y="32"/>
                        <a:pt x="4" y="65"/>
                        <a:pt x="0" y="97"/>
                      </a:cubicBezTo>
                      <a:cubicBezTo>
                        <a:pt x="26" y="101"/>
                        <a:pt x="52" y="103"/>
                        <a:pt x="78" y="105"/>
                      </a:cubicBezTo>
                      <a:cubicBezTo>
                        <a:pt x="80" y="79"/>
                        <a:pt x="82" y="53"/>
                        <a:pt x="84" y="27"/>
                      </a:cubicBezTo>
                      <a:lnTo>
                        <a:pt x="83" y="27"/>
                      </a:lnTo>
                      <a:close/>
                      <a:moveTo>
                        <a:pt x="41" y="24"/>
                      </a:moveTo>
                      <a:cubicBezTo>
                        <a:pt x="41" y="24"/>
                        <a:pt x="41" y="24"/>
                        <a:pt x="41" y="24"/>
                      </a:cubicBezTo>
                      <a:cubicBezTo>
                        <a:pt x="41" y="24"/>
                        <a:pt x="41" y="24"/>
                        <a:pt x="41" y="24"/>
                      </a:cubicBezTo>
                      <a:cubicBezTo>
                        <a:pt x="40" y="25"/>
                        <a:pt x="40" y="25"/>
                        <a:pt x="40" y="25"/>
                      </a:cubicBezTo>
                      <a:cubicBezTo>
                        <a:pt x="40" y="25"/>
                        <a:pt x="40" y="25"/>
                        <a:pt x="40" y="25"/>
                      </a:cubicBezTo>
                      <a:cubicBezTo>
                        <a:pt x="40" y="25"/>
                        <a:pt x="40" y="25"/>
                        <a:pt x="40" y="25"/>
                      </a:cubicBezTo>
                      <a:cubicBezTo>
                        <a:pt x="39" y="25"/>
                        <a:pt x="39" y="25"/>
                        <a:pt x="39" y="25"/>
                      </a:cubicBezTo>
                      <a:cubicBezTo>
                        <a:pt x="39" y="25"/>
                        <a:pt x="39" y="25"/>
                        <a:pt x="39" y="25"/>
                      </a:cubicBezTo>
                      <a:cubicBezTo>
                        <a:pt x="39" y="25"/>
                        <a:pt x="39" y="25"/>
                        <a:pt x="39" y="25"/>
                      </a:cubicBezTo>
                      <a:cubicBezTo>
                        <a:pt x="39" y="25"/>
                        <a:pt x="39" y="25"/>
                        <a:pt x="39" y="25"/>
                      </a:cubicBezTo>
                      <a:cubicBezTo>
                        <a:pt x="38" y="25"/>
                        <a:pt x="38" y="25"/>
                        <a:pt x="38" y="25"/>
                      </a:cubicBezTo>
                      <a:cubicBezTo>
                        <a:pt x="38" y="25"/>
                        <a:pt x="38" y="25"/>
                        <a:pt x="38" y="25"/>
                      </a:cubicBezTo>
                      <a:cubicBezTo>
                        <a:pt x="38" y="26"/>
                        <a:pt x="38" y="26"/>
                        <a:pt x="38" y="26"/>
                      </a:cubicBezTo>
                      <a:cubicBezTo>
                        <a:pt x="38" y="26"/>
                        <a:pt x="38" y="26"/>
                        <a:pt x="38" y="26"/>
                      </a:cubicBezTo>
                      <a:cubicBezTo>
                        <a:pt x="38" y="26"/>
                        <a:pt x="38" y="26"/>
                        <a:pt x="38" y="26"/>
                      </a:cubicBezTo>
                      <a:cubicBezTo>
                        <a:pt x="38" y="26"/>
                        <a:pt x="38" y="26"/>
                        <a:pt x="38" y="26"/>
                      </a:cubicBezTo>
                      <a:cubicBezTo>
                        <a:pt x="38" y="26"/>
                        <a:pt x="38" y="26"/>
                        <a:pt x="38" y="26"/>
                      </a:cubicBezTo>
                      <a:cubicBezTo>
                        <a:pt x="38" y="27"/>
                        <a:pt x="38" y="27"/>
                        <a:pt x="38" y="27"/>
                      </a:cubicBezTo>
                      <a:cubicBezTo>
                        <a:pt x="37" y="27"/>
                        <a:pt x="37" y="27"/>
                        <a:pt x="37" y="27"/>
                      </a:cubicBezTo>
                      <a:cubicBezTo>
                        <a:pt x="36" y="28"/>
                        <a:pt x="36" y="28"/>
                        <a:pt x="36" y="28"/>
                      </a:cubicBezTo>
                      <a:cubicBezTo>
                        <a:pt x="36" y="28"/>
                        <a:pt x="36" y="28"/>
                        <a:pt x="36" y="28"/>
                      </a:cubicBezTo>
                      <a:cubicBezTo>
                        <a:pt x="35" y="28"/>
                        <a:pt x="35" y="28"/>
                        <a:pt x="35" y="28"/>
                      </a:cubicBezTo>
                      <a:cubicBezTo>
                        <a:pt x="35" y="29"/>
                        <a:pt x="35" y="29"/>
                        <a:pt x="35" y="29"/>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7"/>
                        <a:pt x="34" y="27"/>
                        <a:pt x="34" y="27"/>
                      </a:cubicBezTo>
                      <a:cubicBezTo>
                        <a:pt x="34" y="27"/>
                        <a:pt x="34" y="27"/>
                        <a:pt x="34" y="27"/>
                      </a:cubicBezTo>
                      <a:cubicBezTo>
                        <a:pt x="34" y="27"/>
                        <a:pt x="34" y="27"/>
                        <a:pt x="34" y="27"/>
                      </a:cubicBezTo>
                      <a:cubicBezTo>
                        <a:pt x="34" y="27"/>
                        <a:pt x="34" y="27"/>
                        <a:pt x="34" y="27"/>
                      </a:cubicBezTo>
                      <a:cubicBezTo>
                        <a:pt x="34" y="27"/>
                        <a:pt x="34" y="27"/>
                        <a:pt x="34" y="27"/>
                      </a:cubicBezTo>
                      <a:cubicBezTo>
                        <a:pt x="34" y="27"/>
                        <a:pt x="34" y="27"/>
                        <a:pt x="34" y="27"/>
                      </a:cubicBezTo>
                      <a:cubicBezTo>
                        <a:pt x="33" y="26"/>
                        <a:pt x="33" y="26"/>
                        <a:pt x="33" y="26"/>
                      </a:cubicBezTo>
                      <a:cubicBezTo>
                        <a:pt x="33" y="26"/>
                        <a:pt x="33" y="26"/>
                        <a:pt x="33" y="26"/>
                      </a:cubicBezTo>
                      <a:cubicBezTo>
                        <a:pt x="33" y="26"/>
                        <a:pt x="33" y="26"/>
                        <a:pt x="33" y="26"/>
                      </a:cubicBezTo>
                      <a:cubicBezTo>
                        <a:pt x="34" y="25"/>
                        <a:pt x="34" y="25"/>
                        <a:pt x="34" y="25"/>
                      </a:cubicBezTo>
                      <a:cubicBezTo>
                        <a:pt x="34" y="25"/>
                        <a:pt x="34" y="25"/>
                        <a:pt x="34" y="25"/>
                      </a:cubicBezTo>
                      <a:cubicBezTo>
                        <a:pt x="33" y="25"/>
                        <a:pt x="33" y="25"/>
                        <a:pt x="33" y="25"/>
                      </a:cubicBezTo>
                      <a:cubicBezTo>
                        <a:pt x="33" y="24"/>
                        <a:pt x="33" y="24"/>
                        <a:pt x="33" y="24"/>
                      </a:cubicBezTo>
                      <a:cubicBezTo>
                        <a:pt x="33" y="24"/>
                        <a:pt x="33" y="24"/>
                        <a:pt x="33" y="24"/>
                      </a:cubicBezTo>
                      <a:cubicBezTo>
                        <a:pt x="33" y="23"/>
                        <a:pt x="33" y="23"/>
                        <a:pt x="33" y="23"/>
                      </a:cubicBezTo>
                      <a:cubicBezTo>
                        <a:pt x="33" y="23"/>
                        <a:pt x="33" y="23"/>
                        <a:pt x="33" y="23"/>
                      </a:cubicBezTo>
                      <a:cubicBezTo>
                        <a:pt x="33" y="23"/>
                        <a:pt x="33" y="23"/>
                        <a:pt x="33" y="23"/>
                      </a:cubicBezTo>
                      <a:cubicBezTo>
                        <a:pt x="33" y="24"/>
                        <a:pt x="33" y="24"/>
                        <a:pt x="33" y="24"/>
                      </a:cubicBezTo>
                      <a:cubicBezTo>
                        <a:pt x="33" y="24"/>
                        <a:pt x="33" y="24"/>
                        <a:pt x="33" y="24"/>
                      </a:cubicBezTo>
                      <a:cubicBezTo>
                        <a:pt x="33" y="24"/>
                        <a:pt x="33" y="24"/>
                        <a:pt x="33" y="24"/>
                      </a:cubicBezTo>
                      <a:cubicBezTo>
                        <a:pt x="33" y="24"/>
                        <a:pt x="33" y="24"/>
                        <a:pt x="33" y="24"/>
                      </a:cubicBezTo>
                      <a:cubicBezTo>
                        <a:pt x="32" y="24"/>
                        <a:pt x="32" y="24"/>
                        <a:pt x="32" y="24"/>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0" y="23"/>
                        <a:pt x="30" y="23"/>
                        <a:pt x="30" y="23"/>
                      </a:cubicBezTo>
                      <a:cubicBezTo>
                        <a:pt x="30" y="23"/>
                        <a:pt x="30" y="23"/>
                        <a:pt x="30" y="23"/>
                      </a:cubicBezTo>
                      <a:cubicBezTo>
                        <a:pt x="30" y="23"/>
                        <a:pt x="30" y="23"/>
                        <a:pt x="30" y="23"/>
                      </a:cubicBezTo>
                      <a:cubicBezTo>
                        <a:pt x="30" y="23"/>
                        <a:pt x="30" y="23"/>
                        <a:pt x="30" y="23"/>
                      </a:cubicBezTo>
                      <a:cubicBezTo>
                        <a:pt x="30" y="22"/>
                        <a:pt x="30" y="22"/>
                        <a:pt x="30" y="22"/>
                      </a:cubicBezTo>
                      <a:cubicBezTo>
                        <a:pt x="30" y="22"/>
                        <a:pt x="30" y="22"/>
                        <a:pt x="30" y="22"/>
                      </a:cubicBezTo>
                      <a:cubicBezTo>
                        <a:pt x="30" y="22"/>
                        <a:pt x="30" y="22"/>
                        <a:pt x="30"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7"/>
                        <a:pt x="29" y="17"/>
                        <a:pt x="29" y="17"/>
                      </a:cubicBezTo>
                      <a:cubicBezTo>
                        <a:pt x="29" y="17"/>
                        <a:pt x="29" y="17"/>
                        <a:pt x="29" y="17"/>
                      </a:cubicBezTo>
                      <a:cubicBezTo>
                        <a:pt x="29" y="16"/>
                        <a:pt x="29" y="16"/>
                        <a:pt x="29" y="16"/>
                      </a:cubicBezTo>
                      <a:cubicBezTo>
                        <a:pt x="29" y="16"/>
                        <a:pt x="29" y="16"/>
                        <a:pt x="29" y="16"/>
                      </a:cubicBezTo>
                      <a:cubicBezTo>
                        <a:pt x="28" y="16"/>
                        <a:pt x="28" y="16"/>
                        <a:pt x="28" y="16"/>
                      </a:cubicBezTo>
                      <a:cubicBezTo>
                        <a:pt x="28" y="15"/>
                        <a:pt x="28" y="15"/>
                        <a:pt x="28" y="15"/>
                      </a:cubicBezTo>
                      <a:cubicBezTo>
                        <a:pt x="28" y="15"/>
                        <a:pt x="28" y="15"/>
                        <a:pt x="28" y="15"/>
                      </a:cubicBezTo>
                      <a:cubicBezTo>
                        <a:pt x="27" y="15"/>
                        <a:pt x="27" y="15"/>
                        <a:pt x="27" y="15"/>
                      </a:cubicBezTo>
                      <a:cubicBezTo>
                        <a:pt x="27" y="15"/>
                        <a:pt x="27" y="15"/>
                        <a:pt x="27" y="15"/>
                      </a:cubicBezTo>
                      <a:cubicBezTo>
                        <a:pt x="27" y="15"/>
                        <a:pt x="27" y="15"/>
                        <a:pt x="27" y="15"/>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6" y="16"/>
                        <a:pt x="26" y="16"/>
                        <a:pt x="26" y="16"/>
                      </a:cubicBezTo>
                      <a:cubicBezTo>
                        <a:pt x="26" y="16"/>
                        <a:pt x="26" y="16"/>
                        <a:pt x="26" y="16"/>
                      </a:cubicBezTo>
                      <a:cubicBezTo>
                        <a:pt x="26" y="15"/>
                        <a:pt x="26" y="15"/>
                        <a:pt x="26" y="15"/>
                      </a:cubicBezTo>
                      <a:cubicBezTo>
                        <a:pt x="26" y="15"/>
                        <a:pt x="26" y="15"/>
                        <a:pt x="26" y="15"/>
                      </a:cubicBezTo>
                      <a:cubicBezTo>
                        <a:pt x="26" y="15"/>
                        <a:pt x="26" y="15"/>
                        <a:pt x="26"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4"/>
                        <a:pt x="27" y="14"/>
                        <a:pt x="27" y="14"/>
                      </a:cubicBezTo>
                      <a:cubicBezTo>
                        <a:pt x="27" y="13"/>
                        <a:pt x="27" y="13"/>
                        <a:pt x="27" y="13"/>
                      </a:cubicBezTo>
                      <a:cubicBezTo>
                        <a:pt x="27" y="12"/>
                        <a:pt x="27" y="12"/>
                        <a:pt x="27" y="12"/>
                      </a:cubicBezTo>
                      <a:cubicBezTo>
                        <a:pt x="26" y="11"/>
                        <a:pt x="26" y="11"/>
                        <a:pt x="26" y="11"/>
                      </a:cubicBezTo>
                      <a:cubicBezTo>
                        <a:pt x="26" y="11"/>
                        <a:pt x="26" y="11"/>
                        <a:pt x="26"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9" y="9"/>
                        <a:pt x="29" y="9"/>
                        <a:pt x="29" y="9"/>
                      </a:cubicBezTo>
                      <a:cubicBezTo>
                        <a:pt x="30" y="9"/>
                        <a:pt x="30" y="9"/>
                        <a:pt x="30" y="9"/>
                      </a:cubicBezTo>
                      <a:cubicBezTo>
                        <a:pt x="30" y="9"/>
                        <a:pt x="30" y="9"/>
                        <a:pt x="30" y="9"/>
                      </a:cubicBezTo>
                      <a:cubicBezTo>
                        <a:pt x="30" y="9"/>
                        <a:pt x="30" y="9"/>
                        <a:pt x="30" y="9"/>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1" y="8"/>
                        <a:pt x="31" y="8"/>
                        <a:pt x="31" y="8"/>
                      </a:cubicBezTo>
                      <a:cubicBezTo>
                        <a:pt x="31" y="8"/>
                        <a:pt x="31" y="8"/>
                        <a:pt x="31" y="8"/>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3"/>
                        <a:pt x="31" y="13"/>
                        <a:pt x="31" y="13"/>
                      </a:cubicBezTo>
                      <a:cubicBezTo>
                        <a:pt x="31" y="13"/>
                        <a:pt x="31" y="13"/>
                        <a:pt x="31" y="13"/>
                      </a:cubicBezTo>
                      <a:cubicBezTo>
                        <a:pt x="32" y="13"/>
                        <a:pt x="32" y="13"/>
                        <a:pt x="32" y="13"/>
                      </a:cubicBezTo>
                      <a:cubicBezTo>
                        <a:pt x="32" y="13"/>
                        <a:pt x="32" y="13"/>
                        <a:pt x="32" y="13"/>
                      </a:cubicBezTo>
                      <a:cubicBezTo>
                        <a:pt x="32" y="14"/>
                        <a:pt x="32" y="14"/>
                        <a:pt x="32" y="14"/>
                      </a:cubicBezTo>
                      <a:cubicBezTo>
                        <a:pt x="33" y="14"/>
                        <a:pt x="33" y="14"/>
                        <a:pt x="33" y="14"/>
                      </a:cubicBezTo>
                      <a:cubicBezTo>
                        <a:pt x="33" y="14"/>
                        <a:pt x="33" y="14"/>
                        <a:pt x="33" y="14"/>
                      </a:cubicBezTo>
                      <a:cubicBezTo>
                        <a:pt x="33" y="14"/>
                        <a:pt x="33" y="14"/>
                        <a:pt x="33" y="14"/>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4"/>
                        <a:pt x="33" y="14"/>
                        <a:pt x="33"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5"/>
                        <a:pt x="34" y="15"/>
                        <a:pt x="34" y="15"/>
                      </a:cubicBezTo>
                      <a:cubicBezTo>
                        <a:pt x="34" y="15"/>
                        <a:pt x="34" y="15"/>
                        <a:pt x="34" y="15"/>
                      </a:cubicBezTo>
                      <a:cubicBezTo>
                        <a:pt x="34" y="15"/>
                        <a:pt x="34" y="15"/>
                        <a:pt x="34" y="15"/>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8"/>
                        <a:pt x="34" y="18"/>
                        <a:pt x="34" y="18"/>
                      </a:cubicBezTo>
                      <a:cubicBezTo>
                        <a:pt x="34" y="18"/>
                        <a:pt x="34" y="18"/>
                        <a:pt x="34" y="18"/>
                      </a:cubicBezTo>
                      <a:cubicBezTo>
                        <a:pt x="34" y="18"/>
                        <a:pt x="34" y="18"/>
                        <a:pt x="34"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7"/>
                        <a:pt x="36" y="17"/>
                        <a:pt x="36" y="17"/>
                      </a:cubicBezTo>
                      <a:cubicBezTo>
                        <a:pt x="36" y="17"/>
                        <a:pt x="36" y="17"/>
                        <a:pt x="36" y="17"/>
                      </a:cubicBezTo>
                      <a:cubicBezTo>
                        <a:pt x="36" y="16"/>
                        <a:pt x="36" y="16"/>
                        <a:pt x="36" y="16"/>
                      </a:cubicBezTo>
                      <a:cubicBezTo>
                        <a:pt x="36" y="16"/>
                        <a:pt x="36" y="16"/>
                        <a:pt x="36" y="16"/>
                      </a:cubicBezTo>
                      <a:cubicBezTo>
                        <a:pt x="35" y="16"/>
                        <a:pt x="35" y="16"/>
                        <a:pt x="35" y="16"/>
                      </a:cubicBezTo>
                      <a:cubicBezTo>
                        <a:pt x="35" y="16"/>
                        <a:pt x="35" y="16"/>
                        <a:pt x="35" y="16"/>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4"/>
                        <a:pt x="36" y="14"/>
                        <a:pt x="36" y="14"/>
                      </a:cubicBezTo>
                      <a:cubicBezTo>
                        <a:pt x="35" y="14"/>
                        <a:pt x="35" y="14"/>
                        <a:pt x="35" y="14"/>
                      </a:cubicBezTo>
                      <a:cubicBezTo>
                        <a:pt x="35" y="14"/>
                        <a:pt x="35" y="14"/>
                        <a:pt x="35" y="14"/>
                      </a:cubicBezTo>
                      <a:cubicBezTo>
                        <a:pt x="35" y="14"/>
                        <a:pt x="35" y="14"/>
                        <a:pt x="35" y="14"/>
                      </a:cubicBezTo>
                      <a:cubicBezTo>
                        <a:pt x="35" y="14"/>
                        <a:pt x="35" y="14"/>
                        <a:pt x="35" y="14"/>
                      </a:cubicBezTo>
                      <a:cubicBezTo>
                        <a:pt x="35" y="13"/>
                        <a:pt x="35" y="13"/>
                        <a:pt x="35" y="13"/>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4"/>
                        <a:pt x="36" y="14"/>
                        <a:pt x="36" y="14"/>
                      </a:cubicBezTo>
                      <a:cubicBezTo>
                        <a:pt x="37" y="14"/>
                        <a:pt x="37" y="14"/>
                        <a:pt x="37" y="14"/>
                      </a:cubicBezTo>
                      <a:cubicBezTo>
                        <a:pt x="37" y="14"/>
                        <a:pt x="37" y="14"/>
                        <a:pt x="37" y="14"/>
                      </a:cubicBezTo>
                      <a:cubicBezTo>
                        <a:pt x="37" y="13"/>
                        <a:pt x="37" y="13"/>
                        <a:pt x="37" y="13"/>
                      </a:cubicBezTo>
                      <a:cubicBezTo>
                        <a:pt x="37" y="13"/>
                        <a:pt x="37" y="13"/>
                        <a:pt x="37" y="13"/>
                      </a:cubicBezTo>
                      <a:cubicBezTo>
                        <a:pt x="37" y="13"/>
                        <a:pt x="37" y="13"/>
                        <a:pt x="37" y="13"/>
                      </a:cubicBezTo>
                      <a:cubicBezTo>
                        <a:pt x="37" y="13"/>
                        <a:pt x="37" y="13"/>
                        <a:pt x="37" y="13"/>
                      </a:cubicBezTo>
                      <a:cubicBezTo>
                        <a:pt x="37" y="13"/>
                        <a:pt x="37" y="13"/>
                        <a:pt x="37" y="13"/>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9" y="15"/>
                        <a:pt x="39" y="15"/>
                        <a:pt x="39" y="15"/>
                      </a:cubicBezTo>
                      <a:cubicBezTo>
                        <a:pt x="39" y="15"/>
                        <a:pt x="39" y="15"/>
                        <a:pt x="39" y="15"/>
                      </a:cubicBezTo>
                      <a:cubicBezTo>
                        <a:pt x="39" y="15"/>
                        <a:pt x="39" y="15"/>
                        <a:pt x="39" y="15"/>
                      </a:cubicBezTo>
                      <a:cubicBezTo>
                        <a:pt x="39" y="15"/>
                        <a:pt x="39" y="15"/>
                        <a:pt x="39" y="15"/>
                      </a:cubicBezTo>
                      <a:cubicBezTo>
                        <a:pt x="40" y="15"/>
                        <a:pt x="40" y="15"/>
                        <a:pt x="40" y="15"/>
                      </a:cubicBezTo>
                      <a:cubicBezTo>
                        <a:pt x="40" y="15"/>
                        <a:pt x="40" y="15"/>
                        <a:pt x="40" y="15"/>
                      </a:cubicBezTo>
                      <a:cubicBezTo>
                        <a:pt x="41" y="15"/>
                        <a:pt x="41" y="15"/>
                        <a:pt x="41" y="15"/>
                      </a:cubicBezTo>
                      <a:cubicBezTo>
                        <a:pt x="40" y="16"/>
                        <a:pt x="40" y="16"/>
                        <a:pt x="40" y="16"/>
                      </a:cubicBezTo>
                      <a:cubicBezTo>
                        <a:pt x="40" y="16"/>
                        <a:pt x="40" y="16"/>
                        <a:pt x="40"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8" y="16"/>
                        <a:pt x="38" y="16"/>
                        <a:pt x="38" y="16"/>
                      </a:cubicBezTo>
                      <a:cubicBezTo>
                        <a:pt x="37" y="16"/>
                        <a:pt x="37" y="16"/>
                        <a:pt x="37" y="16"/>
                      </a:cubicBezTo>
                      <a:cubicBezTo>
                        <a:pt x="37" y="16"/>
                        <a:pt x="37" y="16"/>
                        <a:pt x="37" y="16"/>
                      </a:cubicBezTo>
                      <a:cubicBezTo>
                        <a:pt x="36" y="17"/>
                        <a:pt x="36" y="17"/>
                        <a:pt x="36" y="17"/>
                      </a:cubicBezTo>
                      <a:cubicBezTo>
                        <a:pt x="37" y="17"/>
                        <a:pt x="37" y="17"/>
                        <a:pt x="37" y="17"/>
                      </a:cubicBezTo>
                      <a:cubicBezTo>
                        <a:pt x="37" y="17"/>
                        <a:pt x="37" y="17"/>
                        <a:pt x="37" y="17"/>
                      </a:cubicBezTo>
                      <a:cubicBezTo>
                        <a:pt x="37" y="18"/>
                        <a:pt x="37" y="18"/>
                        <a:pt x="37" y="18"/>
                      </a:cubicBezTo>
                      <a:cubicBezTo>
                        <a:pt x="37" y="18"/>
                        <a:pt x="37" y="18"/>
                        <a:pt x="37" y="18"/>
                      </a:cubicBezTo>
                      <a:cubicBezTo>
                        <a:pt x="37" y="18"/>
                        <a:pt x="37" y="18"/>
                        <a:pt x="37" y="18"/>
                      </a:cubicBezTo>
                      <a:cubicBezTo>
                        <a:pt x="38" y="19"/>
                        <a:pt x="38" y="19"/>
                        <a:pt x="38" y="19"/>
                      </a:cubicBezTo>
                      <a:cubicBezTo>
                        <a:pt x="38" y="19"/>
                        <a:pt x="38" y="19"/>
                        <a:pt x="38" y="19"/>
                      </a:cubicBezTo>
                      <a:cubicBezTo>
                        <a:pt x="38" y="19"/>
                        <a:pt x="38" y="19"/>
                        <a:pt x="38" y="19"/>
                      </a:cubicBezTo>
                      <a:cubicBezTo>
                        <a:pt x="38" y="20"/>
                        <a:pt x="38" y="20"/>
                        <a:pt x="38" y="20"/>
                      </a:cubicBezTo>
                      <a:cubicBezTo>
                        <a:pt x="38" y="20"/>
                        <a:pt x="38" y="20"/>
                        <a:pt x="38" y="20"/>
                      </a:cubicBezTo>
                      <a:cubicBezTo>
                        <a:pt x="38" y="20"/>
                        <a:pt x="38" y="20"/>
                        <a:pt x="38" y="20"/>
                      </a:cubicBezTo>
                      <a:cubicBezTo>
                        <a:pt x="39" y="20"/>
                        <a:pt x="39" y="20"/>
                        <a:pt x="39" y="20"/>
                      </a:cubicBezTo>
                      <a:cubicBezTo>
                        <a:pt x="39" y="20"/>
                        <a:pt x="39" y="20"/>
                        <a:pt x="39" y="20"/>
                      </a:cubicBezTo>
                      <a:cubicBezTo>
                        <a:pt x="39" y="20"/>
                        <a:pt x="39" y="20"/>
                        <a:pt x="39" y="20"/>
                      </a:cubicBezTo>
                      <a:cubicBezTo>
                        <a:pt x="39" y="21"/>
                        <a:pt x="39" y="21"/>
                        <a:pt x="39" y="21"/>
                      </a:cubicBezTo>
                      <a:cubicBezTo>
                        <a:pt x="39" y="21"/>
                        <a:pt x="39" y="21"/>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40" y="22"/>
                        <a:pt x="40" y="22"/>
                        <a:pt x="40" y="22"/>
                      </a:cubicBezTo>
                      <a:cubicBezTo>
                        <a:pt x="40" y="22"/>
                        <a:pt x="40" y="22"/>
                        <a:pt x="40" y="22"/>
                      </a:cubicBezTo>
                      <a:cubicBezTo>
                        <a:pt x="41" y="22"/>
                        <a:pt x="41" y="22"/>
                        <a:pt x="41" y="22"/>
                      </a:cubicBezTo>
                      <a:cubicBezTo>
                        <a:pt x="41" y="23"/>
                        <a:pt x="41" y="23"/>
                        <a:pt x="41" y="23"/>
                      </a:cubicBezTo>
                      <a:cubicBezTo>
                        <a:pt x="41" y="23"/>
                        <a:pt x="41" y="23"/>
                        <a:pt x="41" y="23"/>
                      </a:cubicBezTo>
                      <a:cubicBezTo>
                        <a:pt x="41" y="23"/>
                        <a:pt x="41" y="23"/>
                        <a:pt x="41" y="23"/>
                      </a:cubicBezTo>
                      <a:cubicBezTo>
                        <a:pt x="41" y="23"/>
                        <a:pt x="41" y="23"/>
                        <a:pt x="41" y="23"/>
                      </a:cubicBezTo>
                      <a:cubicBezTo>
                        <a:pt x="41" y="24"/>
                        <a:pt x="41" y="24"/>
                        <a:pt x="41" y="24"/>
                      </a:cubicBezTo>
                      <a:cubicBezTo>
                        <a:pt x="41" y="24"/>
                        <a:pt x="41" y="24"/>
                        <a:pt x="41" y="24"/>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1" name="Freeform 344">
                  <a:extLst>
                    <a:ext uri="{FF2B5EF4-FFF2-40B4-BE49-F238E27FC236}">
                      <a16:creationId xmlns="" xmlns:a16="http://schemas.microsoft.com/office/drawing/2014/main" id="{D3E41C9C-C68B-4FBD-AE1F-0E1B9B69DF44}"/>
                    </a:ext>
                  </a:extLst>
                </p:cNvPr>
                <p:cNvSpPr>
                  <a:spLocks noEditPoints="1"/>
                </p:cNvSpPr>
                <p:nvPr/>
              </p:nvSpPr>
              <p:spPr bwMode="auto">
                <a:xfrm>
                  <a:off x="3600346" y="3327471"/>
                  <a:ext cx="655315" cy="534737"/>
                </a:xfrm>
                <a:custGeom>
                  <a:avLst/>
                  <a:gdLst>
                    <a:gd name="T0" fmla="*/ 122 w 125"/>
                    <a:gd name="T1" fmla="*/ 27 h 102"/>
                    <a:gd name="T2" fmla="*/ 89 w 125"/>
                    <a:gd name="T3" fmla="*/ 19 h 102"/>
                    <a:gd name="T4" fmla="*/ 74 w 125"/>
                    <a:gd name="T5" fmla="*/ 19 h 102"/>
                    <a:gd name="T6" fmla="*/ 71 w 125"/>
                    <a:gd name="T7" fmla="*/ 20 h 102"/>
                    <a:gd name="T8" fmla="*/ 67 w 125"/>
                    <a:gd name="T9" fmla="*/ 20 h 102"/>
                    <a:gd name="T10" fmla="*/ 62 w 125"/>
                    <a:gd name="T11" fmla="*/ 20 h 102"/>
                    <a:gd name="T12" fmla="*/ 59 w 125"/>
                    <a:gd name="T13" fmla="*/ 19 h 102"/>
                    <a:gd name="T14" fmla="*/ 48 w 125"/>
                    <a:gd name="T15" fmla="*/ 17 h 102"/>
                    <a:gd name="T16" fmla="*/ 40 w 125"/>
                    <a:gd name="T17" fmla="*/ 16 h 102"/>
                    <a:gd name="T18" fmla="*/ 38 w 125"/>
                    <a:gd name="T19" fmla="*/ 13 h 102"/>
                    <a:gd name="T20" fmla="*/ 38 w 125"/>
                    <a:gd name="T21" fmla="*/ 8 h 102"/>
                    <a:gd name="T22" fmla="*/ 36 w 125"/>
                    <a:gd name="T23" fmla="*/ 4 h 102"/>
                    <a:gd name="T24" fmla="*/ 33 w 125"/>
                    <a:gd name="T25" fmla="*/ 4 h 102"/>
                    <a:gd name="T26" fmla="*/ 30 w 125"/>
                    <a:gd name="T27" fmla="*/ 2 h 102"/>
                    <a:gd name="T28" fmla="*/ 28 w 125"/>
                    <a:gd name="T29" fmla="*/ 2 h 102"/>
                    <a:gd name="T30" fmla="*/ 26 w 125"/>
                    <a:gd name="T31" fmla="*/ 1 h 102"/>
                    <a:gd name="T32" fmla="*/ 25 w 125"/>
                    <a:gd name="T33" fmla="*/ 2 h 102"/>
                    <a:gd name="T34" fmla="*/ 25 w 125"/>
                    <a:gd name="T35" fmla="*/ 2 h 102"/>
                    <a:gd name="T36" fmla="*/ 24 w 125"/>
                    <a:gd name="T37" fmla="*/ 1 h 102"/>
                    <a:gd name="T38" fmla="*/ 23 w 125"/>
                    <a:gd name="T39" fmla="*/ 2 h 102"/>
                    <a:gd name="T40" fmla="*/ 22 w 125"/>
                    <a:gd name="T41" fmla="*/ 6 h 102"/>
                    <a:gd name="T42" fmla="*/ 21 w 125"/>
                    <a:gd name="T43" fmla="*/ 9 h 102"/>
                    <a:gd name="T44" fmla="*/ 21 w 125"/>
                    <a:gd name="T45" fmla="*/ 11 h 102"/>
                    <a:gd name="T46" fmla="*/ 22 w 125"/>
                    <a:gd name="T47" fmla="*/ 11 h 102"/>
                    <a:gd name="T48" fmla="*/ 21 w 125"/>
                    <a:gd name="T49" fmla="*/ 13 h 102"/>
                    <a:gd name="T50" fmla="*/ 21 w 125"/>
                    <a:gd name="T51" fmla="*/ 15 h 102"/>
                    <a:gd name="T52" fmla="*/ 20 w 125"/>
                    <a:gd name="T53" fmla="*/ 14 h 102"/>
                    <a:gd name="T54" fmla="*/ 20 w 125"/>
                    <a:gd name="T55" fmla="*/ 16 h 102"/>
                    <a:gd name="T56" fmla="*/ 19 w 125"/>
                    <a:gd name="T57" fmla="*/ 19 h 102"/>
                    <a:gd name="T58" fmla="*/ 18 w 125"/>
                    <a:gd name="T59" fmla="*/ 22 h 102"/>
                    <a:gd name="T60" fmla="*/ 17 w 125"/>
                    <a:gd name="T61" fmla="*/ 26 h 102"/>
                    <a:gd name="T62" fmla="*/ 15 w 125"/>
                    <a:gd name="T63" fmla="*/ 30 h 102"/>
                    <a:gd name="T64" fmla="*/ 15 w 125"/>
                    <a:gd name="T65" fmla="*/ 31 h 102"/>
                    <a:gd name="T66" fmla="*/ 16 w 125"/>
                    <a:gd name="T67" fmla="*/ 32 h 102"/>
                    <a:gd name="T68" fmla="*/ 14 w 125"/>
                    <a:gd name="T69" fmla="*/ 35 h 102"/>
                    <a:gd name="T70" fmla="*/ 14 w 125"/>
                    <a:gd name="T71" fmla="*/ 35 h 102"/>
                    <a:gd name="T72" fmla="*/ 12 w 125"/>
                    <a:gd name="T73" fmla="*/ 40 h 102"/>
                    <a:gd name="T74" fmla="*/ 9 w 125"/>
                    <a:gd name="T75" fmla="*/ 49 h 102"/>
                    <a:gd name="T76" fmla="*/ 11 w 125"/>
                    <a:gd name="T77" fmla="*/ 49 h 102"/>
                    <a:gd name="T78" fmla="*/ 10 w 125"/>
                    <a:gd name="T79" fmla="*/ 49 h 102"/>
                    <a:gd name="T80" fmla="*/ 7 w 125"/>
                    <a:gd name="T81" fmla="*/ 54 h 102"/>
                    <a:gd name="T82" fmla="*/ 8 w 125"/>
                    <a:gd name="T83" fmla="*/ 55 h 102"/>
                    <a:gd name="T84" fmla="*/ 7 w 125"/>
                    <a:gd name="T85" fmla="*/ 54 h 102"/>
                    <a:gd name="T86" fmla="*/ 6 w 125"/>
                    <a:gd name="T87" fmla="*/ 56 h 102"/>
                    <a:gd name="T88" fmla="*/ 3 w 125"/>
                    <a:gd name="T89" fmla="*/ 59 h 102"/>
                    <a:gd name="T90" fmla="*/ 0 w 125"/>
                    <a:gd name="T91" fmla="*/ 65 h 102"/>
                    <a:gd name="T92" fmla="*/ 1 w 125"/>
                    <a:gd name="T93" fmla="*/ 68 h 102"/>
                    <a:gd name="T94" fmla="*/ 0 w 125"/>
                    <a:gd name="T95" fmla="*/ 72 h 102"/>
                    <a:gd name="T96" fmla="*/ 0 w 125"/>
                    <a:gd name="T97" fmla="*/ 76 h 102"/>
                    <a:gd name="T98" fmla="*/ 0 w 125"/>
                    <a:gd name="T99" fmla="*/ 80 h 102"/>
                    <a:gd name="T100" fmla="*/ 111 w 125"/>
                    <a:gd name="T101" fmla="*/ 66 h 102"/>
                    <a:gd name="T102" fmla="*/ 113 w 125"/>
                    <a:gd name="T103" fmla="*/ 63 h 102"/>
                    <a:gd name="T104" fmla="*/ 114 w 125"/>
                    <a:gd name="T105" fmla="*/ 60 h 102"/>
                    <a:gd name="T106" fmla="*/ 114 w 125"/>
                    <a:gd name="T107" fmla="*/ 58 h 102"/>
                    <a:gd name="T108" fmla="*/ 113 w 125"/>
                    <a:gd name="T109" fmla="*/ 57 h 102"/>
                    <a:gd name="T110" fmla="*/ 111 w 125"/>
                    <a:gd name="T111" fmla="*/ 57 h 102"/>
                    <a:gd name="T112" fmla="*/ 111 w 125"/>
                    <a:gd name="T113" fmla="*/ 54 h 102"/>
                    <a:gd name="T114" fmla="*/ 112 w 125"/>
                    <a:gd name="T115" fmla="*/ 52 h 102"/>
                    <a:gd name="T116" fmla="*/ 116 w 125"/>
                    <a:gd name="T117" fmla="*/ 47 h 102"/>
                    <a:gd name="T118" fmla="*/ 118 w 125"/>
                    <a:gd name="T119" fmla="*/ 43 h 102"/>
                    <a:gd name="T120" fmla="*/ 121 w 125"/>
                    <a:gd name="T121" fmla="*/ 36 h 102"/>
                    <a:gd name="T122" fmla="*/ 125 w 125"/>
                    <a:gd name="T123" fmla="*/ 32 h 102"/>
                    <a:gd name="T124" fmla="*/ 30 w 125"/>
                    <a:gd name="T125" fmla="*/ 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 h="102">
                      <a:moveTo>
                        <a:pt x="125" y="31"/>
                      </a:moveTo>
                      <a:cubicBezTo>
                        <a:pt x="125" y="30"/>
                        <a:pt x="125" y="30"/>
                        <a:pt x="125" y="30"/>
                      </a:cubicBezTo>
                      <a:cubicBezTo>
                        <a:pt x="124" y="29"/>
                        <a:pt x="124" y="29"/>
                        <a:pt x="124" y="29"/>
                      </a:cubicBezTo>
                      <a:cubicBezTo>
                        <a:pt x="124" y="28"/>
                        <a:pt x="124" y="28"/>
                        <a:pt x="124" y="28"/>
                      </a:cubicBezTo>
                      <a:cubicBezTo>
                        <a:pt x="124" y="28"/>
                        <a:pt x="124" y="28"/>
                        <a:pt x="124" y="28"/>
                      </a:cubicBezTo>
                      <a:cubicBezTo>
                        <a:pt x="124" y="28"/>
                        <a:pt x="124" y="28"/>
                        <a:pt x="124" y="28"/>
                      </a:cubicBezTo>
                      <a:cubicBezTo>
                        <a:pt x="123" y="28"/>
                        <a:pt x="123" y="28"/>
                        <a:pt x="123" y="28"/>
                      </a:cubicBezTo>
                      <a:cubicBezTo>
                        <a:pt x="123" y="27"/>
                        <a:pt x="123" y="27"/>
                        <a:pt x="123" y="27"/>
                      </a:cubicBezTo>
                      <a:cubicBezTo>
                        <a:pt x="123" y="27"/>
                        <a:pt x="123" y="27"/>
                        <a:pt x="123" y="27"/>
                      </a:cubicBezTo>
                      <a:cubicBezTo>
                        <a:pt x="122" y="27"/>
                        <a:pt x="122" y="27"/>
                        <a:pt x="122" y="27"/>
                      </a:cubicBezTo>
                      <a:cubicBezTo>
                        <a:pt x="121" y="26"/>
                        <a:pt x="121" y="26"/>
                        <a:pt x="121" y="26"/>
                      </a:cubicBezTo>
                      <a:cubicBezTo>
                        <a:pt x="121" y="26"/>
                        <a:pt x="121" y="26"/>
                        <a:pt x="121" y="26"/>
                      </a:cubicBezTo>
                      <a:cubicBezTo>
                        <a:pt x="121" y="26"/>
                        <a:pt x="121" y="26"/>
                        <a:pt x="121" y="26"/>
                      </a:cubicBezTo>
                      <a:cubicBezTo>
                        <a:pt x="121" y="25"/>
                        <a:pt x="121" y="25"/>
                        <a:pt x="121" y="25"/>
                      </a:cubicBezTo>
                      <a:cubicBezTo>
                        <a:pt x="120" y="23"/>
                        <a:pt x="120" y="23"/>
                        <a:pt x="120" y="23"/>
                      </a:cubicBezTo>
                      <a:cubicBezTo>
                        <a:pt x="120" y="23"/>
                        <a:pt x="120" y="23"/>
                        <a:pt x="120" y="23"/>
                      </a:cubicBezTo>
                      <a:cubicBezTo>
                        <a:pt x="120" y="23"/>
                        <a:pt x="120" y="23"/>
                        <a:pt x="120" y="23"/>
                      </a:cubicBezTo>
                      <a:cubicBezTo>
                        <a:pt x="110" y="21"/>
                        <a:pt x="101" y="20"/>
                        <a:pt x="91" y="18"/>
                      </a:cubicBezTo>
                      <a:cubicBezTo>
                        <a:pt x="90" y="19"/>
                        <a:pt x="90" y="19"/>
                        <a:pt x="90" y="19"/>
                      </a:cubicBezTo>
                      <a:cubicBezTo>
                        <a:pt x="89" y="19"/>
                        <a:pt x="89" y="19"/>
                        <a:pt x="89" y="19"/>
                      </a:cubicBezTo>
                      <a:cubicBezTo>
                        <a:pt x="86" y="18"/>
                        <a:pt x="86" y="18"/>
                        <a:pt x="86" y="18"/>
                      </a:cubicBezTo>
                      <a:cubicBezTo>
                        <a:pt x="85" y="18"/>
                        <a:pt x="85" y="18"/>
                        <a:pt x="84" y="18"/>
                      </a:cubicBezTo>
                      <a:cubicBezTo>
                        <a:pt x="83" y="18"/>
                        <a:pt x="83" y="18"/>
                        <a:pt x="83" y="18"/>
                      </a:cubicBezTo>
                      <a:cubicBezTo>
                        <a:pt x="83" y="18"/>
                        <a:pt x="83" y="18"/>
                        <a:pt x="83" y="18"/>
                      </a:cubicBezTo>
                      <a:cubicBezTo>
                        <a:pt x="82" y="18"/>
                        <a:pt x="82" y="18"/>
                        <a:pt x="82" y="18"/>
                      </a:cubicBezTo>
                      <a:cubicBezTo>
                        <a:pt x="82" y="19"/>
                        <a:pt x="82" y="19"/>
                        <a:pt x="82" y="19"/>
                      </a:cubicBezTo>
                      <a:cubicBezTo>
                        <a:pt x="81" y="19"/>
                        <a:pt x="81" y="19"/>
                        <a:pt x="81" y="19"/>
                      </a:cubicBezTo>
                      <a:cubicBezTo>
                        <a:pt x="77" y="19"/>
                        <a:pt x="77" y="19"/>
                        <a:pt x="77" y="19"/>
                      </a:cubicBezTo>
                      <a:cubicBezTo>
                        <a:pt x="75" y="19"/>
                        <a:pt x="75" y="19"/>
                        <a:pt x="75" y="19"/>
                      </a:cubicBezTo>
                      <a:cubicBezTo>
                        <a:pt x="74" y="19"/>
                        <a:pt x="74" y="19"/>
                        <a:pt x="74" y="19"/>
                      </a:cubicBezTo>
                      <a:cubicBezTo>
                        <a:pt x="74" y="19"/>
                        <a:pt x="74" y="19"/>
                        <a:pt x="74" y="19"/>
                      </a:cubicBezTo>
                      <a:cubicBezTo>
                        <a:pt x="74" y="20"/>
                        <a:pt x="74" y="20"/>
                        <a:pt x="74" y="20"/>
                      </a:cubicBezTo>
                      <a:cubicBezTo>
                        <a:pt x="73" y="20"/>
                        <a:pt x="73" y="20"/>
                        <a:pt x="73" y="20"/>
                      </a:cubicBezTo>
                      <a:cubicBezTo>
                        <a:pt x="73" y="20"/>
                        <a:pt x="73" y="20"/>
                        <a:pt x="73" y="20"/>
                      </a:cubicBezTo>
                      <a:cubicBezTo>
                        <a:pt x="73" y="20"/>
                        <a:pt x="73" y="20"/>
                        <a:pt x="73" y="20"/>
                      </a:cubicBezTo>
                      <a:cubicBezTo>
                        <a:pt x="72" y="20"/>
                        <a:pt x="72" y="20"/>
                        <a:pt x="72" y="20"/>
                      </a:cubicBezTo>
                      <a:cubicBezTo>
                        <a:pt x="72" y="20"/>
                        <a:pt x="72" y="20"/>
                        <a:pt x="72" y="20"/>
                      </a:cubicBezTo>
                      <a:cubicBezTo>
                        <a:pt x="72" y="20"/>
                        <a:pt x="72" y="20"/>
                        <a:pt x="72" y="20"/>
                      </a:cubicBezTo>
                      <a:cubicBezTo>
                        <a:pt x="71" y="20"/>
                        <a:pt x="71" y="20"/>
                        <a:pt x="71" y="20"/>
                      </a:cubicBezTo>
                      <a:cubicBezTo>
                        <a:pt x="71" y="20"/>
                        <a:pt x="71" y="20"/>
                        <a:pt x="71" y="20"/>
                      </a:cubicBezTo>
                      <a:cubicBezTo>
                        <a:pt x="71" y="20"/>
                        <a:pt x="71" y="20"/>
                        <a:pt x="71" y="20"/>
                      </a:cubicBezTo>
                      <a:cubicBezTo>
                        <a:pt x="70" y="20"/>
                        <a:pt x="70" y="20"/>
                        <a:pt x="70" y="20"/>
                      </a:cubicBezTo>
                      <a:cubicBezTo>
                        <a:pt x="70" y="20"/>
                        <a:pt x="70" y="20"/>
                        <a:pt x="70" y="20"/>
                      </a:cubicBezTo>
                      <a:cubicBezTo>
                        <a:pt x="70" y="20"/>
                        <a:pt x="70" y="20"/>
                        <a:pt x="70" y="20"/>
                      </a:cubicBezTo>
                      <a:cubicBezTo>
                        <a:pt x="69" y="20"/>
                        <a:pt x="69" y="20"/>
                        <a:pt x="69" y="20"/>
                      </a:cubicBezTo>
                      <a:cubicBezTo>
                        <a:pt x="67" y="19"/>
                        <a:pt x="67" y="19"/>
                        <a:pt x="67" y="19"/>
                      </a:cubicBezTo>
                      <a:cubicBezTo>
                        <a:pt x="67" y="19"/>
                        <a:pt x="67" y="19"/>
                        <a:pt x="67" y="19"/>
                      </a:cubicBezTo>
                      <a:cubicBezTo>
                        <a:pt x="67" y="19"/>
                        <a:pt x="67" y="19"/>
                        <a:pt x="67" y="19"/>
                      </a:cubicBezTo>
                      <a:cubicBezTo>
                        <a:pt x="67" y="20"/>
                        <a:pt x="67" y="20"/>
                        <a:pt x="67" y="20"/>
                      </a:cubicBezTo>
                      <a:cubicBezTo>
                        <a:pt x="67" y="20"/>
                        <a:pt x="67" y="20"/>
                        <a:pt x="67" y="20"/>
                      </a:cubicBezTo>
                      <a:cubicBezTo>
                        <a:pt x="66" y="20"/>
                        <a:pt x="66" y="20"/>
                        <a:pt x="66" y="20"/>
                      </a:cubicBezTo>
                      <a:cubicBezTo>
                        <a:pt x="65" y="20"/>
                        <a:pt x="65" y="20"/>
                        <a:pt x="65" y="20"/>
                      </a:cubicBezTo>
                      <a:cubicBezTo>
                        <a:pt x="65" y="20"/>
                        <a:pt x="65" y="20"/>
                        <a:pt x="65" y="20"/>
                      </a:cubicBezTo>
                      <a:cubicBezTo>
                        <a:pt x="64" y="20"/>
                        <a:pt x="64" y="20"/>
                        <a:pt x="64" y="20"/>
                      </a:cubicBezTo>
                      <a:cubicBezTo>
                        <a:pt x="64" y="20"/>
                        <a:pt x="64" y="20"/>
                        <a:pt x="64" y="20"/>
                      </a:cubicBezTo>
                      <a:cubicBezTo>
                        <a:pt x="64" y="20"/>
                        <a:pt x="64" y="20"/>
                        <a:pt x="64" y="20"/>
                      </a:cubicBezTo>
                      <a:cubicBezTo>
                        <a:pt x="63" y="20"/>
                        <a:pt x="63" y="20"/>
                        <a:pt x="63" y="20"/>
                      </a:cubicBezTo>
                      <a:cubicBezTo>
                        <a:pt x="63" y="20"/>
                        <a:pt x="63" y="20"/>
                        <a:pt x="63"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1" y="20"/>
                        <a:pt x="61" y="20"/>
                        <a:pt x="61" y="20"/>
                      </a:cubicBezTo>
                      <a:cubicBezTo>
                        <a:pt x="61" y="20"/>
                        <a:pt x="61" y="20"/>
                        <a:pt x="61" y="20"/>
                      </a:cubicBezTo>
                      <a:cubicBezTo>
                        <a:pt x="60" y="20"/>
                        <a:pt x="60" y="20"/>
                        <a:pt x="60" y="20"/>
                      </a:cubicBezTo>
                      <a:cubicBezTo>
                        <a:pt x="60" y="20"/>
                        <a:pt x="60" y="20"/>
                        <a:pt x="60" y="20"/>
                      </a:cubicBezTo>
                      <a:cubicBezTo>
                        <a:pt x="59" y="20"/>
                        <a:pt x="59" y="20"/>
                        <a:pt x="59" y="20"/>
                      </a:cubicBezTo>
                      <a:cubicBezTo>
                        <a:pt x="59" y="19"/>
                        <a:pt x="59" y="19"/>
                        <a:pt x="59" y="19"/>
                      </a:cubicBezTo>
                      <a:cubicBezTo>
                        <a:pt x="59" y="19"/>
                        <a:pt x="59" y="19"/>
                        <a:pt x="59" y="19"/>
                      </a:cubicBezTo>
                      <a:cubicBezTo>
                        <a:pt x="59" y="19"/>
                        <a:pt x="59" y="19"/>
                        <a:pt x="59" y="19"/>
                      </a:cubicBezTo>
                      <a:cubicBezTo>
                        <a:pt x="59" y="18"/>
                        <a:pt x="59" y="18"/>
                        <a:pt x="59" y="18"/>
                      </a:cubicBezTo>
                      <a:cubicBezTo>
                        <a:pt x="58" y="18"/>
                        <a:pt x="58" y="18"/>
                        <a:pt x="58" y="18"/>
                      </a:cubicBezTo>
                      <a:cubicBezTo>
                        <a:pt x="54" y="17"/>
                        <a:pt x="54" y="17"/>
                        <a:pt x="54" y="17"/>
                      </a:cubicBezTo>
                      <a:cubicBezTo>
                        <a:pt x="52" y="17"/>
                        <a:pt x="52" y="17"/>
                        <a:pt x="52" y="17"/>
                      </a:cubicBezTo>
                      <a:cubicBezTo>
                        <a:pt x="51" y="16"/>
                        <a:pt x="51" y="16"/>
                        <a:pt x="51" y="16"/>
                      </a:cubicBezTo>
                      <a:cubicBezTo>
                        <a:pt x="51" y="16"/>
                        <a:pt x="51" y="16"/>
                        <a:pt x="51" y="16"/>
                      </a:cubicBezTo>
                      <a:cubicBezTo>
                        <a:pt x="50" y="16"/>
                        <a:pt x="50" y="16"/>
                        <a:pt x="50" y="16"/>
                      </a:cubicBezTo>
                      <a:cubicBezTo>
                        <a:pt x="49" y="17"/>
                        <a:pt x="49" y="17"/>
                        <a:pt x="49" y="17"/>
                      </a:cubicBezTo>
                      <a:cubicBezTo>
                        <a:pt x="48" y="17"/>
                        <a:pt x="48" y="17"/>
                        <a:pt x="48" y="17"/>
                      </a:cubicBezTo>
                      <a:cubicBezTo>
                        <a:pt x="46" y="18"/>
                        <a:pt x="46" y="18"/>
                        <a:pt x="46" y="18"/>
                      </a:cubicBezTo>
                      <a:cubicBezTo>
                        <a:pt x="45" y="18"/>
                        <a:pt x="45" y="18"/>
                        <a:pt x="45" y="18"/>
                      </a:cubicBezTo>
                      <a:cubicBezTo>
                        <a:pt x="44" y="18"/>
                        <a:pt x="44" y="18"/>
                        <a:pt x="44" y="18"/>
                      </a:cubicBezTo>
                      <a:cubicBezTo>
                        <a:pt x="44" y="18"/>
                        <a:pt x="44" y="18"/>
                        <a:pt x="44" y="18"/>
                      </a:cubicBezTo>
                      <a:cubicBezTo>
                        <a:pt x="43" y="17"/>
                        <a:pt x="43" y="17"/>
                        <a:pt x="43" y="17"/>
                      </a:cubicBezTo>
                      <a:cubicBezTo>
                        <a:pt x="42" y="17"/>
                        <a:pt x="42" y="17"/>
                        <a:pt x="42" y="17"/>
                      </a:cubicBezTo>
                      <a:cubicBezTo>
                        <a:pt x="41" y="17"/>
                        <a:pt x="41" y="17"/>
                        <a:pt x="41" y="17"/>
                      </a:cubicBezTo>
                      <a:cubicBezTo>
                        <a:pt x="41" y="16"/>
                        <a:pt x="41" y="16"/>
                        <a:pt x="41" y="16"/>
                      </a:cubicBezTo>
                      <a:cubicBezTo>
                        <a:pt x="40" y="16"/>
                        <a:pt x="40" y="16"/>
                        <a:pt x="40" y="16"/>
                      </a:cubicBezTo>
                      <a:cubicBezTo>
                        <a:pt x="40" y="16"/>
                        <a:pt x="40" y="16"/>
                        <a:pt x="40" y="16"/>
                      </a:cubicBezTo>
                      <a:cubicBezTo>
                        <a:pt x="40" y="16"/>
                        <a:pt x="40" y="16"/>
                        <a:pt x="40" y="16"/>
                      </a:cubicBezTo>
                      <a:cubicBezTo>
                        <a:pt x="39" y="16"/>
                        <a:pt x="39" y="16"/>
                        <a:pt x="39" y="16"/>
                      </a:cubicBezTo>
                      <a:cubicBezTo>
                        <a:pt x="38" y="15"/>
                        <a:pt x="38" y="15"/>
                        <a:pt x="38" y="15"/>
                      </a:cubicBezTo>
                      <a:cubicBezTo>
                        <a:pt x="38" y="15"/>
                        <a:pt x="38" y="15"/>
                        <a:pt x="38" y="15"/>
                      </a:cubicBezTo>
                      <a:cubicBezTo>
                        <a:pt x="38" y="15"/>
                        <a:pt x="38" y="15"/>
                        <a:pt x="38" y="15"/>
                      </a:cubicBezTo>
                      <a:cubicBezTo>
                        <a:pt x="38" y="14"/>
                        <a:pt x="38" y="14"/>
                        <a:pt x="38" y="14"/>
                      </a:cubicBezTo>
                      <a:cubicBezTo>
                        <a:pt x="38" y="14"/>
                        <a:pt x="38" y="14"/>
                        <a:pt x="38" y="14"/>
                      </a:cubicBezTo>
                      <a:cubicBezTo>
                        <a:pt x="38" y="13"/>
                        <a:pt x="38" y="13"/>
                        <a:pt x="38" y="13"/>
                      </a:cubicBezTo>
                      <a:cubicBezTo>
                        <a:pt x="38" y="13"/>
                        <a:pt x="38" y="13"/>
                        <a:pt x="38" y="13"/>
                      </a:cubicBezTo>
                      <a:cubicBezTo>
                        <a:pt x="38" y="13"/>
                        <a:pt x="38" y="13"/>
                        <a:pt x="38" y="13"/>
                      </a:cubicBezTo>
                      <a:cubicBezTo>
                        <a:pt x="38" y="12"/>
                        <a:pt x="38" y="12"/>
                        <a:pt x="38" y="12"/>
                      </a:cubicBezTo>
                      <a:cubicBezTo>
                        <a:pt x="38" y="12"/>
                        <a:pt x="38" y="12"/>
                        <a:pt x="38" y="12"/>
                      </a:cubicBezTo>
                      <a:cubicBezTo>
                        <a:pt x="38" y="12"/>
                        <a:pt x="38" y="12"/>
                        <a:pt x="38" y="12"/>
                      </a:cubicBezTo>
                      <a:cubicBezTo>
                        <a:pt x="38" y="11"/>
                        <a:pt x="38" y="11"/>
                        <a:pt x="38" y="11"/>
                      </a:cubicBezTo>
                      <a:cubicBezTo>
                        <a:pt x="38" y="11"/>
                        <a:pt x="38" y="11"/>
                        <a:pt x="38" y="11"/>
                      </a:cubicBezTo>
                      <a:cubicBezTo>
                        <a:pt x="38" y="10"/>
                        <a:pt x="38" y="10"/>
                        <a:pt x="38" y="10"/>
                      </a:cubicBezTo>
                      <a:cubicBezTo>
                        <a:pt x="38" y="10"/>
                        <a:pt x="38" y="10"/>
                        <a:pt x="38" y="10"/>
                      </a:cubicBezTo>
                      <a:cubicBezTo>
                        <a:pt x="38" y="9"/>
                        <a:pt x="38" y="9"/>
                        <a:pt x="38" y="9"/>
                      </a:cubicBezTo>
                      <a:cubicBezTo>
                        <a:pt x="38" y="8"/>
                        <a:pt x="38" y="8"/>
                        <a:pt x="38" y="8"/>
                      </a:cubicBezTo>
                      <a:cubicBezTo>
                        <a:pt x="38" y="8"/>
                        <a:pt x="38" y="8"/>
                        <a:pt x="38" y="8"/>
                      </a:cubicBezTo>
                      <a:cubicBezTo>
                        <a:pt x="38" y="8"/>
                        <a:pt x="38" y="8"/>
                        <a:pt x="38" y="8"/>
                      </a:cubicBezTo>
                      <a:cubicBezTo>
                        <a:pt x="38" y="8"/>
                        <a:pt x="38" y="8"/>
                        <a:pt x="38" y="8"/>
                      </a:cubicBezTo>
                      <a:cubicBezTo>
                        <a:pt x="38" y="7"/>
                        <a:pt x="38" y="7"/>
                        <a:pt x="38" y="7"/>
                      </a:cubicBezTo>
                      <a:cubicBezTo>
                        <a:pt x="38" y="6"/>
                        <a:pt x="38" y="6"/>
                        <a:pt x="38" y="6"/>
                      </a:cubicBezTo>
                      <a:cubicBezTo>
                        <a:pt x="37" y="6"/>
                        <a:pt x="37" y="6"/>
                        <a:pt x="37" y="6"/>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4"/>
                        <a:pt x="33" y="4"/>
                        <a:pt x="33" y="4"/>
                      </a:cubicBezTo>
                      <a:cubicBezTo>
                        <a:pt x="33" y="4"/>
                        <a:pt x="33" y="4"/>
                        <a:pt x="33" y="4"/>
                      </a:cubicBezTo>
                      <a:cubicBezTo>
                        <a:pt x="33" y="4"/>
                        <a:pt x="33" y="4"/>
                        <a:pt x="33" y="4"/>
                      </a:cubicBezTo>
                      <a:cubicBezTo>
                        <a:pt x="32" y="4"/>
                        <a:pt x="32" y="4"/>
                        <a:pt x="32" y="4"/>
                      </a:cubicBezTo>
                      <a:cubicBezTo>
                        <a:pt x="32" y="4"/>
                        <a:pt x="32" y="4"/>
                        <a:pt x="32" y="4"/>
                      </a:cubicBezTo>
                      <a:cubicBezTo>
                        <a:pt x="32" y="4"/>
                        <a:pt x="32" y="4"/>
                        <a:pt x="32" y="4"/>
                      </a:cubicBezTo>
                      <a:cubicBezTo>
                        <a:pt x="31" y="3"/>
                        <a:pt x="31" y="3"/>
                        <a:pt x="31" y="3"/>
                      </a:cubicBezTo>
                      <a:cubicBezTo>
                        <a:pt x="31" y="3"/>
                        <a:pt x="31" y="3"/>
                        <a:pt x="31" y="3"/>
                      </a:cubicBezTo>
                      <a:cubicBezTo>
                        <a:pt x="30" y="3"/>
                        <a:pt x="30" y="3"/>
                        <a:pt x="30" y="3"/>
                      </a:cubicBezTo>
                      <a:cubicBezTo>
                        <a:pt x="30" y="3"/>
                        <a:pt x="30" y="3"/>
                        <a:pt x="30" y="3"/>
                      </a:cubicBezTo>
                      <a:cubicBezTo>
                        <a:pt x="30" y="2"/>
                        <a:pt x="30" y="2"/>
                        <a:pt x="30" y="2"/>
                      </a:cubicBezTo>
                      <a:cubicBezTo>
                        <a:pt x="30" y="2"/>
                        <a:pt x="30" y="2"/>
                        <a:pt x="30" y="2"/>
                      </a:cubicBezTo>
                      <a:cubicBezTo>
                        <a:pt x="30" y="2"/>
                        <a:pt x="30" y="2"/>
                        <a:pt x="30" y="2"/>
                      </a:cubicBezTo>
                      <a:cubicBezTo>
                        <a:pt x="30" y="2"/>
                        <a:pt x="30" y="2"/>
                        <a:pt x="30" y="2"/>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8" y="2"/>
                        <a:pt x="28" y="2"/>
                        <a:pt x="28" y="2"/>
                      </a:cubicBezTo>
                      <a:cubicBezTo>
                        <a:pt x="28" y="1"/>
                        <a:pt x="28" y="1"/>
                        <a:pt x="28" y="1"/>
                      </a:cubicBezTo>
                      <a:cubicBezTo>
                        <a:pt x="28" y="1"/>
                        <a:pt x="28" y="1"/>
                        <a:pt x="28" y="1"/>
                      </a:cubicBezTo>
                      <a:cubicBezTo>
                        <a:pt x="28" y="2"/>
                        <a:pt x="28" y="2"/>
                        <a:pt x="28" y="2"/>
                      </a:cubicBezTo>
                      <a:cubicBezTo>
                        <a:pt x="28" y="2"/>
                        <a:pt x="28" y="2"/>
                        <a:pt x="28" y="2"/>
                      </a:cubicBezTo>
                      <a:cubicBezTo>
                        <a:pt x="28" y="2"/>
                        <a:pt x="28" y="2"/>
                        <a:pt x="28" y="2"/>
                      </a:cubicBezTo>
                      <a:cubicBezTo>
                        <a:pt x="27" y="2"/>
                        <a:pt x="27" y="2"/>
                        <a:pt x="27" y="2"/>
                      </a:cubicBezTo>
                      <a:cubicBezTo>
                        <a:pt x="26" y="2"/>
                        <a:pt x="26" y="2"/>
                        <a:pt x="26" y="2"/>
                      </a:cubicBezTo>
                      <a:cubicBezTo>
                        <a:pt x="26" y="2"/>
                        <a:pt x="26" y="2"/>
                        <a:pt x="26" y="2"/>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5" y="1"/>
                        <a:pt x="25" y="1"/>
                        <a:pt x="25" y="1"/>
                      </a:cubicBezTo>
                      <a:cubicBezTo>
                        <a:pt x="25" y="1"/>
                        <a:pt x="25" y="1"/>
                        <a:pt x="25" y="1"/>
                      </a:cubicBezTo>
                      <a:cubicBezTo>
                        <a:pt x="25" y="1"/>
                        <a:pt x="25" y="1"/>
                        <a:pt x="25" y="1"/>
                      </a:cubicBezTo>
                      <a:cubicBezTo>
                        <a:pt x="25" y="1"/>
                        <a:pt x="25" y="1"/>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3"/>
                        <a:pt x="25" y="3"/>
                        <a:pt x="25" y="3"/>
                      </a:cubicBezTo>
                      <a:cubicBezTo>
                        <a:pt x="25" y="3"/>
                        <a:pt x="25" y="3"/>
                        <a:pt x="25" y="3"/>
                      </a:cubicBezTo>
                      <a:cubicBezTo>
                        <a:pt x="25" y="3"/>
                        <a:pt x="25" y="3"/>
                        <a:pt x="25" y="3"/>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2"/>
                        <a:pt x="23" y="2"/>
                        <a:pt x="23" y="2"/>
                      </a:cubicBezTo>
                      <a:cubicBezTo>
                        <a:pt x="23" y="3"/>
                        <a:pt x="23" y="3"/>
                        <a:pt x="23" y="3"/>
                      </a:cubicBezTo>
                      <a:cubicBezTo>
                        <a:pt x="23" y="4"/>
                        <a:pt x="23" y="4"/>
                        <a:pt x="23" y="4"/>
                      </a:cubicBezTo>
                      <a:cubicBezTo>
                        <a:pt x="23" y="4"/>
                        <a:pt x="23" y="4"/>
                        <a:pt x="23" y="4"/>
                      </a:cubicBezTo>
                      <a:cubicBezTo>
                        <a:pt x="23" y="5"/>
                        <a:pt x="23" y="5"/>
                        <a:pt x="23" y="5"/>
                      </a:cubicBezTo>
                      <a:cubicBezTo>
                        <a:pt x="23" y="5"/>
                        <a:pt x="23" y="5"/>
                        <a:pt x="23" y="5"/>
                      </a:cubicBezTo>
                      <a:cubicBezTo>
                        <a:pt x="22" y="5"/>
                        <a:pt x="22" y="5"/>
                        <a:pt x="22" y="5"/>
                      </a:cubicBezTo>
                      <a:cubicBezTo>
                        <a:pt x="22" y="5"/>
                        <a:pt x="22" y="5"/>
                        <a:pt x="22" y="5"/>
                      </a:cubicBezTo>
                      <a:cubicBezTo>
                        <a:pt x="22" y="5"/>
                        <a:pt x="22" y="5"/>
                        <a:pt x="22" y="5"/>
                      </a:cubicBezTo>
                      <a:cubicBezTo>
                        <a:pt x="22" y="5"/>
                        <a:pt x="22" y="5"/>
                        <a:pt x="22" y="5"/>
                      </a:cubicBezTo>
                      <a:cubicBezTo>
                        <a:pt x="22" y="6"/>
                        <a:pt x="22" y="6"/>
                        <a:pt x="22" y="6"/>
                      </a:cubicBezTo>
                      <a:cubicBezTo>
                        <a:pt x="22" y="6"/>
                        <a:pt x="22" y="6"/>
                        <a:pt x="22" y="6"/>
                      </a:cubicBezTo>
                      <a:cubicBezTo>
                        <a:pt x="22" y="7"/>
                        <a:pt x="22" y="7"/>
                        <a:pt x="22" y="7"/>
                      </a:cubicBezTo>
                      <a:cubicBezTo>
                        <a:pt x="22" y="7"/>
                        <a:pt x="22" y="7"/>
                        <a:pt x="22" y="7"/>
                      </a:cubicBezTo>
                      <a:cubicBezTo>
                        <a:pt x="22" y="8"/>
                        <a:pt x="22" y="8"/>
                        <a:pt x="22" y="8"/>
                      </a:cubicBezTo>
                      <a:cubicBezTo>
                        <a:pt x="21" y="8"/>
                        <a:pt x="21" y="8"/>
                        <a:pt x="21" y="8"/>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10"/>
                        <a:pt x="21" y="10"/>
                        <a:pt x="21" y="10"/>
                      </a:cubicBezTo>
                      <a:cubicBezTo>
                        <a:pt x="21" y="10"/>
                        <a:pt x="21" y="10"/>
                        <a:pt x="21" y="10"/>
                      </a:cubicBezTo>
                      <a:cubicBezTo>
                        <a:pt x="21" y="10"/>
                        <a:pt x="21" y="10"/>
                        <a:pt x="21" y="10"/>
                      </a:cubicBezTo>
                      <a:cubicBezTo>
                        <a:pt x="21" y="10"/>
                        <a:pt x="21" y="10"/>
                        <a:pt x="21" y="10"/>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2" y="11"/>
                        <a:pt x="22" y="11"/>
                        <a:pt x="22" y="11"/>
                      </a:cubicBezTo>
                      <a:cubicBezTo>
                        <a:pt x="22" y="10"/>
                        <a:pt x="22" y="10"/>
                        <a:pt x="22" y="10"/>
                      </a:cubicBezTo>
                      <a:cubicBezTo>
                        <a:pt x="22" y="10"/>
                        <a:pt x="22" y="10"/>
                        <a:pt x="22" y="10"/>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1" y="11"/>
                        <a:pt x="21" y="11"/>
                        <a:pt x="21" y="11"/>
                      </a:cubicBezTo>
                      <a:cubicBezTo>
                        <a:pt x="21" y="11"/>
                        <a:pt x="21" y="11"/>
                        <a:pt x="21" y="11"/>
                      </a:cubicBezTo>
                      <a:cubicBezTo>
                        <a:pt x="21" y="12"/>
                        <a:pt x="21" y="12"/>
                        <a:pt x="21" y="12"/>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4"/>
                        <a:pt x="21" y="14"/>
                        <a:pt x="21" y="14"/>
                      </a:cubicBezTo>
                      <a:cubicBezTo>
                        <a:pt x="21" y="14"/>
                        <a:pt x="21" y="14"/>
                        <a:pt x="21" y="14"/>
                      </a:cubicBezTo>
                      <a:cubicBezTo>
                        <a:pt x="21" y="14"/>
                        <a:pt x="21" y="14"/>
                        <a:pt x="21" y="14"/>
                      </a:cubicBezTo>
                      <a:cubicBezTo>
                        <a:pt x="21" y="14"/>
                        <a:pt x="21" y="14"/>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0" y="14"/>
                        <a:pt x="20" y="14"/>
                        <a:pt x="20" y="14"/>
                      </a:cubicBezTo>
                      <a:cubicBezTo>
                        <a:pt x="21" y="14"/>
                        <a:pt x="21" y="14"/>
                        <a:pt x="21" y="14"/>
                      </a:cubicBezTo>
                      <a:cubicBezTo>
                        <a:pt x="21" y="13"/>
                        <a:pt x="21" y="13"/>
                        <a:pt x="21" y="13"/>
                      </a:cubicBezTo>
                      <a:cubicBezTo>
                        <a:pt x="20" y="13"/>
                        <a:pt x="20" y="13"/>
                        <a:pt x="20" y="13"/>
                      </a:cubicBezTo>
                      <a:cubicBezTo>
                        <a:pt x="20" y="14"/>
                        <a:pt x="20" y="14"/>
                        <a:pt x="20" y="14"/>
                      </a:cubicBezTo>
                      <a:cubicBezTo>
                        <a:pt x="20" y="14"/>
                        <a:pt x="20" y="14"/>
                        <a:pt x="20" y="14"/>
                      </a:cubicBezTo>
                      <a:cubicBezTo>
                        <a:pt x="20" y="15"/>
                        <a:pt x="20" y="15"/>
                        <a:pt x="20" y="15"/>
                      </a:cubicBezTo>
                      <a:cubicBezTo>
                        <a:pt x="20" y="16"/>
                        <a:pt x="20" y="16"/>
                        <a:pt x="20" y="16"/>
                      </a:cubicBezTo>
                      <a:cubicBezTo>
                        <a:pt x="20" y="16"/>
                        <a:pt x="20" y="16"/>
                        <a:pt x="20" y="16"/>
                      </a:cubicBezTo>
                      <a:cubicBezTo>
                        <a:pt x="20" y="16"/>
                        <a:pt x="20" y="16"/>
                        <a:pt x="20" y="16"/>
                      </a:cubicBezTo>
                      <a:cubicBezTo>
                        <a:pt x="20" y="17"/>
                        <a:pt x="20" y="17"/>
                        <a:pt x="20" y="17"/>
                      </a:cubicBezTo>
                      <a:cubicBezTo>
                        <a:pt x="20" y="17"/>
                        <a:pt x="20" y="17"/>
                        <a:pt x="20" y="17"/>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8"/>
                        <a:pt x="19" y="18"/>
                        <a:pt x="19" y="18"/>
                      </a:cubicBezTo>
                      <a:cubicBezTo>
                        <a:pt x="19" y="18"/>
                        <a:pt x="19" y="18"/>
                        <a:pt x="19" y="18"/>
                      </a:cubicBezTo>
                      <a:cubicBezTo>
                        <a:pt x="19" y="19"/>
                        <a:pt x="19" y="19"/>
                        <a:pt x="19" y="19"/>
                      </a:cubicBezTo>
                      <a:cubicBezTo>
                        <a:pt x="19" y="19"/>
                        <a:pt x="19" y="19"/>
                        <a:pt x="19" y="19"/>
                      </a:cubicBezTo>
                      <a:cubicBezTo>
                        <a:pt x="19" y="19"/>
                        <a:pt x="19" y="19"/>
                        <a:pt x="19" y="19"/>
                      </a:cubicBezTo>
                      <a:cubicBezTo>
                        <a:pt x="19" y="20"/>
                        <a:pt x="19" y="20"/>
                        <a:pt x="19" y="20"/>
                      </a:cubicBezTo>
                      <a:cubicBezTo>
                        <a:pt x="19" y="20"/>
                        <a:pt x="19" y="20"/>
                        <a:pt x="19" y="20"/>
                      </a:cubicBezTo>
                      <a:cubicBezTo>
                        <a:pt x="19" y="20"/>
                        <a:pt x="19" y="20"/>
                        <a:pt x="19" y="20"/>
                      </a:cubicBezTo>
                      <a:cubicBezTo>
                        <a:pt x="19" y="21"/>
                        <a:pt x="19" y="21"/>
                        <a:pt x="19" y="21"/>
                      </a:cubicBezTo>
                      <a:cubicBezTo>
                        <a:pt x="19" y="21"/>
                        <a:pt x="19" y="21"/>
                        <a:pt x="19" y="21"/>
                      </a:cubicBezTo>
                      <a:cubicBezTo>
                        <a:pt x="18" y="22"/>
                        <a:pt x="18" y="22"/>
                        <a:pt x="18" y="22"/>
                      </a:cubicBezTo>
                      <a:cubicBezTo>
                        <a:pt x="18" y="22"/>
                        <a:pt x="18" y="22"/>
                        <a:pt x="18" y="22"/>
                      </a:cubicBezTo>
                      <a:cubicBezTo>
                        <a:pt x="18" y="22"/>
                        <a:pt x="18" y="22"/>
                        <a:pt x="18" y="22"/>
                      </a:cubicBezTo>
                      <a:cubicBezTo>
                        <a:pt x="18" y="23"/>
                        <a:pt x="18" y="23"/>
                        <a:pt x="18" y="23"/>
                      </a:cubicBezTo>
                      <a:cubicBezTo>
                        <a:pt x="17" y="23"/>
                        <a:pt x="17" y="23"/>
                        <a:pt x="17" y="23"/>
                      </a:cubicBezTo>
                      <a:cubicBezTo>
                        <a:pt x="18" y="23"/>
                        <a:pt x="18" y="23"/>
                        <a:pt x="18" y="23"/>
                      </a:cubicBezTo>
                      <a:cubicBezTo>
                        <a:pt x="17" y="24"/>
                        <a:pt x="17" y="24"/>
                        <a:pt x="17" y="25"/>
                      </a:cubicBezTo>
                      <a:cubicBezTo>
                        <a:pt x="17" y="25"/>
                        <a:pt x="17" y="25"/>
                        <a:pt x="17" y="25"/>
                      </a:cubicBezTo>
                      <a:cubicBezTo>
                        <a:pt x="17" y="25"/>
                        <a:pt x="17" y="25"/>
                        <a:pt x="17" y="25"/>
                      </a:cubicBezTo>
                      <a:cubicBezTo>
                        <a:pt x="17" y="25"/>
                        <a:pt x="17" y="25"/>
                        <a:pt x="17" y="25"/>
                      </a:cubicBezTo>
                      <a:cubicBezTo>
                        <a:pt x="17" y="26"/>
                        <a:pt x="17" y="26"/>
                        <a:pt x="17" y="26"/>
                      </a:cubicBezTo>
                      <a:cubicBezTo>
                        <a:pt x="17" y="26"/>
                        <a:pt x="17" y="26"/>
                        <a:pt x="17" y="26"/>
                      </a:cubicBezTo>
                      <a:cubicBezTo>
                        <a:pt x="17" y="26"/>
                        <a:pt x="17" y="26"/>
                        <a:pt x="17" y="26"/>
                      </a:cubicBezTo>
                      <a:cubicBezTo>
                        <a:pt x="17" y="26"/>
                        <a:pt x="17" y="26"/>
                        <a:pt x="16" y="26"/>
                      </a:cubicBezTo>
                      <a:cubicBezTo>
                        <a:pt x="16" y="27"/>
                        <a:pt x="16" y="27"/>
                        <a:pt x="16" y="27"/>
                      </a:cubicBezTo>
                      <a:cubicBezTo>
                        <a:pt x="16" y="27"/>
                        <a:pt x="16" y="27"/>
                        <a:pt x="16" y="27"/>
                      </a:cubicBezTo>
                      <a:cubicBezTo>
                        <a:pt x="16" y="27"/>
                        <a:pt x="16" y="27"/>
                        <a:pt x="16" y="27"/>
                      </a:cubicBezTo>
                      <a:cubicBezTo>
                        <a:pt x="16" y="28"/>
                        <a:pt x="16" y="28"/>
                        <a:pt x="16" y="28"/>
                      </a:cubicBezTo>
                      <a:cubicBezTo>
                        <a:pt x="15" y="28"/>
                        <a:pt x="15" y="28"/>
                        <a:pt x="15" y="28"/>
                      </a:cubicBezTo>
                      <a:cubicBezTo>
                        <a:pt x="16" y="28"/>
                        <a:pt x="16" y="28"/>
                        <a:pt x="16" y="28"/>
                      </a:cubicBezTo>
                      <a:cubicBezTo>
                        <a:pt x="16" y="29"/>
                        <a:pt x="16" y="29"/>
                        <a:pt x="16" y="29"/>
                      </a:cubicBezTo>
                      <a:cubicBezTo>
                        <a:pt x="15" y="29"/>
                        <a:pt x="15" y="29"/>
                        <a:pt x="15" y="29"/>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6" y="31"/>
                        <a:pt x="16" y="31"/>
                        <a:pt x="16" y="31"/>
                      </a:cubicBezTo>
                      <a:cubicBezTo>
                        <a:pt x="16" y="31"/>
                        <a:pt x="16" y="31"/>
                        <a:pt x="16" y="31"/>
                      </a:cubicBezTo>
                      <a:cubicBezTo>
                        <a:pt x="16" y="31"/>
                        <a:pt x="16" y="31"/>
                        <a:pt x="16" y="31"/>
                      </a:cubicBezTo>
                      <a:cubicBezTo>
                        <a:pt x="16" y="32"/>
                        <a:pt x="16" y="32"/>
                        <a:pt x="16" y="32"/>
                      </a:cubicBezTo>
                      <a:cubicBezTo>
                        <a:pt x="16" y="32"/>
                        <a:pt x="16" y="32"/>
                        <a:pt x="16" y="32"/>
                      </a:cubicBezTo>
                      <a:cubicBezTo>
                        <a:pt x="16" y="32"/>
                        <a:pt x="16" y="32"/>
                        <a:pt x="16" y="32"/>
                      </a:cubicBezTo>
                      <a:cubicBezTo>
                        <a:pt x="15" y="32"/>
                        <a:pt x="15" y="32"/>
                        <a:pt x="15" y="32"/>
                      </a:cubicBezTo>
                      <a:cubicBezTo>
                        <a:pt x="15" y="32"/>
                        <a:pt x="15" y="32"/>
                        <a:pt x="15" y="32"/>
                      </a:cubicBezTo>
                      <a:cubicBezTo>
                        <a:pt x="15" y="31"/>
                        <a:pt x="15" y="31"/>
                        <a:pt x="15" y="31"/>
                      </a:cubicBezTo>
                      <a:cubicBezTo>
                        <a:pt x="15" y="31"/>
                        <a:pt x="15" y="31"/>
                        <a:pt x="15" y="31"/>
                      </a:cubicBezTo>
                      <a:cubicBezTo>
                        <a:pt x="15" y="31"/>
                        <a:pt x="15" y="31"/>
                        <a:pt x="15" y="31"/>
                      </a:cubicBezTo>
                      <a:cubicBezTo>
                        <a:pt x="15" y="31"/>
                        <a:pt x="15" y="31"/>
                        <a:pt x="15" y="31"/>
                      </a:cubicBezTo>
                      <a:cubicBezTo>
                        <a:pt x="14" y="34"/>
                        <a:pt x="14" y="34"/>
                        <a:pt x="14" y="34"/>
                      </a:cubicBezTo>
                      <a:cubicBezTo>
                        <a:pt x="14" y="34"/>
                        <a:pt x="14" y="34"/>
                        <a:pt x="14" y="34"/>
                      </a:cubicBezTo>
                      <a:cubicBezTo>
                        <a:pt x="14" y="35"/>
                        <a:pt x="14" y="35"/>
                        <a:pt x="14" y="35"/>
                      </a:cubicBezTo>
                      <a:cubicBezTo>
                        <a:pt x="14" y="35"/>
                        <a:pt x="14" y="35"/>
                        <a:pt x="14" y="35"/>
                      </a:cubicBezTo>
                      <a:cubicBezTo>
                        <a:pt x="14" y="35"/>
                        <a:pt x="14" y="35"/>
                        <a:pt x="14" y="35"/>
                      </a:cubicBezTo>
                      <a:cubicBezTo>
                        <a:pt x="15" y="35"/>
                        <a:pt x="15" y="35"/>
                        <a:pt x="15" y="35"/>
                      </a:cubicBezTo>
                      <a:cubicBezTo>
                        <a:pt x="15" y="35"/>
                        <a:pt x="15" y="35"/>
                        <a:pt x="15" y="35"/>
                      </a:cubicBezTo>
                      <a:cubicBezTo>
                        <a:pt x="15" y="36"/>
                        <a:pt x="15" y="36"/>
                        <a:pt x="15" y="36"/>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6"/>
                        <a:pt x="14" y="36"/>
                        <a:pt x="14" y="36"/>
                      </a:cubicBezTo>
                      <a:cubicBezTo>
                        <a:pt x="13" y="37"/>
                        <a:pt x="13" y="37"/>
                        <a:pt x="13" y="37"/>
                      </a:cubicBezTo>
                      <a:cubicBezTo>
                        <a:pt x="13" y="37"/>
                        <a:pt x="13" y="37"/>
                        <a:pt x="13" y="37"/>
                      </a:cubicBezTo>
                      <a:cubicBezTo>
                        <a:pt x="13" y="37"/>
                        <a:pt x="13" y="37"/>
                        <a:pt x="13" y="37"/>
                      </a:cubicBezTo>
                      <a:cubicBezTo>
                        <a:pt x="13" y="37"/>
                        <a:pt x="13" y="37"/>
                        <a:pt x="13" y="37"/>
                      </a:cubicBezTo>
                      <a:cubicBezTo>
                        <a:pt x="13" y="37"/>
                        <a:pt x="13" y="37"/>
                        <a:pt x="13" y="37"/>
                      </a:cubicBezTo>
                      <a:cubicBezTo>
                        <a:pt x="13" y="38"/>
                        <a:pt x="13" y="38"/>
                        <a:pt x="13" y="38"/>
                      </a:cubicBezTo>
                      <a:cubicBezTo>
                        <a:pt x="13" y="38"/>
                        <a:pt x="13" y="38"/>
                        <a:pt x="13" y="38"/>
                      </a:cubicBezTo>
                      <a:cubicBezTo>
                        <a:pt x="13" y="38"/>
                        <a:pt x="13" y="38"/>
                        <a:pt x="13" y="38"/>
                      </a:cubicBezTo>
                      <a:cubicBezTo>
                        <a:pt x="12" y="40"/>
                        <a:pt x="12" y="40"/>
                        <a:pt x="12" y="40"/>
                      </a:cubicBezTo>
                      <a:cubicBezTo>
                        <a:pt x="12" y="40"/>
                        <a:pt x="12" y="41"/>
                        <a:pt x="11" y="42"/>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4"/>
                        <a:pt x="11" y="45"/>
                        <a:pt x="11" y="45"/>
                      </a:cubicBezTo>
                      <a:cubicBezTo>
                        <a:pt x="10" y="48"/>
                        <a:pt x="10" y="48"/>
                        <a:pt x="10" y="48"/>
                      </a:cubicBezTo>
                      <a:cubicBezTo>
                        <a:pt x="9" y="48"/>
                        <a:pt x="9" y="48"/>
                        <a:pt x="9" y="48"/>
                      </a:cubicBezTo>
                      <a:cubicBezTo>
                        <a:pt x="9" y="49"/>
                        <a:pt x="9" y="49"/>
                        <a:pt x="9" y="49"/>
                      </a:cubicBezTo>
                      <a:cubicBezTo>
                        <a:pt x="9" y="49"/>
                        <a:pt x="9" y="49"/>
                        <a:pt x="9" y="49"/>
                      </a:cubicBezTo>
                      <a:cubicBezTo>
                        <a:pt x="9" y="49"/>
                        <a:pt x="9" y="49"/>
                        <a:pt x="9" y="49"/>
                      </a:cubicBezTo>
                      <a:cubicBezTo>
                        <a:pt x="10" y="49"/>
                        <a:pt x="10" y="49"/>
                        <a:pt x="10" y="49"/>
                      </a:cubicBezTo>
                      <a:cubicBezTo>
                        <a:pt x="10" y="48"/>
                        <a:pt x="10" y="48"/>
                        <a:pt x="10" y="48"/>
                      </a:cubicBezTo>
                      <a:cubicBezTo>
                        <a:pt x="10" y="48"/>
                        <a:pt x="10" y="48"/>
                        <a:pt x="10" y="48"/>
                      </a:cubicBezTo>
                      <a:cubicBezTo>
                        <a:pt x="10" y="48"/>
                        <a:pt x="10" y="48"/>
                        <a:pt x="10" y="48"/>
                      </a:cubicBezTo>
                      <a:cubicBezTo>
                        <a:pt x="10" y="48"/>
                        <a:pt x="10" y="48"/>
                        <a:pt x="10" y="48"/>
                      </a:cubicBezTo>
                      <a:cubicBezTo>
                        <a:pt x="11" y="49"/>
                        <a:pt x="11" y="49"/>
                        <a:pt x="11" y="49"/>
                      </a:cubicBezTo>
                      <a:cubicBezTo>
                        <a:pt x="11" y="49"/>
                        <a:pt x="11" y="49"/>
                        <a:pt x="11" y="49"/>
                      </a:cubicBezTo>
                      <a:cubicBezTo>
                        <a:pt x="11" y="49"/>
                        <a:pt x="11" y="49"/>
                        <a:pt x="11" y="49"/>
                      </a:cubicBezTo>
                      <a:cubicBezTo>
                        <a:pt x="11" y="49"/>
                        <a:pt x="11" y="49"/>
                        <a:pt x="11" y="49"/>
                      </a:cubicBezTo>
                      <a:cubicBezTo>
                        <a:pt x="10" y="49"/>
                        <a:pt x="10" y="49"/>
                        <a:pt x="10" y="49"/>
                      </a:cubicBezTo>
                      <a:cubicBezTo>
                        <a:pt x="10" y="49"/>
                        <a:pt x="10" y="49"/>
                        <a:pt x="10" y="49"/>
                      </a:cubicBezTo>
                      <a:cubicBezTo>
                        <a:pt x="10" y="48"/>
                        <a:pt x="10" y="48"/>
                        <a:pt x="10" y="48"/>
                      </a:cubicBezTo>
                      <a:cubicBezTo>
                        <a:pt x="10" y="48"/>
                        <a:pt x="10" y="48"/>
                        <a:pt x="10" y="48"/>
                      </a:cubicBezTo>
                      <a:cubicBezTo>
                        <a:pt x="10" y="48"/>
                        <a:pt x="10" y="48"/>
                        <a:pt x="10" y="48"/>
                      </a:cubicBezTo>
                      <a:cubicBezTo>
                        <a:pt x="10" y="49"/>
                        <a:pt x="10" y="49"/>
                        <a:pt x="10" y="49"/>
                      </a:cubicBezTo>
                      <a:cubicBezTo>
                        <a:pt x="10" y="49"/>
                        <a:pt x="10" y="49"/>
                        <a:pt x="10" y="49"/>
                      </a:cubicBezTo>
                      <a:cubicBezTo>
                        <a:pt x="10" y="49"/>
                        <a:pt x="10" y="49"/>
                        <a:pt x="10" y="49"/>
                      </a:cubicBezTo>
                      <a:cubicBezTo>
                        <a:pt x="10" y="49"/>
                        <a:pt x="10" y="49"/>
                        <a:pt x="10" y="49"/>
                      </a:cubicBezTo>
                      <a:cubicBezTo>
                        <a:pt x="9" y="49"/>
                        <a:pt x="9" y="49"/>
                        <a:pt x="9" y="49"/>
                      </a:cubicBezTo>
                      <a:cubicBezTo>
                        <a:pt x="9" y="50"/>
                        <a:pt x="9" y="50"/>
                        <a:pt x="9" y="50"/>
                      </a:cubicBezTo>
                      <a:cubicBezTo>
                        <a:pt x="9" y="50"/>
                        <a:pt x="9" y="50"/>
                        <a:pt x="9" y="50"/>
                      </a:cubicBezTo>
                      <a:cubicBezTo>
                        <a:pt x="9" y="50"/>
                        <a:pt x="8" y="51"/>
                        <a:pt x="8" y="51"/>
                      </a:cubicBezTo>
                      <a:cubicBezTo>
                        <a:pt x="8" y="52"/>
                        <a:pt x="8" y="52"/>
                        <a:pt x="8" y="52"/>
                      </a:cubicBezTo>
                      <a:cubicBezTo>
                        <a:pt x="6" y="54"/>
                        <a:pt x="6" y="54"/>
                        <a:pt x="6" y="54"/>
                      </a:cubicBezTo>
                      <a:cubicBezTo>
                        <a:pt x="6" y="55"/>
                        <a:pt x="6" y="55"/>
                        <a:pt x="6" y="55"/>
                      </a:cubicBezTo>
                      <a:cubicBezTo>
                        <a:pt x="6" y="55"/>
                        <a:pt x="6" y="55"/>
                        <a:pt x="6" y="55"/>
                      </a:cubicBezTo>
                      <a:cubicBezTo>
                        <a:pt x="7" y="54"/>
                        <a:pt x="7" y="54"/>
                        <a:pt x="7" y="54"/>
                      </a:cubicBezTo>
                      <a:cubicBezTo>
                        <a:pt x="7" y="54"/>
                        <a:pt x="7" y="54"/>
                        <a:pt x="7" y="54"/>
                      </a:cubicBezTo>
                      <a:cubicBezTo>
                        <a:pt x="7" y="54"/>
                        <a:pt x="7" y="54"/>
                        <a:pt x="7" y="54"/>
                      </a:cubicBezTo>
                      <a:cubicBezTo>
                        <a:pt x="7" y="54"/>
                        <a:pt x="7" y="54"/>
                        <a:pt x="7" y="54"/>
                      </a:cubicBezTo>
                      <a:cubicBezTo>
                        <a:pt x="7" y="54"/>
                        <a:pt x="7" y="54"/>
                        <a:pt x="7" y="54"/>
                      </a:cubicBezTo>
                      <a:cubicBezTo>
                        <a:pt x="8" y="54"/>
                        <a:pt x="8" y="54"/>
                        <a:pt x="8" y="54"/>
                      </a:cubicBezTo>
                      <a:cubicBezTo>
                        <a:pt x="8" y="54"/>
                        <a:pt x="8" y="54"/>
                        <a:pt x="8" y="54"/>
                      </a:cubicBezTo>
                      <a:cubicBezTo>
                        <a:pt x="8" y="54"/>
                        <a:pt x="8" y="54"/>
                        <a:pt x="8" y="54"/>
                      </a:cubicBezTo>
                      <a:cubicBezTo>
                        <a:pt x="8" y="54"/>
                        <a:pt x="8" y="54"/>
                        <a:pt x="8" y="54"/>
                      </a:cubicBezTo>
                      <a:cubicBezTo>
                        <a:pt x="8" y="54"/>
                        <a:pt x="8" y="54"/>
                        <a:pt x="8" y="54"/>
                      </a:cubicBezTo>
                      <a:cubicBezTo>
                        <a:pt x="8" y="54"/>
                        <a:pt x="8" y="55"/>
                        <a:pt x="8" y="55"/>
                      </a:cubicBezTo>
                      <a:cubicBezTo>
                        <a:pt x="8" y="55"/>
                        <a:pt x="8" y="55"/>
                        <a:pt x="8" y="55"/>
                      </a:cubicBezTo>
                      <a:cubicBezTo>
                        <a:pt x="8" y="55"/>
                        <a:pt x="8" y="55"/>
                        <a:pt x="8" y="55"/>
                      </a:cubicBezTo>
                      <a:cubicBezTo>
                        <a:pt x="8" y="55"/>
                        <a:pt x="8" y="55"/>
                        <a:pt x="8" y="55"/>
                      </a:cubicBezTo>
                      <a:cubicBezTo>
                        <a:pt x="8" y="55"/>
                        <a:pt x="8" y="55"/>
                        <a:pt x="8" y="55"/>
                      </a:cubicBezTo>
                      <a:cubicBezTo>
                        <a:pt x="8" y="55"/>
                        <a:pt x="8" y="55"/>
                        <a:pt x="8" y="55"/>
                      </a:cubicBezTo>
                      <a:cubicBezTo>
                        <a:pt x="7" y="55"/>
                        <a:pt x="7" y="55"/>
                        <a:pt x="7" y="55"/>
                      </a:cubicBezTo>
                      <a:cubicBezTo>
                        <a:pt x="7" y="55"/>
                        <a:pt x="7" y="55"/>
                        <a:pt x="7" y="55"/>
                      </a:cubicBezTo>
                      <a:cubicBezTo>
                        <a:pt x="7" y="55"/>
                        <a:pt x="7" y="55"/>
                        <a:pt x="7" y="55"/>
                      </a:cubicBezTo>
                      <a:cubicBezTo>
                        <a:pt x="8" y="54"/>
                        <a:pt x="8" y="54"/>
                        <a:pt x="8" y="54"/>
                      </a:cubicBezTo>
                      <a:cubicBezTo>
                        <a:pt x="8" y="54"/>
                        <a:pt x="8" y="54"/>
                        <a:pt x="8" y="54"/>
                      </a:cubicBezTo>
                      <a:cubicBezTo>
                        <a:pt x="7" y="54"/>
                        <a:pt x="7" y="54"/>
                        <a:pt x="7" y="54"/>
                      </a:cubicBezTo>
                      <a:cubicBezTo>
                        <a:pt x="7" y="54"/>
                        <a:pt x="7" y="54"/>
                        <a:pt x="7" y="54"/>
                      </a:cubicBezTo>
                      <a:cubicBezTo>
                        <a:pt x="7" y="55"/>
                        <a:pt x="7" y="55"/>
                        <a:pt x="7" y="55"/>
                      </a:cubicBezTo>
                      <a:cubicBezTo>
                        <a:pt x="6" y="55"/>
                        <a:pt x="6" y="55"/>
                        <a:pt x="6" y="55"/>
                      </a:cubicBezTo>
                      <a:cubicBezTo>
                        <a:pt x="6" y="55"/>
                        <a:pt x="6" y="55"/>
                        <a:pt x="6" y="55"/>
                      </a:cubicBezTo>
                      <a:cubicBezTo>
                        <a:pt x="6" y="55"/>
                        <a:pt x="6" y="55"/>
                        <a:pt x="6" y="55"/>
                      </a:cubicBezTo>
                      <a:cubicBezTo>
                        <a:pt x="6" y="55"/>
                        <a:pt x="6" y="55"/>
                        <a:pt x="6" y="55"/>
                      </a:cubicBezTo>
                      <a:cubicBezTo>
                        <a:pt x="6" y="56"/>
                        <a:pt x="6" y="56"/>
                        <a:pt x="6" y="56"/>
                      </a:cubicBezTo>
                      <a:cubicBezTo>
                        <a:pt x="6" y="56"/>
                        <a:pt x="6" y="56"/>
                        <a:pt x="6" y="56"/>
                      </a:cubicBezTo>
                      <a:cubicBezTo>
                        <a:pt x="6" y="56"/>
                        <a:pt x="6" y="56"/>
                        <a:pt x="6" y="56"/>
                      </a:cubicBezTo>
                      <a:cubicBezTo>
                        <a:pt x="6" y="56"/>
                        <a:pt x="6" y="56"/>
                        <a:pt x="6" y="56"/>
                      </a:cubicBezTo>
                      <a:cubicBezTo>
                        <a:pt x="6" y="55"/>
                        <a:pt x="6" y="55"/>
                        <a:pt x="6" y="55"/>
                      </a:cubicBezTo>
                      <a:cubicBezTo>
                        <a:pt x="6" y="55"/>
                        <a:pt x="6" y="55"/>
                        <a:pt x="6" y="55"/>
                      </a:cubicBezTo>
                      <a:cubicBezTo>
                        <a:pt x="5" y="55"/>
                        <a:pt x="5" y="55"/>
                        <a:pt x="5" y="55"/>
                      </a:cubicBezTo>
                      <a:cubicBezTo>
                        <a:pt x="5" y="55"/>
                        <a:pt x="5" y="55"/>
                        <a:pt x="5" y="55"/>
                      </a:cubicBezTo>
                      <a:cubicBezTo>
                        <a:pt x="5" y="55"/>
                        <a:pt x="5" y="55"/>
                        <a:pt x="5" y="55"/>
                      </a:cubicBezTo>
                      <a:cubicBezTo>
                        <a:pt x="5" y="55"/>
                        <a:pt x="5" y="55"/>
                        <a:pt x="5" y="55"/>
                      </a:cubicBezTo>
                      <a:cubicBezTo>
                        <a:pt x="4" y="56"/>
                        <a:pt x="4" y="56"/>
                        <a:pt x="4" y="56"/>
                      </a:cubicBezTo>
                      <a:cubicBezTo>
                        <a:pt x="5" y="56"/>
                        <a:pt x="5" y="56"/>
                        <a:pt x="5" y="56"/>
                      </a:cubicBezTo>
                      <a:cubicBezTo>
                        <a:pt x="4" y="57"/>
                        <a:pt x="4" y="57"/>
                        <a:pt x="4" y="57"/>
                      </a:cubicBezTo>
                      <a:cubicBezTo>
                        <a:pt x="3" y="59"/>
                        <a:pt x="3" y="59"/>
                        <a:pt x="3" y="59"/>
                      </a:cubicBezTo>
                      <a:cubicBezTo>
                        <a:pt x="3" y="59"/>
                        <a:pt x="3" y="59"/>
                        <a:pt x="3" y="59"/>
                      </a:cubicBezTo>
                      <a:cubicBezTo>
                        <a:pt x="3" y="59"/>
                        <a:pt x="3" y="59"/>
                        <a:pt x="3" y="59"/>
                      </a:cubicBezTo>
                      <a:cubicBezTo>
                        <a:pt x="3" y="60"/>
                        <a:pt x="3" y="60"/>
                        <a:pt x="3" y="60"/>
                      </a:cubicBezTo>
                      <a:cubicBezTo>
                        <a:pt x="3" y="61"/>
                        <a:pt x="3" y="61"/>
                        <a:pt x="3" y="61"/>
                      </a:cubicBezTo>
                      <a:cubicBezTo>
                        <a:pt x="3" y="61"/>
                        <a:pt x="3" y="61"/>
                        <a:pt x="3" y="61"/>
                      </a:cubicBezTo>
                      <a:cubicBezTo>
                        <a:pt x="2" y="61"/>
                        <a:pt x="2" y="61"/>
                        <a:pt x="2" y="62"/>
                      </a:cubicBezTo>
                      <a:cubicBezTo>
                        <a:pt x="2" y="63"/>
                        <a:pt x="2" y="63"/>
                        <a:pt x="2" y="63"/>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6"/>
                        <a:pt x="0" y="66"/>
                        <a:pt x="0" y="66"/>
                      </a:cubicBezTo>
                      <a:cubicBezTo>
                        <a:pt x="0" y="67"/>
                        <a:pt x="0" y="67"/>
                        <a:pt x="0"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9"/>
                        <a:pt x="1" y="69"/>
                        <a:pt x="1" y="69"/>
                      </a:cubicBezTo>
                      <a:cubicBezTo>
                        <a:pt x="1" y="69"/>
                        <a:pt x="1" y="69"/>
                        <a:pt x="1" y="69"/>
                      </a:cubicBezTo>
                      <a:cubicBezTo>
                        <a:pt x="1" y="70"/>
                        <a:pt x="1" y="70"/>
                        <a:pt x="1" y="70"/>
                      </a:cubicBezTo>
                      <a:cubicBezTo>
                        <a:pt x="1" y="70"/>
                        <a:pt x="1" y="70"/>
                        <a:pt x="1" y="70"/>
                      </a:cubicBezTo>
                      <a:cubicBezTo>
                        <a:pt x="1" y="70"/>
                        <a:pt x="1" y="70"/>
                        <a:pt x="1" y="70"/>
                      </a:cubicBezTo>
                      <a:cubicBezTo>
                        <a:pt x="1" y="71"/>
                        <a:pt x="1" y="71"/>
                        <a:pt x="1" y="71"/>
                      </a:cubicBezTo>
                      <a:cubicBezTo>
                        <a:pt x="1" y="72"/>
                        <a:pt x="1" y="72"/>
                        <a:pt x="1"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4"/>
                        <a:pt x="0" y="74"/>
                        <a:pt x="0" y="74"/>
                      </a:cubicBezTo>
                      <a:cubicBezTo>
                        <a:pt x="0" y="74"/>
                        <a:pt x="0" y="74"/>
                        <a:pt x="0" y="74"/>
                      </a:cubicBezTo>
                      <a:cubicBezTo>
                        <a:pt x="0" y="75"/>
                        <a:pt x="0" y="75"/>
                        <a:pt x="0" y="75"/>
                      </a:cubicBezTo>
                      <a:cubicBezTo>
                        <a:pt x="0" y="75"/>
                        <a:pt x="0" y="75"/>
                        <a:pt x="0" y="75"/>
                      </a:cubicBezTo>
                      <a:cubicBezTo>
                        <a:pt x="0" y="75"/>
                        <a:pt x="0" y="75"/>
                        <a:pt x="0" y="75"/>
                      </a:cubicBezTo>
                      <a:cubicBezTo>
                        <a:pt x="0" y="75"/>
                        <a:pt x="0" y="75"/>
                        <a:pt x="0" y="75"/>
                      </a:cubicBezTo>
                      <a:cubicBezTo>
                        <a:pt x="0" y="76"/>
                        <a:pt x="0" y="76"/>
                        <a:pt x="0" y="76"/>
                      </a:cubicBezTo>
                      <a:cubicBezTo>
                        <a:pt x="0" y="76"/>
                        <a:pt x="0" y="76"/>
                        <a:pt x="0" y="76"/>
                      </a:cubicBezTo>
                      <a:cubicBezTo>
                        <a:pt x="0" y="77"/>
                        <a:pt x="0" y="77"/>
                        <a:pt x="0" y="77"/>
                      </a:cubicBezTo>
                      <a:cubicBezTo>
                        <a:pt x="0" y="77"/>
                        <a:pt x="0" y="77"/>
                        <a:pt x="0" y="77"/>
                      </a:cubicBezTo>
                      <a:cubicBezTo>
                        <a:pt x="0" y="77"/>
                        <a:pt x="0" y="77"/>
                        <a:pt x="0" y="77"/>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80"/>
                        <a:pt x="0" y="80"/>
                        <a:pt x="0" y="80"/>
                      </a:cubicBezTo>
                      <a:cubicBezTo>
                        <a:pt x="1" y="81"/>
                        <a:pt x="1" y="81"/>
                        <a:pt x="1" y="81"/>
                      </a:cubicBezTo>
                      <a:cubicBezTo>
                        <a:pt x="1" y="81"/>
                        <a:pt x="1" y="81"/>
                        <a:pt x="1" y="81"/>
                      </a:cubicBezTo>
                      <a:cubicBezTo>
                        <a:pt x="1" y="81"/>
                        <a:pt x="1" y="81"/>
                        <a:pt x="1" y="81"/>
                      </a:cubicBezTo>
                      <a:cubicBezTo>
                        <a:pt x="1" y="81"/>
                        <a:pt x="1" y="81"/>
                        <a:pt x="1" y="81"/>
                      </a:cubicBezTo>
                      <a:cubicBezTo>
                        <a:pt x="1" y="82"/>
                        <a:pt x="1" y="82"/>
                        <a:pt x="1" y="82"/>
                      </a:cubicBezTo>
                      <a:cubicBezTo>
                        <a:pt x="1" y="82"/>
                        <a:pt x="1" y="82"/>
                        <a:pt x="1" y="82"/>
                      </a:cubicBezTo>
                      <a:cubicBezTo>
                        <a:pt x="32" y="89"/>
                        <a:pt x="63" y="95"/>
                        <a:pt x="94" y="100"/>
                      </a:cubicBezTo>
                      <a:cubicBezTo>
                        <a:pt x="98" y="100"/>
                        <a:pt x="102" y="101"/>
                        <a:pt x="106" y="102"/>
                      </a:cubicBezTo>
                      <a:cubicBezTo>
                        <a:pt x="108" y="90"/>
                        <a:pt x="110" y="78"/>
                        <a:pt x="111" y="66"/>
                      </a:cubicBezTo>
                      <a:cubicBezTo>
                        <a:pt x="111" y="66"/>
                        <a:pt x="111" y="66"/>
                        <a:pt x="111" y="66"/>
                      </a:cubicBezTo>
                      <a:cubicBezTo>
                        <a:pt x="111" y="66"/>
                        <a:pt x="111" y="66"/>
                        <a:pt x="111" y="66"/>
                      </a:cubicBezTo>
                      <a:cubicBezTo>
                        <a:pt x="111" y="66"/>
                        <a:pt x="111" y="66"/>
                        <a:pt x="111" y="66"/>
                      </a:cubicBezTo>
                      <a:cubicBezTo>
                        <a:pt x="111" y="66"/>
                        <a:pt x="111" y="66"/>
                        <a:pt x="111" y="66"/>
                      </a:cubicBezTo>
                      <a:cubicBezTo>
                        <a:pt x="112" y="65"/>
                        <a:pt x="112" y="65"/>
                        <a:pt x="112" y="65"/>
                      </a:cubicBezTo>
                      <a:cubicBezTo>
                        <a:pt x="112" y="65"/>
                        <a:pt x="112" y="65"/>
                        <a:pt x="112" y="65"/>
                      </a:cubicBezTo>
                      <a:cubicBezTo>
                        <a:pt x="112" y="65"/>
                        <a:pt x="112" y="65"/>
                        <a:pt x="112" y="65"/>
                      </a:cubicBezTo>
                      <a:cubicBezTo>
                        <a:pt x="112" y="64"/>
                        <a:pt x="112" y="64"/>
                        <a:pt x="112" y="64"/>
                      </a:cubicBezTo>
                      <a:cubicBezTo>
                        <a:pt x="113" y="64"/>
                        <a:pt x="113" y="64"/>
                        <a:pt x="113" y="64"/>
                      </a:cubicBezTo>
                      <a:cubicBezTo>
                        <a:pt x="113" y="63"/>
                        <a:pt x="113" y="63"/>
                        <a:pt x="113" y="63"/>
                      </a:cubicBezTo>
                      <a:cubicBezTo>
                        <a:pt x="113" y="63"/>
                        <a:pt x="113" y="63"/>
                        <a:pt x="113" y="63"/>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1"/>
                        <a:pt x="113" y="61"/>
                        <a:pt x="113" y="61"/>
                      </a:cubicBezTo>
                      <a:cubicBezTo>
                        <a:pt x="113" y="61"/>
                        <a:pt x="113" y="61"/>
                        <a:pt x="113" y="61"/>
                      </a:cubicBezTo>
                      <a:cubicBezTo>
                        <a:pt x="113" y="60"/>
                        <a:pt x="113" y="60"/>
                        <a:pt x="113" y="60"/>
                      </a:cubicBezTo>
                      <a:cubicBezTo>
                        <a:pt x="113" y="60"/>
                        <a:pt x="113" y="60"/>
                        <a:pt x="113"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59"/>
                        <a:pt x="114" y="59"/>
                        <a:pt x="114" y="59"/>
                      </a:cubicBezTo>
                      <a:cubicBezTo>
                        <a:pt x="114" y="59"/>
                        <a:pt x="114" y="59"/>
                        <a:pt x="114" y="59"/>
                      </a:cubicBezTo>
                      <a:cubicBezTo>
                        <a:pt x="114" y="59"/>
                        <a:pt x="114" y="59"/>
                        <a:pt x="114" y="59"/>
                      </a:cubicBezTo>
                      <a:cubicBezTo>
                        <a:pt x="114" y="59"/>
                        <a:pt x="114" y="59"/>
                        <a:pt x="114" y="59"/>
                      </a:cubicBezTo>
                      <a:cubicBezTo>
                        <a:pt x="114" y="59"/>
                        <a:pt x="114" y="59"/>
                        <a:pt x="114" y="59"/>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7"/>
                        <a:pt x="114" y="57"/>
                        <a:pt x="114" y="57"/>
                      </a:cubicBezTo>
                      <a:cubicBezTo>
                        <a:pt x="114" y="57"/>
                        <a:pt x="114" y="57"/>
                        <a:pt x="114" y="57"/>
                      </a:cubicBezTo>
                      <a:cubicBezTo>
                        <a:pt x="114" y="57"/>
                        <a:pt x="114" y="57"/>
                        <a:pt x="114" y="57"/>
                      </a:cubicBezTo>
                      <a:cubicBezTo>
                        <a:pt x="113" y="57"/>
                        <a:pt x="113" y="57"/>
                        <a:pt x="113" y="57"/>
                      </a:cubicBezTo>
                      <a:cubicBezTo>
                        <a:pt x="113" y="57"/>
                        <a:pt x="113" y="57"/>
                        <a:pt x="113" y="57"/>
                      </a:cubicBezTo>
                      <a:cubicBezTo>
                        <a:pt x="113" y="57"/>
                        <a:pt x="113" y="57"/>
                        <a:pt x="113" y="57"/>
                      </a:cubicBezTo>
                      <a:cubicBezTo>
                        <a:pt x="113" y="57"/>
                        <a:pt x="113" y="57"/>
                        <a:pt x="113" y="57"/>
                      </a:cubicBezTo>
                      <a:cubicBezTo>
                        <a:pt x="112" y="57"/>
                        <a:pt x="112" y="57"/>
                        <a:pt x="112" y="57"/>
                      </a:cubicBezTo>
                      <a:cubicBezTo>
                        <a:pt x="112" y="57"/>
                        <a:pt x="112" y="57"/>
                        <a:pt x="112" y="57"/>
                      </a:cubicBezTo>
                      <a:cubicBezTo>
                        <a:pt x="112" y="56"/>
                        <a:pt x="112" y="56"/>
                        <a:pt x="112" y="56"/>
                      </a:cubicBezTo>
                      <a:cubicBezTo>
                        <a:pt x="112" y="56"/>
                        <a:pt x="112" y="56"/>
                        <a:pt x="112" y="56"/>
                      </a:cubicBezTo>
                      <a:cubicBezTo>
                        <a:pt x="112" y="56"/>
                        <a:pt x="112" y="56"/>
                        <a:pt x="112" y="56"/>
                      </a:cubicBezTo>
                      <a:cubicBezTo>
                        <a:pt x="112" y="56"/>
                        <a:pt x="112" y="56"/>
                        <a:pt x="112" y="56"/>
                      </a:cubicBezTo>
                      <a:cubicBezTo>
                        <a:pt x="112" y="56"/>
                        <a:pt x="112" y="56"/>
                        <a:pt x="112" y="56"/>
                      </a:cubicBezTo>
                      <a:cubicBezTo>
                        <a:pt x="111" y="57"/>
                        <a:pt x="111" y="57"/>
                        <a:pt x="111" y="57"/>
                      </a:cubicBezTo>
                      <a:cubicBezTo>
                        <a:pt x="111" y="57"/>
                        <a:pt x="111" y="57"/>
                        <a:pt x="111" y="57"/>
                      </a:cubicBezTo>
                      <a:cubicBezTo>
                        <a:pt x="111" y="56"/>
                        <a:pt x="111" y="56"/>
                        <a:pt x="111" y="56"/>
                      </a:cubicBezTo>
                      <a:cubicBezTo>
                        <a:pt x="111" y="56"/>
                        <a:pt x="111" y="56"/>
                        <a:pt x="111" y="56"/>
                      </a:cubicBezTo>
                      <a:cubicBezTo>
                        <a:pt x="111" y="56"/>
                        <a:pt x="111" y="56"/>
                        <a:pt x="111" y="56"/>
                      </a:cubicBezTo>
                      <a:cubicBezTo>
                        <a:pt x="111" y="55"/>
                        <a:pt x="111" y="55"/>
                        <a:pt x="111" y="55"/>
                      </a:cubicBezTo>
                      <a:cubicBezTo>
                        <a:pt x="111" y="55"/>
                        <a:pt x="111" y="55"/>
                        <a:pt x="111" y="55"/>
                      </a:cubicBezTo>
                      <a:cubicBezTo>
                        <a:pt x="111" y="55"/>
                        <a:pt x="111" y="55"/>
                        <a:pt x="111" y="55"/>
                      </a:cubicBezTo>
                      <a:cubicBezTo>
                        <a:pt x="111" y="55"/>
                        <a:pt x="111" y="55"/>
                        <a:pt x="111" y="55"/>
                      </a:cubicBezTo>
                      <a:cubicBezTo>
                        <a:pt x="111" y="54"/>
                        <a:pt x="111" y="54"/>
                        <a:pt x="111" y="54"/>
                      </a:cubicBezTo>
                      <a:cubicBezTo>
                        <a:pt x="111" y="54"/>
                        <a:pt x="111" y="54"/>
                        <a:pt x="111" y="54"/>
                      </a:cubicBezTo>
                      <a:cubicBezTo>
                        <a:pt x="111" y="54"/>
                        <a:pt x="111" y="54"/>
                        <a:pt x="111" y="54"/>
                      </a:cubicBezTo>
                      <a:cubicBezTo>
                        <a:pt x="111" y="53"/>
                        <a:pt x="111" y="53"/>
                        <a:pt x="111" y="53"/>
                      </a:cubicBezTo>
                      <a:cubicBezTo>
                        <a:pt x="111" y="53"/>
                        <a:pt x="111" y="53"/>
                        <a:pt x="111" y="53"/>
                      </a:cubicBezTo>
                      <a:cubicBezTo>
                        <a:pt x="111" y="52"/>
                        <a:pt x="111" y="52"/>
                        <a:pt x="111" y="52"/>
                      </a:cubicBezTo>
                      <a:cubicBezTo>
                        <a:pt x="111" y="52"/>
                        <a:pt x="111" y="52"/>
                        <a:pt x="111" y="52"/>
                      </a:cubicBezTo>
                      <a:cubicBezTo>
                        <a:pt x="111" y="52"/>
                        <a:pt x="111" y="52"/>
                        <a:pt x="111" y="52"/>
                      </a:cubicBezTo>
                      <a:cubicBezTo>
                        <a:pt x="111" y="52"/>
                        <a:pt x="111" y="52"/>
                        <a:pt x="111" y="52"/>
                      </a:cubicBezTo>
                      <a:cubicBezTo>
                        <a:pt x="111" y="52"/>
                        <a:pt x="111" y="52"/>
                        <a:pt x="111" y="52"/>
                      </a:cubicBezTo>
                      <a:cubicBezTo>
                        <a:pt x="112" y="52"/>
                        <a:pt x="112" y="52"/>
                        <a:pt x="112" y="52"/>
                      </a:cubicBezTo>
                      <a:cubicBezTo>
                        <a:pt x="112" y="52"/>
                        <a:pt x="112" y="52"/>
                        <a:pt x="112" y="52"/>
                      </a:cubicBezTo>
                      <a:cubicBezTo>
                        <a:pt x="112" y="52"/>
                        <a:pt x="112" y="52"/>
                        <a:pt x="112" y="52"/>
                      </a:cubicBezTo>
                      <a:cubicBezTo>
                        <a:pt x="112" y="51"/>
                        <a:pt x="112" y="51"/>
                        <a:pt x="112" y="51"/>
                      </a:cubicBezTo>
                      <a:cubicBezTo>
                        <a:pt x="112" y="51"/>
                        <a:pt x="112" y="51"/>
                        <a:pt x="112" y="51"/>
                      </a:cubicBezTo>
                      <a:cubicBezTo>
                        <a:pt x="113" y="51"/>
                        <a:pt x="113" y="51"/>
                        <a:pt x="113" y="51"/>
                      </a:cubicBezTo>
                      <a:cubicBezTo>
                        <a:pt x="113" y="50"/>
                        <a:pt x="113" y="50"/>
                        <a:pt x="113" y="50"/>
                      </a:cubicBezTo>
                      <a:cubicBezTo>
                        <a:pt x="113" y="50"/>
                        <a:pt x="113" y="50"/>
                        <a:pt x="113" y="50"/>
                      </a:cubicBezTo>
                      <a:cubicBezTo>
                        <a:pt x="114" y="49"/>
                        <a:pt x="114" y="49"/>
                        <a:pt x="114" y="49"/>
                      </a:cubicBezTo>
                      <a:cubicBezTo>
                        <a:pt x="114" y="48"/>
                        <a:pt x="114" y="48"/>
                        <a:pt x="114" y="48"/>
                      </a:cubicBezTo>
                      <a:cubicBezTo>
                        <a:pt x="114" y="48"/>
                        <a:pt x="114" y="48"/>
                        <a:pt x="114" y="48"/>
                      </a:cubicBezTo>
                      <a:cubicBezTo>
                        <a:pt x="115" y="47"/>
                        <a:pt x="115" y="47"/>
                        <a:pt x="115" y="47"/>
                      </a:cubicBezTo>
                      <a:cubicBezTo>
                        <a:pt x="116" y="47"/>
                        <a:pt x="116" y="47"/>
                        <a:pt x="116" y="47"/>
                      </a:cubicBezTo>
                      <a:cubicBezTo>
                        <a:pt x="116" y="47"/>
                        <a:pt x="116" y="47"/>
                        <a:pt x="116" y="47"/>
                      </a:cubicBezTo>
                      <a:cubicBezTo>
                        <a:pt x="116" y="47"/>
                        <a:pt x="116" y="47"/>
                        <a:pt x="116" y="47"/>
                      </a:cubicBezTo>
                      <a:cubicBezTo>
                        <a:pt x="117" y="45"/>
                        <a:pt x="117" y="45"/>
                        <a:pt x="117" y="45"/>
                      </a:cubicBezTo>
                      <a:cubicBezTo>
                        <a:pt x="117" y="45"/>
                        <a:pt x="117" y="45"/>
                        <a:pt x="117" y="45"/>
                      </a:cubicBezTo>
                      <a:cubicBezTo>
                        <a:pt x="118" y="44"/>
                        <a:pt x="118" y="44"/>
                        <a:pt x="118" y="44"/>
                      </a:cubicBezTo>
                      <a:cubicBezTo>
                        <a:pt x="118" y="43"/>
                        <a:pt x="118" y="43"/>
                        <a:pt x="118" y="43"/>
                      </a:cubicBezTo>
                      <a:cubicBezTo>
                        <a:pt x="118" y="43"/>
                        <a:pt x="118" y="43"/>
                        <a:pt x="118" y="43"/>
                      </a:cubicBezTo>
                      <a:cubicBezTo>
                        <a:pt x="118" y="43"/>
                        <a:pt x="118" y="43"/>
                        <a:pt x="118" y="43"/>
                      </a:cubicBezTo>
                      <a:cubicBezTo>
                        <a:pt x="118" y="43"/>
                        <a:pt x="118" y="43"/>
                        <a:pt x="118" y="43"/>
                      </a:cubicBezTo>
                      <a:cubicBezTo>
                        <a:pt x="118" y="43"/>
                        <a:pt x="118" y="43"/>
                        <a:pt x="118" y="43"/>
                      </a:cubicBezTo>
                      <a:cubicBezTo>
                        <a:pt x="118" y="42"/>
                        <a:pt x="118" y="42"/>
                        <a:pt x="118" y="42"/>
                      </a:cubicBezTo>
                      <a:cubicBezTo>
                        <a:pt x="118" y="42"/>
                        <a:pt x="118" y="42"/>
                        <a:pt x="118" y="42"/>
                      </a:cubicBezTo>
                      <a:cubicBezTo>
                        <a:pt x="118" y="42"/>
                        <a:pt x="118" y="42"/>
                        <a:pt x="118" y="42"/>
                      </a:cubicBezTo>
                      <a:cubicBezTo>
                        <a:pt x="120" y="40"/>
                        <a:pt x="120" y="40"/>
                        <a:pt x="120" y="40"/>
                      </a:cubicBezTo>
                      <a:cubicBezTo>
                        <a:pt x="120" y="39"/>
                        <a:pt x="120" y="39"/>
                        <a:pt x="120" y="39"/>
                      </a:cubicBezTo>
                      <a:cubicBezTo>
                        <a:pt x="121" y="38"/>
                        <a:pt x="121" y="38"/>
                        <a:pt x="121" y="38"/>
                      </a:cubicBezTo>
                      <a:cubicBezTo>
                        <a:pt x="121" y="38"/>
                        <a:pt x="121" y="38"/>
                        <a:pt x="121" y="38"/>
                      </a:cubicBezTo>
                      <a:cubicBezTo>
                        <a:pt x="121" y="38"/>
                        <a:pt x="121" y="38"/>
                        <a:pt x="121" y="38"/>
                      </a:cubicBezTo>
                      <a:cubicBezTo>
                        <a:pt x="121" y="37"/>
                        <a:pt x="121" y="37"/>
                        <a:pt x="121" y="37"/>
                      </a:cubicBezTo>
                      <a:cubicBezTo>
                        <a:pt x="121" y="36"/>
                        <a:pt x="121" y="36"/>
                        <a:pt x="121" y="36"/>
                      </a:cubicBezTo>
                      <a:cubicBezTo>
                        <a:pt x="122" y="36"/>
                        <a:pt x="122" y="36"/>
                        <a:pt x="122" y="36"/>
                      </a:cubicBezTo>
                      <a:cubicBezTo>
                        <a:pt x="122" y="35"/>
                        <a:pt x="122" y="35"/>
                        <a:pt x="122" y="35"/>
                      </a:cubicBezTo>
                      <a:cubicBezTo>
                        <a:pt x="123" y="35"/>
                        <a:pt x="123" y="35"/>
                        <a:pt x="123" y="35"/>
                      </a:cubicBezTo>
                      <a:cubicBezTo>
                        <a:pt x="123" y="34"/>
                        <a:pt x="123" y="34"/>
                        <a:pt x="123" y="34"/>
                      </a:cubicBezTo>
                      <a:cubicBezTo>
                        <a:pt x="123" y="34"/>
                        <a:pt x="123" y="34"/>
                        <a:pt x="123" y="34"/>
                      </a:cubicBezTo>
                      <a:cubicBezTo>
                        <a:pt x="124" y="33"/>
                        <a:pt x="124" y="33"/>
                        <a:pt x="124" y="33"/>
                      </a:cubicBezTo>
                      <a:cubicBezTo>
                        <a:pt x="124" y="33"/>
                        <a:pt x="124" y="33"/>
                        <a:pt x="124" y="33"/>
                      </a:cubicBezTo>
                      <a:cubicBezTo>
                        <a:pt x="124" y="33"/>
                        <a:pt x="124" y="33"/>
                        <a:pt x="124" y="33"/>
                      </a:cubicBezTo>
                      <a:cubicBezTo>
                        <a:pt x="125" y="32"/>
                        <a:pt x="125" y="32"/>
                        <a:pt x="125" y="32"/>
                      </a:cubicBezTo>
                      <a:cubicBezTo>
                        <a:pt x="125" y="32"/>
                        <a:pt x="125" y="32"/>
                        <a:pt x="125" y="32"/>
                      </a:cubicBezTo>
                      <a:cubicBezTo>
                        <a:pt x="125" y="32"/>
                        <a:pt x="125" y="32"/>
                        <a:pt x="125" y="32"/>
                      </a:cubicBezTo>
                      <a:cubicBezTo>
                        <a:pt x="125" y="31"/>
                        <a:pt x="125" y="31"/>
                        <a:pt x="125" y="31"/>
                      </a:cubicBezTo>
                      <a:close/>
                      <a:moveTo>
                        <a:pt x="30" y="2"/>
                      </a:moveTo>
                      <a:cubicBezTo>
                        <a:pt x="30" y="2"/>
                        <a:pt x="30" y="2"/>
                        <a:pt x="30" y="2"/>
                      </a:cubicBezTo>
                      <a:cubicBezTo>
                        <a:pt x="30" y="2"/>
                        <a:pt x="30" y="2"/>
                        <a:pt x="30"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lnTo>
                        <a:pt x="30" y="2"/>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2" name="Freeform 334">
                  <a:extLst>
                    <a:ext uri="{FF2B5EF4-FFF2-40B4-BE49-F238E27FC236}">
                      <a16:creationId xmlns="" xmlns:a16="http://schemas.microsoft.com/office/drawing/2014/main" id="{217EF54D-B3F3-4404-A7A8-D1783F6242E4}"/>
                    </a:ext>
                  </a:extLst>
                </p:cNvPr>
                <p:cNvSpPr>
                  <a:spLocks noEditPoints="1"/>
                </p:cNvSpPr>
                <p:nvPr/>
              </p:nvSpPr>
              <p:spPr bwMode="auto">
                <a:xfrm>
                  <a:off x="3715682" y="3049617"/>
                  <a:ext cx="550465" cy="398431"/>
                </a:xfrm>
                <a:custGeom>
                  <a:avLst/>
                  <a:gdLst>
                    <a:gd name="T0" fmla="*/ 26 w 105"/>
                    <a:gd name="T1" fmla="*/ 1 h 76"/>
                    <a:gd name="T2" fmla="*/ 26 w 105"/>
                    <a:gd name="T3" fmla="*/ 7 h 76"/>
                    <a:gd name="T4" fmla="*/ 25 w 105"/>
                    <a:gd name="T5" fmla="*/ 7 h 76"/>
                    <a:gd name="T6" fmla="*/ 28 w 105"/>
                    <a:gd name="T7" fmla="*/ 10 h 76"/>
                    <a:gd name="T8" fmla="*/ 24 w 105"/>
                    <a:gd name="T9" fmla="*/ 11 h 76"/>
                    <a:gd name="T10" fmla="*/ 29 w 105"/>
                    <a:gd name="T11" fmla="*/ 14 h 76"/>
                    <a:gd name="T12" fmla="*/ 28 w 105"/>
                    <a:gd name="T13" fmla="*/ 22 h 76"/>
                    <a:gd name="T14" fmla="*/ 31 w 105"/>
                    <a:gd name="T15" fmla="*/ 23 h 76"/>
                    <a:gd name="T16" fmla="*/ 27 w 105"/>
                    <a:gd name="T17" fmla="*/ 17 h 76"/>
                    <a:gd name="T18" fmla="*/ 26 w 105"/>
                    <a:gd name="T19" fmla="*/ 13 h 76"/>
                    <a:gd name="T20" fmla="*/ 25 w 105"/>
                    <a:gd name="T21" fmla="*/ 12 h 76"/>
                    <a:gd name="T22" fmla="*/ 20 w 105"/>
                    <a:gd name="T23" fmla="*/ 38 h 76"/>
                    <a:gd name="T24" fmla="*/ 26 w 105"/>
                    <a:gd name="T25" fmla="*/ 30 h 76"/>
                    <a:gd name="T26" fmla="*/ 27 w 105"/>
                    <a:gd name="T27" fmla="*/ 28 h 76"/>
                    <a:gd name="T28" fmla="*/ 30 w 105"/>
                    <a:gd name="T29" fmla="*/ 8 h 76"/>
                    <a:gd name="T30" fmla="*/ 26 w 105"/>
                    <a:gd name="T31" fmla="*/ 35 h 76"/>
                    <a:gd name="T32" fmla="*/ 26 w 105"/>
                    <a:gd name="T33" fmla="*/ 35 h 76"/>
                    <a:gd name="T34" fmla="*/ 29 w 105"/>
                    <a:gd name="T35" fmla="*/ 2 h 76"/>
                    <a:gd name="T36" fmla="*/ 30 w 105"/>
                    <a:gd name="T37" fmla="*/ 7 h 76"/>
                    <a:gd name="T38" fmla="*/ 31 w 105"/>
                    <a:gd name="T39" fmla="*/ 11 h 76"/>
                    <a:gd name="T40" fmla="*/ 29 w 105"/>
                    <a:gd name="T41" fmla="*/ 12 h 76"/>
                    <a:gd name="T42" fmla="*/ 30 w 105"/>
                    <a:gd name="T43" fmla="*/ 13 h 76"/>
                    <a:gd name="T44" fmla="*/ 31 w 105"/>
                    <a:gd name="T45" fmla="*/ 17 h 76"/>
                    <a:gd name="T46" fmla="*/ 30 w 105"/>
                    <a:gd name="T47" fmla="*/ 19 h 76"/>
                    <a:gd name="T48" fmla="*/ 33 w 105"/>
                    <a:gd name="T49" fmla="*/ 23 h 76"/>
                    <a:gd name="T50" fmla="*/ 29 w 105"/>
                    <a:gd name="T51" fmla="*/ 28 h 76"/>
                    <a:gd name="T52" fmla="*/ 28 w 105"/>
                    <a:gd name="T53" fmla="*/ 32 h 76"/>
                    <a:gd name="T54" fmla="*/ 26 w 105"/>
                    <a:gd name="T55" fmla="*/ 36 h 76"/>
                    <a:gd name="T56" fmla="*/ 20 w 105"/>
                    <a:gd name="T57" fmla="*/ 38 h 76"/>
                    <a:gd name="T58" fmla="*/ 18 w 105"/>
                    <a:gd name="T59" fmla="*/ 39 h 76"/>
                    <a:gd name="T60" fmla="*/ 19 w 105"/>
                    <a:gd name="T61" fmla="*/ 37 h 76"/>
                    <a:gd name="T62" fmla="*/ 22 w 105"/>
                    <a:gd name="T63" fmla="*/ 37 h 76"/>
                    <a:gd name="T64" fmla="*/ 23 w 105"/>
                    <a:gd name="T65" fmla="*/ 34 h 76"/>
                    <a:gd name="T66" fmla="*/ 26 w 105"/>
                    <a:gd name="T67" fmla="*/ 33 h 76"/>
                    <a:gd name="T68" fmla="*/ 25 w 105"/>
                    <a:gd name="T69" fmla="*/ 29 h 76"/>
                    <a:gd name="T70" fmla="*/ 28 w 105"/>
                    <a:gd name="T71" fmla="*/ 27 h 76"/>
                    <a:gd name="T72" fmla="*/ 27 w 105"/>
                    <a:gd name="T73" fmla="*/ 25 h 76"/>
                    <a:gd name="T74" fmla="*/ 19 w 105"/>
                    <a:gd name="T75" fmla="*/ 33 h 76"/>
                    <a:gd name="T76" fmla="*/ 22 w 105"/>
                    <a:gd name="T77" fmla="*/ 27 h 76"/>
                    <a:gd name="T78" fmla="*/ 24 w 105"/>
                    <a:gd name="T79" fmla="*/ 27 h 76"/>
                    <a:gd name="T80" fmla="*/ 25 w 105"/>
                    <a:gd name="T81" fmla="*/ 20 h 76"/>
                    <a:gd name="T82" fmla="*/ 24 w 105"/>
                    <a:gd name="T83" fmla="*/ 20 h 76"/>
                    <a:gd name="T84" fmla="*/ 21 w 105"/>
                    <a:gd name="T85" fmla="*/ 17 h 76"/>
                    <a:gd name="T86" fmla="*/ 14 w 105"/>
                    <a:gd name="T87" fmla="*/ 16 h 76"/>
                    <a:gd name="T88" fmla="*/ 4 w 105"/>
                    <a:gd name="T89" fmla="*/ 10 h 76"/>
                    <a:gd name="T90" fmla="*/ 0 w 105"/>
                    <a:gd name="T91" fmla="*/ 11 h 76"/>
                    <a:gd name="T92" fmla="*/ 2 w 105"/>
                    <a:gd name="T93" fmla="*/ 22 h 76"/>
                    <a:gd name="T94" fmla="*/ 2 w 105"/>
                    <a:gd name="T95" fmla="*/ 36 h 76"/>
                    <a:gd name="T96" fmla="*/ 2 w 105"/>
                    <a:gd name="T97" fmla="*/ 36 h 76"/>
                    <a:gd name="T98" fmla="*/ 3 w 105"/>
                    <a:gd name="T99" fmla="*/ 40 h 76"/>
                    <a:gd name="T100" fmla="*/ 3 w 105"/>
                    <a:gd name="T101" fmla="*/ 43 h 76"/>
                    <a:gd name="T102" fmla="*/ 5 w 105"/>
                    <a:gd name="T103" fmla="*/ 44 h 76"/>
                    <a:gd name="T104" fmla="*/ 3 w 105"/>
                    <a:gd name="T105" fmla="*/ 48 h 76"/>
                    <a:gd name="T106" fmla="*/ 2 w 105"/>
                    <a:gd name="T107" fmla="*/ 46 h 76"/>
                    <a:gd name="T108" fmla="*/ 0 w 105"/>
                    <a:gd name="T109" fmla="*/ 52 h 76"/>
                    <a:gd name="T110" fmla="*/ 4 w 105"/>
                    <a:gd name="T111" fmla="*/ 52 h 76"/>
                    <a:gd name="T112" fmla="*/ 9 w 105"/>
                    <a:gd name="T113" fmla="*/ 55 h 76"/>
                    <a:gd name="T114" fmla="*/ 16 w 105"/>
                    <a:gd name="T115" fmla="*/ 61 h 76"/>
                    <a:gd name="T116" fmla="*/ 19 w 105"/>
                    <a:gd name="T117" fmla="*/ 69 h 76"/>
                    <a:gd name="T118" fmla="*/ 39 w 105"/>
                    <a:gd name="T119" fmla="*/ 73 h 76"/>
                    <a:gd name="T120" fmla="*/ 48 w 105"/>
                    <a:gd name="T121" fmla="*/ 73 h 76"/>
                    <a:gd name="T122" fmla="*/ 68 w 105"/>
                    <a:gd name="T123" fmla="*/ 72 h 76"/>
                    <a:gd name="T124" fmla="*/ 9 w 105"/>
                    <a:gd name="T125" fmla="*/ 5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5" h="76">
                      <a:moveTo>
                        <a:pt x="26" y="20"/>
                      </a:move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0"/>
                        <a:pt x="26" y="20"/>
                        <a:pt x="26" y="20"/>
                      </a:cubicBezTo>
                      <a:cubicBezTo>
                        <a:pt x="26" y="20"/>
                        <a:pt x="26" y="20"/>
                        <a:pt x="26" y="20"/>
                      </a:cubicBezTo>
                      <a:cubicBezTo>
                        <a:pt x="26" y="19"/>
                        <a:pt x="26" y="19"/>
                        <a:pt x="26" y="19"/>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lose/>
                      <a:moveTo>
                        <a:pt x="26" y="1"/>
                      </a:moveTo>
                      <a:cubicBezTo>
                        <a:pt x="26" y="1"/>
                        <a:pt x="26" y="1"/>
                        <a:pt x="26" y="1"/>
                      </a:cubicBezTo>
                      <a:cubicBezTo>
                        <a:pt x="26" y="1"/>
                        <a:pt x="26" y="1"/>
                        <a:pt x="26" y="1"/>
                      </a:cubicBezTo>
                      <a:cubicBezTo>
                        <a:pt x="25" y="0"/>
                        <a:pt x="25" y="0"/>
                        <a:pt x="25" y="0"/>
                      </a:cubicBezTo>
                      <a:cubicBezTo>
                        <a:pt x="25" y="1"/>
                        <a:pt x="25" y="1"/>
                        <a:pt x="25" y="1"/>
                      </a:cubicBezTo>
                      <a:cubicBezTo>
                        <a:pt x="25" y="1"/>
                        <a:pt x="25" y="1"/>
                        <a:pt x="25" y="1"/>
                      </a:cubicBezTo>
                      <a:cubicBezTo>
                        <a:pt x="26" y="1"/>
                        <a:pt x="26" y="1"/>
                        <a:pt x="26" y="1"/>
                      </a:cubicBezTo>
                      <a:close/>
                      <a:moveTo>
                        <a:pt x="24" y="8"/>
                      </a:moveTo>
                      <a:cubicBezTo>
                        <a:pt x="25" y="9"/>
                        <a:pt x="25" y="9"/>
                        <a:pt x="25" y="9"/>
                      </a:cubicBezTo>
                      <a:cubicBezTo>
                        <a:pt x="25" y="9"/>
                        <a:pt x="25" y="9"/>
                        <a:pt x="25" y="9"/>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9"/>
                        <a:pt x="25" y="9"/>
                        <a:pt x="25" y="9"/>
                      </a:cubicBezTo>
                      <a:cubicBezTo>
                        <a:pt x="25" y="9"/>
                        <a:pt x="25" y="9"/>
                        <a:pt x="25" y="9"/>
                      </a:cubicBezTo>
                      <a:cubicBezTo>
                        <a:pt x="26" y="9"/>
                        <a:pt x="26" y="9"/>
                        <a:pt x="26" y="9"/>
                      </a:cubicBezTo>
                      <a:cubicBezTo>
                        <a:pt x="26" y="9"/>
                        <a:pt x="26" y="9"/>
                        <a:pt x="26" y="9"/>
                      </a:cubicBezTo>
                      <a:cubicBezTo>
                        <a:pt x="26" y="9"/>
                        <a:pt x="26" y="9"/>
                        <a:pt x="26" y="9"/>
                      </a:cubicBezTo>
                      <a:cubicBezTo>
                        <a:pt x="26" y="9"/>
                        <a:pt x="26" y="9"/>
                        <a:pt x="26" y="9"/>
                      </a:cubicBezTo>
                      <a:cubicBezTo>
                        <a:pt x="26" y="8"/>
                        <a:pt x="26" y="8"/>
                        <a:pt x="26" y="8"/>
                      </a:cubicBezTo>
                      <a:cubicBezTo>
                        <a:pt x="26" y="8"/>
                        <a:pt x="26" y="8"/>
                        <a:pt x="26" y="8"/>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8"/>
                        <a:pt x="26" y="8"/>
                        <a:pt x="26" y="8"/>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8"/>
                        <a:pt x="28" y="8"/>
                        <a:pt x="28" y="8"/>
                      </a:cubicBezTo>
                      <a:cubicBezTo>
                        <a:pt x="28" y="8"/>
                        <a:pt x="28" y="8"/>
                        <a:pt x="28" y="8"/>
                      </a:cubicBezTo>
                      <a:cubicBezTo>
                        <a:pt x="28" y="8"/>
                        <a:pt x="28" y="8"/>
                        <a:pt x="28" y="8"/>
                      </a:cubicBezTo>
                      <a:cubicBezTo>
                        <a:pt x="27" y="7"/>
                        <a:pt x="27" y="7"/>
                        <a:pt x="27" y="7"/>
                      </a:cubicBezTo>
                      <a:cubicBezTo>
                        <a:pt x="26" y="7"/>
                        <a:pt x="26" y="7"/>
                        <a:pt x="26" y="7"/>
                      </a:cubicBezTo>
                      <a:cubicBezTo>
                        <a:pt x="26" y="7"/>
                        <a:pt x="26" y="7"/>
                        <a:pt x="26" y="7"/>
                      </a:cubicBezTo>
                      <a:cubicBezTo>
                        <a:pt x="26" y="7"/>
                        <a:pt x="26" y="7"/>
                        <a:pt x="26" y="7"/>
                      </a:cubicBezTo>
                      <a:cubicBezTo>
                        <a:pt x="25" y="7"/>
                        <a:pt x="25" y="7"/>
                        <a:pt x="25" y="7"/>
                      </a:cubicBezTo>
                      <a:cubicBezTo>
                        <a:pt x="25" y="7"/>
                        <a:pt x="25" y="7"/>
                        <a:pt x="25" y="7"/>
                      </a:cubicBezTo>
                      <a:cubicBezTo>
                        <a:pt x="25" y="7"/>
                        <a:pt x="25" y="7"/>
                        <a:pt x="25" y="7"/>
                      </a:cubicBezTo>
                      <a:cubicBezTo>
                        <a:pt x="24" y="8"/>
                        <a:pt x="24" y="8"/>
                        <a:pt x="24" y="8"/>
                      </a:cubicBezTo>
                      <a:cubicBezTo>
                        <a:pt x="24" y="8"/>
                        <a:pt x="24" y="8"/>
                        <a:pt x="24" y="8"/>
                      </a:cubicBezTo>
                      <a:cubicBezTo>
                        <a:pt x="24" y="8"/>
                        <a:pt x="24" y="8"/>
                        <a:pt x="24" y="8"/>
                      </a:cubicBezTo>
                      <a:cubicBezTo>
                        <a:pt x="24" y="8"/>
                        <a:pt x="24" y="8"/>
                        <a:pt x="24" y="8"/>
                      </a:cubicBezTo>
                      <a:close/>
                      <a:moveTo>
                        <a:pt x="28" y="10"/>
                      </a:moveTo>
                      <a:cubicBezTo>
                        <a:pt x="28" y="10"/>
                        <a:pt x="28" y="10"/>
                        <a:pt x="28" y="10"/>
                      </a:cubicBezTo>
                      <a:cubicBezTo>
                        <a:pt x="28" y="10"/>
                        <a:pt x="28" y="10"/>
                        <a:pt x="28" y="10"/>
                      </a:cubicBezTo>
                      <a:cubicBezTo>
                        <a:pt x="28" y="11"/>
                        <a:pt x="28" y="11"/>
                        <a:pt x="28" y="11"/>
                      </a:cubicBezTo>
                      <a:cubicBezTo>
                        <a:pt x="28" y="11"/>
                        <a:pt x="28" y="11"/>
                        <a:pt x="28" y="11"/>
                      </a:cubicBezTo>
                      <a:cubicBezTo>
                        <a:pt x="28" y="11"/>
                        <a:pt x="28" y="11"/>
                        <a:pt x="28" y="11"/>
                      </a:cubicBezTo>
                      <a:cubicBezTo>
                        <a:pt x="28" y="11"/>
                        <a:pt x="28" y="11"/>
                        <a:pt x="28" y="11"/>
                      </a:cubicBezTo>
                      <a:cubicBezTo>
                        <a:pt x="28" y="10"/>
                        <a:pt x="28" y="10"/>
                        <a:pt x="28"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8" y="9"/>
                        <a:pt x="28" y="9"/>
                        <a:pt x="28" y="9"/>
                      </a:cubicBezTo>
                      <a:cubicBezTo>
                        <a:pt x="28" y="9"/>
                        <a:pt x="28" y="9"/>
                        <a:pt x="28" y="9"/>
                      </a:cubicBezTo>
                      <a:cubicBezTo>
                        <a:pt x="28" y="9"/>
                        <a:pt x="28" y="9"/>
                        <a:pt x="28" y="9"/>
                      </a:cubicBezTo>
                      <a:lnTo>
                        <a:pt x="28" y="10"/>
                      </a:lnTo>
                      <a:close/>
                      <a:moveTo>
                        <a:pt x="22" y="10"/>
                      </a:moveTo>
                      <a:cubicBezTo>
                        <a:pt x="22" y="10"/>
                        <a:pt x="22" y="10"/>
                        <a:pt x="22" y="10"/>
                      </a:cubicBezTo>
                      <a:cubicBezTo>
                        <a:pt x="22" y="10"/>
                        <a:pt x="22" y="10"/>
                        <a:pt x="22" y="10"/>
                      </a:cubicBezTo>
                      <a:cubicBezTo>
                        <a:pt x="22" y="11"/>
                        <a:pt x="22" y="11"/>
                        <a:pt x="22"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5" y="10"/>
                        <a:pt x="25" y="10"/>
                        <a:pt x="25" y="10"/>
                      </a:cubicBezTo>
                      <a:cubicBezTo>
                        <a:pt x="24" y="10"/>
                        <a:pt x="24" y="10"/>
                        <a:pt x="24" y="10"/>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3" y="8"/>
                        <a:pt x="23" y="8"/>
                        <a:pt x="23" y="8"/>
                      </a:cubicBezTo>
                      <a:cubicBezTo>
                        <a:pt x="22" y="8"/>
                        <a:pt x="22" y="8"/>
                        <a:pt x="22" y="8"/>
                      </a:cubicBezTo>
                      <a:cubicBezTo>
                        <a:pt x="22" y="8"/>
                        <a:pt x="22" y="8"/>
                        <a:pt x="22" y="8"/>
                      </a:cubicBezTo>
                      <a:cubicBezTo>
                        <a:pt x="22" y="9"/>
                        <a:pt x="22" y="9"/>
                        <a:pt x="22" y="9"/>
                      </a:cubicBezTo>
                      <a:cubicBezTo>
                        <a:pt x="22" y="9"/>
                        <a:pt x="22" y="9"/>
                        <a:pt x="22" y="9"/>
                      </a:cubicBezTo>
                      <a:cubicBezTo>
                        <a:pt x="22" y="9"/>
                        <a:pt x="22" y="9"/>
                        <a:pt x="22" y="9"/>
                      </a:cubicBezTo>
                      <a:cubicBezTo>
                        <a:pt x="22" y="10"/>
                        <a:pt x="22" y="10"/>
                        <a:pt x="22" y="10"/>
                      </a:cubicBezTo>
                      <a:close/>
                      <a:moveTo>
                        <a:pt x="29" y="14"/>
                      </a:moveTo>
                      <a:cubicBezTo>
                        <a:pt x="29" y="14"/>
                        <a:pt x="29" y="14"/>
                        <a:pt x="29" y="14"/>
                      </a:cubicBezTo>
                      <a:cubicBezTo>
                        <a:pt x="29" y="14"/>
                        <a:pt x="29" y="14"/>
                        <a:pt x="29" y="14"/>
                      </a:cubicBezTo>
                      <a:cubicBezTo>
                        <a:pt x="29" y="14"/>
                        <a:pt x="29" y="14"/>
                        <a:pt x="29" y="14"/>
                      </a:cubicBezTo>
                      <a:cubicBezTo>
                        <a:pt x="28" y="14"/>
                        <a:pt x="28" y="14"/>
                        <a:pt x="28" y="14"/>
                      </a:cubicBezTo>
                      <a:cubicBezTo>
                        <a:pt x="28" y="14"/>
                        <a:pt x="28" y="14"/>
                        <a:pt x="28" y="14"/>
                      </a:cubicBezTo>
                      <a:cubicBezTo>
                        <a:pt x="26" y="16"/>
                        <a:pt x="26" y="16"/>
                        <a:pt x="26" y="16"/>
                      </a:cubicBezTo>
                      <a:cubicBezTo>
                        <a:pt x="26" y="17"/>
                        <a:pt x="26" y="17"/>
                        <a:pt x="26" y="17"/>
                      </a:cubicBezTo>
                      <a:cubicBezTo>
                        <a:pt x="26" y="17"/>
                        <a:pt x="26" y="17"/>
                        <a:pt x="26" y="17"/>
                      </a:cubicBezTo>
                      <a:cubicBezTo>
                        <a:pt x="26" y="17"/>
                        <a:pt x="26" y="17"/>
                        <a:pt x="26" y="17"/>
                      </a:cubicBezTo>
                      <a:cubicBezTo>
                        <a:pt x="26" y="18"/>
                        <a:pt x="26" y="18"/>
                        <a:pt x="26" y="18"/>
                      </a:cubicBezTo>
                      <a:cubicBezTo>
                        <a:pt x="27" y="18"/>
                        <a:pt x="27" y="18"/>
                        <a:pt x="27" y="18"/>
                      </a:cubicBezTo>
                      <a:cubicBezTo>
                        <a:pt x="27" y="18"/>
                        <a:pt x="27" y="18"/>
                        <a:pt x="27" y="18"/>
                      </a:cubicBezTo>
                      <a:cubicBezTo>
                        <a:pt x="27" y="18"/>
                        <a:pt x="27" y="18"/>
                        <a:pt x="27" y="18"/>
                      </a:cubicBezTo>
                      <a:cubicBezTo>
                        <a:pt x="27" y="19"/>
                        <a:pt x="27" y="19"/>
                        <a:pt x="27" y="19"/>
                      </a:cubicBezTo>
                      <a:cubicBezTo>
                        <a:pt x="27" y="18"/>
                        <a:pt x="27" y="18"/>
                        <a:pt x="27" y="18"/>
                      </a:cubicBezTo>
                      <a:cubicBezTo>
                        <a:pt x="28" y="18"/>
                        <a:pt x="28" y="18"/>
                        <a:pt x="28" y="18"/>
                      </a:cubicBezTo>
                      <a:cubicBezTo>
                        <a:pt x="28" y="19"/>
                        <a:pt x="28" y="19"/>
                        <a:pt x="28" y="19"/>
                      </a:cubicBezTo>
                      <a:cubicBezTo>
                        <a:pt x="28" y="19"/>
                        <a:pt x="28" y="19"/>
                        <a:pt x="28" y="19"/>
                      </a:cubicBezTo>
                      <a:cubicBezTo>
                        <a:pt x="27" y="20"/>
                        <a:pt x="27" y="20"/>
                        <a:pt x="27" y="20"/>
                      </a:cubicBezTo>
                      <a:cubicBezTo>
                        <a:pt x="27" y="21"/>
                        <a:pt x="27" y="21"/>
                        <a:pt x="27" y="21"/>
                      </a:cubicBezTo>
                      <a:cubicBezTo>
                        <a:pt x="28" y="21"/>
                        <a:pt x="28" y="21"/>
                        <a:pt x="28" y="21"/>
                      </a:cubicBezTo>
                      <a:cubicBezTo>
                        <a:pt x="28" y="21"/>
                        <a:pt x="28" y="21"/>
                        <a:pt x="28" y="21"/>
                      </a:cubicBezTo>
                      <a:cubicBezTo>
                        <a:pt x="28" y="22"/>
                        <a:pt x="28" y="22"/>
                        <a:pt x="28" y="22"/>
                      </a:cubicBezTo>
                      <a:cubicBezTo>
                        <a:pt x="28" y="22"/>
                        <a:pt x="28" y="22"/>
                        <a:pt x="28" y="22"/>
                      </a:cubicBezTo>
                      <a:cubicBezTo>
                        <a:pt x="28" y="22"/>
                        <a:pt x="28" y="22"/>
                        <a:pt x="28" y="22"/>
                      </a:cubicBezTo>
                      <a:cubicBezTo>
                        <a:pt x="28" y="22"/>
                        <a:pt x="28" y="22"/>
                        <a:pt x="28" y="22"/>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3"/>
                        <a:pt x="29" y="23"/>
                        <a:pt x="29" y="23"/>
                      </a:cubicBezTo>
                      <a:cubicBezTo>
                        <a:pt x="29" y="23"/>
                        <a:pt x="29" y="23"/>
                        <a:pt x="29" y="23"/>
                      </a:cubicBezTo>
                      <a:cubicBezTo>
                        <a:pt x="29" y="23"/>
                        <a:pt x="29" y="23"/>
                        <a:pt x="29" y="23"/>
                      </a:cubicBezTo>
                      <a:cubicBezTo>
                        <a:pt x="29" y="24"/>
                        <a:pt x="29" y="24"/>
                        <a:pt x="29" y="24"/>
                      </a:cubicBezTo>
                      <a:cubicBezTo>
                        <a:pt x="29" y="24"/>
                        <a:pt x="29" y="24"/>
                        <a:pt x="29" y="24"/>
                      </a:cubicBezTo>
                      <a:cubicBezTo>
                        <a:pt x="29" y="24"/>
                        <a:pt x="29" y="24"/>
                        <a:pt x="29"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1" y="23"/>
                        <a:pt x="31" y="23"/>
                        <a:pt x="31" y="23"/>
                      </a:cubicBezTo>
                      <a:cubicBezTo>
                        <a:pt x="31" y="23"/>
                        <a:pt x="31" y="23"/>
                        <a:pt x="31" y="23"/>
                      </a:cubicBezTo>
                      <a:cubicBezTo>
                        <a:pt x="30" y="23"/>
                        <a:pt x="30" y="23"/>
                        <a:pt x="30" y="23"/>
                      </a:cubicBezTo>
                      <a:cubicBezTo>
                        <a:pt x="30" y="22"/>
                        <a:pt x="30" y="22"/>
                        <a:pt x="30" y="22"/>
                      </a:cubicBezTo>
                      <a:cubicBezTo>
                        <a:pt x="30" y="22"/>
                        <a:pt x="30" y="22"/>
                        <a:pt x="30" y="22"/>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1"/>
                        <a:pt x="29" y="21"/>
                        <a:pt x="29" y="21"/>
                      </a:cubicBezTo>
                      <a:cubicBezTo>
                        <a:pt x="29" y="21"/>
                        <a:pt x="29" y="21"/>
                        <a:pt x="29" y="21"/>
                      </a:cubicBezTo>
                      <a:cubicBezTo>
                        <a:pt x="28" y="22"/>
                        <a:pt x="28" y="22"/>
                        <a:pt x="28" y="22"/>
                      </a:cubicBezTo>
                      <a:cubicBezTo>
                        <a:pt x="28" y="22"/>
                        <a:pt x="28" y="22"/>
                        <a:pt x="28" y="22"/>
                      </a:cubicBezTo>
                      <a:cubicBezTo>
                        <a:pt x="28" y="22"/>
                        <a:pt x="28" y="22"/>
                        <a:pt x="28" y="22"/>
                      </a:cubicBezTo>
                      <a:cubicBezTo>
                        <a:pt x="28" y="21"/>
                        <a:pt x="28" y="21"/>
                        <a:pt x="28" y="21"/>
                      </a:cubicBezTo>
                      <a:cubicBezTo>
                        <a:pt x="28" y="19"/>
                        <a:pt x="28" y="19"/>
                        <a:pt x="28" y="19"/>
                      </a:cubicBezTo>
                      <a:cubicBezTo>
                        <a:pt x="28" y="18"/>
                        <a:pt x="28" y="18"/>
                        <a:pt x="28" y="18"/>
                      </a:cubicBezTo>
                      <a:cubicBezTo>
                        <a:pt x="28" y="18"/>
                        <a:pt x="28" y="18"/>
                        <a:pt x="28" y="18"/>
                      </a:cubicBezTo>
                      <a:cubicBezTo>
                        <a:pt x="28" y="18"/>
                        <a:pt x="28" y="18"/>
                        <a:pt x="28" y="18"/>
                      </a:cubicBezTo>
                      <a:cubicBezTo>
                        <a:pt x="28" y="17"/>
                        <a:pt x="28" y="17"/>
                        <a:pt x="28" y="17"/>
                      </a:cubicBezTo>
                      <a:cubicBezTo>
                        <a:pt x="28" y="17"/>
                        <a:pt x="28" y="17"/>
                        <a:pt x="28" y="17"/>
                      </a:cubicBezTo>
                      <a:cubicBezTo>
                        <a:pt x="28" y="17"/>
                        <a:pt x="28" y="17"/>
                        <a:pt x="28"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8" y="17"/>
                        <a:pt x="28" y="17"/>
                        <a:pt x="28" y="17"/>
                      </a:cubicBezTo>
                      <a:cubicBezTo>
                        <a:pt x="28" y="16"/>
                        <a:pt x="28" y="16"/>
                        <a:pt x="28" y="16"/>
                      </a:cubicBezTo>
                      <a:cubicBezTo>
                        <a:pt x="28" y="16"/>
                        <a:pt x="28" y="16"/>
                        <a:pt x="28" y="16"/>
                      </a:cubicBezTo>
                      <a:cubicBezTo>
                        <a:pt x="28" y="16"/>
                        <a:pt x="28" y="16"/>
                        <a:pt x="28" y="16"/>
                      </a:cubicBezTo>
                      <a:cubicBezTo>
                        <a:pt x="28" y="16"/>
                        <a:pt x="28" y="16"/>
                        <a:pt x="28" y="16"/>
                      </a:cubicBezTo>
                      <a:cubicBezTo>
                        <a:pt x="28" y="16"/>
                        <a:pt x="28" y="16"/>
                        <a:pt x="28" y="16"/>
                      </a:cubicBezTo>
                      <a:cubicBezTo>
                        <a:pt x="28" y="16"/>
                        <a:pt x="28" y="16"/>
                        <a:pt x="28"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30" y="16"/>
                        <a:pt x="30" y="16"/>
                        <a:pt x="30" y="16"/>
                      </a:cubicBezTo>
                      <a:cubicBezTo>
                        <a:pt x="30" y="16"/>
                        <a:pt x="30" y="16"/>
                        <a:pt x="30" y="16"/>
                      </a:cubicBezTo>
                      <a:cubicBezTo>
                        <a:pt x="29" y="15"/>
                        <a:pt x="29" y="15"/>
                        <a:pt x="29" y="15"/>
                      </a:cubicBezTo>
                      <a:cubicBezTo>
                        <a:pt x="29" y="14"/>
                        <a:pt x="29" y="14"/>
                        <a:pt x="29" y="14"/>
                      </a:cubicBezTo>
                      <a:cubicBezTo>
                        <a:pt x="29" y="14"/>
                        <a:pt x="29" y="14"/>
                        <a:pt x="29" y="14"/>
                      </a:cubicBezTo>
                      <a:cubicBezTo>
                        <a:pt x="29" y="14"/>
                        <a:pt x="29" y="14"/>
                        <a:pt x="29" y="14"/>
                      </a:cubicBezTo>
                      <a:cubicBezTo>
                        <a:pt x="29" y="14"/>
                        <a:pt x="29" y="14"/>
                        <a:pt x="29" y="14"/>
                      </a:cubicBezTo>
                      <a:close/>
                      <a:moveTo>
                        <a:pt x="26" y="13"/>
                      </a:moveTo>
                      <a:cubicBezTo>
                        <a:pt x="26" y="13"/>
                        <a:pt x="26" y="13"/>
                        <a:pt x="26" y="13"/>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1"/>
                        <a:pt x="26" y="11"/>
                        <a:pt x="26" y="11"/>
                      </a:cubicBezTo>
                      <a:cubicBezTo>
                        <a:pt x="26" y="11"/>
                        <a:pt x="26" y="11"/>
                        <a:pt x="26" y="11"/>
                      </a:cubicBezTo>
                      <a:cubicBezTo>
                        <a:pt x="26" y="10"/>
                        <a:pt x="26" y="10"/>
                        <a:pt x="26" y="10"/>
                      </a:cubicBezTo>
                      <a:cubicBezTo>
                        <a:pt x="26" y="10"/>
                        <a:pt x="26" y="10"/>
                        <a:pt x="26" y="10"/>
                      </a:cubicBezTo>
                      <a:cubicBezTo>
                        <a:pt x="26" y="10"/>
                        <a:pt x="26" y="10"/>
                        <a:pt x="26" y="10"/>
                      </a:cubicBezTo>
                      <a:cubicBezTo>
                        <a:pt x="25" y="10"/>
                        <a:pt x="25" y="10"/>
                        <a:pt x="25" y="10"/>
                      </a:cubicBezTo>
                      <a:cubicBezTo>
                        <a:pt x="25" y="10"/>
                        <a:pt x="25" y="10"/>
                        <a:pt x="25" y="10"/>
                      </a:cubicBezTo>
                      <a:cubicBezTo>
                        <a:pt x="25" y="10"/>
                        <a:pt x="25" y="10"/>
                        <a:pt x="25" y="10"/>
                      </a:cubicBezTo>
                      <a:cubicBezTo>
                        <a:pt x="25" y="10"/>
                        <a:pt x="25" y="10"/>
                        <a:pt x="25" y="10"/>
                      </a:cubicBezTo>
                      <a:cubicBezTo>
                        <a:pt x="25" y="11"/>
                        <a:pt x="25" y="11"/>
                        <a:pt x="25" y="11"/>
                      </a:cubicBezTo>
                      <a:cubicBezTo>
                        <a:pt x="25" y="11"/>
                        <a:pt x="25" y="11"/>
                        <a:pt x="25" y="11"/>
                      </a:cubicBezTo>
                      <a:cubicBezTo>
                        <a:pt x="25" y="11"/>
                        <a:pt x="25" y="11"/>
                        <a:pt x="25" y="11"/>
                      </a:cubicBezTo>
                      <a:cubicBezTo>
                        <a:pt x="25" y="11"/>
                        <a:pt x="25" y="11"/>
                        <a:pt x="25" y="11"/>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lnTo>
                        <a:pt x="26" y="13"/>
                      </a:lnTo>
                      <a:close/>
                      <a:moveTo>
                        <a:pt x="21" y="36"/>
                      </a:move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6"/>
                        <a:pt x="20" y="36"/>
                        <a:pt x="20" y="36"/>
                      </a:cubicBezTo>
                      <a:cubicBezTo>
                        <a:pt x="20" y="36"/>
                        <a:pt x="20" y="36"/>
                        <a:pt x="20" y="36"/>
                      </a:cubicBezTo>
                      <a:cubicBezTo>
                        <a:pt x="20" y="37"/>
                        <a:pt x="20" y="37"/>
                        <a:pt x="20" y="37"/>
                      </a:cubicBezTo>
                      <a:cubicBezTo>
                        <a:pt x="20" y="37"/>
                        <a:pt x="20" y="37"/>
                        <a:pt x="20" y="37"/>
                      </a:cubicBezTo>
                      <a:cubicBezTo>
                        <a:pt x="20" y="37"/>
                        <a:pt x="20" y="37"/>
                        <a:pt x="20" y="37"/>
                      </a:cubicBezTo>
                      <a:cubicBezTo>
                        <a:pt x="20" y="37"/>
                        <a:pt x="20" y="37"/>
                        <a:pt x="20" y="37"/>
                      </a:cubicBezTo>
                      <a:cubicBezTo>
                        <a:pt x="20" y="37"/>
                        <a:pt x="20" y="37"/>
                        <a:pt x="20" y="37"/>
                      </a:cubicBezTo>
                      <a:cubicBezTo>
                        <a:pt x="20" y="38"/>
                        <a:pt x="20" y="38"/>
                        <a:pt x="20" y="38"/>
                      </a:cubicBezTo>
                      <a:cubicBezTo>
                        <a:pt x="20" y="37"/>
                        <a:pt x="20" y="37"/>
                        <a:pt x="20" y="37"/>
                      </a:cubicBezTo>
                      <a:cubicBezTo>
                        <a:pt x="21" y="37"/>
                        <a:pt x="21" y="37"/>
                        <a:pt x="21" y="37"/>
                      </a:cubicBezTo>
                      <a:cubicBezTo>
                        <a:pt x="21" y="37"/>
                        <a:pt x="21" y="37"/>
                        <a:pt x="21" y="37"/>
                      </a:cubicBezTo>
                      <a:cubicBezTo>
                        <a:pt x="21" y="36"/>
                        <a:pt x="21" y="36"/>
                        <a:pt x="21" y="36"/>
                      </a:cubicBezTo>
                      <a:cubicBezTo>
                        <a:pt x="21" y="36"/>
                        <a:pt x="21" y="36"/>
                        <a:pt x="21" y="36"/>
                      </a:cubicBezTo>
                      <a:cubicBezTo>
                        <a:pt x="21" y="36"/>
                        <a:pt x="21" y="36"/>
                        <a:pt x="21" y="36"/>
                      </a:cubicBezTo>
                      <a:close/>
                      <a:moveTo>
                        <a:pt x="23" y="38"/>
                      </a:move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9"/>
                        <a:pt x="22" y="39"/>
                        <a:pt x="22" y="39"/>
                      </a:cubicBezTo>
                      <a:cubicBezTo>
                        <a:pt x="22" y="39"/>
                        <a:pt x="22" y="39"/>
                        <a:pt x="22" y="39"/>
                      </a:cubicBezTo>
                      <a:cubicBezTo>
                        <a:pt x="22" y="39"/>
                        <a:pt x="22" y="39"/>
                        <a:pt x="22" y="39"/>
                      </a:cubicBezTo>
                      <a:cubicBezTo>
                        <a:pt x="23" y="39"/>
                        <a:pt x="23" y="39"/>
                        <a:pt x="23" y="39"/>
                      </a:cubicBezTo>
                      <a:cubicBezTo>
                        <a:pt x="23" y="39"/>
                        <a:pt x="23" y="39"/>
                        <a:pt x="23" y="39"/>
                      </a:cubicBezTo>
                      <a:cubicBezTo>
                        <a:pt x="23" y="38"/>
                        <a:pt x="23" y="38"/>
                        <a:pt x="23" y="38"/>
                      </a:cubicBezTo>
                      <a:cubicBezTo>
                        <a:pt x="23" y="38"/>
                        <a:pt x="23" y="38"/>
                        <a:pt x="23" y="38"/>
                      </a:cubicBezTo>
                      <a:cubicBezTo>
                        <a:pt x="23" y="38"/>
                        <a:pt x="23" y="38"/>
                        <a:pt x="23" y="38"/>
                      </a:cubicBezTo>
                      <a:cubicBezTo>
                        <a:pt x="23" y="38"/>
                        <a:pt x="23" y="38"/>
                        <a:pt x="23" y="38"/>
                      </a:cubicBezTo>
                      <a:close/>
                      <a:moveTo>
                        <a:pt x="26" y="30"/>
                      </a:moveTo>
                      <a:cubicBezTo>
                        <a:pt x="26" y="30"/>
                        <a:pt x="26" y="30"/>
                        <a:pt x="26" y="30"/>
                      </a:cubicBezTo>
                      <a:cubicBezTo>
                        <a:pt x="26" y="30"/>
                        <a:pt x="26" y="30"/>
                        <a:pt x="26" y="30"/>
                      </a:cubicBezTo>
                      <a:cubicBezTo>
                        <a:pt x="26" y="30"/>
                        <a:pt x="26" y="30"/>
                        <a:pt x="26" y="30"/>
                      </a:cubicBezTo>
                      <a:cubicBezTo>
                        <a:pt x="27" y="30"/>
                        <a:pt x="27" y="30"/>
                        <a:pt x="27" y="30"/>
                      </a:cubicBezTo>
                      <a:cubicBezTo>
                        <a:pt x="27" y="31"/>
                        <a:pt x="27" y="31"/>
                        <a:pt x="27" y="31"/>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6" y="28"/>
                        <a:pt x="26" y="28"/>
                        <a:pt x="26" y="28"/>
                      </a:cubicBezTo>
                      <a:cubicBezTo>
                        <a:pt x="26" y="29"/>
                        <a:pt x="26" y="29"/>
                        <a:pt x="26" y="29"/>
                      </a:cubicBezTo>
                      <a:cubicBezTo>
                        <a:pt x="26" y="29"/>
                        <a:pt x="26" y="29"/>
                        <a:pt x="26" y="29"/>
                      </a:cubicBezTo>
                      <a:cubicBezTo>
                        <a:pt x="26" y="29"/>
                        <a:pt x="26" y="29"/>
                        <a:pt x="26" y="29"/>
                      </a:cubicBezTo>
                      <a:cubicBezTo>
                        <a:pt x="26" y="29"/>
                        <a:pt x="26" y="29"/>
                        <a:pt x="26" y="29"/>
                      </a:cubicBezTo>
                      <a:cubicBezTo>
                        <a:pt x="26" y="29"/>
                        <a:pt x="26" y="29"/>
                        <a:pt x="26" y="29"/>
                      </a:cubicBezTo>
                      <a:lnTo>
                        <a:pt x="26" y="30"/>
                      </a:lnTo>
                      <a:close/>
                      <a:moveTo>
                        <a:pt x="29" y="8"/>
                      </a:moveTo>
                      <a:cubicBezTo>
                        <a:pt x="29" y="8"/>
                        <a:pt x="29" y="8"/>
                        <a:pt x="29" y="8"/>
                      </a:cubicBezTo>
                      <a:cubicBezTo>
                        <a:pt x="29" y="8"/>
                        <a:pt x="29" y="8"/>
                        <a:pt x="29" y="8"/>
                      </a:cubicBezTo>
                      <a:cubicBezTo>
                        <a:pt x="30" y="9"/>
                        <a:pt x="30" y="9"/>
                        <a:pt x="30" y="9"/>
                      </a:cubicBezTo>
                      <a:cubicBezTo>
                        <a:pt x="30" y="9"/>
                        <a:pt x="30" y="9"/>
                        <a:pt x="30" y="9"/>
                      </a:cubicBezTo>
                      <a:cubicBezTo>
                        <a:pt x="30" y="9"/>
                        <a:pt x="30" y="9"/>
                        <a:pt x="30" y="9"/>
                      </a:cubicBezTo>
                      <a:cubicBezTo>
                        <a:pt x="30" y="9"/>
                        <a:pt x="30" y="9"/>
                        <a:pt x="30" y="9"/>
                      </a:cubicBezTo>
                      <a:cubicBezTo>
                        <a:pt x="30" y="8"/>
                        <a:pt x="30" y="8"/>
                        <a:pt x="30" y="8"/>
                      </a:cubicBezTo>
                      <a:cubicBezTo>
                        <a:pt x="30" y="8"/>
                        <a:pt x="30" y="8"/>
                        <a:pt x="30" y="8"/>
                      </a:cubicBezTo>
                      <a:cubicBezTo>
                        <a:pt x="30" y="8"/>
                        <a:pt x="30" y="8"/>
                        <a:pt x="30" y="8"/>
                      </a:cubicBezTo>
                      <a:cubicBezTo>
                        <a:pt x="30" y="8"/>
                        <a:pt x="30" y="8"/>
                        <a:pt x="30" y="8"/>
                      </a:cubicBezTo>
                      <a:cubicBezTo>
                        <a:pt x="29" y="8"/>
                        <a:pt x="29" y="8"/>
                        <a:pt x="29" y="8"/>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lnTo>
                        <a:pt x="29" y="8"/>
                      </a:lnTo>
                      <a:close/>
                      <a:moveTo>
                        <a:pt x="2" y="49"/>
                      </a:moveTo>
                      <a:cubicBezTo>
                        <a:pt x="2" y="49"/>
                        <a:pt x="2" y="49"/>
                        <a:pt x="3"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9"/>
                        <a:pt x="2" y="49"/>
                        <a:pt x="2" y="49"/>
                      </a:cubicBezTo>
                      <a:cubicBezTo>
                        <a:pt x="2" y="49"/>
                        <a:pt x="2" y="49"/>
                        <a:pt x="2" y="49"/>
                      </a:cubicBezTo>
                      <a:close/>
                      <a:moveTo>
                        <a:pt x="27" y="35"/>
                      </a:moveTo>
                      <a:cubicBezTo>
                        <a:pt x="27" y="35"/>
                        <a:pt x="27" y="35"/>
                        <a:pt x="27" y="35"/>
                      </a:cubicBezTo>
                      <a:cubicBezTo>
                        <a:pt x="26" y="35"/>
                        <a:pt x="26" y="35"/>
                        <a:pt x="26" y="35"/>
                      </a:cubicBezTo>
                      <a:cubicBezTo>
                        <a:pt x="26" y="35"/>
                        <a:pt x="26" y="35"/>
                        <a:pt x="26" y="35"/>
                      </a:cubicBezTo>
                      <a:cubicBezTo>
                        <a:pt x="26" y="35"/>
                        <a:pt x="26" y="35"/>
                        <a:pt x="26" y="35"/>
                      </a:cubicBezTo>
                      <a:cubicBezTo>
                        <a:pt x="27" y="35"/>
                        <a:pt x="27" y="35"/>
                        <a:pt x="27" y="35"/>
                      </a:cubicBezTo>
                      <a:cubicBezTo>
                        <a:pt x="27" y="35"/>
                        <a:pt x="27" y="35"/>
                        <a:pt x="27" y="35"/>
                      </a:cubicBezTo>
                      <a:cubicBezTo>
                        <a:pt x="28" y="35"/>
                        <a:pt x="28" y="35"/>
                        <a:pt x="28" y="35"/>
                      </a:cubicBezTo>
                      <a:cubicBezTo>
                        <a:pt x="28" y="35"/>
                        <a:pt x="28" y="35"/>
                        <a:pt x="28" y="35"/>
                      </a:cubicBezTo>
                      <a:cubicBezTo>
                        <a:pt x="28" y="34"/>
                        <a:pt x="28" y="34"/>
                        <a:pt x="28" y="34"/>
                      </a:cubicBezTo>
                      <a:cubicBezTo>
                        <a:pt x="27" y="34"/>
                        <a:pt x="27" y="34"/>
                        <a:pt x="27" y="34"/>
                      </a:cubicBezTo>
                      <a:cubicBezTo>
                        <a:pt x="27" y="34"/>
                        <a:pt x="27" y="34"/>
                        <a:pt x="27" y="34"/>
                      </a:cubicBezTo>
                      <a:cubicBezTo>
                        <a:pt x="27" y="34"/>
                        <a:pt x="27" y="34"/>
                        <a:pt x="27" y="34"/>
                      </a:cubicBezTo>
                      <a:cubicBezTo>
                        <a:pt x="27" y="33"/>
                        <a:pt x="27" y="33"/>
                        <a:pt x="27" y="33"/>
                      </a:cubicBezTo>
                      <a:cubicBezTo>
                        <a:pt x="27" y="33"/>
                        <a:pt x="27" y="33"/>
                        <a:pt x="27" y="33"/>
                      </a:cubicBezTo>
                      <a:cubicBezTo>
                        <a:pt x="27" y="33"/>
                        <a:pt x="27" y="33"/>
                        <a:pt x="27" y="33"/>
                      </a:cubicBezTo>
                      <a:cubicBezTo>
                        <a:pt x="27" y="33"/>
                        <a:pt x="27" y="33"/>
                        <a:pt x="27" y="33"/>
                      </a:cubicBezTo>
                      <a:cubicBezTo>
                        <a:pt x="27" y="33"/>
                        <a:pt x="27" y="33"/>
                        <a:pt x="27" y="33"/>
                      </a:cubicBezTo>
                      <a:cubicBezTo>
                        <a:pt x="27" y="32"/>
                        <a:pt x="27" y="32"/>
                        <a:pt x="27" y="32"/>
                      </a:cubicBezTo>
                      <a:cubicBezTo>
                        <a:pt x="27" y="32"/>
                        <a:pt x="27" y="32"/>
                        <a:pt x="27" y="32"/>
                      </a:cubicBezTo>
                      <a:cubicBezTo>
                        <a:pt x="27" y="32"/>
                        <a:pt x="27" y="32"/>
                        <a:pt x="27" y="32"/>
                      </a:cubicBezTo>
                      <a:cubicBezTo>
                        <a:pt x="27" y="32"/>
                        <a:pt x="27" y="32"/>
                        <a:pt x="27" y="32"/>
                      </a:cubicBezTo>
                      <a:cubicBezTo>
                        <a:pt x="26" y="33"/>
                        <a:pt x="26" y="33"/>
                        <a:pt x="26" y="33"/>
                      </a:cubicBezTo>
                      <a:cubicBezTo>
                        <a:pt x="26" y="33"/>
                        <a:pt x="26" y="33"/>
                        <a:pt x="26" y="33"/>
                      </a:cubicBezTo>
                      <a:cubicBezTo>
                        <a:pt x="26" y="34"/>
                        <a:pt x="26" y="34"/>
                        <a:pt x="26" y="34"/>
                      </a:cubicBezTo>
                      <a:cubicBezTo>
                        <a:pt x="26" y="34"/>
                        <a:pt x="26" y="34"/>
                        <a:pt x="26" y="34"/>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4"/>
                        <a:pt x="26" y="34"/>
                        <a:pt x="26" y="34"/>
                      </a:cubicBezTo>
                      <a:cubicBezTo>
                        <a:pt x="26" y="34"/>
                        <a:pt x="26" y="34"/>
                        <a:pt x="26" y="34"/>
                      </a:cubicBezTo>
                      <a:cubicBezTo>
                        <a:pt x="27" y="34"/>
                        <a:pt x="27" y="34"/>
                        <a:pt x="27" y="34"/>
                      </a:cubicBezTo>
                      <a:cubicBezTo>
                        <a:pt x="27" y="34"/>
                        <a:pt x="27" y="34"/>
                        <a:pt x="27" y="34"/>
                      </a:cubicBezTo>
                      <a:cubicBezTo>
                        <a:pt x="27" y="34"/>
                        <a:pt x="27" y="34"/>
                        <a:pt x="27" y="34"/>
                      </a:cubicBezTo>
                      <a:cubicBezTo>
                        <a:pt x="27" y="34"/>
                        <a:pt x="27" y="34"/>
                        <a:pt x="27" y="34"/>
                      </a:cubicBezTo>
                      <a:cubicBezTo>
                        <a:pt x="27" y="35"/>
                        <a:pt x="27" y="35"/>
                        <a:pt x="27" y="35"/>
                      </a:cubicBezTo>
                      <a:close/>
                      <a:moveTo>
                        <a:pt x="104" y="15"/>
                      </a:moveTo>
                      <a:cubicBezTo>
                        <a:pt x="79" y="11"/>
                        <a:pt x="54" y="7"/>
                        <a:pt x="29" y="1"/>
                      </a:cubicBezTo>
                      <a:cubicBezTo>
                        <a:pt x="29" y="1"/>
                        <a:pt x="29" y="1"/>
                        <a:pt x="29" y="1"/>
                      </a:cubicBezTo>
                      <a:cubicBezTo>
                        <a:pt x="30" y="2"/>
                        <a:pt x="30" y="2"/>
                        <a:pt x="30" y="2"/>
                      </a:cubicBezTo>
                      <a:cubicBezTo>
                        <a:pt x="30" y="2"/>
                        <a:pt x="30" y="2"/>
                        <a:pt x="30" y="2"/>
                      </a:cubicBezTo>
                      <a:cubicBezTo>
                        <a:pt x="29" y="2"/>
                        <a:pt x="29" y="2"/>
                        <a:pt x="29" y="2"/>
                      </a:cubicBezTo>
                      <a:cubicBezTo>
                        <a:pt x="29" y="2"/>
                        <a:pt x="29" y="2"/>
                        <a:pt x="29" y="2"/>
                      </a:cubicBezTo>
                      <a:cubicBezTo>
                        <a:pt x="28" y="2"/>
                        <a:pt x="28" y="2"/>
                        <a:pt x="28" y="2"/>
                      </a:cubicBezTo>
                      <a:cubicBezTo>
                        <a:pt x="28" y="2"/>
                        <a:pt x="28" y="2"/>
                        <a:pt x="28" y="2"/>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4"/>
                        <a:pt x="29" y="4"/>
                        <a:pt x="29" y="4"/>
                      </a:cubicBezTo>
                      <a:cubicBezTo>
                        <a:pt x="29" y="5"/>
                        <a:pt x="29" y="5"/>
                        <a:pt x="29" y="5"/>
                      </a:cubicBezTo>
                      <a:cubicBezTo>
                        <a:pt x="29" y="5"/>
                        <a:pt x="29" y="5"/>
                        <a:pt x="29" y="5"/>
                      </a:cubicBezTo>
                      <a:cubicBezTo>
                        <a:pt x="29" y="5"/>
                        <a:pt x="29" y="5"/>
                        <a:pt x="29" y="5"/>
                      </a:cubicBezTo>
                      <a:cubicBezTo>
                        <a:pt x="29" y="6"/>
                        <a:pt x="29" y="6"/>
                        <a:pt x="29" y="6"/>
                      </a:cubicBezTo>
                      <a:cubicBezTo>
                        <a:pt x="29" y="5"/>
                        <a:pt x="29" y="5"/>
                        <a:pt x="29" y="5"/>
                      </a:cubicBezTo>
                      <a:cubicBezTo>
                        <a:pt x="30" y="6"/>
                        <a:pt x="30" y="6"/>
                        <a:pt x="30" y="6"/>
                      </a:cubicBezTo>
                      <a:cubicBezTo>
                        <a:pt x="30" y="6"/>
                        <a:pt x="30" y="6"/>
                        <a:pt x="30" y="6"/>
                      </a:cubicBezTo>
                      <a:cubicBezTo>
                        <a:pt x="30" y="6"/>
                        <a:pt x="30" y="6"/>
                        <a:pt x="30" y="6"/>
                      </a:cubicBezTo>
                      <a:cubicBezTo>
                        <a:pt x="30" y="6"/>
                        <a:pt x="30" y="6"/>
                        <a:pt x="30" y="6"/>
                      </a:cubicBezTo>
                      <a:cubicBezTo>
                        <a:pt x="30" y="7"/>
                        <a:pt x="30" y="7"/>
                        <a:pt x="30" y="7"/>
                      </a:cubicBezTo>
                      <a:cubicBezTo>
                        <a:pt x="29" y="7"/>
                        <a:pt x="29" y="7"/>
                        <a:pt x="29" y="7"/>
                      </a:cubicBezTo>
                      <a:cubicBezTo>
                        <a:pt x="29" y="7"/>
                        <a:pt x="29" y="7"/>
                        <a:pt x="29" y="7"/>
                      </a:cubicBezTo>
                      <a:cubicBezTo>
                        <a:pt x="30" y="7"/>
                        <a:pt x="30" y="7"/>
                        <a:pt x="30" y="7"/>
                      </a:cubicBezTo>
                      <a:cubicBezTo>
                        <a:pt x="30" y="7"/>
                        <a:pt x="30" y="7"/>
                        <a:pt x="30" y="7"/>
                      </a:cubicBezTo>
                      <a:cubicBezTo>
                        <a:pt x="30" y="7"/>
                        <a:pt x="30" y="7"/>
                        <a:pt x="30" y="7"/>
                      </a:cubicBezTo>
                      <a:cubicBezTo>
                        <a:pt x="30" y="7"/>
                        <a:pt x="30" y="7"/>
                        <a:pt x="30" y="7"/>
                      </a:cubicBezTo>
                      <a:cubicBezTo>
                        <a:pt x="31" y="6"/>
                        <a:pt x="31" y="6"/>
                        <a:pt x="31" y="6"/>
                      </a:cubicBezTo>
                      <a:cubicBezTo>
                        <a:pt x="31" y="6"/>
                        <a:pt x="31" y="6"/>
                        <a:pt x="31" y="6"/>
                      </a:cubicBezTo>
                      <a:cubicBezTo>
                        <a:pt x="31" y="6"/>
                        <a:pt x="31" y="6"/>
                        <a:pt x="31" y="6"/>
                      </a:cubicBezTo>
                      <a:cubicBezTo>
                        <a:pt x="31" y="7"/>
                        <a:pt x="31" y="7"/>
                        <a:pt x="31" y="7"/>
                      </a:cubicBezTo>
                      <a:cubicBezTo>
                        <a:pt x="32" y="7"/>
                        <a:pt x="32" y="7"/>
                        <a:pt x="32" y="7"/>
                      </a:cubicBezTo>
                      <a:cubicBezTo>
                        <a:pt x="32" y="7"/>
                        <a:pt x="32" y="7"/>
                        <a:pt x="32" y="7"/>
                      </a:cubicBezTo>
                      <a:cubicBezTo>
                        <a:pt x="31" y="8"/>
                        <a:pt x="31" y="8"/>
                        <a:pt x="31" y="8"/>
                      </a:cubicBezTo>
                      <a:cubicBezTo>
                        <a:pt x="31" y="8"/>
                        <a:pt x="31" y="8"/>
                        <a:pt x="31" y="8"/>
                      </a:cubicBezTo>
                      <a:cubicBezTo>
                        <a:pt x="31" y="8"/>
                        <a:pt x="31" y="8"/>
                        <a:pt x="31" y="8"/>
                      </a:cubicBezTo>
                      <a:cubicBezTo>
                        <a:pt x="31" y="8"/>
                        <a:pt x="31" y="8"/>
                        <a:pt x="31" y="8"/>
                      </a:cubicBezTo>
                      <a:cubicBezTo>
                        <a:pt x="31" y="9"/>
                        <a:pt x="31" y="9"/>
                        <a:pt x="31" y="9"/>
                      </a:cubicBezTo>
                      <a:cubicBezTo>
                        <a:pt x="31" y="9"/>
                        <a:pt x="31" y="9"/>
                        <a:pt x="31" y="9"/>
                      </a:cubicBezTo>
                      <a:cubicBezTo>
                        <a:pt x="32" y="9"/>
                        <a:pt x="32" y="9"/>
                        <a:pt x="32" y="9"/>
                      </a:cubicBezTo>
                      <a:cubicBezTo>
                        <a:pt x="32" y="9"/>
                        <a:pt x="32" y="9"/>
                        <a:pt x="32" y="9"/>
                      </a:cubicBezTo>
                      <a:cubicBezTo>
                        <a:pt x="32" y="10"/>
                        <a:pt x="32" y="10"/>
                        <a:pt x="32" y="10"/>
                      </a:cubicBezTo>
                      <a:cubicBezTo>
                        <a:pt x="32" y="10"/>
                        <a:pt x="32" y="10"/>
                        <a:pt x="32" y="10"/>
                      </a:cubicBezTo>
                      <a:cubicBezTo>
                        <a:pt x="32" y="10"/>
                        <a:pt x="32" y="10"/>
                        <a:pt x="32" y="10"/>
                      </a:cubicBezTo>
                      <a:cubicBezTo>
                        <a:pt x="32" y="11"/>
                        <a:pt x="32" y="11"/>
                        <a:pt x="32" y="11"/>
                      </a:cubicBezTo>
                      <a:cubicBezTo>
                        <a:pt x="32" y="11"/>
                        <a:pt x="32" y="11"/>
                        <a:pt x="32" y="11"/>
                      </a:cubicBezTo>
                      <a:cubicBezTo>
                        <a:pt x="31" y="11"/>
                        <a:pt x="31" y="11"/>
                        <a:pt x="31" y="11"/>
                      </a:cubicBezTo>
                      <a:cubicBezTo>
                        <a:pt x="31" y="11"/>
                        <a:pt x="31" y="11"/>
                        <a:pt x="31" y="11"/>
                      </a:cubicBezTo>
                      <a:cubicBezTo>
                        <a:pt x="31" y="10"/>
                        <a:pt x="31" y="10"/>
                        <a:pt x="31" y="10"/>
                      </a:cubicBezTo>
                      <a:cubicBezTo>
                        <a:pt x="30" y="10"/>
                        <a:pt x="30" y="10"/>
                        <a:pt x="30" y="10"/>
                      </a:cubicBezTo>
                      <a:cubicBezTo>
                        <a:pt x="30" y="10"/>
                        <a:pt x="30" y="10"/>
                        <a:pt x="30" y="10"/>
                      </a:cubicBezTo>
                      <a:cubicBezTo>
                        <a:pt x="30" y="10"/>
                        <a:pt x="30" y="10"/>
                        <a:pt x="30" y="10"/>
                      </a:cubicBezTo>
                      <a:cubicBezTo>
                        <a:pt x="31" y="11"/>
                        <a:pt x="31" y="11"/>
                        <a:pt x="31" y="11"/>
                      </a:cubicBezTo>
                      <a:cubicBezTo>
                        <a:pt x="31" y="11"/>
                        <a:pt x="31" y="11"/>
                        <a:pt x="31" y="11"/>
                      </a:cubicBezTo>
                      <a:cubicBezTo>
                        <a:pt x="31" y="11"/>
                        <a:pt x="31" y="11"/>
                        <a:pt x="31" y="11"/>
                      </a:cubicBezTo>
                      <a:cubicBezTo>
                        <a:pt x="31" y="12"/>
                        <a:pt x="31" y="12"/>
                        <a:pt x="31" y="12"/>
                      </a:cubicBezTo>
                      <a:cubicBezTo>
                        <a:pt x="31" y="12"/>
                        <a:pt x="31" y="12"/>
                        <a:pt x="31" y="12"/>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0" y="13"/>
                        <a:pt x="30" y="13"/>
                        <a:pt x="30" y="13"/>
                      </a:cubicBezTo>
                      <a:cubicBezTo>
                        <a:pt x="30" y="13"/>
                        <a:pt x="30" y="13"/>
                        <a:pt x="30" y="13"/>
                      </a:cubicBezTo>
                      <a:cubicBezTo>
                        <a:pt x="30" y="12"/>
                        <a:pt x="30" y="12"/>
                        <a:pt x="30" y="12"/>
                      </a:cubicBezTo>
                      <a:cubicBezTo>
                        <a:pt x="30" y="12"/>
                        <a:pt x="30" y="12"/>
                        <a:pt x="30" y="12"/>
                      </a:cubicBezTo>
                      <a:cubicBezTo>
                        <a:pt x="30" y="12"/>
                        <a:pt x="30" y="12"/>
                        <a:pt x="30" y="12"/>
                      </a:cubicBezTo>
                      <a:cubicBezTo>
                        <a:pt x="29" y="13"/>
                        <a:pt x="29" y="13"/>
                        <a:pt x="29" y="13"/>
                      </a:cubicBezTo>
                      <a:cubicBezTo>
                        <a:pt x="29" y="12"/>
                        <a:pt x="29" y="12"/>
                        <a:pt x="29" y="12"/>
                      </a:cubicBezTo>
                      <a:cubicBezTo>
                        <a:pt x="29" y="12"/>
                        <a:pt x="29" y="12"/>
                        <a:pt x="29" y="12"/>
                      </a:cubicBezTo>
                      <a:cubicBezTo>
                        <a:pt x="29" y="11"/>
                        <a:pt x="29" y="11"/>
                        <a:pt x="29" y="11"/>
                      </a:cubicBezTo>
                      <a:cubicBezTo>
                        <a:pt x="29" y="12"/>
                        <a:pt x="29" y="12"/>
                        <a:pt x="29" y="12"/>
                      </a:cubicBezTo>
                      <a:cubicBezTo>
                        <a:pt x="28" y="12"/>
                        <a:pt x="28" y="12"/>
                        <a:pt x="28" y="12"/>
                      </a:cubicBezTo>
                      <a:cubicBezTo>
                        <a:pt x="28" y="11"/>
                        <a:pt x="28" y="11"/>
                        <a:pt x="28" y="11"/>
                      </a:cubicBezTo>
                      <a:cubicBezTo>
                        <a:pt x="28" y="11"/>
                        <a:pt x="28" y="11"/>
                        <a:pt x="28" y="11"/>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4"/>
                        <a:pt x="28" y="14"/>
                        <a:pt x="28"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3"/>
                        <a:pt x="29" y="13"/>
                        <a:pt x="29" y="13"/>
                      </a:cubicBezTo>
                      <a:cubicBezTo>
                        <a:pt x="30" y="13"/>
                        <a:pt x="30" y="13"/>
                        <a:pt x="30" y="13"/>
                      </a:cubicBezTo>
                      <a:cubicBezTo>
                        <a:pt x="30" y="13"/>
                        <a:pt x="30" y="13"/>
                        <a:pt x="30" y="13"/>
                      </a:cubicBezTo>
                      <a:cubicBezTo>
                        <a:pt x="29" y="13"/>
                        <a:pt x="29" y="13"/>
                        <a:pt x="29" y="13"/>
                      </a:cubicBezTo>
                      <a:cubicBezTo>
                        <a:pt x="29" y="14"/>
                        <a:pt x="29" y="14"/>
                        <a:pt x="29" y="14"/>
                      </a:cubicBezTo>
                      <a:cubicBezTo>
                        <a:pt x="30" y="14"/>
                        <a:pt x="30" y="14"/>
                        <a:pt x="30" y="14"/>
                      </a:cubicBezTo>
                      <a:cubicBezTo>
                        <a:pt x="30" y="14"/>
                        <a:pt x="30" y="14"/>
                        <a:pt x="30" y="14"/>
                      </a:cubicBezTo>
                      <a:cubicBezTo>
                        <a:pt x="30" y="15"/>
                        <a:pt x="30" y="15"/>
                        <a:pt x="30" y="15"/>
                      </a:cubicBezTo>
                      <a:cubicBezTo>
                        <a:pt x="30" y="15"/>
                        <a:pt x="30" y="15"/>
                        <a:pt x="30" y="15"/>
                      </a:cubicBezTo>
                      <a:cubicBezTo>
                        <a:pt x="30" y="15"/>
                        <a:pt x="30" y="15"/>
                        <a:pt x="30" y="15"/>
                      </a:cubicBezTo>
                      <a:cubicBezTo>
                        <a:pt x="30" y="15"/>
                        <a:pt x="30" y="15"/>
                        <a:pt x="30" y="15"/>
                      </a:cubicBezTo>
                      <a:cubicBezTo>
                        <a:pt x="31" y="15"/>
                        <a:pt x="31" y="15"/>
                        <a:pt x="31" y="15"/>
                      </a:cubicBezTo>
                      <a:cubicBezTo>
                        <a:pt x="31" y="16"/>
                        <a:pt x="31" y="16"/>
                        <a:pt x="31" y="16"/>
                      </a:cubicBezTo>
                      <a:cubicBezTo>
                        <a:pt x="31" y="16"/>
                        <a:pt x="31" y="16"/>
                        <a:pt x="31" y="16"/>
                      </a:cubicBezTo>
                      <a:cubicBezTo>
                        <a:pt x="31" y="16"/>
                        <a:pt x="31" y="16"/>
                        <a:pt x="31" y="16"/>
                      </a:cubicBezTo>
                      <a:cubicBezTo>
                        <a:pt x="31" y="16"/>
                        <a:pt x="31" y="16"/>
                        <a:pt x="31" y="16"/>
                      </a:cubicBezTo>
                      <a:cubicBezTo>
                        <a:pt x="31" y="17"/>
                        <a:pt x="31" y="17"/>
                        <a:pt x="31" y="17"/>
                      </a:cubicBezTo>
                      <a:cubicBezTo>
                        <a:pt x="31" y="17"/>
                        <a:pt x="31" y="17"/>
                        <a:pt x="31" y="17"/>
                      </a:cubicBezTo>
                      <a:cubicBezTo>
                        <a:pt x="31" y="17"/>
                        <a:pt x="31" y="17"/>
                        <a:pt x="31" y="17"/>
                      </a:cubicBezTo>
                      <a:cubicBezTo>
                        <a:pt x="31" y="17"/>
                        <a:pt x="31" y="17"/>
                        <a:pt x="31" y="17"/>
                      </a:cubicBezTo>
                      <a:cubicBezTo>
                        <a:pt x="31" y="18"/>
                        <a:pt x="31" y="18"/>
                        <a:pt x="31" y="18"/>
                      </a:cubicBezTo>
                      <a:cubicBezTo>
                        <a:pt x="31" y="18"/>
                        <a:pt x="31" y="18"/>
                        <a:pt x="31" y="18"/>
                      </a:cubicBezTo>
                      <a:cubicBezTo>
                        <a:pt x="31" y="17"/>
                        <a:pt x="31" y="17"/>
                        <a:pt x="31" y="17"/>
                      </a:cubicBezTo>
                      <a:cubicBezTo>
                        <a:pt x="31" y="17"/>
                        <a:pt x="31" y="17"/>
                        <a:pt x="31" y="17"/>
                      </a:cubicBezTo>
                      <a:cubicBezTo>
                        <a:pt x="31" y="17"/>
                        <a:pt x="31" y="17"/>
                        <a:pt x="31" y="17"/>
                      </a:cubicBezTo>
                      <a:cubicBezTo>
                        <a:pt x="30" y="17"/>
                        <a:pt x="30" y="17"/>
                        <a:pt x="30" y="17"/>
                      </a:cubicBezTo>
                      <a:cubicBezTo>
                        <a:pt x="30" y="17"/>
                        <a:pt x="30" y="17"/>
                        <a:pt x="30" y="17"/>
                      </a:cubicBezTo>
                      <a:cubicBezTo>
                        <a:pt x="30" y="17"/>
                        <a:pt x="30" y="17"/>
                        <a:pt x="30" y="17"/>
                      </a:cubicBezTo>
                      <a:cubicBezTo>
                        <a:pt x="29" y="17"/>
                        <a:pt x="29" y="17"/>
                        <a:pt x="29" y="17"/>
                      </a:cubicBezTo>
                      <a:cubicBezTo>
                        <a:pt x="29" y="18"/>
                        <a:pt x="29" y="18"/>
                        <a:pt x="29" y="18"/>
                      </a:cubicBezTo>
                      <a:cubicBezTo>
                        <a:pt x="29" y="18"/>
                        <a:pt x="29" y="18"/>
                        <a:pt x="29" y="18"/>
                      </a:cubicBezTo>
                      <a:cubicBezTo>
                        <a:pt x="29" y="19"/>
                        <a:pt x="29" y="19"/>
                        <a:pt x="29" y="19"/>
                      </a:cubicBezTo>
                      <a:cubicBezTo>
                        <a:pt x="29" y="19"/>
                        <a:pt x="29" y="19"/>
                        <a:pt x="29" y="19"/>
                      </a:cubicBezTo>
                      <a:cubicBezTo>
                        <a:pt x="29" y="19"/>
                        <a:pt x="29" y="19"/>
                        <a:pt x="29" y="19"/>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0" y="20"/>
                        <a:pt x="30" y="20"/>
                        <a:pt x="30" y="20"/>
                      </a:cubicBezTo>
                      <a:cubicBezTo>
                        <a:pt x="30" y="20"/>
                        <a:pt x="30" y="20"/>
                        <a:pt x="30"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1" y="18"/>
                        <a:pt x="31" y="18"/>
                        <a:pt x="31" y="18"/>
                      </a:cubicBezTo>
                      <a:cubicBezTo>
                        <a:pt x="31" y="18"/>
                        <a:pt x="31" y="18"/>
                        <a:pt x="31" y="18"/>
                      </a:cubicBezTo>
                      <a:cubicBezTo>
                        <a:pt x="31" y="18"/>
                        <a:pt x="31" y="18"/>
                        <a:pt x="31" y="18"/>
                      </a:cubicBezTo>
                      <a:cubicBezTo>
                        <a:pt x="31" y="18"/>
                        <a:pt x="31" y="18"/>
                        <a:pt x="31" y="18"/>
                      </a:cubicBezTo>
                      <a:cubicBezTo>
                        <a:pt x="31" y="19"/>
                        <a:pt x="31" y="19"/>
                        <a:pt x="31" y="19"/>
                      </a:cubicBezTo>
                      <a:cubicBezTo>
                        <a:pt x="31" y="19"/>
                        <a:pt x="31" y="19"/>
                        <a:pt x="31" y="19"/>
                      </a:cubicBezTo>
                      <a:cubicBezTo>
                        <a:pt x="31" y="20"/>
                        <a:pt x="31" y="20"/>
                        <a:pt x="31" y="20"/>
                      </a:cubicBezTo>
                      <a:cubicBezTo>
                        <a:pt x="31" y="21"/>
                        <a:pt x="31" y="21"/>
                        <a:pt x="31" y="21"/>
                      </a:cubicBezTo>
                      <a:cubicBezTo>
                        <a:pt x="32" y="21"/>
                        <a:pt x="32" y="21"/>
                        <a:pt x="32" y="21"/>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3"/>
                        <a:pt x="33" y="23"/>
                        <a:pt x="33" y="23"/>
                      </a:cubicBezTo>
                      <a:cubicBezTo>
                        <a:pt x="33" y="23"/>
                        <a:pt x="33" y="23"/>
                        <a:pt x="33" y="23"/>
                      </a:cubicBezTo>
                      <a:cubicBezTo>
                        <a:pt x="32" y="23"/>
                        <a:pt x="32" y="23"/>
                        <a:pt x="32" y="23"/>
                      </a:cubicBezTo>
                      <a:cubicBezTo>
                        <a:pt x="32" y="23"/>
                        <a:pt x="32" y="23"/>
                        <a:pt x="32" y="23"/>
                      </a:cubicBezTo>
                      <a:cubicBezTo>
                        <a:pt x="32" y="23"/>
                        <a:pt x="32" y="23"/>
                        <a:pt x="32" y="23"/>
                      </a:cubicBezTo>
                      <a:cubicBezTo>
                        <a:pt x="32" y="23"/>
                        <a:pt x="32" y="23"/>
                        <a:pt x="32" y="23"/>
                      </a:cubicBezTo>
                      <a:cubicBezTo>
                        <a:pt x="31" y="23"/>
                        <a:pt x="31" y="23"/>
                        <a:pt x="31" y="23"/>
                      </a:cubicBezTo>
                      <a:cubicBezTo>
                        <a:pt x="31" y="23"/>
                        <a:pt x="31" y="23"/>
                        <a:pt x="31" y="23"/>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0" y="25"/>
                        <a:pt x="30" y="25"/>
                        <a:pt x="30" y="25"/>
                      </a:cubicBezTo>
                      <a:cubicBezTo>
                        <a:pt x="30" y="25"/>
                        <a:pt x="30" y="25"/>
                        <a:pt x="30" y="25"/>
                      </a:cubicBezTo>
                      <a:cubicBezTo>
                        <a:pt x="30" y="25"/>
                        <a:pt x="30" y="25"/>
                        <a:pt x="30" y="25"/>
                      </a:cubicBezTo>
                      <a:cubicBezTo>
                        <a:pt x="30" y="26"/>
                        <a:pt x="30" y="26"/>
                        <a:pt x="30" y="26"/>
                      </a:cubicBezTo>
                      <a:cubicBezTo>
                        <a:pt x="29" y="26"/>
                        <a:pt x="29" y="26"/>
                        <a:pt x="29" y="26"/>
                      </a:cubicBezTo>
                      <a:cubicBezTo>
                        <a:pt x="29" y="26"/>
                        <a:pt x="29" y="26"/>
                        <a:pt x="29" y="26"/>
                      </a:cubicBezTo>
                      <a:cubicBezTo>
                        <a:pt x="29" y="26"/>
                        <a:pt x="29" y="26"/>
                        <a:pt x="29" y="26"/>
                      </a:cubicBezTo>
                      <a:cubicBezTo>
                        <a:pt x="29" y="27"/>
                        <a:pt x="29" y="27"/>
                        <a:pt x="29" y="27"/>
                      </a:cubicBezTo>
                      <a:cubicBezTo>
                        <a:pt x="29" y="27"/>
                        <a:pt x="29" y="27"/>
                        <a:pt x="29" y="27"/>
                      </a:cubicBezTo>
                      <a:cubicBezTo>
                        <a:pt x="29" y="27"/>
                        <a:pt x="29" y="27"/>
                        <a:pt x="29" y="27"/>
                      </a:cubicBezTo>
                      <a:cubicBezTo>
                        <a:pt x="29" y="28"/>
                        <a:pt x="29" y="28"/>
                        <a:pt x="29" y="28"/>
                      </a:cubicBezTo>
                      <a:cubicBezTo>
                        <a:pt x="29" y="28"/>
                        <a:pt x="29" y="28"/>
                        <a:pt x="29" y="28"/>
                      </a:cubicBezTo>
                      <a:cubicBezTo>
                        <a:pt x="29" y="28"/>
                        <a:pt x="29" y="28"/>
                        <a:pt x="29" y="28"/>
                      </a:cubicBezTo>
                      <a:cubicBezTo>
                        <a:pt x="29" y="28"/>
                        <a:pt x="29" y="28"/>
                        <a:pt x="29" y="28"/>
                      </a:cubicBezTo>
                      <a:cubicBezTo>
                        <a:pt x="29" y="29"/>
                        <a:pt x="29" y="29"/>
                        <a:pt x="29" y="29"/>
                      </a:cubicBezTo>
                      <a:cubicBezTo>
                        <a:pt x="29" y="29"/>
                        <a:pt x="29" y="29"/>
                        <a:pt x="29"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30"/>
                        <a:pt x="28" y="30"/>
                        <a:pt x="28" y="30"/>
                      </a:cubicBezTo>
                      <a:cubicBezTo>
                        <a:pt x="29" y="30"/>
                        <a:pt x="29" y="30"/>
                        <a:pt x="29" y="30"/>
                      </a:cubicBezTo>
                      <a:cubicBezTo>
                        <a:pt x="29" y="30"/>
                        <a:pt x="29" y="30"/>
                        <a:pt x="29" y="30"/>
                      </a:cubicBezTo>
                      <a:cubicBezTo>
                        <a:pt x="29" y="30"/>
                        <a:pt x="29" y="30"/>
                        <a:pt x="29" y="30"/>
                      </a:cubicBezTo>
                      <a:cubicBezTo>
                        <a:pt x="29" y="31"/>
                        <a:pt x="29" y="31"/>
                        <a:pt x="29" y="31"/>
                      </a:cubicBezTo>
                      <a:cubicBezTo>
                        <a:pt x="29" y="31"/>
                        <a:pt x="29" y="31"/>
                        <a:pt x="29" y="31"/>
                      </a:cubicBezTo>
                      <a:cubicBezTo>
                        <a:pt x="29" y="31"/>
                        <a:pt x="29" y="31"/>
                        <a:pt x="29" y="31"/>
                      </a:cubicBezTo>
                      <a:cubicBezTo>
                        <a:pt x="29" y="31"/>
                        <a:pt x="29" y="31"/>
                        <a:pt x="29" y="31"/>
                      </a:cubicBezTo>
                      <a:cubicBezTo>
                        <a:pt x="29" y="30"/>
                        <a:pt x="29" y="30"/>
                        <a:pt x="29" y="30"/>
                      </a:cubicBezTo>
                      <a:cubicBezTo>
                        <a:pt x="28" y="30"/>
                        <a:pt x="28" y="30"/>
                        <a:pt x="28" y="30"/>
                      </a:cubicBezTo>
                      <a:cubicBezTo>
                        <a:pt x="28" y="31"/>
                        <a:pt x="28" y="31"/>
                        <a:pt x="28" y="31"/>
                      </a:cubicBezTo>
                      <a:cubicBezTo>
                        <a:pt x="28" y="31"/>
                        <a:pt x="28" y="31"/>
                        <a:pt x="28" y="31"/>
                      </a:cubicBezTo>
                      <a:cubicBezTo>
                        <a:pt x="28" y="31"/>
                        <a:pt x="28" y="31"/>
                        <a:pt x="28" y="31"/>
                      </a:cubicBezTo>
                      <a:cubicBezTo>
                        <a:pt x="28" y="32"/>
                        <a:pt x="28" y="32"/>
                        <a:pt x="28" y="32"/>
                      </a:cubicBezTo>
                      <a:cubicBezTo>
                        <a:pt x="28" y="32"/>
                        <a:pt x="28" y="32"/>
                        <a:pt x="28" y="32"/>
                      </a:cubicBezTo>
                      <a:cubicBezTo>
                        <a:pt x="28" y="32"/>
                        <a:pt x="28" y="32"/>
                        <a:pt x="28" y="32"/>
                      </a:cubicBezTo>
                      <a:cubicBezTo>
                        <a:pt x="28" y="33"/>
                        <a:pt x="28" y="33"/>
                        <a:pt x="28" y="33"/>
                      </a:cubicBezTo>
                      <a:cubicBezTo>
                        <a:pt x="28" y="34"/>
                        <a:pt x="28" y="34"/>
                        <a:pt x="28" y="34"/>
                      </a:cubicBezTo>
                      <a:cubicBezTo>
                        <a:pt x="28" y="34"/>
                        <a:pt x="28" y="34"/>
                        <a:pt x="28" y="34"/>
                      </a:cubicBezTo>
                      <a:cubicBezTo>
                        <a:pt x="28" y="34"/>
                        <a:pt x="28" y="34"/>
                        <a:pt x="28" y="34"/>
                      </a:cubicBezTo>
                      <a:cubicBezTo>
                        <a:pt x="29" y="35"/>
                        <a:pt x="29" y="35"/>
                        <a:pt x="29" y="35"/>
                      </a:cubicBezTo>
                      <a:cubicBezTo>
                        <a:pt x="28" y="35"/>
                        <a:pt x="28" y="35"/>
                        <a:pt x="28" y="35"/>
                      </a:cubicBezTo>
                      <a:cubicBezTo>
                        <a:pt x="28" y="35"/>
                        <a:pt x="28" y="35"/>
                        <a:pt x="28" y="35"/>
                      </a:cubicBezTo>
                      <a:cubicBezTo>
                        <a:pt x="28" y="36"/>
                        <a:pt x="28" y="36"/>
                        <a:pt x="28" y="36"/>
                      </a:cubicBezTo>
                      <a:cubicBezTo>
                        <a:pt x="28" y="36"/>
                        <a:pt x="28" y="36"/>
                        <a:pt x="28"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7"/>
                        <a:pt x="27" y="37"/>
                        <a:pt x="27" y="37"/>
                      </a:cubicBezTo>
                      <a:cubicBezTo>
                        <a:pt x="27" y="37"/>
                        <a:pt x="27" y="37"/>
                        <a:pt x="27" y="37"/>
                      </a:cubicBezTo>
                      <a:cubicBezTo>
                        <a:pt x="27" y="37"/>
                        <a:pt x="27" y="37"/>
                        <a:pt x="27" y="37"/>
                      </a:cubicBezTo>
                      <a:cubicBezTo>
                        <a:pt x="26" y="37"/>
                        <a:pt x="26" y="37"/>
                        <a:pt x="26" y="37"/>
                      </a:cubicBezTo>
                      <a:cubicBezTo>
                        <a:pt x="26" y="36"/>
                        <a:pt x="26" y="36"/>
                        <a:pt x="26" y="36"/>
                      </a:cubicBezTo>
                      <a:cubicBezTo>
                        <a:pt x="26" y="36"/>
                        <a:pt x="26" y="36"/>
                        <a:pt x="26" y="36"/>
                      </a:cubicBezTo>
                      <a:cubicBezTo>
                        <a:pt x="25" y="36"/>
                        <a:pt x="25" y="36"/>
                        <a:pt x="25" y="36"/>
                      </a:cubicBezTo>
                      <a:cubicBezTo>
                        <a:pt x="25" y="36"/>
                        <a:pt x="25" y="36"/>
                        <a:pt x="25" y="36"/>
                      </a:cubicBezTo>
                      <a:cubicBezTo>
                        <a:pt x="25" y="37"/>
                        <a:pt x="25" y="37"/>
                        <a:pt x="25" y="37"/>
                      </a:cubicBezTo>
                      <a:cubicBezTo>
                        <a:pt x="24" y="38"/>
                        <a:pt x="24" y="38"/>
                        <a:pt x="24" y="38"/>
                      </a:cubicBezTo>
                      <a:cubicBezTo>
                        <a:pt x="23" y="39"/>
                        <a:pt x="23" y="39"/>
                        <a:pt x="23" y="39"/>
                      </a:cubicBezTo>
                      <a:cubicBezTo>
                        <a:pt x="22" y="39"/>
                        <a:pt x="22" y="39"/>
                        <a:pt x="22" y="39"/>
                      </a:cubicBezTo>
                      <a:cubicBezTo>
                        <a:pt x="22" y="40"/>
                        <a:pt x="22" y="40"/>
                        <a:pt x="22" y="40"/>
                      </a:cubicBezTo>
                      <a:cubicBezTo>
                        <a:pt x="22" y="39"/>
                        <a:pt x="22" y="39"/>
                        <a:pt x="22" y="39"/>
                      </a:cubicBezTo>
                      <a:cubicBezTo>
                        <a:pt x="22" y="39"/>
                        <a:pt x="22" y="39"/>
                        <a:pt x="22" y="39"/>
                      </a:cubicBezTo>
                      <a:cubicBezTo>
                        <a:pt x="22" y="39"/>
                        <a:pt x="22" y="39"/>
                        <a:pt x="22" y="39"/>
                      </a:cubicBezTo>
                      <a:cubicBezTo>
                        <a:pt x="21" y="39"/>
                        <a:pt x="21" y="39"/>
                        <a:pt x="21" y="39"/>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9"/>
                        <a:pt x="20" y="39"/>
                        <a:pt x="20" y="39"/>
                      </a:cubicBezTo>
                      <a:cubicBezTo>
                        <a:pt x="20" y="39"/>
                        <a:pt x="20" y="39"/>
                        <a:pt x="20" y="39"/>
                      </a:cubicBezTo>
                      <a:cubicBezTo>
                        <a:pt x="19" y="39"/>
                        <a:pt x="19" y="39"/>
                        <a:pt x="19" y="39"/>
                      </a:cubicBezTo>
                      <a:cubicBezTo>
                        <a:pt x="19" y="39"/>
                        <a:pt x="19" y="39"/>
                        <a:pt x="19" y="39"/>
                      </a:cubicBezTo>
                      <a:cubicBezTo>
                        <a:pt x="19" y="40"/>
                        <a:pt x="19" y="40"/>
                        <a:pt x="19" y="40"/>
                      </a:cubicBezTo>
                      <a:cubicBezTo>
                        <a:pt x="19" y="40"/>
                        <a:pt x="19" y="40"/>
                        <a:pt x="19" y="40"/>
                      </a:cubicBezTo>
                      <a:cubicBezTo>
                        <a:pt x="19" y="40"/>
                        <a:pt x="19" y="40"/>
                        <a:pt x="19" y="40"/>
                      </a:cubicBezTo>
                      <a:cubicBezTo>
                        <a:pt x="19" y="40"/>
                        <a:pt x="19" y="40"/>
                        <a:pt x="19" y="40"/>
                      </a:cubicBezTo>
                      <a:cubicBezTo>
                        <a:pt x="19" y="39"/>
                        <a:pt x="19" y="39"/>
                        <a:pt x="19" y="39"/>
                      </a:cubicBezTo>
                      <a:cubicBezTo>
                        <a:pt x="19" y="39"/>
                        <a:pt x="19" y="39"/>
                        <a:pt x="19" y="39"/>
                      </a:cubicBezTo>
                      <a:cubicBezTo>
                        <a:pt x="19" y="39"/>
                        <a:pt x="19" y="39"/>
                        <a:pt x="19" y="39"/>
                      </a:cubicBezTo>
                      <a:cubicBezTo>
                        <a:pt x="19" y="39"/>
                        <a:pt x="19" y="39"/>
                        <a:pt x="19" y="39"/>
                      </a:cubicBezTo>
                      <a:cubicBezTo>
                        <a:pt x="19" y="38"/>
                        <a:pt x="19" y="38"/>
                        <a:pt x="19" y="38"/>
                      </a:cubicBezTo>
                      <a:cubicBezTo>
                        <a:pt x="19" y="38"/>
                        <a:pt x="19" y="38"/>
                        <a:pt x="19" y="38"/>
                      </a:cubicBezTo>
                      <a:cubicBezTo>
                        <a:pt x="19" y="39"/>
                        <a:pt x="19" y="39"/>
                        <a:pt x="19" y="39"/>
                      </a:cubicBezTo>
                      <a:cubicBezTo>
                        <a:pt x="19" y="39"/>
                        <a:pt x="19" y="39"/>
                        <a:pt x="19" y="39"/>
                      </a:cubicBezTo>
                      <a:cubicBezTo>
                        <a:pt x="18" y="39"/>
                        <a:pt x="18" y="39"/>
                        <a:pt x="18" y="39"/>
                      </a:cubicBezTo>
                      <a:cubicBezTo>
                        <a:pt x="18" y="39"/>
                        <a:pt x="18" y="39"/>
                        <a:pt x="18" y="39"/>
                      </a:cubicBezTo>
                      <a:cubicBezTo>
                        <a:pt x="18" y="39"/>
                        <a:pt x="18" y="39"/>
                        <a:pt x="18" y="39"/>
                      </a:cubicBezTo>
                      <a:cubicBezTo>
                        <a:pt x="18" y="39"/>
                        <a:pt x="18" y="39"/>
                        <a:pt x="18" y="39"/>
                      </a:cubicBezTo>
                      <a:cubicBezTo>
                        <a:pt x="19" y="38"/>
                        <a:pt x="19" y="38"/>
                        <a:pt x="19" y="38"/>
                      </a:cubicBezTo>
                      <a:cubicBezTo>
                        <a:pt x="19" y="37"/>
                        <a:pt x="19" y="37"/>
                        <a:pt x="19" y="37"/>
                      </a:cubicBezTo>
                      <a:cubicBezTo>
                        <a:pt x="19" y="37"/>
                        <a:pt x="19" y="37"/>
                        <a:pt x="19" y="37"/>
                      </a:cubicBezTo>
                      <a:cubicBezTo>
                        <a:pt x="19" y="38"/>
                        <a:pt x="19" y="38"/>
                        <a:pt x="19" y="38"/>
                      </a:cubicBezTo>
                      <a:cubicBezTo>
                        <a:pt x="19" y="38"/>
                        <a:pt x="19" y="38"/>
                        <a:pt x="19" y="38"/>
                      </a:cubicBezTo>
                      <a:cubicBezTo>
                        <a:pt x="19" y="38"/>
                        <a:pt x="19" y="38"/>
                        <a:pt x="19" y="38"/>
                      </a:cubicBezTo>
                      <a:cubicBezTo>
                        <a:pt x="17" y="38"/>
                        <a:pt x="17" y="38"/>
                        <a:pt x="17" y="38"/>
                      </a:cubicBezTo>
                      <a:cubicBezTo>
                        <a:pt x="17" y="38"/>
                        <a:pt x="17" y="38"/>
                        <a:pt x="17" y="38"/>
                      </a:cubicBezTo>
                      <a:cubicBezTo>
                        <a:pt x="17" y="38"/>
                        <a:pt x="17" y="38"/>
                        <a:pt x="17"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7" y="38"/>
                        <a:pt x="17" y="38"/>
                        <a:pt x="17" y="38"/>
                      </a:cubicBezTo>
                      <a:cubicBezTo>
                        <a:pt x="17" y="38"/>
                        <a:pt x="17" y="38"/>
                        <a:pt x="17"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20" y="35"/>
                        <a:pt x="20" y="35"/>
                        <a:pt x="20" y="35"/>
                      </a:cubicBezTo>
                      <a:cubicBezTo>
                        <a:pt x="20" y="35"/>
                        <a:pt x="20" y="35"/>
                        <a:pt x="20" y="35"/>
                      </a:cubicBezTo>
                      <a:cubicBezTo>
                        <a:pt x="20" y="35"/>
                        <a:pt x="20" y="35"/>
                        <a:pt x="20" y="35"/>
                      </a:cubicBezTo>
                      <a:cubicBezTo>
                        <a:pt x="21" y="35"/>
                        <a:pt x="21" y="35"/>
                        <a:pt x="21" y="35"/>
                      </a:cubicBezTo>
                      <a:cubicBezTo>
                        <a:pt x="21" y="35"/>
                        <a:pt x="21" y="35"/>
                        <a:pt x="21" y="35"/>
                      </a:cubicBezTo>
                      <a:cubicBezTo>
                        <a:pt x="21" y="35"/>
                        <a:pt x="21" y="35"/>
                        <a:pt x="21" y="35"/>
                      </a:cubicBezTo>
                      <a:cubicBezTo>
                        <a:pt x="21" y="34"/>
                        <a:pt x="21" y="34"/>
                        <a:pt x="21" y="34"/>
                      </a:cubicBezTo>
                      <a:cubicBezTo>
                        <a:pt x="22" y="33"/>
                        <a:pt x="22" y="33"/>
                        <a:pt x="22" y="33"/>
                      </a:cubicBezTo>
                      <a:cubicBezTo>
                        <a:pt x="22" y="33"/>
                        <a:pt x="22" y="33"/>
                        <a:pt x="22" y="33"/>
                      </a:cubicBezTo>
                      <a:cubicBezTo>
                        <a:pt x="22" y="33"/>
                        <a:pt x="22" y="33"/>
                        <a:pt x="22" y="33"/>
                      </a:cubicBezTo>
                      <a:cubicBezTo>
                        <a:pt x="22" y="34"/>
                        <a:pt x="22" y="34"/>
                        <a:pt x="22" y="34"/>
                      </a:cubicBezTo>
                      <a:cubicBezTo>
                        <a:pt x="22" y="34"/>
                        <a:pt x="22" y="34"/>
                        <a:pt x="22" y="34"/>
                      </a:cubicBezTo>
                      <a:cubicBezTo>
                        <a:pt x="22" y="34"/>
                        <a:pt x="22" y="34"/>
                        <a:pt x="22" y="34"/>
                      </a:cubicBezTo>
                      <a:cubicBezTo>
                        <a:pt x="22" y="34"/>
                        <a:pt x="22" y="34"/>
                        <a:pt x="22" y="34"/>
                      </a:cubicBezTo>
                      <a:cubicBezTo>
                        <a:pt x="22" y="34"/>
                        <a:pt x="22" y="34"/>
                        <a:pt x="22" y="34"/>
                      </a:cubicBezTo>
                      <a:cubicBezTo>
                        <a:pt x="22" y="35"/>
                        <a:pt x="22" y="35"/>
                        <a:pt x="22" y="35"/>
                      </a:cubicBezTo>
                      <a:cubicBezTo>
                        <a:pt x="22" y="35"/>
                        <a:pt x="22" y="35"/>
                        <a:pt x="22" y="35"/>
                      </a:cubicBezTo>
                      <a:cubicBezTo>
                        <a:pt x="22" y="36"/>
                        <a:pt x="22" y="36"/>
                        <a:pt x="22" y="36"/>
                      </a:cubicBezTo>
                      <a:cubicBezTo>
                        <a:pt x="21" y="36"/>
                        <a:pt x="21" y="36"/>
                        <a:pt x="21" y="36"/>
                      </a:cubicBezTo>
                      <a:cubicBezTo>
                        <a:pt x="21" y="36"/>
                        <a:pt x="21" y="36"/>
                        <a:pt x="21" y="36"/>
                      </a:cubicBezTo>
                      <a:cubicBezTo>
                        <a:pt x="21" y="37"/>
                        <a:pt x="21" y="37"/>
                        <a:pt x="21" y="37"/>
                      </a:cubicBezTo>
                      <a:cubicBezTo>
                        <a:pt x="22" y="38"/>
                        <a:pt x="22" y="38"/>
                        <a:pt x="22" y="38"/>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6"/>
                        <a:pt x="22" y="36"/>
                        <a:pt x="22" y="36"/>
                      </a:cubicBezTo>
                      <a:cubicBezTo>
                        <a:pt x="22" y="36"/>
                        <a:pt x="22" y="36"/>
                        <a:pt x="22" y="36"/>
                      </a:cubicBezTo>
                      <a:cubicBezTo>
                        <a:pt x="22" y="35"/>
                        <a:pt x="22" y="35"/>
                        <a:pt x="22" y="35"/>
                      </a:cubicBezTo>
                      <a:cubicBezTo>
                        <a:pt x="23" y="35"/>
                        <a:pt x="23" y="35"/>
                        <a:pt x="23" y="35"/>
                      </a:cubicBezTo>
                      <a:cubicBezTo>
                        <a:pt x="23" y="35"/>
                        <a:pt x="23" y="35"/>
                        <a:pt x="23" y="35"/>
                      </a:cubicBezTo>
                      <a:cubicBezTo>
                        <a:pt x="23" y="35"/>
                        <a:pt x="23" y="35"/>
                        <a:pt x="23" y="35"/>
                      </a:cubicBezTo>
                      <a:cubicBezTo>
                        <a:pt x="23" y="35"/>
                        <a:pt x="23" y="35"/>
                        <a:pt x="23" y="35"/>
                      </a:cubicBezTo>
                      <a:cubicBezTo>
                        <a:pt x="23" y="35"/>
                        <a:pt x="23" y="35"/>
                        <a:pt x="23" y="35"/>
                      </a:cubicBezTo>
                      <a:cubicBezTo>
                        <a:pt x="23" y="34"/>
                        <a:pt x="23" y="34"/>
                        <a:pt x="23" y="34"/>
                      </a:cubicBezTo>
                      <a:cubicBezTo>
                        <a:pt x="23" y="34"/>
                        <a:pt x="23" y="34"/>
                        <a:pt x="23" y="34"/>
                      </a:cubicBezTo>
                      <a:cubicBezTo>
                        <a:pt x="23" y="34"/>
                        <a:pt x="23" y="34"/>
                        <a:pt x="23" y="34"/>
                      </a:cubicBezTo>
                      <a:cubicBezTo>
                        <a:pt x="23" y="34"/>
                        <a:pt x="23" y="34"/>
                        <a:pt x="23"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5"/>
                        <a:pt x="24" y="35"/>
                        <a:pt x="24" y="35"/>
                      </a:cubicBezTo>
                      <a:cubicBezTo>
                        <a:pt x="24" y="35"/>
                        <a:pt x="24" y="35"/>
                        <a:pt x="24" y="35"/>
                      </a:cubicBezTo>
                      <a:cubicBezTo>
                        <a:pt x="24" y="35"/>
                        <a:pt x="24" y="35"/>
                        <a:pt x="24" y="35"/>
                      </a:cubicBezTo>
                      <a:cubicBezTo>
                        <a:pt x="23" y="35"/>
                        <a:pt x="23" y="35"/>
                        <a:pt x="23" y="35"/>
                      </a:cubicBezTo>
                      <a:cubicBezTo>
                        <a:pt x="23" y="35"/>
                        <a:pt x="23" y="35"/>
                        <a:pt x="23" y="35"/>
                      </a:cubicBezTo>
                      <a:cubicBezTo>
                        <a:pt x="24" y="36"/>
                        <a:pt x="24" y="36"/>
                        <a:pt x="24" y="36"/>
                      </a:cubicBezTo>
                      <a:cubicBezTo>
                        <a:pt x="24" y="36"/>
                        <a:pt x="24" y="36"/>
                        <a:pt x="24" y="36"/>
                      </a:cubicBezTo>
                      <a:cubicBezTo>
                        <a:pt x="25" y="37"/>
                        <a:pt x="25" y="37"/>
                        <a:pt x="25" y="37"/>
                      </a:cubicBezTo>
                      <a:cubicBezTo>
                        <a:pt x="25" y="36"/>
                        <a:pt x="25" y="36"/>
                        <a:pt x="25" y="36"/>
                      </a:cubicBezTo>
                      <a:cubicBezTo>
                        <a:pt x="25" y="36"/>
                        <a:pt x="25" y="36"/>
                        <a:pt x="25" y="36"/>
                      </a:cubicBezTo>
                      <a:cubicBezTo>
                        <a:pt x="25" y="35"/>
                        <a:pt x="25" y="35"/>
                        <a:pt x="25" y="35"/>
                      </a:cubicBezTo>
                      <a:cubicBezTo>
                        <a:pt x="25" y="35"/>
                        <a:pt x="25" y="35"/>
                        <a:pt x="25" y="35"/>
                      </a:cubicBezTo>
                      <a:cubicBezTo>
                        <a:pt x="25" y="35"/>
                        <a:pt x="25" y="35"/>
                        <a:pt x="25" y="35"/>
                      </a:cubicBezTo>
                      <a:cubicBezTo>
                        <a:pt x="25" y="35"/>
                        <a:pt x="25" y="35"/>
                        <a:pt x="25" y="35"/>
                      </a:cubicBezTo>
                      <a:cubicBezTo>
                        <a:pt x="26" y="34"/>
                        <a:pt x="26" y="34"/>
                        <a:pt x="26" y="34"/>
                      </a:cubicBezTo>
                      <a:cubicBezTo>
                        <a:pt x="25" y="34"/>
                        <a:pt x="25" y="34"/>
                        <a:pt x="25" y="34"/>
                      </a:cubicBezTo>
                      <a:cubicBezTo>
                        <a:pt x="26" y="34"/>
                        <a:pt x="26" y="34"/>
                        <a:pt x="26" y="34"/>
                      </a:cubicBezTo>
                      <a:cubicBezTo>
                        <a:pt x="26" y="33"/>
                        <a:pt x="26" y="33"/>
                        <a:pt x="26" y="33"/>
                      </a:cubicBezTo>
                      <a:cubicBezTo>
                        <a:pt x="26" y="33"/>
                        <a:pt x="26" y="33"/>
                        <a:pt x="26" y="33"/>
                      </a:cubicBezTo>
                      <a:cubicBezTo>
                        <a:pt x="26" y="32"/>
                        <a:pt x="26" y="32"/>
                        <a:pt x="26" y="32"/>
                      </a:cubicBezTo>
                      <a:cubicBezTo>
                        <a:pt x="26" y="32"/>
                        <a:pt x="26" y="32"/>
                        <a:pt x="26" y="32"/>
                      </a:cubicBezTo>
                      <a:cubicBezTo>
                        <a:pt x="27" y="32"/>
                        <a:pt x="27" y="32"/>
                        <a:pt x="27" y="32"/>
                      </a:cubicBezTo>
                      <a:cubicBezTo>
                        <a:pt x="26" y="31"/>
                        <a:pt x="26" y="31"/>
                        <a:pt x="26" y="31"/>
                      </a:cubicBezTo>
                      <a:cubicBezTo>
                        <a:pt x="26" y="31"/>
                        <a:pt x="26" y="31"/>
                        <a:pt x="26" y="31"/>
                      </a:cubicBezTo>
                      <a:cubicBezTo>
                        <a:pt x="26" y="31"/>
                        <a:pt x="26" y="31"/>
                        <a:pt x="26" y="31"/>
                      </a:cubicBezTo>
                      <a:cubicBezTo>
                        <a:pt x="26" y="30"/>
                        <a:pt x="26" y="30"/>
                        <a:pt x="26" y="30"/>
                      </a:cubicBezTo>
                      <a:cubicBezTo>
                        <a:pt x="26" y="30"/>
                        <a:pt x="26" y="30"/>
                        <a:pt x="26" y="30"/>
                      </a:cubicBezTo>
                      <a:cubicBezTo>
                        <a:pt x="25" y="31"/>
                        <a:pt x="25" y="31"/>
                        <a:pt x="25" y="31"/>
                      </a:cubicBezTo>
                      <a:cubicBezTo>
                        <a:pt x="25" y="31"/>
                        <a:pt x="25" y="31"/>
                        <a:pt x="25" y="31"/>
                      </a:cubicBezTo>
                      <a:cubicBezTo>
                        <a:pt x="24" y="31"/>
                        <a:pt x="24" y="31"/>
                        <a:pt x="24" y="31"/>
                      </a:cubicBezTo>
                      <a:cubicBezTo>
                        <a:pt x="24" y="31"/>
                        <a:pt x="24" y="31"/>
                        <a:pt x="24" y="31"/>
                      </a:cubicBezTo>
                      <a:cubicBezTo>
                        <a:pt x="25" y="31"/>
                        <a:pt x="25" y="31"/>
                        <a:pt x="25" y="31"/>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4" y="30"/>
                        <a:pt x="24" y="30"/>
                        <a:pt x="24" y="30"/>
                      </a:cubicBezTo>
                      <a:cubicBezTo>
                        <a:pt x="24" y="29"/>
                        <a:pt x="24" y="29"/>
                        <a:pt x="24" y="29"/>
                      </a:cubicBezTo>
                      <a:cubicBezTo>
                        <a:pt x="24" y="29"/>
                        <a:pt x="24" y="29"/>
                        <a:pt x="24" y="29"/>
                      </a:cubicBezTo>
                      <a:cubicBezTo>
                        <a:pt x="25" y="29"/>
                        <a:pt x="25" y="29"/>
                        <a:pt x="25" y="29"/>
                      </a:cubicBezTo>
                      <a:cubicBezTo>
                        <a:pt x="25" y="29"/>
                        <a:pt x="25" y="29"/>
                        <a:pt x="25" y="29"/>
                      </a:cubicBezTo>
                      <a:cubicBezTo>
                        <a:pt x="25" y="28"/>
                        <a:pt x="25" y="28"/>
                        <a:pt x="25" y="28"/>
                      </a:cubicBezTo>
                      <a:cubicBezTo>
                        <a:pt x="25" y="30"/>
                        <a:pt x="25" y="30"/>
                        <a:pt x="25" y="30"/>
                      </a:cubicBezTo>
                      <a:cubicBezTo>
                        <a:pt x="25" y="30"/>
                        <a:pt x="25" y="30"/>
                        <a:pt x="25" y="30"/>
                      </a:cubicBezTo>
                      <a:cubicBezTo>
                        <a:pt x="26" y="30"/>
                        <a:pt x="26" y="30"/>
                        <a:pt x="26" y="30"/>
                      </a:cubicBezTo>
                      <a:cubicBezTo>
                        <a:pt x="26" y="30"/>
                        <a:pt x="26" y="30"/>
                        <a:pt x="26" y="30"/>
                      </a:cubicBezTo>
                      <a:cubicBezTo>
                        <a:pt x="26" y="30"/>
                        <a:pt x="26" y="30"/>
                        <a:pt x="26" y="30"/>
                      </a:cubicBezTo>
                      <a:cubicBezTo>
                        <a:pt x="26" y="28"/>
                        <a:pt x="26" y="28"/>
                        <a:pt x="26" y="28"/>
                      </a:cubicBezTo>
                      <a:cubicBezTo>
                        <a:pt x="26" y="28"/>
                        <a:pt x="26" y="28"/>
                        <a:pt x="26" y="28"/>
                      </a:cubicBezTo>
                      <a:cubicBezTo>
                        <a:pt x="26" y="27"/>
                        <a:pt x="26" y="27"/>
                        <a:pt x="26" y="27"/>
                      </a:cubicBezTo>
                      <a:cubicBezTo>
                        <a:pt x="25" y="27"/>
                        <a:pt x="25" y="27"/>
                        <a:pt x="25" y="27"/>
                      </a:cubicBezTo>
                      <a:cubicBezTo>
                        <a:pt x="25" y="27"/>
                        <a:pt x="25" y="27"/>
                        <a:pt x="25" y="27"/>
                      </a:cubicBezTo>
                      <a:cubicBezTo>
                        <a:pt x="25" y="27"/>
                        <a:pt x="25" y="27"/>
                        <a:pt x="25" y="27"/>
                      </a:cubicBezTo>
                      <a:cubicBezTo>
                        <a:pt x="26" y="27"/>
                        <a:pt x="26" y="27"/>
                        <a:pt x="26" y="27"/>
                      </a:cubicBezTo>
                      <a:cubicBezTo>
                        <a:pt x="26" y="28"/>
                        <a:pt x="26" y="28"/>
                        <a:pt x="26" y="28"/>
                      </a:cubicBezTo>
                      <a:cubicBezTo>
                        <a:pt x="26" y="28"/>
                        <a:pt x="26" y="28"/>
                        <a:pt x="26" y="28"/>
                      </a:cubicBezTo>
                      <a:cubicBezTo>
                        <a:pt x="27" y="28"/>
                        <a:pt x="27" y="28"/>
                        <a:pt x="27" y="28"/>
                      </a:cubicBezTo>
                      <a:cubicBezTo>
                        <a:pt x="27" y="27"/>
                        <a:pt x="27" y="27"/>
                        <a:pt x="27" y="27"/>
                      </a:cubicBezTo>
                      <a:cubicBezTo>
                        <a:pt x="27" y="27"/>
                        <a:pt x="27" y="27"/>
                        <a:pt x="27" y="27"/>
                      </a:cubicBezTo>
                      <a:cubicBezTo>
                        <a:pt x="27" y="27"/>
                        <a:pt x="27" y="27"/>
                        <a:pt x="27"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5"/>
                        <a:pt x="28" y="25"/>
                        <a:pt x="28" y="25"/>
                      </a:cubicBezTo>
                      <a:cubicBezTo>
                        <a:pt x="28" y="25"/>
                        <a:pt x="28" y="25"/>
                        <a:pt x="28" y="25"/>
                      </a:cubicBezTo>
                      <a:cubicBezTo>
                        <a:pt x="28" y="24"/>
                        <a:pt x="28" y="24"/>
                        <a:pt x="28" y="24"/>
                      </a:cubicBezTo>
                      <a:cubicBezTo>
                        <a:pt x="28" y="24"/>
                        <a:pt x="28" y="24"/>
                        <a:pt x="28" y="24"/>
                      </a:cubicBezTo>
                      <a:cubicBezTo>
                        <a:pt x="28" y="23"/>
                        <a:pt x="28" y="23"/>
                        <a:pt x="28" y="23"/>
                      </a:cubicBezTo>
                      <a:cubicBezTo>
                        <a:pt x="27" y="23"/>
                        <a:pt x="27" y="23"/>
                        <a:pt x="27" y="23"/>
                      </a:cubicBezTo>
                      <a:cubicBezTo>
                        <a:pt x="27" y="23"/>
                        <a:pt x="27" y="23"/>
                        <a:pt x="27" y="23"/>
                      </a:cubicBezTo>
                      <a:cubicBezTo>
                        <a:pt x="27" y="24"/>
                        <a:pt x="27" y="24"/>
                        <a:pt x="27" y="24"/>
                      </a:cubicBezTo>
                      <a:cubicBezTo>
                        <a:pt x="27" y="24"/>
                        <a:pt x="27" y="24"/>
                        <a:pt x="27" y="24"/>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6" y="25"/>
                        <a:pt x="26" y="25"/>
                        <a:pt x="26" y="25"/>
                      </a:cubicBezTo>
                      <a:cubicBezTo>
                        <a:pt x="26" y="25"/>
                        <a:pt x="26" y="25"/>
                        <a:pt x="26" y="25"/>
                      </a:cubicBezTo>
                      <a:cubicBezTo>
                        <a:pt x="24" y="27"/>
                        <a:pt x="24" y="27"/>
                        <a:pt x="24" y="27"/>
                      </a:cubicBezTo>
                      <a:cubicBezTo>
                        <a:pt x="24" y="27"/>
                        <a:pt x="24" y="27"/>
                        <a:pt x="24" y="27"/>
                      </a:cubicBezTo>
                      <a:cubicBezTo>
                        <a:pt x="24" y="28"/>
                        <a:pt x="24" y="28"/>
                        <a:pt x="24" y="28"/>
                      </a:cubicBezTo>
                      <a:cubicBezTo>
                        <a:pt x="24" y="28"/>
                        <a:pt x="24" y="28"/>
                        <a:pt x="24" y="28"/>
                      </a:cubicBezTo>
                      <a:cubicBezTo>
                        <a:pt x="24" y="28"/>
                        <a:pt x="24" y="28"/>
                        <a:pt x="24" y="28"/>
                      </a:cubicBezTo>
                      <a:cubicBezTo>
                        <a:pt x="23" y="28"/>
                        <a:pt x="23" y="28"/>
                        <a:pt x="23" y="28"/>
                      </a:cubicBezTo>
                      <a:cubicBezTo>
                        <a:pt x="22" y="28"/>
                        <a:pt x="22" y="28"/>
                        <a:pt x="22" y="28"/>
                      </a:cubicBezTo>
                      <a:cubicBezTo>
                        <a:pt x="21" y="29"/>
                        <a:pt x="21" y="29"/>
                        <a:pt x="21" y="29"/>
                      </a:cubicBezTo>
                      <a:cubicBezTo>
                        <a:pt x="21" y="29"/>
                        <a:pt x="21" y="29"/>
                        <a:pt x="21" y="29"/>
                      </a:cubicBezTo>
                      <a:cubicBezTo>
                        <a:pt x="20" y="30"/>
                        <a:pt x="20" y="30"/>
                        <a:pt x="20" y="30"/>
                      </a:cubicBezTo>
                      <a:cubicBezTo>
                        <a:pt x="19" y="31"/>
                        <a:pt x="19" y="31"/>
                        <a:pt x="19" y="31"/>
                      </a:cubicBezTo>
                      <a:cubicBezTo>
                        <a:pt x="19" y="31"/>
                        <a:pt x="19" y="31"/>
                        <a:pt x="19" y="31"/>
                      </a:cubicBezTo>
                      <a:cubicBezTo>
                        <a:pt x="18" y="32"/>
                        <a:pt x="18" y="32"/>
                        <a:pt x="18" y="32"/>
                      </a:cubicBezTo>
                      <a:cubicBezTo>
                        <a:pt x="18" y="32"/>
                        <a:pt x="18" y="32"/>
                        <a:pt x="18" y="32"/>
                      </a:cubicBezTo>
                      <a:cubicBezTo>
                        <a:pt x="18" y="32"/>
                        <a:pt x="18" y="32"/>
                        <a:pt x="18" y="32"/>
                      </a:cubicBezTo>
                      <a:cubicBezTo>
                        <a:pt x="18" y="33"/>
                        <a:pt x="18" y="33"/>
                        <a:pt x="18" y="33"/>
                      </a:cubicBezTo>
                      <a:cubicBezTo>
                        <a:pt x="19" y="33"/>
                        <a:pt x="19" y="33"/>
                        <a:pt x="19" y="33"/>
                      </a:cubicBezTo>
                      <a:cubicBezTo>
                        <a:pt x="20" y="33"/>
                        <a:pt x="20" y="33"/>
                        <a:pt x="20" y="33"/>
                      </a:cubicBezTo>
                      <a:cubicBezTo>
                        <a:pt x="21" y="32"/>
                        <a:pt x="21" y="32"/>
                        <a:pt x="21" y="32"/>
                      </a:cubicBezTo>
                      <a:cubicBezTo>
                        <a:pt x="21" y="32"/>
                        <a:pt x="21" y="32"/>
                        <a:pt x="21" y="32"/>
                      </a:cubicBezTo>
                      <a:cubicBezTo>
                        <a:pt x="22" y="32"/>
                        <a:pt x="22" y="32"/>
                        <a:pt x="22" y="32"/>
                      </a:cubicBezTo>
                      <a:cubicBezTo>
                        <a:pt x="21" y="33"/>
                        <a:pt x="21" y="33"/>
                        <a:pt x="21" y="33"/>
                      </a:cubicBezTo>
                      <a:cubicBezTo>
                        <a:pt x="21" y="33"/>
                        <a:pt x="21" y="33"/>
                        <a:pt x="21" y="33"/>
                      </a:cubicBezTo>
                      <a:cubicBezTo>
                        <a:pt x="18" y="33"/>
                        <a:pt x="18" y="33"/>
                        <a:pt x="18" y="33"/>
                      </a:cubicBezTo>
                      <a:cubicBezTo>
                        <a:pt x="17" y="33"/>
                        <a:pt x="17" y="33"/>
                        <a:pt x="17" y="33"/>
                      </a:cubicBezTo>
                      <a:cubicBezTo>
                        <a:pt x="17" y="33"/>
                        <a:pt x="17" y="33"/>
                        <a:pt x="17" y="33"/>
                      </a:cubicBezTo>
                      <a:cubicBezTo>
                        <a:pt x="17" y="33"/>
                        <a:pt x="17" y="33"/>
                        <a:pt x="17" y="33"/>
                      </a:cubicBezTo>
                      <a:cubicBezTo>
                        <a:pt x="18" y="32"/>
                        <a:pt x="18" y="32"/>
                        <a:pt x="18" y="32"/>
                      </a:cubicBezTo>
                      <a:cubicBezTo>
                        <a:pt x="18" y="31"/>
                        <a:pt x="18" y="31"/>
                        <a:pt x="18" y="31"/>
                      </a:cubicBezTo>
                      <a:cubicBezTo>
                        <a:pt x="18" y="31"/>
                        <a:pt x="18" y="31"/>
                        <a:pt x="18" y="31"/>
                      </a:cubicBezTo>
                      <a:cubicBezTo>
                        <a:pt x="19" y="31"/>
                        <a:pt x="19" y="31"/>
                        <a:pt x="19" y="31"/>
                      </a:cubicBezTo>
                      <a:cubicBezTo>
                        <a:pt x="19" y="31"/>
                        <a:pt x="19" y="31"/>
                        <a:pt x="19" y="31"/>
                      </a:cubicBezTo>
                      <a:cubicBezTo>
                        <a:pt x="20" y="29"/>
                        <a:pt x="20" y="29"/>
                        <a:pt x="20" y="29"/>
                      </a:cubicBezTo>
                      <a:cubicBezTo>
                        <a:pt x="20" y="29"/>
                        <a:pt x="20" y="29"/>
                        <a:pt x="20" y="29"/>
                      </a:cubicBezTo>
                      <a:cubicBezTo>
                        <a:pt x="21" y="28"/>
                        <a:pt x="21" y="28"/>
                        <a:pt x="21" y="28"/>
                      </a:cubicBezTo>
                      <a:cubicBezTo>
                        <a:pt x="21" y="28"/>
                        <a:pt x="21" y="28"/>
                        <a:pt x="21" y="28"/>
                      </a:cubicBezTo>
                      <a:cubicBezTo>
                        <a:pt x="22" y="28"/>
                        <a:pt x="22" y="28"/>
                        <a:pt x="22" y="28"/>
                      </a:cubicBezTo>
                      <a:cubicBezTo>
                        <a:pt x="22" y="28"/>
                        <a:pt x="22" y="28"/>
                        <a:pt x="22" y="28"/>
                      </a:cubicBezTo>
                      <a:cubicBezTo>
                        <a:pt x="22" y="27"/>
                        <a:pt x="22" y="27"/>
                        <a:pt x="22" y="27"/>
                      </a:cubicBezTo>
                      <a:cubicBezTo>
                        <a:pt x="22" y="27"/>
                        <a:pt x="22" y="27"/>
                        <a:pt x="22" y="27"/>
                      </a:cubicBezTo>
                      <a:cubicBezTo>
                        <a:pt x="22" y="27"/>
                        <a:pt x="22" y="27"/>
                        <a:pt x="22" y="27"/>
                      </a:cubicBezTo>
                      <a:cubicBezTo>
                        <a:pt x="23" y="26"/>
                        <a:pt x="23" y="26"/>
                        <a:pt x="23" y="26"/>
                      </a:cubicBezTo>
                      <a:cubicBezTo>
                        <a:pt x="23" y="26"/>
                        <a:pt x="23" y="26"/>
                        <a:pt x="23" y="26"/>
                      </a:cubicBezTo>
                      <a:cubicBezTo>
                        <a:pt x="23" y="25"/>
                        <a:pt x="23" y="25"/>
                        <a:pt x="23" y="25"/>
                      </a:cubicBezTo>
                      <a:cubicBezTo>
                        <a:pt x="23" y="25"/>
                        <a:pt x="23" y="25"/>
                        <a:pt x="23" y="25"/>
                      </a:cubicBezTo>
                      <a:cubicBezTo>
                        <a:pt x="23" y="25"/>
                        <a:pt x="23" y="25"/>
                        <a:pt x="23" y="25"/>
                      </a:cubicBezTo>
                      <a:cubicBezTo>
                        <a:pt x="23" y="24"/>
                        <a:pt x="23" y="24"/>
                        <a:pt x="23" y="24"/>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5"/>
                        <a:pt x="24" y="25"/>
                        <a:pt x="24" y="25"/>
                      </a:cubicBezTo>
                      <a:cubicBezTo>
                        <a:pt x="24" y="24"/>
                        <a:pt x="24" y="24"/>
                        <a:pt x="24" y="24"/>
                      </a:cubicBezTo>
                      <a:cubicBezTo>
                        <a:pt x="24" y="25"/>
                        <a:pt x="24" y="25"/>
                        <a:pt x="24" y="25"/>
                      </a:cubicBezTo>
                      <a:cubicBezTo>
                        <a:pt x="24" y="26"/>
                        <a:pt x="24" y="26"/>
                        <a:pt x="24" y="26"/>
                      </a:cubicBezTo>
                      <a:cubicBezTo>
                        <a:pt x="23" y="27"/>
                        <a:pt x="23" y="27"/>
                        <a:pt x="23" y="27"/>
                      </a:cubicBezTo>
                      <a:cubicBezTo>
                        <a:pt x="23" y="27"/>
                        <a:pt x="23" y="27"/>
                        <a:pt x="23" y="27"/>
                      </a:cubicBezTo>
                      <a:cubicBezTo>
                        <a:pt x="23" y="27"/>
                        <a:pt x="23" y="27"/>
                        <a:pt x="23" y="27"/>
                      </a:cubicBezTo>
                      <a:cubicBezTo>
                        <a:pt x="23" y="28"/>
                        <a:pt x="23" y="28"/>
                        <a:pt x="23" y="28"/>
                      </a:cubicBezTo>
                      <a:cubicBezTo>
                        <a:pt x="23" y="28"/>
                        <a:pt x="23" y="28"/>
                        <a:pt x="23" y="28"/>
                      </a:cubicBezTo>
                      <a:cubicBezTo>
                        <a:pt x="23" y="28"/>
                        <a:pt x="23" y="28"/>
                        <a:pt x="23" y="28"/>
                      </a:cubicBezTo>
                      <a:cubicBezTo>
                        <a:pt x="24" y="27"/>
                        <a:pt x="24" y="27"/>
                        <a:pt x="24" y="27"/>
                      </a:cubicBezTo>
                      <a:cubicBezTo>
                        <a:pt x="24" y="27"/>
                        <a:pt x="24" y="27"/>
                        <a:pt x="24" y="27"/>
                      </a:cubicBezTo>
                      <a:cubicBezTo>
                        <a:pt x="24" y="27"/>
                        <a:pt x="24" y="27"/>
                        <a:pt x="24" y="27"/>
                      </a:cubicBezTo>
                      <a:cubicBezTo>
                        <a:pt x="24" y="26"/>
                        <a:pt x="24" y="26"/>
                        <a:pt x="24" y="26"/>
                      </a:cubicBezTo>
                      <a:cubicBezTo>
                        <a:pt x="24" y="26"/>
                        <a:pt x="24" y="26"/>
                        <a:pt x="24" y="26"/>
                      </a:cubicBezTo>
                      <a:cubicBezTo>
                        <a:pt x="25" y="25"/>
                        <a:pt x="25" y="25"/>
                        <a:pt x="25" y="25"/>
                      </a:cubicBezTo>
                      <a:cubicBezTo>
                        <a:pt x="25" y="25"/>
                        <a:pt x="25" y="25"/>
                        <a:pt x="25" y="25"/>
                      </a:cubicBezTo>
                      <a:cubicBezTo>
                        <a:pt x="26" y="25"/>
                        <a:pt x="26" y="25"/>
                        <a:pt x="26" y="25"/>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cubicBezTo>
                        <a:pt x="27" y="24"/>
                        <a:pt x="27" y="24"/>
                        <a:pt x="27" y="24"/>
                      </a:cubicBezTo>
                      <a:cubicBezTo>
                        <a:pt x="26" y="23"/>
                        <a:pt x="26" y="23"/>
                        <a:pt x="26" y="23"/>
                      </a:cubicBezTo>
                      <a:cubicBezTo>
                        <a:pt x="26" y="23"/>
                        <a:pt x="26" y="23"/>
                        <a:pt x="26" y="23"/>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19"/>
                        <a:pt x="25" y="19"/>
                        <a:pt x="25" y="19"/>
                      </a:cubicBezTo>
                      <a:cubicBezTo>
                        <a:pt x="25" y="19"/>
                        <a:pt x="25" y="19"/>
                        <a:pt x="25" y="19"/>
                      </a:cubicBezTo>
                      <a:cubicBezTo>
                        <a:pt x="26" y="19"/>
                        <a:pt x="26" y="19"/>
                        <a:pt x="26" y="19"/>
                      </a:cubicBezTo>
                      <a:cubicBezTo>
                        <a:pt x="26" y="19"/>
                        <a:pt x="26" y="19"/>
                        <a:pt x="26" y="19"/>
                      </a:cubicBezTo>
                      <a:cubicBezTo>
                        <a:pt x="26" y="18"/>
                        <a:pt x="26" y="18"/>
                        <a:pt x="26" y="18"/>
                      </a:cubicBezTo>
                      <a:cubicBezTo>
                        <a:pt x="25" y="18"/>
                        <a:pt x="25" y="18"/>
                        <a:pt x="25" y="18"/>
                      </a:cubicBezTo>
                      <a:cubicBezTo>
                        <a:pt x="25" y="18"/>
                        <a:pt x="25" y="18"/>
                        <a:pt x="25" y="18"/>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20"/>
                        <a:pt x="24" y="20"/>
                        <a:pt x="24" y="20"/>
                      </a:cubicBezTo>
                      <a:cubicBezTo>
                        <a:pt x="24" y="20"/>
                        <a:pt x="24" y="20"/>
                        <a:pt x="24" y="20"/>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0"/>
                        <a:pt x="24" y="20"/>
                        <a:pt x="24" y="20"/>
                      </a:cubicBezTo>
                      <a:cubicBezTo>
                        <a:pt x="24" y="20"/>
                        <a:pt x="24" y="20"/>
                        <a:pt x="24" y="20"/>
                      </a:cubicBezTo>
                      <a:cubicBezTo>
                        <a:pt x="24" y="20"/>
                        <a:pt x="24" y="20"/>
                        <a:pt x="24" y="20"/>
                      </a:cubicBezTo>
                      <a:cubicBezTo>
                        <a:pt x="24" y="20"/>
                        <a:pt x="24" y="20"/>
                        <a:pt x="24" y="20"/>
                      </a:cubicBezTo>
                      <a:cubicBezTo>
                        <a:pt x="23" y="20"/>
                        <a:pt x="23" y="20"/>
                        <a:pt x="23" y="20"/>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2" y="19"/>
                        <a:pt x="22" y="19"/>
                        <a:pt x="22" y="19"/>
                      </a:cubicBezTo>
                      <a:cubicBezTo>
                        <a:pt x="22" y="19"/>
                        <a:pt x="22" y="19"/>
                        <a:pt x="22" y="19"/>
                      </a:cubicBezTo>
                      <a:cubicBezTo>
                        <a:pt x="22" y="20"/>
                        <a:pt x="22" y="20"/>
                        <a:pt x="22" y="20"/>
                      </a:cubicBezTo>
                      <a:cubicBezTo>
                        <a:pt x="22" y="20"/>
                        <a:pt x="22" y="20"/>
                        <a:pt x="22" y="20"/>
                      </a:cubicBezTo>
                      <a:cubicBezTo>
                        <a:pt x="22" y="20"/>
                        <a:pt x="22" y="20"/>
                        <a:pt x="22" y="20"/>
                      </a:cubicBezTo>
                      <a:cubicBezTo>
                        <a:pt x="22" y="19"/>
                        <a:pt x="22" y="19"/>
                        <a:pt x="22" y="19"/>
                      </a:cubicBezTo>
                      <a:cubicBezTo>
                        <a:pt x="22" y="19"/>
                        <a:pt x="22" y="19"/>
                        <a:pt x="22" y="19"/>
                      </a:cubicBezTo>
                      <a:cubicBezTo>
                        <a:pt x="22" y="18"/>
                        <a:pt x="22" y="18"/>
                        <a:pt x="22" y="18"/>
                      </a:cubicBezTo>
                      <a:cubicBezTo>
                        <a:pt x="21" y="18"/>
                        <a:pt x="21" y="18"/>
                        <a:pt x="21" y="18"/>
                      </a:cubicBezTo>
                      <a:cubicBezTo>
                        <a:pt x="21" y="17"/>
                        <a:pt x="21" y="17"/>
                        <a:pt x="21" y="17"/>
                      </a:cubicBezTo>
                      <a:cubicBezTo>
                        <a:pt x="21" y="17"/>
                        <a:pt x="21" y="17"/>
                        <a:pt x="21" y="17"/>
                      </a:cubicBezTo>
                      <a:cubicBezTo>
                        <a:pt x="20" y="17"/>
                        <a:pt x="20" y="17"/>
                        <a:pt x="20" y="17"/>
                      </a:cubicBezTo>
                      <a:cubicBezTo>
                        <a:pt x="21" y="17"/>
                        <a:pt x="21" y="17"/>
                        <a:pt x="21" y="17"/>
                      </a:cubicBezTo>
                      <a:cubicBezTo>
                        <a:pt x="21" y="17"/>
                        <a:pt x="21" y="17"/>
                        <a:pt x="21" y="17"/>
                      </a:cubicBezTo>
                      <a:cubicBezTo>
                        <a:pt x="21" y="17"/>
                        <a:pt x="21" y="17"/>
                        <a:pt x="21" y="17"/>
                      </a:cubicBezTo>
                      <a:cubicBezTo>
                        <a:pt x="21" y="17"/>
                        <a:pt x="21" y="17"/>
                        <a:pt x="21" y="17"/>
                      </a:cubicBezTo>
                      <a:cubicBezTo>
                        <a:pt x="20" y="17"/>
                        <a:pt x="20" y="17"/>
                        <a:pt x="20" y="17"/>
                      </a:cubicBezTo>
                      <a:cubicBezTo>
                        <a:pt x="19" y="18"/>
                        <a:pt x="19" y="18"/>
                        <a:pt x="19" y="18"/>
                      </a:cubicBezTo>
                      <a:cubicBezTo>
                        <a:pt x="19" y="18"/>
                        <a:pt x="19" y="18"/>
                        <a:pt x="19" y="18"/>
                      </a:cubicBezTo>
                      <a:cubicBezTo>
                        <a:pt x="19" y="17"/>
                        <a:pt x="19" y="17"/>
                        <a:pt x="19" y="17"/>
                      </a:cubicBezTo>
                      <a:cubicBezTo>
                        <a:pt x="18" y="17"/>
                        <a:pt x="18" y="17"/>
                        <a:pt x="18" y="17"/>
                      </a:cubicBezTo>
                      <a:cubicBezTo>
                        <a:pt x="18" y="17"/>
                        <a:pt x="18" y="17"/>
                        <a:pt x="18" y="17"/>
                      </a:cubicBezTo>
                      <a:cubicBezTo>
                        <a:pt x="17" y="17"/>
                        <a:pt x="17" y="17"/>
                        <a:pt x="17" y="17"/>
                      </a:cubicBezTo>
                      <a:cubicBezTo>
                        <a:pt x="16" y="17"/>
                        <a:pt x="16" y="17"/>
                        <a:pt x="16" y="17"/>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6" y="17"/>
                        <a:pt x="16" y="17"/>
                        <a:pt x="16" y="17"/>
                      </a:cubicBezTo>
                      <a:cubicBezTo>
                        <a:pt x="16" y="17"/>
                        <a:pt x="16" y="17"/>
                        <a:pt x="16" y="17"/>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3" y="15"/>
                        <a:pt x="13" y="15"/>
                        <a:pt x="13" y="15"/>
                      </a:cubicBezTo>
                      <a:cubicBezTo>
                        <a:pt x="13" y="15"/>
                        <a:pt x="13" y="15"/>
                        <a:pt x="13" y="15"/>
                      </a:cubicBezTo>
                      <a:cubicBezTo>
                        <a:pt x="12" y="15"/>
                        <a:pt x="12" y="15"/>
                        <a:pt x="12" y="15"/>
                      </a:cubicBezTo>
                      <a:cubicBezTo>
                        <a:pt x="12" y="15"/>
                        <a:pt x="12" y="15"/>
                        <a:pt x="12" y="15"/>
                      </a:cubicBezTo>
                      <a:cubicBezTo>
                        <a:pt x="11" y="15"/>
                        <a:pt x="11" y="15"/>
                        <a:pt x="11" y="15"/>
                      </a:cubicBezTo>
                      <a:cubicBezTo>
                        <a:pt x="11" y="15"/>
                        <a:pt x="11" y="15"/>
                        <a:pt x="11" y="15"/>
                      </a:cubicBezTo>
                      <a:cubicBezTo>
                        <a:pt x="10" y="15"/>
                        <a:pt x="10" y="15"/>
                        <a:pt x="10" y="15"/>
                      </a:cubicBezTo>
                      <a:cubicBezTo>
                        <a:pt x="10" y="15"/>
                        <a:pt x="10" y="15"/>
                        <a:pt x="10" y="15"/>
                      </a:cubicBezTo>
                      <a:cubicBezTo>
                        <a:pt x="10" y="15"/>
                        <a:pt x="10" y="15"/>
                        <a:pt x="10" y="15"/>
                      </a:cubicBezTo>
                      <a:cubicBezTo>
                        <a:pt x="9" y="14"/>
                        <a:pt x="9" y="14"/>
                        <a:pt x="9" y="14"/>
                      </a:cubicBezTo>
                      <a:cubicBezTo>
                        <a:pt x="9" y="14"/>
                        <a:pt x="9" y="14"/>
                        <a:pt x="9" y="14"/>
                      </a:cubicBezTo>
                      <a:cubicBezTo>
                        <a:pt x="8" y="13"/>
                        <a:pt x="8" y="13"/>
                        <a:pt x="8" y="13"/>
                      </a:cubicBezTo>
                      <a:cubicBezTo>
                        <a:pt x="8" y="13"/>
                        <a:pt x="8" y="13"/>
                        <a:pt x="8" y="13"/>
                      </a:cubicBezTo>
                      <a:cubicBezTo>
                        <a:pt x="7" y="13"/>
                        <a:pt x="7" y="13"/>
                        <a:pt x="7" y="13"/>
                      </a:cubicBezTo>
                      <a:cubicBezTo>
                        <a:pt x="7" y="12"/>
                        <a:pt x="7" y="12"/>
                        <a:pt x="7" y="12"/>
                      </a:cubicBezTo>
                      <a:cubicBezTo>
                        <a:pt x="6" y="12"/>
                        <a:pt x="6" y="12"/>
                        <a:pt x="6" y="12"/>
                      </a:cubicBezTo>
                      <a:cubicBezTo>
                        <a:pt x="6" y="12"/>
                        <a:pt x="6" y="12"/>
                        <a:pt x="6" y="12"/>
                      </a:cubicBezTo>
                      <a:cubicBezTo>
                        <a:pt x="6" y="12"/>
                        <a:pt x="6" y="12"/>
                        <a:pt x="6" y="12"/>
                      </a:cubicBezTo>
                      <a:cubicBezTo>
                        <a:pt x="5" y="11"/>
                        <a:pt x="5" y="11"/>
                        <a:pt x="5" y="11"/>
                      </a:cubicBezTo>
                      <a:cubicBezTo>
                        <a:pt x="5" y="11"/>
                        <a:pt x="5" y="11"/>
                        <a:pt x="5" y="11"/>
                      </a:cubicBezTo>
                      <a:cubicBezTo>
                        <a:pt x="5" y="11"/>
                        <a:pt x="5" y="11"/>
                        <a:pt x="5" y="11"/>
                      </a:cubicBezTo>
                      <a:cubicBezTo>
                        <a:pt x="4" y="10"/>
                        <a:pt x="4" y="10"/>
                        <a:pt x="4" y="10"/>
                      </a:cubicBezTo>
                      <a:cubicBezTo>
                        <a:pt x="3" y="9"/>
                        <a:pt x="3" y="9"/>
                        <a:pt x="3" y="9"/>
                      </a:cubicBezTo>
                      <a:cubicBezTo>
                        <a:pt x="3" y="9"/>
                        <a:pt x="3" y="9"/>
                        <a:pt x="3" y="9"/>
                      </a:cubicBezTo>
                      <a:cubicBezTo>
                        <a:pt x="2" y="8"/>
                        <a:pt x="2" y="8"/>
                        <a:pt x="2" y="8"/>
                      </a:cubicBezTo>
                      <a:cubicBezTo>
                        <a:pt x="2" y="9"/>
                        <a:pt x="2" y="9"/>
                        <a:pt x="2" y="9"/>
                      </a:cubicBezTo>
                      <a:cubicBezTo>
                        <a:pt x="2" y="9"/>
                        <a:pt x="2" y="9"/>
                        <a:pt x="2" y="9"/>
                      </a:cubicBezTo>
                      <a:cubicBezTo>
                        <a:pt x="2" y="8"/>
                        <a:pt x="2" y="8"/>
                        <a:pt x="2" y="8"/>
                      </a:cubicBezTo>
                      <a:cubicBezTo>
                        <a:pt x="1" y="8"/>
                        <a:pt x="1" y="8"/>
                        <a:pt x="1" y="8"/>
                      </a:cubicBezTo>
                      <a:cubicBezTo>
                        <a:pt x="1" y="8"/>
                        <a:pt x="1" y="8"/>
                        <a:pt x="1" y="8"/>
                      </a:cubicBezTo>
                      <a:cubicBezTo>
                        <a:pt x="1" y="8"/>
                        <a:pt x="1" y="8"/>
                        <a:pt x="1" y="8"/>
                      </a:cubicBezTo>
                      <a:cubicBezTo>
                        <a:pt x="0" y="8"/>
                        <a:pt x="0" y="8"/>
                        <a:pt x="0"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3"/>
                        <a:pt x="0" y="13"/>
                        <a:pt x="0" y="13"/>
                      </a:cubicBezTo>
                      <a:cubicBezTo>
                        <a:pt x="0" y="14"/>
                        <a:pt x="0" y="14"/>
                        <a:pt x="0" y="14"/>
                      </a:cubicBezTo>
                      <a:cubicBezTo>
                        <a:pt x="0" y="14"/>
                        <a:pt x="0" y="14"/>
                        <a:pt x="0" y="14"/>
                      </a:cubicBezTo>
                      <a:cubicBezTo>
                        <a:pt x="0" y="15"/>
                        <a:pt x="0" y="15"/>
                        <a:pt x="0" y="15"/>
                      </a:cubicBezTo>
                      <a:cubicBezTo>
                        <a:pt x="0" y="16"/>
                        <a:pt x="0" y="16"/>
                        <a:pt x="0" y="16"/>
                      </a:cubicBezTo>
                      <a:cubicBezTo>
                        <a:pt x="0" y="17"/>
                        <a:pt x="0" y="17"/>
                        <a:pt x="0" y="17"/>
                      </a:cubicBezTo>
                      <a:cubicBezTo>
                        <a:pt x="0" y="18"/>
                        <a:pt x="0" y="18"/>
                        <a:pt x="0" y="18"/>
                      </a:cubicBezTo>
                      <a:cubicBezTo>
                        <a:pt x="0" y="18"/>
                        <a:pt x="0" y="18"/>
                        <a:pt x="0" y="18"/>
                      </a:cubicBezTo>
                      <a:cubicBezTo>
                        <a:pt x="0" y="18"/>
                        <a:pt x="0" y="18"/>
                        <a:pt x="0" y="18"/>
                      </a:cubicBezTo>
                      <a:cubicBezTo>
                        <a:pt x="0" y="19"/>
                        <a:pt x="0" y="19"/>
                        <a:pt x="0" y="19"/>
                      </a:cubicBezTo>
                      <a:cubicBezTo>
                        <a:pt x="0" y="19"/>
                        <a:pt x="1" y="19"/>
                        <a:pt x="1" y="19"/>
                      </a:cubicBezTo>
                      <a:cubicBezTo>
                        <a:pt x="1" y="20"/>
                        <a:pt x="1" y="20"/>
                        <a:pt x="1" y="20"/>
                      </a:cubicBezTo>
                      <a:cubicBezTo>
                        <a:pt x="1" y="21"/>
                        <a:pt x="1" y="21"/>
                        <a:pt x="1" y="21"/>
                      </a:cubicBezTo>
                      <a:cubicBezTo>
                        <a:pt x="1" y="21"/>
                        <a:pt x="1" y="21"/>
                        <a:pt x="1" y="21"/>
                      </a:cubicBezTo>
                      <a:cubicBezTo>
                        <a:pt x="1" y="21"/>
                        <a:pt x="1" y="21"/>
                        <a:pt x="1" y="21"/>
                      </a:cubicBezTo>
                      <a:cubicBezTo>
                        <a:pt x="2" y="22"/>
                        <a:pt x="2" y="22"/>
                        <a:pt x="2" y="22"/>
                      </a:cubicBezTo>
                      <a:cubicBezTo>
                        <a:pt x="2" y="22"/>
                        <a:pt x="2" y="22"/>
                        <a:pt x="2" y="22"/>
                      </a:cubicBezTo>
                      <a:cubicBezTo>
                        <a:pt x="2" y="22"/>
                        <a:pt x="2" y="22"/>
                        <a:pt x="2" y="22"/>
                      </a:cubicBezTo>
                      <a:cubicBezTo>
                        <a:pt x="2" y="23"/>
                        <a:pt x="2" y="23"/>
                        <a:pt x="2" y="23"/>
                      </a:cubicBezTo>
                      <a:cubicBezTo>
                        <a:pt x="2" y="24"/>
                        <a:pt x="2" y="24"/>
                        <a:pt x="2" y="24"/>
                      </a:cubicBezTo>
                      <a:cubicBezTo>
                        <a:pt x="2" y="24"/>
                        <a:pt x="2" y="24"/>
                        <a:pt x="2" y="24"/>
                      </a:cubicBezTo>
                      <a:cubicBezTo>
                        <a:pt x="2" y="26"/>
                        <a:pt x="2" y="26"/>
                        <a:pt x="2" y="26"/>
                      </a:cubicBezTo>
                      <a:cubicBezTo>
                        <a:pt x="2" y="27"/>
                        <a:pt x="2" y="27"/>
                        <a:pt x="2" y="27"/>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1"/>
                        <a:pt x="2" y="31"/>
                        <a:pt x="2" y="31"/>
                      </a:cubicBezTo>
                      <a:cubicBezTo>
                        <a:pt x="2" y="31"/>
                        <a:pt x="2" y="31"/>
                        <a:pt x="2" y="31"/>
                      </a:cubicBezTo>
                      <a:cubicBezTo>
                        <a:pt x="2" y="32"/>
                        <a:pt x="2" y="32"/>
                        <a:pt x="2" y="32"/>
                      </a:cubicBezTo>
                      <a:cubicBezTo>
                        <a:pt x="2" y="32"/>
                        <a:pt x="2" y="32"/>
                        <a:pt x="2" y="32"/>
                      </a:cubicBezTo>
                      <a:cubicBezTo>
                        <a:pt x="2" y="33"/>
                        <a:pt x="2" y="33"/>
                        <a:pt x="2" y="33"/>
                      </a:cubicBezTo>
                      <a:cubicBezTo>
                        <a:pt x="2" y="35"/>
                        <a:pt x="2" y="35"/>
                        <a:pt x="2" y="35"/>
                      </a:cubicBezTo>
                      <a:cubicBezTo>
                        <a:pt x="2" y="35"/>
                        <a:pt x="2" y="36"/>
                        <a:pt x="2" y="36"/>
                      </a:cubicBezTo>
                      <a:cubicBezTo>
                        <a:pt x="2" y="37"/>
                        <a:pt x="2" y="37"/>
                        <a:pt x="2" y="37"/>
                      </a:cubicBezTo>
                      <a:cubicBezTo>
                        <a:pt x="2" y="38"/>
                        <a:pt x="2" y="38"/>
                        <a:pt x="2" y="38"/>
                      </a:cubicBezTo>
                      <a:cubicBezTo>
                        <a:pt x="2" y="38"/>
                        <a:pt x="2" y="38"/>
                        <a:pt x="2" y="38"/>
                      </a:cubicBezTo>
                      <a:cubicBezTo>
                        <a:pt x="2" y="38"/>
                        <a:pt x="2" y="38"/>
                        <a:pt x="2" y="38"/>
                      </a:cubicBezTo>
                      <a:cubicBezTo>
                        <a:pt x="1" y="39"/>
                        <a:pt x="1" y="39"/>
                        <a:pt x="1" y="39"/>
                      </a:cubicBezTo>
                      <a:cubicBezTo>
                        <a:pt x="2" y="39"/>
                        <a:pt x="2" y="39"/>
                        <a:pt x="2" y="39"/>
                      </a:cubicBezTo>
                      <a:cubicBezTo>
                        <a:pt x="2" y="39"/>
                        <a:pt x="2" y="39"/>
                        <a:pt x="2" y="39"/>
                      </a:cubicBezTo>
                      <a:cubicBezTo>
                        <a:pt x="2" y="38"/>
                        <a:pt x="2" y="38"/>
                        <a:pt x="2" y="38"/>
                      </a:cubicBezTo>
                      <a:cubicBezTo>
                        <a:pt x="2" y="38"/>
                        <a:pt x="2" y="38"/>
                        <a:pt x="2" y="38"/>
                      </a:cubicBezTo>
                      <a:cubicBezTo>
                        <a:pt x="2" y="38"/>
                        <a:pt x="2" y="38"/>
                        <a:pt x="2" y="38"/>
                      </a:cubicBezTo>
                      <a:cubicBezTo>
                        <a:pt x="2" y="38"/>
                        <a:pt x="2" y="38"/>
                        <a:pt x="2" y="38"/>
                      </a:cubicBezTo>
                      <a:cubicBezTo>
                        <a:pt x="2" y="39"/>
                        <a:pt x="2" y="39"/>
                        <a:pt x="2" y="39"/>
                      </a:cubicBezTo>
                      <a:cubicBezTo>
                        <a:pt x="3" y="38"/>
                        <a:pt x="3" y="38"/>
                        <a:pt x="3" y="38"/>
                      </a:cubicBezTo>
                      <a:cubicBezTo>
                        <a:pt x="2" y="38"/>
                        <a:pt x="2" y="38"/>
                        <a:pt x="2" y="38"/>
                      </a:cubicBezTo>
                      <a:cubicBezTo>
                        <a:pt x="2" y="38"/>
                        <a:pt x="2" y="38"/>
                        <a:pt x="2" y="38"/>
                      </a:cubicBezTo>
                      <a:cubicBezTo>
                        <a:pt x="2" y="38"/>
                        <a:pt x="2" y="38"/>
                        <a:pt x="2" y="38"/>
                      </a:cubicBezTo>
                      <a:cubicBezTo>
                        <a:pt x="2" y="38"/>
                        <a:pt x="2" y="38"/>
                        <a:pt x="2" y="38"/>
                      </a:cubicBezTo>
                      <a:cubicBezTo>
                        <a:pt x="2" y="38"/>
                        <a:pt x="2" y="38"/>
                        <a:pt x="2" y="38"/>
                      </a:cubicBezTo>
                      <a:cubicBezTo>
                        <a:pt x="2" y="37"/>
                        <a:pt x="2" y="37"/>
                        <a:pt x="2" y="37"/>
                      </a:cubicBezTo>
                      <a:cubicBezTo>
                        <a:pt x="2" y="37"/>
                        <a:pt x="2" y="37"/>
                        <a:pt x="2" y="37"/>
                      </a:cubicBezTo>
                      <a:cubicBezTo>
                        <a:pt x="2" y="37"/>
                        <a:pt x="2" y="37"/>
                        <a:pt x="2" y="37"/>
                      </a:cubicBezTo>
                      <a:cubicBezTo>
                        <a:pt x="2" y="37"/>
                        <a:pt x="2" y="37"/>
                        <a:pt x="2" y="37"/>
                      </a:cubicBezTo>
                      <a:cubicBezTo>
                        <a:pt x="2" y="36"/>
                        <a:pt x="2" y="36"/>
                        <a:pt x="2" y="36"/>
                      </a:cubicBezTo>
                      <a:cubicBezTo>
                        <a:pt x="3" y="36"/>
                        <a:pt x="3" y="36"/>
                        <a:pt x="3" y="36"/>
                      </a:cubicBezTo>
                      <a:cubicBezTo>
                        <a:pt x="3" y="37"/>
                        <a:pt x="3" y="37"/>
                        <a:pt x="3" y="37"/>
                      </a:cubicBezTo>
                      <a:cubicBezTo>
                        <a:pt x="3" y="37"/>
                        <a:pt x="3" y="37"/>
                        <a:pt x="3" y="37"/>
                      </a:cubicBezTo>
                      <a:cubicBezTo>
                        <a:pt x="4" y="37"/>
                        <a:pt x="4" y="37"/>
                        <a:pt x="4" y="37"/>
                      </a:cubicBezTo>
                      <a:cubicBezTo>
                        <a:pt x="4" y="37"/>
                        <a:pt x="4" y="37"/>
                        <a:pt x="4" y="37"/>
                      </a:cubicBezTo>
                      <a:cubicBezTo>
                        <a:pt x="4" y="37"/>
                        <a:pt x="4" y="37"/>
                        <a:pt x="4" y="37"/>
                      </a:cubicBezTo>
                      <a:cubicBezTo>
                        <a:pt x="4" y="38"/>
                        <a:pt x="4" y="38"/>
                        <a:pt x="4" y="38"/>
                      </a:cubicBezTo>
                      <a:cubicBezTo>
                        <a:pt x="4" y="38"/>
                        <a:pt x="4" y="38"/>
                        <a:pt x="4" y="38"/>
                      </a:cubicBezTo>
                      <a:cubicBezTo>
                        <a:pt x="5" y="38"/>
                        <a:pt x="5" y="38"/>
                        <a:pt x="5" y="38"/>
                      </a:cubicBezTo>
                      <a:cubicBezTo>
                        <a:pt x="5" y="38"/>
                        <a:pt x="5" y="38"/>
                        <a:pt x="5" y="38"/>
                      </a:cubicBezTo>
                      <a:cubicBezTo>
                        <a:pt x="5" y="38"/>
                        <a:pt x="5" y="38"/>
                        <a:pt x="5" y="38"/>
                      </a:cubicBezTo>
                      <a:cubicBezTo>
                        <a:pt x="5" y="38"/>
                        <a:pt x="5" y="38"/>
                        <a:pt x="5" y="38"/>
                      </a:cubicBezTo>
                      <a:cubicBezTo>
                        <a:pt x="5" y="38"/>
                        <a:pt x="5" y="38"/>
                        <a:pt x="5" y="38"/>
                      </a:cubicBezTo>
                      <a:cubicBezTo>
                        <a:pt x="6" y="39"/>
                        <a:pt x="6" y="39"/>
                        <a:pt x="6" y="39"/>
                      </a:cubicBezTo>
                      <a:cubicBezTo>
                        <a:pt x="6" y="39"/>
                        <a:pt x="6" y="39"/>
                        <a:pt x="6" y="39"/>
                      </a:cubicBezTo>
                      <a:cubicBezTo>
                        <a:pt x="6" y="39"/>
                        <a:pt x="6" y="39"/>
                        <a:pt x="6" y="39"/>
                      </a:cubicBezTo>
                      <a:cubicBezTo>
                        <a:pt x="7" y="39"/>
                        <a:pt x="7" y="39"/>
                        <a:pt x="7" y="39"/>
                      </a:cubicBezTo>
                      <a:cubicBezTo>
                        <a:pt x="6" y="39"/>
                        <a:pt x="6" y="39"/>
                        <a:pt x="6" y="39"/>
                      </a:cubicBezTo>
                      <a:cubicBezTo>
                        <a:pt x="4" y="39"/>
                        <a:pt x="4" y="39"/>
                        <a:pt x="4" y="39"/>
                      </a:cubicBezTo>
                      <a:cubicBezTo>
                        <a:pt x="4" y="40"/>
                        <a:pt x="4" y="40"/>
                        <a:pt x="4" y="40"/>
                      </a:cubicBezTo>
                      <a:cubicBezTo>
                        <a:pt x="4" y="40"/>
                        <a:pt x="4" y="40"/>
                        <a:pt x="4"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0"/>
                        <a:pt x="3" y="40"/>
                        <a:pt x="3" y="40"/>
                      </a:cubicBezTo>
                      <a:cubicBezTo>
                        <a:pt x="3" y="40"/>
                        <a:pt x="3" y="40"/>
                        <a:pt x="3" y="40"/>
                      </a:cubicBezTo>
                      <a:cubicBezTo>
                        <a:pt x="2" y="40"/>
                        <a:pt x="2" y="40"/>
                        <a:pt x="2" y="40"/>
                      </a:cubicBezTo>
                      <a:cubicBezTo>
                        <a:pt x="3" y="39"/>
                        <a:pt x="3" y="39"/>
                        <a:pt x="3" y="39"/>
                      </a:cubicBezTo>
                      <a:cubicBezTo>
                        <a:pt x="2" y="39"/>
                        <a:pt x="2" y="39"/>
                        <a:pt x="2" y="39"/>
                      </a:cubicBezTo>
                      <a:cubicBezTo>
                        <a:pt x="2" y="39"/>
                        <a:pt x="2" y="39"/>
                        <a:pt x="2" y="39"/>
                      </a:cubicBezTo>
                      <a:cubicBezTo>
                        <a:pt x="2" y="39"/>
                        <a:pt x="2" y="39"/>
                        <a:pt x="2" y="39"/>
                      </a:cubicBezTo>
                      <a:cubicBezTo>
                        <a:pt x="2" y="40"/>
                        <a:pt x="2" y="40"/>
                        <a:pt x="2" y="40"/>
                      </a:cubicBezTo>
                      <a:cubicBezTo>
                        <a:pt x="2" y="41"/>
                        <a:pt x="2" y="41"/>
                        <a:pt x="2" y="41"/>
                      </a:cubicBezTo>
                      <a:cubicBezTo>
                        <a:pt x="2" y="42"/>
                        <a:pt x="2" y="42"/>
                        <a:pt x="2" y="42"/>
                      </a:cubicBezTo>
                      <a:cubicBezTo>
                        <a:pt x="2" y="42"/>
                        <a:pt x="2" y="42"/>
                        <a:pt x="2" y="42"/>
                      </a:cubicBezTo>
                      <a:cubicBezTo>
                        <a:pt x="2" y="43"/>
                        <a:pt x="2" y="43"/>
                        <a:pt x="3" y="43"/>
                      </a:cubicBezTo>
                      <a:cubicBezTo>
                        <a:pt x="3" y="43"/>
                        <a:pt x="3" y="43"/>
                        <a:pt x="3" y="43"/>
                      </a:cubicBezTo>
                      <a:cubicBezTo>
                        <a:pt x="3" y="43"/>
                        <a:pt x="3" y="43"/>
                        <a:pt x="3" y="43"/>
                      </a:cubicBezTo>
                      <a:cubicBezTo>
                        <a:pt x="3" y="43"/>
                        <a:pt x="3" y="43"/>
                        <a:pt x="3" y="43"/>
                      </a:cubicBezTo>
                      <a:cubicBezTo>
                        <a:pt x="3" y="43"/>
                        <a:pt x="3" y="43"/>
                        <a:pt x="3" y="43"/>
                      </a:cubicBezTo>
                      <a:cubicBezTo>
                        <a:pt x="3" y="44"/>
                        <a:pt x="3" y="44"/>
                        <a:pt x="3" y="44"/>
                      </a:cubicBezTo>
                      <a:cubicBezTo>
                        <a:pt x="3" y="44"/>
                        <a:pt x="3" y="44"/>
                        <a:pt x="3" y="44"/>
                      </a:cubicBezTo>
                      <a:cubicBezTo>
                        <a:pt x="3" y="43"/>
                        <a:pt x="3" y="43"/>
                        <a:pt x="3" y="43"/>
                      </a:cubicBezTo>
                      <a:cubicBezTo>
                        <a:pt x="3" y="43"/>
                        <a:pt x="3" y="43"/>
                        <a:pt x="3" y="43"/>
                      </a:cubicBezTo>
                      <a:cubicBezTo>
                        <a:pt x="3" y="43"/>
                        <a:pt x="3" y="43"/>
                        <a:pt x="3" y="43"/>
                      </a:cubicBezTo>
                      <a:cubicBezTo>
                        <a:pt x="4" y="43"/>
                        <a:pt x="4" y="43"/>
                        <a:pt x="4" y="43"/>
                      </a:cubicBezTo>
                      <a:cubicBezTo>
                        <a:pt x="4" y="43"/>
                        <a:pt x="4" y="43"/>
                        <a:pt x="4" y="43"/>
                      </a:cubicBezTo>
                      <a:cubicBezTo>
                        <a:pt x="4" y="43"/>
                        <a:pt x="4" y="43"/>
                        <a:pt x="4" y="43"/>
                      </a:cubicBezTo>
                      <a:cubicBezTo>
                        <a:pt x="4" y="43"/>
                        <a:pt x="4" y="43"/>
                        <a:pt x="4" y="43"/>
                      </a:cubicBezTo>
                      <a:cubicBezTo>
                        <a:pt x="5" y="43"/>
                        <a:pt x="5" y="43"/>
                        <a:pt x="5" y="43"/>
                      </a:cubicBezTo>
                      <a:cubicBezTo>
                        <a:pt x="5" y="43"/>
                        <a:pt x="5" y="43"/>
                        <a:pt x="5" y="43"/>
                      </a:cubicBezTo>
                      <a:cubicBezTo>
                        <a:pt x="5" y="44"/>
                        <a:pt x="5" y="44"/>
                        <a:pt x="5" y="44"/>
                      </a:cubicBezTo>
                      <a:cubicBezTo>
                        <a:pt x="5" y="44"/>
                        <a:pt x="5" y="44"/>
                        <a:pt x="5" y="44"/>
                      </a:cubicBezTo>
                      <a:cubicBezTo>
                        <a:pt x="6" y="45"/>
                        <a:pt x="6" y="45"/>
                        <a:pt x="6" y="45"/>
                      </a:cubicBezTo>
                      <a:cubicBezTo>
                        <a:pt x="6" y="45"/>
                        <a:pt x="6" y="45"/>
                        <a:pt x="6" y="45"/>
                      </a:cubicBezTo>
                      <a:cubicBezTo>
                        <a:pt x="6" y="45"/>
                        <a:pt x="6" y="45"/>
                        <a:pt x="6" y="45"/>
                      </a:cubicBezTo>
                      <a:cubicBezTo>
                        <a:pt x="5" y="45"/>
                        <a:pt x="5" y="45"/>
                        <a:pt x="5" y="45"/>
                      </a:cubicBezTo>
                      <a:cubicBezTo>
                        <a:pt x="5" y="45"/>
                        <a:pt x="5" y="45"/>
                        <a:pt x="5" y="45"/>
                      </a:cubicBezTo>
                      <a:cubicBezTo>
                        <a:pt x="5" y="45"/>
                        <a:pt x="5" y="45"/>
                        <a:pt x="5" y="45"/>
                      </a:cubicBezTo>
                      <a:cubicBezTo>
                        <a:pt x="5" y="44"/>
                        <a:pt x="5" y="44"/>
                        <a:pt x="5" y="44"/>
                      </a:cubicBezTo>
                      <a:cubicBezTo>
                        <a:pt x="5" y="44"/>
                        <a:pt x="5" y="44"/>
                        <a:pt x="5" y="44"/>
                      </a:cubicBezTo>
                      <a:cubicBezTo>
                        <a:pt x="5" y="44"/>
                        <a:pt x="5" y="44"/>
                        <a:pt x="5" y="44"/>
                      </a:cubicBezTo>
                      <a:cubicBezTo>
                        <a:pt x="4" y="44"/>
                        <a:pt x="4" y="44"/>
                        <a:pt x="4" y="44"/>
                      </a:cubicBezTo>
                      <a:cubicBezTo>
                        <a:pt x="4" y="45"/>
                        <a:pt x="4" y="45"/>
                        <a:pt x="4" y="45"/>
                      </a:cubicBezTo>
                      <a:cubicBezTo>
                        <a:pt x="4" y="45"/>
                        <a:pt x="4" y="45"/>
                        <a:pt x="4" y="45"/>
                      </a:cubicBezTo>
                      <a:cubicBezTo>
                        <a:pt x="4" y="46"/>
                        <a:pt x="4" y="46"/>
                        <a:pt x="4" y="46"/>
                      </a:cubicBezTo>
                      <a:cubicBezTo>
                        <a:pt x="4" y="46"/>
                        <a:pt x="4" y="46"/>
                        <a:pt x="4" y="46"/>
                      </a:cubicBezTo>
                      <a:cubicBezTo>
                        <a:pt x="3" y="45"/>
                        <a:pt x="3" y="45"/>
                        <a:pt x="3" y="45"/>
                      </a:cubicBezTo>
                      <a:cubicBezTo>
                        <a:pt x="3" y="45"/>
                        <a:pt x="3" y="45"/>
                        <a:pt x="3" y="45"/>
                      </a:cubicBezTo>
                      <a:cubicBezTo>
                        <a:pt x="3" y="46"/>
                        <a:pt x="3" y="46"/>
                        <a:pt x="3" y="46"/>
                      </a:cubicBezTo>
                      <a:cubicBezTo>
                        <a:pt x="3" y="46"/>
                        <a:pt x="3" y="46"/>
                        <a:pt x="3" y="46"/>
                      </a:cubicBezTo>
                      <a:cubicBezTo>
                        <a:pt x="4" y="47"/>
                        <a:pt x="4" y="47"/>
                        <a:pt x="4" y="47"/>
                      </a:cubicBezTo>
                      <a:cubicBezTo>
                        <a:pt x="4" y="47"/>
                        <a:pt x="4" y="47"/>
                        <a:pt x="4" y="47"/>
                      </a:cubicBezTo>
                      <a:cubicBezTo>
                        <a:pt x="4" y="47"/>
                        <a:pt x="4" y="47"/>
                        <a:pt x="4" y="47"/>
                      </a:cubicBezTo>
                      <a:cubicBezTo>
                        <a:pt x="4" y="47"/>
                        <a:pt x="4" y="47"/>
                        <a:pt x="4" y="47"/>
                      </a:cubicBezTo>
                      <a:cubicBezTo>
                        <a:pt x="3" y="47"/>
                        <a:pt x="3" y="47"/>
                        <a:pt x="3"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4" y="49"/>
                        <a:pt x="4" y="49"/>
                        <a:pt x="4" y="49"/>
                      </a:cubicBezTo>
                      <a:cubicBezTo>
                        <a:pt x="4" y="50"/>
                        <a:pt x="4" y="50"/>
                        <a:pt x="4" y="50"/>
                      </a:cubicBezTo>
                      <a:cubicBezTo>
                        <a:pt x="4" y="50"/>
                        <a:pt x="4" y="50"/>
                        <a:pt x="4" y="50"/>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2" y="50"/>
                        <a:pt x="2" y="50"/>
                        <a:pt x="2" y="50"/>
                      </a:cubicBezTo>
                      <a:cubicBezTo>
                        <a:pt x="2" y="50"/>
                        <a:pt x="2" y="50"/>
                        <a:pt x="2" y="50"/>
                      </a:cubicBezTo>
                      <a:cubicBezTo>
                        <a:pt x="2" y="50"/>
                        <a:pt x="2" y="50"/>
                        <a:pt x="2" y="50"/>
                      </a:cubicBezTo>
                      <a:cubicBezTo>
                        <a:pt x="2" y="50"/>
                        <a:pt x="2" y="50"/>
                        <a:pt x="2" y="50"/>
                      </a:cubicBezTo>
                      <a:cubicBezTo>
                        <a:pt x="1" y="50"/>
                        <a:pt x="1" y="50"/>
                        <a:pt x="1" y="50"/>
                      </a:cubicBezTo>
                      <a:cubicBezTo>
                        <a:pt x="1" y="49"/>
                        <a:pt x="1" y="49"/>
                        <a:pt x="1" y="49"/>
                      </a:cubicBezTo>
                      <a:cubicBezTo>
                        <a:pt x="1" y="49"/>
                        <a:pt x="2" y="48"/>
                        <a:pt x="2" y="48"/>
                      </a:cubicBezTo>
                      <a:cubicBezTo>
                        <a:pt x="2" y="46"/>
                        <a:pt x="2" y="46"/>
                        <a:pt x="2" y="46"/>
                      </a:cubicBezTo>
                      <a:cubicBezTo>
                        <a:pt x="2" y="46"/>
                        <a:pt x="2" y="46"/>
                        <a:pt x="2" y="46"/>
                      </a:cubicBezTo>
                      <a:cubicBezTo>
                        <a:pt x="2" y="45"/>
                        <a:pt x="2" y="45"/>
                        <a:pt x="2" y="45"/>
                      </a:cubicBezTo>
                      <a:cubicBezTo>
                        <a:pt x="2" y="45"/>
                        <a:pt x="2" y="45"/>
                        <a:pt x="2" y="45"/>
                      </a:cubicBezTo>
                      <a:cubicBezTo>
                        <a:pt x="2" y="45"/>
                        <a:pt x="2" y="45"/>
                        <a:pt x="2" y="45"/>
                      </a:cubicBezTo>
                      <a:cubicBezTo>
                        <a:pt x="2" y="44"/>
                        <a:pt x="2" y="44"/>
                        <a:pt x="2" y="44"/>
                      </a:cubicBezTo>
                      <a:cubicBezTo>
                        <a:pt x="2" y="44"/>
                        <a:pt x="2" y="44"/>
                        <a:pt x="2" y="44"/>
                      </a:cubicBezTo>
                      <a:cubicBezTo>
                        <a:pt x="2" y="44"/>
                        <a:pt x="2" y="44"/>
                        <a:pt x="2" y="44"/>
                      </a:cubicBezTo>
                      <a:cubicBezTo>
                        <a:pt x="2" y="45"/>
                        <a:pt x="2" y="45"/>
                        <a:pt x="2" y="45"/>
                      </a:cubicBezTo>
                      <a:cubicBezTo>
                        <a:pt x="1" y="48"/>
                        <a:pt x="1" y="48"/>
                        <a:pt x="1" y="48"/>
                      </a:cubicBezTo>
                      <a:cubicBezTo>
                        <a:pt x="1" y="50"/>
                        <a:pt x="1" y="50"/>
                        <a:pt x="1" y="50"/>
                      </a:cubicBezTo>
                      <a:cubicBezTo>
                        <a:pt x="0" y="50"/>
                        <a:pt x="0" y="50"/>
                        <a:pt x="0" y="50"/>
                      </a:cubicBezTo>
                      <a:cubicBezTo>
                        <a:pt x="0" y="50"/>
                        <a:pt x="0" y="50"/>
                        <a:pt x="0" y="50"/>
                      </a:cubicBezTo>
                      <a:cubicBezTo>
                        <a:pt x="0" y="51"/>
                        <a:pt x="0" y="51"/>
                        <a:pt x="0" y="51"/>
                      </a:cubicBezTo>
                      <a:cubicBezTo>
                        <a:pt x="0" y="51"/>
                        <a:pt x="0" y="51"/>
                        <a:pt x="0" y="51"/>
                      </a:cubicBezTo>
                      <a:cubicBezTo>
                        <a:pt x="0" y="51"/>
                        <a:pt x="0" y="51"/>
                        <a:pt x="0" y="51"/>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1"/>
                        <a:pt x="0" y="51"/>
                        <a:pt x="0" y="51"/>
                      </a:cubicBezTo>
                      <a:cubicBezTo>
                        <a:pt x="1" y="51"/>
                        <a:pt x="1" y="51"/>
                        <a:pt x="1" y="51"/>
                      </a:cubicBezTo>
                      <a:cubicBezTo>
                        <a:pt x="1" y="51"/>
                        <a:pt x="1" y="51"/>
                        <a:pt x="1" y="51"/>
                      </a:cubicBezTo>
                      <a:cubicBezTo>
                        <a:pt x="1" y="51"/>
                        <a:pt x="1" y="51"/>
                        <a:pt x="1" y="51"/>
                      </a:cubicBezTo>
                      <a:cubicBezTo>
                        <a:pt x="1" y="51"/>
                        <a:pt x="1" y="51"/>
                        <a:pt x="1" y="51"/>
                      </a:cubicBezTo>
                      <a:cubicBezTo>
                        <a:pt x="1" y="51"/>
                        <a:pt x="1" y="51"/>
                        <a:pt x="1" y="51"/>
                      </a:cubicBezTo>
                      <a:cubicBezTo>
                        <a:pt x="1" y="52"/>
                        <a:pt x="1" y="52"/>
                        <a:pt x="1" y="52"/>
                      </a:cubicBezTo>
                      <a:cubicBezTo>
                        <a:pt x="2" y="52"/>
                        <a:pt x="2" y="52"/>
                        <a:pt x="2" y="52"/>
                      </a:cubicBezTo>
                      <a:cubicBezTo>
                        <a:pt x="2" y="52"/>
                        <a:pt x="2" y="52"/>
                        <a:pt x="2" y="52"/>
                      </a:cubicBezTo>
                      <a:cubicBezTo>
                        <a:pt x="2" y="52"/>
                        <a:pt x="2" y="52"/>
                        <a:pt x="2" y="52"/>
                      </a:cubicBezTo>
                      <a:cubicBezTo>
                        <a:pt x="2" y="53"/>
                        <a:pt x="2" y="53"/>
                        <a:pt x="2" y="53"/>
                      </a:cubicBezTo>
                      <a:cubicBezTo>
                        <a:pt x="2" y="53"/>
                        <a:pt x="2" y="53"/>
                        <a:pt x="2" y="53"/>
                      </a:cubicBezTo>
                      <a:cubicBezTo>
                        <a:pt x="2" y="53"/>
                        <a:pt x="2" y="53"/>
                        <a:pt x="2"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4" y="52"/>
                        <a:pt x="4" y="52"/>
                        <a:pt x="4" y="52"/>
                      </a:cubicBezTo>
                      <a:cubicBezTo>
                        <a:pt x="4" y="52"/>
                        <a:pt x="4" y="52"/>
                        <a:pt x="4" y="52"/>
                      </a:cubicBezTo>
                      <a:cubicBezTo>
                        <a:pt x="4" y="52"/>
                        <a:pt x="4" y="52"/>
                        <a:pt x="4" y="52"/>
                      </a:cubicBezTo>
                      <a:cubicBezTo>
                        <a:pt x="4" y="53"/>
                        <a:pt x="4" y="53"/>
                        <a:pt x="4" y="53"/>
                      </a:cubicBezTo>
                      <a:cubicBezTo>
                        <a:pt x="4" y="53"/>
                        <a:pt x="4" y="53"/>
                        <a:pt x="4" y="53"/>
                      </a:cubicBezTo>
                      <a:cubicBezTo>
                        <a:pt x="4" y="53"/>
                        <a:pt x="4" y="53"/>
                        <a:pt x="4" y="53"/>
                      </a:cubicBezTo>
                      <a:cubicBezTo>
                        <a:pt x="4" y="52"/>
                        <a:pt x="4" y="52"/>
                        <a:pt x="4"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8" y="53"/>
                        <a:pt x="8" y="53"/>
                        <a:pt x="8" y="53"/>
                      </a:cubicBezTo>
                      <a:cubicBezTo>
                        <a:pt x="8" y="54"/>
                        <a:pt x="8" y="54"/>
                        <a:pt x="8" y="54"/>
                      </a:cubicBezTo>
                      <a:cubicBezTo>
                        <a:pt x="9" y="54"/>
                        <a:pt x="9" y="54"/>
                        <a:pt x="9" y="54"/>
                      </a:cubicBezTo>
                      <a:cubicBezTo>
                        <a:pt x="9" y="54"/>
                        <a:pt x="9" y="54"/>
                        <a:pt x="9" y="54"/>
                      </a:cubicBezTo>
                      <a:cubicBezTo>
                        <a:pt x="9" y="55"/>
                        <a:pt x="9" y="55"/>
                        <a:pt x="9" y="55"/>
                      </a:cubicBezTo>
                      <a:cubicBezTo>
                        <a:pt x="9" y="55"/>
                        <a:pt x="9" y="55"/>
                        <a:pt x="9" y="55"/>
                      </a:cubicBezTo>
                      <a:cubicBezTo>
                        <a:pt x="10" y="56"/>
                        <a:pt x="10" y="56"/>
                        <a:pt x="10" y="56"/>
                      </a:cubicBezTo>
                      <a:cubicBezTo>
                        <a:pt x="10" y="56"/>
                        <a:pt x="10" y="56"/>
                        <a:pt x="10" y="56"/>
                      </a:cubicBezTo>
                      <a:cubicBezTo>
                        <a:pt x="10" y="57"/>
                        <a:pt x="10" y="57"/>
                        <a:pt x="10" y="57"/>
                      </a:cubicBezTo>
                      <a:cubicBezTo>
                        <a:pt x="11" y="56"/>
                        <a:pt x="11" y="56"/>
                        <a:pt x="11" y="56"/>
                      </a:cubicBezTo>
                      <a:cubicBezTo>
                        <a:pt x="11" y="56"/>
                        <a:pt x="11" y="56"/>
                        <a:pt x="11" y="56"/>
                      </a:cubicBezTo>
                      <a:cubicBezTo>
                        <a:pt x="12" y="56"/>
                        <a:pt x="12" y="56"/>
                        <a:pt x="12" y="56"/>
                      </a:cubicBezTo>
                      <a:cubicBezTo>
                        <a:pt x="12" y="56"/>
                        <a:pt x="12" y="56"/>
                        <a:pt x="12" y="56"/>
                      </a:cubicBezTo>
                      <a:cubicBezTo>
                        <a:pt x="12" y="56"/>
                        <a:pt x="12" y="56"/>
                        <a:pt x="12" y="56"/>
                      </a:cubicBezTo>
                      <a:cubicBezTo>
                        <a:pt x="12" y="56"/>
                        <a:pt x="12" y="56"/>
                        <a:pt x="12" y="56"/>
                      </a:cubicBezTo>
                      <a:cubicBezTo>
                        <a:pt x="13" y="56"/>
                        <a:pt x="13" y="56"/>
                        <a:pt x="13" y="56"/>
                      </a:cubicBezTo>
                      <a:cubicBezTo>
                        <a:pt x="13" y="56"/>
                        <a:pt x="13" y="56"/>
                        <a:pt x="13" y="56"/>
                      </a:cubicBezTo>
                      <a:cubicBezTo>
                        <a:pt x="13" y="57"/>
                        <a:pt x="13" y="57"/>
                        <a:pt x="13" y="57"/>
                      </a:cubicBezTo>
                      <a:cubicBezTo>
                        <a:pt x="14" y="57"/>
                        <a:pt x="14" y="57"/>
                        <a:pt x="14" y="57"/>
                      </a:cubicBezTo>
                      <a:cubicBezTo>
                        <a:pt x="14" y="57"/>
                        <a:pt x="14" y="57"/>
                        <a:pt x="14" y="57"/>
                      </a:cubicBezTo>
                      <a:cubicBezTo>
                        <a:pt x="14" y="57"/>
                        <a:pt x="14" y="57"/>
                        <a:pt x="14" y="57"/>
                      </a:cubicBezTo>
                      <a:cubicBezTo>
                        <a:pt x="15" y="58"/>
                        <a:pt x="15" y="58"/>
                        <a:pt x="15" y="58"/>
                      </a:cubicBezTo>
                      <a:cubicBezTo>
                        <a:pt x="15" y="58"/>
                        <a:pt x="15" y="58"/>
                        <a:pt x="15" y="58"/>
                      </a:cubicBezTo>
                      <a:cubicBezTo>
                        <a:pt x="15" y="58"/>
                        <a:pt x="15" y="58"/>
                        <a:pt x="15" y="58"/>
                      </a:cubicBezTo>
                      <a:cubicBezTo>
                        <a:pt x="15" y="59"/>
                        <a:pt x="15" y="59"/>
                        <a:pt x="15" y="59"/>
                      </a:cubicBezTo>
                      <a:cubicBezTo>
                        <a:pt x="16" y="59"/>
                        <a:pt x="16" y="59"/>
                        <a:pt x="16" y="59"/>
                      </a:cubicBezTo>
                      <a:cubicBezTo>
                        <a:pt x="16" y="60"/>
                        <a:pt x="16" y="60"/>
                        <a:pt x="16" y="60"/>
                      </a:cubicBezTo>
                      <a:cubicBezTo>
                        <a:pt x="16" y="61"/>
                        <a:pt x="16" y="61"/>
                        <a:pt x="16" y="61"/>
                      </a:cubicBezTo>
                      <a:cubicBezTo>
                        <a:pt x="16" y="61"/>
                        <a:pt x="16" y="61"/>
                        <a:pt x="16" y="61"/>
                      </a:cubicBezTo>
                      <a:cubicBezTo>
                        <a:pt x="16" y="61"/>
                        <a:pt x="16" y="61"/>
                        <a:pt x="16" y="61"/>
                      </a:cubicBezTo>
                      <a:cubicBezTo>
                        <a:pt x="16" y="61"/>
                        <a:pt x="16" y="61"/>
                        <a:pt x="16" y="61"/>
                      </a:cubicBezTo>
                      <a:cubicBezTo>
                        <a:pt x="16" y="62"/>
                        <a:pt x="16" y="62"/>
                        <a:pt x="16" y="62"/>
                      </a:cubicBezTo>
                      <a:cubicBezTo>
                        <a:pt x="16" y="63"/>
                        <a:pt x="16" y="63"/>
                        <a:pt x="16" y="63"/>
                      </a:cubicBezTo>
                      <a:cubicBezTo>
                        <a:pt x="16" y="63"/>
                        <a:pt x="16" y="63"/>
                        <a:pt x="16" y="63"/>
                      </a:cubicBezTo>
                      <a:cubicBezTo>
                        <a:pt x="16" y="64"/>
                        <a:pt x="16" y="64"/>
                        <a:pt x="16" y="64"/>
                      </a:cubicBezTo>
                      <a:cubicBezTo>
                        <a:pt x="16" y="64"/>
                        <a:pt x="16" y="64"/>
                        <a:pt x="16" y="64"/>
                      </a:cubicBezTo>
                      <a:cubicBezTo>
                        <a:pt x="16" y="65"/>
                        <a:pt x="16" y="65"/>
                        <a:pt x="16" y="65"/>
                      </a:cubicBezTo>
                      <a:cubicBezTo>
                        <a:pt x="16" y="65"/>
                        <a:pt x="16" y="65"/>
                        <a:pt x="16" y="65"/>
                      </a:cubicBezTo>
                      <a:cubicBezTo>
                        <a:pt x="16" y="65"/>
                        <a:pt x="16" y="65"/>
                        <a:pt x="16" y="65"/>
                      </a:cubicBezTo>
                      <a:cubicBezTo>
                        <a:pt x="16" y="66"/>
                        <a:pt x="16" y="66"/>
                        <a:pt x="16" y="66"/>
                      </a:cubicBezTo>
                      <a:cubicBezTo>
                        <a:pt x="16" y="66"/>
                        <a:pt x="16" y="66"/>
                        <a:pt x="16" y="66"/>
                      </a:cubicBezTo>
                      <a:cubicBezTo>
                        <a:pt x="16" y="66"/>
                        <a:pt x="16" y="66"/>
                        <a:pt x="16" y="66"/>
                      </a:cubicBezTo>
                      <a:cubicBezTo>
                        <a:pt x="16" y="67"/>
                        <a:pt x="16" y="67"/>
                        <a:pt x="16" y="67"/>
                      </a:cubicBezTo>
                      <a:cubicBezTo>
                        <a:pt x="16" y="67"/>
                        <a:pt x="16" y="67"/>
                        <a:pt x="16" y="67"/>
                      </a:cubicBezTo>
                      <a:cubicBezTo>
                        <a:pt x="16" y="68"/>
                        <a:pt x="16" y="68"/>
                        <a:pt x="16" y="68"/>
                      </a:cubicBezTo>
                      <a:cubicBezTo>
                        <a:pt x="16" y="68"/>
                        <a:pt x="16" y="68"/>
                        <a:pt x="16" y="68"/>
                      </a:cubicBezTo>
                      <a:cubicBezTo>
                        <a:pt x="16" y="68"/>
                        <a:pt x="16" y="68"/>
                        <a:pt x="16" y="68"/>
                      </a:cubicBezTo>
                      <a:cubicBezTo>
                        <a:pt x="17" y="69"/>
                        <a:pt x="17" y="69"/>
                        <a:pt x="17" y="69"/>
                      </a:cubicBezTo>
                      <a:cubicBezTo>
                        <a:pt x="18" y="69"/>
                        <a:pt x="18" y="69"/>
                        <a:pt x="18" y="69"/>
                      </a:cubicBezTo>
                      <a:cubicBezTo>
                        <a:pt x="18" y="69"/>
                        <a:pt x="18" y="69"/>
                        <a:pt x="18" y="69"/>
                      </a:cubicBezTo>
                      <a:cubicBezTo>
                        <a:pt x="18" y="69"/>
                        <a:pt x="18" y="69"/>
                        <a:pt x="18" y="69"/>
                      </a:cubicBezTo>
                      <a:cubicBezTo>
                        <a:pt x="19" y="69"/>
                        <a:pt x="19" y="69"/>
                        <a:pt x="19" y="69"/>
                      </a:cubicBezTo>
                      <a:cubicBezTo>
                        <a:pt x="19" y="70"/>
                        <a:pt x="19" y="70"/>
                        <a:pt x="19" y="70"/>
                      </a:cubicBezTo>
                      <a:cubicBezTo>
                        <a:pt x="20" y="70"/>
                        <a:pt x="20" y="70"/>
                        <a:pt x="20" y="70"/>
                      </a:cubicBezTo>
                      <a:cubicBezTo>
                        <a:pt x="21" y="70"/>
                        <a:pt x="21" y="70"/>
                        <a:pt x="21" y="70"/>
                      </a:cubicBezTo>
                      <a:cubicBezTo>
                        <a:pt x="22" y="71"/>
                        <a:pt x="22" y="71"/>
                        <a:pt x="22" y="71"/>
                      </a:cubicBezTo>
                      <a:cubicBezTo>
                        <a:pt x="22" y="71"/>
                        <a:pt x="22" y="71"/>
                        <a:pt x="22" y="71"/>
                      </a:cubicBezTo>
                      <a:cubicBezTo>
                        <a:pt x="23" y="71"/>
                        <a:pt x="23" y="71"/>
                        <a:pt x="23" y="71"/>
                      </a:cubicBezTo>
                      <a:cubicBezTo>
                        <a:pt x="24" y="71"/>
                        <a:pt x="24" y="71"/>
                        <a:pt x="24" y="71"/>
                      </a:cubicBezTo>
                      <a:cubicBezTo>
                        <a:pt x="26" y="70"/>
                        <a:pt x="26" y="70"/>
                        <a:pt x="26" y="70"/>
                      </a:cubicBezTo>
                      <a:cubicBezTo>
                        <a:pt x="27" y="70"/>
                        <a:pt x="27" y="70"/>
                        <a:pt x="27" y="70"/>
                      </a:cubicBezTo>
                      <a:cubicBezTo>
                        <a:pt x="28" y="69"/>
                        <a:pt x="28" y="69"/>
                        <a:pt x="28" y="69"/>
                      </a:cubicBezTo>
                      <a:cubicBezTo>
                        <a:pt x="29" y="69"/>
                        <a:pt x="29" y="69"/>
                        <a:pt x="29" y="69"/>
                      </a:cubicBezTo>
                      <a:cubicBezTo>
                        <a:pt x="29" y="69"/>
                        <a:pt x="29" y="69"/>
                        <a:pt x="29" y="69"/>
                      </a:cubicBezTo>
                      <a:cubicBezTo>
                        <a:pt x="30" y="70"/>
                        <a:pt x="30" y="70"/>
                        <a:pt x="30" y="70"/>
                      </a:cubicBezTo>
                      <a:cubicBezTo>
                        <a:pt x="32" y="70"/>
                        <a:pt x="32" y="70"/>
                        <a:pt x="32" y="70"/>
                      </a:cubicBezTo>
                      <a:cubicBezTo>
                        <a:pt x="36" y="71"/>
                        <a:pt x="36" y="71"/>
                        <a:pt x="36" y="71"/>
                      </a:cubicBezTo>
                      <a:cubicBezTo>
                        <a:pt x="37" y="71"/>
                        <a:pt x="37" y="71"/>
                        <a:pt x="37" y="71"/>
                      </a:cubicBezTo>
                      <a:cubicBezTo>
                        <a:pt x="37" y="72"/>
                        <a:pt x="37" y="72"/>
                        <a:pt x="37" y="72"/>
                      </a:cubicBezTo>
                      <a:cubicBezTo>
                        <a:pt x="37" y="72"/>
                        <a:pt x="37" y="72"/>
                        <a:pt x="37" y="72"/>
                      </a:cubicBezTo>
                      <a:cubicBezTo>
                        <a:pt x="37" y="72"/>
                        <a:pt x="37" y="72"/>
                        <a:pt x="37" y="72"/>
                      </a:cubicBezTo>
                      <a:cubicBezTo>
                        <a:pt x="37" y="73"/>
                        <a:pt x="37" y="73"/>
                        <a:pt x="37" y="73"/>
                      </a:cubicBezTo>
                      <a:cubicBezTo>
                        <a:pt x="38" y="73"/>
                        <a:pt x="38" y="73"/>
                        <a:pt x="38" y="73"/>
                      </a:cubicBezTo>
                      <a:cubicBezTo>
                        <a:pt x="38" y="73"/>
                        <a:pt x="38" y="73"/>
                        <a:pt x="38" y="73"/>
                      </a:cubicBezTo>
                      <a:cubicBezTo>
                        <a:pt x="39" y="73"/>
                        <a:pt x="39" y="73"/>
                        <a:pt x="39" y="73"/>
                      </a:cubicBezTo>
                      <a:cubicBezTo>
                        <a:pt x="39" y="73"/>
                        <a:pt x="39" y="73"/>
                        <a:pt x="39" y="73"/>
                      </a:cubicBezTo>
                      <a:cubicBezTo>
                        <a:pt x="40" y="73"/>
                        <a:pt x="40" y="73"/>
                        <a:pt x="40" y="73"/>
                      </a:cubicBezTo>
                      <a:cubicBezTo>
                        <a:pt x="40" y="73"/>
                        <a:pt x="40" y="73"/>
                        <a:pt x="40" y="73"/>
                      </a:cubicBezTo>
                      <a:cubicBezTo>
                        <a:pt x="40" y="73"/>
                        <a:pt x="40" y="73"/>
                        <a:pt x="40" y="73"/>
                      </a:cubicBezTo>
                      <a:cubicBezTo>
                        <a:pt x="40" y="73"/>
                        <a:pt x="40" y="73"/>
                        <a:pt x="40" y="73"/>
                      </a:cubicBezTo>
                      <a:cubicBezTo>
                        <a:pt x="40" y="73"/>
                        <a:pt x="40" y="73"/>
                        <a:pt x="40" y="73"/>
                      </a:cubicBezTo>
                      <a:cubicBezTo>
                        <a:pt x="41" y="73"/>
                        <a:pt x="41" y="73"/>
                        <a:pt x="41" y="73"/>
                      </a:cubicBezTo>
                      <a:cubicBezTo>
                        <a:pt x="41" y="73"/>
                        <a:pt x="41" y="73"/>
                        <a:pt x="41" y="73"/>
                      </a:cubicBezTo>
                      <a:cubicBezTo>
                        <a:pt x="42" y="73"/>
                        <a:pt x="42" y="73"/>
                        <a:pt x="42" y="73"/>
                      </a:cubicBezTo>
                      <a:cubicBezTo>
                        <a:pt x="42" y="73"/>
                        <a:pt x="42" y="73"/>
                        <a:pt x="42" y="73"/>
                      </a:cubicBezTo>
                      <a:cubicBezTo>
                        <a:pt x="42" y="73"/>
                        <a:pt x="42" y="73"/>
                        <a:pt x="42" y="73"/>
                      </a:cubicBezTo>
                      <a:cubicBezTo>
                        <a:pt x="43" y="73"/>
                        <a:pt x="43" y="73"/>
                        <a:pt x="43" y="73"/>
                      </a:cubicBezTo>
                      <a:cubicBezTo>
                        <a:pt x="43" y="73"/>
                        <a:pt x="43" y="73"/>
                        <a:pt x="43" y="73"/>
                      </a:cubicBezTo>
                      <a:cubicBezTo>
                        <a:pt x="44" y="73"/>
                        <a:pt x="44" y="73"/>
                        <a:pt x="44" y="73"/>
                      </a:cubicBezTo>
                      <a:cubicBezTo>
                        <a:pt x="45" y="73"/>
                        <a:pt x="45" y="73"/>
                        <a:pt x="45" y="73"/>
                      </a:cubicBezTo>
                      <a:cubicBezTo>
                        <a:pt x="45" y="73"/>
                        <a:pt x="45" y="73"/>
                        <a:pt x="45" y="73"/>
                      </a:cubicBezTo>
                      <a:cubicBezTo>
                        <a:pt x="45" y="72"/>
                        <a:pt x="45" y="72"/>
                        <a:pt x="45" y="72"/>
                      </a:cubicBezTo>
                      <a:cubicBezTo>
                        <a:pt x="45" y="72"/>
                        <a:pt x="45" y="72"/>
                        <a:pt x="45" y="72"/>
                      </a:cubicBezTo>
                      <a:cubicBezTo>
                        <a:pt x="45" y="72"/>
                        <a:pt x="45" y="72"/>
                        <a:pt x="45" y="72"/>
                      </a:cubicBezTo>
                      <a:cubicBezTo>
                        <a:pt x="47" y="73"/>
                        <a:pt x="47" y="73"/>
                        <a:pt x="47" y="73"/>
                      </a:cubicBezTo>
                      <a:cubicBezTo>
                        <a:pt x="48" y="73"/>
                        <a:pt x="48" y="73"/>
                        <a:pt x="48" y="73"/>
                      </a:cubicBezTo>
                      <a:cubicBezTo>
                        <a:pt x="48" y="73"/>
                        <a:pt x="48" y="73"/>
                        <a:pt x="48" y="73"/>
                      </a:cubicBezTo>
                      <a:cubicBezTo>
                        <a:pt x="48" y="73"/>
                        <a:pt x="48" y="73"/>
                        <a:pt x="48" y="73"/>
                      </a:cubicBezTo>
                      <a:cubicBezTo>
                        <a:pt x="49" y="73"/>
                        <a:pt x="49" y="73"/>
                        <a:pt x="49" y="73"/>
                      </a:cubicBezTo>
                      <a:cubicBezTo>
                        <a:pt x="49" y="73"/>
                        <a:pt x="49" y="73"/>
                        <a:pt x="49" y="73"/>
                      </a:cubicBezTo>
                      <a:cubicBezTo>
                        <a:pt x="49" y="73"/>
                        <a:pt x="49" y="73"/>
                        <a:pt x="49" y="73"/>
                      </a:cubicBezTo>
                      <a:cubicBezTo>
                        <a:pt x="50" y="73"/>
                        <a:pt x="50" y="73"/>
                        <a:pt x="50" y="73"/>
                      </a:cubicBezTo>
                      <a:cubicBezTo>
                        <a:pt x="50" y="73"/>
                        <a:pt x="50" y="73"/>
                        <a:pt x="50" y="73"/>
                      </a:cubicBezTo>
                      <a:cubicBezTo>
                        <a:pt x="50" y="73"/>
                        <a:pt x="50" y="73"/>
                        <a:pt x="50" y="73"/>
                      </a:cubicBezTo>
                      <a:cubicBezTo>
                        <a:pt x="51" y="73"/>
                        <a:pt x="51" y="73"/>
                        <a:pt x="51" y="73"/>
                      </a:cubicBezTo>
                      <a:cubicBezTo>
                        <a:pt x="51" y="73"/>
                        <a:pt x="51" y="73"/>
                        <a:pt x="51" y="73"/>
                      </a:cubicBezTo>
                      <a:cubicBezTo>
                        <a:pt x="51" y="73"/>
                        <a:pt x="51" y="73"/>
                        <a:pt x="51" y="73"/>
                      </a:cubicBezTo>
                      <a:cubicBezTo>
                        <a:pt x="52" y="73"/>
                        <a:pt x="52" y="73"/>
                        <a:pt x="52" y="73"/>
                      </a:cubicBezTo>
                      <a:cubicBezTo>
                        <a:pt x="52" y="72"/>
                        <a:pt x="52" y="72"/>
                        <a:pt x="52" y="72"/>
                      </a:cubicBezTo>
                      <a:cubicBezTo>
                        <a:pt x="52" y="72"/>
                        <a:pt x="52" y="72"/>
                        <a:pt x="52" y="72"/>
                      </a:cubicBezTo>
                      <a:cubicBezTo>
                        <a:pt x="53" y="72"/>
                        <a:pt x="53" y="72"/>
                        <a:pt x="53" y="72"/>
                      </a:cubicBezTo>
                      <a:cubicBezTo>
                        <a:pt x="55" y="72"/>
                        <a:pt x="55" y="72"/>
                        <a:pt x="55" y="72"/>
                      </a:cubicBezTo>
                      <a:cubicBezTo>
                        <a:pt x="59" y="72"/>
                        <a:pt x="59" y="72"/>
                        <a:pt x="59" y="72"/>
                      </a:cubicBezTo>
                      <a:cubicBezTo>
                        <a:pt x="60" y="72"/>
                        <a:pt x="60" y="72"/>
                        <a:pt x="60" y="72"/>
                      </a:cubicBezTo>
                      <a:cubicBezTo>
                        <a:pt x="60" y="71"/>
                        <a:pt x="60" y="71"/>
                        <a:pt x="60" y="71"/>
                      </a:cubicBezTo>
                      <a:cubicBezTo>
                        <a:pt x="61" y="71"/>
                        <a:pt x="61" y="71"/>
                        <a:pt x="61" y="71"/>
                      </a:cubicBezTo>
                      <a:cubicBezTo>
                        <a:pt x="61" y="71"/>
                        <a:pt x="61" y="71"/>
                        <a:pt x="61" y="71"/>
                      </a:cubicBezTo>
                      <a:cubicBezTo>
                        <a:pt x="62" y="71"/>
                        <a:pt x="62" y="71"/>
                        <a:pt x="62" y="71"/>
                      </a:cubicBezTo>
                      <a:cubicBezTo>
                        <a:pt x="63" y="71"/>
                        <a:pt x="63" y="71"/>
                        <a:pt x="64" y="71"/>
                      </a:cubicBezTo>
                      <a:cubicBezTo>
                        <a:pt x="67" y="72"/>
                        <a:pt x="67" y="72"/>
                        <a:pt x="67" y="72"/>
                      </a:cubicBezTo>
                      <a:cubicBezTo>
                        <a:pt x="68" y="72"/>
                        <a:pt x="68" y="72"/>
                        <a:pt x="68" y="72"/>
                      </a:cubicBezTo>
                      <a:cubicBezTo>
                        <a:pt x="69" y="71"/>
                        <a:pt x="69" y="71"/>
                        <a:pt x="69" y="71"/>
                      </a:cubicBezTo>
                      <a:cubicBezTo>
                        <a:pt x="79" y="73"/>
                        <a:pt x="88" y="74"/>
                        <a:pt x="98" y="76"/>
                      </a:cubicBezTo>
                      <a:cubicBezTo>
                        <a:pt x="98" y="75"/>
                        <a:pt x="98" y="75"/>
                        <a:pt x="98" y="75"/>
                      </a:cubicBezTo>
                      <a:cubicBezTo>
                        <a:pt x="97" y="74"/>
                        <a:pt x="97" y="74"/>
                        <a:pt x="97" y="74"/>
                      </a:cubicBezTo>
                      <a:cubicBezTo>
                        <a:pt x="97" y="74"/>
                        <a:pt x="97" y="74"/>
                        <a:pt x="97" y="74"/>
                      </a:cubicBezTo>
                      <a:cubicBezTo>
                        <a:pt x="98" y="73"/>
                        <a:pt x="98" y="73"/>
                        <a:pt x="98" y="73"/>
                      </a:cubicBezTo>
                      <a:cubicBezTo>
                        <a:pt x="98" y="73"/>
                        <a:pt x="98" y="73"/>
                        <a:pt x="98" y="73"/>
                      </a:cubicBezTo>
                      <a:cubicBezTo>
                        <a:pt x="98" y="72"/>
                        <a:pt x="98" y="72"/>
                        <a:pt x="98" y="72"/>
                      </a:cubicBezTo>
                      <a:cubicBezTo>
                        <a:pt x="98" y="72"/>
                        <a:pt x="98" y="72"/>
                        <a:pt x="98" y="72"/>
                      </a:cubicBezTo>
                      <a:cubicBezTo>
                        <a:pt x="98" y="71"/>
                        <a:pt x="98" y="71"/>
                        <a:pt x="98" y="71"/>
                      </a:cubicBezTo>
                      <a:cubicBezTo>
                        <a:pt x="98" y="70"/>
                        <a:pt x="98" y="70"/>
                        <a:pt x="98" y="70"/>
                      </a:cubicBezTo>
                      <a:cubicBezTo>
                        <a:pt x="98" y="70"/>
                        <a:pt x="98" y="70"/>
                        <a:pt x="98" y="70"/>
                      </a:cubicBezTo>
                      <a:cubicBezTo>
                        <a:pt x="98" y="69"/>
                        <a:pt x="98" y="69"/>
                        <a:pt x="98" y="69"/>
                      </a:cubicBezTo>
                      <a:cubicBezTo>
                        <a:pt x="97" y="68"/>
                        <a:pt x="97" y="68"/>
                        <a:pt x="97" y="68"/>
                      </a:cubicBezTo>
                      <a:cubicBezTo>
                        <a:pt x="97" y="68"/>
                        <a:pt x="97" y="68"/>
                        <a:pt x="97" y="68"/>
                      </a:cubicBezTo>
                      <a:cubicBezTo>
                        <a:pt x="97" y="68"/>
                        <a:pt x="97" y="68"/>
                        <a:pt x="97" y="68"/>
                      </a:cubicBezTo>
                      <a:cubicBezTo>
                        <a:pt x="97" y="67"/>
                        <a:pt x="97" y="67"/>
                        <a:pt x="97" y="67"/>
                      </a:cubicBezTo>
                      <a:cubicBezTo>
                        <a:pt x="97" y="66"/>
                        <a:pt x="97" y="66"/>
                        <a:pt x="97" y="66"/>
                      </a:cubicBezTo>
                      <a:cubicBezTo>
                        <a:pt x="99" y="56"/>
                        <a:pt x="101" y="45"/>
                        <a:pt x="102" y="34"/>
                      </a:cubicBezTo>
                      <a:cubicBezTo>
                        <a:pt x="104" y="28"/>
                        <a:pt x="104" y="22"/>
                        <a:pt x="105" y="15"/>
                      </a:cubicBezTo>
                      <a:lnTo>
                        <a:pt x="104" y="15"/>
                      </a:lnTo>
                      <a:close/>
                      <a:moveTo>
                        <a:pt x="9" y="56"/>
                      </a:moveTo>
                      <a:cubicBezTo>
                        <a:pt x="9" y="56"/>
                        <a:pt x="9" y="56"/>
                        <a:pt x="9" y="56"/>
                      </a:cubicBezTo>
                      <a:cubicBezTo>
                        <a:pt x="9" y="55"/>
                        <a:pt x="9" y="55"/>
                        <a:pt x="9" y="55"/>
                      </a:cubicBezTo>
                      <a:cubicBezTo>
                        <a:pt x="9" y="55"/>
                        <a:pt x="9" y="55"/>
                        <a:pt x="9" y="55"/>
                      </a:cubicBezTo>
                      <a:cubicBezTo>
                        <a:pt x="9" y="55"/>
                        <a:pt x="9" y="55"/>
                        <a:pt x="9" y="55"/>
                      </a:cubicBezTo>
                      <a:cubicBezTo>
                        <a:pt x="9" y="55"/>
                        <a:pt x="9" y="55"/>
                        <a:pt x="9" y="55"/>
                      </a:cubicBezTo>
                      <a:cubicBezTo>
                        <a:pt x="9" y="55"/>
                        <a:pt x="9" y="55"/>
                        <a:pt x="9" y="55"/>
                      </a:cubicBezTo>
                      <a:cubicBezTo>
                        <a:pt x="9" y="56"/>
                        <a:pt x="9" y="56"/>
                        <a:pt x="9" y="56"/>
                      </a:cubicBezTo>
                      <a:cubicBezTo>
                        <a:pt x="9" y="56"/>
                        <a:pt x="9" y="56"/>
                        <a:pt x="9" y="56"/>
                      </a:cubicBezTo>
                      <a:cubicBezTo>
                        <a:pt x="9" y="56"/>
                        <a:pt x="9" y="56"/>
                        <a:pt x="9" y="56"/>
                      </a:cubicBezTo>
                      <a:cubicBezTo>
                        <a:pt x="9" y="56"/>
                        <a:pt x="9" y="56"/>
                        <a:pt x="9" y="56"/>
                      </a:cubicBezTo>
                      <a:cubicBezTo>
                        <a:pt x="10" y="56"/>
                        <a:pt x="10" y="56"/>
                        <a:pt x="10" y="56"/>
                      </a:cubicBezTo>
                      <a:cubicBezTo>
                        <a:pt x="10" y="56"/>
                        <a:pt x="10" y="56"/>
                        <a:pt x="10" y="56"/>
                      </a:cubicBezTo>
                      <a:cubicBezTo>
                        <a:pt x="10" y="56"/>
                        <a:pt x="10" y="56"/>
                        <a:pt x="10" y="56"/>
                      </a:cubicBezTo>
                      <a:lnTo>
                        <a:pt x="9" y="56"/>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3" name="Freeform 348">
                  <a:extLst>
                    <a:ext uri="{FF2B5EF4-FFF2-40B4-BE49-F238E27FC236}">
                      <a16:creationId xmlns="" xmlns:a16="http://schemas.microsoft.com/office/drawing/2014/main" id="{1BA6F29D-D820-49DB-801E-71CAC646D9AC}"/>
                    </a:ext>
                  </a:extLst>
                </p:cNvPr>
                <p:cNvSpPr>
                  <a:spLocks/>
                </p:cNvSpPr>
                <p:nvPr/>
              </p:nvSpPr>
              <p:spPr bwMode="auto">
                <a:xfrm>
                  <a:off x="4680305" y="4444127"/>
                  <a:ext cx="545222" cy="587162"/>
                </a:xfrm>
                <a:custGeom>
                  <a:avLst/>
                  <a:gdLst>
                    <a:gd name="T0" fmla="*/ 101 w 104"/>
                    <a:gd name="T1" fmla="*/ 6 h 112"/>
                    <a:gd name="T2" fmla="*/ 9 w 104"/>
                    <a:gd name="T3" fmla="*/ 0 h 112"/>
                    <a:gd name="T4" fmla="*/ 1 w 104"/>
                    <a:gd name="T5" fmla="*/ 100 h 112"/>
                    <a:gd name="T6" fmla="*/ 0 w 104"/>
                    <a:gd name="T7" fmla="*/ 110 h 112"/>
                    <a:gd name="T8" fmla="*/ 0 w 104"/>
                    <a:gd name="T9" fmla="*/ 111 h 112"/>
                    <a:gd name="T10" fmla="*/ 0 w 104"/>
                    <a:gd name="T11" fmla="*/ 111 h 112"/>
                    <a:gd name="T12" fmla="*/ 0 w 104"/>
                    <a:gd name="T13" fmla="*/ 111 h 112"/>
                    <a:gd name="T14" fmla="*/ 0 w 104"/>
                    <a:gd name="T15" fmla="*/ 111 h 112"/>
                    <a:gd name="T16" fmla="*/ 0 w 104"/>
                    <a:gd name="T17" fmla="*/ 111 h 112"/>
                    <a:gd name="T18" fmla="*/ 0 w 104"/>
                    <a:gd name="T19" fmla="*/ 111 h 112"/>
                    <a:gd name="T20" fmla="*/ 0 w 104"/>
                    <a:gd name="T21" fmla="*/ 111 h 112"/>
                    <a:gd name="T22" fmla="*/ 0 w 104"/>
                    <a:gd name="T23" fmla="*/ 111 h 112"/>
                    <a:gd name="T24" fmla="*/ 0 w 104"/>
                    <a:gd name="T25" fmla="*/ 111 h 112"/>
                    <a:gd name="T26" fmla="*/ 0 w 104"/>
                    <a:gd name="T27" fmla="*/ 111 h 112"/>
                    <a:gd name="T28" fmla="*/ 0 w 104"/>
                    <a:gd name="T29" fmla="*/ 111 h 112"/>
                    <a:gd name="T30" fmla="*/ 0 w 104"/>
                    <a:gd name="T31" fmla="*/ 111 h 112"/>
                    <a:gd name="T32" fmla="*/ 0 w 104"/>
                    <a:gd name="T33" fmla="*/ 111 h 112"/>
                    <a:gd name="T34" fmla="*/ 0 w 104"/>
                    <a:gd name="T35" fmla="*/ 111 h 112"/>
                    <a:gd name="T36" fmla="*/ 0 w 104"/>
                    <a:gd name="T37" fmla="*/ 111 h 112"/>
                    <a:gd name="T38" fmla="*/ 0 w 104"/>
                    <a:gd name="T39" fmla="*/ 111 h 112"/>
                    <a:gd name="T40" fmla="*/ 0 w 104"/>
                    <a:gd name="T41" fmla="*/ 111 h 112"/>
                    <a:gd name="T42" fmla="*/ 0 w 104"/>
                    <a:gd name="T43" fmla="*/ 111 h 112"/>
                    <a:gd name="T44" fmla="*/ 0 w 104"/>
                    <a:gd name="T45" fmla="*/ 111 h 112"/>
                    <a:gd name="T46" fmla="*/ 0 w 104"/>
                    <a:gd name="T47" fmla="*/ 111 h 112"/>
                    <a:gd name="T48" fmla="*/ 0 w 104"/>
                    <a:gd name="T49" fmla="*/ 111 h 112"/>
                    <a:gd name="T50" fmla="*/ 0 w 104"/>
                    <a:gd name="T51" fmla="*/ 111 h 112"/>
                    <a:gd name="T52" fmla="*/ 0 w 104"/>
                    <a:gd name="T53" fmla="*/ 111 h 112"/>
                    <a:gd name="T54" fmla="*/ 0 w 104"/>
                    <a:gd name="T55" fmla="*/ 111 h 112"/>
                    <a:gd name="T56" fmla="*/ 0 w 104"/>
                    <a:gd name="T57" fmla="*/ 111 h 112"/>
                    <a:gd name="T58" fmla="*/ 0 w 104"/>
                    <a:gd name="T59" fmla="*/ 111 h 112"/>
                    <a:gd name="T60" fmla="*/ 0 w 104"/>
                    <a:gd name="T61" fmla="*/ 111 h 112"/>
                    <a:gd name="T62" fmla="*/ 0 w 104"/>
                    <a:gd name="T63" fmla="*/ 111 h 112"/>
                    <a:gd name="T64" fmla="*/ 14 w 104"/>
                    <a:gd name="T65" fmla="*/ 112 h 112"/>
                    <a:gd name="T66" fmla="*/ 14 w 104"/>
                    <a:gd name="T67" fmla="*/ 103 h 112"/>
                    <a:gd name="T68" fmla="*/ 43 w 104"/>
                    <a:gd name="T69" fmla="*/ 105 h 112"/>
                    <a:gd name="T70" fmla="*/ 43 w 104"/>
                    <a:gd name="T71" fmla="*/ 105 h 112"/>
                    <a:gd name="T72" fmla="*/ 42 w 104"/>
                    <a:gd name="T73" fmla="*/ 104 h 112"/>
                    <a:gd name="T74" fmla="*/ 42 w 104"/>
                    <a:gd name="T75" fmla="*/ 104 h 112"/>
                    <a:gd name="T76" fmla="*/ 42 w 104"/>
                    <a:gd name="T77" fmla="*/ 104 h 112"/>
                    <a:gd name="T78" fmla="*/ 42 w 104"/>
                    <a:gd name="T79" fmla="*/ 104 h 112"/>
                    <a:gd name="T80" fmla="*/ 41 w 104"/>
                    <a:gd name="T81" fmla="*/ 104 h 112"/>
                    <a:gd name="T82" fmla="*/ 41 w 104"/>
                    <a:gd name="T83" fmla="*/ 104 h 112"/>
                    <a:gd name="T84" fmla="*/ 41 w 104"/>
                    <a:gd name="T85" fmla="*/ 103 h 112"/>
                    <a:gd name="T86" fmla="*/ 41 w 104"/>
                    <a:gd name="T87" fmla="*/ 103 h 112"/>
                    <a:gd name="T88" fmla="*/ 41 w 104"/>
                    <a:gd name="T89" fmla="*/ 103 h 112"/>
                    <a:gd name="T90" fmla="*/ 41 w 104"/>
                    <a:gd name="T91" fmla="*/ 102 h 112"/>
                    <a:gd name="T92" fmla="*/ 41 w 104"/>
                    <a:gd name="T93" fmla="*/ 102 h 112"/>
                    <a:gd name="T94" fmla="*/ 41 w 104"/>
                    <a:gd name="T95" fmla="*/ 101 h 112"/>
                    <a:gd name="T96" fmla="*/ 40 w 104"/>
                    <a:gd name="T97" fmla="*/ 101 h 112"/>
                    <a:gd name="T98" fmla="*/ 40 w 104"/>
                    <a:gd name="T99" fmla="*/ 100 h 112"/>
                    <a:gd name="T100" fmla="*/ 100 w 104"/>
                    <a:gd name="T101" fmla="*/ 103 h 112"/>
                    <a:gd name="T102" fmla="*/ 103 w 104"/>
                    <a:gd name="T103" fmla="*/ 16 h 112"/>
                    <a:gd name="T104" fmla="*/ 103 w 104"/>
                    <a:gd name="T105" fmla="*/ 15 h 112"/>
                    <a:gd name="T106" fmla="*/ 103 w 104"/>
                    <a:gd name="T107" fmla="*/ 15 h 112"/>
                    <a:gd name="T108" fmla="*/ 104 w 104"/>
                    <a:gd name="T109" fmla="*/ 6 h 112"/>
                    <a:gd name="T110" fmla="*/ 101 w 104"/>
                    <a:gd name="T111" fmla="*/ 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4" h="112">
                      <a:moveTo>
                        <a:pt x="101" y="6"/>
                      </a:moveTo>
                      <a:cubicBezTo>
                        <a:pt x="70" y="5"/>
                        <a:pt x="40" y="3"/>
                        <a:pt x="9" y="0"/>
                      </a:cubicBezTo>
                      <a:cubicBezTo>
                        <a:pt x="6" y="33"/>
                        <a:pt x="4" y="67"/>
                        <a:pt x="1" y="100"/>
                      </a:cubicBezTo>
                      <a:cubicBezTo>
                        <a:pt x="1" y="103"/>
                        <a:pt x="0" y="107"/>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5" y="111"/>
                        <a:pt x="9" y="111"/>
                        <a:pt x="14" y="112"/>
                      </a:cubicBezTo>
                      <a:cubicBezTo>
                        <a:pt x="14" y="109"/>
                        <a:pt x="14" y="106"/>
                        <a:pt x="14" y="103"/>
                      </a:cubicBezTo>
                      <a:cubicBezTo>
                        <a:pt x="24" y="104"/>
                        <a:pt x="33" y="104"/>
                        <a:pt x="43" y="105"/>
                      </a:cubicBezTo>
                      <a:cubicBezTo>
                        <a:pt x="43" y="105"/>
                        <a:pt x="43" y="105"/>
                        <a:pt x="43" y="105"/>
                      </a:cubicBezTo>
                      <a:cubicBezTo>
                        <a:pt x="42" y="104"/>
                        <a:pt x="42" y="104"/>
                        <a:pt x="42" y="104"/>
                      </a:cubicBezTo>
                      <a:cubicBezTo>
                        <a:pt x="42" y="104"/>
                        <a:pt x="42" y="104"/>
                        <a:pt x="42" y="104"/>
                      </a:cubicBezTo>
                      <a:cubicBezTo>
                        <a:pt x="42" y="104"/>
                        <a:pt x="42" y="104"/>
                        <a:pt x="42" y="104"/>
                      </a:cubicBezTo>
                      <a:cubicBezTo>
                        <a:pt x="42" y="104"/>
                        <a:pt x="42" y="104"/>
                        <a:pt x="42" y="104"/>
                      </a:cubicBezTo>
                      <a:cubicBezTo>
                        <a:pt x="41" y="104"/>
                        <a:pt x="41" y="104"/>
                        <a:pt x="41" y="104"/>
                      </a:cubicBezTo>
                      <a:cubicBezTo>
                        <a:pt x="41" y="104"/>
                        <a:pt x="41" y="104"/>
                        <a:pt x="41" y="104"/>
                      </a:cubicBezTo>
                      <a:cubicBezTo>
                        <a:pt x="41" y="103"/>
                        <a:pt x="41" y="103"/>
                        <a:pt x="41" y="103"/>
                      </a:cubicBezTo>
                      <a:cubicBezTo>
                        <a:pt x="41" y="103"/>
                        <a:pt x="41" y="103"/>
                        <a:pt x="41" y="103"/>
                      </a:cubicBezTo>
                      <a:cubicBezTo>
                        <a:pt x="41" y="103"/>
                        <a:pt x="41" y="103"/>
                        <a:pt x="41" y="103"/>
                      </a:cubicBezTo>
                      <a:cubicBezTo>
                        <a:pt x="41" y="102"/>
                        <a:pt x="41" y="102"/>
                        <a:pt x="41" y="102"/>
                      </a:cubicBezTo>
                      <a:cubicBezTo>
                        <a:pt x="41" y="102"/>
                        <a:pt x="41" y="102"/>
                        <a:pt x="41" y="102"/>
                      </a:cubicBezTo>
                      <a:cubicBezTo>
                        <a:pt x="41" y="101"/>
                        <a:pt x="41" y="101"/>
                        <a:pt x="41" y="101"/>
                      </a:cubicBezTo>
                      <a:cubicBezTo>
                        <a:pt x="40" y="101"/>
                        <a:pt x="40" y="101"/>
                        <a:pt x="40" y="101"/>
                      </a:cubicBezTo>
                      <a:cubicBezTo>
                        <a:pt x="40" y="100"/>
                        <a:pt x="40" y="100"/>
                        <a:pt x="40" y="100"/>
                      </a:cubicBezTo>
                      <a:cubicBezTo>
                        <a:pt x="60" y="102"/>
                        <a:pt x="80" y="102"/>
                        <a:pt x="100" y="103"/>
                      </a:cubicBezTo>
                      <a:cubicBezTo>
                        <a:pt x="101" y="74"/>
                        <a:pt x="102" y="45"/>
                        <a:pt x="103" y="16"/>
                      </a:cubicBezTo>
                      <a:cubicBezTo>
                        <a:pt x="103" y="15"/>
                        <a:pt x="103" y="15"/>
                        <a:pt x="103" y="15"/>
                      </a:cubicBezTo>
                      <a:cubicBezTo>
                        <a:pt x="103" y="15"/>
                        <a:pt x="103" y="15"/>
                        <a:pt x="103" y="15"/>
                      </a:cubicBezTo>
                      <a:cubicBezTo>
                        <a:pt x="104" y="12"/>
                        <a:pt x="104" y="9"/>
                        <a:pt x="104" y="6"/>
                      </a:cubicBezTo>
                      <a:lnTo>
                        <a:pt x="101" y="6"/>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4" name="Freeform 353">
                  <a:extLst>
                    <a:ext uri="{FF2B5EF4-FFF2-40B4-BE49-F238E27FC236}">
                      <a16:creationId xmlns="" xmlns:a16="http://schemas.microsoft.com/office/drawing/2014/main" id="{38D5335E-CBEE-4EC0-B396-966E2C2B72C8}"/>
                    </a:ext>
                  </a:extLst>
                </p:cNvPr>
                <p:cNvSpPr>
                  <a:spLocks/>
                </p:cNvSpPr>
                <p:nvPr/>
              </p:nvSpPr>
              <p:spPr bwMode="auto">
                <a:xfrm>
                  <a:off x="3872957" y="3820267"/>
                  <a:ext cx="513767" cy="781135"/>
                </a:xfrm>
                <a:custGeom>
                  <a:avLst/>
                  <a:gdLst>
                    <a:gd name="T0" fmla="*/ 11 w 98"/>
                    <a:gd name="T1" fmla="*/ 0 h 149"/>
                    <a:gd name="T2" fmla="*/ 24 w 98"/>
                    <a:gd name="T3" fmla="*/ 89 h 149"/>
                    <a:gd name="T4" fmla="*/ 71 w 98"/>
                    <a:gd name="T5" fmla="*/ 149 h 149"/>
                    <a:gd name="T6" fmla="*/ 71 w 98"/>
                    <a:gd name="T7" fmla="*/ 148 h 149"/>
                    <a:gd name="T8" fmla="*/ 71 w 98"/>
                    <a:gd name="T9" fmla="*/ 147 h 149"/>
                    <a:gd name="T10" fmla="*/ 71 w 98"/>
                    <a:gd name="T11" fmla="*/ 147 h 149"/>
                    <a:gd name="T12" fmla="*/ 71 w 98"/>
                    <a:gd name="T13" fmla="*/ 146 h 149"/>
                    <a:gd name="T14" fmla="*/ 71 w 98"/>
                    <a:gd name="T15" fmla="*/ 146 h 149"/>
                    <a:gd name="T16" fmla="*/ 72 w 98"/>
                    <a:gd name="T17" fmla="*/ 146 h 149"/>
                    <a:gd name="T18" fmla="*/ 72 w 98"/>
                    <a:gd name="T19" fmla="*/ 145 h 149"/>
                    <a:gd name="T20" fmla="*/ 72 w 98"/>
                    <a:gd name="T21" fmla="*/ 144 h 149"/>
                    <a:gd name="T22" fmla="*/ 72 w 98"/>
                    <a:gd name="T23" fmla="*/ 143 h 149"/>
                    <a:gd name="T24" fmla="*/ 72 w 98"/>
                    <a:gd name="T25" fmla="*/ 142 h 149"/>
                    <a:gd name="T26" fmla="*/ 72 w 98"/>
                    <a:gd name="T27" fmla="*/ 140 h 149"/>
                    <a:gd name="T28" fmla="*/ 72 w 98"/>
                    <a:gd name="T29" fmla="*/ 138 h 149"/>
                    <a:gd name="T30" fmla="*/ 72 w 98"/>
                    <a:gd name="T31" fmla="*/ 137 h 149"/>
                    <a:gd name="T32" fmla="*/ 72 w 98"/>
                    <a:gd name="T33" fmla="*/ 135 h 149"/>
                    <a:gd name="T34" fmla="*/ 72 w 98"/>
                    <a:gd name="T35" fmla="*/ 134 h 149"/>
                    <a:gd name="T36" fmla="*/ 72 w 98"/>
                    <a:gd name="T37" fmla="*/ 132 h 149"/>
                    <a:gd name="T38" fmla="*/ 73 w 98"/>
                    <a:gd name="T39" fmla="*/ 132 h 149"/>
                    <a:gd name="T40" fmla="*/ 72 w 98"/>
                    <a:gd name="T41" fmla="*/ 131 h 149"/>
                    <a:gd name="T42" fmla="*/ 72 w 98"/>
                    <a:gd name="T43" fmla="*/ 130 h 149"/>
                    <a:gd name="T44" fmla="*/ 72 w 98"/>
                    <a:gd name="T45" fmla="*/ 129 h 149"/>
                    <a:gd name="T46" fmla="*/ 72 w 98"/>
                    <a:gd name="T47" fmla="*/ 129 h 149"/>
                    <a:gd name="T48" fmla="*/ 72 w 98"/>
                    <a:gd name="T49" fmla="*/ 128 h 149"/>
                    <a:gd name="T50" fmla="*/ 72 w 98"/>
                    <a:gd name="T51" fmla="*/ 127 h 149"/>
                    <a:gd name="T52" fmla="*/ 72 w 98"/>
                    <a:gd name="T53" fmla="*/ 127 h 149"/>
                    <a:gd name="T54" fmla="*/ 73 w 98"/>
                    <a:gd name="T55" fmla="*/ 127 h 149"/>
                    <a:gd name="T56" fmla="*/ 74 w 98"/>
                    <a:gd name="T57" fmla="*/ 127 h 149"/>
                    <a:gd name="T58" fmla="*/ 75 w 98"/>
                    <a:gd name="T59" fmla="*/ 127 h 149"/>
                    <a:gd name="T60" fmla="*/ 75 w 98"/>
                    <a:gd name="T61" fmla="*/ 127 h 149"/>
                    <a:gd name="T62" fmla="*/ 76 w 98"/>
                    <a:gd name="T63" fmla="*/ 127 h 149"/>
                    <a:gd name="T64" fmla="*/ 76 w 98"/>
                    <a:gd name="T65" fmla="*/ 127 h 149"/>
                    <a:gd name="T66" fmla="*/ 77 w 98"/>
                    <a:gd name="T67" fmla="*/ 127 h 149"/>
                    <a:gd name="T68" fmla="*/ 77 w 98"/>
                    <a:gd name="T69" fmla="*/ 127 h 149"/>
                    <a:gd name="T70" fmla="*/ 77 w 98"/>
                    <a:gd name="T71" fmla="*/ 127 h 149"/>
                    <a:gd name="T72" fmla="*/ 78 w 98"/>
                    <a:gd name="T73" fmla="*/ 127 h 149"/>
                    <a:gd name="T74" fmla="*/ 78 w 98"/>
                    <a:gd name="T75" fmla="*/ 127 h 149"/>
                    <a:gd name="T76" fmla="*/ 78 w 98"/>
                    <a:gd name="T77" fmla="*/ 127 h 149"/>
                    <a:gd name="T78" fmla="*/ 78 w 98"/>
                    <a:gd name="T79" fmla="*/ 127 h 149"/>
                    <a:gd name="T80" fmla="*/ 78 w 98"/>
                    <a:gd name="T81" fmla="*/ 128 h 149"/>
                    <a:gd name="T82" fmla="*/ 79 w 98"/>
                    <a:gd name="T83" fmla="*/ 129 h 149"/>
                    <a:gd name="T84" fmla="*/ 79 w 98"/>
                    <a:gd name="T85" fmla="*/ 129 h 149"/>
                    <a:gd name="T86" fmla="*/ 80 w 98"/>
                    <a:gd name="T87" fmla="*/ 130 h 149"/>
                    <a:gd name="T88" fmla="*/ 81 w 98"/>
                    <a:gd name="T89" fmla="*/ 130 h 149"/>
                    <a:gd name="T90" fmla="*/ 82 w 98"/>
                    <a:gd name="T91" fmla="*/ 128 h 149"/>
                    <a:gd name="T92" fmla="*/ 83 w 98"/>
                    <a:gd name="T93" fmla="*/ 127 h 149"/>
                    <a:gd name="T94" fmla="*/ 96 w 98"/>
                    <a:gd name="T95" fmla="*/ 30 h 149"/>
                    <a:gd name="T96" fmla="*/ 95 w 98"/>
                    <a:gd name="T97" fmla="*/ 1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 h="149">
                      <a:moveTo>
                        <a:pt x="95" y="13"/>
                      </a:moveTo>
                      <a:cubicBezTo>
                        <a:pt x="67" y="10"/>
                        <a:pt x="39" y="5"/>
                        <a:pt x="11" y="0"/>
                      </a:cubicBezTo>
                      <a:cubicBezTo>
                        <a:pt x="7" y="20"/>
                        <a:pt x="3" y="39"/>
                        <a:pt x="0" y="58"/>
                      </a:cubicBezTo>
                      <a:cubicBezTo>
                        <a:pt x="8" y="69"/>
                        <a:pt x="16" y="79"/>
                        <a:pt x="24" y="89"/>
                      </a:cubicBezTo>
                      <a:cubicBezTo>
                        <a:pt x="30" y="97"/>
                        <a:pt x="37" y="105"/>
                        <a:pt x="43" y="114"/>
                      </a:cubicBezTo>
                      <a:cubicBezTo>
                        <a:pt x="52" y="125"/>
                        <a:pt x="61" y="137"/>
                        <a:pt x="71" y="149"/>
                      </a:cubicBezTo>
                      <a:cubicBezTo>
                        <a:pt x="71" y="149"/>
                        <a:pt x="71" y="149"/>
                        <a:pt x="71" y="149"/>
                      </a:cubicBezTo>
                      <a:cubicBezTo>
                        <a:pt x="71" y="148"/>
                        <a:pt x="71" y="148"/>
                        <a:pt x="71" y="148"/>
                      </a:cubicBezTo>
                      <a:cubicBezTo>
                        <a:pt x="71" y="147"/>
                        <a:pt x="71" y="147"/>
                        <a:pt x="71" y="147"/>
                      </a:cubicBezTo>
                      <a:cubicBezTo>
                        <a:pt x="71" y="147"/>
                        <a:pt x="71" y="147"/>
                        <a:pt x="71" y="147"/>
                      </a:cubicBezTo>
                      <a:cubicBezTo>
                        <a:pt x="71" y="147"/>
                        <a:pt x="71" y="147"/>
                        <a:pt x="71" y="147"/>
                      </a:cubicBezTo>
                      <a:cubicBezTo>
                        <a:pt x="71" y="147"/>
                        <a:pt x="71" y="147"/>
                        <a:pt x="71" y="147"/>
                      </a:cubicBezTo>
                      <a:cubicBezTo>
                        <a:pt x="71" y="146"/>
                        <a:pt x="71" y="146"/>
                        <a:pt x="71" y="146"/>
                      </a:cubicBezTo>
                      <a:cubicBezTo>
                        <a:pt x="71" y="146"/>
                        <a:pt x="71" y="146"/>
                        <a:pt x="71" y="146"/>
                      </a:cubicBezTo>
                      <a:cubicBezTo>
                        <a:pt x="71" y="146"/>
                        <a:pt x="71" y="146"/>
                        <a:pt x="71" y="146"/>
                      </a:cubicBezTo>
                      <a:cubicBezTo>
                        <a:pt x="71" y="146"/>
                        <a:pt x="71" y="146"/>
                        <a:pt x="71" y="146"/>
                      </a:cubicBezTo>
                      <a:cubicBezTo>
                        <a:pt x="72" y="146"/>
                        <a:pt x="72" y="146"/>
                        <a:pt x="72" y="146"/>
                      </a:cubicBezTo>
                      <a:cubicBezTo>
                        <a:pt x="72" y="146"/>
                        <a:pt x="72" y="146"/>
                        <a:pt x="72" y="146"/>
                      </a:cubicBezTo>
                      <a:cubicBezTo>
                        <a:pt x="72" y="146"/>
                        <a:pt x="72" y="146"/>
                        <a:pt x="72" y="146"/>
                      </a:cubicBezTo>
                      <a:cubicBezTo>
                        <a:pt x="72" y="145"/>
                        <a:pt x="72" y="145"/>
                        <a:pt x="72" y="145"/>
                      </a:cubicBezTo>
                      <a:cubicBezTo>
                        <a:pt x="72" y="145"/>
                        <a:pt x="72" y="145"/>
                        <a:pt x="72" y="145"/>
                      </a:cubicBezTo>
                      <a:cubicBezTo>
                        <a:pt x="72" y="144"/>
                        <a:pt x="72" y="144"/>
                        <a:pt x="72" y="144"/>
                      </a:cubicBezTo>
                      <a:cubicBezTo>
                        <a:pt x="72" y="143"/>
                        <a:pt x="72" y="143"/>
                        <a:pt x="72" y="143"/>
                      </a:cubicBezTo>
                      <a:cubicBezTo>
                        <a:pt x="72" y="143"/>
                        <a:pt x="72" y="143"/>
                        <a:pt x="72" y="143"/>
                      </a:cubicBezTo>
                      <a:cubicBezTo>
                        <a:pt x="72" y="142"/>
                        <a:pt x="72" y="142"/>
                        <a:pt x="72" y="142"/>
                      </a:cubicBezTo>
                      <a:cubicBezTo>
                        <a:pt x="72" y="142"/>
                        <a:pt x="72" y="142"/>
                        <a:pt x="72" y="142"/>
                      </a:cubicBezTo>
                      <a:cubicBezTo>
                        <a:pt x="72" y="141"/>
                        <a:pt x="72" y="141"/>
                        <a:pt x="72" y="141"/>
                      </a:cubicBezTo>
                      <a:cubicBezTo>
                        <a:pt x="72" y="140"/>
                        <a:pt x="72" y="140"/>
                        <a:pt x="72" y="140"/>
                      </a:cubicBezTo>
                      <a:cubicBezTo>
                        <a:pt x="72" y="139"/>
                        <a:pt x="72" y="139"/>
                        <a:pt x="72" y="139"/>
                      </a:cubicBezTo>
                      <a:cubicBezTo>
                        <a:pt x="72" y="138"/>
                        <a:pt x="72" y="138"/>
                        <a:pt x="72" y="138"/>
                      </a:cubicBezTo>
                      <a:cubicBezTo>
                        <a:pt x="72" y="137"/>
                        <a:pt x="72" y="137"/>
                        <a:pt x="72" y="137"/>
                      </a:cubicBezTo>
                      <a:cubicBezTo>
                        <a:pt x="72" y="137"/>
                        <a:pt x="72" y="137"/>
                        <a:pt x="72" y="137"/>
                      </a:cubicBezTo>
                      <a:cubicBezTo>
                        <a:pt x="72" y="136"/>
                        <a:pt x="72" y="136"/>
                        <a:pt x="72" y="136"/>
                      </a:cubicBezTo>
                      <a:cubicBezTo>
                        <a:pt x="72" y="135"/>
                        <a:pt x="72" y="135"/>
                        <a:pt x="72" y="135"/>
                      </a:cubicBezTo>
                      <a:cubicBezTo>
                        <a:pt x="72" y="134"/>
                        <a:pt x="72" y="134"/>
                        <a:pt x="72" y="134"/>
                      </a:cubicBezTo>
                      <a:cubicBezTo>
                        <a:pt x="72" y="134"/>
                        <a:pt x="72" y="134"/>
                        <a:pt x="72" y="134"/>
                      </a:cubicBezTo>
                      <a:cubicBezTo>
                        <a:pt x="72" y="133"/>
                        <a:pt x="72" y="133"/>
                        <a:pt x="72" y="133"/>
                      </a:cubicBezTo>
                      <a:cubicBezTo>
                        <a:pt x="72" y="132"/>
                        <a:pt x="72" y="132"/>
                        <a:pt x="72" y="132"/>
                      </a:cubicBezTo>
                      <a:cubicBezTo>
                        <a:pt x="72" y="132"/>
                        <a:pt x="72" y="132"/>
                        <a:pt x="72" y="132"/>
                      </a:cubicBezTo>
                      <a:cubicBezTo>
                        <a:pt x="73" y="132"/>
                        <a:pt x="73" y="132"/>
                        <a:pt x="73" y="132"/>
                      </a:cubicBezTo>
                      <a:cubicBezTo>
                        <a:pt x="72" y="132"/>
                        <a:pt x="72" y="132"/>
                        <a:pt x="72" y="132"/>
                      </a:cubicBezTo>
                      <a:cubicBezTo>
                        <a:pt x="72" y="131"/>
                        <a:pt x="72" y="131"/>
                        <a:pt x="72" y="131"/>
                      </a:cubicBezTo>
                      <a:cubicBezTo>
                        <a:pt x="72" y="131"/>
                        <a:pt x="72" y="131"/>
                        <a:pt x="72" y="131"/>
                      </a:cubicBezTo>
                      <a:cubicBezTo>
                        <a:pt x="72" y="130"/>
                        <a:pt x="72" y="130"/>
                        <a:pt x="72" y="130"/>
                      </a:cubicBezTo>
                      <a:cubicBezTo>
                        <a:pt x="72" y="130"/>
                        <a:pt x="72" y="130"/>
                        <a:pt x="72" y="130"/>
                      </a:cubicBezTo>
                      <a:cubicBezTo>
                        <a:pt x="72" y="129"/>
                        <a:pt x="72" y="129"/>
                        <a:pt x="72" y="129"/>
                      </a:cubicBezTo>
                      <a:cubicBezTo>
                        <a:pt x="72" y="129"/>
                        <a:pt x="72" y="129"/>
                        <a:pt x="72" y="129"/>
                      </a:cubicBezTo>
                      <a:cubicBezTo>
                        <a:pt x="72" y="129"/>
                        <a:pt x="72" y="129"/>
                        <a:pt x="72" y="129"/>
                      </a:cubicBezTo>
                      <a:cubicBezTo>
                        <a:pt x="72" y="128"/>
                        <a:pt x="72" y="128"/>
                        <a:pt x="72" y="128"/>
                      </a:cubicBezTo>
                      <a:cubicBezTo>
                        <a:pt x="72" y="128"/>
                        <a:pt x="72" y="128"/>
                        <a:pt x="72" y="128"/>
                      </a:cubicBezTo>
                      <a:cubicBezTo>
                        <a:pt x="72" y="128"/>
                        <a:pt x="72" y="128"/>
                        <a:pt x="72" y="128"/>
                      </a:cubicBezTo>
                      <a:cubicBezTo>
                        <a:pt x="72" y="127"/>
                        <a:pt x="72" y="127"/>
                        <a:pt x="72" y="127"/>
                      </a:cubicBezTo>
                      <a:cubicBezTo>
                        <a:pt x="72" y="127"/>
                        <a:pt x="72" y="127"/>
                        <a:pt x="72" y="127"/>
                      </a:cubicBezTo>
                      <a:cubicBezTo>
                        <a:pt x="72" y="127"/>
                        <a:pt x="72" y="127"/>
                        <a:pt x="72" y="127"/>
                      </a:cubicBezTo>
                      <a:cubicBezTo>
                        <a:pt x="72" y="127"/>
                        <a:pt x="72" y="127"/>
                        <a:pt x="72" y="127"/>
                      </a:cubicBezTo>
                      <a:cubicBezTo>
                        <a:pt x="73" y="127"/>
                        <a:pt x="73" y="127"/>
                        <a:pt x="73" y="127"/>
                      </a:cubicBezTo>
                      <a:cubicBezTo>
                        <a:pt x="73" y="127"/>
                        <a:pt x="73" y="127"/>
                        <a:pt x="73" y="127"/>
                      </a:cubicBezTo>
                      <a:cubicBezTo>
                        <a:pt x="74" y="127"/>
                        <a:pt x="74" y="127"/>
                        <a:pt x="74" y="127"/>
                      </a:cubicBezTo>
                      <a:cubicBezTo>
                        <a:pt x="75" y="127"/>
                        <a:pt x="75" y="127"/>
                        <a:pt x="75" y="127"/>
                      </a:cubicBezTo>
                      <a:cubicBezTo>
                        <a:pt x="75" y="127"/>
                        <a:pt x="75" y="127"/>
                        <a:pt x="75" y="127"/>
                      </a:cubicBezTo>
                      <a:cubicBezTo>
                        <a:pt x="75" y="127"/>
                        <a:pt x="75" y="127"/>
                        <a:pt x="75" y="127"/>
                      </a:cubicBezTo>
                      <a:cubicBezTo>
                        <a:pt x="75" y="127"/>
                        <a:pt x="75" y="127"/>
                        <a:pt x="75" y="127"/>
                      </a:cubicBezTo>
                      <a:cubicBezTo>
                        <a:pt x="76" y="127"/>
                        <a:pt x="76" y="127"/>
                        <a:pt x="76" y="127"/>
                      </a:cubicBezTo>
                      <a:cubicBezTo>
                        <a:pt x="76" y="127"/>
                        <a:pt x="76" y="127"/>
                        <a:pt x="76" y="127"/>
                      </a:cubicBezTo>
                      <a:cubicBezTo>
                        <a:pt x="76" y="127"/>
                        <a:pt x="76" y="127"/>
                        <a:pt x="76" y="127"/>
                      </a:cubicBezTo>
                      <a:cubicBezTo>
                        <a:pt x="76" y="127"/>
                        <a:pt x="76" y="127"/>
                        <a:pt x="76" y="127"/>
                      </a:cubicBezTo>
                      <a:cubicBezTo>
                        <a:pt x="76" y="127"/>
                        <a:pt x="76" y="127"/>
                        <a:pt x="76"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8"/>
                        <a:pt x="78" y="128"/>
                        <a:pt x="78" y="128"/>
                      </a:cubicBezTo>
                      <a:cubicBezTo>
                        <a:pt x="78" y="128"/>
                        <a:pt x="78" y="128"/>
                        <a:pt x="78" y="128"/>
                      </a:cubicBezTo>
                      <a:cubicBezTo>
                        <a:pt x="79" y="128"/>
                        <a:pt x="79" y="128"/>
                        <a:pt x="79" y="128"/>
                      </a:cubicBezTo>
                      <a:cubicBezTo>
                        <a:pt x="79" y="129"/>
                        <a:pt x="79" y="129"/>
                        <a:pt x="79" y="129"/>
                      </a:cubicBezTo>
                      <a:cubicBezTo>
                        <a:pt x="79" y="129"/>
                        <a:pt x="79" y="129"/>
                        <a:pt x="79" y="129"/>
                      </a:cubicBezTo>
                      <a:cubicBezTo>
                        <a:pt x="79" y="129"/>
                        <a:pt x="79" y="129"/>
                        <a:pt x="79" y="129"/>
                      </a:cubicBezTo>
                      <a:cubicBezTo>
                        <a:pt x="79" y="130"/>
                        <a:pt x="79" y="130"/>
                        <a:pt x="79" y="130"/>
                      </a:cubicBezTo>
                      <a:cubicBezTo>
                        <a:pt x="80" y="130"/>
                        <a:pt x="80" y="130"/>
                        <a:pt x="80" y="130"/>
                      </a:cubicBezTo>
                      <a:cubicBezTo>
                        <a:pt x="80" y="130"/>
                        <a:pt x="80" y="130"/>
                        <a:pt x="80" y="130"/>
                      </a:cubicBezTo>
                      <a:cubicBezTo>
                        <a:pt x="81" y="130"/>
                        <a:pt x="81" y="130"/>
                        <a:pt x="81" y="130"/>
                      </a:cubicBezTo>
                      <a:cubicBezTo>
                        <a:pt x="81" y="130"/>
                        <a:pt x="81" y="130"/>
                        <a:pt x="81" y="130"/>
                      </a:cubicBezTo>
                      <a:cubicBezTo>
                        <a:pt x="82" y="129"/>
                        <a:pt x="82" y="128"/>
                        <a:pt x="82" y="128"/>
                      </a:cubicBezTo>
                      <a:cubicBezTo>
                        <a:pt x="83" y="127"/>
                        <a:pt x="83" y="127"/>
                        <a:pt x="83" y="127"/>
                      </a:cubicBezTo>
                      <a:cubicBezTo>
                        <a:pt x="83" y="127"/>
                        <a:pt x="83" y="127"/>
                        <a:pt x="83" y="127"/>
                      </a:cubicBezTo>
                      <a:cubicBezTo>
                        <a:pt x="83" y="126"/>
                        <a:pt x="83" y="126"/>
                        <a:pt x="83" y="126"/>
                      </a:cubicBezTo>
                      <a:cubicBezTo>
                        <a:pt x="87" y="94"/>
                        <a:pt x="91" y="62"/>
                        <a:pt x="96" y="30"/>
                      </a:cubicBezTo>
                      <a:cubicBezTo>
                        <a:pt x="96" y="24"/>
                        <a:pt x="97" y="19"/>
                        <a:pt x="98" y="14"/>
                      </a:cubicBezTo>
                      <a:lnTo>
                        <a:pt x="95" y="13"/>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5" name="Freeform 355">
                  <a:extLst>
                    <a:ext uri="{FF2B5EF4-FFF2-40B4-BE49-F238E27FC236}">
                      <a16:creationId xmlns="" xmlns:a16="http://schemas.microsoft.com/office/drawing/2014/main" id="{ED6A1AD8-FEBC-4BAD-937E-A82439B41D3C}"/>
                    </a:ext>
                  </a:extLst>
                </p:cNvPr>
                <p:cNvSpPr>
                  <a:spLocks/>
                </p:cNvSpPr>
                <p:nvPr/>
              </p:nvSpPr>
              <p:spPr bwMode="auto">
                <a:xfrm>
                  <a:off x="4323814" y="3138740"/>
                  <a:ext cx="859773" cy="519009"/>
                </a:xfrm>
                <a:custGeom>
                  <a:avLst/>
                  <a:gdLst>
                    <a:gd name="T0" fmla="*/ 1 w 164"/>
                    <a:gd name="T1" fmla="*/ 23 h 99"/>
                    <a:gd name="T2" fmla="*/ 2 w 164"/>
                    <a:gd name="T3" fmla="*/ 25 h 99"/>
                    <a:gd name="T4" fmla="*/ 3 w 164"/>
                    <a:gd name="T5" fmla="*/ 28 h 99"/>
                    <a:gd name="T6" fmla="*/ 3 w 164"/>
                    <a:gd name="T7" fmla="*/ 30 h 99"/>
                    <a:gd name="T8" fmla="*/ 4 w 164"/>
                    <a:gd name="T9" fmla="*/ 32 h 99"/>
                    <a:gd name="T10" fmla="*/ 3 w 164"/>
                    <a:gd name="T11" fmla="*/ 32 h 99"/>
                    <a:gd name="T12" fmla="*/ 6 w 164"/>
                    <a:gd name="T13" fmla="*/ 36 h 99"/>
                    <a:gd name="T14" fmla="*/ 8 w 164"/>
                    <a:gd name="T15" fmla="*/ 38 h 99"/>
                    <a:gd name="T16" fmla="*/ 10 w 164"/>
                    <a:gd name="T17" fmla="*/ 42 h 99"/>
                    <a:gd name="T18" fmla="*/ 12 w 164"/>
                    <a:gd name="T19" fmla="*/ 44 h 99"/>
                    <a:gd name="T20" fmla="*/ 12 w 164"/>
                    <a:gd name="T21" fmla="*/ 46 h 99"/>
                    <a:gd name="T22" fmla="*/ 14 w 164"/>
                    <a:gd name="T23" fmla="*/ 48 h 99"/>
                    <a:gd name="T24" fmla="*/ 15 w 164"/>
                    <a:gd name="T25" fmla="*/ 48 h 99"/>
                    <a:gd name="T26" fmla="*/ 15 w 164"/>
                    <a:gd name="T27" fmla="*/ 50 h 99"/>
                    <a:gd name="T28" fmla="*/ 18 w 164"/>
                    <a:gd name="T29" fmla="*/ 51 h 99"/>
                    <a:gd name="T30" fmla="*/ 20 w 164"/>
                    <a:gd name="T31" fmla="*/ 51 h 99"/>
                    <a:gd name="T32" fmla="*/ 19 w 164"/>
                    <a:gd name="T33" fmla="*/ 53 h 99"/>
                    <a:gd name="T34" fmla="*/ 18 w 164"/>
                    <a:gd name="T35" fmla="*/ 54 h 99"/>
                    <a:gd name="T36" fmla="*/ 18 w 164"/>
                    <a:gd name="T37" fmla="*/ 55 h 99"/>
                    <a:gd name="T38" fmla="*/ 17 w 164"/>
                    <a:gd name="T39" fmla="*/ 57 h 99"/>
                    <a:gd name="T40" fmla="*/ 17 w 164"/>
                    <a:gd name="T41" fmla="*/ 59 h 99"/>
                    <a:gd name="T42" fmla="*/ 16 w 164"/>
                    <a:gd name="T43" fmla="*/ 60 h 99"/>
                    <a:gd name="T44" fmla="*/ 16 w 164"/>
                    <a:gd name="T45" fmla="*/ 62 h 99"/>
                    <a:gd name="T46" fmla="*/ 17 w 164"/>
                    <a:gd name="T47" fmla="*/ 64 h 99"/>
                    <a:gd name="T48" fmla="*/ 17 w 164"/>
                    <a:gd name="T49" fmla="*/ 66 h 99"/>
                    <a:gd name="T50" fmla="*/ 15 w 164"/>
                    <a:gd name="T51" fmla="*/ 67 h 99"/>
                    <a:gd name="T52" fmla="*/ 14 w 164"/>
                    <a:gd name="T53" fmla="*/ 68 h 99"/>
                    <a:gd name="T54" fmla="*/ 15 w 164"/>
                    <a:gd name="T55" fmla="*/ 70 h 99"/>
                    <a:gd name="T56" fmla="*/ 14 w 164"/>
                    <a:gd name="T57" fmla="*/ 72 h 99"/>
                    <a:gd name="T58" fmla="*/ 15 w 164"/>
                    <a:gd name="T59" fmla="*/ 73 h 99"/>
                    <a:gd name="T60" fmla="*/ 17 w 164"/>
                    <a:gd name="T61" fmla="*/ 74 h 99"/>
                    <a:gd name="T62" fmla="*/ 19 w 164"/>
                    <a:gd name="T63" fmla="*/ 73 h 99"/>
                    <a:gd name="T64" fmla="*/ 21 w 164"/>
                    <a:gd name="T65" fmla="*/ 72 h 99"/>
                    <a:gd name="T66" fmla="*/ 22 w 164"/>
                    <a:gd name="T67" fmla="*/ 71 h 99"/>
                    <a:gd name="T68" fmla="*/ 23 w 164"/>
                    <a:gd name="T69" fmla="*/ 71 h 99"/>
                    <a:gd name="T70" fmla="*/ 24 w 164"/>
                    <a:gd name="T71" fmla="*/ 73 h 99"/>
                    <a:gd name="T72" fmla="*/ 25 w 164"/>
                    <a:gd name="T73" fmla="*/ 75 h 99"/>
                    <a:gd name="T74" fmla="*/ 24 w 164"/>
                    <a:gd name="T75" fmla="*/ 77 h 99"/>
                    <a:gd name="T76" fmla="*/ 25 w 164"/>
                    <a:gd name="T77" fmla="*/ 79 h 99"/>
                    <a:gd name="T78" fmla="*/ 26 w 164"/>
                    <a:gd name="T79" fmla="*/ 81 h 99"/>
                    <a:gd name="T80" fmla="*/ 27 w 164"/>
                    <a:gd name="T81" fmla="*/ 83 h 99"/>
                    <a:gd name="T82" fmla="*/ 28 w 164"/>
                    <a:gd name="T83" fmla="*/ 86 h 99"/>
                    <a:gd name="T84" fmla="*/ 27 w 164"/>
                    <a:gd name="T85" fmla="*/ 87 h 99"/>
                    <a:gd name="T86" fmla="*/ 29 w 164"/>
                    <a:gd name="T87" fmla="*/ 90 h 99"/>
                    <a:gd name="T88" fmla="*/ 31 w 164"/>
                    <a:gd name="T89" fmla="*/ 90 h 99"/>
                    <a:gd name="T90" fmla="*/ 32 w 164"/>
                    <a:gd name="T91" fmla="*/ 92 h 99"/>
                    <a:gd name="T92" fmla="*/ 32 w 164"/>
                    <a:gd name="T93" fmla="*/ 94 h 99"/>
                    <a:gd name="T94" fmla="*/ 33 w 164"/>
                    <a:gd name="T95" fmla="*/ 95 h 99"/>
                    <a:gd name="T96" fmla="*/ 33 w 164"/>
                    <a:gd name="T97" fmla="*/ 97 h 99"/>
                    <a:gd name="T98" fmla="*/ 35 w 164"/>
                    <a:gd name="T99" fmla="*/ 99 h 99"/>
                    <a:gd name="T100" fmla="*/ 36 w 164"/>
                    <a:gd name="T101" fmla="*/ 97 h 99"/>
                    <a:gd name="T102" fmla="*/ 40 w 164"/>
                    <a:gd name="T103" fmla="*/ 97 h 99"/>
                    <a:gd name="T104" fmla="*/ 42 w 164"/>
                    <a:gd name="T105" fmla="*/ 97 h 99"/>
                    <a:gd name="T106" fmla="*/ 44 w 164"/>
                    <a:gd name="T107" fmla="*/ 96 h 99"/>
                    <a:gd name="T108" fmla="*/ 48 w 164"/>
                    <a:gd name="T109" fmla="*/ 97 h 99"/>
                    <a:gd name="T110" fmla="*/ 50 w 164"/>
                    <a:gd name="T111" fmla="*/ 97 h 99"/>
                    <a:gd name="T112" fmla="*/ 54 w 164"/>
                    <a:gd name="T113" fmla="*/ 97 h 99"/>
                    <a:gd name="T114" fmla="*/ 54 w 164"/>
                    <a:gd name="T115" fmla="*/ 97 h 99"/>
                    <a:gd name="T116" fmla="*/ 55 w 164"/>
                    <a:gd name="T117" fmla="*/ 96 h 99"/>
                    <a:gd name="T118" fmla="*/ 55 w 164"/>
                    <a:gd name="T119" fmla="*/ 95 h 99"/>
                    <a:gd name="T120" fmla="*/ 57 w 164"/>
                    <a:gd name="T121" fmla="*/ 94 h 99"/>
                    <a:gd name="T122" fmla="*/ 58 w 164"/>
                    <a:gd name="T123" fmla="*/ 96 h 99"/>
                    <a:gd name="T124" fmla="*/ 60 w 164"/>
                    <a:gd name="T12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4" h="99">
                      <a:moveTo>
                        <a:pt x="162" y="15"/>
                      </a:moveTo>
                      <a:cubicBezTo>
                        <a:pt x="129" y="14"/>
                        <a:pt x="97" y="11"/>
                        <a:pt x="64" y="8"/>
                      </a:cubicBezTo>
                      <a:cubicBezTo>
                        <a:pt x="44" y="6"/>
                        <a:pt x="23" y="3"/>
                        <a:pt x="3" y="0"/>
                      </a:cubicBezTo>
                      <a:cubicBezTo>
                        <a:pt x="2" y="7"/>
                        <a:pt x="1" y="14"/>
                        <a:pt x="0" y="20"/>
                      </a:cubicBezTo>
                      <a:cubicBezTo>
                        <a:pt x="0" y="20"/>
                        <a:pt x="0" y="20"/>
                        <a:pt x="0" y="20"/>
                      </a:cubicBezTo>
                      <a:cubicBezTo>
                        <a:pt x="0" y="21"/>
                        <a:pt x="0" y="21"/>
                        <a:pt x="0" y="21"/>
                      </a:cubicBezTo>
                      <a:cubicBezTo>
                        <a:pt x="0" y="21"/>
                        <a:pt x="0" y="21"/>
                        <a:pt x="0" y="21"/>
                      </a:cubicBezTo>
                      <a:cubicBezTo>
                        <a:pt x="0" y="22"/>
                        <a:pt x="0" y="22"/>
                        <a:pt x="0" y="22"/>
                      </a:cubicBezTo>
                      <a:cubicBezTo>
                        <a:pt x="1" y="22"/>
                        <a:pt x="1" y="22"/>
                        <a:pt x="1" y="22"/>
                      </a:cubicBezTo>
                      <a:cubicBezTo>
                        <a:pt x="1" y="22"/>
                        <a:pt x="1" y="22"/>
                        <a:pt x="1" y="22"/>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4"/>
                        <a:pt x="1" y="24"/>
                        <a:pt x="1" y="24"/>
                      </a:cubicBezTo>
                      <a:cubicBezTo>
                        <a:pt x="2" y="24"/>
                        <a:pt x="2" y="24"/>
                        <a:pt x="2" y="24"/>
                      </a:cubicBezTo>
                      <a:cubicBezTo>
                        <a:pt x="2" y="24"/>
                        <a:pt x="2" y="24"/>
                        <a:pt x="2" y="24"/>
                      </a:cubicBezTo>
                      <a:cubicBezTo>
                        <a:pt x="2" y="24"/>
                        <a:pt x="2" y="24"/>
                        <a:pt x="2" y="24"/>
                      </a:cubicBezTo>
                      <a:cubicBezTo>
                        <a:pt x="2" y="24"/>
                        <a:pt x="2" y="24"/>
                        <a:pt x="2" y="24"/>
                      </a:cubicBezTo>
                      <a:cubicBezTo>
                        <a:pt x="2" y="25"/>
                        <a:pt x="2" y="25"/>
                        <a:pt x="2" y="25"/>
                      </a:cubicBezTo>
                      <a:cubicBezTo>
                        <a:pt x="2" y="25"/>
                        <a:pt x="2" y="25"/>
                        <a:pt x="2" y="25"/>
                      </a:cubicBezTo>
                      <a:cubicBezTo>
                        <a:pt x="2" y="25"/>
                        <a:pt x="2" y="25"/>
                        <a:pt x="2" y="25"/>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8"/>
                        <a:pt x="3" y="28"/>
                        <a:pt x="3" y="28"/>
                      </a:cubicBezTo>
                      <a:cubicBezTo>
                        <a:pt x="3" y="28"/>
                        <a:pt x="3" y="28"/>
                        <a:pt x="3" y="28"/>
                      </a:cubicBezTo>
                      <a:cubicBezTo>
                        <a:pt x="4" y="29"/>
                        <a:pt x="4" y="29"/>
                        <a:pt x="4" y="29"/>
                      </a:cubicBezTo>
                      <a:cubicBezTo>
                        <a:pt x="4" y="29"/>
                        <a:pt x="4" y="29"/>
                        <a:pt x="4" y="29"/>
                      </a:cubicBezTo>
                      <a:cubicBezTo>
                        <a:pt x="4" y="29"/>
                        <a:pt x="4" y="29"/>
                        <a:pt x="4" y="29"/>
                      </a:cubicBezTo>
                      <a:cubicBezTo>
                        <a:pt x="4" y="29"/>
                        <a:pt x="4" y="29"/>
                        <a:pt x="4" y="29"/>
                      </a:cubicBezTo>
                      <a:cubicBezTo>
                        <a:pt x="3" y="29"/>
                        <a:pt x="3" y="29"/>
                        <a:pt x="3" y="29"/>
                      </a:cubicBezTo>
                      <a:cubicBezTo>
                        <a:pt x="3" y="29"/>
                        <a:pt x="3" y="29"/>
                        <a:pt x="3" y="29"/>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4" y="31"/>
                        <a:pt x="4" y="31"/>
                        <a:pt x="4" y="31"/>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2" y="32"/>
                        <a:pt x="2" y="32"/>
                        <a:pt x="2" y="32"/>
                      </a:cubicBezTo>
                      <a:cubicBezTo>
                        <a:pt x="2" y="32"/>
                        <a:pt x="2" y="32"/>
                        <a:pt x="2" y="32"/>
                      </a:cubicBezTo>
                      <a:cubicBezTo>
                        <a:pt x="2" y="32"/>
                        <a:pt x="2" y="32"/>
                        <a:pt x="2" y="32"/>
                      </a:cubicBezTo>
                      <a:cubicBezTo>
                        <a:pt x="3" y="32"/>
                        <a:pt x="3" y="32"/>
                        <a:pt x="3" y="32"/>
                      </a:cubicBezTo>
                      <a:cubicBezTo>
                        <a:pt x="3" y="33"/>
                        <a:pt x="3" y="33"/>
                        <a:pt x="3" y="33"/>
                      </a:cubicBezTo>
                      <a:cubicBezTo>
                        <a:pt x="3" y="33"/>
                        <a:pt x="3" y="33"/>
                        <a:pt x="3" y="33"/>
                      </a:cubicBezTo>
                      <a:cubicBezTo>
                        <a:pt x="4" y="34"/>
                        <a:pt x="4" y="34"/>
                        <a:pt x="4" y="34"/>
                      </a:cubicBezTo>
                      <a:cubicBezTo>
                        <a:pt x="4" y="34"/>
                        <a:pt x="4" y="34"/>
                        <a:pt x="4" y="34"/>
                      </a:cubicBezTo>
                      <a:cubicBezTo>
                        <a:pt x="5" y="34"/>
                        <a:pt x="5" y="34"/>
                        <a:pt x="5" y="34"/>
                      </a:cubicBezTo>
                      <a:cubicBezTo>
                        <a:pt x="5" y="35"/>
                        <a:pt x="5" y="35"/>
                        <a:pt x="5" y="35"/>
                      </a:cubicBezTo>
                      <a:cubicBezTo>
                        <a:pt x="5" y="35"/>
                        <a:pt x="5" y="35"/>
                        <a:pt x="5" y="35"/>
                      </a:cubicBezTo>
                      <a:cubicBezTo>
                        <a:pt x="5" y="35"/>
                        <a:pt x="5" y="35"/>
                        <a:pt x="5" y="35"/>
                      </a:cubicBezTo>
                      <a:cubicBezTo>
                        <a:pt x="5" y="35"/>
                        <a:pt x="5" y="35"/>
                        <a:pt x="5" y="35"/>
                      </a:cubicBezTo>
                      <a:cubicBezTo>
                        <a:pt x="5" y="35"/>
                        <a:pt x="5" y="35"/>
                        <a:pt x="5" y="35"/>
                      </a:cubicBezTo>
                      <a:cubicBezTo>
                        <a:pt x="5" y="36"/>
                        <a:pt x="5" y="36"/>
                        <a:pt x="5" y="36"/>
                      </a:cubicBezTo>
                      <a:cubicBezTo>
                        <a:pt x="6" y="36"/>
                        <a:pt x="6" y="36"/>
                        <a:pt x="6" y="36"/>
                      </a:cubicBezTo>
                      <a:cubicBezTo>
                        <a:pt x="7" y="36"/>
                        <a:pt x="7" y="36"/>
                        <a:pt x="7" y="36"/>
                      </a:cubicBezTo>
                      <a:cubicBezTo>
                        <a:pt x="7" y="37"/>
                        <a:pt x="7" y="37"/>
                        <a:pt x="7" y="37"/>
                      </a:cubicBezTo>
                      <a:cubicBezTo>
                        <a:pt x="7" y="37"/>
                        <a:pt x="7" y="37"/>
                        <a:pt x="7" y="37"/>
                      </a:cubicBezTo>
                      <a:cubicBezTo>
                        <a:pt x="8" y="37"/>
                        <a:pt x="8" y="37"/>
                        <a:pt x="8" y="37"/>
                      </a:cubicBezTo>
                      <a:cubicBezTo>
                        <a:pt x="8" y="37"/>
                        <a:pt x="8" y="37"/>
                        <a:pt x="8" y="37"/>
                      </a:cubicBezTo>
                      <a:cubicBezTo>
                        <a:pt x="8" y="37"/>
                        <a:pt x="8" y="37"/>
                        <a:pt x="8" y="37"/>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9"/>
                        <a:pt x="8" y="39"/>
                        <a:pt x="8" y="39"/>
                      </a:cubicBezTo>
                      <a:cubicBezTo>
                        <a:pt x="8" y="39"/>
                        <a:pt x="8" y="39"/>
                        <a:pt x="8" y="39"/>
                      </a:cubicBezTo>
                      <a:cubicBezTo>
                        <a:pt x="9" y="39"/>
                        <a:pt x="9" y="39"/>
                        <a:pt x="9" y="39"/>
                      </a:cubicBezTo>
                      <a:cubicBezTo>
                        <a:pt x="9" y="39"/>
                        <a:pt x="9" y="39"/>
                        <a:pt x="9" y="39"/>
                      </a:cubicBezTo>
                      <a:cubicBezTo>
                        <a:pt x="9" y="40"/>
                        <a:pt x="9" y="40"/>
                        <a:pt x="9" y="40"/>
                      </a:cubicBezTo>
                      <a:cubicBezTo>
                        <a:pt x="9" y="40"/>
                        <a:pt x="9" y="40"/>
                        <a:pt x="9" y="40"/>
                      </a:cubicBezTo>
                      <a:cubicBezTo>
                        <a:pt x="10" y="42"/>
                        <a:pt x="10" y="42"/>
                        <a:pt x="10" y="42"/>
                      </a:cubicBezTo>
                      <a:cubicBezTo>
                        <a:pt x="10" y="42"/>
                        <a:pt x="10" y="42"/>
                        <a:pt x="10" y="42"/>
                      </a:cubicBezTo>
                      <a:cubicBezTo>
                        <a:pt x="10" y="42"/>
                        <a:pt x="10" y="42"/>
                        <a:pt x="10" y="42"/>
                      </a:cubicBezTo>
                      <a:cubicBezTo>
                        <a:pt x="10" y="42"/>
                        <a:pt x="10" y="42"/>
                        <a:pt x="10" y="42"/>
                      </a:cubicBezTo>
                      <a:cubicBezTo>
                        <a:pt x="10" y="43"/>
                        <a:pt x="10" y="43"/>
                        <a:pt x="10" y="43"/>
                      </a:cubicBezTo>
                      <a:cubicBezTo>
                        <a:pt x="10" y="43"/>
                        <a:pt x="10" y="43"/>
                        <a:pt x="10"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6"/>
                        <a:pt x="12" y="46"/>
                        <a:pt x="12" y="46"/>
                      </a:cubicBezTo>
                      <a:cubicBezTo>
                        <a:pt x="12" y="46"/>
                        <a:pt x="12" y="46"/>
                        <a:pt x="12" y="46"/>
                      </a:cubicBezTo>
                      <a:cubicBezTo>
                        <a:pt x="12" y="46"/>
                        <a:pt x="12" y="46"/>
                        <a:pt x="12" y="46"/>
                      </a:cubicBezTo>
                      <a:cubicBezTo>
                        <a:pt x="12" y="46"/>
                        <a:pt x="12" y="46"/>
                        <a:pt x="12"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4" y="47"/>
                        <a:pt x="14" y="47"/>
                        <a:pt x="14" y="47"/>
                      </a:cubicBezTo>
                      <a:cubicBezTo>
                        <a:pt x="14" y="47"/>
                        <a:pt x="14" y="47"/>
                        <a:pt x="14" y="47"/>
                      </a:cubicBezTo>
                      <a:cubicBezTo>
                        <a:pt x="14" y="48"/>
                        <a:pt x="14" y="48"/>
                        <a:pt x="14" y="48"/>
                      </a:cubicBezTo>
                      <a:cubicBezTo>
                        <a:pt x="14" y="48"/>
                        <a:pt x="14" y="48"/>
                        <a:pt x="14" y="48"/>
                      </a:cubicBezTo>
                      <a:cubicBezTo>
                        <a:pt x="14" y="48"/>
                        <a:pt x="14" y="48"/>
                        <a:pt x="14" y="48"/>
                      </a:cubicBezTo>
                      <a:cubicBezTo>
                        <a:pt x="14" y="48"/>
                        <a:pt x="14" y="48"/>
                        <a:pt x="14" y="48"/>
                      </a:cubicBezTo>
                      <a:cubicBezTo>
                        <a:pt x="14" y="48"/>
                        <a:pt x="14" y="48"/>
                        <a:pt x="14" y="48"/>
                      </a:cubicBezTo>
                      <a:cubicBezTo>
                        <a:pt x="14" y="49"/>
                        <a:pt x="14" y="49"/>
                        <a:pt x="14" y="49"/>
                      </a:cubicBezTo>
                      <a:cubicBezTo>
                        <a:pt x="14" y="49"/>
                        <a:pt x="14" y="49"/>
                        <a:pt x="14" y="49"/>
                      </a:cubicBezTo>
                      <a:cubicBezTo>
                        <a:pt x="14" y="49"/>
                        <a:pt x="14" y="49"/>
                        <a:pt x="14" y="49"/>
                      </a:cubicBezTo>
                      <a:cubicBezTo>
                        <a:pt x="14" y="49"/>
                        <a:pt x="14" y="49"/>
                        <a:pt x="14" y="49"/>
                      </a:cubicBezTo>
                      <a:cubicBezTo>
                        <a:pt x="14" y="49"/>
                        <a:pt x="14" y="49"/>
                        <a:pt x="14" y="49"/>
                      </a:cubicBezTo>
                      <a:cubicBezTo>
                        <a:pt x="14" y="49"/>
                        <a:pt x="14" y="49"/>
                        <a:pt x="14" y="49"/>
                      </a:cubicBezTo>
                      <a:cubicBezTo>
                        <a:pt x="14" y="48"/>
                        <a:pt x="14" y="48"/>
                        <a:pt x="14" y="48"/>
                      </a:cubicBezTo>
                      <a:cubicBezTo>
                        <a:pt x="15" y="48"/>
                        <a:pt x="15" y="48"/>
                        <a:pt x="15" y="48"/>
                      </a:cubicBezTo>
                      <a:cubicBezTo>
                        <a:pt x="15" y="48"/>
                        <a:pt x="15" y="48"/>
                        <a:pt x="15" y="48"/>
                      </a:cubicBezTo>
                      <a:cubicBezTo>
                        <a:pt x="15" y="48"/>
                        <a:pt x="15" y="48"/>
                        <a:pt x="15" y="48"/>
                      </a:cubicBezTo>
                      <a:cubicBezTo>
                        <a:pt x="15" y="48"/>
                        <a:pt x="15" y="48"/>
                        <a:pt x="15" y="48"/>
                      </a:cubicBezTo>
                      <a:cubicBezTo>
                        <a:pt x="15" y="48"/>
                        <a:pt x="15" y="48"/>
                        <a:pt x="15" y="48"/>
                      </a:cubicBezTo>
                      <a:cubicBezTo>
                        <a:pt x="15" y="48"/>
                        <a:pt x="15" y="48"/>
                        <a:pt x="15" y="48"/>
                      </a:cubicBezTo>
                      <a:cubicBezTo>
                        <a:pt x="15" y="49"/>
                        <a:pt x="15" y="49"/>
                        <a:pt x="15" y="49"/>
                      </a:cubicBezTo>
                      <a:cubicBezTo>
                        <a:pt x="16" y="49"/>
                        <a:pt x="16" y="49"/>
                        <a:pt x="16" y="49"/>
                      </a:cubicBezTo>
                      <a:cubicBezTo>
                        <a:pt x="16" y="49"/>
                        <a:pt x="16" y="49"/>
                        <a:pt x="16" y="49"/>
                      </a:cubicBezTo>
                      <a:cubicBezTo>
                        <a:pt x="16" y="49"/>
                        <a:pt x="16" y="49"/>
                        <a:pt x="16" y="49"/>
                      </a:cubicBezTo>
                      <a:cubicBezTo>
                        <a:pt x="16" y="49"/>
                        <a:pt x="16" y="49"/>
                        <a:pt x="16" y="49"/>
                      </a:cubicBezTo>
                      <a:cubicBezTo>
                        <a:pt x="15" y="49"/>
                        <a:pt x="15" y="49"/>
                        <a:pt x="15" y="49"/>
                      </a:cubicBezTo>
                      <a:cubicBezTo>
                        <a:pt x="15" y="49"/>
                        <a:pt x="15" y="49"/>
                        <a:pt x="15" y="49"/>
                      </a:cubicBezTo>
                      <a:cubicBezTo>
                        <a:pt x="15" y="50"/>
                        <a:pt x="15" y="50"/>
                        <a:pt x="15" y="50"/>
                      </a:cubicBezTo>
                      <a:cubicBezTo>
                        <a:pt x="15" y="50"/>
                        <a:pt x="15" y="50"/>
                        <a:pt x="15" y="50"/>
                      </a:cubicBezTo>
                      <a:cubicBezTo>
                        <a:pt x="15" y="50"/>
                        <a:pt x="15" y="50"/>
                        <a:pt x="15" y="50"/>
                      </a:cubicBezTo>
                      <a:cubicBezTo>
                        <a:pt x="15" y="50"/>
                        <a:pt x="15" y="50"/>
                        <a:pt x="15" y="50"/>
                      </a:cubicBezTo>
                      <a:cubicBezTo>
                        <a:pt x="16" y="50"/>
                        <a:pt x="16" y="50"/>
                        <a:pt x="16" y="50"/>
                      </a:cubicBezTo>
                      <a:cubicBezTo>
                        <a:pt x="16" y="50"/>
                        <a:pt x="16" y="50"/>
                        <a:pt x="16" y="50"/>
                      </a:cubicBezTo>
                      <a:cubicBezTo>
                        <a:pt x="16" y="50"/>
                        <a:pt x="16" y="50"/>
                        <a:pt x="16" y="50"/>
                      </a:cubicBezTo>
                      <a:cubicBezTo>
                        <a:pt x="16" y="51"/>
                        <a:pt x="16" y="51"/>
                        <a:pt x="16" y="51"/>
                      </a:cubicBezTo>
                      <a:cubicBezTo>
                        <a:pt x="16" y="51"/>
                        <a:pt x="16" y="51"/>
                        <a:pt x="16" y="51"/>
                      </a:cubicBezTo>
                      <a:cubicBezTo>
                        <a:pt x="17" y="50"/>
                        <a:pt x="17" y="50"/>
                        <a:pt x="17" y="50"/>
                      </a:cubicBezTo>
                      <a:cubicBezTo>
                        <a:pt x="17" y="50"/>
                        <a:pt x="17" y="50"/>
                        <a:pt x="17" y="50"/>
                      </a:cubicBezTo>
                      <a:cubicBezTo>
                        <a:pt x="17" y="50"/>
                        <a:pt x="17" y="50"/>
                        <a:pt x="17" y="50"/>
                      </a:cubicBezTo>
                      <a:cubicBezTo>
                        <a:pt x="17" y="50"/>
                        <a:pt x="17" y="50"/>
                        <a:pt x="17" y="50"/>
                      </a:cubicBezTo>
                      <a:cubicBezTo>
                        <a:pt x="17" y="51"/>
                        <a:pt x="17" y="51"/>
                        <a:pt x="17" y="51"/>
                      </a:cubicBezTo>
                      <a:cubicBezTo>
                        <a:pt x="17" y="51"/>
                        <a:pt x="17" y="51"/>
                        <a:pt x="17" y="51"/>
                      </a:cubicBezTo>
                      <a:cubicBezTo>
                        <a:pt x="18" y="51"/>
                        <a:pt x="18" y="51"/>
                        <a:pt x="18" y="51"/>
                      </a:cubicBezTo>
                      <a:cubicBezTo>
                        <a:pt x="18" y="51"/>
                        <a:pt x="18" y="51"/>
                        <a:pt x="18" y="51"/>
                      </a:cubicBezTo>
                      <a:cubicBezTo>
                        <a:pt x="18" y="50"/>
                        <a:pt x="18" y="50"/>
                        <a:pt x="18" y="50"/>
                      </a:cubicBezTo>
                      <a:cubicBezTo>
                        <a:pt x="18" y="50"/>
                        <a:pt x="18" y="50"/>
                        <a:pt x="18" y="50"/>
                      </a:cubicBezTo>
                      <a:cubicBezTo>
                        <a:pt x="18" y="50"/>
                        <a:pt x="18" y="50"/>
                        <a:pt x="18" y="50"/>
                      </a:cubicBezTo>
                      <a:cubicBezTo>
                        <a:pt x="19" y="50"/>
                        <a:pt x="19" y="50"/>
                        <a:pt x="19" y="50"/>
                      </a:cubicBezTo>
                      <a:cubicBezTo>
                        <a:pt x="19" y="50"/>
                        <a:pt x="19" y="50"/>
                        <a:pt x="19" y="50"/>
                      </a:cubicBezTo>
                      <a:cubicBezTo>
                        <a:pt x="19" y="50"/>
                        <a:pt x="19" y="50"/>
                        <a:pt x="19" y="50"/>
                      </a:cubicBezTo>
                      <a:cubicBezTo>
                        <a:pt x="19" y="50"/>
                        <a:pt x="19" y="50"/>
                        <a:pt x="19" y="50"/>
                      </a:cubicBezTo>
                      <a:cubicBezTo>
                        <a:pt x="20" y="50"/>
                        <a:pt x="20" y="50"/>
                        <a:pt x="20" y="50"/>
                      </a:cubicBezTo>
                      <a:cubicBezTo>
                        <a:pt x="20" y="51"/>
                        <a:pt x="20" y="51"/>
                        <a:pt x="20" y="51"/>
                      </a:cubicBezTo>
                      <a:cubicBezTo>
                        <a:pt x="20" y="51"/>
                        <a:pt x="20" y="51"/>
                        <a:pt x="20" y="51"/>
                      </a:cubicBezTo>
                      <a:cubicBezTo>
                        <a:pt x="20" y="51"/>
                        <a:pt x="20" y="51"/>
                        <a:pt x="20" y="51"/>
                      </a:cubicBezTo>
                      <a:cubicBezTo>
                        <a:pt x="20" y="51"/>
                        <a:pt x="20" y="51"/>
                        <a:pt x="20" y="51"/>
                      </a:cubicBezTo>
                      <a:cubicBezTo>
                        <a:pt x="19" y="51"/>
                        <a:pt x="19" y="51"/>
                        <a:pt x="19" y="51"/>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5"/>
                        <a:pt x="18" y="55"/>
                        <a:pt x="18" y="55"/>
                      </a:cubicBezTo>
                      <a:cubicBezTo>
                        <a:pt x="18" y="55"/>
                        <a:pt x="18" y="55"/>
                        <a:pt x="18" y="55"/>
                      </a:cubicBezTo>
                      <a:cubicBezTo>
                        <a:pt x="18" y="55"/>
                        <a:pt x="18" y="55"/>
                        <a:pt x="18" y="55"/>
                      </a:cubicBezTo>
                      <a:cubicBezTo>
                        <a:pt x="18" y="55"/>
                        <a:pt x="18" y="55"/>
                        <a:pt x="18" y="55"/>
                      </a:cubicBezTo>
                      <a:cubicBezTo>
                        <a:pt x="18" y="56"/>
                        <a:pt x="18" y="56"/>
                        <a:pt x="18" y="56"/>
                      </a:cubicBezTo>
                      <a:cubicBezTo>
                        <a:pt x="18" y="56"/>
                        <a:pt x="18" y="56"/>
                        <a:pt x="18" y="56"/>
                      </a:cubicBezTo>
                      <a:cubicBezTo>
                        <a:pt x="18" y="56"/>
                        <a:pt x="18" y="56"/>
                        <a:pt x="18" y="56"/>
                      </a:cubicBezTo>
                      <a:cubicBezTo>
                        <a:pt x="18" y="56"/>
                        <a:pt x="18" y="56"/>
                        <a:pt x="18" y="56"/>
                      </a:cubicBezTo>
                      <a:cubicBezTo>
                        <a:pt x="18" y="57"/>
                        <a:pt x="18" y="57"/>
                        <a:pt x="18" y="57"/>
                      </a:cubicBezTo>
                      <a:cubicBezTo>
                        <a:pt x="18" y="57"/>
                        <a:pt x="18" y="57"/>
                        <a:pt x="18" y="57"/>
                      </a:cubicBezTo>
                      <a:cubicBezTo>
                        <a:pt x="18" y="57"/>
                        <a:pt x="18" y="57"/>
                        <a:pt x="18" y="57"/>
                      </a:cubicBezTo>
                      <a:cubicBezTo>
                        <a:pt x="18" y="57"/>
                        <a:pt x="18" y="57"/>
                        <a:pt x="18" y="57"/>
                      </a:cubicBezTo>
                      <a:cubicBezTo>
                        <a:pt x="17" y="57"/>
                        <a:pt x="17" y="57"/>
                        <a:pt x="17" y="57"/>
                      </a:cubicBezTo>
                      <a:cubicBezTo>
                        <a:pt x="17" y="57"/>
                        <a:pt x="17" y="57"/>
                        <a:pt x="17" y="57"/>
                      </a:cubicBezTo>
                      <a:cubicBezTo>
                        <a:pt x="17" y="57"/>
                        <a:pt x="17" y="57"/>
                        <a:pt x="17" y="57"/>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9"/>
                        <a:pt x="17" y="59"/>
                        <a:pt x="17" y="59"/>
                      </a:cubicBezTo>
                      <a:cubicBezTo>
                        <a:pt x="17" y="59"/>
                        <a:pt x="17" y="59"/>
                        <a:pt x="17" y="59"/>
                      </a:cubicBezTo>
                      <a:cubicBezTo>
                        <a:pt x="17" y="59"/>
                        <a:pt x="17" y="59"/>
                        <a:pt x="17" y="59"/>
                      </a:cubicBezTo>
                      <a:cubicBezTo>
                        <a:pt x="17" y="59"/>
                        <a:pt x="17" y="59"/>
                        <a:pt x="17" y="59"/>
                      </a:cubicBezTo>
                      <a:cubicBezTo>
                        <a:pt x="17" y="59"/>
                        <a:pt x="17" y="59"/>
                        <a:pt x="17" y="59"/>
                      </a:cubicBezTo>
                      <a:cubicBezTo>
                        <a:pt x="17" y="60"/>
                        <a:pt x="17" y="60"/>
                        <a:pt x="17" y="60"/>
                      </a:cubicBezTo>
                      <a:cubicBezTo>
                        <a:pt x="17" y="60"/>
                        <a:pt x="17" y="60"/>
                        <a:pt x="17" y="60"/>
                      </a:cubicBezTo>
                      <a:cubicBezTo>
                        <a:pt x="17" y="60"/>
                        <a:pt x="17" y="60"/>
                        <a:pt x="17" y="60"/>
                      </a:cubicBezTo>
                      <a:cubicBezTo>
                        <a:pt x="17" y="60"/>
                        <a:pt x="17" y="60"/>
                        <a:pt x="17" y="60"/>
                      </a:cubicBezTo>
                      <a:cubicBezTo>
                        <a:pt x="17" y="60"/>
                        <a:pt x="17" y="60"/>
                        <a:pt x="17" y="60"/>
                      </a:cubicBezTo>
                      <a:cubicBezTo>
                        <a:pt x="17" y="60"/>
                        <a:pt x="17" y="60"/>
                        <a:pt x="17"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1"/>
                        <a:pt x="16" y="61"/>
                        <a:pt x="16" y="61"/>
                      </a:cubicBezTo>
                      <a:cubicBezTo>
                        <a:pt x="16" y="61"/>
                        <a:pt x="16" y="61"/>
                        <a:pt x="16" y="61"/>
                      </a:cubicBezTo>
                      <a:cubicBezTo>
                        <a:pt x="16" y="61"/>
                        <a:pt x="16" y="61"/>
                        <a:pt x="16" y="61"/>
                      </a:cubicBezTo>
                      <a:cubicBezTo>
                        <a:pt x="16" y="61"/>
                        <a:pt x="16" y="61"/>
                        <a:pt x="16" y="61"/>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4"/>
                        <a:pt x="16" y="64"/>
                        <a:pt x="16" y="64"/>
                      </a:cubicBezTo>
                      <a:cubicBezTo>
                        <a:pt x="16" y="64"/>
                        <a:pt x="16" y="64"/>
                        <a:pt x="16" y="64"/>
                      </a:cubicBezTo>
                      <a:cubicBezTo>
                        <a:pt x="17" y="64"/>
                        <a:pt x="17" y="64"/>
                        <a:pt x="17" y="64"/>
                      </a:cubicBezTo>
                      <a:cubicBezTo>
                        <a:pt x="17" y="64"/>
                        <a:pt x="17" y="64"/>
                        <a:pt x="17" y="64"/>
                      </a:cubicBezTo>
                      <a:cubicBezTo>
                        <a:pt x="17" y="64"/>
                        <a:pt x="17" y="64"/>
                        <a:pt x="17" y="64"/>
                      </a:cubicBezTo>
                      <a:cubicBezTo>
                        <a:pt x="17" y="64"/>
                        <a:pt x="17" y="64"/>
                        <a:pt x="17" y="64"/>
                      </a:cubicBezTo>
                      <a:cubicBezTo>
                        <a:pt x="17" y="64"/>
                        <a:pt x="17" y="64"/>
                        <a:pt x="17" y="64"/>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7" y="66"/>
                        <a:pt x="17" y="66"/>
                        <a:pt x="17" y="66"/>
                      </a:cubicBezTo>
                      <a:cubicBezTo>
                        <a:pt x="17" y="66"/>
                        <a:pt x="17" y="66"/>
                        <a:pt x="17" y="66"/>
                      </a:cubicBezTo>
                      <a:cubicBezTo>
                        <a:pt x="17" y="66"/>
                        <a:pt x="17" y="66"/>
                        <a:pt x="17" y="66"/>
                      </a:cubicBezTo>
                      <a:cubicBezTo>
                        <a:pt x="17" y="66"/>
                        <a:pt x="17" y="66"/>
                        <a:pt x="17" y="66"/>
                      </a:cubicBezTo>
                      <a:cubicBezTo>
                        <a:pt x="16" y="66"/>
                        <a:pt x="16" y="66"/>
                        <a:pt x="16" y="66"/>
                      </a:cubicBezTo>
                      <a:cubicBezTo>
                        <a:pt x="16" y="67"/>
                        <a:pt x="16" y="67"/>
                        <a:pt x="16" y="67"/>
                      </a:cubicBezTo>
                      <a:cubicBezTo>
                        <a:pt x="16" y="67"/>
                        <a:pt x="16" y="67"/>
                        <a:pt x="16" y="67"/>
                      </a:cubicBezTo>
                      <a:cubicBezTo>
                        <a:pt x="16" y="67"/>
                        <a:pt x="16" y="67"/>
                        <a:pt x="16"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4" y="67"/>
                        <a:pt x="14" y="67"/>
                        <a:pt x="14" y="67"/>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9"/>
                        <a:pt x="14" y="69"/>
                        <a:pt x="14" y="69"/>
                      </a:cubicBezTo>
                      <a:cubicBezTo>
                        <a:pt x="14" y="69"/>
                        <a:pt x="14" y="69"/>
                        <a:pt x="14" y="69"/>
                      </a:cubicBezTo>
                      <a:cubicBezTo>
                        <a:pt x="14" y="69"/>
                        <a:pt x="14" y="69"/>
                        <a:pt x="14" y="69"/>
                      </a:cubicBezTo>
                      <a:cubicBezTo>
                        <a:pt x="15" y="69"/>
                        <a:pt x="15" y="69"/>
                        <a:pt x="15" y="69"/>
                      </a:cubicBezTo>
                      <a:cubicBezTo>
                        <a:pt x="15" y="69"/>
                        <a:pt x="15" y="69"/>
                        <a:pt x="15" y="69"/>
                      </a:cubicBezTo>
                      <a:cubicBezTo>
                        <a:pt x="15" y="69"/>
                        <a:pt x="15" y="69"/>
                        <a:pt x="15" y="69"/>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4" y="70"/>
                        <a:pt x="14" y="70"/>
                        <a:pt x="14" y="70"/>
                      </a:cubicBezTo>
                      <a:cubicBezTo>
                        <a:pt x="14" y="70"/>
                        <a:pt x="14" y="70"/>
                        <a:pt x="14" y="70"/>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5" y="72"/>
                        <a:pt x="15" y="72"/>
                        <a:pt x="15" y="72"/>
                      </a:cubicBezTo>
                      <a:cubicBezTo>
                        <a:pt x="15" y="72"/>
                        <a:pt x="15" y="72"/>
                        <a:pt x="15" y="72"/>
                      </a:cubicBezTo>
                      <a:cubicBezTo>
                        <a:pt x="15" y="73"/>
                        <a:pt x="15" y="73"/>
                        <a:pt x="15" y="73"/>
                      </a:cubicBezTo>
                      <a:cubicBezTo>
                        <a:pt x="15" y="73"/>
                        <a:pt x="15" y="73"/>
                        <a:pt x="15" y="73"/>
                      </a:cubicBezTo>
                      <a:cubicBezTo>
                        <a:pt x="15" y="73"/>
                        <a:pt x="15" y="73"/>
                        <a:pt x="15" y="73"/>
                      </a:cubicBezTo>
                      <a:cubicBezTo>
                        <a:pt x="15" y="73"/>
                        <a:pt x="15" y="73"/>
                        <a:pt x="15" y="73"/>
                      </a:cubicBezTo>
                      <a:cubicBezTo>
                        <a:pt x="15" y="73"/>
                        <a:pt x="15" y="73"/>
                        <a:pt x="15" y="73"/>
                      </a:cubicBezTo>
                      <a:cubicBezTo>
                        <a:pt x="16" y="73"/>
                        <a:pt x="16" y="73"/>
                        <a:pt x="16" y="73"/>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7" y="74"/>
                        <a:pt x="17" y="74"/>
                        <a:pt x="17" y="74"/>
                      </a:cubicBezTo>
                      <a:cubicBezTo>
                        <a:pt x="17" y="74"/>
                        <a:pt x="17" y="74"/>
                        <a:pt x="17" y="74"/>
                      </a:cubicBezTo>
                      <a:cubicBezTo>
                        <a:pt x="17" y="74"/>
                        <a:pt x="17" y="74"/>
                        <a:pt x="17" y="74"/>
                      </a:cubicBezTo>
                      <a:cubicBezTo>
                        <a:pt x="17" y="74"/>
                        <a:pt x="17" y="74"/>
                        <a:pt x="17" y="74"/>
                      </a:cubicBezTo>
                      <a:cubicBezTo>
                        <a:pt x="17" y="74"/>
                        <a:pt x="17" y="74"/>
                        <a:pt x="17" y="74"/>
                      </a:cubicBezTo>
                      <a:cubicBezTo>
                        <a:pt x="17" y="74"/>
                        <a:pt x="17" y="74"/>
                        <a:pt x="17" y="74"/>
                      </a:cubicBezTo>
                      <a:cubicBezTo>
                        <a:pt x="18" y="74"/>
                        <a:pt x="18" y="74"/>
                        <a:pt x="18" y="74"/>
                      </a:cubicBezTo>
                      <a:cubicBezTo>
                        <a:pt x="18" y="74"/>
                        <a:pt x="18" y="74"/>
                        <a:pt x="18" y="74"/>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9" y="73"/>
                        <a:pt x="19" y="73"/>
                        <a:pt x="19" y="73"/>
                      </a:cubicBezTo>
                      <a:cubicBezTo>
                        <a:pt x="19" y="73"/>
                        <a:pt x="19" y="73"/>
                        <a:pt x="19" y="73"/>
                      </a:cubicBezTo>
                      <a:cubicBezTo>
                        <a:pt x="19" y="73"/>
                        <a:pt x="19" y="73"/>
                        <a:pt x="19" y="73"/>
                      </a:cubicBezTo>
                      <a:cubicBezTo>
                        <a:pt x="19" y="73"/>
                        <a:pt x="19" y="73"/>
                        <a:pt x="19" y="73"/>
                      </a:cubicBezTo>
                      <a:cubicBezTo>
                        <a:pt x="20" y="73"/>
                        <a:pt x="20" y="73"/>
                        <a:pt x="20" y="73"/>
                      </a:cubicBezTo>
                      <a:cubicBezTo>
                        <a:pt x="20" y="73"/>
                        <a:pt x="20" y="73"/>
                        <a:pt x="20" y="73"/>
                      </a:cubicBezTo>
                      <a:cubicBezTo>
                        <a:pt x="20" y="73"/>
                        <a:pt x="20" y="73"/>
                        <a:pt x="20" y="73"/>
                      </a:cubicBezTo>
                      <a:cubicBezTo>
                        <a:pt x="20" y="73"/>
                        <a:pt x="20" y="73"/>
                        <a:pt x="20" y="73"/>
                      </a:cubicBezTo>
                      <a:cubicBezTo>
                        <a:pt x="20" y="73"/>
                        <a:pt x="20" y="73"/>
                        <a:pt x="20" y="73"/>
                      </a:cubicBezTo>
                      <a:cubicBezTo>
                        <a:pt x="20" y="72"/>
                        <a:pt x="20" y="72"/>
                        <a:pt x="20" y="72"/>
                      </a:cubicBezTo>
                      <a:cubicBezTo>
                        <a:pt x="20" y="72"/>
                        <a:pt x="20" y="72"/>
                        <a:pt x="20" y="72"/>
                      </a:cubicBezTo>
                      <a:cubicBezTo>
                        <a:pt x="20" y="72"/>
                        <a:pt x="20" y="72"/>
                        <a:pt x="20" y="72"/>
                      </a:cubicBezTo>
                      <a:cubicBezTo>
                        <a:pt x="20" y="72"/>
                        <a:pt x="20" y="72"/>
                        <a:pt x="20" y="72"/>
                      </a:cubicBezTo>
                      <a:cubicBezTo>
                        <a:pt x="20" y="72"/>
                        <a:pt x="20" y="72"/>
                        <a:pt x="20" y="72"/>
                      </a:cubicBezTo>
                      <a:cubicBezTo>
                        <a:pt x="21" y="72"/>
                        <a:pt x="21" y="72"/>
                        <a:pt x="21" y="72"/>
                      </a:cubicBezTo>
                      <a:cubicBezTo>
                        <a:pt x="21" y="72"/>
                        <a:pt x="21" y="72"/>
                        <a:pt x="21" y="72"/>
                      </a:cubicBezTo>
                      <a:cubicBezTo>
                        <a:pt x="21" y="72"/>
                        <a:pt x="21" y="72"/>
                        <a:pt x="21" y="72"/>
                      </a:cubicBezTo>
                      <a:cubicBezTo>
                        <a:pt x="21" y="72"/>
                        <a:pt x="21" y="72"/>
                        <a:pt x="21" y="72"/>
                      </a:cubicBezTo>
                      <a:cubicBezTo>
                        <a:pt x="21" y="72"/>
                        <a:pt x="21" y="72"/>
                        <a:pt x="21" y="72"/>
                      </a:cubicBezTo>
                      <a:cubicBezTo>
                        <a:pt x="21" y="72"/>
                        <a:pt x="21" y="72"/>
                        <a:pt x="21" y="72"/>
                      </a:cubicBezTo>
                      <a:cubicBezTo>
                        <a:pt x="21" y="71"/>
                        <a:pt x="21" y="71"/>
                        <a:pt x="21" y="71"/>
                      </a:cubicBezTo>
                      <a:cubicBezTo>
                        <a:pt x="21" y="71"/>
                        <a:pt x="21" y="71"/>
                        <a:pt x="21" y="71"/>
                      </a:cubicBezTo>
                      <a:cubicBezTo>
                        <a:pt x="21" y="71"/>
                        <a:pt x="21" y="71"/>
                        <a:pt x="21" y="71"/>
                      </a:cubicBezTo>
                      <a:cubicBezTo>
                        <a:pt x="21" y="71"/>
                        <a:pt x="21" y="71"/>
                        <a:pt x="21" y="71"/>
                      </a:cubicBezTo>
                      <a:cubicBezTo>
                        <a:pt x="22" y="71"/>
                        <a:pt x="22" y="71"/>
                        <a:pt x="22" y="71"/>
                      </a:cubicBezTo>
                      <a:cubicBezTo>
                        <a:pt x="22" y="71"/>
                        <a:pt x="22" y="71"/>
                        <a:pt x="22" y="71"/>
                      </a:cubicBezTo>
                      <a:cubicBezTo>
                        <a:pt x="22" y="71"/>
                        <a:pt x="22" y="71"/>
                        <a:pt x="22" y="71"/>
                      </a:cubicBezTo>
                      <a:cubicBezTo>
                        <a:pt x="22" y="71"/>
                        <a:pt x="22" y="71"/>
                        <a:pt x="22" y="71"/>
                      </a:cubicBezTo>
                      <a:cubicBezTo>
                        <a:pt x="21" y="71"/>
                        <a:pt x="21" y="71"/>
                        <a:pt x="21" y="71"/>
                      </a:cubicBezTo>
                      <a:cubicBezTo>
                        <a:pt x="22" y="71"/>
                        <a:pt x="22" y="71"/>
                        <a:pt x="22" y="71"/>
                      </a:cubicBezTo>
                      <a:cubicBezTo>
                        <a:pt x="22" y="71"/>
                        <a:pt x="22" y="71"/>
                        <a:pt x="22" y="71"/>
                      </a:cubicBezTo>
                      <a:cubicBezTo>
                        <a:pt x="22" y="71"/>
                        <a:pt x="22" y="71"/>
                        <a:pt x="22" y="71"/>
                      </a:cubicBezTo>
                      <a:cubicBezTo>
                        <a:pt x="22" y="70"/>
                        <a:pt x="22" y="70"/>
                        <a:pt x="22" y="70"/>
                      </a:cubicBezTo>
                      <a:cubicBezTo>
                        <a:pt x="22" y="70"/>
                        <a:pt x="22" y="70"/>
                        <a:pt x="22" y="70"/>
                      </a:cubicBezTo>
                      <a:cubicBezTo>
                        <a:pt x="22" y="70"/>
                        <a:pt x="22" y="70"/>
                        <a:pt x="22" y="70"/>
                      </a:cubicBezTo>
                      <a:cubicBezTo>
                        <a:pt x="22" y="71"/>
                        <a:pt x="22" y="71"/>
                        <a:pt x="22" y="71"/>
                      </a:cubicBezTo>
                      <a:cubicBezTo>
                        <a:pt x="22" y="71"/>
                        <a:pt x="22" y="71"/>
                        <a:pt x="22" y="71"/>
                      </a:cubicBezTo>
                      <a:cubicBezTo>
                        <a:pt x="23" y="71"/>
                        <a:pt x="23" y="71"/>
                        <a:pt x="23" y="71"/>
                      </a:cubicBezTo>
                      <a:cubicBezTo>
                        <a:pt x="23" y="71"/>
                        <a:pt x="23" y="71"/>
                        <a:pt x="23" y="71"/>
                      </a:cubicBezTo>
                      <a:cubicBezTo>
                        <a:pt x="23" y="72"/>
                        <a:pt x="23" y="72"/>
                        <a:pt x="23" y="72"/>
                      </a:cubicBezTo>
                      <a:cubicBezTo>
                        <a:pt x="23" y="72"/>
                        <a:pt x="23" y="72"/>
                        <a:pt x="23" y="72"/>
                      </a:cubicBezTo>
                      <a:cubicBezTo>
                        <a:pt x="23" y="72"/>
                        <a:pt x="23" y="72"/>
                        <a:pt x="23" y="72"/>
                      </a:cubicBezTo>
                      <a:cubicBezTo>
                        <a:pt x="23" y="72"/>
                        <a:pt x="23" y="72"/>
                        <a:pt x="23" y="72"/>
                      </a:cubicBezTo>
                      <a:cubicBezTo>
                        <a:pt x="23" y="72"/>
                        <a:pt x="23" y="72"/>
                        <a:pt x="23" y="72"/>
                      </a:cubicBezTo>
                      <a:cubicBezTo>
                        <a:pt x="24" y="72"/>
                        <a:pt x="24" y="72"/>
                        <a:pt x="24" y="72"/>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4"/>
                        <a:pt x="24" y="74"/>
                        <a:pt x="24" y="74"/>
                      </a:cubicBezTo>
                      <a:cubicBezTo>
                        <a:pt x="24" y="74"/>
                        <a:pt x="24" y="74"/>
                        <a:pt x="24" y="74"/>
                      </a:cubicBezTo>
                      <a:cubicBezTo>
                        <a:pt x="24" y="74"/>
                        <a:pt x="24" y="74"/>
                        <a:pt x="24" y="74"/>
                      </a:cubicBezTo>
                      <a:cubicBezTo>
                        <a:pt x="24" y="74"/>
                        <a:pt x="24" y="74"/>
                        <a:pt x="24" y="74"/>
                      </a:cubicBezTo>
                      <a:cubicBezTo>
                        <a:pt x="24" y="74"/>
                        <a:pt x="24" y="74"/>
                        <a:pt x="24" y="74"/>
                      </a:cubicBezTo>
                      <a:cubicBezTo>
                        <a:pt x="24" y="75"/>
                        <a:pt x="24" y="75"/>
                        <a:pt x="24" y="75"/>
                      </a:cubicBezTo>
                      <a:cubicBezTo>
                        <a:pt x="25" y="75"/>
                        <a:pt x="25" y="75"/>
                        <a:pt x="25" y="75"/>
                      </a:cubicBezTo>
                      <a:cubicBezTo>
                        <a:pt x="25" y="75"/>
                        <a:pt x="25" y="75"/>
                        <a:pt x="25" y="75"/>
                      </a:cubicBezTo>
                      <a:cubicBezTo>
                        <a:pt x="25" y="75"/>
                        <a:pt x="25" y="75"/>
                        <a:pt x="25" y="75"/>
                      </a:cubicBezTo>
                      <a:cubicBezTo>
                        <a:pt x="25" y="75"/>
                        <a:pt x="25" y="75"/>
                        <a:pt x="25" y="75"/>
                      </a:cubicBezTo>
                      <a:cubicBezTo>
                        <a:pt x="25" y="75"/>
                        <a:pt x="25" y="75"/>
                        <a:pt x="25" y="75"/>
                      </a:cubicBezTo>
                      <a:cubicBezTo>
                        <a:pt x="24" y="75"/>
                        <a:pt x="24" y="75"/>
                        <a:pt x="24" y="75"/>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7"/>
                        <a:pt x="24" y="77"/>
                        <a:pt x="24" y="77"/>
                      </a:cubicBezTo>
                      <a:cubicBezTo>
                        <a:pt x="24" y="77"/>
                        <a:pt x="24" y="77"/>
                        <a:pt x="24" y="77"/>
                      </a:cubicBezTo>
                      <a:cubicBezTo>
                        <a:pt x="25" y="77"/>
                        <a:pt x="25" y="77"/>
                        <a:pt x="25" y="77"/>
                      </a:cubicBezTo>
                      <a:cubicBezTo>
                        <a:pt x="25" y="77"/>
                        <a:pt x="25" y="77"/>
                        <a:pt x="25" y="77"/>
                      </a:cubicBezTo>
                      <a:cubicBezTo>
                        <a:pt x="25" y="77"/>
                        <a:pt x="25" y="77"/>
                        <a:pt x="25" y="77"/>
                      </a:cubicBezTo>
                      <a:cubicBezTo>
                        <a:pt x="25" y="78"/>
                        <a:pt x="25" y="78"/>
                        <a:pt x="25" y="78"/>
                      </a:cubicBezTo>
                      <a:cubicBezTo>
                        <a:pt x="25" y="78"/>
                        <a:pt x="25" y="78"/>
                        <a:pt x="25" y="78"/>
                      </a:cubicBezTo>
                      <a:cubicBezTo>
                        <a:pt x="25" y="78"/>
                        <a:pt x="25" y="78"/>
                        <a:pt x="25" y="78"/>
                      </a:cubicBezTo>
                      <a:cubicBezTo>
                        <a:pt x="25" y="78"/>
                        <a:pt x="25" y="78"/>
                        <a:pt x="25" y="78"/>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6" y="81"/>
                        <a:pt x="26" y="81"/>
                        <a:pt x="26" y="81"/>
                      </a:cubicBezTo>
                      <a:cubicBezTo>
                        <a:pt x="26" y="81"/>
                        <a:pt x="26" y="81"/>
                        <a:pt x="26" y="81"/>
                      </a:cubicBezTo>
                      <a:cubicBezTo>
                        <a:pt x="26" y="81"/>
                        <a:pt x="26" y="81"/>
                        <a:pt x="26" y="81"/>
                      </a:cubicBezTo>
                      <a:cubicBezTo>
                        <a:pt x="26" y="81"/>
                        <a:pt x="26" y="81"/>
                        <a:pt x="26" y="81"/>
                      </a:cubicBezTo>
                      <a:cubicBezTo>
                        <a:pt x="26" y="81"/>
                        <a:pt x="26" y="81"/>
                        <a:pt x="26" y="81"/>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3"/>
                        <a:pt x="26" y="83"/>
                        <a:pt x="26" y="83"/>
                      </a:cubicBezTo>
                      <a:cubicBezTo>
                        <a:pt x="26" y="83"/>
                        <a:pt x="26" y="83"/>
                        <a:pt x="26" y="83"/>
                      </a:cubicBezTo>
                      <a:cubicBezTo>
                        <a:pt x="26" y="83"/>
                        <a:pt x="26" y="83"/>
                        <a:pt x="26" y="83"/>
                      </a:cubicBezTo>
                      <a:cubicBezTo>
                        <a:pt x="27" y="83"/>
                        <a:pt x="27" y="83"/>
                        <a:pt x="27" y="83"/>
                      </a:cubicBezTo>
                      <a:cubicBezTo>
                        <a:pt x="27" y="83"/>
                        <a:pt x="27" y="83"/>
                        <a:pt x="27" y="83"/>
                      </a:cubicBezTo>
                      <a:cubicBezTo>
                        <a:pt x="27" y="83"/>
                        <a:pt x="27" y="83"/>
                        <a:pt x="27" y="83"/>
                      </a:cubicBezTo>
                      <a:cubicBezTo>
                        <a:pt x="27" y="83"/>
                        <a:pt x="27" y="83"/>
                        <a:pt x="27" y="83"/>
                      </a:cubicBezTo>
                      <a:cubicBezTo>
                        <a:pt x="27" y="83"/>
                        <a:pt x="27" y="83"/>
                        <a:pt x="27" y="83"/>
                      </a:cubicBezTo>
                      <a:cubicBezTo>
                        <a:pt x="27" y="83"/>
                        <a:pt x="27" y="83"/>
                        <a:pt x="27" y="83"/>
                      </a:cubicBezTo>
                      <a:cubicBezTo>
                        <a:pt x="28" y="84"/>
                        <a:pt x="28" y="84"/>
                        <a:pt x="28" y="84"/>
                      </a:cubicBezTo>
                      <a:cubicBezTo>
                        <a:pt x="28" y="84"/>
                        <a:pt x="28" y="84"/>
                        <a:pt x="28" y="84"/>
                      </a:cubicBezTo>
                      <a:cubicBezTo>
                        <a:pt x="28" y="85"/>
                        <a:pt x="28" y="85"/>
                        <a:pt x="28" y="85"/>
                      </a:cubicBezTo>
                      <a:cubicBezTo>
                        <a:pt x="28" y="85"/>
                        <a:pt x="28" y="85"/>
                        <a:pt x="28" y="85"/>
                      </a:cubicBezTo>
                      <a:cubicBezTo>
                        <a:pt x="28" y="85"/>
                        <a:pt x="28" y="85"/>
                        <a:pt x="28" y="85"/>
                      </a:cubicBezTo>
                      <a:cubicBezTo>
                        <a:pt x="28" y="85"/>
                        <a:pt x="28" y="85"/>
                        <a:pt x="28" y="85"/>
                      </a:cubicBezTo>
                      <a:cubicBezTo>
                        <a:pt x="28" y="86"/>
                        <a:pt x="28" y="86"/>
                        <a:pt x="28" y="86"/>
                      </a:cubicBezTo>
                      <a:cubicBezTo>
                        <a:pt x="28" y="86"/>
                        <a:pt x="28" y="86"/>
                        <a:pt x="28" y="86"/>
                      </a:cubicBezTo>
                      <a:cubicBezTo>
                        <a:pt x="28" y="86"/>
                        <a:pt x="28" y="86"/>
                        <a:pt x="28" y="86"/>
                      </a:cubicBezTo>
                      <a:cubicBezTo>
                        <a:pt x="28" y="86"/>
                        <a:pt x="28" y="86"/>
                        <a:pt x="28" y="86"/>
                      </a:cubicBezTo>
                      <a:cubicBezTo>
                        <a:pt x="28" y="86"/>
                        <a:pt x="28" y="86"/>
                        <a:pt x="28" y="86"/>
                      </a:cubicBezTo>
                      <a:cubicBezTo>
                        <a:pt x="27" y="86"/>
                        <a:pt x="27" y="86"/>
                        <a:pt x="27" y="86"/>
                      </a:cubicBezTo>
                      <a:cubicBezTo>
                        <a:pt x="27" y="86"/>
                        <a:pt x="27" y="86"/>
                        <a:pt x="27" y="86"/>
                      </a:cubicBezTo>
                      <a:cubicBezTo>
                        <a:pt x="27" y="86"/>
                        <a:pt x="27" y="86"/>
                        <a:pt x="27" y="86"/>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8"/>
                        <a:pt x="27" y="88"/>
                        <a:pt x="27" y="88"/>
                      </a:cubicBezTo>
                      <a:cubicBezTo>
                        <a:pt x="27" y="88"/>
                        <a:pt x="27" y="88"/>
                        <a:pt x="27" y="88"/>
                      </a:cubicBezTo>
                      <a:cubicBezTo>
                        <a:pt x="28" y="88"/>
                        <a:pt x="28" y="88"/>
                        <a:pt x="28" y="88"/>
                      </a:cubicBezTo>
                      <a:cubicBezTo>
                        <a:pt x="28" y="88"/>
                        <a:pt x="28" y="88"/>
                        <a:pt x="28" y="88"/>
                      </a:cubicBezTo>
                      <a:cubicBezTo>
                        <a:pt x="28" y="89"/>
                        <a:pt x="28" y="89"/>
                        <a:pt x="28" y="89"/>
                      </a:cubicBezTo>
                      <a:cubicBezTo>
                        <a:pt x="29" y="89"/>
                        <a:pt x="29" y="89"/>
                        <a:pt x="29" y="89"/>
                      </a:cubicBezTo>
                      <a:cubicBezTo>
                        <a:pt x="29" y="89"/>
                        <a:pt x="29" y="89"/>
                        <a:pt x="29" y="89"/>
                      </a:cubicBezTo>
                      <a:cubicBezTo>
                        <a:pt x="29" y="89"/>
                        <a:pt x="29" y="89"/>
                        <a:pt x="29" y="89"/>
                      </a:cubicBezTo>
                      <a:cubicBezTo>
                        <a:pt x="29" y="90"/>
                        <a:pt x="29" y="90"/>
                        <a:pt x="29" y="90"/>
                      </a:cubicBezTo>
                      <a:cubicBezTo>
                        <a:pt x="29" y="90"/>
                        <a:pt x="29" y="90"/>
                        <a:pt x="29" y="90"/>
                      </a:cubicBezTo>
                      <a:cubicBezTo>
                        <a:pt x="29" y="90"/>
                        <a:pt x="29" y="90"/>
                        <a:pt x="29" y="90"/>
                      </a:cubicBezTo>
                      <a:cubicBezTo>
                        <a:pt x="29" y="90"/>
                        <a:pt x="29" y="90"/>
                        <a:pt x="29" y="90"/>
                      </a:cubicBezTo>
                      <a:cubicBezTo>
                        <a:pt x="29" y="90"/>
                        <a:pt x="29" y="90"/>
                        <a:pt x="29" y="90"/>
                      </a:cubicBezTo>
                      <a:cubicBezTo>
                        <a:pt x="29" y="90"/>
                        <a:pt x="29" y="90"/>
                        <a:pt x="29" y="90"/>
                      </a:cubicBezTo>
                      <a:cubicBezTo>
                        <a:pt x="30" y="89"/>
                        <a:pt x="30" y="89"/>
                        <a:pt x="30" y="89"/>
                      </a:cubicBezTo>
                      <a:cubicBezTo>
                        <a:pt x="30" y="89"/>
                        <a:pt x="30" y="89"/>
                        <a:pt x="30" y="89"/>
                      </a:cubicBezTo>
                      <a:cubicBezTo>
                        <a:pt x="30" y="89"/>
                        <a:pt x="30" y="89"/>
                        <a:pt x="30" y="89"/>
                      </a:cubicBezTo>
                      <a:cubicBezTo>
                        <a:pt x="30" y="89"/>
                        <a:pt x="30" y="89"/>
                        <a:pt x="30" y="89"/>
                      </a:cubicBezTo>
                      <a:cubicBezTo>
                        <a:pt x="30" y="89"/>
                        <a:pt x="30" y="89"/>
                        <a:pt x="30" y="89"/>
                      </a:cubicBezTo>
                      <a:cubicBezTo>
                        <a:pt x="31" y="90"/>
                        <a:pt x="31" y="90"/>
                        <a:pt x="31" y="90"/>
                      </a:cubicBezTo>
                      <a:cubicBezTo>
                        <a:pt x="31" y="90"/>
                        <a:pt x="31" y="90"/>
                        <a:pt x="31" y="90"/>
                      </a:cubicBezTo>
                      <a:cubicBezTo>
                        <a:pt x="31" y="90"/>
                        <a:pt x="31" y="90"/>
                        <a:pt x="31" y="90"/>
                      </a:cubicBezTo>
                      <a:cubicBezTo>
                        <a:pt x="31" y="90"/>
                        <a:pt x="31" y="90"/>
                        <a:pt x="31" y="90"/>
                      </a:cubicBezTo>
                      <a:cubicBezTo>
                        <a:pt x="31" y="90"/>
                        <a:pt x="31" y="90"/>
                        <a:pt x="31" y="90"/>
                      </a:cubicBezTo>
                      <a:cubicBezTo>
                        <a:pt x="32" y="91"/>
                        <a:pt x="32" y="91"/>
                        <a:pt x="32" y="91"/>
                      </a:cubicBezTo>
                      <a:cubicBezTo>
                        <a:pt x="32" y="91"/>
                        <a:pt x="32" y="91"/>
                        <a:pt x="32" y="91"/>
                      </a:cubicBezTo>
                      <a:cubicBezTo>
                        <a:pt x="32" y="91"/>
                        <a:pt x="32" y="91"/>
                        <a:pt x="32" y="91"/>
                      </a:cubicBezTo>
                      <a:cubicBezTo>
                        <a:pt x="32" y="91"/>
                        <a:pt x="32" y="91"/>
                        <a:pt x="32" y="91"/>
                      </a:cubicBezTo>
                      <a:cubicBezTo>
                        <a:pt x="32" y="91"/>
                        <a:pt x="32" y="91"/>
                        <a:pt x="32" y="91"/>
                      </a:cubicBezTo>
                      <a:cubicBezTo>
                        <a:pt x="32" y="91"/>
                        <a:pt x="32" y="91"/>
                        <a:pt x="32" y="91"/>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3"/>
                        <a:pt x="32" y="93"/>
                        <a:pt x="32" y="93"/>
                      </a:cubicBezTo>
                      <a:cubicBezTo>
                        <a:pt x="32" y="93"/>
                        <a:pt x="32" y="93"/>
                        <a:pt x="32" y="93"/>
                      </a:cubicBezTo>
                      <a:cubicBezTo>
                        <a:pt x="32" y="93"/>
                        <a:pt x="32" y="93"/>
                        <a:pt x="32" y="93"/>
                      </a:cubicBezTo>
                      <a:cubicBezTo>
                        <a:pt x="33" y="93"/>
                        <a:pt x="33" y="93"/>
                        <a:pt x="33" y="93"/>
                      </a:cubicBezTo>
                      <a:cubicBezTo>
                        <a:pt x="33" y="93"/>
                        <a:pt x="33" y="93"/>
                        <a:pt x="33" y="93"/>
                      </a:cubicBezTo>
                      <a:cubicBezTo>
                        <a:pt x="32" y="93"/>
                        <a:pt x="32" y="93"/>
                        <a:pt x="32" y="93"/>
                      </a:cubicBezTo>
                      <a:cubicBezTo>
                        <a:pt x="32" y="93"/>
                        <a:pt x="32" y="93"/>
                        <a:pt x="32" y="93"/>
                      </a:cubicBezTo>
                      <a:cubicBezTo>
                        <a:pt x="32" y="93"/>
                        <a:pt x="32" y="93"/>
                        <a:pt x="32" y="93"/>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5"/>
                        <a:pt x="32" y="95"/>
                        <a:pt x="32" y="95"/>
                      </a:cubicBezTo>
                      <a:cubicBezTo>
                        <a:pt x="32" y="95"/>
                        <a:pt x="32" y="95"/>
                        <a:pt x="32" y="95"/>
                      </a:cubicBezTo>
                      <a:cubicBezTo>
                        <a:pt x="32" y="95"/>
                        <a:pt x="32" y="95"/>
                        <a:pt x="32" y="95"/>
                      </a:cubicBezTo>
                      <a:cubicBezTo>
                        <a:pt x="33" y="95"/>
                        <a:pt x="33" y="95"/>
                        <a:pt x="33" y="95"/>
                      </a:cubicBezTo>
                      <a:cubicBezTo>
                        <a:pt x="33" y="95"/>
                        <a:pt x="33" y="95"/>
                        <a:pt x="33" y="95"/>
                      </a:cubicBezTo>
                      <a:cubicBezTo>
                        <a:pt x="33" y="95"/>
                        <a:pt x="33" y="95"/>
                        <a:pt x="33" y="95"/>
                      </a:cubicBezTo>
                      <a:cubicBezTo>
                        <a:pt x="33" y="95"/>
                        <a:pt x="33" y="95"/>
                        <a:pt x="33" y="95"/>
                      </a:cubicBezTo>
                      <a:cubicBezTo>
                        <a:pt x="33" y="95"/>
                        <a:pt x="33" y="95"/>
                        <a:pt x="33" y="95"/>
                      </a:cubicBezTo>
                      <a:cubicBezTo>
                        <a:pt x="33" y="96"/>
                        <a:pt x="33" y="96"/>
                        <a:pt x="33" y="96"/>
                      </a:cubicBezTo>
                      <a:cubicBezTo>
                        <a:pt x="33" y="96"/>
                        <a:pt x="33" y="96"/>
                        <a:pt x="33" y="96"/>
                      </a:cubicBezTo>
                      <a:cubicBezTo>
                        <a:pt x="33" y="96"/>
                        <a:pt x="33" y="96"/>
                        <a:pt x="33" y="96"/>
                      </a:cubicBezTo>
                      <a:cubicBezTo>
                        <a:pt x="33" y="96"/>
                        <a:pt x="33" y="96"/>
                        <a:pt x="33" y="96"/>
                      </a:cubicBezTo>
                      <a:cubicBezTo>
                        <a:pt x="33" y="96"/>
                        <a:pt x="33" y="96"/>
                        <a:pt x="33" y="96"/>
                      </a:cubicBezTo>
                      <a:cubicBezTo>
                        <a:pt x="33" y="96"/>
                        <a:pt x="33" y="96"/>
                        <a:pt x="33" y="96"/>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4" y="98"/>
                        <a:pt x="34" y="98"/>
                        <a:pt x="34" y="98"/>
                      </a:cubicBezTo>
                      <a:cubicBezTo>
                        <a:pt x="34" y="98"/>
                        <a:pt x="34" y="98"/>
                        <a:pt x="34" y="98"/>
                      </a:cubicBezTo>
                      <a:cubicBezTo>
                        <a:pt x="34" y="98"/>
                        <a:pt x="34" y="98"/>
                        <a:pt x="34" y="98"/>
                      </a:cubicBezTo>
                      <a:cubicBezTo>
                        <a:pt x="34" y="98"/>
                        <a:pt x="34" y="98"/>
                        <a:pt x="34" y="98"/>
                      </a:cubicBezTo>
                      <a:cubicBezTo>
                        <a:pt x="34" y="98"/>
                        <a:pt x="34" y="98"/>
                        <a:pt x="34" y="98"/>
                      </a:cubicBezTo>
                      <a:cubicBezTo>
                        <a:pt x="34" y="98"/>
                        <a:pt x="34" y="98"/>
                        <a:pt x="34" y="98"/>
                      </a:cubicBezTo>
                      <a:cubicBezTo>
                        <a:pt x="35" y="99"/>
                        <a:pt x="35" y="99"/>
                        <a:pt x="35" y="99"/>
                      </a:cubicBezTo>
                      <a:cubicBezTo>
                        <a:pt x="35" y="99"/>
                        <a:pt x="35" y="99"/>
                        <a:pt x="35" y="99"/>
                      </a:cubicBezTo>
                      <a:cubicBezTo>
                        <a:pt x="35" y="99"/>
                        <a:pt x="35" y="99"/>
                        <a:pt x="35" y="99"/>
                      </a:cubicBezTo>
                      <a:cubicBezTo>
                        <a:pt x="35" y="99"/>
                        <a:pt x="35" y="99"/>
                        <a:pt x="35" y="99"/>
                      </a:cubicBezTo>
                      <a:cubicBezTo>
                        <a:pt x="35" y="99"/>
                        <a:pt x="35" y="99"/>
                        <a:pt x="35" y="99"/>
                      </a:cubicBezTo>
                      <a:cubicBezTo>
                        <a:pt x="35" y="99"/>
                        <a:pt x="35" y="99"/>
                        <a:pt x="35" y="99"/>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6" y="97"/>
                        <a:pt x="36" y="97"/>
                        <a:pt x="36" y="97"/>
                      </a:cubicBezTo>
                      <a:cubicBezTo>
                        <a:pt x="36" y="97"/>
                        <a:pt x="36" y="97"/>
                        <a:pt x="36" y="97"/>
                      </a:cubicBezTo>
                      <a:cubicBezTo>
                        <a:pt x="37" y="97"/>
                        <a:pt x="37" y="97"/>
                        <a:pt x="37" y="97"/>
                      </a:cubicBezTo>
                      <a:cubicBezTo>
                        <a:pt x="37" y="97"/>
                        <a:pt x="37" y="97"/>
                        <a:pt x="37" y="97"/>
                      </a:cubicBezTo>
                      <a:cubicBezTo>
                        <a:pt x="37" y="97"/>
                        <a:pt x="37" y="97"/>
                        <a:pt x="37" y="97"/>
                      </a:cubicBezTo>
                      <a:cubicBezTo>
                        <a:pt x="37" y="97"/>
                        <a:pt x="37" y="97"/>
                        <a:pt x="37" y="97"/>
                      </a:cubicBezTo>
                      <a:cubicBezTo>
                        <a:pt x="37" y="97"/>
                        <a:pt x="37" y="97"/>
                        <a:pt x="37" y="97"/>
                      </a:cubicBezTo>
                      <a:cubicBezTo>
                        <a:pt x="38" y="97"/>
                        <a:pt x="38" y="97"/>
                        <a:pt x="38"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2" y="98"/>
                        <a:pt x="42" y="98"/>
                        <a:pt x="42" y="98"/>
                      </a:cubicBezTo>
                      <a:cubicBezTo>
                        <a:pt x="42" y="98"/>
                        <a:pt x="42" y="98"/>
                        <a:pt x="42" y="98"/>
                      </a:cubicBezTo>
                      <a:cubicBezTo>
                        <a:pt x="42" y="98"/>
                        <a:pt x="42" y="98"/>
                        <a:pt x="42" y="98"/>
                      </a:cubicBezTo>
                      <a:cubicBezTo>
                        <a:pt x="42" y="97"/>
                        <a:pt x="42" y="97"/>
                        <a:pt x="42" y="97"/>
                      </a:cubicBezTo>
                      <a:cubicBezTo>
                        <a:pt x="42" y="97"/>
                        <a:pt x="42" y="97"/>
                        <a:pt x="42" y="97"/>
                      </a:cubicBezTo>
                      <a:cubicBezTo>
                        <a:pt x="42" y="97"/>
                        <a:pt x="42" y="97"/>
                        <a:pt x="42" y="97"/>
                      </a:cubicBezTo>
                      <a:cubicBezTo>
                        <a:pt x="42" y="96"/>
                        <a:pt x="42" y="96"/>
                        <a:pt x="42" y="96"/>
                      </a:cubicBezTo>
                      <a:cubicBezTo>
                        <a:pt x="43" y="96"/>
                        <a:pt x="43" y="96"/>
                        <a:pt x="43" y="96"/>
                      </a:cubicBezTo>
                      <a:cubicBezTo>
                        <a:pt x="43" y="96"/>
                        <a:pt x="43" y="96"/>
                        <a:pt x="43" y="96"/>
                      </a:cubicBezTo>
                      <a:cubicBezTo>
                        <a:pt x="43" y="96"/>
                        <a:pt x="43" y="96"/>
                        <a:pt x="43" y="96"/>
                      </a:cubicBezTo>
                      <a:cubicBezTo>
                        <a:pt x="43" y="96"/>
                        <a:pt x="43" y="96"/>
                        <a:pt x="43" y="96"/>
                      </a:cubicBezTo>
                      <a:cubicBezTo>
                        <a:pt x="43" y="96"/>
                        <a:pt x="43" y="96"/>
                        <a:pt x="43" y="96"/>
                      </a:cubicBezTo>
                      <a:cubicBezTo>
                        <a:pt x="43" y="96"/>
                        <a:pt x="43" y="96"/>
                        <a:pt x="43"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5" y="96"/>
                        <a:pt x="45" y="96"/>
                        <a:pt x="45" y="96"/>
                      </a:cubicBezTo>
                      <a:cubicBezTo>
                        <a:pt x="45" y="96"/>
                        <a:pt x="45" y="96"/>
                        <a:pt x="45" y="96"/>
                      </a:cubicBezTo>
                      <a:cubicBezTo>
                        <a:pt x="45" y="97"/>
                        <a:pt x="45" y="97"/>
                        <a:pt x="45" y="97"/>
                      </a:cubicBezTo>
                      <a:cubicBezTo>
                        <a:pt x="46" y="97"/>
                        <a:pt x="46" y="97"/>
                        <a:pt x="46" y="97"/>
                      </a:cubicBezTo>
                      <a:cubicBezTo>
                        <a:pt x="46" y="97"/>
                        <a:pt x="46" y="97"/>
                        <a:pt x="46" y="97"/>
                      </a:cubicBezTo>
                      <a:cubicBezTo>
                        <a:pt x="47" y="97"/>
                        <a:pt x="47" y="97"/>
                        <a:pt x="47"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9" y="97"/>
                        <a:pt x="49" y="97"/>
                        <a:pt x="49" y="97"/>
                      </a:cubicBezTo>
                      <a:cubicBezTo>
                        <a:pt x="49" y="97"/>
                        <a:pt x="49" y="97"/>
                        <a:pt x="49" y="97"/>
                      </a:cubicBezTo>
                      <a:cubicBezTo>
                        <a:pt x="49" y="97"/>
                        <a:pt x="49" y="97"/>
                        <a:pt x="49" y="97"/>
                      </a:cubicBezTo>
                      <a:cubicBezTo>
                        <a:pt x="49" y="97"/>
                        <a:pt x="49" y="97"/>
                        <a:pt x="49"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1" y="97"/>
                        <a:pt x="51" y="97"/>
                        <a:pt x="51" y="97"/>
                      </a:cubicBezTo>
                      <a:cubicBezTo>
                        <a:pt x="51" y="97"/>
                        <a:pt x="51" y="97"/>
                        <a:pt x="51" y="97"/>
                      </a:cubicBezTo>
                      <a:cubicBezTo>
                        <a:pt x="51" y="97"/>
                        <a:pt x="51" y="97"/>
                        <a:pt x="51" y="97"/>
                      </a:cubicBezTo>
                      <a:cubicBezTo>
                        <a:pt x="52" y="97"/>
                        <a:pt x="52" y="97"/>
                        <a:pt x="52" y="97"/>
                      </a:cubicBezTo>
                      <a:cubicBezTo>
                        <a:pt x="52" y="97"/>
                        <a:pt x="52" y="97"/>
                        <a:pt x="52" y="97"/>
                      </a:cubicBezTo>
                      <a:cubicBezTo>
                        <a:pt x="53" y="97"/>
                        <a:pt x="53" y="97"/>
                        <a:pt x="53" y="97"/>
                      </a:cubicBezTo>
                      <a:cubicBezTo>
                        <a:pt x="54" y="97"/>
                        <a:pt x="54" y="97"/>
                        <a:pt x="54" y="97"/>
                      </a:cubicBezTo>
                      <a:cubicBezTo>
                        <a:pt x="54" y="97"/>
                        <a:pt x="54" y="97"/>
                        <a:pt x="54" y="97"/>
                      </a:cubicBezTo>
                      <a:cubicBezTo>
                        <a:pt x="54" y="98"/>
                        <a:pt x="54" y="98"/>
                        <a:pt x="54" y="98"/>
                      </a:cubicBezTo>
                      <a:cubicBezTo>
                        <a:pt x="54" y="98"/>
                        <a:pt x="54" y="98"/>
                        <a:pt x="54" y="98"/>
                      </a:cubicBezTo>
                      <a:cubicBezTo>
                        <a:pt x="54" y="98"/>
                        <a:pt x="54" y="98"/>
                        <a:pt x="54" y="98"/>
                      </a:cubicBezTo>
                      <a:cubicBezTo>
                        <a:pt x="55" y="98"/>
                        <a:pt x="55" y="98"/>
                        <a:pt x="55" y="98"/>
                      </a:cubicBezTo>
                      <a:cubicBezTo>
                        <a:pt x="55" y="98"/>
                        <a:pt x="55" y="98"/>
                        <a:pt x="55" y="98"/>
                      </a:cubicBezTo>
                      <a:cubicBezTo>
                        <a:pt x="55" y="98"/>
                        <a:pt x="55" y="98"/>
                        <a:pt x="55" y="98"/>
                      </a:cubicBezTo>
                      <a:cubicBezTo>
                        <a:pt x="55" y="97"/>
                        <a:pt x="55" y="97"/>
                        <a:pt x="55" y="97"/>
                      </a:cubicBezTo>
                      <a:cubicBezTo>
                        <a:pt x="55" y="97"/>
                        <a:pt x="55" y="97"/>
                        <a:pt x="55" y="97"/>
                      </a:cubicBezTo>
                      <a:cubicBezTo>
                        <a:pt x="55" y="97"/>
                        <a:pt x="55" y="97"/>
                        <a:pt x="55"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6"/>
                        <a:pt x="54" y="96"/>
                        <a:pt x="54" y="96"/>
                      </a:cubicBezTo>
                      <a:cubicBezTo>
                        <a:pt x="54" y="96"/>
                        <a:pt x="54" y="96"/>
                        <a:pt x="54" y="96"/>
                      </a:cubicBezTo>
                      <a:cubicBezTo>
                        <a:pt x="54" y="96"/>
                        <a:pt x="54" y="96"/>
                        <a:pt x="54" y="96"/>
                      </a:cubicBezTo>
                      <a:cubicBezTo>
                        <a:pt x="54" y="96"/>
                        <a:pt x="54" y="96"/>
                        <a:pt x="54" y="96"/>
                      </a:cubicBezTo>
                      <a:cubicBezTo>
                        <a:pt x="54" y="96"/>
                        <a:pt x="54" y="96"/>
                        <a:pt x="54" y="96"/>
                      </a:cubicBezTo>
                      <a:cubicBezTo>
                        <a:pt x="54" y="96"/>
                        <a:pt x="54" y="96"/>
                        <a:pt x="54" y="96"/>
                      </a:cubicBezTo>
                      <a:cubicBezTo>
                        <a:pt x="55" y="96"/>
                        <a:pt x="55" y="96"/>
                        <a:pt x="55" y="96"/>
                      </a:cubicBezTo>
                      <a:cubicBezTo>
                        <a:pt x="55" y="96"/>
                        <a:pt x="55" y="96"/>
                        <a:pt x="55" y="96"/>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4"/>
                        <a:pt x="55" y="94"/>
                        <a:pt x="55" y="94"/>
                      </a:cubicBezTo>
                      <a:cubicBezTo>
                        <a:pt x="55" y="94"/>
                        <a:pt x="55" y="94"/>
                        <a:pt x="55" y="94"/>
                      </a:cubicBezTo>
                      <a:cubicBezTo>
                        <a:pt x="55" y="94"/>
                        <a:pt x="55" y="94"/>
                        <a:pt x="55" y="94"/>
                      </a:cubicBezTo>
                      <a:cubicBezTo>
                        <a:pt x="55" y="94"/>
                        <a:pt x="55" y="94"/>
                        <a:pt x="55" y="94"/>
                      </a:cubicBezTo>
                      <a:cubicBezTo>
                        <a:pt x="55" y="94"/>
                        <a:pt x="55" y="94"/>
                        <a:pt x="55" y="94"/>
                      </a:cubicBezTo>
                      <a:cubicBezTo>
                        <a:pt x="56" y="94"/>
                        <a:pt x="56" y="94"/>
                        <a:pt x="56" y="94"/>
                      </a:cubicBezTo>
                      <a:cubicBezTo>
                        <a:pt x="56" y="94"/>
                        <a:pt x="56" y="94"/>
                        <a:pt x="56" y="94"/>
                      </a:cubicBezTo>
                      <a:cubicBezTo>
                        <a:pt x="56" y="94"/>
                        <a:pt x="56" y="94"/>
                        <a:pt x="56" y="94"/>
                      </a:cubicBezTo>
                      <a:cubicBezTo>
                        <a:pt x="56" y="94"/>
                        <a:pt x="56" y="94"/>
                        <a:pt x="56" y="94"/>
                      </a:cubicBezTo>
                      <a:cubicBezTo>
                        <a:pt x="56" y="94"/>
                        <a:pt x="56" y="94"/>
                        <a:pt x="56" y="94"/>
                      </a:cubicBezTo>
                      <a:cubicBezTo>
                        <a:pt x="56" y="94"/>
                        <a:pt x="56" y="94"/>
                        <a:pt x="56" y="94"/>
                      </a:cubicBezTo>
                      <a:cubicBezTo>
                        <a:pt x="57" y="94"/>
                        <a:pt x="57" y="94"/>
                        <a:pt x="57" y="94"/>
                      </a:cubicBezTo>
                      <a:cubicBezTo>
                        <a:pt x="57" y="94"/>
                        <a:pt x="57" y="94"/>
                        <a:pt x="57" y="94"/>
                      </a:cubicBezTo>
                      <a:cubicBezTo>
                        <a:pt x="57" y="94"/>
                        <a:pt x="57" y="94"/>
                        <a:pt x="57" y="94"/>
                      </a:cubicBezTo>
                      <a:cubicBezTo>
                        <a:pt x="57" y="94"/>
                        <a:pt x="57" y="94"/>
                        <a:pt x="57" y="94"/>
                      </a:cubicBezTo>
                      <a:cubicBezTo>
                        <a:pt x="57" y="95"/>
                        <a:pt x="57" y="95"/>
                        <a:pt x="57" y="95"/>
                      </a:cubicBezTo>
                      <a:cubicBezTo>
                        <a:pt x="58" y="95"/>
                        <a:pt x="58" y="95"/>
                        <a:pt x="58" y="95"/>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7"/>
                        <a:pt x="58" y="97"/>
                        <a:pt x="58" y="97"/>
                      </a:cubicBezTo>
                      <a:cubicBezTo>
                        <a:pt x="58" y="97"/>
                        <a:pt x="58" y="97"/>
                        <a:pt x="58" y="97"/>
                      </a:cubicBezTo>
                      <a:cubicBezTo>
                        <a:pt x="58" y="97"/>
                        <a:pt x="58" y="97"/>
                        <a:pt x="58" y="97"/>
                      </a:cubicBezTo>
                      <a:cubicBezTo>
                        <a:pt x="58" y="97"/>
                        <a:pt x="58" y="97"/>
                        <a:pt x="58" y="97"/>
                      </a:cubicBezTo>
                      <a:cubicBezTo>
                        <a:pt x="58" y="97"/>
                        <a:pt x="58" y="97"/>
                        <a:pt x="58" y="97"/>
                      </a:cubicBezTo>
                      <a:cubicBezTo>
                        <a:pt x="59" y="97"/>
                        <a:pt x="59" y="97"/>
                        <a:pt x="59" y="97"/>
                      </a:cubicBezTo>
                      <a:cubicBezTo>
                        <a:pt x="59" y="97"/>
                        <a:pt x="59" y="97"/>
                        <a:pt x="59" y="97"/>
                      </a:cubicBezTo>
                      <a:cubicBezTo>
                        <a:pt x="59" y="97"/>
                        <a:pt x="59" y="97"/>
                        <a:pt x="59" y="97"/>
                      </a:cubicBezTo>
                      <a:cubicBezTo>
                        <a:pt x="59" y="98"/>
                        <a:pt x="59" y="98"/>
                        <a:pt x="59" y="98"/>
                      </a:cubicBezTo>
                      <a:cubicBezTo>
                        <a:pt x="59" y="98"/>
                        <a:pt x="59" y="98"/>
                        <a:pt x="59" y="98"/>
                      </a:cubicBezTo>
                      <a:cubicBezTo>
                        <a:pt x="59" y="98"/>
                        <a:pt x="59" y="98"/>
                        <a:pt x="59" y="98"/>
                      </a:cubicBezTo>
                      <a:cubicBezTo>
                        <a:pt x="60" y="99"/>
                        <a:pt x="60" y="99"/>
                        <a:pt x="60" y="99"/>
                      </a:cubicBezTo>
                      <a:cubicBezTo>
                        <a:pt x="60" y="99"/>
                        <a:pt x="60" y="99"/>
                        <a:pt x="60" y="99"/>
                      </a:cubicBezTo>
                      <a:cubicBezTo>
                        <a:pt x="61" y="99"/>
                        <a:pt x="61" y="99"/>
                        <a:pt x="61" y="99"/>
                      </a:cubicBezTo>
                      <a:cubicBezTo>
                        <a:pt x="61" y="96"/>
                        <a:pt x="61" y="93"/>
                        <a:pt x="62" y="89"/>
                      </a:cubicBezTo>
                      <a:cubicBezTo>
                        <a:pt x="95" y="92"/>
                        <a:pt x="128" y="95"/>
                        <a:pt x="161" y="96"/>
                      </a:cubicBezTo>
                      <a:cubicBezTo>
                        <a:pt x="161" y="96"/>
                        <a:pt x="161" y="96"/>
                        <a:pt x="161" y="96"/>
                      </a:cubicBezTo>
                      <a:cubicBezTo>
                        <a:pt x="162" y="69"/>
                        <a:pt x="163" y="42"/>
                        <a:pt x="164" y="15"/>
                      </a:cubicBezTo>
                      <a:lnTo>
                        <a:pt x="162" y="15"/>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6" name="Freeform 369">
                  <a:extLst>
                    <a:ext uri="{FF2B5EF4-FFF2-40B4-BE49-F238E27FC236}">
                      <a16:creationId xmlns="" xmlns:a16="http://schemas.microsoft.com/office/drawing/2014/main" id="{1DC0105D-3BF5-475F-B0B6-80F253A8CCC3}"/>
                    </a:ext>
                  </a:extLst>
                </p:cNvPr>
                <p:cNvSpPr>
                  <a:spLocks/>
                </p:cNvSpPr>
                <p:nvPr/>
              </p:nvSpPr>
              <p:spPr bwMode="auto">
                <a:xfrm>
                  <a:off x="4156053" y="3128255"/>
                  <a:ext cx="487554" cy="791620"/>
                </a:xfrm>
                <a:custGeom>
                  <a:avLst/>
                  <a:gdLst>
                    <a:gd name="T0" fmla="*/ 90 w 93"/>
                    <a:gd name="T1" fmla="*/ 98 h 151"/>
                    <a:gd name="T2" fmla="*/ 88 w 93"/>
                    <a:gd name="T3" fmla="*/ 96 h 151"/>
                    <a:gd name="T4" fmla="*/ 87 w 93"/>
                    <a:gd name="T5" fmla="*/ 97 h 151"/>
                    <a:gd name="T6" fmla="*/ 86 w 93"/>
                    <a:gd name="T7" fmla="*/ 99 h 151"/>
                    <a:gd name="T8" fmla="*/ 85 w 93"/>
                    <a:gd name="T9" fmla="*/ 99 h 151"/>
                    <a:gd name="T10" fmla="*/ 81 w 93"/>
                    <a:gd name="T11" fmla="*/ 99 h 151"/>
                    <a:gd name="T12" fmla="*/ 77 w 93"/>
                    <a:gd name="T13" fmla="*/ 98 h 151"/>
                    <a:gd name="T14" fmla="*/ 74 w 93"/>
                    <a:gd name="T15" fmla="*/ 99 h 151"/>
                    <a:gd name="T16" fmla="*/ 72 w 93"/>
                    <a:gd name="T17" fmla="*/ 99 h 151"/>
                    <a:gd name="T18" fmla="*/ 67 w 93"/>
                    <a:gd name="T19" fmla="*/ 100 h 151"/>
                    <a:gd name="T20" fmla="*/ 66 w 93"/>
                    <a:gd name="T21" fmla="*/ 100 h 151"/>
                    <a:gd name="T22" fmla="*/ 65 w 93"/>
                    <a:gd name="T23" fmla="*/ 97 h 151"/>
                    <a:gd name="T24" fmla="*/ 64 w 93"/>
                    <a:gd name="T25" fmla="*/ 95 h 151"/>
                    <a:gd name="T26" fmla="*/ 64 w 93"/>
                    <a:gd name="T27" fmla="*/ 94 h 151"/>
                    <a:gd name="T28" fmla="*/ 62 w 93"/>
                    <a:gd name="T29" fmla="*/ 91 h 151"/>
                    <a:gd name="T30" fmla="*/ 59 w 93"/>
                    <a:gd name="T31" fmla="*/ 90 h 151"/>
                    <a:gd name="T32" fmla="*/ 60 w 93"/>
                    <a:gd name="T33" fmla="*/ 88 h 151"/>
                    <a:gd name="T34" fmla="*/ 58 w 93"/>
                    <a:gd name="T35" fmla="*/ 85 h 151"/>
                    <a:gd name="T36" fmla="*/ 57 w 93"/>
                    <a:gd name="T37" fmla="*/ 82 h 151"/>
                    <a:gd name="T38" fmla="*/ 57 w 93"/>
                    <a:gd name="T39" fmla="*/ 79 h 151"/>
                    <a:gd name="T40" fmla="*/ 57 w 93"/>
                    <a:gd name="T41" fmla="*/ 77 h 151"/>
                    <a:gd name="T42" fmla="*/ 56 w 93"/>
                    <a:gd name="T43" fmla="*/ 75 h 151"/>
                    <a:gd name="T44" fmla="*/ 54 w 93"/>
                    <a:gd name="T45" fmla="*/ 73 h 151"/>
                    <a:gd name="T46" fmla="*/ 53 w 93"/>
                    <a:gd name="T47" fmla="*/ 74 h 151"/>
                    <a:gd name="T48" fmla="*/ 51 w 93"/>
                    <a:gd name="T49" fmla="*/ 75 h 151"/>
                    <a:gd name="T50" fmla="*/ 49 w 93"/>
                    <a:gd name="T51" fmla="*/ 76 h 151"/>
                    <a:gd name="T52" fmla="*/ 46 w 93"/>
                    <a:gd name="T53" fmla="*/ 74 h 151"/>
                    <a:gd name="T54" fmla="*/ 46 w 93"/>
                    <a:gd name="T55" fmla="*/ 72 h 151"/>
                    <a:gd name="T56" fmla="*/ 46 w 93"/>
                    <a:gd name="T57" fmla="*/ 70 h 151"/>
                    <a:gd name="T58" fmla="*/ 47 w 93"/>
                    <a:gd name="T59" fmla="*/ 69 h 151"/>
                    <a:gd name="T60" fmla="*/ 48 w 93"/>
                    <a:gd name="T61" fmla="*/ 67 h 151"/>
                    <a:gd name="T62" fmla="*/ 48 w 93"/>
                    <a:gd name="T63" fmla="*/ 64 h 151"/>
                    <a:gd name="T64" fmla="*/ 48 w 93"/>
                    <a:gd name="T65" fmla="*/ 62 h 151"/>
                    <a:gd name="T66" fmla="*/ 49 w 93"/>
                    <a:gd name="T67" fmla="*/ 60 h 151"/>
                    <a:gd name="T68" fmla="*/ 50 w 93"/>
                    <a:gd name="T69" fmla="*/ 58 h 151"/>
                    <a:gd name="T70" fmla="*/ 50 w 93"/>
                    <a:gd name="T71" fmla="*/ 56 h 151"/>
                    <a:gd name="T72" fmla="*/ 51 w 93"/>
                    <a:gd name="T73" fmla="*/ 54 h 151"/>
                    <a:gd name="T74" fmla="*/ 51 w 93"/>
                    <a:gd name="T75" fmla="*/ 52 h 151"/>
                    <a:gd name="T76" fmla="*/ 48 w 93"/>
                    <a:gd name="T77" fmla="*/ 53 h 151"/>
                    <a:gd name="T78" fmla="*/ 47 w 93"/>
                    <a:gd name="T79" fmla="*/ 51 h 151"/>
                    <a:gd name="T80" fmla="*/ 46 w 93"/>
                    <a:gd name="T81" fmla="*/ 50 h 151"/>
                    <a:gd name="T82" fmla="*/ 44 w 93"/>
                    <a:gd name="T83" fmla="*/ 47 h 151"/>
                    <a:gd name="T84" fmla="*/ 43 w 93"/>
                    <a:gd name="T85" fmla="*/ 45 h 151"/>
                    <a:gd name="T86" fmla="*/ 40 w 93"/>
                    <a:gd name="T87" fmla="*/ 40 h 151"/>
                    <a:gd name="T88" fmla="*/ 37 w 93"/>
                    <a:gd name="T89" fmla="*/ 38 h 151"/>
                    <a:gd name="T90" fmla="*/ 35 w 93"/>
                    <a:gd name="T91" fmla="*/ 34 h 151"/>
                    <a:gd name="T92" fmla="*/ 35 w 93"/>
                    <a:gd name="T93" fmla="*/ 33 h 151"/>
                    <a:gd name="T94" fmla="*/ 36 w 93"/>
                    <a:gd name="T95" fmla="*/ 31 h 151"/>
                    <a:gd name="T96" fmla="*/ 34 w 93"/>
                    <a:gd name="T97" fmla="*/ 27 h 151"/>
                    <a:gd name="T98" fmla="*/ 32 w 93"/>
                    <a:gd name="T99" fmla="*/ 24 h 151"/>
                    <a:gd name="T100" fmla="*/ 14 w 93"/>
                    <a:gd name="T101" fmla="*/ 55 h 151"/>
                    <a:gd name="T102" fmla="*/ 16 w 93"/>
                    <a:gd name="T103" fmla="*/ 65 h 151"/>
                    <a:gd name="T104" fmla="*/ 18 w 93"/>
                    <a:gd name="T105" fmla="*/ 71 h 151"/>
                    <a:gd name="T106" fmla="*/ 12 w 93"/>
                    <a:gd name="T107" fmla="*/ 80 h 151"/>
                    <a:gd name="T108" fmla="*/ 8 w 93"/>
                    <a:gd name="T109" fmla="*/ 86 h 151"/>
                    <a:gd name="T110" fmla="*/ 5 w 93"/>
                    <a:gd name="T111" fmla="*/ 91 h 151"/>
                    <a:gd name="T112" fmla="*/ 6 w 93"/>
                    <a:gd name="T113" fmla="*/ 94 h 151"/>
                    <a:gd name="T114" fmla="*/ 8 w 93"/>
                    <a:gd name="T115" fmla="*/ 96 h 151"/>
                    <a:gd name="T116" fmla="*/ 7 w 93"/>
                    <a:gd name="T117" fmla="*/ 98 h 151"/>
                    <a:gd name="T118" fmla="*/ 5 w 93"/>
                    <a:gd name="T119" fmla="*/ 10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3" h="151">
                      <a:moveTo>
                        <a:pt x="92" y="101"/>
                      </a:moveTo>
                      <a:cubicBezTo>
                        <a:pt x="92" y="101"/>
                        <a:pt x="92" y="101"/>
                        <a:pt x="92" y="101"/>
                      </a:cubicBezTo>
                      <a:cubicBezTo>
                        <a:pt x="91" y="100"/>
                        <a:pt x="91" y="100"/>
                        <a:pt x="91" y="100"/>
                      </a:cubicBezTo>
                      <a:cubicBezTo>
                        <a:pt x="91" y="100"/>
                        <a:pt x="91" y="100"/>
                        <a:pt x="91" y="100"/>
                      </a:cubicBezTo>
                      <a:cubicBezTo>
                        <a:pt x="91" y="100"/>
                        <a:pt x="91" y="100"/>
                        <a:pt x="91" y="100"/>
                      </a:cubicBezTo>
                      <a:cubicBezTo>
                        <a:pt x="91" y="99"/>
                        <a:pt x="91" y="99"/>
                        <a:pt x="91" y="99"/>
                      </a:cubicBezTo>
                      <a:cubicBezTo>
                        <a:pt x="91" y="99"/>
                        <a:pt x="91" y="99"/>
                        <a:pt x="91" y="99"/>
                      </a:cubicBezTo>
                      <a:cubicBezTo>
                        <a:pt x="91" y="99"/>
                        <a:pt x="91" y="99"/>
                        <a:pt x="91" y="99"/>
                      </a:cubicBezTo>
                      <a:cubicBezTo>
                        <a:pt x="90" y="99"/>
                        <a:pt x="90" y="99"/>
                        <a:pt x="90" y="99"/>
                      </a:cubicBezTo>
                      <a:cubicBezTo>
                        <a:pt x="90" y="99"/>
                        <a:pt x="90" y="99"/>
                        <a:pt x="90" y="99"/>
                      </a:cubicBezTo>
                      <a:cubicBezTo>
                        <a:pt x="90" y="99"/>
                        <a:pt x="90" y="99"/>
                        <a:pt x="90" y="99"/>
                      </a:cubicBezTo>
                      <a:cubicBezTo>
                        <a:pt x="90" y="99"/>
                        <a:pt x="90" y="99"/>
                        <a:pt x="90" y="99"/>
                      </a:cubicBezTo>
                      <a:cubicBezTo>
                        <a:pt x="90" y="99"/>
                        <a:pt x="90" y="99"/>
                        <a:pt x="90" y="99"/>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7"/>
                        <a:pt x="90" y="97"/>
                        <a:pt x="90" y="97"/>
                      </a:cubicBezTo>
                      <a:cubicBezTo>
                        <a:pt x="89" y="97"/>
                        <a:pt x="89" y="97"/>
                        <a:pt x="89" y="97"/>
                      </a:cubicBezTo>
                      <a:cubicBezTo>
                        <a:pt x="89" y="96"/>
                        <a:pt x="89" y="96"/>
                        <a:pt x="89" y="96"/>
                      </a:cubicBezTo>
                      <a:cubicBezTo>
                        <a:pt x="89" y="96"/>
                        <a:pt x="89" y="96"/>
                        <a:pt x="89" y="96"/>
                      </a:cubicBezTo>
                      <a:cubicBezTo>
                        <a:pt x="89" y="96"/>
                        <a:pt x="89" y="96"/>
                        <a:pt x="89" y="96"/>
                      </a:cubicBezTo>
                      <a:cubicBezTo>
                        <a:pt x="89" y="96"/>
                        <a:pt x="89" y="96"/>
                        <a:pt x="89" y="96"/>
                      </a:cubicBezTo>
                      <a:cubicBezTo>
                        <a:pt x="88" y="96"/>
                        <a:pt x="88" y="96"/>
                        <a:pt x="88" y="96"/>
                      </a:cubicBezTo>
                      <a:cubicBezTo>
                        <a:pt x="88" y="96"/>
                        <a:pt x="88" y="96"/>
                        <a:pt x="88" y="96"/>
                      </a:cubicBezTo>
                      <a:cubicBezTo>
                        <a:pt x="88" y="96"/>
                        <a:pt x="88" y="96"/>
                        <a:pt x="88" y="96"/>
                      </a:cubicBezTo>
                      <a:cubicBezTo>
                        <a:pt x="88" y="96"/>
                        <a:pt x="88" y="96"/>
                        <a:pt x="88" y="96"/>
                      </a:cubicBezTo>
                      <a:cubicBezTo>
                        <a:pt x="88" y="96"/>
                        <a:pt x="88" y="96"/>
                        <a:pt x="88" y="96"/>
                      </a:cubicBezTo>
                      <a:cubicBezTo>
                        <a:pt x="88" y="96"/>
                        <a:pt x="88" y="96"/>
                        <a:pt x="88" y="96"/>
                      </a:cubicBezTo>
                      <a:cubicBezTo>
                        <a:pt x="87" y="96"/>
                        <a:pt x="87" y="96"/>
                        <a:pt x="87" y="96"/>
                      </a:cubicBezTo>
                      <a:cubicBezTo>
                        <a:pt x="87" y="96"/>
                        <a:pt x="87" y="96"/>
                        <a:pt x="87" y="96"/>
                      </a:cubicBezTo>
                      <a:cubicBezTo>
                        <a:pt x="87" y="96"/>
                        <a:pt x="87" y="96"/>
                        <a:pt x="87" y="96"/>
                      </a:cubicBezTo>
                      <a:cubicBezTo>
                        <a:pt x="87" y="96"/>
                        <a:pt x="87" y="96"/>
                        <a:pt x="87" y="96"/>
                      </a:cubicBezTo>
                      <a:cubicBezTo>
                        <a:pt x="87" y="96"/>
                        <a:pt x="87" y="96"/>
                        <a:pt x="87" y="96"/>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8"/>
                        <a:pt x="87" y="98"/>
                        <a:pt x="87" y="98"/>
                      </a:cubicBezTo>
                      <a:cubicBezTo>
                        <a:pt x="87" y="98"/>
                        <a:pt x="87" y="98"/>
                        <a:pt x="87" y="98"/>
                      </a:cubicBezTo>
                      <a:cubicBezTo>
                        <a:pt x="86" y="98"/>
                        <a:pt x="86" y="98"/>
                        <a:pt x="86" y="98"/>
                      </a:cubicBezTo>
                      <a:cubicBezTo>
                        <a:pt x="86" y="98"/>
                        <a:pt x="86" y="98"/>
                        <a:pt x="86" y="98"/>
                      </a:cubicBezTo>
                      <a:cubicBezTo>
                        <a:pt x="86" y="98"/>
                        <a:pt x="86" y="98"/>
                        <a:pt x="86" y="98"/>
                      </a:cubicBezTo>
                      <a:cubicBezTo>
                        <a:pt x="86" y="98"/>
                        <a:pt x="86" y="98"/>
                        <a:pt x="86" y="98"/>
                      </a:cubicBezTo>
                      <a:cubicBezTo>
                        <a:pt x="86" y="98"/>
                        <a:pt x="86" y="98"/>
                        <a:pt x="86" y="98"/>
                      </a:cubicBezTo>
                      <a:cubicBezTo>
                        <a:pt x="86" y="98"/>
                        <a:pt x="86" y="98"/>
                        <a:pt x="86" y="98"/>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7" y="99"/>
                        <a:pt x="87" y="99"/>
                        <a:pt x="87" y="99"/>
                      </a:cubicBezTo>
                      <a:cubicBezTo>
                        <a:pt x="87" y="99"/>
                        <a:pt x="87" y="99"/>
                        <a:pt x="87" y="99"/>
                      </a:cubicBezTo>
                      <a:cubicBezTo>
                        <a:pt x="87" y="99"/>
                        <a:pt x="87" y="99"/>
                        <a:pt x="87" y="99"/>
                      </a:cubicBezTo>
                      <a:cubicBezTo>
                        <a:pt x="87" y="100"/>
                        <a:pt x="87" y="100"/>
                        <a:pt x="87" y="100"/>
                      </a:cubicBezTo>
                      <a:cubicBezTo>
                        <a:pt x="87" y="100"/>
                        <a:pt x="87" y="100"/>
                        <a:pt x="87" y="100"/>
                      </a:cubicBezTo>
                      <a:cubicBezTo>
                        <a:pt x="87" y="100"/>
                        <a:pt x="87" y="100"/>
                        <a:pt x="87" y="100"/>
                      </a:cubicBezTo>
                      <a:cubicBezTo>
                        <a:pt x="86" y="100"/>
                        <a:pt x="86" y="100"/>
                        <a:pt x="86" y="100"/>
                      </a:cubicBezTo>
                      <a:cubicBezTo>
                        <a:pt x="86" y="100"/>
                        <a:pt x="86" y="100"/>
                        <a:pt x="86" y="100"/>
                      </a:cubicBezTo>
                      <a:cubicBezTo>
                        <a:pt x="86" y="100"/>
                        <a:pt x="86" y="100"/>
                        <a:pt x="86" y="100"/>
                      </a:cubicBezTo>
                      <a:cubicBezTo>
                        <a:pt x="86" y="99"/>
                        <a:pt x="86" y="99"/>
                        <a:pt x="86" y="99"/>
                      </a:cubicBezTo>
                      <a:cubicBezTo>
                        <a:pt x="86" y="99"/>
                        <a:pt x="86" y="99"/>
                        <a:pt x="86" y="99"/>
                      </a:cubicBezTo>
                      <a:cubicBezTo>
                        <a:pt x="85" y="99"/>
                        <a:pt x="85" y="99"/>
                        <a:pt x="85" y="99"/>
                      </a:cubicBezTo>
                      <a:cubicBezTo>
                        <a:pt x="84" y="99"/>
                        <a:pt x="84" y="99"/>
                        <a:pt x="84" y="99"/>
                      </a:cubicBezTo>
                      <a:cubicBezTo>
                        <a:pt x="84" y="99"/>
                        <a:pt x="84" y="99"/>
                        <a:pt x="84" y="99"/>
                      </a:cubicBezTo>
                      <a:cubicBezTo>
                        <a:pt x="83" y="99"/>
                        <a:pt x="83" y="99"/>
                        <a:pt x="83" y="99"/>
                      </a:cubicBezTo>
                      <a:cubicBezTo>
                        <a:pt x="83" y="99"/>
                        <a:pt x="83" y="99"/>
                        <a:pt x="83" y="99"/>
                      </a:cubicBezTo>
                      <a:cubicBezTo>
                        <a:pt x="83" y="99"/>
                        <a:pt x="83" y="99"/>
                        <a:pt x="83"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1" y="99"/>
                        <a:pt x="81" y="99"/>
                        <a:pt x="81" y="99"/>
                      </a:cubicBezTo>
                      <a:cubicBezTo>
                        <a:pt x="81" y="99"/>
                        <a:pt x="81" y="99"/>
                        <a:pt x="81" y="99"/>
                      </a:cubicBezTo>
                      <a:cubicBezTo>
                        <a:pt x="81" y="99"/>
                        <a:pt x="81" y="99"/>
                        <a:pt x="81" y="99"/>
                      </a:cubicBezTo>
                      <a:cubicBezTo>
                        <a:pt x="81" y="99"/>
                        <a:pt x="81" y="99"/>
                        <a:pt x="81"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79" y="99"/>
                        <a:pt x="79" y="99"/>
                        <a:pt x="79" y="99"/>
                      </a:cubicBezTo>
                      <a:cubicBezTo>
                        <a:pt x="78" y="99"/>
                        <a:pt x="78" y="99"/>
                        <a:pt x="78" y="99"/>
                      </a:cubicBezTo>
                      <a:cubicBezTo>
                        <a:pt x="78" y="99"/>
                        <a:pt x="78" y="99"/>
                        <a:pt x="78" y="99"/>
                      </a:cubicBezTo>
                      <a:cubicBezTo>
                        <a:pt x="77" y="99"/>
                        <a:pt x="77" y="99"/>
                        <a:pt x="77" y="99"/>
                      </a:cubicBezTo>
                      <a:cubicBezTo>
                        <a:pt x="77" y="98"/>
                        <a:pt x="77" y="98"/>
                        <a:pt x="77" y="98"/>
                      </a:cubicBezTo>
                      <a:cubicBezTo>
                        <a:pt x="77" y="98"/>
                        <a:pt x="77" y="98"/>
                        <a:pt x="77"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5" y="98"/>
                        <a:pt x="75" y="98"/>
                        <a:pt x="75" y="98"/>
                      </a:cubicBezTo>
                      <a:cubicBezTo>
                        <a:pt x="75" y="98"/>
                        <a:pt x="75" y="98"/>
                        <a:pt x="75" y="98"/>
                      </a:cubicBezTo>
                      <a:cubicBezTo>
                        <a:pt x="75" y="98"/>
                        <a:pt x="75" y="98"/>
                        <a:pt x="75" y="98"/>
                      </a:cubicBezTo>
                      <a:cubicBezTo>
                        <a:pt x="75" y="98"/>
                        <a:pt x="75" y="98"/>
                        <a:pt x="75" y="98"/>
                      </a:cubicBezTo>
                      <a:cubicBezTo>
                        <a:pt x="75" y="98"/>
                        <a:pt x="75" y="98"/>
                        <a:pt x="75" y="98"/>
                      </a:cubicBezTo>
                      <a:cubicBezTo>
                        <a:pt x="75" y="98"/>
                        <a:pt x="75" y="98"/>
                        <a:pt x="75" y="98"/>
                      </a:cubicBezTo>
                      <a:cubicBezTo>
                        <a:pt x="74" y="98"/>
                        <a:pt x="74" y="98"/>
                        <a:pt x="74" y="98"/>
                      </a:cubicBezTo>
                      <a:cubicBezTo>
                        <a:pt x="74" y="99"/>
                        <a:pt x="74" y="99"/>
                        <a:pt x="74" y="99"/>
                      </a:cubicBezTo>
                      <a:cubicBezTo>
                        <a:pt x="74" y="99"/>
                        <a:pt x="74" y="99"/>
                        <a:pt x="74" y="99"/>
                      </a:cubicBezTo>
                      <a:cubicBezTo>
                        <a:pt x="74" y="99"/>
                        <a:pt x="74" y="99"/>
                        <a:pt x="74" y="99"/>
                      </a:cubicBezTo>
                      <a:cubicBezTo>
                        <a:pt x="74" y="100"/>
                        <a:pt x="74" y="100"/>
                        <a:pt x="74" y="100"/>
                      </a:cubicBezTo>
                      <a:cubicBezTo>
                        <a:pt x="74" y="100"/>
                        <a:pt x="74" y="100"/>
                        <a:pt x="74" y="100"/>
                      </a:cubicBezTo>
                      <a:cubicBezTo>
                        <a:pt x="74" y="100"/>
                        <a:pt x="74" y="100"/>
                        <a:pt x="74"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0" y="99"/>
                        <a:pt x="70" y="99"/>
                        <a:pt x="70" y="99"/>
                      </a:cubicBezTo>
                      <a:cubicBezTo>
                        <a:pt x="69" y="99"/>
                        <a:pt x="69" y="99"/>
                        <a:pt x="69" y="99"/>
                      </a:cubicBezTo>
                      <a:cubicBezTo>
                        <a:pt x="69" y="99"/>
                        <a:pt x="69" y="99"/>
                        <a:pt x="69" y="99"/>
                      </a:cubicBezTo>
                      <a:cubicBezTo>
                        <a:pt x="69" y="99"/>
                        <a:pt x="69" y="99"/>
                        <a:pt x="69" y="99"/>
                      </a:cubicBezTo>
                      <a:cubicBezTo>
                        <a:pt x="69" y="99"/>
                        <a:pt x="69" y="99"/>
                        <a:pt x="69" y="99"/>
                      </a:cubicBezTo>
                      <a:cubicBezTo>
                        <a:pt x="69" y="99"/>
                        <a:pt x="69" y="99"/>
                        <a:pt x="69" y="99"/>
                      </a:cubicBezTo>
                      <a:cubicBezTo>
                        <a:pt x="68" y="99"/>
                        <a:pt x="68" y="99"/>
                        <a:pt x="68" y="99"/>
                      </a:cubicBezTo>
                      <a:cubicBezTo>
                        <a:pt x="68" y="99"/>
                        <a:pt x="68" y="99"/>
                        <a:pt x="68" y="99"/>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7"/>
                        <a:pt x="65" y="97"/>
                        <a:pt x="65" y="97"/>
                      </a:cubicBezTo>
                      <a:cubicBezTo>
                        <a:pt x="65" y="97"/>
                        <a:pt x="65" y="97"/>
                        <a:pt x="65" y="97"/>
                      </a:cubicBezTo>
                      <a:cubicBezTo>
                        <a:pt x="65" y="97"/>
                        <a:pt x="65" y="97"/>
                        <a:pt x="65" y="97"/>
                      </a:cubicBezTo>
                      <a:cubicBezTo>
                        <a:pt x="65" y="97"/>
                        <a:pt x="65" y="97"/>
                        <a:pt x="65" y="97"/>
                      </a:cubicBezTo>
                      <a:cubicBezTo>
                        <a:pt x="65" y="97"/>
                        <a:pt x="65" y="97"/>
                        <a:pt x="65" y="97"/>
                      </a:cubicBezTo>
                      <a:cubicBezTo>
                        <a:pt x="64" y="97"/>
                        <a:pt x="64" y="97"/>
                        <a:pt x="64" y="97"/>
                      </a:cubicBezTo>
                      <a:cubicBezTo>
                        <a:pt x="64" y="97"/>
                        <a:pt x="64" y="97"/>
                        <a:pt x="64" y="97"/>
                      </a:cubicBezTo>
                      <a:cubicBezTo>
                        <a:pt x="64" y="97"/>
                        <a:pt x="64" y="97"/>
                        <a:pt x="64" y="97"/>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5"/>
                        <a:pt x="64" y="95"/>
                        <a:pt x="64" y="95"/>
                      </a:cubicBezTo>
                      <a:cubicBezTo>
                        <a:pt x="64" y="95"/>
                        <a:pt x="64" y="95"/>
                        <a:pt x="64" y="95"/>
                      </a:cubicBezTo>
                      <a:cubicBezTo>
                        <a:pt x="64" y="95"/>
                        <a:pt x="64" y="95"/>
                        <a:pt x="64" y="95"/>
                      </a:cubicBezTo>
                      <a:cubicBezTo>
                        <a:pt x="65" y="95"/>
                        <a:pt x="65" y="95"/>
                        <a:pt x="65" y="95"/>
                      </a:cubicBezTo>
                      <a:cubicBezTo>
                        <a:pt x="65" y="95"/>
                        <a:pt x="65" y="95"/>
                        <a:pt x="65" y="95"/>
                      </a:cubicBezTo>
                      <a:cubicBezTo>
                        <a:pt x="64" y="95"/>
                        <a:pt x="64" y="95"/>
                        <a:pt x="64" y="95"/>
                      </a:cubicBezTo>
                      <a:cubicBezTo>
                        <a:pt x="64" y="95"/>
                        <a:pt x="64" y="95"/>
                        <a:pt x="64" y="95"/>
                      </a:cubicBezTo>
                      <a:cubicBezTo>
                        <a:pt x="64" y="95"/>
                        <a:pt x="64" y="95"/>
                        <a:pt x="64" y="95"/>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3"/>
                        <a:pt x="64" y="93"/>
                        <a:pt x="64" y="93"/>
                      </a:cubicBezTo>
                      <a:cubicBezTo>
                        <a:pt x="64" y="93"/>
                        <a:pt x="64" y="93"/>
                        <a:pt x="64" y="93"/>
                      </a:cubicBezTo>
                      <a:cubicBezTo>
                        <a:pt x="64" y="93"/>
                        <a:pt x="64" y="93"/>
                        <a:pt x="64" y="93"/>
                      </a:cubicBezTo>
                      <a:cubicBezTo>
                        <a:pt x="64" y="93"/>
                        <a:pt x="64" y="93"/>
                        <a:pt x="64" y="93"/>
                      </a:cubicBezTo>
                      <a:cubicBezTo>
                        <a:pt x="64" y="93"/>
                        <a:pt x="64" y="93"/>
                        <a:pt x="64" y="93"/>
                      </a:cubicBezTo>
                      <a:cubicBezTo>
                        <a:pt x="64" y="93"/>
                        <a:pt x="64" y="93"/>
                        <a:pt x="64" y="93"/>
                      </a:cubicBezTo>
                      <a:cubicBezTo>
                        <a:pt x="63" y="92"/>
                        <a:pt x="63" y="92"/>
                        <a:pt x="63" y="92"/>
                      </a:cubicBezTo>
                      <a:cubicBezTo>
                        <a:pt x="63" y="92"/>
                        <a:pt x="63" y="92"/>
                        <a:pt x="63" y="92"/>
                      </a:cubicBezTo>
                      <a:cubicBezTo>
                        <a:pt x="63" y="92"/>
                        <a:pt x="63" y="92"/>
                        <a:pt x="63" y="92"/>
                      </a:cubicBezTo>
                      <a:cubicBezTo>
                        <a:pt x="63" y="92"/>
                        <a:pt x="63" y="92"/>
                        <a:pt x="63" y="92"/>
                      </a:cubicBezTo>
                      <a:cubicBezTo>
                        <a:pt x="63" y="92"/>
                        <a:pt x="63" y="92"/>
                        <a:pt x="63" y="92"/>
                      </a:cubicBezTo>
                      <a:cubicBezTo>
                        <a:pt x="62" y="91"/>
                        <a:pt x="62" y="91"/>
                        <a:pt x="62" y="91"/>
                      </a:cubicBezTo>
                      <a:cubicBezTo>
                        <a:pt x="62" y="91"/>
                        <a:pt x="62" y="91"/>
                        <a:pt x="62" y="91"/>
                      </a:cubicBezTo>
                      <a:cubicBezTo>
                        <a:pt x="62" y="91"/>
                        <a:pt x="62" y="91"/>
                        <a:pt x="62" y="91"/>
                      </a:cubicBezTo>
                      <a:cubicBezTo>
                        <a:pt x="62" y="91"/>
                        <a:pt x="62" y="91"/>
                        <a:pt x="62" y="91"/>
                      </a:cubicBezTo>
                      <a:cubicBezTo>
                        <a:pt x="62" y="91"/>
                        <a:pt x="62" y="91"/>
                        <a:pt x="62" y="91"/>
                      </a:cubicBezTo>
                      <a:cubicBezTo>
                        <a:pt x="61" y="92"/>
                        <a:pt x="61" y="92"/>
                        <a:pt x="61" y="92"/>
                      </a:cubicBezTo>
                      <a:cubicBezTo>
                        <a:pt x="61" y="92"/>
                        <a:pt x="61" y="92"/>
                        <a:pt x="61" y="92"/>
                      </a:cubicBezTo>
                      <a:cubicBezTo>
                        <a:pt x="61" y="92"/>
                        <a:pt x="61" y="92"/>
                        <a:pt x="61" y="92"/>
                      </a:cubicBezTo>
                      <a:cubicBezTo>
                        <a:pt x="61" y="92"/>
                        <a:pt x="61" y="92"/>
                        <a:pt x="61" y="92"/>
                      </a:cubicBezTo>
                      <a:cubicBezTo>
                        <a:pt x="61" y="92"/>
                        <a:pt x="61" y="92"/>
                        <a:pt x="61" y="92"/>
                      </a:cubicBezTo>
                      <a:cubicBezTo>
                        <a:pt x="61" y="92"/>
                        <a:pt x="61" y="92"/>
                        <a:pt x="61" y="92"/>
                      </a:cubicBezTo>
                      <a:cubicBezTo>
                        <a:pt x="61" y="91"/>
                        <a:pt x="61" y="91"/>
                        <a:pt x="61" y="91"/>
                      </a:cubicBezTo>
                      <a:cubicBezTo>
                        <a:pt x="61" y="91"/>
                        <a:pt x="61" y="91"/>
                        <a:pt x="61" y="91"/>
                      </a:cubicBezTo>
                      <a:cubicBezTo>
                        <a:pt x="61" y="91"/>
                        <a:pt x="61" y="91"/>
                        <a:pt x="61" y="91"/>
                      </a:cubicBezTo>
                      <a:cubicBezTo>
                        <a:pt x="60" y="91"/>
                        <a:pt x="60" y="91"/>
                        <a:pt x="60" y="91"/>
                      </a:cubicBezTo>
                      <a:cubicBezTo>
                        <a:pt x="60" y="90"/>
                        <a:pt x="60" y="90"/>
                        <a:pt x="60" y="90"/>
                      </a:cubicBezTo>
                      <a:cubicBezTo>
                        <a:pt x="60" y="90"/>
                        <a:pt x="60" y="90"/>
                        <a:pt x="60" y="90"/>
                      </a:cubicBezTo>
                      <a:cubicBezTo>
                        <a:pt x="59" y="90"/>
                        <a:pt x="59" y="90"/>
                        <a:pt x="59" y="90"/>
                      </a:cubicBezTo>
                      <a:cubicBezTo>
                        <a:pt x="59" y="90"/>
                        <a:pt x="59" y="90"/>
                        <a:pt x="59" y="90"/>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8"/>
                        <a:pt x="59" y="88"/>
                        <a:pt x="59" y="88"/>
                      </a:cubicBezTo>
                      <a:cubicBezTo>
                        <a:pt x="59" y="88"/>
                        <a:pt x="59" y="88"/>
                        <a:pt x="59" y="88"/>
                      </a:cubicBezTo>
                      <a:cubicBezTo>
                        <a:pt x="59" y="88"/>
                        <a:pt x="59" y="88"/>
                        <a:pt x="59" y="88"/>
                      </a:cubicBezTo>
                      <a:cubicBezTo>
                        <a:pt x="60" y="88"/>
                        <a:pt x="60" y="88"/>
                        <a:pt x="60" y="88"/>
                      </a:cubicBezTo>
                      <a:cubicBezTo>
                        <a:pt x="60" y="88"/>
                        <a:pt x="60" y="88"/>
                        <a:pt x="60" y="88"/>
                      </a:cubicBezTo>
                      <a:cubicBezTo>
                        <a:pt x="60" y="88"/>
                        <a:pt x="60" y="88"/>
                        <a:pt x="60" y="88"/>
                      </a:cubicBezTo>
                      <a:cubicBezTo>
                        <a:pt x="60" y="88"/>
                        <a:pt x="60" y="88"/>
                        <a:pt x="60" y="88"/>
                      </a:cubicBezTo>
                      <a:cubicBezTo>
                        <a:pt x="60" y="88"/>
                        <a:pt x="60" y="88"/>
                        <a:pt x="60" y="88"/>
                      </a:cubicBezTo>
                      <a:cubicBezTo>
                        <a:pt x="60" y="87"/>
                        <a:pt x="60" y="87"/>
                        <a:pt x="60" y="87"/>
                      </a:cubicBezTo>
                      <a:cubicBezTo>
                        <a:pt x="60" y="87"/>
                        <a:pt x="60" y="87"/>
                        <a:pt x="60" y="87"/>
                      </a:cubicBezTo>
                      <a:cubicBezTo>
                        <a:pt x="60" y="87"/>
                        <a:pt x="60" y="87"/>
                        <a:pt x="60" y="87"/>
                      </a:cubicBezTo>
                      <a:cubicBezTo>
                        <a:pt x="60" y="87"/>
                        <a:pt x="60" y="87"/>
                        <a:pt x="60" y="87"/>
                      </a:cubicBezTo>
                      <a:cubicBezTo>
                        <a:pt x="60" y="86"/>
                        <a:pt x="60" y="86"/>
                        <a:pt x="60" y="86"/>
                      </a:cubicBezTo>
                      <a:cubicBezTo>
                        <a:pt x="60" y="86"/>
                        <a:pt x="60" y="86"/>
                        <a:pt x="60" y="86"/>
                      </a:cubicBezTo>
                      <a:cubicBezTo>
                        <a:pt x="59" y="85"/>
                        <a:pt x="59" y="85"/>
                        <a:pt x="59" y="85"/>
                      </a:cubicBezTo>
                      <a:cubicBezTo>
                        <a:pt x="59" y="85"/>
                        <a:pt x="59" y="85"/>
                        <a:pt x="59" y="85"/>
                      </a:cubicBezTo>
                      <a:cubicBezTo>
                        <a:pt x="59" y="85"/>
                        <a:pt x="59" y="85"/>
                        <a:pt x="59" y="85"/>
                      </a:cubicBezTo>
                      <a:cubicBezTo>
                        <a:pt x="59" y="85"/>
                        <a:pt x="59" y="85"/>
                        <a:pt x="59" y="85"/>
                      </a:cubicBezTo>
                      <a:cubicBezTo>
                        <a:pt x="59" y="85"/>
                        <a:pt x="59" y="85"/>
                        <a:pt x="59" y="85"/>
                      </a:cubicBezTo>
                      <a:cubicBezTo>
                        <a:pt x="59" y="85"/>
                        <a:pt x="59" y="85"/>
                        <a:pt x="59" y="85"/>
                      </a:cubicBezTo>
                      <a:cubicBezTo>
                        <a:pt x="58" y="85"/>
                        <a:pt x="58" y="85"/>
                        <a:pt x="58" y="85"/>
                      </a:cubicBezTo>
                      <a:cubicBezTo>
                        <a:pt x="58" y="85"/>
                        <a:pt x="58" y="85"/>
                        <a:pt x="58" y="85"/>
                      </a:cubicBezTo>
                      <a:cubicBezTo>
                        <a:pt x="58" y="85"/>
                        <a:pt x="58" y="85"/>
                        <a:pt x="58" y="85"/>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7" y="82"/>
                        <a:pt x="57" y="82"/>
                        <a:pt x="57" y="82"/>
                      </a:cubicBezTo>
                      <a:cubicBezTo>
                        <a:pt x="57" y="82"/>
                        <a:pt x="57" y="82"/>
                        <a:pt x="57" y="82"/>
                      </a:cubicBezTo>
                      <a:cubicBezTo>
                        <a:pt x="57" y="82"/>
                        <a:pt x="57" y="82"/>
                        <a:pt x="57" y="82"/>
                      </a:cubicBezTo>
                      <a:cubicBezTo>
                        <a:pt x="57" y="82"/>
                        <a:pt x="57" y="82"/>
                        <a:pt x="57" y="82"/>
                      </a:cubicBezTo>
                      <a:cubicBezTo>
                        <a:pt x="57" y="82"/>
                        <a:pt x="57" y="82"/>
                        <a:pt x="57" y="82"/>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0"/>
                        <a:pt x="57" y="80"/>
                        <a:pt x="57" y="80"/>
                      </a:cubicBezTo>
                      <a:cubicBezTo>
                        <a:pt x="57" y="80"/>
                        <a:pt x="57" y="80"/>
                        <a:pt x="57" y="80"/>
                      </a:cubicBezTo>
                      <a:cubicBezTo>
                        <a:pt x="57" y="80"/>
                        <a:pt x="57" y="80"/>
                        <a:pt x="57" y="80"/>
                      </a:cubicBezTo>
                      <a:cubicBezTo>
                        <a:pt x="57" y="80"/>
                        <a:pt x="57" y="80"/>
                        <a:pt x="57" y="80"/>
                      </a:cubicBezTo>
                      <a:cubicBezTo>
                        <a:pt x="57" y="79"/>
                        <a:pt x="57" y="79"/>
                        <a:pt x="57" y="79"/>
                      </a:cubicBezTo>
                      <a:cubicBezTo>
                        <a:pt x="57" y="79"/>
                        <a:pt x="57" y="79"/>
                        <a:pt x="57" y="79"/>
                      </a:cubicBezTo>
                      <a:cubicBezTo>
                        <a:pt x="57" y="79"/>
                        <a:pt x="57" y="79"/>
                        <a:pt x="57" y="79"/>
                      </a:cubicBezTo>
                      <a:cubicBezTo>
                        <a:pt x="56" y="79"/>
                        <a:pt x="56" y="79"/>
                        <a:pt x="56" y="79"/>
                      </a:cubicBezTo>
                      <a:cubicBezTo>
                        <a:pt x="56" y="79"/>
                        <a:pt x="56" y="79"/>
                        <a:pt x="56" y="79"/>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7"/>
                        <a:pt x="56" y="77"/>
                        <a:pt x="56" y="77"/>
                      </a:cubicBezTo>
                      <a:cubicBezTo>
                        <a:pt x="57" y="77"/>
                        <a:pt x="57" y="77"/>
                        <a:pt x="57" y="77"/>
                      </a:cubicBezTo>
                      <a:cubicBezTo>
                        <a:pt x="57" y="77"/>
                        <a:pt x="57" y="77"/>
                        <a:pt x="57" y="77"/>
                      </a:cubicBezTo>
                      <a:cubicBezTo>
                        <a:pt x="57" y="77"/>
                        <a:pt x="57" y="77"/>
                        <a:pt x="57" y="77"/>
                      </a:cubicBezTo>
                      <a:cubicBezTo>
                        <a:pt x="57" y="77"/>
                        <a:pt x="57" y="77"/>
                        <a:pt x="57" y="77"/>
                      </a:cubicBezTo>
                      <a:cubicBezTo>
                        <a:pt x="57" y="77"/>
                        <a:pt x="57" y="77"/>
                        <a:pt x="57" y="77"/>
                      </a:cubicBezTo>
                      <a:cubicBezTo>
                        <a:pt x="56" y="77"/>
                        <a:pt x="56" y="77"/>
                        <a:pt x="56" y="77"/>
                      </a:cubicBezTo>
                      <a:cubicBezTo>
                        <a:pt x="56" y="76"/>
                        <a:pt x="56" y="76"/>
                        <a:pt x="56" y="76"/>
                      </a:cubicBezTo>
                      <a:cubicBezTo>
                        <a:pt x="56" y="76"/>
                        <a:pt x="56" y="76"/>
                        <a:pt x="56" y="76"/>
                      </a:cubicBezTo>
                      <a:cubicBezTo>
                        <a:pt x="56" y="76"/>
                        <a:pt x="56" y="76"/>
                        <a:pt x="56" y="76"/>
                      </a:cubicBezTo>
                      <a:cubicBezTo>
                        <a:pt x="56" y="76"/>
                        <a:pt x="56" y="76"/>
                        <a:pt x="56" y="76"/>
                      </a:cubicBezTo>
                      <a:cubicBezTo>
                        <a:pt x="56" y="76"/>
                        <a:pt x="56" y="76"/>
                        <a:pt x="56" y="76"/>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4"/>
                        <a:pt x="56" y="74"/>
                        <a:pt x="56"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5" y="73"/>
                        <a:pt x="55" y="73"/>
                        <a:pt x="55" y="73"/>
                      </a:cubicBezTo>
                      <a:cubicBezTo>
                        <a:pt x="55" y="73"/>
                        <a:pt x="55" y="73"/>
                        <a:pt x="55" y="73"/>
                      </a:cubicBezTo>
                      <a:cubicBezTo>
                        <a:pt x="54" y="73"/>
                        <a:pt x="54" y="73"/>
                        <a:pt x="54" y="73"/>
                      </a:cubicBezTo>
                      <a:cubicBezTo>
                        <a:pt x="54" y="73"/>
                        <a:pt x="54" y="73"/>
                        <a:pt x="54" y="73"/>
                      </a:cubicBezTo>
                      <a:cubicBezTo>
                        <a:pt x="54" y="72"/>
                        <a:pt x="54" y="72"/>
                        <a:pt x="54" y="72"/>
                      </a:cubicBezTo>
                      <a:cubicBezTo>
                        <a:pt x="54" y="72"/>
                        <a:pt x="54" y="72"/>
                        <a:pt x="54" y="72"/>
                      </a:cubicBezTo>
                      <a:cubicBezTo>
                        <a:pt x="54" y="72"/>
                        <a:pt x="54" y="72"/>
                        <a:pt x="54" y="72"/>
                      </a:cubicBezTo>
                      <a:cubicBezTo>
                        <a:pt x="54" y="73"/>
                        <a:pt x="54" y="73"/>
                        <a:pt x="54" y="73"/>
                      </a:cubicBezTo>
                      <a:cubicBezTo>
                        <a:pt x="54" y="73"/>
                        <a:pt x="54" y="73"/>
                        <a:pt x="54" y="73"/>
                      </a:cubicBezTo>
                      <a:cubicBezTo>
                        <a:pt x="54" y="73"/>
                        <a:pt x="54" y="73"/>
                        <a:pt x="54" y="73"/>
                      </a:cubicBezTo>
                      <a:cubicBezTo>
                        <a:pt x="53" y="73"/>
                        <a:pt x="53" y="73"/>
                        <a:pt x="53" y="73"/>
                      </a:cubicBezTo>
                      <a:cubicBezTo>
                        <a:pt x="54" y="73"/>
                        <a:pt x="54" y="73"/>
                        <a:pt x="54" y="73"/>
                      </a:cubicBezTo>
                      <a:cubicBezTo>
                        <a:pt x="54" y="73"/>
                        <a:pt x="54" y="73"/>
                        <a:pt x="54" y="73"/>
                      </a:cubicBezTo>
                      <a:cubicBezTo>
                        <a:pt x="54" y="73"/>
                        <a:pt x="54" y="73"/>
                        <a:pt x="54" y="73"/>
                      </a:cubicBezTo>
                      <a:cubicBezTo>
                        <a:pt x="54" y="73"/>
                        <a:pt x="54" y="73"/>
                        <a:pt x="54" y="73"/>
                      </a:cubicBezTo>
                      <a:cubicBezTo>
                        <a:pt x="53" y="73"/>
                        <a:pt x="53" y="73"/>
                        <a:pt x="53" y="73"/>
                      </a:cubicBezTo>
                      <a:cubicBezTo>
                        <a:pt x="53" y="73"/>
                        <a:pt x="53" y="73"/>
                        <a:pt x="53" y="73"/>
                      </a:cubicBezTo>
                      <a:cubicBezTo>
                        <a:pt x="53" y="73"/>
                        <a:pt x="53" y="73"/>
                        <a:pt x="53" y="73"/>
                      </a:cubicBezTo>
                      <a:cubicBezTo>
                        <a:pt x="53" y="73"/>
                        <a:pt x="53" y="73"/>
                        <a:pt x="53" y="73"/>
                      </a:cubicBezTo>
                      <a:cubicBezTo>
                        <a:pt x="53" y="74"/>
                        <a:pt x="53" y="74"/>
                        <a:pt x="53" y="74"/>
                      </a:cubicBezTo>
                      <a:cubicBezTo>
                        <a:pt x="53" y="74"/>
                        <a:pt x="53" y="74"/>
                        <a:pt x="53" y="74"/>
                      </a:cubicBezTo>
                      <a:cubicBezTo>
                        <a:pt x="53" y="74"/>
                        <a:pt x="53" y="74"/>
                        <a:pt x="53" y="74"/>
                      </a:cubicBezTo>
                      <a:cubicBezTo>
                        <a:pt x="53" y="74"/>
                        <a:pt x="53" y="74"/>
                        <a:pt x="53" y="74"/>
                      </a:cubicBezTo>
                      <a:cubicBezTo>
                        <a:pt x="53" y="74"/>
                        <a:pt x="53" y="74"/>
                        <a:pt x="53" y="74"/>
                      </a:cubicBezTo>
                      <a:cubicBezTo>
                        <a:pt x="53" y="74"/>
                        <a:pt x="53" y="74"/>
                        <a:pt x="53" y="74"/>
                      </a:cubicBezTo>
                      <a:cubicBezTo>
                        <a:pt x="52" y="74"/>
                        <a:pt x="52" y="74"/>
                        <a:pt x="52" y="74"/>
                      </a:cubicBezTo>
                      <a:cubicBezTo>
                        <a:pt x="52" y="74"/>
                        <a:pt x="52" y="74"/>
                        <a:pt x="52" y="74"/>
                      </a:cubicBezTo>
                      <a:cubicBezTo>
                        <a:pt x="52" y="74"/>
                        <a:pt x="52" y="74"/>
                        <a:pt x="52" y="74"/>
                      </a:cubicBezTo>
                      <a:cubicBezTo>
                        <a:pt x="52" y="74"/>
                        <a:pt x="52" y="74"/>
                        <a:pt x="52" y="74"/>
                      </a:cubicBezTo>
                      <a:cubicBezTo>
                        <a:pt x="52" y="74"/>
                        <a:pt x="52" y="74"/>
                        <a:pt x="52" y="74"/>
                      </a:cubicBezTo>
                      <a:cubicBezTo>
                        <a:pt x="52" y="75"/>
                        <a:pt x="52" y="75"/>
                        <a:pt x="52" y="75"/>
                      </a:cubicBezTo>
                      <a:cubicBezTo>
                        <a:pt x="52" y="75"/>
                        <a:pt x="52" y="75"/>
                        <a:pt x="52" y="75"/>
                      </a:cubicBezTo>
                      <a:cubicBezTo>
                        <a:pt x="52" y="75"/>
                        <a:pt x="52" y="75"/>
                        <a:pt x="52" y="75"/>
                      </a:cubicBezTo>
                      <a:cubicBezTo>
                        <a:pt x="52" y="75"/>
                        <a:pt x="52" y="75"/>
                        <a:pt x="52" y="75"/>
                      </a:cubicBezTo>
                      <a:cubicBezTo>
                        <a:pt x="52" y="75"/>
                        <a:pt x="52" y="75"/>
                        <a:pt x="52" y="75"/>
                      </a:cubicBezTo>
                      <a:cubicBezTo>
                        <a:pt x="51" y="75"/>
                        <a:pt x="51" y="75"/>
                        <a:pt x="51" y="75"/>
                      </a:cubicBezTo>
                      <a:cubicBezTo>
                        <a:pt x="51" y="75"/>
                        <a:pt x="51" y="75"/>
                        <a:pt x="51" y="75"/>
                      </a:cubicBezTo>
                      <a:cubicBezTo>
                        <a:pt x="51" y="75"/>
                        <a:pt x="51" y="75"/>
                        <a:pt x="51" y="75"/>
                      </a:cubicBezTo>
                      <a:cubicBezTo>
                        <a:pt x="51" y="75"/>
                        <a:pt x="51" y="75"/>
                        <a:pt x="51"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6"/>
                        <a:pt x="50" y="76"/>
                        <a:pt x="50" y="76"/>
                      </a:cubicBezTo>
                      <a:cubicBezTo>
                        <a:pt x="50" y="76"/>
                        <a:pt x="50" y="76"/>
                        <a:pt x="50" y="76"/>
                      </a:cubicBezTo>
                      <a:cubicBezTo>
                        <a:pt x="49" y="76"/>
                        <a:pt x="49" y="76"/>
                        <a:pt x="49" y="76"/>
                      </a:cubicBezTo>
                      <a:cubicBezTo>
                        <a:pt x="49" y="76"/>
                        <a:pt x="49" y="76"/>
                        <a:pt x="49" y="76"/>
                      </a:cubicBezTo>
                      <a:cubicBezTo>
                        <a:pt x="49" y="76"/>
                        <a:pt x="49" y="76"/>
                        <a:pt x="49" y="76"/>
                      </a:cubicBezTo>
                      <a:cubicBezTo>
                        <a:pt x="49" y="76"/>
                        <a:pt x="49" y="76"/>
                        <a:pt x="49" y="76"/>
                      </a:cubicBezTo>
                      <a:cubicBezTo>
                        <a:pt x="49" y="76"/>
                        <a:pt x="49" y="76"/>
                        <a:pt x="49" y="76"/>
                      </a:cubicBezTo>
                      <a:cubicBezTo>
                        <a:pt x="49" y="76"/>
                        <a:pt x="49" y="76"/>
                        <a:pt x="49" y="76"/>
                      </a:cubicBezTo>
                      <a:cubicBezTo>
                        <a:pt x="48" y="76"/>
                        <a:pt x="48" y="76"/>
                        <a:pt x="48" y="76"/>
                      </a:cubicBezTo>
                      <a:cubicBezTo>
                        <a:pt x="48" y="76"/>
                        <a:pt x="48" y="76"/>
                        <a:pt x="48" y="76"/>
                      </a:cubicBezTo>
                      <a:cubicBezTo>
                        <a:pt x="48" y="76"/>
                        <a:pt x="48" y="76"/>
                        <a:pt x="48" y="76"/>
                      </a:cubicBezTo>
                      <a:cubicBezTo>
                        <a:pt x="48" y="76"/>
                        <a:pt x="48" y="76"/>
                        <a:pt x="48" y="76"/>
                      </a:cubicBezTo>
                      <a:cubicBezTo>
                        <a:pt x="48" y="76"/>
                        <a:pt x="48" y="76"/>
                        <a:pt x="48" y="76"/>
                      </a:cubicBezTo>
                      <a:cubicBezTo>
                        <a:pt x="48" y="75"/>
                        <a:pt x="48" y="75"/>
                        <a:pt x="48" y="75"/>
                      </a:cubicBezTo>
                      <a:cubicBezTo>
                        <a:pt x="47" y="75"/>
                        <a:pt x="47" y="75"/>
                        <a:pt x="47" y="75"/>
                      </a:cubicBezTo>
                      <a:cubicBezTo>
                        <a:pt x="47" y="75"/>
                        <a:pt x="47" y="75"/>
                        <a:pt x="47" y="75"/>
                      </a:cubicBezTo>
                      <a:cubicBezTo>
                        <a:pt x="47" y="75"/>
                        <a:pt x="47" y="75"/>
                        <a:pt x="47" y="75"/>
                      </a:cubicBezTo>
                      <a:cubicBezTo>
                        <a:pt x="47" y="75"/>
                        <a:pt x="47" y="75"/>
                        <a:pt x="47" y="75"/>
                      </a:cubicBezTo>
                      <a:cubicBezTo>
                        <a:pt x="47" y="75"/>
                        <a:pt x="47" y="75"/>
                        <a:pt x="47" y="75"/>
                      </a:cubicBezTo>
                      <a:cubicBezTo>
                        <a:pt x="47" y="74"/>
                        <a:pt x="47" y="74"/>
                        <a:pt x="47" y="74"/>
                      </a:cubicBezTo>
                      <a:cubicBezTo>
                        <a:pt x="47" y="74"/>
                        <a:pt x="47" y="74"/>
                        <a:pt x="47"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2"/>
                        <a:pt x="46" y="72"/>
                        <a:pt x="46" y="72"/>
                      </a:cubicBezTo>
                      <a:cubicBezTo>
                        <a:pt x="46" y="72"/>
                        <a:pt x="46" y="72"/>
                        <a:pt x="46" y="72"/>
                      </a:cubicBezTo>
                      <a:cubicBezTo>
                        <a:pt x="47" y="72"/>
                        <a:pt x="47" y="72"/>
                        <a:pt x="47" y="72"/>
                      </a:cubicBezTo>
                      <a:cubicBezTo>
                        <a:pt x="47" y="72"/>
                        <a:pt x="47" y="72"/>
                        <a:pt x="47" y="72"/>
                      </a:cubicBezTo>
                      <a:cubicBezTo>
                        <a:pt x="47" y="72"/>
                        <a:pt x="47" y="72"/>
                        <a:pt x="47" y="72"/>
                      </a:cubicBezTo>
                      <a:cubicBezTo>
                        <a:pt x="47" y="72"/>
                        <a:pt x="47" y="72"/>
                        <a:pt x="47" y="72"/>
                      </a:cubicBezTo>
                      <a:cubicBezTo>
                        <a:pt x="47" y="72"/>
                        <a:pt x="47" y="72"/>
                        <a:pt x="47" y="72"/>
                      </a:cubicBezTo>
                      <a:cubicBezTo>
                        <a:pt x="47" y="72"/>
                        <a:pt x="47" y="72"/>
                        <a:pt x="47" y="72"/>
                      </a:cubicBezTo>
                      <a:cubicBezTo>
                        <a:pt x="47" y="71"/>
                        <a:pt x="47" y="71"/>
                        <a:pt x="47" y="71"/>
                      </a:cubicBezTo>
                      <a:cubicBezTo>
                        <a:pt x="47" y="71"/>
                        <a:pt x="47" y="71"/>
                        <a:pt x="47" y="71"/>
                      </a:cubicBezTo>
                      <a:cubicBezTo>
                        <a:pt x="47" y="71"/>
                        <a:pt x="47" y="71"/>
                        <a:pt x="47" y="71"/>
                      </a:cubicBezTo>
                      <a:cubicBezTo>
                        <a:pt x="46" y="71"/>
                        <a:pt x="46" y="71"/>
                        <a:pt x="46" y="71"/>
                      </a:cubicBezTo>
                      <a:cubicBezTo>
                        <a:pt x="46" y="71"/>
                        <a:pt x="46" y="71"/>
                        <a:pt x="46" y="71"/>
                      </a:cubicBezTo>
                      <a:cubicBezTo>
                        <a:pt x="46" y="71"/>
                        <a:pt x="46" y="71"/>
                        <a:pt x="46" y="71"/>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69"/>
                        <a:pt x="46" y="69"/>
                        <a:pt x="46"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8" y="69"/>
                        <a:pt x="48" y="69"/>
                        <a:pt x="48" y="69"/>
                      </a:cubicBezTo>
                      <a:cubicBezTo>
                        <a:pt x="48" y="69"/>
                        <a:pt x="48" y="69"/>
                        <a:pt x="48" y="69"/>
                      </a:cubicBezTo>
                      <a:cubicBezTo>
                        <a:pt x="48" y="69"/>
                        <a:pt x="48" y="69"/>
                        <a:pt x="48" y="69"/>
                      </a:cubicBezTo>
                      <a:cubicBezTo>
                        <a:pt x="48" y="68"/>
                        <a:pt x="48" y="68"/>
                        <a:pt x="48" y="68"/>
                      </a:cubicBezTo>
                      <a:cubicBezTo>
                        <a:pt x="49" y="68"/>
                        <a:pt x="49" y="68"/>
                        <a:pt x="49" y="68"/>
                      </a:cubicBezTo>
                      <a:cubicBezTo>
                        <a:pt x="49" y="68"/>
                        <a:pt x="49" y="68"/>
                        <a:pt x="49" y="68"/>
                      </a:cubicBezTo>
                      <a:cubicBezTo>
                        <a:pt x="49" y="68"/>
                        <a:pt x="49" y="68"/>
                        <a:pt x="49" y="68"/>
                      </a:cubicBezTo>
                      <a:cubicBezTo>
                        <a:pt x="49" y="68"/>
                        <a:pt x="49" y="68"/>
                        <a:pt x="49" y="68"/>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9" y="66"/>
                        <a:pt x="49" y="66"/>
                        <a:pt x="49" y="66"/>
                      </a:cubicBezTo>
                      <a:cubicBezTo>
                        <a:pt x="49" y="66"/>
                        <a:pt x="49" y="66"/>
                        <a:pt x="49" y="66"/>
                      </a:cubicBezTo>
                      <a:cubicBezTo>
                        <a:pt x="49" y="66"/>
                        <a:pt x="49" y="66"/>
                        <a:pt x="49" y="66"/>
                      </a:cubicBezTo>
                      <a:cubicBezTo>
                        <a:pt x="49" y="66"/>
                        <a:pt x="49" y="66"/>
                        <a:pt x="49" y="66"/>
                      </a:cubicBezTo>
                      <a:cubicBezTo>
                        <a:pt x="49" y="66"/>
                        <a:pt x="49" y="66"/>
                        <a:pt x="49" y="66"/>
                      </a:cubicBezTo>
                      <a:cubicBezTo>
                        <a:pt x="48" y="66"/>
                        <a:pt x="48" y="66"/>
                        <a:pt x="48" y="66"/>
                      </a:cubicBezTo>
                      <a:cubicBezTo>
                        <a:pt x="48" y="66"/>
                        <a:pt x="48" y="66"/>
                        <a:pt x="48" y="66"/>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3"/>
                        <a:pt x="48" y="63"/>
                        <a:pt x="48" y="63"/>
                      </a:cubicBezTo>
                      <a:cubicBezTo>
                        <a:pt x="48" y="63"/>
                        <a:pt x="48" y="63"/>
                        <a:pt x="48" y="63"/>
                      </a:cubicBezTo>
                      <a:cubicBezTo>
                        <a:pt x="48" y="63"/>
                        <a:pt x="48" y="63"/>
                        <a:pt x="48" y="63"/>
                      </a:cubicBezTo>
                      <a:cubicBezTo>
                        <a:pt x="48" y="63"/>
                        <a:pt x="48" y="63"/>
                        <a:pt x="48" y="63"/>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9" y="62"/>
                        <a:pt x="49" y="62"/>
                        <a:pt x="49" y="62"/>
                      </a:cubicBezTo>
                      <a:cubicBezTo>
                        <a:pt x="49" y="62"/>
                        <a:pt x="49" y="62"/>
                        <a:pt x="49" y="62"/>
                      </a:cubicBezTo>
                      <a:cubicBezTo>
                        <a:pt x="49" y="62"/>
                        <a:pt x="49" y="62"/>
                        <a:pt x="49" y="62"/>
                      </a:cubicBezTo>
                      <a:cubicBezTo>
                        <a:pt x="49" y="62"/>
                        <a:pt x="49" y="62"/>
                        <a:pt x="49" y="62"/>
                      </a:cubicBezTo>
                      <a:cubicBezTo>
                        <a:pt x="49" y="62"/>
                        <a:pt x="49" y="62"/>
                        <a:pt x="49" y="62"/>
                      </a:cubicBezTo>
                      <a:cubicBezTo>
                        <a:pt x="49" y="62"/>
                        <a:pt x="49" y="62"/>
                        <a:pt x="49" y="62"/>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59"/>
                        <a:pt x="49" y="59"/>
                        <a:pt x="49" y="59"/>
                      </a:cubicBezTo>
                      <a:cubicBezTo>
                        <a:pt x="49" y="59"/>
                        <a:pt x="49" y="59"/>
                        <a:pt x="49" y="59"/>
                      </a:cubicBezTo>
                      <a:cubicBezTo>
                        <a:pt x="49" y="59"/>
                        <a:pt x="49" y="59"/>
                        <a:pt x="49" y="59"/>
                      </a:cubicBezTo>
                      <a:cubicBezTo>
                        <a:pt x="50" y="59"/>
                        <a:pt x="50" y="59"/>
                        <a:pt x="50" y="59"/>
                      </a:cubicBezTo>
                      <a:cubicBezTo>
                        <a:pt x="50" y="59"/>
                        <a:pt x="50" y="59"/>
                        <a:pt x="50" y="59"/>
                      </a:cubicBezTo>
                      <a:cubicBezTo>
                        <a:pt x="50" y="59"/>
                        <a:pt x="50" y="59"/>
                        <a:pt x="50" y="59"/>
                      </a:cubicBezTo>
                      <a:cubicBezTo>
                        <a:pt x="50" y="59"/>
                        <a:pt x="50" y="59"/>
                        <a:pt x="50" y="59"/>
                      </a:cubicBezTo>
                      <a:cubicBezTo>
                        <a:pt x="50" y="58"/>
                        <a:pt x="50" y="58"/>
                        <a:pt x="50" y="58"/>
                      </a:cubicBezTo>
                      <a:cubicBezTo>
                        <a:pt x="50" y="58"/>
                        <a:pt x="50" y="58"/>
                        <a:pt x="50" y="58"/>
                      </a:cubicBezTo>
                      <a:cubicBezTo>
                        <a:pt x="50" y="58"/>
                        <a:pt x="50" y="58"/>
                        <a:pt x="50" y="58"/>
                      </a:cubicBezTo>
                      <a:cubicBezTo>
                        <a:pt x="50" y="58"/>
                        <a:pt x="50" y="58"/>
                        <a:pt x="50" y="58"/>
                      </a:cubicBezTo>
                      <a:cubicBezTo>
                        <a:pt x="50" y="57"/>
                        <a:pt x="50" y="57"/>
                        <a:pt x="50" y="57"/>
                      </a:cubicBezTo>
                      <a:cubicBezTo>
                        <a:pt x="50" y="57"/>
                        <a:pt x="50" y="57"/>
                        <a:pt x="50" y="57"/>
                      </a:cubicBezTo>
                      <a:cubicBezTo>
                        <a:pt x="50" y="57"/>
                        <a:pt x="50" y="57"/>
                        <a:pt x="50" y="57"/>
                      </a:cubicBezTo>
                      <a:cubicBezTo>
                        <a:pt x="50" y="57"/>
                        <a:pt x="50" y="57"/>
                        <a:pt x="50" y="57"/>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3"/>
                        <a:pt x="51" y="53"/>
                        <a:pt x="51" y="53"/>
                      </a:cubicBezTo>
                      <a:cubicBezTo>
                        <a:pt x="52" y="53"/>
                        <a:pt x="52" y="53"/>
                        <a:pt x="52" y="53"/>
                      </a:cubicBezTo>
                      <a:cubicBezTo>
                        <a:pt x="52" y="53"/>
                        <a:pt x="52" y="53"/>
                        <a:pt x="52" y="53"/>
                      </a:cubicBezTo>
                      <a:cubicBezTo>
                        <a:pt x="52" y="53"/>
                        <a:pt x="52" y="53"/>
                        <a:pt x="52" y="53"/>
                      </a:cubicBezTo>
                      <a:cubicBezTo>
                        <a:pt x="52" y="53"/>
                        <a:pt x="52" y="53"/>
                        <a:pt x="52" y="53"/>
                      </a:cubicBezTo>
                      <a:cubicBezTo>
                        <a:pt x="52" y="52"/>
                        <a:pt x="52" y="52"/>
                        <a:pt x="52" y="52"/>
                      </a:cubicBezTo>
                      <a:cubicBezTo>
                        <a:pt x="51" y="52"/>
                        <a:pt x="51" y="52"/>
                        <a:pt x="51" y="52"/>
                      </a:cubicBezTo>
                      <a:cubicBezTo>
                        <a:pt x="51" y="52"/>
                        <a:pt x="51" y="52"/>
                        <a:pt x="51" y="52"/>
                      </a:cubicBezTo>
                      <a:cubicBezTo>
                        <a:pt x="51" y="52"/>
                        <a:pt x="51" y="52"/>
                        <a:pt x="51" y="52"/>
                      </a:cubicBezTo>
                      <a:cubicBezTo>
                        <a:pt x="51" y="52"/>
                        <a:pt x="51" y="52"/>
                        <a:pt x="51" y="52"/>
                      </a:cubicBezTo>
                      <a:cubicBezTo>
                        <a:pt x="50" y="52"/>
                        <a:pt x="50" y="52"/>
                        <a:pt x="50" y="52"/>
                      </a:cubicBezTo>
                      <a:cubicBezTo>
                        <a:pt x="50" y="52"/>
                        <a:pt x="50" y="52"/>
                        <a:pt x="50" y="52"/>
                      </a:cubicBezTo>
                      <a:cubicBezTo>
                        <a:pt x="50" y="52"/>
                        <a:pt x="50" y="52"/>
                        <a:pt x="50" y="52"/>
                      </a:cubicBezTo>
                      <a:cubicBezTo>
                        <a:pt x="50" y="53"/>
                        <a:pt x="50" y="53"/>
                        <a:pt x="50" y="53"/>
                      </a:cubicBezTo>
                      <a:cubicBezTo>
                        <a:pt x="50" y="53"/>
                        <a:pt x="50" y="53"/>
                        <a:pt x="50" y="53"/>
                      </a:cubicBezTo>
                      <a:cubicBezTo>
                        <a:pt x="49" y="53"/>
                        <a:pt x="49" y="53"/>
                        <a:pt x="49" y="53"/>
                      </a:cubicBezTo>
                      <a:cubicBezTo>
                        <a:pt x="49" y="53"/>
                        <a:pt x="49" y="53"/>
                        <a:pt x="49" y="53"/>
                      </a:cubicBezTo>
                      <a:cubicBezTo>
                        <a:pt x="49" y="52"/>
                        <a:pt x="49" y="52"/>
                        <a:pt x="49" y="52"/>
                      </a:cubicBezTo>
                      <a:cubicBezTo>
                        <a:pt x="49" y="52"/>
                        <a:pt x="49" y="52"/>
                        <a:pt x="49" y="52"/>
                      </a:cubicBezTo>
                      <a:cubicBezTo>
                        <a:pt x="49" y="52"/>
                        <a:pt x="49" y="52"/>
                        <a:pt x="49" y="52"/>
                      </a:cubicBezTo>
                      <a:cubicBezTo>
                        <a:pt x="49" y="52"/>
                        <a:pt x="49" y="52"/>
                        <a:pt x="49" y="52"/>
                      </a:cubicBezTo>
                      <a:cubicBezTo>
                        <a:pt x="48" y="53"/>
                        <a:pt x="48" y="53"/>
                        <a:pt x="48" y="53"/>
                      </a:cubicBezTo>
                      <a:cubicBezTo>
                        <a:pt x="48" y="53"/>
                        <a:pt x="48" y="53"/>
                        <a:pt x="48" y="53"/>
                      </a:cubicBezTo>
                      <a:cubicBezTo>
                        <a:pt x="48" y="52"/>
                        <a:pt x="48" y="52"/>
                        <a:pt x="48" y="52"/>
                      </a:cubicBezTo>
                      <a:cubicBezTo>
                        <a:pt x="48" y="52"/>
                        <a:pt x="48" y="52"/>
                        <a:pt x="48" y="52"/>
                      </a:cubicBezTo>
                      <a:cubicBezTo>
                        <a:pt x="48" y="52"/>
                        <a:pt x="48" y="52"/>
                        <a:pt x="48" y="52"/>
                      </a:cubicBezTo>
                      <a:cubicBezTo>
                        <a:pt x="47" y="52"/>
                        <a:pt x="47" y="52"/>
                        <a:pt x="47" y="52"/>
                      </a:cubicBezTo>
                      <a:cubicBezTo>
                        <a:pt x="47" y="52"/>
                        <a:pt x="47" y="52"/>
                        <a:pt x="47" y="52"/>
                      </a:cubicBezTo>
                      <a:cubicBezTo>
                        <a:pt x="47" y="52"/>
                        <a:pt x="47" y="52"/>
                        <a:pt x="47" y="52"/>
                      </a:cubicBezTo>
                      <a:cubicBezTo>
                        <a:pt x="47" y="52"/>
                        <a:pt x="47" y="52"/>
                        <a:pt x="47" y="52"/>
                      </a:cubicBezTo>
                      <a:cubicBezTo>
                        <a:pt x="47" y="51"/>
                        <a:pt x="47" y="51"/>
                        <a:pt x="47" y="51"/>
                      </a:cubicBezTo>
                      <a:cubicBezTo>
                        <a:pt x="47" y="51"/>
                        <a:pt x="47" y="51"/>
                        <a:pt x="47" y="51"/>
                      </a:cubicBezTo>
                      <a:cubicBezTo>
                        <a:pt x="48" y="51"/>
                        <a:pt x="48" y="51"/>
                        <a:pt x="48" y="51"/>
                      </a:cubicBezTo>
                      <a:cubicBezTo>
                        <a:pt x="48" y="51"/>
                        <a:pt x="48" y="51"/>
                        <a:pt x="48" y="51"/>
                      </a:cubicBezTo>
                      <a:cubicBezTo>
                        <a:pt x="48" y="51"/>
                        <a:pt x="48" y="51"/>
                        <a:pt x="48" y="51"/>
                      </a:cubicBezTo>
                      <a:cubicBezTo>
                        <a:pt x="48" y="51"/>
                        <a:pt x="48" y="51"/>
                        <a:pt x="48" y="51"/>
                      </a:cubicBezTo>
                      <a:cubicBezTo>
                        <a:pt x="47" y="51"/>
                        <a:pt x="47" y="51"/>
                        <a:pt x="47" y="51"/>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6" y="50"/>
                        <a:pt x="46" y="50"/>
                        <a:pt x="46" y="50"/>
                      </a:cubicBezTo>
                      <a:cubicBezTo>
                        <a:pt x="46" y="51"/>
                        <a:pt x="46" y="51"/>
                        <a:pt x="46" y="51"/>
                      </a:cubicBezTo>
                      <a:cubicBezTo>
                        <a:pt x="46" y="51"/>
                        <a:pt x="46" y="51"/>
                        <a:pt x="46" y="51"/>
                      </a:cubicBezTo>
                      <a:cubicBezTo>
                        <a:pt x="46" y="51"/>
                        <a:pt x="46" y="51"/>
                        <a:pt x="46" y="51"/>
                      </a:cubicBezTo>
                      <a:cubicBezTo>
                        <a:pt x="46" y="51"/>
                        <a:pt x="46" y="51"/>
                        <a:pt x="46" y="51"/>
                      </a:cubicBezTo>
                      <a:cubicBezTo>
                        <a:pt x="46" y="51"/>
                        <a:pt x="46" y="51"/>
                        <a:pt x="46" y="51"/>
                      </a:cubicBezTo>
                      <a:cubicBezTo>
                        <a:pt x="46" y="51"/>
                        <a:pt x="46" y="51"/>
                        <a:pt x="46" y="51"/>
                      </a:cubicBezTo>
                      <a:cubicBezTo>
                        <a:pt x="46" y="50"/>
                        <a:pt x="46" y="50"/>
                        <a:pt x="46" y="50"/>
                      </a:cubicBezTo>
                      <a:cubicBezTo>
                        <a:pt x="46" y="50"/>
                        <a:pt x="46" y="50"/>
                        <a:pt x="46" y="50"/>
                      </a:cubicBezTo>
                      <a:cubicBezTo>
                        <a:pt x="46" y="50"/>
                        <a:pt x="46" y="50"/>
                        <a:pt x="46" y="50"/>
                      </a:cubicBezTo>
                      <a:cubicBezTo>
                        <a:pt x="46" y="50"/>
                        <a:pt x="46" y="50"/>
                        <a:pt x="46" y="50"/>
                      </a:cubicBezTo>
                      <a:cubicBezTo>
                        <a:pt x="46" y="50"/>
                        <a:pt x="46" y="50"/>
                        <a:pt x="46" y="50"/>
                      </a:cubicBezTo>
                      <a:cubicBezTo>
                        <a:pt x="46" y="49"/>
                        <a:pt x="46" y="49"/>
                        <a:pt x="46" y="49"/>
                      </a:cubicBezTo>
                      <a:cubicBezTo>
                        <a:pt x="46" y="49"/>
                        <a:pt x="46" y="49"/>
                        <a:pt x="46" y="49"/>
                      </a:cubicBezTo>
                      <a:cubicBezTo>
                        <a:pt x="45" y="49"/>
                        <a:pt x="45" y="49"/>
                        <a:pt x="45" y="49"/>
                      </a:cubicBezTo>
                      <a:cubicBezTo>
                        <a:pt x="45" y="49"/>
                        <a:pt x="45" y="49"/>
                        <a:pt x="45" y="49"/>
                      </a:cubicBezTo>
                      <a:cubicBezTo>
                        <a:pt x="45" y="49"/>
                        <a:pt x="45" y="49"/>
                        <a:pt x="45" y="49"/>
                      </a:cubicBezTo>
                      <a:cubicBezTo>
                        <a:pt x="45" y="49"/>
                        <a:pt x="45" y="49"/>
                        <a:pt x="45" y="49"/>
                      </a:cubicBezTo>
                      <a:cubicBezTo>
                        <a:pt x="45" y="48"/>
                        <a:pt x="45" y="48"/>
                        <a:pt x="45" y="48"/>
                      </a:cubicBezTo>
                      <a:cubicBezTo>
                        <a:pt x="44" y="48"/>
                        <a:pt x="44" y="48"/>
                        <a:pt x="44" y="48"/>
                      </a:cubicBezTo>
                      <a:cubicBezTo>
                        <a:pt x="44" y="48"/>
                        <a:pt x="44" y="48"/>
                        <a:pt x="44" y="48"/>
                      </a:cubicBezTo>
                      <a:cubicBezTo>
                        <a:pt x="44" y="48"/>
                        <a:pt x="44" y="48"/>
                        <a:pt x="44" y="48"/>
                      </a:cubicBezTo>
                      <a:cubicBezTo>
                        <a:pt x="44" y="48"/>
                        <a:pt x="44" y="48"/>
                        <a:pt x="44" y="48"/>
                      </a:cubicBezTo>
                      <a:cubicBezTo>
                        <a:pt x="44" y="47"/>
                        <a:pt x="44" y="47"/>
                        <a:pt x="44" y="47"/>
                      </a:cubicBezTo>
                      <a:cubicBezTo>
                        <a:pt x="44" y="47"/>
                        <a:pt x="44" y="47"/>
                        <a:pt x="44" y="47"/>
                      </a:cubicBezTo>
                      <a:cubicBezTo>
                        <a:pt x="44" y="47"/>
                        <a:pt x="44" y="47"/>
                        <a:pt x="44" y="47"/>
                      </a:cubicBezTo>
                      <a:cubicBezTo>
                        <a:pt x="44" y="47"/>
                        <a:pt x="44" y="47"/>
                        <a:pt x="44" y="47"/>
                      </a:cubicBezTo>
                      <a:cubicBezTo>
                        <a:pt x="44" y="47"/>
                        <a:pt x="44" y="47"/>
                        <a:pt x="44" y="47"/>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2" y="45"/>
                        <a:pt x="42" y="45"/>
                        <a:pt x="42" y="45"/>
                      </a:cubicBezTo>
                      <a:cubicBezTo>
                        <a:pt x="42" y="45"/>
                        <a:pt x="42" y="45"/>
                        <a:pt x="42" y="45"/>
                      </a:cubicBezTo>
                      <a:cubicBezTo>
                        <a:pt x="42" y="44"/>
                        <a:pt x="42" y="44"/>
                        <a:pt x="42" y="44"/>
                      </a:cubicBezTo>
                      <a:cubicBezTo>
                        <a:pt x="42" y="44"/>
                        <a:pt x="42" y="44"/>
                        <a:pt x="42" y="44"/>
                      </a:cubicBezTo>
                      <a:cubicBezTo>
                        <a:pt x="42" y="44"/>
                        <a:pt x="42" y="44"/>
                        <a:pt x="42" y="44"/>
                      </a:cubicBezTo>
                      <a:cubicBezTo>
                        <a:pt x="42" y="44"/>
                        <a:pt x="42" y="44"/>
                        <a:pt x="42" y="44"/>
                      </a:cubicBezTo>
                      <a:cubicBezTo>
                        <a:pt x="41" y="42"/>
                        <a:pt x="41" y="42"/>
                        <a:pt x="41" y="42"/>
                      </a:cubicBezTo>
                      <a:cubicBezTo>
                        <a:pt x="41" y="42"/>
                        <a:pt x="41" y="42"/>
                        <a:pt x="41" y="42"/>
                      </a:cubicBezTo>
                      <a:cubicBezTo>
                        <a:pt x="41" y="41"/>
                        <a:pt x="41" y="41"/>
                        <a:pt x="41" y="41"/>
                      </a:cubicBezTo>
                      <a:cubicBezTo>
                        <a:pt x="41" y="41"/>
                        <a:pt x="41" y="41"/>
                        <a:pt x="41" y="41"/>
                      </a:cubicBezTo>
                      <a:cubicBezTo>
                        <a:pt x="40" y="41"/>
                        <a:pt x="40" y="41"/>
                        <a:pt x="40" y="41"/>
                      </a:cubicBezTo>
                      <a:cubicBezTo>
                        <a:pt x="40" y="41"/>
                        <a:pt x="40" y="41"/>
                        <a:pt x="40" y="41"/>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39"/>
                        <a:pt x="40" y="39"/>
                        <a:pt x="40" y="39"/>
                      </a:cubicBezTo>
                      <a:cubicBezTo>
                        <a:pt x="40" y="39"/>
                        <a:pt x="40" y="39"/>
                        <a:pt x="40" y="39"/>
                      </a:cubicBezTo>
                      <a:cubicBezTo>
                        <a:pt x="40" y="39"/>
                        <a:pt x="40" y="39"/>
                        <a:pt x="40" y="39"/>
                      </a:cubicBezTo>
                      <a:cubicBezTo>
                        <a:pt x="39" y="39"/>
                        <a:pt x="39" y="39"/>
                        <a:pt x="39" y="39"/>
                      </a:cubicBezTo>
                      <a:cubicBezTo>
                        <a:pt x="39" y="39"/>
                        <a:pt x="39" y="39"/>
                        <a:pt x="39" y="39"/>
                      </a:cubicBezTo>
                      <a:cubicBezTo>
                        <a:pt x="39" y="38"/>
                        <a:pt x="39" y="38"/>
                        <a:pt x="39" y="38"/>
                      </a:cubicBezTo>
                      <a:cubicBezTo>
                        <a:pt x="38" y="38"/>
                        <a:pt x="38" y="38"/>
                        <a:pt x="38" y="38"/>
                      </a:cubicBezTo>
                      <a:cubicBezTo>
                        <a:pt x="37" y="38"/>
                        <a:pt x="37" y="38"/>
                        <a:pt x="37" y="38"/>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6"/>
                        <a:pt x="37" y="36"/>
                        <a:pt x="37" y="36"/>
                      </a:cubicBezTo>
                      <a:cubicBezTo>
                        <a:pt x="36" y="36"/>
                        <a:pt x="36" y="36"/>
                        <a:pt x="36" y="36"/>
                      </a:cubicBezTo>
                      <a:cubicBezTo>
                        <a:pt x="36" y="36"/>
                        <a:pt x="36" y="36"/>
                        <a:pt x="36" y="36"/>
                      </a:cubicBezTo>
                      <a:cubicBezTo>
                        <a:pt x="35" y="35"/>
                        <a:pt x="35" y="35"/>
                        <a:pt x="35" y="35"/>
                      </a:cubicBezTo>
                      <a:cubicBezTo>
                        <a:pt x="35" y="35"/>
                        <a:pt x="35" y="35"/>
                        <a:pt x="35" y="35"/>
                      </a:cubicBezTo>
                      <a:cubicBezTo>
                        <a:pt x="35" y="34"/>
                        <a:pt x="35" y="34"/>
                        <a:pt x="35" y="34"/>
                      </a:cubicBezTo>
                      <a:cubicBezTo>
                        <a:pt x="34" y="34"/>
                        <a:pt x="34" y="34"/>
                        <a:pt x="34" y="34"/>
                      </a:cubicBezTo>
                      <a:cubicBezTo>
                        <a:pt x="34" y="34"/>
                        <a:pt x="34" y="34"/>
                        <a:pt x="34" y="34"/>
                      </a:cubicBezTo>
                      <a:cubicBezTo>
                        <a:pt x="34" y="34"/>
                        <a:pt x="34" y="34"/>
                        <a:pt x="34" y="34"/>
                      </a:cubicBezTo>
                      <a:cubicBezTo>
                        <a:pt x="35" y="34"/>
                        <a:pt x="35" y="34"/>
                        <a:pt x="35" y="34"/>
                      </a:cubicBezTo>
                      <a:cubicBezTo>
                        <a:pt x="35" y="34"/>
                        <a:pt x="35" y="34"/>
                        <a:pt x="35" y="34"/>
                      </a:cubicBezTo>
                      <a:cubicBezTo>
                        <a:pt x="35" y="34"/>
                        <a:pt x="35" y="34"/>
                        <a:pt x="35" y="34"/>
                      </a:cubicBezTo>
                      <a:cubicBezTo>
                        <a:pt x="35" y="34"/>
                        <a:pt x="35" y="34"/>
                        <a:pt x="35" y="34"/>
                      </a:cubicBezTo>
                      <a:cubicBezTo>
                        <a:pt x="35" y="34"/>
                        <a:pt x="35" y="34"/>
                        <a:pt x="35" y="34"/>
                      </a:cubicBezTo>
                      <a:cubicBezTo>
                        <a:pt x="35" y="34"/>
                        <a:pt x="35" y="34"/>
                        <a:pt x="35"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3"/>
                        <a:pt x="36" y="33"/>
                        <a:pt x="36" y="33"/>
                      </a:cubicBezTo>
                      <a:cubicBezTo>
                        <a:pt x="35" y="33"/>
                        <a:pt x="35" y="33"/>
                        <a:pt x="35" y="33"/>
                      </a:cubicBezTo>
                      <a:cubicBezTo>
                        <a:pt x="35" y="33"/>
                        <a:pt x="35" y="33"/>
                        <a:pt x="35" y="33"/>
                      </a:cubicBezTo>
                      <a:cubicBezTo>
                        <a:pt x="35" y="33"/>
                        <a:pt x="35" y="33"/>
                        <a:pt x="35" y="33"/>
                      </a:cubicBezTo>
                      <a:cubicBezTo>
                        <a:pt x="35" y="33"/>
                        <a:pt x="35" y="33"/>
                        <a:pt x="35" y="33"/>
                      </a:cubicBezTo>
                      <a:cubicBezTo>
                        <a:pt x="35" y="33"/>
                        <a:pt x="35" y="33"/>
                        <a:pt x="35" y="33"/>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1"/>
                        <a:pt x="35" y="31"/>
                        <a:pt x="35" y="31"/>
                      </a:cubicBezTo>
                      <a:cubicBezTo>
                        <a:pt x="35" y="31"/>
                        <a:pt x="35" y="31"/>
                        <a:pt x="35" y="31"/>
                      </a:cubicBezTo>
                      <a:cubicBezTo>
                        <a:pt x="36" y="31"/>
                        <a:pt x="36" y="31"/>
                        <a:pt x="36" y="31"/>
                      </a:cubicBezTo>
                      <a:cubicBezTo>
                        <a:pt x="36" y="31"/>
                        <a:pt x="36" y="31"/>
                        <a:pt x="36" y="31"/>
                      </a:cubicBezTo>
                      <a:cubicBezTo>
                        <a:pt x="36" y="31"/>
                        <a:pt x="36" y="31"/>
                        <a:pt x="36" y="31"/>
                      </a:cubicBezTo>
                      <a:cubicBezTo>
                        <a:pt x="36" y="31"/>
                        <a:pt x="36" y="31"/>
                        <a:pt x="36" y="31"/>
                      </a:cubicBezTo>
                      <a:cubicBezTo>
                        <a:pt x="35" y="30"/>
                        <a:pt x="35" y="30"/>
                        <a:pt x="35" y="30"/>
                      </a:cubicBezTo>
                      <a:cubicBezTo>
                        <a:pt x="35" y="30"/>
                        <a:pt x="35" y="30"/>
                        <a:pt x="35" y="30"/>
                      </a:cubicBezTo>
                      <a:cubicBezTo>
                        <a:pt x="35" y="29"/>
                        <a:pt x="35" y="29"/>
                        <a:pt x="35" y="29"/>
                      </a:cubicBezTo>
                      <a:cubicBezTo>
                        <a:pt x="35" y="29"/>
                        <a:pt x="35" y="29"/>
                        <a:pt x="35" y="29"/>
                      </a:cubicBezTo>
                      <a:cubicBezTo>
                        <a:pt x="35" y="29"/>
                        <a:pt x="35" y="29"/>
                        <a:pt x="35" y="29"/>
                      </a:cubicBezTo>
                      <a:cubicBezTo>
                        <a:pt x="35" y="29"/>
                        <a:pt x="35" y="29"/>
                        <a:pt x="35" y="29"/>
                      </a:cubicBezTo>
                      <a:cubicBezTo>
                        <a:pt x="35" y="29"/>
                        <a:pt x="35" y="29"/>
                        <a:pt x="35" y="29"/>
                      </a:cubicBezTo>
                      <a:cubicBezTo>
                        <a:pt x="35" y="28"/>
                        <a:pt x="35" y="28"/>
                        <a:pt x="35" y="28"/>
                      </a:cubicBezTo>
                      <a:cubicBezTo>
                        <a:pt x="35" y="28"/>
                        <a:pt x="35" y="28"/>
                        <a:pt x="35" y="28"/>
                      </a:cubicBezTo>
                      <a:cubicBezTo>
                        <a:pt x="35" y="28"/>
                        <a:pt x="35" y="28"/>
                        <a:pt x="35" y="28"/>
                      </a:cubicBezTo>
                      <a:cubicBezTo>
                        <a:pt x="35" y="28"/>
                        <a:pt x="35" y="28"/>
                        <a:pt x="35" y="28"/>
                      </a:cubicBezTo>
                      <a:cubicBezTo>
                        <a:pt x="35" y="28"/>
                        <a:pt x="35" y="28"/>
                        <a:pt x="35" y="28"/>
                      </a:cubicBezTo>
                      <a:cubicBezTo>
                        <a:pt x="35" y="28"/>
                        <a:pt x="35" y="28"/>
                        <a:pt x="35" y="28"/>
                      </a:cubicBezTo>
                      <a:cubicBezTo>
                        <a:pt x="34" y="27"/>
                        <a:pt x="34" y="27"/>
                        <a:pt x="34" y="27"/>
                      </a:cubicBezTo>
                      <a:cubicBezTo>
                        <a:pt x="34" y="27"/>
                        <a:pt x="34" y="27"/>
                        <a:pt x="34" y="27"/>
                      </a:cubicBezTo>
                      <a:cubicBezTo>
                        <a:pt x="34" y="27"/>
                        <a:pt x="34" y="27"/>
                        <a:pt x="34" y="27"/>
                      </a:cubicBezTo>
                      <a:cubicBezTo>
                        <a:pt x="34" y="26"/>
                        <a:pt x="34" y="26"/>
                        <a:pt x="34" y="26"/>
                      </a:cubicBezTo>
                      <a:cubicBezTo>
                        <a:pt x="34" y="26"/>
                        <a:pt x="34" y="26"/>
                        <a:pt x="34" y="26"/>
                      </a:cubicBezTo>
                      <a:cubicBezTo>
                        <a:pt x="34" y="26"/>
                        <a:pt x="34" y="26"/>
                        <a:pt x="34" y="26"/>
                      </a:cubicBezTo>
                      <a:cubicBezTo>
                        <a:pt x="34" y="26"/>
                        <a:pt x="34" y="26"/>
                        <a:pt x="34" y="26"/>
                      </a:cubicBezTo>
                      <a:cubicBezTo>
                        <a:pt x="33" y="26"/>
                        <a:pt x="33" y="26"/>
                        <a:pt x="33" y="26"/>
                      </a:cubicBezTo>
                      <a:cubicBezTo>
                        <a:pt x="33" y="25"/>
                        <a:pt x="33" y="25"/>
                        <a:pt x="33" y="25"/>
                      </a:cubicBezTo>
                      <a:cubicBezTo>
                        <a:pt x="33" y="25"/>
                        <a:pt x="33" y="25"/>
                        <a:pt x="33" y="25"/>
                      </a:cubicBezTo>
                      <a:cubicBezTo>
                        <a:pt x="33" y="25"/>
                        <a:pt x="33" y="25"/>
                        <a:pt x="33" y="25"/>
                      </a:cubicBezTo>
                      <a:cubicBezTo>
                        <a:pt x="33" y="25"/>
                        <a:pt x="33" y="25"/>
                        <a:pt x="33" y="25"/>
                      </a:cubicBezTo>
                      <a:cubicBezTo>
                        <a:pt x="33" y="25"/>
                        <a:pt x="33" y="25"/>
                        <a:pt x="33" y="25"/>
                      </a:cubicBezTo>
                      <a:cubicBezTo>
                        <a:pt x="33" y="25"/>
                        <a:pt x="33" y="25"/>
                        <a:pt x="33" y="25"/>
                      </a:cubicBezTo>
                      <a:cubicBezTo>
                        <a:pt x="33" y="24"/>
                        <a:pt x="33" y="24"/>
                        <a:pt x="33" y="24"/>
                      </a:cubicBezTo>
                      <a:cubicBezTo>
                        <a:pt x="33" y="24"/>
                        <a:pt x="33" y="24"/>
                        <a:pt x="33" y="24"/>
                      </a:cubicBezTo>
                      <a:cubicBezTo>
                        <a:pt x="32" y="24"/>
                        <a:pt x="32" y="24"/>
                        <a:pt x="32" y="24"/>
                      </a:cubicBezTo>
                      <a:cubicBezTo>
                        <a:pt x="32" y="23"/>
                        <a:pt x="32" y="23"/>
                        <a:pt x="32" y="23"/>
                      </a:cubicBezTo>
                      <a:cubicBezTo>
                        <a:pt x="32" y="23"/>
                        <a:pt x="32" y="23"/>
                        <a:pt x="32" y="23"/>
                      </a:cubicBezTo>
                      <a:cubicBezTo>
                        <a:pt x="32" y="22"/>
                        <a:pt x="32" y="22"/>
                        <a:pt x="32" y="22"/>
                      </a:cubicBezTo>
                      <a:cubicBezTo>
                        <a:pt x="32" y="22"/>
                        <a:pt x="32" y="22"/>
                        <a:pt x="32" y="22"/>
                      </a:cubicBezTo>
                      <a:cubicBezTo>
                        <a:pt x="33" y="16"/>
                        <a:pt x="34" y="9"/>
                        <a:pt x="35" y="2"/>
                      </a:cubicBezTo>
                      <a:cubicBezTo>
                        <a:pt x="30" y="2"/>
                        <a:pt x="26" y="1"/>
                        <a:pt x="21" y="0"/>
                      </a:cubicBezTo>
                      <a:cubicBezTo>
                        <a:pt x="20" y="7"/>
                        <a:pt x="20" y="13"/>
                        <a:pt x="18" y="19"/>
                      </a:cubicBezTo>
                      <a:cubicBezTo>
                        <a:pt x="17" y="30"/>
                        <a:pt x="15" y="41"/>
                        <a:pt x="13" y="51"/>
                      </a:cubicBezTo>
                      <a:cubicBezTo>
                        <a:pt x="13" y="52"/>
                        <a:pt x="13" y="52"/>
                        <a:pt x="13" y="52"/>
                      </a:cubicBezTo>
                      <a:cubicBezTo>
                        <a:pt x="13" y="53"/>
                        <a:pt x="13" y="53"/>
                        <a:pt x="13" y="53"/>
                      </a:cubicBezTo>
                      <a:cubicBezTo>
                        <a:pt x="13" y="53"/>
                        <a:pt x="13" y="53"/>
                        <a:pt x="13" y="53"/>
                      </a:cubicBezTo>
                      <a:cubicBezTo>
                        <a:pt x="13" y="53"/>
                        <a:pt x="13" y="53"/>
                        <a:pt x="13" y="53"/>
                      </a:cubicBezTo>
                      <a:cubicBezTo>
                        <a:pt x="14" y="54"/>
                        <a:pt x="14" y="54"/>
                        <a:pt x="14" y="54"/>
                      </a:cubicBezTo>
                      <a:cubicBezTo>
                        <a:pt x="14" y="55"/>
                        <a:pt x="14" y="55"/>
                        <a:pt x="14" y="55"/>
                      </a:cubicBezTo>
                      <a:cubicBezTo>
                        <a:pt x="14" y="55"/>
                        <a:pt x="14" y="55"/>
                        <a:pt x="14" y="55"/>
                      </a:cubicBezTo>
                      <a:cubicBezTo>
                        <a:pt x="14" y="56"/>
                        <a:pt x="14" y="56"/>
                        <a:pt x="14" y="56"/>
                      </a:cubicBezTo>
                      <a:cubicBezTo>
                        <a:pt x="14" y="57"/>
                        <a:pt x="14" y="57"/>
                        <a:pt x="14" y="57"/>
                      </a:cubicBezTo>
                      <a:cubicBezTo>
                        <a:pt x="14" y="57"/>
                        <a:pt x="14" y="57"/>
                        <a:pt x="14" y="57"/>
                      </a:cubicBezTo>
                      <a:cubicBezTo>
                        <a:pt x="14" y="58"/>
                        <a:pt x="14" y="58"/>
                        <a:pt x="14" y="58"/>
                      </a:cubicBezTo>
                      <a:cubicBezTo>
                        <a:pt x="14" y="58"/>
                        <a:pt x="14" y="58"/>
                        <a:pt x="14" y="58"/>
                      </a:cubicBezTo>
                      <a:cubicBezTo>
                        <a:pt x="13" y="59"/>
                        <a:pt x="13" y="59"/>
                        <a:pt x="13" y="59"/>
                      </a:cubicBezTo>
                      <a:cubicBezTo>
                        <a:pt x="13" y="59"/>
                        <a:pt x="13" y="59"/>
                        <a:pt x="13" y="59"/>
                      </a:cubicBezTo>
                      <a:cubicBezTo>
                        <a:pt x="14" y="60"/>
                        <a:pt x="14" y="60"/>
                        <a:pt x="14" y="60"/>
                      </a:cubicBezTo>
                      <a:cubicBezTo>
                        <a:pt x="14" y="60"/>
                        <a:pt x="14" y="61"/>
                        <a:pt x="14" y="61"/>
                      </a:cubicBezTo>
                      <a:cubicBezTo>
                        <a:pt x="14" y="61"/>
                        <a:pt x="14" y="61"/>
                        <a:pt x="14" y="61"/>
                      </a:cubicBezTo>
                      <a:cubicBezTo>
                        <a:pt x="15" y="63"/>
                        <a:pt x="15" y="63"/>
                        <a:pt x="15" y="63"/>
                      </a:cubicBezTo>
                      <a:cubicBezTo>
                        <a:pt x="15" y="64"/>
                        <a:pt x="15" y="64"/>
                        <a:pt x="15" y="64"/>
                      </a:cubicBezTo>
                      <a:cubicBezTo>
                        <a:pt x="15" y="64"/>
                        <a:pt x="15" y="64"/>
                        <a:pt x="15" y="64"/>
                      </a:cubicBezTo>
                      <a:cubicBezTo>
                        <a:pt x="15" y="64"/>
                        <a:pt x="15" y="64"/>
                        <a:pt x="15" y="64"/>
                      </a:cubicBezTo>
                      <a:cubicBezTo>
                        <a:pt x="16" y="65"/>
                        <a:pt x="16" y="65"/>
                        <a:pt x="16" y="65"/>
                      </a:cubicBezTo>
                      <a:cubicBezTo>
                        <a:pt x="17" y="65"/>
                        <a:pt x="17" y="65"/>
                        <a:pt x="17" y="65"/>
                      </a:cubicBezTo>
                      <a:cubicBezTo>
                        <a:pt x="17" y="65"/>
                        <a:pt x="17" y="65"/>
                        <a:pt x="17" y="65"/>
                      </a:cubicBezTo>
                      <a:cubicBezTo>
                        <a:pt x="17" y="66"/>
                        <a:pt x="17" y="66"/>
                        <a:pt x="17" y="66"/>
                      </a:cubicBezTo>
                      <a:cubicBezTo>
                        <a:pt x="18" y="66"/>
                        <a:pt x="18" y="66"/>
                        <a:pt x="18" y="66"/>
                      </a:cubicBezTo>
                      <a:cubicBezTo>
                        <a:pt x="18" y="66"/>
                        <a:pt x="18" y="66"/>
                        <a:pt x="18" y="66"/>
                      </a:cubicBezTo>
                      <a:cubicBezTo>
                        <a:pt x="18" y="66"/>
                        <a:pt x="18" y="66"/>
                        <a:pt x="18" y="66"/>
                      </a:cubicBezTo>
                      <a:cubicBezTo>
                        <a:pt x="18" y="67"/>
                        <a:pt x="18" y="67"/>
                        <a:pt x="18" y="67"/>
                      </a:cubicBezTo>
                      <a:cubicBezTo>
                        <a:pt x="19" y="68"/>
                        <a:pt x="19" y="68"/>
                        <a:pt x="19" y="68"/>
                      </a:cubicBezTo>
                      <a:cubicBezTo>
                        <a:pt x="19" y="69"/>
                        <a:pt x="19" y="69"/>
                        <a:pt x="19" y="69"/>
                      </a:cubicBezTo>
                      <a:cubicBezTo>
                        <a:pt x="19" y="69"/>
                        <a:pt x="19" y="69"/>
                        <a:pt x="19" y="69"/>
                      </a:cubicBezTo>
                      <a:cubicBezTo>
                        <a:pt x="19" y="70"/>
                        <a:pt x="19" y="70"/>
                        <a:pt x="19" y="70"/>
                      </a:cubicBezTo>
                      <a:cubicBezTo>
                        <a:pt x="19" y="70"/>
                        <a:pt x="19" y="70"/>
                        <a:pt x="19" y="70"/>
                      </a:cubicBezTo>
                      <a:cubicBezTo>
                        <a:pt x="19" y="70"/>
                        <a:pt x="19" y="70"/>
                        <a:pt x="19" y="70"/>
                      </a:cubicBezTo>
                      <a:cubicBezTo>
                        <a:pt x="18" y="71"/>
                        <a:pt x="18" y="71"/>
                        <a:pt x="18" y="71"/>
                      </a:cubicBezTo>
                      <a:cubicBezTo>
                        <a:pt x="18" y="71"/>
                        <a:pt x="18" y="71"/>
                        <a:pt x="18" y="71"/>
                      </a:cubicBezTo>
                      <a:cubicBezTo>
                        <a:pt x="18" y="71"/>
                        <a:pt x="18" y="71"/>
                        <a:pt x="18" y="71"/>
                      </a:cubicBezTo>
                      <a:cubicBezTo>
                        <a:pt x="17" y="72"/>
                        <a:pt x="17" y="72"/>
                        <a:pt x="17" y="72"/>
                      </a:cubicBezTo>
                      <a:cubicBezTo>
                        <a:pt x="17" y="72"/>
                        <a:pt x="17" y="72"/>
                        <a:pt x="17" y="72"/>
                      </a:cubicBezTo>
                      <a:cubicBezTo>
                        <a:pt x="17" y="73"/>
                        <a:pt x="17" y="73"/>
                        <a:pt x="17" y="73"/>
                      </a:cubicBezTo>
                      <a:cubicBezTo>
                        <a:pt x="16" y="73"/>
                        <a:pt x="16" y="73"/>
                        <a:pt x="16" y="73"/>
                      </a:cubicBezTo>
                      <a:cubicBezTo>
                        <a:pt x="16" y="74"/>
                        <a:pt x="16" y="74"/>
                        <a:pt x="16" y="74"/>
                      </a:cubicBezTo>
                      <a:cubicBezTo>
                        <a:pt x="15" y="74"/>
                        <a:pt x="15" y="74"/>
                        <a:pt x="15" y="74"/>
                      </a:cubicBezTo>
                      <a:cubicBezTo>
                        <a:pt x="15" y="75"/>
                        <a:pt x="15" y="75"/>
                        <a:pt x="15" y="75"/>
                      </a:cubicBezTo>
                      <a:cubicBezTo>
                        <a:pt x="15" y="76"/>
                        <a:pt x="15" y="76"/>
                        <a:pt x="15" y="76"/>
                      </a:cubicBezTo>
                      <a:cubicBezTo>
                        <a:pt x="15" y="76"/>
                        <a:pt x="15" y="76"/>
                        <a:pt x="15" y="76"/>
                      </a:cubicBezTo>
                      <a:cubicBezTo>
                        <a:pt x="15" y="76"/>
                        <a:pt x="15" y="76"/>
                        <a:pt x="15" y="76"/>
                      </a:cubicBezTo>
                      <a:cubicBezTo>
                        <a:pt x="14" y="77"/>
                        <a:pt x="14" y="77"/>
                        <a:pt x="14" y="77"/>
                      </a:cubicBezTo>
                      <a:cubicBezTo>
                        <a:pt x="14" y="78"/>
                        <a:pt x="14" y="78"/>
                        <a:pt x="14" y="78"/>
                      </a:cubicBezTo>
                      <a:cubicBezTo>
                        <a:pt x="12" y="80"/>
                        <a:pt x="12" y="80"/>
                        <a:pt x="12" y="80"/>
                      </a:cubicBezTo>
                      <a:cubicBezTo>
                        <a:pt x="12" y="80"/>
                        <a:pt x="12" y="80"/>
                        <a:pt x="12" y="80"/>
                      </a:cubicBezTo>
                      <a:cubicBezTo>
                        <a:pt x="12" y="80"/>
                        <a:pt x="12" y="80"/>
                        <a:pt x="12" y="80"/>
                      </a:cubicBezTo>
                      <a:cubicBezTo>
                        <a:pt x="12" y="81"/>
                        <a:pt x="12" y="81"/>
                        <a:pt x="12" y="81"/>
                      </a:cubicBezTo>
                      <a:cubicBezTo>
                        <a:pt x="12" y="81"/>
                        <a:pt x="12" y="81"/>
                        <a:pt x="12" y="81"/>
                      </a:cubicBezTo>
                      <a:cubicBezTo>
                        <a:pt x="12" y="81"/>
                        <a:pt x="12" y="81"/>
                        <a:pt x="12" y="81"/>
                      </a:cubicBezTo>
                      <a:cubicBezTo>
                        <a:pt x="12" y="81"/>
                        <a:pt x="12" y="81"/>
                        <a:pt x="12" y="81"/>
                      </a:cubicBezTo>
                      <a:cubicBezTo>
                        <a:pt x="12" y="81"/>
                        <a:pt x="12" y="81"/>
                        <a:pt x="12" y="81"/>
                      </a:cubicBezTo>
                      <a:cubicBezTo>
                        <a:pt x="12" y="82"/>
                        <a:pt x="12" y="82"/>
                        <a:pt x="12" y="82"/>
                      </a:cubicBezTo>
                      <a:cubicBezTo>
                        <a:pt x="11" y="83"/>
                        <a:pt x="11" y="83"/>
                        <a:pt x="11" y="83"/>
                      </a:cubicBezTo>
                      <a:cubicBezTo>
                        <a:pt x="11" y="83"/>
                        <a:pt x="11" y="83"/>
                        <a:pt x="11" y="83"/>
                      </a:cubicBezTo>
                      <a:cubicBezTo>
                        <a:pt x="10" y="85"/>
                        <a:pt x="10" y="85"/>
                        <a:pt x="10" y="85"/>
                      </a:cubicBezTo>
                      <a:cubicBezTo>
                        <a:pt x="10" y="85"/>
                        <a:pt x="10" y="85"/>
                        <a:pt x="10" y="85"/>
                      </a:cubicBezTo>
                      <a:cubicBezTo>
                        <a:pt x="10" y="85"/>
                        <a:pt x="10" y="85"/>
                        <a:pt x="10" y="85"/>
                      </a:cubicBezTo>
                      <a:cubicBezTo>
                        <a:pt x="9" y="85"/>
                        <a:pt x="9" y="85"/>
                        <a:pt x="9" y="85"/>
                      </a:cubicBezTo>
                      <a:cubicBezTo>
                        <a:pt x="8" y="86"/>
                        <a:pt x="8" y="86"/>
                        <a:pt x="8" y="86"/>
                      </a:cubicBezTo>
                      <a:cubicBezTo>
                        <a:pt x="8" y="86"/>
                        <a:pt x="8" y="86"/>
                        <a:pt x="8" y="86"/>
                      </a:cubicBezTo>
                      <a:cubicBezTo>
                        <a:pt x="8" y="87"/>
                        <a:pt x="8" y="87"/>
                        <a:pt x="8" y="87"/>
                      </a:cubicBezTo>
                      <a:cubicBezTo>
                        <a:pt x="7" y="88"/>
                        <a:pt x="7" y="88"/>
                        <a:pt x="7" y="88"/>
                      </a:cubicBezTo>
                      <a:cubicBezTo>
                        <a:pt x="7" y="88"/>
                        <a:pt x="7" y="88"/>
                        <a:pt x="7" y="88"/>
                      </a:cubicBezTo>
                      <a:cubicBezTo>
                        <a:pt x="7" y="89"/>
                        <a:pt x="7" y="89"/>
                        <a:pt x="7" y="89"/>
                      </a:cubicBezTo>
                      <a:cubicBezTo>
                        <a:pt x="6" y="89"/>
                        <a:pt x="6" y="89"/>
                        <a:pt x="6" y="89"/>
                      </a:cubicBezTo>
                      <a:cubicBezTo>
                        <a:pt x="6" y="89"/>
                        <a:pt x="6" y="89"/>
                        <a:pt x="6" y="89"/>
                      </a:cubicBezTo>
                      <a:cubicBezTo>
                        <a:pt x="6" y="90"/>
                        <a:pt x="6" y="90"/>
                        <a:pt x="6" y="90"/>
                      </a:cubicBezTo>
                      <a:cubicBezTo>
                        <a:pt x="6" y="90"/>
                        <a:pt x="6" y="90"/>
                        <a:pt x="6" y="90"/>
                      </a:cubicBezTo>
                      <a:cubicBezTo>
                        <a:pt x="6" y="90"/>
                        <a:pt x="6" y="90"/>
                        <a:pt x="6" y="90"/>
                      </a:cubicBezTo>
                      <a:cubicBezTo>
                        <a:pt x="5" y="90"/>
                        <a:pt x="5" y="90"/>
                        <a:pt x="5" y="90"/>
                      </a:cubicBezTo>
                      <a:cubicBezTo>
                        <a:pt x="5" y="90"/>
                        <a:pt x="5" y="90"/>
                        <a:pt x="5" y="90"/>
                      </a:cubicBezTo>
                      <a:cubicBezTo>
                        <a:pt x="5" y="90"/>
                        <a:pt x="5" y="90"/>
                        <a:pt x="5" y="90"/>
                      </a:cubicBezTo>
                      <a:cubicBezTo>
                        <a:pt x="5" y="90"/>
                        <a:pt x="5" y="90"/>
                        <a:pt x="5" y="90"/>
                      </a:cubicBezTo>
                      <a:cubicBezTo>
                        <a:pt x="5" y="90"/>
                        <a:pt x="5" y="90"/>
                        <a:pt x="5" y="90"/>
                      </a:cubicBezTo>
                      <a:cubicBezTo>
                        <a:pt x="5" y="91"/>
                        <a:pt x="5" y="91"/>
                        <a:pt x="5" y="91"/>
                      </a:cubicBezTo>
                      <a:cubicBezTo>
                        <a:pt x="5" y="91"/>
                        <a:pt x="5" y="91"/>
                        <a:pt x="5" y="91"/>
                      </a:cubicBezTo>
                      <a:cubicBezTo>
                        <a:pt x="5" y="92"/>
                        <a:pt x="5" y="92"/>
                        <a:pt x="5" y="92"/>
                      </a:cubicBezTo>
                      <a:cubicBezTo>
                        <a:pt x="5" y="92"/>
                        <a:pt x="5" y="92"/>
                        <a:pt x="5" y="92"/>
                      </a:cubicBezTo>
                      <a:cubicBezTo>
                        <a:pt x="5" y="92"/>
                        <a:pt x="5" y="92"/>
                        <a:pt x="5" y="92"/>
                      </a:cubicBezTo>
                      <a:cubicBezTo>
                        <a:pt x="5" y="93"/>
                        <a:pt x="5" y="93"/>
                        <a:pt x="5" y="93"/>
                      </a:cubicBezTo>
                      <a:cubicBezTo>
                        <a:pt x="5" y="93"/>
                        <a:pt x="5" y="93"/>
                        <a:pt x="5" y="93"/>
                      </a:cubicBezTo>
                      <a:cubicBezTo>
                        <a:pt x="5" y="93"/>
                        <a:pt x="5" y="93"/>
                        <a:pt x="5" y="93"/>
                      </a:cubicBezTo>
                      <a:cubicBezTo>
                        <a:pt x="5" y="93"/>
                        <a:pt x="5" y="93"/>
                        <a:pt x="5" y="93"/>
                      </a:cubicBezTo>
                      <a:cubicBezTo>
                        <a:pt x="5" y="94"/>
                        <a:pt x="5" y="94"/>
                        <a:pt x="5" y="94"/>
                      </a:cubicBezTo>
                      <a:cubicBezTo>
                        <a:pt x="5" y="94"/>
                        <a:pt x="5" y="94"/>
                        <a:pt x="5" y="94"/>
                      </a:cubicBezTo>
                      <a:cubicBezTo>
                        <a:pt x="5" y="94"/>
                        <a:pt x="5" y="94"/>
                        <a:pt x="5" y="94"/>
                      </a:cubicBezTo>
                      <a:cubicBezTo>
                        <a:pt x="5" y="95"/>
                        <a:pt x="5" y="95"/>
                        <a:pt x="5" y="95"/>
                      </a:cubicBezTo>
                      <a:cubicBezTo>
                        <a:pt x="5" y="95"/>
                        <a:pt x="5" y="95"/>
                        <a:pt x="5" y="95"/>
                      </a:cubicBezTo>
                      <a:cubicBezTo>
                        <a:pt x="6" y="94"/>
                        <a:pt x="6" y="94"/>
                        <a:pt x="6" y="94"/>
                      </a:cubicBezTo>
                      <a:cubicBezTo>
                        <a:pt x="6" y="94"/>
                        <a:pt x="6" y="94"/>
                        <a:pt x="6" y="94"/>
                      </a:cubicBezTo>
                      <a:cubicBezTo>
                        <a:pt x="6" y="94"/>
                        <a:pt x="6" y="94"/>
                        <a:pt x="6" y="94"/>
                      </a:cubicBezTo>
                      <a:cubicBezTo>
                        <a:pt x="6" y="94"/>
                        <a:pt x="6" y="94"/>
                        <a:pt x="6" y="94"/>
                      </a:cubicBezTo>
                      <a:cubicBezTo>
                        <a:pt x="6" y="94"/>
                        <a:pt x="6" y="94"/>
                        <a:pt x="6" y="94"/>
                      </a:cubicBezTo>
                      <a:cubicBezTo>
                        <a:pt x="6" y="95"/>
                        <a:pt x="6" y="95"/>
                        <a:pt x="6" y="95"/>
                      </a:cubicBezTo>
                      <a:cubicBezTo>
                        <a:pt x="6" y="95"/>
                        <a:pt x="6" y="95"/>
                        <a:pt x="6" y="95"/>
                      </a:cubicBezTo>
                      <a:cubicBezTo>
                        <a:pt x="7" y="95"/>
                        <a:pt x="7" y="95"/>
                        <a:pt x="7" y="95"/>
                      </a:cubicBezTo>
                      <a:cubicBezTo>
                        <a:pt x="7" y="95"/>
                        <a:pt x="7" y="95"/>
                        <a:pt x="7" y="95"/>
                      </a:cubicBezTo>
                      <a:cubicBezTo>
                        <a:pt x="7" y="95"/>
                        <a:pt x="7" y="95"/>
                        <a:pt x="7" y="95"/>
                      </a:cubicBezTo>
                      <a:cubicBezTo>
                        <a:pt x="7" y="95"/>
                        <a:pt x="7" y="95"/>
                        <a:pt x="7" y="95"/>
                      </a:cubicBezTo>
                      <a:cubicBezTo>
                        <a:pt x="8" y="95"/>
                        <a:pt x="8" y="95"/>
                        <a:pt x="8" y="95"/>
                      </a:cubicBezTo>
                      <a:cubicBezTo>
                        <a:pt x="8" y="95"/>
                        <a:pt x="8" y="95"/>
                        <a:pt x="8" y="95"/>
                      </a:cubicBezTo>
                      <a:cubicBezTo>
                        <a:pt x="8" y="95"/>
                        <a:pt x="8" y="95"/>
                        <a:pt x="8" y="95"/>
                      </a:cubicBezTo>
                      <a:cubicBezTo>
                        <a:pt x="8" y="96"/>
                        <a:pt x="8" y="96"/>
                        <a:pt x="8" y="96"/>
                      </a:cubicBezTo>
                      <a:cubicBezTo>
                        <a:pt x="8" y="96"/>
                        <a:pt x="8" y="96"/>
                        <a:pt x="8" y="96"/>
                      </a:cubicBezTo>
                      <a:cubicBezTo>
                        <a:pt x="8" y="96"/>
                        <a:pt x="8" y="96"/>
                        <a:pt x="8" y="96"/>
                      </a:cubicBezTo>
                      <a:cubicBezTo>
                        <a:pt x="8" y="96"/>
                        <a:pt x="8" y="96"/>
                        <a:pt x="8" y="96"/>
                      </a:cubicBezTo>
                      <a:cubicBezTo>
                        <a:pt x="8" y="96"/>
                        <a:pt x="8" y="96"/>
                        <a:pt x="8" y="96"/>
                      </a:cubicBezTo>
                      <a:cubicBezTo>
                        <a:pt x="8" y="97"/>
                        <a:pt x="8" y="97"/>
                        <a:pt x="8" y="97"/>
                      </a:cubicBezTo>
                      <a:cubicBezTo>
                        <a:pt x="8" y="97"/>
                        <a:pt x="8" y="97"/>
                        <a:pt x="8" y="97"/>
                      </a:cubicBezTo>
                      <a:cubicBezTo>
                        <a:pt x="8" y="97"/>
                        <a:pt x="8" y="97"/>
                        <a:pt x="8" y="97"/>
                      </a:cubicBezTo>
                      <a:cubicBezTo>
                        <a:pt x="8" y="97"/>
                        <a:pt x="8" y="97"/>
                        <a:pt x="8" y="97"/>
                      </a:cubicBezTo>
                      <a:cubicBezTo>
                        <a:pt x="8" y="97"/>
                        <a:pt x="8" y="97"/>
                        <a:pt x="8" y="97"/>
                      </a:cubicBezTo>
                      <a:cubicBezTo>
                        <a:pt x="8" y="98"/>
                        <a:pt x="8" y="98"/>
                        <a:pt x="8" y="98"/>
                      </a:cubicBezTo>
                      <a:cubicBezTo>
                        <a:pt x="8" y="98"/>
                        <a:pt x="8" y="98"/>
                        <a:pt x="8" y="98"/>
                      </a:cubicBezTo>
                      <a:cubicBezTo>
                        <a:pt x="8" y="98"/>
                        <a:pt x="8" y="98"/>
                        <a:pt x="8" y="98"/>
                      </a:cubicBezTo>
                      <a:cubicBezTo>
                        <a:pt x="8" y="98"/>
                        <a:pt x="8" y="98"/>
                        <a:pt x="8" y="98"/>
                      </a:cubicBezTo>
                      <a:cubicBezTo>
                        <a:pt x="8" y="98"/>
                        <a:pt x="8" y="98"/>
                        <a:pt x="8" y="98"/>
                      </a:cubicBezTo>
                      <a:cubicBezTo>
                        <a:pt x="8" y="98"/>
                        <a:pt x="8" y="98"/>
                        <a:pt x="8" y="98"/>
                      </a:cubicBezTo>
                      <a:cubicBezTo>
                        <a:pt x="7" y="98"/>
                        <a:pt x="7" y="98"/>
                        <a:pt x="7" y="98"/>
                      </a:cubicBezTo>
                      <a:cubicBezTo>
                        <a:pt x="7" y="98"/>
                        <a:pt x="7" y="98"/>
                        <a:pt x="7" y="98"/>
                      </a:cubicBezTo>
                      <a:cubicBezTo>
                        <a:pt x="7" y="99"/>
                        <a:pt x="7" y="99"/>
                        <a:pt x="7" y="99"/>
                      </a:cubicBezTo>
                      <a:cubicBezTo>
                        <a:pt x="7" y="99"/>
                        <a:pt x="7" y="99"/>
                        <a:pt x="7" y="99"/>
                      </a:cubicBezTo>
                      <a:cubicBezTo>
                        <a:pt x="7" y="100"/>
                        <a:pt x="7" y="100"/>
                        <a:pt x="7" y="100"/>
                      </a:cubicBezTo>
                      <a:cubicBezTo>
                        <a:pt x="7" y="100"/>
                        <a:pt x="7" y="100"/>
                        <a:pt x="7" y="100"/>
                      </a:cubicBezTo>
                      <a:cubicBezTo>
                        <a:pt x="7" y="100"/>
                        <a:pt x="7" y="100"/>
                        <a:pt x="7" y="100"/>
                      </a:cubicBezTo>
                      <a:cubicBezTo>
                        <a:pt x="7" y="100"/>
                        <a:pt x="7" y="100"/>
                        <a:pt x="7" y="100"/>
                      </a:cubicBezTo>
                      <a:cubicBezTo>
                        <a:pt x="7" y="101"/>
                        <a:pt x="7" y="101"/>
                        <a:pt x="7" y="101"/>
                      </a:cubicBezTo>
                      <a:cubicBezTo>
                        <a:pt x="7" y="101"/>
                        <a:pt x="7" y="101"/>
                        <a:pt x="7" y="101"/>
                      </a:cubicBezTo>
                      <a:cubicBezTo>
                        <a:pt x="7" y="102"/>
                        <a:pt x="7" y="102"/>
                        <a:pt x="7" y="102"/>
                      </a:cubicBezTo>
                      <a:cubicBezTo>
                        <a:pt x="6" y="102"/>
                        <a:pt x="6" y="102"/>
                        <a:pt x="6" y="102"/>
                      </a:cubicBezTo>
                      <a:cubicBezTo>
                        <a:pt x="6" y="103"/>
                        <a:pt x="6" y="103"/>
                        <a:pt x="6" y="103"/>
                      </a:cubicBezTo>
                      <a:cubicBezTo>
                        <a:pt x="6" y="103"/>
                        <a:pt x="6" y="103"/>
                        <a:pt x="6" y="103"/>
                      </a:cubicBezTo>
                      <a:cubicBezTo>
                        <a:pt x="6" y="103"/>
                        <a:pt x="6" y="103"/>
                        <a:pt x="6" y="103"/>
                      </a:cubicBezTo>
                      <a:cubicBezTo>
                        <a:pt x="5" y="104"/>
                        <a:pt x="5" y="104"/>
                        <a:pt x="5" y="104"/>
                      </a:cubicBezTo>
                      <a:cubicBezTo>
                        <a:pt x="5" y="104"/>
                        <a:pt x="5" y="104"/>
                        <a:pt x="5" y="104"/>
                      </a:cubicBezTo>
                      <a:cubicBezTo>
                        <a:pt x="5" y="104"/>
                        <a:pt x="5" y="104"/>
                        <a:pt x="5" y="104"/>
                      </a:cubicBezTo>
                      <a:cubicBezTo>
                        <a:pt x="5" y="104"/>
                        <a:pt x="5" y="104"/>
                        <a:pt x="5" y="104"/>
                      </a:cubicBezTo>
                      <a:cubicBezTo>
                        <a:pt x="5" y="104"/>
                        <a:pt x="5" y="104"/>
                        <a:pt x="5" y="104"/>
                      </a:cubicBezTo>
                      <a:cubicBezTo>
                        <a:pt x="4" y="116"/>
                        <a:pt x="2" y="128"/>
                        <a:pt x="0" y="140"/>
                      </a:cubicBezTo>
                      <a:cubicBezTo>
                        <a:pt x="29" y="144"/>
                        <a:pt x="58" y="148"/>
                        <a:pt x="88" y="151"/>
                      </a:cubicBezTo>
                      <a:cubicBezTo>
                        <a:pt x="89" y="134"/>
                        <a:pt x="91" y="118"/>
                        <a:pt x="93" y="101"/>
                      </a:cubicBezTo>
                      <a:lnTo>
                        <a:pt x="92" y="101"/>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Freeform 375">
                  <a:extLst>
                    <a:ext uri="{FF2B5EF4-FFF2-40B4-BE49-F238E27FC236}">
                      <a16:creationId xmlns="" xmlns:a16="http://schemas.microsoft.com/office/drawing/2014/main" id="{E3722195-A6C1-4CE3-B654-BECB81CB2E52}"/>
                    </a:ext>
                  </a:extLst>
                </p:cNvPr>
                <p:cNvSpPr>
                  <a:spLocks/>
                </p:cNvSpPr>
                <p:nvPr/>
              </p:nvSpPr>
              <p:spPr bwMode="auto">
                <a:xfrm>
                  <a:off x="4727488" y="4035211"/>
                  <a:ext cx="581920" cy="440372"/>
                </a:xfrm>
                <a:custGeom>
                  <a:avLst/>
                  <a:gdLst>
                    <a:gd name="T0" fmla="*/ 110 w 111"/>
                    <a:gd name="T1" fmla="*/ 5 h 84"/>
                    <a:gd name="T2" fmla="*/ 18 w 111"/>
                    <a:gd name="T3" fmla="*/ 1 h 84"/>
                    <a:gd name="T4" fmla="*/ 6 w 111"/>
                    <a:gd name="T5" fmla="*/ 0 h 84"/>
                    <a:gd name="T6" fmla="*/ 0 w 111"/>
                    <a:gd name="T7" fmla="*/ 78 h 84"/>
                    <a:gd name="T8" fmla="*/ 99 w 111"/>
                    <a:gd name="T9" fmla="*/ 84 h 84"/>
                    <a:gd name="T10" fmla="*/ 110 w 111"/>
                    <a:gd name="T11" fmla="*/ 84 h 84"/>
                    <a:gd name="T12" fmla="*/ 111 w 111"/>
                    <a:gd name="T13" fmla="*/ 5 h 84"/>
                    <a:gd name="T14" fmla="*/ 110 w 111"/>
                    <a:gd name="T15" fmla="*/ 5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84">
                      <a:moveTo>
                        <a:pt x="110" y="5"/>
                      </a:moveTo>
                      <a:cubicBezTo>
                        <a:pt x="79" y="5"/>
                        <a:pt x="49" y="3"/>
                        <a:pt x="18" y="1"/>
                      </a:cubicBezTo>
                      <a:cubicBezTo>
                        <a:pt x="14" y="1"/>
                        <a:pt x="10" y="0"/>
                        <a:pt x="6" y="0"/>
                      </a:cubicBezTo>
                      <a:cubicBezTo>
                        <a:pt x="4" y="26"/>
                        <a:pt x="2" y="52"/>
                        <a:pt x="0" y="78"/>
                      </a:cubicBezTo>
                      <a:cubicBezTo>
                        <a:pt x="33" y="81"/>
                        <a:pt x="66" y="83"/>
                        <a:pt x="99" y="84"/>
                      </a:cubicBezTo>
                      <a:cubicBezTo>
                        <a:pt x="102" y="84"/>
                        <a:pt x="106" y="84"/>
                        <a:pt x="110" y="84"/>
                      </a:cubicBezTo>
                      <a:cubicBezTo>
                        <a:pt x="110" y="58"/>
                        <a:pt x="111" y="32"/>
                        <a:pt x="111" y="5"/>
                      </a:cubicBezTo>
                      <a:lnTo>
                        <a:pt x="110" y="5"/>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8" name="Freeform 376">
                  <a:extLst>
                    <a:ext uri="{FF2B5EF4-FFF2-40B4-BE49-F238E27FC236}">
                      <a16:creationId xmlns="" xmlns:a16="http://schemas.microsoft.com/office/drawing/2014/main" id="{A42EB1B1-F317-459D-BBD7-9A3C2E9DA008}"/>
                    </a:ext>
                  </a:extLst>
                </p:cNvPr>
                <p:cNvSpPr>
                  <a:spLocks noEditPoints="1"/>
                </p:cNvSpPr>
                <p:nvPr/>
              </p:nvSpPr>
              <p:spPr bwMode="auto">
                <a:xfrm>
                  <a:off x="3558406" y="3757357"/>
                  <a:ext cx="718225" cy="1074716"/>
                </a:xfrm>
                <a:custGeom>
                  <a:avLst/>
                  <a:gdLst>
                    <a:gd name="T0" fmla="*/ 49 w 137"/>
                    <a:gd name="T1" fmla="*/ 183 h 205"/>
                    <a:gd name="T2" fmla="*/ 39 w 137"/>
                    <a:gd name="T3" fmla="*/ 167 h 205"/>
                    <a:gd name="T4" fmla="*/ 36 w 137"/>
                    <a:gd name="T5" fmla="*/ 164 h 205"/>
                    <a:gd name="T6" fmla="*/ 47 w 137"/>
                    <a:gd name="T7" fmla="*/ 167 h 205"/>
                    <a:gd name="T8" fmla="*/ 44 w 137"/>
                    <a:gd name="T9" fmla="*/ 166 h 205"/>
                    <a:gd name="T10" fmla="*/ 49 w 137"/>
                    <a:gd name="T11" fmla="*/ 168 h 205"/>
                    <a:gd name="T12" fmla="*/ 66 w 137"/>
                    <a:gd name="T13" fmla="*/ 182 h 205"/>
                    <a:gd name="T14" fmla="*/ 63 w 137"/>
                    <a:gd name="T15" fmla="*/ 181 h 205"/>
                    <a:gd name="T16" fmla="*/ 65 w 137"/>
                    <a:gd name="T17" fmla="*/ 183 h 205"/>
                    <a:gd name="T18" fmla="*/ 135 w 137"/>
                    <a:gd name="T19" fmla="*/ 173 h 205"/>
                    <a:gd name="T20" fmla="*/ 133 w 137"/>
                    <a:gd name="T21" fmla="*/ 168 h 205"/>
                    <a:gd name="T22" fmla="*/ 9 w 137"/>
                    <a:gd name="T23" fmla="*/ 5 h 205"/>
                    <a:gd name="T24" fmla="*/ 7 w 137"/>
                    <a:gd name="T25" fmla="*/ 17 h 205"/>
                    <a:gd name="T26" fmla="*/ 6 w 137"/>
                    <a:gd name="T27" fmla="*/ 22 h 205"/>
                    <a:gd name="T28" fmla="*/ 4 w 137"/>
                    <a:gd name="T29" fmla="*/ 25 h 205"/>
                    <a:gd name="T30" fmla="*/ 0 w 137"/>
                    <a:gd name="T31" fmla="*/ 28 h 205"/>
                    <a:gd name="T32" fmla="*/ 4 w 137"/>
                    <a:gd name="T33" fmla="*/ 40 h 205"/>
                    <a:gd name="T34" fmla="*/ 4 w 137"/>
                    <a:gd name="T35" fmla="*/ 53 h 205"/>
                    <a:gd name="T36" fmla="*/ 6 w 137"/>
                    <a:gd name="T37" fmla="*/ 65 h 205"/>
                    <a:gd name="T38" fmla="*/ 11 w 137"/>
                    <a:gd name="T39" fmla="*/ 75 h 205"/>
                    <a:gd name="T40" fmla="*/ 12 w 137"/>
                    <a:gd name="T41" fmla="*/ 77 h 205"/>
                    <a:gd name="T42" fmla="*/ 12 w 137"/>
                    <a:gd name="T43" fmla="*/ 80 h 205"/>
                    <a:gd name="T44" fmla="*/ 17 w 137"/>
                    <a:gd name="T45" fmla="*/ 86 h 205"/>
                    <a:gd name="T46" fmla="*/ 18 w 137"/>
                    <a:gd name="T47" fmla="*/ 84 h 205"/>
                    <a:gd name="T48" fmla="*/ 20 w 137"/>
                    <a:gd name="T49" fmla="*/ 80 h 205"/>
                    <a:gd name="T50" fmla="*/ 27 w 137"/>
                    <a:gd name="T51" fmla="*/ 82 h 205"/>
                    <a:gd name="T52" fmla="*/ 29 w 137"/>
                    <a:gd name="T53" fmla="*/ 84 h 205"/>
                    <a:gd name="T54" fmla="*/ 34 w 137"/>
                    <a:gd name="T55" fmla="*/ 85 h 205"/>
                    <a:gd name="T56" fmla="*/ 33 w 137"/>
                    <a:gd name="T57" fmla="*/ 84 h 205"/>
                    <a:gd name="T58" fmla="*/ 29 w 137"/>
                    <a:gd name="T59" fmla="*/ 84 h 205"/>
                    <a:gd name="T60" fmla="*/ 20 w 137"/>
                    <a:gd name="T61" fmla="*/ 83 h 205"/>
                    <a:gd name="T62" fmla="*/ 20 w 137"/>
                    <a:gd name="T63" fmla="*/ 87 h 205"/>
                    <a:gd name="T64" fmla="*/ 23 w 137"/>
                    <a:gd name="T65" fmla="*/ 93 h 205"/>
                    <a:gd name="T66" fmla="*/ 20 w 137"/>
                    <a:gd name="T67" fmla="*/ 92 h 205"/>
                    <a:gd name="T68" fmla="*/ 19 w 137"/>
                    <a:gd name="T69" fmla="*/ 87 h 205"/>
                    <a:gd name="T70" fmla="*/ 16 w 137"/>
                    <a:gd name="T71" fmla="*/ 91 h 205"/>
                    <a:gd name="T72" fmla="*/ 17 w 137"/>
                    <a:gd name="T73" fmla="*/ 100 h 205"/>
                    <a:gd name="T74" fmla="*/ 22 w 137"/>
                    <a:gd name="T75" fmla="*/ 104 h 205"/>
                    <a:gd name="T76" fmla="*/ 22 w 137"/>
                    <a:gd name="T77" fmla="*/ 111 h 205"/>
                    <a:gd name="T78" fmla="*/ 21 w 137"/>
                    <a:gd name="T79" fmla="*/ 112 h 205"/>
                    <a:gd name="T80" fmla="*/ 21 w 137"/>
                    <a:gd name="T81" fmla="*/ 115 h 205"/>
                    <a:gd name="T82" fmla="*/ 24 w 137"/>
                    <a:gd name="T83" fmla="*/ 122 h 205"/>
                    <a:gd name="T84" fmla="*/ 28 w 137"/>
                    <a:gd name="T85" fmla="*/ 131 h 205"/>
                    <a:gd name="T86" fmla="*/ 34 w 137"/>
                    <a:gd name="T87" fmla="*/ 138 h 205"/>
                    <a:gd name="T88" fmla="*/ 36 w 137"/>
                    <a:gd name="T89" fmla="*/ 143 h 205"/>
                    <a:gd name="T90" fmla="*/ 35 w 137"/>
                    <a:gd name="T91" fmla="*/ 154 h 205"/>
                    <a:gd name="T92" fmla="*/ 46 w 137"/>
                    <a:gd name="T93" fmla="*/ 159 h 205"/>
                    <a:gd name="T94" fmla="*/ 50 w 137"/>
                    <a:gd name="T95" fmla="*/ 160 h 205"/>
                    <a:gd name="T96" fmla="*/ 53 w 137"/>
                    <a:gd name="T97" fmla="*/ 162 h 205"/>
                    <a:gd name="T98" fmla="*/ 55 w 137"/>
                    <a:gd name="T99" fmla="*/ 166 h 205"/>
                    <a:gd name="T100" fmla="*/ 60 w 137"/>
                    <a:gd name="T101" fmla="*/ 169 h 205"/>
                    <a:gd name="T102" fmla="*/ 64 w 137"/>
                    <a:gd name="T103" fmla="*/ 170 h 205"/>
                    <a:gd name="T104" fmla="*/ 68 w 137"/>
                    <a:gd name="T105" fmla="*/ 176 h 205"/>
                    <a:gd name="T106" fmla="*/ 70 w 137"/>
                    <a:gd name="T107" fmla="*/ 176 h 205"/>
                    <a:gd name="T108" fmla="*/ 82 w 137"/>
                    <a:gd name="T109" fmla="*/ 196 h 205"/>
                    <a:gd name="T110" fmla="*/ 83 w 137"/>
                    <a:gd name="T111" fmla="*/ 199 h 205"/>
                    <a:gd name="T112" fmla="*/ 128 w 137"/>
                    <a:gd name="T113" fmla="*/ 200 h 205"/>
                    <a:gd name="T114" fmla="*/ 128 w 137"/>
                    <a:gd name="T115" fmla="*/ 189 h 205"/>
                    <a:gd name="T116" fmla="*/ 130 w 137"/>
                    <a:gd name="T117" fmla="*/ 182 h 205"/>
                    <a:gd name="T118" fmla="*/ 62 w 137"/>
                    <a:gd name="T119" fmla="*/ 190 h 205"/>
                    <a:gd name="T120" fmla="*/ 63 w 137"/>
                    <a:gd name="T121" fmla="*/ 194 h 205"/>
                    <a:gd name="T122" fmla="*/ 70 w 137"/>
                    <a:gd name="T123" fmla="*/ 177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205">
                      <a:moveTo>
                        <a:pt x="48" y="182"/>
                      </a:moveTo>
                      <a:cubicBezTo>
                        <a:pt x="48" y="182"/>
                        <a:pt x="48" y="182"/>
                        <a:pt x="48" y="182"/>
                      </a:cubicBezTo>
                      <a:cubicBezTo>
                        <a:pt x="48" y="182"/>
                        <a:pt x="48" y="182"/>
                        <a:pt x="48" y="182"/>
                      </a:cubicBezTo>
                      <a:cubicBezTo>
                        <a:pt x="48" y="182"/>
                        <a:pt x="48" y="182"/>
                        <a:pt x="48" y="182"/>
                      </a:cubicBezTo>
                      <a:cubicBezTo>
                        <a:pt x="48" y="182"/>
                        <a:pt x="48" y="182"/>
                        <a:pt x="48"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3"/>
                        <a:pt x="47" y="183"/>
                        <a:pt x="47" y="183"/>
                      </a:cubicBezTo>
                      <a:cubicBezTo>
                        <a:pt x="47" y="183"/>
                        <a:pt x="47" y="183"/>
                        <a:pt x="47" y="183"/>
                      </a:cubicBezTo>
                      <a:cubicBezTo>
                        <a:pt x="47" y="183"/>
                        <a:pt x="47" y="183"/>
                        <a:pt x="47"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9" y="183"/>
                        <a:pt x="49" y="183"/>
                        <a:pt x="49" y="183"/>
                      </a:cubicBezTo>
                      <a:cubicBezTo>
                        <a:pt x="49" y="183"/>
                        <a:pt x="49" y="183"/>
                        <a:pt x="49" y="183"/>
                      </a:cubicBezTo>
                      <a:cubicBezTo>
                        <a:pt x="49" y="183"/>
                        <a:pt x="49" y="183"/>
                        <a:pt x="49" y="183"/>
                      </a:cubicBezTo>
                      <a:cubicBezTo>
                        <a:pt x="49" y="183"/>
                        <a:pt x="49" y="183"/>
                        <a:pt x="49" y="183"/>
                      </a:cubicBezTo>
                      <a:lnTo>
                        <a:pt x="48" y="182"/>
                      </a:lnTo>
                      <a:close/>
                      <a:moveTo>
                        <a:pt x="43" y="167"/>
                      </a:moveTo>
                      <a:cubicBezTo>
                        <a:pt x="42" y="167"/>
                        <a:pt x="42" y="167"/>
                        <a:pt x="42" y="167"/>
                      </a:cubicBezTo>
                      <a:cubicBezTo>
                        <a:pt x="42" y="167"/>
                        <a:pt x="42" y="167"/>
                        <a:pt x="42" y="167"/>
                      </a:cubicBezTo>
                      <a:cubicBezTo>
                        <a:pt x="42" y="166"/>
                        <a:pt x="42" y="166"/>
                        <a:pt x="42" y="166"/>
                      </a:cubicBezTo>
                      <a:cubicBezTo>
                        <a:pt x="42" y="166"/>
                        <a:pt x="42" y="166"/>
                        <a:pt x="42" y="166"/>
                      </a:cubicBezTo>
                      <a:cubicBezTo>
                        <a:pt x="42" y="166"/>
                        <a:pt x="42" y="166"/>
                        <a:pt x="42" y="166"/>
                      </a:cubicBezTo>
                      <a:cubicBezTo>
                        <a:pt x="42" y="166"/>
                        <a:pt x="42" y="166"/>
                        <a:pt x="42" y="166"/>
                      </a:cubicBezTo>
                      <a:cubicBezTo>
                        <a:pt x="41" y="166"/>
                        <a:pt x="41" y="166"/>
                        <a:pt x="41" y="166"/>
                      </a:cubicBezTo>
                      <a:cubicBezTo>
                        <a:pt x="41" y="166"/>
                        <a:pt x="41" y="166"/>
                        <a:pt x="41" y="166"/>
                      </a:cubicBezTo>
                      <a:cubicBezTo>
                        <a:pt x="41" y="166"/>
                        <a:pt x="41" y="166"/>
                        <a:pt x="41" y="166"/>
                      </a:cubicBezTo>
                      <a:cubicBezTo>
                        <a:pt x="40" y="166"/>
                        <a:pt x="40" y="166"/>
                        <a:pt x="40" y="166"/>
                      </a:cubicBezTo>
                      <a:cubicBezTo>
                        <a:pt x="40" y="166"/>
                        <a:pt x="40" y="166"/>
                        <a:pt x="40" y="166"/>
                      </a:cubicBezTo>
                      <a:cubicBezTo>
                        <a:pt x="40" y="166"/>
                        <a:pt x="40" y="166"/>
                        <a:pt x="40" y="166"/>
                      </a:cubicBezTo>
                      <a:cubicBezTo>
                        <a:pt x="40" y="166"/>
                        <a:pt x="40" y="166"/>
                        <a:pt x="40" y="166"/>
                      </a:cubicBezTo>
                      <a:cubicBezTo>
                        <a:pt x="39" y="166"/>
                        <a:pt x="39" y="166"/>
                        <a:pt x="39" y="166"/>
                      </a:cubicBezTo>
                      <a:cubicBezTo>
                        <a:pt x="39" y="166"/>
                        <a:pt x="39" y="166"/>
                        <a:pt x="39" y="166"/>
                      </a:cubicBezTo>
                      <a:cubicBezTo>
                        <a:pt x="39" y="166"/>
                        <a:pt x="39" y="166"/>
                        <a:pt x="39" y="166"/>
                      </a:cubicBezTo>
                      <a:cubicBezTo>
                        <a:pt x="39" y="166"/>
                        <a:pt x="39" y="166"/>
                        <a:pt x="39" y="166"/>
                      </a:cubicBezTo>
                      <a:cubicBezTo>
                        <a:pt x="38" y="166"/>
                        <a:pt x="38" y="166"/>
                        <a:pt x="38" y="166"/>
                      </a:cubicBezTo>
                      <a:cubicBezTo>
                        <a:pt x="38" y="166"/>
                        <a:pt x="38" y="166"/>
                        <a:pt x="38" y="166"/>
                      </a:cubicBezTo>
                      <a:cubicBezTo>
                        <a:pt x="39" y="166"/>
                        <a:pt x="39" y="166"/>
                        <a:pt x="39" y="166"/>
                      </a:cubicBezTo>
                      <a:cubicBezTo>
                        <a:pt x="39" y="166"/>
                        <a:pt x="39" y="166"/>
                        <a:pt x="39" y="166"/>
                      </a:cubicBezTo>
                      <a:cubicBezTo>
                        <a:pt x="39" y="166"/>
                        <a:pt x="39" y="166"/>
                        <a:pt x="39" y="166"/>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8"/>
                        <a:pt x="40" y="168"/>
                        <a:pt x="40"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1" y="168"/>
                        <a:pt x="41" y="168"/>
                        <a:pt x="41" y="168"/>
                      </a:cubicBezTo>
                      <a:cubicBezTo>
                        <a:pt x="41" y="168"/>
                        <a:pt x="41" y="168"/>
                        <a:pt x="41" y="168"/>
                      </a:cubicBezTo>
                      <a:cubicBezTo>
                        <a:pt x="41" y="168"/>
                        <a:pt x="41" y="168"/>
                        <a:pt x="41" y="168"/>
                      </a:cubicBezTo>
                      <a:cubicBezTo>
                        <a:pt x="42" y="168"/>
                        <a:pt x="42" y="168"/>
                        <a:pt x="42" y="168"/>
                      </a:cubicBezTo>
                      <a:cubicBezTo>
                        <a:pt x="42" y="168"/>
                        <a:pt x="42" y="168"/>
                        <a:pt x="42" y="168"/>
                      </a:cubicBezTo>
                      <a:cubicBezTo>
                        <a:pt x="43" y="168"/>
                        <a:pt x="43" y="168"/>
                        <a:pt x="43" y="168"/>
                      </a:cubicBezTo>
                      <a:cubicBezTo>
                        <a:pt x="43" y="167"/>
                        <a:pt x="43" y="167"/>
                        <a:pt x="43" y="167"/>
                      </a:cubicBezTo>
                      <a:cubicBezTo>
                        <a:pt x="42" y="167"/>
                        <a:pt x="42" y="167"/>
                        <a:pt x="42" y="167"/>
                      </a:cubicBezTo>
                      <a:lnTo>
                        <a:pt x="43" y="167"/>
                      </a:lnTo>
                      <a:close/>
                      <a:moveTo>
                        <a:pt x="37" y="165"/>
                      </a:moveTo>
                      <a:cubicBezTo>
                        <a:pt x="37" y="165"/>
                        <a:pt x="37" y="165"/>
                        <a:pt x="37" y="165"/>
                      </a:cubicBezTo>
                      <a:cubicBezTo>
                        <a:pt x="37" y="165"/>
                        <a:pt x="37" y="165"/>
                        <a:pt x="37" y="165"/>
                      </a:cubicBezTo>
                      <a:cubicBezTo>
                        <a:pt x="37" y="165"/>
                        <a:pt x="37" y="165"/>
                        <a:pt x="37" y="165"/>
                      </a:cubicBezTo>
                      <a:cubicBezTo>
                        <a:pt x="37" y="165"/>
                        <a:pt x="37" y="165"/>
                        <a:pt x="37" y="165"/>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6" y="164"/>
                        <a:pt x="36" y="164"/>
                        <a:pt x="36" y="164"/>
                      </a:cubicBezTo>
                      <a:cubicBezTo>
                        <a:pt x="36" y="164"/>
                        <a:pt x="36" y="164"/>
                        <a:pt x="36" y="164"/>
                      </a:cubicBezTo>
                      <a:cubicBezTo>
                        <a:pt x="36" y="164"/>
                        <a:pt x="36" y="164"/>
                        <a:pt x="36" y="164"/>
                      </a:cubicBezTo>
                      <a:cubicBezTo>
                        <a:pt x="36" y="164"/>
                        <a:pt x="36" y="164"/>
                        <a:pt x="36" y="164"/>
                      </a:cubicBezTo>
                      <a:cubicBezTo>
                        <a:pt x="35" y="164"/>
                        <a:pt x="35" y="164"/>
                        <a:pt x="35" y="164"/>
                      </a:cubicBezTo>
                      <a:cubicBezTo>
                        <a:pt x="35" y="164"/>
                        <a:pt x="35" y="164"/>
                        <a:pt x="35" y="164"/>
                      </a:cubicBezTo>
                      <a:cubicBezTo>
                        <a:pt x="35" y="165"/>
                        <a:pt x="35" y="165"/>
                        <a:pt x="35" y="165"/>
                      </a:cubicBezTo>
                      <a:cubicBezTo>
                        <a:pt x="35" y="165"/>
                        <a:pt x="35" y="165"/>
                        <a:pt x="35"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7" y="165"/>
                        <a:pt x="37" y="165"/>
                        <a:pt x="37" y="165"/>
                      </a:cubicBezTo>
                      <a:cubicBezTo>
                        <a:pt x="37" y="165"/>
                        <a:pt x="37" y="165"/>
                        <a:pt x="37" y="165"/>
                      </a:cubicBezTo>
                      <a:cubicBezTo>
                        <a:pt x="37" y="165"/>
                        <a:pt x="37" y="165"/>
                        <a:pt x="37" y="165"/>
                      </a:cubicBezTo>
                      <a:cubicBezTo>
                        <a:pt x="37" y="165"/>
                        <a:pt x="37" y="165"/>
                        <a:pt x="37" y="165"/>
                      </a:cubicBezTo>
                      <a:cubicBezTo>
                        <a:pt x="37" y="165"/>
                        <a:pt x="37" y="165"/>
                        <a:pt x="37" y="165"/>
                      </a:cubicBezTo>
                      <a:close/>
                      <a:moveTo>
                        <a:pt x="49" y="167"/>
                      </a:moveTo>
                      <a:cubicBezTo>
                        <a:pt x="49" y="167"/>
                        <a:pt x="49" y="167"/>
                        <a:pt x="49" y="167"/>
                      </a:cubicBezTo>
                      <a:cubicBezTo>
                        <a:pt x="49" y="167"/>
                        <a:pt x="49" y="167"/>
                        <a:pt x="49" y="167"/>
                      </a:cubicBezTo>
                      <a:cubicBezTo>
                        <a:pt x="49" y="167"/>
                        <a:pt x="49" y="167"/>
                        <a:pt x="49" y="167"/>
                      </a:cubicBezTo>
                      <a:cubicBezTo>
                        <a:pt x="49" y="167"/>
                        <a:pt x="49" y="167"/>
                        <a:pt x="49" y="167"/>
                      </a:cubicBezTo>
                      <a:cubicBezTo>
                        <a:pt x="48" y="167"/>
                        <a:pt x="48" y="167"/>
                        <a:pt x="48" y="167"/>
                      </a:cubicBezTo>
                      <a:cubicBezTo>
                        <a:pt x="48" y="167"/>
                        <a:pt x="48" y="167"/>
                        <a:pt x="48" y="167"/>
                      </a:cubicBezTo>
                      <a:cubicBezTo>
                        <a:pt x="48" y="167"/>
                        <a:pt x="48" y="167"/>
                        <a:pt x="48" y="167"/>
                      </a:cubicBezTo>
                      <a:cubicBezTo>
                        <a:pt x="48" y="167"/>
                        <a:pt x="48" y="167"/>
                        <a:pt x="48" y="167"/>
                      </a:cubicBezTo>
                      <a:cubicBezTo>
                        <a:pt x="47" y="167"/>
                        <a:pt x="47" y="167"/>
                        <a:pt x="47" y="167"/>
                      </a:cubicBezTo>
                      <a:cubicBezTo>
                        <a:pt x="47" y="167"/>
                        <a:pt x="47" y="167"/>
                        <a:pt x="47" y="167"/>
                      </a:cubicBezTo>
                      <a:cubicBezTo>
                        <a:pt x="47" y="167"/>
                        <a:pt x="47" y="167"/>
                        <a:pt x="47" y="167"/>
                      </a:cubicBezTo>
                      <a:cubicBezTo>
                        <a:pt x="47" y="167"/>
                        <a:pt x="47" y="167"/>
                        <a:pt x="47" y="167"/>
                      </a:cubicBezTo>
                      <a:cubicBezTo>
                        <a:pt x="47" y="167"/>
                        <a:pt x="47" y="167"/>
                        <a:pt x="47" y="167"/>
                      </a:cubicBezTo>
                      <a:cubicBezTo>
                        <a:pt x="47" y="166"/>
                        <a:pt x="47" y="166"/>
                        <a:pt x="47" y="166"/>
                      </a:cubicBezTo>
                      <a:cubicBezTo>
                        <a:pt x="47" y="166"/>
                        <a:pt x="47" y="166"/>
                        <a:pt x="47" y="166"/>
                      </a:cubicBezTo>
                      <a:cubicBezTo>
                        <a:pt x="47" y="166"/>
                        <a:pt x="47" y="166"/>
                        <a:pt x="47" y="166"/>
                      </a:cubicBezTo>
                      <a:cubicBezTo>
                        <a:pt x="46" y="166"/>
                        <a:pt x="46" y="166"/>
                        <a:pt x="46" y="166"/>
                      </a:cubicBezTo>
                      <a:cubicBezTo>
                        <a:pt x="46" y="166"/>
                        <a:pt x="46" y="166"/>
                        <a:pt x="46" y="166"/>
                      </a:cubicBezTo>
                      <a:cubicBezTo>
                        <a:pt x="46" y="166"/>
                        <a:pt x="46" y="166"/>
                        <a:pt x="46" y="166"/>
                      </a:cubicBezTo>
                      <a:cubicBezTo>
                        <a:pt x="46" y="166"/>
                        <a:pt x="46" y="166"/>
                        <a:pt x="46" y="166"/>
                      </a:cubicBezTo>
                      <a:cubicBezTo>
                        <a:pt x="46" y="166"/>
                        <a:pt x="46" y="166"/>
                        <a:pt x="46" y="166"/>
                      </a:cubicBezTo>
                      <a:cubicBezTo>
                        <a:pt x="45" y="166"/>
                        <a:pt x="45" y="166"/>
                        <a:pt x="45" y="166"/>
                      </a:cubicBezTo>
                      <a:cubicBezTo>
                        <a:pt x="45" y="166"/>
                        <a:pt x="45" y="166"/>
                        <a:pt x="45" y="166"/>
                      </a:cubicBezTo>
                      <a:cubicBezTo>
                        <a:pt x="45" y="166"/>
                        <a:pt x="45" y="166"/>
                        <a:pt x="45" y="166"/>
                      </a:cubicBezTo>
                      <a:cubicBezTo>
                        <a:pt x="44" y="165"/>
                        <a:pt x="44" y="165"/>
                        <a:pt x="44" y="165"/>
                      </a:cubicBezTo>
                      <a:cubicBezTo>
                        <a:pt x="44" y="165"/>
                        <a:pt x="44" y="165"/>
                        <a:pt x="44" y="165"/>
                      </a:cubicBezTo>
                      <a:cubicBezTo>
                        <a:pt x="44" y="165"/>
                        <a:pt x="44" y="165"/>
                        <a:pt x="44" y="165"/>
                      </a:cubicBezTo>
                      <a:cubicBezTo>
                        <a:pt x="44" y="165"/>
                        <a:pt x="44" y="165"/>
                        <a:pt x="44" y="165"/>
                      </a:cubicBezTo>
                      <a:cubicBezTo>
                        <a:pt x="44" y="165"/>
                        <a:pt x="44" y="165"/>
                        <a:pt x="44" y="165"/>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7"/>
                        <a:pt x="44" y="167"/>
                        <a:pt x="44" y="167"/>
                      </a:cubicBezTo>
                      <a:cubicBezTo>
                        <a:pt x="44" y="167"/>
                        <a:pt x="44" y="167"/>
                        <a:pt x="44" y="167"/>
                      </a:cubicBezTo>
                      <a:cubicBezTo>
                        <a:pt x="44" y="167"/>
                        <a:pt x="44" y="167"/>
                        <a:pt x="44" y="167"/>
                      </a:cubicBezTo>
                      <a:cubicBezTo>
                        <a:pt x="44" y="167"/>
                        <a:pt x="44" y="167"/>
                        <a:pt x="44" y="167"/>
                      </a:cubicBezTo>
                      <a:cubicBezTo>
                        <a:pt x="44" y="167"/>
                        <a:pt x="44" y="167"/>
                        <a:pt x="44" y="167"/>
                      </a:cubicBezTo>
                      <a:cubicBezTo>
                        <a:pt x="45" y="168"/>
                        <a:pt x="45" y="168"/>
                        <a:pt x="45" y="168"/>
                      </a:cubicBezTo>
                      <a:cubicBezTo>
                        <a:pt x="45" y="168"/>
                        <a:pt x="45" y="168"/>
                        <a:pt x="45" y="168"/>
                      </a:cubicBezTo>
                      <a:cubicBezTo>
                        <a:pt x="45" y="168"/>
                        <a:pt x="45" y="168"/>
                        <a:pt x="45" y="168"/>
                      </a:cubicBezTo>
                      <a:cubicBezTo>
                        <a:pt x="45" y="168"/>
                        <a:pt x="45" y="168"/>
                        <a:pt x="45" y="168"/>
                      </a:cubicBezTo>
                      <a:cubicBezTo>
                        <a:pt x="45" y="168"/>
                        <a:pt x="45" y="168"/>
                        <a:pt x="45" y="168"/>
                      </a:cubicBezTo>
                      <a:cubicBezTo>
                        <a:pt x="46" y="168"/>
                        <a:pt x="46" y="168"/>
                        <a:pt x="46" y="168"/>
                      </a:cubicBezTo>
                      <a:cubicBezTo>
                        <a:pt x="46" y="168"/>
                        <a:pt x="46" y="168"/>
                        <a:pt x="46" y="168"/>
                      </a:cubicBezTo>
                      <a:cubicBezTo>
                        <a:pt x="46" y="168"/>
                        <a:pt x="46" y="168"/>
                        <a:pt x="46" y="168"/>
                      </a:cubicBezTo>
                      <a:cubicBezTo>
                        <a:pt x="46" y="168"/>
                        <a:pt x="46" y="168"/>
                        <a:pt x="46" y="168"/>
                      </a:cubicBezTo>
                      <a:cubicBezTo>
                        <a:pt x="46" y="168"/>
                        <a:pt x="46" y="168"/>
                        <a:pt x="46"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8" y="168"/>
                        <a:pt x="48" y="168"/>
                        <a:pt x="48" y="168"/>
                      </a:cubicBezTo>
                      <a:cubicBezTo>
                        <a:pt x="48" y="168"/>
                        <a:pt x="48" y="168"/>
                        <a:pt x="48" y="168"/>
                      </a:cubicBezTo>
                      <a:cubicBezTo>
                        <a:pt x="48" y="168"/>
                        <a:pt x="48" y="168"/>
                        <a:pt x="48" y="168"/>
                      </a:cubicBezTo>
                      <a:cubicBezTo>
                        <a:pt x="48" y="168"/>
                        <a:pt x="48" y="168"/>
                        <a:pt x="49" y="168"/>
                      </a:cubicBezTo>
                      <a:cubicBezTo>
                        <a:pt x="49" y="168"/>
                        <a:pt x="49" y="168"/>
                        <a:pt x="49" y="168"/>
                      </a:cubicBezTo>
                      <a:cubicBezTo>
                        <a:pt x="49" y="168"/>
                        <a:pt x="49" y="168"/>
                        <a:pt x="49" y="168"/>
                      </a:cubicBezTo>
                      <a:cubicBezTo>
                        <a:pt x="49" y="168"/>
                        <a:pt x="49" y="168"/>
                        <a:pt x="49" y="168"/>
                      </a:cubicBezTo>
                      <a:cubicBezTo>
                        <a:pt x="50" y="168"/>
                        <a:pt x="50" y="168"/>
                        <a:pt x="50" y="168"/>
                      </a:cubicBezTo>
                      <a:cubicBezTo>
                        <a:pt x="50" y="167"/>
                        <a:pt x="50" y="167"/>
                        <a:pt x="50" y="167"/>
                      </a:cubicBezTo>
                      <a:cubicBezTo>
                        <a:pt x="50" y="167"/>
                        <a:pt x="50" y="167"/>
                        <a:pt x="50" y="167"/>
                      </a:cubicBezTo>
                      <a:cubicBezTo>
                        <a:pt x="50" y="167"/>
                        <a:pt x="50" y="167"/>
                        <a:pt x="50" y="167"/>
                      </a:cubicBezTo>
                      <a:cubicBezTo>
                        <a:pt x="50" y="167"/>
                        <a:pt x="50" y="167"/>
                        <a:pt x="50" y="167"/>
                      </a:cubicBezTo>
                      <a:lnTo>
                        <a:pt x="49" y="167"/>
                      </a:lnTo>
                      <a:close/>
                      <a:moveTo>
                        <a:pt x="67" y="184"/>
                      </a:moveTo>
                      <a:cubicBezTo>
                        <a:pt x="67" y="184"/>
                        <a:pt x="67" y="184"/>
                        <a:pt x="67" y="184"/>
                      </a:cubicBezTo>
                      <a:cubicBezTo>
                        <a:pt x="67" y="184"/>
                        <a:pt x="67" y="184"/>
                        <a:pt x="67" y="184"/>
                      </a:cubicBezTo>
                      <a:cubicBezTo>
                        <a:pt x="67" y="184"/>
                        <a:pt x="67" y="184"/>
                        <a:pt x="67" y="184"/>
                      </a:cubicBezTo>
                      <a:cubicBezTo>
                        <a:pt x="67" y="184"/>
                        <a:pt x="67" y="184"/>
                        <a:pt x="67" y="184"/>
                      </a:cubicBezTo>
                      <a:cubicBezTo>
                        <a:pt x="67" y="184"/>
                        <a:pt x="67" y="184"/>
                        <a:pt x="67" y="184"/>
                      </a:cubicBezTo>
                      <a:cubicBezTo>
                        <a:pt x="67" y="183"/>
                        <a:pt x="67" y="183"/>
                        <a:pt x="67" y="183"/>
                      </a:cubicBezTo>
                      <a:cubicBezTo>
                        <a:pt x="67" y="183"/>
                        <a:pt x="67" y="183"/>
                        <a:pt x="67" y="183"/>
                      </a:cubicBezTo>
                      <a:cubicBezTo>
                        <a:pt x="67" y="183"/>
                        <a:pt x="67" y="183"/>
                        <a:pt x="67" y="183"/>
                      </a:cubicBezTo>
                      <a:cubicBezTo>
                        <a:pt x="66" y="183"/>
                        <a:pt x="66" y="183"/>
                        <a:pt x="66" y="183"/>
                      </a:cubicBezTo>
                      <a:cubicBezTo>
                        <a:pt x="66" y="183"/>
                        <a:pt x="66" y="183"/>
                        <a:pt x="66" y="183"/>
                      </a:cubicBezTo>
                      <a:cubicBezTo>
                        <a:pt x="66" y="183"/>
                        <a:pt x="66" y="183"/>
                        <a:pt x="66" y="183"/>
                      </a:cubicBezTo>
                      <a:cubicBezTo>
                        <a:pt x="66" y="183"/>
                        <a:pt x="66" y="183"/>
                        <a:pt x="66" y="183"/>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1"/>
                        <a:pt x="65" y="181"/>
                        <a:pt x="65" y="181"/>
                      </a:cubicBezTo>
                      <a:cubicBezTo>
                        <a:pt x="65" y="181"/>
                        <a:pt x="65" y="181"/>
                        <a:pt x="65" y="181"/>
                      </a:cubicBezTo>
                      <a:cubicBezTo>
                        <a:pt x="65" y="181"/>
                        <a:pt x="65" y="181"/>
                        <a:pt x="65" y="181"/>
                      </a:cubicBezTo>
                      <a:cubicBezTo>
                        <a:pt x="65" y="181"/>
                        <a:pt x="65" y="181"/>
                        <a:pt x="65" y="181"/>
                      </a:cubicBezTo>
                      <a:cubicBezTo>
                        <a:pt x="65" y="181"/>
                        <a:pt x="65" y="181"/>
                        <a:pt x="65"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0"/>
                        <a:pt x="63" y="180"/>
                        <a:pt x="63" y="180"/>
                      </a:cubicBezTo>
                      <a:cubicBezTo>
                        <a:pt x="63" y="180"/>
                        <a:pt x="63" y="180"/>
                        <a:pt x="63" y="180"/>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4" y="181"/>
                        <a:pt x="64" y="181"/>
                        <a:pt x="64" y="181"/>
                      </a:cubicBezTo>
                      <a:cubicBezTo>
                        <a:pt x="64" y="181"/>
                        <a:pt x="64" y="181"/>
                        <a:pt x="64" y="181"/>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5" y="182"/>
                        <a:pt x="65" y="182"/>
                        <a:pt x="65" y="182"/>
                      </a:cubicBezTo>
                      <a:cubicBezTo>
                        <a:pt x="65" y="182"/>
                        <a:pt x="65" y="182"/>
                        <a:pt x="65" y="182"/>
                      </a:cubicBezTo>
                      <a:cubicBezTo>
                        <a:pt x="65" y="182"/>
                        <a:pt x="65" y="182"/>
                        <a:pt x="65" y="182"/>
                      </a:cubicBezTo>
                      <a:cubicBezTo>
                        <a:pt x="64" y="182"/>
                        <a:pt x="64" y="182"/>
                        <a:pt x="64" y="182"/>
                      </a:cubicBezTo>
                      <a:cubicBezTo>
                        <a:pt x="65" y="183"/>
                        <a:pt x="65" y="183"/>
                        <a:pt x="65" y="183"/>
                      </a:cubicBezTo>
                      <a:cubicBezTo>
                        <a:pt x="65" y="183"/>
                        <a:pt x="65" y="183"/>
                        <a:pt x="65" y="183"/>
                      </a:cubicBezTo>
                      <a:cubicBezTo>
                        <a:pt x="65" y="183"/>
                        <a:pt x="65" y="183"/>
                        <a:pt x="65" y="183"/>
                      </a:cubicBezTo>
                      <a:cubicBezTo>
                        <a:pt x="64" y="183"/>
                        <a:pt x="64" y="183"/>
                        <a:pt x="64" y="183"/>
                      </a:cubicBezTo>
                      <a:cubicBezTo>
                        <a:pt x="64" y="183"/>
                        <a:pt x="64" y="183"/>
                        <a:pt x="64" y="183"/>
                      </a:cubicBezTo>
                      <a:cubicBezTo>
                        <a:pt x="64" y="183"/>
                        <a:pt x="64" y="183"/>
                        <a:pt x="64" y="183"/>
                      </a:cubicBezTo>
                      <a:cubicBezTo>
                        <a:pt x="64" y="183"/>
                        <a:pt x="64" y="183"/>
                        <a:pt x="64" y="183"/>
                      </a:cubicBezTo>
                      <a:cubicBezTo>
                        <a:pt x="64" y="184"/>
                        <a:pt x="64" y="184"/>
                        <a:pt x="64" y="184"/>
                      </a:cubicBezTo>
                      <a:cubicBezTo>
                        <a:pt x="65" y="184"/>
                        <a:pt x="65" y="184"/>
                        <a:pt x="65" y="184"/>
                      </a:cubicBezTo>
                      <a:cubicBezTo>
                        <a:pt x="65" y="184"/>
                        <a:pt x="65" y="184"/>
                        <a:pt x="65" y="184"/>
                      </a:cubicBezTo>
                      <a:cubicBezTo>
                        <a:pt x="65" y="184"/>
                        <a:pt x="65" y="184"/>
                        <a:pt x="65" y="184"/>
                      </a:cubicBezTo>
                      <a:cubicBezTo>
                        <a:pt x="65" y="184"/>
                        <a:pt x="65" y="184"/>
                        <a:pt x="65" y="184"/>
                      </a:cubicBezTo>
                      <a:cubicBezTo>
                        <a:pt x="66" y="184"/>
                        <a:pt x="66" y="184"/>
                        <a:pt x="66" y="184"/>
                      </a:cubicBezTo>
                      <a:cubicBezTo>
                        <a:pt x="66" y="184"/>
                        <a:pt x="66" y="184"/>
                        <a:pt x="66" y="184"/>
                      </a:cubicBezTo>
                      <a:cubicBezTo>
                        <a:pt x="66" y="184"/>
                        <a:pt x="66" y="184"/>
                        <a:pt x="66" y="184"/>
                      </a:cubicBezTo>
                      <a:cubicBezTo>
                        <a:pt x="66" y="184"/>
                        <a:pt x="66" y="184"/>
                        <a:pt x="66" y="184"/>
                      </a:cubicBezTo>
                      <a:cubicBezTo>
                        <a:pt x="67" y="185"/>
                        <a:pt x="67" y="185"/>
                        <a:pt x="67" y="185"/>
                      </a:cubicBezTo>
                      <a:cubicBezTo>
                        <a:pt x="67" y="185"/>
                        <a:pt x="67" y="185"/>
                        <a:pt x="67" y="185"/>
                      </a:cubicBezTo>
                      <a:cubicBezTo>
                        <a:pt x="67" y="185"/>
                        <a:pt x="67" y="185"/>
                        <a:pt x="67" y="185"/>
                      </a:cubicBezTo>
                      <a:cubicBezTo>
                        <a:pt x="67" y="185"/>
                        <a:pt x="67" y="185"/>
                        <a:pt x="67" y="185"/>
                      </a:cubicBezTo>
                      <a:cubicBezTo>
                        <a:pt x="67" y="184"/>
                        <a:pt x="67" y="184"/>
                        <a:pt x="67" y="184"/>
                      </a:cubicBezTo>
                      <a:cubicBezTo>
                        <a:pt x="67" y="184"/>
                        <a:pt x="67" y="184"/>
                        <a:pt x="67" y="184"/>
                      </a:cubicBezTo>
                      <a:close/>
                      <a:moveTo>
                        <a:pt x="137" y="175"/>
                      </a:moveTo>
                      <a:cubicBezTo>
                        <a:pt x="137" y="175"/>
                        <a:pt x="137" y="175"/>
                        <a:pt x="137" y="175"/>
                      </a:cubicBezTo>
                      <a:cubicBezTo>
                        <a:pt x="137" y="174"/>
                        <a:pt x="137" y="174"/>
                        <a:pt x="137" y="174"/>
                      </a:cubicBezTo>
                      <a:cubicBezTo>
                        <a:pt x="137" y="174"/>
                        <a:pt x="137" y="174"/>
                        <a:pt x="137" y="174"/>
                      </a:cubicBezTo>
                      <a:cubicBezTo>
                        <a:pt x="136" y="174"/>
                        <a:pt x="136" y="174"/>
                        <a:pt x="136" y="174"/>
                      </a:cubicBezTo>
                      <a:cubicBezTo>
                        <a:pt x="136" y="174"/>
                        <a:pt x="136" y="174"/>
                        <a:pt x="136" y="174"/>
                      </a:cubicBezTo>
                      <a:cubicBezTo>
                        <a:pt x="135" y="173"/>
                        <a:pt x="135" y="173"/>
                        <a:pt x="135" y="173"/>
                      </a:cubicBezTo>
                      <a:cubicBezTo>
                        <a:pt x="135" y="172"/>
                        <a:pt x="135" y="172"/>
                        <a:pt x="135" y="172"/>
                      </a:cubicBezTo>
                      <a:cubicBezTo>
                        <a:pt x="135" y="172"/>
                        <a:pt x="135" y="172"/>
                        <a:pt x="135"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1"/>
                        <a:pt x="134" y="171"/>
                        <a:pt x="134" y="171"/>
                      </a:cubicBezTo>
                      <a:cubicBezTo>
                        <a:pt x="134" y="171"/>
                        <a:pt x="134" y="171"/>
                        <a:pt x="134" y="171"/>
                      </a:cubicBezTo>
                      <a:cubicBezTo>
                        <a:pt x="134" y="171"/>
                        <a:pt x="134" y="171"/>
                        <a:pt x="134" y="171"/>
                      </a:cubicBezTo>
                      <a:cubicBezTo>
                        <a:pt x="134" y="171"/>
                        <a:pt x="134" y="171"/>
                        <a:pt x="134" y="171"/>
                      </a:cubicBezTo>
                      <a:cubicBezTo>
                        <a:pt x="134" y="171"/>
                        <a:pt x="134" y="171"/>
                        <a:pt x="134" y="171"/>
                      </a:cubicBezTo>
                      <a:cubicBezTo>
                        <a:pt x="134" y="170"/>
                        <a:pt x="134" y="170"/>
                        <a:pt x="134" y="170"/>
                      </a:cubicBezTo>
                      <a:cubicBezTo>
                        <a:pt x="134" y="170"/>
                        <a:pt x="134" y="170"/>
                        <a:pt x="134" y="170"/>
                      </a:cubicBezTo>
                      <a:cubicBezTo>
                        <a:pt x="134" y="170"/>
                        <a:pt x="134" y="170"/>
                        <a:pt x="134" y="170"/>
                      </a:cubicBezTo>
                      <a:cubicBezTo>
                        <a:pt x="134" y="170"/>
                        <a:pt x="134" y="170"/>
                        <a:pt x="134" y="170"/>
                      </a:cubicBezTo>
                      <a:cubicBezTo>
                        <a:pt x="133" y="170"/>
                        <a:pt x="133" y="170"/>
                        <a:pt x="133" y="170"/>
                      </a:cubicBezTo>
                      <a:cubicBezTo>
                        <a:pt x="133" y="169"/>
                        <a:pt x="133" y="169"/>
                        <a:pt x="133" y="169"/>
                      </a:cubicBezTo>
                      <a:cubicBezTo>
                        <a:pt x="133" y="169"/>
                        <a:pt x="133" y="169"/>
                        <a:pt x="133" y="169"/>
                      </a:cubicBezTo>
                      <a:cubicBezTo>
                        <a:pt x="133" y="169"/>
                        <a:pt x="133" y="169"/>
                        <a:pt x="133" y="169"/>
                      </a:cubicBezTo>
                      <a:cubicBezTo>
                        <a:pt x="133" y="168"/>
                        <a:pt x="133" y="168"/>
                        <a:pt x="133" y="168"/>
                      </a:cubicBezTo>
                      <a:cubicBezTo>
                        <a:pt x="133" y="168"/>
                        <a:pt x="133" y="168"/>
                        <a:pt x="133" y="168"/>
                      </a:cubicBezTo>
                      <a:cubicBezTo>
                        <a:pt x="133" y="168"/>
                        <a:pt x="133" y="168"/>
                        <a:pt x="133" y="168"/>
                      </a:cubicBezTo>
                      <a:cubicBezTo>
                        <a:pt x="133" y="168"/>
                        <a:pt x="133" y="168"/>
                        <a:pt x="133" y="168"/>
                      </a:cubicBezTo>
                      <a:cubicBezTo>
                        <a:pt x="132" y="166"/>
                        <a:pt x="132" y="166"/>
                        <a:pt x="132" y="166"/>
                      </a:cubicBezTo>
                      <a:cubicBezTo>
                        <a:pt x="132" y="166"/>
                        <a:pt x="132" y="166"/>
                        <a:pt x="132" y="166"/>
                      </a:cubicBezTo>
                      <a:cubicBezTo>
                        <a:pt x="132" y="165"/>
                        <a:pt x="132" y="165"/>
                        <a:pt x="132" y="165"/>
                      </a:cubicBezTo>
                      <a:cubicBezTo>
                        <a:pt x="131" y="165"/>
                        <a:pt x="131" y="165"/>
                        <a:pt x="131" y="165"/>
                      </a:cubicBezTo>
                      <a:cubicBezTo>
                        <a:pt x="132" y="165"/>
                        <a:pt x="132" y="165"/>
                        <a:pt x="132" y="165"/>
                      </a:cubicBezTo>
                      <a:cubicBezTo>
                        <a:pt x="131" y="164"/>
                        <a:pt x="131" y="164"/>
                        <a:pt x="131" y="164"/>
                      </a:cubicBezTo>
                      <a:cubicBezTo>
                        <a:pt x="131" y="164"/>
                        <a:pt x="131" y="164"/>
                        <a:pt x="131" y="164"/>
                      </a:cubicBezTo>
                      <a:cubicBezTo>
                        <a:pt x="131" y="164"/>
                        <a:pt x="131" y="164"/>
                        <a:pt x="131" y="164"/>
                      </a:cubicBezTo>
                      <a:cubicBezTo>
                        <a:pt x="131" y="164"/>
                        <a:pt x="131" y="164"/>
                        <a:pt x="131" y="164"/>
                      </a:cubicBezTo>
                      <a:cubicBezTo>
                        <a:pt x="131" y="163"/>
                        <a:pt x="131" y="163"/>
                        <a:pt x="131" y="163"/>
                      </a:cubicBezTo>
                      <a:cubicBezTo>
                        <a:pt x="131" y="163"/>
                        <a:pt x="131" y="163"/>
                        <a:pt x="131" y="163"/>
                      </a:cubicBezTo>
                      <a:cubicBezTo>
                        <a:pt x="131" y="162"/>
                        <a:pt x="131" y="162"/>
                        <a:pt x="131" y="161"/>
                      </a:cubicBezTo>
                      <a:cubicBezTo>
                        <a:pt x="121" y="149"/>
                        <a:pt x="112" y="137"/>
                        <a:pt x="103" y="126"/>
                      </a:cubicBezTo>
                      <a:cubicBezTo>
                        <a:pt x="97" y="117"/>
                        <a:pt x="90" y="109"/>
                        <a:pt x="84" y="101"/>
                      </a:cubicBezTo>
                      <a:cubicBezTo>
                        <a:pt x="76" y="91"/>
                        <a:pt x="68" y="81"/>
                        <a:pt x="60" y="70"/>
                      </a:cubicBezTo>
                      <a:cubicBezTo>
                        <a:pt x="63" y="51"/>
                        <a:pt x="67" y="32"/>
                        <a:pt x="71" y="12"/>
                      </a:cubicBezTo>
                      <a:cubicBezTo>
                        <a:pt x="50" y="8"/>
                        <a:pt x="30" y="4"/>
                        <a:pt x="9" y="0"/>
                      </a:cubicBezTo>
                      <a:cubicBezTo>
                        <a:pt x="9" y="0"/>
                        <a:pt x="9" y="0"/>
                        <a:pt x="9" y="0"/>
                      </a:cubicBezTo>
                      <a:cubicBezTo>
                        <a:pt x="9" y="0"/>
                        <a:pt x="9" y="0"/>
                        <a:pt x="9" y="0"/>
                      </a:cubicBezTo>
                      <a:cubicBezTo>
                        <a:pt x="9" y="1"/>
                        <a:pt x="9" y="1"/>
                        <a:pt x="9" y="1"/>
                      </a:cubicBezTo>
                      <a:cubicBezTo>
                        <a:pt x="9" y="2"/>
                        <a:pt x="9" y="2"/>
                        <a:pt x="9" y="2"/>
                      </a:cubicBezTo>
                      <a:cubicBezTo>
                        <a:pt x="9" y="3"/>
                        <a:pt x="9" y="3"/>
                        <a:pt x="9" y="3"/>
                      </a:cubicBezTo>
                      <a:cubicBezTo>
                        <a:pt x="8" y="3"/>
                        <a:pt x="8" y="3"/>
                        <a:pt x="8" y="3"/>
                      </a:cubicBezTo>
                      <a:cubicBezTo>
                        <a:pt x="8" y="4"/>
                        <a:pt x="8" y="4"/>
                        <a:pt x="8" y="4"/>
                      </a:cubicBezTo>
                      <a:cubicBezTo>
                        <a:pt x="8" y="4"/>
                        <a:pt x="8" y="4"/>
                        <a:pt x="8" y="4"/>
                      </a:cubicBezTo>
                      <a:cubicBezTo>
                        <a:pt x="8" y="4"/>
                        <a:pt x="8" y="4"/>
                        <a:pt x="8" y="4"/>
                      </a:cubicBezTo>
                      <a:cubicBezTo>
                        <a:pt x="8" y="4"/>
                        <a:pt x="8" y="4"/>
                        <a:pt x="8" y="4"/>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9" y="9"/>
                        <a:pt x="9" y="9"/>
                        <a:pt x="9" y="9"/>
                      </a:cubicBezTo>
                      <a:cubicBezTo>
                        <a:pt x="9" y="10"/>
                        <a:pt x="9" y="10"/>
                        <a:pt x="9" y="10"/>
                      </a:cubicBezTo>
                      <a:cubicBezTo>
                        <a:pt x="9" y="11"/>
                        <a:pt x="9" y="11"/>
                        <a:pt x="9" y="11"/>
                      </a:cubicBezTo>
                      <a:cubicBezTo>
                        <a:pt x="9" y="12"/>
                        <a:pt x="9" y="12"/>
                        <a:pt x="9" y="12"/>
                      </a:cubicBezTo>
                      <a:cubicBezTo>
                        <a:pt x="9" y="13"/>
                        <a:pt x="9" y="13"/>
                        <a:pt x="9" y="13"/>
                      </a:cubicBezTo>
                      <a:cubicBezTo>
                        <a:pt x="8" y="14"/>
                        <a:pt x="8" y="14"/>
                        <a:pt x="8" y="14"/>
                      </a:cubicBezTo>
                      <a:cubicBezTo>
                        <a:pt x="8" y="15"/>
                        <a:pt x="8" y="15"/>
                        <a:pt x="8" y="15"/>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6" y="20"/>
                        <a:pt x="6" y="20"/>
                        <a:pt x="6" y="20"/>
                      </a:cubicBezTo>
                      <a:cubicBezTo>
                        <a:pt x="6" y="21"/>
                        <a:pt x="6" y="21"/>
                        <a:pt x="6" y="21"/>
                      </a:cubicBezTo>
                      <a:cubicBezTo>
                        <a:pt x="5" y="22"/>
                        <a:pt x="5" y="22"/>
                        <a:pt x="5" y="22"/>
                      </a:cubicBezTo>
                      <a:cubicBezTo>
                        <a:pt x="4" y="23"/>
                        <a:pt x="4" y="23"/>
                        <a:pt x="4" y="23"/>
                      </a:cubicBezTo>
                      <a:cubicBezTo>
                        <a:pt x="4" y="24"/>
                        <a:pt x="4" y="24"/>
                        <a:pt x="4" y="24"/>
                      </a:cubicBezTo>
                      <a:cubicBezTo>
                        <a:pt x="4" y="24"/>
                        <a:pt x="4" y="24"/>
                        <a:pt x="4" y="24"/>
                      </a:cubicBezTo>
                      <a:cubicBezTo>
                        <a:pt x="4" y="23"/>
                        <a:pt x="4" y="23"/>
                        <a:pt x="4" y="23"/>
                      </a:cubicBezTo>
                      <a:cubicBezTo>
                        <a:pt x="5" y="23"/>
                        <a:pt x="5" y="23"/>
                        <a:pt x="5" y="23"/>
                      </a:cubicBezTo>
                      <a:cubicBezTo>
                        <a:pt x="5" y="23"/>
                        <a:pt x="5" y="23"/>
                        <a:pt x="5" y="23"/>
                      </a:cubicBezTo>
                      <a:cubicBezTo>
                        <a:pt x="5" y="23"/>
                        <a:pt x="5" y="23"/>
                        <a:pt x="5" y="23"/>
                      </a:cubicBezTo>
                      <a:cubicBezTo>
                        <a:pt x="5" y="22"/>
                        <a:pt x="5" y="22"/>
                        <a:pt x="5" y="22"/>
                      </a:cubicBezTo>
                      <a:cubicBezTo>
                        <a:pt x="5" y="22"/>
                        <a:pt x="5" y="22"/>
                        <a:pt x="5" y="22"/>
                      </a:cubicBezTo>
                      <a:cubicBezTo>
                        <a:pt x="5" y="22"/>
                        <a:pt x="5" y="22"/>
                        <a:pt x="5" y="22"/>
                      </a:cubicBezTo>
                      <a:cubicBezTo>
                        <a:pt x="5" y="22"/>
                        <a:pt x="5" y="22"/>
                        <a:pt x="5"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6" y="23"/>
                        <a:pt x="6" y="23"/>
                        <a:pt x="6" y="23"/>
                      </a:cubicBezTo>
                      <a:cubicBezTo>
                        <a:pt x="6" y="23"/>
                        <a:pt x="6" y="23"/>
                        <a:pt x="6"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4"/>
                        <a:pt x="5" y="24"/>
                        <a:pt x="5"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3" y="25"/>
                        <a:pt x="3" y="25"/>
                        <a:pt x="3" y="25"/>
                      </a:cubicBezTo>
                      <a:cubicBezTo>
                        <a:pt x="3" y="25"/>
                        <a:pt x="3" y="25"/>
                        <a:pt x="3" y="25"/>
                      </a:cubicBezTo>
                      <a:cubicBezTo>
                        <a:pt x="3" y="25"/>
                        <a:pt x="3" y="25"/>
                        <a:pt x="3" y="25"/>
                      </a:cubicBezTo>
                      <a:cubicBezTo>
                        <a:pt x="3" y="24"/>
                        <a:pt x="3" y="24"/>
                        <a:pt x="3" y="24"/>
                      </a:cubicBezTo>
                      <a:cubicBezTo>
                        <a:pt x="4" y="24"/>
                        <a:pt x="4" y="24"/>
                        <a:pt x="4" y="24"/>
                      </a:cubicBezTo>
                      <a:cubicBezTo>
                        <a:pt x="4" y="24"/>
                        <a:pt x="4" y="24"/>
                        <a:pt x="4" y="24"/>
                      </a:cubicBezTo>
                      <a:cubicBezTo>
                        <a:pt x="3" y="24"/>
                        <a:pt x="3" y="24"/>
                        <a:pt x="3" y="24"/>
                      </a:cubicBezTo>
                      <a:cubicBezTo>
                        <a:pt x="3" y="25"/>
                        <a:pt x="3" y="25"/>
                        <a:pt x="3" y="25"/>
                      </a:cubicBezTo>
                      <a:cubicBezTo>
                        <a:pt x="3" y="25"/>
                        <a:pt x="3" y="25"/>
                        <a:pt x="3" y="25"/>
                      </a:cubicBezTo>
                      <a:cubicBezTo>
                        <a:pt x="2" y="25"/>
                        <a:pt x="2" y="25"/>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7"/>
                        <a:pt x="1" y="27"/>
                        <a:pt x="1" y="27"/>
                      </a:cubicBezTo>
                      <a:cubicBezTo>
                        <a:pt x="1" y="27"/>
                        <a:pt x="1" y="27"/>
                        <a:pt x="1" y="27"/>
                      </a:cubicBezTo>
                      <a:cubicBezTo>
                        <a:pt x="1" y="28"/>
                        <a:pt x="1" y="28"/>
                        <a:pt x="1" y="28"/>
                      </a:cubicBezTo>
                      <a:cubicBezTo>
                        <a:pt x="1" y="28"/>
                        <a:pt x="1" y="28"/>
                        <a:pt x="1" y="28"/>
                      </a:cubicBezTo>
                      <a:cubicBezTo>
                        <a:pt x="1" y="28"/>
                        <a:pt x="1" y="28"/>
                        <a:pt x="1" y="28"/>
                      </a:cubicBezTo>
                      <a:cubicBezTo>
                        <a:pt x="0" y="28"/>
                        <a:pt x="0" y="28"/>
                        <a:pt x="0" y="28"/>
                      </a:cubicBezTo>
                      <a:cubicBezTo>
                        <a:pt x="0" y="29"/>
                        <a:pt x="0" y="29"/>
                        <a:pt x="0" y="29"/>
                      </a:cubicBezTo>
                      <a:cubicBezTo>
                        <a:pt x="0" y="29"/>
                        <a:pt x="0" y="29"/>
                        <a:pt x="0" y="29"/>
                      </a:cubicBezTo>
                      <a:cubicBezTo>
                        <a:pt x="0" y="30"/>
                        <a:pt x="0" y="30"/>
                        <a:pt x="0" y="30"/>
                      </a:cubicBezTo>
                      <a:cubicBezTo>
                        <a:pt x="0" y="31"/>
                        <a:pt x="0" y="31"/>
                        <a:pt x="0" y="31"/>
                      </a:cubicBezTo>
                      <a:cubicBezTo>
                        <a:pt x="0" y="31"/>
                        <a:pt x="0" y="31"/>
                        <a:pt x="0" y="31"/>
                      </a:cubicBezTo>
                      <a:cubicBezTo>
                        <a:pt x="0" y="32"/>
                        <a:pt x="0" y="32"/>
                        <a:pt x="0" y="32"/>
                      </a:cubicBezTo>
                      <a:cubicBezTo>
                        <a:pt x="0" y="32"/>
                        <a:pt x="0" y="32"/>
                        <a:pt x="0" y="32"/>
                      </a:cubicBezTo>
                      <a:cubicBezTo>
                        <a:pt x="0" y="33"/>
                        <a:pt x="0" y="33"/>
                        <a:pt x="0" y="33"/>
                      </a:cubicBezTo>
                      <a:cubicBezTo>
                        <a:pt x="0" y="33"/>
                        <a:pt x="0" y="33"/>
                        <a:pt x="0" y="33"/>
                      </a:cubicBezTo>
                      <a:cubicBezTo>
                        <a:pt x="0" y="33"/>
                        <a:pt x="0" y="33"/>
                        <a:pt x="0" y="33"/>
                      </a:cubicBezTo>
                      <a:cubicBezTo>
                        <a:pt x="0" y="34"/>
                        <a:pt x="0" y="34"/>
                        <a:pt x="0" y="34"/>
                      </a:cubicBezTo>
                      <a:cubicBezTo>
                        <a:pt x="1" y="35"/>
                        <a:pt x="1" y="35"/>
                        <a:pt x="1" y="35"/>
                      </a:cubicBezTo>
                      <a:cubicBezTo>
                        <a:pt x="1" y="35"/>
                        <a:pt x="1" y="35"/>
                        <a:pt x="1" y="35"/>
                      </a:cubicBezTo>
                      <a:cubicBezTo>
                        <a:pt x="2" y="36"/>
                        <a:pt x="2" y="36"/>
                        <a:pt x="2" y="36"/>
                      </a:cubicBezTo>
                      <a:cubicBezTo>
                        <a:pt x="2" y="36"/>
                        <a:pt x="2" y="36"/>
                        <a:pt x="2" y="36"/>
                      </a:cubicBezTo>
                      <a:cubicBezTo>
                        <a:pt x="3" y="37"/>
                        <a:pt x="3" y="37"/>
                        <a:pt x="3" y="37"/>
                      </a:cubicBezTo>
                      <a:cubicBezTo>
                        <a:pt x="3" y="37"/>
                        <a:pt x="3" y="37"/>
                        <a:pt x="3" y="37"/>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9"/>
                        <a:pt x="3" y="39"/>
                        <a:pt x="3" y="39"/>
                      </a:cubicBezTo>
                      <a:cubicBezTo>
                        <a:pt x="4" y="39"/>
                        <a:pt x="4" y="39"/>
                        <a:pt x="4" y="39"/>
                      </a:cubicBezTo>
                      <a:cubicBezTo>
                        <a:pt x="4" y="39"/>
                        <a:pt x="4" y="39"/>
                        <a:pt x="4" y="39"/>
                      </a:cubicBezTo>
                      <a:cubicBezTo>
                        <a:pt x="4" y="39"/>
                        <a:pt x="4" y="39"/>
                        <a:pt x="4" y="39"/>
                      </a:cubicBezTo>
                      <a:cubicBezTo>
                        <a:pt x="4" y="40"/>
                        <a:pt x="4" y="40"/>
                        <a:pt x="4" y="40"/>
                      </a:cubicBezTo>
                      <a:cubicBezTo>
                        <a:pt x="4" y="41"/>
                        <a:pt x="4" y="41"/>
                        <a:pt x="4" y="41"/>
                      </a:cubicBezTo>
                      <a:cubicBezTo>
                        <a:pt x="5" y="41"/>
                        <a:pt x="5" y="41"/>
                        <a:pt x="5" y="41"/>
                      </a:cubicBezTo>
                      <a:cubicBezTo>
                        <a:pt x="5" y="42"/>
                        <a:pt x="5" y="42"/>
                        <a:pt x="5" y="42"/>
                      </a:cubicBezTo>
                      <a:cubicBezTo>
                        <a:pt x="5" y="42"/>
                        <a:pt x="5" y="42"/>
                        <a:pt x="5" y="42"/>
                      </a:cubicBezTo>
                      <a:cubicBezTo>
                        <a:pt x="5" y="43"/>
                        <a:pt x="5" y="43"/>
                        <a:pt x="5" y="43"/>
                      </a:cubicBezTo>
                      <a:cubicBezTo>
                        <a:pt x="6" y="43"/>
                        <a:pt x="6" y="43"/>
                        <a:pt x="6" y="43"/>
                      </a:cubicBezTo>
                      <a:cubicBezTo>
                        <a:pt x="6" y="44"/>
                        <a:pt x="6" y="44"/>
                        <a:pt x="6" y="44"/>
                      </a:cubicBezTo>
                      <a:cubicBezTo>
                        <a:pt x="5" y="44"/>
                        <a:pt x="5" y="44"/>
                        <a:pt x="5" y="44"/>
                      </a:cubicBezTo>
                      <a:cubicBezTo>
                        <a:pt x="5" y="45"/>
                        <a:pt x="5" y="45"/>
                        <a:pt x="5" y="45"/>
                      </a:cubicBezTo>
                      <a:cubicBezTo>
                        <a:pt x="5" y="45"/>
                        <a:pt x="5" y="45"/>
                        <a:pt x="5" y="45"/>
                      </a:cubicBezTo>
                      <a:cubicBezTo>
                        <a:pt x="5" y="45"/>
                        <a:pt x="5" y="45"/>
                        <a:pt x="5" y="45"/>
                      </a:cubicBezTo>
                      <a:cubicBezTo>
                        <a:pt x="6" y="45"/>
                        <a:pt x="6" y="45"/>
                        <a:pt x="6" y="45"/>
                      </a:cubicBezTo>
                      <a:cubicBezTo>
                        <a:pt x="6" y="45"/>
                        <a:pt x="6" y="45"/>
                        <a:pt x="6" y="45"/>
                      </a:cubicBezTo>
                      <a:cubicBezTo>
                        <a:pt x="6" y="46"/>
                        <a:pt x="6" y="46"/>
                        <a:pt x="6" y="46"/>
                      </a:cubicBezTo>
                      <a:cubicBezTo>
                        <a:pt x="6" y="46"/>
                        <a:pt x="6" y="46"/>
                        <a:pt x="6" y="46"/>
                      </a:cubicBezTo>
                      <a:cubicBezTo>
                        <a:pt x="6" y="46"/>
                        <a:pt x="6" y="46"/>
                        <a:pt x="6" y="46"/>
                      </a:cubicBezTo>
                      <a:cubicBezTo>
                        <a:pt x="6" y="46"/>
                        <a:pt x="6" y="46"/>
                        <a:pt x="6" y="46"/>
                      </a:cubicBezTo>
                      <a:cubicBezTo>
                        <a:pt x="5" y="47"/>
                        <a:pt x="5" y="47"/>
                        <a:pt x="5" y="47"/>
                      </a:cubicBezTo>
                      <a:cubicBezTo>
                        <a:pt x="6" y="48"/>
                        <a:pt x="6" y="48"/>
                        <a:pt x="6" y="48"/>
                      </a:cubicBezTo>
                      <a:cubicBezTo>
                        <a:pt x="6" y="49"/>
                        <a:pt x="6" y="49"/>
                        <a:pt x="6" y="49"/>
                      </a:cubicBezTo>
                      <a:cubicBezTo>
                        <a:pt x="5" y="49"/>
                        <a:pt x="5" y="49"/>
                        <a:pt x="5" y="49"/>
                      </a:cubicBezTo>
                      <a:cubicBezTo>
                        <a:pt x="5" y="50"/>
                        <a:pt x="5" y="50"/>
                        <a:pt x="5" y="50"/>
                      </a:cubicBezTo>
                      <a:cubicBezTo>
                        <a:pt x="4" y="50"/>
                        <a:pt x="4" y="50"/>
                        <a:pt x="4" y="50"/>
                      </a:cubicBezTo>
                      <a:cubicBezTo>
                        <a:pt x="4" y="51"/>
                        <a:pt x="4" y="51"/>
                        <a:pt x="4" y="51"/>
                      </a:cubicBezTo>
                      <a:cubicBezTo>
                        <a:pt x="4" y="52"/>
                        <a:pt x="4" y="52"/>
                        <a:pt x="4" y="52"/>
                      </a:cubicBezTo>
                      <a:cubicBezTo>
                        <a:pt x="4" y="53"/>
                        <a:pt x="4" y="53"/>
                        <a:pt x="4" y="53"/>
                      </a:cubicBezTo>
                      <a:cubicBezTo>
                        <a:pt x="4" y="53"/>
                        <a:pt x="4" y="53"/>
                        <a:pt x="4" y="53"/>
                      </a:cubicBezTo>
                      <a:cubicBezTo>
                        <a:pt x="4" y="53"/>
                        <a:pt x="4" y="53"/>
                        <a:pt x="4" y="53"/>
                      </a:cubicBezTo>
                      <a:cubicBezTo>
                        <a:pt x="4" y="54"/>
                        <a:pt x="4" y="54"/>
                        <a:pt x="4" y="54"/>
                      </a:cubicBezTo>
                      <a:cubicBezTo>
                        <a:pt x="4" y="54"/>
                        <a:pt x="4" y="54"/>
                        <a:pt x="4" y="54"/>
                      </a:cubicBezTo>
                      <a:cubicBezTo>
                        <a:pt x="4" y="55"/>
                        <a:pt x="4" y="55"/>
                        <a:pt x="4" y="55"/>
                      </a:cubicBezTo>
                      <a:cubicBezTo>
                        <a:pt x="4" y="55"/>
                        <a:pt x="4" y="55"/>
                        <a:pt x="4" y="55"/>
                      </a:cubicBezTo>
                      <a:cubicBezTo>
                        <a:pt x="4" y="56"/>
                        <a:pt x="4" y="56"/>
                        <a:pt x="4" y="56"/>
                      </a:cubicBezTo>
                      <a:cubicBezTo>
                        <a:pt x="4" y="56"/>
                        <a:pt x="4" y="56"/>
                        <a:pt x="4" y="56"/>
                      </a:cubicBezTo>
                      <a:cubicBezTo>
                        <a:pt x="5" y="57"/>
                        <a:pt x="5" y="57"/>
                        <a:pt x="5" y="57"/>
                      </a:cubicBezTo>
                      <a:cubicBezTo>
                        <a:pt x="5" y="57"/>
                        <a:pt x="5" y="57"/>
                        <a:pt x="5" y="57"/>
                      </a:cubicBezTo>
                      <a:cubicBezTo>
                        <a:pt x="5" y="58"/>
                        <a:pt x="5" y="58"/>
                        <a:pt x="5" y="58"/>
                      </a:cubicBezTo>
                      <a:cubicBezTo>
                        <a:pt x="5" y="58"/>
                        <a:pt x="5" y="58"/>
                        <a:pt x="5" y="58"/>
                      </a:cubicBezTo>
                      <a:cubicBezTo>
                        <a:pt x="5" y="59"/>
                        <a:pt x="5" y="59"/>
                        <a:pt x="5" y="59"/>
                      </a:cubicBezTo>
                      <a:cubicBezTo>
                        <a:pt x="5" y="59"/>
                        <a:pt x="5" y="59"/>
                        <a:pt x="5" y="59"/>
                      </a:cubicBezTo>
                      <a:cubicBezTo>
                        <a:pt x="4" y="59"/>
                        <a:pt x="4" y="59"/>
                        <a:pt x="4" y="59"/>
                      </a:cubicBezTo>
                      <a:cubicBezTo>
                        <a:pt x="4" y="59"/>
                        <a:pt x="4" y="59"/>
                        <a:pt x="4" y="59"/>
                      </a:cubicBezTo>
                      <a:cubicBezTo>
                        <a:pt x="4" y="60"/>
                        <a:pt x="4" y="60"/>
                        <a:pt x="4" y="60"/>
                      </a:cubicBezTo>
                      <a:cubicBezTo>
                        <a:pt x="3" y="60"/>
                        <a:pt x="3" y="60"/>
                        <a:pt x="3" y="60"/>
                      </a:cubicBezTo>
                      <a:cubicBezTo>
                        <a:pt x="4" y="60"/>
                        <a:pt x="4" y="60"/>
                        <a:pt x="4" y="60"/>
                      </a:cubicBezTo>
                      <a:cubicBezTo>
                        <a:pt x="4" y="61"/>
                        <a:pt x="4" y="61"/>
                        <a:pt x="4" y="61"/>
                      </a:cubicBezTo>
                      <a:cubicBezTo>
                        <a:pt x="4" y="61"/>
                        <a:pt x="4" y="61"/>
                        <a:pt x="4" y="61"/>
                      </a:cubicBezTo>
                      <a:cubicBezTo>
                        <a:pt x="4" y="61"/>
                        <a:pt x="4" y="61"/>
                        <a:pt x="4" y="61"/>
                      </a:cubicBezTo>
                      <a:cubicBezTo>
                        <a:pt x="4" y="62"/>
                        <a:pt x="4" y="62"/>
                        <a:pt x="4" y="62"/>
                      </a:cubicBezTo>
                      <a:cubicBezTo>
                        <a:pt x="4" y="62"/>
                        <a:pt x="4" y="62"/>
                        <a:pt x="4" y="62"/>
                      </a:cubicBezTo>
                      <a:cubicBezTo>
                        <a:pt x="5" y="63"/>
                        <a:pt x="5" y="63"/>
                        <a:pt x="5" y="63"/>
                      </a:cubicBezTo>
                      <a:cubicBezTo>
                        <a:pt x="5" y="63"/>
                        <a:pt x="5" y="63"/>
                        <a:pt x="5" y="63"/>
                      </a:cubicBezTo>
                      <a:cubicBezTo>
                        <a:pt x="5" y="64"/>
                        <a:pt x="5" y="64"/>
                        <a:pt x="5" y="64"/>
                      </a:cubicBezTo>
                      <a:cubicBezTo>
                        <a:pt x="5" y="64"/>
                        <a:pt x="5" y="64"/>
                        <a:pt x="5" y="64"/>
                      </a:cubicBezTo>
                      <a:cubicBezTo>
                        <a:pt x="6" y="64"/>
                        <a:pt x="6" y="64"/>
                        <a:pt x="6" y="64"/>
                      </a:cubicBezTo>
                      <a:cubicBezTo>
                        <a:pt x="6" y="65"/>
                        <a:pt x="6" y="65"/>
                        <a:pt x="6" y="65"/>
                      </a:cubicBezTo>
                      <a:cubicBezTo>
                        <a:pt x="6" y="65"/>
                        <a:pt x="6" y="65"/>
                        <a:pt x="6" y="65"/>
                      </a:cubicBezTo>
                      <a:cubicBezTo>
                        <a:pt x="7" y="65"/>
                        <a:pt x="7" y="65"/>
                        <a:pt x="7" y="65"/>
                      </a:cubicBezTo>
                      <a:cubicBezTo>
                        <a:pt x="7" y="66"/>
                        <a:pt x="7" y="66"/>
                        <a:pt x="7" y="66"/>
                      </a:cubicBezTo>
                      <a:cubicBezTo>
                        <a:pt x="7" y="66"/>
                        <a:pt x="7" y="66"/>
                        <a:pt x="7" y="66"/>
                      </a:cubicBezTo>
                      <a:cubicBezTo>
                        <a:pt x="7" y="67"/>
                        <a:pt x="7" y="67"/>
                        <a:pt x="7" y="67"/>
                      </a:cubicBezTo>
                      <a:cubicBezTo>
                        <a:pt x="7" y="67"/>
                        <a:pt x="7" y="67"/>
                        <a:pt x="7" y="67"/>
                      </a:cubicBezTo>
                      <a:cubicBezTo>
                        <a:pt x="8" y="68"/>
                        <a:pt x="8" y="68"/>
                        <a:pt x="8" y="68"/>
                      </a:cubicBezTo>
                      <a:cubicBezTo>
                        <a:pt x="8" y="68"/>
                        <a:pt x="8" y="68"/>
                        <a:pt x="8" y="68"/>
                      </a:cubicBezTo>
                      <a:cubicBezTo>
                        <a:pt x="8" y="68"/>
                        <a:pt x="8" y="68"/>
                        <a:pt x="8" y="68"/>
                      </a:cubicBezTo>
                      <a:cubicBezTo>
                        <a:pt x="8" y="68"/>
                        <a:pt x="8" y="68"/>
                        <a:pt x="8" y="68"/>
                      </a:cubicBezTo>
                      <a:cubicBezTo>
                        <a:pt x="8" y="69"/>
                        <a:pt x="8" y="69"/>
                        <a:pt x="8" y="69"/>
                      </a:cubicBezTo>
                      <a:cubicBezTo>
                        <a:pt x="8" y="69"/>
                        <a:pt x="8" y="69"/>
                        <a:pt x="8" y="69"/>
                      </a:cubicBezTo>
                      <a:cubicBezTo>
                        <a:pt x="8" y="69"/>
                        <a:pt x="8" y="69"/>
                        <a:pt x="8" y="69"/>
                      </a:cubicBezTo>
                      <a:cubicBezTo>
                        <a:pt x="9" y="70"/>
                        <a:pt x="9" y="70"/>
                        <a:pt x="9" y="70"/>
                      </a:cubicBezTo>
                      <a:cubicBezTo>
                        <a:pt x="9" y="70"/>
                        <a:pt x="9" y="70"/>
                        <a:pt x="9" y="70"/>
                      </a:cubicBezTo>
                      <a:cubicBezTo>
                        <a:pt x="10" y="71"/>
                        <a:pt x="10" y="71"/>
                        <a:pt x="10" y="71"/>
                      </a:cubicBezTo>
                      <a:cubicBezTo>
                        <a:pt x="11" y="72"/>
                        <a:pt x="11" y="72"/>
                        <a:pt x="11" y="72"/>
                      </a:cubicBezTo>
                      <a:cubicBezTo>
                        <a:pt x="11" y="72"/>
                        <a:pt x="11" y="72"/>
                        <a:pt x="11" y="72"/>
                      </a:cubicBezTo>
                      <a:cubicBezTo>
                        <a:pt x="11" y="72"/>
                        <a:pt x="11" y="72"/>
                        <a:pt x="11" y="72"/>
                      </a:cubicBezTo>
                      <a:cubicBezTo>
                        <a:pt x="11" y="72"/>
                        <a:pt x="11" y="72"/>
                        <a:pt x="11" y="72"/>
                      </a:cubicBezTo>
                      <a:cubicBezTo>
                        <a:pt x="11" y="73"/>
                        <a:pt x="11" y="73"/>
                        <a:pt x="11" y="73"/>
                      </a:cubicBezTo>
                      <a:cubicBezTo>
                        <a:pt x="11" y="73"/>
                        <a:pt x="11" y="73"/>
                        <a:pt x="11" y="73"/>
                      </a:cubicBezTo>
                      <a:cubicBezTo>
                        <a:pt x="11" y="73"/>
                        <a:pt x="11" y="73"/>
                        <a:pt x="11" y="73"/>
                      </a:cubicBezTo>
                      <a:cubicBezTo>
                        <a:pt x="11" y="74"/>
                        <a:pt x="11" y="74"/>
                        <a:pt x="11" y="74"/>
                      </a:cubicBezTo>
                      <a:cubicBezTo>
                        <a:pt x="11" y="74"/>
                        <a:pt x="11" y="74"/>
                        <a:pt x="11" y="74"/>
                      </a:cubicBezTo>
                      <a:cubicBezTo>
                        <a:pt x="11" y="74"/>
                        <a:pt x="11" y="74"/>
                        <a:pt x="11" y="74"/>
                      </a:cubicBezTo>
                      <a:cubicBezTo>
                        <a:pt x="11" y="75"/>
                        <a:pt x="11" y="75"/>
                        <a:pt x="11" y="75"/>
                      </a:cubicBezTo>
                      <a:cubicBezTo>
                        <a:pt x="11" y="75"/>
                        <a:pt x="11" y="75"/>
                        <a:pt x="11" y="75"/>
                      </a:cubicBezTo>
                      <a:cubicBezTo>
                        <a:pt x="11" y="75"/>
                        <a:pt x="11" y="75"/>
                        <a:pt x="11" y="75"/>
                      </a:cubicBezTo>
                      <a:cubicBezTo>
                        <a:pt x="11" y="75"/>
                        <a:pt x="11" y="75"/>
                        <a:pt x="11" y="75"/>
                      </a:cubicBezTo>
                      <a:cubicBezTo>
                        <a:pt x="12" y="75"/>
                        <a:pt x="12" y="75"/>
                        <a:pt x="12" y="75"/>
                      </a:cubicBezTo>
                      <a:cubicBezTo>
                        <a:pt x="12" y="75"/>
                        <a:pt x="12" y="75"/>
                        <a:pt x="12" y="75"/>
                      </a:cubicBezTo>
                      <a:cubicBezTo>
                        <a:pt x="12" y="75"/>
                        <a:pt x="12" y="75"/>
                        <a:pt x="12" y="75"/>
                      </a:cubicBezTo>
                      <a:cubicBezTo>
                        <a:pt x="12" y="76"/>
                        <a:pt x="12" y="76"/>
                        <a:pt x="12" y="76"/>
                      </a:cubicBezTo>
                      <a:cubicBezTo>
                        <a:pt x="12" y="76"/>
                        <a:pt x="12" y="76"/>
                        <a:pt x="12" y="76"/>
                      </a:cubicBezTo>
                      <a:cubicBezTo>
                        <a:pt x="12" y="76"/>
                        <a:pt x="12" y="76"/>
                        <a:pt x="12" y="76"/>
                      </a:cubicBezTo>
                      <a:cubicBezTo>
                        <a:pt x="12" y="76"/>
                        <a:pt x="12" y="76"/>
                        <a:pt x="12" y="76"/>
                      </a:cubicBezTo>
                      <a:cubicBezTo>
                        <a:pt x="12" y="76"/>
                        <a:pt x="12" y="76"/>
                        <a:pt x="12" y="76"/>
                      </a:cubicBezTo>
                      <a:cubicBezTo>
                        <a:pt x="12" y="77"/>
                        <a:pt x="12" y="77"/>
                        <a:pt x="12" y="77"/>
                      </a:cubicBezTo>
                      <a:cubicBezTo>
                        <a:pt x="12" y="77"/>
                        <a:pt x="12" y="77"/>
                        <a:pt x="12" y="77"/>
                      </a:cubicBezTo>
                      <a:cubicBezTo>
                        <a:pt x="13" y="77"/>
                        <a:pt x="13" y="77"/>
                        <a:pt x="13" y="77"/>
                      </a:cubicBezTo>
                      <a:cubicBezTo>
                        <a:pt x="13" y="78"/>
                        <a:pt x="13" y="78"/>
                        <a:pt x="13" y="78"/>
                      </a:cubicBezTo>
                      <a:cubicBezTo>
                        <a:pt x="13" y="79"/>
                        <a:pt x="13" y="79"/>
                        <a:pt x="13" y="79"/>
                      </a:cubicBezTo>
                      <a:cubicBezTo>
                        <a:pt x="14" y="79"/>
                        <a:pt x="14" y="79"/>
                        <a:pt x="14" y="79"/>
                      </a:cubicBezTo>
                      <a:cubicBezTo>
                        <a:pt x="14" y="80"/>
                        <a:pt x="14" y="80"/>
                        <a:pt x="14" y="80"/>
                      </a:cubicBezTo>
                      <a:cubicBezTo>
                        <a:pt x="13" y="79"/>
                        <a:pt x="13" y="79"/>
                        <a:pt x="13" y="79"/>
                      </a:cubicBezTo>
                      <a:cubicBezTo>
                        <a:pt x="13" y="79"/>
                        <a:pt x="13" y="79"/>
                        <a:pt x="13" y="79"/>
                      </a:cubicBezTo>
                      <a:cubicBezTo>
                        <a:pt x="13" y="79"/>
                        <a:pt x="13" y="79"/>
                        <a:pt x="13" y="79"/>
                      </a:cubicBezTo>
                      <a:cubicBezTo>
                        <a:pt x="13" y="78"/>
                        <a:pt x="13" y="78"/>
                        <a:pt x="13" y="78"/>
                      </a:cubicBezTo>
                      <a:cubicBezTo>
                        <a:pt x="13" y="78"/>
                        <a:pt x="13" y="78"/>
                        <a:pt x="13" y="78"/>
                      </a:cubicBezTo>
                      <a:cubicBezTo>
                        <a:pt x="12" y="77"/>
                        <a:pt x="12" y="77"/>
                        <a:pt x="12" y="77"/>
                      </a:cubicBezTo>
                      <a:cubicBezTo>
                        <a:pt x="12" y="76"/>
                        <a:pt x="12" y="76"/>
                        <a:pt x="12" y="76"/>
                      </a:cubicBezTo>
                      <a:cubicBezTo>
                        <a:pt x="12" y="76"/>
                        <a:pt x="12" y="76"/>
                        <a:pt x="12" y="76"/>
                      </a:cubicBezTo>
                      <a:cubicBezTo>
                        <a:pt x="12" y="76"/>
                        <a:pt x="12" y="76"/>
                        <a:pt x="12" y="76"/>
                      </a:cubicBezTo>
                      <a:cubicBezTo>
                        <a:pt x="12" y="77"/>
                        <a:pt x="12" y="77"/>
                        <a:pt x="12" y="77"/>
                      </a:cubicBezTo>
                      <a:cubicBezTo>
                        <a:pt x="12" y="77"/>
                        <a:pt x="12" y="77"/>
                        <a:pt x="12" y="77"/>
                      </a:cubicBezTo>
                      <a:cubicBezTo>
                        <a:pt x="12" y="77"/>
                        <a:pt x="12" y="77"/>
                        <a:pt x="12" y="77"/>
                      </a:cubicBezTo>
                      <a:cubicBezTo>
                        <a:pt x="12" y="77"/>
                        <a:pt x="12" y="77"/>
                        <a:pt x="12" y="77"/>
                      </a:cubicBezTo>
                      <a:cubicBezTo>
                        <a:pt x="12" y="77"/>
                        <a:pt x="12" y="77"/>
                        <a:pt x="12" y="77"/>
                      </a:cubicBezTo>
                      <a:cubicBezTo>
                        <a:pt x="12" y="78"/>
                        <a:pt x="12" y="78"/>
                        <a:pt x="12" y="78"/>
                      </a:cubicBezTo>
                      <a:cubicBezTo>
                        <a:pt x="12" y="78"/>
                        <a:pt x="12" y="78"/>
                        <a:pt x="12" y="78"/>
                      </a:cubicBezTo>
                      <a:cubicBezTo>
                        <a:pt x="11" y="80"/>
                        <a:pt x="11" y="80"/>
                        <a:pt x="11" y="80"/>
                      </a:cubicBezTo>
                      <a:cubicBezTo>
                        <a:pt x="10" y="81"/>
                        <a:pt x="10" y="81"/>
                        <a:pt x="10" y="81"/>
                      </a:cubicBezTo>
                      <a:cubicBezTo>
                        <a:pt x="10" y="81"/>
                        <a:pt x="10" y="81"/>
                        <a:pt x="10" y="81"/>
                      </a:cubicBezTo>
                      <a:cubicBezTo>
                        <a:pt x="10" y="81"/>
                        <a:pt x="10" y="81"/>
                        <a:pt x="10" y="81"/>
                      </a:cubicBezTo>
                      <a:cubicBezTo>
                        <a:pt x="10" y="81"/>
                        <a:pt x="10" y="81"/>
                        <a:pt x="10"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0"/>
                        <a:pt x="11" y="80"/>
                        <a:pt x="11" y="80"/>
                      </a:cubicBezTo>
                      <a:cubicBezTo>
                        <a:pt x="11" y="80"/>
                        <a:pt x="11" y="80"/>
                        <a:pt x="11"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3" y="81"/>
                        <a:pt x="13" y="81"/>
                        <a:pt x="13" y="81"/>
                      </a:cubicBezTo>
                      <a:cubicBezTo>
                        <a:pt x="13" y="81"/>
                        <a:pt x="13" y="81"/>
                        <a:pt x="13" y="81"/>
                      </a:cubicBezTo>
                      <a:cubicBezTo>
                        <a:pt x="14" y="82"/>
                        <a:pt x="14" y="82"/>
                        <a:pt x="14" y="82"/>
                      </a:cubicBezTo>
                      <a:cubicBezTo>
                        <a:pt x="14" y="82"/>
                        <a:pt x="14" y="82"/>
                        <a:pt x="14" y="82"/>
                      </a:cubicBezTo>
                      <a:cubicBezTo>
                        <a:pt x="14" y="82"/>
                        <a:pt x="14" y="82"/>
                        <a:pt x="14" y="82"/>
                      </a:cubicBezTo>
                      <a:cubicBezTo>
                        <a:pt x="14" y="83"/>
                        <a:pt x="14" y="83"/>
                        <a:pt x="14" y="83"/>
                      </a:cubicBezTo>
                      <a:cubicBezTo>
                        <a:pt x="14" y="83"/>
                        <a:pt x="14" y="83"/>
                        <a:pt x="14" y="83"/>
                      </a:cubicBezTo>
                      <a:cubicBezTo>
                        <a:pt x="14" y="83"/>
                        <a:pt x="14" y="83"/>
                        <a:pt x="14" y="83"/>
                      </a:cubicBezTo>
                      <a:cubicBezTo>
                        <a:pt x="14" y="83"/>
                        <a:pt x="14" y="83"/>
                        <a:pt x="14" y="83"/>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6" y="84"/>
                        <a:pt x="16" y="84"/>
                        <a:pt x="16" y="84"/>
                      </a:cubicBezTo>
                      <a:cubicBezTo>
                        <a:pt x="16" y="84"/>
                        <a:pt x="16" y="84"/>
                        <a:pt x="16" y="84"/>
                      </a:cubicBezTo>
                      <a:cubicBezTo>
                        <a:pt x="16" y="84"/>
                        <a:pt x="16" y="84"/>
                        <a:pt x="16" y="84"/>
                      </a:cubicBezTo>
                      <a:cubicBezTo>
                        <a:pt x="16" y="85"/>
                        <a:pt x="16" y="85"/>
                        <a:pt x="16" y="85"/>
                      </a:cubicBezTo>
                      <a:cubicBezTo>
                        <a:pt x="17" y="85"/>
                        <a:pt x="17" y="85"/>
                        <a:pt x="17" y="85"/>
                      </a:cubicBezTo>
                      <a:cubicBezTo>
                        <a:pt x="17" y="85"/>
                        <a:pt x="17" y="85"/>
                        <a:pt x="17" y="85"/>
                      </a:cubicBezTo>
                      <a:cubicBezTo>
                        <a:pt x="17" y="85"/>
                        <a:pt x="17" y="85"/>
                        <a:pt x="17" y="85"/>
                      </a:cubicBezTo>
                      <a:cubicBezTo>
                        <a:pt x="17" y="85"/>
                        <a:pt x="17" y="85"/>
                        <a:pt x="17" y="85"/>
                      </a:cubicBezTo>
                      <a:cubicBezTo>
                        <a:pt x="17" y="86"/>
                        <a:pt x="17" y="86"/>
                        <a:pt x="17" y="86"/>
                      </a:cubicBezTo>
                      <a:cubicBezTo>
                        <a:pt x="17" y="86"/>
                        <a:pt x="17" y="86"/>
                        <a:pt x="17" y="86"/>
                      </a:cubicBezTo>
                      <a:cubicBezTo>
                        <a:pt x="17" y="86"/>
                        <a:pt x="17" y="86"/>
                        <a:pt x="17" y="86"/>
                      </a:cubicBezTo>
                      <a:cubicBezTo>
                        <a:pt x="18" y="86"/>
                        <a:pt x="18" y="86"/>
                        <a:pt x="18" y="86"/>
                      </a:cubicBezTo>
                      <a:cubicBezTo>
                        <a:pt x="18" y="86"/>
                        <a:pt x="18" y="86"/>
                        <a:pt x="18" y="86"/>
                      </a:cubicBezTo>
                      <a:cubicBezTo>
                        <a:pt x="18" y="86"/>
                        <a:pt x="18" y="86"/>
                        <a:pt x="18" y="86"/>
                      </a:cubicBezTo>
                      <a:cubicBezTo>
                        <a:pt x="18" y="86"/>
                        <a:pt x="18" y="86"/>
                        <a:pt x="18" y="86"/>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4"/>
                        <a:pt x="18" y="84"/>
                        <a:pt x="18" y="84"/>
                      </a:cubicBezTo>
                      <a:cubicBezTo>
                        <a:pt x="18" y="84"/>
                        <a:pt x="18" y="84"/>
                        <a:pt x="18" y="84"/>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9" y="85"/>
                        <a:pt x="19" y="85"/>
                        <a:pt x="19" y="85"/>
                      </a:cubicBezTo>
                      <a:cubicBezTo>
                        <a:pt x="19" y="85"/>
                        <a:pt x="19" y="85"/>
                        <a:pt x="19" y="85"/>
                      </a:cubicBezTo>
                      <a:cubicBezTo>
                        <a:pt x="19" y="84"/>
                        <a:pt x="19" y="84"/>
                        <a:pt x="19" y="84"/>
                      </a:cubicBezTo>
                      <a:cubicBezTo>
                        <a:pt x="18" y="84"/>
                        <a:pt x="18" y="84"/>
                        <a:pt x="18" y="84"/>
                      </a:cubicBezTo>
                      <a:cubicBezTo>
                        <a:pt x="18" y="84"/>
                        <a:pt x="18" y="84"/>
                        <a:pt x="18" y="84"/>
                      </a:cubicBezTo>
                      <a:cubicBezTo>
                        <a:pt x="18" y="84"/>
                        <a:pt x="18" y="84"/>
                        <a:pt x="18" y="84"/>
                      </a:cubicBezTo>
                      <a:cubicBezTo>
                        <a:pt x="18" y="84"/>
                        <a:pt x="18" y="84"/>
                        <a:pt x="18" y="84"/>
                      </a:cubicBezTo>
                      <a:cubicBezTo>
                        <a:pt x="18" y="84"/>
                        <a:pt x="18" y="84"/>
                        <a:pt x="18" y="84"/>
                      </a:cubicBezTo>
                      <a:cubicBezTo>
                        <a:pt x="18" y="84"/>
                        <a:pt x="18" y="84"/>
                        <a:pt x="18" y="84"/>
                      </a:cubicBezTo>
                      <a:cubicBezTo>
                        <a:pt x="18" y="83"/>
                        <a:pt x="18" y="83"/>
                        <a:pt x="18" y="83"/>
                      </a:cubicBezTo>
                      <a:cubicBezTo>
                        <a:pt x="18" y="84"/>
                        <a:pt x="18" y="84"/>
                        <a:pt x="18" y="84"/>
                      </a:cubicBezTo>
                      <a:cubicBezTo>
                        <a:pt x="18" y="83"/>
                        <a:pt x="18" y="83"/>
                        <a:pt x="18" y="83"/>
                      </a:cubicBezTo>
                      <a:cubicBezTo>
                        <a:pt x="18" y="83"/>
                        <a:pt x="18" y="83"/>
                        <a:pt x="18" y="83"/>
                      </a:cubicBezTo>
                      <a:cubicBezTo>
                        <a:pt x="18" y="83"/>
                        <a:pt x="18" y="83"/>
                        <a:pt x="18" y="83"/>
                      </a:cubicBezTo>
                      <a:cubicBezTo>
                        <a:pt x="18" y="83"/>
                        <a:pt x="18" y="83"/>
                        <a:pt x="18" y="83"/>
                      </a:cubicBezTo>
                      <a:cubicBezTo>
                        <a:pt x="19" y="83"/>
                        <a:pt x="19" y="83"/>
                        <a:pt x="19" y="83"/>
                      </a:cubicBezTo>
                      <a:cubicBezTo>
                        <a:pt x="19" y="83"/>
                        <a:pt x="19" y="83"/>
                        <a:pt x="19" y="83"/>
                      </a:cubicBezTo>
                      <a:cubicBezTo>
                        <a:pt x="19" y="83"/>
                        <a:pt x="19" y="83"/>
                        <a:pt x="19" y="83"/>
                      </a:cubicBezTo>
                      <a:cubicBezTo>
                        <a:pt x="19" y="83"/>
                        <a:pt x="19" y="83"/>
                        <a:pt x="19" y="83"/>
                      </a:cubicBezTo>
                      <a:cubicBezTo>
                        <a:pt x="19" y="83"/>
                        <a:pt x="19" y="83"/>
                        <a:pt x="19" y="83"/>
                      </a:cubicBezTo>
                      <a:cubicBezTo>
                        <a:pt x="19" y="82"/>
                        <a:pt x="19" y="82"/>
                        <a:pt x="19" y="82"/>
                      </a:cubicBezTo>
                      <a:cubicBezTo>
                        <a:pt x="19" y="82"/>
                        <a:pt x="19" y="82"/>
                        <a:pt x="19" y="82"/>
                      </a:cubicBezTo>
                      <a:cubicBezTo>
                        <a:pt x="18" y="82"/>
                        <a:pt x="18" y="82"/>
                        <a:pt x="18" y="82"/>
                      </a:cubicBezTo>
                      <a:cubicBezTo>
                        <a:pt x="18" y="82"/>
                        <a:pt x="18" y="82"/>
                        <a:pt x="18" y="82"/>
                      </a:cubicBezTo>
                      <a:cubicBezTo>
                        <a:pt x="18" y="82"/>
                        <a:pt x="18" y="82"/>
                        <a:pt x="18" y="82"/>
                      </a:cubicBezTo>
                      <a:cubicBezTo>
                        <a:pt x="18" y="82"/>
                        <a:pt x="18" y="82"/>
                        <a:pt x="18" y="82"/>
                      </a:cubicBezTo>
                      <a:cubicBezTo>
                        <a:pt x="19" y="81"/>
                        <a:pt x="19" y="81"/>
                        <a:pt x="19" y="81"/>
                      </a:cubicBezTo>
                      <a:cubicBezTo>
                        <a:pt x="19" y="81"/>
                        <a:pt x="19" y="81"/>
                        <a:pt x="19" y="81"/>
                      </a:cubicBezTo>
                      <a:cubicBezTo>
                        <a:pt x="19" y="80"/>
                        <a:pt x="19" y="80"/>
                        <a:pt x="19" y="80"/>
                      </a:cubicBezTo>
                      <a:cubicBezTo>
                        <a:pt x="19" y="80"/>
                        <a:pt x="19" y="80"/>
                        <a:pt x="19" y="80"/>
                      </a:cubicBezTo>
                      <a:cubicBezTo>
                        <a:pt x="19" y="80"/>
                        <a:pt x="19" y="80"/>
                        <a:pt x="19" y="80"/>
                      </a:cubicBezTo>
                      <a:cubicBezTo>
                        <a:pt x="20" y="80"/>
                        <a:pt x="20" y="80"/>
                        <a:pt x="20" y="80"/>
                      </a:cubicBezTo>
                      <a:cubicBezTo>
                        <a:pt x="20" y="80"/>
                        <a:pt x="20" y="80"/>
                        <a:pt x="20" y="80"/>
                      </a:cubicBezTo>
                      <a:cubicBezTo>
                        <a:pt x="20" y="80"/>
                        <a:pt x="20" y="80"/>
                        <a:pt x="20" y="80"/>
                      </a:cubicBezTo>
                      <a:cubicBezTo>
                        <a:pt x="20" y="80"/>
                        <a:pt x="20" y="80"/>
                        <a:pt x="20" y="80"/>
                      </a:cubicBezTo>
                      <a:cubicBezTo>
                        <a:pt x="22" y="81"/>
                        <a:pt x="22" y="81"/>
                        <a:pt x="22" y="81"/>
                      </a:cubicBezTo>
                      <a:cubicBezTo>
                        <a:pt x="22" y="81"/>
                        <a:pt x="22" y="81"/>
                        <a:pt x="22" y="82"/>
                      </a:cubicBezTo>
                      <a:cubicBezTo>
                        <a:pt x="22" y="82"/>
                        <a:pt x="22" y="82"/>
                        <a:pt x="22" y="82"/>
                      </a:cubicBezTo>
                      <a:cubicBezTo>
                        <a:pt x="22" y="82"/>
                        <a:pt x="22" y="82"/>
                        <a:pt x="22" y="82"/>
                      </a:cubicBezTo>
                      <a:cubicBezTo>
                        <a:pt x="23" y="82"/>
                        <a:pt x="23" y="82"/>
                        <a:pt x="23" y="82"/>
                      </a:cubicBezTo>
                      <a:cubicBezTo>
                        <a:pt x="23" y="82"/>
                        <a:pt x="23" y="82"/>
                        <a:pt x="23" y="82"/>
                      </a:cubicBezTo>
                      <a:cubicBezTo>
                        <a:pt x="23" y="82"/>
                        <a:pt x="23" y="82"/>
                        <a:pt x="23" y="82"/>
                      </a:cubicBezTo>
                      <a:cubicBezTo>
                        <a:pt x="23" y="82"/>
                        <a:pt x="23" y="82"/>
                        <a:pt x="23" y="82"/>
                      </a:cubicBezTo>
                      <a:cubicBezTo>
                        <a:pt x="23" y="82"/>
                        <a:pt x="23" y="82"/>
                        <a:pt x="23" y="82"/>
                      </a:cubicBezTo>
                      <a:cubicBezTo>
                        <a:pt x="24" y="82"/>
                        <a:pt x="24" y="82"/>
                        <a:pt x="24" y="82"/>
                      </a:cubicBezTo>
                      <a:cubicBezTo>
                        <a:pt x="24" y="83"/>
                        <a:pt x="24" y="83"/>
                        <a:pt x="24" y="83"/>
                      </a:cubicBezTo>
                      <a:cubicBezTo>
                        <a:pt x="24" y="83"/>
                        <a:pt x="24" y="83"/>
                        <a:pt x="24" y="83"/>
                      </a:cubicBezTo>
                      <a:cubicBezTo>
                        <a:pt x="24" y="82"/>
                        <a:pt x="24" y="82"/>
                        <a:pt x="24" y="82"/>
                      </a:cubicBezTo>
                      <a:cubicBezTo>
                        <a:pt x="24" y="82"/>
                        <a:pt x="24" y="82"/>
                        <a:pt x="24" y="82"/>
                      </a:cubicBezTo>
                      <a:cubicBezTo>
                        <a:pt x="25" y="82"/>
                        <a:pt x="25" y="82"/>
                        <a:pt x="25" y="82"/>
                      </a:cubicBezTo>
                      <a:cubicBezTo>
                        <a:pt x="25" y="82"/>
                        <a:pt x="25" y="82"/>
                        <a:pt x="25" y="82"/>
                      </a:cubicBezTo>
                      <a:cubicBezTo>
                        <a:pt x="25" y="81"/>
                        <a:pt x="25" y="81"/>
                        <a:pt x="25" y="81"/>
                      </a:cubicBezTo>
                      <a:cubicBezTo>
                        <a:pt x="25" y="81"/>
                        <a:pt x="25" y="81"/>
                        <a:pt x="25" y="81"/>
                      </a:cubicBezTo>
                      <a:cubicBezTo>
                        <a:pt x="25" y="81"/>
                        <a:pt x="25" y="81"/>
                        <a:pt x="25" y="81"/>
                      </a:cubicBezTo>
                      <a:cubicBezTo>
                        <a:pt x="26" y="81"/>
                        <a:pt x="26" y="81"/>
                        <a:pt x="26" y="81"/>
                      </a:cubicBezTo>
                      <a:cubicBezTo>
                        <a:pt x="26" y="81"/>
                        <a:pt x="26" y="81"/>
                        <a:pt x="26" y="81"/>
                      </a:cubicBezTo>
                      <a:cubicBezTo>
                        <a:pt x="26" y="81"/>
                        <a:pt x="26" y="81"/>
                        <a:pt x="26" y="81"/>
                      </a:cubicBezTo>
                      <a:cubicBezTo>
                        <a:pt x="26" y="81"/>
                        <a:pt x="26" y="81"/>
                        <a:pt x="26" y="81"/>
                      </a:cubicBezTo>
                      <a:cubicBezTo>
                        <a:pt x="27" y="81"/>
                        <a:pt x="27" y="81"/>
                        <a:pt x="27" y="81"/>
                      </a:cubicBezTo>
                      <a:cubicBezTo>
                        <a:pt x="27" y="82"/>
                        <a:pt x="27" y="82"/>
                        <a:pt x="27" y="82"/>
                      </a:cubicBezTo>
                      <a:cubicBezTo>
                        <a:pt x="26" y="82"/>
                        <a:pt x="26" y="82"/>
                        <a:pt x="26" y="82"/>
                      </a:cubicBezTo>
                      <a:cubicBezTo>
                        <a:pt x="26" y="82"/>
                        <a:pt x="26" y="82"/>
                        <a:pt x="26" y="82"/>
                      </a:cubicBezTo>
                      <a:cubicBezTo>
                        <a:pt x="27" y="82"/>
                        <a:pt x="27" y="82"/>
                        <a:pt x="27" y="82"/>
                      </a:cubicBezTo>
                      <a:cubicBezTo>
                        <a:pt x="27" y="82"/>
                        <a:pt x="27" y="82"/>
                        <a:pt x="27" y="82"/>
                      </a:cubicBezTo>
                      <a:cubicBezTo>
                        <a:pt x="28" y="83"/>
                        <a:pt x="28" y="83"/>
                        <a:pt x="28" y="83"/>
                      </a:cubicBezTo>
                      <a:cubicBezTo>
                        <a:pt x="27" y="83"/>
                        <a:pt x="27" y="83"/>
                        <a:pt x="27" y="83"/>
                      </a:cubicBezTo>
                      <a:cubicBezTo>
                        <a:pt x="27" y="83"/>
                        <a:pt x="27" y="83"/>
                        <a:pt x="27" y="83"/>
                      </a:cubicBezTo>
                      <a:cubicBezTo>
                        <a:pt x="27" y="83"/>
                        <a:pt x="27" y="83"/>
                        <a:pt x="27" y="83"/>
                      </a:cubicBezTo>
                      <a:cubicBezTo>
                        <a:pt x="27" y="83"/>
                        <a:pt x="27" y="83"/>
                        <a:pt x="27" y="83"/>
                      </a:cubicBezTo>
                      <a:cubicBezTo>
                        <a:pt x="28" y="83"/>
                        <a:pt x="28" y="83"/>
                        <a:pt x="28" y="83"/>
                      </a:cubicBezTo>
                      <a:cubicBezTo>
                        <a:pt x="28" y="83"/>
                        <a:pt x="28" y="83"/>
                        <a:pt x="28" y="83"/>
                      </a:cubicBezTo>
                      <a:cubicBezTo>
                        <a:pt x="28" y="83"/>
                        <a:pt x="28" y="83"/>
                        <a:pt x="28" y="83"/>
                      </a:cubicBezTo>
                      <a:cubicBezTo>
                        <a:pt x="28" y="83"/>
                        <a:pt x="28" y="83"/>
                        <a:pt x="28" y="83"/>
                      </a:cubicBezTo>
                      <a:cubicBezTo>
                        <a:pt x="29" y="83"/>
                        <a:pt x="29" y="83"/>
                        <a:pt x="29" y="83"/>
                      </a:cubicBezTo>
                      <a:cubicBezTo>
                        <a:pt x="29" y="83"/>
                        <a:pt x="29" y="83"/>
                        <a:pt x="29" y="83"/>
                      </a:cubicBezTo>
                      <a:cubicBezTo>
                        <a:pt x="29" y="83"/>
                        <a:pt x="29" y="83"/>
                        <a:pt x="29" y="83"/>
                      </a:cubicBezTo>
                      <a:cubicBezTo>
                        <a:pt x="29" y="83"/>
                        <a:pt x="30" y="83"/>
                        <a:pt x="30" y="83"/>
                      </a:cubicBezTo>
                      <a:cubicBezTo>
                        <a:pt x="31" y="83"/>
                        <a:pt x="31" y="83"/>
                        <a:pt x="31" y="83"/>
                      </a:cubicBezTo>
                      <a:cubicBezTo>
                        <a:pt x="31" y="82"/>
                        <a:pt x="31" y="82"/>
                        <a:pt x="31" y="82"/>
                      </a:cubicBezTo>
                      <a:cubicBezTo>
                        <a:pt x="31" y="82"/>
                        <a:pt x="31" y="82"/>
                        <a:pt x="31" y="82"/>
                      </a:cubicBezTo>
                      <a:cubicBezTo>
                        <a:pt x="31" y="82"/>
                        <a:pt x="31" y="82"/>
                        <a:pt x="31" y="82"/>
                      </a:cubicBezTo>
                      <a:cubicBezTo>
                        <a:pt x="31" y="82"/>
                        <a:pt x="31" y="82"/>
                        <a:pt x="31" y="82"/>
                      </a:cubicBezTo>
                      <a:cubicBezTo>
                        <a:pt x="31" y="83"/>
                        <a:pt x="31" y="83"/>
                        <a:pt x="31" y="83"/>
                      </a:cubicBezTo>
                      <a:cubicBezTo>
                        <a:pt x="31" y="83"/>
                        <a:pt x="31" y="83"/>
                        <a:pt x="31" y="83"/>
                      </a:cubicBezTo>
                      <a:cubicBezTo>
                        <a:pt x="30" y="83"/>
                        <a:pt x="30" y="83"/>
                        <a:pt x="30" y="83"/>
                      </a:cubicBezTo>
                      <a:cubicBezTo>
                        <a:pt x="30" y="83"/>
                        <a:pt x="30" y="83"/>
                        <a:pt x="30" y="83"/>
                      </a:cubicBezTo>
                      <a:cubicBezTo>
                        <a:pt x="30" y="83"/>
                        <a:pt x="30" y="83"/>
                        <a:pt x="30" y="83"/>
                      </a:cubicBezTo>
                      <a:cubicBezTo>
                        <a:pt x="30" y="83"/>
                        <a:pt x="30" y="83"/>
                        <a:pt x="30" y="83"/>
                      </a:cubicBezTo>
                      <a:cubicBezTo>
                        <a:pt x="29" y="83"/>
                        <a:pt x="29" y="83"/>
                        <a:pt x="29" y="83"/>
                      </a:cubicBezTo>
                      <a:cubicBezTo>
                        <a:pt x="29" y="83"/>
                        <a:pt x="29" y="83"/>
                        <a:pt x="29" y="83"/>
                      </a:cubicBezTo>
                      <a:cubicBezTo>
                        <a:pt x="29" y="84"/>
                        <a:pt x="29" y="84"/>
                        <a:pt x="29" y="84"/>
                      </a:cubicBezTo>
                      <a:cubicBezTo>
                        <a:pt x="29" y="84"/>
                        <a:pt x="29" y="84"/>
                        <a:pt x="29" y="84"/>
                      </a:cubicBezTo>
                      <a:cubicBezTo>
                        <a:pt x="30" y="84"/>
                        <a:pt x="30" y="84"/>
                        <a:pt x="30" y="84"/>
                      </a:cubicBezTo>
                      <a:cubicBezTo>
                        <a:pt x="30" y="84"/>
                        <a:pt x="30" y="84"/>
                        <a:pt x="30" y="84"/>
                      </a:cubicBezTo>
                      <a:cubicBezTo>
                        <a:pt x="30" y="84"/>
                        <a:pt x="30" y="84"/>
                        <a:pt x="31" y="84"/>
                      </a:cubicBezTo>
                      <a:cubicBezTo>
                        <a:pt x="31" y="84"/>
                        <a:pt x="31" y="84"/>
                        <a:pt x="31" y="84"/>
                      </a:cubicBezTo>
                      <a:cubicBezTo>
                        <a:pt x="31" y="83"/>
                        <a:pt x="31" y="83"/>
                        <a:pt x="31" y="83"/>
                      </a:cubicBezTo>
                      <a:cubicBezTo>
                        <a:pt x="31" y="83"/>
                        <a:pt x="31" y="83"/>
                        <a:pt x="31" y="83"/>
                      </a:cubicBezTo>
                      <a:cubicBezTo>
                        <a:pt x="31" y="83"/>
                        <a:pt x="31" y="83"/>
                        <a:pt x="31" y="83"/>
                      </a:cubicBezTo>
                      <a:cubicBezTo>
                        <a:pt x="31" y="83"/>
                        <a:pt x="31" y="83"/>
                        <a:pt x="31" y="83"/>
                      </a:cubicBezTo>
                      <a:cubicBezTo>
                        <a:pt x="31" y="83"/>
                        <a:pt x="31" y="83"/>
                        <a:pt x="31"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3" y="83"/>
                        <a:pt x="33" y="83"/>
                        <a:pt x="33" y="83"/>
                      </a:cubicBezTo>
                      <a:cubicBezTo>
                        <a:pt x="33" y="83"/>
                        <a:pt x="33" y="83"/>
                        <a:pt x="33" y="83"/>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4" y="84"/>
                        <a:pt x="34" y="84"/>
                        <a:pt x="34" y="84"/>
                      </a:cubicBezTo>
                      <a:cubicBezTo>
                        <a:pt x="34" y="84"/>
                        <a:pt x="34" y="84"/>
                        <a:pt x="34" y="84"/>
                      </a:cubicBezTo>
                      <a:cubicBezTo>
                        <a:pt x="34" y="85"/>
                        <a:pt x="34" y="85"/>
                        <a:pt x="34" y="85"/>
                      </a:cubicBezTo>
                      <a:cubicBezTo>
                        <a:pt x="34" y="85"/>
                        <a:pt x="34" y="85"/>
                        <a:pt x="34" y="85"/>
                      </a:cubicBezTo>
                      <a:cubicBezTo>
                        <a:pt x="34" y="85"/>
                        <a:pt x="34" y="85"/>
                        <a:pt x="34" y="85"/>
                      </a:cubicBezTo>
                      <a:cubicBezTo>
                        <a:pt x="34" y="85"/>
                        <a:pt x="34" y="85"/>
                        <a:pt x="34" y="85"/>
                      </a:cubicBezTo>
                      <a:cubicBezTo>
                        <a:pt x="34" y="86"/>
                        <a:pt x="34" y="86"/>
                        <a:pt x="34" y="86"/>
                      </a:cubicBezTo>
                      <a:cubicBezTo>
                        <a:pt x="34" y="85"/>
                        <a:pt x="34" y="85"/>
                        <a:pt x="34" y="85"/>
                      </a:cubicBezTo>
                      <a:cubicBezTo>
                        <a:pt x="34" y="85"/>
                        <a:pt x="34" y="85"/>
                        <a:pt x="34" y="85"/>
                      </a:cubicBezTo>
                      <a:cubicBezTo>
                        <a:pt x="34" y="85"/>
                        <a:pt x="34" y="85"/>
                        <a:pt x="34" y="85"/>
                      </a:cubicBezTo>
                      <a:cubicBezTo>
                        <a:pt x="33" y="85"/>
                        <a:pt x="33" y="85"/>
                        <a:pt x="33" y="85"/>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2" y="84"/>
                        <a:pt x="32" y="84"/>
                        <a:pt x="32" y="84"/>
                      </a:cubicBezTo>
                      <a:cubicBezTo>
                        <a:pt x="32" y="84"/>
                        <a:pt x="32" y="84"/>
                        <a:pt x="32" y="84"/>
                      </a:cubicBezTo>
                      <a:cubicBezTo>
                        <a:pt x="32" y="85"/>
                        <a:pt x="32" y="85"/>
                        <a:pt x="32" y="85"/>
                      </a:cubicBezTo>
                      <a:cubicBezTo>
                        <a:pt x="32" y="85"/>
                        <a:pt x="32" y="85"/>
                        <a:pt x="32" y="85"/>
                      </a:cubicBezTo>
                      <a:cubicBezTo>
                        <a:pt x="32" y="85"/>
                        <a:pt x="32" y="85"/>
                        <a:pt x="32" y="85"/>
                      </a:cubicBezTo>
                      <a:cubicBezTo>
                        <a:pt x="32" y="85"/>
                        <a:pt x="32" y="85"/>
                        <a:pt x="32" y="85"/>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3" y="84"/>
                        <a:pt x="33" y="84"/>
                        <a:pt x="33" y="84"/>
                      </a:cubicBezTo>
                      <a:cubicBezTo>
                        <a:pt x="33" y="84"/>
                        <a:pt x="33" y="84"/>
                        <a:pt x="33" y="84"/>
                      </a:cubicBezTo>
                      <a:cubicBezTo>
                        <a:pt x="33" y="84"/>
                        <a:pt x="33" y="84"/>
                        <a:pt x="33" y="84"/>
                      </a:cubicBezTo>
                      <a:cubicBezTo>
                        <a:pt x="33" y="83"/>
                        <a:pt x="33" y="83"/>
                        <a:pt x="33"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1" y="83"/>
                        <a:pt x="31" y="83"/>
                        <a:pt x="31" y="83"/>
                      </a:cubicBezTo>
                      <a:cubicBezTo>
                        <a:pt x="31" y="83"/>
                        <a:pt x="31" y="83"/>
                        <a:pt x="31" y="83"/>
                      </a:cubicBezTo>
                      <a:cubicBezTo>
                        <a:pt x="31" y="83"/>
                        <a:pt x="31" y="83"/>
                        <a:pt x="31" y="83"/>
                      </a:cubicBezTo>
                      <a:cubicBezTo>
                        <a:pt x="31" y="84"/>
                        <a:pt x="31" y="84"/>
                        <a:pt x="31" y="84"/>
                      </a:cubicBezTo>
                      <a:cubicBezTo>
                        <a:pt x="31" y="84"/>
                        <a:pt x="31" y="84"/>
                        <a:pt x="31" y="84"/>
                      </a:cubicBezTo>
                      <a:cubicBezTo>
                        <a:pt x="31" y="84"/>
                        <a:pt x="31" y="84"/>
                        <a:pt x="31" y="84"/>
                      </a:cubicBezTo>
                      <a:cubicBezTo>
                        <a:pt x="31" y="84"/>
                        <a:pt x="31" y="84"/>
                        <a:pt x="31" y="84"/>
                      </a:cubicBezTo>
                      <a:cubicBezTo>
                        <a:pt x="31" y="84"/>
                        <a:pt x="31" y="84"/>
                        <a:pt x="31" y="84"/>
                      </a:cubicBezTo>
                      <a:cubicBezTo>
                        <a:pt x="31" y="84"/>
                        <a:pt x="31" y="84"/>
                        <a:pt x="31" y="84"/>
                      </a:cubicBezTo>
                      <a:cubicBezTo>
                        <a:pt x="30" y="84"/>
                        <a:pt x="30" y="84"/>
                        <a:pt x="30" y="84"/>
                      </a:cubicBezTo>
                      <a:cubicBezTo>
                        <a:pt x="30" y="84"/>
                        <a:pt x="30" y="84"/>
                        <a:pt x="30" y="84"/>
                      </a:cubicBezTo>
                      <a:cubicBezTo>
                        <a:pt x="30" y="84"/>
                        <a:pt x="30" y="84"/>
                        <a:pt x="30" y="84"/>
                      </a:cubicBezTo>
                      <a:cubicBezTo>
                        <a:pt x="31" y="84"/>
                        <a:pt x="31" y="84"/>
                        <a:pt x="31" y="84"/>
                      </a:cubicBezTo>
                      <a:cubicBezTo>
                        <a:pt x="31" y="84"/>
                        <a:pt x="31" y="84"/>
                        <a:pt x="31" y="84"/>
                      </a:cubicBezTo>
                      <a:cubicBezTo>
                        <a:pt x="31" y="85"/>
                        <a:pt x="31" y="85"/>
                        <a:pt x="31" y="85"/>
                      </a:cubicBezTo>
                      <a:cubicBezTo>
                        <a:pt x="30" y="85"/>
                        <a:pt x="30" y="85"/>
                        <a:pt x="30" y="85"/>
                      </a:cubicBezTo>
                      <a:cubicBezTo>
                        <a:pt x="30" y="84"/>
                        <a:pt x="30" y="84"/>
                        <a:pt x="30" y="84"/>
                      </a:cubicBezTo>
                      <a:cubicBezTo>
                        <a:pt x="30" y="84"/>
                        <a:pt x="30" y="84"/>
                        <a:pt x="30" y="84"/>
                      </a:cubicBezTo>
                      <a:cubicBezTo>
                        <a:pt x="29" y="84"/>
                        <a:pt x="29" y="84"/>
                        <a:pt x="29" y="84"/>
                      </a:cubicBezTo>
                      <a:cubicBezTo>
                        <a:pt x="28" y="84"/>
                        <a:pt x="28" y="84"/>
                        <a:pt x="28" y="84"/>
                      </a:cubicBezTo>
                      <a:cubicBezTo>
                        <a:pt x="28" y="84"/>
                        <a:pt x="28" y="84"/>
                        <a:pt x="28" y="84"/>
                      </a:cubicBezTo>
                      <a:cubicBezTo>
                        <a:pt x="28" y="83"/>
                        <a:pt x="28" y="83"/>
                        <a:pt x="28" y="83"/>
                      </a:cubicBezTo>
                      <a:cubicBezTo>
                        <a:pt x="27" y="83"/>
                        <a:pt x="27" y="83"/>
                        <a:pt x="27" y="83"/>
                      </a:cubicBezTo>
                      <a:cubicBezTo>
                        <a:pt x="26" y="83"/>
                        <a:pt x="26" y="83"/>
                        <a:pt x="26" y="83"/>
                      </a:cubicBezTo>
                      <a:cubicBezTo>
                        <a:pt x="25" y="83"/>
                        <a:pt x="25" y="83"/>
                        <a:pt x="25" y="83"/>
                      </a:cubicBezTo>
                      <a:cubicBezTo>
                        <a:pt x="25" y="83"/>
                        <a:pt x="25" y="83"/>
                        <a:pt x="25" y="83"/>
                      </a:cubicBezTo>
                      <a:cubicBezTo>
                        <a:pt x="24" y="83"/>
                        <a:pt x="24" y="83"/>
                        <a:pt x="24" y="83"/>
                      </a:cubicBezTo>
                      <a:cubicBezTo>
                        <a:pt x="24" y="83"/>
                        <a:pt x="24" y="83"/>
                        <a:pt x="24" y="83"/>
                      </a:cubicBezTo>
                      <a:cubicBezTo>
                        <a:pt x="23" y="83"/>
                        <a:pt x="23" y="83"/>
                        <a:pt x="23" y="83"/>
                      </a:cubicBezTo>
                      <a:cubicBezTo>
                        <a:pt x="23" y="82"/>
                        <a:pt x="23" y="82"/>
                        <a:pt x="23" y="82"/>
                      </a:cubicBezTo>
                      <a:cubicBezTo>
                        <a:pt x="23" y="82"/>
                        <a:pt x="23" y="82"/>
                        <a:pt x="23" y="82"/>
                      </a:cubicBezTo>
                      <a:cubicBezTo>
                        <a:pt x="23" y="82"/>
                        <a:pt x="23" y="82"/>
                        <a:pt x="23" y="82"/>
                      </a:cubicBezTo>
                      <a:cubicBezTo>
                        <a:pt x="22" y="82"/>
                        <a:pt x="22" y="82"/>
                        <a:pt x="22" y="82"/>
                      </a:cubicBezTo>
                      <a:cubicBezTo>
                        <a:pt x="22" y="82"/>
                        <a:pt x="22" y="82"/>
                        <a:pt x="22" y="82"/>
                      </a:cubicBezTo>
                      <a:cubicBezTo>
                        <a:pt x="22" y="82"/>
                        <a:pt x="22" y="82"/>
                        <a:pt x="22" y="82"/>
                      </a:cubicBezTo>
                      <a:cubicBezTo>
                        <a:pt x="22" y="82"/>
                        <a:pt x="22" y="82"/>
                        <a:pt x="22" y="82"/>
                      </a:cubicBezTo>
                      <a:cubicBezTo>
                        <a:pt x="21" y="83"/>
                        <a:pt x="21" y="83"/>
                        <a:pt x="21" y="83"/>
                      </a:cubicBezTo>
                      <a:cubicBezTo>
                        <a:pt x="21" y="83"/>
                        <a:pt x="21" y="83"/>
                        <a:pt x="21" y="83"/>
                      </a:cubicBezTo>
                      <a:cubicBezTo>
                        <a:pt x="21" y="83"/>
                        <a:pt x="21" y="83"/>
                        <a:pt x="21" y="83"/>
                      </a:cubicBezTo>
                      <a:cubicBezTo>
                        <a:pt x="21" y="83"/>
                        <a:pt x="21" y="83"/>
                        <a:pt x="21" y="83"/>
                      </a:cubicBezTo>
                      <a:cubicBezTo>
                        <a:pt x="21" y="83"/>
                        <a:pt x="21" y="83"/>
                        <a:pt x="21" y="83"/>
                      </a:cubicBezTo>
                      <a:cubicBezTo>
                        <a:pt x="20" y="82"/>
                        <a:pt x="20" y="82"/>
                        <a:pt x="20" y="82"/>
                      </a:cubicBezTo>
                      <a:cubicBezTo>
                        <a:pt x="20" y="83"/>
                        <a:pt x="20" y="83"/>
                        <a:pt x="20" y="83"/>
                      </a:cubicBezTo>
                      <a:cubicBezTo>
                        <a:pt x="20" y="83"/>
                        <a:pt x="20" y="83"/>
                        <a:pt x="20" y="83"/>
                      </a:cubicBezTo>
                      <a:cubicBezTo>
                        <a:pt x="20" y="83"/>
                        <a:pt x="20" y="83"/>
                        <a:pt x="20" y="83"/>
                      </a:cubicBezTo>
                      <a:cubicBezTo>
                        <a:pt x="20" y="83"/>
                        <a:pt x="20" y="83"/>
                        <a:pt x="20" y="83"/>
                      </a:cubicBezTo>
                      <a:cubicBezTo>
                        <a:pt x="20" y="83"/>
                        <a:pt x="20" y="83"/>
                        <a:pt x="20" y="83"/>
                      </a:cubicBezTo>
                      <a:cubicBezTo>
                        <a:pt x="19" y="83"/>
                        <a:pt x="19" y="83"/>
                        <a:pt x="19" y="83"/>
                      </a:cubicBezTo>
                      <a:cubicBezTo>
                        <a:pt x="19" y="83"/>
                        <a:pt x="19" y="83"/>
                        <a:pt x="19" y="83"/>
                      </a:cubicBezTo>
                      <a:cubicBezTo>
                        <a:pt x="19" y="84"/>
                        <a:pt x="19" y="84"/>
                        <a:pt x="19" y="84"/>
                      </a:cubicBezTo>
                      <a:cubicBezTo>
                        <a:pt x="19" y="84"/>
                        <a:pt x="19" y="84"/>
                        <a:pt x="19" y="84"/>
                      </a:cubicBezTo>
                      <a:cubicBezTo>
                        <a:pt x="20" y="84"/>
                        <a:pt x="20" y="84"/>
                        <a:pt x="20" y="84"/>
                      </a:cubicBezTo>
                      <a:cubicBezTo>
                        <a:pt x="20" y="84"/>
                        <a:pt x="20" y="84"/>
                        <a:pt x="20" y="84"/>
                      </a:cubicBezTo>
                      <a:cubicBezTo>
                        <a:pt x="20" y="84"/>
                        <a:pt x="20" y="84"/>
                        <a:pt x="20" y="84"/>
                      </a:cubicBezTo>
                      <a:cubicBezTo>
                        <a:pt x="20" y="85"/>
                        <a:pt x="20" y="85"/>
                        <a:pt x="20" y="85"/>
                      </a:cubicBezTo>
                      <a:cubicBezTo>
                        <a:pt x="20" y="85"/>
                        <a:pt x="20" y="85"/>
                        <a:pt x="20" y="85"/>
                      </a:cubicBezTo>
                      <a:cubicBezTo>
                        <a:pt x="21" y="85"/>
                        <a:pt x="21" y="85"/>
                        <a:pt x="21" y="85"/>
                      </a:cubicBezTo>
                      <a:cubicBezTo>
                        <a:pt x="21" y="85"/>
                        <a:pt x="21" y="85"/>
                        <a:pt x="21" y="85"/>
                      </a:cubicBezTo>
                      <a:cubicBezTo>
                        <a:pt x="21" y="85"/>
                        <a:pt x="21" y="85"/>
                        <a:pt x="21" y="85"/>
                      </a:cubicBezTo>
                      <a:cubicBezTo>
                        <a:pt x="21" y="85"/>
                        <a:pt x="21" y="85"/>
                        <a:pt x="21" y="85"/>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1" y="87"/>
                        <a:pt x="21" y="87"/>
                        <a:pt x="21" y="87"/>
                      </a:cubicBezTo>
                      <a:cubicBezTo>
                        <a:pt x="20" y="87"/>
                        <a:pt x="20" y="87"/>
                        <a:pt x="20" y="87"/>
                      </a:cubicBezTo>
                      <a:cubicBezTo>
                        <a:pt x="21" y="87"/>
                        <a:pt x="21" y="87"/>
                        <a:pt x="21" y="87"/>
                      </a:cubicBezTo>
                      <a:cubicBezTo>
                        <a:pt x="21" y="87"/>
                        <a:pt x="21" y="87"/>
                        <a:pt x="21" y="87"/>
                      </a:cubicBezTo>
                      <a:cubicBezTo>
                        <a:pt x="21" y="88"/>
                        <a:pt x="21" y="88"/>
                        <a:pt x="21" y="88"/>
                      </a:cubicBezTo>
                      <a:cubicBezTo>
                        <a:pt x="21" y="88"/>
                        <a:pt x="21" y="88"/>
                        <a:pt x="21" y="88"/>
                      </a:cubicBezTo>
                      <a:cubicBezTo>
                        <a:pt x="21" y="88"/>
                        <a:pt x="21" y="88"/>
                        <a:pt x="21" y="88"/>
                      </a:cubicBezTo>
                      <a:cubicBezTo>
                        <a:pt x="22" y="88"/>
                        <a:pt x="22" y="88"/>
                        <a:pt x="22" y="88"/>
                      </a:cubicBezTo>
                      <a:cubicBezTo>
                        <a:pt x="22" y="88"/>
                        <a:pt x="22" y="88"/>
                        <a:pt x="22" y="88"/>
                      </a:cubicBezTo>
                      <a:cubicBezTo>
                        <a:pt x="22" y="88"/>
                        <a:pt x="22" y="88"/>
                        <a:pt x="22" y="88"/>
                      </a:cubicBezTo>
                      <a:cubicBezTo>
                        <a:pt x="21" y="88"/>
                        <a:pt x="21" y="88"/>
                        <a:pt x="21" y="88"/>
                      </a:cubicBezTo>
                      <a:cubicBezTo>
                        <a:pt x="21" y="88"/>
                        <a:pt x="21" y="88"/>
                        <a:pt x="21" y="88"/>
                      </a:cubicBezTo>
                      <a:cubicBezTo>
                        <a:pt x="21" y="88"/>
                        <a:pt x="21" y="88"/>
                        <a:pt x="21" y="88"/>
                      </a:cubicBezTo>
                      <a:cubicBezTo>
                        <a:pt x="21" y="89"/>
                        <a:pt x="21" y="89"/>
                        <a:pt x="21" y="89"/>
                      </a:cubicBezTo>
                      <a:cubicBezTo>
                        <a:pt x="22" y="89"/>
                        <a:pt x="22" y="89"/>
                        <a:pt x="22" y="89"/>
                      </a:cubicBezTo>
                      <a:cubicBezTo>
                        <a:pt x="22" y="89"/>
                        <a:pt x="22" y="89"/>
                        <a:pt x="22" y="89"/>
                      </a:cubicBezTo>
                      <a:cubicBezTo>
                        <a:pt x="22" y="89"/>
                        <a:pt x="22" y="89"/>
                        <a:pt x="22" y="89"/>
                      </a:cubicBezTo>
                      <a:cubicBezTo>
                        <a:pt x="22" y="90"/>
                        <a:pt x="22" y="90"/>
                        <a:pt x="22" y="90"/>
                      </a:cubicBezTo>
                      <a:cubicBezTo>
                        <a:pt x="22" y="91"/>
                        <a:pt x="22" y="91"/>
                        <a:pt x="22" y="91"/>
                      </a:cubicBezTo>
                      <a:cubicBezTo>
                        <a:pt x="22" y="91"/>
                        <a:pt x="22" y="91"/>
                        <a:pt x="22" y="91"/>
                      </a:cubicBezTo>
                      <a:cubicBezTo>
                        <a:pt x="22" y="92"/>
                        <a:pt x="22" y="92"/>
                        <a:pt x="22" y="92"/>
                      </a:cubicBezTo>
                      <a:cubicBezTo>
                        <a:pt x="22" y="93"/>
                        <a:pt x="22" y="93"/>
                        <a:pt x="22" y="93"/>
                      </a:cubicBezTo>
                      <a:cubicBezTo>
                        <a:pt x="23" y="93"/>
                        <a:pt x="23" y="93"/>
                        <a:pt x="23" y="93"/>
                      </a:cubicBezTo>
                      <a:cubicBezTo>
                        <a:pt x="23" y="93"/>
                        <a:pt x="23" y="93"/>
                        <a:pt x="23" y="93"/>
                      </a:cubicBezTo>
                      <a:cubicBezTo>
                        <a:pt x="23" y="93"/>
                        <a:pt x="23" y="93"/>
                        <a:pt x="23" y="93"/>
                      </a:cubicBezTo>
                      <a:cubicBezTo>
                        <a:pt x="23" y="93"/>
                        <a:pt x="23" y="93"/>
                        <a:pt x="23" y="93"/>
                      </a:cubicBezTo>
                      <a:cubicBezTo>
                        <a:pt x="23" y="93"/>
                        <a:pt x="23" y="93"/>
                        <a:pt x="23" y="93"/>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2" y="94"/>
                        <a:pt x="22" y="94"/>
                        <a:pt x="22" y="94"/>
                      </a:cubicBezTo>
                      <a:cubicBezTo>
                        <a:pt x="22" y="94"/>
                        <a:pt x="22" y="94"/>
                        <a:pt x="22" y="94"/>
                      </a:cubicBezTo>
                      <a:cubicBezTo>
                        <a:pt x="22" y="93"/>
                        <a:pt x="22" y="93"/>
                        <a:pt x="22" y="93"/>
                      </a:cubicBezTo>
                      <a:cubicBezTo>
                        <a:pt x="22" y="93"/>
                        <a:pt x="22" y="93"/>
                        <a:pt x="22" y="93"/>
                      </a:cubicBezTo>
                      <a:cubicBezTo>
                        <a:pt x="22" y="93"/>
                        <a:pt x="22" y="93"/>
                        <a:pt x="22" y="93"/>
                      </a:cubicBezTo>
                      <a:cubicBezTo>
                        <a:pt x="22" y="93"/>
                        <a:pt x="22" y="93"/>
                        <a:pt x="22" y="93"/>
                      </a:cubicBezTo>
                      <a:cubicBezTo>
                        <a:pt x="21" y="93"/>
                        <a:pt x="21" y="93"/>
                        <a:pt x="21" y="93"/>
                      </a:cubicBezTo>
                      <a:cubicBezTo>
                        <a:pt x="21" y="93"/>
                        <a:pt x="21" y="93"/>
                        <a:pt x="21" y="93"/>
                      </a:cubicBezTo>
                      <a:cubicBezTo>
                        <a:pt x="21" y="93"/>
                        <a:pt x="21" y="93"/>
                        <a:pt x="21" y="93"/>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0" y="92"/>
                        <a:pt x="20" y="92"/>
                        <a:pt x="20" y="92"/>
                      </a:cubicBezTo>
                      <a:cubicBezTo>
                        <a:pt x="20" y="92"/>
                        <a:pt x="20" y="92"/>
                        <a:pt x="20" y="92"/>
                      </a:cubicBezTo>
                      <a:cubicBezTo>
                        <a:pt x="20" y="91"/>
                        <a:pt x="20" y="91"/>
                        <a:pt x="20" y="91"/>
                      </a:cubicBezTo>
                      <a:cubicBezTo>
                        <a:pt x="20" y="91"/>
                        <a:pt x="20" y="91"/>
                        <a:pt x="20" y="91"/>
                      </a:cubicBezTo>
                      <a:cubicBezTo>
                        <a:pt x="20" y="91"/>
                        <a:pt x="20" y="91"/>
                        <a:pt x="20" y="91"/>
                      </a:cubicBezTo>
                      <a:cubicBezTo>
                        <a:pt x="20" y="91"/>
                        <a:pt x="20" y="91"/>
                        <a:pt x="20" y="91"/>
                      </a:cubicBezTo>
                      <a:cubicBezTo>
                        <a:pt x="19" y="91"/>
                        <a:pt x="19" y="91"/>
                        <a:pt x="19" y="91"/>
                      </a:cubicBezTo>
                      <a:cubicBezTo>
                        <a:pt x="19" y="91"/>
                        <a:pt x="19" y="91"/>
                        <a:pt x="19" y="91"/>
                      </a:cubicBezTo>
                      <a:cubicBezTo>
                        <a:pt x="19" y="91"/>
                        <a:pt x="19" y="91"/>
                        <a:pt x="19" y="91"/>
                      </a:cubicBezTo>
                      <a:cubicBezTo>
                        <a:pt x="19" y="91"/>
                        <a:pt x="19" y="91"/>
                        <a:pt x="19" y="91"/>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89"/>
                        <a:pt x="19" y="89"/>
                        <a:pt x="19" y="89"/>
                      </a:cubicBezTo>
                      <a:cubicBezTo>
                        <a:pt x="19" y="89"/>
                        <a:pt x="19" y="89"/>
                        <a:pt x="19" y="89"/>
                      </a:cubicBezTo>
                      <a:cubicBezTo>
                        <a:pt x="19" y="89"/>
                        <a:pt x="19" y="89"/>
                        <a:pt x="19" y="89"/>
                      </a:cubicBezTo>
                      <a:cubicBezTo>
                        <a:pt x="19" y="89"/>
                        <a:pt x="19" y="89"/>
                        <a:pt x="19" y="89"/>
                      </a:cubicBezTo>
                      <a:cubicBezTo>
                        <a:pt x="19" y="89"/>
                        <a:pt x="19" y="89"/>
                        <a:pt x="19" y="89"/>
                      </a:cubicBezTo>
                      <a:cubicBezTo>
                        <a:pt x="19" y="88"/>
                        <a:pt x="19" y="88"/>
                        <a:pt x="19" y="88"/>
                      </a:cubicBezTo>
                      <a:cubicBezTo>
                        <a:pt x="19" y="88"/>
                        <a:pt x="19" y="88"/>
                        <a:pt x="19" y="88"/>
                      </a:cubicBezTo>
                      <a:cubicBezTo>
                        <a:pt x="19" y="88"/>
                        <a:pt x="19" y="88"/>
                        <a:pt x="19" y="88"/>
                      </a:cubicBezTo>
                      <a:cubicBezTo>
                        <a:pt x="19" y="88"/>
                        <a:pt x="19" y="88"/>
                        <a:pt x="19" y="88"/>
                      </a:cubicBezTo>
                      <a:cubicBezTo>
                        <a:pt x="19" y="88"/>
                        <a:pt x="19" y="88"/>
                        <a:pt x="19" y="88"/>
                      </a:cubicBezTo>
                      <a:cubicBezTo>
                        <a:pt x="19" y="88"/>
                        <a:pt x="19" y="88"/>
                        <a:pt x="19" y="88"/>
                      </a:cubicBezTo>
                      <a:cubicBezTo>
                        <a:pt x="19" y="87"/>
                        <a:pt x="19" y="87"/>
                        <a:pt x="19" y="87"/>
                      </a:cubicBezTo>
                      <a:cubicBezTo>
                        <a:pt x="19" y="87"/>
                        <a:pt x="19" y="87"/>
                        <a:pt x="19" y="87"/>
                      </a:cubicBezTo>
                      <a:cubicBezTo>
                        <a:pt x="19" y="87"/>
                        <a:pt x="19" y="87"/>
                        <a:pt x="19" y="87"/>
                      </a:cubicBezTo>
                      <a:cubicBezTo>
                        <a:pt x="19" y="87"/>
                        <a:pt x="19" y="87"/>
                        <a:pt x="19" y="87"/>
                      </a:cubicBezTo>
                      <a:cubicBezTo>
                        <a:pt x="19" y="87"/>
                        <a:pt x="19" y="87"/>
                        <a:pt x="19" y="87"/>
                      </a:cubicBezTo>
                      <a:cubicBezTo>
                        <a:pt x="19" y="87"/>
                        <a:pt x="19" y="87"/>
                        <a:pt x="19" y="87"/>
                      </a:cubicBezTo>
                      <a:cubicBezTo>
                        <a:pt x="19" y="86"/>
                        <a:pt x="19" y="86"/>
                        <a:pt x="19" y="86"/>
                      </a:cubicBezTo>
                      <a:cubicBezTo>
                        <a:pt x="19" y="86"/>
                        <a:pt x="19" y="86"/>
                        <a:pt x="19" y="86"/>
                      </a:cubicBezTo>
                      <a:cubicBezTo>
                        <a:pt x="19" y="86"/>
                        <a:pt x="19" y="86"/>
                        <a:pt x="19" y="86"/>
                      </a:cubicBezTo>
                      <a:cubicBezTo>
                        <a:pt x="18" y="86"/>
                        <a:pt x="18" y="86"/>
                        <a:pt x="18" y="86"/>
                      </a:cubicBezTo>
                      <a:cubicBezTo>
                        <a:pt x="18" y="86"/>
                        <a:pt x="18" y="86"/>
                        <a:pt x="18" y="86"/>
                      </a:cubicBezTo>
                      <a:cubicBezTo>
                        <a:pt x="18" y="86"/>
                        <a:pt x="18" y="86"/>
                        <a:pt x="18" y="86"/>
                      </a:cubicBezTo>
                      <a:cubicBezTo>
                        <a:pt x="17" y="86"/>
                        <a:pt x="17" y="86"/>
                        <a:pt x="17" y="86"/>
                      </a:cubicBezTo>
                      <a:cubicBezTo>
                        <a:pt x="17" y="86"/>
                        <a:pt x="17" y="86"/>
                        <a:pt x="17" y="86"/>
                      </a:cubicBezTo>
                      <a:cubicBezTo>
                        <a:pt x="17" y="86"/>
                        <a:pt x="17" y="86"/>
                        <a:pt x="17" y="86"/>
                      </a:cubicBezTo>
                      <a:cubicBezTo>
                        <a:pt x="17" y="87"/>
                        <a:pt x="17" y="87"/>
                        <a:pt x="17" y="87"/>
                      </a:cubicBezTo>
                      <a:cubicBezTo>
                        <a:pt x="17" y="88"/>
                        <a:pt x="17" y="88"/>
                        <a:pt x="17" y="88"/>
                      </a:cubicBezTo>
                      <a:cubicBezTo>
                        <a:pt x="17" y="88"/>
                        <a:pt x="17" y="88"/>
                        <a:pt x="17" y="88"/>
                      </a:cubicBezTo>
                      <a:cubicBezTo>
                        <a:pt x="17" y="89"/>
                        <a:pt x="17" y="89"/>
                        <a:pt x="17" y="89"/>
                      </a:cubicBezTo>
                      <a:cubicBezTo>
                        <a:pt x="17" y="89"/>
                        <a:pt x="17" y="89"/>
                        <a:pt x="17" y="89"/>
                      </a:cubicBezTo>
                      <a:cubicBezTo>
                        <a:pt x="17" y="90"/>
                        <a:pt x="17" y="90"/>
                        <a:pt x="17" y="90"/>
                      </a:cubicBezTo>
                      <a:cubicBezTo>
                        <a:pt x="17" y="90"/>
                        <a:pt x="17" y="90"/>
                        <a:pt x="17" y="90"/>
                      </a:cubicBezTo>
                      <a:cubicBezTo>
                        <a:pt x="17" y="90"/>
                        <a:pt x="17" y="90"/>
                        <a:pt x="17" y="90"/>
                      </a:cubicBezTo>
                      <a:cubicBezTo>
                        <a:pt x="16" y="90"/>
                        <a:pt x="16" y="90"/>
                        <a:pt x="16" y="90"/>
                      </a:cubicBezTo>
                      <a:cubicBezTo>
                        <a:pt x="16" y="90"/>
                        <a:pt x="16" y="90"/>
                        <a:pt x="16" y="90"/>
                      </a:cubicBezTo>
                      <a:cubicBezTo>
                        <a:pt x="16" y="90"/>
                        <a:pt x="16" y="90"/>
                        <a:pt x="16" y="90"/>
                      </a:cubicBezTo>
                      <a:cubicBezTo>
                        <a:pt x="16" y="90"/>
                        <a:pt x="16" y="90"/>
                        <a:pt x="16" y="90"/>
                      </a:cubicBezTo>
                      <a:cubicBezTo>
                        <a:pt x="16" y="91"/>
                        <a:pt x="16" y="91"/>
                        <a:pt x="16" y="91"/>
                      </a:cubicBezTo>
                      <a:cubicBezTo>
                        <a:pt x="16" y="91"/>
                        <a:pt x="16" y="91"/>
                        <a:pt x="16" y="91"/>
                      </a:cubicBezTo>
                      <a:cubicBezTo>
                        <a:pt x="16" y="91"/>
                        <a:pt x="16" y="91"/>
                        <a:pt x="16" y="91"/>
                      </a:cubicBezTo>
                      <a:cubicBezTo>
                        <a:pt x="16" y="92"/>
                        <a:pt x="16" y="92"/>
                        <a:pt x="16" y="92"/>
                      </a:cubicBezTo>
                      <a:cubicBezTo>
                        <a:pt x="16" y="92"/>
                        <a:pt x="16" y="92"/>
                        <a:pt x="16" y="92"/>
                      </a:cubicBezTo>
                      <a:cubicBezTo>
                        <a:pt x="16" y="92"/>
                        <a:pt x="16" y="92"/>
                        <a:pt x="16" y="92"/>
                      </a:cubicBezTo>
                      <a:cubicBezTo>
                        <a:pt x="16" y="92"/>
                        <a:pt x="16" y="92"/>
                        <a:pt x="16" y="92"/>
                      </a:cubicBezTo>
                      <a:cubicBezTo>
                        <a:pt x="16" y="92"/>
                        <a:pt x="16" y="92"/>
                        <a:pt x="16" y="92"/>
                      </a:cubicBezTo>
                      <a:cubicBezTo>
                        <a:pt x="17" y="92"/>
                        <a:pt x="17" y="92"/>
                        <a:pt x="17" y="92"/>
                      </a:cubicBezTo>
                      <a:cubicBezTo>
                        <a:pt x="17" y="92"/>
                        <a:pt x="17" y="92"/>
                        <a:pt x="17" y="92"/>
                      </a:cubicBezTo>
                      <a:cubicBezTo>
                        <a:pt x="17" y="92"/>
                        <a:pt x="17" y="92"/>
                        <a:pt x="17" y="92"/>
                      </a:cubicBezTo>
                      <a:cubicBezTo>
                        <a:pt x="17" y="92"/>
                        <a:pt x="17" y="92"/>
                        <a:pt x="17" y="92"/>
                      </a:cubicBezTo>
                      <a:cubicBezTo>
                        <a:pt x="17" y="93"/>
                        <a:pt x="17" y="93"/>
                        <a:pt x="17" y="93"/>
                      </a:cubicBezTo>
                      <a:cubicBezTo>
                        <a:pt x="17" y="94"/>
                        <a:pt x="17" y="94"/>
                        <a:pt x="17" y="94"/>
                      </a:cubicBezTo>
                      <a:cubicBezTo>
                        <a:pt x="17" y="95"/>
                        <a:pt x="17" y="95"/>
                        <a:pt x="17" y="95"/>
                      </a:cubicBezTo>
                      <a:cubicBezTo>
                        <a:pt x="17" y="95"/>
                        <a:pt x="17" y="95"/>
                        <a:pt x="17" y="95"/>
                      </a:cubicBezTo>
                      <a:cubicBezTo>
                        <a:pt x="17" y="95"/>
                        <a:pt x="17" y="95"/>
                        <a:pt x="17" y="95"/>
                      </a:cubicBezTo>
                      <a:cubicBezTo>
                        <a:pt x="17" y="95"/>
                        <a:pt x="17" y="96"/>
                        <a:pt x="17" y="97"/>
                      </a:cubicBezTo>
                      <a:cubicBezTo>
                        <a:pt x="17" y="97"/>
                        <a:pt x="17" y="97"/>
                        <a:pt x="17" y="97"/>
                      </a:cubicBezTo>
                      <a:cubicBezTo>
                        <a:pt x="17" y="97"/>
                        <a:pt x="17" y="97"/>
                        <a:pt x="17" y="97"/>
                      </a:cubicBezTo>
                      <a:cubicBezTo>
                        <a:pt x="17" y="97"/>
                        <a:pt x="17" y="97"/>
                        <a:pt x="17" y="97"/>
                      </a:cubicBezTo>
                      <a:cubicBezTo>
                        <a:pt x="17" y="98"/>
                        <a:pt x="17" y="98"/>
                        <a:pt x="17" y="98"/>
                      </a:cubicBezTo>
                      <a:cubicBezTo>
                        <a:pt x="17" y="98"/>
                        <a:pt x="17" y="98"/>
                        <a:pt x="17" y="98"/>
                      </a:cubicBezTo>
                      <a:cubicBezTo>
                        <a:pt x="17" y="98"/>
                        <a:pt x="17" y="98"/>
                        <a:pt x="17" y="98"/>
                      </a:cubicBezTo>
                      <a:cubicBezTo>
                        <a:pt x="17" y="98"/>
                        <a:pt x="17" y="98"/>
                        <a:pt x="17" y="98"/>
                      </a:cubicBezTo>
                      <a:cubicBezTo>
                        <a:pt x="17" y="99"/>
                        <a:pt x="17" y="99"/>
                        <a:pt x="17" y="99"/>
                      </a:cubicBezTo>
                      <a:cubicBezTo>
                        <a:pt x="17" y="99"/>
                        <a:pt x="17" y="99"/>
                        <a:pt x="17" y="99"/>
                      </a:cubicBezTo>
                      <a:cubicBezTo>
                        <a:pt x="17" y="99"/>
                        <a:pt x="17" y="99"/>
                        <a:pt x="17" y="99"/>
                      </a:cubicBezTo>
                      <a:cubicBezTo>
                        <a:pt x="17" y="99"/>
                        <a:pt x="17" y="99"/>
                        <a:pt x="17" y="99"/>
                      </a:cubicBezTo>
                      <a:cubicBezTo>
                        <a:pt x="17" y="100"/>
                        <a:pt x="17" y="100"/>
                        <a:pt x="17" y="100"/>
                      </a:cubicBezTo>
                      <a:cubicBezTo>
                        <a:pt x="17" y="100"/>
                        <a:pt x="17" y="100"/>
                        <a:pt x="17" y="100"/>
                      </a:cubicBezTo>
                      <a:cubicBezTo>
                        <a:pt x="18" y="100"/>
                        <a:pt x="18" y="100"/>
                        <a:pt x="18" y="100"/>
                      </a:cubicBezTo>
                      <a:cubicBezTo>
                        <a:pt x="18" y="100"/>
                        <a:pt x="18" y="100"/>
                        <a:pt x="18" y="100"/>
                      </a:cubicBezTo>
                      <a:cubicBezTo>
                        <a:pt x="18" y="100"/>
                        <a:pt x="18" y="100"/>
                        <a:pt x="18" y="100"/>
                      </a:cubicBezTo>
                      <a:cubicBezTo>
                        <a:pt x="18" y="100"/>
                        <a:pt x="18" y="100"/>
                        <a:pt x="18" y="100"/>
                      </a:cubicBezTo>
                      <a:cubicBezTo>
                        <a:pt x="18" y="100"/>
                        <a:pt x="18" y="100"/>
                        <a:pt x="18" y="100"/>
                      </a:cubicBezTo>
                      <a:cubicBezTo>
                        <a:pt x="18" y="101"/>
                        <a:pt x="18" y="101"/>
                        <a:pt x="18" y="101"/>
                      </a:cubicBezTo>
                      <a:cubicBezTo>
                        <a:pt x="18" y="101"/>
                        <a:pt x="18" y="101"/>
                        <a:pt x="18" y="101"/>
                      </a:cubicBezTo>
                      <a:cubicBezTo>
                        <a:pt x="19" y="102"/>
                        <a:pt x="19" y="102"/>
                        <a:pt x="19" y="102"/>
                      </a:cubicBezTo>
                      <a:cubicBezTo>
                        <a:pt x="19" y="102"/>
                        <a:pt x="19" y="102"/>
                        <a:pt x="19" y="102"/>
                      </a:cubicBezTo>
                      <a:cubicBezTo>
                        <a:pt x="19" y="102"/>
                        <a:pt x="19" y="102"/>
                        <a:pt x="19" y="102"/>
                      </a:cubicBezTo>
                      <a:cubicBezTo>
                        <a:pt x="19" y="103"/>
                        <a:pt x="19" y="103"/>
                        <a:pt x="19" y="103"/>
                      </a:cubicBezTo>
                      <a:cubicBezTo>
                        <a:pt x="20" y="103"/>
                        <a:pt x="20" y="103"/>
                        <a:pt x="20" y="103"/>
                      </a:cubicBezTo>
                      <a:cubicBezTo>
                        <a:pt x="20" y="103"/>
                        <a:pt x="20" y="103"/>
                        <a:pt x="20" y="103"/>
                      </a:cubicBezTo>
                      <a:cubicBezTo>
                        <a:pt x="20" y="103"/>
                        <a:pt x="20" y="103"/>
                        <a:pt x="20" y="103"/>
                      </a:cubicBezTo>
                      <a:cubicBezTo>
                        <a:pt x="20" y="103"/>
                        <a:pt x="20" y="103"/>
                        <a:pt x="20" y="103"/>
                      </a:cubicBezTo>
                      <a:cubicBezTo>
                        <a:pt x="20" y="104"/>
                        <a:pt x="20" y="104"/>
                        <a:pt x="20"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2" y="104"/>
                        <a:pt x="22" y="104"/>
                        <a:pt x="22" y="104"/>
                      </a:cubicBezTo>
                      <a:cubicBezTo>
                        <a:pt x="22" y="104"/>
                        <a:pt x="22" y="104"/>
                        <a:pt x="22" y="104"/>
                      </a:cubicBezTo>
                      <a:cubicBezTo>
                        <a:pt x="22" y="104"/>
                        <a:pt x="22" y="104"/>
                        <a:pt x="22" y="104"/>
                      </a:cubicBezTo>
                      <a:cubicBezTo>
                        <a:pt x="22" y="104"/>
                        <a:pt x="22" y="104"/>
                        <a:pt x="22" y="104"/>
                      </a:cubicBezTo>
                      <a:cubicBezTo>
                        <a:pt x="22" y="104"/>
                        <a:pt x="22" y="104"/>
                        <a:pt x="22" y="104"/>
                      </a:cubicBezTo>
                      <a:cubicBezTo>
                        <a:pt x="23" y="104"/>
                        <a:pt x="23" y="104"/>
                        <a:pt x="23" y="104"/>
                      </a:cubicBezTo>
                      <a:cubicBezTo>
                        <a:pt x="23" y="104"/>
                        <a:pt x="23" y="104"/>
                        <a:pt x="23" y="104"/>
                      </a:cubicBezTo>
                      <a:cubicBezTo>
                        <a:pt x="23" y="104"/>
                        <a:pt x="23" y="104"/>
                        <a:pt x="23" y="104"/>
                      </a:cubicBezTo>
                      <a:cubicBezTo>
                        <a:pt x="24" y="104"/>
                        <a:pt x="24" y="104"/>
                        <a:pt x="24" y="104"/>
                      </a:cubicBezTo>
                      <a:cubicBezTo>
                        <a:pt x="24" y="105"/>
                        <a:pt x="24" y="105"/>
                        <a:pt x="24" y="105"/>
                      </a:cubicBezTo>
                      <a:cubicBezTo>
                        <a:pt x="24" y="107"/>
                        <a:pt x="24" y="107"/>
                        <a:pt x="24" y="107"/>
                      </a:cubicBezTo>
                      <a:cubicBezTo>
                        <a:pt x="25" y="107"/>
                        <a:pt x="25" y="107"/>
                        <a:pt x="25" y="107"/>
                      </a:cubicBezTo>
                      <a:cubicBezTo>
                        <a:pt x="24" y="108"/>
                        <a:pt x="24" y="108"/>
                        <a:pt x="24" y="108"/>
                      </a:cubicBezTo>
                      <a:cubicBezTo>
                        <a:pt x="24" y="108"/>
                        <a:pt x="24" y="108"/>
                        <a:pt x="24" y="108"/>
                      </a:cubicBezTo>
                      <a:cubicBezTo>
                        <a:pt x="24" y="109"/>
                        <a:pt x="24" y="109"/>
                        <a:pt x="24" y="109"/>
                      </a:cubicBezTo>
                      <a:cubicBezTo>
                        <a:pt x="24" y="109"/>
                        <a:pt x="24" y="109"/>
                        <a:pt x="24" y="109"/>
                      </a:cubicBezTo>
                      <a:cubicBezTo>
                        <a:pt x="24" y="109"/>
                        <a:pt x="24" y="109"/>
                        <a:pt x="24" y="109"/>
                      </a:cubicBezTo>
                      <a:cubicBezTo>
                        <a:pt x="24" y="109"/>
                        <a:pt x="24" y="109"/>
                        <a:pt x="24" y="109"/>
                      </a:cubicBezTo>
                      <a:cubicBezTo>
                        <a:pt x="25" y="109"/>
                        <a:pt x="25" y="109"/>
                        <a:pt x="25" y="109"/>
                      </a:cubicBezTo>
                      <a:cubicBezTo>
                        <a:pt x="25" y="109"/>
                        <a:pt x="25" y="109"/>
                        <a:pt x="25" y="109"/>
                      </a:cubicBezTo>
                      <a:cubicBezTo>
                        <a:pt x="25" y="109"/>
                        <a:pt x="25" y="109"/>
                        <a:pt x="25" y="109"/>
                      </a:cubicBezTo>
                      <a:cubicBezTo>
                        <a:pt x="25" y="109"/>
                        <a:pt x="25" y="109"/>
                        <a:pt x="25" y="109"/>
                      </a:cubicBezTo>
                      <a:cubicBezTo>
                        <a:pt x="24" y="109"/>
                        <a:pt x="24" y="109"/>
                        <a:pt x="24" y="109"/>
                      </a:cubicBezTo>
                      <a:cubicBezTo>
                        <a:pt x="24" y="109"/>
                        <a:pt x="24" y="109"/>
                        <a:pt x="24" y="109"/>
                      </a:cubicBezTo>
                      <a:cubicBezTo>
                        <a:pt x="24" y="109"/>
                        <a:pt x="24" y="109"/>
                        <a:pt x="24" y="109"/>
                      </a:cubicBezTo>
                      <a:cubicBezTo>
                        <a:pt x="24" y="110"/>
                        <a:pt x="24" y="110"/>
                        <a:pt x="24" y="110"/>
                      </a:cubicBezTo>
                      <a:cubicBezTo>
                        <a:pt x="23" y="110"/>
                        <a:pt x="23" y="110"/>
                        <a:pt x="23" y="110"/>
                      </a:cubicBezTo>
                      <a:cubicBezTo>
                        <a:pt x="23" y="111"/>
                        <a:pt x="23" y="111"/>
                        <a:pt x="23" y="111"/>
                      </a:cubicBezTo>
                      <a:cubicBezTo>
                        <a:pt x="23" y="111"/>
                        <a:pt x="23" y="111"/>
                        <a:pt x="23" y="111"/>
                      </a:cubicBezTo>
                      <a:cubicBezTo>
                        <a:pt x="23" y="111"/>
                        <a:pt x="23" y="111"/>
                        <a:pt x="23" y="111"/>
                      </a:cubicBezTo>
                      <a:cubicBezTo>
                        <a:pt x="22" y="111"/>
                        <a:pt x="22" y="111"/>
                        <a:pt x="22" y="111"/>
                      </a:cubicBezTo>
                      <a:cubicBezTo>
                        <a:pt x="22" y="111"/>
                        <a:pt x="22" y="111"/>
                        <a:pt x="22" y="111"/>
                      </a:cubicBezTo>
                      <a:cubicBezTo>
                        <a:pt x="22" y="111"/>
                        <a:pt x="22" y="111"/>
                        <a:pt x="22" y="111"/>
                      </a:cubicBezTo>
                      <a:cubicBezTo>
                        <a:pt x="22" y="111"/>
                        <a:pt x="22" y="111"/>
                        <a:pt x="22" y="111"/>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1" y="110"/>
                        <a:pt x="21" y="110"/>
                        <a:pt x="21" y="110"/>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7"/>
                        <a:pt x="21" y="117"/>
                        <a:pt x="21" y="117"/>
                      </a:cubicBezTo>
                      <a:cubicBezTo>
                        <a:pt x="21" y="117"/>
                        <a:pt x="21" y="117"/>
                        <a:pt x="21" y="117"/>
                      </a:cubicBezTo>
                      <a:cubicBezTo>
                        <a:pt x="21" y="117"/>
                        <a:pt x="21" y="117"/>
                        <a:pt x="21" y="117"/>
                      </a:cubicBezTo>
                      <a:cubicBezTo>
                        <a:pt x="21" y="117"/>
                        <a:pt x="21" y="117"/>
                        <a:pt x="21" y="117"/>
                      </a:cubicBezTo>
                      <a:cubicBezTo>
                        <a:pt x="22" y="117"/>
                        <a:pt x="22" y="117"/>
                        <a:pt x="22" y="117"/>
                      </a:cubicBezTo>
                      <a:cubicBezTo>
                        <a:pt x="22" y="117"/>
                        <a:pt x="22" y="117"/>
                        <a:pt x="22" y="117"/>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9"/>
                        <a:pt x="22" y="119"/>
                        <a:pt x="22" y="119"/>
                      </a:cubicBezTo>
                      <a:cubicBezTo>
                        <a:pt x="23" y="119"/>
                        <a:pt x="23" y="119"/>
                        <a:pt x="23" y="119"/>
                      </a:cubicBezTo>
                      <a:cubicBezTo>
                        <a:pt x="23" y="120"/>
                        <a:pt x="23" y="120"/>
                        <a:pt x="23" y="120"/>
                      </a:cubicBezTo>
                      <a:cubicBezTo>
                        <a:pt x="24" y="120"/>
                        <a:pt x="24" y="120"/>
                        <a:pt x="24" y="120"/>
                      </a:cubicBezTo>
                      <a:cubicBezTo>
                        <a:pt x="24" y="120"/>
                        <a:pt x="24" y="120"/>
                        <a:pt x="24" y="120"/>
                      </a:cubicBezTo>
                      <a:cubicBezTo>
                        <a:pt x="24" y="121"/>
                        <a:pt x="24" y="121"/>
                        <a:pt x="24" y="121"/>
                      </a:cubicBezTo>
                      <a:cubicBezTo>
                        <a:pt x="24" y="121"/>
                        <a:pt x="24" y="121"/>
                        <a:pt x="24" y="121"/>
                      </a:cubicBezTo>
                      <a:cubicBezTo>
                        <a:pt x="24" y="121"/>
                        <a:pt x="24" y="121"/>
                        <a:pt x="24" y="121"/>
                      </a:cubicBezTo>
                      <a:cubicBezTo>
                        <a:pt x="24" y="122"/>
                        <a:pt x="24" y="122"/>
                        <a:pt x="24" y="122"/>
                      </a:cubicBezTo>
                      <a:cubicBezTo>
                        <a:pt x="25" y="122"/>
                        <a:pt x="25" y="122"/>
                        <a:pt x="25" y="122"/>
                      </a:cubicBezTo>
                      <a:cubicBezTo>
                        <a:pt x="25" y="122"/>
                        <a:pt x="25" y="122"/>
                        <a:pt x="25" y="122"/>
                      </a:cubicBezTo>
                      <a:cubicBezTo>
                        <a:pt x="25" y="122"/>
                        <a:pt x="25" y="122"/>
                        <a:pt x="25" y="122"/>
                      </a:cubicBezTo>
                      <a:cubicBezTo>
                        <a:pt x="25" y="123"/>
                        <a:pt x="25" y="123"/>
                        <a:pt x="25" y="123"/>
                      </a:cubicBezTo>
                      <a:cubicBezTo>
                        <a:pt x="25" y="123"/>
                        <a:pt x="25" y="123"/>
                        <a:pt x="25" y="123"/>
                      </a:cubicBezTo>
                      <a:cubicBezTo>
                        <a:pt x="25" y="123"/>
                        <a:pt x="25" y="123"/>
                        <a:pt x="25" y="123"/>
                      </a:cubicBezTo>
                      <a:cubicBezTo>
                        <a:pt x="26" y="123"/>
                        <a:pt x="26" y="123"/>
                        <a:pt x="26" y="123"/>
                      </a:cubicBezTo>
                      <a:cubicBezTo>
                        <a:pt x="26" y="124"/>
                        <a:pt x="26" y="124"/>
                        <a:pt x="26" y="124"/>
                      </a:cubicBezTo>
                      <a:cubicBezTo>
                        <a:pt x="26" y="124"/>
                        <a:pt x="26" y="124"/>
                        <a:pt x="26" y="124"/>
                      </a:cubicBezTo>
                      <a:cubicBezTo>
                        <a:pt x="26" y="124"/>
                        <a:pt x="26" y="124"/>
                        <a:pt x="26" y="124"/>
                      </a:cubicBezTo>
                      <a:cubicBezTo>
                        <a:pt x="26" y="125"/>
                        <a:pt x="26" y="125"/>
                        <a:pt x="26" y="125"/>
                      </a:cubicBezTo>
                      <a:cubicBezTo>
                        <a:pt x="26" y="125"/>
                        <a:pt x="26" y="125"/>
                        <a:pt x="26" y="125"/>
                      </a:cubicBezTo>
                      <a:cubicBezTo>
                        <a:pt x="26" y="125"/>
                        <a:pt x="26" y="125"/>
                        <a:pt x="26" y="125"/>
                      </a:cubicBezTo>
                      <a:cubicBezTo>
                        <a:pt x="26" y="126"/>
                        <a:pt x="26" y="126"/>
                        <a:pt x="26" y="126"/>
                      </a:cubicBezTo>
                      <a:cubicBezTo>
                        <a:pt x="26" y="126"/>
                        <a:pt x="26" y="126"/>
                        <a:pt x="26" y="126"/>
                      </a:cubicBezTo>
                      <a:cubicBezTo>
                        <a:pt x="26" y="126"/>
                        <a:pt x="26" y="126"/>
                        <a:pt x="26" y="126"/>
                      </a:cubicBezTo>
                      <a:cubicBezTo>
                        <a:pt x="27" y="127"/>
                        <a:pt x="27" y="127"/>
                        <a:pt x="27" y="127"/>
                      </a:cubicBezTo>
                      <a:cubicBezTo>
                        <a:pt x="27" y="127"/>
                        <a:pt x="27" y="127"/>
                        <a:pt x="27" y="127"/>
                      </a:cubicBezTo>
                      <a:cubicBezTo>
                        <a:pt x="27" y="127"/>
                        <a:pt x="27" y="127"/>
                        <a:pt x="27" y="127"/>
                      </a:cubicBezTo>
                      <a:cubicBezTo>
                        <a:pt x="27" y="127"/>
                        <a:pt x="27" y="127"/>
                        <a:pt x="27" y="127"/>
                      </a:cubicBezTo>
                      <a:cubicBezTo>
                        <a:pt x="27" y="128"/>
                        <a:pt x="27" y="128"/>
                        <a:pt x="27" y="128"/>
                      </a:cubicBezTo>
                      <a:cubicBezTo>
                        <a:pt x="28" y="128"/>
                        <a:pt x="28" y="128"/>
                        <a:pt x="28" y="128"/>
                      </a:cubicBezTo>
                      <a:cubicBezTo>
                        <a:pt x="28" y="129"/>
                        <a:pt x="28" y="129"/>
                        <a:pt x="28" y="129"/>
                      </a:cubicBezTo>
                      <a:cubicBezTo>
                        <a:pt x="28" y="130"/>
                        <a:pt x="28" y="130"/>
                        <a:pt x="28" y="130"/>
                      </a:cubicBezTo>
                      <a:cubicBezTo>
                        <a:pt x="28" y="130"/>
                        <a:pt x="28" y="130"/>
                        <a:pt x="28" y="130"/>
                      </a:cubicBezTo>
                      <a:cubicBezTo>
                        <a:pt x="28" y="130"/>
                        <a:pt x="28" y="130"/>
                        <a:pt x="28" y="130"/>
                      </a:cubicBezTo>
                      <a:cubicBezTo>
                        <a:pt x="28" y="130"/>
                        <a:pt x="28" y="130"/>
                        <a:pt x="28" y="130"/>
                      </a:cubicBezTo>
                      <a:cubicBezTo>
                        <a:pt x="28" y="131"/>
                        <a:pt x="28" y="131"/>
                        <a:pt x="28" y="131"/>
                      </a:cubicBezTo>
                      <a:cubicBezTo>
                        <a:pt x="28" y="131"/>
                        <a:pt x="28" y="131"/>
                        <a:pt x="28" y="131"/>
                      </a:cubicBezTo>
                      <a:cubicBezTo>
                        <a:pt x="29" y="131"/>
                        <a:pt x="29" y="131"/>
                        <a:pt x="29" y="131"/>
                      </a:cubicBezTo>
                      <a:cubicBezTo>
                        <a:pt x="29" y="131"/>
                        <a:pt x="29" y="131"/>
                        <a:pt x="29" y="131"/>
                      </a:cubicBezTo>
                      <a:cubicBezTo>
                        <a:pt x="29" y="131"/>
                        <a:pt x="29" y="131"/>
                        <a:pt x="29" y="131"/>
                      </a:cubicBezTo>
                      <a:cubicBezTo>
                        <a:pt x="29" y="132"/>
                        <a:pt x="29" y="132"/>
                        <a:pt x="29" y="132"/>
                      </a:cubicBezTo>
                      <a:cubicBezTo>
                        <a:pt x="29" y="132"/>
                        <a:pt x="29" y="132"/>
                        <a:pt x="29" y="132"/>
                      </a:cubicBezTo>
                      <a:cubicBezTo>
                        <a:pt x="29" y="132"/>
                        <a:pt x="29" y="132"/>
                        <a:pt x="29" y="132"/>
                      </a:cubicBezTo>
                      <a:cubicBezTo>
                        <a:pt x="29" y="132"/>
                        <a:pt x="29" y="132"/>
                        <a:pt x="29" y="132"/>
                      </a:cubicBezTo>
                      <a:cubicBezTo>
                        <a:pt x="30" y="132"/>
                        <a:pt x="30" y="132"/>
                        <a:pt x="30" y="132"/>
                      </a:cubicBezTo>
                      <a:cubicBezTo>
                        <a:pt x="30" y="132"/>
                        <a:pt x="30" y="132"/>
                        <a:pt x="30" y="132"/>
                      </a:cubicBezTo>
                      <a:cubicBezTo>
                        <a:pt x="30" y="132"/>
                        <a:pt x="30" y="132"/>
                        <a:pt x="30" y="132"/>
                      </a:cubicBezTo>
                      <a:cubicBezTo>
                        <a:pt x="30" y="132"/>
                        <a:pt x="30" y="132"/>
                        <a:pt x="30" y="132"/>
                      </a:cubicBezTo>
                      <a:cubicBezTo>
                        <a:pt x="30" y="134"/>
                        <a:pt x="30" y="134"/>
                        <a:pt x="30" y="134"/>
                      </a:cubicBezTo>
                      <a:cubicBezTo>
                        <a:pt x="31" y="134"/>
                        <a:pt x="31" y="134"/>
                        <a:pt x="31" y="134"/>
                      </a:cubicBezTo>
                      <a:cubicBezTo>
                        <a:pt x="31" y="135"/>
                        <a:pt x="31" y="135"/>
                        <a:pt x="32" y="136"/>
                      </a:cubicBezTo>
                      <a:cubicBezTo>
                        <a:pt x="32" y="136"/>
                        <a:pt x="32" y="136"/>
                        <a:pt x="32" y="136"/>
                      </a:cubicBezTo>
                      <a:cubicBezTo>
                        <a:pt x="32" y="136"/>
                        <a:pt x="32" y="136"/>
                        <a:pt x="32" y="136"/>
                      </a:cubicBezTo>
                      <a:cubicBezTo>
                        <a:pt x="33" y="136"/>
                        <a:pt x="33" y="136"/>
                        <a:pt x="33" y="136"/>
                      </a:cubicBezTo>
                      <a:cubicBezTo>
                        <a:pt x="33" y="136"/>
                        <a:pt x="33" y="136"/>
                        <a:pt x="33" y="136"/>
                      </a:cubicBezTo>
                      <a:cubicBezTo>
                        <a:pt x="33" y="136"/>
                        <a:pt x="33" y="136"/>
                        <a:pt x="33" y="136"/>
                      </a:cubicBezTo>
                      <a:cubicBezTo>
                        <a:pt x="33" y="137"/>
                        <a:pt x="33" y="137"/>
                        <a:pt x="33" y="137"/>
                      </a:cubicBezTo>
                      <a:cubicBezTo>
                        <a:pt x="34" y="137"/>
                        <a:pt x="34" y="137"/>
                        <a:pt x="34" y="137"/>
                      </a:cubicBezTo>
                      <a:cubicBezTo>
                        <a:pt x="33" y="138"/>
                        <a:pt x="33" y="138"/>
                        <a:pt x="33"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9"/>
                        <a:pt x="34" y="139"/>
                        <a:pt x="34" y="139"/>
                      </a:cubicBezTo>
                      <a:cubicBezTo>
                        <a:pt x="34" y="139"/>
                        <a:pt x="34" y="139"/>
                        <a:pt x="34" y="139"/>
                      </a:cubicBezTo>
                      <a:cubicBezTo>
                        <a:pt x="33" y="139"/>
                        <a:pt x="33" y="139"/>
                        <a:pt x="33" y="139"/>
                      </a:cubicBezTo>
                      <a:cubicBezTo>
                        <a:pt x="33" y="139"/>
                        <a:pt x="33" y="139"/>
                        <a:pt x="33" y="139"/>
                      </a:cubicBezTo>
                      <a:cubicBezTo>
                        <a:pt x="34" y="138"/>
                        <a:pt x="34" y="138"/>
                        <a:pt x="34" y="138"/>
                      </a:cubicBezTo>
                      <a:cubicBezTo>
                        <a:pt x="34" y="138"/>
                        <a:pt x="34" y="138"/>
                        <a:pt x="34" y="138"/>
                      </a:cubicBezTo>
                      <a:cubicBezTo>
                        <a:pt x="33" y="138"/>
                        <a:pt x="33" y="138"/>
                        <a:pt x="33" y="138"/>
                      </a:cubicBezTo>
                      <a:cubicBezTo>
                        <a:pt x="33" y="139"/>
                        <a:pt x="33" y="139"/>
                        <a:pt x="33" y="139"/>
                      </a:cubicBezTo>
                      <a:cubicBezTo>
                        <a:pt x="33" y="139"/>
                        <a:pt x="33" y="139"/>
                        <a:pt x="33" y="139"/>
                      </a:cubicBezTo>
                      <a:cubicBezTo>
                        <a:pt x="33" y="140"/>
                        <a:pt x="33" y="140"/>
                        <a:pt x="33" y="140"/>
                      </a:cubicBezTo>
                      <a:cubicBezTo>
                        <a:pt x="33" y="140"/>
                        <a:pt x="33" y="140"/>
                        <a:pt x="33" y="140"/>
                      </a:cubicBezTo>
                      <a:cubicBezTo>
                        <a:pt x="33" y="140"/>
                        <a:pt x="33" y="140"/>
                        <a:pt x="33" y="140"/>
                      </a:cubicBezTo>
                      <a:cubicBezTo>
                        <a:pt x="33" y="141"/>
                        <a:pt x="33" y="141"/>
                        <a:pt x="33" y="141"/>
                      </a:cubicBezTo>
                      <a:cubicBezTo>
                        <a:pt x="34" y="142"/>
                        <a:pt x="34" y="142"/>
                        <a:pt x="34" y="142"/>
                      </a:cubicBezTo>
                      <a:cubicBezTo>
                        <a:pt x="34" y="142"/>
                        <a:pt x="34" y="142"/>
                        <a:pt x="34" y="142"/>
                      </a:cubicBezTo>
                      <a:cubicBezTo>
                        <a:pt x="34" y="142"/>
                        <a:pt x="34" y="142"/>
                        <a:pt x="34" y="142"/>
                      </a:cubicBezTo>
                      <a:cubicBezTo>
                        <a:pt x="34" y="142"/>
                        <a:pt x="34" y="142"/>
                        <a:pt x="34" y="142"/>
                      </a:cubicBezTo>
                      <a:cubicBezTo>
                        <a:pt x="34" y="142"/>
                        <a:pt x="34" y="142"/>
                        <a:pt x="34" y="142"/>
                      </a:cubicBezTo>
                      <a:cubicBezTo>
                        <a:pt x="35" y="142"/>
                        <a:pt x="35" y="142"/>
                        <a:pt x="35" y="142"/>
                      </a:cubicBezTo>
                      <a:cubicBezTo>
                        <a:pt x="35" y="142"/>
                        <a:pt x="35" y="142"/>
                        <a:pt x="35" y="142"/>
                      </a:cubicBezTo>
                      <a:cubicBezTo>
                        <a:pt x="35" y="142"/>
                        <a:pt x="35" y="142"/>
                        <a:pt x="35" y="142"/>
                      </a:cubicBezTo>
                      <a:cubicBezTo>
                        <a:pt x="35" y="142"/>
                        <a:pt x="35" y="142"/>
                        <a:pt x="35" y="142"/>
                      </a:cubicBezTo>
                      <a:cubicBezTo>
                        <a:pt x="36" y="142"/>
                        <a:pt x="36" y="142"/>
                        <a:pt x="36" y="142"/>
                      </a:cubicBezTo>
                      <a:cubicBezTo>
                        <a:pt x="36" y="142"/>
                        <a:pt x="36" y="142"/>
                        <a:pt x="36" y="142"/>
                      </a:cubicBezTo>
                      <a:cubicBezTo>
                        <a:pt x="36" y="143"/>
                        <a:pt x="36" y="143"/>
                        <a:pt x="36" y="143"/>
                      </a:cubicBezTo>
                      <a:cubicBezTo>
                        <a:pt x="36" y="143"/>
                        <a:pt x="36" y="143"/>
                        <a:pt x="36" y="143"/>
                      </a:cubicBezTo>
                      <a:cubicBezTo>
                        <a:pt x="36" y="143"/>
                        <a:pt x="36" y="143"/>
                        <a:pt x="36" y="143"/>
                      </a:cubicBezTo>
                      <a:cubicBezTo>
                        <a:pt x="36" y="143"/>
                        <a:pt x="36" y="143"/>
                        <a:pt x="36" y="143"/>
                      </a:cubicBezTo>
                      <a:cubicBezTo>
                        <a:pt x="36" y="144"/>
                        <a:pt x="36" y="144"/>
                        <a:pt x="36" y="144"/>
                      </a:cubicBezTo>
                      <a:cubicBezTo>
                        <a:pt x="36" y="145"/>
                        <a:pt x="36" y="145"/>
                        <a:pt x="36" y="145"/>
                      </a:cubicBezTo>
                      <a:cubicBezTo>
                        <a:pt x="36" y="145"/>
                        <a:pt x="36" y="145"/>
                        <a:pt x="36" y="145"/>
                      </a:cubicBezTo>
                      <a:cubicBezTo>
                        <a:pt x="35" y="147"/>
                        <a:pt x="35" y="147"/>
                        <a:pt x="35" y="147"/>
                      </a:cubicBezTo>
                      <a:cubicBezTo>
                        <a:pt x="35" y="147"/>
                        <a:pt x="35" y="147"/>
                        <a:pt x="35" y="147"/>
                      </a:cubicBezTo>
                      <a:cubicBezTo>
                        <a:pt x="35" y="147"/>
                        <a:pt x="35" y="147"/>
                        <a:pt x="35" y="147"/>
                      </a:cubicBezTo>
                      <a:cubicBezTo>
                        <a:pt x="35" y="147"/>
                        <a:pt x="35" y="147"/>
                        <a:pt x="35" y="147"/>
                      </a:cubicBezTo>
                      <a:cubicBezTo>
                        <a:pt x="35" y="147"/>
                        <a:pt x="35" y="147"/>
                        <a:pt x="35" y="147"/>
                      </a:cubicBezTo>
                      <a:cubicBezTo>
                        <a:pt x="35" y="148"/>
                        <a:pt x="35" y="148"/>
                        <a:pt x="35" y="148"/>
                      </a:cubicBezTo>
                      <a:cubicBezTo>
                        <a:pt x="35" y="148"/>
                        <a:pt x="35" y="148"/>
                        <a:pt x="35" y="148"/>
                      </a:cubicBezTo>
                      <a:cubicBezTo>
                        <a:pt x="35" y="148"/>
                        <a:pt x="35" y="148"/>
                        <a:pt x="35" y="148"/>
                      </a:cubicBezTo>
                      <a:cubicBezTo>
                        <a:pt x="36" y="148"/>
                        <a:pt x="36" y="148"/>
                        <a:pt x="36" y="148"/>
                      </a:cubicBezTo>
                      <a:cubicBezTo>
                        <a:pt x="35" y="149"/>
                        <a:pt x="35" y="149"/>
                        <a:pt x="35" y="149"/>
                      </a:cubicBezTo>
                      <a:cubicBezTo>
                        <a:pt x="35" y="149"/>
                        <a:pt x="35" y="149"/>
                        <a:pt x="35" y="149"/>
                      </a:cubicBezTo>
                      <a:cubicBezTo>
                        <a:pt x="35" y="150"/>
                        <a:pt x="35" y="150"/>
                        <a:pt x="35" y="150"/>
                      </a:cubicBezTo>
                      <a:cubicBezTo>
                        <a:pt x="35" y="150"/>
                        <a:pt x="35" y="150"/>
                        <a:pt x="35" y="150"/>
                      </a:cubicBezTo>
                      <a:cubicBezTo>
                        <a:pt x="35" y="150"/>
                        <a:pt x="35" y="150"/>
                        <a:pt x="35" y="150"/>
                      </a:cubicBezTo>
                      <a:cubicBezTo>
                        <a:pt x="35" y="151"/>
                        <a:pt x="35" y="151"/>
                        <a:pt x="35" y="151"/>
                      </a:cubicBezTo>
                      <a:cubicBezTo>
                        <a:pt x="35" y="151"/>
                        <a:pt x="35" y="151"/>
                        <a:pt x="35" y="151"/>
                      </a:cubicBezTo>
                      <a:cubicBezTo>
                        <a:pt x="35" y="152"/>
                        <a:pt x="35" y="152"/>
                        <a:pt x="35" y="152"/>
                      </a:cubicBezTo>
                      <a:cubicBezTo>
                        <a:pt x="35" y="152"/>
                        <a:pt x="35" y="152"/>
                        <a:pt x="35" y="152"/>
                      </a:cubicBezTo>
                      <a:cubicBezTo>
                        <a:pt x="34" y="153"/>
                        <a:pt x="34" y="153"/>
                        <a:pt x="34" y="153"/>
                      </a:cubicBezTo>
                      <a:cubicBezTo>
                        <a:pt x="34" y="153"/>
                        <a:pt x="34" y="153"/>
                        <a:pt x="34" y="153"/>
                      </a:cubicBezTo>
                      <a:cubicBezTo>
                        <a:pt x="34" y="153"/>
                        <a:pt x="34" y="153"/>
                        <a:pt x="34" y="153"/>
                      </a:cubicBezTo>
                      <a:cubicBezTo>
                        <a:pt x="34" y="154"/>
                        <a:pt x="34" y="154"/>
                        <a:pt x="34" y="154"/>
                      </a:cubicBezTo>
                      <a:cubicBezTo>
                        <a:pt x="34" y="154"/>
                        <a:pt x="34" y="154"/>
                        <a:pt x="34" y="154"/>
                      </a:cubicBezTo>
                      <a:cubicBezTo>
                        <a:pt x="34" y="154"/>
                        <a:pt x="34" y="154"/>
                        <a:pt x="34" y="154"/>
                      </a:cubicBezTo>
                      <a:cubicBezTo>
                        <a:pt x="35" y="154"/>
                        <a:pt x="35" y="154"/>
                        <a:pt x="35" y="154"/>
                      </a:cubicBezTo>
                      <a:cubicBezTo>
                        <a:pt x="35" y="154"/>
                        <a:pt x="35" y="154"/>
                        <a:pt x="35" y="154"/>
                      </a:cubicBezTo>
                      <a:cubicBezTo>
                        <a:pt x="35" y="154"/>
                        <a:pt x="35" y="154"/>
                        <a:pt x="35" y="154"/>
                      </a:cubicBezTo>
                      <a:cubicBezTo>
                        <a:pt x="36" y="155"/>
                        <a:pt x="36" y="155"/>
                        <a:pt x="36" y="155"/>
                      </a:cubicBezTo>
                      <a:cubicBezTo>
                        <a:pt x="36" y="155"/>
                        <a:pt x="36" y="155"/>
                        <a:pt x="36" y="155"/>
                      </a:cubicBezTo>
                      <a:cubicBezTo>
                        <a:pt x="36" y="156"/>
                        <a:pt x="36" y="156"/>
                        <a:pt x="36" y="156"/>
                      </a:cubicBezTo>
                      <a:cubicBezTo>
                        <a:pt x="36" y="156"/>
                        <a:pt x="36" y="156"/>
                        <a:pt x="36" y="156"/>
                      </a:cubicBezTo>
                      <a:cubicBezTo>
                        <a:pt x="37" y="157"/>
                        <a:pt x="37" y="157"/>
                        <a:pt x="37" y="157"/>
                      </a:cubicBezTo>
                      <a:cubicBezTo>
                        <a:pt x="37" y="157"/>
                        <a:pt x="37" y="157"/>
                        <a:pt x="37" y="157"/>
                      </a:cubicBezTo>
                      <a:cubicBezTo>
                        <a:pt x="37" y="157"/>
                        <a:pt x="37" y="157"/>
                        <a:pt x="37" y="157"/>
                      </a:cubicBezTo>
                      <a:cubicBezTo>
                        <a:pt x="39" y="157"/>
                        <a:pt x="39" y="157"/>
                        <a:pt x="39" y="157"/>
                      </a:cubicBezTo>
                      <a:cubicBezTo>
                        <a:pt x="41" y="157"/>
                        <a:pt x="41" y="157"/>
                        <a:pt x="41" y="157"/>
                      </a:cubicBezTo>
                      <a:cubicBezTo>
                        <a:pt x="42" y="157"/>
                        <a:pt x="42" y="157"/>
                        <a:pt x="42" y="157"/>
                      </a:cubicBezTo>
                      <a:cubicBezTo>
                        <a:pt x="42" y="157"/>
                        <a:pt x="42" y="157"/>
                        <a:pt x="42" y="157"/>
                      </a:cubicBezTo>
                      <a:cubicBezTo>
                        <a:pt x="43" y="158"/>
                        <a:pt x="43" y="158"/>
                        <a:pt x="43"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5" y="158"/>
                        <a:pt x="45" y="158"/>
                        <a:pt x="45" y="158"/>
                      </a:cubicBezTo>
                      <a:cubicBezTo>
                        <a:pt x="45" y="158"/>
                        <a:pt x="45" y="158"/>
                        <a:pt x="45" y="158"/>
                      </a:cubicBezTo>
                      <a:cubicBezTo>
                        <a:pt x="45" y="158"/>
                        <a:pt x="45" y="158"/>
                        <a:pt x="45" y="158"/>
                      </a:cubicBezTo>
                      <a:cubicBezTo>
                        <a:pt x="45" y="158"/>
                        <a:pt x="45" y="158"/>
                        <a:pt x="45" y="158"/>
                      </a:cubicBezTo>
                      <a:cubicBezTo>
                        <a:pt x="45" y="159"/>
                        <a:pt x="45" y="159"/>
                        <a:pt x="45" y="159"/>
                      </a:cubicBezTo>
                      <a:cubicBezTo>
                        <a:pt x="45" y="159"/>
                        <a:pt x="45" y="159"/>
                        <a:pt x="45"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7" y="159"/>
                        <a:pt x="47" y="159"/>
                        <a:pt x="47" y="159"/>
                      </a:cubicBezTo>
                      <a:cubicBezTo>
                        <a:pt x="47" y="159"/>
                        <a:pt x="47" y="159"/>
                        <a:pt x="47" y="159"/>
                      </a:cubicBezTo>
                      <a:cubicBezTo>
                        <a:pt x="47" y="159"/>
                        <a:pt x="47" y="159"/>
                        <a:pt x="47" y="159"/>
                      </a:cubicBezTo>
                      <a:cubicBezTo>
                        <a:pt x="48" y="159"/>
                        <a:pt x="48" y="159"/>
                        <a:pt x="48" y="159"/>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9" y="160"/>
                        <a:pt x="49" y="160"/>
                        <a:pt x="49" y="160"/>
                      </a:cubicBezTo>
                      <a:cubicBezTo>
                        <a:pt x="49" y="160"/>
                        <a:pt x="49" y="160"/>
                        <a:pt x="49" y="160"/>
                      </a:cubicBezTo>
                      <a:cubicBezTo>
                        <a:pt x="49" y="160"/>
                        <a:pt x="49" y="160"/>
                        <a:pt x="49" y="160"/>
                      </a:cubicBezTo>
                      <a:cubicBezTo>
                        <a:pt x="49" y="160"/>
                        <a:pt x="49" y="160"/>
                        <a:pt x="49" y="160"/>
                      </a:cubicBezTo>
                      <a:cubicBezTo>
                        <a:pt x="49" y="159"/>
                        <a:pt x="49" y="159"/>
                        <a:pt x="49" y="159"/>
                      </a:cubicBezTo>
                      <a:cubicBezTo>
                        <a:pt x="49" y="160"/>
                        <a:pt x="49" y="160"/>
                        <a:pt x="49" y="160"/>
                      </a:cubicBezTo>
                      <a:cubicBezTo>
                        <a:pt x="49" y="160"/>
                        <a:pt x="49" y="160"/>
                        <a:pt x="49"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3" y="161"/>
                        <a:pt x="53" y="161"/>
                        <a:pt x="53" y="161"/>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4" y="162"/>
                        <a:pt x="54" y="162"/>
                        <a:pt x="54" y="162"/>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5" y="163"/>
                        <a:pt x="55" y="163"/>
                        <a:pt x="55" y="163"/>
                      </a:cubicBezTo>
                      <a:cubicBezTo>
                        <a:pt x="55" y="163"/>
                        <a:pt x="55" y="163"/>
                        <a:pt x="55" y="163"/>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5"/>
                        <a:pt x="55" y="165"/>
                        <a:pt x="55" y="165"/>
                      </a:cubicBezTo>
                      <a:cubicBezTo>
                        <a:pt x="55" y="165"/>
                        <a:pt x="55" y="165"/>
                        <a:pt x="55" y="165"/>
                      </a:cubicBezTo>
                      <a:cubicBezTo>
                        <a:pt x="55" y="165"/>
                        <a:pt x="55" y="165"/>
                        <a:pt x="55" y="165"/>
                      </a:cubicBezTo>
                      <a:cubicBezTo>
                        <a:pt x="55" y="165"/>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6" y="166"/>
                        <a:pt x="56" y="166"/>
                        <a:pt x="56" y="166"/>
                      </a:cubicBezTo>
                      <a:cubicBezTo>
                        <a:pt x="56" y="166"/>
                        <a:pt x="56"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8" y="168"/>
                        <a:pt x="58" y="168"/>
                        <a:pt x="58" y="168"/>
                      </a:cubicBezTo>
                      <a:cubicBezTo>
                        <a:pt x="58" y="168"/>
                        <a:pt x="58" y="168"/>
                        <a:pt x="58" y="168"/>
                      </a:cubicBezTo>
                      <a:cubicBezTo>
                        <a:pt x="58" y="168"/>
                        <a:pt x="58" y="168"/>
                        <a:pt x="58" y="168"/>
                      </a:cubicBezTo>
                      <a:cubicBezTo>
                        <a:pt x="58" y="168"/>
                        <a:pt x="58" y="168"/>
                        <a:pt x="58" y="168"/>
                      </a:cubicBezTo>
                      <a:cubicBezTo>
                        <a:pt x="59" y="168"/>
                        <a:pt x="59" y="168"/>
                        <a:pt x="59" y="168"/>
                      </a:cubicBezTo>
                      <a:cubicBezTo>
                        <a:pt x="59" y="169"/>
                        <a:pt x="59" y="169"/>
                        <a:pt x="59" y="169"/>
                      </a:cubicBezTo>
                      <a:cubicBezTo>
                        <a:pt x="59" y="169"/>
                        <a:pt x="59" y="169"/>
                        <a:pt x="59"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1" y="169"/>
                        <a:pt x="61" y="169"/>
                        <a:pt x="61" y="169"/>
                      </a:cubicBezTo>
                      <a:cubicBezTo>
                        <a:pt x="61" y="169"/>
                        <a:pt x="61" y="169"/>
                        <a:pt x="61" y="169"/>
                      </a:cubicBezTo>
                      <a:cubicBezTo>
                        <a:pt x="61" y="169"/>
                        <a:pt x="61" y="169"/>
                        <a:pt x="61" y="169"/>
                      </a:cubicBezTo>
                      <a:cubicBezTo>
                        <a:pt x="61" y="170"/>
                        <a:pt x="61" y="170"/>
                        <a:pt x="61" y="170"/>
                      </a:cubicBezTo>
                      <a:cubicBezTo>
                        <a:pt x="61" y="170"/>
                        <a:pt x="61" y="170"/>
                        <a:pt x="61" y="170"/>
                      </a:cubicBezTo>
                      <a:cubicBezTo>
                        <a:pt x="61" y="170"/>
                        <a:pt x="61" y="170"/>
                        <a:pt x="61"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69"/>
                        <a:pt x="62" y="169"/>
                        <a:pt x="62" y="169"/>
                      </a:cubicBezTo>
                      <a:cubicBezTo>
                        <a:pt x="63" y="169"/>
                        <a:pt x="63" y="169"/>
                        <a:pt x="63" y="169"/>
                      </a:cubicBezTo>
                      <a:cubicBezTo>
                        <a:pt x="63" y="170"/>
                        <a:pt x="63" y="170"/>
                        <a:pt x="63" y="170"/>
                      </a:cubicBezTo>
                      <a:cubicBezTo>
                        <a:pt x="63" y="170"/>
                        <a:pt x="63" y="170"/>
                        <a:pt x="63" y="170"/>
                      </a:cubicBezTo>
                      <a:cubicBezTo>
                        <a:pt x="63" y="170"/>
                        <a:pt x="63" y="170"/>
                        <a:pt x="63" y="170"/>
                      </a:cubicBezTo>
                      <a:cubicBezTo>
                        <a:pt x="63" y="170"/>
                        <a:pt x="63" y="170"/>
                        <a:pt x="63" y="170"/>
                      </a:cubicBezTo>
                      <a:cubicBezTo>
                        <a:pt x="64" y="170"/>
                        <a:pt x="64" y="170"/>
                        <a:pt x="64" y="170"/>
                      </a:cubicBezTo>
                      <a:cubicBezTo>
                        <a:pt x="64" y="170"/>
                        <a:pt x="64" y="170"/>
                        <a:pt x="64" y="170"/>
                      </a:cubicBezTo>
                      <a:cubicBezTo>
                        <a:pt x="64" y="170"/>
                        <a:pt x="64" y="170"/>
                        <a:pt x="64"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6" y="170"/>
                        <a:pt x="66" y="170"/>
                        <a:pt x="66" y="170"/>
                      </a:cubicBezTo>
                      <a:cubicBezTo>
                        <a:pt x="66" y="170"/>
                        <a:pt x="66" y="170"/>
                        <a:pt x="66" y="170"/>
                      </a:cubicBezTo>
                      <a:cubicBezTo>
                        <a:pt x="66" y="171"/>
                        <a:pt x="66" y="171"/>
                        <a:pt x="66" y="171"/>
                      </a:cubicBezTo>
                      <a:cubicBezTo>
                        <a:pt x="67" y="172"/>
                        <a:pt x="67" y="172"/>
                        <a:pt x="67" y="172"/>
                      </a:cubicBezTo>
                      <a:cubicBezTo>
                        <a:pt x="67" y="173"/>
                        <a:pt x="67" y="173"/>
                        <a:pt x="67" y="174"/>
                      </a:cubicBezTo>
                      <a:cubicBezTo>
                        <a:pt x="67" y="174"/>
                        <a:pt x="67" y="174"/>
                        <a:pt x="67" y="174"/>
                      </a:cubicBezTo>
                      <a:cubicBezTo>
                        <a:pt x="67" y="174"/>
                        <a:pt x="67" y="174"/>
                        <a:pt x="67" y="174"/>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8" y="176"/>
                        <a:pt x="68" y="176"/>
                        <a:pt x="68" y="176"/>
                      </a:cubicBezTo>
                      <a:cubicBezTo>
                        <a:pt x="68" y="176"/>
                        <a:pt x="68" y="176"/>
                        <a:pt x="68" y="176"/>
                      </a:cubicBezTo>
                      <a:cubicBezTo>
                        <a:pt x="68" y="177"/>
                        <a:pt x="68" y="177"/>
                        <a:pt x="68" y="177"/>
                      </a:cubicBezTo>
                      <a:cubicBezTo>
                        <a:pt x="68" y="177"/>
                        <a:pt x="68" y="177"/>
                        <a:pt x="68" y="177"/>
                      </a:cubicBezTo>
                      <a:cubicBezTo>
                        <a:pt x="68" y="177"/>
                        <a:pt x="68" y="177"/>
                        <a:pt x="68"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7"/>
                        <a:pt x="70" y="177"/>
                        <a:pt x="70" y="177"/>
                      </a:cubicBezTo>
                      <a:cubicBezTo>
                        <a:pt x="70" y="177"/>
                        <a:pt x="70" y="177"/>
                        <a:pt x="70" y="177"/>
                      </a:cubicBezTo>
                      <a:cubicBezTo>
                        <a:pt x="70" y="177"/>
                        <a:pt x="70" y="177"/>
                        <a:pt x="70" y="177"/>
                      </a:cubicBezTo>
                      <a:cubicBezTo>
                        <a:pt x="70" y="177"/>
                        <a:pt x="70" y="177"/>
                        <a:pt x="70" y="177"/>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1" y="176"/>
                        <a:pt x="71" y="176"/>
                        <a:pt x="71" y="176"/>
                      </a:cubicBezTo>
                      <a:cubicBezTo>
                        <a:pt x="71" y="176"/>
                        <a:pt x="71" y="176"/>
                        <a:pt x="71" y="176"/>
                      </a:cubicBezTo>
                      <a:cubicBezTo>
                        <a:pt x="72" y="177"/>
                        <a:pt x="72" y="177"/>
                        <a:pt x="72" y="177"/>
                      </a:cubicBezTo>
                      <a:cubicBezTo>
                        <a:pt x="72" y="177"/>
                        <a:pt x="72" y="177"/>
                        <a:pt x="72" y="177"/>
                      </a:cubicBezTo>
                      <a:cubicBezTo>
                        <a:pt x="73" y="179"/>
                        <a:pt x="73" y="179"/>
                        <a:pt x="73" y="179"/>
                      </a:cubicBezTo>
                      <a:cubicBezTo>
                        <a:pt x="74" y="180"/>
                        <a:pt x="74" y="180"/>
                        <a:pt x="74" y="180"/>
                      </a:cubicBezTo>
                      <a:cubicBezTo>
                        <a:pt x="75" y="180"/>
                        <a:pt x="75" y="180"/>
                        <a:pt x="75" y="180"/>
                      </a:cubicBezTo>
                      <a:cubicBezTo>
                        <a:pt x="76" y="181"/>
                        <a:pt x="76" y="181"/>
                        <a:pt x="76" y="181"/>
                      </a:cubicBezTo>
                      <a:cubicBezTo>
                        <a:pt x="76" y="182"/>
                        <a:pt x="76" y="182"/>
                        <a:pt x="76" y="182"/>
                      </a:cubicBezTo>
                      <a:cubicBezTo>
                        <a:pt x="77" y="183"/>
                        <a:pt x="77" y="183"/>
                        <a:pt x="77" y="183"/>
                      </a:cubicBezTo>
                      <a:cubicBezTo>
                        <a:pt x="77" y="183"/>
                        <a:pt x="77" y="183"/>
                        <a:pt x="78" y="183"/>
                      </a:cubicBezTo>
                      <a:cubicBezTo>
                        <a:pt x="78" y="184"/>
                        <a:pt x="78" y="184"/>
                        <a:pt x="78" y="184"/>
                      </a:cubicBezTo>
                      <a:cubicBezTo>
                        <a:pt x="79" y="185"/>
                        <a:pt x="79" y="185"/>
                        <a:pt x="79" y="185"/>
                      </a:cubicBezTo>
                      <a:cubicBezTo>
                        <a:pt x="80" y="186"/>
                        <a:pt x="80" y="186"/>
                        <a:pt x="80" y="186"/>
                      </a:cubicBezTo>
                      <a:cubicBezTo>
                        <a:pt x="82" y="190"/>
                        <a:pt x="82" y="190"/>
                        <a:pt x="82" y="190"/>
                      </a:cubicBezTo>
                      <a:cubicBezTo>
                        <a:pt x="82" y="191"/>
                        <a:pt x="82" y="191"/>
                        <a:pt x="82" y="191"/>
                      </a:cubicBezTo>
                      <a:cubicBezTo>
                        <a:pt x="83" y="192"/>
                        <a:pt x="83" y="192"/>
                        <a:pt x="83" y="192"/>
                      </a:cubicBezTo>
                      <a:cubicBezTo>
                        <a:pt x="83" y="193"/>
                        <a:pt x="83" y="193"/>
                        <a:pt x="83" y="193"/>
                      </a:cubicBezTo>
                      <a:cubicBezTo>
                        <a:pt x="83" y="193"/>
                        <a:pt x="83" y="193"/>
                        <a:pt x="83" y="193"/>
                      </a:cubicBezTo>
                      <a:cubicBezTo>
                        <a:pt x="83" y="193"/>
                        <a:pt x="83" y="193"/>
                        <a:pt x="83" y="193"/>
                      </a:cubicBezTo>
                      <a:cubicBezTo>
                        <a:pt x="83" y="194"/>
                        <a:pt x="83" y="195"/>
                        <a:pt x="83" y="195"/>
                      </a:cubicBezTo>
                      <a:cubicBezTo>
                        <a:pt x="83" y="196"/>
                        <a:pt x="83" y="196"/>
                        <a:pt x="83" y="196"/>
                      </a:cubicBezTo>
                      <a:cubicBezTo>
                        <a:pt x="82" y="196"/>
                        <a:pt x="82" y="196"/>
                        <a:pt x="82" y="196"/>
                      </a:cubicBezTo>
                      <a:cubicBezTo>
                        <a:pt x="82" y="196"/>
                        <a:pt x="82" y="196"/>
                        <a:pt x="82" y="196"/>
                      </a:cubicBezTo>
                      <a:cubicBezTo>
                        <a:pt x="82" y="196"/>
                        <a:pt x="82" y="196"/>
                        <a:pt x="82" y="196"/>
                      </a:cubicBezTo>
                      <a:cubicBezTo>
                        <a:pt x="82" y="197"/>
                        <a:pt x="82" y="197"/>
                        <a:pt x="82" y="197"/>
                      </a:cubicBezTo>
                      <a:cubicBezTo>
                        <a:pt x="82" y="197"/>
                        <a:pt x="82" y="197"/>
                        <a:pt x="82" y="197"/>
                      </a:cubicBezTo>
                      <a:cubicBezTo>
                        <a:pt x="82" y="198"/>
                        <a:pt x="82" y="198"/>
                        <a:pt x="82" y="198"/>
                      </a:cubicBezTo>
                      <a:cubicBezTo>
                        <a:pt x="82" y="198"/>
                        <a:pt x="82" y="199"/>
                        <a:pt x="82" y="199"/>
                      </a:cubicBezTo>
                      <a:cubicBezTo>
                        <a:pt x="82" y="199"/>
                        <a:pt x="82" y="199"/>
                        <a:pt x="82" y="199"/>
                      </a:cubicBezTo>
                      <a:cubicBezTo>
                        <a:pt x="82" y="199"/>
                        <a:pt x="82" y="199"/>
                        <a:pt x="82" y="199"/>
                      </a:cubicBezTo>
                      <a:cubicBezTo>
                        <a:pt x="82" y="200"/>
                        <a:pt x="82" y="200"/>
                        <a:pt x="82" y="200"/>
                      </a:cubicBezTo>
                      <a:cubicBezTo>
                        <a:pt x="83" y="199"/>
                        <a:pt x="83" y="199"/>
                        <a:pt x="83" y="199"/>
                      </a:cubicBezTo>
                      <a:cubicBezTo>
                        <a:pt x="83" y="199"/>
                        <a:pt x="83" y="199"/>
                        <a:pt x="83" y="199"/>
                      </a:cubicBezTo>
                      <a:cubicBezTo>
                        <a:pt x="83" y="199"/>
                        <a:pt x="83" y="199"/>
                        <a:pt x="83" y="199"/>
                      </a:cubicBezTo>
                      <a:cubicBezTo>
                        <a:pt x="84" y="199"/>
                        <a:pt x="84" y="199"/>
                        <a:pt x="84" y="199"/>
                      </a:cubicBezTo>
                      <a:cubicBezTo>
                        <a:pt x="84" y="199"/>
                        <a:pt x="84" y="199"/>
                        <a:pt x="84" y="199"/>
                      </a:cubicBezTo>
                      <a:cubicBezTo>
                        <a:pt x="84" y="199"/>
                        <a:pt x="84" y="199"/>
                        <a:pt x="84" y="199"/>
                      </a:cubicBezTo>
                      <a:cubicBezTo>
                        <a:pt x="84" y="199"/>
                        <a:pt x="84" y="199"/>
                        <a:pt x="84" y="199"/>
                      </a:cubicBezTo>
                      <a:cubicBezTo>
                        <a:pt x="84" y="199"/>
                        <a:pt x="84" y="199"/>
                        <a:pt x="84" y="199"/>
                      </a:cubicBezTo>
                      <a:cubicBezTo>
                        <a:pt x="84" y="200"/>
                        <a:pt x="84" y="200"/>
                        <a:pt x="84" y="200"/>
                      </a:cubicBezTo>
                      <a:cubicBezTo>
                        <a:pt x="84" y="200"/>
                        <a:pt x="84" y="200"/>
                        <a:pt x="84" y="200"/>
                      </a:cubicBezTo>
                      <a:cubicBezTo>
                        <a:pt x="84" y="201"/>
                        <a:pt x="84" y="201"/>
                        <a:pt x="84" y="201"/>
                      </a:cubicBezTo>
                      <a:cubicBezTo>
                        <a:pt x="84" y="201"/>
                        <a:pt x="84" y="201"/>
                        <a:pt x="84" y="201"/>
                      </a:cubicBezTo>
                      <a:cubicBezTo>
                        <a:pt x="84" y="201"/>
                        <a:pt x="84" y="201"/>
                        <a:pt x="84" y="201"/>
                      </a:cubicBezTo>
                      <a:cubicBezTo>
                        <a:pt x="84" y="201"/>
                        <a:pt x="84" y="201"/>
                        <a:pt x="84" y="201"/>
                      </a:cubicBezTo>
                      <a:cubicBezTo>
                        <a:pt x="84" y="201"/>
                        <a:pt x="84" y="201"/>
                        <a:pt x="84" y="201"/>
                      </a:cubicBezTo>
                      <a:cubicBezTo>
                        <a:pt x="84" y="200"/>
                        <a:pt x="84" y="200"/>
                        <a:pt x="84" y="200"/>
                      </a:cubicBezTo>
                      <a:cubicBezTo>
                        <a:pt x="84" y="200"/>
                        <a:pt x="84" y="200"/>
                        <a:pt x="84" y="200"/>
                      </a:cubicBezTo>
                      <a:cubicBezTo>
                        <a:pt x="84" y="200"/>
                        <a:pt x="84" y="200"/>
                        <a:pt x="84" y="200"/>
                      </a:cubicBezTo>
                      <a:cubicBezTo>
                        <a:pt x="84" y="199"/>
                        <a:pt x="84" y="199"/>
                        <a:pt x="84"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4" y="200"/>
                        <a:pt x="84" y="200"/>
                        <a:pt x="84" y="200"/>
                      </a:cubicBezTo>
                      <a:cubicBezTo>
                        <a:pt x="84" y="200"/>
                        <a:pt x="84" y="200"/>
                        <a:pt x="84" y="200"/>
                      </a:cubicBezTo>
                      <a:cubicBezTo>
                        <a:pt x="84" y="201"/>
                        <a:pt x="84" y="201"/>
                        <a:pt x="84" y="201"/>
                      </a:cubicBezTo>
                      <a:cubicBezTo>
                        <a:pt x="84" y="201"/>
                        <a:pt x="84" y="201"/>
                        <a:pt x="84" y="201"/>
                      </a:cubicBezTo>
                      <a:cubicBezTo>
                        <a:pt x="84" y="202"/>
                        <a:pt x="84" y="202"/>
                        <a:pt x="84" y="202"/>
                      </a:cubicBezTo>
                      <a:cubicBezTo>
                        <a:pt x="84" y="202"/>
                        <a:pt x="84" y="202"/>
                        <a:pt x="84" y="202"/>
                      </a:cubicBezTo>
                      <a:cubicBezTo>
                        <a:pt x="84" y="203"/>
                        <a:pt x="84" y="203"/>
                        <a:pt x="84" y="203"/>
                      </a:cubicBezTo>
                      <a:cubicBezTo>
                        <a:pt x="97" y="204"/>
                        <a:pt x="110" y="204"/>
                        <a:pt x="123" y="205"/>
                      </a:cubicBezTo>
                      <a:cubicBezTo>
                        <a:pt x="123" y="205"/>
                        <a:pt x="123" y="205"/>
                        <a:pt x="123" y="205"/>
                      </a:cubicBezTo>
                      <a:cubicBezTo>
                        <a:pt x="124" y="204"/>
                        <a:pt x="124" y="204"/>
                        <a:pt x="124" y="204"/>
                      </a:cubicBezTo>
                      <a:cubicBezTo>
                        <a:pt x="126" y="205"/>
                        <a:pt x="126" y="205"/>
                        <a:pt x="126" y="205"/>
                      </a:cubicBezTo>
                      <a:cubicBezTo>
                        <a:pt x="127" y="205"/>
                        <a:pt x="127" y="205"/>
                        <a:pt x="127" y="205"/>
                      </a:cubicBezTo>
                      <a:cubicBezTo>
                        <a:pt x="127" y="204"/>
                        <a:pt x="127" y="204"/>
                        <a:pt x="127" y="204"/>
                      </a:cubicBezTo>
                      <a:cubicBezTo>
                        <a:pt x="127" y="204"/>
                        <a:pt x="127" y="204"/>
                        <a:pt x="127" y="204"/>
                      </a:cubicBezTo>
                      <a:cubicBezTo>
                        <a:pt x="127" y="204"/>
                        <a:pt x="127" y="204"/>
                        <a:pt x="127" y="204"/>
                      </a:cubicBezTo>
                      <a:cubicBezTo>
                        <a:pt x="127" y="203"/>
                        <a:pt x="127" y="203"/>
                        <a:pt x="127" y="203"/>
                      </a:cubicBezTo>
                      <a:cubicBezTo>
                        <a:pt x="127" y="203"/>
                        <a:pt x="127" y="203"/>
                        <a:pt x="127" y="203"/>
                      </a:cubicBezTo>
                      <a:cubicBezTo>
                        <a:pt x="128" y="203"/>
                        <a:pt x="128" y="203"/>
                        <a:pt x="128" y="203"/>
                      </a:cubicBezTo>
                      <a:cubicBezTo>
                        <a:pt x="128" y="203"/>
                        <a:pt x="128" y="203"/>
                        <a:pt x="128" y="203"/>
                      </a:cubicBezTo>
                      <a:cubicBezTo>
                        <a:pt x="128" y="202"/>
                        <a:pt x="128" y="202"/>
                        <a:pt x="128" y="202"/>
                      </a:cubicBezTo>
                      <a:cubicBezTo>
                        <a:pt x="128" y="201"/>
                        <a:pt x="128" y="201"/>
                        <a:pt x="128" y="201"/>
                      </a:cubicBezTo>
                      <a:cubicBezTo>
                        <a:pt x="128" y="201"/>
                        <a:pt x="128" y="201"/>
                        <a:pt x="128" y="201"/>
                      </a:cubicBezTo>
                      <a:cubicBezTo>
                        <a:pt x="128" y="200"/>
                        <a:pt x="128" y="200"/>
                        <a:pt x="128" y="200"/>
                      </a:cubicBezTo>
                      <a:cubicBezTo>
                        <a:pt x="128" y="200"/>
                        <a:pt x="128" y="200"/>
                        <a:pt x="128" y="200"/>
                      </a:cubicBezTo>
                      <a:cubicBezTo>
                        <a:pt x="128" y="200"/>
                        <a:pt x="128" y="200"/>
                        <a:pt x="128" y="200"/>
                      </a:cubicBezTo>
                      <a:cubicBezTo>
                        <a:pt x="128" y="199"/>
                        <a:pt x="128" y="199"/>
                        <a:pt x="128" y="199"/>
                      </a:cubicBezTo>
                      <a:cubicBezTo>
                        <a:pt x="127" y="199"/>
                        <a:pt x="127" y="199"/>
                        <a:pt x="127" y="199"/>
                      </a:cubicBezTo>
                      <a:cubicBezTo>
                        <a:pt x="126" y="199"/>
                        <a:pt x="126" y="199"/>
                        <a:pt x="126" y="199"/>
                      </a:cubicBezTo>
                      <a:cubicBezTo>
                        <a:pt x="125" y="198"/>
                        <a:pt x="125" y="198"/>
                        <a:pt x="125" y="198"/>
                      </a:cubicBezTo>
                      <a:cubicBezTo>
                        <a:pt x="125" y="198"/>
                        <a:pt x="125" y="198"/>
                        <a:pt x="125" y="198"/>
                      </a:cubicBezTo>
                      <a:cubicBezTo>
                        <a:pt x="125" y="197"/>
                        <a:pt x="125" y="197"/>
                        <a:pt x="125" y="197"/>
                      </a:cubicBezTo>
                      <a:cubicBezTo>
                        <a:pt x="125" y="196"/>
                        <a:pt x="125" y="196"/>
                        <a:pt x="125" y="196"/>
                      </a:cubicBezTo>
                      <a:cubicBezTo>
                        <a:pt x="126" y="195"/>
                        <a:pt x="126" y="195"/>
                        <a:pt x="126" y="195"/>
                      </a:cubicBezTo>
                      <a:cubicBezTo>
                        <a:pt x="125" y="194"/>
                        <a:pt x="125" y="194"/>
                        <a:pt x="125" y="194"/>
                      </a:cubicBezTo>
                      <a:cubicBezTo>
                        <a:pt x="125" y="194"/>
                        <a:pt x="125" y="194"/>
                        <a:pt x="125" y="194"/>
                      </a:cubicBezTo>
                      <a:cubicBezTo>
                        <a:pt x="125" y="193"/>
                        <a:pt x="125" y="193"/>
                        <a:pt x="125" y="193"/>
                      </a:cubicBezTo>
                      <a:cubicBezTo>
                        <a:pt x="125" y="193"/>
                        <a:pt x="125" y="193"/>
                        <a:pt x="125" y="193"/>
                      </a:cubicBezTo>
                      <a:cubicBezTo>
                        <a:pt x="125" y="192"/>
                        <a:pt x="125" y="192"/>
                        <a:pt x="125" y="192"/>
                      </a:cubicBezTo>
                      <a:cubicBezTo>
                        <a:pt x="125" y="192"/>
                        <a:pt x="125" y="192"/>
                        <a:pt x="125" y="192"/>
                      </a:cubicBezTo>
                      <a:cubicBezTo>
                        <a:pt x="126" y="192"/>
                        <a:pt x="126" y="192"/>
                        <a:pt x="126" y="192"/>
                      </a:cubicBezTo>
                      <a:cubicBezTo>
                        <a:pt x="125" y="192"/>
                        <a:pt x="125" y="192"/>
                        <a:pt x="125" y="192"/>
                      </a:cubicBezTo>
                      <a:cubicBezTo>
                        <a:pt x="125" y="192"/>
                        <a:pt x="125" y="192"/>
                        <a:pt x="125" y="192"/>
                      </a:cubicBezTo>
                      <a:cubicBezTo>
                        <a:pt x="125" y="191"/>
                        <a:pt x="125" y="191"/>
                        <a:pt x="125" y="191"/>
                      </a:cubicBezTo>
                      <a:cubicBezTo>
                        <a:pt x="125" y="191"/>
                        <a:pt x="125" y="191"/>
                        <a:pt x="125" y="191"/>
                      </a:cubicBezTo>
                      <a:cubicBezTo>
                        <a:pt x="125" y="191"/>
                        <a:pt x="125" y="191"/>
                        <a:pt x="125" y="191"/>
                      </a:cubicBezTo>
                      <a:cubicBezTo>
                        <a:pt x="126" y="191"/>
                        <a:pt x="126" y="191"/>
                        <a:pt x="126" y="191"/>
                      </a:cubicBezTo>
                      <a:cubicBezTo>
                        <a:pt x="127" y="191"/>
                        <a:pt x="127" y="191"/>
                        <a:pt x="127" y="191"/>
                      </a:cubicBezTo>
                      <a:cubicBezTo>
                        <a:pt x="127" y="191"/>
                        <a:pt x="127" y="191"/>
                        <a:pt x="127" y="191"/>
                      </a:cubicBezTo>
                      <a:cubicBezTo>
                        <a:pt x="128" y="190"/>
                        <a:pt x="128" y="190"/>
                        <a:pt x="128" y="190"/>
                      </a:cubicBezTo>
                      <a:cubicBezTo>
                        <a:pt x="128" y="189"/>
                        <a:pt x="128" y="189"/>
                        <a:pt x="128" y="189"/>
                      </a:cubicBezTo>
                      <a:cubicBezTo>
                        <a:pt x="128" y="189"/>
                        <a:pt x="128" y="189"/>
                        <a:pt x="128" y="189"/>
                      </a:cubicBezTo>
                      <a:cubicBezTo>
                        <a:pt x="128" y="189"/>
                        <a:pt x="128" y="189"/>
                        <a:pt x="128" y="189"/>
                      </a:cubicBezTo>
                      <a:cubicBezTo>
                        <a:pt x="129" y="189"/>
                        <a:pt x="129" y="189"/>
                        <a:pt x="129" y="189"/>
                      </a:cubicBezTo>
                      <a:cubicBezTo>
                        <a:pt x="129" y="189"/>
                        <a:pt x="129" y="189"/>
                        <a:pt x="129" y="189"/>
                      </a:cubicBezTo>
                      <a:cubicBezTo>
                        <a:pt x="129" y="188"/>
                        <a:pt x="129" y="188"/>
                        <a:pt x="129" y="188"/>
                      </a:cubicBezTo>
                      <a:cubicBezTo>
                        <a:pt x="129" y="188"/>
                        <a:pt x="129" y="188"/>
                        <a:pt x="129" y="188"/>
                      </a:cubicBezTo>
                      <a:cubicBezTo>
                        <a:pt x="129" y="188"/>
                        <a:pt x="129" y="188"/>
                        <a:pt x="129" y="188"/>
                      </a:cubicBezTo>
                      <a:cubicBezTo>
                        <a:pt x="129" y="188"/>
                        <a:pt x="129" y="188"/>
                        <a:pt x="129" y="188"/>
                      </a:cubicBezTo>
                      <a:cubicBezTo>
                        <a:pt x="129" y="188"/>
                        <a:pt x="129" y="188"/>
                        <a:pt x="129" y="188"/>
                      </a:cubicBezTo>
                      <a:cubicBezTo>
                        <a:pt x="129" y="187"/>
                        <a:pt x="129" y="187"/>
                        <a:pt x="129" y="187"/>
                      </a:cubicBezTo>
                      <a:cubicBezTo>
                        <a:pt x="129" y="187"/>
                        <a:pt x="129" y="187"/>
                        <a:pt x="129" y="187"/>
                      </a:cubicBezTo>
                      <a:cubicBezTo>
                        <a:pt x="129" y="186"/>
                        <a:pt x="129" y="186"/>
                        <a:pt x="129" y="186"/>
                      </a:cubicBezTo>
                      <a:cubicBezTo>
                        <a:pt x="129" y="186"/>
                        <a:pt x="129" y="186"/>
                        <a:pt x="129" y="186"/>
                      </a:cubicBezTo>
                      <a:cubicBezTo>
                        <a:pt x="130" y="186"/>
                        <a:pt x="130" y="186"/>
                        <a:pt x="130" y="186"/>
                      </a:cubicBezTo>
                      <a:cubicBezTo>
                        <a:pt x="130" y="186"/>
                        <a:pt x="130" y="186"/>
                        <a:pt x="130" y="186"/>
                      </a:cubicBezTo>
                      <a:cubicBezTo>
                        <a:pt x="130" y="185"/>
                        <a:pt x="130" y="185"/>
                        <a:pt x="130" y="185"/>
                      </a:cubicBezTo>
                      <a:cubicBezTo>
                        <a:pt x="130" y="185"/>
                        <a:pt x="130" y="185"/>
                        <a:pt x="130" y="185"/>
                      </a:cubicBezTo>
                      <a:cubicBezTo>
                        <a:pt x="130" y="185"/>
                        <a:pt x="130" y="185"/>
                        <a:pt x="130" y="185"/>
                      </a:cubicBezTo>
                      <a:cubicBezTo>
                        <a:pt x="130" y="185"/>
                        <a:pt x="130" y="185"/>
                        <a:pt x="130" y="185"/>
                      </a:cubicBezTo>
                      <a:cubicBezTo>
                        <a:pt x="130" y="185"/>
                        <a:pt x="130" y="185"/>
                        <a:pt x="130" y="185"/>
                      </a:cubicBezTo>
                      <a:cubicBezTo>
                        <a:pt x="130" y="184"/>
                        <a:pt x="130" y="184"/>
                        <a:pt x="130" y="184"/>
                      </a:cubicBezTo>
                      <a:cubicBezTo>
                        <a:pt x="130" y="184"/>
                        <a:pt x="130" y="184"/>
                        <a:pt x="130" y="184"/>
                      </a:cubicBezTo>
                      <a:cubicBezTo>
                        <a:pt x="130" y="184"/>
                        <a:pt x="130" y="184"/>
                        <a:pt x="130" y="184"/>
                      </a:cubicBezTo>
                      <a:cubicBezTo>
                        <a:pt x="130" y="184"/>
                        <a:pt x="130" y="184"/>
                        <a:pt x="130" y="184"/>
                      </a:cubicBezTo>
                      <a:cubicBezTo>
                        <a:pt x="130" y="183"/>
                        <a:pt x="130" y="183"/>
                        <a:pt x="130" y="183"/>
                      </a:cubicBezTo>
                      <a:cubicBezTo>
                        <a:pt x="130" y="183"/>
                        <a:pt x="130" y="183"/>
                        <a:pt x="130" y="183"/>
                      </a:cubicBezTo>
                      <a:cubicBezTo>
                        <a:pt x="130" y="183"/>
                        <a:pt x="130" y="183"/>
                        <a:pt x="130" y="183"/>
                      </a:cubicBezTo>
                      <a:cubicBezTo>
                        <a:pt x="130" y="183"/>
                        <a:pt x="130" y="183"/>
                        <a:pt x="130" y="183"/>
                      </a:cubicBezTo>
                      <a:cubicBezTo>
                        <a:pt x="130" y="182"/>
                        <a:pt x="130" y="182"/>
                        <a:pt x="130" y="182"/>
                      </a:cubicBezTo>
                      <a:cubicBezTo>
                        <a:pt x="130" y="182"/>
                        <a:pt x="130" y="182"/>
                        <a:pt x="130" y="182"/>
                      </a:cubicBezTo>
                      <a:cubicBezTo>
                        <a:pt x="130" y="182"/>
                        <a:pt x="130" y="182"/>
                        <a:pt x="130" y="182"/>
                      </a:cubicBezTo>
                      <a:cubicBezTo>
                        <a:pt x="130" y="181"/>
                        <a:pt x="130" y="181"/>
                        <a:pt x="130" y="181"/>
                      </a:cubicBezTo>
                      <a:cubicBezTo>
                        <a:pt x="130" y="181"/>
                        <a:pt x="130" y="181"/>
                        <a:pt x="130" y="181"/>
                      </a:cubicBezTo>
                      <a:cubicBezTo>
                        <a:pt x="130" y="181"/>
                        <a:pt x="130" y="181"/>
                        <a:pt x="130" y="181"/>
                      </a:cubicBezTo>
                      <a:cubicBezTo>
                        <a:pt x="131" y="180"/>
                        <a:pt x="131" y="180"/>
                        <a:pt x="131" y="180"/>
                      </a:cubicBezTo>
                      <a:cubicBezTo>
                        <a:pt x="131" y="180"/>
                        <a:pt x="131" y="180"/>
                        <a:pt x="131" y="180"/>
                      </a:cubicBezTo>
                      <a:cubicBezTo>
                        <a:pt x="132" y="180"/>
                        <a:pt x="132" y="180"/>
                        <a:pt x="132" y="180"/>
                      </a:cubicBezTo>
                      <a:cubicBezTo>
                        <a:pt x="132" y="180"/>
                        <a:pt x="132" y="180"/>
                        <a:pt x="132" y="180"/>
                      </a:cubicBezTo>
                      <a:cubicBezTo>
                        <a:pt x="132" y="179"/>
                        <a:pt x="132" y="179"/>
                        <a:pt x="132" y="179"/>
                      </a:cubicBezTo>
                      <a:cubicBezTo>
                        <a:pt x="132" y="178"/>
                        <a:pt x="132" y="178"/>
                        <a:pt x="132" y="178"/>
                      </a:cubicBezTo>
                      <a:cubicBezTo>
                        <a:pt x="133" y="178"/>
                        <a:pt x="133" y="178"/>
                        <a:pt x="133" y="178"/>
                      </a:cubicBezTo>
                      <a:cubicBezTo>
                        <a:pt x="133" y="178"/>
                        <a:pt x="133" y="178"/>
                        <a:pt x="133" y="178"/>
                      </a:cubicBezTo>
                      <a:cubicBezTo>
                        <a:pt x="135" y="177"/>
                        <a:pt x="135" y="177"/>
                        <a:pt x="135" y="177"/>
                      </a:cubicBezTo>
                      <a:cubicBezTo>
                        <a:pt x="135" y="177"/>
                        <a:pt x="135" y="177"/>
                        <a:pt x="135" y="177"/>
                      </a:cubicBezTo>
                      <a:cubicBezTo>
                        <a:pt x="136" y="177"/>
                        <a:pt x="136" y="177"/>
                        <a:pt x="136" y="177"/>
                      </a:cubicBezTo>
                      <a:cubicBezTo>
                        <a:pt x="136" y="176"/>
                        <a:pt x="136" y="176"/>
                        <a:pt x="136" y="176"/>
                      </a:cubicBezTo>
                      <a:cubicBezTo>
                        <a:pt x="137" y="176"/>
                        <a:pt x="137" y="176"/>
                        <a:pt x="137" y="176"/>
                      </a:cubicBezTo>
                      <a:cubicBezTo>
                        <a:pt x="137" y="176"/>
                        <a:pt x="137" y="176"/>
                        <a:pt x="137" y="176"/>
                      </a:cubicBezTo>
                      <a:lnTo>
                        <a:pt x="137" y="175"/>
                      </a:lnTo>
                      <a:close/>
                      <a:moveTo>
                        <a:pt x="64" y="193"/>
                      </a:moveTo>
                      <a:cubicBezTo>
                        <a:pt x="64" y="193"/>
                        <a:pt x="64" y="193"/>
                        <a:pt x="64" y="193"/>
                      </a:cubicBezTo>
                      <a:cubicBezTo>
                        <a:pt x="63" y="192"/>
                        <a:pt x="63" y="192"/>
                        <a:pt x="63" y="192"/>
                      </a:cubicBezTo>
                      <a:cubicBezTo>
                        <a:pt x="63" y="192"/>
                        <a:pt x="63" y="192"/>
                        <a:pt x="63" y="192"/>
                      </a:cubicBezTo>
                      <a:cubicBezTo>
                        <a:pt x="63" y="191"/>
                        <a:pt x="63" y="191"/>
                        <a:pt x="63" y="191"/>
                      </a:cubicBezTo>
                      <a:cubicBezTo>
                        <a:pt x="63" y="191"/>
                        <a:pt x="63" y="191"/>
                        <a:pt x="63" y="191"/>
                      </a:cubicBezTo>
                      <a:cubicBezTo>
                        <a:pt x="63" y="191"/>
                        <a:pt x="63" y="191"/>
                        <a:pt x="63" y="191"/>
                      </a:cubicBezTo>
                      <a:cubicBezTo>
                        <a:pt x="62" y="190"/>
                        <a:pt x="62" y="190"/>
                        <a:pt x="62" y="190"/>
                      </a:cubicBezTo>
                      <a:cubicBezTo>
                        <a:pt x="62" y="190"/>
                        <a:pt x="62" y="190"/>
                        <a:pt x="62" y="190"/>
                      </a:cubicBezTo>
                      <a:cubicBezTo>
                        <a:pt x="62" y="190"/>
                        <a:pt x="62" y="190"/>
                        <a:pt x="62" y="190"/>
                      </a:cubicBezTo>
                      <a:cubicBezTo>
                        <a:pt x="62" y="189"/>
                        <a:pt x="62" y="189"/>
                        <a:pt x="62" y="189"/>
                      </a:cubicBezTo>
                      <a:cubicBezTo>
                        <a:pt x="62" y="189"/>
                        <a:pt x="62" y="189"/>
                        <a:pt x="62" y="189"/>
                      </a:cubicBezTo>
                      <a:cubicBezTo>
                        <a:pt x="62" y="189"/>
                        <a:pt x="62" y="189"/>
                        <a:pt x="62" y="189"/>
                      </a:cubicBezTo>
                      <a:cubicBezTo>
                        <a:pt x="62" y="189"/>
                        <a:pt x="62" y="189"/>
                        <a:pt x="62" y="189"/>
                      </a:cubicBezTo>
                      <a:cubicBezTo>
                        <a:pt x="62" y="189"/>
                        <a:pt x="62" y="189"/>
                        <a:pt x="62" y="189"/>
                      </a:cubicBezTo>
                      <a:cubicBezTo>
                        <a:pt x="61" y="189"/>
                        <a:pt x="61" y="189"/>
                        <a:pt x="61" y="189"/>
                      </a:cubicBezTo>
                      <a:cubicBezTo>
                        <a:pt x="61" y="189"/>
                        <a:pt x="61" y="189"/>
                        <a:pt x="61" y="189"/>
                      </a:cubicBezTo>
                      <a:cubicBezTo>
                        <a:pt x="62" y="189"/>
                        <a:pt x="62" y="189"/>
                        <a:pt x="62" y="189"/>
                      </a:cubicBezTo>
                      <a:cubicBezTo>
                        <a:pt x="62" y="190"/>
                        <a:pt x="62" y="190"/>
                        <a:pt x="62" y="190"/>
                      </a:cubicBezTo>
                      <a:cubicBezTo>
                        <a:pt x="62" y="190"/>
                        <a:pt x="62" y="190"/>
                        <a:pt x="62" y="190"/>
                      </a:cubicBezTo>
                      <a:cubicBezTo>
                        <a:pt x="62" y="190"/>
                        <a:pt x="62" y="190"/>
                        <a:pt x="62" y="190"/>
                      </a:cubicBezTo>
                      <a:cubicBezTo>
                        <a:pt x="62" y="191"/>
                        <a:pt x="62" y="191"/>
                        <a:pt x="62" y="191"/>
                      </a:cubicBezTo>
                      <a:cubicBezTo>
                        <a:pt x="62" y="191"/>
                        <a:pt x="62" y="191"/>
                        <a:pt x="62" y="191"/>
                      </a:cubicBezTo>
                      <a:cubicBezTo>
                        <a:pt x="62" y="191"/>
                        <a:pt x="62" y="191"/>
                        <a:pt x="62" y="191"/>
                      </a:cubicBezTo>
                      <a:cubicBezTo>
                        <a:pt x="62" y="191"/>
                        <a:pt x="62" y="191"/>
                        <a:pt x="62" y="191"/>
                      </a:cubicBezTo>
                      <a:cubicBezTo>
                        <a:pt x="62" y="192"/>
                        <a:pt x="62" y="192"/>
                        <a:pt x="62" y="192"/>
                      </a:cubicBezTo>
                      <a:cubicBezTo>
                        <a:pt x="62" y="192"/>
                        <a:pt x="62" y="192"/>
                        <a:pt x="62" y="192"/>
                      </a:cubicBezTo>
                      <a:cubicBezTo>
                        <a:pt x="62" y="192"/>
                        <a:pt x="62" y="192"/>
                        <a:pt x="62" y="192"/>
                      </a:cubicBezTo>
                      <a:cubicBezTo>
                        <a:pt x="62" y="192"/>
                        <a:pt x="62" y="192"/>
                        <a:pt x="62" y="192"/>
                      </a:cubicBezTo>
                      <a:cubicBezTo>
                        <a:pt x="62" y="192"/>
                        <a:pt x="62" y="192"/>
                        <a:pt x="62" y="192"/>
                      </a:cubicBezTo>
                      <a:cubicBezTo>
                        <a:pt x="63" y="193"/>
                        <a:pt x="63" y="193"/>
                        <a:pt x="63" y="193"/>
                      </a:cubicBezTo>
                      <a:cubicBezTo>
                        <a:pt x="63" y="193"/>
                        <a:pt x="63" y="193"/>
                        <a:pt x="63" y="193"/>
                      </a:cubicBezTo>
                      <a:cubicBezTo>
                        <a:pt x="63" y="193"/>
                        <a:pt x="63" y="193"/>
                        <a:pt x="63" y="193"/>
                      </a:cubicBezTo>
                      <a:cubicBezTo>
                        <a:pt x="63" y="194"/>
                        <a:pt x="63" y="194"/>
                        <a:pt x="63" y="194"/>
                      </a:cubicBezTo>
                      <a:cubicBezTo>
                        <a:pt x="63" y="194"/>
                        <a:pt x="63" y="194"/>
                        <a:pt x="63" y="194"/>
                      </a:cubicBezTo>
                      <a:cubicBezTo>
                        <a:pt x="63" y="194"/>
                        <a:pt x="63" y="194"/>
                        <a:pt x="63"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5" y="194"/>
                        <a:pt x="65" y="194"/>
                        <a:pt x="65" y="194"/>
                      </a:cubicBezTo>
                      <a:cubicBezTo>
                        <a:pt x="65" y="194"/>
                        <a:pt x="65" y="194"/>
                        <a:pt x="65" y="194"/>
                      </a:cubicBezTo>
                      <a:cubicBezTo>
                        <a:pt x="65" y="194"/>
                        <a:pt x="65" y="194"/>
                        <a:pt x="65" y="194"/>
                      </a:cubicBezTo>
                      <a:lnTo>
                        <a:pt x="64" y="193"/>
                      </a:lnTo>
                      <a:close/>
                      <a:moveTo>
                        <a:pt x="70" y="176"/>
                      </a:moveTo>
                      <a:cubicBezTo>
                        <a:pt x="70" y="176"/>
                        <a:pt x="70" y="176"/>
                        <a:pt x="70" y="176"/>
                      </a:cubicBezTo>
                      <a:cubicBezTo>
                        <a:pt x="70" y="176"/>
                        <a:pt x="70" y="176"/>
                        <a:pt x="70"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7"/>
                        <a:pt x="69" y="177"/>
                        <a:pt x="69" y="177"/>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70" y="177"/>
                        <a:pt x="70" y="177"/>
                        <a:pt x="70" y="177"/>
                      </a:cubicBezTo>
                      <a:cubicBezTo>
                        <a:pt x="70" y="176"/>
                        <a:pt x="70" y="176"/>
                        <a:pt x="70" y="176"/>
                      </a:cubicBezTo>
                      <a:cubicBezTo>
                        <a:pt x="70" y="176"/>
                        <a:pt x="70" y="176"/>
                        <a:pt x="70" y="176"/>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9" name="Freeform 378">
                  <a:extLst>
                    <a:ext uri="{FF2B5EF4-FFF2-40B4-BE49-F238E27FC236}">
                      <a16:creationId xmlns="" xmlns:a16="http://schemas.microsoft.com/office/drawing/2014/main" id="{E93EF03B-7012-423C-BD2A-CA238C657DFC}"/>
                    </a:ext>
                  </a:extLst>
                </p:cNvPr>
                <p:cNvSpPr>
                  <a:spLocks/>
                </p:cNvSpPr>
                <p:nvPr/>
              </p:nvSpPr>
              <p:spPr bwMode="auto">
                <a:xfrm>
                  <a:off x="4192751" y="4402187"/>
                  <a:ext cx="534737" cy="623860"/>
                </a:xfrm>
                <a:custGeom>
                  <a:avLst/>
                  <a:gdLst>
                    <a:gd name="T0" fmla="*/ 24 w 102"/>
                    <a:gd name="T1" fmla="*/ 2 h 119"/>
                    <a:gd name="T2" fmla="*/ 19 w 102"/>
                    <a:gd name="T3" fmla="*/ 19 h 119"/>
                    <a:gd name="T4" fmla="*/ 18 w 102"/>
                    <a:gd name="T5" fmla="*/ 18 h 119"/>
                    <a:gd name="T6" fmla="*/ 17 w 102"/>
                    <a:gd name="T7" fmla="*/ 16 h 119"/>
                    <a:gd name="T8" fmla="*/ 17 w 102"/>
                    <a:gd name="T9" fmla="*/ 16 h 119"/>
                    <a:gd name="T10" fmla="*/ 16 w 102"/>
                    <a:gd name="T11" fmla="*/ 16 h 119"/>
                    <a:gd name="T12" fmla="*/ 15 w 102"/>
                    <a:gd name="T13" fmla="*/ 16 h 119"/>
                    <a:gd name="T14" fmla="*/ 14 w 102"/>
                    <a:gd name="T15" fmla="*/ 16 h 119"/>
                    <a:gd name="T16" fmla="*/ 11 w 102"/>
                    <a:gd name="T17" fmla="*/ 16 h 119"/>
                    <a:gd name="T18" fmla="*/ 11 w 102"/>
                    <a:gd name="T19" fmla="*/ 17 h 119"/>
                    <a:gd name="T20" fmla="*/ 11 w 102"/>
                    <a:gd name="T21" fmla="*/ 19 h 119"/>
                    <a:gd name="T22" fmla="*/ 11 w 102"/>
                    <a:gd name="T23" fmla="*/ 21 h 119"/>
                    <a:gd name="T24" fmla="*/ 11 w 102"/>
                    <a:gd name="T25" fmla="*/ 24 h 119"/>
                    <a:gd name="T26" fmla="*/ 11 w 102"/>
                    <a:gd name="T27" fmla="*/ 28 h 119"/>
                    <a:gd name="T28" fmla="*/ 11 w 102"/>
                    <a:gd name="T29" fmla="*/ 32 h 119"/>
                    <a:gd name="T30" fmla="*/ 11 w 102"/>
                    <a:gd name="T31" fmla="*/ 35 h 119"/>
                    <a:gd name="T32" fmla="*/ 10 w 102"/>
                    <a:gd name="T33" fmla="*/ 35 h 119"/>
                    <a:gd name="T34" fmla="*/ 10 w 102"/>
                    <a:gd name="T35" fmla="*/ 36 h 119"/>
                    <a:gd name="T36" fmla="*/ 10 w 102"/>
                    <a:gd name="T37" fmla="*/ 41 h 119"/>
                    <a:gd name="T38" fmla="*/ 11 w 102"/>
                    <a:gd name="T39" fmla="*/ 42 h 119"/>
                    <a:gd name="T40" fmla="*/ 12 w 102"/>
                    <a:gd name="T41" fmla="*/ 45 h 119"/>
                    <a:gd name="T42" fmla="*/ 12 w 102"/>
                    <a:gd name="T43" fmla="*/ 47 h 119"/>
                    <a:gd name="T44" fmla="*/ 13 w 102"/>
                    <a:gd name="T45" fmla="*/ 48 h 119"/>
                    <a:gd name="T46" fmla="*/ 13 w 102"/>
                    <a:gd name="T47" fmla="*/ 49 h 119"/>
                    <a:gd name="T48" fmla="*/ 13 w 102"/>
                    <a:gd name="T49" fmla="*/ 49 h 119"/>
                    <a:gd name="T50" fmla="*/ 14 w 102"/>
                    <a:gd name="T51" fmla="*/ 49 h 119"/>
                    <a:gd name="T52" fmla="*/ 16 w 102"/>
                    <a:gd name="T53" fmla="*/ 51 h 119"/>
                    <a:gd name="T54" fmla="*/ 15 w 102"/>
                    <a:gd name="T55" fmla="*/ 53 h 119"/>
                    <a:gd name="T56" fmla="*/ 12 w 102"/>
                    <a:gd name="T57" fmla="*/ 55 h 119"/>
                    <a:gd name="T58" fmla="*/ 10 w 102"/>
                    <a:gd name="T59" fmla="*/ 57 h 119"/>
                    <a:gd name="T60" fmla="*/ 9 w 102"/>
                    <a:gd name="T61" fmla="*/ 59 h 119"/>
                    <a:gd name="T62" fmla="*/ 9 w 102"/>
                    <a:gd name="T63" fmla="*/ 60 h 119"/>
                    <a:gd name="T64" fmla="*/ 9 w 102"/>
                    <a:gd name="T65" fmla="*/ 61 h 119"/>
                    <a:gd name="T66" fmla="*/ 9 w 102"/>
                    <a:gd name="T67" fmla="*/ 62 h 119"/>
                    <a:gd name="T68" fmla="*/ 8 w 102"/>
                    <a:gd name="T69" fmla="*/ 64 h 119"/>
                    <a:gd name="T70" fmla="*/ 8 w 102"/>
                    <a:gd name="T71" fmla="*/ 65 h 119"/>
                    <a:gd name="T72" fmla="*/ 7 w 102"/>
                    <a:gd name="T73" fmla="*/ 66 h 119"/>
                    <a:gd name="T74" fmla="*/ 5 w 102"/>
                    <a:gd name="T75" fmla="*/ 68 h 119"/>
                    <a:gd name="T76" fmla="*/ 4 w 102"/>
                    <a:gd name="T77" fmla="*/ 69 h 119"/>
                    <a:gd name="T78" fmla="*/ 4 w 102"/>
                    <a:gd name="T79" fmla="*/ 70 h 119"/>
                    <a:gd name="T80" fmla="*/ 4 w 102"/>
                    <a:gd name="T81" fmla="*/ 74 h 119"/>
                    <a:gd name="T82" fmla="*/ 7 w 102"/>
                    <a:gd name="T83" fmla="*/ 76 h 119"/>
                    <a:gd name="T84" fmla="*/ 7 w 102"/>
                    <a:gd name="T85" fmla="*/ 78 h 119"/>
                    <a:gd name="T86" fmla="*/ 6 w 102"/>
                    <a:gd name="T87" fmla="*/ 80 h 119"/>
                    <a:gd name="T88" fmla="*/ 5 w 102"/>
                    <a:gd name="T89" fmla="*/ 82 h 119"/>
                    <a:gd name="T90" fmla="*/ 2 w 102"/>
                    <a:gd name="T91" fmla="*/ 82 h 119"/>
                    <a:gd name="T92" fmla="*/ 1 w 102"/>
                    <a:gd name="T93" fmla="*/ 83 h 119"/>
                    <a:gd name="T94" fmla="*/ 0 w 102"/>
                    <a:gd name="T95" fmla="*/ 86 h 119"/>
                    <a:gd name="T96" fmla="*/ 93 w 102"/>
                    <a:gd name="T97" fmla="*/ 119 h 119"/>
                    <a:gd name="T98" fmla="*/ 93 w 102"/>
                    <a:gd name="T99" fmla="*/ 119 h 119"/>
                    <a:gd name="T100" fmla="*/ 93 w 102"/>
                    <a:gd name="T101" fmla="*/ 119 h 119"/>
                    <a:gd name="T102" fmla="*/ 93 w 102"/>
                    <a:gd name="T103" fmla="*/ 119 h 119"/>
                    <a:gd name="T104" fmla="*/ 93 w 102"/>
                    <a:gd name="T105" fmla="*/ 118 h 119"/>
                    <a:gd name="T106" fmla="*/ 100 w 102"/>
                    <a:gd name="T107" fmla="*/ 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 h="119">
                      <a:moveTo>
                        <a:pt x="100" y="8"/>
                      </a:moveTo>
                      <a:cubicBezTo>
                        <a:pt x="84" y="7"/>
                        <a:pt x="69" y="5"/>
                        <a:pt x="54" y="4"/>
                      </a:cubicBezTo>
                      <a:cubicBezTo>
                        <a:pt x="46" y="3"/>
                        <a:pt x="38" y="2"/>
                        <a:pt x="30" y="1"/>
                      </a:cubicBezTo>
                      <a:cubicBezTo>
                        <a:pt x="29" y="1"/>
                        <a:pt x="27" y="1"/>
                        <a:pt x="26" y="0"/>
                      </a:cubicBezTo>
                      <a:cubicBezTo>
                        <a:pt x="24" y="0"/>
                        <a:pt x="24" y="0"/>
                        <a:pt x="24" y="2"/>
                      </a:cubicBezTo>
                      <a:cubicBezTo>
                        <a:pt x="24" y="3"/>
                        <a:pt x="24" y="4"/>
                        <a:pt x="24" y="5"/>
                      </a:cubicBezTo>
                      <a:cubicBezTo>
                        <a:pt x="23" y="8"/>
                        <a:pt x="23" y="12"/>
                        <a:pt x="22" y="16"/>
                      </a:cubicBezTo>
                      <a:cubicBezTo>
                        <a:pt x="22" y="16"/>
                        <a:pt x="22" y="16"/>
                        <a:pt x="22" y="16"/>
                      </a:cubicBezTo>
                      <a:cubicBezTo>
                        <a:pt x="21" y="17"/>
                        <a:pt x="21" y="18"/>
                        <a:pt x="20" y="19"/>
                      </a:cubicBezTo>
                      <a:cubicBezTo>
                        <a:pt x="19" y="19"/>
                        <a:pt x="19" y="19"/>
                        <a:pt x="19" y="19"/>
                      </a:cubicBezTo>
                      <a:cubicBezTo>
                        <a:pt x="19" y="19"/>
                        <a:pt x="19" y="19"/>
                        <a:pt x="19" y="19"/>
                      </a:cubicBezTo>
                      <a:cubicBezTo>
                        <a:pt x="18" y="19"/>
                        <a:pt x="18" y="19"/>
                        <a:pt x="18" y="19"/>
                      </a:cubicBezTo>
                      <a:cubicBezTo>
                        <a:pt x="18" y="18"/>
                        <a:pt x="18" y="18"/>
                        <a:pt x="18" y="18"/>
                      </a:cubicBezTo>
                      <a:cubicBezTo>
                        <a:pt x="18" y="18"/>
                        <a:pt x="18" y="18"/>
                        <a:pt x="18" y="18"/>
                      </a:cubicBezTo>
                      <a:cubicBezTo>
                        <a:pt x="18" y="18"/>
                        <a:pt x="18" y="18"/>
                        <a:pt x="18" y="18"/>
                      </a:cubicBezTo>
                      <a:cubicBezTo>
                        <a:pt x="18" y="17"/>
                        <a:pt x="18" y="17"/>
                        <a:pt x="18" y="17"/>
                      </a:cubicBezTo>
                      <a:cubicBezTo>
                        <a:pt x="17" y="17"/>
                        <a:pt x="17" y="17"/>
                        <a:pt x="17" y="17"/>
                      </a:cubicBezTo>
                      <a:cubicBezTo>
                        <a:pt x="17" y="17"/>
                        <a:pt x="17" y="17"/>
                        <a:pt x="17" y="17"/>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4" y="16"/>
                        <a:pt x="14" y="16"/>
                        <a:pt x="14" y="16"/>
                      </a:cubicBezTo>
                      <a:cubicBezTo>
                        <a:pt x="14" y="16"/>
                        <a:pt x="14" y="16"/>
                        <a:pt x="14" y="16"/>
                      </a:cubicBezTo>
                      <a:cubicBezTo>
                        <a:pt x="13" y="16"/>
                        <a:pt x="13" y="16"/>
                        <a:pt x="13" y="16"/>
                      </a:cubicBezTo>
                      <a:cubicBezTo>
                        <a:pt x="12" y="16"/>
                        <a:pt x="12" y="16"/>
                        <a:pt x="12" y="16"/>
                      </a:cubicBezTo>
                      <a:cubicBezTo>
                        <a:pt x="12" y="16"/>
                        <a:pt x="12" y="16"/>
                        <a:pt x="12" y="16"/>
                      </a:cubicBezTo>
                      <a:cubicBezTo>
                        <a:pt x="11" y="16"/>
                        <a:pt x="11" y="16"/>
                        <a:pt x="11" y="16"/>
                      </a:cubicBezTo>
                      <a:cubicBezTo>
                        <a:pt x="11" y="16"/>
                        <a:pt x="11" y="16"/>
                        <a:pt x="11" y="16"/>
                      </a:cubicBezTo>
                      <a:cubicBezTo>
                        <a:pt x="11" y="16"/>
                        <a:pt x="11" y="16"/>
                        <a:pt x="11" y="16"/>
                      </a:cubicBezTo>
                      <a:cubicBezTo>
                        <a:pt x="11" y="16"/>
                        <a:pt x="11" y="16"/>
                        <a:pt x="11" y="16"/>
                      </a:cubicBezTo>
                      <a:cubicBezTo>
                        <a:pt x="11" y="17"/>
                        <a:pt x="11" y="17"/>
                        <a:pt x="11" y="17"/>
                      </a:cubicBezTo>
                      <a:cubicBezTo>
                        <a:pt x="11" y="17"/>
                        <a:pt x="11" y="17"/>
                        <a:pt x="11" y="17"/>
                      </a:cubicBezTo>
                      <a:cubicBezTo>
                        <a:pt x="11" y="17"/>
                        <a:pt x="11" y="17"/>
                        <a:pt x="11" y="17"/>
                      </a:cubicBezTo>
                      <a:cubicBezTo>
                        <a:pt x="11" y="18"/>
                        <a:pt x="11" y="18"/>
                        <a:pt x="11" y="18"/>
                      </a:cubicBezTo>
                      <a:cubicBezTo>
                        <a:pt x="11" y="18"/>
                        <a:pt x="11" y="18"/>
                        <a:pt x="11" y="18"/>
                      </a:cubicBezTo>
                      <a:cubicBezTo>
                        <a:pt x="11" y="18"/>
                        <a:pt x="11" y="18"/>
                        <a:pt x="11" y="18"/>
                      </a:cubicBezTo>
                      <a:cubicBezTo>
                        <a:pt x="11" y="19"/>
                        <a:pt x="11" y="19"/>
                        <a:pt x="11" y="19"/>
                      </a:cubicBezTo>
                      <a:cubicBezTo>
                        <a:pt x="11" y="19"/>
                        <a:pt x="11" y="19"/>
                        <a:pt x="11" y="19"/>
                      </a:cubicBezTo>
                      <a:cubicBezTo>
                        <a:pt x="11" y="20"/>
                        <a:pt x="11" y="20"/>
                        <a:pt x="11" y="20"/>
                      </a:cubicBezTo>
                      <a:cubicBezTo>
                        <a:pt x="11" y="20"/>
                        <a:pt x="11" y="20"/>
                        <a:pt x="11" y="20"/>
                      </a:cubicBezTo>
                      <a:cubicBezTo>
                        <a:pt x="11" y="21"/>
                        <a:pt x="11" y="21"/>
                        <a:pt x="11" y="21"/>
                      </a:cubicBezTo>
                      <a:cubicBezTo>
                        <a:pt x="12" y="21"/>
                        <a:pt x="12" y="21"/>
                        <a:pt x="12" y="21"/>
                      </a:cubicBezTo>
                      <a:cubicBezTo>
                        <a:pt x="11" y="21"/>
                        <a:pt x="11" y="21"/>
                        <a:pt x="11" y="21"/>
                      </a:cubicBezTo>
                      <a:cubicBezTo>
                        <a:pt x="11" y="21"/>
                        <a:pt x="11" y="21"/>
                        <a:pt x="11" y="21"/>
                      </a:cubicBezTo>
                      <a:cubicBezTo>
                        <a:pt x="11" y="22"/>
                        <a:pt x="11" y="22"/>
                        <a:pt x="11" y="22"/>
                      </a:cubicBezTo>
                      <a:cubicBezTo>
                        <a:pt x="11" y="23"/>
                        <a:pt x="11" y="23"/>
                        <a:pt x="11" y="23"/>
                      </a:cubicBezTo>
                      <a:cubicBezTo>
                        <a:pt x="11" y="23"/>
                        <a:pt x="11" y="23"/>
                        <a:pt x="11" y="23"/>
                      </a:cubicBezTo>
                      <a:cubicBezTo>
                        <a:pt x="11" y="24"/>
                        <a:pt x="11" y="24"/>
                        <a:pt x="11" y="24"/>
                      </a:cubicBezTo>
                      <a:cubicBezTo>
                        <a:pt x="11" y="25"/>
                        <a:pt x="11" y="25"/>
                        <a:pt x="11" y="25"/>
                      </a:cubicBezTo>
                      <a:cubicBezTo>
                        <a:pt x="11" y="26"/>
                        <a:pt x="11" y="26"/>
                        <a:pt x="11" y="26"/>
                      </a:cubicBezTo>
                      <a:cubicBezTo>
                        <a:pt x="11" y="26"/>
                        <a:pt x="11" y="26"/>
                        <a:pt x="11" y="26"/>
                      </a:cubicBezTo>
                      <a:cubicBezTo>
                        <a:pt x="11" y="27"/>
                        <a:pt x="11" y="27"/>
                        <a:pt x="11" y="27"/>
                      </a:cubicBezTo>
                      <a:cubicBezTo>
                        <a:pt x="11" y="28"/>
                        <a:pt x="11" y="28"/>
                        <a:pt x="11" y="28"/>
                      </a:cubicBezTo>
                      <a:cubicBezTo>
                        <a:pt x="11" y="29"/>
                        <a:pt x="11" y="29"/>
                        <a:pt x="11" y="29"/>
                      </a:cubicBezTo>
                      <a:cubicBezTo>
                        <a:pt x="11" y="30"/>
                        <a:pt x="11" y="30"/>
                        <a:pt x="11" y="30"/>
                      </a:cubicBezTo>
                      <a:cubicBezTo>
                        <a:pt x="11" y="31"/>
                        <a:pt x="11" y="31"/>
                        <a:pt x="11" y="31"/>
                      </a:cubicBezTo>
                      <a:cubicBezTo>
                        <a:pt x="11" y="31"/>
                        <a:pt x="11" y="31"/>
                        <a:pt x="11" y="31"/>
                      </a:cubicBezTo>
                      <a:cubicBezTo>
                        <a:pt x="11" y="32"/>
                        <a:pt x="11" y="32"/>
                        <a:pt x="11" y="32"/>
                      </a:cubicBezTo>
                      <a:cubicBezTo>
                        <a:pt x="11" y="32"/>
                        <a:pt x="11" y="32"/>
                        <a:pt x="11" y="32"/>
                      </a:cubicBezTo>
                      <a:cubicBezTo>
                        <a:pt x="11" y="33"/>
                        <a:pt x="11" y="33"/>
                        <a:pt x="11" y="33"/>
                      </a:cubicBezTo>
                      <a:cubicBezTo>
                        <a:pt x="11" y="34"/>
                        <a:pt x="11" y="34"/>
                        <a:pt x="11" y="34"/>
                      </a:cubicBezTo>
                      <a:cubicBezTo>
                        <a:pt x="11" y="34"/>
                        <a:pt x="11" y="34"/>
                        <a:pt x="11" y="34"/>
                      </a:cubicBezTo>
                      <a:cubicBezTo>
                        <a:pt x="11" y="35"/>
                        <a:pt x="11" y="35"/>
                        <a:pt x="11" y="35"/>
                      </a:cubicBezTo>
                      <a:cubicBezTo>
                        <a:pt x="11" y="35"/>
                        <a:pt x="11" y="35"/>
                        <a:pt x="11" y="35"/>
                      </a:cubicBezTo>
                      <a:cubicBezTo>
                        <a:pt x="11" y="35"/>
                        <a:pt x="11" y="35"/>
                        <a:pt x="11" y="35"/>
                      </a:cubicBezTo>
                      <a:cubicBezTo>
                        <a:pt x="10" y="35"/>
                        <a:pt x="10" y="35"/>
                        <a:pt x="10" y="35"/>
                      </a:cubicBezTo>
                      <a:cubicBezTo>
                        <a:pt x="10" y="35"/>
                        <a:pt x="10" y="35"/>
                        <a:pt x="10" y="35"/>
                      </a:cubicBezTo>
                      <a:cubicBezTo>
                        <a:pt x="10" y="35"/>
                        <a:pt x="10" y="35"/>
                        <a:pt x="10" y="35"/>
                      </a:cubicBezTo>
                      <a:cubicBezTo>
                        <a:pt x="10" y="35"/>
                        <a:pt x="10" y="35"/>
                        <a:pt x="10" y="35"/>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10" y="38"/>
                        <a:pt x="10" y="38"/>
                        <a:pt x="10" y="38"/>
                      </a:cubicBezTo>
                      <a:cubicBezTo>
                        <a:pt x="10" y="38"/>
                        <a:pt x="10" y="39"/>
                        <a:pt x="10" y="40"/>
                      </a:cubicBezTo>
                      <a:cubicBezTo>
                        <a:pt x="10" y="41"/>
                        <a:pt x="10" y="41"/>
                        <a:pt x="10" y="41"/>
                      </a:cubicBezTo>
                      <a:cubicBezTo>
                        <a:pt x="10" y="41"/>
                        <a:pt x="10" y="41"/>
                        <a:pt x="10" y="41"/>
                      </a:cubicBezTo>
                      <a:cubicBezTo>
                        <a:pt x="10" y="41"/>
                        <a:pt x="10" y="41"/>
                        <a:pt x="10" y="41"/>
                      </a:cubicBezTo>
                      <a:cubicBezTo>
                        <a:pt x="10" y="41"/>
                        <a:pt x="10" y="41"/>
                        <a:pt x="10" y="41"/>
                      </a:cubicBezTo>
                      <a:cubicBezTo>
                        <a:pt x="11" y="42"/>
                        <a:pt x="11" y="42"/>
                        <a:pt x="11" y="42"/>
                      </a:cubicBezTo>
                      <a:cubicBezTo>
                        <a:pt x="10" y="42"/>
                        <a:pt x="10" y="42"/>
                        <a:pt x="10" y="42"/>
                      </a:cubicBezTo>
                      <a:cubicBezTo>
                        <a:pt x="11" y="42"/>
                        <a:pt x="11" y="42"/>
                        <a:pt x="11" y="42"/>
                      </a:cubicBezTo>
                      <a:cubicBezTo>
                        <a:pt x="11" y="43"/>
                        <a:pt x="11" y="43"/>
                        <a:pt x="11" y="43"/>
                      </a:cubicBezTo>
                      <a:cubicBezTo>
                        <a:pt x="11" y="43"/>
                        <a:pt x="11" y="43"/>
                        <a:pt x="11" y="43"/>
                      </a:cubicBezTo>
                      <a:cubicBezTo>
                        <a:pt x="12" y="45"/>
                        <a:pt x="12" y="45"/>
                        <a:pt x="12" y="45"/>
                      </a:cubicBezTo>
                      <a:cubicBezTo>
                        <a:pt x="12" y="45"/>
                        <a:pt x="12" y="45"/>
                        <a:pt x="12" y="45"/>
                      </a:cubicBezTo>
                      <a:cubicBezTo>
                        <a:pt x="12" y="45"/>
                        <a:pt x="12" y="45"/>
                        <a:pt x="12" y="45"/>
                      </a:cubicBezTo>
                      <a:cubicBezTo>
                        <a:pt x="12" y="45"/>
                        <a:pt x="12" y="45"/>
                        <a:pt x="12" y="45"/>
                      </a:cubicBezTo>
                      <a:cubicBezTo>
                        <a:pt x="12" y="46"/>
                        <a:pt x="12" y="46"/>
                        <a:pt x="12" y="46"/>
                      </a:cubicBezTo>
                      <a:cubicBezTo>
                        <a:pt x="12" y="46"/>
                        <a:pt x="12" y="46"/>
                        <a:pt x="12" y="46"/>
                      </a:cubicBezTo>
                      <a:cubicBezTo>
                        <a:pt x="12" y="46"/>
                        <a:pt x="12" y="46"/>
                        <a:pt x="12" y="46"/>
                      </a:cubicBezTo>
                      <a:cubicBezTo>
                        <a:pt x="12" y="47"/>
                        <a:pt x="12" y="47"/>
                        <a:pt x="12"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4" y="50"/>
                        <a:pt x="14" y="50"/>
                        <a:pt x="14" y="50"/>
                      </a:cubicBezTo>
                      <a:cubicBezTo>
                        <a:pt x="15" y="51"/>
                        <a:pt x="15" y="51"/>
                        <a:pt x="15" y="51"/>
                      </a:cubicBezTo>
                      <a:cubicBezTo>
                        <a:pt x="15" y="51"/>
                        <a:pt x="15" y="51"/>
                        <a:pt x="15" y="51"/>
                      </a:cubicBezTo>
                      <a:cubicBezTo>
                        <a:pt x="16" y="51"/>
                        <a:pt x="16" y="51"/>
                        <a:pt x="16" y="51"/>
                      </a:cubicBezTo>
                      <a:cubicBezTo>
                        <a:pt x="16" y="51"/>
                        <a:pt x="16" y="51"/>
                        <a:pt x="16" y="51"/>
                      </a:cubicBezTo>
                      <a:cubicBezTo>
                        <a:pt x="16" y="52"/>
                        <a:pt x="16" y="52"/>
                        <a:pt x="16" y="52"/>
                      </a:cubicBezTo>
                      <a:cubicBezTo>
                        <a:pt x="16" y="52"/>
                        <a:pt x="16" y="52"/>
                        <a:pt x="16" y="52"/>
                      </a:cubicBezTo>
                      <a:cubicBezTo>
                        <a:pt x="16" y="53"/>
                        <a:pt x="16" y="53"/>
                        <a:pt x="16" y="53"/>
                      </a:cubicBezTo>
                      <a:cubicBezTo>
                        <a:pt x="16" y="53"/>
                        <a:pt x="16" y="53"/>
                        <a:pt x="16" y="53"/>
                      </a:cubicBezTo>
                      <a:cubicBezTo>
                        <a:pt x="15" y="53"/>
                        <a:pt x="15" y="53"/>
                        <a:pt x="15" y="53"/>
                      </a:cubicBezTo>
                      <a:cubicBezTo>
                        <a:pt x="15" y="54"/>
                        <a:pt x="15" y="54"/>
                        <a:pt x="15" y="54"/>
                      </a:cubicBezTo>
                      <a:cubicBezTo>
                        <a:pt x="14" y="54"/>
                        <a:pt x="14" y="54"/>
                        <a:pt x="14" y="54"/>
                      </a:cubicBezTo>
                      <a:cubicBezTo>
                        <a:pt x="14" y="54"/>
                        <a:pt x="14" y="54"/>
                        <a:pt x="14" y="54"/>
                      </a:cubicBezTo>
                      <a:cubicBezTo>
                        <a:pt x="12" y="55"/>
                        <a:pt x="12" y="55"/>
                        <a:pt x="12" y="55"/>
                      </a:cubicBezTo>
                      <a:cubicBezTo>
                        <a:pt x="12" y="55"/>
                        <a:pt x="12" y="55"/>
                        <a:pt x="12" y="55"/>
                      </a:cubicBezTo>
                      <a:cubicBezTo>
                        <a:pt x="11" y="55"/>
                        <a:pt x="11" y="55"/>
                        <a:pt x="11" y="55"/>
                      </a:cubicBezTo>
                      <a:cubicBezTo>
                        <a:pt x="11" y="56"/>
                        <a:pt x="11" y="56"/>
                        <a:pt x="11" y="56"/>
                      </a:cubicBezTo>
                      <a:cubicBezTo>
                        <a:pt x="11" y="57"/>
                        <a:pt x="11" y="57"/>
                        <a:pt x="11" y="57"/>
                      </a:cubicBezTo>
                      <a:cubicBezTo>
                        <a:pt x="11" y="57"/>
                        <a:pt x="11" y="57"/>
                        <a:pt x="11" y="57"/>
                      </a:cubicBezTo>
                      <a:cubicBezTo>
                        <a:pt x="10" y="57"/>
                        <a:pt x="10" y="57"/>
                        <a:pt x="10" y="57"/>
                      </a:cubicBezTo>
                      <a:cubicBezTo>
                        <a:pt x="10" y="57"/>
                        <a:pt x="10" y="57"/>
                        <a:pt x="10" y="57"/>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59"/>
                        <a:pt x="9" y="59"/>
                        <a:pt x="9" y="59"/>
                      </a:cubicBezTo>
                      <a:cubicBezTo>
                        <a:pt x="9" y="60"/>
                        <a:pt x="9" y="60"/>
                        <a:pt x="9" y="60"/>
                      </a:cubicBezTo>
                      <a:cubicBezTo>
                        <a:pt x="9" y="60"/>
                        <a:pt x="9" y="60"/>
                        <a:pt x="9" y="60"/>
                      </a:cubicBezTo>
                      <a:cubicBezTo>
                        <a:pt x="9" y="60"/>
                        <a:pt x="9" y="60"/>
                        <a:pt x="9" y="60"/>
                      </a:cubicBezTo>
                      <a:cubicBezTo>
                        <a:pt x="9" y="60"/>
                        <a:pt x="9" y="60"/>
                        <a:pt x="9" y="60"/>
                      </a:cubicBezTo>
                      <a:cubicBezTo>
                        <a:pt x="9" y="61"/>
                        <a:pt x="9" y="61"/>
                        <a:pt x="9" y="61"/>
                      </a:cubicBezTo>
                      <a:cubicBezTo>
                        <a:pt x="9" y="61"/>
                        <a:pt x="9" y="61"/>
                        <a:pt x="9" y="61"/>
                      </a:cubicBezTo>
                      <a:cubicBezTo>
                        <a:pt x="9" y="61"/>
                        <a:pt x="9" y="61"/>
                        <a:pt x="9" y="61"/>
                      </a:cubicBezTo>
                      <a:cubicBezTo>
                        <a:pt x="9" y="61"/>
                        <a:pt x="9" y="61"/>
                        <a:pt x="9" y="61"/>
                      </a:cubicBezTo>
                      <a:cubicBezTo>
                        <a:pt x="9" y="62"/>
                        <a:pt x="9" y="62"/>
                        <a:pt x="9" y="62"/>
                      </a:cubicBezTo>
                      <a:cubicBezTo>
                        <a:pt x="9" y="62"/>
                        <a:pt x="9" y="62"/>
                        <a:pt x="9" y="62"/>
                      </a:cubicBezTo>
                      <a:cubicBezTo>
                        <a:pt x="9" y="62"/>
                        <a:pt x="9" y="62"/>
                        <a:pt x="9" y="62"/>
                      </a:cubicBezTo>
                      <a:cubicBezTo>
                        <a:pt x="9" y="62"/>
                        <a:pt x="9" y="62"/>
                        <a:pt x="9" y="62"/>
                      </a:cubicBezTo>
                      <a:cubicBezTo>
                        <a:pt x="9" y="62"/>
                        <a:pt x="9" y="62"/>
                        <a:pt x="9" y="62"/>
                      </a:cubicBezTo>
                      <a:cubicBezTo>
                        <a:pt x="9" y="63"/>
                        <a:pt x="9" y="63"/>
                        <a:pt x="9" y="63"/>
                      </a:cubicBezTo>
                      <a:cubicBezTo>
                        <a:pt x="9" y="63"/>
                        <a:pt x="9" y="63"/>
                        <a:pt x="9" y="63"/>
                      </a:cubicBezTo>
                      <a:cubicBezTo>
                        <a:pt x="8" y="63"/>
                        <a:pt x="8" y="63"/>
                        <a:pt x="8" y="63"/>
                      </a:cubicBezTo>
                      <a:cubicBezTo>
                        <a:pt x="8" y="63"/>
                        <a:pt x="8" y="63"/>
                        <a:pt x="8" y="63"/>
                      </a:cubicBezTo>
                      <a:cubicBezTo>
                        <a:pt x="8" y="64"/>
                        <a:pt x="8" y="64"/>
                        <a:pt x="8" y="64"/>
                      </a:cubicBezTo>
                      <a:cubicBezTo>
                        <a:pt x="8" y="64"/>
                        <a:pt x="8" y="64"/>
                        <a:pt x="8" y="64"/>
                      </a:cubicBezTo>
                      <a:cubicBezTo>
                        <a:pt x="8" y="65"/>
                        <a:pt x="8" y="65"/>
                        <a:pt x="8" y="65"/>
                      </a:cubicBezTo>
                      <a:cubicBezTo>
                        <a:pt x="8" y="65"/>
                        <a:pt x="8" y="65"/>
                        <a:pt x="8" y="65"/>
                      </a:cubicBezTo>
                      <a:cubicBezTo>
                        <a:pt x="8" y="65"/>
                        <a:pt x="8" y="65"/>
                        <a:pt x="8" y="65"/>
                      </a:cubicBezTo>
                      <a:cubicBezTo>
                        <a:pt x="8" y="65"/>
                        <a:pt x="8" y="65"/>
                        <a:pt x="8" y="65"/>
                      </a:cubicBezTo>
                      <a:cubicBezTo>
                        <a:pt x="8" y="65"/>
                        <a:pt x="8" y="65"/>
                        <a:pt x="8" y="65"/>
                      </a:cubicBezTo>
                      <a:cubicBezTo>
                        <a:pt x="8" y="66"/>
                        <a:pt x="8" y="66"/>
                        <a:pt x="8" y="66"/>
                      </a:cubicBezTo>
                      <a:cubicBezTo>
                        <a:pt x="8" y="66"/>
                        <a:pt x="8" y="66"/>
                        <a:pt x="8" y="66"/>
                      </a:cubicBezTo>
                      <a:cubicBezTo>
                        <a:pt x="7" y="66"/>
                        <a:pt x="7" y="66"/>
                        <a:pt x="7" y="66"/>
                      </a:cubicBezTo>
                      <a:cubicBezTo>
                        <a:pt x="7" y="66"/>
                        <a:pt x="7" y="66"/>
                        <a:pt x="7" y="66"/>
                      </a:cubicBezTo>
                      <a:cubicBezTo>
                        <a:pt x="7" y="66"/>
                        <a:pt x="7" y="66"/>
                        <a:pt x="7" y="66"/>
                      </a:cubicBezTo>
                      <a:cubicBezTo>
                        <a:pt x="7" y="67"/>
                        <a:pt x="7" y="67"/>
                        <a:pt x="7" y="67"/>
                      </a:cubicBezTo>
                      <a:cubicBezTo>
                        <a:pt x="6" y="68"/>
                        <a:pt x="6" y="68"/>
                        <a:pt x="6" y="68"/>
                      </a:cubicBezTo>
                      <a:cubicBezTo>
                        <a:pt x="6" y="68"/>
                        <a:pt x="6" y="68"/>
                        <a:pt x="6" y="68"/>
                      </a:cubicBezTo>
                      <a:cubicBezTo>
                        <a:pt x="5" y="68"/>
                        <a:pt x="5" y="68"/>
                        <a:pt x="5" y="68"/>
                      </a:cubicBezTo>
                      <a:cubicBezTo>
                        <a:pt x="4" y="68"/>
                        <a:pt x="4" y="68"/>
                        <a:pt x="4" y="68"/>
                      </a:cubicBezTo>
                      <a:cubicBezTo>
                        <a:pt x="4" y="68"/>
                        <a:pt x="4" y="68"/>
                        <a:pt x="4" y="68"/>
                      </a:cubicBezTo>
                      <a:cubicBezTo>
                        <a:pt x="4" y="68"/>
                        <a:pt x="4" y="68"/>
                        <a:pt x="4" y="68"/>
                      </a:cubicBezTo>
                      <a:cubicBezTo>
                        <a:pt x="4" y="69"/>
                        <a:pt x="4" y="69"/>
                        <a:pt x="4" y="69"/>
                      </a:cubicBezTo>
                      <a:cubicBezTo>
                        <a:pt x="4" y="69"/>
                        <a:pt x="4" y="69"/>
                        <a:pt x="4" y="69"/>
                      </a:cubicBezTo>
                      <a:cubicBezTo>
                        <a:pt x="5" y="69"/>
                        <a:pt x="5" y="69"/>
                        <a:pt x="5" y="69"/>
                      </a:cubicBezTo>
                      <a:cubicBezTo>
                        <a:pt x="4" y="69"/>
                        <a:pt x="4" y="69"/>
                        <a:pt x="4" y="69"/>
                      </a:cubicBezTo>
                      <a:cubicBezTo>
                        <a:pt x="4" y="69"/>
                        <a:pt x="4" y="69"/>
                        <a:pt x="4" y="69"/>
                      </a:cubicBezTo>
                      <a:cubicBezTo>
                        <a:pt x="4" y="70"/>
                        <a:pt x="4" y="70"/>
                        <a:pt x="4" y="70"/>
                      </a:cubicBezTo>
                      <a:cubicBezTo>
                        <a:pt x="4" y="70"/>
                        <a:pt x="4" y="70"/>
                        <a:pt x="4" y="70"/>
                      </a:cubicBezTo>
                      <a:cubicBezTo>
                        <a:pt x="4" y="71"/>
                        <a:pt x="4" y="71"/>
                        <a:pt x="4" y="71"/>
                      </a:cubicBezTo>
                      <a:cubicBezTo>
                        <a:pt x="4" y="71"/>
                        <a:pt x="4" y="71"/>
                        <a:pt x="4" y="71"/>
                      </a:cubicBezTo>
                      <a:cubicBezTo>
                        <a:pt x="5" y="72"/>
                        <a:pt x="5" y="72"/>
                        <a:pt x="5" y="72"/>
                      </a:cubicBezTo>
                      <a:cubicBezTo>
                        <a:pt x="4" y="73"/>
                        <a:pt x="4" y="73"/>
                        <a:pt x="4" y="73"/>
                      </a:cubicBezTo>
                      <a:cubicBezTo>
                        <a:pt x="4" y="74"/>
                        <a:pt x="4" y="74"/>
                        <a:pt x="4" y="74"/>
                      </a:cubicBezTo>
                      <a:cubicBezTo>
                        <a:pt x="4" y="75"/>
                        <a:pt x="4" y="75"/>
                        <a:pt x="4" y="75"/>
                      </a:cubicBezTo>
                      <a:cubicBezTo>
                        <a:pt x="4" y="75"/>
                        <a:pt x="4" y="75"/>
                        <a:pt x="4" y="75"/>
                      </a:cubicBezTo>
                      <a:cubicBezTo>
                        <a:pt x="5" y="76"/>
                        <a:pt x="5" y="76"/>
                        <a:pt x="5" y="76"/>
                      </a:cubicBezTo>
                      <a:cubicBezTo>
                        <a:pt x="6" y="76"/>
                        <a:pt x="6" y="76"/>
                        <a:pt x="6" y="76"/>
                      </a:cubicBezTo>
                      <a:cubicBezTo>
                        <a:pt x="7" y="76"/>
                        <a:pt x="7" y="76"/>
                        <a:pt x="7" y="76"/>
                      </a:cubicBezTo>
                      <a:cubicBezTo>
                        <a:pt x="7" y="77"/>
                        <a:pt x="7" y="77"/>
                        <a:pt x="7" y="77"/>
                      </a:cubicBezTo>
                      <a:cubicBezTo>
                        <a:pt x="7" y="77"/>
                        <a:pt x="7" y="77"/>
                        <a:pt x="7" y="77"/>
                      </a:cubicBezTo>
                      <a:cubicBezTo>
                        <a:pt x="7" y="77"/>
                        <a:pt x="7" y="77"/>
                        <a:pt x="7" y="77"/>
                      </a:cubicBezTo>
                      <a:cubicBezTo>
                        <a:pt x="7" y="78"/>
                        <a:pt x="7" y="78"/>
                        <a:pt x="7" y="78"/>
                      </a:cubicBezTo>
                      <a:cubicBezTo>
                        <a:pt x="7" y="78"/>
                        <a:pt x="7" y="78"/>
                        <a:pt x="7" y="78"/>
                      </a:cubicBezTo>
                      <a:cubicBezTo>
                        <a:pt x="7" y="79"/>
                        <a:pt x="7" y="79"/>
                        <a:pt x="7" y="79"/>
                      </a:cubicBezTo>
                      <a:cubicBezTo>
                        <a:pt x="7" y="80"/>
                        <a:pt x="7" y="80"/>
                        <a:pt x="7" y="80"/>
                      </a:cubicBezTo>
                      <a:cubicBezTo>
                        <a:pt x="7" y="80"/>
                        <a:pt x="7" y="80"/>
                        <a:pt x="7" y="80"/>
                      </a:cubicBezTo>
                      <a:cubicBezTo>
                        <a:pt x="6" y="80"/>
                        <a:pt x="6" y="80"/>
                        <a:pt x="6" y="80"/>
                      </a:cubicBezTo>
                      <a:cubicBezTo>
                        <a:pt x="6" y="80"/>
                        <a:pt x="6" y="80"/>
                        <a:pt x="6" y="80"/>
                      </a:cubicBezTo>
                      <a:cubicBezTo>
                        <a:pt x="6" y="81"/>
                        <a:pt x="6" y="81"/>
                        <a:pt x="6" y="81"/>
                      </a:cubicBezTo>
                      <a:cubicBezTo>
                        <a:pt x="6" y="81"/>
                        <a:pt x="6" y="81"/>
                        <a:pt x="6" y="81"/>
                      </a:cubicBezTo>
                      <a:cubicBezTo>
                        <a:pt x="6" y="81"/>
                        <a:pt x="6" y="81"/>
                        <a:pt x="6" y="81"/>
                      </a:cubicBezTo>
                      <a:cubicBezTo>
                        <a:pt x="6" y="82"/>
                        <a:pt x="6" y="82"/>
                        <a:pt x="6" y="82"/>
                      </a:cubicBezTo>
                      <a:cubicBezTo>
                        <a:pt x="5" y="82"/>
                        <a:pt x="5" y="82"/>
                        <a:pt x="5" y="82"/>
                      </a:cubicBezTo>
                      <a:cubicBezTo>
                        <a:pt x="3" y="81"/>
                        <a:pt x="3" y="81"/>
                        <a:pt x="3" y="81"/>
                      </a:cubicBezTo>
                      <a:cubicBezTo>
                        <a:pt x="2" y="82"/>
                        <a:pt x="2" y="82"/>
                        <a:pt x="2" y="82"/>
                      </a:cubicBezTo>
                      <a:cubicBezTo>
                        <a:pt x="2" y="82"/>
                        <a:pt x="2" y="82"/>
                        <a:pt x="2" y="82"/>
                      </a:cubicBezTo>
                      <a:cubicBezTo>
                        <a:pt x="2" y="82"/>
                        <a:pt x="2" y="82"/>
                        <a:pt x="2" y="82"/>
                      </a:cubicBezTo>
                      <a:cubicBezTo>
                        <a:pt x="2" y="82"/>
                        <a:pt x="2" y="82"/>
                        <a:pt x="2" y="82"/>
                      </a:cubicBezTo>
                      <a:cubicBezTo>
                        <a:pt x="2" y="83"/>
                        <a:pt x="2" y="83"/>
                        <a:pt x="2" y="83"/>
                      </a:cubicBezTo>
                      <a:cubicBezTo>
                        <a:pt x="2" y="83"/>
                        <a:pt x="2" y="83"/>
                        <a:pt x="2" y="83"/>
                      </a:cubicBezTo>
                      <a:cubicBezTo>
                        <a:pt x="2" y="83"/>
                        <a:pt x="2" y="83"/>
                        <a:pt x="2" y="83"/>
                      </a:cubicBezTo>
                      <a:cubicBezTo>
                        <a:pt x="1" y="83"/>
                        <a:pt x="1" y="83"/>
                        <a:pt x="1" y="83"/>
                      </a:cubicBezTo>
                      <a:cubicBezTo>
                        <a:pt x="1" y="83"/>
                        <a:pt x="1" y="83"/>
                        <a:pt x="1" y="83"/>
                      </a:cubicBezTo>
                      <a:cubicBezTo>
                        <a:pt x="1" y="84"/>
                        <a:pt x="1" y="84"/>
                        <a:pt x="1" y="84"/>
                      </a:cubicBezTo>
                      <a:cubicBezTo>
                        <a:pt x="1" y="84"/>
                        <a:pt x="1" y="84"/>
                        <a:pt x="1" y="84"/>
                      </a:cubicBezTo>
                      <a:cubicBezTo>
                        <a:pt x="1" y="85"/>
                        <a:pt x="1" y="85"/>
                        <a:pt x="1" y="85"/>
                      </a:cubicBezTo>
                      <a:cubicBezTo>
                        <a:pt x="0" y="85"/>
                        <a:pt x="0" y="85"/>
                        <a:pt x="0" y="85"/>
                      </a:cubicBezTo>
                      <a:cubicBezTo>
                        <a:pt x="0" y="86"/>
                        <a:pt x="0" y="86"/>
                        <a:pt x="0" y="86"/>
                      </a:cubicBezTo>
                      <a:cubicBezTo>
                        <a:pt x="10" y="91"/>
                        <a:pt x="21" y="96"/>
                        <a:pt x="31" y="101"/>
                      </a:cubicBezTo>
                      <a:cubicBezTo>
                        <a:pt x="36" y="104"/>
                        <a:pt x="42" y="107"/>
                        <a:pt x="47" y="109"/>
                      </a:cubicBezTo>
                      <a:cubicBezTo>
                        <a:pt x="51" y="111"/>
                        <a:pt x="56" y="115"/>
                        <a:pt x="60" y="116"/>
                      </a:cubicBezTo>
                      <a:cubicBezTo>
                        <a:pt x="71" y="117"/>
                        <a:pt x="82" y="118"/>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8"/>
                      </a:cubicBezTo>
                      <a:cubicBezTo>
                        <a:pt x="95" y="99"/>
                        <a:pt x="96" y="80"/>
                        <a:pt x="98" y="60"/>
                      </a:cubicBezTo>
                      <a:cubicBezTo>
                        <a:pt x="99" y="50"/>
                        <a:pt x="99" y="40"/>
                        <a:pt x="100" y="31"/>
                      </a:cubicBezTo>
                      <a:cubicBezTo>
                        <a:pt x="101" y="26"/>
                        <a:pt x="101" y="21"/>
                        <a:pt x="101" y="16"/>
                      </a:cubicBezTo>
                      <a:cubicBezTo>
                        <a:pt x="102" y="14"/>
                        <a:pt x="102" y="11"/>
                        <a:pt x="102" y="8"/>
                      </a:cubicBezTo>
                      <a:cubicBezTo>
                        <a:pt x="102" y="8"/>
                        <a:pt x="100" y="8"/>
                        <a:pt x="100" y="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28" name="Group 227">
                <a:extLst>
                  <a:ext uri="{FF2B5EF4-FFF2-40B4-BE49-F238E27FC236}">
                    <a16:creationId xmlns="" xmlns:a16="http://schemas.microsoft.com/office/drawing/2014/main" id="{1FF92F09-857A-412D-BFD0-D75741D84A1F}"/>
                  </a:ext>
                </a:extLst>
              </p:cNvPr>
              <p:cNvGrpSpPr/>
              <p:nvPr/>
            </p:nvGrpSpPr>
            <p:grpSpPr>
              <a:xfrm>
                <a:off x="8860414" y="2229497"/>
                <a:ext cx="1178108" cy="1289996"/>
                <a:chOff x="6971286" y="3070587"/>
                <a:chExt cx="938411" cy="1027534"/>
              </a:xfrm>
              <a:grpFill/>
            </p:grpSpPr>
            <p:sp>
              <p:nvSpPr>
                <p:cNvPr id="229" name="Freeform 333">
                  <a:extLst>
                    <a:ext uri="{FF2B5EF4-FFF2-40B4-BE49-F238E27FC236}">
                      <a16:creationId xmlns="" xmlns:a16="http://schemas.microsoft.com/office/drawing/2014/main" id="{E0177FAE-85AE-417F-9AFD-029F4DD234C2}"/>
                    </a:ext>
                  </a:extLst>
                </p:cNvPr>
                <p:cNvSpPr>
                  <a:spLocks/>
                </p:cNvSpPr>
                <p:nvPr/>
              </p:nvSpPr>
              <p:spPr bwMode="auto">
                <a:xfrm>
                  <a:off x="7296322" y="4082393"/>
                  <a:ext cx="20970" cy="15728"/>
                </a:xfrm>
                <a:custGeom>
                  <a:avLst/>
                  <a:gdLst>
                    <a:gd name="T0" fmla="*/ 4 w 8"/>
                    <a:gd name="T1" fmla="*/ 0 h 6"/>
                    <a:gd name="T2" fmla="*/ 2 w 8"/>
                    <a:gd name="T3" fmla="*/ 0 h 6"/>
                    <a:gd name="T4" fmla="*/ 2 w 8"/>
                    <a:gd name="T5" fmla="*/ 0 h 6"/>
                    <a:gd name="T6" fmla="*/ 0 w 8"/>
                    <a:gd name="T7" fmla="*/ 2 h 6"/>
                    <a:gd name="T8" fmla="*/ 2 w 8"/>
                    <a:gd name="T9" fmla="*/ 4 h 6"/>
                    <a:gd name="T10" fmla="*/ 2 w 8"/>
                    <a:gd name="T11" fmla="*/ 4 h 6"/>
                    <a:gd name="T12" fmla="*/ 2 w 8"/>
                    <a:gd name="T13" fmla="*/ 4 h 6"/>
                    <a:gd name="T14" fmla="*/ 2 w 8"/>
                    <a:gd name="T15" fmla="*/ 4 h 6"/>
                    <a:gd name="T16" fmla="*/ 2 w 8"/>
                    <a:gd name="T17" fmla="*/ 4 h 6"/>
                    <a:gd name="T18" fmla="*/ 4 w 8"/>
                    <a:gd name="T19" fmla="*/ 4 h 6"/>
                    <a:gd name="T20" fmla="*/ 4 w 8"/>
                    <a:gd name="T21" fmla="*/ 4 h 6"/>
                    <a:gd name="T22" fmla="*/ 4 w 8"/>
                    <a:gd name="T23" fmla="*/ 4 h 6"/>
                    <a:gd name="T24" fmla="*/ 4 w 8"/>
                    <a:gd name="T25" fmla="*/ 4 h 6"/>
                    <a:gd name="T26" fmla="*/ 4 w 8"/>
                    <a:gd name="T27" fmla="*/ 6 h 6"/>
                    <a:gd name="T28" fmla="*/ 4 w 8"/>
                    <a:gd name="T29" fmla="*/ 6 h 6"/>
                    <a:gd name="T30" fmla="*/ 4 w 8"/>
                    <a:gd name="T31" fmla="*/ 6 h 6"/>
                    <a:gd name="T32" fmla="*/ 4 w 8"/>
                    <a:gd name="T33" fmla="*/ 6 h 6"/>
                    <a:gd name="T34" fmla="*/ 6 w 8"/>
                    <a:gd name="T35" fmla="*/ 4 h 6"/>
                    <a:gd name="T36" fmla="*/ 8 w 8"/>
                    <a:gd name="T37" fmla="*/ 2 h 6"/>
                    <a:gd name="T38" fmla="*/ 4 w 8"/>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6">
                      <a:moveTo>
                        <a:pt x="4" y="0"/>
                      </a:moveTo>
                      <a:lnTo>
                        <a:pt x="2" y="0"/>
                      </a:lnTo>
                      <a:lnTo>
                        <a:pt x="2" y="0"/>
                      </a:lnTo>
                      <a:lnTo>
                        <a:pt x="0" y="2"/>
                      </a:lnTo>
                      <a:lnTo>
                        <a:pt x="2" y="4"/>
                      </a:lnTo>
                      <a:lnTo>
                        <a:pt x="2" y="4"/>
                      </a:lnTo>
                      <a:lnTo>
                        <a:pt x="2" y="4"/>
                      </a:lnTo>
                      <a:lnTo>
                        <a:pt x="2" y="4"/>
                      </a:lnTo>
                      <a:lnTo>
                        <a:pt x="2" y="4"/>
                      </a:lnTo>
                      <a:lnTo>
                        <a:pt x="4" y="4"/>
                      </a:lnTo>
                      <a:lnTo>
                        <a:pt x="4" y="4"/>
                      </a:lnTo>
                      <a:lnTo>
                        <a:pt x="4" y="4"/>
                      </a:lnTo>
                      <a:lnTo>
                        <a:pt x="4" y="4"/>
                      </a:lnTo>
                      <a:lnTo>
                        <a:pt x="4" y="6"/>
                      </a:lnTo>
                      <a:lnTo>
                        <a:pt x="4" y="6"/>
                      </a:lnTo>
                      <a:lnTo>
                        <a:pt x="4" y="6"/>
                      </a:lnTo>
                      <a:lnTo>
                        <a:pt x="4" y="6"/>
                      </a:lnTo>
                      <a:lnTo>
                        <a:pt x="6" y="4"/>
                      </a:lnTo>
                      <a:lnTo>
                        <a:pt x="8" y="2"/>
                      </a:lnTo>
                      <a:lnTo>
                        <a:pt x="4" y="0"/>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0" name="Freeform 336">
                  <a:extLst>
                    <a:ext uri="{FF2B5EF4-FFF2-40B4-BE49-F238E27FC236}">
                      <a16:creationId xmlns="" xmlns:a16="http://schemas.microsoft.com/office/drawing/2014/main" id="{B512C83F-5D46-4D23-8BC0-A4843D002A7C}"/>
                    </a:ext>
                  </a:extLst>
                </p:cNvPr>
                <p:cNvSpPr>
                  <a:spLocks/>
                </p:cNvSpPr>
                <p:nvPr/>
              </p:nvSpPr>
              <p:spPr bwMode="auto">
                <a:xfrm>
                  <a:off x="7443113" y="3374653"/>
                  <a:ext cx="141548" cy="262126"/>
                </a:xfrm>
                <a:custGeom>
                  <a:avLst/>
                  <a:gdLst>
                    <a:gd name="T0" fmla="*/ 26 w 27"/>
                    <a:gd name="T1" fmla="*/ 7 h 50"/>
                    <a:gd name="T2" fmla="*/ 25 w 27"/>
                    <a:gd name="T3" fmla="*/ 5 h 50"/>
                    <a:gd name="T4" fmla="*/ 26 w 27"/>
                    <a:gd name="T5" fmla="*/ 1 h 50"/>
                    <a:gd name="T6" fmla="*/ 25 w 27"/>
                    <a:gd name="T7" fmla="*/ 0 h 50"/>
                    <a:gd name="T8" fmla="*/ 0 w 27"/>
                    <a:gd name="T9" fmla="*/ 7 h 50"/>
                    <a:gd name="T10" fmla="*/ 0 w 27"/>
                    <a:gd name="T11" fmla="*/ 8 h 50"/>
                    <a:gd name="T12" fmla="*/ 0 w 27"/>
                    <a:gd name="T13" fmla="*/ 9 h 50"/>
                    <a:gd name="T14" fmla="*/ 0 w 27"/>
                    <a:gd name="T15" fmla="*/ 9 h 50"/>
                    <a:gd name="T16" fmla="*/ 0 w 27"/>
                    <a:gd name="T17" fmla="*/ 10 h 50"/>
                    <a:gd name="T18" fmla="*/ 1 w 27"/>
                    <a:gd name="T19" fmla="*/ 10 h 50"/>
                    <a:gd name="T20" fmla="*/ 1 w 27"/>
                    <a:gd name="T21" fmla="*/ 11 h 50"/>
                    <a:gd name="T22" fmla="*/ 1 w 27"/>
                    <a:gd name="T23" fmla="*/ 12 h 50"/>
                    <a:gd name="T24" fmla="*/ 1 w 27"/>
                    <a:gd name="T25" fmla="*/ 14 h 50"/>
                    <a:gd name="T26" fmla="*/ 2 w 27"/>
                    <a:gd name="T27" fmla="*/ 15 h 50"/>
                    <a:gd name="T28" fmla="*/ 3 w 27"/>
                    <a:gd name="T29" fmla="*/ 17 h 50"/>
                    <a:gd name="T30" fmla="*/ 3 w 27"/>
                    <a:gd name="T31" fmla="*/ 18 h 50"/>
                    <a:gd name="T32" fmla="*/ 3 w 27"/>
                    <a:gd name="T33" fmla="*/ 19 h 50"/>
                    <a:gd name="T34" fmla="*/ 4 w 27"/>
                    <a:gd name="T35" fmla="*/ 20 h 50"/>
                    <a:gd name="T36" fmla="*/ 4 w 27"/>
                    <a:gd name="T37" fmla="*/ 21 h 50"/>
                    <a:gd name="T38" fmla="*/ 3 w 27"/>
                    <a:gd name="T39" fmla="*/ 22 h 50"/>
                    <a:gd name="T40" fmla="*/ 3 w 27"/>
                    <a:gd name="T41" fmla="*/ 23 h 50"/>
                    <a:gd name="T42" fmla="*/ 3 w 27"/>
                    <a:gd name="T43" fmla="*/ 25 h 50"/>
                    <a:gd name="T44" fmla="*/ 4 w 27"/>
                    <a:gd name="T45" fmla="*/ 26 h 50"/>
                    <a:gd name="T46" fmla="*/ 4 w 27"/>
                    <a:gd name="T47" fmla="*/ 27 h 50"/>
                    <a:gd name="T48" fmla="*/ 5 w 27"/>
                    <a:gd name="T49" fmla="*/ 28 h 50"/>
                    <a:gd name="T50" fmla="*/ 5 w 27"/>
                    <a:gd name="T51" fmla="*/ 28 h 50"/>
                    <a:gd name="T52" fmla="*/ 5 w 27"/>
                    <a:gd name="T53" fmla="*/ 29 h 50"/>
                    <a:gd name="T54" fmla="*/ 5 w 27"/>
                    <a:gd name="T55" fmla="*/ 30 h 50"/>
                    <a:gd name="T56" fmla="*/ 5 w 27"/>
                    <a:gd name="T57" fmla="*/ 33 h 50"/>
                    <a:gd name="T58" fmla="*/ 6 w 27"/>
                    <a:gd name="T59" fmla="*/ 34 h 50"/>
                    <a:gd name="T60" fmla="*/ 6 w 27"/>
                    <a:gd name="T61" fmla="*/ 34 h 50"/>
                    <a:gd name="T62" fmla="*/ 6 w 27"/>
                    <a:gd name="T63" fmla="*/ 34 h 50"/>
                    <a:gd name="T64" fmla="*/ 6 w 27"/>
                    <a:gd name="T65" fmla="*/ 33 h 50"/>
                    <a:gd name="T66" fmla="*/ 7 w 27"/>
                    <a:gd name="T67" fmla="*/ 33 h 50"/>
                    <a:gd name="T68" fmla="*/ 7 w 27"/>
                    <a:gd name="T69" fmla="*/ 33 h 50"/>
                    <a:gd name="T70" fmla="*/ 8 w 27"/>
                    <a:gd name="T71" fmla="*/ 34 h 50"/>
                    <a:gd name="T72" fmla="*/ 11 w 27"/>
                    <a:gd name="T73" fmla="*/ 48 h 50"/>
                    <a:gd name="T74" fmla="*/ 12 w 27"/>
                    <a:gd name="T75" fmla="*/ 50 h 50"/>
                    <a:gd name="T76" fmla="*/ 14 w 27"/>
                    <a:gd name="T77" fmla="*/ 49 h 50"/>
                    <a:gd name="T78" fmla="*/ 23 w 27"/>
                    <a:gd name="T79" fmla="*/ 47 h 50"/>
                    <a:gd name="T80" fmla="*/ 22 w 27"/>
                    <a:gd name="T81" fmla="*/ 46 h 50"/>
                    <a:gd name="T82" fmla="*/ 21 w 27"/>
                    <a:gd name="T83" fmla="*/ 45 h 50"/>
                    <a:gd name="T84" fmla="*/ 21 w 27"/>
                    <a:gd name="T85" fmla="*/ 44 h 50"/>
                    <a:gd name="T86" fmla="*/ 22 w 27"/>
                    <a:gd name="T87" fmla="*/ 42 h 50"/>
                    <a:gd name="T88" fmla="*/ 22 w 27"/>
                    <a:gd name="T89" fmla="*/ 40 h 50"/>
                    <a:gd name="T90" fmla="*/ 21 w 27"/>
                    <a:gd name="T91" fmla="*/ 38 h 50"/>
                    <a:gd name="T92" fmla="*/ 21 w 27"/>
                    <a:gd name="T93" fmla="*/ 37 h 50"/>
                    <a:gd name="T94" fmla="*/ 21 w 27"/>
                    <a:gd name="T95" fmla="*/ 37 h 50"/>
                    <a:gd name="T96" fmla="*/ 21 w 27"/>
                    <a:gd name="T97" fmla="*/ 36 h 50"/>
                    <a:gd name="T98" fmla="*/ 20 w 27"/>
                    <a:gd name="T99" fmla="*/ 31 h 50"/>
                    <a:gd name="T100" fmla="*/ 21 w 27"/>
                    <a:gd name="T101" fmla="*/ 29 h 50"/>
                    <a:gd name="T102" fmla="*/ 21 w 27"/>
                    <a:gd name="T103" fmla="*/ 27 h 50"/>
                    <a:gd name="T104" fmla="*/ 22 w 27"/>
                    <a:gd name="T105" fmla="*/ 25 h 50"/>
                    <a:gd name="T106" fmla="*/ 22 w 27"/>
                    <a:gd name="T107" fmla="*/ 22 h 50"/>
                    <a:gd name="T108" fmla="*/ 22 w 27"/>
                    <a:gd name="T109" fmla="*/ 22 h 50"/>
                    <a:gd name="T110" fmla="*/ 22 w 27"/>
                    <a:gd name="T111" fmla="*/ 19 h 50"/>
                    <a:gd name="T112" fmla="*/ 22 w 27"/>
                    <a:gd name="T113" fmla="*/ 14 h 50"/>
                    <a:gd name="T114" fmla="*/ 24 w 27"/>
                    <a:gd name="T115" fmla="*/ 14 h 50"/>
                    <a:gd name="T116" fmla="*/ 26 w 27"/>
                    <a:gd name="T117" fmla="*/ 11 h 50"/>
                    <a:gd name="T118" fmla="*/ 26 w 27"/>
                    <a:gd name="T119" fmla="*/ 10 h 50"/>
                    <a:gd name="T120" fmla="*/ 26 w 27"/>
                    <a:gd name="T121"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 h="50">
                      <a:moveTo>
                        <a:pt x="27" y="8"/>
                      </a:moveTo>
                      <a:cubicBezTo>
                        <a:pt x="27" y="8"/>
                        <a:pt x="27" y="8"/>
                        <a:pt x="27" y="8"/>
                      </a:cubicBezTo>
                      <a:cubicBezTo>
                        <a:pt x="26" y="8"/>
                        <a:pt x="26" y="8"/>
                        <a:pt x="26" y="8"/>
                      </a:cubicBezTo>
                      <a:cubicBezTo>
                        <a:pt x="26" y="7"/>
                        <a:pt x="26" y="7"/>
                        <a:pt x="26" y="7"/>
                      </a:cubicBezTo>
                      <a:cubicBezTo>
                        <a:pt x="26" y="6"/>
                        <a:pt x="26" y="6"/>
                        <a:pt x="26" y="6"/>
                      </a:cubicBezTo>
                      <a:cubicBezTo>
                        <a:pt x="25" y="6"/>
                        <a:pt x="25" y="6"/>
                        <a:pt x="25" y="6"/>
                      </a:cubicBezTo>
                      <a:cubicBezTo>
                        <a:pt x="25" y="6"/>
                        <a:pt x="25" y="6"/>
                        <a:pt x="25" y="6"/>
                      </a:cubicBezTo>
                      <a:cubicBezTo>
                        <a:pt x="25" y="5"/>
                        <a:pt x="25" y="5"/>
                        <a:pt x="25" y="5"/>
                      </a:cubicBezTo>
                      <a:cubicBezTo>
                        <a:pt x="25" y="5"/>
                        <a:pt x="25" y="5"/>
                        <a:pt x="25" y="5"/>
                      </a:cubicBezTo>
                      <a:cubicBezTo>
                        <a:pt x="25" y="4"/>
                        <a:pt x="25" y="4"/>
                        <a:pt x="25" y="4"/>
                      </a:cubicBezTo>
                      <a:cubicBezTo>
                        <a:pt x="25" y="3"/>
                        <a:pt x="25" y="3"/>
                        <a:pt x="26" y="2"/>
                      </a:cubicBezTo>
                      <a:cubicBezTo>
                        <a:pt x="26" y="1"/>
                        <a:pt x="26" y="1"/>
                        <a:pt x="26" y="1"/>
                      </a:cubicBezTo>
                      <a:cubicBezTo>
                        <a:pt x="26" y="1"/>
                        <a:pt x="26" y="1"/>
                        <a:pt x="26" y="1"/>
                      </a:cubicBezTo>
                      <a:cubicBezTo>
                        <a:pt x="25" y="1"/>
                        <a:pt x="25" y="1"/>
                        <a:pt x="25" y="1"/>
                      </a:cubicBezTo>
                      <a:cubicBezTo>
                        <a:pt x="25" y="1"/>
                        <a:pt x="25" y="1"/>
                        <a:pt x="25" y="1"/>
                      </a:cubicBezTo>
                      <a:cubicBezTo>
                        <a:pt x="25" y="0"/>
                        <a:pt x="25" y="0"/>
                        <a:pt x="25" y="0"/>
                      </a:cubicBezTo>
                      <a:cubicBezTo>
                        <a:pt x="25" y="0"/>
                        <a:pt x="25" y="0"/>
                        <a:pt x="25" y="0"/>
                      </a:cubicBezTo>
                      <a:cubicBezTo>
                        <a:pt x="25" y="0"/>
                        <a:pt x="25" y="0"/>
                        <a:pt x="25" y="0"/>
                      </a:cubicBezTo>
                      <a:cubicBezTo>
                        <a:pt x="17" y="2"/>
                        <a:pt x="8" y="4"/>
                        <a:pt x="0" y="6"/>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4" y="20"/>
                        <a:pt x="4" y="20"/>
                        <a:pt x="4" y="20"/>
                      </a:cubicBezTo>
                      <a:cubicBezTo>
                        <a:pt x="4" y="20"/>
                        <a:pt x="4" y="20"/>
                        <a:pt x="4" y="20"/>
                      </a:cubicBezTo>
                      <a:cubicBezTo>
                        <a:pt x="4" y="20"/>
                        <a:pt x="4" y="20"/>
                        <a:pt x="4" y="20"/>
                      </a:cubicBezTo>
                      <a:cubicBezTo>
                        <a:pt x="4" y="21"/>
                        <a:pt x="4" y="21"/>
                        <a:pt x="4" y="21"/>
                      </a:cubicBezTo>
                      <a:cubicBezTo>
                        <a:pt x="4" y="21"/>
                        <a:pt x="4" y="21"/>
                        <a:pt x="4" y="21"/>
                      </a:cubicBezTo>
                      <a:cubicBezTo>
                        <a:pt x="4" y="21"/>
                        <a:pt x="4" y="21"/>
                        <a:pt x="4" y="21"/>
                      </a:cubicBezTo>
                      <a:cubicBezTo>
                        <a:pt x="4" y="21"/>
                        <a:pt x="4" y="21"/>
                        <a:pt x="4" y="21"/>
                      </a:cubicBezTo>
                      <a:cubicBezTo>
                        <a:pt x="4" y="22"/>
                        <a:pt x="4" y="22"/>
                        <a:pt x="4"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3"/>
                        <a:pt x="3" y="23"/>
                        <a:pt x="3" y="23"/>
                      </a:cubicBezTo>
                      <a:cubicBezTo>
                        <a:pt x="3" y="23"/>
                        <a:pt x="3" y="23"/>
                        <a:pt x="3" y="23"/>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4" y="26"/>
                        <a:pt x="4" y="26"/>
                        <a:pt x="4" y="26"/>
                      </a:cubicBezTo>
                      <a:cubicBezTo>
                        <a:pt x="4" y="26"/>
                        <a:pt x="4" y="26"/>
                        <a:pt x="4" y="26"/>
                      </a:cubicBezTo>
                      <a:cubicBezTo>
                        <a:pt x="4" y="26"/>
                        <a:pt x="4" y="26"/>
                        <a:pt x="4" y="26"/>
                      </a:cubicBezTo>
                      <a:cubicBezTo>
                        <a:pt x="4" y="26"/>
                        <a:pt x="4" y="26"/>
                        <a:pt x="4" y="26"/>
                      </a:cubicBezTo>
                      <a:cubicBezTo>
                        <a:pt x="4" y="27"/>
                        <a:pt x="4" y="27"/>
                        <a:pt x="4" y="27"/>
                      </a:cubicBezTo>
                      <a:cubicBezTo>
                        <a:pt x="4" y="27"/>
                        <a:pt x="4" y="27"/>
                        <a:pt x="4" y="27"/>
                      </a:cubicBezTo>
                      <a:cubicBezTo>
                        <a:pt x="4" y="28"/>
                        <a:pt x="4" y="28"/>
                        <a:pt x="4" y="28"/>
                      </a:cubicBezTo>
                      <a:cubicBezTo>
                        <a:pt x="4" y="28"/>
                        <a:pt x="4" y="28"/>
                        <a:pt x="4"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0"/>
                        <a:pt x="5" y="30"/>
                        <a:pt x="5" y="30"/>
                      </a:cubicBezTo>
                      <a:cubicBezTo>
                        <a:pt x="6" y="31"/>
                        <a:pt x="6" y="31"/>
                        <a:pt x="6" y="31"/>
                      </a:cubicBezTo>
                      <a:cubicBezTo>
                        <a:pt x="6" y="31"/>
                        <a:pt x="6" y="31"/>
                        <a:pt x="6" y="31"/>
                      </a:cubicBezTo>
                      <a:cubicBezTo>
                        <a:pt x="5" y="33"/>
                        <a:pt x="5" y="33"/>
                        <a:pt x="5" y="33"/>
                      </a:cubicBezTo>
                      <a:cubicBezTo>
                        <a:pt x="5" y="33"/>
                        <a:pt x="5" y="33"/>
                        <a:pt x="5" y="33"/>
                      </a:cubicBezTo>
                      <a:cubicBezTo>
                        <a:pt x="5" y="33"/>
                        <a:pt x="5" y="33"/>
                        <a:pt x="5" y="33"/>
                      </a:cubicBezTo>
                      <a:cubicBezTo>
                        <a:pt x="5" y="34"/>
                        <a:pt x="5" y="34"/>
                        <a:pt x="5"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9" y="39"/>
                        <a:pt x="10" y="43"/>
                        <a:pt x="11" y="48"/>
                      </a:cubicBezTo>
                      <a:cubicBezTo>
                        <a:pt x="11" y="48"/>
                        <a:pt x="11" y="48"/>
                        <a:pt x="11" y="48"/>
                      </a:cubicBezTo>
                      <a:cubicBezTo>
                        <a:pt x="11" y="49"/>
                        <a:pt x="11" y="49"/>
                        <a:pt x="11" y="49"/>
                      </a:cubicBezTo>
                      <a:cubicBezTo>
                        <a:pt x="11" y="49"/>
                        <a:pt x="11" y="49"/>
                        <a:pt x="11" y="49"/>
                      </a:cubicBezTo>
                      <a:cubicBezTo>
                        <a:pt x="12" y="50"/>
                        <a:pt x="12" y="50"/>
                        <a:pt x="12" y="50"/>
                      </a:cubicBezTo>
                      <a:cubicBezTo>
                        <a:pt x="12" y="50"/>
                        <a:pt x="12" y="50"/>
                        <a:pt x="12" y="50"/>
                      </a:cubicBezTo>
                      <a:cubicBezTo>
                        <a:pt x="13" y="50"/>
                        <a:pt x="13" y="50"/>
                        <a:pt x="13" y="50"/>
                      </a:cubicBezTo>
                      <a:cubicBezTo>
                        <a:pt x="13" y="49"/>
                        <a:pt x="13" y="49"/>
                        <a:pt x="13" y="49"/>
                      </a:cubicBezTo>
                      <a:cubicBezTo>
                        <a:pt x="14" y="49"/>
                        <a:pt x="14" y="49"/>
                        <a:pt x="14" y="49"/>
                      </a:cubicBezTo>
                      <a:cubicBezTo>
                        <a:pt x="15" y="49"/>
                        <a:pt x="15" y="49"/>
                        <a:pt x="15" y="49"/>
                      </a:cubicBezTo>
                      <a:cubicBezTo>
                        <a:pt x="16" y="49"/>
                        <a:pt x="16" y="49"/>
                        <a:pt x="16" y="49"/>
                      </a:cubicBezTo>
                      <a:cubicBezTo>
                        <a:pt x="16" y="49"/>
                        <a:pt x="16" y="49"/>
                        <a:pt x="17" y="49"/>
                      </a:cubicBezTo>
                      <a:cubicBezTo>
                        <a:pt x="19" y="48"/>
                        <a:pt x="21" y="48"/>
                        <a:pt x="23" y="47"/>
                      </a:cubicBezTo>
                      <a:cubicBezTo>
                        <a:pt x="23" y="47"/>
                        <a:pt x="23" y="47"/>
                        <a:pt x="23" y="47"/>
                      </a:cubicBezTo>
                      <a:cubicBezTo>
                        <a:pt x="23" y="47"/>
                        <a:pt x="23" y="47"/>
                        <a:pt x="23" y="47"/>
                      </a:cubicBezTo>
                      <a:cubicBezTo>
                        <a:pt x="23" y="46"/>
                        <a:pt x="23" y="46"/>
                        <a:pt x="23" y="46"/>
                      </a:cubicBezTo>
                      <a:cubicBezTo>
                        <a:pt x="22" y="46"/>
                        <a:pt x="22" y="46"/>
                        <a:pt x="22" y="46"/>
                      </a:cubicBezTo>
                      <a:cubicBezTo>
                        <a:pt x="22" y="46"/>
                        <a:pt x="22" y="46"/>
                        <a:pt x="22" y="46"/>
                      </a:cubicBezTo>
                      <a:cubicBezTo>
                        <a:pt x="22" y="46"/>
                        <a:pt x="22" y="46"/>
                        <a:pt x="22" y="46"/>
                      </a:cubicBezTo>
                      <a:cubicBezTo>
                        <a:pt x="21" y="45"/>
                        <a:pt x="21" y="45"/>
                        <a:pt x="21" y="45"/>
                      </a:cubicBezTo>
                      <a:cubicBezTo>
                        <a:pt x="21" y="45"/>
                        <a:pt x="21" y="45"/>
                        <a:pt x="21" y="45"/>
                      </a:cubicBezTo>
                      <a:cubicBezTo>
                        <a:pt x="21" y="45"/>
                        <a:pt x="21" y="45"/>
                        <a:pt x="21" y="45"/>
                      </a:cubicBezTo>
                      <a:cubicBezTo>
                        <a:pt x="21" y="45"/>
                        <a:pt x="21" y="45"/>
                        <a:pt x="21" y="45"/>
                      </a:cubicBezTo>
                      <a:cubicBezTo>
                        <a:pt x="21" y="44"/>
                        <a:pt x="21" y="44"/>
                        <a:pt x="21" y="44"/>
                      </a:cubicBezTo>
                      <a:cubicBezTo>
                        <a:pt x="21" y="44"/>
                        <a:pt x="21" y="44"/>
                        <a:pt x="21" y="44"/>
                      </a:cubicBezTo>
                      <a:cubicBezTo>
                        <a:pt x="21" y="43"/>
                        <a:pt x="21" y="43"/>
                        <a:pt x="21" y="43"/>
                      </a:cubicBezTo>
                      <a:cubicBezTo>
                        <a:pt x="21" y="43"/>
                        <a:pt x="21" y="43"/>
                        <a:pt x="21" y="43"/>
                      </a:cubicBezTo>
                      <a:cubicBezTo>
                        <a:pt x="21" y="43"/>
                        <a:pt x="21" y="43"/>
                        <a:pt x="21" y="43"/>
                      </a:cubicBezTo>
                      <a:cubicBezTo>
                        <a:pt x="22" y="42"/>
                        <a:pt x="22" y="42"/>
                        <a:pt x="22" y="42"/>
                      </a:cubicBezTo>
                      <a:cubicBezTo>
                        <a:pt x="22" y="42"/>
                        <a:pt x="22" y="42"/>
                        <a:pt x="22" y="42"/>
                      </a:cubicBezTo>
                      <a:cubicBezTo>
                        <a:pt x="22" y="41"/>
                        <a:pt x="22" y="41"/>
                        <a:pt x="22" y="41"/>
                      </a:cubicBezTo>
                      <a:cubicBezTo>
                        <a:pt x="22" y="40"/>
                        <a:pt x="22" y="40"/>
                        <a:pt x="22" y="40"/>
                      </a:cubicBezTo>
                      <a:cubicBezTo>
                        <a:pt x="22" y="40"/>
                        <a:pt x="22" y="40"/>
                        <a:pt x="22" y="40"/>
                      </a:cubicBezTo>
                      <a:cubicBezTo>
                        <a:pt x="21" y="39"/>
                        <a:pt x="21" y="39"/>
                        <a:pt x="21" y="39"/>
                      </a:cubicBezTo>
                      <a:cubicBezTo>
                        <a:pt x="21" y="39"/>
                        <a:pt x="21" y="39"/>
                        <a:pt x="21" y="39"/>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6"/>
                        <a:pt x="21" y="36"/>
                        <a:pt x="21" y="36"/>
                      </a:cubicBezTo>
                      <a:cubicBezTo>
                        <a:pt x="21" y="36"/>
                        <a:pt x="21" y="36"/>
                        <a:pt x="21" y="36"/>
                      </a:cubicBezTo>
                      <a:cubicBezTo>
                        <a:pt x="21" y="35"/>
                        <a:pt x="21" y="35"/>
                        <a:pt x="21" y="35"/>
                      </a:cubicBezTo>
                      <a:cubicBezTo>
                        <a:pt x="20" y="32"/>
                        <a:pt x="20" y="32"/>
                        <a:pt x="20" y="32"/>
                      </a:cubicBezTo>
                      <a:cubicBezTo>
                        <a:pt x="20" y="31"/>
                        <a:pt x="20" y="31"/>
                        <a:pt x="20" y="31"/>
                      </a:cubicBezTo>
                      <a:cubicBezTo>
                        <a:pt x="20" y="31"/>
                        <a:pt x="20" y="31"/>
                        <a:pt x="20" y="31"/>
                      </a:cubicBezTo>
                      <a:cubicBezTo>
                        <a:pt x="21" y="30"/>
                        <a:pt x="21" y="30"/>
                        <a:pt x="21" y="30"/>
                      </a:cubicBezTo>
                      <a:cubicBezTo>
                        <a:pt x="21" y="30"/>
                        <a:pt x="21" y="30"/>
                        <a:pt x="21" y="30"/>
                      </a:cubicBezTo>
                      <a:cubicBezTo>
                        <a:pt x="21" y="29"/>
                        <a:pt x="21" y="29"/>
                        <a:pt x="21" y="29"/>
                      </a:cubicBezTo>
                      <a:cubicBezTo>
                        <a:pt x="21" y="29"/>
                        <a:pt x="21" y="29"/>
                        <a:pt x="21" y="29"/>
                      </a:cubicBezTo>
                      <a:cubicBezTo>
                        <a:pt x="21" y="28"/>
                        <a:pt x="21" y="28"/>
                        <a:pt x="21" y="28"/>
                      </a:cubicBezTo>
                      <a:cubicBezTo>
                        <a:pt x="21" y="28"/>
                        <a:pt x="21" y="28"/>
                        <a:pt x="21" y="28"/>
                      </a:cubicBezTo>
                      <a:cubicBezTo>
                        <a:pt x="21" y="27"/>
                        <a:pt x="21" y="27"/>
                        <a:pt x="21" y="27"/>
                      </a:cubicBezTo>
                      <a:cubicBezTo>
                        <a:pt x="21" y="27"/>
                        <a:pt x="21" y="27"/>
                        <a:pt x="21" y="27"/>
                      </a:cubicBezTo>
                      <a:cubicBezTo>
                        <a:pt x="22" y="26"/>
                        <a:pt x="22" y="26"/>
                        <a:pt x="22" y="26"/>
                      </a:cubicBezTo>
                      <a:cubicBezTo>
                        <a:pt x="22" y="26"/>
                        <a:pt x="22" y="26"/>
                        <a:pt x="22" y="26"/>
                      </a:cubicBezTo>
                      <a:cubicBezTo>
                        <a:pt x="22" y="25"/>
                        <a:pt x="22" y="25"/>
                        <a:pt x="22" y="25"/>
                      </a:cubicBezTo>
                      <a:cubicBezTo>
                        <a:pt x="22" y="25"/>
                        <a:pt x="22" y="25"/>
                        <a:pt x="22" y="25"/>
                      </a:cubicBezTo>
                      <a:cubicBezTo>
                        <a:pt x="22" y="24"/>
                        <a:pt x="22" y="24"/>
                        <a:pt x="22" y="24"/>
                      </a:cubicBezTo>
                      <a:cubicBezTo>
                        <a:pt x="22" y="24"/>
                        <a:pt x="22" y="24"/>
                        <a:pt x="22" y="24"/>
                      </a:cubicBezTo>
                      <a:cubicBezTo>
                        <a:pt x="22" y="24"/>
                        <a:pt x="22" y="24"/>
                        <a:pt x="22" y="24"/>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2" y="21"/>
                        <a:pt x="22" y="21"/>
                      </a:cubicBezTo>
                      <a:cubicBezTo>
                        <a:pt x="22" y="20"/>
                        <a:pt x="22" y="20"/>
                        <a:pt x="22" y="20"/>
                      </a:cubicBezTo>
                      <a:cubicBezTo>
                        <a:pt x="22" y="19"/>
                        <a:pt x="22" y="19"/>
                        <a:pt x="22" y="19"/>
                      </a:cubicBezTo>
                      <a:cubicBezTo>
                        <a:pt x="22" y="19"/>
                        <a:pt x="22" y="19"/>
                        <a:pt x="22" y="19"/>
                      </a:cubicBezTo>
                      <a:cubicBezTo>
                        <a:pt x="22" y="17"/>
                        <a:pt x="22" y="17"/>
                        <a:pt x="22" y="17"/>
                      </a:cubicBezTo>
                      <a:cubicBezTo>
                        <a:pt x="22" y="16"/>
                        <a:pt x="22" y="16"/>
                        <a:pt x="22" y="16"/>
                      </a:cubicBezTo>
                      <a:cubicBezTo>
                        <a:pt x="22" y="15"/>
                        <a:pt x="22" y="15"/>
                        <a:pt x="22" y="15"/>
                      </a:cubicBezTo>
                      <a:cubicBezTo>
                        <a:pt x="22" y="14"/>
                        <a:pt x="22" y="14"/>
                        <a:pt x="22" y="14"/>
                      </a:cubicBezTo>
                      <a:cubicBezTo>
                        <a:pt x="23" y="14"/>
                        <a:pt x="23" y="14"/>
                        <a:pt x="23" y="14"/>
                      </a:cubicBezTo>
                      <a:cubicBezTo>
                        <a:pt x="23" y="14"/>
                        <a:pt x="23" y="14"/>
                        <a:pt x="23" y="14"/>
                      </a:cubicBezTo>
                      <a:cubicBezTo>
                        <a:pt x="24" y="14"/>
                        <a:pt x="24" y="14"/>
                        <a:pt x="24" y="14"/>
                      </a:cubicBezTo>
                      <a:cubicBezTo>
                        <a:pt x="24" y="14"/>
                        <a:pt x="24" y="14"/>
                        <a:pt x="24" y="14"/>
                      </a:cubicBezTo>
                      <a:cubicBezTo>
                        <a:pt x="24" y="13"/>
                        <a:pt x="24" y="13"/>
                        <a:pt x="24" y="13"/>
                      </a:cubicBezTo>
                      <a:cubicBezTo>
                        <a:pt x="24" y="13"/>
                        <a:pt x="24" y="13"/>
                        <a:pt x="24" y="13"/>
                      </a:cubicBezTo>
                      <a:cubicBezTo>
                        <a:pt x="25" y="12"/>
                        <a:pt x="25" y="12"/>
                        <a:pt x="25" y="12"/>
                      </a:cubicBezTo>
                      <a:cubicBezTo>
                        <a:pt x="26" y="11"/>
                        <a:pt x="26" y="11"/>
                        <a:pt x="26" y="11"/>
                      </a:cubicBezTo>
                      <a:cubicBezTo>
                        <a:pt x="26" y="11"/>
                        <a:pt x="26" y="11"/>
                        <a:pt x="26" y="11"/>
                      </a:cubicBezTo>
                      <a:cubicBezTo>
                        <a:pt x="26" y="11"/>
                        <a:pt x="26" y="11"/>
                        <a:pt x="26" y="11"/>
                      </a:cubicBezTo>
                      <a:cubicBezTo>
                        <a:pt x="26" y="10"/>
                        <a:pt x="26" y="10"/>
                        <a:pt x="26" y="10"/>
                      </a:cubicBezTo>
                      <a:cubicBezTo>
                        <a:pt x="26" y="10"/>
                        <a:pt x="26" y="10"/>
                        <a:pt x="26" y="10"/>
                      </a:cubicBezTo>
                      <a:cubicBezTo>
                        <a:pt x="26" y="9"/>
                        <a:pt x="26" y="9"/>
                        <a:pt x="26" y="9"/>
                      </a:cubicBezTo>
                      <a:cubicBezTo>
                        <a:pt x="26" y="9"/>
                        <a:pt x="26" y="9"/>
                        <a:pt x="26" y="9"/>
                      </a:cubicBezTo>
                      <a:cubicBezTo>
                        <a:pt x="26" y="9"/>
                        <a:pt x="26" y="9"/>
                        <a:pt x="26" y="9"/>
                      </a:cubicBezTo>
                      <a:cubicBezTo>
                        <a:pt x="26" y="8"/>
                        <a:pt x="26" y="8"/>
                        <a:pt x="26" y="8"/>
                      </a:cubicBezTo>
                      <a:cubicBezTo>
                        <a:pt x="27" y="8"/>
                        <a:pt x="27" y="8"/>
                        <a:pt x="27" y="8"/>
                      </a:cubicBezTo>
                      <a:cubicBezTo>
                        <a:pt x="27" y="8"/>
                        <a:pt x="27" y="8"/>
                        <a:pt x="27" y="8"/>
                      </a:cubicBezTo>
                      <a:cubicBezTo>
                        <a:pt x="27" y="8"/>
                        <a:pt x="27" y="8"/>
                        <a:pt x="27" y="8"/>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1" name="Freeform 342">
                  <a:extLst>
                    <a:ext uri="{FF2B5EF4-FFF2-40B4-BE49-F238E27FC236}">
                      <a16:creationId xmlns="" xmlns:a16="http://schemas.microsoft.com/office/drawing/2014/main" id="{3F9B105B-31B1-4432-B10E-99DE24FB0395}"/>
                    </a:ext>
                  </a:extLst>
                </p:cNvPr>
                <p:cNvSpPr>
                  <a:spLocks noEditPoints="1"/>
                </p:cNvSpPr>
                <p:nvPr/>
              </p:nvSpPr>
              <p:spPr bwMode="auto">
                <a:xfrm>
                  <a:off x="7631843" y="3673477"/>
                  <a:ext cx="68153" cy="94365"/>
                </a:xfrm>
                <a:custGeom>
                  <a:avLst/>
                  <a:gdLst>
                    <a:gd name="T0" fmla="*/ 8 w 13"/>
                    <a:gd name="T1" fmla="*/ 8 h 18"/>
                    <a:gd name="T2" fmla="*/ 8 w 13"/>
                    <a:gd name="T3" fmla="*/ 7 h 18"/>
                    <a:gd name="T4" fmla="*/ 7 w 13"/>
                    <a:gd name="T5" fmla="*/ 6 h 18"/>
                    <a:gd name="T6" fmla="*/ 8 w 13"/>
                    <a:gd name="T7" fmla="*/ 6 h 18"/>
                    <a:gd name="T8" fmla="*/ 8 w 13"/>
                    <a:gd name="T9" fmla="*/ 6 h 18"/>
                    <a:gd name="T10" fmla="*/ 8 w 13"/>
                    <a:gd name="T11" fmla="*/ 5 h 18"/>
                    <a:gd name="T12" fmla="*/ 7 w 13"/>
                    <a:gd name="T13" fmla="*/ 4 h 18"/>
                    <a:gd name="T14" fmla="*/ 8 w 13"/>
                    <a:gd name="T15" fmla="*/ 5 h 18"/>
                    <a:gd name="T16" fmla="*/ 9 w 13"/>
                    <a:gd name="T17" fmla="*/ 5 h 18"/>
                    <a:gd name="T18" fmla="*/ 9 w 13"/>
                    <a:gd name="T19" fmla="*/ 5 h 18"/>
                    <a:gd name="T20" fmla="*/ 9 w 13"/>
                    <a:gd name="T21" fmla="*/ 6 h 18"/>
                    <a:gd name="T22" fmla="*/ 9 w 13"/>
                    <a:gd name="T23" fmla="*/ 6 h 18"/>
                    <a:gd name="T24" fmla="*/ 10 w 13"/>
                    <a:gd name="T25" fmla="*/ 6 h 18"/>
                    <a:gd name="T26" fmla="*/ 9 w 13"/>
                    <a:gd name="T27" fmla="*/ 5 h 18"/>
                    <a:gd name="T28" fmla="*/ 8 w 13"/>
                    <a:gd name="T29" fmla="*/ 4 h 18"/>
                    <a:gd name="T30" fmla="*/ 8 w 13"/>
                    <a:gd name="T31" fmla="*/ 4 h 18"/>
                    <a:gd name="T32" fmla="*/ 8 w 13"/>
                    <a:gd name="T33" fmla="*/ 3 h 18"/>
                    <a:gd name="T34" fmla="*/ 7 w 13"/>
                    <a:gd name="T35" fmla="*/ 2 h 18"/>
                    <a:gd name="T36" fmla="*/ 7 w 13"/>
                    <a:gd name="T37" fmla="*/ 2 h 18"/>
                    <a:gd name="T38" fmla="*/ 5 w 13"/>
                    <a:gd name="T39" fmla="*/ 0 h 18"/>
                    <a:gd name="T40" fmla="*/ 3 w 13"/>
                    <a:gd name="T41" fmla="*/ 13 h 18"/>
                    <a:gd name="T42" fmla="*/ 3 w 13"/>
                    <a:gd name="T43" fmla="*/ 15 h 18"/>
                    <a:gd name="T44" fmla="*/ 6 w 13"/>
                    <a:gd name="T45" fmla="*/ 13 h 18"/>
                    <a:gd name="T46" fmla="*/ 8 w 13"/>
                    <a:gd name="T47" fmla="*/ 13 h 18"/>
                    <a:gd name="T48" fmla="*/ 8 w 13"/>
                    <a:gd name="T49" fmla="*/ 12 h 18"/>
                    <a:gd name="T50" fmla="*/ 8 w 13"/>
                    <a:gd name="T51" fmla="*/ 17 h 18"/>
                    <a:gd name="T52" fmla="*/ 8 w 13"/>
                    <a:gd name="T53" fmla="*/ 16 h 18"/>
                    <a:gd name="T54" fmla="*/ 7 w 13"/>
                    <a:gd name="T55" fmla="*/ 16 h 18"/>
                    <a:gd name="T56" fmla="*/ 7 w 13"/>
                    <a:gd name="T57" fmla="*/ 17 h 18"/>
                    <a:gd name="T58" fmla="*/ 8 w 13"/>
                    <a:gd name="T59" fmla="*/ 17 h 18"/>
                    <a:gd name="T60" fmla="*/ 9 w 13"/>
                    <a:gd name="T61" fmla="*/ 9 h 18"/>
                    <a:gd name="T62" fmla="*/ 9 w 13"/>
                    <a:gd name="T63" fmla="*/ 8 h 18"/>
                    <a:gd name="T64" fmla="*/ 9 w 13"/>
                    <a:gd name="T65" fmla="*/ 10 h 18"/>
                    <a:gd name="T66" fmla="*/ 9 w 13"/>
                    <a:gd name="T67" fmla="*/ 10 h 18"/>
                    <a:gd name="T68" fmla="*/ 9 w 13"/>
                    <a:gd name="T69" fmla="*/ 10 h 18"/>
                    <a:gd name="T70" fmla="*/ 9 w 13"/>
                    <a:gd name="T71" fmla="*/ 10 h 18"/>
                    <a:gd name="T72" fmla="*/ 9 w 13"/>
                    <a:gd name="T73" fmla="*/ 7 h 18"/>
                    <a:gd name="T74" fmla="*/ 8 w 13"/>
                    <a:gd name="T75" fmla="*/ 7 h 18"/>
                    <a:gd name="T76" fmla="*/ 9 w 13"/>
                    <a:gd name="T77" fmla="*/ 8 h 18"/>
                    <a:gd name="T78" fmla="*/ 9 w 13"/>
                    <a:gd name="T79" fmla="*/ 8 h 18"/>
                    <a:gd name="T80" fmla="*/ 12 w 13"/>
                    <a:gd name="T81" fmla="*/ 6 h 18"/>
                    <a:gd name="T82" fmla="*/ 11 w 13"/>
                    <a:gd name="T83" fmla="*/ 7 h 18"/>
                    <a:gd name="T84" fmla="*/ 11 w 13"/>
                    <a:gd name="T85" fmla="*/ 9 h 18"/>
                    <a:gd name="T86" fmla="*/ 13 w 13"/>
                    <a:gd name="T87" fmla="*/ 9 h 18"/>
                    <a:gd name="T88" fmla="*/ 11 w 13"/>
                    <a:gd name="T89" fmla="*/ 9 h 18"/>
                    <a:gd name="T90" fmla="*/ 10 w 13"/>
                    <a:gd name="T91" fmla="*/ 6 h 18"/>
                    <a:gd name="T92" fmla="*/ 10 w 13"/>
                    <a:gd name="T93" fmla="*/ 7 h 18"/>
                    <a:gd name="T94" fmla="*/ 10 w 13"/>
                    <a:gd name="T95" fmla="*/ 8 h 18"/>
                    <a:gd name="T96" fmla="*/ 10 w 13"/>
                    <a:gd name="T97" fmla="*/ 9 h 18"/>
                    <a:gd name="T98" fmla="*/ 10 w 13"/>
                    <a:gd name="T99" fmla="*/ 10 h 18"/>
                    <a:gd name="T100" fmla="*/ 9 w 13"/>
                    <a:gd name="T101" fmla="*/ 11 h 18"/>
                    <a:gd name="T102" fmla="*/ 10 w 13"/>
                    <a:gd name="T103" fmla="*/ 10 h 18"/>
                    <a:gd name="T104" fmla="*/ 11 w 13"/>
                    <a:gd name="T10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8">
                      <a:moveTo>
                        <a:pt x="8" y="9"/>
                      </a:moveTo>
                      <a:cubicBezTo>
                        <a:pt x="8" y="9"/>
                        <a:pt x="8" y="9"/>
                        <a:pt x="8" y="9"/>
                      </a:cubicBezTo>
                      <a:cubicBezTo>
                        <a:pt x="8" y="9"/>
                        <a:pt x="8" y="9"/>
                        <a:pt x="8" y="9"/>
                      </a:cubicBezTo>
                      <a:cubicBezTo>
                        <a:pt x="8" y="8"/>
                        <a:pt x="8" y="8"/>
                        <a:pt x="8" y="8"/>
                      </a:cubicBezTo>
                      <a:cubicBezTo>
                        <a:pt x="8" y="8"/>
                        <a:pt x="8" y="8"/>
                        <a:pt x="8" y="8"/>
                      </a:cubicBezTo>
                      <a:cubicBezTo>
                        <a:pt x="8" y="8"/>
                        <a:pt x="8" y="8"/>
                        <a:pt x="8" y="8"/>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6"/>
                        <a:pt x="7" y="6"/>
                        <a:pt x="7" y="6"/>
                      </a:cubicBezTo>
                      <a:cubicBezTo>
                        <a:pt x="7" y="6"/>
                        <a:pt x="7" y="6"/>
                        <a:pt x="7" y="6"/>
                      </a:cubicBezTo>
                      <a:cubicBezTo>
                        <a:pt x="8" y="6"/>
                        <a:pt x="8" y="6"/>
                        <a:pt x="8" y="6"/>
                      </a:cubicBezTo>
                      <a:cubicBezTo>
                        <a:pt x="8" y="6"/>
                        <a:pt x="8" y="6"/>
                        <a:pt x="8" y="6"/>
                      </a:cubicBezTo>
                      <a:cubicBezTo>
                        <a:pt x="8" y="6"/>
                        <a:pt x="8" y="6"/>
                        <a:pt x="8" y="6"/>
                      </a:cubicBezTo>
                      <a:cubicBezTo>
                        <a:pt x="8" y="7"/>
                        <a:pt x="8" y="7"/>
                        <a:pt x="8" y="7"/>
                      </a:cubicBezTo>
                      <a:cubicBezTo>
                        <a:pt x="8" y="6"/>
                        <a:pt x="8" y="6"/>
                        <a:pt x="8" y="6"/>
                      </a:cubicBezTo>
                      <a:cubicBezTo>
                        <a:pt x="8" y="6"/>
                        <a:pt x="8" y="6"/>
                        <a:pt x="8" y="6"/>
                      </a:cubicBezTo>
                      <a:cubicBezTo>
                        <a:pt x="8" y="6"/>
                        <a:pt x="8" y="6"/>
                        <a:pt x="8" y="6"/>
                      </a:cubicBezTo>
                      <a:cubicBezTo>
                        <a:pt x="8" y="6"/>
                        <a:pt x="8" y="6"/>
                        <a:pt x="8" y="6"/>
                      </a:cubicBezTo>
                      <a:cubicBezTo>
                        <a:pt x="8" y="5"/>
                        <a:pt x="8" y="5"/>
                        <a:pt x="8" y="5"/>
                      </a:cubicBezTo>
                      <a:cubicBezTo>
                        <a:pt x="8" y="5"/>
                        <a:pt x="8" y="5"/>
                        <a:pt x="8" y="5"/>
                      </a:cubicBezTo>
                      <a:cubicBezTo>
                        <a:pt x="8" y="5"/>
                        <a:pt x="8" y="5"/>
                        <a:pt x="8"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8" y="4"/>
                        <a:pt x="8" y="4"/>
                        <a:pt x="8" y="4"/>
                      </a:cubicBezTo>
                      <a:cubicBezTo>
                        <a:pt x="8" y="5"/>
                        <a:pt x="8" y="5"/>
                        <a:pt x="8" y="5"/>
                      </a:cubicBezTo>
                      <a:cubicBezTo>
                        <a:pt x="8" y="5"/>
                        <a:pt x="8" y="5"/>
                        <a:pt x="8" y="5"/>
                      </a:cubicBezTo>
                      <a:cubicBezTo>
                        <a:pt x="8" y="5"/>
                        <a:pt x="8" y="5"/>
                        <a:pt x="8" y="5"/>
                      </a:cubicBezTo>
                      <a:cubicBezTo>
                        <a:pt x="8" y="5"/>
                        <a:pt x="8" y="5"/>
                        <a:pt x="8"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9" y="7"/>
                        <a:pt x="9" y="7"/>
                        <a:pt x="9" y="7"/>
                      </a:cubicBezTo>
                      <a:cubicBezTo>
                        <a:pt x="9" y="6"/>
                        <a:pt x="9" y="6"/>
                        <a:pt x="9" y="6"/>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4"/>
                        <a:pt x="9" y="4"/>
                        <a:pt x="9"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1"/>
                        <a:pt x="6" y="1"/>
                        <a:pt x="6" y="0"/>
                      </a:cubicBezTo>
                      <a:cubicBezTo>
                        <a:pt x="6" y="0"/>
                        <a:pt x="6" y="0"/>
                        <a:pt x="6" y="0"/>
                      </a:cubicBezTo>
                      <a:cubicBezTo>
                        <a:pt x="5" y="0"/>
                        <a:pt x="5" y="0"/>
                        <a:pt x="5" y="0"/>
                      </a:cubicBezTo>
                      <a:cubicBezTo>
                        <a:pt x="4" y="1"/>
                        <a:pt x="2" y="1"/>
                        <a:pt x="0" y="2"/>
                      </a:cubicBezTo>
                      <a:cubicBezTo>
                        <a:pt x="1" y="5"/>
                        <a:pt x="2" y="8"/>
                        <a:pt x="3" y="11"/>
                      </a:cubicBezTo>
                      <a:cubicBezTo>
                        <a:pt x="3" y="12"/>
                        <a:pt x="3" y="12"/>
                        <a:pt x="3" y="13"/>
                      </a:cubicBezTo>
                      <a:cubicBezTo>
                        <a:pt x="3" y="13"/>
                        <a:pt x="3" y="13"/>
                        <a:pt x="3" y="13"/>
                      </a:cubicBezTo>
                      <a:cubicBezTo>
                        <a:pt x="3" y="13"/>
                        <a:pt x="3" y="13"/>
                        <a:pt x="3" y="13"/>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6" y="13"/>
                        <a:pt x="6" y="13"/>
                        <a:pt x="6"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8" y="11"/>
                      </a:cubicBezTo>
                      <a:cubicBezTo>
                        <a:pt x="8" y="10"/>
                        <a:pt x="8" y="10"/>
                        <a:pt x="8" y="10"/>
                      </a:cubicBezTo>
                      <a:lnTo>
                        <a:pt x="8" y="9"/>
                      </a:lnTo>
                      <a:close/>
                      <a:moveTo>
                        <a:pt x="8" y="17"/>
                      </a:move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lose/>
                      <a:moveTo>
                        <a:pt x="9" y="9"/>
                      </a:moveTo>
                      <a:cubicBezTo>
                        <a:pt x="9" y="9"/>
                        <a:pt x="9" y="9"/>
                        <a:pt x="9" y="9"/>
                      </a:cubicBezTo>
                      <a:cubicBezTo>
                        <a:pt x="9" y="9"/>
                        <a:pt x="9" y="9"/>
                        <a:pt x="9" y="9"/>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1"/>
                        <a:pt x="9" y="11"/>
                        <a:pt x="9" y="11"/>
                      </a:cubicBezTo>
                      <a:cubicBezTo>
                        <a:pt x="9" y="11"/>
                        <a:pt x="9" y="11"/>
                        <a:pt x="9" y="11"/>
                      </a:cubicBezTo>
                      <a:cubicBezTo>
                        <a:pt x="9" y="11"/>
                        <a:pt x="9" y="11"/>
                        <a:pt x="9" y="11"/>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lnTo>
                        <a:pt x="9" y="9"/>
                      </a:lnTo>
                      <a:close/>
                      <a:moveTo>
                        <a:pt x="9" y="8"/>
                      </a:moveTo>
                      <a:cubicBezTo>
                        <a:pt x="9" y="7"/>
                        <a:pt x="9" y="7"/>
                        <a:pt x="9" y="7"/>
                      </a:cubicBezTo>
                      <a:cubicBezTo>
                        <a:pt x="9" y="7"/>
                        <a:pt x="9" y="7"/>
                        <a:pt x="9" y="7"/>
                      </a:cubicBezTo>
                      <a:cubicBezTo>
                        <a:pt x="9" y="7"/>
                        <a:pt x="9" y="7"/>
                        <a:pt x="9" y="7"/>
                      </a:cubicBezTo>
                      <a:cubicBezTo>
                        <a:pt x="9" y="7"/>
                        <a:pt x="9" y="7"/>
                        <a:pt x="9" y="7"/>
                      </a:cubicBezTo>
                      <a:cubicBezTo>
                        <a:pt x="9" y="6"/>
                        <a:pt x="9" y="6"/>
                        <a:pt x="9" y="6"/>
                      </a:cubicBezTo>
                      <a:cubicBezTo>
                        <a:pt x="8" y="7"/>
                        <a:pt x="8" y="7"/>
                        <a:pt x="8" y="7"/>
                      </a:cubicBezTo>
                      <a:cubicBezTo>
                        <a:pt x="8" y="7"/>
                        <a:pt x="8" y="7"/>
                        <a:pt x="8"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lose/>
                      <a:moveTo>
                        <a:pt x="12" y="9"/>
                      </a:moveTo>
                      <a:cubicBezTo>
                        <a:pt x="12" y="8"/>
                        <a:pt x="12" y="8"/>
                        <a:pt x="12" y="7"/>
                      </a:cubicBezTo>
                      <a:cubicBezTo>
                        <a:pt x="12" y="7"/>
                        <a:pt x="12" y="7"/>
                        <a:pt x="12" y="7"/>
                      </a:cubicBezTo>
                      <a:cubicBezTo>
                        <a:pt x="12" y="7"/>
                        <a:pt x="12" y="6"/>
                        <a:pt x="12" y="6"/>
                      </a:cubicBezTo>
                      <a:cubicBezTo>
                        <a:pt x="11" y="6"/>
                        <a:pt x="11" y="6"/>
                        <a:pt x="11" y="6"/>
                      </a:cubicBezTo>
                      <a:cubicBezTo>
                        <a:pt x="11" y="6"/>
                        <a:pt x="11" y="6"/>
                        <a:pt x="11" y="6"/>
                      </a:cubicBezTo>
                      <a:cubicBezTo>
                        <a:pt x="11" y="6"/>
                        <a:pt x="11" y="6"/>
                        <a:pt x="11" y="6"/>
                      </a:cubicBezTo>
                      <a:cubicBezTo>
                        <a:pt x="11" y="7"/>
                        <a:pt x="11" y="7"/>
                        <a:pt x="11" y="7"/>
                      </a:cubicBezTo>
                      <a:cubicBezTo>
                        <a:pt x="11" y="7"/>
                        <a:pt x="11" y="7"/>
                        <a:pt x="11" y="7"/>
                      </a:cubicBezTo>
                      <a:cubicBezTo>
                        <a:pt x="11" y="8"/>
                        <a:pt x="11" y="8"/>
                        <a:pt x="11" y="8"/>
                      </a:cubicBezTo>
                      <a:cubicBezTo>
                        <a:pt x="11" y="9"/>
                        <a:pt x="11" y="9"/>
                        <a:pt x="11" y="9"/>
                      </a:cubicBezTo>
                      <a:cubicBezTo>
                        <a:pt x="11" y="9"/>
                        <a:pt x="11" y="9"/>
                        <a:pt x="11" y="9"/>
                      </a:cubicBezTo>
                      <a:cubicBezTo>
                        <a:pt x="11" y="9"/>
                        <a:pt x="11" y="9"/>
                        <a:pt x="11" y="9"/>
                      </a:cubicBezTo>
                      <a:cubicBezTo>
                        <a:pt x="12" y="9"/>
                        <a:pt x="12" y="9"/>
                        <a:pt x="12" y="9"/>
                      </a:cubicBezTo>
                      <a:cubicBezTo>
                        <a:pt x="12" y="10"/>
                        <a:pt x="12" y="10"/>
                        <a:pt x="12" y="10"/>
                      </a:cubicBezTo>
                      <a:cubicBezTo>
                        <a:pt x="13" y="9"/>
                        <a:pt x="13" y="9"/>
                        <a:pt x="13" y="9"/>
                      </a:cubicBezTo>
                      <a:cubicBezTo>
                        <a:pt x="13" y="9"/>
                        <a:pt x="13" y="9"/>
                        <a:pt x="13" y="9"/>
                      </a:cubicBezTo>
                      <a:lnTo>
                        <a:pt x="12" y="9"/>
                      </a:lnTo>
                      <a:close/>
                      <a:moveTo>
                        <a:pt x="11" y="9"/>
                      </a:moveTo>
                      <a:cubicBezTo>
                        <a:pt x="11" y="9"/>
                        <a:pt x="11" y="9"/>
                        <a:pt x="11" y="9"/>
                      </a:cubicBezTo>
                      <a:cubicBezTo>
                        <a:pt x="11" y="9"/>
                        <a:pt x="11" y="9"/>
                        <a:pt x="11" y="9"/>
                      </a:cubicBezTo>
                      <a:cubicBezTo>
                        <a:pt x="10" y="7"/>
                        <a:pt x="10" y="7"/>
                        <a:pt x="10" y="7"/>
                      </a:cubicBezTo>
                      <a:cubicBezTo>
                        <a:pt x="10" y="7"/>
                        <a:pt x="10" y="7"/>
                        <a:pt x="10" y="7"/>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10"/>
                        <a:pt x="10" y="10"/>
                        <a:pt x="10" y="10"/>
                      </a:cubicBezTo>
                      <a:cubicBezTo>
                        <a:pt x="10" y="10"/>
                        <a:pt x="10" y="10"/>
                        <a:pt x="10" y="10"/>
                      </a:cubicBezTo>
                      <a:cubicBezTo>
                        <a:pt x="10" y="10"/>
                        <a:pt x="10" y="10"/>
                        <a:pt x="10" y="10"/>
                      </a:cubicBezTo>
                      <a:cubicBezTo>
                        <a:pt x="9" y="10"/>
                        <a:pt x="9" y="10"/>
                        <a:pt x="9" y="10"/>
                      </a:cubicBezTo>
                      <a:cubicBezTo>
                        <a:pt x="9" y="10"/>
                        <a:pt x="9" y="10"/>
                        <a:pt x="9" y="10"/>
                      </a:cubicBezTo>
                      <a:cubicBezTo>
                        <a:pt x="9" y="11"/>
                        <a:pt x="9" y="11"/>
                        <a:pt x="9" y="11"/>
                      </a:cubicBezTo>
                      <a:cubicBezTo>
                        <a:pt x="10" y="11"/>
                        <a:pt x="10" y="11"/>
                        <a:pt x="10" y="11"/>
                      </a:cubicBezTo>
                      <a:cubicBezTo>
                        <a:pt x="10" y="11"/>
                        <a:pt x="10" y="11"/>
                        <a:pt x="10" y="11"/>
                      </a:cubicBezTo>
                      <a:cubicBezTo>
                        <a:pt x="10" y="10"/>
                        <a:pt x="10" y="10"/>
                        <a:pt x="10" y="10"/>
                      </a:cubicBezTo>
                      <a:cubicBezTo>
                        <a:pt x="10" y="10"/>
                        <a:pt x="10" y="10"/>
                        <a:pt x="10" y="10"/>
                      </a:cubicBezTo>
                      <a:cubicBezTo>
                        <a:pt x="10" y="10"/>
                        <a:pt x="10" y="10"/>
                        <a:pt x="10" y="10"/>
                      </a:cubicBezTo>
                      <a:cubicBezTo>
                        <a:pt x="11" y="10"/>
                        <a:pt x="11" y="10"/>
                        <a:pt x="11" y="10"/>
                      </a:cubicBezTo>
                      <a:cubicBezTo>
                        <a:pt x="11" y="10"/>
                        <a:pt x="11" y="10"/>
                        <a:pt x="11" y="10"/>
                      </a:cubicBezTo>
                      <a:cubicBezTo>
                        <a:pt x="11" y="9"/>
                        <a:pt x="11" y="9"/>
                        <a:pt x="11" y="9"/>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2" name="Freeform 343">
                  <a:extLst>
                    <a:ext uri="{FF2B5EF4-FFF2-40B4-BE49-F238E27FC236}">
                      <a16:creationId xmlns="" xmlns:a16="http://schemas.microsoft.com/office/drawing/2014/main" id="{DEAB5DE5-9118-4838-8271-C0AD92D8D41C}"/>
                    </a:ext>
                  </a:extLst>
                </p:cNvPr>
                <p:cNvSpPr>
                  <a:spLocks/>
                </p:cNvSpPr>
                <p:nvPr/>
              </p:nvSpPr>
              <p:spPr bwMode="auto">
                <a:xfrm>
                  <a:off x="6971286" y="3746872"/>
                  <a:ext cx="487554" cy="314551"/>
                </a:xfrm>
                <a:custGeom>
                  <a:avLst/>
                  <a:gdLst>
                    <a:gd name="T0" fmla="*/ 90 w 93"/>
                    <a:gd name="T1" fmla="*/ 32 h 60"/>
                    <a:gd name="T2" fmla="*/ 88 w 93"/>
                    <a:gd name="T3" fmla="*/ 31 h 60"/>
                    <a:gd name="T4" fmla="*/ 87 w 93"/>
                    <a:gd name="T5" fmla="*/ 30 h 60"/>
                    <a:gd name="T6" fmla="*/ 85 w 93"/>
                    <a:gd name="T7" fmla="*/ 27 h 60"/>
                    <a:gd name="T8" fmla="*/ 84 w 93"/>
                    <a:gd name="T9" fmla="*/ 27 h 60"/>
                    <a:gd name="T10" fmla="*/ 83 w 93"/>
                    <a:gd name="T11" fmla="*/ 26 h 60"/>
                    <a:gd name="T12" fmla="*/ 83 w 93"/>
                    <a:gd name="T13" fmla="*/ 25 h 60"/>
                    <a:gd name="T14" fmla="*/ 83 w 93"/>
                    <a:gd name="T15" fmla="*/ 24 h 60"/>
                    <a:gd name="T16" fmla="*/ 83 w 93"/>
                    <a:gd name="T17" fmla="*/ 23 h 60"/>
                    <a:gd name="T18" fmla="*/ 84 w 93"/>
                    <a:gd name="T19" fmla="*/ 23 h 60"/>
                    <a:gd name="T20" fmla="*/ 84 w 93"/>
                    <a:gd name="T21" fmla="*/ 22 h 60"/>
                    <a:gd name="T22" fmla="*/ 84 w 93"/>
                    <a:gd name="T23" fmla="*/ 20 h 60"/>
                    <a:gd name="T24" fmla="*/ 83 w 93"/>
                    <a:gd name="T25" fmla="*/ 20 h 60"/>
                    <a:gd name="T26" fmla="*/ 83 w 93"/>
                    <a:gd name="T27" fmla="*/ 20 h 60"/>
                    <a:gd name="T28" fmla="*/ 83 w 93"/>
                    <a:gd name="T29" fmla="*/ 19 h 60"/>
                    <a:gd name="T30" fmla="*/ 84 w 93"/>
                    <a:gd name="T31" fmla="*/ 18 h 60"/>
                    <a:gd name="T32" fmla="*/ 85 w 93"/>
                    <a:gd name="T33" fmla="*/ 17 h 60"/>
                    <a:gd name="T34" fmla="*/ 85 w 93"/>
                    <a:gd name="T35" fmla="*/ 16 h 60"/>
                    <a:gd name="T36" fmla="*/ 86 w 93"/>
                    <a:gd name="T37" fmla="*/ 15 h 60"/>
                    <a:gd name="T38" fmla="*/ 86 w 93"/>
                    <a:gd name="T39" fmla="*/ 13 h 60"/>
                    <a:gd name="T40" fmla="*/ 87 w 93"/>
                    <a:gd name="T41" fmla="*/ 11 h 60"/>
                    <a:gd name="T42" fmla="*/ 87 w 93"/>
                    <a:gd name="T43" fmla="*/ 11 h 60"/>
                    <a:gd name="T44" fmla="*/ 87 w 93"/>
                    <a:gd name="T45" fmla="*/ 10 h 60"/>
                    <a:gd name="T46" fmla="*/ 87 w 93"/>
                    <a:gd name="T47" fmla="*/ 9 h 60"/>
                    <a:gd name="T48" fmla="*/ 86 w 93"/>
                    <a:gd name="T49" fmla="*/ 9 h 60"/>
                    <a:gd name="T50" fmla="*/ 85 w 93"/>
                    <a:gd name="T51" fmla="*/ 9 h 60"/>
                    <a:gd name="T52" fmla="*/ 83 w 93"/>
                    <a:gd name="T53" fmla="*/ 9 h 60"/>
                    <a:gd name="T54" fmla="*/ 81 w 93"/>
                    <a:gd name="T55" fmla="*/ 7 h 60"/>
                    <a:gd name="T56" fmla="*/ 81 w 93"/>
                    <a:gd name="T57" fmla="*/ 5 h 60"/>
                    <a:gd name="T58" fmla="*/ 81 w 93"/>
                    <a:gd name="T59" fmla="*/ 4 h 60"/>
                    <a:gd name="T60" fmla="*/ 80 w 93"/>
                    <a:gd name="T61" fmla="*/ 3 h 60"/>
                    <a:gd name="T62" fmla="*/ 79 w 93"/>
                    <a:gd name="T63" fmla="*/ 2 h 60"/>
                    <a:gd name="T64" fmla="*/ 78 w 93"/>
                    <a:gd name="T65" fmla="*/ 2 h 60"/>
                    <a:gd name="T66" fmla="*/ 77 w 93"/>
                    <a:gd name="T67" fmla="*/ 1 h 60"/>
                    <a:gd name="T68" fmla="*/ 76 w 93"/>
                    <a:gd name="T69" fmla="*/ 0 h 60"/>
                    <a:gd name="T70" fmla="*/ 8 w 93"/>
                    <a:gd name="T71" fmla="*/ 10 h 60"/>
                    <a:gd name="T72" fmla="*/ 6 w 93"/>
                    <a:gd name="T73" fmla="*/ 12 h 60"/>
                    <a:gd name="T74" fmla="*/ 6 w 93"/>
                    <a:gd name="T75" fmla="*/ 12 h 60"/>
                    <a:gd name="T76" fmla="*/ 6 w 93"/>
                    <a:gd name="T77" fmla="*/ 11 h 60"/>
                    <a:gd name="T78" fmla="*/ 5 w 93"/>
                    <a:gd name="T79" fmla="*/ 12 h 60"/>
                    <a:gd name="T80" fmla="*/ 5 w 93"/>
                    <a:gd name="T81" fmla="*/ 13 h 60"/>
                    <a:gd name="T82" fmla="*/ 1 w 93"/>
                    <a:gd name="T83" fmla="*/ 15 h 60"/>
                    <a:gd name="T84" fmla="*/ 5 w 93"/>
                    <a:gd name="T85" fmla="*/ 42 h 60"/>
                    <a:gd name="T86" fmla="*/ 8 w 93"/>
                    <a:gd name="T87" fmla="*/ 60 h 60"/>
                    <a:gd name="T88" fmla="*/ 79 w 93"/>
                    <a:gd name="T89" fmla="*/ 45 h 60"/>
                    <a:gd name="T90" fmla="*/ 80 w 93"/>
                    <a:gd name="T91" fmla="*/ 43 h 60"/>
                    <a:gd name="T92" fmla="*/ 83 w 93"/>
                    <a:gd name="T93" fmla="*/ 43 h 60"/>
                    <a:gd name="T94" fmla="*/ 84 w 93"/>
                    <a:gd name="T95" fmla="*/ 42 h 60"/>
                    <a:gd name="T96" fmla="*/ 86 w 93"/>
                    <a:gd name="T97" fmla="*/ 41 h 60"/>
                    <a:gd name="T98" fmla="*/ 88 w 93"/>
                    <a:gd name="T99" fmla="*/ 40 h 60"/>
                    <a:gd name="T100" fmla="*/ 88 w 93"/>
                    <a:gd name="T101" fmla="*/ 38 h 60"/>
                    <a:gd name="T102" fmla="*/ 89 w 93"/>
                    <a:gd name="T103" fmla="*/ 37 h 60"/>
                    <a:gd name="T104" fmla="*/ 91 w 93"/>
                    <a:gd name="T105" fmla="*/ 36 h 60"/>
                    <a:gd name="T106" fmla="*/ 92 w 93"/>
                    <a:gd name="T107" fmla="*/ 35 h 60"/>
                    <a:gd name="T108" fmla="*/ 92 w 93"/>
                    <a:gd name="T109" fmla="*/ 3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 h="60">
                      <a:moveTo>
                        <a:pt x="92" y="33"/>
                      </a:moveTo>
                      <a:cubicBezTo>
                        <a:pt x="92" y="33"/>
                        <a:pt x="92" y="33"/>
                        <a:pt x="92" y="33"/>
                      </a:cubicBezTo>
                      <a:cubicBezTo>
                        <a:pt x="91" y="32"/>
                        <a:pt x="91" y="32"/>
                        <a:pt x="91" y="32"/>
                      </a:cubicBezTo>
                      <a:cubicBezTo>
                        <a:pt x="90" y="32"/>
                        <a:pt x="90" y="32"/>
                        <a:pt x="90" y="32"/>
                      </a:cubicBezTo>
                      <a:cubicBezTo>
                        <a:pt x="90" y="31"/>
                        <a:pt x="90" y="31"/>
                        <a:pt x="90" y="31"/>
                      </a:cubicBezTo>
                      <a:cubicBezTo>
                        <a:pt x="90" y="31"/>
                        <a:pt x="90" y="31"/>
                        <a:pt x="90" y="31"/>
                      </a:cubicBezTo>
                      <a:cubicBezTo>
                        <a:pt x="89" y="31"/>
                        <a:pt x="89" y="31"/>
                        <a:pt x="89" y="31"/>
                      </a:cubicBezTo>
                      <a:cubicBezTo>
                        <a:pt x="88" y="31"/>
                        <a:pt x="88" y="31"/>
                        <a:pt x="88" y="31"/>
                      </a:cubicBezTo>
                      <a:cubicBezTo>
                        <a:pt x="88" y="30"/>
                        <a:pt x="88" y="30"/>
                        <a:pt x="88" y="30"/>
                      </a:cubicBezTo>
                      <a:cubicBezTo>
                        <a:pt x="88" y="30"/>
                        <a:pt x="88" y="30"/>
                        <a:pt x="88" y="30"/>
                      </a:cubicBezTo>
                      <a:cubicBezTo>
                        <a:pt x="87" y="30"/>
                        <a:pt x="87" y="30"/>
                        <a:pt x="87" y="30"/>
                      </a:cubicBezTo>
                      <a:cubicBezTo>
                        <a:pt x="87" y="30"/>
                        <a:pt x="87" y="30"/>
                        <a:pt x="87" y="30"/>
                      </a:cubicBezTo>
                      <a:cubicBezTo>
                        <a:pt x="87" y="30"/>
                        <a:pt x="87" y="30"/>
                        <a:pt x="87" y="30"/>
                      </a:cubicBezTo>
                      <a:cubicBezTo>
                        <a:pt x="86" y="29"/>
                        <a:pt x="86" y="29"/>
                        <a:pt x="86" y="29"/>
                      </a:cubicBezTo>
                      <a:cubicBezTo>
                        <a:pt x="86" y="28"/>
                        <a:pt x="86" y="28"/>
                        <a:pt x="86" y="28"/>
                      </a:cubicBezTo>
                      <a:cubicBezTo>
                        <a:pt x="85" y="27"/>
                        <a:pt x="85" y="27"/>
                        <a:pt x="85" y="27"/>
                      </a:cubicBezTo>
                      <a:cubicBezTo>
                        <a:pt x="85" y="27"/>
                        <a:pt x="85" y="27"/>
                        <a:pt x="85" y="27"/>
                      </a:cubicBezTo>
                      <a:cubicBezTo>
                        <a:pt x="84" y="27"/>
                        <a:pt x="84" y="27"/>
                        <a:pt x="84" y="27"/>
                      </a:cubicBezTo>
                      <a:cubicBezTo>
                        <a:pt x="84" y="27"/>
                        <a:pt x="84" y="27"/>
                        <a:pt x="84" y="27"/>
                      </a:cubicBezTo>
                      <a:cubicBezTo>
                        <a:pt x="84" y="27"/>
                        <a:pt x="84" y="27"/>
                        <a:pt x="84" y="27"/>
                      </a:cubicBezTo>
                      <a:cubicBezTo>
                        <a:pt x="84" y="27"/>
                        <a:pt x="84" y="27"/>
                        <a:pt x="84" y="27"/>
                      </a:cubicBezTo>
                      <a:cubicBezTo>
                        <a:pt x="84" y="26"/>
                        <a:pt x="84" y="26"/>
                        <a:pt x="84" y="26"/>
                      </a:cubicBezTo>
                      <a:cubicBezTo>
                        <a:pt x="84" y="26"/>
                        <a:pt x="84" y="26"/>
                        <a:pt x="84" y="26"/>
                      </a:cubicBezTo>
                      <a:cubicBezTo>
                        <a:pt x="83" y="26"/>
                        <a:pt x="83" y="26"/>
                        <a:pt x="83" y="26"/>
                      </a:cubicBezTo>
                      <a:cubicBezTo>
                        <a:pt x="83" y="25"/>
                        <a:pt x="83" y="25"/>
                        <a:pt x="83" y="25"/>
                      </a:cubicBezTo>
                      <a:cubicBezTo>
                        <a:pt x="83" y="25"/>
                        <a:pt x="83" y="25"/>
                        <a:pt x="83" y="25"/>
                      </a:cubicBezTo>
                      <a:cubicBezTo>
                        <a:pt x="83" y="25"/>
                        <a:pt x="83" y="25"/>
                        <a:pt x="83" y="25"/>
                      </a:cubicBezTo>
                      <a:cubicBezTo>
                        <a:pt x="83" y="25"/>
                        <a:pt x="83" y="25"/>
                        <a:pt x="83" y="25"/>
                      </a:cubicBezTo>
                      <a:cubicBezTo>
                        <a:pt x="83" y="25"/>
                        <a:pt x="83" y="25"/>
                        <a:pt x="83" y="25"/>
                      </a:cubicBezTo>
                      <a:cubicBezTo>
                        <a:pt x="83" y="24"/>
                        <a:pt x="83" y="24"/>
                        <a:pt x="83" y="24"/>
                      </a:cubicBezTo>
                      <a:cubicBezTo>
                        <a:pt x="83" y="24"/>
                        <a:pt x="83" y="24"/>
                        <a:pt x="83" y="24"/>
                      </a:cubicBezTo>
                      <a:cubicBezTo>
                        <a:pt x="83" y="24"/>
                        <a:pt x="83" y="24"/>
                        <a:pt x="83" y="24"/>
                      </a:cubicBezTo>
                      <a:cubicBezTo>
                        <a:pt x="83" y="24"/>
                        <a:pt x="83" y="24"/>
                        <a:pt x="83" y="24"/>
                      </a:cubicBezTo>
                      <a:cubicBezTo>
                        <a:pt x="83" y="24"/>
                        <a:pt x="83" y="24"/>
                        <a:pt x="83" y="24"/>
                      </a:cubicBezTo>
                      <a:cubicBezTo>
                        <a:pt x="83" y="24"/>
                        <a:pt x="83" y="24"/>
                        <a:pt x="83" y="24"/>
                      </a:cubicBezTo>
                      <a:cubicBezTo>
                        <a:pt x="83" y="23"/>
                        <a:pt x="83" y="23"/>
                        <a:pt x="83" y="23"/>
                      </a:cubicBezTo>
                      <a:cubicBezTo>
                        <a:pt x="83" y="23"/>
                        <a:pt x="83" y="23"/>
                        <a:pt x="83" y="23"/>
                      </a:cubicBezTo>
                      <a:cubicBezTo>
                        <a:pt x="84" y="23"/>
                        <a:pt x="84" y="23"/>
                        <a:pt x="84" y="23"/>
                      </a:cubicBezTo>
                      <a:cubicBezTo>
                        <a:pt x="84" y="23"/>
                        <a:pt x="84" y="23"/>
                        <a:pt x="84" y="23"/>
                      </a:cubicBezTo>
                      <a:cubicBezTo>
                        <a:pt x="84" y="23"/>
                        <a:pt x="84" y="23"/>
                        <a:pt x="84" y="23"/>
                      </a:cubicBezTo>
                      <a:cubicBezTo>
                        <a:pt x="84" y="22"/>
                        <a:pt x="84" y="22"/>
                        <a:pt x="84" y="22"/>
                      </a:cubicBezTo>
                      <a:cubicBezTo>
                        <a:pt x="84" y="22"/>
                        <a:pt x="84" y="22"/>
                        <a:pt x="84" y="22"/>
                      </a:cubicBezTo>
                      <a:cubicBezTo>
                        <a:pt x="84" y="22"/>
                        <a:pt x="84" y="22"/>
                        <a:pt x="84" y="22"/>
                      </a:cubicBezTo>
                      <a:cubicBezTo>
                        <a:pt x="84" y="22"/>
                        <a:pt x="84" y="22"/>
                        <a:pt x="84" y="22"/>
                      </a:cubicBezTo>
                      <a:cubicBezTo>
                        <a:pt x="85" y="21"/>
                        <a:pt x="85" y="21"/>
                        <a:pt x="85" y="21"/>
                      </a:cubicBezTo>
                      <a:cubicBezTo>
                        <a:pt x="84" y="21"/>
                        <a:pt x="84" y="21"/>
                        <a:pt x="84" y="21"/>
                      </a:cubicBezTo>
                      <a:cubicBezTo>
                        <a:pt x="84" y="21"/>
                        <a:pt x="84" y="21"/>
                        <a:pt x="84" y="21"/>
                      </a:cubicBezTo>
                      <a:cubicBezTo>
                        <a:pt x="84" y="20"/>
                        <a:pt x="84" y="20"/>
                        <a:pt x="84" y="20"/>
                      </a:cubicBezTo>
                      <a:cubicBezTo>
                        <a:pt x="84" y="20"/>
                        <a:pt x="84" y="20"/>
                        <a:pt x="84" y="20"/>
                      </a:cubicBezTo>
                      <a:cubicBezTo>
                        <a:pt x="84" y="20"/>
                        <a:pt x="84" y="20"/>
                        <a:pt x="84" y="20"/>
                      </a:cubicBezTo>
                      <a:cubicBezTo>
                        <a:pt x="84" y="20"/>
                        <a:pt x="84" y="20"/>
                        <a:pt x="84"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19"/>
                        <a:pt x="83" y="19"/>
                        <a:pt x="83" y="19"/>
                      </a:cubicBezTo>
                      <a:cubicBezTo>
                        <a:pt x="83" y="19"/>
                        <a:pt x="83" y="19"/>
                        <a:pt x="83" y="19"/>
                      </a:cubicBezTo>
                      <a:cubicBezTo>
                        <a:pt x="83" y="19"/>
                        <a:pt x="83" y="19"/>
                        <a:pt x="83" y="19"/>
                      </a:cubicBezTo>
                      <a:cubicBezTo>
                        <a:pt x="83" y="19"/>
                        <a:pt x="83" y="19"/>
                        <a:pt x="83" y="19"/>
                      </a:cubicBezTo>
                      <a:cubicBezTo>
                        <a:pt x="84" y="18"/>
                        <a:pt x="84" y="18"/>
                        <a:pt x="84" y="18"/>
                      </a:cubicBezTo>
                      <a:cubicBezTo>
                        <a:pt x="84" y="18"/>
                        <a:pt x="84" y="18"/>
                        <a:pt x="84" y="18"/>
                      </a:cubicBezTo>
                      <a:cubicBezTo>
                        <a:pt x="84" y="18"/>
                        <a:pt x="84" y="18"/>
                        <a:pt x="84" y="18"/>
                      </a:cubicBezTo>
                      <a:cubicBezTo>
                        <a:pt x="84" y="18"/>
                        <a:pt x="84" y="18"/>
                        <a:pt x="84" y="18"/>
                      </a:cubicBezTo>
                      <a:cubicBezTo>
                        <a:pt x="85" y="17"/>
                        <a:pt x="85" y="17"/>
                        <a:pt x="85" y="17"/>
                      </a:cubicBezTo>
                      <a:cubicBezTo>
                        <a:pt x="85" y="17"/>
                        <a:pt x="85" y="17"/>
                        <a:pt x="85" y="17"/>
                      </a:cubicBezTo>
                      <a:cubicBezTo>
                        <a:pt x="85" y="17"/>
                        <a:pt x="85" y="17"/>
                        <a:pt x="85" y="17"/>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6" y="15"/>
                        <a:pt x="86" y="15"/>
                        <a:pt x="86" y="15"/>
                      </a:cubicBezTo>
                      <a:cubicBezTo>
                        <a:pt x="86" y="14"/>
                        <a:pt x="86" y="14"/>
                        <a:pt x="86" y="14"/>
                      </a:cubicBezTo>
                      <a:cubicBezTo>
                        <a:pt x="86" y="13"/>
                        <a:pt x="86" y="13"/>
                        <a:pt x="86" y="13"/>
                      </a:cubicBezTo>
                      <a:cubicBezTo>
                        <a:pt x="86" y="13"/>
                        <a:pt x="86" y="13"/>
                        <a:pt x="86" y="13"/>
                      </a:cubicBezTo>
                      <a:cubicBezTo>
                        <a:pt x="86" y="13"/>
                        <a:pt x="86" y="13"/>
                        <a:pt x="86" y="13"/>
                      </a:cubicBezTo>
                      <a:cubicBezTo>
                        <a:pt x="87" y="12"/>
                        <a:pt x="87" y="12"/>
                        <a:pt x="87" y="12"/>
                      </a:cubicBezTo>
                      <a:cubicBezTo>
                        <a:pt x="87" y="12"/>
                        <a:pt x="87" y="12"/>
                        <a:pt x="87" y="12"/>
                      </a:cubicBezTo>
                      <a:cubicBezTo>
                        <a:pt x="87" y="12"/>
                        <a:pt x="87" y="12"/>
                        <a:pt x="87" y="12"/>
                      </a:cubicBezTo>
                      <a:cubicBezTo>
                        <a:pt x="87" y="11"/>
                        <a:pt x="87" y="11"/>
                        <a:pt x="87" y="11"/>
                      </a:cubicBezTo>
                      <a:cubicBezTo>
                        <a:pt x="87" y="11"/>
                        <a:pt x="87" y="11"/>
                        <a:pt x="87" y="11"/>
                      </a:cubicBezTo>
                      <a:cubicBezTo>
                        <a:pt x="87" y="11"/>
                        <a:pt x="87" y="11"/>
                        <a:pt x="87" y="11"/>
                      </a:cubicBezTo>
                      <a:cubicBezTo>
                        <a:pt x="87" y="11"/>
                        <a:pt x="87" y="11"/>
                        <a:pt x="87" y="11"/>
                      </a:cubicBezTo>
                      <a:cubicBezTo>
                        <a:pt x="87" y="11"/>
                        <a:pt x="87" y="11"/>
                        <a:pt x="87" y="11"/>
                      </a:cubicBezTo>
                      <a:cubicBezTo>
                        <a:pt x="87" y="11"/>
                        <a:pt x="87" y="11"/>
                        <a:pt x="87" y="11"/>
                      </a:cubicBezTo>
                      <a:cubicBezTo>
                        <a:pt x="88" y="11"/>
                        <a:pt x="88" y="11"/>
                        <a:pt x="88" y="11"/>
                      </a:cubicBezTo>
                      <a:cubicBezTo>
                        <a:pt x="88" y="11"/>
                        <a:pt x="88" y="11"/>
                        <a:pt x="88" y="11"/>
                      </a:cubicBezTo>
                      <a:cubicBezTo>
                        <a:pt x="87" y="10"/>
                        <a:pt x="87" y="10"/>
                        <a:pt x="87" y="10"/>
                      </a:cubicBezTo>
                      <a:cubicBezTo>
                        <a:pt x="87" y="10"/>
                        <a:pt x="87" y="10"/>
                        <a:pt x="87" y="10"/>
                      </a:cubicBezTo>
                      <a:cubicBezTo>
                        <a:pt x="87" y="10"/>
                        <a:pt x="87" y="10"/>
                        <a:pt x="87" y="10"/>
                      </a:cubicBezTo>
                      <a:cubicBezTo>
                        <a:pt x="87" y="9"/>
                        <a:pt x="87" y="9"/>
                        <a:pt x="87" y="9"/>
                      </a:cubicBezTo>
                      <a:cubicBezTo>
                        <a:pt x="87" y="9"/>
                        <a:pt x="87" y="9"/>
                        <a:pt x="87" y="9"/>
                      </a:cubicBezTo>
                      <a:cubicBezTo>
                        <a:pt x="87" y="9"/>
                        <a:pt x="87" y="9"/>
                        <a:pt x="87" y="9"/>
                      </a:cubicBezTo>
                      <a:cubicBezTo>
                        <a:pt x="86" y="9"/>
                        <a:pt x="86" y="9"/>
                        <a:pt x="86" y="9"/>
                      </a:cubicBezTo>
                      <a:cubicBezTo>
                        <a:pt x="86" y="9"/>
                        <a:pt x="86" y="9"/>
                        <a:pt x="86" y="9"/>
                      </a:cubicBezTo>
                      <a:cubicBezTo>
                        <a:pt x="86" y="9"/>
                        <a:pt x="86" y="9"/>
                        <a:pt x="86" y="9"/>
                      </a:cubicBezTo>
                      <a:cubicBezTo>
                        <a:pt x="86" y="9"/>
                        <a:pt x="86" y="9"/>
                        <a:pt x="86" y="9"/>
                      </a:cubicBezTo>
                      <a:cubicBezTo>
                        <a:pt x="86" y="9"/>
                        <a:pt x="86" y="9"/>
                        <a:pt x="86" y="9"/>
                      </a:cubicBezTo>
                      <a:cubicBezTo>
                        <a:pt x="85" y="9"/>
                        <a:pt x="85" y="9"/>
                        <a:pt x="85" y="9"/>
                      </a:cubicBezTo>
                      <a:cubicBezTo>
                        <a:pt x="85" y="9"/>
                        <a:pt x="85" y="9"/>
                        <a:pt x="85" y="9"/>
                      </a:cubicBezTo>
                      <a:cubicBezTo>
                        <a:pt x="84" y="9"/>
                        <a:pt x="84" y="9"/>
                        <a:pt x="84" y="9"/>
                      </a:cubicBezTo>
                      <a:cubicBezTo>
                        <a:pt x="84" y="9"/>
                        <a:pt x="84" y="9"/>
                        <a:pt x="84" y="9"/>
                      </a:cubicBezTo>
                      <a:cubicBezTo>
                        <a:pt x="84" y="9"/>
                        <a:pt x="84" y="9"/>
                        <a:pt x="84" y="9"/>
                      </a:cubicBezTo>
                      <a:cubicBezTo>
                        <a:pt x="83" y="9"/>
                        <a:pt x="83" y="9"/>
                        <a:pt x="83" y="9"/>
                      </a:cubicBezTo>
                      <a:cubicBezTo>
                        <a:pt x="83" y="9"/>
                        <a:pt x="83" y="9"/>
                        <a:pt x="83" y="9"/>
                      </a:cubicBezTo>
                      <a:cubicBezTo>
                        <a:pt x="83" y="9"/>
                        <a:pt x="83" y="9"/>
                        <a:pt x="83" y="9"/>
                      </a:cubicBezTo>
                      <a:cubicBezTo>
                        <a:pt x="81" y="7"/>
                        <a:pt x="81" y="7"/>
                        <a:pt x="81" y="7"/>
                      </a:cubicBezTo>
                      <a:cubicBezTo>
                        <a:pt x="81" y="7"/>
                        <a:pt x="81" y="7"/>
                        <a:pt x="81" y="7"/>
                      </a:cubicBezTo>
                      <a:cubicBezTo>
                        <a:pt x="81" y="7"/>
                        <a:pt x="81" y="7"/>
                        <a:pt x="81" y="7"/>
                      </a:cubicBezTo>
                      <a:cubicBezTo>
                        <a:pt x="81" y="6"/>
                        <a:pt x="81" y="6"/>
                        <a:pt x="81" y="6"/>
                      </a:cubicBezTo>
                      <a:cubicBezTo>
                        <a:pt x="81" y="5"/>
                        <a:pt x="81" y="5"/>
                        <a:pt x="81" y="5"/>
                      </a:cubicBezTo>
                      <a:cubicBezTo>
                        <a:pt x="81" y="5"/>
                        <a:pt x="81" y="5"/>
                        <a:pt x="81" y="5"/>
                      </a:cubicBezTo>
                      <a:cubicBezTo>
                        <a:pt x="81" y="5"/>
                        <a:pt x="81" y="5"/>
                        <a:pt x="81" y="5"/>
                      </a:cubicBezTo>
                      <a:cubicBezTo>
                        <a:pt x="81" y="4"/>
                        <a:pt x="81" y="4"/>
                        <a:pt x="81" y="4"/>
                      </a:cubicBezTo>
                      <a:cubicBezTo>
                        <a:pt x="81" y="4"/>
                        <a:pt x="81" y="4"/>
                        <a:pt x="81" y="4"/>
                      </a:cubicBezTo>
                      <a:cubicBezTo>
                        <a:pt x="81" y="4"/>
                        <a:pt x="81" y="4"/>
                        <a:pt x="81" y="4"/>
                      </a:cubicBezTo>
                      <a:cubicBezTo>
                        <a:pt x="80" y="4"/>
                        <a:pt x="80" y="4"/>
                        <a:pt x="80" y="4"/>
                      </a:cubicBezTo>
                      <a:cubicBezTo>
                        <a:pt x="80" y="4"/>
                        <a:pt x="80" y="4"/>
                        <a:pt x="80" y="4"/>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79" y="2"/>
                        <a:pt x="79" y="2"/>
                        <a:pt x="79" y="2"/>
                      </a:cubicBezTo>
                      <a:cubicBezTo>
                        <a:pt x="79" y="2"/>
                        <a:pt x="79" y="2"/>
                        <a:pt x="79" y="2"/>
                      </a:cubicBezTo>
                      <a:cubicBezTo>
                        <a:pt x="79" y="2"/>
                        <a:pt x="79" y="2"/>
                        <a:pt x="79" y="2"/>
                      </a:cubicBezTo>
                      <a:cubicBezTo>
                        <a:pt x="78" y="2"/>
                        <a:pt x="78" y="2"/>
                        <a:pt x="78" y="2"/>
                      </a:cubicBezTo>
                      <a:cubicBezTo>
                        <a:pt x="78" y="2"/>
                        <a:pt x="78" y="2"/>
                        <a:pt x="78" y="2"/>
                      </a:cubicBezTo>
                      <a:cubicBezTo>
                        <a:pt x="77" y="2"/>
                        <a:pt x="77" y="2"/>
                        <a:pt x="77" y="2"/>
                      </a:cubicBezTo>
                      <a:cubicBezTo>
                        <a:pt x="77" y="2"/>
                        <a:pt x="77" y="2"/>
                        <a:pt x="77" y="2"/>
                      </a:cubicBezTo>
                      <a:cubicBezTo>
                        <a:pt x="77" y="1"/>
                        <a:pt x="77" y="1"/>
                        <a:pt x="77" y="1"/>
                      </a:cubicBezTo>
                      <a:cubicBezTo>
                        <a:pt x="77" y="1"/>
                        <a:pt x="77" y="1"/>
                        <a:pt x="77" y="1"/>
                      </a:cubicBezTo>
                      <a:cubicBezTo>
                        <a:pt x="76" y="1"/>
                        <a:pt x="76" y="1"/>
                        <a:pt x="76" y="1"/>
                      </a:cubicBezTo>
                      <a:cubicBezTo>
                        <a:pt x="76" y="1"/>
                        <a:pt x="76" y="1"/>
                        <a:pt x="76" y="1"/>
                      </a:cubicBezTo>
                      <a:cubicBezTo>
                        <a:pt x="76" y="1"/>
                        <a:pt x="76" y="1"/>
                        <a:pt x="76" y="1"/>
                      </a:cubicBezTo>
                      <a:cubicBezTo>
                        <a:pt x="76" y="0"/>
                        <a:pt x="76" y="0"/>
                        <a:pt x="76" y="0"/>
                      </a:cubicBezTo>
                      <a:cubicBezTo>
                        <a:pt x="54" y="5"/>
                        <a:pt x="33" y="10"/>
                        <a:pt x="11" y="14"/>
                      </a:cubicBezTo>
                      <a:cubicBezTo>
                        <a:pt x="11" y="12"/>
                        <a:pt x="11" y="10"/>
                        <a:pt x="10" y="8"/>
                      </a:cubicBezTo>
                      <a:cubicBezTo>
                        <a:pt x="9" y="9"/>
                        <a:pt x="9" y="9"/>
                        <a:pt x="9" y="9"/>
                      </a:cubicBezTo>
                      <a:cubicBezTo>
                        <a:pt x="8" y="10"/>
                        <a:pt x="8" y="10"/>
                        <a:pt x="8" y="10"/>
                      </a:cubicBezTo>
                      <a:cubicBezTo>
                        <a:pt x="8" y="10"/>
                        <a:pt x="8" y="10"/>
                        <a:pt x="8" y="10"/>
                      </a:cubicBezTo>
                      <a:cubicBezTo>
                        <a:pt x="7" y="11"/>
                        <a:pt x="7" y="11"/>
                        <a:pt x="7" y="11"/>
                      </a:cubicBezTo>
                      <a:cubicBezTo>
                        <a:pt x="7" y="11"/>
                        <a:pt x="7" y="11"/>
                        <a:pt x="7" y="11"/>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3"/>
                        <a:pt x="5" y="13"/>
                        <a:pt x="5" y="13"/>
                      </a:cubicBezTo>
                      <a:cubicBezTo>
                        <a:pt x="2" y="15"/>
                        <a:pt x="2" y="15"/>
                        <a:pt x="2" y="15"/>
                      </a:cubicBezTo>
                      <a:cubicBezTo>
                        <a:pt x="2" y="15"/>
                        <a:pt x="2" y="15"/>
                        <a:pt x="2" y="15"/>
                      </a:cubicBezTo>
                      <a:cubicBezTo>
                        <a:pt x="1" y="15"/>
                        <a:pt x="1" y="15"/>
                        <a:pt x="1" y="15"/>
                      </a:cubicBezTo>
                      <a:cubicBezTo>
                        <a:pt x="1" y="15"/>
                        <a:pt x="1" y="15"/>
                        <a:pt x="1" y="15"/>
                      </a:cubicBezTo>
                      <a:cubicBezTo>
                        <a:pt x="0" y="16"/>
                        <a:pt x="0" y="16"/>
                        <a:pt x="0" y="16"/>
                      </a:cubicBezTo>
                      <a:cubicBezTo>
                        <a:pt x="2" y="25"/>
                        <a:pt x="4" y="33"/>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6" y="48"/>
                        <a:pt x="7" y="54"/>
                        <a:pt x="8" y="60"/>
                      </a:cubicBezTo>
                      <a:cubicBezTo>
                        <a:pt x="32" y="56"/>
                        <a:pt x="55" y="51"/>
                        <a:pt x="79" y="46"/>
                      </a:cubicBezTo>
                      <a:cubicBezTo>
                        <a:pt x="79" y="46"/>
                        <a:pt x="79" y="46"/>
                        <a:pt x="79" y="46"/>
                      </a:cubicBezTo>
                      <a:cubicBezTo>
                        <a:pt x="79" y="46"/>
                        <a:pt x="79" y="46"/>
                        <a:pt x="79" y="46"/>
                      </a:cubicBezTo>
                      <a:cubicBezTo>
                        <a:pt x="79" y="45"/>
                        <a:pt x="79" y="45"/>
                        <a:pt x="79" y="45"/>
                      </a:cubicBezTo>
                      <a:cubicBezTo>
                        <a:pt x="79" y="44"/>
                        <a:pt x="79" y="44"/>
                        <a:pt x="79" y="44"/>
                      </a:cubicBezTo>
                      <a:cubicBezTo>
                        <a:pt x="80" y="44"/>
                        <a:pt x="80" y="44"/>
                        <a:pt x="80" y="44"/>
                      </a:cubicBezTo>
                      <a:cubicBezTo>
                        <a:pt x="80" y="44"/>
                        <a:pt x="80" y="44"/>
                        <a:pt x="80" y="44"/>
                      </a:cubicBezTo>
                      <a:cubicBezTo>
                        <a:pt x="80" y="43"/>
                        <a:pt x="80" y="43"/>
                        <a:pt x="80" y="43"/>
                      </a:cubicBezTo>
                      <a:cubicBezTo>
                        <a:pt x="81" y="43"/>
                        <a:pt x="81" y="43"/>
                        <a:pt x="81" y="43"/>
                      </a:cubicBezTo>
                      <a:cubicBezTo>
                        <a:pt x="82" y="43"/>
                        <a:pt x="82" y="43"/>
                        <a:pt x="82" y="43"/>
                      </a:cubicBezTo>
                      <a:cubicBezTo>
                        <a:pt x="82" y="43"/>
                        <a:pt x="82" y="43"/>
                        <a:pt x="82" y="43"/>
                      </a:cubicBezTo>
                      <a:cubicBezTo>
                        <a:pt x="83" y="43"/>
                        <a:pt x="83" y="43"/>
                        <a:pt x="83" y="43"/>
                      </a:cubicBezTo>
                      <a:cubicBezTo>
                        <a:pt x="83" y="43"/>
                        <a:pt x="83" y="43"/>
                        <a:pt x="83" y="43"/>
                      </a:cubicBezTo>
                      <a:cubicBezTo>
                        <a:pt x="83" y="43"/>
                        <a:pt x="84" y="43"/>
                        <a:pt x="84" y="43"/>
                      </a:cubicBezTo>
                      <a:cubicBezTo>
                        <a:pt x="84" y="43"/>
                        <a:pt x="84" y="43"/>
                        <a:pt x="84" y="43"/>
                      </a:cubicBezTo>
                      <a:cubicBezTo>
                        <a:pt x="84" y="42"/>
                        <a:pt x="84" y="42"/>
                        <a:pt x="84" y="42"/>
                      </a:cubicBezTo>
                      <a:cubicBezTo>
                        <a:pt x="84" y="42"/>
                        <a:pt x="84" y="42"/>
                        <a:pt x="84" y="42"/>
                      </a:cubicBezTo>
                      <a:cubicBezTo>
                        <a:pt x="85" y="42"/>
                        <a:pt x="85" y="42"/>
                        <a:pt x="85" y="42"/>
                      </a:cubicBezTo>
                      <a:cubicBezTo>
                        <a:pt x="85" y="41"/>
                        <a:pt x="85" y="41"/>
                        <a:pt x="85" y="41"/>
                      </a:cubicBezTo>
                      <a:cubicBezTo>
                        <a:pt x="86" y="41"/>
                        <a:pt x="86" y="41"/>
                        <a:pt x="86" y="41"/>
                      </a:cubicBezTo>
                      <a:cubicBezTo>
                        <a:pt x="86" y="41"/>
                        <a:pt x="86" y="41"/>
                        <a:pt x="86" y="41"/>
                      </a:cubicBezTo>
                      <a:cubicBezTo>
                        <a:pt x="87" y="41"/>
                        <a:pt x="87" y="41"/>
                        <a:pt x="87" y="41"/>
                      </a:cubicBezTo>
                      <a:cubicBezTo>
                        <a:pt x="88" y="40"/>
                        <a:pt x="88" y="40"/>
                        <a:pt x="88" y="40"/>
                      </a:cubicBezTo>
                      <a:cubicBezTo>
                        <a:pt x="88" y="40"/>
                        <a:pt x="88" y="40"/>
                        <a:pt x="88" y="40"/>
                      </a:cubicBezTo>
                      <a:cubicBezTo>
                        <a:pt x="88" y="39"/>
                        <a:pt x="88" y="39"/>
                        <a:pt x="88" y="39"/>
                      </a:cubicBezTo>
                      <a:cubicBezTo>
                        <a:pt x="88" y="39"/>
                        <a:pt x="88" y="39"/>
                        <a:pt x="88" y="39"/>
                      </a:cubicBezTo>
                      <a:cubicBezTo>
                        <a:pt x="88" y="39"/>
                        <a:pt x="88" y="39"/>
                        <a:pt x="88" y="39"/>
                      </a:cubicBezTo>
                      <a:cubicBezTo>
                        <a:pt x="88" y="38"/>
                        <a:pt x="88" y="38"/>
                        <a:pt x="88" y="38"/>
                      </a:cubicBezTo>
                      <a:cubicBezTo>
                        <a:pt x="88" y="38"/>
                        <a:pt x="88" y="38"/>
                        <a:pt x="88" y="38"/>
                      </a:cubicBezTo>
                      <a:cubicBezTo>
                        <a:pt x="89" y="38"/>
                        <a:pt x="89" y="38"/>
                        <a:pt x="89" y="38"/>
                      </a:cubicBezTo>
                      <a:cubicBezTo>
                        <a:pt x="89" y="37"/>
                        <a:pt x="89" y="37"/>
                        <a:pt x="89" y="37"/>
                      </a:cubicBezTo>
                      <a:cubicBezTo>
                        <a:pt x="89" y="37"/>
                        <a:pt x="89" y="37"/>
                        <a:pt x="89" y="37"/>
                      </a:cubicBezTo>
                      <a:cubicBezTo>
                        <a:pt x="89" y="37"/>
                        <a:pt x="89" y="37"/>
                        <a:pt x="89" y="37"/>
                      </a:cubicBezTo>
                      <a:cubicBezTo>
                        <a:pt x="90" y="36"/>
                        <a:pt x="90" y="36"/>
                        <a:pt x="90" y="36"/>
                      </a:cubicBezTo>
                      <a:cubicBezTo>
                        <a:pt x="90" y="36"/>
                        <a:pt x="90" y="36"/>
                        <a:pt x="90" y="36"/>
                      </a:cubicBezTo>
                      <a:cubicBezTo>
                        <a:pt x="91" y="36"/>
                        <a:pt x="91" y="36"/>
                        <a:pt x="91" y="36"/>
                      </a:cubicBezTo>
                      <a:cubicBezTo>
                        <a:pt x="91" y="36"/>
                        <a:pt x="91" y="36"/>
                        <a:pt x="91" y="36"/>
                      </a:cubicBezTo>
                      <a:cubicBezTo>
                        <a:pt x="91" y="35"/>
                        <a:pt x="91" y="35"/>
                        <a:pt x="91" y="35"/>
                      </a:cubicBezTo>
                      <a:cubicBezTo>
                        <a:pt x="91" y="35"/>
                        <a:pt x="91" y="35"/>
                        <a:pt x="91" y="35"/>
                      </a:cubicBezTo>
                      <a:cubicBezTo>
                        <a:pt x="92" y="35"/>
                        <a:pt x="92" y="35"/>
                        <a:pt x="92" y="35"/>
                      </a:cubicBezTo>
                      <a:cubicBezTo>
                        <a:pt x="92" y="34"/>
                        <a:pt x="92" y="34"/>
                        <a:pt x="92" y="34"/>
                      </a:cubicBezTo>
                      <a:cubicBezTo>
                        <a:pt x="92" y="34"/>
                        <a:pt x="92" y="34"/>
                        <a:pt x="92" y="34"/>
                      </a:cubicBezTo>
                      <a:cubicBezTo>
                        <a:pt x="93" y="34"/>
                        <a:pt x="93" y="34"/>
                        <a:pt x="93" y="34"/>
                      </a:cubicBezTo>
                      <a:lnTo>
                        <a:pt x="92" y="33"/>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3" name="Freeform 350">
                  <a:extLst>
                    <a:ext uri="{FF2B5EF4-FFF2-40B4-BE49-F238E27FC236}">
                      <a16:creationId xmlns="" xmlns:a16="http://schemas.microsoft.com/office/drawing/2014/main" id="{300E04A2-05DA-4EAE-94CC-95DDA98DDA08}"/>
                    </a:ext>
                  </a:extLst>
                </p:cNvPr>
                <p:cNvSpPr>
                  <a:spLocks noEditPoints="1"/>
                </p:cNvSpPr>
                <p:nvPr/>
              </p:nvSpPr>
              <p:spPr bwMode="auto">
                <a:xfrm>
                  <a:off x="7023711" y="3406108"/>
                  <a:ext cx="629102" cy="477069"/>
                </a:xfrm>
                <a:custGeom>
                  <a:avLst/>
                  <a:gdLst>
                    <a:gd name="T0" fmla="*/ 44 w 120"/>
                    <a:gd name="T1" fmla="*/ 24 h 91"/>
                    <a:gd name="T2" fmla="*/ 46 w 120"/>
                    <a:gd name="T3" fmla="*/ 21 h 91"/>
                    <a:gd name="T4" fmla="*/ 117 w 120"/>
                    <a:gd name="T5" fmla="*/ 68 h 91"/>
                    <a:gd name="T6" fmla="*/ 91 w 120"/>
                    <a:gd name="T7" fmla="*/ 80 h 91"/>
                    <a:gd name="T8" fmla="*/ 89 w 120"/>
                    <a:gd name="T9" fmla="*/ 75 h 91"/>
                    <a:gd name="T10" fmla="*/ 91 w 120"/>
                    <a:gd name="T11" fmla="*/ 83 h 91"/>
                    <a:gd name="T12" fmla="*/ 94 w 120"/>
                    <a:gd name="T13" fmla="*/ 80 h 91"/>
                    <a:gd name="T14" fmla="*/ 96 w 120"/>
                    <a:gd name="T15" fmla="*/ 74 h 91"/>
                    <a:gd name="T16" fmla="*/ 88 w 120"/>
                    <a:gd name="T17" fmla="*/ 28 h 91"/>
                    <a:gd name="T18" fmla="*/ 86 w 120"/>
                    <a:gd name="T19" fmla="*/ 28 h 91"/>
                    <a:gd name="T20" fmla="*/ 85 w 120"/>
                    <a:gd name="T21" fmla="*/ 23 h 91"/>
                    <a:gd name="T22" fmla="*/ 84 w 120"/>
                    <a:gd name="T23" fmla="*/ 20 h 91"/>
                    <a:gd name="T24" fmla="*/ 84 w 120"/>
                    <a:gd name="T25" fmla="*/ 15 h 91"/>
                    <a:gd name="T26" fmla="*/ 83 w 120"/>
                    <a:gd name="T27" fmla="*/ 10 h 91"/>
                    <a:gd name="T28" fmla="*/ 81 w 120"/>
                    <a:gd name="T29" fmla="*/ 4 h 91"/>
                    <a:gd name="T30" fmla="*/ 80 w 120"/>
                    <a:gd name="T31" fmla="*/ 2 h 91"/>
                    <a:gd name="T32" fmla="*/ 55 w 120"/>
                    <a:gd name="T33" fmla="*/ 8 h 91"/>
                    <a:gd name="T34" fmla="*/ 47 w 120"/>
                    <a:gd name="T35" fmla="*/ 22 h 91"/>
                    <a:gd name="T36" fmla="*/ 43 w 120"/>
                    <a:gd name="T37" fmla="*/ 28 h 91"/>
                    <a:gd name="T38" fmla="*/ 44 w 120"/>
                    <a:gd name="T39" fmla="*/ 29 h 91"/>
                    <a:gd name="T40" fmla="*/ 45 w 120"/>
                    <a:gd name="T41" fmla="*/ 32 h 91"/>
                    <a:gd name="T42" fmla="*/ 45 w 120"/>
                    <a:gd name="T43" fmla="*/ 34 h 91"/>
                    <a:gd name="T44" fmla="*/ 45 w 120"/>
                    <a:gd name="T45" fmla="*/ 39 h 91"/>
                    <a:gd name="T46" fmla="*/ 37 w 120"/>
                    <a:gd name="T47" fmla="*/ 45 h 91"/>
                    <a:gd name="T48" fmla="*/ 28 w 120"/>
                    <a:gd name="T49" fmla="*/ 48 h 91"/>
                    <a:gd name="T50" fmla="*/ 7 w 120"/>
                    <a:gd name="T51" fmla="*/ 54 h 91"/>
                    <a:gd name="T52" fmla="*/ 11 w 120"/>
                    <a:gd name="T53" fmla="*/ 58 h 91"/>
                    <a:gd name="T54" fmla="*/ 8 w 120"/>
                    <a:gd name="T55" fmla="*/ 65 h 91"/>
                    <a:gd name="T56" fmla="*/ 2 w 120"/>
                    <a:gd name="T57" fmla="*/ 72 h 91"/>
                    <a:gd name="T58" fmla="*/ 69 w 120"/>
                    <a:gd name="T59" fmla="*/ 67 h 91"/>
                    <a:gd name="T60" fmla="*/ 71 w 120"/>
                    <a:gd name="T61" fmla="*/ 72 h 91"/>
                    <a:gd name="T62" fmla="*/ 77 w 120"/>
                    <a:gd name="T63" fmla="*/ 74 h 91"/>
                    <a:gd name="T64" fmla="*/ 113 w 120"/>
                    <a:gd name="T65" fmla="*/ 73 h 91"/>
                    <a:gd name="T66" fmla="*/ 117 w 120"/>
                    <a:gd name="T67" fmla="*/ 72 h 91"/>
                    <a:gd name="T68" fmla="*/ 91 w 120"/>
                    <a:gd name="T69" fmla="*/ 83 h 91"/>
                    <a:gd name="T70" fmla="*/ 100 w 120"/>
                    <a:gd name="T71" fmla="*/ 85 h 91"/>
                    <a:gd name="T72" fmla="*/ 9 w 120"/>
                    <a:gd name="T73" fmla="*/ 55 h 91"/>
                    <a:gd name="T74" fmla="*/ 118 w 120"/>
                    <a:gd name="T75" fmla="*/ 72 h 91"/>
                    <a:gd name="T76" fmla="*/ 115 w 120"/>
                    <a:gd name="T77" fmla="*/ 74 h 91"/>
                    <a:gd name="T78" fmla="*/ 112 w 120"/>
                    <a:gd name="T79" fmla="*/ 77 h 91"/>
                    <a:gd name="T80" fmla="*/ 111 w 120"/>
                    <a:gd name="T81" fmla="*/ 75 h 91"/>
                    <a:gd name="T82" fmla="*/ 112 w 120"/>
                    <a:gd name="T83" fmla="*/ 73 h 91"/>
                    <a:gd name="T84" fmla="*/ 112 w 120"/>
                    <a:gd name="T85" fmla="*/ 73 h 91"/>
                    <a:gd name="T86" fmla="*/ 103 w 120"/>
                    <a:gd name="T87" fmla="*/ 78 h 91"/>
                    <a:gd name="T88" fmla="*/ 99 w 120"/>
                    <a:gd name="T89" fmla="*/ 79 h 91"/>
                    <a:gd name="T90" fmla="*/ 98 w 120"/>
                    <a:gd name="T91" fmla="*/ 79 h 91"/>
                    <a:gd name="T92" fmla="*/ 97 w 120"/>
                    <a:gd name="T93" fmla="*/ 80 h 91"/>
                    <a:gd name="T94" fmla="*/ 94 w 120"/>
                    <a:gd name="T95" fmla="*/ 83 h 91"/>
                    <a:gd name="T96" fmla="*/ 91 w 120"/>
                    <a:gd name="T97" fmla="*/ 86 h 91"/>
                    <a:gd name="T98" fmla="*/ 92 w 120"/>
                    <a:gd name="T99" fmla="*/ 88 h 91"/>
                    <a:gd name="T100" fmla="*/ 94 w 120"/>
                    <a:gd name="T101" fmla="*/ 86 h 91"/>
                    <a:gd name="T102" fmla="*/ 95 w 120"/>
                    <a:gd name="T103" fmla="*/ 87 h 91"/>
                    <a:gd name="T104" fmla="*/ 102 w 120"/>
                    <a:gd name="T105" fmla="*/ 83 h 91"/>
                    <a:gd name="T106" fmla="*/ 106 w 120"/>
                    <a:gd name="T107" fmla="*/ 81 h 91"/>
                    <a:gd name="T108" fmla="*/ 109 w 120"/>
                    <a:gd name="T109" fmla="*/ 80 h 91"/>
                    <a:gd name="T110" fmla="*/ 113 w 120"/>
                    <a:gd name="T111" fmla="*/ 77 h 91"/>
                    <a:gd name="T112" fmla="*/ 105 w 120"/>
                    <a:gd name="T113" fmla="*/ 82 h 91"/>
                    <a:gd name="T114" fmla="*/ 90 w 120"/>
                    <a:gd name="T115" fmla="*/ 87 h 91"/>
                    <a:gd name="T116" fmla="*/ 88 w 120"/>
                    <a:gd name="T117" fmla="*/ 90 h 91"/>
                    <a:gd name="T118" fmla="*/ 44 w 120"/>
                    <a:gd name="T119" fmla="*/ 2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0" h="91">
                      <a:moveTo>
                        <a:pt x="44" y="24"/>
                      </a:moveTo>
                      <a:cubicBezTo>
                        <a:pt x="44" y="24"/>
                        <a:pt x="44" y="24"/>
                        <a:pt x="44" y="24"/>
                      </a:cubicBezTo>
                      <a:cubicBezTo>
                        <a:pt x="44" y="24"/>
                        <a:pt x="44" y="24"/>
                        <a:pt x="44" y="24"/>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4" y="23"/>
                        <a:pt x="44" y="23"/>
                        <a:pt x="44" y="23"/>
                      </a:cubicBezTo>
                      <a:cubicBezTo>
                        <a:pt x="44" y="23"/>
                        <a:pt x="44" y="23"/>
                        <a:pt x="44" y="23"/>
                      </a:cubicBezTo>
                      <a:cubicBezTo>
                        <a:pt x="44" y="23"/>
                        <a:pt x="44" y="23"/>
                        <a:pt x="44" y="23"/>
                      </a:cubicBezTo>
                      <a:cubicBezTo>
                        <a:pt x="44" y="23"/>
                        <a:pt x="44" y="23"/>
                        <a:pt x="44" y="23"/>
                      </a:cubicBezTo>
                      <a:cubicBezTo>
                        <a:pt x="44" y="24"/>
                        <a:pt x="44" y="24"/>
                        <a:pt x="44" y="24"/>
                      </a:cubicBezTo>
                      <a:close/>
                      <a:moveTo>
                        <a:pt x="45" y="22"/>
                      </a:moveTo>
                      <a:cubicBezTo>
                        <a:pt x="45" y="22"/>
                        <a:pt x="45" y="22"/>
                        <a:pt x="45" y="22"/>
                      </a:cubicBezTo>
                      <a:cubicBezTo>
                        <a:pt x="46" y="23"/>
                        <a:pt x="46" y="23"/>
                        <a:pt x="46" y="23"/>
                      </a:cubicBezTo>
                      <a:cubicBezTo>
                        <a:pt x="46" y="23"/>
                        <a:pt x="46" y="23"/>
                        <a:pt x="46" y="23"/>
                      </a:cubicBezTo>
                      <a:cubicBezTo>
                        <a:pt x="46" y="23"/>
                        <a:pt x="46" y="23"/>
                        <a:pt x="46" y="23"/>
                      </a:cubicBezTo>
                      <a:cubicBezTo>
                        <a:pt x="46" y="22"/>
                        <a:pt x="46" y="22"/>
                        <a:pt x="46" y="22"/>
                      </a:cubicBezTo>
                      <a:cubicBezTo>
                        <a:pt x="46" y="22"/>
                        <a:pt x="46" y="22"/>
                        <a:pt x="46" y="22"/>
                      </a:cubicBezTo>
                      <a:cubicBezTo>
                        <a:pt x="47" y="22"/>
                        <a:pt x="47" y="22"/>
                        <a:pt x="47" y="22"/>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6" y="21"/>
                        <a:pt x="46" y="21"/>
                        <a:pt x="46" y="21"/>
                      </a:cubicBezTo>
                      <a:cubicBezTo>
                        <a:pt x="46" y="21"/>
                        <a:pt x="46" y="21"/>
                        <a:pt x="46" y="21"/>
                      </a:cubicBezTo>
                      <a:cubicBezTo>
                        <a:pt x="46" y="21"/>
                        <a:pt x="46" y="21"/>
                        <a:pt x="46" y="21"/>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lose/>
                      <a:moveTo>
                        <a:pt x="117" y="68"/>
                      </a:moveTo>
                      <a:cubicBezTo>
                        <a:pt x="117" y="68"/>
                        <a:pt x="117" y="68"/>
                        <a:pt x="117" y="68"/>
                      </a:cubicBezTo>
                      <a:cubicBezTo>
                        <a:pt x="117" y="68"/>
                        <a:pt x="117" y="68"/>
                        <a:pt x="117" y="68"/>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7" y="67"/>
                        <a:pt x="117" y="67"/>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lose/>
                      <a:moveTo>
                        <a:pt x="91" y="80"/>
                      </a:moveTo>
                      <a:cubicBezTo>
                        <a:pt x="91" y="79"/>
                        <a:pt x="91" y="79"/>
                        <a:pt x="91" y="79"/>
                      </a:cubicBezTo>
                      <a:cubicBezTo>
                        <a:pt x="90" y="78"/>
                        <a:pt x="90" y="78"/>
                        <a:pt x="90" y="78"/>
                      </a:cubicBezTo>
                      <a:cubicBezTo>
                        <a:pt x="90" y="77"/>
                        <a:pt x="90" y="77"/>
                        <a:pt x="90" y="77"/>
                      </a:cubicBezTo>
                      <a:cubicBezTo>
                        <a:pt x="90" y="77"/>
                        <a:pt x="90" y="77"/>
                        <a:pt x="90" y="77"/>
                      </a:cubicBezTo>
                      <a:cubicBezTo>
                        <a:pt x="90" y="76"/>
                        <a:pt x="90" y="76"/>
                        <a:pt x="90" y="76"/>
                      </a:cubicBezTo>
                      <a:cubicBezTo>
                        <a:pt x="89" y="76"/>
                        <a:pt x="89" y="76"/>
                        <a:pt x="89" y="76"/>
                      </a:cubicBezTo>
                      <a:cubicBezTo>
                        <a:pt x="89" y="76"/>
                        <a:pt x="89" y="76"/>
                        <a:pt x="89" y="76"/>
                      </a:cubicBezTo>
                      <a:cubicBezTo>
                        <a:pt x="89" y="76"/>
                        <a:pt x="89" y="76"/>
                        <a:pt x="89" y="76"/>
                      </a:cubicBezTo>
                      <a:cubicBezTo>
                        <a:pt x="89" y="75"/>
                        <a:pt x="89" y="75"/>
                        <a:pt x="89" y="75"/>
                      </a:cubicBezTo>
                      <a:cubicBezTo>
                        <a:pt x="88" y="75"/>
                        <a:pt x="88" y="75"/>
                        <a:pt x="88" y="75"/>
                      </a:cubicBezTo>
                      <a:cubicBezTo>
                        <a:pt x="88" y="75"/>
                        <a:pt x="88" y="75"/>
                        <a:pt x="88" y="75"/>
                      </a:cubicBezTo>
                      <a:cubicBezTo>
                        <a:pt x="88" y="75"/>
                        <a:pt x="88" y="75"/>
                        <a:pt x="88" y="75"/>
                      </a:cubicBezTo>
                      <a:cubicBezTo>
                        <a:pt x="88" y="74"/>
                        <a:pt x="88" y="74"/>
                        <a:pt x="88" y="74"/>
                      </a:cubicBezTo>
                      <a:cubicBezTo>
                        <a:pt x="89" y="74"/>
                        <a:pt x="89" y="74"/>
                        <a:pt x="89" y="74"/>
                      </a:cubicBezTo>
                      <a:cubicBezTo>
                        <a:pt x="89" y="74"/>
                        <a:pt x="89" y="74"/>
                        <a:pt x="89" y="74"/>
                      </a:cubicBezTo>
                      <a:cubicBezTo>
                        <a:pt x="89" y="74"/>
                        <a:pt x="89" y="74"/>
                        <a:pt x="89" y="74"/>
                      </a:cubicBezTo>
                      <a:cubicBezTo>
                        <a:pt x="89" y="75"/>
                        <a:pt x="89" y="75"/>
                        <a:pt x="89" y="75"/>
                      </a:cubicBezTo>
                      <a:cubicBezTo>
                        <a:pt x="89" y="75"/>
                        <a:pt x="89" y="75"/>
                        <a:pt x="89" y="75"/>
                      </a:cubicBezTo>
                      <a:cubicBezTo>
                        <a:pt x="89" y="75"/>
                        <a:pt x="89" y="75"/>
                        <a:pt x="89" y="75"/>
                      </a:cubicBezTo>
                      <a:cubicBezTo>
                        <a:pt x="90" y="76"/>
                        <a:pt x="90" y="76"/>
                        <a:pt x="90" y="76"/>
                      </a:cubicBezTo>
                      <a:cubicBezTo>
                        <a:pt x="90" y="76"/>
                        <a:pt x="90" y="76"/>
                        <a:pt x="90" y="76"/>
                      </a:cubicBezTo>
                      <a:cubicBezTo>
                        <a:pt x="90" y="76"/>
                        <a:pt x="90" y="76"/>
                        <a:pt x="90" y="76"/>
                      </a:cubicBezTo>
                      <a:cubicBezTo>
                        <a:pt x="91" y="77"/>
                        <a:pt x="91" y="77"/>
                        <a:pt x="91" y="77"/>
                      </a:cubicBezTo>
                      <a:cubicBezTo>
                        <a:pt x="91" y="77"/>
                        <a:pt x="91" y="77"/>
                        <a:pt x="91" y="77"/>
                      </a:cubicBezTo>
                      <a:cubicBezTo>
                        <a:pt x="91" y="79"/>
                        <a:pt x="91" y="79"/>
                        <a:pt x="91" y="79"/>
                      </a:cubicBezTo>
                      <a:cubicBezTo>
                        <a:pt x="91" y="79"/>
                        <a:pt x="91" y="79"/>
                        <a:pt x="91" y="79"/>
                      </a:cubicBezTo>
                      <a:cubicBezTo>
                        <a:pt x="91" y="80"/>
                        <a:pt x="91" y="80"/>
                        <a:pt x="91" y="80"/>
                      </a:cubicBezTo>
                      <a:cubicBezTo>
                        <a:pt x="91" y="81"/>
                        <a:pt x="91" y="81"/>
                        <a:pt x="91" y="81"/>
                      </a:cubicBezTo>
                      <a:cubicBezTo>
                        <a:pt x="91" y="82"/>
                        <a:pt x="91" y="82"/>
                        <a:pt x="91" y="82"/>
                      </a:cubicBezTo>
                      <a:cubicBezTo>
                        <a:pt x="91" y="82"/>
                        <a:pt x="91" y="82"/>
                        <a:pt x="91" y="82"/>
                      </a:cubicBezTo>
                      <a:cubicBezTo>
                        <a:pt x="91" y="82"/>
                        <a:pt x="91" y="82"/>
                        <a:pt x="91" y="82"/>
                      </a:cubicBezTo>
                      <a:cubicBezTo>
                        <a:pt x="91" y="83"/>
                        <a:pt x="91" y="83"/>
                        <a:pt x="91" y="83"/>
                      </a:cubicBezTo>
                      <a:cubicBezTo>
                        <a:pt x="91" y="83"/>
                        <a:pt x="91" y="83"/>
                        <a:pt x="91" y="83"/>
                      </a:cubicBezTo>
                      <a:cubicBezTo>
                        <a:pt x="91" y="83"/>
                        <a:pt x="91" y="83"/>
                        <a:pt x="91" y="83"/>
                      </a:cubicBezTo>
                      <a:cubicBezTo>
                        <a:pt x="91" y="83"/>
                        <a:pt x="91" y="83"/>
                        <a:pt x="91" y="83"/>
                      </a:cubicBezTo>
                      <a:cubicBezTo>
                        <a:pt x="91" y="84"/>
                        <a:pt x="91" y="84"/>
                        <a:pt x="91" y="84"/>
                      </a:cubicBezTo>
                      <a:cubicBezTo>
                        <a:pt x="92" y="83"/>
                        <a:pt x="92" y="83"/>
                        <a:pt x="92" y="83"/>
                      </a:cubicBezTo>
                      <a:cubicBezTo>
                        <a:pt x="92" y="83"/>
                        <a:pt x="92" y="83"/>
                        <a:pt x="92" y="83"/>
                      </a:cubicBezTo>
                      <a:cubicBezTo>
                        <a:pt x="93" y="83"/>
                        <a:pt x="93" y="83"/>
                        <a:pt x="93" y="83"/>
                      </a:cubicBezTo>
                      <a:cubicBezTo>
                        <a:pt x="93" y="83"/>
                        <a:pt x="93" y="83"/>
                        <a:pt x="93" y="83"/>
                      </a:cubicBezTo>
                      <a:cubicBezTo>
                        <a:pt x="93" y="83"/>
                        <a:pt x="93" y="83"/>
                        <a:pt x="93" y="83"/>
                      </a:cubicBezTo>
                      <a:cubicBezTo>
                        <a:pt x="93" y="83"/>
                        <a:pt x="93" y="83"/>
                        <a:pt x="93" y="83"/>
                      </a:cubicBezTo>
                      <a:cubicBezTo>
                        <a:pt x="93" y="82"/>
                        <a:pt x="93" y="82"/>
                        <a:pt x="93" y="82"/>
                      </a:cubicBezTo>
                      <a:cubicBezTo>
                        <a:pt x="93" y="82"/>
                        <a:pt x="93" y="82"/>
                        <a:pt x="93" y="82"/>
                      </a:cubicBezTo>
                      <a:cubicBezTo>
                        <a:pt x="93" y="82"/>
                        <a:pt x="93" y="82"/>
                        <a:pt x="93" y="82"/>
                      </a:cubicBezTo>
                      <a:cubicBezTo>
                        <a:pt x="93" y="82"/>
                        <a:pt x="93" y="82"/>
                        <a:pt x="93" y="82"/>
                      </a:cubicBezTo>
                      <a:cubicBezTo>
                        <a:pt x="93" y="82"/>
                        <a:pt x="93" y="82"/>
                        <a:pt x="93" y="82"/>
                      </a:cubicBezTo>
                      <a:cubicBezTo>
                        <a:pt x="93" y="81"/>
                        <a:pt x="93" y="81"/>
                        <a:pt x="93" y="81"/>
                      </a:cubicBezTo>
                      <a:cubicBezTo>
                        <a:pt x="93" y="81"/>
                        <a:pt x="93" y="81"/>
                        <a:pt x="93" y="81"/>
                      </a:cubicBezTo>
                      <a:cubicBezTo>
                        <a:pt x="94" y="80"/>
                        <a:pt x="94" y="80"/>
                        <a:pt x="94" y="80"/>
                      </a:cubicBezTo>
                      <a:cubicBezTo>
                        <a:pt x="94" y="80"/>
                        <a:pt x="94" y="80"/>
                        <a:pt x="94" y="80"/>
                      </a:cubicBezTo>
                      <a:cubicBezTo>
                        <a:pt x="94" y="80"/>
                        <a:pt x="94" y="80"/>
                        <a:pt x="94" y="80"/>
                      </a:cubicBezTo>
                      <a:cubicBezTo>
                        <a:pt x="94" y="80"/>
                        <a:pt x="94" y="80"/>
                        <a:pt x="94" y="80"/>
                      </a:cubicBezTo>
                      <a:cubicBezTo>
                        <a:pt x="94" y="80"/>
                        <a:pt x="94" y="80"/>
                        <a:pt x="94" y="80"/>
                      </a:cubicBezTo>
                      <a:cubicBezTo>
                        <a:pt x="95" y="79"/>
                        <a:pt x="95" y="79"/>
                        <a:pt x="95" y="79"/>
                      </a:cubicBezTo>
                      <a:cubicBezTo>
                        <a:pt x="95" y="79"/>
                        <a:pt x="95" y="79"/>
                        <a:pt x="95" y="79"/>
                      </a:cubicBezTo>
                      <a:cubicBezTo>
                        <a:pt x="95" y="79"/>
                        <a:pt x="95" y="79"/>
                        <a:pt x="95" y="79"/>
                      </a:cubicBezTo>
                      <a:cubicBezTo>
                        <a:pt x="95" y="79"/>
                        <a:pt x="95" y="79"/>
                        <a:pt x="95" y="79"/>
                      </a:cubicBezTo>
                      <a:cubicBezTo>
                        <a:pt x="95" y="79"/>
                        <a:pt x="94" y="79"/>
                        <a:pt x="94" y="78"/>
                      </a:cubicBezTo>
                      <a:cubicBezTo>
                        <a:pt x="94" y="78"/>
                        <a:pt x="94" y="78"/>
                        <a:pt x="94" y="78"/>
                      </a:cubicBezTo>
                      <a:cubicBezTo>
                        <a:pt x="94" y="78"/>
                        <a:pt x="94" y="78"/>
                        <a:pt x="94" y="78"/>
                      </a:cubicBezTo>
                      <a:cubicBezTo>
                        <a:pt x="94" y="78"/>
                        <a:pt x="94" y="78"/>
                        <a:pt x="94" y="78"/>
                      </a:cubicBezTo>
                      <a:cubicBezTo>
                        <a:pt x="94" y="78"/>
                        <a:pt x="94" y="78"/>
                        <a:pt x="94" y="78"/>
                      </a:cubicBezTo>
                      <a:cubicBezTo>
                        <a:pt x="94" y="78"/>
                        <a:pt x="94" y="78"/>
                        <a:pt x="94" y="78"/>
                      </a:cubicBezTo>
                      <a:cubicBezTo>
                        <a:pt x="94" y="78"/>
                        <a:pt x="93" y="78"/>
                        <a:pt x="93" y="77"/>
                      </a:cubicBezTo>
                      <a:cubicBezTo>
                        <a:pt x="93" y="77"/>
                        <a:pt x="93" y="77"/>
                        <a:pt x="93" y="77"/>
                      </a:cubicBezTo>
                      <a:cubicBezTo>
                        <a:pt x="93" y="77"/>
                        <a:pt x="93" y="77"/>
                        <a:pt x="93" y="77"/>
                      </a:cubicBezTo>
                      <a:cubicBezTo>
                        <a:pt x="94" y="76"/>
                        <a:pt x="95" y="75"/>
                        <a:pt x="96" y="74"/>
                      </a:cubicBezTo>
                      <a:cubicBezTo>
                        <a:pt x="96" y="74"/>
                        <a:pt x="96" y="74"/>
                        <a:pt x="96" y="74"/>
                      </a:cubicBezTo>
                      <a:cubicBezTo>
                        <a:pt x="96" y="74"/>
                        <a:pt x="96" y="74"/>
                        <a:pt x="96" y="74"/>
                      </a:cubicBezTo>
                      <a:cubicBezTo>
                        <a:pt x="95" y="73"/>
                        <a:pt x="95" y="73"/>
                        <a:pt x="95" y="73"/>
                      </a:cubicBezTo>
                      <a:cubicBezTo>
                        <a:pt x="94" y="68"/>
                        <a:pt x="93" y="63"/>
                        <a:pt x="92" y="58"/>
                      </a:cubicBezTo>
                      <a:cubicBezTo>
                        <a:pt x="92" y="58"/>
                        <a:pt x="92" y="58"/>
                        <a:pt x="92" y="58"/>
                      </a:cubicBezTo>
                      <a:cubicBezTo>
                        <a:pt x="92" y="53"/>
                        <a:pt x="92" y="49"/>
                        <a:pt x="92" y="44"/>
                      </a:cubicBezTo>
                      <a:cubicBezTo>
                        <a:pt x="92" y="44"/>
                        <a:pt x="92" y="44"/>
                        <a:pt x="92" y="44"/>
                      </a:cubicBezTo>
                      <a:cubicBezTo>
                        <a:pt x="92" y="44"/>
                        <a:pt x="92" y="44"/>
                        <a:pt x="92" y="44"/>
                      </a:cubicBezTo>
                      <a:cubicBezTo>
                        <a:pt x="91" y="43"/>
                        <a:pt x="91" y="43"/>
                        <a:pt x="91" y="43"/>
                      </a:cubicBezTo>
                      <a:cubicBezTo>
                        <a:pt x="91" y="43"/>
                        <a:pt x="91" y="43"/>
                        <a:pt x="91" y="43"/>
                      </a:cubicBezTo>
                      <a:cubicBezTo>
                        <a:pt x="91" y="42"/>
                        <a:pt x="91" y="42"/>
                        <a:pt x="91" y="42"/>
                      </a:cubicBezTo>
                      <a:cubicBezTo>
                        <a:pt x="91" y="42"/>
                        <a:pt x="91" y="42"/>
                        <a:pt x="91" y="42"/>
                      </a:cubicBezTo>
                      <a:cubicBezTo>
                        <a:pt x="90" y="37"/>
                        <a:pt x="89" y="33"/>
                        <a:pt x="88" y="28"/>
                      </a:cubicBezTo>
                      <a:cubicBezTo>
                        <a:pt x="88" y="28"/>
                        <a:pt x="88" y="28"/>
                        <a:pt x="88" y="28"/>
                      </a:cubicBezTo>
                      <a:cubicBezTo>
                        <a:pt x="88" y="28"/>
                        <a:pt x="88" y="28"/>
                        <a:pt x="88" y="28"/>
                      </a:cubicBezTo>
                      <a:cubicBezTo>
                        <a:pt x="88" y="28"/>
                        <a:pt x="88" y="28"/>
                        <a:pt x="88" y="28"/>
                      </a:cubicBezTo>
                      <a:cubicBezTo>
                        <a:pt x="88" y="28"/>
                        <a:pt x="88" y="28"/>
                        <a:pt x="88" y="28"/>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6" y="27"/>
                        <a:pt x="86" y="27"/>
                        <a:pt x="86" y="27"/>
                      </a:cubicBezTo>
                      <a:cubicBezTo>
                        <a:pt x="86" y="27"/>
                        <a:pt x="86" y="27"/>
                        <a:pt x="86" y="27"/>
                      </a:cubicBezTo>
                      <a:cubicBezTo>
                        <a:pt x="86" y="27"/>
                        <a:pt x="86" y="27"/>
                        <a:pt x="86" y="27"/>
                      </a:cubicBezTo>
                      <a:cubicBezTo>
                        <a:pt x="86" y="27"/>
                        <a:pt x="86" y="27"/>
                        <a:pt x="86" y="27"/>
                      </a:cubicBezTo>
                      <a:cubicBezTo>
                        <a:pt x="86" y="27"/>
                        <a:pt x="86" y="27"/>
                        <a:pt x="86" y="27"/>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5" y="28"/>
                        <a:pt x="85" y="28"/>
                        <a:pt x="85" y="28"/>
                      </a:cubicBezTo>
                      <a:cubicBezTo>
                        <a:pt x="85" y="27"/>
                        <a:pt x="85" y="27"/>
                        <a:pt x="85" y="27"/>
                      </a:cubicBezTo>
                      <a:cubicBezTo>
                        <a:pt x="85" y="27"/>
                        <a:pt x="85" y="27"/>
                        <a:pt x="85" y="27"/>
                      </a:cubicBezTo>
                      <a:cubicBezTo>
                        <a:pt x="85" y="27"/>
                        <a:pt x="85" y="27"/>
                        <a:pt x="85" y="27"/>
                      </a:cubicBezTo>
                      <a:cubicBezTo>
                        <a:pt x="86" y="25"/>
                        <a:pt x="86" y="25"/>
                        <a:pt x="86" y="25"/>
                      </a:cubicBezTo>
                      <a:cubicBezTo>
                        <a:pt x="86" y="25"/>
                        <a:pt x="86" y="25"/>
                        <a:pt x="86" y="25"/>
                      </a:cubicBezTo>
                      <a:cubicBezTo>
                        <a:pt x="85" y="24"/>
                        <a:pt x="85" y="24"/>
                        <a:pt x="85" y="24"/>
                      </a:cubicBezTo>
                      <a:cubicBezTo>
                        <a:pt x="85" y="24"/>
                        <a:pt x="85" y="24"/>
                        <a:pt x="85" y="24"/>
                      </a:cubicBezTo>
                      <a:cubicBezTo>
                        <a:pt x="85" y="24"/>
                        <a:pt x="85" y="24"/>
                        <a:pt x="85" y="24"/>
                      </a:cubicBezTo>
                      <a:cubicBezTo>
                        <a:pt x="85" y="24"/>
                        <a:pt x="85" y="24"/>
                        <a:pt x="85" y="24"/>
                      </a:cubicBezTo>
                      <a:cubicBezTo>
                        <a:pt x="85" y="23"/>
                        <a:pt x="85" y="23"/>
                        <a:pt x="85" y="23"/>
                      </a:cubicBezTo>
                      <a:cubicBezTo>
                        <a:pt x="85" y="23"/>
                        <a:pt x="85" y="23"/>
                        <a:pt x="85" y="23"/>
                      </a:cubicBezTo>
                      <a:cubicBezTo>
                        <a:pt x="85" y="23"/>
                        <a:pt x="85" y="23"/>
                        <a:pt x="85" y="23"/>
                      </a:cubicBezTo>
                      <a:cubicBezTo>
                        <a:pt x="85" y="23"/>
                        <a:pt x="85" y="23"/>
                        <a:pt x="85" y="23"/>
                      </a:cubicBezTo>
                      <a:cubicBezTo>
                        <a:pt x="85" y="23"/>
                        <a:pt x="85" y="23"/>
                        <a:pt x="85" y="23"/>
                      </a:cubicBezTo>
                      <a:cubicBezTo>
                        <a:pt x="85" y="22"/>
                        <a:pt x="85" y="22"/>
                        <a:pt x="85" y="22"/>
                      </a:cubicBezTo>
                      <a:cubicBezTo>
                        <a:pt x="85" y="22"/>
                        <a:pt x="85" y="22"/>
                        <a:pt x="85" y="22"/>
                      </a:cubicBezTo>
                      <a:cubicBezTo>
                        <a:pt x="85" y="22"/>
                        <a:pt x="85" y="22"/>
                        <a:pt x="85" y="22"/>
                      </a:cubicBezTo>
                      <a:cubicBezTo>
                        <a:pt x="85" y="22"/>
                        <a:pt x="85" y="22"/>
                        <a:pt x="85" y="22"/>
                      </a:cubicBezTo>
                      <a:cubicBezTo>
                        <a:pt x="85" y="22"/>
                        <a:pt x="85" y="22"/>
                        <a:pt x="85" y="22"/>
                      </a:cubicBezTo>
                      <a:cubicBezTo>
                        <a:pt x="84" y="22"/>
                        <a:pt x="84" y="22"/>
                        <a:pt x="84" y="22"/>
                      </a:cubicBezTo>
                      <a:cubicBezTo>
                        <a:pt x="84" y="22"/>
                        <a:pt x="84" y="22"/>
                        <a:pt x="84" y="22"/>
                      </a:cubicBezTo>
                      <a:cubicBezTo>
                        <a:pt x="84" y="21"/>
                        <a:pt x="84" y="21"/>
                        <a:pt x="84" y="21"/>
                      </a:cubicBezTo>
                      <a:cubicBezTo>
                        <a:pt x="84" y="21"/>
                        <a:pt x="84" y="21"/>
                        <a:pt x="84" y="21"/>
                      </a:cubicBezTo>
                      <a:cubicBezTo>
                        <a:pt x="84" y="20"/>
                        <a:pt x="84" y="20"/>
                        <a:pt x="84" y="20"/>
                      </a:cubicBezTo>
                      <a:cubicBezTo>
                        <a:pt x="84" y="20"/>
                        <a:pt x="84" y="20"/>
                        <a:pt x="84" y="20"/>
                      </a:cubicBezTo>
                      <a:cubicBezTo>
                        <a:pt x="84" y="20"/>
                        <a:pt x="84" y="20"/>
                        <a:pt x="84" y="20"/>
                      </a:cubicBezTo>
                      <a:cubicBezTo>
                        <a:pt x="84" y="20"/>
                        <a:pt x="84" y="20"/>
                        <a:pt x="84" y="20"/>
                      </a:cubicBezTo>
                      <a:cubicBezTo>
                        <a:pt x="83" y="19"/>
                        <a:pt x="83" y="19"/>
                        <a:pt x="83" y="19"/>
                      </a:cubicBezTo>
                      <a:cubicBezTo>
                        <a:pt x="83" y="19"/>
                        <a:pt x="83" y="19"/>
                        <a:pt x="83" y="19"/>
                      </a:cubicBezTo>
                      <a:cubicBezTo>
                        <a:pt x="83" y="19"/>
                        <a:pt x="83" y="19"/>
                        <a:pt x="83" y="19"/>
                      </a:cubicBezTo>
                      <a:cubicBezTo>
                        <a:pt x="83" y="19"/>
                        <a:pt x="83" y="19"/>
                        <a:pt x="83" y="19"/>
                      </a:cubicBezTo>
                      <a:cubicBezTo>
                        <a:pt x="83" y="19"/>
                        <a:pt x="83" y="19"/>
                        <a:pt x="83" y="19"/>
                      </a:cubicBezTo>
                      <a:cubicBezTo>
                        <a:pt x="83" y="19"/>
                        <a:pt x="83" y="19"/>
                        <a:pt x="83" y="19"/>
                      </a:cubicBezTo>
                      <a:cubicBezTo>
                        <a:pt x="83" y="17"/>
                        <a:pt x="83" y="17"/>
                        <a:pt x="83" y="17"/>
                      </a:cubicBezTo>
                      <a:cubicBezTo>
                        <a:pt x="83" y="17"/>
                        <a:pt x="83" y="17"/>
                        <a:pt x="83" y="17"/>
                      </a:cubicBezTo>
                      <a:cubicBezTo>
                        <a:pt x="83" y="16"/>
                        <a:pt x="83" y="16"/>
                        <a:pt x="83" y="16"/>
                      </a:cubicBezTo>
                      <a:cubicBezTo>
                        <a:pt x="83" y="16"/>
                        <a:pt x="83" y="16"/>
                        <a:pt x="83" y="16"/>
                      </a:cubicBezTo>
                      <a:cubicBezTo>
                        <a:pt x="83" y="16"/>
                        <a:pt x="83" y="16"/>
                        <a:pt x="83" y="16"/>
                      </a:cubicBezTo>
                      <a:cubicBezTo>
                        <a:pt x="83" y="16"/>
                        <a:pt x="83" y="16"/>
                        <a:pt x="83" y="16"/>
                      </a:cubicBezTo>
                      <a:cubicBezTo>
                        <a:pt x="83" y="16"/>
                        <a:pt x="83" y="16"/>
                        <a:pt x="83" y="16"/>
                      </a:cubicBezTo>
                      <a:cubicBezTo>
                        <a:pt x="84" y="16"/>
                        <a:pt x="84" y="16"/>
                        <a:pt x="84" y="16"/>
                      </a:cubicBezTo>
                      <a:cubicBezTo>
                        <a:pt x="84" y="15"/>
                        <a:pt x="84" y="15"/>
                        <a:pt x="84" y="15"/>
                      </a:cubicBezTo>
                      <a:cubicBezTo>
                        <a:pt x="84" y="15"/>
                        <a:pt x="84" y="15"/>
                        <a:pt x="84" y="15"/>
                      </a:cubicBezTo>
                      <a:cubicBezTo>
                        <a:pt x="84" y="15"/>
                        <a:pt x="84" y="15"/>
                        <a:pt x="84" y="15"/>
                      </a:cubicBezTo>
                      <a:cubicBezTo>
                        <a:pt x="84" y="15"/>
                        <a:pt x="84" y="15"/>
                        <a:pt x="84" y="15"/>
                      </a:cubicBezTo>
                      <a:cubicBezTo>
                        <a:pt x="84" y="14"/>
                        <a:pt x="84" y="14"/>
                        <a:pt x="84" y="14"/>
                      </a:cubicBezTo>
                      <a:cubicBezTo>
                        <a:pt x="84" y="14"/>
                        <a:pt x="84" y="14"/>
                        <a:pt x="84" y="14"/>
                      </a:cubicBezTo>
                      <a:cubicBezTo>
                        <a:pt x="84" y="14"/>
                        <a:pt x="84" y="14"/>
                        <a:pt x="84" y="14"/>
                      </a:cubicBezTo>
                      <a:cubicBezTo>
                        <a:pt x="83" y="13"/>
                        <a:pt x="83" y="13"/>
                        <a:pt x="83" y="13"/>
                      </a:cubicBezTo>
                      <a:cubicBezTo>
                        <a:pt x="83" y="13"/>
                        <a:pt x="83" y="13"/>
                        <a:pt x="83" y="13"/>
                      </a:cubicBezTo>
                      <a:cubicBezTo>
                        <a:pt x="83" y="13"/>
                        <a:pt x="83" y="13"/>
                        <a:pt x="83" y="13"/>
                      </a:cubicBezTo>
                      <a:cubicBezTo>
                        <a:pt x="83" y="13"/>
                        <a:pt x="83" y="13"/>
                        <a:pt x="83" y="13"/>
                      </a:cubicBezTo>
                      <a:cubicBezTo>
                        <a:pt x="83" y="13"/>
                        <a:pt x="83" y="13"/>
                        <a:pt x="83" y="13"/>
                      </a:cubicBezTo>
                      <a:cubicBezTo>
                        <a:pt x="83" y="12"/>
                        <a:pt x="83" y="12"/>
                        <a:pt x="83" y="12"/>
                      </a:cubicBezTo>
                      <a:cubicBezTo>
                        <a:pt x="83" y="12"/>
                        <a:pt x="83" y="12"/>
                        <a:pt x="83" y="12"/>
                      </a:cubicBezTo>
                      <a:cubicBezTo>
                        <a:pt x="83" y="11"/>
                        <a:pt x="83" y="11"/>
                        <a:pt x="83" y="11"/>
                      </a:cubicBezTo>
                      <a:cubicBezTo>
                        <a:pt x="83" y="11"/>
                        <a:pt x="83" y="11"/>
                        <a:pt x="83" y="11"/>
                      </a:cubicBezTo>
                      <a:cubicBezTo>
                        <a:pt x="83" y="11"/>
                        <a:pt x="83" y="11"/>
                        <a:pt x="83" y="11"/>
                      </a:cubicBezTo>
                      <a:cubicBezTo>
                        <a:pt x="83" y="11"/>
                        <a:pt x="83" y="11"/>
                        <a:pt x="83" y="11"/>
                      </a:cubicBezTo>
                      <a:cubicBezTo>
                        <a:pt x="83" y="11"/>
                        <a:pt x="83" y="11"/>
                        <a:pt x="83" y="11"/>
                      </a:cubicBezTo>
                      <a:cubicBezTo>
                        <a:pt x="83" y="10"/>
                        <a:pt x="83" y="10"/>
                        <a:pt x="83" y="10"/>
                      </a:cubicBezTo>
                      <a:cubicBezTo>
                        <a:pt x="83" y="10"/>
                        <a:pt x="83" y="10"/>
                        <a:pt x="83" y="10"/>
                      </a:cubicBezTo>
                      <a:cubicBezTo>
                        <a:pt x="82" y="9"/>
                        <a:pt x="82" y="9"/>
                        <a:pt x="82" y="9"/>
                      </a:cubicBezTo>
                      <a:cubicBezTo>
                        <a:pt x="82" y="9"/>
                        <a:pt x="82" y="9"/>
                        <a:pt x="82" y="9"/>
                      </a:cubicBezTo>
                      <a:cubicBezTo>
                        <a:pt x="82" y="9"/>
                        <a:pt x="82" y="9"/>
                        <a:pt x="82" y="9"/>
                      </a:cubicBezTo>
                      <a:cubicBezTo>
                        <a:pt x="81" y="8"/>
                        <a:pt x="81" y="8"/>
                        <a:pt x="81" y="8"/>
                      </a:cubicBezTo>
                      <a:cubicBezTo>
                        <a:pt x="81" y="8"/>
                        <a:pt x="81" y="8"/>
                        <a:pt x="81" y="8"/>
                      </a:cubicBezTo>
                      <a:cubicBezTo>
                        <a:pt x="81" y="7"/>
                        <a:pt x="81" y="7"/>
                        <a:pt x="81" y="7"/>
                      </a:cubicBezTo>
                      <a:cubicBezTo>
                        <a:pt x="81" y="7"/>
                        <a:pt x="81" y="7"/>
                        <a:pt x="81" y="7"/>
                      </a:cubicBezTo>
                      <a:cubicBezTo>
                        <a:pt x="81" y="6"/>
                        <a:pt x="81" y="6"/>
                        <a:pt x="81" y="6"/>
                      </a:cubicBezTo>
                      <a:cubicBezTo>
                        <a:pt x="81" y="6"/>
                        <a:pt x="81" y="6"/>
                        <a:pt x="81" y="6"/>
                      </a:cubicBezTo>
                      <a:cubicBezTo>
                        <a:pt x="81" y="6"/>
                        <a:pt x="81" y="6"/>
                        <a:pt x="81" y="6"/>
                      </a:cubicBezTo>
                      <a:cubicBezTo>
                        <a:pt x="81" y="6"/>
                        <a:pt x="81" y="6"/>
                        <a:pt x="81" y="6"/>
                      </a:cubicBezTo>
                      <a:cubicBezTo>
                        <a:pt x="81" y="5"/>
                        <a:pt x="81" y="5"/>
                        <a:pt x="81" y="5"/>
                      </a:cubicBezTo>
                      <a:cubicBezTo>
                        <a:pt x="81" y="5"/>
                        <a:pt x="81" y="5"/>
                        <a:pt x="81" y="5"/>
                      </a:cubicBezTo>
                      <a:cubicBezTo>
                        <a:pt x="81" y="5"/>
                        <a:pt x="81" y="5"/>
                        <a:pt x="81" y="5"/>
                      </a:cubicBezTo>
                      <a:cubicBezTo>
                        <a:pt x="81" y="4"/>
                        <a:pt x="81" y="4"/>
                        <a:pt x="81" y="4"/>
                      </a:cubicBezTo>
                      <a:cubicBezTo>
                        <a:pt x="81" y="4"/>
                        <a:pt x="81" y="4"/>
                        <a:pt x="81" y="4"/>
                      </a:cubicBezTo>
                      <a:cubicBezTo>
                        <a:pt x="81" y="4"/>
                        <a:pt x="81" y="4"/>
                        <a:pt x="81" y="4"/>
                      </a:cubicBezTo>
                      <a:cubicBezTo>
                        <a:pt x="81" y="4"/>
                        <a:pt x="81" y="4"/>
                        <a:pt x="81" y="4"/>
                      </a:cubicBezTo>
                      <a:cubicBezTo>
                        <a:pt x="81" y="4"/>
                        <a:pt x="81" y="4"/>
                        <a:pt x="81" y="4"/>
                      </a:cubicBezTo>
                      <a:cubicBezTo>
                        <a:pt x="81" y="4"/>
                        <a:pt x="81" y="4"/>
                        <a:pt x="81" y="4"/>
                      </a:cubicBezTo>
                      <a:cubicBezTo>
                        <a:pt x="80" y="4"/>
                        <a:pt x="80" y="4"/>
                        <a:pt x="80" y="4"/>
                      </a:cubicBezTo>
                      <a:cubicBezTo>
                        <a:pt x="80" y="4"/>
                        <a:pt x="80" y="4"/>
                        <a:pt x="80" y="4"/>
                      </a:cubicBezTo>
                      <a:cubicBezTo>
                        <a:pt x="80" y="4"/>
                        <a:pt x="80" y="4"/>
                        <a:pt x="80" y="4"/>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80" y="2"/>
                        <a:pt x="80" y="2"/>
                        <a:pt x="80" y="2"/>
                      </a:cubicBezTo>
                      <a:cubicBezTo>
                        <a:pt x="80" y="2"/>
                        <a:pt x="80" y="2"/>
                        <a:pt x="80" y="2"/>
                      </a:cubicBezTo>
                      <a:cubicBezTo>
                        <a:pt x="80" y="2"/>
                        <a:pt x="80" y="2"/>
                        <a:pt x="80" y="2"/>
                      </a:cubicBezTo>
                      <a:cubicBezTo>
                        <a:pt x="80" y="2"/>
                        <a:pt x="80" y="2"/>
                        <a:pt x="80" y="2"/>
                      </a:cubicBezTo>
                      <a:cubicBezTo>
                        <a:pt x="80" y="1"/>
                        <a:pt x="80" y="1"/>
                        <a:pt x="80" y="1"/>
                      </a:cubicBezTo>
                      <a:cubicBezTo>
                        <a:pt x="80" y="1"/>
                        <a:pt x="80" y="1"/>
                        <a:pt x="80" y="1"/>
                      </a:cubicBezTo>
                      <a:cubicBezTo>
                        <a:pt x="80" y="1"/>
                        <a:pt x="80" y="1"/>
                        <a:pt x="80" y="1"/>
                      </a:cubicBezTo>
                      <a:cubicBezTo>
                        <a:pt x="80" y="1"/>
                        <a:pt x="80" y="1"/>
                        <a:pt x="80" y="1"/>
                      </a:cubicBezTo>
                      <a:cubicBezTo>
                        <a:pt x="80" y="0"/>
                        <a:pt x="80" y="0"/>
                        <a:pt x="80" y="0"/>
                      </a:cubicBezTo>
                      <a:cubicBezTo>
                        <a:pt x="74" y="2"/>
                        <a:pt x="67" y="3"/>
                        <a:pt x="61" y="5"/>
                      </a:cubicBezTo>
                      <a:cubicBezTo>
                        <a:pt x="61" y="5"/>
                        <a:pt x="61" y="5"/>
                        <a:pt x="61" y="5"/>
                      </a:cubicBezTo>
                      <a:cubicBezTo>
                        <a:pt x="61" y="5"/>
                        <a:pt x="61" y="5"/>
                        <a:pt x="61" y="5"/>
                      </a:cubicBezTo>
                      <a:cubicBezTo>
                        <a:pt x="59" y="5"/>
                        <a:pt x="59" y="5"/>
                        <a:pt x="59" y="5"/>
                      </a:cubicBezTo>
                      <a:cubicBezTo>
                        <a:pt x="58" y="5"/>
                        <a:pt x="58" y="5"/>
                        <a:pt x="58" y="5"/>
                      </a:cubicBezTo>
                      <a:cubicBezTo>
                        <a:pt x="58" y="5"/>
                        <a:pt x="58" y="5"/>
                        <a:pt x="58" y="5"/>
                      </a:cubicBezTo>
                      <a:cubicBezTo>
                        <a:pt x="58" y="6"/>
                        <a:pt x="58" y="6"/>
                        <a:pt x="58" y="6"/>
                      </a:cubicBezTo>
                      <a:cubicBezTo>
                        <a:pt x="57" y="6"/>
                        <a:pt x="57" y="6"/>
                        <a:pt x="57" y="6"/>
                      </a:cubicBezTo>
                      <a:cubicBezTo>
                        <a:pt x="57" y="7"/>
                        <a:pt x="57" y="7"/>
                        <a:pt x="57" y="7"/>
                      </a:cubicBezTo>
                      <a:cubicBezTo>
                        <a:pt x="56" y="7"/>
                        <a:pt x="56" y="7"/>
                        <a:pt x="56" y="7"/>
                      </a:cubicBezTo>
                      <a:cubicBezTo>
                        <a:pt x="56" y="7"/>
                        <a:pt x="56" y="7"/>
                        <a:pt x="56" y="7"/>
                      </a:cubicBezTo>
                      <a:cubicBezTo>
                        <a:pt x="55" y="8"/>
                        <a:pt x="55" y="8"/>
                        <a:pt x="55" y="8"/>
                      </a:cubicBezTo>
                      <a:cubicBezTo>
                        <a:pt x="54" y="9"/>
                        <a:pt x="54" y="9"/>
                        <a:pt x="54" y="9"/>
                      </a:cubicBezTo>
                      <a:cubicBezTo>
                        <a:pt x="52" y="12"/>
                        <a:pt x="51" y="14"/>
                        <a:pt x="49" y="16"/>
                      </a:cubicBezTo>
                      <a:cubicBezTo>
                        <a:pt x="49" y="18"/>
                        <a:pt x="49" y="18"/>
                        <a:pt x="49" y="18"/>
                      </a:cubicBezTo>
                      <a:cubicBezTo>
                        <a:pt x="48" y="18"/>
                        <a:pt x="48" y="18"/>
                        <a:pt x="48" y="18"/>
                      </a:cubicBezTo>
                      <a:cubicBezTo>
                        <a:pt x="48" y="18"/>
                        <a:pt x="48" y="18"/>
                        <a:pt x="48" y="18"/>
                      </a:cubicBezTo>
                      <a:cubicBezTo>
                        <a:pt x="49" y="19"/>
                        <a:pt x="49" y="19"/>
                        <a:pt x="49" y="19"/>
                      </a:cubicBezTo>
                      <a:cubicBezTo>
                        <a:pt x="49" y="19"/>
                        <a:pt x="49" y="19"/>
                        <a:pt x="49" y="19"/>
                      </a:cubicBezTo>
                      <a:cubicBezTo>
                        <a:pt x="49" y="19"/>
                        <a:pt x="49" y="19"/>
                        <a:pt x="49" y="19"/>
                      </a:cubicBezTo>
                      <a:cubicBezTo>
                        <a:pt x="48" y="20"/>
                        <a:pt x="48" y="20"/>
                        <a:pt x="48" y="20"/>
                      </a:cubicBezTo>
                      <a:cubicBezTo>
                        <a:pt x="48" y="20"/>
                        <a:pt x="48" y="20"/>
                        <a:pt x="48" y="20"/>
                      </a:cubicBezTo>
                      <a:cubicBezTo>
                        <a:pt x="48" y="20"/>
                        <a:pt x="48" y="20"/>
                        <a:pt x="48" y="20"/>
                      </a:cubicBezTo>
                      <a:cubicBezTo>
                        <a:pt x="48" y="21"/>
                        <a:pt x="48" y="21"/>
                        <a:pt x="48" y="21"/>
                      </a:cubicBezTo>
                      <a:cubicBezTo>
                        <a:pt x="48" y="21"/>
                        <a:pt x="48" y="21"/>
                        <a:pt x="48" y="21"/>
                      </a:cubicBezTo>
                      <a:cubicBezTo>
                        <a:pt x="48" y="21"/>
                        <a:pt x="48" y="21"/>
                        <a:pt x="48" y="21"/>
                      </a:cubicBezTo>
                      <a:cubicBezTo>
                        <a:pt x="47" y="21"/>
                        <a:pt x="47" y="21"/>
                        <a:pt x="47" y="21"/>
                      </a:cubicBezTo>
                      <a:cubicBezTo>
                        <a:pt x="47" y="21"/>
                        <a:pt x="47" y="21"/>
                        <a:pt x="47" y="21"/>
                      </a:cubicBezTo>
                      <a:cubicBezTo>
                        <a:pt x="47" y="22"/>
                        <a:pt x="47" y="22"/>
                        <a:pt x="47" y="22"/>
                      </a:cubicBezTo>
                      <a:cubicBezTo>
                        <a:pt x="45" y="24"/>
                        <a:pt x="45" y="24"/>
                        <a:pt x="45" y="24"/>
                      </a:cubicBezTo>
                      <a:cubicBezTo>
                        <a:pt x="44" y="25"/>
                        <a:pt x="44" y="25"/>
                        <a:pt x="44" y="25"/>
                      </a:cubicBezTo>
                      <a:cubicBezTo>
                        <a:pt x="42" y="27"/>
                        <a:pt x="42" y="27"/>
                        <a:pt x="42" y="27"/>
                      </a:cubicBezTo>
                      <a:cubicBezTo>
                        <a:pt x="42" y="27"/>
                        <a:pt x="42" y="27"/>
                        <a:pt x="42" y="27"/>
                      </a:cubicBezTo>
                      <a:cubicBezTo>
                        <a:pt x="42" y="28"/>
                        <a:pt x="42" y="28"/>
                        <a:pt x="42" y="28"/>
                      </a:cubicBezTo>
                      <a:cubicBezTo>
                        <a:pt x="42" y="28"/>
                        <a:pt x="42" y="28"/>
                        <a:pt x="42" y="28"/>
                      </a:cubicBezTo>
                      <a:cubicBezTo>
                        <a:pt x="42" y="28"/>
                        <a:pt x="42" y="28"/>
                        <a:pt x="42" y="28"/>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8"/>
                        <a:pt x="43" y="28"/>
                        <a:pt x="43" y="28"/>
                      </a:cubicBezTo>
                      <a:cubicBezTo>
                        <a:pt x="44" y="28"/>
                        <a:pt x="44" y="28"/>
                        <a:pt x="44" y="28"/>
                      </a:cubicBezTo>
                      <a:cubicBezTo>
                        <a:pt x="44" y="28"/>
                        <a:pt x="44" y="28"/>
                        <a:pt x="44"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9"/>
                        <a:pt x="45" y="29"/>
                        <a:pt x="45" y="29"/>
                      </a:cubicBezTo>
                      <a:cubicBezTo>
                        <a:pt x="45" y="29"/>
                        <a:pt x="45" y="29"/>
                        <a:pt x="45" y="29"/>
                      </a:cubicBezTo>
                      <a:cubicBezTo>
                        <a:pt x="45" y="29"/>
                        <a:pt x="45" y="29"/>
                        <a:pt x="45" y="29"/>
                      </a:cubicBezTo>
                      <a:cubicBezTo>
                        <a:pt x="44" y="29"/>
                        <a:pt x="44" y="29"/>
                        <a:pt x="44" y="29"/>
                      </a:cubicBezTo>
                      <a:cubicBezTo>
                        <a:pt x="45" y="30"/>
                        <a:pt x="45" y="30"/>
                        <a:pt x="45" y="30"/>
                      </a:cubicBezTo>
                      <a:cubicBezTo>
                        <a:pt x="45" y="29"/>
                        <a:pt x="45" y="29"/>
                        <a:pt x="45" y="29"/>
                      </a:cubicBezTo>
                      <a:cubicBezTo>
                        <a:pt x="46" y="29"/>
                        <a:pt x="46" y="29"/>
                        <a:pt x="46" y="29"/>
                      </a:cubicBezTo>
                      <a:cubicBezTo>
                        <a:pt x="46" y="29"/>
                        <a:pt x="46" y="29"/>
                        <a:pt x="46" y="29"/>
                      </a:cubicBezTo>
                      <a:cubicBezTo>
                        <a:pt x="46" y="29"/>
                        <a:pt x="46" y="29"/>
                        <a:pt x="46" y="29"/>
                      </a:cubicBezTo>
                      <a:cubicBezTo>
                        <a:pt x="46" y="29"/>
                        <a:pt x="46" y="29"/>
                        <a:pt x="46" y="29"/>
                      </a:cubicBezTo>
                      <a:cubicBezTo>
                        <a:pt x="47" y="29"/>
                        <a:pt x="47" y="29"/>
                        <a:pt x="47" y="29"/>
                      </a:cubicBezTo>
                      <a:cubicBezTo>
                        <a:pt x="47" y="29"/>
                        <a:pt x="47" y="29"/>
                        <a:pt x="47" y="29"/>
                      </a:cubicBezTo>
                      <a:cubicBezTo>
                        <a:pt x="46" y="29"/>
                        <a:pt x="46" y="29"/>
                        <a:pt x="46" y="29"/>
                      </a:cubicBezTo>
                      <a:cubicBezTo>
                        <a:pt x="46" y="29"/>
                        <a:pt x="46" y="29"/>
                        <a:pt x="46" y="29"/>
                      </a:cubicBezTo>
                      <a:cubicBezTo>
                        <a:pt x="46" y="30"/>
                        <a:pt x="46" y="30"/>
                        <a:pt x="46" y="30"/>
                      </a:cubicBezTo>
                      <a:cubicBezTo>
                        <a:pt x="46" y="30"/>
                        <a:pt x="46" y="30"/>
                        <a:pt x="46" y="30"/>
                      </a:cubicBezTo>
                      <a:cubicBezTo>
                        <a:pt x="46" y="30"/>
                        <a:pt x="46" y="30"/>
                        <a:pt x="46" y="30"/>
                      </a:cubicBezTo>
                      <a:cubicBezTo>
                        <a:pt x="46" y="30"/>
                        <a:pt x="46" y="30"/>
                        <a:pt x="46" y="30"/>
                      </a:cubicBezTo>
                      <a:cubicBezTo>
                        <a:pt x="46" y="31"/>
                        <a:pt x="46" y="31"/>
                        <a:pt x="46" y="31"/>
                      </a:cubicBezTo>
                      <a:cubicBezTo>
                        <a:pt x="46" y="31"/>
                        <a:pt x="46" y="31"/>
                        <a:pt x="46" y="31"/>
                      </a:cubicBezTo>
                      <a:cubicBezTo>
                        <a:pt x="45" y="32"/>
                        <a:pt x="45" y="32"/>
                        <a:pt x="45" y="32"/>
                      </a:cubicBezTo>
                      <a:cubicBezTo>
                        <a:pt x="45" y="32"/>
                        <a:pt x="45" y="32"/>
                        <a:pt x="45" y="32"/>
                      </a:cubicBezTo>
                      <a:cubicBezTo>
                        <a:pt x="44" y="32"/>
                        <a:pt x="44" y="32"/>
                        <a:pt x="44" y="32"/>
                      </a:cubicBezTo>
                      <a:cubicBezTo>
                        <a:pt x="45" y="32"/>
                        <a:pt x="45" y="32"/>
                        <a:pt x="45" y="32"/>
                      </a:cubicBezTo>
                      <a:cubicBezTo>
                        <a:pt x="45" y="31"/>
                        <a:pt x="45" y="31"/>
                        <a:pt x="45" y="31"/>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3"/>
                        <a:pt x="44" y="33"/>
                        <a:pt x="44" y="33"/>
                      </a:cubicBezTo>
                      <a:cubicBezTo>
                        <a:pt x="44" y="33"/>
                        <a:pt x="44" y="33"/>
                        <a:pt x="44" y="33"/>
                      </a:cubicBezTo>
                      <a:cubicBezTo>
                        <a:pt x="45" y="33"/>
                        <a:pt x="45" y="33"/>
                        <a:pt x="45" y="33"/>
                      </a:cubicBezTo>
                      <a:cubicBezTo>
                        <a:pt x="45" y="33"/>
                        <a:pt x="45" y="33"/>
                        <a:pt x="45" y="33"/>
                      </a:cubicBezTo>
                      <a:cubicBezTo>
                        <a:pt x="45" y="33"/>
                        <a:pt x="45" y="33"/>
                        <a:pt x="45" y="33"/>
                      </a:cubicBezTo>
                      <a:cubicBezTo>
                        <a:pt x="45" y="33"/>
                        <a:pt x="45" y="33"/>
                        <a:pt x="45" y="33"/>
                      </a:cubicBezTo>
                      <a:cubicBezTo>
                        <a:pt x="45" y="33"/>
                        <a:pt x="45" y="33"/>
                        <a:pt x="45" y="33"/>
                      </a:cubicBezTo>
                      <a:cubicBezTo>
                        <a:pt x="45" y="34"/>
                        <a:pt x="45" y="34"/>
                        <a:pt x="45" y="34"/>
                      </a:cubicBezTo>
                      <a:cubicBezTo>
                        <a:pt x="45" y="34"/>
                        <a:pt x="45" y="34"/>
                        <a:pt x="45" y="34"/>
                      </a:cubicBezTo>
                      <a:cubicBezTo>
                        <a:pt x="46" y="34"/>
                        <a:pt x="46" y="34"/>
                        <a:pt x="46" y="34"/>
                      </a:cubicBezTo>
                      <a:cubicBezTo>
                        <a:pt x="45" y="35"/>
                        <a:pt x="45" y="35"/>
                        <a:pt x="45" y="35"/>
                      </a:cubicBezTo>
                      <a:cubicBezTo>
                        <a:pt x="46" y="35"/>
                        <a:pt x="46" y="35"/>
                        <a:pt x="46" y="35"/>
                      </a:cubicBezTo>
                      <a:cubicBezTo>
                        <a:pt x="46" y="36"/>
                        <a:pt x="46" y="36"/>
                        <a:pt x="46" y="36"/>
                      </a:cubicBezTo>
                      <a:cubicBezTo>
                        <a:pt x="46" y="36"/>
                        <a:pt x="46" y="36"/>
                        <a:pt x="46" y="36"/>
                      </a:cubicBezTo>
                      <a:cubicBezTo>
                        <a:pt x="46" y="36"/>
                        <a:pt x="46" y="36"/>
                        <a:pt x="46" y="36"/>
                      </a:cubicBezTo>
                      <a:cubicBezTo>
                        <a:pt x="46" y="36"/>
                        <a:pt x="46" y="36"/>
                        <a:pt x="46" y="36"/>
                      </a:cubicBezTo>
                      <a:cubicBezTo>
                        <a:pt x="46" y="35"/>
                        <a:pt x="46" y="35"/>
                        <a:pt x="46" y="35"/>
                      </a:cubicBezTo>
                      <a:cubicBezTo>
                        <a:pt x="46" y="36"/>
                        <a:pt x="46" y="36"/>
                        <a:pt x="46" y="36"/>
                      </a:cubicBezTo>
                      <a:cubicBezTo>
                        <a:pt x="46" y="37"/>
                        <a:pt x="46" y="37"/>
                        <a:pt x="46" y="37"/>
                      </a:cubicBezTo>
                      <a:cubicBezTo>
                        <a:pt x="46" y="37"/>
                        <a:pt x="46" y="37"/>
                        <a:pt x="46" y="37"/>
                      </a:cubicBezTo>
                      <a:cubicBezTo>
                        <a:pt x="46" y="37"/>
                        <a:pt x="46" y="37"/>
                        <a:pt x="46" y="37"/>
                      </a:cubicBezTo>
                      <a:cubicBezTo>
                        <a:pt x="46" y="38"/>
                        <a:pt x="46" y="38"/>
                        <a:pt x="46" y="38"/>
                      </a:cubicBezTo>
                      <a:cubicBezTo>
                        <a:pt x="46" y="38"/>
                        <a:pt x="46" y="38"/>
                        <a:pt x="46" y="38"/>
                      </a:cubicBezTo>
                      <a:cubicBezTo>
                        <a:pt x="46" y="39"/>
                        <a:pt x="46" y="39"/>
                        <a:pt x="46" y="39"/>
                      </a:cubicBezTo>
                      <a:cubicBezTo>
                        <a:pt x="45" y="39"/>
                        <a:pt x="45" y="39"/>
                        <a:pt x="45" y="39"/>
                      </a:cubicBezTo>
                      <a:cubicBezTo>
                        <a:pt x="44" y="39"/>
                        <a:pt x="44" y="39"/>
                        <a:pt x="44" y="39"/>
                      </a:cubicBezTo>
                      <a:cubicBezTo>
                        <a:pt x="44" y="39"/>
                        <a:pt x="44" y="39"/>
                        <a:pt x="44" y="39"/>
                      </a:cubicBezTo>
                      <a:cubicBezTo>
                        <a:pt x="43" y="39"/>
                        <a:pt x="43" y="39"/>
                        <a:pt x="43" y="39"/>
                      </a:cubicBezTo>
                      <a:cubicBezTo>
                        <a:pt x="43" y="40"/>
                        <a:pt x="43" y="40"/>
                        <a:pt x="43" y="40"/>
                      </a:cubicBezTo>
                      <a:cubicBezTo>
                        <a:pt x="43" y="40"/>
                        <a:pt x="43" y="40"/>
                        <a:pt x="43" y="40"/>
                      </a:cubicBezTo>
                      <a:cubicBezTo>
                        <a:pt x="41" y="41"/>
                        <a:pt x="41" y="41"/>
                        <a:pt x="41" y="41"/>
                      </a:cubicBezTo>
                      <a:cubicBezTo>
                        <a:pt x="41" y="42"/>
                        <a:pt x="41" y="42"/>
                        <a:pt x="41" y="42"/>
                      </a:cubicBezTo>
                      <a:cubicBezTo>
                        <a:pt x="40" y="42"/>
                        <a:pt x="40" y="42"/>
                        <a:pt x="40" y="42"/>
                      </a:cubicBezTo>
                      <a:cubicBezTo>
                        <a:pt x="40" y="44"/>
                        <a:pt x="40" y="44"/>
                        <a:pt x="40" y="44"/>
                      </a:cubicBezTo>
                      <a:cubicBezTo>
                        <a:pt x="40" y="44"/>
                        <a:pt x="40" y="44"/>
                        <a:pt x="40" y="44"/>
                      </a:cubicBezTo>
                      <a:cubicBezTo>
                        <a:pt x="39" y="43"/>
                        <a:pt x="39" y="43"/>
                        <a:pt x="39" y="43"/>
                      </a:cubicBezTo>
                      <a:cubicBezTo>
                        <a:pt x="39" y="44"/>
                        <a:pt x="39" y="44"/>
                        <a:pt x="39" y="44"/>
                      </a:cubicBezTo>
                      <a:cubicBezTo>
                        <a:pt x="39" y="44"/>
                        <a:pt x="39" y="44"/>
                        <a:pt x="39" y="44"/>
                      </a:cubicBezTo>
                      <a:cubicBezTo>
                        <a:pt x="39" y="44"/>
                        <a:pt x="39" y="44"/>
                        <a:pt x="39" y="44"/>
                      </a:cubicBezTo>
                      <a:cubicBezTo>
                        <a:pt x="37" y="45"/>
                        <a:pt x="37" y="45"/>
                        <a:pt x="37" y="45"/>
                      </a:cubicBezTo>
                      <a:cubicBezTo>
                        <a:pt x="37" y="45"/>
                        <a:pt x="37" y="45"/>
                        <a:pt x="37" y="45"/>
                      </a:cubicBezTo>
                      <a:cubicBezTo>
                        <a:pt x="37" y="45"/>
                        <a:pt x="37" y="45"/>
                        <a:pt x="37" y="45"/>
                      </a:cubicBezTo>
                      <a:cubicBezTo>
                        <a:pt x="37" y="45"/>
                        <a:pt x="37" y="45"/>
                        <a:pt x="37" y="45"/>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6" y="46"/>
                        <a:pt x="36" y="46"/>
                        <a:pt x="36" y="46"/>
                      </a:cubicBezTo>
                      <a:cubicBezTo>
                        <a:pt x="36" y="46"/>
                        <a:pt x="36" y="46"/>
                        <a:pt x="36" y="46"/>
                      </a:cubicBezTo>
                      <a:cubicBezTo>
                        <a:pt x="36" y="46"/>
                        <a:pt x="36" y="46"/>
                        <a:pt x="36" y="46"/>
                      </a:cubicBezTo>
                      <a:cubicBezTo>
                        <a:pt x="31" y="46"/>
                        <a:pt x="31" y="46"/>
                        <a:pt x="31" y="46"/>
                      </a:cubicBezTo>
                      <a:cubicBezTo>
                        <a:pt x="30" y="47"/>
                        <a:pt x="30" y="47"/>
                        <a:pt x="30" y="47"/>
                      </a:cubicBezTo>
                      <a:cubicBezTo>
                        <a:pt x="29" y="48"/>
                        <a:pt x="29" y="48"/>
                        <a:pt x="29" y="48"/>
                      </a:cubicBezTo>
                      <a:cubicBezTo>
                        <a:pt x="28" y="48"/>
                        <a:pt x="28" y="48"/>
                        <a:pt x="28" y="48"/>
                      </a:cubicBezTo>
                      <a:cubicBezTo>
                        <a:pt x="27" y="48"/>
                        <a:pt x="27" y="48"/>
                        <a:pt x="27" y="48"/>
                      </a:cubicBezTo>
                      <a:cubicBezTo>
                        <a:pt x="26" y="47"/>
                        <a:pt x="26" y="47"/>
                        <a:pt x="26" y="47"/>
                      </a:cubicBezTo>
                      <a:cubicBezTo>
                        <a:pt x="26" y="47"/>
                        <a:pt x="26" y="47"/>
                        <a:pt x="26" y="47"/>
                      </a:cubicBezTo>
                      <a:cubicBezTo>
                        <a:pt x="26" y="47"/>
                        <a:pt x="26" y="47"/>
                        <a:pt x="26" y="47"/>
                      </a:cubicBezTo>
                      <a:cubicBezTo>
                        <a:pt x="26" y="47"/>
                        <a:pt x="26" y="47"/>
                        <a:pt x="26" y="47"/>
                      </a:cubicBezTo>
                      <a:cubicBezTo>
                        <a:pt x="25" y="47"/>
                        <a:pt x="25" y="47"/>
                        <a:pt x="25" y="47"/>
                      </a:cubicBezTo>
                      <a:cubicBezTo>
                        <a:pt x="20" y="47"/>
                        <a:pt x="20" y="47"/>
                        <a:pt x="20" y="47"/>
                      </a:cubicBezTo>
                      <a:cubicBezTo>
                        <a:pt x="18" y="47"/>
                        <a:pt x="18" y="47"/>
                        <a:pt x="18" y="47"/>
                      </a:cubicBezTo>
                      <a:cubicBezTo>
                        <a:pt x="16" y="47"/>
                        <a:pt x="16" y="47"/>
                        <a:pt x="16" y="47"/>
                      </a:cubicBezTo>
                      <a:cubicBezTo>
                        <a:pt x="12" y="49"/>
                        <a:pt x="12" y="49"/>
                        <a:pt x="12" y="49"/>
                      </a:cubicBezTo>
                      <a:cubicBezTo>
                        <a:pt x="11" y="50"/>
                        <a:pt x="11" y="50"/>
                        <a:pt x="11" y="50"/>
                      </a:cubicBezTo>
                      <a:cubicBezTo>
                        <a:pt x="10" y="50"/>
                        <a:pt x="10" y="50"/>
                        <a:pt x="10" y="50"/>
                      </a:cubicBezTo>
                      <a:cubicBezTo>
                        <a:pt x="8" y="51"/>
                        <a:pt x="8" y="51"/>
                        <a:pt x="8" y="51"/>
                      </a:cubicBezTo>
                      <a:cubicBezTo>
                        <a:pt x="7" y="52"/>
                        <a:pt x="7" y="52"/>
                        <a:pt x="7" y="52"/>
                      </a:cubicBezTo>
                      <a:cubicBezTo>
                        <a:pt x="7" y="52"/>
                        <a:pt x="7" y="52"/>
                        <a:pt x="7" y="52"/>
                      </a:cubicBezTo>
                      <a:cubicBezTo>
                        <a:pt x="7" y="52"/>
                        <a:pt x="7" y="52"/>
                        <a:pt x="7" y="52"/>
                      </a:cubicBezTo>
                      <a:cubicBezTo>
                        <a:pt x="7" y="54"/>
                        <a:pt x="7" y="54"/>
                        <a:pt x="7" y="54"/>
                      </a:cubicBezTo>
                      <a:cubicBezTo>
                        <a:pt x="7" y="54"/>
                        <a:pt x="7" y="54"/>
                        <a:pt x="7" y="54"/>
                      </a:cubicBezTo>
                      <a:cubicBezTo>
                        <a:pt x="7" y="54"/>
                        <a:pt x="7" y="54"/>
                        <a:pt x="7" y="54"/>
                      </a:cubicBezTo>
                      <a:cubicBezTo>
                        <a:pt x="7" y="54"/>
                        <a:pt x="7" y="54"/>
                        <a:pt x="7" y="54"/>
                      </a:cubicBezTo>
                      <a:cubicBezTo>
                        <a:pt x="7" y="55"/>
                        <a:pt x="7" y="55"/>
                        <a:pt x="7" y="55"/>
                      </a:cubicBezTo>
                      <a:cubicBezTo>
                        <a:pt x="7" y="55"/>
                        <a:pt x="7" y="55"/>
                        <a:pt x="7" y="55"/>
                      </a:cubicBezTo>
                      <a:cubicBezTo>
                        <a:pt x="7" y="55"/>
                        <a:pt x="7" y="55"/>
                        <a:pt x="7" y="55"/>
                      </a:cubicBezTo>
                      <a:cubicBezTo>
                        <a:pt x="7" y="55"/>
                        <a:pt x="7" y="55"/>
                        <a:pt x="7" y="55"/>
                      </a:cubicBezTo>
                      <a:cubicBezTo>
                        <a:pt x="8" y="55"/>
                        <a:pt x="8" y="55"/>
                        <a:pt x="8" y="55"/>
                      </a:cubicBezTo>
                      <a:cubicBezTo>
                        <a:pt x="10" y="55"/>
                        <a:pt x="10" y="55"/>
                        <a:pt x="10" y="55"/>
                      </a:cubicBezTo>
                      <a:cubicBezTo>
                        <a:pt x="10" y="56"/>
                        <a:pt x="10" y="56"/>
                        <a:pt x="10" y="56"/>
                      </a:cubicBezTo>
                      <a:cubicBezTo>
                        <a:pt x="10" y="56"/>
                        <a:pt x="10" y="56"/>
                        <a:pt x="10" y="56"/>
                      </a:cubicBezTo>
                      <a:cubicBezTo>
                        <a:pt x="10" y="57"/>
                        <a:pt x="10" y="57"/>
                        <a:pt x="10" y="57"/>
                      </a:cubicBezTo>
                      <a:cubicBezTo>
                        <a:pt x="10" y="57"/>
                        <a:pt x="10" y="57"/>
                        <a:pt x="10" y="57"/>
                      </a:cubicBezTo>
                      <a:cubicBezTo>
                        <a:pt x="10" y="57"/>
                        <a:pt x="10" y="57"/>
                        <a:pt x="10" y="57"/>
                      </a:cubicBezTo>
                      <a:cubicBezTo>
                        <a:pt x="10" y="58"/>
                        <a:pt x="10" y="58"/>
                        <a:pt x="10" y="58"/>
                      </a:cubicBezTo>
                      <a:cubicBezTo>
                        <a:pt x="10" y="58"/>
                        <a:pt x="10" y="58"/>
                        <a:pt x="10" y="58"/>
                      </a:cubicBezTo>
                      <a:cubicBezTo>
                        <a:pt x="11" y="58"/>
                        <a:pt x="11" y="58"/>
                        <a:pt x="11" y="58"/>
                      </a:cubicBezTo>
                      <a:cubicBezTo>
                        <a:pt x="11" y="59"/>
                        <a:pt x="11" y="59"/>
                        <a:pt x="11" y="59"/>
                      </a:cubicBezTo>
                      <a:cubicBezTo>
                        <a:pt x="11" y="59"/>
                        <a:pt x="11" y="59"/>
                        <a:pt x="11" y="59"/>
                      </a:cubicBezTo>
                      <a:cubicBezTo>
                        <a:pt x="11" y="59"/>
                        <a:pt x="11" y="59"/>
                        <a:pt x="11" y="59"/>
                      </a:cubicBezTo>
                      <a:cubicBezTo>
                        <a:pt x="11" y="60"/>
                        <a:pt x="11" y="60"/>
                        <a:pt x="11" y="60"/>
                      </a:cubicBezTo>
                      <a:cubicBezTo>
                        <a:pt x="11" y="60"/>
                        <a:pt x="11" y="60"/>
                        <a:pt x="11" y="60"/>
                      </a:cubicBezTo>
                      <a:cubicBezTo>
                        <a:pt x="11" y="61"/>
                        <a:pt x="11" y="61"/>
                        <a:pt x="11" y="61"/>
                      </a:cubicBezTo>
                      <a:cubicBezTo>
                        <a:pt x="11" y="61"/>
                        <a:pt x="11" y="61"/>
                        <a:pt x="11" y="61"/>
                      </a:cubicBezTo>
                      <a:cubicBezTo>
                        <a:pt x="11" y="61"/>
                        <a:pt x="11" y="61"/>
                        <a:pt x="11" y="61"/>
                      </a:cubicBezTo>
                      <a:cubicBezTo>
                        <a:pt x="11" y="61"/>
                        <a:pt x="11" y="61"/>
                        <a:pt x="11" y="61"/>
                      </a:cubicBezTo>
                      <a:cubicBezTo>
                        <a:pt x="10" y="62"/>
                        <a:pt x="10" y="62"/>
                        <a:pt x="10" y="62"/>
                      </a:cubicBezTo>
                      <a:cubicBezTo>
                        <a:pt x="9" y="63"/>
                        <a:pt x="9" y="63"/>
                        <a:pt x="9" y="63"/>
                      </a:cubicBezTo>
                      <a:cubicBezTo>
                        <a:pt x="9" y="63"/>
                        <a:pt x="9" y="63"/>
                        <a:pt x="9" y="63"/>
                      </a:cubicBezTo>
                      <a:cubicBezTo>
                        <a:pt x="9" y="64"/>
                        <a:pt x="9" y="64"/>
                        <a:pt x="9" y="64"/>
                      </a:cubicBezTo>
                      <a:cubicBezTo>
                        <a:pt x="9" y="64"/>
                        <a:pt x="9" y="64"/>
                        <a:pt x="9" y="64"/>
                      </a:cubicBezTo>
                      <a:cubicBezTo>
                        <a:pt x="8" y="65"/>
                        <a:pt x="8" y="65"/>
                        <a:pt x="8" y="65"/>
                      </a:cubicBezTo>
                      <a:cubicBezTo>
                        <a:pt x="8" y="65"/>
                        <a:pt x="8" y="65"/>
                        <a:pt x="8" y="65"/>
                      </a:cubicBezTo>
                      <a:cubicBezTo>
                        <a:pt x="8" y="65"/>
                        <a:pt x="8" y="65"/>
                        <a:pt x="8" y="65"/>
                      </a:cubicBezTo>
                      <a:cubicBezTo>
                        <a:pt x="8" y="66"/>
                        <a:pt x="8" y="66"/>
                        <a:pt x="8" y="66"/>
                      </a:cubicBezTo>
                      <a:cubicBezTo>
                        <a:pt x="8" y="66"/>
                        <a:pt x="8" y="66"/>
                        <a:pt x="8" y="66"/>
                      </a:cubicBezTo>
                      <a:cubicBezTo>
                        <a:pt x="8" y="66"/>
                        <a:pt x="8" y="66"/>
                        <a:pt x="8" y="66"/>
                      </a:cubicBezTo>
                      <a:cubicBezTo>
                        <a:pt x="7" y="66"/>
                        <a:pt x="7" y="66"/>
                        <a:pt x="7" y="66"/>
                      </a:cubicBezTo>
                      <a:cubicBezTo>
                        <a:pt x="7" y="67"/>
                        <a:pt x="7" y="67"/>
                        <a:pt x="7" y="67"/>
                      </a:cubicBezTo>
                      <a:cubicBezTo>
                        <a:pt x="6" y="67"/>
                        <a:pt x="6" y="67"/>
                        <a:pt x="6" y="67"/>
                      </a:cubicBezTo>
                      <a:cubicBezTo>
                        <a:pt x="5" y="68"/>
                        <a:pt x="5" y="68"/>
                        <a:pt x="5" y="68"/>
                      </a:cubicBezTo>
                      <a:cubicBezTo>
                        <a:pt x="5" y="68"/>
                        <a:pt x="5" y="68"/>
                        <a:pt x="5" y="68"/>
                      </a:cubicBezTo>
                      <a:cubicBezTo>
                        <a:pt x="5" y="68"/>
                        <a:pt x="5" y="68"/>
                        <a:pt x="5" y="68"/>
                      </a:cubicBezTo>
                      <a:cubicBezTo>
                        <a:pt x="5" y="68"/>
                        <a:pt x="5" y="68"/>
                        <a:pt x="5" y="68"/>
                      </a:cubicBezTo>
                      <a:cubicBezTo>
                        <a:pt x="5" y="68"/>
                        <a:pt x="5" y="68"/>
                        <a:pt x="5" y="68"/>
                      </a:cubicBezTo>
                      <a:cubicBezTo>
                        <a:pt x="5" y="69"/>
                        <a:pt x="5" y="69"/>
                        <a:pt x="5" y="69"/>
                      </a:cubicBezTo>
                      <a:cubicBezTo>
                        <a:pt x="4" y="70"/>
                        <a:pt x="4" y="70"/>
                        <a:pt x="4" y="70"/>
                      </a:cubicBezTo>
                      <a:cubicBezTo>
                        <a:pt x="3" y="70"/>
                        <a:pt x="3" y="70"/>
                        <a:pt x="3" y="70"/>
                      </a:cubicBezTo>
                      <a:cubicBezTo>
                        <a:pt x="3" y="71"/>
                        <a:pt x="3" y="71"/>
                        <a:pt x="3" y="71"/>
                      </a:cubicBezTo>
                      <a:cubicBezTo>
                        <a:pt x="3" y="71"/>
                        <a:pt x="3" y="71"/>
                        <a:pt x="3" y="71"/>
                      </a:cubicBezTo>
                      <a:cubicBezTo>
                        <a:pt x="2" y="72"/>
                        <a:pt x="2" y="72"/>
                        <a:pt x="2" y="72"/>
                      </a:cubicBezTo>
                      <a:cubicBezTo>
                        <a:pt x="1" y="73"/>
                        <a:pt x="1" y="73"/>
                        <a:pt x="1" y="73"/>
                      </a:cubicBezTo>
                      <a:cubicBezTo>
                        <a:pt x="1" y="73"/>
                        <a:pt x="1" y="73"/>
                        <a:pt x="1" y="73"/>
                      </a:cubicBezTo>
                      <a:cubicBezTo>
                        <a:pt x="1" y="73"/>
                        <a:pt x="1" y="73"/>
                        <a:pt x="1" y="73"/>
                      </a:cubicBezTo>
                      <a:cubicBezTo>
                        <a:pt x="0" y="73"/>
                        <a:pt x="0" y="73"/>
                        <a:pt x="0" y="73"/>
                      </a:cubicBezTo>
                      <a:cubicBezTo>
                        <a:pt x="1" y="75"/>
                        <a:pt x="1" y="77"/>
                        <a:pt x="1" y="79"/>
                      </a:cubicBezTo>
                      <a:cubicBezTo>
                        <a:pt x="23" y="75"/>
                        <a:pt x="44" y="70"/>
                        <a:pt x="66" y="65"/>
                      </a:cubicBezTo>
                      <a:cubicBezTo>
                        <a:pt x="66" y="66"/>
                        <a:pt x="66" y="66"/>
                        <a:pt x="66" y="66"/>
                      </a:cubicBezTo>
                      <a:cubicBezTo>
                        <a:pt x="66" y="66"/>
                        <a:pt x="66" y="66"/>
                        <a:pt x="66" y="66"/>
                      </a:cubicBezTo>
                      <a:cubicBezTo>
                        <a:pt x="66" y="66"/>
                        <a:pt x="66" y="66"/>
                        <a:pt x="66" y="66"/>
                      </a:cubicBezTo>
                      <a:cubicBezTo>
                        <a:pt x="67" y="66"/>
                        <a:pt x="67" y="66"/>
                        <a:pt x="67" y="66"/>
                      </a:cubicBezTo>
                      <a:cubicBezTo>
                        <a:pt x="67" y="66"/>
                        <a:pt x="67" y="66"/>
                        <a:pt x="67" y="66"/>
                      </a:cubicBezTo>
                      <a:cubicBezTo>
                        <a:pt x="67" y="67"/>
                        <a:pt x="67" y="67"/>
                        <a:pt x="67" y="67"/>
                      </a:cubicBezTo>
                      <a:cubicBezTo>
                        <a:pt x="67" y="67"/>
                        <a:pt x="67" y="67"/>
                        <a:pt x="67" y="67"/>
                      </a:cubicBezTo>
                      <a:cubicBezTo>
                        <a:pt x="68" y="67"/>
                        <a:pt x="68" y="67"/>
                        <a:pt x="68" y="67"/>
                      </a:cubicBezTo>
                      <a:cubicBezTo>
                        <a:pt x="68" y="67"/>
                        <a:pt x="68" y="67"/>
                        <a:pt x="68" y="67"/>
                      </a:cubicBezTo>
                      <a:cubicBezTo>
                        <a:pt x="69" y="67"/>
                        <a:pt x="69" y="67"/>
                        <a:pt x="69" y="67"/>
                      </a:cubicBezTo>
                      <a:cubicBezTo>
                        <a:pt x="69" y="67"/>
                        <a:pt x="69" y="67"/>
                        <a:pt x="69" y="67"/>
                      </a:cubicBezTo>
                      <a:cubicBezTo>
                        <a:pt x="69" y="67"/>
                        <a:pt x="69" y="67"/>
                        <a:pt x="69" y="67"/>
                      </a:cubicBezTo>
                      <a:cubicBezTo>
                        <a:pt x="70" y="68"/>
                        <a:pt x="70" y="68"/>
                        <a:pt x="70" y="68"/>
                      </a:cubicBezTo>
                      <a:cubicBezTo>
                        <a:pt x="70" y="68"/>
                        <a:pt x="70" y="68"/>
                        <a:pt x="70" y="68"/>
                      </a:cubicBezTo>
                      <a:cubicBezTo>
                        <a:pt x="70" y="68"/>
                        <a:pt x="70" y="68"/>
                        <a:pt x="70" y="68"/>
                      </a:cubicBezTo>
                      <a:cubicBezTo>
                        <a:pt x="70" y="68"/>
                        <a:pt x="70" y="68"/>
                        <a:pt x="70" y="68"/>
                      </a:cubicBezTo>
                      <a:cubicBezTo>
                        <a:pt x="70" y="68"/>
                        <a:pt x="70" y="68"/>
                        <a:pt x="70" y="68"/>
                      </a:cubicBezTo>
                      <a:cubicBezTo>
                        <a:pt x="70" y="69"/>
                        <a:pt x="70" y="69"/>
                        <a:pt x="70" y="69"/>
                      </a:cubicBezTo>
                      <a:cubicBezTo>
                        <a:pt x="70" y="69"/>
                        <a:pt x="70" y="69"/>
                        <a:pt x="70" y="69"/>
                      </a:cubicBezTo>
                      <a:cubicBezTo>
                        <a:pt x="71" y="69"/>
                        <a:pt x="71" y="69"/>
                        <a:pt x="71" y="69"/>
                      </a:cubicBezTo>
                      <a:cubicBezTo>
                        <a:pt x="71" y="69"/>
                        <a:pt x="71" y="69"/>
                        <a:pt x="71" y="69"/>
                      </a:cubicBezTo>
                      <a:cubicBezTo>
                        <a:pt x="71" y="69"/>
                        <a:pt x="71" y="69"/>
                        <a:pt x="71" y="69"/>
                      </a:cubicBezTo>
                      <a:cubicBezTo>
                        <a:pt x="71" y="70"/>
                        <a:pt x="71" y="70"/>
                        <a:pt x="71" y="70"/>
                      </a:cubicBezTo>
                      <a:cubicBezTo>
                        <a:pt x="71" y="70"/>
                        <a:pt x="71" y="70"/>
                        <a:pt x="71" y="70"/>
                      </a:cubicBezTo>
                      <a:cubicBezTo>
                        <a:pt x="71" y="70"/>
                        <a:pt x="71" y="70"/>
                        <a:pt x="71" y="70"/>
                      </a:cubicBezTo>
                      <a:cubicBezTo>
                        <a:pt x="71" y="71"/>
                        <a:pt x="71" y="71"/>
                        <a:pt x="71" y="71"/>
                      </a:cubicBezTo>
                      <a:cubicBezTo>
                        <a:pt x="71" y="72"/>
                        <a:pt x="71" y="72"/>
                        <a:pt x="71" y="72"/>
                      </a:cubicBezTo>
                      <a:cubicBezTo>
                        <a:pt x="71" y="72"/>
                        <a:pt x="71" y="72"/>
                        <a:pt x="71" y="72"/>
                      </a:cubicBezTo>
                      <a:cubicBezTo>
                        <a:pt x="71" y="72"/>
                        <a:pt x="71" y="72"/>
                        <a:pt x="71" y="72"/>
                      </a:cubicBezTo>
                      <a:cubicBezTo>
                        <a:pt x="73" y="74"/>
                        <a:pt x="73" y="74"/>
                        <a:pt x="73" y="74"/>
                      </a:cubicBezTo>
                      <a:cubicBezTo>
                        <a:pt x="73" y="74"/>
                        <a:pt x="73" y="74"/>
                        <a:pt x="73" y="74"/>
                      </a:cubicBezTo>
                      <a:cubicBezTo>
                        <a:pt x="73" y="74"/>
                        <a:pt x="73" y="74"/>
                        <a:pt x="73" y="74"/>
                      </a:cubicBezTo>
                      <a:cubicBezTo>
                        <a:pt x="74" y="74"/>
                        <a:pt x="74" y="74"/>
                        <a:pt x="74" y="74"/>
                      </a:cubicBezTo>
                      <a:cubicBezTo>
                        <a:pt x="74" y="74"/>
                        <a:pt x="74" y="74"/>
                        <a:pt x="74" y="74"/>
                      </a:cubicBezTo>
                      <a:cubicBezTo>
                        <a:pt x="74" y="74"/>
                        <a:pt x="74" y="74"/>
                        <a:pt x="74" y="74"/>
                      </a:cubicBezTo>
                      <a:cubicBezTo>
                        <a:pt x="75" y="74"/>
                        <a:pt x="75" y="74"/>
                        <a:pt x="75" y="74"/>
                      </a:cubicBezTo>
                      <a:cubicBezTo>
                        <a:pt x="75" y="74"/>
                        <a:pt x="75" y="74"/>
                        <a:pt x="75" y="74"/>
                      </a:cubicBezTo>
                      <a:cubicBezTo>
                        <a:pt x="76" y="74"/>
                        <a:pt x="76" y="74"/>
                        <a:pt x="76" y="74"/>
                      </a:cubicBezTo>
                      <a:cubicBezTo>
                        <a:pt x="76" y="74"/>
                        <a:pt x="76" y="74"/>
                        <a:pt x="76" y="74"/>
                      </a:cubicBezTo>
                      <a:cubicBezTo>
                        <a:pt x="76" y="74"/>
                        <a:pt x="76" y="74"/>
                        <a:pt x="76" y="74"/>
                      </a:cubicBezTo>
                      <a:cubicBezTo>
                        <a:pt x="76" y="74"/>
                        <a:pt x="76" y="74"/>
                        <a:pt x="76" y="74"/>
                      </a:cubicBezTo>
                      <a:cubicBezTo>
                        <a:pt x="76" y="74"/>
                        <a:pt x="76" y="74"/>
                        <a:pt x="76" y="74"/>
                      </a:cubicBezTo>
                      <a:cubicBezTo>
                        <a:pt x="77" y="74"/>
                        <a:pt x="77" y="74"/>
                        <a:pt x="77" y="74"/>
                      </a:cubicBezTo>
                      <a:cubicBezTo>
                        <a:pt x="77" y="74"/>
                        <a:pt x="77" y="74"/>
                        <a:pt x="77" y="74"/>
                      </a:cubicBezTo>
                      <a:cubicBezTo>
                        <a:pt x="77" y="74"/>
                        <a:pt x="77" y="74"/>
                        <a:pt x="77" y="74"/>
                      </a:cubicBezTo>
                      <a:cubicBezTo>
                        <a:pt x="77" y="75"/>
                        <a:pt x="77" y="75"/>
                        <a:pt x="77" y="75"/>
                      </a:cubicBezTo>
                      <a:cubicBezTo>
                        <a:pt x="77" y="75"/>
                        <a:pt x="77" y="75"/>
                        <a:pt x="77" y="75"/>
                      </a:cubicBezTo>
                      <a:cubicBezTo>
                        <a:pt x="77" y="75"/>
                        <a:pt x="77" y="75"/>
                        <a:pt x="77" y="75"/>
                      </a:cubicBezTo>
                      <a:cubicBezTo>
                        <a:pt x="78" y="76"/>
                        <a:pt x="78" y="76"/>
                        <a:pt x="78" y="76"/>
                      </a:cubicBezTo>
                      <a:cubicBezTo>
                        <a:pt x="82" y="77"/>
                        <a:pt x="86" y="78"/>
                        <a:pt x="91" y="80"/>
                      </a:cubicBezTo>
                      <a:close/>
                      <a:moveTo>
                        <a:pt x="114" y="73"/>
                      </a:moveTo>
                      <a:cubicBezTo>
                        <a:pt x="114" y="73"/>
                        <a:pt x="114" y="73"/>
                        <a:pt x="114" y="73"/>
                      </a:cubicBezTo>
                      <a:cubicBezTo>
                        <a:pt x="114" y="72"/>
                        <a:pt x="114" y="72"/>
                        <a:pt x="114" y="72"/>
                      </a:cubicBezTo>
                      <a:cubicBezTo>
                        <a:pt x="114" y="72"/>
                        <a:pt x="114" y="72"/>
                        <a:pt x="114" y="72"/>
                      </a:cubicBezTo>
                      <a:cubicBezTo>
                        <a:pt x="114" y="72"/>
                        <a:pt x="114" y="72"/>
                        <a:pt x="114" y="72"/>
                      </a:cubicBezTo>
                      <a:cubicBezTo>
                        <a:pt x="113" y="72"/>
                        <a:pt x="113" y="72"/>
                        <a:pt x="113" y="72"/>
                      </a:cubicBezTo>
                      <a:cubicBezTo>
                        <a:pt x="113" y="72"/>
                        <a:pt x="113" y="72"/>
                        <a:pt x="113" y="72"/>
                      </a:cubicBezTo>
                      <a:cubicBezTo>
                        <a:pt x="113" y="72"/>
                        <a:pt x="113" y="72"/>
                        <a:pt x="113" y="72"/>
                      </a:cubicBezTo>
                      <a:cubicBezTo>
                        <a:pt x="113" y="72"/>
                        <a:pt x="113" y="72"/>
                        <a:pt x="113" y="72"/>
                      </a:cubicBezTo>
                      <a:cubicBezTo>
                        <a:pt x="113" y="73"/>
                        <a:pt x="113" y="73"/>
                        <a:pt x="113" y="73"/>
                      </a:cubicBezTo>
                      <a:cubicBezTo>
                        <a:pt x="113" y="73"/>
                        <a:pt x="113" y="73"/>
                        <a:pt x="113" y="73"/>
                      </a:cubicBezTo>
                      <a:cubicBezTo>
                        <a:pt x="113" y="73"/>
                        <a:pt x="113" y="73"/>
                        <a:pt x="113" y="73"/>
                      </a:cubicBezTo>
                      <a:cubicBezTo>
                        <a:pt x="113" y="73"/>
                        <a:pt x="113" y="73"/>
                        <a:pt x="113" y="73"/>
                      </a:cubicBezTo>
                      <a:cubicBezTo>
                        <a:pt x="113" y="73"/>
                        <a:pt x="113" y="73"/>
                        <a:pt x="113" y="73"/>
                      </a:cubicBezTo>
                      <a:cubicBezTo>
                        <a:pt x="114" y="73"/>
                        <a:pt x="114" y="73"/>
                        <a:pt x="114" y="73"/>
                      </a:cubicBezTo>
                      <a:cubicBezTo>
                        <a:pt x="114" y="73"/>
                        <a:pt x="114" y="73"/>
                        <a:pt x="114" y="73"/>
                      </a:cubicBezTo>
                      <a:cubicBezTo>
                        <a:pt x="114" y="73"/>
                        <a:pt x="114" y="73"/>
                        <a:pt x="114" y="73"/>
                      </a:cubicBezTo>
                      <a:cubicBezTo>
                        <a:pt x="114" y="73"/>
                        <a:pt x="114" y="73"/>
                        <a:pt x="114" y="73"/>
                      </a:cubicBezTo>
                      <a:cubicBezTo>
                        <a:pt x="114" y="73"/>
                        <a:pt x="114" y="73"/>
                        <a:pt x="114" y="73"/>
                      </a:cubicBezTo>
                      <a:cubicBezTo>
                        <a:pt x="114" y="73"/>
                        <a:pt x="114" y="73"/>
                        <a:pt x="114" y="73"/>
                      </a:cubicBezTo>
                      <a:close/>
                      <a:moveTo>
                        <a:pt x="116" y="71"/>
                      </a:moveTo>
                      <a:cubicBezTo>
                        <a:pt x="116" y="72"/>
                        <a:pt x="116" y="72"/>
                        <a:pt x="116" y="72"/>
                      </a:cubicBezTo>
                      <a:cubicBezTo>
                        <a:pt x="116" y="71"/>
                        <a:pt x="116" y="71"/>
                        <a:pt x="116" y="71"/>
                      </a:cubicBezTo>
                      <a:cubicBezTo>
                        <a:pt x="116" y="71"/>
                        <a:pt x="116" y="71"/>
                        <a:pt x="116" y="71"/>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1"/>
                        <a:pt x="117" y="71"/>
                        <a:pt x="117" y="71"/>
                      </a:cubicBezTo>
                      <a:cubicBezTo>
                        <a:pt x="117" y="71"/>
                        <a:pt x="117" y="71"/>
                        <a:pt x="117" y="71"/>
                      </a:cubicBezTo>
                      <a:cubicBezTo>
                        <a:pt x="117" y="71"/>
                        <a:pt x="117" y="71"/>
                        <a:pt x="117" y="71"/>
                      </a:cubicBezTo>
                      <a:cubicBezTo>
                        <a:pt x="117" y="71"/>
                        <a:pt x="117" y="71"/>
                        <a:pt x="117" y="71"/>
                      </a:cubicBezTo>
                      <a:cubicBezTo>
                        <a:pt x="116" y="71"/>
                        <a:pt x="116" y="71"/>
                        <a:pt x="116" y="71"/>
                      </a:cubicBezTo>
                      <a:cubicBezTo>
                        <a:pt x="116" y="71"/>
                        <a:pt x="116" y="71"/>
                        <a:pt x="116" y="71"/>
                      </a:cubicBezTo>
                      <a:cubicBezTo>
                        <a:pt x="116" y="71"/>
                        <a:pt x="116" y="71"/>
                        <a:pt x="116" y="71"/>
                      </a:cubicBezTo>
                      <a:cubicBezTo>
                        <a:pt x="116" y="71"/>
                        <a:pt x="116" y="71"/>
                        <a:pt x="116" y="71"/>
                      </a:cubicBezTo>
                      <a:close/>
                      <a:moveTo>
                        <a:pt x="91" y="85"/>
                      </a:moveTo>
                      <a:cubicBezTo>
                        <a:pt x="91" y="85"/>
                        <a:pt x="91" y="85"/>
                        <a:pt x="91" y="85"/>
                      </a:cubicBezTo>
                      <a:cubicBezTo>
                        <a:pt x="91" y="85"/>
                        <a:pt x="91" y="85"/>
                        <a:pt x="91" y="85"/>
                      </a:cubicBezTo>
                      <a:cubicBezTo>
                        <a:pt x="91" y="84"/>
                        <a:pt x="91" y="84"/>
                        <a:pt x="91" y="84"/>
                      </a:cubicBezTo>
                      <a:cubicBezTo>
                        <a:pt x="91" y="84"/>
                        <a:pt x="91" y="84"/>
                        <a:pt x="91" y="84"/>
                      </a:cubicBezTo>
                      <a:cubicBezTo>
                        <a:pt x="91" y="83"/>
                        <a:pt x="91" y="83"/>
                        <a:pt x="91" y="83"/>
                      </a:cubicBezTo>
                      <a:cubicBezTo>
                        <a:pt x="91" y="83"/>
                        <a:pt x="91" y="83"/>
                        <a:pt x="91" y="83"/>
                      </a:cubicBezTo>
                      <a:cubicBezTo>
                        <a:pt x="91" y="83"/>
                        <a:pt x="91" y="83"/>
                        <a:pt x="91" y="83"/>
                      </a:cubicBezTo>
                      <a:cubicBezTo>
                        <a:pt x="91" y="82"/>
                        <a:pt x="91" y="82"/>
                        <a:pt x="91" y="82"/>
                      </a:cubicBezTo>
                      <a:cubicBezTo>
                        <a:pt x="91" y="82"/>
                        <a:pt x="91" y="82"/>
                        <a:pt x="91" y="82"/>
                      </a:cubicBezTo>
                      <a:cubicBezTo>
                        <a:pt x="91" y="82"/>
                        <a:pt x="91" y="82"/>
                        <a:pt x="91" y="82"/>
                      </a:cubicBezTo>
                      <a:cubicBezTo>
                        <a:pt x="91" y="82"/>
                        <a:pt x="91" y="82"/>
                        <a:pt x="91" y="82"/>
                      </a:cubicBezTo>
                      <a:cubicBezTo>
                        <a:pt x="91" y="83"/>
                        <a:pt x="91" y="83"/>
                        <a:pt x="91" y="83"/>
                      </a:cubicBezTo>
                      <a:cubicBezTo>
                        <a:pt x="91" y="84"/>
                        <a:pt x="91" y="84"/>
                        <a:pt x="91" y="84"/>
                      </a:cubicBezTo>
                      <a:cubicBezTo>
                        <a:pt x="90" y="85"/>
                        <a:pt x="90" y="85"/>
                        <a:pt x="90" y="85"/>
                      </a:cubicBezTo>
                      <a:cubicBezTo>
                        <a:pt x="90" y="85"/>
                        <a:pt x="90" y="85"/>
                        <a:pt x="90" y="85"/>
                      </a:cubicBezTo>
                      <a:cubicBezTo>
                        <a:pt x="91" y="86"/>
                        <a:pt x="91" y="86"/>
                        <a:pt x="91" y="86"/>
                      </a:cubicBezTo>
                      <a:cubicBezTo>
                        <a:pt x="91" y="86"/>
                        <a:pt x="91" y="86"/>
                        <a:pt x="91" y="86"/>
                      </a:cubicBezTo>
                      <a:lnTo>
                        <a:pt x="91" y="85"/>
                      </a:lnTo>
                      <a:close/>
                      <a:moveTo>
                        <a:pt x="102" y="84"/>
                      </a:moveTo>
                      <a:cubicBezTo>
                        <a:pt x="102" y="84"/>
                        <a:pt x="102" y="84"/>
                        <a:pt x="102" y="84"/>
                      </a:cubicBezTo>
                      <a:cubicBezTo>
                        <a:pt x="101" y="84"/>
                        <a:pt x="101" y="84"/>
                        <a:pt x="101" y="84"/>
                      </a:cubicBezTo>
                      <a:cubicBezTo>
                        <a:pt x="101" y="85"/>
                        <a:pt x="101" y="85"/>
                        <a:pt x="101" y="85"/>
                      </a:cubicBezTo>
                      <a:cubicBezTo>
                        <a:pt x="100" y="85"/>
                        <a:pt x="100" y="85"/>
                        <a:pt x="100" y="85"/>
                      </a:cubicBezTo>
                      <a:cubicBezTo>
                        <a:pt x="100" y="85"/>
                        <a:pt x="100" y="85"/>
                        <a:pt x="100" y="85"/>
                      </a:cubicBezTo>
                      <a:cubicBezTo>
                        <a:pt x="100" y="85"/>
                        <a:pt x="100" y="85"/>
                        <a:pt x="100" y="85"/>
                      </a:cubicBezTo>
                      <a:cubicBezTo>
                        <a:pt x="99" y="85"/>
                        <a:pt x="99" y="85"/>
                        <a:pt x="99" y="85"/>
                      </a:cubicBezTo>
                      <a:cubicBezTo>
                        <a:pt x="98" y="86"/>
                        <a:pt x="98" y="86"/>
                        <a:pt x="98" y="86"/>
                      </a:cubicBezTo>
                      <a:cubicBezTo>
                        <a:pt x="98" y="87"/>
                        <a:pt x="98" y="87"/>
                        <a:pt x="98" y="87"/>
                      </a:cubicBezTo>
                      <a:cubicBezTo>
                        <a:pt x="100" y="85"/>
                        <a:pt x="100" y="85"/>
                        <a:pt x="100" y="85"/>
                      </a:cubicBezTo>
                      <a:cubicBezTo>
                        <a:pt x="101" y="85"/>
                        <a:pt x="101" y="85"/>
                        <a:pt x="101" y="85"/>
                      </a:cubicBezTo>
                      <a:cubicBezTo>
                        <a:pt x="102" y="84"/>
                        <a:pt x="102" y="84"/>
                        <a:pt x="102" y="84"/>
                      </a:cubicBezTo>
                      <a:close/>
                      <a:moveTo>
                        <a:pt x="8" y="57"/>
                      </a:moveTo>
                      <a:cubicBezTo>
                        <a:pt x="9" y="57"/>
                        <a:pt x="9" y="57"/>
                        <a:pt x="9" y="57"/>
                      </a:cubicBezTo>
                      <a:cubicBezTo>
                        <a:pt x="9" y="57"/>
                        <a:pt x="9" y="57"/>
                        <a:pt x="9" y="57"/>
                      </a:cubicBezTo>
                      <a:cubicBezTo>
                        <a:pt x="9" y="57"/>
                        <a:pt x="9" y="57"/>
                        <a:pt x="9" y="57"/>
                      </a:cubicBezTo>
                      <a:cubicBezTo>
                        <a:pt x="9" y="57"/>
                        <a:pt x="9" y="57"/>
                        <a:pt x="9" y="57"/>
                      </a:cubicBezTo>
                      <a:cubicBezTo>
                        <a:pt x="10" y="56"/>
                        <a:pt x="10" y="56"/>
                        <a:pt x="10" y="56"/>
                      </a:cubicBezTo>
                      <a:cubicBezTo>
                        <a:pt x="10" y="56"/>
                        <a:pt x="10" y="56"/>
                        <a:pt x="10" y="56"/>
                      </a:cubicBezTo>
                      <a:cubicBezTo>
                        <a:pt x="10" y="56"/>
                        <a:pt x="10" y="56"/>
                        <a:pt x="10" y="56"/>
                      </a:cubicBezTo>
                      <a:cubicBezTo>
                        <a:pt x="9" y="55"/>
                        <a:pt x="9" y="55"/>
                        <a:pt x="9" y="55"/>
                      </a:cubicBezTo>
                      <a:cubicBezTo>
                        <a:pt x="9" y="55"/>
                        <a:pt x="9" y="55"/>
                        <a:pt x="9" y="55"/>
                      </a:cubicBezTo>
                      <a:cubicBezTo>
                        <a:pt x="9" y="56"/>
                        <a:pt x="9" y="56"/>
                        <a:pt x="9" y="56"/>
                      </a:cubicBezTo>
                      <a:cubicBezTo>
                        <a:pt x="9" y="56"/>
                        <a:pt x="9" y="56"/>
                        <a:pt x="9" y="56"/>
                      </a:cubicBezTo>
                      <a:cubicBezTo>
                        <a:pt x="8" y="56"/>
                        <a:pt x="8" y="56"/>
                        <a:pt x="8" y="56"/>
                      </a:cubicBezTo>
                      <a:cubicBezTo>
                        <a:pt x="8" y="56"/>
                        <a:pt x="8" y="56"/>
                        <a:pt x="8" y="56"/>
                      </a:cubicBezTo>
                      <a:cubicBezTo>
                        <a:pt x="8" y="57"/>
                        <a:pt x="8" y="57"/>
                        <a:pt x="8" y="57"/>
                      </a:cubicBezTo>
                      <a:close/>
                      <a:moveTo>
                        <a:pt x="120" y="71"/>
                      </a:move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2"/>
                        <a:pt x="119" y="72"/>
                        <a:pt x="119" y="72"/>
                      </a:cubicBezTo>
                      <a:cubicBezTo>
                        <a:pt x="119" y="72"/>
                        <a:pt x="119" y="72"/>
                        <a:pt x="119" y="72"/>
                      </a:cubicBezTo>
                      <a:cubicBezTo>
                        <a:pt x="118" y="72"/>
                        <a:pt x="118" y="72"/>
                        <a:pt x="118" y="72"/>
                      </a:cubicBezTo>
                      <a:cubicBezTo>
                        <a:pt x="118" y="72"/>
                        <a:pt x="118" y="72"/>
                        <a:pt x="118" y="72"/>
                      </a:cubicBezTo>
                      <a:cubicBezTo>
                        <a:pt x="118" y="73"/>
                        <a:pt x="118" y="73"/>
                        <a:pt x="118" y="73"/>
                      </a:cubicBezTo>
                      <a:cubicBezTo>
                        <a:pt x="117" y="73"/>
                        <a:pt x="117" y="73"/>
                        <a:pt x="117" y="73"/>
                      </a:cubicBezTo>
                      <a:cubicBezTo>
                        <a:pt x="117" y="73"/>
                        <a:pt x="117" y="73"/>
                        <a:pt x="117" y="73"/>
                      </a:cubicBezTo>
                      <a:cubicBezTo>
                        <a:pt x="117" y="73"/>
                        <a:pt x="117" y="73"/>
                        <a:pt x="117" y="73"/>
                      </a:cubicBezTo>
                      <a:cubicBezTo>
                        <a:pt x="117" y="73"/>
                        <a:pt x="117" y="73"/>
                        <a:pt x="117" y="73"/>
                      </a:cubicBezTo>
                      <a:cubicBezTo>
                        <a:pt x="116" y="72"/>
                        <a:pt x="116" y="72"/>
                        <a:pt x="116" y="72"/>
                      </a:cubicBezTo>
                      <a:cubicBezTo>
                        <a:pt x="116" y="72"/>
                        <a:pt x="116" y="72"/>
                        <a:pt x="116" y="72"/>
                      </a:cubicBezTo>
                      <a:cubicBezTo>
                        <a:pt x="116" y="73"/>
                        <a:pt x="116" y="73"/>
                        <a:pt x="116" y="73"/>
                      </a:cubicBezTo>
                      <a:cubicBezTo>
                        <a:pt x="116" y="73"/>
                        <a:pt x="116" y="73"/>
                        <a:pt x="116"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4"/>
                        <a:pt x="115" y="74"/>
                        <a:pt x="115" y="74"/>
                      </a:cubicBezTo>
                      <a:cubicBezTo>
                        <a:pt x="114" y="74"/>
                        <a:pt x="114" y="74"/>
                        <a:pt x="114" y="74"/>
                      </a:cubicBezTo>
                      <a:cubicBezTo>
                        <a:pt x="114" y="74"/>
                        <a:pt x="114" y="74"/>
                        <a:pt x="114" y="74"/>
                      </a:cubicBezTo>
                      <a:cubicBezTo>
                        <a:pt x="114" y="73"/>
                        <a:pt x="114" y="73"/>
                        <a:pt x="114" y="73"/>
                      </a:cubicBezTo>
                      <a:cubicBezTo>
                        <a:pt x="114" y="73"/>
                        <a:pt x="114" y="73"/>
                        <a:pt x="114" y="73"/>
                      </a:cubicBezTo>
                      <a:cubicBezTo>
                        <a:pt x="113" y="73"/>
                        <a:pt x="113" y="73"/>
                        <a:pt x="113" y="73"/>
                      </a:cubicBezTo>
                      <a:cubicBezTo>
                        <a:pt x="114" y="74"/>
                        <a:pt x="114" y="74"/>
                        <a:pt x="114" y="74"/>
                      </a:cubicBezTo>
                      <a:cubicBezTo>
                        <a:pt x="114" y="74"/>
                        <a:pt x="114" y="74"/>
                        <a:pt x="114" y="74"/>
                      </a:cubicBezTo>
                      <a:cubicBezTo>
                        <a:pt x="114" y="74"/>
                        <a:pt x="114" y="74"/>
                        <a:pt x="114" y="74"/>
                      </a:cubicBezTo>
                      <a:cubicBezTo>
                        <a:pt x="113" y="74"/>
                        <a:pt x="113" y="74"/>
                        <a:pt x="113" y="74"/>
                      </a:cubicBezTo>
                      <a:cubicBezTo>
                        <a:pt x="113" y="75"/>
                        <a:pt x="113" y="75"/>
                        <a:pt x="113" y="75"/>
                      </a:cubicBezTo>
                      <a:cubicBezTo>
                        <a:pt x="113" y="75"/>
                        <a:pt x="113" y="75"/>
                        <a:pt x="113" y="75"/>
                      </a:cubicBezTo>
                      <a:cubicBezTo>
                        <a:pt x="112" y="75"/>
                        <a:pt x="112" y="75"/>
                        <a:pt x="112" y="75"/>
                      </a:cubicBezTo>
                      <a:cubicBezTo>
                        <a:pt x="112" y="76"/>
                        <a:pt x="112" y="76"/>
                        <a:pt x="112" y="76"/>
                      </a:cubicBezTo>
                      <a:cubicBezTo>
                        <a:pt x="112" y="76"/>
                        <a:pt x="112" y="76"/>
                        <a:pt x="112" y="76"/>
                      </a:cubicBezTo>
                      <a:cubicBezTo>
                        <a:pt x="112" y="76"/>
                        <a:pt x="112" y="76"/>
                        <a:pt x="112" y="76"/>
                      </a:cubicBezTo>
                      <a:cubicBezTo>
                        <a:pt x="112" y="76"/>
                        <a:pt x="112" y="76"/>
                        <a:pt x="112" y="76"/>
                      </a:cubicBezTo>
                      <a:cubicBezTo>
                        <a:pt x="112" y="77"/>
                        <a:pt x="112" y="77"/>
                        <a:pt x="112" y="77"/>
                      </a:cubicBezTo>
                      <a:cubicBezTo>
                        <a:pt x="112" y="77"/>
                        <a:pt x="112" y="77"/>
                        <a:pt x="112" y="77"/>
                      </a:cubicBezTo>
                      <a:cubicBezTo>
                        <a:pt x="111" y="77"/>
                        <a:pt x="111" y="77"/>
                        <a:pt x="111" y="77"/>
                      </a:cubicBezTo>
                      <a:cubicBezTo>
                        <a:pt x="111" y="77"/>
                        <a:pt x="111" y="77"/>
                        <a:pt x="111" y="77"/>
                      </a:cubicBezTo>
                      <a:cubicBezTo>
                        <a:pt x="111" y="77"/>
                        <a:pt x="111" y="77"/>
                        <a:pt x="111" y="77"/>
                      </a:cubicBezTo>
                      <a:cubicBezTo>
                        <a:pt x="110" y="77"/>
                        <a:pt x="110" y="77"/>
                        <a:pt x="110" y="77"/>
                      </a:cubicBezTo>
                      <a:cubicBezTo>
                        <a:pt x="110" y="77"/>
                        <a:pt x="110" y="77"/>
                        <a:pt x="110" y="77"/>
                      </a:cubicBezTo>
                      <a:cubicBezTo>
                        <a:pt x="110" y="77"/>
                        <a:pt x="110" y="77"/>
                        <a:pt x="110" y="77"/>
                      </a:cubicBezTo>
                      <a:cubicBezTo>
                        <a:pt x="110" y="77"/>
                        <a:pt x="110" y="77"/>
                        <a:pt x="110" y="77"/>
                      </a:cubicBezTo>
                      <a:cubicBezTo>
                        <a:pt x="110" y="77"/>
                        <a:pt x="110" y="77"/>
                        <a:pt x="110" y="77"/>
                      </a:cubicBezTo>
                      <a:cubicBezTo>
                        <a:pt x="110" y="76"/>
                        <a:pt x="110" y="76"/>
                        <a:pt x="110" y="76"/>
                      </a:cubicBezTo>
                      <a:cubicBezTo>
                        <a:pt x="110" y="76"/>
                        <a:pt x="110" y="76"/>
                        <a:pt x="110" y="76"/>
                      </a:cubicBezTo>
                      <a:cubicBezTo>
                        <a:pt x="110" y="76"/>
                        <a:pt x="110" y="76"/>
                        <a:pt x="110" y="76"/>
                      </a:cubicBezTo>
                      <a:cubicBezTo>
                        <a:pt x="111" y="76"/>
                        <a:pt x="111" y="76"/>
                        <a:pt x="111" y="76"/>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2" y="75"/>
                        <a:pt x="112" y="75"/>
                        <a:pt x="112" y="75"/>
                      </a:cubicBezTo>
                      <a:cubicBezTo>
                        <a:pt x="112" y="74"/>
                        <a:pt x="112" y="74"/>
                        <a:pt x="112" y="74"/>
                      </a:cubicBezTo>
                      <a:cubicBezTo>
                        <a:pt x="112" y="74"/>
                        <a:pt x="112" y="74"/>
                        <a:pt x="112" y="74"/>
                      </a:cubicBezTo>
                      <a:cubicBezTo>
                        <a:pt x="112" y="75"/>
                        <a:pt x="112" y="75"/>
                        <a:pt x="112" y="75"/>
                      </a:cubicBezTo>
                      <a:cubicBezTo>
                        <a:pt x="112" y="75"/>
                        <a:pt x="112" y="75"/>
                        <a:pt x="112" y="75"/>
                      </a:cubicBezTo>
                      <a:cubicBezTo>
                        <a:pt x="112" y="75"/>
                        <a:pt x="112" y="75"/>
                        <a:pt x="112" y="75"/>
                      </a:cubicBezTo>
                      <a:cubicBezTo>
                        <a:pt x="112" y="74"/>
                        <a:pt x="112" y="74"/>
                        <a:pt x="112" y="74"/>
                      </a:cubicBezTo>
                      <a:cubicBezTo>
                        <a:pt x="112" y="74"/>
                        <a:pt x="112" y="74"/>
                        <a:pt x="112" y="74"/>
                      </a:cubicBezTo>
                      <a:cubicBezTo>
                        <a:pt x="112" y="74"/>
                        <a:pt x="112" y="74"/>
                        <a:pt x="112" y="74"/>
                      </a:cubicBezTo>
                      <a:cubicBezTo>
                        <a:pt x="112" y="74"/>
                        <a:pt x="112" y="74"/>
                        <a:pt x="112" y="74"/>
                      </a:cubicBezTo>
                      <a:cubicBezTo>
                        <a:pt x="112" y="74"/>
                        <a:pt x="112" y="74"/>
                        <a:pt x="112" y="74"/>
                      </a:cubicBezTo>
                      <a:cubicBezTo>
                        <a:pt x="113" y="74"/>
                        <a:pt x="113" y="74"/>
                        <a:pt x="113" y="74"/>
                      </a:cubicBezTo>
                      <a:cubicBezTo>
                        <a:pt x="113" y="73"/>
                        <a:pt x="113" y="73"/>
                        <a:pt x="113" y="73"/>
                      </a:cubicBezTo>
                      <a:cubicBezTo>
                        <a:pt x="113" y="73"/>
                        <a:pt x="113" y="73"/>
                        <a:pt x="113" y="73"/>
                      </a:cubicBezTo>
                      <a:cubicBezTo>
                        <a:pt x="112" y="73"/>
                        <a:pt x="112" y="73"/>
                        <a:pt x="112" y="73"/>
                      </a:cubicBezTo>
                      <a:cubicBezTo>
                        <a:pt x="112" y="73"/>
                        <a:pt x="112" y="73"/>
                        <a:pt x="112" y="73"/>
                      </a:cubicBezTo>
                      <a:cubicBezTo>
                        <a:pt x="112" y="73"/>
                        <a:pt x="112" y="73"/>
                        <a:pt x="112" y="73"/>
                      </a:cubicBezTo>
                      <a:cubicBezTo>
                        <a:pt x="113" y="72"/>
                        <a:pt x="113" y="72"/>
                        <a:pt x="113" y="72"/>
                      </a:cubicBezTo>
                      <a:cubicBezTo>
                        <a:pt x="113" y="71"/>
                        <a:pt x="113" y="71"/>
                        <a:pt x="113" y="71"/>
                      </a:cubicBezTo>
                      <a:cubicBezTo>
                        <a:pt x="114" y="72"/>
                        <a:pt x="114" y="72"/>
                        <a:pt x="114" y="72"/>
                      </a:cubicBezTo>
                      <a:cubicBezTo>
                        <a:pt x="114" y="72"/>
                        <a:pt x="114" y="72"/>
                        <a:pt x="114" y="72"/>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3" y="71"/>
                        <a:pt x="113" y="71"/>
                        <a:pt x="113" y="71"/>
                      </a:cubicBezTo>
                      <a:cubicBezTo>
                        <a:pt x="113" y="71"/>
                        <a:pt x="113" y="71"/>
                        <a:pt x="113" y="71"/>
                      </a:cubicBezTo>
                      <a:cubicBezTo>
                        <a:pt x="113" y="72"/>
                        <a:pt x="113" y="72"/>
                        <a:pt x="113" y="72"/>
                      </a:cubicBezTo>
                      <a:cubicBezTo>
                        <a:pt x="112" y="72"/>
                        <a:pt x="112" y="72"/>
                        <a:pt x="112" y="72"/>
                      </a:cubicBezTo>
                      <a:cubicBezTo>
                        <a:pt x="112" y="73"/>
                        <a:pt x="112" y="73"/>
                        <a:pt x="112" y="73"/>
                      </a:cubicBezTo>
                      <a:cubicBezTo>
                        <a:pt x="112" y="73"/>
                        <a:pt x="112" y="73"/>
                        <a:pt x="112" y="73"/>
                      </a:cubicBezTo>
                      <a:cubicBezTo>
                        <a:pt x="112" y="73"/>
                        <a:pt x="112" y="73"/>
                        <a:pt x="112" y="73"/>
                      </a:cubicBezTo>
                      <a:cubicBezTo>
                        <a:pt x="111" y="73"/>
                        <a:pt x="111" y="73"/>
                        <a:pt x="111" y="73"/>
                      </a:cubicBezTo>
                      <a:cubicBezTo>
                        <a:pt x="110" y="74"/>
                        <a:pt x="110" y="74"/>
                        <a:pt x="110" y="74"/>
                      </a:cubicBezTo>
                      <a:cubicBezTo>
                        <a:pt x="110" y="75"/>
                        <a:pt x="110" y="75"/>
                        <a:pt x="110" y="75"/>
                      </a:cubicBezTo>
                      <a:cubicBezTo>
                        <a:pt x="109" y="75"/>
                        <a:pt x="109" y="75"/>
                        <a:pt x="109" y="75"/>
                      </a:cubicBezTo>
                      <a:cubicBezTo>
                        <a:pt x="108" y="76"/>
                        <a:pt x="108" y="76"/>
                        <a:pt x="108" y="76"/>
                      </a:cubicBezTo>
                      <a:cubicBezTo>
                        <a:pt x="107" y="76"/>
                        <a:pt x="107" y="76"/>
                        <a:pt x="107" y="76"/>
                      </a:cubicBezTo>
                      <a:cubicBezTo>
                        <a:pt x="107" y="76"/>
                        <a:pt x="107" y="76"/>
                        <a:pt x="107" y="76"/>
                      </a:cubicBezTo>
                      <a:cubicBezTo>
                        <a:pt x="106" y="77"/>
                        <a:pt x="106" y="77"/>
                        <a:pt x="106" y="77"/>
                      </a:cubicBezTo>
                      <a:cubicBezTo>
                        <a:pt x="104" y="77"/>
                        <a:pt x="104" y="77"/>
                        <a:pt x="104" y="77"/>
                      </a:cubicBezTo>
                      <a:cubicBezTo>
                        <a:pt x="103" y="77"/>
                        <a:pt x="103" y="77"/>
                        <a:pt x="103" y="77"/>
                      </a:cubicBezTo>
                      <a:cubicBezTo>
                        <a:pt x="103" y="77"/>
                        <a:pt x="103" y="77"/>
                        <a:pt x="103" y="77"/>
                      </a:cubicBezTo>
                      <a:cubicBezTo>
                        <a:pt x="103" y="77"/>
                        <a:pt x="103" y="77"/>
                        <a:pt x="103" y="77"/>
                      </a:cubicBezTo>
                      <a:cubicBezTo>
                        <a:pt x="103" y="78"/>
                        <a:pt x="103" y="78"/>
                        <a:pt x="103"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2" y="77"/>
                        <a:pt x="102" y="77"/>
                        <a:pt x="102" y="77"/>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9"/>
                        <a:pt x="102" y="79"/>
                        <a:pt x="102" y="79"/>
                      </a:cubicBezTo>
                      <a:cubicBezTo>
                        <a:pt x="101" y="79"/>
                        <a:pt x="101" y="79"/>
                        <a:pt x="101" y="79"/>
                      </a:cubicBezTo>
                      <a:cubicBezTo>
                        <a:pt x="101" y="79"/>
                        <a:pt x="101" y="79"/>
                        <a:pt x="101" y="79"/>
                      </a:cubicBezTo>
                      <a:cubicBezTo>
                        <a:pt x="101" y="79"/>
                        <a:pt x="101" y="79"/>
                        <a:pt x="101" y="79"/>
                      </a:cubicBezTo>
                      <a:cubicBezTo>
                        <a:pt x="101" y="79"/>
                        <a:pt x="101" y="79"/>
                        <a:pt x="101" y="79"/>
                      </a:cubicBezTo>
                      <a:cubicBezTo>
                        <a:pt x="100" y="79"/>
                        <a:pt x="100" y="79"/>
                        <a:pt x="100" y="79"/>
                      </a:cubicBezTo>
                      <a:cubicBezTo>
                        <a:pt x="100" y="79"/>
                        <a:pt x="100" y="79"/>
                        <a:pt x="100" y="79"/>
                      </a:cubicBezTo>
                      <a:cubicBezTo>
                        <a:pt x="99" y="79"/>
                        <a:pt x="99" y="79"/>
                        <a:pt x="99" y="79"/>
                      </a:cubicBezTo>
                      <a:cubicBezTo>
                        <a:pt x="99" y="79"/>
                        <a:pt x="99" y="79"/>
                        <a:pt x="99" y="79"/>
                      </a:cubicBezTo>
                      <a:cubicBezTo>
                        <a:pt x="99" y="79"/>
                        <a:pt x="99" y="79"/>
                        <a:pt x="99" y="79"/>
                      </a:cubicBezTo>
                      <a:cubicBezTo>
                        <a:pt x="98" y="79"/>
                        <a:pt x="98" y="79"/>
                        <a:pt x="98" y="79"/>
                      </a:cubicBezTo>
                      <a:cubicBezTo>
                        <a:pt x="98" y="79"/>
                        <a:pt x="98" y="79"/>
                        <a:pt x="98" y="79"/>
                      </a:cubicBezTo>
                      <a:cubicBezTo>
                        <a:pt x="98" y="79"/>
                        <a:pt x="98" y="79"/>
                        <a:pt x="98" y="79"/>
                      </a:cubicBezTo>
                      <a:cubicBezTo>
                        <a:pt x="98" y="79"/>
                        <a:pt x="98" y="79"/>
                        <a:pt x="98" y="79"/>
                      </a:cubicBezTo>
                      <a:cubicBezTo>
                        <a:pt x="99" y="79"/>
                        <a:pt x="99" y="79"/>
                        <a:pt x="99" y="79"/>
                      </a:cubicBezTo>
                      <a:cubicBezTo>
                        <a:pt x="99" y="79"/>
                        <a:pt x="99" y="79"/>
                        <a:pt x="99" y="79"/>
                      </a:cubicBezTo>
                      <a:cubicBezTo>
                        <a:pt x="99" y="79"/>
                        <a:pt x="99" y="79"/>
                        <a:pt x="99" y="79"/>
                      </a:cubicBezTo>
                      <a:cubicBezTo>
                        <a:pt x="99" y="79"/>
                        <a:pt x="99" y="79"/>
                        <a:pt x="99" y="79"/>
                      </a:cubicBezTo>
                      <a:cubicBezTo>
                        <a:pt x="99" y="80"/>
                        <a:pt x="99" y="80"/>
                        <a:pt x="99" y="80"/>
                      </a:cubicBezTo>
                      <a:cubicBezTo>
                        <a:pt x="99" y="80"/>
                        <a:pt x="99" y="80"/>
                        <a:pt x="99" y="80"/>
                      </a:cubicBezTo>
                      <a:cubicBezTo>
                        <a:pt x="99" y="80"/>
                        <a:pt x="99" y="80"/>
                        <a:pt x="99" y="80"/>
                      </a:cubicBezTo>
                      <a:cubicBezTo>
                        <a:pt x="99" y="80"/>
                        <a:pt x="99" y="80"/>
                        <a:pt x="99" y="80"/>
                      </a:cubicBezTo>
                      <a:cubicBezTo>
                        <a:pt x="98" y="80"/>
                        <a:pt x="98" y="80"/>
                        <a:pt x="98" y="80"/>
                      </a:cubicBezTo>
                      <a:cubicBezTo>
                        <a:pt x="98" y="80"/>
                        <a:pt x="98" y="80"/>
                        <a:pt x="98" y="80"/>
                      </a:cubicBezTo>
                      <a:cubicBezTo>
                        <a:pt x="98" y="80"/>
                        <a:pt x="98" y="80"/>
                        <a:pt x="98" y="80"/>
                      </a:cubicBezTo>
                      <a:cubicBezTo>
                        <a:pt x="98" y="79"/>
                        <a:pt x="98" y="79"/>
                        <a:pt x="98" y="79"/>
                      </a:cubicBezTo>
                      <a:cubicBezTo>
                        <a:pt x="98" y="79"/>
                        <a:pt x="98" y="79"/>
                        <a:pt x="98" y="79"/>
                      </a:cubicBezTo>
                      <a:cubicBezTo>
                        <a:pt x="97" y="79"/>
                        <a:pt x="97" y="79"/>
                        <a:pt x="97" y="79"/>
                      </a:cubicBezTo>
                      <a:cubicBezTo>
                        <a:pt x="97" y="80"/>
                        <a:pt x="97" y="80"/>
                        <a:pt x="97" y="80"/>
                      </a:cubicBezTo>
                      <a:cubicBezTo>
                        <a:pt x="97" y="80"/>
                        <a:pt x="97" y="80"/>
                        <a:pt x="98" y="80"/>
                      </a:cubicBezTo>
                      <a:cubicBezTo>
                        <a:pt x="98" y="80"/>
                        <a:pt x="98" y="80"/>
                        <a:pt x="98" y="80"/>
                      </a:cubicBezTo>
                      <a:cubicBezTo>
                        <a:pt x="98" y="80"/>
                        <a:pt x="98" y="80"/>
                        <a:pt x="98" y="80"/>
                      </a:cubicBezTo>
                      <a:cubicBezTo>
                        <a:pt x="98" y="80"/>
                        <a:pt x="98" y="80"/>
                        <a:pt x="98" y="80"/>
                      </a:cubicBezTo>
                      <a:cubicBezTo>
                        <a:pt x="98" y="81"/>
                        <a:pt x="98" y="81"/>
                        <a:pt x="98" y="81"/>
                      </a:cubicBezTo>
                      <a:cubicBezTo>
                        <a:pt x="97" y="81"/>
                        <a:pt x="97" y="81"/>
                        <a:pt x="97" y="81"/>
                      </a:cubicBezTo>
                      <a:cubicBezTo>
                        <a:pt x="97" y="80"/>
                        <a:pt x="97" y="80"/>
                        <a:pt x="97" y="80"/>
                      </a:cubicBezTo>
                      <a:cubicBezTo>
                        <a:pt x="97" y="80"/>
                        <a:pt x="97" y="80"/>
                        <a:pt x="97" y="80"/>
                      </a:cubicBezTo>
                      <a:cubicBezTo>
                        <a:pt x="97" y="81"/>
                        <a:pt x="97" y="81"/>
                        <a:pt x="97" y="81"/>
                      </a:cubicBezTo>
                      <a:cubicBezTo>
                        <a:pt x="97" y="81"/>
                        <a:pt x="97" y="81"/>
                        <a:pt x="97" y="81"/>
                      </a:cubicBezTo>
                      <a:cubicBezTo>
                        <a:pt x="97" y="81"/>
                        <a:pt x="97" y="81"/>
                        <a:pt x="97" y="81"/>
                      </a:cubicBezTo>
                      <a:cubicBezTo>
                        <a:pt x="96" y="81"/>
                        <a:pt x="96" y="81"/>
                        <a:pt x="96" y="81"/>
                      </a:cubicBezTo>
                      <a:cubicBezTo>
                        <a:pt x="97" y="80"/>
                        <a:pt x="97" y="80"/>
                        <a:pt x="97" y="80"/>
                      </a:cubicBezTo>
                      <a:cubicBezTo>
                        <a:pt x="97" y="80"/>
                        <a:pt x="97" y="80"/>
                        <a:pt x="97" y="80"/>
                      </a:cubicBezTo>
                      <a:cubicBezTo>
                        <a:pt x="97" y="80"/>
                        <a:pt x="97" y="80"/>
                        <a:pt x="97" y="80"/>
                      </a:cubicBezTo>
                      <a:cubicBezTo>
                        <a:pt x="97" y="80"/>
                        <a:pt x="97" y="80"/>
                        <a:pt x="97" y="80"/>
                      </a:cubicBezTo>
                      <a:cubicBezTo>
                        <a:pt x="97" y="80"/>
                        <a:pt x="97" y="80"/>
                        <a:pt x="97" y="80"/>
                      </a:cubicBezTo>
                      <a:cubicBezTo>
                        <a:pt x="96" y="80"/>
                        <a:pt x="96" y="80"/>
                        <a:pt x="96" y="80"/>
                      </a:cubicBezTo>
                      <a:cubicBezTo>
                        <a:pt x="95" y="81"/>
                        <a:pt x="95" y="81"/>
                        <a:pt x="95" y="81"/>
                      </a:cubicBezTo>
                      <a:cubicBezTo>
                        <a:pt x="95" y="81"/>
                        <a:pt x="95" y="81"/>
                        <a:pt x="95" y="81"/>
                      </a:cubicBezTo>
                      <a:cubicBezTo>
                        <a:pt x="95" y="82"/>
                        <a:pt x="95" y="82"/>
                        <a:pt x="95" y="82"/>
                      </a:cubicBezTo>
                      <a:cubicBezTo>
                        <a:pt x="95" y="82"/>
                        <a:pt x="95" y="82"/>
                        <a:pt x="95" y="82"/>
                      </a:cubicBezTo>
                      <a:cubicBezTo>
                        <a:pt x="95" y="82"/>
                        <a:pt x="95" y="82"/>
                        <a:pt x="95" y="82"/>
                      </a:cubicBezTo>
                      <a:cubicBezTo>
                        <a:pt x="95" y="82"/>
                        <a:pt x="95" y="82"/>
                        <a:pt x="95" y="82"/>
                      </a:cubicBezTo>
                      <a:cubicBezTo>
                        <a:pt x="94" y="82"/>
                        <a:pt x="94" y="82"/>
                        <a:pt x="94" y="82"/>
                      </a:cubicBezTo>
                      <a:cubicBezTo>
                        <a:pt x="94" y="82"/>
                        <a:pt x="94" y="82"/>
                        <a:pt x="94" y="82"/>
                      </a:cubicBezTo>
                      <a:cubicBezTo>
                        <a:pt x="94" y="82"/>
                        <a:pt x="94" y="82"/>
                        <a:pt x="94" y="82"/>
                      </a:cubicBezTo>
                      <a:cubicBezTo>
                        <a:pt x="94" y="82"/>
                        <a:pt x="94" y="82"/>
                        <a:pt x="94" y="82"/>
                      </a:cubicBezTo>
                      <a:cubicBezTo>
                        <a:pt x="95" y="82"/>
                        <a:pt x="95" y="82"/>
                        <a:pt x="95" y="82"/>
                      </a:cubicBezTo>
                      <a:cubicBezTo>
                        <a:pt x="95" y="82"/>
                        <a:pt x="95" y="82"/>
                        <a:pt x="95" y="82"/>
                      </a:cubicBezTo>
                      <a:cubicBezTo>
                        <a:pt x="95" y="83"/>
                        <a:pt x="95" y="83"/>
                        <a:pt x="95" y="83"/>
                      </a:cubicBezTo>
                      <a:cubicBezTo>
                        <a:pt x="94" y="83"/>
                        <a:pt x="94" y="83"/>
                        <a:pt x="94" y="83"/>
                      </a:cubicBezTo>
                      <a:cubicBezTo>
                        <a:pt x="94" y="83"/>
                        <a:pt x="94" y="83"/>
                        <a:pt x="94" y="83"/>
                      </a:cubicBezTo>
                      <a:cubicBezTo>
                        <a:pt x="94" y="82"/>
                        <a:pt x="94" y="82"/>
                        <a:pt x="94" y="82"/>
                      </a:cubicBezTo>
                      <a:cubicBezTo>
                        <a:pt x="94" y="82"/>
                        <a:pt x="94" y="82"/>
                        <a:pt x="94" y="82"/>
                      </a:cubicBezTo>
                      <a:cubicBezTo>
                        <a:pt x="94" y="82"/>
                        <a:pt x="94" y="82"/>
                        <a:pt x="94" y="82"/>
                      </a:cubicBezTo>
                      <a:cubicBezTo>
                        <a:pt x="94" y="83"/>
                        <a:pt x="94" y="83"/>
                        <a:pt x="94" y="83"/>
                      </a:cubicBezTo>
                      <a:cubicBezTo>
                        <a:pt x="94" y="83"/>
                        <a:pt x="94" y="83"/>
                        <a:pt x="94" y="83"/>
                      </a:cubicBezTo>
                      <a:cubicBezTo>
                        <a:pt x="94" y="84"/>
                        <a:pt x="94" y="84"/>
                        <a:pt x="94" y="84"/>
                      </a:cubicBezTo>
                      <a:cubicBezTo>
                        <a:pt x="94" y="83"/>
                        <a:pt x="94" y="83"/>
                        <a:pt x="94" y="83"/>
                      </a:cubicBezTo>
                      <a:cubicBezTo>
                        <a:pt x="93" y="83"/>
                        <a:pt x="93" y="83"/>
                        <a:pt x="93" y="83"/>
                      </a:cubicBezTo>
                      <a:cubicBezTo>
                        <a:pt x="92" y="84"/>
                        <a:pt x="92" y="84"/>
                        <a:pt x="92" y="84"/>
                      </a:cubicBezTo>
                      <a:cubicBezTo>
                        <a:pt x="92" y="84"/>
                        <a:pt x="92" y="84"/>
                        <a:pt x="92" y="84"/>
                      </a:cubicBezTo>
                      <a:cubicBezTo>
                        <a:pt x="92" y="84"/>
                        <a:pt x="92" y="84"/>
                        <a:pt x="92" y="84"/>
                      </a:cubicBezTo>
                      <a:cubicBezTo>
                        <a:pt x="92" y="84"/>
                        <a:pt x="92" y="84"/>
                        <a:pt x="92" y="84"/>
                      </a:cubicBezTo>
                      <a:cubicBezTo>
                        <a:pt x="91" y="84"/>
                        <a:pt x="91" y="84"/>
                        <a:pt x="91" y="84"/>
                      </a:cubicBezTo>
                      <a:cubicBezTo>
                        <a:pt x="91" y="85"/>
                        <a:pt x="91" y="85"/>
                        <a:pt x="91" y="85"/>
                      </a:cubicBezTo>
                      <a:cubicBezTo>
                        <a:pt x="91" y="85"/>
                        <a:pt x="91" y="85"/>
                        <a:pt x="91" y="85"/>
                      </a:cubicBezTo>
                      <a:cubicBezTo>
                        <a:pt x="91" y="86"/>
                        <a:pt x="91" y="86"/>
                        <a:pt x="91" y="86"/>
                      </a:cubicBezTo>
                      <a:cubicBezTo>
                        <a:pt x="91" y="86"/>
                        <a:pt x="91" y="86"/>
                        <a:pt x="91" y="86"/>
                      </a:cubicBezTo>
                      <a:cubicBezTo>
                        <a:pt x="91" y="86"/>
                        <a:pt x="91" y="86"/>
                        <a:pt x="91" y="86"/>
                      </a:cubicBezTo>
                      <a:cubicBezTo>
                        <a:pt x="91" y="86"/>
                        <a:pt x="91" y="86"/>
                        <a:pt x="91" y="86"/>
                      </a:cubicBezTo>
                      <a:cubicBezTo>
                        <a:pt x="91" y="86"/>
                        <a:pt x="91" y="86"/>
                        <a:pt x="91" y="86"/>
                      </a:cubicBezTo>
                      <a:cubicBezTo>
                        <a:pt x="91" y="86"/>
                        <a:pt x="91" y="86"/>
                        <a:pt x="91" y="86"/>
                      </a:cubicBezTo>
                      <a:cubicBezTo>
                        <a:pt x="91" y="87"/>
                        <a:pt x="91" y="87"/>
                        <a:pt x="91" y="87"/>
                      </a:cubicBezTo>
                      <a:cubicBezTo>
                        <a:pt x="91" y="87"/>
                        <a:pt x="91" y="87"/>
                        <a:pt x="91" y="87"/>
                      </a:cubicBezTo>
                      <a:cubicBezTo>
                        <a:pt x="91" y="87"/>
                        <a:pt x="91" y="87"/>
                        <a:pt x="91" y="87"/>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2" y="88"/>
                        <a:pt x="92" y="88"/>
                        <a:pt x="92" y="88"/>
                      </a:cubicBezTo>
                      <a:cubicBezTo>
                        <a:pt x="92" y="88"/>
                        <a:pt x="92" y="88"/>
                        <a:pt x="92" y="88"/>
                      </a:cubicBezTo>
                      <a:cubicBezTo>
                        <a:pt x="92" y="88"/>
                        <a:pt x="92" y="88"/>
                        <a:pt x="92" y="88"/>
                      </a:cubicBezTo>
                      <a:cubicBezTo>
                        <a:pt x="92" y="88"/>
                        <a:pt x="92" y="88"/>
                        <a:pt x="92" y="88"/>
                      </a:cubicBezTo>
                      <a:cubicBezTo>
                        <a:pt x="93" y="88"/>
                        <a:pt x="93" y="88"/>
                        <a:pt x="93" y="88"/>
                      </a:cubicBezTo>
                      <a:cubicBezTo>
                        <a:pt x="93" y="88"/>
                        <a:pt x="93" y="88"/>
                        <a:pt x="93" y="88"/>
                      </a:cubicBezTo>
                      <a:cubicBezTo>
                        <a:pt x="93" y="88"/>
                        <a:pt x="93" y="88"/>
                        <a:pt x="93" y="88"/>
                      </a:cubicBezTo>
                      <a:cubicBezTo>
                        <a:pt x="93" y="88"/>
                        <a:pt x="93" y="88"/>
                        <a:pt x="93" y="88"/>
                      </a:cubicBezTo>
                      <a:cubicBezTo>
                        <a:pt x="93" y="87"/>
                        <a:pt x="93" y="87"/>
                        <a:pt x="93" y="87"/>
                      </a:cubicBezTo>
                      <a:cubicBezTo>
                        <a:pt x="93" y="87"/>
                        <a:pt x="93" y="87"/>
                        <a:pt x="93" y="87"/>
                      </a:cubicBezTo>
                      <a:cubicBezTo>
                        <a:pt x="93" y="87"/>
                        <a:pt x="93" y="87"/>
                        <a:pt x="93" y="87"/>
                      </a:cubicBezTo>
                      <a:cubicBezTo>
                        <a:pt x="93" y="87"/>
                        <a:pt x="93" y="87"/>
                        <a:pt x="93" y="87"/>
                      </a:cubicBezTo>
                      <a:cubicBezTo>
                        <a:pt x="93" y="87"/>
                        <a:pt x="93" y="87"/>
                        <a:pt x="93" y="87"/>
                      </a:cubicBezTo>
                      <a:cubicBezTo>
                        <a:pt x="93" y="87"/>
                        <a:pt x="93" y="87"/>
                        <a:pt x="93" y="87"/>
                      </a:cubicBezTo>
                      <a:cubicBezTo>
                        <a:pt x="93" y="86"/>
                        <a:pt x="93" y="86"/>
                        <a:pt x="93" y="86"/>
                      </a:cubicBezTo>
                      <a:cubicBezTo>
                        <a:pt x="94" y="86"/>
                        <a:pt x="94" y="86"/>
                        <a:pt x="94" y="86"/>
                      </a:cubicBezTo>
                      <a:cubicBezTo>
                        <a:pt x="94" y="86"/>
                        <a:pt x="94" y="86"/>
                        <a:pt x="94" y="86"/>
                      </a:cubicBezTo>
                      <a:cubicBezTo>
                        <a:pt x="94" y="86"/>
                        <a:pt x="94" y="86"/>
                        <a:pt x="94" y="86"/>
                      </a:cubicBezTo>
                      <a:cubicBezTo>
                        <a:pt x="94" y="86"/>
                        <a:pt x="94" y="86"/>
                        <a:pt x="94" y="86"/>
                      </a:cubicBezTo>
                      <a:cubicBezTo>
                        <a:pt x="94" y="86"/>
                        <a:pt x="94" y="86"/>
                        <a:pt x="94" y="86"/>
                      </a:cubicBezTo>
                      <a:cubicBezTo>
                        <a:pt x="95" y="87"/>
                        <a:pt x="95" y="87"/>
                        <a:pt x="95" y="87"/>
                      </a:cubicBezTo>
                      <a:cubicBezTo>
                        <a:pt x="94" y="87"/>
                        <a:pt x="94" y="87"/>
                        <a:pt x="94" y="87"/>
                      </a:cubicBezTo>
                      <a:cubicBezTo>
                        <a:pt x="94" y="87"/>
                        <a:pt x="94" y="87"/>
                        <a:pt x="94" y="87"/>
                      </a:cubicBezTo>
                      <a:cubicBezTo>
                        <a:pt x="94" y="88"/>
                        <a:pt x="94" y="88"/>
                        <a:pt x="94" y="88"/>
                      </a:cubicBezTo>
                      <a:cubicBezTo>
                        <a:pt x="92" y="88"/>
                        <a:pt x="92" y="88"/>
                        <a:pt x="92" y="88"/>
                      </a:cubicBezTo>
                      <a:cubicBezTo>
                        <a:pt x="92" y="89"/>
                        <a:pt x="92" y="89"/>
                        <a:pt x="92" y="89"/>
                      </a:cubicBezTo>
                      <a:cubicBezTo>
                        <a:pt x="93" y="88"/>
                        <a:pt x="93" y="88"/>
                        <a:pt x="93" y="88"/>
                      </a:cubicBezTo>
                      <a:cubicBezTo>
                        <a:pt x="94" y="87"/>
                        <a:pt x="94" y="87"/>
                        <a:pt x="94" y="87"/>
                      </a:cubicBezTo>
                      <a:cubicBezTo>
                        <a:pt x="95" y="87"/>
                        <a:pt x="95" y="87"/>
                        <a:pt x="95" y="87"/>
                      </a:cubicBezTo>
                      <a:cubicBezTo>
                        <a:pt x="95" y="87"/>
                        <a:pt x="95" y="87"/>
                        <a:pt x="95" y="87"/>
                      </a:cubicBezTo>
                      <a:cubicBezTo>
                        <a:pt x="96" y="87"/>
                        <a:pt x="96" y="87"/>
                        <a:pt x="96" y="87"/>
                      </a:cubicBezTo>
                      <a:cubicBezTo>
                        <a:pt x="97" y="87"/>
                        <a:pt x="97" y="87"/>
                        <a:pt x="97" y="87"/>
                      </a:cubicBezTo>
                      <a:cubicBezTo>
                        <a:pt x="97" y="86"/>
                        <a:pt x="97" y="86"/>
                        <a:pt x="97" y="86"/>
                      </a:cubicBezTo>
                      <a:cubicBezTo>
                        <a:pt x="97" y="86"/>
                        <a:pt x="97" y="86"/>
                        <a:pt x="97" y="86"/>
                      </a:cubicBezTo>
                      <a:cubicBezTo>
                        <a:pt x="96" y="87"/>
                        <a:pt x="96" y="87"/>
                        <a:pt x="96" y="87"/>
                      </a:cubicBezTo>
                      <a:cubicBezTo>
                        <a:pt x="95" y="87"/>
                        <a:pt x="95" y="87"/>
                        <a:pt x="95" y="87"/>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7" y="86"/>
                        <a:pt x="97" y="86"/>
                        <a:pt x="97" y="86"/>
                      </a:cubicBezTo>
                      <a:cubicBezTo>
                        <a:pt x="97" y="85"/>
                        <a:pt x="97" y="85"/>
                        <a:pt x="97" y="85"/>
                      </a:cubicBezTo>
                      <a:cubicBezTo>
                        <a:pt x="98" y="85"/>
                        <a:pt x="98" y="85"/>
                        <a:pt x="98" y="85"/>
                      </a:cubicBezTo>
                      <a:cubicBezTo>
                        <a:pt x="100" y="85"/>
                        <a:pt x="100" y="85"/>
                        <a:pt x="100" y="85"/>
                      </a:cubicBezTo>
                      <a:cubicBezTo>
                        <a:pt x="100" y="84"/>
                        <a:pt x="100" y="84"/>
                        <a:pt x="100" y="84"/>
                      </a:cubicBezTo>
                      <a:cubicBezTo>
                        <a:pt x="101" y="84"/>
                        <a:pt x="101" y="84"/>
                        <a:pt x="101" y="84"/>
                      </a:cubicBezTo>
                      <a:cubicBezTo>
                        <a:pt x="101" y="83"/>
                        <a:pt x="101" y="83"/>
                        <a:pt x="101" y="83"/>
                      </a:cubicBezTo>
                      <a:cubicBezTo>
                        <a:pt x="102" y="83"/>
                        <a:pt x="102" y="83"/>
                        <a:pt x="102" y="83"/>
                      </a:cubicBezTo>
                      <a:cubicBezTo>
                        <a:pt x="102" y="83"/>
                        <a:pt x="102" y="83"/>
                        <a:pt x="102" y="83"/>
                      </a:cubicBezTo>
                      <a:cubicBezTo>
                        <a:pt x="102" y="83"/>
                        <a:pt x="102" y="83"/>
                        <a:pt x="102" y="83"/>
                      </a:cubicBezTo>
                      <a:cubicBezTo>
                        <a:pt x="102" y="83"/>
                        <a:pt x="102" y="83"/>
                        <a:pt x="102" y="83"/>
                      </a:cubicBezTo>
                      <a:cubicBezTo>
                        <a:pt x="103" y="83"/>
                        <a:pt x="103" y="83"/>
                        <a:pt x="103" y="83"/>
                      </a:cubicBezTo>
                      <a:cubicBezTo>
                        <a:pt x="103" y="83"/>
                        <a:pt x="103" y="83"/>
                        <a:pt x="103" y="83"/>
                      </a:cubicBezTo>
                      <a:cubicBezTo>
                        <a:pt x="103" y="83"/>
                        <a:pt x="103" y="83"/>
                        <a:pt x="103" y="83"/>
                      </a:cubicBezTo>
                      <a:cubicBezTo>
                        <a:pt x="103" y="82"/>
                        <a:pt x="103" y="82"/>
                        <a:pt x="103" y="82"/>
                      </a:cubicBezTo>
                      <a:cubicBezTo>
                        <a:pt x="103" y="82"/>
                        <a:pt x="103" y="82"/>
                        <a:pt x="103" y="82"/>
                      </a:cubicBezTo>
                      <a:cubicBezTo>
                        <a:pt x="103" y="82"/>
                        <a:pt x="103" y="82"/>
                        <a:pt x="103" y="82"/>
                      </a:cubicBezTo>
                      <a:cubicBezTo>
                        <a:pt x="104" y="82"/>
                        <a:pt x="104" y="82"/>
                        <a:pt x="104" y="82"/>
                      </a:cubicBezTo>
                      <a:cubicBezTo>
                        <a:pt x="104" y="82"/>
                        <a:pt x="104" y="82"/>
                        <a:pt x="104" y="82"/>
                      </a:cubicBezTo>
                      <a:cubicBezTo>
                        <a:pt x="104" y="82"/>
                        <a:pt x="104" y="82"/>
                        <a:pt x="104" y="82"/>
                      </a:cubicBezTo>
                      <a:cubicBezTo>
                        <a:pt x="104" y="82"/>
                        <a:pt x="104" y="82"/>
                        <a:pt x="104" y="82"/>
                      </a:cubicBezTo>
                      <a:cubicBezTo>
                        <a:pt x="105" y="82"/>
                        <a:pt x="105" y="82"/>
                        <a:pt x="105" y="82"/>
                      </a:cubicBezTo>
                      <a:cubicBezTo>
                        <a:pt x="105" y="81"/>
                        <a:pt x="105" y="81"/>
                        <a:pt x="105" y="81"/>
                      </a:cubicBezTo>
                      <a:cubicBezTo>
                        <a:pt x="105" y="81"/>
                        <a:pt x="105" y="81"/>
                        <a:pt x="105" y="81"/>
                      </a:cubicBezTo>
                      <a:cubicBezTo>
                        <a:pt x="106" y="81"/>
                        <a:pt x="106" y="81"/>
                        <a:pt x="106" y="81"/>
                      </a:cubicBezTo>
                      <a:cubicBezTo>
                        <a:pt x="106" y="81"/>
                        <a:pt x="106" y="81"/>
                        <a:pt x="106" y="81"/>
                      </a:cubicBezTo>
                      <a:cubicBezTo>
                        <a:pt x="106" y="81"/>
                        <a:pt x="106" y="81"/>
                        <a:pt x="106" y="81"/>
                      </a:cubicBezTo>
                      <a:cubicBezTo>
                        <a:pt x="107" y="81"/>
                        <a:pt x="107" y="81"/>
                        <a:pt x="107" y="81"/>
                      </a:cubicBezTo>
                      <a:cubicBezTo>
                        <a:pt x="107" y="81"/>
                        <a:pt x="107" y="81"/>
                        <a:pt x="107" y="81"/>
                      </a:cubicBezTo>
                      <a:cubicBezTo>
                        <a:pt x="107" y="81"/>
                        <a:pt x="107" y="81"/>
                        <a:pt x="107" y="81"/>
                      </a:cubicBezTo>
                      <a:cubicBezTo>
                        <a:pt x="108" y="80"/>
                        <a:pt x="108" y="80"/>
                        <a:pt x="108" y="80"/>
                      </a:cubicBezTo>
                      <a:cubicBezTo>
                        <a:pt x="108" y="80"/>
                        <a:pt x="108" y="80"/>
                        <a:pt x="108" y="80"/>
                      </a:cubicBezTo>
                      <a:cubicBezTo>
                        <a:pt x="108" y="80"/>
                        <a:pt x="108" y="80"/>
                        <a:pt x="108" y="80"/>
                      </a:cubicBezTo>
                      <a:cubicBezTo>
                        <a:pt x="107" y="80"/>
                        <a:pt x="107" y="80"/>
                        <a:pt x="107" y="80"/>
                      </a:cubicBezTo>
                      <a:cubicBezTo>
                        <a:pt x="108" y="80"/>
                        <a:pt x="108" y="80"/>
                        <a:pt x="108" y="80"/>
                      </a:cubicBezTo>
                      <a:cubicBezTo>
                        <a:pt x="108" y="80"/>
                        <a:pt x="108" y="80"/>
                        <a:pt x="108" y="80"/>
                      </a:cubicBezTo>
                      <a:cubicBezTo>
                        <a:pt x="109" y="80"/>
                        <a:pt x="109" y="79"/>
                        <a:pt x="109" y="79"/>
                      </a:cubicBezTo>
                      <a:cubicBezTo>
                        <a:pt x="109" y="79"/>
                        <a:pt x="109" y="79"/>
                        <a:pt x="109" y="79"/>
                      </a:cubicBezTo>
                      <a:cubicBezTo>
                        <a:pt x="110" y="79"/>
                        <a:pt x="110" y="79"/>
                        <a:pt x="110" y="79"/>
                      </a:cubicBezTo>
                      <a:cubicBezTo>
                        <a:pt x="110" y="79"/>
                        <a:pt x="110" y="79"/>
                        <a:pt x="110" y="79"/>
                      </a:cubicBezTo>
                      <a:cubicBezTo>
                        <a:pt x="110" y="79"/>
                        <a:pt x="110" y="79"/>
                        <a:pt x="110" y="79"/>
                      </a:cubicBezTo>
                      <a:cubicBezTo>
                        <a:pt x="110" y="79"/>
                        <a:pt x="110" y="79"/>
                        <a:pt x="110" y="79"/>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11" y="79"/>
                        <a:pt x="111" y="79"/>
                        <a:pt x="111" y="79"/>
                      </a:cubicBezTo>
                      <a:cubicBezTo>
                        <a:pt x="111" y="78"/>
                        <a:pt x="111" y="78"/>
                        <a:pt x="111" y="78"/>
                      </a:cubicBezTo>
                      <a:cubicBezTo>
                        <a:pt x="112" y="78"/>
                        <a:pt x="112" y="78"/>
                        <a:pt x="112" y="78"/>
                      </a:cubicBezTo>
                      <a:cubicBezTo>
                        <a:pt x="112" y="78"/>
                        <a:pt x="112" y="78"/>
                        <a:pt x="112" y="78"/>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3" y="77"/>
                        <a:pt x="113" y="77"/>
                        <a:pt x="113" y="77"/>
                      </a:cubicBezTo>
                      <a:cubicBezTo>
                        <a:pt x="113" y="77"/>
                        <a:pt x="113" y="77"/>
                        <a:pt x="113" y="77"/>
                      </a:cubicBezTo>
                      <a:cubicBezTo>
                        <a:pt x="113" y="77"/>
                        <a:pt x="113" y="77"/>
                        <a:pt x="113" y="77"/>
                      </a:cubicBezTo>
                      <a:cubicBezTo>
                        <a:pt x="113" y="77"/>
                        <a:pt x="113" y="77"/>
                        <a:pt x="113" y="77"/>
                      </a:cubicBezTo>
                      <a:cubicBezTo>
                        <a:pt x="113" y="77"/>
                        <a:pt x="113" y="77"/>
                        <a:pt x="113" y="77"/>
                      </a:cubicBezTo>
                      <a:cubicBezTo>
                        <a:pt x="114" y="77"/>
                        <a:pt x="114" y="77"/>
                        <a:pt x="114" y="77"/>
                      </a:cubicBezTo>
                      <a:cubicBezTo>
                        <a:pt x="114" y="76"/>
                        <a:pt x="115" y="75"/>
                        <a:pt x="116" y="75"/>
                      </a:cubicBezTo>
                      <a:cubicBezTo>
                        <a:pt x="116" y="74"/>
                        <a:pt x="116" y="74"/>
                        <a:pt x="116" y="74"/>
                      </a:cubicBezTo>
                      <a:cubicBezTo>
                        <a:pt x="117" y="73"/>
                        <a:pt x="117" y="73"/>
                        <a:pt x="117" y="73"/>
                      </a:cubicBezTo>
                      <a:cubicBezTo>
                        <a:pt x="118" y="73"/>
                        <a:pt x="118" y="73"/>
                        <a:pt x="118" y="73"/>
                      </a:cubicBezTo>
                      <a:cubicBezTo>
                        <a:pt x="119" y="72"/>
                        <a:pt x="119" y="72"/>
                        <a:pt x="119" y="72"/>
                      </a:cubicBezTo>
                      <a:cubicBezTo>
                        <a:pt x="120" y="72"/>
                        <a:pt x="120" y="72"/>
                        <a:pt x="120" y="72"/>
                      </a:cubicBezTo>
                      <a:cubicBezTo>
                        <a:pt x="120" y="71"/>
                        <a:pt x="120" y="71"/>
                        <a:pt x="120" y="71"/>
                      </a:cubicBezTo>
                      <a:cubicBezTo>
                        <a:pt x="120" y="71"/>
                        <a:pt x="120" y="71"/>
                        <a:pt x="120" y="71"/>
                      </a:cubicBezTo>
                      <a:close/>
                      <a:moveTo>
                        <a:pt x="108" y="80"/>
                      </a:moveTo>
                      <a:cubicBezTo>
                        <a:pt x="108" y="81"/>
                        <a:pt x="108" y="81"/>
                        <a:pt x="108" y="81"/>
                      </a:cubicBezTo>
                      <a:cubicBezTo>
                        <a:pt x="107" y="81"/>
                        <a:pt x="107" y="81"/>
                        <a:pt x="107" y="81"/>
                      </a:cubicBezTo>
                      <a:cubicBezTo>
                        <a:pt x="107" y="81"/>
                        <a:pt x="107" y="81"/>
                        <a:pt x="107" y="81"/>
                      </a:cubicBezTo>
                      <a:cubicBezTo>
                        <a:pt x="106" y="82"/>
                        <a:pt x="106" y="82"/>
                        <a:pt x="106" y="82"/>
                      </a:cubicBezTo>
                      <a:cubicBezTo>
                        <a:pt x="105" y="82"/>
                        <a:pt x="105" y="82"/>
                        <a:pt x="105" y="82"/>
                      </a:cubicBezTo>
                      <a:cubicBezTo>
                        <a:pt x="105" y="83"/>
                        <a:pt x="105" y="83"/>
                        <a:pt x="105" y="83"/>
                      </a:cubicBezTo>
                      <a:cubicBezTo>
                        <a:pt x="104" y="83"/>
                        <a:pt x="104" y="83"/>
                        <a:pt x="103" y="84"/>
                      </a:cubicBezTo>
                      <a:cubicBezTo>
                        <a:pt x="103" y="84"/>
                        <a:pt x="102" y="84"/>
                        <a:pt x="102" y="85"/>
                      </a:cubicBezTo>
                      <a:cubicBezTo>
                        <a:pt x="101" y="85"/>
                        <a:pt x="101" y="85"/>
                        <a:pt x="101" y="85"/>
                      </a:cubicBezTo>
                      <a:cubicBezTo>
                        <a:pt x="101" y="85"/>
                        <a:pt x="101" y="85"/>
                        <a:pt x="101" y="85"/>
                      </a:cubicBezTo>
                      <a:cubicBezTo>
                        <a:pt x="102" y="85"/>
                        <a:pt x="102" y="85"/>
                        <a:pt x="102" y="85"/>
                      </a:cubicBezTo>
                      <a:cubicBezTo>
                        <a:pt x="104" y="84"/>
                        <a:pt x="104" y="84"/>
                        <a:pt x="104" y="84"/>
                      </a:cubicBezTo>
                      <a:cubicBezTo>
                        <a:pt x="105" y="83"/>
                        <a:pt x="105" y="83"/>
                        <a:pt x="105" y="83"/>
                      </a:cubicBezTo>
                      <a:cubicBezTo>
                        <a:pt x="105" y="83"/>
                        <a:pt x="106" y="82"/>
                        <a:pt x="107" y="82"/>
                      </a:cubicBezTo>
                      <a:cubicBezTo>
                        <a:pt x="107" y="81"/>
                        <a:pt x="108" y="81"/>
                        <a:pt x="108" y="81"/>
                      </a:cubicBezTo>
                      <a:cubicBezTo>
                        <a:pt x="109" y="80"/>
                        <a:pt x="109" y="80"/>
                        <a:pt x="109" y="80"/>
                      </a:cubicBezTo>
                      <a:cubicBezTo>
                        <a:pt x="109" y="80"/>
                        <a:pt x="109" y="80"/>
                        <a:pt x="109" y="80"/>
                      </a:cubicBezTo>
                      <a:lnTo>
                        <a:pt x="108" y="80"/>
                      </a:lnTo>
                      <a:close/>
                      <a:moveTo>
                        <a:pt x="90" y="88"/>
                      </a:moveTo>
                      <a:cubicBezTo>
                        <a:pt x="90" y="87"/>
                        <a:pt x="90" y="87"/>
                        <a:pt x="90" y="87"/>
                      </a:cubicBezTo>
                      <a:cubicBezTo>
                        <a:pt x="90" y="87"/>
                        <a:pt x="90" y="87"/>
                        <a:pt x="90" y="87"/>
                      </a:cubicBezTo>
                      <a:cubicBezTo>
                        <a:pt x="90" y="87"/>
                        <a:pt x="90" y="87"/>
                        <a:pt x="90" y="87"/>
                      </a:cubicBezTo>
                      <a:cubicBezTo>
                        <a:pt x="90" y="87"/>
                        <a:pt x="90" y="87"/>
                        <a:pt x="90" y="87"/>
                      </a:cubicBezTo>
                      <a:cubicBezTo>
                        <a:pt x="90" y="87"/>
                        <a:pt x="90" y="87"/>
                        <a:pt x="90" y="87"/>
                      </a:cubicBezTo>
                      <a:cubicBezTo>
                        <a:pt x="90" y="87"/>
                        <a:pt x="90" y="87"/>
                        <a:pt x="89" y="87"/>
                      </a:cubicBezTo>
                      <a:cubicBezTo>
                        <a:pt x="89" y="88"/>
                        <a:pt x="89" y="88"/>
                        <a:pt x="89" y="88"/>
                      </a:cubicBezTo>
                      <a:cubicBezTo>
                        <a:pt x="89" y="88"/>
                        <a:pt x="89" y="88"/>
                        <a:pt x="89" y="88"/>
                      </a:cubicBezTo>
                      <a:cubicBezTo>
                        <a:pt x="89" y="88"/>
                        <a:pt x="89" y="88"/>
                        <a:pt x="89" y="88"/>
                      </a:cubicBezTo>
                      <a:cubicBezTo>
                        <a:pt x="88" y="88"/>
                        <a:pt x="88" y="88"/>
                        <a:pt x="88" y="88"/>
                      </a:cubicBezTo>
                      <a:cubicBezTo>
                        <a:pt x="88" y="88"/>
                        <a:pt x="88" y="88"/>
                        <a:pt x="88" y="88"/>
                      </a:cubicBezTo>
                      <a:cubicBezTo>
                        <a:pt x="88" y="88"/>
                        <a:pt x="88" y="88"/>
                        <a:pt x="88" y="88"/>
                      </a:cubicBezTo>
                      <a:cubicBezTo>
                        <a:pt x="88" y="89"/>
                        <a:pt x="88" y="89"/>
                        <a:pt x="88" y="89"/>
                      </a:cubicBezTo>
                      <a:cubicBezTo>
                        <a:pt x="88" y="89"/>
                        <a:pt x="88" y="89"/>
                        <a:pt x="88" y="89"/>
                      </a:cubicBezTo>
                      <a:cubicBezTo>
                        <a:pt x="88" y="89"/>
                        <a:pt x="88" y="89"/>
                        <a:pt x="88" y="89"/>
                      </a:cubicBezTo>
                      <a:cubicBezTo>
                        <a:pt x="88" y="89"/>
                        <a:pt x="88" y="89"/>
                        <a:pt x="88" y="89"/>
                      </a:cubicBezTo>
                      <a:cubicBezTo>
                        <a:pt x="88" y="90"/>
                        <a:pt x="88" y="90"/>
                        <a:pt x="88" y="90"/>
                      </a:cubicBezTo>
                      <a:cubicBezTo>
                        <a:pt x="88" y="90"/>
                        <a:pt x="88" y="90"/>
                        <a:pt x="88" y="90"/>
                      </a:cubicBezTo>
                      <a:cubicBezTo>
                        <a:pt x="88" y="90"/>
                        <a:pt x="88" y="90"/>
                        <a:pt x="88" y="90"/>
                      </a:cubicBezTo>
                      <a:cubicBezTo>
                        <a:pt x="88" y="90"/>
                        <a:pt x="88" y="90"/>
                        <a:pt x="88" y="90"/>
                      </a:cubicBezTo>
                      <a:cubicBezTo>
                        <a:pt x="88" y="90"/>
                        <a:pt x="88" y="90"/>
                        <a:pt x="88" y="90"/>
                      </a:cubicBezTo>
                      <a:cubicBezTo>
                        <a:pt x="88" y="90"/>
                        <a:pt x="88" y="90"/>
                        <a:pt x="88" y="90"/>
                      </a:cubicBezTo>
                      <a:cubicBezTo>
                        <a:pt x="88" y="91"/>
                        <a:pt x="88" y="91"/>
                        <a:pt x="88" y="91"/>
                      </a:cubicBezTo>
                      <a:cubicBezTo>
                        <a:pt x="88" y="91"/>
                        <a:pt x="88" y="91"/>
                        <a:pt x="88" y="91"/>
                      </a:cubicBezTo>
                      <a:cubicBezTo>
                        <a:pt x="88" y="90"/>
                        <a:pt x="88" y="90"/>
                        <a:pt x="88" y="90"/>
                      </a:cubicBezTo>
                      <a:cubicBezTo>
                        <a:pt x="89" y="90"/>
                        <a:pt x="89" y="90"/>
                        <a:pt x="89" y="90"/>
                      </a:cubicBezTo>
                      <a:cubicBezTo>
                        <a:pt x="89" y="90"/>
                        <a:pt x="89" y="90"/>
                        <a:pt x="89" y="90"/>
                      </a:cubicBezTo>
                      <a:cubicBezTo>
                        <a:pt x="89" y="90"/>
                        <a:pt x="89" y="90"/>
                        <a:pt x="89" y="90"/>
                      </a:cubicBezTo>
                      <a:cubicBezTo>
                        <a:pt x="89" y="90"/>
                        <a:pt x="89" y="90"/>
                        <a:pt x="89" y="90"/>
                      </a:cubicBezTo>
                      <a:cubicBezTo>
                        <a:pt x="89" y="90"/>
                        <a:pt x="89" y="90"/>
                        <a:pt x="89" y="90"/>
                      </a:cubicBezTo>
                      <a:cubicBezTo>
                        <a:pt x="90" y="89"/>
                        <a:pt x="90" y="89"/>
                        <a:pt x="90" y="89"/>
                      </a:cubicBezTo>
                      <a:cubicBezTo>
                        <a:pt x="90" y="90"/>
                        <a:pt x="90" y="90"/>
                        <a:pt x="90" y="90"/>
                      </a:cubicBezTo>
                      <a:cubicBezTo>
                        <a:pt x="90" y="89"/>
                        <a:pt x="90" y="89"/>
                        <a:pt x="90" y="89"/>
                      </a:cubicBezTo>
                      <a:cubicBezTo>
                        <a:pt x="90" y="88"/>
                        <a:pt x="90" y="88"/>
                        <a:pt x="90" y="88"/>
                      </a:cubicBezTo>
                      <a:cubicBezTo>
                        <a:pt x="90" y="88"/>
                        <a:pt x="90" y="88"/>
                        <a:pt x="90" y="88"/>
                      </a:cubicBezTo>
                      <a:close/>
                      <a:moveTo>
                        <a:pt x="44" y="29"/>
                      </a:moveTo>
                      <a:cubicBezTo>
                        <a:pt x="44" y="29"/>
                        <a:pt x="44" y="29"/>
                        <a:pt x="44" y="29"/>
                      </a:cubicBezTo>
                      <a:cubicBezTo>
                        <a:pt x="44" y="29"/>
                        <a:pt x="44" y="29"/>
                        <a:pt x="44" y="29"/>
                      </a:cubicBezTo>
                      <a:cubicBezTo>
                        <a:pt x="44" y="28"/>
                        <a:pt x="44" y="28"/>
                        <a:pt x="44" y="28"/>
                      </a:cubicBezTo>
                      <a:cubicBezTo>
                        <a:pt x="44" y="28"/>
                        <a:pt x="44" y="28"/>
                        <a:pt x="44" y="28"/>
                      </a:cubicBezTo>
                      <a:cubicBezTo>
                        <a:pt x="44" y="29"/>
                        <a:pt x="44" y="29"/>
                        <a:pt x="44" y="29"/>
                      </a:cubicBezTo>
                      <a:cubicBezTo>
                        <a:pt x="44" y="29"/>
                        <a:pt x="44" y="29"/>
                        <a:pt x="44" y="29"/>
                      </a:cubicBezTo>
                      <a:cubicBezTo>
                        <a:pt x="43" y="29"/>
                        <a:pt x="43" y="29"/>
                        <a:pt x="43" y="29"/>
                      </a:cubicBezTo>
                      <a:cubicBezTo>
                        <a:pt x="43" y="29"/>
                        <a:pt x="43" y="29"/>
                        <a:pt x="43" y="29"/>
                      </a:cubicBezTo>
                      <a:cubicBezTo>
                        <a:pt x="44" y="30"/>
                        <a:pt x="44" y="30"/>
                        <a:pt x="44" y="30"/>
                      </a:cubicBezTo>
                      <a:lnTo>
                        <a:pt x="44" y="29"/>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4" name="Freeform 351">
                  <a:extLst>
                    <a:ext uri="{FF2B5EF4-FFF2-40B4-BE49-F238E27FC236}">
                      <a16:creationId xmlns="" xmlns:a16="http://schemas.microsoft.com/office/drawing/2014/main" id="{E1F2E9F4-090B-4BCB-AFEC-ECC473DF375A}"/>
                    </a:ext>
                  </a:extLst>
                </p:cNvPr>
                <p:cNvSpPr>
                  <a:spLocks noEditPoints="1"/>
                </p:cNvSpPr>
                <p:nvPr/>
              </p:nvSpPr>
              <p:spPr bwMode="auto">
                <a:xfrm>
                  <a:off x="7406415" y="3804540"/>
                  <a:ext cx="110093" cy="246398"/>
                </a:xfrm>
                <a:custGeom>
                  <a:avLst/>
                  <a:gdLst>
                    <a:gd name="T0" fmla="*/ 17 w 21"/>
                    <a:gd name="T1" fmla="*/ 36 h 47"/>
                    <a:gd name="T2" fmla="*/ 19 w 21"/>
                    <a:gd name="T3" fmla="*/ 35 h 47"/>
                    <a:gd name="T4" fmla="*/ 20 w 21"/>
                    <a:gd name="T5" fmla="*/ 29 h 47"/>
                    <a:gd name="T6" fmla="*/ 19 w 21"/>
                    <a:gd name="T7" fmla="*/ 33 h 47"/>
                    <a:gd name="T8" fmla="*/ 19 w 21"/>
                    <a:gd name="T9" fmla="*/ 31 h 47"/>
                    <a:gd name="T10" fmla="*/ 20 w 21"/>
                    <a:gd name="T11" fmla="*/ 29 h 47"/>
                    <a:gd name="T12" fmla="*/ 20 w 21"/>
                    <a:gd name="T13" fmla="*/ 26 h 47"/>
                    <a:gd name="T14" fmla="*/ 20 w 21"/>
                    <a:gd name="T15" fmla="*/ 24 h 47"/>
                    <a:gd name="T16" fmla="*/ 20 w 21"/>
                    <a:gd name="T17" fmla="*/ 23 h 47"/>
                    <a:gd name="T18" fmla="*/ 20 w 21"/>
                    <a:gd name="T19" fmla="*/ 23 h 47"/>
                    <a:gd name="T20" fmla="*/ 21 w 21"/>
                    <a:gd name="T21" fmla="*/ 26 h 47"/>
                    <a:gd name="T22" fmla="*/ 20 w 21"/>
                    <a:gd name="T23" fmla="*/ 19 h 47"/>
                    <a:gd name="T24" fmla="*/ 19 w 21"/>
                    <a:gd name="T25" fmla="*/ 14 h 47"/>
                    <a:gd name="T26" fmla="*/ 17 w 21"/>
                    <a:gd name="T27" fmla="*/ 15 h 47"/>
                    <a:gd name="T28" fmla="*/ 15 w 21"/>
                    <a:gd name="T29" fmla="*/ 15 h 47"/>
                    <a:gd name="T30" fmla="*/ 15 w 21"/>
                    <a:gd name="T31" fmla="*/ 13 h 47"/>
                    <a:gd name="T32" fmla="*/ 16 w 21"/>
                    <a:gd name="T33" fmla="*/ 10 h 47"/>
                    <a:gd name="T34" fmla="*/ 17 w 21"/>
                    <a:gd name="T35" fmla="*/ 11 h 47"/>
                    <a:gd name="T36" fmla="*/ 17 w 21"/>
                    <a:gd name="T37" fmla="*/ 9 h 47"/>
                    <a:gd name="T38" fmla="*/ 18 w 21"/>
                    <a:gd name="T39" fmla="*/ 4 h 47"/>
                    <a:gd name="T40" fmla="*/ 4 w 21"/>
                    <a:gd name="T41" fmla="*/ 0 h 47"/>
                    <a:gd name="T42" fmla="*/ 3 w 21"/>
                    <a:gd name="T43" fmla="*/ 2 h 47"/>
                    <a:gd name="T44" fmla="*/ 2 w 21"/>
                    <a:gd name="T45" fmla="*/ 5 h 47"/>
                    <a:gd name="T46" fmla="*/ 1 w 21"/>
                    <a:gd name="T47" fmla="*/ 7 h 47"/>
                    <a:gd name="T48" fmla="*/ 0 w 21"/>
                    <a:gd name="T49" fmla="*/ 9 h 47"/>
                    <a:gd name="T50" fmla="*/ 1 w 21"/>
                    <a:gd name="T51" fmla="*/ 9 h 47"/>
                    <a:gd name="T52" fmla="*/ 1 w 21"/>
                    <a:gd name="T53" fmla="*/ 11 h 47"/>
                    <a:gd name="T54" fmla="*/ 0 w 21"/>
                    <a:gd name="T55" fmla="*/ 12 h 47"/>
                    <a:gd name="T56" fmla="*/ 0 w 21"/>
                    <a:gd name="T57" fmla="*/ 13 h 47"/>
                    <a:gd name="T58" fmla="*/ 1 w 21"/>
                    <a:gd name="T59" fmla="*/ 15 h 47"/>
                    <a:gd name="T60" fmla="*/ 2 w 21"/>
                    <a:gd name="T61" fmla="*/ 16 h 47"/>
                    <a:gd name="T62" fmla="*/ 5 w 21"/>
                    <a:gd name="T63" fmla="*/ 19 h 47"/>
                    <a:gd name="T64" fmla="*/ 9 w 21"/>
                    <a:gd name="T65" fmla="*/ 22 h 47"/>
                    <a:gd name="T66" fmla="*/ 8 w 21"/>
                    <a:gd name="T67" fmla="*/ 24 h 47"/>
                    <a:gd name="T68" fmla="*/ 6 w 21"/>
                    <a:gd name="T69" fmla="*/ 26 h 47"/>
                    <a:gd name="T70" fmla="*/ 5 w 21"/>
                    <a:gd name="T71" fmla="*/ 29 h 47"/>
                    <a:gd name="T72" fmla="*/ 4 w 21"/>
                    <a:gd name="T73" fmla="*/ 30 h 47"/>
                    <a:gd name="T74" fmla="*/ 2 w 21"/>
                    <a:gd name="T75" fmla="*/ 31 h 47"/>
                    <a:gd name="T76" fmla="*/ 0 w 21"/>
                    <a:gd name="T77" fmla="*/ 34 h 47"/>
                    <a:gd name="T78" fmla="*/ 0 w 21"/>
                    <a:gd name="T79" fmla="*/ 35 h 47"/>
                    <a:gd name="T80" fmla="*/ 1 w 21"/>
                    <a:gd name="T81" fmla="*/ 38 h 47"/>
                    <a:gd name="T82" fmla="*/ 4 w 21"/>
                    <a:gd name="T83" fmla="*/ 40 h 47"/>
                    <a:gd name="T84" fmla="*/ 4 w 21"/>
                    <a:gd name="T85" fmla="*/ 40 h 47"/>
                    <a:gd name="T86" fmla="*/ 6 w 21"/>
                    <a:gd name="T87" fmla="*/ 41 h 47"/>
                    <a:gd name="T88" fmla="*/ 7 w 21"/>
                    <a:gd name="T89" fmla="*/ 42 h 47"/>
                    <a:gd name="T90" fmla="*/ 8 w 21"/>
                    <a:gd name="T91" fmla="*/ 42 h 47"/>
                    <a:gd name="T92" fmla="*/ 10 w 21"/>
                    <a:gd name="T93" fmla="*/ 42 h 47"/>
                    <a:gd name="T94" fmla="*/ 12 w 21"/>
                    <a:gd name="T95" fmla="*/ 43 h 47"/>
                    <a:gd name="T96" fmla="*/ 11 w 21"/>
                    <a:gd name="T97" fmla="*/ 47 h 47"/>
                    <a:gd name="T98" fmla="*/ 14 w 21"/>
                    <a:gd name="T99" fmla="*/ 45 h 47"/>
                    <a:gd name="T100" fmla="*/ 14 w 21"/>
                    <a:gd name="T101" fmla="*/ 44 h 47"/>
                    <a:gd name="T102" fmla="*/ 14 w 21"/>
                    <a:gd name="T103" fmla="*/ 43 h 47"/>
                    <a:gd name="T104" fmla="*/ 15 w 21"/>
                    <a:gd name="T105" fmla="*/ 42 h 47"/>
                    <a:gd name="T106" fmla="*/ 15 w 21"/>
                    <a:gd name="T107" fmla="*/ 39 h 47"/>
                    <a:gd name="T108" fmla="*/ 16 w 21"/>
                    <a:gd name="T109" fmla="*/ 38 h 47"/>
                    <a:gd name="T110" fmla="*/ 16 w 21"/>
                    <a:gd name="T111" fmla="*/ 38 h 47"/>
                    <a:gd name="T112" fmla="*/ 17 w 21"/>
                    <a:gd name="T113" fmla="*/ 36 h 47"/>
                    <a:gd name="T114" fmla="*/ 17 w 21"/>
                    <a:gd name="T115" fmla="*/ 35 h 47"/>
                    <a:gd name="T116" fmla="*/ 17 w 21"/>
                    <a:gd name="T117" fmla="*/ 34 h 47"/>
                    <a:gd name="T118" fmla="*/ 18 w 21"/>
                    <a:gd name="T119" fmla="*/ 33 h 47"/>
                    <a:gd name="T120" fmla="*/ 18 w 21"/>
                    <a:gd name="T121" fmla="*/ 33 h 47"/>
                    <a:gd name="T122" fmla="*/ 19 w 21"/>
                    <a:gd name="T123" fmla="*/ 3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47">
                      <a:moveTo>
                        <a:pt x="18" y="35"/>
                      </a:moveTo>
                      <a:cubicBezTo>
                        <a:pt x="18" y="35"/>
                        <a:pt x="18" y="35"/>
                        <a:pt x="18" y="35"/>
                      </a:cubicBezTo>
                      <a:cubicBezTo>
                        <a:pt x="18" y="35"/>
                        <a:pt x="18" y="35"/>
                        <a:pt x="18" y="35"/>
                      </a:cubicBezTo>
                      <a:cubicBezTo>
                        <a:pt x="18" y="36"/>
                        <a:pt x="18" y="36"/>
                        <a:pt x="18" y="36"/>
                      </a:cubicBezTo>
                      <a:cubicBezTo>
                        <a:pt x="18" y="36"/>
                        <a:pt x="18" y="36"/>
                        <a:pt x="18" y="36"/>
                      </a:cubicBezTo>
                      <a:cubicBezTo>
                        <a:pt x="18" y="36"/>
                        <a:pt x="18" y="36"/>
                        <a:pt x="18" y="36"/>
                      </a:cubicBezTo>
                      <a:cubicBezTo>
                        <a:pt x="17" y="36"/>
                        <a:pt x="17" y="36"/>
                        <a:pt x="17" y="36"/>
                      </a:cubicBezTo>
                      <a:cubicBezTo>
                        <a:pt x="17" y="36"/>
                        <a:pt x="17" y="36"/>
                        <a:pt x="17" y="36"/>
                      </a:cubicBezTo>
                      <a:cubicBezTo>
                        <a:pt x="17" y="36"/>
                        <a:pt x="17" y="36"/>
                        <a:pt x="17" y="36"/>
                      </a:cubicBezTo>
                      <a:cubicBezTo>
                        <a:pt x="17" y="36"/>
                        <a:pt x="17" y="36"/>
                        <a:pt x="17" y="36"/>
                      </a:cubicBezTo>
                      <a:cubicBezTo>
                        <a:pt x="18" y="36"/>
                        <a:pt x="18" y="36"/>
                        <a:pt x="18" y="36"/>
                      </a:cubicBezTo>
                      <a:cubicBezTo>
                        <a:pt x="18" y="36"/>
                        <a:pt x="18" y="36"/>
                        <a:pt x="18" y="36"/>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8" y="35"/>
                        <a:pt x="18" y="35"/>
                        <a:pt x="18" y="35"/>
                      </a:cubicBezTo>
                      <a:close/>
                      <a:moveTo>
                        <a:pt x="21" y="28"/>
                      </a:moveTo>
                      <a:cubicBezTo>
                        <a:pt x="21" y="28"/>
                        <a:pt x="21" y="28"/>
                        <a:pt x="21" y="28"/>
                      </a:cubicBezTo>
                      <a:cubicBezTo>
                        <a:pt x="20" y="29"/>
                        <a:pt x="20" y="29"/>
                        <a:pt x="20" y="29"/>
                      </a:cubicBezTo>
                      <a:cubicBezTo>
                        <a:pt x="20" y="29"/>
                        <a:pt x="20" y="29"/>
                        <a:pt x="20" y="29"/>
                      </a:cubicBezTo>
                      <a:cubicBezTo>
                        <a:pt x="20" y="30"/>
                        <a:pt x="20" y="30"/>
                        <a:pt x="20" y="30"/>
                      </a:cubicBezTo>
                      <a:cubicBezTo>
                        <a:pt x="19" y="32"/>
                        <a:pt x="19" y="32"/>
                        <a:pt x="19" y="32"/>
                      </a:cubicBezTo>
                      <a:cubicBezTo>
                        <a:pt x="19" y="33"/>
                        <a:pt x="19" y="33"/>
                        <a:pt x="19" y="33"/>
                      </a:cubicBezTo>
                      <a:cubicBezTo>
                        <a:pt x="19" y="33"/>
                        <a:pt x="19" y="33"/>
                        <a:pt x="19" y="33"/>
                      </a:cubicBezTo>
                      <a:cubicBezTo>
                        <a:pt x="19" y="33"/>
                        <a:pt x="19" y="33"/>
                        <a:pt x="19" y="33"/>
                      </a:cubicBezTo>
                      <a:cubicBezTo>
                        <a:pt x="19" y="33"/>
                        <a:pt x="19" y="33"/>
                        <a:pt x="19" y="33"/>
                      </a:cubicBezTo>
                      <a:cubicBezTo>
                        <a:pt x="20" y="33"/>
                        <a:pt x="20" y="33"/>
                        <a:pt x="20" y="33"/>
                      </a:cubicBezTo>
                      <a:cubicBezTo>
                        <a:pt x="20" y="31"/>
                        <a:pt x="20" y="31"/>
                        <a:pt x="20" y="31"/>
                      </a:cubicBezTo>
                      <a:cubicBezTo>
                        <a:pt x="20" y="30"/>
                        <a:pt x="20" y="30"/>
                        <a:pt x="20" y="30"/>
                      </a:cubicBezTo>
                      <a:cubicBezTo>
                        <a:pt x="20" y="29"/>
                        <a:pt x="20" y="29"/>
                        <a:pt x="20" y="29"/>
                      </a:cubicBezTo>
                      <a:cubicBezTo>
                        <a:pt x="21" y="29"/>
                        <a:pt x="21" y="29"/>
                        <a:pt x="21" y="29"/>
                      </a:cubicBezTo>
                      <a:lnTo>
                        <a:pt x="21" y="28"/>
                      </a:lnTo>
                      <a:close/>
                      <a:moveTo>
                        <a:pt x="19" y="31"/>
                      </a:moveTo>
                      <a:cubicBezTo>
                        <a:pt x="20" y="31"/>
                        <a:pt x="20" y="31"/>
                        <a:pt x="20" y="31"/>
                      </a:cubicBezTo>
                      <a:cubicBezTo>
                        <a:pt x="20" y="30"/>
                        <a:pt x="20" y="30"/>
                        <a:pt x="20" y="30"/>
                      </a:cubicBezTo>
                      <a:cubicBezTo>
                        <a:pt x="20" y="30"/>
                        <a:pt x="20" y="30"/>
                        <a:pt x="20" y="30"/>
                      </a:cubicBezTo>
                      <a:cubicBezTo>
                        <a:pt x="20" y="30"/>
                        <a:pt x="20" y="30"/>
                        <a:pt x="20" y="30"/>
                      </a:cubicBezTo>
                      <a:cubicBezTo>
                        <a:pt x="20" y="29"/>
                        <a:pt x="20" y="29"/>
                        <a:pt x="20" y="29"/>
                      </a:cubicBezTo>
                      <a:cubicBezTo>
                        <a:pt x="20" y="29"/>
                        <a:pt x="20" y="29"/>
                        <a:pt x="20" y="29"/>
                      </a:cubicBezTo>
                      <a:cubicBezTo>
                        <a:pt x="20" y="29"/>
                        <a:pt x="20" y="29"/>
                        <a:pt x="20" y="29"/>
                      </a:cubicBezTo>
                      <a:cubicBezTo>
                        <a:pt x="19" y="29"/>
                        <a:pt x="19" y="29"/>
                        <a:pt x="19" y="29"/>
                      </a:cubicBezTo>
                      <a:cubicBezTo>
                        <a:pt x="19" y="28"/>
                        <a:pt x="19" y="28"/>
                        <a:pt x="19" y="28"/>
                      </a:cubicBezTo>
                      <a:cubicBezTo>
                        <a:pt x="19" y="28"/>
                        <a:pt x="19" y="28"/>
                        <a:pt x="19" y="28"/>
                      </a:cubicBezTo>
                      <a:cubicBezTo>
                        <a:pt x="20" y="27"/>
                        <a:pt x="20" y="27"/>
                        <a:pt x="20" y="27"/>
                      </a:cubicBezTo>
                      <a:cubicBezTo>
                        <a:pt x="20" y="27"/>
                        <a:pt x="20" y="27"/>
                        <a:pt x="20" y="27"/>
                      </a:cubicBezTo>
                      <a:cubicBezTo>
                        <a:pt x="20" y="26"/>
                        <a:pt x="20" y="26"/>
                        <a:pt x="20" y="26"/>
                      </a:cubicBezTo>
                      <a:cubicBezTo>
                        <a:pt x="20" y="26"/>
                        <a:pt x="20" y="26"/>
                        <a:pt x="20" y="26"/>
                      </a:cubicBezTo>
                      <a:cubicBezTo>
                        <a:pt x="20" y="26"/>
                        <a:pt x="20" y="26"/>
                        <a:pt x="20" y="26"/>
                      </a:cubicBezTo>
                      <a:cubicBezTo>
                        <a:pt x="20" y="25"/>
                        <a:pt x="20" y="25"/>
                        <a:pt x="20" y="25"/>
                      </a:cubicBezTo>
                      <a:cubicBezTo>
                        <a:pt x="20" y="25"/>
                        <a:pt x="20" y="25"/>
                        <a:pt x="20" y="25"/>
                      </a:cubicBezTo>
                      <a:cubicBezTo>
                        <a:pt x="20" y="25"/>
                        <a:pt x="20" y="25"/>
                        <a:pt x="20" y="25"/>
                      </a:cubicBezTo>
                      <a:cubicBezTo>
                        <a:pt x="19" y="25"/>
                        <a:pt x="19" y="25"/>
                        <a:pt x="19" y="25"/>
                      </a:cubicBezTo>
                      <a:cubicBezTo>
                        <a:pt x="20" y="25"/>
                        <a:pt x="20" y="25"/>
                        <a:pt x="20" y="25"/>
                      </a:cubicBezTo>
                      <a:cubicBezTo>
                        <a:pt x="20" y="24"/>
                        <a:pt x="20" y="24"/>
                        <a:pt x="20" y="24"/>
                      </a:cubicBezTo>
                      <a:cubicBezTo>
                        <a:pt x="20" y="24"/>
                        <a:pt x="20" y="24"/>
                        <a:pt x="20" y="24"/>
                      </a:cubicBezTo>
                      <a:cubicBezTo>
                        <a:pt x="19" y="24"/>
                        <a:pt x="19" y="24"/>
                        <a:pt x="19" y="24"/>
                      </a:cubicBezTo>
                      <a:cubicBezTo>
                        <a:pt x="19" y="24"/>
                        <a:pt x="19" y="24"/>
                        <a:pt x="19" y="24"/>
                      </a:cubicBezTo>
                      <a:cubicBezTo>
                        <a:pt x="19" y="24"/>
                        <a:pt x="19" y="24"/>
                        <a:pt x="19" y="24"/>
                      </a:cubicBezTo>
                      <a:cubicBezTo>
                        <a:pt x="19" y="23"/>
                        <a:pt x="19" y="23"/>
                        <a:pt x="19"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2"/>
                        <a:pt x="20" y="22"/>
                        <a:pt x="20" y="22"/>
                      </a:cubicBezTo>
                      <a:cubicBezTo>
                        <a:pt x="20" y="22"/>
                        <a:pt x="20" y="22"/>
                        <a:pt x="20" y="22"/>
                      </a:cubicBezTo>
                      <a:cubicBezTo>
                        <a:pt x="20" y="23"/>
                        <a:pt x="20" y="23"/>
                        <a:pt x="20" y="23"/>
                      </a:cubicBezTo>
                      <a:cubicBezTo>
                        <a:pt x="20" y="23"/>
                        <a:pt x="20" y="23"/>
                        <a:pt x="20" y="23"/>
                      </a:cubicBezTo>
                      <a:cubicBezTo>
                        <a:pt x="20" y="24"/>
                        <a:pt x="20" y="24"/>
                        <a:pt x="20" y="24"/>
                      </a:cubicBezTo>
                      <a:cubicBezTo>
                        <a:pt x="20" y="24"/>
                        <a:pt x="20" y="24"/>
                        <a:pt x="20" y="24"/>
                      </a:cubicBezTo>
                      <a:cubicBezTo>
                        <a:pt x="20" y="25"/>
                        <a:pt x="20" y="25"/>
                        <a:pt x="20" y="25"/>
                      </a:cubicBezTo>
                      <a:cubicBezTo>
                        <a:pt x="21" y="28"/>
                        <a:pt x="21" y="28"/>
                        <a:pt x="21" y="28"/>
                      </a:cubicBezTo>
                      <a:cubicBezTo>
                        <a:pt x="21" y="28"/>
                        <a:pt x="21" y="28"/>
                        <a:pt x="21" y="28"/>
                      </a:cubicBezTo>
                      <a:cubicBezTo>
                        <a:pt x="21" y="26"/>
                        <a:pt x="21" y="26"/>
                        <a:pt x="21" y="26"/>
                      </a:cubicBezTo>
                      <a:cubicBezTo>
                        <a:pt x="20" y="25"/>
                        <a:pt x="20" y="25"/>
                        <a:pt x="20" y="24"/>
                      </a:cubicBezTo>
                      <a:cubicBezTo>
                        <a:pt x="20" y="23"/>
                        <a:pt x="20" y="23"/>
                        <a:pt x="20" y="23"/>
                      </a:cubicBezTo>
                      <a:cubicBezTo>
                        <a:pt x="20" y="23"/>
                        <a:pt x="20" y="22"/>
                        <a:pt x="20" y="22"/>
                      </a:cubicBezTo>
                      <a:cubicBezTo>
                        <a:pt x="20" y="21"/>
                        <a:pt x="20" y="21"/>
                        <a:pt x="20" y="21"/>
                      </a:cubicBezTo>
                      <a:cubicBezTo>
                        <a:pt x="20" y="21"/>
                        <a:pt x="20" y="21"/>
                        <a:pt x="20" y="21"/>
                      </a:cubicBezTo>
                      <a:cubicBezTo>
                        <a:pt x="20" y="20"/>
                        <a:pt x="20" y="20"/>
                        <a:pt x="20" y="20"/>
                      </a:cubicBezTo>
                      <a:cubicBezTo>
                        <a:pt x="20" y="19"/>
                        <a:pt x="20" y="19"/>
                        <a:pt x="20" y="19"/>
                      </a:cubicBezTo>
                      <a:cubicBezTo>
                        <a:pt x="20" y="18"/>
                        <a:pt x="20" y="18"/>
                        <a:pt x="20" y="18"/>
                      </a:cubicBezTo>
                      <a:cubicBezTo>
                        <a:pt x="20" y="17"/>
                        <a:pt x="20" y="17"/>
                        <a:pt x="20" y="17"/>
                      </a:cubicBezTo>
                      <a:cubicBezTo>
                        <a:pt x="20" y="16"/>
                        <a:pt x="20" y="16"/>
                        <a:pt x="20" y="16"/>
                      </a:cubicBezTo>
                      <a:cubicBezTo>
                        <a:pt x="19" y="15"/>
                        <a:pt x="19" y="15"/>
                        <a:pt x="19" y="15"/>
                      </a:cubicBezTo>
                      <a:cubicBezTo>
                        <a:pt x="19" y="15"/>
                        <a:pt x="19" y="15"/>
                        <a:pt x="19" y="15"/>
                      </a:cubicBezTo>
                      <a:cubicBezTo>
                        <a:pt x="19" y="14"/>
                        <a:pt x="19" y="14"/>
                        <a:pt x="19" y="14"/>
                      </a:cubicBezTo>
                      <a:cubicBezTo>
                        <a:pt x="19" y="14"/>
                        <a:pt x="19" y="14"/>
                        <a:pt x="19" y="14"/>
                      </a:cubicBezTo>
                      <a:cubicBezTo>
                        <a:pt x="19" y="15"/>
                        <a:pt x="19" y="15"/>
                        <a:pt x="19" y="15"/>
                      </a:cubicBezTo>
                      <a:cubicBezTo>
                        <a:pt x="19" y="15"/>
                        <a:pt x="19" y="15"/>
                        <a:pt x="19" y="15"/>
                      </a:cubicBezTo>
                      <a:cubicBezTo>
                        <a:pt x="19" y="15"/>
                        <a:pt x="19" y="15"/>
                        <a:pt x="19" y="15"/>
                      </a:cubicBezTo>
                      <a:cubicBezTo>
                        <a:pt x="19" y="16"/>
                        <a:pt x="19" y="16"/>
                        <a:pt x="19" y="16"/>
                      </a:cubicBezTo>
                      <a:cubicBezTo>
                        <a:pt x="19" y="15"/>
                        <a:pt x="19" y="15"/>
                        <a:pt x="19" y="15"/>
                      </a:cubicBezTo>
                      <a:cubicBezTo>
                        <a:pt x="17" y="15"/>
                        <a:pt x="17" y="15"/>
                        <a:pt x="17" y="15"/>
                      </a:cubicBezTo>
                      <a:cubicBezTo>
                        <a:pt x="17" y="15"/>
                        <a:pt x="17" y="15"/>
                        <a:pt x="17" y="15"/>
                      </a:cubicBezTo>
                      <a:cubicBezTo>
                        <a:pt x="16" y="15"/>
                        <a:pt x="16" y="15"/>
                        <a:pt x="16" y="15"/>
                      </a:cubicBezTo>
                      <a:cubicBezTo>
                        <a:pt x="16" y="15"/>
                        <a:pt x="16" y="15"/>
                        <a:pt x="16" y="15"/>
                      </a:cubicBezTo>
                      <a:cubicBezTo>
                        <a:pt x="16" y="15"/>
                        <a:pt x="16" y="15"/>
                        <a:pt x="16" y="15"/>
                      </a:cubicBezTo>
                      <a:cubicBezTo>
                        <a:pt x="15" y="15"/>
                        <a:pt x="15" y="15"/>
                        <a:pt x="15" y="15"/>
                      </a:cubicBezTo>
                      <a:cubicBezTo>
                        <a:pt x="15" y="15"/>
                        <a:pt x="15" y="15"/>
                        <a:pt x="15" y="15"/>
                      </a:cubicBezTo>
                      <a:cubicBezTo>
                        <a:pt x="15" y="15"/>
                        <a:pt x="15" y="15"/>
                        <a:pt x="15" y="15"/>
                      </a:cubicBezTo>
                      <a:cubicBezTo>
                        <a:pt x="15" y="15"/>
                        <a:pt x="15" y="15"/>
                        <a:pt x="15" y="15"/>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1"/>
                        <a:pt x="15" y="11"/>
                        <a:pt x="15" y="11"/>
                      </a:cubicBezTo>
                      <a:cubicBezTo>
                        <a:pt x="15" y="11"/>
                        <a:pt x="15" y="11"/>
                        <a:pt x="15" y="11"/>
                      </a:cubicBezTo>
                      <a:cubicBezTo>
                        <a:pt x="16" y="11"/>
                        <a:pt x="16" y="11"/>
                        <a:pt x="16" y="11"/>
                      </a:cubicBezTo>
                      <a:cubicBezTo>
                        <a:pt x="16" y="11"/>
                        <a:pt x="16" y="11"/>
                        <a:pt x="16" y="11"/>
                      </a:cubicBezTo>
                      <a:cubicBezTo>
                        <a:pt x="16" y="11"/>
                        <a:pt x="16" y="11"/>
                        <a:pt x="16" y="11"/>
                      </a:cubicBezTo>
                      <a:cubicBezTo>
                        <a:pt x="16" y="11"/>
                        <a:pt x="16" y="10"/>
                        <a:pt x="16" y="10"/>
                      </a:cubicBezTo>
                      <a:cubicBezTo>
                        <a:pt x="16" y="10"/>
                        <a:pt x="16" y="10"/>
                        <a:pt x="16" y="10"/>
                      </a:cubicBezTo>
                      <a:cubicBezTo>
                        <a:pt x="16" y="10"/>
                        <a:pt x="16" y="10"/>
                        <a:pt x="16" y="10"/>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0"/>
                        <a:pt x="17" y="10"/>
                        <a:pt x="17" y="10"/>
                      </a:cubicBezTo>
                      <a:cubicBezTo>
                        <a:pt x="17" y="10"/>
                        <a:pt x="17" y="10"/>
                        <a:pt x="17"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8" y="7"/>
                        <a:pt x="18" y="7"/>
                        <a:pt x="18" y="7"/>
                      </a:cubicBezTo>
                      <a:cubicBezTo>
                        <a:pt x="18" y="5"/>
                        <a:pt x="18" y="5"/>
                        <a:pt x="18" y="5"/>
                      </a:cubicBezTo>
                      <a:cubicBezTo>
                        <a:pt x="18" y="4"/>
                        <a:pt x="18" y="4"/>
                        <a:pt x="18" y="4"/>
                      </a:cubicBezTo>
                      <a:cubicBezTo>
                        <a:pt x="18" y="4"/>
                        <a:pt x="18" y="4"/>
                        <a:pt x="18" y="4"/>
                      </a:cubicBezTo>
                      <a:cubicBezTo>
                        <a:pt x="18" y="4"/>
                        <a:pt x="18" y="4"/>
                        <a:pt x="18" y="4"/>
                      </a:cubicBezTo>
                      <a:cubicBezTo>
                        <a:pt x="13" y="2"/>
                        <a:pt x="9" y="1"/>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1"/>
                        <a:pt x="4" y="1"/>
                        <a:pt x="4" y="1"/>
                      </a:cubicBezTo>
                      <a:cubicBezTo>
                        <a:pt x="4" y="1"/>
                        <a:pt x="4" y="1"/>
                        <a:pt x="4" y="1"/>
                      </a:cubicBezTo>
                      <a:cubicBezTo>
                        <a:pt x="4" y="1"/>
                        <a:pt x="4" y="1"/>
                        <a:pt x="4" y="1"/>
                      </a:cubicBezTo>
                      <a:cubicBezTo>
                        <a:pt x="3" y="2"/>
                        <a:pt x="3" y="2"/>
                        <a:pt x="3" y="2"/>
                      </a:cubicBezTo>
                      <a:cubicBezTo>
                        <a:pt x="3" y="2"/>
                        <a:pt x="3" y="2"/>
                        <a:pt x="3" y="2"/>
                      </a:cubicBezTo>
                      <a:cubicBezTo>
                        <a:pt x="3" y="2"/>
                        <a:pt x="3" y="2"/>
                        <a:pt x="3" y="2"/>
                      </a:cubicBezTo>
                      <a:cubicBezTo>
                        <a:pt x="3" y="3"/>
                        <a:pt x="3" y="3"/>
                        <a:pt x="3" y="3"/>
                      </a:cubicBezTo>
                      <a:cubicBezTo>
                        <a:pt x="3" y="4"/>
                        <a:pt x="3" y="4"/>
                        <a:pt x="3"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1" y="7"/>
                        <a:pt x="1" y="7"/>
                        <a:pt x="1" y="7"/>
                      </a:cubicBezTo>
                      <a:cubicBezTo>
                        <a:pt x="1" y="7"/>
                        <a:pt x="1" y="7"/>
                        <a:pt x="1" y="7"/>
                      </a:cubicBezTo>
                      <a:cubicBezTo>
                        <a:pt x="1" y="7"/>
                        <a:pt x="1" y="7"/>
                        <a:pt x="1" y="7"/>
                      </a:cubicBezTo>
                      <a:cubicBezTo>
                        <a:pt x="1" y="7"/>
                        <a:pt x="1" y="7"/>
                        <a:pt x="1" y="7"/>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2" y="16"/>
                        <a:pt x="2" y="16"/>
                        <a:pt x="2" y="16"/>
                      </a:cubicBezTo>
                      <a:cubicBezTo>
                        <a:pt x="2" y="16"/>
                        <a:pt x="2" y="16"/>
                        <a:pt x="2" y="16"/>
                      </a:cubicBezTo>
                      <a:cubicBezTo>
                        <a:pt x="3" y="17"/>
                        <a:pt x="3" y="17"/>
                        <a:pt x="3" y="17"/>
                      </a:cubicBezTo>
                      <a:cubicBezTo>
                        <a:pt x="3" y="18"/>
                        <a:pt x="3" y="18"/>
                        <a:pt x="3" y="18"/>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20"/>
                        <a:pt x="5" y="20"/>
                        <a:pt x="5" y="20"/>
                      </a:cubicBezTo>
                      <a:cubicBezTo>
                        <a:pt x="6" y="20"/>
                        <a:pt x="6" y="20"/>
                        <a:pt x="6" y="20"/>
                      </a:cubicBezTo>
                      <a:cubicBezTo>
                        <a:pt x="7" y="20"/>
                        <a:pt x="7" y="20"/>
                        <a:pt x="7" y="20"/>
                      </a:cubicBezTo>
                      <a:cubicBezTo>
                        <a:pt x="7" y="20"/>
                        <a:pt x="7" y="20"/>
                        <a:pt x="7" y="20"/>
                      </a:cubicBezTo>
                      <a:cubicBezTo>
                        <a:pt x="7" y="21"/>
                        <a:pt x="7" y="21"/>
                        <a:pt x="7" y="21"/>
                      </a:cubicBezTo>
                      <a:cubicBezTo>
                        <a:pt x="8" y="21"/>
                        <a:pt x="8" y="21"/>
                        <a:pt x="8" y="21"/>
                      </a:cubicBezTo>
                      <a:cubicBezTo>
                        <a:pt x="9" y="22"/>
                        <a:pt x="9" y="22"/>
                        <a:pt x="9" y="22"/>
                      </a:cubicBezTo>
                      <a:cubicBezTo>
                        <a:pt x="9" y="22"/>
                        <a:pt x="9" y="22"/>
                        <a:pt x="9" y="22"/>
                      </a:cubicBezTo>
                      <a:cubicBezTo>
                        <a:pt x="10" y="23"/>
                        <a:pt x="10" y="23"/>
                        <a:pt x="10" y="23"/>
                      </a:cubicBezTo>
                      <a:cubicBezTo>
                        <a:pt x="9" y="23"/>
                        <a:pt x="9" y="23"/>
                        <a:pt x="9" y="23"/>
                      </a:cubicBezTo>
                      <a:cubicBezTo>
                        <a:pt x="9" y="23"/>
                        <a:pt x="9" y="23"/>
                        <a:pt x="9" y="23"/>
                      </a:cubicBezTo>
                      <a:cubicBezTo>
                        <a:pt x="9" y="24"/>
                        <a:pt x="9" y="24"/>
                        <a:pt x="9"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6" y="26"/>
                        <a:pt x="6" y="26"/>
                        <a:pt x="6" y="26"/>
                      </a:cubicBezTo>
                      <a:cubicBezTo>
                        <a:pt x="6" y="26"/>
                        <a:pt x="6" y="26"/>
                        <a:pt x="6" y="26"/>
                      </a:cubicBezTo>
                      <a:cubicBezTo>
                        <a:pt x="6" y="26"/>
                        <a:pt x="6" y="26"/>
                        <a:pt x="6" y="26"/>
                      </a:cubicBezTo>
                      <a:cubicBezTo>
                        <a:pt x="6" y="27"/>
                        <a:pt x="6" y="27"/>
                        <a:pt x="6"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5" y="29"/>
                        <a:pt x="5" y="29"/>
                        <a:pt x="5" y="29"/>
                      </a:cubicBezTo>
                      <a:cubicBezTo>
                        <a:pt x="5" y="29"/>
                        <a:pt x="5" y="29"/>
                        <a:pt x="5" y="29"/>
                      </a:cubicBezTo>
                      <a:cubicBezTo>
                        <a:pt x="5" y="30"/>
                        <a:pt x="5" y="30"/>
                        <a:pt x="5"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3" y="30"/>
                        <a:pt x="3" y="30"/>
                        <a:pt x="3" y="30"/>
                      </a:cubicBezTo>
                      <a:cubicBezTo>
                        <a:pt x="3" y="30"/>
                        <a:pt x="3" y="30"/>
                        <a:pt x="3" y="30"/>
                      </a:cubicBezTo>
                      <a:cubicBezTo>
                        <a:pt x="2" y="31"/>
                        <a:pt x="2" y="31"/>
                        <a:pt x="2" y="31"/>
                      </a:cubicBezTo>
                      <a:cubicBezTo>
                        <a:pt x="2" y="31"/>
                        <a:pt x="2" y="31"/>
                        <a:pt x="2" y="31"/>
                      </a:cubicBezTo>
                      <a:cubicBezTo>
                        <a:pt x="1" y="32"/>
                        <a:pt x="1" y="32"/>
                        <a:pt x="1" y="32"/>
                      </a:cubicBezTo>
                      <a:cubicBezTo>
                        <a:pt x="1" y="32"/>
                        <a:pt x="1" y="32"/>
                        <a:pt x="1" y="32"/>
                      </a:cubicBezTo>
                      <a:cubicBezTo>
                        <a:pt x="1" y="33"/>
                        <a:pt x="1" y="33"/>
                        <a:pt x="1" y="33"/>
                      </a:cubicBezTo>
                      <a:cubicBezTo>
                        <a:pt x="1" y="34"/>
                        <a:pt x="1" y="34"/>
                        <a:pt x="1" y="34"/>
                      </a:cubicBezTo>
                      <a:cubicBezTo>
                        <a:pt x="1" y="34"/>
                        <a:pt x="1" y="34"/>
                        <a:pt x="1" y="34"/>
                      </a:cubicBezTo>
                      <a:cubicBezTo>
                        <a:pt x="0" y="34"/>
                        <a:pt x="0" y="34"/>
                        <a:pt x="0" y="34"/>
                      </a:cubicBezTo>
                      <a:cubicBezTo>
                        <a:pt x="0" y="34"/>
                        <a:pt x="0" y="34"/>
                        <a:pt x="0" y="34"/>
                      </a:cubicBezTo>
                      <a:cubicBezTo>
                        <a:pt x="0" y="34"/>
                        <a:pt x="0" y="34"/>
                        <a:pt x="0" y="34"/>
                      </a:cubicBezTo>
                      <a:cubicBezTo>
                        <a:pt x="0" y="34"/>
                        <a:pt x="0" y="34"/>
                        <a:pt x="0" y="34"/>
                      </a:cubicBezTo>
                      <a:cubicBezTo>
                        <a:pt x="0" y="35"/>
                        <a:pt x="0" y="35"/>
                        <a:pt x="0" y="35"/>
                      </a:cubicBezTo>
                      <a:cubicBezTo>
                        <a:pt x="0" y="35"/>
                        <a:pt x="0" y="35"/>
                        <a:pt x="0" y="35"/>
                      </a:cubicBezTo>
                      <a:cubicBezTo>
                        <a:pt x="0" y="35"/>
                        <a:pt x="0" y="35"/>
                        <a:pt x="0" y="35"/>
                      </a:cubicBezTo>
                      <a:cubicBezTo>
                        <a:pt x="0" y="35"/>
                        <a:pt x="0" y="35"/>
                        <a:pt x="0" y="35"/>
                      </a:cubicBezTo>
                      <a:cubicBezTo>
                        <a:pt x="0" y="35"/>
                        <a:pt x="0" y="35"/>
                        <a:pt x="0" y="35"/>
                      </a:cubicBezTo>
                      <a:cubicBezTo>
                        <a:pt x="0" y="36"/>
                        <a:pt x="0" y="36"/>
                        <a:pt x="0" y="36"/>
                      </a:cubicBezTo>
                      <a:cubicBezTo>
                        <a:pt x="0" y="36"/>
                        <a:pt x="0" y="36"/>
                        <a:pt x="0" y="36"/>
                      </a:cubicBezTo>
                      <a:cubicBezTo>
                        <a:pt x="0" y="36"/>
                        <a:pt x="0" y="36"/>
                        <a:pt x="0" y="36"/>
                      </a:cubicBezTo>
                      <a:cubicBezTo>
                        <a:pt x="1" y="37"/>
                        <a:pt x="1" y="37"/>
                        <a:pt x="1" y="37"/>
                      </a:cubicBezTo>
                      <a:cubicBezTo>
                        <a:pt x="1" y="37"/>
                        <a:pt x="1" y="37"/>
                        <a:pt x="1" y="37"/>
                      </a:cubicBezTo>
                      <a:cubicBezTo>
                        <a:pt x="1" y="38"/>
                        <a:pt x="1" y="38"/>
                        <a:pt x="1" y="38"/>
                      </a:cubicBezTo>
                      <a:cubicBezTo>
                        <a:pt x="1" y="38"/>
                        <a:pt x="1" y="38"/>
                        <a:pt x="1" y="38"/>
                      </a:cubicBezTo>
                      <a:cubicBezTo>
                        <a:pt x="1" y="38"/>
                        <a:pt x="1" y="38"/>
                        <a:pt x="1" y="38"/>
                      </a:cubicBezTo>
                      <a:cubicBezTo>
                        <a:pt x="0" y="38"/>
                        <a:pt x="0" y="38"/>
                        <a:pt x="0" y="38"/>
                      </a:cubicBezTo>
                      <a:cubicBezTo>
                        <a:pt x="0" y="38"/>
                        <a:pt x="0" y="38"/>
                        <a:pt x="0" y="38"/>
                      </a:cubicBezTo>
                      <a:cubicBezTo>
                        <a:pt x="1" y="39"/>
                        <a:pt x="1" y="39"/>
                        <a:pt x="1" y="39"/>
                      </a:cubicBezTo>
                      <a:cubicBezTo>
                        <a:pt x="1" y="39"/>
                        <a:pt x="1" y="39"/>
                        <a:pt x="1" y="39"/>
                      </a:cubicBezTo>
                      <a:cubicBezTo>
                        <a:pt x="2" y="39"/>
                        <a:pt x="2" y="39"/>
                        <a:pt x="2" y="39"/>
                      </a:cubicBezTo>
                      <a:cubicBezTo>
                        <a:pt x="4" y="40"/>
                        <a:pt x="4" y="40"/>
                        <a:pt x="4" y="40"/>
                      </a:cubicBezTo>
                      <a:cubicBezTo>
                        <a:pt x="4" y="40"/>
                        <a:pt x="4" y="40"/>
                        <a:pt x="4" y="40"/>
                      </a:cubicBezTo>
                      <a:cubicBezTo>
                        <a:pt x="4" y="41"/>
                        <a:pt x="4" y="41"/>
                        <a:pt x="4" y="41"/>
                      </a:cubicBezTo>
                      <a:cubicBezTo>
                        <a:pt x="4" y="41"/>
                        <a:pt x="4" y="41"/>
                        <a:pt x="4" y="41"/>
                      </a:cubicBezTo>
                      <a:cubicBezTo>
                        <a:pt x="4" y="41"/>
                        <a:pt x="4" y="41"/>
                        <a:pt x="4" y="41"/>
                      </a:cubicBezTo>
                      <a:cubicBezTo>
                        <a:pt x="4" y="41"/>
                        <a:pt x="4" y="41"/>
                        <a:pt x="4" y="41"/>
                      </a:cubicBezTo>
                      <a:cubicBezTo>
                        <a:pt x="4" y="40"/>
                        <a:pt x="4" y="40"/>
                        <a:pt x="4" y="40"/>
                      </a:cubicBezTo>
                      <a:cubicBezTo>
                        <a:pt x="4" y="40"/>
                        <a:pt x="4" y="40"/>
                        <a:pt x="4" y="40"/>
                      </a:cubicBezTo>
                      <a:cubicBezTo>
                        <a:pt x="4" y="41"/>
                        <a:pt x="4" y="41"/>
                        <a:pt x="4" y="41"/>
                      </a:cubicBezTo>
                      <a:cubicBezTo>
                        <a:pt x="5" y="41"/>
                        <a:pt x="5" y="41"/>
                        <a:pt x="5" y="41"/>
                      </a:cubicBezTo>
                      <a:cubicBezTo>
                        <a:pt x="5" y="41"/>
                        <a:pt x="5" y="41"/>
                        <a:pt x="5" y="41"/>
                      </a:cubicBezTo>
                      <a:cubicBezTo>
                        <a:pt x="5" y="41"/>
                        <a:pt x="5" y="41"/>
                        <a:pt x="5" y="41"/>
                      </a:cubicBezTo>
                      <a:cubicBezTo>
                        <a:pt x="6" y="41"/>
                        <a:pt x="6" y="41"/>
                        <a:pt x="6" y="41"/>
                      </a:cubicBezTo>
                      <a:cubicBezTo>
                        <a:pt x="6" y="41"/>
                        <a:pt x="6" y="41"/>
                        <a:pt x="6" y="41"/>
                      </a:cubicBezTo>
                      <a:cubicBezTo>
                        <a:pt x="6" y="41"/>
                        <a:pt x="6" y="41"/>
                        <a:pt x="6" y="41"/>
                      </a:cubicBezTo>
                      <a:cubicBezTo>
                        <a:pt x="6" y="42"/>
                        <a:pt x="6" y="42"/>
                        <a:pt x="6" y="42"/>
                      </a:cubicBezTo>
                      <a:cubicBezTo>
                        <a:pt x="6" y="42"/>
                        <a:pt x="6" y="42"/>
                        <a:pt x="6" y="42"/>
                      </a:cubicBezTo>
                      <a:cubicBezTo>
                        <a:pt x="7" y="42"/>
                        <a:pt x="7" y="42"/>
                        <a:pt x="7" y="42"/>
                      </a:cubicBezTo>
                      <a:cubicBezTo>
                        <a:pt x="7" y="42"/>
                        <a:pt x="7" y="42"/>
                        <a:pt x="7" y="42"/>
                      </a:cubicBezTo>
                      <a:cubicBezTo>
                        <a:pt x="7" y="42"/>
                        <a:pt x="7" y="42"/>
                        <a:pt x="7" y="42"/>
                      </a:cubicBezTo>
                      <a:cubicBezTo>
                        <a:pt x="7" y="42"/>
                        <a:pt x="7" y="42"/>
                        <a:pt x="7" y="42"/>
                      </a:cubicBezTo>
                      <a:cubicBezTo>
                        <a:pt x="7" y="42"/>
                        <a:pt x="7" y="42"/>
                        <a:pt x="7" y="42"/>
                      </a:cubicBezTo>
                      <a:cubicBezTo>
                        <a:pt x="7" y="43"/>
                        <a:pt x="7" y="43"/>
                        <a:pt x="7" y="43"/>
                      </a:cubicBezTo>
                      <a:cubicBezTo>
                        <a:pt x="8" y="43"/>
                        <a:pt x="8" y="43"/>
                        <a:pt x="8" y="43"/>
                      </a:cubicBezTo>
                      <a:cubicBezTo>
                        <a:pt x="8" y="43"/>
                        <a:pt x="8" y="43"/>
                        <a:pt x="8" y="43"/>
                      </a:cubicBezTo>
                      <a:cubicBezTo>
                        <a:pt x="8" y="43"/>
                        <a:pt x="8" y="43"/>
                        <a:pt x="8" y="43"/>
                      </a:cubicBezTo>
                      <a:cubicBezTo>
                        <a:pt x="8" y="43"/>
                        <a:pt x="8" y="43"/>
                        <a:pt x="8" y="43"/>
                      </a:cubicBezTo>
                      <a:cubicBezTo>
                        <a:pt x="8" y="42"/>
                        <a:pt x="8" y="42"/>
                        <a:pt x="8" y="42"/>
                      </a:cubicBezTo>
                      <a:cubicBezTo>
                        <a:pt x="8" y="42"/>
                        <a:pt x="8" y="42"/>
                        <a:pt x="8"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10" y="42"/>
                        <a:pt x="10" y="42"/>
                        <a:pt x="10" y="42"/>
                      </a:cubicBezTo>
                      <a:cubicBezTo>
                        <a:pt x="10" y="42"/>
                        <a:pt x="10" y="42"/>
                        <a:pt x="10" y="42"/>
                      </a:cubicBezTo>
                      <a:cubicBezTo>
                        <a:pt x="10" y="42"/>
                        <a:pt x="10" y="42"/>
                        <a:pt x="10" y="42"/>
                      </a:cubicBezTo>
                      <a:cubicBezTo>
                        <a:pt x="10" y="42"/>
                        <a:pt x="10" y="42"/>
                        <a:pt x="10" y="42"/>
                      </a:cubicBezTo>
                      <a:cubicBezTo>
                        <a:pt x="10" y="42"/>
                        <a:pt x="10" y="42"/>
                        <a:pt x="10" y="42"/>
                      </a:cubicBezTo>
                      <a:cubicBezTo>
                        <a:pt x="11" y="42"/>
                        <a:pt x="11" y="42"/>
                        <a:pt x="11" y="42"/>
                      </a:cubicBezTo>
                      <a:cubicBezTo>
                        <a:pt x="11" y="42"/>
                        <a:pt x="11" y="42"/>
                        <a:pt x="11" y="42"/>
                      </a:cubicBezTo>
                      <a:cubicBezTo>
                        <a:pt x="11" y="42"/>
                        <a:pt x="11" y="42"/>
                        <a:pt x="11" y="42"/>
                      </a:cubicBezTo>
                      <a:cubicBezTo>
                        <a:pt x="12" y="43"/>
                        <a:pt x="12" y="43"/>
                        <a:pt x="12" y="43"/>
                      </a:cubicBezTo>
                      <a:cubicBezTo>
                        <a:pt x="12" y="43"/>
                        <a:pt x="12" y="43"/>
                        <a:pt x="12" y="43"/>
                      </a:cubicBezTo>
                      <a:cubicBezTo>
                        <a:pt x="11" y="45"/>
                        <a:pt x="11" y="45"/>
                        <a:pt x="11" y="45"/>
                      </a:cubicBezTo>
                      <a:cubicBezTo>
                        <a:pt x="11" y="46"/>
                        <a:pt x="11" y="46"/>
                        <a:pt x="11" y="46"/>
                      </a:cubicBezTo>
                      <a:cubicBezTo>
                        <a:pt x="11" y="46"/>
                        <a:pt x="11" y="46"/>
                        <a:pt x="11" y="46"/>
                      </a:cubicBezTo>
                      <a:cubicBezTo>
                        <a:pt x="11" y="46"/>
                        <a:pt x="11" y="46"/>
                        <a:pt x="11" y="47"/>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3" y="47"/>
                        <a:pt x="13" y="47"/>
                        <a:pt x="13" y="47"/>
                      </a:cubicBezTo>
                      <a:cubicBezTo>
                        <a:pt x="13" y="46"/>
                        <a:pt x="13" y="46"/>
                        <a:pt x="13" y="46"/>
                      </a:cubicBezTo>
                      <a:cubicBezTo>
                        <a:pt x="14" y="45"/>
                        <a:pt x="14" y="45"/>
                        <a:pt x="14" y="45"/>
                      </a:cubicBezTo>
                      <a:cubicBezTo>
                        <a:pt x="14" y="45"/>
                        <a:pt x="14" y="45"/>
                        <a:pt x="14" y="45"/>
                      </a:cubicBezTo>
                      <a:cubicBezTo>
                        <a:pt x="14" y="45"/>
                        <a:pt x="14" y="45"/>
                        <a:pt x="14" y="45"/>
                      </a:cubicBezTo>
                      <a:cubicBezTo>
                        <a:pt x="14" y="45"/>
                        <a:pt x="14" y="45"/>
                        <a:pt x="14" y="45"/>
                      </a:cubicBezTo>
                      <a:cubicBezTo>
                        <a:pt x="14" y="44"/>
                        <a:pt x="14" y="44"/>
                        <a:pt x="14" y="44"/>
                      </a:cubicBezTo>
                      <a:cubicBezTo>
                        <a:pt x="14" y="44"/>
                        <a:pt x="14" y="44"/>
                        <a:pt x="14" y="44"/>
                      </a:cubicBezTo>
                      <a:cubicBezTo>
                        <a:pt x="14" y="44"/>
                        <a:pt x="14" y="44"/>
                        <a:pt x="14" y="44"/>
                      </a:cubicBezTo>
                      <a:cubicBezTo>
                        <a:pt x="14" y="44"/>
                        <a:pt x="14" y="44"/>
                        <a:pt x="14" y="44"/>
                      </a:cubicBezTo>
                      <a:cubicBezTo>
                        <a:pt x="14" y="44"/>
                        <a:pt x="14" y="44"/>
                        <a:pt x="14" y="44"/>
                      </a:cubicBezTo>
                      <a:cubicBezTo>
                        <a:pt x="15" y="43"/>
                        <a:pt x="15" y="43"/>
                        <a:pt x="15" y="43"/>
                      </a:cubicBezTo>
                      <a:cubicBezTo>
                        <a:pt x="15" y="43"/>
                        <a:pt x="15" y="43"/>
                        <a:pt x="15" y="43"/>
                      </a:cubicBezTo>
                      <a:cubicBezTo>
                        <a:pt x="15" y="43"/>
                        <a:pt x="15" y="43"/>
                        <a:pt x="15"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2"/>
                        <a:pt x="14" y="42"/>
                        <a:pt x="14" y="42"/>
                      </a:cubicBezTo>
                      <a:cubicBezTo>
                        <a:pt x="14" y="42"/>
                        <a:pt x="14" y="42"/>
                        <a:pt x="14" y="42"/>
                      </a:cubicBezTo>
                      <a:cubicBezTo>
                        <a:pt x="15" y="42"/>
                        <a:pt x="15" y="42"/>
                        <a:pt x="15" y="42"/>
                      </a:cubicBezTo>
                      <a:cubicBezTo>
                        <a:pt x="15" y="41"/>
                        <a:pt x="15" y="41"/>
                        <a:pt x="15" y="41"/>
                      </a:cubicBezTo>
                      <a:cubicBezTo>
                        <a:pt x="15" y="41"/>
                        <a:pt x="15" y="41"/>
                        <a:pt x="15" y="41"/>
                      </a:cubicBezTo>
                      <a:cubicBezTo>
                        <a:pt x="15" y="40"/>
                        <a:pt x="15" y="40"/>
                        <a:pt x="15" y="40"/>
                      </a:cubicBezTo>
                      <a:cubicBezTo>
                        <a:pt x="16" y="39"/>
                        <a:pt x="16" y="39"/>
                        <a:pt x="16" y="39"/>
                      </a:cubicBezTo>
                      <a:cubicBezTo>
                        <a:pt x="16" y="39"/>
                        <a:pt x="16" y="39"/>
                        <a:pt x="16" y="39"/>
                      </a:cubicBezTo>
                      <a:cubicBezTo>
                        <a:pt x="16" y="39"/>
                        <a:pt x="16" y="39"/>
                        <a:pt x="16" y="39"/>
                      </a:cubicBezTo>
                      <a:cubicBezTo>
                        <a:pt x="15" y="39"/>
                        <a:pt x="15" y="39"/>
                        <a:pt x="15" y="39"/>
                      </a:cubicBezTo>
                      <a:cubicBezTo>
                        <a:pt x="15" y="39"/>
                        <a:pt x="15" y="39"/>
                        <a:pt x="15" y="39"/>
                      </a:cubicBezTo>
                      <a:cubicBezTo>
                        <a:pt x="15" y="39"/>
                        <a:pt x="15" y="39"/>
                        <a:pt x="15" y="39"/>
                      </a:cubicBezTo>
                      <a:cubicBezTo>
                        <a:pt x="15" y="39"/>
                        <a:pt x="15" y="39"/>
                        <a:pt x="15" y="39"/>
                      </a:cubicBezTo>
                      <a:cubicBezTo>
                        <a:pt x="14" y="39"/>
                        <a:pt x="14" y="39"/>
                        <a:pt x="14" y="39"/>
                      </a:cubicBezTo>
                      <a:cubicBezTo>
                        <a:pt x="15" y="39"/>
                        <a:pt x="15" y="39"/>
                        <a:pt x="15" y="39"/>
                      </a:cubicBezTo>
                      <a:cubicBezTo>
                        <a:pt x="15" y="39"/>
                        <a:pt x="15" y="39"/>
                        <a:pt x="15" y="39"/>
                      </a:cubicBezTo>
                      <a:cubicBezTo>
                        <a:pt x="16" y="38"/>
                        <a:pt x="16" y="38"/>
                        <a:pt x="16" y="38"/>
                      </a:cubicBezTo>
                      <a:cubicBezTo>
                        <a:pt x="16" y="38"/>
                        <a:pt x="16" y="38"/>
                        <a:pt x="16" y="38"/>
                      </a:cubicBezTo>
                      <a:cubicBezTo>
                        <a:pt x="16" y="38"/>
                        <a:pt x="16" y="38"/>
                        <a:pt x="16" y="38"/>
                      </a:cubicBezTo>
                      <a:cubicBezTo>
                        <a:pt x="16" y="38"/>
                        <a:pt x="16" y="38"/>
                        <a:pt x="16" y="38"/>
                      </a:cubicBezTo>
                      <a:cubicBezTo>
                        <a:pt x="16" y="37"/>
                        <a:pt x="16" y="37"/>
                        <a:pt x="16" y="37"/>
                      </a:cubicBezTo>
                      <a:cubicBezTo>
                        <a:pt x="17" y="37"/>
                        <a:pt x="17" y="37"/>
                        <a:pt x="17" y="37"/>
                      </a:cubicBezTo>
                      <a:cubicBezTo>
                        <a:pt x="16" y="38"/>
                        <a:pt x="16" y="38"/>
                        <a:pt x="16" y="38"/>
                      </a:cubicBezTo>
                      <a:cubicBezTo>
                        <a:pt x="16" y="38"/>
                        <a:pt x="16" y="38"/>
                        <a:pt x="16" y="38"/>
                      </a:cubicBezTo>
                      <a:cubicBezTo>
                        <a:pt x="16" y="38"/>
                        <a:pt x="16" y="38"/>
                        <a:pt x="16" y="38"/>
                      </a:cubicBezTo>
                      <a:cubicBezTo>
                        <a:pt x="16" y="38"/>
                        <a:pt x="16" y="38"/>
                        <a:pt x="16" y="38"/>
                      </a:cubicBezTo>
                      <a:cubicBezTo>
                        <a:pt x="17" y="38"/>
                        <a:pt x="17" y="38"/>
                        <a:pt x="17" y="38"/>
                      </a:cubicBezTo>
                      <a:cubicBezTo>
                        <a:pt x="17" y="37"/>
                        <a:pt x="17" y="37"/>
                        <a:pt x="17" y="37"/>
                      </a:cubicBezTo>
                      <a:cubicBezTo>
                        <a:pt x="18" y="37"/>
                        <a:pt x="18" y="37"/>
                        <a:pt x="18" y="37"/>
                      </a:cubicBezTo>
                      <a:cubicBezTo>
                        <a:pt x="18" y="37"/>
                        <a:pt x="18" y="37"/>
                        <a:pt x="18" y="37"/>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5"/>
                        <a:pt x="17" y="35"/>
                        <a:pt x="17" y="35"/>
                      </a:cubicBezTo>
                      <a:cubicBezTo>
                        <a:pt x="17" y="35"/>
                        <a:pt x="17" y="35"/>
                        <a:pt x="17" y="35"/>
                      </a:cubicBezTo>
                      <a:cubicBezTo>
                        <a:pt x="17" y="35"/>
                        <a:pt x="17" y="35"/>
                        <a:pt x="17" y="35"/>
                      </a:cubicBezTo>
                      <a:cubicBezTo>
                        <a:pt x="17" y="35"/>
                        <a:pt x="17" y="35"/>
                        <a:pt x="17" y="35"/>
                      </a:cubicBezTo>
                      <a:cubicBezTo>
                        <a:pt x="18" y="35"/>
                        <a:pt x="18" y="35"/>
                        <a:pt x="18" y="35"/>
                      </a:cubicBezTo>
                      <a:cubicBezTo>
                        <a:pt x="18" y="35"/>
                        <a:pt x="18" y="35"/>
                        <a:pt x="18" y="35"/>
                      </a:cubicBezTo>
                      <a:cubicBezTo>
                        <a:pt x="18" y="34"/>
                        <a:pt x="18" y="34"/>
                        <a:pt x="18" y="34"/>
                      </a:cubicBezTo>
                      <a:cubicBezTo>
                        <a:pt x="18" y="34"/>
                        <a:pt x="18" y="34"/>
                        <a:pt x="18" y="34"/>
                      </a:cubicBezTo>
                      <a:cubicBezTo>
                        <a:pt x="17" y="34"/>
                        <a:pt x="17" y="34"/>
                        <a:pt x="17" y="34"/>
                      </a:cubicBezTo>
                      <a:cubicBezTo>
                        <a:pt x="17" y="34"/>
                        <a:pt x="17" y="34"/>
                        <a:pt x="17" y="34"/>
                      </a:cubicBezTo>
                      <a:cubicBezTo>
                        <a:pt x="17" y="33"/>
                        <a:pt x="17" y="33"/>
                        <a:pt x="17" y="33"/>
                      </a:cubicBezTo>
                      <a:cubicBezTo>
                        <a:pt x="17" y="33"/>
                        <a:pt x="17" y="33"/>
                        <a:pt x="17" y="33"/>
                      </a:cubicBezTo>
                      <a:cubicBezTo>
                        <a:pt x="17" y="33"/>
                        <a:pt x="17" y="33"/>
                        <a:pt x="17" y="33"/>
                      </a:cubicBezTo>
                      <a:cubicBezTo>
                        <a:pt x="18" y="33"/>
                        <a:pt x="18" y="33"/>
                        <a:pt x="18" y="33"/>
                      </a:cubicBezTo>
                      <a:cubicBezTo>
                        <a:pt x="18" y="33"/>
                        <a:pt x="18" y="33"/>
                        <a:pt x="18" y="33"/>
                      </a:cubicBezTo>
                      <a:cubicBezTo>
                        <a:pt x="18" y="33"/>
                        <a:pt x="18" y="33"/>
                        <a:pt x="18" y="33"/>
                      </a:cubicBezTo>
                      <a:cubicBezTo>
                        <a:pt x="18" y="33"/>
                        <a:pt x="18" y="33"/>
                        <a:pt x="18" y="33"/>
                      </a:cubicBezTo>
                      <a:cubicBezTo>
                        <a:pt x="19" y="34"/>
                        <a:pt x="19" y="34"/>
                        <a:pt x="19" y="34"/>
                      </a:cubicBezTo>
                      <a:cubicBezTo>
                        <a:pt x="19" y="34"/>
                        <a:pt x="19" y="34"/>
                        <a:pt x="19" y="34"/>
                      </a:cubicBezTo>
                      <a:cubicBezTo>
                        <a:pt x="19" y="34"/>
                        <a:pt x="19" y="34"/>
                        <a:pt x="19" y="34"/>
                      </a:cubicBezTo>
                      <a:cubicBezTo>
                        <a:pt x="19" y="33"/>
                        <a:pt x="19" y="33"/>
                        <a:pt x="19" y="33"/>
                      </a:cubicBezTo>
                      <a:cubicBezTo>
                        <a:pt x="19" y="33"/>
                        <a:pt x="19" y="33"/>
                        <a:pt x="19" y="33"/>
                      </a:cubicBezTo>
                      <a:cubicBezTo>
                        <a:pt x="18" y="33"/>
                        <a:pt x="18" y="33"/>
                        <a:pt x="18" y="33"/>
                      </a:cubicBezTo>
                      <a:cubicBezTo>
                        <a:pt x="18" y="33"/>
                        <a:pt x="18" y="33"/>
                        <a:pt x="18" y="33"/>
                      </a:cubicBezTo>
                      <a:cubicBezTo>
                        <a:pt x="18" y="32"/>
                        <a:pt x="18" y="32"/>
                        <a:pt x="18" y="32"/>
                      </a:cubicBezTo>
                      <a:cubicBezTo>
                        <a:pt x="19" y="32"/>
                        <a:pt x="19" y="32"/>
                        <a:pt x="19" y="32"/>
                      </a:cubicBezTo>
                      <a:cubicBezTo>
                        <a:pt x="19" y="32"/>
                        <a:pt x="19" y="32"/>
                        <a:pt x="19" y="32"/>
                      </a:cubicBezTo>
                      <a:cubicBezTo>
                        <a:pt x="19" y="32"/>
                        <a:pt x="19" y="32"/>
                        <a:pt x="19" y="32"/>
                      </a:cubicBezTo>
                      <a:cubicBezTo>
                        <a:pt x="19" y="31"/>
                        <a:pt x="19" y="31"/>
                        <a:pt x="19" y="31"/>
                      </a:cubicBezTo>
                      <a:cubicBezTo>
                        <a:pt x="19" y="31"/>
                        <a:pt x="19" y="31"/>
                        <a:pt x="19" y="31"/>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5" name="Freeform 352">
                  <a:extLst>
                    <a:ext uri="{FF2B5EF4-FFF2-40B4-BE49-F238E27FC236}">
                      <a16:creationId xmlns="" xmlns:a16="http://schemas.microsoft.com/office/drawing/2014/main" id="{0BB0CD4A-798F-45AD-9259-8D07488AEF0B}"/>
                    </a:ext>
                  </a:extLst>
                </p:cNvPr>
                <p:cNvSpPr>
                  <a:spLocks/>
                </p:cNvSpPr>
                <p:nvPr/>
              </p:nvSpPr>
              <p:spPr bwMode="auto">
                <a:xfrm>
                  <a:off x="7547963" y="3332713"/>
                  <a:ext cx="141548" cy="288339"/>
                </a:xfrm>
                <a:custGeom>
                  <a:avLst/>
                  <a:gdLst>
                    <a:gd name="T0" fmla="*/ 26 w 27"/>
                    <a:gd name="T1" fmla="*/ 43 h 55"/>
                    <a:gd name="T2" fmla="*/ 24 w 27"/>
                    <a:gd name="T3" fmla="*/ 41 h 55"/>
                    <a:gd name="T4" fmla="*/ 24 w 27"/>
                    <a:gd name="T5" fmla="*/ 40 h 55"/>
                    <a:gd name="T6" fmla="*/ 23 w 27"/>
                    <a:gd name="T7" fmla="*/ 39 h 55"/>
                    <a:gd name="T8" fmla="*/ 21 w 27"/>
                    <a:gd name="T9" fmla="*/ 37 h 55"/>
                    <a:gd name="T10" fmla="*/ 21 w 27"/>
                    <a:gd name="T11" fmla="*/ 37 h 55"/>
                    <a:gd name="T12" fmla="*/ 21 w 27"/>
                    <a:gd name="T13" fmla="*/ 35 h 55"/>
                    <a:gd name="T14" fmla="*/ 20 w 27"/>
                    <a:gd name="T15" fmla="*/ 35 h 55"/>
                    <a:gd name="T16" fmla="*/ 9 w 27"/>
                    <a:gd name="T17" fmla="*/ 0 h 55"/>
                    <a:gd name="T18" fmla="*/ 9 w 27"/>
                    <a:gd name="T19" fmla="*/ 2 h 55"/>
                    <a:gd name="T20" fmla="*/ 6 w 27"/>
                    <a:gd name="T21" fmla="*/ 2 h 55"/>
                    <a:gd name="T22" fmla="*/ 6 w 27"/>
                    <a:gd name="T23" fmla="*/ 3 h 55"/>
                    <a:gd name="T24" fmla="*/ 6 w 27"/>
                    <a:gd name="T25" fmla="*/ 4 h 55"/>
                    <a:gd name="T26" fmla="*/ 5 w 27"/>
                    <a:gd name="T27" fmla="*/ 5 h 55"/>
                    <a:gd name="T28" fmla="*/ 5 w 27"/>
                    <a:gd name="T29" fmla="*/ 7 h 55"/>
                    <a:gd name="T30" fmla="*/ 5 w 27"/>
                    <a:gd name="T31" fmla="*/ 8 h 55"/>
                    <a:gd name="T32" fmla="*/ 6 w 27"/>
                    <a:gd name="T33" fmla="*/ 9 h 55"/>
                    <a:gd name="T34" fmla="*/ 5 w 27"/>
                    <a:gd name="T35" fmla="*/ 13 h 55"/>
                    <a:gd name="T36" fmla="*/ 6 w 27"/>
                    <a:gd name="T37" fmla="*/ 15 h 55"/>
                    <a:gd name="T38" fmla="*/ 7 w 27"/>
                    <a:gd name="T39" fmla="*/ 16 h 55"/>
                    <a:gd name="T40" fmla="*/ 6 w 27"/>
                    <a:gd name="T41" fmla="*/ 17 h 55"/>
                    <a:gd name="T42" fmla="*/ 6 w 27"/>
                    <a:gd name="T43" fmla="*/ 18 h 55"/>
                    <a:gd name="T44" fmla="*/ 5 w 27"/>
                    <a:gd name="T45" fmla="*/ 20 h 55"/>
                    <a:gd name="T46" fmla="*/ 4 w 27"/>
                    <a:gd name="T47" fmla="*/ 22 h 55"/>
                    <a:gd name="T48" fmla="*/ 2 w 27"/>
                    <a:gd name="T49" fmla="*/ 23 h 55"/>
                    <a:gd name="T50" fmla="*/ 2 w 27"/>
                    <a:gd name="T51" fmla="*/ 27 h 55"/>
                    <a:gd name="T52" fmla="*/ 2 w 27"/>
                    <a:gd name="T53" fmla="*/ 30 h 55"/>
                    <a:gd name="T54" fmla="*/ 2 w 27"/>
                    <a:gd name="T55" fmla="*/ 32 h 55"/>
                    <a:gd name="T56" fmla="*/ 2 w 27"/>
                    <a:gd name="T57" fmla="*/ 33 h 55"/>
                    <a:gd name="T58" fmla="*/ 1 w 27"/>
                    <a:gd name="T59" fmla="*/ 35 h 55"/>
                    <a:gd name="T60" fmla="*/ 1 w 27"/>
                    <a:gd name="T61" fmla="*/ 37 h 55"/>
                    <a:gd name="T62" fmla="*/ 0 w 27"/>
                    <a:gd name="T63" fmla="*/ 39 h 55"/>
                    <a:gd name="T64" fmla="*/ 1 w 27"/>
                    <a:gd name="T65" fmla="*/ 44 h 55"/>
                    <a:gd name="T66" fmla="*/ 1 w 27"/>
                    <a:gd name="T67" fmla="*/ 45 h 55"/>
                    <a:gd name="T68" fmla="*/ 1 w 27"/>
                    <a:gd name="T69" fmla="*/ 46 h 55"/>
                    <a:gd name="T70" fmla="*/ 1 w 27"/>
                    <a:gd name="T71" fmla="*/ 46 h 55"/>
                    <a:gd name="T72" fmla="*/ 2 w 27"/>
                    <a:gd name="T73" fmla="*/ 48 h 55"/>
                    <a:gd name="T74" fmla="*/ 1 w 27"/>
                    <a:gd name="T75" fmla="*/ 51 h 55"/>
                    <a:gd name="T76" fmla="*/ 1 w 27"/>
                    <a:gd name="T77" fmla="*/ 52 h 55"/>
                    <a:gd name="T78" fmla="*/ 1 w 27"/>
                    <a:gd name="T79" fmla="*/ 53 h 55"/>
                    <a:gd name="T80" fmla="*/ 3 w 27"/>
                    <a:gd name="T81" fmla="*/ 54 h 55"/>
                    <a:gd name="T82" fmla="*/ 3 w 27"/>
                    <a:gd name="T83" fmla="*/ 55 h 55"/>
                    <a:gd name="T84" fmla="*/ 3 w 27"/>
                    <a:gd name="T85" fmla="*/ 55 h 55"/>
                    <a:gd name="T86" fmla="*/ 3 w 27"/>
                    <a:gd name="T87" fmla="*/ 55 h 55"/>
                    <a:gd name="T88" fmla="*/ 3 w 27"/>
                    <a:gd name="T89" fmla="*/ 55 h 55"/>
                    <a:gd name="T90" fmla="*/ 20 w 27"/>
                    <a:gd name="T91" fmla="*/ 52 h 55"/>
                    <a:gd name="T92" fmla="*/ 20 w 27"/>
                    <a:gd name="T93" fmla="*/ 51 h 55"/>
                    <a:gd name="T94" fmla="*/ 21 w 27"/>
                    <a:gd name="T95" fmla="*/ 50 h 55"/>
                    <a:gd name="T96" fmla="*/ 21 w 27"/>
                    <a:gd name="T97" fmla="*/ 49 h 55"/>
                    <a:gd name="T98" fmla="*/ 22 w 27"/>
                    <a:gd name="T99" fmla="*/ 49 h 55"/>
                    <a:gd name="T100" fmla="*/ 22 w 27"/>
                    <a:gd name="T101" fmla="*/ 49 h 55"/>
                    <a:gd name="T102" fmla="*/ 23 w 27"/>
                    <a:gd name="T103" fmla="*/ 48 h 55"/>
                    <a:gd name="T104" fmla="*/ 23 w 27"/>
                    <a:gd name="T105" fmla="*/ 48 h 55"/>
                    <a:gd name="T106" fmla="*/ 25 w 27"/>
                    <a:gd name="T107" fmla="*/ 47 h 55"/>
                    <a:gd name="T108" fmla="*/ 26 w 27"/>
                    <a:gd name="T109" fmla="*/ 46 h 55"/>
                    <a:gd name="T110" fmla="*/ 26 w 27"/>
                    <a:gd name="T111" fmla="*/ 4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55">
                      <a:moveTo>
                        <a:pt x="27" y="42"/>
                      </a:moveTo>
                      <a:cubicBezTo>
                        <a:pt x="26" y="42"/>
                        <a:pt x="26" y="42"/>
                        <a:pt x="26" y="42"/>
                      </a:cubicBezTo>
                      <a:cubicBezTo>
                        <a:pt x="26" y="42"/>
                        <a:pt x="26" y="42"/>
                        <a:pt x="26" y="42"/>
                      </a:cubicBezTo>
                      <a:cubicBezTo>
                        <a:pt x="26" y="43"/>
                        <a:pt x="26" y="43"/>
                        <a:pt x="26" y="43"/>
                      </a:cubicBezTo>
                      <a:cubicBezTo>
                        <a:pt x="26" y="42"/>
                        <a:pt x="26" y="42"/>
                        <a:pt x="26" y="42"/>
                      </a:cubicBezTo>
                      <a:cubicBezTo>
                        <a:pt x="25" y="42"/>
                        <a:pt x="25" y="42"/>
                        <a:pt x="25" y="41"/>
                      </a:cubicBezTo>
                      <a:cubicBezTo>
                        <a:pt x="24" y="41"/>
                        <a:pt x="24" y="41"/>
                        <a:pt x="24" y="41"/>
                      </a:cubicBezTo>
                      <a:cubicBezTo>
                        <a:pt x="24" y="41"/>
                        <a:pt x="24" y="41"/>
                        <a:pt x="24" y="41"/>
                      </a:cubicBezTo>
                      <a:cubicBezTo>
                        <a:pt x="24" y="41"/>
                        <a:pt x="24" y="41"/>
                        <a:pt x="24" y="41"/>
                      </a:cubicBezTo>
                      <a:cubicBezTo>
                        <a:pt x="24" y="40"/>
                        <a:pt x="24" y="40"/>
                        <a:pt x="24" y="40"/>
                      </a:cubicBezTo>
                      <a:cubicBezTo>
                        <a:pt x="24" y="40"/>
                        <a:pt x="24" y="40"/>
                        <a:pt x="24" y="40"/>
                      </a:cubicBezTo>
                      <a:cubicBezTo>
                        <a:pt x="24" y="40"/>
                        <a:pt x="24" y="40"/>
                        <a:pt x="24" y="40"/>
                      </a:cubicBezTo>
                      <a:cubicBezTo>
                        <a:pt x="24" y="39"/>
                        <a:pt x="24" y="39"/>
                        <a:pt x="24" y="39"/>
                      </a:cubicBezTo>
                      <a:cubicBezTo>
                        <a:pt x="24" y="39"/>
                        <a:pt x="24" y="39"/>
                        <a:pt x="24" y="39"/>
                      </a:cubicBezTo>
                      <a:cubicBezTo>
                        <a:pt x="24" y="39"/>
                        <a:pt x="24" y="39"/>
                        <a:pt x="24" y="39"/>
                      </a:cubicBezTo>
                      <a:cubicBezTo>
                        <a:pt x="23" y="39"/>
                        <a:pt x="23" y="39"/>
                        <a:pt x="23" y="39"/>
                      </a:cubicBezTo>
                      <a:cubicBezTo>
                        <a:pt x="23" y="39"/>
                        <a:pt x="22" y="38"/>
                        <a:pt x="22" y="38"/>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6"/>
                        <a:pt x="21" y="36"/>
                        <a:pt x="21" y="36"/>
                      </a:cubicBezTo>
                      <a:cubicBezTo>
                        <a:pt x="21" y="36"/>
                        <a:pt x="21" y="36"/>
                        <a:pt x="21" y="36"/>
                      </a:cubicBezTo>
                      <a:cubicBezTo>
                        <a:pt x="21" y="36"/>
                        <a:pt x="21" y="36"/>
                        <a:pt x="21" y="36"/>
                      </a:cubicBezTo>
                      <a:cubicBezTo>
                        <a:pt x="21" y="35"/>
                        <a:pt x="21" y="35"/>
                        <a:pt x="21" y="35"/>
                      </a:cubicBezTo>
                      <a:cubicBezTo>
                        <a:pt x="21" y="35"/>
                        <a:pt x="21" y="35"/>
                        <a:pt x="21" y="35"/>
                      </a:cubicBezTo>
                      <a:cubicBezTo>
                        <a:pt x="21" y="35"/>
                        <a:pt x="21" y="35"/>
                        <a:pt x="21" y="35"/>
                      </a:cubicBezTo>
                      <a:cubicBezTo>
                        <a:pt x="21" y="35"/>
                        <a:pt x="21" y="35"/>
                        <a:pt x="21" y="35"/>
                      </a:cubicBezTo>
                      <a:cubicBezTo>
                        <a:pt x="20" y="35"/>
                        <a:pt x="20" y="35"/>
                        <a:pt x="20" y="35"/>
                      </a:cubicBezTo>
                      <a:cubicBezTo>
                        <a:pt x="20" y="34"/>
                        <a:pt x="20" y="34"/>
                        <a:pt x="20" y="34"/>
                      </a:cubicBezTo>
                      <a:cubicBezTo>
                        <a:pt x="20" y="34"/>
                        <a:pt x="20" y="34"/>
                        <a:pt x="20" y="34"/>
                      </a:cubicBezTo>
                      <a:cubicBezTo>
                        <a:pt x="17" y="23"/>
                        <a:pt x="13" y="12"/>
                        <a:pt x="9" y="0"/>
                      </a:cubicBezTo>
                      <a:cubicBezTo>
                        <a:pt x="9" y="0"/>
                        <a:pt x="9" y="0"/>
                        <a:pt x="9" y="0"/>
                      </a:cubicBezTo>
                      <a:cubicBezTo>
                        <a:pt x="9" y="1"/>
                        <a:pt x="9" y="1"/>
                        <a:pt x="9" y="1"/>
                      </a:cubicBezTo>
                      <a:cubicBezTo>
                        <a:pt x="9" y="1"/>
                        <a:pt x="9" y="1"/>
                        <a:pt x="9" y="1"/>
                      </a:cubicBezTo>
                      <a:cubicBezTo>
                        <a:pt x="9" y="2"/>
                        <a:pt x="9" y="2"/>
                        <a:pt x="9" y="2"/>
                      </a:cubicBezTo>
                      <a:cubicBezTo>
                        <a:pt x="9" y="2"/>
                        <a:pt x="9" y="2"/>
                        <a:pt x="9" y="2"/>
                      </a:cubicBezTo>
                      <a:cubicBezTo>
                        <a:pt x="8" y="2"/>
                        <a:pt x="8" y="2"/>
                        <a:pt x="8" y="2"/>
                      </a:cubicBezTo>
                      <a:cubicBezTo>
                        <a:pt x="8" y="2"/>
                        <a:pt x="8" y="2"/>
                        <a:pt x="8" y="2"/>
                      </a:cubicBezTo>
                      <a:cubicBezTo>
                        <a:pt x="7" y="1"/>
                        <a:pt x="7" y="1"/>
                        <a:pt x="7" y="1"/>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5" y="3"/>
                        <a:pt x="5" y="3"/>
                        <a:pt x="5" y="3"/>
                      </a:cubicBezTo>
                      <a:cubicBezTo>
                        <a:pt x="5" y="3"/>
                        <a:pt x="5" y="3"/>
                        <a:pt x="5" y="3"/>
                      </a:cubicBezTo>
                      <a:cubicBezTo>
                        <a:pt x="5" y="3"/>
                        <a:pt x="5" y="3"/>
                        <a:pt x="5" y="3"/>
                      </a:cubicBezTo>
                      <a:cubicBezTo>
                        <a:pt x="6" y="4"/>
                        <a:pt x="6" y="4"/>
                        <a:pt x="6" y="4"/>
                      </a:cubicBezTo>
                      <a:cubicBezTo>
                        <a:pt x="6" y="4"/>
                        <a:pt x="6" y="4"/>
                        <a:pt x="6" y="4"/>
                      </a:cubicBezTo>
                      <a:cubicBezTo>
                        <a:pt x="5" y="5"/>
                        <a:pt x="5" y="5"/>
                        <a:pt x="5" y="5"/>
                      </a:cubicBezTo>
                      <a:cubicBezTo>
                        <a:pt x="5" y="5"/>
                        <a:pt x="5" y="5"/>
                        <a:pt x="5" y="5"/>
                      </a:cubicBezTo>
                      <a:cubicBezTo>
                        <a:pt x="5" y="5"/>
                        <a:pt x="5" y="5"/>
                        <a:pt x="5" y="5"/>
                      </a:cubicBezTo>
                      <a:cubicBezTo>
                        <a:pt x="5" y="6"/>
                        <a:pt x="5" y="6"/>
                        <a:pt x="5" y="6"/>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6" y="9"/>
                        <a:pt x="6" y="9"/>
                        <a:pt x="6" y="9"/>
                      </a:cubicBezTo>
                      <a:cubicBezTo>
                        <a:pt x="6" y="9"/>
                        <a:pt x="6" y="9"/>
                        <a:pt x="6" y="9"/>
                      </a:cubicBezTo>
                      <a:cubicBezTo>
                        <a:pt x="6" y="10"/>
                        <a:pt x="6" y="10"/>
                        <a:pt x="6" y="10"/>
                      </a:cubicBezTo>
                      <a:cubicBezTo>
                        <a:pt x="5" y="11"/>
                        <a:pt x="5" y="11"/>
                        <a:pt x="5" y="12"/>
                      </a:cubicBezTo>
                      <a:cubicBezTo>
                        <a:pt x="5" y="13"/>
                        <a:pt x="5" y="13"/>
                        <a:pt x="5" y="13"/>
                      </a:cubicBezTo>
                      <a:cubicBezTo>
                        <a:pt x="5" y="13"/>
                        <a:pt x="5" y="13"/>
                        <a:pt x="5" y="13"/>
                      </a:cubicBezTo>
                      <a:cubicBezTo>
                        <a:pt x="5" y="14"/>
                        <a:pt x="5" y="14"/>
                        <a:pt x="5" y="14"/>
                      </a:cubicBezTo>
                      <a:cubicBezTo>
                        <a:pt x="5" y="14"/>
                        <a:pt x="5" y="14"/>
                        <a:pt x="5" y="14"/>
                      </a:cubicBezTo>
                      <a:cubicBezTo>
                        <a:pt x="6" y="14"/>
                        <a:pt x="6" y="14"/>
                        <a:pt x="6" y="14"/>
                      </a:cubicBezTo>
                      <a:cubicBezTo>
                        <a:pt x="6" y="15"/>
                        <a:pt x="6" y="15"/>
                        <a:pt x="6" y="15"/>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9"/>
                        <a:pt x="6" y="19"/>
                        <a:pt x="6" y="19"/>
                      </a:cubicBezTo>
                      <a:cubicBezTo>
                        <a:pt x="6" y="19"/>
                        <a:pt x="6" y="19"/>
                        <a:pt x="6" y="19"/>
                      </a:cubicBezTo>
                      <a:cubicBezTo>
                        <a:pt x="6" y="19"/>
                        <a:pt x="6" y="19"/>
                        <a:pt x="6" y="19"/>
                      </a:cubicBezTo>
                      <a:cubicBezTo>
                        <a:pt x="5" y="20"/>
                        <a:pt x="5" y="20"/>
                        <a:pt x="5" y="20"/>
                      </a:cubicBezTo>
                      <a:cubicBezTo>
                        <a:pt x="4" y="21"/>
                        <a:pt x="4" y="21"/>
                        <a:pt x="4" y="21"/>
                      </a:cubicBezTo>
                      <a:cubicBezTo>
                        <a:pt x="4" y="21"/>
                        <a:pt x="4" y="21"/>
                        <a:pt x="4" y="21"/>
                      </a:cubicBezTo>
                      <a:cubicBezTo>
                        <a:pt x="4" y="22"/>
                        <a:pt x="4" y="22"/>
                        <a:pt x="4" y="22"/>
                      </a:cubicBezTo>
                      <a:cubicBezTo>
                        <a:pt x="4" y="22"/>
                        <a:pt x="4" y="22"/>
                        <a:pt x="4" y="22"/>
                      </a:cubicBezTo>
                      <a:cubicBezTo>
                        <a:pt x="3" y="22"/>
                        <a:pt x="3" y="22"/>
                        <a:pt x="3" y="22"/>
                      </a:cubicBezTo>
                      <a:cubicBezTo>
                        <a:pt x="3" y="22"/>
                        <a:pt x="3" y="22"/>
                        <a:pt x="3" y="22"/>
                      </a:cubicBezTo>
                      <a:cubicBezTo>
                        <a:pt x="2" y="22"/>
                        <a:pt x="2" y="22"/>
                        <a:pt x="2" y="22"/>
                      </a:cubicBezTo>
                      <a:cubicBezTo>
                        <a:pt x="2" y="23"/>
                        <a:pt x="2" y="23"/>
                        <a:pt x="2" y="23"/>
                      </a:cubicBezTo>
                      <a:cubicBezTo>
                        <a:pt x="2" y="24"/>
                        <a:pt x="2" y="24"/>
                        <a:pt x="2" y="24"/>
                      </a:cubicBezTo>
                      <a:cubicBezTo>
                        <a:pt x="2" y="25"/>
                        <a:pt x="2" y="25"/>
                        <a:pt x="2" y="25"/>
                      </a:cubicBezTo>
                      <a:cubicBezTo>
                        <a:pt x="2" y="27"/>
                        <a:pt x="2" y="27"/>
                        <a:pt x="2" y="27"/>
                      </a:cubicBezTo>
                      <a:cubicBezTo>
                        <a:pt x="2" y="27"/>
                        <a:pt x="2" y="27"/>
                        <a:pt x="2" y="27"/>
                      </a:cubicBezTo>
                      <a:cubicBezTo>
                        <a:pt x="2" y="28"/>
                        <a:pt x="2" y="28"/>
                        <a:pt x="2" y="28"/>
                      </a:cubicBezTo>
                      <a:cubicBezTo>
                        <a:pt x="2" y="29"/>
                        <a:pt x="2" y="29"/>
                        <a:pt x="2" y="29"/>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2"/>
                        <a:pt x="2" y="32"/>
                        <a:pt x="2" y="32"/>
                      </a:cubicBezTo>
                      <a:cubicBezTo>
                        <a:pt x="2" y="32"/>
                        <a:pt x="2" y="32"/>
                        <a:pt x="2" y="32"/>
                      </a:cubicBezTo>
                      <a:cubicBezTo>
                        <a:pt x="2" y="32"/>
                        <a:pt x="2" y="32"/>
                        <a:pt x="2" y="32"/>
                      </a:cubicBezTo>
                      <a:cubicBezTo>
                        <a:pt x="2" y="33"/>
                        <a:pt x="2" y="33"/>
                        <a:pt x="2" y="33"/>
                      </a:cubicBezTo>
                      <a:cubicBezTo>
                        <a:pt x="2" y="33"/>
                        <a:pt x="2" y="33"/>
                        <a:pt x="2" y="33"/>
                      </a:cubicBezTo>
                      <a:cubicBezTo>
                        <a:pt x="2" y="34"/>
                        <a:pt x="2" y="34"/>
                        <a:pt x="2" y="34"/>
                      </a:cubicBezTo>
                      <a:cubicBezTo>
                        <a:pt x="2" y="34"/>
                        <a:pt x="2" y="34"/>
                        <a:pt x="2" y="34"/>
                      </a:cubicBezTo>
                      <a:cubicBezTo>
                        <a:pt x="1" y="35"/>
                        <a:pt x="1" y="35"/>
                        <a:pt x="1" y="35"/>
                      </a:cubicBezTo>
                      <a:cubicBezTo>
                        <a:pt x="1" y="35"/>
                        <a:pt x="1" y="35"/>
                        <a:pt x="1" y="35"/>
                      </a:cubicBezTo>
                      <a:cubicBezTo>
                        <a:pt x="1" y="36"/>
                        <a:pt x="1" y="36"/>
                        <a:pt x="1" y="36"/>
                      </a:cubicBezTo>
                      <a:cubicBezTo>
                        <a:pt x="1" y="36"/>
                        <a:pt x="1" y="36"/>
                        <a:pt x="1" y="36"/>
                      </a:cubicBezTo>
                      <a:cubicBezTo>
                        <a:pt x="1" y="37"/>
                        <a:pt x="1" y="37"/>
                        <a:pt x="1" y="37"/>
                      </a:cubicBezTo>
                      <a:cubicBezTo>
                        <a:pt x="1" y="37"/>
                        <a:pt x="1" y="37"/>
                        <a:pt x="1" y="37"/>
                      </a:cubicBezTo>
                      <a:cubicBezTo>
                        <a:pt x="1" y="38"/>
                        <a:pt x="1" y="38"/>
                        <a:pt x="1" y="38"/>
                      </a:cubicBezTo>
                      <a:cubicBezTo>
                        <a:pt x="1" y="38"/>
                        <a:pt x="1" y="38"/>
                        <a:pt x="1" y="38"/>
                      </a:cubicBezTo>
                      <a:cubicBezTo>
                        <a:pt x="0" y="39"/>
                        <a:pt x="0" y="39"/>
                        <a:pt x="0" y="39"/>
                      </a:cubicBezTo>
                      <a:cubicBezTo>
                        <a:pt x="0" y="39"/>
                        <a:pt x="0" y="39"/>
                        <a:pt x="0" y="39"/>
                      </a:cubicBezTo>
                      <a:cubicBezTo>
                        <a:pt x="0" y="40"/>
                        <a:pt x="0" y="40"/>
                        <a:pt x="0" y="40"/>
                      </a:cubicBezTo>
                      <a:cubicBezTo>
                        <a:pt x="1" y="43"/>
                        <a:pt x="1" y="43"/>
                        <a:pt x="1" y="43"/>
                      </a:cubicBezTo>
                      <a:cubicBezTo>
                        <a:pt x="1" y="44"/>
                        <a:pt x="1" y="44"/>
                        <a:pt x="1" y="44"/>
                      </a:cubicBezTo>
                      <a:cubicBezTo>
                        <a:pt x="1" y="44"/>
                        <a:pt x="1" y="44"/>
                        <a:pt x="1" y="44"/>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6"/>
                        <a:pt x="1" y="46"/>
                        <a:pt x="1" y="46"/>
                      </a:cubicBezTo>
                      <a:cubicBezTo>
                        <a:pt x="1" y="46"/>
                        <a:pt x="1" y="46"/>
                        <a:pt x="1" y="46"/>
                      </a:cubicBezTo>
                      <a:cubicBezTo>
                        <a:pt x="1" y="46"/>
                        <a:pt x="1" y="46"/>
                        <a:pt x="1" y="46"/>
                      </a:cubicBezTo>
                      <a:cubicBezTo>
                        <a:pt x="1" y="46"/>
                        <a:pt x="1" y="46"/>
                        <a:pt x="1" y="46"/>
                      </a:cubicBezTo>
                      <a:cubicBezTo>
                        <a:pt x="1" y="46"/>
                        <a:pt x="1" y="46"/>
                        <a:pt x="1" y="46"/>
                      </a:cubicBezTo>
                      <a:cubicBezTo>
                        <a:pt x="1" y="47"/>
                        <a:pt x="1" y="47"/>
                        <a:pt x="1" y="47"/>
                      </a:cubicBezTo>
                      <a:cubicBezTo>
                        <a:pt x="1" y="47"/>
                        <a:pt x="1" y="47"/>
                        <a:pt x="1" y="47"/>
                      </a:cubicBezTo>
                      <a:cubicBezTo>
                        <a:pt x="2" y="48"/>
                        <a:pt x="2" y="48"/>
                        <a:pt x="2" y="48"/>
                      </a:cubicBezTo>
                      <a:cubicBezTo>
                        <a:pt x="2" y="48"/>
                        <a:pt x="2" y="48"/>
                        <a:pt x="2" y="48"/>
                      </a:cubicBezTo>
                      <a:cubicBezTo>
                        <a:pt x="2" y="49"/>
                        <a:pt x="2" y="49"/>
                        <a:pt x="2" y="49"/>
                      </a:cubicBezTo>
                      <a:cubicBezTo>
                        <a:pt x="2" y="50"/>
                        <a:pt x="2" y="50"/>
                        <a:pt x="2" y="50"/>
                      </a:cubicBezTo>
                      <a:cubicBezTo>
                        <a:pt x="2" y="50"/>
                        <a:pt x="2" y="50"/>
                        <a:pt x="2" y="50"/>
                      </a:cubicBezTo>
                      <a:cubicBezTo>
                        <a:pt x="1" y="51"/>
                        <a:pt x="1" y="51"/>
                        <a:pt x="1" y="51"/>
                      </a:cubicBezTo>
                      <a:cubicBezTo>
                        <a:pt x="1" y="51"/>
                        <a:pt x="1" y="51"/>
                        <a:pt x="1" y="51"/>
                      </a:cubicBezTo>
                      <a:cubicBezTo>
                        <a:pt x="1" y="51"/>
                        <a:pt x="1" y="51"/>
                        <a:pt x="1" y="51"/>
                      </a:cubicBezTo>
                      <a:cubicBezTo>
                        <a:pt x="1" y="52"/>
                        <a:pt x="1" y="52"/>
                        <a:pt x="1" y="52"/>
                      </a:cubicBezTo>
                      <a:cubicBezTo>
                        <a:pt x="1" y="52"/>
                        <a:pt x="1" y="52"/>
                        <a:pt x="1" y="52"/>
                      </a:cubicBezTo>
                      <a:cubicBezTo>
                        <a:pt x="1" y="53"/>
                        <a:pt x="1" y="53"/>
                        <a:pt x="1" y="53"/>
                      </a:cubicBezTo>
                      <a:cubicBezTo>
                        <a:pt x="1" y="53"/>
                        <a:pt x="1" y="53"/>
                        <a:pt x="1" y="53"/>
                      </a:cubicBezTo>
                      <a:cubicBezTo>
                        <a:pt x="1" y="53"/>
                        <a:pt x="1" y="53"/>
                        <a:pt x="1" y="53"/>
                      </a:cubicBezTo>
                      <a:cubicBezTo>
                        <a:pt x="1" y="53"/>
                        <a:pt x="1" y="53"/>
                        <a:pt x="1" y="53"/>
                      </a:cubicBezTo>
                      <a:cubicBezTo>
                        <a:pt x="2" y="54"/>
                        <a:pt x="2" y="54"/>
                        <a:pt x="2" y="54"/>
                      </a:cubicBezTo>
                      <a:cubicBezTo>
                        <a:pt x="2" y="54"/>
                        <a:pt x="2" y="54"/>
                        <a:pt x="2" y="54"/>
                      </a:cubicBezTo>
                      <a:cubicBezTo>
                        <a:pt x="2" y="54"/>
                        <a:pt x="2" y="54"/>
                        <a:pt x="2" y="54"/>
                      </a:cubicBezTo>
                      <a:cubicBezTo>
                        <a:pt x="3" y="54"/>
                        <a:pt x="3" y="54"/>
                        <a:pt x="3" y="54"/>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9" y="54"/>
                        <a:pt x="14" y="53"/>
                        <a:pt x="20" y="52"/>
                      </a:cubicBezTo>
                      <a:cubicBezTo>
                        <a:pt x="20" y="52"/>
                        <a:pt x="20" y="52"/>
                        <a:pt x="20" y="52"/>
                      </a:cubicBezTo>
                      <a:cubicBezTo>
                        <a:pt x="20" y="51"/>
                        <a:pt x="20" y="51"/>
                        <a:pt x="20" y="51"/>
                      </a:cubicBezTo>
                      <a:cubicBezTo>
                        <a:pt x="20" y="51"/>
                        <a:pt x="20" y="51"/>
                        <a:pt x="20" y="51"/>
                      </a:cubicBezTo>
                      <a:cubicBezTo>
                        <a:pt x="20" y="51"/>
                        <a:pt x="20" y="51"/>
                        <a:pt x="20" y="51"/>
                      </a:cubicBezTo>
                      <a:cubicBezTo>
                        <a:pt x="21" y="51"/>
                        <a:pt x="21" y="51"/>
                        <a:pt x="21" y="51"/>
                      </a:cubicBezTo>
                      <a:cubicBezTo>
                        <a:pt x="21" y="51"/>
                        <a:pt x="21" y="51"/>
                        <a:pt x="21" y="51"/>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49"/>
                        <a:pt x="21" y="49"/>
                        <a:pt x="21" y="49"/>
                      </a:cubicBezTo>
                      <a:cubicBezTo>
                        <a:pt x="21" y="49"/>
                        <a:pt x="21" y="49"/>
                        <a:pt x="21" y="49"/>
                      </a:cubicBezTo>
                      <a:cubicBezTo>
                        <a:pt x="21" y="49"/>
                        <a:pt x="21" y="49"/>
                        <a:pt x="21" y="49"/>
                      </a:cubicBezTo>
                      <a:cubicBezTo>
                        <a:pt x="21" y="49"/>
                        <a:pt x="21" y="49"/>
                        <a:pt x="21"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4" y="47"/>
                        <a:pt x="24" y="47"/>
                        <a:pt x="24" y="47"/>
                      </a:cubicBezTo>
                      <a:cubicBezTo>
                        <a:pt x="24" y="47"/>
                        <a:pt x="24" y="47"/>
                        <a:pt x="24" y="47"/>
                      </a:cubicBezTo>
                      <a:cubicBezTo>
                        <a:pt x="25" y="47"/>
                        <a:pt x="25" y="47"/>
                        <a:pt x="25" y="47"/>
                      </a:cubicBezTo>
                      <a:cubicBezTo>
                        <a:pt x="25" y="47"/>
                        <a:pt x="25" y="47"/>
                        <a:pt x="25" y="47"/>
                      </a:cubicBezTo>
                      <a:cubicBezTo>
                        <a:pt x="25" y="47"/>
                        <a:pt x="25" y="47"/>
                        <a:pt x="25" y="47"/>
                      </a:cubicBezTo>
                      <a:cubicBezTo>
                        <a:pt x="26" y="46"/>
                        <a:pt x="26" y="46"/>
                        <a:pt x="26" y="46"/>
                      </a:cubicBezTo>
                      <a:cubicBezTo>
                        <a:pt x="26" y="46"/>
                        <a:pt x="26" y="46"/>
                        <a:pt x="26" y="46"/>
                      </a:cubicBezTo>
                      <a:cubicBezTo>
                        <a:pt x="26" y="46"/>
                        <a:pt x="26" y="46"/>
                        <a:pt x="26" y="46"/>
                      </a:cubicBezTo>
                      <a:cubicBezTo>
                        <a:pt x="26" y="45"/>
                        <a:pt x="26" y="45"/>
                        <a:pt x="26" y="45"/>
                      </a:cubicBezTo>
                      <a:cubicBezTo>
                        <a:pt x="26" y="43"/>
                        <a:pt x="26" y="43"/>
                        <a:pt x="26" y="43"/>
                      </a:cubicBezTo>
                      <a:cubicBezTo>
                        <a:pt x="26" y="43"/>
                        <a:pt x="26" y="43"/>
                        <a:pt x="26" y="43"/>
                      </a:cubicBezTo>
                      <a:cubicBezTo>
                        <a:pt x="26" y="43"/>
                        <a:pt x="26" y="43"/>
                        <a:pt x="26" y="43"/>
                      </a:cubicBezTo>
                      <a:cubicBezTo>
                        <a:pt x="27" y="43"/>
                        <a:pt x="27" y="43"/>
                        <a:pt x="27" y="43"/>
                      </a:cubicBezTo>
                      <a:lnTo>
                        <a:pt x="27" y="42"/>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6" name="Freeform 360">
                  <a:extLst>
                    <a:ext uri="{FF2B5EF4-FFF2-40B4-BE49-F238E27FC236}">
                      <a16:creationId xmlns="" xmlns:a16="http://schemas.microsoft.com/office/drawing/2014/main" id="{E915746C-161F-4DD5-9668-39927301F981}"/>
                    </a:ext>
                  </a:extLst>
                </p:cNvPr>
                <p:cNvSpPr>
                  <a:spLocks noEditPoints="1"/>
                </p:cNvSpPr>
                <p:nvPr/>
              </p:nvSpPr>
              <p:spPr bwMode="auto">
                <a:xfrm>
                  <a:off x="7506023" y="3573869"/>
                  <a:ext cx="288339" cy="167761"/>
                </a:xfrm>
                <a:custGeom>
                  <a:avLst/>
                  <a:gdLst>
                    <a:gd name="T0" fmla="*/ 45 w 55"/>
                    <a:gd name="T1" fmla="*/ 27 h 32"/>
                    <a:gd name="T2" fmla="*/ 44 w 55"/>
                    <a:gd name="T3" fmla="*/ 27 h 32"/>
                    <a:gd name="T4" fmla="*/ 41 w 55"/>
                    <a:gd name="T5" fmla="*/ 30 h 32"/>
                    <a:gd name="T6" fmla="*/ 44 w 55"/>
                    <a:gd name="T7" fmla="*/ 29 h 32"/>
                    <a:gd name="T8" fmla="*/ 40 w 55"/>
                    <a:gd name="T9" fmla="*/ 29 h 32"/>
                    <a:gd name="T10" fmla="*/ 42 w 55"/>
                    <a:gd name="T11" fmla="*/ 27 h 32"/>
                    <a:gd name="T12" fmla="*/ 42 w 55"/>
                    <a:gd name="T13" fmla="*/ 27 h 32"/>
                    <a:gd name="T14" fmla="*/ 52 w 55"/>
                    <a:gd name="T15" fmla="*/ 18 h 32"/>
                    <a:gd name="T16" fmla="*/ 52 w 55"/>
                    <a:gd name="T17" fmla="*/ 17 h 32"/>
                    <a:gd name="T18" fmla="*/ 47 w 55"/>
                    <a:gd name="T19" fmla="*/ 13 h 32"/>
                    <a:gd name="T20" fmla="*/ 47 w 55"/>
                    <a:gd name="T21" fmla="*/ 14 h 32"/>
                    <a:gd name="T22" fmla="*/ 49 w 55"/>
                    <a:gd name="T23" fmla="*/ 14 h 32"/>
                    <a:gd name="T24" fmla="*/ 51 w 55"/>
                    <a:gd name="T25" fmla="*/ 15 h 32"/>
                    <a:gd name="T26" fmla="*/ 50 w 55"/>
                    <a:gd name="T27" fmla="*/ 19 h 32"/>
                    <a:gd name="T28" fmla="*/ 48 w 55"/>
                    <a:gd name="T29" fmla="*/ 20 h 32"/>
                    <a:gd name="T30" fmla="*/ 42 w 55"/>
                    <a:gd name="T31" fmla="*/ 17 h 32"/>
                    <a:gd name="T32" fmla="*/ 41 w 55"/>
                    <a:gd name="T33" fmla="*/ 15 h 32"/>
                    <a:gd name="T34" fmla="*/ 42 w 55"/>
                    <a:gd name="T35" fmla="*/ 16 h 32"/>
                    <a:gd name="T36" fmla="*/ 39 w 55"/>
                    <a:gd name="T37" fmla="*/ 13 h 32"/>
                    <a:gd name="T38" fmla="*/ 36 w 55"/>
                    <a:gd name="T39" fmla="*/ 12 h 32"/>
                    <a:gd name="T40" fmla="*/ 35 w 55"/>
                    <a:gd name="T41" fmla="*/ 13 h 32"/>
                    <a:gd name="T42" fmla="*/ 35 w 55"/>
                    <a:gd name="T43" fmla="*/ 12 h 32"/>
                    <a:gd name="T44" fmla="*/ 34 w 55"/>
                    <a:gd name="T45" fmla="*/ 11 h 32"/>
                    <a:gd name="T46" fmla="*/ 34 w 55"/>
                    <a:gd name="T47" fmla="*/ 11 h 32"/>
                    <a:gd name="T48" fmla="*/ 34 w 55"/>
                    <a:gd name="T49" fmla="*/ 9 h 32"/>
                    <a:gd name="T50" fmla="*/ 35 w 55"/>
                    <a:gd name="T51" fmla="*/ 8 h 32"/>
                    <a:gd name="T52" fmla="*/ 35 w 55"/>
                    <a:gd name="T53" fmla="*/ 7 h 32"/>
                    <a:gd name="T54" fmla="*/ 37 w 55"/>
                    <a:gd name="T55" fmla="*/ 6 h 32"/>
                    <a:gd name="T56" fmla="*/ 38 w 55"/>
                    <a:gd name="T57" fmla="*/ 5 h 32"/>
                    <a:gd name="T58" fmla="*/ 38 w 55"/>
                    <a:gd name="T59" fmla="*/ 4 h 32"/>
                    <a:gd name="T60" fmla="*/ 37 w 55"/>
                    <a:gd name="T61" fmla="*/ 4 h 32"/>
                    <a:gd name="T62" fmla="*/ 35 w 55"/>
                    <a:gd name="T63" fmla="*/ 3 h 32"/>
                    <a:gd name="T64" fmla="*/ 34 w 55"/>
                    <a:gd name="T65" fmla="*/ 2 h 32"/>
                    <a:gd name="T66" fmla="*/ 32 w 55"/>
                    <a:gd name="T67" fmla="*/ 1 h 32"/>
                    <a:gd name="T68" fmla="*/ 30 w 55"/>
                    <a:gd name="T69" fmla="*/ 3 h 32"/>
                    <a:gd name="T70" fmla="*/ 29 w 55"/>
                    <a:gd name="T71" fmla="*/ 4 h 32"/>
                    <a:gd name="T72" fmla="*/ 28 w 55"/>
                    <a:gd name="T73" fmla="*/ 6 h 32"/>
                    <a:gd name="T74" fmla="*/ 11 w 55"/>
                    <a:gd name="T75" fmla="*/ 9 h 32"/>
                    <a:gd name="T76" fmla="*/ 3 w 55"/>
                    <a:gd name="T77" fmla="*/ 11 h 32"/>
                    <a:gd name="T78" fmla="*/ 10 w 55"/>
                    <a:gd name="T79" fmla="*/ 24 h 32"/>
                    <a:gd name="T80" fmla="*/ 29 w 55"/>
                    <a:gd name="T81" fmla="*/ 19 h 32"/>
                    <a:gd name="T82" fmla="*/ 32 w 55"/>
                    <a:gd name="T83" fmla="*/ 21 h 32"/>
                    <a:gd name="T84" fmla="*/ 32 w 55"/>
                    <a:gd name="T85" fmla="*/ 23 h 32"/>
                    <a:gd name="T86" fmla="*/ 34 w 55"/>
                    <a:gd name="T87" fmla="*/ 24 h 32"/>
                    <a:gd name="T88" fmla="*/ 35 w 55"/>
                    <a:gd name="T89" fmla="*/ 25 h 32"/>
                    <a:gd name="T90" fmla="*/ 37 w 55"/>
                    <a:gd name="T91" fmla="*/ 27 h 32"/>
                    <a:gd name="T92" fmla="*/ 39 w 55"/>
                    <a:gd name="T93" fmla="*/ 27 h 32"/>
                    <a:gd name="T94" fmla="*/ 40 w 55"/>
                    <a:gd name="T95" fmla="*/ 25 h 32"/>
                    <a:gd name="T96" fmla="*/ 40 w 55"/>
                    <a:gd name="T97" fmla="*/ 24 h 32"/>
                    <a:gd name="T98" fmla="*/ 41 w 55"/>
                    <a:gd name="T99" fmla="*/ 22 h 32"/>
                    <a:gd name="T100" fmla="*/ 43 w 55"/>
                    <a:gd name="T101" fmla="*/ 22 h 32"/>
                    <a:gd name="T102" fmla="*/ 43 w 55"/>
                    <a:gd name="T103" fmla="*/ 26 h 32"/>
                    <a:gd name="T104" fmla="*/ 46 w 55"/>
                    <a:gd name="T105" fmla="*/ 22 h 32"/>
                    <a:gd name="T106" fmla="*/ 48 w 55"/>
                    <a:gd name="T107" fmla="*/ 22 h 32"/>
                    <a:gd name="T108" fmla="*/ 54 w 55"/>
                    <a:gd name="T109" fmla="*/ 27 h 32"/>
                    <a:gd name="T110" fmla="*/ 53 w 55"/>
                    <a:gd name="T111" fmla="*/ 27 h 32"/>
                    <a:gd name="T112" fmla="*/ 52 w 55"/>
                    <a:gd name="T113" fmla="*/ 28 h 32"/>
                    <a:gd name="T114" fmla="*/ 53 w 55"/>
                    <a:gd name="T115" fmla="*/ 29 h 32"/>
                    <a:gd name="T116" fmla="*/ 52 w 55"/>
                    <a:gd name="T117" fmla="*/ 20 h 32"/>
                    <a:gd name="T118" fmla="*/ 47 w 55"/>
                    <a:gd name="T119"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 h="32">
                      <a:moveTo>
                        <a:pt x="42" y="31"/>
                      </a:moveTo>
                      <a:cubicBezTo>
                        <a:pt x="42" y="31"/>
                        <a:pt x="42" y="31"/>
                        <a:pt x="42" y="31"/>
                      </a:cubicBezTo>
                      <a:cubicBezTo>
                        <a:pt x="42" y="31"/>
                        <a:pt x="42" y="31"/>
                        <a:pt x="42" y="31"/>
                      </a:cubicBezTo>
                      <a:cubicBezTo>
                        <a:pt x="42" y="31"/>
                        <a:pt x="42" y="31"/>
                        <a:pt x="42" y="31"/>
                      </a:cubicBezTo>
                      <a:cubicBezTo>
                        <a:pt x="42" y="31"/>
                        <a:pt x="42" y="31"/>
                        <a:pt x="42" y="31"/>
                      </a:cubicBezTo>
                      <a:cubicBezTo>
                        <a:pt x="42" y="32"/>
                        <a:pt x="42" y="32"/>
                        <a:pt x="42" y="32"/>
                      </a:cubicBezTo>
                      <a:cubicBezTo>
                        <a:pt x="42" y="32"/>
                        <a:pt x="42" y="32"/>
                        <a:pt x="42" y="32"/>
                      </a:cubicBezTo>
                      <a:cubicBezTo>
                        <a:pt x="43" y="31"/>
                        <a:pt x="43" y="31"/>
                        <a:pt x="43" y="31"/>
                      </a:cubicBezTo>
                      <a:cubicBezTo>
                        <a:pt x="42" y="31"/>
                        <a:pt x="42" y="31"/>
                        <a:pt x="42" y="31"/>
                      </a:cubicBezTo>
                      <a:close/>
                      <a:moveTo>
                        <a:pt x="45" y="27"/>
                      </a:moveTo>
                      <a:cubicBezTo>
                        <a:pt x="45" y="27"/>
                        <a:pt x="45" y="27"/>
                        <a:pt x="45" y="27"/>
                      </a:cubicBezTo>
                      <a:cubicBezTo>
                        <a:pt x="45" y="27"/>
                        <a:pt x="45" y="27"/>
                        <a:pt x="45" y="27"/>
                      </a:cubicBezTo>
                      <a:cubicBezTo>
                        <a:pt x="45" y="27"/>
                        <a:pt x="45" y="27"/>
                        <a:pt x="45" y="27"/>
                      </a:cubicBezTo>
                      <a:cubicBezTo>
                        <a:pt x="45" y="27"/>
                        <a:pt x="45" y="27"/>
                        <a:pt x="45" y="27"/>
                      </a:cubicBezTo>
                      <a:cubicBezTo>
                        <a:pt x="45" y="27"/>
                        <a:pt x="45" y="27"/>
                        <a:pt x="45" y="27"/>
                      </a:cubicBezTo>
                      <a:cubicBezTo>
                        <a:pt x="45" y="26"/>
                        <a:pt x="45" y="26"/>
                        <a:pt x="45" y="26"/>
                      </a:cubicBezTo>
                      <a:cubicBezTo>
                        <a:pt x="45" y="26"/>
                        <a:pt x="45" y="26"/>
                        <a:pt x="45" y="26"/>
                      </a:cubicBezTo>
                      <a:cubicBezTo>
                        <a:pt x="45" y="26"/>
                        <a:pt x="45" y="26"/>
                        <a:pt x="45" y="26"/>
                      </a:cubicBezTo>
                      <a:cubicBezTo>
                        <a:pt x="45" y="27"/>
                        <a:pt x="45" y="27"/>
                        <a:pt x="45" y="27"/>
                      </a:cubicBezTo>
                      <a:cubicBezTo>
                        <a:pt x="44" y="27"/>
                        <a:pt x="44" y="27"/>
                        <a:pt x="44" y="27"/>
                      </a:cubicBezTo>
                      <a:cubicBezTo>
                        <a:pt x="44" y="26"/>
                        <a:pt x="44" y="26"/>
                        <a:pt x="44" y="26"/>
                      </a:cubicBezTo>
                      <a:cubicBezTo>
                        <a:pt x="44" y="26"/>
                        <a:pt x="44" y="26"/>
                        <a:pt x="44" y="26"/>
                      </a:cubicBezTo>
                      <a:cubicBezTo>
                        <a:pt x="43" y="27"/>
                        <a:pt x="43" y="27"/>
                        <a:pt x="43" y="27"/>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2" y="29"/>
                        <a:pt x="42" y="29"/>
                        <a:pt x="42" y="29"/>
                      </a:cubicBezTo>
                      <a:cubicBezTo>
                        <a:pt x="41" y="30"/>
                        <a:pt x="41" y="30"/>
                        <a:pt x="41" y="30"/>
                      </a:cubicBezTo>
                      <a:cubicBezTo>
                        <a:pt x="41" y="30"/>
                        <a:pt x="41" y="30"/>
                        <a:pt x="41" y="30"/>
                      </a:cubicBezTo>
                      <a:cubicBezTo>
                        <a:pt x="42" y="30"/>
                        <a:pt x="42" y="30"/>
                        <a:pt x="42" y="30"/>
                      </a:cubicBezTo>
                      <a:cubicBezTo>
                        <a:pt x="42" y="30"/>
                        <a:pt x="42" y="30"/>
                        <a:pt x="42" y="30"/>
                      </a:cubicBezTo>
                      <a:cubicBezTo>
                        <a:pt x="42" y="30"/>
                        <a:pt x="42" y="30"/>
                        <a:pt x="42" y="30"/>
                      </a:cubicBezTo>
                      <a:cubicBezTo>
                        <a:pt x="42" y="30"/>
                        <a:pt x="42" y="30"/>
                        <a:pt x="42" y="30"/>
                      </a:cubicBezTo>
                      <a:cubicBezTo>
                        <a:pt x="43" y="30"/>
                        <a:pt x="43" y="30"/>
                        <a:pt x="43" y="30"/>
                      </a:cubicBezTo>
                      <a:cubicBezTo>
                        <a:pt x="43" y="30"/>
                        <a:pt x="43" y="30"/>
                        <a:pt x="43" y="30"/>
                      </a:cubicBezTo>
                      <a:cubicBezTo>
                        <a:pt x="43" y="29"/>
                        <a:pt x="43" y="29"/>
                        <a:pt x="43" y="29"/>
                      </a:cubicBezTo>
                      <a:cubicBezTo>
                        <a:pt x="44" y="29"/>
                        <a:pt x="44" y="29"/>
                        <a:pt x="44" y="29"/>
                      </a:cubicBezTo>
                      <a:cubicBezTo>
                        <a:pt x="44" y="29"/>
                        <a:pt x="44" y="29"/>
                        <a:pt x="44" y="29"/>
                      </a:cubicBezTo>
                      <a:cubicBezTo>
                        <a:pt x="46" y="28"/>
                        <a:pt x="46" y="28"/>
                        <a:pt x="46" y="28"/>
                      </a:cubicBezTo>
                      <a:cubicBezTo>
                        <a:pt x="46" y="28"/>
                        <a:pt x="46" y="28"/>
                        <a:pt x="46" y="28"/>
                      </a:cubicBezTo>
                      <a:cubicBezTo>
                        <a:pt x="46" y="27"/>
                        <a:pt x="46" y="27"/>
                        <a:pt x="46" y="27"/>
                      </a:cubicBezTo>
                      <a:lnTo>
                        <a:pt x="45" y="27"/>
                      </a:lnTo>
                      <a:close/>
                      <a:moveTo>
                        <a:pt x="41" y="28"/>
                      </a:moveTo>
                      <a:cubicBezTo>
                        <a:pt x="41" y="28"/>
                        <a:pt x="41" y="28"/>
                        <a:pt x="41" y="28"/>
                      </a:cubicBezTo>
                      <a:cubicBezTo>
                        <a:pt x="40" y="28"/>
                        <a:pt x="40" y="28"/>
                        <a:pt x="40" y="28"/>
                      </a:cubicBezTo>
                      <a:cubicBezTo>
                        <a:pt x="40" y="28"/>
                        <a:pt x="40" y="28"/>
                        <a:pt x="40" y="28"/>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8"/>
                        <a:pt x="41" y="28"/>
                      </a:cubicBezTo>
                      <a:cubicBezTo>
                        <a:pt x="41" y="28"/>
                        <a:pt x="41" y="28"/>
                        <a:pt x="41" y="28"/>
                      </a:cubicBezTo>
                      <a:cubicBezTo>
                        <a:pt x="41" y="28"/>
                        <a:pt x="41" y="28"/>
                        <a:pt x="41" y="28"/>
                      </a:cubicBezTo>
                      <a:cubicBezTo>
                        <a:pt x="41" y="28"/>
                        <a:pt x="41" y="28"/>
                        <a:pt x="41" y="28"/>
                      </a:cubicBezTo>
                      <a:close/>
                      <a:moveTo>
                        <a:pt x="42" y="28"/>
                      </a:moveTo>
                      <a:cubicBezTo>
                        <a:pt x="42" y="27"/>
                        <a:pt x="42" y="27"/>
                        <a:pt x="42" y="27"/>
                      </a:cubicBezTo>
                      <a:cubicBezTo>
                        <a:pt x="42" y="27"/>
                        <a:pt x="42" y="27"/>
                        <a:pt x="42" y="27"/>
                      </a:cubicBezTo>
                      <a:cubicBezTo>
                        <a:pt x="42" y="27"/>
                        <a:pt x="42" y="27"/>
                        <a:pt x="42" y="27"/>
                      </a:cubicBezTo>
                      <a:cubicBezTo>
                        <a:pt x="42" y="27"/>
                        <a:pt x="42" y="27"/>
                        <a:pt x="42" y="27"/>
                      </a:cubicBezTo>
                      <a:cubicBezTo>
                        <a:pt x="42" y="26"/>
                        <a:pt x="42" y="26"/>
                        <a:pt x="42" y="26"/>
                      </a:cubicBezTo>
                      <a:cubicBezTo>
                        <a:pt x="43" y="26"/>
                        <a:pt x="43" y="26"/>
                        <a:pt x="43" y="26"/>
                      </a:cubicBezTo>
                      <a:cubicBezTo>
                        <a:pt x="43" y="26"/>
                        <a:pt x="43" y="26"/>
                        <a:pt x="43" y="26"/>
                      </a:cubicBezTo>
                      <a:cubicBezTo>
                        <a:pt x="43" y="26"/>
                        <a:pt x="43" y="26"/>
                        <a:pt x="43" y="26"/>
                      </a:cubicBezTo>
                      <a:cubicBezTo>
                        <a:pt x="42" y="26"/>
                        <a:pt x="42" y="26"/>
                        <a:pt x="42" y="26"/>
                      </a:cubicBezTo>
                      <a:cubicBezTo>
                        <a:pt x="42" y="26"/>
                        <a:pt x="42" y="26"/>
                        <a:pt x="42" y="26"/>
                      </a:cubicBezTo>
                      <a:cubicBezTo>
                        <a:pt x="42" y="26"/>
                        <a:pt x="42" y="27"/>
                        <a:pt x="42" y="27"/>
                      </a:cubicBezTo>
                      <a:cubicBezTo>
                        <a:pt x="42" y="27"/>
                        <a:pt x="41" y="27"/>
                        <a:pt x="41" y="28"/>
                      </a:cubicBezTo>
                      <a:cubicBezTo>
                        <a:pt x="41" y="28"/>
                        <a:pt x="41" y="28"/>
                        <a:pt x="41" y="28"/>
                      </a:cubicBezTo>
                      <a:cubicBezTo>
                        <a:pt x="41" y="28"/>
                        <a:pt x="41" y="28"/>
                        <a:pt x="41" y="28"/>
                      </a:cubicBezTo>
                      <a:cubicBezTo>
                        <a:pt x="41" y="28"/>
                        <a:pt x="41" y="28"/>
                        <a:pt x="41" y="28"/>
                      </a:cubicBezTo>
                      <a:cubicBezTo>
                        <a:pt x="41" y="28"/>
                        <a:pt x="41" y="28"/>
                        <a:pt x="41" y="28"/>
                      </a:cubicBezTo>
                      <a:lnTo>
                        <a:pt x="42" y="28"/>
                      </a:lnTo>
                      <a:close/>
                      <a:moveTo>
                        <a:pt x="52" y="20"/>
                      </a:moveTo>
                      <a:cubicBezTo>
                        <a:pt x="53" y="20"/>
                        <a:pt x="53" y="20"/>
                        <a:pt x="53" y="20"/>
                      </a:cubicBezTo>
                      <a:cubicBezTo>
                        <a:pt x="52" y="19"/>
                        <a:pt x="52" y="19"/>
                        <a:pt x="52" y="19"/>
                      </a:cubicBezTo>
                      <a:cubicBezTo>
                        <a:pt x="52" y="18"/>
                        <a:pt x="52" y="18"/>
                        <a:pt x="52" y="18"/>
                      </a:cubicBezTo>
                      <a:cubicBezTo>
                        <a:pt x="52" y="17"/>
                        <a:pt x="52" y="17"/>
                        <a:pt x="52" y="17"/>
                      </a:cubicBezTo>
                      <a:cubicBezTo>
                        <a:pt x="52" y="17"/>
                        <a:pt x="52" y="17"/>
                        <a:pt x="52" y="17"/>
                      </a:cubicBezTo>
                      <a:cubicBezTo>
                        <a:pt x="51" y="18"/>
                        <a:pt x="51" y="18"/>
                        <a:pt x="51" y="18"/>
                      </a:cubicBezTo>
                      <a:cubicBezTo>
                        <a:pt x="51" y="17"/>
                        <a:pt x="51" y="17"/>
                        <a:pt x="51" y="17"/>
                      </a:cubicBezTo>
                      <a:cubicBezTo>
                        <a:pt x="51" y="17"/>
                        <a:pt x="51" y="17"/>
                        <a:pt x="51" y="17"/>
                      </a:cubicBezTo>
                      <a:cubicBezTo>
                        <a:pt x="51" y="17"/>
                        <a:pt x="51" y="17"/>
                        <a:pt x="51"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6"/>
                        <a:pt x="52" y="16"/>
                        <a:pt x="52" y="16"/>
                      </a:cubicBezTo>
                      <a:cubicBezTo>
                        <a:pt x="51" y="15"/>
                        <a:pt x="51" y="15"/>
                        <a:pt x="51" y="15"/>
                      </a:cubicBezTo>
                      <a:cubicBezTo>
                        <a:pt x="50" y="14"/>
                        <a:pt x="50" y="14"/>
                        <a:pt x="50" y="14"/>
                      </a:cubicBezTo>
                      <a:cubicBezTo>
                        <a:pt x="49" y="13"/>
                        <a:pt x="49" y="13"/>
                        <a:pt x="49" y="13"/>
                      </a:cubicBezTo>
                      <a:cubicBezTo>
                        <a:pt x="49" y="13"/>
                        <a:pt x="49" y="13"/>
                        <a:pt x="49" y="13"/>
                      </a:cubicBezTo>
                      <a:cubicBezTo>
                        <a:pt x="48" y="13"/>
                        <a:pt x="48" y="13"/>
                        <a:pt x="48" y="13"/>
                      </a:cubicBezTo>
                      <a:cubicBezTo>
                        <a:pt x="48" y="13"/>
                        <a:pt x="48" y="13"/>
                        <a:pt x="48" y="13"/>
                      </a:cubicBezTo>
                      <a:cubicBezTo>
                        <a:pt x="47" y="13"/>
                        <a:pt x="47" y="13"/>
                        <a:pt x="47" y="13"/>
                      </a:cubicBezTo>
                      <a:cubicBezTo>
                        <a:pt x="47" y="13"/>
                        <a:pt x="47" y="13"/>
                        <a:pt x="47" y="13"/>
                      </a:cubicBezTo>
                      <a:cubicBezTo>
                        <a:pt x="47" y="13"/>
                        <a:pt x="47" y="13"/>
                        <a:pt x="47" y="13"/>
                      </a:cubicBezTo>
                      <a:cubicBezTo>
                        <a:pt x="46" y="13"/>
                        <a:pt x="46" y="13"/>
                        <a:pt x="46" y="13"/>
                      </a:cubicBezTo>
                      <a:cubicBezTo>
                        <a:pt x="46" y="13"/>
                        <a:pt x="46" y="13"/>
                        <a:pt x="46" y="13"/>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3"/>
                        <a:pt x="47" y="13"/>
                        <a:pt x="47" y="13"/>
                      </a:cubicBezTo>
                      <a:cubicBezTo>
                        <a:pt x="48" y="13"/>
                        <a:pt x="48" y="13"/>
                        <a:pt x="48" y="13"/>
                      </a:cubicBezTo>
                      <a:cubicBezTo>
                        <a:pt x="48" y="14"/>
                        <a:pt x="48" y="14"/>
                        <a:pt x="48" y="14"/>
                      </a:cubicBezTo>
                      <a:cubicBezTo>
                        <a:pt x="49" y="14"/>
                        <a:pt x="49" y="14"/>
                        <a:pt x="49" y="14"/>
                      </a:cubicBezTo>
                      <a:cubicBezTo>
                        <a:pt x="49" y="14"/>
                        <a:pt x="49" y="14"/>
                        <a:pt x="49" y="14"/>
                      </a:cubicBezTo>
                      <a:cubicBezTo>
                        <a:pt x="49" y="15"/>
                        <a:pt x="49" y="15"/>
                        <a:pt x="49" y="16"/>
                      </a:cubicBezTo>
                      <a:cubicBezTo>
                        <a:pt x="50" y="16"/>
                        <a:pt x="50" y="16"/>
                        <a:pt x="50" y="16"/>
                      </a:cubicBezTo>
                      <a:cubicBezTo>
                        <a:pt x="50" y="16"/>
                        <a:pt x="50" y="16"/>
                        <a:pt x="50" y="16"/>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1" y="15"/>
                        <a:pt x="51" y="15"/>
                        <a:pt x="51" y="15"/>
                      </a:cubicBezTo>
                      <a:cubicBezTo>
                        <a:pt x="51" y="16"/>
                        <a:pt x="51" y="16"/>
                        <a:pt x="51" y="16"/>
                      </a:cubicBezTo>
                      <a:cubicBezTo>
                        <a:pt x="51" y="16"/>
                        <a:pt x="51" y="16"/>
                        <a:pt x="51" y="16"/>
                      </a:cubicBezTo>
                      <a:cubicBezTo>
                        <a:pt x="50" y="16"/>
                        <a:pt x="50" y="16"/>
                        <a:pt x="50" y="16"/>
                      </a:cubicBezTo>
                      <a:cubicBezTo>
                        <a:pt x="50" y="16"/>
                        <a:pt x="50" y="16"/>
                        <a:pt x="50" y="16"/>
                      </a:cubicBezTo>
                      <a:cubicBezTo>
                        <a:pt x="51" y="16"/>
                        <a:pt x="51" y="16"/>
                        <a:pt x="51" y="16"/>
                      </a:cubicBezTo>
                      <a:cubicBezTo>
                        <a:pt x="51" y="17"/>
                        <a:pt x="51" y="17"/>
                        <a:pt x="51" y="17"/>
                      </a:cubicBezTo>
                      <a:cubicBezTo>
                        <a:pt x="51" y="17"/>
                        <a:pt x="51" y="17"/>
                        <a:pt x="51" y="17"/>
                      </a:cubicBezTo>
                      <a:cubicBezTo>
                        <a:pt x="51" y="18"/>
                        <a:pt x="51" y="18"/>
                        <a:pt x="51" y="18"/>
                      </a:cubicBezTo>
                      <a:cubicBezTo>
                        <a:pt x="51" y="18"/>
                        <a:pt x="51" y="18"/>
                        <a:pt x="51" y="18"/>
                      </a:cubicBezTo>
                      <a:cubicBezTo>
                        <a:pt x="50" y="19"/>
                        <a:pt x="50" y="19"/>
                        <a:pt x="50" y="19"/>
                      </a:cubicBezTo>
                      <a:cubicBezTo>
                        <a:pt x="50" y="19"/>
                        <a:pt x="50" y="19"/>
                        <a:pt x="50" y="19"/>
                      </a:cubicBezTo>
                      <a:cubicBezTo>
                        <a:pt x="49" y="20"/>
                        <a:pt x="49" y="20"/>
                        <a:pt x="49" y="20"/>
                      </a:cubicBezTo>
                      <a:cubicBezTo>
                        <a:pt x="48" y="20"/>
                        <a:pt x="48" y="20"/>
                        <a:pt x="48" y="20"/>
                      </a:cubicBezTo>
                      <a:cubicBezTo>
                        <a:pt x="48" y="20"/>
                        <a:pt x="48" y="20"/>
                        <a:pt x="48" y="20"/>
                      </a:cubicBezTo>
                      <a:cubicBezTo>
                        <a:pt x="47" y="21"/>
                        <a:pt x="47" y="21"/>
                        <a:pt x="47" y="21"/>
                      </a:cubicBezTo>
                      <a:cubicBezTo>
                        <a:pt x="47" y="21"/>
                        <a:pt x="47" y="21"/>
                        <a:pt x="47" y="21"/>
                      </a:cubicBezTo>
                      <a:cubicBezTo>
                        <a:pt x="47" y="21"/>
                        <a:pt x="47" y="21"/>
                        <a:pt x="47" y="21"/>
                      </a:cubicBezTo>
                      <a:cubicBezTo>
                        <a:pt x="47" y="20"/>
                        <a:pt x="47" y="20"/>
                        <a:pt x="47" y="20"/>
                      </a:cubicBezTo>
                      <a:cubicBezTo>
                        <a:pt x="47" y="20"/>
                        <a:pt x="47" y="20"/>
                        <a:pt x="47" y="20"/>
                      </a:cubicBezTo>
                      <a:cubicBezTo>
                        <a:pt x="48" y="20"/>
                        <a:pt x="48" y="20"/>
                        <a:pt x="48" y="20"/>
                      </a:cubicBezTo>
                      <a:cubicBezTo>
                        <a:pt x="46" y="20"/>
                        <a:pt x="46" y="20"/>
                        <a:pt x="46" y="20"/>
                      </a:cubicBezTo>
                      <a:cubicBezTo>
                        <a:pt x="45" y="20"/>
                        <a:pt x="45" y="20"/>
                        <a:pt x="45" y="20"/>
                      </a:cubicBezTo>
                      <a:cubicBezTo>
                        <a:pt x="44" y="20"/>
                        <a:pt x="44" y="20"/>
                        <a:pt x="44" y="20"/>
                      </a:cubicBezTo>
                      <a:cubicBezTo>
                        <a:pt x="43" y="20"/>
                        <a:pt x="43" y="20"/>
                        <a:pt x="43" y="20"/>
                      </a:cubicBezTo>
                      <a:cubicBezTo>
                        <a:pt x="43" y="19"/>
                        <a:pt x="43" y="19"/>
                        <a:pt x="43" y="19"/>
                      </a:cubicBezTo>
                      <a:cubicBezTo>
                        <a:pt x="43" y="19"/>
                        <a:pt x="43" y="19"/>
                        <a:pt x="43" y="19"/>
                      </a:cubicBezTo>
                      <a:cubicBezTo>
                        <a:pt x="43" y="18"/>
                        <a:pt x="43" y="18"/>
                        <a:pt x="43" y="18"/>
                      </a:cubicBezTo>
                      <a:cubicBezTo>
                        <a:pt x="43" y="17"/>
                        <a:pt x="43" y="17"/>
                        <a:pt x="43" y="17"/>
                      </a:cubicBezTo>
                      <a:cubicBezTo>
                        <a:pt x="42" y="17"/>
                        <a:pt x="42" y="17"/>
                        <a:pt x="42" y="17"/>
                      </a:cubicBezTo>
                      <a:cubicBezTo>
                        <a:pt x="42" y="17"/>
                        <a:pt x="42" y="17"/>
                        <a:pt x="42" y="17"/>
                      </a:cubicBezTo>
                      <a:cubicBezTo>
                        <a:pt x="41" y="17"/>
                        <a:pt x="41" y="17"/>
                        <a:pt x="41" y="17"/>
                      </a:cubicBezTo>
                      <a:cubicBezTo>
                        <a:pt x="41" y="17"/>
                        <a:pt x="41" y="17"/>
                        <a:pt x="41"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0" y="15"/>
                        <a:pt x="40" y="15"/>
                        <a:pt x="40" y="15"/>
                      </a:cubicBezTo>
                      <a:cubicBezTo>
                        <a:pt x="40" y="15"/>
                        <a:pt x="40" y="15"/>
                        <a:pt x="40" y="15"/>
                      </a:cubicBezTo>
                      <a:cubicBezTo>
                        <a:pt x="41" y="15"/>
                        <a:pt x="41" y="15"/>
                        <a:pt x="41" y="15"/>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1" y="16"/>
                        <a:pt x="41" y="16"/>
                        <a:pt x="41" y="16"/>
                      </a:cubicBezTo>
                      <a:cubicBezTo>
                        <a:pt x="41" y="15"/>
                        <a:pt x="41" y="15"/>
                        <a:pt x="41" y="15"/>
                      </a:cubicBezTo>
                      <a:cubicBezTo>
                        <a:pt x="41" y="15"/>
                        <a:pt x="41" y="15"/>
                        <a:pt x="41" y="15"/>
                      </a:cubicBezTo>
                      <a:cubicBezTo>
                        <a:pt x="41" y="15"/>
                        <a:pt x="41" y="15"/>
                        <a:pt x="41" y="15"/>
                      </a:cubicBezTo>
                      <a:cubicBezTo>
                        <a:pt x="40" y="14"/>
                        <a:pt x="40" y="14"/>
                        <a:pt x="40" y="14"/>
                      </a:cubicBezTo>
                      <a:cubicBezTo>
                        <a:pt x="40" y="14"/>
                        <a:pt x="40" y="14"/>
                        <a:pt x="40" y="14"/>
                      </a:cubicBezTo>
                      <a:cubicBezTo>
                        <a:pt x="39" y="14"/>
                        <a:pt x="39" y="14"/>
                        <a:pt x="39" y="14"/>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8" y="12"/>
                        <a:pt x="38" y="12"/>
                        <a:pt x="38" y="12"/>
                      </a:cubicBezTo>
                      <a:cubicBezTo>
                        <a:pt x="38" y="12"/>
                        <a:pt x="38" y="12"/>
                        <a:pt x="38" y="12"/>
                      </a:cubicBezTo>
                      <a:cubicBezTo>
                        <a:pt x="38" y="12"/>
                        <a:pt x="38" y="12"/>
                        <a:pt x="38" y="12"/>
                      </a:cubicBezTo>
                      <a:cubicBezTo>
                        <a:pt x="37" y="12"/>
                        <a:pt x="37" y="12"/>
                        <a:pt x="37" y="12"/>
                      </a:cubicBezTo>
                      <a:cubicBezTo>
                        <a:pt x="36" y="12"/>
                        <a:pt x="36" y="12"/>
                        <a:pt x="36" y="12"/>
                      </a:cubicBezTo>
                      <a:cubicBezTo>
                        <a:pt x="36" y="11"/>
                        <a:pt x="36" y="11"/>
                        <a:pt x="36" y="11"/>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3"/>
                        <a:pt x="36" y="13"/>
                        <a:pt x="36" y="13"/>
                      </a:cubicBezTo>
                      <a:cubicBezTo>
                        <a:pt x="36" y="13"/>
                        <a:pt x="36" y="13"/>
                        <a:pt x="36" y="13"/>
                      </a:cubicBezTo>
                      <a:cubicBezTo>
                        <a:pt x="36" y="12"/>
                        <a:pt x="36" y="12"/>
                        <a:pt x="36" y="12"/>
                      </a:cubicBezTo>
                      <a:cubicBezTo>
                        <a:pt x="36" y="13"/>
                        <a:pt x="36" y="13"/>
                        <a:pt x="36" y="13"/>
                      </a:cubicBezTo>
                      <a:cubicBezTo>
                        <a:pt x="36" y="13"/>
                        <a:pt x="36" y="13"/>
                        <a:pt x="36"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2"/>
                        <a:pt x="35" y="12"/>
                        <a:pt x="35" y="12"/>
                      </a:cubicBezTo>
                      <a:cubicBezTo>
                        <a:pt x="35" y="12"/>
                        <a:pt x="35" y="12"/>
                        <a:pt x="35" y="12"/>
                      </a:cubicBezTo>
                      <a:cubicBezTo>
                        <a:pt x="34" y="12"/>
                        <a:pt x="34" y="12"/>
                        <a:pt x="34" y="12"/>
                      </a:cubicBezTo>
                      <a:cubicBezTo>
                        <a:pt x="34" y="12"/>
                        <a:pt x="34" y="12"/>
                        <a:pt x="34" y="12"/>
                      </a:cubicBezTo>
                      <a:cubicBezTo>
                        <a:pt x="34" y="12"/>
                        <a:pt x="34" y="12"/>
                        <a:pt x="34" y="12"/>
                      </a:cubicBezTo>
                      <a:cubicBezTo>
                        <a:pt x="34" y="12"/>
                        <a:pt x="34" y="12"/>
                        <a:pt x="34" y="12"/>
                      </a:cubicBezTo>
                      <a:cubicBezTo>
                        <a:pt x="34" y="12"/>
                        <a:pt x="34" y="12"/>
                        <a:pt x="34" y="12"/>
                      </a:cubicBezTo>
                      <a:cubicBezTo>
                        <a:pt x="33" y="12"/>
                        <a:pt x="33" y="12"/>
                        <a:pt x="33" y="12"/>
                      </a:cubicBezTo>
                      <a:cubicBezTo>
                        <a:pt x="33" y="12"/>
                        <a:pt x="33" y="12"/>
                        <a:pt x="33" y="12"/>
                      </a:cubicBezTo>
                      <a:cubicBezTo>
                        <a:pt x="34" y="12"/>
                        <a:pt x="34" y="12"/>
                        <a:pt x="34" y="12"/>
                      </a:cubicBezTo>
                      <a:cubicBezTo>
                        <a:pt x="34" y="11"/>
                        <a:pt x="34" y="11"/>
                        <a:pt x="34" y="11"/>
                      </a:cubicBezTo>
                      <a:cubicBezTo>
                        <a:pt x="34" y="11"/>
                        <a:pt x="34" y="11"/>
                        <a:pt x="34" y="11"/>
                      </a:cubicBezTo>
                      <a:cubicBezTo>
                        <a:pt x="34" y="11"/>
                        <a:pt x="34" y="11"/>
                        <a:pt x="34" y="11"/>
                      </a:cubicBezTo>
                      <a:cubicBezTo>
                        <a:pt x="33" y="11"/>
                        <a:pt x="33" y="11"/>
                        <a:pt x="33" y="11"/>
                      </a:cubicBezTo>
                      <a:cubicBezTo>
                        <a:pt x="33" y="11"/>
                        <a:pt x="33" y="11"/>
                        <a:pt x="33" y="11"/>
                      </a:cubicBezTo>
                      <a:cubicBezTo>
                        <a:pt x="33" y="11"/>
                        <a:pt x="33" y="11"/>
                        <a:pt x="33"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5" y="11"/>
                        <a:pt x="35" y="11"/>
                        <a:pt x="35" y="11"/>
                      </a:cubicBezTo>
                      <a:cubicBezTo>
                        <a:pt x="34" y="11"/>
                        <a:pt x="34" y="11"/>
                        <a:pt x="34" y="11"/>
                      </a:cubicBezTo>
                      <a:cubicBezTo>
                        <a:pt x="34" y="10"/>
                        <a:pt x="34" y="10"/>
                        <a:pt x="34" y="10"/>
                      </a:cubicBezTo>
                      <a:cubicBezTo>
                        <a:pt x="34" y="10"/>
                        <a:pt x="34" y="10"/>
                        <a:pt x="34" y="10"/>
                      </a:cubicBezTo>
                      <a:cubicBezTo>
                        <a:pt x="34" y="10"/>
                        <a:pt x="34" y="10"/>
                        <a:pt x="34" y="10"/>
                      </a:cubicBezTo>
                      <a:cubicBezTo>
                        <a:pt x="34" y="10"/>
                        <a:pt x="34" y="10"/>
                        <a:pt x="34" y="10"/>
                      </a:cubicBezTo>
                      <a:cubicBezTo>
                        <a:pt x="34" y="9"/>
                        <a:pt x="34" y="9"/>
                        <a:pt x="34" y="9"/>
                      </a:cubicBezTo>
                      <a:cubicBezTo>
                        <a:pt x="34" y="9"/>
                        <a:pt x="34" y="9"/>
                        <a:pt x="34"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6" y="8"/>
                        <a:pt x="36" y="8"/>
                        <a:pt x="36" y="8"/>
                      </a:cubicBezTo>
                      <a:cubicBezTo>
                        <a:pt x="35" y="8"/>
                        <a:pt x="35" y="8"/>
                        <a:pt x="35" y="8"/>
                      </a:cubicBezTo>
                      <a:cubicBezTo>
                        <a:pt x="35" y="7"/>
                        <a:pt x="35" y="7"/>
                        <a:pt x="35" y="7"/>
                      </a:cubicBezTo>
                      <a:cubicBezTo>
                        <a:pt x="35" y="7"/>
                        <a:pt x="35" y="7"/>
                        <a:pt x="35" y="7"/>
                      </a:cubicBezTo>
                      <a:cubicBezTo>
                        <a:pt x="35" y="7"/>
                        <a:pt x="35" y="7"/>
                        <a:pt x="35" y="7"/>
                      </a:cubicBezTo>
                      <a:cubicBezTo>
                        <a:pt x="35" y="8"/>
                        <a:pt x="35" y="8"/>
                        <a:pt x="35" y="8"/>
                      </a:cubicBezTo>
                      <a:cubicBezTo>
                        <a:pt x="35" y="8"/>
                        <a:pt x="35" y="8"/>
                        <a:pt x="35" y="8"/>
                      </a:cubicBezTo>
                      <a:cubicBezTo>
                        <a:pt x="35" y="8"/>
                        <a:pt x="35" y="8"/>
                        <a:pt x="35" y="8"/>
                      </a:cubicBezTo>
                      <a:cubicBezTo>
                        <a:pt x="35" y="7"/>
                        <a:pt x="35" y="7"/>
                        <a:pt x="35" y="7"/>
                      </a:cubicBezTo>
                      <a:cubicBezTo>
                        <a:pt x="35" y="7"/>
                        <a:pt x="35" y="7"/>
                        <a:pt x="35" y="7"/>
                      </a:cubicBezTo>
                      <a:cubicBezTo>
                        <a:pt x="35" y="7"/>
                        <a:pt x="35" y="7"/>
                        <a:pt x="35" y="7"/>
                      </a:cubicBezTo>
                      <a:cubicBezTo>
                        <a:pt x="35" y="7"/>
                        <a:pt x="35" y="7"/>
                        <a:pt x="35" y="7"/>
                      </a:cubicBezTo>
                      <a:cubicBezTo>
                        <a:pt x="35" y="7"/>
                        <a:pt x="35" y="7"/>
                        <a:pt x="35" y="7"/>
                      </a:cubicBezTo>
                      <a:cubicBezTo>
                        <a:pt x="36" y="6"/>
                        <a:pt x="36" y="6"/>
                        <a:pt x="36" y="6"/>
                      </a:cubicBezTo>
                      <a:cubicBezTo>
                        <a:pt x="37" y="6"/>
                        <a:pt x="37" y="6"/>
                        <a:pt x="37"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7" y="3"/>
                        <a:pt x="37" y="3"/>
                        <a:pt x="37" y="3"/>
                      </a:cubicBezTo>
                      <a:cubicBezTo>
                        <a:pt x="37" y="3"/>
                        <a:pt x="37" y="3"/>
                        <a:pt x="37" y="3"/>
                      </a:cubicBezTo>
                      <a:cubicBezTo>
                        <a:pt x="37" y="3"/>
                        <a:pt x="37" y="3"/>
                        <a:pt x="37" y="3"/>
                      </a:cubicBezTo>
                      <a:cubicBezTo>
                        <a:pt x="37" y="4"/>
                        <a:pt x="37" y="4"/>
                        <a:pt x="37" y="4"/>
                      </a:cubicBezTo>
                      <a:cubicBezTo>
                        <a:pt x="37" y="4"/>
                        <a:pt x="37" y="4"/>
                        <a:pt x="37" y="4"/>
                      </a:cubicBezTo>
                      <a:cubicBezTo>
                        <a:pt x="37" y="4"/>
                        <a:pt x="37" y="4"/>
                        <a:pt x="37" y="4"/>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4" y="3"/>
                        <a:pt x="34" y="3"/>
                        <a:pt x="34" y="3"/>
                      </a:cubicBezTo>
                      <a:cubicBezTo>
                        <a:pt x="35" y="3"/>
                        <a:pt x="35" y="3"/>
                        <a:pt x="35" y="3"/>
                      </a:cubicBezTo>
                      <a:cubicBezTo>
                        <a:pt x="35" y="3"/>
                        <a:pt x="35" y="3"/>
                        <a:pt x="35" y="3"/>
                      </a:cubicBezTo>
                      <a:cubicBezTo>
                        <a:pt x="35" y="3"/>
                        <a:pt x="35" y="3"/>
                        <a:pt x="35" y="3"/>
                      </a:cubicBezTo>
                      <a:cubicBezTo>
                        <a:pt x="35" y="2"/>
                        <a:pt x="35" y="2"/>
                        <a:pt x="35" y="2"/>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4" y="1"/>
                        <a:pt x="34" y="1"/>
                        <a:pt x="34" y="1"/>
                      </a:cubicBezTo>
                      <a:cubicBezTo>
                        <a:pt x="34" y="1"/>
                        <a:pt x="34" y="1"/>
                        <a:pt x="34" y="1"/>
                      </a:cubicBezTo>
                      <a:cubicBezTo>
                        <a:pt x="34" y="1"/>
                        <a:pt x="34" y="1"/>
                        <a:pt x="34" y="1"/>
                      </a:cubicBezTo>
                      <a:cubicBezTo>
                        <a:pt x="34" y="0"/>
                        <a:pt x="34" y="0"/>
                        <a:pt x="34" y="0"/>
                      </a:cubicBezTo>
                      <a:cubicBezTo>
                        <a:pt x="34" y="0"/>
                        <a:pt x="34" y="0"/>
                        <a:pt x="34" y="0"/>
                      </a:cubicBezTo>
                      <a:cubicBezTo>
                        <a:pt x="33" y="1"/>
                        <a:pt x="33" y="1"/>
                        <a:pt x="33" y="1"/>
                      </a:cubicBezTo>
                      <a:cubicBezTo>
                        <a:pt x="33" y="1"/>
                        <a:pt x="33" y="1"/>
                        <a:pt x="33" y="1"/>
                      </a:cubicBezTo>
                      <a:cubicBezTo>
                        <a:pt x="33" y="1"/>
                        <a:pt x="33" y="1"/>
                        <a:pt x="33" y="1"/>
                      </a:cubicBezTo>
                      <a:cubicBezTo>
                        <a:pt x="32" y="1"/>
                        <a:pt x="32" y="1"/>
                        <a:pt x="32" y="1"/>
                      </a:cubicBezTo>
                      <a:cubicBezTo>
                        <a:pt x="32" y="1"/>
                        <a:pt x="32" y="1"/>
                        <a:pt x="32" y="1"/>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5"/>
                        <a:pt x="29" y="5"/>
                        <a:pt x="29" y="5"/>
                      </a:cubicBezTo>
                      <a:cubicBezTo>
                        <a:pt x="29" y="5"/>
                        <a:pt x="29" y="5"/>
                        <a:pt x="29" y="5"/>
                      </a:cubicBezTo>
                      <a:cubicBezTo>
                        <a:pt x="28" y="5"/>
                        <a:pt x="28" y="5"/>
                        <a:pt x="28" y="5"/>
                      </a:cubicBezTo>
                      <a:cubicBezTo>
                        <a:pt x="28" y="5"/>
                        <a:pt x="28" y="5"/>
                        <a:pt x="28" y="5"/>
                      </a:cubicBezTo>
                      <a:cubicBezTo>
                        <a:pt x="28" y="5"/>
                        <a:pt x="28" y="5"/>
                        <a:pt x="28" y="5"/>
                      </a:cubicBezTo>
                      <a:cubicBezTo>
                        <a:pt x="28" y="6"/>
                        <a:pt x="28" y="6"/>
                        <a:pt x="28" y="6"/>
                      </a:cubicBezTo>
                      <a:cubicBezTo>
                        <a:pt x="28" y="6"/>
                        <a:pt x="28" y="6"/>
                        <a:pt x="28" y="6"/>
                      </a:cubicBezTo>
                      <a:cubicBezTo>
                        <a:pt x="22" y="7"/>
                        <a:pt x="17" y="8"/>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9" y="10"/>
                        <a:pt x="7" y="10"/>
                        <a:pt x="5" y="11"/>
                      </a:cubicBezTo>
                      <a:cubicBezTo>
                        <a:pt x="4" y="11"/>
                        <a:pt x="4" y="11"/>
                        <a:pt x="4" y="11"/>
                      </a:cubicBezTo>
                      <a:cubicBezTo>
                        <a:pt x="3" y="11"/>
                        <a:pt x="3" y="11"/>
                        <a:pt x="3" y="11"/>
                      </a:cubicBezTo>
                      <a:cubicBezTo>
                        <a:pt x="2" y="11"/>
                        <a:pt x="2" y="11"/>
                        <a:pt x="2" y="11"/>
                      </a:cubicBezTo>
                      <a:cubicBezTo>
                        <a:pt x="1" y="11"/>
                        <a:pt x="1" y="11"/>
                        <a:pt x="1" y="11"/>
                      </a:cubicBezTo>
                      <a:cubicBezTo>
                        <a:pt x="1" y="12"/>
                        <a:pt x="1" y="12"/>
                        <a:pt x="1" y="12"/>
                      </a:cubicBezTo>
                      <a:cubicBezTo>
                        <a:pt x="0" y="12"/>
                        <a:pt x="0" y="12"/>
                        <a:pt x="0" y="12"/>
                      </a:cubicBezTo>
                      <a:cubicBezTo>
                        <a:pt x="0" y="12"/>
                        <a:pt x="0" y="12"/>
                        <a:pt x="0" y="12"/>
                      </a:cubicBezTo>
                      <a:cubicBezTo>
                        <a:pt x="0" y="17"/>
                        <a:pt x="0" y="21"/>
                        <a:pt x="0" y="26"/>
                      </a:cubicBezTo>
                      <a:cubicBezTo>
                        <a:pt x="0" y="26"/>
                        <a:pt x="0" y="26"/>
                        <a:pt x="0" y="26"/>
                      </a:cubicBezTo>
                      <a:cubicBezTo>
                        <a:pt x="3" y="25"/>
                        <a:pt x="6" y="25"/>
                        <a:pt x="9" y="24"/>
                      </a:cubicBezTo>
                      <a:cubicBezTo>
                        <a:pt x="10" y="24"/>
                        <a:pt x="10" y="24"/>
                        <a:pt x="10" y="24"/>
                      </a:cubicBezTo>
                      <a:cubicBezTo>
                        <a:pt x="10" y="24"/>
                        <a:pt x="10" y="24"/>
                        <a:pt x="10" y="24"/>
                      </a:cubicBezTo>
                      <a:cubicBezTo>
                        <a:pt x="11" y="24"/>
                        <a:pt x="11" y="24"/>
                        <a:pt x="11" y="24"/>
                      </a:cubicBezTo>
                      <a:cubicBezTo>
                        <a:pt x="10" y="24"/>
                        <a:pt x="10" y="24"/>
                        <a:pt x="10" y="24"/>
                      </a:cubicBezTo>
                      <a:cubicBezTo>
                        <a:pt x="12" y="23"/>
                        <a:pt x="12" y="23"/>
                        <a:pt x="12" y="23"/>
                      </a:cubicBezTo>
                      <a:cubicBezTo>
                        <a:pt x="13" y="23"/>
                        <a:pt x="13" y="23"/>
                        <a:pt x="13" y="23"/>
                      </a:cubicBezTo>
                      <a:cubicBezTo>
                        <a:pt x="13" y="23"/>
                        <a:pt x="13" y="23"/>
                        <a:pt x="13" y="23"/>
                      </a:cubicBezTo>
                      <a:cubicBezTo>
                        <a:pt x="13" y="23"/>
                        <a:pt x="13" y="23"/>
                        <a:pt x="13" y="23"/>
                      </a:cubicBezTo>
                      <a:cubicBezTo>
                        <a:pt x="13" y="23"/>
                        <a:pt x="13" y="23"/>
                        <a:pt x="13" y="23"/>
                      </a:cubicBezTo>
                      <a:cubicBezTo>
                        <a:pt x="17" y="22"/>
                        <a:pt x="21" y="21"/>
                        <a:pt x="24" y="20"/>
                      </a:cubicBezTo>
                      <a:cubicBezTo>
                        <a:pt x="24" y="21"/>
                        <a:pt x="24" y="21"/>
                        <a:pt x="24" y="21"/>
                      </a:cubicBezTo>
                      <a:cubicBezTo>
                        <a:pt x="26" y="20"/>
                        <a:pt x="28" y="20"/>
                        <a:pt x="29" y="19"/>
                      </a:cubicBezTo>
                      <a:cubicBezTo>
                        <a:pt x="30" y="19"/>
                        <a:pt x="30" y="19"/>
                        <a:pt x="30" y="19"/>
                      </a:cubicBezTo>
                      <a:cubicBezTo>
                        <a:pt x="30" y="19"/>
                        <a:pt x="30" y="19"/>
                        <a:pt x="30" y="19"/>
                      </a:cubicBezTo>
                      <a:cubicBezTo>
                        <a:pt x="30" y="20"/>
                        <a:pt x="31" y="20"/>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3" y="23"/>
                        <a:pt x="33" y="23"/>
                        <a:pt x="33" y="23"/>
                      </a:cubicBezTo>
                      <a:cubicBezTo>
                        <a:pt x="33" y="24"/>
                        <a:pt x="33" y="24"/>
                        <a:pt x="33" y="24"/>
                      </a:cubicBezTo>
                      <a:cubicBezTo>
                        <a:pt x="33" y="24"/>
                        <a:pt x="33" y="24"/>
                        <a:pt x="33" y="24"/>
                      </a:cubicBezTo>
                      <a:cubicBezTo>
                        <a:pt x="33" y="24"/>
                        <a:pt x="33" y="24"/>
                        <a:pt x="33"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5" y="24"/>
                        <a:pt x="35" y="24"/>
                        <a:pt x="35" y="24"/>
                      </a:cubicBezTo>
                      <a:cubicBezTo>
                        <a:pt x="35" y="24"/>
                        <a:pt x="35" y="24"/>
                        <a:pt x="35" y="24"/>
                      </a:cubicBezTo>
                      <a:cubicBezTo>
                        <a:pt x="35" y="24"/>
                        <a:pt x="35" y="24"/>
                        <a:pt x="35" y="24"/>
                      </a:cubicBezTo>
                      <a:cubicBezTo>
                        <a:pt x="35" y="23"/>
                        <a:pt x="35" y="23"/>
                        <a:pt x="35" y="23"/>
                      </a:cubicBezTo>
                      <a:cubicBezTo>
                        <a:pt x="35" y="22"/>
                        <a:pt x="35" y="22"/>
                        <a:pt x="35" y="22"/>
                      </a:cubicBezTo>
                      <a:cubicBezTo>
                        <a:pt x="35" y="22"/>
                        <a:pt x="35" y="22"/>
                        <a:pt x="35" y="22"/>
                      </a:cubicBezTo>
                      <a:cubicBezTo>
                        <a:pt x="35" y="23"/>
                        <a:pt x="35" y="23"/>
                        <a:pt x="35" y="23"/>
                      </a:cubicBezTo>
                      <a:cubicBezTo>
                        <a:pt x="35" y="25"/>
                        <a:pt x="35" y="25"/>
                        <a:pt x="35" y="25"/>
                      </a:cubicBezTo>
                      <a:cubicBezTo>
                        <a:pt x="35" y="25"/>
                        <a:pt x="35" y="25"/>
                        <a:pt x="35" y="25"/>
                      </a:cubicBezTo>
                      <a:cubicBezTo>
                        <a:pt x="35" y="25"/>
                        <a:pt x="35" y="25"/>
                        <a:pt x="35" y="25"/>
                      </a:cubicBezTo>
                      <a:cubicBezTo>
                        <a:pt x="35" y="25"/>
                        <a:pt x="35" y="25"/>
                        <a:pt x="36" y="25"/>
                      </a:cubicBezTo>
                      <a:cubicBezTo>
                        <a:pt x="36" y="25"/>
                        <a:pt x="36" y="26"/>
                        <a:pt x="36" y="26"/>
                      </a:cubicBezTo>
                      <a:cubicBezTo>
                        <a:pt x="36" y="26"/>
                        <a:pt x="36" y="26"/>
                        <a:pt x="36" y="26"/>
                      </a:cubicBezTo>
                      <a:cubicBezTo>
                        <a:pt x="36" y="27"/>
                        <a:pt x="36" y="27"/>
                        <a:pt x="37" y="28"/>
                      </a:cubicBezTo>
                      <a:cubicBezTo>
                        <a:pt x="37" y="28"/>
                        <a:pt x="37" y="28"/>
                        <a:pt x="37" y="28"/>
                      </a:cubicBezTo>
                      <a:cubicBezTo>
                        <a:pt x="37" y="28"/>
                        <a:pt x="37" y="28"/>
                        <a:pt x="37" y="28"/>
                      </a:cubicBezTo>
                      <a:cubicBezTo>
                        <a:pt x="37" y="27"/>
                        <a:pt x="37" y="27"/>
                        <a:pt x="37" y="27"/>
                      </a:cubicBezTo>
                      <a:cubicBezTo>
                        <a:pt x="37" y="27"/>
                        <a:pt x="37" y="27"/>
                        <a:pt x="37" y="27"/>
                      </a:cubicBezTo>
                      <a:cubicBezTo>
                        <a:pt x="37" y="27"/>
                        <a:pt x="37" y="27"/>
                        <a:pt x="37" y="27"/>
                      </a:cubicBezTo>
                      <a:cubicBezTo>
                        <a:pt x="37" y="27"/>
                        <a:pt x="37" y="27"/>
                        <a:pt x="37" y="27"/>
                      </a:cubicBezTo>
                      <a:cubicBezTo>
                        <a:pt x="37" y="27"/>
                        <a:pt x="37" y="27"/>
                        <a:pt x="37" y="27"/>
                      </a:cubicBezTo>
                      <a:cubicBezTo>
                        <a:pt x="37" y="26"/>
                        <a:pt x="37" y="26"/>
                        <a:pt x="37" y="26"/>
                      </a:cubicBezTo>
                      <a:cubicBezTo>
                        <a:pt x="37" y="27"/>
                        <a:pt x="37" y="27"/>
                        <a:pt x="37" y="27"/>
                      </a:cubicBezTo>
                      <a:cubicBezTo>
                        <a:pt x="38" y="27"/>
                        <a:pt x="38" y="27"/>
                        <a:pt x="38" y="27"/>
                      </a:cubicBezTo>
                      <a:cubicBezTo>
                        <a:pt x="38" y="27"/>
                        <a:pt x="38" y="27"/>
                        <a:pt x="38" y="27"/>
                      </a:cubicBezTo>
                      <a:cubicBezTo>
                        <a:pt x="37" y="27"/>
                        <a:pt x="37" y="27"/>
                        <a:pt x="37" y="27"/>
                      </a:cubicBezTo>
                      <a:cubicBezTo>
                        <a:pt x="38" y="27"/>
                        <a:pt x="38" y="27"/>
                        <a:pt x="38" y="27"/>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6"/>
                        <a:pt x="39" y="26"/>
                        <a:pt x="39" y="26"/>
                      </a:cubicBezTo>
                      <a:cubicBezTo>
                        <a:pt x="39" y="26"/>
                        <a:pt x="39" y="26"/>
                        <a:pt x="39" y="26"/>
                      </a:cubicBezTo>
                      <a:cubicBezTo>
                        <a:pt x="39" y="25"/>
                        <a:pt x="39" y="25"/>
                        <a:pt x="39" y="25"/>
                      </a:cubicBezTo>
                      <a:cubicBezTo>
                        <a:pt x="39" y="25"/>
                        <a:pt x="39" y="25"/>
                        <a:pt x="39" y="25"/>
                      </a:cubicBezTo>
                      <a:cubicBezTo>
                        <a:pt x="39" y="24"/>
                        <a:pt x="39" y="24"/>
                        <a:pt x="39" y="24"/>
                      </a:cubicBezTo>
                      <a:cubicBezTo>
                        <a:pt x="39" y="25"/>
                        <a:pt x="39" y="25"/>
                        <a:pt x="39"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1" y="24"/>
                        <a:pt x="41" y="24"/>
                        <a:pt x="41" y="24"/>
                      </a:cubicBezTo>
                      <a:cubicBezTo>
                        <a:pt x="41" y="24"/>
                        <a:pt x="41" y="24"/>
                        <a:pt x="41" y="24"/>
                      </a:cubicBezTo>
                      <a:cubicBezTo>
                        <a:pt x="41" y="23"/>
                        <a:pt x="41" y="23"/>
                        <a:pt x="41" y="23"/>
                      </a:cubicBezTo>
                      <a:cubicBezTo>
                        <a:pt x="41" y="23"/>
                        <a:pt x="41" y="23"/>
                        <a:pt x="41" y="23"/>
                      </a:cubicBezTo>
                      <a:cubicBezTo>
                        <a:pt x="41" y="23"/>
                        <a:pt x="41" y="23"/>
                        <a:pt x="41" y="23"/>
                      </a:cubicBezTo>
                      <a:cubicBezTo>
                        <a:pt x="42" y="23"/>
                        <a:pt x="42" y="23"/>
                        <a:pt x="42" y="23"/>
                      </a:cubicBezTo>
                      <a:cubicBezTo>
                        <a:pt x="41" y="23"/>
                        <a:pt x="41" y="23"/>
                        <a:pt x="41" y="23"/>
                      </a:cubicBezTo>
                      <a:cubicBezTo>
                        <a:pt x="41" y="22"/>
                        <a:pt x="41" y="22"/>
                        <a:pt x="41" y="22"/>
                      </a:cubicBezTo>
                      <a:cubicBezTo>
                        <a:pt x="41" y="22"/>
                        <a:pt x="41" y="22"/>
                        <a:pt x="41" y="22"/>
                      </a:cubicBezTo>
                      <a:cubicBezTo>
                        <a:pt x="41" y="22"/>
                        <a:pt x="41" y="22"/>
                        <a:pt x="41" y="22"/>
                      </a:cubicBezTo>
                      <a:cubicBezTo>
                        <a:pt x="42" y="22"/>
                        <a:pt x="42" y="22"/>
                        <a:pt x="42" y="22"/>
                      </a:cubicBezTo>
                      <a:cubicBezTo>
                        <a:pt x="42" y="22"/>
                        <a:pt x="42" y="22"/>
                        <a:pt x="42" y="22"/>
                      </a:cubicBezTo>
                      <a:cubicBezTo>
                        <a:pt x="42" y="22"/>
                        <a:pt x="42" y="22"/>
                        <a:pt x="42" y="22"/>
                      </a:cubicBezTo>
                      <a:cubicBezTo>
                        <a:pt x="42" y="22"/>
                        <a:pt x="42" y="22"/>
                        <a:pt x="42" y="22"/>
                      </a:cubicBezTo>
                      <a:cubicBezTo>
                        <a:pt x="42" y="21"/>
                        <a:pt x="42" y="21"/>
                        <a:pt x="42" y="21"/>
                      </a:cubicBezTo>
                      <a:cubicBezTo>
                        <a:pt x="42" y="21"/>
                        <a:pt x="42" y="21"/>
                        <a:pt x="42" y="21"/>
                      </a:cubicBezTo>
                      <a:cubicBezTo>
                        <a:pt x="43" y="22"/>
                        <a:pt x="43" y="22"/>
                        <a:pt x="43" y="22"/>
                      </a:cubicBezTo>
                      <a:cubicBezTo>
                        <a:pt x="43" y="22"/>
                        <a:pt x="43" y="22"/>
                        <a:pt x="43" y="22"/>
                      </a:cubicBezTo>
                      <a:cubicBezTo>
                        <a:pt x="42" y="22"/>
                        <a:pt x="42" y="22"/>
                        <a:pt x="42" y="22"/>
                      </a:cubicBezTo>
                      <a:cubicBezTo>
                        <a:pt x="43" y="22"/>
                        <a:pt x="43" y="22"/>
                        <a:pt x="43" y="22"/>
                      </a:cubicBezTo>
                      <a:cubicBezTo>
                        <a:pt x="42" y="22"/>
                        <a:pt x="42" y="22"/>
                        <a:pt x="42" y="22"/>
                      </a:cubicBezTo>
                      <a:cubicBezTo>
                        <a:pt x="42" y="22"/>
                        <a:pt x="42" y="22"/>
                        <a:pt x="42" y="22"/>
                      </a:cubicBezTo>
                      <a:cubicBezTo>
                        <a:pt x="42" y="23"/>
                        <a:pt x="42" y="23"/>
                        <a:pt x="42" y="23"/>
                      </a:cubicBezTo>
                      <a:cubicBezTo>
                        <a:pt x="42" y="23"/>
                        <a:pt x="42" y="23"/>
                        <a:pt x="42" y="23"/>
                      </a:cubicBezTo>
                      <a:cubicBezTo>
                        <a:pt x="43" y="23"/>
                        <a:pt x="43" y="23"/>
                        <a:pt x="43" y="23"/>
                      </a:cubicBezTo>
                      <a:cubicBezTo>
                        <a:pt x="43" y="25"/>
                        <a:pt x="43" y="25"/>
                        <a:pt x="43" y="25"/>
                      </a:cubicBezTo>
                      <a:cubicBezTo>
                        <a:pt x="43" y="25"/>
                        <a:pt x="43" y="25"/>
                        <a:pt x="43" y="25"/>
                      </a:cubicBezTo>
                      <a:cubicBezTo>
                        <a:pt x="43" y="26"/>
                        <a:pt x="43" y="26"/>
                        <a:pt x="43" y="26"/>
                      </a:cubicBezTo>
                      <a:cubicBezTo>
                        <a:pt x="43" y="26"/>
                        <a:pt x="43" y="26"/>
                        <a:pt x="43" y="26"/>
                      </a:cubicBezTo>
                      <a:cubicBezTo>
                        <a:pt x="44" y="25"/>
                        <a:pt x="44" y="25"/>
                        <a:pt x="44" y="25"/>
                      </a:cubicBezTo>
                      <a:cubicBezTo>
                        <a:pt x="44" y="25"/>
                        <a:pt x="44" y="25"/>
                        <a:pt x="44" y="25"/>
                      </a:cubicBezTo>
                      <a:cubicBezTo>
                        <a:pt x="45" y="24"/>
                        <a:pt x="45" y="24"/>
                        <a:pt x="45" y="24"/>
                      </a:cubicBezTo>
                      <a:cubicBezTo>
                        <a:pt x="45" y="24"/>
                        <a:pt x="45" y="24"/>
                        <a:pt x="45" y="24"/>
                      </a:cubicBezTo>
                      <a:cubicBezTo>
                        <a:pt x="45" y="24"/>
                        <a:pt x="45" y="24"/>
                        <a:pt x="45" y="24"/>
                      </a:cubicBezTo>
                      <a:cubicBezTo>
                        <a:pt x="46" y="24"/>
                        <a:pt x="46" y="24"/>
                        <a:pt x="46" y="24"/>
                      </a:cubicBezTo>
                      <a:cubicBezTo>
                        <a:pt x="46" y="23"/>
                        <a:pt x="46" y="23"/>
                        <a:pt x="46" y="23"/>
                      </a:cubicBezTo>
                      <a:cubicBezTo>
                        <a:pt x="46" y="22"/>
                        <a:pt x="46" y="22"/>
                        <a:pt x="46" y="22"/>
                      </a:cubicBezTo>
                      <a:cubicBezTo>
                        <a:pt x="46" y="22"/>
                        <a:pt x="46" y="22"/>
                        <a:pt x="46" y="22"/>
                      </a:cubicBezTo>
                      <a:cubicBezTo>
                        <a:pt x="46" y="23"/>
                        <a:pt x="46" y="23"/>
                        <a:pt x="46" y="23"/>
                      </a:cubicBezTo>
                      <a:cubicBezTo>
                        <a:pt x="47" y="23"/>
                        <a:pt x="47" y="23"/>
                        <a:pt x="47" y="23"/>
                      </a:cubicBezTo>
                      <a:cubicBezTo>
                        <a:pt x="47" y="22"/>
                        <a:pt x="47" y="22"/>
                        <a:pt x="47" y="22"/>
                      </a:cubicBezTo>
                      <a:cubicBezTo>
                        <a:pt x="47" y="22"/>
                        <a:pt x="47" y="22"/>
                        <a:pt x="47" y="22"/>
                      </a:cubicBezTo>
                      <a:cubicBezTo>
                        <a:pt x="47" y="22"/>
                        <a:pt x="47" y="22"/>
                        <a:pt x="47"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9" y="22"/>
                        <a:pt x="49" y="22"/>
                        <a:pt x="49" y="22"/>
                      </a:cubicBezTo>
                      <a:cubicBezTo>
                        <a:pt x="49" y="22"/>
                        <a:pt x="49" y="22"/>
                        <a:pt x="49" y="22"/>
                      </a:cubicBezTo>
                      <a:cubicBezTo>
                        <a:pt x="49" y="22"/>
                        <a:pt x="49" y="22"/>
                        <a:pt x="49" y="22"/>
                      </a:cubicBezTo>
                      <a:cubicBezTo>
                        <a:pt x="49" y="21"/>
                        <a:pt x="49" y="21"/>
                        <a:pt x="49" y="21"/>
                      </a:cubicBezTo>
                      <a:cubicBezTo>
                        <a:pt x="50" y="21"/>
                        <a:pt x="50" y="21"/>
                        <a:pt x="50" y="21"/>
                      </a:cubicBezTo>
                      <a:lnTo>
                        <a:pt x="52" y="20"/>
                      </a:lnTo>
                      <a:close/>
                      <a:moveTo>
                        <a:pt x="55" y="28"/>
                      </a:moveTo>
                      <a:cubicBezTo>
                        <a:pt x="54" y="27"/>
                        <a:pt x="54" y="27"/>
                        <a:pt x="54" y="27"/>
                      </a:cubicBezTo>
                      <a:cubicBezTo>
                        <a:pt x="53" y="27"/>
                        <a:pt x="53" y="27"/>
                        <a:pt x="53" y="27"/>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8"/>
                        <a:pt x="53" y="28"/>
                        <a:pt x="53" y="28"/>
                      </a:cubicBezTo>
                      <a:cubicBezTo>
                        <a:pt x="53" y="28"/>
                        <a:pt x="53" y="28"/>
                        <a:pt x="53" y="28"/>
                      </a:cubicBezTo>
                      <a:cubicBezTo>
                        <a:pt x="53" y="28"/>
                        <a:pt x="53" y="28"/>
                        <a:pt x="53" y="28"/>
                      </a:cubicBezTo>
                      <a:cubicBezTo>
                        <a:pt x="52" y="28"/>
                        <a:pt x="52" y="28"/>
                        <a:pt x="52" y="28"/>
                      </a:cubicBezTo>
                      <a:cubicBezTo>
                        <a:pt x="52" y="28"/>
                        <a:pt x="52" y="28"/>
                        <a:pt x="52" y="28"/>
                      </a:cubicBezTo>
                      <a:cubicBezTo>
                        <a:pt x="52" y="28"/>
                        <a:pt x="52" y="28"/>
                        <a:pt x="52" y="28"/>
                      </a:cubicBezTo>
                      <a:cubicBezTo>
                        <a:pt x="52" y="28"/>
                        <a:pt x="52" y="28"/>
                        <a:pt x="52" y="28"/>
                      </a:cubicBezTo>
                      <a:cubicBezTo>
                        <a:pt x="51" y="28"/>
                        <a:pt x="51" y="28"/>
                        <a:pt x="51" y="28"/>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1" y="29"/>
                        <a:pt x="51" y="29"/>
                        <a:pt x="52" y="29"/>
                      </a:cubicBezTo>
                      <a:cubicBezTo>
                        <a:pt x="53" y="29"/>
                        <a:pt x="53" y="29"/>
                        <a:pt x="53" y="29"/>
                      </a:cubicBezTo>
                      <a:cubicBezTo>
                        <a:pt x="53" y="29"/>
                        <a:pt x="53" y="29"/>
                        <a:pt x="53" y="29"/>
                      </a:cubicBezTo>
                      <a:cubicBezTo>
                        <a:pt x="54" y="28"/>
                        <a:pt x="54" y="28"/>
                        <a:pt x="54" y="28"/>
                      </a:cubicBezTo>
                      <a:cubicBezTo>
                        <a:pt x="55" y="28"/>
                        <a:pt x="55" y="28"/>
                        <a:pt x="55" y="28"/>
                      </a:cubicBezTo>
                      <a:close/>
                      <a:moveTo>
                        <a:pt x="52" y="22"/>
                      </a:moveTo>
                      <a:cubicBezTo>
                        <a:pt x="52" y="21"/>
                        <a:pt x="52" y="21"/>
                        <a:pt x="52" y="21"/>
                      </a:cubicBezTo>
                      <a:cubicBezTo>
                        <a:pt x="53" y="21"/>
                        <a:pt x="53" y="21"/>
                        <a:pt x="53" y="21"/>
                      </a:cubicBezTo>
                      <a:cubicBezTo>
                        <a:pt x="53" y="21"/>
                        <a:pt x="53" y="21"/>
                        <a:pt x="53" y="21"/>
                      </a:cubicBezTo>
                      <a:cubicBezTo>
                        <a:pt x="52" y="21"/>
                        <a:pt x="52" y="21"/>
                        <a:pt x="52" y="21"/>
                      </a:cubicBezTo>
                      <a:cubicBezTo>
                        <a:pt x="52" y="20"/>
                        <a:pt x="52" y="20"/>
                        <a:pt x="52" y="20"/>
                      </a:cubicBezTo>
                      <a:cubicBezTo>
                        <a:pt x="52" y="20"/>
                        <a:pt x="52" y="20"/>
                        <a:pt x="52" y="20"/>
                      </a:cubicBezTo>
                      <a:cubicBezTo>
                        <a:pt x="52" y="21"/>
                        <a:pt x="52" y="21"/>
                        <a:pt x="52" y="21"/>
                      </a:cubicBezTo>
                      <a:cubicBezTo>
                        <a:pt x="52" y="23"/>
                        <a:pt x="52" y="23"/>
                        <a:pt x="52" y="23"/>
                      </a:cubicBezTo>
                      <a:lnTo>
                        <a:pt x="52" y="22"/>
                      </a:lnTo>
                      <a:close/>
                      <a:moveTo>
                        <a:pt x="47" y="27"/>
                      </a:moveTo>
                      <a:cubicBezTo>
                        <a:pt x="47" y="27"/>
                        <a:pt x="47" y="27"/>
                        <a:pt x="47" y="27"/>
                      </a:cubicBezTo>
                      <a:cubicBezTo>
                        <a:pt x="46" y="27"/>
                        <a:pt x="46" y="27"/>
                        <a:pt x="46" y="27"/>
                      </a:cubicBezTo>
                      <a:cubicBezTo>
                        <a:pt x="46" y="27"/>
                        <a:pt x="46" y="27"/>
                        <a:pt x="46" y="27"/>
                      </a:cubicBezTo>
                      <a:cubicBezTo>
                        <a:pt x="46" y="28"/>
                        <a:pt x="46" y="28"/>
                        <a:pt x="46" y="28"/>
                      </a:cubicBezTo>
                      <a:cubicBezTo>
                        <a:pt x="46" y="28"/>
                        <a:pt x="46" y="28"/>
                        <a:pt x="46" y="28"/>
                      </a:cubicBezTo>
                      <a:cubicBezTo>
                        <a:pt x="47" y="28"/>
                        <a:pt x="47" y="28"/>
                        <a:pt x="47" y="28"/>
                      </a:cubicBezTo>
                      <a:cubicBezTo>
                        <a:pt x="47" y="28"/>
                        <a:pt x="47" y="28"/>
                        <a:pt x="47" y="28"/>
                      </a:cubicBezTo>
                      <a:cubicBezTo>
                        <a:pt x="47" y="28"/>
                        <a:pt x="47" y="28"/>
                        <a:pt x="47" y="28"/>
                      </a:cubicBezTo>
                      <a:cubicBezTo>
                        <a:pt x="47" y="28"/>
                        <a:pt x="47" y="28"/>
                        <a:pt x="47" y="28"/>
                      </a:cubicBezTo>
                      <a:cubicBezTo>
                        <a:pt x="47" y="28"/>
                        <a:pt x="47" y="28"/>
                        <a:pt x="47" y="28"/>
                      </a:cubicBezTo>
                      <a:lnTo>
                        <a:pt x="47" y="27"/>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7" name="Freeform 362">
                  <a:extLst>
                    <a:ext uri="{FF2B5EF4-FFF2-40B4-BE49-F238E27FC236}">
                      <a16:creationId xmlns="" xmlns:a16="http://schemas.microsoft.com/office/drawing/2014/main" id="{11343135-0501-47C9-B485-BA4E0060FB6C}"/>
                    </a:ext>
                  </a:extLst>
                </p:cNvPr>
                <p:cNvSpPr>
                  <a:spLocks noEditPoints="1"/>
                </p:cNvSpPr>
                <p:nvPr/>
              </p:nvSpPr>
              <p:spPr bwMode="auto">
                <a:xfrm>
                  <a:off x="7595146" y="3070587"/>
                  <a:ext cx="314551" cy="482312"/>
                </a:xfrm>
                <a:custGeom>
                  <a:avLst/>
                  <a:gdLst>
                    <a:gd name="T0" fmla="*/ 40 w 60"/>
                    <a:gd name="T1" fmla="*/ 62 h 92"/>
                    <a:gd name="T2" fmla="*/ 40 w 60"/>
                    <a:gd name="T3" fmla="*/ 63 h 92"/>
                    <a:gd name="T4" fmla="*/ 38 w 60"/>
                    <a:gd name="T5" fmla="*/ 66 h 92"/>
                    <a:gd name="T6" fmla="*/ 59 w 60"/>
                    <a:gd name="T7" fmla="*/ 41 h 92"/>
                    <a:gd name="T8" fmla="*/ 42 w 60"/>
                    <a:gd name="T9" fmla="*/ 66 h 92"/>
                    <a:gd name="T10" fmla="*/ 36 w 60"/>
                    <a:gd name="T11" fmla="*/ 61 h 92"/>
                    <a:gd name="T12" fmla="*/ 58 w 60"/>
                    <a:gd name="T13" fmla="*/ 44 h 92"/>
                    <a:gd name="T14" fmla="*/ 56 w 60"/>
                    <a:gd name="T15" fmla="*/ 43 h 92"/>
                    <a:gd name="T16" fmla="*/ 56 w 60"/>
                    <a:gd name="T17" fmla="*/ 39 h 92"/>
                    <a:gd name="T18" fmla="*/ 53 w 60"/>
                    <a:gd name="T19" fmla="*/ 37 h 92"/>
                    <a:gd name="T20" fmla="*/ 49 w 60"/>
                    <a:gd name="T21" fmla="*/ 31 h 92"/>
                    <a:gd name="T22" fmla="*/ 42 w 60"/>
                    <a:gd name="T23" fmla="*/ 29 h 92"/>
                    <a:gd name="T24" fmla="*/ 33 w 60"/>
                    <a:gd name="T25" fmla="*/ 2 h 92"/>
                    <a:gd name="T26" fmla="*/ 25 w 60"/>
                    <a:gd name="T27" fmla="*/ 2 h 92"/>
                    <a:gd name="T28" fmla="*/ 14 w 60"/>
                    <a:gd name="T29" fmla="*/ 2 h 92"/>
                    <a:gd name="T30" fmla="*/ 8 w 60"/>
                    <a:gd name="T31" fmla="*/ 31 h 92"/>
                    <a:gd name="T32" fmla="*/ 8 w 60"/>
                    <a:gd name="T33" fmla="*/ 36 h 92"/>
                    <a:gd name="T34" fmla="*/ 4 w 60"/>
                    <a:gd name="T35" fmla="*/ 46 h 92"/>
                    <a:gd name="T36" fmla="*/ 4 w 60"/>
                    <a:gd name="T37" fmla="*/ 50 h 92"/>
                    <a:gd name="T38" fmla="*/ 12 w 60"/>
                    <a:gd name="T39" fmla="*/ 85 h 92"/>
                    <a:gd name="T40" fmla="*/ 15 w 60"/>
                    <a:gd name="T41" fmla="*/ 91 h 92"/>
                    <a:gd name="T42" fmla="*/ 19 w 60"/>
                    <a:gd name="T43" fmla="*/ 87 h 92"/>
                    <a:gd name="T44" fmla="*/ 20 w 60"/>
                    <a:gd name="T45" fmla="*/ 83 h 92"/>
                    <a:gd name="T46" fmla="*/ 21 w 60"/>
                    <a:gd name="T47" fmla="*/ 80 h 92"/>
                    <a:gd name="T48" fmla="*/ 23 w 60"/>
                    <a:gd name="T49" fmla="*/ 74 h 92"/>
                    <a:gd name="T50" fmla="*/ 24 w 60"/>
                    <a:gd name="T51" fmla="*/ 77 h 92"/>
                    <a:gd name="T52" fmla="*/ 25 w 60"/>
                    <a:gd name="T53" fmla="*/ 74 h 92"/>
                    <a:gd name="T54" fmla="*/ 27 w 60"/>
                    <a:gd name="T55" fmla="*/ 75 h 92"/>
                    <a:gd name="T56" fmla="*/ 25 w 60"/>
                    <a:gd name="T57" fmla="*/ 70 h 92"/>
                    <a:gd name="T58" fmla="*/ 27 w 60"/>
                    <a:gd name="T59" fmla="*/ 74 h 92"/>
                    <a:gd name="T60" fmla="*/ 27 w 60"/>
                    <a:gd name="T61" fmla="*/ 70 h 92"/>
                    <a:gd name="T62" fmla="*/ 28 w 60"/>
                    <a:gd name="T63" fmla="*/ 73 h 92"/>
                    <a:gd name="T64" fmla="*/ 28 w 60"/>
                    <a:gd name="T65" fmla="*/ 71 h 92"/>
                    <a:gd name="T66" fmla="*/ 29 w 60"/>
                    <a:gd name="T67" fmla="*/ 72 h 92"/>
                    <a:gd name="T68" fmla="*/ 31 w 60"/>
                    <a:gd name="T69" fmla="*/ 68 h 92"/>
                    <a:gd name="T70" fmla="*/ 33 w 60"/>
                    <a:gd name="T71" fmla="*/ 70 h 92"/>
                    <a:gd name="T72" fmla="*/ 34 w 60"/>
                    <a:gd name="T73" fmla="*/ 66 h 92"/>
                    <a:gd name="T74" fmla="*/ 35 w 60"/>
                    <a:gd name="T75" fmla="*/ 59 h 92"/>
                    <a:gd name="T76" fmla="*/ 37 w 60"/>
                    <a:gd name="T77" fmla="*/ 58 h 92"/>
                    <a:gd name="T78" fmla="*/ 38 w 60"/>
                    <a:gd name="T79" fmla="*/ 59 h 92"/>
                    <a:gd name="T80" fmla="*/ 41 w 60"/>
                    <a:gd name="T81" fmla="*/ 61 h 92"/>
                    <a:gd name="T82" fmla="*/ 41 w 60"/>
                    <a:gd name="T83" fmla="*/ 58 h 92"/>
                    <a:gd name="T84" fmla="*/ 42 w 60"/>
                    <a:gd name="T85" fmla="*/ 57 h 92"/>
                    <a:gd name="T86" fmla="*/ 44 w 60"/>
                    <a:gd name="T87" fmla="*/ 55 h 92"/>
                    <a:gd name="T88" fmla="*/ 45 w 60"/>
                    <a:gd name="T89" fmla="*/ 55 h 92"/>
                    <a:gd name="T90" fmla="*/ 48 w 60"/>
                    <a:gd name="T91" fmla="*/ 56 h 92"/>
                    <a:gd name="T92" fmla="*/ 48 w 60"/>
                    <a:gd name="T93" fmla="*/ 55 h 92"/>
                    <a:gd name="T94" fmla="*/ 49 w 60"/>
                    <a:gd name="T95" fmla="*/ 53 h 92"/>
                    <a:gd name="T96" fmla="*/ 50 w 60"/>
                    <a:gd name="T97" fmla="*/ 51 h 92"/>
                    <a:gd name="T98" fmla="*/ 53 w 60"/>
                    <a:gd name="T99" fmla="*/ 52 h 92"/>
                    <a:gd name="T100" fmla="*/ 54 w 60"/>
                    <a:gd name="T101" fmla="*/ 50 h 92"/>
                    <a:gd name="T102" fmla="*/ 54 w 60"/>
                    <a:gd name="T103" fmla="*/ 48 h 92"/>
                    <a:gd name="T104" fmla="*/ 57 w 60"/>
                    <a:gd name="T105" fmla="*/ 48 h 92"/>
                    <a:gd name="T106" fmla="*/ 59 w 60"/>
                    <a:gd name="T107" fmla="*/ 43 h 92"/>
                    <a:gd name="T108" fmla="*/ 60 w 60"/>
                    <a:gd name="T109" fmla="*/ 41 h 92"/>
                    <a:gd name="T110" fmla="*/ 27 w 60"/>
                    <a:gd name="T111" fmla="*/ 73 h 92"/>
                    <a:gd name="T112" fmla="*/ 27 w 60"/>
                    <a:gd name="T113" fmla="*/ 73 h 92"/>
                    <a:gd name="T114" fmla="*/ 27 w 60"/>
                    <a:gd name="T115" fmla="*/ 73 h 92"/>
                    <a:gd name="T116" fmla="*/ 43 w 60"/>
                    <a:gd name="T117" fmla="*/ 62 h 92"/>
                    <a:gd name="T118" fmla="*/ 43 w 60"/>
                    <a:gd name="T119" fmla="*/ 57 h 92"/>
                    <a:gd name="T120" fmla="*/ 44 w 60"/>
                    <a:gd name="T121" fmla="*/ 61 h 92"/>
                    <a:gd name="T122" fmla="*/ 53 w 60"/>
                    <a:gd name="T123" fmla="*/ 5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92">
                      <a:moveTo>
                        <a:pt x="37" y="65"/>
                      </a:moveTo>
                      <a:cubicBezTo>
                        <a:pt x="38" y="65"/>
                        <a:pt x="38" y="65"/>
                        <a:pt x="38" y="65"/>
                      </a:cubicBezTo>
                      <a:cubicBezTo>
                        <a:pt x="38" y="64"/>
                        <a:pt x="38" y="64"/>
                        <a:pt x="38" y="64"/>
                      </a:cubicBezTo>
                      <a:cubicBezTo>
                        <a:pt x="38" y="64"/>
                        <a:pt x="38" y="64"/>
                        <a:pt x="38" y="64"/>
                      </a:cubicBezTo>
                      <a:cubicBezTo>
                        <a:pt x="38" y="64"/>
                        <a:pt x="38" y="64"/>
                        <a:pt x="38" y="64"/>
                      </a:cubicBezTo>
                      <a:cubicBezTo>
                        <a:pt x="38" y="64"/>
                        <a:pt x="38" y="64"/>
                        <a:pt x="38" y="64"/>
                      </a:cubicBezTo>
                      <a:cubicBezTo>
                        <a:pt x="38" y="64"/>
                        <a:pt x="38" y="64"/>
                        <a:pt x="38" y="64"/>
                      </a:cubicBezTo>
                      <a:cubicBezTo>
                        <a:pt x="37" y="64"/>
                        <a:pt x="37" y="64"/>
                        <a:pt x="37" y="64"/>
                      </a:cubicBezTo>
                      <a:cubicBezTo>
                        <a:pt x="37" y="64"/>
                        <a:pt x="37" y="64"/>
                        <a:pt x="37" y="64"/>
                      </a:cubicBezTo>
                      <a:cubicBezTo>
                        <a:pt x="36" y="65"/>
                        <a:pt x="36" y="65"/>
                        <a:pt x="36" y="65"/>
                      </a:cubicBezTo>
                      <a:cubicBezTo>
                        <a:pt x="36" y="65"/>
                        <a:pt x="36" y="65"/>
                        <a:pt x="36" y="65"/>
                      </a:cubicBezTo>
                      <a:cubicBezTo>
                        <a:pt x="36" y="65"/>
                        <a:pt x="36" y="65"/>
                        <a:pt x="36" y="65"/>
                      </a:cubicBezTo>
                      <a:cubicBezTo>
                        <a:pt x="37" y="65"/>
                        <a:pt x="37" y="65"/>
                        <a:pt x="37" y="65"/>
                      </a:cubicBezTo>
                      <a:cubicBezTo>
                        <a:pt x="37" y="65"/>
                        <a:pt x="37" y="65"/>
                        <a:pt x="37" y="65"/>
                      </a:cubicBezTo>
                      <a:cubicBezTo>
                        <a:pt x="37" y="65"/>
                        <a:pt x="37" y="65"/>
                        <a:pt x="37" y="65"/>
                      </a:cubicBezTo>
                      <a:cubicBezTo>
                        <a:pt x="37" y="65"/>
                        <a:pt x="37" y="65"/>
                        <a:pt x="37" y="65"/>
                      </a:cubicBezTo>
                      <a:close/>
                      <a:moveTo>
                        <a:pt x="40" y="63"/>
                      </a:moveTo>
                      <a:cubicBezTo>
                        <a:pt x="40" y="63"/>
                        <a:pt x="40" y="63"/>
                        <a:pt x="40" y="63"/>
                      </a:cubicBezTo>
                      <a:cubicBezTo>
                        <a:pt x="40" y="62"/>
                        <a:pt x="40" y="62"/>
                        <a:pt x="40" y="62"/>
                      </a:cubicBezTo>
                      <a:cubicBezTo>
                        <a:pt x="40" y="62"/>
                        <a:pt x="40" y="62"/>
                        <a:pt x="40" y="62"/>
                      </a:cubicBezTo>
                      <a:cubicBezTo>
                        <a:pt x="40" y="62"/>
                        <a:pt x="40" y="62"/>
                        <a:pt x="40" y="62"/>
                      </a:cubicBezTo>
                      <a:cubicBezTo>
                        <a:pt x="40" y="62"/>
                        <a:pt x="40" y="62"/>
                        <a:pt x="40" y="62"/>
                      </a:cubicBezTo>
                      <a:cubicBezTo>
                        <a:pt x="40" y="62"/>
                        <a:pt x="40" y="62"/>
                        <a:pt x="40" y="62"/>
                      </a:cubicBezTo>
                      <a:cubicBezTo>
                        <a:pt x="40" y="62"/>
                        <a:pt x="40" y="62"/>
                        <a:pt x="40" y="62"/>
                      </a:cubicBezTo>
                      <a:cubicBezTo>
                        <a:pt x="40" y="61"/>
                        <a:pt x="40" y="61"/>
                        <a:pt x="40" y="61"/>
                      </a:cubicBezTo>
                      <a:cubicBezTo>
                        <a:pt x="40" y="61"/>
                        <a:pt x="40" y="61"/>
                        <a:pt x="40" y="61"/>
                      </a:cubicBezTo>
                      <a:cubicBezTo>
                        <a:pt x="39" y="61"/>
                        <a:pt x="39" y="61"/>
                        <a:pt x="39" y="61"/>
                      </a:cubicBezTo>
                      <a:cubicBezTo>
                        <a:pt x="39" y="61"/>
                        <a:pt x="39" y="61"/>
                        <a:pt x="39" y="61"/>
                      </a:cubicBezTo>
                      <a:cubicBezTo>
                        <a:pt x="39" y="61"/>
                        <a:pt x="39" y="61"/>
                        <a:pt x="39" y="61"/>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3"/>
                        <a:pt x="39" y="63"/>
                        <a:pt x="39" y="63"/>
                      </a:cubicBezTo>
                      <a:cubicBezTo>
                        <a:pt x="39" y="63"/>
                        <a:pt x="39" y="63"/>
                        <a:pt x="39" y="63"/>
                      </a:cubicBezTo>
                      <a:cubicBezTo>
                        <a:pt x="39" y="63"/>
                        <a:pt x="39" y="63"/>
                        <a:pt x="39" y="63"/>
                      </a:cubicBezTo>
                      <a:cubicBezTo>
                        <a:pt x="39" y="63"/>
                        <a:pt x="39" y="63"/>
                        <a:pt x="39" y="63"/>
                      </a:cubicBezTo>
                      <a:cubicBezTo>
                        <a:pt x="39" y="63"/>
                        <a:pt x="39" y="63"/>
                        <a:pt x="39" y="63"/>
                      </a:cubicBezTo>
                      <a:cubicBezTo>
                        <a:pt x="40" y="63"/>
                        <a:pt x="40" y="63"/>
                        <a:pt x="40" y="63"/>
                      </a:cubicBezTo>
                      <a:cubicBezTo>
                        <a:pt x="40" y="63"/>
                        <a:pt x="40" y="63"/>
                        <a:pt x="40" y="63"/>
                      </a:cubicBezTo>
                      <a:cubicBezTo>
                        <a:pt x="41" y="63"/>
                        <a:pt x="41" y="63"/>
                        <a:pt x="41" y="63"/>
                      </a:cubicBezTo>
                      <a:cubicBezTo>
                        <a:pt x="40" y="63"/>
                        <a:pt x="40" y="63"/>
                        <a:pt x="40" y="63"/>
                      </a:cubicBezTo>
                      <a:close/>
                      <a:moveTo>
                        <a:pt x="36" y="60"/>
                      </a:moveTo>
                      <a:cubicBezTo>
                        <a:pt x="36" y="60"/>
                        <a:pt x="36" y="60"/>
                        <a:pt x="36" y="60"/>
                      </a:cubicBezTo>
                      <a:cubicBezTo>
                        <a:pt x="35" y="60"/>
                        <a:pt x="35" y="60"/>
                        <a:pt x="35" y="60"/>
                      </a:cubicBezTo>
                      <a:cubicBezTo>
                        <a:pt x="35" y="61"/>
                        <a:pt x="35" y="61"/>
                        <a:pt x="35" y="61"/>
                      </a:cubicBezTo>
                      <a:cubicBezTo>
                        <a:pt x="36" y="61"/>
                        <a:pt x="36" y="61"/>
                        <a:pt x="36" y="61"/>
                      </a:cubicBezTo>
                      <a:cubicBezTo>
                        <a:pt x="36" y="61"/>
                        <a:pt x="36" y="61"/>
                        <a:pt x="36" y="61"/>
                      </a:cubicBezTo>
                      <a:cubicBezTo>
                        <a:pt x="36" y="61"/>
                        <a:pt x="36" y="61"/>
                        <a:pt x="36" y="61"/>
                      </a:cubicBezTo>
                      <a:cubicBezTo>
                        <a:pt x="36" y="60"/>
                        <a:pt x="36" y="60"/>
                        <a:pt x="36" y="60"/>
                      </a:cubicBezTo>
                      <a:cubicBezTo>
                        <a:pt x="36" y="60"/>
                        <a:pt x="36" y="60"/>
                        <a:pt x="36" y="60"/>
                      </a:cubicBezTo>
                      <a:cubicBezTo>
                        <a:pt x="36" y="60"/>
                        <a:pt x="36" y="60"/>
                        <a:pt x="36" y="60"/>
                      </a:cubicBezTo>
                      <a:close/>
                      <a:moveTo>
                        <a:pt x="39" y="65"/>
                      </a:moveTo>
                      <a:cubicBezTo>
                        <a:pt x="38" y="65"/>
                        <a:pt x="38" y="65"/>
                        <a:pt x="38" y="65"/>
                      </a:cubicBezTo>
                      <a:cubicBezTo>
                        <a:pt x="38" y="65"/>
                        <a:pt x="38" y="65"/>
                        <a:pt x="38" y="65"/>
                      </a:cubicBezTo>
                      <a:cubicBezTo>
                        <a:pt x="37" y="65"/>
                        <a:pt x="37" y="65"/>
                        <a:pt x="37" y="65"/>
                      </a:cubicBezTo>
                      <a:cubicBezTo>
                        <a:pt x="37" y="65"/>
                        <a:pt x="37" y="65"/>
                        <a:pt x="37" y="65"/>
                      </a:cubicBezTo>
                      <a:cubicBezTo>
                        <a:pt x="37" y="65"/>
                        <a:pt x="37" y="65"/>
                        <a:pt x="37" y="65"/>
                      </a:cubicBezTo>
                      <a:cubicBezTo>
                        <a:pt x="37" y="65"/>
                        <a:pt x="37" y="65"/>
                        <a:pt x="37" y="65"/>
                      </a:cubicBezTo>
                      <a:cubicBezTo>
                        <a:pt x="38" y="66"/>
                        <a:pt x="38" y="66"/>
                        <a:pt x="38" y="66"/>
                      </a:cubicBezTo>
                      <a:cubicBezTo>
                        <a:pt x="38" y="66"/>
                        <a:pt x="38" y="66"/>
                        <a:pt x="38" y="66"/>
                      </a:cubicBezTo>
                      <a:cubicBezTo>
                        <a:pt x="38" y="66"/>
                        <a:pt x="38" y="66"/>
                        <a:pt x="38" y="66"/>
                      </a:cubicBezTo>
                      <a:cubicBezTo>
                        <a:pt x="38" y="66"/>
                        <a:pt x="38" y="66"/>
                        <a:pt x="38"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5"/>
                        <a:pt x="39" y="65"/>
                        <a:pt x="39" y="65"/>
                      </a:cubicBezTo>
                      <a:close/>
                      <a:moveTo>
                        <a:pt x="28" y="73"/>
                      </a:moveTo>
                      <a:cubicBezTo>
                        <a:pt x="28" y="73"/>
                        <a:pt x="28" y="73"/>
                        <a:pt x="28" y="73"/>
                      </a:cubicBezTo>
                      <a:cubicBezTo>
                        <a:pt x="28" y="74"/>
                        <a:pt x="28" y="74"/>
                        <a:pt x="28" y="74"/>
                      </a:cubicBezTo>
                      <a:cubicBezTo>
                        <a:pt x="28" y="74"/>
                        <a:pt x="28" y="74"/>
                        <a:pt x="28" y="74"/>
                      </a:cubicBezTo>
                      <a:cubicBezTo>
                        <a:pt x="28" y="74"/>
                        <a:pt x="28" y="74"/>
                        <a:pt x="28" y="74"/>
                      </a:cubicBezTo>
                      <a:cubicBezTo>
                        <a:pt x="28" y="74"/>
                        <a:pt x="28" y="74"/>
                        <a:pt x="28" y="74"/>
                      </a:cubicBezTo>
                      <a:cubicBezTo>
                        <a:pt x="28" y="74"/>
                        <a:pt x="28" y="74"/>
                        <a:pt x="28" y="74"/>
                      </a:cubicBezTo>
                      <a:lnTo>
                        <a:pt x="28" y="73"/>
                      </a:lnTo>
                      <a:close/>
                      <a:moveTo>
                        <a:pt x="58" y="41"/>
                      </a:moveTo>
                      <a:cubicBezTo>
                        <a:pt x="59" y="42"/>
                        <a:pt x="59" y="42"/>
                        <a:pt x="59" y="42"/>
                      </a:cubicBezTo>
                      <a:cubicBezTo>
                        <a:pt x="59" y="41"/>
                        <a:pt x="59" y="41"/>
                        <a:pt x="59" y="41"/>
                      </a:cubicBezTo>
                      <a:cubicBezTo>
                        <a:pt x="59" y="41"/>
                        <a:pt x="59" y="41"/>
                        <a:pt x="59" y="41"/>
                      </a:cubicBezTo>
                      <a:cubicBezTo>
                        <a:pt x="59" y="40"/>
                        <a:pt x="59" y="40"/>
                        <a:pt x="59" y="40"/>
                      </a:cubicBezTo>
                      <a:cubicBezTo>
                        <a:pt x="59" y="40"/>
                        <a:pt x="59" y="40"/>
                        <a:pt x="59" y="40"/>
                      </a:cubicBezTo>
                      <a:cubicBezTo>
                        <a:pt x="59" y="40"/>
                        <a:pt x="59" y="40"/>
                        <a:pt x="59" y="40"/>
                      </a:cubicBezTo>
                      <a:cubicBezTo>
                        <a:pt x="59" y="40"/>
                        <a:pt x="59" y="40"/>
                        <a:pt x="59" y="40"/>
                      </a:cubicBezTo>
                      <a:cubicBezTo>
                        <a:pt x="58" y="40"/>
                        <a:pt x="58" y="40"/>
                        <a:pt x="58" y="40"/>
                      </a:cubicBezTo>
                      <a:cubicBezTo>
                        <a:pt x="58" y="40"/>
                        <a:pt x="58" y="40"/>
                        <a:pt x="58" y="40"/>
                      </a:cubicBezTo>
                      <a:cubicBezTo>
                        <a:pt x="58" y="40"/>
                        <a:pt x="58" y="40"/>
                        <a:pt x="58" y="40"/>
                      </a:cubicBezTo>
                      <a:cubicBezTo>
                        <a:pt x="58" y="40"/>
                        <a:pt x="58" y="40"/>
                        <a:pt x="58" y="40"/>
                      </a:cubicBezTo>
                      <a:cubicBezTo>
                        <a:pt x="58" y="41"/>
                        <a:pt x="58" y="41"/>
                        <a:pt x="58" y="41"/>
                      </a:cubicBezTo>
                      <a:cubicBezTo>
                        <a:pt x="58" y="41"/>
                        <a:pt x="58" y="41"/>
                        <a:pt x="58" y="41"/>
                      </a:cubicBezTo>
                      <a:close/>
                      <a:moveTo>
                        <a:pt x="41" y="65"/>
                      </a:moveTo>
                      <a:cubicBezTo>
                        <a:pt x="41" y="64"/>
                        <a:pt x="41" y="64"/>
                        <a:pt x="41" y="64"/>
                      </a:cubicBezTo>
                      <a:cubicBezTo>
                        <a:pt x="41" y="64"/>
                        <a:pt x="41" y="64"/>
                        <a:pt x="41" y="64"/>
                      </a:cubicBezTo>
                      <a:cubicBezTo>
                        <a:pt x="41" y="65"/>
                        <a:pt x="41" y="65"/>
                        <a:pt x="41" y="65"/>
                      </a:cubicBezTo>
                      <a:cubicBezTo>
                        <a:pt x="41" y="65"/>
                        <a:pt x="41" y="65"/>
                        <a:pt x="41" y="65"/>
                      </a:cubicBezTo>
                      <a:cubicBezTo>
                        <a:pt x="41" y="65"/>
                        <a:pt x="41" y="65"/>
                        <a:pt x="41" y="65"/>
                      </a:cubicBezTo>
                      <a:cubicBezTo>
                        <a:pt x="41" y="66"/>
                        <a:pt x="41" y="66"/>
                        <a:pt x="41" y="66"/>
                      </a:cubicBezTo>
                      <a:cubicBezTo>
                        <a:pt x="41" y="66"/>
                        <a:pt x="41" y="66"/>
                        <a:pt x="41" y="66"/>
                      </a:cubicBezTo>
                      <a:cubicBezTo>
                        <a:pt x="41" y="66"/>
                        <a:pt x="41" y="66"/>
                        <a:pt x="41" y="66"/>
                      </a:cubicBezTo>
                      <a:cubicBezTo>
                        <a:pt x="41" y="66"/>
                        <a:pt x="41" y="66"/>
                        <a:pt x="41" y="66"/>
                      </a:cubicBezTo>
                      <a:cubicBezTo>
                        <a:pt x="42" y="66"/>
                        <a:pt x="42" y="66"/>
                        <a:pt x="42" y="66"/>
                      </a:cubicBezTo>
                      <a:cubicBezTo>
                        <a:pt x="42" y="65"/>
                        <a:pt x="42" y="65"/>
                        <a:pt x="42" y="65"/>
                      </a:cubicBezTo>
                      <a:lnTo>
                        <a:pt x="41" y="65"/>
                      </a:lnTo>
                      <a:close/>
                      <a:moveTo>
                        <a:pt x="58" y="42"/>
                      </a:moveTo>
                      <a:cubicBezTo>
                        <a:pt x="58" y="42"/>
                        <a:pt x="58" y="42"/>
                        <a:pt x="58" y="42"/>
                      </a:cubicBezTo>
                      <a:cubicBezTo>
                        <a:pt x="59" y="42"/>
                        <a:pt x="59" y="42"/>
                        <a:pt x="59" y="42"/>
                      </a:cubicBezTo>
                      <a:cubicBezTo>
                        <a:pt x="59" y="42"/>
                        <a:pt x="59" y="42"/>
                        <a:pt x="59" y="42"/>
                      </a:cubicBezTo>
                      <a:cubicBezTo>
                        <a:pt x="58" y="42"/>
                        <a:pt x="58" y="42"/>
                        <a:pt x="58" y="42"/>
                      </a:cubicBezTo>
                      <a:cubicBezTo>
                        <a:pt x="58" y="41"/>
                        <a:pt x="58" y="41"/>
                        <a:pt x="58" y="41"/>
                      </a:cubicBezTo>
                      <a:cubicBezTo>
                        <a:pt x="58" y="41"/>
                        <a:pt x="58" y="41"/>
                        <a:pt x="58" y="41"/>
                      </a:cubicBezTo>
                      <a:cubicBezTo>
                        <a:pt x="58" y="42"/>
                        <a:pt x="58" y="42"/>
                        <a:pt x="58" y="42"/>
                      </a:cubicBezTo>
                      <a:cubicBezTo>
                        <a:pt x="58" y="42"/>
                        <a:pt x="58" y="42"/>
                        <a:pt x="58" y="42"/>
                      </a:cubicBezTo>
                      <a:close/>
                      <a:moveTo>
                        <a:pt x="36" y="61"/>
                      </a:moveTo>
                      <a:cubicBezTo>
                        <a:pt x="35" y="62"/>
                        <a:pt x="35" y="62"/>
                        <a:pt x="35" y="62"/>
                      </a:cubicBezTo>
                      <a:cubicBezTo>
                        <a:pt x="36" y="62"/>
                        <a:pt x="36" y="62"/>
                        <a:pt x="36" y="62"/>
                      </a:cubicBezTo>
                      <a:cubicBezTo>
                        <a:pt x="36" y="62"/>
                        <a:pt x="36" y="62"/>
                        <a:pt x="36" y="62"/>
                      </a:cubicBezTo>
                      <a:cubicBezTo>
                        <a:pt x="36" y="62"/>
                        <a:pt x="36" y="62"/>
                        <a:pt x="36" y="62"/>
                      </a:cubicBezTo>
                      <a:cubicBezTo>
                        <a:pt x="36" y="63"/>
                        <a:pt x="36" y="63"/>
                        <a:pt x="36" y="63"/>
                      </a:cubicBezTo>
                      <a:cubicBezTo>
                        <a:pt x="36" y="63"/>
                        <a:pt x="36" y="63"/>
                        <a:pt x="36" y="63"/>
                      </a:cubicBezTo>
                      <a:cubicBezTo>
                        <a:pt x="36" y="63"/>
                        <a:pt x="36" y="63"/>
                        <a:pt x="36" y="63"/>
                      </a:cubicBezTo>
                      <a:cubicBezTo>
                        <a:pt x="36" y="62"/>
                        <a:pt x="36" y="62"/>
                        <a:pt x="36" y="62"/>
                      </a:cubicBezTo>
                      <a:cubicBezTo>
                        <a:pt x="36" y="61"/>
                        <a:pt x="36" y="61"/>
                        <a:pt x="36" y="61"/>
                      </a:cubicBezTo>
                      <a:cubicBezTo>
                        <a:pt x="36" y="61"/>
                        <a:pt x="36" y="61"/>
                        <a:pt x="36" y="61"/>
                      </a:cubicBezTo>
                      <a:close/>
                      <a:moveTo>
                        <a:pt x="56" y="49"/>
                      </a:moveTo>
                      <a:cubicBezTo>
                        <a:pt x="56" y="49"/>
                        <a:pt x="56" y="49"/>
                        <a:pt x="56" y="49"/>
                      </a:cubicBezTo>
                      <a:cubicBezTo>
                        <a:pt x="56" y="49"/>
                        <a:pt x="56" y="49"/>
                        <a:pt x="56" y="49"/>
                      </a:cubicBezTo>
                      <a:cubicBezTo>
                        <a:pt x="56" y="49"/>
                        <a:pt x="56" y="49"/>
                        <a:pt x="56" y="49"/>
                      </a:cubicBezTo>
                      <a:cubicBezTo>
                        <a:pt x="57" y="49"/>
                        <a:pt x="57" y="49"/>
                        <a:pt x="57" y="49"/>
                      </a:cubicBezTo>
                      <a:cubicBezTo>
                        <a:pt x="57" y="49"/>
                        <a:pt x="57" y="49"/>
                        <a:pt x="57" y="49"/>
                      </a:cubicBezTo>
                      <a:cubicBezTo>
                        <a:pt x="56" y="49"/>
                        <a:pt x="56" y="49"/>
                        <a:pt x="56" y="49"/>
                      </a:cubicBezTo>
                      <a:close/>
                      <a:moveTo>
                        <a:pt x="59" y="43"/>
                      </a:moveTo>
                      <a:cubicBezTo>
                        <a:pt x="59" y="43"/>
                        <a:pt x="59" y="43"/>
                        <a:pt x="59" y="43"/>
                      </a:cubicBezTo>
                      <a:cubicBezTo>
                        <a:pt x="59" y="43"/>
                        <a:pt x="59" y="43"/>
                        <a:pt x="59" y="43"/>
                      </a:cubicBezTo>
                      <a:cubicBezTo>
                        <a:pt x="59" y="43"/>
                        <a:pt x="59" y="43"/>
                        <a:pt x="59" y="43"/>
                      </a:cubicBezTo>
                      <a:cubicBezTo>
                        <a:pt x="59" y="43"/>
                        <a:pt x="59" y="43"/>
                        <a:pt x="59" y="43"/>
                      </a:cubicBezTo>
                      <a:cubicBezTo>
                        <a:pt x="59" y="43"/>
                        <a:pt x="59" y="43"/>
                        <a:pt x="59" y="43"/>
                      </a:cubicBezTo>
                      <a:cubicBezTo>
                        <a:pt x="59" y="43"/>
                        <a:pt x="59" y="43"/>
                        <a:pt x="59" y="43"/>
                      </a:cubicBezTo>
                      <a:cubicBezTo>
                        <a:pt x="58" y="43"/>
                        <a:pt x="58" y="43"/>
                        <a:pt x="58" y="43"/>
                      </a:cubicBezTo>
                      <a:cubicBezTo>
                        <a:pt x="58" y="42"/>
                        <a:pt x="58" y="42"/>
                        <a:pt x="58" y="42"/>
                      </a:cubicBezTo>
                      <a:cubicBezTo>
                        <a:pt x="58" y="42"/>
                        <a:pt x="58" y="42"/>
                        <a:pt x="58" y="42"/>
                      </a:cubicBezTo>
                      <a:cubicBezTo>
                        <a:pt x="58" y="43"/>
                        <a:pt x="58" y="43"/>
                        <a:pt x="58" y="43"/>
                      </a:cubicBezTo>
                      <a:cubicBezTo>
                        <a:pt x="58" y="44"/>
                        <a:pt x="58" y="44"/>
                        <a:pt x="58" y="44"/>
                      </a:cubicBezTo>
                      <a:cubicBezTo>
                        <a:pt x="58" y="44"/>
                        <a:pt x="58" y="44"/>
                        <a:pt x="58" y="44"/>
                      </a:cubicBezTo>
                      <a:cubicBezTo>
                        <a:pt x="58" y="44"/>
                        <a:pt x="58" y="44"/>
                        <a:pt x="58" y="44"/>
                      </a:cubicBezTo>
                      <a:cubicBezTo>
                        <a:pt x="58" y="43"/>
                        <a:pt x="58" y="43"/>
                        <a:pt x="58" y="43"/>
                      </a:cubicBezTo>
                      <a:cubicBezTo>
                        <a:pt x="57" y="43"/>
                        <a:pt x="57" y="43"/>
                        <a:pt x="57" y="43"/>
                      </a:cubicBezTo>
                      <a:cubicBezTo>
                        <a:pt x="57" y="43"/>
                        <a:pt x="57" y="43"/>
                        <a:pt x="57" y="43"/>
                      </a:cubicBezTo>
                      <a:cubicBezTo>
                        <a:pt x="57" y="43"/>
                        <a:pt x="57" y="43"/>
                        <a:pt x="57" y="43"/>
                      </a:cubicBezTo>
                      <a:cubicBezTo>
                        <a:pt x="57" y="43"/>
                        <a:pt x="57" y="43"/>
                        <a:pt x="57" y="43"/>
                      </a:cubicBezTo>
                      <a:cubicBezTo>
                        <a:pt x="58" y="43"/>
                        <a:pt x="58" y="43"/>
                        <a:pt x="58" y="43"/>
                      </a:cubicBezTo>
                      <a:cubicBezTo>
                        <a:pt x="57" y="43"/>
                        <a:pt x="57" y="43"/>
                        <a:pt x="57" y="43"/>
                      </a:cubicBezTo>
                      <a:cubicBezTo>
                        <a:pt x="58" y="44"/>
                        <a:pt x="58" y="44"/>
                        <a:pt x="58" y="44"/>
                      </a:cubicBezTo>
                      <a:cubicBezTo>
                        <a:pt x="57" y="44"/>
                        <a:pt x="57" y="44"/>
                        <a:pt x="57" y="44"/>
                      </a:cubicBezTo>
                      <a:cubicBezTo>
                        <a:pt x="57" y="43"/>
                        <a:pt x="57" y="43"/>
                        <a:pt x="57" y="43"/>
                      </a:cubicBezTo>
                      <a:cubicBezTo>
                        <a:pt x="57" y="43"/>
                        <a:pt x="57" y="43"/>
                        <a:pt x="57" y="43"/>
                      </a:cubicBezTo>
                      <a:cubicBezTo>
                        <a:pt x="57" y="44"/>
                        <a:pt x="57" y="44"/>
                        <a:pt x="57" y="44"/>
                      </a:cubicBezTo>
                      <a:cubicBezTo>
                        <a:pt x="57" y="44"/>
                        <a:pt x="57" y="44"/>
                        <a:pt x="57" y="44"/>
                      </a:cubicBezTo>
                      <a:cubicBezTo>
                        <a:pt x="57" y="44"/>
                        <a:pt x="57" y="44"/>
                        <a:pt x="57" y="44"/>
                      </a:cubicBezTo>
                      <a:cubicBezTo>
                        <a:pt x="57" y="44"/>
                        <a:pt x="57" y="44"/>
                        <a:pt x="57" y="44"/>
                      </a:cubicBezTo>
                      <a:cubicBezTo>
                        <a:pt x="56" y="43"/>
                        <a:pt x="56" y="43"/>
                        <a:pt x="56" y="43"/>
                      </a:cubicBezTo>
                      <a:cubicBezTo>
                        <a:pt x="56" y="43"/>
                        <a:pt x="56" y="43"/>
                        <a:pt x="56" y="43"/>
                      </a:cubicBezTo>
                      <a:cubicBezTo>
                        <a:pt x="56" y="43"/>
                        <a:pt x="56" y="43"/>
                        <a:pt x="56" y="43"/>
                      </a:cubicBezTo>
                      <a:cubicBezTo>
                        <a:pt x="56" y="43"/>
                        <a:pt x="56" y="43"/>
                        <a:pt x="56" y="43"/>
                      </a:cubicBezTo>
                      <a:cubicBezTo>
                        <a:pt x="56" y="43"/>
                        <a:pt x="56" y="43"/>
                        <a:pt x="56" y="43"/>
                      </a:cubicBezTo>
                      <a:cubicBezTo>
                        <a:pt x="57" y="43"/>
                        <a:pt x="57" y="43"/>
                        <a:pt x="57" y="43"/>
                      </a:cubicBezTo>
                      <a:cubicBezTo>
                        <a:pt x="57" y="43"/>
                        <a:pt x="57" y="43"/>
                        <a:pt x="57" y="43"/>
                      </a:cubicBezTo>
                      <a:cubicBezTo>
                        <a:pt x="57" y="43"/>
                        <a:pt x="57" y="43"/>
                        <a:pt x="57" y="43"/>
                      </a:cubicBezTo>
                      <a:cubicBezTo>
                        <a:pt x="57" y="43"/>
                        <a:pt x="57" y="43"/>
                        <a:pt x="57" y="43"/>
                      </a:cubicBezTo>
                      <a:cubicBezTo>
                        <a:pt x="57" y="42"/>
                        <a:pt x="57" y="42"/>
                        <a:pt x="57" y="42"/>
                      </a:cubicBezTo>
                      <a:cubicBezTo>
                        <a:pt x="57" y="42"/>
                        <a:pt x="57" y="42"/>
                        <a:pt x="57" y="42"/>
                      </a:cubicBezTo>
                      <a:cubicBezTo>
                        <a:pt x="57" y="42"/>
                        <a:pt x="57" y="42"/>
                        <a:pt x="57" y="42"/>
                      </a:cubicBezTo>
                      <a:cubicBezTo>
                        <a:pt x="57" y="42"/>
                        <a:pt x="57" y="42"/>
                        <a:pt x="57" y="42"/>
                      </a:cubicBezTo>
                      <a:cubicBezTo>
                        <a:pt x="57" y="42"/>
                        <a:pt x="57" y="42"/>
                        <a:pt x="57" y="42"/>
                      </a:cubicBezTo>
                      <a:cubicBezTo>
                        <a:pt x="57" y="42"/>
                        <a:pt x="57" y="42"/>
                        <a:pt x="57" y="42"/>
                      </a:cubicBezTo>
                      <a:cubicBezTo>
                        <a:pt x="58" y="42"/>
                        <a:pt x="58" y="42"/>
                        <a:pt x="58" y="42"/>
                      </a:cubicBezTo>
                      <a:cubicBezTo>
                        <a:pt x="58" y="42"/>
                        <a:pt x="58" y="42"/>
                        <a:pt x="58" y="42"/>
                      </a:cubicBezTo>
                      <a:cubicBezTo>
                        <a:pt x="58" y="41"/>
                        <a:pt x="58" y="41"/>
                        <a:pt x="58" y="41"/>
                      </a:cubicBezTo>
                      <a:cubicBezTo>
                        <a:pt x="58" y="41"/>
                        <a:pt x="58" y="41"/>
                        <a:pt x="58" y="41"/>
                      </a:cubicBezTo>
                      <a:cubicBezTo>
                        <a:pt x="57" y="41"/>
                        <a:pt x="57" y="41"/>
                        <a:pt x="57" y="41"/>
                      </a:cubicBezTo>
                      <a:cubicBezTo>
                        <a:pt x="57" y="40"/>
                        <a:pt x="57" y="40"/>
                        <a:pt x="57" y="40"/>
                      </a:cubicBezTo>
                      <a:cubicBezTo>
                        <a:pt x="57" y="40"/>
                        <a:pt x="57" y="40"/>
                        <a:pt x="57" y="40"/>
                      </a:cubicBezTo>
                      <a:cubicBezTo>
                        <a:pt x="57" y="40"/>
                        <a:pt x="57" y="40"/>
                        <a:pt x="57" y="40"/>
                      </a:cubicBezTo>
                      <a:cubicBezTo>
                        <a:pt x="56" y="40"/>
                        <a:pt x="56" y="40"/>
                        <a:pt x="56" y="40"/>
                      </a:cubicBezTo>
                      <a:cubicBezTo>
                        <a:pt x="56" y="40"/>
                        <a:pt x="56" y="40"/>
                        <a:pt x="56" y="40"/>
                      </a:cubicBezTo>
                      <a:cubicBezTo>
                        <a:pt x="56" y="39"/>
                        <a:pt x="56" y="39"/>
                        <a:pt x="56" y="39"/>
                      </a:cubicBezTo>
                      <a:cubicBezTo>
                        <a:pt x="56" y="39"/>
                        <a:pt x="56" y="39"/>
                        <a:pt x="56" y="39"/>
                      </a:cubicBezTo>
                      <a:cubicBezTo>
                        <a:pt x="56" y="39"/>
                        <a:pt x="56" y="39"/>
                        <a:pt x="56" y="39"/>
                      </a:cubicBezTo>
                      <a:cubicBezTo>
                        <a:pt x="55" y="39"/>
                        <a:pt x="55" y="39"/>
                        <a:pt x="55" y="39"/>
                      </a:cubicBezTo>
                      <a:cubicBezTo>
                        <a:pt x="55" y="39"/>
                        <a:pt x="55" y="39"/>
                        <a:pt x="55" y="39"/>
                      </a:cubicBezTo>
                      <a:cubicBezTo>
                        <a:pt x="55" y="39"/>
                        <a:pt x="55" y="39"/>
                        <a:pt x="55" y="39"/>
                      </a:cubicBezTo>
                      <a:cubicBezTo>
                        <a:pt x="55" y="39"/>
                        <a:pt x="55" y="39"/>
                        <a:pt x="55" y="39"/>
                      </a:cubicBezTo>
                      <a:cubicBezTo>
                        <a:pt x="55" y="38"/>
                        <a:pt x="55" y="38"/>
                        <a:pt x="55" y="38"/>
                      </a:cubicBezTo>
                      <a:cubicBezTo>
                        <a:pt x="55" y="38"/>
                        <a:pt x="55" y="38"/>
                        <a:pt x="55" y="38"/>
                      </a:cubicBezTo>
                      <a:cubicBezTo>
                        <a:pt x="55" y="38"/>
                        <a:pt x="55" y="38"/>
                        <a:pt x="55" y="38"/>
                      </a:cubicBezTo>
                      <a:cubicBezTo>
                        <a:pt x="55" y="38"/>
                        <a:pt x="55" y="38"/>
                        <a:pt x="55" y="38"/>
                      </a:cubicBezTo>
                      <a:cubicBezTo>
                        <a:pt x="55" y="38"/>
                        <a:pt x="55" y="38"/>
                        <a:pt x="55"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5" y="38"/>
                        <a:pt x="55" y="38"/>
                        <a:pt x="55" y="38"/>
                      </a:cubicBezTo>
                      <a:cubicBezTo>
                        <a:pt x="54" y="37"/>
                        <a:pt x="54" y="37"/>
                        <a:pt x="54" y="37"/>
                      </a:cubicBezTo>
                      <a:cubicBezTo>
                        <a:pt x="54" y="37"/>
                        <a:pt x="54" y="37"/>
                        <a:pt x="54" y="37"/>
                      </a:cubicBezTo>
                      <a:cubicBezTo>
                        <a:pt x="54" y="37"/>
                        <a:pt x="54" y="37"/>
                        <a:pt x="54" y="37"/>
                      </a:cubicBezTo>
                      <a:cubicBezTo>
                        <a:pt x="53" y="37"/>
                        <a:pt x="53" y="37"/>
                        <a:pt x="53" y="37"/>
                      </a:cubicBezTo>
                      <a:cubicBezTo>
                        <a:pt x="53" y="37"/>
                        <a:pt x="53" y="37"/>
                        <a:pt x="53" y="37"/>
                      </a:cubicBezTo>
                      <a:cubicBezTo>
                        <a:pt x="53" y="38"/>
                        <a:pt x="53" y="38"/>
                        <a:pt x="53" y="38"/>
                      </a:cubicBezTo>
                      <a:cubicBezTo>
                        <a:pt x="53" y="38"/>
                        <a:pt x="53" y="38"/>
                        <a:pt x="53" y="38"/>
                      </a:cubicBezTo>
                      <a:cubicBezTo>
                        <a:pt x="53" y="38"/>
                        <a:pt x="53" y="38"/>
                        <a:pt x="53" y="38"/>
                      </a:cubicBezTo>
                      <a:cubicBezTo>
                        <a:pt x="53" y="38"/>
                        <a:pt x="53" y="38"/>
                        <a:pt x="53" y="38"/>
                      </a:cubicBezTo>
                      <a:cubicBezTo>
                        <a:pt x="53" y="39"/>
                        <a:pt x="53" y="39"/>
                        <a:pt x="53" y="39"/>
                      </a:cubicBezTo>
                      <a:cubicBezTo>
                        <a:pt x="52" y="39"/>
                        <a:pt x="52" y="39"/>
                        <a:pt x="52" y="39"/>
                      </a:cubicBezTo>
                      <a:cubicBezTo>
                        <a:pt x="52" y="38"/>
                        <a:pt x="52" y="38"/>
                        <a:pt x="52" y="38"/>
                      </a:cubicBezTo>
                      <a:cubicBezTo>
                        <a:pt x="51" y="38"/>
                        <a:pt x="51" y="38"/>
                        <a:pt x="51" y="38"/>
                      </a:cubicBezTo>
                      <a:cubicBezTo>
                        <a:pt x="50" y="37"/>
                        <a:pt x="50" y="37"/>
                        <a:pt x="50" y="37"/>
                      </a:cubicBezTo>
                      <a:cubicBezTo>
                        <a:pt x="50" y="37"/>
                        <a:pt x="50" y="37"/>
                        <a:pt x="50" y="37"/>
                      </a:cubicBezTo>
                      <a:cubicBezTo>
                        <a:pt x="50" y="36"/>
                        <a:pt x="50" y="36"/>
                        <a:pt x="50" y="36"/>
                      </a:cubicBezTo>
                      <a:cubicBezTo>
                        <a:pt x="50" y="36"/>
                        <a:pt x="50" y="36"/>
                        <a:pt x="50" y="36"/>
                      </a:cubicBezTo>
                      <a:cubicBezTo>
                        <a:pt x="50" y="35"/>
                        <a:pt x="50" y="35"/>
                        <a:pt x="50" y="35"/>
                      </a:cubicBezTo>
                      <a:cubicBezTo>
                        <a:pt x="50" y="35"/>
                        <a:pt x="50" y="35"/>
                        <a:pt x="50" y="35"/>
                      </a:cubicBezTo>
                      <a:cubicBezTo>
                        <a:pt x="49" y="34"/>
                        <a:pt x="49" y="34"/>
                        <a:pt x="49" y="34"/>
                      </a:cubicBezTo>
                      <a:cubicBezTo>
                        <a:pt x="48" y="33"/>
                        <a:pt x="48" y="33"/>
                        <a:pt x="48" y="33"/>
                      </a:cubicBezTo>
                      <a:cubicBezTo>
                        <a:pt x="49" y="32"/>
                        <a:pt x="49" y="32"/>
                        <a:pt x="49" y="32"/>
                      </a:cubicBezTo>
                      <a:cubicBezTo>
                        <a:pt x="49" y="32"/>
                        <a:pt x="49" y="32"/>
                        <a:pt x="49" y="32"/>
                      </a:cubicBezTo>
                      <a:cubicBezTo>
                        <a:pt x="49" y="32"/>
                        <a:pt x="49" y="32"/>
                        <a:pt x="49" y="32"/>
                      </a:cubicBezTo>
                      <a:cubicBezTo>
                        <a:pt x="49" y="31"/>
                        <a:pt x="49" y="31"/>
                        <a:pt x="49" y="31"/>
                      </a:cubicBezTo>
                      <a:cubicBezTo>
                        <a:pt x="49" y="31"/>
                        <a:pt x="49" y="31"/>
                        <a:pt x="49" y="31"/>
                      </a:cubicBezTo>
                      <a:cubicBezTo>
                        <a:pt x="48" y="30"/>
                        <a:pt x="48" y="30"/>
                        <a:pt x="48" y="30"/>
                      </a:cubicBezTo>
                      <a:cubicBezTo>
                        <a:pt x="48" y="30"/>
                        <a:pt x="48" y="30"/>
                        <a:pt x="48" y="30"/>
                      </a:cubicBezTo>
                      <a:cubicBezTo>
                        <a:pt x="48" y="31"/>
                        <a:pt x="48" y="31"/>
                        <a:pt x="48" y="31"/>
                      </a:cubicBezTo>
                      <a:cubicBezTo>
                        <a:pt x="47" y="31"/>
                        <a:pt x="47" y="31"/>
                        <a:pt x="47" y="31"/>
                      </a:cubicBezTo>
                      <a:cubicBezTo>
                        <a:pt x="46" y="31"/>
                        <a:pt x="46" y="31"/>
                        <a:pt x="46" y="31"/>
                      </a:cubicBezTo>
                      <a:cubicBezTo>
                        <a:pt x="45" y="31"/>
                        <a:pt x="45" y="31"/>
                        <a:pt x="45" y="31"/>
                      </a:cubicBezTo>
                      <a:cubicBezTo>
                        <a:pt x="45" y="31"/>
                        <a:pt x="45" y="31"/>
                        <a:pt x="45" y="31"/>
                      </a:cubicBezTo>
                      <a:cubicBezTo>
                        <a:pt x="45" y="30"/>
                        <a:pt x="45" y="30"/>
                        <a:pt x="45"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3" y="30"/>
                        <a:pt x="43" y="30"/>
                        <a:pt x="43" y="30"/>
                      </a:cubicBezTo>
                      <a:cubicBezTo>
                        <a:pt x="43" y="29"/>
                        <a:pt x="43" y="29"/>
                        <a:pt x="43" y="29"/>
                      </a:cubicBezTo>
                      <a:cubicBezTo>
                        <a:pt x="42" y="29"/>
                        <a:pt x="42" y="29"/>
                        <a:pt x="42" y="29"/>
                      </a:cubicBezTo>
                      <a:cubicBezTo>
                        <a:pt x="43" y="28"/>
                        <a:pt x="43" y="28"/>
                        <a:pt x="43" y="28"/>
                      </a:cubicBezTo>
                      <a:cubicBezTo>
                        <a:pt x="43" y="28"/>
                        <a:pt x="43" y="28"/>
                        <a:pt x="43" y="28"/>
                      </a:cubicBezTo>
                      <a:cubicBezTo>
                        <a:pt x="43" y="28"/>
                        <a:pt x="43" y="28"/>
                        <a:pt x="43" y="28"/>
                      </a:cubicBezTo>
                      <a:cubicBezTo>
                        <a:pt x="43" y="27"/>
                        <a:pt x="43" y="27"/>
                        <a:pt x="43" y="27"/>
                      </a:cubicBezTo>
                      <a:cubicBezTo>
                        <a:pt x="42" y="27"/>
                        <a:pt x="42" y="27"/>
                        <a:pt x="42" y="27"/>
                      </a:cubicBezTo>
                      <a:cubicBezTo>
                        <a:pt x="42" y="27"/>
                        <a:pt x="42" y="27"/>
                        <a:pt x="42" y="27"/>
                      </a:cubicBezTo>
                      <a:cubicBezTo>
                        <a:pt x="42" y="26"/>
                        <a:pt x="42" y="26"/>
                        <a:pt x="42" y="26"/>
                      </a:cubicBezTo>
                      <a:cubicBezTo>
                        <a:pt x="42" y="26"/>
                        <a:pt x="42" y="26"/>
                        <a:pt x="42" y="26"/>
                      </a:cubicBezTo>
                      <a:cubicBezTo>
                        <a:pt x="42" y="26"/>
                        <a:pt x="42" y="26"/>
                        <a:pt x="42" y="26"/>
                      </a:cubicBezTo>
                      <a:cubicBezTo>
                        <a:pt x="42" y="26"/>
                        <a:pt x="42" y="26"/>
                        <a:pt x="42" y="26"/>
                      </a:cubicBezTo>
                      <a:cubicBezTo>
                        <a:pt x="42" y="25"/>
                        <a:pt x="42" y="25"/>
                        <a:pt x="42" y="25"/>
                      </a:cubicBezTo>
                      <a:cubicBezTo>
                        <a:pt x="42" y="25"/>
                        <a:pt x="42" y="25"/>
                        <a:pt x="42" y="25"/>
                      </a:cubicBezTo>
                      <a:cubicBezTo>
                        <a:pt x="42" y="25"/>
                        <a:pt x="42" y="25"/>
                        <a:pt x="42" y="25"/>
                      </a:cubicBezTo>
                      <a:cubicBezTo>
                        <a:pt x="42" y="25"/>
                        <a:pt x="42" y="25"/>
                        <a:pt x="42" y="25"/>
                      </a:cubicBezTo>
                      <a:cubicBezTo>
                        <a:pt x="40" y="18"/>
                        <a:pt x="37" y="11"/>
                        <a:pt x="35" y="4"/>
                      </a:cubicBezTo>
                      <a:cubicBezTo>
                        <a:pt x="35" y="4"/>
                        <a:pt x="35" y="4"/>
                        <a:pt x="35" y="4"/>
                      </a:cubicBezTo>
                      <a:cubicBezTo>
                        <a:pt x="35" y="3"/>
                        <a:pt x="35" y="3"/>
                        <a:pt x="35" y="3"/>
                      </a:cubicBezTo>
                      <a:cubicBezTo>
                        <a:pt x="34" y="3"/>
                        <a:pt x="34" y="3"/>
                        <a:pt x="34" y="3"/>
                      </a:cubicBezTo>
                      <a:cubicBezTo>
                        <a:pt x="34" y="3"/>
                        <a:pt x="34" y="3"/>
                        <a:pt x="34"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0" y="1"/>
                        <a:pt x="30" y="1"/>
                        <a:pt x="30" y="1"/>
                      </a:cubicBezTo>
                      <a:cubicBezTo>
                        <a:pt x="30" y="0"/>
                        <a:pt x="30" y="0"/>
                        <a:pt x="30" y="0"/>
                      </a:cubicBezTo>
                      <a:cubicBezTo>
                        <a:pt x="29" y="0"/>
                        <a:pt x="29" y="0"/>
                        <a:pt x="29" y="0"/>
                      </a:cubicBezTo>
                      <a:cubicBezTo>
                        <a:pt x="29" y="0"/>
                        <a:pt x="29" y="0"/>
                        <a:pt x="29" y="0"/>
                      </a:cubicBezTo>
                      <a:cubicBezTo>
                        <a:pt x="28" y="0"/>
                        <a:pt x="28" y="0"/>
                        <a:pt x="28" y="0"/>
                      </a:cubicBezTo>
                      <a:cubicBezTo>
                        <a:pt x="28" y="0"/>
                        <a:pt x="28" y="0"/>
                        <a:pt x="28" y="0"/>
                      </a:cubicBezTo>
                      <a:cubicBezTo>
                        <a:pt x="27" y="0"/>
                        <a:pt x="27" y="0"/>
                        <a:pt x="27" y="0"/>
                      </a:cubicBezTo>
                      <a:cubicBezTo>
                        <a:pt x="27" y="0"/>
                        <a:pt x="27" y="0"/>
                        <a:pt x="27" y="0"/>
                      </a:cubicBezTo>
                      <a:cubicBezTo>
                        <a:pt x="26" y="0"/>
                        <a:pt x="26" y="0"/>
                        <a:pt x="26" y="0"/>
                      </a:cubicBezTo>
                      <a:cubicBezTo>
                        <a:pt x="26" y="1"/>
                        <a:pt x="26" y="1"/>
                        <a:pt x="26" y="1"/>
                      </a:cubicBezTo>
                      <a:cubicBezTo>
                        <a:pt x="26" y="1"/>
                        <a:pt x="26" y="1"/>
                        <a:pt x="26" y="1"/>
                      </a:cubicBezTo>
                      <a:cubicBezTo>
                        <a:pt x="26" y="1"/>
                        <a:pt x="26" y="1"/>
                        <a:pt x="26" y="1"/>
                      </a:cubicBezTo>
                      <a:cubicBezTo>
                        <a:pt x="26" y="1"/>
                        <a:pt x="26" y="1"/>
                        <a:pt x="26" y="1"/>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3" y="3"/>
                        <a:pt x="23" y="3"/>
                        <a:pt x="23" y="3"/>
                      </a:cubicBezTo>
                      <a:cubicBezTo>
                        <a:pt x="23" y="3"/>
                        <a:pt x="23" y="3"/>
                        <a:pt x="23" y="3"/>
                      </a:cubicBezTo>
                      <a:cubicBezTo>
                        <a:pt x="23" y="3"/>
                        <a:pt x="23" y="3"/>
                        <a:pt x="23" y="3"/>
                      </a:cubicBezTo>
                      <a:cubicBezTo>
                        <a:pt x="23" y="3"/>
                        <a:pt x="23" y="3"/>
                        <a:pt x="23" y="3"/>
                      </a:cubicBezTo>
                      <a:cubicBezTo>
                        <a:pt x="23" y="4"/>
                        <a:pt x="23" y="4"/>
                        <a:pt x="23" y="4"/>
                      </a:cubicBezTo>
                      <a:cubicBezTo>
                        <a:pt x="22" y="4"/>
                        <a:pt x="22" y="4"/>
                        <a:pt x="22" y="4"/>
                      </a:cubicBezTo>
                      <a:cubicBezTo>
                        <a:pt x="21" y="4"/>
                        <a:pt x="21" y="4"/>
                        <a:pt x="21" y="4"/>
                      </a:cubicBezTo>
                      <a:cubicBezTo>
                        <a:pt x="20" y="5"/>
                        <a:pt x="20" y="5"/>
                        <a:pt x="20" y="5"/>
                      </a:cubicBezTo>
                      <a:cubicBezTo>
                        <a:pt x="20" y="6"/>
                        <a:pt x="20" y="6"/>
                        <a:pt x="20" y="6"/>
                      </a:cubicBezTo>
                      <a:cubicBezTo>
                        <a:pt x="18" y="5"/>
                        <a:pt x="18" y="5"/>
                        <a:pt x="18" y="5"/>
                      </a:cubicBezTo>
                      <a:cubicBezTo>
                        <a:pt x="17" y="5"/>
                        <a:pt x="17" y="5"/>
                        <a:pt x="17" y="5"/>
                      </a:cubicBezTo>
                      <a:cubicBezTo>
                        <a:pt x="17" y="4"/>
                        <a:pt x="17" y="4"/>
                        <a:pt x="17" y="4"/>
                      </a:cubicBezTo>
                      <a:cubicBezTo>
                        <a:pt x="17" y="3"/>
                        <a:pt x="17" y="3"/>
                        <a:pt x="17" y="3"/>
                      </a:cubicBezTo>
                      <a:cubicBezTo>
                        <a:pt x="17" y="2"/>
                        <a:pt x="17" y="2"/>
                        <a:pt x="17" y="2"/>
                      </a:cubicBezTo>
                      <a:cubicBezTo>
                        <a:pt x="16" y="2"/>
                        <a:pt x="16" y="2"/>
                        <a:pt x="16" y="2"/>
                      </a:cubicBezTo>
                      <a:cubicBezTo>
                        <a:pt x="16" y="1"/>
                        <a:pt x="16" y="1"/>
                        <a:pt x="16" y="1"/>
                      </a:cubicBezTo>
                      <a:cubicBezTo>
                        <a:pt x="14" y="2"/>
                        <a:pt x="14" y="2"/>
                        <a:pt x="14" y="2"/>
                      </a:cubicBezTo>
                      <a:cubicBezTo>
                        <a:pt x="14" y="2"/>
                        <a:pt x="14" y="2"/>
                        <a:pt x="14" y="2"/>
                      </a:cubicBezTo>
                      <a:cubicBezTo>
                        <a:pt x="14" y="2"/>
                        <a:pt x="14" y="2"/>
                        <a:pt x="14" y="2"/>
                      </a:cubicBezTo>
                      <a:cubicBezTo>
                        <a:pt x="13" y="2"/>
                        <a:pt x="13" y="2"/>
                        <a:pt x="13" y="2"/>
                      </a:cubicBezTo>
                      <a:cubicBezTo>
                        <a:pt x="12" y="8"/>
                        <a:pt x="10" y="14"/>
                        <a:pt x="8" y="19"/>
                      </a:cubicBezTo>
                      <a:cubicBezTo>
                        <a:pt x="8" y="20"/>
                        <a:pt x="8" y="20"/>
                        <a:pt x="8" y="20"/>
                      </a:cubicBezTo>
                      <a:cubicBezTo>
                        <a:pt x="8" y="22"/>
                        <a:pt x="8" y="23"/>
                        <a:pt x="8" y="24"/>
                      </a:cubicBezTo>
                      <a:cubicBezTo>
                        <a:pt x="8" y="25"/>
                        <a:pt x="8" y="25"/>
                        <a:pt x="8" y="25"/>
                      </a:cubicBezTo>
                      <a:cubicBezTo>
                        <a:pt x="8" y="26"/>
                        <a:pt x="8" y="26"/>
                        <a:pt x="8" y="26"/>
                      </a:cubicBezTo>
                      <a:cubicBezTo>
                        <a:pt x="7" y="26"/>
                        <a:pt x="7" y="26"/>
                        <a:pt x="7" y="26"/>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7" y="28"/>
                        <a:pt x="7" y="28"/>
                        <a:pt x="7" y="28"/>
                      </a:cubicBezTo>
                      <a:cubicBezTo>
                        <a:pt x="7" y="29"/>
                        <a:pt x="7" y="29"/>
                        <a:pt x="7" y="29"/>
                      </a:cubicBezTo>
                      <a:cubicBezTo>
                        <a:pt x="7" y="30"/>
                        <a:pt x="7" y="30"/>
                        <a:pt x="7" y="30"/>
                      </a:cubicBezTo>
                      <a:cubicBezTo>
                        <a:pt x="7" y="30"/>
                        <a:pt x="7" y="30"/>
                        <a:pt x="7" y="30"/>
                      </a:cubicBezTo>
                      <a:cubicBezTo>
                        <a:pt x="7" y="30"/>
                        <a:pt x="7" y="30"/>
                        <a:pt x="7" y="30"/>
                      </a:cubicBezTo>
                      <a:cubicBezTo>
                        <a:pt x="7" y="31"/>
                        <a:pt x="7" y="31"/>
                        <a:pt x="7" y="31"/>
                      </a:cubicBezTo>
                      <a:cubicBezTo>
                        <a:pt x="8" y="31"/>
                        <a:pt x="8" y="31"/>
                        <a:pt x="8" y="31"/>
                      </a:cubicBezTo>
                      <a:cubicBezTo>
                        <a:pt x="8" y="32"/>
                        <a:pt x="8" y="32"/>
                        <a:pt x="8"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4"/>
                        <a:pt x="7" y="34"/>
                        <a:pt x="7" y="34"/>
                      </a:cubicBezTo>
                      <a:cubicBezTo>
                        <a:pt x="7" y="34"/>
                        <a:pt x="7" y="34"/>
                        <a:pt x="7" y="34"/>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6"/>
                        <a:pt x="8" y="36"/>
                        <a:pt x="8" y="36"/>
                      </a:cubicBezTo>
                      <a:cubicBezTo>
                        <a:pt x="8" y="37"/>
                        <a:pt x="8" y="37"/>
                        <a:pt x="8" y="37"/>
                      </a:cubicBezTo>
                      <a:cubicBezTo>
                        <a:pt x="7" y="38"/>
                        <a:pt x="7" y="38"/>
                        <a:pt x="7" y="38"/>
                      </a:cubicBezTo>
                      <a:cubicBezTo>
                        <a:pt x="7" y="38"/>
                        <a:pt x="7" y="38"/>
                        <a:pt x="7" y="38"/>
                      </a:cubicBezTo>
                      <a:cubicBezTo>
                        <a:pt x="7" y="38"/>
                        <a:pt x="7" y="38"/>
                        <a:pt x="7" y="38"/>
                      </a:cubicBezTo>
                      <a:cubicBezTo>
                        <a:pt x="7" y="38"/>
                        <a:pt x="7" y="38"/>
                        <a:pt x="7" y="38"/>
                      </a:cubicBezTo>
                      <a:cubicBezTo>
                        <a:pt x="7" y="39"/>
                        <a:pt x="7" y="39"/>
                        <a:pt x="7" y="39"/>
                      </a:cubicBezTo>
                      <a:cubicBezTo>
                        <a:pt x="7" y="39"/>
                        <a:pt x="7" y="39"/>
                        <a:pt x="7" y="39"/>
                      </a:cubicBezTo>
                      <a:cubicBezTo>
                        <a:pt x="7" y="39"/>
                        <a:pt x="7" y="39"/>
                        <a:pt x="7" y="39"/>
                      </a:cubicBezTo>
                      <a:cubicBezTo>
                        <a:pt x="7" y="39"/>
                        <a:pt x="7" y="39"/>
                        <a:pt x="7" y="39"/>
                      </a:cubicBezTo>
                      <a:cubicBezTo>
                        <a:pt x="8" y="40"/>
                        <a:pt x="8" y="40"/>
                        <a:pt x="8" y="40"/>
                      </a:cubicBezTo>
                      <a:cubicBezTo>
                        <a:pt x="7" y="40"/>
                        <a:pt x="7" y="40"/>
                        <a:pt x="7" y="40"/>
                      </a:cubicBezTo>
                      <a:cubicBezTo>
                        <a:pt x="7" y="40"/>
                        <a:pt x="7" y="40"/>
                        <a:pt x="7" y="40"/>
                      </a:cubicBezTo>
                      <a:cubicBezTo>
                        <a:pt x="7" y="40"/>
                        <a:pt x="7" y="40"/>
                        <a:pt x="7" y="40"/>
                      </a:cubicBezTo>
                      <a:cubicBezTo>
                        <a:pt x="7" y="40"/>
                        <a:pt x="7" y="40"/>
                        <a:pt x="7" y="40"/>
                      </a:cubicBezTo>
                      <a:cubicBezTo>
                        <a:pt x="7" y="41"/>
                        <a:pt x="7" y="41"/>
                        <a:pt x="7" y="41"/>
                      </a:cubicBezTo>
                      <a:cubicBezTo>
                        <a:pt x="6" y="41"/>
                        <a:pt x="6" y="41"/>
                        <a:pt x="6" y="41"/>
                      </a:cubicBezTo>
                      <a:cubicBezTo>
                        <a:pt x="6" y="42"/>
                        <a:pt x="6" y="42"/>
                        <a:pt x="6" y="42"/>
                      </a:cubicBezTo>
                      <a:cubicBezTo>
                        <a:pt x="5" y="42"/>
                        <a:pt x="5" y="42"/>
                        <a:pt x="5" y="42"/>
                      </a:cubicBezTo>
                      <a:cubicBezTo>
                        <a:pt x="5" y="44"/>
                        <a:pt x="5" y="44"/>
                        <a:pt x="5" y="44"/>
                      </a:cubicBezTo>
                      <a:cubicBezTo>
                        <a:pt x="4" y="45"/>
                        <a:pt x="4" y="45"/>
                        <a:pt x="4" y="45"/>
                      </a:cubicBezTo>
                      <a:cubicBezTo>
                        <a:pt x="4" y="46"/>
                        <a:pt x="4" y="46"/>
                        <a:pt x="4" y="46"/>
                      </a:cubicBezTo>
                      <a:cubicBezTo>
                        <a:pt x="5" y="46"/>
                        <a:pt x="5" y="46"/>
                        <a:pt x="5" y="46"/>
                      </a:cubicBezTo>
                      <a:cubicBezTo>
                        <a:pt x="5" y="46"/>
                        <a:pt x="5" y="46"/>
                        <a:pt x="5" y="46"/>
                      </a:cubicBezTo>
                      <a:cubicBezTo>
                        <a:pt x="5" y="46"/>
                        <a:pt x="5" y="46"/>
                        <a:pt x="5" y="46"/>
                      </a:cubicBezTo>
                      <a:cubicBezTo>
                        <a:pt x="6" y="46"/>
                        <a:pt x="6" y="46"/>
                        <a:pt x="6" y="46"/>
                      </a:cubicBezTo>
                      <a:cubicBezTo>
                        <a:pt x="6" y="47"/>
                        <a:pt x="6" y="47"/>
                        <a:pt x="6" y="47"/>
                      </a:cubicBezTo>
                      <a:cubicBezTo>
                        <a:pt x="6" y="47"/>
                        <a:pt x="6" y="47"/>
                        <a:pt x="6" y="47"/>
                      </a:cubicBezTo>
                      <a:cubicBezTo>
                        <a:pt x="6" y="47"/>
                        <a:pt x="6" y="47"/>
                        <a:pt x="6" y="47"/>
                      </a:cubicBezTo>
                      <a:cubicBezTo>
                        <a:pt x="5" y="47"/>
                        <a:pt x="5" y="47"/>
                        <a:pt x="5" y="47"/>
                      </a:cubicBezTo>
                      <a:cubicBezTo>
                        <a:pt x="5" y="47"/>
                        <a:pt x="5" y="47"/>
                        <a:pt x="5" y="47"/>
                      </a:cubicBezTo>
                      <a:cubicBezTo>
                        <a:pt x="4" y="47"/>
                        <a:pt x="4" y="47"/>
                        <a:pt x="4" y="47"/>
                      </a:cubicBezTo>
                      <a:cubicBezTo>
                        <a:pt x="4" y="47"/>
                        <a:pt x="4" y="47"/>
                        <a:pt x="4" y="47"/>
                      </a:cubicBezTo>
                      <a:cubicBezTo>
                        <a:pt x="4" y="47"/>
                        <a:pt x="4" y="47"/>
                        <a:pt x="4" y="47"/>
                      </a:cubicBezTo>
                      <a:cubicBezTo>
                        <a:pt x="4" y="47"/>
                        <a:pt x="4" y="47"/>
                        <a:pt x="4" y="47"/>
                      </a:cubicBezTo>
                      <a:cubicBezTo>
                        <a:pt x="3" y="47"/>
                        <a:pt x="3" y="47"/>
                        <a:pt x="3" y="47"/>
                      </a:cubicBezTo>
                      <a:cubicBezTo>
                        <a:pt x="3" y="48"/>
                        <a:pt x="3" y="48"/>
                        <a:pt x="3" y="48"/>
                      </a:cubicBezTo>
                      <a:cubicBezTo>
                        <a:pt x="4" y="48"/>
                        <a:pt x="4" y="48"/>
                        <a:pt x="4" y="48"/>
                      </a:cubicBezTo>
                      <a:cubicBezTo>
                        <a:pt x="4" y="49"/>
                        <a:pt x="4" y="49"/>
                        <a:pt x="4" y="49"/>
                      </a:cubicBezTo>
                      <a:cubicBezTo>
                        <a:pt x="4" y="49"/>
                        <a:pt x="4" y="49"/>
                        <a:pt x="4" y="49"/>
                      </a:cubicBezTo>
                      <a:cubicBezTo>
                        <a:pt x="4" y="50"/>
                        <a:pt x="4" y="50"/>
                        <a:pt x="4" y="50"/>
                      </a:cubicBezTo>
                      <a:cubicBezTo>
                        <a:pt x="4" y="50"/>
                        <a:pt x="4" y="50"/>
                        <a:pt x="4" y="50"/>
                      </a:cubicBezTo>
                      <a:cubicBezTo>
                        <a:pt x="4" y="50"/>
                        <a:pt x="4" y="50"/>
                        <a:pt x="4" y="50"/>
                      </a:cubicBezTo>
                      <a:cubicBezTo>
                        <a:pt x="4" y="50"/>
                        <a:pt x="4" y="50"/>
                        <a:pt x="4" y="50"/>
                      </a:cubicBezTo>
                      <a:cubicBezTo>
                        <a:pt x="4" y="51"/>
                        <a:pt x="4" y="51"/>
                        <a:pt x="4" y="51"/>
                      </a:cubicBezTo>
                      <a:cubicBezTo>
                        <a:pt x="4" y="51"/>
                        <a:pt x="4" y="51"/>
                        <a:pt x="4" y="51"/>
                      </a:cubicBezTo>
                      <a:cubicBezTo>
                        <a:pt x="4" y="51"/>
                        <a:pt x="4" y="51"/>
                        <a:pt x="4" y="51"/>
                      </a:cubicBezTo>
                      <a:cubicBezTo>
                        <a:pt x="3" y="51"/>
                        <a:pt x="3" y="51"/>
                        <a:pt x="3" y="51"/>
                      </a:cubicBezTo>
                      <a:cubicBezTo>
                        <a:pt x="2" y="49"/>
                        <a:pt x="2" y="49"/>
                        <a:pt x="2" y="49"/>
                      </a:cubicBezTo>
                      <a:cubicBezTo>
                        <a:pt x="2" y="49"/>
                        <a:pt x="2" y="49"/>
                        <a:pt x="2" y="49"/>
                      </a:cubicBezTo>
                      <a:cubicBezTo>
                        <a:pt x="2" y="49"/>
                        <a:pt x="2" y="49"/>
                        <a:pt x="2" y="49"/>
                      </a:cubicBezTo>
                      <a:cubicBezTo>
                        <a:pt x="1" y="49"/>
                        <a:pt x="1" y="49"/>
                        <a:pt x="1" y="49"/>
                      </a:cubicBezTo>
                      <a:cubicBezTo>
                        <a:pt x="1" y="50"/>
                        <a:pt x="1" y="50"/>
                        <a:pt x="1" y="50"/>
                      </a:cubicBezTo>
                      <a:cubicBezTo>
                        <a:pt x="1" y="50"/>
                        <a:pt x="1" y="50"/>
                        <a:pt x="1" y="50"/>
                      </a:cubicBezTo>
                      <a:cubicBezTo>
                        <a:pt x="1" y="50"/>
                        <a:pt x="1" y="50"/>
                        <a:pt x="1" y="50"/>
                      </a:cubicBezTo>
                      <a:cubicBezTo>
                        <a:pt x="1" y="50"/>
                        <a:pt x="1" y="50"/>
                        <a:pt x="1" y="50"/>
                      </a:cubicBezTo>
                      <a:cubicBezTo>
                        <a:pt x="0" y="50"/>
                        <a:pt x="0" y="50"/>
                        <a:pt x="0" y="50"/>
                      </a:cubicBezTo>
                      <a:cubicBezTo>
                        <a:pt x="4" y="62"/>
                        <a:pt x="8" y="73"/>
                        <a:pt x="11" y="84"/>
                      </a:cubicBezTo>
                      <a:cubicBezTo>
                        <a:pt x="11" y="84"/>
                        <a:pt x="11" y="84"/>
                        <a:pt x="11" y="84"/>
                      </a:cubicBezTo>
                      <a:cubicBezTo>
                        <a:pt x="11" y="85"/>
                        <a:pt x="11" y="85"/>
                        <a:pt x="11" y="85"/>
                      </a:cubicBezTo>
                      <a:cubicBezTo>
                        <a:pt x="12" y="85"/>
                        <a:pt x="12" y="85"/>
                        <a:pt x="12" y="85"/>
                      </a:cubicBezTo>
                      <a:cubicBezTo>
                        <a:pt x="12" y="85"/>
                        <a:pt x="12" y="85"/>
                        <a:pt x="12" y="85"/>
                      </a:cubicBezTo>
                      <a:cubicBezTo>
                        <a:pt x="12" y="85"/>
                        <a:pt x="12" y="85"/>
                        <a:pt x="12" y="85"/>
                      </a:cubicBezTo>
                      <a:cubicBezTo>
                        <a:pt x="12" y="85"/>
                        <a:pt x="12" y="85"/>
                        <a:pt x="12" y="85"/>
                      </a:cubicBezTo>
                      <a:cubicBezTo>
                        <a:pt x="12" y="86"/>
                        <a:pt x="12" y="86"/>
                        <a:pt x="12" y="86"/>
                      </a:cubicBezTo>
                      <a:cubicBezTo>
                        <a:pt x="12" y="86"/>
                        <a:pt x="12" y="86"/>
                        <a:pt x="12" y="86"/>
                      </a:cubicBezTo>
                      <a:cubicBezTo>
                        <a:pt x="12" y="86"/>
                        <a:pt x="12" y="86"/>
                        <a:pt x="12" y="86"/>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3" y="88"/>
                        <a:pt x="13" y="88"/>
                        <a:pt x="13" y="88"/>
                      </a:cubicBezTo>
                      <a:cubicBezTo>
                        <a:pt x="13" y="88"/>
                        <a:pt x="14" y="89"/>
                        <a:pt x="14" y="89"/>
                      </a:cubicBezTo>
                      <a:cubicBezTo>
                        <a:pt x="15" y="89"/>
                        <a:pt x="15" y="89"/>
                        <a:pt x="15" y="89"/>
                      </a:cubicBezTo>
                      <a:cubicBezTo>
                        <a:pt x="15" y="89"/>
                        <a:pt x="15" y="89"/>
                        <a:pt x="15" y="89"/>
                      </a:cubicBezTo>
                      <a:cubicBezTo>
                        <a:pt x="15" y="89"/>
                        <a:pt x="15" y="89"/>
                        <a:pt x="15" y="89"/>
                      </a:cubicBezTo>
                      <a:cubicBezTo>
                        <a:pt x="15" y="90"/>
                        <a:pt x="15" y="90"/>
                        <a:pt x="15" y="90"/>
                      </a:cubicBezTo>
                      <a:cubicBezTo>
                        <a:pt x="15" y="90"/>
                        <a:pt x="15" y="90"/>
                        <a:pt x="15" y="90"/>
                      </a:cubicBezTo>
                      <a:cubicBezTo>
                        <a:pt x="15" y="90"/>
                        <a:pt x="15" y="90"/>
                        <a:pt x="15" y="90"/>
                      </a:cubicBezTo>
                      <a:cubicBezTo>
                        <a:pt x="15" y="91"/>
                        <a:pt x="15" y="91"/>
                        <a:pt x="15" y="91"/>
                      </a:cubicBezTo>
                      <a:cubicBezTo>
                        <a:pt x="15" y="91"/>
                        <a:pt x="15" y="91"/>
                        <a:pt x="15" y="91"/>
                      </a:cubicBezTo>
                      <a:cubicBezTo>
                        <a:pt x="15" y="91"/>
                        <a:pt x="15" y="91"/>
                        <a:pt x="15" y="91"/>
                      </a:cubicBezTo>
                      <a:cubicBezTo>
                        <a:pt x="16" y="91"/>
                        <a:pt x="16" y="91"/>
                        <a:pt x="16" y="91"/>
                      </a:cubicBezTo>
                      <a:cubicBezTo>
                        <a:pt x="16" y="92"/>
                        <a:pt x="16" y="92"/>
                        <a:pt x="17" y="92"/>
                      </a:cubicBezTo>
                      <a:cubicBezTo>
                        <a:pt x="17" y="92"/>
                        <a:pt x="17" y="92"/>
                        <a:pt x="17" y="91"/>
                      </a:cubicBezTo>
                      <a:cubicBezTo>
                        <a:pt x="17" y="91"/>
                        <a:pt x="17" y="91"/>
                        <a:pt x="17" y="91"/>
                      </a:cubicBezTo>
                      <a:cubicBezTo>
                        <a:pt x="17" y="91"/>
                        <a:pt x="17" y="91"/>
                        <a:pt x="17" y="91"/>
                      </a:cubicBezTo>
                      <a:cubicBezTo>
                        <a:pt x="17" y="91"/>
                        <a:pt x="17" y="91"/>
                        <a:pt x="17" y="91"/>
                      </a:cubicBezTo>
                      <a:cubicBezTo>
                        <a:pt x="18" y="92"/>
                        <a:pt x="18" y="92"/>
                        <a:pt x="18" y="92"/>
                      </a:cubicBezTo>
                      <a:cubicBezTo>
                        <a:pt x="18" y="92"/>
                        <a:pt x="18" y="92"/>
                        <a:pt x="18" y="92"/>
                      </a:cubicBezTo>
                      <a:cubicBezTo>
                        <a:pt x="18" y="92"/>
                        <a:pt x="18" y="92"/>
                        <a:pt x="18" y="92"/>
                      </a:cubicBezTo>
                      <a:cubicBezTo>
                        <a:pt x="18" y="90"/>
                        <a:pt x="18" y="90"/>
                        <a:pt x="18" y="90"/>
                      </a:cubicBezTo>
                      <a:cubicBezTo>
                        <a:pt x="18" y="90"/>
                        <a:pt x="18" y="90"/>
                        <a:pt x="18" y="90"/>
                      </a:cubicBezTo>
                      <a:cubicBezTo>
                        <a:pt x="18" y="90"/>
                        <a:pt x="18" y="90"/>
                        <a:pt x="18" y="90"/>
                      </a:cubicBezTo>
                      <a:cubicBezTo>
                        <a:pt x="19" y="89"/>
                        <a:pt x="19" y="89"/>
                        <a:pt x="19" y="89"/>
                      </a:cubicBezTo>
                      <a:cubicBezTo>
                        <a:pt x="18" y="89"/>
                        <a:pt x="18" y="89"/>
                        <a:pt x="18" y="89"/>
                      </a:cubicBezTo>
                      <a:cubicBezTo>
                        <a:pt x="18" y="89"/>
                        <a:pt x="18" y="89"/>
                        <a:pt x="18" y="89"/>
                      </a:cubicBezTo>
                      <a:cubicBezTo>
                        <a:pt x="19" y="89"/>
                        <a:pt x="19" y="89"/>
                        <a:pt x="19" y="89"/>
                      </a:cubicBezTo>
                      <a:cubicBezTo>
                        <a:pt x="18" y="88"/>
                        <a:pt x="18" y="88"/>
                        <a:pt x="18" y="88"/>
                      </a:cubicBezTo>
                      <a:cubicBezTo>
                        <a:pt x="18" y="88"/>
                        <a:pt x="18" y="88"/>
                        <a:pt x="18" y="88"/>
                      </a:cubicBezTo>
                      <a:cubicBezTo>
                        <a:pt x="18" y="87"/>
                        <a:pt x="18" y="87"/>
                        <a:pt x="18" y="87"/>
                      </a:cubicBezTo>
                      <a:cubicBezTo>
                        <a:pt x="18" y="87"/>
                        <a:pt x="18" y="87"/>
                        <a:pt x="18" y="87"/>
                      </a:cubicBezTo>
                      <a:cubicBezTo>
                        <a:pt x="19" y="87"/>
                        <a:pt x="19" y="87"/>
                        <a:pt x="19" y="87"/>
                      </a:cubicBezTo>
                      <a:cubicBezTo>
                        <a:pt x="19" y="86"/>
                        <a:pt x="19" y="86"/>
                        <a:pt x="19" y="86"/>
                      </a:cubicBezTo>
                      <a:cubicBezTo>
                        <a:pt x="19" y="86"/>
                        <a:pt x="19" y="86"/>
                        <a:pt x="19" y="86"/>
                      </a:cubicBezTo>
                      <a:cubicBezTo>
                        <a:pt x="19" y="86"/>
                        <a:pt x="19" y="86"/>
                        <a:pt x="19" y="86"/>
                      </a:cubicBezTo>
                      <a:cubicBezTo>
                        <a:pt x="19" y="86"/>
                        <a:pt x="19" y="86"/>
                        <a:pt x="19" y="86"/>
                      </a:cubicBezTo>
                      <a:cubicBezTo>
                        <a:pt x="20" y="86"/>
                        <a:pt x="20" y="86"/>
                        <a:pt x="20" y="86"/>
                      </a:cubicBezTo>
                      <a:cubicBezTo>
                        <a:pt x="20" y="85"/>
                        <a:pt x="20" y="85"/>
                        <a:pt x="20" y="85"/>
                      </a:cubicBezTo>
                      <a:cubicBezTo>
                        <a:pt x="20" y="85"/>
                        <a:pt x="20" y="85"/>
                        <a:pt x="20" y="85"/>
                      </a:cubicBezTo>
                      <a:cubicBezTo>
                        <a:pt x="20" y="85"/>
                        <a:pt x="20" y="85"/>
                        <a:pt x="20" y="85"/>
                      </a:cubicBezTo>
                      <a:cubicBezTo>
                        <a:pt x="20" y="85"/>
                        <a:pt x="20" y="85"/>
                        <a:pt x="20" y="85"/>
                      </a:cubicBezTo>
                      <a:cubicBezTo>
                        <a:pt x="20" y="85"/>
                        <a:pt x="20" y="85"/>
                        <a:pt x="20" y="85"/>
                      </a:cubicBezTo>
                      <a:cubicBezTo>
                        <a:pt x="20" y="85"/>
                        <a:pt x="20" y="85"/>
                        <a:pt x="20" y="85"/>
                      </a:cubicBezTo>
                      <a:cubicBezTo>
                        <a:pt x="20" y="84"/>
                        <a:pt x="20" y="84"/>
                        <a:pt x="20" y="84"/>
                      </a:cubicBezTo>
                      <a:cubicBezTo>
                        <a:pt x="20" y="84"/>
                        <a:pt x="20" y="84"/>
                        <a:pt x="20" y="84"/>
                      </a:cubicBezTo>
                      <a:cubicBezTo>
                        <a:pt x="21" y="84"/>
                        <a:pt x="21" y="84"/>
                        <a:pt x="21" y="84"/>
                      </a:cubicBezTo>
                      <a:cubicBezTo>
                        <a:pt x="21" y="84"/>
                        <a:pt x="21" y="84"/>
                        <a:pt x="21" y="84"/>
                      </a:cubicBezTo>
                      <a:cubicBezTo>
                        <a:pt x="21" y="83"/>
                        <a:pt x="21" y="83"/>
                        <a:pt x="21" y="83"/>
                      </a:cubicBezTo>
                      <a:cubicBezTo>
                        <a:pt x="21" y="83"/>
                        <a:pt x="21" y="83"/>
                        <a:pt x="21" y="83"/>
                      </a:cubicBezTo>
                      <a:cubicBezTo>
                        <a:pt x="21" y="83"/>
                        <a:pt x="21" y="83"/>
                        <a:pt x="21" y="83"/>
                      </a:cubicBezTo>
                      <a:cubicBezTo>
                        <a:pt x="20" y="83"/>
                        <a:pt x="20" y="83"/>
                        <a:pt x="20" y="83"/>
                      </a:cubicBezTo>
                      <a:cubicBezTo>
                        <a:pt x="20" y="84"/>
                        <a:pt x="20" y="84"/>
                        <a:pt x="20" y="84"/>
                      </a:cubicBezTo>
                      <a:cubicBezTo>
                        <a:pt x="20" y="83"/>
                        <a:pt x="20" y="83"/>
                        <a:pt x="20" y="83"/>
                      </a:cubicBezTo>
                      <a:cubicBezTo>
                        <a:pt x="20" y="83"/>
                        <a:pt x="20" y="83"/>
                        <a:pt x="20" y="83"/>
                      </a:cubicBezTo>
                      <a:cubicBezTo>
                        <a:pt x="20" y="83"/>
                        <a:pt x="20" y="83"/>
                        <a:pt x="20" y="83"/>
                      </a:cubicBezTo>
                      <a:cubicBezTo>
                        <a:pt x="20" y="82"/>
                        <a:pt x="20" y="82"/>
                        <a:pt x="20" y="82"/>
                      </a:cubicBezTo>
                      <a:cubicBezTo>
                        <a:pt x="20" y="82"/>
                        <a:pt x="20" y="82"/>
                        <a:pt x="20" y="82"/>
                      </a:cubicBezTo>
                      <a:cubicBezTo>
                        <a:pt x="20" y="82"/>
                        <a:pt x="20" y="82"/>
                        <a:pt x="20" y="82"/>
                      </a:cubicBezTo>
                      <a:cubicBezTo>
                        <a:pt x="20" y="82"/>
                        <a:pt x="20" y="82"/>
                        <a:pt x="20" y="82"/>
                      </a:cubicBezTo>
                      <a:cubicBezTo>
                        <a:pt x="21" y="82"/>
                        <a:pt x="21" y="82"/>
                        <a:pt x="21" y="82"/>
                      </a:cubicBezTo>
                      <a:cubicBezTo>
                        <a:pt x="21" y="82"/>
                        <a:pt x="21" y="82"/>
                        <a:pt x="21" y="82"/>
                      </a:cubicBezTo>
                      <a:cubicBezTo>
                        <a:pt x="21" y="81"/>
                        <a:pt x="21" y="81"/>
                        <a:pt x="21" y="81"/>
                      </a:cubicBezTo>
                      <a:cubicBezTo>
                        <a:pt x="21" y="81"/>
                        <a:pt x="21" y="81"/>
                        <a:pt x="21" y="81"/>
                      </a:cubicBezTo>
                      <a:cubicBezTo>
                        <a:pt x="21" y="81"/>
                        <a:pt x="21" y="81"/>
                        <a:pt x="21" y="81"/>
                      </a:cubicBezTo>
                      <a:cubicBezTo>
                        <a:pt x="21" y="81"/>
                        <a:pt x="21" y="81"/>
                        <a:pt x="21" y="81"/>
                      </a:cubicBezTo>
                      <a:cubicBezTo>
                        <a:pt x="21" y="81"/>
                        <a:pt x="21" y="81"/>
                        <a:pt x="21" y="81"/>
                      </a:cubicBezTo>
                      <a:cubicBezTo>
                        <a:pt x="22" y="81"/>
                        <a:pt x="22" y="81"/>
                        <a:pt x="22" y="81"/>
                      </a:cubicBezTo>
                      <a:cubicBezTo>
                        <a:pt x="22" y="81"/>
                        <a:pt x="22" y="81"/>
                        <a:pt x="22" y="81"/>
                      </a:cubicBezTo>
                      <a:cubicBezTo>
                        <a:pt x="22" y="81"/>
                        <a:pt x="22" y="81"/>
                        <a:pt x="22" y="81"/>
                      </a:cubicBezTo>
                      <a:cubicBezTo>
                        <a:pt x="22" y="80"/>
                        <a:pt x="22" y="80"/>
                        <a:pt x="22" y="80"/>
                      </a:cubicBezTo>
                      <a:cubicBezTo>
                        <a:pt x="22" y="80"/>
                        <a:pt x="22" y="80"/>
                        <a:pt x="22" y="80"/>
                      </a:cubicBezTo>
                      <a:cubicBezTo>
                        <a:pt x="21" y="79"/>
                        <a:pt x="21" y="79"/>
                        <a:pt x="21" y="79"/>
                      </a:cubicBezTo>
                      <a:cubicBezTo>
                        <a:pt x="21" y="79"/>
                        <a:pt x="21" y="79"/>
                        <a:pt x="21" y="79"/>
                      </a:cubicBezTo>
                      <a:cubicBezTo>
                        <a:pt x="21" y="80"/>
                        <a:pt x="21" y="80"/>
                        <a:pt x="21" y="80"/>
                      </a:cubicBezTo>
                      <a:cubicBezTo>
                        <a:pt x="20" y="80"/>
                        <a:pt x="20" y="80"/>
                        <a:pt x="20" y="80"/>
                      </a:cubicBezTo>
                      <a:cubicBezTo>
                        <a:pt x="20" y="79"/>
                        <a:pt x="20" y="79"/>
                        <a:pt x="20" y="79"/>
                      </a:cubicBezTo>
                      <a:cubicBezTo>
                        <a:pt x="21" y="79"/>
                        <a:pt x="21" y="79"/>
                        <a:pt x="21" y="79"/>
                      </a:cubicBezTo>
                      <a:cubicBezTo>
                        <a:pt x="21" y="79"/>
                        <a:pt x="21" y="79"/>
                        <a:pt x="21" y="79"/>
                      </a:cubicBezTo>
                      <a:cubicBezTo>
                        <a:pt x="21" y="79"/>
                        <a:pt x="21" y="79"/>
                        <a:pt x="21" y="79"/>
                      </a:cubicBezTo>
                      <a:cubicBezTo>
                        <a:pt x="21" y="79"/>
                        <a:pt x="21" y="79"/>
                        <a:pt x="21" y="79"/>
                      </a:cubicBezTo>
                      <a:cubicBezTo>
                        <a:pt x="21" y="79"/>
                        <a:pt x="21" y="79"/>
                        <a:pt x="21" y="79"/>
                      </a:cubicBezTo>
                      <a:cubicBezTo>
                        <a:pt x="21" y="78"/>
                        <a:pt x="21" y="78"/>
                        <a:pt x="21" y="78"/>
                      </a:cubicBezTo>
                      <a:cubicBezTo>
                        <a:pt x="21" y="78"/>
                        <a:pt x="21" y="78"/>
                        <a:pt x="21" y="78"/>
                      </a:cubicBezTo>
                      <a:cubicBezTo>
                        <a:pt x="21" y="77"/>
                        <a:pt x="21" y="77"/>
                        <a:pt x="21" y="77"/>
                      </a:cubicBezTo>
                      <a:cubicBezTo>
                        <a:pt x="21" y="77"/>
                        <a:pt x="21" y="77"/>
                        <a:pt x="21" y="77"/>
                      </a:cubicBezTo>
                      <a:cubicBezTo>
                        <a:pt x="22" y="76"/>
                        <a:pt x="22" y="76"/>
                        <a:pt x="22" y="76"/>
                      </a:cubicBezTo>
                      <a:cubicBezTo>
                        <a:pt x="22" y="76"/>
                        <a:pt x="22" y="76"/>
                        <a:pt x="22" y="76"/>
                      </a:cubicBezTo>
                      <a:cubicBezTo>
                        <a:pt x="22" y="76"/>
                        <a:pt x="22" y="76"/>
                        <a:pt x="22" y="76"/>
                      </a:cubicBezTo>
                      <a:cubicBezTo>
                        <a:pt x="22" y="75"/>
                        <a:pt x="22" y="75"/>
                        <a:pt x="22" y="75"/>
                      </a:cubicBezTo>
                      <a:cubicBezTo>
                        <a:pt x="23" y="75"/>
                        <a:pt x="23" y="75"/>
                        <a:pt x="23" y="75"/>
                      </a:cubicBezTo>
                      <a:cubicBezTo>
                        <a:pt x="23" y="75"/>
                        <a:pt x="23" y="75"/>
                        <a:pt x="23" y="75"/>
                      </a:cubicBezTo>
                      <a:cubicBezTo>
                        <a:pt x="23" y="75"/>
                        <a:pt x="23" y="75"/>
                        <a:pt x="23" y="75"/>
                      </a:cubicBezTo>
                      <a:cubicBezTo>
                        <a:pt x="23" y="74"/>
                        <a:pt x="23" y="74"/>
                        <a:pt x="23" y="74"/>
                      </a:cubicBezTo>
                      <a:cubicBezTo>
                        <a:pt x="23" y="74"/>
                        <a:pt x="23" y="74"/>
                        <a:pt x="23" y="74"/>
                      </a:cubicBezTo>
                      <a:cubicBezTo>
                        <a:pt x="23" y="74"/>
                        <a:pt x="23" y="74"/>
                        <a:pt x="23" y="74"/>
                      </a:cubicBezTo>
                      <a:cubicBezTo>
                        <a:pt x="23" y="74"/>
                        <a:pt x="23" y="74"/>
                        <a:pt x="23" y="74"/>
                      </a:cubicBezTo>
                      <a:cubicBezTo>
                        <a:pt x="23" y="75"/>
                        <a:pt x="23" y="75"/>
                        <a:pt x="23" y="75"/>
                      </a:cubicBezTo>
                      <a:cubicBezTo>
                        <a:pt x="23" y="75"/>
                        <a:pt x="23" y="75"/>
                        <a:pt x="23" y="75"/>
                      </a:cubicBezTo>
                      <a:cubicBezTo>
                        <a:pt x="23" y="75"/>
                        <a:pt x="23" y="75"/>
                        <a:pt x="23" y="75"/>
                      </a:cubicBezTo>
                      <a:cubicBezTo>
                        <a:pt x="23" y="75"/>
                        <a:pt x="23" y="75"/>
                        <a:pt x="23" y="75"/>
                      </a:cubicBezTo>
                      <a:cubicBezTo>
                        <a:pt x="24" y="74"/>
                        <a:pt x="24" y="74"/>
                        <a:pt x="24" y="74"/>
                      </a:cubicBezTo>
                      <a:cubicBezTo>
                        <a:pt x="24" y="74"/>
                        <a:pt x="24" y="74"/>
                        <a:pt x="24" y="74"/>
                      </a:cubicBezTo>
                      <a:cubicBezTo>
                        <a:pt x="24" y="75"/>
                        <a:pt x="24" y="75"/>
                        <a:pt x="24" y="75"/>
                      </a:cubicBezTo>
                      <a:cubicBezTo>
                        <a:pt x="23" y="76"/>
                        <a:pt x="23" y="76"/>
                        <a:pt x="23" y="76"/>
                      </a:cubicBezTo>
                      <a:cubicBezTo>
                        <a:pt x="23" y="77"/>
                        <a:pt x="23" y="77"/>
                        <a:pt x="23" y="77"/>
                      </a:cubicBezTo>
                      <a:cubicBezTo>
                        <a:pt x="24" y="77"/>
                        <a:pt x="24" y="77"/>
                        <a:pt x="24" y="77"/>
                      </a:cubicBezTo>
                      <a:cubicBezTo>
                        <a:pt x="24" y="76"/>
                        <a:pt x="24" y="76"/>
                        <a:pt x="24" y="76"/>
                      </a:cubicBezTo>
                      <a:cubicBezTo>
                        <a:pt x="24" y="76"/>
                        <a:pt x="24" y="76"/>
                        <a:pt x="24" y="76"/>
                      </a:cubicBezTo>
                      <a:cubicBezTo>
                        <a:pt x="24" y="76"/>
                        <a:pt x="24" y="76"/>
                        <a:pt x="24" y="76"/>
                      </a:cubicBezTo>
                      <a:cubicBezTo>
                        <a:pt x="24" y="75"/>
                        <a:pt x="24" y="75"/>
                        <a:pt x="24" y="75"/>
                      </a:cubicBezTo>
                      <a:cubicBezTo>
                        <a:pt x="24" y="75"/>
                        <a:pt x="24" y="75"/>
                        <a:pt x="24" y="75"/>
                      </a:cubicBezTo>
                      <a:cubicBezTo>
                        <a:pt x="24" y="74"/>
                        <a:pt x="24" y="74"/>
                        <a:pt x="24" y="74"/>
                      </a:cubicBezTo>
                      <a:cubicBezTo>
                        <a:pt x="24" y="74"/>
                        <a:pt x="24" y="74"/>
                        <a:pt x="24" y="74"/>
                      </a:cubicBezTo>
                      <a:cubicBezTo>
                        <a:pt x="24" y="75"/>
                        <a:pt x="24" y="75"/>
                        <a:pt x="24" y="75"/>
                      </a:cubicBezTo>
                      <a:cubicBezTo>
                        <a:pt x="24" y="77"/>
                        <a:pt x="24" y="77"/>
                        <a:pt x="24" y="77"/>
                      </a:cubicBezTo>
                      <a:cubicBezTo>
                        <a:pt x="24" y="77"/>
                        <a:pt x="24" y="77"/>
                        <a:pt x="24" y="77"/>
                      </a:cubicBezTo>
                      <a:cubicBezTo>
                        <a:pt x="24" y="77"/>
                        <a:pt x="24" y="77"/>
                        <a:pt x="24" y="77"/>
                      </a:cubicBezTo>
                      <a:cubicBezTo>
                        <a:pt x="24" y="77"/>
                        <a:pt x="24" y="77"/>
                        <a:pt x="24" y="77"/>
                      </a:cubicBezTo>
                      <a:cubicBezTo>
                        <a:pt x="24" y="76"/>
                        <a:pt x="24" y="76"/>
                        <a:pt x="24" y="76"/>
                      </a:cubicBezTo>
                      <a:cubicBezTo>
                        <a:pt x="24" y="76"/>
                        <a:pt x="24" y="76"/>
                        <a:pt x="24" y="76"/>
                      </a:cubicBezTo>
                      <a:cubicBezTo>
                        <a:pt x="24" y="76"/>
                        <a:pt x="24" y="76"/>
                        <a:pt x="24" y="76"/>
                      </a:cubicBezTo>
                      <a:cubicBezTo>
                        <a:pt x="24" y="76"/>
                        <a:pt x="24" y="76"/>
                        <a:pt x="24" y="76"/>
                      </a:cubicBezTo>
                      <a:cubicBezTo>
                        <a:pt x="25" y="75"/>
                        <a:pt x="25" y="75"/>
                        <a:pt x="25" y="75"/>
                      </a:cubicBezTo>
                      <a:cubicBezTo>
                        <a:pt x="25" y="75"/>
                        <a:pt x="25" y="75"/>
                        <a:pt x="25" y="75"/>
                      </a:cubicBezTo>
                      <a:cubicBezTo>
                        <a:pt x="25" y="75"/>
                        <a:pt x="25" y="75"/>
                        <a:pt x="25" y="75"/>
                      </a:cubicBezTo>
                      <a:cubicBezTo>
                        <a:pt x="25" y="75"/>
                        <a:pt x="25" y="75"/>
                        <a:pt x="25" y="75"/>
                      </a:cubicBezTo>
                      <a:cubicBezTo>
                        <a:pt x="25" y="75"/>
                        <a:pt x="25" y="75"/>
                        <a:pt x="25" y="75"/>
                      </a:cubicBezTo>
                      <a:cubicBezTo>
                        <a:pt x="25" y="74"/>
                        <a:pt x="25" y="74"/>
                        <a:pt x="25" y="74"/>
                      </a:cubicBezTo>
                      <a:cubicBezTo>
                        <a:pt x="25" y="74"/>
                        <a:pt x="25" y="74"/>
                        <a:pt x="25" y="74"/>
                      </a:cubicBezTo>
                      <a:cubicBezTo>
                        <a:pt x="25" y="74"/>
                        <a:pt x="25" y="74"/>
                        <a:pt x="25" y="74"/>
                      </a:cubicBezTo>
                      <a:cubicBezTo>
                        <a:pt x="24" y="74"/>
                        <a:pt x="24" y="74"/>
                        <a:pt x="24"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6" y="74"/>
                        <a:pt x="26" y="74"/>
                        <a:pt x="26" y="74"/>
                      </a:cubicBezTo>
                      <a:cubicBezTo>
                        <a:pt x="26" y="75"/>
                        <a:pt x="26" y="75"/>
                        <a:pt x="26" y="75"/>
                      </a:cubicBezTo>
                      <a:cubicBezTo>
                        <a:pt x="26" y="75"/>
                        <a:pt x="26" y="75"/>
                        <a:pt x="26" y="75"/>
                      </a:cubicBezTo>
                      <a:cubicBezTo>
                        <a:pt x="26" y="75"/>
                        <a:pt x="26" y="75"/>
                        <a:pt x="26" y="75"/>
                      </a:cubicBezTo>
                      <a:cubicBezTo>
                        <a:pt x="25" y="75"/>
                        <a:pt x="25" y="75"/>
                        <a:pt x="25" y="75"/>
                      </a:cubicBezTo>
                      <a:cubicBezTo>
                        <a:pt x="26" y="75"/>
                        <a:pt x="26" y="75"/>
                        <a:pt x="26" y="75"/>
                      </a:cubicBezTo>
                      <a:cubicBezTo>
                        <a:pt x="26" y="76"/>
                        <a:pt x="26" y="76"/>
                        <a:pt x="26" y="76"/>
                      </a:cubicBezTo>
                      <a:cubicBezTo>
                        <a:pt x="26" y="76"/>
                        <a:pt x="26" y="76"/>
                        <a:pt x="26" y="76"/>
                      </a:cubicBezTo>
                      <a:cubicBezTo>
                        <a:pt x="26" y="76"/>
                        <a:pt x="26" y="76"/>
                        <a:pt x="26" y="76"/>
                      </a:cubicBezTo>
                      <a:cubicBezTo>
                        <a:pt x="26" y="77"/>
                        <a:pt x="26" y="77"/>
                        <a:pt x="26" y="77"/>
                      </a:cubicBezTo>
                      <a:cubicBezTo>
                        <a:pt x="26" y="77"/>
                        <a:pt x="26" y="77"/>
                        <a:pt x="26" y="77"/>
                      </a:cubicBezTo>
                      <a:cubicBezTo>
                        <a:pt x="26" y="77"/>
                        <a:pt x="26" y="77"/>
                        <a:pt x="26" y="77"/>
                      </a:cubicBezTo>
                      <a:cubicBezTo>
                        <a:pt x="26" y="76"/>
                        <a:pt x="26" y="76"/>
                        <a:pt x="26" y="76"/>
                      </a:cubicBezTo>
                      <a:cubicBezTo>
                        <a:pt x="27" y="76"/>
                        <a:pt x="27" y="76"/>
                        <a:pt x="27" y="76"/>
                      </a:cubicBezTo>
                      <a:cubicBezTo>
                        <a:pt x="27" y="76"/>
                        <a:pt x="27" y="76"/>
                        <a:pt x="27" y="76"/>
                      </a:cubicBezTo>
                      <a:cubicBezTo>
                        <a:pt x="27" y="76"/>
                        <a:pt x="27" y="76"/>
                        <a:pt x="27" y="76"/>
                      </a:cubicBezTo>
                      <a:cubicBezTo>
                        <a:pt x="27" y="75"/>
                        <a:pt x="27" y="75"/>
                        <a:pt x="27" y="75"/>
                      </a:cubicBezTo>
                      <a:cubicBezTo>
                        <a:pt x="27" y="75"/>
                        <a:pt x="27" y="75"/>
                        <a:pt x="27" y="75"/>
                      </a:cubicBezTo>
                      <a:cubicBezTo>
                        <a:pt x="26" y="75"/>
                        <a:pt x="26" y="75"/>
                        <a:pt x="26" y="75"/>
                      </a:cubicBezTo>
                      <a:cubicBezTo>
                        <a:pt x="26" y="74"/>
                        <a:pt x="26" y="74"/>
                        <a:pt x="26" y="74"/>
                      </a:cubicBezTo>
                      <a:cubicBezTo>
                        <a:pt x="26" y="74"/>
                        <a:pt x="26" y="74"/>
                        <a:pt x="26" y="74"/>
                      </a:cubicBezTo>
                      <a:cubicBezTo>
                        <a:pt x="25" y="72"/>
                        <a:pt x="25" y="72"/>
                        <a:pt x="25" y="72"/>
                      </a:cubicBezTo>
                      <a:cubicBezTo>
                        <a:pt x="25" y="72"/>
                        <a:pt x="25" y="72"/>
                        <a:pt x="25" y="72"/>
                      </a:cubicBezTo>
                      <a:cubicBezTo>
                        <a:pt x="25" y="72"/>
                        <a:pt x="25" y="72"/>
                        <a:pt x="25" y="72"/>
                      </a:cubicBezTo>
                      <a:cubicBezTo>
                        <a:pt x="25" y="71"/>
                        <a:pt x="25" y="71"/>
                        <a:pt x="25" y="71"/>
                      </a:cubicBezTo>
                      <a:cubicBezTo>
                        <a:pt x="25" y="72"/>
                        <a:pt x="25" y="72"/>
                        <a:pt x="25" y="72"/>
                      </a:cubicBezTo>
                      <a:cubicBezTo>
                        <a:pt x="25" y="72"/>
                        <a:pt x="25" y="72"/>
                        <a:pt x="25" y="72"/>
                      </a:cubicBezTo>
                      <a:cubicBezTo>
                        <a:pt x="24" y="72"/>
                        <a:pt x="24" y="72"/>
                        <a:pt x="24" y="72"/>
                      </a:cubicBezTo>
                      <a:cubicBezTo>
                        <a:pt x="24" y="72"/>
                        <a:pt x="24" y="72"/>
                        <a:pt x="24" y="72"/>
                      </a:cubicBezTo>
                      <a:cubicBezTo>
                        <a:pt x="24" y="72"/>
                        <a:pt x="24" y="72"/>
                        <a:pt x="24" y="72"/>
                      </a:cubicBezTo>
                      <a:cubicBezTo>
                        <a:pt x="24" y="71"/>
                        <a:pt x="24" y="71"/>
                        <a:pt x="24" y="71"/>
                      </a:cubicBezTo>
                      <a:cubicBezTo>
                        <a:pt x="24" y="71"/>
                        <a:pt x="24" y="71"/>
                        <a:pt x="24" y="71"/>
                      </a:cubicBezTo>
                      <a:cubicBezTo>
                        <a:pt x="24" y="71"/>
                        <a:pt x="24" y="71"/>
                        <a:pt x="24" y="71"/>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1"/>
                        <a:pt x="25" y="71"/>
                        <a:pt x="25" y="71"/>
                      </a:cubicBezTo>
                      <a:cubicBezTo>
                        <a:pt x="25" y="71"/>
                        <a:pt x="25" y="71"/>
                        <a:pt x="25" y="71"/>
                      </a:cubicBezTo>
                      <a:cubicBezTo>
                        <a:pt x="25" y="71"/>
                        <a:pt x="25" y="71"/>
                        <a:pt x="25" y="71"/>
                      </a:cubicBezTo>
                      <a:cubicBezTo>
                        <a:pt x="25" y="72"/>
                        <a:pt x="25" y="72"/>
                        <a:pt x="25" y="72"/>
                      </a:cubicBezTo>
                      <a:cubicBezTo>
                        <a:pt x="25" y="72"/>
                        <a:pt x="25" y="72"/>
                        <a:pt x="25" y="72"/>
                      </a:cubicBezTo>
                      <a:cubicBezTo>
                        <a:pt x="26" y="72"/>
                        <a:pt x="26" y="72"/>
                        <a:pt x="26" y="72"/>
                      </a:cubicBezTo>
                      <a:cubicBezTo>
                        <a:pt x="26" y="72"/>
                        <a:pt x="26" y="72"/>
                        <a:pt x="26" y="72"/>
                      </a:cubicBezTo>
                      <a:cubicBezTo>
                        <a:pt x="26" y="73"/>
                        <a:pt x="26" y="73"/>
                        <a:pt x="26" y="73"/>
                      </a:cubicBezTo>
                      <a:cubicBezTo>
                        <a:pt x="26" y="73"/>
                        <a:pt x="26" y="73"/>
                        <a:pt x="26" y="73"/>
                      </a:cubicBezTo>
                      <a:cubicBezTo>
                        <a:pt x="26" y="73"/>
                        <a:pt x="26" y="73"/>
                        <a:pt x="26" y="73"/>
                      </a:cubicBezTo>
                      <a:cubicBezTo>
                        <a:pt x="26" y="73"/>
                        <a:pt x="26" y="73"/>
                        <a:pt x="26" y="73"/>
                      </a:cubicBezTo>
                      <a:cubicBezTo>
                        <a:pt x="26" y="73"/>
                        <a:pt x="26" y="73"/>
                        <a:pt x="26" y="73"/>
                      </a:cubicBezTo>
                      <a:cubicBezTo>
                        <a:pt x="27" y="74"/>
                        <a:pt x="27" y="74"/>
                        <a:pt x="27" y="74"/>
                      </a:cubicBezTo>
                      <a:cubicBezTo>
                        <a:pt x="27" y="74"/>
                        <a:pt x="27" y="74"/>
                        <a:pt x="27" y="74"/>
                      </a:cubicBezTo>
                      <a:cubicBezTo>
                        <a:pt x="27" y="74"/>
                        <a:pt x="27" y="74"/>
                        <a:pt x="27" y="74"/>
                      </a:cubicBezTo>
                      <a:cubicBezTo>
                        <a:pt x="27" y="74"/>
                        <a:pt x="27" y="74"/>
                        <a:pt x="27" y="74"/>
                      </a:cubicBezTo>
                      <a:cubicBezTo>
                        <a:pt x="27" y="74"/>
                        <a:pt x="27" y="74"/>
                        <a:pt x="27" y="74"/>
                      </a:cubicBezTo>
                      <a:cubicBezTo>
                        <a:pt x="27" y="74"/>
                        <a:pt x="27" y="74"/>
                        <a:pt x="27" y="74"/>
                      </a:cubicBezTo>
                      <a:cubicBezTo>
                        <a:pt x="27" y="75"/>
                        <a:pt x="27" y="75"/>
                        <a:pt x="27" y="75"/>
                      </a:cubicBezTo>
                      <a:cubicBezTo>
                        <a:pt x="27" y="75"/>
                        <a:pt x="27" y="75"/>
                        <a:pt x="27" y="75"/>
                      </a:cubicBezTo>
                      <a:cubicBezTo>
                        <a:pt x="27" y="75"/>
                        <a:pt x="27" y="75"/>
                        <a:pt x="27" y="75"/>
                      </a:cubicBezTo>
                      <a:cubicBezTo>
                        <a:pt x="27" y="75"/>
                        <a:pt x="27" y="75"/>
                        <a:pt x="27" y="75"/>
                      </a:cubicBezTo>
                      <a:cubicBezTo>
                        <a:pt x="27" y="75"/>
                        <a:pt x="27" y="75"/>
                        <a:pt x="27" y="75"/>
                      </a:cubicBezTo>
                      <a:cubicBezTo>
                        <a:pt x="27" y="75"/>
                        <a:pt x="27" y="75"/>
                        <a:pt x="27" y="75"/>
                      </a:cubicBezTo>
                      <a:cubicBezTo>
                        <a:pt x="27" y="74"/>
                        <a:pt x="27" y="74"/>
                        <a:pt x="27" y="74"/>
                      </a:cubicBezTo>
                      <a:cubicBezTo>
                        <a:pt x="27" y="73"/>
                        <a:pt x="27" y="73"/>
                        <a:pt x="27" y="73"/>
                      </a:cubicBezTo>
                      <a:cubicBezTo>
                        <a:pt x="27" y="73"/>
                        <a:pt x="27" y="73"/>
                        <a:pt x="27" y="73"/>
                      </a:cubicBezTo>
                      <a:cubicBezTo>
                        <a:pt x="27" y="74"/>
                        <a:pt x="27" y="74"/>
                        <a:pt x="27" y="74"/>
                      </a:cubicBezTo>
                      <a:cubicBezTo>
                        <a:pt x="27" y="74"/>
                        <a:pt x="27" y="74"/>
                        <a:pt x="27" y="74"/>
                      </a:cubicBezTo>
                      <a:cubicBezTo>
                        <a:pt x="27" y="74"/>
                        <a:pt x="27" y="74"/>
                        <a:pt x="27" y="74"/>
                      </a:cubicBezTo>
                      <a:cubicBezTo>
                        <a:pt x="27" y="74"/>
                        <a:pt x="27" y="74"/>
                        <a:pt x="27" y="74"/>
                      </a:cubicBezTo>
                      <a:cubicBezTo>
                        <a:pt x="27" y="73"/>
                        <a:pt x="27" y="73"/>
                        <a:pt x="27" y="73"/>
                      </a:cubicBezTo>
                      <a:cubicBezTo>
                        <a:pt x="27" y="73"/>
                        <a:pt x="27" y="73"/>
                        <a:pt x="27" y="73"/>
                      </a:cubicBezTo>
                      <a:cubicBezTo>
                        <a:pt x="27" y="73"/>
                        <a:pt x="27" y="73"/>
                        <a:pt x="27" y="73"/>
                      </a:cubicBezTo>
                      <a:cubicBezTo>
                        <a:pt x="26" y="73"/>
                        <a:pt x="26" y="73"/>
                        <a:pt x="26" y="73"/>
                      </a:cubicBezTo>
                      <a:cubicBezTo>
                        <a:pt x="26" y="73"/>
                        <a:pt x="26" y="73"/>
                        <a:pt x="26" y="73"/>
                      </a:cubicBezTo>
                      <a:cubicBezTo>
                        <a:pt x="26" y="73"/>
                        <a:pt x="26" y="73"/>
                        <a:pt x="26" y="73"/>
                      </a:cubicBezTo>
                      <a:cubicBezTo>
                        <a:pt x="27" y="70"/>
                        <a:pt x="27" y="70"/>
                        <a:pt x="27" y="70"/>
                      </a:cubicBezTo>
                      <a:cubicBezTo>
                        <a:pt x="27" y="70"/>
                        <a:pt x="27" y="70"/>
                        <a:pt x="27" y="70"/>
                      </a:cubicBezTo>
                      <a:cubicBezTo>
                        <a:pt x="27" y="70"/>
                        <a:pt x="27" y="70"/>
                        <a:pt x="27" y="70"/>
                      </a:cubicBezTo>
                      <a:cubicBezTo>
                        <a:pt x="28" y="70"/>
                        <a:pt x="28" y="70"/>
                        <a:pt x="28" y="70"/>
                      </a:cubicBezTo>
                      <a:cubicBezTo>
                        <a:pt x="28" y="70"/>
                        <a:pt x="28" y="70"/>
                        <a:pt x="28" y="70"/>
                      </a:cubicBezTo>
                      <a:cubicBezTo>
                        <a:pt x="27" y="70"/>
                        <a:pt x="27" y="70"/>
                        <a:pt x="27" y="70"/>
                      </a:cubicBezTo>
                      <a:cubicBezTo>
                        <a:pt x="27" y="70"/>
                        <a:pt x="27" y="70"/>
                        <a:pt x="27" y="70"/>
                      </a:cubicBezTo>
                      <a:cubicBezTo>
                        <a:pt x="27" y="71"/>
                        <a:pt x="27" y="71"/>
                        <a:pt x="27" y="71"/>
                      </a:cubicBezTo>
                      <a:cubicBezTo>
                        <a:pt x="27" y="71"/>
                        <a:pt x="27" y="71"/>
                        <a:pt x="27" y="71"/>
                      </a:cubicBezTo>
                      <a:cubicBezTo>
                        <a:pt x="28" y="71"/>
                        <a:pt x="28" y="71"/>
                        <a:pt x="28" y="71"/>
                      </a:cubicBezTo>
                      <a:cubicBezTo>
                        <a:pt x="28" y="71"/>
                        <a:pt x="28" y="71"/>
                        <a:pt x="28" y="71"/>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3"/>
                        <a:pt x="28" y="73"/>
                        <a:pt x="28" y="73"/>
                      </a:cubicBezTo>
                      <a:cubicBezTo>
                        <a:pt x="28" y="73"/>
                        <a:pt x="28" y="73"/>
                        <a:pt x="28" y="73"/>
                      </a:cubicBezTo>
                      <a:cubicBezTo>
                        <a:pt x="28" y="73"/>
                        <a:pt x="28" y="73"/>
                        <a:pt x="28" y="73"/>
                      </a:cubicBezTo>
                      <a:cubicBezTo>
                        <a:pt x="28" y="73"/>
                        <a:pt x="28" y="73"/>
                        <a:pt x="28" y="73"/>
                      </a:cubicBezTo>
                      <a:cubicBezTo>
                        <a:pt x="28" y="73"/>
                        <a:pt x="28" y="73"/>
                        <a:pt x="28" y="73"/>
                      </a:cubicBezTo>
                      <a:cubicBezTo>
                        <a:pt x="29" y="73"/>
                        <a:pt x="29" y="73"/>
                        <a:pt x="29" y="73"/>
                      </a:cubicBezTo>
                      <a:cubicBezTo>
                        <a:pt x="29" y="73"/>
                        <a:pt x="29" y="73"/>
                        <a:pt x="29" y="73"/>
                      </a:cubicBezTo>
                      <a:cubicBezTo>
                        <a:pt x="29" y="74"/>
                        <a:pt x="29" y="74"/>
                        <a:pt x="29" y="74"/>
                      </a:cubicBezTo>
                      <a:cubicBezTo>
                        <a:pt x="29" y="74"/>
                        <a:pt x="29" y="74"/>
                        <a:pt x="29" y="74"/>
                      </a:cubicBezTo>
                      <a:cubicBezTo>
                        <a:pt x="29" y="73"/>
                        <a:pt x="29" y="73"/>
                        <a:pt x="29" y="73"/>
                      </a:cubicBezTo>
                      <a:cubicBezTo>
                        <a:pt x="29" y="73"/>
                        <a:pt x="29" y="73"/>
                        <a:pt x="29" y="73"/>
                      </a:cubicBezTo>
                      <a:cubicBezTo>
                        <a:pt x="29" y="73"/>
                        <a:pt x="29" y="73"/>
                        <a:pt x="29" y="73"/>
                      </a:cubicBezTo>
                      <a:cubicBezTo>
                        <a:pt x="29" y="72"/>
                        <a:pt x="29" y="72"/>
                        <a:pt x="29" y="72"/>
                      </a:cubicBezTo>
                      <a:cubicBezTo>
                        <a:pt x="29" y="72"/>
                        <a:pt x="29" y="72"/>
                        <a:pt x="29" y="72"/>
                      </a:cubicBezTo>
                      <a:cubicBezTo>
                        <a:pt x="29" y="72"/>
                        <a:pt x="29" y="72"/>
                        <a:pt x="29" y="72"/>
                      </a:cubicBezTo>
                      <a:cubicBezTo>
                        <a:pt x="29" y="72"/>
                        <a:pt x="29" y="72"/>
                        <a:pt x="29" y="72"/>
                      </a:cubicBezTo>
                      <a:cubicBezTo>
                        <a:pt x="29" y="72"/>
                        <a:pt x="29" y="72"/>
                        <a:pt x="29" y="72"/>
                      </a:cubicBezTo>
                      <a:cubicBezTo>
                        <a:pt x="28" y="72"/>
                        <a:pt x="28" y="72"/>
                        <a:pt x="28" y="72"/>
                      </a:cubicBezTo>
                      <a:cubicBezTo>
                        <a:pt x="29" y="72"/>
                        <a:pt x="29" y="72"/>
                        <a:pt x="29" y="72"/>
                      </a:cubicBezTo>
                      <a:cubicBezTo>
                        <a:pt x="29" y="71"/>
                        <a:pt x="29" y="71"/>
                        <a:pt x="29" y="71"/>
                      </a:cubicBezTo>
                      <a:cubicBezTo>
                        <a:pt x="29" y="71"/>
                        <a:pt x="29" y="71"/>
                        <a:pt x="29" y="71"/>
                      </a:cubicBezTo>
                      <a:cubicBezTo>
                        <a:pt x="28" y="71"/>
                        <a:pt x="28" y="71"/>
                        <a:pt x="28" y="71"/>
                      </a:cubicBezTo>
                      <a:cubicBezTo>
                        <a:pt x="28" y="71"/>
                        <a:pt x="28" y="71"/>
                        <a:pt x="28" y="71"/>
                      </a:cubicBezTo>
                      <a:cubicBezTo>
                        <a:pt x="28" y="71"/>
                        <a:pt x="28" y="71"/>
                        <a:pt x="28" y="71"/>
                      </a:cubicBezTo>
                      <a:cubicBezTo>
                        <a:pt x="29" y="70"/>
                        <a:pt x="29" y="70"/>
                        <a:pt x="29" y="70"/>
                      </a:cubicBezTo>
                      <a:cubicBezTo>
                        <a:pt x="29" y="70"/>
                        <a:pt x="29" y="70"/>
                        <a:pt x="29" y="70"/>
                      </a:cubicBezTo>
                      <a:cubicBezTo>
                        <a:pt x="29" y="70"/>
                        <a:pt x="29" y="70"/>
                        <a:pt x="29" y="70"/>
                      </a:cubicBezTo>
                      <a:cubicBezTo>
                        <a:pt x="29" y="69"/>
                        <a:pt x="29" y="69"/>
                        <a:pt x="29" y="69"/>
                      </a:cubicBezTo>
                      <a:cubicBezTo>
                        <a:pt x="29" y="70"/>
                        <a:pt x="29" y="70"/>
                        <a:pt x="29" y="70"/>
                      </a:cubicBezTo>
                      <a:cubicBezTo>
                        <a:pt x="29" y="71"/>
                        <a:pt x="29" y="71"/>
                        <a:pt x="29" y="71"/>
                      </a:cubicBezTo>
                      <a:cubicBezTo>
                        <a:pt x="29" y="71"/>
                        <a:pt x="29" y="71"/>
                        <a:pt x="29" y="71"/>
                      </a:cubicBezTo>
                      <a:cubicBezTo>
                        <a:pt x="29" y="71"/>
                        <a:pt x="29" y="71"/>
                        <a:pt x="29" y="71"/>
                      </a:cubicBezTo>
                      <a:cubicBezTo>
                        <a:pt x="29" y="71"/>
                        <a:pt x="29" y="71"/>
                        <a:pt x="29" y="71"/>
                      </a:cubicBezTo>
                      <a:cubicBezTo>
                        <a:pt x="29" y="71"/>
                        <a:pt x="29" y="71"/>
                        <a:pt x="29" y="71"/>
                      </a:cubicBezTo>
                      <a:cubicBezTo>
                        <a:pt x="29" y="71"/>
                        <a:pt x="29" y="71"/>
                        <a:pt x="29" y="71"/>
                      </a:cubicBezTo>
                      <a:cubicBezTo>
                        <a:pt x="29" y="72"/>
                        <a:pt x="29" y="72"/>
                        <a:pt x="29" y="72"/>
                      </a:cubicBezTo>
                      <a:cubicBezTo>
                        <a:pt x="29" y="72"/>
                        <a:pt x="29" y="72"/>
                        <a:pt x="29" y="72"/>
                      </a:cubicBezTo>
                      <a:cubicBezTo>
                        <a:pt x="29" y="72"/>
                        <a:pt x="29" y="72"/>
                        <a:pt x="29" y="72"/>
                      </a:cubicBezTo>
                      <a:cubicBezTo>
                        <a:pt x="29" y="72"/>
                        <a:pt x="29" y="72"/>
                        <a:pt x="29" y="72"/>
                      </a:cubicBezTo>
                      <a:cubicBezTo>
                        <a:pt x="29" y="72"/>
                        <a:pt x="29" y="72"/>
                        <a:pt x="29" y="72"/>
                      </a:cubicBezTo>
                      <a:cubicBezTo>
                        <a:pt x="29" y="73"/>
                        <a:pt x="29" y="73"/>
                        <a:pt x="29" y="73"/>
                      </a:cubicBezTo>
                      <a:cubicBezTo>
                        <a:pt x="29" y="73"/>
                        <a:pt x="29" y="73"/>
                        <a:pt x="29" y="73"/>
                      </a:cubicBezTo>
                      <a:cubicBezTo>
                        <a:pt x="30" y="73"/>
                        <a:pt x="30" y="73"/>
                        <a:pt x="30" y="73"/>
                      </a:cubicBezTo>
                      <a:cubicBezTo>
                        <a:pt x="29" y="72"/>
                        <a:pt x="29" y="72"/>
                        <a:pt x="29" y="72"/>
                      </a:cubicBezTo>
                      <a:cubicBezTo>
                        <a:pt x="29" y="72"/>
                        <a:pt x="29" y="72"/>
                        <a:pt x="29" y="72"/>
                      </a:cubicBezTo>
                      <a:cubicBezTo>
                        <a:pt x="29" y="72"/>
                        <a:pt x="29" y="72"/>
                        <a:pt x="29" y="72"/>
                      </a:cubicBezTo>
                      <a:cubicBezTo>
                        <a:pt x="29" y="72"/>
                        <a:pt x="29" y="72"/>
                        <a:pt x="29" y="72"/>
                      </a:cubicBezTo>
                      <a:cubicBezTo>
                        <a:pt x="30" y="72"/>
                        <a:pt x="30" y="72"/>
                        <a:pt x="30" y="72"/>
                      </a:cubicBezTo>
                      <a:cubicBezTo>
                        <a:pt x="30" y="72"/>
                        <a:pt x="30" y="72"/>
                        <a:pt x="30" y="72"/>
                      </a:cubicBezTo>
                      <a:cubicBezTo>
                        <a:pt x="30" y="72"/>
                        <a:pt x="30" y="72"/>
                        <a:pt x="30" y="72"/>
                      </a:cubicBezTo>
                      <a:cubicBezTo>
                        <a:pt x="30" y="73"/>
                        <a:pt x="30" y="73"/>
                        <a:pt x="30" y="73"/>
                      </a:cubicBezTo>
                      <a:cubicBezTo>
                        <a:pt x="30" y="72"/>
                        <a:pt x="30" y="72"/>
                        <a:pt x="30" y="72"/>
                      </a:cubicBezTo>
                      <a:cubicBezTo>
                        <a:pt x="30" y="72"/>
                        <a:pt x="30" y="72"/>
                        <a:pt x="30" y="72"/>
                      </a:cubicBezTo>
                      <a:cubicBezTo>
                        <a:pt x="30" y="70"/>
                        <a:pt x="30" y="70"/>
                        <a:pt x="30" y="70"/>
                      </a:cubicBezTo>
                      <a:cubicBezTo>
                        <a:pt x="30" y="70"/>
                        <a:pt x="30" y="70"/>
                        <a:pt x="30" y="70"/>
                      </a:cubicBezTo>
                      <a:cubicBezTo>
                        <a:pt x="30" y="70"/>
                        <a:pt x="30" y="70"/>
                        <a:pt x="30" y="70"/>
                      </a:cubicBezTo>
                      <a:cubicBezTo>
                        <a:pt x="30" y="70"/>
                        <a:pt x="30" y="70"/>
                        <a:pt x="30" y="70"/>
                      </a:cubicBezTo>
                      <a:cubicBezTo>
                        <a:pt x="31" y="69"/>
                        <a:pt x="31" y="69"/>
                        <a:pt x="31" y="69"/>
                      </a:cubicBezTo>
                      <a:cubicBezTo>
                        <a:pt x="31" y="69"/>
                        <a:pt x="31" y="69"/>
                        <a:pt x="31" y="69"/>
                      </a:cubicBezTo>
                      <a:cubicBezTo>
                        <a:pt x="31" y="69"/>
                        <a:pt x="31" y="69"/>
                        <a:pt x="31" y="69"/>
                      </a:cubicBezTo>
                      <a:cubicBezTo>
                        <a:pt x="31" y="69"/>
                        <a:pt x="31" y="69"/>
                        <a:pt x="31" y="69"/>
                      </a:cubicBezTo>
                      <a:cubicBezTo>
                        <a:pt x="31" y="68"/>
                        <a:pt x="31" y="68"/>
                        <a:pt x="31" y="68"/>
                      </a:cubicBezTo>
                      <a:cubicBezTo>
                        <a:pt x="31" y="68"/>
                        <a:pt x="31" y="68"/>
                        <a:pt x="31" y="68"/>
                      </a:cubicBezTo>
                      <a:cubicBezTo>
                        <a:pt x="31" y="68"/>
                        <a:pt x="31" y="68"/>
                        <a:pt x="31" y="68"/>
                      </a:cubicBezTo>
                      <a:cubicBezTo>
                        <a:pt x="31" y="68"/>
                        <a:pt x="31" y="68"/>
                        <a:pt x="31" y="68"/>
                      </a:cubicBezTo>
                      <a:cubicBezTo>
                        <a:pt x="31" y="68"/>
                        <a:pt x="31" y="68"/>
                        <a:pt x="31" y="68"/>
                      </a:cubicBezTo>
                      <a:cubicBezTo>
                        <a:pt x="31" y="68"/>
                        <a:pt x="31" y="68"/>
                        <a:pt x="31" y="68"/>
                      </a:cubicBezTo>
                      <a:cubicBezTo>
                        <a:pt x="31" y="69"/>
                        <a:pt x="31" y="69"/>
                        <a:pt x="31" y="69"/>
                      </a:cubicBezTo>
                      <a:cubicBezTo>
                        <a:pt x="31" y="69"/>
                        <a:pt x="31" y="69"/>
                        <a:pt x="31" y="69"/>
                      </a:cubicBezTo>
                      <a:cubicBezTo>
                        <a:pt x="31" y="69"/>
                        <a:pt x="31" y="69"/>
                        <a:pt x="31" y="69"/>
                      </a:cubicBezTo>
                      <a:cubicBezTo>
                        <a:pt x="31" y="69"/>
                        <a:pt x="31" y="69"/>
                        <a:pt x="31" y="69"/>
                      </a:cubicBezTo>
                      <a:cubicBezTo>
                        <a:pt x="31" y="69"/>
                        <a:pt x="31" y="69"/>
                        <a:pt x="31" y="69"/>
                      </a:cubicBezTo>
                      <a:cubicBezTo>
                        <a:pt x="31" y="70"/>
                        <a:pt x="31" y="70"/>
                        <a:pt x="31" y="70"/>
                      </a:cubicBezTo>
                      <a:cubicBezTo>
                        <a:pt x="32" y="70"/>
                        <a:pt x="32" y="70"/>
                        <a:pt x="32" y="70"/>
                      </a:cubicBezTo>
                      <a:cubicBezTo>
                        <a:pt x="32" y="69"/>
                        <a:pt x="32" y="69"/>
                        <a:pt x="32" y="69"/>
                      </a:cubicBezTo>
                      <a:cubicBezTo>
                        <a:pt x="32" y="69"/>
                        <a:pt x="32" y="69"/>
                        <a:pt x="32" y="69"/>
                      </a:cubicBezTo>
                      <a:cubicBezTo>
                        <a:pt x="32" y="69"/>
                        <a:pt x="32" y="69"/>
                        <a:pt x="32" y="69"/>
                      </a:cubicBezTo>
                      <a:cubicBezTo>
                        <a:pt x="32" y="70"/>
                        <a:pt x="32" y="70"/>
                        <a:pt x="32" y="70"/>
                      </a:cubicBezTo>
                      <a:cubicBezTo>
                        <a:pt x="32" y="70"/>
                        <a:pt x="32" y="70"/>
                        <a:pt x="32" y="70"/>
                      </a:cubicBezTo>
                      <a:cubicBezTo>
                        <a:pt x="32" y="70"/>
                        <a:pt x="32" y="70"/>
                        <a:pt x="32" y="70"/>
                      </a:cubicBezTo>
                      <a:cubicBezTo>
                        <a:pt x="33" y="68"/>
                        <a:pt x="33" y="68"/>
                        <a:pt x="33" y="68"/>
                      </a:cubicBezTo>
                      <a:cubicBezTo>
                        <a:pt x="33" y="68"/>
                        <a:pt x="33" y="68"/>
                        <a:pt x="33" y="68"/>
                      </a:cubicBezTo>
                      <a:cubicBezTo>
                        <a:pt x="33" y="69"/>
                        <a:pt x="33" y="69"/>
                        <a:pt x="33" y="69"/>
                      </a:cubicBezTo>
                      <a:cubicBezTo>
                        <a:pt x="33" y="70"/>
                        <a:pt x="33" y="70"/>
                        <a:pt x="33" y="70"/>
                      </a:cubicBezTo>
                      <a:cubicBezTo>
                        <a:pt x="33" y="70"/>
                        <a:pt x="33" y="70"/>
                        <a:pt x="33" y="70"/>
                      </a:cubicBezTo>
                      <a:cubicBezTo>
                        <a:pt x="33" y="70"/>
                        <a:pt x="33" y="70"/>
                        <a:pt x="33" y="70"/>
                      </a:cubicBezTo>
                      <a:cubicBezTo>
                        <a:pt x="33" y="70"/>
                        <a:pt x="33" y="70"/>
                        <a:pt x="33" y="70"/>
                      </a:cubicBezTo>
                      <a:cubicBezTo>
                        <a:pt x="33" y="70"/>
                        <a:pt x="33" y="70"/>
                        <a:pt x="33" y="70"/>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8"/>
                        <a:pt x="34" y="68"/>
                        <a:pt x="34" y="68"/>
                      </a:cubicBezTo>
                      <a:cubicBezTo>
                        <a:pt x="34" y="68"/>
                        <a:pt x="34" y="68"/>
                        <a:pt x="34" y="68"/>
                      </a:cubicBezTo>
                      <a:cubicBezTo>
                        <a:pt x="34" y="68"/>
                        <a:pt x="34" y="68"/>
                        <a:pt x="34" y="68"/>
                      </a:cubicBezTo>
                      <a:cubicBezTo>
                        <a:pt x="34" y="68"/>
                        <a:pt x="34" y="68"/>
                        <a:pt x="34" y="68"/>
                      </a:cubicBezTo>
                      <a:cubicBezTo>
                        <a:pt x="34" y="68"/>
                        <a:pt x="34" y="68"/>
                        <a:pt x="34" y="68"/>
                      </a:cubicBezTo>
                      <a:cubicBezTo>
                        <a:pt x="34" y="67"/>
                        <a:pt x="34" y="67"/>
                        <a:pt x="34" y="67"/>
                      </a:cubicBezTo>
                      <a:cubicBezTo>
                        <a:pt x="35" y="67"/>
                        <a:pt x="35" y="67"/>
                        <a:pt x="35" y="67"/>
                      </a:cubicBezTo>
                      <a:cubicBezTo>
                        <a:pt x="35" y="67"/>
                        <a:pt x="35" y="67"/>
                        <a:pt x="35" y="67"/>
                      </a:cubicBezTo>
                      <a:cubicBezTo>
                        <a:pt x="35" y="67"/>
                        <a:pt x="35" y="67"/>
                        <a:pt x="35" y="67"/>
                      </a:cubicBezTo>
                      <a:cubicBezTo>
                        <a:pt x="35" y="66"/>
                        <a:pt x="35" y="66"/>
                        <a:pt x="35" y="66"/>
                      </a:cubicBezTo>
                      <a:cubicBezTo>
                        <a:pt x="35" y="66"/>
                        <a:pt x="35" y="66"/>
                        <a:pt x="35" y="66"/>
                      </a:cubicBezTo>
                      <a:cubicBezTo>
                        <a:pt x="34" y="66"/>
                        <a:pt x="34" y="66"/>
                        <a:pt x="34" y="66"/>
                      </a:cubicBezTo>
                      <a:cubicBezTo>
                        <a:pt x="34" y="66"/>
                        <a:pt x="34" y="66"/>
                        <a:pt x="34" y="66"/>
                      </a:cubicBezTo>
                      <a:cubicBezTo>
                        <a:pt x="34" y="66"/>
                        <a:pt x="34" y="66"/>
                        <a:pt x="34" y="66"/>
                      </a:cubicBezTo>
                      <a:cubicBezTo>
                        <a:pt x="34" y="65"/>
                        <a:pt x="34" y="65"/>
                        <a:pt x="34" y="65"/>
                      </a:cubicBezTo>
                      <a:cubicBezTo>
                        <a:pt x="34" y="65"/>
                        <a:pt x="34" y="65"/>
                        <a:pt x="34" y="65"/>
                      </a:cubicBezTo>
                      <a:cubicBezTo>
                        <a:pt x="34" y="65"/>
                        <a:pt x="34" y="65"/>
                        <a:pt x="34" y="65"/>
                      </a:cubicBezTo>
                      <a:cubicBezTo>
                        <a:pt x="34" y="64"/>
                        <a:pt x="34" y="64"/>
                        <a:pt x="34" y="64"/>
                      </a:cubicBezTo>
                      <a:cubicBezTo>
                        <a:pt x="34" y="63"/>
                        <a:pt x="34" y="63"/>
                        <a:pt x="34" y="63"/>
                      </a:cubicBezTo>
                      <a:cubicBezTo>
                        <a:pt x="35" y="63"/>
                        <a:pt x="35" y="63"/>
                        <a:pt x="35" y="63"/>
                      </a:cubicBezTo>
                      <a:cubicBezTo>
                        <a:pt x="35" y="62"/>
                        <a:pt x="35" y="62"/>
                        <a:pt x="35" y="62"/>
                      </a:cubicBezTo>
                      <a:cubicBezTo>
                        <a:pt x="35" y="62"/>
                        <a:pt x="35" y="62"/>
                        <a:pt x="35" y="62"/>
                      </a:cubicBezTo>
                      <a:cubicBezTo>
                        <a:pt x="35" y="62"/>
                        <a:pt x="35" y="62"/>
                        <a:pt x="35" y="62"/>
                      </a:cubicBezTo>
                      <a:cubicBezTo>
                        <a:pt x="35" y="61"/>
                        <a:pt x="35" y="61"/>
                        <a:pt x="35" y="61"/>
                      </a:cubicBezTo>
                      <a:cubicBezTo>
                        <a:pt x="35" y="61"/>
                        <a:pt x="35" y="61"/>
                        <a:pt x="35" y="61"/>
                      </a:cubicBezTo>
                      <a:cubicBezTo>
                        <a:pt x="35" y="61"/>
                        <a:pt x="35" y="61"/>
                        <a:pt x="35" y="61"/>
                      </a:cubicBezTo>
                      <a:cubicBezTo>
                        <a:pt x="35" y="60"/>
                        <a:pt x="35" y="60"/>
                        <a:pt x="35" y="60"/>
                      </a:cubicBezTo>
                      <a:cubicBezTo>
                        <a:pt x="34" y="60"/>
                        <a:pt x="34" y="60"/>
                        <a:pt x="34" y="60"/>
                      </a:cubicBezTo>
                      <a:cubicBezTo>
                        <a:pt x="34" y="60"/>
                        <a:pt x="34" y="60"/>
                        <a:pt x="34" y="60"/>
                      </a:cubicBezTo>
                      <a:cubicBezTo>
                        <a:pt x="34" y="60"/>
                        <a:pt x="34" y="60"/>
                        <a:pt x="34" y="60"/>
                      </a:cubicBezTo>
                      <a:cubicBezTo>
                        <a:pt x="34" y="60"/>
                        <a:pt x="34" y="60"/>
                        <a:pt x="34" y="60"/>
                      </a:cubicBezTo>
                      <a:cubicBezTo>
                        <a:pt x="34" y="59"/>
                        <a:pt x="34" y="59"/>
                        <a:pt x="34" y="59"/>
                      </a:cubicBezTo>
                      <a:cubicBezTo>
                        <a:pt x="35" y="59"/>
                        <a:pt x="35" y="59"/>
                        <a:pt x="35" y="59"/>
                      </a:cubicBezTo>
                      <a:cubicBezTo>
                        <a:pt x="35" y="59"/>
                        <a:pt x="35" y="59"/>
                        <a:pt x="35" y="59"/>
                      </a:cubicBezTo>
                      <a:cubicBezTo>
                        <a:pt x="35" y="58"/>
                        <a:pt x="35" y="58"/>
                        <a:pt x="35"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7"/>
                        <a:pt x="36" y="57"/>
                        <a:pt x="36" y="57"/>
                      </a:cubicBezTo>
                      <a:cubicBezTo>
                        <a:pt x="36" y="56"/>
                        <a:pt x="36" y="56"/>
                        <a:pt x="36" y="56"/>
                      </a:cubicBezTo>
                      <a:cubicBezTo>
                        <a:pt x="36" y="56"/>
                        <a:pt x="36" y="56"/>
                        <a:pt x="36" y="56"/>
                      </a:cubicBezTo>
                      <a:cubicBezTo>
                        <a:pt x="36" y="56"/>
                        <a:pt x="36" y="56"/>
                        <a:pt x="36" y="56"/>
                      </a:cubicBezTo>
                      <a:cubicBezTo>
                        <a:pt x="37" y="56"/>
                        <a:pt x="37" y="56"/>
                        <a:pt x="37" y="56"/>
                      </a:cubicBezTo>
                      <a:cubicBezTo>
                        <a:pt x="37" y="56"/>
                        <a:pt x="37" y="56"/>
                        <a:pt x="37" y="56"/>
                      </a:cubicBezTo>
                      <a:cubicBezTo>
                        <a:pt x="37" y="57"/>
                        <a:pt x="37" y="57"/>
                        <a:pt x="37" y="57"/>
                      </a:cubicBezTo>
                      <a:cubicBezTo>
                        <a:pt x="37" y="58"/>
                        <a:pt x="37" y="58"/>
                        <a:pt x="37" y="58"/>
                      </a:cubicBezTo>
                      <a:cubicBezTo>
                        <a:pt x="37" y="58"/>
                        <a:pt x="37" y="58"/>
                        <a:pt x="37" y="58"/>
                      </a:cubicBezTo>
                      <a:cubicBezTo>
                        <a:pt x="37" y="58"/>
                        <a:pt x="37" y="58"/>
                        <a:pt x="37" y="58"/>
                      </a:cubicBezTo>
                      <a:cubicBezTo>
                        <a:pt x="37" y="58"/>
                        <a:pt x="37" y="58"/>
                        <a:pt x="37" y="58"/>
                      </a:cubicBezTo>
                      <a:cubicBezTo>
                        <a:pt x="37" y="58"/>
                        <a:pt x="37" y="58"/>
                        <a:pt x="37" y="58"/>
                      </a:cubicBezTo>
                      <a:cubicBezTo>
                        <a:pt x="37" y="58"/>
                        <a:pt x="37" y="58"/>
                        <a:pt x="37" y="58"/>
                      </a:cubicBezTo>
                      <a:cubicBezTo>
                        <a:pt x="37" y="59"/>
                        <a:pt x="37" y="59"/>
                        <a:pt x="37" y="59"/>
                      </a:cubicBezTo>
                      <a:cubicBezTo>
                        <a:pt x="36" y="59"/>
                        <a:pt x="36" y="59"/>
                        <a:pt x="36"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8"/>
                        <a:pt x="37" y="58"/>
                        <a:pt x="37" y="58"/>
                      </a:cubicBezTo>
                      <a:cubicBezTo>
                        <a:pt x="38" y="58"/>
                        <a:pt x="38" y="58"/>
                        <a:pt x="38" y="58"/>
                      </a:cubicBezTo>
                      <a:cubicBezTo>
                        <a:pt x="38" y="58"/>
                        <a:pt x="38" y="58"/>
                        <a:pt x="38" y="58"/>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7" y="59"/>
                        <a:pt x="37" y="59"/>
                        <a:pt x="37" y="59"/>
                      </a:cubicBezTo>
                      <a:cubicBezTo>
                        <a:pt x="37" y="59"/>
                        <a:pt x="37" y="59"/>
                        <a:pt x="37" y="59"/>
                      </a:cubicBezTo>
                      <a:cubicBezTo>
                        <a:pt x="37" y="59"/>
                        <a:pt x="37" y="59"/>
                        <a:pt x="37" y="59"/>
                      </a:cubicBezTo>
                      <a:cubicBezTo>
                        <a:pt x="38" y="59"/>
                        <a:pt x="38" y="59"/>
                        <a:pt x="38" y="59"/>
                      </a:cubicBezTo>
                      <a:cubicBezTo>
                        <a:pt x="38" y="60"/>
                        <a:pt x="38" y="60"/>
                        <a:pt x="38" y="60"/>
                      </a:cubicBezTo>
                      <a:cubicBezTo>
                        <a:pt x="38" y="60"/>
                        <a:pt x="38" y="60"/>
                        <a:pt x="38" y="60"/>
                      </a:cubicBezTo>
                      <a:cubicBezTo>
                        <a:pt x="37" y="60"/>
                        <a:pt x="37" y="60"/>
                        <a:pt x="37" y="60"/>
                      </a:cubicBezTo>
                      <a:cubicBezTo>
                        <a:pt x="37" y="60"/>
                        <a:pt x="37" y="60"/>
                        <a:pt x="37" y="60"/>
                      </a:cubicBezTo>
                      <a:cubicBezTo>
                        <a:pt x="37" y="60"/>
                        <a:pt x="37" y="60"/>
                        <a:pt x="37" y="60"/>
                      </a:cubicBezTo>
                      <a:cubicBezTo>
                        <a:pt x="37" y="60"/>
                        <a:pt x="37" y="60"/>
                        <a:pt x="37" y="60"/>
                      </a:cubicBezTo>
                      <a:cubicBezTo>
                        <a:pt x="37" y="60"/>
                        <a:pt x="37" y="60"/>
                        <a:pt x="37" y="60"/>
                      </a:cubicBezTo>
                      <a:cubicBezTo>
                        <a:pt x="37" y="61"/>
                        <a:pt x="37" y="61"/>
                        <a:pt x="37" y="61"/>
                      </a:cubicBezTo>
                      <a:cubicBezTo>
                        <a:pt x="37" y="61"/>
                        <a:pt x="37" y="61"/>
                        <a:pt x="37" y="61"/>
                      </a:cubicBezTo>
                      <a:cubicBezTo>
                        <a:pt x="38" y="60"/>
                        <a:pt x="38" y="60"/>
                        <a:pt x="38" y="60"/>
                      </a:cubicBezTo>
                      <a:cubicBezTo>
                        <a:pt x="38" y="60"/>
                        <a:pt x="38" y="60"/>
                        <a:pt x="38" y="60"/>
                      </a:cubicBezTo>
                      <a:cubicBezTo>
                        <a:pt x="39" y="61"/>
                        <a:pt x="39" y="61"/>
                        <a:pt x="39" y="61"/>
                      </a:cubicBezTo>
                      <a:cubicBezTo>
                        <a:pt x="39" y="61"/>
                        <a:pt x="39" y="61"/>
                        <a:pt x="39" y="61"/>
                      </a:cubicBezTo>
                      <a:cubicBezTo>
                        <a:pt x="39" y="61"/>
                        <a:pt x="39" y="61"/>
                        <a:pt x="39" y="61"/>
                      </a:cubicBezTo>
                      <a:cubicBezTo>
                        <a:pt x="40" y="61"/>
                        <a:pt x="40" y="61"/>
                        <a:pt x="40" y="61"/>
                      </a:cubicBezTo>
                      <a:cubicBezTo>
                        <a:pt x="41" y="61"/>
                        <a:pt x="41" y="61"/>
                        <a:pt x="41" y="61"/>
                      </a:cubicBezTo>
                      <a:cubicBezTo>
                        <a:pt x="42" y="61"/>
                        <a:pt x="42" y="61"/>
                        <a:pt x="42" y="61"/>
                      </a:cubicBezTo>
                      <a:cubicBezTo>
                        <a:pt x="41" y="61"/>
                        <a:pt x="41" y="61"/>
                        <a:pt x="41" y="61"/>
                      </a:cubicBezTo>
                      <a:cubicBezTo>
                        <a:pt x="41" y="61"/>
                        <a:pt x="41" y="61"/>
                        <a:pt x="41" y="61"/>
                      </a:cubicBezTo>
                      <a:cubicBezTo>
                        <a:pt x="41" y="61"/>
                        <a:pt x="41" y="61"/>
                        <a:pt x="41" y="61"/>
                      </a:cubicBezTo>
                      <a:cubicBezTo>
                        <a:pt x="41" y="61"/>
                        <a:pt x="41" y="61"/>
                        <a:pt x="41" y="61"/>
                      </a:cubicBezTo>
                      <a:cubicBezTo>
                        <a:pt x="41" y="61"/>
                        <a:pt x="41" y="61"/>
                        <a:pt x="41" y="61"/>
                      </a:cubicBezTo>
                      <a:cubicBezTo>
                        <a:pt x="41" y="61"/>
                        <a:pt x="41" y="61"/>
                        <a:pt x="41" y="61"/>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59"/>
                        <a:pt x="41" y="59"/>
                        <a:pt x="41" y="59"/>
                      </a:cubicBezTo>
                      <a:cubicBezTo>
                        <a:pt x="41" y="59"/>
                        <a:pt x="41" y="59"/>
                        <a:pt x="41" y="59"/>
                      </a:cubicBezTo>
                      <a:cubicBezTo>
                        <a:pt x="40" y="59"/>
                        <a:pt x="40" y="59"/>
                        <a:pt x="40" y="59"/>
                      </a:cubicBezTo>
                      <a:cubicBezTo>
                        <a:pt x="40" y="58"/>
                        <a:pt x="40" y="58"/>
                        <a:pt x="40" y="58"/>
                      </a:cubicBezTo>
                      <a:cubicBezTo>
                        <a:pt x="40" y="58"/>
                        <a:pt x="40" y="58"/>
                        <a:pt x="40" y="58"/>
                      </a:cubicBezTo>
                      <a:cubicBezTo>
                        <a:pt x="40" y="58"/>
                        <a:pt x="40" y="58"/>
                        <a:pt x="40" y="58"/>
                      </a:cubicBezTo>
                      <a:cubicBezTo>
                        <a:pt x="41" y="58"/>
                        <a:pt x="41" y="58"/>
                        <a:pt x="41" y="58"/>
                      </a:cubicBezTo>
                      <a:cubicBezTo>
                        <a:pt x="41" y="58"/>
                        <a:pt x="41" y="58"/>
                        <a:pt x="41" y="58"/>
                      </a:cubicBezTo>
                      <a:cubicBezTo>
                        <a:pt x="41" y="57"/>
                        <a:pt x="41" y="57"/>
                        <a:pt x="41" y="57"/>
                      </a:cubicBezTo>
                      <a:cubicBezTo>
                        <a:pt x="41" y="57"/>
                        <a:pt x="41" y="57"/>
                        <a:pt x="41" y="57"/>
                      </a:cubicBezTo>
                      <a:cubicBezTo>
                        <a:pt x="41" y="58"/>
                        <a:pt x="41" y="58"/>
                        <a:pt x="41" y="58"/>
                      </a:cubicBezTo>
                      <a:cubicBezTo>
                        <a:pt x="41" y="58"/>
                        <a:pt x="41" y="58"/>
                        <a:pt x="41" y="58"/>
                      </a:cubicBezTo>
                      <a:cubicBezTo>
                        <a:pt x="41" y="58"/>
                        <a:pt x="41" y="58"/>
                        <a:pt x="41" y="58"/>
                      </a:cubicBezTo>
                      <a:cubicBezTo>
                        <a:pt x="41" y="58"/>
                        <a:pt x="41" y="58"/>
                        <a:pt x="41" y="58"/>
                      </a:cubicBezTo>
                      <a:cubicBezTo>
                        <a:pt x="42" y="58"/>
                        <a:pt x="42" y="58"/>
                        <a:pt x="42" y="58"/>
                      </a:cubicBezTo>
                      <a:cubicBezTo>
                        <a:pt x="42" y="58"/>
                        <a:pt x="42" y="58"/>
                        <a:pt x="42" y="58"/>
                      </a:cubicBezTo>
                      <a:cubicBezTo>
                        <a:pt x="42" y="57"/>
                        <a:pt x="42" y="57"/>
                        <a:pt x="42"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6"/>
                        <a:pt x="41" y="56"/>
                        <a:pt x="41" y="56"/>
                      </a:cubicBezTo>
                      <a:cubicBezTo>
                        <a:pt x="41" y="56"/>
                        <a:pt x="41" y="56"/>
                        <a:pt x="41" y="56"/>
                      </a:cubicBezTo>
                      <a:cubicBezTo>
                        <a:pt x="41" y="56"/>
                        <a:pt x="41" y="56"/>
                        <a:pt x="41" y="56"/>
                      </a:cubicBezTo>
                      <a:cubicBezTo>
                        <a:pt x="42" y="56"/>
                        <a:pt x="42" y="56"/>
                        <a:pt x="42" y="56"/>
                      </a:cubicBezTo>
                      <a:cubicBezTo>
                        <a:pt x="42" y="57"/>
                        <a:pt x="42" y="57"/>
                        <a:pt x="42" y="57"/>
                      </a:cubicBezTo>
                      <a:cubicBezTo>
                        <a:pt x="42" y="58"/>
                        <a:pt x="42" y="58"/>
                        <a:pt x="42" y="58"/>
                      </a:cubicBezTo>
                      <a:cubicBezTo>
                        <a:pt x="42" y="58"/>
                        <a:pt x="42" y="58"/>
                        <a:pt x="42" y="58"/>
                      </a:cubicBezTo>
                      <a:cubicBezTo>
                        <a:pt x="42" y="57"/>
                        <a:pt x="42" y="57"/>
                        <a:pt x="42" y="57"/>
                      </a:cubicBezTo>
                      <a:cubicBezTo>
                        <a:pt x="42" y="57"/>
                        <a:pt x="42" y="57"/>
                        <a:pt x="42" y="57"/>
                      </a:cubicBezTo>
                      <a:cubicBezTo>
                        <a:pt x="43" y="57"/>
                        <a:pt x="43" y="57"/>
                        <a:pt x="43" y="57"/>
                      </a:cubicBezTo>
                      <a:cubicBezTo>
                        <a:pt x="43" y="56"/>
                        <a:pt x="43" y="56"/>
                        <a:pt x="43" y="56"/>
                      </a:cubicBezTo>
                      <a:cubicBezTo>
                        <a:pt x="43" y="56"/>
                        <a:pt x="43" y="56"/>
                        <a:pt x="43" y="56"/>
                      </a:cubicBezTo>
                      <a:cubicBezTo>
                        <a:pt x="43" y="56"/>
                        <a:pt x="43" y="56"/>
                        <a:pt x="43" y="56"/>
                      </a:cubicBezTo>
                      <a:cubicBezTo>
                        <a:pt x="44" y="56"/>
                        <a:pt x="44" y="56"/>
                        <a:pt x="44" y="56"/>
                      </a:cubicBezTo>
                      <a:cubicBezTo>
                        <a:pt x="44" y="56"/>
                        <a:pt x="44" y="56"/>
                        <a:pt x="44" y="56"/>
                      </a:cubicBezTo>
                      <a:cubicBezTo>
                        <a:pt x="44" y="56"/>
                        <a:pt x="44" y="56"/>
                        <a:pt x="44" y="56"/>
                      </a:cubicBezTo>
                      <a:cubicBezTo>
                        <a:pt x="44" y="56"/>
                        <a:pt x="44" y="56"/>
                        <a:pt x="44" y="56"/>
                      </a:cubicBezTo>
                      <a:cubicBezTo>
                        <a:pt x="43" y="56"/>
                        <a:pt x="43" y="56"/>
                        <a:pt x="43" y="56"/>
                      </a:cubicBezTo>
                      <a:cubicBezTo>
                        <a:pt x="44" y="55"/>
                        <a:pt x="44" y="55"/>
                        <a:pt x="44" y="55"/>
                      </a:cubicBezTo>
                      <a:cubicBezTo>
                        <a:pt x="43" y="55"/>
                        <a:pt x="43" y="55"/>
                        <a:pt x="43" y="55"/>
                      </a:cubicBezTo>
                      <a:cubicBezTo>
                        <a:pt x="43" y="55"/>
                        <a:pt x="43" y="55"/>
                        <a:pt x="43" y="55"/>
                      </a:cubicBezTo>
                      <a:cubicBezTo>
                        <a:pt x="43" y="55"/>
                        <a:pt x="43" y="55"/>
                        <a:pt x="43" y="55"/>
                      </a:cubicBezTo>
                      <a:cubicBezTo>
                        <a:pt x="43" y="55"/>
                        <a:pt x="43" y="55"/>
                        <a:pt x="43" y="55"/>
                      </a:cubicBezTo>
                      <a:cubicBezTo>
                        <a:pt x="43" y="55"/>
                        <a:pt x="43" y="55"/>
                        <a:pt x="43" y="55"/>
                      </a:cubicBezTo>
                      <a:cubicBezTo>
                        <a:pt x="44" y="55"/>
                        <a:pt x="44" y="55"/>
                        <a:pt x="44" y="55"/>
                      </a:cubicBezTo>
                      <a:cubicBezTo>
                        <a:pt x="44" y="55"/>
                        <a:pt x="44" y="55"/>
                        <a:pt x="44" y="55"/>
                      </a:cubicBezTo>
                      <a:cubicBezTo>
                        <a:pt x="44" y="55"/>
                        <a:pt x="44" y="55"/>
                        <a:pt x="44" y="55"/>
                      </a:cubicBezTo>
                      <a:cubicBezTo>
                        <a:pt x="44" y="56"/>
                        <a:pt x="44" y="56"/>
                        <a:pt x="44" y="56"/>
                      </a:cubicBezTo>
                      <a:cubicBezTo>
                        <a:pt x="44" y="55"/>
                        <a:pt x="44" y="55"/>
                        <a:pt x="44" y="55"/>
                      </a:cubicBezTo>
                      <a:cubicBezTo>
                        <a:pt x="44" y="55"/>
                        <a:pt x="44" y="55"/>
                        <a:pt x="44" y="55"/>
                      </a:cubicBezTo>
                      <a:cubicBezTo>
                        <a:pt x="44" y="55"/>
                        <a:pt x="44" y="55"/>
                        <a:pt x="44" y="55"/>
                      </a:cubicBezTo>
                      <a:cubicBezTo>
                        <a:pt x="44" y="54"/>
                        <a:pt x="44" y="54"/>
                        <a:pt x="44" y="54"/>
                      </a:cubicBezTo>
                      <a:cubicBezTo>
                        <a:pt x="44" y="54"/>
                        <a:pt x="44" y="54"/>
                        <a:pt x="44" y="54"/>
                      </a:cubicBezTo>
                      <a:cubicBezTo>
                        <a:pt x="45" y="55"/>
                        <a:pt x="45" y="55"/>
                        <a:pt x="45" y="55"/>
                      </a:cubicBezTo>
                      <a:cubicBezTo>
                        <a:pt x="45" y="55"/>
                        <a:pt x="45" y="55"/>
                        <a:pt x="45" y="55"/>
                      </a:cubicBezTo>
                      <a:cubicBezTo>
                        <a:pt x="45" y="56"/>
                        <a:pt x="45" y="56"/>
                        <a:pt x="45" y="56"/>
                      </a:cubicBezTo>
                      <a:cubicBezTo>
                        <a:pt x="45" y="56"/>
                        <a:pt x="45" y="56"/>
                        <a:pt x="45" y="56"/>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6" y="55"/>
                        <a:pt x="46" y="55"/>
                        <a:pt x="46" y="55"/>
                      </a:cubicBezTo>
                      <a:cubicBezTo>
                        <a:pt x="46" y="55"/>
                        <a:pt x="46" y="55"/>
                        <a:pt x="46" y="55"/>
                      </a:cubicBezTo>
                      <a:cubicBezTo>
                        <a:pt x="46" y="56"/>
                        <a:pt x="46" y="56"/>
                        <a:pt x="46" y="56"/>
                      </a:cubicBezTo>
                      <a:cubicBezTo>
                        <a:pt x="46" y="56"/>
                        <a:pt x="46" y="56"/>
                        <a:pt x="46" y="56"/>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8"/>
                        <a:pt x="47" y="58"/>
                        <a:pt x="47" y="58"/>
                      </a:cubicBezTo>
                      <a:cubicBezTo>
                        <a:pt x="47" y="57"/>
                        <a:pt x="48" y="57"/>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5"/>
                        <a:pt x="48" y="55"/>
                        <a:pt x="48" y="55"/>
                      </a:cubicBezTo>
                      <a:cubicBezTo>
                        <a:pt x="48" y="55"/>
                        <a:pt x="48" y="55"/>
                        <a:pt x="48" y="55"/>
                      </a:cubicBezTo>
                      <a:cubicBezTo>
                        <a:pt x="47" y="55"/>
                        <a:pt x="47" y="55"/>
                        <a:pt x="47" y="55"/>
                      </a:cubicBezTo>
                      <a:cubicBezTo>
                        <a:pt x="47" y="55"/>
                        <a:pt x="47" y="55"/>
                        <a:pt x="47" y="55"/>
                      </a:cubicBezTo>
                      <a:cubicBezTo>
                        <a:pt x="47" y="55"/>
                        <a:pt x="47" y="55"/>
                        <a:pt x="47" y="55"/>
                      </a:cubicBezTo>
                      <a:cubicBezTo>
                        <a:pt x="47" y="55"/>
                        <a:pt x="47" y="55"/>
                        <a:pt x="47" y="55"/>
                      </a:cubicBezTo>
                      <a:cubicBezTo>
                        <a:pt x="48" y="55"/>
                        <a:pt x="48" y="55"/>
                        <a:pt x="48" y="55"/>
                      </a:cubicBezTo>
                      <a:cubicBezTo>
                        <a:pt x="48" y="54"/>
                        <a:pt x="48" y="54"/>
                        <a:pt x="48" y="54"/>
                      </a:cubicBezTo>
                      <a:cubicBezTo>
                        <a:pt x="48" y="54"/>
                        <a:pt x="48" y="54"/>
                        <a:pt x="48" y="54"/>
                      </a:cubicBezTo>
                      <a:cubicBezTo>
                        <a:pt x="48" y="54"/>
                        <a:pt x="48" y="54"/>
                        <a:pt x="48" y="54"/>
                      </a:cubicBezTo>
                      <a:cubicBezTo>
                        <a:pt x="48" y="54"/>
                        <a:pt x="48" y="54"/>
                        <a:pt x="48" y="54"/>
                      </a:cubicBezTo>
                      <a:cubicBezTo>
                        <a:pt x="48" y="54"/>
                        <a:pt x="48" y="54"/>
                        <a:pt x="48" y="54"/>
                      </a:cubicBezTo>
                      <a:cubicBezTo>
                        <a:pt x="48" y="55"/>
                        <a:pt x="48" y="55"/>
                        <a:pt x="48" y="55"/>
                      </a:cubicBezTo>
                      <a:cubicBezTo>
                        <a:pt x="48" y="55"/>
                        <a:pt x="48" y="55"/>
                        <a:pt x="48" y="55"/>
                      </a:cubicBezTo>
                      <a:cubicBezTo>
                        <a:pt x="48" y="55"/>
                        <a:pt x="48" y="55"/>
                        <a:pt x="48" y="55"/>
                      </a:cubicBezTo>
                      <a:cubicBezTo>
                        <a:pt x="48" y="55"/>
                        <a:pt x="48" y="55"/>
                        <a:pt x="48" y="55"/>
                      </a:cubicBezTo>
                      <a:cubicBezTo>
                        <a:pt x="48" y="55"/>
                        <a:pt x="48" y="55"/>
                        <a:pt x="48" y="55"/>
                      </a:cubicBezTo>
                      <a:cubicBezTo>
                        <a:pt x="49" y="56"/>
                        <a:pt x="49" y="56"/>
                        <a:pt x="49" y="56"/>
                      </a:cubicBezTo>
                      <a:cubicBezTo>
                        <a:pt x="49" y="55"/>
                        <a:pt x="49" y="55"/>
                        <a:pt x="49" y="55"/>
                      </a:cubicBezTo>
                      <a:cubicBezTo>
                        <a:pt x="48" y="55"/>
                        <a:pt x="48" y="55"/>
                        <a:pt x="48" y="55"/>
                      </a:cubicBezTo>
                      <a:cubicBezTo>
                        <a:pt x="48" y="55"/>
                        <a:pt x="48" y="55"/>
                        <a:pt x="48" y="55"/>
                      </a:cubicBezTo>
                      <a:cubicBezTo>
                        <a:pt x="48" y="54"/>
                        <a:pt x="48" y="54"/>
                        <a:pt x="48" y="54"/>
                      </a:cubicBezTo>
                      <a:cubicBezTo>
                        <a:pt x="48" y="54"/>
                        <a:pt x="48" y="54"/>
                        <a:pt x="48" y="54"/>
                      </a:cubicBezTo>
                      <a:cubicBezTo>
                        <a:pt x="49" y="54"/>
                        <a:pt x="49" y="54"/>
                        <a:pt x="49" y="54"/>
                      </a:cubicBezTo>
                      <a:cubicBezTo>
                        <a:pt x="49" y="54"/>
                        <a:pt x="49" y="54"/>
                        <a:pt x="49" y="54"/>
                      </a:cubicBezTo>
                      <a:cubicBezTo>
                        <a:pt x="49" y="55"/>
                        <a:pt x="49" y="55"/>
                        <a:pt x="49" y="55"/>
                      </a:cubicBezTo>
                      <a:cubicBezTo>
                        <a:pt x="49" y="55"/>
                        <a:pt x="49" y="55"/>
                        <a:pt x="49" y="55"/>
                      </a:cubicBezTo>
                      <a:cubicBezTo>
                        <a:pt x="49" y="56"/>
                        <a:pt x="49" y="56"/>
                        <a:pt x="49" y="56"/>
                      </a:cubicBezTo>
                      <a:cubicBezTo>
                        <a:pt x="49" y="55"/>
                        <a:pt x="49" y="55"/>
                        <a:pt x="49" y="55"/>
                      </a:cubicBezTo>
                      <a:cubicBezTo>
                        <a:pt x="49" y="54"/>
                        <a:pt x="49" y="54"/>
                        <a:pt x="49" y="54"/>
                      </a:cubicBezTo>
                      <a:cubicBezTo>
                        <a:pt x="49" y="54"/>
                        <a:pt x="49" y="54"/>
                        <a:pt x="49" y="54"/>
                      </a:cubicBezTo>
                      <a:cubicBezTo>
                        <a:pt x="49" y="54"/>
                        <a:pt x="49" y="54"/>
                        <a:pt x="49" y="54"/>
                      </a:cubicBezTo>
                      <a:cubicBezTo>
                        <a:pt x="49" y="54"/>
                        <a:pt x="49" y="54"/>
                        <a:pt x="49" y="54"/>
                      </a:cubicBezTo>
                      <a:cubicBezTo>
                        <a:pt x="49" y="54"/>
                        <a:pt x="49" y="54"/>
                        <a:pt x="49" y="54"/>
                      </a:cubicBezTo>
                      <a:cubicBezTo>
                        <a:pt x="49" y="53"/>
                        <a:pt x="49" y="53"/>
                        <a:pt x="49" y="53"/>
                      </a:cubicBezTo>
                      <a:cubicBezTo>
                        <a:pt x="49" y="53"/>
                        <a:pt x="49" y="53"/>
                        <a:pt x="49" y="53"/>
                      </a:cubicBezTo>
                      <a:cubicBezTo>
                        <a:pt x="49" y="53"/>
                        <a:pt x="49" y="53"/>
                        <a:pt x="49" y="53"/>
                      </a:cubicBezTo>
                      <a:cubicBezTo>
                        <a:pt x="49" y="53"/>
                        <a:pt x="49" y="53"/>
                        <a:pt x="49" y="53"/>
                      </a:cubicBezTo>
                      <a:cubicBezTo>
                        <a:pt x="49" y="53"/>
                        <a:pt x="49" y="53"/>
                        <a:pt x="49" y="53"/>
                      </a:cubicBezTo>
                      <a:cubicBezTo>
                        <a:pt x="49" y="53"/>
                        <a:pt x="49" y="53"/>
                        <a:pt x="49" y="53"/>
                      </a:cubicBezTo>
                      <a:cubicBezTo>
                        <a:pt x="49" y="52"/>
                        <a:pt x="49" y="52"/>
                        <a:pt x="49" y="52"/>
                      </a:cubicBezTo>
                      <a:cubicBezTo>
                        <a:pt x="49" y="52"/>
                        <a:pt x="49" y="52"/>
                        <a:pt x="49" y="52"/>
                      </a:cubicBezTo>
                      <a:cubicBezTo>
                        <a:pt x="49" y="52"/>
                        <a:pt x="49" y="52"/>
                        <a:pt x="49" y="52"/>
                      </a:cubicBezTo>
                      <a:cubicBezTo>
                        <a:pt x="49" y="52"/>
                        <a:pt x="49" y="52"/>
                        <a:pt x="49" y="52"/>
                      </a:cubicBezTo>
                      <a:cubicBezTo>
                        <a:pt x="49" y="52"/>
                        <a:pt x="49" y="52"/>
                        <a:pt x="49" y="52"/>
                      </a:cubicBezTo>
                      <a:cubicBezTo>
                        <a:pt x="49" y="51"/>
                        <a:pt x="49" y="51"/>
                        <a:pt x="49" y="51"/>
                      </a:cubicBezTo>
                      <a:cubicBezTo>
                        <a:pt x="50" y="51"/>
                        <a:pt x="50" y="51"/>
                        <a:pt x="50" y="51"/>
                      </a:cubicBezTo>
                      <a:cubicBezTo>
                        <a:pt x="50" y="51"/>
                        <a:pt x="50" y="51"/>
                        <a:pt x="50" y="51"/>
                      </a:cubicBezTo>
                      <a:cubicBezTo>
                        <a:pt x="50" y="51"/>
                        <a:pt x="50" y="51"/>
                        <a:pt x="50" y="51"/>
                      </a:cubicBezTo>
                      <a:cubicBezTo>
                        <a:pt x="50" y="52"/>
                        <a:pt x="50" y="52"/>
                        <a:pt x="50" y="52"/>
                      </a:cubicBezTo>
                      <a:cubicBezTo>
                        <a:pt x="50" y="52"/>
                        <a:pt x="50" y="52"/>
                        <a:pt x="50" y="52"/>
                      </a:cubicBezTo>
                      <a:cubicBezTo>
                        <a:pt x="50" y="52"/>
                        <a:pt x="50" y="52"/>
                        <a:pt x="50" y="52"/>
                      </a:cubicBezTo>
                      <a:cubicBezTo>
                        <a:pt x="50" y="53"/>
                        <a:pt x="50" y="53"/>
                        <a:pt x="50" y="53"/>
                      </a:cubicBezTo>
                      <a:cubicBezTo>
                        <a:pt x="50" y="53"/>
                        <a:pt x="50" y="53"/>
                        <a:pt x="50" y="53"/>
                      </a:cubicBezTo>
                      <a:cubicBezTo>
                        <a:pt x="50" y="52"/>
                        <a:pt x="50" y="52"/>
                        <a:pt x="50" y="52"/>
                      </a:cubicBezTo>
                      <a:cubicBezTo>
                        <a:pt x="50" y="52"/>
                        <a:pt x="50" y="52"/>
                        <a:pt x="50" y="52"/>
                      </a:cubicBezTo>
                      <a:cubicBezTo>
                        <a:pt x="50" y="51"/>
                        <a:pt x="50" y="51"/>
                        <a:pt x="50" y="51"/>
                      </a:cubicBezTo>
                      <a:cubicBezTo>
                        <a:pt x="50" y="51"/>
                        <a:pt x="50" y="51"/>
                        <a:pt x="50" y="51"/>
                      </a:cubicBezTo>
                      <a:cubicBezTo>
                        <a:pt x="50" y="51"/>
                        <a:pt x="50" y="51"/>
                        <a:pt x="50" y="51"/>
                      </a:cubicBezTo>
                      <a:cubicBezTo>
                        <a:pt x="50" y="52"/>
                        <a:pt x="50" y="52"/>
                        <a:pt x="50" y="52"/>
                      </a:cubicBezTo>
                      <a:cubicBezTo>
                        <a:pt x="51" y="53"/>
                        <a:pt x="51" y="53"/>
                        <a:pt x="51" y="53"/>
                      </a:cubicBezTo>
                      <a:cubicBezTo>
                        <a:pt x="51" y="53"/>
                        <a:pt x="51" y="53"/>
                        <a:pt x="51" y="53"/>
                      </a:cubicBezTo>
                      <a:cubicBezTo>
                        <a:pt x="51" y="53"/>
                        <a:pt x="51" y="53"/>
                        <a:pt x="51" y="53"/>
                      </a:cubicBezTo>
                      <a:cubicBezTo>
                        <a:pt x="51" y="53"/>
                        <a:pt x="51" y="53"/>
                        <a:pt x="51" y="53"/>
                      </a:cubicBezTo>
                      <a:cubicBezTo>
                        <a:pt x="51" y="52"/>
                        <a:pt x="51" y="52"/>
                        <a:pt x="51" y="52"/>
                      </a:cubicBezTo>
                      <a:cubicBezTo>
                        <a:pt x="51" y="51"/>
                        <a:pt x="51" y="51"/>
                        <a:pt x="51" y="51"/>
                      </a:cubicBezTo>
                      <a:cubicBezTo>
                        <a:pt x="52" y="51"/>
                        <a:pt x="52" y="51"/>
                        <a:pt x="52" y="51"/>
                      </a:cubicBezTo>
                      <a:cubicBezTo>
                        <a:pt x="52" y="51"/>
                        <a:pt x="52" y="51"/>
                        <a:pt x="52" y="51"/>
                      </a:cubicBezTo>
                      <a:cubicBezTo>
                        <a:pt x="52" y="51"/>
                        <a:pt x="52" y="51"/>
                        <a:pt x="52" y="51"/>
                      </a:cubicBezTo>
                      <a:cubicBezTo>
                        <a:pt x="52" y="51"/>
                        <a:pt x="52" y="51"/>
                        <a:pt x="52" y="51"/>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3" y="52"/>
                        <a:pt x="53" y="52"/>
                        <a:pt x="53" y="52"/>
                      </a:cubicBezTo>
                      <a:cubicBezTo>
                        <a:pt x="53" y="52"/>
                        <a:pt x="53" y="52"/>
                        <a:pt x="53" y="52"/>
                      </a:cubicBezTo>
                      <a:cubicBezTo>
                        <a:pt x="53" y="52"/>
                        <a:pt x="53" y="52"/>
                        <a:pt x="53" y="52"/>
                      </a:cubicBezTo>
                      <a:cubicBezTo>
                        <a:pt x="53" y="52"/>
                        <a:pt x="53" y="52"/>
                        <a:pt x="53" y="52"/>
                      </a:cubicBezTo>
                      <a:cubicBezTo>
                        <a:pt x="53" y="52"/>
                        <a:pt x="53" y="52"/>
                        <a:pt x="53" y="52"/>
                      </a:cubicBezTo>
                      <a:cubicBezTo>
                        <a:pt x="53" y="51"/>
                        <a:pt x="53" y="51"/>
                        <a:pt x="53" y="51"/>
                      </a:cubicBezTo>
                      <a:cubicBezTo>
                        <a:pt x="53" y="51"/>
                        <a:pt x="53" y="51"/>
                        <a:pt x="53" y="51"/>
                      </a:cubicBezTo>
                      <a:cubicBezTo>
                        <a:pt x="53" y="51"/>
                        <a:pt x="53" y="51"/>
                        <a:pt x="53" y="51"/>
                      </a:cubicBezTo>
                      <a:cubicBezTo>
                        <a:pt x="53" y="51"/>
                        <a:pt x="53" y="51"/>
                        <a:pt x="53" y="51"/>
                      </a:cubicBezTo>
                      <a:cubicBezTo>
                        <a:pt x="53" y="51"/>
                        <a:pt x="53" y="51"/>
                        <a:pt x="53" y="51"/>
                      </a:cubicBezTo>
                      <a:cubicBezTo>
                        <a:pt x="53" y="50"/>
                        <a:pt x="53" y="50"/>
                        <a:pt x="53" y="50"/>
                      </a:cubicBezTo>
                      <a:cubicBezTo>
                        <a:pt x="52" y="50"/>
                        <a:pt x="52" y="50"/>
                        <a:pt x="52" y="50"/>
                      </a:cubicBezTo>
                      <a:cubicBezTo>
                        <a:pt x="52" y="50"/>
                        <a:pt x="52" y="50"/>
                        <a:pt x="52" y="50"/>
                      </a:cubicBezTo>
                      <a:cubicBezTo>
                        <a:pt x="53" y="49"/>
                        <a:pt x="53" y="49"/>
                        <a:pt x="53" y="49"/>
                      </a:cubicBezTo>
                      <a:cubicBezTo>
                        <a:pt x="53" y="49"/>
                        <a:pt x="53" y="49"/>
                        <a:pt x="53" y="49"/>
                      </a:cubicBezTo>
                      <a:cubicBezTo>
                        <a:pt x="53" y="50"/>
                        <a:pt x="53" y="50"/>
                        <a:pt x="53" y="50"/>
                      </a:cubicBezTo>
                      <a:cubicBezTo>
                        <a:pt x="53" y="50"/>
                        <a:pt x="53" y="50"/>
                        <a:pt x="53" y="50"/>
                      </a:cubicBezTo>
                      <a:cubicBezTo>
                        <a:pt x="53" y="49"/>
                        <a:pt x="53" y="49"/>
                        <a:pt x="53" y="49"/>
                      </a:cubicBezTo>
                      <a:cubicBezTo>
                        <a:pt x="53" y="49"/>
                        <a:pt x="53" y="49"/>
                        <a:pt x="53" y="49"/>
                      </a:cubicBezTo>
                      <a:cubicBezTo>
                        <a:pt x="53" y="50"/>
                        <a:pt x="53" y="50"/>
                        <a:pt x="53" y="50"/>
                      </a:cubicBezTo>
                      <a:cubicBezTo>
                        <a:pt x="53" y="50"/>
                        <a:pt x="53" y="50"/>
                        <a:pt x="53" y="50"/>
                      </a:cubicBezTo>
                      <a:cubicBezTo>
                        <a:pt x="54" y="50"/>
                        <a:pt x="54" y="50"/>
                        <a:pt x="54" y="50"/>
                      </a:cubicBezTo>
                      <a:cubicBezTo>
                        <a:pt x="54" y="50"/>
                        <a:pt x="54" y="50"/>
                        <a:pt x="54" y="50"/>
                      </a:cubicBezTo>
                      <a:cubicBezTo>
                        <a:pt x="54" y="50"/>
                        <a:pt x="54" y="50"/>
                        <a:pt x="54" y="50"/>
                      </a:cubicBezTo>
                      <a:cubicBezTo>
                        <a:pt x="54" y="50"/>
                        <a:pt x="54" y="50"/>
                        <a:pt x="54" y="50"/>
                      </a:cubicBezTo>
                      <a:cubicBezTo>
                        <a:pt x="54" y="49"/>
                        <a:pt x="54" y="49"/>
                        <a:pt x="54" y="49"/>
                      </a:cubicBezTo>
                      <a:cubicBezTo>
                        <a:pt x="54" y="49"/>
                        <a:pt x="54" y="49"/>
                        <a:pt x="54" y="49"/>
                      </a:cubicBezTo>
                      <a:cubicBezTo>
                        <a:pt x="54" y="49"/>
                        <a:pt x="54" y="49"/>
                        <a:pt x="54" y="49"/>
                      </a:cubicBezTo>
                      <a:cubicBezTo>
                        <a:pt x="54" y="49"/>
                        <a:pt x="54" y="49"/>
                        <a:pt x="54" y="49"/>
                      </a:cubicBezTo>
                      <a:cubicBezTo>
                        <a:pt x="54" y="49"/>
                        <a:pt x="54" y="49"/>
                        <a:pt x="54" y="49"/>
                      </a:cubicBezTo>
                      <a:cubicBezTo>
                        <a:pt x="54" y="49"/>
                        <a:pt x="54" y="49"/>
                        <a:pt x="54" y="49"/>
                      </a:cubicBezTo>
                      <a:cubicBezTo>
                        <a:pt x="55" y="49"/>
                        <a:pt x="55" y="49"/>
                        <a:pt x="55" y="49"/>
                      </a:cubicBezTo>
                      <a:cubicBezTo>
                        <a:pt x="55" y="50"/>
                        <a:pt x="55" y="50"/>
                        <a:pt x="55" y="50"/>
                      </a:cubicBezTo>
                      <a:cubicBezTo>
                        <a:pt x="55" y="50"/>
                        <a:pt x="55" y="50"/>
                        <a:pt x="55" y="50"/>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8"/>
                        <a:pt x="55" y="48"/>
                        <a:pt x="55" y="48"/>
                      </a:cubicBezTo>
                      <a:cubicBezTo>
                        <a:pt x="55" y="48"/>
                        <a:pt x="55" y="48"/>
                        <a:pt x="55" y="48"/>
                      </a:cubicBezTo>
                      <a:cubicBezTo>
                        <a:pt x="55" y="48"/>
                        <a:pt x="55" y="48"/>
                        <a:pt x="55" y="48"/>
                      </a:cubicBezTo>
                      <a:cubicBezTo>
                        <a:pt x="54" y="48"/>
                        <a:pt x="54" y="48"/>
                        <a:pt x="54" y="48"/>
                      </a:cubicBezTo>
                      <a:cubicBezTo>
                        <a:pt x="55" y="48"/>
                        <a:pt x="55" y="48"/>
                        <a:pt x="55" y="48"/>
                      </a:cubicBezTo>
                      <a:cubicBezTo>
                        <a:pt x="55" y="48"/>
                        <a:pt x="55" y="48"/>
                        <a:pt x="55" y="48"/>
                      </a:cubicBezTo>
                      <a:cubicBezTo>
                        <a:pt x="55" y="48"/>
                        <a:pt x="55" y="48"/>
                        <a:pt x="55" y="48"/>
                      </a:cubicBezTo>
                      <a:cubicBezTo>
                        <a:pt x="55" y="48"/>
                        <a:pt x="55" y="48"/>
                        <a:pt x="55" y="48"/>
                      </a:cubicBezTo>
                      <a:cubicBezTo>
                        <a:pt x="55" y="48"/>
                        <a:pt x="55" y="48"/>
                        <a:pt x="55" y="48"/>
                      </a:cubicBezTo>
                      <a:cubicBezTo>
                        <a:pt x="55" y="47"/>
                        <a:pt x="55" y="47"/>
                        <a:pt x="55" y="47"/>
                      </a:cubicBezTo>
                      <a:cubicBezTo>
                        <a:pt x="55" y="47"/>
                        <a:pt x="55" y="47"/>
                        <a:pt x="55" y="47"/>
                      </a:cubicBezTo>
                      <a:cubicBezTo>
                        <a:pt x="56" y="48"/>
                        <a:pt x="56" y="48"/>
                        <a:pt x="56" y="48"/>
                      </a:cubicBezTo>
                      <a:cubicBezTo>
                        <a:pt x="56" y="48"/>
                        <a:pt x="56" y="48"/>
                        <a:pt x="56" y="48"/>
                      </a:cubicBezTo>
                      <a:cubicBezTo>
                        <a:pt x="56" y="48"/>
                        <a:pt x="56" y="48"/>
                        <a:pt x="56" y="48"/>
                      </a:cubicBezTo>
                      <a:cubicBezTo>
                        <a:pt x="56" y="48"/>
                        <a:pt x="56" y="48"/>
                        <a:pt x="56" y="48"/>
                      </a:cubicBezTo>
                      <a:cubicBezTo>
                        <a:pt x="56" y="48"/>
                        <a:pt x="56" y="48"/>
                        <a:pt x="56" y="48"/>
                      </a:cubicBezTo>
                      <a:cubicBezTo>
                        <a:pt x="56" y="49"/>
                        <a:pt x="56" y="49"/>
                        <a:pt x="56" y="49"/>
                      </a:cubicBezTo>
                      <a:cubicBezTo>
                        <a:pt x="57" y="48"/>
                        <a:pt x="57" y="48"/>
                        <a:pt x="57" y="48"/>
                      </a:cubicBezTo>
                      <a:cubicBezTo>
                        <a:pt x="56" y="48"/>
                        <a:pt x="56" y="48"/>
                        <a:pt x="56" y="48"/>
                      </a:cubicBezTo>
                      <a:cubicBezTo>
                        <a:pt x="56" y="48"/>
                        <a:pt x="56" y="48"/>
                        <a:pt x="56" y="48"/>
                      </a:cubicBezTo>
                      <a:cubicBezTo>
                        <a:pt x="56" y="48"/>
                        <a:pt x="56" y="48"/>
                        <a:pt x="56"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8" y="47"/>
                        <a:pt x="58" y="47"/>
                        <a:pt x="58" y="47"/>
                      </a:cubicBezTo>
                      <a:cubicBezTo>
                        <a:pt x="58" y="47"/>
                        <a:pt x="58" y="47"/>
                        <a:pt x="58" y="47"/>
                      </a:cubicBezTo>
                      <a:cubicBezTo>
                        <a:pt x="58" y="46"/>
                        <a:pt x="58" y="46"/>
                        <a:pt x="58" y="46"/>
                      </a:cubicBezTo>
                      <a:cubicBezTo>
                        <a:pt x="58" y="46"/>
                        <a:pt x="58" y="46"/>
                        <a:pt x="58" y="46"/>
                      </a:cubicBezTo>
                      <a:cubicBezTo>
                        <a:pt x="58" y="46"/>
                        <a:pt x="58" y="46"/>
                        <a:pt x="58" y="46"/>
                      </a:cubicBezTo>
                      <a:cubicBezTo>
                        <a:pt x="58" y="46"/>
                        <a:pt x="58" y="46"/>
                        <a:pt x="58" y="46"/>
                      </a:cubicBezTo>
                      <a:cubicBezTo>
                        <a:pt x="58" y="45"/>
                        <a:pt x="58" y="45"/>
                        <a:pt x="58" y="45"/>
                      </a:cubicBezTo>
                      <a:cubicBezTo>
                        <a:pt x="58" y="45"/>
                        <a:pt x="58" y="45"/>
                        <a:pt x="58" y="45"/>
                      </a:cubicBezTo>
                      <a:cubicBezTo>
                        <a:pt x="58" y="45"/>
                        <a:pt x="58" y="45"/>
                        <a:pt x="58" y="45"/>
                      </a:cubicBezTo>
                      <a:cubicBezTo>
                        <a:pt x="59" y="45"/>
                        <a:pt x="59" y="45"/>
                        <a:pt x="59" y="45"/>
                      </a:cubicBezTo>
                      <a:cubicBezTo>
                        <a:pt x="59" y="45"/>
                        <a:pt x="59" y="45"/>
                        <a:pt x="59" y="45"/>
                      </a:cubicBezTo>
                      <a:cubicBezTo>
                        <a:pt x="59" y="45"/>
                        <a:pt x="59" y="45"/>
                        <a:pt x="59" y="45"/>
                      </a:cubicBezTo>
                      <a:cubicBezTo>
                        <a:pt x="59" y="45"/>
                        <a:pt x="59" y="45"/>
                        <a:pt x="59" y="45"/>
                      </a:cubicBezTo>
                      <a:cubicBezTo>
                        <a:pt x="59" y="44"/>
                        <a:pt x="59" y="44"/>
                        <a:pt x="59" y="44"/>
                      </a:cubicBezTo>
                      <a:cubicBezTo>
                        <a:pt x="59" y="44"/>
                        <a:pt x="59" y="44"/>
                        <a:pt x="59" y="44"/>
                      </a:cubicBezTo>
                      <a:cubicBezTo>
                        <a:pt x="59" y="44"/>
                        <a:pt x="59" y="44"/>
                        <a:pt x="59" y="44"/>
                      </a:cubicBezTo>
                      <a:lnTo>
                        <a:pt x="59" y="43"/>
                      </a:lnTo>
                      <a:close/>
                      <a:moveTo>
                        <a:pt x="41" y="59"/>
                      </a:moveTo>
                      <a:cubicBezTo>
                        <a:pt x="41" y="59"/>
                        <a:pt x="41" y="59"/>
                        <a:pt x="41" y="59"/>
                      </a:cubicBezTo>
                      <a:cubicBezTo>
                        <a:pt x="41" y="58"/>
                        <a:pt x="41" y="58"/>
                        <a:pt x="41" y="58"/>
                      </a:cubicBezTo>
                      <a:cubicBezTo>
                        <a:pt x="41" y="58"/>
                        <a:pt x="41" y="58"/>
                        <a:pt x="41" y="58"/>
                      </a:cubicBezTo>
                      <a:cubicBezTo>
                        <a:pt x="41" y="58"/>
                        <a:pt x="41" y="58"/>
                        <a:pt x="41" y="58"/>
                      </a:cubicBezTo>
                      <a:cubicBezTo>
                        <a:pt x="41" y="59"/>
                        <a:pt x="41" y="59"/>
                        <a:pt x="41" y="59"/>
                      </a:cubicBezTo>
                      <a:cubicBezTo>
                        <a:pt x="41" y="59"/>
                        <a:pt x="41" y="59"/>
                        <a:pt x="41" y="59"/>
                      </a:cubicBezTo>
                      <a:cubicBezTo>
                        <a:pt x="41" y="59"/>
                        <a:pt x="41" y="59"/>
                        <a:pt x="41" y="59"/>
                      </a:cubicBezTo>
                      <a:cubicBezTo>
                        <a:pt x="41" y="60"/>
                        <a:pt x="41" y="60"/>
                        <a:pt x="41" y="60"/>
                      </a:cubicBezTo>
                      <a:cubicBezTo>
                        <a:pt x="41" y="59"/>
                        <a:pt x="41" y="59"/>
                        <a:pt x="41" y="59"/>
                      </a:cubicBezTo>
                      <a:cubicBezTo>
                        <a:pt x="41" y="59"/>
                        <a:pt x="41" y="59"/>
                        <a:pt x="41" y="59"/>
                      </a:cubicBezTo>
                      <a:cubicBezTo>
                        <a:pt x="42" y="60"/>
                        <a:pt x="42" y="60"/>
                        <a:pt x="42" y="60"/>
                      </a:cubicBezTo>
                      <a:cubicBezTo>
                        <a:pt x="42" y="59"/>
                        <a:pt x="42" y="59"/>
                        <a:pt x="42" y="59"/>
                      </a:cubicBezTo>
                      <a:cubicBezTo>
                        <a:pt x="41" y="59"/>
                        <a:pt x="41" y="59"/>
                        <a:pt x="41" y="59"/>
                      </a:cubicBezTo>
                      <a:close/>
                      <a:moveTo>
                        <a:pt x="60" y="43"/>
                      </a:moveTo>
                      <a:cubicBezTo>
                        <a:pt x="60" y="42"/>
                        <a:pt x="60" y="42"/>
                        <a:pt x="60" y="42"/>
                      </a:cubicBezTo>
                      <a:cubicBezTo>
                        <a:pt x="60" y="42"/>
                        <a:pt x="60" y="42"/>
                        <a:pt x="60" y="42"/>
                      </a:cubicBezTo>
                      <a:cubicBezTo>
                        <a:pt x="60" y="42"/>
                        <a:pt x="60" y="42"/>
                        <a:pt x="60" y="42"/>
                      </a:cubicBezTo>
                      <a:cubicBezTo>
                        <a:pt x="60" y="42"/>
                        <a:pt x="60" y="42"/>
                        <a:pt x="60" y="42"/>
                      </a:cubicBezTo>
                      <a:cubicBezTo>
                        <a:pt x="60" y="41"/>
                        <a:pt x="60" y="41"/>
                        <a:pt x="60" y="41"/>
                      </a:cubicBezTo>
                      <a:cubicBezTo>
                        <a:pt x="60" y="41"/>
                        <a:pt x="60" y="41"/>
                        <a:pt x="60" y="41"/>
                      </a:cubicBezTo>
                      <a:cubicBezTo>
                        <a:pt x="60" y="41"/>
                        <a:pt x="60" y="41"/>
                        <a:pt x="60" y="41"/>
                      </a:cubicBezTo>
                      <a:cubicBezTo>
                        <a:pt x="60" y="41"/>
                        <a:pt x="60" y="41"/>
                        <a:pt x="60" y="41"/>
                      </a:cubicBezTo>
                      <a:cubicBezTo>
                        <a:pt x="59" y="41"/>
                        <a:pt x="59" y="41"/>
                        <a:pt x="59" y="41"/>
                      </a:cubicBezTo>
                      <a:cubicBezTo>
                        <a:pt x="59" y="41"/>
                        <a:pt x="59" y="41"/>
                        <a:pt x="59" y="41"/>
                      </a:cubicBezTo>
                      <a:cubicBezTo>
                        <a:pt x="59" y="41"/>
                        <a:pt x="59" y="41"/>
                        <a:pt x="59" y="41"/>
                      </a:cubicBezTo>
                      <a:cubicBezTo>
                        <a:pt x="59" y="42"/>
                        <a:pt x="59" y="42"/>
                        <a:pt x="59" y="42"/>
                      </a:cubicBezTo>
                      <a:cubicBezTo>
                        <a:pt x="59" y="42"/>
                        <a:pt x="59" y="42"/>
                        <a:pt x="59" y="42"/>
                      </a:cubicBezTo>
                      <a:cubicBezTo>
                        <a:pt x="59" y="42"/>
                        <a:pt x="59" y="42"/>
                        <a:pt x="59" y="42"/>
                      </a:cubicBezTo>
                      <a:cubicBezTo>
                        <a:pt x="59" y="42"/>
                        <a:pt x="59" y="42"/>
                        <a:pt x="59" y="42"/>
                      </a:cubicBezTo>
                      <a:cubicBezTo>
                        <a:pt x="59" y="43"/>
                        <a:pt x="59" y="43"/>
                        <a:pt x="59" y="43"/>
                      </a:cubicBezTo>
                      <a:cubicBezTo>
                        <a:pt x="59" y="43"/>
                        <a:pt x="59" y="43"/>
                        <a:pt x="59" y="43"/>
                      </a:cubicBezTo>
                      <a:cubicBezTo>
                        <a:pt x="60" y="43"/>
                        <a:pt x="60" y="43"/>
                        <a:pt x="60" y="43"/>
                      </a:cubicBezTo>
                      <a:cubicBezTo>
                        <a:pt x="60" y="43"/>
                        <a:pt x="60" y="43"/>
                        <a:pt x="60" y="43"/>
                      </a:cubicBezTo>
                      <a:cubicBezTo>
                        <a:pt x="60" y="43"/>
                        <a:pt x="60" y="43"/>
                        <a:pt x="60" y="43"/>
                      </a:cubicBezTo>
                      <a:close/>
                      <a:moveTo>
                        <a:pt x="27" y="71"/>
                      </a:moveTo>
                      <a:cubicBezTo>
                        <a:pt x="27" y="71"/>
                        <a:pt x="27" y="71"/>
                        <a:pt x="27" y="71"/>
                      </a:cubicBezTo>
                      <a:cubicBezTo>
                        <a:pt x="27" y="71"/>
                        <a:pt x="27" y="71"/>
                        <a:pt x="27" y="71"/>
                      </a:cubicBezTo>
                      <a:cubicBezTo>
                        <a:pt x="27" y="72"/>
                        <a:pt x="27" y="72"/>
                        <a:pt x="27" y="72"/>
                      </a:cubicBezTo>
                      <a:cubicBezTo>
                        <a:pt x="27" y="72"/>
                        <a:pt x="27" y="72"/>
                        <a:pt x="27" y="72"/>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1"/>
                        <a:pt x="27" y="71"/>
                        <a:pt x="27" y="71"/>
                      </a:cubicBezTo>
                      <a:close/>
                      <a:moveTo>
                        <a:pt x="44" y="62"/>
                      </a:move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2" y="62"/>
                        <a:pt x="42" y="62"/>
                        <a:pt x="42" y="62"/>
                      </a:cubicBezTo>
                      <a:cubicBezTo>
                        <a:pt x="42" y="63"/>
                        <a:pt x="42" y="63"/>
                        <a:pt x="42" y="63"/>
                      </a:cubicBezTo>
                      <a:cubicBezTo>
                        <a:pt x="42" y="63"/>
                        <a:pt x="42" y="63"/>
                        <a:pt x="42" y="63"/>
                      </a:cubicBezTo>
                      <a:cubicBezTo>
                        <a:pt x="43" y="63"/>
                        <a:pt x="43" y="63"/>
                        <a:pt x="43" y="63"/>
                      </a:cubicBezTo>
                      <a:cubicBezTo>
                        <a:pt x="43" y="63"/>
                        <a:pt x="43" y="63"/>
                        <a:pt x="43" y="63"/>
                      </a:cubicBezTo>
                      <a:cubicBezTo>
                        <a:pt x="43" y="63"/>
                        <a:pt x="43" y="63"/>
                        <a:pt x="43" y="63"/>
                      </a:cubicBezTo>
                      <a:cubicBezTo>
                        <a:pt x="43" y="63"/>
                        <a:pt x="43" y="63"/>
                        <a:pt x="43" y="63"/>
                      </a:cubicBezTo>
                      <a:cubicBezTo>
                        <a:pt x="43" y="63"/>
                        <a:pt x="43" y="63"/>
                        <a:pt x="43" y="63"/>
                      </a:cubicBezTo>
                      <a:cubicBezTo>
                        <a:pt x="44" y="63"/>
                        <a:pt x="44" y="63"/>
                        <a:pt x="44" y="63"/>
                      </a:cubicBezTo>
                      <a:cubicBezTo>
                        <a:pt x="44" y="62"/>
                        <a:pt x="44" y="62"/>
                        <a:pt x="44" y="62"/>
                      </a:cubicBezTo>
                      <a:cubicBezTo>
                        <a:pt x="44" y="62"/>
                        <a:pt x="44" y="62"/>
                        <a:pt x="44" y="62"/>
                      </a:cubicBezTo>
                      <a:close/>
                      <a:moveTo>
                        <a:pt x="44" y="57"/>
                      </a:moveTo>
                      <a:cubicBezTo>
                        <a:pt x="44" y="56"/>
                        <a:pt x="44" y="56"/>
                        <a:pt x="44" y="56"/>
                      </a:cubicBezTo>
                      <a:cubicBezTo>
                        <a:pt x="44" y="56"/>
                        <a:pt x="44" y="56"/>
                        <a:pt x="44" y="56"/>
                      </a:cubicBezTo>
                      <a:cubicBezTo>
                        <a:pt x="43" y="57"/>
                        <a:pt x="43" y="57"/>
                        <a:pt x="43" y="57"/>
                      </a:cubicBezTo>
                      <a:cubicBezTo>
                        <a:pt x="43" y="57"/>
                        <a:pt x="43" y="57"/>
                        <a:pt x="43" y="57"/>
                      </a:cubicBezTo>
                      <a:cubicBezTo>
                        <a:pt x="43" y="57"/>
                        <a:pt x="43" y="57"/>
                        <a:pt x="43" y="57"/>
                      </a:cubicBezTo>
                      <a:cubicBezTo>
                        <a:pt x="43" y="58"/>
                        <a:pt x="43" y="58"/>
                        <a:pt x="43" y="58"/>
                      </a:cubicBezTo>
                      <a:cubicBezTo>
                        <a:pt x="43" y="58"/>
                        <a:pt x="43" y="58"/>
                        <a:pt x="43" y="58"/>
                      </a:cubicBezTo>
                      <a:cubicBezTo>
                        <a:pt x="43" y="58"/>
                        <a:pt x="43" y="58"/>
                        <a:pt x="43" y="58"/>
                      </a:cubicBezTo>
                      <a:cubicBezTo>
                        <a:pt x="43" y="58"/>
                        <a:pt x="43" y="58"/>
                        <a:pt x="43" y="58"/>
                      </a:cubicBezTo>
                      <a:cubicBezTo>
                        <a:pt x="42" y="58"/>
                        <a:pt x="42" y="58"/>
                        <a:pt x="42" y="58"/>
                      </a:cubicBezTo>
                      <a:cubicBezTo>
                        <a:pt x="42" y="58"/>
                        <a:pt x="42" y="58"/>
                        <a:pt x="42" y="58"/>
                      </a:cubicBezTo>
                      <a:cubicBezTo>
                        <a:pt x="42" y="59"/>
                        <a:pt x="42" y="59"/>
                        <a:pt x="42" y="59"/>
                      </a:cubicBezTo>
                      <a:cubicBezTo>
                        <a:pt x="42" y="59"/>
                        <a:pt x="42" y="59"/>
                        <a:pt x="42" y="59"/>
                      </a:cubicBezTo>
                      <a:cubicBezTo>
                        <a:pt x="42" y="60"/>
                        <a:pt x="42" y="60"/>
                        <a:pt x="42"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4" y="61"/>
                        <a:pt x="44" y="61"/>
                        <a:pt x="44" y="61"/>
                      </a:cubicBezTo>
                      <a:cubicBezTo>
                        <a:pt x="44" y="61"/>
                        <a:pt x="44" y="61"/>
                        <a:pt x="44" y="61"/>
                      </a:cubicBezTo>
                      <a:cubicBezTo>
                        <a:pt x="44" y="60"/>
                        <a:pt x="44" y="60"/>
                        <a:pt x="44" y="60"/>
                      </a:cubicBezTo>
                      <a:cubicBezTo>
                        <a:pt x="44" y="60"/>
                        <a:pt x="44" y="60"/>
                        <a:pt x="44" y="60"/>
                      </a:cubicBezTo>
                      <a:cubicBezTo>
                        <a:pt x="44" y="61"/>
                        <a:pt x="44" y="61"/>
                        <a:pt x="44" y="61"/>
                      </a:cubicBezTo>
                      <a:cubicBezTo>
                        <a:pt x="44" y="61"/>
                        <a:pt x="44" y="61"/>
                        <a:pt x="44" y="61"/>
                      </a:cubicBezTo>
                      <a:cubicBezTo>
                        <a:pt x="44" y="60"/>
                        <a:pt x="44" y="60"/>
                        <a:pt x="44" y="60"/>
                      </a:cubicBezTo>
                      <a:cubicBezTo>
                        <a:pt x="45" y="60"/>
                        <a:pt x="45" y="60"/>
                        <a:pt x="45" y="60"/>
                      </a:cubicBezTo>
                      <a:cubicBezTo>
                        <a:pt x="45" y="60"/>
                        <a:pt x="45" y="60"/>
                        <a:pt x="45" y="60"/>
                      </a:cubicBezTo>
                      <a:cubicBezTo>
                        <a:pt x="44" y="60"/>
                        <a:pt x="44" y="60"/>
                        <a:pt x="44" y="60"/>
                      </a:cubicBezTo>
                      <a:cubicBezTo>
                        <a:pt x="44" y="59"/>
                        <a:pt x="44" y="59"/>
                        <a:pt x="44" y="59"/>
                      </a:cubicBezTo>
                      <a:cubicBezTo>
                        <a:pt x="44" y="59"/>
                        <a:pt x="44" y="59"/>
                        <a:pt x="44" y="59"/>
                      </a:cubicBezTo>
                      <a:cubicBezTo>
                        <a:pt x="44" y="59"/>
                        <a:pt x="44" y="59"/>
                        <a:pt x="44" y="59"/>
                      </a:cubicBezTo>
                      <a:cubicBezTo>
                        <a:pt x="45" y="59"/>
                        <a:pt x="45" y="59"/>
                        <a:pt x="45" y="59"/>
                      </a:cubicBezTo>
                      <a:cubicBezTo>
                        <a:pt x="45" y="59"/>
                        <a:pt x="45" y="59"/>
                        <a:pt x="45" y="59"/>
                      </a:cubicBezTo>
                      <a:cubicBezTo>
                        <a:pt x="46" y="59"/>
                        <a:pt x="46" y="59"/>
                        <a:pt x="46" y="59"/>
                      </a:cubicBezTo>
                      <a:cubicBezTo>
                        <a:pt x="46" y="58"/>
                        <a:pt x="46" y="58"/>
                        <a:pt x="46" y="58"/>
                      </a:cubicBezTo>
                      <a:cubicBezTo>
                        <a:pt x="46" y="58"/>
                        <a:pt x="46" y="58"/>
                        <a:pt x="46" y="58"/>
                      </a:cubicBezTo>
                      <a:lnTo>
                        <a:pt x="44" y="57"/>
                      </a:lnTo>
                      <a:close/>
                      <a:moveTo>
                        <a:pt x="53" y="52"/>
                      </a:moveTo>
                      <a:cubicBezTo>
                        <a:pt x="53" y="52"/>
                        <a:pt x="53" y="52"/>
                        <a:pt x="53" y="52"/>
                      </a:cubicBezTo>
                      <a:cubicBezTo>
                        <a:pt x="53" y="52"/>
                        <a:pt x="53" y="52"/>
                        <a:pt x="53" y="52"/>
                      </a:cubicBezTo>
                      <a:cubicBezTo>
                        <a:pt x="52" y="52"/>
                        <a:pt x="52" y="52"/>
                        <a:pt x="52" y="52"/>
                      </a:cubicBezTo>
                      <a:cubicBezTo>
                        <a:pt x="52" y="52"/>
                        <a:pt x="52" y="52"/>
                        <a:pt x="52" y="52"/>
                      </a:cubicBezTo>
                      <a:cubicBezTo>
                        <a:pt x="53" y="53"/>
                        <a:pt x="53" y="53"/>
                        <a:pt x="53" y="53"/>
                      </a:cubicBezTo>
                      <a:cubicBezTo>
                        <a:pt x="53" y="53"/>
                        <a:pt x="53" y="53"/>
                        <a:pt x="53" y="53"/>
                      </a:cubicBezTo>
                      <a:cubicBezTo>
                        <a:pt x="53" y="53"/>
                        <a:pt x="53" y="53"/>
                        <a:pt x="53" y="53"/>
                      </a:cubicBezTo>
                      <a:cubicBezTo>
                        <a:pt x="53" y="53"/>
                        <a:pt x="53" y="53"/>
                        <a:pt x="53" y="53"/>
                      </a:cubicBezTo>
                      <a:lnTo>
                        <a:pt x="53" y="52"/>
                      </a:ln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8" name="Freeform 374">
                  <a:extLst>
                    <a:ext uri="{FF2B5EF4-FFF2-40B4-BE49-F238E27FC236}">
                      <a16:creationId xmlns="" xmlns:a16="http://schemas.microsoft.com/office/drawing/2014/main" id="{4F840542-E573-4972-BBDE-60908D2B4FA8}"/>
                    </a:ext>
                  </a:extLst>
                </p:cNvPr>
                <p:cNvSpPr>
                  <a:spLocks/>
                </p:cNvSpPr>
                <p:nvPr/>
              </p:nvSpPr>
              <p:spPr bwMode="auto">
                <a:xfrm>
                  <a:off x="7506023" y="3678719"/>
                  <a:ext cx="141548" cy="141548"/>
                </a:xfrm>
                <a:custGeom>
                  <a:avLst/>
                  <a:gdLst>
                    <a:gd name="T0" fmla="*/ 27 w 27"/>
                    <a:gd name="T1" fmla="*/ 12 h 27"/>
                    <a:gd name="T2" fmla="*/ 27 w 27"/>
                    <a:gd name="T3" fmla="*/ 10 h 27"/>
                    <a:gd name="T4" fmla="*/ 13 w 27"/>
                    <a:gd name="T5" fmla="*/ 3 h 27"/>
                    <a:gd name="T6" fmla="*/ 13 w 27"/>
                    <a:gd name="T7" fmla="*/ 3 h 27"/>
                    <a:gd name="T8" fmla="*/ 11 w 27"/>
                    <a:gd name="T9" fmla="*/ 4 h 27"/>
                    <a:gd name="T10" fmla="*/ 9 w 27"/>
                    <a:gd name="T11" fmla="*/ 4 h 27"/>
                    <a:gd name="T12" fmla="*/ 4 w 27"/>
                    <a:gd name="T13" fmla="*/ 22 h 27"/>
                    <a:gd name="T14" fmla="*/ 1 w 27"/>
                    <a:gd name="T15" fmla="*/ 25 h 27"/>
                    <a:gd name="T16" fmla="*/ 2 w 27"/>
                    <a:gd name="T17" fmla="*/ 26 h 27"/>
                    <a:gd name="T18" fmla="*/ 2 w 27"/>
                    <a:gd name="T19" fmla="*/ 26 h 27"/>
                    <a:gd name="T20" fmla="*/ 3 w 27"/>
                    <a:gd name="T21" fmla="*/ 27 h 27"/>
                    <a:gd name="T22" fmla="*/ 3 w 27"/>
                    <a:gd name="T23" fmla="*/ 27 h 27"/>
                    <a:gd name="T24" fmla="*/ 3 w 27"/>
                    <a:gd name="T25" fmla="*/ 26 h 27"/>
                    <a:gd name="T26" fmla="*/ 4 w 27"/>
                    <a:gd name="T27" fmla="*/ 26 h 27"/>
                    <a:gd name="T28" fmla="*/ 4 w 27"/>
                    <a:gd name="T29" fmla="*/ 25 h 27"/>
                    <a:gd name="T30" fmla="*/ 5 w 27"/>
                    <a:gd name="T31" fmla="*/ 25 h 27"/>
                    <a:gd name="T32" fmla="*/ 6 w 27"/>
                    <a:gd name="T33" fmla="*/ 24 h 27"/>
                    <a:gd name="T34" fmla="*/ 7 w 27"/>
                    <a:gd name="T35" fmla="*/ 24 h 27"/>
                    <a:gd name="T36" fmla="*/ 7 w 27"/>
                    <a:gd name="T37" fmla="*/ 23 h 27"/>
                    <a:gd name="T38" fmla="*/ 7 w 27"/>
                    <a:gd name="T39" fmla="*/ 23 h 27"/>
                    <a:gd name="T40" fmla="*/ 8 w 27"/>
                    <a:gd name="T41" fmla="*/ 23 h 27"/>
                    <a:gd name="T42" fmla="*/ 8 w 27"/>
                    <a:gd name="T43" fmla="*/ 22 h 27"/>
                    <a:gd name="T44" fmla="*/ 8 w 27"/>
                    <a:gd name="T45" fmla="*/ 22 h 27"/>
                    <a:gd name="T46" fmla="*/ 9 w 27"/>
                    <a:gd name="T47" fmla="*/ 22 h 27"/>
                    <a:gd name="T48" fmla="*/ 9 w 27"/>
                    <a:gd name="T49" fmla="*/ 22 h 27"/>
                    <a:gd name="T50" fmla="*/ 10 w 27"/>
                    <a:gd name="T51" fmla="*/ 22 h 27"/>
                    <a:gd name="T52" fmla="*/ 10 w 27"/>
                    <a:gd name="T53" fmla="*/ 21 h 27"/>
                    <a:gd name="T54" fmla="*/ 10 w 27"/>
                    <a:gd name="T55" fmla="*/ 21 h 27"/>
                    <a:gd name="T56" fmla="*/ 11 w 27"/>
                    <a:gd name="T57" fmla="*/ 20 h 27"/>
                    <a:gd name="T58" fmla="*/ 12 w 27"/>
                    <a:gd name="T59" fmla="*/ 19 h 27"/>
                    <a:gd name="T60" fmla="*/ 12 w 27"/>
                    <a:gd name="T61" fmla="*/ 18 h 27"/>
                    <a:gd name="T62" fmla="*/ 12 w 27"/>
                    <a:gd name="T63" fmla="*/ 19 h 27"/>
                    <a:gd name="T64" fmla="*/ 13 w 27"/>
                    <a:gd name="T65" fmla="*/ 19 h 27"/>
                    <a:gd name="T66" fmla="*/ 14 w 27"/>
                    <a:gd name="T67" fmla="*/ 19 h 27"/>
                    <a:gd name="T68" fmla="*/ 14 w 27"/>
                    <a:gd name="T69" fmla="*/ 18 h 27"/>
                    <a:gd name="T70" fmla="*/ 15 w 27"/>
                    <a:gd name="T71" fmla="*/ 18 h 27"/>
                    <a:gd name="T72" fmla="*/ 15 w 27"/>
                    <a:gd name="T73" fmla="*/ 18 h 27"/>
                    <a:gd name="T74" fmla="*/ 16 w 27"/>
                    <a:gd name="T75" fmla="*/ 18 h 27"/>
                    <a:gd name="T76" fmla="*/ 17 w 27"/>
                    <a:gd name="T77" fmla="*/ 18 h 27"/>
                    <a:gd name="T78" fmla="*/ 18 w 27"/>
                    <a:gd name="T79" fmla="*/ 18 h 27"/>
                    <a:gd name="T80" fmla="*/ 18 w 27"/>
                    <a:gd name="T81" fmla="*/ 17 h 27"/>
                    <a:gd name="T82" fmla="*/ 19 w 27"/>
                    <a:gd name="T83" fmla="*/ 17 h 27"/>
                    <a:gd name="T84" fmla="*/ 20 w 27"/>
                    <a:gd name="T85" fmla="*/ 17 h 27"/>
                    <a:gd name="T86" fmla="*/ 20 w 27"/>
                    <a:gd name="T87" fmla="*/ 16 h 27"/>
                    <a:gd name="T88" fmla="*/ 19 w 27"/>
                    <a:gd name="T89" fmla="*/ 15 h 27"/>
                    <a:gd name="T90" fmla="*/ 20 w 27"/>
                    <a:gd name="T91" fmla="*/ 15 h 27"/>
                    <a:gd name="T92" fmla="*/ 20 w 27"/>
                    <a:gd name="T93" fmla="*/ 16 h 27"/>
                    <a:gd name="T94" fmla="*/ 20 w 27"/>
                    <a:gd name="T95" fmla="*/ 16 h 27"/>
                    <a:gd name="T96" fmla="*/ 21 w 27"/>
                    <a:gd name="T97" fmla="*/ 16 h 27"/>
                    <a:gd name="T98" fmla="*/ 22 w 27"/>
                    <a:gd name="T99" fmla="*/ 15 h 27"/>
                    <a:gd name="T100" fmla="*/ 23 w 27"/>
                    <a:gd name="T101" fmla="*/ 15 h 27"/>
                    <a:gd name="T102" fmla="*/ 24 w 27"/>
                    <a:gd name="T103" fmla="*/ 14 h 27"/>
                    <a:gd name="T104" fmla="*/ 25 w 27"/>
                    <a:gd name="T105" fmla="*/ 14 h 27"/>
                    <a:gd name="T106" fmla="*/ 27 w 27"/>
                    <a:gd name="T107" fmla="*/ 14 h 27"/>
                    <a:gd name="T108" fmla="*/ 27 w 27"/>
                    <a:gd name="T109" fmla="*/ 14 h 27"/>
                    <a:gd name="T110" fmla="*/ 27 w 27"/>
                    <a:gd name="T111"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27">
                      <a:moveTo>
                        <a:pt x="27" y="14"/>
                      </a:moveTo>
                      <a:cubicBezTo>
                        <a:pt x="27" y="13"/>
                        <a:pt x="27" y="13"/>
                        <a:pt x="27" y="13"/>
                      </a:cubicBezTo>
                      <a:cubicBezTo>
                        <a:pt x="27" y="12"/>
                        <a:pt x="27" y="12"/>
                        <a:pt x="27" y="12"/>
                      </a:cubicBezTo>
                      <a:cubicBezTo>
                        <a:pt x="27" y="12"/>
                        <a:pt x="27" y="12"/>
                        <a:pt x="27" y="12"/>
                      </a:cubicBezTo>
                      <a:cubicBezTo>
                        <a:pt x="27" y="12"/>
                        <a:pt x="27" y="12"/>
                        <a:pt x="27" y="12"/>
                      </a:cubicBezTo>
                      <a:cubicBezTo>
                        <a:pt x="27" y="11"/>
                        <a:pt x="27" y="11"/>
                        <a:pt x="27" y="10"/>
                      </a:cubicBezTo>
                      <a:cubicBezTo>
                        <a:pt x="26" y="7"/>
                        <a:pt x="25" y="4"/>
                        <a:pt x="24" y="1"/>
                      </a:cubicBezTo>
                      <a:cubicBezTo>
                        <a:pt x="24" y="0"/>
                        <a:pt x="24" y="0"/>
                        <a:pt x="24" y="0"/>
                      </a:cubicBezTo>
                      <a:cubicBezTo>
                        <a:pt x="21" y="1"/>
                        <a:pt x="17" y="2"/>
                        <a:pt x="13" y="3"/>
                      </a:cubicBezTo>
                      <a:cubicBezTo>
                        <a:pt x="13" y="3"/>
                        <a:pt x="13" y="3"/>
                        <a:pt x="13" y="3"/>
                      </a:cubicBezTo>
                      <a:cubicBezTo>
                        <a:pt x="13" y="3"/>
                        <a:pt x="13" y="3"/>
                        <a:pt x="13" y="3"/>
                      </a:cubicBezTo>
                      <a:cubicBezTo>
                        <a:pt x="13" y="3"/>
                        <a:pt x="13" y="3"/>
                        <a:pt x="13" y="3"/>
                      </a:cubicBezTo>
                      <a:cubicBezTo>
                        <a:pt x="12" y="3"/>
                        <a:pt x="12" y="3"/>
                        <a:pt x="12" y="3"/>
                      </a:cubicBezTo>
                      <a:cubicBezTo>
                        <a:pt x="10" y="4"/>
                        <a:pt x="10" y="4"/>
                        <a:pt x="10" y="4"/>
                      </a:cubicBezTo>
                      <a:cubicBezTo>
                        <a:pt x="11" y="4"/>
                        <a:pt x="11" y="4"/>
                        <a:pt x="11" y="4"/>
                      </a:cubicBezTo>
                      <a:cubicBezTo>
                        <a:pt x="10" y="4"/>
                        <a:pt x="10" y="4"/>
                        <a:pt x="10" y="4"/>
                      </a:cubicBezTo>
                      <a:cubicBezTo>
                        <a:pt x="10" y="4"/>
                        <a:pt x="10" y="4"/>
                        <a:pt x="10" y="4"/>
                      </a:cubicBezTo>
                      <a:cubicBezTo>
                        <a:pt x="9" y="4"/>
                        <a:pt x="9" y="4"/>
                        <a:pt x="9" y="4"/>
                      </a:cubicBezTo>
                      <a:cubicBezTo>
                        <a:pt x="6" y="5"/>
                        <a:pt x="3" y="5"/>
                        <a:pt x="0" y="6"/>
                      </a:cubicBezTo>
                      <a:cubicBezTo>
                        <a:pt x="1" y="11"/>
                        <a:pt x="2" y="16"/>
                        <a:pt x="3" y="21"/>
                      </a:cubicBezTo>
                      <a:cubicBezTo>
                        <a:pt x="3" y="21"/>
                        <a:pt x="3" y="21"/>
                        <a:pt x="4" y="22"/>
                      </a:cubicBezTo>
                      <a:cubicBezTo>
                        <a:pt x="4" y="22"/>
                        <a:pt x="4" y="22"/>
                        <a:pt x="4" y="22"/>
                      </a:cubicBezTo>
                      <a:cubicBezTo>
                        <a:pt x="4" y="22"/>
                        <a:pt x="4" y="22"/>
                        <a:pt x="4" y="22"/>
                      </a:cubicBezTo>
                      <a:cubicBezTo>
                        <a:pt x="3" y="23"/>
                        <a:pt x="2" y="24"/>
                        <a:pt x="1" y="25"/>
                      </a:cubicBezTo>
                      <a:cubicBezTo>
                        <a:pt x="1" y="25"/>
                        <a:pt x="1" y="25"/>
                        <a:pt x="1" y="25"/>
                      </a:cubicBezTo>
                      <a:cubicBezTo>
                        <a:pt x="1" y="25"/>
                        <a:pt x="1" y="25"/>
                        <a:pt x="1" y="25"/>
                      </a:cubicBezTo>
                      <a:cubicBezTo>
                        <a:pt x="1"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7"/>
                        <a:pt x="3" y="27"/>
                        <a:pt x="3" y="27"/>
                      </a:cubicBezTo>
                      <a:cubicBezTo>
                        <a:pt x="3" y="27"/>
                        <a:pt x="3" y="27"/>
                        <a:pt x="3" y="27"/>
                      </a:cubicBezTo>
                      <a:cubicBezTo>
                        <a:pt x="3" y="27"/>
                        <a:pt x="3" y="27"/>
                        <a:pt x="3" y="27"/>
                      </a:cubicBezTo>
                      <a:cubicBezTo>
                        <a:pt x="3" y="27"/>
                        <a:pt x="3" y="27"/>
                        <a:pt x="3" y="27"/>
                      </a:cubicBezTo>
                      <a:cubicBezTo>
                        <a:pt x="3" y="26"/>
                        <a:pt x="3" y="26"/>
                        <a:pt x="3" y="26"/>
                      </a:cubicBezTo>
                      <a:cubicBezTo>
                        <a:pt x="3" y="26"/>
                        <a:pt x="3" y="26"/>
                        <a:pt x="3" y="26"/>
                      </a:cubicBezTo>
                      <a:cubicBezTo>
                        <a:pt x="3" y="26"/>
                        <a:pt x="3" y="26"/>
                        <a:pt x="3" y="26"/>
                      </a:cubicBezTo>
                      <a:cubicBezTo>
                        <a:pt x="3" y="26"/>
                        <a:pt x="3" y="26"/>
                        <a:pt x="3" y="26"/>
                      </a:cubicBezTo>
                      <a:cubicBezTo>
                        <a:pt x="4" y="26"/>
                        <a:pt x="4" y="26"/>
                        <a:pt x="4" y="26"/>
                      </a:cubicBezTo>
                      <a:cubicBezTo>
                        <a:pt x="4" y="26"/>
                        <a:pt x="4" y="26"/>
                        <a:pt x="4" y="26"/>
                      </a:cubicBezTo>
                      <a:cubicBezTo>
                        <a:pt x="4" y="26"/>
                        <a:pt x="4" y="26"/>
                        <a:pt x="4" y="26"/>
                      </a:cubicBezTo>
                      <a:cubicBezTo>
                        <a:pt x="4" y="26"/>
                        <a:pt x="4" y="26"/>
                        <a:pt x="4" y="26"/>
                      </a:cubicBezTo>
                      <a:cubicBezTo>
                        <a:pt x="4" y="25"/>
                        <a:pt x="4" y="25"/>
                        <a:pt x="4" y="25"/>
                      </a:cubicBezTo>
                      <a:cubicBezTo>
                        <a:pt x="5" y="25"/>
                        <a:pt x="5" y="25"/>
                        <a:pt x="5" y="25"/>
                      </a:cubicBezTo>
                      <a:cubicBezTo>
                        <a:pt x="5" y="25"/>
                        <a:pt x="5" y="25"/>
                        <a:pt x="5" y="25"/>
                      </a:cubicBezTo>
                      <a:cubicBezTo>
                        <a:pt x="5" y="25"/>
                        <a:pt x="5" y="25"/>
                        <a:pt x="5" y="25"/>
                      </a:cubicBezTo>
                      <a:cubicBezTo>
                        <a:pt x="5" y="25"/>
                        <a:pt x="5" y="25"/>
                        <a:pt x="5" y="25"/>
                      </a:cubicBezTo>
                      <a:cubicBezTo>
                        <a:pt x="6" y="24"/>
                        <a:pt x="6" y="24"/>
                        <a:pt x="6" y="24"/>
                      </a:cubicBezTo>
                      <a:cubicBezTo>
                        <a:pt x="6" y="24"/>
                        <a:pt x="6" y="24"/>
                        <a:pt x="6" y="24"/>
                      </a:cubicBezTo>
                      <a:cubicBezTo>
                        <a:pt x="6" y="24"/>
                        <a:pt x="6" y="24"/>
                        <a:pt x="6" y="24"/>
                      </a:cubicBezTo>
                      <a:cubicBezTo>
                        <a:pt x="6" y="24"/>
                        <a:pt x="6" y="24"/>
                        <a:pt x="6" y="24"/>
                      </a:cubicBezTo>
                      <a:cubicBezTo>
                        <a:pt x="7" y="24"/>
                        <a:pt x="7" y="24"/>
                        <a:pt x="7" y="24"/>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8" y="23"/>
                        <a:pt x="8" y="23"/>
                        <a:pt x="8" y="23"/>
                      </a:cubicBezTo>
                      <a:cubicBezTo>
                        <a:pt x="8" y="23"/>
                        <a:pt x="8" y="23"/>
                        <a:pt x="8" y="23"/>
                      </a:cubicBezTo>
                      <a:cubicBezTo>
                        <a:pt x="8" y="23"/>
                        <a:pt x="8" y="23"/>
                        <a:pt x="8" y="23"/>
                      </a:cubicBezTo>
                      <a:cubicBezTo>
                        <a:pt x="8" y="23"/>
                        <a:pt x="8" y="23"/>
                        <a:pt x="8" y="23"/>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9" y="22"/>
                        <a:pt x="9" y="22"/>
                        <a:pt x="9" y="22"/>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10" y="22"/>
                        <a:pt x="10" y="22"/>
                        <a:pt x="10" y="22"/>
                      </a:cubicBezTo>
                      <a:cubicBezTo>
                        <a:pt x="10" y="22"/>
                        <a:pt x="10" y="22"/>
                        <a:pt x="10" y="22"/>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0"/>
                        <a:pt x="11" y="20"/>
                        <a:pt x="11" y="20"/>
                      </a:cubicBezTo>
                      <a:cubicBezTo>
                        <a:pt x="11" y="20"/>
                        <a:pt x="11" y="20"/>
                        <a:pt x="11" y="20"/>
                      </a:cubicBezTo>
                      <a:cubicBezTo>
                        <a:pt x="11" y="19"/>
                        <a:pt x="11" y="19"/>
                        <a:pt x="11" y="19"/>
                      </a:cubicBezTo>
                      <a:cubicBezTo>
                        <a:pt x="12" y="19"/>
                        <a:pt x="12" y="19"/>
                        <a:pt x="12" y="19"/>
                      </a:cubicBezTo>
                      <a:cubicBezTo>
                        <a:pt x="12" y="19"/>
                        <a:pt x="12" y="19"/>
                        <a:pt x="12" y="19"/>
                      </a:cubicBezTo>
                      <a:cubicBezTo>
                        <a:pt x="12" y="18"/>
                        <a:pt x="12" y="18"/>
                        <a:pt x="12" y="18"/>
                      </a:cubicBezTo>
                      <a:cubicBezTo>
                        <a:pt x="12" y="18"/>
                        <a:pt x="12" y="18"/>
                        <a:pt x="12" y="18"/>
                      </a:cubicBezTo>
                      <a:cubicBezTo>
                        <a:pt x="12" y="18"/>
                        <a:pt x="12" y="18"/>
                        <a:pt x="12" y="18"/>
                      </a:cubicBezTo>
                      <a:cubicBezTo>
                        <a:pt x="12" y="19"/>
                        <a:pt x="12" y="19"/>
                        <a:pt x="12" y="19"/>
                      </a:cubicBezTo>
                      <a:cubicBezTo>
                        <a:pt x="12" y="19"/>
                        <a:pt x="12" y="19"/>
                        <a:pt x="12" y="19"/>
                      </a:cubicBezTo>
                      <a:cubicBezTo>
                        <a:pt x="12" y="19"/>
                        <a:pt x="12" y="19"/>
                        <a:pt x="12" y="19"/>
                      </a:cubicBezTo>
                      <a:cubicBezTo>
                        <a:pt x="12" y="19"/>
                        <a:pt x="12" y="19"/>
                        <a:pt x="12" y="19"/>
                      </a:cubicBezTo>
                      <a:cubicBezTo>
                        <a:pt x="13" y="19"/>
                        <a:pt x="13" y="19"/>
                        <a:pt x="13" y="19"/>
                      </a:cubicBezTo>
                      <a:cubicBezTo>
                        <a:pt x="13" y="19"/>
                        <a:pt x="13" y="19"/>
                        <a:pt x="13" y="19"/>
                      </a:cubicBezTo>
                      <a:cubicBezTo>
                        <a:pt x="13" y="19"/>
                        <a:pt x="13" y="19"/>
                        <a:pt x="13" y="19"/>
                      </a:cubicBezTo>
                      <a:cubicBezTo>
                        <a:pt x="13" y="19"/>
                        <a:pt x="13" y="19"/>
                        <a:pt x="13" y="19"/>
                      </a:cubicBezTo>
                      <a:cubicBezTo>
                        <a:pt x="14" y="19"/>
                        <a:pt x="14" y="19"/>
                        <a:pt x="14" y="19"/>
                      </a:cubicBezTo>
                      <a:cubicBezTo>
                        <a:pt x="14" y="19"/>
                        <a:pt x="14" y="19"/>
                        <a:pt x="14" y="19"/>
                      </a:cubicBezTo>
                      <a:cubicBezTo>
                        <a:pt x="14" y="19"/>
                        <a:pt x="14" y="19"/>
                        <a:pt x="14" y="19"/>
                      </a:cubicBezTo>
                      <a:cubicBezTo>
                        <a:pt x="14" y="18"/>
                        <a:pt x="14" y="18"/>
                        <a:pt x="14"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6" y="18"/>
                        <a:pt x="16" y="18"/>
                        <a:pt x="16" y="18"/>
                      </a:cubicBezTo>
                      <a:cubicBezTo>
                        <a:pt x="16" y="18"/>
                        <a:pt x="16" y="18"/>
                        <a:pt x="16" y="18"/>
                      </a:cubicBezTo>
                      <a:cubicBezTo>
                        <a:pt x="17" y="18"/>
                        <a:pt x="17" y="18"/>
                        <a:pt x="17" y="18"/>
                      </a:cubicBezTo>
                      <a:cubicBezTo>
                        <a:pt x="17" y="18"/>
                        <a:pt x="17" y="18"/>
                        <a:pt x="17" y="18"/>
                      </a:cubicBezTo>
                      <a:cubicBezTo>
                        <a:pt x="17" y="18"/>
                        <a:pt x="17" y="18"/>
                        <a:pt x="17"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7"/>
                        <a:pt x="18" y="17"/>
                        <a:pt x="18" y="17"/>
                      </a:cubicBezTo>
                      <a:cubicBezTo>
                        <a:pt x="18" y="17"/>
                        <a:pt x="18" y="17"/>
                        <a:pt x="18" y="17"/>
                      </a:cubicBezTo>
                      <a:cubicBezTo>
                        <a:pt x="18" y="17"/>
                        <a:pt x="18" y="17"/>
                        <a:pt x="18" y="17"/>
                      </a:cubicBezTo>
                      <a:cubicBezTo>
                        <a:pt x="19" y="17"/>
                        <a:pt x="19" y="17"/>
                        <a:pt x="19" y="17"/>
                      </a:cubicBezTo>
                      <a:cubicBezTo>
                        <a:pt x="19" y="17"/>
                        <a:pt x="19" y="17"/>
                        <a:pt x="19" y="17"/>
                      </a:cubicBezTo>
                      <a:cubicBezTo>
                        <a:pt x="20" y="17"/>
                        <a:pt x="20" y="17"/>
                        <a:pt x="20" y="17"/>
                      </a:cubicBezTo>
                      <a:cubicBezTo>
                        <a:pt x="20" y="17"/>
                        <a:pt x="20" y="17"/>
                        <a:pt x="20" y="17"/>
                      </a:cubicBezTo>
                      <a:cubicBezTo>
                        <a:pt x="20" y="17"/>
                        <a:pt x="20" y="17"/>
                        <a:pt x="20" y="17"/>
                      </a:cubicBezTo>
                      <a:cubicBezTo>
                        <a:pt x="20" y="16"/>
                        <a:pt x="20" y="16"/>
                        <a:pt x="20" y="16"/>
                      </a:cubicBezTo>
                      <a:cubicBezTo>
                        <a:pt x="20" y="16"/>
                        <a:pt x="20" y="16"/>
                        <a:pt x="20" y="16"/>
                      </a:cubicBezTo>
                      <a:cubicBezTo>
                        <a:pt x="20" y="16"/>
                        <a:pt x="20" y="16"/>
                        <a:pt x="20" y="16"/>
                      </a:cubicBezTo>
                      <a:cubicBezTo>
                        <a:pt x="19" y="16"/>
                        <a:pt x="19" y="16"/>
                        <a:pt x="19" y="16"/>
                      </a:cubicBezTo>
                      <a:cubicBezTo>
                        <a:pt x="19" y="15"/>
                        <a:pt x="19" y="15"/>
                        <a:pt x="19" y="15"/>
                      </a:cubicBezTo>
                      <a:cubicBezTo>
                        <a:pt x="19" y="15"/>
                        <a:pt x="19" y="15"/>
                        <a:pt x="19" y="15"/>
                      </a:cubicBezTo>
                      <a:cubicBezTo>
                        <a:pt x="20" y="15"/>
                        <a:pt x="20" y="15"/>
                        <a:pt x="20" y="15"/>
                      </a:cubicBezTo>
                      <a:cubicBezTo>
                        <a:pt x="20" y="15"/>
                        <a:pt x="20" y="15"/>
                        <a:pt x="20" y="15"/>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1" y="16"/>
                        <a:pt x="21" y="16"/>
                        <a:pt x="21" y="16"/>
                      </a:cubicBezTo>
                      <a:cubicBezTo>
                        <a:pt x="22" y="16"/>
                        <a:pt x="22" y="16"/>
                        <a:pt x="22" y="16"/>
                      </a:cubicBezTo>
                      <a:cubicBezTo>
                        <a:pt x="22" y="16"/>
                        <a:pt x="22" y="16"/>
                        <a:pt x="22" y="16"/>
                      </a:cubicBezTo>
                      <a:cubicBezTo>
                        <a:pt x="22" y="15"/>
                        <a:pt x="22" y="15"/>
                        <a:pt x="22" y="15"/>
                      </a:cubicBezTo>
                      <a:cubicBezTo>
                        <a:pt x="22" y="15"/>
                        <a:pt x="22" y="15"/>
                        <a:pt x="22" y="15"/>
                      </a:cubicBezTo>
                      <a:cubicBezTo>
                        <a:pt x="23" y="15"/>
                        <a:pt x="23" y="15"/>
                        <a:pt x="23" y="15"/>
                      </a:cubicBezTo>
                      <a:cubicBezTo>
                        <a:pt x="23" y="15"/>
                        <a:pt x="23" y="15"/>
                        <a:pt x="23" y="15"/>
                      </a:cubicBezTo>
                      <a:cubicBezTo>
                        <a:pt x="23" y="15"/>
                        <a:pt x="23" y="15"/>
                        <a:pt x="23" y="15"/>
                      </a:cubicBezTo>
                      <a:cubicBezTo>
                        <a:pt x="23" y="15"/>
                        <a:pt x="23" y="15"/>
                        <a:pt x="23" y="15"/>
                      </a:cubicBezTo>
                      <a:cubicBezTo>
                        <a:pt x="24" y="14"/>
                        <a:pt x="24" y="14"/>
                        <a:pt x="24" y="14"/>
                      </a:cubicBezTo>
                      <a:cubicBezTo>
                        <a:pt x="24" y="15"/>
                        <a:pt x="24" y="15"/>
                        <a:pt x="24" y="15"/>
                      </a:cubicBezTo>
                      <a:cubicBezTo>
                        <a:pt x="25" y="14"/>
                        <a:pt x="25" y="14"/>
                        <a:pt x="25" y="14"/>
                      </a:cubicBezTo>
                      <a:cubicBezTo>
                        <a:pt x="25" y="14"/>
                        <a:pt x="25" y="14"/>
                        <a:pt x="25" y="14"/>
                      </a:cubicBezTo>
                      <a:cubicBezTo>
                        <a:pt x="26" y="14"/>
                        <a:pt x="26" y="14"/>
                        <a:pt x="26" y="14"/>
                      </a:cubicBezTo>
                      <a:cubicBezTo>
                        <a:pt x="26" y="14"/>
                        <a:pt x="26" y="14"/>
                        <a:pt x="26" y="14"/>
                      </a:cubicBezTo>
                      <a:cubicBezTo>
                        <a:pt x="27" y="14"/>
                        <a:pt x="27" y="14"/>
                        <a:pt x="27" y="14"/>
                      </a:cubicBezTo>
                      <a:cubicBezTo>
                        <a:pt x="27" y="14"/>
                        <a:pt x="27" y="14"/>
                        <a:pt x="27" y="14"/>
                      </a:cubicBezTo>
                      <a:cubicBezTo>
                        <a:pt x="27" y="14"/>
                        <a:pt x="27" y="14"/>
                        <a:pt x="27" y="14"/>
                      </a:cubicBezTo>
                      <a:cubicBezTo>
                        <a:pt x="27" y="14"/>
                        <a:pt x="27" y="14"/>
                        <a:pt x="27" y="14"/>
                      </a:cubicBezTo>
                      <a:cubicBezTo>
                        <a:pt x="27" y="15"/>
                        <a:pt x="27" y="15"/>
                        <a:pt x="27" y="15"/>
                      </a:cubicBezTo>
                      <a:cubicBezTo>
                        <a:pt x="27" y="14"/>
                        <a:pt x="27" y="14"/>
                        <a:pt x="27" y="14"/>
                      </a:cubicBezTo>
                      <a:cubicBezTo>
                        <a:pt x="27" y="14"/>
                        <a:pt x="27" y="14"/>
                        <a:pt x="27" y="14"/>
                      </a:cubicBezTo>
                      <a:close/>
                    </a:path>
                  </a:pathLst>
                </a:custGeom>
                <a:grpFill/>
                <a:ln w="3175" cap="rnd">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222" name="Rectangle 221">
              <a:extLst>
                <a:ext uri="{FF2B5EF4-FFF2-40B4-BE49-F238E27FC236}">
                  <a16:creationId xmlns="" xmlns:a16="http://schemas.microsoft.com/office/drawing/2014/main" id="{569C1A49-0089-469D-B901-3B86DDD5E8F2}"/>
                </a:ext>
              </a:extLst>
            </p:cNvPr>
            <p:cNvSpPr/>
            <p:nvPr/>
          </p:nvSpPr>
          <p:spPr>
            <a:xfrm>
              <a:off x="2803739" y="1574409"/>
              <a:ext cx="4185691" cy="2868802"/>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3" name="Rectangle 222">
              <a:extLst>
                <a:ext uri="{FF2B5EF4-FFF2-40B4-BE49-F238E27FC236}">
                  <a16:creationId xmlns="" xmlns:a16="http://schemas.microsoft.com/office/drawing/2014/main" id="{0FBD3509-E07C-4656-B2E2-EC9A3ADE7C83}"/>
                </a:ext>
              </a:extLst>
            </p:cNvPr>
            <p:cNvSpPr/>
            <p:nvPr/>
          </p:nvSpPr>
          <p:spPr>
            <a:xfrm>
              <a:off x="4932161" y="3102077"/>
              <a:ext cx="4517695" cy="1405232"/>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4" name="Rectangle 223">
              <a:extLst>
                <a:ext uri="{FF2B5EF4-FFF2-40B4-BE49-F238E27FC236}">
                  <a16:creationId xmlns="" xmlns:a16="http://schemas.microsoft.com/office/drawing/2014/main" id="{633DBB66-58CF-49A0-88DA-2AF2C7FB5B6F}"/>
                </a:ext>
              </a:extLst>
            </p:cNvPr>
            <p:cNvSpPr/>
            <p:nvPr/>
          </p:nvSpPr>
          <p:spPr>
            <a:xfrm>
              <a:off x="8489747" y="2593034"/>
              <a:ext cx="337595" cy="1405232"/>
            </a:xfrm>
            <a:prstGeom prst="rect">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190905" y="107724"/>
            <a:ext cx="1403820" cy="981075"/>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a:extLst>
              <a:ext uri="{FF2B5EF4-FFF2-40B4-BE49-F238E27FC236}">
                <a16:creationId xmlns="" xmlns:a16="http://schemas.microsoft.com/office/drawing/2014/main" id="{85C211D4-791E-46F5-9854-9348F86AEC02}"/>
              </a:ext>
            </a:extLst>
          </p:cNvPr>
          <p:cNvGrpSpPr/>
          <p:nvPr/>
        </p:nvGrpSpPr>
        <p:grpSpPr>
          <a:xfrm>
            <a:off x="1744021" y="231521"/>
            <a:ext cx="10021259" cy="733480"/>
            <a:chOff x="1744021" y="275096"/>
            <a:chExt cx="10021259" cy="733480"/>
          </a:xfrm>
        </p:grpSpPr>
        <p:sp>
          <p:nvSpPr>
            <p:cNvPr id="7" name="TextBox 6">
              <a:extLst>
                <a:ext uri="{FF2B5EF4-FFF2-40B4-BE49-F238E27FC236}">
                  <a16:creationId xmlns="" xmlns:a16="http://schemas.microsoft.com/office/drawing/2014/main" id="{3C7626A4-6094-431B-98A4-D5804E57A89A}"/>
                </a:ext>
              </a:extLst>
            </p:cNvPr>
            <p:cNvSpPr txBox="1"/>
            <p:nvPr/>
          </p:nvSpPr>
          <p:spPr>
            <a:xfrm>
              <a:off x="1744021" y="275096"/>
              <a:ext cx="10021259" cy="646331"/>
            </a:xfrm>
            <a:prstGeom prst="rect">
              <a:avLst/>
            </a:prstGeom>
            <a:noFill/>
          </p:spPr>
          <p:txBody>
            <a:bodyPr wrap="square" rtlCol="0">
              <a:spAutoFit/>
            </a:bodyPr>
            <a:lstStyle/>
            <a:p>
              <a:pPr lvl="0"/>
              <a:r>
                <a:rPr lang="en-US" sz="3600" dirty="0">
                  <a:solidFill>
                    <a:prstClr val="black">
                      <a:lumMod val="65000"/>
                      <a:lumOff val="35000"/>
                    </a:prstClr>
                  </a:solidFill>
                  <a:latin typeface="Franklin Gothic Demi Cond" panose="020B0706030402020204" pitchFamily="34" charset="0"/>
                </a:rPr>
                <a:t>Overall 2019 CEO Salary by Years in Agency </a:t>
              </a:r>
            </a:p>
          </p:txBody>
        </p:sp>
        <p:grpSp>
          <p:nvGrpSpPr>
            <p:cNvPr id="4" name="Group 3">
              <a:extLst>
                <a:ext uri="{FF2B5EF4-FFF2-40B4-BE49-F238E27FC236}">
                  <a16:creationId xmlns="" xmlns:a16="http://schemas.microsoft.com/office/drawing/2014/main" id="{2ECD5126-1CAC-43B3-AEF1-64E748BE98AF}"/>
                </a:ext>
              </a:extLst>
            </p:cNvPr>
            <p:cNvGrpSpPr/>
            <p:nvPr/>
          </p:nvGrpSpPr>
          <p:grpSpPr>
            <a:xfrm rot="16200000">
              <a:off x="2489295" y="298371"/>
              <a:ext cx="67588" cy="1352822"/>
              <a:chOff x="1095347" y="0"/>
              <a:chExt cx="240594" cy="6850733"/>
            </a:xfrm>
          </p:grpSpPr>
          <p:sp>
            <p:nvSpPr>
              <p:cNvPr id="71" name="Rectangle 70">
                <a:extLst>
                  <a:ext uri="{FF2B5EF4-FFF2-40B4-BE49-F238E27FC236}">
                    <a16:creationId xmlns="" xmlns:a16="http://schemas.microsoft.com/office/drawing/2014/main" id="{FD86E6B8-5E38-4FAB-847C-4415BDC918C7}"/>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3" name="Rectangle 72">
                <a:extLst>
                  <a:ext uri="{FF2B5EF4-FFF2-40B4-BE49-F238E27FC236}">
                    <a16:creationId xmlns="" xmlns:a16="http://schemas.microsoft.com/office/drawing/2014/main" id="{40DB00CB-22B7-481F-A853-5EFA53366190}"/>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4" name="Rectangle 73">
                <a:extLst>
                  <a:ext uri="{FF2B5EF4-FFF2-40B4-BE49-F238E27FC236}">
                    <a16:creationId xmlns="" xmlns:a16="http://schemas.microsoft.com/office/drawing/2014/main" id="{AF531BFB-1D76-4EDD-A1EF-96966280712D}"/>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grpSp>
        <p:nvGrpSpPr>
          <p:cNvPr id="77" name="Group 76">
            <a:extLst>
              <a:ext uri="{FF2B5EF4-FFF2-40B4-BE49-F238E27FC236}">
                <a16:creationId xmlns="" xmlns:a16="http://schemas.microsoft.com/office/drawing/2014/main" id="{BF6AD724-13DE-4BED-9219-506C2658D17F}"/>
              </a:ext>
            </a:extLst>
          </p:cNvPr>
          <p:cNvGrpSpPr/>
          <p:nvPr/>
        </p:nvGrpSpPr>
        <p:grpSpPr>
          <a:xfrm>
            <a:off x="3680466" y="2130234"/>
            <a:ext cx="4831069" cy="2709610"/>
            <a:chOff x="3462650" y="2389234"/>
            <a:chExt cx="3914900" cy="2319489"/>
          </a:xfrm>
        </p:grpSpPr>
        <p:grpSp>
          <p:nvGrpSpPr>
            <p:cNvPr id="78" name="Group 77">
              <a:extLst>
                <a:ext uri="{FF2B5EF4-FFF2-40B4-BE49-F238E27FC236}">
                  <a16:creationId xmlns="" xmlns:a16="http://schemas.microsoft.com/office/drawing/2014/main" id="{A70F28F9-6887-49D1-9257-A0320DFF269C}"/>
                </a:ext>
              </a:extLst>
            </p:cNvPr>
            <p:cNvGrpSpPr/>
            <p:nvPr/>
          </p:nvGrpSpPr>
          <p:grpSpPr>
            <a:xfrm>
              <a:off x="3462650" y="2389234"/>
              <a:ext cx="3552704" cy="2319489"/>
              <a:chOff x="366258" y="1237616"/>
              <a:chExt cx="2231232" cy="3353037"/>
            </a:xfrm>
          </p:grpSpPr>
          <p:sp>
            <p:nvSpPr>
              <p:cNvPr id="80" name="Rectangle 79">
                <a:extLst>
                  <a:ext uri="{FF2B5EF4-FFF2-40B4-BE49-F238E27FC236}">
                    <a16:creationId xmlns="" xmlns:a16="http://schemas.microsoft.com/office/drawing/2014/main" id="{A2496E9A-7D00-46CF-8E61-4E90B5BCA5AD}"/>
                  </a:ext>
                </a:extLst>
              </p:cNvPr>
              <p:cNvSpPr/>
              <p:nvPr/>
            </p:nvSpPr>
            <p:spPr>
              <a:xfrm>
                <a:off x="366258" y="1447744"/>
                <a:ext cx="2231232" cy="314290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81" name="Rectangle 80">
                <a:extLst>
                  <a:ext uri="{FF2B5EF4-FFF2-40B4-BE49-F238E27FC236}">
                    <a16:creationId xmlns="" xmlns:a16="http://schemas.microsoft.com/office/drawing/2014/main" id="{E3639F8C-700B-400B-8A90-7A9938C36063}"/>
                  </a:ext>
                </a:extLst>
              </p:cNvPr>
              <p:cNvSpPr/>
              <p:nvPr/>
            </p:nvSpPr>
            <p:spPr>
              <a:xfrm>
                <a:off x="366258" y="1237616"/>
                <a:ext cx="2231232" cy="566908"/>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Years in agency</a:t>
                </a:r>
              </a:p>
            </p:txBody>
          </p:sp>
        </p:grpSp>
        <p:graphicFrame>
          <p:nvGraphicFramePr>
            <p:cNvPr id="79" name="Chart 78">
              <a:extLst>
                <a:ext uri="{FF2B5EF4-FFF2-40B4-BE49-F238E27FC236}">
                  <a16:creationId xmlns="" xmlns:a16="http://schemas.microsoft.com/office/drawing/2014/main" id="{F6A94192-70D5-4072-B653-E8343AB1C37B}"/>
                </a:ext>
              </a:extLst>
            </p:cNvPr>
            <p:cNvGraphicFramePr/>
            <p:nvPr>
              <p:extLst>
                <p:ext uri="{D42A27DB-BD31-4B8C-83A1-F6EECF244321}">
                  <p14:modId xmlns:p14="http://schemas.microsoft.com/office/powerpoint/2010/main" val="1833931264"/>
                </p:ext>
              </p:extLst>
            </p:nvPr>
          </p:nvGraphicFramePr>
          <p:xfrm>
            <a:off x="3521778" y="2800229"/>
            <a:ext cx="3855772" cy="1835336"/>
          </p:xfrm>
          <a:graphic>
            <a:graphicData uri="http://schemas.openxmlformats.org/drawingml/2006/chart">
              <c:chart xmlns:c="http://schemas.openxmlformats.org/drawingml/2006/chart" xmlns:r="http://schemas.openxmlformats.org/officeDocument/2006/relationships" r:id="rId4"/>
            </a:graphicData>
          </a:graphic>
        </p:graphicFrame>
      </p:grpSp>
    </p:spTree>
    <p:extLst>
      <p:ext uri="{BB962C8B-B14F-4D97-AF65-F5344CB8AC3E}">
        <p14:creationId xmlns:p14="http://schemas.microsoft.com/office/powerpoint/2010/main" val="20846601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190905" y="107724"/>
            <a:ext cx="1403820" cy="981075"/>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a:extLst>
              <a:ext uri="{FF2B5EF4-FFF2-40B4-BE49-F238E27FC236}">
                <a16:creationId xmlns="" xmlns:a16="http://schemas.microsoft.com/office/drawing/2014/main" id="{85C211D4-791E-46F5-9854-9348F86AEC02}"/>
              </a:ext>
            </a:extLst>
          </p:cNvPr>
          <p:cNvGrpSpPr/>
          <p:nvPr/>
        </p:nvGrpSpPr>
        <p:grpSpPr>
          <a:xfrm>
            <a:off x="1744021" y="231521"/>
            <a:ext cx="10021259" cy="733480"/>
            <a:chOff x="1744021" y="275096"/>
            <a:chExt cx="10021259" cy="733480"/>
          </a:xfrm>
        </p:grpSpPr>
        <p:sp>
          <p:nvSpPr>
            <p:cNvPr id="7" name="TextBox 6">
              <a:extLst>
                <a:ext uri="{FF2B5EF4-FFF2-40B4-BE49-F238E27FC236}">
                  <a16:creationId xmlns="" xmlns:a16="http://schemas.microsoft.com/office/drawing/2014/main" id="{3C7626A4-6094-431B-98A4-D5804E57A89A}"/>
                </a:ext>
              </a:extLst>
            </p:cNvPr>
            <p:cNvSpPr txBox="1"/>
            <p:nvPr/>
          </p:nvSpPr>
          <p:spPr>
            <a:xfrm>
              <a:off x="1744021" y="275096"/>
              <a:ext cx="10021259" cy="646331"/>
            </a:xfrm>
            <a:prstGeom prst="rect">
              <a:avLst/>
            </a:prstGeom>
            <a:noFill/>
          </p:spPr>
          <p:txBody>
            <a:bodyPr wrap="square" rtlCol="0">
              <a:spAutoFit/>
            </a:bodyPr>
            <a:lstStyle/>
            <a:p>
              <a:pPr lvl="0"/>
              <a:r>
                <a:rPr lang="en-US" sz="3600" dirty="0">
                  <a:solidFill>
                    <a:prstClr val="black">
                      <a:lumMod val="65000"/>
                      <a:lumOff val="35000"/>
                    </a:prstClr>
                  </a:solidFill>
                  <a:latin typeface="Franklin Gothic Demi Cond" panose="020B0706030402020204" pitchFamily="34" charset="0"/>
                </a:rPr>
                <a:t>Overall 2019 CEO Salary by Years in Agency </a:t>
              </a:r>
            </a:p>
          </p:txBody>
        </p:sp>
        <p:grpSp>
          <p:nvGrpSpPr>
            <p:cNvPr id="4" name="Group 3">
              <a:extLst>
                <a:ext uri="{FF2B5EF4-FFF2-40B4-BE49-F238E27FC236}">
                  <a16:creationId xmlns="" xmlns:a16="http://schemas.microsoft.com/office/drawing/2014/main" id="{2ECD5126-1CAC-43B3-AEF1-64E748BE98AF}"/>
                </a:ext>
              </a:extLst>
            </p:cNvPr>
            <p:cNvGrpSpPr/>
            <p:nvPr/>
          </p:nvGrpSpPr>
          <p:grpSpPr>
            <a:xfrm rot="16200000">
              <a:off x="2489295" y="298371"/>
              <a:ext cx="67588" cy="1352822"/>
              <a:chOff x="1095347" y="0"/>
              <a:chExt cx="240594" cy="6850733"/>
            </a:xfrm>
          </p:grpSpPr>
          <p:sp>
            <p:nvSpPr>
              <p:cNvPr id="71" name="Rectangle 70">
                <a:extLst>
                  <a:ext uri="{FF2B5EF4-FFF2-40B4-BE49-F238E27FC236}">
                    <a16:creationId xmlns="" xmlns:a16="http://schemas.microsoft.com/office/drawing/2014/main" id="{FD86E6B8-5E38-4FAB-847C-4415BDC918C7}"/>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3" name="Rectangle 72">
                <a:extLst>
                  <a:ext uri="{FF2B5EF4-FFF2-40B4-BE49-F238E27FC236}">
                    <a16:creationId xmlns="" xmlns:a16="http://schemas.microsoft.com/office/drawing/2014/main" id="{40DB00CB-22B7-481F-A853-5EFA53366190}"/>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74" name="Rectangle 73">
                <a:extLst>
                  <a:ext uri="{FF2B5EF4-FFF2-40B4-BE49-F238E27FC236}">
                    <a16:creationId xmlns="" xmlns:a16="http://schemas.microsoft.com/office/drawing/2014/main" id="{AF531BFB-1D76-4EDD-A1EF-96966280712D}"/>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sp>
        <p:nvSpPr>
          <p:cNvPr id="10" name="Rectangle 9"/>
          <p:cNvSpPr/>
          <p:nvPr/>
        </p:nvSpPr>
        <p:spPr>
          <a:xfrm>
            <a:off x="1501588" y="1855258"/>
            <a:ext cx="9108141" cy="4524315"/>
          </a:xfrm>
          <a:prstGeom prst="rect">
            <a:avLst/>
          </a:prstGeom>
        </p:spPr>
        <p:txBody>
          <a:bodyPr wrap="square">
            <a:spAutoFit/>
          </a:bodyPr>
          <a:lstStyle/>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The number of years a CEO has been in his/her agency seems to be correlated with their salary levels with the exception of those who have been in their agencies 15+ years. </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The yearly median salary of </a:t>
            </a:r>
            <a:r>
              <a:rPr lang="en-US" sz="2000" dirty="0" smtClean="0">
                <a:solidFill>
                  <a:srgbClr val="721A80"/>
                </a:solidFill>
                <a:latin typeface="Franklin Gothic Medium Cond" panose="020B0606030402020204" pitchFamily="34" charset="0"/>
              </a:rPr>
              <a:t>CEOs </a:t>
            </a:r>
            <a:r>
              <a:rPr lang="en-US" sz="2000" dirty="0">
                <a:solidFill>
                  <a:srgbClr val="721A80"/>
                </a:solidFill>
                <a:latin typeface="Franklin Gothic Medium Cond" panose="020B0606030402020204" pitchFamily="34" charset="0"/>
              </a:rPr>
              <a:t>of agencies who have been in their agency 15+ years is only 5% higher than the overall median salary. </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In contrast, </a:t>
            </a:r>
            <a:r>
              <a:rPr lang="en-US" sz="2000" dirty="0" smtClean="0">
                <a:solidFill>
                  <a:srgbClr val="721A80"/>
                </a:solidFill>
                <a:latin typeface="Franklin Gothic Medium Cond" panose="020B0606030402020204" pitchFamily="34" charset="0"/>
              </a:rPr>
              <a:t>CEOs </a:t>
            </a:r>
            <a:r>
              <a:rPr lang="en-US" sz="2000" dirty="0">
                <a:solidFill>
                  <a:srgbClr val="721A80"/>
                </a:solidFill>
                <a:latin typeface="Franklin Gothic Medium Cond" panose="020B0606030402020204" pitchFamily="34" charset="0"/>
              </a:rPr>
              <a:t>who have been in their agency 7-14 years have a median salary of $165,620  - 8% higher than the overall median salary. </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The yearly median salary of </a:t>
            </a:r>
            <a:r>
              <a:rPr lang="en-US" sz="2000" dirty="0" smtClean="0">
                <a:solidFill>
                  <a:srgbClr val="721A80"/>
                </a:solidFill>
                <a:latin typeface="Franklin Gothic Medium Cond" panose="020B0606030402020204" pitchFamily="34" charset="0"/>
              </a:rPr>
              <a:t>CEOs </a:t>
            </a:r>
            <a:r>
              <a:rPr lang="en-US" sz="2000" dirty="0">
                <a:solidFill>
                  <a:srgbClr val="721A80"/>
                </a:solidFill>
                <a:latin typeface="Franklin Gothic Medium Cond" panose="020B0606030402020204" pitchFamily="34" charset="0"/>
              </a:rPr>
              <a:t>who have been in their agency less than 3 years is 16% lower than the overall median salary. </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endParaRPr lang="en-US" sz="2400" dirty="0">
              <a:solidFill>
                <a:srgbClr val="721A80"/>
              </a:solidFill>
              <a:latin typeface="Franklin Gothic Demi Cond" panose="020B0706030402020204" pitchFamily="34" charset="0"/>
            </a:endParaRPr>
          </a:p>
          <a:p>
            <a:pPr marL="285750" indent="-285750">
              <a:buFont typeface="Arial" panose="020B0604020202020204" pitchFamily="34" charset="0"/>
              <a:buChar char="•"/>
            </a:pPr>
            <a:endParaRPr lang="en-US" sz="2400" dirty="0">
              <a:solidFill>
                <a:srgbClr val="721A80"/>
              </a:solidFill>
              <a:latin typeface="Franklin Gothic Demi Cond" panose="020B0706030402020204" pitchFamily="34" charset="0"/>
            </a:endParaRPr>
          </a:p>
        </p:txBody>
      </p:sp>
    </p:spTree>
    <p:extLst>
      <p:ext uri="{BB962C8B-B14F-4D97-AF65-F5344CB8AC3E}">
        <p14:creationId xmlns:p14="http://schemas.microsoft.com/office/powerpoint/2010/main" val="231053126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0" name="Group 109">
            <a:extLst>
              <a:ext uri="{FF2B5EF4-FFF2-40B4-BE49-F238E27FC236}">
                <a16:creationId xmlns="" xmlns:a16="http://schemas.microsoft.com/office/drawing/2014/main" id="{418DEF47-7122-4434-BAC4-E4BE24D2C53E}"/>
              </a:ext>
            </a:extLst>
          </p:cNvPr>
          <p:cNvGrpSpPr>
            <a:grpSpLocks noChangeAspect="1"/>
          </p:cNvGrpSpPr>
          <p:nvPr/>
        </p:nvGrpSpPr>
        <p:grpSpPr>
          <a:xfrm>
            <a:off x="75007" y="2191636"/>
            <a:ext cx="5462734" cy="3218408"/>
            <a:chOff x="3502710" y="1524264"/>
            <a:chExt cx="6565146" cy="3867902"/>
          </a:xfrm>
        </p:grpSpPr>
        <p:grpSp>
          <p:nvGrpSpPr>
            <p:cNvPr id="111" name="Group 110">
              <a:extLst>
                <a:ext uri="{FF2B5EF4-FFF2-40B4-BE49-F238E27FC236}">
                  <a16:creationId xmlns="" xmlns:a16="http://schemas.microsoft.com/office/drawing/2014/main" id="{33F2DA09-F4C1-46B0-BCA9-169FD9AA9E68}"/>
                </a:ext>
              </a:extLst>
            </p:cNvPr>
            <p:cNvGrpSpPr>
              <a:grpSpLocks noChangeAspect="1"/>
            </p:cNvGrpSpPr>
            <p:nvPr/>
          </p:nvGrpSpPr>
          <p:grpSpPr>
            <a:xfrm>
              <a:off x="3502710" y="1524264"/>
              <a:ext cx="6565146" cy="3867902"/>
              <a:chOff x="1414001" y="2259001"/>
              <a:chExt cx="5513159" cy="3248117"/>
            </a:xfrm>
          </p:grpSpPr>
          <p:grpSp>
            <p:nvGrpSpPr>
              <p:cNvPr id="116" name="Group 115">
                <a:extLst>
                  <a:ext uri="{FF2B5EF4-FFF2-40B4-BE49-F238E27FC236}">
                    <a16:creationId xmlns="" xmlns:a16="http://schemas.microsoft.com/office/drawing/2014/main" id="{E8CCD64F-DFBA-410A-91F7-5329F268D01E}"/>
                  </a:ext>
                </a:extLst>
              </p:cNvPr>
              <p:cNvGrpSpPr>
                <a:grpSpLocks noChangeAspect="1"/>
              </p:cNvGrpSpPr>
              <p:nvPr/>
            </p:nvGrpSpPr>
            <p:grpSpPr>
              <a:xfrm>
                <a:off x="3433280" y="2418418"/>
                <a:ext cx="2338111" cy="1733657"/>
                <a:chOff x="5152132" y="3175437"/>
                <a:chExt cx="1845366" cy="1368298"/>
              </a:xfrm>
              <a:solidFill>
                <a:srgbClr val="26459E"/>
              </a:solidFill>
            </p:grpSpPr>
            <p:sp>
              <p:nvSpPr>
                <p:cNvPr id="189" name="Freeform 331">
                  <a:extLst>
                    <a:ext uri="{FF2B5EF4-FFF2-40B4-BE49-F238E27FC236}">
                      <a16:creationId xmlns="" xmlns:a16="http://schemas.microsoft.com/office/drawing/2014/main" id="{0B0FD66D-7AD5-48F9-A706-17D7E708EC32}"/>
                    </a:ext>
                  </a:extLst>
                </p:cNvPr>
                <p:cNvSpPr>
                  <a:spLocks noEditPoints="1"/>
                </p:cNvSpPr>
                <p:nvPr/>
              </p:nvSpPr>
              <p:spPr bwMode="auto">
                <a:xfrm>
                  <a:off x="5996177" y="3395623"/>
                  <a:ext cx="450857" cy="482312"/>
                </a:xfrm>
                <a:custGeom>
                  <a:avLst/>
                  <a:gdLst>
                    <a:gd name="T0" fmla="*/ 30 w 86"/>
                    <a:gd name="T1" fmla="*/ 5 h 92"/>
                    <a:gd name="T2" fmla="*/ 31 w 86"/>
                    <a:gd name="T3" fmla="*/ 3 h 92"/>
                    <a:gd name="T4" fmla="*/ 28 w 86"/>
                    <a:gd name="T5" fmla="*/ 3 h 92"/>
                    <a:gd name="T6" fmla="*/ 33 w 86"/>
                    <a:gd name="T7" fmla="*/ 0 h 92"/>
                    <a:gd name="T8" fmla="*/ 83 w 86"/>
                    <a:gd name="T9" fmla="*/ 31 h 92"/>
                    <a:gd name="T10" fmla="*/ 81 w 86"/>
                    <a:gd name="T11" fmla="*/ 34 h 92"/>
                    <a:gd name="T12" fmla="*/ 80 w 86"/>
                    <a:gd name="T13" fmla="*/ 37 h 92"/>
                    <a:gd name="T14" fmla="*/ 82 w 86"/>
                    <a:gd name="T15" fmla="*/ 39 h 92"/>
                    <a:gd name="T16" fmla="*/ 83 w 86"/>
                    <a:gd name="T17" fmla="*/ 35 h 92"/>
                    <a:gd name="T18" fmla="*/ 83 w 86"/>
                    <a:gd name="T19" fmla="*/ 33 h 92"/>
                    <a:gd name="T20" fmla="*/ 85 w 86"/>
                    <a:gd name="T21" fmla="*/ 29 h 92"/>
                    <a:gd name="T22" fmla="*/ 86 w 86"/>
                    <a:gd name="T23" fmla="*/ 30 h 92"/>
                    <a:gd name="T24" fmla="*/ 76 w 86"/>
                    <a:gd name="T25" fmla="*/ 41 h 92"/>
                    <a:gd name="T26" fmla="*/ 72 w 86"/>
                    <a:gd name="T27" fmla="*/ 48 h 92"/>
                    <a:gd name="T28" fmla="*/ 71 w 86"/>
                    <a:gd name="T29" fmla="*/ 45 h 92"/>
                    <a:gd name="T30" fmla="*/ 73 w 86"/>
                    <a:gd name="T31" fmla="*/ 41 h 92"/>
                    <a:gd name="T32" fmla="*/ 75 w 86"/>
                    <a:gd name="T33" fmla="*/ 36 h 92"/>
                    <a:gd name="T34" fmla="*/ 74 w 86"/>
                    <a:gd name="T35" fmla="*/ 31 h 92"/>
                    <a:gd name="T36" fmla="*/ 72 w 86"/>
                    <a:gd name="T37" fmla="*/ 31 h 92"/>
                    <a:gd name="T38" fmla="*/ 71 w 86"/>
                    <a:gd name="T39" fmla="*/ 30 h 92"/>
                    <a:gd name="T40" fmla="*/ 72 w 86"/>
                    <a:gd name="T41" fmla="*/ 27 h 92"/>
                    <a:gd name="T42" fmla="*/ 72 w 86"/>
                    <a:gd name="T43" fmla="*/ 25 h 92"/>
                    <a:gd name="T44" fmla="*/ 70 w 86"/>
                    <a:gd name="T45" fmla="*/ 23 h 92"/>
                    <a:gd name="T46" fmla="*/ 67 w 86"/>
                    <a:gd name="T47" fmla="*/ 23 h 92"/>
                    <a:gd name="T48" fmla="*/ 67 w 86"/>
                    <a:gd name="T49" fmla="*/ 20 h 92"/>
                    <a:gd name="T50" fmla="*/ 64 w 86"/>
                    <a:gd name="T51" fmla="*/ 20 h 92"/>
                    <a:gd name="T52" fmla="*/ 61 w 86"/>
                    <a:gd name="T53" fmla="*/ 19 h 92"/>
                    <a:gd name="T54" fmla="*/ 59 w 86"/>
                    <a:gd name="T55" fmla="*/ 20 h 92"/>
                    <a:gd name="T56" fmla="*/ 57 w 86"/>
                    <a:gd name="T57" fmla="*/ 19 h 92"/>
                    <a:gd name="T58" fmla="*/ 36 w 86"/>
                    <a:gd name="T59" fmla="*/ 11 h 92"/>
                    <a:gd name="T60" fmla="*/ 34 w 86"/>
                    <a:gd name="T61" fmla="*/ 11 h 92"/>
                    <a:gd name="T62" fmla="*/ 29 w 86"/>
                    <a:gd name="T63" fmla="*/ 9 h 92"/>
                    <a:gd name="T64" fmla="*/ 27 w 86"/>
                    <a:gd name="T65" fmla="*/ 8 h 92"/>
                    <a:gd name="T66" fmla="*/ 28 w 86"/>
                    <a:gd name="T67" fmla="*/ 4 h 92"/>
                    <a:gd name="T68" fmla="*/ 26 w 86"/>
                    <a:gd name="T69" fmla="*/ 3 h 92"/>
                    <a:gd name="T70" fmla="*/ 24 w 86"/>
                    <a:gd name="T71" fmla="*/ 4 h 92"/>
                    <a:gd name="T72" fmla="*/ 22 w 86"/>
                    <a:gd name="T73" fmla="*/ 5 h 92"/>
                    <a:gd name="T74" fmla="*/ 11 w 86"/>
                    <a:gd name="T75" fmla="*/ 9 h 92"/>
                    <a:gd name="T76" fmla="*/ 8 w 86"/>
                    <a:gd name="T77" fmla="*/ 10 h 92"/>
                    <a:gd name="T78" fmla="*/ 7 w 86"/>
                    <a:gd name="T79" fmla="*/ 11 h 92"/>
                    <a:gd name="T80" fmla="*/ 5 w 86"/>
                    <a:gd name="T81" fmla="*/ 25 h 92"/>
                    <a:gd name="T82" fmla="*/ 2 w 86"/>
                    <a:gd name="T83" fmla="*/ 28 h 92"/>
                    <a:gd name="T84" fmla="*/ 3 w 86"/>
                    <a:gd name="T85" fmla="*/ 35 h 92"/>
                    <a:gd name="T86" fmla="*/ 2 w 86"/>
                    <a:gd name="T87" fmla="*/ 41 h 92"/>
                    <a:gd name="T88" fmla="*/ 3 w 86"/>
                    <a:gd name="T89" fmla="*/ 47 h 92"/>
                    <a:gd name="T90" fmla="*/ 9 w 86"/>
                    <a:gd name="T91" fmla="*/ 53 h 92"/>
                    <a:gd name="T92" fmla="*/ 20 w 86"/>
                    <a:gd name="T93" fmla="*/ 62 h 92"/>
                    <a:gd name="T94" fmla="*/ 24 w 86"/>
                    <a:gd name="T95" fmla="*/ 64 h 92"/>
                    <a:gd name="T96" fmla="*/ 26 w 86"/>
                    <a:gd name="T97" fmla="*/ 67 h 92"/>
                    <a:gd name="T98" fmla="*/ 27 w 86"/>
                    <a:gd name="T99" fmla="*/ 73 h 92"/>
                    <a:gd name="T100" fmla="*/ 29 w 86"/>
                    <a:gd name="T101" fmla="*/ 77 h 92"/>
                    <a:gd name="T102" fmla="*/ 30 w 86"/>
                    <a:gd name="T103" fmla="*/ 86 h 92"/>
                    <a:gd name="T104" fmla="*/ 37 w 86"/>
                    <a:gd name="T105" fmla="*/ 91 h 92"/>
                    <a:gd name="T106" fmla="*/ 79 w 86"/>
                    <a:gd name="T107" fmla="*/ 88 h 92"/>
                    <a:gd name="T108" fmla="*/ 78 w 86"/>
                    <a:gd name="T109" fmla="*/ 81 h 92"/>
                    <a:gd name="T110" fmla="*/ 76 w 86"/>
                    <a:gd name="T111" fmla="*/ 76 h 92"/>
                    <a:gd name="T112" fmla="*/ 77 w 86"/>
                    <a:gd name="T113" fmla="*/ 67 h 92"/>
                    <a:gd name="T114" fmla="*/ 77 w 86"/>
                    <a:gd name="T115" fmla="*/ 61 h 92"/>
                    <a:gd name="T116" fmla="*/ 79 w 86"/>
                    <a:gd name="T117" fmla="*/ 53 h 92"/>
                    <a:gd name="T118" fmla="*/ 80 w 86"/>
                    <a:gd name="T119" fmla="*/ 44 h 92"/>
                    <a:gd name="T120" fmla="*/ 25 w 86"/>
                    <a:gd name="T121" fmla="*/ 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92">
                      <a:moveTo>
                        <a:pt x="28" y="7"/>
                      </a:moveTo>
                      <a:cubicBezTo>
                        <a:pt x="28" y="7"/>
                        <a:pt x="28" y="7"/>
                        <a:pt x="28" y="7"/>
                      </a:cubicBezTo>
                      <a:cubicBezTo>
                        <a:pt x="28" y="7"/>
                        <a:pt x="28" y="7"/>
                        <a:pt x="28" y="7"/>
                      </a:cubicBezTo>
                      <a:cubicBezTo>
                        <a:pt x="29" y="7"/>
                        <a:pt x="29" y="7"/>
                        <a:pt x="29" y="7"/>
                      </a:cubicBezTo>
                      <a:cubicBezTo>
                        <a:pt x="29" y="6"/>
                        <a:pt x="29" y="6"/>
                        <a:pt x="29" y="6"/>
                      </a:cubicBezTo>
                      <a:cubicBezTo>
                        <a:pt x="29" y="6"/>
                        <a:pt x="29" y="6"/>
                        <a:pt x="29" y="6"/>
                      </a:cubicBezTo>
                      <a:cubicBezTo>
                        <a:pt x="29" y="6"/>
                        <a:pt x="29" y="6"/>
                        <a:pt x="29" y="6"/>
                      </a:cubicBezTo>
                      <a:cubicBezTo>
                        <a:pt x="29" y="6"/>
                        <a:pt x="29" y="6"/>
                        <a:pt x="29" y="6"/>
                      </a:cubicBezTo>
                      <a:cubicBezTo>
                        <a:pt x="30" y="6"/>
                        <a:pt x="30" y="6"/>
                        <a:pt x="30" y="6"/>
                      </a:cubicBezTo>
                      <a:cubicBezTo>
                        <a:pt x="30" y="5"/>
                        <a:pt x="30" y="5"/>
                        <a:pt x="30" y="5"/>
                      </a:cubicBezTo>
                      <a:cubicBezTo>
                        <a:pt x="30" y="5"/>
                        <a:pt x="30" y="5"/>
                        <a:pt x="30" y="5"/>
                      </a:cubicBezTo>
                      <a:cubicBezTo>
                        <a:pt x="31" y="5"/>
                        <a:pt x="31" y="5"/>
                        <a:pt x="31" y="5"/>
                      </a:cubicBezTo>
                      <a:cubicBezTo>
                        <a:pt x="31" y="5"/>
                        <a:pt x="31" y="5"/>
                        <a:pt x="31" y="5"/>
                      </a:cubicBezTo>
                      <a:cubicBezTo>
                        <a:pt x="30" y="5"/>
                        <a:pt x="30" y="5"/>
                        <a:pt x="30" y="5"/>
                      </a:cubicBezTo>
                      <a:cubicBezTo>
                        <a:pt x="30" y="5"/>
                        <a:pt x="30" y="5"/>
                        <a:pt x="30" y="5"/>
                      </a:cubicBezTo>
                      <a:cubicBezTo>
                        <a:pt x="29" y="5"/>
                        <a:pt x="29" y="5"/>
                        <a:pt x="29" y="5"/>
                      </a:cubicBezTo>
                      <a:cubicBezTo>
                        <a:pt x="29" y="5"/>
                        <a:pt x="29" y="5"/>
                        <a:pt x="29" y="5"/>
                      </a:cubicBezTo>
                      <a:cubicBezTo>
                        <a:pt x="29" y="6"/>
                        <a:pt x="29" y="6"/>
                        <a:pt x="29" y="6"/>
                      </a:cubicBezTo>
                      <a:cubicBezTo>
                        <a:pt x="28" y="6"/>
                        <a:pt x="28" y="6"/>
                        <a:pt x="28" y="6"/>
                      </a:cubicBezTo>
                      <a:lnTo>
                        <a:pt x="28" y="7"/>
                      </a:lnTo>
                      <a:close/>
                      <a:moveTo>
                        <a:pt x="30" y="4"/>
                      </a:moveTo>
                      <a:cubicBezTo>
                        <a:pt x="30" y="4"/>
                        <a:pt x="30" y="4"/>
                        <a:pt x="30" y="4"/>
                      </a:cubicBezTo>
                      <a:cubicBezTo>
                        <a:pt x="31" y="4"/>
                        <a:pt x="31" y="4"/>
                        <a:pt x="31" y="4"/>
                      </a:cubicBezTo>
                      <a:cubicBezTo>
                        <a:pt x="31" y="4"/>
                        <a:pt x="31" y="4"/>
                        <a:pt x="31" y="4"/>
                      </a:cubicBezTo>
                      <a:cubicBezTo>
                        <a:pt x="31" y="4"/>
                        <a:pt x="31" y="4"/>
                        <a:pt x="31" y="4"/>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0" y="3"/>
                        <a:pt x="30" y="3"/>
                        <a:pt x="30" y="3"/>
                      </a:cubicBezTo>
                      <a:cubicBezTo>
                        <a:pt x="30" y="3"/>
                        <a:pt x="30" y="3"/>
                        <a:pt x="30" y="3"/>
                      </a:cubicBezTo>
                      <a:cubicBezTo>
                        <a:pt x="30" y="3"/>
                        <a:pt x="30" y="3"/>
                        <a:pt x="30" y="3"/>
                      </a:cubicBezTo>
                      <a:cubicBezTo>
                        <a:pt x="29" y="4"/>
                        <a:pt x="29" y="4"/>
                        <a:pt x="29" y="4"/>
                      </a:cubicBezTo>
                      <a:cubicBezTo>
                        <a:pt x="29" y="4"/>
                        <a:pt x="29" y="4"/>
                        <a:pt x="29" y="4"/>
                      </a:cubicBezTo>
                      <a:lnTo>
                        <a:pt x="30" y="4"/>
                      </a:lnTo>
                      <a:close/>
                      <a:moveTo>
                        <a:pt x="28" y="4"/>
                      </a:moveTo>
                      <a:cubicBezTo>
                        <a:pt x="29" y="4"/>
                        <a:pt x="29" y="4"/>
                        <a:pt x="29" y="4"/>
                      </a:cubicBezTo>
                      <a:cubicBezTo>
                        <a:pt x="29" y="4"/>
                        <a:pt x="29" y="4"/>
                        <a:pt x="29" y="4"/>
                      </a:cubicBezTo>
                      <a:cubicBezTo>
                        <a:pt x="29" y="3"/>
                        <a:pt x="29" y="3"/>
                        <a:pt x="29" y="3"/>
                      </a:cubicBezTo>
                      <a:cubicBezTo>
                        <a:pt x="29" y="3"/>
                        <a:pt x="29" y="3"/>
                        <a:pt x="29"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4"/>
                        <a:pt x="28" y="4"/>
                        <a:pt x="28" y="4"/>
                      </a:cubicBezTo>
                      <a:close/>
                      <a:moveTo>
                        <a:pt x="32" y="2"/>
                      </a:moveTo>
                      <a:cubicBezTo>
                        <a:pt x="33" y="1"/>
                        <a:pt x="33" y="1"/>
                        <a:pt x="33" y="1"/>
                      </a:cubicBezTo>
                      <a:cubicBezTo>
                        <a:pt x="33" y="1"/>
                        <a:pt x="33" y="1"/>
                        <a:pt x="33" y="1"/>
                      </a:cubicBezTo>
                      <a:cubicBezTo>
                        <a:pt x="33" y="0"/>
                        <a:pt x="33" y="0"/>
                        <a:pt x="33" y="0"/>
                      </a:cubicBezTo>
                      <a:cubicBezTo>
                        <a:pt x="33" y="0"/>
                        <a:pt x="33" y="0"/>
                        <a:pt x="33" y="0"/>
                      </a:cubicBezTo>
                      <a:cubicBezTo>
                        <a:pt x="33" y="0"/>
                        <a:pt x="33" y="0"/>
                        <a:pt x="33" y="0"/>
                      </a:cubicBezTo>
                      <a:cubicBezTo>
                        <a:pt x="33" y="0"/>
                        <a:pt x="33" y="0"/>
                        <a:pt x="33" y="0"/>
                      </a:cubicBezTo>
                      <a:cubicBezTo>
                        <a:pt x="32" y="0"/>
                        <a:pt x="32" y="0"/>
                        <a:pt x="32" y="0"/>
                      </a:cubicBezTo>
                      <a:cubicBezTo>
                        <a:pt x="32" y="1"/>
                        <a:pt x="32" y="1"/>
                        <a:pt x="32" y="1"/>
                      </a:cubicBezTo>
                      <a:cubicBezTo>
                        <a:pt x="32" y="1"/>
                        <a:pt x="32" y="1"/>
                        <a:pt x="32" y="1"/>
                      </a:cubicBezTo>
                      <a:cubicBezTo>
                        <a:pt x="32" y="2"/>
                        <a:pt x="32" y="2"/>
                        <a:pt x="32" y="2"/>
                      </a:cubicBezTo>
                      <a:close/>
                      <a:moveTo>
                        <a:pt x="84" y="32"/>
                      </a:moveTo>
                      <a:cubicBezTo>
                        <a:pt x="84" y="32"/>
                        <a:pt x="84" y="32"/>
                        <a:pt x="84" y="32"/>
                      </a:cubicBezTo>
                      <a:cubicBezTo>
                        <a:pt x="84" y="32"/>
                        <a:pt x="84" y="32"/>
                        <a:pt x="84" y="32"/>
                      </a:cubicBezTo>
                      <a:cubicBezTo>
                        <a:pt x="84" y="31"/>
                        <a:pt x="84" y="31"/>
                        <a:pt x="84" y="31"/>
                      </a:cubicBezTo>
                      <a:cubicBezTo>
                        <a:pt x="84" y="31"/>
                        <a:pt x="84" y="31"/>
                        <a:pt x="84" y="31"/>
                      </a:cubicBezTo>
                      <a:cubicBezTo>
                        <a:pt x="84" y="31"/>
                        <a:pt x="84" y="31"/>
                        <a:pt x="84" y="31"/>
                      </a:cubicBezTo>
                      <a:cubicBezTo>
                        <a:pt x="83" y="31"/>
                        <a:pt x="83" y="31"/>
                        <a:pt x="83" y="31"/>
                      </a:cubicBezTo>
                      <a:cubicBezTo>
                        <a:pt x="83" y="31"/>
                        <a:pt x="83" y="31"/>
                        <a:pt x="83" y="31"/>
                      </a:cubicBezTo>
                      <a:cubicBezTo>
                        <a:pt x="83" y="31"/>
                        <a:pt x="83" y="31"/>
                        <a:pt x="83" y="31"/>
                      </a:cubicBezTo>
                      <a:cubicBezTo>
                        <a:pt x="83" y="31"/>
                        <a:pt x="83" y="31"/>
                        <a:pt x="83" y="31"/>
                      </a:cubicBezTo>
                      <a:cubicBezTo>
                        <a:pt x="83" y="31"/>
                        <a:pt x="83" y="31"/>
                        <a:pt x="83" y="31"/>
                      </a:cubicBezTo>
                      <a:cubicBezTo>
                        <a:pt x="83" y="32"/>
                        <a:pt x="83" y="32"/>
                        <a:pt x="83" y="32"/>
                      </a:cubicBezTo>
                      <a:cubicBezTo>
                        <a:pt x="83" y="32"/>
                        <a:pt x="83" y="32"/>
                        <a:pt x="83" y="32"/>
                      </a:cubicBezTo>
                      <a:cubicBezTo>
                        <a:pt x="83" y="32"/>
                        <a:pt x="83" y="32"/>
                        <a:pt x="83" y="32"/>
                      </a:cubicBezTo>
                      <a:cubicBezTo>
                        <a:pt x="83" y="32"/>
                        <a:pt x="83" y="32"/>
                        <a:pt x="83" y="32"/>
                      </a:cubicBezTo>
                      <a:cubicBezTo>
                        <a:pt x="82" y="32"/>
                        <a:pt x="82" y="32"/>
                        <a:pt x="82" y="32"/>
                      </a:cubicBezTo>
                      <a:cubicBezTo>
                        <a:pt x="82" y="32"/>
                        <a:pt x="82" y="32"/>
                        <a:pt x="82" y="32"/>
                      </a:cubicBezTo>
                      <a:cubicBezTo>
                        <a:pt x="82" y="33"/>
                        <a:pt x="82" y="33"/>
                        <a:pt x="82" y="33"/>
                      </a:cubicBezTo>
                      <a:cubicBezTo>
                        <a:pt x="82" y="33"/>
                        <a:pt x="82" y="33"/>
                        <a:pt x="82" y="33"/>
                      </a:cubicBezTo>
                      <a:cubicBezTo>
                        <a:pt x="82" y="33"/>
                        <a:pt x="82" y="33"/>
                        <a:pt x="82" y="33"/>
                      </a:cubicBezTo>
                      <a:cubicBezTo>
                        <a:pt x="82" y="34"/>
                        <a:pt x="82" y="34"/>
                        <a:pt x="82" y="34"/>
                      </a:cubicBezTo>
                      <a:cubicBezTo>
                        <a:pt x="82" y="34"/>
                        <a:pt x="82" y="34"/>
                        <a:pt x="82" y="34"/>
                      </a:cubicBezTo>
                      <a:cubicBezTo>
                        <a:pt x="82" y="34"/>
                        <a:pt x="82" y="34"/>
                        <a:pt x="82" y="34"/>
                      </a:cubicBezTo>
                      <a:cubicBezTo>
                        <a:pt x="81" y="34"/>
                        <a:pt x="81" y="34"/>
                        <a:pt x="81" y="34"/>
                      </a:cubicBezTo>
                      <a:cubicBezTo>
                        <a:pt x="81" y="34"/>
                        <a:pt x="81" y="34"/>
                        <a:pt x="81" y="34"/>
                      </a:cubicBezTo>
                      <a:cubicBezTo>
                        <a:pt x="81" y="34"/>
                        <a:pt x="81" y="34"/>
                        <a:pt x="81" y="34"/>
                      </a:cubicBezTo>
                      <a:cubicBezTo>
                        <a:pt x="81" y="34"/>
                        <a:pt x="81" y="34"/>
                        <a:pt x="81" y="34"/>
                      </a:cubicBezTo>
                      <a:cubicBezTo>
                        <a:pt x="81" y="35"/>
                        <a:pt x="81" y="35"/>
                        <a:pt x="81" y="35"/>
                      </a:cubicBezTo>
                      <a:cubicBezTo>
                        <a:pt x="80" y="35"/>
                        <a:pt x="80" y="35"/>
                        <a:pt x="80" y="35"/>
                      </a:cubicBezTo>
                      <a:cubicBezTo>
                        <a:pt x="81" y="36"/>
                        <a:pt x="81" y="36"/>
                        <a:pt x="81" y="36"/>
                      </a:cubicBezTo>
                      <a:cubicBezTo>
                        <a:pt x="80" y="36"/>
                        <a:pt x="80" y="36"/>
                        <a:pt x="80" y="36"/>
                      </a:cubicBezTo>
                      <a:cubicBezTo>
                        <a:pt x="80" y="36"/>
                        <a:pt x="80" y="36"/>
                        <a:pt x="80" y="36"/>
                      </a:cubicBezTo>
                      <a:cubicBezTo>
                        <a:pt x="80" y="36"/>
                        <a:pt x="80" y="36"/>
                        <a:pt x="80" y="36"/>
                      </a:cubicBezTo>
                      <a:cubicBezTo>
                        <a:pt x="80" y="36"/>
                        <a:pt x="80" y="36"/>
                        <a:pt x="80" y="36"/>
                      </a:cubicBezTo>
                      <a:cubicBezTo>
                        <a:pt x="80" y="37"/>
                        <a:pt x="80" y="37"/>
                        <a:pt x="80" y="37"/>
                      </a:cubicBezTo>
                      <a:cubicBezTo>
                        <a:pt x="80" y="37"/>
                        <a:pt x="80" y="37"/>
                        <a:pt x="80" y="37"/>
                      </a:cubicBezTo>
                      <a:cubicBezTo>
                        <a:pt x="80" y="37"/>
                        <a:pt x="80" y="37"/>
                        <a:pt x="80" y="37"/>
                      </a:cubicBezTo>
                      <a:cubicBezTo>
                        <a:pt x="80" y="37"/>
                        <a:pt x="80" y="37"/>
                        <a:pt x="80" y="37"/>
                      </a:cubicBezTo>
                      <a:cubicBezTo>
                        <a:pt x="79" y="38"/>
                        <a:pt x="79" y="38"/>
                        <a:pt x="79" y="38"/>
                      </a:cubicBezTo>
                      <a:cubicBezTo>
                        <a:pt x="79" y="39"/>
                        <a:pt x="79" y="39"/>
                        <a:pt x="79" y="39"/>
                      </a:cubicBezTo>
                      <a:cubicBezTo>
                        <a:pt x="79" y="39"/>
                        <a:pt x="79" y="39"/>
                        <a:pt x="79" y="39"/>
                      </a:cubicBezTo>
                      <a:cubicBezTo>
                        <a:pt x="79" y="40"/>
                        <a:pt x="79" y="40"/>
                        <a:pt x="79" y="40"/>
                      </a:cubicBezTo>
                      <a:cubicBezTo>
                        <a:pt x="80" y="41"/>
                        <a:pt x="80" y="41"/>
                        <a:pt x="80" y="41"/>
                      </a:cubicBezTo>
                      <a:cubicBezTo>
                        <a:pt x="80" y="41"/>
                        <a:pt x="80" y="41"/>
                        <a:pt x="80" y="41"/>
                      </a:cubicBezTo>
                      <a:cubicBezTo>
                        <a:pt x="81" y="41"/>
                        <a:pt x="81" y="41"/>
                        <a:pt x="81" y="41"/>
                      </a:cubicBezTo>
                      <a:cubicBezTo>
                        <a:pt x="81" y="41"/>
                        <a:pt x="81" y="41"/>
                        <a:pt x="81" y="41"/>
                      </a:cubicBezTo>
                      <a:cubicBezTo>
                        <a:pt x="82" y="40"/>
                        <a:pt x="82" y="40"/>
                        <a:pt x="82" y="40"/>
                      </a:cubicBezTo>
                      <a:cubicBezTo>
                        <a:pt x="82" y="40"/>
                        <a:pt x="82" y="40"/>
                        <a:pt x="82" y="40"/>
                      </a:cubicBezTo>
                      <a:cubicBezTo>
                        <a:pt x="82" y="39"/>
                        <a:pt x="82" y="39"/>
                        <a:pt x="82" y="39"/>
                      </a:cubicBezTo>
                      <a:cubicBezTo>
                        <a:pt x="82" y="39"/>
                        <a:pt x="82" y="39"/>
                        <a:pt x="82" y="39"/>
                      </a:cubicBezTo>
                      <a:cubicBezTo>
                        <a:pt x="82" y="39"/>
                        <a:pt x="82" y="39"/>
                        <a:pt x="82" y="39"/>
                      </a:cubicBezTo>
                      <a:cubicBezTo>
                        <a:pt x="82" y="39"/>
                        <a:pt x="82" y="39"/>
                        <a:pt x="82" y="39"/>
                      </a:cubicBezTo>
                      <a:cubicBezTo>
                        <a:pt x="82" y="39"/>
                        <a:pt x="82" y="39"/>
                        <a:pt x="82" y="39"/>
                      </a:cubicBezTo>
                      <a:cubicBezTo>
                        <a:pt x="82" y="38"/>
                        <a:pt x="82" y="38"/>
                        <a:pt x="82" y="38"/>
                      </a:cubicBezTo>
                      <a:cubicBezTo>
                        <a:pt x="82" y="38"/>
                        <a:pt x="82" y="38"/>
                        <a:pt x="82" y="38"/>
                      </a:cubicBezTo>
                      <a:cubicBezTo>
                        <a:pt x="83" y="37"/>
                        <a:pt x="83" y="37"/>
                        <a:pt x="83" y="37"/>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5"/>
                        <a:pt x="83" y="35"/>
                        <a:pt x="83" y="35"/>
                      </a:cubicBezTo>
                      <a:cubicBezTo>
                        <a:pt x="83" y="35"/>
                        <a:pt x="83" y="35"/>
                        <a:pt x="83" y="35"/>
                      </a:cubicBezTo>
                      <a:cubicBezTo>
                        <a:pt x="83" y="35"/>
                        <a:pt x="83" y="35"/>
                        <a:pt x="83" y="35"/>
                      </a:cubicBezTo>
                      <a:cubicBezTo>
                        <a:pt x="83" y="35"/>
                        <a:pt x="83" y="35"/>
                        <a:pt x="83" y="35"/>
                      </a:cubicBezTo>
                      <a:cubicBezTo>
                        <a:pt x="84" y="35"/>
                        <a:pt x="84" y="35"/>
                        <a:pt x="84" y="35"/>
                      </a:cubicBezTo>
                      <a:cubicBezTo>
                        <a:pt x="84" y="35"/>
                        <a:pt x="84" y="35"/>
                        <a:pt x="84" y="35"/>
                      </a:cubicBezTo>
                      <a:cubicBezTo>
                        <a:pt x="83" y="34"/>
                        <a:pt x="83" y="34"/>
                        <a:pt x="83" y="34"/>
                      </a:cubicBezTo>
                      <a:cubicBezTo>
                        <a:pt x="83" y="34"/>
                        <a:pt x="83" y="34"/>
                        <a:pt x="83" y="34"/>
                      </a:cubicBezTo>
                      <a:cubicBezTo>
                        <a:pt x="83" y="34"/>
                        <a:pt x="83" y="34"/>
                        <a:pt x="83" y="34"/>
                      </a:cubicBezTo>
                      <a:cubicBezTo>
                        <a:pt x="83" y="34"/>
                        <a:pt x="83" y="34"/>
                        <a:pt x="83" y="34"/>
                      </a:cubicBezTo>
                      <a:cubicBezTo>
                        <a:pt x="84" y="34"/>
                        <a:pt x="84" y="34"/>
                        <a:pt x="84" y="34"/>
                      </a:cubicBezTo>
                      <a:cubicBezTo>
                        <a:pt x="84" y="34"/>
                        <a:pt x="84" y="34"/>
                        <a:pt x="84" y="34"/>
                      </a:cubicBezTo>
                      <a:cubicBezTo>
                        <a:pt x="83" y="34"/>
                        <a:pt x="83" y="34"/>
                        <a:pt x="83" y="34"/>
                      </a:cubicBezTo>
                      <a:cubicBezTo>
                        <a:pt x="83" y="34"/>
                        <a:pt x="83" y="34"/>
                        <a:pt x="83" y="34"/>
                      </a:cubicBezTo>
                      <a:cubicBezTo>
                        <a:pt x="83" y="33"/>
                        <a:pt x="83" y="33"/>
                        <a:pt x="83" y="33"/>
                      </a:cubicBezTo>
                      <a:cubicBezTo>
                        <a:pt x="83" y="33"/>
                        <a:pt x="83" y="33"/>
                        <a:pt x="83" y="33"/>
                      </a:cubicBezTo>
                      <a:cubicBezTo>
                        <a:pt x="83" y="33"/>
                        <a:pt x="83" y="33"/>
                        <a:pt x="83" y="33"/>
                      </a:cubicBezTo>
                      <a:cubicBezTo>
                        <a:pt x="83" y="33"/>
                        <a:pt x="83" y="33"/>
                        <a:pt x="83" y="33"/>
                      </a:cubicBezTo>
                      <a:cubicBezTo>
                        <a:pt x="83" y="32"/>
                        <a:pt x="83" y="32"/>
                        <a:pt x="83" y="32"/>
                      </a:cubicBezTo>
                      <a:cubicBezTo>
                        <a:pt x="83" y="32"/>
                        <a:pt x="83" y="32"/>
                        <a:pt x="83" y="32"/>
                      </a:cubicBezTo>
                      <a:cubicBezTo>
                        <a:pt x="84" y="32"/>
                        <a:pt x="84" y="32"/>
                        <a:pt x="84" y="32"/>
                      </a:cubicBezTo>
                      <a:cubicBezTo>
                        <a:pt x="84" y="33"/>
                        <a:pt x="84" y="33"/>
                        <a:pt x="84" y="33"/>
                      </a:cubicBezTo>
                      <a:cubicBezTo>
                        <a:pt x="84" y="32"/>
                        <a:pt x="84" y="32"/>
                        <a:pt x="84" y="32"/>
                      </a:cubicBezTo>
                      <a:cubicBezTo>
                        <a:pt x="84" y="32"/>
                        <a:pt x="84" y="32"/>
                        <a:pt x="84" y="32"/>
                      </a:cubicBezTo>
                      <a:close/>
                      <a:moveTo>
                        <a:pt x="86" y="30"/>
                      </a:moveTo>
                      <a:cubicBezTo>
                        <a:pt x="86" y="30"/>
                        <a:pt x="86" y="30"/>
                        <a:pt x="86" y="30"/>
                      </a:cubicBezTo>
                      <a:cubicBezTo>
                        <a:pt x="86" y="29"/>
                        <a:pt x="86" y="29"/>
                        <a:pt x="86" y="29"/>
                      </a:cubicBezTo>
                      <a:cubicBezTo>
                        <a:pt x="86" y="29"/>
                        <a:pt x="86" y="29"/>
                        <a:pt x="86" y="29"/>
                      </a:cubicBezTo>
                      <a:cubicBezTo>
                        <a:pt x="85" y="29"/>
                        <a:pt x="85" y="29"/>
                        <a:pt x="85" y="29"/>
                      </a:cubicBezTo>
                      <a:cubicBezTo>
                        <a:pt x="85" y="29"/>
                        <a:pt x="85" y="29"/>
                        <a:pt x="85" y="29"/>
                      </a:cubicBezTo>
                      <a:cubicBezTo>
                        <a:pt x="85" y="29"/>
                        <a:pt x="85" y="29"/>
                        <a:pt x="85" y="29"/>
                      </a:cubicBezTo>
                      <a:cubicBezTo>
                        <a:pt x="85" y="29"/>
                        <a:pt x="85" y="29"/>
                        <a:pt x="85" y="29"/>
                      </a:cubicBezTo>
                      <a:cubicBezTo>
                        <a:pt x="85" y="29"/>
                        <a:pt x="85" y="29"/>
                        <a:pt x="85" y="29"/>
                      </a:cubicBezTo>
                      <a:cubicBezTo>
                        <a:pt x="84" y="28"/>
                        <a:pt x="84" y="28"/>
                        <a:pt x="84" y="28"/>
                      </a:cubicBezTo>
                      <a:cubicBezTo>
                        <a:pt x="84" y="29"/>
                        <a:pt x="84" y="29"/>
                        <a:pt x="84" y="29"/>
                      </a:cubicBezTo>
                      <a:cubicBezTo>
                        <a:pt x="84" y="29"/>
                        <a:pt x="84" y="29"/>
                        <a:pt x="84" y="29"/>
                      </a:cubicBezTo>
                      <a:cubicBezTo>
                        <a:pt x="84" y="29"/>
                        <a:pt x="84" y="29"/>
                        <a:pt x="84" y="29"/>
                      </a:cubicBezTo>
                      <a:cubicBezTo>
                        <a:pt x="84" y="30"/>
                        <a:pt x="84" y="30"/>
                        <a:pt x="84" y="30"/>
                      </a:cubicBezTo>
                      <a:cubicBezTo>
                        <a:pt x="84" y="30"/>
                        <a:pt x="84" y="30"/>
                        <a:pt x="84" y="30"/>
                      </a:cubicBezTo>
                      <a:cubicBezTo>
                        <a:pt x="84" y="30"/>
                        <a:pt x="84" y="30"/>
                        <a:pt x="84" y="30"/>
                      </a:cubicBezTo>
                      <a:cubicBezTo>
                        <a:pt x="84" y="30"/>
                        <a:pt x="84" y="30"/>
                        <a:pt x="84" y="30"/>
                      </a:cubicBezTo>
                      <a:cubicBezTo>
                        <a:pt x="84" y="30"/>
                        <a:pt x="84" y="30"/>
                        <a:pt x="84" y="30"/>
                      </a:cubicBezTo>
                      <a:cubicBezTo>
                        <a:pt x="85" y="30"/>
                        <a:pt x="85" y="30"/>
                        <a:pt x="85" y="30"/>
                      </a:cubicBezTo>
                      <a:cubicBezTo>
                        <a:pt x="86" y="30"/>
                        <a:pt x="86" y="30"/>
                        <a:pt x="86" y="30"/>
                      </a:cubicBezTo>
                      <a:cubicBezTo>
                        <a:pt x="86" y="30"/>
                        <a:pt x="86" y="30"/>
                        <a:pt x="86" y="30"/>
                      </a:cubicBezTo>
                      <a:close/>
                      <a:moveTo>
                        <a:pt x="80" y="41"/>
                      </a:moveTo>
                      <a:cubicBezTo>
                        <a:pt x="80" y="41"/>
                        <a:pt x="80" y="41"/>
                        <a:pt x="80" y="41"/>
                      </a:cubicBezTo>
                      <a:cubicBezTo>
                        <a:pt x="79" y="41"/>
                        <a:pt x="79" y="41"/>
                        <a:pt x="79" y="41"/>
                      </a:cubicBezTo>
                      <a:cubicBezTo>
                        <a:pt x="79" y="40"/>
                        <a:pt x="79" y="40"/>
                        <a:pt x="79" y="40"/>
                      </a:cubicBezTo>
                      <a:cubicBezTo>
                        <a:pt x="78" y="40"/>
                        <a:pt x="78" y="40"/>
                        <a:pt x="78" y="40"/>
                      </a:cubicBezTo>
                      <a:cubicBezTo>
                        <a:pt x="78" y="40"/>
                        <a:pt x="78" y="40"/>
                        <a:pt x="78" y="40"/>
                      </a:cubicBezTo>
                      <a:cubicBezTo>
                        <a:pt x="78" y="41"/>
                        <a:pt x="78" y="41"/>
                        <a:pt x="78" y="41"/>
                      </a:cubicBezTo>
                      <a:cubicBezTo>
                        <a:pt x="78" y="40"/>
                        <a:pt x="78" y="40"/>
                        <a:pt x="78" y="40"/>
                      </a:cubicBezTo>
                      <a:cubicBezTo>
                        <a:pt x="77" y="41"/>
                        <a:pt x="77" y="41"/>
                        <a:pt x="77" y="41"/>
                      </a:cubicBezTo>
                      <a:cubicBezTo>
                        <a:pt x="77" y="41"/>
                        <a:pt x="77" y="41"/>
                        <a:pt x="77" y="41"/>
                      </a:cubicBezTo>
                      <a:cubicBezTo>
                        <a:pt x="77" y="41"/>
                        <a:pt x="77" y="41"/>
                        <a:pt x="77" y="41"/>
                      </a:cubicBezTo>
                      <a:cubicBezTo>
                        <a:pt x="77" y="41"/>
                        <a:pt x="77" y="41"/>
                        <a:pt x="77" y="41"/>
                      </a:cubicBezTo>
                      <a:cubicBezTo>
                        <a:pt x="76" y="41"/>
                        <a:pt x="76" y="41"/>
                        <a:pt x="76" y="41"/>
                      </a:cubicBezTo>
                      <a:cubicBezTo>
                        <a:pt x="76" y="42"/>
                        <a:pt x="76" y="42"/>
                        <a:pt x="76" y="42"/>
                      </a:cubicBezTo>
                      <a:cubicBezTo>
                        <a:pt x="76" y="42"/>
                        <a:pt x="76" y="42"/>
                        <a:pt x="76" y="42"/>
                      </a:cubicBezTo>
                      <a:cubicBezTo>
                        <a:pt x="75" y="43"/>
                        <a:pt x="75" y="43"/>
                        <a:pt x="75" y="43"/>
                      </a:cubicBezTo>
                      <a:cubicBezTo>
                        <a:pt x="75" y="44"/>
                        <a:pt x="75" y="44"/>
                        <a:pt x="75" y="44"/>
                      </a:cubicBezTo>
                      <a:cubicBezTo>
                        <a:pt x="75" y="44"/>
                        <a:pt x="75" y="44"/>
                        <a:pt x="75" y="44"/>
                      </a:cubicBezTo>
                      <a:cubicBezTo>
                        <a:pt x="75" y="44"/>
                        <a:pt x="75" y="44"/>
                        <a:pt x="75" y="44"/>
                      </a:cubicBezTo>
                      <a:cubicBezTo>
                        <a:pt x="75" y="45"/>
                        <a:pt x="75" y="45"/>
                        <a:pt x="75" y="45"/>
                      </a:cubicBezTo>
                      <a:cubicBezTo>
                        <a:pt x="75" y="45"/>
                        <a:pt x="75" y="45"/>
                        <a:pt x="75" y="45"/>
                      </a:cubicBezTo>
                      <a:cubicBezTo>
                        <a:pt x="74" y="45"/>
                        <a:pt x="74" y="45"/>
                        <a:pt x="74" y="45"/>
                      </a:cubicBezTo>
                      <a:cubicBezTo>
                        <a:pt x="74" y="46"/>
                        <a:pt x="74" y="46"/>
                        <a:pt x="74" y="46"/>
                      </a:cubicBezTo>
                      <a:cubicBezTo>
                        <a:pt x="73" y="46"/>
                        <a:pt x="73" y="46"/>
                        <a:pt x="73" y="46"/>
                      </a:cubicBezTo>
                      <a:cubicBezTo>
                        <a:pt x="73" y="47"/>
                        <a:pt x="73" y="47"/>
                        <a:pt x="73" y="47"/>
                      </a:cubicBezTo>
                      <a:cubicBezTo>
                        <a:pt x="73" y="47"/>
                        <a:pt x="73" y="47"/>
                        <a:pt x="73" y="47"/>
                      </a:cubicBezTo>
                      <a:cubicBezTo>
                        <a:pt x="72" y="48"/>
                        <a:pt x="72" y="48"/>
                        <a:pt x="72" y="48"/>
                      </a:cubicBezTo>
                      <a:cubicBezTo>
                        <a:pt x="72" y="48"/>
                        <a:pt x="72" y="48"/>
                        <a:pt x="72" y="48"/>
                      </a:cubicBezTo>
                      <a:cubicBezTo>
                        <a:pt x="72" y="48"/>
                        <a:pt x="72" y="48"/>
                        <a:pt x="72" y="48"/>
                      </a:cubicBezTo>
                      <a:cubicBezTo>
                        <a:pt x="71" y="48"/>
                        <a:pt x="71" y="48"/>
                        <a:pt x="71" y="48"/>
                      </a:cubicBezTo>
                      <a:cubicBezTo>
                        <a:pt x="71" y="48"/>
                        <a:pt x="71" y="48"/>
                        <a:pt x="71" y="48"/>
                      </a:cubicBezTo>
                      <a:cubicBezTo>
                        <a:pt x="71" y="47"/>
                        <a:pt x="71" y="47"/>
                        <a:pt x="71" y="47"/>
                      </a:cubicBezTo>
                      <a:cubicBezTo>
                        <a:pt x="71" y="47"/>
                        <a:pt x="71" y="47"/>
                        <a:pt x="71" y="47"/>
                      </a:cubicBezTo>
                      <a:cubicBezTo>
                        <a:pt x="71" y="47"/>
                        <a:pt x="71" y="47"/>
                        <a:pt x="71" y="47"/>
                      </a:cubicBezTo>
                      <a:cubicBezTo>
                        <a:pt x="71" y="46"/>
                        <a:pt x="71" y="46"/>
                        <a:pt x="71" y="46"/>
                      </a:cubicBezTo>
                      <a:cubicBezTo>
                        <a:pt x="71" y="46"/>
                        <a:pt x="71" y="46"/>
                        <a:pt x="71" y="46"/>
                      </a:cubicBezTo>
                      <a:cubicBezTo>
                        <a:pt x="71" y="46"/>
                        <a:pt x="71" y="46"/>
                        <a:pt x="71" y="46"/>
                      </a:cubicBezTo>
                      <a:cubicBezTo>
                        <a:pt x="71" y="46"/>
                        <a:pt x="71" y="46"/>
                        <a:pt x="71" y="46"/>
                      </a:cubicBezTo>
                      <a:cubicBezTo>
                        <a:pt x="71" y="45"/>
                        <a:pt x="71" y="45"/>
                        <a:pt x="71" y="45"/>
                      </a:cubicBezTo>
                      <a:cubicBezTo>
                        <a:pt x="71" y="45"/>
                        <a:pt x="71" y="45"/>
                        <a:pt x="71" y="45"/>
                      </a:cubicBezTo>
                      <a:cubicBezTo>
                        <a:pt x="71" y="45"/>
                        <a:pt x="71" y="45"/>
                        <a:pt x="71" y="45"/>
                      </a:cubicBezTo>
                      <a:cubicBezTo>
                        <a:pt x="71" y="45"/>
                        <a:pt x="71" y="45"/>
                        <a:pt x="71" y="45"/>
                      </a:cubicBezTo>
                      <a:cubicBezTo>
                        <a:pt x="71" y="45"/>
                        <a:pt x="71" y="45"/>
                        <a:pt x="71" y="45"/>
                      </a:cubicBezTo>
                      <a:cubicBezTo>
                        <a:pt x="71" y="44"/>
                        <a:pt x="71" y="44"/>
                        <a:pt x="71" y="44"/>
                      </a:cubicBezTo>
                      <a:cubicBezTo>
                        <a:pt x="71" y="44"/>
                        <a:pt x="71" y="44"/>
                        <a:pt x="71" y="44"/>
                      </a:cubicBezTo>
                      <a:cubicBezTo>
                        <a:pt x="71" y="44"/>
                        <a:pt x="71" y="44"/>
                        <a:pt x="71" y="44"/>
                      </a:cubicBezTo>
                      <a:cubicBezTo>
                        <a:pt x="72" y="44"/>
                        <a:pt x="72" y="44"/>
                        <a:pt x="72" y="44"/>
                      </a:cubicBezTo>
                      <a:cubicBezTo>
                        <a:pt x="72" y="43"/>
                        <a:pt x="72" y="43"/>
                        <a:pt x="72" y="43"/>
                      </a:cubicBezTo>
                      <a:cubicBezTo>
                        <a:pt x="72" y="43"/>
                        <a:pt x="72" y="43"/>
                        <a:pt x="72" y="43"/>
                      </a:cubicBezTo>
                      <a:cubicBezTo>
                        <a:pt x="72" y="43"/>
                        <a:pt x="72" y="43"/>
                        <a:pt x="72" y="43"/>
                      </a:cubicBezTo>
                      <a:cubicBezTo>
                        <a:pt x="72" y="43"/>
                        <a:pt x="72" y="43"/>
                        <a:pt x="72" y="43"/>
                      </a:cubicBezTo>
                      <a:cubicBezTo>
                        <a:pt x="72" y="42"/>
                        <a:pt x="72" y="42"/>
                        <a:pt x="72" y="42"/>
                      </a:cubicBezTo>
                      <a:cubicBezTo>
                        <a:pt x="72" y="42"/>
                        <a:pt x="72" y="42"/>
                        <a:pt x="72" y="42"/>
                      </a:cubicBezTo>
                      <a:cubicBezTo>
                        <a:pt x="73" y="41"/>
                        <a:pt x="73" y="41"/>
                        <a:pt x="73" y="41"/>
                      </a:cubicBezTo>
                      <a:cubicBezTo>
                        <a:pt x="73" y="41"/>
                        <a:pt x="73" y="41"/>
                        <a:pt x="73" y="41"/>
                      </a:cubicBezTo>
                      <a:cubicBezTo>
                        <a:pt x="73" y="40"/>
                        <a:pt x="73" y="40"/>
                        <a:pt x="73" y="40"/>
                      </a:cubicBezTo>
                      <a:cubicBezTo>
                        <a:pt x="73" y="40"/>
                        <a:pt x="73" y="40"/>
                        <a:pt x="73" y="40"/>
                      </a:cubicBezTo>
                      <a:cubicBezTo>
                        <a:pt x="74" y="39"/>
                        <a:pt x="74" y="39"/>
                        <a:pt x="74" y="39"/>
                      </a:cubicBezTo>
                      <a:cubicBezTo>
                        <a:pt x="75" y="39"/>
                        <a:pt x="75" y="39"/>
                        <a:pt x="75" y="39"/>
                      </a:cubicBezTo>
                      <a:cubicBezTo>
                        <a:pt x="75" y="39"/>
                        <a:pt x="75" y="39"/>
                        <a:pt x="75" y="39"/>
                      </a:cubicBezTo>
                      <a:cubicBezTo>
                        <a:pt x="75" y="38"/>
                        <a:pt x="75" y="38"/>
                        <a:pt x="75" y="38"/>
                      </a:cubicBezTo>
                      <a:cubicBezTo>
                        <a:pt x="76" y="38"/>
                        <a:pt x="76" y="38"/>
                        <a:pt x="76" y="38"/>
                      </a:cubicBezTo>
                      <a:cubicBezTo>
                        <a:pt x="76" y="38"/>
                        <a:pt x="76" y="38"/>
                        <a:pt x="76" y="38"/>
                      </a:cubicBezTo>
                      <a:cubicBezTo>
                        <a:pt x="75" y="37"/>
                        <a:pt x="75" y="37"/>
                        <a:pt x="75" y="37"/>
                      </a:cubicBezTo>
                      <a:cubicBezTo>
                        <a:pt x="75" y="37"/>
                        <a:pt x="75" y="37"/>
                        <a:pt x="75" y="37"/>
                      </a:cubicBezTo>
                      <a:cubicBezTo>
                        <a:pt x="76" y="37"/>
                        <a:pt x="76" y="37"/>
                        <a:pt x="76" y="37"/>
                      </a:cubicBezTo>
                      <a:cubicBezTo>
                        <a:pt x="76" y="36"/>
                        <a:pt x="76" y="36"/>
                        <a:pt x="76" y="36"/>
                      </a:cubicBezTo>
                      <a:cubicBezTo>
                        <a:pt x="76" y="36"/>
                        <a:pt x="76" y="36"/>
                        <a:pt x="76" y="36"/>
                      </a:cubicBezTo>
                      <a:cubicBezTo>
                        <a:pt x="75" y="36"/>
                        <a:pt x="75" y="36"/>
                        <a:pt x="75" y="36"/>
                      </a:cubicBezTo>
                      <a:cubicBezTo>
                        <a:pt x="75" y="36"/>
                        <a:pt x="75" y="36"/>
                        <a:pt x="75" y="36"/>
                      </a:cubicBezTo>
                      <a:cubicBezTo>
                        <a:pt x="75" y="36"/>
                        <a:pt x="75" y="36"/>
                        <a:pt x="75" y="36"/>
                      </a:cubicBezTo>
                      <a:cubicBezTo>
                        <a:pt x="75" y="35"/>
                        <a:pt x="75" y="35"/>
                        <a:pt x="75" y="35"/>
                      </a:cubicBezTo>
                      <a:cubicBezTo>
                        <a:pt x="74" y="35"/>
                        <a:pt x="74" y="35"/>
                        <a:pt x="74" y="35"/>
                      </a:cubicBezTo>
                      <a:cubicBezTo>
                        <a:pt x="74" y="35"/>
                        <a:pt x="74" y="35"/>
                        <a:pt x="74" y="35"/>
                      </a:cubicBezTo>
                      <a:cubicBezTo>
                        <a:pt x="74" y="35"/>
                        <a:pt x="74" y="35"/>
                        <a:pt x="74" y="35"/>
                      </a:cubicBezTo>
                      <a:cubicBezTo>
                        <a:pt x="74" y="35"/>
                        <a:pt x="74" y="35"/>
                        <a:pt x="74" y="35"/>
                      </a:cubicBezTo>
                      <a:cubicBezTo>
                        <a:pt x="74" y="34"/>
                        <a:pt x="74" y="34"/>
                        <a:pt x="74" y="34"/>
                      </a:cubicBezTo>
                      <a:cubicBezTo>
                        <a:pt x="74" y="34"/>
                        <a:pt x="74" y="34"/>
                        <a:pt x="74" y="34"/>
                      </a:cubicBezTo>
                      <a:cubicBezTo>
                        <a:pt x="74" y="33"/>
                        <a:pt x="74" y="33"/>
                        <a:pt x="74" y="33"/>
                      </a:cubicBezTo>
                      <a:cubicBezTo>
                        <a:pt x="74" y="33"/>
                        <a:pt x="74" y="33"/>
                        <a:pt x="74" y="33"/>
                      </a:cubicBezTo>
                      <a:cubicBezTo>
                        <a:pt x="74" y="32"/>
                        <a:pt x="74" y="32"/>
                        <a:pt x="74" y="32"/>
                      </a:cubicBezTo>
                      <a:cubicBezTo>
                        <a:pt x="74" y="32"/>
                        <a:pt x="74" y="32"/>
                        <a:pt x="74" y="32"/>
                      </a:cubicBezTo>
                      <a:cubicBezTo>
                        <a:pt x="74" y="31"/>
                        <a:pt x="74" y="31"/>
                        <a:pt x="74" y="31"/>
                      </a:cubicBezTo>
                      <a:cubicBezTo>
                        <a:pt x="75" y="31"/>
                        <a:pt x="75" y="31"/>
                        <a:pt x="75" y="31"/>
                      </a:cubicBezTo>
                      <a:cubicBezTo>
                        <a:pt x="75" y="31"/>
                        <a:pt x="75" y="31"/>
                        <a:pt x="75"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3" y="31"/>
                        <a:pt x="73" y="31"/>
                        <a:pt x="73" y="31"/>
                      </a:cubicBezTo>
                      <a:cubicBezTo>
                        <a:pt x="73" y="31"/>
                        <a:pt x="73" y="31"/>
                        <a:pt x="73" y="31"/>
                      </a:cubicBezTo>
                      <a:cubicBezTo>
                        <a:pt x="73" y="31"/>
                        <a:pt x="73" y="31"/>
                        <a:pt x="73" y="31"/>
                      </a:cubicBezTo>
                      <a:cubicBezTo>
                        <a:pt x="73" y="31"/>
                        <a:pt x="73" y="31"/>
                        <a:pt x="73" y="31"/>
                      </a:cubicBezTo>
                      <a:cubicBezTo>
                        <a:pt x="72" y="31"/>
                        <a:pt x="72" y="31"/>
                        <a:pt x="72" y="31"/>
                      </a:cubicBezTo>
                      <a:cubicBezTo>
                        <a:pt x="72" y="31"/>
                        <a:pt x="72" y="31"/>
                        <a:pt x="72" y="31"/>
                      </a:cubicBezTo>
                      <a:cubicBezTo>
                        <a:pt x="72" y="31"/>
                        <a:pt x="72" y="31"/>
                        <a:pt x="72" y="31"/>
                      </a:cubicBezTo>
                      <a:cubicBezTo>
                        <a:pt x="72" y="31"/>
                        <a:pt x="72" y="31"/>
                        <a:pt x="72" y="31"/>
                      </a:cubicBezTo>
                      <a:cubicBezTo>
                        <a:pt x="72" y="31"/>
                        <a:pt x="72" y="31"/>
                        <a:pt x="72" y="31"/>
                      </a:cubicBezTo>
                      <a:cubicBezTo>
                        <a:pt x="72" y="31"/>
                        <a:pt x="72" y="31"/>
                        <a:pt x="72" y="31"/>
                      </a:cubicBezTo>
                      <a:cubicBezTo>
                        <a:pt x="71" y="31"/>
                        <a:pt x="71" y="31"/>
                        <a:pt x="71" y="31"/>
                      </a:cubicBezTo>
                      <a:cubicBezTo>
                        <a:pt x="71" y="31"/>
                        <a:pt x="71" y="31"/>
                        <a:pt x="71" y="31"/>
                      </a:cubicBezTo>
                      <a:cubicBezTo>
                        <a:pt x="71" y="31"/>
                        <a:pt x="71" y="31"/>
                        <a:pt x="71" y="31"/>
                      </a:cubicBezTo>
                      <a:cubicBezTo>
                        <a:pt x="71" y="31"/>
                        <a:pt x="71" y="31"/>
                        <a:pt x="71" y="31"/>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2" y="29"/>
                        <a:pt x="72" y="29"/>
                        <a:pt x="72" y="29"/>
                      </a:cubicBezTo>
                      <a:cubicBezTo>
                        <a:pt x="72" y="29"/>
                        <a:pt x="72" y="29"/>
                        <a:pt x="72" y="29"/>
                      </a:cubicBezTo>
                      <a:cubicBezTo>
                        <a:pt x="72" y="29"/>
                        <a:pt x="72" y="29"/>
                        <a:pt x="72" y="29"/>
                      </a:cubicBezTo>
                      <a:cubicBezTo>
                        <a:pt x="72" y="29"/>
                        <a:pt x="72" y="29"/>
                        <a:pt x="72" y="29"/>
                      </a:cubicBezTo>
                      <a:cubicBezTo>
                        <a:pt x="72" y="29"/>
                        <a:pt x="72" y="29"/>
                        <a:pt x="72" y="29"/>
                      </a:cubicBezTo>
                      <a:cubicBezTo>
                        <a:pt x="72" y="28"/>
                        <a:pt x="72" y="28"/>
                        <a:pt x="72" y="28"/>
                      </a:cubicBezTo>
                      <a:cubicBezTo>
                        <a:pt x="72" y="28"/>
                        <a:pt x="72" y="28"/>
                        <a:pt x="72" y="28"/>
                      </a:cubicBezTo>
                      <a:cubicBezTo>
                        <a:pt x="72" y="28"/>
                        <a:pt x="72" y="28"/>
                        <a:pt x="72" y="28"/>
                      </a:cubicBezTo>
                      <a:cubicBezTo>
                        <a:pt x="72" y="28"/>
                        <a:pt x="72" y="28"/>
                        <a:pt x="72" y="28"/>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6"/>
                        <a:pt x="72" y="26"/>
                        <a:pt x="72" y="26"/>
                      </a:cubicBezTo>
                      <a:cubicBezTo>
                        <a:pt x="72" y="26"/>
                        <a:pt x="72" y="26"/>
                        <a:pt x="72" y="26"/>
                      </a:cubicBezTo>
                      <a:cubicBezTo>
                        <a:pt x="72" y="26"/>
                        <a:pt x="72" y="26"/>
                        <a:pt x="72" y="26"/>
                      </a:cubicBezTo>
                      <a:cubicBezTo>
                        <a:pt x="72" y="26"/>
                        <a:pt x="72" y="26"/>
                        <a:pt x="72" y="26"/>
                      </a:cubicBezTo>
                      <a:cubicBezTo>
                        <a:pt x="72" y="25"/>
                        <a:pt x="72" y="25"/>
                        <a:pt x="72" y="25"/>
                      </a:cubicBezTo>
                      <a:cubicBezTo>
                        <a:pt x="71" y="25"/>
                        <a:pt x="71" y="25"/>
                        <a:pt x="71"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1" y="24"/>
                        <a:pt x="71" y="24"/>
                        <a:pt x="71" y="24"/>
                      </a:cubicBezTo>
                      <a:cubicBezTo>
                        <a:pt x="71" y="24"/>
                        <a:pt x="71" y="24"/>
                        <a:pt x="71" y="24"/>
                      </a:cubicBezTo>
                      <a:cubicBezTo>
                        <a:pt x="71" y="24"/>
                        <a:pt x="71" y="24"/>
                        <a:pt x="71" y="24"/>
                      </a:cubicBezTo>
                      <a:cubicBezTo>
                        <a:pt x="71" y="24"/>
                        <a:pt x="71" y="24"/>
                        <a:pt x="71" y="24"/>
                      </a:cubicBezTo>
                      <a:cubicBezTo>
                        <a:pt x="71" y="24"/>
                        <a:pt x="71" y="24"/>
                        <a:pt x="71" y="24"/>
                      </a:cubicBezTo>
                      <a:cubicBezTo>
                        <a:pt x="70" y="24"/>
                        <a:pt x="70" y="24"/>
                        <a:pt x="70" y="24"/>
                      </a:cubicBezTo>
                      <a:cubicBezTo>
                        <a:pt x="70" y="24"/>
                        <a:pt x="70" y="24"/>
                        <a:pt x="70" y="24"/>
                      </a:cubicBezTo>
                      <a:cubicBezTo>
                        <a:pt x="70" y="23"/>
                        <a:pt x="70" y="23"/>
                        <a:pt x="70" y="23"/>
                      </a:cubicBezTo>
                      <a:cubicBezTo>
                        <a:pt x="70" y="23"/>
                        <a:pt x="70" y="23"/>
                        <a:pt x="70" y="23"/>
                      </a:cubicBezTo>
                      <a:cubicBezTo>
                        <a:pt x="70" y="23"/>
                        <a:pt x="70" y="23"/>
                        <a:pt x="70"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8" y="23"/>
                        <a:pt x="68" y="23"/>
                        <a:pt x="68" y="23"/>
                      </a:cubicBezTo>
                      <a:cubicBezTo>
                        <a:pt x="68" y="23"/>
                        <a:pt x="68" y="23"/>
                        <a:pt x="68" y="23"/>
                      </a:cubicBezTo>
                      <a:cubicBezTo>
                        <a:pt x="68" y="23"/>
                        <a:pt x="68" y="23"/>
                        <a:pt x="68" y="23"/>
                      </a:cubicBezTo>
                      <a:cubicBezTo>
                        <a:pt x="68" y="23"/>
                        <a:pt x="68" y="23"/>
                        <a:pt x="68" y="23"/>
                      </a:cubicBezTo>
                      <a:cubicBezTo>
                        <a:pt x="67" y="23"/>
                        <a:pt x="67" y="23"/>
                        <a:pt x="67" y="23"/>
                      </a:cubicBezTo>
                      <a:cubicBezTo>
                        <a:pt x="67" y="23"/>
                        <a:pt x="67" y="23"/>
                        <a:pt x="67" y="23"/>
                      </a:cubicBezTo>
                      <a:cubicBezTo>
                        <a:pt x="67" y="23"/>
                        <a:pt x="67" y="23"/>
                        <a:pt x="67" y="23"/>
                      </a:cubicBezTo>
                      <a:cubicBezTo>
                        <a:pt x="67" y="23"/>
                        <a:pt x="67" y="23"/>
                        <a:pt x="67" y="23"/>
                      </a:cubicBezTo>
                      <a:cubicBezTo>
                        <a:pt x="67" y="23"/>
                        <a:pt x="67" y="23"/>
                        <a:pt x="67" y="23"/>
                      </a:cubicBezTo>
                      <a:cubicBezTo>
                        <a:pt x="67" y="22"/>
                        <a:pt x="67" y="22"/>
                        <a:pt x="67" y="22"/>
                      </a:cubicBezTo>
                      <a:cubicBezTo>
                        <a:pt x="67" y="22"/>
                        <a:pt x="67" y="22"/>
                        <a:pt x="67" y="22"/>
                      </a:cubicBezTo>
                      <a:cubicBezTo>
                        <a:pt x="67" y="22"/>
                        <a:pt x="67" y="22"/>
                        <a:pt x="67" y="22"/>
                      </a:cubicBezTo>
                      <a:cubicBezTo>
                        <a:pt x="67" y="22"/>
                        <a:pt x="67" y="22"/>
                        <a:pt x="67" y="22"/>
                      </a:cubicBezTo>
                      <a:cubicBezTo>
                        <a:pt x="67" y="22"/>
                        <a:pt x="67" y="22"/>
                        <a:pt x="67" y="22"/>
                      </a:cubicBezTo>
                      <a:cubicBezTo>
                        <a:pt x="67" y="22"/>
                        <a:pt x="67" y="22"/>
                        <a:pt x="67" y="22"/>
                      </a:cubicBezTo>
                      <a:cubicBezTo>
                        <a:pt x="67" y="21"/>
                        <a:pt x="67" y="21"/>
                        <a:pt x="67" y="21"/>
                      </a:cubicBezTo>
                      <a:cubicBezTo>
                        <a:pt x="67" y="21"/>
                        <a:pt x="67" y="21"/>
                        <a:pt x="67" y="21"/>
                      </a:cubicBezTo>
                      <a:cubicBezTo>
                        <a:pt x="67" y="20"/>
                        <a:pt x="67" y="20"/>
                        <a:pt x="67" y="20"/>
                      </a:cubicBezTo>
                      <a:cubicBezTo>
                        <a:pt x="67" y="20"/>
                        <a:pt x="67" y="20"/>
                        <a:pt x="67" y="20"/>
                      </a:cubicBezTo>
                      <a:cubicBezTo>
                        <a:pt x="67" y="20"/>
                        <a:pt x="67" y="20"/>
                        <a:pt x="67"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5" y="20"/>
                        <a:pt x="65" y="20"/>
                        <a:pt x="65" y="20"/>
                      </a:cubicBezTo>
                      <a:cubicBezTo>
                        <a:pt x="65" y="20"/>
                        <a:pt x="65" y="20"/>
                        <a:pt x="65" y="20"/>
                      </a:cubicBezTo>
                      <a:cubicBezTo>
                        <a:pt x="65" y="20"/>
                        <a:pt x="65" y="20"/>
                        <a:pt x="65" y="20"/>
                      </a:cubicBezTo>
                      <a:cubicBezTo>
                        <a:pt x="65" y="20"/>
                        <a:pt x="65" y="20"/>
                        <a:pt x="65" y="20"/>
                      </a:cubicBezTo>
                      <a:cubicBezTo>
                        <a:pt x="65" y="20"/>
                        <a:pt x="65" y="20"/>
                        <a:pt x="65" y="20"/>
                      </a:cubicBezTo>
                      <a:cubicBezTo>
                        <a:pt x="65" y="20"/>
                        <a:pt x="65" y="20"/>
                        <a:pt x="65" y="20"/>
                      </a:cubicBezTo>
                      <a:cubicBezTo>
                        <a:pt x="64" y="20"/>
                        <a:pt x="64" y="20"/>
                        <a:pt x="64" y="20"/>
                      </a:cubicBezTo>
                      <a:cubicBezTo>
                        <a:pt x="64" y="20"/>
                        <a:pt x="64" y="20"/>
                        <a:pt x="64" y="20"/>
                      </a:cubicBezTo>
                      <a:cubicBezTo>
                        <a:pt x="64" y="20"/>
                        <a:pt x="64" y="20"/>
                        <a:pt x="64" y="20"/>
                      </a:cubicBezTo>
                      <a:cubicBezTo>
                        <a:pt x="64" y="20"/>
                        <a:pt x="64" y="20"/>
                        <a:pt x="64" y="20"/>
                      </a:cubicBezTo>
                      <a:cubicBezTo>
                        <a:pt x="63" y="19"/>
                        <a:pt x="63" y="19"/>
                        <a:pt x="63" y="19"/>
                      </a:cubicBezTo>
                      <a:cubicBezTo>
                        <a:pt x="63" y="19"/>
                        <a:pt x="63" y="19"/>
                        <a:pt x="63" y="19"/>
                      </a:cubicBezTo>
                      <a:cubicBezTo>
                        <a:pt x="63" y="19"/>
                        <a:pt x="63" y="19"/>
                        <a:pt x="63" y="19"/>
                      </a:cubicBezTo>
                      <a:cubicBezTo>
                        <a:pt x="63" y="20"/>
                        <a:pt x="63" y="20"/>
                        <a:pt x="63" y="20"/>
                      </a:cubicBezTo>
                      <a:cubicBezTo>
                        <a:pt x="63" y="20"/>
                        <a:pt x="63" y="20"/>
                        <a:pt x="63" y="20"/>
                      </a:cubicBezTo>
                      <a:cubicBezTo>
                        <a:pt x="62" y="20"/>
                        <a:pt x="62" y="20"/>
                        <a:pt x="62" y="20"/>
                      </a:cubicBezTo>
                      <a:cubicBezTo>
                        <a:pt x="62" y="19"/>
                        <a:pt x="62" y="19"/>
                        <a:pt x="62" y="19"/>
                      </a:cubicBezTo>
                      <a:cubicBezTo>
                        <a:pt x="62" y="19"/>
                        <a:pt x="62" y="19"/>
                        <a:pt x="62" y="19"/>
                      </a:cubicBezTo>
                      <a:cubicBezTo>
                        <a:pt x="62" y="19"/>
                        <a:pt x="62" y="19"/>
                        <a:pt x="62" y="19"/>
                      </a:cubicBezTo>
                      <a:cubicBezTo>
                        <a:pt x="62" y="19"/>
                        <a:pt x="62" y="19"/>
                        <a:pt x="62"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20"/>
                        <a:pt x="60" y="20"/>
                        <a:pt x="60" y="20"/>
                      </a:cubicBezTo>
                      <a:cubicBezTo>
                        <a:pt x="59" y="20"/>
                        <a:pt x="59" y="20"/>
                        <a:pt x="59" y="20"/>
                      </a:cubicBezTo>
                      <a:cubicBezTo>
                        <a:pt x="59" y="20"/>
                        <a:pt x="59" y="20"/>
                        <a:pt x="59" y="20"/>
                      </a:cubicBezTo>
                      <a:cubicBezTo>
                        <a:pt x="59" y="19"/>
                        <a:pt x="59" y="19"/>
                        <a:pt x="59"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6" y="19"/>
                        <a:pt x="56" y="19"/>
                        <a:pt x="56" y="19"/>
                      </a:cubicBezTo>
                      <a:cubicBezTo>
                        <a:pt x="55" y="19"/>
                        <a:pt x="54" y="18"/>
                        <a:pt x="52" y="17"/>
                      </a:cubicBezTo>
                      <a:cubicBezTo>
                        <a:pt x="48" y="17"/>
                        <a:pt x="43" y="16"/>
                        <a:pt x="38" y="15"/>
                      </a:cubicBezTo>
                      <a:cubicBezTo>
                        <a:pt x="38" y="15"/>
                        <a:pt x="38" y="15"/>
                        <a:pt x="38" y="15"/>
                      </a:cubicBezTo>
                      <a:cubicBezTo>
                        <a:pt x="38" y="15"/>
                        <a:pt x="38" y="15"/>
                        <a:pt x="38" y="15"/>
                      </a:cubicBezTo>
                      <a:cubicBezTo>
                        <a:pt x="38" y="14"/>
                        <a:pt x="38" y="14"/>
                        <a:pt x="38" y="14"/>
                      </a:cubicBezTo>
                      <a:cubicBezTo>
                        <a:pt x="37" y="14"/>
                        <a:pt x="37" y="13"/>
                        <a:pt x="36" y="12"/>
                      </a:cubicBezTo>
                      <a:cubicBezTo>
                        <a:pt x="36" y="12"/>
                        <a:pt x="36" y="12"/>
                        <a:pt x="36" y="12"/>
                      </a:cubicBezTo>
                      <a:cubicBezTo>
                        <a:pt x="36" y="12"/>
                        <a:pt x="36" y="12"/>
                        <a:pt x="36" y="12"/>
                      </a:cubicBezTo>
                      <a:cubicBezTo>
                        <a:pt x="36" y="12"/>
                        <a:pt x="36" y="12"/>
                        <a:pt x="36" y="12"/>
                      </a:cubicBezTo>
                      <a:cubicBezTo>
                        <a:pt x="36" y="11"/>
                        <a:pt x="36" y="11"/>
                        <a:pt x="36" y="11"/>
                      </a:cubicBezTo>
                      <a:cubicBezTo>
                        <a:pt x="36" y="11"/>
                        <a:pt x="36" y="11"/>
                        <a:pt x="36" y="11"/>
                      </a:cubicBezTo>
                      <a:cubicBezTo>
                        <a:pt x="36" y="11"/>
                        <a:pt x="36" y="11"/>
                        <a:pt x="36"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3" y="10"/>
                        <a:pt x="33" y="10"/>
                        <a:pt x="33" y="10"/>
                      </a:cubicBezTo>
                      <a:cubicBezTo>
                        <a:pt x="33" y="10"/>
                        <a:pt x="33" y="10"/>
                        <a:pt x="33" y="10"/>
                      </a:cubicBezTo>
                      <a:cubicBezTo>
                        <a:pt x="33" y="10"/>
                        <a:pt x="33" y="10"/>
                        <a:pt x="33" y="10"/>
                      </a:cubicBezTo>
                      <a:cubicBezTo>
                        <a:pt x="33" y="10"/>
                        <a:pt x="33" y="10"/>
                        <a:pt x="33" y="10"/>
                      </a:cubicBezTo>
                      <a:cubicBezTo>
                        <a:pt x="32" y="10"/>
                        <a:pt x="32" y="10"/>
                        <a:pt x="32" y="10"/>
                      </a:cubicBezTo>
                      <a:cubicBezTo>
                        <a:pt x="31" y="10"/>
                        <a:pt x="31" y="10"/>
                        <a:pt x="31" y="10"/>
                      </a:cubicBezTo>
                      <a:cubicBezTo>
                        <a:pt x="30" y="9"/>
                        <a:pt x="30" y="9"/>
                        <a:pt x="30" y="9"/>
                      </a:cubicBezTo>
                      <a:cubicBezTo>
                        <a:pt x="29" y="8"/>
                        <a:pt x="29" y="8"/>
                        <a:pt x="29" y="8"/>
                      </a:cubicBezTo>
                      <a:cubicBezTo>
                        <a:pt x="28" y="8"/>
                        <a:pt x="28" y="8"/>
                        <a:pt x="28" y="8"/>
                      </a:cubicBezTo>
                      <a:cubicBezTo>
                        <a:pt x="29" y="8"/>
                        <a:pt x="29" y="8"/>
                        <a:pt x="29" y="8"/>
                      </a:cubicBezTo>
                      <a:cubicBezTo>
                        <a:pt x="29" y="9"/>
                        <a:pt x="29" y="9"/>
                        <a:pt x="29" y="9"/>
                      </a:cubicBezTo>
                      <a:cubicBezTo>
                        <a:pt x="29" y="9"/>
                        <a:pt x="29" y="9"/>
                        <a:pt x="29" y="9"/>
                      </a:cubicBezTo>
                      <a:cubicBezTo>
                        <a:pt x="29" y="9"/>
                        <a:pt x="29" y="9"/>
                        <a:pt x="29"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8" y="10"/>
                        <a:pt x="28" y="10"/>
                        <a:pt x="28" y="10"/>
                      </a:cubicBezTo>
                      <a:cubicBezTo>
                        <a:pt x="27" y="11"/>
                        <a:pt x="27" y="11"/>
                        <a:pt x="27" y="11"/>
                      </a:cubicBezTo>
                      <a:cubicBezTo>
                        <a:pt x="26" y="11"/>
                        <a:pt x="26" y="11"/>
                        <a:pt x="26" y="11"/>
                      </a:cubicBezTo>
                      <a:cubicBezTo>
                        <a:pt x="26" y="10"/>
                        <a:pt x="26" y="10"/>
                        <a:pt x="26" y="10"/>
                      </a:cubicBezTo>
                      <a:cubicBezTo>
                        <a:pt x="26" y="10"/>
                        <a:pt x="26" y="10"/>
                        <a:pt x="26" y="10"/>
                      </a:cubicBezTo>
                      <a:cubicBezTo>
                        <a:pt x="26" y="10"/>
                        <a:pt x="26" y="10"/>
                        <a:pt x="26" y="10"/>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7"/>
                        <a:pt x="27" y="7"/>
                        <a:pt x="27" y="7"/>
                      </a:cubicBezTo>
                      <a:cubicBezTo>
                        <a:pt x="27" y="7"/>
                        <a:pt x="27" y="7"/>
                        <a:pt x="27" y="7"/>
                      </a:cubicBezTo>
                      <a:cubicBezTo>
                        <a:pt x="27" y="6"/>
                        <a:pt x="27" y="6"/>
                        <a:pt x="27" y="6"/>
                      </a:cubicBezTo>
                      <a:cubicBezTo>
                        <a:pt x="27" y="6"/>
                        <a:pt x="27" y="6"/>
                        <a:pt x="27" y="6"/>
                      </a:cubicBezTo>
                      <a:cubicBezTo>
                        <a:pt x="27" y="6"/>
                        <a:pt x="27" y="6"/>
                        <a:pt x="27" y="6"/>
                      </a:cubicBezTo>
                      <a:cubicBezTo>
                        <a:pt x="28" y="5"/>
                        <a:pt x="28" y="5"/>
                        <a:pt x="28" y="5"/>
                      </a:cubicBezTo>
                      <a:cubicBezTo>
                        <a:pt x="28" y="5"/>
                        <a:pt x="28" y="5"/>
                        <a:pt x="28" y="5"/>
                      </a:cubicBezTo>
                      <a:cubicBezTo>
                        <a:pt x="28" y="5"/>
                        <a:pt x="28" y="5"/>
                        <a:pt x="28" y="5"/>
                      </a:cubicBezTo>
                      <a:cubicBezTo>
                        <a:pt x="28" y="5"/>
                        <a:pt x="28" y="5"/>
                        <a:pt x="28" y="5"/>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7" y="3"/>
                        <a:pt x="27" y="3"/>
                        <a:pt x="27" y="3"/>
                      </a:cubicBezTo>
                      <a:cubicBezTo>
                        <a:pt x="27" y="4"/>
                        <a:pt x="27" y="4"/>
                        <a:pt x="27" y="4"/>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6" y="4"/>
                        <a:pt x="26" y="4"/>
                        <a:pt x="26"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5"/>
                        <a:pt x="24" y="5"/>
                        <a:pt x="24" y="5"/>
                      </a:cubicBezTo>
                      <a:cubicBezTo>
                        <a:pt x="24" y="5"/>
                        <a:pt x="24" y="5"/>
                        <a:pt x="24" y="5"/>
                      </a:cubicBezTo>
                      <a:cubicBezTo>
                        <a:pt x="24" y="5"/>
                        <a:pt x="24" y="5"/>
                        <a:pt x="24" y="5"/>
                      </a:cubicBezTo>
                      <a:cubicBezTo>
                        <a:pt x="24" y="5"/>
                        <a:pt x="24" y="5"/>
                        <a:pt x="24" y="5"/>
                      </a:cubicBezTo>
                      <a:cubicBezTo>
                        <a:pt x="23" y="5"/>
                        <a:pt x="23" y="5"/>
                        <a:pt x="23" y="5"/>
                      </a:cubicBezTo>
                      <a:cubicBezTo>
                        <a:pt x="23" y="5"/>
                        <a:pt x="23" y="5"/>
                        <a:pt x="23" y="5"/>
                      </a:cubicBezTo>
                      <a:cubicBezTo>
                        <a:pt x="23" y="5"/>
                        <a:pt x="23" y="5"/>
                        <a:pt x="23" y="5"/>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2" y="5"/>
                        <a:pt x="22" y="5"/>
                        <a:pt x="22" y="5"/>
                      </a:cubicBezTo>
                      <a:cubicBezTo>
                        <a:pt x="22" y="6"/>
                        <a:pt x="22" y="6"/>
                        <a:pt x="22" y="6"/>
                      </a:cubicBezTo>
                      <a:cubicBezTo>
                        <a:pt x="22" y="5"/>
                        <a:pt x="22" y="5"/>
                        <a:pt x="22" y="5"/>
                      </a:cubicBezTo>
                      <a:cubicBezTo>
                        <a:pt x="22" y="5"/>
                        <a:pt x="22" y="5"/>
                        <a:pt x="22" y="5"/>
                      </a:cubicBezTo>
                      <a:cubicBezTo>
                        <a:pt x="22" y="5"/>
                        <a:pt x="22" y="5"/>
                        <a:pt x="22" y="5"/>
                      </a:cubicBezTo>
                      <a:cubicBezTo>
                        <a:pt x="21" y="6"/>
                        <a:pt x="21" y="6"/>
                        <a:pt x="21" y="6"/>
                      </a:cubicBezTo>
                      <a:cubicBezTo>
                        <a:pt x="20" y="7"/>
                        <a:pt x="20" y="7"/>
                        <a:pt x="20" y="7"/>
                      </a:cubicBezTo>
                      <a:cubicBezTo>
                        <a:pt x="19" y="7"/>
                        <a:pt x="19" y="7"/>
                        <a:pt x="19" y="7"/>
                      </a:cubicBezTo>
                      <a:cubicBezTo>
                        <a:pt x="19" y="7"/>
                        <a:pt x="19" y="7"/>
                        <a:pt x="19" y="7"/>
                      </a:cubicBezTo>
                      <a:cubicBezTo>
                        <a:pt x="18" y="8"/>
                        <a:pt x="18" y="8"/>
                        <a:pt x="18" y="8"/>
                      </a:cubicBezTo>
                      <a:cubicBezTo>
                        <a:pt x="17" y="8"/>
                        <a:pt x="17" y="8"/>
                        <a:pt x="17" y="8"/>
                      </a:cubicBezTo>
                      <a:cubicBezTo>
                        <a:pt x="14" y="9"/>
                        <a:pt x="14" y="9"/>
                        <a:pt x="14" y="9"/>
                      </a:cubicBezTo>
                      <a:cubicBezTo>
                        <a:pt x="12" y="10"/>
                        <a:pt x="12" y="10"/>
                        <a:pt x="12" y="10"/>
                      </a:cubicBezTo>
                      <a:cubicBezTo>
                        <a:pt x="12" y="10"/>
                        <a:pt x="12" y="10"/>
                        <a:pt x="12" y="10"/>
                      </a:cubicBezTo>
                      <a:cubicBezTo>
                        <a:pt x="11" y="9"/>
                        <a:pt x="11" y="9"/>
                        <a:pt x="11" y="9"/>
                      </a:cubicBezTo>
                      <a:cubicBezTo>
                        <a:pt x="11" y="9"/>
                        <a:pt x="11" y="9"/>
                        <a:pt x="11" y="9"/>
                      </a:cubicBezTo>
                      <a:cubicBezTo>
                        <a:pt x="10" y="9"/>
                        <a:pt x="10" y="9"/>
                        <a:pt x="10" y="9"/>
                      </a:cubicBezTo>
                      <a:cubicBezTo>
                        <a:pt x="10" y="9"/>
                        <a:pt x="10" y="9"/>
                        <a:pt x="10" y="9"/>
                      </a:cubicBezTo>
                      <a:cubicBezTo>
                        <a:pt x="10" y="9"/>
                        <a:pt x="10" y="9"/>
                        <a:pt x="10" y="9"/>
                      </a:cubicBezTo>
                      <a:cubicBezTo>
                        <a:pt x="10" y="8"/>
                        <a:pt x="10" y="8"/>
                        <a:pt x="10" y="8"/>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7" y="11"/>
                        <a:pt x="7" y="11"/>
                        <a:pt x="7" y="11"/>
                      </a:cubicBezTo>
                      <a:cubicBezTo>
                        <a:pt x="7" y="11"/>
                        <a:pt x="7" y="11"/>
                        <a:pt x="7" y="11"/>
                      </a:cubicBezTo>
                      <a:cubicBezTo>
                        <a:pt x="7" y="11"/>
                        <a:pt x="7" y="11"/>
                        <a:pt x="7" y="11"/>
                      </a:cubicBezTo>
                      <a:cubicBezTo>
                        <a:pt x="7" y="11"/>
                        <a:pt x="7" y="11"/>
                        <a:pt x="7" y="11"/>
                      </a:cubicBezTo>
                      <a:cubicBezTo>
                        <a:pt x="7" y="15"/>
                        <a:pt x="8" y="19"/>
                        <a:pt x="8" y="22"/>
                      </a:cubicBezTo>
                      <a:cubicBezTo>
                        <a:pt x="8" y="23"/>
                        <a:pt x="8" y="23"/>
                        <a:pt x="8" y="23"/>
                      </a:cubicBezTo>
                      <a:cubicBezTo>
                        <a:pt x="8" y="23"/>
                        <a:pt x="8" y="23"/>
                        <a:pt x="8" y="23"/>
                      </a:cubicBezTo>
                      <a:cubicBezTo>
                        <a:pt x="7" y="23"/>
                        <a:pt x="7" y="23"/>
                        <a:pt x="7" y="23"/>
                      </a:cubicBezTo>
                      <a:cubicBezTo>
                        <a:pt x="7" y="23"/>
                        <a:pt x="7" y="23"/>
                        <a:pt x="7" y="23"/>
                      </a:cubicBezTo>
                      <a:cubicBezTo>
                        <a:pt x="7" y="23"/>
                        <a:pt x="7" y="23"/>
                        <a:pt x="7" y="23"/>
                      </a:cubicBezTo>
                      <a:cubicBezTo>
                        <a:pt x="7" y="24"/>
                        <a:pt x="7" y="24"/>
                        <a:pt x="7" y="24"/>
                      </a:cubicBezTo>
                      <a:cubicBezTo>
                        <a:pt x="7" y="24"/>
                        <a:pt x="7" y="24"/>
                        <a:pt x="7" y="24"/>
                      </a:cubicBezTo>
                      <a:cubicBezTo>
                        <a:pt x="6" y="24"/>
                        <a:pt x="6" y="24"/>
                        <a:pt x="6" y="24"/>
                      </a:cubicBezTo>
                      <a:cubicBezTo>
                        <a:pt x="6" y="24"/>
                        <a:pt x="6" y="24"/>
                        <a:pt x="6" y="24"/>
                      </a:cubicBezTo>
                      <a:cubicBezTo>
                        <a:pt x="6" y="24"/>
                        <a:pt x="6" y="24"/>
                        <a:pt x="6" y="24"/>
                      </a:cubicBezTo>
                      <a:cubicBezTo>
                        <a:pt x="6" y="24"/>
                        <a:pt x="6" y="24"/>
                        <a:pt x="6" y="24"/>
                      </a:cubicBezTo>
                      <a:cubicBezTo>
                        <a:pt x="5" y="24"/>
                        <a:pt x="5" y="24"/>
                        <a:pt x="5" y="24"/>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4" y="25"/>
                        <a:pt x="4" y="25"/>
                        <a:pt x="4" y="25"/>
                      </a:cubicBezTo>
                      <a:cubicBezTo>
                        <a:pt x="4" y="25"/>
                        <a:pt x="4" y="25"/>
                        <a:pt x="4" y="25"/>
                      </a:cubicBezTo>
                      <a:cubicBezTo>
                        <a:pt x="4" y="25"/>
                        <a:pt x="4" y="25"/>
                        <a:pt x="4" y="25"/>
                      </a:cubicBezTo>
                      <a:cubicBezTo>
                        <a:pt x="4" y="25"/>
                        <a:pt x="4" y="25"/>
                        <a:pt x="4" y="25"/>
                      </a:cubicBezTo>
                      <a:cubicBezTo>
                        <a:pt x="3" y="26"/>
                        <a:pt x="3" y="26"/>
                        <a:pt x="3" y="26"/>
                      </a:cubicBezTo>
                      <a:cubicBezTo>
                        <a:pt x="3" y="26"/>
                        <a:pt x="3" y="26"/>
                        <a:pt x="3" y="26"/>
                      </a:cubicBezTo>
                      <a:cubicBezTo>
                        <a:pt x="2" y="26"/>
                        <a:pt x="2" y="26"/>
                        <a:pt x="2" y="26"/>
                      </a:cubicBezTo>
                      <a:cubicBezTo>
                        <a:pt x="2" y="27"/>
                        <a:pt x="2" y="27"/>
                        <a:pt x="2" y="27"/>
                      </a:cubicBezTo>
                      <a:cubicBezTo>
                        <a:pt x="2" y="28"/>
                        <a:pt x="2" y="28"/>
                        <a:pt x="2" y="28"/>
                      </a:cubicBezTo>
                      <a:cubicBezTo>
                        <a:pt x="2" y="29"/>
                        <a:pt x="2" y="29"/>
                        <a:pt x="2" y="29"/>
                      </a:cubicBezTo>
                      <a:cubicBezTo>
                        <a:pt x="1" y="29"/>
                        <a:pt x="1" y="29"/>
                        <a:pt x="1" y="29"/>
                      </a:cubicBezTo>
                      <a:cubicBezTo>
                        <a:pt x="0" y="30"/>
                        <a:pt x="0" y="30"/>
                        <a:pt x="0" y="30"/>
                      </a:cubicBezTo>
                      <a:cubicBezTo>
                        <a:pt x="0" y="31"/>
                        <a:pt x="0" y="31"/>
                        <a:pt x="0" y="31"/>
                      </a:cubicBezTo>
                      <a:cubicBezTo>
                        <a:pt x="0" y="31"/>
                        <a:pt x="0" y="31"/>
                        <a:pt x="0" y="31"/>
                      </a:cubicBezTo>
                      <a:cubicBezTo>
                        <a:pt x="0" y="33"/>
                        <a:pt x="0" y="33"/>
                        <a:pt x="0" y="33"/>
                      </a:cubicBezTo>
                      <a:cubicBezTo>
                        <a:pt x="0" y="33"/>
                        <a:pt x="0" y="33"/>
                        <a:pt x="0" y="33"/>
                      </a:cubicBezTo>
                      <a:cubicBezTo>
                        <a:pt x="1" y="33"/>
                        <a:pt x="1" y="33"/>
                        <a:pt x="1" y="33"/>
                      </a:cubicBezTo>
                      <a:cubicBezTo>
                        <a:pt x="2" y="33"/>
                        <a:pt x="2" y="33"/>
                        <a:pt x="2" y="33"/>
                      </a:cubicBezTo>
                      <a:cubicBezTo>
                        <a:pt x="2" y="33"/>
                        <a:pt x="2" y="33"/>
                        <a:pt x="2" y="33"/>
                      </a:cubicBezTo>
                      <a:cubicBezTo>
                        <a:pt x="2" y="34"/>
                        <a:pt x="2" y="34"/>
                        <a:pt x="2" y="34"/>
                      </a:cubicBezTo>
                      <a:cubicBezTo>
                        <a:pt x="3" y="34"/>
                        <a:pt x="3" y="34"/>
                        <a:pt x="3" y="34"/>
                      </a:cubicBezTo>
                      <a:cubicBezTo>
                        <a:pt x="3" y="35"/>
                        <a:pt x="3" y="35"/>
                        <a:pt x="3" y="35"/>
                      </a:cubicBezTo>
                      <a:cubicBezTo>
                        <a:pt x="3" y="35"/>
                        <a:pt x="3" y="35"/>
                        <a:pt x="3" y="35"/>
                      </a:cubicBezTo>
                      <a:cubicBezTo>
                        <a:pt x="3" y="35"/>
                        <a:pt x="3" y="35"/>
                        <a:pt x="3" y="35"/>
                      </a:cubicBezTo>
                      <a:cubicBezTo>
                        <a:pt x="4" y="36"/>
                        <a:pt x="4" y="36"/>
                        <a:pt x="4" y="36"/>
                      </a:cubicBezTo>
                      <a:cubicBezTo>
                        <a:pt x="4" y="36"/>
                        <a:pt x="4" y="36"/>
                        <a:pt x="4" y="36"/>
                      </a:cubicBezTo>
                      <a:cubicBezTo>
                        <a:pt x="4" y="36"/>
                        <a:pt x="4" y="36"/>
                        <a:pt x="4" y="36"/>
                      </a:cubicBezTo>
                      <a:cubicBezTo>
                        <a:pt x="3" y="37"/>
                        <a:pt x="3" y="37"/>
                        <a:pt x="3" y="37"/>
                      </a:cubicBezTo>
                      <a:cubicBezTo>
                        <a:pt x="3" y="37"/>
                        <a:pt x="3" y="38"/>
                        <a:pt x="3" y="38"/>
                      </a:cubicBezTo>
                      <a:cubicBezTo>
                        <a:pt x="3" y="38"/>
                        <a:pt x="3" y="38"/>
                        <a:pt x="3" y="38"/>
                      </a:cubicBezTo>
                      <a:cubicBezTo>
                        <a:pt x="3" y="38"/>
                        <a:pt x="3" y="38"/>
                        <a:pt x="3" y="38"/>
                      </a:cubicBezTo>
                      <a:cubicBezTo>
                        <a:pt x="3" y="39"/>
                        <a:pt x="3" y="39"/>
                        <a:pt x="3" y="39"/>
                      </a:cubicBezTo>
                      <a:cubicBezTo>
                        <a:pt x="2" y="39"/>
                        <a:pt x="2" y="39"/>
                        <a:pt x="2" y="39"/>
                      </a:cubicBezTo>
                      <a:cubicBezTo>
                        <a:pt x="2" y="39"/>
                        <a:pt x="2" y="39"/>
                        <a:pt x="2" y="39"/>
                      </a:cubicBezTo>
                      <a:cubicBezTo>
                        <a:pt x="2" y="40"/>
                        <a:pt x="2" y="40"/>
                        <a:pt x="2" y="40"/>
                      </a:cubicBezTo>
                      <a:cubicBezTo>
                        <a:pt x="2" y="41"/>
                        <a:pt x="2" y="41"/>
                        <a:pt x="2" y="41"/>
                      </a:cubicBezTo>
                      <a:cubicBezTo>
                        <a:pt x="2" y="41"/>
                        <a:pt x="2" y="41"/>
                        <a:pt x="2" y="41"/>
                      </a:cubicBezTo>
                      <a:cubicBezTo>
                        <a:pt x="2" y="41"/>
                        <a:pt x="2" y="41"/>
                        <a:pt x="2" y="41"/>
                      </a:cubicBezTo>
                      <a:cubicBezTo>
                        <a:pt x="3" y="42"/>
                        <a:pt x="3" y="42"/>
                        <a:pt x="3" y="42"/>
                      </a:cubicBezTo>
                      <a:cubicBezTo>
                        <a:pt x="3" y="42"/>
                        <a:pt x="3" y="42"/>
                        <a:pt x="3" y="42"/>
                      </a:cubicBezTo>
                      <a:cubicBezTo>
                        <a:pt x="3" y="43"/>
                        <a:pt x="3" y="43"/>
                        <a:pt x="3" y="43"/>
                      </a:cubicBezTo>
                      <a:cubicBezTo>
                        <a:pt x="3" y="43"/>
                        <a:pt x="3" y="43"/>
                        <a:pt x="3" y="43"/>
                      </a:cubicBezTo>
                      <a:cubicBezTo>
                        <a:pt x="2" y="43"/>
                        <a:pt x="2" y="43"/>
                        <a:pt x="2" y="43"/>
                      </a:cubicBezTo>
                      <a:cubicBezTo>
                        <a:pt x="2" y="43"/>
                        <a:pt x="2" y="43"/>
                        <a:pt x="2" y="43"/>
                      </a:cubicBezTo>
                      <a:cubicBezTo>
                        <a:pt x="2" y="44"/>
                        <a:pt x="2" y="44"/>
                        <a:pt x="2" y="44"/>
                      </a:cubicBezTo>
                      <a:cubicBezTo>
                        <a:pt x="3" y="44"/>
                        <a:pt x="3" y="44"/>
                        <a:pt x="3" y="44"/>
                      </a:cubicBezTo>
                      <a:cubicBezTo>
                        <a:pt x="3" y="45"/>
                        <a:pt x="3" y="45"/>
                        <a:pt x="3" y="45"/>
                      </a:cubicBezTo>
                      <a:cubicBezTo>
                        <a:pt x="3" y="46"/>
                        <a:pt x="3" y="46"/>
                        <a:pt x="3" y="46"/>
                      </a:cubicBezTo>
                      <a:cubicBezTo>
                        <a:pt x="3" y="46"/>
                        <a:pt x="3" y="46"/>
                        <a:pt x="3" y="46"/>
                      </a:cubicBezTo>
                      <a:cubicBezTo>
                        <a:pt x="3" y="47"/>
                        <a:pt x="3" y="47"/>
                        <a:pt x="3" y="47"/>
                      </a:cubicBezTo>
                      <a:cubicBezTo>
                        <a:pt x="3" y="47"/>
                        <a:pt x="3" y="47"/>
                        <a:pt x="3" y="47"/>
                      </a:cubicBezTo>
                      <a:cubicBezTo>
                        <a:pt x="3" y="47"/>
                        <a:pt x="3" y="47"/>
                        <a:pt x="3" y="47"/>
                      </a:cubicBezTo>
                      <a:cubicBezTo>
                        <a:pt x="3" y="48"/>
                        <a:pt x="3" y="48"/>
                        <a:pt x="3" y="48"/>
                      </a:cubicBezTo>
                      <a:cubicBezTo>
                        <a:pt x="3" y="48"/>
                        <a:pt x="3" y="48"/>
                        <a:pt x="3" y="48"/>
                      </a:cubicBezTo>
                      <a:cubicBezTo>
                        <a:pt x="2" y="50"/>
                        <a:pt x="2" y="50"/>
                        <a:pt x="2" y="50"/>
                      </a:cubicBezTo>
                      <a:cubicBezTo>
                        <a:pt x="3" y="50"/>
                        <a:pt x="3" y="50"/>
                        <a:pt x="3" y="50"/>
                      </a:cubicBezTo>
                      <a:cubicBezTo>
                        <a:pt x="4" y="50"/>
                        <a:pt x="4" y="50"/>
                        <a:pt x="4" y="50"/>
                      </a:cubicBezTo>
                      <a:cubicBezTo>
                        <a:pt x="5" y="51"/>
                        <a:pt x="5" y="51"/>
                        <a:pt x="5" y="51"/>
                      </a:cubicBezTo>
                      <a:cubicBezTo>
                        <a:pt x="5" y="52"/>
                        <a:pt x="5" y="52"/>
                        <a:pt x="5" y="52"/>
                      </a:cubicBezTo>
                      <a:cubicBezTo>
                        <a:pt x="5" y="52"/>
                        <a:pt x="5" y="52"/>
                        <a:pt x="5" y="52"/>
                      </a:cubicBezTo>
                      <a:cubicBezTo>
                        <a:pt x="5" y="52"/>
                        <a:pt x="5" y="52"/>
                        <a:pt x="5" y="52"/>
                      </a:cubicBezTo>
                      <a:cubicBezTo>
                        <a:pt x="5" y="52"/>
                        <a:pt x="5" y="52"/>
                        <a:pt x="5" y="52"/>
                      </a:cubicBezTo>
                      <a:cubicBezTo>
                        <a:pt x="6" y="52"/>
                        <a:pt x="6" y="52"/>
                        <a:pt x="6" y="52"/>
                      </a:cubicBezTo>
                      <a:cubicBezTo>
                        <a:pt x="8" y="53"/>
                        <a:pt x="8" y="53"/>
                        <a:pt x="8" y="53"/>
                      </a:cubicBezTo>
                      <a:cubicBezTo>
                        <a:pt x="9" y="53"/>
                        <a:pt x="9" y="53"/>
                        <a:pt x="9" y="53"/>
                      </a:cubicBezTo>
                      <a:cubicBezTo>
                        <a:pt x="9" y="53"/>
                        <a:pt x="9" y="53"/>
                        <a:pt x="9" y="53"/>
                      </a:cubicBezTo>
                      <a:cubicBezTo>
                        <a:pt x="10" y="54"/>
                        <a:pt x="10" y="54"/>
                        <a:pt x="10" y="54"/>
                      </a:cubicBezTo>
                      <a:cubicBezTo>
                        <a:pt x="10" y="54"/>
                        <a:pt x="10" y="54"/>
                        <a:pt x="10" y="54"/>
                      </a:cubicBezTo>
                      <a:cubicBezTo>
                        <a:pt x="10" y="55"/>
                        <a:pt x="10" y="55"/>
                        <a:pt x="10" y="55"/>
                      </a:cubicBezTo>
                      <a:cubicBezTo>
                        <a:pt x="10" y="55"/>
                        <a:pt x="10" y="55"/>
                        <a:pt x="10" y="55"/>
                      </a:cubicBezTo>
                      <a:cubicBezTo>
                        <a:pt x="11" y="55"/>
                        <a:pt x="11" y="55"/>
                        <a:pt x="11" y="55"/>
                      </a:cubicBezTo>
                      <a:cubicBezTo>
                        <a:pt x="12" y="55"/>
                        <a:pt x="12" y="55"/>
                        <a:pt x="12" y="55"/>
                      </a:cubicBezTo>
                      <a:cubicBezTo>
                        <a:pt x="13" y="55"/>
                        <a:pt x="13" y="55"/>
                        <a:pt x="13" y="55"/>
                      </a:cubicBezTo>
                      <a:cubicBezTo>
                        <a:pt x="15" y="57"/>
                        <a:pt x="15" y="57"/>
                        <a:pt x="15" y="57"/>
                      </a:cubicBezTo>
                      <a:cubicBezTo>
                        <a:pt x="16" y="58"/>
                        <a:pt x="16" y="58"/>
                        <a:pt x="16" y="58"/>
                      </a:cubicBezTo>
                      <a:cubicBezTo>
                        <a:pt x="17" y="60"/>
                        <a:pt x="17" y="60"/>
                        <a:pt x="17" y="60"/>
                      </a:cubicBezTo>
                      <a:cubicBezTo>
                        <a:pt x="17" y="60"/>
                        <a:pt x="17" y="60"/>
                        <a:pt x="17" y="60"/>
                      </a:cubicBezTo>
                      <a:cubicBezTo>
                        <a:pt x="18" y="61"/>
                        <a:pt x="18" y="61"/>
                        <a:pt x="18" y="61"/>
                      </a:cubicBezTo>
                      <a:cubicBezTo>
                        <a:pt x="20" y="62"/>
                        <a:pt x="20" y="62"/>
                        <a:pt x="20" y="62"/>
                      </a:cubicBezTo>
                      <a:cubicBezTo>
                        <a:pt x="20" y="62"/>
                        <a:pt x="20" y="62"/>
                        <a:pt x="20" y="62"/>
                      </a:cubicBezTo>
                      <a:cubicBezTo>
                        <a:pt x="20" y="62"/>
                        <a:pt x="20" y="62"/>
                        <a:pt x="20" y="62"/>
                      </a:cubicBezTo>
                      <a:cubicBezTo>
                        <a:pt x="22" y="62"/>
                        <a:pt x="22" y="62"/>
                        <a:pt x="22" y="62"/>
                      </a:cubicBezTo>
                      <a:cubicBezTo>
                        <a:pt x="22" y="62"/>
                        <a:pt x="22" y="62"/>
                        <a:pt x="22" y="62"/>
                      </a:cubicBezTo>
                      <a:cubicBezTo>
                        <a:pt x="23" y="63"/>
                        <a:pt x="23" y="63"/>
                        <a:pt x="23" y="63"/>
                      </a:cubicBezTo>
                      <a:cubicBezTo>
                        <a:pt x="23" y="63"/>
                        <a:pt x="23" y="63"/>
                        <a:pt x="23" y="63"/>
                      </a:cubicBezTo>
                      <a:cubicBezTo>
                        <a:pt x="23" y="63"/>
                        <a:pt x="23" y="63"/>
                        <a:pt x="23" y="63"/>
                      </a:cubicBezTo>
                      <a:cubicBezTo>
                        <a:pt x="23" y="63"/>
                        <a:pt x="23" y="63"/>
                        <a:pt x="23" y="63"/>
                      </a:cubicBezTo>
                      <a:cubicBezTo>
                        <a:pt x="24" y="63"/>
                        <a:pt x="24" y="63"/>
                        <a:pt x="24" y="63"/>
                      </a:cubicBezTo>
                      <a:cubicBezTo>
                        <a:pt x="24" y="63"/>
                        <a:pt x="24" y="63"/>
                        <a:pt x="24" y="63"/>
                      </a:cubicBezTo>
                      <a:cubicBezTo>
                        <a:pt x="24" y="63"/>
                        <a:pt x="24" y="63"/>
                        <a:pt x="24" y="63"/>
                      </a:cubicBezTo>
                      <a:cubicBezTo>
                        <a:pt x="24" y="63"/>
                        <a:pt x="24" y="63"/>
                        <a:pt x="24" y="63"/>
                      </a:cubicBezTo>
                      <a:cubicBezTo>
                        <a:pt x="24" y="63"/>
                        <a:pt x="24" y="63"/>
                        <a:pt x="24" y="63"/>
                      </a:cubicBezTo>
                      <a:cubicBezTo>
                        <a:pt x="24" y="64"/>
                        <a:pt x="24" y="64"/>
                        <a:pt x="24" y="64"/>
                      </a:cubicBezTo>
                      <a:cubicBezTo>
                        <a:pt x="24" y="64"/>
                        <a:pt x="24" y="64"/>
                        <a:pt x="24" y="64"/>
                      </a:cubicBezTo>
                      <a:cubicBezTo>
                        <a:pt x="24" y="64"/>
                        <a:pt x="24" y="64"/>
                        <a:pt x="24" y="64"/>
                      </a:cubicBezTo>
                      <a:cubicBezTo>
                        <a:pt x="25" y="64"/>
                        <a:pt x="25" y="64"/>
                        <a:pt x="25" y="64"/>
                      </a:cubicBezTo>
                      <a:cubicBezTo>
                        <a:pt x="25" y="65"/>
                        <a:pt x="25" y="65"/>
                        <a:pt x="25" y="65"/>
                      </a:cubicBezTo>
                      <a:cubicBezTo>
                        <a:pt x="25" y="65"/>
                        <a:pt x="25" y="65"/>
                        <a:pt x="25" y="65"/>
                      </a:cubicBezTo>
                      <a:cubicBezTo>
                        <a:pt x="25" y="65"/>
                        <a:pt x="25" y="65"/>
                        <a:pt x="25" y="65"/>
                      </a:cubicBezTo>
                      <a:cubicBezTo>
                        <a:pt x="26" y="65"/>
                        <a:pt x="26" y="65"/>
                        <a:pt x="26" y="65"/>
                      </a:cubicBezTo>
                      <a:cubicBezTo>
                        <a:pt x="26" y="66"/>
                        <a:pt x="26" y="66"/>
                        <a:pt x="26" y="66"/>
                      </a:cubicBezTo>
                      <a:cubicBezTo>
                        <a:pt x="26" y="66"/>
                        <a:pt x="26" y="66"/>
                        <a:pt x="26" y="66"/>
                      </a:cubicBezTo>
                      <a:cubicBezTo>
                        <a:pt x="26" y="67"/>
                        <a:pt x="26" y="67"/>
                        <a:pt x="26" y="67"/>
                      </a:cubicBezTo>
                      <a:cubicBezTo>
                        <a:pt x="26" y="67"/>
                        <a:pt x="26" y="67"/>
                        <a:pt x="26" y="67"/>
                      </a:cubicBezTo>
                      <a:cubicBezTo>
                        <a:pt x="26" y="67"/>
                        <a:pt x="26" y="67"/>
                        <a:pt x="26" y="67"/>
                      </a:cubicBezTo>
                      <a:cubicBezTo>
                        <a:pt x="26" y="67"/>
                        <a:pt x="26" y="67"/>
                        <a:pt x="26" y="67"/>
                      </a:cubicBezTo>
                      <a:cubicBezTo>
                        <a:pt x="26" y="67"/>
                        <a:pt x="26" y="67"/>
                        <a:pt x="26" y="67"/>
                      </a:cubicBezTo>
                      <a:cubicBezTo>
                        <a:pt x="26" y="68"/>
                        <a:pt x="26" y="68"/>
                        <a:pt x="26" y="68"/>
                      </a:cubicBezTo>
                      <a:cubicBezTo>
                        <a:pt x="26" y="68"/>
                        <a:pt x="26" y="68"/>
                        <a:pt x="26" y="68"/>
                      </a:cubicBezTo>
                      <a:cubicBezTo>
                        <a:pt x="26" y="68"/>
                        <a:pt x="26" y="68"/>
                        <a:pt x="26" y="68"/>
                      </a:cubicBezTo>
                      <a:cubicBezTo>
                        <a:pt x="26" y="68"/>
                        <a:pt x="26" y="68"/>
                        <a:pt x="26" y="68"/>
                      </a:cubicBezTo>
                      <a:cubicBezTo>
                        <a:pt x="26" y="69"/>
                        <a:pt x="26" y="69"/>
                        <a:pt x="26" y="69"/>
                      </a:cubicBezTo>
                      <a:cubicBezTo>
                        <a:pt x="26" y="70"/>
                        <a:pt x="26" y="70"/>
                        <a:pt x="26" y="70"/>
                      </a:cubicBezTo>
                      <a:cubicBezTo>
                        <a:pt x="26" y="70"/>
                        <a:pt x="26" y="70"/>
                        <a:pt x="26" y="70"/>
                      </a:cubicBezTo>
                      <a:cubicBezTo>
                        <a:pt x="27" y="70"/>
                        <a:pt x="27" y="70"/>
                        <a:pt x="27" y="70"/>
                      </a:cubicBezTo>
                      <a:cubicBezTo>
                        <a:pt x="27" y="71"/>
                        <a:pt x="27" y="71"/>
                        <a:pt x="27" y="71"/>
                      </a:cubicBezTo>
                      <a:cubicBezTo>
                        <a:pt x="27" y="71"/>
                        <a:pt x="27" y="71"/>
                        <a:pt x="27" y="71"/>
                      </a:cubicBezTo>
                      <a:cubicBezTo>
                        <a:pt x="27" y="72"/>
                        <a:pt x="27" y="72"/>
                        <a:pt x="27" y="72"/>
                      </a:cubicBezTo>
                      <a:cubicBezTo>
                        <a:pt x="27" y="72"/>
                        <a:pt x="27" y="72"/>
                        <a:pt x="27" y="72"/>
                      </a:cubicBezTo>
                      <a:cubicBezTo>
                        <a:pt x="27" y="72"/>
                        <a:pt x="27" y="72"/>
                        <a:pt x="27" y="72"/>
                      </a:cubicBezTo>
                      <a:cubicBezTo>
                        <a:pt x="27" y="73"/>
                        <a:pt x="27" y="73"/>
                        <a:pt x="27" y="73"/>
                      </a:cubicBezTo>
                      <a:cubicBezTo>
                        <a:pt x="27" y="73"/>
                        <a:pt x="27" y="73"/>
                        <a:pt x="27" y="73"/>
                      </a:cubicBezTo>
                      <a:cubicBezTo>
                        <a:pt x="27" y="73"/>
                        <a:pt x="27" y="73"/>
                        <a:pt x="27" y="73"/>
                      </a:cubicBezTo>
                      <a:cubicBezTo>
                        <a:pt x="27" y="74"/>
                        <a:pt x="27" y="74"/>
                        <a:pt x="27" y="74"/>
                      </a:cubicBezTo>
                      <a:cubicBezTo>
                        <a:pt x="27" y="74"/>
                        <a:pt x="27" y="74"/>
                        <a:pt x="27" y="74"/>
                      </a:cubicBezTo>
                      <a:cubicBezTo>
                        <a:pt x="27" y="74"/>
                        <a:pt x="27" y="74"/>
                        <a:pt x="27" y="74"/>
                      </a:cubicBezTo>
                      <a:cubicBezTo>
                        <a:pt x="27" y="74"/>
                        <a:pt x="27" y="74"/>
                        <a:pt x="27" y="74"/>
                      </a:cubicBezTo>
                      <a:cubicBezTo>
                        <a:pt x="27" y="75"/>
                        <a:pt x="27" y="75"/>
                        <a:pt x="27" y="75"/>
                      </a:cubicBezTo>
                      <a:cubicBezTo>
                        <a:pt x="27" y="75"/>
                        <a:pt x="27" y="75"/>
                        <a:pt x="27" y="75"/>
                      </a:cubicBezTo>
                      <a:cubicBezTo>
                        <a:pt x="27" y="75"/>
                        <a:pt x="27" y="75"/>
                        <a:pt x="27" y="75"/>
                      </a:cubicBezTo>
                      <a:cubicBezTo>
                        <a:pt x="27" y="76"/>
                        <a:pt x="27" y="76"/>
                        <a:pt x="27" y="76"/>
                      </a:cubicBezTo>
                      <a:cubicBezTo>
                        <a:pt x="28" y="76"/>
                        <a:pt x="28" y="76"/>
                        <a:pt x="28" y="76"/>
                      </a:cubicBezTo>
                      <a:cubicBezTo>
                        <a:pt x="29" y="76"/>
                        <a:pt x="29" y="76"/>
                        <a:pt x="29" y="76"/>
                      </a:cubicBezTo>
                      <a:cubicBezTo>
                        <a:pt x="29" y="76"/>
                        <a:pt x="29" y="76"/>
                        <a:pt x="29" y="76"/>
                      </a:cubicBezTo>
                      <a:cubicBezTo>
                        <a:pt x="29" y="77"/>
                        <a:pt x="29" y="77"/>
                        <a:pt x="29" y="77"/>
                      </a:cubicBezTo>
                      <a:cubicBezTo>
                        <a:pt x="29" y="78"/>
                        <a:pt x="29" y="78"/>
                        <a:pt x="29" y="78"/>
                      </a:cubicBezTo>
                      <a:cubicBezTo>
                        <a:pt x="29" y="79"/>
                        <a:pt x="29" y="79"/>
                        <a:pt x="29" y="79"/>
                      </a:cubicBezTo>
                      <a:cubicBezTo>
                        <a:pt x="28" y="80"/>
                        <a:pt x="28" y="80"/>
                        <a:pt x="28" y="80"/>
                      </a:cubicBezTo>
                      <a:cubicBezTo>
                        <a:pt x="29" y="81"/>
                        <a:pt x="29" y="81"/>
                        <a:pt x="29" y="81"/>
                      </a:cubicBezTo>
                      <a:cubicBezTo>
                        <a:pt x="29" y="82"/>
                        <a:pt x="29" y="82"/>
                        <a:pt x="29" y="82"/>
                      </a:cubicBezTo>
                      <a:cubicBezTo>
                        <a:pt x="29" y="82"/>
                        <a:pt x="29" y="82"/>
                        <a:pt x="29" y="82"/>
                      </a:cubicBezTo>
                      <a:cubicBezTo>
                        <a:pt x="29" y="83"/>
                        <a:pt x="29" y="83"/>
                        <a:pt x="29" y="83"/>
                      </a:cubicBezTo>
                      <a:cubicBezTo>
                        <a:pt x="29" y="83"/>
                        <a:pt x="29" y="83"/>
                        <a:pt x="29" y="83"/>
                      </a:cubicBezTo>
                      <a:cubicBezTo>
                        <a:pt x="29" y="84"/>
                        <a:pt x="29" y="84"/>
                        <a:pt x="29" y="84"/>
                      </a:cubicBezTo>
                      <a:cubicBezTo>
                        <a:pt x="29" y="84"/>
                        <a:pt x="29" y="84"/>
                        <a:pt x="29" y="84"/>
                      </a:cubicBezTo>
                      <a:cubicBezTo>
                        <a:pt x="29" y="85"/>
                        <a:pt x="29" y="85"/>
                        <a:pt x="29" y="85"/>
                      </a:cubicBezTo>
                      <a:cubicBezTo>
                        <a:pt x="30" y="85"/>
                        <a:pt x="30" y="85"/>
                        <a:pt x="30" y="85"/>
                      </a:cubicBezTo>
                      <a:cubicBezTo>
                        <a:pt x="30" y="85"/>
                        <a:pt x="30" y="85"/>
                        <a:pt x="30" y="85"/>
                      </a:cubicBezTo>
                      <a:cubicBezTo>
                        <a:pt x="30" y="86"/>
                        <a:pt x="30" y="86"/>
                        <a:pt x="30" y="86"/>
                      </a:cubicBezTo>
                      <a:cubicBezTo>
                        <a:pt x="30" y="87"/>
                        <a:pt x="30" y="87"/>
                        <a:pt x="30" y="87"/>
                      </a:cubicBezTo>
                      <a:cubicBezTo>
                        <a:pt x="30" y="87"/>
                        <a:pt x="30" y="87"/>
                        <a:pt x="30" y="87"/>
                      </a:cubicBezTo>
                      <a:cubicBezTo>
                        <a:pt x="31" y="88"/>
                        <a:pt x="31" y="88"/>
                        <a:pt x="31" y="88"/>
                      </a:cubicBezTo>
                      <a:cubicBezTo>
                        <a:pt x="31" y="88"/>
                        <a:pt x="31" y="88"/>
                        <a:pt x="31" y="88"/>
                      </a:cubicBezTo>
                      <a:cubicBezTo>
                        <a:pt x="31" y="88"/>
                        <a:pt x="31" y="88"/>
                        <a:pt x="31" y="88"/>
                      </a:cubicBezTo>
                      <a:cubicBezTo>
                        <a:pt x="32" y="89"/>
                        <a:pt x="32" y="89"/>
                        <a:pt x="32" y="89"/>
                      </a:cubicBezTo>
                      <a:cubicBezTo>
                        <a:pt x="35" y="89"/>
                        <a:pt x="35" y="89"/>
                        <a:pt x="35" y="89"/>
                      </a:cubicBezTo>
                      <a:cubicBezTo>
                        <a:pt x="35" y="89"/>
                        <a:pt x="35" y="89"/>
                        <a:pt x="35" y="89"/>
                      </a:cubicBezTo>
                      <a:cubicBezTo>
                        <a:pt x="36" y="89"/>
                        <a:pt x="36" y="89"/>
                        <a:pt x="36" y="89"/>
                      </a:cubicBezTo>
                      <a:cubicBezTo>
                        <a:pt x="36" y="89"/>
                        <a:pt x="36" y="89"/>
                        <a:pt x="36" y="89"/>
                      </a:cubicBezTo>
                      <a:cubicBezTo>
                        <a:pt x="36" y="89"/>
                        <a:pt x="36" y="89"/>
                        <a:pt x="36" y="89"/>
                      </a:cubicBezTo>
                      <a:cubicBezTo>
                        <a:pt x="37" y="90"/>
                        <a:pt x="37" y="90"/>
                        <a:pt x="37" y="90"/>
                      </a:cubicBezTo>
                      <a:cubicBezTo>
                        <a:pt x="37" y="90"/>
                        <a:pt x="37" y="90"/>
                        <a:pt x="37" y="90"/>
                      </a:cubicBezTo>
                      <a:cubicBezTo>
                        <a:pt x="37" y="91"/>
                        <a:pt x="37" y="91"/>
                        <a:pt x="37" y="91"/>
                      </a:cubicBezTo>
                      <a:cubicBezTo>
                        <a:pt x="37" y="91"/>
                        <a:pt x="37" y="91"/>
                        <a:pt x="37" y="91"/>
                      </a:cubicBezTo>
                      <a:cubicBezTo>
                        <a:pt x="37" y="91"/>
                        <a:pt x="37" y="91"/>
                        <a:pt x="37" y="91"/>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51" y="91"/>
                        <a:pt x="65" y="90"/>
                        <a:pt x="79" y="88"/>
                      </a:cubicBezTo>
                      <a:cubicBezTo>
                        <a:pt x="78" y="87"/>
                        <a:pt x="78" y="87"/>
                        <a:pt x="78" y="87"/>
                      </a:cubicBezTo>
                      <a:cubicBezTo>
                        <a:pt x="78" y="87"/>
                        <a:pt x="78" y="87"/>
                        <a:pt x="78" y="87"/>
                      </a:cubicBezTo>
                      <a:cubicBezTo>
                        <a:pt x="79" y="86"/>
                        <a:pt x="79" y="86"/>
                        <a:pt x="79" y="86"/>
                      </a:cubicBezTo>
                      <a:cubicBezTo>
                        <a:pt x="79" y="86"/>
                        <a:pt x="79" y="86"/>
                        <a:pt x="79" y="86"/>
                      </a:cubicBezTo>
                      <a:cubicBezTo>
                        <a:pt x="78" y="86"/>
                        <a:pt x="78" y="86"/>
                        <a:pt x="78" y="86"/>
                      </a:cubicBezTo>
                      <a:cubicBezTo>
                        <a:pt x="78" y="86"/>
                        <a:pt x="78" y="86"/>
                        <a:pt x="78" y="86"/>
                      </a:cubicBezTo>
                      <a:cubicBezTo>
                        <a:pt x="78" y="85"/>
                        <a:pt x="78" y="85"/>
                        <a:pt x="78" y="85"/>
                      </a:cubicBezTo>
                      <a:cubicBezTo>
                        <a:pt x="78" y="85"/>
                        <a:pt x="78" y="85"/>
                        <a:pt x="78" y="85"/>
                      </a:cubicBezTo>
                      <a:cubicBezTo>
                        <a:pt x="78" y="85"/>
                        <a:pt x="78" y="85"/>
                        <a:pt x="78" y="85"/>
                      </a:cubicBezTo>
                      <a:cubicBezTo>
                        <a:pt x="79" y="84"/>
                        <a:pt x="79" y="84"/>
                        <a:pt x="79" y="84"/>
                      </a:cubicBezTo>
                      <a:cubicBezTo>
                        <a:pt x="79" y="83"/>
                        <a:pt x="79" y="83"/>
                        <a:pt x="79" y="83"/>
                      </a:cubicBezTo>
                      <a:cubicBezTo>
                        <a:pt x="79" y="82"/>
                        <a:pt x="79" y="82"/>
                        <a:pt x="79" y="82"/>
                      </a:cubicBezTo>
                      <a:cubicBezTo>
                        <a:pt x="78" y="82"/>
                        <a:pt x="78" y="82"/>
                        <a:pt x="78" y="82"/>
                      </a:cubicBezTo>
                      <a:cubicBezTo>
                        <a:pt x="78" y="81"/>
                        <a:pt x="78" y="81"/>
                        <a:pt x="78" y="81"/>
                      </a:cubicBezTo>
                      <a:cubicBezTo>
                        <a:pt x="77" y="81"/>
                        <a:pt x="77" y="81"/>
                        <a:pt x="77" y="81"/>
                      </a:cubicBezTo>
                      <a:cubicBezTo>
                        <a:pt x="77" y="81"/>
                        <a:pt x="77" y="81"/>
                        <a:pt x="77" y="81"/>
                      </a:cubicBezTo>
                      <a:cubicBezTo>
                        <a:pt x="77" y="79"/>
                        <a:pt x="77" y="79"/>
                        <a:pt x="77" y="79"/>
                      </a:cubicBezTo>
                      <a:cubicBezTo>
                        <a:pt x="77" y="79"/>
                        <a:pt x="77" y="79"/>
                        <a:pt x="77" y="79"/>
                      </a:cubicBezTo>
                      <a:cubicBezTo>
                        <a:pt x="77" y="78"/>
                        <a:pt x="77" y="78"/>
                        <a:pt x="77" y="78"/>
                      </a:cubicBezTo>
                      <a:cubicBezTo>
                        <a:pt x="76" y="78"/>
                        <a:pt x="76" y="78"/>
                        <a:pt x="76" y="78"/>
                      </a:cubicBezTo>
                      <a:cubicBezTo>
                        <a:pt x="76" y="78"/>
                        <a:pt x="76" y="78"/>
                        <a:pt x="76" y="78"/>
                      </a:cubicBezTo>
                      <a:cubicBezTo>
                        <a:pt x="76" y="78"/>
                        <a:pt x="76" y="78"/>
                        <a:pt x="76" y="78"/>
                      </a:cubicBezTo>
                      <a:cubicBezTo>
                        <a:pt x="76" y="77"/>
                        <a:pt x="76" y="77"/>
                        <a:pt x="76" y="77"/>
                      </a:cubicBezTo>
                      <a:cubicBezTo>
                        <a:pt x="76" y="77"/>
                        <a:pt x="76" y="77"/>
                        <a:pt x="76" y="77"/>
                      </a:cubicBezTo>
                      <a:cubicBezTo>
                        <a:pt x="76" y="76"/>
                        <a:pt x="76" y="76"/>
                        <a:pt x="76" y="76"/>
                      </a:cubicBezTo>
                      <a:cubicBezTo>
                        <a:pt x="76" y="76"/>
                        <a:pt x="76" y="76"/>
                        <a:pt x="76" y="76"/>
                      </a:cubicBezTo>
                      <a:cubicBezTo>
                        <a:pt x="76" y="76"/>
                        <a:pt x="76" y="76"/>
                        <a:pt x="76" y="76"/>
                      </a:cubicBezTo>
                      <a:cubicBezTo>
                        <a:pt x="76" y="76"/>
                        <a:pt x="76" y="76"/>
                        <a:pt x="76" y="76"/>
                      </a:cubicBezTo>
                      <a:cubicBezTo>
                        <a:pt x="76" y="75"/>
                        <a:pt x="76" y="75"/>
                        <a:pt x="76" y="75"/>
                      </a:cubicBezTo>
                      <a:cubicBezTo>
                        <a:pt x="76" y="75"/>
                        <a:pt x="76" y="75"/>
                        <a:pt x="76" y="75"/>
                      </a:cubicBezTo>
                      <a:cubicBezTo>
                        <a:pt x="76" y="75"/>
                        <a:pt x="76" y="75"/>
                        <a:pt x="76" y="75"/>
                      </a:cubicBezTo>
                      <a:cubicBezTo>
                        <a:pt x="76" y="74"/>
                        <a:pt x="76" y="74"/>
                        <a:pt x="76" y="74"/>
                      </a:cubicBezTo>
                      <a:cubicBezTo>
                        <a:pt x="76" y="74"/>
                        <a:pt x="76" y="74"/>
                        <a:pt x="76" y="74"/>
                      </a:cubicBezTo>
                      <a:cubicBezTo>
                        <a:pt x="76" y="74"/>
                        <a:pt x="76" y="74"/>
                        <a:pt x="76" y="74"/>
                      </a:cubicBezTo>
                      <a:cubicBezTo>
                        <a:pt x="76" y="73"/>
                        <a:pt x="76" y="73"/>
                        <a:pt x="76" y="73"/>
                      </a:cubicBezTo>
                      <a:cubicBezTo>
                        <a:pt x="76" y="72"/>
                        <a:pt x="76" y="72"/>
                        <a:pt x="76" y="72"/>
                      </a:cubicBezTo>
                      <a:cubicBezTo>
                        <a:pt x="76" y="71"/>
                        <a:pt x="76" y="71"/>
                        <a:pt x="76" y="71"/>
                      </a:cubicBezTo>
                      <a:cubicBezTo>
                        <a:pt x="77" y="69"/>
                        <a:pt x="77" y="69"/>
                        <a:pt x="77" y="69"/>
                      </a:cubicBezTo>
                      <a:cubicBezTo>
                        <a:pt x="77" y="68"/>
                        <a:pt x="77" y="68"/>
                        <a:pt x="77" y="68"/>
                      </a:cubicBezTo>
                      <a:cubicBezTo>
                        <a:pt x="76" y="68"/>
                        <a:pt x="76" y="68"/>
                        <a:pt x="76" y="68"/>
                      </a:cubicBezTo>
                      <a:cubicBezTo>
                        <a:pt x="76" y="67"/>
                        <a:pt x="76" y="67"/>
                        <a:pt x="76" y="67"/>
                      </a:cubicBezTo>
                      <a:cubicBezTo>
                        <a:pt x="77" y="67"/>
                        <a:pt x="77" y="67"/>
                        <a:pt x="77" y="67"/>
                      </a:cubicBezTo>
                      <a:cubicBezTo>
                        <a:pt x="77" y="65"/>
                        <a:pt x="77" y="65"/>
                        <a:pt x="77" y="65"/>
                      </a:cubicBezTo>
                      <a:cubicBezTo>
                        <a:pt x="78" y="64"/>
                        <a:pt x="78" y="64"/>
                        <a:pt x="78" y="64"/>
                      </a:cubicBezTo>
                      <a:cubicBezTo>
                        <a:pt x="77" y="64"/>
                        <a:pt x="77" y="64"/>
                        <a:pt x="77" y="64"/>
                      </a:cubicBezTo>
                      <a:cubicBezTo>
                        <a:pt x="77" y="64"/>
                        <a:pt x="77" y="64"/>
                        <a:pt x="77" y="64"/>
                      </a:cubicBezTo>
                      <a:cubicBezTo>
                        <a:pt x="77" y="64"/>
                        <a:pt x="77" y="64"/>
                        <a:pt x="77" y="64"/>
                      </a:cubicBezTo>
                      <a:cubicBezTo>
                        <a:pt x="77" y="63"/>
                        <a:pt x="77" y="63"/>
                        <a:pt x="77" y="63"/>
                      </a:cubicBezTo>
                      <a:cubicBezTo>
                        <a:pt x="77" y="63"/>
                        <a:pt x="77" y="63"/>
                        <a:pt x="77" y="63"/>
                      </a:cubicBezTo>
                      <a:cubicBezTo>
                        <a:pt x="77" y="63"/>
                        <a:pt x="77" y="63"/>
                        <a:pt x="77" y="63"/>
                      </a:cubicBezTo>
                      <a:cubicBezTo>
                        <a:pt x="77" y="63"/>
                        <a:pt x="77" y="63"/>
                        <a:pt x="77" y="63"/>
                      </a:cubicBezTo>
                      <a:cubicBezTo>
                        <a:pt x="77" y="63"/>
                        <a:pt x="77" y="63"/>
                        <a:pt x="77" y="63"/>
                      </a:cubicBezTo>
                      <a:cubicBezTo>
                        <a:pt x="77" y="62"/>
                        <a:pt x="77" y="62"/>
                        <a:pt x="77" y="62"/>
                      </a:cubicBezTo>
                      <a:cubicBezTo>
                        <a:pt x="77" y="62"/>
                        <a:pt x="77" y="62"/>
                        <a:pt x="77" y="62"/>
                      </a:cubicBezTo>
                      <a:cubicBezTo>
                        <a:pt x="77" y="62"/>
                        <a:pt x="77" y="62"/>
                        <a:pt x="77" y="62"/>
                      </a:cubicBezTo>
                      <a:cubicBezTo>
                        <a:pt x="77" y="61"/>
                        <a:pt x="77" y="61"/>
                        <a:pt x="77" y="61"/>
                      </a:cubicBezTo>
                      <a:cubicBezTo>
                        <a:pt x="77" y="60"/>
                        <a:pt x="77" y="60"/>
                        <a:pt x="77" y="60"/>
                      </a:cubicBezTo>
                      <a:cubicBezTo>
                        <a:pt x="77" y="60"/>
                        <a:pt x="77" y="60"/>
                        <a:pt x="77" y="60"/>
                      </a:cubicBezTo>
                      <a:cubicBezTo>
                        <a:pt x="77" y="59"/>
                        <a:pt x="77" y="59"/>
                        <a:pt x="77" y="59"/>
                      </a:cubicBezTo>
                      <a:cubicBezTo>
                        <a:pt x="77" y="59"/>
                        <a:pt x="77" y="59"/>
                        <a:pt x="77" y="59"/>
                      </a:cubicBezTo>
                      <a:cubicBezTo>
                        <a:pt x="77" y="58"/>
                        <a:pt x="77" y="58"/>
                        <a:pt x="77" y="58"/>
                      </a:cubicBezTo>
                      <a:cubicBezTo>
                        <a:pt x="77" y="58"/>
                        <a:pt x="77" y="58"/>
                        <a:pt x="77" y="58"/>
                      </a:cubicBezTo>
                      <a:cubicBezTo>
                        <a:pt x="78" y="56"/>
                        <a:pt x="78" y="56"/>
                        <a:pt x="78" y="56"/>
                      </a:cubicBezTo>
                      <a:cubicBezTo>
                        <a:pt x="78" y="56"/>
                        <a:pt x="78" y="56"/>
                        <a:pt x="78" y="56"/>
                      </a:cubicBezTo>
                      <a:cubicBezTo>
                        <a:pt x="78" y="56"/>
                        <a:pt x="78" y="56"/>
                        <a:pt x="78" y="56"/>
                      </a:cubicBezTo>
                      <a:cubicBezTo>
                        <a:pt x="79" y="55"/>
                        <a:pt x="79" y="55"/>
                        <a:pt x="79" y="55"/>
                      </a:cubicBezTo>
                      <a:cubicBezTo>
                        <a:pt x="79" y="55"/>
                        <a:pt x="79" y="55"/>
                        <a:pt x="79" y="55"/>
                      </a:cubicBezTo>
                      <a:cubicBezTo>
                        <a:pt x="79" y="54"/>
                        <a:pt x="79" y="54"/>
                        <a:pt x="79" y="54"/>
                      </a:cubicBezTo>
                      <a:cubicBezTo>
                        <a:pt x="79" y="54"/>
                        <a:pt x="79" y="54"/>
                        <a:pt x="79" y="54"/>
                      </a:cubicBezTo>
                      <a:cubicBezTo>
                        <a:pt x="79" y="53"/>
                        <a:pt x="79" y="53"/>
                        <a:pt x="79" y="53"/>
                      </a:cubicBezTo>
                      <a:cubicBezTo>
                        <a:pt x="79" y="53"/>
                        <a:pt x="79" y="53"/>
                        <a:pt x="79" y="53"/>
                      </a:cubicBezTo>
                      <a:cubicBezTo>
                        <a:pt x="79" y="52"/>
                        <a:pt x="79" y="52"/>
                        <a:pt x="79" y="52"/>
                      </a:cubicBezTo>
                      <a:cubicBezTo>
                        <a:pt x="78" y="52"/>
                        <a:pt x="78" y="52"/>
                        <a:pt x="78" y="52"/>
                      </a:cubicBezTo>
                      <a:cubicBezTo>
                        <a:pt x="78" y="52"/>
                        <a:pt x="78" y="52"/>
                        <a:pt x="78" y="52"/>
                      </a:cubicBezTo>
                      <a:cubicBezTo>
                        <a:pt x="78" y="51"/>
                        <a:pt x="78" y="51"/>
                        <a:pt x="78" y="51"/>
                      </a:cubicBezTo>
                      <a:cubicBezTo>
                        <a:pt x="78" y="51"/>
                        <a:pt x="78" y="51"/>
                        <a:pt x="78" y="51"/>
                      </a:cubicBezTo>
                      <a:cubicBezTo>
                        <a:pt x="79" y="50"/>
                        <a:pt x="79" y="50"/>
                        <a:pt x="79" y="50"/>
                      </a:cubicBezTo>
                      <a:cubicBezTo>
                        <a:pt x="79" y="50"/>
                        <a:pt x="79" y="50"/>
                        <a:pt x="79" y="50"/>
                      </a:cubicBezTo>
                      <a:cubicBezTo>
                        <a:pt x="79" y="50"/>
                        <a:pt x="79" y="50"/>
                        <a:pt x="79" y="50"/>
                      </a:cubicBezTo>
                      <a:cubicBezTo>
                        <a:pt x="79" y="47"/>
                        <a:pt x="79" y="47"/>
                        <a:pt x="79" y="47"/>
                      </a:cubicBezTo>
                      <a:cubicBezTo>
                        <a:pt x="79" y="46"/>
                        <a:pt x="79" y="46"/>
                        <a:pt x="79" y="46"/>
                      </a:cubicBezTo>
                      <a:cubicBezTo>
                        <a:pt x="79" y="46"/>
                        <a:pt x="79" y="46"/>
                        <a:pt x="79" y="46"/>
                      </a:cubicBezTo>
                      <a:cubicBezTo>
                        <a:pt x="80" y="45"/>
                        <a:pt x="80" y="45"/>
                        <a:pt x="80" y="45"/>
                      </a:cubicBezTo>
                      <a:cubicBezTo>
                        <a:pt x="80" y="44"/>
                        <a:pt x="80" y="44"/>
                        <a:pt x="80" y="44"/>
                      </a:cubicBezTo>
                      <a:cubicBezTo>
                        <a:pt x="80" y="44"/>
                        <a:pt x="80" y="44"/>
                        <a:pt x="80" y="44"/>
                      </a:cubicBezTo>
                      <a:cubicBezTo>
                        <a:pt x="80" y="44"/>
                        <a:pt x="80" y="44"/>
                        <a:pt x="80" y="44"/>
                      </a:cubicBezTo>
                      <a:cubicBezTo>
                        <a:pt x="80" y="44"/>
                        <a:pt x="80" y="44"/>
                        <a:pt x="80" y="44"/>
                      </a:cubicBezTo>
                      <a:cubicBezTo>
                        <a:pt x="80" y="43"/>
                        <a:pt x="80" y="43"/>
                        <a:pt x="80" y="43"/>
                      </a:cubicBezTo>
                      <a:cubicBezTo>
                        <a:pt x="80" y="42"/>
                        <a:pt x="80" y="42"/>
                        <a:pt x="80" y="42"/>
                      </a:cubicBezTo>
                      <a:cubicBezTo>
                        <a:pt x="80" y="42"/>
                        <a:pt x="80" y="42"/>
                        <a:pt x="80" y="42"/>
                      </a:cubicBezTo>
                      <a:lnTo>
                        <a:pt x="80" y="41"/>
                      </a:lnTo>
                      <a:close/>
                      <a:moveTo>
                        <a:pt x="25" y="3"/>
                      </a:moveTo>
                      <a:cubicBezTo>
                        <a:pt x="25" y="3"/>
                        <a:pt x="25" y="3"/>
                        <a:pt x="25" y="3"/>
                      </a:cubicBezTo>
                      <a:cubicBezTo>
                        <a:pt x="25" y="3"/>
                        <a:pt x="25" y="3"/>
                        <a:pt x="25" y="3"/>
                      </a:cubicBezTo>
                      <a:cubicBezTo>
                        <a:pt x="26" y="3"/>
                        <a:pt x="26" y="3"/>
                        <a:pt x="26" y="3"/>
                      </a:cubicBezTo>
                      <a:cubicBezTo>
                        <a:pt x="25" y="2"/>
                        <a:pt x="25" y="2"/>
                        <a:pt x="25" y="2"/>
                      </a:cubicBezTo>
                      <a:cubicBezTo>
                        <a:pt x="25" y="2"/>
                        <a:pt x="25" y="2"/>
                        <a:pt x="25" y="2"/>
                      </a:cubicBezTo>
                      <a:cubicBezTo>
                        <a:pt x="25" y="3"/>
                        <a:pt x="25" y="3"/>
                        <a:pt x="25" y="3"/>
                      </a:cubicBezTo>
                      <a:cubicBezTo>
                        <a:pt x="25" y="3"/>
                        <a:pt x="25" y="3"/>
                        <a:pt x="25" y="3"/>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0" name="Freeform 340">
                  <a:extLst>
                    <a:ext uri="{FF2B5EF4-FFF2-40B4-BE49-F238E27FC236}">
                      <a16:creationId xmlns="" xmlns:a16="http://schemas.microsoft.com/office/drawing/2014/main" id="{F12E677E-12FA-4030-A202-552BA7AAB6DF}"/>
                    </a:ext>
                  </a:extLst>
                </p:cNvPr>
                <p:cNvSpPr>
                  <a:spLocks/>
                </p:cNvSpPr>
                <p:nvPr/>
              </p:nvSpPr>
              <p:spPr bwMode="auto">
                <a:xfrm>
                  <a:off x="5162617" y="3542414"/>
                  <a:ext cx="576677" cy="361734"/>
                </a:xfrm>
                <a:custGeom>
                  <a:avLst/>
                  <a:gdLst>
                    <a:gd name="T0" fmla="*/ 110 w 110"/>
                    <a:gd name="T1" fmla="*/ 68 h 69"/>
                    <a:gd name="T2" fmla="*/ 110 w 110"/>
                    <a:gd name="T3" fmla="*/ 67 h 69"/>
                    <a:gd name="T4" fmla="*/ 110 w 110"/>
                    <a:gd name="T5" fmla="*/ 67 h 69"/>
                    <a:gd name="T6" fmla="*/ 110 w 110"/>
                    <a:gd name="T7" fmla="*/ 66 h 69"/>
                    <a:gd name="T8" fmla="*/ 110 w 110"/>
                    <a:gd name="T9" fmla="*/ 66 h 69"/>
                    <a:gd name="T10" fmla="*/ 109 w 110"/>
                    <a:gd name="T11" fmla="*/ 65 h 69"/>
                    <a:gd name="T12" fmla="*/ 108 w 110"/>
                    <a:gd name="T13" fmla="*/ 64 h 69"/>
                    <a:gd name="T14" fmla="*/ 108 w 110"/>
                    <a:gd name="T15" fmla="*/ 63 h 69"/>
                    <a:gd name="T16" fmla="*/ 109 w 110"/>
                    <a:gd name="T17" fmla="*/ 63 h 69"/>
                    <a:gd name="T18" fmla="*/ 109 w 110"/>
                    <a:gd name="T19" fmla="*/ 62 h 69"/>
                    <a:gd name="T20" fmla="*/ 109 w 110"/>
                    <a:gd name="T21" fmla="*/ 62 h 69"/>
                    <a:gd name="T22" fmla="*/ 109 w 110"/>
                    <a:gd name="T23" fmla="*/ 62 h 69"/>
                    <a:gd name="T24" fmla="*/ 109 w 110"/>
                    <a:gd name="T25" fmla="*/ 61 h 69"/>
                    <a:gd name="T26" fmla="*/ 110 w 110"/>
                    <a:gd name="T27" fmla="*/ 60 h 69"/>
                    <a:gd name="T28" fmla="*/ 110 w 110"/>
                    <a:gd name="T29" fmla="*/ 59 h 69"/>
                    <a:gd name="T30" fmla="*/ 110 w 110"/>
                    <a:gd name="T31" fmla="*/ 59 h 69"/>
                    <a:gd name="T32" fmla="*/ 110 w 110"/>
                    <a:gd name="T33" fmla="*/ 59 h 69"/>
                    <a:gd name="T34" fmla="*/ 110 w 110"/>
                    <a:gd name="T35" fmla="*/ 58 h 69"/>
                    <a:gd name="T36" fmla="*/ 110 w 110"/>
                    <a:gd name="T37" fmla="*/ 56 h 69"/>
                    <a:gd name="T38" fmla="*/ 110 w 110"/>
                    <a:gd name="T39" fmla="*/ 55 h 69"/>
                    <a:gd name="T40" fmla="*/ 110 w 110"/>
                    <a:gd name="T41" fmla="*/ 55 h 69"/>
                    <a:gd name="T42" fmla="*/ 109 w 110"/>
                    <a:gd name="T43" fmla="*/ 55 h 69"/>
                    <a:gd name="T44" fmla="*/ 109 w 110"/>
                    <a:gd name="T45" fmla="*/ 55 h 69"/>
                    <a:gd name="T46" fmla="*/ 109 w 110"/>
                    <a:gd name="T47" fmla="*/ 54 h 69"/>
                    <a:gd name="T48" fmla="*/ 109 w 110"/>
                    <a:gd name="T49" fmla="*/ 54 h 69"/>
                    <a:gd name="T50" fmla="*/ 109 w 110"/>
                    <a:gd name="T51" fmla="*/ 54 h 69"/>
                    <a:gd name="T52" fmla="*/ 109 w 110"/>
                    <a:gd name="T53" fmla="*/ 53 h 69"/>
                    <a:gd name="T54" fmla="*/ 109 w 110"/>
                    <a:gd name="T55" fmla="*/ 51 h 69"/>
                    <a:gd name="T56" fmla="*/ 108 w 110"/>
                    <a:gd name="T57" fmla="*/ 51 h 69"/>
                    <a:gd name="T58" fmla="*/ 108 w 110"/>
                    <a:gd name="T59" fmla="*/ 50 h 69"/>
                    <a:gd name="T60" fmla="*/ 108 w 110"/>
                    <a:gd name="T61" fmla="*/ 49 h 69"/>
                    <a:gd name="T62" fmla="*/ 109 w 110"/>
                    <a:gd name="T63" fmla="*/ 13 h 69"/>
                    <a:gd name="T64" fmla="*/ 108 w 110"/>
                    <a:gd name="T65" fmla="*/ 12 h 69"/>
                    <a:gd name="T66" fmla="*/ 107 w 110"/>
                    <a:gd name="T67" fmla="*/ 11 h 69"/>
                    <a:gd name="T68" fmla="*/ 105 w 110"/>
                    <a:gd name="T69" fmla="*/ 9 h 69"/>
                    <a:gd name="T70" fmla="*/ 103 w 110"/>
                    <a:gd name="T71" fmla="*/ 7 h 69"/>
                    <a:gd name="T72" fmla="*/ 104 w 110"/>
                    <a:gd name="T73" fmla="*/ 6 h 69"/>
                    <a:gd name="T74" fmla="*/ 106 w 110"/>
                    <a:gd name="T75" fmla="*/ 4 h 69"/>
                    <a:gd name="T76" fmla="*/ 107 w 110"/>
                    <a:gd name="T77" fmla="*/ 3 h 69"/>
                    <a:gd name="T78" fmla="*/ 107 w 110"/>
                    <a:gd name="T79" fmla="*/ 1 h 69"/>
                    <a:gd name="T80" fmla="*/ 13 w 110"/>
                    <a:gd name="T81" fmla="*/ 0 h 69"/>
                    <a:gd name="T82" fmla="*/ 1 w 110"/>
                    <a:gd name="T83" fmla="*/ 19 h 69"/>
                    <a:gd name="T84" fmla="*/ 81 w 110"/>
                    <a:gd name="T85" fmla="*/ 60 h 69"/>
                    <a:gd name="T86" fmla="*/ 83 w 110"/>
                    <a:gd name="T87" fmla="*/ 61 h 69"/>
                    <a:gd name="T88" fmla="*/ 87 w 110"/>
                    <a:gd name="T89" fmla="*/ 63 h 69"/>
                    <a:gd name="T90" fmla="*/ 88 w 110"/>
                    <a:gd name="T91" fmla="*/ 64 h 69"/>
                    <a:gd name="T92" fmla="*/ 89 w 110"/>
                    <a:gd name="T93" fmla="*/ 64 h 69"/>
                    <a:gd name="T94" fmla="*/ 90 w 110"/>
                    <a:gd name="T95" fmla="*/ 63 h 69"/>
                    <a:gd name="T96" fmla="*/ 90 w 110"/>
                    <a:gd name="T97" fmla="*/ 62 h 69"/>
                    <a:gd name="T98" fmla="*/ 92 w 110"/>
                    <a:gd name="T99" fmla="*/ 63 h 69"/>
                    <a:gd name="T100" fmla="*/ 94 w 110"/>
                    <a:gd name="T101" fmla="*/ 62 h 69"/>
                    <a:gd name="T102" fmla="*/ 99 w 110"/>
                    <a:gd name="T103" fmla="*/ 62 h 69"/>
                    <a:gd name="T104" fmla="*/ 100 w 110"/>
                    <a:gd name="T105" fmla="*/ 63 h 69"/>
                    <a:gd name="T106" fmla="*/ 102 w 110"/>
                    <a:gd name="T107" fmla="*/ 64 h 69"/>
                    <a:gd name="T108" fmla="*/ 103 w 110"/>
                    <a:gd name="T109" fmla="*/ 64 h 69"/>
                    <a:gd name="T110" fmla="*/ 105 w 110"/>
                    <a:gd name="T111" fmla="*/ 65 h 69"/>
                    <a:gd name="T112" fmla="*/ 106 w 110"/>
                    <a:gd name="T113" fmla="*/ 65 h 69"/>
                    <a:gd name="T114" fmla="*/ 106 w 110"/>
                    <a:gd name="T115" fmla="*/ 66 h 69"/>
                    <a:gd name="T116" fmla="*/ 107 w 110"/>
                    <a:gd name="T117" fmla="*/ 66 h 69"/>
                    <a:gd name="T118" fmla="*/ 107 w 110"/>
                    <a:gd name="T119" fmla="*/ 66 h 69"/>
                    <a:gd name="T120" fmla="*/ 108 w 110"/>
                    <a:gd name="T121" fmla="*/ 68 h 69"/>
                    <a:gd name="T122" fmla="*/ 110 w 110"/>
                    <a:gd name="T123"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0" h="69">
                      <a:moveTo>
                        <a:pt x="110" y="68"/>
                      </a:moveTo>
                      <a:cubicBezTo>
                        <a:pt x="110" y="68"/>
                        <a:pt x="110" y="68"/>
                        <a:pt x="110" y="68"/>
                      </a:cubicBezTo>
                      <a:cubicBezTo>
                        <a:pt x="110" y="68"/>
                        <a:pt x="110" y="68"/>
                        <a:pt x="110" y="68"/>
                      </a:cubicBezTo>
                      <a:cubicBezTo>
                        <a:pt x="110" y="68"/>
                        <a:pt x="110" y="68"/>
                        <a:pt x="110" y="68"/>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09" y="66"/>
                        <a:pt x="109" y="66"/>
                        <a:pt x="109" y="66"/>
                      </a:cubicBezTo>
                      <a:cubicBezTo>
                        <a:pt x="109" y="65"/>
                        <a:pt x="109" y="65"/>
                        <a:pt x="109" y="65"/>
                      </a:cubicBezTo>
                      <a:cubicBezTo>
                        <a:pt x="109" y="65"/>
                        <a:pt x="109" y="65"/>
                        <a:pt x="109" y="65"/>
                      </a:cubicBezTo>
                      <a:cubicBezTo>
                        <a:pt x="108" y="65"/>
                        <a:pt x="108" y="65"/>
                        <a:pt x="108" y="65"/>
                      </a:cubicBezTo>
                      <a:cubicBezTo>
                        <a:pt x="108" y="65"/>
                        <a:pt x="108" y="65"/>
                        <a:pt x="108" y="65"/>
                      </a:cubicBezTo>
                      <a:cubicBezTo>
                        <a:pt x="108" y="64"/>
                        <a:pt x="108" y="64"/>
                        <a:pt x="108" y="64"/>
                      </a:cubicBezTo>
                      <a:cubicBezTo>
                        <a:pt x="108" y="64"/>
                        <a:pt x="108" y="64"/>
                        <a:pt x="108" y="64"/>
                      </a:cubicBezTo>
                      <a:cubicBezTo>
                        <a:pt x="108" y="64"/>
                        <a:pt x="108" y="64"/>
                        <a:pt x="108" y="64"/>
                      </a:cubicBezTo>
                      <a:cubicBezTo>
                        <a:pt x="108" y="64"/>
                        <a:pt x="108" y="64"/>
                        <a:pt x="108" y="64"/>
                      </a:cubicBezTo>
                      <a:cubicBezTo>
                        <a:pt x="108" y="63"/>
                        <a:pt x="108" y="63"/>
                        <a:pt x="108" y="63"/>
                      </a:cubicBezTo>
                      <a:cubicBezTo>
                        <a:pt x="108" y="63"/>
                        <a:pt x="108" y="63"/>
                        <a:pt x="108" y="63"/>
                      </a:cubicBezTo>
                      <a:cubicBezTo>
                        <a:pt x="108" y="63"/>
                        <a:pt x="108" y="63"/>
                        <a:pt x="108"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1"/>
                        <a:pt x="109" y="61"/>
                        <a:pt x="109" y="61"/>
                      </a:cubicBezTo>
                      <a:cubicBezTo>
                        <a:pt x="109" y="61"/>
                        <a:pt x="109" y="61"/>
                        <a:pt x="109" y="61"/>
                      </a:cubicBezTo>
                      <a:cubicBezTo>
                        <a:pt x="109" y="61"/>
                        <a:pt x="109" y="61"/>
                        <a:pt x="109" y="61"/>
                      </a:cubicBezTo>
                      <a:cubicBezTo>
                        <a:pt x="109" y="61"/>
                        <a:pt x="109" y="61"/>
                        <a:pt x="109" y="61"/>
                      </a:cubicBezTo>
                      <a:cubicBezTo>
                        <a:pt x="109" y="61"/>
                        <a:pt x="109" y="61"/>
                        <a:pt x="109" y="61"/>
                      </a:cubicBezTo>
                      <a:cubicBezTo>
                        <a:pt x="110" y="60"/>
                        <a:pt x="110" y="60"/>
                        <a:pt x="110" y="60"/>
                      </a:cubicBezTo>
                      <a:cubicBezTo>
                        <a:pt x="110" y="60"/>
                        <a:pt x="110" y="60"/>
                        <a:pt x="110" y="60"/>
                      </a:cubicBezTo>
                      <a:cubicBezTo>
                        <a:pt x="110" y="60"/>
                        <a:pt x="110" y="60"/>
                        <a:pt x="110" y="60"/>
                      </a:cubicBezTo>
                      <a:cubicBezTo>
                        <a:pt x="110" y="60"/>
                        <a:pt x="110" y="60"/>
                        <a:pt x="110" y="60"/>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0" y="57"/>
                        <a:pt x="110" y="57"/>
                        <a:pt x="110" y="57"/>
                      </a:cubicBezTo>
                      <a:cubicBezTo>
                        <a:pt x="110" y="57"/>
                        <a:pt x="110" y="57"/>
                        <a:pt x="110" y="57"/>
                      </a:cubicBezTo>
                      <a:cubicBezTo>
                        <a:pt x="110" y="56"/>
                        <a:pt x="110" y="56"/>
                        <a:pt x="110" y="56"/>
                      </a:cubicBezTo>
                      <a:cubicBezTo>
                        <a:pt x="110" y="56"/>
                        <a:pt x="110" y="56"/>
                        <a:pt x="110" y="56"/>
                      </a:cubicBezTo>
                      <a:cubicBezTo>
                        <a:pt x="110" y="56"/>
                        <a:pt x="110" y="56"/>
                        <a:pt x="110" y="56"/>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3"/>
                        <a:pt x="109" y="53"/>
                        <a:pt x="109" y="53"/>
                      </a:cubicBezTo>
                      <a:cubicBezTo>
                        <a:pt x="109" y="54"/>
                        <a:pt x="109" y="54"/>
                        <a:pt x="109" y="54"/>
                      </a:cubicBezTo>
                      <a:cubicBezTo>
                        <a:pt x="109" y="53"/>
                        <a:pt x="109" y="53"/>
                        <a:pt x="109" y="53"/>
                      </a:cubicBezTo>
                      <a:cubicBezTo>
                        <a:pt x="109" y="53"/>
                        <a:pt x="109" y="53"/>
                        <a:pt x="109" y="53"/>
                      </a:cubicBezTo>
                      <a:cubicBezTo>
                        <a:pt x="109" y="53"/>
                        <a:pt x="109" y="53"/>
                        <a:pt x="109" y="53"/>
                      </a:cubicBezTo>
                      <a:cubicBezTo>
                        <a:pt x="109" y="53"/>
                        <a:pt x="109" y="53"/>
                        <a:pt x="109" y="53"/>
                      </a:cubicBezTo>
                      <a:cubicBezTo>
                        <a:pt x="109" y="53"/>
                        <a:pt x="109" y="53"/>
                        <a:pt x="109" y="53"/>
                      </a:cubicBezTo>
                      <a:cubicBezTo>
                        <a:pt x="109" y="52"/>
                        <a:pt x="109" y="52"/>
                        <a:pt x="109" y="52"/>
                      </a:cubicBezTo>
                      <a:cubicBezTo>
                        <a:pt x="109" y="52"/>
                        <a:pt x="109" y="52"/>
                        <a:pt x="109" y="52"/>
                      </a:cubicBezTo>
                      <a:cubicBezTo>
                        <a:pt x="109" y="51"/>
                        <a:pt x="109" y="51"/>
                        <a:pt x="109" y="51"/>
                      </a:cubicBezTo>
                      <a:cubicBezTo>
                        <a:pt x="109" y="51"/>
                        <a:pt x="109" y="51"/>
                        <a:pt x="109" y="51"/>
                      </a:cubicBezTo>
                      <a:cubicBezTo>
                        <a:pt x="109" y="51"/>
                        <a:pt x="109" y="51"/>
                        <a:pt x="109" y="51"/>
                      </a:cubicBezTo>
                      <a:cubicBezTo>
                        <a:pt x="108" y="51"/>
                        <a:pt x="108" y="51"/>
                        <a:pt x="108" y="51"/>
                      </a:cubicBezTo>
                      <a:cubicBezTo>
                        <a:pt x="108" y="51"/>
                        <a:pt x="108" y="51"/>
                        <a:pt x="108" y="51"/>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49"/>
                        <a:pt x="108" y="49"/>
                        <a:pt x="108" y="49"/>
                      </a:cubicBezTo>
                      <a:cubicBezTo>
                        <a:pt x="108" y="49"/>
                        <a:pt x="108" y="49"/>
                        <a:pt x="108" y="49"/>
                      </a:cubicBezTo>
                      <a:cubicBezTo>
                        <a:pt x="110" y="49"/>
                        <a:pt x="110" y="49"/>
                        <a:pt x="110" y="49"/>
                      </a:cubicBezTo>
                      <a:cubicBezTo>
                        <a:pt x="110" y="37"/>
                        <a:pt x="109" y="25"/>
                        <a:pt x="109" y="13"/>
                      </a:cubicBezTo>
                      <a:cubicBezTo>
                        <a:pt x="109" y="13"/>
                        <a:pt x="109" y="13"/>
                        <a:pt x="109" y="13"/>
                      </a:cubicBezTo>
                      <a:cubicBezTo>
                        <a:pt x="109" y="13"/>
                        <a:pt x="109" y="13"/>
                        <a:pt x="109" y="13"/>
                      </a:cubicBezTo>
                      <a:cubicBezTo>
                        <a:pt x="109" y="13"/>
                        <a:pt x="109" y="13"/>
                        <a:pt x="109" y="13"/>
                      </a:cubicBezTo>
                      <a:cubicBezTo>
                        <a:pt x="109" y="12"/>
                        <a:pt x="109" y="12"/>
                        <a:pt x="109" y="12"/>
                      </a:cubicBezTo>
                      <a:cubicBezTo>
                        <a:pt x="108" y="12"/>
                        <a:pt x="108" y="12"/>
                        <a:pt x="108" y="12"/>
                      </a:cubicBezTo>
                      <a:cubicBezTo>
                        <a:pt x="108" y="12"/>
                        <a:pt x="108" y="12"/>
                        <a:pt x="108" y="12"/>
                      </a:cubicBezTo>
                      <a:cubicBezTo>
                        <a:pt x="108" y="12"/>
                        <a:pt x="108" y="12"/>
                        <a:pt x="108" y="12"/>
                      </a:cubicBezTo>
                      <a:cubicBezTo>
                        <a:pt x="107" y="11"/>
                        <a:pt x="107" y="11"/>
                        <a:pt x="107" y="11"/>
                      </a:cubicBezTo>
                      <a:cubicBezTo>
                        <a:pt x="107" y="11"/>
                        <a:pt x="107" y="11"/>
                        <a:pt x="107" y="11"/>
                      </a:cubicBezTo>
                      <a:cubicBezTo>
                        <a:pt x="106" y="11"/>
                        <a:pt x="106" y="11"/>
                        <a:pt x="106" y="11"/>
                      </a:cubicBezTo>
                      <a:cubicBezTo>
                        <a:pt x="105" y="11"/>
                        <a:pt x="105" y="11"/>
                        <a:pt x="105" y="11"/>
                      </a:cubicBezTo>
                      <a:cubicBezTo>
                        <a:pt x="105" y="10"/>
                        <a:pt x="105" y="10"/>
                        <a:pt x="105" y="10"/>
                      </a:cubicBezTo>
                      <a:cubicBezTo>
                        <a:pt x="105" y="9"/>
                        <a:pt x="105" y="9"/>
                        <a:pt x="105" y="9"/>
                      </a:cubicBezTo>
                      <a:cubicBezTo>
                        <a:pt x="104" y="9"/>
                        <a:pt x="104" y="9"/>
                        <a:pt x="104" y="9"/>
                      </a:cubicBezTo>
                      <a:cubicBezTo>
                        <a:pt x="104" y="8"/>
                        <a:pt x="104" y="8"/>
                        <a:pt x="104" y="8"/>
                      </a:cubicBezTo>
                      <a:cubicBezTo>
                        <a:pt x="103" y="7"/>
                        <a:pt x="103" y="7"/>
                        <a:pt x="103" y="7"/>
                      </a:cubicBezTo>
                      <a:cubicBezTo>
                        <a:pt x="103" y="7"/>
                        <a:pt x="103" y="7"/>
                        <a:pt x="103" y="7"/>
                      </a:cubicBezTo>
                      <a:cubicBezTo>
                        <a:pt x="103" y="6"/>
                        <a:pt x="103" y="6"/>
                        <a:pt x="103" y="6"/>
                      </a:cubicBezTo>
                      <a:cubicBezTo>
                        <a:pt x="103" y="6"/>
                        <a:pt x="103" y="6"/>
                        <a:pt x="103" y="6"/>
                      </a:cubicBezTo>
                      <a:cubicBezTo>
                        <a:pt x="104" y="6"/>
                        <a:pt x="104" y="6"/>
                        <a:pt x="104" y="6"/>
                      </a:cubicBezTo>
                      <a:cubicBezTo>
                        <a:pt x="104" y="6"/>
                        <a:pt x="104" y="6"/>
                        <a:pt x="104" y="6"/>
                      </a:cubicBezTo>
                      <a:cubicBezTo>
                        <a:pt x="104" y="5"/>
                        <a:pt x="104" y="5"/>
                        <a:pt x="104" y="5"/>
                      </a:cubicBezTo>
                      <a:cubicBezTo>
                        <a:pt x="105" y="5"/>
                        <a:pt x="105" y="5"/>
                        <a:pt x="105" y="5"/>
                      </a:cubicBezTo>
                      <a:cubicBezTo>
                        <a:pt x="106" y="5"/>
                        <a:pt x="106" y="5"/>
                        <a:pt x="106" y="5"/>
                      </a:cubicBezTo>
                      <a:cubicBezTo>
                        <a:pt x="106" y="4"/>
                        <a:pt x="106" y="4"/>
                        <a:pt x="106" y="4"/>
                      </a:cubicBezTo>
                      <a:cubicBezTo>
                        <a:pt x="106" y="4"/>
                        <a:pt x="106" y="4"/>
                        <a:pt x="106" y="4"/>
                      </a:cubicBezTo>
                      <a:cubicBezTo>
                        <a:pt x="106" y="4"/>
                        <a:pt x="106" y="4"/>
                        <a:pt x="106" y="4"/>
                      </a:cubicBezTo>
                      <a:cubicBezTo>
                        <a:pt x="106" y="4"/>
                        <a:pt x="106" y="4"/>
                        <a:pt x="106" y="4"/>
                      </a:cubicBezTo>
                      <a:cubicBezTo>
                        <a:pt x="107" y="3"/>
                        <a:pt x="107" y="3"/>
                        <a:pt x="107" y="3"/>
                      </a:cubicBezTo>
                      <a:cubicBezTo>
                        <a:pt x="107" y="2"/>
                        <a:pt x="107" y="2"/>
                        <a:pt x="107" y="2"/>
                      </a:cubicBezTo>
                      <a:cubicBezTo>
                        <a:pt x="107" y="2"/>
                        <a:pt x="107" y="2"/>
                        <a:pt x="107" y="2"/>
                      </a:cubicBezTo>
                      <a:cubicBezTo>
                        <a:pt x="107" y="1"/>
                        <a:pt x="107" y="1"/>
                        <a:pt x="107" y="1"/>
                      </a:cubicBezTo>
                      <a:cubicBezTo>
                        <a:pt x="107" y="1"/>
                        <a:pt x="107" y="1"/>
                        <a:pt x="107" y="1"/>
                      </a:cubicBezTo>
                      <a:cubicBezTo>
                        <a:pt x="107" y="1"/>
                        <a:pt x="107" y="1"/>
                        <a:pt x="107" y="1"/>
                      </a:cubicBezTo>
                      <a:cubicBezTo>
                        <a:pt x="107" y="1"/>
                        <a:pt x="107" y="1"/>
                        <a:pt x="107" y="1"/>
                      </a:cubicBezTo>
                      <a:cubicBezTo>
                        <a:pt x="107" y="0"/>
                        <a:pt x="107" y="0"/>
                        <a:pt x="107" y="0"/>
                      </a:cubicBezTo>
                      <a:cubicBezTo>
                        <a:pt x="76" y="1"/>
                        <a:pt x="45" y="1"/>
                        <a:pt x="13" y="0"/>
                      </a:cubicBezTo>
                      <a:cubicBezTo>
                        <a:pt x="10" y="0"/>
                        <a:pt x="6" y="0"/>
                        <a:pt x="2" y="0"/>
                      </a:cubicBezTo>
                      <a:cubicBezTo>
                        <a:pt x="2" y="6"/>
                        <a:pt x="1" y="13"/>
                        <a:pt x="1" y="19"/>
                      </a:cubicBezTo>
                      <a:cubicBezTo>
                        <a:pt x="1" y="19"/>
                        <a:pt x="1" y="19"/>
                        <a:pt x="1" y="19"/>
                      </a:cubicBezTo>
                      <a:cubicBezTo>
                        <a:pt x="1" y="19"/>
                        <a:pt x="1" y="19"/>
                        <a:pt x="1" y="19"/>
                      </a:cubicBezTo>
                      <a:cubicBezTo>
                        <a:pt x="1" y="32"/>
                        <a:pt x="0" y="46"/>
                        <a:pt x="0" y="59"/>
                      </a:cubicBezTo>
                      <a:cubicBezTo>
                        <a:pt x="27" y="60"/>
                        <a:pt x="54" y="60"/>
                        <a:pt x="81" y="60"/>
                      </a:cubicBezTo>
                      <a:cubicBezTo>
                        <a:pt x="81" y="60"/>
                        <a:pt x="81" y="60"/>
                        <a:pt x="81" y="60"/>
                      </a:cubicBezTo>
                      <a:cubicBezTo>
                        <a:pt x="81" y="60"/>
                        <a:pt x="81" y="60"/>
                        <a:pt x="81" y="60"/>
                      </a:cubicBezTo>
                      <a:cubicBezTo>
                        <a:pt x="81" y="60"/>
                        <a:pt x="81" y="60"/>
                        <a:pt x="81" y="60"/>
                      </a:cubicBezTo>
                      <a:cubicBezTo>
                        <a:pt x="83" y="61"/>
                        <a:pt x="83" y="61"/>
                        <a:pt x="83" y="61"/>
                      </a:cubicBezTo>
                      <a:cubicBezTo>
                        <a:pt x="83" y="61"/>
                        <a:pt x="83" y="61"/>
                        <a:pt x="83" y="61"/>
                      </a:cubicBezTo>
                      <a:cubicBezTo>
                        <a:pt x="83" y="61"/>
                        <a:pt x="83" y="61"/>
                        <a:pt x="83" y="61"/>
                      </a:cubicBezTo>
                      <a:cubicBezTo>
                        <a:pt x="83" y="61"/>
                        <a:pt x="83" y="61"/>
                        <a:pt x="83" y="61"/>
                      </a:cubicBezTo>
                      <a:cubicBezTo>
                        <a:pt x="84" y="62"/>
                        <a:pt x="84" y="62"/>
                        <a:pt x="84" y="62"/>
                      </a:cubicBezTo>
                      <a:cubicBezTo>
                        <a:pt x="84" y="62"/>
                        <a:pt x="84" y="62"/>
                        <a:pt x="84" y="62"/>
                      </a:cubicBezTo>
                      <a:cubicBezTo>
                        <a:pt x="87" y="63"/>
                        <a:pt x="87" y="63"/>
                        <a:pt x="87" y="63"/>
                      </a:cubicBezTo>
                      <a:cubicBezTo>
                        <a:pt x="87" y="63"/>
                        <a:pt x="87" y="63"/>
                        <a:pt x="87" y="63"/>
                      </a:cubicBezTo>
                      <a:cubicBezTo>
                        <a:pt x="87" y="64"/>
                        <a:pt x="87" y="64"/>
                        <a:pt x="87" y="64"/>
                      </a:cubicBezTo>
                      <a:cubicBezTo>
                        <a:pt x="87" y="64"/>
                        <a:pt x="87" y="64"/>
                        <a:pt x="87" y="64"/>
                      </a:cubicBezTo>
                      <a:cubicBezTo>
                        <a:pt x="88" y="64"/>
                        <a:pt x="88" y="64"/>
                        <a:pt x="88" y="64"/>
                      </a:cubicBezTo>
                      <a:cubicBezTo>
                        <a:pt x="88" y="64"/>
                        <a:pt x="88" y="64"/>
                        <a:pt x="88" y="64"/>
                      </a:cubicBezTo>
                      <a:cubicBezTo>
                        <a:pt x="89" y="64"/>
                        <a:pt x="89" y="64"/>
                        <a:pt x="89" y="64"/>
                      </a:cubicBezTo>
                      <a:cubicBezTo>
                        <a:pt x="89" y="64"/>
                        <a:pt x="89" y="64"/>
                        <a:pt x="89" y="64"/>
                      </a:cubicBezTo>
                      <a:cubicBezTo>
                        <a:pt x="89" y="64"/>
                        <a:pt x="89" y="64"/>
                        <a:pt x="89" y="64"/>
                      </a:cubicBezTo>
                      <a:cubicBezTo>
                        <a:pt x="89" y="64"/>
                        <a:pt x="89" y="64"/>
                        <a:pt x="89" y="64"/>
                      </a:cubicBezTo>
                      <a:cubicBezTo>
                        <a:pt x="89" y="64"/>
                        <a:pt x="89" y="64"/>
                        <a:pt x="89" y="64"/>
                      </a:cubicBezTo>
                      <a:cubicBezTo>
                        <a:pt x="90" y="63"/>
                        <a:pt x="90" y="63"/>
                        <a:pt x="90" y="63"/>
                      </a:cubicBezTo>
                      <a:cubicBezTo>
                        <a:pt x="90" y="63"/>
                        <a:pt x="90" y="63"/>
                        <a:pt x="90" y="63"/>
                      </a:cubicBezTo>
                      <a:cubicBezTo>
                        <a:pt x="90" y="63"/>
                        <a:pt x="90" y="63"/>
                        <a:pt x="90" y="63"/>
                      </a:cubicBezTo>
                      <a:cubicBezTo>
                        <a:pt x="90" y="62"/>
                        <a:pt x="90" y="62"/>
                        <a:pt x="90" y="62"/>
                      </a:cubicBezTo>
                      <a:cubicBezTo>
                        <a:pt x="90" y="62"/>
                        <a:pt x="90" y="62"/>
                        <a:pt x="90" y="62"/>
                      </a:cubicBezTo>
                      <a:cubicBezTo>
                        <a:pt x="90" y="62"/>
                        <a:pt x="90" y="62"/>
                        <a:pt x="90" y="62"/>
                      </a:cubicBezTo>
                      <a:cubicBezTo>
                        <a:pt x="91" y="62"/>
                        <a:pt x="91" y="62"/>
                        <a:pt x="91" y="62"/>
                      </a:cubicBezTo>
                      <a:cubicBezTo>
                        <a:pt x="92" y="62"/>
                        <a:pt x="92" y="62"/>
                        <a:pt x="92" y="62"/>
                      </a:cubicBezTo>
                      <a:cubicBezTo>
                        <a:pt x="92" y="62"/>
                        <a:pt x="92" y="62"/>
                        <a:pt x="92" y="62"/>
                      </a:cubicBezTo>
                      <a:cubicBezTo>
                        <a:pt x="92" y="63"/>
                        <a:pt x="92" y="63"/>
                        <a:pt x="92" y="63"/>
                      </a:cubicBezTo>
                      <a:cubicBezTo>
                        <a:pt x="93" y="63"/>
                        <a:pt x="93" y="63"/>
                        <a:pt x="93" y="63"/>
                      </a:cubicBezTo>
                      <a:cubicBezTo>
                        <a:pt x="93" y="63"/>
                        <a:pt x="93" y="63"/>
                        <a:pt x="93" y="63"/>
                      </a:cubicBezTo>
                      <a:cubicBezTo>
                        <a:pt x="94" y="62"/>
                        <a:pt x="94" y="62"/>
                        <a:pt x="94" y="62"/>
                      </a:cubicBezTo>
                      <a:cubicBezTo>
                        <a:pt x="94" y="62"/>
                        <a:pt x="94" y="62"/>
                        <a:pt x="94" y="62"/>
                      </a:cubicBezTo>
                      <a:cubicBezTo>
                        <a:pt x="95" y="62"/>
                        <a:pt x="95" y="62"/>
                        <a:pt x="95" y="62"/>
                      </a:cubicBezTo>
                      <a:cubicBezTo>
                        <a:pt x="95" y="62"/>
                        <a:pt x="95" y="62"/>
                        <a:pt x="95" y="62"/>
                      </a:cubicBezTo>
                      <a:cubicBezTo>
                        <a:pt x="98" y="62"/>
                        <a:pt x="98" y="62"/>
                        <a:pt x="98" y="62"/>
                      </a:cubicBezTo>
                      <a:cubicBezTo>
                        <a:pt x="99" y="62"/>
                        <a:pt x="99" y="62"/>
                        <a:pt x="99" y="62"/>
                      </a:cubicBezTo>
                      <a:cubicBezTo>
                        <a:pt x="99" y="62"/>
                        <a:pt x="99" y="62"/>
                        <a:pt x="99" y="62"/>
                      </a:cubicBezTo>
                      <a:cubicBezTo>
                        <a:pt x="99" y="62"/>
                        <a:pt x="99" y="62"/>
                        <a:pt x="99" y="62"/>
                      </a:cubicBezTo>
                      <a:cubicBezTo>
                        <a:pt x="100" y="63"/>
                        <a:pt x="100" y="63"/>
                        <a:pt x="100" y="63"/>
                      </a:cubicBezTo>
                      <a:cubicBezTo>
                        <a:pt x="100" y="63"/>
                        <a:pt x="100" y="63"/>
                        <a:pt x="100" y="63"/>
                      </a:cubicBezTo>
                      <a:cubicBezTo>
                        <a:pt x="100" y="64"/>
                        <a:pt x="100" y="64"/>
                        <a:pt x="100" y="64"/>
                      </a:cubicBezTo>
                      <a:cubicBezTo>
                        <a:pt x="101" y="64"/>
                        <a:pt x="101" y="64"/>
                        <a:pt x="101" y="64"/>
                      </a:cubicBezTo>
                      <a:cubicBezTo>
                        <a:pt x="101" y="64"/>
                        <a:pt x="101" y="64"/>
                        <a:pt x="101" y="64"/>
                      </a:cubicBezTo>
                      <a:cubicBezTo>
                        <a:pt x="102" y="64"/>
                        <a:pt x="102" y="64"/>
                        <a:pt x="102" y="64"/>
                      </a:cubicBezTo>
                      <a:cubicBezTo>
                        <a:pt x="102" y="64"/>
                        <a:pt x="102" y="64"/>
                        <a:pt x="102" y="64"/>
                      </a:cubicBezTo>
                      <a:cubicBezTo>
                        <a:pt x="102" y="64"/>
                        <a:pt x="102" y="64"/>
                        <a:pt x="102" y="64"/>
                      </a:cubicBezTo>
                      <a:cubicBezTo>
                        <a:pt x="103" y="64"/>
                        <a:pt x="103" y="64"/>
                        <a:pt x="103" y="64"/>
                      </a:cubicBezTo>
                      <a:cubicBezTo>
                        <a:pt x="103" y="64"/>
                        <a:pt x="103" y="64"/>
                        <a:pt x="103" y="64"/>
                      </a:cubicBezTo>
                      <a:cubicBezTo>
                        <a:pt x="103" y="64"/>
                        <a:pt x="103" y="64"/>
                        <a:pt x="103" y="64"/>
                      </a:cubicBezTo>
                      <a:cubicBezTo>
                        <a:pt x="103" y="64"/>
                        <a:pt x="103" y="64"/>
                        <a:pt x="103" y="64"/>
                      </a:cubicBezTo>
                      <a:cubicBezTo>
                        <a:pt x="104" y="64"/>
                        <a:pt x="104" y="64"/>
                        <a:pt x="104" y="64"/>
                      </a:cubicBezTo>
                      <a:cubicBezTo>
                        <a:pt x="105" y="65"/>
                        <a:pt x="105" y="65"/>
                        <a:pt x="105" y="65"/>
                      </a:cubicBezTo>
                      <a:cubicBezTo>
                        <a:pt x="105" y="65"/>
                        <a:pt x="105" y="65"/>
                        <a:pt x="105" y="65"/>
                      </a:cubicBezTo>
                      <a:cubicBezTo>
                        <a:pt x="105" y="65"/>
                        <a:pt x="105" y="65"/>
                        <a:pt x="105" y="65"/>
                      </a:cubicBezTo>
                      <a:cubicBezTo>
                        <a:pt x="105" y="65"/>
                        <a:pt x="105" y="65"/>
                        <a:pt x="105" y="65"/>
                      </a:cubicBezTo>
                      <a:cubicBezTo>
                        <a:pt x="106" y="65"/>
                        <a:pt x="106" y="65"/>
                        <a:pt x="106" y="65"/>
                      </a:cubicBezTo>
                      <a:cubicBezTo>
                        <a:pt x="106" y="65"/>
                        <a:pt x="106" y="65"/>
                        <a:pt x="106" y="65"/>
                      </a:cubicBezTo>
                      <a:cubicBezTo>
                        <a:pt x="106" y="66"/>
                        <a:pt x="106" y="66"/>
                        <a:pt x="106" y="66"/>
                      </a:cubicBezTo>
                      <a:cubicBezTo>
                        <a:pt x="106" y="66"/>
                        <a:pt x="106" y="66"/>
                        <a:pt x="106" y="66"/>
                      </a:cubicBezTo>
                      <a:cubicBezTo>
                        <a:pt x="106" y="66"/>
                        <a:pt x="106" y="66"/>
                        <a:pt x="106"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7"/>
                        <a:pt x="107" y="67"/>
                        <a:pt x="107" y="67"/>
                      </a:cubicBezTo>
                      <a:cubicBezTo>
                        <a:pt x="107" y="67"/>
                        <a:pt x="107" y="67"/>
                        <a:pt x="107" y="67"/>
                      </a:cubicBezTo>
                      <a:cubicBezTo>
                        <a:pt x="108" y="67"/>
                        <a:pt x="108" y="67"/>
                        <a:pt x="108" y="67"/>
                      </a:cubicBezTo>
                      <a:cubicBezTo>
                        <a:pt x="108" y="68"/>
                        <a:pt x="108" y="68"/>
                        <a:pt x="108" y="68"/>
                      </a:cubicBezTo>
                      <a:cubicBezTo>
                        <a:pt x="108" y="68"/>
                        <a:pt x="108" y="68"/>
                        <a:pt x="108" y="68"/>
                      </a:cubicBezTo>
                      <a:cubicBezTo>
                        <a:pt x="108" y="68"/>
                        <a:pt x="108" y="68"/>
                        <a:pt x="108" y="68"/>
                      </a:cubicBezTo>
                      <a:cubicBezTo>
                        <a:pt x="109" y="69"/>
                        <a:pt x="109" y="69"/>
                        <a:pt x="109" y="69"/>
                      </a:cubicBezTo>
                      <a:cubicBezTo>
                        <a:pt x="110" y="69"/>
                        <a:pt x="110" y="69"/>
                        <a:pt x="110" y="69"/>
                      </a:cubicBezTo>
                      <a:cubicBezTo>
                        <a:pt x="110" y="68"/>
                        <a:pt x="110" y="68"/>
                        <a:pt x="110" y="6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1" name="Freeform 345">
                  <a:extLst>
                    <a:ext uri="{FF2B5EF4-FFF2-40B4-BE49-F238E27FC236}">
                      <a16:creationId xmlns="" xmlns:a16="http://schemas.microsoft.com/office/drawing/2014/main" id="{114C933E-2ABC-4A67-9ED2-96C8F3E7280A}"/>
                    </a:ext>
                  </a:extLst>
                </p:cNvPr>
                <p:cNvSpPr>
                  <a:spLocks/>
                </p:cNvSpPr>
                <p:nvPr/>
              </p:nvSpPr>
              <p:spPr bwMode="auto">
                <a:xfrm>
                  <a:off x="6651492" y="3830752"/>
                  <a:ext cx="346006" cy="393189"/>
                </a:xfrm>
                <a:custGeom>
                  <a:avLst/>
                  <a:gdLst>
                    <a:gd name="T0" fmla="*/ 65 w 66"/>
                    <a:gd name="T1" fmla="*/ 31 h 75"/>
                    <a:gd name="T2" fmla="*/ 65 w 66"/>
                    <a:gd name="T3" fmla="*/ 28 h 75"/>
                    <a:gd name="T4" fmla="*/ 65 w 66"/>
                    <a:gd name="T5" fmla="*/ 27 h 75"/>
                    <a:gd name="T6" fmla="*/ 57 w 66"/>
                    <a:gd name="T7" fmla="*/ 3 h 75"/>
                    <a:gd name="T8" fmla="*/ 50 w 66"/>
                    <a:gd name="T9" fmla="*/ 7 h 75"/>
                    <a:gd name="T10" fmla="*/ 44 w 66"/>
                    <a:gd name="T11" fmla="*/ 12 h 75"/>
                    <a:gd name="T12" fmla="*/ 38 w 66"/>
                    <a:gd name="T13" fmla="*/ 15 h 75"/>
                    <a:gd name="T14" fmla="*/ 34 w 66"/>
                    <a:gd name="T15" fmla="*/ 16 h 75"/>
                    <a:gd name="T16" fmla="*/ 32 w 66"/>
                    <a:gd name="T17" fmla="*/ 15 h 75"/>
                    <a:gd name="T18" fmla="*/ 32 w 66"/>
                    <a:gd name="T19" fmla="*/ 15 h 75"/>
                    <a:gd name="T20" fmla="*/ 30 w 66"/>
                    <a:gd name="T21" fmla="*/ 15 h 75"/>
                    <a:gd name="T22" fmla="*/ 27 w 66"/>
                    <a:gd name="T23" fmla="*/ 16 h 75"/>
                    <a:gd name="T24" fmla="*/ 27 w 66"/>
                    <a:gd name="T25" fmla="*/ 16 h 75"/>
                    <a:gd name="T26" fmla="*/ 29 w 66"/>
                    <a:gd name="T27" fmla="*/ 15 h 75"/>
                    <a:gd name="T28" fmla="*/ 31 w 66"/>
                    <a:gd name="T29" fmla="*/ 14 h 75"/>
                    <a:gd name="T30" fmla="*/ 29 w 66"/>
                    <a:gd name="T31" fmla="*/ 14 h 75"/>
                    <a:gd name="T32" fmla="*/ 29 w 66"/>
                    <a:gd name="T33" fmla="*/ 14 h 75"/>
                    <a:gd name="T34" fmla="*/ 26 w 66"/>
                    <a:gd name="T35" fmla="*/ 14 h 75"/>
                    <a:gd name="T36" fmla="*/ 22 w 66"/>
                    <a:gd name="T37" fmla="*/ 12 h 75"/>
                    <a:gd name="T38" fmla="*/ 19 w 66"/>
                    <a:gd name="T39" fmla="*/ 12 h 75"/>
                    <a:gd name="T40" fmla="*/ 8 w 66"/>
                    <a:gd name="T41" fmla="*/ 14 h 75"/>
                    <a:gd name="T42" fmla="*/ 1 w 66"/>
                    <a:gd name="T43" fmla="*/ 23 h 75"/>
                    <a:gd name="T44" fmla="*/ 8 w 66"/>
                    <a:gd name="T45" fmla="*/ 65 h 75"/>
                    <a:gd name="T46" fmla="*/ 12 w 66"/>
                    <a:gd name="T47" fmla="*/ 65 h 75"/>
                    <a:gd name="T48" fmla="*/ 14 w 66"/>
                    <a:gd name="T49" fmla="*/ 67 h 75"/>
                    <a:gd name="T50" fmla="*/ 16 w 66"/>
                    <a:gd name="T51" fmla="*/ 68 h 75"/>
                    <a:gd name="T52" fmla="*/ 19 w 66"/>
                    <a:gd name="T53" fmla="*/ 71 h 75"/>
                    <a:gd name="T54" fmla="*/ 22 w 66"/>
                    <a:gd name="T55" fmla="*/ 71 h 75"/>
                    <a:gd name="T56" fmla="*/ 26 w 66"/>
                    <a:gd name="T57" fmla="*/ 72 h 75"/>
                    <a:gd name="T58" fmla="*/ 28 w 66"/>
                    <a:gd name="T59" fmla="*/ 71 h 75"/>
                    <a:gd name="T60" fmla="*/ 31 w 66"/>
                    <a:gd name="T61" fmla="*/ 72 h 75"/>
                    <a:gd name="T62" fmla="*/ 33 w 66"/>
                    <a:gd name="T63" fmla="*/ 72 h 75"/>
                    <a:gd name="T64" fmla="*/ 34 w 66"/>
                    <a:gd name="T65" fmla="*/ 70 h 75"/>
                    <a:gd name="T66" fmla="*/ 37 w 66"/>
                    <a:gd name="T67" fmla="*/ 69 h 75"/>
                    <a:gd name="T68" fmla="*/ 39 w 66"/>
                    <a:gd name="T69" fmla="*/ 72 h 75"/>
                    <a:gd name="T70" fmla="*/ 42 w 66"/>
                    <a:gd name="T71" fmla="*/ 74 h 75"/>
                    <a:gd name="T72" fmla="*/ 46 w 66"/>
                    <a:gd name="T73" fmla="*/ 73 h 75"/>
                    <a:gd name="T74" fmla="*/ 48 w 66"/>
                    <a:gd name="T75" fmla="*/ 69 h 75"/>
                    <a:gd name="T76" fmla="*/ 47 w 66"/>
                    <a:gd name="T77" fmla="*/ 67 h 75"/>
                    <a:gd name="T78" fmla="*/ 48 w 66"/>
                    <a:gd name="T79" fmla="*/ 65 h 75"/>
                    <a:gd name="T80" fmla="*/ 49 w 66"/>
                    <a:gd name="T81" fmla="*/ 61 h 75"/>
                    <a:gd name="T82" fmla="*/ 51 w 66"/>
                    <a:gd name="T83" fmla="*/ 63 h 75"/>
                    <a:gd name="T84" fmla="*/ 51 w 66"/>
                    <a:gd name="T85" fmla="*/ 63 h 75"/>
                    <a:gd name="T86" fmla="*/ 52 w 66"/>
                    <a:gd name="T87" fmla="*/ 63 h 75"/>
                    <a:gd name="T88" fmla="*/ 53 w 66"/>
                    <a:gd name="T89" fmla="*/ 62 h 75"/>
                    <a:gd name="T90" fmla="*/ 52 w 66"/>
                    <a:gd name="T91" fmla="*/ 60 h 75"/>
                    <a:gd name="T92" fmla="*/ 53 w 66"/>
                    <a:gd name="T93" fmla="*/ 59 h 75"/>
                    <a:gd name="T94" fmla="*/ 53 w 66"/>
                    <a:gd name="T95" fmla="*/ 56 h 75"/>
                    <a:gd name="T96" fmla="*/ 55 w 66"/>
                    <a:gd name="T97" fmla="*/ 55 h 75"/>
                    <a:gd name="T98" fmla="*/ 57 w 66"/>
                    <a:gd name="T99" fmla="*/ 52 h 75"/>
                    <a:gd name="T100" fmla="*/ 59 w 66"/>
                    <a:gd name="T101" fmla="*/ 52 h 75"/>
                    <a:gd name="T102" fmla="*/ 61 w 66"/>
                    <a:gd name="T103" fmla="*/ 51 h 75"/>
                    <a:gd name="T104" fmla="*/ 64 w 66"/>
                    <a:gd name="T105" fmla="*/ 46 h 75"/>
                    <a:gd name="T106" fmla="*/ 64 w 66"/>
                    <a:gd name="T107" fmla="*/ 44 h 75"/>
                    <a:gd name="T108" fmla="*/ 64 w 66"/>
                    <a:gd name="T109" fmla="*/ 43 h 75"/>
                    <a:gd name="T110" fmla="*/ 64 w 66"/>
                    <a:gd name="T111" fmla="*/ 41 h 75"/>
                    <a:gd name="T112" fmla="*/ 65 w 66"/>
                    <a:gd name="T113" fmla="*/ 40 h 75"/>
                    <a:gd name="T114" fmla="*/ 65 w 66"/>
                    <a:gd name="T115" fmla="*/ 38 h 75"/>
                    <a:gd name="T116" fmla="*/ 65 w 66"/>
                    <a:gd name="T117" fmla="*/ 3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 h="75">
                      <a:moveTo>
                        <a:pt x="66" y="32"/>
                      </a:moveTo>
                      <a:cubicBezTo>
                        <a:pt x="66" y="32"/>
                        <a:pt x="66" y="32"/>
                        <a:pt x="66" y="32"/>
                      </a:cubicBezTo>
                      <a:cubicBezTo>
                        <a:pt x="66" y="31"/>
                        <a:pt x="66" y="31"/>
                        <a:pt x="66" y="31"/>
                      </a:cubicBezTo>
                      <a:cubicBezTo>
                        <a:pt x="66" y="31"/>
                        <a:pt x="66" y="31"/>
                        <a:pt x="66" y="31"/>
                      </a:cubicBezTo>
                      <a:cubicBezTo>
                        <a:pt x="66" y="31"/>
                        <a:pt x="66" y="31"/>
                        <a:pt x="66" y="31"/>
                      </a:cubicBezTo>
                      <a:cubicBezTo>
                        <a:pt x="66" y="31"/>
                        <a:pt x="66" y="31"/>
                        <a:pt x="66" y="31"/>
                      </a:cubicBezTo>
                      <a:cubicBezTo>
                        <a:pt x="65" y="31"/>
                        <a:pt x="65" y="31"/>
                        <a:pt x="65" y="31"/>
                      </a:cubicBezTo>
                      <a:cubicBezTo>
                        <a:pt x="65" y="31"/>
                        <a:pt x="65" y="31"/>
                        <a:pt x="65" y="31"/>
                      </a:cubicBezTo>
                      <a:cubicBezTo>
                        <a:pt x="65" y="31"/>
                        <a:pt x="65" y="31"/>
                        <a:pt x="65" y="31"/>
                      </a:cubicBezTo>
                      <a:cubicBezTo>
                        <a:pt x="66" y="30"/>
                        <a:pt x="66" y="30"/>
                        <a:pt x="66" y="30"/>
                      </a:cubicBezTo>
                      <a:cubicBezTo>
                        <a:pt x="66" y="30"/>
                        <a:pt x="66" y="30"/>
                        <a:pt x="66" y="30"/>
                      </a:cubicBezTo>
                      <a:cubicBezTo>
                        <a:pt x="65" y="29"/>
                        <a:pt x="65" y="29"/>
                        <a:pt x="65" y="29"/>
                      </a:cubicBezTo>
                      <a:cubicBezTo>
                        <a:pt x="65" y="29"/>
                        <a:pt x="65" y="29"/>
                        <a:pt x="65" y="29"/>
                      </a:cubicBezTo>
                      <a:cubicBezTo>
                        <a:pt x="65" y="28"/>
                        <a:pt x="65" y="28"/>
                        <a:pt x="65" y="28"/>
                      </a:cubicBezTo>
                      <a:cubicBezTo>
                        <a:pt x="64" y="28"/>
                        <a:pt x="64" y="28"/>
                        <a:pt x="64" y="28"/>
                      </a:cubicBezTo>
                      <a:cubicBezTo>
                        <a:pt x="64" y="27"/>
                        <a:pt x="64" y="27"/>
                        <a:pt x="64" y="27"/>
                      </a:cubicBezTo>
                      <a:cubicBezTo>
                        <a:pt x="64" y="27"/>
                        <a:pt x="64" y="27"/>
                        <a:pt x="64" y="27"/>
                      </a:cubicBezTo>
                      <a:cubicBezTo>
                        <a:pt x="64" y="27"/>
                        <a:pt x="64" y="27"/>
                        <a:pt x="64" y="27"/>
                      </a:cubicBezTo>
                      <a:cubicBezTo>
                        <a:pt x="65" y="27"/>
                        <a:pt x="65" y="27"/>
                        <a:pt x="65" y="27"/>
                      </a:cubicBezTo>
                      <a:cubicBezTo>
                        <a:pt x="65" y="26"/>
                        <a:pt x="65" y="26"/>
                        <a:pt x="65" y="26"/>
                      </a:cubicBezTo>
                      <a:cubicBezTo>
                        <a:pt x="65" y="27"/>
                        <a:pt x="65" y="27"/>
                        <a:pt x="65" y="27"/>
                      </a:cubicBezTo>
                      <a:cubicBezTo>
                        <a:pt x="66" y="26"/>
                        <a:pt x="66" y="26"/>
                        <a:pt x="66" y="26"/>
                      </a:cubicBezTo>
                      <a:cubicBezTo>
                        <a:pt x="66" y="26"/>
                        <a:pt x="66" y="26"/>
                        <a:pt x="66" y="26"/>
                      </a:cubicBezTo>
                      <a:cubicBezTo>
                        <a:pt x="65" y="17"/>
                        <a:pt x="63" y="9"/>
                        <a:pt x="61" y="0"/>
                      </a:cubicBezTo>
                      <a:cubicBezTo>
                        <a:pt x="58" y="2"/>
                        <a:pt x="58" y="2"/>
                        <a:pt x="58" y="2"/>
                      </a:cubicBezTo>
                      <a:cubicBezTo>
                        <a:pt x="57" y="2"/>
                        <a:pt x="57" y="2"/>
                        <a:pt x="57" y="2"/>
                      </a:cubicBezTo>
                      <a:cubicBezTo>
                        <a:pt x="57" y="2"/>
                        <a:pt x="57" y="2"/>
                        <a:pt x="57" y="2"/>
                      </a:cubicBezTo>
                      <a:cubicBezTo>
                        <a:pt x="57" y="3"/>
                        <a:pt x="57" y="3"/>
                        <a:pt x="57" y="3"/>
                      </a:cubicBezTo>
                      <a:cubicBezTo>
                        <a:pt x="57" y="3"/>
                        <a:pt x="57" y="3"/>
                        <a:pt x="57" y="3"/>
                      </a:cubicBezTo>
                      <a:cubicBezTo>
                        <a:pt x="56" y="3"/>
                        <a:pt x="56" y="3"/>
                        <a:pt x="56" y="3"/>
                      </a:cubicBezTo>
                      <a:cubicBezTo>
                        <a:pt x="56" y="3"/>
                        <a:pt x="56" y="3"/>
                        <a:pt x="56" y="3"/>
                      </a:cubicBezTo>
                      <a:cubicBezTo>
                        <a:pt x="56" y="3"/>
                        <a:pt x="56" y="3"/>
                        <a:pt x="56" y="3"/>
                      </a:cubicBezTo>
                      <a:cubicBezTo>
                        <a:pt x="56" y="3"/>
                        <a:pt x="56" y="3"/>
                        <a:pt x="56" y="3"/>
                      </a:cubicBezTo>
                      <a:cubicBezTo>
                        <a:pt x="55" y="4"/>
                        <a:pt x="55" y="4"/>
                        <a:pt x="55" y="4"/>
                      </a:cubicBezTo>
                      <a:cubicBezTo>
                        <a:pt x="50" y="7"/>
                        <a:pt x="50" y="7"/>
                        <a:pt x="50" y="7"/>
                      </a:cubicBezTo>
                      <a:cubicBezTo>
                        <a:pt x="46" y="12"/>
                        <a:pt x="46" y="12"/>
                        <a:pt x="46" y="12"/>
                      </a:cubicBezTo>
                      <a:cubicBezTo>
                        <a:pt x="46" y="12"/>
                        <a:pt x="46" y="12"/>
                        <a:pt x="46" y="12"/>
                      </a:cubicBezTo>
                      <a:cubicBezTo>
                        <a:pt x="45" y="12"/>
                        <a:pt x="45" y="12"/>
                        <a:pt x="45" y="12"/>
                      </a:cubicBezTo>
                      <a:cubicBezTo>
                        <a:pt x="45" y="13"/>
                        <a:pt x="45" y="13"/>
                        <a:pt x="45" y="13"/>
                      </a:cubicBezTo>
                      <a:cubicBezTo>
                        <a:pt x="44" y="12"/>
                        <a:pt x="44" y="12"/>
                        <a:pt x="44" y="12"/>
                      </a:cubicBezTo>
                      <a:cubicBezTo>
                        <a:pt x="44" y="12"/>
                        <a:pt x="44" y="12"/>
                        <a:pt x="44" y="12"/>
                      </a:cubicBezTo>
                      <a:cubicBezTo>
                        <a:pt x="44" y="12"/>
                        <a:pt x="44" y="12"/>
                        <a:pt x="44" y="12"/>
                      </a:cubicBezTo>
                      <a:cubicBezTo>
                        <a:pt x="44" y="13"/>
                        <a:pt x="44" y="13"/>
                        <a:pt x="44" y="13"/>
                      </a:cubicBezTo>
                      <a:cubicBezTo>
                        <a:pt x="44" y="13"/>
                        <a:pt x="44" y="13"/>
                        <a:pt x="44" y="13"/>
                      </a:cubicBezTo>
                      <a:cubicBezTo>
                        <a:pt x="43" y="13"/>
                        <a:pt x="43" y="13"/>
                        <a:pt x="43" y="13"/>
                      </a:cubicBezTo>
                      <a:cubicBezTo>
                        <a:pt x="41" y="13"/>
                        <a:pt x="41" y="13"/>
                        <a:pt x="41" y="13"/>
                      </a:cubicBezTo>
                      <a:cubicBezTo>
                        <a:pt x="41" y="13"/>
                        <a:pt x="41" y="13"/>
                        <a:pt x="41" y="13"/>
                      </a:cubicBezTo>
                      <a:cubicBezTo>
                        <a:pt x="39" y="14"/>
                        <a:pt x="39" y="14"/>
                        <a:pt x="39" y="14"/>
                      </a:cubicBezTo>
                      <a:cubicBezTo>
                        <a:pt x="38" y="15"/>
                        <a:pt x="38" y="15"/>
                        <a:pt x="38" y="15"/>
                      </a:cubicBezTo>
                      <a:cubicBezTo>
                        <a:pt x="37" y="15"/>
                        <a:pt x="37" y="15"/>
                        <a:pt x="37" y="15"/>
                      </a:cubicBezTo>
                      <a:cubicBezTo>
                        <a:pt x="36" y="15"/>
                        <a:pt x="36" y="15"/>
                        <a:pt x="36" y="15"/>
                      </a:cubicBezTo>
                      <a:cubicBezTo>
                        <a:pt x="36" y="15"/>
                        <a:pt x="36" y="15"/>
                        <a:pt x="36" y="15"/>
                      </a:cubicBezTo>
                      <a:cubicBezTo>
                        <a:pt x="36" y="16"/>
                        <a:pt x="36" y="16"/>
                        <a:pt x="36" y="16"/>
                      </a:cubicBezTo>
                      <a:cubicBezTo>
                        <a:pt x="35" y="16"/>
                        <a:pt x="35" y="16"/>
                        <a:pt x="35" y="16"/>
                      </a:cubicBezTo>
                      <a:cubicBezTo>
                        <a:pt x="35" y="16"/>
                        <a:pt x="35" y="16"/>
                        <a:pt x="35" y="16"/>
                      </a:cubicBezTo>
                      <a:cubicBezTo>
                        <a:pt x="34" y="16"/>
                        <a:pt x="34" y="16"/>
                        <a:pt x="34" y="16"/>
                      </a:cubicBezTo>
                      <a:cubicBezTo>
                        <a:pt x="34" y="16"/>
                        <a:pt x="34" y="16"/>
                        <a:pt x="34" y="16"/>
                      </a:cubicBezTo>
                      <a:cubicBezTo>
                        <a:pt x="33" y="15"/>
                        <a:pt x="33" y="15"/>
                        <a:pt x="33"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1" y="15"/>
                        <a:pt x="31" y="15"/>
                        <a:pt x="31" y="15"/>
                      </a:cubicBezTo>
                      <a:cubicBezTo>
                        <a:pt x="32" y="15"/>
                        <a:pt x="32" y="15"/>
                        <a:pt x="32" y="15"/>
                      </a:cubicBezTo>
                      <a:cubicBezTo>
                        <a:pt x="32" y="16"/>
                        <a:pt x="32" y="16"/>
                        <a:pt x="32" y="16"/>
                      </a:cubicBezTo>
                      <a:cubicBezTo>
                        <a:pt x="33" y="16"/>
                        <a:pt x="33" y="16"/>
                        <a:pt x="33" y="16"/>
                      </a:cubicBezTo>
                      <a:cubicBezTo>
                        <a:pt x="32" y="15"/>
                        <a:pt x="32" y="15"/>
                        <a:pt x="32" y="15"/>
                      </a:cubicBezTo>
                      <a:cubicBezTo>
                        <a:pt x="32" y="15"/>
                        <a:pt x="32" y="15"/>
                        <a:pt x="32" y="15"/>
                      </a:cubicBezTo>
                      <a:cubicBezTo>
                        <a:pt x="31" y="15"/>
                        <a:pt x="31" y="15"/>
                        <a:pt x="31" y="15"/>
                      </a:cubicBezTo>
                      <a:cubicBezTo>
                        <a:pt x="31" y="15"/>
                        <a:pt x="31" y="15"/>
                        <a:pt x="31" y="15"/>
                      </a:cubicBezTo>
                      <a:cubicBezTo>
                        <a:pt x="31" y="15"/>
                        <a:pt x="31" y="15"/>
                        <a:pt x="31" y="15"/>
                      </a:cubicBezTo>
                      <a:cubicBezTo>
                        <a:pt x="31" y="16"/>
                        <a:pt x="31" y="16"/>
                        <a:pt x="31" y="16"/>
                      </a:cubicBezTo>
                      <a:cubicBezTo>
                        <a:pt x="30" y="16"/>
                        <a:pt x="30" y="16"/>
                        <a:pt x="30" y="16"/>
                      </a:cubicBezTo>
                      <a:cubicBezTo>
                        <a:pt x="30" y="16"/>
                        <a:pt x="30" y="16"/>
                        <a:pt x="30" y="16"/>
                      </a:cubicBezTo>
                      <a:cubicBezTo>
                        <a:pt x="30" y="15"/>
                        <a:pt x="30" y="15"/>
                        <a:pt x="30" y="15"/>
                      </a:cubicBezTo>
                      <a:cubicBezTo>
                        <a:pt x="29" y="16"/>
                        <a:pt x="29" y="16"/>
                        <a:pt x="29" y="16"/>
                      </a:cubicBezTo>
                      <a:cubicBezTo>
                        <a:pt x="29" y="16"/>
                        <a:pt x="29" y="16"/>
                        <a:pt x="29" y="16"/>
                      </a:cubicBezTo>
                      <a:cubicBezTo>
                        <a:pt x="28" y="17"/>
                        <a:pt x="28" y="17"/>
                        <a:pt x="28" y="17"/>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5"/>
                        <a:pt x="27" y="15"/>
                        <a:pt x="27" y="15"/>
                      </a:cubicBezTo>
                      <a:cubicBezTo>
                        <a:pt x="28" y="15"/>
                        <a:pt x="28" y="15"/>
                        <a:pt x="28" y="15"/>
                      </a:cubicBezTo>
                      <a:cubicBezTo>
                        <a:pt x="28" y="15"/>
                        <a:pt x="28" y="15"/>
                        <a:pt x="28" y="15"/>
                      </a:cubicBezTo>
                      <a:cubicBezTo>
                        <a:pt x="28" y="15"/>
                        <a:pt x="28" y="15"/>
                        <a:pt x="28" y="15"/>
                      </a:cubicBezTo>
                      <a:cubicBezTo>
                        <a:pt x="29" y="15"/>
                        <a:pt x="29" y="15"/>
                        <a:pt x="29" y="15"/>
                      </a:cubicBezTo>
                      <a:cubicBezTo>
                        <a:pt x="29" y="15"/>
                        <a:pt x="29" y="15"/>
                        <a:pt x="29" y="15"/>
                      </a:cubicBezTo>
                      <a:cubicBezTo>
                        <a:pt x="29" y="15"/>
                        <a:pt x="29" y="15"/>
                        <a:pt x="29" y="15"/>
                      </a:cubicBezTo>
                      <a:cubicBezTo>
                        <a:pt x="30" y="15"/>
                        <a:pt x="30" y="15"/>
                        <a:pt x="30" y="15"/>
                      </a:cubicBezTo>
                      <a:cubicBezTo>
                        <a:pt x="30" y="15"/>
                        <a:pt x="30" y="15"/>
                        <a:pt x="30" y="15"/>
                      </a:cubicBezTo>
                      <a:cubicBezTo>
                        <a:pt x="31" y="14"/>
                        <a:pt x="31" y="14"/>
                        <a:pt x="31" y="14"/>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4"/>
                        <a:pt x="29" y="14"/>
                        <a:pt x="29" y="14"/>
                      </a:cubicBezTo>
                      <a:cubicBezTo>
                        <a:pt x="29" y="14"/>
                        <a:pt x="29" y="14"/>
                        <a:pt x="29" y="14"/>
                      </a:cubicBezTo>
                      <a:cubicBezTo>
                        <a:pt x="29" y="14"/>
                        <a:pt x="29" y="14"/>
                        <a:pt x="29" y="14"/>
                      </a:cubicBezTo>
                      <a:cubicBezTo>
                        <a:pt x="28" y="14"/>
                        <a:pt x="28" y="14"/>
                        <a:pt x="28" y="14"/>
                      </a:cubicBezTo>
                      <a:cubicBezTo>
                        <a:pt x="28" y="15"/>
                        <a:pt x="28" y="15"/>
                        <a:pt x="28" y="15"/>
                      </a:cubicBezTo>
                      <a:cubicBezTo>
                        <a:pt x="28" y="15"/>
                        <a:pt x="28" y="15"/>
                        <a:pt x="28" y="15"/>
                      </a:cubicBezTo>
                      <a:cubicBezTo>
                        <a:pt x="27" y="14"/>
                        <a:pt x="27" y="14"/>
                        <a:pt x="27" y="14"/>
                      </a:cubicBezTo>
                      <a:cubicBezTo>
                        <a:pt x="27" y="14"/>
                        <a:pt x="27" y="14"/>
                        <a:pt x="27" y="14"/>
                      </a:cubicBezTo>
                      <a:cubicBezTo>
                        <a:pt x="26" y="14"/>
                        <a:pt x="26" y="14"/>
                        <a:pt x="26" y="14"/>
                      </a:cubicBezTo>
                      <a:cubicBezTo>
                        <a:pt x="25" y="14"/>
                        <a:pt x="25" y="14"/>
                        <a:pt x="25" y="14"/>
                      </a:cubicBezTo>
                      <a:cubicBezTo>
                        <a:pt x="25" y="13"/>
                        <a:pt x="25" y="13"/>
                        <a:pt x="25" y="13"/>
                      </a:cubicBezTo>
                      <a:cubicBezTo>
                        <a:pt x="25" y="13"/>
                        <a:pt x="25" y="13"/>
                        <a:pt x="25" y="13"/>
                      </a:cubicBezTo>
                      <a:cubicBezTo>
                        <a:pt x="24" y="13"/>
                        <a:pt x="24" y="13"/>
                        <a:pt x="24" y="13"/>
                      </a:cubicBezTo>
                      <a:cubicBezTo>
                        <a:pt x="23" y="13"/>
                        <a:pt x="23" y="13"/>
                        <a:pt x="23" y="13"/>
                      </a:cubicBezTo>
                      <a:cubicBezTo>
                        <a:pt x="23" y="13"/>
                        <a:pt x="23" y="13"/>
                        <a:pt x="23" y="13"/>
                      </a:cubicBezTo>
                      <a:cubicBezTo>
                        <a:pt x="22" y="12"/>
                        <a:pt x="22" y="12"/>
                        <a:pt x="22"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19" y="12"/>
                        <a:pt x="19" y="12"/>
                        <a:pt x="19" y="12"/>
                      </a:cubicBezTo>
                      <a:cubicBezTo>
                        <a:pt x="19" y="12"/>
                        <a:pt x="19" y="12"/>
                        <a:pt x="19" y="12"/>
                      </a:cubicBezTo>
                      <a:cubicBezTo>
                        <a:pt x="19" y="12"/>
                        <a:pt x="19" y="12"/>
                        <a:pt x="19" y="12"/>
                      </a:cubicBezTo>
                      <a:cubicBezTo>
                        <a:pt x="18" y="12"/>
                        <a:pt x="18" y="12"/>
                        <a:pt x="18" y="12"/>
                      </a:cubicBezTo>
                      <a:cubicBezTo>
                        <a:pt x="17" y="12"/>
                        <a:pt x="17" y="12"/>
                        <a:pt x="17" y="12"/>
                      </a:cubicBezTo>
                      <a:cubicBezTo>
                        <a:pt x="15" y="13"/>
                        <a:pt x="14" y="13"/>
                        <a:pt x="13" y="13"/>
                      </a:cubicBezTo>
                      <a:cubicBezTo>
                        <a:pt x="12" y="13"/>
                        <a:pt x="11" y="13"/>
                        <a:pt x="11" y="13"/>
                      </a:cubicBezTo>
                      <a:cubicBezTo>
                        <a:pt x="9" y="14"/>
                        <a:pt x="9" y="14"/>
                        <a:pt x="9" y="14"/>
                      </a:cubicBezTo>
                      <a:cubicBezTo>
                        <a:pt x="8" y="14"/>
                        <a:pt x="8" y="14"/>
                        <a:pt x="8" y="14"/>
                      </a:cubicBezTo>
                      <a:cubicBezTo>
                        <a:pt x="7" y="14"/>
                        <a:pt x="7" y="14"/>
                        <a:pt x="7" y="14"/>
                      </a:cubicBezTo>
                      <a:cubicBezTo>
                        <a:pt x="6" y="14"/>
                        <a:pt x="6" y="14"/>
                        <a:pt x="6" y="14"/>
                      </a:cubicBezTo>
                      <a:cubicBezTo>
                        <a:pt x="4" y="15"/>
                        <a:pt x="4" y="15"/>
                        <a:pt x="4" y="15"/>
                      </a:cubicBezTo>
                      <a:cubicBezTo>
                        <a:pt x="4" y="15"/>
                        <a:pt x="3" y="15"/>
                        <a:pt x="2" y="15"/>
                      </a:cubicBezTo>
                      <a:cubicBezTo>
                        <a:pt x="1" y="15"/>
                        <a:pt x="0" y="15"/>
                        <a:pt x="0" y="15"/>
                      </a:cubicBezTo>
                      <a:cubicBezTo>
                        <a:pt x="0" y="18"/>
                        <a:pt x="0" y="20"/>
                        <a:pt x="1" y="22"/>
                      </a:cubicBezTo>
                      <a:cubicBezTo>
                        <a:pt x="1" y="23"/>
                        <a:pt x="1" y="23"/>
                        <a:pt x="1" y="23"/>
                      </a:cubicBezTo>
                      <a:cubicBezTo>
                        <a:pt x="3" y="38"/>
                        <a:pt x="5" y="52"/>
                        <a:pt x="6" y="66"/>
                      </a:cubicBezTo>
                      <a:cubicBezTo>
                        <a:pt x="7" y="66"/>
                        <a:pt x="7" y="66"/>
                        <a:pt x="7" y="66"/>
                      </a:cubicBezTo>
                      <a:cubicBezTo>
                        <a:pt x="7" y="65"/>
                        <a:pt x="7" y="65"/>
                        <a:pt x="7" y="65"/>
                      </a:cubicBezTo>
                      <a:cubicBezTo>
                        <a:pt x="7" y="65"/>
                        <a:pt x="7" y="65"/>
                        <a:pt x="7" y="65"/>
                      </a:cubicBezTo>
                      <a:cubicBezTo>
                        <a:pt x="8" y="65"/>
                        <a:pt x="8" y="65"/>
                        <a:pt x="8" y="65"/>
                      </a:cubicBezTo>
                      <a:cubicBezTo>
                        <a:pt x="8" y="65"/>
                        <a:pt x="8" y="65"/>
                        <a:pt x="8" y="65"/>
                      </a:cubicBezTo>
                      <a:cubicBezTo>
                        <a:pt x="8" y="65"/>
                        <a:pt x="8" y="65"/>
                        <a:pt x="8" y="65"/>
                      </a:cubicBezTo>
                      <a:cubicBezTo>
                        <a:pt x="8" y="65"/>
                        <a:pt x="8" y="65"/>
                        <a:pt x="8" y="65"/>
                      </a:cubicBezTo>
                      <a:cubicBezTo>
                        <a:pt x="8" y="66"/>
                        <a:pt x="8" y="66"/>
                        <a:pt x="8" y="66"/>
                      </a:cubicBezTo>
                      <a:cubicBezTo>
                        <a:pt x="9" y="66"/>
                        <a:pt x="9" y="66"/>
                        <a:pt x="9" y="66"/>
                      </a:cubicBezTo>
                      <a:cubicBezTo>
                        <a:pt x="10" y="66"/>
                        <a:pt x="10" y="66"/>
                        <a:pt x="10" y="66"/>
                      </a:cubicBezTo>
                      <a:cubicBezTo>
                        <a:pt x="11" y="65"/>
                        <a:pt x="11" y="65"/>
                        <a:pt x="11" y="65"/>
                      </a:cubicBezTo>
                      <a:cubicBezTo>
                        <a:pt x="12" y="65"/>
                        <a:pt x="12" y="65"/>
                        <a:pt x="12" y="65"/>
                      </a:cubicBezTo>
                      <a:cubicBezTo>
                        <a:pt x="12" y="65"/>
                        <a:pt x="12" y="65"/>
                        <a:pt x="12" y="65"/>
                      </a:cubicBezTo>
                      <a:cubicBezTo>
                        <a:pt x="12" y="66"/>
                        <a:pt x="12" y="66"/>
                        <a:pt x="12" y="66"/>
                      </a:cubicBezTo>
                      <a:cubicBezTo>
                        <a:pt x="13" y="66"/>
                        <a:pt x="13" y="66"/>
                        <a:pt x="13" y="66"/>
                      </a:cubicBezTo>
                      <a:cubicBezTo>
                        <a:pt x="13" y="66"/>
                        <a:pt x="13" y="66"/>
                        <a:pt x="13" y="66"/>
                      </a:cubicBezTo>
                      <a:cubicBezTo>
                        <a:pt x="13" y="66"/>
                        <a:pt x="13" y="66"/>
                        <a:pt x="13" y="66"/>
                      </a:cubicBezTo>
                      <a:cubicBezTo>
                        <a:pt x="13" y="66"/>
                        <a:pt x="13" y="66"/>
                        <a:pt x="13" y="66"/>
                      </a:cubicBezTo>
                      <a:cubicBezTo>
                        <a:pt x="14" y="66"/>
                        <a:pt x="14" y="66"/>
                        <a:pt x="14" y="66"/>
                      </a:cubicBezTo>
                      <a:cubicBezTo>
                        <a:pt x="14" y="67"/>
                        <a:pt x="14" y="67"/>
                        <a:pt x="14" y="67"/>
                      </a:cubicBezTo>
                      <a:cubicBezTo>
                        <a:pt x="15" y="67"/>
                        <a:pt x="15" y="67"/>
                        <a:pt x="15" y="67"/>
                      </a:cubicBezTo>
                      <a:cubicBezTo>
                        <a:pt x="15" y="67"/>
                        <a:pt x="15" y="67"/>
                        <a:pt x="15" y="67"/>
                      </a:cubicBezTo>
                      <a:cubicBezTo>
                        <a:pt x="15" y="68"/>
                        <a:pt x="15" y="68"/>
                        <a:pt x="15" y="68"/>
                      </a:cubicBezTo>
                      <a:cubicBezTo>
                        <a:pt x="15" y="68"/>
                        <a:pt x="15" y="68"/>
                        <a:pt x="15" y="68"/>
                      </a:cubicBezTo>
                      <a:cubicBezTo>
                        <a:pt x="15" y="68"/>
                        <a:pt x="15" y="68"/>
                        <a:pt x="15" y="68"/>
                      </a:cubicBezTo>
                      <a:cubicBezTo>
                        <a:pt x="15" y="68"/>
                        <a:pt x="15" y="68"/>
                        <a:pt x="15" y="68"/>
                      </a:cubicBezTo>
                      <a:cubicBezTo>
                        <a:pt x="16" y="68"/>
                        <a:pt x="16" y="68"/>
                        <a:pt x="16" y="68"/>
                      </a:cubicBezTo>
                      <a:cubicBezTo>
                        <a:pt x="16" y="69"/>
                        <a:pt x="16" y="69"/>
                        <a:pt x="16" y="69"/>
                      </a:cubicBezTo>
                      <a:cubicBezTo>
                        <a:pt x="16" y="69"/>
                        <a:pt x="16" y="69"/>
                        <a:pt x="16" y="69"/>
                      </a:cubicBezTo>
                      <a:cubicBezTo>
                        <a:pt x="16" y="69"/>
                        <a:pt x="16" y="69"/>
                        <a:pt x="16" y="69"/>
                      </a:cubicBezTo>
                      <a:cubicBezTo>
                        <a:pt x="16" y="70"/>
                        <a:pt x="16" y="70"/>
                        <a:pt x="16" y="70"/>
                      </a:cubicBezTo>
                      <a:cubicBezTo>
                        <a:pt x="16" y="70"/>
                        <a:pt x="16" y="70"/>
                        <a:pt x="16" y="70"/>
                      </a:cubicBezTo>
                      <a:cubicBezTo>
                        <a:pt x="17" y="70"/>
                        <a:pt x="17" y="70"/>
                        <a:pt x="17" y="70"/>
                      </a:cubicBezTo>
                      <a:cubicBezTo>
                        <a:pt x="19" y="71"/>
                        <a:pt x="19" y="71"/>
                        <a:pt x="19" y="71"/>
                      </a:cubicBezTo>
                      <a:cubicBezTo>
                        <a:pt x="19" y="71"/>
                        <a:pt x="19" y="71"/>
                        <a:pt x="19" y="71"/>
                      </a:cubicBezTo>
                      <a:cubicBezTo>
                        <a:pt x="20" y="70"/>
                        <a:pt x="20" y="70"/>
                        <a:pt x="20" y="70"/>
                      </a:cubicBezTo>
                      <a:cubicBezTo>
                        <a:pt x="21" y="70"/>
                        <a:pt x="21" y="70"/>
                        <a:pt x="21" y="70"/>
                      </a:cubicBezTo>
                      <a:cubicBezTo>
                        <a:pt x="21" y="71"/>
                        <a:pt x="21" y="71"/>
                        <a:pt x="21" y="71"/>
                      </a:cubicBezTo>
                      <a:cubicBezTo>
                        <a:pt x="22" y="71"/>
                        <a:pt x="22" y="71"/>
                        <a:pt x="22" y="71"/>
                      </a:cubicBezTo>
                      <a:cubicBezTo>
                        <a:pt x="22" y="71"/>
                        <a:pt x="22" y="71"/>
                        <a:pt x="22" y="71"/>
                      </a:cubicBezTo>
                      <a:cubicBezTo>
                        <a:pt x="22" y="71"/>
                        <a:pt x="22" y="71"/>
                        <a:pt x="22" y="71"/>
                      </a:cubicBezTo>
                      <a:cubicBezTo>
                        <a:pt x="23" y="72"/>
                        <a:pt x="23" y="72"/>
                        <a:pt x="23" y="72"/>
                      </a:cubicBezTo>
                      <a:cubicBezTo>
                        <a:pt x="24" y="72"/>
                        <a:pt x="24" y="72"/>
                        <a:pt x="24" y="72"/>
                      </a:cubicBezTo>
                      <a:cubicBezTo>
                        <a:pt x="25" y="73"/>
                        <a:pt x="25" y="73"/>
                        <a:pt x="25" y="73"/>
                      </a:cubicBezTo>
                      <a:cubicBezTo>
                        <a:pt x="25" y="73"/>
                        <a:pt x="25" y="73"/>
                        <a:pt x="25" y="73"/>
                      </a:cubicBezTo>
                      <a:cubicBezTo>
                        <a:pt x="26" y="73"/>
                        <a:pt x="26" y="73"/>
                        <a:pt x="26" y="73"/>
                      </a:cubicBezTo>
                      <a:cubicBezTo>
                        <a:pt x="26" y="72"/>
                        <a:pt x="26" y="72"/>
                        <a:pt x="26" y="72"/>
                      </a:cubicBezTo>
                      <a:cubicBezTo>
                        <a:pt x="26" y="72"/>
                        <a:pt x="26" y="72"/>
                        <a:pt x="26" y="72"/>
                      </a:cubicBezTo>
                      <a:cubicBezTo>
                        <a:pt x="26" y="72"/>
                        <a:pt x="26" y="72"/>
                        <a:pt x="26" y="72"/>
                      </a:cubicBezTo>
                      <a:cubicBezTo>
                        <a:pt x="26" y="72"/>
                        <a:pt x="26" y="72"/>
                        <a:pt x="26" y="72"/>
                      </a:cubicBezTo>
                      <a:cubicBezTo>
                        <a:pt x="27" y="71"/>
                        <a:pt x="27" y="71"/>
                        <a:pt x="27" y="71"/>
                      </a:cubicBezTo>
                      <a:cubicBezTo>
                        <a:pt x="27" y="71"/>
                        <a:pt x="27" y="71"/>
                        <a:pt x="27" y="71"/>
                      </a:cubicBezTo>
                      <a:cubicBezTo>
                        <a:pt x="28" y="71"/>
                        <a:pt x="28" y="71"/>
                        <a:pt x="28" y="71"/>
                      </a:cubicBezTo>
                      <a:cubicBezTo>
                        <a:pt x="28" y="71"/>
                        <a:pt x="28" y="71"/>
                        <a:pt x="28" y="71"/>
                      </a:cubicBezTo>
                      <a:cubicBezTo>
                        <a:pt x="28" y="71"/>
                        <a:pt x="28" y="71"/>
                        <a:pt x="28" y="71"/>
                      </a:cubicBezTo>
                      <a:cubicBezTo>
                        <a:pt x="28" y="71"/>
                        <a:pt x="28" y="71"/>
                        <a:pt x="28" y="71"/>
                      </a:cubicBezTo>
                      <a:cubicBezTo>
                        <a:pt x="29" y="71"/>
                        <a:pt x="29" y="71"/>
                        <a:pt x="29" y="71"/>
                      </a:cubicBezTo>
                      <a:cubicBezTo>
                        <a:pt x="29" y="71"/>
                        <a:pt x="29" y="71"/>
                        <a:pt x="29" y="71"/>
                      </a:cubicBezTo>
                      <a:cubicBezTo>
                        <a:pt x="30" y="72"/>
                        <a:pt x="30" y="72"/>
                        <a:pt x="30" y="72"/>
                      </a:cubicBezTo>
                      <a:cubicBezTo>
                        <a:pt x="30" y="72"/>
                        <a:pt x="30" y="72"/>
                        <a:pt x="30" y="72"/>
                      </a:cubicBezTo>
                      <a:cubicBezTo>
                        <a:pt x="30" y="72"/>
                        <a:pt x="30" y="72"/>
                        <a:pt x="30" y="72"/>
                      </a:cubicBezTo>
                      <a:cubicBezTo>
                        <a:pt x="31" y="72"/>
                        <a:pt x="31" y="72"/>
                        <a:pt x="31" y="72"/>
                      </a:cubicBezTo>
                      <a:cubicBezTo>
                        <a:pt x="31" y="72"/>
                        <a:pt x="31" y="72"/>
                        <a:pt x="31" y="72"/>
                      </a:cubicBezTo>
                      <a:cubicBezTo>
                        <a:pt x="31" y="73"/>
                        <a:pt x="31" y="73"/>
                        <a:pt x="31" y="73"/>
                      </a:cubicBezTo>
                      <a:cubicBezTo>
                        <a:pt x="31" y="72"/>
                        <a:pt x="31" y="72"/>
                        <a:pt x="31" y="72"/>
                      </a:cubicBezTo>
                      <a:cubicBezTo>
                        <a:pt x="32" y="72"/>
                        <a:pt x="32" y="72"/>
                        <a:pt x="32" y="72"/>
                      </a:cubicBezTo>
                      <a:cubicBezTo>
                        <a:pt x="32" y="72"/>
                        <a:pt x="32" y="72"/>
                        <a:pt x="32" y="72"/>
                      </a:cubicBezTo>
                      <a:cubicBezTo>
                        <a:pt x="32" y="72"/>
                        <a:pt x="32" y="72"/>
                        <a:pt x="32" y="72"/>
                      </a:cubicBezTo>
                      <a:cubicBezTo>
                        <a:pt x="33" y="72"/>
                        <a:pt x="33" y="72"/>
                        <a:pt x="33" y="72"/>
                      </a:cubicBezTo>
                      <a:cubicBezTo>
                        <a:pt x="33" y="72"/>
                        <a:pt x="33" y="72"/>
                        <a:pt x="33" y="72"/>
                      </a:cubicBezTo>
                      <a:cubicBezTo>
                        <a:pt x="33" y="72"/>
                        <a:pt x="33" y="72"/>
                        <a:pt x="33" y="72"/>
                      </a:cubicBezTo>
                      <a:cubicBezTo>
                        <a:pt x="33" y="71"/>
                        <a:pt x="33" y="71"/>
                        <a:pt x="33" y="71"/>
                      </a:cubicBezTo>
                      <a:cubicBezTo>
                        <a:pt x="34" y="71"/>
                        <a:pt x="34" y="71"/>
                        <a:pt x="34" y="71"/>
                      </a:cubicBezTo>
                      <a:cubicBezTo>
                        <a:pt x="34" y="71"/>
                        <a:pt x="34" y="71"/>
                        <a:pt x="34" y="71"/>
                      </a:cubicBezTo>
                      <a:cubicBezTo>
                        <a:pt x="34" y="71"/>
                        <a:pt x="34" y="71"/>
                        <a:pt x="34" y="71"/>
                      </a:cubicBezTo>
                      <a:cubicBezTo>
                        <a:pt x="34" y="70"/>
                        <a:pt x="34" y="70"/>
                        <a:pt x="34" y="70"/>
                      </a:cubicBezTo>
                      <a:cubicBezTo>
                        <a:pt x="34" y="70"/>
                        <a:pt x="34" y="70"/>
                        <a:pt x="34" y="70"/>
                      </a:cubicBezTo>
                      <a:cubicBezTo>
                        <a:pt x="34" y="70"/>
                        <a:pt x="34" y="70"/>
                        <a:pt x="34" y="70"/>
                      </a:cubicBezTo>
                      <a:cubicBezTo>
                        <a:pt x="35" y="70"/>
                        <a:pt x="35" y="70"/>
                        <a:pt x="35" y="70"/>
                      </a:cubicBezTo>
                      <a:cubicBezTo>
                        <a:pt x="35" y="70"/>
                        <a:pt x="35" y="70"/>
                        <a:pt x="35" y="70"/>
                      </a:cubicBezTo>
                      <a:cubicBezTo>
                        <a:pt x="35" y="69"/>
                        <a:pt x="35" y="69"/>
                        <a:pt x="35" y="69"/>
                      </a:cubicBezTo>
                      <a:cubicBezTo>
                        <a:pt x="36" y="69"/>
                        <a:pt x="36" y="69"/>
                        <a:pt x="36" y="69"/>
                      </a:cubicBezTo>
                      <a:cubicBezTo>
                        <a:pt x="37" y="69"/>
                        <a:pt x="37" y="69"/>
                        <a:pt x="37" y="69"/>
                      </a:cubicBezTo>
                      <a:cubicBezTo>
                        <a:pt x="37" y="69"/>
                        <a:pt x="37" y="69"/>
                        <a:pt x="37" y="69"/>
                      </a:cubicBezTo>
                      <a:cubicBezTo>
                        <a:pt x="37" y="69"/>
                        <a:pt x="37" y="69"/>
                        <a:pt x="37" y="69"/>
                      </a:cubicBezTo>
                      <a:cubicBezTo>
                        <a:pt x="37" y="69"/>
                        <a:pt x="37" y="69"/>
                        <a:pt x="37" y="69"/>
                      </a:cubicBezTo>
                      <a:cubicBezTo>
                        <a:pt x="37" y="70"/>
                        <a:pt x="37" y="70"/>
                        <a:pt x="37" y="70"/>
                      </a:cubicBezTo>
                      <a:cubicBezTo>
                        <a:pt x="38" y="71"/>
                        <a:pt x="38" y="71"/>
                        <a:pt x="38" y="71"/>
                      </a:cubicBezTo>
                      <a:cubicBezTo>
                        <a:pt x="38" y="72"/>
                        <a:pt x="38" y="72"/>
                        <a:pt x="38" y="72"/>
                      </a:cubicBezTo>
                      <a:cubicBezTo>
                        <a:pt x="39" y="72"/>
                        <a:pt x="39" y="72"/>
                        <a:pt x="39" y="72"/>
                      </a:cubicBezTo>
                      <a:cubicBezTo>
                        <a:pt x="40" y="72"/>
                        <a:pt x="40" y="72"/>
                        <a:pt x="40" y="72"/>
                      </a:cubicBezTo>
                      <a:cubicBezTo>
                        <a:pt x="40" y="72"/>
                        <a:pt x="40" y="72"/>
                        <a:pt x="40" y="72"/>
                      </a:cubicBezTo>
                      <a:cubicBezTo>
                        <a:pt x="42" y="73"/>
                        <a:pt x="42" y="73"/>
                        <a:pt x="42" y="73"/>
                      </a:cubicBezTo>
                      <a:cubicBezTo>
                        <a:pt x="42" y="74"/>
                        <a:pt x="42" y="74"/>
                        <a:pt x="42" y="74"/>
                      </a:cubicBezTo>
                      <a:cubicBezTo>
                        <a:pt x="42" y="74"/>
                        <a:pt x="42" y="74"/>
                        <a:pt x="42" y="74"/>
                      </a:cubicBezTo>
                      <a:cubicBezTo>
                        <a:pt x="42" y="74"/>
                        <a:pt x="42" y="74"/>
                        <a:pt x="42" y="74"/>
                      </a:cubicBezTo>
                      <a:cubicBezTo>
                        <a:pt x="42" y="74"/>
                        <a:pt x="42" y="74"/>
                        <a:pt x="42" y="74"/>
                      </a:cubicBezTo>
                      <a:cubicBezTo>
                        <a:pt x="43" y="75"/>
                        <a:pt x="43" y="75"/>
                        <a:pt x="43" y="75"/>
                      </a:cubicBezTo>
                      <a:cubicBezTo>
                        <a:pt x="44" y="74"/>
                        <a:pt x="44" y="74"/>
                        <a:pt x="44" y="74"/>
                      </a:cubicBezTo>
                      <a:cubicBezTo>
                        <a:pt x="45" y="74"/>
                        <a:pt x="45" y="74"/>
                        <a:pt x="45" y="74"/>
                      </a:cubicBezTo>
                      <a:cubicBezTo>
                        <a:pt x="46" y="73"/>
                        <a:pt x="46" y="73"/>
                        <a:pt x="46" y="73"/>
                      </a:cubicBezTo>
                      <a:cubicBezTo>
                        <a:pt x="46" y="73"/>
                        <a:pt x="46" y="73"/>
                        <a:pt x="46" y="73"/>
                      </a:cubicBezTo>
                      <a:cubicBezTo>
                        <a:pt x="46" y="73"/>
                        <a:pt x="46" y="73"/>
                        <a:pt x="46" y="73"/>
                      </a:cubicBezTo>
                      <a:cubicBezTo>
                        <a:pt x="46" y="73"/>
                        <a:pt x="46" y="73"/>
                        <a:pt x="46" y="73"/>
                      </a:cubicBezTo>
                      <a:cubicBezTo>
                        <a:pt x="46" y="71"/>
                        <a:pt x="46" y="71"/>
                        <a:pt x="46" y="71"/>
                      </a:cubicBezTo>
                      <a:cubicBezTo>
                        <a:pt x="47" y="70"/>
                        <a:pt x="47" y="70"/>
                        <a:pt x="47" y="70"/>
                      </a:cubicBezTo>
                      <a:cubicBezTo>
                        <a:pt x="47" y="70"/>
                        <a:pt x="47" y="70"/>
                        <a:pt x="47" y="70"/>
                      </a:cubicBezTo>
                      <a:cubicBezTo>
                        <a:pt x="47" y="70"/>
                        <a:pt x="47" y="70"/>
                        <a:pt x="47" y="70"/>
                      </a:cubicBezTo>
                      <a:cubicBezTo>
                        <a:pt x="48" y="70"/>
                        <a:pt x="48" y="70"/>
                        <a:pt x="48" y="70"/>
                      </a:cubicBezTo>
                      <a:cubicBezTo>
                        <a:pt x="48" y="70"/>
                        <a:pt x="48" y="70"/>
                        <a:pt x="48" y="70"/>
                      </a:cubicBezTo>
                      <a:cubicBezTo>
                        <a:pt x="48" y="69"/>
                        <a:pt x="48" y="69"/>
                        <a:pt x="48" y="69"/>
                      </a:cubicBezTo>
                      <a:cubicBezTo>
                        <a:pt x="48" y="69"/>
                        <a:pt x="48" y="69"/>
                        <a:pt x="48" y="69"/>
                      </a:cubicBezTo>
                      <a:cubicBezTo>
                        <a:pt x="48" y="69"/>
                        <a:pt x="48" y="69"/>
                        <a:pt x="48" y="69"/>
                      </a:cubicBezTo>
                      <a:cubicBezTo>
                        <a:pt x="48" y="69"/>
                        <a:pt x="48" y="69"/>
                        <a:pt x="48" y="69"/>
                      </a:cubicBezTo>
                      <a:cubicBezTo>
                        <a:pt x="48" y="68"/>
                        <a:pt x="48" y="68"/>
                        <a:pt x="48" y="68"/>
                      </a:cubicBezTo>
                      <a:cubicBezTo>
                        <a:pt x="48" y="68"/>
                        <a:pt x="48" y="68"/>
                        <a:pt x="48" y="68"/>
                      </a:cubicBezTo>
                      <a:cubicBezTo>
                        <a:pt x="48" y="68"/>
                        <a:pt x="48" y="68"/>
                        <a:pt x="48" y="68"/>
                      </a:cubicBezTo>
                      <a:cubicBezTo>
                        <a:pt x="47" y="67"/>
                        <a:pt x="47" y="67"/>
                        <a:pt x="47" y="67"/>
                      </a:cubicBezTo>
                      <a:cubicBezTo>
                        <a:pt x="47" y="67"/>
                        <a:pt x="47" y="67"/>
                        <a:pt x="47" y="67"/>
                      </a:cubicBezTo>
                      <a:cubicBezTo>
                        <a:pt x="47" y="67"/>
                        <a:pt x="47" y="67"/>
                        <a:pt x="47" y="67"/>
                      </a:cubicBezTo>
                      <a:cubicBezTo>
                        <a:pt x="47" y="66"/>
                        <a:pt x="47" y="66"/>
                        <a:pt x="47" y="66"/>
                      </a:cubicBezTo>
                      <a:cubicBezTo>
                        <a:pt x="47" y="66"/>
                        <a:pt x="47" y="66"/>
                        <a:pt x="47" y="66"/>
                      </a:cubicBezTo>
                      <a:cubicBezTo>
                        <a:pt x="47" y="66"/>
                        <a:pt x="47" y="66"/>
                        <a:pt x="47" y="66"/>
                      </a:cubicBezTo>
                      <a:cubicBezTo>
                        <a:pt x="48" y="65"/>
                        <a:pt x="48" y="65"/>
                        <a:pt x="48" y="65"/>
                      </a:cubicBezTo>
                      <a:cubicBezTo>
                        <a:pt x="48" y="65"/>
                        <a:pt x="48" y="65"/>
                        <a:pt x="48" y="65"/>
                      </a:cubicBezTo>
                      <a:cubicBezTo>
                        <a:pt x="48" y="65"/>
                        <a:pt x="48" y="65"/>
                        <a:pt x="48" y="65"/>
                      </a:cubicBezTo>
                      <a:cubicBezTo>
                        <a:pt x="48" y="64"/>
                        <a:pt x="48" y="64"/>
                        <a:pt x="48" y="64"/>
                      </a:cubicBezTo>
                      <a:cubicBezTo>
                        <a:pt x="48" y="63"/>
                        <a:pt x="48" y="63"/>
                        <a:pt x="48" y="63"/>
                      </a:cubicBezTo>
                      <a:cubicBezTo>
                        <a:pt x="48" y="62"/>
                        <a:pt x="48" y="62"/>
                        <a:pt x="48" y="62"/>
                      </a:cubicBezTo>
                      <a:cubicBezTo>
                        <a:pt x="49" y="62"/>
                        <a:pt x="49" y="62"/>
                        <a:pt x="49" y="62"/>
                      </a:cubicBezTo>
                      <a:cubicBezTo>
                        <a:pt x="49" y="61"/>
                        <a:pt x="49" y="61"/>
                        <a:pt x="49" y="61"/>
                      </a:cubicBezTo>
                      <a:cubicBezTo>
                        <a:pt x="49" y="61"/>
                        <a:pt x="49" y="61"/>
                        <a:pt x="49" y="61"/>
                      </a:cubicBezTo>
                      <a:cubicBezTo>
                        <a:pt x="50" y="61"/>
                        <a:pt x="50" y="61"/>
                        <a:pt x="50" y="61"/>
                      </a:cubicBezTo>
                      <a:cubicBezTo>
                        <a:pt x="50" y="62"/>
                        <a:pt x="50" y="62"/>
                        <a:pt x="50" y="62"/>
                      </a:cubicBezTo>
                      <a:cubicBezTo>
                        <a:pt x="50" y="62"/>
                        <a:pt x="50" y="62"/>
                        <a:pt x="50" y="62"/>
                      </a:cubicBezTo>
                      <a:cubicBezTo>
                        <a:pt x="51" y="62"/>
                        <a:pt x="51" y="62"/>
                        <a:pt x="51" y="62"/>
                      </a:cubicBezTo>
                      <a:cubicBezTo>
                        <a:pt x="51" y="62"/>
                        <a:pt x="51" y="62"/>
                        <a:pt x="51" y="62"/>
                      </a:cubicBezTo>
                      <a:cubicBezTo>
                        <a:pt x="51" y="62"/>
                        <a:pt x="51" y="62"/>
                        <a:pt x="51" y="62"/>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4"/>
                        <a:pt x="51" y="64"/>
                        <a:pt x="51" y="64"/>
                      </a:cubicBezTo>
                      <a:cubicBezTo>
                        <a:pt x="51" y="64"/>
                        <a:pt x="51" y="64"/>
                        <a:pt x="51" y="64"/>
                      </a:cubicBezTo>
                      <a:cubicBezTo>
                        <a:pt x="51" y="64"/>
                        <a:pt x="51" y="64"/>
                        <a:pt x="51" y="64"/>
                      </a:cubicBezTo>
                      <a:cubicBezTo>
                        <a:pt x="52" y="64"/>
                        <a:pt x="52" y="64"/>
                        <a:pt x="52" y="64"/>
                      </a:cubicBezTo>
                      <a:cubicBezTo>
                        <a:pt x="52" y="63"/>
                        <a:pt x="52" y="63"/>
                        <a:pt x="52" y="63"/>
                      </a:cubicBezTo>
                      <a:cubicBezTo>
                        <a:pt x="52" y="63"/>
                        <a:pt x="52" y="63"/>
                        <a:pt x="52" y="63"/>
                      </a:cubicBezTo>
                      <a:cubicBezTo>
                        <a:pt x="52" y="62"/>
                        <a:pt x="52" y="62"/>
                        <a:pt x="52" y="62"/>
                      </a:cubicBezTo>
                      <a:cubicBezTo>
                        <a:pt x="52" y="62"/>
                        <a:pt x="52" y="62"/>
                        <a:pt x="52" y="62"/>
                      </a:cubicBezTo>
                      <a:cubicBezTo>
                        <a:pt x="52" y="62"/>
                        <a:pt x="52" y="62"/>
                        <a:pt x="52" y="62"/>
                      </a:cubicBezTo>
                      <a:cubicBezTo>
                        <a:pt x="52" y="62"/>
                        <a:pt x="52" y="62"/>
                        <a:pt x="52" y="62"/>
                      </a:cubicBezTo>
                      <a:cubicBezTo>
                        <a:pt x="53" y="62"/>
                        <a:pt x="53" y="62"/>
                        <a:pt x="53" y="62"/>
                      </a:cubicBezTo>
                      <a:cubicBezTo>
                        <a:pt x="53" y="62"/>
                        <a:pt x="53" y="62"/>
                        <a:pt x="53" y="62"/>
                      </a:cubicBezTo>
                      <a:cubicBezTo>
                        <a:pt x="53" y="62"/>
                        <a:pt x="53" y="62"/>
                        <a:pt x="53" y="62"/>
                      </a:cubicBezTo>
                      <a:cubicBezTo>
                        <a:pt x="53" y="62"/>
                        <a:pt x="53" y="62"/>
                        <a:pt x="53" y="62"/>
                      </a:cubicBezTo>
                      <a:cubicBezTo>
                        <a:pt x="53" y="62"/>
                        <a:pt x="53" y="62"/>
                        <a:pt x="53" y="62"/>
                      </a:cubicBezTo>
                      <a:cubicBezTo>
                        <a:pt x="53" y="61"/>
                        <a:pt x="53" y="61"/>
                        <a:pt x="53" y="61"/>
                      </a:cubicBezTo>
                      <a:cubicBezTo>
                        <a:pt x="53" y="61"/>
                        <a:pt x="53" y="61"/>
                        <a:pt x="53" y="61"/>
                      </a:cubicBezTo>
                      <a:cubicBezTo>
                        <a:pt x="53" y="60"/>
                        <a:pt x="53" y="60"/>
                        <a:pt x="53"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3" y="59"/>
                        <a:pt x="53" y="59"/>
                        <a:pt x="53" y="59"/>
                      </a:cubicBezTo>
                      <a:cubicBezTo>
                        <a:pt x="53" y="59"/>
                        <a:pt x="53" y="59"/>
                        <a:pt x="53" y="59"/>
                      </a:cubicBezTo>
                      <a:cubicBezTo>
                        <a:pt x="53" y="59"/>
                        <a:pt x="53" y="59"/>
                        <a:pt x="53" y="59"/>
                      </a:cubicBezTo>
                      <a:cubicBezTo>
                        <a:pt x="53" y="58"/>
                        <a:pt x="53" y="58"/>
                        <a:pt x="53" y="58"/>
                      </a:cubicBezTo>
                      <a:cubicBezTo>
                        <a:pt x="53" y="58"/>
                        <a:pt x="53" y="58"/>
                        <a:pt x="53" y="58"/>
                      </a:cubicBezTo>
                      <a:cubicBezTo>
                        <a:pt x="53" y="57"/>
                        <a:pt x="53" y="57"/>
                        <a:pt x="53" y="57"/>
                      </a:cubicBezTo>
                      <a:cubicBezTo>
                        <a:pt x="53" y="56"/>
                        <a:pt x="53" y="56"/>
                        <a:pt x="53" y="56"/>
                      </a:cubicBezTo>
                      <a:cubicBezTo>
                        <a:pt x="53" y="56"/>
                        <a:pt x="53" y="56"/>
                        <a:pt x="53" y="56"/>
                      </a:cubicBezTo>
                      <a:cubicBezTo>
                        <a:pt x="54" y="55"/>
                        <a:pt x="54" y="55"/>
                        <a:pt x="54" y="55"/>
                      </a:cubicBezTo>
                      <a:cubicBezTo>
                        <a:pt x="54" y="55"/>
                        <a:pt x="54" y="55"/>
                        <a:pt x="54" y="55"/>
                      </a:cubicBezTo>
                      <a:cubicBezTo>
                        <a:pt x="54" y="55"/>
                        <a:pt x="54" y="55"/>
                        <a:pt x="54" y="55"/>
                      </a:cubicBezTo>
                      <a:cubicBezTo>
                        <a:pt x="54" y="55"/>
                        <a:pt x="54" y="55"/>
                        <a:pt x="54" y="55"/>
                      </a:cubicBezTo>
                      <a:cubicBezTo>
                        <a:pt x="55" y="55"/>
                        <a:pt x="55" y="55"/>
                        <a:pt x="55" y="55"/>
                      </a:cubicBezTo>
                      <a:cubicBezTo>
                        <a:pt x="55" y="55"/>
                        <a:pt x="55" y="55"/>
                        <a:pt x="55" y="55"/>
                      </a:cubicBezTo>
                      <a:cubicBezTo>
                        <a:pt x="55" y="55"/>
                        <a:pt x="55" y="55"/>
                        <a:pt x="55" y="55"/>
                      </a:cubicBezTo>
                      <a:cubicBezTo>
                        <a:pt x="55" y="55"/>
                        <a:pt x="55" y="55"/>
                        <a:pt x="55" y="55"/>
                      </a:cubicBezTo>
                      <a:cubicBezTo>
                        <a:pt x="55" y="55"/>
                        <a:pt x="55" y="55"/>
                        <a:pt x="55" y="55"/>
                      </a:cubicBezTo>
                      <a:cubicBezTo>
                        <a:pt x="55" y="54"/>
                        <a:pt x="55" y="54"/>
                        <a:pt x="55" y="54"/>
                      </a:cubicBezTo>
                      <a:cubicBezTo>
                        <a:pt x="55" y="54"/>
                        <a:pt x="55" y="54"/>
                        <a:pt x="55" y="54"/>
                      </a:cubicBezTo>
                      <a:cubicBezTo>
                        <a:pt x="56" y="53"/>
                        <a:pt x="56" y="53"/>
                        <a:pt x="56" y="53"/>
                      </a:cubicBezTo>
                      <a:cubicBezTo>
                        <a:pt x="56" y="52"/>
                        <a:pt x="56" y="52"/>
                        <a:pt x="56" y="52"/>
                      </a:cubicBezTo>
                      <a:cubicBezTo>
                        <a:pt x="57" y="52"/>
                        <a:pt x="57" y="52"/>
                        <a:pt x="57" y="52"/>
                      </a:cubicBezTo>
                      <a:cubicBezTo>
                        <a:pt x="57" y="52"/>
                        <a:pt x="57" y="52"/>
                        <a:pt x="57" y="52"/>
                      </a:cubicBezTo>
                      <a:cubicBezTo>
                        <a:pt x="57" y="53"/>
                        <a:pt x="57" y="53"/>
                        <a:pt x="57" y="53"/>
                      </a:cubicBezTo>
                      <a:cubicBezTo>
                        <a:pt x="57" y="53"/>
                        <a:pt x="57" y="53"/>
                        <a:pt x="57" y="53"/>
                      </a:cubicBezTo>
                      <a:cubicBezTo>
                        <a:pt x="58" y="53"/>
                        <a:pt x="58" y="53"/>
                        <a:pt x="58" y="53"/>
                      </a:cubicBezTo>
                      <a:cubicBezTo>
                        <a:pt x="58" y="53"/>
                        <a:pt x="58" y="53"/>
                        <a:pt x="58" y="53"/>
                      </a:cubicBezTo>
                      <a:cubicBezTo>
                        <a:pt x="59" y="53"/>
                        <a:pt x="59" y="53"/>
                        <a:pt x="59" y="53"/>
                      </a:cubicBezTo>
                      <a:cubicBezTo>
                        <a:pt x="59" y="52"/>
                        <a:pt x="59" y="52"/>
                        <a:pt x="59" y="52"/>
                      </a:cubicBezTo>
                      <a:cubicBezTo>
                        <a:pt x="59" y="52"/>
                        <a:pt x="59" y="52"/>
                        <a:pt x="59" y="52"/>
                      </a:cubicBezTo>
                      <a:cubicBezTo>
                        <a:pt x="60" y="52"/>
                        <a:pt x="60" y="52"/>
                        <a:pt x="60" y="52"/>
                      </a:cubicBezTo>
                      <a:cubicBezTo>
                        <a:pt x="60" y="52"/>
                        <a:pt x="60" y="52"/>
                        <a:pt x="60" y="52"/>
                      </a:cubicBezTo>
                      <a:cubicBezTo>
                        <a:pt x="60" y="52"/>
                        <a:pt x="60" y="52"/>
                        <a:pt x="60" y="52"/>
                      </a:cubicBezTo>
                      <a:cubicBezTo>
                        <a:pt x="60" y="51"/>
                        <a:pt x="60" y="51"/>
                        <a:pt x="60" y="51"/>
                      </a:cubicBezTo>
                      <a:cubicBezTo>
                        <a:pt x="61" y="51"/>
                        <a:pt x="61" y="51"/>
                        <a:pt x="61" y="51"/>
                      </a:cubicBezTo>
                      <a:cubicBezTo>
                        <a:pt x="61" y="51"/>
                        <a:pt x="61" y="51"/>
                        <a:pt x="61" y="51"/>
                      </a:cubicBezTo>
                      <a:cubicBezTo>
                        <a:pt x="61" y="50"/>
                        <a:pt x="61" y="50"/>
                        <a:pt x="61" y="50"/>
                      </a:cubicBezTo>
                      <a:cubicBezTo>
                        <a:pt x="62" y="50"/>
                        <a:pt x="62" y="50"/>
                        <a:pt x="62" y="50"/>
                      </a:cubicBezTo>
                      <a:cubicBezTo>
                        <a:pt x="62" y="49"/>
                        <a:pt x="62" y="49"/>
                        <a:pt x="62" y="49"/>
                      </a:cubicBezTo>
                      <a:cubicBezTo>
                        <a:pt x="63" y="47"/>
                        <a:pt x="63" y="47"/>
                        <a:pt x="63" y="47"/>
                      </a:cubicBezTo>
                      <a:cubicBezTo>
                        <a:pt x="64" y="47"/>
                        <a:pt x="64" y="47"/>
                        <a:pt x="64" y="47"/>
                      </a:cubicBezTo>
                      <a:cubicBezTo>
                        <a:pt x="64" y="46"/>
                        <a:pt x="64" y="46"/>
                        <a:pt x="64" y="46"/>
                      </a:cubicBezTo>
                      <a:cubicBezTo>
                        <a:pt x="64" y="46"/>
                        <a:pt x="64" y="46"/>
                        <a:pt x="64" y="46"/>
                      </a:cubicBezTo>
                      <a:cubicBezTo>
                        <a:pt x="64" y="46"/>
                        <a:pt x="64" y="46"/>
                        <a:pt x="64" y="46"/>
                      </a:cubicBezTo>
                      <a:cubicBezTo>
                        <a:pt x="64" y="46"/>
                        <a:pt x="64" y="46"/>
                        <a:pt x="64" y="46"/>
                      </a:cubicBezTo>
                      <a:cubicBezTo>
                        <a:pt x="64" y="45"/>
                        <a:pt x="64" y="45"/>
                        <a:pt x="64" y="45"/>
                      </a:cubicBezTo>
                      <a:cubicBezTo>
                        <a:pt x="64" y="45"/>
                        <a:pt x="64" y="45"/>
                        <a:pt x="64" y="45"/>
                      </a:cubicBezTo>
                      <a:cubicBezTo>
                        <a:pt x="65" y="45"/>
                        <a:pt x="65" y="45"/>
                        <a:pt x="65" y="45"/>
                      </a:cubicBezTo>
                      <a:cubicBezTo>
                        <a:pt x="65" y="45"/>
                        <a:pt x="65" y="45"/>
                        <a:pt x="65"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2"/>
                        <a:pt x="64" y="42"/>
                        <a:pt x="64" y="42"/>
                      </a:cubicBezTo>
                      <a:cubicBezTo>
                        <a:pt x="64" y="42"/>
                        <a:pt x="64" y="42"/>
                        <a:pt x="64" y="42"/>
                      </a:cubicBezTo>
                      <a:cubicBezTo>
                        <a:pt x="65" y="42"/>
                        <a:pt x="65" y="42"/>
                        <a:pt x="65" y="42"/>
                      </a:cubicBezTo>
                      <a:cubicBezTo>
                        <a:pt x="65" y="42"/>
                        <a:pt x="65" y="42"/>
                        <a:pt x="65" y="42"/>
                      </a:cubicBezTo>
                      <a:cubicBezTo>
                        <a:pt x="65" y="41"/>
                        <a:pt x="65" y="41"/>
                        <a:pt x="65" y="41"/>
                      </a:cubicBezTo>
                      <a:cubicBezTo>
                        <a:pt x="64" y="41"/>
                        <a:pt x="64" y="41"/>
                        <a:pt x="64" y="41"/>
                      </a:cubicBezTo>
                      <a:cubicBezTo>
                        <a:pt x="64" y="41"/>
                        <a:pt x="64" y="41"/>
                        <a:pt x="64" y="41"/>
                      </a:cubicBezTo>
                      <a:cubicBezTo>
                        <a:pt x="64" y="41"/>
                        <a:pt x="64" y="41"/>
                        <a:pt x="64" y="41"/>
                      </a:cubicBezTo>
                      <a:cubicBezTo>
                        <a:pt x="65" y="41"/>
                        <a:pt x="65" y="41"/>
                        <a:pt x="65" y="41"/>
                      </a:cubicBezTo>
                      <a:cubicBezTo>
                        <a:pt x="65" y="41"/>
                        <a:pt x="65" y="41"/>
                        <a:pt x="65" y="41"/>
                      </a:cubicBezTo>
                      <a:cubicBezTo>
                        <a:pt x="65" y="41"/>
                        <a:pt x="65" y="41"/>
                        <a:pt x="65" y="41"/>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39"/>
                        <a:pt x="65" y="39"/>
                        <a:pt x="65" y="39"/>
                      </a:cubicBezTo>
                      <a:cubicBezTo>
                        <a:pt x="65" y="39"/>
                        <a:pt x="65" y="39"/>
                        <a:pt x="65" y="39"/>
                      </a:cubicBezTo>
                      <a:cubicBezTo>
                        <a:pt x="65" y="39"/>
                        <a:pt x="65" y="39"/>
                        <a:pt x="65" y="39"/>
                      </a:cubicBezTo>
                      <a:cubicBezTo>
                        <a:pt x="65" y="38"/>
                        <a:pt x="65" y="38"/>
                        <a:pt x="65" y="38"/>
                      </a:cubicBezTo>
                      <a:cubicBezTo>
                        <a:pt x="65" y="37"/>
                        <a:pt x="65" y="37"/>
                        <a:pt x="65" y="37"/>
                      </a:cubicBezTo>
                      <a:cubicBezTo>
                        <a:pt x="65" y="37"/>
                        <a:pt x="65" y="37"/>
                        <a:pt x="65" y="37"/>
                      </a:cubicBezTo>
                      <a:cubicBezTo>
                        <a:pt x="65" y="36"/>
                        <a:pt x="65" y="36"/>
                        <a:pt x="65" y="36"/>
                      </a:cubicBezTo>
                      <a:cubicBezTo>
                        <a:pt x="65" y="36"/>
                        <a:pt x="65" y="36"/>
                        <a:pt x="65" y="36"/>
                      </a:cubicBezTo>
                      <a:cubicBezTo>
                        <a:pt x="65" y="35"/>
                        <a:pt x="65" y="35"/>
                        <a:pt x="65" y="35"/>
                      </a:cubicBezTo>
                      <a:cubicBezTo>
                        <a:pt x="65" y="35"/>
                        <a:pt x="65" y="35"/>
                        <a:pt x="65" y="35"/>
                      </a:cubicBezTo>
                      <a:cubicBezTo>
                        <a:pt x="65" y="34"/>
                        <a:pt x="65" y="34"/>
                        <a:pt x="65" y="34"/>
                      </a:cubicBezTo>
                      <a:cubicBezTo>
                        <a:pt x="66" y="34"/>
                        <a:pt x="66" y="34"/>
                        <a:pt x="66" y="34"/>
                      </a:cubicBezTo>
                      <a:cubicBezTo>
                        <a:pt x="66" y="33"/>
                        <a:pt x="66" y="33"/>
                        <a:pt x="66" y="33"/>
                      </a:cubicBezTo>
                      <a:cubicBezTo>
                        <a:pt x="66" y="33"/>
                        <a:pt x="66" y="33"/>
                        <a:pt x="66" y="33"/>
                      </a:cubicBezTo>
                      <a:cubicBezTo>
                        <a:pt x="66" y="33"/>
                        <a:pt x="66" y="33"/>
                        <a:pt x="66" y="33"/>
                      </a:cubicBezTo>
                      <a:cubicBezTo>
                        <a:pt x="66" y="32"/>
                        <a:pt x="66" y="32"/>
                        <a:pt x="66" y="32"/>
                      </a:cubicBezTo>
                      <a:cubicBezTo>
                        <a:pt x="66" y="32"/>
                        <a:pt x="66" y="32"/>
                        <a:pt x="66" y="32"/>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2" name="Freeform 346">
                  <a:extLst>
                    <a:ext uri="{FF2B5EF4-FFF2-40B4-BE49-F238E27FC236}">
                      <a16:creationId xmlns="" xmlns:a16="http://schemas.microsoft.com/office/drawing/2014/main" id="{E4F3D754-C59B-441D-82E7-2F5BDDB250CA}"/>
                    </a:ext>
                  </a:extLst>
                </p:cNvPr>
                <p:cNvSpPr>
                  <a:spLocks/>
                </p:cNvSpPr>
                <p:nvPr/>
              </p:nvSpPr>
              <p:spPr bwMode="auto">
                <a:xfrm>
                  <a:off x="5173102" y="3217378"/>
                  <a:ext cx="550465" cy="330279"/>
                </a:xfrm>
                <a:custGeom>
                  <a:avLst/>
                  <a:gdLst>
                    <a:gd name="T0" fmla="*/ 105 w 105"/>
                    <a:gd name="T1" fmla="*/ 60 h 63"/>
                    <a:gd name="T2" fmla="*/ 105 w 105"/>
                    <a:gd name="T3" fmla="*/ 58 h 63"/>
                    <a:gd name="T4" fmla="*/ 105 w 105"/>
                    <a:gd name="T5" fmla="*/ 58 h 63"/>
                    <a:gd name="T6" fmla="*/ 105 w 105"/>
                    <a:gd name="T7" fmla="*/ 57 h 63"/>
                    <a:gd name="T8" fmla="*/ 104 w 105"/>
                    <a:gd name="T9" fmla="*/ 55 h 63"/>
                    <a:gd name="T10" fmla="*/ 104 w 105"/>
                    <a:gd name="T11" fmla="*/ 54 h 63"/>
                    <a:gd name="T12" fmla="*/ 103 w 105"/>
                    <a:gd name="T13" fmla="*/ 52 h 63"/>
                    <a:gd name="T14" fmla="*/ 103 w 105"/>
                    <a:gd name="T15" fmla="*/ 52 h 63"/>
                    <a:gd name="T16" fmla="*/ 102 w 105"/>
                    <a:gd name="T17" fmla="*/ 51 h 63"/>
                    <a:gd name="T18" fmla="*/ 102 w 105"/>
                    <a:gd name="T19" fmla="*/ 49 h 63"/>
                    <a:gd name="T20" fmla="*/ 101 w 105"/>
                    <a:gd name="T21" fmla="*/ 48 h 63"/>
                    <a:gd name="T22" fmla="*/ 102 w 105"/>
                    <a:gd name="T23" fmla="*/ 46 h 63"/>
                    <a:gd name="T24" fmla="*/ 101 w 105"/>
                    <a:gd name="T25" fmla="*/ 45 h 63"/>
                    <a:gd name="T26" fmla="*/ 101 w 105"/>
                    <a:gd name="T27" fmla="*/ 44 h 63"/>
                    <a:gd name="T28" fmla="*/ 102 w 105"/>
                    <a:gd name="T29" fmla="*/ 43 h 63"/>
                    <a:gd name="T30" fmla="*/ 102 w 105"/>
                    <a:gd name="T31" fmla="*/ 43 h 63"/>
                    <a:gd name="T32" fmla="*/ 101 w 105"/>
                    <a:gd name="T33" fmla="*/ 42 h 63"/>
                    <a:gd name="T34" fmla="*/ 101 w 105"/>
                    <a:gd name="T35" fmla="*/ 42 h 63"/>
                    <a:gd name="T36" fmla="*/ 101 w 105"/>
                    <a:gd name="T37" fmla="*/ 42 h 63"/>
                    <a:gd name="T38" fmla="*/ 101 w 105"/>
                    <a:gd name="T39" fmla="*/ 41 h 63"/>
                    <a:gd name="T40" fmla="*/ 101 w 105"/>
                    <a:gd name="T41" fmla="*/ 38 h 63"/>
                    <a:gd name="T42" fmla="*/ 101 w 105"/>
                    <a:gd name="T43" fmla="*/ 38 h 63"/>
                    <a:gd name="T44" fmla="*/ 100 w 105"/>
                    <a:gd name="T45" fmla="*/ 36 h 63"/>
                    <a:gd name="T46" fmla="*/ 100 w 105"/>
                    <a:gd name="T47" fmla="*/ 33 h 63"/>
                    <a:gd name="T48" fmla="*/ 100 w 105"/>
                    <a:gd name="T49" fmla="*/ 33 h 63"/>
                    <a:gd name="T50" fmla="*/ 100 w 105"/>
                    <a:gd name="T51" fmla="*/ 31 h 63"/>
                    <a:gd name="T52" fmla="*/ 100 w 105"/>
                    <a:gd name="T53" fmla="*/ 30 h 63"/>
                    <a:gd name="T54" fmla="*/ 100 w 105"/>
                    <a:gd name="T55" fmla="*/ 29 h 63"/>
                    <a:gd name="T56" fmla="*/ 100 w 105"/>
                    <a:gd name="T57" fmla="*/ 29 h 63"/>
                    <a:gd name="T58" fmla="*/ 99 w 105"/>
                    <a:gd name="T59" fmla="*/ 27 h 63"/>
                    <a:gd name="T60" fmla="*/ 99 w 105"/>
                    <a:gd name="T61" fmla="*/ 26 h 63"/>
                    <a:gd name="T62" fmla="*/ 98 w 105"/>
                    <a:gd name="T63" fmla="*/ 25 h 63"/>
                    <a:gd name="T64" fmla="*/ 98 w 105"/>
                    <a:gd name="T65" fmla="*/ 25 h 63"/>
                    <a:gd name="T66" fmla="*/ 98 w 105"/>
                    <a:gd name="T67" fmla="*/ 25 h 63"/>
                    <a:gd name="T68" fmla="*/ 98 w 105"/>
                    <a:gd name="T69" fmla="*/ 23 h 63"/>
                    <a:gd name="T70" fmla="*/ 97 w 105"/>
                    <a:gd name="T71" fmla="*/ 22 h 63"/>
                    <a:gd name="T72" fmla="*/ 96 w 105"/>
                    <a:gd name="T73" fmla="*/ 19 h 63"/>
                    <a:gd name="T74" fmla="*/ 96 w 105"/>
                    <a:gd name="T75" fmla="*/ 16 h 63"/>
                    <a:gd name="T76" fmla="*/ 96 w 105"/>
                    <a:gd name="T77" fmla="*/ 14 h 63"/>
                    <a:gd name="T78" fmla="*/ 96 w 105"/>
                    <a:gd name="T79" fmla="*/ 13 h 63"/>
                    <a:gd name="T80" fmla="*/ 96 w 105"/>
                    <a:gd name="T81" fmla="*/ 12 h 63"/>
                    <a:gd name="T82" fmla="*/ 96 w 105"/>
                    <a:gd name="T83" fmla="*/ 9 h 63"/>
                    <a:gd name="T84" fmla="*/ 96 w 105"/>
                    <a:gd name="T85" fmla="*/ 7 h 63"/>
                    <a:gd name="T86" fmla="*/ 95 w 105"/>
                    <a:gd name="T87" fmla="*/ 5 h 63"/>
                    <a:gd name="T88" fmla="*/ 95 w 105"/>
                    <a:gd name="T89" fmla="*/ 3 h 63"/>
                    <a:gd name="T90" fmla="*/ 94 w 105"/>
                    <a:gd name="T91" fmla="*/ 2 h 63"/>
                    <a:gd name="T92" fmla="*/ 94 w 105"/>
                    <a:gd name="T93" fmla="*/ 1 h 63"/>
                    <a:gd name="T94" fmla="*/ 93 w 105"/>
                    <a:gd name="T95"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 h="63">
                      <a:moveTo>
                        <a:pt x="105" y="61"/>
                      </a:moveTo>
                      <a:cubicBezTo>
                        <a:pt x="105" y="60"/>
                        <a:pt x="105" y="60"/>
                        <a:pt x="105" y="60"/>
                      </a:cubicBezTo>
                      <a:cubicBezTo>
                        <a:pt x="105" y="60"/>
                        <a:pt x="105" y="60"/>
                        <a:pt x="105" y="60"/>
                      </a:cubicBezTo>
                      <a:cubicBezTo>
                        <a:pt x="105" y="59"/>
                        <a:pt x="105" y="59"/>
                        <a:pt x="105" y="59"/>
                      </a:cubicBezTo>
                      <a:cubicBezTo>
                        <a:pt x="105" y="59"/>
                        <a:pt x="105" y="59"/>
                        <a:pt x="105" y="59"/>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7"/>
                        <a:pt x="105" y="57"/>
                        <a:pt x="105" y="57"/>
                      </a:cubicBezTo>
                      <a:cubicBezTo>
                        <a:pt x="105" y="57"/>
                        <a:pt x="105" y="57"/>
                        <a:pt x="105" y="57"/>
                      </a:cubicBezTo>
                      <a:cubicBezTo>
                        <a:pt x="105" y="57"/>
                        <a:pt x="105" y="57"/>
                        <a:pt x="105" y="57"/>
                      </a:cubicBezTo>
                      <a:cubicBezTo>
                        <a:pt x="104" y="56"/>
                        <a:pt x="104" y="56"/>
                        <a:pt x="104" y="56"/>
                      </a:cubicBezTo>
                      <a:cubicBezTo>
                        <a:pt x="104" y="55"/>
                        <a:pt x="104" y="55"/>
                        <a:pt x="104" y="55"/>
                      </a:cubicBezTo>
                      <a:cubicBezTo>
                        <a:pt x="104" y="55"/>
                        <a:pt x="104" y="55"/>
                        <a:pt x="104" y="55"/>
                      </a:cubicBezTo>
                      <a:cubicBezTo>
                        <a:pt x="104" y="54"/>
                        <a:pt x="104" y="54"/>
                        <a:pt x="104" y="54"/>
                      </a:cubicBezTo>
                      <a:cubicBezTo>
                        <a:pt x="104" y="54"/>
                        <a:pt x="104" y="54"/>
                        <a:pt x="104" y="54"/>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2" y="51"/>
                        <a:pt x="102" y="51"/>
                        <a:pt x="102" y="51"/>
                      </a:cubicBezTo>
                      <a:cubicBezTo>
                        <a:pt x="102" y="51"/>
                        <a:pt x="102" y="51"/>
                        <a:pt x="102" y="51"/>
                      </a:cubicBezTo>
                      <a:cubicBezTo>
                        <a:pt x="102" y="51"/>
                        <a:pt x="102" y="51"/>
                        <a:pt x="102" y="51"/>
                      </a:cubicBezTo>
                      <a:cubicBezTo>
                        <a:pt x="102" y="50"/>
                        <a:pt x="102" y="50"/>
                        <a:pt x="102" y="50"/>
                      </a:cubicBezTo>
                      <a:cubicBezTo>
                        <a:pt x="102" y="50"/>
                        <a:pt x="102" y="50"/>
                        <a:pt x="102" y="50"/>
                      </a:cubicBezTo>
                      <a:cubicBezTo>
                        <a:pt x="102" y="49"/>
                        <a:pt x="102" y="49"/>
                        <a:pt x="102" y="49"/>
                      </a:cubicBezTo>
                      <a:cubicBezTo>
                        <a:pt x="102" y="49"/>
                        <a:pt x="102" y="49"/>
                        <a:pt x="102" y="49"/>
                      </a:cubicBezTo>
                      <a:cubicBezTo>
                        <a:pt x="101" y="48"/>
                        <a:pt x="101" y="48"/>
                        <a:pt x="101" y="48"/>
                      </a:cubicBezTo>
                      <a:cubicBezTo>
                        <a:pt x="101" y="48"/>
                        <a:pt x="101" y="48"/>
                        <a:pt x="101" y="48"/>
                      </a:cubicBezTo>
                      <a:cubicBezTo>
                        <a:pt x="102" y="47"/>
                        <a:pt x="102" y="47"/>
                        <a:pt x="102" y="47"/>
                      </a:cubicBezTo>
                      <a:cubicBezTo>
                        <a:pt x="102" y="47"/>
                        <a:pt x="102" y="47"/>
                        <a:pt x="102" y="47"/>
                      </a:cubicBezTo>
                      <a:cubicBezTo>
                        <a:pt x="102" y="46"/>
                        <a:pt x="102" y="46"/>
                        <a:pt x="102" y="46"/>
                      </a:cubicBezTo>
                      <a:cubicBezTo>
                        <a:pt x="101" y="46"/>
                        <a:pt x="101" y="46"/>
                        <a:pt x="101" y="46"/>
                      </a:cubicBezTo>
                      <a:cubicBezTo>
                        <a:pt x="101" y="45"/>
                        <a:pt x="101" y="45"/>
                        <a:pt x="101" y="45"/>
                      </a:cubicBezTo>
                      <a:cubicBezTo>
                        <a:pt x="101" y="45"/>
                        <a:pt x="101" y="45"/>
                        <a:pt x="101" y="45"/>
                      </a:cubicBezTo>
                      <a:cubicBezTo>
                        <a:pt x="101" y="45"/>
                        <a:pt x="101" y="45"/>
                        <a:pt x="101" y="45"/>
                      </a:cubicBezTo>
                      <a:cubicBezTo>
                        <a:pt x="101" y="45"/>
                        <a:pt x="101" y="45"/>
                        <a:pt x="101" y="45"/>
                      </a:cubicBezTo>
                      <a:cubicBezTo>
                        <a:pt x="101" y="44"/>
                        <a:pt x="101" y="44"/>
                        <a:pt x="101" y="44"/>
                      </a:cubicBezTo>
                      <a:cubicBezTo>
                        <a:pt x="101" y="44"/>
                        <a:pt x="101" y="44"/>
                        <a:pt x="101" y="44"/>
                      </a:cubicBezTo>
                      <a:cubicBezTo>
                        <a:pt x="101" y="43"/>
                        <a:pt x="101" y="43"/>
                        <a:pt x="101" y="43"/>
                      </a:cubicBezTo>
                      <a:cubicBezTo>
                        <a:pt x="102" y="43"/>
                        <a:pt x="102" y="43"/>
                        <a:pt x="102" y="43"/>
                      </a:cubicBezTo>
                      <a:cubicBezTo>
                        <a:pt x="102" y="43"/>
                        <a:pt x="102" y="43"/>
                        <a:pt x="102" y="43"/>
                      </a:cubicBezTo>
                      <a:cubicBezTo>
                        <a:pt x="102" y="43"/>
                        <a:pt x="102" y="43"/>
                        <a:pt x="102" y="43"/>
                      </a:cubicBezTo>
                      <a:cubicBezTo>
                        <a:pt x="102" y="43"/>
                        <a:pt x="102" y="43"/>
                        <a:pt x="102" y="43"/>
                      </a:cubicBezTo>
                      <a:cubicBezTo>
                        <a:pt x="102" y="42"/>
                        <a:pt x="102" y="42"/>
                        <a:pt x="102" y="42"/>
                      </a:cubicBezTo>
                      <a:cubicBezTo>
                        <a:pt x="102" y="42"/>
                        <a:pt x="102" y="42"/>
                        <a:pt x="102"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1"/>
                        <a:pt x="101" y="41"/>
                        <a:pt x="101" y="41"/>
                      </a:cubicBezTo>
                      <a:cubicBezTo>
                        <a:pt x="101" y="41"/>
                        <a:pt x="101" y="41"/>
                        <a:pt x="101" y="41"/>
                      </a:cubicBezTo>
                      <a:cubicBezTo>
                        <a:pt x="101" y="41"/>
                        <a:pt x="101" y="41"/>
                        <a:pt x="101" y="41"/>
                      </a:cubicBezTo>
                      <a:cubicBezTo>
                        <a:pt x="101" y="40"/>
                        <a:pt x="101" y="40"/>
                        <a:pt x="101" y="40"/>
                      </a:cubicBezTo>
                      <a:cubicBezTo>
                        <a:pt x="101" y="39"/>
                        <a:pt x="101" y="39"/>
                        <a:pt x="101" y="39"/>
                      </a:cubicBezTo>
                      <a:cubicBezTo>
                        <a:pt x="101" y="38"/>
                        <a:pt x="101" y="38"/>
                        <a:pt x="101" y="38"/>
                      </a:cubicBezTo>
                      <a:cubicBezTo>
                        <a:pt x="101" y="38"/>
                        <a:pt x="101" y="38"/>
                        <a:pt x="101" y="38"/>
                      </a:cubicBezTo>
                      <a:cubicBezTo>
                        <a:pt x="101" y="38"/>
                        <a:pt x="101" y="38"/>
                        <a:pt x="101" y="38"/>
                      </a:cubicBezTo>
                      <a:cubicBezTo>
                        <a:pt x="101" y="38"/>
                        <a:pt x="101" y="38"/>
                        <a:pt x="101" y="38"/>
                      </a:cubicBezTo>
                      <a:cubicBezTo>
                        <a:pt x="101" y="38"/>
                        <a:pt x="101" y="38"/>
                        <a:pt x="101" y="38"/>
                      </a:cubicBezTo>
                      <a:cubicBezTo>
                        <a:pt x="101" y="37"/>
                        <a:pt x="101" y="37"/>
                        <a:pt x="101" y="37"/>
                      </a:cubicBezTo>
                      <a:cubicBezTo>
                        <a:pt x="100" y="36"/>
                        <a:pt x="100" y="36"/>
                        <a:pt x="100" y="36"/>
                      </a:cubicBezTo>
                      <a:cubicBezTo>
                        <a:pt x="100" y="36"/>
                        <a:pt x="100" y="36"/>
                        <a:pt x="100" y="36"/>
                      </a:cubicBezTo>
                      <a:cubicBezTo>
                        <a:pt x="100" y="33"/>
                        <a:pt x="100" y="33"/>
                        <a:pt x="100" y="33"/>
                      </a:cubicBezTo>
                      <a:cubicBezTo>
                        <a:pt x="100" y="33"/>
                        <a:pt x="100" y="33"/>
                        <a:pt x="100" y="33"/>
                      </a:cubicBezTo>
                      <a:cubicBezTo>
                        <a:pt x="100" y="33"/>
                        <a:pt x="100" y="33"/>
                        <a:pt x="100" y="33"/>
                      </a:cubicBezTo>
                      <a:cubicBezTo>
                        <a:pt x="100" y="33"/>
                        <a:pt x="100" y="33"/>
                        <a:pt x="100" y="33"/>
                      </a:cubicBezTo>
                      <a:cubicBezTo>
                        <a:pt x="100" y="33"/>
                        <a:pt x="100" y="33"/>
                        <a:pt x="100" y="33"/>
                      </a:cubicBezTo>
                      <a:cubicBezTo>
                        <a:pt x="100" y="32"/>
                        <a:pt x="100" y="32"/>
                        <a:pt x="100" y="32"/>
                      </a:cubicBezTo>
                      <a:cubicBezTo>
                        <a:pt x="100" y="31"/>
                        <a:pt x="100" y="31"/>
                        <a:pt x="100" y="31"/>
                      </a:cubicBezTo>
                      <a:cubicBezTo>
                        <a:pt x="100" y="31"/>
                        <a:pt x="100" y="31"/>
                        <a:pt x="100" y="31"/>
                      </a:cubicBezTo>
                      <a:cubicBezTo>
                        <a:pt x="100" y="31"/>
                        <a:pt x="100" y="31"/>
                        <a:pt x="100" y="31"/>
                      </a:cubicBezTo>
                      <a:cubicBezTo>
                        <a:pt x="100" y="30"/>
                        <a:pt x="100" y="30"/>
                        <a:pt x="100" y="30"/>
                      </a:cubicBezTo>
                      <a:cubicBezTo>
                        <a:pt x="100" y="30"/>
                        <a:pt x="100" y="30"/>
                        <a:pt x="100" y="30"/>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8"/>
                        <a:pt x="100" y="28"/>
                        <a:pt x="100" y="28"/>
                      </a:cubicBezTo>
                      <a:cubicBezTo>
                        <a:pt x="99" y="27"/>
                        <a:pt x="99" y="27"/>
                        <a:pt x="99" y="27"/>
                      </a:cubicBezTo>
                      <a:cubicBezTo>
                        <a:pt x="99" y="27"/>
                        <a:pt x="99" y="27"/>
                        <a:pt x="99" y="27"/>
                      </a:cubicBezTo>
                      <a:cubicBezTo>
                        <a:pt x="99" y="27"/>
                        <a:pt x="99" y="27"/>
                        <a:pt x="99" y="27"/>
                      </a:cubicBezTo>
                      <a:cubicBezTo>
                        <a:pt x="99" y="26"/>
                        <a:pt x="99" y="26"/>
                        <a:pt x="99" y="26"/>
                      </a:cubicBezTo>
                      <a:cubicBezTo>
                        <a:pt x="99" y="25"/>
                        <a:pt x="99" y="25"/>
                        <a:pt x="99" y="25"/>
                      </a:cubicBezTo>
                      <a:cubicBezTo>
                        <a:pt x="99" y="25"/>
                        <a:pt x="99" y="25"/>
                        <a:pt x="99"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4"/>
                        <a:pt x="98" y="24"/>
                        <a:pt x="98" y="24"/>
                      </a:cubicBezTo>
                      <a:cubicBezTo>
                        <a:pt x="98" y="24"/>
                        <a:pt x="98" y="24"/>
                        <a:pt x="98" y="24"/>
                      </a:cubicBezTo>
                      <a:cubicBezTo>
                        <a:pt x="98" y="23"/>
                        <a:pt x="98" y="23"/>
                        <a:pt x="98" y="23"/>
                      </a:cubicBezTo>
                      <a:cubicBezTo>
                        <a:pt x="98" y="23"/>
                        <a:pt x="98" y="23"/>
                        <a:pt x="98" y="23"/>
                      </a:cubicBezTo>
                      <a:cubicBezTo>
                        <a:pt x="98" y="22"/>
                        <a:pt x="98" y="22"/>
                        <a:pt x="98" y="22"/>
                      </a:cubicBezTo>
                      <a:cubicBezTo>
                        <a:pt x="97" y="22"/>
                        <a:pt x="97" y="22"/>
                        <a:pt x="97" y="22"/>
                      </a:cubicBezTo>
                      <a:cubicBezTo>
                        <a:pt x="97" y="21"/>
                        <a:pt x="97" y="21"/>
                        <a:pt x="97" y="21"/>
                      </a:cubicBezTo>
                      <a:cubicBezTo>
                        <a:pt x="97" y="20"/>
                        <a:pt x="97" y="20"/>
                        <a:pt x="97" y="20"/>
                      </a:cubicBezTo>
                      <a:cubicBezTo>
                        <a:pt x="96" y="19"/>
                        <a:pt x="96" y="19"/>
                        <a:pt x="96" y="19"/>
                      </a:cubicBezTo>
                      <a:cubicBezTo>
                        <a:pt x="96" y="18"/>
                        <a:pt x="96" y="18"/>
                        <a:pt x="96" y="18"/>
                      </a:cubicBezTo>
                      <a:cubicBezTo>
                        <a:pt x="96" y="17"/>
                        <a:pt x="96" y="17"/>
                        <a:pt x="96" y="17"/>
                      </a:cubicBezTo>
                      <a:cubicBezTo>
                        <a:pt x="96" y="16"/>
                        <a:pt x="96" y="16"/>
                        <a:pt x="96" y="16"/>
                      </a:cubicBezTo>
                      <a:cubicBezTo>
                        <a:pt x="96" y="15"/>
                        <a:pt x="96" y="15"/>
                        <a:pt x="96" y="15"/>
                      </a:cubicBezTo>
                      <a:cubicBezTo>
                        <a:pt x="96" y="15"/>
                        <a:pt x="96" y="15"/>
                        <a:pt x="96" y="15"/>
                      </a:cubicBezTo>
                      <a:cubicBezTo>
                        <a:pt x="96" y="14"/>
                        <a:pt x="96" y="14"/>
                        <a:pt x="96" y="14"/>
                      </a:cubicBezTo>
                      <a:cubicBezTo>
                        <a:pt x="96" y="13"/>
                        <a:pt x="96" y="13"/>
                        <a:pt x="96" y="13"/>
                      </a:cubicBezTo>
                      <a:cubicBezTo>
                        <a:pt x="96" y="13"/>
                        <a:pt x="96" y="13"/>
                        <a:pt x="96" y="13"/>
                      </a:cubicBezTo>
                      <a:cubicBezTo>
                        <a:pt x="96" y="13"/>
                        <a:pt x="96" y="13"/>
                        <a:pt x="96" y="13"/>
                      </a:cubicBezTo>
                      <a:cubicBezTo>
                        <a:pt x="96" y="12"/>
                        <a:pt x="96" y="12"/>
                        <a:pt x="96" y="12"/>
                      </a:cubicBezTo>
                      <a:cubicBezTo>
                        <a:pt x="96" y="12"/>
                        <a:pt x="96" y="12"/>
                        <a:pt x="96" y="12"/>
                      </a:cubicBezTo>
                      <a:cubicBezTo>
                        <a:pt x="96" y="12"/>
                        <a:pt x="96" y="12"/>
                        <a:pt x="96" y="12"/>
                      </a:cubicBezTo>
                      <a:cubicBezTo>
                        <a:pt x="96" y="11"/>
                        <a:pt x="96" y="11"/>
                        <a:pt x="96" y="11"/>
                      </a:cubicBezTo>
                      <a:cubicBezTo>
                        <a:pt x="95" y="10"/>
                        <a:pt x="95" y="10"/>
                        <a:pt x="95" y="10"/>
                      </a:cubicBezTo>
                      <a:cubicBezTo>
                        <a:pt x="96" y="9"/>
                        <a:pt x="96" y="9"/>
                        <a:pt x="96" y="9"/>
                      </a:cubicBezTo>
                      <a:cubicBezTo>
                        <a:pt x="96" y="8"/>
                        <a:pt x="96" y="8"/>
                        <a:pt x="96" y="8"/>
                      </a:cubicBezTo>
                      <a:cubicBezTo>
                        <a:pt x="96" y="8"/>
                        <a:pt x="96" y="8"/>
                        <a:pt x="96" y="8"/>
                      </a:cubicBezTo>
                      <a:cubicBezTo>
                        <a:pt x="96" y="7"/>
                        <a:pt x="96" y="7"/>
                        <a:pt x="96" y="7"/>
                      </a:cubicBezTo>
                      <a:cubicBezTo>
                        <a:pt x="96" y="6"/>
                        <a:pt x="96" y="6"/>
                        <a:pt x="96" y="6"/>
                      </a:cubicBezTo>
                      <a:cubicBezTo>
                        <a:pt x="96" y="5"/>
                        <a:pt x="96" y="5"/>
                        <a:pt x="96" y="5"/>
                      </a:cubicBezTo>
                      <a:cubicBezTo>
                        <a:pt x="95" y="5"/>
                        <a:pt x="95" y="5"/>
                        <a:pt x="95" y="5"/>
                      </a:cubicBezTo>
                      <a:cubicBezTo>
                        <a:pt x="95" y="4"/>
                        <a:pt x="95" y="4"/>
                        <a:pt x="95" y="4"/>
                      </a:cubicBezTo>
                      <a:cubicBezTo>
                        <a:pt x="95" y="3"/>
                        <a:pt x="95" y="3"/>
                        <a:pt x="95" y="3"/>
                      </a:cubicBezTo>
                      <a:cubicBezTo>
                        <a:pt x="95" y="3"/>
                        <a:pt x="95" y="3"/>
                        <a:pt x="95" y="3"/>
                      </a:cubicBezTo>
                      <a:cubicBezTo>
                        <a:pt x="95" y="3"/>
                        <a:pt x="95" y="3"/>
                        <a:pt x="95" y="3"/>
                      </a:cubicBezTo>
                      <a:cubicBezTo>
                        <a:pt x="95" y="2"/>
                        <a:pt x="95" y="2"/>
                        <a:pt x="95" y="2"/>
                      </a:cubicBezTo>
                      <a:cubicBezTo>
                        <a:pt x="95" y="2"/>
                        <a:pt x="95" y="2"/>
                        <a:pt x="94" y="2"/>
                      </a:cubicBezTo>
                      <a:cubicBezTo>
                        <a:pt x="94" y="1"/>
                        <a:pt x="94" y="1"/>
                        <a:pt x="94" y="1"/>
                      </a:cubicBezTo>
                      <a:cubicBezTo>
                        <a:pt x="94" y="1"/>
                        <a:pt x="94" y="1"/>
                        <a:pt x="94" y="1"/>
                      </a:cubicBezTo>
                      <a:cubicBezTo>
                        <a:pt x="94" y="1"/>
                        <a:pt x="94" y="1"/>
                        <a:pt x="94" y="1"/>
                      </a:cubicBezTo>
                      <a:cubicBezTo>
                        <a:pt x="64" y="1"/>
                        <a:pt x="33" y="1"/>
                        <a:pt x="2" y="0"/>
                      </a:cubicBezTo>
                      <a:cubicBezTo>
                        <a:pt x="1" y="21"/>
                        <a:pt x="0" y="41"/>
                        <a:pt x="0" y="62"/>
                      </a:cubicBezTo>
                      <a:cubicBezTo>
                        <a:pt x="31" y="63"/>
                        <a:pt x="62" y="63"/>
                        <a:pt x="93" y="63"/>
                      </a:cubicBezTo>
                      <a:cubicBezTo>
                        <a:pt x="97" y="63"/>
                        <a:pt x="101" y="62"/>
                        <a:pt x="105" y="62"/>
                      </a:cubicBezTo>
                      <a:lnTo>
                        <a:pt x="105" y="61"/>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3" name="Freeform 354">
                  <a:extLst>
                    <a:ext uri="{FF2B5EF4-FFF2-40B4-BE49-F238E27FC236}">
                      <a16:creationId xmlns="" xmlns:a16="http://schemas.microsoft.com/office/drawing/2014/main" id="{91EB8E0F-06F4-4826-824A-7F45B059735E}"/>
                    </a:ext>
                  </a:extLst>
                </p:cNvPr>
                <p:cNvSpPr>
                  <a:spLocks/>
                </p:cNvSpPr>
                <p:nvPr/>
              </p:nvSpPr>
              <p:spPr bwMode="auto">
                <a:xfrm>
                  <a:off x="5152132" y="3851722"/>
                  <a:ext cx="692013" cy="319794"/>
                </a:xfrm>
                <a:custGeom>
                  <a:avLst/>
                  <a:gdLst>
                    <a:gd name="T0" fmla="*/ 130 w 132"/>
                    <a:gd name="T1" fmla="*/ 58 h 61"/>
                    <a:gd name="T2" fmla="*/ 130 w 132"/>
                    <a:gd name="T3" fmla="*/ 56 h 61"/>
                    <a:gd name="T4" fmla="*/ 129 w 132"/>
                    <a:gd name="T5" fmla="*/ 54 h 61"/>
                    <a:gd name="T6" fmla="*/ 128 w 132"/>
                    <a:gd name="T7" fmla="*/ 54 h 61"/>
                    <a:gd name="T8" fmla="*/ 127 w 132"/>
                    <a:gd name="T9" fmla="*/ 53 h 61"/>
                    <a:gd name="T10" fmla="*/ 127 w 132"/>
                    <a:gd name="T11" fmla="*/ 52 h 61"/>
                    <a:gd name="T12" fmla="*/ 126 w 132"/>
                    <a:gd name="T13" fmla="*/ 51 h 61"/>
                    <a:gd name="T14" fmla="*/ 126 w 132"/>
                    <a:gd name="T15" fmla="*/ 50 h 61"/>
                    <a:gd name="T16" fmla="*/ 125 w 132"/>
                    <a:gd name="T17" fmla="*/ 49 h 61"/>
                    <a:gd name="T18" fmla="*/ 124 w 132"/>
                    <a:gd name="T19" fmla="*/ 47 h 61"/>
                    <a:gd name="T20" fmla="*/ 123 w 132"/>
                    <a:gd name="T21" fmla="*/ 45 h 61"/>
                    <a:gd name="T22" fmla="*/ 123 w 132"/>
                    <a:gd name="T23" fmla="*/ 44 h 61"/>
                    <a:gd name="T24" fmla="*/ 123 w 132"/>
                    <a:gd name="T25" fmla="*/ 43 h 61"/>
                    <a:gd name="T26" fmla="*/ 123 w 132"/>
                    <a:gd name="T27" fmla="*/ 41 h 61"/>
                    <a:gd name="T28" fmla="*/ 123 w 132"/>
                    <a:gd name="T29" fmla="*/ 39 h 61"/>
                    <a:gd name="T30" fmla="*/ 123 w 132"/>
                    <a:gd name="T31" fmla="*/ 39 h 61"/>
                    <a:gd name="T32" fmla="*/ 122 w 132"/>
                    <a:gd name="T33" fmla="*/ 38 h 61"/>
                    <a:gd name="T34" fmla="*/ 122 w 132"/>
                    <a:gd name="T35" fmla="*/ 37 h 61"/>
                    <a:gd name="T36" fmla="*/ 122 w 132"/>
                    <a:gd name="T37" fmla="*/ 35 h 61"/>
                    <a:gd name="T38" fmla="*/ 122 w 132"/>
                    <a:gd name="T39" fmla="*/ 33 h 61"/>
                    <a:gd name="T40" fmla="*/ 121 w 132"/>
                    <a:gd name="T41" fmla="*/ 32 h 61"/>
                    <a:gd name="T42" fmla="*/ 121 w 132"/>
                    <a:gd name="T43" fmla="*/ 30 h 61"/>
                    <a:gd name="T44" fmla="*/ 120 w 132"/>
                    <a:gd name="T45" fmla="*/ 29 h 61"/>
                    <a:gd name="T46" fmla="*/ 120 w 132"/>
                    <a:gd name="T47" fmla="*/ 29 h 61"/>
                    <a:gd name="T48" fmla="*/ 119 w 132"/>
                    <a:gd name="T49" fmla="*/ 29 h 61"/>
                    <a:gd name="T50" fmla="*/ 119 w 132"/>
                    <a:gd name="T51" fmla="*/ 27 h 61"/>
                    <a:gd name="T52" fmla="*/ 119 w 132"/>
                    <a:gd name="T53" fmla="*/ 26 h 61"/>
                    <a:gd name="T54" fmla="*/ 119 w 132"/>
                    <a:gd name="T55" fmla="*/ 24 h 61"/>
                    <a:gd name="T56" fmla="*/ 118 w 132"/>
                    <a:gd name="T57" fmla="*/ 22 h 61"/>
                    <a:gd name="T58" fmla="*/ 118 w 132"/>
                    <a:gd name="T59" fmla="*/ 20 h 61"/>
                    <a:gd name="T60" fmla="*/ 116 w 132"/>
                    <a:gd name="T61" fmla="*/ 18 h 61"/>
                    <a:gd name="T62" fmla="*/ 115 w 132"/>
                    <a:gd name="T63" fmla="*/ 16 h 61"/>
                    <a:gd name="T64" fmla="*/ 115 w 132"/>
                    <a:gd name="T65" fmla="*/ 14 h 61"/>
                    <a:gd name="T66" fmla="*/ 114 w 132"/>
                    <a:gd name="T67" fmla="*/ 13 h 61"/>
                    <a:gd name="T68" fmla="*/ 113 w 132"/>
                    <a:gd name="T69" fmla="*/ 10 h 61"/>
                    <a:gd name="T70" fmla="*/ 110 w 132"/>
                    <a:gd name="T71" fmla="*/ 8 h 61"/>
                    <a:gd name="T72" fmla="*/ 109 w 132"/>
                    <a:gd name="T73" fmla="*/ 7 h 61"/>
                    <a:gd name="T74" fmla="*/ 109 w 132"/>
                    <a:gd name="T75" fmla="*/ 7 h 61"/>
                    <a:gd name="T76" fmla="*/ 108 w 132"/>
                    <a:gd name="T77" fmla="*/ 6 h 61"/>
                    <a:gd name="T78" fmla="*/ 106 w 132"/>
                    <a:gd name="T79" fmla="*/ 5 h 61"/>
                    <a:gd name="T80" fmla="*/ 104 w 132"/>
                    <a:gd name="T81" fmla="*/ 5 h 61"/>
                    <a:gd name="T82" fmla="*/ 102 w 132"/>
                    <a:gd name="T83" fmla="*/ 5 h 61"/>
                    <a:gd name="T84" fmla="*/ 101 w 132"/>
                    <a:gd name="T85" fmla="*/ 3 h 61"/>
                    <a:gd name="T86" fmla="*/ 96 w 132"/>
                    <a:gd name="T87" fmla="*/ 3 h 61"/>
                    <a:gd name="T88" fmla="*/ 94 w 132"/>
                    <a:gd name="T89" fmla="*/ 3 h 61"/>
                    <a:gd name="T90" fmla="*/ 92 w 132"/>
                    <a:gd name="T91" fmla="*/ 4 h 61"/>
                    <a:gd name="T92" fmla="*/ 91 w 132"/>
                    <a:gd name="T93" fmla="*/ 5 h 61"/>
                    <a:gd name="T94" fmla="*/ 89 w 132"/>
                    <a:gd name="T95" fmla="*/ 5 h 61"/>
                    <a:gd name="T96" fmla="*/ 86 w 132"/>
                    <a:gd name="T97" fmla="*/ 3 h 61"/>
                    <a:gd name="T98" fmla="*/ 83 w 132"/>
                    <a:gd name="T99" fmla="*/ 1 h 61"/>
                    <a:gd name="T100" fmla="*/ 0 w 132"/>
                    <a:gd name="T101" fmla="*/ 4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61">
                      <a:moveTo>
                        <a:pt x="131" y="59"/>
                      </a:moveTo>
                      <a:cubicBezTo>
                        <a:pt x="131" y="58"/>
                        <a:pt x="131" y="58"/>
                        <a:pt x="131" y="58"/>
                      </a:cubicBezTo>
                      <a:cubicBezTo>
                        <a:pt x="130" y="58"/>
                        <a:pt x="130" y="58"/>
                        <a:pt x="130" y="58"/>
                      </a:cubicBezTo>
                      <a:cubicBezTo>
                        <a:pt x="130" y="58"/>
                        <a:pt x="130" y="58"/>
                        <a:pt x="130" y="58"/>
                      </a:cubicBezTo>
                      <a:cubicBezTo>
                        <a:pt x="130" y="58"/>
                        <a:pt x="130" y="58"/>
                        <a:pt x="130" y="58"/>
                      </a:cubicBezTo>
                      <a:cubicBezTo>
                        <a:pt x="130" y="57"/>
                        <a:pt x="130" y="57"/>
                        <a:pt x="130" y="57"/>
                      </a:cubicBezTo>
                      <a:cubicBezTo>
                        <a:pt x="130" y="57"/>
                        <a:pt x="130" y="57"/>
                        <a:pt x="130" y="57"/>
                      </a:cubicBezTo>
                      <a:cubicBezTo>
                        <a:pt x="130" y="57"/>
                        <a:pt x="130" y="57"/>
                        <a:pt x="130" y="57"/>
                      </a:cubicBezTo>
                      <a:cubicBezTo>
                        <a:pt x="130" y="57"/>
                        <a:pt x="130" y="57"/>
                        <a:pt x="130" y="57"/>
                      </a:cubicBezTo>
                      <a:cubicBezTo>
                        <a:pt x="130" y="56"/>
                        <a:pt x="130" y="56"/>
                        <a:pt x="130" y="56"/>
                      </a:cubicBezTo>
                      <a:cubicBezTo>
                        <a:pt x="130" y="56"/>
                        <a:pt x="130" y="56"/>
                        <a:pt x="130" y="56"/>
                      </a:cubicBezTo>
                      <a:cubicBezTo>
                        <a:pt x="129" y="56"/>
                        <a:pt x="129" y="56"/>
                        <a:pt x="129" y="56"/>
                      </a:cubicBezTo>
                      <a:cubicBezTo>
                        <a:pt x="129" y="55"/>
                        <a:pt x="129" y="55"/>
                        <a:pt x="129" y="55"/>
                      </a:cubicBezTo>
                      <a:cubicBezTo>
                        <a:pt x="129" y="55"/>
                        <a:pt x="129" y="55"/>
                        <a:pt x="129" y="55"/>
                      </a:cubicBezTo>
                      <a:cubicBezTo>
                        <a:pt x="129" y="54"/>
                        <a:pt x="129" y="54"/>
                        <a:pt x="129" y="54"/>
                      </a:cubicBezTo>
                      <a:cubicBezTo>
                        <a:pt x="129" y="54"/>
                        <a:pt x="129" y="54"/>
                        <a:pt x="129" y="54"/>
                      </a:cubicBezTo>
                      <a:cubicBezTo>
                        <a:pt x="129" y="54"/>
                        <a:pt x="129" y="54"/>
                        <a:pt x="129" y="54"/>
                      </a:cubicBezTo>
                      <a:cubicBezTo>
                        <a:pt x="128" y="54"/>
                        <a:pt x="128" y="54"/>
                        <a:pt x="128" y="54"/>
                      </a:cubicBezTo>
                      <a:cubicBezTo>
                        <a:pt x="128" y="54"/>
                        <a:pt x="128" y="54"/>
                        <a:pt x="128" y="54"/>
                      </a:cubicBezTo>
                      <a:cubicBezTo>
                        <a:pt x="128" y="54"/>
                        <a:pt x="128" y="54"/>
                        <a:pt x="128" y="54"/>
                      </a:cubicBezTo>
                      <a:cubicBezTo>
                        <a:pt x="128" y="53"/>
                        <a:pt x="128" y="53"/>
                        <a:pt x="128" y="53"/>
                      </a:cubicBezTo>
                      <a:cubicBezTo>
                        <a:pt x="128" y="53"/>
                        <a:pt x="128" y="53"/>
                        <a:pt x="128" y="53"/>
                      </a:cubicBezTo>
                      <a:cubicBezTo>
                        <a:pt x="127" y="53"/>
                        <a:pt x="127" y="53"/>
                        <a:pt x="127" y="53"/>
                      </a:cubicBezTo>
                      <a:cubicBezTo>
                        <a:pt x="127" y="53"/>
                        <a:pt x="127" y="53"/>
                        <a:pt x="127" y="53"/>
                      </a:cubicBezTo>
                      <a:cubicBezTo>
                        <a:pt x="127" y="53"/>
                        <a:pt x="127" y="53"/>
                        <a:pt x="127" y="53"/>
                      </a:cubicBezTo>
                      <a:cubicBezTo>
                        <a:pt x="126" y="53"/>
                        <a:pt x="126" y="53"/>
                        <a:pt x="126" y="53"/>
                      </a:cubicBezTo>
                      <a:cubicBezTo>
                        <a:pt x="126" y="53"/>
                        <a:pt x="126" y="53"/>
                        <a:pt x="126" y="53"/>
                      </a:cubicBezTo>
                      <a:cubicBezTo>
                        <a:pt x="126" y="53"/>
                        <a:pt x="126" y="53"/>
                        <a:pt x="126" y="53"/>
                      </a:cubicBezTo>
                      <a:cubicBezTo>
                        <a:pt x="127" y="52"/>
                        <a:pt x="127" y="52"/>
                        <a:pt x="127" y="52"/>
                      </a:cubicBezTo>
                      <a:cubicBezTo>
                        <a:pt x="127" y="52"/>
                        <a:pt x="127" y="52"/>
                        <a:pt x="127" y="52"/>
                      </a:cubicBezTo>
                      <a:cubicBezTo>
                        <a:pt x="127" y="52"/>
                        <a:pt x="127" y="52"/>
                        <a:pt x="127" y="52"/>
                      </a:cubicBezTo>
                      <a:cubicBezTo>
                        <a:pt x="126" y="52"/>
                        <a:pt x="126" y="52"/>
                        <a:pt x="126" y="52"/>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0"/>
                        <a:pt x="126" y="50"/>
                        <a:pt x="126" y="50"/>
                      </a:cubicBezTo>
                      <a:cubicBezTo>
                        <a:pt x="126" y="50"/>
                        <a:pt x="126" y="50"/>
                        <a:pt x="126" y="50"/>
                      </a:cubicBezTo>
                      <a:cubicBezTo>
                        <a:pt x="126" y="50"/>
                        <a:pt x="126" y="50"/>
                        <a:pt x="126" y="50"/>
                      </a:cubicBezTo>
                      <a:cubicBezTo>
                        <a:pt x="126" y="49"/>
                        <a:pt x="126" y="49"/>
                        <a:pt x="126" y="49"/>
                      </a:cubicBezTo>
                      <a:cubicBezTo>
                        <a:pt x="126" y="49"/>
                        <a:pt x="126" y="49"/>
                        <a:pt x="126" y="49"/>
                      </a:cubicBezTo>
                      <a:cubicBezTo>
                        <a:pt x="126" y="49"/>
                        <a:pt x="126" y="49"/>
                        <a:pt x="126" y="49"/>
                      </a:cubicBezTo>
                      <a:cubicBezTo>
                        <a:pt x="125" y="49"/>
                        <a:pt x="125" y="49"/>
                        <a:pt x="125" y="49"/>
                      </a:cubicBezTo>
                      <a:cubicBezTo>
                        <a:pt x="125" y="49"/>
                        <a:pt x="125" y="49"/>
                        <a:pt x="125" y="49"/>
                      </a:cubicBezTo>
                      <a:cubicBezTo>
                        <a:pt x="125" y="49"/>
                        <a:pt x="125" y="49"/>
                        <a:pt x="125" y="49"/>
                      </a:cubicBezTo>
                      <a:cubicBezTo>
                        <a:pt x="124" y="48"/>
                        <a:pt x="124" y="48"/>
                        <a:pt x="124" y="48"/>
                      </a:cubicBezTo>
                      <a:cubicBezTo>
                        <a:pt x="124" y="48"/>
                        <a:pt x="124" y="48"/>
                        <a:pt x="124" y="48"/>
                      </a:cubicBezTo>
                      <a:cubicBezTo>
                        <a:pt x="124" y="48"/>
                        <a:pt x="124" y="47"/>
                        <a:pt x="124" y="47"/>
                      </a:cubicBezTo>
                      <a:cubicBezTo>
                        <a:pt x="124" y="47"/>
                        <a:pt x="124" y="47"/>
                        <a:pt x="124" y="47"/>
                      </a:cubicBezTo>
                      <a:cubicBezTo>
                        <a:pt x="124" y="46"/>
                        <a:pt x="124" y="46"/>
                        <a:pt x="124" y="46"/>
                      </a:cubicBezTo>
                      <a:cubicBezTo>
                        <a:pt x="124" y="46"/>
                        <a:pt x="124" y="46"/>
                        <a:pt x="124" y="46"/>
                      </a:cubicBezTo>
                      <a:cubicBezTo>
                        <a:pt x="123" y="46"/>
                        <a:pt x="123" y="46"/>
                        <a:pt x="123" y="46"/>
                      </a:cubicBezTo>
                      <a:cubicBezTo>
                        <a:pt x="123" y="45"/>
                        <a:pt x="123" y="45"/>
                        <a:pt x="123" y="45"/>
                      </a:cubicBezTo>
                      <a:cubicBezTo>
                        <a:pt x="123" y="45"/>
                        <a:pt x="123" y="45"/>
                        <a:pt x="123" y="45"/>
                      </a:cubicBezTo>
                      <a:cubicBezTo>
                        <a:pt x="123" y="45"/>
                        <a:pt x="123" y="45"/>
                        <a:pt x="123" y="45"/>
                      </a:cubicBezTo>
                      <a:cubicBezTo>
                        <a:pt x="123" y="45"/>
                        <a:pt x="123" y="45"/>
                        <a:pt x="123" y="45"/>
                      </a:cubicBezTo>
                      <a:cubicBezTo>
                        <a:pt x="123" y="45"/>
                        <a:pt x="123" y="45"/>
                        <a:pt x="123" y="45"/>
                      </a:cubicBezTo>
                      <a:cubicBezTo>
                        <a:pt x="123" y="44"/>
                        <a:pt x="123" y="44"/>
                        <a:pt x="123" y="44"/>
                      </a:cubicBezTo>
                      <a:cubicBezTo>
                        <a:pt x="123" y="44"/>
                        <a:pt x="123" y="44"/>
                        <a:pt x="123" y="44"/>
                      </a:cubicBezTo>
                      <a:cubicBezTo>
                        <a:pt x="123" y="44"/>
                        <a:pt x="123" y="44"/>
                        <a:pt x="123" y="44"/>
                      </a:cubicBezTo>
                      <a:cubicBezTo>
                        <a:pt x="123" y="44"/>
                        <a:pt x="123" y="44"/>
                        <a:pt x="123" y="44"/>
                      </a:cubicBezTo>
                      <a:cubicBezTo>
                        <a:pt x="123" y="43"/>
                        <a:pt x="123" y="43"/>
                        <a:pt x="123" y="43"/>
                      </a:cubicBezTo>
                      <a:cubicBezTo>
                        <a:pt x="123" y="43"/>
                        <a:pt x="123" y="43"/>
                        <a:pt x="123" y="43"/>
                      </a:cubicBezTo>
                      <a:cubicBezTo>
                        <a:pt x="123" y="43"/>
                        <a:pt x="123" y="43"/>
                        <a:pt x="123" y="43"/>
                      </a:cubicBezTo>
                      <a:cubicBezTo>
                        <a:pt x="123" y="42"/>
                        <a:pt x="123" y="42"/>
                        <a:pt x="123" y="42"/>
                      </a:cubicBezTo>
                      <a:cubicBezTo>
                        <a:pt x="123" y="42"/>
                        <a:pt x="123" y="42"/>
                        <a:pt x="123" y="42"/>
                      </a:cubicBezTo>
                      <a:cubicBezTo>
                        <a:pt x="123" y="42"/>
                        <a:pt x="123" y="42"/>
                        <a:pt x="123" y="42"/>
                      </a:cubicBezTo>
                      <a:cubicBezTo>
                        <a:pt x="123" y="41"/>
                        <a:pt x="123" y="41"/>
                        <a:pt x="123" y="41"/>
                      </a:cubicBezTo>
                      <a:cubicBezTo>
                        <a:pt x="123" y="41"/>
                        <a:pt x="123" y="41"/>
                        <a:pt x="123" y="41"/>
                      </a:cubicBezTo>
                      <a:cubicBezTo>
                        <a:pt x="123" y="40"/>
                        <a:pt x="123" y="40"/>
                        <a:pt x="123" y="40"/>
                      </a:cubicBezTo>
                      <a:cubicBezTo>
                        <a:pt x="123" y="40"/>
                        <a:pt x="123" y="40"/>
                        <a:pt x="123" y="40"/>
                      </a:cubicBezTo>
                      <a:cubicBezTo>
                        <a:pt x="123" y="40"/>
                        <a:pt x="123" y="40"/>
                        <a:pt x="123" y="40"/>
                      </a:cubicBezTo>
                      <a:cubicBezTo>
                        <a:pt x="123" y="40"/>
                        <a:pt x="123" y="40"/>
                        <a:pt x="123" y="40"/>
                      </a:cubicBezTo>
                      <a:cubicBezTo>
                        <a:pt x="123" y="39"/>
                        <a:pt x="123" y="39"/>
                        <a:pt x="123" y="39"/>
                      </a:cubicBezTo>
                      <a:cubicBezTo>
                        <a:pt x="123" y="39"/>
                        <a:pt x="123" y="39"/>
                        <a:pt x="123" y="39"/>
                      </a:cubicBezTo>
                      <a:cubicBezTo>
                        <a:pt x="122" y="39"/>
                        <a:pt x="122" y="39"/>
                        <a:pt x="122" y="39"/>
                      </a:cubicBezTo>
                      <a:cubicBezTo>
                        <a:pt x="122" y="39"/>
                        <a:pt x="122" y="39"/>
                        <a:pt x="122" y="39"/>
                      </a:cubicBezTo>
                      <a:cubicBezTo>
                        <a:pt x="123" y="39"/>
                        <a:pt x="123" y="39"/>
                        <a:pt x="123" y="39"/>
                      </a:cubicBezTo>
                      <a:cubicBezTo>
                        <a:pt x="123" y="39"/>
                        <a:pt x="123" y="39"/>
                        <a:pt x="123" y="39"/>
                      </a:cubicBezTo>
                      <a:cubicBezTo>
                        <a:pt x="123" y="39"/>
                        <a:pt x="123" y="39"/>
                        <a:pt x="123" y="39"/>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3" y="37"/>
                        <a:pt x="123" y="37"/>
                        <a:pt x="123" y="37"/>
                      </a:cubicBezTo>
                      <a:cubicBezTo>
                        <a:pt x="123" y="37"/>
                        <a:pt x="123" y="37"/>
                        <a:pt x="123" y="37"/>
                      </a:cubicBezTo>
                      <a:cubicBezTo>
                        <a:pt x="122" y="37"/>
                        <a:pt x="122" y="37"/>
                        <a:pt x="122" y="37"/>
                      </a:cubicBezTo>
                      <a:cubicBezTo>
                        <a:pt x="122" y="36"/>
                        <a:pt x="122" y="36"/>
                        <a:pt x="122" y="36"/>
                      </a:cubicBezTo>
                      <a:cubicBezTo>
                        <a:pt x="123" y="36"/>
                        <a:pt x="123" y="36"/>
                        <a:pt x="123" y="36"/>
                      </a:cubicBezTo>
                      <a:cubicBezTo>
                        <a:pt x="123" y="36"/>
                        <a:pt x="123" y="36"/>
                        <a:pt x="123" y="36"/>
                      </a:cubicBezTo>
                      <a:cubicBezTo>
                        <a:pt x="122" y="36"/>
                        <a:pt x="122" y="36"/>
                        <a:pt x="122" y="36"/>
                      </a:cubicBezTo>
                      <a:cubicBezTo>
                        <a:pt x="122" y="35"/>
                        <a:pt x="122" y="35"/>
                        <a:pt x="122" y="35"/>
                      </a:cubicBezTo>
                      <a:cubicBezTo>
                        <a:pt x="122" y="35"/>
                        <a:pt x="122" y="35"/>
                        <a:pt x="122" y="35"/>
                      </a:cubicBezTo>
                      <a:cubicBezTo>
                        <a:pt x="122" y="34"/>
                        <a:pt x="122" y="34"/>
                        <a:pt x="122" y="34"/>
                      </a:cubicBezTo>
                      <a:cubicBezTo>
                        <a:pt x="122" y="34"/>
                        <a:pt x="122" y="34"/>
                        <a:pt x="122" y="34"/>
                      </a:cubicBezTo>
                      <a:cubicBezTo>
                        <a:pt x="122" y="34"/>
                        <a:pt x="122" y="34"/>
                        <a:pt x="122" y="34"/>
                      </a:cubicBezTo>
                      <a:cubicBezTo>
                        <a:pt x="122" y="33"/>
                        <a:pt x="122" y="33"/>
                        <a:pt x="122" y="33"/>
                      </a:cubicBezTo>
                      <a:cubicBezTo>
                        <a:pt x="122" y="33"/>
                        <a:pt x="122" y="33"/>
                        <a:pt x="122" y="33"/>
                      </a:cubicBezTo>
                      <a:cubicBezTo>
                        <a:pt x="122" y="33"/>
                        <a:pt x="122" y="33"/>
                        <a:pt x="122" y="33"/>
                      </a:cubicBezTo>
                      <a:cubicBezTo>
                        <a:pt x="121" y="33"/>
                        <a:pt x="121" y="33"/>
                        <a:pt x="121" y="33"/>
                      </a:cubicBezTo>
                      <a:cubicBezTo>
                        <a:pt x="121" y="33"/>
                        <a:pt x="121" y="33"/>
                        <a:pt x="121" y="33"/>
                      </a:cubicBezTo>
                      <a:cubicBezTo>
                        <a:pt x="121" y="32"/>
                        <a:pt x="121" y="32"/>
                        <a:pt x="121" y="32"/>
                      </a:cubicBezTo>
                      <a:cubicBezTo>
                        <a:pt x="121" y="31"/>
                        <a:pt x="121" y="31"/>
                        <a:pt x="121" y="31"/>
                      </a:cubicBezTo>
                      <a:cubicBezTo>
                        <a:pt x="121" y="31"/>
                        <a:pt x="121" y="31"/>
                        <a:pt x="121" y="31"/>
                      </a:cubicBezTo>
                      <a:cubicBezTo>
                        <a:pt x="121" y="30"/>
                        <a:pt x="121" y="30"/>
                        <a:pt x="121" y="30"/>
                      </a:cubicBezTo>
                      <a:cubicBezTo>
                        <a:pt x="121" y="30"/>
                        <a:pt x="121" y="30"/>
                        <a:pt x="121" y="30"/>
                      </a:cubicBezTo>
                      <a:cubicBezTo>
                        <a:pt x="121" y="30"/>
                        <a:pt x="121" y="30"/>
                        <a:pt x="121" y="30"/>
                      </a:cubicBezTo>
                      <a:cubicBezTo>
                        <a:pt x="120" y="30"/>
                        <a:pt x="120" y="30"/>
                        <a:pt x="120" y="30"/>
                      </a:cubicBezTo>
                      <a:cubicBezTo>
                        <a:pt x="120" y="30"/>
                        <a:pt x="120" y="30"/>
                        <a:pt x="120" y="30"/>
                      </a:cubicBezTo>
                      <a:cubicBezTo>
                        <a:pt x="120" y="30"/>
                        <a:pt x="120" y="30"/>
                        <a:pt x="120" y="30"/>
                      </a:cubicBezTo>
                      <a:cubicBezTo>
                        <a:pt x="120" y="30"/>
                        <a:pt x="120" y="30"/>
                        <a:pt x="120" y="30"/>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19" y="29"/>
                        <a:pt x="119" y="29"/>
                        <a:pt x="119" y="29"/>
                      </a:cubicBezTo>
                      <a:cubicBezTo>
                        <a:pt x="119" y="29"/>
                        <a:pt x="119" y="29"/>
                        <a:pt x="119" y="29"/>
                      </a:cubicBezTo>
                      <a:cubicBezTo>
                        <a:pt x="119" y="28"/>
                        <a:pt x="119" y="28"/>
                        <a:pt x="119" y="28"/>
                      </a:cubicBezTo>
                      <a:cubicBezTo>
                        <a:pt x="119" y="28"/>
                        <a:pt x="119" y="28"/>
                        <a:pt x="119" y="28"/>
                      </a:cubicBezTo>
                      <a:cubicBezTo>
                        <a:pt x="119" y="28"/>
                        <a:pt x="119" y="28"/>
                        <a:pt x="119" y="28"/>
                      </a:cubicBezTo>
                      <a:cubicBezTo>
                        <a:pt x="119" y="28"/>
                        <a:pt x="119" y="28"/>
                        <a:pt x="119" y="28"/>
                      </a:cubicBezTo>
                      <a:cubicBezTo>
                        <a:pt x="119" y="27"/>
                        <a:pt x="119" y="27"/>
                        <a:pt x="119" y="27"/>
                      </a:cubicBezTo>
                      <a:cubicBezTo>
                        <a:pt x="119" y="27"/>
                        <a:pt x="119" y="27"/>
                        <a:pt x="119" y="27"/>
                      </a:cubicBezTo>
                      <a:cubicBezTo>
                        <a:pt x="119" y="26"/>
                        <a:pt x="119" y="26"/>
                        <a:pt x="119" y="26"/>
                      </a:cubicBezTo>
                      <a:cubicBezTo>
                        <a:pt x="119" y="26"/>
                        <a:pt x="119" y="26"/>
                        <a:pt x="119" y="26"/>
                      </a:cubicBezTo>
                      <a:cubicBezTo>
                        <a:pt x="119" y="26"/>
                        <a:pt x="119" y="26"/>
                        <a:pt x="119" y="26"/>
                      </a:cubicBezTo>
                      <a:cubicBezTo>
                        <a:pt x="119" y="26"/>
                        <a:pt x="119" y="26"/>
                        <a:pt x="119" y="26"/>
                      </a:cubicBezTo>
                      <a:cubicBezTo>
                        <a:pt x="119" y="25"/>
                        <a:pt x="119" y="25"/>
                        <a:pt x="119" y="25"/>
                      </a:cubicBezTo>
                      <a:cubicBezTo>
                        <a:pt x="119" y="25"/>
                        <a:pt x="119" y="25"/>
                        <a:pt x="119" y="25"/>
                      </a:cubicBezTo>
                      <a:cubicBezTo>
                        <a:pt x="119" y="25"/>
                        <a:pt x="119" y="25"/>
                        <a:pt x="119" y="25"/>
                      </a:cubicBezTo>
                      <a:cubicBezTo>
                        <a:pt x="119" y="25"/>
                        <a:pt x="119" y="25"/>
                        <a:pt x="119" y="25"/>
                      </a:cubicBezTo>
                      <a:cubicBezTo>
                        <a:pt x="119" y="24"/>
                        <a:pt x="119" y="24"/>
                        <a:pt x="119" y="24"/>
                      </a:cubicBezTo>
                      <a:cubicBezTo>
                        <a:pt x="119" y="24"/>
                        <a:pt x="119" y="24"/>
                        <a:pt x="119" y="24"/>
                      </a:cubicBezTo>
                      <a:cubicBezTo>
                        <a:pt x="119" y="23"/>
                        <a:pt x="119" y="23"/>
                        <a:pt x="119" y="23"/>
                      </a:cubicBezTo>
                      <a:cubicBezTo>
                        <a:pt x="118" y="23"/>
                        <a:pt x="118" y="23"/>
                        <a:pt x="118" y="23"/>
                      </a:cubicBezTo>
                      <a:cubicBezTo>
                        <a:pt x="118" y="22"/>
                        <a:pt x="118" y="22"/>
                        <a:pt x="118" y="22"/>
                      </a:cubicBezTo>
                      <a:cubicBezTo>
                        <a:pt x="118" y="22"/>
                        <a:pt x="118" y="22"/>
                        <a:pt x="118" y="22"/>
                      </a:cubicBezTo>
                      <a:cubicBezTo>
                        <a:pt x="118" y="22"/>
                        <a:pt x="118" y="22"/>
                        <a:pt x="118" y="22"/>
                      </a:cubicBezTo>
                      <a:cubicBezTo>
                        <a:pt x="118" y="22"/>
                        <a:pt x="118" y="22"/>
                        <a:pt x="118" y="22"/>
                      </a:cubicBezTo>
                      <a:cubicBezTo>
                        <a:pt x="118" y="21"/>
                        <a:pt x="118" y="21"/>
                        <a:pt x="118" y="21"/>
                      </a:cubicBezTo>
                      <a:cubicBezTo>
                        <a:pt x="118" y="21"/>
                        <a:pt x="118" y="21"/>
                        <a:pt x="118" y="21"/>
                      </a:cubicBezTo>
                      <a:cubicBezTo>
                        <a:pt x="118" y="20"/>
                        <a:pt x="118" y="20"/>
                        <a:pt x="118" y="20"/>
                      </a:cubicBezTo>
                      <a:cubicBezTo>
                        <a:pt x="117" y="20"/>
                        <a:pt x="117" y="20"/>
                        <a:pt x="117" y="20"/>
                      </a:cubicBezTo>
                      <a:cubicBezTo>
                        <a:pt x="116" y="19"/>
                        <a:pt x="116" y="19"/>
                        <a:pt x="116" y="19"/>
                      </a:cubicBezTo>
                      <a:cubicBezTo>
                        <a:pt x="116" y="19"/>
                        <a:pt x="116" y="19"/>
                        <a:pt x="116" y="19"/>
                      </a:cubicBezTo>
                      <a:cubicBezTo>
                        <a:pt x="116" y="18"/>
                        <a:pt x="116" y="18"/>
                        <a:pt x="116" y="18"/>
                      </a:cubicBezTo>
                      <a:cubicBezTo>
                        <a:pt x="116" y="18"/>
                        <a:pt x="116" y="18"/>
                        <a:pt x="116" y="18"/>
                      </a:cubicBezTo>
                      <a:cubicBezTo>
                        <a:pt x="116" y="18"/>
                        <a:pt x="116" y="18"/>
                        <a:pt x="116" y="18"/>
                      </a:cubicBezTo>
                      <a:cubicBezTo>
                        <a:pt x="116" y="17"/>
                        <a:pt x="116" y="17"/>
                        <a:pt x="116" y="17"/>
                      </a:cubicBezTo>
                      <a:cubicBezTo>
                        <a:pt x="115" y="17"/>
                        <a:pt x="115" y="17"/>
                        <a:pt x="115" y="17"/>
                      </a:cubicBezTo>
                      <a:cubicBezTo>
                        <a:pt x="115" y="17"/>
                        <a:pt x="115" y="17"/>
                        <a:pt x="115" y="17"/>
                      </a:cubicBezTo>
                      <a:cubicBezTo>
                        <a:pt x="115" y="16"/>
                        <a:pt x="115" y="16"/>
                        <a:pt x="115" y="16"/>
                      </a:cubicBezTo>
                      <a:cubicBezTo>
                        <a:pt x="115" y="16"/>
                        <a:pt x="115" y="16"/>
                        <a:pt x="115" y="16"/>
                      </a:cubicBezTo>
                      <a:cubicBezTo>
                        <a:pt x="115" y="16"/>
                        <a:pt x="115" y="16"/>
                        <a:pt x="115" y="16"/>
                      </a:cubicBezTo>
                      <a:cubicBezTo>
                        <a:pt x="115" y="15"/>
                        <a:pt x="115" y="15"/>
                        <a:pt x="115" y="15"/>
                      </a:cubicBezTo>
                      <a:cubicBezTo>
                        <a:pt x="115" y="15"/>
                        <a:pt x="115" y="15"/>
                        <a:pt x="115" y="15"/>
                      </a:cubicBezTo>
                      <a:cubicBezTo>
                        <a:pt x="115" y="14"/>
                        <a:pt x="115" y="14"/>
                        <a:pt x="115" y="14"/>
                      </a:cubicBezTo>
                      <a:cubicBezTo>
                        <a:pt x="115" y="14"/>
                        <a:pt x="115" y="14"/>
                        <a:pt x="115" y="14"/>
                      </a:cubicBezTo>
                      <a:cubicBezTo>
                        <a:pt x="114" y="14"/>
                        <a:pt x="114" y="14"/>
                        <a:pt x="114" y="14"/>
                      </a:cubicBezTo>
                      <a:cubicBezTo>
                        <a:pt x="114" y="14"/>
                        <a:pt x="114" y="14"/>
                        <a:pt x="114" y="14"/>
                      </a:cubicBezTo>
                      <a:cubicBezTo>
                        <a:pt x="114" y="13"/>
                        <a:pt x="114" y="13"/>
                        <a:pt x="114" y="13"/>
                      </a:cubicBezTo>
                      <a:cubicBezTo>
                        <a:pt x="114" y="13"/>
                        <a:pt x="114" y="13"/>
                        <a:pt x="114" y="13"/>
                      </a:cubicBezTo>
                      <a:cubicBezTo>
                        <a:pt x="114" y="12"/>
                        <a:pt x="114" y="12"/>
                        <a:pt x="114" y="12"/>
                      </a:cubicBezTo>
                      <a:cubicBezTo>
                        <a:pt x="114" y="11"/>
                        <a:pt x="114" y="11"/>
                        <a:pt x="114" y="11"/>
                      </a:cubicBezTo>
                      <a:cubicBezTo>
                        <a:pt x="114" y="10"/>
                        <a:pt x="114" y="10"/>
                        <a:pt x="114" y="10"/>
                      </a:cubicBezTo>
                      <a:cubicBezTo>
                        <a:pt x="113" y="10"/>
                        <a:pt x="113" y="10"/>
                        <a:pt x="113" y="10"/>
                      </a:cubicBezTo>
                      <a:cubicBezTo>
                        <a:pt x="113" y="10"/>
                        <a:pt x="113" y="10"/>
                        <a:pt x="113" y="10"/>
                      </a:cubicBezTo>
                      <a:cubicBezTo>
                        <a:pt x="112" y="10"/>
                        <a:pt x="111" y="10"/>
                        <a:pt x="111" y="10"/>
                      </a:cubicBezTo>
                      <a:cubicBezTo>
                        <a:pt x="110" y="9"/>
                        <a:pt x="110" y="9"/>
                        <a:pt x="110" y="9"/>
                      </a:cubicBezTo>
                      <a:cubicBezTo>
                        <a:pt x="110" y="9"/>
                        <a:pt x="110" y="9"/>
                        <a:pt x="110" y="9"/>
                      </a:cubicBezTo>
                      <a:cubicBezTo>
                        <a:pt x="110" y="9"/>
                        <a:pt x="110" y="9"/>
                        <a:pt x="110" y="9"/>
                      </a:cubicBezTo>
                      <a:cubicBezTo>
                        <a:pt x="110" y="8"/>
                        <a:pt x="110" y="8"/>
                        <a:pt x="110" y="8"/>
                      </a:cubicBezTo>
                      <a:cubicBezTo>
                        <a:pt x="109" y="8"/>
                        <a:pt x="109" y="8"/>
                        <a:pt x="109" y="8"/>
                      </a:cubicBezTo>
                      <a:cubicBezTo>
                        <a:pt x="109" y="8"/>
                        <a:pt x="109" y="8"/>
                        <a:pt x="109" y="8"/>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8" y="7"/>
                        <a:pt x="108" y="7"/>
                        <a:pt x="108" y="7"/>
                      </a:cubicBezTo>
                      <a:cubicBezTo>
                        <a:pt x="108" y="7"/>
                        <a:pt x="108" y="7"/>
                        <a:pt x="108" y="7"/>
                      </a:cubicBezTo>
                      <a:cubicBezTo>
                        <a:pt x="108" y="7"/>
                        <a:pt x="108" y="7"/>
                        <a:pt x="108" y="7"/>
                      </a:cubicBezTo>
                      <a:cubicBezTo>
                        <a:pt x="108" y="6"/>
                        <a:pt x="108" y="6"/>
                        <a:pt x="108" y="6"/>
                      </a:cubicBezTo>
                      <a:cubicBezTo>
                        <a:pt x="108" y="6"/>
                        <a:pt x="108" y="6"/>
                        <a:pt x="108" y="6"/>
                      </a:cubicBezTo>
                      <a:cubicBezTo>
                        <a:pt x="107" y="6"/>
                        <a:pt x="107" y="6"/>
                        <a:pt x="107" y="6"/>
                      </a:cubicBezTo>
                      <a:cubicBezTo>
                        <a:pt x="107" y="6"/>
                        <a:pt x="107" y="6"/>
                        <a:pt x="107" y="6"/>
                      </a:cubicBezTo>
                      <a:cubicBezTo>
                        <a:pt x="107" y="6"/>
                        <a:pt x="107" y="6"/>
                        <a:pt x="107" y="6"/>
                      </a:cubicBezTo>
                      <a:cubicBezTo>
                        <a:pt x="107" y="6"/>
                        <a:pt x="107" y="6"/>
                        <a:pt x="107" y="6"/>
                      </a:cubicBezTo>
                      <a:cubicBezTo>
                        <a:pt x="106" y="5"/>
                        <a:pt x="106" y="5"/>
                        <a:pt x="106" y="5"/>
                      </a:cubicBezTo>
                      <a:cubicBezTo>
                        <a:pt x="105" y="5"/>
                        <a:pt x="105" y="5"/>
                        <a:pt x="105" y="5"/>
                      </a:cubicBezTo>
                      <a:cubicBezTo>
                        <a:pt x="105" y="5"/>
                        <a:pt x="105" y="5"/>
                        <a:pt x="105" y="5"/>
                      </a:cubicBezTo>
                      <a:cubicBezTo>
                        <a:pt x="105" y="5"/>
                        <a:pt x="105" y="5"/>
                        <a:pt x="105" y="5"/>
                      </a:cubicBezTo>
                      <a:cubicBezTo>
                        <a:pt x="105" y="5"/>
                        <a:pt x="105" y="5"/>
                        <a:pt x="105" y="5"/>
                      </a:cubicBezTo>
                      <a:cubicBezTo>
                        <a:pt x="104" y="5"/>
                        <a:pt x="104" y="5"/>
                        <a:pt x="104" y="5"/>
                      </a:cubicBezTo>
                      <a:cubicBezTo>
                        <a:pt x="104" y="5"/>
                        <a:pt x="104" y="5"/>
                        <a:pt x="104" y="5"/>
                      </a:cubicBezTo>
                      <a:cubicBezTo>
                        <a:pt x="104" y="5"/>
                        <a:pt x="104" y="5"/>
                        <a:pt x="104" y="5"/>
                      </a:cubicBezTo>
                      <a:cubicBezTo>
                        <a:pt x="103" y="5"/>
                        <a:pt x="103" y="5"/>
                        <a:pt x="103" y="5"/>
                      </a:cubicBezTo>
                      <a:cubicBezTo>
                        <a:pt x="103" y="5"/>
                        <a:pt x="103" y="5"/>
                        <a:pt x="103" y="5"/>
                      </a:cubicBezTo>
                      <a:cubicBezTo>
                        <a:pt x="102" y="5"/>
                        <a:pt x="102" y="5"/>
                        <a:pt x="102" y="5"/>
                      </a:cubicBezTo>
                      <a:cubicBezTo>
                        <a:pt x="102" y="4"/>
                        <a:pt x="102" y="4"/>
                        <a:pt x="102" y="4"/>
                      </a:cubicBezTo>
                      <a:cubicBezTo>
                        <a:pt x="102" y="4"/>
                        <a:pt x="102" y="4"/>
                        <a:pt x="102" y="4"/>
                      </a:cubicBezTo>
                      <a:cubicBezTo>
                        <a:pt x="101" y="3"/>
                        <a:pt x="101" y="3"/>
                        <a:pt x="101" y="3"/>
                      </a:cubicBezTo>
                      <a:cubicBezTo>
                        <a:pt x="101" y="3"/>
                        <a:pt x="101" y="3"/>
                        <a:pt x="101" y="3"/>
                      </a:cubicBezTo>
                      <a:cubicBezTo>
                        <a:pt x="101" y="3"/>
                        <a:pt x="101" y="3"/>
                        <a:pt x="101" y="3"/>
                      </a:cubicBezTo>
                      <a:cubicBezTo>
                        <a:pt x="100" y="3"/>
                        <a:pt x="100" y="3"/>
                        <a:pt x="100" y="3"/>
                      </a:cubicBezTo>
                      <a:cubicBezTo>
                        <a:pt x="97" y="3"/>
                        <a:pt x="97" y="3"/>
                        <a:pt x="97" y="3"/>
                      </a:cubicBezTo>
                      <a:cubicBezTo>
                        <a:pt x="97" y="3"/>
                        <a:pt x="97" y="3"/>
                        <a:pt x="97" y="3"/>
                      </a:cubicBezTo>
                      <a:cubicBezTo>
                        <a:pt x="96" y="3"/>
                        <a:pt x="96" y="3"/>
                        <a:pt x="96" y="3"/>
                      </a:cubicBezTo>
                      <a:cubicBezTo>
                        <a:pt x="96" y="3"/>
                        <a:pt x="96" y="3"/>
                        <a:pt x="96" y="3"/>
                      </a:cubicBezTo>
                      <a:cubicBezTo>
                        <a:pt x="95" y="4"/>
                        <a:pt x="95" y="4"/>
                        <a:pt x="95" y="4"/>
                      </a:cubicBezTo>
                      <a:cubicBezTo>
                        <a:pt x="95" y="4"/>
                        <a:pt x="95" y="4"/>
                        <a:pt x="95" y="4"/>
                      </a:cubicBezTo>
                      <a:cubicBezTo>
                        <a:pt x="94" y="4"/>
                        <a:pt x="94" y="4"/>
                        <a:pt x="94" y="4"/>
                      </a:cubicBezTo>
                      <a:cubicBezTo>
                        <a:pt x="94" y="3"/>
                        <a:pt x="94" y="3"/>
                        <a:pt x="94" y="3"/>
                      </a:cubicBezTo>
                      <a:cubicBezTo>
                        <a:pt x="94" y="3"/>
                        <a:pt x="94" y="3"/>
                        <a:pt x="94" y="3"/>
                      </a:cubicBezTo>
                      <a:cubicBezTo>
                        <a:pt x="93" y="3"/>
                        <a:pt x="93" y="3"/>
                        <a:pt x="93" y="3"/>
                      </a:cubicBezTo>
                      <a:cubicBezTo>
                        <a:pt x="92" y="3"/>
                        <a:pt x="92" y="3"/>
                        <a:pt x="92" y="3"/>
                      </a:cubicBezTo>
                      <a:cubicBezTo>
                        <a:pt x="92" y="3"/>
                        <a:pt x="92" y="3"/>
                        <a:pt x="92" y="3"/>
                      </a:cubicBezTo>
                      <a:cubicBezTo>
                        <a:pt x="92" y="3"/>
                        <a:pt x="92" y="3"/>
                        <a:pt x="92" y="3"/>
                      </a:cubicBezTo>
                      <a:cubicBezTo>
                        <a:pt x="92" y="4"/>
                        <a:pt x="92" y="4"/>
                        <a:pt x="92" y="4"/>
                      </a:cubicBezTo>
                      <a:cubicBezTo>
                        <a:pt x="92" y="4"/>
                        <a:pt x="92" y="4"/>
                        <a:pt x="92" y="4"/>
                      </a:cubicBezTo>
                      <a:cubicBezTo>
                        <a:pt x="92" y="4"/>
                        <a:pt x="92" y="4"/>
                        <a:pt x="92" y="4"/>
                      </a:cubicBezTo>
                      <a:cubicBezTo>
                        <a:pt x="91" y="5"/>
                        <a:pt x="91" y="5"/>
                        <a:pt x="91" y="5"/>
                      </a:cubicBezTo>
                      <a:cubicBezTo>
                        <a:pt x="91" y="5"/>
                        <a:pt x="91" y="5"/>
                        <a:pt x="91" y="5"/>
                      </a:cubicBezTo>
                      <a:cubicBezTo>
                        <a:pt x="91" y="5"/>
                        <a:pt x="91" y="5"/>
                        <a:pt x="91" y="5"/>
                      </a:cubicBezTo>
                      <a:cubicBezTo>
                        <a:pt x="91" y="5"/>
                        <a:pt x="91" y="5"/>
                        <a:pt x="91" y="5"/>
                      </a:cubicBezTo>
                      <a:cubicBezTo>
                        <a:pt x="91" y="5"/>
                        <a:pt x="91" y="5"/>
                        <a:pt x="91" y="5"/>
                      </a:cubicBezTo>
                      <a:cubicBezTo>
                        <a:pt x="90" y="5"/>
                        <a:pt x="90" y="5"/>
                        <a:pt x="90" y="5"/>
                      </a:cubicBezTo>
                      <a:cubicBezTo>
                        <a:pt x="90" y="5"/>
                        <a:pt x="90" y="5"/>
                        <a:pt x="90" y="5"/>
                      </a:cubicBezTo>
                      <a:cubicBezTo>
                        <a:pt x="89" y="5"/>
                        <a:pt x="89" y="5"/>
                        <a:pt x="89" y="5"/>
                      </a:cubicBezTo>
                      <a:cubicBezTo>
                        <a:pt x="89" y="5"/>
                        <a:pt x="89" y="5"/>
                        <a:pt x="89" y="5"/>
                      </a:cubicBezTo>
                      <a:cubicBezTo>
                        <a:pt x="89" y="4"/>
                        <a:pt x="89" y="4"/>
                        <a:pt x="89" y="4"/>
                      </a:cubicBezTo>
                      <a:cubicBezTo>
                        <a:pt x="89" y="4"/>
                        <a:pt x="89" y="4"/>
                        <a:pt x="89" y="4"/>
                      </a:cubicBezTo>
                      <a:cubicBezTo>
                        <a:pt x="86" y="3"/>
                        <a:pt x="86" y="3"/>
                        <a:pt x="86" y="3"/>
                      </a:cubicBezTo>
                      <a:cubicBezTo>
                        <a:pt x="86" y="3"/>
                        <a:pt x="86" y="3"/>
                        <a:pt x="86" y="3"/>
                      </a:cubicBezTo>
                      <a:cubicBezTo>
                        <a:pt x="85" y="2"/>
                        <a:pt x="85" y="2"/>
                        <a:pt x="85" y="2"/>
                      </a:cubicBezTo>
                      <a:cubicBezTo>
                        <a:pt x="85" y="2"/>
                        <a:pt x="85" y="2"/>
                        <a:pt x="85" y="2"/>
                      </a:cubicBezTo>
                      <a:cubicBezTo>
                        <a:pt x="85" y="2"/>
                        <a:pt x="85" y="2"/>
                        <a:pt x="85" y="2"/>
                      </a:cubicBezTo>
                      <a:cubicBezTo>
                        <a:pt x="85" y="2"/>
                        <a:pt x="85" y="2"/>
                        <a:pt x="85" y="2"/>
                      </a:cubicBezTo>
                      <a:cubicBezTo>
                        <a:pt x="83" y="1"/>
                        <a:pt x="83" y="1"/>
                        <a:pt x="83" y="1"/>
                      </a:cubicBezTo>
                      <a:cubicBezTo>
                        <a:pt x="83" y="1"/>
                        <a:pt x="83" y="1"/>
                        <a:pt x="83" y="1"/>
                      </a:cubicBezTo>
                      <a:cubicBezTo>
                        <a:pt x="83" y="1"/>
                        <a:pt x="83" y="1"/>
                        <a:pt x="83" y="1"/>
                      </a:cubicBezTo>
                      <a:cubicBezTo>
                        <a:pt x="83" y="1"/>
                        <a:pt x="83" y="1"/>
                        <a:pt x="83" y="1"/>
                      </a:cubicBezTo>
                      <a:cubicBezTo>
                        <a:pt x="56" y="1"/>
                        <a:pt x="29" y="1"/>
                        <a:pt x="2" y="0"/>
                      </a:cubicBezTo>
                      <a:cubicBezTo>
                        <a:pt x="1" y="13"/>
                        <a:pt x="1" y="26"/>
                        <a:pt x="0" y="40"/>
                      </a:cubicBezTo>
                      <a:cubicBezTo>
                        <a:pt x="10" y="40"/>
                        <a:pt x="20" y="40"/>
                        <a:pt x="30" y="40"/>
                      </a:cubicBezTo>
                      <a:cubicBezTo>
                        <a:pt x="30" y="47"/>
                        <a:pt x="30" y="54"/>
                        <a:pt x="30" y="60"/>
                      </a:cubicBezTo>
                      <a:cubicBezTo>
                        <a:pt x="64" y="61"/>
                        <a:pt x="98" y="60"/>
                        <a:pt x="132" y="59"/>
                      </a:cubicBezTo>
                      <a:lnTo>
                        <a:pt x="131" y="59"/>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4" name="Freeform 356">
                  <a:extLst>
                    <a:ext uri="{FF2B5EF4-FFF2-40B4-BE49-F238E27FC236}">
                      <a16:creationId xmlns="" xmlns:a16="http://schemas.microsoft.com/office/drawing/2014/main" id="{EB401708-71B1-4965-BF79-986F15D24872}"/>
                    </a:ext>
                  </a:extLst>
                </p:cNvPr>
                <p:cNvSpPr>
                  <a:spLocks/>
                </p:cNvSpPr>
                <p:nvPr/>
              </p:nvSpPr>
              <p:spPr bwMode="auto">
                <a:xfrm>
                  <a:off x="5802204" y="4082393"/>
                  <a:ext cx="560950" cy="461342"/>
                </a:xfrm>
                <a:custGeom>
                  <a:avLst/>
                  <a:gdLst>
                    <a:gd name="T0" fmla="*/ 107 w 107"/>
                    <a:gd name="T1" fmla="*/ 68 h 88"/>
                    <a:gd name="T2" fmla="*/ 106 w 107"/>
                    <a:gd name="T3" fmla="*/ 67 h 88"/>
                    <a:gd name="T4" fmla="*/ 104 w 107"/>
                    <a:gd name="T5" fmla="*/ 66 h 88"/>
                    <a:gd name="T6" fmla="*/ 105 w 107"/>
                    <a:gd name="T7" fmla="*/ 67 h 88"/>
                    <a:gd name="T8" fmla="*/ 101 w 107"/>
                    <a:gd name="T9" fmla="*/ 63 h 88"/>
                    <a:gd name="T10" fmla="*/ 101 w 107"/>
                    <a:gd name="T11" fmla="*/ 60 h 88"/>
                    <a:gd name="T12" fmla="*/ 100 w 107"/>
                    <a:gd name="T13" fmla="*/ 55 h 88"/>
                    <a:gd name="T14" fmla="*/ 96 w 107"/>
                    <a:gd name="T15" fmla="*/ 51 h 88"/>
                    <a:gd name="T16" fmla="*/ 90 w 107"/>
                    <a:gd name="T17" fmla="*/ 49 h 88"/>
                    <a:gd name="T18" fmla="*/ 87 w 107"/>
                    <a:gd name="T19" fmla="*/ 46 h 88"/>
                    <a:gd name="T20" fmla="*/ 86 w 107"/>
                    <a:gd name="T21" fmla="*/ 41 h 88"/>
                    <a:gd name="T22" fmla="*/ 88 w 107"/>
                    <a:gd name="T23" fmla="*/ 34 h 88"/>
                    <a:gd name="T24" fmla="*/ 84 w 107"/>
                    <a:gd name="T25" fmla="*/ 30 h 88"/>
                    <a:gd name="T26" fmla="*/ 79 w 107"/>
                    <a:gd name="T27" fmla="*/ 30 h 88"/>
                    <a:gd name="T28" fmla="*/ 78 w 107"/>
                    <a:gd name="T29" fmla="*/ 27 h 88"/>
                    <a:gd name="T30" fmla="*/ 73 w 107"/>
                    <a:gd name="T31" fmla="*/ 22 h 88"/>
                    <a:gd name="T32" fmla="*/ 67 w 107"/>
                    <a:gd name="T33" fmla="*/ 15 h 88"/>
                    <a:gd name="T34" fmla="*/ 66 w 107"/>
                    <a:gd name="T35" fmla="*/ 13 h 88"/>
                    <a:gd name="T36" fmla="*/ 65 w 107"/>
                    <a:gd name="T37" fmla="*/ 7 h 88"/>
                    <a:gd name="T38" fmla="*/ 64 w 107"/>
                    <a:gd name="T39" fmla="*/ 3 h 88"/>
                    <a:gd name="T40" fmla="*/ 63 w 107"/>
                    <a:gd name="T41" fmla="*/ 2 h 88"/>
                    <a:gd name="T42" fmla="*/ 63 w 107"/>
                    <a:gd name="T43" fmla="*/ 1 h 88"/>
                    <a:gd name="T44" fmla="*/ 61 w 107"/>
                    <a:gd name="T45" fmla="*/ 0 h 88"/>
                    <a:gd name="T46" fmla="*/ 0 w 107"/>
                    <a:gd name="T47" fmla="*/ 3 h 88"/>
                    <a:gd name="T48" fmla="*/ 0 w 107"/>
                    <a:gd name="T49" fmla="*/ 3 h 88"/>
                    <a:gd name="T50" fmla="*/ 0 w 107"/>
                    <a:gd name="T51" fmla="*/ 3 h 88"/>
                    <a:gd name="T52" fmla="*/ 0 w 107"/>
                    <a:gd name="T53" fmla="*/ 3 h 88"/>
                    <a:gd name="T54" fmla="*/ 1 w 107"/>
                    <a:gd name="T55" fmla="*/ 5 h 88"/>
                    <a:gd name="T56" fmla="*/ 2 w 107"/>
                    <a:gd name="T57" fmla="*/ 7 h 88"/>
                    <a:gd name="T58" fmla="*/ 2 w 107"/>
                    <a:gd name="T59" fmla="*/ 9 h 88"/>
                    <a:gd name="T60" fmla="*/ 4 w 107"/>
                    <a:gd name="T61" fmla="*/ 10 h 88"/>
                    <a:gd name="T62" fmla="*/ 6 w 107"/>
                    <a:gd name="T63" fmla="*/ 12 h 88"/>
                    <a:gd name="T64" fmla="*/ 7 w 107"/>
                    <a:gd name="T65" fmla="*/ 15 h 88"/>
                    <a:gd name="T66" fmla="*/ 10 w 107"/>
                    <a:gd name="T67" fmla="*/ 17 h 88"/>
                    <a:gd name="T68" fmla="*/ 12 w 107"/>
                    <a:gd name="T69" fmla="*/ 17 h 88"/>
                    <a:gd name="T70" fmla="*/ 14 w 107"/>
                    <a:gd name="T71" fmla="*/ 18 h 88"/>
                    <a:gd name="T72" fmla="*/ 14 w 107"/>
                    <a:gd name="T73" fmla="*/ 20 h 88"/>
                    <a:gd name="T74" fmla="*/ 13 w 107"/>
                    <a:gd name="T75" fmla="*/ 21 h 88"/>
                    <a:gd name="T76" fmla="*/ 11 w 107"/>
                    <a:gd name="T77" fmla="*/ 23 h 88"/>
                    <a:gd name="T78" fmla="*/ 13 w 107"/>
                    <a:gd name="T79" fmla="*/ 26 h 88"/>
                    <a:gd name="T80" fmla="*/ 16 w 107"/>
                    <a:gd name="T81" fmla="*/ 29 h 88"/>
                    <a:gd name="T82" fmla="*/ 18 w 107"/>
                    <a:gd name="T83" fmla="*/ 31 h 88"/>
                    <a:gd name="T84" fmla="*/ 19 w 107"/>
                    <a:gd name="T85" fmla="*/ 31 h 88"/>
                    <a:gd name="T86" fmla="*/ 92 w 107"/>
                    <a:gd name="T87" fmla="*/ 78 h 88"/>
                    <a:gd name="T88" fmla="*/ 92 w 107"/>
                    <a:gd name="T89" fmla="*/ 80 h 88"/>
                    <a:gd name="T90" fmla="*/ 93 w 107"/>
                    <a:gd name="T91" fmla="*/ 80 h 88"/>
                    <a:gd name="T92" fmla="*/ 94 w 107"/>
                    <a:gd name="T93" fmla="*/ 82 h 88"/>
                    <a:gd name="T94" fmla="*/ 93 w 107"/>
                    <a:gd name="T95" fmla="*/ 83 h 88"/>
                    <a:gd name="T96" fmla="*/ 91 w 107"/>
                    <a:gd name="T97" fmla="*/ 84 h 88"/>
                    <a:gd name="T98" fmla="*/ 91 w 107"/>
                    <a:gd name="T99" fmla="*/ 85 h 88"/>
                    <a:gd name="T100" fmla="*/ 90 w 107"/>
                    <a:gd name="T101" fmla="*/ 86 h 88"/>
                    <a:gd name="T102" fmla="*/ 99 w 107"/>
                    <a:gd name="T103" fmla="*/ 87 h 88"/>
                    <a:gd name="T104" fmla="*/ 101 w 107"/>
                    <a:gd name="T105" fmla="*/ 85 h 88"/>
                    <a:gd name="T106" fmla="*/ 102 w 107"/>
                    <a:gd name="T107" fmla="*/ 82 h 88"/>
                    <a:gd name="T108" fmla="*/ 102 w 107"/>
                    <a:gd name="T109" fmla="*/ 80 h 88"/>
                    <a:gd name="T110" fmla="*/ 101 w 107"/>
                    <a:gd name="T111" fmla="*/ 76 h 88"/>
                    <a:gd name="T112" fmla="*/ 103 w 107"/>
                    <a:gd name="T113" fmla="*/ 78 h 88"/>
                    <a:gd name="T114" fmla="*/ 104 w 107"/>
                    <a:gd name="T115" fmla="*/ 75 h 88"/>
                    <a:gd name="T116" fmla="*/ 107 w 107"/>
                    <a:gd name="T117" fmla="*/ 7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7" h="88">
                      <a:moveTo>
                        <a:pt x="107" y="71"/>
                      </a:moveTo>
                      <a:cubicBezTo>
                        <a:pt x="107" y="70"/>
                        <a:pt x="107" y="70"/>
                        <a:pt x="107" y="70"/>
                      </a:cubicBezTo>
                      <a:cubicBezTo>
                        <a:pt x="107" y="70"/>
                        <a:pt x="107" y="70"/>
                        <a:pt x="107" y="70"/>
                      </a:cubicBezTo>
                      <a:cubicBezTo>
                        <a:pt x="107" y="70"/>
                        <a:pt x="107" y="70"/>
                        <a:pt x="107" y="70"/>
                      </a:cubicBezTo>
                      <a:cubicBezTo>
                        <a:pt x="107" y="70"/>
                        <a:pt x="107" y="70"/>
                        <a:pt x="107" y="70"/>
                      </a:cubicBezTo>
                      <a:cubicBezTo>
                        <a:pt x="107" y="69"/>
                        <a:pt x="107" y="69"/>
                        <a:pt x="107" y="69"/>
                      </a:cubicBezTo>
                      <a:cubicBezTo>
                        <a:pt x="107" y="69"/>
                        <a:pt x="107" y="69"/>
                        <a:pt x="107" y="69"/>
                      </a:cubicBezTo>
                      <a:cubicBezTo>
                        <a:pt x="107" y="69"/>
                        <a:pt x="107" y="69"/>
                        <a:pt x="107" y="69"/>
                      </a:cubicBezTo>
                      <a:cubicBezTo>
                        <a:pt x="107" y="68"/>
                        <a:pt x="107" y="68"/>
                        <a:pt x="107" y="68"/>
                      </a:cubicBezTo>
                      <a:cubicBezTo>
                        <a:pt x="107" y="68"/>
                        <a:pt x="107" y="68"/>
                        <a:pt x="107" y="68"/>
                      </a:cubicBezTo>
                      <a:cubicBezTo>
                        <a:pt x="107" y="67"/>
                        <a:pt x="107" y="67"/>
                        <a:pt x="107" y="67"/>
                      </a:cubicBezTo>
                      <a:cubicBezTo>
                        <a:pt x="107" y="67"/>
                        <a:pt x="107" y="67"/>
                        <a:pt x="107" y="67"/>
                      </a:cubicBezTo>
                      <a:cubicBezTo>
                        <a:pt x="107" y="67"/>
                        <a:pt x="107" y="67"/>
                        <a:pt x="107"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6"/>
                        <a:pt x="106" y="66"/>
                        <a:pt x="106" y="66"/>
                      </a:cubicBezTo>
                      <a:cubicBezTo>
                        <a:pt x="105" y="66"/>
                        <a:pt x="105" y="66"/>
                        <a:pt x="105" y="66"/>
                      </a:cubicBezTo>
                      <a:cubicBezTo>
                        <a:pt x="105" y="66"/>
                        <a:pt x="105" y="66"/>
                        <a:pt x="105" y="66"/>
                      </a:cubicBezTo>
                      <a:cubicBezTo>
                        <a:pt x="105" y="66"/>
                        <a:pt x="105" y="66"/>
                        <a:pt x="105" y="66"/>
                      </a:cubicBezTo>
                      <a:cubicBezTo>
                        <a:pt x="105" y="66"/>
                        <a:pt x="105" y="66"/>
                        <a:pt x="105" y="66"/>
                      </a:cubicBezTo>
                      <a:cubicBezTo>
                        <a:pt x="105" y="65"/>
                        <a:pt x="105" y="65"/>
                        <a:pt x="105" y="65"/>
                      </a:cubicBezTo>
                      <a:cubicBezTo>
                        <a:pt x="104" y="66"/>
                        <a:pt x="104" y="66"/>
                        <a:pt x="104" y="66"/>
                      </a:cubicBezTo>
                      <a:cubicBezTo>
                        <a:pt x="104" y="66"/>
                        <a:pt x="104" y="66"/>
                        <a:pt x="104" y="66"/>
                      </a:cubicBezTo>
                      <a:cubicBezTo>
                        <a:pt x="104" y="66"/>
                        <a:pt x="104" y="66"/>
                        <a:pt x="104" y="66"/>
                      </a:cubicBezTo>
                      <a:cubicBezTo>
                        <a:pt x="104" y="66"/>
                        <a:pt x="104" y="66"/>
                        <a:pt x="104" y="66"/>
                      </a:cubicBezTo>
                      <a:cubicBezTo>
                        <a:pt x="104" y="66"/>
                        <a:pt x="104" y="66"/>
                        <a:pt x="104" y="66"/>
                      </a:cubicBezTo>
                      <a:cubicBezTo>
                        <a:pt x="105" y="66"/>
                        <a:pt x="105" y="66"/>
                        <a:pt x="105" y="66"/>
                      </a:cubicBezTo>
                      <a:cubicBezTo>
                        <a:pt x="105" y="67"/>
                        <a:pt x="105" y="67"/>
                        <a:pt x="105" y="67"/>
                      </a:cubicBezTo>
                      <a:cubicBezTo>
                        <a:pt x="105" y="67"/>
                        <a:pt x="105" y="67"/>
                        <a:pt x="105" y="67"/>
                      </a:cubicBezTo>
                      <a:cubicBezTo>
                        <a:pt x="105" y="67"/>
                        <a:pt x="105" y="67"/>
                        <a:pt x="105" y="67"/>
                      </a:cubicBezTo>
                      <a:cubicBezTo>
                        <a:pt x="105" y="67"/>
                        <a:pt x="105" y="67"/>
                        <a:pt x="105" y="67"/>
                      </a:cubicBezTo>
                      <a:cubicBezTo>
                        <a:pt x="104" y="67"/>
                        <a:pt x="104" y="67"/>
                        <a:pt x="104" y="67"/>
                      </a:cubicBezTo>
                      <a:cubicBezTo>
                        <a:pt x="103" y="66"/>
                        <a:pt x="103" y="66"/>
                        <a:pt x="103" y="66"/>
                      </a:cubicBezTo>
                      <a:cubicBezTo>
                        <a:pt x="103" y="66"/>
                        <a:pt x="103" y="66"/>
                        <a:pt x="103" y="66"/>
                      </a:cubicBezTo>
                      <a:cubicBezTo>
                        <a:pt x="103" y="66"/>
                        <a:pt x="103" y="66"/>
                        <a:pt x="103" y="66"/>
                      </a:cubicBezTo>
                      <a:cubicBezTo>
                        <a:pt x="102" y="65"/>
                        <a:pt x="102" y="65"/>
                        <a:pt x="102" y="65"/>
                      </a:cubicBezTo>
                      <a:cubicBezTo>
                        <a:pt x="102" y="64"/>
                        <a:pt x="102" y="64"/>
                        <a:pt x="102" y="64"/>
                      </a:cubicBezTo>
                      <a:cubicBezTo>
                        <a:pt x="101" y="64"/>
                        <a:pt x="101" y="64"/>
                        <a:pt x="101" y="64"/>
                      </a:cubicBezTo>
                      <a:cubicBezTo>
                        <a:pt x="101" y="63"/>
                        <a:pt x="101" y="63"/>
                        <a:pt x="101" y="63"/>
                      </a:cubicBezTo>
                      <a:cubicBezTo>
                        <a:pt x="101" y="63"/>
                        <a:pt x="101" y="63"/>
                        <a:pt x="101" y="63"/>
                      </a:cubicBezTo>
                      <a:cubicBezTo>
                        <a:pt x="101" y="63"/>
                        <a:pt x="101" y="63"/>
                        <a:pt x="101" y="63"/>
                      </a:cubicBezTo>
                      <a:cubicBezTo>
                        <a:pt x="101" y="62"/>
                        <a:pt x="101" y="62"/>
                        <a:pt x="101" y="62"/>
                      </a:cubicBezTo>
                      <a:cubicBezTo>
                        <a:pt x="101" y="62"/>
                        <a:pt x="101" y="62"/>
                        <a:pt x="101" y="62"/>
                      </a:cubicBezTo>
                      <a:cubicBezTo>
                        <a:pt x="100" y="62"/>
                        <a:pt x="100" y="62"/>
                        <a:pt x="100" y="62"/>
                      </a:cubicBezTo>
                      <a:cubicBezTo>
                        <a:pt x="100" y="62"/>
                        <a:pt x="100" y="62"/>
                        <a:pt x="100" y="62"/>
                      </a:cubicBezTo>
                      <a:cubicBezTo>
                        <a:pt x="100" y="62"/>
                        <a:pt x="100" y="62"/>
                        <a:pt x="100" y="62"/>
                      </a:cubicBezTo>
                      <a:cubicBezTo>
                        <a:pt x="101" y="61"/>
                        <a:pt x="101" y="61"/>
                        <a:pt x="101" y="61"/>
                      </a:cubicBezTo>
                      <a:cubicBezTo>
                        <a:pt x="101" y="60"/>
                        <a:pt x="101" y="60"/>
                        <a:pt x="101" y="60"/>
                      </a:cubicBezTo>
                      <a:cubicBezTo>
                        <a:pt x="101" y="60"/>
                        <a:pt x="101" y="60"/>
                        <a:pt x="101" y="60"/>
                      </a:cubicBezTo>
                      <a:cubicBezTo>
                        <a:pt x="101" y="59"/>
                        <a:pt x="101" y="59"/>
                        <a:pt x="101" y="59"/>
                      </a:cubicBezTo>
                      <a:cubicBezTo>
                        <a:pt x="101" y="58"/>
                        <a:pt x="101" y="58"/>
                        <a:pt x="101" y="58"/>
                      </a:cubicBezTo>
                      <a:cubicBezTo>
                        <a:pt x="100" y="58"/>
                        <a:pt x="100" y="58"/>
                        <a:pt x="100" y="58"/>
                      </a:cubicBezTo>
                      <a:cubicBezTo>
                        <a:pt x="100" y="57"/>
                        <a:pt x="100" y="57"/>
                        <a:pt x="100" y="57"/>
                      </a:cubicBezTo>
                      <a:cubicBezTo>
                        <a:pt x="100" y="57"/>
                        <a:pt x="100" y="57"/>
                        <a:pt x="100" y="57"/>
                      </a:cubicBezTo>
                      <a:cubicBezTo>
                        <a:pt x="100" y="56"/>
                        <a:pt x="100" y="56"/>
                        <a:pt x="100" y="56"/>
                      </a:cubicBezTo>
                      <a:cubicBezTo>
                        <a:pt x="100" y="56"/>
                        <a:pt x="100" y="56"/>
                        <a:pt x="100" y="56"/>
                      </a:cubicBezTo>
                      <a:cubicBezTo>
                        <a:pt x="100" y="56"/>
                        <a:pt x="100" y="56"/>
                        <a:pt x="100" y="56"/>
                      </a:cubicBezTo>
                      <a:cubicBezTo>
                        <a:pt x="100" y="55"/>
                        <a:pt x="100" y="55"/>
                        <a:pt x="100" y="55"/>
                      </a:cubicBezTo>
                      <a:cubicBezTo>
                        <a:pt x="100" y="55"/>
                        <a:pt x="100" y="55"/>
                        <a:pt x="100" y="55"/>
                      </a:cubicBezTo>
                      <a:cubicBezTo>
                        <a:pt x="99" y="55"/>
                        <a:pt x="99" y="55"/>
                        <a:pt x="99" y="55"/>
                      </a:cubicBezTo>
                      <a:cubicBezTo>
                        <a:pt x="100" y="54"/>
                        <a:pt x="100" y="54"/>
                        <a:pt x="100" y="54"/>
                      </a:cubicBezTo>
                      <a:cubicBezTo>
                        <a:pt x="99" y="54"/>
                        <a:pt x="99" y="54"/>
                        <a:pt x="99" y="54"/>
                      </a:cubicBezTo>
                      <a:cubicBezTo>
                        <a:pt x="98" y="53"/>
                        <a:pt x="98" y="53"/>
                        <a:pt x="98" y="53"/>
                      </a:cubicBezTo>
                      <a:cubicBezTo>
                        <a:pt x="97" y="53"/>
                        <a:pt x="97" y="53"/>
                        <a:pt x="97" y="53"/>
                      </a:cubicBezTo>
                      <a:cubicBezTo>
                        <a:pt x="97" y="52"/>
                        <a:pt x="97" y="52"/>
                        <a:pt x="97" y="52"/>
                      </a:cubicBezTo>
                      <a:cubicBezTo>
                        <a:pt x="96" y="51"/>
                        <a:pt x="96" y="51"/>
                        <a:pt x="96" y="51"/>
                      </a:cubicBezTo>
                      <a:cubicBezTo>
                        <a:pt x="96" y="51"/>
                        <a:pt x="96" y="51"/>
                        <a:pt x="96" y="51"/>
                      </a:cubicBezTo>
                      <a:cubicBezTo>
                        <a:pt x="95" y="51"/>
                        <a:pt x="95" y="51"/>
                        <a:pt x="95" y="51"/>
                      </a:cubicBezTo>
                      <a:cubicBezTo>
                        <a:pt x="94" y="51"/>
                        <a:pt x="94" y="51"/>
                        <a:pt x="94" y="51"/>
                      </a:cubicBezTo>
                      <a:cubicBezTo>
                        <a:pt x="93" y="50"/>
                        <a:pt x="93" y="50"/>
                        <a:pt x="93" y="50"/>
                      </a:cubicBezTo>
                      <a:cubicBezTo>
                        <a:pt x="93" y="50"/>
                        <a:pt x="93" y="50"/>
                        <a:pt x="93" y="50"/>
                      </a:cubicBezTo>
                      <a:cubicBezTo>
                        <a:pt x="93" y="49"/>
                        <a:pt x="92" y="49"/>
                        <a:pt x="92" y="49"/>
                      </a:cubicBezTo>
                      <a:cubicBezTo>
                        <a:pt x="92" y="49"/>
                        <a:pt x="92" y="49"/>
                        <a:pt x="92" y="49"/>
                      </a:cubicBezTo>
                      <a:cubicBezTo>
                        <a:pt x="91" y="49"/>
                        <a:pt x="91" y="49"/>
                        <a:pt x="91" y="49"/>
                      </a:cubicBezTo>
                      <a:cubicBezTo>
                        <a:pt x="90" y="49"/>
                        <a:pt x="90" y="49"/>
                        <a:pt x="90" y="49"/>
                      </a:cubicBezTo>
                      <a:cubicBezTo>
                        <a:pt x="90" y="49"/>
                        <a:pt x="90" y="49"/>
                        <a:pt x="90" y="49"/>
                      </a:cubicBezTo>
                      <a:cubicBezTo>
                        <a:pt x="89" y="48"/>
                        <a:pt x="89" y="48"/>
                        <a:pt x="89" y="48"/>
                      </a:cubicBezTo>
                      <a:cubicBezTo>
                        <a:pt x="89" y="48"/>
                        <a:pt x="89" y="48"/>
                        <a:pt x="89" y="48"/>
                      </a:cubicBezTo>
                      <a:cubicBezTo>
                        <a:pt x="89" y="47"/>
                        <a:pt x="89" y="47"/>
                        <a:pt x="89" y="47"/>
                      </a:cubicBezTo>
                      <a:cubicBezTo>
                        <a:pt x="88" y="47"/>
                        <a:pt x="88" y="47"/>
                        <a:pt x="88" y="47"/>
                      </a:cubicBezTo>
                      <a:cubicBezTo>
                        <a:pt x="88" y="47"/>
                        <a:pt x="88" y="47"/>
                        <a:pt x="88" y="47"/>
                      </a:cubicBezTo>
                      <a:cubicBezTo>
                        <a:pt x="88" y="47"/>
                        <a:pt x="88" y="47"/>
                        <a:pt x="88" y="47"/>
                      </a:cubicBezTo>
                      <a:cubicBezTo>
                        <a:pt x="87" y="46"/>
                        <a:pt x="87" y="46"/>
                        <a:pt x="87" y="46"/>
                      </a:cubicBezTo>
                      <a:cubicBezTo>
                        <a:pt x="87" y="46"/>
                        <a:pt x="87" y="46"/>
                        <a:pt x="87" y="46"/>
                      </a:cubicBezTo>
                      <a:cubicBezTo>
                        <a:pt x="87" y="46"/>
                        <a:pt x="87" y="46"/>
                        <a:pt x="87" y="46"/>
                      </a:cubicBezTo>
                      <a:cubicBezTo>
                        <a:pt x="86" y="45"/>
                        <a:pt x="86" y="45"/>
                        <a:pt x="86" y="45"/>
                      </a:cubicBezTo>
                      <a:cubicBezTo>
                        <a:pt x="86" y="45"/>
                        <a:pt x="86" y="45"/>
                        <a:pt x="86" y="45"/>
                      </a:cubicBezTo>
                      <a:cubicBezTo>
                        <a:pt x="86" y="45"/>
                        <a:pt x="86" y="45"/>
                        <a:pt x="86" y="45"/>
                      </a:cubicBezTo>
                      <a:cubicBezTo>
                        <a:pt x="86" y="45"/>
                        <a:pt x="86" y="45"/>
                        <a:pt x="86" y="45"/>
                      </a:cubicBezTo>
                      <a:cubicBezTo>
                        <a:pt x="85" y="44"/>
                        <a:pt x="85" y="44"/>
                        <a:pt x="85" y="44"/>
                      </a:cubicBezTo>
                      <a:cubicBezTo>
                        <a:pt x="85" y="43"/>
                        <a:pt x="85" y="43"/>
                        <a:pt x="85" y="43"/>
                      </a:cubicBezTo>
                      <a:cubicBezTo>
                        <a:pt x="85" y="43"/>
                        <a:pt x="85" y="43"/>
                        <a:pt x="85" y="43"/>
                      </a:cubicBezTo>
                      <a:cubicBezTo>
                        <a:pt x="85" y="42"/>
                        <a:pt x="85" y="42"/>
                        <a:pt x="85" y="42"/>
                      </a:cubicBezTo>
                      <a:cubicBezTo>
                        <a:pt x="86" y="41"/>
                        <a:pt x="86" y="41"/>
                        <a:pt x="86" y="41"/>
                      </a:cubicBezTo>
                      <a:cubicBezTo>
                        <a:pt x="87" y="38"/>
                        <a:pt x="87" y="38"/>
                        <a:pt x="87" y="38"/>
                      </a:cubicBezTo>
                      <a:cubicBezTo>
                        <a:pt x="87" y="37"/>
                        <a:pt x="87" y="37"/>
                        <a:pt x="87" y="37"/>
                      </a:cubicBezTo>
                      <a:cubicBezTo>
                        <a:pt x="87" y="37"/>
                        <a:pt x="87" y="37"/>
                        <a:pt x="87" y="37"/>
                      </a:cubicBezTo>
                      <a:cubicBezTo>
                        <a:pt x="87" y="36"/>
                        <a:pt x="87" y="36"/>
                        <a:pt x="87" y="36"/>
                      </a:cubicBezTo>
                      <a:cubicBezTo>
                        <a:pt x="87" y="35"/>
                        <a:pt x="87" y="35"/>
                        <a:pt x="87" y="35"/>
                      </a:cubicBezTo>
                      <a:cubicBezTo>
                        <a:pt x="87" y="34"/>
                        <a:pt x="87" y="34"/>
                        <a:pt x="87" y="34"/>
                      </a:cubicBezTo>
                      <a:cubicBezTo>
                        <a:pt x="87" y="34"/>
                        <a:pt x="87" y="34"/>
                        <a:pt x="87" y="34"/>
                      </a:cubicBezTo>
                      <a:cubicBezTo>
                        <a:pt x="88" y="34"/>
                        <a:pt x="88" y="34"/>
                        <a:pt x="88" y="34"/>
                      </a:cubicBezTo>
                      <a:cubicBezTo>
                        <a:pt x="88" y="34"/>
                        <a:pt x="88" y="34"/>
                        <a:pt x="88" y="34"/>
                      </a:cubicBezTo>
                      <a:cubicBezTo>
                        <a:pt x="88" y="33"/>
                        <a:pt x="88" y="33"/>
                        <a:pt x="88" y="33"/>
                      </a:cubicBezTo>
                      <a:cubicBezTo>
                        <a:pt x="88" y="33"/>
                        <a:pt x="88" y="33"/>
                        <a:pt x="88" y="33"/>
                      </a:cubicBezTo>
                      <a:cubicBezTo>
                        <a:pt x="88" y="32"/>
                        <a:pt x="88" y="32"/>
                        <a:pt x="88" y="32"/>
                      </a:cubicBezTo>
                      <a:cubicBezTo>
                        <a:pt x="87" y="32"/>
                        <a:pt x="87" y="32"/>
                        <a:pt x="87" y="32"/>
                      </a:cubicBezTo>
                      <a:cubicBezTo>
                        <a:pt x="86" y="31"/>
                        <a:pt x="86" y="31"/>
                        <a:pt x="86" y="31"/>
                      </a:cubicBezTo>
                      <a:cubicBezTo>
                        <a:pt x="85" y="31"/>
                        <a:pt x="85" y="31"/>
                        <a:pt x="85" y="31"/>
                      </a:cubicBezTo>
                      <a:cubicBezTo>
                        <a:pt x="84" y="31"/>
                        <a:pt x="84" y="31"/>
                        <a:pt x="84" y="31"/>
                      </a:cubicBezTo>
                      <a:cubicBezTo>
                        <a:pt x="84" y="31"/>
                        <a:pt x="84" y="31"/>
                        <a:pt x="84" y="31"/>
                      </a:cubicBezTo>
                      <a:cubicBezTo>
                        <a:pt x="84" y="30"/>
                        <a:pt x="84" y="30"/>
                        <a:pt x="84" y="30"/>
                      </a:cubicBezTo>
                      <a:cubicBezTo>
                        <a:pt x="83" y="30"/>
                        <a:pt x="83" y="30"/>
                        <a:pt x="83" y="30"/>
                      </a:cubicBezTo>
                      <a:cubicBezTo>
                        <a:pt x="83" y="31"/>
                        <a:pt x="83" y="31"/>
                        <a:pt x="83" y="31"/>
                      </a:cubicBezTo>
                      <a:cubicBezTo>
                        <a:pt x="82" y="32"/>
                        <a:pt x="82" y="32"/>
                        <a:pt x="82" y="32"/>
                      </a:cubicBezTo>
                      <a:cubicBezTo>
                        <a:pt x="81" y="32"/>
                        <a:pt x="81" y="32"/>
                        <a:pt x="81" y="32"/>
                      </a:cubicBezTo>
                      <a:cubicBezTo>
                        <a:pt x="80" y="32"/>
                        <a:pt x="80" y="32"/>
                        <a:pt x="80" y="32"/>
                      </a:cubicBezTo>
                      <a:cubicBezTo>
                        <a:pt x="80" y="32"/>
                        <a:pt x="80" y="32"/>
                        <a:pt x="80" y="32"/>
                      </a:cubicBezTo>
                      <a:cubicBezTo>
                        <a:pt x="79" y="30"/>
                        <a:pt x="79" y="30"/>
                        <a:pt x="79" y="30"/>
                      </a:cubicBezTo>
                      <a:cubicBezTo>
                        <a:pt x="79" y="30"/>
                        <a:pt x="79" y="30"/>
                        <a:pt x="79" y="30"/>
                      </a:cubicBezTo>
                      <a:cubicBezTo>
                        <a:pt x="79" y="30"/>
                        <a:pt x="79" y="30"/>
                        <a:pt x="79" y="30"/>
                      </a:cubicBezTo>
                      <a:cubicBezTo>
                        <a:pt x="79" y="29"/>
                        <a:pt x="79" y="29"/>
                        <a:pt x="79" y="29"/>
                      </a:cubicBezTo>
                      <a:cubicBezTo>
                        <a:pt x="79" y="29"/>
                        <a:pt x="79" y="29"/>
                        <a:pt x="79" y="29"/>
                      </a:cubicBezTo>
                      <a:cubicBezTo>
                        <a:pt x="79" y="29"/>
                        <a:pt x="79" y="29"/>
                        <a:pt x="79" y="29"/>
                      </a:cubicBezTo>
                      <a:cubicBezTo>
                        <a:pt x="79" y="29"/>
                        <a:pt x="79" y="29"/>
                        <a:pt x="79" y="29"/>
                      </a:cubicBezTo>
                      <a:cubicBezTo>
                        <a:pt x="79" y="28"/>
                        <a:pt x="79" y="28"/>
                        <a:pt x="79" y="28"/>
                      </a:cubicBezTo>
                      <a:cubicBezTo>
                        <a:pt x="79" y="28"/>
                        <a:pt x="79" y="28"/>
                        <a:pt x="79" y="28"/>
                      </a:cubicBezTo>
                      <a:cubicBezTo>
                        <a:pt x="79" y="28"/>
                        <a:pt x="79" y="28"/>
                        <a:pt x="79" y="28"/>
                      </a:cubicBezTo>
                      <a:cubicBezTo>
                        <a:pt x="79" y="28"/>
                        <a:pt x="79" y="28"/>
                        <a:pt x="79" y="28"/>
                      </a:cubicBezTo>
                      <a:cubicBezTo>
                        <a:pt x="78" y="27"/>
                        <a:pt x="78" y="27"/>
                        <a:pt x="78" y="27"/>
                      </a:cubicBezTo>
                      <a:cubicBezTo>
                        <a:pt x="78" y="27"/>
                        <a:pt x="78" y="27"/>
                        <a:pt x="78" y="27"/>
                      </a:cubicBezTo>
                      <a:cubicBezTo>
                        <a:pt x="78" y="26"/>
                        <a:pt x="78" y="26"/>
                        <a:pt x="78" y="26"/>
                      </a:cubicBezTo>
                      <a:cubicBezTo>
                        <a:pt x="78" y="26"/>
                        <a:pt x="78" y="26"/>
                        <a:pt x="78" y="26"/>
                      </a:cubicBezTo>
                      <a:cubicBezTo>
                        <a:pt x="78" y="26"/>
                        <a:pt x="78" y="26"/>
                        <a:pt x="78" y="26"/>
                      </a:cubicBezTo>
                      <a:cubicBezTo>
                        <a:pt x="78" y="25"/>
                        <a:pt x="78" y="25"/>
                        <a:pt x="78" y="25"/>
                      </a:cubicBezTo>
                      <a:cubicBezTo>
                        <a:pt x="78" y="25"/>
                        <a:pt x="78" y="25"/>
                        <a:pt x="78" y="25"/>
                      </a:cubicBezTo>
                      <a:cubicBezTo>
                        <a:pt x="77" y="24"/>
                        <a:pt x="77" y="24"/>
                        <a:pt x="77" y="24"/>
                      </a:cubicBezTo>
                      <a:cubicBezTo>
                        <a:pt x="77" y="24"/>
                        <a:pt x="77" y="24"/>
                        <a:pt x="77" y="24"/>
                      </a:cubicBezTo>
                      <a:cubicBezTo>
                        <a:pt x="73" y="22"/>
                        <a:pt x="73" y="22"/>
                        <a:pt x="73" y="22"/>
                      </a:cubicBezTo>
                      <a:cubicBezTo>
                        <a:pt x="73" y="21"/>
                        <a:pt x="73" y="21"/>
                        <a:pt x="73" y="21"/>
                      </a:cubicBezTo>
                      <a:cubicBezTo>
                        <a:pt x="73" y="21"/>
                        <a:pt x="73" y="21"/>
                        <a:pt x="73" y="21"/>
                      </a:cubicBezTo>
                      <a:cubicBezTo>
                        <a:pt x="73" y="21"/>
                        <a:pt x="73" y="21"/>
                        <a:pt x="73" y="21"/>
                      </a:cubicBezTo>
                      <a:cubicBezTo>
                        <a:pt x="72" y="20"/>
                        <a:pt x="72" y="20"/>
                        <a:pt x="72" y="20"/>
                      </a:cubicBezTo>
                      <a:cubicBezTo>
                        <a:pt x="72" y="20"/>
                        <a:pt x="72" y="20"/>
                        <a:pt x="72" y="20"/>
                      </a:cubicBezTo>
                      <a:cubicBezTo>
                        <a:pt x="68" y="17"/>
                        <a:pt x="68" y="17"/>
                        <a:pt x="68" y="17"/>
                      </a:cubicBezTo>
                      <a:cubicBezTo>
                        <a:pt x="68" y="17"/>
                        <a:pt x="68" y="17"/>
                        <a:pt x="68" y="17"/>
                      </a:cubicBezTo>
                      <a:cubicBezTo>
                        <a:pt x="67" y="16"/>
                        <a:pt x="67" y="16"/>
                        <a:pt x="67" y="16"/>
                      </a:cubicBezTo>
                      <a:cubicBezTo>
                        <a:pt x="67" y="15"/>
                        <a:pt x="67" y="15"/>
                        <a:pt x="67" y="15"/>
                      </a:cubicBezTo>
                      <a:cubicBezTo>
                        <a:pt x="67" y="15"/>
                        <a:pt x="67" y="15"/>
                        <a:pt x="67" y="15"/>
                      </a:cubicBezTo>
                      <a:cubicBezTo>
                        <a:pt x="67" y="15"/>
                        <a:pt x="67" y="15"/>
                        <a:pt x="67" y="15"/>
                      </a:cubicBezTo>
                      <a:cubicBezTo>
                        <a:pt x="67" y="15"/>
                        <a:pt x="67" y="15"/>
                        <a:pt x="67" y="15"/>
                      </a:cubicBezTo>
                      <a:cubicBezTo>
                        <a:pt x="67" y="14"/>
                        <a:pt x="67" y="14"/>
                        <a:pt x="67" y="14"/>
                      </a:cubicBezTo>
                      <a:cubicBezTo>
                        <a:pt x="66" y="14"/>
                        <a:pt x="66" y="14"/>
                        <a:pt x="66" y="14"/>
                      </a:cubicBezTo>
                      <a:cubicBezTo>
                        <a:pt x="66" y="14"/>
                        <a:pt x="66" y="14"/>
                        <a:pt x="66" y="14"/>
                      </a:cubicBezTo>
                      <a:cubicBezTo>
                        <a:pt x="66" y="14"/>
                        <a:pt x="66" y="14"/>
                        <a:pt x="66" y="14"/>
                      </a:cubicBezTo>
                      <a:cubicBezTo>
                        <a:pt x="66" y="13"/>
                        <a:pt x="66" y="13"/>
                        <a:pt x="66" y="13"/>
                      </a:cubicBezTo>
                      <a:cubicBezTo>
                        <a:pt x="66" y="13"/>
                        <a:pt x="66" y="13"/>
                        <a:pt x="66" y="13"/>
                      </a:cubicBezTo>
                      <a:cubicBezTo>
                        <a:pt x="66" y="13"/>
                        <a:pt x="66" y="13"/>
                        <a:pt x="66" y="13"/>
                      </a:cubicBezTo>
                      <a:cubicBezTo>
                        <a:pt x="66" y="12"/>
                        <a:pt x="66" y="12"/>
                        <a:pt x="66" y="12"/>
                      </a:cubicBezTo>
                      <a:cubicBezTo>
                        <a:pt x="66" y="12"/>
                        <a:pt x="66" y="12"/>
                        <a:pt x="66" y="12"/>
                      </a:cubicBezTo>
                      <a:cubicBezTo>
                        <a:pt x="66" y="12"/>
                        <a:pt x="66" y="12"/>
                        <a:pt x="66" y="12"/>
                      </a:cubicBezTo>
                      <a:cubicBezTo>
                        <a:pt x="66" y="12"/>
                        <a:pt x="66" y="12"/>
                        <a:pt x="66" y="12"/>
                      </a:cubicBezTo>
                      <a:cubicBezTo>
                        <a:pt x="66" y="12"/>
                        <a:pt x="66" y="12"/>
                        <a:pt x="66" y="12"/>
                      </a:cubicBezTo>
                      <a:cubicBezTo>
                        <a:pt x="66" y="11"/>
                        <a:pt x="66" y="11"/>
                        <a:pt x="66" y="11"/>
                      </a:cubicBezTo>
                      <a:cubicBezTo>
                        <a:pt x="65" y="8"/>
                        <a:pt x="65" y="8"/>
                        <a:pt x="65" y="8"/>
                      </a:cubicBezTo>
                      <a:cubicBezTo>
                        <a:pt x="65" y="7"/>
                        <a:pt x="65" y="7"/>
                        <a:pt x="65" y="7"/>
                      </a:cubicBezTo>
                      <a:cubicBezTo>
                        <a:pt x="65" y="6"/>
                        <a:pt x="65" y="6"/>
                        <a:pt x="65" y="6"/>
                      </a:cubicBezTo>
                      <a:cubicBezTo>
                        <a:pt x="65" y="5"/>
                        <a:pt x="65" y="5"/>
                        <a:pt x="65" y="5"/>
                      </a:cubicBezTo>
                      <a:cubicBezTo>
                        <a:pt x="65" y="4"/>
                        <a:pt x="65" y="4"/>
                        <a:pt x="65" y="4"/>
                      </a:cubicBezTo>
                      <a:cubicBezTo>
                        <a:pt x="66" y="4"/>
                        <a:pt x="66" y="4"/>
                        <a:pt x="66" y="4"/>
                      </a:cubicBezTo>
                      <a:cubicBezTo>
                        <a:pt x="66" y="4"/>
                        <a:pt x="66" y="4"/>
                        <a:pt x="66" y="4"/>
                      </a:cubicBezTo>
                      <a:cubicBezTo>
                        <a:pt x="66" y="4"/>
                        <a:pt x="66" y="4"/>
                        <a:pt x="66" y="4"/>
                      </a:cubicBezTo>
                      <a:cubicBezTo>
                        <a:pt x="65" y="4"/>
                        <a:pt x="65" y="4"/>
                        <a:pt x="65" y="4"/>
                      </a:cubicBezTo>
                      <a:cubicBezTo>
                        <a:pt x="65" y="4"/>
                        <a:pt x="65" y="4"/>
                        <a:pt x="65" y="4"/>
                      </a:cubicBezTo>
                      <a:cubicBezTo>
                        <a:pt x="64" y="3"/>
                        <a:pt x="64" y="3"/>
                        <a:pt x="64" y="3"/>
                      </a:cubicBezTo>
                      <a:cubicBezTo>
                        <a:pt x="64" y="3"/>
                        <a:pt x="64" y="3"/>
                        <a:pt x="64" y="3"/>
                      </a:cubicBezTo>
                      <a:cubicBezTo>
                        <a:pt x="64" y="3"/>
                        <a:pt x="64" y="3"/>
                        <a:pt x="64" y="3"/>
                      </a:cubicBezTo>
                      <a:cubicBezTo>
                        <a:pt x="64" y="3"/>
                        <a:pt x="64" y="3"/>
                        <a:pt x="64" y="3"/>
                      </a:cubicBezTo>
                      <a:cubicBezTo>
                        <a:pt x="64" y="2"/>
                        <a:pt x="64" y="2"/>
                        <a:pt x="64" y="2"/>
                      </a:cubicBezTo>
                      <a:cubicBezTo>
                        <a:pt x="64" y="2"/>
                        <a:pt x="64" y="2"/>
                        <a:pt x="64" y="2"/>
                      </a:cubicBezTo>
                      <a:cubicBezTo>
                        <a:pt x="64" y="2"/>
                        <a:pt x="64" y="2"/>
                        <a:pt x="64" y="2"/>
                      </a:cubicBezTo>
                      <a:cubicBezTo>
                        <a:pt x="64" y="2"/>
                        <a:pt x="64" y="2"/>
                        <a:pt x="64"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1"/>
                        <a:pt x="63" y="1"/>
                        <a:pt x="63" y="1"/>
                      </a:cubicBezTo>
                      <a:cubicBezTo>
                        <a:pt x="63" y="1"/>
                        <a:pt x="63" y="1"/>
                        <a:pt x="63" y="1"/>
                      </a:cubicBezTo>
                      <a:cubicBezTo>
                        <a:pt x="62" y="1"/>
                        <a:pt x="62" y="1"/>
                        <a:pt x="62" y="1"/>
                      </a:cubicBezTo>
                      <a:cubicBezTo>
                        <a:pt x="62" y="1"/>
                        <a:pt x="62" y="1"/>
                        <a:pt x="62" y="1"/>
                      </a:cubicBezTo>
                      <a:cubicBezTo>
                        <a:pt x="62" y="1"/>
                        <a:pt x="62" y="1"/>
                        <a:pt x="62" y="1"/>
                      </a:cubicBezTo>
                      <a:cubicBezTo>
                        <a:pt x="62" y="1"/>
                        <a:pt x="62" y="1"/>
                        <a:pt x="62" y="1"/>
                      </a:cubicBezTo>
                      <a:cubicBezTo>
                        <a:pt x="62" y="1"/>
                        <a:pt x="62" y="1"/>
                        <a:pt x="62" y="1"/>
                      </a:cubicBezTo>
                      <a:cubicBezTo>
                        <a:pt x="62" y="0"/>
                        <a:pt x="62" y="0"/>
                        <a:pt x="62" y="0"/>
                      </a:cubicBezTo>
                      <a:cubicBezTo>
                        <a:pt x="62" y="0"/>
                        <a:pt x="62" y="0"/>
                        <a:pt x="62" y="0"/>
                      </a:cubicBezTo>
                      <a:cubicBezTo>
                        <a:pt x="61" y="0"/>
                        <a:pt x="61" y="0"/>
                        <a:pt x="61" y="0"/>
                      </a:cubicBezTo>
                      <a:cubicBezTo>
                        <a:pt x="61" y="0"/>
                        <a:pt x="61" y="0"/>
                        <a:pt x="61" y="0"/>
                      </a:cubicBezTo>
                      <a:cubicBezTo>
                        <a:pt x="61" y="0"/>
                        <a:pt x="61" y="0"/>
                        <a:pt x="61" y="0"/>
                      </a:cubicBezTo>
                      <a:cubicBezTo>
                        <a:pt x="59" y="0"/>
                        <a:pt x="59" y="0"/>
                        <a:pt x="59" y="0"/>
                      </a:cubicBezTo>
                      <a:cubicBezTo>
                        <a:pt x="58" y="0"/>
                        <a:pt x="58" y="0"/>
                        <a:pt x="58" y="0"/>
                      </a:cubicBezTo>
                      <a:cubicBezTo>
                        <a:pt x="52" y="1"/>
                        <a:pt x="46" y="1"/>
                        <a:pt x="41" y="2"/>
                      </a:cubicBezTo>
                      <a:cubicBezTo>
                        <a:pt x="38" y="2"/>
                        <a:pt x="36" y="2"/>
                        <a:pt x="34" y="2"/>
                      </a:cubicBezTo>
                      <a:cubicBezTo>
                        <a:pt x="31" y="2"/>
                        <a:pt x="29" y="2"/>
                        <a:pt x="27" y="3"/>
                      </a:cubicBezTo>
                      <a:cubicBezTo>
                        <a:pt x="24" y="3"/>
                        <a:pt x="22" y="3"/>
                        <a:pt x="20" y="3"/>
                      </a:cubicBezTo>
                      <a:cubicBezTo>
                        <a:pt x="13" y="3"/>
                        <a:pt x="7"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3" y="8"/>
                        <a:pt x="3" y="8"/>
                        <a:pt x="3" y="8"/>
                      </a:cubicBezTo>
                      <a:cubicBezTo>
                        <a:pt x="3" y="8"/>
                        <a:pt x="3" y="8"/>
                        <a:pt x="3" y="8"/>
                      </a:cubicBezTo>
                      <a:cubicBezTo>
                        <a:pt x="3" y="8"/>
                        <a:pt x="3" y="8"/>
                        <a:pt x="3" y="8"/>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10"/>
                      </a:cubicBezTo>
                      <a:cubicBezTo>
                        <a:pt x="5" y="10"/>
                        <a:pt x="5" y="10"/>
                        <a:pt x="5" y="10"/>
                      </a:cubicBezTo>
                      <a:cubicBezTo>
                        <a:pt x="5" y="11"/>
                        <a:pt x="5" y="11"/>
                        <a:pt x="5" y="11"/>
                      </a:cubicBezTo>
                      <a:cubicBezTo>
                        <a:pt x="5" y="11"/>
                        <a:pt x="5" y="11"/>
                        <a:pt x="5" y="11"/>
                      </a:cubicBezTo>
                      <a:cubicBezTo>
                        <a:pt x="5" y="12"/>
                        <a:pt x="5" y="12"/>
                        <a:pt x="5"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6" y="13"/>
                        <a:pt x="6" y="13"/>
                        <a:pt x="6" y="13"/>
                      </a:cubicBezTo>
                      <a:cubicBezTo>
                        <a:pt x="6" y="14"/>
                        <a:pt x="6" y="14"/>
                        <a:pt x="6" y="14"/>
                      </a:cubicBezTo>
                      <a:cubicBezTo>
                        <a:pt x="6" y="14"/>
                        <a:pt x="6" y="14"/>
                        <a:pt x="6" y="14"/>
                      </a:cubicBezTo>
                      <a:cubicBezTo>
                        <a:pt x="6" y="14"/>
                        <a:pt x="6" y="14"/>
                        <a:pt x="6" y="14"/>
                      </a:cubicBezTo>
                      <a:cubicBezTo>
                        <a:pt x="7" y="14"/>
                        <a:pt x="7" y="14"/>
                        <a:pt x="7" y="14"/>
                      </a:cubicBezTo>
                      <a:cubicBezTo>
                        <a:pt x="7" y="15"/>
                        <a:pt x="7" y="15"/>
                        <a:pt x="7" y="15"/>
                      </a:cubicBezTo>
                      <a:cubicBezTo>
                        <a:pt x="8" y="15"/>
                        <a:pt x="8" y="15"/>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1" y="17"/>
                        <a:pt x="11" y="17"/>
                        <a:pt x="11" y="17"/>
                      </a:cubicBezTo>
                      <a:cubicBezTo>
                        <a:pt x="11" y="18"/>
                        <a:pt x="11" y="18"/>
                        <a:pt x="11" y="18"/>
                      </a:cubicBezTo>
                      <a:cubicBezTo>
                        <a:pt x="12" y="17"/>
                        <a:pt x="12" y="17"/>
                        <a:pt x="12" y="17"/>
                      </a:cubicBezTo>
                      <a:cubicBezTo>
                        <a:pt x="12" y="17"/>
                        <a:pt x="12" y="17"/>
                        <a:pt x="12" y="17"/>
                      </a:cubicBezTo>
                      <a:cubicBezTo>
                        <a:pt x="12" y="17"/>
                        <a:pt x="12" y="17"/>
                        <a:pt x="12"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4" y="18"/>
                        <a:pt x="14" y="18"/>
                        <a:pt x="14" y="18"/>
                      </a:cubicBezTo>
                      <a:cubicBezTo>
                        <a:pt x="14" y="18"/>
                        <a:pt x="14" y="18"/>
                        <a:pt x="14" y="18"/>
                      </a:cubicBezTo>
                      <a:cubicBezTo>
                        <a:pt x="14" y="18"/>
                        <a:pt x="14" y="18"/>
                        <a:pt x="14" y="18"/>
                      </a:cubicBezTo>
                      <a:cubicBezTo>
                        <a:pt x="14" y="18"/>
                        <a:pt x="14" y="18"/>
                        <a:pt x="14" y="18"/>
                      </a:cubicBezTo>
                      <a:cubicBezTo>
                        <a:pt x="14" y="19"/>
                        <a:pt x="14" y="19"/>
                        <a:pt x="14" y="19"/>
                      </a:cubicBezTo>
                      <a:cubicBezTo>
                        <a:pt x="14" y="19"/>
                        <a:pt x="14" y="19"/>
                        <a:pt x="14" y="19"/>
                      </a:cubicBezTo>
                      <a:cubicBezTo>
                        <a:pt x="14" y="19"/>
                        <a:pt x="14" y="19"/>
                        <a:pt x="14" y="19"/>
                      </a:cubicBezTo>
                      <a:cubicBezTo>
                        <a:pt x="15" y="19"/>
                        <a:pt x="15" y="19"/>
                        <a:pt x="15" y="19"/>
                      </a:cubicBezTo>
                      <a:cubicBezTo>
                        <a:pt x="15" y="19"/>
                        <a:pt x="15" y="19"/>
                        <a:pt x="15" y="19"/>
                      </a:cubicBezTo>
                      <a:cubicBezTo>
                        <a:pt x="15" y="20"/>
                        <a:pt x="15" y="20"/>
                        <a:pt x="15" y="20"/>
                      </a:cubicBezTo>
                      <a:cubicBezTo>
                        <a:pt x="14" y="20"/>
                        <a:pt x="14" y="20"/>
                        <a:pt x="14" y="20"/>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3" y="21"/>
                        <a:pt x="13" y="21"/>
                        <a:pt x="13" y="21"/>
                      </a:cubicBezTo>
                      <a:cubicBezTo>
                        <a:pt x="13" y="21"/>
                        <a:pt x="13" y="21"/>
                        <a:pt x="13" y="21"/>
                      </a:cubicBezTo>
                      <a:cubicBezTo>
                        <a:pt x="13" y="21"/>
                        <a:pt x="13" y="21"/>
                        <a:pt x="13" y="21"/>
                      </a:cubicBezTo>
                      <a:cubicBezTo>
                        <a:pt x="13" y="21"/>
                        <a:pt x="13" y="21"/>
                        <a:pt x="13" y="21"/>
                      </a:cubicBezTo>
                      <a:cubicBezTo>
                        <a:pt x="12" y="22"/>
                        <a:pt x="12" y="22"/>
                        <a:pt x="12" y="22"/>
                      </a:cubicBezTo>
                      <a:cubicBezTo>
                        <a:pt x="12" y="22"/>
                        <a:pt x="12" y="22"/>
                        <a:pt x="12" y="22"/>
                      </a:cubicBezTo>
                      <a:cubicBezTo>
                        <a:pt x="12" y="22"/>
                        <a:pt x="12" y="22"/>
                        <a:pt x="12" y="22"/>
                      </a:cubicBezTo>
                      <a:cubicBezTo>
                        <a:pt x="12" y="23"/>
                        <a:pt x="12" y="23"/>
                        <a:pt x="12" y="23"/>
                      </a:cubicBezTo>
                      <a:cubicBezTo>
                        <a:pt x="12" y="23"/>
                        <a:pt x="12" y="23"/>
                        <a:pt x="12" y="23"/>
                      </a:cubicBezTo>
                      <a:cubicBezTo>
                        <a:pt x="12" y="23"/>
                        <a:pt x="12" y="23"/>
                        <a:pt x="12" y="23"/>
                      </a:cubicBezTo>
                      <a:cubicBezTo>
                        <a:pt x="12" y="23"/>
                        <a:pt x="12" y="23"/>
                        <a:pt x="12" y="23"/>
                      </a:cubicBezTo>
                      <a:cubicBezTo>
                        <a:pt x="11" y="23"/>
                        <a:pt x="11" y="23"/>
                        <a:pt x="11" y="23"/>
                      </a:cubicBezTo>
                      <a:cubicBezTo>
                        <a:pt x="11" y="23"/>
                        <a:pt x="11" y="23"/>
                        <a:pt x="11" y="23"/>
                      </a:cubicBezTo>
                      <a:cubicBezTo>
                        <a:pt x="11" y="24"/>
                        <a:pt x="11" y="24"/>
                        <a:pt x="11" y="24"/>
                      </a:cubicBezTo>
                      <a:cubicBezTo>
                        <a:pt x="11" y="24"/>
                        <a:pt x="11" y="24"/>
                        <a:pt x="11" y="24"/>
                      </a:cubicBezTo>
                      <a:cubicBezTo>
                        <a:pt x="12" y="24"/>
                        <a:pt x="12" y="24"/>
                        <a:pt x="12" y="24"/>
                      </a:cubicBezTo>
                      <a:cubicBezTo>
                        <a:pt x="12" y="24"/>
                        <a:pt x="12" y="24"/>
                        <a:pt x="12" y="24"/>
                      </a:cubicBezTo>
                      <a:cubicBezTo>
                        <a:pt x="12" y="25"/>
                        <a:pt x="12" y="25"/>
                        <a:pt x="12" y="25"/>
                      </a:cubicBezTo>
                      <a:cubicBezTo>
                        <a:pt x="12" y="25"/>
                        <a:pt x="12" y="25"/>
                        <a:pt x="12" y="25"/>
                      </a:cubicBezTo>
                      <a:cubicBezTo>
                        <a:pt x="13" y="25"/>
                        <a:pt x="13" y="25"/>
                        <a:pt x="13" y="25"/>
                      </a:cubicBezTo>
                      <a:cubicBezTo>
                        <a:pt x="13" y="26"/>
                        <a:pt x="13" y="26"/>
                        <a:pt x="13" y="26"/>
                      </a:cubicBezTo>
                      <a:cubicBezTo>
                        <a:pt x="13" y="26"/>
                        <a:pt x="13" y="26"/>
                        <a:pt x="13" y="26"/>
                      </a:cubicBezTo>
                      <a:cubicBezTo>
                        <a:pt x="14" y="26"/>
                        <a:pt x="14" y="26"/>
                        <a:pt x="14" y="26"/>
                      </a:cubicBezTo>
                      <a:cubicBezTo>
                        <a:pt x="14" y="26"/>
                        <a:pt x="14" y="26"/>
                        <a:pt x="14" y="26"/>
                      </a:cubicBezTo>
                      <a:cubicBezTo>
                        <a:pt x="14" y="27"/>
                        <a:pt x="14" y="27"/>
                        <a:pt x="14" y="27"/>
                      </a:cubicBezTo>
                      <a:cubicBezTo>
                        <a:pt x="14" y="27"/>
                        <a:pt x="14" y="27"/>
                        <a:pt x="14" y="27"/>
                      </a:cubicBezTo>
                      <a:cubicBezTo>
                        <a:pt x="15" y="27"/>
                        <a:pt x="15" y="27"/>
                        <a:pt x="15" y="27"/>
                      </a:cubicBezTo>
                      <a:cubicBezTo>
                        <a:pt x="14" y="27"/>
                        <a:pt x="14" y="27"/>
                        <a:pt x="14" y="27"/>
                      </a:cubicBezTo>
                      <a:cubicBezTo>
                        <a:pt x="15" y="28"/>
                        <a:pt x="15" y="28"/>
                        <a:pt x="15" y="28"/>
                      </a:cubicBezTo>
                      <a:cubicBezTo>
                        <a:pt x="15" y="29"/>
                        <a:pt x="15" y="29"/>
                        <a:pt x="15" y="29"/>
                      </a:cubicBezTo>
                      <a:cubicBezTo>
                        <a:pt x="16" y="29"/>
                        <a:pt x="16" y="29"/>
                        <a:pt x="16" y="29"/>
                      </a:cubicBezTo>
                      <a:cubicBezTo>
                        <a:pt x="16" y="29"/>
                        <a:pt x="16" y="29"/>
                        <a:pt x="16" y="29"/>
                      </a:cubicBezTo>
                      <a:cubicBezTo>
                        <a:pt x="16" y="30"/>
                        <a:pt x="16" y="30"/>
                        <a:pt x="16" y="30"/>
                      </a:cubicBezTo>
                      <a:cubicBezTo>
                        <a:pt x="16" y="30"/>
                        <a:pt x="16" y="30"/>
                        <a:pt x="16" y="30"/>
                      </a:cubicBezTo>
                      <a:cubicBezTo>
                        <a:pt x="16" y="30"/>
                        <a:pt x="16" y="30"/>
                        <a:pt x="16" y="30"/>
                      </a:cubicBezTo>
                      <a:cubicBezTo>
                        <a:pt x="16" y="30"/>
                        <a:pt x="16" y="30"/>
                        <a:pt x="16" y="30"/>
                      </a:cubicBezTo>
                      <a:cubicBezTo>
                        <a:pt x="17" y="31"/>
                        <a:pt x="17" y="31"/>
                        <a:pt x="17" y="31"/>
                      </a:cubicBezTo>
                      <a:cubicBezTo>
                        <a:pt x="17" y="31"/>
                        <a:pt x="17" y="31"/>
                        <a:pt x="17"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2"/>
                        <a:pt x="19" y="32"/>
                        <a:pt x="19" y="32"/>
                      </a:cubicBezTo>
                      <a:cubicBezTo>
                        <a:pt x="19" y="32"/>
                        <a:pt x="19" y="32"/>
                        <a:pt x="19" y="32"/>
                      </a:cubicBezTo>
                      <a:cubicBezTo>
                        <a:pt x="19" y="32"/>
                        <a:pt x="19" y="32"/>
                        <a:pt x="19" y="32"/>
                      </a:cubicBezTo>
                      <a:cubicBezTo>
                        <a:pt x="19" y="32"/>
                        <a:pt x="19" y="32"/>
                        <a:pt x="19" y="32"/>
                      </a:cubicBezTo>
                      <a:cubicBezTo>
                        <a:pt x="20" y="49"/>
                        <a:pt x="21" y="66"/>
                        <a:pt x="22" y="83"/>
                      </a:cubicBezTo>
                      <a:cubicBezTo>
                        <a:pt x="45" y="82"/>
                        <a:pt x="68" y="80"/>
                        <a:pt x="92" y="78"/>
                      </a:cubicBezTo>
                      <a:cubicBezTo>
                        <a:pt x="92" y="78"/>
                        <a:pt x="92" y="78"/>
                        <a:pt x="92" y="78"/>
                      </a:cubicBezTo>
                      <a:cubicBezTo>
                        <a:pt x="92" y="78"/>
                        <a:pt x="92" y="78"/>
                        <a:pt x="92" y="78"/>
                      </a:cubicBezTo>
                      <a:cubicBezTo>
                        <a:pt x="92" y="78"/>
                        <a:pt x="92" y="78"/>
                        <a:pt x="92" y="78"/>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80"/>
                        <a:pt x="92" y="80"/>
                        <a:pt x="92" y="80"/>
                      </a:cubicBezTo>
                      <a:cubicBezTo>
                        <a:pt x="92" y="80"/>
                        <a:pt x="92" y="80"/>
                        <a:pt x="92"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4" y="81"/>
                        <a:pt x="94" y="81"/>
                        <a:pt x="94" y="81"/>
                      </a:cubicBezTo>
                      <a:cubicBezTo>
                        <a:pt x="94" y="81"/>
                        <a:pt x="94" y="81"/>
                        <a:pt x="94" y="81"/>
                      </a:cubicBezTo>
                      <a:cubicBezTo>
                        <a:pt x="94" y="81"/>
                        <a:pt x="94" y="81"/>
                        <a:pt x="94" y="81"/>
                      </a:cubicBezTo>
                      <a:cubicBezTo>
                        <a:pt x="93" y="81"/>
                        <a:pt x="93" y="81"/>
                        <a:pt x="93" y="81"/>
                      </a:cubicBezTo>
                      <a:cubicBezTo>
                        <a:pt x="93" y="81"/>
                        <a:pt x="93" y="81"/>
                        <a:pt x="93" y="81"/>
                      </a:cubicBezTo>
                      <a:cubicBezTo>
                        <a:pt x="94" y="82"/>
                        <a:pt x="94" y="82"/>
                        <a:pt x="94" y="82"/>
                      </a:cubicBezTo>
                      <a:cubicBezTo>
                        <a:pt x="94" y="82"/>
                        <a:pt x="94" y="82"/>
                        <a:pt x="94" y="82"/>
                      </a:cubicBezTo>
                      <a:cubicBezTo>
                        <a:pt x="94" y="82"/>
                        <a:pt x="94" y="82"/>
                        <a:pt x="94" y="82"/>
                      </a:cubicBezTo>
                      <a:cubicBezTo>
                        <a:pt x="94" y="82"/>
                        <a:pt x="94" y="82"/>
                        <a:pt x="94" y="82"/>
                      </a:cubicBezTo>
                      <a:cubicBezTo>
                        <a:pt x="94" y="82"/>
                        <a:pt x="94" y="82"/>
                        <a:pt x="94" y="82"/>
                      </a:cubicBezTo>
                      <a:cubicBezTo>
                        <a:pt x="93" y="82"/>
                        <a:pt x="93" y="82"/>
                        <a:pt x="93" y="82"/>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4"/>
                        <a:pt x="93" y="84"/>
                        <a:pt x="93" y="84"/>
                      </a:cubicBezTo>
                      <a:cubicBezTo>
                        <a:pt x="93" y="84"/>
                        <a:pt x="93" y="84"/>
                        <a:pt x="93" y="84"/>
                      </a:cubicBezTo>
                      <a:cubicBezTo>
                        <a:pt x="93" y="84"/>
                        <a:pt x="93" y="84"/>
                        <a:pt x="93" y="84"/>
                      </a:cubicBezTo>
                      <a:cubicBezTo>
                        <a:pt x="92" y="84"/>
                        <a:pt x="92" y="84"/>
                        <a:pt x="92" y="84"/>
                      </a:cubicBezTo>
                      <a:cubicBezTo>
                        <a:pt x="92" y="84"/>
                        <a:pt x="92" y="84"/>
                        <a:pt x="92" y="84"/>
                      </a:cubicBezTo>
                      <a:cubicBezTo>
                        <a:pt x="92" y="84"/>
                        <a:pt x="92" y="84"/>
                        <a:pt x="92" y="84"/>
                      </a:cubicBezTo>
                      <a:cubicBezTo>
                        <a:pt x="91" y="84"/>
                        <a:pt x="91" y="84"/>
                        <a:pt x="91" y="84"/>
                      </a:cubicBezTo>
                      <a:cubicBezTo>
                        <a:pt x="91" y="84"/>
                        <a:pt x="91" y="84"/>
                        <a:pt x="91" y="84"/>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6"/>
                        <a:pt x="91" y="86"/>
                        <a:pt x="91" y="86"/>
                      </a:cubicBezTo>
                      <a:cubicBezTo>
                        <a:pt x="91" y="86"/>
                        <a:pt x="91" y="86"/>
                        <a:pt x="91" y="86"/>
                      </a:cubicBezTo>
                      <a:cubicBezTo>
                        <a:pt x="90" y="86"/>
                        <a:pt x="90" y="86"/>
                        <a:pt x="90" y="86"/>
                      </a:cubicBezTo>
                      <a:cubicBezTo>
                        <a:pt x="90" y="86"/>
                        <a:pt x="90" y="86"/>
                        <a:pt x="90" y="86"/>
                      </a:cubicBezTo>
                      <a:cubicBezTo>
                        <a:pt x="90" y="86"/>
                        <a:pt x="90" y="86"/>
                        <a:pt x="90" y="86"/>
                      </a:cubicBezTo>
                      <a:cubicBezTo>
                        <a:pt x="90" y="86"/>
                        <a:pt x="90" y="86"/>
                        <a:pt x="90" y="86"/>
                      </a:cubicBezTo>
                      <a:cubicBezTo>
                        <a:pt x="90" y="86"/>
                        <a:pt x="90" y="86"/>
                        <a:pt x="90" y="86"/>
                      </a:cubicBezTo>
                      <a:cubicBezTo>
                        <a:pt x="90" y="86"/>
                        <a:pt x="90" y="86"/>
                        <a:pt x="90" y="86"/>
                      </a:cubicBezTo>
                      <a:cubicBezTo>
                        <a:pt x="90" y="87"/>
                        <a:pt x="90" y="87"/>
                        <a:pt x="90" y="87"/>
                      </a:cubicBezTo>
                      <a:cubicBezTo>
                        <a:pt x="90" y="87"/>
                        <a:pt x="90" y="87"/>
                        <a:pt x="90" y="87"/>
                      </a:cubicBezTo>
                      <a:cubicBezTo>
                        <a:pt x="89" y="88"/>
                        <a:pt x="89" y="88"/>
                        <a:pt x="89" y="88"/>
                      </a:cubicBezTo>
                      <a:cubicBezTo>
                        <a:pt x="89" y="88"/>
                        <a:pt x="89" y="88"/>
                        <a:pt x="89" y="88"/>
                      </a:cubicBezTo>
                      <a:cubicBezTo>
                        <a:pt x="89" y="88"/>
                        <a:pt x="89" y="88"/>
                        <a:pt x="89" y="88"/>
                      </a:cubicBezTo>
                      <a:cubicBezTo>
                        <a:pt x="89" y="88"/>
                        <a:pt x="89" y="88"/>
                        <a:pt x="89" y="88"/>
                      </a:cubicBezTo>
                      <a:cubicBezTo>
                        <a:pt x="89" y="88"/>
                        <a:pt x="89" y="88"/>
                        <a:pt x="89" y="88"/>
                      </a:cubicBezTo>
                      <a:cubicBezTo>
                        <a:pt x="93" y="88"/>
                        <a:pt x="96" y="88"/>
                        <a:pt x="99" y="87"/>
                      </a:cubicBezTo>
                      <a:cubicBezTo>
                        <a:pt x="99" y="87"/>
                        <a:pt x="99" y="87"/>
                        <a:pt x="99" y="87"/>
                      </a:cubicBezTo>
                      <a:cubicBezTo>
                        <a:pt x="99" y="87"/>
                        <a:pt x="99" y="87"/>
                        <a:pt x="99" y="87"/>
                      </a:cubicBezTo>
                      <a:cubicBezTo>
                        <a:pt x="100" y="87"/>
                        <a:pt x="100" y="87"/>
                        <a:pt x="100" y="87"/>
                      </a:cubicBezTo>
                      <a:cubicBezTo>
                        <a:pt x="100" y="87"/>
                        <a:pt x="100" y="87"/>
                        <a:pt x="100" y="87"/>
                      </a:cubicBezTo>
                      <a:cubicBezTo>
                        <a:pt x="100" y="86"/>
                        <a:pt x="100" y="86"/>
                        <a:pt x="100" y="86"/>
                      </a:cubicBezTo>
                      <a:cubicBezTo>
                        <a:pt x="100" y="85"/>
                        <a:pt x="100" y="85"/>
                        <a:pt x="100" y="85"/>
                      </a:cubicBezTo>
                      <a:cubicBezTo>
                        <a:pt x="100" y="85"/>
                        <a:pt x="100" y="85"/>
                        <a:pt x="100" y="85"/>
                      </a:cubicBezTo>
                      <a:cubicBezTo>
                        <a:pt x="100" y="85"/>
                        <a:pt x="100" y="85"/>
                        <a:pt x="100" y="85"/>
                      </a:cubicBezTo>
                      <a:cubicBezTo>
                        <a:pt x="101" y="85"/>
                        <a:pt x="101" y="85"/>
                        <a:pt x="101" y="85"/>
                      </a:cubicBezTo>
                      <a:cubicBezTo>
                        <a:pt x="101" y="85"/>
                        <a:pt x="101" y="85"/>
                        <a:pt x="101" y="85"/>
                      </a:cubicBezTo>
                      <a:cubicBezTo>
                        <a:pt x="101" y="84"/>
                        <a:pt x="101" y="84"/>
                        <a:pt x="101" y="84"/>
                      </a:cubicBezTo>
                      <a:cubicBezTo>
                        <a:pt x="100" y="84"/>
                        <a:pt x="100" y="84"/>
                        <a:pt x="100" y="84"/>
                      </a:cubicBezTo>
                      <a:cubicBezTo>
                        <a:pt x="100" y="82"/>
                        <a:pt x="100" y="82"/>
                        <a:pt x="100" y="82"/>
                      </a:cubicBezTo>
                      <a:cubicBezTo>
                        <a:pt x="100" y="82"/>
                        <a:pt x="100" y="82"/>
                        <a:pt x="100" y="82"/>
                      </a:cubicBezTo>
                      <a:cubicBezTo>
                        <a:pt x="101" y="82"/>
                        <a:pt x="101" y="82"/>
                        <a:pt x="101" y="82"/>
                      </a:cubicBezTo>
                      <a:cubicBezTo>
                        <a:pt x="101" y="82"/>
                        <a:pt x="101" y="82"/>
                        <a:pt x="101" y="82"/>
                      </a:cubicBezTo>
                      <a:cubicBezTo>
                        <a:pt x="102" y="82"/>
                        <a:pt x="102" y="82"/>
                        <a:pt x="102" y="82"/>
                      </a:cubicBezTo>
                      <a:cubicBezTo>
                        <a:pt x="102" y="82"/>
                        <a:pt x="102" y="82"/>
                        <a:pt x="102" y="82"/>
                      </a:cubicBezTo>
                      <a:cubicBezTo>
                        <a:pt x="101" y="82"/>
                        <a:pt x="101" y="82"/>
                        <a:pt x="101" y="82"/>
                      </a:cubicBezTo>
                      <a:cubicBezTo>
                        <a:pt x="101" y="81"/>
                        <a:pt x="101" y="81"/>
                        <a:pt x="101" y="81"/>
                      </a:cubicBezTo>
                      <a:cubicBezTo>
                        <a:pt x="101" y="81"/>
                        <a:pt x="101" y="81"/>
                        <a:pt x="101" y="81"/>
                      </a:cubicBezTo>
                      <a:cubicBezTo>
                        <a:pt x="100" y="81"/>
                        <a:pt x="100" y="81"/>
                        <a:pt x="100" y="81"/>
                      </a:cubicBezTo>
                      <a:cubicBezTo>
                        <a:pt x="100" y="80"/>
                        <a:pt x="100" y="80"/>
                        <a:pt x="100" y="80"/>
                      </a:cubicBezTo>
                      <a:cubicBezTo>
                        <a:pt x="101" y="80"/>
                        <a:pt x="101" y="80"/>
                        <a:pt x="101" y="80"/>
                      </a:cubicBezTo>
                      <a:cubicBezTo>
                        <a:pt x="101" y="80"/>
                        <a:pt x="101" y="80"/>
                        <a:pt x="101" y="80"/>
                      </a:cubicBezTo>
                      <a:cubicBezTo>
                        <a:pt x="101" y="80"/>
                        <a:pt x="101" y="80"/>
                        <a:pt x="101" y="80"/>
                      </a:cubicBezTo>
                      <a:cubicBezTo>
                        <a:pt x="102" y="80"/>
                        <a:pt x="102" y="80"/>
                        <a:pt x="102" y="80"/>
                      </a:cubicBezTo>
                      <a:cubicBezTo>
                        <a:pt x="102" y="80"/>
                        <a:pt x="102" y="80"/>
                        <a:pt x="102" y="80"/>
                      </a:cubicBezTo>
                      <a:cubicBezTo>
                        <a:pt x="102" y="79"/>
                        <a:pt x="102" y="79"/>
                        <a:pt x="102" y="79"/>
                      </a:cubicBezTo>
                      <a:cubicBezTo>
                        <a:pt x="101" y="78"/>
                        <a:pt x="101" y="78"/>
                        <a:pt x="101" y="78"/>
                      </a:cubicBezTo>
                      <a:cubicBezTo>
                        <a:pt x="101" y="78"/>
                        <a:pt x="101" y="78"/>
                        <a:pt x="101" y="78"/>
                      </a:cubicBezTo>
                      <a:cubicBezTo>
                        <a:pt x="101" y="78"/>
                        <a:pt x="101" y="78"/>
                        <a:pt x="101" y="78"/>
                      </a:cubicBezTo>
                      <a:cubicBezTo>
                        <a:pt x="101" y="77"/>
                        <a:pt x="101" y="77"/>
                        <a:pt x="101" y="77"/>
                      </a:cubicBezTo>
                      <a:cubicBezTo>
                        <a:pt x="101" y="77"/>
                        <a:pt x="101" y="77"/>
                        <a:pt x="101" y="77"/>
                      </a:cubicBezTo>
                      <a:cubicBezTo>
                        <a:pt x="101" y="77"/>
                        <a:pt x="101" y="77"/>
                        <a:pt x="101" y="77"/>
                      </a:cubicBezTo>
                      <a:cubicBezTo>
                        <a:pt x="101" y="76"/>
                        <a:pt x="101" y="76"/>
                        <a:pt x="101" y="76"/>
                      </a:cubicBezTo>
                      <a:cubicBezTo>
                        <a:pt x="101" y="76"/>
                        <a:pt x="101" y="76"/>
                        <a:pt x="101" y="76"/>
                      </a:cubicBezTo>
                      <a:cubicBezTo>
                        <a:pt x="102" y="76"/>
                        <a:pt x="102" y="76"/>
                        <a:pt x="102" y="76"/>
                      </a:cubicBezTo>
                      <a:cubicBezTo>
                        <a:pt x="102" y="77"/>
                        <a:pt x="102" y="77"/>
                        <a:pt x="102" y="77"/>
                      </a:cubicBezTo>
                      <a:cubicBezTo>
                        <a:pt x="102" y="77"/>
                        <a:pt x="102" y="77"/>
                        <a:pt x="102" y="77"/>
                      </a:cubicBezTo>
                      <a:cubicBezTo>
                        <a:pt x="102" y="78"/>
                        <a:pt x="102" y="78"/>
                        <a:pt x="102" y="78"/>
                      </a:cubicBezTo>
                      <a:cubicBezTo>
                        <a:pt x="102" y="78"/>
                        <a:pt x="102" y="78"/>
                        <a:pt x="102"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7"/>
                        <a:pt x="103" y="77"/>
                        <a:pt x="103" y="77"/>
                      </a:cubicBezTo>
                      <a:cubicBezTo>
                        <a:pt x="104" y="76"/>
                        <a:pt x="104" y="76"/>
                        <a:pt x="104" y="76"/>
                      </a:cubicBezTo>
                      <a:cubicBezTo>
                        <a:pt x="104" y="76"/>
                        <a:pt x="104" y="76"/>
                        <a:pt x="104" y="76"/>
                      </a:cubicBezTo>
                      <a:cubicBezTo>
                        <a:pt x="104" y="75"/>
                        <a:pt x="104" y="75"/>
                        <a:pt x="104" y="75"/>
                      </a:cubicBezTo>
                      <a:cubicBezTo>
                        <a:pt x="104" y="75"/>
                        <a:pt x="104" y="75"/>
                        <a:pt x="104" y="75"/>
                      </a:cubicBezTo>
                      <a:cubicBezTo>
                        <a:pt x="104" y="74"/>
                        <a:pt x="104" y="74"/>
                        <a:pt x="104" y="74"/>
                      </a:cubicBezTo>
                      <a:cubicBezTo>
                        <a:pt x="104" y="74"/>
                        <a:pt x="104" y="74"/>
                        <a:pt x="104" y="74"/>
                      </a:cubicBezTo>
                      <a:cubicBezTo>
                        <a:pt x="104" y="75"/>
                        <a:pt x="104" y="75"/>
                        <a:pt x="104" y="75"/>
                      </a:cubicBezTo>
                      <a:cubicBezTo>
                        <a:pt x="105" y="75"/>
                        <a:pt x="105" y="75"/>
                        <a:pt x="105" y="75"/>
                      </a:cubicBezTo>
                      <a:cubicBezTo>
                        <a:pt x="105" y="75"/>
                        <a:pt x="105" y="75"/>
                        <a:pt x="105" y="75"/>
                      </a:cubicBezTo>
                      <a:cubicBezTo>
                        <a:pt x="106" y="75"/>
                        <a:pt x="106" y="75"/>
                        <a:pt x="106" y="75"/>
                      </a:cubicBezTo>
                      <a:cubicBezTo>
                        <a:pt x="106" y="75"/>
                        <a:pt x="106" y="75"/>
                        <a:pt x="106" y="75"/>
                      </a:cubicBezTo>
                      <a:cubicBezTo>
                        <a:pt x="107" y="75"/>
                        <a:pt x="107" y="75"/>
                        <a:pt x="107" y="75"/>
                      </a:cubicBezTo>
                      <a:cubicBezTo>
                        <a:pt x="107" y="73"/>
                        <a:pt x="107" y="73"/>
                        <a:pt x="107" y="73"/>
                      </a:cubicBezTo>
                      <a:cubicBezTo>
                        <a:pt x="107" y="72"/>
                        <a:pt x="107" y="72"/>
                        <a:pt x="107" y="72"/>
                      </a:cubicBezTo>
                      <a:cubicBezTo>
                        <a:pt x="107" y="72"/>
                        <a:pt x="107" y="72"/>
                        <a:pt x="107" y="72"/>
                      </a:cubicBezTo>
                      <a:lnTo>
                        <a:pt x="107" y="71"/>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5" name="Freeform 358">
                  <a:extLst>
                    <a:ext uri="{FF2B5EF4-FFF2-40B4-BE49-F238E27FC236}">
                      <a16:creationId xmlns="" xmlns:a16="http://schemas.microsoft.com/office/drawing/2014/main" id="{5FB25DE8-DBDF-4E87-92F9-A56C04BEAA28}"/>
                    </a:ext>
                  </a:extLst>
                </p:cNvPr>
                <p:cNvSpPr>
                  <a:spLocks/>
                </p:cNvSpPr>
                <p:nvPr/>
              </p:nvSpPr>
              <p:spPr bwMode="auto">
                <a:xfrm>
                  <a:off x="5665899" y="3175437"/>
                  <a:ext cx="550465" cy="623860"/>
                </a:xfrm>
                <a:custGeom>
                  <a:avLst/>
                  <a:gdLst>
                    <a:gd name="T0" fmla="*/ 102 w 105"/>
                    <a:gd name="T1" fmla="*/ 23 h 119"/>
                    <a:gd name="T2" fmla="*/ 97 w 105"/>
                    <a:gd name="T3" fmla="*/ 21 h 119"/>
                    <a:gd name="T4" fmla="*/ 92 w 105"/>
                    <a:gd name="T5" fmla="*/ 22 h 119"/>
                    <a:gd name="T6" fmla="*/ 88 w 105"/>
                    <a:gd name="T7" fmla="*/ 21 h 119"/>
                    <a:gd name="T8" fmla="*/ 85 w 105"/>
                    <a:gd name="T9" fmla="*/ 20 h 119"/>
                    <a:gd name="T10" fmla="*/ 79 w 105"/>
                    <a:gd name="T11" fmla="*/ 24 h 119"/>
                    <a:gd name="T12" fmla="*/ 77 w 105"/>
                    <a:gd name="T13" fmla="*/ 23 h 119"/>
                    <a:gd name="T14" fmla="*/ 72 w 105"/>
                    <a:gd name="T15" fmla="*/ 21 h 119"/>
                    <a:gd name="T16" fmla="*/ 68 w 105"/>
                    <a:gd name="T17" fmla="*/ 19 h 119"/>
                    <a:gd name="T18" fmla="*/ 67 w 105"/>
                    <a:gd name="T19" fmla="*/ 21 h 119"/>
                    <a:gd name="T20" fmla="*/ 64 w 105"/>
                    <a:gd name="T21" fmla="*/ 17 h 119"/>
                    <a:gd name="T22" fmla="*/ 63 w 105"/>
                    <a:gd name="T23" fmla="*/ 15 h 119"/>
                    <a:gd name="T24" fmla="*/ 52 w 105"/>
                    <a:gd name="T25" fmla="*/ 14 h 119"/>
                    <a:gd name="T26" fmla="*/ 47 w 105"/>
                    <a:gd name="T27" fmla="*/ 16 h 119"/>
                    <a:gd name="T28" fmla="*/ 41 w 105"/>
                    <a:gd name="T29" fmla="*/ 13 h 119"/>
                    <a:gd name="T30" fmla="*/ 35 w 105"/>
                    <a:gd name="T31" fmla="*/ 11 h 119"/>
                    <a:gd name="T32" fmla="*/ 33 w 105"/>
                    <a:gd name="T33" fmla="*/ 2 h 119"/>
                    <a:gd name="T34" fmla="*/ 28 w 105"/>
                    <a:gd name="T35" fmla="*/ 7 h 119"/>
                    <a:gd name="T36" fmla="*/ 1 w 105"/>
                    <a:gd name="T37" fmla="*/ 11 h 119"/>
                    <a:gd name="T38" fmla="*/ 2 w 105"/>
                    <a:gd name="T39" fmla="*/ 16 h 119"/>
                    <a:gd name="T40" fmla="*/ 2 w 105"/>
                    <a:gd name="T41" fmla="*/ 21 h 119"/>
                    <a:gd name="T42" fmla="*/ 3 w 105"/>
                    <a:gd name="T43" fmla="*/ 29 h 119"/>
                    <a:gd name="T44" fmla="*/ 4 w 105"/>
                    <a:gd name="T45" fmla="*/ 33 h 119"/>
                    <a:gd name="T46" fmla="*/ 5 w 105"/>
                    <a:gd name="T47" fmla="*/ 35 h 119"/>
                    <a:gd name="T48" fmla="*/ 6 w 105"/>
                    <a:gd name="T49" fmla="*/ 37 h 119"/>
                    <a:gd name="T50" fmla="*/ 6 w 105"/>
                    <a:gd name="T51" fmla="*/ 41 h 119"/>
                    <a:gd name="T52" fmla="*/ 7 w 105"/>
                    <a:gd name="T53" fmla="*/ 46 h 119"/>
                    <a:gd name="T54" fmla="*/ 7 w 105"/>
                    <a:gd name="T55" fmla="*/ 50 h 119"/>
                    <a:gd name="T56" fmla="*/ 8 w 105"/>
                    <a:gd name="T57" fmla="*/ 51 h 119"/>
                    <a:gd name="T58" fmla="*/ 7 w 105"/>
                    <a:gd name="T59" fmla="*/ 54 h 119"/>
                    <a:gd name="T60" fmla="*/ 8 w 105"/>
                    <a:gd name="T61" fmla="*/ 58 h 119"/>
                    <a:gd name="T62" fmla="*/ 9 w 105"/>
                    <a:gd name="T63" fmla="*/ 60 h 119"/>
                    <a:gd name="T64" fmla="*/ 11 w 105"/>
                    <a:gd name="T65" fmla="*/ 66 h 119"/>
                    <a:gd name="T66" fmla="*/ 11 w 105"/>
                    <a:gd name="T67" fmla="*/ 69 h 119"/>
                    <a:gd name="T68" fmla="*/ 10 w 105"/>
                    <a:gd name="T69" fmla="*/ 74 h 119"/>
                    <a:gd name="T70" fmla="*/ 7 w 105"/>
                    <a:gd name="T71" fmla="*/ 76 h 119"/>
                    <a:gd name="T72" fmla="*/ 10 w 105"/>
                    <a:gd name="T73" fmla="*/ 81 h 119"/>
                    <a:gd name="T74" fmla="*/ 13 w 105"/>
                    <a:gd name="T75" fmla="*/ 83 h 119"/>
                    <a:gd name="T76" fmla="*/ 90 w 105"/>
                    <a:gd name="T77" fmla="*/ 113 h 119"/>
                    <a:gd name="T78" fmla="*/ 89 w 105"/>
                    <a:gd name="T79" fmla="*/ 109 h 119"/>
                    <a:gd name="T80" fmla="*/ 88 w 105"/>
                    <a:gd name="T81" fmla="*/ 107 h 119"/>
                    <a:gd name="T82" fmla="*/ 87 w 105"/>
                    <a:gd name="T83" fmla="*/ 105 h 119"/>
                    <a:gd name="T84" fmla="*/ 83 w 105"/>
                    <a:gd name="T85" fmla="*/ 104 h 119"/>
                    <a:gd name="T86" fmla="*/ 74 w 105"/>
                    <a:gd name="T87" fmla="*/ 97 h 119"/>
                    <a:gd name="T88" fmla="*/ 68 w 105"/>
                    <a:gd name="T89" fmla="*/ 94 h 119"/>
                    <a:gd name="T90" fmla="*/ 66 w 105"/>
                    <a:gd name="T91" fmla="*/ 90 h 119"/>
                    <a:gd name="T92" fmla="*/ 65 w 105"/>
                    <a:gd name="T93" fmla="*/ 85 h 119"/>
                    <a:gd name="T94" fmla="*/ 65 w 105"/>
                    <a:gd name="T95" fmla="*/ 82 h 119"/>
                    <a:gd name="T96" fmla="*/ 67 w 105"/>
                    <a:gd name="T97" fmla="*/ 78 h 119"/>
                    <a:gd name="T98" fmla="*/ 64 w 105"/>
                    <a:gd name="T99" fmla="*/ 75 h 119"/>
                    <a:gd name="T100" fmla="*/ 65 w 105"/>
                    <a:gd name="T101" fmla="*/ 69 h 119"/>
                    <a:gd name="T102" fmla="*/ 68 w 105"/>
                    <a:gd name="T103" fmla="*/ 67 h 119"/>
                    <a:gd name="T104" fmla="*/ 69 w 105"/>
                    <a:gd name="T105" fmla="*/ 66 h 119"/>
                    <a:gd name="T106" fmla="*/ 70 w 105"/>
                    <a:gd name="T107" fmla="*/ 53 h 119"/>
                    <a:gd name="T108" fmla="*/ 71 w 105"/>
                    <a:gd name="T109" fmla="*/ 53 h 119"/>
                    <a:gd name="T110" fmla="*/ 72 w 105"/>
                    <a:gd name="T111" fmla="*/ 51 h 119"/>
                    <a:gd name="T112" fmla="*/ 75 w 105"/>
                    <a:gd name="T113" fmla="*/ 48 h 119"/>
                    <a:gd name="T114" fmla="*/ 79 w 105"/>
                    <a:gd name="T115" fmla="*/ 44 h 119"/>
                    <a:gd name="T116" fmla="*/ 89 w 105"/>
                    <a:gd name="T117" fmla="*/ 32 h 119"/>
                    <a:gd name="T118" fmla="*/ 104 w 105"/>
                    <a:gd name="T119" fmla="*/ 2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5" h="119">
                      <a:moveTo>
                        <a:pt x="105" y="23"/>
                      </a:moveTo>
                      <a:cubicBezTo>
                        <a:pt x="104" y="23"/>
                        <a:pt x="104" y="23"/>
                        <a:pt x="104" y="23"/>
                      </a:cubicBezTo>
                      <a:cubicBezTo>
                        <a:pt x="104" y="23"/>
                        <a:pt x="104" y="23"/>
                        <a:pt x="104" y="23"/>
                      </a:cubicBezTo>
                      <a:cubicBezTo>
                        <a:pt x="103" y="23"/>
                        <a:pt x="103" y="23"/>
                        <a:pt x="103" y="23"/>
                      </a:cubicBezTo>
                      <a:cubicBezTo>
                        <a:pt x="103" y="23"/>
                        <a:pt x="103" y="23"/>
                        <a:pt x="103" y="23"/>
                      </a:cubicBezTo>
                      <a:cubicBezTo>
                        <a:pt x="103" y="23"/>
                        <a:pt x="103" y="23"/>
                        <a:pt x="103" y="23"/>
                      </a:cubicBezTo>
                      <a:cubicBezTo>
                        <a:pt x="103" y="22"/>
                        <a:pt x="103" y="22"/>
                        <a:pt x="103" y="22"/>
                      </a:cubicBezTo>
                      <a:cubicBezTo>
                        <a:pt x="103" y="23"/>
                        <a:pt x="103" y="23"/>
                        <a:pt x="103" y="23"/>
                      </a:cubicBezTo>
                      <a:cubicBezTo>
                        <a:pt x="102" y="23"/>
                        <a:pt x="102" y="23"/>
                        <a:pt x="102" y="23"/>
                      </a:cubicBezTo>
                      <a:cubicBezTo>
                        <a:pt x="101" y="23"/>
                        <a:pt x="101" y="23"/>
                        <a:pt x="101" y="23"/>
                      </a:cubicBezTo>
                      <a:cubicBezTo>
                        <a:pt x="101" y="23"/>
                        <a:pt x="101" y="23"/>
                        <a:pt x="101" y="23"/>
                      </a:cubicBezTo>
                      <a:cubicBezTo>
                        <a:pt x="100" y="23"/>
                        <a:pt x="100" y="23"/>
                        <a:pt x="100" y="23"/>
                      </a:cubicBezTo>
                      <a:cubicBezTo>
                        <a:pt x="100" y="23"/>
                        <a:pt x="100" y="23"/>
                        <a:pt x="100" y="23"/>
                      </a:cubicBezTo>
                      <a:cubicBezTo>
                        <a:pt x="99" y="23"/>
                        <a:pt x="99" y="23"/>
                        <a:pt x="99" y="23"/>
                      </a:cubicBezTo>
                      <a:cubicBezTo>
                        <a:pt x="99" y="21"/>
                        <a:pt x="99" y="21"/>
                        <a:pt x="99" y="21"/>
                      </a:cubicBezTo>
                      <a:cubicBezTo>
                        <a:pt x="98" y="21"/>
                        <a:pt x="98" y="21"/>
                        <a:pt x="98" y="21"/>
                      </a:cubicBezTo>
                      <a:cubicBezTo>
                        <a:pt x="98" y="21"/>
                        <a:pt x="98" y="21"/>
                        <a:pt x="98" y="21"/>
                      </a:cubicBezTo>
                      <a:cubicBezTo>
                        <a:pt x="97" y="21"/>
                        <a:pt x="97" y="21"/>
                        <a:pt x="97" y="21"/>
                      </a:cubicBezTo>
                      <a:cubicBezTo>
                        <a:pt x="93" y="22"/>
                        <a:pt x="93" y="22"/>
                        <a:pt x="93" y="22"/>
                      </a:cubicBezTo>
                      <a:cubicBezTo>
                        <a:pt x="93" y="22"/>
                        <a:pt x="93" y="22"/>
                        <a:pt x="93" y="22"/>
                      </a:cubicBezTo>
                      <a:cubicBezTo>
                        <a:pt x="93" y="22"/>
                        <a:pt x="93" y="22"/>
                        <a:pt x="93" y="22"/>
                      </a:cubicBezTo>
                      <a:cubicBezTo>
                        <a:pt x="93" y="22"/>
                        <a:pt x="93" y="22"/>
                        <a:pt x="93" y="22"/>
                      </a:cubicBezTo>
                      <a:cubicBezTo>
                        <a:pt x="93" y="22"/>
                        <a:pt x="93" y="22"/>
                        <a:pt x="93" y="22"/>
                      </a:cubicBezTo>
                      <a:cubicBezTo>
                        <a:pt x="92" y="22"/>
                        <a:pt x="92" y="22"/>
                        <a:pt x="92" y="22"/>
                      </a:cubicBezTo>
                      <a:cubicBezTo>
                        <a:pt x="92" y="22"/>
                        <a:pt x="92" y="22"/>
                        <a:pt x="92" y="22"/>
                      </a:cubicBezTo>
                      <a:cubicBezTo>
                        <a:pt x="92" y="22"/>
                        <a:pt x="92" y="22"/>
                        <a:pt x="92" y="22"/>
                      </a:cubicBezTo>
                      <a:cubicBezTo>
                        <a:pt x="92" y="22"/>
                        <a:pt x="92" y="22"/>
                        <a:pt x="92" y="22"/>
                      </a:cubicBezTo>
                      <a:cubicBezTo>
                        <a:pt x="91" y="22"/>
                        <a:pt x="91" y="22"/>
                        <a:pt x="91" y="22"/>
                      </a:cubicBezTo>
                      <a:cubicBezTo>
                        <a:pt x="91" y="22"/>
                        <a:pt x="91" y="22"/>
                        <a:pt x="91" y="22"/>
                      </a:cubicBezTo>
                      <a:cubicBezTo>
                        <a:pt x="90" y="22"/>
                        <a:pt x="90" y="22"/>
                        <a:pt x="90" y="22"/>
                      </a:cubicBezTo>
                      <a:cubicBezTo>
                        <a:pt x="89" y="22"/>
                        <a:pt x="89" y="22"/>
                        <a:pt x="89" y="22"/>
                      </a:cubicBezTo>
                      <a:cubicBezTo>
                        <a:pt x="89" y="22"/>
                        <a:pt x="89" y="22"/>
                        <a:pt x="89" y="22"/>
                      </a:cubicBezTo>
                      <a:cubicBezTo>
                        <a:pt x="88" y="22"/>
                        <a:pt x="88" y="22"/>
                        <a:pt x="88" y="22"/>
                      </a:cubicBezTo>
                      <a:cubicBezTo>
                        <a:pt x="88" y="21"/>
                        <a:pt x="88" y="21"/>
                        <a:pt x="88" y="21"/>
                      </a:cubicBezTo>
                      <a:cubicBezTo>
                        <a:pt x="88" y="21"/>
                        <a:pt x="88" y="21"/>
                        <a:pt x="88" y="21"/>
                      </a:cubicBezTo>
                      <a:cubicBezTo>
                        <a:pt x="88" y="21"/>
                        <a:pt x="88" y="21"/>
                        <a:pt x="88" y="21"/>
                      </a:cubicBezTo>
                      <a:cubicBezTo>
                        <a:pt x="88" y="21"/>
                        <a:pt x="88" y="21"/>
                        <a:pt x="88" y="21"/>
                      </a:cubicBezTo>
                      <a:cubicBezTo>
                        <a:pt x="88" y="21"/>
                        <a:pt x="88" y="21"/>
                        <a:pt x="88" y="21"/>
                      </a:cubicBezTo>
                      <a:cubicBezTo>
                        <a:pt x="88" y="20"/>
                        <a:pt x="88" y="20"/>
                        <a:pt x="88" y="20"/>
                      </a:cubicBezTo>
                      <a:cubicBezTo>
                        <a:pt x="88" y="20"/>
                        <a:pt x="88" y="20"/>
                        <a:pt x="88" y="20"/>
                      </a:cubicBezTo>
                      <a:cubicBezTo>
                        <a:pt x="88" y="20"/>
                        <a:pt x="88" y="20"/>
                        <a:pt x="88" y="20"/>
                      </a:cubicBezTo>
                      <a:cubicBezTo>
                        <a:pt x="88" y="20"/>
                        <a:pt x="88" y="20"/>
                        <a:pt x="88" y="20"/>
                      </a:cubicBezTo>
                      <a:cubicBezTo>
                        <a:pt x="87" y="19"/>
                        <a:pt x="87" y="19"/>
                        <a:pt x="87" y="19"/>
                      </a:cubicBezTo>
                      <a:cubicBezTo>
                        <a:pt x="87" y="20"/>
                        <a:pt x="87" y="20"/>
                        <a:pt x="87" y="20"/>
                      </a:cubicBezTo>
                      <a:cubicBezTo>
                        <a:pt x="85" y="20"/>
                        <a:pt x="85" y="20"/>
                        <a:pt x="85" y="20"/>
                      </a:cubicBezTo>
                      <a:cubicBezTo>
                        <a:pt x="85" y="21"/>
                        <a:pt x="85" y="21"/>
                        <a:pt x="85" y="21"/>
                      </a:cubicBezTo>
                      <a:cubicBezTo>
                        <a:pt x="85" y="21"/>
                        <a:pt x="85" y="21"/>
                        <a:pt x="85" y="21"/>
                      </a:cubicBezTo>
                      <a:cubicBezTo>
                        <a:pt x="83" y="22"/>
                        <a:pt x="83" y="22"/>
                        <a:pt x="83" y="22"/>
                      </a:cubicBezTo>
                      <a:cubicBezTo>
                        <a:pt x="83" y="23"/>
                        <a:pt x="83" y="23"/>
                        <a:pt x="83" y="23"/>
                      </a:cubicBezTo>
                      <a:cubicBezTo>
                        <a:pt x="82" y="23"/>
                        <a:pt x="82" y="23"/>
                        <a:pt x="82" y="23"/>
                      </a:cubicBezTo>
                      <a:cubicBezTo>
                        <a:pt x="81" y="24"/>
                        <a:pt x="81" y="24"/>
                        <a:pt x="81" y="24"/>
                      </a:cubicBezTo>
                      <a:cubicBezTo>
                        <a:pt x="80" y="24"/>
                        <a:pt x="80" y="24"/>
                        <a:pt x="80" y="24"/>
                      </a:cubicBezTo>
                      <a:cubicBezTo>
                        <a:pt x="80" y="24"/>
                        <a:pt x="80" y="24"/>
                        <a:pt x="80" y="24"/>
                      </a:cubicBezTo>
                      <a:cubicBezTo>
                        <a:pt x="79" y="24"/>
                        <a:pt x="79" y="24"/>
                        <a:pt x="79" y="24"/>
                      </a:cubicBezTo>
                      <a:cubicBezTo>
                        <a:pt x="79" y="24"/>
                        <a:pt x="79" y="24"/>
                        <a:pt x="79" y="24"/>
                      </a:cubicBezTo>
                      <a:cubicBezTo>
                        <a:pt x="78" y="24"/>
                        <a:pt x="78" y="24"/>
                        <a:pt x="78" y="24"/>
                      </a:cubicBezTo>
                      <a:cubicBezTo>
                        <a:pt x="78" y="24"/>
                        <a:pt x="78" y="24"/>
                        <a:pt x="78" y="24"/>
                      </a:cubicBezTo>
                      <a:cubicBezTo>
                        <a:pt x="78" y="24"/>
                        <a:pt x="78" y="24"/>
                        <a:pt x="78" y="24"/>
                      </a:cubicBezTo>
                      <a:cubicBezTo>
                        <a:pt x="78" y="23"/>
                        <a:pt x="78" y="23"/>
                        <a:pt x="78" y="23"/>
                      </a:cubicBezTo>
                      <a:cubicBezTo>
                        <a:pt x="78" y="23"/>
                        <a:pt x="78" y="23"/>
                        <a:pt x="78" y="23"/>
                      </a:cubicBezTo>
                      <a:cubicBezTo>
                        <a:pt x="78" y="23"/>
                        <a:pt x="78" y="23"/>
                        <a:pt x="78" y="23"/>
                      </a:cubicBezTo>
                      <a:cubicBezTo>
                        <a:pt x="78" y="23"/>
                        <a:pt x="78" y="23"/>
                        <a:pt x="78" y="23"/>
                      </a:cubicBezTo>
                      <a:cubicBezTo>
                        <a:pt x="77" y="23"/>
                        <a:pt x="77" y="23"/>
                        <a:pt x="77" y="23"/>
                      </a:cubicBezTo>
                      <a:cubicBezTo>
                        <a:pt x="76" y="23"/>
                        <a:pt x="76" y="23"/>
                        <a:pt x="76" y="23"/>
                      </a:cubicBezTo>
                      <a:cubicBezTo>
                        <a:pt x="76" y="23"/>
                        <a:pt x="76" y="23"/>
                        <a:pt x="76" y="23"/>
                      </a:cubicBezTo>
                      <a:cubicBezTo>
                        <a:pt x="76" y="22"/>
                        <a:pt x="76" y="22"/>
                        <a:pt x="76" y="22"/>
                      </a:cubicBezTo>
                      <a:cubicBezTo>
                        <a:pt x="76" y="22"/>
                        <a:pt x="76" y="22"/>
                        <a:pt x="76" y="22"/>
                      </a:cubicBezTo>
                      <a:cubicBezTo>
                        <a:pt x="75" y="21"/>
                        <a:pt x="75" y="21"/>
                        <a:pt x="75" y="21"/>
                      </a:cubicBezTo>
                      <a:cubicBezTo>
                        <a:pt x="75" y="21"/>
                        <a:pt x="75" y="21"/>
                        <a:pt x="75" y="21"/>
                      </a:cubicBezTo>
                      <a:cubicBezTo>
                        <a:pt x="74" y="21"/>
                        <a:pt x="74" y="21"/>
                        <a:pt x="74" y="21"/>
                      </a:cubicBezTo>
                      <a:cubicBezTo>
                        <a:pt x="73" y="21"/>
                        <a:pt x="73" y="21"/>
                        <a:pt x="73" y="21"/>
                      </a:cubicBezTo>
                      <a:cubicBezTo>
                        <a:pt x="72" y="21"/>
                        <a:pt x="72" y="21"/>
                        <a:pt x="72" y="21"/>
                      </a:cubicBezTo>
                      <a:cubicBezTo>
                        <a:pt x="72" y="20"/>
                        <a:pt x="72" y="20"/>
                        <a:pt x="72" y="20"/>
                      </a:cubicBezTo>
                      <a:cubicBezTo>
                        <a:pt x="72" y="20"/>
                        <a:pt x="72" y="20"/>
                        <a:pt x="72" y="20"/>
                      </a:cubicBezTo>
                      <a:cubicBezTo>
                        <a:pt x="72" y="20"/>
                        <a:pt x="72" y="20"/>
                        <a:pt x="72" y="20"/>
                      </a:cubicBezTo>
                      <a:cubicBezTo>
                        <a:pt x="71" y="19"/>
                        <a:pt x="71" y="19"/>
                        <a:pt x="71" y="19"/>
                      </a:cubicBezTo>
                      <a:cubicBezTo>
                        <a:pt x="71" y="19"/>
                        <a:pt x="71" y="19"/>
                        <a:pt x="71" y="19"/>
                      </a:cubicBezTo>
                      <a:cubicBezTo>
                        <a:pt x="71" y="18"/>
                        <a:pt x="71" y="18"/>
                        <a:pt x="71" y="18"/>
                      </a:cubicBezTo>
                      <a:cubicBezTo>
                        <a:pt x="70" y="18"/>
                        <a:pt x="70" y="18"/>
                        <a:pt x="70" y="18"/>
                      </a:cubicBezTo>
                      <a:cubicBezTo>
                        <a:pt x="68" y="19"/>
                        <a:pt x="68" y="19"/>
                        <a:pt x="68" y="19"/>
                      </a:cubicBezTo>
                      <a:cubicBezTo>
                        <a:pt x="68" y="19"/>
                        <a:pt x="68" y="19"/>
                        <a:pt x="68" y="19"/>
                      </a:cubicBezTo>
                      <a:cubicBezTo>
                        <a:pt x="68" y="19"/>
                        <a:pt x="68" y="19"/>
                        <a:pt x="68" y="19"/>
                      </a:cubicBezTo>
                      <a:cubicBezTo>
                        <a:pt x="68" y="20"/>
                        <a:pt x="68" y="20"/>
                        <a:pt x="68" y="20"/>
                      </a:cubicBezTo>
                      <a:cubicBezTo>
                        <a:pt x="68" y="20"/>
                        <a:pt x="68" y="20"/>
                        <a:pt x="68" y="20"/>
                      </a:cubicBezTo>
                      <a:cubicBezTo>
                        <a:pt x="68" y="21"/>
                        <a:pt x="68" y="21"/>
                        <a:pt x="68" y="21"/>
                      </a:cubicBezTo>
                      <a:cubicBezTo>
                        <a:pt x="68" y="21"/>
                        <a:pt x="68" y="21"/>
                        <a:pt x="68" y="21"/>
                      </a:cubicBezTo>
                      <a:cubicBezTo>
                        <a:pt x="67" y="21"/>
                        <a:pt x="67" y="21"/>
                        <a:pt x="67" y="21"/>
                      </a:cubicBezTo>
                      <a:cubicBezTo>
                        <a:pt x="67" y="21"/>
                        <a:pt x="67" y="21"/>
                        <a:pt x="67" y="21"/>
                      </a:cubicBezTo>
                      <a:cubicBezTo>
                        <a:pt x="67" y="21"/>
                        <a:pt x="67" y="21"/>
                        <a:pt x="67" y="21"/>
                      </a:cubicBezTo>
                      <a:cubicBezTo>
                        <a:pt x="67" y="21"/>
                        <a:pt x="67" y="21"/>
                        <a:pt x="67" y="21"/>
                      </a:cubicBezTo>
                      <a:cubicBezTo>
                        <a:pt x="66" y="20"/>
                        <a:pt x="66" y="20"/>
                        <a:pt x="66" y="20"/>
                      </a:cubicBezTo>
                      <a:cubicBezTo>
                        <a:pt x="66" y="19"/>
                        <a:pt x="66" y="19"/>
                        <a:pt x="66" y="19"/>
                      </a:cubicBezTo>
                      <a:cubicBezTo>
                        <a:pt x="65" y="19"/>
                        <a:pt x="65" y="19"/>
                        <a:pt x="65" y="19"/>
                      </a:cubicBezTo>
                      <a:cubicBezTo>
                        <a:pt x="65" y="19"/>
                        <a:pt x="65" y="19"/>
                        <a:pt x="65" y="19"/>
                      </a:cubicBezTo>
                      <a:cubicBezTo>
                        <a:pt x="65" y="18"/>
                        <a:pt x="65" y="18"/>
                        <a:pt x="65" y="18"/>
                      </a:cubicBezTo>
                      <a:cubicBezTo>
                        <a:pt x="65" y="17"/>
                        <a:pt x="65" y="17"/>
                        <a:pt x="65" y="17"/>
                      </a:cubicBezTo>
                      <a:cubicBezTo>
                        <a:pt x="65" y="17"/>
                        <a:pt x="65" y="17"/>
                        <a:pt x="65" y="17"/>
                      </a:cubicBezTo>
                      <a:cubicBezTo>
                        <a:pt x="64" y="17"/>
                        <a:pt x="64" y="17"/>
                        <a:pt x="64" y="17"/>
                      </a:cubicBezTo>
                      <a:cubicBezTo>
                        <a:pt x="64" y="17"/>
                        <a:pt x="64" y="17"/>
                        <a:pt x="64" y="17"/>
                      </a:cubicBezTo>
                      <a:cubicBezTo>
                        <a:pt x="63" y="17"/>
                        <a:pt x="63" y="17"/>
                        <a:pt x="63" y="17"/>
                      </a:cubicBezTo>
                      <a:cubicBezTo>
                        <a:pt x="62" y="17"/>
                        <a:pt x="62" y="17"/>
                        <a:pt x="62" y="17"/>
                      </a:cubicBezTo>
                      <a:cubicBezTo>
                        <a:pt x="62" y="17"/>
                        <a:pt x="62" y="17"/>
                        <a:pt x="62" y="17"/>
                      </a:cubicBezTo>
                      <a:cubicBezTo>
                        <a:pt x="62" y="17"/>
                        <a:pt x="62" y="17"/>
                        <a:pt x="62" y="17"/>
                      </a:cubicBezTo>
                      <a:cubicBezTo>
                        <a:pt x="62" y="16"/>
                        <a:pt x="62" y="16"/>
                        <a:pt x="62" y="16"/>
                      </a:cubicBezTo>
                      <a:cubicBezTo>
                        <a:pt x="62" y="16"/>
                        <a:pt x="62" y="16"/>
                        <a:pt x="62" y="16"/>
                      </a:cubicBezTo>
                      <a:cubicBezTo>
                        <a:pt x="63" y="16"/>
                        <a:pt x="63" y="16"/>
                        <a:pt x="63" y="16"/>
                      </a:cubicBezTo>
                      <a:cubicBezTo>
                        <a:pt x="63" y="16"/>
                        <a:pt x="63" y="16"/>
                        <a:pt x="63" y="16"/>
                      </a:cubicBezTo>
                      <a:cubicBezTo>
                        <a:pt x="63" y="15"/>
                        <a:pt x="63" y="15"/>
                        <a:pt x="63" y="15"/>
                      </a:cubicBezTo>
                      <a:cubicBezTo>
                        <a:pt x="63" y="15"/>
                        <a:pt x="63" y="15"/>
                        <a:pt x="63" y="15"/>
                      </a:cubicBezTo>
                      <a:cubicBezTo>
                        <a:pt x="62" y="15"/>
                        <a:pt x="62" y="15"/>
                        <a:pt x="62" y="15"/>
                      </a:cubicBezTo>
                      <a:cubicBezTo>
                        <a:pt x="59" y="14"/>
                        <a:pt x="59" y="14"/>
                        <a:pt x="59" y="14"/>
                      </a:cubicBezTo>
                      <a:cubicBezTo>
                        <a:pt x="58" y="14"/>
                        <a:pt x="58" y="14"/>
                        <a:pt x="58" y="14"/>
                      </a:cubicBezTo>
                      <a:cubicBezTo>
                        <a:pt x="58" y="14"/>
                        <a:pt x="58" y="14"/>
                        <a:pt x="58" y="14"/>
                      </a:cubicBezTo>
                      <a:cubicBezTo>
                        <a:pt x="57" y="14"/>
                        <a:pt x="56" y="14"/>
                        <a:pt x="54" y="14"/>
                      </a:cubicBezTo>
                      <a:cubicBezTo>
                        <a:pt x="53" y="14"/>
                        <a:pt x="53" y="14"/>
                        <a:pt x="53" y="14"/>
                      </a:cubicBezTo>
                      <a:cubicBezTo>
                        <a:pt x="52" y="14"/>
                        <a:pt x="52" y="14"/>
                        <a:pt x="52" y="14"/>
                      </a:cubicBezTo>
                      <a:cubicBezTo>
                        <a:pt x="52" y="14"/>
                        <a:pt x="52" y="14"/>
                        <a:pt x="52" y="14"/>
                      </a:cubicBezTo>
                      <a:cubicBezTo>
                        <a:pt x="52" y="15"/>
                        <a:pt x="52" y="15"/>
                        <a:pt x="52" y="15"/>
                      </a:cubicBezTo>
                      <a:cubicBezTo>
                        <a:pt x="52" y="15"/>
                        <a:pt x="52" y="15"/>
                        <a:pt x="52" y="15"/>
                      </a:cubicBezTo>
                      <a:cubicBezTo>
                        <a:pt x="52" y="15"/>
                        <a:pt x="52" y="15"/>
                        <a:pt x="52" y="15"/>
                      </a:cubicBezTo>
                      <a:cubicBezTo>
                        <a:pt x="51" y="16"/>
                        <a:pt x="51" y="16"/>
                        <a:pt x="51" y="16"/>
                      </a:cubicBezTo>
                      <a:cubicBezTo>
                        <a:pt x="50" y="16"/>
                        <a:pt x="50" y="16"/>
                        <a:pt x="50" y="16"/>
                      </a:cubicBezTo>
                      <a:cubicBezTo>
                        <a:pt x="50" y="16"/>
                        <a:pt x="50" y="16"/>
                        <a:pt x="50" y="16"/>
                      </a:cubicBezTo>
                      <a:cubicBezTo>
                        <a:pt x="50" y="16"/>
                        <a:pt x="50" y="16"/>
                        <a:pt x="50" y="16"/>
                      </a:cubicBezTo>
                      <a:cubicBezTo>
                        <a:pt x="48" y="16"/>
                        <a:pt x="48" y="16"/>
                        <a:pt x="48" y="16"/>
                      </a:cubicBezTo>
                      <a:cubicBezTo>
                        <a:pt x="47" y="16"/>
                        <a:pt x="47" y="16"/>
                        <a:pt x="47" y="16"/>
                      </a:cubicBezTo>
                      <a:cubicBezTo>
                        <a:pt x="47" y="16"/>
                        <a:pt x="47" y="16"/>
                        <a:pt x="47" y="16"/>
                      </a:cubicBezTo>
                      <a:cubicBezTo>
                        <a:pt x="46" y="14"/>
                        <a:pt x="46" y="14"/>
                        <a:pt x="46" y="14"/>
                      </a:cubicBezTo>
                      <a:cubicBezTo>
                        <a:pt x="46" y="14"/>
                        <a:pt x="46" y="14"/>
                        <a:pt x="46" y="14"/>
                      </a:cubicBezTo>
                      <a:cubicBezTo>
                        <a:pt x="44" y="14"/>
                        <a:pt x="43" y="14"/>
                        <a:pt x="41" y="14"/>
                      </a:cubicBezTo>
                      <a:cubicBezTo>
                        <a:pt x="41" y="14"/>
                        <a:pt x="41" y="14"/>
                        <a:pt x="41" y="14"/>
                      </a:cubicBezTo>
                      <a:cubicBezTo>
                        <a:pt x="41" y="14"/>
                        <a:pt x="41" y="14"/>
                        <a:pt x="41" y="14"/>
                      </a:cubicBezTo>
                      <a:cubicBezTo>
                        <a:pt x="41" y="13"/>
                        <a:pt x="41" y="13"/>
                        <a:pt x="41" y="13"/>
                      </a:cubicBezTo>
                      <a:cubicBezTo>
                        <a:pt x="41" y="13"/>
                        <a:pt x="41" y="13"/>
                        <a:pt x="41" y="13"/>
                      </a:cubicBezTo>
                      <a:cubicBezTo>
                        <a:pt x="41" y="13"/>
                        <a:pt x="41" y="13"/>
                        <a:pt x="41" y="13"/>
                      </a:cubicBezTo>
                      <a:cubicBezTo>
                        <a:pt x="40" y="13"/>
                        <a:pt x="40" y="13"/>
                        <a:pt x="40" y="13"/>
                      </a:cubicBezTo>
                      <a:cubicBezTo>
                        <a:pt x="40" y="13"/>
                        <a:pt x="40" y="13"/>
                        <a:pt x="40" y="13"/>
                      </a:cubicBezTo>
                      <a:cubicBezTo>
                        <a:pt x="40" y="13"/>
                        <a:pt x="40" y="13"/>
                        <a:pt x="40" y="13"/>
                      </a:cubicBezTo>
                      <a:cubicBezTo>
                        <a:pt x="40" y="13"/>
                        <a:pt x="40" y="13"/>
                        <a:pt x="40" y="13"/>
                      </a:cubicBezTo>
                      <a:cubicBezTo>
                        <a:pt x="38" y="13"/>
                        <a:pt x="38" y="13"/>
                        <a:pt x="38" y="13"/>
                      </a:cubicBezTo>
                      <a:cubicBezTo>
                        <a:pt x="37" y="13"/>
                        <a:pt x="37" y="13"/>
                        <a:pt x="37" y="13"/>
                      </a:cubicBezTo>
                      <a:cubicBezTo>
                        <a:pt x="36" y="13"/>
                        <a:pt x="36" y="13"/>
                        <a:pt x="36" y="13"/>
                      </a:cubicBezTo>
                      <a:cubicBezTo>
                        <a:pt x="35" y="12"/>
                        <a:pt x="35" y="12"/>
                        <a:pt x="35" y="12"/>
                      </a:cubicBezTo>
                      <a:cubicBezTo>
                        <a:pt x="35" y="11"/>
                        <a:pt x="35" y="11"/>
                        <a:pt x="35" y="11"/>
                      </a:cubicBezTo>
                      <a:cubicBezTo>
                        <a:pt x="34" y="11"/>
                        <a:pt x="34" y="11"/>
                        <a:pt x="34" y="11"/>
                      </a:cubicBezTo>
                      <a:cubicBezTo>
                        <a:pt x="34" y="11"/>
                        <a:pt x="34" y="11"/>
                        <a:pt x="34" y="11"/>
                      </a:cubicBezTo>
                      <a:cubicBezTo>
                        <a:pt x="34" y="10"/>
                        <a:pt x="34" y="10"/>
                        <a:pt x="34" y="10"/>
                      </a:cubicBezTo>
                      <a:cubicBezTo>
                        <a:pt x="34" y="10"/>
                        <a:pt x="34" y="9"/>
                        <a:pt x="34" y="9"/>
                      </a:cubicBezTo>
                      <a:cubicBezTo>
                        <a:pt x="34" y="7"/>
                        <a:pt x="33" y="6"/>
                        <a:pt x="33" y="5"/>
                      </a:cubicBezTo>
                      <a:cubicBezTo>
                        <a:pt x="33" y="4"/>
                        <a:pt x="33" y="4"/>
                        <a:pt x="33" y="4"/>
                      </a:cubicBezTo>
                      <a:cubicBezTo>
                        <a:pt x="33" y="4"/>
                        <a:pt x="33" y="4"/>
                        <a:pt x="33" y="4"/>
                      </a:cubicBezTo>
                      <a:cubicBezTo>
                        <a:pt x="33" y="3"/>
                        <a:pt x="33" y="3"/>
                        <a:pt x="33" y="3"/>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1" y="0"/>
                        <a:pt x="31" y="0"/>
                        <a:pt x="31" y="0"/>
                      </a:cubicBezTo>
                      <a:cubicBezTo>
                        <a:pt x="30" y="0"/>
                        <a:pt x="30" y="0"/>
                        <a:pt x="30" y="0"/>
                      </a:cubicBezTo>
                      <a:cubicBezTo>
                        <a:pt x="29" y="0"/>
                        <a:pt x="29" y="0"/>
                        <a:pt x="29" y="0"/>
                      </a:cubicBezTo>
                      <a:cubicBezTo>
                        <a:pt x="28" y="0"/>
                        <a:pt x="28" y="0"/>
                        <a:pt x="28" y="0"/>
                      </a:cubicBezTo>
                      <a:cubicBezTo>
                        <a:pt x="28" y="2"/>
                        <a:pt x="28" y="5"/>
                        <a:pt x="28" y="7"/>
                      </a:cubicBezTo>
                      <a:cubicBezTo>
                        <a:pt x="28" y="7"/>
                        <a:pt x="28" y="7"/>
                        <a:pt x="28" y="7"/>
                      </a:cubicBezTo>
                      <a:cubicBezTo>
                        <a:pt x="28" y="8"/>
                        <a:pt x="28" y="8"/>
                        <a:pt x="28" y="8"/>
                      </a:cubicBezTo>
                      <a:cubicBezTo>
                        <a:pt x="28" y="8"/>
                        <a:pt x="28" y="8"/>
                        <a:pt x="28" y="8"/>
                      </a:cubicBezTo>
                      <a:cubicBezTo>
                        <a:pt x="19" y="8"/>
                        <a:pt x="9" y="8"/>
                        <a:pt x="0" y="9"/>
                      </a:cubicBezTo>
                      <a:cubicBezTo>
                        <a:pt x="0" y="9"/>
                        <a:pt x="0" y="9"/>
                        <a:pt x="0" y="9"/>
                      </a:cubicBezTo>
                      <a:cubicBezTo>
                        <a:pt x="0" y="9"/>
                        <a:pt x="0" y="9"/>
                        <a:pt x="0" y="9"/>
                      </a:cubicBezTo>
                      <a:cubicBezTo>
                        <a:pt x="0" y="10"/>
                        <a:pt x="0" y="10"/>
                        <a:pt x="0" y="10"/>
                      </a:cubicBezTo>
                      <a:cubicBezTo>
                        <a:pt x="1" y="10"/>
                        <a:pt x="1" y="10"/>
                        <a:pt x="1" y="10"/>
                      </a:cubicBezTo>
                      <a:cubicBezTo>
                        <a:pt x="1" y="11"/>
                        <a:pt x="1" y="11"/>
                        <a:pt x="1" y="11"/>
                      </a:cubicBezTo>
                      <a:cubicBezTo>
                        <a:pt x="1" y="11"/>
                        <a:pt x="1" y="11"/>
                        <a:pt x="1" y="11"/>
                      </a:cubicBezTo>
                      <a:cubicBezTo>
                        <a:pt x="1" y="11"/>
                        <a:pt x="1" y="11"/>
                        <a:pt x="1" y="11"/>
                      </a:cubicBezTo>
                      <a:cubicBezTo>
                        <a:pt x="1" y="12"/>
                        <a:pt x="1" y="12"/>
                        <a:pt x="1" y="12"/>
                      </a:cubicBezTo>
                      <a:cubicBezTo>
                        <a:pt x="1" y="13"/>
                        <a:pt x="1" y="13"/>
                        <a:pt x="1" y="13"/>
                      </a:cubicBezTo>
                      <a:cubicBezTo>
                        <a:pt x="2" y="13"/>
                        <a:pt x="2" y="13"/>
                        <a:pt x="2" y="13"/>
                      </a:cubicBezTo>
                      <a:cubicBezTo>
                        <a:pt x="2" y="14"/>
                        <a:pt x="2" y="14"/>
                        <a:pt x="2" y="14"/>
                      </a:cubicBezTo>
                      <a:cubicBezTo>
                        <a:pt x="2" y="15"/>
                        <a:pt x="2" y="15"/>
                        <a:pt x="2" y="15"/>
                      </a:cubicBezTo>
                      <a:cubicBezTo>
                        <a:pt x="2" y="16"/>
                        <a:pt x="2" y="16"/>
                        <a:pt x="2" y="16"/>
                      </a:cubicBezTo>
                      <a:cubicBezTo>
                        <a:pt x="2" y="16"/>
                        <a:pt x="2" y="16"/>
                        <a:pt x="2" y="16"/>
                      </a:cubicBezTo>
                      <a:cubicBezTo>
                        <a:pt x="2" y="17"/>
                        <a:pt x="2" y="17"/>
                        <a:pt x="2" y="17"/>
                      </a:cubicBezTo>
                      <a:cubicBezTo>
                        <a:pt x="1" y="18"/>
                        <a:pt x="1" y="18"/>
                        <a:pt x="1" y="18"/>
                      </a:cubicBezTo>
                      <a:cubicBezTo>
                        <a:pt x="2" y="19"/>
                        <a:pt x="2" y="19"/>
                        <a:pt x="2" y="19"/>
                      </a:cubicBezTo>
                      <a:cubicBezTo>
                        <a:pt x="2" y="20"/>
                        <a:pt x="2" y="20"/>
                        <a:pt x="2"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2"/>
                        <a:pt x="2" y="22"/>
                        <a:pt x="2" y="22"/>
                      </a:cubicBezTo>
                      <a:cubicBezTo>
                        <a:pt x="2" y="23"/>
                        <a:pt x="2" y="23"/>
                        <a:pt x="2" y="23"/>
                      </a:cubicBezTo>
                      <a:cubicBezTo>
                        <a:pt x="2" y="23"/>
                        <a:pt x="2" y="23"/>
                        <a:pt x="2" y="23"/>
                      </a:cubicBezTo>
                      <a:cubicBezTo>
                        <a:pt x="2" y="24"/>
                        <a:pt x="2" y="24"/>
                        <a:pt x="2" y="24"/>
                      </a:cubicBezTo>
                      <a:cubicBezTo>
                        <a:pt x="2" y="25"/>
                        <a:pt x="2" y="25"/>
                        <a:pt x="2" y="25"/>
                      </a:cubicBezTo>
                      <a:cubicBezTo>
                        <a:pt x="2" y="26"/>
                        <a:pt x="2" y="26"/>
                        <a:pt x="2" y="26"/>
                      </a:cubicBezTo>
                      <a:cubicBezTo>
                        <a:pt x="2" y="27"/>
                        <a:pt x="2" y="27"/>
                        <a:pt x="2" y="27"/>
                      </a:cubicBezTo>
                      <a:cubicBezTo>
                        <a:pt x="3" y="28"/>
                        <a:pt x="3" y="28"/>
                        <a:pt x="3" y="28"/>
                      </a:cubicBezTo>
                      <a:cubicBezTo>
                        <a:pt x="3" y="29"/>
                        <a:pt x="3" y="29"/>
                        <a:pt x="3" y="29"/>
                      </a:cubicBezTo>
                      <a:cubicBezTo>
                        <a:pt x="3" y="30"/>
                        <a:pt x="3" y="30"/>
                        <a:pt x="3" y="30"/>
                      </a:cubicBezTo>
                      <a:cubicBezTo>
                        <a:pt x="4" y="30"/>
                        <a:pt x="4" y="30"/>
                        <a:pt x="4" y="30"/>
                      </a:cubicBezTo>
                      <a:cubicBezTo>
                        <a:pt x="4" y="31"/>
                        <a:pt x="4" y="31"/>
                        <a:pt x="4" y="31"/>
                      </a:cubicBezTo>
                      <a:cubicBezTo>
                        <a:pt x="4" y="31"/>
                        <a:pt x="4" y="31"/>
                        <a:pt x="4" y="31"/>
                      </a:cubicBezTo>
                      <a:cubicBezTo>
                        <a:pt x="4" y="32"/>
                        <a:pt x="4" y="32"/>
                        <a:pt x="4" y="32"/>
                      </a:cubicBezTo>
                      <a:cubicBezTo>
                        <a:pt x="4" y="32"/>
                        <a:pt x="4" y="32"/>
                        <a:pt x="4" y="32"/>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3"/>
                        <a:pt x="5" y="33"/>
                        <a:pt x="5" y="33"/>
                      </a:cubicBezTo>
                      <a:cubicBezTo>
                        <a:pt x="5" y="33"/>
                        <a:pt x="5" y="33"/>
                        <a:pt x="5" y="33"/>
                      </a:cubicBezTo>
                      <a:cubicBezTo>
                        <a:pt x="5" y="34"/>
                        <a:pt x="5" y="34"/>
                        <a:pt x="5" y="34"/>
                      </a:cubicBezTo>
                      <a:cubicBezTo>
                        <a:pt x="5" y="35"/>
                        <a:pt x="5" y="35"/>
                        <a:pt x="5" y="35"/>
                      </a:cubicBezTo>
                      <a:cubicBezTo>
                        <a:pt x="5" y="35"/>
                        <a:pt x="5" y="35"/>
                        <a:pt x="5" y="35"/>
                      </a:cubicBezTo>
                      <a:cubicBezTo>
                        <a:pt x="5" y="35"/>
                        <a:pt x="5" y="35"/>
                        <a:pt x="5" y="35"/>
                      </a:cubicBezTo>
                      <a:cubicBezTo>
                        <a:pt x="6" y="36"/>
                        <a:pt x="6" y="36"/>
                        <a:pt x="6" y="36"/>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8"/>
                        <a:pt x="6" y="38"/>
                        <a:pt x="6" y="38"/>
                      </a:cubicBezTo>
                      <a:cubicBezTo>
                        <a:pt x="6" y="38"/>
                        <a:pt x="6" y="38"/>
                        <a:pt x="6" y="38"/>
                      </a:cubicBezTo>
                      <a:cubicBezTo>
                        <a:pt x="6" y="39"/>
                        <a:pt x="6" y="39"/>
                        <a:pt x="6" y="39"/>
                      </a:cubicBezTo>
                      <a:cubicBezTo>
                        <a:pt x="6" y="39"/>
                        <a:pt x="6" y="39"/>
                        <a:pt x="6" y="39"/>
                      </a:cubicBezTo>
                      <a:cubicBezTo>
                        <a:pt x="6" y="39"/>
                        <a:pt x="6" y="39"/>
                        <a:pt x="6" y="39"/>
                      </a:cubicBezTo>
                      <a:cubicBezTo>
                        <a:pt x="6" y="40"/>
                        <a:pt x="6" y="40"/>
                        <a:pt x="6" y="40"/>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4"/>
                        <a:pt x="6" y="44"/>
                        <a:pt x="6" y="44"/>
                      </a:cubicBezTo>
                      <a:cubicBezTo>
                        <a:pt x="6" y="44"/>
                        <a:pt x="6" y="44"/>
                        <a:pt x="6" y="44"/>
                      </a:cubicBezTo>
                      <a:cubicBezTo>
                        <a:pt x="7" y="45"/>
                        <a:pt x="7" y="45"/>
                        <a:pt x="7" y="45"/>
                      </a:cubicBezTo>
                      <a:cubicBezTo>
                        <a:pt x="7" y="46"/>
                        <a:pt x="7" y="46"/>
                        <a:pt x="7" y="46"/>
                      </a:cubicBezTo>
                      <a:cubicBezTo>
                        <a:pt x="7" y="46"/>
                        <a:pt x="7" y="46"/>
                        <a:pt x="7" y="46"/>
                      </a:cubicBezTo>
                      <a:cubicBezTo>
                        <a:pt x="7" y="46"/>
                        <a:pt x="7" y="46"/>
                        <a:pt x="7" y="46"/>
                      </a:cubicBezTo>
                      <a:cubicBezTo>
                        <a:pt x="7" y="46"/>
                        <a:pt x="7" y="46"/>
                        <a:pt x="7" y="46"/>
                      </a:cubicBezTo>
                      <a:cubicBezTo>
                        <a:pt x="7" y="46"/>
                        <a:pt x="7" y="46"/>
                        <a:pt x="7" y="46"/>
                      </a:cubicBezTo>
                      <a:cubicBezTo>
                        <a:pt x="7" y="47"/>
                        <a:pt x="7" y="47"/>
                        <a:pt x="7" y="47"/>
                      </a:cubicBezTo>
                      <a:cubicBezTo>
                        <a:pt x="7" y="48"/>
                        <a:pt x="7" y="48"/>
                        <a:pt x="7" y="48"/>
                      </a:cubicBezTo>
                      <a:cubicBezTo>
                        <a:pt x="7" y="49"/>
                        <a:pt x="7" y="49"/>
                        <a:pt x="7" y="49"/>
                      </a:cubicBezTo>
                      <a:cubicBezTo>
                        <a:pt x="7" y="49"/>
                        <a:pt x="7" y="49"/>
                        <a:pt x="7" y="49"/>
                      </a:cubicBezTo>
                      <a:cubicBezTo>
                        <a:pt x="7" y="49"/>
                        <a:pt x="7" y="49"/>
                        <a:pt x="7" y="49"/>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8" y="50"/>
                        <a:pt x="8" y="50"/>
                        <a:pt x="8" y="50"/>
                      </a:cubicBezTo>
                      <a:cubicBezTo>
                        <a:pt x="8" y="50"/>
                        <a:pt x="8" y="50"/>
                        <a:pt x="8" y="50"/>
                      </a:cubicBezTo>
                      <a:cubicBezTo>
                        <a:pt x="8" y="51"/>
                        <a:pt x="8" y="51"/>
                        <a:pt x="8" y="51"/>
                      </a:cubicBezTo>
                      <a:cubicBezTo>
                        <a:pt x="8" y="51"/>
                        <a:pt x="8" y="51"/>
                        <a:pt x="8" y="51"/>
                      </a:cubicBezTo>
                      <a:cubicBezTo>
                        <a:pt x="8" y="51"/>
                        <a:pt x="8" y="51"/>
                        <a:pt x="8" y="51"/>
                      </a:cubicBezTo>
                      <a:cubicBezTo>
                        <a:pt x="8" y="51"/>
                        <a:pt x="8" y="51"/>
                        <a:pt x="8" y="51"/>
                      </a:cubicBezTo>
                      <a:cubicBezTo>
                        <a:pt x="7" y="51"/>
                        <a:pt x="7" y="51"/>
                        <a:pt x="7" y="51"/>
                      </a:cubicBezTo>
                      <a:cubicBezTo>
                        <a:pt x="7" y="52"/>
                        <a:pt x="7" y="52"/>
                        <a:pt x="7" y="52"/>
                      </a:cubicBezTo>
                      <a:cubicBezTo>
                        <a:pt x="7" y="52"/>
                        <a:pt x="7" y="52"/>
                        <a:pt x="7" y="52"/>
                      </a:cubicBezTo>
                      <a:cubicBezTo>
                        <a:pt x="7" y="53"/>
                        <a:pt x="7" y="53"/>
                        <a:pt x="7" y="53"/>
                      </a:cubicBezTo>
                      <a:cubicBezTo>
                        <a:pt x="7" y="53"/>
                        <a:pt x="7" y="53"/>
                        <a:pt x="7" y="53"/>
                      </a:cubicBezTo>
                      <a:cubicBezTo>
                        <a:pt x="7" y="53"/>
                        <a:pt x="7" y="53"/>
                        <a:pt x="7" y="53"/>
                      </a:cubicBezTo>
                      <a:cubicBezTo>
                        <a:pt x="7" y="53"/>
                        <a:pt x="7" y="53"/>
                        <a:pt x="7" y="53"/>
                      </a:cubicBezTo>
                      <a:cubicBezTo>
                        <a:pt x="7" y="54"/>
                        <a:pt x="7" y="54"/>
                        <a:pt x="7" y="54"/>
                      </a:cubicBezTo>
                      <a:cubicBezTo>
                        <a:pt x="8" y="54"/>
                        <a:pt x="8" y="54"/>
                        <a:pt x="8" y="54"/>
                      </a:cubicBezTo>
                      <a:cubicBezTo>
                        <a:pt x="8" y="55"/>
                        <a:pt x="8" y="55"/>
                        <a:pt x="8" y="55"/>
                      </a:cubicBezTo>
                      <a:cubicBezTo>
                        <a:pt x="8" y="55"/>
                        <a:pt x="8" y="55"/>
                        <a:pt x="8" y="55"/>
                      </a:cubicBezTo>
                      <a:cubicBezTo>
                        <a:pt x="7" y="56"/>
                        <a:pt x="7" y="56"/>
                        <a:pt x="7" y="56"/>
                      </a:cubicBezTo>
                      <a:cubicBezTo>
                        <a:pt x="7" y="56"/>
                        <a:pt x="7" y="56"/>
                        <a:pt x="7" y="56"/>
                      </a:cubicBezTo>
                      <a:cubicBezTo>
                        <a:pt x="8" y="57"/>
                        <a:pt x="8" y="57"/>
                        <a:pt x="8" y="57"/>
                      </a:cubicBezTo>
                      <a:cubicBezTo>
                        <a:pt x="8" y="57"/>
                        <a:pt x="8" y="57"/>
                        <a:pt x="8" y="57"/>
                      </a:cubicBezTo>
                      <a:cubicBezTo>
                        <a:pt x="8" y="58"/>
                        <a:pt x="8" y="58"/>
                        <a:pt x="8" y="58"/>
                      </a:cubicBezTo>
                      <a:cubicBezTo>
                        <a:pt x="8" y="58"/>
                        <a:pt x="8" y="58"/>
                        <a:pt x="8" y="58"/>
                      </a:cubicBezTo>
                      <a:cubicBezTo>
                        <a:pt x="8" y="59"/>
                        <a:pt x="8" y="59"/>
                        <a:pt x="8" y="59"/>
                      </a:cubicBezTo>
                      <a:cubicBezTo>
                        <a:pt x="8" y="59"/>
                        <a:pt x="8" y="59"/>
                        <a:pt x="8" y="59"/>
                      </a:cubicBezTo>
                      <a:cubicBezTo>
                        <a:pt x="8" y="59"/>
                        <a:pt x="8" y="59"/>
                        <a:pt x="8" y="59"/>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10" y="62"/>
                        <a:pt x="10" y="62"/>
                        <a:pt x="10" y="62"/>
                      </a:cubicBezTo>
                      <a:cubicBezTo>
                        <a:pt x="10" y="62"/>
                        <a:pt x="10" y="62"/>
                        <a:pt x="10" y="62"/>
                      </a:cubicBezTo>
                      <a:cubicBezTo>
                        <a:pt x="10" y="63"/>
                        <a:pt x="10" y="63"/>
                        <a:pt x="10" y="63"/>
                      </a:cubicBezTo>
                      <a:cubicBezTo>
                        <a:pt x="10" y="63"/>
                        <a:pt x="10" y="63"/>
                        <a:pt x="10" y="63"/>
                      </a:cubicBezTo>
                      <a:cubicBezTo>
                        <a:pt x="10" y="64"/>
                        <a:pt x="10" y="64"/>
                        <a:pt x="10" y="64"/>
                      </a:cubicBezTo>
                      <a:cubicBezTo>
                        <a:pt x="11" y="65"/>
                        <a:pt x="11" y="65"/>
                        <a:pt x="11" y="65"/>
                      </a:cubicBezTo>
                      <a:cubicBezTo>
                        <a:pt x="11" y="65"/>
                        <a:pt x="11" y="65"/>
                        <a:pt x="11" y="65"/>
                      </a:cubicBezTo>
                      <a:cubicBezTo>
                        <a:pt x="11" y="65"/>
                        <a:pt x="11" y="65"/>
                        <a:pt x="11" y="65"/>
                      </a:cubicBezTo>
                      <a:cubicBezTo>
                        <a:pt x="11" y="66"/>
                        <a:pt x="11" y="66"/>
                        <a:pt x="11" y="66"/>
                      </a:cubicBezTo>
                      <a:cubicBezTo>
                        <a:pt x="11" y="66"/>
                        <a:pt x="11" y="66"/>
                        <a:pt x="11" y="66"/>
                      </a:cubicBezTo>
                      <a:cubicBezTo>
                        <a:pt x="11" y="66"/>
                        <a:pt x="11" y="66"/>
                        <a:pt x="11" y="66"/>
                      </a:cubicBezTo>
                      <a:cubicBezTo>
                        <a:pt x="11" y="66"/>
                        <a:pt x="11" y="66"/>
                        <a:pt x="11" y="66"/>
                      </a:cubicBezTo>
                      <a:cubicBezTo>
                        <a:pt x="11" y="66"/>
                        <a:pt x="11" y="66"/>
                        <a:pt x="11" y="66"/>
                      </a:cubicBezTo>
                      <a:cubicBezTo>
                        <a:pt x="11" y="67"/>
                        <a:pt x="11" y="67"/>
                        <a:pt x="11" y="67"/>
                      </a:cubicBezTo>
                      <a:cubicBezTo>
                        <a:pt x="11" y="67"/>
                        <a:pt x="11" y="67"/>
                        <a:pt x="11" y="67"/>
                      </a:cubicBezTo>
                      <a:cubicBezTo>
                        <a:pt x="11" y="68"/>
                        <a:pt x="11" y="68"/>
                        <a:pt x="11" y="68"/>
                      </a:cubicBezTo>
                      <a:cubicBezTo>
                        <a:pt x="11" y="68"/>
                        <a:pt x="11" y="68"/>
                        <a:pt x="11" y="68"/>
                      </a:cubicBezTo>
                      <a:cubicBezTo>
                        <a:pt x="11" y="69"/>
                        <a:pt x="11" y="69"/>
                        <a:pt x="11" y="69"/>
                      </a:cubicBezTo>
                      <a:cubicBezTo>
                        <a:pt x="11" y="70"/>
                        <a:pt x="11" y="70"/>
                        <a:pt x="11" y="70"/>
                      </a:cubicBezTo>
                      <a:cubicBezTo>
                        <a:pt x="11" y="71"/>
                        <a:pt x="11" y="71"/>
                        <a:pt x="11" y="71"/>
                      </a:cubicBezTo>
                      <a:cubicBezTo>
                        <a:pt x="11" y="71"/>
                        <a:pt x="11" y="71"/>
                        <a:pt x="11" y="71"/>
                      </a:cubicBezTo>
                      <a:cubicBezTo>
                        <a:pt x="11" y="71"/>
                        <a:pt x="11" y="71"/>
                        <a:pt x="11" y="71"/>
                      </a:cubicBezTo>
                      <a:cubicBezTo>
                        <a:pt x="11" y="71"/>
                        <a:pt x="11" y="71"/>
                        <a:pt x="11" y="71"/>
                      </a:cubicBezTo>
                      <a:cubicBezTo>
                        <a:pt x="11" y="72"/>
                        <a:pt x="11" y="72"/>
                        <a:pt x="11" y="72"/>
                      </a:cubicBezTo>
                      <a:cubicBezTo>
                        <a:pt x="11" y="72"/>
                        <a:pt x="11" y="72"/>
                        <a:pt x="11" y="72"/>
                      </a:cubicBezTo>
                      <a:cubicBezTo>
                        <a:pt x="11" y="73"/>
                        <a:pt x="11" y="73"/>
                        <a:pt x="11" y="73"/>
                      </a:cubicBezTo>
                      <a:cubicBezTo>
                        <a:pt x="10" y="74"/>
                        <a:pt x="10" y="74"/>
                        <a:pt x="10" y="74"/>
                      </a:cubicBezTo>
                      <a:cubicBezTo>
                        <a:pt x="10" y="74"/>
                        <a:pt x="10" y="74"/>
                        <a:pt x="10" y="74"/>
                      </a:cubicBezTo>
                      <a:cubicBezTo>
                        <a:pt x="10" y="74"/>
                        <a:pt x="10" y="74"/>
                        <a:pt x="10" y="74"/>
                      </a:cubicBezTo>
                      <a:cubicBezTo>
                        <a:pt x="10" y="74"/>
                        <a:pt x="10" y="74"/>
                        <a:pt x="10" y="74"/>
                      </a:cubicBezTo>
                      <a:cubicBezTo>
                        <a:pt x="10" y="75"/>
                        <a:pt x="10" y="75"/>
                        <a:pt x="10" y="75"/>
                      </a:cubicBezTo>
                      <a:cubicBezTo>
                        <a:pt x="9" y="75"/>
                        <a:pt x="9" y="75"/>
                        <a:pt x="9" y="75"/>
                      </a:cubicBezTo>
                      <a:cubicBezTo>
                        <a:pt x="8" y="75"/>
                        <a:pt x="8" y="75"/>
                        <a:pt x="8" y="75"/>
                      </a:cubicBezTo>
                      <a:cubicBezTo>
                        <a:pt x="8" y="76"/>
                        <a:pt x="8" y="76"/>
                        <a:pt x="8" y="76"/>
                      </a:cubicBezTo>
                      <a:cubicBezTo>
                        <a:pt x="8" y="76"/>
                        <a:pt x="8" y="76"/>
                        <a:pt x="8" y="76"/>
                      </a:cubicBezTo>
                      <a:cubicBezTo>
                        <a:pt x="7" y="76"/>
                        <a:pt x="7" y="76"/>
                        <a:pt x="7" y="76"/>
                      </a:cubicBezTo>
                      <a:cubicBezTo>
                        <a:pt x="7" y="76"/>
                        <a:pt x="7" y="76"/>
                        <a:pt x="7" y="76"/>
                      </a:cubicBezTo>
                      <a:cubicBezTo>
                        <a:pt x="7" y="77"/>
                        <a:pt x="7" y="77"/>
                        <a:pt x="7" y="77"/>
                      </a:cubicBezTo>
                      <a:cubicBezTo>
                        <a:pt x="7" y="77"/>
                        <a:pt x="7" y="77"/>
                        <a:pt x="7" y="77"/>
                      </a:cubicBezTo>
                      <a:cubicBezTo>
                        <a:pt x="8" y="78"/>
                        <a:pt x="8" y="78"/>
                        <a:pt x="8" y="78"/>
                      </a:cubicBezTo>
                      <a:cubicBezTo>
                        <a:pt x="8" y="79"/>
                        <a:pt x="8" y="79"/>
                        <a:pt x="8" y="79"/>
                      </a:cubicBezTo>
                      <a:cubicBezTo>
                        <a:pt x="9" y="79"/>
                        <a:pt x="9" y="79"/>
                        <a:pt x="9" y="79"/>
                      </a:cubicBezTo>
                      <a:cubicBezTo>
                        <a:pt x="9" y="80"/>
                        <a:pt x="9" y="80"/>
                        <a:pt x="9" y="80"/>
                      </a:cubicBezTo>
                      <a:cubicBezTo>
                        <a:pt x="9" y="81"/>
                        <a:pt x="9" y="81"/>
                        <a:pt x="9" y="81"/>
                      </a:cubicBezTo>
                      <a:cubicBezTo>
                        <a:pt x="10" y="81"/>
                        <a:pt x="10" y="81"/>
                        <a:pt x="10" y="81"/>
                      </a:cubicBezTo>
                      <a:cubicBezTo>
                        <a:pt x="11" y="81"/>
                        <a:pt x="11" y="81"/>
                        <a:pt x="11" y="81"/>
                      </a:cubicBezTo>
                      <a:cubicBezTo>
                        <a:pt x="11" y="81"/>
                        <a:pt x="11" y="81"/>
                        <a:pt x="11" y="81"/>
                      </a:cubicBezTo>
                      <a:cubicBezTo>
                        <a:pt x="12" y="82"/>
                        <a:pt x="12" y="82"/>
                        <a:pt x="12" y="82"/>
                      </a:cubicBezTo>
                      <a:cubicBezTo>
                        <a:pt x="12" y="82"/>
                        <a:pt x="12" y="82"/>
                        <a:pt x="12" y="82"/>
                      </a:cubicBezTo>
                      <a:cubicBezTo>
                        <a:pt x="12" y="82"/>
                        <a:pt x="12" y="82"/>
                        <a:pt x="12" y="82"/>
                      </a:cubicBezTo>
                      <a:cubicBezTo>
                        <a:pt x="13" y="82"/>
                        <a:pt x="13" y="82"/>
                        <a:pt x="13" y="82"/>
                      </a:cubicBezTo>
                      <a:cubicBezTo>
                        <a:pt x="13" y="83"/>
                        <a:pt x="13" y="83"/>
                        <a:pt x="13" y="83"/>
                      </a:cubicBezTo>
                      <a:cubicBezTo>
                        <a:pt x="13" y="83"/>
                        <a:pt x="13" y="83"/>
                        <a:pt x="13" y="83"/>
                      </a:cubicBezTo>
                      <a:cubicBezTo>
                        <a:pt x="13" y="83"/>
                        <a:pt x="13" y="83"/>
                        <a:pt x="13" y="83"/>
                      </a:cubicBezTo>
                      <a:cubicBezTo>
                        <a:pt x="13" y="83"/>
                        <a:pt x="13" y="83"/>
                        <a:pt x="13" y="83"/>
                      </a:cubicBezTo>
                      <a:cubicBezTo>
                        <a:pt x="13" y="95"/>
                        <a:pt x="14" y="107"/>
                        <a:pt x="14" y="119"/>
                      </a:cubicBezTo>
                      <a:cubicBezTo>
                        <a:pt x="39" y="118"/>
                        <a:pt x="65" y="117"/>
                        <a:pt x="90" y="115"/>
                      </a:cubicBezTo>
                      <a:cubicBezTo>
                        <a:pt x="90" y="115"/>
                        <a:pt x="90" y="115"/>
                        <a:pt x="90" y="115"/>
                      </a:cubicBezTo>
                      <a:cubicBezTo>
                        <a:pt x="90" y="114"/>
                        <a:pt x="90" y="114"/>
                        <a:pt x="90" y="114"/>
                      </a:cubicBezTo>
                      <a:cubicBezTo>
                        <a:pt x="90" y="114"/>
                        <a:pt x="90" y="114"/>
                        <a:pt x="90" y="114"/>
                      </a:cubicBezTo>
                      <a:cubicBezTo>
                        <a:pt x="90" y="114"/>
                        <a:pt x="90" y="114"/>
                        <a:pt x="90" y="114"/>
                      </a:cubicBezTo>
                      <a:cubicBezTo>
                        <a:pt x="90" y="113"/>
                        <a:pt x="90" y="113"/>
                        <a:pt x="90" y="113"/>
                      </a:cubicBezTo>
                      <a:cubicBezTo>
                        <a:pt x="90" y="113"/>
                        <a:pt x="90" y="113"/>
                        <a:pt x="90" y="113"/>
                      </a:cubicBezTo>
                      <a:cubicBezTo>
                        <a:pt x="90" y="112"/>
                        <a:pt x="90" y="112"/>
                        <a:pt x="90" y="112"/>
                      </a:cubicBezTo>
                      <a:cubicBezTo>
                        <a:pt x="89" y="112"/>
                        <a:pt x="89" y="112"/>
                        <a:pt x="89" y="112"/>
                      </a:cubicBezTo>
                      <a:cubicBezTo>
                        <a:pt x="89" y="112"/>
                        <a:pt x="89" y="112"/>
                        <a:pt x="89" y="112"/>
                      </a:cubicBezTo>
                      <a:cubicBezTo>
                        <a:pt x="89" y="111"/>
                        <a:pt x="89" y="111"/>
                        <a:pt x="89" y="111"/>
                      </a:cubicBezTo>
                      <a:cubicBezTo>
                        <a:pt x="89" y="110"/>
                        <a:pt x="89" y="110"/>
                        <a:pt x="89" y="110"/>
                      </a:cubicBezTo>
                      <a:cubicBezTo>
                        <a:pt x="89" y="110"/>
                        <a:pt x="89" y="110"/>
                        <a:pt x="89" y="110"/>
                      </a:cubicBezTo>
                      <a:cubicBezTo>
                        <a:pt x="89" y="110"/>
                        <a:pt x="89" y="110"/>
                        <a:pt x="89" y="110"/>
                      </a:cubicBezTo>
                      <a:cubicBezTo>
                        <a:pt x="89" y="110"/>
                        <a:pt x="89" y="110"/>
                        <a:pt x="89" y="110"/>
                      </a:cubicBezTo>
                      <a:cubicBezTo>
                        <a:pt x="89" y="109"/>
                        <a:pt x="89" y="109"/>
                        <a:pt x="89" y="109"/>
                      </a:cubicBezTo>
                      <a:cubicBezTo>
                        <a:pt x="89" y="109"/>
                        <a:pt x="89" y="109"/>
                        <a:pt x="89" y="109"/>
                      </a:cubicBezTo>
                      <a:cubicBezTo>
                        <a:pt x="89" y="109"/>
                        <a:pt x="89" y="109"/>
                        <a:pt x="89" y="109"/>
                      </a:cubicBezTo>
                      <a:cubicBezTo>
                        <a:pt x="89" y="109"/>
                        <a:pt x="89" y="109"/>
                        <a:pt x="89" y="109"/>
                      </a:cubicBezTo>
                      <a:cubicBezTo>
                        <a:pt x="89" y="109"/>
                        <a:pt x="89" y="109"/>
                        <a:pt x="89" y="109"/>
                      </a:cubicBezTo>
                      <a:cubicBezTo>
                        <a:pt x="89" y="108"/>
                        <a:pt x="89" y="108"/>
                        <a:pt x="89" y="108"/>
                      </a:cubicBezTo>
                      <a:cubicBezTo>
                        <a:pt x="89" y="108"/>
                        <a:pt x="89" y="108"/>
                        <a:pt x="89" y="108"/>
                      </a:cubicBezTo>
                      <a:cubicBezTo>
                        <a:pt x="89" y="107"/>
                        <a:pt x="89" y="107"/>
                        <a:pt x="89" y="107"/>
                      </a:cubicBezTo>
                      <a:cubicBezTo>
                        <a:pt x="88" y="107"/>
                        <a:pt x="88" y="107"/>
                        <a:pt x="88" y="107"/>
                      </a:cubicBezTo>
                      <a:cubicBezTo>
                        <a:pt x="88" y="107"/>
                        <a:pt x="88" y="107"/>
                        <a:pt x="88" y="107"/>
                      </a:cubicBezTo>
                      <a:cubicBezTo>
                        <a:pt x="88" y="107"/>
                        <a:pt x="88" y="107"/>
                        <a:pt x="88" y="107"/>
                      </a:cubicBezTo>
                      <a:cubicBezTo>
                        <a:pt x="88" y="106"/>
                        <a:pt x="88" y="106"/>
                        <a:pt x="88" y="106"/>
                      </a:cubicBezTo>
                      <a:cubicBezTo>
                        <a:pt x="87" y="106"/>
                        <a:pt x="87" y="106"/>
                        <a:pt x="87" y="106"/>
                      </a:cubicBezTo>
                      <a:cubicBezTo>
                        <a:pt x="87" y="106"/>
                        <a:pt x="87" y="106"/>
                        <a:pt x="87" y="106"/>
                      </a:cubicBezTo>
                      <a:cubicBezTo>
                        <a:pt x="87" y="106"/>
                        <a:pt x="87" y="106"/>
                        <a:pt x="87" y="106"/>
                      </a:cubicBezTo>
                      <a:cubicBezTo>
                        <a:pt x="87" y="105"/>
                        <a:pt x="87" y="105"/>
                        <a:pt x="87" y="105"/>
                      </a:cubicBezTo>
                      <a:cubicBezTo>
                        <a:pt x="87" y="105"/>
                        <a:pt x="87" y="105"/>
                        <a:pt x="87" y="105"/>
                      </a:cubicBezTo>
                      <a:cubicBezTo>
                        <a:pt x="87" y="105"/>
                        <a:pt x="87" y="105"/>
                        <a:pt x="87" y="105"/>
                      </a:cubicBezTo>
                      <a:cubicBezTo>
                        <a:pt x="87" y="105"/>
                        <a:pt x="87" y="105"/>
                        <a:pt x="87" y="105"/>
                      </a:cubicBezTo>
                      <a:cubicBezTo>
                        <a:pt x="87" y="105"/>
                        <a:pt x="87" y="105"/>
                        <a:pt x="87" y="105"/>
                      </a:cubicBezTo>
                      <a:cubicBezTo>
                        <a:pt x="86" y="105"/>
                        <a:pt x="86" y="105"/>
                        <a:pt x="86" y="105"/>
                      </a:cubicBezTo>
                      <a:cubicBezTo>
                        <a:pt x="86" y="105"/>
                        <a:pt x="86" y="105"/>
                        <a:pt x="86" y="105"/>
                      </a:cubicBezTo>
                      <a:cubicBezTo>
                        <a:pt x="86" y="105"/>
                        <a:pt x="86" y="105"/>
                        <a:pt x="86" y="105"/>
                      </a:cubicBezTo>
                      <a:cubicBezTo>
                        <a:pt x="86" y="105"/>
                        <a:pt x="86" y="105"/>
                        <a:pt x="86" y="105"/>
                      </a:cubicBezTo>
                      <a:cubicBezTo>
                        <a:pt x="85" y="104"/>
                        <a:pt x="85" y="104"/>
                        <a:pt x="85" y="104"/>
                      </a:cubicBezTo>
                      <a:cubicBezTo>
                        <a:pt x="85" y="104"/>
                        <a:pt x="85" y="104"/>
                        <a:pt x="85" y="104"/>
                      </a:cubicBezTo>
                      <a:cubicBezTo>
                        <a:pt x="83" y="104"/>
                        <a:pt x="83" y="104"/>
                        <a:pt x="83" y="104"/>
                      </a:cubicBezTo>
                      <a:cubicBezTo>
                        <a:pt x="83" y="104"/>
                        <a:pt x="83" y="104"/>
                        <a:pt x="83" y="104"/>
                      </a:cubicBezTo>
                      <a:cubicBezTo>
                        <a:pt x="83" y="104"/>
                        <a:pt x="83" y="104"/>
                        <a:pt x="83" y="104"/>
                      </a:cubicBezTo>
                      <a:cubicBezTo>
                        <a:pt x="81" y="103"/>
                        <a:pt x="81" y="103"/>
                        <a:pt x="81" y="103"/>
                      </a:cubicBezTo>
                      <a:cubicBezTo>
                        <a:pt x="80" y="102"/>
                        <a:pt x="80" y="102"/>
                        <a:pt x="80" y="102"/>
                      </a:cubicBezTo>
                      <a:cubicBezTo>
                        <a:pt x="80" y="102"/>
                        <a:pt x="80" y="102"/>
                        <a:pt x="80" y="102"/>
                      </a:cubicBezTo>
                      <a:cubicBezTo>
                        <a:pt x="79" y="100"/>
                        <a:pt x="79" y="100"/>
                        <a:pt x="79" y="100"/>
                      </a:cubicBezTo>
                      <a:cubicBezTo>
                        <a:pt x="78" y="99"/>
                        <a:pt x="78" y="99"/>
                        <a:pt x="78" y="99"/>
                      </a:cubicBezTo>
                      <a:cubicBezTo>
                        <a:pt x="76" y="97"/>
                        <a:pt x="76" y="97"/>
                        <a:pt x="76" y="97"/>
                      </a:cubicBezTo>
                      <a:cubicBezTo>
                        <a:pt x="75" y="97"/>
                        <a:pt x="75" y="97"/>
                        <a:pt x="75" y="97"/>
                      </a:cubicBezTo>
                      <a:cubicBezTo>
                        <a:pt x="74" y="97"/>
                        <a:pt x="74" y="97"/>
                        <a:pt x="74" y="97"/>
                      </a:cubicBezTo>
                      <a:cubicBezTo>
                        <a:pt x="73" y="97"/>
                        <a:pt x="73" y="97"/>
                        <a:pt x="73" y="97"/>
                      </a:cubicBezTo>
                      <a:cubicBezTo>
                        <a:pt x="73" y="97"/>
                        <a:pt x="73" y="97"/>
                        <a:pt x="73" y="97"/>
                      </a:cubicBezTo>
                      <a:cubicBezTo>
                        <a:pt x="73" y="96"/>
                        <a:pt x="73" y="96"/>
                        <a:pt x="73" y="96"/>
                      </a:cubicBezTo>
                      <a:cubicBezTo>
                        <a:pt x="73" y="96"/>
                        <a:pt x="73" y="96"/>
                        <a:pt x="73" y="96"/>
                      </a:cubicBezTo>
                      <a:cubicBezTo>
                        <a:pt x="72" y="95"/>
                        <a:pt x="72" y="95"/>
                        <a:pt x="72" y="95"/>
                      </a:cubicBezTo>
                      <a:cubicBezTo>
                        <a:pt x="72" y="95"/>
                        <a:pt x="72" y="95"/>
                        <a:pt x="72" y="95"/>
                      </a:cubicBezTo>
                      <a:cubicBezTo>
                        <a:pt x="71" y="95"/>
                        <a:pt x="71" y="95"/>
                        <a:pt x="71" y="95"/>
                      </a:cubicBezTo>
                      <a:cubicBezTo>
                        <a:pt x="69" y="94"/>
                        <a:pt x="69" y="94"/>
                        <a:pt x="69" y="94"/>
                      </a:cubicBezTo>
                      <a:cubicBezTo>
                        <a:pt x="68" y="94"/>
                        <a:pt x="68" y="94"/>
                        <a:pt x="68" y="94"/>
                      </a:cubicBezTo>
                      <a:cubicBezTo>
                        <a:pt x="68" y="94"/>
                        <a:pt x="68" y="94"/>
                        <a:pt x="68" y="94"/>
                      </a:cubicBezTo>
                      <a:cubicBezTo>
                        <a:pt x="68" y="94"/>
                        <a:pt x="68" y="94"/>
                        <a:pt x="68" y="94"/>
                      </a:cubicBezTo>
                      <a:cubicBezTo>
                        <a:pt x="68" y="94"/>
                        <a:pt x="68" y="94"/>
                        <a:pt x="68" y="94"/>
                      </a:cubicBezTo>
                      <a:cubicBezTo>
                        <a:pt x="68" y="93"/>
                        <a:pt x="68" y="93"/>
                        <a:pt x="68" y="93"/>
                      </a:cubicBezTo>
                      <a:cubicBezTo>
                        <a:pt x="67" y="92"/>
                        <a:pt x="67" y="92"/>
                        <a:pt x="67" y="92"/>
                      </a:cubicBezTo>
                      <a:cubicBezTo>
                        <a:pt x="66" y="92"/>
                        <a:pt x="66" y="92"/>
                        <a:pt x="66" y="92"/>
                      </a:cubicBezTo>
                      <a:cubicBezTo>
                        <a:pt x="65" y="92"/>
                        <a:pt x="65" y="92"/>
                        <a:pt x="65" y="92"/>
                      </a:cubicBezTo>
                      <a:cubicBezTo>
                        <a:pt x="66" y="90"/>
                        <a:pt x="66" y="90"/>
                        <a:pt x="66" y="90"/>
                      </a:cubicBezTo>
                      <a:cubicBezTo>
                        <a:pt x="66" y="90"/>
                        <a:pt x="66" y="90"/>
                        <a:pt x="66" y="90"/>
                      </a:cubicBezTo>
                      <a:cubicBezTo>
                        <a:pt x="66" y="89"/>
                        <a:pt x="66" y="89"/>
                        <a:pt x="66" y="89"/>
                      </a:cubicBezTo>
                      <a:cubicBezTo>
                        <a:pt x="66" y="89"/>
                        <a:pt x="66" y="89"/>
                        <a:pt x="66" y="89"/>
                      </a:cubicBezTo>
                      <a:cubicBezTo>
                        <a:pt x="66" y="89"/>
                        <a:pt x="66" y="89"/>
                        <a:pt x="66" y="89"/>
                      </a:cubicBezTo>
                      <a:cubicBezTo>
                        <a:pt x="66" y="88"/>
                        <a:pt x="66" y="88"/>
                        <a:pt x="66" y="88"/>
                      </a:cubicBezTo>
                      <a:cubicBezTo>
                        <a:pt x="66" y="88"/>
                        <a:pt x="66" y="88"/>
                        <a:pt x="66" y="88"/>
                      </a:cubicBezTo>
                      <a:cubicBezTo>
                        <a:pt x="66" y="87"/>
                        <a:pt x="66" y="87"/>
                        <a:pt x="66" y="87"/>
                      </a:cubicBezTo>
                      <a:cubicBezTo>
                        <a:pt x="66" y="86"/>
                        <a:pt x="66" y="86"/>
                        <a:pt x="66" y="86"/>
                      </a:cubicBezTo>
                      <a:cubicBezTo>
                        <a:pt x="65" y="86"/>
                        <a:pt x="65" y="86"/>
                        <a:pt x="65" y="86"/>
                      </a:cubicBezTo>
                      <a:cubicBezTo>
                        <a:pt x="65" y="85"/>
                        <a:pt x="65" y="85"/>
                        <a:pt x="65" y="85"/>
                      </a:cubicBezTo>
                      <a:cubicBezTo>
                        <a:pt x="65" y="85"/>
                        <a:pt x="65" y="85"/>
                        <a:pt x="65" y="85"/>
                      </a:cubicBezTo>
                      <a:cubicBezTo>
                        <a:pt x="66" y="85"/>
                        <a:pt x="66" y="85"/>
                        <a:pt x="66" y="85"/>
                      </a:cubicBezTo>
                      <a:cubicBezTo>
                        <a:pt x="66" y="85"/>
                        <a:pt x="66" y="85"/>
                        <a:pt x="66" y="85"/>
                      </a:cubicBezTo>
                      <a:cubicBezTo>
                        <a:pt x="66" y="84"/>
                        <a:pt x="66" y="84"/>
                        <a:pt x="66" y="84"/>
                      </a:cubicBezTo>
                      <a:cubicBezTo>
                        <a:pt x="66" y="84"/>
                        <a:pt x="66" y="84"/>
                        <a:pt x="66" y="84"/>
                      </a:cubicBezTo>
                      <a:cubicBezTo>
                        <a:pt x="65" y="83"/>
                        <a:pt x="65" y="83"/>
                        <a:pt x="65" y="83"/>
                      </a:cubicBezTo>
                      <a:cubicBezTo>
                        <a:pt x="65" y="83"/>
                        <a:pt x="65" y="83"/>
                        <a:pt x="65" y="83"/>
                      </a:cubicBezTo>
                      <a:cubicBezTo>
                        <a:pt x="65" y="83"/>
                        <a:pt x="65" y="83"/>
                        <a:pt x="65" y="83"/>
                      </a:cubicBezTo>
                      <a:cubicBezTo>
                        <a:pt x="65" y="82"/>
                        <a:pt x="65" y="82"/>
                        <a:pt x="65" y="82"/>
                      </a:cubicBezTo>
                      <a:cubicBezTo>
                        <a:pt x="65" y="81"/>
                        <a:pt x="65" y="81"/>
                        <a:pt x="65" y="81"/>
                      </a:cubicBezTo>
                      <a:cubicBezTo>
                        <a:pt x="65" y="81"/>
                        <a:pt x="65" y="81"/>
                        <a:pt x="65" y="81"/>
                      </a:cubicBezTo>
                      <a:cubicBezTo>
                        <a:pt x="66" y="81"/>
                        <a:pt x="66" y="81"/>
                        <a:pt x="66" y="81"/>
                      </a:cubicBezTo>
                      <a:cubicBezTo>
                        <a:pt x="66" y="80"/>
                        <a:pt x="66" y="80"/>
                        <a:pt x="66" y="80"/>
                      </a:cubicBezTo>
                      <a:cubicBezTo>
                        <a:pt x="66" y="80"/>
                        <a:pt x="66" y="80"/>
                        <a:pt x="66" y="80"/>
                      </a:cubicBezTo>
                      <a:cubicBezTo>
                        <a:pt x="66" y="80"/>
                        <a:pt x="66" y="80"/>
                        <a:pt x="66" y="80"/>
                      </a:cubicBezTo>
                      <a:cubicBezTo>
                        <a:pt x="66" y="80"/>
                        <a:pt x="66" y="79"/>
                        <a:pt x="66" y="79"/>
                      </a:cubicBezTo>
                      <a:cubicBezTo>
                        <a:pt x="67" y="78"/>
                        <a:pt x="67" y="78"/>
                        <a:pt x="67" y="78"/>
                      </a:cubicBezTo>
                      <a:cubicBezTo>
                        <a:pt x="67" y="78"/>
                        <a:pt x="67" y="78"/>
                        <a:pt x="67" y="78"/>
                      </a:cubicBezTo>
                      <a:cubicBezTo>
                        <a:pt x="67" y="78"/>
                        <a:pt x="67" y="78"/>
                        <a:pt x="67" y="78"/>
                      </a:cubicBezTo>
                      <a:cubicBezTo>
                        <a:pt x="66" y="77"/>
                        <a:pt x="66" y="77"/>
                        <a:pt x="66" y="77"/>
                      </a:cubicBezTo>
                      <a:cubicBezTo>
                        <a:pt x="66" y="77"/>
                        <a:pt x="66" y="77"/>
                        <a:pt x="66" y="77"/>
                      </a:cubicBezTo>
                      <a:cubicBezTo>
                        <a:pt x="66" y="77"/>
                        <a:pt x="66" y="77"/>
                        <a:pt x="66" y="77"/>
                      </a:cubicBezTo>
                      <a:cubicBezTo>
                        <a:pt x="66" y="76"/>
                        <a:pt x="66" y="76"/>
                        <a:pt x="66" y="76"/>
                      </a:cubicBezTo>
                      <a:cubicBezTo>
                        <a:pt x="65" y="76"/>
                        <a:pt x="65" y="76"/>
                        <a:pt x="65" y="76"/>
                      </a:cubicBezTo>
                      <a:cubicBezTo>
                        <a:pt x="65" y="75"/>
                        <a:pt x="65" y="75"/>
                        <a:pt x="65" y="75"/>
                      </a:cubicBezTo>
                      <a:cubicBezTo>
                        <a:pt x="65" y="75"/>
                        <a:pt x="65" y="75"/>
                        <a:pt x="65" y="75"/>
                      </a:cubicBezTo>
                      <a:cubicBezTo>
                        <a:pt x="64" y="75"/>
                        <a:pt x="64" y="75"/>
                        <a:pt x="64" y="75"/>
                      </a:cubicBezTo>
                      <a:cubicBezTo>
                        <a:pt x="63" y="75"/>
                        <a:pt x="63" y="75"/>
                        <a:pt x="63" y="75"/>
                      </a:cubicBezTo>
                      <a:cubicBezTo>
                        <a:pt x="63" y="75"/>
                        <a:pt x="63" y="75"/>
                        <a:pt x="63" y="75"/>
                      </a:cubicBezTo>
                      <a:cubicBezTo>
                        <a:pt x="63" y="73"/>
                        <a:pt x="63" y="73"/>
                        <a:pt x="63" y="73"/>
                      </a:cubicBezTo>
                      <a:cubicBezTo>
                        <a:pt x="63" y="73"/>
                        <a:pt x="63" y="73"/>
                        <a:pt x="63" y="73"/>
                      </a:cubicBezTo>
                      <a:cubicBezTo>
                        <a:pt x="63" y="72"/>
                        <a:pt x="63" y="72"/>
                        <a:pt x="63" y="72"/>
                      </a:cubicBezTo>
                      <a:cubicBezTo>
                        <a:pt x="64" y="71"/>
                        <a:pt x="64" y="71"/>
                        <a:pt x="64" y="71"/>
                      </a:cubicBezTo>
                      <a:cubicBezTo>
                        <a:pt x="65" y="71"/>
                        <a:pt x="65" y="71"/>
                        <a:pt x="65" y="71"/>
                      </a:cubicBezTo>
                      <a:cubicBezTo>
                        <a:pt x="65" y="70"/>
                        <a:pt x="65" y="70"/>
                        <a:pt x="65" y="70"/>
                      </a:cubicBezTo>
                      <a:cubicBezTo>
                        <a:pt x="65" y="69"/>
                        <a:pt x="65" y="69"/>
                        <a:pt x="65" y="69"/>
                      </a:cubicBezTo>
                      <a:cubicBezTo>
                        <a:pt x="65" y="68"/>
                        <a:pt x="65" y="68"/>
                        <a:pt x="65" y="68"/>
                      </a:cubicBezTo>
                      <a:cubicBezTo>
                        <a:pt x="66" y="68"/>
                        <a:pt x="66" y="68"/>
                        <a:pt x="66" y="68"/>
                      </a:cubicBezTo>
                      <a:cubicBezTo>
                        <a:pt x="66" y="68"/>
                        <a:pt x="66" y="68"/>
                        <a:pt x="66" y="68"/>
                      </a:cubicBezTo>
                      <a:cubicBezTo>
                        <a:pt x="67" y="67"/>
                        <a:pt x="67" y="67"/>
                        <a:pt x="67" y="67"/>
                      </a:cubicBezTo>
                      <a:cubicBezTo>
                        <a:pt x="67" y="67"/>
                        <a:pt x="67" y="67"/>
                        <a:pt x="67" y="67"/>
                      </a:cubicBezTo>
                      <a:cubicBezTo>
                        <a:pt x="67" y="67"/>
                        <a:pt x="67" y="67"/>
                        <a:pt x="67" y="67"/>
                      </a:cubicBezTo>
                      <a:cubicBezTo>
                        <a:pt x="67" y="67"/>
                        <a:pt x="67" y="67"/>
                        <a:pt x="67" y="67"/>
                      </a:cubicBezTo>
                      <a:cubicBezTo>
                        <a:pt x="68" y="67"/>
                        <a:pt x="68" y="67"/>
                        <a:pt x="68" y="67"/>
                      </a:cubicBezTo>
                      <a:cubicBezTo>
                        <a:pt x="68" y="67"/>
                        <a:pt x="68" y="67"/>
                        <a:pt x="68" y="67"/>
                      </a:cubicBezTo>
                      <a:cubicBezTo>
                        <a:pt x="68" y="67"/>
                        <a:pt x="68" y="67"/>
                        <a:pt x="68" y="67"/>
                      </a:cubicBezTo>
                      <a:cubicBezTo>
                        <a:pt x="68" y="67"/>
                        <a:pt x="68" y="67"/>
                        <a:pt x="68" y="67"/>
                      </a:cubicBezTo>
                      <a:cubicBezTo>
                        <a:pt x="68" y="67"/>
                        <a:pt x="68" y="67"/>
                        <a:pt x="68" y="67"/>
                      </a:cubicBezTo>
                      <a:cubicBezTo>
                        <a:pt x="68" y="67"/>
                        <a:pt x="68" y="67"/>
                        <a:pt x="68" y="67"/>
                      </a:cubicBezTo>
                      <a:cubicBezTo>
                        <a:pt x="68" y="66"/>
                        <a:pt x="68" y="66"/>
                        <a:pt x="68" y="66"/>
                      </a:cubicBezTo>
                      <a:cubicBezTo>
                        <a:pt x="69" y="66"/>
                        <a:pt x="69" y="66"/>
                        <a:pt x="69" y="66"/>
                      </a:cubicBezTo>
                      <a:cubicBezTo>
                        <a:pt x="69" y="66"/>
                        <a:pt x="69" y="66"/>
                        <a:pt x="69" y="66"/>
                      </a:cubicBezTo>
                      <a:cubicBezTo>
                        <a:pt x="69" y="66"/>
                        <a:pt x="69" y="66"/>
                        <a:pt x="69" y="66"/>
                      </a:cubicBezTo>
                      <a:cubicBezTo>
                        <a:pt x="69" y="66"/>
                        <a:pt x="69" y="66"/>
                        <a:pt x="69" y="66"/>
                      </a:cubicBezTo>
                      <a:cubicBezTo>
                        <a:pt x="70" y="66"/>
                        <a:pt x="70" y="66"/>
                        <a:pt x="70" y="66"/>
                      </a:cubicBezTo>
                      <a:cubicBezTo>
                        <a:pt x="70" y="66"/>
                        <a:pt x="70" y="66"/>
                        <a:pt x="70" y="66"/>
                      </a:cubicBezTo>
                      <a:cubicBezTo>
                        <a:pt x="70" y="65"/>
                        <a:pt x="70" y="65"/>
                        <a:pt x="70" y="65"/>
                      </a:cubicBezTo>
                      <a:cubicBezTo>
                        <a:pt x="70" y="65"/>
                        <a:pt x="70" y="65"/>
                        <a:pt x="70" y="65"/>
                      </a:cubicBezTo>
                      <a:cubicBezTo>
                        <a:pt x="70" y="65"/>
                        <a:pt x="70" y="65"/>
                        <a:pt x="70" y="65"/>
                      </a:cubicBezTo>
                      <a:cubicBezTo>
                        <a:pt x="71" y="65"/>
                        <a:pt x="71" y="65"/>
                        <a:pt x="71" y="65"/>
                      </a:cubicBezTo>
                      <a:cubicBezTo>
                        <a:pt x="71" y="65"/>
                        <a:pt x="71" y="65"/>
                        <a:pt x="71" y="65"/>
                      </a:cubicBezTo>
                      <a:cubicBezTo>
                        <a:pt x="71" y="64"/>
                        <a:pt x="71" y="64"/>
                        <a:pt x="71" y="64"/>
                      </a:cubicBezTo>
                      <a:cubicBezTo>
                        <a:pt x="71" y="61"/>
                        <a:pt x="70" y="57"/>
                        <a:pt x="70" y="53"/>
                      </a:cubicBezTo>
                      <a:cubicBezTo>
                        <a:pt x="70" y="53"/>
                        <a:pt x="70" y="53"/>
                        <a:pt x="70" y="53"/>
                      </a:cubicBezTo>
                      <a:cubicBezTo>
                        <a:pt x="70" y="53"/>
                        <a:pt x="70" y="53"/>
                        <a:pt x="70" y="53"/>
                      </a:cubicBezTo>
                      <a:cubicBezTo>
                        <a:pt x="70" y="53"/>
                        <a:pt x="70" y="53"/>
                        <a:pt x="70" y="53"/>
                      </a:cubicBezTo>
                      <a:cubicBezTo>
                        <a:pt x="71" y="53"/>
                        <a:pt x="71" y="53"/>
                        <a:pt x="71" y="53"/>
                      </a:cubicBezTo>
                      <a:cubicBezTo>
                        <a:pt x="71" y="53"/>
                        <a:pt x="71" y="53"/>
                        <a:pt x="71" y="53"/>
                      </a:cubicBezTo>
                      <a:cubicBezTo>
                        <a:pt x="71" y="53"/>
                        <a:pt x="71" y="53"/>
                        <a:pt x="71" y="53"/>
                      </a:cubicBezTo>
                      <a:cubicBezTo>
                        <a:pt x="71" y="53"/>
                        <a:pt x="71" y="53"/>
                        <a:pt x="71" y="53"/>
                      </a:cubicBezTo>
                      <a:cubicBezTo>
                        <a:pt x="71" y="53"/>
                        <a:pt x="71" y="53"/>
                        <a:pt x="71" y="53"/>
                      </a:cubicBezTo>
                      <a:cubicBezTo>
                        <a:pt x="71" y="53"/>
                        <a:pt x="71" y="53"/>
                        <a:pt x="71" y="53"/>
                      </a:cubicBezTo>
                      <a:cubicBezTo>
                        <a:pt x="71" y="52"/>
                        <a:pt x="71" y="52"/>
                        <a:pt x="71" y="52"/>
                      </a:cubicBezTo>
                      <a:cubicBezTo>
                        <a:pt x="71" y="52"/>
                        <a:pt x="71" y="52"/>
                        <a:pt x="71" y="52"/>
                      </a:cubicBezTo>
                      <a:cubicBezTo>
                        <a:pt x="71" y="52"/>
                        <a:pt x="71" y="52"/>
                        <a:pt x="71" y="52"/>
                      </a:cubicBezTo>
                      <a:cubicBezTo>
                        <a:pt x="71" y="52"/>
                        <a:pt x="71" y="52"/>
                        <a:pt x="71" y="52"/>
                      </a:cubicBezTo>
                      <a:cubicBezTo>
                        <a:pt x="71" y="52"/>
                        <a:pt x="71" y="52"/>
                        <a:pt x="71" y="52"/>
                      </a:cubicBezTo>
                      <a:cubicBezTo>
                        <a:pt x="72" y="52"/>
                        <a:pt x="72" y="52"/>
                        <a:pt x="72" y="52"/>
                      </a:cubicBezTo>
                      <a:cubicBezTo>
                        <a:pt x="72" y="52"/>
                        <a:pt x="72" y="52"/>
                        <a:pt x="72" y="52"/>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3" y="50"/>
                        <a:pt x="73" y="50"/>
                        <a:pt x="73" y="50"/>
                      </a:cubicBezTo>
                      <a:cubicBezTo>
                        <a:pt x="72" y="50"/>
                        <a:pt x="72" y="50"/>
                        <a:pt x="72" y="50"/>
                      </a:cubicBezTo>
                      <a:cubicBezTo>
                        <a:pt x="73" y="50"/>
                        <a:pt x="73" y="50"/>
                        <a:pt x="73" y="50"/>
                      </a:cubicBezTo>
                      <a:cubicBezTo>
                        <a:pt x="73" y="49"/>
                        <a:pt x="73" y="49"/>
                        <a:pt x="73" y="49"/>
                      </a:cubicBezTo>
                      <a:cubicBezTo>
                        <a:pt x="75" y="48"/>
                        <a:pt x="75" y="48"/>
                        <a:pt x="75" y="48"/>
                      </a:cubicBezTo>
                      <a:cubicBezTo>
                        <a:pt x="75" y="47"/>
                        <a:pt x="75" y="47"/>
                        <a:pt x="75" y="47"/>
                      </a:cubicBezTo>
                      <a:cubicBezTo>
                        <a:pt x="76" y="47"/>
                        <a:pt x="76" y="47"/>
                        <a:pt x="76" y="47"/>
                      </a:cubicBezTo>
                      <a:cubicBezTo>
                        <a:pt x="77" y="46"/>
                        <a:pt x="77" y="46"/>
                        <a:pt x="77" y="46"/>
                      </a:cubicBezTo>
                      <a:cubicBezTo>
                        <a:pt x="77" y="46"/>
                        <a:pt x="77" y="46"/>
                        <a:pt x="77" y="46"/>
                      </a:cubicBezTo>
                      <a:cubicBezTo>
                        <a:pt x="78" y="45"/>
                        <a:pt x="78" y="45"/>
                        <a:pt x="78" y="45"/>
                      </a:cubicBezTo>
                      <a:cubicBezTo>
                        <a:pt x="78" y="45"/>
                        <a:pt x="78" y="45"/>
                        <a:pt x="78" y="45"/>
                      </a:cubicBezTo>
                      <a:cubicBezTo>
                        <a:pt x="79" y="45"/>
                        <a:pt x="79" y="45"/>
                        <a:pt x="79" y="45"/>
                      </a:cubicBezTo>
                      <a:cubicBezTo>
                        <a:pt x="79" y="44"/>
                        <a:pt x="79" y="44"/>
                        <a:pt x="79" y="44"/>
                      </a:cubicBezTo>
                      <a:cubicBezTo>
                        <a:pt x="79" y="44"/>
                        <a:pt x="79" y="44"/>
                        <a:pt x="79" y="44"/>
                      </a:cubicBezTo>
                      <a:cubicBezTo>
                        <a:pt x="79" y="44"/>
                        <a:pt x="79" y="44"/>
                        <a:pt x="79" y="44"/>
                      </a:cubicBezTo>
                      <a:cubicBezTo>
                        <a:pt x="79" y="44"/>
                        <a:pt x="79" y="44"/>
                        <a:pt x="79" y="44"/>
                      </a:cubicBezTo>
                      <a:cubicBezTo>
                        <a:pt x="79" y="44"/>
                        <a:pt x="79" y="44"/>
                        <a:pt x="79" y="44"/>
                      </a:cubicBezTo>
                      <a:cubicBezTo>
                        <a:pt x="79" y="44"/>
                        <a:pt x="79" y="44"/>
                        <a:pt x="79" y="44"/>
                      </a:cubicBezTo>
                      <a:cubicBezTo>
                        <a:pt x="79" y="43"/>
                        <a:pt x="79" y="43"/>
                        <a:pt x="79" y="43"/>
                      </a:cubicBezTo>
                      <a:cubicBezTo>
                        <a:pt x="80" y="43"/>
                        <a:pt x="80" y="43"/>
                        <a:pt x="80" y="43"/>
                      </a:cubicBezTo>
                      <a:cubicBezTo>
                        <a:pt x="82" y="40"/>
                        <a:pt x="85" y="37"/>
                        <a:pt x="87" y="35"/>
                      </a:cubicBezTo>
                      <a:cubicBezTo>
                        <a:pt x="87" y="34"/>
                        <a:pt x="87" y="34"/>
                        <a:pt x="87" y="34"/>
                      </a:cubicBezTo>
                      <a:cubicBezTo>
                        <a:pt x="89" y="32"/>
                        <a:pt x="89" y="32"/>
                        <a:pt x="89" y="32"/>
                      </a:cubicBezTo>
                      <a:cubicBezTo>
                        <a:pt x="93" y="30"/>
                        <a:pt x="93" y="30"/>
                        <a:pt x="93" y="30"/>
                      </a:cubicBezTo>
                      <a:cubicBezTo>
                        <a:pt x="95" y="29"/>
                        <a:pt x="95" y="29"/>
                        <a:pt x="95" y="29"/>
                      </a:cubicBezTo>
                      <a:cubicBezTo>
                        <a:pt x="95" y="29"/>
                        <a:pt x="95" y="29"/>
                        <a:pt x="95" y="29"/>
                      </a:cubicBezTo>
                      <a:cubicBezTo>
                        <a:pt x="96" y="29"/>
                        <a:pt x="96" y="29"/>
                        <a:pt x="96" y="29"/>
                      </a:cubicBezTo>
                      <a:cubicBezTo>
                        <a:pt x="96" y="28"/>
                        <a:pt x="96" y="28"/>
                        <a:pt x="96" y="28"/>
                      </a:cubicBezTo>
                      <a:cubicBezTo>
                        <a:pt x="99" y="27"/>
                        <a:pt x="99" y="27"/>
                        <a:pt x="99" y="27"/>
                      </a:cubicBezTo>
                      <a:cubicBezTo>
                        <a:pt x="103" y="24"/>
                        <a:pt x="103" y="24"/>
                        <a:pt x="103" y="24"/>
                      </a:cubicBezTo>
                      <a:cubicBezTo>
                        <a:pt x="103" y="24"/>
                        <a:pt x="103" y="24"/>
                        <a:pt x="103" y="24"/>
                      </a:cubicBezTo>
                      <a:cubicBezTo>
                        <a:pt x="104" y="23"/>
                        <a:pt x="104" y="23"/>
                        <a:pt x="104" y="23"/>
                      </a:cubicBezTo>
                      <a:cubicBezTo>
                        <a:pt x="104" y="23"/>
                        <a:pt x="104" y="23"/>
                        <a:pt x="104" y="23"/>
                      </a:cubicBezTo>
                      <a:cubicBezTo>
                        <a:pt x="104" y="23"/>
                        <a:pt x="104" y="23"/>
                        <a:pt x="104" y="23"/>
                      </a:cubicBezTo>
                      <a:cubicBezTo>
                        <a:pt x="105" y="23"/>
                        <a:pt x="105" y="23"/>
                        <a:pt x="105" y="23"/>
                      </a:cubicBezTo>
                      <a:cubicBezTo>
                        <a:pt x="105" y="23"/>
                        <a:pt x="105" y="23"/>
                        <a:pt x="105" y="23"/>
                      </a:cubicBezTo>
                      <a:cubicBezTo>
                        <a:pt x="105" y="23"/>
                        <a:pt x="105" y="23"/>
                        <a:pt x="105" y="23"/>
                      </a:cubicBezTo>
                      <a:cubicBezTo>
                        <a:pt x="105" y="23"/>
                        <a:pt x="105" y="23"/>
                        <a:pt x="105" y="23"/>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6" name="Freeform 359">
                  <a:extLst>
                    <a:ext uri="{FF2B5EF4-FFF2-40B4-BE49-F238E27FC236}">
                      <a16:creationId xmlns="" xmlns:a16="http://schemas.microsoft.com/office/drawing/2014/main" id="{AE5D2111-FC2F-474E-86D3-A863C7158AA3}"/>
                    </a:ext>
                  </a:extLst>
                </p:cNvPr>
                <p:cNvSpPr>
                  <a:spLocks noEditPoints="1"/>
                </p:cNvSpPr>
                <p:nvPr/>
              </p:nvSpPr>
              <p:spPr bwMode="auto">
                <a:xfrm>
                  <a:off x="6169181" y="3264560"/>
                  <a:ext cx="644830" cy="660557"/>
                </a:xfrm>
                <a:custGeom>
                  <a:avLst/>
                  <a:gdLst>
                    <a:gd name="T0" fmla="*/ 26 w 123"/>
                    <a:gd name="T1" fmla="*/ 23 h 126"/>
                    <a:gd name="T2" fmla="*/ 32 w 123"/>
                    <a:gd name="T3" fmla="*/ 18 h 126"/>
                    <a:gd name="T4" fmla="*/ 30 w 123"/>
                    <a:gd name="T5" fmla="*/ 14 h 126"/>
                    <a:gd name="T6" fmla="*/ 15 w 123"/>
                    <a:gd name="T7" fmla="*/ 8 h 126"/>
                    <a:gd name="T8" fmla="*/ 24 w 123"/>
                    <a:gd name="T9" fmla="*/ 1 h 126"/>
                    <a:gd name="T10" fmla="*/ 64 w 123"/>
                    <a:gd name="T11" fmla="*/ 41 h 126"/>
                    <a:gd name="T12" fmla="*/ 78 w 123"/>
                    <a:gd name="T13" fmla="*/ 39 h 126"/>
                    <a:gd name="T14" fmla="*/ 83 w 123"/>
                    <a:gd name="T15" fmla="*/ 37 h 126"/>
                    <a:gd name="T16" fmla="*/ 91 w 123"/>
                    <a:gd name="T17" fmla="*/ 37 h 126"/>
                    <a:gd name="T18" fmla="*/ 90 w 123"/>
                    <a:gd name="T19" fmla="*/ 34 h 126"/>
                    <a:gd name="T20" fmla="*/ 88 w 123"/>
                    <a:gd name="T21" fmla="*/ 30 h 126"/>
                    <a:gd name="T22" fmla="*/ 80 w 123"/>
                    <a:gd name="T23" fmla="*/ 28 h 126"/>
                    <a:gd name="T24" fmla="*/ 76 w 123"/>
                    <a:gd name="T25" fmla="*/ 23 h 126"/>
                    <a:gd name="T26" fmla="*/ 53 w 123"/>
                    <a:gd name="T27" fmla="*/ 33 h 126"/>
                    <a:gd name="T28" fmla="*/ 47 w 123"/>
                    <a:gd name="T29" fmla="*/ 31 h 126"/>
                    <a:gd name="T30" fmla="*/ 39 w 123"/>
                    <a:gd name="T31" fmla="*/ 27 h 126"/>
                    <a:gd name="T32" fmla="*/ 29 w 123"/>
                    <a:gd name="T33" fmla="*/ 27 h 126"/>
                    <a:gd name="T34" fmla="*/ 27 w 123"/>
                    <a:gd name="T35" fmla="*/ 28 h 126"/>
                    <a:gd name="T36" fmla="*/ 24 w 123"/>
                    <a:gd name="T37" fmla="*/ 22 h 126"/>
                    <a:gd name="T38" fmla="*/ 9 w 123"/>
                    <a:gd name="T39" fmla="*/ 30 h 126"/>
                    <a:gd name="T40" fmla="*/ 2 w 123"/>
                    <a:gd name="T41" fmla="*/ 36 h 126"/>
                    <a:gd name="T42" fmla="*/ 25 w 123"/>
                    <a:gd name="T43" fmla="*/ 44 h 126"/>
                    <a:gd name="T44" fmla="*/ 30 w 123"/>
                    <a:gd name="T45" fmla="*/ 44 h 126"/>
                    <a:gd name="T46" fmla="*/ 34 w 123"/>
                    <a:gd name="T47" fmla="*/ 47 h 126"/>
                    <a:gd name="T48" fmla="*/ 38 w 123"/>
                    <a:gd name="T49" fmla="*/ 49 h 126"/>
                    <a:gd name="T50" fmla="*/ 39 w 123"/>
                    <a:gd name="T51" fmla="*/ 53 h 126"/>
                    <a:gd name="T52" fmla="*/ 40 w 123"/>
                    <a:gd name="T53" fmla="*/ 56 h 126"/>
                    <a:gd name="T54" fmla="*/ 42 w 123"/>
                    <a:gd name="T55" fmla="*/ 61 h 126"/>
                    <a:gd name="T56" fmla="*/ 49 w 123"/>
                    <a:gd name="T57" fmla="*/ 45 h 126"/>
                    <a:gd name="T58" fmla="*/ 52 w 123"/>
                    <a:gd name="T59" fmla="*/ 47 h 126"/>
                    <a:gd name="T60" fmla="*/ 56 w 123"/>
                    <a:gd name="T61" fmla="*/ 46 h 126"/>
                    <a:gd name="T62" fmla="*/ 55 w 123"/>
                    <a:gd name="T63" fmla="*/ 49 h 126"/>
                    <a:gd name="T64" fmla="*/ 58 w 123"/>
                    <a:gd name="T65" fmla="*/ 45 h 126"/>
                    <a:gd name="T66" fmla="*/ 95 w 123"/>
                    <a:gd name="T67" fmla="*/ 37 h 126"/>
                    <a:gd name="T68" fmla="*/ 95 w 123"/>
                    <a:gd name="T69" fmla="*/ 35 h 126"/>
                    <a:gd name="T70" fmla="*/ 86 w 123"/>
                    <a:gd name="T71" fmla="*/ 38 h 126"/>
                    <a:gd name="T72" fmla="*/ 53 w 123"/>
                    <a:gd name="T73" fmla="*/ 32 h 126"/>
                    <a:gd name="T74" fmla="*/ 114 w 123"/>
                    <a:gd name="T75" fmla="*/ 111 h 126"/>
                    <a:gd name="T76" fmla="*/ 65 w 123"/>
                    <a:gd name="T77" fmla="*/ 57 h 126"/>
                    <a:gd name="T78" fmla="*/ 114 w 123"/>
                    <a:gd name="T79" fmla="*/ 73 h 126"/>
                    <a:gd name="T80" fmla="*/ 106 w 123"/>
                    <a:gd name="T81" fmla="*/ 78 h 126"/>
                    <a:gd name="T82" fmla="*/ 98 w 123"/>
                    <a:gd name="T83" fmla="*/ 79 h 126"/>
                    <a:gd name="T84" fmla="*/ 103 w 123"/>
                    <a:gd name="T85" fmla="*/ 73 h 126"/>
                    <a:gd name="T86" fmla="*/ 105 w 123"/>
                    <a:gd name="T87" fmla="*/ 60 h 126"/>
                    <a:gd name="T88" fmla="*/ 102 w 123"/>
                    <a:gd name="T89" fmla="*/ 54 h 126"/>
                    <a:gd name="T90" fmla="*/ 102 w 123"/>
                    <a:gd name="T91" fmla="*/ 52 h 126"/>
                    <a:gd name="T92" fmla="*/ 91 w 123"/>
                    <a:gd name="T93" fmla="*/ 47 h 126"/>
                    <a:gd name="T94" fmla="*/ 78 w 123"/>
                    <a:gd name="T95" fmla="*/ 43 h 126"/>
                    <a:gd name="T96" fmla="*/ 74 w 123"/>
                    <a:gd name="T97" fmla="*/ 59 h 126"/>
                    <a:gd name="T98" fmla="*/ 72 w 123"/>
                    <a:gd name="T99" fmla="*/ 60 h 126"/>
                    <a:gd name="T100" fmla="*/ 71 w 123"/>
                    <a:gd name="T101" fmla="*/ 60 h 126"/>
                    <a:gd name="T102" fmla="*/ 68 w 123"/>
                    <a:gd name="T103" fmla="*/ 61 h 126"/>
                    <a:gd name="T104" fmla="*/ 65 w 123"/>
                    <a:gd name="T105" fmla="*/ 66 h 126"/>
                    <a:gd name="T106" fmla="*/ 61 w 123"/>
                    <a:gd name="T107" fmla="*/ 80 h 126"/>
                    <a:gd name="T108" fmla="*/ 66 w 123"/>
                    <a:gd name="T109" fmla="*/ 96 h 126"/>
                    <a:gd name="T110" fmla="*/ 62 w 123"/>
                    <a:gd name="T111" fmla="*/ 125 h 126"/>
                    <a:gd name="T112" fmla="*/ 112 w 123"/>
                    <a:gd name="T113" fmla="*/ 117 h 126"/>
                    <a:gd name="T114" fmla="*/ 114 w 123"/>
                    <a:gd name="T115" fmla="*/ 112 h 126"/>
                    <a:gd name="T116" fmla="*/ 122 w 123"/>
                    <a:gd name="T117" fmla="*/ 94 h 126"/>
                    <a:gd name="T118" fmla="*/ 70 w 123"/>
                    <a:gd name="T119" fmla="*/ 44 h 126"/>
                    <a:gd name="T120" fmla="*/ 85 w 123"/>
                    <a:gd name="T121" fmla="*/ 41 h 126"/>
                    <a:gd name="T122" fmla="*/ 71 w 123"/>
                    <a:gd name="T123" fmla="*/ 4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3" h="126">
                      <a:moveTo>
                        <a:pt x="24" y="20"/>
                      </a:moveTo>
                      <a:cubicBezTo>
                        <a:pt x="24" y="21"/>
                        <a:pt x="24" y="21"/>
                        <a:pt x="24" y="21"/>
                      </a:cubicBezTo>
                      <a:cubicBezTo>
                        <a:pt x="24" y="21"/>
                        <a:pt x="24" y="21"/>
                        <a:pt x="24" y="21"/>
                      </a:cubicBezTo>
                      <a:cubicBezTo>
                        <a:pt x="24" y="22"/>
                        <a:pt x="24" y="22"/>
                        <a:pt x="24" y="22"/>
                      </a:cubicBezTo>
                      <a:cubicBezTo>
                        <a:pt x="26" y="22"/>
                        <a:pt x="26" y="22"/>
                        <a:pt x="26" y="22"/>
                      </a:cubicBezTo>
                      <a:cubicBezTo>
                        <a:pt x="26" y="22"/>
                        <a:pt x="26" y="22"/>
                        <a:pt x="26" y="22"/>
                      </a:cubicBezTo>
                      <a:cubicBezTo>
                        <a:pt x="26" y="22"/>
                        <a:pt x="26" y="22"/>
                        <a:pt x="26" y="22"/>
                      </a:cubicBezTo>
                      <a:cubicBezTo>
                        <a:pt x="26" y="22"/>
                        <a:pt x="26" y="22"/>
                        <a:pt x="26" y="22"/>
                      </a:cubicBezTo>
                      <a:cubicBezTo>
                        <a:pt x="27" y="22"/>
                        <a:pt x="27" y="22"/>
                        <a:pt x="27" y="22"/>
                      </a:cubicBezTo>
                      <a:cubicBezTo>
                        <a:pt x="27" y="22"/>
                        <a:pt x="27" y="22"/>
                        <a:pt x="27" y="22"/>
                      </a:cubicBezTo>
                      <a:cubicBezTo>
                        <a:pt x="27" y="21"/>
                        <a:pt x="27" y="21"/>
                        <a:pt x="27" y="21"/>
                      </a:cubicBezTo>
                      <a:cubicBezTo>
                        <a:pt x="27" y="21"/>
                        <a:pt x="27" y="21"/>
                        <a:pt x="27" y="21"/>
                      </a:cubicBezTo>
                      <a:cubicBezTo>
                        <a:pt x="26" y="21"/>
                        <a:pt x="26" y="21"/>
                        <a:pt x="26" y="21"/>
                      </a:cubicBezTo>
                      <a:cubicBezTo>
                        <a:pt x="26" y="21"/>
                        <a:pt x="26" y="21"/>
                        <a:pt x="26" y="21"/>
                      </a:cubicBezTo>
                      <a:cubicBezTo>
                        <a:pt x="27" y="21"/>
                        <a:pt x="27" y="21"/>
                        <a:pt x="27" y="21"/>
                      </a:cubicBezTo>
                      <a:cubicBezTo>
                        <a:pt x="27" y="20"/>
                        <a:pt x="27" y="20"/>
                        <a:pt x="27" y="20"/>
                      </a:cubicBezTo>
                      <a:cubicBezTo>
                        <a:pt x="27" y="20"/>
                        <a:pt x="27" y="20"/>
                        <a:pt x="27" y="20"/>
                      </a:cubicBezTo>
                      <a:cubicBezTo>
                        <a:pt x="27" y="21"/>
                        <a:pt x="27" y="21"/>
                        <a:pt x="27" y="21"/>
                      </a:cubicBezTo>
                      <a:cubicBezTo>
                        <a:pt x="27" y="21"/>
                        <a:pt x="27" y="21"/>
                        <a:pt x="27" y="21"/>
                      </a:cubicBezTo>
                      <a:cubicBezTo>
                        <a:pt x="27" y="22"/>
                        <a:pt x="27" y="22"/>
                        <a:pt x="27" y="22"/>
                      </a:cubicBezTo>
                      <a:cubicBezTo>
                        <a:pt x="27" y="22"/>
                        <a:pt x="27" y="22"/>
                        <a:pt x="27" y="22"/>
                      </a:cubicBezTo>
                      <a:cubicBezTo>
                        <a:pt x="27" y="22"/>
                        <a:pt x="27" y="22"/>
                        <a:pt x="27" y="22"/>
                      </a:cubicBezTo>
                      <a:cubicBezTo>
                        <a:pt x="26" y="23"/>
                        <a:pt x="26" y="23"/>
                        <a:pt x="26" y="23"/>
                      </a:cubicBezTo>
                      <a:cubicBezTo>
                        <a:pt x="26" y="23"/>
                        <a:pt x="26" y="23"/>
                        <a:pt x="26" y="23"/>
                      </a:cubicBezTo>
                      <a:cubicBezTo>
                        <a:pt x="26" y="23"/>
                        <a:pt x="26" y="23"/>
                        <a:pt x="26" y="23"/>
                      </a:cubicBezTo>
                      <a:cubicBezTo>
                        <a:pt x="26" y="23"/>
                        <a:pt x="26" y="23"/>
                        <a:pt x="26" y="23"/>
                      </a:cubicBezTo>
                      <a:cubicBezTo>
                        <a:pt x="27" y="24"/>
                        <a:pt x="27" y="24"/>
                        <a:pt x="27" y="24"/>
                      </a:cubicBezTo>
                      <a:cubicBezTo>
                        <a:pt x="27" y="24"/>
                        <a:pt x="27" y="24"/>
                        <a:pt x="27" y="24"/>
                      </a:cubicBezTo>
                      <a:cubicBezTo>
                        <a:pt x="28" y="24"/>
                        <a:pt x="28" y="24"/>
                        <a:pt x="28" y="24"/>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1" y="19"/>
                        <a:pt x="31" y="19"/>
                        <a:pt x="31" y="19"/>
                      </a:cubicBezTo>
                      <a:cubicBezTo>
                        <a:pt x="31" y="18"/>
                        <a:pt x="31" y="18"/>
                        <a:pt x="31" y="18"/>
                      </a:cubicBezTo>
                      <a:cubicBezTo>
                        <a:pt x="31" y="18"/>
                        <a:pt x="31" y="18"/>
                        <a:pt x="31" y="18"/>
                      </a:cubicBezTo>
                      <a:cubicBezTo>
                        <a:pt x="31" y="18"/>
                        <a:pt x="31" y="18"/>
                        <a:pt x="31" y="18"/>
                      </a:cubicBezTo>
                      <a:cubicBezTo>
                        <a:pt x="32" y="18"/>
                        <a:pt x="32" y="18"/>
                        <a:pt x="32" y="18"/>
                      </a:cubicBezTo>
                      <a:cubicBezTo>
                        <a:pt x="32" y="18"/>
                        <a:pt x="32" y="18"/>
                        <a:pt x="32" y="18"/>
                      </a:cubicBezTo>
                      <a:cubicBezTo>
                        <a:pt x="32" y="17"/>
                        <a:pt x="32" y="17"/>
                        <a:pt x="32" y="17"/>
                      </a:cubicBezTo>
                      <a:cubicBezTo>
                        <a:pt x="32" y="17"/>
                        <a:pt x="32" y="17"/>
                        <a:pt x="32" y="17"/>
                      </a:cubicBezTo>
                      <a:cubicBezTo>
                        <a:pt x="33" y="16"/>
                        <a:pt x="33" y="16"/>
                        <a:pt x="33" y="16"/>
                      </a:cubicBezTo>
                      <a:cubicBezTo>
                        <a:pt x="33" y="16"/>
                        <a:pt x="33" y="16"/>
                        <a:pt x="33" y="16"/>
                      </a:cubicBezTo>
                      <a:cubicBezTo>
                        <a:pt x="32" y="16"/>
                        <a:pt x="32" y="16"/>
                        <a:pt x="32" y="16"/>
                      </a:cubicBezTo>
                      <a:cubicBezTo>
                        <a:pt x="32" y="16"/>
                        <a:pt x="32" y="16"/>
                        <a:pt x="32" y="16"/>
                      </a:cubicBezTo>
                      <a:cubicBezTo>
                        <a:pt x="32" y="16"/>
                        <a:pt x="32" y="16"/>
                        <a:pt x="32" y="16"/>
                      </a:cubicBezTo>
                      <a:cubicBezTo>
                        <a:pt x="32" y="16"/>
                        <a:pt x="32" y="16"/>
                        <a:pt x="32" y="16"/>
                      </a:cubicBezTo>
                      <a:cubicBezTo>
                        <a:pt x="33" y="16"/>
                        <a:pt x="33" y="16"/>
                        <a:pt x="33" y="16"/>
                      </a:cubicBezTo>
                      <a:cubicBezTo>
                        <a:pt x="34" y="15"/>
                        <a:pt x="34" y="15"/>
                        <a:pt x="34" y="15"/>
                      </a:cubicBezTo>
                      <a:cubicBezTo>
                        <a:pt x="34" y="15"/>
                        <a:pt x="34" y="15"/>
                        <a:pt x="34" y="15"/>
                      </a:cubicBezTo>
                      <a:cubicBezTo>
                        <a:pt x="34" y="15"/>
                        <a:pt x="34" y="15"/>
                        <a:pt x="34" y="15"/>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4"/>
                        <a:pt x="36" y="14"/>
                        <a:pt x="36" y="14"/>
                      </a:cubicBezTo>
                      <a:cubicBezTo>
                        <a:pt x="35" y="14"/>
                        <a:pt x="35" y="14"/>
                        <a:pt x="35" y="14"/>
                      </a:cubicBezTo>
                      <a:cubicBezTo>
                        <a:pt x="35" y="14"/>
                        <a:pt x="35" y="14"/>
                        <a:pt x="35" y="14"/>
                      </a:cubicBezTo>
                      <a:cubicBezTo>
                        <a:pt x="35" y="14"/>
                        <a:pt x="35" y="14"/>
                        <a:pt x="35" y="14"/>
                      </a:cubicBezTo>
                      <a:cubicBezTo>
                        <a:pt x="34" y="14"/>
                        <a:pt x="34" y="14"/>
                        <a:pt x="34" y="14"/>
                      </a:cubicBezTo>
                      <a:cubicBezTo>
                        <a:pt x="31" y="14"/>
                        <a:pt x="31" y="14"/>
                        <a:pt x="31" y="14"/>
                      </a:cubicBezTo>
                      <a:cubicBezTo>
                        <a:pt x="30" y="14"/>
                        <a:pt x="30" y="14"/>
                        <a:pt x="30" y="14"/>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8" y="15"/>
                        <a:pt x="28" y="15"/>
                        <a:pt x="28" y="15"/>
                      </a:cubicBezTo>
                      <a:cubicBezTo>
                        <a:pt x="28" y="15"/>
                        <a:pt x="28" y="15"/>
                        <a:pt x="28" y="15"/>
                      </a:cubicBezTo>
                      <a:cubicBezTo>
                        <a:pt x="28" y="15"/>
                        <a:pt x="28" y="15"/>
                        <a:pt x="28" y="15"/>
                      </a:cubicBezTo>
                      <a:cubicBezTo>
                        <a:pt x="28" y="16"/>
                        <a:pt x="28" y="16"/>
                        <a:pt x="28" y="16"/>
                      </a:cubicBezTo>
                      <a:cubicBezTo>
                        <a:pt x="27" y="16"/>
                        <a:pt x="27" y="16"/>
                        <a:pt x="27" y="16"/>
                      </a:cubicBezTo>
                      <a:cubicBezTo>
                        <a:pt x="26" y="17"/>
                        <a:pt x="26" y="17"/>
                        <a:pt x="26" y="17"/>
                      </a:cubicBezTo>
                      <a:cubicBezTo>
                        <a:pt x="25" y="19"/>
                        <a:pt x="25" y="19"/>
                        <a:pt x="25" y="19"/>
                      </a:cubicBezTo>
                      <a:cubicBezTo>
                        <a:pt x="25" y="19"/>
                        <a:pt x="25" y="19"/>
                        <a:pt x="25" y="19"/>
                      </a:cubicBezTo>
                      <a:cubicBezTo>
                        <a:pt x="24" y="19"/>
                        <a:pt x="24" y="19"/>
                        <a:pt x="24" y="19"/>
                      </a:cubicBezTo>
                      <a:cubicBezTo>
                        <a:pt x="24" y="20"/>
                        <a:pt x="24" y="20"/>
                        <a:pt x="24" y="20"/>
                      </a:cubicBezTo>
                      <a:close/>
                      <a:moveTo>
                        <a:pt x="15" y="7"/>
                      </a:moveTo>
                      <a:cubicBezTo>
                        <a:pt x="15" y="7"/>
                        <a:pt x="15" y="7"/>
                        <a:pt x="15" y="7"/>
                      </a:cubicBezTo>
                      <a:cubicBezTo>
                        <a:pt x="15" y="7"/>
                        <a:pt x="15" y="7"/>
                        <a:pt x="15" y="7"/>
                      </a:cubicBezTo>
                      <a:cubicBezTo>
                        <a:pt x="15" y="7"/>
                        <a:pt x="15" y="7"/>
                        <a:pt x="15" y="7"/>
                      </a:cubicBezTo>
                      <a:cubicBezTo>
                        <a:pt x="15" y="7"/>
                        <a:pt x="15" y="7"/>
                        <a:pt x="15" y="7"/>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6" y="8"/>
                        <a:pt x="16" y="8"/>
                        <a:pt x="16" y="8"/>
                      </a:cubicBezTo>
                      <a:cubicBezTo>
                        <a:pt x="18" y="7"/>
                        <a:pt x="18" y="7"/>
                        <a:pt x="18" y="7"/>
                      </a:cubicBezTo>
                      <a:cubicBezTo>
                        <a:pt x="19" y="7"/>
                        <a:pt x="19" y="7"/>
                        <a:pt x="19" y="7"/>
                      </a:cubicBezTo>
                      <a:cubicBezTo>
                        <a:pt x="19" y="7"/>
                        <a:pt x="19" y="7"/>
                        <a:pt x="19" y="7"/>
                      </a:cubicBezTo>
                      <a:cubicBezTo>
                        <a:pt x="17" y="7"/>
                        <a:pt x="17" y="7"/>
                        <a:pt x="17" y="7"/>
                      </a:cubicBezTo>
                      <a:cubicBezTo>
                        <a:pt x="18" y="7"/>
                        <a:pt x="18" y="7"/>
                        <a:pt x="18" y="7"/>
                      </a:cubicBezTo>
                      <a:cubicBezTo>
                        <a:pt x="18" y="6"/>
                        <a:pt x="18" y="6"/>
                        <a:pt x="18" y="6"/>
                      </a:cubicBezTo>
                      <a:cubicBezTo>
                        <a:pt x="18" y="6"/>
                        <a:pt x="18" y="6"/>
                        <a:pt x="18" y="6"/>
                      </a:cubicBezTo>
                      <a:cubicBezTo>
                        <a:pt x="21" y="4"/>
                        <a:pt x="21" y="4"/>
                        <a:pt x="21" y="4"/>
                      </a:cubicBezTo>
                      <a:cubicBezTo>
                        <a:pt x="22" y="4"/>
                        <a:pt x="22" y="4"/>
                        <a:pt x="22" y="4"/>
                      </a:cubicBezTo>
                      <a:cubicBezTo>
                        <a:pt x="23" y="3"/>
                        <a:pt x="23" y="3"/>
                        <a:pt x="23" y="3"/>
                      </a:cubicBezTo>
                      <a:cubicBezTo>
                        <a:pt x="23" y="3"/>
                        <a:pt x="23" y="3"/>
                        <a:pt x="23" y="3"/>
                      </a:cubicBezTo>
                      <a:cubicBezTo>
                        <a:pt x="23" y="3"/>
                        <a:pt x="23" y="3"/>
                        <a:pt x="23" y="3"/>
                      </a:cubicBezTo>
                      <a:cubicBezTo>
                        <a:pt x="22" y="2"/>
                        <a:pt x="22" y="2"/>
                        <a:pt x="22" y="2"/>
                      </a:cubicBezTo>
                      <a:cubicBezTo>
                        <a:pt x="22" y="2"/>
                        <a:pt x="22" y="2"/>
                        <a:pt x="22" y="2"/>
                      </a:cubicBezTo>
                      <a:cubicBezTo>
                        <a:pt x="23" y="2"/>
                        <a:pt x="23" y="2"/>
                        <a:pt x="23" y="2"/>
                      </a:cubicBezTo>
                      <a:cubicBezTo>
                        <a:pt x="24" y="1"/>
                        <a:pt x="24" y="1"/>
                        <a:pt x="24" y="1"/>
                      </a:cubicBezTo>
                      <a:cubicBezTo>
                        <a:pt x="24" y="1"/>
                        <a:pt x="24" y="1"/>
                        <a:pt x="24" y="1"/>
                      </a:cubicBezTo>
                      <a:cubicBezTo>
                        <a:pt x="24" y="1"/>
                        <a:pt x="24" y="1"/>
                        <a:pt x="24" y="1"/>
                      </a:cubicBezTo>
                      <a:cubicBezTo>
                        <a:pt x="24" y="0"/>
                        <a:pt x="24" y="0"/>
                        <a:pt x="24" y="0"/>
                      </a:cubicBezTo>
                      <a:cubicBezTo>
                        <a:pt x="24" y="0"/>
                        <a:pt x="24" y="0"/>
                        <a:pt x="24" y="0"/>
                      </a:cubicBezTo>
                      <a:cubicBezTo>
                        <a:pt x="24" y="1"/>
                        <a:pt x="24" y="1"/>
                        <a:pt x="24" y="1"/>
                      </a:cubicBezTo>
                      <a:cubicBezTo>
                        <a:pt x="24" y="1"/>
                        <a:pt x="24" y="1"/>
                        <a:pt x="24" y="1"/>
                      </a:cubicBezTo>
                      <a:cubicBezTo>
                        <a:pt x="24" y="1"/>
                        <a:pt x="24" y="1"/>
                        <a:pt x="24" y="1"/>
                      </a:cubicBezTo>
                      <a:cubicBezTo>
                        <a:pt x="24" y="1"/>
                        <a:pt x="24" y="1"/>
                        <a:pt x="24" y="1"/>
                      </a:cubicBezTo>
                      <a:cubicBezTo>
                        <a:pt x="24" y="0"/>
                        <a:pt x="24" y="0"/>
                        <a:pt x="24" y="0"/>
                      </a:cubicBezTo>
                      <a:cubicBezTo>
                        <a:pt x="24" y="0"/>
                        <a:pt x="24" y="0"/>
                        <a:pt x="24"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1" y="2"/>
                        <a:pt x="21" y="2"/>
                        <a:pt x="21" y="2"/>
                      </a:cubicBezTo>
                      <a:cubicBezTo>
                        <a:pt x="21" y="2"/>
                        <a:pt x="21" y="2"/>
                        <a:pt x="21" y="2"/>
                      </a:cubicBezTo>
                      <a:cubicBezTo>
                        <a:pt x="21" y="2"/>
                        <a:pt x="21" y="2"/>
                        <a:pt x="21" y="2"/>
                      </a:cubicBezTo>
                      <a:cubicBezTo>
                        <a:pt x="20" y="3"/>
                        <a:pt x="20" y="3"/>
                        <a:pt x="20" y="3"/>
                      </a:cubicBezTo>
                      <a:cubicBezTo>
                        <a:pt x="19" y="3"/>
                        <a:pt x="19" y="3"/>
                        <a:pt x="19" y="3"/>
                      </a:cubicBezTo>
                      <a:cubicBezTo>
                        <a:pt x="19" y="3"/>
                        <a:pt x="19" y="3"/>
                        <a:pt x="19" y="3"/>
                      </a:cubicBezTo>
                      <a:cubicBezTo>
                        <a:pt x="19" y="4"/>
                        <a:pt x="19" y="4"/>
                        <a:pt x="19" y="4"/>
                      </a:cubicBezTo>
                      <a:cubicBezTo>
                        <a:pt x="18" y="4"/>
                        <a:pt x="18" y="4"/>
                        <a:pt x="18" y="4"/>
                      </a:cubicBezTo>
                      <a:cubicBezTo>
                        <a:pt x="18" y="4"/>
                        <a:pt x="18" y="4"/>
                        <a:pt x="18" y="4"/>
                      </a:cubicBezTo>
                      <a:cubicBezTo>
                        <a:pt x="18" y="4"/>
                        <a:pt x="18" y="4"/>
                        <a:pt x="18" y="4"/>
                      </a:cubicBezTo>
                      <a:cubicBezTo>
                        <a:pt x="17" y="4"/>
                        <a:pt x="17" y="4"/>
                        <a:pt x="17" y="4"/>
                      </a:cubicBezTo>
                      <a:cubicBezTo>
                        <a:pt x="16" y="6"/>
                        <a:pt x="16" y="6"/>
                        <a:pt x="16" y="6"/>
                      </a:cubicBezTo>
                      <a:cubicBezTo>
                        <a:pt x="14" y="7"/>
                        <a:pt x="14" y="7"/>
                        <a:pt x="14" y="7"/>
                      </a:cubicBezTo>
                      <a:cubicBezTo>
                        <a:pt x="15" y="7"/>
                        <a:pt x="15" y="7"/>
                        <a:pt x="15" y="7"/>
                      </a:cubicBezTo>
                      <a:close/>
                      <a:moveTo>
                        <a:pt x="63" y="41"/>
                      </a:moveTo>
                      <a:cubicBezTo>
                        <a:pt x="64" y="41"/>
                        <a:pt x="64" y="41"/>
                        <a:pt x="64" y="41"/>
                      </a:cubicBezTo>
                      <a:cubicBezTo>
                        <a:pt x="64" y="42"/>
                        <a:pt x="64" y="42"/>
                        <a:pt x="64" y="42"/>
                      </a:cubicBezTo>
                      <a:cubicBezTo>
                        <a:pt x="64" y="41"/>
                        <a:pt x="64" y="41"/>
                        <a:pt x="64" y="41"/>
                      </a:cubicBezTo>
                      <a:cubicBezTo>
                        <a:pt x="64" y="41"/>
                        <a:pt x="64" y="41"/>
                        <a:pt x="64" y="41"/>
                      </a:cubicBezTo>
                      <a:cubicBezTo>
                        <a:pt x="65" y="41"/>
                        <a:pt x="65" y="41"/>
                        <a:pt x="65" y="41"/>
                      </a:cubicBezTo>
                      <a:cubicBezTo>
                        <a:pt x="66" y="40"/>
                        <a:pt x="66" y="40"/>
                        <a:pt x="66" y="40"/>
                      </a:cubicBezTo>
                      <a:cubicBezTo>
                        <a:pt x="68" y="40"/>
                        <a:pt x="68" y="40"/>
                        <a:pt x="68" y="40"/>
                      </a:cubicBezTo>
                      <a:cubicBezTo>
                        <a:pt x="68" y="40"/>
                        <a:pt x="68" y="40"/>
                        <a:pt x="68" y="40"/>
                      </a:cubicBezTo>
                      <a:cubicBezTo>
                        <a:pt x="68" y="40"/>
                        <a:pt x="68" y="40"/>
                        <a:pt x="68" y="40"/>
                      </a:cubicBezTo>
                      <a:cubicBezTo>
                        <a:pt x="68" y="39"/>
                        <a:pt x="68" y="39"/>
                        <a:pt x="68" y="39"/>
                      </a:cubicBezTo>
                      <a:cubicBezTo>
                        <a:pt x="69" y="38"/>
                        <a:pt x="69" y="38"/>
                        <a:pt x="69" y="38"/>
                      </a:cubicBezTo>
                      <a:cubicBezTo>
                        <a:pt x="70" y="37"/>
                        <a:pt x="70" y="37"/>
                        <a:pt x="70" y="37"/>
                      </a:cubicBezTo>
                      <a:cubicBezTo>
                        <a:pt x="71" y="37"/>
                        <a:pt x="71" y="37"/>
                        <a:pt x="71" y="37"/>
                      </a:cubicBezTo>
                      <a:cubicBezTo>
                        <a:pt x="71" y="37"/>
                        <a:pt x="71" y="37"/>
                        <a:pt x="71" y="37"/>
                      </a:cubicBezTo>
                      <a:cubicBezTo>
                        <a:pt x="71" y="37"/>
                        <a:pt x="71" y="37"/>
                        <a:pt x="71" y="37"/>
                      </a:cubicBezTo>
                      <a:cubicBezTo>
                        <a:pt x="71" y="37"/>
                        <a:pt x="71" y="37"/>
                        <a:pt x="71" y="37"/>
                      </a:cubicBezTo>
                      <a:cubicBezTo>
                        <a:pt x="72" y="37"/>
                        <a:pt x="72" y="37"/>
                        <a:pt x="72" y="37"/>
                      </a:cubicBezTo>
                      <a:cubicBezTo>
                        <a:pt x="72" y="37"/>
                        <a:pt x="72" y="37"/>
                        <a:pt x="72" y="37"/>
                      </a:cubicBezTo>
                      <a:cubicBezTo>
                        <a:pt x="72" y="37"/>
                        <a:pt x="72" y="37"/>
                        <a:pt x="72" y="37"/>
                      </a:cubicBezTo>
                      <a:cubicBezTo>
                        <a:pt x="72" y="37"/>
                        <a:pt x="72" y="37"/>
                        <a:pt x="72" y="37"/>
                      </a:cubicBezTo>
                      <a:cubicBezTo>
                        <a:pt x="72" y="37"/>
                        <a:pt x="72" y="37"/>
                        <a:pt x="72" y="37"/>
                      </a:cubicBezTo>
                      <a:cubicBezTo>
                        <a:pt x="73" y="38"/>
                        <a:pt x="73" y="38"/>
                        <a:pt x="73" y="38"/>
                      </a:cubicBezTo>
                      <a:cubicBezTo>
                        <a:pt x="73" y="38"/>
                        <a:pt x="73" y="38"/>
                        <a:pt x="73" y="38"/>
                      </a:cubicBezTo>
                      <a:cubicBezTo>
                        <a:pt x="74" y="37"/>
                        <a:pt x="74" y="37"/>
                        <a:pt x="74" y="37"/>
                      </a:cubicBezTo>
                      <a:cubicBezTo>
                        <a:pt x="75" y="38"/>
                        <a:pt x="75" y="38"/>
                        <a:pt x="75" y="38"/>
                      </a:cubicBezTo>
                      <a:cubicBezTo>
                        <a:pt x="75" y="38"/>
                        <a:pt x="75" y="38"/>
                        <a:pt x="75" y="38"/>
                      </a:cubicBezTo>
                      <a:cubicBezTo>
                        <a:pt x="77" y="38"/>
                        <a:pt x="77" y="38"/>
                        <a:pt x="77" y="38"/>
                      </a:cubicBezTo>
                      <a:cubicBezTo>
                        <a:pt x="77" y="38"/>
                        <a:pt x="77" y="38"/>
                        <a:pt x="77" y="38"/>
                      </a:cubicBezTo>
                      <a:cubicBezTo>
                        <a:pt x="78" y="39"/>
                        <a:pt x="78" y="39"/>
                        <a:pt x="78" y="39"/>
                      </a:cubicBezTo>
                      <a:cubicBezTo>
                        <a:pt x="78" y="39"/>
                        <a:pt x="78" y="39"/>
                        <a:pt x="78" y="39"/>
                      </a:cubicBezTo>
                      <a:cubicBezTo>
                        <a:pt x="78" y="39"/>
                        <a:pt x="78" y="39"/>
                        <a:pt x="78" y="39"/>
                      </a:cubicBezTo>
                      <a:cubicBezTo>
                        <a:pt x="78" y="40"/>
                        <a:pt x="78" y="40"/>
                        <a:pt x="78" y="40"/>
                      </a:cubicBezTo>
                      <a:cubicBezTo>
                        <a:pt x="78" y="40"/>
                        <a:pt x="78" y="40"/>
                        <a:pt x="78" y="40"/>
                      </a:cubicBezTo>
                      <a:cubicBezTo>
                        <a:pt x="79" y="40"/>
                        <a:pt x="79" y="40"/>
                        <a:pt x="79" y="40"/>
                      </a:cubicBezTo>
                      <a:cubicBezTo>
                        <a:pt x="79" y="40"/>
                        <a:pt x="79" y="40"/>
                        <a:pt x="79" y="40"/>
                      </a:cubicBezTo>
                      <a:cubicBezTo>
                        <a:pt x="79" y="40"/>
                        <a:pt x="79" y="40"/>
                        <a:pt x="79" y="40"/>
                      </a:cubicBezTo>
                      <a:cubicBezTo>
                        <a:pt x="80" y="40"/>
                        <a:pt x="80" y="40"/>
                        <a:pt x="80" y="40"/>
                      </a:cubicBezTo>
                      <a:cubicBezTo>
                        <a:pt x="80" y="41"/>
                        <a:pt x="80" y="41"/>
                        <a:pt x="80" y="41"/>
                      </a:cubicBezTo>
                      <a:cubicBezTo>
                        <a:pt x="81" y="41"/>
                        <a:pt x="81" y="41"/>
                        <a:pt x="81" y="41"/>
                      </a:cubicBezTo>
                      <a:cubicBezTo>
                        <a:pt x="81" y="41"/>
                        <a:pt x="81" y="41"/>
                        <a:pt x="81" y="41"/>
                      </a:cubicBezTo>
                      <a:cubicBezTo>
                        <a:pt x="82" y="41"/>
                        <a:pt x="82" y="41"/>
                        <a:pt x="82" y="41"/>
                      </a:cubicBezTo>
                      <a:cubicBezTo>
                        <a:pt x="81" y="40"/>
                        <a:pt x="81" y="40"/>
                        <a:pt x="81" y="40"/>
                      </a:cubicBezTo>
                      <a:cubicBezTo>
                        <a:pt x="81" y="40"/>
                        <a:pt x="81" y="40"/>
                        <a:pt x="81" y="40"/>
                      </a:cubicBezTo>
                      <a:cubicBezTo>
                        <a:pt x="81" y="40"/>
                        <a:pt x="81" y="40"/>
                        <a:pt x="81" y="40"/>
                      </a:cubicBezTo>
                      <a:cubicBezTo>
                        <a:pt x="81" y="39"/>
                        <a:pt x="81" y="39"/>
                        <a:pt x="81" y="39"/>
                      </a:cubicBezTo>
                      <a:cubicBezTo>
                        <a:pt x="81" y="39"/>
                        <a:pt x="81" y="39"/>
                        <a:pt x="81" y="39"/>
                      </a:cubicBezTo>
                      <a:cubicBezTo>
                        <a:pt x="81" y="39"/>
                        <a:pt x="81" y="39"/>
                        <a:pt x="81" y="39"/>
                      </a:cubicBezTo>
                      <a:cubicBezTo>
                        <a:pt x="81" y="39"/>
                        <a:pt x="81" y="39"/>
                        <a:pt x="81" y="39"/>
                      </a:cubicBezTo>
                      <a:cubicBezTo>
                        <a:pt x="81" y="39"/>
                        <a:pt x="81" y="39"/>
                        <a:pt x="81" y="39"/>
                      </a:cubicBezTo>
                      <a:cubicBezTo>
                        <a:pt x="81" y="38"/>
                        <a:pt x="81" y="38"/>
                        <a:pt x="81" y="38"/>
                      </a:cubicBezTo>
                      <a:cubicBezTo>
                        <a:pt x="81" y="38"/>
                        <a:pt x="81" y="38"/>
                        <a:pt x="81" y="38"/>
                      </a:cubicBezTo>
                      <a:cubicBezTo>
                        <a:pt x="81" y="38"/>
                        <a:pt x="81" y="38"/>
                        <a:pt x="81" y="38"/>
                      </a:cubicBezTo>
                      <a:cubicBezTo>
                        <a:pt x="81" y="37"/>
                        <a:pt x="81" y="37"/>
                        <a:pt x="81" y="37"/>
                      </a:cubicBezTo>
                      <a:cubicBezTo>
                        <a:pt x="82" y="37"/>
                        <a:pt x="82" y="37"/>
                        <a:pt x="82" y="37"/>
                      </a:cubicBezTo>
                      <a:cubicBezTo>
                        <a:pt x="82" y="37"/>
                        <a:pt x="82" y="37"/>
                        <a:pt x="82" y="37"/>
                      </a:cubicBezTo>
                      <a:cubicBezTo>
                        <a:pt x="83" y="37"/>
                        <a:pt x="83" y="37"/>
                        <a:pt x="83" y="37"/>
                      </a:cubicBezTo>
                      <a:cubicBezTo>
                        <a:pt x="83" y="37"/>
                        <a:pt x="83" y="37"/>
                        <a:pt x="83" y="37"/>
                      </a:cubicBezTo>
                      <a:cubicBezTo>
                        <a:pt x="83" y="37"/>
                        <a:pt x="83" y="37"/>
                        <a:pt x="83" y="37"/>
                      </a:cubicBezTo>
                      <a:cubicBezTo>
                        <a:pt x="83" y="37"/>
                        <a:pt x="83" y="37"/>
                        <a:pt x="83" y="37"/>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5" y="38"/>
                        <a:pt x="85" y="38"/>
                        <a:pt x="85" y="38"/>
                      </a:cubicBezTo>
                      <a:cubicBezTo>
                        <a:pt x="85" y="37"/>
                        <a:pt x="85" y="37"/>
                        <a:pt x="85" y="37"/>
                      </a:cubicBezTo>
                      <a:cubicBezTo>
                        <a:pt x="85" y="37"/>
                        <a:pt x="85" y="37"/>
                        <a:pt x="85" y="37"/>
                      </a:cubicBezTo>
                      <a:cubicBezTo>
                        <a:pt x="85" y="37"/>
                        <a:pt x="85" y="37"/>
                        <a:pt x="85" y="37"/>
                      </a:cubicBezTo>
                      <a:cubicBezTo>
                        <a:pt x="86" y="37"/>
                        <a:pt x="86" y="37"/>
                        <a:pt x="86" y="37"/>
                      </a:cubicBezTo>
                      <a:cubicBezTo>
                        <a:pt x="86" y="38"/>
                        <a:pt x="86" y="38"/>
                        <a:pt x="86" y="38"/>
                      </a:cubicBezTo>
                      <a:cubicBezTo>
                        <a:pt x="86" y="37"/>
                        <a:pt x="86" y="37"/>
                        <a:pt x="86" y="37"/>
                      </a:cubicBezTo>
                      <a:cubicBezTo>
                        <a:pt x="86" y="37"/>
                        <a:pt x="86" y="37"/>
                        <a:pt x="86" y="37"/>
                      </a:cubicBezTo>
                      <a:cubicBezTo>
                        <a:pt x="86" y="37"/>
                        <a:pt x="86" y="37"/>
                        <a:pt x="86" y="37"/>
                      </a:cubicBezTo>
                      <a:cubicBezTo>
                        <a:pt x="86" y="37"/>
                        <a:pt x="86" y="37"/>
                        <a:pt x="86" y="37"/>
                      </a:cubicBezTo>
                      <a:cubicBezTo>
                        <a:pt x="87" y="37"/>
                        <a:pt x="87" y="37"/>
                        <a:pt x="87" y="37"/>
                      </a:cubicBezTo>
                      <a:cubicBezTo>
                        <a:pt x="87" y="37"/>
                        <a:pt x="87" y="37"/>
                        <a:pt x="87" y="37"/>
                      </a:cubicBezTo>
                      <a:cubicBezTo>
                        <a:pt x="87" y="37"/>
                        <a:pt x="87" y="37"/>
                        <a:pt x="87" y="37"/>
                      </a:cubicBezTo>
                      <a:cubicBezTo>
                        <a:pt x="88" y="37"/>
                        <a:pt x="88" y="37"/>
                        <a:pt x="88" y="37"/>
                      </a:cubicBezTo>
                      <a:cubicBezTo>
                        <a:pt x="91" y="37"/>
                        <a:pt x="91" y="37"/>
                        <a:pt x="91" y="37"/>
                      </a:cubicBezTo>
                      <a:cubicBezTo>
                        <a:pt x="91" y="37"/>
                        <a:pt x="91" y="37"/>
                        <a:pt x="91" y="37"/>
                      </a:cubicBezTo>
                      <a:cubicBezTo>
                        <a:pt x="91" y="37"/>
                        <a:pt x="91" y="37"/>
                        <a:pt x="91" y="37"/>
                      </a:cubicBezTo>
                      <a:cubicBezTo>
                        <a:pt x="91" y="37"/>
                        <a:pt x="91" y="37"/>
                        <a:pt x="91" y="37"/>
                      </a:cubicBezTo>
                      <a:cubicBezTo>
                        <a:pt x="91" y="37"/>
                        <a:pt x="91" y="37"/>
                        <a:pt x="91" y="37"/>
                      </a:cubicBezTo>
                      <a:cubicBezTo>
                        <a:pt x="92" y="37"/>
                        <a:pt x="92" y="37"/>
                        <a:pt x="92" y="37"/>
                      </a:cubicBezTo>
                      <a:cubicBezTo>
                        <a:pt x="92" y="37"/>
                        <a:pt x="92" y="37"/>
                        <a:pt x="92" y="37"/>
                      </a:cubicBezTo>
                      <a:cubicBezTo>
                        <a:pt x="92" y="37"/>
                        <a:pt x="92" y="37"/>
                        <a:pt x="92" y="37"/>
                      </a:cubicBezTo>
                      <a:cubicBezTo>
                        <a:pt x="92" y="37"/>
                        <a:pt x="92" y="37"/>
                        <a:pt x="92" y="37"/>
                      </a:cubicBezTo>
                      <a:cubicBezTo>
                        <a:pt x="92" y="37"/>
                        <a:pt x="92" y="37"/>
                        <a:pt x="92" y="37"/>
                      </a:cubicBezTo>
                      <a:cubicBezTo>
                        <a:pt x="93" y="36"/>
                        <a:pt x="93" y="36"/>
                        <a:pt x="93" y="36"/>
                      </a:cubicBezTo>
                      <a:cubicBezTo>
                        <a:pt x="92" y="36"/>
                        <a:pt x="92" y="36"/>
                        <a:pt x="92" y="36"/>
                      </a:cubicBezTo>
                      <a:cubicBezTo>
                        <a:pt x="92" y="36"/>
                        <a:pt x="92" y="36"/>
                        <a:pt x="92" y="36"/>
                      </a:cubicBezTo>
                      <a:cubicBezTo>
                        <a:pt x="92" y="36"/>
                        <a:pt x="92" y="36"/>
                        <a:pt x="92" y="36"/>
                      </a:cubicBezTo>
                      <a:cubicBezTo>
                        <a:pt x="92" y="36"/>
                        <a:pt x="92" y="36"/>
                        <a:pt x="92" y="36"/>
                      </a:cubicBezTo>
                      <a:cubicBezTo>
                        <a:pt x="91" y="36"/>
                        <a:pt x="91" y="36"/>
                        <a:pt x="91" y="36"/>
                      </a:cubicBezTo>
                      <a:cubicBezTo>
                        <a:pt x="91" y="36"/>
                        <a:pt x="91" y="36"/>
                        <a:pt x="91" y="36"/>
                      </a:cubicBezTo>
                      <a:cubicBezTo>
                        <a:pt x="91" y="36"/>
                        <a:pt x="91" y="36"/>
                        <a:pt x="91" y="36"/>
                      </a:cubicBezTo>
                      <a:cubicBezTo>
                        <a:pt x="91" y="35"/>
                        <a:pt x="91" y="35"/>
                        <a:pt x="91" y="35"/>
                      </a:cubicBezTo>
                      <a:cubicBezTo>
                        <a:pt x="90" y="35"/>
                        <a:pt x="90" y="35"/>
                        <a:pt x="90" y="35"/>
                      </a:cubicBezTo>
                      <a:cubicBezTo>
                        <a:pt x="90" y="35"/>
                        <a:pt x="90" y="35"/>
                        <a:pt x="90" y="35"/>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89" y="34"/>
                        <a:pt x="89" y="34"/>
                        <a:pt x="89" y="34"/>
                      </a:cubicBezTo>
                      <a:cubicBezTo>
                        <a:pt x="89" y="34"/>
                        <a:pt x="89" y="34"/>
                        <a:pt x="89" y="34"/>
                      </a:cubicBezTo>
                      <a:cubicBezTo>
                        <a:pt x="89" y="34"/>
                        <a:pt x="89" y="34"/>
                        <a:pt x="89" y="34"/>
                      </a:cubicBezTo>
                      <a:cubicBezTo>
                        <a:pt x="89" y="34"/>
                        <a:pt x="89" y="34"/>
                        <a:pt x="89" y="34"/>
                      </a:cubicBezTo>
                      <a:cubicBezTo>
                        <a:pt x="89" y="33"/>
                        <a:pt x="89" y="33"/>
                        <a:pt x="89" y="33"/>
                      </a:cubicBezTo>
                      <a:cubicBezTo>
                        <a:pt x="89" y="33"/>
                        <a:pt x="89" y="33"/>
                        <a:pt x="89" y="33"/>
                      </a:cubicBezTo>
                      <a:cubicBezTo>
                        <a:pt x="88" y="33"/>
                        <a:pt x="88" y="33"/>
                        <a:pt x="88" y="33"/>
                      </a:cubicBezTo>
                      <a:cubicBezTo>
                        <a:pt x="88" y="33"/>
                        <a:pt x="88" y="33"/>
                        <a:pt x="88" y="33"/>
                      </a:cubicBezTo>
                      <a:cubicBezTo>
                        <a:pt x="88" y="33"/>
                        <a:pt x="88" y="33"/>
                        <a:pt x="88" y="33"/>
                      </a:cubicBezTo>
                      <a:cubicBezTo>
                        <a:pt x="88" y="34"/>
                        <a:pt x="88" y="34"/>
                        <a:pt x="88" y="34"/>
                      </a:cubicBezTo>
                      <a:cubicBezTo>
                        <a:pt x="87" y="33"/>
                        <a:pt x="87" y="33"/>
                        <a:pt x="87" y="33"/>
                      </a:cubicBezTo>
                      <a:cubicBezTo>
                        <a:pt x="87" y="33"/>
                        <a:pt x="87" y="33"/>
                        <a:pt x="87" y="33"/>
                      </a:cubicBezTo>
                      <a:cubicBezTo>
                        <a:pt x="87" y="33"/>
                        <a:pt x="87" y="33"/>
                        <a:pt x="87" y="33"/>
                      </a:cubicBezTo>
                      <a:cubicBezTo>
                        <a:pt x="87" y="33"/>
                        <a:pt x="87" y="33"/>
                        <a:pt x="87" y="33"/>
                      </a:cubicBezTo>
                      <a:cubicBezTo>
                        <a:pt x="87" y="32"/>
                        <a:pt x="87" y="32"/>
                        <a:pt x="87" y="32"/>
                      </a:cubicBezTo>
                      <a:cubicBezTo>
                        <a:pt x="88" y="32"/>
                        <a:pt x="88" y="32"/>
                        <a:pt x="88" y="32"/>
                      </a:cubicBezTo>
                      <a:cubicBezTo>
                        <a:pt x="88" y="32"/>
                        <a:pt x="88" y="32"/>
                        <a:pt x="88" y="32"/>
                      </a:cubicBezTo>
                      <a:cubicBezTo>
                        <a:pt x="87" y="31"/>
                        <a:pt x="87" y="31"/>
                        <a:pt x="87" y="31"/>
                      </a:cubicBezTo>
                      <a:cubicBezTo>
                        <a:pt x="87" y="31"/>
                        <a:pt x="87" y="31"/>
                        <a:pt x="87" y="31"/>
                      </a:cubicBezTo>
                      <a:cubicBezTo>
                        <a:pt x="87" y="30"/>
                        <a:pt x="87" y="30"/>
                        <a:pt x="87"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9" y="30"/>
                        <a:pt x="89" y="30"/>
                        <a:pt x="89" y="30"/>
                      </a:cubicBezTo>
                      <a:cubicBezTo>
                        <a:pt x="89" y="30"/>
                        <a:pt x="89" y="30"/>
                        <a:pt x="89" y="30"/>
                      </a:cubicBezTo>
                      <a:cubicBezTo>
                        <a:pt x="88" y="29"/>
                        <a:pt x="88" y="29"/>
                        <a:pt x="88" y="29"/>
                      </a:cubicBezTo>
                      <a:cubicBezTo>
                        <a:pt x="88" y="29"/>
                        <a:pt x="88" y="29"/>
                        <a:pt x="88" y="29"/>
                      </a:cubicBezTo>
                      <a:cubicBezTo>
                        <a:pt x="88" y="28"/>
                        <a:pt x="88" y="28"/>
                        <a:pt x="88" y="28"/>
                      </a:cubicBezTo>
                      <a:cubicBezTo>
                        <a:pt x="88" y="26"/>
                        <a:pt x="88" y="26"/>
                        <a:pt x="88" y="26"/>
                      </a:cubicBezTo>
                      <a:cubicBezTo>
                        <a:pt x="87" y="26"/>
                        <a:pt x="87" y="26"/>
                        <a:pt x="87" y="26"/>
                      </a:cubicBezTo>
                      <a:cubicBezTo>
                        <a:pt x="87" y="26"/>
                        <a:pt x="87" y="26"/>
                        <a:pt x="87" y="26"/>
                      </a:cubicBezTo>
                      <a:cubicBezTo>
                        <a:pt x="86" y="27"/>
                        <a:pt x="86" y="27"/>
                        <a:pt x="86" y="27"/>
                      </a:cubicBezTo>
                      <a:cubicBezTo>
                        <a:pt x="85" y="27"/>
                        <a:pt x="85" y="27"/>
                        <a:pt x="85" y="27"/>
                      </a:cubicBezTo>
                      <a:cubicBezTo>
                        <a:pt x="85" y="27"/>
                        <a:pt x="85" y="27"/>
                        <a:pt x="85" y="27"/>
                      </a:cubicBezTo>
                      <a:cubicBezTo>
                        <a:pt x="84" y="27"/>
                        <a:pt x="84" y="27"/>
                        <a:pt x="84" y="27"/>
                      </a:cubicBezTo>
                      <a:cubicBezTo>
                        <a:pt x="84" y="27"/>
                        <a:pt x="84" y="27"/>
                        <a:pt x="84" y="27"/>
                      </a:cubicBezTo>
                      <a:cubicBezTo>
                        <a:pt x="83" y="28"/>
                        <a:pt x="83" y="28"/>
                        <a:pt x="83" y="28"/>
                      </a:cubicBezTo>
                      <a:cubicBezTo>
                        <a:pt x="83" y="28"/>
                        <a:pt x="83" y="28"/>
                        <a:pt x="83" y="28"/>
                      </a:cubicBezTo>
                      <a:cubicBezTo>
                        <a:pt x="83" y="28"/>
                        <a:pt x="83" y="28"/>
                        <a:pt x="83" y="28"/>
                      </a:cubicBezTo>
                      <a:cubicBezTo>
                        <a:pt x="83" y="28"/>
                        <a:pt x="83" y="28"/>
                        <a:pt x="83" y="28"/>
                      </a:cubicBezTo>
                      <a:cubicBezTo>
                        <a:pt x="83" y="29"/>
                        <a:pt x="83" y="29"/>
                        <a:pt x="83" y="29"/>
                      </a:cubicBezTo>
                      <a:cubicBezTo>
                        <a:pt x="82" y="29"/>
                        <a:pt x="82" y="29"/>
                        <a:pt x="82" y="29"/>
                      </a:cubicBezTo>
                      <a:cubicBezTo>
                        <a:pt x="82" y="29"/>
                        <a:pt x="82" y="29"/>
                        <a:pt x="82" y="29"/>
                      </a:cubicBezTo>
                      <a:cubicBezTo>
                        <a:pt x="81" y="29"/>
                        <a:pt x="81" y="29"/>
                        <a:pt x="81" y="29"/>
                      </a:cubicBezTo>
                      <a:cubicBezTo>
                        <a:pt x="81" y="29"/>
                        <a:pt x="81" y="29"/>
                        <a:pt x="81" y="29"/>
                      </a:cubicBezTo>
                      <a:cubicBezTo>
                        <a:pt x="81" y="28"/>
                        <a:pt x="81" y="28"/>
                        <a:pt x="81" y="28"/>
                      </a:cubicBezTo>
                      <a:cubicBezTo>
                        <a:pt x="80" y="28"/>
                        <a:pt x="80" y="28"/>
                        <a:pt x="80" y="28"/>
                      </a:cubicBezTo>
                      <a:cubicBezTo>
                        <a:pt x="80" y="28"/>
                        <a:pt x="80" y="28"/>
                        <a:pt x="80" y="28"/>
                      </a:cubicBezTo>
                      <a:cubicBezTo>
                        <a:pt x="80" y="28"/>
                        <a:pt x="80" y="28"/>
                        <a:pt x="80" y="28"/>
                      </a:cubicBezTo>
                      <a:cubicBezTo>
                        <a:pt x="79" y="29"/>
                        <a:pt x="79" y="29"/>
                        <a:pt x="79" y="29"/>
                      </a:cubicBezTo>
                      <a:cubicBezTo>
                        <a:pt x="79" y="29"/>
                        <a:pt x="79" y="29"/>
                        <a:pt x="79" y="29"/>
                      </a:cubicBezTo>
                      <a:cubicBezTo>
                        <a:pt x="78" y="29"/>
                        <a:pt x="78" y="29"/>
                        <a:pt x="78" y="29"/>
                      </a:cubicBezTo>
                      <a:cubicBezTo>
                        <a:pt x="78" y="29"/>
                        <a:pt x="78" y="29"/>
                        <a:pt x="78" y="29"/>
                      </a:cubicBezTo>
                      <a:cubicBezTo>
                        <a:pt x="78" y="29"/>
                        <a:pt x="78" y="29"/>
                        <a:pt x="78" y="29"/>
                      </a:cubicBezTo>
                      <a:cubicBezTo>
                        <a:pt x="77" y="29"/>
                        <a:pt x="77" y="29"/>
                        <a:pt x="77" y="29"/>
                      </a:cubicBezTo>
                      <a:cubicBezTo>
                        <a:pt x="77" y="29"/>
                        <a:pt x="77" y="29"/>
                        <a:pt x="77" y="29"/>
                      </a:cubicBezTo>
                      <a:cubicBezTo>
                        <a:pt x="77" y="28"/>
                        <a:pt x="77" y="28"/>
                        <a:pt x="77" y="28"/>
                      </a:cubicBezTo>
                      <a:cubicBezTo>
                        <a:pt x="76" y="28"/>
                        <a:pt x="76" y="28"/>
                        <a:pt x="76" y="28"/>
                      </a:cubicBezTo>
                      <a:cubicBezTo>
                        <a:pt x="76" y="28"/>
                        <a:pt x="76" y="28"/>
                        <a:pt x="76" y="28"/>
                      </a:cubicBezTo>
                      <a:cubicBezTo>
                        <a:pt x="76" y="29"/>
                        <a:pt x="76" y="29"/>
                        <a:pt x="76" y="29"/>
                      </a:cubicBezTo>
                      <a:cubicBezTo>
                        <a:pt x="76" y="29"/>
                        <a:pt x="76" y="29"/>
                        <a:pt x="76" y="29"/>
                      </a:cubicBezTo>
                      <a:cubicBezTo>
                        <a:pt x="75" y="29"/>
                        <a:pt x="75" y="29"/>
                        <a:pt x="75" y="29"/>
                      </a:cubicBezTo>
                      <a:cubicBezTo>
                        <a:pt x="75" y="29"/>
                        <a:pt x="75" y="29"/>
                        <a:pt x="75" y="29"/>
                      </a:cubicBezTo>
                      <a:cubicBezTo>
                        <a:pt x="75" y="28"/>
                        <a:pt x="75" y="28"/>
                        <a:pt x="75" y="28"/>
                      </a:cubicBezTo>
                      <a:cubicBezTo>
                        <a:pt x="75" y="28"/>
                        <a:pt x="75" y="28"/>
                        <a:pt x="75" y="28"/>
                      </a:cubicBezTo>
                      <a:cubicBezTo>
                        <a:pt x="75" y="28"/>
                        <a:pt x="75" y="28"/>
                        <a:pt x="75" y="28"/>
                      </a:cubicBezTo>
                      <a:cubicBezTo>
                        <a:pt x="75" y="27"/>
                        <a:pt x="75" y="27"/>
                        <a:pt x="75" y="27"/>
                      </a:cubicBezTo>
                      <a:cubicBezTo>
                        <a:pt x="75" y="27"/>
                        <a:pt x="75" y="27"/>
                        <a:pt x="75" y="27"/>
                      </a:cubicBezTo>
                      <a:cubicBezTo>
                        <a:pt x="75" y="24"/>
                        <a:pt x="75" y="24"/>
                        <a:pt x="75" y="24"/>
                      </a:cubicBezTo>
                      <a:cubicBezTo>
                        <a:pt x="75" y="24"/>
                        <a:pt x="75" y="24"/>
                        <a:pt x="75" y="24"/>
                      </a:cubicBezTo>
                      <a:cubicBezTo>
                        <a:pt x="75" y="24"/>
                        <a:pt x="75" y="24"/>
                        <a:pt x="75" y="24"/>
                      </a:cubicBezTo>
                      <a:cubicBezTo>
                        <a:pt x="75" y="23"/>
                        <a:pt x="75" y="23"/>
                        <a:pt x="75" y="23"/>
                      </a:cubicBezTo>
                      <a:cubicBezTo>
                        <a:pt x="76" y="23"/>
                        <a:pt x="76" y="23"/>
                        <a:pt x="76" y="23"/>
                      </a:cubicBezTo>
                      <a:cubicBezTo>
                        <a:pt x="76" y="23"/>
                        <a:pt x="76" y="23"/>
                        <a:pt x="76" y="23"/>
                      </a:cubicBezTo>
                      <a:cubicBezTo>
                        <a:pt x="75" y="23"/>
                        <a:pt x="75" y="23"/>
                        <a:pt x="75" y="23"/>
                      </a:cubicBezTo>
                      <a:cubicBezTo>
                        <a:pt x="75" y="23"/>
                        <a:pt x="75" y="23"/>
                        <a:pt x="75" y="23"/>
                      </a:cubicBezTo>
                      <a:cubicBezTo>
                        <a:pt x="74" y="23"/>
                        <a:pt x="74" y="23"/>
                        <a:pt x="74" y="23"/>
                      </a:cubicBezTo>
                      <a:cubicBezTo>
                        <a:pt x="73" y="23"/>
                        <a:pt x="73" y="23"/>
                        <a:pt x="73" y="23"/>
                      </a:cubicBezTo>
                      <a:cubicBezTo>
                        <a:pt x="72" y="23"/>
                        <a:pt x="72" y="23"/>
                        <a:pt x="72" y="23"/>
                      </a:cubicBezTo>
                      <a:cubicBezTo>
                        <a:pt x="71" y="24"/>
                        <a:pt x="71" y="24"/>
                        <a:pt x="71" y="24"/>
                      </a:cubicBezTo>
                      <a:cubicBezTo>
                        <a:pt x="69" y="26"/>
                        <a:pt x="69" y="26"/>
                        <a:pt x="69" y="26"/>
                      </a:cubicBezTo>
                      <a:cubicBezTo>
                        <a:pt x="68" y="26"/>
                        <a:pt x="68" y="26"/>
                        <a:pt x="68" y="26"/>
                      </a:cubicBezTo>
                      <a:cubicBezTo>
                        <a:pt x="63" y="26"/>
                        <a:pt x="63" y="26"/>
                        <a:pt x="63" y="26"/>
                      </a:cubicBezTo>
                      <a:cubicBezTo>
                        <a:pt x="63" y="26"/>
                        <a:pt x="63" y="26"/>
                        <a:pt x="63" y="26"/>
                      </a:cubicBezTo>
                      <a:cubicBezTo>
                        <a:pt x="63" y="26"/>
                        <a:pt x="63" y="26"/>
                        <a:pt x="63" y="26"/>
                      </a:cubicBezTo>
                      <a:cubicBezTo>
                        <a:pt x="62" y="26"/>
                        <a:pt x="62" y="26"/>
                        <a:pt x="62" y="26"/>
                      </a:cubicBezTo>
                      <a:cubicBezTo>
                        <a:pt x="60" y="27"/>
                        <a:pt x="60" y="27"/>
                        <a:pt x="60" y="27"/>
                      </a:cubicBezTo>
                      <a:cubicBezTo>
                        <a:pt x="60" y="27"/>
                        <a:pt x="60" y="27"/>
                        <a:pt x="60" y="27"/>
                      </a:cubicBezTo>
                      <a:cubicBezTo>
                        <a:pt x="59" y="27"/>
                        <a:pt x="59" y="27"/>
                        <a:pt x="59" y="27"/>
                      </a:cubicBezTo>
                      <a:cubicBezTo>
                        <a:pt x="58" y="28"/>
                        <a:pt x="58" y="28"/>
                        <a:pt x="58" y="28"/>
                      </a:cubicBezTo>
                      <a:cubicBezTo>
                        <a:pt x="56" y="29"/>
                        <a:pt x="56" y="29"/>
                        <a:pt x="56" y="29"/>
                      </a:cubicBezTo>
                      <a:cubicBezTo>
                        <a:pt x="56" y="30"/>
                        <a:pt x="56" y="30"/>
                        <a:pt x="56" y="30"/>
                      </a:cubicBezTo>
                      <a:cubicBezTo>
                        <a:pt x="55" y="30"/>
                        <a:pt x="55" y="30"/>
                        <a:pt x="55" y="30"/>
                      </a:cubicBezTo>
                      <a:cubicBezTo>
                        <a:pt x="55" y="30"/>
                        <a:pt x="55" y="30"/>
                        <a:pt x="55" y="30"/>
                      </a:cubicBezTo>
                      <a:cubicBezTo>
                        <a:pt x="54" y="31"/>
                        <a:pt x="54" y="31"/>
                        <a:pt x="54" y="31"/>
                      </a:cubicBezTo>
                      <a:cubicBezTo>
                        <a:pt x="54" y="31"/>
                        <a:pt x="54" y="31"/>
                        <a:pt x="54" y="31"/>
                      </a:cubicBezTo>
                      <a:cubicBezTo>
                        <a:pt x="54" y="32"/>
                        <a:pt x="54" y="32"/>
                        <a:pt x="54" y="32"/>
                      </a:cubicBezTo>
                      <a:cubicBezTo>
                        <a:pt x="53" y="33"/>
                        <a:pt x="53" y="33"/>
                        <a:pt x="53" y="33"/>
                      </a:cubicBezTo>
                      <a:cubicBezTo>
                        <a:pt x="53" y="33"/>
                        <a:pt x="53" y="33"/>
                        <a:pt x="53" y="33"/>
                      </a:cubicBezTo>
                      <a:cubicBezTo>
                        <a:pt x="53" y="33"/>
                        <a:pt x="53" y="33"/>
                        <a:pt x="53" y="33"/>
                      </a:cubicBezTo>
                      <a:cubicBezTo>
                        <a:pt x="53" y="32"/>
                        <a:pt x="53" y="32"/>
                        <a:pt x="53" y="32"/>
                      </a:cubicBezTo>
                      <a:cubicBezTo>
                        <a:pt x="53" y="32"/>
                        <a:pt x="53" y="32"/>
                        <a:pt x="53" y="32"/>
                      </a:cubicBezTo>
                      <a:cubicBezTo>
                        <a:pt x="53" y="32"/>
                        <a:pt x="53" y="32"/>
                        <a:pt x="53" y="32"/>
                      </a:cubicBezTo>
                      <a:cubicBezTo>
                        <a:pt x="52" y="32"/>
                        <a:pt x="52" y="32"/>
                        <a:pt x="52" y="32"/>
                      </a:cubicBezTo>
                      <a:cubicBezTo>
                        <a:pt x="52" y="32"/>
                        <a:pt x="52" y="32"/>
                        <a:pt x="52" y="32"/>
                      </a:cubicBezTo>
                      <a:cubicBezTo>
                        <a:pt x="52" y="32"/>
                        <a:pt x="52" y="32"/>
                        <a:pt x="52" y="32"/>
                      </a:cubicBezTo>
                      <a:cubicBezTo>
                        <a:pt x="51" y="32"/>
                        <a:pt x="51" y="32"/>
                        <a:pt x="51" y="32"/>
                      </a:cubicBezTo>
                      <a:cubicBezTo>
                        <a:pt x="51" y="32"/>
                        <a:pt x="51" y="32"/>
                        <a:pt x="51" y="32"/>
                      </a:cubicBezTo>
                      <a:cubicBezTo>
                        <a:pt x="51" y="32"/>
                        <a:pt x="51" y="32"/>
                        <a:pt x="51" y="32"/>
                      </a:cubicBezTo>
                      <a:cubicBezTo>
                        <a:pt x="50" y="33"/>
                        <a:pt x="50" y="33"/>
                        <a:pt x="50" y="33"/>
                      </a:cubicBezTo>
                      <a:cubicBezTo>
                        <a:pt x="50" y="33"/>
                        <a:pt x="50" y="33"/>
                        <a:pt x="50" y="33"/>
                      </a:cubicBezTo>
                      <a:cubicBezTo>
                        <a:pt x="50" y="33"/>
                        <a:pt x="50" y="33"/>
                        <a:pt x="50" y="33"/>
                      </a:cubicBezTo>
                      <a:cubicBezTo>
                        <a:pt x="50" y="32"/>
                        <a:pt x="50" y="32"/>
                        <a:pt x="50" y="32"/>
                      </a:cubicBezTo>
                      <a:cubicBezTo>
                        <a:pt x="49" y="32"/>
                        <a:pt x="49" y="32"/>
                        <a:pt x="49" y="32"/>
                      </a:cubicBezTo>
                      <a:cubicBezTo>
                        <a:pt x="49" y="32"/>
                        <a:pt x="49" y="32"/>
                        <a:pt x="49" y="32"/>
                      </a:cubicBezTo>
                      <a:cubicBezTo>
                        <a:pt x="49" y="32"/>
                        <a:pt x="49" y="32"/>
                        <a:pt x="49" y="32"/>
                      </a:cubicBezTo>
                      <a:cubicBezTo>
                        <a:pt x="49" y="32"/>
                        <a:pt x="49" y="32"/>
                        <a:pt x="49" y="32"/>
                      </a:cubicBezTo>
                      <a:cubicBezTo>
                        <a:pt x="49" y="32"/>
                        <a:pt x="49" y="32"/>
                        <a:pt x="49" y="32"/>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7" y="31"/>
                        <a:pt x="47" y="31"/>
                        <a:pt x="47" y="31"/>
                      </a:cubicBezTo>
                      <a:cubicBezTo>
                        <a:pt x="47" y="31"/>
                        <a:pt x="47" y="31"/>
                        <a:pt x="47" y="31"/>
                      </a:cubicBezTo>
                      <a:cubicBezTo>
                        <a:pt x="47" y="31"/>
                        <a:pt x="47" y="31"/>
                        <a:pt x="47" y="31"/>
                      </a:cubicBezTo>
                      <a:cubicBezTo>
                        <a:pt x="47" y="31"/>
                        <a:pt x="47" y="31"/>
                        <a:pt x="47" y="31"/>
                      </a:cubicBezTo>
                      <a:cubicBezTo>
                        <a:pt x="47" y="32"/>
                        <a:pt x="47" y="32"/>
                        <a:pt x="47" y="32"/>
                      </a:cubicBezTo>
                      <a:cubicBezTo>
                        <a:pt x="47" y="32"/>
                        <a:pt x="47" y="32"/>
                        <a:pt x="47" y="32"/>
                      </a:cubicBezTo>
                      <a:cubicBezTo>
                        <a:pt x="46" y="32"/>
                        <a:pt x="46" y="32"/>
                        <a:pt x="46" y="32"/>
                      </a:cubicBezTo>
                      <a:cubicBezTo>
                        <a:pt x="46" y="32"/>
                        <a:pt x="46" y="32"/>
                        <a:pt x="46" y="32"/>
                      </a:cubicBezTo>
                      <a:cubicBezTo>
                        <a:pt x="45" y="32"/>
                        <a:pt x="45" y="32"/>
                        <a:pt x="45" y="32"/>
                      </a:cubicBezTo>
                      <a:cubicBezTo>
                        <a:pt x="45" y="32"/>
                        <a:pt x="45" y="32"/>
                        <a:pt x="45" y="32"/>
                      </a:cubicBezTo>
                      <a:cubicBezTo>
                        <a:pt x="43" y="32"/>
                        <a:pt x="43" y="32"/>
                        <a:pt x="43" y="32"/>
                      </a:cubicBezTo>
                      <a:cubicBezTo>
                        <a:pt x="43" y="32"/>
                        <a:pt x="43" y="32"/>
                        <a:pt x="43" y="32"/>
                      </a:cubicBezTo>
                      <a:cubicBezTo>
                        <a:pt x="43" y="32"/>
                        <a:pt x="43" y="32"/>
                        <a:pt x="43" y="32"/>
                      </a:cubicBezTo>
                      <a:cubicBezTo>
                        <a:pt x="42" y="31"/>
                        <a:pt x="42" y="31"/>
                        <a:pt x="42" y="31"/>
                      </a:cubicBezTo>
                      <a:cubicBezTo>
                        <a:pt x="42" y="31"/>
                        <a:pt x="42" y="31"/>
                        <a:pt x="42" y="31"/>
                      </a:cubicBezTo>
                      <a:cubicBezTo>
                        <a:pt x="42" y="31"/>
                        <a:pt x="42" y="31"/>
                        <a:pt x="42" y="31"/>
                      </a:cubicBezTo>
                      <a:cubicBezTo>
                        <a:pt x="41" y="30"/>
                        <a:pt x="41" y="30"/>
                        <a:pt x="41" y="30"/>
                      </a:cubicBezTo>
                      <a:cubicBezTo>
                        <a:pt x="41" y="30"/>
                        <a:pt x="41" y="30"/>
                        <a:pt x="41" y="30"/>
                      </a:cubicBezTo>
                      <a:cubicBezTo>
                        <a:pt x="41" y="30"/>
                        <a:pt x="41" y="30"/>
                        <a:pt x="41" y="30"/>
                      </a:cubicBezTo>
                      <a:cubicBezTo>
                        <a:pt x="41" y="30"/>
                        <a:pt x="41" y="30"/>
                        <a:pt x="41" y="30"/>
                      </a:cubicBezTo>
                      <a:cubicBezTo>
                        <a:pt x="41" y="29"/>
                        <a:pt x="41" y="29"/>
                        <a:pt x="41" y="29"/>
                      </a:cubicBezTo>
                      <a:cubicBezTo>
                        <a:pt x="40" y="29"/>
                        <a:pt x="40" y="29"/>
                        <a:pt x="40" y="29"/>
                      </a:cubicBezTo>
                      <a:cubicBezTo>
                        <a:pt x="40" y="29"/>
                        <a:pt x="40" y="29"/>
                        <a:pt x="40" y="29"/>
                      </a:cubicBezTo>
                      <a:cubicBezTo>
                        <a:pt x="40" y="29"/>
                        <a:pt x="40" y="29"/>
                        <a:pt x="40" y="29"/>
                      </a:cubicBezTo>
                      <a:cubicBezTo>
                        <a:pt x="39" y="28"/>
                        <a:pt x="39" y="28"/>
                        <a:pt x="39" y="28"/>
                      </a:cubicBezTo>
                      <a:cubicBezTo>
                        <a:pt x="39" y="28"/>
                        <a:pt x="39" y="28"/>
                        <a:pt x="39" y="28"/>
                      </a:cubicBezTo>
                      <a:cubicBezTo>
                        <a:pt x="39" y="27"/>
                        <a:pt x="39" y="27"/>
                        <a:pt x="39" y="27"/>
                      </a:cubicBezTo>
                      <a:cubicBezTo>
                        <a:pt x="39" y="27"/>
                        <a:pt x="39" y="27"/>
                        <a:pt x="39" y="27"/>
                      </a:cubicBezTo>
                      <a:cubicBezTo>
                        <a:pt x="38" y="27"/>
                        <a:pt x="38" y="27"/>
                        <a:pt x="38" y="27"/>
                      </a:cubicBezTo>
                      <a:cubicBezTo>
                        <a:pt x="38" y="27"/>
                        <a:pt x="38" y="27"/>
                        <a:pt x="38" y="27"/>
                      </a:cubicBezTo>
                      <a:cubicBezTo>
                        <a:pt x="38" y="27"/>
                        <a:pt x="38" y="27"/>
                        <a:pt x="38" y="27"/>
                      </a:cubicBezTo>
                      <a:cubicBezTo>
                        <a:pt x="38" y="26"/>
                        <a:pt x="38" y="26"/>
                        <a:pt x="38" y="26"/>
                      </a:cubicBezTo>
                      <a:cubicBezTo>
                        <a:pt x="38" y="26"/>
                        <a:pt x="38" y="26"/>
                        <a:pt x="38" y="26"/>
                      </a:cubicBezTo>
                      <a:cubicBezTo>
                        <a:pt x="37" y="26"/>
                        <a:pt x="37" y="26"/>
                        <a:pt x="37" y="26"/>
                      </a:cubicBezTo>
                      <a:cubicBezTo>
                        <a:pt x="37" y="26"/>
                        <a:pt x="37" y="26"/>
                        <a:pt x="37" y="26"/>
                      </a:cubicBezTo>
                      <a:cubicBezTo>
                        <a:pt x="37" y="26"/>
                        <a:pt x="37" y="26"/>
                        <a:pt x="37" y="26"/>
                      </a:cubicBezTo>
                      <a:cubicBezTo>
                        <a:pt x="37" y="26"/>
                        <a:pt x="37" y="26"/>
                        <a:pt x="37" y="26"/>
                      </a:cubicBezTo>
                      <a:cubicBezTo>
                        <a:pt x="37" y="26"/>
                        <a:pt x="37" y="26"/>
                        <a:pt x="37" y="26"/>
                      </a:cubicBezTo>
                      <a:cubicBezTo>
                        <a:pt x="37" y="26"/>
                        <a:pt x="37" y="26"/>
                        <a:pt x="37" y="26"/>
                      </a:cubicBezTo>
                      <a:cubicBezTo>
                        <a:pt x="36" y="26"/>
                        <a:pt x="36" y="26"/>
                        <a:pt x="36" y="26"/>
                      </a:cubicBezTo>
                      <a:cubicBezTo>
                        <a:pt x="36" y="26"/>
                        <a:pt x="36" y="26"/>
                        <a:pt x="36" y="26"/>
                      </a:cubicBezTo>
                      <a:cubicBezTo>
                        <a:pt x="36" y="25"/>
                        <a:pt x="36" y="25"/>
                        <a:pt x="36" y="25"/>
                      </a:cubicBezTo>
                      <a:cubicBezTo>
                        <a:pt x="36" y="25"/>
                        <a:pt x="36" y="25"/>
                        <a:pt x="36" y="25"/>
                      </a:cubicBezTo>
                      <a:cubicBezTo>
                        <a:pt x="35" y="25"/>
                        <a:pt x="35" y="25"/>
                        <a:pt x="35" y="25"/>
                      </a:cubicBezTo>
                      <a:cubicBezTo>
                        <a:pt x="32" y="25"/>
                        <a:pt x="32" y="25"/>
                        <a:pt x="32" y="25"/>
                      </a:cubicBezTo>
                      <a:cubicBezTo>
                        <a:pt x="32" y="25"/>
                        <a:pt x="32" y="25"/>
                        <a:pt x="32" y="25"/>
                      </a:cubicBezTo>
                      <a:cubicBezTo>
                        <a:pt x="30" y="26"/>
                        <a:pt x="30" y="26"/>
                        <a:pt x="30" y="26"/>
                      </a:cubicBezTo>
                      <a:cubicBezTo>
                        <a:pt x="30" y="26"/>
                        <a:pt x="30" y="26"/>
                        <a:pt x="30" y="26"/>
                      </a:cubicBezTo>
                      <a:cubicBezTo>
                        <a:pt x="30" y="26"/>
                        <a:pt x="30" y="26"/>
                        <a:pt x="30" y="26"/>
                      </a:cubicBezTo>
                      <a:cubicBezTo>
                        <a:pt x="30" y="27"/>
                        <a:pt x="30" y="27"/>
                        <a:pt x="30" y="27"/>
                      </a:cubicBezTo>
                      <a:cubicBezTo>
                        <a:pt x="30" y="27"/>
                        <a:pt x="30" y="27"/>
                        <a:pt x="30" y="27"/>
                      </a:cubicBezTo>
                      <a:cubicBezTo>
                        <a:pt x="29" y="27"/>
                        <a:pt x="29" y="27"/>
                        <a:pt x="29" y="27"/>
                      </a:cubicBezTo>
                      <a:cubicBezTo>
                        <a:pt x="29" y="27"/>
                        <a:pt x="29" y="27"/>
                        <a:pt x="29" y="27"/>
                      </a:cubicBezTo>
                      <a:cubicBezTo>
                        <a:pt x="30" y="27"/>
                        <a:pt x="30" y="27"/>
                        <a:pt x="30" y="27"/>
                      </a:cubicBezTo>
                      <a:cubicBezTo>
                        <a:pt x="30" y="26"/>
                        <a:pt x="30" y="26"/>
                        <a:pt x="30" y="26"/>
                      </a:cubicBezTo>
                      <a:cubicBezTo>
                        <a:pt x="30" y="26"/>
                        <a:pt x="30" y="26"/>
                        <a:pt x="30" y="26"/>
                      </a:cubicBezTo>
                      <a:cubicBezTo>
                        <a:pt x="31" y="25"/>
                        <a:pt x="31" y="25"/>
                        <a:pt x="31" y="25"/>
                      </a:cubicBezTo>
                      <a:cubicBezTo>
                        <a:pt x="31" y="25"/>
                        <a:pt x="31" y="25"/>
                        <a:pt x="31" y="25"/>
                      </a:cubicBezTo>
                      <a:cubicBezTo>
                        <a:pt x="31" y="24"/>
                        <a:pt x="31" y="24"/>
                        <a:pt x="31" y="24"/>
                      </a:cubicBezTo>
                      <a:cubicBezTo>
                        <a:pt x="31" y="24"/>
                        <a:pt x="31" y="24"/>
                        <a:pt x="31" y="24"/>
                      </a:cubicBezTo>
                      <a:cubicBezTo>
                        <a:pt x="30" y="25"/>
                        <a:pt x="30" y="25"/>
                        <a:pt x="30" y="25"/>
                      </a:cubicBezTo>
                      <a:cubicBezTo>
                        <a:pt x="30" y="25"/>
                        <a:pt x="30" y="25"/>
                        <a:pt x="30" y="25"/>
                      </a:cubicBezTo>
                      <a:cubicBezTo>
                        <a:pt x="29" y="26"/>
                        <a:pt x="29" y="26"/>
                        <a:pt x="29" y="26"/>
                      </a:cubicBezTo>
                      <a:cubicBezTo>
                        <a:pt x="29" y="26"/>
                        <a:pt x="29" y="26"/>
                        <a:pt x="29" y="26"/>
                      </a:cubicBezTo>
                      <a:cubicBezTo>
                        <a:pt x="29" y="27"/>
                        <a:pt x="29" y="27"/>
                        <a:pt x="29" y="27"/>
                      </a:cubicBezTo>
                      <a:cubicBezTo>
                        <a:pt x="28" y="27"/>
                        <a:pt x="28" y="27"/>
                        <a:pt x="28" y="27"/>
                      </a:cubicBezTo>
                      <a:cubicBezTo>
                        <a:pt x="28" y="27"/>
                        <a:pt x="28" y="27"/>
                        <a:pt x="28" y="27"/>
                      </a:cubicBezTo>
                      <a:cubicBezTo>
                        <a:pt x="28" y="27"/>
                        <a:pt x="28" y="27"/>
                        <a:pt x="28" y="27"/>
                      </a:cubicBezTo>
                      <a:cubicBezTo>
                        <a:pt x="28" y="27"/>
                        <a:pt x="28" y="27"/>
                        <a:pt x="28" y="27"/>
                      </a:cubicBezTo>
                      <a:cubicBezTo>
                        <a:pt x="27" y="28"/>
                        <a:pt x="27" y="28"/>
                        <a:pt x="27" y="28"/>
                      </a:cubicBezTo>
                      <a:cubicBezTo>
                        <a:pt x="27" y="29"/>
                        <a:pt x="27" y="29"/>
                        <a:pt x="27"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6"/>
                        <a:pt x="27" y="26"/>
                        <a:pt x="27" y="26"/>
                      </a:cubicBezTo>
                      <a:cubicBezTo>
                        <a:pt x="27" y="26"/>
                        <a:pt x="27" y="26"/>
                        <a:pt x="27" y="26"/>
                      </a:cubicBezTo>
                      <a:cubicBezTo>
                        <a:pt x="27" y="26"/>
                        <a:pt x="27" y="26"/>
                        <a:pt x="27" y="26"/>
                      </a:cubicBezTo>
                      <a:cubicBezTo>
                        <a:pt x="27" y="25"/>
                        <a:pt x="27" y="25"/>
                        <a:pt x="27" y="25"/>
                      </a:cubicBezTo>
                      <a:cubicBezTo>
                        <a:pt x="27" y="25"/>
                        <a:pt x="27" y="25"/>
                        <a:pt x="27" y="25"/>
                      </a:cubicBezTo>
                      <a:cubicBezTo>
                        <a:pt x="27" y="24"/>
                        <a:pt x="27" y="24"/>
                        <a:pt x="27" y="24"/>
                      </a:cubicBezTo>
                      <a:cubicBezTo>
                        <a:pt x="27" y="24"/>
                        <a:pt x="27" y="24"/>
                        <a:pt x="27" y="24"/>
                      </a:cubicBezTo>
                      <a:cubicBezTo>
                        <a:pt x="26" y="24"/>
                        <a:pt x="26" y="24"/>
                        <a:pt x="26" y="24"/>
                      </a:cubicBezTo>
                      <a:cubicBezTo>
                        <a:pt x="26" y="23"/>
                        <a:pt x="26" y="23"/>
                        <a:pt x="26" y="23"/>
                      </a:cubicBezTo>
                      <a:cubicBezTo>
                        <a:pt x="26" y="23"/>
                        <a:pt x="26" y="23"/>
                        <a:pt x="26" y="23"/>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6" y="22"/>
                        <a:pt x="26" y="22"/>
                        <a:pt x="26" y="22"/>
                      </a:cubicBezTo>
                      <a:cubicBezTo>
                        <a:pt x="25" y="22"/>
                        <a:pt x="25" y="22"/>
                        <a:pt x="25" y="22"/>
                      </a:cubicBezTo>
                      <a:cubicBezTo>
                        <a:pt x="25" y="22"/>
                        <a:pt x="25" y="22"/>
                        <a:pt x="25" y="22"/>
                      </a:cubicBezTo>
                      <a:cubicBezTo>
                        <a:pt x="24" y="22"/>
                        <a:pt x="24" y="22"/>
                        <a:pt x="24" y="22"/>
                      </a:cubicBezTo>
                      <a:cubicBezTo>
                        <a:pt x="24" y="22"/>
                        <a:pt x="24" y="22"/>
                        <a:pt x="24" y="22"/>
                      </a:cubicBezTo>
                      <a:cubicBezTo>
                        <a:pt x="24" y="21"/>
                        <a:pt x="24" y="21"/>
                        <a:pt x="24" y="21"/>
                      </a:cubicBezTo>
                      <a:cubicBezTo>
                        <a:pt x="24" y="21"/>
                        <a:pt x="24" y="21"/>
                        <a:pt x="24" y="21"/>
                      </a:cubicBezTo>
                      <a:cubicBezTo>
                        <a:pt x="24" y="20"/>
                        <a:pt x="24" y="20"/>
                        <a:pt x="24" y="20"/>
                      </a:cubicBezTo>
                      <a:cubicBezTo>
                        <a:pt x="24" y="20"/>
                        <a:pt x="24" y="20"/>
                        <a:pt x="24" y="20"/>
                      </a:cubicBezTo>
                      <a:cubicBezTo>
                        <a:pt x="23" y="20"/>
                        <a:pt x="23" y="20"/>
                        <a:pt x="23" y="20"/>
                      </a:cubicBezTo>
                      <a:cubicBezTo>
                        <a:pt x="23" y="20"/>
                        <a:pt x="23" y="20"/>
                        <a:pt x="23" y="20"/>
                      </a:cubicBezTo>
                      <a:cubicBezTo>
                        <a:pt x="21" y="22"/>
                        <a:pt x="21" y="22"/>
                        <a:pt x="21" y="22"/>
                      </a:cubicBezTo>
                      <a:cubicBezTo>
                        <a:pt x="21" y="23"/>
                        <a:pt x="21" y="23"/>
                        <a:pt x="21" y="23"/>
                      </a:cubicBezTo>
                      <a:cubicBezTo>
                        <a:pt x="21" y="23"/>
                        <a:pt x="21" y="23"/>
                        <a:pt x="21" y="23"/>
                      </a:cubicBezTo>
                      <a:cubicBezTo>
                        <a:pt x="20" y="23"/>
                        <a:pt x="20" y="23"/>
                        <a:pt x="20" y="23"/>
                      </a:cubicBezTo>
                      <a:cubicBezTo>
                        <a:pt x="20" y="23"/>
                        <a:pt x="20" y="23"/>
                        <a:pt x="20" y="23"/>
                      </a:cubicBezTo>
                      <a:cubicBezTo>
                        <a:pt x="20" y="23"/>
                        <a:pt x="20" y="23"/>
                        <a:pt x="20" y="23"/>
                      </a:cubicBezTo>
                      <a:cubicBezTo>
                        <a:pt x="20" y="24"/>
                        <a:pt x="20" y="24"/>
                        <a:pt x="20" y="24"/>
                      </a:cubicBezTo>
                      <a:cubicBezTo>
                        <a:pt x="20" y="25"/>
                        <a:pt x="20" y="25"/>
                        <a:pt x="20" y="25"/>
                      </a:cubicBezTo>
                      <a:cubicBezTo>
                        <a:pt x="19" y="25"/>
                        <a:pt x="19" y="25"/>
                        <a:pt x="19" y="25"/>
                      </a:cubicBezTo>
                      <a:cubicBezTo>
                        <a:pt x="19" y="25"/>
                        <a:pt x="19" y="25"/>
                        <a:pt x="19" y="25"/>
                      </a:cubicBezTo>
                      <a:cubicBezTo>
                        <a:pt x="19" y="25"/>
                        <a:pt x="19" y="25"/>
                        <a:pt x="19" y="25"/>
                      </a:cubicBezTo>
                      <a:cubicBezTo>
                        <a:pt x="18" y="25"/>
                        <a:pt x="18" y="25"/>
                        <a:pt x="18" y="25"/>
                      </a:cubicBezTo>
                      <a:cubicBezTo>
                        <a:pt x="18" y="25"/>
                        <a:pt x="18" y="25"/>
                        <a:pt x="18" y="25"/>
                      </a:cubicBezTo>
                      <a:cubicBezTo>
                        <a:pt x="17" y="25"/>
                        <a:pt x="17" y="25"/>
                        <a:pt x="17" y="25"/>
                      </a:cubicBezTo>
                      <a:cubicBezTo>
                        <a:pt x="17" y="25"/>
                        <a:pt x="17" y="25"/>
                        <a:pt x="17" y="25"/>
                      </a:cubicBezTo>
                      <a:cubicBezTo>
                        <a:pt x="16" y="27"/>
                        <a:pt x="16" y="27"/>
                        <a:pt x="16" y="27"/>
                      </a:cubicBezTo>
                      <a:cubicBezTo>
                        <a:pt x="15" y="28"/>
                        <a:pt x="15" y="28"/>
                        <a:pt x="15" y="28"/>
                      </a:cubicBezTo>
                      <a:cubicBezTo>
                        <a:pt x="14" y="28"/>
                        <a:pt x="14" y="28"/>
                        <a:pt x="14" y="28"/>
                      </a:cubicBezTo>
                      <a:cubicBezTo>
                        <a:pt x="9" y="30"/>
                        <a:pt x="9" y="30"/>
                        <a:pt x="9" y="30"/>
                      </a:cubicBezTo>
                      <a:cubicBezTo>
                        <a:pt x="8" y="30"/>
                        <a:pt x="8" y="30"/>
                        <a:pt x="8" y="30"/>
                      </a:cubicBezTo>
                      <a:cubicBezTo>
                        <a:pt x="6" y="33"/>
                        <a:pt x="6" y="33"/>
                        <a:pt x="6" y="33"/>
                      </a:cubicBezTo>
                      <a:cubicBezTo>
                        <a:pt x="5" y="33"/>
                        <a:pt x="5" y="33"/>
                        <a:pt x="5" y="33"/>
                      </a:cubicBezTo>
                      <a:cubicBezTo>
                        <a:pt x="3" y="34"/>
                        <a:pt x="3" y="34"/>
                        <a:pt x="3" y="34"/>
                      </a:cubicBezTo>
                      <a:cubicBezTo>
                        <a:pt x="2" y="34"/>
                        <a:pt x="2" y="34"/>
                        <a:pt x="2" y="34"/>
                      </a:cubicBezTo>
                      <a:cubicBezTo>
                        <a:pt x="2" y="35"/>
                        <a:pt x="2" y="35"/>
                        <a:pt x="2" y="35"/>
                      </a:cubicBezTo>
                      <a:cubicBezTo>
                        <a:pt x="1" y="35"/>
                        <a:pt x="1" y="35"/>
                        <a:pt x="1" y="35"/>
                      </a:cubicBezTo>
                      <a:cubicBezTo>
                        <a:pt x="1" y="35"/>
                        <a:pt x="1" y="35"/>
                        <a:pt x="1" y="35"/>
                      </a:cubicBezTo>
                      <a:cubicBezTo>
                        <a:pt x="1" y="35"/>
                        <a:pt x="1" y="35"/>
                        <a:pt x="1" y="35"/>
                      </a:cubicBezTo>
                      <a:cubicBezTo>
                        <a:pt x="0" y="35"/>
                        <a:pt x="0" y="35"/>
                        <a:pt x="0" y="35"/>
                      </a:cubicBezTo>
                      <a:cubicBezTo>
                        <a:pt x="0" y="35"/>
                        <a:pt x="0" y="35"/>
                        <a:pt x="0" y="35"/>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3" y="36"/>
                        <a:pt x="3" y="36"/>
                        <a:pt x="3" y="36"/>
                      </a:cubicBezTo>
                      <a:cubicBezTo>
                        <a:pt x="3" y="36"/>
                        <a:pt x="3" y="36"/>
                        <a:pt x="3" y="36"/>
                      </a:cubicBezTo>
                      <a:cubicBezTo>
                        <a:pt x="3" y="36"/>
                        <a:pt x="3" y="36"/>
                        <a:pt x="3" y="36"/>
                      </a:cubicBezTo>
                      <a:cubicBezTo>
                        <a:pt x="3" y="37"/>
                        <a:pt x="3" y="37"/>
                        <a:pt x="3" y="37"/>
                      </a:cubicBezTo>
                      <a:cubicBezTo>
                        <a:pt x="3" y="37"/>
                        <a:pt x="3" y="37"/>
                        <a:pt x="3" y="37"/>
                      </a:cubicBezTo>
                      <a:cubicBezTo>
                        <a:pt x="3" y="37"/>
                        <a:pt x="3" y="37"/>
                        <a:pt x="3" y="37"/>
                      </a:cubicBezTo>
                      <a:cubicBezTo>
                        <a:pt x="3" y="37"/>
                        <a:pt x="3" y="37"/>
                        <a:pt x="3" y="37"/>
                      </a:cubicBezTo>
                      <a:cubicBezTo>
                        <a:pt x="4" y="38"/>
                        <a:pt x="4" y="39"/>
                        <a:pt x="5" y="39"/>
                      </a:cubicBezTo>
                      <a:cubicBezTo>
                        <a:pt x="5" y="40"/>
                        <a:pt x="5" y="40"/>
                        <a:pt x="5" y="40"/>
                      </a:cubicBezTo>
                      <a:cubicBezTo>
                        <a:pt x="5" y="40"/>
                        <a:pt x="5" y="40"/>
                        <a:pt x="5" y="40"/>
                      </a:cubicBezTo>
                      <a:cubicBezTo>
                        <a:pt x="5" y="40"/>
                        <a:pt x="5" y="40"/>
                        <a:pt x="5" y="40"/>
                      </a:cubicBezTo>
                      <a:cubicBezTo>
                        <a:pt x="10" y="41"/>
                        <a:pt x="15" y="42"/>
                        <a:pt x="19" y="42"/>
                      </a:cubicBezTo>
                      <a:cubicBezTo>
                        <a:pt x="21" y="43"/>
                        <a:pt x="22" y="44"/>
                        <a:pt x="23"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6" y="44"/>
                        <a:pt x="26" y="44"/>
                        <a:pt x="26" y="44"/>
                      </a:cubicBezTo>
                      <a:cubicBezTo>
                        <a:pt x="26" y="45"/>
                        <a:pt x="26" y="45"/>
                        <a:pt x="26" y="45"/>
                      </a:cubicBezTo>
                      <a:cubicBezTo>
                        <a:pt x="26" y="45"/>
                        <a:pt x="26" y="45"/>
                        <a:pt x="26" y="45"/>
                      </a:cubicBezTo>
                      <a:cubicBezTo>
                        <a:pt x="27" y="45"/>
                        <a:pt x="27" y="45"/>
                        <a:pt x="27" y="45"/>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9" y="44"/>
                        <a:pt x="29" y="44"/>
                        <a:pt x="29" y="44"/>
                      </a:cubicBezTo>
                      <a:cubicBezTo>
                        <a:pt x="29" y="44"/>
                        <a:pt x="29" y="44"/>
                        <a:pt x="29" y="44"/>
                      </a:cubicBezTo>
                      <a:cubicBezTo>
                        <a:pt x="29" y="44"/>
                        <a:pt x="29" y="44"/>
                        <a:pt x="29" y="44"/>
                      </a:cubicBezTo>
                      <a:cubicBezTo>
                        <a:pt x="29" y="44"/>
                        <a:pt x="29" y="44"/>
                        <a:pt x="29" y="44"/>
                      </a:cubicBezTo>
                      <a:cubicBezTo>
                        <a:pt x="29" y="45"/>
                        <a:pt x="29" y="45"/>
                        <a:pt x="29" y="45"/>
                      </a:cubicBezTo>
                      <a:cubicBezTo>
                        <a:pt x="30" y="45"/>
                        <a:pt x="30" y="45"/>
                        <a:pt x="30" y="45"/>
                      </a:cubicBezTo>
                      <a:cubicBezTo>
                        <a:pt x="30" y="45"/>
                        <a:pt x="30" y="45"/>
                        <a:pt x="30" y="45"/>
                      </a:cubicBezTo>
                      <a:cubicBezTo>
                        <a:pt x="30" y="44"/>
                        <a:pt x="30" y="44"/>
                        <a:pt x="30" y="44"/>
                      </a:cubicBezTo>
                      <a:cubicBezTo>
                        <a:pt x="30" y="44"/>
                        <a:pt x="30" y="44"/>
                        <a:pt x="30" y="44"/>
                      </a:cubicBezTo>
                      <a:cubicBezTo>
                        <a:pt x="30" y="44"/>
                        <a:pt x="30" y="44"/>
                        <a:pt x="30" y="44"/>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4" y="45"/>
                        <a:pt x="34" y="45"/>
                        <a:pt x="34" y="45"/>
                      </a:cubicBezTo>
                      <a:cubicBezTo>
                        <a:pt x="34" y="45"/>
                        <a:pt x="34" y="45"/>
                        <a:pt x="34" y="45"/>
                      </a:cubicBezTo>
                      <a:cubicBezTo>
                        <a:pt x="34" y="45"/>
                        <a:pt x="34" y="45"/>
                        <a:pt x="34" y="45"/>
                      </a:cubicBezTo>
                      <a:cubicBezTo>
                        <a:pt x="34" y="46"/>
                        <a:pt x="34" y="46"/>
                        <a:pt x="34" y="46"/>
                      </a:cubicBezTo>
                      <a:cubicBezTo>
                        <a:pt x="34" y="46"/>
                        <a:pt x="34" y="46"/>
                        <a:pt x="34" y="46"/>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5" y="48"/>
                        <a:pt x="35" y="48"/>
                        <a:pt x="35" y="48"/>
                      </a:cubicBezTo>
                      <a:cubicBezTo>
                        <a:pt x="35" y="48"/>
                        <a:pt x="35" y="48"/>
                        <a:pt x="35" y="48"/>
                      </a:cubicBezTo>
                      <a:cubicBezTo>
                        <a:pt x="35" y="48"/>
                        <a:pt x="35" y="48"/>
                        <a:pt x="35" y="48"/>
                      </a:cubicBezTo>
                      <a:cubicBezTo>
                        <a:pt x="35" y="48"/>
                        <a:pt x="35" y="48"/>
                        <a:pt x="35"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7" y="48"/>
                        <a:pt x="37" y="48"/>
                        <a:pt x="37" y="48"/>
                      </a:cubicBezTo>
                      <a:cubicBezTo>
                        <a:pt x="37" y="48"/>
                        <a:pt x="37" y="48"/>
                        <a:pt x="37" y="48"/>
                      </a:cubicBezTo>
                      <a:cubicBezTo>
                        <a:pt x="37" y="48"/>
                        <a:pt x="37" y="48"/>
                        <a:pt x="37" y="48"/>
                      </a:cubicBezTo>
                      <a:cubicBezTo>
                        <a:pt x="37" y="49"/>
                        <a:pt x="37" y="49"/>
                        <a:pt x="37" y="49"/>
                      </a:cubicBezTo>
                      <a:cubicBezTo>
                        <a:pt x="37" y="49"/>
                        <a:pt x="37" y="49"/>
                        <a:pt x="37" y="49"/>
                      </a:cubicBezTo>
                      <a:cubicBezTo>
                        <a:pt x="38" y="49"/>
                        <a:pt x="38" y="49"/>
                        <a:pt x="38" y="49"/>
                      </a:cubicBezTo>
                      <a:cubicBezTo>
                        <a:pt x="38" y="49"/>
                        <a:pt x="38" y="49"/>
                        <a:pt x="38" y="49"/>
                      </a:cubicBezTo>
                      <a:cubicBezTo>
                        <a:pt x="38" y="49"/>
                        <a:pt x="38" y="49"/>
                        <a:pt x="38" y="49"/>
                      </a:cubicBezTo>
                      <a:cubicBezTo>
                        <a:pt x="38" y="49"/>
                        <a:pt x="38" y="49"/>
                        <a:pt x="38" y="49"/>
                      </a:cubicBezTo>
                      <a:cubicBezTo>
                        <a:pt x="38" y="49"/>
                        <a:pt x="38" y="49"/>
                        <a:pt x="38" y="49"/>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8" y="50"/>
                        <a:pt x="38" y="50"/>
                        <a:pt x="38" y="50"/>
                      </a:cubicBezTo>
                      <a:cubicBezTo>
                        <a:pt x="39" y="50"/>
                        <a:pt x="39" y="50"/>
                        <a:pt x="39" y="50"/>
                      </a:cubicBezTo>
                      <a:cubicBezTo>
                        <a:pt x="39" y="51"/>
                        <a:pt x="39" y="51"/>
                        <a:pt x="39" y="51"/>
                      </a:cubicBezTo>
                      <a:cubicBezTo>
                        <a:pt x="39" y="51"/>
                        <a:pt x="39" y="51"/>
                        <a:pt x="39" y="51"/>
                      </a:cubicBezTo>
                      <a:cubicBezTo>
                        <a:pt x="39" y="51"/>
                        <a:pt x="39" y="51"/>
                        <a:pt x="39" y="51"/>
                      </a:cubicBezTo>
                      <a:cubicBezTo>
                        <a:pt x="39" y="51"/>
                        <a:pt x="39" y="51"/>
                        <a:pt x="39" y="51"/>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3"/>
                        <a:pt x="39" y="53"/>
                        <a:pt x="39" y="53"/>
                      </a:cubicBezTo>
                      <a:cubicBezTo>
                        <a:pt x="39" y="53"/>
                        <a:pt x="39" y="53"/>
                        <a:pt x="39" y="53"/>
                      </a:cubicBezTo>
                      <a:cubicBezTo>
                        <a:pt x="39" y="53"/>
                        <a:pt x="39" y="53"/>
                        <a:pt x="39" y="53"/>
                      </a:cubicBezTo>
                      <a:cubicBezTo>
                        <a:pt x="39" y="53"/>
                        <a:pt x="39" y="53"/>
                        <a:pt x="39" y="53"/>
                      </a:cubicBezTo>
                      <a:cubicBezTo>
                        <a:pt x="39" y="54"/>
                        <a:pt x="39" y="54"/>
                        <a:pt x="39" y="54"/>
                      </a:cubicBezTo>
                      <a:cubicBezTo>
                        <a:pt x="39" y="54"/>
                        <a:pt x="39" y="54"/>
                        <a:pt x="39" y="54"/>
                      </a:cubicBezTo>
                      <a:cubicBezTo>
                        <a:pt x="39" y="54"/>
                        <a:pt x="39" y="54"/>
                        <a:pt x="39" y="54"/>
                      </a:cubicBezTo>
                      <a:cubicBezTo>
                        <a:pt x="39" y="54"/>
                        <a:pt x="39" y="54"/>
                        <a:pt x="39" y="54"/>
                      </a:cubicBezTo>
                      <a:cubicBezTo>
                        <a:pt x="39" y="54"/>
                        <a:pt x="39" y="54"/>
                        <a:pt x="39" y="54"/>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6"/>
                        <a:pt x="38" y="56"/>
                        <a:pt x="38" y="56"/>
                      </a:cubicBezTo>
                      <a:cubicBezTo>
                        <a:pt x="38" y="56"/>
                        <a:pt x="38" y="56"/>
                        <a:pt x="38" y="56"/>
                      </a:cubicBezTo>
                      <a:cubicBezTo>
                        <a:pt x="38" y="56"/>
                        <a:pt x="38" y="56"/>
                        <a:pt x="38" y="56"/>
                      </a:cubicBezTo>
                      <a:cubicBezTo>
                        <a:pt x="38" y="56"/>
                        <a:pt x="38" y="56"/>
                        <a:pt x="38" y="56"/>
                      </a:cubicBezTo>
                      <a:cubicBezTo>
                        <a:pt x="39" y="56"/>
                        <a:pt x="39" y="56"/>
                        <a:pt x="39" y="56"/>
                      </a:cubicBezTo>
                      <a:cubicBezTo>
                        <a:pt x="39" y="56"/>
                        <a:pt x="39" y="56"/>
                        <a:pt x="39" y="56"/>
                      </a:cubicBezTo>
                      <a:cubicBezTo>
                        <a:pt x="39" y="56"/>
                        <a:pt x="39" y="56"/>
                        <a:pt x="39" y="56"/>
                      </a:cubicBezTo>
                      <a:cubicBezTo>
                        <a:pt x="39" y="56"/>
                        <a:pt x="39" y="56"/>
                        <a:pt x="39" y="56"/>
                      </a:cubicBezTo>
                      <a:cubicBezTo>
                        <a:pt x="39" y="56"/>
                        <a:pt x="39" y="56"/>
                        <a:pt x="39" y="56"/>
                      </a:cubicBezTo>
                      <a:cubicBezTo>
                        <a:pt x="39" y="56"/>
                        <a:pt x="39" y="56"/>
                        <a:pt x="39" y="56"/>
                      </a:cubicBezTo>
                      <a:cubicBezTo>
                        <a:pt x="40" y="56"/>
                        <a:pt x="40" y="56"/>
                        <a:pt x="40" y="56"/>
                      </a:cubicBezTo>
                      <a:cubicBezTo>
                        <a:pt x="40" y="56"/>
                        <a:pt x="40" y="56"/>
                        <a:pt x="40" y="56"/>
                      </a:cubicBezTo>
                      <a:cubicBezTo>
                        <a:pt x="40" y="56"/>
                        <a:pt x="40" y="56"/>
                        <a:pt x="40" y="56"/>
                      </a:cubicBezTo>
                      <a:cubicBezTo>
                        <a:pt x="40" y="56"/>
                        <a:pt x="40" y="56"/>
                        <a:pt x="40"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2" y="56"/>
                        <a:pt x="42" y="56"/>
                        <a:pt x="42" y="56"/>
                      </a:cubicBezTo>
                      <a:cubicBezTo>
                        <a:pt x="42" y="56"/>
                        <a:pt x="42" y="56"/>
                        <a:pt x="42" y="56"/>
                      </a:cubicBezTo>
                      <a:cubicBezTo>
                        <a:pt x="41" y="56"/>
                        <a:pt x="41" y="56"/>
                        <a:pt x="41" y="56"/>
                      </a:cubicBezTo>
                      <a:cubicBezTo>
                        <a:pt x="41" y="57"/>
                        <a:pt x="41" y="57"/>
                        <a:pt x="41" y="57"/>
                      </a:cubicBezTo>
                      <a:cubicBezTo>
                        <a:pt x="41" y="57"/>
                        <a:pt x="41" y="57"/>
                        <a:pt x="41" y="57"/>
                      </a:cubicBezTo>
                      <a:cubicBezTo>
                        <a:pt x="41" y="58"/>
                        <a:pt x="41" y="58"/>
                        <a:pt x="41" y="58"/>
                      </a:cubicBezTo>
                      <a:cubicBezTo>
                        <a:pt x="41" y="58"/>
                        <a:pt x="41" y="58"/>
                        <a:pt x="41" y="58"/>
                      </a:cubicBezTo>
                      <a:cubicBezTo>
                        <a:pt x="41" y="59"/>
                        <a:pt x="41" y="59"/>
                        <a:pt x="41" y="59"/>
                      </a:cubicBezTo>
                      <a:cubicBezTo>
                        <a:pt x="41" y="59"/>
                        <a:pt x="41" y="59"/>
                        <a:pt x="41" y="59"/>
                      </a:cubicBezTo>
                      <a:cubicBezTo>
                        <a:pt x="41" y="60"/>
                        <a:pt x="41" y="60"/>
                        <a:pt x="41" y="60"/>
                      </a:cubicBezTo>
                      <a:cubicBezTo>
                        <a:pt x="41" y="60"/>
                        <a:pt x="41" y="60"/>
                        <a:pt x="41" y="60"/>
                      </a:cubicBezTo>
                      <a:cubicBezTo>
                        <a:pt x="41" y="60"/>
                        <a:pt x="41" y="60"/>
                        <a:pt x="41" y="60"/>
                      </a:cubicBezTo>
                      <a:cubicBezTo>
                        <a:pt x="41" y="60"/>
                        <a:pt x="41" y="60"/>
                        <a:pt x="41" y="60"/>
                      </a:cubicBezTo>
                      <a:cubicBezTo>
                        <a:pt x="42" y="60"/>
                        <a:pt x="42" y="60"/>
                        <a:pt x="42" y="60"/>
                      </a:cubicBezTo>
                      <a:cubicBezTo>
                        <a:pt x="42" y="61"/>
                        <a:pt x="42" y="61"/>
                        <a:pt x="42" y="61"/>
                      </a:cubicBezTo>
                      <a:cubicBezTo>
                        <a:pt x="42" y="61"/>
                        <a:pt x="42" y="61"/>
                        <a:pt x="42" y="61"/>
                      </a:cubicBezTo>
                      <a:cubicBezTo>
                        <a:pt x="42" y="61"/>
                        <a:pt x="42" y="61"/>
                        <a:pt x="42" y="61"/>
                      </a:cubicBezTo>
                      <a:cubicBezTo>
                        <a:pt x="43" y="61"/>
                        <a:pt x="43" y="61"/>
                        <a:pt x="43" y="61"/>
                      </a:cubicBezTo>
                      <a:cubicBezTo>
                        <a:pt x="43" y="61"/>
                        <a:pt x="43" y="61"/>
                        <a:pt x="43" y="61"/>
                      </a:cubicBezTo>
                      <a:cubicBezTo>
                        <a:pt x="43" y="60"/>
                        <a:pt x="43" y="60"/>
                        <a:pt x="43" y="60"/>
                      </a:cubicBezTo>
                      <a:cubicBezTo>
                        <a:pt x="43" y="60"/>
                        <a:pt x="43" y="60"/>
                        <a:pt x="43" y="60"/>
                      </a:cubicBezTo>
                      <a:cubicBezTo>
                        <a:pt x="43" y="59"/>
                        <a:pt x="43" y="59"/>
                        <a:pt x="43" y="59"/>
                      </a:cubicBezTo>
                      <a:cubicBezTo>
                        <a:pt x="46" y="54"/>
                        <a:pt x="46" y="54"/>
                        <a:pt x="46" y="54"/>
                      </a:cubicBezTo>
                      <a:cubicBezTo>
                        <a:pt x="46" y="54"/>
                        <a:pt x="46" y="54"/>
                        <a:pt x="46" y="54"/>
                      </a:cubicBezTo>
                      <a:cubicBezTo>
                        <a:pt x="46" y="54"/>
                        <a:pt x="46" y="54"/>
                        <a:pt x="46" y="54"/>
                      </a:cubicBezTo>
                      <a:cubicBezTo>
                        <a:pt x="46" y="53"/>
                        <a:pt x="46" y="53"/>
                        <a:pt x="46" y="53"/>
                      </a:cubicBezTo>
                      <a:cubicBezTo>
                        <a:pt x="46" y="53"/>
                        <a:pt x="46" y="53"/>
                        <a:pt x="46" y="53"/>
                      </a:cubicBezTo>
                      <a:cubicBezTo>
                        <a:pt x="46" y="53"/>
                        <a:pt x="46" y="53"/>
                        <a:pt x="46" y="53"/>
                      </a:cubicBezTo>
                      <a:cubicBezTo>
                        <a:pt x="46" y="52"/>
                        <a:pt x="46" y="52"/>
                        <a:pt x="46" y="52"/>
                      </a:cubicBezTo>
                      <a:cubicBezTo>
                        <a:pt x="46" y="52"/>
                        <a:pt x="46" y="52"/>
                        <a:pt x="46" y="52"/>
                      </a:cubicBezTo>
                      <a:cubicBezTo>
                        <a:pt x="47" y="51"/>
                        <a:pt x="47" y="51"/>
                        <a:pt x="47" y="51"/>
                      </a:cubicBezTo>
                      <a:cubicBezTo>
                        <a:pt x="47" y="50"/>
                        <a:pt x="47" y="50"/>
                        <a:pt x="47" y="50"/>
                      </a:cubicBezTo>
                      <a:cubicBezTo>
                        <a:pt x="48" y="49"/>
                        <a:pt x="48" y="49"/>
                        <a:pt x="48" y="49"/>
                      </a:cubicBezTo>
                      <a:cubicBezTo>
                        <a:pt x="48" y="49"/>
                        <a:pt x="48" y="49"/>
                        <a:pt x="48" y="49"/>
                      </a:cubicBezTo>
                      <a:cubicBezTo>
                        <a:pt x="48" y="49"/>
                        <a:pt x="48" y="49"/>
                        <a:pt x="48" y="49"/>
                      </a:cubicBezTo>
                      <a:cubicBezTo>
                        <a:pt x="49" y="48"/>
                        <a:pt x="49" y="48"/>
                        <a:pt x="49" y="48"/>
                      </a:cubicBezTo>
                      <a:cubicBezTo>
                        <a:pt x="49" y="48"/>
                        <a:pt x="49" y="48"/>
                        <a:pt x="49" y="48"/>
                      </a:cubicBezTo>
                      <a:cubicBezTo>
                        <a:pt x="49" y="48"/>
                        <a:pt x="49" y="48"/>
                        <a:pt x="49" y="48"/>
                      </a:cubicBezTo>
                      <a:cubicBezTo>
                        <a:pt x="49" y="47"/>
                        <a:pt x="49" y="47"/>
                        <a:pt x="49" y="47"/>
                      </a:cubicBezTo>
                      <a:cubicBezTo>
                        <a:pt x="49" y="46"/>
                        <a:pt x="49" y="46"/>
                        <a:pt x="49" y="46"/>
                      </a:cubicBezTo>
                      <a:cubicBezTo>
                        <a:pt x="49" y="45"/>
                        <a:pt x="49" y="45"/>
                        <a:pt x="49" y="45"/>
                      </a:cubicBezTo>
                      <a:cubicBezTo>
                        <a:pt x="49" y="45"/>
                        <a:pt x="49" y="45"/>
                        <a:pt x="49" y="45"/>
                      </a:cubicBezTo>
                      <a:cubicBezTo>
                        <a:pt x="49" y="45"/>
                        <a:pt x="49" y="45"/>
                        <a:pt x="49" y="45"/>
                      </a:cubicBezTo>
                      <a:cubicBezTo>
                        <a:pt x="49" y="44"/>
                        <a:pt x="49" y="44"/>
                        <a:pt x="49" y="44"/>
                      </a:cubicBezTo>
                      <a:cubicBezTo>
                        <a:pt x="50" y="44"/>
                        <a:pt x="50" y="44"/>
                        <a:pt x="50" y="44"/>
                      </a:cubicBezTo>
                      <a:cubicBezTo>
                        <a:pt x="50" y="44"/>
                        <a:pt x="50" y="44"/>
                        <a:pt x="50" y="44"/>
                      </a:cubicBezTo>
                      <a:cubicBezTo>
                        <a:pt x="50" y="44"/>
                        <a:pt x="50" y="44"/>
                        <a:pt x="50" y="44"/>
                      </a:cubicBezTo>
                      <a:cubicBezTo>
                        <a:pt x="50" y="44"/>
                        <a:pt x="50" y="44"/>
                        <a:pt x="50" y="44"/>
                      </a:cubicBezTo>
                      <a:cubicBezTo>
                        <a:pt x="50" y="44"/>
                        <a:pt x="50" y="44"/>
                        <a:pt x="50" y="44"/>
                      </a:cubicBezTo>
                      <a:cubicBezTo>
                        <a:pt x="50" y="45"/>
                        <a:pt x="50" y="45"/>
                        <a:pt x="50" y="45"/>
                      </a:cubicBezTo>
                      <a:cubicBezTo>
                        <a:pt x="50" y="45"/>
                        <a:pt x="50" y="45"/>
                        <a:pt x="50" y="45"/>
                      </a:cubicBezTo>
                      <a:cubicBezTo>
                        <a:pt x="50" y="45"/>
                        <a:pt x="50" y="45"/>
                        <a:pt x="50" y="45"/>
                      </a:cubicBezTo>
                      <a:cubicBezTo>
                        <a:pt x="50" y="46"/>
                        <a:pt x="50" y="46"/>
                        <a:pt x="50" y="46"/>
                      </a:cubicBezTo>
                      <a:cubicBezTo>
                        <a:pt x="50" y="46"/>
                        <a:pt x="50" y="46"/>
                        <a:pt x="50" y="46"/>
                      </a:cubicBezTo>
                      <a:cubicBezTo>
                        <a:pt x="50" y="46"/>
                        <a:pt x="50" y="46"/>
                        <a:pt x="50" y="46"/>
                      </a:cubicBezTo>
                      <a:cubicBezTo>
                        <a:pt x="50" y="46"/>
                        <a:pt x="50" y="46"/>
                        <a:pt x="50" y="46"/>
                      </a:cubicBezTo>
                      <a:cubicBezTo>
                        <a:pt x="50" y="47"/>
                        <a:pt x="50" y="47"/>
                        <a:pt x="50" y="47"/>
                      </a:cubicBezTo>
                      <a:cubicBezTo>
                        <a:pt x="50" y="48"/>
                        <a:pt x="50" y="48"/>
                        <a:pt x="50" y="48"/>
                      </a:cubicBezTo>
                      <a:cubicBezTo>
                        <a:pt x="50" y="48"/>
                        <a:pt x="50" y="48"/>
                        <a:pt x="50" y="48"/>
                      </a:cubicBezTo>
                      <a:cubicBezTo>
                        <a:pt x="50" y="48"/>
                        <a:pt x="50" y="48"/>
                        <a:pt x="50" y="48"/>
                      </a:cubicBezTo>
                      <a:cubicBezTo>
                        <a:pt x="50" y="48"/>
                        <a:pt x="50" y="48"/>
                        <a:pt x="50" y="48"/>
                      </a:cubicBezTo>
                      <a:cubicBezTo>
                        <a:pt x="50" y="48"/>
                        <a:pt x="50" y="48"/>
                        <a:pt x="50" y="48"/>
                      </a:cubicBezTo>
                      <a:cubicBezTo>
                        <a:pt x="51" y="48"/>
                        <a:pt x="51" y="48"/>
                        <a:pt x="51" y="48"/>
                      </a:cubicBezTo>
                      <a:cubicBezTo>
                        <a:pt x="51" y="48"/>
                        <a:pt x="51" y="48"/>
                        <a:pt x="51" y="48"/>
                      </a:cubicBezTo>
                      <a:cubicBezTo>
                        <a:pt x="51" y="48"/>
                        <a:pt x="51" y="48"/>
                        <a:pt x="51" y="48"/>
                      </a:cubicBezTo>
                      <a:cubicBezTo>
                        <a:pt x="52" y="47"/>
                        <a:pt x="52" y="47"/>
                        <a:pt x="52" y="47"/>
                      </a:cubicBezTo>
                      <a:cubicBezTo>
                        <a:pt x="52" y="47"/>
                        <a:pt x="52" y="47"/>
                        <a:pt x="52" y="47"/>
                      </a:cubicBezTo>
                      <a:cubicBezTo>
                        <a:pt x="52" y="47"/>
                        <a:pt x="52" y="47"/>
                        <a:pt x="52" y="47"/>
                      </a:cubicBezTo>
                      <a:cubicBezTo>
                        <a:pt x="52" y="47"/>
                        <a:pt x="52" y="47"/>
                        <a:pt x="52" y="47"/>
                      </a:cubicBezTo>
                      <a:cubicBezTo>
                        <a:pt x="52" y="46"/>
                        <a:pt x="52" y="46"/>
                        <a:pt x="52" y="46"/>
                      </a:cubicBezTo>
                      <a:cubicBezTo>
                        <a:pt x="52" y="46"/>
                        <a:pt x="52" y="46"/>
                        <a:pt x="52" y="46"/>
                      </a:cubicBezTo>
                      <a:cubicBezTo>
                        <a:pt x="52" y="46"/>
                        <a:pt x="52" y="46"/>
                        <a:pt x="52" y="46"/>
                      </a:cubicBezTo>
                      <a:cubicBezTo>
                        <a:pt x="53" y="46"/>
                        <a:pt x="53" y="46"/>
                        <a:pt x="53" y="46"/>
                      </a:cubicBezTo>
                      <a:cubicBezTo>
                        <a:pt x="53" y="45"/>
                        <a:pt x="53" y="45"/>
                        <a:pt x="53" y="45"/>
                      </a:cubicBezTo>
                      <a:cubicBezTo>
                        <a:pt x="53" y="45"/>
                        <a:pt x="53" y="45"/>
                        <a:pt x="53" y="45"/>
                      </a:cubicBezTo>
                      <a:cubicBezTo>
                        <a:pt x="52" y="45"/>
                        <a:pt x="52" y="45"/>
                        <a:pt x="52" y="45"/>
                      </a:cubicBezTo>
                      <a:cubicBezTo>
                        <a:pt x="53" y="44"/>
                        <a:pt x="53" y="44"/>
                        <a:pt x="53" y="44"/>
                      </a:cubicBezTo>
                      <a:cubicBezTo>
                        <a:pt x="53" y="44"/>
                        <a:pt x="53" y="44"/>
                        <a:pt x="53" y="44"/>
                      </a:cubicBezTo>
                      <a:cubicBezTo>
                        <a:pt x="53" y="44"/>
                        <a:pt x="53" y="44"/>
                        <a:pt x="53" y="44"/>
                      </a:cubicBezTo>
                      <a:cubicBezTo>
                        <a:pt x="54" y="45"/>
                        <a:pt x="54" y="45"/>
                        <a:pt x="54" y="45"/>
                      </a:cubicBezTo>
                      <a:cubicBezTo>
                        <a:pt x="54" y="45"/>
                        <a:pt x="54" y="45"/>
                        <a:pt x="54" y="45"/>
                      </a:cubicBezTo>
                      <a:cubicBezTo>
                        <a:pt x="54" y="45"/>
                        <a:pt x="54" y="45"/>
                        <a:pt x="54" y="45"/>
                      </a:cubicBezTo>
                      <a:cubicBezTo>
                        <a:pt x="55" y="44"/>
                        <a:pt x="55" y="44"/>
                        <a:pt x="55" y="44"/>
                      </a:cubicBezTo>
                      <a:cubicBezTo>
                        <a:pt x="55" y="44"/>
                        <a:pt x="55" y="44"/>
                        <a:pt x="55" y="44"/>
                      </a:cubicBezTo>
                      <a:cubicBezTo>
                        <a:pt x="55" y="44"/>
                        <a:pt x="55" y="44"/>
                        <a:pt x="55" y="44"/>
                      </a:cubicBezTo>
                      <a:cubicBezTo>
                        <a:pt x="55" y="44"/>
                        <a:pt x="55" y="44"/>
                        <a:pt x="55" y="44"/>
                      </a:cubicBezTo>
                      <a:cubicBezTo>
                        <a:pt x="55" y="44"/>
                        <a:pt x="55" y="44"/>
                        <a:pt x="55" y="44"/>
                      </a:cubicBezTo>
                      <a:cubicBezTo>
                        <a:pt x="56" y="44"/>
                        <a:pt x="56" y="44"/>
                        <a:pt x="56" y="44"/>
                      </a:cubicBezTo>
                      <a:cubicBezTo>
                        <a:pt x="56" y="44"/>
                        <a:pt x="56" y="44"/>
                        <a:pt x="56" y="44"/>
                      </a:cubicBezTo>
                      <a:cubicBezTo>
                        <a:pt x="56" y="44"/>
                        <a:pt x="56" y="44"/>
                        <a:pt x="56" y="44"/>
                      </a:cubicBezTo>
                      <a:cubicBezTo>
                        <a:pt x="56" y="45"/>
                        <a:pt x="56" y="45"/>
                        <a:pt x="56" y="45"/>
                      </a:cubicBezTo>
                      <a:cubicBezTo>
                        <a:pt x="56" y="46"/>
                        <a:pt x="56" y="46"/>
                        <a:pt x="56" y="46"/>
                      </a:cubicBezTo>
                      <a:cubicBezTo>
                        <a:pt x="56" y="46"/>
                        <a:pt x="56" y="46"/>
                        <a:pt x="56" y="46"/>
                      </a:cubicBezTo>
                      <a:cubicBezTo>
                        <a:pt x="56" y="46"/>
                        <a:pt x="56" y="46"/>
                        <a:pt x="56" y="46"/>
                      </a:cubicBezTo>
                      <a:cubicBezTo>
                        <a:pt x="56" y="46"/>
                        <a:pt x="56" y="46"/>
                        <a:pt x="56" y="46"/>
                      </a:cubicBezTo>
                      <a:cubicBezTo>
                        <a:pt x="56" y="46"/>
                        <a:pt x="56" y="46"/>
                        <a:pt x="56" y="46"/>
                      </a:cubicBezTo>
                      <a:cubicBezTo>
                        <a:pt x="56" y="46"/>
                        <a:pt x="56" y="46"/>
                        <a:pt x="56"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7"/>
                        <a:pt x="55" y="47"/>
                        <a:pt x="55" y="47"/>
                      </a:cubicBezTo>
                      <a:cubicBezTo>
                        <a:pt x="55" y="47"/>
                        <a:pt x="55" y="47"/>
                        <a:pt x="55" y="47"/>
                      </a:cubicBezTo>
                      <a:cubicBezTo>
                        <a:pt x="55" y="47"/>
                        <a:pt x="55" y="47"/>
                        <a:pt x="55" y="47"/>
                      </a:cubicBezTo>
                      <a:cubicBezTo>
                        <a:pt x="55" y="47"/>
                        <a:pt x="55" y="47"/>
                        <a:pt x="55" y="47"/>
                      </a:cubicBezTo>
                      <a:cubicBezTo>
                        <a:pt x="55" y="47"/>
                        <a:pt x="55" y="47"/>
                        <a:pt x="55" y="47"/>
                      </a:cubicBezTo>
                      <a:cubicBezTo>
                        <a:pt x="55" y="47"/>
                        <a:pt x="55" y="47"/>
                        <a:pt x="55" y="47"/>
                      </a:cubicBezTo>
                      <a:cubicBezTo>
                        <a:pt x="54" y="47"/>
                        <a:pt x="54" y="47"/>
                        <a:pt x="54" y="47"/>
                      </a:cubicBezTo>
                      <a:cubicBezTo>
                        <a:pt x="54" y="48"/>
                        <a:pt x="54" y="48"/>
                        <a:pt x="54" y="48"/>
                      </a:cubicBezTo>
                      <a:cubicBezTo>
                        <a:pt x="54" y="48"/>
                        <a:pt x="54" y="48"/>
                        <a:pt x="54" y="48"/>
                      </a:cubicBezTo>
                      <a:cubicBezTo>
                        <a:pt x="54" y="49"/>
                        <a:pt x="54" y="49"/>
                        <a:pt x="54" y="49"/>
                      </a:cubicBezTo>
                      <a:cubicBezTo>
                        <a:pt x="54" y="49"/>
                        <a:pt x="54" y="49"/>
                        <a:pt x="54" y="49"/>
                      </a:cubicBezTo>
                      <a:cubicBezTo>
                        <a:pt x="55" y="49"/>
                        <a:pt x="55" y="49"/>
                        <a:pt x="55" y="49"/>
                      </a:cubicBezTo>
                      <a:cubicBezTo>
                        <a:pt x="55" y="49"/>
                        <a:pt x="55" y="49"/>
                        <a:pt x="55" y="49"/>
                      </a:cubicBezTo>
                      <a:cubicBezTo>
                        <a:pt x="55" y="49"/>
                        <a:pt x="55" y="49"/>
                        <a:pt x="55" y="49"/>
                      </a:cubicBezTo>
                      <a:cubicBezTo>
                        <a:pt x="55" y="49"/>
                        <a:pt x="55" y="49"/>
                        <a:pt x="55" y="49"/>
                      </a:cubicBezTo>
                      <a:cubicBezTo>
                        <a:pt x="56" y="49"/>
                        <a:pt x="56" y="49"/>
                        <a:pt x="56" y="49"/>
                      </a:cubicBezTo>
                      <a:cubicBezTo>
                        <a:pt x="56" y="49"/>
                        <a:pt x="56" y="49"/>
                        <a:pt x="56" y="49"/>
                      </a:cubicBezTo>
                      <a:cubicBezTo>
                        <a:pt x="55" y="49"/>
                        <a:pt x="55" y="49"/>
                        <a:pt x="55" y="49"/>
                      </a:cubicBezTo>
                      <a:cubicBezTo>
                        <a:pt x="55" y="49"/>
                        <a:pt x="55" y="49"/>
                        <a:pt x="55" y="49"/>
                      </a:cubicBezTo>
                      <a:cubicBezTo>
                        <a:pt x="55" y="49"/>
                        <a:pt x="55" y="49"/>
                        <a:pt x="55" y="49"/>
                      </a:cubicBezTo>
                      <a:cubicBezTo>
                        <a:pt x="55" y="48"/>
                        <a:pt x="55" y="48"/>
                        <a:pt x="55" y="48"/>
                      </a:cubicBezTo>
                      <a:cubicBezTo>
                        <a:pt x="55" y="48"/>
                        <a:pt x="55" y="48"/>
                        <a:pt x="55" y="48"/>
                      </a:cubicBezTo>
                      <a:cubicBezTo>
                        <a:pt x="55" y="48"/>
                        <a:pt x="55" y="48"/>
                        <a:pt x="55" y="48"/>
                      </a:cubicBezTo>
                      <a:cubicBezTo>
                        <a:pt x="55" y="48"/>
                        <a:pt x="55" y="48"/>
                        <a:pt x="55" y="48"/>
                      </a:cubicBezTo>
                      <a:cubicBezTo>
                        <a:pt x="55" y="48"/>
                        <a:pt x="55" y="48"/>
                        <a:pt x="55" y="48"/>
                      </a:cubicBezTo>
                      <a:cubicBezTo>
                        <a:pt x="56" y="48"/>
                        <a:pt x="56" y="48"/>
                        <a:pt x="56" y="48"/>
                      </a:cubicBezTo>
                      <a:cubicBezTo>
                        <a:pt x="56" y="47"/>
                        <a:pt x="56" y="47"/>
                        <a:pt x="56" y="47"/>
                      </a:cubicBezTo>
                      <a:cubicBezTo>
                        <a:pt x="56" y="47"/>
                        <a:pt x="56" y="47"/>
                        <a:pt x="56" y="47"/>
                      </a:cubicBezTo>
                      <a:cubicBezTo>
                        <a:pt x="56" y="47"/>
                        <a:pt x="56" y="47"/>
                        <a:pt x="56" y="47"/>
                      </a:cubicBezTo>
                      <a:cubicBezTo>
                        <a:pt x="56" y="47"/>
                        <a:pt x="56" y="47"/>
                        <a:pt x="56" y="47"/>
                      </a:cubicBezTo>
                      <a:cubicBezTo>
                        <a:pt x="56" y="46"/>
                        <a:pt x="56" y="46"/>
                        <a:pt x="56" y="46"/>
                      </a:cubicBezTo>
                      <a:cubicBezTo>
                        <a:pt x="56" y="46"/>
                        <a:pt x="56" y="46"/>
                        <a:pt x="56" y="46"/>
                      </a:cubicBezTo>
                      <a:cubicBezTo>
                        <a:pt x="56" y="46"/>
                        <a:pt x="56" y="46"/>
                        <a:pt x="56" y="46"/>
                      </a:cubicBezTo>
                      <a:cubicBezTo>
                        <a:pt x="57" y="46"/>
                        <a:pt x="57" y="46"/>
                        <a:pt x="57" y="46"/>
                      </a:cubicBezTo>
                      <a:cubicBezTo>
                        <a:pt x="57" y="46"/>
                        <a:pt x="57" y="46"/>
                        <a:pt x="57" y="46"/>
                      </a:cubicBezTo>
                      <a:cubicBezTo>
                        <a:pt x="57" y="46"/>
                        <a:pt x="57" y="46"/>
                        <a:pt x="57" y="46"/>
                      </a:cubicBezTo>
                      <a:cubicBezTo>
                        <a:pt x="58" y="46"/>
                        <a:pt x="58" y="46"/>
                        <a:pt x="58" y="46"/>
                      </a:cubicBezTo>
                      <a:cubicBezTo>
                        <a:pt x="58" y="45"/>
                        <a:pt x="58" y="45"/>
                        <a:pt x="58" y="45"/>
                      </a:cubicBezTo>
                      <a:cubicBezTo>
                        <a:pt x="58" y="45"/>
                        <a:pt x="58" y="45"/>
                        <a:pt x="58" y="45"/>
                      </a:cubicBezTo>
                      <a:cubicBezTo>
                        <a:pt x="58" y="45"/>
                        <a:pt x="58" y="45"/>
                        <a:pt x="58" y="45"/>
                      </a:cubicBezTo>
                      <a:cubicBezTo>
                        <a:pt x="58" y="45"/>
                        <a:pt x="58" y="45"/>
                        <a:pt x="58" y="45"/>
                      </a:cubicBezTo>
                      <a:cubicBezTo>
                        <a:pt x="59" y="45"/>
                        <a:pt x="59" y="45"/>
                        <a:pt x="59" y="45"/>
                      </a:cubicBezTo>
                      <a:cubicBezTo>
                        <a:pt x="59" y="45"/>
                        <a:pt x="59" y="45"/>
                        <a:pt x="59" y="45"/>
                      </a:cubicBezTo>
                      <a:cubicBezTo>
                        <a:pt x="59" y="45"/>
                        <a:pt x="59" y="45"/>
                        <a:pt x="59" y="45"/>
                      </a:cubicBezTo>
                      <a:cubicBezTo>
                        <a:pt x="59" y="43"/>
                        <a:pt x="59" y="43"/>
                        <a:pt x="59" y="43"/>
                      </a:cubicBezTo>
                      <a:cubicBezTo>
                        <a:pt x="59" y="42"/>
                        <a:pt x="59" y="42"/>
                        <a:pt x="59" y="42"/>
                      </a:cubicBezTo>
                      <a:cubicBezTo>
                        <a:pt x="60" y="42"/>
                        <a:pt x="60" y="42"/>
                        <a:pt x="60" y="42"/>
                      </a:cubicBezTo>
                      <a:cubicBezTo>
                        <a:pt x="62" y="41"/>
                        <a:pt x="62" y="41"/>
                        <a:pt x="62" y="41"/>
                      </a:cubicBezTo>
                      <a:lnTo>
                        <a:pt x="63" y="41"/>
                      </a:lnTo>
                      <a:close/>
                      <a:moveTo>
                        <a:pt x="93" y="37"/>
                      </a:moveTo>
                      <a:cubicBezTo>
                        <a:pt x="93" y="37"/>
                        <a:pt x="93" y="37"/>
                        <a:pt x="93" y="37"/>
                      </a:cubicBezTo>
                      <a:cubicBezTo>
                        <a:pt x="93" y="37"/>
                        <a:pt x="93" y="37"/>
                        <a:pt x="93" y="37"/>
                      </a:cubicBezTo>
                      <a:cubicBezTo>
                        <a:pt x="93" y="36"/>
                        <a:pt x="93" y="36"/>
                        <a:pt x="93" y="36"/>
                      </a:cubicBezTo>
                      <a:cubicBezTo>
                        <a:pt x="93" y="37"/>
                        <a:pt x="93" y="37"/>
                        <a:pt x="93" y="37"/>
                      </a:cubicBezTo>
                      <a:cubicBezTo>
                        <a:pt x="93" y="37"/>
                        <a:pt x="93" y="37"/>
                        <a:pt x="93" y="37"/>
                      </a:cubicBezTo>
                      <a:cubicBezTo>
                        <a:pt x="93" y="37"/>
                        <a:pt x="93" y="37"/>
                        <a:pt x="93" y="37"/>
                      </a:cubicBezTo>
                      <a:cubicBezTo>
                        <a:pt x="93" y="37"/>
                        <a:pt x="93" y="37"/>
                        <a:pt x="93" y="37"/>
                      </a:cubicBezTo>
                      <a:cubicBezTo>
                        <a:pt x="94" y="37"/>
                        <a:pt x="94" y="37"/>
                        <a:pt x="94" y="37"/>
                      </a:cubicBezTo>
                      <a:cubicBezTo>
                        <a:pt x="94" y="37"/>
                        <a:pt x="94" y="37"/>
                        <a:pt x="94" y="37"/>
                      </a:cubicBezTo>
                      <a:cubicBezTo>
                        <a:pt x="94" y="37"/>
                        <a:pt x="94" y="37"/>
                        <a:pt x="94" y="37"/>
                      </a:cubicBezTo>
                      <a:cubicBezTo>
                        <a:pt x="94" y="37"/>
                        <a:pt x="94" y="37"/>
                        <a:pt x="94" y="37"/>
                      </a:cubicBezTo>
                      <a:cubicBezTo>
                        <a:pt x="94" y="37"/>
                        <a:pt x="94" y="37"/>
                        <a:pt x="94" y="37"/>
                      </a:cubicBezTo>
                      <a:cubicBezTo>
                        <a:pt x="94" y="37"/>
                        <a:pt x="94" y="37"/>
                        <a:pt x="94" y="37"/>
                      </a:cubicBezTo>
                      <a:cubicBezTo>
                        <a:pt x="95" y="37"/>
                        <a:pt x="95" y="37"/>
                        <a:pt x="95" y="37"/>
                      </a:cubicBezTo>
                      <a:cubicBezTo>
                        <a:pt x="95" y="37"/>
                        <a:pt x="95" y="37"/>
                        <a:pt x="95" y="37"/>
                      </a:cubicBezTo>
                      <a:cubicBezTo>
                        <a:pt x="95" y="37"/>
                        <a:pt x="95" y="37"/>
                        <a:pt x="95" y="37"/>
                      </a:cubicBezTo>
                      <a:cubicBezTo>
                        <a:pt x="95" y="37"/>
                        <a:pt x="95" y="37"/>
                        <a:pt x="95" y="37"/>
                      </a:cubicBezTo>
                      <a:cubicBezTo>
                        <a:pt x="95" y="37"/>
                        <a:pt x="95" y="37"/>
                        <a:pt x="95" y="37"/>
                      </a:cubicBezTo>
                      <a:cubicBezTo>
                        <a:pt x="96" y="37"/>
                        <a:pt x="96" y="37"/>
                        <a:pt x="96" y="37"/>
                      </a:cubicBezTo>
                      <a:cubicBezTo>
                        <a:pt x="96" y="37"/>
                        <a:pt x="96" y="37"/>
                        <a:pt x="96" y="37"/>
                      </a:cubicBezTo>
                      <a:cubicBezTo>
                        <a:pt x="97" y="37"/>
                        <a:pt x="97" y="37"/>
                        <a:pt x="97" y="37"/>
                      </a:cubicBezTo>
                      <a:cubicBezTo>
                        <a:pt x="97" y="37"/>
                        <a:pt x="97" y="37"/>
                        <a:pt x="97" y="37"/>
                      </a:cubicBezTo>
                      <a:cubicBezTo>
                        <a:pt x="97" y="37"/>
                        <a:pt x="97" y="37"/>
                        <a:pt x="97" y="37"/>
                      </a:cubicBezTo>
                      <a:cubicBezTo>
                        <a:pt x="98" y="37"/>
                        <a:pt x="98" y="37"/>
                        <a:pt x="98" y="37"/>
                      </a:cubicBezTo>
                      <a:cubicBezTo>
                        <a:pt x="98" y="37"/>
                        <a:pt x="98" y="37"/>
                        <a:pt x="98" y="37"/>
                      </a:cubicBezTo>
                      <a:cubicBezTo>
                        <a:pt x="98" y="36"/>
                        <a:pt x="98" y="36"/>
                        <a:pt x="98" y="36"/>
                      </a:cubicBezTo>
                      <a:cubicBezTo>
                        <a:pt x="98" y="35"/>
                        <a:pt x="98" y="35"/>
                        <a:pt x="98" y="35"/>
                      </a:cubicBezTo>
                      <a:cubicBezTo>
                        <a:pt x="98" y="35"/>
                        <a:pt x="98" y="35"/>
                        <a:pt x="98" y="35"/>
                      </a:cubicBezTo>
                      <a:cubicBezTo>
                        <a:pt x="98" y="35"/>
                        <a:pt x="98" y="35"/>
                        <a:pt x="98" y="35"/>
                      </a:cubicBezTo>
                      <a:cubicBezTo>
                        <a:pt x="97" y="35"/>
                        <a:pt x="97" y="35"/>
                        <a:pt x="97" y="35"/>
                      </a:cubicBezTo>
                      <a:cubicBezTo>
                        <a:pt x="97" y="35"/>
                        <a:pt x="97" y="35"/>
                        <a:pt x="97" y="34"/>
                      </a:cubicBezTo>
                      <a:cubicBezTo>
                        <a:pt x="97" y="34"/>
                        <a:pt x="97" y="34"/>
                        <a:pt x="97" y="34"/>
                      </a:cubicBezTo>
                      <a:cubicBezTo>
                        <a:pt x="96" y="34"/>
                        <a:pt x="96" y="34"/>
                        <a:pt x="96" y="34"/>
                      </a:cubicBezTo>
                      <a:cubicBezTo>
                        <a:pt x="95" y="34"/>
                        <a:pt x="95" y="34"/>
                        <a:pt x="95" y="34"/>
                      </a:cubicBezTo>
                      <a:cubicBezTo>
                        <a:pt x="95" y="34"/>
                        <a:pt x="95" y="34"/>
                        <a:pt x="95" y="34"/>
                      </a:cubicBezTo>
                      <a:cubicBezTo>
                        <a:pt x="95" y="34"/>
                        <a:pt x="95" y="34"/>
                        <a:pt x="95" y="34"/>
                      </a:cubicBezTo>
                      <a:cubicBezTo>
                        <a:pt x="95" y="34"/>
                        <a:pt x="95" y="34"/>
                        <a:pt x="95" y="34"/>
                      </a:cubicBezTo>
                      <a:cubicBezTo>
                        <a:pt x="95" y="34"/>
                        <a:pt x="95" y="34"/>
                        <a:pt x="95" y="34"/>
                      </a:cubicBezTo>
                      <a:cubicBezTo>
                        <a:pt x="95" y="34"/>
                        <a:pt x="95" y="34"/>
                        <a:pt x="95" y="34"/>
                      </a:cubicBezTo>
                      <a:cubicBezTo>
                        <a:pt x="95" y="35"/>
                        <a:pt x="95" y="35"/>
                        <a:pt x="95" y="35"/>
                      </a:cubicBezTo>
                      <a:cubicBezTo>
                        <a:pt x="95" y="35"/>
                        <a:pt x="95" y="35"/>
                        <a:pt x="95" y="35"/>
                      </a:cubicBezTo>
                      <a:cubicBezTo>
                        <a:pt x="95" y="35"/>
                        <a:pt x="95" y="35"/>
                        <a:pt x="95" y="35"/>
                      </a:cubicBezTo>
                      <a:cubicBezTo>
                        <a:pt x="95" y="35"/>
                        <a:pt x="95" y="35"/>
                        <a:pt x="95" y="35"/>
                      </a:cubicBezTo>
                      <a:cubicBezTo>
                        <a:pt x="95" y="36"/>
                        <a:pt x="95" y="36"/>
                        <a:pt x="95" y="36"/>
                      </a:cubicBezTo>
                      <a:cubicBezTo>
                        <a:pt x="94" y="36"/>
                        <a:pt x="94" y="36"/>
                        <a:pt x="94" y="36"/>
                      </a:cubicBezTo>
                      <a:cubicBezTo>
                        <a:pt x="94" y="36"/>
                        <a:pt x="94" y="36"/>
                        <a:pt x="94" y="36"/>
                      </a:cubicBezTo>
                      <a:cubicBezTo>
                        <a:pt x="94" y="36"/>
                        <a:pt x="94" y="36"/>
                        <a:pt x="94" y="36"/>
                      </a:cubicBezTo>
                      <a:cubicBezTo>
                        <a:pt x="94" y="36"/>
                        <a:pt x="94" y="36"/>
                        <a:pt x="94" y="36"/>
                      </a:cubicBezTo>
                      <a:cubicBezTo>
                        <a:pt x="94" y="36"/>
                        <a:pt x="94" y="36"/>
                        <a:pt x="94" y="36"/>
                      </a:cubicBezTo>
                      <a:cubicBezTo>
                        <a:pt x="93" y="36"/>
                        <a:pt x="93" y="36"/>
                        <a:pt x="93" y="36"/>
                      </a:cubicBezTo>
                      <a:cubicBezTo>
                        <a:pt x="93" y="36"/>
                        <a:pt x="93" y="36"/>
                        <a:pt x="93" y="36"/>
                      </a:cubicBezTo>
                      <a:cubicBezTo>
                        <a:pt x="93" y="36"/>
                        <a:pt x="93" y="36"/>
                        <a:pt x="93" y="36"/>
                      </a:cubicBezTo>
                      <a:cubicBezTo>
                        <a:pt x="93" y="36"/>
                        <a:pt x="93" y="36"/>
                        <a:pt x="93" y="36"/>
                      </a:cubicBezTo>
                      <a:cubicBezTo>
                        <a:pt x="93" y="37"/>
                        <a:pt x="93" y="37"/>
                        <a:pt x="93" y="37"/>
                      </a:cubicBezTo>
                      <a:close/>
                      <a:moveTo>
                        <a:pt x="86" y="37"/>
                      </a:moveTo>
                      <a:cubicBezTo>
                        <a:pt x="85" y="37"/>
                        <a:pt x="85" y="37"/>
                        <a:pt x="85" y="37"/>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lnTo>
                        <a:pt x="86" y="37"/>
                      </a:lnTo>
                      <a:close/>
                      <a:moveTo>
                        <a:pt x="52" y="31"/>
                      </a:moveTo>
                      <a:cubicBezTo>
                        <a:pt x="52" y="31"/>
                        <a:pt x="52" y="31"/>
                        <a:pt x="52" y="31"/>
                      </a:cubicBezTo>
                      <a:cubicBezTo>
                        <a:pt x="52" y="31"/>
                        <a:pt x="52" y="31"/>
                        <a:pt x="52" y="31"/>
                      </a:cubicBezTo>
                      <a:cubicBezTo>
                        <a:pt x="52" y="32"/>
                        <a:pt x="52" y="32"/>
                        <a:pt x="52"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4" y="32"/>
                        <a:pt x="54" y="32"/>
                        <a:pt x="54" y="32"/>
                      </a:cubicBezTo>
                      <a:cubicBezTo>
                        <a:pt x="54" y="32"/>
                        <a:pt x="54" y="32"/>
                        <a:pt x="54" y="32"/>
                      </a:cubicBezTo>
                      <a:cubicBezTo>
                        <a:pt x="54" y="32"/>
                        <a:pt x="54" y="32"/>
                        <a:pt x="54" y="32"/>
                      </a:cubicBezTo>
                      <a:cubicBezTo>
                        <a:pt x="53" y="32"/>
                        <a:pt x="53" y="32"/>
                        <a:pt x="53" y="32"/>
                      </a:cubicBezTo>
                      <a:cubicBezTo>
                        <a:pt x="53" y="32"/>
                        <a:pt x="53" y="32"/>
                        <a:pt x="53" y="32"/>
                      </a:cubicBezTo>
                      <a:cubicBezTo>
                        <a:pt x="53" y="32"/>
                        <a:pt x="53" y="32"/>
                        <a:pt x="53" y="32"/>
                      </a:cubicBezTo>
                      <a:cubicBezTo>
                        <a:pt x="53" y="31"/>
                        <a:pt x="53" y="31"/>
                        <a:pt x="53" y="31"/>
                      </a:cubicBezTo>
                      <a:cubicBezTo>
                        <a:pt x="53" y="31"/>
                        <a:pt x="53" y="31"/>
                        <a:pt x="53" y="31"/>
                      </a:cubicBezTo>
                      <a:cubicBezTo>
                        <a:pt x="53" y="31"/>
                        <a:pt x="53" y="31"/>
                        <a:pt x="53" y="31"/>
                      </a:cubicBezTo>
                      <a:cubicBezTo>
                        <a:pt x="53" y="30"/>
                        <a:pt x="53" y="30"/>
                        <a:pt x="53" y="30"/>
                      </a:cubicBezTo>
                      <a:cubicBezTo>
                        <a:pt x="53" y="30"/>
                        <a:pt x="53" y="30"/>
                        <a:pt x="53" y="30"/>
                      </a:cubicBezTo>
                      <a:cubicBezTo>
                        <a:pt x="53" y="30"/>
                        <a:pt x="53" y="30"/>
                        <a:pt x="53" y="30"/>
                      </a:cubicBezTo>
                      <a:cubicBezTo>
                        <a:pt x="52" y="30"/>
                        <a:pt x="52" y="30"/>
                        <a:pt x="52" y="30"/>
                      </a:cubicBezTo>
                      <a:cubicBezTo>
                        <a:pt x="52" y="30"/>
                        <a:pt x="52" y="30"/>
                        <a:pt x="52" y="30"/>
                      </a:cubicBezTo>
                      <a:cubicBezTo>
                        <a:pt x="52" y="31"/>
                        <a:pt x="52" y="31"/>
                        <a:pt x="52" y="31"/>
                      </a:cubicBezTo>
                      <a:cubicBezTo>
                        <a:pt x="52" y="31"/>
                        <a:pt x="52" y="31"/>
                        <a:pt x="52" y="31"/>
                      </a:cubicBezTo>
                      <a:close/>
                      <a:moveTo>
                        <a:pt x="88" y="32"/>
                      </a:moveTo>
                      <a:cubicBezTo>
                        <a:pt x="88" y="32"/>
                        <a:pt x="88" y="32"/>
                        <a:pt x="88" y="32"/>
                      </a:cubicBezTo>
                      <a:cubicBezTo>
                        <a:pt x="88" y="32"/>
                        <a:pt x="88" y="32"/>
                        <a:pt x="88" y="32"/>
                      </a:cubicBezTo>
                      <a:cubicBezTo>
                        <a:pt x="89" y="32"/>
                        <a:pt x="89" y="32"/>
                        <a:pt x="89" y="32"/>
                      </a:cubicBezTo>
                      <a:cubicBezTo>
                        <a:pt x="89" y="31"/>
                        <a:pt x="89" y="31"/>
                        <a:pt x="89" y="31"/>
                      </a:cubicBezTo>
                      <a:cubicBezTo>
                        <a:pt x="88" y="31"/>
                        <a:pt x="88" y="31"/>
                        <a:pt x="88" y="31"/>
                      </a:cubicBezTo>
                      <a:cubicBezTo>
                        <a:pt x="88" y="30"/>
                        <a:pt x="88" y="30"/>
                        <a:pt x="88" y="30"/>
                      </a:cubicBezTo>
                      <a:cubicBezTo>
                        <a:pt x="88" y="30"/>
                        <a:pt x="88" y="30"/>
                        <a:pt x="88" y="30"/>
                      </a:cubicBezTo>
                      <a:cubicBezTo>
                        <a:pt x="88" y="30"/>
                        <a:pt x="88" y="30"/>
                        <a:pt x="88" y="30"/>
                      </a:cubicBezTo>
                      <a:cubicBezTo>
                        <a:pt x="87" y="31"/>
                        <a:pt x="87" y="31"/>
                        <a:pt x="87" y="31"/>
                      </a:cubicBezTo>
                      <a:cubicBezTo>
                        <a:pt x="87" y="31"/>
                        <a:pt x="87" y="31"/>
                        <a:pt x="87" y="31"/>
                      </a:cubicBezTo>
                      <a:cubicBezTo>
                        <a:pt x="87" y="31"/>
                        <a:pt x="87" y="31"/>
                        <a:pt x="87" y="31"/>
                      </a:cubicBezTo>
                      <a:lnTo>
                        <a:pt x="88" y="32"/>
                      </a:lnTo>
                      <a:close/>
                      <a:moveTo>
                        <a:pt x="115" y="110"/>
                      </a:moveTo>
                      <a:cubicBezTo>
                        <a:pt x="114" y="110"/>
                        <a:pt x="114" y="110"/>
                        <a:pt x="114" y="110"/>
                      </a:cubicBezTo>
                      <a:cubicBezTo>
                        <a:pt x="114" y="111"/>
                        <a:pt x="114" y="111"/>
                        <a:pt x="114" y="111"/>
                      </a:cubicBezTo>
                      <a:cubicBezTo>
                        <a:pt x="114" y="112"/>
                        <a:pt x="114" y="112"/>
                        <a:pt x="114" y="112"/>
                      </a:cubicBezTo>
                      <a:cubicBezTo>
                        <a:pt x="115" y="112"/>
                        <a:pt x="115" y="112"/>
                        <a:pt x="115" y="112"/>
                      </a:cubicBezTo>
                      <a:cubicBezTo>
                        <a:pt x="115" y="112"/>
                        <a:pt x="115" y="112"/>
                        <a:pt x="115" y="112"/>
                      </a:cubicBezTo>
                      <a:cubicBezTo>
                        <a:pt x="115" y="111"/>
                        <a:pt x="115" y="111"/>
                        <a:pt x="115" y="111"/>
                      </a:cubicBezTo>
                      <a:lnTo>
                        <a:pt x="115" y="110"/>
                      </a:lnTo>
                      <a:close/>
                      <a:moveTo>
                        <a:pt x="64" y="60"/>
                      </a:moveTo>
                      <a:cubicBezTo>
                        <a:pt x="64" y="60"/>
                        <a:pt x="64" y="60"/>
                        <a:pt x="64" y="60"/>
                      </a:cubicBezTo>
                      <a:cubicBezTo>
                        <a:pt x="64" y="59"/>
                        <a:pt x="64" y="59"/>
                        <a:pt x="64" y="59"/>
                      </a:cubicBezTo>
                      <a:cubicBezTo>
                        <a:pt x="64" y="60"/>
                        <a:pt x="64" y="60"/>
                        <a:pt x="64" y="60"/>
                      </a:cubicBezTo>
                      <a:cubicBezTo>
                        <a:pt x="64" y="60"/>
                        <a:pt x="64" y="60"/>
                        <a:pt x="64" y="60"/>
                      </a:cubicBezTo>
                      <a:cubicBezTo>
                        <a:pt x="64" y="60"/>
                        <a:pt x="64" y="60"/>
                        <a:pt x="64" y="60"/>
                      </a:cubicBezTo>
                      <a:cubicBezTo>
                        <a:pt x="64" y="60"/>
                        <a:pt x="64" y="60"/>
                        <a:pt x="64" y="60"/>
                      </a:cubicBezTo>
                      <a:cubicBezTo>
                        <a:pt x="64" y="61"/>
                        <a:pt x="64" y="61"/>
                        <a:pt x="64" y="61"/>
                      </a:cubicBezTo>
                      <a:cubicBezTo>
                        <a:pt x="64" y="60"/>
                        <a:pt x="64" y="60"/>
                        <a:pt x="64" y="60"/>
                      </a:cubicBezTo>
                      <a:cubicBezTo>
                        <a:pt x="64" y="60"/>
                        <a:pt x="64" y="60"/>
                        <a:pt x="64" y="60"/>
                      </a:cubicBezTo>
                      <a:cubicBezTo>
                        <a:pt x="65" y="60"/>
                        <a:pt x="65" y="60"/>
                        <a:pt x="65" y="60"/>
                      </a:cubicBezTo>
                      <a:cubicBezTo>
                        <a:pt x="64" y="60"/>
                        <a:pt x="64" y="60"/>
                        <a:pt x="64" y="60"/>
                      </a:cubicBezTo>
                      <a:close/>
                      <a:moveTo>
                        <a:pt x="65" y="59"/>
                      </a:moveTo>
                      <a:cubicBezTo>
                        <a:pt x="66" y="59"/>
                        <a:pt x="66" y="59"/>
                        <a:pt x="66" y="59"/>
                      </a:cubicBezTo>
                      <a:cubicBezTo>
                        <a:pt x="66" y="58"/>
                        <a:pt x="66" y="58"/>
                        <a:pt x="66" y="58"/>
                      </a:cubicBezTo>
                      <a:cubicBezTo>
                        <a:pt x="66" y="58"/>
                        <a:pt x="66" y="58"/>
                        <a:pt x="66" y="58"/>
                      </a:cubicBezTo>
                      <a:cubicBezTo>
                        <a:pt x="66" y="58"/>
                        <a:pt x="66" y="58"/>
                        <a:pt x="66" y="58"/>
                      </a:cubicBezTo>
                      <a:cubicBezTo>
                        <a:pt x="66" y="58"/>
                        <a:pt x="66" y="58"/>
                        <a:pt x="66" y="58"/>
                      </a:cubicBezTo>
                      <a:cubicBezTo>
                        <a:pt x="66" y="57"/>
                        <a:pt x="66" y="57"/>
                        <a:pt x="66" y="57"/>
                      </a:cubicBezTo>
                      <a:cubicBezTo>
                        <a:pt x="65" y="57"/>
                        <a:pt x="65" y="57"/>
                        <a:pt x="65" y="57"/>
                      </a:cubicBezTo>
                      <a:cubicBezTo>
                        <a:pt x="65" y="57"/>
                        <a:pt x="65" y="57"/>
                        <a:pt x="65" y="57"/>
                      </a:cubicBezTo>
                      <a:cubicBezTo>
                        <a:pt x="65" y="57"/>
                        <a:pt x="65" y="57"/>
                        <a:pt x="65" y="57"/>
                      </a:cubicBezTo>
                      <a:cubicBezTo>
                        <a:pt x="65" y="57"/>
                        <a:pt x="65" y="57"/>
                        <a:pt x="65" y="57"/>
                      </a:cubicBezTo>
                      <a:cubicBezTo>
                        <a:pt x="65" y="57"/>
                        <a:pt x="65" y="57"/>
                        <a:pt x="65" y="57"/>
                      </a:cubicBezTo>
                      <a:cubicBezTo>
                        <a:pt x="64" y="58"/>
                        <a:pt x="64" y="58"/>
                        <a:pt x="64" y="58"/>
                      </a:cubicBezTo>
                      <a:cubicBezTo>
                        <a:pt x="65" y="59"/>
                        <a:pt x="65" y="59"/>
                        <a:pt x="65" y="59"/>
                      </a:cubicBezTo>
                      <a:close/>
                      <a:moveTo>
                        <a:pt x="123" y="94"/>
                      </a:moveTo>
                      <a:cubicBezTo>
                        <a:pt x="123" y="93"/>
                        <a:pt x="123" y="93"/>
                        <a:pt x="123" y="93"/>
                      </a:cubicBezTo>
                      <a:cubicBezTo>
                        <a:pt x="123" y="92"/>
                        <a:pt x="123" y="92"/>
                        <a:pt x="123" y="92"/>
                      </a:cubicBezTo>
                      <a:cubicBezTo>
                        <a:pt x="123" y="92"/>
                        <a:pt x="123" y="92"/>
                        <a:pt x="123" y="92"/>
                      </a:cubicBezTo>
                      <a:cubicBezTo>
                        <a:pt x="123" y="92"/>
                        <a:pt x="123" y="92"/>
                        <a:pt x="123" y="92"/>
                      </a:cubicBezTo>
                      <a:cubicBezTo>
                        <a:pt x="122" y="92"/>
                        <a:pt x="122" y="92"/>
                        <a:pt x="122" y="92"/>
                      </a:cubicBezTo>
                      <a:cubicBezTo>
                        <a:pt x="122" y="92"/>
                        <a:pt x="122" y="92"/>
                        <a:pt x="122" y="92"/>
                      </a:cubicBezTo>
                      <a:cubicBezTo>
                        <a:pt x="122" y="91"/>
                        <a:pt x="122" y="91"/>
                        <a:pt x="122" y="91"/>
                      </a:cubicBezTo>
                      <a:cubicBezTo>
                        <a:pt x="122" y="91"/>
                        <a:pt x="122" y="91"/>
                        <a:pt x="122" y="91"/>
                      </a:cubicBezTo>
                      <a:cubicBezTo>
                        <a:pt x="121" y="91"/>
                        <a:pt x="121" y="91"/>
                        <a:pt x="121" y="91"/>
                      </a:cubicBezTo>
                      <a:cubicBezTo>
                        <a:pt x="120" y="87"/>
                        <a:pt x="120" y="87"/>
                        <a:pt x="120" y="87"/>
                      </a:cubicBezTo>
                      <a:cubicBezTo>
                        <a:pt x="119" y="84"/>
                        <a:pt x="119" y="84"/>
                        <a:pt x="119" y="84"/>
                      </a:cubicBezTo>
                      <a:cubicBezTo>
                        <a:pt x="119" y="83"/>
                        <a:pt x="119" y="83"/>
                        <a:pt x="119" y="83"/>
                      </a:cubicBezTo>
                      <a:cubicBezTo>
                        <a:pt x="117" y="77"/>
                        <a:pt x="117" y="77"/>
                        <a:pt x="117" y="77"/>
                      </a:cubicBezTo>
                      <a:cubicBezTo>
                        <a:pt x="116" y="76"/>
                        <a:pt x="116" y="76"/>
                        <a:pt x="116" y="76"/>
                      </a:cubicBezTo>
                      <a:cubicBezTo>
                        <a:pt x="116" y="76"/>
                        <a:pt x="116" y="76"/>
                        <a:pt x="116" y="76"/>
                      </a:cubicBezTo>
                      <a:cubicBezTo>
                        <a:pt x="116" y="75"/>
                        <a:pt x="116" y="75"/>
                        <a:pt x="116" y="75"/>
                      </a:cubicBezTo>
                      <a:cubicBezTo>
                        <a:pt x="116" y="75"/>
                        <a:pt x="116" y="75"/>
                        <a:pt x="116" y="75"/>
                      </a:cubicBezTo>
                      <a:cubicBezTo>
                        <a:pt x="115" y="74"/>
                        <a:pt x="115" y="74"/>
                        <a:pt x="115" y="74"/>
                      </a:cubicBezTo>
                      <a:cubicBezTo>
                        <a:pt x="114" y="74"/>
                        <a:pt x="114" y="74"/>
                        <a:pt x="114" y="74"/>
                      </a:cubicBezTo>
                      <a:cubicBezTo>
                        <a:pt x="114" y="73"/>
                        <a:pt x="114" y="73"/>
                        <a:pt x="114" y="73"/>
                      </a:cubicBezTo>
                      <a:cubicBezTo>
                        <a:pt x="112" y="73"/>
                        <a:pt x="112" y="73"/>
                        <a:pt x="112" y="73"/>
                      </a:cubicBezTo>
                      <a:cubicBezTo>
                        <a:pt x="112" y="73"/>
                        <a:pt x="112" y="73"/>
                        <a:pt x="112" y="73"/>
                      </a:cubicBezTo>
                      <a:cubicBezTo>
                        <a:pt x="111" y="73"/>
                        <a:pt x="111" y="73"/>
                        <a:pt x="111" y="73"/>
                      </a:cubicBezTo>
                      <a:cubicBezTo>
                        <a:pt x="111" y="73"/>
                        <a:pt x="111" y="73"/>
                        <a:pt x="111" y="73"/>
                      </a:cubicBezTo>
                      <a:cubicBezTo>
                        <a:pt x="110" y="73"/>
                        <a:pt x="110" y="73"/>
                        <a:pt x="110" y="73"/>
                      </a:cubicBezTo>
                      <a:cubicBezTo>
                        <a:pt x="110" y="74"/>
                        <a:pt x="110" y="74"/>
                        <a:pt x="110" y="74"/>
                      </a:cubicBezTo>
                      <a:cubicBezTo>
                        <a:pt x="110" y="74"/>
                        <a:pt x="110" y="74"/>
                        <a:pt x="110" y="74"/>
                      </a:cubicBezTo>
                      <a:cubicBezTo>
                        <a:pt x="109" y="74"/>
                        <a:pt x="109" y="74"/>
                        <a:pt x="109" y="74"/>
                      </a:cubicBezTo>
                      <a:cubicBezTo>
                        <a:pt x="109" y="74"/>
                        <a:pt x="109" y="74"/>
                        <a:pt x="109" y="74"/>
                      </a:cubicBezTo>
                      <a:cubicBezTo>
                        <a:pt x="109" y="75"/>
                        <a:pt x="109" y="75"/>
                        <a:pt x="109" y="75"/>
                      </a:cubicBezTo>
                      <a:cubicBezTo>
                        <a:pt x="109" y="75"/>
                        <a:pt x="109" y="75"/>
                        <a:pt x="109" y="75"/>
                      </a:cubicBezTo>
                      <a:cubicBezTo>
                        <a:pt x="108" y="75"/>
                        <a:pt x="108" y="75"/>
                        <a:pt x="108" y="75"/>
                      </a:cubicBezTo>
                      <a:cubicBezTo>
                        <a:pt x="108" y="75"/>
                        <a:pt x="108" y="75"/>
                        <a:pt x="108" y="75"/>
                      </a:cubicBezTo>
                      <a:cubicBezTo>
                        <a:pt x="107" y="75"/>
                        <a:pt x="107" y="75"/>
                        <a:pt x="107" y="75"/>
                      </a:cubicBezTo>
                      <a:cubicBezTo>
                        <a:pt x="107" y="75"/>
                        <a:pt x="107" y="75"/>
                        <a:pt x="107" y="75"/>
                      </a:cubicBezTo>
                      <a:cubicBezTo>
                        <a:pt x="107" y="76"/>
                        <a:pt x="107" y="76"/>
                        <a:pt x="107" y="76"/>
                      </a:cubicBezTo>
                      <a:cubicBezTo>
                        <a:pt x="107" y="76"/>
                        <a:pt x="107" y="76"/>
                        <a:pt x="107" y="76"/>
                      </a:cubicBezTo>
                      <a:cubicBezTo>
                        <a:pt x="107" y="76"/>
                        <a:pt x="107" y="76"/>
                        <a:pt x="107" y="76"/>
                      </a:cubicBezTo>
                      <a:cubicBezTo>
                        <a:pt x="106" y="77"/>
                        <a:pt x="106" y="77"/>
                        <a:pt x="106" y="77"/>
                      </a:cubicBezTo>
                      <a:cubicBezTo>
                        <a:pt x="106" y="77"/>
                        <a:pt x="106" y="77"/>
                        <a:pt x="106" y="77"/>
                      </a:cubicBezTo>
                      <a:cubicBezTo>
                        <a:pt x="106" y="77"/>
                        <a:pt x="106" y="77"/>
                        <a:pt x="106" y="77"/>
                      </a:cubicBezTo>
                      <a:cubicBezTo>
                        <a:pt x="106" y="77"/>
                        <a:pt x="106" y="77"/>
                        <a:pt x="106" y="77"/>
                      </a:cubicBezTo>
                      <a:cubicBezTo>
                        <a:pt x="107" y="77"/>
                        <a:pt x="107" y="77"/>
                        <a:pt x="107" y="77"/>
                      </a:cubicBezTo>
                      <a:cubicBezTo>
                        <a:pt x="106" y="78"/>
                        <a:pt x="106" y="78"/>
                        <a:pt x="106" y="78"/>
                      </a:cubicBezTo>
                      <a:cubicBezTo>
                        <a:pt x="106" y="78"/>
                        <a:pt x="106" y="78"/>
                        <a:pt x="106" y="78"/>
                      </a:cubicBezTo>
                      <a:cubicBezTo>
                        <a:pt x="106" y="78"/>
                        <a:pt x="106" y="78"/>
                        <a:pt x="106" y="78"/>
                      </a:cubicBezTo>
                      <a:cubicBezTo>
                        <a:pt x="106" y="79"/>
                        <a:pt x="106" y="79"/>
                        <a:pt x="106" y="79"/>
                      </a:cubicBezTo>
                      <a:cubicBezTo>
                        <a:pt x="105" y="80"/>
                        <a:pt x="105" y="80"/>
                        <a:pt x="105" y="80"/>
                      </a:cubicBezTo>
                      <a:cubicBezTo>
                        <a:pt x="105" y="81"/>
                        <a:pt x="105" y="81"/>
                        <a:pt x="105" y="81"/>
                      </a:cubicBezTo>
                      <a:cubicBezTo>
                        <a:pt x="105" y="81"/>
                        <a:pt x="105" y="81"/>
                        <a:pt x="105" y="81"/>
                      </a:cubicBezTo>
                      <a:cubicBezTo>
                        <a:pt x="105" y="81"/>
                        <a:pt x="105" y="81"/>
                        <a:pt x="105" y="81"/>
                      </a:cubicBezTo>
                      <a:cubicBezTo>
                        <a:pt x="105" y="81"/>
                        <a:pt x="105" y="81"/>
                        <a:pt x="105" y="81"/>
                      </a:cubicBezTo>
                      <a:cubicBezTo>
                        <a:pt x="105" y="81"/>
                        <a:pt x="105" y="81"/>
                        <a:pt x="105" y="81"/>
                      </a:cubicBezTo>
                      <a:cubicBezTo>
                        <a:pt x="104" y="81"/>
                        <a:pt x="104" y="81"/>
                        <a:pt x="104" y="81"/>
                      </a:cubicBezTo>
                      <a:cubicBezTo>
                        <a:pt x="104" y="81"/>
                        <a:pt x="104" y="81"/>
                        <a:pt x="104" y="81"/>
                      </a:cubicBezTo>
                      <a:cubicBezTo>
                        <a:pt x="104" y="82"/>
                        <a:pt x="104" y="82"/>
                        <a:pt x="104" y="82"/>
                      </a:cubicBezTo>
                      <a:cubicBezTo>
                        <a:pt x="103" y="83"/>
                        <a:pt x="103" y="83"/>
                        <a:pt x="103" y="83"/>
                      </a:cubicBezTo>
                      <a:cubicBezTo>
                        <a:pt x="103" y="83"/>
                        <a:pt x="103" y="83"/>
                        <a:pt x="103" y="83"/>
                      </a:cubicBezTo>
                      <a:cubicBezTo>
                        <a:pt x="102" y="83"/>
                        <a:pt x="102" y="83"/>
                        <a:pt x="102" y="83"/>
                      </a:cubicBezTo>
                      <a:cubicBezTo>
                        <a:pt x="101" y="83"/>
                        <a:pt x="101" y="83"/>
                        <a:pt x="101" y="83"/>
                      </a:cubicBezTo>
                      <a:cubicBezTo>
                        <a:pt x="101" y="83"/>
                        <a:pt x="101" y="83"/>
                        <a:pt x="101" y="83"/>
                      </a:cubicBezTo>
                      <a:cubicBezTo>
                        <a:pt x="100" y="83"/>
                        <a:pt x="100" y="83"/>
                        <a:pt x="100" y="83"/>
                      </a:cubicBezTo>
                      <a:cubicBezTo>
                        <a:pt x="99" y="83"/>
                        <a:pt x="99" y="83"/>
                        <a:pt x="99" y="83"/>
                      </a:cubicBezTo>
                      <a:cubicBezTo>
                        <a:pt x="99" y="82"/>
                        <a:pt x="99" y="82"/>
                        <a:pt x="99" y="82"/>
                      </a:cubicBezTo>
                      <a:cubicBezTo>
                        <a:pt x="99" y="82"/>
                        <a:pt x="99" y="82"/>
                        <a:pt x="99" y="82"/>
                      </a:cubicBezTo>
                      <a:cubicBezTo>
                        <a:pt x="98" y="82"/>
                        <a:pt x="98" y="82"/>
                        <a:pt x="98" y="82"/>
                      </a:cubicBezTo>
                      <a:cubicBezTo>
                        <a:pt x="98" y="81"/>
                        <a:pt x="98" y="81"/>
                        <a:pt x="98" y="81"/>
                      </a:cubicBezTo>
                      <a:cubicBezTo>
                        <a:pt x="98" y="81"/>
                        <a:pt x="98" y="81"/>
                        <a:pt x="98" y="81"/>
                      </a:cubicBezTo>
                      <a:cubicBezTo>
                        <a:pt x="98" y="80"/>
                        <a:pt x="98" y="80"/>
                        <a:pt x="98" y="80"/>
                      </a:cubicBezTo>
                      <a:cubicBezTo>
                        <a:pt x="98" y="80"/>
                        <a:pt x="98" y="80"/>
                        <a:pt x="98" y="80"/>
                      </a:cubicBezTo>
                      <a:cubicBezTo>
                        <a:pt x="98" y="79"/>
                        <a:pt x="98" y="79"/>
                        <a:pt x="98" y="79"/>
                      </a:cubicBezTo>
                      <a:cubicBezTo>
                        <a:pt x="98" y="79"/>
                        <a:pt x="98" y="79"/>
                        <a:pt x="98" y="79"/>
                      </a:cubicBezTo>
                      <a:cubicBezTo>
                        <a:pt x="99" y="79"/>
                        <a:pt x="99" y="79"/>
                        <a:pt x="99" y="79"/>
                      </a:cubicBezTo>
                      <a:cubicBezTo>
                        <a:pt x="99" y="79"/>
                        <a:pt x="99" y="79"/>
                        <a:pt x="99" y="79"/>
                      </a:cubicBezTo>
                      <a:cubicBezTo>
                        <a:pt x="98" y="79"/>
                        <a:pt x="98" y="79"/>
                        <a:pt x="98" y="79"/>
                      </a:cubicBezTo>
                      <a:cubicBezTo>
                        <a:pt x="99" y="77"/>
                        <a:pt x="99" y="77"/>
                        <a:pt x="99" y="77"/>
                      </a:cubicBezTo>
                      <a:cubicBezTo>
                        <a:pt x="99" y="76"/>
                        <a:pt x="99" y="76"/>
                        <a:pt x="99" y="76"/>
                      </a:cubicBezTo>
                      <a:cubicBezTo>
                        <a:pt x="99" y="76"/>
                        <a:pt x="99" y="76"/>
                        <a:pt x="99" y="76"/>
                      </a:cubicBezTo>
                      <a:cubicBezTo>
                        <a:pt x="100" y="76"/>
                        <a:pt x="100" y="76"/>
                        <a:pt x="100" y="76"/>
                      </a:cubicBezTo>
                      <a:cubicBezTo>
                        <a:pt x="100" y="76"/>
                        <a:pt x="100" y="76"/>
                        <a:pt x="100" y="76"/>
                      </a:cubicBezTo>
                      <a:cubicBezTo>
                        <a:pt x="100" y="76"/>
                        <a:pt x="100" y="76"/>
                        <a:pt x="100" y="76"/>
                      </a:cubicBezTo>
                      <a:cubicBezTo>
                        <a:pt x="100" y="76"/>
                        <a:pt x="100" y="76"/>
                        <a:pt x="100" y="76"/>
                      </a:cubicBezTo>
                      <a:cubicBezTo>
                        <a:pt x="100" y="76"/>
                        <a:pt x="100" y="76"/>
                        <a:pt x="100" y="76"/>
                      </a:cubicBezTo>
                      <a:cubicBezTo>
                        <a:pt x="101" y="76"/>
                        <a:pt x="101" y="76"/>
                        <a:pt x="101" y="76"/>
                      </a:cubicBezTo>
                      <a:cubicBezTo>
                        <a:pt x="101" y="76"/>
                        <a:pt x="101" y="76"/>
                        <a:pt x="101" y="76"/>
                      </a:cubicBezTo>
                      <a:cubicBezTo>
                        <a:pt x="101" y="76"/>
                        <a:pt x="101" y="76"/>
                        <a:pt x="101" y="76"/>
                      </a:cubicBezTo>
                      <a:cubicBezTo>
                        <a:pt x="101" y="76"/>
                        <a:pt x="101" y="76"/>
                        <a:pt x="101" y="76"/>
                      </a:cubicBezTo>
                      <a:cubicBezTo>
                        <a:pt x="101" y="76"/>
                        <a:pt x="101" y="76"/>
                        <a:pt x="101" y="76"/>
                      </a:cubicBezTo>
                      <a:cubicBezTo>
                        <a:pt x="101" y="75"/>
                        <a:pt x="101" y="75"/>
                        <a:pt x="101" y="75"/>
                      </a:cubicBezTo>
                      <a:cubicBezTo>
                        <a:pt x="101" y="75"/>
                        <a:pt x="101" y="75"/>
                        <a:pt x="101" y="75"/>
                      </a:cubicBezTo>
                      <a:cubicBezTo>
                        <a:pt x="102" y="75"/>
                        <a:pt x="102" y="75"/>
                        <a:pt x="102" y="75"/>
                      </a:cubicBezTo>
                      <a:cubicBezTo>
                        <a:pt x="102" y="74"/>
                        <a:pt x="102" y="74"/>
                        <a:pt x="102" y="74"/>
                      </a:cubicBezTo>
                      <a:cubicBezTo>
                        <a:pt x="102" y="74"/>
                        <a:pt x="102" y="74"/>
                        <a:pt x="102" y="74"/>
                      </a:cubicBezTo>
                      <a:cubicBezTo>
                        <a:pt x="102" y="74"/>
                        <a:pt x="102" y="74"/>
                        <a:pt x="102" y="74"/>
                      </a:cubicBezTo>
                      <a:cubicBezTo>
                        <a:pt x="102" y="74"/>
                        <a:pt x="102" y="74"/>
                        <a:pt x="102" y="74"/>
                      </a:cubicBezTo>
                      <a:cubicBezTo>
                        <a:pt x="102" y="74"/>
                        <a:pt x="102" y="74"/>
                        <a:pt x="102" y="74"/>
                      </a:cubicBezTo>
                      <a:cubicBezTo>
                        <a:pt x="103" y="74"/>
                        <a:pt x="103" y="74"/>
                        <a:pt x="103" y="74"/>
                      </a:cubicBezTo>
                      <a:cubicBezTo>
                        <a:pt x="103" y="73"/>
                        <a:pt x="103" y="73"/>
                        <a:pt x="103" y="73"/>
                      </a:cubicBezTo>
                      <a:cubicBezTo>
                        <a:pt x="103" y="73"/>
                        <a:pt x="103" y="73"/>
                        <a:pt x="103" y="73"/>
                      </a:cubicBezTo>
                      <a:cubicBezTo>
                        <a:pt x="103" y="72"/>
                        <a:pt x="103" y="72"/>
                        <a:pt x="103" y="72"/>
                      </a:cubicBezTo>
                      <a:cubicBezTo>
                        <a:pt x="103" y="71"/>
                        <a:pt x="103" y="71"/>
                        <a:pt x="103" y="71"/>
                      </a:cubicBezTo>
                      <a:cubicBezTo>
                        <a:pt x="103" y="70"/>
                        <a:pt x="103" y="70"/>
                        <a:pt x="103" y="70"/>
                      </a:cubicBezTo>
                      <a:cubicBezTo>
                        <a:pt x="103" y="70"/>
                        <a:pt x="103" y="70"/>
                        <a:pt x="103" y="70"/>
                      </a:cubicBezTo>
                      <a:cubicBezTo>
                        <a:pt x="103" y="70"/>
                        <a:pt x="103" y="70"/>
                        <a:pt x="103" y="70"/>
                      </a:cubicBezTo>
                      <a:cubicBezTo>
                        <a:pt x="104" y="70"/>
                        <a:pt x="104" y="70"/>
                        <a:pt x="104" y="70"/>
                      </a:cubicBezTo>
                      <a:cubicBezTo>
                        <a:pt x="104" y="70"/>
                        <a:pt x="104" y="70"/>
                        <a:pt x="104" y="70"/>
                      </a:cubicBezTo>
                      <a:cubicBezTo>
                        <a:pt x="104" y="70"/>
                        <a:pt x="104" y="70"/>
                        <a:pt x="104" y="70"/>
                      </a:cubicBezTo>
                      <a:cubicBezTo>
                        <a:pt x="104" y="70"/>
                        <a:pt x="104" y="70"/>
                        <a:pt x="104" y="70"/>
                      </a:cubicBezTo>
                      <a:cubicBezTo>
                        <a:pt x="104" y="70"/>
                        <a:pt x="104" y="70"/>
                        <a:pt x="104" y="70"/>
                      </a:cubicBezTo>
                      <a:cubicBezTo>
                        <a:pt x="104" y="69"/>
                        <a:pt x="104" y="69"/>
                        <a:pt x="104" y="69"/>
                      </a:cubicBezTo>
                      <a:cubicBezTo>
                        <a:pt x="104" y="69"/>
                        <a:pt x="104" y="69"/>
                        <a:pt x="104" y="69"/>
                      </a:cubicBezTo>
                      <a:cubicBezTo>
                        <a:pt x="105" y="69"/>
                        <a:pt x="105" y="69"/>
                        <a:pt x="105" y="69"/>
                      </a:cubicBezTo>
                      <a:cubicBezTo>
                        <a:pt x="105" y="69"/>
                        <a:pt x="105" y="69"/>
                        <a:pt x="105" y="69"/>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7"/>
                        <a:pt x="105" y="67"/>
                        <a:pt x="105" y="67"/>
                      </a:cubicBezTo>
                      <a:cubicBezTo>
                        <a:pt x="105" y="63"/>
                        <a:pt x="105" y="63"/>
                        <a:pt x="105" y="63"/>
                      </a:cubicBezTo>
                      <a:cubicBezTo>
                        <a:pt x="105" y="62"/>
                        <a:pt x="105" y="62"/>
                        <a:pt x="105" y="62"/>
                      </a:cubicBezTo>
                      <a:cubicBezTo>
                        <a:pt x="105" y="61"/>
                        <a:pt x="105" y="61"/>
                        <a:pt x="105" y="61"/>
                      </a:cubicBezTo>
                      <a:cubicBezTo>
                        <a:pt x="105" y="61"/>
                        <a:pt x="105" y="61"/>
                        <a:pt x="105" y="61"/>
                      </a:cubicBezTo>
                      <a:cubicBezTo>
                        <a:pt x="105" y="61"/>
                        <a:pt x="105" y="61"/>
                        <a:pt x="105" y="61"/>
                      </a:cubicBezTo>
                      <a:cubicBezTo>
                        <a:pt x="105" y="60"/>
                        <a:pt x="105" y="60"/>
                        <a:pt x="105" y="60"/>
                      </a:cubicBezTo>
                      <a:cubicBezTo>
                        <a:pt x="104" y="59"/>
                        <a:pt x="104" y="59"/>
                        <a:pt x="104" y="59"/>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7"/>
                        <a:pt x="104" y="57"/>
                        <a:pt x="104" y="57"/>
                      </a:cubicBezTo>
                      <a:cubicBezTo>
                        <a:pt x="104" y="57"/>
                        <a:pt x="104" y="57"/>
                        <a:pt x="104" y="57"/>
                      </a:cubicBezTo>
                      <a:cubicBezTo>
                        <a:pt x="104" y="57"/>
                        <a:pt x="104" y="57"/>
                        <a:pt x="104" y="57"/>
                      </a:cubicBezTo>
                      <a:cubicBezTo>
                        <a:pt x="103" y="57"/>
                        <a:pt x="103" y="57"/>
                        <a:pt x="103" y="57"/>
                      </a:cubicBezTo>
                      <a:cubicBezTo>
                        <a:pt x="103" y="57"/>
                        <a:pt x="103" y="57"/>
                        <a:pt x="103" y="57"/>
                      </a:cubicBezTo>
                      <a:cubicBezTo>
                        <a:pt x="103" y="57"/>
                        <a:pt x="103" y="57"/>
                        <a:pt x="103" y="57"/>
                      </a:cubicBezTo>
                      <a:cubicBezTo>
                        <a:pt x="102" y="57"/>
                        <a:pt x="102" y="57"/>
                        <a:pt x="102" y="57"/>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4"/>
                        <a:pt x="102" y="54"/>
                        <a:pt x="102" y="54"/>
                      </a:cubicBezTo>
                      <a:cubicBezTo>
                        <a:pt x="102" y="54"/>
                        <a:pt x="102" y="54"/>
                        <a:pt x="102" y="54"/>
                      </a:cubicBezTo>
                      <a:cubicBezTo>
                        <a:pt x="102" y="54"/>
                        <a:pt x="102" y="54"/>
                        <a:pt x="102" y="54"/>
                      </a:cubicBezTo>
                      <a:cubicBezTo>
                        <a:pt x="102" y="54"/>
                        <a:pt x="102" y="54"/>
                        <a:pt x="102"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4" y="54"/>
                        <a:pt x="104" y="54"/>
                        <a:pt x="104" y="54"/>
                      </a:cubicBezTo>
                      <a:cubicBezTo>
                        <a:pt x="104" y="54"/>
                        <a:pt x="104" y="54"/>
                        <a:pt x="104" y="54"/>
                      </a:cubicBezTo>
                      <a:cubicBezTo>
                        <a:pt x="104" y="54"/>
                        <a:pt x="104" y="54"/>
                        <a:pt x="104" y="54"/>
                      </a:cubicBezTo>
                      <a:cubicBezTo>
                        <a:pt x="103" y="54"/>
                        <a:pt x="103" y="54"/>
                        <a:pt x="103" y="54"/>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2" y="52"/>
                        <a:pt x="102" y="52"/>
                        <a:pt x="102" y="52"/>
                      </a:cubicBezTo>
                      <a:cubicBezTo>
                        <a:pt x="102" y="52"/>
                        <a:pt x="102" y="52"/>
                        <a:pt x="102" y="52"/>
                      </a:cubicBezTo>
                      <a:cubicBezTo>
                        <a:pt x="102" y="51"/>
                        <a:pt x="102" y="51"/>
                        <a:pt x="102" y="51"/>
                      </a:cubicBezTo>
                      <a:cubicBezTo>
                        <a:pt x="102" y="51"/>
                        <a:pt x="102" y="51"/>
                        <a:pt x="102" y="51"/>
                      </a:cubicBezTo>
                      <a:cubicBezTo>
                        <a:pt x="102" y="50"/>
                        <a:pt x="102" y="50"/>
                        <a:pt x="102" y="50"/>
                      </a:cubicBezTo>
                      <a:cubicBezTo>
                        <a:pt x="101" y="50"/>
                        <a:pt x="101" y="50"/>
                        <a:pt x="101" y="50"/>
                      </a:cubicBezTo>
                      <a:cubicBezTo>
                        <a:pt x="102" y="50"/>
                        <a:pt x="102" y="50"/>
                        <a:pt x="102" y="50"/>
                      </a:cubicBezTo>
                      <a:cubicBezTo>
                        <a:pt x="102" y="50"/>
                        <a:pt x="102" y="50"/>
                        <a:pt x="102" y="50"/>
                      </a:cubicBezTo>
                      <a:cubicBezTo>
                        <a:pt x="101" y="49"/>
                        <a:pt x="101" y="49"/>
                        <a:pt x="101" y="49"/>
                      </a:cubicBezTo>
                      <a:cubicBezTo>
                        <a:pt x="100" y="49"/>
                        <a:pt x="100" y="49"/>
                        <a:pt x="100" y="49"/>
                      </a:cubicBezTo>
                      <a:cubicBezTo>
                        <a:pt x="100" y="48"/>
                        <a:pt x="100" y="48"/>
                        <a:pt x="100" y="48"/>
                      </a:cubicBezTo>
                      <a:cubicBezTo>
                        <a:pt x="99" y="48"/>
                        <a:pt x="99" y="48"/>
                        <a:pt x="99" y="48"/>
                      </a:cubicBezTo>
                      <a:cubicBezTo>
                        <a:pt x="99" y="48"/>
                        <a:pt x="99" y="48"/>
                        <a:pt x="99" y="48"/>
                      </a:cubicBezTo>
                      <a:cubicBezTo>
                        <a:pt x="98" y="48"/>
                        <a:pt x="98" y="48"/>
                        <a:pt x="98" y="48"/>
                      </a:cubicBezTo>
                      <a:cubicBezTo>
                        <a:pt x="98" y="48"/>
                        <a:pt x="98" y="48"/>
                        <a:pt x="98" y="48"/>
                      </a:cubicBezTo>
                      <a:cubicBezTo>
                        <a:pt x="98" y="48"/>
                        <a:pt x="98" y="48"/>
                        <a:pt x="98" y="48"/>
                      </a:cubicBezTo>
                      <a:cubicBezTo>
                        <a:pt x="97" y="48"/>
                        <a:pt x="97" y="48"/>
                        <a:pt x="97" y="48"/>
                      </a:cubicBezTo>
                      <a:cubicBezTo>
                        <a:pt x="97" y="48"/>
                        <a:pt x="97" y="48"/>
                        <a:pt x="97" y="48"/>
                      </a:cubicBezTo>
                      <a:cubicBezTo>
                        <a:pt x="97" y="48"/>
                        <a:pt x="97" y="48"/>
                        <a:pt x="97" y="48"/>
                      </a:cubicBezTo>
                      <a:cubicBezTo>
                        <a:pt x="96" y="48"/>
                        <a:pt x="96" y="48"/>
                        <a:pt x="96" y="48"/>
                      </a:cubicBezTo>
                      <a:cubicBezTo>
                        <a:pt x="96" y="48"/>
                        <a:pt x="96" y="48"/>
                        <a:pt x="96" y="48"/>
                      </a:cubicBezTo>
                      <a:cubicBezTo>
                        <a:pt x="96" y="48"/>
                        <a:pt x="96" y="48"/>
                        <a:pt x="96" y="48"/>
                      </a:cubicBezTo>
                      <a:cubicBezTo>
                        <a:pt x="95" y="48"/>
                        <a:pt x="95" y="48"/>
                        <a:pt x="95" y="48"/>
                      </a:cubicBezTo>
                      <a:cubicBezTo>
                        <a:pt x="95" y="47"/>
                        <a:pt x="95" y="47"/>
                        <a:pt x="95" y="47"/>
                      </a:cubicBezTo>
                      <a:cubicBezTo>
                        <a:pt x="95" y="47"/>
                        <a:pt x="95" y="47"/>
                        <a:pt x="95" y="47"/>
                      </a:cubicBezTo>
                      <a:cubicBezTo>
                        <a:pt x="94" y="47"/>
                        <a:pt x="94" y="47"/>
                        <a:pt x="94" y="47"/>
                      </a:cubicBezTo>
                      <a:cubicBezTo>
                        <a:pt x="93" y="46"/>
                        <a:pt x="93" y="46"/>
                        <a:pt x="93" y="46"/>
                      </a:cubicBezTo>
                      <a:cubicBezTo>
                        <a:pt x="91" y="47"/>
                        <a:pt x="91" y="47"/>
                        <a:pt x="91" y="47"/>
                      </a:cubicBezTo>
                      <a:cubicBezTo>
                        <a:pt x="91" y="47"/>
                        <a:pt x="91" y="47"/>
                        <a:pt x="91" y="47"/>
                      </a:cubicBezTo>
                      <a:cubicBezTo>
                        <a:pt x="91" y="46"/>
                        <a:pt x="91" y="46"/>
                        <a:pt x="91" y="46"/>
                      </a:cubicBezTo>
                      <a:cubicBezTo>
                        <a:pt x="90" y="46"/>
                        <a:pt x="90" y="46"/>
                        <a:pt x="90" y="46"/>
                      </a:cubicBezTo>
                      <a:cubicBezTo>
                        <a:pt x="90" y="46"/>
                        <a:pt x="90" y="46"/>
                        <a:pt x="90" y="46"/>
                      </a:cubicBezTo>
                      <a:cubicBezTo>
                        <a:pt x="90" y="45"/>
                        <a:pt x="90" y="45"/>
                        <a:pt x="90" y="45"/>
                      </a:cubicBezTo>
                      <a:cubicBezTo>
                        <a:pt x="90" y="45"/>
                        <a:pt x="90" y="45"/>
                        <a:pt x="90" y="45"/>
                      </a:cubicBezTo>
                      <a:cubicBezTo>
                        <a:pt x="89" y="45"/>
                        <a:pt x="89" y="45"/>
                        <a:pt x="89" y="45"/>
                      </a:cubicBezTo>
                      <a:cubicBezTo>
                        <a:pt x="89" y="44"/>
                        <a:pt x="89" y="44"/>
                        <a:pt x="89" y="44"/>
                      </a:cubicBezTo>
                      <a:cubicBezTo>
                        <a:pt x="88" y="44"/>
                        <a:pt x="88" y="44"/>
                        <a:pt x="88" y="44"/>
                      </a:cubicBezTo>
                      <a:cubicBezTo>
                        <a:pt x="88" y="44"/>
                        <a:pt x="88" y="44"/>
                        <a:pt x="88" y="44"/>
                      </a:cubicBezTo>
                      <a:cubicBezTo>
                        <a:pt x="87" y="44"/>
                        <a:pt x="87" y="44"/>
                        <a:pt x="87" y="44"/>
                      </a:cubicBezTo>
                      <a:cubicBezTo>
                        <a:pt x="86" y="44"/>
                        <a:pt x="86" y="44"/>
                        <a:pt x="86" y="44"/>
                      </a:cubicBezTo>
                      <a:cubicBezTo>
                        <a:pt x="85" y="44"/>
                        <a:pt x="85" y="44"/>
                        <a:pt x="85" y="44"/>
                      </a:cubicBezTo>
                      <a:cubicBezTo>
                        <a:pt x="84" y="43"/>
                        <a:pt x="84" y="43"/>
                        <a:pt x="84" y="43"/>
                      </a:cubicBezTo>
                      <a:cubicBezTo>
                        <a:pt x="82" y="42"/>
                        <a:pt x="82" y="42"/>
                        <a:pt x="82" y="42"/>
                      </a:cubicBezTo>
                      <a:cubicBezTo>
                        <a:pt x="81" y="42"/>
                        <a:pt x="81" y="42"/>
                        <a:pt x="81" y="42"/>
                      </a:cubicBezTo>
                      <a:cubicBezTo>
                        <a:pt x="81" y="42"/>
                        <a:pt x="81" y="42"/>
                        <a:pt x="81" y="42"/>
                      </a:cubicBezTo>
                      <a:cubicBezTo>
                        <a:pt x="81" y="42"/>
                        <a:pt x="81" y="42"/>
                        <a:pt x="81" y="42"/>
                      </a:cubicBezTo>
                      <a:cubicBezTo>
                        <a:pt x="81" y="42"/>
                        <a:pt x="81" y="42"/>
                        <a:pt x="81" y="42"/>
                      </a:cubicBezTo>
                      <a:cubicBezTo>
                        <a:pt x="81" y="43"/>
                        <a:pt x="81" y="43"/>
                        <a:pt x="81" y="43"/>
                      </a:cubicBezTo>
                      <a:cubicBezTo>
                        <a:pt x="80" y="43"/>
                        <a:pt x="80" y="43"/>
                        <a:pt x="80" y="43"/>
                      </a:cubicBezTo>
                      <a:cubicBezTo>
                        <a:pt x="80" y="43"/>
                        <a:pt x="80" y="43"/>
                        <a:pt x="80" y="43"/>
                      </a:cubicBezTo>
                      <a:cubicBezTo>
                        <a:pt x="78" y="43"/>
                        <a:pt x="78" y="43"/>
                        <a:pt x="78" y="43"/>
                      </a:cubicBezTo>
                      <a:cubicBezTo>
                        <a:pt x="78" y="43"/>
                        <a:pt x="78" y="43"/>
                        <a:pt x="78" y="43"/>
                      </a:cubicBezTo>
                      <a:cubicBezTo>
                        <a:pt x="78" y="43"/>
                        <a:pt x="78" y="43"/>
                        <a:pt x="78" y="43"/>
                      </a:cubicBezTo>
                      <a:cubicBezTo>
                        <a:pt x="78" y="43"/>
                        <a:pt x="78" y="43"/>
                        <a:pt x="78" y="43"/>
                      </a:cubicBezTo>
                      <a:cubicBezTo>
                        <a:pt x="79" y="44"/>
                        <a:pt x="79" y="44"/>
                        <a:pt x="79" y="44"/>
                      </a:cubicBezTo>
                      <a:cubicBezTo>
                        <a:pt x="79" y="44"/>
                        <a:pt x="79" y="44"/>
                        <a:pt x="79" y="44"/>
                      </a:cubicBezTo>
                      <a:cubicBezTo>
                        <a:pt x="78" y="44"/>
                        <a:pt x="78" y="44"/>
                        <a:pt x="78" y="44"/>
                      </a:cubicBezTo>
                      <a:cubicBezTo>
                        <a:pt x="78" y="45"/>
                        <a:pt x="78" y="45"/>
                        <a:pt x="78" y="45"/>
                      </a:cubicBezTo>
                      <a:cubicBezTo>
                        <a:pt x="77" y="46"/>
                        <a:pt x="77" y="46"/>
                        <a:pt x="77" y="46"/>
                      </a:cubicBezTo>
                      <a:cubicBezTo>
                        <a:pt x="77" y="46"/>
                        <a:pt x="77" y="46"/>
                        <a:pt x="77" y="46"/>
                      </a:cubicBezTo>
                      <a:cubicBezTo>
                        <a:pt x="77" y="47"/>
                        <a:pt x="77" y="47"/>
                        <a:pt x="77" y="47"/>
                      </a:cubicBezTo>
                      <a:cubicBezTo>
                        <a:pt x="77" y="48"/>
                        <a:pt x="77" y="48"/>
                        <a:pt x="77" y="48"/>
                      </a:cubicBezTo>
                      <a:cubicBezTo>
                        <a:pt x="77" y="48"/>
                        <a:pt x="77" y="48"/>
                        <a:pt x="77" y="48"/>
                      </a:cubicBezTo>
                      <a:cubicBezTo>
                        <a:pt x="77" y="49"/>
                        <a:pt x="77" y="49"/>
                        <a:pt x="77" y="49"/>
                      </a:cubicBezTo>
                      <a:cubicBezTo>
                        <a:pt x="78" y="49"/>
                        <a:pt x="78" y="49"/>
                        <a:pt x="78" y="49"/>
                      </a:cubicBezTo>
                      <a:cubicBezTo>
                        <a:pt x="78" y="50"/>
                        <a:pt x="78" y="50"/>
                        <a:pt x="78" y="50"/>
                      </a:cubicBezTo>
                      <a:cubicBezTo>
                        <a:pt x="78" y="50"/>
                        <a:pt x="78" y="50"/>
                        <a:pt x="78" y="50"/>
                      </a:cubicBezTo>
                      <a:cubicBezTo>
                        <a:pt x="80" y="50"/>
                        <a:pt x="80" y="50"/>
                        <a:pt x="80" y="50"/>
                      </a:cubicBezTo>
                      <a:cubicBezTo>
                        <a:pt x="80" y="50"/>
                        <a:pt x="80" y="50"/>
                        <a:pt x="80" y="50"/>
                      </a:cubicBezTo>
                      <a:cubicBezTo>
                        <a:pt x="80" y="51"/>
                        <a:pt x="80" y="51"/>
                        <a:pt x="80" y="51"/>
                      </a:cubicBezTo>
                      <a:cubicBezTo>
                        <a:pt x="79" y="51"/>
                        <a:pt x="79" y="51"/>
                        <a:pt x="79" y="51"/>
                      </a:cubicBezTo>
                      <a:cubicBezTo>
                        <a:pt x="78" y="51"/>
                        <a:pt x="78" y="51"/>
                        <a:pt x="78" y="51"/>
                      </a:cubicBezTo>
                      <a:cubicBezTo>
                        <a:pt x="77" y="51"/>
                        <a:pt x="77" y="51"/>
                        <a:pt x="77" y="51"/>
                      </a:cubicBezTo>
                      <a:cubicBezTo>
                        <a:pt x="76" y="51"/>
                        <a:pt x="76" y="51"/>
                        <a:pt x="76" y="51"/>
                      </a:cubicBezTo>
                      <a:cubicBezTo>
                        <a:pt x="74" y="53"/>
                        <a:pt x="74" y="53"/>
                        <a:pt x="74" y="53"/>
                      </a:cubicBezTo>
                      <a:cubicBezTo>
                        <a:pt x="74" y="53"/>
                        <a:pt x="74" y="53"/>
                        <a:pt x="74" y="53"/>
                      </a:cubicBezTo>
                      <a:cubicBezTo>
                        <a:pt x="74" y="54"/>
                        <a:pt x="74" y="54"/>
                        <a:pt x="74" y="54"/>
                      </a:cubicBezTo>
                      <a:cubicBezTo>
                        <a:pt x="74" y="55"/>
                        <a:pt x="74" y="55"/>
                        <a:pt x="74" y="55"/>
                      </a:cubicBezTo>
                      <a:cubicBezTo>
                        <a:pt x="74" y="57"/>
                        <a:pt x="74" y="57"/>
                        <a:pt x="74" y="57"/>
                      </a:cubicBezTo>
                      <a:cubicBezTo>
                        <a:pt x="74" y="59"/>
                        <a:pt x="74" y="59"/>
                        <a:pt x="74" y="59"/>
                      </a:cubicBezTo>
                      <a:cubicBezTo>
                        <a:pt x="74" y="61"/>
                        <a:pt x="74" y="61"/>
                        <a:pt x="74" y="61"/>
                      </a:cubicBezTo>
                      <a:cubicBezTo>
                        <a:pt x="74" y="62"/>
                        <a:pt x="74" y="62"/>
                        <a:pt x="74" y="62"/>
                      </a:cubicBezTo>
                      <a:cubicBezTo>
                        <a:pt x="73" y="64"/>
                        <a:pt x="73" y="64"/>
                        <a:pt x="73" y="64"/>
                      </a:cubicBezTo>
                      <a:cubicBezTo>
                        <a:pt x="73" y="64"/>
                        <a:pt x="73" y="64"/>
                        <a:pt x="73" y="64"/>
                      </a:cubicBezTo>
                      <a:cubicBezTo>
                        <a:pt x="73" y="64"/>
                        <a:pt x="73" y="64"/>
                        <a:pt x="73" y="64"/>
                      </a:cubicBezTo>
                      <a:cubicBezTo>
                        <a:pt x="72" y="64"/>
                        <a:pt x="72" y="64"/>
                        <a:pt x="72" y="64"/>
                      </a:cubicBezTo>
                      <a:cubicBezTo>
                        <a:pt x="72" y="64"/>
                        <a:pt x="72" y="64"/>
                        <a:pt x="72" y="64"/>
                      </a:cubicBezTo>
                      <a:cubicBezTo>
                        <a:pt x="72" y="64"/>
                        <a:pt x="72" y="64"/>
                        <a:pt x="72" y="64"/>
                      </a:cubicBezTo>
                      <a:cubicBezTo>
                        <a:pt x="73" y="64"/>
                        <a:pt x="73" y="64"/>
                        <a:pt x="73" y="64"/>
                      </a:cubicBezTo>
                      <a:cubicBezTo>
                        <a:pt x="73" y="63"/>
                        <a:pt x="73" y="63"/>
                        <a:pt x="73" y="63"/>
                      </a:cubicBezTo>
                      <a:cubicBezTo>
                        <a:pt x="73" y="63"/>
                        <a:pt x="73" y="63"/>
                        <a:pt x="73" y="63"/>
                      </a:cubicBezTo>
                      <a:cubicBezTo>
                        <a:pt x="73" y="63"/>
                        <a:pt x="73" y="63"/>
                        <a:pt x="73" y="63"/>
                      </a:cubicBezTo>
                      <a:cubicBezTo>
                        <a:pt x="73" y="62"/>
                        <a:pt x="73" y="62"/>
                        <a:pt x="73" y="62"/>
                      </a:cubicBezTo>
                      <a:cubicBezTo>
                        <a:pt x="73" y="62"/>
                        <a:pt x="73" y="62"/>
                        <a:pt x="73" y="62"/>
                      </a:cubicBezTo>
                      <a:cubicBezTo>
                        <a:pt x="73" y="61"/>
                        <a:pt x="73" y="61"/>
                        <a:pt x="73" y="61"/>
                      </a:cubicBezTo>
                      <a:cubicBezTo>
                        <a:pt x="73" y="61"/>
                        <a:pt x="73" y="61"/>
                        <a:pt x="73" y="61"/>
                      </a:cubicBezTo>
                      <a:cubicBezTo>
                        <a:pt x="73" y="61"/>
                        <a:pt x="73" y="61"/>
                        <a:pt x="73" y="61"/>
                      </a:cubicBezTo>
                      <a:cubicBezTo>
                        <a:pt x="73" y="60"/>
                        <a:pt x="73" y="60"/>
                        <a:pt x="73" y="60"/>
                      </a:cubicBezTo>
                      <a:cubicBezTo>
                        <a:pt x="73" y="60"/>
                        <a:pt x="73" y="60"/>
                        <a:pt x="73" y="60"/>
                      </a:cubicBezTo>
                      <a:cubicBezTo>
                        <a:pt x="73" y="60"/>
                        <a:pt x="73" y="60"/>
                        <a:pt x="73" y="60"/>
                      </a:cubicBezTo>
                      <a:cubicBezTo>
                        <a:pt x="73" y="60"/>
                        <a:pt x="73" y="60"/>
                        <a:pt x="73" y="60"/>
                      </a:cubicBezTo>
                      <a:cubicBezTo>
                        <a:pt x="73" y="59"/>
                        <a:pt x="73" y="59"/>
                        <a:pt x="73" y="59"/>
                      </a:cubicBezTo>
                      <a:cubicBezTo>
                        <a:pt x="73" y="59"/>
                        <a:pt x="73" y="59"/>
                        <a:pt x="73" y="59"/>
                      </a:cubicBezTo>
                      <a:cubicBezTo>
                        <a:pt x="72" y="60"/>
                        <a:pt x="72" y="60"/>
                        <a:pt x="72" y="60"/>
                      </a:cubicBezTo>
                      <a:cubicBezTo>
                        <a:pt x="72" y="60"/>
                        <a:pt x="72" y="60"/>
                        <a:pt x="72" y="60"/>
                      </a:cubicBezTo>
                      <a:cubicBezTo>
                        <a:pt x="72" y="60"/>
                        <a:pt x="72" y="60"/>
                        <a:pt x="72" y="60"/>
                      </a:cubicBezTo>
                      <a:cubicBezTo>
                        <a:pt x="72" y="61"/>
                        <a:pt x="72" y="61"/>
                        <a:pt x="72" y="61"/>
                      </a:cubicBezTo>
                      <a:cubicBezTo>
                        <a:pt x="72" y="61"/>
                        <a:pt x="72" y="61"/>
                        <a:pt x="72" y="61"/>
                      </a:cubicBezTo>
                      <a:cubicBezTo>
                        <a:pt x="72" y="61"/>
                        <a:pt x="72" y="61"/>
                        <a:pt x="72" y="61"/>
                      </a:cubicBezTo>
                      <a:cubicBezTo>
                        <a:pt x="72" y="61"/>
                        <a:pt x="72" y="61"/>
                        <a:pt x="72" y="61"/>
                      </a:cubicBezTo>
                      <a:cubicBezTo>
                        <a:pt x="72" y="61"/>
                        <a:pt x="72" y="61"/>
                        <a:pt x="72" y="61"/>
                      </a:cubicBezTo>
                      <a:cubicBezTo>
                        <a:pt x="72" y="62"/>
                        <a:pt x="72" y="62"/>
                        <a:pt x="72" y="62"/>
                      </a:cubicBezTo>
                      <a:cubicBezTo>
                        <a:pt x="72" y="62"/>
                        <a:pt x="72" y="62"/>
                        <a:pt x="72" y="62"/>
                      </a:cubicBezTo>
                      <a:cubicBezTo>
                        <a:pt x="72" y="62"/>
                        <a:pt x="72" y="62"/>
                        <a:pt x="72" y="62"/>
                      </a:cubicBezTo>
                      <a:cubicBezTo>
                        <a:pt x="72" y="62"/>
                        <a:pt x="72" y="62"/>
                        <a:pt x="72" y="62"/>
                      </a:cubicBezTo>
                      <a:cubicBezTo>
                        <a:pt x="72" y="63"/>
                        <a:pt x="72" y="63"/>
                        <a:pt x="72" y="63"/>
                      </a:cubicBezTo>
                      <a:cubicBezTo>
                        <a:pt x="72" y="63"/>
                        <a:pt x="72" y="63"/>
                        <a:pt x="72" y="63"/>
                      </a:cubicBezTo>
                      <a:cubicBezTo>
                        <a:pt x="72" y="63"/>
                        <a:pt x="72" y="63"/>
                        <a:pt x="72" y="63"/>
                      </a:cubicBezTo>
                      <a:cubicBezTo>
                        <a:pt x="72" y="64"/>
                        <a:pt x="72" y="64"/>
                        <a:pt x="72" y="64"/>
                      </a:cubicBezTo>
                      <a:cubicBezTo>
                        <a:pt x="72" y="64"/>
                        <a:pt x="72" y="64"/>
                        <a:pt x="72" y="64"/>
                      </a:cubicBezTo>
                      <a:cubicBezTo>
                        <a:pt x="72" y="64"/>
                        <a:pt x="72" y="64"/>
                        <a:pt x="72" y="64"/>
                      </a:cubicBezTo>
                      <a:cubicBezTo>
                        <a:pt x="71" y="64"/>
                        <a:pt x="71" y="64"/>
                        <a:pt x="71" y="64"/>
                      </a:cubicBezTo>
                      <a:cubicBezTo>
                        <a:pt x="71" y="63"/>
                        <a:pt x="71" y="63"/>
                        <a:pt x="71" y="63"/>
                      </a:cubicBezTo>
                      <a:cubicBezTo>
                        <a:pt x="71" y="63"/>
                        <a:pt x="71" y="63"/>
                        <a:pt x="71" y="63"/>
                      </a:cubicBezTo>
                      <a:cubicBezTo>
                        <a:pt x="71" y="62"/>
                        <a:pt x="71" y="62"/>
                        <a:pt x="71" y="62"/>
                      </a:cubicBezTo>
                      <a:cubicBezTo>
                        <a:pt x="71" y="61"/>
                        <a:pt x="71" y="61"/>
                        <a:pt x="71" y="61"/>
                      </a:cubicBezTo>
                      <a:cubicBezTo>
                        <a:pt x="71" y="60"/>
                        <a:pt x="71" y="60"/>
                        <a:pt x="71" y="60"/>
                      </a:cubicBezTo>
                      <a:cubicBezTo>
                        <a:pt x="71" y="60"/>
                        <a:pt x="71" y="60"/>
                        <a:pt x="71" y="60"/>
                      </a:cubicBezTo>
                      <a:cubicBezTo>
                        <a:pt x="71" y="60"/>
                        <a:pt x="71" y="60"/>
                        <a:pt x="71" y="60"/>
                      </a:cubicBezTo>
                      <a:cubicBezTo>
                        <a:pt x="71" y="60"/>
                        <a:pt x="71" y="60"/>
                        <a:pt x="71" y="60"/>
                      </a:cubicBezTo>
                      <a:cubicBezTo>
                        <a:pt x="71" y="60"/>
                        <a:pt x="71" y="60"/>
                        <a:pt x="71" y="60"/>
                      </a:cubicBezTo>
                      <a:cubicBezTo>
                        <a:pt x="71" y="60"/>
                        <a:pt x="71" y="60"/>
                        <a:pt x="71" y="60"/>
                      </a:cubicBezTo>
                      <a:cubicBezTo>
                        <a:pt x="71" y="59"/>
                        <a:pt x="71" y="59"/>
                        <a:pt x="71" y="59"/>
                      </a:cubicBezTo>
                      <a:cubicBezTo>
                        <a:pt x="71" y="59"/>
                        <a:pt x="71" y="59"/>
                        <a:pt x="71" y="59"/>
                      </a:cubicBezTo>
                      <a:cubicBezTo>
                        <a:pt x="71" y="59"/>
                        <a:pt x="71" y="59"/>
                        <a:pt x="71" y="59"/>
                      </a:cubicBezTo>
                      <a:cubicBezTo>
                        <a:pt x="72" y="58"/>
                        <a:pt x="72" y="58"/>
                        <a:pt x="72" y="58"/>
                      </a:cubicBezTo>
                      <a:cubicBezTo>
                        <a:pt x="71" y="58"/>
                        <a:pt x="71" y="58"/>
                        <a:pt x="71" y="58"/>
                      </a:cubicBezTo>
                      <a:cubicBezTo>
                        <a:pt x="71" y="57"/>
                        <a:pt x="71" y="57"/>
                        <a:pt x="71" y="57"/>
                      </a:cubicBezTo>
                      <a:cubicBezTo>
                        <a:pt x="71" y="57"/>
                        <a:pt x="71" y="57"/>
                        <a:pt x="71" y="57"/>
                      </a:cubicBezTo>
                      <a:cubicBezTo>
                        <a:pt x="71" y="57"/>
                        <a:pt x="71" y="57"/>
                        <a:pt x="71" y="57"/>
                      </a:cubicBezTo>
                      <a:cubicBezTo>
                        <a:pt x="71" y="56"/>
                        <a:pt x="71" y="56"/>
                        <a:pt x="71" y="56"/>
                      </a:cubicBezTo>
                      <a:cubicBezTo>
                        <a:pt x="71" y="56"/>
                        <a:pt x="71" y="56"/>
                        <a:pt x="71" y="56"/>
                      </a:cubicBezTo>
                      <a:cubicBezTo>
                        <a:pt x="72" y="56"/>
                        <a:pt x="72" y="56"/>
                        <a:pt x="72" y="56"/>
                      </a:cubicBezTo>
                      <a:cubicBezTo>
                        <a:pt x="72" y="56"/>
                        <a:pt x="72" y="56"/>
                        <a:pt x="72" y="56"/>
                      </a:cubicBezTo>
                      <a:cubicBezTo>
                        <a:pt x="72" y="55"/>
                        <a:pt x="72" y="55"/>
                        <a:pt x="72" y="55"/>
                      </a:cubicBezTo>
                      <a:cubicBezTo>
                        <a:pt x="71" y="55"/>
                        <a:pt x="71" y="55"/>
                        <a:pt x="71" y="55"/>
                      </a:cubicBezTo>
                      <a:cubicBezTo>
                        <a:pt x="71" y="56"/>
                        <a:pt x="71" y="56"/>
                        <a:pt x="71" y="56"/>
                      </a:cubicBezTo>
                      <a:cubicBezTo>
                        <a:pt x="71" y="56"/>
                        <a:pt x="71" y="56"/>
                        <a:pt x="71" y="56"/>
                      </a:cubicBezTo>
                      <a:cubicBezTo>
                        <a:pt x="71" y="56"/>
                        <a:pt x="71" y="56"/>
                        <a:pt x="71" y="56"/>
                      </a:cubicBezTo>
                      <a:cubicBezTo>
                        <a:pt x="70" y="56"/>
                        <a:pt x="70" y="56"/>
                        <a:pt x="70" y="56"/>
                      </a:cubicBezTo>
                      <a:cubicBezTo>
                        <a:pt x="70" y="56"/>
                        <a:pt x="70" y="56"/>
                        <a:pt x="70" y="56"/>
                      </a:cubicBezTo>
                      <a:cubicBezTo>
                        <a:pt x="70" y="58"/>
                        <a:pt x="70" y="58"/>
                        <a:pt x="70" y="58"/>
                      </a:cubicBezTo>
                      <a:cubicBezTo>
                        <a:pt x="70" y="58"/>
                        <a:pt x="70" y="58"/>
                        <a:pt x="70" y="58"/>
                      </a:cubicBezTo>
                      <a:cubicBezTo>
                        <a:pt x="69" y="59"/>
                        <a:pt x="69" y="59"/>
                        <a:pt x="69" y="59"/>
                      </a:cubicBezTo>
                      <a:cubicBezTo>
                        <a:pt x="69" y="59"/>
                        <a:pt x="69" y="59"/>
                        <a:pt x="69" y="59"/>
                      </a:cubicBezTo>
                      <a:cubicBezTo>
                        <a:pt x="69" y="59"/>
                        <a:pt x="69" y="59"/>
                        <a:pt x="69" y="59"/>
                      </a:cubicBezTo>
                      <a:cubicBezTo>
                        <a:pt x="68" y="61"/>
                        <a:pt x="68" y="61"/>
                        <a:pt x="68" y="61"/>
                      </a:cubicBezTo>
                      <a:cubicBezTo>
                        <a:pt x="68" y="61"/>
                        <a:pt x="68" y="61"/>
                        <a:pt x="68" y="61"/>
                      </a:cubicBezTo>
                      <a:cubicBezTo>
                        <a:pt x="68" y="61"/>
                        <a:pt x="68" y="61"/>
                        <a:pt x="68" y="61"/>
                      </a:cubicBezTo>
                      <a:cubicBezTo>
                        <a:pt x="68" y="61"/>
                        <a:pt x="68" y="61"/>
                        <a:pt x="68"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6" y="61"/>
                        <a:pt x="66" y="61"/>
                        <a:pt x="66" y="61"/>
                      </a:cubicBezTo>
                      <a:cubicBezTo>
                        <a:pt x="66" y="61"/>
                        <a:pt x="66" y="61"/>
                        <a:pt x="66" y="61"/>
                      </a:cubicBezTo>
                      <a:cubicBezTo>
                        <a:pt x="66" y="61"/>
                        <a:pt x="66" y="61"/>
                        <a:pt x="66" y="61"/>
                      </a:cubicBezTo>
                      <a:cubicBezTo>
                        <a:pt x="66" y="62"/>
                        <a:pt x="66" y="62"/>
                        <a:pt x="66" y="62"/>
                      </a:cubicBezTo>
                      <a:cubicBezTo>
                        <a:pt x="66" y="62"/>
                        <a:pt x="66" y="62"/>
                        <a:pt x="66" y="62"/>
                      </a:cubicBezTo>
                      <a:cubicBezTo>
                        <a:pt x="66" y="62"/>
                        <a:pt x="66" y="62"/>
                        <a:pt x="66" y="62"/>
                      </a:cubicBezTo>
                      <a:cubicBezTo>
                        <a:pt x="66" y="62"/>
                        <a:pt x="66" y="62"/>
                        <a:pt x="66" y="62"/>
                      </a:cubicBezTo>
                      <a:cubicBezTo>
                        <a:pt x="66" y="62"/>
                        <a:pt x="66" y="62"/>
                        <a:pt x="66" y="62"/>
                      </a:cubicBezTo>
                      <a:cubicBezTo>
                        <a:pt x="66" y="62"/>
                        <a:pt x="66" y="62"/>
                        <a:pt x="66" y="62"/>
                      </a:cubicBezTo>
                      <a:cubicBezTo>
                        <a:pt x="65" y="62"/>
                        <a:pt x="65" y="62"/>
                        <a:pt x="65" y="62"/>
                      </a:cubicBezTo>
                      <a:cubicBezTo>
                        <a:pt x="65" y="62"/>
                        <a:pt x="65" y="62"/>
                        <a:pt x="65" y="62"/>
                      </a:cubicBezTo>
                      <a:cubicBezTo>
                        <a:pt x="65" y="62"/>
                        <a:pt x="65" y="62"/>
                        <a:pt x="65" y="62"/>
                      </a:cubicBezTo>
                      <a:cubicBezTo>
                        <a:pt x="65" y="63"/>
                        <a:pt x="65" y="63"/>
                        <a:pt x="65" y="63"/>
                      </a:cubicBezTo>
                      <a:cubicBezTo>
                        <a:pt x="65" y="65"/>
                        <a:pt x="65" y="65"/>
                        <a:pt x="65" y="65"/>
                      </a:cubicBezTo>
                      <a:cubicBezTo>
                        <a:pt x="65" y="65"/>
                        <a:pt x="65" y="65"/>
                        <a:pt x="65" y="65"/>
                      </a:cubicBezTo>
                      <a:cubicBezTo>
                        <a:pt x="65" y="65"/>
                        <a:pt x="65" y="65"/>
                        <a:pt x="65" y="65"/>
                      </a:cubicBezTo>
                      <a:cubicBezTo>
                        <a:pt x="65" y="66"/>
                        <a:pt x="65" y="66"/>
                        <a:pt x="65" y="66"/>
                      </a:cubicBezTo>
                      <a:cubicBezTo>
                        <a:pt x="65" y="66"/>
                        <a:pt x="65" y="66"/>
                        <a:pt x="65" y="66"/>
                      </a:cubicBezTo>
                      <a:cubicBezTo>
                        <a:pt x="64" y="66"/>
                        <a:pt x="64" y="66"/>
                        <a:pt x="64" y="66"/>
                      </a:cubicBezTo>
                      <a:cubicBezTo>
                        <a:pt x="64" y="66"/>
                        <a:pt x="64" y="66"/>
                        <a:pt x="64" y="66"/>
                      </a:cubicBezTo>
                      <a:cubicBezTo>
                        <a:pt x="64" y="66"/>
                        <a:pt x="64" y="66"/>
                        <a:pt x="64" y="66"/>
                      </a:cubicBezTo>
                      <a:cubicBezTo>
                        <a:pt x="64" y="66"/>
                        <a:pt x="64" y="66"/>
                        <a:pt x="64" y="66"/>
                      </a:cubicBezTo>
                      <a:cubicBezTo>
                        <a:pt x="64" y="66"/>
                        <a:pt x="64" y="66"/>
                        <a:pt x="64" y="66"/>
                      </a:cubicBezTo>
                      <a:cubicBezTo>
                        <a:pt x="64" y="66"/>
                        <a:pt x="64" y="66"/>
                        <a:pt x="64" y="66"/>
                      </a:cubicBezTo>
                      <a:cubicBezTo>
                        <a:pt x="63" y="66"/>
                        <a:pt x="63" y="66"/>
                        <a:pt x="63" y="66"/>
                      </a:cubicBezTo>
                      <a:cubicBezTo>
                        <a:pt x="63" y="67"/>
                        <a:pt x="63" y="67"/>
                        <a:pt x="63" y="67"/>
                      </a:cubicBezTo>
                      <a:cubicBezTo>
                        <a:pt x="63" y="67"/>
                        <a:pt x="63" y="67"/>
                        <a:pt x="63" y="67"/>
                      </a:cubicBezTo>
                      <a:cubicBezTo>
                        <a:pt x="63" y="68"/>
                        <a:pt x="63" y="68"/>
                        <a:pt x="63" y="68"/>
                      </a:cubicBezTo>
                      <a:cubicBezTo>
                        <a:pt x="63" y="68"/>
                        <a:pt x="63" y="68"/>
                        <a:pt x="63" y="68"/>
                      </a:cubicBezTo>
                      <a:cubicBezTo>
                        <a:pt x="63" y="69"/>
                        <a:pt x="63" y="69"/>
                        <a:pt x="63" y="69"/>
                      </a:cubicBezTo>
                      <a:cubicBezTo>
                        <a:pt x="63" y="69"/>
                        <a:pt x="63" y="69"/>
                        <a:pt x="63" y="69"/>
                      </a:cubicBezTo>
                      <a:cubicBezTo>
                        <a:pt x="63" y="70"/>
                        <a:pt x="63" y="70"/>
                        <a:pt x="63" y="70"/>
                      </a:cubicBezTo>
                      <a:cubicBezTo>
                        <a:pt x="63" y="71"/>
                        <a:pt x="63" y="71"/>
                        <a:pt x="63" y="71"/>
                      </a:cubicBezTo>
                      <a:cubicBezTo>
                        <a:pt x="63" y="71"/>
                        <a:pt x="63" y="71"/>
                        <a:pt x="63" y="71"/>
                      </a:cubicBezTo>
                      <a:cubicBezTo>
                        <a:pt x="63" y="72"/>
                        <a:pt x="63" y="72"/>
                        <a:pt x="63" y="72"/>
                      </a:cubicBezTo>
                      <a:cubicBezTo>
                        <a:pt x="63" y="72"/>
                        <a:pt x="63" y="72"/>
                        <a:pt x="63" y="72"/>
                      </a:cubicBezTo>
                      <a:cubicBezTo>
                        <a:pt x="64" y="72"/>
                        <a:pt x="64" y="72"/>
                        <a:pt x="64" y="72"/>
                      </a:cubicBezTo>
                      <a:cubicBezTo>
                        <a:pt x="63" y="73"/>
                        <a:pt x="63" y="73"/>
                        <a:pt x="63" y="73"/>
                      </a:cubicBezTo>
                      <a:cubicBezTo>
                        <a:pt x="63" y="74"/>
                        <a:pt x="63" y="74"/>
                        <a:pt x="63" y="74"/>
                      </a:cubicBezTo>
                      <a:cubicBezTo>
                        <a:pt x="63" y="75"/>
                        <a:pt x="63" y="75"/>
                        <a:pt x="63" y="75"/>
                      </a:cubicBezTo>
                      <a:cubicBezTo>
                        <a:pt x="62" y="77"/>
                        <a:pt x="62" y="77"/>
                        <a:pt x="62" y="77"/>
                      </a:cubicBezTo>
                      <a:cubicBezTo>
                        <a:pt x="62" y="78"/>
                        <a:pt x="62" y="78"/>
                        <a:pt x="62" y="78"/>
                      </a:cubicBezTo>
                      <a:cubicBezTo>
                        <a:pt x="61" y="79"/>
                        <a:pt x="61" y="79"/>
                        <a:pt x="61" y="79"/>
                      </a:cubicBezTo>
                      <a:cubicBezTo>
                        <a:pt x="61" y="80"/>
                        <a:pt x="61" y="80"/>
                        <a:pt x="61" y="80"/>
                      </a:cubicBezTo>
                      <a:cubicBezTo>
                        <a:pt x="61" y="80"/>
                        <a:pt x="61" y="80"/>
                        <a:pt x="61" y="80"/>
                      </a:cubicBezTo>
                      <a:cubicBezTo>
                        <a:pt x="61" y="81"/>
                        <a:pt x="61" y="81"/>
                        <a:pt x="61" y="81"/>
                      </a:cubicBezTo>
                      <a:cubicBezTo>
                        <a:pt x="61" y="81"/>
                        <a:pt x="61" y="81"/>
                        <a:pt x="61" y="81"/>
                      </a:cubicBezTo>
                      <a:cubicBezTo>
                        <a:pt x="62" y="82"/>
                        <a:pt x="62" y="82"/>
                        <a:pt x="62" y="82"/>
                      </a:cubicBezTo>
                      <a:cubicBezTo>
                        <a:pt x="62" y="82"/>
                        <a:pt x="62" y="82"/>
                        <a:pt x="62" y="82"/>
                      </a:cubicBezTo>
                      <a:cubicBezTo>
                        <a:pt x="62" y="82"/>
                        <a:pt x="62" y="82"/>
                        <a:pt x="62" y="82"/>
                      </a:cubicBezTo>
                      <a:cubicBezTo>
                        <a:pt x="62" y="82"/>
                        <a:pt x="62" y="82"/>
                        <a:pt x="62" y="82"/>
                      </a:cubicBezTo>
                      <a:cubicBezTo>
                        <a:pt x="62" y="83"/>
                        <a:pt x="62" y="83"/>
                        <a:pt x="62" y="83"/>
                      </a:cubicBezTo>
                      <a:cubicBezTo>
                        <a:pt x="62" y="83"/>
                        <a:pt x="62" y="83"/>
                        <a:pt x="62" y="83"/>
                      </a:cubicBezTo>
                      <a:cubicBezTo>
                        <a:pt x="62" y="85"/>
                        <a:pt x="62" y="85"/>
                        <a:pt x="62" y="85"/>
                      </a:cubicBezTo>
                      <a:cubicBezTo>
                        <a:pt x="62" y="85"/>
                        <a:pt x="62" y="85"/>
                        <a:pt x="62" y="85"/>
                      </a:cubicBezTo>
                      <a:cubicBezTo>
                        <a:pt x="62" y="86"/>
                        <a:pt x="62" y="86"/>
                        <a:pt x="62" y="86"/>
                      </a:cubicBezTo>
                      <a:cubicBezTo>
                        <a:pt x="62" y="87"/>
                        <a:pt x="62" y="87"/>
                        <a:pt x="62" y="87"/>
                      </a:cubicBezTo>
                      <a:cubicBezTo>
                        <a:pt x="61" y="88"/>
                        <a:pt x="61" y="88"/>
                        <a:pt x="61" y="88"/>
                      </a:cubicBezTo>
                      <a:cubicBezTo>
                        <a:pt x="61" y="89"/>
                        <a:pt x="61" y="89"/>
                        <a:pt x="61" y="89"/>
                      </a:cubicBezTo>
                      <a:cubicBezTo>
                        <a:pt x="62" y="89"/>
                        <a:pt x="62" y="89"/>
                        <a:pt x="62" y="89"/>
                      </a:cubicBezTo>
                      <a:cubicBezTo>
                        <a:pt x="62" y="90"/>
                        <a:pt x="62" y="90"/>
                        <a:pt x="62" y="90"/>
                      </a:cubicBezTo>
                      <a:cubicBezTo>
                        <a:pt x="62" y="90"/>
                        <a:pt x="62" y="90"/>
                        <a:pt x="62" y="90"/>
                      </a:cubicBezTo>
                      <a:cubicBezTo>
                        <a:pt x="65" y="96"/>
                        <a:pt x="65" y="96"/>
                        <a:pt x="65" y="96"/>
                      </a:cubicBezTo>
                      <a:cubicBezTo>
                        <a:pt x="65" y="96"/>
                        <a:pt x="65" y="96"/>
                        <a:pt x="65" y="96"/>
                      </a:cubicBezTo>
                      <a:cubicBezTo>
                        <a:pt x="65" y="96"/>
                        <a:pt x="65" y="96"/>
                        <a:pt x="65" y="96"/>
                      </a:cubicBezTo>
                      <a:cubicBezTo>
                        <a:pt x="66" y="95"/>
                        <a:pt x="66" y="95"/>
                        <a:pt x="66" y="95"/>
                      </a:cubicBezTo>
                      <a:cubicBezTo>
                        <a:pt x="66" y="95"/>
                        <a:pt x="66" y="95"/>
                        <a:pt x="66" y="95"/>
                      </a:cubicBezTo>
                      <a:cubicBezTo>
                        <a:pt x="66" y="96"/>
                        <a:pt x="66" y="96"/>
                        <a:pt x="66" y="96"/>
                      </a:cubicBezTo>
                      <a:cubicBezTo>
                        <a:pt x="66" y="96"/>
                        <a:pt x="66" y="96"/>
                        <a:pt x="66" y="96"/>
                      </a:cubicBezTo>
                      <a:cubicBezTo>
                        <a:pt x="66" y="96"/>
                        <a:pt x="66" y="96"/>
                        <a:pt x="66" y="96"/>
                      </a:cubicBezTo>
                      <a:cubicBezTo>
                        <a:pt x="65" y="96"/>
                        <a:pt x="65" y="96"/>
                        <a:pt x="65" y="96"/>
                      </a:cubicBezTo>
                      <a:cubicBezTo>
                        <a:pt x="66" y="97"/>
                        <a:pt x="66" y="97"/>
                        <a:pt x="66" y="97"/>
                      </a:cubicBezTo>
                      <a:cubicBezTo>
                        <a:pt x="67" y="99"/>
                        <a:pt x="67" y="99"/>
                        <a:pt x="67" y="99"/>
                      </a:cubicBezTo>
                      <a:cubicBezTo>
                        <a:pt x="67" y="99"/>
                        <a:pt x="67" y="99"/>
                        <a:pt x="67" y="99"/>
                      </a:cubicBezTo>
                      <a:cubicBezTo>
                        <a:pt x="67" y="100"/>
                        <a:pt x="67" y="100"/>
                        <a:pt x="67" y="100"/>
                      </a:cubicBezTo>
                      <a:cubicBezTo>
                        <a:pt x="67" y="100"/>
                        <a:pt x="67" y="100"/>
                        <a:pt x="67" y="100"/>
                      </a:cubicBezTo>
                      <a:cubicBezTo>
                        <a:pt x="67" y="100"/>
                        <a:pt x="67" y="100"/>
                        <a:pt x="67" y="100"/>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8" y="101"/>
                        <a:pt x="68" y="101"/>
                        <a:pt x="68" y="101"/>
                      </a:cubicBezTo>
                      <a:cubicBezTo>
                        <a:pt x="68" y="106"/>
                        <a:pt x="68" y="106"/>
                        <a:pt x="68" y="106"/>
                      </a:cubicBezTo>
                      <a:cubicBezTo>
                        <a:pt x="68" y="111"/>
                        <a:pt x="68" y="111"/>
                        <a:pt x="68" y="111"/>
                      </a:cubicBezTo>
                      <a:cubicBezTo>
                        <a:pt x="68" y="113"/>
                        <a:pt x="68" y="113"/>
                        <a:pt x="68" y="113"/>
                      </a:cubicBezTo>
                      <a:cubicBezTo>
                        <a:pt x="67" y="115"/>
                        <a:pt x="67" y="115"/>
                        <a:pt x="67" y="115"/>
                      </a:cubicBezTo>
                      <a:cubicBezTo>
                        <a:pt x="66" y="118"/>
                        <a:pt x="66" y="118"/>
                        <a:pt x="66" y="118"/>
                      </a:cubicBezTo>
                      <a:cubicBezTo>
                        <a:pt x="65" y="122"/>
                        <a:pt x="65" y="122"/>
                        <a:pt x="65" y="122"/>
                      </a:cubicBezTo>
                      <a:cubicBezTo>
                        <a:pt x="64" y="123"/>
                        <a:pt x="64" y="123"/>
                        <a:pt x="64" y="123"/>
                      </a:cubicBezTo>
                      <a:cubicBezTo>
                        <a:pt x="63" y="125"/>
                        <a:pt x="63" y="125"/>
                        <a:pt x="63" y="125"/>
                      </a:cubicBezTo>
                      <a:cubicBezTo>
                        <a:pt x="62" y="125"/>
                        <a:pt x="62" y="125"/>
                        <a:pt x="62" y="125"/>
                      </a:cubicBezTo>
                      <a:cubicBezTo>
                        <a:pt x="62" y="125"/>
                        <a:pt x="62" y="125"/>
                        <a:pt x="62" y="125"/>
                      </a:cubicBezTo>
                      <a:cubicBezTo>
                        <a:pt x="62" y="126"/>
                        <a:pt x="62" y="126"/>
                        <a:pt x="62" y="126"/>
                      </a:cubicBezTo>
                      <a:cubicBezTo>
                        <a:pt x="61" y="126"/>
                        <a:pt x="61" y="126"/>
                        <a:pt x="61" y="126"/>
                      </a:cubicBezTo>
                      <a:cubicBezTo>
                        <a:pt x="71" y="125"/>
                        <a:pt x="81" y="123"/>
                        <a:pt x="91" y="122"/>
                      </a:cubicBezTo>
                      <a:cubicBezTo>
                        <a:pt x="92" y="123"/>
                        <a:pt x="92" y="123"/>
                        <a:pt x="92" y="123"/>
                      </a:cubicBezTo>
                      <a:cubicBezTo>
                        <a:pt x="92" y="123"/>
                        <a:pt x="93" y="123"/>
                        <a:pt x="94" y="123"/>
                      </a:cubicBezTo>
                      <a:cubicBezTo>
                        <a:pt x="95" y="123"/>
                        <a:pt x="96" y="123"/>
                        <a:pt x="96" y="123"/>
                      </a:cubicBezTo>
                      <a:cubicBezTo>
                        <a:pt x="98" y="122"/>
                        <a:pt x="98" y="122"/>
                        <a:pt x="98" y="122"/>
                      </a:cubicBezTo>
                      <a:cubicBezTo>
                        <a:pt x="99" y="122"/>
                        <a:pt x="99" y="122"/>
                        <a:pt x="99" y="122"/>
                      </a:cubicBezTo>
                      <a:cubicBezTo>
                        <a:pt x="100" y="122"/>
                        <a:pt x="100" y="122"/>
                        <a:pt x="100" y="122"/>
                      </a:cubicBezTo>
                      <a:cubicBezTo>
                        <a:pt x="101" y="122"/>
                        <a:pt x="101" y="122"/>
                        <a:pt x="101" y="122"/>
                      </a:cubicBezTo>
                      <a:cubicBezTo>
                        <a:pt x="103" y="121"/>
                        <a:pt x="103" y="121"/>
                        <a:pt x="103" y="121"/>
                      </a:cubicBezTo>
                      <a:cubicBezTo>
                        <a:pt x="103" y="121"/>
                        <a:pt x="104" y="121"/>
                        <a:pt x="105" y="121"/>
                      </a:cubicBezTo>
                      <a:cubicBezTo>
                        <a:pt x="106" y="121"/>
                        <a:pt x="107" y="121"/>
                        <a:pt x="109" y="120"/>
                      </a:cubicBezTo>
                      <a:cubicBezTo>
                        <a:pt x="110" y="120"/>
                        <a:pt x="110" y="120"/>
                        <a:pt x="110" y="120"/>
                      </a:cubicBezTo>
                      <a:cubicBezTo>
                        <a:pt x="111" y="120"/>
                        <a:pt x="111" y="120"/>
                        <a:pt x="111" y="120"/>
                      </a:cubicBezTo>
                      <a:cubicBezTo>
                        <a:pt x="111" y="120"/>
                        <a:pt x="111" y="120"/>
                        <a:pt x="111" y="120"/>
                      </a:cubicBezTo>
                      <a:cubicBezTo>
                        <a:pt x="111" y="119"/>
                        <a:pt x="111" y="119"/>
                        <a:pt x="111" y="119"/>
                      </a:cubicBezTo>
                      <a:cubicBezTo>
                        <a:pt x="111" y="119"/>
                        <a:pt x="111" y="119"/>
                        <a:pt x="111" y="119"/>
                      </a:cubicBezTo>
                      <a:cubicBezTo>
                        <a:pt x="111" y="119"/>
                        <a:pt x="111" y="119"/>
                        <a:pt x="111" y="119"/>
                      </a:cubicBezTo>
                      <a:cubicBezTo>
                        <a:pt x="112" y="119"/>
                        <a:pt x="112" y="119"/>
                        <a:pt x="112" y="119"/>
                      </a:cubicBezTo>
                      <a:cubicBezTo>
                        <a:pt x="112" y="119"/>
                        <a:pt x="112" y="119"/>
                        <a:pt x="112" y="119"/>
                      </a:cubicBezTo>
                      <a:cubicBezTo>
                        <a:pt x="112" y="119"/>
                        <a:pt x="112" y="119"/>
                        <a:pt x="112" y="119"/>
                      </a:cubicBezTo>
                      <a:cubicBezTo>
                        <a:pt x="112" y="118"/>
                        <a:pt x="112" y="118"/>
                        <a:pt x="112" y="118"/>
                      </a:cubicBezTo>
                      <a:cubicBezTo>
                        <a:pt x="112" y="118"/>
                        <a:pt x="112" y="118"/>
                        <a:pt x="112" y="118"/>
                      </a:cubicBezTo>
                      <a:cubicBezTo>
                        <a:pt x="112" y="117"/>
                        <a:pt x="112" y="117"/>
                        <a:pt x="112" y="117"/>
                      </a:cubicBezTo>
                      <a:cubicBezTo>
                        <a:pt x="112" y="117"/>
                        <a:pt x="112" y="117"/>
                        <a:pt x="112" y="117"/>
                      </a:cubicBezTo>
                      <a:cubicBezTo>
                        <a:pt x="113" y="117"/>
                        <a:pt x="113" y="117"/>
                        <a:pt x="113" y="117"/>
                      </a:cubicBezTo>
                      <a:cubicBezTo>
                        <a:pt x="113" y="116"/>
                        <a:pt x="113" y="116"/>
                        <a:pt x="113" y="116"/>
                      </a:cubicBezTo>
                      <a:cubicBezTo>
                        <a:pt x="113" y="116"/>
                        <a:pt x="113" y="116"/>
                        <a:pt x="113" y="116"/>
                      </a:cubicBezTo>
                      <a:cubicBezTo>
                        <a:pt x="113" y="115"/>
                        <a:pt x="113" y="115"/>
                        <a:pt x="113" y="115"/>
                      </a:cubicBezTo>
                      <a:cubicBezTo>
                        <a:pt x="114" y="115"/>
                        <a:pt x="114" y="115"/>
                        <a:pt x="114" y="115"/>
                      </a:cubicBezTo>
                      <a:cubicBezTo>
                        <a:pt x="114" y="115"/>
                        <a:pt x="114" y="115"/>
                        <a:pt x="114" y="115"/>
                      </a:cubicBezTo>
                      <a:cubicBezTo>
                        <a:pt x="114" y="115"/>
                        <a:pt x="114" y="115"/>
                        <a:pt x="114" y="115"/>
                      </a:cubicBezTo>
                      <a:cubicBezTo>
                        <a:pt x="114" y="115"/>
                        <a:pt x="114" y="115"/>
                        <a:pt x="114" y="115"/>
                      </a:cubicBezTo>
                      <a:cubicBezTo>
                        <a:pt x="113" y="115"/>
                        <a:pt x="113" y="115"/>
                        <a:pt x="113" y="115"/>
                      </a:cubicBezTo>
                      <a:cubicBezTo>
                        <a:pt x="114" y="114"/>
                        <a:pt x="114" y="114"/>
                        <a:pt x="114" y="114"/>
                      </a:cubicBezTo>
                      <a:cubicBezTo>
                        <a:pt x="114" y="114"/>
                        <a:pt x="114" y="114"/>
                        <a:pt x="114" y="114"/>
                      </a:cubicBezTo>
                      <a:cubicBezTo>
                        <a:pt x="114" y="113"/>
                        <a:pt x="114" y="113"/>
                        <a:pt x="114" y="113"/>
                      </a:cubicBezTo>
                      <a:cubicBezTo>
                        <a:pt x="114" y="113"/>
                        <a:pt x="114" y="113"/>
                        <a:pt x="114" y="113"/>
                      </a:cubicBezTo>
                      <a:cubicBezTo>
                        <a:pt x="114" y="114"/>
                        <a:pt x="114" y="114"/>
                        <a:pt x="114" y="114"/>
                      </a:cubicBezTo>
                      <a:cubicBezTo>
                        <a:pt x="115" y="114"/>
                        <a:pt x="115" y="114"/>
                        <a:pt x="115" y="114"/>
                      </a:cubicBezTo>
                      <a:cubicBezTo>
                        <a:pt x="114" y="114"/>
                        <a:pt x="114" y="114"/>
                        <a:pt x="114" y="114"/>
                      </a:cubicBezTo>
                      <a:cubicBezTo>
                        <a:pt x="114" y="113"/>
                        <a:pt x="114" y="113"/>
                        <a:pt x="114" y="113"/>
                      </a:cubicBezTo>
                      <a:cubicBezTo>
                        <a:pt x="114" y="113"/>
                        <a:pt x="114" y="113"/>
                        <a:pt x="114" y="113"/>
                      </a:cubicBezTo>
                      <a:cubicBezTo>
                        <a:pt x="114" y="113"/>
                        <a:pt x="114" y="113"/>
                        <a:pt x="114" y="113"/>
                      </a:cubicBezTo>
                      <a:cubicBezTo>
                        <a:pt x="114" y="113"/>
                        <a:pt x="114" y="113"/>
                        <a:pt x="114" y="113"/>
                      </a:cubicBezTo>
                      <a:cubicBezTo>
                        <a:pt x="114" y="113"/>
                        <a:pt x="114" y="113"/>
                        <a:pt x="114" y="113"/>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09"/>
                        <a:pt x="114" y="109"/>
                        <a:pt x="114" y="109"/>
                      </a:cubicBezTo>
                      <a:cubicBezTo>
                        <a:pt x="115" y="109"/>
                        <a:pt x="115" y="109"/>
                        <a:pt x="115" y="109"/>
                      </a:cubicBezTo>
                      <a:cubicBezTo>
                        <a:pt x="115" y="108"/>
                        <a:pt x="115" y="108"/>
                        <a:pt x="115" y="108"/>
                      </a:cubicBezTo>
                      <a:cubicBezTo>
                        <a:pt x="115" y="108"/>
                        <a:pt x="115" y="108"/>
                        <a:pt x="115" y="108"/>
                      </a:cubicBezTo>
                      <a:cubicBezTo>
                        <a:pt x="116" y="107"/>
                        <a:pt x="116" y="107"/>
                        <a:pt x="116" y="107"/>
                      </a:cubicBezTo>
                      <a:cubicBezTo>
                        <a:pt x="117" y="106"/>
                        <a:pt x="117" y="106"/>
                        <a:pt x="117" y="106"/>
                      </a:cubicBezTo>
                      <a:cubicBezTo>
                        <a:pt x="118" y="105"/>
                        <a:pt x="118" y="105"/>
                        <a:pt x="118" y="105"/>
                      </a:cubicBezTo>
                      <a:cubicBezTo>
                        <a:pt x="119" y="105"/>
                        <a:pt x="119" y="105"/>
                        <a:pt x="119" y="105"/>
                      </a:cubicBezTo>
                      <a:cubicBezTo>
                        <a:pt x="120" y="103"/>
                        <a:pt x="120" y="103"/>
                        <a:pt x="120" y="103"/>
                      </a:cubicBezTo>
                      <a:cubicBezTo>
                        <a:pt x="121" y="102"/>
                        <a:pt x="121" y="102"/>
                        <a:pt x="121" y="102"/>
                      </a:cubicBezTo>
                      <a:cubicBezTo>
                        <a:pt x="121" y="102"/>
                        <a:pt x="121" y="102"/>
                        <a:pt x="121" y="102"/>
                      </a:cubicBezTo>
                      <a:cubicBezTo>
                        <a:pt x="122" y="101"/>
                        <a:pt x="122" y="101"/>
                        <a:pt x="122" y="101"/>
                      </a:cubicBezTo>
                      <a:cubicBezTo>
                        <a:pt x="122" y="101"/>
                        <a:pt x="122" y="101"/>
                        <a:pt x="122" y="101"/>
                      </a:cubicBezTo>
                      <a:cubicBezTo>
                        <a:pt x="122" y="100"/>
                        <a:pt x="122" y="100"/>
                        <a:pt x="122" y="100"/>
                      </a:cubicBezTo>
                      <a:cubicBezTo>
                        <a:pt x="122" y="100"/>
                        <a:pt x="122" y="100"/>
                        <a:pt x="122" y="100"/>
                      </a:cubicBezTo>
                      <a:cubicBezTo>
                        <a:pt x="123" y="98"/>
                        <a:pt x="123" y="98"/>
                        <a:pt x="123" y="98"/>
                      </a:cubicBezTo>
                      <a:cubicBezTo>
                        <a:pt x="122" y="97"/>
                        <a:pt x="122" y="97"/>
                        <a:pt x="122" y="97"/>
                      </a:cubicBezTo>
                      <a:cubicBezTo>
                        <a:pt x="122" y="97"/>
                        <a:pt x="122" y="97"/>
                        <a:pt x="122" y="97"/>
                      </a:cubicBezTo>
                      <a:cubicBezTo>
                        <a:pt x="122" y="97"/>
                        <a:pt x="122" y="97"/>
                        <a:pt x="122" y="97"/>
                      </a:cubicBezTo>
                      <a:cubicBezTo>
                        <a:pt x="122" y="97"/>
                        <a:pt x="122" y="97"/>
                        <a:pt x="122" y="97"/>
                      </a:cubicBezTo>
                      <a:cubicBezTo>
                        <a:pt x="122" y="96"/>
                        <a:pt x="122" y="96"/>
                        <a:pt x="122" y="96"/>
                      </a:cubicBezTo>
                      <a:cubicBezTo>
                        <a:pt x="122" y="96"/>
                        <a:pt x="122" y="96"/>
                        <a:pt x="122" y="96"/>
                      </a:cubicBezTo>
                      <a:cubicBezTo>
                        <a:pt x="122" y="95"/>
                        <a:pt x="122" y="95"/>
                        <a:pt x="122" y="95"/>
                      </a:cubicBezTo>
                      <a:cubicBezTo>
                        <a:pt x="122" y="95"/>
                        <a:pt x="122" y="95"/>
                        <a:pt x="122" y="95"/>
                      </a:cubicBezTo>
                      <a:cubicBezTo>
                        <a:pt x="122" y="94"/>
                        <a:pt x="122" y="94"/>
                        <a:pt x="122" y="94"/>
                      </a:cubicBezTo>
                      <a:lnTo>
                        <a:pt x="123" y="94"/>
                      </a:lnTo>
                      <a:close/>
                      <a:moveTo>
                        <a:pt x="70" y="45"/>
                      </a:moveTo>
                      <a:cubicBezTo>
                        <a:pt x="70" y="45"/>
                        <a:pt x="70" y="45"/>
                        <a:pt x="70" y="45"/>
                      </a:cubicBezTo>
                      <a:cubicBezTo>
                        <a:pt x="70" y="46"/>
                        <a:pt x="70" y="46"/>
                        <a:pt x="70" y="46"/>
                      </a:cubicBezTo>
                      <a:cubicBezTo>
                        <a:pt x="70" y="46"/>
                        <a:pt x="70" y="46"/>
                        <a:pt x="70" y="46"/>
                      </a:cubicBezTo>
                      <a:cubicBezTo>
                        <a:pt x="70" y="47"/>
                        <a:pt x="70" y="47"/>
                        <a:pt x="70" y="47"/>
                      </a:cubicBezTo>
                      <a:cubicBezTo>
                        <a:pt x="69" y="47"/>
                        <a:pt x="69" y="47"/>
                        <a:pt x="69" y="47"/>
                      </a:cubicBezTo>
                      <a:cubicBezTo>
                        <a:pt x="69" y="47"/>
                        <a:pt x="69" y="47"/>
                        <a:pt x="69" y="47"/>
                      </a:cubicBezTo>
                      <a:cubicBezTo>
                        <a:pt x="70" y="48"/>
                        <a:pt x="70" y="48"/>
                        <a:pt x="70" y="48"/>
                      </a:cubicBezTo>
                      <a:cubicBezTo>
                        <a:pt x="70" y="48"/>
                        <a:pt x="70" y="48"/>
                        <a:pt x="70" y="48"/>
                      </a:cubicBezTo>
                      <a:cubicBezTo>
                        <a:pt x="71" y="48"/>
                        <a:pt x="71" y="48"/>
                        <a:pt x="71" y="48"/>
                      </a:cubicBezTo>
                      <a:cubicBezTo>
                        <a:pt x="71" y="47"/>
                        <a:pt x="71" y="47"/>
                        <a:pt x="71" y="47"/>
                      </a:cubicBezTo>
                      <a:cubicBezTo>
                        <a:pt x="71" y="47"/>
                        <a:pt x="71" y="47"/>
                        <a:pt x="71" y="47"/>
                      </a:cubicBezTo>
                      <a:cubicBezTo>
                        <a:pt x="71" y="47"/>
                        <a:pt x="71" y="47"/>
                        <a:pt x="71" y="47"/>
                      </a:cubicBezTo>
                      <a:cubicBezTo>
                        <a:pt x="71" y="46"/>
                        <a:pt x="71" y="46"/>
                        <a:pt x="71" y="46"/>
                      </a:cubicBezTo>
                      <a:cubicBezTo>
                        <a:pt x="71" y="46"/>
                        <a:pt x="71" y="46"/>
                        <a:pt x="71" y="46"/>
                      </a:cubicBezTo>
                      <a:cubicBezTo>
                        <a:pt x="71" y="45"/>
                        <a:pt x="71" y="45"/>
                        <a:pt x="71" y="45"/>
                      </a:cubicBezTo>
                      <a:cubicBezTo>
                        <a:pt x="71" y="45"/>
                        <a:pt x="71" y="45"/>
                        <a:pt x="71" y="45"/>
                      </a:cubicBezTo>
                      <a:cubicBezTo>
                        <a:pt x="71" y="45"/>
                        <a:pt x="71" y="45"/>
                        <a:pt x="71" y="45"/>
                      </a:cubicBezTo>
                      <a:cubicBezTo>
                        <a:pt x="71" y="45"/>
                        <a:pt x="71" y="45"/>
                        <a:pt x="71" y="45"/>
                      </a:cubicBezTo>
                      <a:cubicBezTo>
                        <a:pt x="71" y="45"/>
                        <a:pt x="71" y="45"/>
                        <a:pt x="71" y="45"/>
                      </a:cubicBezTo>
                      <a:cubicBezTo>
                        <a:pt x="71" y="44"/>
                        <a:pt x="71" y="44"/>
                        <a:pt x="71" y="44"/>
                      </a:cubicBezTo>
                      <a:cubicBezTo>
                        <a:pt x="71" y="44"/>
                        <a:pt x="71" y="44"/>
                        <a:pt x="71" y="44"/>
                      </a:cubicBezTo>
                      <a:cubicBezTo>
                        <a:pt x="71" y="44"/>
                        <a:pt x="71" y="44"/>
                        <a:pt x="71" y="44"/>
                      </a:cubicBezTo>
                      <a:cubicBezTo>
                        <a:pt x="71" y="44"/>
                        <a:pt x="71" y="44"/>
                        <a:pt x="71" y="44"/>
                      </a:cubicBezTo>
                      <a:cubicBezTo>
                        <a:pt x="70" y="44"/>
                        <a:pt x="70" y="44"/>
                        <a:pt x="70" y="44"/>
                      </a:cubicBezTo>
                      <a:cubicBezTo>
                        <a:pt x="70" y="44"/>
                        <a:pt x="70" y="44"/>
                        <a:pt x="70" y="44"/>
                      </a:cubicBezTo>
                      <a:cubicBezTo>
                        <a:pt x="70" y="44"/>
                        <a:pt x="70" y="44"/>
                        <a:pt x="70" y="44"/>
                      </a:cubicBezTo>
                      <a:cubicBezTo>
                        <a:pt x="70" y="45"/>
                        <a:pt x="70" y="45"/>
                        <a:pt x="70" y="45"/>
                      </a:cubicBezTo>
                      <a:cubicBezTo>
                        <a:pt x="70" y="45"/>
                        <a:pt x="70" y="45"/>
                        <a:pt x="70" y="45"/>
                      </a:cubicBezTo>
                      <a:close/>
                      <a:moveTo>
                        <a:pt x="84" y="41"/>
                      </a:moveTo>
                      <a:cubicBezTo>
                        <a:pt x="83" y="42"/>
                        <a:pt x="83" y="42"/>
                        <a:pt x="83" y="42"/>
                      </a:cubicBezTo>
                      <a:cubicBezTo>
                        <a:pt x="84" y="42"/>
                        <a:pt x="84" y="42"/>
                        <a:pt x="84" y="42"/>
                      </a:cubicBezTo>
                      <a:cubicBezTo>
                        <a:pt x="84" y="42"/>
                        <a:pt x="84" y="42"/>
                        <a:pt x="84" y="42"/>
                      </a:cubicBezTo>
                      <a:cubicBezTo>
                        <a:pt x="85" y="43"/>
                        <a:pt x="85" y="43"/>
                        <a:pt x="85" y="43"/>
                      </a:cubicBezTo>
                      <a:cubicBezTo>
                        <a:pt x="85" y="43"/>
                        <a:pt x="85" y="43"/>
                        <a:pt x="85" y="43"/>
                      </a:cubicBezTo>
                      <a:cubicBezTo>
                        <a:pt x="85" y="43"/>
                        <a:pt x="85" y="43"/>
                        <a:pt x="85" y="43"/>
                      </a:cubicBezTo>
                      <a:cubicBezTo>
                        <a:pt x="86" y="43"/>
                        <a:pt x="86" y="43"/>
                        <a:pt x="86" y="43"/>
                      </a:cubicBezTo>
                      <a:cubicBezTo>
                        <a:pt x="86" y="43"/>
                        <a:pt x="86" y="43"/>
                        <a:pt x="86" y="43"/>
                      </a:cubicBezTo>
                      <a:cubicBezTo>
                        <a:pt x="86" y="43"/>
                        <a:pt x="86" y="43"/>
                        <a:pt x="86" y="43"/>
                      </a:cubicBezTo>
                      <a:cubicBezTo>
                        <a:pt x="86" y="42"/>
                        <a:pt x="86" y="42"/>
                        <a:pt x="86" y="42"/>
                      </a:cubicBezTo>
                      <a:cubicBezTo>
                        <a:pt x="87" y="42"/>
                        <a:pt x="87" y="42"/>
                        <a:pt x="87" y="42"/>
                      </a:cubicBezTo>
                      <a:cubicBezTo>
                        <a:pt x="87" y="42"/>
                        <a:pt x="87" y="42"/>
                        <a:pt x="87" y="42"/>
                      </a:cubicBezTo>
                      <a:cubicBezTo>
                        <a:pt x="86" y="42"/>
                        <a:pt x="86" y="42"/>
                        <a:pt x="86" y="42"/>
                      </a:cubicBezTo>
                      <a:cubicBezTo>
                        <a:pt x="86" y="41"/>
                        <a:pt x="86" y="41"/>
                        <a:pt x="86" y="41"/>
                      </a:cubicBezTo>
                      <a:cubicBezTo>
                        <a:pt x="86" y="41"/>
                        <a:pt x="86" y="41"/>
                        <a:pt x="86" y="41"/>
                      </a:cubicBezTo>
                      <a:cubicBezTo>
                        <a:pt x="86" y="41"/>
                        <a:pt x="86" y="41"/>
                        <a:pt x="86" y="41"/>
                      </a:cubicBezTo>
                      <a:cubicBezTo>
                        <a:pt x="86" y="41"/>
                        <a:pt x="86" y="41"/>
                        <a:pt x="86" y="41"/>
                      </a:cubicBezTo>
                      <a:cubicBezTo>
                        <a:pt x="86" y="41"/>
                        <a:pt x="86" y="41"/>
                        <a:pt x="86" y="41"/>
                      </a:cubicBezTo>
                      <a:cubicBezTo>
                        <a:pt x="86" y="41"/>
                        <a:pt x="86" y="41"/>
                        <a:pt x="86" y="41"/>
                      </a:cubicBezTo>
                      <a:cubicBezTo>
                        <a:pt x="85" y="42"/>
                        <a:pt x="85" y="42"/>
                        <a:pt x="85" y="42"/>
                      </a:cubicBezTo>
                      <a:cubicBezTo>
                        <a:pt x="85" y="41"/>
                        <a:pt x="85" y="41"/>
                        <a:pt x="85" y="41"/>
                      </a:cubicBezTo>
                      <a:cubicBezTo>
                        <a:pt x="84" y="41"/>
                        <a:pt x="84" y="41"/>
                        <a:pt x="84" y="41"/>
                      </a:cubicBezTo>
                      <a:close/>
                      <a:moveTo>
                        <a:pt x="66" y="51"/>
                      </a:moveTo>
                      <a:cubicBezTo>
                        <a:pt x="66" y="51"/>
                        <a:pt x="66" y="51"/>
                        <a:pt x="66" y="51"/>
                      </a:cubicBezTo>
                      <a:cubicBezTo>
                        <a:pt x="66" y="51"/>
                        <a:pt x="66" y="51"/>
                        <a:pt x="66" y="51"/>
                      </a:cubicBezTo>
                      <a:cubicBezTo>
                        <a:pt x="66" y="51"/>
                        <a:pt x="66" y="51"/>
                        <a:pt x="66" y="51"/>
                      </a:cubicBezTo>
                      <a:cubicBezTo>
                        <a:pt x="67" y="52"/>
                        <a:pt x="67" y="52"/>
                        <a:pt x="67" y="52"/>
                      </a:cubicBezTo>
                      <a:cubicBezTo>
                        <a:pt x="67" y="52"/>
                        <a:pt x="67" y="52"/>
                        <a:pt x="67" y="52"/>
                      </a:cubicBezTo>
                      <a:cubicBezTo>
                        <a:pt x="67" y="52"/>
                        <a:pt x="67" y="52"/>
                        <a:pt x="67" y="52"/>
                      </a:cubicBezTo>
                      <a:cubicBezTo>
                        <a:pt x="67" y="51"/>
                        <a:pt x="67" y="51"/>
                        <a:pt x="67" y="51"/>
                      </a:cubicBezTo>
                      <a:cubicBezTo>
                        <a:pt x="67" y="51"/>
                        <a:pt x="67" y="51"/>
                        <a:pt x="67" y="51"/>
                      </a:cubicBezTo>
                      <a:lnTo>
                        <a:pt x="66" y="51"/>
                      </a:lnTo>
                      <a:close/>
                      <a:moveTo>
                        <a:pt x="71" y="44"/>
                      </a:move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0" y="43"/>
                        <a:pt x="70" y="43"/>
                        <a:pt x="70" y="43"/>
                      </a:cubicBezTo>
                      <a:cubicBezTo>
                        <a:pt x="70" y="43"/>
                        <a:pt x="70" y="43"/>
                        <a:pt x="70" y="43"/>
                      </a:cubicBezTo>
                      <a:cubicBezTo>
                        <a:pt x="70" y="43"/>
                        <a:pt x="70" y="43"/>
                        <a:pt x="70" y="43"/>
                      </a:cubicBezTo>
                      <a:cubicBezTo>
                        <a:pt x="70" y="43"/>
                        <a:pt x="70" y="43"/>
                        <a:pt x="70" y="43"/>
                      </a:cubicBezTo>
                      <a:cubicBezTo>
                        <a:pt x="71" y="43"/>
                        <a:pt x="71" y="43"/>
                        <a:pt x="71" y="43"/>
                      </a:cubicBezTo>
                      <a:cubicBezTo>
                        <a:pt x="71" y="44"/>
                        <a:pt x="71" y="44"/>
                        <a:pt x="71" y="44"/>
                      </a:cubicBezTo>
                      <a:cubicBezTo>
                        <a:pt x="71" y="44"/>
                        <a:pt x="71" y="44"/>
                        <a:pt x="71" y="44"/>
                      </a:cubicBezTo>
                      <a:cubicBezTo>
                        <a:pt x="71" y="44"/>
                        <a:pt x="71" y="44"/>
                        <a:pt x="71" y="44"/>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7" name="Freeform 365">
                  <a:extLst>
                    <a:ext uri="{FF2B5EF4-FFF2-40B4-BE49-F238E27FC236}">
                      <a16:creationId xmlns="" xmlns:a16="http://schemas.microsoft.com/office/drawing/2014/main" id="{7E5BEE96-971A-4F0F-B6EE-0CEA43969BF2}"/>
                    </a:ext>
                  </a:extLst>
                </p:cNvPr>
                <p:cNvSpPr>
                  <a:spLocks/>
                </p:cNvSpPr>
                <p:nvPr/>
              </p:nvSpPr>
              <p:spPr bwMode="auto">
                <a:xfrm>
                  <a:off x="5304165" y="4161031"/>
                  <a:ext cx="608132" cy="319794"/>
                </a:xfrm>
                <a:custGeom>
                  <a:avLst/>
                  <a:gdLst>
                    <a:gd name="T0" fmla="*/ 114 w 116"/>
                    <a:gd name="T1" fmla="*/ 17 h 61"/>
                    <a:gd name="T2" fmla="*/ 114 w 116"/>
                    <a:gd name="T3" fmla="*/ 17 h 61"/>
                    <a:gd name="T4" fmla="*/ 114 w 116"/>
                    <a:gd name="T5" fmla="*/ 16 h 61"/>
                    <a:gd name="T6" fmla="*/ 114 w 116"/>
                    <a:gd name="T7" fmla="*/ 16 h 61"/>
                    <a:gd name="T8" fmla="*/ 114 w 116"/>
                    <a:gd name="T9" fmla="*/ 16 h 61"/>
                    <a:gd name="T10" fmla="*/ 113 w 116"/>
                    <a:gd name="T11" fmla="*/ 16 h 61"/>
                    <a:gd name="T12" fmla="*/ 113 w 116"/>
                    <a:gd name="T13" fmla="*/ 16 h 61"/>
                    <a:gd name="T14" fmla="*/ 113 w 116"/>
                    <a:gd name="T15" fmla="*/ 16 h 61"/>
                    <a:gd name="T16" fmla="*/ 112 w 116"/>
                    <a:gd name="T17" fmla="*/ 16 h 61"/>
                    <a:gd name="T18" fmla="*/ 111 w 116"/>
                    <a:gd name="T19" fmla="*/ 15 h 61"/>
                    <a:gd name="T20" fmla="*/ 111 w 116"/>
                    <a:gd name="T21" fmla="*/ 15 h 61"/>
                    <a:gd name="T22" fmla="*/ 111 w 116"/>
                    <a:gd name="T23" fmla="*/ 14 h 61"/>
                    <a:gd name="T24" fmla="*/ 110 w 116"/>
                    <a:gd name="T25" fmla="*/ 13 h 61"/>
                    <a:gd name="T26" fmla="*/ 110 w 116"/>
                    <a:gd name="T27" fmla="*/ 12 h 61"/>
                    <a:gd name="T28" fmla="*/ 109 w 116"/>
                    <a:gd name="T29" fmla="*/ 12 h 61"/>
                    <a:gd name="T30" fmla="*/ 109 w 116"/>
                    <a:gd name="T31" fmla="*/ 11 h 61"/>
                    <a:gd name="T32" fmla="*/ 108 w 116"/>
                    <a:gd name="T33" fmla="*/ 11 h 61"/>
                    <a:gd name="T34" fmla="*/ 107 w 116"/>
                    <a:gd name="T35" fmla="*/ 10 h 61"/>
                    <a:gd name="T36" fmla="*/ 107 w 116"/>
                    <a:gd name="T37" fmla="*/ 9 h 61"/>
                    <a:gd name="T38" fmla="*/ 106 w 116"/>
                    <a:gd name="T39" fmla="*/ 9 h 61"/>
                    <a:gd name="T40" fmla="*/ 106 w 116"/>
                    <a:gd name="T41" fmla="*/ 8 h 61"/>
                    <a:gd name="T42" fmla="*/ 107 w 116"/>
                    <a:gd name="T43" fmla="*/ 8 h 61"/>
                    <a:gd name="T44" fmla="*/ 107 w 116"/>
                    <a:gd name="T45" fmla="*/ 8 h 61"/>
                    <a:gd name="T46" fmla="*/ 107 w 116"/>
                    <a:gd name="T47" fmla="*/ 7 h 61"/>
                    <a:gd name="T48" fmla="*/ 107 w 116"/>
                    <a:gd name="T49" fmla="*/ 7 h 61"/>
                    <a:gd name="T50" fmla="*/ 108 w 116"/>
                    <a:gd name="T51" fmla="*/ 6 h 61"/>
                    <a:gd name="T52" fmla="*/ 108 w 116"/>
                    <a:gd name="T53" fmla="*/ 6 h 61"/>
                    <a:gd name="T54" fmla="*/ 108 w 116"/>
                    <a:gd name="T55" fmla="*/ 5 h 61"/>
                    <a:gd name="T56" fmla="*/ 108 w 116"/>
                    <a:gd name="T57" fmla="*/ 5 h 61"/>
                    <a:gd name="T58" fmla="*/ 109 w 116"/>
                    <a:gd name="T59" fmla="*/ 5 h 61"/>
                    <a:gd name="T60" fmla="*/ 110 w 116"/>
                    <a:gd name="T61" fmla="*/ 4 h 61"/>
                    <a:gd name="T62" fmla="*/ 109 w 116"/>
                    <a:gd name="T63" fmla="*/ 4 h 61"/>
                    <a:gd name="T64" fmla="*/ 109 w 116"/>
                    <a:gd name="T65" fmla="*/ 4 h 61"/>
                    <a:gd name="T66" fmla="*/ 109 w 116"/>
                    <a:gd name="T67" fmla="*/ 3 h 61"/>
                    <a:gd name="T68" fmla="*/ 109 w 116"/>
                    <a:gd name="T69" fmla="*/ 3 h 61"/>
                    <a:gd name="T70" fmla="*/ 108 w 116"/>
                    <a:gd name="T71" fmla="*/ 2 h 61"/>
                    <a:gd name="T72" fmla="*/ 108 w 116"/>
                    <a:gd name="T73" fmla="*/ 2 h 61"/>
                    <a:gd name="T74" fmla="*/ 108 w 116"/>
                    <a:gd name="T75" fmla="*/ 2 h 61"/>
                    <a:gd name="T76" fmla="*/ 107 w 116"/>
                    <a:gd name="T77" fmla="*/ 2 h 61"/>
                    <a:gd name="T78" fmla="*/ 107 w 116"/>
                    <a:gd name="T79" fmla="*/ 2 h 61"/>
                    <a:gd name="T80" fmla="*/ 106 w 116"/>
                    <a:gd name="T81" fmla="*/ 2 h 61"/>
                    <a:gd name="T82" fmla="*/ 105 w 116"/>
                    <a:gd name="T83" fmla="*/ 2 h 61"/>
                    <a:gd name="T84" fmla="*/ 105 w 116"/>
                    <a:gd name="T85" fmla="*/ 2 h 61"/>
                    <a:gd name="T86" fmla="*/ 105 w 116"/>
                    <a:gd name="T87" fmla="*/ 2 h 61"/>
                    <a:gd name="T88" fmla="*/ 104 w 116"/>
                    <a:gd name="T89" fmla="*/ 1 h 61"/>
                    <a:gd name="T90" fmla="*/ 104 w 116"/>
                    <a:gd name="T91" fmla="*/ 1 h 61"/>
                    <a:gd name="T92" fmla="*/ 104 w 116"/>
                    <a:gd name="T93" fmla="*/ 1 h 61"/>
                    <a:gd name="T94" fmla="*/ 103 w 116"/>
                    <a:gd name="T95" fmla="*/ 0 h 61"/>
                    <a:gd name="T96" fmla="*/ 0 w 116"/>
                    <a:gd name="T97" fmla="*/ 60 h 61"/>
                    <a:gd name="T98" fmla="*/ 116 w 116"/>
                    <a:gd name="T99"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6" h="61">
                      <a:moveTo>
                        <a:pt x="116" y="56"/>
                      </a:moveTo>
                      <a:cubicBezTo>
                        <a:pt x="115" y="43"/>
                        <a:pt x="115" y="30"/>
                        <a:pt x="114" y="17"/>
                      </a:cubicBezTo>
                      <a:cubicBezTo>
                        <a:pt x="114" y="17"/>
                        <a:pt x="114" y="17"/>
                        <a:pt x="114" y="17"/>
                      </a:cubicBezTo>
                      <a:cubicBezTo>
                        <a:pt x="114" y="17"/>
                        <a:pt x="114" y="17"/>
                        <a:pt x="114" y="17"/>
                      </a:cubicBezTo>
                      <a:cubicBezTo>
                        <a:pt x="114" y="17"/>
                        <a:pt x="114" y="17"/>
                        <a:pt x="114" y="17"/>
                      </a:cubicBezTo>
                      <a:cubicBezTo>
                        <a:pt x="114" y="16"/>
                        <a:pt x="114" y="16"/>
                        <a:pt x="114" y="16"/>
                      </a:cubicBezTo>
                      <a:cubicBezTo>
                        <a:pt x="114" y="16"/>
                        <a:pt x="114" y="16"/>
                        <a:pt x="114" y="16"/>
                      </a:cubicBezTo>
                      <a:cubicBezTo>
                        <a:pt x="114" y="16"/>
                        <a:pt x="114" y="16"/>
                        <a:pt x="114" y="16"/>
                      </a:cubicBezTo>
                      <a:cubicBezTo>
                        <a:pt x="114" y="16"/>
                        <a:pt x="114" y="16"/>
                        <a:pt x="114" y="16"/>
                      </a:cubicBezTo>
                      <a:cubicBezTo>
                        <a:pt x="114" y="16"/>
                        <a:pt x="114" y="16"/>
                        <a:pt x="114"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1" y="15"/>
                        <a:pt x="111" y="15"/>
                        <a:pt x="111" y="15"/>
                      </a:cubicBezTo>
                      <a:cubicBezTo>
                        <a:pt x="111" y="15"/>
                        <a:pt x="111" y="15"/>
                        <a:pt x="111" y="15"/>
                      </a:cubicBezTo>
                      <a:cubicBezTo>
                        <a:pt x="111" y="15"/>
                        <a:pt x="111" y="15"/>
                        <a:pt x="111" y="15"/>
                      </a:cubicBezTo>
                      <a:cubicBezTo>
                        <a:pt x="111" y="15"/>
                        <a:pt x="111" y="15"/>
                        <a:pt x="111" y="15"/>
                      </a:cubicBezTo>
                      <a:cubicBezTo>
                        <a:pt x="111" y="14"/>
                        <a:pt x="111" y="14"/>
                        <a:pt x="111" y="14"/>
                      </a:cubicBezTo>
                      <a:cubicBezTo>
                        <a:pt x="111" y="14"/>
                        <a:pt x="111" y="14"/>
                        <a:pt x="111" y="14"/>
                      </a:cubicBezTo>
                      <a:cubicBezTo>
                        <a:pt x="110" y="14"/>
                        <a:pt x="110" y="14"/>
                        <a:pt x="110" y="14"/>
                      </a:cubicBezTo>
                      <a:cubicBezTo>
                        <a:pt x="110" y="13"/>
                        <a:pt x="110" y="13"/>
                        <a:pt x="110" y="13"/>
                      </a:cubicBezTo>
                      <a:cubicBezTo>
                        <a:pt x="109" y="12"/>
                        <a:pt x="109" y="12"/>
                        <a:pt x="109" y="12"/>
                      </a:cubicBezTo>
                      <a:cubicBezTo>
                        <a:pt x="110" y="12"/>
                        <a:pt x="110" y="12"/>
                        <a:pt x="110" y="12"/>
                      </a:cubicBezTo>
                      <a:cubicBezTo>
                        <a:pt x="109" y="12"/>
                        <a:pt x="109" y="12"/>
                        <a:pt x="109" y="12"/>
                      </a:cubicBezTo>
                      <a:cubicBezTo>
                        <a:pt x="109" y="12"/>
                        <a:pt x="109" y="12"/>
                        <a:pt x="109" y="12"/>
                      </a:cubicBezTo>
                      <a:cubicBezTo>
                        <a:pt x="109" y="11"/>
                        <a:pt x="109" y="11"/>
                        <a:pt x="109" y="11"/>
                      </a:cubicBezTo>
                      <a:cubicBezTo>
                        <a:pt x="109" y="11"/>
                        <a:pt x="109" y="11"/>
                        <a:pt x="109" y="11"/>
                      </a:cubicBezTo>
                      <a:cubicBezTo>
                        <a:pt x="108" y="11"/>
                        <a:pt x="108" y="11"/>
                        <a:pt x="108" y="11"/>
                      </a:cubicBezTo>
                      <a:cubicBezTo>
                        <a:pt x="108" y="11"/>
                        <a:pt x="108" y="11"/>
                        <a:pt x="108" y="11"/>
                      </a:cubicBezTo>
                      <a:cubicBezTo>
                        <a:pt x="108" y="10"/>
                        <a:pt x="108" y="10"/>
                        <a:pt x="108" y="10"/>
                      </a:cubicBezTo>
                      <a:cubicBezTo>
                        <a:pt x="107" y="10"/>
                        <a:pt x="107" y="10"/>
                        <a:pt x="107" y="10"/>
                      </a:cubicBezTo>
                      <a:cubicBezTo>
                        <a:pt x="107" y="10"/>
                        <a:pt x="107" y="10"/>
                        <a:pt x="107" y="10"/>
                      </a:cubicBezTo>
                      <a:cubicBezTo>
                        <a:pt x="107" y="9"/>
                        <a:pt x="107" y="9"/>
                        <a:pt x="107" y="9"/>
                      </a:cubicBezTo>
                      <a:cubicBezTo>
                        <a:pt x="107" y="9"/>
                        <a:pt x="107" y="9"/>
                        <a:pt x="107" y="9"/>
                      </a:cubicBezTo>
                      <a:cubicBezTo>
                        <a:pt x="106" y="9"/>
                        <a:pt x="106" y="9"/>
                        <a:pt x="106" y="9"/>
                      </a:cubicBezTo>
                      <a:cubicBezTo>
                        <a:pt x="106" y="9"/>
                        <a:pt x="106" y="9"/>
                        <a:pt x="106" y="9"/>
                      </a:cubicBezTo>
                      <a:cubicBezTo>
                        <a:pt x="106" y="8"/>
                        <a:pt x="106" y="8"/>
                        <a:pt x="106" y="8"/>
                      </a:cubicBezTo>
                      <a:cubicBezTo>
                        <a:pt x="106" y="8"/>
                        <a:pt x="106" y="8"/>
                        <a:pt x="106" y="8"/>
                      </a:cubicBezTo>
                      <a:cubicBezTo>
                        <a:pt x="107" y="8"/>
                        <a:pt x="107" y="8"/>
                        <a:pt x="107" y="8"/>
                      </a:cubicBezTo>
                      <a:cubicBezTo>
                        <a:pt x="107" y="8"/>
                        <a:pt x="107" y="8"/>
                        <a:pt x="107" y="8"/>
                      </a:cubicBezTo>
                      <a:cubicBezTo>
                        <a:pt x="107" y="8"/>
                        <a:pt x="107" y="8"/>
                        <a:pt x="107" y="8"/>
                      </a:cubicBezTo>
                      <a:cubicBezTo>
                        <a:pt x="107" y="8"/>
                        <a:pt x="107" y="8"/>
                        <a:pt x="107" y="8"/>
                      </a:cubicBezTo>
                      <a:cubicBezTo>
                        <a:pt x="107" y="7"/>
                        <a:pt x="107" y="7"/>
                        <a:pt x="107" y="7"/>
                      </a:cubicBezTo>
                      <a:cubicBezTo>
                        <a:pt x="107" y="7"/>
                        <a:pt x="107" y="7"/>
                        <a:pt x="107" y="7"/>
                      </a:cubicBezTo>
                      <a:cubicBezTo>
                        <a:pt x="107" y="7"/>
                        <a:pt x="107" y="7"/>
                        <a:pt x="107" y="7"/>
                      </a:cubicBezTo>
                      <a:cubicBezTo>
                        <a:pt x="108" y="6"/>
                        <a:pt x="108" y="6"/>
                        <a:pt x="108" y="6"/>
                      </a:cubicBezTo>
                      <a:cubicBezTo>
                        <a:pt x="108" y="6"/>
                        <a:pt x="108" y="6"/>
                        <a:pt x="108" y="6"/>
                      </a:cubicBezTo>
                      <a:cubicBezTo>
                        <a:pt x="108" y="6"/>
                        <a:pt x="108" y="6"/>
                        <a:pt x="108" y="6"/>
                      </a:cubicBezTo>
                      <a:cubicBezTo>
                        <a:pt x="108" y="6"/>
                        <a:pt x="108" y="6"/>
                        <a:pt x="108" y="6"/>
                      </a:cubicBezTo>
                      <a:cubicBezTo>
                        <a:pt x="108" y="5"/>
                        <a:pt x="108" y="5"/>
                        <a:pt x="108" y="5"/>
                      </a:cubicBezTo>
                      <a:cubicBezTo>
                        <a:pt x="108" y="5"/>
                        <a:pt x="108" y="5"/>
                        <a:pt x="108" y="5"/>
                      </a:cubicBezTo>
                      <a:cubicBezTo>
                        <a:pt x="108" y="5"/>
                        <a:pt x="108" y="5"/>
                        <a:pt x="108" y="5"/>
                      </a:cubicBezTo>
                      <a:cubicBezTo>
                        <a:pt x="108" y="5"/>
                        <a:pt x="108" y="5"/>
                        <a:pt x="108" y="5"/>
                      </a:cubicBezTo>
                      <a:cubicBezTo>
                        <a:pt x="109" y="5"/>
                        <a:pt x="109" y="5"/>
                        <a:pt x="109" y="5"/>
                      </a:cubicBezTo>
                      <a:cubicBezTo>
                        <a:pt x="109" y="5"/>
                        <a:pt x="109" y="5"/>
                        <a:pt x="109" y="5"/>
                      </a:cubicBezTo>
                      <a:cubicBezTo>
                        <a:pt x="110" y="5"/>
                        <a:pt x="110" y="5"/>
                        <a:pt x="110" y="5"/>
                      </a:cubicBezTo>
                      <a:cubicBezTo>
                        <a:pt x="110" y="4"/>
                        <a:pt x="110" y="4"/>
                        <a:pt x="110" y="4"/>
                      </a:cubicBezTo>
                      <a:cubicBezTo>
                        <a:pt x="110" y="4"/>
                        <a:pt x="110" y="4"/>
                        <a:pt x="110" y="4"/>
                      </a:cubicBezTo>
                      <a:cubicBezTo>
                        <a:pt x="109" y="4"/>
                        <a:pt x="109" y="4"/>
                        <a:pt x="109" y="4"/>
                      </a:cubicBezTo>
                      <a:cubicBezTo>
                        <a:pt x="109" y="4"/>
                        <a:pt x="109" y="4"/>
                        <a:pt x="109" y="4"/>
                      </a:cubicBezTo>
                      <a:cubicBezTo>
                        <a:pt x="109" y="4"/>
                        <a:pt x="109" y="4"/>
                        <a:pt x="109" y="4"/>
                      </a:cubicBezTo>
                      <a:cubicBezTo>
                        <a:pt x="109" y="3"/>
                        <a:pt x="109" y="3"/>
                        <a:pt x="109" y="3"/>
                      </a:cubicBezTo>
                      <a:cubicBezTo>
                        <a:pt x="109" y="3"/>
                        <a:pt x="109" y="3"/>
                        <a:pt x="109" y="3"/>
                      </a:cubicBezTo>
                      <a:cubicBezTo>
                        <a:pt x="109" y="3"/>
                        <a:pt x="109" y="3"/>
                        <a:pt x="109" y="3"/>
                      </a:cubicBezTo>
                      <a:cubicBezTo>
                        <a:pt x="109" y="3"/>
                        <a:pt x="109" y="3"/>
                        <a:pt x="109" y="3"/>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7" y="2"/>
                        <a:pt x="107" y="2"/>
                        <a:pt x="107" y="2"/>
                      </a:cubicBezTo>
                      <a:cubicBezTo>
                        <a:pt x="107" y="2"/>
                        <a:pt x="107" y="2"/>
                        <a:pt x="107" y="2"/>
                      </a:cubicBezTo>
                      <a:cubicBezTo>
                        <a:pt x="107" y="2"/>
                        <a:pt x="107" y="2"/>
                        <a:pt x="107" y="2"/>
                      </a:cubicBezTo>
                      <a:cubicBezTo>
                        <a:pt x="106" y="3"/>
                        <a:pt x="106" y="3"/>
                        <a:pt x="106" y="3"/>
                      </a:cubicBezTo>
                      <a:cubicBezTo>
                        <a:pt x="106" y="2"/>
                        <a:pt x="106" y="2"/>
                        <a:pt x="106" y="2"/>
                      </a:cubicBezTo>
                      <a:cubicBezTo>
                        <a:pt x="105" y="2"/>
                        <a:pt x="105" y="2"/>
                        <a:pt x="105" y="2"/>
                      </a:cubicBezTo>
                      <a:cubicBezTo>
                        <a:pt x="105" y="2"/>
                        <a:pt x="105" y="2"/>
                        <a:pt x="105" y="2"/>
                      </a:cubicBezTo>
                      <a:cubicBezTo>
                        <a:pt x="105" y="2"/>
                        <a:pt x="105" y="2"/>
                        <a:pt x="105" y="2"/>
                      </a:cubicBezTo>
                      <a:cubicBezTo>
                        <a:pt x="105" y="2"/>
                        <a:pt x="105" y="2"/>
                        <a:pt x="105" y="2"/>
                      </a:cubicBezTo>
                      <a:cubicBezTo>
                        <a:pt x="105" y="2"/>
                        <a:pt x="105" y="2"/>
                        <a:pt x="105" y="2"/>
                      </a:cubicBezTo>
                      <a:cubicBezTo>
                        <a:pt x="105" y="2"/>
                        <a:pt x="105" y="2"/>
                        <a:pt x="105" y="2"/>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3" y="0"/>
                        <a:pt x="103" y="0"/>
                        <a:pt x="103" y="0"/>
                      </a:cubicBezTo>
                      <a:cubicBezTo>
                        <a:pt x="69" y="1"/>
                        <a:pt x="35" y="2"/>
                        <a:pt x="1" y="1"/>
                      </a:cubicBezTo>
                      <a:cubicBezTo>
                        <a:pt x="0" y="21"/>
                        <a:pt x="0" y="40"/>
                        <a:pt x="0" y="60"/>
                      </a:cubicBezTo>
                      <a:cubicBezTo>
                        <a:pt x="34" y="61"/>
                        <a:pt x="69" y="60"/>
                        <a:pt x="103" y="59"/>
                      </a:cubicBezTo>
                      <a:cubicBezTo>
                        <a:pt x="107" y="59"/>
                        <a:pt x="112" y="58"/>
                        <a:pt x="116" y="58"/>
                      </a:cubicBezTo>
                      <a:lnTo>
                        <a:pt x="116" y="56"/>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8" name="Freeform 366">
                  <a:extLst>
                    <a:ext uri="{FF2B5EF4-FFF2-40B4-BE49-F238E27FC236}">
                      <a16:creationId xmlns="" xmlns:a16="http://schemas.microsoft.com/office/drawing/2014/main" id="{EC9F5C24-772C-4F3A-B0CD-95535030DA40}"/>
                    </a:ext>
                  </a:extLst>
                </p:cNvPr>
                <p:cNvSpPr>
                  <a:spLocks/>
                </p:cNvSpPr>
                <p:nvPr/>
              </p:nvSpPr>
              <p:spPr bwMode="auto">
                <a:xfrm>
                  <a:off x="5728809" y="3778327"/>
                  <a:ext cx="503282" cy="325036"/>
                </a:xfrm>
                <a:custGeom>
                  <a:avLst/>
                  <a:gdLst>
                    <a:gd name="T0" fmla="*/ 95 w 96"/>
                    <a:gd name="T1" fmla="*/ 25 h 62"/>
                    <a:gd name="T2" fmla="*/ 92 w 96"/>
                    <a:gd name="T3" fmla="*/ 22 h 62"/>
                    <a:gd name="T4" fmla="*/ 88 w 96"/>
                    <a:gd name="T5" fmla="*/ 20 h 62"/>
                    <a:gd name="T6" fmla="*/ 87 w 96"/>
                    <a:gd name="T7" fmla="*/ 16 h 62"/>
                    <a:gd name="T8" fmla="*/ 81 w 96"/>
                    <a:gd name="T9" fmla="*/ 14 h 62"/>
                    <a:gd name="T10" fmla="*/ 80 w 96"/>
                    <a:gd name="T11" fmla="*/ 10 h 62"/>
                    <a:gd name="T12" fmla="*/ 80 w 96"/>
                    <a:gd name="T13" fmla="*/ 4 h 62"/>
                    <a:gd name="T14" fmla="*/ 78 w 96"/>
                    <a:gd name="T15" fmla="*/ 1 h 62"/>
                    <a:gd name="T16" fmla="*/ 0 w 96"/>
                    <a:gd name="T17" fmla="*/ 4 h 62"/>
                    <a:gd name="T18" fmla="*/ 0 w 96"/>
                    <a:gd name="T19" fmla="*/ 6 h 62"/>
                    <a:gd name="T20" fmla="*/ 1 w 96"/>
                    <a:gd name="T21" fmla="*/ 8 h 62"/>
                    <a:gd name="T22" fmla="*/ 1 w 96"/>
                    <a:gd name="T23" fmla="*/ 9 h 62"/>
                    <a:gd name="T24" fmla="*/ 1 w 96"/>
                    <a:gd name="T25" fmla="*/ 10 h 62"/>
                    <a:gd name="T26" fmla="*/ 2 w 96"/>
                    <a:gd name="T27" fmla="*/ 10 h 62"/>
                    <a:gd name="T28" fmla="*/ 2 w 96"/>
                    <a:gd name="T29" fmla="*/ 11 h 62"/>
                    <a:gd name="T30" fmla="*/ 2 w 96"/>
                    <a:gd name="T31" fmla="*/ 14 h 62"/>
                    <a:gd name="T32" fmla="*/ 2 w 96"/>
                    <a:gd name="T33" fmla="*/ 14 h 62"/>
                    <a:gd name="T34" fmla="*/ 1 w 96"/>
                    <a:gd name="T35" fmla="*/ 16 h 62"/>
                    <a:gd name="T36" fmla="*/ 1 w 96"/>
                    <a:gd name="T37" fmla="*/ 17 h 62"/>
                    <a:gd name="T38" fmla="*/ 1 w 96"/>
                    <a:gd name="T39" fmla="*/ 18 h 62"/>
                    <a:gd name="T40" fmla="*/ 0 w 96"/>
                    <a:gd name="T41" fmla="*/ 19 h 62"/>
                    <a:gd name="T42" fmla="*/ 2 w 96"/>
                    <a:gd name="T43" fmla="*/ 21 h 62"/>
                    <a:gd name="T44" fmla="*/ 2 w 96"/>
                    <a:gd name="T45" fmla="*/ 22 h 62"/>
                    <a:gd name="T46" fmla="*/ 2 w 96"/>
                    <a:gd name="T47" fmla="*/ 23 h 62"/>
                    <a:gd name="T48" fmla="*/ 4 w 96"/>
                    <a:gd name="T49" fmla="*/ 24 h 62"/>
                    <a:gd name="T50" fmla="*/ 5 w 96"/>
                    <a:gd name="T51" fmla="*/ 28 h 62"/>
                    <a:gd name="T52" fmla="*/ 6 w 96"/>
                    <a:gd name="T53" fmla="*/ 31 h 62"/>
                    <a:gd name="T54" fmla="*/ 8 w 96"/>
                    <a:gd name="T55" fmla="*/ 35 h 62"/>
                    <a:gd name="T56" fmla="*/ 9 w 96"/>
                    <a:gd name="T57" fmla="*/ 38 h 62"/>
                    <a:gd name="T58" fmla="*/ 9 w 96"/>
                    <a:gd name="T59" fmla="*/ 40 h 62"/>
                    <a:gd name="T60" fmla="*/ 9 w 96"/>
                    <a:gd name="T61" fmla="*/ 43 h 62"/>
                    <a:gd name="T62" fmla="*/ 10 w 96"/>
                    <a:gd name="T63" fmla="*/ 43 h 62"/>
                    <a:gd name="T64" fmla="*/ 11 w 96"/>
                    <a:gd name="T65" fmla="*/ 44 h 62"/>
                    <a:gd name="T66" fmla="*/ 12 w 96"/>
                    <a:gd name="T67" fmla="*/ 47 h 62"/>
                    <a:gd name="T68" fmla="*/ 13 w 96"/>
                    <a:gd name="T69" fmla="*/ 50 h 62"/>
                    <a:gd name="T70" fmla="*/ 12 w 96"/>
                    <a:gd name="T71" fmla="*/ 52 h 62"/>
                    <a:gd name="T72" fmla="*/ 12 w 96"/>
                    <a:gd name="T73" fmla="*/ 53 h 62"/>
                    <a:gd name="T74" fmla="*/ 13 w 96"/>
                    <a:gd name="T75" fmla="*/ 55 h 62"/>
                    <a:gd name="T76" fmla="*/ 13 w 96"/>
                    <a:gd name="T77" fmla="*/ 58 h 62"/>
                    <a:gd name="T78" fmla="*/ 13 w 96"/>
                    <a:gd name="T79" fmla="*/ 60 h 62"/>
                    <a:gd name="T80" fmla="*/ 14 w 96"/>
                    <a:gd name="T81" fmla="*/ 61 h 62"/>
                    <a:gd name="T82" fmla="*/ 14 w 96"/>
                    <a:gd name="T83" fmla="*/ 61 h 62"/>
                    <a:gd name="T84" fmla="*/ 14 w 96"/>
                    <a:gd name="T85" fmla="*/ 61 h 62"/>
                    <a:gd name="T86" fmla="*/ 14 w 96"/>
                    <a:gd name="T87" fmla="*/ 61 h 62"/>
                    <a:gd name="T88" fmla="*/ 34 w 96"/>
                    <a:gd name="T89" fmla="*/ 61 h 62"/>
                    <a:gd name="T90" fmla="*/ 75 w 96"/>
                    <a:gd name="T91" fmla="*/ 58 h 62"/>
                    <a:gd name="T92" fmla="*/ 77 w 96"/>
                    <a:gd name="T93" fmla="*/ 59 h 62"/>
                    <a:gd name="T94" fmla="*/ 77 w 96"/>
                    <a:gd name="T95" fmla="*/ 60 h 62"/>
                    <a:gd name="T96" fmla="*/ 78 w 96"/>
                    <a:gd name="T97" fmla="*/ 61 h 62"/>
                    <a:gd name="T98" fmla="*/ 81 w 96"/>
                    <a:gd name="T99" fmla="*/ 61 h 62"/>
                    <a:gd name="T100" fmla="*/ 80 w 96"/>
                    <a:gd name="T101" fmla="*/ 58 h 62"/>
                    <a:gd name="T102" fmla="*/ 83 w 96"/>
                    <a:gd name="T103" fmla="*/ 57 h 62"/>
                    <a:gd name="T104" fmla="*/ 84 w 96"/>
                    <a:gd name="T105" fmla="*/ 52 h 62"/>
                    <a:gd name="T106" fmla="*/ 84 w 96"/>
                    <a:gd name="T107" fmla="*/ 46 h 62"/>
                    <a:gd name="T108" fmla="*/ 84 w 96"/>
                    <a:gd name="T109" fmla="*/ 42 h 62"/>
                    <a:gd name="T110" fmla="*/ 92 w 96"/>
                    <a:gd name="T111" fmla="*/ 38 h 62"/>
                    <a:gd name="T112" fmla="*/ 94 w 96"/>
                    <a:gd name="T113" fmla="*/ 36 h 62"/>
                    <a:gd name="T114" fmla="*/ 94 w 96"/>
                    <a:gd name="T115" fmla="*/ 34 h 62"/>
                    <a:gd name="T116" fmla="*/ 96 w 96"/>
                    <a:gd name="T117" fmla="*/ 3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 h="62">
                      <a:moveTo>
                        <a:pt x="96" y="27"/>
                      </a:moveTo>
                      <a:cubicBezTo>
                        <a:pt x="96" y="27"/>
                        <a:pt x="96" y="27"/>
                        <a:pt x="96" y="27"/>
                      </a:cubicBezTo>
                      <a:cubicBezTo>
                        <a:pt x="96" y="26"/>
                        <a:pt x="96" y="26"/>
                        <a:pt x="96" y="26"/>
                      </a:cubicBezTo>
                      <a:cubicBezTo>
                        <a:pt x="96" y="26"/>
                        <a:pt x="96" y="26"/>
                        <a:pt x="96" y="26"/>
                      </a:cubicBezTo>
                      <a:cubicBezTo>
                        <a:pt x="96" y="26"/>
                        <a:pt x="96" y="26"/>
                        <a:pt x="96" y="26"/>
                      </a:cubicBezTo>
                      <a:cubicBezTo>
                        <a:pt x="95" y="26"/>
                        <a:pt x="95" y="26"/>
                        <a:pt x="95" y="26"/>
                      </a:cubicBezTo>
                      <a:cubicBezTo>
                        <a:pt x="95" y="26"/>
                        <a:pt x="95" y="26"/>
                        <a:pt x="95" y="26"/>
                      </a:cubicBezTo>
                      <a:cubicBezTo>
                        <a:pt x="95" y="25"/>
                        <a:pt x="95" y="25"/>
                        <a:pt x="95" y="25"/>
                      </a:cubicBezTo>
                      <a:cubicBezTo>
                        <a:pt x="95" y="25"/>
                        <a:pt x="95" y="25"/>
                        <a:pt x="95" y="25"/>
                      </a:cubicBezTo>
                      <a:cubicBezTo>
                        <a:pt x="93" y="25"/>
                        <a:pt x="93" y="25"/>
                        <a:pt x="93" y="25"/>
                      </a:cubicBezTo>
                      <a:cubicBezTo>
                        <a:pt x="93" y="25"/>
                        <a:pt x="93" y="25"/>
                        <a:pt x="93" y="25"/>
                      </a:cubicBezTo>
                      <a:cubicBezTo>
                        <a:pt x="93" y="25"/>
                        <a:pt x="93" y="25"/>
                        <a:pt x="93" y="25"/>
                      </a:cubicBezTo>
                      <a:cubicBezTo>
                        <a:pt x="93" y="24"/>
                        <a:pt x="93" y="24"/>
                        <a:pt x="93" y="24"/>
                      </a:cubicBezTo>
                      <a:cubicBezTo>
                        <a:pt x="92" y="24"/>
                        <a:pt x="92" y="24"/>
                        <a:pt x="92" y="24"/>
                      </a:cubicBezTo>
                      <a:cubicBezTo>
                        <a:pt x="92" y="23"/>
                        <a:pt x="92" y="23"/>
                        <a:pt x="92" y="23"/>
                      </a:cubicBezTo>
                      <a:cubicBezTo>
                        <a:pt x="92" y="22"/>
                        <a:pt x="92" y="22"/>
                        <a:pt x="92" y="22"/>
                      </a:cubicBezTo>
                      <a:cubicBezTo>
                        <a:pt x="92" y="22"/>
                        <a:pt x="92" y="22"/>
                        <a:pt x="92" y="22"/>
                      </a:cubicBezTo>
                      <a:cubicBezTo>
                        <a:pt x="92" y="22"/>
                        <a:pt x="92" y="22"/>
                        <a:pt x="92" y="22"/>
                      </a:cubicBezTo>
                      <a:cubicBezTo>
                        <a:pt x="91" y="21"/>
                        <a:pt x="91" y="21"/>
                        <a:pt x="91" y="21"/>
                      </a:cubicBezTo>
                      <a:cubicBezTo>
                        <a:pt x="90" y="21"/>
                        <a:pt x="90" y="21"/>
                        <a:pt x="90" y="21"/>
                      </a:cubicBezTo>
                      <a:cubicBezTo>
                        <a:pt x="89" y="20"/>
                        <a:pt x="89" y="20"/>
                        <a:pt x="89" y="20"/>
                      </a:cubicBezTo>
                      <a:cubicBezTo>
                        <a:pt x="89" y="20"/>
                        <a:pt x="89" y="20"/>
                        <a:pt x="89" y="20"/>
                      </a:cubicBezTo>
                      <a:cubicBezTo>
                        <a:pt x="89" y="20"/>
                        <a:pt x="89" y="20"/>
                        <a:pt x="89" y="20"/>
                      </a:cubicBezTo>
                      <a:cubicBezTo>
                        <a:pt x="88" y="20"/>
                        <a:pt x="88" y="20"/>
                        <a:pt x="88" y="20"/>
                      </a:cubicBezTo>
                      <a:cubicBezTo>
                        <a:pt x="88" y="19"/>
                        <a:pt x="88" y="19"/>
                        <a:pt x="88" y="19"/>
                      </a:cubicBezTo>
                      <a:cubicBezTo>
                        <a:pt x="88" y="19"/>
                        <a:pt x="88" y="19"/>
                        <a:pt x="88" y="18"/>
                      </a:cubicBezTo>
                      <a:cubicBezTo>
                        <a:pt x="88" y="18"/>
                        <a:pt x="88" y="18"/>
                        <a:pt x="88" y="18"/>
                      </a:cubicBezTo>
                      <a:cubicBezTo>
                        <a:pt x="88" y="18"/>
                        <a:pt x="88" y="18"/>
                        <a:pt x="88" y="18"/>
                      </a:cubicBezTo>
                      <a:cubicBezTo>
                        <a:pt x="88" y="17"/>
                        <a:pt x="88" y="17"/>
                        <a:pt x="88" y="17"/>
                      </a:cubicBezTo>
                      <a:cubicBezTo>
                        <a:pt x="88" y="17"/>
                        <a:pt x="88" y="17"/>
                        <a:pt x="88" y="17"/>
                      </a:cubicBezTo>
                      <a:cubicBezTo>
                        <a:pt x="87" y="16"/>
                        <a:pt x="87" y="16"/>
                        <a:pt x="87" y="16"/>
                      </a:cubicBezTo>
                      <a:cubicBezTo>
                        <a:pt x="87" y="16"/>
                        <a:pt x="87" y="16"/>
                        <a:pt x="87" y="16"/>
                      </a:cubicBezTo>
                      <a:cubicBezTo>
                        <a:pt x="87" y="16"/>
                        <a:pt x="87" y="16"/>
                        <a:pt x="87" y="16"/>
                      </a:cubicBezTo>
                      <a:cubicBezTo>
                        <a:pt x="86" y="16"/>
                        <a:pt x="86" y="16"/>
                        <a:pt x="86" y="16"/>
                      </a:cubicBezTo>
                      <a:cubicBezTo>
                        <a:pt x="86" y="16"/>
                        <a:pt x="86" y="16"/>
                        <a:pt x="86" y="16"/>
                      </a:cubicBezTo>
                      <a:cubicBezTo>
                        <a:pt x="83" y="16"/>
                        <a:pt x="83" y="16"/>
                        <a:pt x="83" y="16"/>
                      </a:cubicBezTo>
                      <a:cubicBezTo>
                        <a:pt x="82" y="15"/>
                        <a:pt x="82" y="15"/>
                        <a:pt x="82" y="15"/>
                      </a:cubicBezTo>
                      <a:cubicBezTo>
                        <a:pt x="82" y="15"/>
                        <a:pt x="82" y="15"/>
                        <a:pt x="82" y="15"/>
                      </a:cubicBezTo>
                      <a:cubicBezTo>
                        <a:pt x="82" y="15"/>
                        <a:pt x="82" y="15"/>
                        <a:pt x="82" y="15"/>
                      </a:cubicBezTo>
                      <a:cubicBezTo>
                        <a:pt x="81" y="14"/>
                        <a:pt x="81" y="14"/>
                        <a:pt x="81" y="14"/>
                      </a:cubicBezTo>
                      <a:cubicBezTo>
                        <a:pt x="81" y="14"/>
                        <a:pt x="81" y="14"/>
                        <a:pt x="81" y="14"/>
                      </a:cubicBezTo>
                      <a:cubicBezTo>
                        <a:pt x="81" y="13"/>
                        <a:pt x="81" y="13"/>
                        <a:pt x="81" y="13"/>
                      </a:cubicBezTo>
                      <a:cubicBezTo>
                        <a:pt x="81" y="12"/>
                        <a:pt x="81" y="12"/>
                        <a:pt x="81" y="12"/>
                      </a:cubicBezTo>
                      <a:cubicBezTo>
                        <a:pt x="81" y="12"/>
                        <a:pt x="81" y="12"/>
                        <a:pt x="81" y="12"/>
                      </a:cubicBezTo>
                      <a:cubicBezTo>
                        <a:pt x="80" y="12"/>
                        <a:pt x="80" y="12"/>
                        <a:pt x="80" y="12"/>
                      </a:cubicBezTo>
                      <a:cubicBezTo>
                        <a:pt x="80" y="11"/>
                        <a:pt x="80" y="11"/>
                        <a:pt x="80" y="11"/>
                      </a:cubicBezTo>
                      <a:cubicBezTo>
                        <a:pt x="80" y="11"/>
                        <a:pt x="80" y="11"/>
                        <a:pt x="80" y="11"/>
                      </a:cubicBezTo>
                      <a:cubicBezTo>
                        <a:pt x="80" y="10"/>
                        <a:pt x="80" y="10"/>
                        <a:pt x="80" y="10"/>
                      </a:cubicBezTo>
                      <a:cubicBezTo>
                        <a:pt x="80" y="10"/>
                        <a:pt x="80" y="10"/>
                        <a:pt x="80" y="10"/>
                      </a:cubicBezTo>
                      <a:cubicBezTo>
                        <a:pt x="80" y="9"/>
                        <a:pt x="80" y="9"/>
                        <a:pt x="80" y="9"/>
                      </a:cubicBezTo>
                      <a:cubicBezTo>
                        <a:pt x="80" y="9"/>
                        <a:pt x="80" y="9"/>
                        <a:pt x="80" y="9"/>
                      </a:cubicBezTo>
                      <a:cubicBezTo>
                        <a:pt x="80" y="8"/>
                        <a:pt x="80" y="8"/>
                        <a:pt x="80" y="8"/>
                      </a:cubicBezTo>
                      <a:cubicBezTo>
                        <a:pt x="79" y="7"/>
                        <a:pt x="79" y="7"/>
                        <a:pt x="79" y="7"/>
                      </a:cubicBezTo>
                      <a:cubicBezTo>
                        <a:pt x="80" y="6"/>
                        <a:pt x="80" y="6"/>
                        <a:pt x="80" y="6"/>
                      </a:cubicBezTo>
                      <a:cubicBezTo>
                        <a:pt x="80" y="5"/>
                        <a:pt x="80" y="5"/>
                        <a:pt x="80" y="5"/>
                      </a:cubicBezTo>
                      <a:cubicBezTo>
                        <a:pt x="80" y="4"/>
                        <a:pt x="80" y="4"/>
                        <a:pt x="80" y="4"/>
                      </a:cubicBezTo>
                      <a:cubicBezTo>
                        <a:pt x="80" y="3"/>
                        <a:pt x="80" y="3"/>
                        <a:pt x="80" y="3"/>
                      </a:cubicBezTo>
                      <a:cubicBezTo>
                        <a:pt x="80" y="3"/>
                        <a:pt x="80" y="3"/>
                        <a:pt x="80" y="3"/>
                      </a:cubicBezTo>
                      <a:cubicBezTo>
                        <a:pt x="79" y="3"/>
                        <a:pt x="79" y="3"/>
                        <a:pt x="79" y="3"/>
                      </a:cubicBezTo>
                      <a:cubicBezTo>
                        <a:pt x="78" y="3"/>
                        <a:pt x="78" y="3"/>
                        <a:pt x="78" y="3"/>
                      </a:cubicBezTo>
                      <a:cubicBezTo>
                        <a:pt x="78" y="2"/>
                        <a:pt x="78" y="2"/>
                        <a:pt x="78" y="2"/>
                      </a:cubicBezTo>
                      <a:cubicBezTo>
                        <a:pt x="78" y="2"/>
                        <a:pt x="78" y="2"/>
                        <a:pt x="78" y="2"/>
                      </a:cubicBezTo>
                      <a:cubicBezTo>
                        <a:pt x="78" y="2"/>
                        <a:pt x="78" y="2"/>
                        <a:pt x="78" y="2"/>
                      </a:cubicBezTo>
                      <a:cubicBezTo>
                        <a:pt x="78" y="1"/>
                        <a:pt x="78" y="1"/>
                        <a:pt x="78" y="1"/>
                      </a:cubicBezTo>
                      <a:cubicBezTo>
                        <a:pt x="78" y="1"/>
                        <a:pt x="78" y="1"/>
                        <a:pt x="78" y="1"/>
                      </a:cubicBezTo>
                      <a:cubicBezTo>
                        <a:pt x="78" y="1"/>
                        <a:pt x="78" y="1"/>
                        <a:pt x="78" y="1"/>
                      </a:cubicBezTo>
                      <a:cubicBezTo>
                        <a:pt x="78" y="1"/>
                        <a:pt x="78" y="1"/>
                        <a:pt x="78" y="1"/>
                      </a:cubicBezTo>
                      <a:cubicBezTo>
                        <a:pt x="78" y="0"/>
                        <a:pt x="78" y="0"/>
                        <a:pt x="78" y="0"/>
                      </a:cubicBezTo>
                      <a:cubicBezTo>
                        <a:pt x="78" y="0"/>
                        <a:pt x="78" y="0"/>
                        <a:pt x="78" y="0"/>
                      </a:cubicBezTo>
                      <a:cubicBezTo>
                        <a:pt x="78" y="0"/>
                        <a:pt x="78" y="0"/>
                        <a:pt x="78" y="0"/>
                      </a:cubicBezTo>
                      <a:cubicBezTo>
                        <a:pt x="52" y="2"/>
                        <a:pt x="26" y="3"/>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1" y="20"/>
                        <a:pt x="1" y="20"/>
                        <a:pt x="1" y="20"/>
                      </a:cubicBezTo>
                      <a:cubicBezTo>
                        <a:pt x="1" y="20"/>
                        <a:pt x="1" y="20"/>
                        <a:pt x="1" y="20"/>
                      </a:cubicBezTo>
                      <a:cubicBezTo>
                        <a:pt x="1" y="21"/>
                        <a:pt x="1" y="21"/>
                        <a:pt x="1"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3" y="24"/>
                        <a:pt x="3" y="24"/>
                        <a:pt x="3" y="24"/>
                      </a:cubicBezTo>
                      <a:cubicBezTo>
                        <a:pt x="3" y="24"/>
                        <a:pt x="3" y="24"/>
                        <a:pt x="3" y="24"/>
                      </a:cubicBezTo>
                      <a:cubicBezTo>
                        <a:pt x="4" y="24"/>
                        <a:pt x="4" y="24"/>
                        <a:pt x="4" y="24"/>
                      </a:cubicBezTo>
                      <a:cubicBezTo>
                        <a:pt x="4" y="25"/>
                        <a:pt x="4" y="25"/>
                        <a:pt x="4" y="25"/>
                      </a:cubicBezTo>
                      <a:cubicBezTo>
                        <a:pt x="4" y="26"/>
                        <a:pt x="4" y="26"/>
                        <a:pt x="4" y="26"/>
                      </a:cubicBezTo>
                      <a:cubicBezTo>
                        <a:pt x="4" y="27"/>
                        <a:pt x="4" y="27"/>
                        <a:pt x="4" y="27"/>
                      </a:cubicBezTo>
                      <a:cubicBezTo>
                        <a:pt x="4" y="27"/>
                        <a:pt x="4" y="27"/>
                        <a:pt x="4" y="27"/>
                      </a:cubicBezTo>
                      <a:cubicBezTo>
                        <a:pt x="4" y="28"/>
                        <a:pt x="4" y="28"/>
                        <a:pt x="4" y="28"/>
                      </a:cubicBezTo>
                      <a:cubicBezTo>
                        <a:pt x="4" y="28"/>
                        <a:pt x="4" y="28"/>
                        <a:pt x="4" y="28"/>
                      </a:cubicBezTo>
                      <a:cubicBezTo>
                        <a:pt x="5" y="28"/>
                        <a:pt x="5" y="28"/>
                        <a:pt x="5" y="28"/>
                      </a:cubicBezTo>
                      <a:cubicBezTo>
                        <a:pt x="5" y="28"/>
                        <a:pt x="5" y="28"/>
                        <a:pt x="5" y="28"/>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1"/>
                        <a:pt x="5" y="31"/>
                        <a:pt x="5" y="31"/>
                      </a:cubicBezTo>
                      <a:cubicBezTo>
                        <a:pt x="5" y="31"/>
                        <a:pt x="5" y="31"/>
                        <a:pt x="5" y="31"/>
                      </a:cubicBezTo>
                      <a:cubicBezTo>
                        <a:pt x="6" y="31"/>
                        <a:pt x="6" y="31"/>
                        <a:pt x="6" y="31"/>
                      </a:cubicBezTo>
                      <a:cubicBezTo>
                        <a:pt x="6" y="32"/>
                        <a:pt x="6" y="32"/>
                        <a:pt x="6" y="32"/>
                      </a:cubicBezTo>
                      <a:cubicBezTo>
                        <a:pt x="6" y="32"/>
                        <a:pt x="6" y="32"/>
                        <a:pt x="6" y="32"/>
                      </a:cubicBezTo>
                      <a:cubicBezTo>
                        <a:pt x="6" y="32"/>
                        <a:pt x="6" y="32"/>
                        <a:pt x="6" y="32"/>
                      </a:cubicBezTo>
                      <a:cubicBezTo>
                        <a:pt x="6" y="33"/>
                        <a:pt x="6" y="33"/>
                        <a:pt x="6" y="33"/>
                      </a:cubicBezTo>
                      <a:cubicBezTo>
                        <a:pt x="6" y="33"/>
                        <a:pt x="6" y="33"/>
                        <a:pt x="6" y="33"/>
                      </a:cubicBezTo>
                      <a:cubicBezTo>
                        <a:pt x="7" y="34"/>
                        <a:pt x="7" y="34"/>
                        <a:pt x="7" y="34"/>
                      </a:cubicBezTo>
                      <a:cubicBezTo>
                        <a:pt x="8" y="34"/>
                        <a:pt x="8" y="34"/>
                        <a:pt x="8" y="34"/>
                      </a:cubicBezTo>
                      <a:cubicBezTo>
                        <a:pt x="8" y="35"/>
                        <a:pt x="8" y="35"/>
                        <a:pt x="8" y="35"/>
                      </a:cubicBezTo>
                      <a:cubicBezTo>
                        <a:pt x="8" y="35"/>
                        <a:pt x="8" y="35"/>
                        <a:pt x="8" y="35"/>
                      </a:cubicBezTo>
                      <a:cubicBezTo>
                        <a:pt x="8" y="36"/>
                        <a:pt x="8" y="36"/>
                        <a:pt x="8" y="36"/>
                      </a:cubicBezTo>
                      <a:cubicBezTo>
                        <a:pt x="8" y="36"/>
                        <a:pt x="8" y="36"/>
                        <a:pt x="8" y="36"/>
                      </a:cubicBezTo>
                      <a:cubicBezTo>
                        <a:pt x="8" y="36"/>
                        <a:pt x="8" y="36"/>
                        <a:pt x="8" y="36"/>
                      </a:cubicBezTo>
                      <a:cubicBezTo>
                        <a:pt x="8" y="36"/>
                        <a:pt x="8" y="36"/>
                        <a:pt x="8" y="36"/>
                      </a:cubicBezTo>
                      <a:cubicBezTo>
                        <a:pt x="8" y="37"/>
                        <a:pt x="8" y="37"/>
                        <a:pt x="8" y="37"/>
                      </a:cubicBezTo>
                      <a:cubicBezTo>
                        <a:pt x="9" y="37"/>
                        <a:pt x="9" y="37"/>
                        <a:pt x="9" y="37"/>
                      </a:cubicBezTo>
                      <a:cubicBezTo>
                        <a:pt x="9" y="38"/>
                        <a:pt x="9" y="38"/>
                        <a:pt x="9" y="38"/>
                      </a:cubicBezTo>
                      <a:cubicBezTo>
                        <a:pt x="9" y="38"/>
                        <a:pt x="9" y="38"/>
                        <a:pt x="9" y="38"/>
                      </a:cubicBezTo>
                      <a:cubicBezTo>
                        <a:pt x="9" y="39"/>
                        <a:pt x="9" y="39"/>
                        <a:pt x="9" y="39"/>
                      </a:cubicBezTo>
                      <a:cubicBezTo>
                        <a:pt x="9" y="39"/>
                        <a:pt x="9" y="39"/>
                        <a:pt x="9" y="39"/>
                      </a:cubicBezTo>
                      <a:cubicBezTo>
                        <a:pt x="9" y="39"/>
                        <a:pt x="9" y="39"/>
                        <a:pt x="9" y="39"/>
                      </a:cubicBezTo>
                      <a:cubicBezTo>
                        <a:pt x="9" y="39"/>
                        <a:pt x="9" y="39"/>
                        <a:pt x="9" y="39"/>
                      </a:cubicBezTo>
                      <a:cubicBezTo>
                        <a:pt x="9" y="40"/>
                        <a:pt x="9" y="40"/>
                        <a:pt x="9" y="40"/>
                      </a:cubicBezTo>
                      <a:cubicBezTo>
                        <a:pt x="9" y="40"/>
                        <a:pt x="9" y="40"/>
                        <a:pt x="9" y="40"/>
                      </a:cubicBezTo>
                      <a:cubicBezTo>
                        <a:pt x="9" y="40"/>
                        <a:pt x="9" y="40"/>
                        <a:pt x="9" y="40"/>
                      </a:cubicBezTo>
                      <a:cubicBezTo>
                        <a:pt x="9" y="40"/>
                        <a:pt x="9" y="40"/>
                        <a:pt x="9" y="40"/>
                      </a:cubicBezTo>
                      <a:cubicBezTo>
                        <a:pt x="9" y="41"/>
                        <a:pt x="9" y="41"/>
                        <a:pt x="9" y="41"/>
                      </a:cubicBezTo>
                      <a:cubicBezTo>
                        <a:pt x="9" y="41"/>
                        <a:pt x="9" y="41"/>
                        <a:pt x="9" y="41"/>
                      </a:cubicBezTo>
                      <a:cubicBezTo>
                        <a:pt x="9" y="42"/>
                        <a:pt x="9" y="42"/>
                        <a:pt x="9" y="42"/>
                      </a:cubicBezTo>
                      <a:cubicBezTo>
                        <a:pt x="9" y="42"/>
                        <a:pt x="9" y="42"/>
                        <a:pt x="9" y="42"/>
                      </a:cubicBezTo>
                      <a:cubicBezTo>
                        <a:pt x="9" y="42"/>
                        <a:pt x="9" y="42"/>
                        <a:pt x="9" y="42"/>
                      </a:cubicBezTo>
                      <a:cubicBezTo>
                        <a:pt x="9" y="42"/>
                        <a:pt x="9" y="42"/>
                        <a:pt x="9" y="42"/>
                      </a:cubicBezTo>
                      <a:cubicBezTo>
                        <a:pt x="9" y="43"/>
                        <a:pt x="9" y="43"/>
                        <a:pt x="9" y="43"/>
                      </a:cubicBezTo>
                      <a:cubicBezTo>
                        <a:pt x="9" y="43"/>
                        <a:pt x="9" y="43"/>
                        <a:pt x="9"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4"/>
                        <a:pt x="10" y="44"/>
                        <a:pt x="10" y="44"/>
                      </a:cubicBezTo>
                      <a:cubicBezTo>
                        <a:pt x="10" y="44"/>
                        <a:pt x="10" y="44"/>
                        <a:pt x="10" y="44"/>
                      </a:cubicBezTo>
                      <a:cubicBezTo>
                        <a:pt x="10" y="44"/>
                        <a:pt x="10" y="44"/>
                        <a:pt x="10" y="44"/>
                      </a:cubicBezTo>
                      <a:cubicBezTo>
                        <a:pt x="10" y="44"/>
                        <a:pt x="10" y="44"/>
                        <a:pt x="10" y="44"/>
                      </a:cubicBezTo>
                      <a:cubicBezTo>
                        <a:pt x="11" y="44"/>
                        <a:pt x="11" y="44"/>
                        <a:pt x="11" y="44"/>
                      </a:cubicBezTo>
                      <a:cubicBezTo>
                        <a:pt x="11" y="44"/>
                        <a:pt x="11" y="44"/>
                        <a:pt x="11" y="44"/>
                      </a:cubicBezTo>
                      <a:cubicBezTo>
                        <a:pt x="11" y="44"/>
                        <a:pt x="11" y="44"/>
                        <a:pt x="11" y="44"/>
                      </a:cubicBezTo>
                      <a:cubicBezTo>
                        <a:pt x="11" y="45"/>
                        <a:pt x="11" y="45"/>
                        <a:pt x="11" y="45"/>
                      </a:cubicBezTo>
                      <a:cubicBezTo>
                        <a:pt x="11" y="45"/>
                        <a:pt x="11" y="45"/>
                        <a:pt x="11" y="45"/>
                      </a:cubicBezTo>
                      <a:cubicBezTo>
                        <a:pt x="11" y="46"/>
                        <a:pt x="11" y="46"/>
                        <a:pt x="11" y="46"/>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2" y="48"/>
                        <a:pt x="12" y="48"/>
                        <a:pt x="12" y="48"/>
                      </a:cubicBezTo>
                      <a:cubicBezTo>
                        <a:pt x="12" y="48"/>
                        <a:pt x="12" y="48"/>
                        <a:pt x="12" y="48"/>
                      </a:cubicBezTo>
                      <a:cubicBezTo>
                        <a:pt x="12" y="48"/>
                        <a:pt x="12" y="48"/>
                        <a:pt x="12" y="48"/>
                      </a:cubicBezTo>
                      <a:cubicBezTo>
                        <a:pt x="12" y="49"/>
                        <a:pt x="12" y="49"/>
                        <a:pt x="12" y="49"/>
                      </a:cubicBezTo>
                      <a:cubicBezTo>
                        <a:pt x="12" y="49"/>
                        <a:pt x="12" y="49"/>
                        <a:pt x="12" y="49"/>
                      </a:cubicBezTo>
                      <a:cubicBezTo>
                        <a:pt x="12" y="50"/>
                        <a:pt x="12" y="50"/>
                        <a:pt x="12" y="50"/>
                      </a:cubicBezTo>
                      <a:cubicBezTo>
                        <a:pt x="13" y="50"/>
                        <a:pt x="13" y="50"/>
                        <a:pt x="13" y="50"/>
                      </a:cubicBezTo>
                      <a:cubicBezTo>
                        <a:pt x="13" y="50"/>
                        <a:pt x="13" y="50"/>
                        <a:pt x="13" y="50"/>
                      </a:cubicBezTo>
                      <a:cubicBezTo>
                        <a:pt x="12" y="50"/>
                        <a:pt x="12" y="50"/>
                        <a:pt x="12" y="50"/>
                      </a:cubicBezTo>
                      <a:cubicBezTo>
                        <a:pt x="12" y="51"/>
                        <a:pt x="12" y="51"/>
                        <a:pt x="12" y="51"/>
                      </a:cubicBezTo>
                      <a:cubicBezTo>
                        <a:pt x="13" y="51"/>
                        <a:pt x="13" y="51"/>
                        <a:pt x="13" y="51"/>
                      </a:cubicBezTo>
                      <a:cubicBezTo>
                        <a:pt x="13" y="51"/>
                        <a:pt x="13" y="51"/>
                        <a:pt x="13" y="51"/>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3" y="53"/>
                        <a:pt x="13" y="53"/>
                        <a:pt x="13" y="53"/>
                      </a:cubicBezTo>
                      <a:cubicBezTo>
                        <a:pt x="13" y="53"/>
                        <a:pt x="13" y="53"/>
                        <a:pt x="13" y="53"/>
                      </a:cubicBezTo>
                      <a:cubicBezTo>
                        <a:pt x="13" y="53"/>
                        <a:pt x="13" y="53"/>
                        <a:pt x="13" y="53"/>
                      </a:cubicBezTo>
                      <a:cubicBezTo>
                        <a:pt x="12" y="53"/>
                        <a:pt x="12" y="53"/>
                        <a:pt x="12" y="53"/>
                      </a:cubicBezTo>
                      <a:cubicBezTo>
                        <a:pt x="12" y="53"/>
                        <a:pt x="12" y="53"/>
                        <a:pt x="12" y="53"/>
                      </a:cubicBezTo>
                      <a:cubicBezTo>
                        <a:pt x="13" y="53"/>
                        <a:pt x="13" y="53"/>
                        <a:pt x="13" y="53"/>
                      </a:cubicBezTo>
                      <a:cubicBezTo>
                        <a:pt x="13" y="53"/>
                        <a:pt x="13" y="53"/>
                        <a:pt x="13" y="53"/>
                      </a:cubicBezTo>
                      <a:cubicBezTo>
                        <a:pt x="13" y="54"/>
                        <a:pt x="13" y="54"/>
                        <a:pt x="13" y="54"/>
                      </a:cubicBezTo>
                      <a:cubicBezTo>
                        <a:pt x="13" y="54"/>
                        <a:pt x="13" y="54"/>
                        <a:pt x="13" y="54"/>
                      </a:cubicBezTo>
                      <a:cubicBezTo>
                        <a:pt x="13" y="54"/>
                        <a:pt x="13" y="54"/>
                        <a:pt x="13" y="54"/>
                      </a:cubicBezTo>
                      <a:cubicBezTo>
                        <a:pt x="13" y="54"/>
                        <a:pt x="13" y="54"/>
                        <a:pt x="13" y="54"/>
                      </a:cubicBezTo>
                      <a:cubicBezTo>
                        <a:pt x="13" y="55"/>
                        <a:pt x="13" y="55"/>
                        <a:pt x="13" y="55"/>
                      </a:cubicBezTo>
                      <a:cubicBezTo>
                        <a:pt x="13" y="55"/>
                        <a:pt x="13" y="55"/>
                        <a:pt x="13" y="55"/>
                      </a:cubicBezTo>
                      <a:cubicBezTo>
                        <a:pt x="13" y="56"/>
                        <a:pt x="13" y="56"/>
                        <a:pt x="13" y="56"/>
                      </a:cubicBezTo>
                      <a:cubicBezTo>
                        <a:pt x="13" y="56"/>
                        <a:pt x="13" y="56"/>
                        <a:pt x="13" y="56"/>
                      </a:cubicBezTo>
                      <a:cubicBezTo>
                        <a:pt x="13" y="56"/>
                        <a:pt x="13" y="56"/>
                        <a:pt x="13" y="56"/>
                      </a:cubicBezTo>
                      <a:cubicBezTo>
                        <a:pt x="13" y="57"/>
                        <a:pt x="13" y="57"/>
                        <a:pt x="13" y="57"/>
                      </a:cubicBezTo>
                      <a:cubicBezTo>
                        <a:pt x="13" y="57"/>
                        <a:pt x="13" y="57"/>
                        <a:pt x="13" y="57"/>
                      </a:cubicBezTo>
                      <a:cubicBezTo>
                        <a:pt x="13" y="57"/>
                        <a:pt x="13" y="57"/>
                        <a:pt x="13" y="57"/>
                      </a:cubicBezTo>
                      <a:cubicBezTo>
                        <a:pt x="13" y="58"/>
                        <a:pt x="13" y="58"/>
                        <a:pt x="13" y="58"/>
                      </a:cubicBezTo>
                      <a:cubicBezTo>
                        <a:pt x="13" y="58"/>
                        <a:pt x="13" y="58"/>
                        <a:pt x="13" y="58"/>
                      </a:cubicBezTo>
                      <a:cubicBezTo>
                        <a:pt x="13" y="58"/>
                        <a:pt x="13" y="58"/>
                        <a:pt x="13" y="58"/>
                      </a:cubicBezTo>
                      <a:cubicBezTo>
                        <a:pt x="13" y="58"/>
                        <a:pt x="13" y="58"/>
                        <a:pt x="13" y="58"/>
                      </a:cubicBezTo>
                      <a:cubicBezTo>
                        <a:pt x="13" y="59"/>
                        <a:pt x="13" y="59"/>
                        <a:pt x="13" y="59"/>
                      </a:cubicBezTo>
                      <a:cubicBezTo>
                        <a:pt x="13" y="59"/>
                        <a:pt x="13" y="59"/>
                        <a:pt x="13" y="59"/>
                      </a:cubicBezTo>
                      <a:cubicBezTo>
                        <a:pt x="13" y="59"/>
                        <a:pt x="13" y="59"/>
                        <a:pt x="13" y="59"/>
                      </a:cubicBezTo>
                      <a:cubicBezTo>
                        <a:pt x="13" y="59"/>
                        <a:pt x="13" y="59"/>
                        <a:pt x="13" y="59"/>
                      </a:cubicBezTo>
                      <a:cubicBezTo>
                        <a:pt x="13" y="59"/>
                        <a:pt x="13" y="59"/>
                        <a:pt x="13" y="59"/>
                      </a:cubicBezTo>
                      <a:cubicBezTo>
                        <a:pt x="13" y="60"/>
                        <a:pt x="13" y="60"/>
                        <a:pt x="13" y="60"/>
                      </a:cubicBezTo>
                      <a:cubicBezTo>
                        <a:pt x="14" y="60"/>
                        <a:pt x="14" y="60"/>
                        <a:pt x="14" y="60"/>
                      </a:cubicBezTo>
                      <a:cubicBezTo>
                        <a:pt x="14" y="60"/>
                        <a:pt x="14" y="60"/>
                        <a:pt x="14" y="60"/>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21" y="61"/>
                        <a:pt x="27" y="61"/>
                        <a:pt x="34" y="61"/>
                      </a:cubicBezTo>
                      <a:cubicBezTo>
                        <a:pt x="36" y="61"/>
                        <a:pt x="38" y="61"/>
                        <a:pt x="41" y="61"/>
                      </a:cubicBezTo>
                      <a:cubicBezTo>
                        <a:pt x="43" y="60"/>
                        <a:pt x="45" y="60"/>
                        <a:pt x="48" y="60"/>
                      </a:cubicBezTo>
                      <a:cubicBezTo>
                        <a:pt x="50" y="60"/>
                        <a:pt x="52" y="60"/>
                        <a:pt x="55" y="60"/>
                      </a:cubicBezTo>
                      <a:cubicBezTo>
                        <a:pt x="60" y="59"/>
                        <a:pt x="66" y="59"/>
                        <a:pt x="72" y="58"/>
                      </a:cubicBezTo>
                      <a:cubicBezTo>
                        <a:pt x="73" y="58"/>
                        <a:pt x="73" y="58"/>
                        <a:pt x="73" y="58"/>
                      </a:cubicBezTo>
                      <a:cubicBezTo>
                        <a:pt x="75" y="58"/>
                        <a:pt x="75" y="58"/>
                        <a:pt x="75" y="58"/>
                      </a:cubicBezTo>
                      <a:cubicBezTo>
                        <a:pt x="75" y="58"/>
                        <a:pt x="75" y="58"/>
                        <a:pt x="75" y="58"/>
                      </a:cubicBezTo>
                      <a:cubicBezTo>
                        <a:pt x="75" y="58"/>
                        <a:pt x="75" y="58"/>
                        <a:pt x="75" y="58"/>
                      </a:cubicBezTo>
                      <a:cubicBezTo>
                        <a:pt x="76" y="58"/>
                        <a:pt x="76" y="58"/>
                        <a:pt x="76" y="58"/>
                      </a:cubicBezTo>
                      <a:cubicBezTo>
                        <a:pt x="76" y="58"/>
                        <a:pt x="76" y="58"/>
                        <a:pt x="76" y="58"/>
                      </a:cubicBezTo>
                      <a:cubicBezTo>
                        <a:pt x="76" y="59"/>
                        <a:pt x="76" y="59"/>
                        <a:pt x="76" y="59"/>
                      </a:cubicBezTo>
                      <a:cubicBezTo>
                        <a:pt x="76" y="59"/>
                        <a:pt x="76" y="59"/>
                        <a:pt x="76" y="59"/>
                      </a:cubicBezTo>
                      <a:cubicBezTo>
                        <a:pt x="76" y="59"/>
                        <a:pt x="76" y="59"/>
                        <a:pt x="76" y="59"/>
                      </a:cubicBezTo>
                      <a:cubicBezTo>
                        <a:pt x="76" y="59"/>
                        <a:pt x="76" y="59"/>
                        <a:pt x="76" y="59"/>
                      </a:cubicBezTo>
                      <a:cubicBezTo>
                        <a:pt x="76" y="59"/>
                        <a:pt x="76" y="59"/>
                        <a:pt x="76" y="59"/>
                      </a:cubicBezTo>
                      <a:cubicBezTo>
                        <a:pt x="77" y="59"/>
                        <a:pt x="77" y="59"/>
                        <a:pt x="77" y="59"/>
                      </a:cubicBezTo>
                      <a:cubicBezTo>
                        <a:pt x="77" y="59"/>
                        <a:pt x="77" y="59"/>
                        <a:pt x="77" y="59"/>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8" y="60"/>
                        <a:pt x="78" y="60"/>
                        <a:pt x="78" y="60"/>
                      </a:cubicBezTo>
                      <a:cubicBezTo>
                        <a:pt x="78" y="60"/>
                        <a:pt x="78" y="60"/>
                        <a:pt x="78" y="60"/>
                      </a:cubicBezTo>
                      <a:cubicBezTo>
                        <a:pt x="78" y="60"/>
                        <a:pt x="78" y="60"/>
                        <a:pt x="78" y="60"/>
                      </a:cubicBezTo>
                      <a:cubicBezTo>
                        <a:pt x="78" y="60"/>
                        <a:pt x="78" y="60"/>
                        <a:pt x="78" y="60"/>
                      </a:cubicBezTo>
                      <a:cubicBezTo>
                        <a:pt x="78" y="61"/>
                        <a:pt x="78" y="61"/>
                        <a:pt x="78" y="61"/>
                      </a:cubicBezTo>
                      <a:cubicBezTo>
                        <a:pt x="78" y="61"/>
                        <a:pt x="78" y="61"/>
                        <a:pt x="78" y="61"/>
                      </a:cubicBezTo>
                      <a:cubicBezTo>
                        <a:pt x="78" y="61"/>
                        <a:pt x="78" y="61"/>
                        <a:pt x="78" y="61"/>
                      </a:cubicBezTo>
                      <a:cubicBezTo>
                        <a:pt x="78" y="61"/>
                        <a:pt x="78" y="61"/>
                        <a:pt x="78" y="61"/>
                      </a:cubicBezTo>
                      <a:cubicBezTo>
                        <a:pt x="79" y="62"/>
                        <a:pt x="79" y="62"/>
                        <a:pt x="79" y="62"/>
                      </a:cubicBezTo>
                      <a:cubicBezTo>
                        <a:pt x="79" y="62"/>
                        <a:pt x="79" y="62"/>
                        <a:pt x="79" y="62"/>
                      </a:cubicBezTo>
                      <a:cubicBezTo>
                        <a:pt x="80" y="62"/>
                        <a:pt x="80" y="62"/>
                        <a:pt x="80" y="62"/>
                      </a:cubicBezTo>
                      <a:cubicBezTo>
                        <a:pt x="80" y="62"/>
                        <a:pt x="80" y="62"/>
                        <a:pt x="80" y="62"/>
                      </a:cubicBezTo>
                      <a:cubicBezTo>
                        <a:pt x="81" y="62"/>
                        <a:pt x="81" y="62"/>
                        <a:pt x="81" y="62"/>
                      </a:cubicBezTo>
                      <a:cubicBezTo>
                        <a:pt x="81" y="61"/>
                        <a:pt x="81" y="61"/>
                        <a:pt x="81" y="61"/>
                      </a:cubicBezTo>
                      <a:cubicBezTo>
                        <a:pt x="81" y="61"/>
                        <a:pt x="81" y="61"/>
                        <a:pt x="81" y="61"/>
                      </a:cubicBezTo>
                      <a:cubicBezTo>
                        <a:pt x="81" y="61"/>
                        <a:pt x="81" y="61"/>
                        <a:pt x="81" y="61"/>
                      </a:cubicBezTo>
                      <a:cubicBezTo>
                        <a:pt x="81" y="60"/>
                        <a:pt x="81" y="60"/>
                        <a:pt x="81" y="60"/>
                      </a:cubicBezTo>
                      <a:cubicBezTo>
                        <a:pt x="81" y="60"/>
                        <a:pt x="81" y="60"/>
                        <a:pt x="81" y="60"/>
                      </a:cubicBezTo>
                      <a:cubicBezTo>
                        <a:pt x="81" y="59"/>
                        <a:pt x="81" y="59"/>
                        <a:pt x="81" y="59"/>
                      </a:cubicBezTo>
                      <a:cubicBezTo>
                        <a:pt x="80" y="59"/>
                        <a:pt x="80" y="59"/>
                        <a:pt x="80" y="59"/>
                      </a:cubicBezTo>
                      <a:cubicBezTo>
                        <a:pt x="80" y="59"/>
                        <a:pt x="80" y="59"/>
                        <a:pt x="80" y="59"/>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1" y="57"/>
                        <a:pt x="81" y="57"/>
                        <a:pt x="81" y="57"/>
                      </a:cubicBezTo>
                      <a:cubicBezTo>
                        <a:pt x="81" y="57"/>
                        <a:pt x="81" y="57"/>
                        <a:pt x="81" y="57"/>
                      </a:cubicBezTo>
                      <a:cubicBezTo>
                        <a:pt x="82" y="57"/>
                        <a:pt x="82" y="57"/>
                        <a:pt x="82" y="57"/>
                      </a:cubicBezTo>
                      <a:cubicBezTo>
                        <a:pt x="83" y="57"/>
                        <a:pt x="83" y="57"/>
                        <a:pt x="83" y="57"/>
                      </a:cubicBezTo>
                      <a:cubicBezTo>
                        <a:pt x="83" y="56"/>
                        <a:pt x="83" y="56"/>
                        <a:pt x="83" y="56"/>
                      </a:cubicBezTo>
                      <a:cubicBezTo>
                        <a:pt x="84" y="56"/>
                        <a:pt x="84" y="56"/>
                        <a:pt x="84" y="56"/>
                      </a:cubicBezTo>
                      <a:cubicBezTo>
                        <a:pt x="84" y="55"/>
                        <a:pt x="84" y="55"/>
                        <a:pt x="84" y="55"/>
                      </a:cubicBezTo>
                      <a:cubicBezTo>
                        <a:pt x="84" y="54"/>
                        <a:pt x="84" y="54"/>
                        <a:pt x="84" y="54"/>
                      </a:cubicBezTo>
                      <a:cubicBezTo>
                        <a:pt x="84" y="54"/>
                        <a:pt x="84" y="54"/>
                        <a:pt x="84" y="54"/>
                      </a:cubicBezTo>
                      <a:cubicBezTo>
                        <a:pt x="84" y="53"/>
                        <a:pt x="84" y="53"/>
                        <a:pt x="84" y="53"/>
                      </a:cubicBezTo>
                      <a:cubicBezTo>
                        <a:pt x="84" y="53"/>
                        <a:pt x="84" y="53"/>
                        <a:pt x="84" y="53"/>
                      </a:cubicBezTo>
                      <a:cubicBezTo>
                        <a:pt x="84" y="52"/>
                        <a:pt x="84" y="52"/>
                        <a:pt x="84" y="52"/>
                      </a:cubicBezTo>
                      <a:cubicBezTo>
                        <a:pt x="85" y="52"/>
                        <a:pt x="85" y="52"/>
                        <a:pt x="85" y="52"/>
                      </a:cubicBezTo>
                      <a:cubicBezTo>
                        <a:pt x="86" y="50"/>
                        <a:pt x="86" y="50"/>
                        <a:pt x="86" y="50"/>
                      </a:cubicBezTo>
                      <a:cubicBezTo>
                        <a:pt x="86" y="49"/>
                        <a:pt x="86" y="49"/>
                        <a:pt x="86" y="49"/>
                      </a:cubicBezTo>
                      <a:cubicBezTo>
                        <a:pt x="86" y="49"/>
                        <a:pt x="86" y="49"/>
                        <a:pt x="86" y="49"/>
                      </a:cubicBezTo>
                      <a:cubicBezTo>
                        <a:pt x="86" y="48"/>
                        <a:pt x="86" y="48"/>
                        <a:pt x="86" y="48"/>
                      </a:cubicBezTo>
                      <a:cubicBezTo>
                        <a:pt x="86" y="47"/>
                        <a:pt x="86" y="47"/>
                        <a:pt x="86" y="47"/>
                      </a:cubicBezTo>
                      <a:cubicBezTo>
                        <a:pt x="85" y="46"/>
                        <a:pt x="85" y="46"/>
                        <a:pt x="85" y="46"/>
                      </a:cubicBezTo>
                      <a:cubicBezTo>
                        <a:pt x="84" y="46"/>
                        <a:pt x="84" y="46"/>
                        <a:pt x="84" y="46"/>
                      </a:cubicBezTo>
                      <a:cubicBezTo>
                        <a:pt x="84" y="46"/>
                        <a:pt x="84" y="46"/>
                        <a:pt x="84" y="46"/>
                      </a:cubicBezTo>
                      <a:cubicBezTo>
                        <a:pt x="84" y="46"/>
                        <a:pt x="84" y="46"/>
                        <a:pt x="84" y="46"/>
                      </a:cubicBezTo>
                      <a:cubicBezTo>
                        <a:pt x="84" y="45"/>
                        <a:pt x="84" y="45"/>
                        <a:pt x="84" y="45"/>
                      </a:cubicBezTo>
                      <a:cubicBezTo>
                        <a:pt x="83" y="45"/>
                        <a:pt x="83" y="45"/>
                        <a:pt x="83" y="45"/>
                      </a:cubicBezTo>
                      <a:cubicBezTo>
                        <a:pt x="83" y="44"/>
                        <a:pt x="83" y="44"/>
                        <a:pt x="83" y="44"/>
                      </a:cubicBezTo>
                      <a:cubicBezTo>
                        <a:pt x="84" y="43"/>
                        <a:pt x="84" y="43"/>
                        <a:pt x="84" y="43"/>
                      </a:cubicBezTo>
                      <a:cubicBezTo>
                        <a:pt x="84" y="43"/>
                        <a:pt x="84" y="43"/>
                        <a:pt x="84" y="43"/>
                      </a:cubicBezTo>
                      <a:cubicBezTo>
                        <a:pt x="84" y="42"/>
                        <a:pt x="84" y="42"/>
                        <a:pt x="84" y="42"/>
                      </a:cubicBezTo>
                      <a:cubicBezTo>
                        <a:pt x="84" y="41"/>
                        <a:pt x="84" y="41"/>
                        <a:pt x="84" y="41"/>
                      </a:cubicBezTo>
                      <a:cubicBezTo>
                        <a:pt x="85" y="41"/>
                        <a:pt x="85" y="41"/>
                        <a:pt x="85" y="41"/>
                      </a:cubicBezTo>
                      <a:cubicBezTo>
                        <a:pt x="89" y="40"/>
                        <a:pt x="89" y="40"/>
                        <a:pt x="89" y="40"/>
                      </a:cubicBezTo>
                      <a:cubicBezTo>
                        <a:pt x="90" y="40"/>
                        <a:pt x="90" y="40"/>
                        <a:pt x="90" y="40"/>
                      </a:cubicBezTo>
                      <a:cubicBezTo>
                        <a:pt x="90" y="39"/>
                        <a:pt x="90" y="39"/>
                        <a:pt x="90" y="39"/>
                      </a:cubicBezTo>
                      <a:cubicBezTo>
                        <a:pt x="90" y="39"/>
                        <a:pt x="90" y="39"/>
                        <a:pt x="90" y="39"/>
                      </a:cubicBezTo>
                      <a:cubicBezTo>
                        <a:pt x="91" y="38"/>
                        <a:pt x="91" y="38"/>
                        <a:pt x="91" y="38"/>
                      </a:cubicBezTo>
                      <a:cubicBezTo>
                        <a:pt x="92" y="38"/>
                        <a:pt x="92" y="38"/>
                        <a:pt x="92" y="38"/>
                      </a:cubicBezTo>
                      <a:cubicBezTo>
                        <a:pt x="93" y="38"/>
                        <a:pt x="93" y="38"/>
                        <a:pt x="93" y="38"/>
                      </a:cubicBezTo>
                      <a:cubicBezTo>
                        <a:pt x="93" y="38"/>
                        <a:pt x="93" y="38"/>
                        <a:pt x="93" y="38"/>
                      </a:cubicBezTo>
                      <a:cubicBezTo>
                        <a:pt x="93" y="37"/>
                        <a:pt x="93" y="37"/>
                        <a:pt x="93" y="37"/>
                      </a:cubicBezTo>
                      <a:cubicBezTo>
                        <a:pt x="93" y="37"/>
                        <a:pt x="93" y="37"/>
                        <a:pt x="93" y="37"/>
                      </a:cubicBezTo>
                      <a:cubicBezTo>
                        <a:pt x="94" y="37"/>
                        <a:pt x="94" y="37"/>
                        <a:pt x="94" y="37"/>
                      </a:cubicBezTo>
                      <a:cubicBezTo>
                        <a:pt x="94" y="36"/>
                        <a:pt x="94" y="36"/>
                        <a:pt x="94" y="36"/>
                      </a:cubicBezTo>
                      <a:cubicBezTo>
                        <a:pt x="94" y="36"/>
                        <a:pt x="94" y="36"/>
                        <a:pt x="94" y="36"/>
                      </a:cubicBezTo>
                      <a:cubicBezTo>
                        <a:pt x="94" y="36"/>
                        <a:pt x="94" y="36"/>
                        <a:pt x="94" y="36"/>
                      </a:cubicBezTo>
                      <a:cubicBezTo>
                        <a:pt x="94" y="36"/>
                        <a:pt x="94" y="36"/>
                        <a:pt x="94" y="36"/>
                      </a:cubicBezTo>
                      <a:cubicBezTo>
                        <a:pt x="94" y="35"/>
                        <a:pt x="94" y="35"/>
                        <a:pt x="94" y="35"/>
                      </a:cubicBezTo>
                      <a:cubicBezTo>
                        <a:pt x="94" y="35"/>
                        <a:pt x="94" y="35"/>
                        <a:pt x="94" y="35"/>
                      </a:cubicBezTo>
                      <a:cubicBezTo>
                        <a:pt x="94" y="35"/>
                        <a:pt x="94" y="35"/>
                        <a:pt x="94" y="35"/>
                      </a:cubicBezTo>
                      <a:cubicBezTo>
                        <a:pt x="94" y="35"/>
                        <a:pt x="94" y="35"/>
                        <a:pt x="94" y="35"/>
                      </a:cubicBezTo>
                      <a:cubicBezTo>
                        <a:pt x="94" y="34"/>
                        <a:pt x="94" y="34"/>
                        <a:pt x="94" y="34"/>
                      </a:cubicBezTo>
                      <a:cubicBezTo>
                        <a:pt x="94" y="34"/>
                        <a:pt x="94" y="34"/>
                        <a:pt x="94" y="34"/>
                      </a:cubicBezTo>
                      <a:cubicBezTo>
                        <a:pt x="94" y="34"/>
                        <a:pt x="94" y="34"/>
                        <a:pt x="94" y="34"/>
                      </a:cubicBezTo>
                      <a:cubicBezTo>
                        <a:pt x="95" y="33"/>
                        <a:pt x="95" y="33"/>
                        <a:pt x="95" y="33"/>
                      </a:cubicBezTo>
                      <a:cubicBezTo>
                        <a:pt x="95" y="33"/>
                        <a:pt x="95" y="33"/>
                        <a:pt x="95" y="33"/>
                      </a:cubicBezTo>
                      <a:cubicBezTo>
                        <a:pt x="95" y="32"/>
                        <a:pt x="95" y="32"/>
                        <a:pt x="95" y="32"/>
                      </a:cubicBezTo>
                      <a:cubicBezTo>
                        <a:pt x="96" y="32"/>
                        <a:pt x="96" y="32"/>
                        <a:pt x="96" y="32"/>
                      </a:cubicBezTo>
                      <a:cubicBezTo>
                        <a:pt x="96" y="32"/>
                        <a:pt x="96" y="32"/>
                        <a:pt x="96" y="32"/>
                      </a:cubicBezTo>
                      <a:cubicBezTo>
                        <a:pt x="96" y="32"/>
                        <a:pt x="96" y="32"/>
                        <a:pt x="96" y="32"/>
                      </a:cubicBezTo>
                      <a:cubicBezTo>
                        <a:pt x="96" y="31"/>
                        <a:pt x="96" y="31"/>
                        <a:pt x="96" y="31"/>
                      </a:cubicBezTo>
                      <a:cubicBezTo>
                        <a:pt x="96" y="30"/>
                        <a:pt x="96" y="30"/>
                        <a:pt x="96" y="30"/>
                      </a:cubicBezTo>
                      <a:cubicBezTo>
                        <a:pt x="96" y="29"/>
                        <a:pt x="96" y="29"/>
                        <a:pt x="96" y="29"/>
                      </a:cubicBezTo>
                      <a:cubicBezTo>
                        <a:pt x="96" y="28"/>
                        <a:pt x="96" y="28"/>
                        <a:pt x="96" y="28"/>
                      </a:cubicBezTo>
                      <a:cubicBezTo>
                        <a:pt x="96" y="28"/>
                        <a:pt x="96" y="28"/>
                        <a:pt x="96" y="28"/>
                      </a:cubicBezTo>
                      <a:lnTo>
                        <a:pt x="96" y="27"/>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9" name="Freeform 367">
                  <a:extLst>
                    <a:ext uri="{FF2B5EF4-FFF2-40B4-BE49-F238E27FC236}">
                      <a16:creationId xmlns="" xmlns:a16="http://schemas.microsoft.com/office/drawing/2014/main" id="{8FB8A2D0-91F9-433D-9772-9FC8229D4FE0}"/>
                    </a:ext>
                  </a:extLst>
                </p:cNvPr>
                <p:cNvSpPr>
                  <a:spLocks/>
                </p:cNvSpPr>
                <p:nvPr/>
              </p:nvSpPr>
              <p:spPr bwMode="auto">
                <a:xfrm>
                  <a:off x="6436549" y="3904148"/>
                  <a:ext cx="256883" cy="440372"/>
                </a:xfrm>
                <a:custGeom>
                  <a:avLst/>
                  <a:gdLst>
                    <a:gd name="T0" fmla="*/ 48 w 49"/>
                    <a:gd name="T1" fmla="*/ 56 h 84"/>
                    <a:gd name="T2" fmla="*/ 48 w 49"/>
                    <a:gd name="T3" fmla="*/ 54 h 84"/>
                    <a:gd name="T4" fmla="*/ 42 w 49"/>
                    <a:gd name="T5" fmla="*/ 9 h 84"/>
                    <a:gd name="T6" fmla="*/ 4 w 49"/>
                    <a:gd name="T7" fmla="*/ 7 h 84"/>
                    <a:gd name="T8" fmla="*/ 2 w 49"/>
                    <a:gd name="T9" fmla="*/ 7 h 84"/>
                    <a:gd name="T10" fmla="*/ 4 w 49"/>
                    <a:gd name="T11" fmla="*/ 53 h 84"/>
                    <a:gd name="T12" fmla="*/ 4 w 49"/>
                    <a:gd name="T13" fmla="*/ 57 h 84"/>
                    <a:gd name="T14" fmla="*/ 6 w 49"/>
                    <a:gd name="T15" fmla="*/ 59 h 84"/>
                    <a:gd name="T16" fmla="*/ 7 w 49"/>
                    <a:gd name="T17" fmla="*/ 61 h 84"/>
                    <a:gd name="T18" fmla="*/ 7 w 49"/>
                    <a:gd name="T19" fmla="*/ 65 h 84"/>
                    <a:gd name="T20" fmla="*/ 6 w 49"/>
                    <a:gd name="T21" fmla="*/ 66 h 84"/>
                    <a:gd name="T22" fmla="*/ 6 w 49"/>
                    <a:gd name="T23" fmla="*/ 67 h 84"/>
                    <a:gd name="T24" fmla="*/ 5 w 49"/>
                    <a:gd name="T25" fmla="*/ 68 h 84"/>
                    <a:gd name="T26" fmla="*/ 5 w 49"/>
                    <a:gd name="T27" fmla="*/ 69 h 84"/>
                    <a:gd name="T28" fmla="*/ 4 w 49"/>
                    <a:gd name="T29" fmla="*/ 70 h 84"/>
                    <a:gd name="T30" fmla="*/ 4 w 49"/>
                    <a:gd name="T31" fmla="*/ 72 h 84"/>
                    <a:gd name="T32" fmla="*/ 3 w 49"/>
                    <a:gd name="T33" fmla="*/ 73 h 84"/>
                    <a:gd name="T34" fmla="*/ 3 w 49"/>
                    <a:gd name="T35" fmla="*/ 73 h 84"/>
                    <a:gd name="T36" fmla="*/ 2 w 49"/>
                    <a:gd name="T37" fmla="*/ 74 h 84"/>
                    <a:gd name="T38" fmla="*/ 1 w 49"/>
                    <a:gd name="T39" fmla="*/ 75 h 84"/>
                    <a:gd name="T40" fmla="*/ 1 w 49"/>
                    <a:gd name="T41" fmla="*/ 76 h 84"/>
                    <a:gd name="T42" fmla="*/ 2 w 49"/>
                    <a:gd name="T43" fmla="*/ 77 h 84"/>
                    <a:gd name="T44" fmla="*/ 2 w 49"/>
                    <a:gd name="T45" fmla="*/ 78 h 84"/>
                    <a:gd name="T46" fmla="*/ 1 w 49"/>
                    <a:gd name="T47" fmla="*/ 79 h 84"/>
                    <a:gd name="T48" fmla="*/ 1 w 49"/>
                    <a:gd name="T49" fmla="*/ 80 h 84"/>
                    <a:gd name="T50" fmla="*/ 1 w 49"/>
                    <a:gd name="T51" fmla="*/ 82 h 84"/>
                    <a:gd name="T52" fmla="*/ 1 w 49"/>
                    <a:gd name="T53" fmla="*/ 83 h 84"/>
                    <a:gd name="T54" fmla="*/ 0 w 49"/>
                    <a:gd name="T55" fmla="*/ 83 h 84"/>
                    <a:gd name="T56" fmla="*/ 2 w 49"/>
                    <a:gd name="T57" fmla="*/ 84 h 84"/>
                    <a:gd name="T58" fmla="*/ 3 w 49"/>
                    <a:gd name="T59" fmla="*/ 81 h 84"/>
                    <a:gd name="T60" fmla="*/ 4 w 49"/>
                    <a:gd name="T61" fmla="*/ 82 h 84"/>
                    <a:gd name="T62" fmla="*/ 6 w 49"/>
                    <a:gd name="T63" fmla="*/ 81 h 84"/>
                    <a:gd name="T64" fmla="*/ 7 w 49"/>
                    <a:gd name="T65" fmla="*/ 82 h 84"/>
                    <a:gd name="T66" fmla="*/ 7 w 49"/>
                    <a:gd name="T67" fmla="*/ 80 h 84"/>
                    <a:gd name="T68" fmla="*/ 8 w 49"/>
                    <a:gd name="T69" fmla="*/ 80 h 84"/>
                    <a:gd name="T70" fmla="*/ 11 w 49"/>
                    <a:gd name="T71" fmla="*/ 80 h 84"/>
                    <a:gd name="T72" fmla="*/ 14 w 49"/>
                    <a:gd name="T73" fmla="*/ 81 h 84"/>
                    <a:gd name="T74" fmla="*/ 15 w 49"/>
                    <a:gd name="T75" fmla="*/ 82 h 84"/>
                    <a:gd name="T76" fmla="*/ 16 w 49"/>
                    <a:gd name="T77" fmla="*/ 81 h 84"/>
                    <a:gd name="T78" fmla="*/ 18 w 49"/>
                    <a:gd name="T79" fmla="*/ 79 h 84"/>
                    <a:gd name="T80" fmla="*/ 20 w 49"/>
                    <a:gd name="T81" fmla="*/ 78 h 84"/>
                    <a:gd name="T82" fmla="*/ 22 w 49"/>
                    <a:gd name="T83" fmla="*/ 80 h 84"/>
                    <a:gd name="T84" fmla="*/ 23 w 49"/>
                    <a:gd name="T85" fmla="*/ 79 h 84"/>
                    <a:gd name="T86" fmla="*/ 24 w 49"/>
                    <a:gd name="T87" fmla="*/ 76 h 84"/>
                    <a:gd name="T88" fmla="*/ 25 w 49"/>
                    <a:gd name="T89" fmla="*/ 75 h 84"/>
                    <a:gd name="T90" fmla="*/ 25 w 49"/>
                    <a:gd name="T91" fmla="*/ 74 h 84"/>
                    <a:gd name="T92" fmla="*/ 27 w 49"/>
                    <a:gd name="T93" fmla="*/ 74 h 84"/>
                    <a:gd name="T94" fmla="*/ 27 w 49"/>
                    <a:gd name="T95" fmla="*/ 73 h 84"/>
                    <a:gd name="T96" fmla="*/ 28 w 49"/>
                    <a:gd name="T97" fmla="*/ 75 h 84"/>
                    <a:gd name="T98" fmla="*/ 31 w 49"/>
                    <a:gd name="T99" fmla="*/ 76 h 84"/>
                    <a:gd name="T100" fmla="*/ 33 w 49"/>
                    <a:gd name="T101" fmla="*/ 76 h 84"/>
                    <a:gd name="T102" fmla="*/ 33 w 49"/>
                    <a:gd name="T103" fmla="*/ 72 h 84"/>
                    <a:gd name="T104" fmla="*/ 34 w 49"/>
                    <a:gd name="T105" fmla="*/ 70 h 84"/>
                    <a:gd name="T106" fmla="*/ 35 w 49"/>
                    <a:gd name="T107" fmla="*/ 70 h 84"/>
                    <a:gd name="T108" fmla="*/ 37 w 49"/>
                    <a:gd name="T109" fmla="*/ 66 h 84"/>
                    <a:gd name="T110" fmla="*/ 40 w 49"/>
                    <a:gd name="T111" fmla="*/ 64 h 84"/>
                    <a:gd name="T112" fmla="*/ 39 w 49"/>
                    <a:gd name="T113" fmla="*/ 61 h 84"/>
                    <a:gd name="T114" fmla="*/ 43 w 49"/>
                    <a:gd name="T115" fmla="*/ 61 h 84"/>
                    <a:gd name="T116" fmla="*/ 48 w 49"/>
                    <a:gd name="T117" fmla="*/ 5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 h="84">
                      <a:moveTo>
                        <a:pt x="48" y="57"/>
                      </a:moveTo>
                      <a:cubicBezTo>
                        <a:pt x="48" y="57"/>
                        <a:pt x="48" y="57"/>
                        <a:pt x="48" y="57"/>
                      </a:cubicBezTo>
                      <a:cubicBezTo>
                        <a:pt x="49" y="56"/>
                        <a:pt x="49" y="56"/>
                        <a:pt x="49" y="56"/>
                      </a:cubicBezTo>
                      <a:cubicBezTo>
                        <a:pt x="49" y="56"/>
                        <a:pt x="49" y="56"/>
                        <a:pt x="49" y="56"/>
                      </a:cubicBezTo>
                      <a:cubicBezTo>
                        <a:pt x="48" y="56"/>
                        <a:pt x="48" y="56"/>
                        <a:pt x="48" y="56"/>
                      </a:cubicBezTo>
                      <a:cubicBezTo>
                        <a:pt x="48" y="56"/>
                        <a:pt x="48" y="56"/>
                        <a:pt x="48" y="56"/>
                      </a:cubicBezTo>
                      <a:cubicBezTo>
                        <a:pt x="47" y="56"/>
                        <a:pt x="47" y="56"/>
                        <a:pt x="47" y="56"/>
                      </a:cubicBezTo>
                      <a:cubicBezTo>
                        <a:pt x="47" y="56"/>
                        <a:pt x="47" y="56"/>
                        <a:pt x="47" y="56"/>
                      </a:cubicBezTo>
                      <a:cubicBezTo>
                        <a:pt x="47" y="56"/>
                        <a:pt x="47" y="56"/>
                        <a:pt x="47" y="56"/>
                      </a:cubicBezTo>
                      <a:cubicBezTo>
                        <a:pt x="48" y="55"/>
                        <a:pt x="48" y="55"/>
                        <a:pt x="48" y="55"/>
                      </a:cubicBezTo>
                      <a:cubicBezTo>
                        <a:pt x="48" y="55"/>
                        <a:pt x="48" y="55"/>
                        <a:pt x="48" y="55"/>
                      </a:cubicBezTo>
                      <a:cubicBezTo>
                        <a:pt x="48" y="54"/>
                        <a:pt x="48" y="54"/>
                        <a:pt x="48" y="54"/>
                      </a:cubicBezTo>
                      <a:cubicBezTo>
                        <a:pt x="47" y="54"/>
                        <a:pt x="47" y="54"/>
                        <a:pt x="47" y="54"/>
                      </a:cubicBezTo>
                      <a:cubicBezTo>
                        <a:pt x="47" y="54"/>
                        <a:pt x="47" y="54"/>
                        <a:pt x="47" y="54"/>
                      </a:cubicBezTo>
                      <a:cubicBezTo>
                        <a:pt x="47" y="53"/>
                        <a:pt x="47" y="53"/>
                        <a:pt x="47" y="53"/>
                      </a:cubicBezTo>
                      <a:cubicBezTo>
                        <a:pt x="47" y="52"/>
                        <a:pt x="47" y="52"/>
                        <a:pt x="47" y="52"/>
                      </a:cubicBezTo>
                      <a:cubicBezTo>
                        <a:pt x="47" y="52"/>
                        <a:pt x="47" y="52"/>
                        <a:pt x="47" y="52"/>
                      </a:cubicBezTo>
                      <a:cubicBezTo>
                        <a:pt x="46" y="38"/>
                        <a:pt x="44" y="24"/>
                        <a:pt x="42" y="9"/>
                      </a:cubicBezTo>
                      <a:cubicBezTo>
                        <a:pt x="42" y="8"/>
                        <a:pt x="42" y="8"/>
                        <a:pt x="42" y="8"/>
                      </a:cubicBezTo>
                      <a:cubicBezTo>
                        <a:pt x="41" y="5"/>
                        <a:pt x="41" y="3"/>
                        <a:pt x="40" y="0"/>
                      </a:cubicBezTo>
                      <a:cubicBezTo>
                        <a:pt x="30" y="1"/>
                        <a:pt x="20" y="3"/>
                        <a:pt x="10" y="4"/>
                      </a:cubicBezTo>
                      <a:cubicBezTo>
                        <a:pt x="8" y="6"/>
                        <a:pt x="8" y="6"/>
                        <a:pt x="8" y="6"/>
                      </a:cubicBezTo>
                      <a:cubicBezTo>
                        <a:pt x="5" y="7"/>
                        <a:pt x="5" y="7"/>
                        <a:pt x="5" y="7"/>
                      </a:cubicBezTo>
                      <a:cubicBezTo>
                        <a:pt x="4" y="7"/>
                        <a:pt x="4" y="7"/>
                        <a:pt x="4" y="7"/>
                      </a:cubicBezTo>
                      <a:cubicBezTo>
                        <a:pt x="3" y="7"/>
                        <a:pt x="3" y="7"/>
                        <a:pt x="3" y="7"/>
                      </a:cubicBezTo>
                      <a:cubicBezTo>
                        <a:pt x="2" y="7"/>
                        <a:pt x="2" y="7"/>
                        <a:pt x="2" y="7"/>
                      </a:cubicBezTo>
                      <a:cubicBezTo>
                        <a:pt x="2" y="7"/>
                        <a:pt x="2" y="7"/>
                        <a:pt x="2" y="7"/>
                      </a:cubicBezTo>
                      <a:cubicBezTo>
                        <a:pt x="2" y="7"/>
                        <a:pt x="2" y="7"/>
                        <a:pt x="2" y="7"/>
                      </a:cubicBezTo>
                      <a:cubicBezTo>
                        <a:pt x="2" y="6"/>
                        <a:pt x="2" y="6"/>
                        <a:pt x="2" y="6"/>
                      </a:cubicBezTo>
                      <a:cubicBezTo>
                        <a:pt x="2" y="7"/>
                        <a:pt x="2" y="7"/>
                        <a:pt x="2" y="7"/>
                      </a:cubicBezTo>
                      <a:cubicBezTo>
                        <a:pt x="1" y="6"/>
                        <a:pt x="1" y="6"/>
                        <a:pt x="1" y="6"/>
                      </a:cubicBezTo>
                      <a:cubicBezTo>
                        <a:pt x="1" y="6"/>
                        <a:pt x="1" y="6"/>
                        <a:pt x="1" y="6"/>
                      </a:cubicBezTo>
                      <a:cubicBezTo>
                        <a:pt x="2" y="21"/>
                        <a:pt x="4" y="37"/>
                        <a:pt x="6" y="52"/>
                      </a:cubicBezTo>
                      <a:cubicBezTo>
                        <a:pt x="6" y="52"/>
                        <a:pt x="6" y="52"/>
                        <a:pt x="6" y="52"/>
                      </a:cubicBezTo>
                      <a:cubicBezTo>
                        <a:pt x="5" y="53"/>
                        <a:pt x="5" y="53"/>
                        <a:pt x="5" y="53"/>
                      </a:cubicBezTo>
                      <a:cubicBezTo>
                        <a:pt x="4" y="53"/>
                        <a:pt x="4" y="53"/>
                        <a:pt x="4" y="53"/>
                      </a:cubicBezTo>
                      <a:cubicBezTo>
                        <a:pt x="4" y="54"/>
                        <a:pt x="4" y="54"/>
                        <a:pt x="4" y="54"/>
                      </a:cubicBezTo>
                      <a:cubicBezTo>
                        <a:pt x="4" y="54"/>
                        <a:pt x="4" y="54"/>
                        <a:pt x="4" y="54"/>
                      </a:cubicBezTo>
                      <a:cubicBezTo>
                        <a:pt x="5" y="55"/>
                        <a:pt x="5" y="55"/>
                        <a:pt x="5" y="55"/>
                      </a:cubicBezTo>
                      <a:cubicBezTo>
                        <a:pt x="5" y="55"/>
                        <a:pt x="5" y="55"/>
                        <a:pt x="5" y="55"/>
                      </a:cubicBezTo>
                      <a:cubicBezTo>
                        <a:pt x="4" y="56"/>
                        <a:pt x="4" y="56"/>
                        <a:pt x="4" y="56"/>
                      </a:cubicBezTo>
                      <a:cubicBezTo>
                        <a:pt x="4" y="57"/>
                        <a:pt x="4" y="57"/>
                        <a:pt x="4" y="57"/>
                      </a:cubicBezTo>
                      <a:cubicBezTo>
                        <a:pt x="4" y="57"/>
                        <a:pt x="4" y="57"/>
                        <a:pt x="4" y="57"/>
                      </a:cubicBezTo>
                      <a:cubicBezTo>
                        <a:pt x="4" y="57"/>
                        <a:pt x="4" y="57"/>
                        <a:pt x="4" y="57"/>
                      </a:cubicBezTo>
                      <a:cubicBezTo>
                        <a:pt x="5" y="58"/>
                        <a:pt x="5" y="58"/>
                        <a:pt x="5" y="58"/>
                      </a:cubicBezTo>
                      <a:cubicBezTo>
                        <a:pt x="5" y="58"/>
                        <a:pt x="5" y="58"/>
                        <a:pt x="5" y="58"/>
                      </a:cubicBezTo>
                      <a:cubicBezTo>
                        <a:pt x="5" y="58"/>
                        <a:pt x="5" y="58"/>
                        <a:pt x="5" y="58"/>
                      </a:cubicBezTo>
                      <a:cubicBezTo>
                        <a:pt x="6" y="59"/>
                        <a:pt x="6" y="59"/>
                        <a:pt x="6" y="59"/>
                      </a:cubicBezTo>
                      <a:cubicBezTo>
                        <a:pt x="6" y="59"/>
                        <a:pt x="6" y="59"/>
                        <a:pt x="6" y="59"/>
                      </a:cubicBezTo>
                      <a:cubicBezTo>
                        <a:pt x="6" y="60"/>
                        <a:pt x="6" y="60"/>
                        <a:pt x="6" y="60"/>
                      </a:cubicBezTo>
                      <a:cubicBezTo>
                        <a:pt x="6" y="60"/>
                        <a:pt x="6" y="60"/>
                        <a:pt x="6" y="60"/>
                      </a:cubicBezTo>
                      <a:cubicBezTo>
                        <a:pt x="6" y="60"/>
                        <a:pt x="6" y="60"/>
                        <a:pt x="6" y="60"/>
                      </a:cubicBezTo>
                      <a:cubicBezTo>
                        <a:pt x="7" y="61"/>
                        <a:pt x="7" y="61"/>
                        <a:pt x="7" y="61"/>
                      </a:cubicBezTo>
                      <a:cubicBezTo>
                        <a:pt x="7" y="61"/>
                        <a:pt x="7" y="61"/>
                        <a:pt x="7" y="61"/>
                      </a:cubicBezTo>
                      <a:cubicBezTo>
                        <a:pt x="6" y="62"/>
                        <a:pt x="6" y="62"/>
                        <a:pt x="6" y="62"/>
                      </a:cubicBezTo>
                      <a:cubicBezTo>
                        <a:pt x="6" y="62"/>
                        <a:pt x="6" y="62"/>
                        <a:pt x="6" y="62"/>
                      </a:cubicBezTo>
                      <a:cubicBezTo>
                        <a:pt x="7" y="62"/>
                        <a:pt x="7" y="62"/>
                        <a:pt x="7" y="62"/>
                      </a:cubicBezTo>
                      <a:cubicBezTo>
                        <a:pt x="7" y="63"/>
                        <a:pt x="7" y="63"/>
                        <a:pt x="7" y="63"/>
                      </a:cubicBezTo>
                      <a:cubicBezTo>
                        <a:pt x="7" y="64"/>
                        <a:pt x="7" y="64"/>
                        <a:pt x="7" y="64"/>
                      </a:cubicBezTo>
                      <a:cubicBezTo>
                        <a:pt x="7" y="65"/>
                        <a:pt x="7" y="65"/>
                        <a:pt x="7" y="65"/>
                      </a:cubicBezTo>
                      <a:cubicBezTo>
                        <a:pt x="7" y="66"/>
                        <a:pt x="7" y="66"/>
                        <a:pt x="7" y="66"/>
                      </a:cubicBezTo>
                      <a:cubicBezTo>
                        <a:pt x="7" y="66"/>
                        <a:pt x="7" y="66"/>
                        <a:pt x="7" y="66"/>
                      </a:cubicBezTo>
                      <a:cubicBezTo>
                        <a:pt x="7" y="66"/>
                        <a:pt x="7" y="66"/>
                        <a:pt x="7" y="66"/>
                      </a:cubicBezTo>
                      <a:cubicBezTo>
                        <a:pt x="6" y="66"/>
                        <a:pt x="6" y="66"/>
                        <a:pt x="6" y="66"/>
                      </a:cubicBezTo>
                      <a:cubicBezTo>
                        <a:pt x="6" y="66"/>
                        <a:pt x="6" y="66"/>
                        <a:pt x="6" y="66"/>
                      </a:cubicBezTo>
                      <a:cubicBezTo>
                        <a:pt x="6" y="66"/>
                        <a:pt x="6" y="66"/>
                        <a:pt x="6" y="66"/>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8"/>
                        <a:pt x="6" y="68"/>
                        <a:pt x="6" y="68"/>
                      </a:cubicBezTo>
                      <a:cubicBezTo>
                        <a:pt x="5" y="68"/>
                        <a:pt x="5" y="68"/>
                        <a:pt x="5" y="68"/>
                      </a:cubicBezTo>
                      <a:cubicBezTo>
                        <a:pt x="5" y="68"/>
                        <a:pt x="5" y="68"/>
                        <a:pt x="5" y="68"/>
                      </a:cubicBezTo>
                      <a:cubicBezTo>
                        <a:pt x="5" y="68"/>
                        <a:pt x="5" y="68"/>
                        <a:pt x="5" y="68"/>
                      </a:cubicBezTo>
                      <a:cubicBezTo>
                        <a:pt x="6" y="69"/>
                        <a:pt x="6" y="69"/>
                        <a:pt x="6" y="69"/>
                      </a:cubicBezTo>
                      <a:cubicBezTo>
                        <a:pt x="6" y="69"/>
                        <a:pt x="6" y="69"/>
                        <a:pt x="6" y="69"/>
                      </a:cubicBezTo>
                      <a:cubicBezTo>
                        <a:pt x="6" y="69"/>
                        <a:pt x="6" y="69"/>
                        <a:pt x="6" y="69"/>
                      </a:cubicBezTo>
                      <a:cubicBezTo>
                        <a:pt x="6" y="69"/>
                        <a:pt x="6" y="69"/>
                        <a:pt x="6" y="69"/>
                      </a:cubicBezTo>
                      <a:cubicBezTo>
                        <a:pt x="6" y="69"/>
                        <a:pt x="6" y="69"/>
                        <a:pt x="6" y="69"/>
                      </a:cubicBezTo>
                      <a:cubicBezTo>
                        <a:pt x="5" y="69"/>
                        <a:pt x="5" y="69"/>
                        <a:pt x="5" y="69"/>
                      </a:cubicBezTo>
                      <a:cubicBezTo>
                        <a:pt x="5" y="69"/>
                        <a:pt x="5" y="69"/>
                        <a:pt x="5" y="69"/>
                      </a:cubicBezTo>
                      <a:cubicBezTo>
                        <a:pt x="5" y="70"/>
                        <a:pt x="5" y="70"/>
                        <a:pt x="5" y="70"/>
                      </a:cubicBezTo>
                      <a:cubicBezTo>
                        <a:pt x="5" y="70"/>
                        <a:pt x="5" y="70"/>
                        <a:pt x="5" y="70"/>
                      </a:cubicBezTo>
                      <a:cubicBezTo>
                        <a:pt x="5" y="70"/>
                        <a:pt x="5" y="70"/>
                        <a:pt x="5" y="70"/>
                      </a:cubicBezTo>
                      <a:cubicBezTo>
                        <a:pt x="4" y="70"/>
                        <a:pt x="4" y="70"/>
                        <a:pt x="4" y="70"/>
                      </a:cubicBezTo>
                      <a:cubicBezTo>
                        <a:pt x="4" y="70"/>
                        <a:pt x="4" y="70"/>
                        <a:pt x="4" y="70"/>
                      </a:cubicBezTo>
                      <a:cubicBezTo>
                        <a:pt x="4" y="71"/>
                        <a:pt x="4" y="71"/>
                        <a:pt x="4" y="71"/>
                      </a:cubicBezTo>
                      <a:cubicBezTo>
                        <a:pt x="4" y="71"/>
                        <a:pt x="4" y="71"/>
                        <a:pt x="4" y="71"/>
                      </a:cubicBezTo>
                      <a:cubicBezTo>
                        <a:pt x="4" y="71"/>
                        <a:pt x="4" y="71"/>
                        <a:pt x="4" y="71"/>
                      </a:cubicBezTo>
                      <a:cubicBezTo>
                        <a:pt x="4" y="72"/>
                        <a:pt x="4" y="72"/>
                        <a:pt x="4" y="72"/>
                      </a:cubicBezTo>
                      <a:cubicBezTo>
                        <a:pt x="4" y="72"/>
                        <a:pt x="4" y="72"/>
                        <a:pt x="4" y="72"/>
                      </a:cubicBezTo>
                      <a:cubicBezTo>
                        <a:pt x="4" y="72"/>
                        <a:pt x="4" y="72"/>
                        <a:pt x="4" y="72"/>
                      </a:cubicBezTo>
                      <a:cubicBezTo>
                        <a:pt x="3" y="72"/>
                        <a:pt x="3" y="72"/>
                        <a:pt x="3" y="72"/>
                      </a:cubicBezTo>
                      <a:cubicBezTo>
                        <a:pt x="3" y="72"/>
                        <a:pt x="3" y="72"/>
                        <a:pt x="3" y="72"/>
                      </a:cubicBezTo>
                      <a:cubicBezTo>
                        <a:pt x="3" y="73"/>
                        <a:pt x="3" y="73"/>
                        <a:pt x="3" y="73"/>
                      </a:cubicBezTo>
                      <a:cubicBezTo>
                        <a:pt x="3" y="73"/>
                        <a:pt x="3" y="73"/>
                        <a:pt x="3" y="73"/>
                      </a:cubicBezTo>
                      <a:cubicBezTo>
                        <a:pt x="3" y="73"/>
                        <a:pt x="3" y="73"/>
                        <a:pt x="3" y="73"/>
                      </a:cubicBezTo>
                      <a:cubicBezTo>
                        <a:pt x="3" y="73"/>
                        <a:pt x="3" y="73"/>
                        <a:pt x="3" y="73"/>
                      </a:cubicBezTo>
                      <a:cubicBezTo>
                        <a:pt x="3" y="74"/>
                        <a:pt x="3" y="74"/>
                        <a:pt x="3" y="74"/>
                      </a:cubicBezTo>
                      <a:cubicBezTo>
                        <a:pt x="3" y="74"/>
                        <a:pt x="3" y="74"/>
                        <a:pt x="3" y="74"/>
                      </a:cubicBezTo>
                      <a:cubicBezTo>
                        <a:pt x="3" y="74"/>
                        <a:pt x="3" y="74"/>
                        <a:pt x="3" y="74"/>
                      </a:cubicBezTo>
                      <a:cubicBezTo>
                        <a:pt x="3" y="73"/>
                        <a:pt x="3" y="73"/>
                        <a:pt x="3" y="73"/>
                      </a:cubicBezTo>
                      <a:cubicBezTo>
                        <a:pt x="3" y="73"/>
                        <a:pt x="3" y="73"/>
                        <a:pt x="3" y="73"/>
                      </a:cubicBezTo>
                      <a:cubicBezTo>
                        <a:pt x="3" y="73"/>
                        <a:pt x="3" y="73"/>
                        <a:pt x="3" y="73"/>
                      </a:cubicBezTo>
                      <a:cubicBezTo>
                        <a:pt x="3" y="73"/>
                        <a:pt x="3" y="73"/>
                        <a:pt x="3" y="73"/>
                      </a:cubicBezTo>
                      <a:cubicBezTo>
                        <a:pt x="2" y="73"/>
                        <a:pt x="2" y="73"/>
                        <a:pt x="2" y="73"/>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1" y="74"/>
                        <a:pt x="1" y="74"/>
                        <a:pt x="1" y="74"/>
                      </a:cubicBezTo>
                      <a:cubicBezTo>
                        <a:pt x="1" y="75"/>
                        <a:pt x="1" y="75"/>
                        <a:pt x="1" y="75"/>
                      </a:cubicBezTo>
                      <a:cubicBezTo>
                        <a:pt x="1" y="75"/>
                        <a:pt x="1" y="75"/>
                        <a:pt x="1" y="75"/>
                      </a:cubicBezTo>
                      <a:cubicBezTo>
                        <a:pt x="1" y="75"/>
                        <a:pt x="1" y="75"/>
                        <a:pt x="1"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2" y="76"/>
                        <a:pt x="2" y="76"/>
                        <a:pt x="2" y="76"/>
                      </a:cubicBezTo>
                      <a:cubicBezTo>
                        <a:pt x="2" y="77"/>
                        <a:pt x="2" y="77"/>
                        <a:pt x="2" y="77"/>
                      </a:cubicBezTo>
                      <a:cubicBezTo>
                        <a:pt x="2" y="77"/>
                        <a:pt x="2" y="77"/>
                        <a:pt x="2" y="77"/>
                      </a:cubicBezTo>
                      <a:cubicBezTo>
                        <a:pt x="2" y="77"/>
                        <a:pt x="2" y="77"/>
                        <a:pt x="2" y="77"/>
                      </a:cubicBezTo>
                      <a:cubicBezTo>
                        <a:pt x="1" y="77"/>
                        <a:pt x="1" y="77"/>
                        <a:pt x="1" y="77"/>
                      </a:cubicBezTo>
                      <a:cubicBezTo>
                        <a:pt x="1" y="77"/>
                        <a:pt x="1" y="77"/>
                        <a:pt x="1" y="77"/>
                      </a:cubicBezTo>
                      <a:cubicBezTo>
                        <a:pt x="1" y="78"/>
                        <a:pt x="1" y="78"/>
                        <a:pt x="1" y="78"/>
                      </a:cubicBezTo>
                      <a:cubicBezTo>
                        <a:pt x="1" y="78"/>
                        <a:pt x="1" y="78"/>
                        <a:pt x="1" y="78"/>
                      </a:cubicBezTo>
                      <a:cubicBezTo>
                        <a:pt x="2" y="78"/>
                        <a:pt x="2" y="78"/>
                        <a:pt x="2" y="78"/>
                      </a:cubicBezTo>
                      <a:cubicBezTo>
                        <a:pt x="2" y="78"/>
                        <a:pt x="2" y="78"/>
                        <a:pt x="2" y="78"/>
                      </a:cubicBezTo>
                      <a:cubicBezTo>
                        <a:pt x="2" y="78"/>
                        <a:pt x="2" y="78"/>
                        <a:pt x="2" y="78"/>
                      </a:cubicBezTo>
                      <a:cubicBezTo>
                        <a:pt x="1" y="78"/>
                        <a:pt x="1" y="78"/>
                        <a:pt x="1" y="78"/>
                      </a:cubicBezTo>
                      <a:cubicBezTo>
                        <a:pt x="1" y="78"/>
                        <a:pt x="1" y="78"/>
                        <a:pt x="1" y="78"/>
                      </a:cubicBezTo>
                      <a:cubicBezTo>
                        <a:pt x="1" y="79"/>
                        <a:pt x="1" y="79"/>
                        <a:pt x="1" y="79"/>
                      </a:cubicBezTo>
                      <a:cubicBezTo>
                        <a:pt x="1" y="79"/>
                        <a:pt x="1" y="79"/>
                        <a:pt x="1" y="79"/>
                      </a:cubicBezTo>
                      <a:cubicBezTo>
                        <a:pt x="1" y="79"/>
                        <a:pt x="1" y="79"/>
                        <a:pt x="1" y="79"/>
                      </a:cubicBezTo>
                      <a:cubicBezTo>
                        <a:pt x="1" y="79"/>
                        <a:pt x="1" y="79"/>
                        <a:pt x="1" y="79"/>
                      </a:cubicBezTo>
                      <a:cubicBezTo>
                        <a:pt x="1" y="80"/>
                        <a:pt x="1" y="80"/>
                        <a:pt x="1" y="80"/>
                      </a:cubicBezTo>
                      <a:cubicBezTo>
                        <a:pt x="1" y="80"/>
                        <a:pt x="1" y="80"/>
                        <a:pt x="1" y="80"/>
                      </a:cubicBezTo>
                      <a:cubicBezTo>
                        <a:pt x="1" y="80"/>
                        <a:pt x="1" y="80"/>
                        <a:pt x="1" y="80"/>
                      </a:cubicBezTo>
                      <a:cubicBezTo>
                        <a:pt x="1" y="80"/>
                        <a:pt x="1" y="80"/>
                        <a:pt x="1" y="80"/>
                      </a:cubicBezTo>
                      <a:cubicBezTo>
                        <a:pt x="1" y="80"/>
                        <a:pt x="1" y="80"/>
                        <a:pt x="1" y="80"/>
                      </a:cubicBezTo>
                      <a:cubicBezTo>
                        <a:pt x="1" y="81"/>
                        <a:pt x="1" y="81"/>
                        <a:pt x="1" y="81"/>
                      </a:cubicBezTo>
                      <a:cubicBezTo>
                        <a:pt x="1" y="81"/>
                        <a:pt x="1" y="81"/>
                        <a:pt x="1" y="81"/>
                      </a:cubicBezTo>
                      <a:cubicBezTo>
                        <a:pt x="1" y="81"/>
                        <a:pt x="1" y="81"/>
                        <a:pt x="1" y="81"/>
                      </a:cubicBezTo>
                      <a:cubicBezTo>
                        <a:pt x="1" y="82"/>
                        <a:pt x="1" y="82"/>
                        <a:pt x="1" y="82"/>
                      </a:cubicBezTo>
                      <a:cubicBezTo>
                        <a:pt x="1" y="82"/>
                        <a:pt x="1" y="82"/>
                        <a:pt x="1" y="82"/>
                      </a:cubicBezTo>
                      <a:cubicBezTo>
                        <a:pt x="1" y="82"/>
                        <a:pt x="1" y="82"/>
                        <a:pt x="1" y="82"/>
                      </a:cubicBezTo>
                      <a:cubicBezTo>
                        <a:pt x="1" y="82"/>
                        <a:pt x="1" y="82"/>
                        <a:pt x="1" y="82"/>
                      </a:cubicBezTo>
                      <a:cubicBezTo>
                        <a:pt x="0" y="82"/>
                        <a:pt x="0" y="82"/>
                        <a:pt x="0" y="82"/>
                      </a:cubicBezTo>
                      <a:cubicBezTo>
                        <a:pt x="0" y="82"/>
                        <a:pt x="0" y="82"/>
                        <a:pt x="0" y="82"/>
                      </a:cubicBezTo>
                      <a:cubicBezTo>
                        <a:pt x="1" y="83"/>
                        <a:pt x="1" y="83"/>
                        <a:pt x="1" y="83"/>
                      </a:cubicBezTo>
                      <a:cubicBezTo>
                        <a:pt x="1" y="83"/>
                        <a:pt x="1" y="83"/>
                        <a:pt x="1" y="83"/>
                      </a:cubicBezTo>
                      <a:cubicBezTo>
                        <a:pt x="1" y="83"/>
                        <a:pt x="1" y="83"/>
                        <a:pt x="1" y="83"/>
                      </a:cubicBezTo>
                      <a:cubicBezTo>
                        <a:pt x="1" y="83"/>
                        <a:pt x="1" y="83"/>
                        <a:pt x="1"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1" y="83"/>
                        <a:pt x="1" y="83"/>
                        <a:pt x="1" y="83"/>
                      </a:cubicBezTo>
                      <a:cubicBezTo>
                        <a:pt x="1" y="83"/>
                        <a:pt x="1" y="83"/>
                        <a:pt x="1" y="83"/>
                      </a:cubicBezTo>
                      <a:cubicBezTo>
                        <a:pt x="2" y="83"/>
                        <a:pt x="2" y="83"/>
                        <a:pt x="2" y="83"/>
                      </a:cubicBezTo>
                      <a:cubicBezTo>
                        <a:pt x="2" y="83"/>
                        <a:pt x="2" y="83"/>
                        <a:pt x="2" y="83"/>
                      </a:cubicBezTo>
                      <a:cubicBezTo>
                        <a:pt x="2" y="84"/>
                        <a:pt x="2" y="84"/>
                        <a:pt x="2" y="84"/>
                      </a:cubicBezTo>
                      <a:cubicBezTo>
                        <a:pt x="3" y="84"/>
                        <a:pt x="3" y="84"/>
                        <a:pt x="3" y="84"/>
                      </a:cubicBezTo>
                      <a:cubicBezTo>
                        <a:pt x="3" y="84"/>
                        <a:pt x="3" y="84"/>
                        <a:pt x="3" y="84"/>
                      </a:cubicBezTo>
                      <a:cubicBezTo>
                        <a:pt x="3" y="83"/>
                        <a:pt x="3" y="83"/>
                        <a:pt x="3" y="83"/>
                      </a:cubicBezTo>
                      <a:cubicBezTo>
                        <a:pt x="3" y="82"/>
                        <a:pt x="3" y="82"/>
                        <a:pt x="3" y="82"/>
                      </a:cubicBezTo>
                      <a:cubicBezTo>
                        <a:pt x="3" y="81"/>
                        <a:pt x="3" y="81"/>
                        <a:pt x="3" y="81"/>
                      </a:cubicBezTo>
                      <a:cubicBezTo>
                        <a:pt x="3" y="81"/>
                        <a:pt x="3" y="81"/>
                        <a:pt x="3" y="81"/>
                      </a:cubicBezTo>
                      <a:cubicBezTo>
                        <a:pt x="3" y="81"/>
                        <a:pt x="3" y="81"/>
                        <a:pt x="3" y="81"/>
                      </a:cubicBezTo>
                      <a:cubicBezTo>
                        <a:pt x="3" y="81"/>
                        <a:pt x="3" y="81"/>
                        <a:pt x="3" y="81"/>
                      </a:cubicBezTo>
                      <a:cubicBezTo>
                        <a:pt x="4" y="81"/>
                        <a:pt x="4" y="81"/>
                        <a:pt x="4" y="81"/>
                      </a:cubicBezTo>
                      <a:cubicBezTo>
                        <a:pt x="4" y="81"/>
                        <a:pt x="4" y="81"/>
                        <a:pt x="4" y="81"/>
                      </a:cubicBezTo>
                      <a:cubicBezTo>
                        <a:pt x="4" y="81"/>
                        <a:pt x="4" y="81"/>
                        <a:pt x="4" y="81"/>
                      </a:cubicBezTo>
                      <a:cubicBezTo>
                        <a:pt x="4" y="82"/>
                        <a:pt x="4" y="82"/>
                        <a:pt x="4" y="82"/>
                      </a:cubicBezTo>
                      <a:cubicBezTo>
                        <a:pt x="5" y="82"/>
                        <a:pt x="5" y="82"/>
                        <a:pt x="5" y="82"/>
                      </a:cubicBezTo>
                      <a:cubicBezTo>
                        <a:pt x="5" y="82"/>
                        <a:pt x="5" y="82"/>
                        <a:pt x="5" y="82"/>
                      </a:cubicBezTo>
                      <a:cubicBezTo>
                        <a:pt x="6" y="81"/>
                        <a:pt x="6" y="81"/>
                        <a:pt x="6" y="81"/>
                      </a:cubicBezTo>
                      <a:cubicBezTo>
                        <a:pt x="6" y="81"/>
                        <a:pt x="6" y="81"/>
                        <a:pt x="6" y="81"/>
                      </a:cubicBezTo>
                      <a:cubicBezTo>
                        <a:pt x="6" y="81"/>
                        <a:pt x="6" y="81"/>
                        <a:pt x="6" y="81"/>
                      </a:cubicBezTo>
                      <a:cubicBezTo>
                        <a:pt x="6" y="81"/>
                        <a:pt x="6" y="81"/>
                        <a:pt x="6" y="81"/>
                      </a:cubicBezTo>
                      <a:cubicBezTo>
                        <a:pt x="6" y="81"/>
                        <a:pt x="6" y="81"/>
                        <a:pt x="6" y="81"/>
                      </a:cubicBezTo>
                      <a:cubicBezTo>
                        <a:pt x="7" y="81"/>
                        <a:pt x="7" y="81"/>
                        <a:pt x="7" y="81"/>
                      </a:cubicBezTo>
                      <a:cubicBezTo>
                        <a:pt x="7" y="81"/>
                        <a:pt x="7" y="81"/>
                        <a:pt x="7" y="81"/>
                      </a:cubicBezTo>
                      <a:cubicBezTo>
                        <a:pt x="7" y="82"/>
                        <a:pt x="7" y="82"/>
                        <a:pt x="7" y="82"/>
                      </a:cubicBezTo>
                      <a:cubicBezTo>
                        <a:pt x="7" y="82"/>
                        <a:pt x="7" y="82"/>
                        <a:pt x="7" y="82"/>
                      </a:cubicBezTo>
                      <a:cubicBezTo>
                        <a:pt x="7" y="82"/>
                        <a:pt x="7" y="82"/>
                        <a:pt x="7" y="82"/>
                      </a:cubicBezTo>
                      <a:cubicBezTo>
                        <a:pt x="8" y="82"/>
                        <a:pt x="8" y="82"/>
                        <a:pt x="8" y="82"/>
                      </a:cubicBezTo>
                      <a:cubicBezTo>
                        <a:pt x="8" y="82"/>
                        <a:pt x="8" y="82"/>
                        <a:pt x="8" y="82"/>
                      </a:cubicBezTo>
                      <a:cubicBezTo>
                        <a:pt x="8" y="81"/>
                        <a:pt x="8" y="81"/>
                        <a:pt x="8" y="81"/>
                      </a:cubicBezTo>
                      <a:cubicBezTo>
                        <a:pt x="8" y="81"/>
                        <a:pt x="8" y="81"/>
                        <a:pt x="8" y="81"/>
                      </a:cubicBezTo>
                      <a:cubicBezTo>
                        <a:pt x="8" y="80"/>
                        <a:pt x="8" y="80"/>
                        <a:pt x="8" y="80"/>
                      </a:cubicBezTo>
                      <a:cubicBezTo>
                        <a:pt x="7" y="80"/>
                        <a:pt x="7" y="80"/>
                        <a:pt x="7" y="80"/>
                      </a:cubicBezTo>
                      <a:cubicBezTo>
                        <a:pt x="7" y="80"/>
                        <a:pt x="7" y="80"/>
                        <a:pt x="7" y="80"/>
                      </a:cubicBezTo>
                      <a:cubicBezTo>
                        <a:pt x="8" y="79"/>
                        <a:pt x="8" y="79"/>
                        <a:pt x="8" y="79"/>
                      </a:cubicBezTo>
                      <a:cubicBezTo>
                        <a:pt x="8" y="79"/>
                        <a:pt x="8" y="79"/>
                        <a:pt x="8" y="79"/>
                      </a:cubicBezTo>
                      <a:cubicBezTo>
                        <a:pt x="8" y="79"/>
                        <a:pt x="8" y="79"/>
                        <a:pt x="8" y="79"/>
                      </a:cubicBezTo>
                      <a:cubicBezTo>
                        <a:pt x="8" y="80"/>
                        <a:pt x="8" y="80"/>
                        <a:pt x="8" y="80"/>
                      </a:cubicBezTo>
                      <a:cubicBezTo>
                        <a:pt x="8" y="80"/>
                        <a:pt x="8" y="80"/>
                        <a:pt x="8" y="80"/>
                      </a:cubicBezTo>
                      <a:cubicBezTo>
                        <a:pt x="8" y="80"/>
                        <a:pt x="8" y="80"/>
                        <a:pt x="8" y="80"/>
                      </a:cubicBezTo>
                      <a:cubicBezTo>
                        <a:pt x="9" y="81"/>
                        <a:pt x="9" y="81"/>
                        <a:pt x="9" y="81"/>
                      </a:cubicBezTo>
                      <a:cubicBezTo>
                        <a:pt x="9" y="80"/>
                        <a:pt x="9" y="80"/>
                        <a:pt x="9" y="80"/>
                      </a:cubicBezTo>
                      <a:cubicBezTo>
                        <a:pt x="10" y="80"/>
                        <a:pt x="10" y="80"/>
                        <a:pt x="10" y="80"/>
                      </a:cubicBezTo>
                      <a:cubicBezTo>
                        <a:pt x="10" y="80"/>
                        <a:pt x="10" y="80"/>
                        <a:pt x="10" y="80"/>
                      </a:cubicBezTo>
                      <a:cubicBezTo>
                        <a:pt x="11" y="80"/>
                        <a:pt x="11" y="80"/>
                        <a:pt x="11" y="80"/>
                      </a:cubicBezTo>
                      <a:cubicBezTo>
                        <a:pt x="11" y="80"/>
                        <a:pt x="11" y="80"/>
                        <a:pt x="11" y="80"/>
                      </a:cubicBezTo>
                      <a:cubicBezTo>
                        <a:pt x="12" y="80"/>
                        <a:pt x="12" y="80"/>
                        <a:pt x="12" y="80"/>
                      </a:cubicBezTo>
                      <a:cubicBezTo>
                        <a:pt x="12" y="80"/>
                        <a:pt x="12" y="80"/>
                        <a:pt x="12" y="80"/>
                      </a:cubicBezTo>
                      <a:cubicBezTo>
                        <a:pt x="12" y="80"/>
                        <a:pt x="12" y="80"/>
                        <a:pt x="12" y="80"/>
                      </a:cubicBezTo>
                      <a:cubicBezTo>
                        <a:pt x="13" y="81"/>
                        <a:pt x="13" y="81"/>
                        <a:pt x="13" y="81"/>
                      </a:cubicBezTo>
                      <a:cubicBezTo>
                        <a:pt x="14" y="81"/>
                        <a:pt x="14" y="81"/>
                        <a:pt x="14" y="81"/>
                      </a:cubicBezTo>
                      <a:cubicBezTo>
                        <a:pt x="14" y="81"/>
                        <a:pt x="14" y="81"/>
                        <a:pt x="14" y="81"/>
                      </a:cubicBezTo>
                      <a:cubicBezTo>
                        <a:pt x="14" y="81"/>
                        <a:pt x="14" y="81"/>
                        <a:pt x="14" y="81"/>
                      </a:cubicBezTo>
                      <a:cubicBezTo>
                        <a:pt x="14" y="81"/>
                        <a:pt x="14" y="81"/>
                        <a:pt x="14" y="81"/>
                      </a:cubicBezTo>
                      <a:cubicBezTo>
                        <a:pt x="15" y="81"/>
                        <a:pt x="15" y="81"/>
                        <a:pt x="15" y="81"/>
                      </a:cubicBezTo>
                      <a:cubicBezTo>
                        <a:pt x="15" y="81"/>
                        <a:pt x="15" y="81"/>
                        <a:pt x="15" y="81"/>
                      </a:cubicBezTo>
                      <a:cubicBezTo>
                        <a:pt x="15" y="82"/>
                        <a:pt x="15" y="82"/>
                        <a:pt x="15" y="82"/>
                      </a:cubicBezTo>
                      <a:cubicBezTo>
                        <a:pt x="15" y="82"/>
                        <a:pt x="15" y="82"/>
                        <a:pt x="15" y="82"/>
                      </a:cubicBezTo>
                      <a:cubicBezTo>
                        <a:pt x="15" y="82"/>
                        <a:pt x="15" y="82"/>
                        <a:pt x="15" y="82"/>
                      </a:cubicBezTo>
                      <a:cubicBezTo>
                        <a:pt x="15" y="82"/>
                        <a:pt x="15" y="82"/>
                        <a:pt x="15" y="82"/>
                      </a:cubicBezTo>
                      <a:cubicBezTo>
                        <a:pt x="16" y="82"/>
                        <a:pt x="16" y="82"/>
                        <a:pt x="16" y="82"/>
                      </a:cubicBezTo>
                      <a:cubicBezTo>
                        <a:pt x="16" y="82"/>
                        <a:pt x="16" y="82"/>
                        <a:pt x="16" y="82"/>
                      </a:cubicBezTo>
                      <a:cubicBezTo>
                        <a:pt x="16" y="81"/>
                        <a:pt x="16" y="81"/>
                        <a:pt x="16" y="81"/>
                      </a:cubicBezTo>
                      <a:cubicBezTo>
                        <a:pt x="16" y="80"/>
                        <a:pt x="16" y="80"/>
                        <a:pt x="16" y="80"/>
                      </a:cubicBezTo>
                      <a:cubicBezTo>
                        <a:pt x="17" y="80"/>
                        <a:pt x="17" y="80"/>
                        <a:pt x="17" y="80"/>
                      </a:cubicBezTo>
                      <a:cubicBezTo>
                        <a:pt x="17" y="79"/>
                        <a:pt x="17" y="79"/>
                        <a:pt x="17" y="79"/>
                      </a:cubicBezTo>
                      <a:cubicBezTo>
                        <a:pt x="17" y="79"/>
                        <a:pt x="17" y="79"/>
                        <a:pt x="17" y="79"/>
                      </a:cubicBezTo>
                      <a:cubicBezTo>
                        <a:pt x="17" y="79"/>
                        <a:pt x="17" y="79"/>
                        <a:pt x="17" y="79"/>
                      </a:cubicBezTo>
                      <a:cubicBezTo>
                        <a:pt x="18" y="79"/>
                        <a:pt x="18" y="79"/>
                        <a:pt x="18" y="79"/>
                      </a:cubicBezTo>
                      <a:cubicBezTo>
                        <a:pt x="18" y="79"/>
                        <a:pt x="18" y="79"/>
                        <a:pt x="18" y="79"/>
                      </a:cubicBezTo>
                      <a:cubicBezTo>
                        <a:pt x="19" y="78"/>
                        <a:pt x="19" y="78"/>
                        <a:pt x="19" y="78"/>
                      </a:cubicBezTo>
                      <a:cubicBezTo>
                        <a:pt x="19" y="78"/>
                        <a:pt x="19" y="78"/>
                        <a:pt x="19" y="78"/>
                      </a:cubicBezTo>
                      <a:cubicBezTo>
                        <a:pt x="20" y="78"/>
                        <a:pt x="20" y="78"/>
                        <a:pt x="20" y="78"/>
                      </a:cubicBezTo>
                      <a:cubicBezTo>
                        <a:pt x="20" y="78"/>
                        <a:pt x="20" y="78"/>
                        <a:pt x="20" y="78"/>
                      </a:cubicBezTo>
                      <a:cubicBezTo>
                        <a:pt x="20" y="78"/>
                        <a:pt x="20" y="78"/>
                        <a:pt x="20" y="78"/>
                      </a:cubicBezTo>
                      <a:cubicBezTo>
                        <a:pt x="21" y="79"/>
                        <a:pt x="21" y="79"/>
                        <a:pt x="21" y="79"/>
                      </a:cubicBezTo>
                      <a:cubicBezTo>
                        <a:pt x="21" y="79"/>
                        <a:pt x="21" y="79"/>
                        <a:pt x="21" y="79"/>
                      </a:cubicBezTo>
                      <a:cubicBezTo>
                        <a:pt x="22" y="79"/>
                        <a:pt x="22" y="79"/>
                        <a:pt x="22" y="79"/>
                      </a:cubicBezTo>
                      <a:cubicBezTo>
                        <a:pt x="22" y="79"/>
                        <a:pt x="22" y="79"/>
                        <a:pt x="22" y="79"/>
                      </a:cubicBezTo>
                      <a:cubicBezTo>
                        <a:pt x="23" y="79"/>
                        <a:pt x="23" y="79"/>
                        <a:pt x="23" y="79"/>
                      </a:cubicBezTo>
                      <a:cubicBezTo>
                        <a:pt x="22" y="80"/>
                        <a:pt x="22" y="80"/>
                        <a:pt x="22" y="80"/>
                      </a:cubicBezTo>
                      <a:cubicBezTo>
                        <a:pt x="22" y="80"/>
                        <a:pt x="22" y="80"/>
                        <a:pt x="22" y="80"/>
                      </a:cubicBezTo>
                      <a:cubicBezTo>
                        <a:pt x="23" y="80"/>
                        <a:pt x="23" y="80"/>
                        <a:pt x="23" y="80"/>
                      </a:cubicBezTo>
                      <a:cubicBezTo>
                        <a:pt x="23" y="80"/>
                        <a:pt x="23" y="80"/>
                        <a:pt x="23" y="80"/>
                      </a:cubicBezTo>
                      <a:cubicBezTo>
                        <a:pt x="23" y="80"/>
                        <a:pt x="23" y="80"/>
                        <a:pt x="23" y="80"/>
                      </a:cubicBezTo>
                      <a:cubicBezTo>
                        <a:pt x="23" y="79"/>
                        <a:pt x="23" y="79"/>
                        <a:pt x="23" y="79"/>
                      </a:cubicBezTo>
                      <a:cubicBezTo>
                        <a:pt x="23" y="79"/>
                        <a:pt x="23" y="79"/>
                        <a:pt x="23" y="79"/>
                      </a:cubicBezTo>
                      <a:cubicBezTo>
                        <a:pt x="23" y="79"/>
                        <a:pt x="23" y="79"/>
                        <a:pt x="23" y="79"/>
                      </a:cubicBezTo>
                      <a:cubicBezTo>
                        <a:pt x="24" y="78"/>
                        <a:pt x="24" y="78"/>
                        <a:pt x="24" y="78"/>
                      </a:cubicBezTo>
                      <a:cubicBezTo>
                        <a:pt x="24" y="78"/>
                        <a:pt x="24" y="78"/>
                        <a:pt x="24" y="78"/>
                      </a:cubicBezTo>
                      <a:cubicBezTo>
                        <a:pt x="24" y="78"/>
                        <a:pt x="24" y="78"/>
                        <a:pt x="24" y="78"/>
                      </a:cubicBezTo>
                      <a:cubicBezTo>
                        <a:pt x="24" y="77"/>
                        <a:pt x="24" y="77"/>
                        <a:pt x="24" y="77"/>
                      </a:cubicBezTo>
                      <a:cubicBezTo>
                        <a:pt x="24" y="76"/>
                        <a:pt x="24" y="76"/>
                        <a:pt x="24" y="76"/>
                      </a:cubicBezTo>
                      <a:cubicBezTo>
                        <a:pt x="24" y="76"/>
                        <a:pt x="24" y="76"/>
                        <a:pt x="24" y="76"/>
                      </a:cubicBezTo>
                      <a:cubicBezTo>
                        <a:pt x="25" y="76"/>
                        <a:pt x="25" y="76"/>
                        <a:pt x="25" y="76"/>
                      </a:cubicBezTo>
                      <a:cubicBezTo>
                        <a:pt x="25" y="76"/>
                        <a:pt x="25" y="76"/>
                        <a:pt x="25" y="76"/>
                      </a:cubicBezTo>
                      <a:cubicBezTo>
                        <a:pt x="25" y="75"/>
                        <a:pt x="25" y="75"/>
                        <a:pt x="25" y="75"/>
                      </a:cubicBezTo>
                      <a:cubicBezTo>
                        <a:pt x="25" y="75"/>
                        <a:pt x="25" y="75"/>
                        <a:pt x="25" y="75"/>
                      </a:cubicBezTo>
                      <a:cubicBezTo>
                        <a:pt x="25" y="75"/>
                        <a:pt x="25" y="75"/>
                        <a:pt x="25" y="75"/>
                      </a:cubicBezTo>
                      <a:cubicBezTo>
                        <a:pt x="25" y="75"/>
                        <a:pt x="25" y="75"/>
                        <a:pt x="25" y="75"/>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6" y="75"/>
                        <a:pt x="26" y="75"/>
                        <a:pt x="26" y="75"/>
                      </a:cubicBezTo>
                      <a:cubicBezTo>
                        <a:pt x="26" y="74"/>
                        <a:pt x="26" y="74"/>
                        <a:pt x="26" y="74"/>
                      </a:cubicBezTo>
                      <a:cubicBezTo>
                        <a:pt x="27" y="74"/>
                        <a:pt x="27" y="74"/>
                        <a:pt x="27" y="74"/>
                      </a:cubicBezTo>
                      <a:cubicBezTo>
                        <a:pt x="27" y="74"/>
                        <a:pt x="27" y="74"/>
                        <a:pt x="27" y="74"/>
                      </a:cubicBezTo>
                      <a:cubicBezTo>
                        <a:pt x="27" y="74"/>
                        <a:pt x="27" y="74"/>
                        <a:pt x="27" y="74"/>
                      </a:cubicBezTo>
                      <a:cubicBezTo>
                        <a:pt x="26" y="74"/>
                        <a:pt x="26" y="74"/>
                        <a:pt x="26" y="74"/>
                      </a:cubicBezTo>
                      <a:cubicBezTo>
                        <a:pt x="26" y="73"/>
                        <a:pt x="26" y="73"/>
                        <a:pt x="26" y="73"/>
                      </a:cubicBezTo>
                      <a:cubicBezTo>
                        <a:pt x="26" y="73"/>
                        <a:pt x="26" y="73"/>
                        <a:pt x="26" y="73"/>
                      </a:cubicBezTo>
                      <a:cubicBezTo>
                        <a:pt x="26" y="73"/>
                        <a:pt x="26" y="73"/>
                        <a:pt x="26" y="73"/>
                      </a:cubicBezTo>
                      <a:cubicBezTo>
                        <a:pt x="26" y="73"/>
                        <a:pt x="26" y="73"/>
                        <a:pt x="26" y="73"/>
                      </a:cubicBezTo>
                      <a:cubicBezTo>
                        <a:pt x="27" y="73"/>
                        <a:pt x="27" y="73"/>
                        <a:pt x="27" y="73"/>
                      </a:cubicBezTo>
                      <a:cubicBezTo>
                        <a:pt x="27" y="74"/>
                        <a:pt x="27" y="74"/>
                        <a:pt x="27" y="74"/>
                      </a:cubicBezTo>
                      <a:cubicBezTo>
                        <a:pt x="28" y="74"/>
                        <a:pt x="28" y="74"/>
                        <a:pt x="28" y="74"/>
                      </a:cubicBezTo>
                      <a:cubicBezTo>
                        <a:pt x="28" y="75"/>
                        <a:pt x="28" y="75"/>
                        <a:pt x="28" y="75"/>
                      </a:cubicBezTo>
                      <a:cubicBezTo>
                        <a:pt x="28" y="75"/>
                        <a:pt x="28" y="75"/>
                        <a:pt x="28" y="75"/>
                      </a:cubicBezTo>
                      <a:cubicBezTo>
                        <a:pt x="28" y="75"/>
                        <a:pt x="28" y="75"/>
                        <a:pt x="28" y="75"/>
                      </a:cubicBezTo>
                      <a:cubicBezTo>
                        <a:pt x="28" y="75"/>
                        <a:pt x="28" y="75"/>
                        <a:pt x="28" y="75"/>
                      </a:cubicBezTo>
                      <a:cubicBezTo>
                        <a:pt x="29" y="76"/>
                        <a:pt x="29" y="76"/>
                        <a:pt x="29" y="76"/>
                      </a:cubicBezTo>
                      <a:cubicBezTo>
                        <a:pt x="29" y="76"/>
                        <a:pt x="29" y="76"/>
                        <a:pt x="29" y="76"/>
                      </a:cubicBezTo>
                      <a:cubicBezTo>
                        <a:pt x="29" y="76"/>
                        <a:pt x="29" y="76"/>
                        <a:pt x="29" y="76"/>
                      </a:cubicBezTo>
                      <a:cubicBezTo>
                        <a:pt x="30" y="76"/>
                        <a:pt x="30" y="76"/>
                        <a:pt x="30" y="76"/>
                      </a:cubicBezTo>
                      <a:cubicBezTo>
                        <a:pt x="31" y="76"/>
                        <a:pt x="31" y="76"/>
                        <a:pt x="31" y="76"/>
                      </a:cubicBezTo>
                      <a:cubicBezTo>
                        <a:pt x="31" y="76"/>
                        <a:pt x="31" y="76"/>
                        <a:pt x="31" y="76"/>
                      </a:cubicBezTo>
                      <a:cubicBezTo>
                        <a:pt x="32" y="77"/>
                        <a:pt x="32" y="77"/>
                        <a:pt x="32" y="77"/>
                      </a:cubicBezTo>
                      <a:cubicBezTo>
                        <a:pt x="32" y="76"/>
                        <a:pt x="32" y="76"/>
                        <a:pt x="32" y="76"/>
                      </a:cubicBezTo>
                      <a:cubicBezTo>
                        <a:pt x="32" y="76"/>
                        <a:pt x="32" y="76"/>
                        <a:pt x="32" y="76"/>
                      </a:cubicBezTo>
                      <a:cubicBezTo>
                        <a:pt x="32" y="76"/>
                        <a:pt x="32" y="76"/>
                        <a:pt x="32" y="76"/>
                      </a:cubicBezTo>
                      <a:cubicBezTo>
                        <a:pt x="33" y="76"/>
                        <a:pt x="33" y="76"/>
                        <a:pt x="33" y="76"/>
                      </a:cubicBezTo>
                      <a:cubicBezTo>
                        <a:pt x="33" y="76"/>
                        <a:pt x="33" y="76"/>
                        <a:pt x="33" y="76"/>
                      </a:cubicBezTo>
                      <a:cubicBezTo>
                        <a:pt x="33" y="75"/>
                        <a:pt x="33" y="75"/>
                        <a:pt x="33" y="75"/>
                      </a:cubicBezTo>
                      <a:cubicBezTo>
                        <a:pt x="33" y="75"/>
                        <a:pt x="33" y="75"/>
                        <a:pt x="33" y="75"/>
                      </a:cubicBezTo>
                      <a:cubicBezTo>
                        <a:pt x="33" y="75"/>
                        <a:pt x="33" y="75"/>
                        <a:pt x="33" y="75"/>
                      </a:cubicBezTo>
                      <a:cubicBezTo>
                        <a:pt x="33" y="75"/>
                        <a:pt x="33" y="75"/>
                        <a:pt x="33" y="75"/>
                      </a:cubicBezTo>
                      <a:cubicBezTo>
                        <a:pt x="33" y="73"/>
                        <a:pt x="33" y="73"/>
                        <a:pt x="33" y="73"/>
                      </a:cubicBezTo>
                      <a:cubicBezTo>
                        <a:pt x="33" y="72"/>
                        <a:pt x="33" y="72"/>
                        <a:pt x="33" y="72"/>
                      </a:cubicBezTo>
                      <a:cubicBezTo>
                        <a:pt x="33" y="72"/>
                        <a:pt x="33" y="72"/>
                        <a:pt x="33" y="72"/>
                      </a:cubicBezTo>
                      <a:cubicBezTo>
                        <a:pt x="34" y="71"/>
                        <a:pt x="34" y="71"/>
                        <a:pt x="34" y="71"/>
                      </a:cubicBezTo>
                      <a:cubicBezTo>
                        <a:pt x="34" y="71"/>
                        <a:pt x="34" y="71"/>
                        <a:pt x="34" y="71"/>
                      </a:cubicBezTo>
                      <a:cubicBezTo>
                        <a:pt x="34" y="71"/>
                        <a:pt x="34" y="71"/>
                        <a:pt x="34" y="71"/>
                      </a:cubicBezTo>
                      <a:cubicBezTo>
                        <a:pt x="34" y="70"/>
                        <a:pt x="34" y="70"/>
                        <a:pt x="34" y="70"/>
                      </a:cubicBezTo>
                      <a:cubicBezTo>
                        <a:pt x="34" y="70"/>
                        <a:pt x="34" y="70"/>
                        <a:pt x="34" y="70"/>
                      </a:cubicBezTo>
                      <a:cubicBezTo>
                        <a:pt x="35" y="70"/>
                        <a:pt x="35" y="70"/>
                        <a:pt x="35" y="70"/>
                      </a:cubicBezTo>
                      <a:cubicBezTo>
                        <a:pt x="35" y="70"/>
                        <a:pt x="35" y="70"/>
                        <a:pt x="35" y="70"/>
                      </a:cubicBezTo>
                      <a:cubicBezTo>
                        <a:pt x="35" y="70"/>
                        <a:pt x="35" y="70"/>
                        <a:pt x="35" y="70"/>
                      </a:cubicBezTo>
                      <a:cubicBezTo>
                        <a:pt x="35" y="70"/>
                        <a:pt x="35" y="70"/>
                        <a:pt x="35" y="70"/>
                      </a:cubicBezTo>
                      <a:cubicBezTo>
                        <a:pt x="35" y="70"/>
                        <a:pt x="35" y="70"/>
                        <a:pt x="35" y="70"/>
                      </a:cubicBezTo>
                      <a:cubicBezTo>
                        <a:pt x="35" y="70"/>
                        <a:pt x="35" y="70"/>
                        <a:pt x="35" y="70"/>
                      </a:cubicBezTo>
                      <a:cubicBezTo>
                        <a:pt x="36" y="70"/>
                        <a:pt x="36" y="70"/>
                        <a:pt x="36" y="70"/>
                      </a:cubicBezTo>
                      <a:cubicBezTo>
                        <a:pt x="36" y="70"/>
                        <a:pt x="36" y="70"/>
                        <a:pt x="36" y="70"/>
                      </a:cubicBezTo>
                      <a:cubicBezTo>
                        <a:pt x="37" y="69"/>
                        <a:pt x="37" y="69"/>
                        <a:pt x="37" y="69"/>
                      </a:cubicBezTo>
                      <a:cubicBezTo>
                        <a:pt x="37" y="69"/>
                        <a:pt x="37" y="69"/>
                        <a:pt x="37" y="69"/>
                      </a:cubicBezTo>
                      <a:cubicBezTo>
                        <a:pt x="37" y="67"/>
                        <a:pt x="37" y="67"/>
                        <a:pt x="37" y="67"/>
                      </a:cubicBezTo>
                      <a:cubicBezTo>
                        <a:pt x="37" y="66"/>
                        <a:pt x="37" y="66"/>
                        <a:pt x="37" y="66"/>
                      </a:cubicBezTo>
                      <a:cubicBezTo>
                        <a:pt x="38" y="66"/>
                        <a:pt x="38" y="66"/>
                        <a:pt x="38" y="66"/>
                      </a:cubicBezTo>
                      <a:cubicBezTo>
                        <a:pt x="38" y="66"/>
                        <a:pt x="38" y="66"/>
                        <a:pt x="38" y="66"/>
                      </a:cubicBezTo>
                      <a:cubicBezTo>
                        <a:pt x="39" y="66"/>
                        <a:pt x="39" y="66"/>
                        <a:pt x="39" y="66"/>
                      </a:cubicBezTo>
                      <a:cubicBezTo>
                        <a:pt x="39" y="65"/>
                        <a:pt x="39" y="65"/>
                        <a:pt x="39" y="65"/>
                      </a:cubicBezTo>
                      <a:cubicBezTo>
                        <a:pt x="39" y="65"/>
                        <a:pt x="39" y="65"/>
                        <a:pt x="39" y="65"/>
                      </a:cubicBezTo>
                      <a:cubicBezTo>
                        <a:pt x="40" y="64"/>
                        <a:pt x="40" y="64"/>
                        <a:pt x="40" y="64"/>
                      </a:cubicBezTo>
                      <a:cubicBezTo>
                        <a:pt x="40" y="64"/>
                        <a:pt x="40" y="64"/>
                        <a:pt x="40" y="64"/>
                      </a:cubicBezTo>
                      <a:cubicBezTo>
                        <a:pt x="40" y="64"/>
                        <a:pt x="40" y="64"/>
                        <a:pt x="40" y="64"/>
                      </a:cubicBezTo>
                      <a:cubicBezTo>
                        <a:pt x="39" y="63"/>
                        <a:pt x="39" y="63"/>
                        <a:pt x="39" y="63"/>
                      </a:cubicBezTo>
                      <a:cubicBezTo>
                        <a:pt x="39" y="62"/>
                        <a:pt x="39" y="62"/>
                        <a:pt x="39" y="62"/>
                      </a:cubicBezTo>
                      <a:cubicBezTo>
                        <a:pt x="39" y="62"/>
                        <a:pt x="39" y="62"/>
                        <a:pt x="39" y="62"/>
                      </a:cubicBezTo>
                      <a:cubicBezTo>
                        <a:pt x="39" y="61"/>
                        <a:pt x="39" y="61"/>
                        <a:pt x="39" y="61"/>
                      </a:cubicBezTo>
                      <a:cubicBezTo>
                        <a:pt x="39" y="61"/>
                        <a:pt x="39" y="61"/>
                        <a:pt x="39" y="61"/>
                      </a:cubicBezTo>
                      <a:cubicBezTo>
                        <a:pt x="39" y="61"/>
                        <a:pt x="39" y="61"/>
                        <a:pt x="39" y="61"/>
                      </a:cubicBezTo>
                      <a:cubicBezTo>
                        <a:pt x="41" y="60"/>
                        <a:pt x="41" y="60"/>
                        <a:pt x="41" y="60"/>
                      </a:cubicBezTo>
                      <a:cubicBezTo>
                        <a:pt x="42" y="60"/>
                        <a:pt x="42" y="60"/>
                        <a:pt x="42" y="60"/>
                      </a:cubicBezTo>
                      <a:cubicBezTo>
                        <a:pt x="42" y="60"/>
                        <a:pt x="42" y="60"/>
                        <a:pt x="42" y="60"/>
                      </a:cubicBezTo>
                      <a:cubicBezTo>
                        <a:pt x="43" y="61"/>
                        <a:pt x="43" y="61"/>
                        <a:pt x="43" y="61"/>
                      </a:cubicBezTo>
                      <a:cubicBezTo>
                        <a:pt x="43" y="61"/>
                        <a:pt x="43" y="61"/>
                        <a:pt x="43" y="61"/>
                      </a:cubicBezTo>
                      <a:cubicBezTo>
                        <a:pt x="44" y="61"/>
                        <a:pt x="44" y="61"/>
                        <a:pt x="44" y="61"/>
                      </a:cubicBezTo>
                      <a:cubicBezTo>
                        <a:pt x="46" y="59"/>
                        <a:pt x="46" y="59"/>
                        <a:pt x="46" y="59"/>
                      </a:cubicBezTo>
                      <a:cubicBezTo>
                        <a:pt x="47" y="58"/>
                        <a:pt x="47" y="58"/>
                        <a:pt x="47" y="58"/>
                      </a:cubicBezTo>
                      <a:cubicBezTo>
                        <a:pt x="47" y="58"/>
                        <a:pt x="47" y="58"/>
                        <a:pt x="47" y="58"/>
                      </a:cubicBezTo>
                      <a:cubicBezTo>
                        <a:pt x="48" y="58"/>
                        <a:pt x="48" y="58"/>
                        <a:pt x="48" y="58"/>
                      </a:cubicBezTo>
                      <a:cubicBezTo>
                        <a:pt x="48" y="58"/>
                        <a:pt x="48" y="58"/>
                        <a:pt x="48" y="58"/>
                      </a:cubicBezTo>
                      <a:cubicBezTo>
                        <a:pt x="48" y="57"/>
                        <a:pt x="48" y="57"/>
                        <a:pt x="48" y="57"/>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200" name="Freeform 368">
                  <a:extLst>
                    <a:ext uri="{FF2B5EF4-FFF2-40B4-BE49-F238E27FC236}">
                      <a16:creationId xmlns="" xmlns:a16="http://schemas.microsoft.com/office/drawing/2014/main" id="{7F3AA83F-6720-4314-A6F3-AC13082696F4}"/>
                    </a:ext>
                  </a:extLst>
                </p:cNvPr>
                <p:cNvSpPr>
                  <a:spLocks/>
                </p:cNvSpPr>
                <p:nvPr/>
              </p:nvSpPr>
              <p:spPr bwMode="auto">
                <a:xfrm>
                  <a:off x="6142968" y="3856965"/>
                  <a:ext cx="330279" cy="576677"/>
                </a:xfrm>
                <a:custGeom>
                  <a:avLst/>
                  <a:gdLst>
                    <a:gd name="T0" fmla="*/ 62 w 63"/>
                    <a:gd name="T1" fmla="*/ 69 h 110"/>
                    <a:gd name="T2" fmla="*/ 60 w 63"/>
                    <a:gd name="T3" fmla="*/ 66 h 110"/>
                    <a:gd name="T4" fmla="*/ 61 w 63"/>
                    <a:gd name="T5" fmla="*/ 62 h 110"/>
                    <a:gd name="T6" fmla="*/ 54 w 63"/>
                    <a:gd name="T7" fmla="*/ 9 h 110"/>
                    <a:gd name="T8" fmla="*/ 52 w 63"/>
                    <a:gd name="T9" fmla="*/ 8 h 110"/>
                    <a:gd name="T10" fmla="*/ 51 w 63"/>
                    <a:gd name="T11" fmla="*/ 3 h 110"/>
                    <a:gd name="T12" fmla="*/ 9 w 63"/>
                    <a:gd name="T13" fmla="*/ 4 h 110"/>
                    <a:gd name="T14" fmla="*/ 9 w 63"/>
                    <a:gd name="T15" fmla="*/ 4 h 110"/>
                    <a:gd name="T16" fmla="*/ 12 w 63"/>
                    <a:gd name="T17" fmla="*/ 6 h 110"/>
                    <a:gd name="T18" fmla="*/ 14 w 63"/>
                    <a:gd name="T19" fmla="*/ 10 h 110"/>
                    <a:gd name="T20" fmla="*/ 17 w 63"/>
                    <a:gd name="T21" fmla="*/ 11 h 110"/>
                    <a:gd name="T22" fmla="*/ 17 w 63"/>
                    <a:gd name="T23" fmla="*/ 17 h 110"/>
                    <a:gd name="T24" fmla="*/ 15 w 63"/>
                    <a:gd name="T25" fmla="*/ 19 h 110"/>
                    <a:gd name="T26" fmla="*/ 15 w 63"/>
                    <a:gd name="T27" fmla="*/ 21 h 110"/>
                    <a:gd name="T28" fmla="*/ 11 w 63"/>
                    <a:gd name="T29" fmla="*/ 24 h 110"/>
                    <a:gd name="T30" fmla="*/ 5 w 63"/>
                    <a:gd name="T31" fmla="*/ 28 h 110"/>
                    <a:gd name="T32" fmla="*/ 7 w 63"/>
                    <a:gd name="T33" fmla="*/ 32 h 110"/>
                    <a:gd name="T34" fmla="*/ 5 w 63"/>
                    <a:gd name="T35" fmla="*/ 38 h 110"/>
                    <a:gd name="T36" fmla="*/ 2 w 63"/>
                    <a:gd name="T37" fmla="*/ 42 h 110"/>
                    <a:gd name="T38" fmla="*/ 1 w 63"/>
                    <a:gd name="T39" fmla="*/ 44 h 110"/>
                    <a:gd name="T40" fmla="*/ 1 w 63"/>
                    <a:gd name="T41" fmla="*/ 47 h 110"/>
                    <a:gd name="T42" fmla="*/ 1 w 63"/>
                    <a:gd name="T43" fmla="*/ 55 h 110"/>
                    <a:gd name="T44" fmla="*/ 1 w 63"/>
                    <a:gd name="T45" fmla="*/ 57 h 110"/>
                    <a:gd name="T46" fmla="*/ 2 w 63"/>
                    <a:gd name="T47" fmla="*/ 59 h 110"/>
                    <a:gd name="T48" fmla="*/ 8 w 63"/>
                    <a:gd name="T49" fmla="*/ 65 h 110"/>
                    <a:gd name="T50" fmla="*/ 13 w 63"/>
                    <a:gd name="T51" fmla="*/ 70 h 110"/>
                    <a:gd name="T52" fmla="*/ 14 w 63"/>
                    <a:gd name="T53" fmla="*/ 72 h 110"/>
                    <a:gd name="T54" fmla="*/ 17 w 63"/>
                    <a:gd name="T55" fmla="*/ 75 h 110"/>
                    <a:gd name="T56" fmla="*/ 22 w 63"/>
                    <a:gd name="T57" fmla="*/ 75 h 110"/>
                    <a:gd name="T58" fmla="*/ 22 w 63"/>
                    <a:gd name="T59" fmla="*/ 78 h 110"/>
                    <a:gd name="T60" fmla="*/ 20 w 63"/>
                    <a:gd name="T61" fmla="*/ 86 h 110"/>
                    <a:gd name="T62" fmla="*/ 22 w 63"/>
                    <a:gd name="T63" fmla="*/ 89 h 110"/>
                    <a:gd name="T64" fmla="*/ 25 w 63"/>
                    <a:gd name="T65" fmla="*/ 92 h 110"/>
                    <a:gd name="T66" fmla="*/ 31 w 63"/>
                    <a:gd name="T67" fmla="*/ 94 h 110"/>
                    <a:gd name="T68" fmla="*/ 35 w 63"/>
                    <a:gd name="T69" fmla="*/ 98 h 110"/>
                    <a:gd name="T70" fmla="*/ 36 w 63"/>
                    <a:gd name="T71" fmla="*/ 101 h 110"/>
                    <a:gd name="T72" fmla="*/ 36 w 63"/>
                    <a:gd name="T73" fmla="*/ 105 h 110"/>
                    <a:gd name="T74" fmla="*/ 38 w 63"/>
                    <a:gd name="T75" fmla="*/ 109 h 110"/>
                    <a:gd name="T76" fmla="*/ 40 w 63"/>
                    <a:gd name="T77" fmla="*/ 109 h 110"/>
                    <a:gd name="T78" fmla="*/ 40 w 63"/>
                    <a:gd name="T79" fmla="*/ 109 h 110"/>
                    <a:gd name="T80" fmla="*/ 41 w 63"/>
                    <a:gd name="T81" fmla="*/ 110 h 110"/>
                    <a:gd name="T82" fmla="*/ 41 w 63"/>
                    <a:gd name="T83" fmla="*/ 109 h 110"/>
                    <a:gd name="T84" fmla="*/ 45 w 63"/>
                    <a:gd name="T85" fmla="*/ 105 h 110"/>
                    <a:gd name="T86" fmla="*/ 52 w 63"/>
                    <a:gd name="T87" fmla="*/ 105 h 110"/>
                    <a:gd name="T88" fmla="*/ 52 w 63"/>
                    <a:gd name="T89" fmla="*/ 101 h 110"/>
                    <a:gd name="T90" fmla="*/ 57 w 63"/>
                    <a:gd name="T91" fmla="*/ 97 h 110"/>
                    <a:gd name="T92" fmla="*/ 57 w 63"/>
                    <a:gd name="T93" fmla="*/ 94 h 110"/>
                    <a:gd name="T94" fmla="*/ 56 w 63"/>
                    <a:gd name="T95" fmla="*/ 92 h 110"/>
                    <a:gd name="T96" fmla="*/ 56 w 63"/>
                    <a:gd name="T97" fmla="*/ 91 h 110"/>
                    <a:gd name="T98" fmla="*/ 57 w 63"/>
                    <a:gd name="T99" fmla="*/ 89 h 110"/>
                    <a:gd name="T100" fmla="*/ 57 w 63"/>
                    <a:gd name="T101" fmla="*/ 88 h 110"/>
                    <a:gd name="T102" fmla="*/ 57 w 63"/>
                    <a:gd name="T103" fmla="*/ 86 h 110"/>
                    <a:gd name="T104" fmla="*/ 57 w 63"/>
                    <a:gd name="T105" fmla="*/ 85 h 110"/>
                    <a:gd name="T106" fmla="*/ 57 w 63"/>
                    <a:gd name="T107" fmla="*/ 84 h 110"/>
                    <a:gd name="T108" fmla="*/ 58 w 63"/>
                    <a:gd name="T109" fmla="*/ 83 h 110"/>
                    <a:gd name="T110" fmla="*/ 59 w 63"/>
                    <a:gd name="T111" fmla="*/ 83 h 110"/>
                    <a:gd name="T112" fmla="*/ 60 w 63"/>
                    <a:gd name="T113" fmla="*/ 81 h 110"/>
                    <a:gd name="T114" fmla="*/ 61 w 63"/>
                    <a:gd name="T115" fmla="*/ 79 h 110"/>
                    <a:gd name="T116" fmla="*/ 62 w 63"/>
                    <a:gd name="T117" fmla="*/ 78 h 110"/>
                    <a:gd name="T118" fmla="*/ 62 w 63"/>
                    <a:gd name="T119" fmla="*/ 76 h 110"/>
                    <a:gd name="T120" fmla="*/ 63 w 63"/>
                    <a:gd name="T121" fmla="*/ 7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 h="110">
                      <a:moveTo>
                        <a:pt x="63" y="72"/>
                      </a:moveTo>
                      <a:cubicBezTo>
                        <a:pt x="63" y="71"/>
                        <a:pt x="63" y="71"/>
                        <a:pt x="63" y="71"/>
                      </a:cubicBezTo>
                      <a:cubicBezTo>
                        <a:pt x="62" y="71"/>
                        <a:pt x="62" y="71"/>
                        <a:pt x="62" y="71"/>
                      </a:cubicBezTo>
                      <a:cubicBezTo>
                        <a:pt x="62" y="71"/>
                        <a:pt x="62" y="71"/>
                        <a:pt x="62" y="71"/>
                      </a:cubicBezTo>
                      <a:cubicBezTo>
                        <a:pt x="63" y="70"/>
                        <a:pt x="63" y="70"/>
                        <a:pt x="63" y="70"/>
                      </a:cubicBezTo>
                      <a:cubicBezTo>
                        <a:pt x="63" y="70"/>
                        <a:pt x="63" y="70"/>
                        <a:pt x="63" y="70"/>
                      </a:cubicBezTo>
                      <a:cubicBezTo>
                        <a:pt x="62" y="69"/>
                        <a:pt x="62" y="69"/>
                        <a:pt x="62" y="69"/>
                      </a:cubicBezTo>
                      <a:cubicBezTo>
                        <a:pt x="62" y="69"/>
                        <a:pt x="62" y="69"/>
                        <a:pt x="62" y="69"/>
                      </a:cubicBezTo>
                      <a:cubicBezTo>
                        <a:pt x="62" y="69"/>
                        <a:pt x="62" y="69"/>
                        <a:pt x="62" y="69"/>
                      </a:cubicBezTo>
                      <a:cubicBezTo>
                        <a:pt x="62" y="68"/>
                        <a:pt x="62" y="68"/>
                        <a:pt x="62" y="68"/>
                      </a:cubicBezTo>
                      <a:cubicBezTo>
                        <a:pt x="62" y="68"/>
                        <a:pt x="62" y="68"/>
                        <a:pt x="62" y="68"/>
                      </a:cubicBezTo>
                      <a:cubicBezTo>
                        <a:pt x="61" y="67"/>
                        <a:pt x="61" y="67"/>
                        <a:pt x="61" y="67"/>
                      </a:cubicBezTo>
                      <a:cubicBezTo>
                        <a:pt x="61" y="67"/>
                        <a:pt x="61" y="67"/>
                        <a:pt x="61" y="67"/>
                      </a:cubicBezTo>
                      <a:cubicBezTo>
                        <a:pt x="61" y="67"/>
                        <a:pt x="61" y="67"/>
                        <a:pt x="61" y="67"/>
                      </a:cubicBezTo>
                      <a:cubicBezTo>
                        <a:pt x="60" y="66"/>
                        <a:pt x="60" y="66"/>
                        <a:pt x="60" y="66"/>
                      </a:cubicBezTo>
                      <a:cubicBezTo>
                        <a:pt x="60" y="66"/>
                        <a:pt x="60" y="66"/>
                        <a:pt x="60" y="66"/>
                      </a:cubicBezTo>
                      <a:cubicBezTo>
                        <a:pt x="60" y="66"/>
                        <a:pt x="60" y="66"/>
                        <a:pt x="60" y="66"/>
                      </a:cubicBezTo>
                      <a:cubicBezTo>
                        <a:pt x="60" y="65"/>
                        <a:pt x="60" y="65"/>
                        <a:pt x="60" y="65"/>
                      </a:cubicBezTo>
                      <a:cubicBezTo>
                        <a:pt x="61" y="64"/>
                        <a:pt x="61" y="64"/>
                        <a:pt x="61" y="64"/>
                      </a:cubicBezTo>
                      <a:cubicBezTo>
                        <a:pt x="61" y="64"/>
                        <a:pt x="61" y="64"/>
                        <a:pt x="61" y="64"/>
                      </a:cubicBezTo>
                      <a:cubicBezTo>
                        <a:pt x="60" y="63"/>
                        <a:pt x="60" y="63"/>
                        <a:pt x="60" y="63"/>
                      </a:cubicBezTo>
                      <a:cubicBezTo>
                        <a:pt x="60" y="63"/>
                        <a:pt x="60" y="63"/>
                        <a:pt x="60" y="63"/>
                      </a:cubicBezTo>
                      <a:cubicBezTo>
                        <a:pt x="60" y="62"/>
                        <a:pt x="60" y="62"/>
                        <a:pt x="60" y="62"/>
                      </a:cubicBezTo>
                      <a:cubicBezTo>
                        <a:pt x="61" y="62"/>
                        <a:pt x="61" y="62"/>
                        <a:pt x="61" y="62"/>
                      </a:cubicBezTo>
                      <a:cubicBezTo>
                        <a:pt x="62" y="61"/>
                        <a:pt x="62" y="61"/>
                        <a:pt x="62" y="61"/>
                      </a:cubicBezTo>
                      <a:cubicBezTo>
                        <a:pt x="62" y="61"/>
                        <a:pt x="62" y="61"/>
                        <a:pt x="62" y="61"/>
                      </a:cubicBezTo>
                      <a:cubicBezTo>
                        <a:pt x="60" y="46"/>
                        <a:pt x="58" y="30"/>
                        <a:pt x="57" y="15"/>
                      </a:cubicBezTo>
                      <a:cubicBezTo>
                        <a:pt x="56" y="14"/>
                        <a:pt x="56" y="14"/>
                        <a:pt x="56" y="14"/>
                      </a:cubicBezTo>
                      <a:cubicBezTo>
                        <a:pt x="55" y="13"/>
                        <a:pt x="55" y="13"/>
                        <a:pt x="55" y="13"/>
                      </a:cubicBezTo>
                      <a:cubicBezTo>
                        <a:pt x="55" y="12"/>
                        <a:pt x="55" y="12"/>
                        <a:pt x="55" y="12"/>
                      </a:cubicBezTo>
                      <a:cubicBezTo>
                        <a:pt x="54" y="11"/>
                        <a:pt x="54" y="11"/>
                        <a:pt x="54" y="11"/>
                      </a:cubicBezTo>
                      <a:cubicBezTo>
                        <a:pt x="54" y="9"/>
                        <a:pt x="54" y="9"/>
                        <a:pt x="54" y="9"/>
                      </a:cubicBezTo>
                      <a:cubicBezTo>
                        <a:pt x="54" y="9"/>
                        <a:pt x="54" y="9"/>
                        <a:pt x="54" y="9"/>
                      </a:cubicBezTo>
                      <a:cubicBezTo>
                        <a:pt x="54" y="8"/>
                        <a:pt x="54" y="8"/>
                        <a:pt x="54"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1" y="6"/>
                        <a:pt x="51" y="6"/>
                        <a:pt x="51" y="6"/>
                      </a:cubicBezTo>
                      <a:cubicBezTo>
                        <a:pt x="51" y="5"/>
                        <a:pt x="51" y="5"/>
                        <a:pt x="51" y="5"/>
                      </a:cubicBezTo>
                      <a:cubicBezTo>
                        <a:pt x="51" y="4"/>
                        <a:pt x="51" y="4"/>
                        <a:pt x="51" y="4"/>
                      </a:cubicBezTo>
                      <a:cubicBezTo>
                        <a:pt x="51" y="3"/>
                        <a:pt x="51" y="3"/>
                        <a:pt x="51" y="3"/>
                      </a:cubicBezTo>
                      <a:cubicBezTo>
                        <a:pt x="51" y="3"/>
                        <a:pt x="51" y="3"/>
                        <a:pt x="51" y="3"/>
                      </a:cubicBezTo>
                      <a:cubicBezTo>
                        <a:pt x="51" y="3"/>
                        <a:pt x="51" y="3"/>
                        <a:pt x="51" y="3"/>
                      </a:cubicBezTo>
                      <a:cubicBezTo>
                        <a:pt x="51" y="2"/>
                        <a:pt x="51" y="2"/>
                        <a:pt x="51" y="2"/>
                      </a:cubicBezTo>
                      <a:cubicBezTo>
                        <a:pt x="51" y="2"/>
                        <a:pt x="51" y="2"/>
                        <a:pt x="51" y="2"/>
                      </a:cubicBezTo>
                      <a:cubicBezTo>
                        <a:pt x="51" y="0"/>
                        <a:pt x="51" y="0"/>
                        <a:pt x="51" y="0"/>
                      </a:cubicBezTo>
                      <a:cubicBezTo>
                        <a:pt x="51" y="0"/>
                        <a:pt x="51" y="0"/>
                        <a:pt x="51" y="0"/>
                      </a:cubicBezTo>
                      <a:cubicBezTo>
                        <a:pt x="37" y="2"/>
                        <a:pt x="23" y="3"/>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10" y="5"/>
                        <a:pt x="10" y="5"/>
                        <a:pt x="10" y="5"/>
                      </a:cubicBezTo>
                      <a:cubicBezTo>
                        <a:pt x="10" y="5"/>
                        <a:pt x="10" y="5"/>
                        <a:pt x="10" y="5"/>
                      </a:cubicBezTo>
                      <a:cubicBezTo>
                        <a:pt x="10" y="5"/>
                        <a:pt x="10" y="5"/>
                        <a:pt x="10" y="5"/>
                      </a:cubicBezTo>
                      <a:cubicBezTo>
                        <a:pt x="11" y="6"/>
                        <a:pt x="11" y="6"/>
                        <a:pt x="11" y="6"/>
                      </a:cubicBezTo>
                      <a:cubicBezTo>
                        <a:pt x="12" y="6"/>
                        <a:pt x="12" y="6"/>
                        <a:pt x="12" y="6"/>
                      </a:cubicBezTo>
                      <a:cubicBezTo>
                        <a:pt x="13" y="7"/>
                        <a:pt x="13" y="7"/>
                        <a:pt x="13" y="7"/>
                      </a:cubicBezTo>
                      <a:cubicBezTo>
                        <a:pt x="13" y="7"/>
                        <a:pt x="13" y="7"/>
                        <a:pt x="13" y="7"/>
                      </a:cubicBezTo>
                      <a:cubicBezTo>
                        <a:pt x="13" y="7"/>
                        <a:pt x="13" y="7"/>
                        <a:pt x="13" y="7"/>
                      </a:cubicBezTo>
                      <a:cubicBezTo>
                        <a:pt x="13" y="8"/>
                        <a:pt x="13" y="8"/>
                        <a:pt x="13" y="8"/>
                      </a:cubicBezTo>
                      <a:cubicBezTo>
                        <a:pt x="13" y="9"/>
                        <a:pt x="13" y="9"/>
                        <a:pt x="13" y="9"/>
                      </a:cubicBezTo>
                      <a:cubicBezTo>
                        <a:pt x="14" y="9"/>
                        <a:pt x="14" y="9"/>
                        <a:pt x="14" y="9"/>
                      </a:cubicBezTo>
                      <a:cubicBezTo>
                        <a:pt x="14" y="10"/>
                        <a:pt x="14" y="10"/>
                        <a:pt x="14" y="10"/>
                      </a:cubicBezTo>
                      <a:cubicBezTo>
                        <a:pt x="14" y="10"/>
                        <a:pt x="14" y="10"/>
                        <a:pt x="14" y="10"/>
                      </a:cubicBezTo>
                      <a:cubicBezTo>
                        <a:pt x="14" y="10"/>
                        <a:pt x="14" y="10"/>
                        <a:pt x="14" y="10"/>
                      </a:cubicBezTo>
                      <a:cubicBezTo>
                        <a:pt x="16" y="10"/>
                        <a:pt x="16" y="10"/>
                        <a:pt x="16" y="10"/>
                      </a:cubicBezTo>
                      <a:cubicBezTo>
                        <a:pt x="16" y="10"/>
                        <a:pt x="16" y="10"/>
                        <a:pt x="16" y="10"/>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2"/>
                        <a:pt x="17" y="12"/>
                        <a:pt x="17" y="12"/>
                      </a:cubicBezTo>
                      <a:cubicBezTo>
                        <a:pt x="17" y="12"/>
                        <a:pt x="17" y="12"/>
                        <a:pt x="17" y="12"/>
                      </a:cubicBezTo>
                      <a:cubicBezTo>
                        <a:pt x="17" y="13"/>
                        <a:pt x="17" y="13"/>
                        <a:pt x="17" y="13"/>
                      </a:cubicBezTo>
                      <a:cubicBezTo>
                        <a:pt x="17" y="13"/>
                        <a:pt x="17" y="13"/>
                        <a:pt x="17" y="13"/>
                      </a:cubicBezTo>
                      <a:cubicBezTo>
                        <a:pt x="17" y="14"/>
                        <a:pt x="17" y="14"/>
                        <a:pt x="17" y="14"/>
                      </a:cubicBezTo>
                      <a:cubicBezTo>
                        <a:pt x="17" y="15"/>
                        <a:pt x="17" y="15"/>
                        <a:pt x="17" y="15"/>
                      </a:cubicBezTo>
                      <a:cubicBezTo>
                        <a:pt x="17" y="16"/>
                        <a:pt x="17" y="16"/>
                        <a:pt x="17" y="16"/>
                      </a:cubicBezTo>
                      <a:cubicBezTo>
                        <a:pt x="17" y="17"/>
                        <a:pt x="17" y="17"/>
                        <a:pt x="17" y="17"/>
                      </a:cubicBezTo>
                      <a:cubicBezTo>
                        <a:pt x="17" y="17"/>
                        <a:pt x="17" y="17"/>
                        <a:pt x="17" y="17"/>
                      </a:cubicBezTo>
                      <a:cubicBezTo>
                        <a:pt x="17" y="17"/>
                        <a:pt x="17" y="17"/>
                        <a:pt x="17" y="17"/>
                      </a:cubicBezTo>
                      <a:cubicBezTo>
                        <a:pt x="16" y="17"/>
                        <a:pt x="16" y="17"/>
                        <a:pt x="16" y="17"/>
                      </a:cubicBezTo>
                      <a:cubicBezTo>
                        <a:pt x="16" y="18"/>
                        <a:pt x="16" y="18"/>
                        <a:pt x="16" y="18"/>
                      </a:cubicBezTo>
                      <a:cubicBezTo>
                        <a:pt x="16" y="18"/>
                        <a:pt x="16" y="18"/>
                        <a:pt x="16" y="18"/>
                      </a:cubicBezTo>
                      <a:cubicBezTo>
                        <a:pt x="15" y="19"/>
                        <a:pt x="15" y="19"/>
                        <a:pt x="15" y="19"/>
                      </a:cubicBezTo>
                      <a:cubicBezTo>
                        <a:pt x="15" y="19"/>
                        <a:pt x="15" y="19"/>
                        <a:pt x="15" y="19"/>
                      </a:cubicBezTo>
                      <a:cubicBezTo>
                        <a:pt x="15" y="19"/>
                        <a:pt x="15" y="19"/>
                        <a:pt x="15" y="19"/>
                      </a:cubicBezTo>
                      <a:cubicBezTo>
                        <a:pt x="15" y="20"/>
                        <a:pt x="15" y="20"/>
                        <a:pt x="15" y="20"/>
                      </a:cubicBezTo>
                      <a:cubicBezTo>
                        <a:pt x="15" y="20"/>
                        <a:pt x="15" y="20"/>
                        <a:pt x="15" y="20"/>
                      </a:cubicBezTo>
                      <a:cubicBezTo>
                        <a:pt x="15" y="20"/>
                        <a:pt x="15" y="20"/>
                        <a:pt x="15" y="20"/>
                      </a:cubicBezTo>
                      <a:cubicBezTo>
                        <a:pt x="15" y="20"/>
                        <a:pt x="15" y="20"/>
                        <a:pt x="15" y="20"/>
                      </a:cubicBezTo>
                      <a:cubicBezTo>
                        <a:pt x="15" y="21"/>
                        <a:pt x="15" y="21"/>
                        <a:pt x="15" y="21"/>
                      </a:cubicBezTo>
                      <a:cubicBezTo>
                        <a:pt x="15" y="21"/>
                        <a:pt x="15" y="21"/>
                        <a:pt x="15" y="21"/>
                      </a:cubicBezTo>
                      <a:cubicBezTo>
                        <a:pt x="15" y="21"/>
                        <a:pt x="15" y="21"/>
                        <a:pt x="15" y="21"/>
                      </a:cubicBezTo>
                      <a:cubicBezTo>
                        <a:pt x="15" y="21"/>
                        <a:pt x="15" y="21"/>
                        <a:pt x="15" y="21"/>
                      </a:cubicBezTo>
                      <a:cubicBezTo>
                        <a:pt x="15" y="22"/>
                        <a:pt x="15" y="22"/>
                        <a:pt x="15" y="22"/>
                      </a:cubicBezTo>
                      <a:cubicBezTo>
                        <a:pt x="14" y="22"/>
                        <a:pt x="14" y="22"/>
                        <a:pt x="14" y="22"/>
                      </a:cubicBezTo>
                      <a:cubicBezTo>
                        <a:pt x="14" y="22"/>
                        <a:pt x="14" y="22"/>
                        <a:pt x="14" y="22"/>
                      </a:cubicBezTo>
                      <a:cubicBezTo>
                        <a:pt x="14" y="23"/>
                        <a:pt x="14" y="23"/>
                        <a:pt x="14" y="23"/>
                      </a:cubicBezTo>
                      <a:cubicBezTo>
                        <a:pt x="14" y="23"/>
                        <a:pt x="14" y="23"/>
                        <a:pt x="14" y="23"/>
                      </a:cubicBezTo>
                      <a:cubicBezTo>
                        <a:pt x="13" y="23"/>
                        <a:pt x="13" y="23"/>
                        <a:pt x="13" y="23"/>
                      </a:cubicBezTo>
                      <a:cubicBezTo>
                        <a:pt x="12" y="23"/>
                        <a:pt x="12" y="23"/>
                        <a:pt x="12" y="23"/>
                      </a:cubicBezTo>
                      <a:cubicBezTo>
                        <a:pt x="11" y="24"/>
                        <a:pt x="11" y="24"/>
                        <a:pt x="11" y="24"/>
                      </a:cubicBezTo>
                      <a:cubicBezTo>
                        <a:pt x="11" y="24"/>
                        <a:pt x="11" y="24"/>
                        <a:pt x="11" y="24"/>
                      </a:cubicBezTo>
                      <a:cubicBezTo>
                        <a:pt x="11" y="25"/>
                        <a:pt x="11" y="25"/>
                        <a:pt x="11" y="25"/>
                      </a:cubicBezTo>
                      <a:cubicBezTo>
                        <a:pt x="10" y="25"/>
                        <a:pt x="10" y="25"/>
                        <a:pt x="10" y="25"/>
                      </a:cubicBezTo>
                      <a:cubicBezTo>
                        <a:pt x="6" y="26"/>
                        <a:pt x="6" y="26"/>
                        <a:pt x="6" y="26"/>
                      </a:cubicBezTo>
                      <a:cubicBezTo>
                        <a:pt x="5" y="26"/>
                        <a:pt x="5" y="26"/>
                        <a:pt x="5" y="26"/>
                      </a:cubicBezTo>
                      <a:cubicBezTo>
                        <a:pt x="5" y="27"/>
                        <a:pt x="5" y="27"/>
                        <a:pt x="5" y="27"/>
                      </a:cubicBezTo>
                      <a:cubicBezTo>
                        <a:pt x="5" y="28"/>
                        <a:pt x="5" y="28"/>
                        <a:pt x="5" y="28"/>
                      </a:cubicBezTo>
                      <a:cubicBezTo>
                        <a:pt x="5" y="28"/>
                        <a:pt x="5" y="28"/>
                        <a:pt x="5" y="28"/>
                      </a:cubicBezTo>
                      <a:cubicBezTo>
                        <a:pt x="4" y="29"/>
                        <a:pt x="4" y="29"/>
                        <a:pt x="4" y="29"/>
                      </a:cubicBezTo>
                      <a:cubicBezTo>
                        <a:pt x="4" y="30"/>
                        <a:pt x="4" y="30"/>
                        <a:pt x="4" y="30"/>
                      </a:cubicBezTo>
                      <a:cubicBezTo>
                        <a:pt x="5" y="30"/>
                        <a:pt x="5" y="30"/>
                        <a:pt x="5" y="30"/>
                      </a:cubicBezTo>
                      <a:cubicBezTo>
                        <a:pt x="5" y="31"/>
                        <a:pt x="5" y="31"/>
                        <a:pt x="5" y="31"/>
                      </a:cubicBezTo>
                      <a:cubicBezTo>
                        <a:pt x="5" y="31"/>
                        <a:pt x="5" y="31"/>
                        <a:pt x="5" y="31"/>
                      </a:cubicBezTo>
                      <a:cubicBezTo>
                        <a:pt x="5" y="31"/>
                        <a:pt x="5" y="31"/>
                        <a:pt x="5" y="31"/>
                      </a:cubicBezTo>
                      <a:cubicBezTo>
                        <a:pt x="6" y="31"/>
                        <a:pt x="6" y="31"/>
                        <a:pt x="6" y="31"/>
                      </a:cubicBezTo>
                      <a:cubicBezTo>
                        <a:pt x="7" y="32"/>
                        <a:pt x="7" y="32"/>
                        <a:pt x="7" y="32"/>
                      </a:cubicBezTo>
                      <a:cubicBezTo>
                        <a:pt x="7" y="33"/>
                        <a:pt x="7" y="33"/>
                        <a:pt x="7" y="33"/>
                      </a:cubicBezTo>
                      <a:cubicBezTo>
                        <a:pt x="7" y="34"/>
                        <a:pt x="7" y="34"/>
                        <a:pt x="7" y="34"/>
                      </a:cubicBezTo>
                      <a:cubicBezTo>
                        <a:pt x="7" y="34"/>
                        <a:pt x="7" y="34"/>
                        <a:pt x="7" y="34"/>
                      </a:cubicBezTo>
                      <a:cubicBezTo>
                        <a:pt x="7" y="35"/>
                        <a:pt x="7" y="35"/>
                        <a:pt x="7" y="35"/>
                      </a:cubicBezTo>
                      <a:cubicBezTo>
                        <a:pt x="6" y="37"/>
                        <a:pt x="6" y="37"/>
                        <a:pt x="6" y="37"/>
                      </a:cubicBezTo>
                      <a:cubicBezTo>
                        <a:pt x="5" y="37"/>
                        <a:pt x="5" y="37"/>
                        <a:pt x="5" y="37"/>
                      </a:cubicBezTo>
                      <a:cubicBezTo>
                        <a:pt x="5" y="38"/>
                        <a:pt x="5" y="38"/>
                        <a:pt x="5" y="38"/>
                      </a:cubicBezTo>
                      <a:cubicBezTo>
                        <a:pt x="5" y="38"/>
                        <a:pt x="5" y="38"/>
                        <a:pt x="5" y="38"/>
                      </a:cubicBezTo>
                      <a:cubicBezTo>
                        <a:pt x="5" y="39"/>
                        <a:pt x="5" y="39"/>
                        <a:pt x="5" y="39"/>
                      </a:cubicBezTo>
                      <a:cubicBezTo>
                        <a:pt x="5" y="39"/>
                        <a:pt x="5" y="39"/>
                        <a:pt x="5" y="39"/>
                      </a:cubicBezTo>
                      <a:cubicBezTo>
                        <a:pt x="5" y="40"/>
                        <a:pt x="5" y="40"/>
                        <a:pt x="5" y="40"/>
                      </a:cubicBezTo>
                      <a:cubicBezTo>
                        <a:pt x="5" y="41"/>
                        <a:pt x="5" y="41"/>
                        <a:pt x="5" y="41"/>
                      </a:cubicBezTo>
                      <a:cubicBezTo>
                        <a:pt x="4" y="41"/>
                        <a:pt x="4" y="41"/>
                        <a:pt x="4" y="41"/>
                      </a:cubicBezTo>
                      <a:cubicBezTo>
                        <a:pt x="4" y="42"/>
                        <a:pt x="4" y="42"/>
                        <a:pt x="4" y="42"/>
                      </a:cubicBezTo>
                      <a:cubicBezTo>
                        <a:pt x="3" y="42"/>
                        <a:pt x="3" y="42"/>
                        <a:pt x="3" y="42"/>
                      </a:cubicBezTo>
                      <a:cubicBezTo>
                        <a:pt x="2" y="42"/>
                        <a:pt x="2" y="42"/>
                        <a:pt x="2" y="42"/>
                      </a:cubicBezTo>
                      <a:cubicBezTo>
                        <a:pt x="2" y="42"/>
                        <a:pt x="2" y="42"/>
                        <a:pt x="2" y="42"/>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4"/>
                        <a:pt x="1" y="44"/>
                        <a:pt x="1" y="44"/>
                      </a:cubicBezTo>
                      <a:cubicBezTo>
                        <a:pt x="1" y="44"/>
                        <a:pt x="1" y="44"/>
                        <a:pt x="1" y="44"/>
                      </a:cubicBezTo>
                      <a:cubicBezTo>
                        <a:pt x="2" y="44"/>
                        <a:pt x="2" y="44"/>
                        <a:pt x="2" y="44"/>
                      </a:cubicBezTo>
                      <a:cubicBezTo>
                        <a:pt x="2" y="45"/>
                        <a:pt x="2" y="45"/>
                        <a:pt x="2" y="45"/>
                      </a:cubicBezTo>
                      <a:cubicBezTo>
                        <a:pt x="2" y="45"/>
                        <a:pt x="2" y="45"/>
                        <a:pt x="2" y="45"/>
                      </a:cubicBezTo>
                      <a:cubicBezTo>
                        <a:pt x="2" y="46"/>
                        <a:pt x="2" y="46"/>
                        <a:pt x="2" y="46"/>
                      </a:cubicBezTo>
                      <a:cubicBezTo>
                        <a:pt x="2" y="46"/>
                        <a:pt x="2" y="46"/>
                        <a:pt x="2" y="46"/>
                      </a:cubicBezTo>
                      <a:cubicBezTo>
                        <a:pt x="2" y="46"/>
                        <a:pt x="2" y="46"/>
                        <a:pt x="2" y="46"/>
                      </a:cubicBezTo>
                      <a:cubicBezTo>
                        <a:pt x="2" y="47"/>
                        <a:pt x="2" y="47"/>
                        <a:pt x="2" y="47"/>
                      </a:cubicBezTo>
                      <a:cubicBezTo>
                        <a:pt x="1" y="47"/>
                        <a:pt x="1" y="47"/>
                        <a:pt x="1" y="47"/>
                      </a:cubicBezTo>
                      <a:cubicBezTo>
                        <a:pt x="1" y="47"/>
                        <a:pt x="1" y="47"/>
                        <a:pt x="1" y="47"/>
                      </a:cubicBezTo>
                      <a:cubicBezTo>
                        <a:pt x="0" y="47"/>
                        <a:pt x="0" y="47"/>
                        <a:pt x="0" y="47"/>
                      </a:cubicBezTo>
                      <a:cubicBezTo>
                        <a:pt x="0" y="48"/>
                        <a:pt x="0" y="48"/>
                        <a:pt x="0" y="48"/>
                      </a:cubicBezTo>
                      <a:cubicBezTo>
                        <a:pt x="0" y="49"/>
                        <a:pt x="0" y="49"/>
                        <a:pt x="0" y="49"/>
                      </a:cubicBezTo>
                      <a:cubicBezTo>
                        <a:pt x="0" y="50"/>
                        <a:pt x="0" y="50"/>
                        <a:pt x="0" y="50"/>
                      </a:cubicBezTo>
                      <a:cubicBezTo>
                        <a:pt x="0" y="51"/>
                        <a:pt x="0" y="51"/>
                        <a:pt x="0" y="51"/>
                      </a:cubicBezTo>
                      <a:cubicBezTo>
                        <a:pt x="1" y="54"/>
                        <a:pt x="1" y="54"/>
                        <a:pt x="1" y="54"/>
                      </a:cubicBezTo>
                      <a:cubicBezTo>
                        <a:pt x="1" y="55"/>
                        <a:pt x="1" y="55"/>
                        <a:pt x="1" y="55"/>
                      </a:cubicBezTo>
                      <a:cubicBezTo>
                        <a:pt x="1" y="55"/>
                        <a:pt x="1" y="55"/>
                        <a:pt x="1" y="55"/>
                      </a:cubicBezTo>
                      <a:cubicBezTo>
                        <a:pt x="1" y="55"/>
                        <a:pt x="1" y="55"/>
                        <a:pt x="1" y="55"/>
                      </a:cubicBezTo>
                      <a:cubicBezTo>
                        <a:pt x="1" y="55"/>
                        <a:pt x="1" y="55"/>
                        <a:pt x="1" y="55"/>
                      </a:cubicBezTo>
                      <a:cubicBezTo>
                        <a:pt x="1" y="55"/>
                        <a:pt x="1" y="55"/>
                        <a:pt x="1" y="55"/>
                      </a:cubicBezTo>
                      <a:cubicBezTo>
                        <a:pt x="1" y="56"/>
                        <a:pt x="1" y="56"/>
                        <a:pt x="1" y="56"/>
                      </a:cubicBezTo>
                      <a:cubicBezTo>
                        <a:pt x="1" y="56"/>
                        <a:pt x="1" y="56"/>
                        <a:pt x="1" y="56"/>
                      </a:cubicBezTo>
                      <a:cubicBezTo>
                        <a:pt x="1" y="56"/>
                        <a:pt x="1" y="56"/>
                        <a:pt x="1" y="56"/>
                      </a:cubicBezTo>
                      <a:cubicBezTo>
                        <a:pt x="1" y="57"/>
                        <a:pt x="1" y="57"/>
                        <a:pt x="1" y="57"/>
                      </a:cubicBezTo>
                      <a:cubicBezTo>
                        <a:pt x="1" y="57"/>
                        <a:pt x="1" y="57"/>
                        <a:pt x="1" y="57"/>
                      </a:cubicBezTo>
                      <a:cubicBezTo>
                        <a:pt x="1" y="57"/>
                        <a:pt x="1" y="57"/>
                        <a:pt x="1" y="57"/>
                      </a:cubicBezTo>
                      <a:cubicBezTo>
                        <a:pt x="2" y="57"/>
                        <a:pt x="2" y="57"/>
                        <a:pt x="2" y="57"/>
                      </a:cubicBezTo>
                      <a:cubicBezTo>
                        <a:pt x="2" y="58"/>
                        <a:pt x="2" y="58"/>
                        <a:pt x="2" y="58"/>
                      </a:cubicBezTo>
                      <a:cubicBezTo>
                        <a:pt x="2" y="58"/>
                        <a:pt x="2" y="58"/>
                        <a:pt x="2" y="58"/>
                      </a:cubicBezTo>
                      <a:cubicBezTo>
                        <a:pt x="2" y="58"/>
                        <a:pt x="2" y="58"/>
                        <a:pt x="2" y="58"/>
                      </a:cubicBezTo>
                      <a:cubicBezTo>
                        <a:pt x="2" y="58"/>
                        <a:pt x="2" y="58"/>
                        <a:pt x="2" y="58"/>
                      </a:cubicBezTo>
                      <a:cubicBezTo>
                        <a:pt x="2" y="59"/>
                        <a:pt x="2" y="59"/>
                        <a:pt x="2" y="59"/>
                      </a:cubicBezTo>
                      <a:cubicBezTo>
                        <a:pt x="3" y="60"/>
                        <a:pt x="3" y="60"/>
                        <a:pt x="3" y="60"/>
                      </a:cubicBezTo>
                      <a:cubicBezTo>
                        <a:pt x="3" y="60"/>
                        <a:pt x="3" y="60"/>
                        <a:pt x="3" y="60"/>
                      </a:cubicBezTo>
                      <a:cubicBezTo>
                        <a:pt x="7" y="63"/>
                        <a:pt x="7" y="63"/>
                        <a:pt x="7" y="63"/>
                      </a:cubicBezTo>
                      <a:cubicBezTo>
                        <a:pt x="7" y="63"/>
                        <a:pt x="7" y="63"/>
                        <a:pt x="7" y="63"/>
                      </a:cubicBezTo>
                      <a:cubicBezTo>
                        <a:pt x="8" y="64"/>
                        <a:pt x="8" y="64"/>
                        <a:pt x="8" y="64"/>
                      </a:cubicBezTo>
                      <a:cubicBezTo>
                        <a:pt x="8" y="64"/>
                        <a:pt x="8" y="64"/>
                        <a:pt x="8" y="64"/>
                      </a:cubicBezTo>
                      <a:cubicBezTo>
                        <a:pt x="8" y="64"/>
                        <a:pt x="8" y="64"/>
                        <a:pt x="8" y="64"/>
                      </a:cubicBezTo>
                      <a:cubicBezTo>
                        <a:pt x="8" y="65"/>
                        <a:pt x="8" y="65"/>
                        <a:pt x="8" y="65"/>
                      </a:cubicBezTo>
                      <a:cubicBezTo>
                        <a:pt x="12" y="67"/>
                        <a:pt x="12" y="67"/>
                        <a:pt x="12" y="67"/>
                      </a:cubicBezTo>
                      <a:cubicBezTo>
                        <a:pt x="12" y="67"/>
                        <a:pt x="12" y="67"/>
                        <a:pt x="12" y="67"/>
                      </a:cubicBezTo>
                      <a:cubicBezTo>
                        <a:pt x="13" y="68"/>
                        <a:pt x="13" y="68"/>
                        <a:pt x="13" y="68"/>
                      </a:cubicBezTo>
                      <a:cubicBezTo>
                        <a:pt x="13" y="68"/>
                        <a:pt x="13" y="68"/>
                        <a:pt x="13" y="68"/>
                      </a:cubicBezTo>
                      <a:cubicBezTo>
                        <a:pt x="13" y="69"/>
                        <a:pt x="13" y="69"/>
                        <a:pt x="13" y="69"/>
                      </a:cubicBezTo>
                      <a:cubicBezTo>
                        <a:pt x="13" y="69"/>
                        <a:pt x="13" y="69"/>
                        <a:pt x="13" y="69"/>
                      </a:cubicBezTo>
                      <a:cubicBezTo>
                        <a:pt x="13" y="69"/>
                        <a:pt x="13" y="69"/>
                        <a:pt x="13" y="69"/>
                      </a:cubicBezTo>
                      <a:cubicBezTo>
                        <a:pt x="13" y="70"/>
                        <a:pt x="13" y="70"/>
                        <a:pt x="13" y="70"/>
                      </a:cubicBezTo>
                      <a:cubicBezTo>
                        <a:pt x="13" y="70"/>
                        <a:pt x="13" y="70"/>
                        <a:pt x="13" y="70"/>
                      </a:cubicBezTo>
                      <a:cubicBezTo>
                        <a:pt x="14" y="71"/>
                        <a:pt x="14" y="71"/>
                        <a:pt x="14" y="71"/>
                      </a:cubicBezTo>
                      <a:cubicBezTo>
                        <a:pt x="14" y="71"/>
                        <a:pt x="14" y="71"/>
                        <a:pt x="14" y="71"/>
                      </a:cubicBezTo>
                      <a:cubicBezTo>
                        <a:pt x="14" y="71"/>
                        <a:pt x="14" y="71"/>
                        <a:pt x="14" y="71"/>
                      </a:cubicBezTo>
                      <a:cubicBezTo>
                        <a:pt x="14" y="71"/>
                        <a:pt x="14" y="71"/>
                        <a:pt x="14" y="71"/>
                      </a:cubicBezTo>
                      <a:cubicBezTo>
                        <a:pt x="14" y="72"/>
                        <a:pt x="14" y="72"/>
                        <a:pt x="14" y="72"/>
                      </a:cubicBezTo>
                      <a:cubicBezTo>
                        <a:pt x="14" y="72"/>
                        <a:pt x="14" y="72"/>
                        <a:pt x="14" y="72"/>
                      </a:cubicBezTo>
                      <a:cubicBezTo>
                        <a:pt x="14" y="72"/>
                        <a:pt x="14" y="72"/>
                        <a:pt x="14" y="72"/>
                      </a:cubicBezTo>
                      <a:cubicBezTo>
                        <a:pt x="14" y="72"/>
                        <a:pt x="14" y="72"/>
                        <a:pt x="14" y="72"/>
                      </a:cubicBezTo>
                      <a:cubicBezTo>
                        <a:pt x="14" y="73"/>
                        <a:pt x="14" y="73"/>
                        <a:pt x="14" y="73"/>
                      </a:cubicBezTo>
                      <a:cubicBezTo>
                        <a:pt x="14" y="73"/>
                        <a:pt x="14" y="73"/>
                        <a:pt x="14" y="73"/>
                      </a:cubicBezTo>
                      <a:cubicBezTo>
                        <a:pt x="14" y="73"/>
                        <a:pt x="14" y="73"/>
                        <a:pt x="14" y="73"/>
                      </a:cubicBezTo>
                      <a:cubicBezTo>
                        <a:pt x="15" y="75"/>
                        <a:pt x="15" y="75"/>
                        <a:pt x="15" y="75"/>
                      </a:cubicBezTo>
                      <a:cubicBezTo>
                        <a:pt x="15" y="75"/>
                        <a:pt x="15" y="75"/>
                        <a:pt x="15" y="75"/>
                      </a:cubicBezTo>
                      <a:cubicBezTo>
                        <a:pt x="16" y="75"/>
                        <a:pt x="16" y="75"/>
                        <a:pt x="16" y="75"/>
                      </a:cubicBezTo>
                      <a:cubicBezTo>
                        <a:pt x="17" y="75"/>
                        <a:pt x="17" y="75"/>
                        <a:pt x="17" y="75"/>
                      </a:cubicBezTo>
                      <a:cubicBezTo>
                        <a:pt x="18" y="74"/>
                        <a:pt x="18" y="74"/>
                        <a:pt x="18" y="74"/>
                      </a:cubicBezTo>
                      <a:cubicBezTo>
                        <a:pt x="18" y="73"/>
                        <a:pt x="18" y="73"/>
                        <a:pt x="18" y="73"/>
                      </a:cubicBezTo>
                      <a:cubicBezTo>
                        <a:pt x="19" y="73"/>
                        <a:pt x="19" y="73"/>
                        <a:pt x="19" y="73"/>
                      </a:cubicBezTo>
                      <a:cubicBezTo>
                        <a:pt x="19" y="74"/>
                        <a:pt x="19" y="74"/>
                        <a:pt x="19" y="74"/>
                      </a:cubicBezTo>
                      <a:cubicBezTo>
                        <a:pt x="19" y="74"/>
                        <a:pt x="19" y="74"/>
                        <a:pt x="19" y="74"/>
                      </a:cubicBezTo>
                      <a:cubicBezTo>
                        <a:pt x="20" y="74"/>
                        <a:pt x="20" y="74"/>
                        <a:pt x="20" y="74"/>
                      </a:cubicBezTo>
                      <a:cubicBezTo>
                        <a:pt x="21" y="74"/>
                        <a:pt x="21" y="74"/>
                        <a:pt x="21" y="74"/>
                      </a:cubicBezTo>
                      <a:cubicBezTo>
                        <a:pt x="22" y="75"/>
                        <a:pt x="22" y="75"/>
                        <a:pt x="22" y="75"/>
                      </a:cubicBezTo>
                      <a:cubicBezTo>
                        <a:pt x="23" y="75"/>
                        <a:pt x="23" y="75"/>
                        <a:pt x="23" y="75"/>
                      </a:cubicBezTo>
                      <a:cubicBezTo>
                        <a:pt x="23" y="76"/>
                        <a:pt x="23" y="76"/>
                        <a:pt x="23" y="76"/>
                      </a:cubicBezTo>
                      <a:cubicBezTo>
                        <a:pt x="23" y="76"/>
                        <a:pt x="23" y="76"/>
                        <a:pt x="23" y="76"/>
                      </a:cubicBezTo>
                      <a:cubicBezTo>
                        <a:pt x="23" y="77"/>
                        <a:pt x="23" y="77"/>
                        <a:pt x="23" y="77"/>
                      </a:cubicBezTo>
                      <a:cubicBezTo>
                        <a:pt x="23" y="77"/>
                        <a:pt x="23" y="77"/>
                        <a:pt x="23" y="77"/>
                      </a:cubicBezTo>
                      <a:cubicBezTo>
                        <a:pt x="22" y="77"/>
                        <a:pt x="22" y="77"/>
                        <a:pt x="22" y="77"/>
                      </a:cubicBezTo>
                      <a:cubicBezTo>
                        <a:pt x="22" y="77"/>
                        <a:pt x="22" y="77"/>
                        <a:pt x="22" y="77"/>
                      </a:cubicBezTo>
                      <a:cubicBezTo>
                        <a:pt x="22" y="78"/>
                        <a:pt x="22" y="78"/>
                        <a:pt x="22" y="78"/>
                      </a:cubicBezTo>
                      <a:cubicBezTo>
                        <a:pt x="22" y="79"/>
                        <a:pt x="22" y="79"/>
                        <a:pt x="22" y="79"/>
                      </a:cubicBezTo>
                      <a:cubicBezTo>
                        <a:pt x="22" y="80"/>
                        <a:pt x="22" y="80"/>
                        <a:pt x="22" y="80"/>
                      </a:cubicBezTo>
                      <a:cubicBezTo>
                        <a:pt x="22" y="80"/>
                        <a:pt x="22" y="80"/>
                        <a:pt x="22" y="80"/>
                      </a:cubicBezTo>
                      <a:cubicBezTo>
                        <a:pt x="22" y="81"/>
                        <a:pt x="22" y="81"/>
                        <a:pt x="22" y="81"/>
                      </a:cubicBezTo>
                      <a:cubicBezTo>
                        <a:pt x="21" y="84"/>
                        <a:pt x="21" y="84"/>
                        <a:pt x="21" y="84"/>
                      </a:cubicBezTo>
                      <a:cubicBezTo>
                        <a:pt x="20" y="85"/>
                        <a:pt x="20" y="85"/>
                        <a:pt x="20" y="85"/>
                      </a:cubicBezTo>
                      <a:cubicBezTo>
                        <a:pt x="20" y="86"/>
                        <a:pt x="20" y="86"/>
                        <a:pt x="20" y="86"/>
                      </a:cubicBezTo>
                      <a:cubicBezTo>
                        <a:pt x="20" y="86"/>
                        <a:pt x="20" y="86"/>
                        <a:pt x="20" y="86"/>
                      </a:cubicBezTo>
                      <a:cubicBezTo>
                        <a:pt x="20" y="87"/>
                        <a:pt x="20" y="87"/>
                        <a:pt x="20" y="87"/>
                      </a:cubicBezTo>
                      <a:cubicBezTo>
                        <a:pt x="21" y="88"/>
                        <a:pt x="21" y="88"/>
                        <a:pt x="21" y="88"/>
                      </a:cubicBezTo>
                      <a:cubicBezTo>
                        <a:pt x="21" y="88"/>
                        <a:pt x="21" y="88"/>
                        <a:pt x="21" y="88"/>
                      </a:cubicBezTo>
                      <a:cubicBezTo>
                        <a:pt x="21" y="88"/>
                        <a:pt x="21" y="88"/>
                        <a:pt x="21" y="88"/>
                      </a:cubicBezTo>
                      <a:cubicBezTo>
                        <a:pt x="21" y="88"/>
                        <a:pt x="21" y="88"/>
                        <a:pt x="21" y="88"/>
                      </a:cubicBezTo>
                      <a:cubicBezTo>
                        <a:pt x="22" y="89"/>
                        <a:pt x="22" y="89"/>
                        <a:pt x="22" y="89"/>
                      </a:cubicBezTo>
                      <a:cubicBezTo>
                        <a:pt x="22" y="89"/>
                        <a:pt x="22" y="89"/>
                        <a:pt x="22" y="89"/>
                      </a:cubicBezTo>
                      <a:cubicBezTo>
                        <a:pt x="22" y="89"/>
                        <a:pt x="22" y="89"/>
                        <a:pt x="22" y="89"/>
                      </a:cubicBezTo>
                      <a:cubicBezTo>
                        <a:pt x="23" y="90"/>
                        <a:pt x="23" y="90"/>
                        <a:pt x="23" y="90"/>
                      </a:cubicBezTo>
                      <a:cubicBezTo>
                        <a:pt x="23" y="90"/>
                        <a:pt x="23" y="90"/>
                        <a:pt x="23" y="90"/>
                      </a:cubicBezTo>
                      <a:cubicBezTo>
                        <a:pt x="23" y="90"/>
                        <a:pt x="23" y="90"/>
                        <a:pt x="23" y="90"/>
                      </a:cubicBezTo>
                      <a:cubicBezTo>
                        <a:pt x="24" y="90"/>
                        <a:pt x="24" y="90"/>
                        <a:pt x="24" y="90"/>
                      </a:cubicBezTo>
                      <a:cubicBezTo>
                        <a:pt x="24" y="91"/>
                        <a:pt x="24" y="91"/>
                        <a:pt x="24" y="91"/>
                      </a:cubicBezTo>
                      <a:cubicBezTo>
                        <a:pt x="24" y="91"/>
                        <a:pt x="24" y="91"/>
                        <a:pt x="24" y="91"/>
                      </a:cubicBezTo>
                      <a:cubicBezTo>
                        <a:pt x="25" y="92"/>
                        <a:pt x="25" y="92"/>
                        <a:pt x="25" y="92"/>
                      </a:cubicBezTo>
                      <a:cubicBezTo>
                        <a:pt x="25" y="92"/>
                        <a:pt x="25" y="92"/>
                        <a:pt x="25" y="92"/>
                      </a:cubicBezTo>
                      <a:cubicBezTo>
                        <a:pt x="26" y="92"/>
                        <a:pt x="26" y="92"/>
                        <a:pt x="26" y="92"/>
                      </a:cubicBezTo>
                      <a:cubicBezTo>
                        <a:pt x="27" y="92"/>
                        <a:pt x="27" y="92"/>
                        <a:pt x="27" y="92"/>
                      </a:cubicBezTo>
                      <a:cubicBezTo>
                        <a:pt x="27" y="92"/>
                        <a:pt x="27" y="92"/>
                        <a:pt x="27" y="92"/>
                      </a:cubicBezTo>
                      <a:cubicBezTo>
                        <a:pt x="27" y="92"/>
                        <a:pt x="28" y="92"/>
                        <a:pt x="28" y="93"/>
                      </a:cubicBezTo>
                      <a:cubicBezTo>
                        <a:pt x="28" y="93"/>
                        <a:pt x="28" y="93"/>
                        <a:pt x="28" y="93"/>
                      </a:cubicBezTo>
                      <a:cubicBezTo>
                        <a:pt x="29" y="94"/>
                        <a:pt x="29" y="94"/>
                        <a:pt x="29" y="94"/>
                      </a:cubicBezTo>
                      <a:cubicBezTo>
                        <a:pt x="30" y="94"/>
                        <a:pt x="30" y="94"/>
                        <a:pt x="30" y="94"/>
                      </a:cubicBezTo>
                      <a:cubicBezTo>
                        <a:pt x="31" y="94"/>
                        <a:pt x="31" y="94"/>
                        <a:pt x="31" y="94"/>
                      </a:cubicBezTo>
                      <a:cubicBezTo>
                        <a:pt x="31" y="94"/>
                        <a:pt x="31" y="94"/>
                        <a:pt x="31" y="94"/>
                      </a:cubicBezTo>
                      <a:cubicBezTo>
                        <a:pt x="32" y="95"/>
                        <a:pt x="32" y="95"/>
                        <a:pt x="32" y="95"/>
                      </a:cubicBezTo>
                      <a:cubicBezTo>
                        <a:pt x="32" y="96"/>
                        <a:pt x="32" y="96"/>
                        <a:pt x="32" y="96"/>
                      </a:cubicBezTo>
                      <a:cubicBezTo>
                        <a:pt x="33" y="96"/>
                        <a:pt x="33" y="96"/>
                        <a:pt x="33" y="96"/>
                      </a:cubicBezTo>
                      <a:cubicBezTo>
                        <a:pt x="34" y="97"/>
                        <a:pt x="34" y="97"/>
                        <a:pt x="34" y="97"/>
                      </a:cubicBezTo>
                      <a:cubicBezTo>
                        <a:pt x="35" y="97"/>
                        <a:pt x="35" y="97"/>
                        <a:pt x="35" y="97"/>
                      </a:cubicBezTo>
                      <a:cubicBezTo>
                        <a:pt x="34" y="98"/>
                        <a:pt x="34" y="98"/>
                        <a:pt x="34" y="98"/>
                      </a:cubicBezTo>
                      <a:cubicBezTo>
                        <a:pt x="35" y="98"/>
                        <a:pt x="35" y="98"/>
                        <a:pt x="35" y="98"/>
                      </a:cubicBezTo>
                      <a:cubicBezTo>
                        <a:pt x="35" y="98"/>
                        <a:pt x="35" y="98"/>
                        <a:pt x="35" y="98"/>
                      </a:cubicBezTo>
                      <a:cubicBezTo>
                        <a:pt x="35" y="99"/>
                        <a:pt x="35" y="99"/>
                        <a:pt x="35" y="99"/>
                      </a:cubicBezTo>
                      <a:cubicBezTo>
                        <a:pt x="35" y="99"/>
                        <a:pt x="35" y="99"/>
                        <a:pt x="35" y="99"/>
                      </a:cubicBezTo>
                      <a:cubicBezTo>
                        <a:pt x="35" y="99"/>
                        <a:pt x="35" y="99"/>
                        <a:pt x="35" y="99"/>
                      </a:cubicBezTo>
                      <a:cubicBezTo>
                        <a:pt x="35" y="100"/>
                        <a:pt x="35" y="100"/>
                        <a:pt x="35" y="100"/>
                      </a:cubicBezTo>
                      <a:cubicBezTo>
                        <a:pt x="35" y="100"/>
                        <a:pt x="35" y="100"/>
                        <a:pt x="35" y="100"/>
                      </a:cubicBezTo>
                      <a:cubicBezTo>
                        <a:pt x="35" y="101"/>
                        <a:pt x="35" y="101"/>
                        <a:pt x="35" y="101"/>
                      </a:cubicBezTo>
                      <a:cubicBezTo>
                        <a:pt x="36" y="101"/>
                        <a:pt x="36" y="101"/>
                        <a:pt x="36" y="101"/>
                      </a:cubicBezTo>
                      <a:cubicBezTo>
                        <a:pt x="36" y="102"/>
                        <a:pt x="36" y="102"/>
                        <a:pt x="36" y="102"/>
                      </a:cubicBezTo>
                      <a:cubicBezTo>
                        <a:pt x="36" y="103"/>
                        <a:pt x="36" y="103"/>
                        <a:pt x="36" y="103"/>
                      </a:cubicBezTo>
                      <a:cubicBezTo>
                        <a:pt x="36" y="103"/>
                        <a:pt x="36" y="103"/>
                        <a:pt x="36" y="103"/>
                      </a:cubicBezTo>
                      <a:cubicBezTo>
                        <a:pt x="36" y="104"/>
                        <a:pt x="36" y="104"/>
                        <a:pt x="36" y="104"/>
                      </a:cubicBezTo>
                      <a:cubicBezTo>
                        <a:pt x="35" y="105"/>
                        <a:pt x="35" y="105"/>
                        <a:pt x="35" y="105"/>
                      </a:cubicBezTo>
                      <a:cubicBezTo>
                        <a:pt x="35" y="105"/>
                        <a:pt x="35" y="105"/>
                        <a:pt x="35" y="105"/>
                      </a:cubicBezTo>
                      <a:cubicBezTo>
                        <a:pt x="35" y="105"/>
                        <a:pt x="35" y="105"/>
                        <a:pt x="35" y="105"/>
                      </a:cubicBezTo>
                      <a:cubicBezTo>
                        <a:pt x="36" y="105"/>
                        <a:pt x="36" y="105"/>
                        <a:pt x="36" y="105"/>
                      </a:cubicBezTo>
                      <a:cubicBezTo>
                        <a:pt x="36" y="105"/>
                        <a:pt x="36" y="105"/>
                        <a:pt x="36" y="105"/>
                      </a:cubicBezTo>
                      <a:cubicBezTo>
                        <a:pt x="36" y="106"/>
                        <a:pt x="36" y="106"/>
                        <a:pt x="36" y="106"/>
                      </a:cubicBezTo>
                      <a:cubicBezTo>
                        <a:pt x="36" y="106"/>
                        <a:pt x="36" y="106"/>
                        <a:pt x="36" y="106"/>
                      </a:cubicBezTo>
                      <a:cubicBezTo>
                        <a:pt x="36" y="106"/>
                        <a:pt x="36" y="106"/>
                        <a:pt x="36" y="106"/>
                      </a:cubicBezTo>
                      <a:cubicBezTo>
                        <a:pt x="36" y="107"/>
                        <a:pt x="36" y="107"/>
                        <a:pt x="36" y="107"/>
                      </a:cubicBezTo>
                      <a:cubicBezTo>
                        <a:pt x="37" y="107"/>
                        <a:pt x="37" y="107"/>
                        <a:pt x="37" y="107"/>
                      </a:cubicBezTo>
                      <a:cubicBezTo>
                        <a:pt x="37" y="108"/>
                        <a:pt x="37" y="108"/>
                        <a:pt x="37" y="108"/>
                      </a:cubicBezTo>
                      <a:cubicBezTo>
                        <a:pt x="38" y="109"/>
                        <a:pt x="38" y="109"/>
                        <a:pt x="38" y="109"/>
                      </a:cubicBezTo>
                      <a:cubicBezTo>
                        <a:pt x="38" y="109"/>
                        <a:pt x="38" y="109"/>
                        <a:pt x="38" y="109"/>
                      </a:cubicBezTo>
                      <a:cubicBezTo>
                        <a:pt x="38" y="109"/>
                        <a:pt x="38" y="109"/>
                        <a:pt x="38" y="109"/>
                      </a:cubicBezTo>
                      <a:cubicBezTo>
                        <a:pt x="39" y="110"/>
                        <a:pt x="39" y="110"/>
                        <a:pt x="39" y="110"/>
                      </a:cubicBezTo>
                      <a:cubicBezTo>
                        <a:pt x="40" y="110"/>
                        <a:pt x="40" y="110"/>
                        <a:pt x="40" y="110"/>
                      </a:cubicBezTo>
                      <a:cubicBezTo>
                        <a:pt x="40" y="110"/>
                        <a:pt x="40" y="110"/>
                        <a:pt x="40" y="110"/>
                      </a:cubicBezTo>
                      <a:cubicBezTo>
                        <a:pt x="40" y="110"/>
                        <a:pt x="40" y="110"/>
                        <a:pt x="40" y="110"/>
                      </a:cubicBezTo>
                      <a:cubicBezTo>
                        <a:pt x="40" y="110"/>
                        <a:pt x="40" y="110"/>
                        <a:pt x="40" y="110"/>
                      </a:cubicBezTo>
                      <a:cubicBezTo>
                        <a:pt x="40" y="109"/>
                        <a:pt x="40" y="109"/>
                        <a:pt x="40" y="109"/>
                      </a:cubicBezTo>
                      <a:cubicBezTo>
                        <a:pt x="39" y="109"/>
                        <a:pt x="39" y="109"/>
                        <a:pt x="39" y="109"/>
                      </a:cubicBezTo>
                      <a:cubicBezTo>
                        <a:pt x="39" y="109"/>
                        <a:pt x="39" y="109"/>
                        <a:pt x="39" y="109"/>
                      </a:cubicBezTo>
                      <a:cubicBezTo>
                        <a:pt x="39" y="109"/>
                        <a:pt x="39" y="109"/>
                        <a:pt x="39" y="109"/>
                      </a:cubicBezTo>
                      <a:cubicBezTo>
                        <a:pt x="39" y="109"/>
                        <a:pt x="39" y="109"/>
                        <a:pt x="39" y="109"/>
                      </a:cubicBezTo>
                      <a:cubicBezTo>
                        <a:pt x="39" y="109"/>
                        <a:pt x="39" y="109"/>
                        <a:pt x="39" y="109"/>
                      </a:cubicBezTo>
                      <a:cubicBezTo>
                        <a:pt x="40" y="108"/>
                        <a:pt x="40" y="108"/>
                        <a:pt x="40" y="108"/>
                      </a:cubicBezTo>
                      <a:cubicBezTo>
                        <a:pt x="40" y="109"/>
                        <a:pt x="40" y="109"/>
                        <a:pt x="40" y="109"/>
                      </a:cubicBezTo>
                      <a:cubicBezTo>
                        <a:pt x="40" y="109"/>
                        <a:pt x="40" y="109"/>
                        <a:pt x="40" y="109"/>
                      </a:cubicBezTo>
                      <a:cubicBezTo>
                        <a:pt x="40" y="109"/>
                        <a:pt x="40" y="109"/>
                        <a:pt x="40" y="109"/>
                      </a:cubicBezTo>
                      <a:cubicBezTo>
                        <a:pt x="40" y="109"/>
                        <a:pt x="40" y="109"/>
                        <a:pt x="40" y="109"/>
                      </a:cubicBezTo>
                      <a:cubicBezTo>
                        <a:pt x="41" y="109"/>
                        <a:pt x="41" y="109"/>
                        <a:pt x="41" y="109"/>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2" y="110"/>
                        <a:pt x="42" y="110"/>
                        <a:pt x="42" y="110"/>
                      </a:cubicBezTo>
                      <a:cubicBezTo>
                        <a:pt x="42" y="110"/>
                        <a:pt x="42" y="110"/>
                        <a:pt x="42" y="110"/>
                      </a:cubicBezTo>
                      <a:cubicBezTo>
                        <a:pt x="42" y="110"/>
                        <a:pt x="42" y="110"/>
                        <a:pt x="42" y="110"/>
                      </a:cubicBezTo>
                      <a:cubicBezTo>
                        <a:pt x="42" y="110"/>
                        <a:pt x="42" y="110"/>
                        <a:pt x="42" y="110"/>
                      </a:cubicBezTo>
                      <a:cubicBezTo>
                        <a:pt x="41" y="109"/>
                        <a:pt x="41" y="109"/>
                        <a:pt x="41" y="109"/>
                      </a:cubicBezTo>
                      <a:cubicBezTo>
                        <a:pt x="41" y="109"/>
                        <a:pt x="41" y="109"/>
                        <a:pt x="41" y="109"/>
                      </a:cubicBezTo>
                      <a:cubicBezTo>
                        <a:pt x="41" y="108"/>
                        <a:pt x="41" y="108"/>
                        <a:pt x="41" y="108"/>
                      </a:cubicBezTo>
                      <a:cubicBezTo>
                        <a:pt x="42" y="107"/>
                        <a:pt x="42" y="107"/>
                        <a:pt x="42" y="107"/>
                      </a:cubicBezTo>
                      <a:cubicBezTo>
                        <a:pt x="42" y="106"/>
                        <a:pt x="42" y="106"/>
                        <a:pt x="42" y="106"/>
                      </a:cubicBezTo>
                      <a:cubicBezTo>
                        <a:pt x="42" y="106"/>
                        <a:pt x="42" y="106"/>
                        <a:pt x="42" y="106"/>
                      </a:cubicBezTo>
                      <a:cubicBezTo>
                        <a:pt x="43" y="106"/>
                        <a:pt x="43" y="106"/>
                        <a:pt x="43" y="106"/>
                      </a:cubicBezTo>
                      <a:cubicBezTo>
                        <a:pt x="44" y="105"/>
                        <a:pt x="44" y="105"/>
                        <a:pt x="44" y="105"/>
                      </a:cubicBezTo>
                      <a:cubicBezTo>
                        <a:pt x="44" y="105"/>
                        <a:pt x="44" y="105"/>
                        <a:pt x="44" y="105"/>
                      </a:cubicBezTo>
                      <a:cubicBezTo>
                        <a:pt x="45" y="105"/>
                        <a:pt x="45" y="105"/>
                        <a:pt x="45" y="105"/>
                      </a:cubicBezTo>
                      <a:cubicBezTo>
                        <a:pt x="49" y="107"/>
                        <a:pt x="49" y="107"/>
                        <a:pt x="49" y="107"/>
                      </a:cubicBezTo>
                      <a:cubicBezTo>
                        <a:pt x="51" y="108"/>
                        <a:pt x="51" y="108"/>
                        <a:pt x="51" y="108"/>
                      </a:cubicBezTo>
                      <a:cubicBezTo>
                        <a:pt x="51" y="108"/>
                        <a:pt x="51" y="108"/>
                        <a:pt x="51" y="108"/>
                      </a:cubicBezTo>
                      <a:cubicBezTo>
                        <a:pt x="52" y="107"/>
                        <a:pt x="52" y="107"/>
                        <a:pt x="52" y="107"/>
                      </a:cubicBezTo>
                      <a:cubicBezTo>
                        <a:pt x="52" y="107"/>
                        <a:pt x="52" y="107"/>
                        <a:pt x="52" y="107"/>
                      </a:cubicBezTo>
                      <a:cubicBezTo>
                        <a:pt x="53" y="106"/>
                        <a:pt x="53" y="106"/>
                        <a:pt x="53" y="106"/>
                      </a:cubicBezTo>
                      <a:cubicBezTo>
                        <a:pt x="52" y="106"/>
                        <a:pt x="52" y="106"/>
                        <a:pt x="52" y="106"/>
                      </a:cubicBezTo>
                      <a:cubicBezTo>
                        <a:pt x="52" y="105"/>
                        <a:pt x="52" y="105"/>
                        <a:pt x="52" y="105"/>
                      </a:cubicBezTo>
                      <a:cubicBezTo>
                        <a:pt x="52" y="104"/>
                        <a:pt x="52" y="104"/>
                        <a:pt x="52" y="104"/>
                      </a:cubicBezTo>
                      <a:cubicBezTo>
                        <a:pt x="51" y="104"/>
                        <a:pt x="51" y="104"/>
                        <a:pt x="51" y="104"/>
                      </a:cubicBezTo>
                      <a:cubicBezTo>
                        <a:pt x="51" y="103"/>
                        <a:pt x="51" y="103"/>
                        <a:pt x="51" y="103"/>
                      </a:cubicBezTo>
                      <a:cubicBezTo>
                        <a:pt x="51" y="102"/>
                        <a:pt x="51" y="102"/>
                        <a:pt x="51" y="102"/>
                      </a:cubicBezTo>
                      <a:cubicBezTo>
                        <a:pt x="51" y="101"/>
                        <a:pt x="51" y="101"/>
                        <a:pt x="51" y="101"/>
                      </a:cubicBezTo>
                      <a:cubicBezTo>
                        <a:pt x="51" y="101"/>
                        <a:pt x="51" y="101"/>
                        <a:pt x="51" y="101"/>
                      </a:cubicBezTo>
                      <a:cubicBezTo>
                        <a:pt x="52" y="101"/>
                        <a:pt x="52" y="101"/>
                        <a:pt x="52" y="101"/>
                      </a:cubicBezTo>
                      <a:cubicBezTo>
                        <a:pt x="52" y="101"/>
                        <a:pt x="52" y="101"/>
                        <a:pt x="52" y="101"/>
                      </a:cubicBezTo>
                      <a:cubicBezTo>
                        <a:pt x="52" y="101"/>
                        <a:pt x="52" y="101"/>
                        <a:pt x="52" y="101"/>
                      </a:cubicBezTo>
                      <a:cubicBezTo>
                        <a:pt x="53" y="101"/>
                        <a:pt x="53" y="101"/>
                        <a:pt x="53" y="101"/>
                      </a:cubicBezTo>
                      <a:cubicBezTo>
                        <a:pt x="53" y="100"/>
                        <a:pt x="53" y="100"/>
                        <a:pt x="53" y="100"/>
                      </a:cubicBezTo>
                      <a:cubicBezTo>
                        <a:pt x="54" y="100"/>
                        <a:pt x="54" y="100"/>
                        <a:pt x="54" y="100"/>
                      </a:cubicBezTo>
                      <a:cubicBezTo>
                        <a:pt x="57" y="99"/>
                        <a:pt x="57" y="99"/>
                        <a:pt x="57" y="99"/>
                      </a:cubicBezTo>
                      <a:cubicBezTo>
                        <a:pt x="57" y="99"/>
                        <a:pt x="57" y="99"/>
                        <a:pt x="57" y="99"/>
                      </a:cubicBezTo>
                      <a:cubicBezTo>
                        <a:pt x="57" y="98"/>
                        <a:pt x="57" y="98"/>
                        <a:pt x="57" y="98"/>
                      </a:cubicBezTo>
                      <a:cubicBezTo>
                        <a:pt x="57" y="97"/>
                        <a:pt x="57" y="97"/>
                        <a:pt x="57" y="97"/>
                      </a:cubicBezTo>
                      <a:cubicBezTo>
                        <a:pt x="56" y="97"/>
                        <a:pt x="56" y="97"/>
                        <a:pt x="56" y="97"/>
                      </a:cubicBezTo>
                      <a:cubicBezTo>
                        <a:pt x="56" y="97"/>
                        <a:pt x="56" y="97"/>
                        <a:pt x="56" y="97"/>
                      </a:cubicBezTo>
                      <a:cubicBezTo>
                        <a:pt x="56" y="96"/>
                        <a:pt x="56" y="96"/>
                        <a:pt x="56" y="96"/>
                      </a:cubicBezTo>
                      <a:cubicBezTo>
                        <a:pt x="56" y="96"/>
                        <a:pt x="56" y="96"/>
                        <a:pt x="56" y="96"/>
                      </a:cubicBezTo>
                      <a:cubicBezTo>
                        <a:pt x="56" y="95"/>
                        <a:pt x="56" y="95"/>
                        <a:pt x="56" y="95"/>
                      </a:cubicBezTo>
                      <a:cubicBezTo>
                        <a:pt x="56" y="95"/>
                        <a:pt x="56" y="95"/>
                        <a:pt x="56" y="95"/>
                      </a:cubicBezTo>
                      <a:cubicBezTo>
                        <a:pt x="56" y="95"/>
                        <a:pt x="56" y="95"/>
                        <a:pt x="56" y="95"/>
                      </a:cubicBezTo>
                      <a:cubicBezTo>
                        <a:pt x="57" y="94"/>
                        <a:pt x="57" y="94"/>
                        <a:pt x="57" y="94"/>
                      </a:cubicBezTo>
                      <a:cubicBezTo>
                        <a:pt x="57" y="94"/>
                        <a:pt x="57" y="94"/>
                        <a:pt x="57" y="94"/>
                      </a:cubicBezTo>
                      <a:cubicBezTo>
                        <a:pt x="57" y="93"/>
                        <a:pt x="57" y="93"/>
                        <a:pt x="57" y="93"/>
                      </a:cubicBezTo>
                      <a:cubicBezTo>
                        <a:pt x="57" y="93"/>
                        <a:pt x="57" y="93"/>
                        <a:pt x="57" y="93"/>
                      </a:cubicBezTo>
                      <a:cubicBezTo>
                        <a:pt x="57" y="92"/>
                        <a:pt x="57" y="92"/>
                        <a:pt x="57" y="92"/>
                      </a:cubicBezTo>
                      <a:cubicBezTo>
                        <a:pt x="57" y="92"/>
                        <a:pt x="57" y="92"/>
                        <a:pt x="57"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7" y="92"/>
                        <a:pt x="57" y="92"/>
                        <a:pt x="57" y="92"/>
                      </a:cubicBezTo>
                      <a:cubicBezTo>
                        <a:pt x="57" y="92"/>
                        <a:pt x="57" y="92"/>
                        <a:pt x="57" y="92"/>
                      </a:cubicBezTo>
                      <a:cubicBezTo>
                        <a:pt x="57" y="92"/>
                        <a:pt x="57" y="92"/>
                        <a:pt x="57" y="92"/>
                      </a:cubicBezTo>
                      <a:cubicBezTo>
                        <a:pt x="57" y="92"/>
                        <a:pt x="57" y="92"/>
                        <a:pt x="57" y="92"/>
                      </a:cubicBezTo>
                      <a:cubicBezTo>
                        <a:pt x="56" y="91"/>
                        <a:pt x="56" y="91"/>
                        <a:pt x="56" y="91"/>
                      </a:cubicBezTo>
                      <a:cubicBezTo>
                        <a:pt x="56" y="91"/>
                        <a:pt x="56" y="91"/>
                        <a:pt x="56" y="91"/>
                      </a:cubicBezTo>
                      <a:cubicBezTo>
                        <a:pt x="57" y="91"/>
                        <a:pt x="57" y="91"/>
                        <a:pt x="57" y="91"/>
                      </a:cubicBezTo>
                      <a:cubicBezTo>
                        <a:pt x="57" y="91"/>
                        <a:pt x="57" y="91"/>
                        <a:pt x="57" y="91"/>
                      </a:cubicBezTo>
                      <a:cubicBezTo>
                        <a:pt x="57" y="91"/>
                        <a:pt x="57" y="91"/>
                        <a:pt x="57" y="91"/>
                      </a:cubicBezTo>
                      <a:cubicBezTo>
                        <a:pt x="57" y="91"/>
                        <a:pt x="57" y="91"/>
                        <a:pt x="57" y="91"/>
                      </a:cubicBezTo>
                      <a:cubicBezTo>
                        <a:pt x="57" y="90"/>
                        <a:pt x="57" y="90"/>
                        <a:pt x="57" y="90"/>
                      </a:cubicBezTo>
                      <a:cubicBezTo>
                        <a:pt x="57" y="90"/>
                        <a:pt x="57" y="90"/>
                        <a:pt x="57" y="90"/>
                      </a:cubicBezTo>
                      <a:cubicBezTo>
                        <a:pt x="57" y="90"/>
                        <a:pt x="57" y="90"/>
                        <a:pt x="57" y="90"/>
                      </a:cubicBezTo>
                      <a:cubicBezTo>
                        <a:pt x="57" y="89"/>
                        <a:pt x="57" y="89"/>
                        <a:pt x="57" y="89"/>
                      </a:cubicBezTo>
                      <a:cubicBezTo>
                        <a:pt x="57" y="89"/>
                        <a:pt x="57" y="89"/>
                        <a:pt x="57" y="89"/>
                      </a:cubicBezTo>
                      <a:cubicBezTo>
                        <a:pt x="57" y="89"/>
                        <a:pt x="57" y="89"/>
                        <a:pt x="57" y="89"/>
                      </a:cubicBezTo>
                      <a:cubicBezTo>
                        <a:pt x="57" y="89"/>
                        <a:pt x="57" y="89"/>
                        <a:pt x="57" y="89"/>
                      </a:cubicBezTo>
                      <a:cubicBezTo>
                        <a:pt x="57" y="89"/>
                        <a:pt x="57" y="89"/>
                        <a:pt x="57" y="89"/>
                      </a:cubicBezTo>
                      <a:cubicBezTo>
                        <a:pt x="57" y="88"/>
                        <a:pt x="57" y="88"/>
                        <a:pt x="57" y="88"/>
                      </a:cubicBezTo>
                      <a:cubicBezTo>
                        <a:pt x="57" y="88"/>
                        <a:pt x="57" y="88"/>
                        <a:pt x="57" y="88"/>
                      </a:cubicBezTo>
                      <a:cubicBezTo>
                        <a:pt x="57" y="88"/>
                        <a:pt x="57" y="88"/>
                        <a:pt x="57" y="88"/>
                      </a:cubicBezTo>
                      <a:cubicBezTo>
                        <a:pt x="57" y="88"/>
                        <a:pt x="57" y="88"/>
                        <a:pt x="57" y="88"/>
                      </a:cubicBezTo>
                      <a:cubicBezTo>
                        <a:pt x="57" y="87"/>
                        <a:pt x="57" y="87"/>
                        <a:pt x="57" y="87"/>
                      </a:cubicBezTo>
                      <a:cubicBezTo>
                        <a:pt x="57" y="87"/>
                        <a:pt x="57" y="87"/>
                        <a:pt x="57" y="87"/>
                      </a:cubicBezTo>
                      <a:cubicBezTo>
                        <a:pt x="58" y="87"/>
                        <a:pt x="58" y="87"/>
                        <a:pt x="58" y="87"/>
                      </a:cubicBezTo>
                      <a:cubicBezTo>
                        <a:pt x="58" y="87"/>
                        <a:pt x="58" y="87"/>
                        <a:pt x="58" y="87"/>
                      </a:cubicBezTo>
                      <a:cubicBezTo>
                        <a:pt x="58" y="87"/>
                        <a:pt x="58" y="87"/>
                        <a:pt x="58" y="87"/>
                      </a:cubicBezTo>
                      <a:cubicBezTo>
                        <a:pt x="57" y="87"/>
                        <a:pt x="57" y="87"/>
                        <a:pt x="57" y="87"/>
                      </a:cubicBezTo>
                      <a:cubicBezTo>
                        <a:pt x="57" y="87"/>
                        <a:pt x="57" y="87"/>
                        <a:pt x="57" y="87"/>
                      </a:cubicBezTo>
                      <a:cubicBezTo>
                        <a:pt x="57" y="86"/>
                        <a:pt x="57" y="86"/>
                        <a:pt x="57" y="86"/>
                      </a:cubicBezTo>
                      <a:cubicBezTo>
                        <a:pt x="57" y="86"/>
                        <a:pt x="57" y="86"/>
                        <a:pt x="57" y="86"/>
                      </a:cubicBezTo>
                      <a:cubicBezTo>
                        <a:pt x="58" y="86"/>
                        <a:pt x="58" y="86"/>
                        <a:pt x="58" y="86"/>
                      </a:cubicBezTo>
                      <a:cubicBezTo>
                        <a:pt x="58" y="86"/>
                        <a:pt x="58" y="86"/>
                        <a:pt x="58" y="86"/>
                      </a:cubicBezTo>
                      <a:cubicBezTo>
                        <a:pt x="58" y="86"/>
                        <a:pt x="58" y="86"/>
                        <a:pt x="58" y="86"/>
                      </a:cubicBezTo>
                      <a:cubicBezTo>
                        <a:pt x="58" y="85"/>
                        <a:pt x="58" y="85"/>
                        <a:pt x="58" y="85"/>
                      </a:cubicBezTo>
                      <a:cubicBezTo>
                        <a:pt x="58" y="85"/>
                        <a:pt x="58" y="85"/>
                        <a:pt x="58" y="85"/>
                      </a:cubicBezTo>
                      <a:cubicBezTo>
                        <a:pt x="58" y="85"/>
                        <a:pt x="58" y="85"/>
                        <a:pt x="58" y="85"/>
                      </a:cubicBezTo>
                      <a:cubicBezTo>
                        <a:pt x="57" y="85"/>
                        <a:pt x="57" y="85"/>
                        <a:pt x="57" y="85"/>
                      </a:cubicBezTo>
                      <a:cubicBezTo>
                        <a:pt x="57" y="85"/>
                        <a:pt x="57" y="85"/>
                        <a:pt x="57" y="85"/>
                      </a:cubicBezTo>
                      <a:cubicBezTo>
                        <a:pt x="57" y="85"/>
                        <a:pt x="57" y="85"/>
                        <a:pt x="57" y="85"/>
                      </a:cubicBezTo>
                      <a:cubicBezTo>
                        <a:pt x="57" y="85"/>
                        <a:pt x="57" y="85"/>
                        <a:pt x="57" y="85"/>
                      </a:cubicBezTo>
                      <a:cubicBezTo>
                        <a:pt x="57" y="84"/>
                        <a:pt x="57" y="84"/>
                        <a:pt x="57" y="84"/>
                      </a:cubicBezTo>
                      <a:cubicBezTo>
                        <a:pt x="57" y="84"/>
                        <a:pt x="57" y="84"/>
                        <a:pt x="57" y="84"/>
                      </a:cubicBezTo>
                      <a:cubicBezTo>
                        <a:pt x="57" y="84"/>
                        <a:pt x="57" y="84"/>
                        <a:pt x="57" y="84"/>
                      </a:cubicBezTo>
                      <a:cubicBezTo>
                        <a:pt x="57" y="84"/>
                        <a:pt x="57" y="84"/>
                        <a:pt x="57" y="84"/>
                      </a:cubicBezTo>
                      <a:cubicBezTo>
                        <a:pt x="57" y="84"/>
                        <a:pt x="57" y="84"/>
                        <a:pt x="57" y="84"/>
                      </a:cubicBezTo>
                      <a:cubicBezTo>
                        <a:pt x="57" y="83"/>
                        <a:pt x="57" y="83"/>
                        <a:pt x="57"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2"/>
                        <a:pt x="58" y="82"/>
                        <a:pt x="58" y="82"/>
                      </a:cubicBezTo>
                      <a:cubicBezTo>
                        <a:pt x="59" y="82"/>
                        <a:pt x="59" y="82"/>
                        <a:pt x="59" y="82"/>
                      </a:cubicBezTo>
                      <a:cubicBezTo>
                        <a:pt x="59" y="82"/>
                        <a:pt x="59" y="82"/>
                        <a:pt x="59" y="82"/>
                      </a:cubicBezTo>
                      <a:cubicBezTo>
                        <a:pt x="59" y="82"/>
                        <a:pt x="59" y="82"/>
                        <a:pt x="59" y="82"/>
                      </a:cubicBezTo>
                      <a:cubicBezTo>
                        <a:pt x="59" y="82"/>
                        <a:pt x="59" y="82"/>
                        <a:pt x="59" y="82"/>
                      </a:cubicBezTo>
                      <a:cubicBezTo>
                        <a:pt x="59" y="83"/>
                        <a:pt x="59" y="83"/>
                        <a:pt x="59" y="83"/>
                      </a:cubicBezTo>
                      <a:cubicBezTo>
                        <a:pt x="59" y="83"/>
                        <a:pt x="59" y="83"/>
                        <a:pt x="59" y="83"/>
                      </a:cubicBezTo>
                      <a:cubicBezTo>
                        <a:pt x="59" y="83"/>
                        <a:pt x="59" y="83"/>
                        <a:pt x="59" y="83"/>
                      </a:cubicBezTo>
                      <a:cubicBezTo>
                        <a:pt x="59" y="82"/>
                        <a:pt x="59" y="82"/>
                        <a:pt x="59" y="82"/>
                      </a:cubicBezTo>
                      <a:cubicBezTo>
                        <a:pt x="59" y="82"/>
                        <a:pt x="59" y="82"/>
                        <a:pt x="59" y="82"/>
                      </a:cubicBezTo>
                      <a:cubicBezTo>
                        <a:pt x="59" y="82"/>
                        <a:pt x="59" y="82"/>
                        <a:pt x="59" y="82"/>
                      </a:cubicBezTo>
                      <a:cubicBezTo>
                        <a:pt x="59" y="82"/>
                        <a:pt x="59" y="82"/>
                        <a:pt x="59" y="82"/>
                      </a:cubicBezTo>
                      <a:cubicBezTo>
                        <a:pt x="59" y="81"/>
                        <a:pt x="59" y="81"/>
                        <a:pt x="59" y="81"/>
                      </a:cubicBezTo>
                      <a:cubicBezTo>
                        <a:pt x="59" y="81"/>
                        <a:pt x="59" y="81"/>
                        <a:pt x="59" y="81"/>
                      </a:cubicBezTo>
                      <a:cubicBezTo>
                        <a:pt x="60" y="81"/>
                        <a:pt x="60" y="81"/>
                        <a:pt x="60" y="81"/>
                      </a:cubicBezTo>
                      <a:cubicBezTo>
                        <a:pt x="60" y="81"/>
                        <a:pt x="60" y="81"/>
                        <a:pt x="60" y="81"/>
                      </a:cubicBezTo>
                      <a:cubicBezTo>
                        <a:pt x="60" y="81"/>
                        <a:pt x="60" y="81"/>
                        <a:pt x="60" y="81"/>
                      </a:cubicBezTo>
                      <a:cubicBezTo>
                        <a:pt x="60" y="80"/>
                        <a:pt x="60" y="80"/>
                        <a:pt x="60" y="80"/>
                      </a:cubicBezTo>
                      <a:cubicBezTo>
                        <a:pt x="60" y="80"/>
                        <a:pt x="60" y="80"/>
                        <a:pt x="60" y="80"/>
                      </a:cubicBezTo>
                      <a:cubicBezTo>
                        <a:pt x="60" y="80"/>
                        <a:pt x="60" y="80"/>
                        <a:pt x="60" y="80"/>
                      </a:cubicBezTo>
                      <a:cubicBezTo>
                        <a:pt x="60" y="79"/>
                        <a:pt x="60" y="79"/>
                        <a:pt x="60" y="79"/>
                      </a:cubicBezTo>
                      <a:cubicBezTo>
                        <a:pt x="60" y="79"/>
                        <a:pt x="60" y="79"/>
                        <a:pt x="60" y="79"/>
                      </a:cubicBezTo>
                      <a:cubicBezTo>
                        <a:pt x="61" y="79"/>
                        <a:pt x="61" y="79"/>
                        <a:pt x="61" y="79"/>
                      </a:cubicBezTo>
                      <a:cubicBezTo>
                        <a:pt x="61" y="79"/>
                        <a:pt x="61" y="79"/>
                        <a:pt x="61" y="79"/>
                      </a:cubicBezTo>
                      <a:cubicBezTo>
                        <a:pt x="61" y="79"/>
                        <a:pt x="61" y="79"/>
                        <a:pt x="61" y="79"/>
                      </a:cubicBezTo>
                      <a:cubicBezTo>
                        <a:pt x="61" y="78"/>
                        <a:pt x="61" y="78"/>
                        <a:pt x="61" y="78"/>
                      </a:cubicBezTo>
                      <a:cubicBezTo>
                        <a:pt x="61" y="78"/>
                        <a:pt x="61" y="78"/>
                        <a:pt x="61" y="78"/>
                      </a:cubicBezTo>
                      <a:cubicBezTo>
                        <a:pt x="62" y="78"/>
                        <a:pt x="62" y="78"/>
                        <a:pt x="62" y="78"/>
                      </a:cubicBezTo>
                      <a:cubicBezTo>
                        <a:pt x="62" y="78"/>
                        <a:pt x="62" y="78"/>
                        <a:pt x="62" y="78"/>
                      </a:cubicBezTo>
                      <a:cubicBezTo>
                        <a:pt x="62" y="78"/>
                        <a:pt x="62" y="78"/>
                        <a:pt x="62" y="78"/>
                      </a:cubicBezTo>
                      <a:cubicBezTo>
                        <a:pt x="62" y="78"/>
                        <a:pt x="62" y="78"/>
                        <a:pt x="62" y="78"/>
                      </a:cubicBezTo>
                      <a:cubicBezTo>
                        <a:pt x="62" y="78"/>
                        <a:pt x="62" y="78"/>
                        <a:pt x="62" y="78"/>
                      </a:cubicBezTo>
                      <a:cubicBezTo>
                        <a:pt x="61" y="77"/>
                        <a:pt x="61" y="77"/>
                        <a:pt x="61" y="77"/>
                      </a:cubicBezTo>
                      <a:cubicBezTo>
                        <a:pt x="61" y="77"/>
                        <a:pt x="61" y="77"/>
                        <a:pt x="61" y="77"/>
                      </a:cubicBezTo>
                      <a:cubicBezTo>
                        <a:pt x="61" y="77"/>
                        <a:pt x="61" y="77"/>
                        <a:pt x="61" y="77"/>
                      </a:cubicBezTo>
                      <a:cubicBezTo>
                        <a:pt x="62" y="77"/>
                        <a:pt x="62" y="77"/>
                        <a:pt x="62" y="77"/>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5"/>
                        <a:pt x="62" y="75"/>
                        <a:pt x="62" y="75"/>
                      </a:cubicBezTo>
                      <a:cubicBezTo>
                        <a:pt x="62" y="75"/>
                        <a:pt x="62" y="75"/>
                        <a:pt x="62" y="75"/>
                      </a:cubicBezTo>
                      <a:cubicBezTo>
                        <a:pt x="62" y="75"/>
                        <a:pt x="62" y="75"/>
                        <a:pt x="62" y="75"/>
                      </a:cubicBezTo>
                      <a:cubicBezTo>
                        <a:pt x="63" y="75"/>
                        <a:pt x="63" y="75"/>
                        <a:pt x="63" y="75"/>
                      </a:cubicBezTo>
                      <a:cubicBezTo>
                        <a:pt x="63" y="75"/>
                        <a:pt x="63" y="75"/>
                        <a:pt x="63" y="75"/>
                      </a:cubicBezTo>
                      <a:cubicBezTo>
                        <a:pt x="63" y="75"/>
                        <a:pt x="63" y="75"/>
                        <a:pt x="63" y="75"/>
                      </a:cubicBezTo>
                      <a:cubicBezTo>
                        <a:pt x="63" y="74"/>
                        <a:pt x="63" y="74"/>
                        <a:pt x="63" y="74"/>
                      </a:cubicBezTo>
                      <a:cubicBezTo>
                        <a:pt x="63" y="73"/>
                        <a:pt x="63" y="73"/>
                        <a:pt x="63" y="73"/>
                      </a:cubicBezTo>
                      <a:lnTo>
                        <a:pt x="63" y="72"/>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grpSp>
          <p:grpSp>
            <p:nvGrpSpPr>
              <p:cNvPr id="119" name="Group 118">
                <a:extLst>
                  <a:ext uri="{FF2B5EF4-FFF2-40B4-BE49-F238E27FC236}">
                    <a16:creationId xmlns="" xmlns:a16="http://schemas.microsoft.com/office/drawing/2014/main" id="{1D489B35-7B74-4C33-BD04-AF0C23C37DCB}"/>
                  </a:ext>
                </a:extLst>
              </p:cNvPr>
              <p:cNvGrpSpPr>
                <a:grpSpLocks noChangeAspect="1"/>
              </p:cNvGrpSpPr>
              <p:nvPr/>
            </p:nvGrpSpPr>
            <p:grpSpPr>
              <a:xfrm>
                <a:off x="3101162" y="3421416"/>
                <a:ext cx="3314539" cy="2085702"/>
                <a:chOff x="4890006" y="3967058"/>
                <a:chExt cx="2616017" cy="1646151"/>
              </a:xfrm>
              <a:solidFill>
                <a:srgbClr val="AF7AC4"/>
              </a:solidFill>
            </p:grpSpPr>
            <p:sp>
              <p:nvSpPr>
                <p:cNvPr id="173" name="Freeform 332">
                  <a:extLst>
                    <a:ext uri="{FF2B5EF4-FFF2-40B4-BE49-F238E27FC236}">
                      <a16:creationId xmlns="" xmlns:a16="http://schemas.microsoft.com/office/drawing/2014/main" id="{1FD8295E-C3A1-419F-BF8B-68742D24ED75}"/>
                    </a:ext>
                  </a:extLst>
                </p:cNvPr>
                <p:cNvSpPr>
                  <a:spLocks/>
                </p:cNvSpPr>
                <p:nvPr/>
              </p:nvSpPr>
              <p:spPr bwMode="auto">
                <a:xfrm>
                  <a:off x="6871678" y="3967058"/>
                  <a:ext cx="366976" cy="361734"/>
                </a:xfrm>
                <a:custGeom>
                  <a:avLst/>
                  <a:gdLst>
                    <a:gd name="T0" fmla="*/ 69 w 70"/>
                    <a:gd name="T1" fmla="*/ 14 h 69"/>
                    <a:gd name="T2" fmla="*/ 68 w 70"/>
                    <a:gd name="T3" fmla="*/ 14 h 69"/>
                    <a:gd name="T4" fmla="*/ 67 w 70"/>
                    <a:gd name="T5" fmla="*/ 13 h 69"/>
                    <a:gd name="T6" fmla="*/ 61 w 70"/>
                    <a:gd name="T7" fmla="*/ 13 h 69"/>
                    <a:gd name="T8" fmla="*/ 59 w 70"/>
                    <a:gd name="T9" fmla="*/ 15 h 69"/>
                    <a:gd name="T10" fmla="*/ 55 w 70"/>
                    <a:gd name="T11" fmla="*/ 16 h 69"/>
                    <a:gd name="T12" fmla="*/ 54 w 70"/>
                    <a:gd name="T13" fmla="*/ 15 h 69"/>
                    <a:gd name="T14" fmla="*/ 54 w 70"/>
                    <a:gd name="T15" fmla="*/ 15 h 69"/>
                    <a:gd name="T16" fmla="*/ 53 w 70"/>
                    <a:gd name="T17" fmla="*/ 16 h 69"/>
                    <a:gd name="T18" fmla="*/ 51 w 70"/>
                    <a:gd name="T19" fmla="*/ 19 h 69"/>
                    <a:gd name="T20" fmla="*/ 49 w 70"/>
                    <a:gd name="T21" fmla="*/ 20 h 69"/>
                    <a:gd name="T22" fmla="*/ 46 w 70"/>
                    <a:gd name="T23" fmla="*/ 23 h 69"/>
                    <a:gd name="T24" fmla="*/ 24 w 70"/>
                    <a:gd name="T25" fmla="*/ 0 h 69"/>
                    <a:gd name="T26" fmla="*/ 24 w 70"/>
                    <a:gd name="T27" fmla="*/ 4 h 69"/>
                    <a:gd name="T28" fmla="*/ 24 w 70"/>
                    <a:gd name="T29" fmla="*/ 7 h 69"/>
                    <a:gd name="T30" fmla="*/ 23 w 70"/>
                    <a:gd name="T31" fmla="*/ 13 h 69"/>
                    <a:gd name="T32" fmla="*/ 23 w 70"/>
                    <a:gd name="T33" fmla="*/ 15 h 69"/>
                    <a:gd name="T34" fmla="*/ 22 w 70"/>
                    <a:gd name="T35" fmla="*/ 18 h 69"/>
                    <a:gd name="T36" fmla="*/ 19 w 70"/>
                    <a:gd name="T37" fmla="*/ 24 h 69"/>
                    <a:gd name="T38" fmla="*/ 15 w 70"/>
                    <a:gd name="T39" fmla="*/ 27 h 69"/>
                    <a:gd name="T40" fmla="*/ 12 w 70"/>
                    <a:gd name="T41" fmla="*/ 29 h 69"/>
                    <a:gd name="T42" fmla="*/ 10 w 70"/>
                    <a:gd name="T43" fmla="*/ 34 h 69"/>
                    <a:gd name="T44" fmla="*/ 11 w 70"/>
                    <a:gd name="T45" fmla="*/ 36 h 69"/>
                    <a:gd name="T46" fmla="*/ 9 w 70"/>
                    <a:gd name="T47" fmla="*/ 37 h 69"/>
                    <a:gd name="T48" fmla="*/ 7 w 70"/>
                    <a:gd name="T49" fmla="*/ 35 h 69"/>
                    <a:gd name="T50" fmla="*/ 5 w 70"/>
                    <a:gd name="T51" fmla="*/ 41 h 69"/>
                    <a:gd name="T52" fmla="*/ 5 w 70"/>
                    <a:gd name="T53" fmla="*/ 44 h 69"/>
                    <a:gd name="T54" fmla="*/ 0 w 70"/>
                    <a:gd name="T55" fmla="*/ 49 h 69"/>
                    <a:gd name="T56" fmla="*/ 1 w 70"/>
                    <a:gd name="T57" fmla="*/ 52 h 69"/>
                    <a:gd name="T58" fmla="*/ 0 w 70"/>
                    <a:gd name="T59" fmla="*/ 53 h 69"/>
                    <a:gd name="T60" fmla="*/ 4 w 70"/>
                    <a:gd name="T61" fmla="*/ 57 h 69"/>
                    <a:gd name="T62" fmla="*/ 5 w 70"/>
                    <a:gd name="T63" fmla="*/ 58 h 69"/>
                    <a:gd name="T64" fmla="*/ 7 w 70"/>
                    <a:gd name="T65" fmla="*/ 62 h 69"/>
                    <a:gd name="T66" fmla="*/ 10 w 70"/>
                    <a:gd name="T67" fmla="*/ 63 h 69"/>
                    <a:gd name="T68" fmla="*/ 13 w 70"/>
                    <a:gd name="T69" fmla="*/ 64 h 69"/>
                    <a:gd name="T70" fmla="*/ 13 w 70"/>
                    <a:gd name="T71" fmla="*/ 66 h 69"/>
                    <a:gd name="T72" fmla="*/ 14 w 70"/>
                    <a:gd name="T73" fmla="*/ 67 h 69"/>
                    <a:gd name="T74" fmla="*/ 16 w 70"/>
                    <a:gd name="T75" fmla="*/ 68 h 69"/>
                    <a:gd name="T76" fmla="*/ 20 w 70"/>
                    <a:gd name="T77" fmla="*/ 69 h 69"/>
                    <a:gd name="T78" fmla="*/ 22 w 70"/>
                    <a:gd name="T79" fmla="*/ 67 h 69"/>
                    <a:gd name="T80" fmla="*/ 25 w 70"/>
                    <a:gd name="T81" fmla="*/ 67 h 69"/>
                    <a:gd name="T82" fmla="*/ 29 w 70"/>
                    <a:gd name="T83" fmla="*/ 66 h 69"/>
                    <a:gd name="T84" fmla="*/ 30 w 70"/>
                    <a:gd name="T85" fmla="*/ 64 h 69"/>
                    <a:gd name="T86" fmla="*/ 31 w 70"/>
                    <a:gd name="T87" fmla="*/ 63 h 69"/>
                    <a:gd name="T88" fmla="*/ 35 w 70"/>
                    <a:gd name="T89" fmla="*/ 62 h 69"/>
                    <a:gd name="T90" fmla="*/ 36 w 70"/>
                    <a:gd name="T91" fmla="*/ 62 h 69"/>
                    <a:gd name="T92" fmla="*/ 38 w 70"/>
                    <a:gd name="T93" fmla="*/ 59 h 69"/>
                    <a:gd name="T94" fmla="*/ 39 w 70"/>
                    <a:gd name="T95" fmla="*/ 57 h 69"/>
                    <a:gd name="T96" fmla="*/ 39 w 70"/>
                    <a:gd name="T97" fmla="*/ 54 h 69"/>
                    <a:gd name="T98" fmla="*/ 43 w 70"/>
                    <a:gd name="T99" fmla="*/ 44 h 69"/>
                    <a:gd name="T100" fmla="*/ 43 w 70"/>
                    <a:gd name="T101" fmla="*/ 42 h 69"/>
                    <a:gd name="T102" fmla="*/ 44 w 70"/>
                    <a:gd name="T103" fmla="*/ 39 h 69"/>
                    <a:gd name="T104" fmla="*/ 46 w 70"/>
                    <a:gd name="T105" fmla="*/ 38 h 69"/>
                    <a:gd name="T106" fmla="*/ 51 w 70"/>
                    <a:gd name="T107" fmla="*/ 39 h 69"/>
                    <a:gd name="T108" fmla="*/ 52 w 70"/>
                    <a:gd name="T109" fmla="*/ 35 h 69"/>
                    <a:gd name="T110" fmla="*/ 53 w 70"/>
                    <a:gd name="T111" fmla="*/ 32 h 69"/>
                    <a:gd name="T112" fmla="*/ 57 w 70"/>
                    <a:gd name="T113" fmla="*/ 28 h 69"/>
                    <a:gd name="T114" fmla="*/ 58 w 70"/>
                    <a:gd name="T115" fmla="*/ 27 h 69"/>
                    <a:gd name="T116" fmla="*/ 60 w 70"/>
                    <a:gd name="T117" fmla="*/ 25 h 69"/>
                    <a:gd name="T118" fmla="*/ 61 w 70"/>
                    <a:gd name="T119" fmla="*/ 21 h 69"/>
                    <a:gd name="T120" fmla="*/ 61 w 70"/>
                    <a:gd name="T121"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 h="69">
                      <a:moveTo>
                        <a:pt x="70" y="17"/>
                      </a:moveTo>
                      <a:cubicBezTo>
                        <a:pt x="70" y="17"/>
                        <a:pt x="70" y="17"/>
                        <a:pt x="70" y="17"/>
                      </a:cubicBezTo>
                      <a:cubicBezTo>
                        <a:pt x="70" y="17"/>
                        <a:pt x="70" y="17"/>
                        <a:pt x="70" y="17"/>
                      </a:cubicBezTo>
                      <a:cubicBezTo>
                        <a:pt x="70" y="16"/>
                        <a:pt x="70" y="16"/>
                        <a:pt x="70" y="16"/>
                      </a:cubicBezTo>
                      <a:cubicBezTo>
                        <a:pt x="70" y="16"/>
                        <a:pt x="70" y="16"/>
                        <a:pt x="70" y="16"/>
                      </a:cubicBezTo>
                      <a:cubicBezTo>
                        <a:pt x="70" y="16"/>
                        <a:pt x="70" y="16"/>
                        <a:pt x="70" y="16"/>
                      </a:cubicBezTo>
                      <a:cubicBezTo>
                        <a:pt x="69" y="16"/>
                        <a:pt x="69" y="16"/>
                        <a:pt x="69" y="16"/>
                      </a:cubicBezTo>
                      <a:cubicBezTo>
                        <a:pt x="69" y="15"/>
                        <a:pt x="69" y="15"/>
                        <a:pt x="69" y="15"/>
                      </a:cubicBezTo>
                      <a:cubicBezTo>
                        <a:pt x="69" y="15"/>
                        <a:pt x="69" y="15"/>
                        <a:pt x="69" y="15"/>
                      </a:cubicBezTo>
                      <a:cubicBezTo>
                        <a:pt x="69" y="15"/>
                        <a:pt x="69" y="15"/>
                        <a:pt x="69" y="15"/>
                      </a:cubicBezTo>
                      <a:cubicBezTo>
                        <a:pt x="69" y="15"/>
                        <a:pt x="69" y="15"/>
                        <a:pt x="69" y="15"/>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7" y="14"/>
                        <a:pt x="67" y="14"/>
                        <a:pt x="67" y="14"/>
                      </a:cubicBezTo>
                      <a:cubicBezTo>
                        <a:pt x="67" y="13"/>
                        <a:pt x="67" y="13"/>
                        <a:pt x="67" y="13"/>
                      </a:cubicBezTo>
                      <a:cubicBezTo>
                        <a:pt x="68" y="13"/>
                        <a:pt x="68" y="13"/>
                        <a:pt x="68" y="13"/>
                      </a:cubicBezTo>
                      <a:cubicBezTo>
                        <a:pt x="68" y="13"/>
                        <a:pt x="68" y="13"/>
                        <a:pt x="68" y="13"/>
                      </a:cubicBezTo>
                      <a:cubicBezTo>
                        <a:pt x="68" y="13"/>
                        <a:pt x="68" y="13"/>
                        <a:pt x="68" y="13"/>
                      </a:cubicBezTo>
                      <a:cubicBezTo>
                        <a:pt x="68" y="12"/>
                        <a:pt x="68" y="12"/>
                        <a:pt x="68" y="12"/>
                      </a:cubicBezTo>
                      <a:cubicBezTo>
                        <a:pt x="67" y="12"/>
                        <a:pt x="67" y="12"/>
                        <a:pt x="67" y="12"/>
                      </a:cubicBezTo>
                      <a:cubicBezTo>
                        <a:pt x="67" y="12"/>
                        <a:pt x="67" y="12"/>
                        <a:pt x="67" y="12"/>
                      </a:cubicBezTo>
                      <a:cubicBezTo>
                        <a:pt x="67" y="12"/>
                        <a:pt x="67" y="12"/>
                        <a:pt x="67" y="12"/>
                      </a:cubicBezTo>
                      <a:cubicBezTo>
                        <a:pt x="67" y="13"/>
                        <a:pt x="67" y="13"/>
                        <a:pt x="67" y="13"/>
                      </a:cubicBezTo>
                      <a:cubicBezTo>
                        <a:pt x="67" y="13"/>
                        <a:pt x="67" y="13"/>
                        <a:pt x="67" y="13"/>
                      </a:cubicBezTo>
                      <a:cubicBezTo>
                        <a:pt x="67" y="13"/>
                        <a:pt x="67" y="13"/>
                        <a:pt x="67" y="13"/>
                      </a:cubicBezTo>
                      <a:cubicBezTo>
                        <a:pt x="66" y="13"/>
                        <a:pt x="66" y="13"/>
                        <a:pt x="66" y="13"/>
                      </a:cubicBezTo>
                      <a:cubicBezTo>
                        <a:pt x="66" y="13"/>
                        <a:pt x="66" y="13"/>
                        <a:pt x="66" y="13"/>
                      </a:cubicBezTo>
                      <a:cubicBezTo>
                        <a:pt x="66" y="13"/>
                        <a:pt x="66" y="13"/>
                        <a:pt x="66" y="13"/>
                      </a:cubicBezTo>
                      <a:cubicBezTo>
                        <a:pt x="66" y="13"/>
                        <a:pt x="66" y="13"/>
                        <a:pt x="66" y="13"/>
                      </a:cubicBezTo>
                      <a:cubicBezTo>
                        <a:pt x="65" y="13"/>
                        <a:pt x="65" y="13"/>
                        <a:pt x="65" y="13"/>
                      </a:cubicBezTo>
                      <a:cubicBezTo>
                        <a:pt x="64" y="12"/>
                        <a:pt x="64" y="12"/>
                        <a:pt x="64" y="12"/>
                      </a:cubicBezTo>
                      <a:cubicBezTo>
                        <a:pt x="63" y="11"/>
                        <a:pt x="63" y="11"/>
                        <a:pt x="63" y="11"/>
                      </a:cubicBezTo>
                      <a:cubicBezTo>
                        <a:pt x="62" y="12"/>
                        <a:pt x="62" y="12"/>
                        <a:pt x="62" y="12"/>
                      </a:cubicBezTo>
                      <a:cubicBezTo>
                        <a:pt x="62" y="12"/>
                        <a:pt x="62" y="12"/>
                        <a:pt x="62" y="12"/>
                      </a:cubicBezTo>
                      <a:cubicBezTo>
                        <a:pt x="62" y="12"/>
                        <a:pt x="62" y="12"/>
                        <a:pt x="62" y="12"/>
                      </a:cubicBezTo>
                      <a:cubicBezTo>
                        <a:pt x="62" y="12"/>
                        <a:pt x="62" y="12"/>
                        <a:pt x="62" y="12"/>
                      </a:cubicBezTo>
                      <a:cubicBezTo>
                        <a:pt x="62" y="13"/>
                        <a:pt x="62" y="13"/>
                        <a:pt x="62" y="13"/>
                      </a:cubicBezTo>
                      <a:cubicBezTo>
                        <a:pt x="61" y="13"/>
                        <a:pt x="61" y="13"/>
                        <a:pt x="61" y="13"/>
                      </a:cubicBezTo>
                      <a:cubicBezTo>
                        <a:pt x="61" y="13"/>
                        <a:pt x="61" y="13"/>
                        <a:pt x="61" y="13"/>
                      </a:cubicBezTo>
                      <a:cubicBezTo>
                        <a:pt x="61" y="13"/>
                        <a:pt x="61" y="13"/>
                        <a:pt x="61" y="13"/>
                      </a:cubicBezTo>
                      <a:cubicBezTo>
                        <a:pt x="61" y="13"/>
                        <a:pt x="61" y="13"/>
                        <a:pt x="61" y="13"/>
                      </a:cubicBezTo>
                      <a:cubicBezTo>
                        <a:pt x="60" y="13"/>
                        <a:pt x="60" y="13"/>
                        <a:pt x="60" y="13"/>
                      </a:cubicBezTo>
                      <a:cubicBezTo>
                        <a:pt x="60" y="13"/>
                        <a:pt x="60" y="13"/>
                        <a:pt x="60" y="13"/>
                      </a:cubicBezTo>
                      <a:cubicBezTo>
                        <a:pt x="60" y="14"/>
                        <a:pt x="60" y="14"/>
                        <a:pt x="60" y="14"/>
                      </a:cubicBezTo>
                      <a:cubicBezTo>
                        <a:pt x="59" y="14"/>
                        <a:pt x="59" y="14"/>
                        <a:pt x="59" y="14"/>
                      </a:cubicBezTo>
                      <a:cubicBezTo>
                        <a:pt x="59" y="14"/>
                        <a:pt x="59" y="14"/>
                        <a:pt x="59" y="14"/>
                      </a:cubicBezTo>
                      <a:cubicBezTo>
                        <a:pt x="59" y="14"/>
                        <a:pt x="59" y="14"/>
                        <a:pt x="59" y="14"/>
                      </a:cubicBezTo>
                      <a:cubicBezTo>
                        <a:pt x="59" y="14"/>
                        <a:pt x="59" y="14"/>
                        <a:pt x="59" y="14"/>
                      </a:cubicBezTo>
                      <a:cubicBezTo>
                        <a:pt x="59" y="14"/>
                        <a:pt x="59" y="14"/>
                        <a:pt x="59" y="14"/>
                      </a:cubicBezTo>
                      <a:cubicBezTo>
                        <a:pt x="59" y="14"/>
                        <a:pt x="59" y="14"/>
                        <a:pt x="59" y="14"/>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6"/>
                        <a:pt x="59" y="16"/>
                        <a:pt x="59" y="16"/>
                      </a:cubicBezTo>
                      <a:cubicBezTo>
                        <a:pt x="58" y="16"/>
                        <a:pt x="58" y="16"/>
                        <a:pt x="58" y="16"/>
                      </a:cubicBezTo>
                      <a:cubicBezTo>
                        <a:pt x="57" y="16"/>
                        <a:pt x="57" y="16"/>
                        <a:pt x="57" y="16"/>
                      </a:cubicBezTo>
                      <a:cubicBezTo>
                        <a:pt x="57" y="16"/>
                        <a:pt x="57" y="16"/>
                        <a:pt x="57" y="16"/>
                      </a:cubicBezTo>
                      <a:cubicBezTo>
                        <a:pt x="56" y="16"/>
                        <a:pt x="56" y="16"/>
                        <a:pt x="56" y="16"/>
                      </a:cubicBezTo>
                      <a:cubicBezTo>
                        <a:pt x="55" y="16"/>
                        <a:pt x="55" y="16"/>
                        <a:pt x="55" y="16"/>
                      </a:cubicBezTo>
                      <a:cubicBezTo>
                        <a:pt x="55" y="16"/>
                        <a:pt x="55" y="16"/>
                        <a:pt x="55" y="16"/>
                      </a:cubicBezTo>
                      <a:cubicBezTo>
                        <a:pt x="55" y="16"/>
                        <a:pt x="55" y="16"/>
                        <a:pt x="55" y="16"/>
                      </a:cubicBezTo>
                      <a:cubicBezTo>
                        <a:pt x="55" y="16"/>
                        <a:pt x="55" y="16"/>
                        <a:pt x="55" y="16"/>
                      </a:cubicBezTo>
                      <a:cubicBezTo>
                        <a:pt x="54" y="16"/>
                        <a:pt x="54" y="16"/>
                        <a:pt x="54" y="16"/>
                      </a:cubicBezTo>
                      <a:cubicBezTo>
                        <a:pt x="54" y="16"/>
                        <a:pt x="54" y="16"/>
                        <a:pt x="54" y="16"/>
                      </a:cubicBezTo>
                      <a:cubicBezTo>
                        <a:pt x="54" y="16"/>
                        <a:pt x="54" y="16"/>
                        <a:pt x="54" y="16"/>
                      </a:cubicBezTo>
                      <a:cubicBezTo>
                        <a:pt x="54" y="16"/>
                        <a:pt x="54" y="16"/>
                        <a:pt x="54" y="16"/>
                      </a:cubicBezTo>
                      <a:cubicBezTo>
                        <a:pt x="54" y="16"/>
                        <a:pt x="54" y="16"/>
                        <a:pt x="54" y="16"/>
                      </a:cubicBezTo>
                      <a:cubicBezTo>
                        <a:pt x="54" y="16"/>
                        <a:pt x="54" y="16"/>
                        <a:pt x="54" y="16"/>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7"/>
                        <a:pt x="53" y="17"/>
                        <a:pt x="53" y="17"/>
                      </a:cubicBezTo>
                      <a:cubicBezTo>
                        <a:pt x="53" y="17"/>
                        <a:pt x="53" y="17"/>
                        <a:pt x="53" y="17"/>
                      </a:cubicBezTo>
                      <a:cubicBezTo>
                        <a:pt x="53" y="17"/>
                        <a:pt x="53" y="17"/>
                        <a:pt x="53" y="17"/>
                      </a:cubicBezTo>
                      <a:cubicBezTo>
                        <a:pt x="52" y="18"/>
                        <a:pt x="52" y="18"/>
                        <a:pt x="52" y="18"/>
                      </a:cubicBezTo>
                      <a:cubicBezTo>
                        <a:pt x="52" y="19"/>
                        <a:pt x="52" y="19"/>
                        <a:pt x="52" y="19"/>
                      </a:cubicBezTo>
                      <a:cubicBezTo>
                        <a:pt x="52" y="19"/>
                        <a:pt x="52" y="19"/>
                        <a:pt x="52" y="19"/>
                      </a:cubicBezTo>
                      <a:cubicBezTo>
                        <a:pt x="52" y="19"/>
                        <a:pt x="52" y="19"/>
                        <a:pt x="52"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0" y="18"/>
                        <a:pt x="50" y="18"/>
                        <a:pt x="50" y="18"/>
                      </a:cubicBezTo>
                      <a:cubicBezTo>
                        <a:pt x="50" y="18"/>
                        <a:pt x="50" y="18"/>
                        <a:pt x="50" y="18"/>
                      </a:cubicBezTo>
                      <a:cubicBezTo>
                        <a:pt x="50" y="18"/>
                        <a:pt x="50" y="18"/>
                        <a:pt x="50" y="18"/>
                      </a:cubicBezTo>
                      <a:cubicBezTo>
                        <a:pt x="50" y="18"/>
                        <a:pt x="50" y="18"/>
                        <a:pt x="50" y="18"/>
                      </a:cubicBezTo>
                      <a:cubicBezTo>
                        <a:pt x="49" y="19"/>
                        <a:pt x="49" y="19"/>
                        <a:pt x="49" y="19"/>
                      </a:cubicBezTo>
                      <a:cubicBezTo>
                        <a:pt x="49" y="19"/>
                        <a:pt x="49" y="19"/>
                        <a:pt x="49" y="19"/>
                      </a:cubicBezTo>
                      <a:cubicBezTo>
                        <a:pt x="49" y="19"/>
                        <a:pt x="49" y="19"/>
                        <a:pt x="49" y="19"/>
                      </a:cubicBezTo>
                      <a:cubicBezTo>
                        <a:pt x="49" y="19"/>
                        <a:pt x="49" y="19"/>
                        <a:pt x="49" y="19"/>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1"/>
                        <a:pt x="49" y="21"/>
                        <a:pt x="49" y="21"/>
                      </a:cubicBezTo>
                      <a:cubicBezTo>
                        <a:pt x="49" y="21"/>
                        <a:pt x="49" y="21"/>
                        <a:pt x="49" y="21"/>
                      </a:cubicBezTo>
                      <a:cubicBezTo>
                        <a:pt x="48" y="21"/>
                        <a:pt x="48" y="21"/>
                        <a:pt x="48" y="21"/>
                      </a:cubicBezTo>
                      <a:cubicBezTo>
                        <a:pt x="48" y="22"/>
                        <a:pt x="48" y="22"/>
                        <a:pt x="48" y="22"/>
                      </a:cubicBezTo>
                      <a:cubicBezTo>
                        <a:pt x="47" y="22"/>
                        <a:pt x="47" y="22"/>
                        <a:pt x="47" y="22"/>
                      </a:cubicBezTo>
                      <a:cubicBezTo>
                        <a:pt x="47" y="22"/>
                        <a:pt x="47" y="22"/>
                        <a:pt x="47" y="22"/>
                      </a:cubicBezTo>
                      <a:cubicBezTo>
                        <a:pt x="47" y="22"/>
                        <a:pt x="47" y="22"/>
                        <a:pt x="47" y="22"/>
                      </a:cubicBezTo>
                      <a:cubicBezTo>
                        <a:pt x="47" y="23"/>
                        <a:pt x="47" y="23"/>
                        <a:pt x="47" y="23"/>
                      </a:cubicBezTo>
                      <a:cubicBezTo>
                        <a:pt x="47" y="23"/>
                        <a:pt x="47" y="23"/>
                        <a:pt x="47" y="23"/>
                      </a:cubicBezTo>
                      <a:cubicBezTo>
                        <a:pt x="47" y="23"/>
                        <a:pt x="47" y="23"/>
                        <a:pt x="47" y="23"/>
                      </a:cubicBezTo>
                      <a:cubicBezTo>
                        <a:pt x="46" y="23"/>
                        <a:pt x="46" y="23"/>
                        <a:pt x="46" y="23"/>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3" y="15"/>
                        <a:pt x="43" y="15"/>
                        <a:pt x="43" y="15"/>
                      </a:cubicBezTo>
                      <a:cubicBezTo>
                        <a:pt x="38" y="16"/>
                        <a:pt x="33" y="17"/>
                        <a:pt x="27" y="18"/>
                      </a:cubicBezTo>
                      <a:cubicBezTo>
                        <a:pt x="26" y="12"/>
                        <a:pt x="25" y="6"/>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1"/>
                        <a:pt x="23" y="1"/>
                        <a:pt x="23" y="1"/>
                      </a:cubicBezTo>
                      <a:cubicBezTo>
                        <a:pt x="23" y="0"/>
                        <a:pt x="23" y="0"/>
                        <a:pt x="23" y="0"/>
                      </a:cubicBezTo>
                      <a:cubicBezTo>
                        <a:pt x="23" y="1"/>
                        <a:pt x="23" y="1"/>
                        <a:pt x="23" y="1"/>
                      </a:cubicBezTo>
                      <a:cubicBezTo>
                        <a:pt x="22" y="1"/>
                        <a:pt x="22" y="1"/>
                        <a:pt x="22" y="1"/>
                      </a:cubicBezTo>
                      <a:cubicBezTo>
                        <a:pt x="22" y="1"/>
                        <a:pt x="22" y="1"/>
                        <a:pt x="22" y="1"/>
                      </a:cubicBezTo>
                      <a:cubicBezTo>
                        <a:pt x="22" y="1"/>
                        <a:pt x="22" y="1"/>
                        <a:pt x="22" y="1"/>
                      </a:cubicBezTo>
                      <a:cubicBezTo>
                        <a:pt x="22" y="2"/>
                        <a:pt x="22" y="2"/>
                        <a:pt x="22" y="2"/>
                      </a:cubicBezTo>
                      <a:cubicBezTo>
                        <a:pt x="23" y="2"/>
                        <a:pt x="23" y="2"/>
                        <a:pt x="23" y="2"/>
                      </a:cubicBezTo>
                      <a:cubicBezTo>
                        <a:pt x="23" y="3"/>
                        <a:pt x="23" y="3"/>
                        <a:pt x="23" y="3"/>
                      </a:cubicBezTo>
                      <a:cubicBezTo>
                        <a:pt x="23" y="3"/>
                        <a:pt x="23" y="3"/>
                        <a:pt x="23" y="3"/>
                      </a:cubicBezTo>
                      <a:cubicBezTo>
                        <a:pt x="24" y="4"/>
                        <a:pt x="24" y="4"/>
                        <a:pt x="24" y="4"/>
                      </a:cubicBezTo>
                      <a:cubicBezTo>
                        <a:pt x="24" y="4"/>
                        <a:pt x="24" y="4"/>
                        <a:pt x="24" y="4"/>
                      </a:cubicBezTo>
                      <a:cubicBezTo>
                        <a:pt x="23" y="5"/>
                        <a:pt x="23" y="5"/>
                        <a:pt x="23" y="5"/>
                      </a:cubicBezTo>
                      <a:cubicBezTo>
                        <a:pt x="23" y="5"/>
                        <a:pt x="23" y="5"/>
                        <a:pt x="23" y="5"/>
                      </a:cubicBezTo>
                      <a:cubicBezTo>
                        <a:pt x="23" y="5"/>
                        <a:pt x="23" y="5"/>
                        <a:pt x="23" y="5"/>
                      </a:cubicBezTo>
                      <a:cubicBezTo>
                        <a:pt x="24" y="5"/>
                        <a:pt x="24" y="5"/>
                        <a:pt x="24" y="5"/>
                      </a:cubicBezTo>
                      <a:cubicBezTo>
                        <a:pt x="24" y="5"/>
                        <a:pt x="24" y="5"/>
                        <a:pt x="24" y="5"/>
                      </a:cubicBezTo>
                      <a:cubicBezTo>
                        <a:pt x="24" y="5"/>
                        <a:pt x="24" y="5"/>
                        <a:pt x="24" y="5"/>
                      </a:cubicBezTo>
                      <a:cubicBezTo>
                        <a:pt x="24" y="5"/>
                        <a:pt x="24" y="5"/>
                        <a:pt x="24" y="5"/>
                      </a:cubicBezTo>
                      <a:cubicBezTo>
                        <a:pt x="24" y="6"/>
                        <a:pt x="24" y="6"/>
                        <a:pt x="24" y="6"/>
                      </a:cubicBezTo>
                      <a:cubicBezTo>
                        <a:pt x="24" y="6"/>
                        <a:pt x="24" y="6"/>
                        <a:pt x="24" y="6"/>
                      </a:cubicBezTo>
                      <a:cubicBezTo>
                        <a:pt x="24" y="6"/>
                        <a:pt x="24" y="6"/>
                        <a:pt x="24" y="6"/>
                      </a:cubicBezTo>
                      <a:cubicBezTo>
                        <a:pt x="24" y="6"/>
                        <a:pt x="24" y="6"/>
                        <a:pt x="24" y="6"/>
                      </a:cubicBezTo>
                      <a:cubicBezTo>
                        <a:pt x="24" y="7"/>
                        <a:pt x="24" y="7"/>
                        <a:pt x="24" y="7"/>
                      </a:cubicBezTo>
                      <a:cubicBezTo>
                        <a:pt x="24" y="7"/>
                        <a:pt x="24" y="7"/>
                        <a:pt x="24" y="7"/>
                      </a:cubicBezTo>
                      <a:cubicBezTo>
                        <a:pt x="24" y="7"/>
                        <a:pt x="24" y="7"/>
                        <a:pt x="24" y="7"/>
                      </a:cubicBezTo>
                      <a:cubicBezTo>
                        <a:pt x="24" y="8"/>
                        <a:pt x="24" y="8"/>
                        <a:pt x="24" y="8"/>
                      </a:cubicBezTo>
                      <a:cubicBezTo>
                        <a:pt x="23" y="8"/>
                        <a:pt x="23" y="8"/>
                        <a:pt x="23" y="8"/>
                      </a:cubicBezTo>
                      <a:cubicBezTo>
                        <a:pt x="23" y="9"/>
                        <a:pt x="23" y="9"/>
                        <a:pt x="23" y="9"/>
                      </a:cubicBezTo>
                      <a:cubicBezTo>
                        <a:pt x="23" y="9"/>
                        <a:pt x="23" y="9"/>
                        <a:pt x="23" y="9"/>
                      </a:cubicBezTo>
                      <a:cubicBezTo>
                        <a:pt x="23" y="10"/>
                        <a:pt x="23" y="10"/>
                        <a:pt x="23" y="10"/>
                      </a:cubicBezTo>
                      <a:cubicBezTo>
                        <a:pt x="23" y="10"/>
                        <a:pt x="23" y="10"/>
                        <a:pt x="23" y="10"/>
                      </a:cubicBezTo>
                      <a:cubicBezTo>
                        <a:pt x="23" y="11"/>
                        <a:pt x="23" y="11"/>
                        <a:pt x="23" y="11"/>
                      </a:cubicBezTo>
                      <a:cubicBezTo>
                        <a:pt x="23" y="11"/>
                        <a:pt x="23" y="11"/>
                        <a:pt x="23" y="11"/>
                      </a:cubicBezTo>
                      <a:cubicBezTo>
                        <a:pt x="23" y="12"/>
                        <a:pt x="23" y="12"/>
                        <a:pt x="23" y="12"/>
                      </a:cubicBez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5"/>
                        <a:pt x="23" y="15"/>
                        <a:pt x="23" y="15"/>
                      </a:cubicBezTo>
                      <a:cubicBezTo>
                        <a:pt x="23" y="15"/>
                        <a:pt x="23" y="15"/>
                        <a:pt x="23" y="15"/>
                      </a:cubicBezTo>
                      <a:cubicBezTo>
                        <a:pt x="23" y="15"/>
                        <a:pt x="23" y="15"/>
                        <a:pt x="23" y="15"/>
                      </a:cubicBezTo>
                      <a:cubicBezTo>
                        <a:pt x="22" y="15"/>
                        <a:pt x="22" y="15"/>
                        <a:pt x="22" y="15"/>
                      </a:cubicBezTo>
                      <a:cubicBezTo>
                        <a:pt x="22" y="15"/>
                        <a:pt x="22" y="15"/>
                        <a:pt x="22" y="15"/>
                      </a:cubicBezTo>
                      <a:cubicBezTo>
                        <a:pt x="22" y="15"/>
                        <a:pt x="22" y="15"/>
                        <a:pt x="22" y="15"/>
                      </a:cubicBezTo>
                      <a:cubicBezTo>
                        <a:pt x="23" y="15"/>
                        <a:pt x="23" y="15"/>
                        <a:pt x="23" y="15"/>
                      </a:cubicBezTo>
                      <a:cubicBezTo>
                        <a:pt x="23" y="16"/>
                        <a:pt x="23" y="16"/>
                        <a:pt x="23" y="16"/>
                      </a:cubicBezTo>
                      <a:cubicBezTo>
                        <a:pt x="23" y="16"/>
                        <a:pt x="23" y="16"/>
                        <a:pt x="23" y="16"/>
                      </a:cubicBezTo>
                      <a:cubicBezTo>
                        <a:pt x="22" y="16"/>
                        <a:pt x="22" y="16"/>
                        <a:pt x="22" y="16"/>
                      </a:cubicBezTo>
                      <a:cubicBezTo>
                        <a:pt x="22" y="16"/>
                        <a:pt x="22" y="16"/>
                        <a:pt x="22" y="16"/>
                      </a:cubicBezTo>
                      <a:cubicBezTo>
                        <a:pt x="22" y="17"/>
                        <a:pt x="22" y="17"/>
                        <a:pt x="22" y="17"/>
                      </a:cubicBezTo>
                      <a:cubicBezTo>
                        <a:pt x="22" y="17"/>
                        <a:pt x="22" y="17"/>
                        <a:pt x="22" y="17"/>
                      </a:cubicBezTo>
                      <a:cubicBezTo>
                        <a:pt x="22" y="17"/>
                        <a:pt x="22" y="17"/>
                        <a:pt x="22" y="17"/>
                      </a:cubicBezTo>
                      <a:cubicBezTo>
                        <a:pt x="22" y="17"/>
                        <a:pt x="22" y="17"/>
                        <a:pt x="22" y="17"/>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3" y="19"/>
                        <a:pt x="23" y="19"/>
                        <a:pt x="23" y="19"/>
                      </a:cubicBezTo>
                      <a:cubicBezTo>
                        <a:pt x="23" y="19"/>
                        <a:pt x="23" y="19"/>
                        <a:pt x="23" y="19"/>
                      </a:cubicBezTo>
                      <a:cubicBezTo>
                        <a:pt x="22" y="19"/>
                        <a:pt x="22" y="19"/>
                        <a:pt x="22" y="19"/>
                      </a:cubicBezTo>
                      <a:cubicBezTo>
                        <a:pt x="22" y="19"/>
                        <a:pt x="22" y="19"/>
                        <a:pt x="22" y="19"/>
                      </a:cubicBezTo>
                      <a:cubicBezTo>
                        <a:pt x="22" y="20"/>
                        <a:pt x="22" y="20"/>
                        <a:pt x="22" y="20"/>
                      </a:cubicBezTo>
                      <a:cubicBezTo>
                        <a:pt x="22" y="20"/>
                        <a:pt x="22" y="20"/>
                        <a:pt x="22" y="20"/>
                      </a:cubicBezTo>
                      <a:cubicBezTo>
                        <a:pt x="22" y="20"/>
                        <a:pt x="22" y="20"/>
                        <a:pt x="22" y="20"/>
                      </a:cubicBezTo>
                      <a:cubicBezTo>
                        <a:pt x="22" y="20"/>
                        <a:pt x="22" y="20"/>
                        <a:pt x="22" y="20"/>
                      </a:cubicBezTo>
                      <a:cubicBezTo>
                        <a:pt x="22" y="21"/>
                        <a:pt x="22" y="21"/>
                        <a:pt x="22" y="21"/>
                      </a:cubicBezTo>
                      <a:cubicBezTo>
                        <a:pt x="21" y="21"/>
                        <a:pt x="21" y="21"/>
                        <a:pt x="21" y="21"/>
                      </a:cubicBezTo>
                      <a:cubicBezTo>
                        <a:pt x="20" y="23"/>
                        <a:pt x="20" y="23"/>
                        <a:pt x="20" y="23"/>
                      </a:cubicBezTo>
                      <a:cubicBezTo>
                        <a:pt x="20" y="24"/>
                        <a:pt x="20" y="24"/>
                        <a:pt x="20" y="24"/>
                      </a:cubicBezTo>
                      <a:cubicBezTo>
                        <a:pt x="19" y="24"/>
                        <a:pt x="19" y="24"/>
                        <a:pt x="19" y="24"/>
                      </a:cubicBezTo>
                      <a:cubicBezTo>
                        <a:pt x="19" y="25"/>
                        <a:pt x="19" y="25"/>
                        <a:pt x="19" y="25"/>
                      </a:cubicBezTo>
                      <a:cubicBezTo>
                        <a:pt x="19" y="25"/>
                        <a:pt x="19" y="25"/>
                        <a:pt x="19" y="25"/>
                      </a:cubicBezTo>
                      <a:cubicBezTo>
                        <a:pt x="18" y="25"/>
                        <a:pt x="18" y="25"/>
                        <a:pt x="18" y="25"/>
                      </a:cubicBezTo>
                      <a:cubicBezTo>
                        <a:pt x="18" y="26"/>
                        <a:pt x="18" y="26"/>
                        <a:pt x="18" y="26"/>
                      </a:cubicBezTo>
                      <a:cubicBezTo>
                        <a:pt x="18" y="26"/>
                        <a:pt x="18" y="26"/>
                        <a:pt x="18" y="26"/>
                      </a:cubicBezTo>
                      <a:cubicBezTo>
                        <a:pt x="18" y="26"/>
                        <a:pt x="18" y="26"/>
                        <a:pt x="18" y="26"/>
                      </a:cubicBezTo>
                      <a:cubicBezTo>
                        <a:pt x="17" y="26"/>
                        <a:pt x="17" y="26"/>
                        <a:pt x="17" y="26"/>
                      </a:cubicBezTo>
                      <a:cubicBezTo>
                        <a:pt x="17" y="26"/>
                        <a:pt x="17" y="26"/>
                        <a:pt x="17" y="26"/>
                      </a:cubicBezTo>
                      <a:cubicBezTo>
                        <a:pt x="17" y="27"/>
                        <a:pt x="17" y="27"/>
                        <a:pt x="17" y="27"/>
                      </a:cubicBezTo>
                      <a:cubicBezTo>
                        <a:pt x="16" y="27"/>
                        <a:pt x="16" y="27"/>
                        <a:pt x="16" y="27"/>
                      </a:cubicBezTo>
                      <a:cubicBezTo>
                        <a:pt x="16" y="27"/>
                        <a:pt x="16" y="27"/>
                        <a:pt x="16" y="27"/>
                      </a:cubicBezTo>
                      <a:cubicBezTo>
                        <a:pt x="15" y="27"/>
                        <a:pt x="15" y="27"/>
                        <a:pt x="15" y="27"/>
                      </a:cubicBezTo>
                      <a:cubicBezTo>
                        <a:pt x="15" y="27"/>
                        <a:pt x="15" y="27"/>
                        <a:pt x="15" y="27"/>
                      </a:cubicBezTo>
                      <a:cubicBezTo>
                        <a:pt x="15" y="26"/>
                        <a:pt x="15" y="26"/>
                        <a:pt x="15" y="26"/>
                      </a:cubicBezTo>
                      <a:cubicBezTo>
                        <a:pt x="15" y="26"/>
                        <a:pt x="15" y="26"/>
                        <a:pt x="15" y="26"/>
                      </a:cubicBezTo>
                      <a:cubicBezTo>
                        <a:pt x="14" y="26"/>
                        <a:pt x="14" y="26"/>
                        <a:pt x="14" y="26"/>
                      </a:cubicBezTo>
                      <a:cubicBezTo>
                        <a:pt x="14" y="27"/>
                        <a:pt x="14" y="27"/>
                        <a:pt x="14" y="27"/>
                      </a:cubicBezTo>
                      <a:cubicBezTo>
                        <a:pt x="13" y="28"/>
                        <a:pt x="13" y="28"/>
                        <a:pt x="13" y="28"/>
                      </a:cubicBezTo>
                      <a:cubicBezTo>
                        <a:pt x="13" y="28"/>
                        <a:pt x="13" y="28"/>
                        <a:pt x="13" y="28"/>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2" y="29"/>
                        <a:pt x="12" y="29"/>
                        <a:pt x="12" y="29"/>
                      </a:cubicBezTo>
                      <a:cubicBezTo>
                        <a:pt x="12" y="29"/>
                        <a:pt x="12" y="29"/>
                        <a:pt x="12" y="29"/>
                      </a:cubicBezTo>
                      <a:cubicBezTo>
                        <a:pt x="12" y="29"/>
                        <a:pt x="12" y="29"/>
                        <a:pt x="12" y="29"/>
                      </a:cubicBezTo>
                      <a:cubicBezTo>
                        <a:pt x="12" y="29"/>
                        <a:pt x="12" y="29"/>
                        <a:pt x="12" y="29"/>
                      </a:cubicBezTo>
                      <a:cubicBezTo>
                        <a:pt x="11" y="30"/>
                        <a:pt x="11" y="30"/>
                        <a:pt x="11" y="30"/>
                      </a:cubicBezTo>
                      <a:cubicBezTo>
                        <a:pt x="11" y="30"/>
                        <a:pt x="11" y="30"/>
                        <a:pt x="11" y="30"/>
                      </a:cubicBezTo>
                      <a:cubicBezTo>
                        <a:pt x="11" y="31"/>
                        <a:pt x="11" y="31"/>
                        <a:pt x="11" y="31"/>
                      </a:cubicBezTo>
                      <a:cubicBezTo>
                        <a:pt x="11" y="32"/>
                        <a:pt x="11" y="32"/>
                        <a:pt x="11" y="32"/>
                      </a:cubicBezTo>
                      <a:cubicBezTo>
                        <a:pt x="11" y="32"/>
                        <a:pt x="11" y="32"/>
                        <a:pt x="11" y="32"/>
                      </a:cubicBezTo>
                      <a:cubicBezTo>
                        <a:pt x="11" y="33"/>
                        <a:pt x="11" y="33"/>
                        <a:pt x="11" y="33"/>
                      </a:cubicBezTo>
                      <a:cubicBezTo>
                        <a:pt x="11" y="33"/>
                        <a:pt x="11" y="33"/>
                        <a:pt x="11" y="33"/>
                      </a:cubicBezTo>
                      <a:cubicBezTo>
                        <a:pt x="11" y="33"/>
                        <a:pt x="11" y="33"/>
                        <a:pt x="11" y="33"/>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1" y="34"/>
                        <a:pt x="11" y="34"/>
                        <a:pt x="11" y="34"/>
                      </a:cubicBezTo>
                      <a:cubicBezTo>
                        <a:pt x="11" y="35"/>
                        <a:pt x="11" y="35"/>
                        <a:pt x="11" y="35"/>
                      </a:cubicBezTo>
                      <a:cubicBezTo>
                        <a:pt x="11" y="35"/>
                        <a:pt x="11" y="35"/>
                        <a:pt x="11" y="35"/>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10" y="37"/>
                        <a:pt x="10" y="37"/>
                        <a:pt x="10" y="37"/>
                      </a:cubicBezTo>
                      <a:cubicBezTo>
                        <a:pt x="10" y="38"/>
                        <a:pt x="10" y="38"/>
                        <a:pt x="10" y="38"/>
                      </a:cubicBezTo>
                      <a:cubicBezTo>
                        <a:pt x="9" y="38"/>
                        <a:pt x="9" y="38"/>
                        <a:pt x="9" y="38"/>
                      </a:cubicBezTo>
                      <a:cubicBezTo>
                        <a:pt x="9" y="38"/>
                        <a:pt x="9" y="38"/>
                        <a:pt x="9" y="38"/>
                      </a:cubicBezTo>
                      <a:cubicBezTo>
                        <a:pt x="9" y="38"/>
                        <a:pt x="9" y="38"/>
                        <a:pt x="9" y="38"/>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6"/>
                        <a:pt x="9" y="36"/>
                        <a:pt x="9" y="36"/>
                      </a:cubicBezTo>
                      <a:cubicBezTo>
                        <a:pt x="9" y="36"/>
                        <a:pt x="9" y="36"/>
                        <a:pt x="9" y="36"/>
                      </a:cubicBezTo>
                      <a:cubicBezTo>
                        <a:pt x="9" y="36"/>
                        <a:pt x="9" y="36"/>
                        <a:pt x="9" y="36"/>
                      </a:cubicBezTo>
                      <a:cubicBezTo>
                        <a:pt x="8" y="36"/>
                        <a:pt x="8" y="36"/>
                        <a:pt x="8" y="36"/>
                      </a:cubicBezTo>
                      <a:cubicBezTo>
                        <a:pt x="8" y="36"/>
                        <a:pt x="8" y="36"/>
                        <a:pt x="8" y="36"/>
                      </a:cubicBezTo>
                      <a:cubicBezTo>
                        <a:pt x="8" y="35"/>
                        <a:pt x="8" y="35"/>
                        <a:pt x="8" y="35"/>
                      </a:cubicBezTo>
                      <a:cubicBezTo>
                        <a:pt x="7" y="35"/>
                        <a:pt x="7" y="35"/>
                        <a:pt x="7" y="35"/>
                      </a:cubicBezTo>
                      <a:cubicBezTo>
                        <a:pt x="7" y="35"/>
                        <a:pt x="7" y="35"/>
                        <a:pt x="7" y="35"/>
                      </a:cubicBezTo>
                      <a:cubicBezTo>
                        <a:pt x="7" y="36"/>
                        <a:pt x="7" y="36"/>
                        <a:pt x="7" y="36"/>
                      </a:cubicBezTo>
                      <a:cubicBezTo>
                        <a:pt x="6" y="36"/>
                        <a:pt x="6" y="36"/>
                        <a:pt x="6" y="36"/>
                      </a:cubicBezTo>
                      <a:cubicBezTo>
                        <a:pt x="6" y="37"/>
                        <a:pt x="6" y="37"/>
                        <a:pt x="6" y="37"/>
                      </a:cubicBezTo>
                      <a:cubicBezTo>
                        <a:pt x="6" y="38"/>
                        <a:pt x="6" y="38"/>
                        <a:pt x="6" y="38"/>
                      </a:cubicBezTo>
                      <a:cubicBezTo>
                        <a:pt x="6" y="39"/>
                        <a:pt x="6" y="39"/>
                        <a:pt x="6" y="39"/>
                      </a:cubicBezTo>
                      <a:cubicBezTo>
                        <a:pt x="6" y="39"/>
                        <a:pt x="6" y="39"/>
                        <a:pt x="6" y="39"/>
                      </a:cubicBezTo>
                      <a:cubicBezTo>
                        <a:pt x="6" y="39"/>
                        <a:pt x="6" y="39"/>
                        <a:pt x="6" y="39"/>
                      </a:cubicBezTo>
                      <a:cubicBezTo>
                        <a:pt x="5" y="40"/>
                        <a:pt x="5" y="40"/>
                        <a:pt x="5" y="40"/>
                      </a:cubicBezTo>
                      <a:cubicBezTo>
                        <a:pt x="5" y="40"/>
                        <a:pt x="5" y="40"/>
                        <a:pt x="5" y="40"/>
                      </a:cubicBezTo>
                      <a:cubicBezTo>
                        <a:pt x="5" y="40"/>
                        <a:pt x="5" y="40"/>
                        <a:pt x="5" y="40"/>
                      </a:cubicBezTo>
                      <a:cubicBezTo>
                        <a:pt x="5" y="41"/>
                        <a:pt x="5" y="41"/>
                        <a:pt x="5" y="41"/>
                      </a:cubicBezTo>
                      <a:cubicBezTo>
                        <a:pt x="5" y="41"/>
                        <a:pt x="5" y="41"/>
                        <a:pt x="5" y="41"/>
                      </a:cubicBezTo>
                      <a:cubicBezTo>
                        <a:pt x="5" y="41"/>
                        <a:pt x="5" y="41"/>
                        <a:pt x="5" y="41"/>
                      </a:cubicBezTo>
                      <a:cubicBezTo>
                        <a:pt x="6" y="42"/>
                        <a:pt x="6" y="42"/>
                        <a:pt x="6" y="42"/>
                      </a:cubicBezTo>
                      <a:cubicBezTo>
                        <a:pt x="6" y="42"/>
                        <a:pt x="6" y="42"/>
                        <a:pt x="6" y="42"/>
                      </a:cubicBezTo>
                      <a:cubicBezTo>
                        <a:pt x="6" y="42"/>
                        <a:pt x="6" y="42"/>
                        <a:pt x="6" y="42"/>
                      </a:cubicBezTo>
                      <a:cubicBezTo>
                        <a:pt x="6" y="43"/>
                        <a:pt x="6" y="43"/>
                        <a:pt x="6" y="43"/>
                      </a:cubicBezTo>
                      <a:cubicBezTo>
                        <a:pt x="6" y="43"/>
                        <a:pt x="6" y="43"/>
                        <a:pt x="6" y="43"/>
                      </a:cubicBezTo>
                      <a:cubicBezTo>
                        <a:pt x="6" y="43"/>
                        <a:pt x="6" y="43"/>
                        <a:pt x="6" y="43"/>
                      </a:cubicBezTo>
                      <a:cubicBezTo>
                        <a:pt x="6" y="43"/>
                        <a:pt x="6" y="43"/>
                        <a:pt x="6" y="43"/>
                      </a:cubicBezTo>
                      <a:cubicBezTo>
                        <a:pt x="6" y="44"/>
                        <a:pt x="6" y="44"/>
                        <a:pt x="6" y="44"/>
                      </a:cubicBezTo>
                      <a:cubicBezTo>
                        <a:pt x="6" y="44"/>
                        <a:pt x="6" y="44"/>
                        <a:pt x="6" y="44"/>
                      </a:cubicBezTo>
                      <a:cubicBezTo>
                        <a:pt x="5" y="44"/>
                        <a:pt x="5" y="44"/>
                        <a:pt x="5" y="44"/>
                      </a:cubicBezTo>
                      <a:cubicBezTo>
                        <a:pt x="5" y="44"/>
                        <a:pt x="5" y="44"/>
                        <a:pt x="5" y="44"/>
                      </a:cubicBezTo>
                      <a:cubicBezTo>
                        <a:pt x="5" y="44"/>
                        <a:pt x="5" y="44"/>
                        <a:pt x="5" y="44"/>
                      </a:cubicBezTo>
                      <a:cubicBezTo>
                        <a:pt x="4" y="45"/>
                        <a:pt x="4" y="45"/>
                        <a:pt x="4" y="45"/>
                      </a:cubicBezTo>
                      <a:cubicBezTo>
                        <a:pt x="4" y="47"/>
                        <a:pt x="4" y="47"/>
                        <a:pt x="4" y="47"/>
                      </a:cubicBezTo>
                      <a:cubicBezTo>
                        <a:pt x="4" y="47"/>
                        <a:pt x="4" y="47"/>
                        <a:pt x="4" y="47"/>
                      </a:cubicBezTo>
                      <a:cubicBezTo>
                        <a:pt x="4" y="47"/>
                        <a:pt x="4" y="47"/>
                        <a:pt x="4" y="47"/>
                      </a:cubicBezTo>
                      <a:cubicBezTo>
                        <a:pt x="4" y="47"/>
                        <a:pt x="4" y="47"/>
                        <a:pt x="4" y="47"/>
                      </a:cubicBezTo>
                      <a:cubicBezTo>
                        <a:pt x="3" y="48"/>
                        <a:pt x="3" y="48"/>
                        <a:pt x="3" y="48"/>
                      </a:cubicBezTo>
                      <a:cubicBezTo>
                        <a:pt x="2" y="48"/>
                        <a:pt x="2" y="48"/>
                        <a:pt x="2" y="48"/>
                      </a:cubicBezTo>
                      <a:cubicBezTo>
                        <a:pt x="1" y="49"/>
                        <a:pt x="1" y="49"/>
                        <a:pt x="1" y="49"/>
                      </a:cubicBezTo>
                      <a:cubicBezTo>
                        <a:pt x="0" y="48"/>
                        <a:pt x="0" y="48"/>
                        <a:pt x="0" y="48"/>
                      </a:cubicBezTo>
                      <a:cubicBezTo>
                        <a:pt x="0" y="48"/>
                        <a:pt x="0" y="48"/>
                        <a:pt x="0" y="48"/>
                      </a:cubicBezTo>
                      <a:cubicBezTo>
                        <a:pt x="0" y="48"/>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1" y="50"/>
                        <a:pt x="1" y="50"/>
                        <a:pt x="1" y="50"/>
                      </a:cubicBezTo>
                      <a:cubicBezTo>
                        <a:pt x="1" y="50"/>
                        <a:pt x="1" y="50"/>
                        <a:pt x="1" y="50"/>
                      </a:cubicBezTo>
                      <a:cubicBezTo>
                        <a:pt x="1" y="50"/>
                        <a:pt x="1" y="50"/>
                        <a:pt x="1" y="50"/>
                      </a:cubicBezTo>
                      <a:cubicBezTo>
                        <a:pt x="1" y="51"/>
                        <a:pt x="1" y="51"/>
                        <a:pt x="1" y="51"/>
                      </a:cubicBezTo>
                      <a:cubicBezTo>
                        <a:pt x="1" y="51"/>
                        <a:pt x="1" y="51"/>
                        <a:pt x="1" y="51"/>
                      </a:cubicBezTo>
                      <a:cubicBezTo>
                        <a:pt x="1" y="51"/>
                        <a:pt x="1" y="51"/>
                        <a:pt x="1" y="51"/>
                      </a:cubicBezTo>
                      <a:cubicBezTo>
                        <a:pt x="1" y="51"/>
                        <a:pt x="1" y="51"/>
                        <a:pt x="1" y="51"/>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3"/>
                        <a:pt x="1" y="53"/>
                        <a:pt x="1" y="53"/>
                      </a:cubicBezTo>
                      <a:cubicBezTo>
                        <a:pt x="1" y="53"/>
                        <a:pt x="1" y="53"/>
                        <a:pt x="1" y="53"/>
                      </a:cubicBezTo>
                      <a:cubicBezTo>
                        <a:pt x="1" y="53"/>
                        <a:pt x="1" y="53"/>
                        <a:pt x="1" y="53"/>
                      </a:cubicBezTo>
                      <a:cubicBezTo>
                        <a:pt x="1" y="53"/>
                        <a:pt x="1" y="53"/>
                        <a:pt x="1"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4"/>
                        <a:pt x="0" y="54"/>
                        <a:pt x="0" y="54"/>
                      </a:cubicBezTo>
                      <a:cubicBezTo>
                        <a:pt x="2" y="55"/>
                        <a:pt x="2" y="55"/>
                        <a:pt x="2" y="55"/>
                      </a:cubicBezTo>
                      <a:cubicBezTo>
                        <a:pt x="2" y="55"/>
                        <a:pt x="2" y="55"/>
                        <a:pt x="2" y="55"/>
                      </a:cubicBezTo>
                      <a:cubicBezTo>
                        <a:pt x="2" y="55"/>
                        <a:pt x="2" y="55"/>
                        <a:pt x="2" y="55"/>
                      </a:cubicBezTo>
                      <a:cubicBezTo>
                        <a:pt x="2" y="56"/>
                        <a:pt x="2" y="56"/>
                        <a:pt x="2" y="56"/>
                      </a:cubicBezTo>
                      <a:cubicBezTo>
                        <a:pt x="2" y="56"/>
                        <a:pt x="2" y="56"/>
                        <a:pt x="2" y="56"/>
                      </a:cubicBezTo>
                      <a:cubicBezTo>
                        <a:pt x="3" y="56"/>
                        <a:pt x="3" y="56"/>
                        <a:pt x="3" y="56"/>
                      </a:cubicBezTo>
                      <a:cubicBezTo>
                        <a:pt x="3" y="56"/>
                        <a:pt x="3" y="56"/>
                        <a:pt x="3" y="56"/>
                      </a:cubicBezTo>
                      <a:cubicBezTo>
                        <a:pt x="3" y="57"/>
                        <a:pt x="3" y="57"/>
                        <a:pt x="3" y="57"/>
                      </a:cubicBezTo>
                      <a:cubicBezTo>
                        <a:pt x="4" y="57"/>
                        <a:pt x="4" y="57"/>
                        <a:pt x="4" y="57"/>
                      </a:cubicBezTo>
                      <a:cubicBezTo>
                        <a:pt x="4" y="57"/>
                        <a:pt x="4" y="57"/>
                        <a:pt x="4" y="57"/>
                      </a:cubicBezTo>
                      <a:cubicBezTo>
                        <a:pt x="4" y="57"/>
                        <a:pt x="4" y="57"/>
                        <a:pt x="4" y="57"/>
                      </a:cubicBezTo>
                      <a:cubicBezTo>
                        <a:pt x="4" y="57"/>
                        <a:pt x="4" y="57"/>
                        <a:pt x="4" y="57"/>
                      </a:cubicBezTo>
                      <a:cubicBezTo>
                        <a:pt x="3" y="57"/>
                        <a:pt x="3" y="57"/>
                        <a:pt x="3" y="57"/>
                      </a:cubicBezTo>
                      <a:cubicBezTo>
                        <a:pt x="3" y="57"/>
                        <a:pt x="3" y="57"/>
                        <a:pt x="3" y="57"/>
                      </a:cubicBezTo>
                      <a:cubicBezTo>
                        <a:pt x="3" y="57"/>
                        <a:pt x="3" y="57"/>
                        <a:pt x="3" y="57"/>
                      </a:cubicBezTo>
                      <a:cubicBezTo>
                        <a:pt x="4" y="58"/>
                        <a:pt x="4" y="58"/>
                        <a:pt x="4" y="58"/>
                      </a:cubicBezTo>
                      <a:cubicBezTo>
                        <a:pt x="4" y="58"/>
                        <a:pt x="4" y="58"/>
                        <a:pt x="4" y="58"/>
                      </a:cubicBezTo>
                      <a:cubicBezTo>
                        <a:pt x="4" y="58"/>
                        <a:pt x="4" y="58"/>
                        <a:pt x="4" y="58"/>
                      </a:cubicBezTo>
                      <a:cubicBezTo>
                        <a:pt x="4" y="58"/>
                        <a:pt x="4" y="58"/>
                        <a:pt x="4" y="58"/>
                      </a:cubicBezTo>
                      <a:cubicBezTo>
                        <a:pt x="5" y="58"/>
                        <a:pt x="5" y="58"/>
                        <a:pt x="5" y="58"/>
                      </a:cubicBezTo>
                      <a:cubicBezTo>
                        <a:pt x="5" y="58"/>
                        <a:pt x="5" y="58"/>
                        <a:pt x="5" y="58"/>
                      </a:cubicBezTo>
                      <a:cubicBezTo>
                        <a:pt x="5" y="58"/>
                        <a:pt x="5" y="58"/>
                        <a:pt x="5" y="58"/>
                      </a:cubicBezTo>
                      <a:cubicBezTo>
                        <a:pt x="5" y="59"/>
                        <a:pt x="5" y="59"/>
                        <a:pt x="5" y="59"/>
                      </a:cubicBezTo>
                      <a:cubicBezTo>
                        <a:pt x="5" y="59"/>
                        <a:pt x="5" y="59"/>
                        <a:pt x="5" y="59"/>
                      </a:cubicBezTo>
                      <a:cubicBezTo>
                        <a:pt x="5" y="59"/>
                        <a:pt x="5" y="59"/>
                        <a:pt x="5" y="59"/>
                      </a:cubicBezTo>
                      <a:cubicBezTo>
                        <a:pt x="5" y="59"/>
                        <a:pt x="5" y="59"/>
                        <a:pt x="5" y="59"/>
                      </a:cubicBezTo>
                      <a:cubicBezTo>
                        <a:pt x="6" y="60"/>
                        <a:pt x="6" y="60"/>
                        <a:pt x="6" y="60"/>
                      </a:cubicBezTo>
                      <a:cubicBezTo>
                        <a:pt x="6" y="61"/>
                        <a:pt x="6" y="61"/>
                        <a:pt x="6" y="61"/>
                      </a:cubicBezTo>
                      <a:cubicBezTo>
                        <a:pt x="7" y="61"/>
                        <a:pt x="7" y="61"/>
                        <a:pt x="7" y="61"/>
                      </a:cubicBezTo>
                      <a:cubicBezTo>
                        <a:pt x="7" y="61"/>
                        <a:pt x="7" y="61"/>
                        <a:pt x="7" y="61"/>
                      </a:cubicBezTo>
                      <a:cubicBezTo>
                        <a:pt x="7" y="61"/>
                        <a:pt x="7" y="61"/>
                        <a:pt x="7" y="61"/>
                      </a:cubicBezTo>
                      <a:cubicBezTo>
                        <a:pt x="7" y="61"/>
                        <a:pt x="7" y="61"/>
                        <a:pt x="7" y="61"/>
                      </a:cubicBezTo>
                      <a:cubicBezTo>
                        <a:pt x="7" y="62"/>
                        <a:pt x="7" y="62"/>
                        <a:pt x="7" y="62"/>
                      </a:cubicBezTo>
                      <a:cubicBezTo>
                        <a:pt x="7" y="62"/>
                        <a:pt x="7" y="62"/>
                        <a:pt x="7" y="62"/>
                      </a:cubicBezTo>
                      <a:cubicBezTo>
                        <a:pt x="7" y="62"/>
                        <a:pt x="7" y="62"/>
                        <a:pt x="7" y="62"/>
                      </a:cubicBezTo>
                      <a:cubicBezTo>
                        <a:pt x="8" y="62"/>
                        <a:pt x="8" y="62"/>
                        <a:pt x="8" y="62"/>
                      </a:cubicBezTo>
                      <a:cubicBezTo>
                        <a:pt x="8" y="62"/>
                        <a:pt x="8" y="62"/>
                        <a:pt x="8" y="62"/>
                      </a:cubicBezTo>
                      <a:cubicBezTo>
                        <a:pt x="8" y="62"/>
                        <a:pt x="8" y="62"/>
                        <a:pt x="8" y="62"/>
                      </a:cubicBezTo>
                      <a:cubicBezTo>
                        <a:pt x="8" y="62"/>
                        <a:pt x="8" y="62"/>
                        <a:pt x="8" y="62"/>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10" y="63"/>
                        <a:pt x="10" y="63"/>
                        <a:pt x="10" y="63"/>
                      </a:cubicBezTo>
                      <a:cubicBezTo>
                        <a:pt x="10" y="63"/>
                        <a:pt x="10" y="63"/>
                        <a:pt x="10" y="63"/>
                      </a:cubicBezTo>
                      <a:cubicBezTo>
                        <a:pt x="10" y="63"/>
                        <a:pt x="10" y="63"/>
                        <a:pt x="10" y="63"/>
                      </a:cubicBezTo>
                      <a:cubicBezTo>
                        <a:pt x="10" y="63"/>
                        <a:pt x="10" y="63"/>
                        <a:pt x="10" y="63"/>
                      </a:cubicBezTo>
                      <a:cubicBezTo>
                        <a:pt x="10" y="63"/>
                        <a:pt x="10" y="63"/>
                        <a:pt x="10" y="63"/>
                      </a:cubicBezTo>
                      <a:cubicBezTo>
                        <a:pt x="10" y="63"/>
                        <a:pt x="10" y="63"/>
                        <a:pt x="10" y="63"/>
                      </a:cubicBezTo>
                      <a:cubicBezTo>
                        <a:pt x="10" y="64"/>
                        <a:pt x="10" y="64"/>
                        <a:pt x="10" y="64"/>
                      </a:cubicBezTo>
                      <a:cubicBezTo>
                        <a:pt x="10" y="64"/>
                        <a:pt x="10" y="64"/>
                        <a:pt x="10" y="64"/>
                      </a:cubicBezTo>
                      <a:cubicBezTo>
                        <a:pt x="10" y="64"/>
                        <a:pt x="10" y="64"/>
                        <a:pt x="10" y="64"/>
                      </a:cubicBezTo>
                      <a:cubicBezTo>
                        <a:pt x="12" y="64"/>
                        <a:pt x="12" y="64"/>
                        <a:pt x="12" y="64"/>
                      </a:cubicBezTo>
                      <a:cubicBezTo>
                        <a:pt x="12" y="64"/>
                        <a:pt x="12" y="64"/>
                        <a:pt x="12" y="64"/>
                      </a:cubicBezTo>
                      <a:cubicBezTo>
                        <a:pt x="12" y="64"/>
                        <a:pt x="12" y="64"/>
                        <a:pt x="12" y="64"/>
                      </a:cubicBezTo>
                      <a:cubicBezTo>
                        <a:pt x="12" y="64"/>
                        <a:pt x="12" y="64"/>
                        <a:pt x="12"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6"/>
                        <a:pt x="13" y="66"/>
                        <a:pt x="13" y="66"/>
                      </a:cubicBezTo>
                      <a:cubicBezTo>
                        <a:pt x="13" y="66"/>
                        <a:pt x="13" y="66"/>
                        <a:pt x="13" y="66"/>
                      </a:cubicBezTo>
                      <a:cubicBezTo>
                        <a:pt x="13" y="66"/>
                        <a:pt x="13" y="66"/>
                        <a:pt x="13" y="66"/>
                      </a:cubicBezTo>
                      <a:cubicBezTo>
                        <a:pt x="13" y="66"/>
                        <a:pt x="13" y="66"/>
                        <a:pt x="13" y="66"/>
                      </a:cubicBezTo>
                      <a:cubicBezTo>
                        <a:pt x="14" y="66"/>
                        <a:pt x="14" y="66"/>
                        <a:pt x="14" y="66"/>
                      </a:cubicBezTo>
                      <a:cubicBezTo>
                        <a:pt x="14" y="66"/>
                        <a:pt x="14" y="66"/>
                        <a:pt x="14" y="66"/>
                      </a:cubicBezTo>
                      <a:cubicBezTo>
                        <a:pt x="14" y="66"/>
                        <a:pt x="14" y="66"/>
                        <a:pt x="14" y="66"/>
                      </a:cubicBezTo>
                      <a:cubicBezTo>
                        <a:pt x="14" y="66"/>
                        <a:pt x="14" y="66"/>
                        <a:pt x="14" y="66"/>
                      </a:cubicBezTo>
                      <a:cubicBezTo>
                        <a:pt x="14" y="67"/>
                        <a:pt x="14" y="67"/>
                        <a:pt x="14" y="67"/>
                      </a:cubicBezTo>
                      <a:cubicBezTo>
                        <a:pt x="14" y="67"/>
                        <a:pt x="14" y="67"/>
                        <a:pt x="14" y="67"/>
                      </a:cubicBezTo>
                      <a:cubicBezTo>
                        <a:pt x="14" y="67"/>
                        <a:pt x="14" y="67"/>
                        <a:pt x="14" y="67"/>
                      </a:cubicBezTo>
                      <a:cubicBezTo>
                        <a:pt x="14" y="67"/>
                        <a:pt x="14" y="67"/>
                        <a:pt x="14" y="67"/>
                      </a:cubicBezTo>
                      <a:cubicBezTo>
                        <a:pt x="14" y="67"/>
                        <a:pt x="14" y="67"/>
                        <a:pt x="14" y="67"/>
                      </a:cubicBezTo>
                      <a:cubicBezTo>
                        <a:pt x="14" y="67"/>
                        <a:pt x="14" y="67"/>
                        <a:pt x="14" y="67"/>
                      </a:cubicBezTo>
                      <a:cubicBezTo>
                        <a:pt x="15" y="67"/>
                        <a:pt x="15" y="67"/>
                        <a:pt x="15" y="67"/>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6" y="68"/>
                        <a:pt x="16" y="68"/>
                        <a:pt x="16" y="68"/>
                      </a:cubicBezTo>
                      <a:cubicBezTo>
                        <a:pt x="16" y="68"/>
                        <a:pt x="16" y="68"/>
                        <a:pt x="16" y="68"/>
                      </a:cubicBezTo>
                      <a:cubicBezTo>
                        <a:pt x="16" y="68"/>
                        <a:pt x="16" y="68"/>
                        <a:pt x="16" y="68"/>
                      </a:cubicBezTo>
                      <a:cubicBezTo>
                        <a:pt x="16" y="68"/>
                        <a:pt x="16" y="68"/>
                        <a:pt x="16" y="68"/>
                      </a:cubicBezTo>
                      <a:cubicBezTo>
                        <a:pt x="16" y="68"/>
                        <a:pt x="16" y="68"/>
                        <a:pt x="16" y="68"/>
                      </a:cubicBezTo>
                      <a:cubicBezTo>
                        <a:pt x="17" y="68"/>
                        <a:pt x="17" y="68"/>
                        <a:pt x="17" y="68"/>
                      </a:cubicBezTo>
                      <a:cubicBezTo>
                        <a:pt x="17" y="68"/>
                        <a:pt x="17" y="68"/>
                        <a:pt x="17" y="68"/>
                      </a:cubicBezTo>
                      <a:cubicBezTo>
                        <a:pt x="17" y="68"/>
                        <a:pt x="17" y="68"/>
                        <a:pt x="17" y="68"/>
                      </a:cubicBezTo>
                      <a:cubicBezTo>
                        <a:pt x="17" y="68"/>
                        <a:pt x="17" y="68"/>
                        <a:pt x="17" y="68"/>
                      </a:cubicBezTo>
                      <a:cubicBezTo>
                        <a:pt x="17" y="68"/>
                        <a:pt x="17" y="68"/>
                        <a:pt x="17" y="68"/>
                      </a:cubicBezTo>
                      <a:cubicBezTo>
                        <a:pt x="17" y="69"/>
                        <a:pt x="17" y="69"/>
                        <a:pt x="17" y="69"/>
                      </a:cubicBezTo>
                      <a:cubicBezTo>
                        <a:pt x="17" y="69"/>
                        <a:pt x="17" y="69"/>
                        <a:pt x="17" y="69"/>
                      </a:cubicBezTo>
                      <a:cubicBezTo>
                        <a:pt x="17" y="69"/>
                        <a:pt x="17" y="69"/>
                        <a:pt x="17" y="69"/>
                      </a:cubicBezTo>
                      <a:cubicBezTo>
                        <a:pt x="18" y="69"/>
                        <a:pt x="18" y="69"/>
                        <a:pt x="18" y="69"/>
                      </a:cubicBezTo>
                      <a:cubicBezTo>
                        <a:pt x="18" y="69"/>
                        <a:pt x="18" y="69"/>
                        <a:pt x="18" y="69"/>
                      </a:cubicBezTo>
                      <a:cubicBezTo>
                        <a:pt x="19" y="69"/>
                        <a:pt x="19" y="69"/>
                        <a:pt x="19" y="69"/>
                      </a:cubicBezTo>
                      <a:cubicBezTo>
                        <a:pt x="20" y="69"/>
                        <a:pt x="20" y="69"/>
                        <a:pt x="20" y="69"/>
                      </a:cubicBezTo>
                      <a:cubicBezTo>
                        <a:pt x="20" y="69"/>
                        <a:pt x="20" y="69"/>
                        <a:pt x="20" y="69"/>
                      </a:cubicBezTo>
                      <a:cubicBezTo>
                        <a:pt x="20" y="69"/>
                        <a:pt x="20" y="69"/>
                        <a:pt x="20" y="69"/>
                      </a:cubicBezTo>
                      <a:cubicBezTo>
                        <a:pt x="20" y="69"/>
                        <a:pt x="20" y="69"/>
                        <a:pt x="20" y="69"/>
                      </a:cubicBezTo>
                      <a:cubicBezTo>
                        <a:pt x="21" y="68"/>
                        <a:pt x="21" y="68"/>
                        <a:pt x="21" y="68"/>
                      </a:cubicBezTo>
                      <a:cubicBezTo>
                        <a:pt x="21" y="68"/>
                        <a:pt x="21" y="68"/>
                        <a:pt x="21" y="68"/>
                      </a:cubicBezTo>
                      <a:cubicBezTo>
                        <a:pt x="21" y="68"/>
                        <a:pt x="21" y="68"/>
                        <a:pt x="21" y="68"/>
                      </a:cubicBezTo>
                      <a:cubicBezTo>
                        <a:pt x="21" y="68"/>
                        <a:pt x="21" y="68"/>
                        <a:pt x="21" y="68"/>
                      </a:cubicBezTo>
                      <a:cubicBezTo>
                        <a:pt x="22" y="68"/>
                        <a:pt x="22" y="68"/>
                        <a:pt x="22" y="68"/>
                      </a:cubicBezTo>
                      <a:cubicBezTo>
                        <a:pt x="22" y="68"/>
                        <a:pt x="22" y="68"/>
                        <a:pt x="22" y="68"/>
                      </a:cubicBezTo>
                      <a:cubicBezTo>
                        <a:pt x="22" y="67"/>
                        <a:pt x="22" y="67"/>
                        <a:pt x="22" y="67"/>
                      </a:cubicBezTo>
                      <a:cubicBezTo>
                        <a:pt x="22" y="67"/>
                        <a:pt x="22" y="67"/>
                        <a:pt x="22" y="67"/>
                      </a:cubicBezTo>
                      <a:cubicBezTo>
                        <a:pt x="22" y="67"/>
                        <a:pt x="22" y="67"/>
                        <a:pt x="22" y="67"/>
                      </a:cubicBezTo>
                      <a:cubicBezTo>
                        <a:pt x="22" y="67"/>
                        <a:pt x="22" y="67"/>
                        <a:pt x="22" y="67"/>
                      </a:cubicBezTo>
                      <a:cubicBezTo>
                        <a:pt x="22" y="67"/>
                        <a:pt x="22" y="67"/>
                        <a:pt x="22" y="67"/>
                      </a:cubicBezTo>
                      <a:cubicBezTo>
                        <a:pt x="22" y="66"/>
                        <a:pt x="22" y="66"/>
                        <a:pt x="22" y="66"/>
                      </a:cubicBezTo>
                      <a:cubicBezTo>
                        <a:pt x="22" y="66"/>
                        <a:pt x="22" y="66"/>
                        <a:pt x="22"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7"/>
                        <a:pt x="23" y="67"/>
                        <a:pt x="23" y="67"/>
                      </a:cubicBezTo>
                      <a:cubicBezTo>
                        <a:pt x="24" y="67"/>
                        <a:pt x="24" y="67"/>
                        <a:pt x="24" y="67"/>
                      </a:cubicBezTo>
                      <a:cubicBezTo>
                        <a:pt x="24" y="67"/>
                        <a:pt x="24" y="67"/>
                        <a:pt x="24" y="67"/>
                      </a:cubicBezTo>
                      <a:cubicBezTo>
                        <a:pt x="25" y="67"/>
                        <a:pt x="25" y="67"/>
                        <a:pt x="25" y="67"/>
                      </a:cubicBezTo>
                      <a:cubicBezTo>
                        <a:pt x="25" y="67"/>
                        <a:pt x="25" y="67"/>
                        <a:pt x="25" y="67"/>
                      </a:cubicBezTo>
                      <a:cubicBezTo>
                        <a:pt x="25" y="67"/>
                        <a:pt x="25" y="67"/>
                        <a:pt x="25" y="67"/>
                      </a:cubicBezTo>
                      <a:cubicBezTo>
                        <a:pt x="25" y="67"/>
                        <a:pt x="25" y="67"/>
                        <a:pt x="25" y="67"/>
                      </a:cubicBezTo>
                      <a:cubicBezTo>
                        <a:pt x="25" y="68"/>
                        <a:pt x="25" y="68"/>
                        <a:pt x="25" y="68"/>
                      </a:cubicBezTo>
                      <a:cubicBezTo>
                        <a:pt x="25" y="68"/>
                        <a:pt x="25" y="68"/>
                        <a:pt x="25" y="68"/>
                      </a:cubicBezTo>
                      <a:cubicBezTo>
                        <a:pt x="25" y="68"/>
                        <a:pt x="25" y="68"/>
                        <a:pt x="25" y="68"/>
                      </a:cubicBezTo>
                      <a:cubicBezTo>
                        <a:pt x="25" y="68"/>
                        <a:pt x="25" y="68"/>
                        <a:pt x="25" y="68"/>
                      </a:cubicBezTo>
                      <a:cubicBezTo>
                        <a:pt x="25" y="68"/>
                        <a:pt x="25" y="68"/>
                        <a:pt x="25" y="68"/>
                      </a:cubicBezTo>
                      <a:cubicBezTo>
                        <a:pt x="26" y="67"/>
                        <a:pt x="26" y="67"/>
                        <a:pt x="26" y="67"/>
                      </a:cubicBezTo>
                      <a:cubicBezTo>
                        <a:pt x="28" y="66"/>
                        <a:pt x="28" y="66"/>
                        <a:pt x="28" y="66"/>
                      </a:cubicBezTo>
                      <a:cubicBezTo>
                        <a:pt x="28" y="66"/>
                        <a:pt x="28" y="66"/>
                        <a:pt x="28" y="66"/>
                      </a:cubicBezTo>
                      <a:cubicBezTo>
                        <a:pt x="28" y="66"/>
                        <a:pt x="28" y="66"/>
                        <a:pt x="28" y="66"/>
                      </a:cubicBezTo>
                      <a:cubicBezTo>
                        <a:pt x="29" y="66"/>
                        <a:pt x="29" y="66"/>
                        <a:pt x="29" y="66"/>
                      </a:cubicBezTo>
                      <a:cubicBezTo>
                        <a:pt x="29" y="66"/>
                        <a:pt x="29" y="66"/>
                        <a:pt x="29" y="66"/>
                      </a:cubicBezTo>
                      <a:cubicBezTo>
                        <a:pt x="29" y="66"/>
                        <a:pt x="29" y="66"/>
                        <a:pt x="29" y="66"/>
                      </a:cubicBezTo>
                      <a:cubicBezTo>
                        <a:pt x="29" y="66"/>
                        <a:pt x="29" y="66"/>
                        <a:pt x="29" y="66"/>
                      </a:cubicBezTo>
                      <a:cubicBezTo>
                        <a:pt x="29" y="66"/>
                        <a:pt x="29" y="66"/>
                        <a:pt x="29" y="66"/>
                      </a:cubicBezTo>
                      <a:cubicBezTo>
                        <a:pt x="30" y="65"/>
                        <a:pt x="30" y="65"/>
                        <a:pt x="30" y="65"/>
                      </a:cubicBezTo>
                      <a:cubicBezTo>
                        <a:pt x="30" y="65"/>
                        <a:pt x="30" y="65"/>
                        <a:pt x="30" y="65"/>
                      </a:cubicBezTo>
                      <a:cubicBezTo>
                        <a:pt x="30" y="65"/>
                        <a:pt x="30" y="65"/>
                        <a:pt x="30" y="65"/>
                      </a:cubicBezTo>
                      <a:cubicBezTo>
                        <a:pt x="30" y="65"/>
                        <a:pt x="30" y="65"/>
                        <a:pt x="30" y="65"/>
                      </a:cubicBezTo>
                      <a:cubicBezTo>
                        <a:pt x="30" y="65"/>
                        <a:pt x="30" y="65"/>
                        <a:pt x="30" y="65"/>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2" y="63"/>
                        <a:pt x="32" y="63"/>
                        <a:pt x="32" y="63"/>
                      </a:cubicBezTo>
                      <a:cubicBezTo>
                        <a:pt x="32" y="63"/>
                        <a:pt x="32" y="63"/>
                        <a:pt x="32" y="63"/>
                      </a:cubicBezTo>
                      <a:cubicBezTo>
                        <a:pt x="32" y="63"/>
                        <a:pt x="32" y="63"/>
                        <a:pt x="32" y="63"/>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3" y="63"/>
                        <a:pt x="33" y="63"/>
                        <a:pt x="33" y="62"/>
                      </a:cubicBezTo>
                      <a:cubicBezTo>
                        <a:pt x="34" y="62"/>
                        <a:pt x="34" y="62"/>
                        <a:pt x="35" y="62"/>
                      </a:cubicBezTo>
                      <a:cubicBezTo>
                        <a:pt x="35" y="61"/>
                        <a:pt x="35" y="61"/>
                        <a:pt x="35" y="61"/>
                      </a:cubicBezTo>
                      <a:cubicBezTo>
                        <a:pt x="35" y="61"/>
                        <a:pt x="35" y="61"/>
                        <a:pt x="35" y="61"/>
                      </a:cubicBezTo>
                      <a:cubicBezTo>
                        <a:pt x="35" y="61"/>
                        <a:pt x="35" y="61"/>
                        <a:pt x="35" y="61"/>
                      </a:cubicBezTo>
                      <a:cubicBezTo>
                        <a:pt x="36" y="61"/>
                        <a:pt x="36" y="61"/>
                        <a:pt x="36" y="61"/>
                      </a:cubicBezTo>
                      <a:cubicBezTo>
                        <a:pt x="36" y="61"/>
                        <a:pt x="36" y="61"/>
                        <a:pt x="36" y="61"/>
                      </a:cubicBezTo>
                      <a:cubicBezTo>
                        <a:pt x="36" y="61"/>
                        <a:pt x="36" y="61"/>
                        <a:pt x="36" y="61"/>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7" y="61"/>
                        <a:pt x="37" y="61"/>
                        <a:pt x="37" y="61"/>
                      </a:cubicBezTo>
                      <a:cubicBezTo>
                        <a:pt x="38" y="60"/>
                        <a:pt x="38" y="60"/>
                        <a:pt x="38" y="60"/>
                      </a:cubicBezTo>
                      <a:cubicBezTo>
                        <a:pt x="38" y="60"/>
                        <a:pt x="38" y="60"/>
                        <a:pt x="38" y="60"/>
                      </a:cubicBezTo>
                      <a:cubicBezTo>
                        <a:pt x="38" y="60"/>
                        <a:pt x="38" y="60"/>
                        <a:pt x="38" y="60"/>
                      </a:cubicBezTo>
                      <a:cubicBezTo>
                        <a:pt x="38" y="60"/>
                        <a:pt x="38" y="60"/>
                        <a:pt x="38" y="60"/>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8"/>
                        <a:pt x="38" y="58"/>
                        <a:pt x="38" y="58"/>
                      </a:cubicBezTo>
                      <a:cubicBezTo>
                        <a:pt x="39" y="58"/>
                        <a:pt x="39" y="58"/>
                        <a:pt x="39" y="58"/>
                      </a:cubicBezTo>
                      <a:cubicBezTo>
                        <a:pt x="39" y="58"/>
                        <a:pt x="39" y="58"/>
                        <a:pt x="39" y="58"/>
                      </a:cubicBezTo>
                      <a:cubicBezTo>
                        <a:pt x="39" y="58"/>
                        <a:pt x="39" y="58"/>
                        <a:pt x="39" y="58"/>
                      </a:cubicBezTo>
                      <a:cubicBezTo>
                        <a:pt x="39" y="58"/>
                        <a:pt x="39" y="58"/>
                        <a:pt x="39" y="58"/>
                      </a:cubicBezTo>
                      <a:cubicBezTo>
                        <a:pt x="39" y="58"/>
                        <a:pt x="39" y="58"/>
                        <a:pt x="39" y="58"/>
                      </a:cubicBezTo>
                      <a:cubicBezTo>
                        <a:pt x="39" y="57"/>
                        <a:pt x="39" y="57"/>
                        <a:pt x="39" y="57"/>
                      </a:cubicBezTo>
                      <a:cubicBezTo>
                        <a:pt x="39" y="57"/>
                        <a:pt x="39" y="57"/>
                        <a:pt x="39" y="57"/>
                      </a:cubicBezTo>
                      <a:cubicBezTo>
                        <a:pt x="39" y="57"/>
                        <a:pt x="39" y="57"/>
                        <a:pt x="39"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6"/>
                        <a:pt x="38" y="55"/>
                        <a:pt x="39" y="55"/>
                      </a:cubicBezTo>
                      <a:cubicBezTo>
                        <a:pt x="39" y="54"/>
                        <a:pt x="39" y="54"/>
                        <a:pt x="39" y="54"/>
                      </a:cubicBezTo>
                      <a:cubicBezTo>
                        <a:pt x="39" y="54"/>
                        <a:pt x="39" y="54"/>
                        <a:pt x="39" y="54"/>
                      </a:cubicBezTo>
                      <a:cubicBezTo>
                        <a:pt x="39" y="54"/>
                        <a:pt x="39" y="54"/>
                        <a:pt x="39" y="54"/>
                      </a:cubicBezTo>
                      <a:cubicBezTo>
                        <a:pt x="40" y="52"/>
                        <a:pt x="40" y="51"/>
                        <a:pt x="41" y="50"/>
                      </a:cubicBezTo>
                      <a:cubicBezTo>
                        <a:pt x="41" y="49"/>
                        <a:pt x="42" y="48"/>
                        <a:pt x="42" y="48"/>
                      </a:cubicBezTo>
                      <a:cubicBezTo>
                        <a:pt x="42" y="47"/>
                        <a:pt x="42" y="47"/>
                        <a:pt x="42" y="47"/>
                      </a:cubicBezTo>
                      <a:cubicBezTo>
                        <a:pt x="42" y="47"/>
                        <a:pt x="42" y="47"/>
                        <a:pt x="42" y="47"/>
                      </a:cubicBezTo>
                      <a:cubicBezTo>
                        <a:pt x="42" y="46"/>
                        <a:pt x="42" y="46"/>
                        <a:pt x="42" y="46"/>
                      </a:cubicBezTo>
                      <a:cubicBezTo>
                        <a:pt x="42" y="46"/>
                        <a:pt x="42" y="46"/>
                        <a:pt x="42" y="46"/>
                      </a:cubicBezTo>
                      <a:cubicBezTo>
                        <a:pt x="42" y="46"/>
                        <a:pt x="42" y="46"/>
                        <a:pt x="42" y="46"/>
                      </a:cubicBezTo>
                      <a:cubicBezTo>
                        <a:pt x="42" y="46"/>
                        <a:pt x="42" y="46"/>
                        <a:pt x="42" y="46"/>
                      </a:cubicBezTo>
                      <a:cubicBezTo>
                        <a:pt x="42" y="45"/>
                        <a:pt x="42" y="45"/>
                        <a:pt x="42" y="45"/>
                      </a:cubicBezTo>
                      <a:cubicBezTo>
                        <a:pt x="43" y="45"/>
                        <a:pt x="43" y="45"/>
                        <a:pt x="43" y="45"/>
                      </a:cubicBezTo>
                      <a:cubicBezTo>
                        <a:pt x="43" y="45"/>
                        <a:pt x="43" y="45"/>
                        <a:pt x="43" y="45"/>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3"/>
                        <a:pt x="43" y="43"/>
                        <a:pt x="43" y="43"/>
                      </a:cubicBezTo>
                      <a:cubicBezTo>
                        <a:pt x="43" y="43"/>
                        <a:pt x="43" y="43"/>
                        <a:pt x="43" y="43"/>
                      </a:cubicBezTo>
                      <a:cubicBezTo>
                        <a:pt x="43" y="43"/>
                        <a:pt x="43" y="43"/>
                        <a:pt x="43" y="43"/>
                      </a:cubicBezTo>
                      <a:cubicBezTo>
                        <a:pt x="43" y="43"/>
                        <a:pt x="43" y="43"/>
                        <a:pt x="43" y="43"/>
                      </a:cubicBezTo>
                      <a:cubicBezTo>
                        <a:pt x="43" y="43"/>
                        <a:pt x="43" y="43"/>
                        <a:pt x="43" y="43"/>
                      </a:cubicBezTo>
                      <a:cubicBezTo>
                        <a:pt x="43" y="43"/>
                        <a:pt x="43" y="43"/>
                        <a:pt x="43" y="43"/>
                      </a:cubicBezTo>
                      <a:cubicBezTo>
                        <a:pt x="43" y="42"/>
                        <a:pt x="43" y="42"/>
                        <a:pt x="43" y="42"/>
                      </a:cubicBezTo>
                      <a:cubicBezTo>
                        <a:pt x="43" y="42"/>
                        <a:pt x="43" y="42"/>
                        <a:pt x="43" y="42"/>
                      </a:cubicBezTo>
                      <a:cubicBezTo>
                        <a:pt x="43" y="42"/>
                        <a:pt x="43" y="42"/>
                        <a:pt x="43" y="42"/>
                      </a:cubicBezTo>
                      <a:cubicBezTo>
                        <a:pt x="44" y="42"/>
                        <a:pt x="44" y="42"/>
                        <a:pt x="44" y="42"/>
                      </a:cubicBezTo>
                      <a:cubicBezTo>
                        <a:pt x="44" y="42"/>
                        <a:pt x="44" y="42"/>
                        <a:pt x="44" y="42"/>
                      </a:cubicBezTo>
                      <a:cubicBezTo>
                        <a:pt x="44" y="42"/>
                        <a:pt x="44" y="42"/>
                        <a:pt x="44" y="42"/>
                      </a:cubicBezTo>
                      <a:cubicBezTo>
                        <a:pt x="44" y="41"/>
                        <a:pt x="44" y="41"/>
                        <a:pt x="44" y="41"/>
                      </a:cubicBezTo>
                      <a:cubicBezTo>
                        <a:pt x="44" y="41"/>
                        <a:pt x="44" y="41"/>
                        <a:pt x="44" y="41"/>
                      </a:cubicBezTo>
                      <a:cubicBezTo>
                        <a:pt x="44" y="41"/>
                        <a:pt x="44" y="41"/>
                        <a:pt x="44" y="41"/>
                      </a:cubicBezTo>
                      <a:cubicBezTo>
                        <a:pt x="44" y="40"/>
                        <a:pt x="44" y="40"/>
                        <a:pt x="44" y="40"/>
                      </a:cubicBezTo>
                      <a:cubicBezTo>
                        <a:pt x="44" y="40"/>
                        <a:pt x="44" y="40"/>
                        <a:pt x="44" y="40"/>
                      </a:cubicBezTo>
                      <a:cubicBezTo>
                        <a:pt x="44" y="39"/>
                        <a:pt x="44" y="39"/>
                        <a:pt x="44" y="39"/>
                      </a:cubicBezTo>
                      <a:cubicBezTo>
                        <a:pt x="44" y="39"/>
                        <a:pt x="44" y="39"/>
                        <a:pt x="44" y="39"/>
                      </a:cubicBezTo>
                      <a:cubicBezTo>
                        <a:pt x="44" y="39"/>
                        <a:pt x="44" y="39"/>
                        <a:pt x="44" y="39"/>
                      </a:cubicBezTo>
                      <a:cubicBezTo>
                        <a:pt x="44" y="39"/>
                        <a:pt x="44" y="39"/>
                        <a:pt x="44" y="39"/>
                      </a:cubicBezTo>
                      <a:cubicBezTo>
                        <a:pt x="44" y="39"/>
                        <a:pt x="44" y="39"/>
                        <a:pt x="44" y="39"/>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7"/>
                        <a:pt x="44" y="37"/>
                        <a:pt x="44" y="37"/>
                      </a:cubicBezTo>
                      <a:cubicBezTo>
                        <a:pt x="45" y="37"/>
                        <a:pt x="45" y="37"/>
                        <a:pt x="45" y="37"/>
                      </a:cubicBezTo>
                      <a:cubicBezTo>
                        <a:pt x="45" y="37"/>
                        <a:pt x="45" y="37"/>
                        <a:pt x="45" y="37"/>
                      </a:cubicBezTo>
                      <a:cubicBezTo>
                        <a:pt x="46" y="37"/>
                        <a:pt x="46" y="37"/>
                        <a:pt x="46" y="37"/>
                      </a:cubicBezTo>
                      <a:cubicBezTo>
                        <a:pt x="46" y="38"/>
                        <a:pt x="46" y="38"/>
                        <a:pt x="46" y="38"/>
                      </a:cubicBezTo>
                      <a:cubicBezTo>
                        <a:pt x="46" y="38"/>
                        <a:pt x="46" y="38"/>
                        <a:pt x="46" y="38"/>
                      </a:cubicBezTo>
                      <a:cubicBezTo>
                        <a:pt x="46" y="38"/>
                        <a:pt x="46" y="38"/>
                        <a:pt x="46" y="38"/>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8" y="39"/>
                        <a:pt x="49" y="39"/>
                        <a:pt x="50" y="40"/>
                      </a:cubicBezTo>
                      <a:cubicBezTo>
                        <a:pt x="50" y="40"/>
                        <a:pt x="50" y="40"/>
                        <a:pt x="50" y="40"/>
                      </a:cubicBezTo>
                      <a:cubicBezTo>
                        <a:pt x="51" y="39"/>
                        <a:pt x="51" y="39"/>
                        <a:pt x="51" y="39"/>
                      </a:cubicBezTo>
                      <a:cubicBezTo>
                        <a:pt x="51" y="39"/>
                        <a:pt x="51" y="39"/>
                        <a:pt x="51" y="39"/>
                      </a:cubicBezTo>
                      <a:cubicBezTo>
                        <a:pt x="51" y="39"/>
                        <a:pt x="51" y="38"/>
                        <a:pt x="51" y="38"/>
                      </a:cubicBezTo>
                      <a:cubicBezTo>
                        <a:pt x="52" y="37"/>
                        <a:pt x="52" y="37"/>
                        <a:pt x="52" y="37"/>
                      </a:cubicBezTo>
                      <a:cubicBezTo>
                        <a:pt x="52" y="37"/>
                        <a:pt x="52" y="37"/>
                        <a:pt x="52" y="37"/>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5"/>
                        <a:pt x="52" y="35"/>
                        <a:pt x="52" y="35"/>
                      </a:cubicBezTo>
                      <a:cubicBezTo>
                        <a:pt x="52" y="35"/>
                        <a:pt x="52" y="35"/>
                        <a:pt x="52" y="35"/>
                      </a:cubicBezTo>
                      <a:cubicBezTo>
                        <a:pt x="52" y="35"/>
                        <a:pt x="52" y="35"/>
                        <a:pt x="52" y="35"/>
                      </a:cubicBezTo>
                      <a:cubicBezTo>
                        <a:pt x="52" y="35"/>
                        <a:pt x="52" y="35"/>
                        <a:pt x="52" y="35"/>
                      </a:cubicBezTo>
                      <a:cubicBezTo>
                        <a:pt x="52" y="35"/>
                        <a:pt x="52" y="35"/>
                        <a:pt x="52" y="35"/>
                      </a:cubicBezTo>
                      <a:cubicBezTo>
                        <a:pt x="52" y="34"/>
                        <a:pt x="52" y="34"/>
                        <a:pt x="52" y="34"/>
                      </a:cubicBezTo>
                      <a:cubicBezTo>
                        <a:pt x="52" y="34"/>
                        <a:pt x="52" y="34"/>
                        <a:pt x="52" y="34"/>
                      </a:cubicBezTo>
                      <a:cubicBezTo>
                        <a:pt x="52" y="34"/>
                        <a:pt x="52" y="34"/>
                        <a:pt x="52" y="34"/>
                      </a:cubicBezTo>
                      <a:cubicBezTo>
                        <a:pt x="52" y="34"/>
                        <a:pt x="52" y="34"/>
                        <a:pt x="52" y="34"/>
                      </a:cubicBezTo>
                      <a:cubicBezTo>
                        <a:pt x="52" y="33"/>
                        <a:pt x="52" y="33"/>
                        <a:pt x="52" y="33"/>
                      </a:cubicBezTo>
                      <a:cubicBezTo>
                        <a:pt x="52" y="33"/>
                        <a:pt x="52" y="33"/>
                        <a:pt x="52" y="33"/>
                      </a:cubicBezTo>
                      <a:cubicBezTo>
                        <a:pt x="52" y="33"/>
                        <a:pt x="52" y="33"/>
                        <a:pt x="52" y="33"/>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1"/>
                        <a:pt x="53" y="31"/>
                        <a:pt x="53" y="31"/>
                      </a:cubicBezTo>
                      <a:cubicBezTo>
                        <a:pt x="53" y="31"/>
                        <a:pt x="53" y="31"/>
                        <a:pt x="53" y="31"/>
                      </a:cubicBezTo>
                      <a:cubicBezTo>
                        <a:pt x="53" y="31"/>
                        <a:pt x="53" y="31"/>
                        <a:pt x="53" y="31"/>
                      </a:cubicBezTo>
                      <a:cubicBezTo>
                        <a:pt x="54" y="31"/>
                        <a:pt x="55" y="31"/>
                        <a:pt x="55" y="31"/>
                      </a:cubicBezTo>
                      <a:cubicBezTo>
                        <a:pt x="55" y="31"/>
                        <a:pt x="55" y="31"/>
                        <a:pt x="55" y="31"/>
                      </a:cubicBezTo>
                      <a:cubicBezTo>
                        <a:pt x="55" y="31"/>
                        <a:pt x="55" y="31"/>
                        <a:pt x="55" y="31"/>
                      </a:cubicBezTo>
                      <a:cubicBezTo>
                        <a:pt x="56" y="31"/>
                        <a:pt x="56" y="31"/>
                        <a:pt x="56" y="31"/>
                      </a:cubicBezTo>
                      <a:cubicBezTo>
                        <a:pt x="56" y="30"/>
                        <a:pt x="56" y="29"/>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7"/>
                        <a:pt x="58" y="27"/>
                        <a:pt x="58" y="27"/>
                      </a:cubicBezTo>
                      <a:cubicBezTo>
                        <a:pt x="58" y="27"/>
                        <a:pt x="58" y="27"/>
                        <a:pt x="58" y="27"/>
                      </a:cubicBezTo>
                      <a:cubicBezTo>
                        <a:pt x="58" y="27"/>
                        <a:pt x="58" y="27"/>
                        <a:pt x="58" y="27"/>
                      </a:cubicBezTo>
                      <a:cubicBezTo>
                        <a:pt x="58" y="27"/>
                        <a:pt x="58" y="27"/>
                        <a:pt x="58" y="27"/>
                      </a:cubicBezTo>
                      <a:cubicBezTo>
                        <a:pt x="59" y="27"/>
                        <a:pt x="59" y="27"/>
                        <a:pt x="59" y="27"/>
                      </a:cubicBezTo>
                      <a:cubicBezTo>
                        <a:pt x="59" y="27"/>
                        <a:pt x="59" y="27"/>
                        <a:pt x="59" y="27"/>
                      </a:cubicBezTo>
                      <a:cubicBezTo>
                        <a:pt x="59" y="27"/>
                        <a:pt x="59" y="27"/>
                        <a:pt x="59" y="27"/>
                      </a:cubicBezTo>
                      <a:cubicBezTo>
                        <a:pt x="59" y="27"/>
                        <a:pt x="59" y="27"/>
                        <a:pt x="59" y="27"/>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5"/>
                        <a:pt x="59" y="25"/>
                        <a:pt x="59" y="25"/>
                      </a:cubicBezTo>
                      <a:cubicBezTo>
                        <a:pt x="60" y="25"/>
                        <a:pt x="60" y="25"/>
                        <a:pt x="60" y="25"/>
                      </a:cubicBezTo>
                      <a:cubicBezTo>
                        <a:pt x="60" y="24"/>
                        <a:pt x="60" y="24"/>
                        <a:pt x="60" y="24"/>
                      </a:cubicBezTo>
                      <a:cubicBezTo>
                        <a:pt x="60" y="24"/>
                        <a:pt x="60" y="24"/>
                        <a:pt x="60" y="24"/>
                      </a:cubicBezTo>
                      <a:cubicBezTo>
                        <a:pt x="61" y="23"/>
                        <a:pt x="61" y="23"/>
                        <a:pt x="61" y="23"/>
                      </a:cubicBezTo>
                      <a:cubicBezTo>
                        <a:pt x="61" y="23"/>
                        <a:pt x="61" y="23"/>
                        <a:pt x="61" y="23"/>
                      </a:cubicBezTo>
                      <a:cubicBezTo>
                        <a:pt x="61" y="23"/>
                        <a:pt x="61" y="23"/>
                        <a:pt x="61" y="23"/>
                      </a:cubicBezTo>
                      <a:cubicBezTo>
                        <a:pt x="61" y="23"/>
                        <a:pt x="61" y="23"/>
                        <a:pt x="61" y="23"/>
                      </a:cubicBezTo>
                      <a:cubicBezTo>
                        <a:pt x="61" y="22"/>
                        <a:pt x="61" y="22"/>
                        <a:pt x="61" y="22"/>
                      </a:cubicBezTo>
                      <a:cubicBezTo>
                        <a:pt x="61" y="22"/>
                        <a:pt x="61" y="22"/>
                        <a:pt x="61" y="22"/>
                      </a:cubicBezTo>
                      <a:cubicBezTo>
                        <a:pt x="61" y="22"/>
                        <a:pt x="61" y="22"/>
                        <a:pt x="61" y="22"/>
                      </a:cubicBezTo>
                      <a:cubicBezTo>
                        <a:pt x="61" y="22"/>
                        <a:pt x="61" y="22"/>
                        <a:pt x="61" y="22"/>
                      </a:cubicBezTo>
                      <a:cubicBezTo>
                        <a:pt x="61" y="22"/>
                        <a:pt x="61" y="22"/>
                        <a:pt x="61" y="22"/>
                      </a:cubicBezTo>
                      <a:cubicBezTo>
                        <a:pt x="61" y="22"/>
                        <a:pt x="61" y="22"/>
                        <a:pt x="61" y="22"/>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0"/>
                        <a:pt x="61" y="20"/>
                        <a:pt x="61" y="20"/>
                      </a:cubicBezTo>
                      <a:cubicBezTo>
                        <a:pt x="61" y="20"/>
                        <a:pt x="61" y="20"/>
                        <a:pt x="61" y="20"/>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8"/>
                        <a:pt x="61" y="18"/>
                        <a:pt x="61" y="18"/>
                      </a:cubicBezTo>
                      <a:cubicBezTo>
                        <a:pt x="61" y="18"/>
                        <a:pt x="61" y="18"/>
                        <a:pt x="61" y="18"/>
                      </a:cubicBezTo>
                      <a:cubicBezTo>
                        <a:pt x="61" y="18"/>
                        <a:pt x="61" y="18"/>
                        <a:pt x="61" y="18"/>
                      </a:cubicBezTo>
                      <a:cubicBezTo>
                        <a:pt x="61" y="17"/>
                        <a:pt x="61" y="17"/>
                        <a:pt x="61" y="17"/>
                      </a:cubicBezTo>
                      <a:cubicBezTo>
                        <a:pt x="61" y="17"/>
                        <a:pt x="61" y="17"/>
                        <a:pt x="61" y="17"/>
                      </a:cubicBezTo>
                      <a:cubicBezTo>
                        <a:pt x="61" y="17"/>
                        <a:pt x="61" y="17"/>
                        <a:pt x="61" y="17"/>
                      </a:cubicBezTo>
                      <a:cubicBezTo>
                        <a:pt x="64" y="18"/>
                        <a:pt x="67" y="20"/>
                        <a:pt x="69" y="21"/>
                      </a:cubicBezTo>
                      <a:cubicBezTo>
                        <a:pt x="70" y="21"/>
                        <a:pt x="70" y="21"/>
                        <a:pt x="70" y="21"/>
                      </a:cubicBezTo>
                      <a:cubicBezTo>
                        <a:pt x="70" y="21"/>
                        <a:pt x="70" y="21"/>
                        <a:pt x="70" y="21"/>
                      </a:cubicBezTo>
                      <a:cubicBezTo>
                        <a:pt x="70" y="20"/>
                        <a:pt x="70" y="19"/>
                        <a:pt x="70" y="17"/>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4" name="Freeform 335">
                  <a:extLst>
                    <a:ext uri="{FF2B5EF4-FFF2-40B4-BE49-F238E27FC236}">
                      <a16:creationId xmlns="" xmlns:a16="http://schemas.microsoft.com/office/drawing/2014/main" id="{51B5B2C2-1506-45CD-A1A6-510775AA7584}"/>
                    </a:ext>
                  </a:extLst>
                </p:cNvPr>
                <p:cNvSpPr>
                  <a:spLocks noEditPoints="1"/>
                </p:cNvSpPr>
                <p:nvPr/>
              </p:nvSpPr>
              <p:spPr bwMode="auto">
                <a:xfrm>
                  <a:off x="6814010" y="4056181"/>
                  <a:ext cx="650072" cy="361734"/>
                </a:xfrm>
                <a:custGeom>
                  <a:avLst/>
                  <a:gdLst>
                    <a:gd name="T0" fmla="*/ 118 w 124"/>
                    <a:gd name="T1" fmla="*/ 37 h 69"/>
                    <a:gd name="T2" fmla="*/ 118 w 124"/>
                    <a:gd name="T3" fmla="*/ 35 h 69"/>
                    <a:gd name="T4" fmla="*/ 120 w 124"/>
                    <a:gd name="T5" fmla="*/ 32 h 69"/>
                    <a:gd name="T6" fmla="*/ 123 w 124"/>
                    <a:gd name="T7" fmla="*/ 21 h 69"/>
                    <a:gd name="T8" fmla="*/ 117 w 124"/>
                    <a:gd name="T9" fmla="*/ 41 h 69"/>
                    <a:gd name="T10" fmla="*/ 113 w 124"/>
                    <a:gd name="T11" fmla="*/ 43 h 69"/>
                    <a:gd name="T12" fmla="*/ 109 w 124"/>
                    <a:gd name="T13" fmla="*/ 42 h 69"/>
                    <a:gd name="T14" fmla="*/ 105 w 124"/>
                    <a:gd name="T15" fmla="*/ 39 h 69"/>
                    <a:gd name="T16" fmla="*/ 98 w 124"/>
                    <a:gd name="T17" fmla="*/ 38 h 69"/>
                    <a:gd name="T18" fmla="*/ 99 w 124"/>
                    <a:gd name="T19" fmla="*/ 37 h 69"/>
                    <a:gd name="T20" fmla="*/ 103 w 124"/>
                    <a:gd name="T21" fmla="*/ 36 h 69"/>
                    <a:gd name="T22" fmla="*/ 106 w 124"/>
                    <a:gd name="T23" fmla="*/ 37 h 69"/>
                    <a:gd name="T24" fmla="*/ 112 w 124"/>
                    <a:gd name="T25" fmla="*/ 41 h 69"/>
                    <a:gd name="T26" fmla="*/ 111 w 124"/>
                    <a:gd name="T27" fmla="*/ 37 h 69"/>
                    <a:gd name="T28" fmla="*/ 103 w 124"/>
                    <a:gd name="T29" fmla="*/ 33 h 69"/>
                    <a:gd name="T30" fmla="*/ 108 w 124"/>
                    <a:gd name="T31" fmla="*/ 36 h 69"/>
                    <a:gd name="T32" fmla="*/ 109 w 124"/>
                    <a:gd name="T33" fmla="*/ 34 h 69"/>
                    <a:gd name="T34" fmla="*/ 112 w 124"/>
                    <a:gd name="T35" fmla="*/ 34 h 69"/>
                    <a:gd name="T36" fmla="*/ 109 w 124"/>
                    <a:gd name="T37" fmla="*/ 31 h 69"/>
                    <a:gd name="T38" fmla="*/ 105 w 124"/>
                    <a:gd name="T39" fmla="*/ 28 h 69"/>
                    <a:gd name="T40" fmla="*/ 102 w 124"/>
                    <a:gd name="T41" fmla="*/ 25 h 69"/>
                    <a:gd name="T42" fmla="*/ 97 w 124"/>
                    <a:gd name="T43" fmla="*/ 22 h 69"/>
                    <a:gd name="T44" fmla="*/ 98 w 124"/>
                    <a:gd name="T45" fmla="*/ 22 h 69"/>
                    <a:gd name="T46" fmla="*/ 104 w 124"/>
                    <a:gd name="T47" fmla="*/ 26 h 69"/>
                    <a:gd name="T48" fmla="*/ 108 w 124"/>
                    <a:gd name="T49" fmla="*/ 28 h 69"/>
                    <a:gd name="T50" fmla="*/ 110 w 124"/>
                    <a:gd name="T51" fmla="*/ 27 h 69"/>
                    <a:gd name="T52" fmla="*/ 110 w 124"/>
                    <a:gd name="T53" fmla="*/ 25 h 69"/>
                    <a:gd name="T54" fmla="*/ 105 w 124"/>
                    <a:gd name="T55" fmla="*/ 22 h 69"/>
                    <a:gd name="T56" fmla="*/ 102 w 124"/>
                    <a:gd name="T57" fmla="*/ 20 h 69"/>
                    <a:gd name="T58" fmla="*/ 97 w 124"/>
                    <a:gd name="T59" fmla="*/ 18 h 69"/>
                    <a:gd name="T60" fmla="*/ 93 w 124"/>
                    <a:gd name="T61" fmla="*/ 18 h 69"/>
                    <a:gd name="T62" fmla="*/ 91 w 124"/>
                    <a:gd name="T63" fmla="*/ 14 h 69"/>
                    <a:gd name="T64" fmla="*/ 93 w 124"/>
                    <a:gd name="T65" fmla="*/ 12 h 69"/>
                    <a:gd name="T66" fmla="*/ 94 w 124"/>
                    <a:gd name="T67" fmla="*/ 9 h 69"/>
                    <a:gd name="T68" fmla="*/ 93 w 124"/>
                    <a:gd name="T69" fmla="*/ 7 h 69"/>
                    <a:gd name="T70" fmla="*/ 86 w 124"/>
                    <a:gd name="T71" fmla="*/ 4 h 69"/>
                    <a:gd name="T72" fmla="*/ 81 w 124"/>
                    <a:gd name="T73" fmla="*/ 0 h 69"/>
                    <a:gd name="T74" fmla="*/ 72 w 124"/>
                    <a:gd name="T75" fmla="*/ 4 h 69"/>
                    <a:gd name="T76" fmla="*/ 71 w 124"/>
                    <a:gd name="T77" fmla="*/ 7 h 69"/>
                    <a:gd name="T78" fmla="*/ 69 w 124"/>
                    <a:gd name="T79" fmla="*/ 11 h 69"/>
                    <a:gd name="T80" fmla="*/ 66 w 124"/>
                    <a:gd name="T81" fmla="*/ 14 h 69"/>
                    <a:gd name="T82" fmla="*/ 63 w 124"/>
                    <a:gd name="T83" fmla="*/ 18 h 69"/>
                    <a:gd name="T84" fmla="*/ 58 w 124"/>
                    <a:gd name="T85" fmla="*/ 22 h 69"/>
                    <a:gd name="T86" fmla="*/ 55 w 124"/>
                    <a:gd name="T87" fmla="*/ 21 h 69"/>
                    <a:gd name="T88" fmla="*/ 54 w 124"/>
                    <a:gd name="T89" fmla="*/ 25 h 69"/>
                    <a:gd name="T90" fmla="*/ 53 w 124"/>
                    <a:gd name="T91" fmla="*/ 29 h 69"/>
                    <a:gd name="T92" fmla="*/ 50 w 124"/>
                    <a:gd name="T93" fmla="*/ 40 h 69"/>
                    <a:gd name="T94" fmla="*/ 49 w 124"/>
                    <a:gd name="T95" fmla="*/ 43 h 69"/>
                    <a:gd name="T96" fmla="*/ 47 w 124"/>
                    <a:gd name="T97" fmla="*/ 44 h 69"/>
                    <a:gd name="T98" fmla="*/ 42 w 124"/>
                    <a:gd name="T99" fmla="*/ 46 h 69"/>
                    <a:gd name="T100" fmla="*/ 41 w 124"/>
                    <a:gd name="T101" fmla="*/ 48 h 69"/>
                    <a:gd name="T102" fmla="*/ 36 w 124"/>
                    <a:gd name="T103" fmla="*/ 51 h 69"/>
                    <a:gd name="T104" fmla="*/ 33 w 124"/>
                    <a:gd name="T105" fmla="*/ 50 h 69"/>
                    <a:gd name="T106" fmla="*/ 28 w 124"/>
                    <a:gd name="T107" fmla="*/ 51 h 69"/>
                    <a:gd name="T108" fmla="*/ 25 w 124"/>
                    <a:gd name="T109" fmla="*/ 50 h 69"/>
                    <a:gd name="T110" fmla="*/ 24 w 124"/>
                    <a:gd name="T111" fmla="*/ 48 h 69"/>
                    <a:gd name="T112" fmla="*/ 14 w 124"/>
                    <a:gd name="T113" fmla="*/ 57 h 69"/>
                    <a:gd name="T114" fmla="*/ 12 w 124"/>
                    <a:gd name="T115" fmla="*/ 61 h 69"/>
                    <a:gd name="T116" fmla="*/ 8 w 124"/>
                    <a:gd name="T117" fmla="*/ 65 h 69"/>
                    <a:gd name="T118" fmla="*/ 31 w 124"/>
                    <a:gd name="T119" fmla="*/ 64 h 69"/>
                    <a:gd name="T120" fmla="*/ 119 w 124"/>
                    <a:gd name="T121" fmla="*/ 45 h 69"/>
                    <a:gd name="T122" fmla="*/ 119 w 124"/>
                    <a:gd name="T123" fmla="*/ 4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 h="69">
                      <a:moveTo>
                        <a:pt x="120" y="29"/>
                      </a:moveTo>
                      <a:cubicBezTo>
                        <a:pt x="120" y="29"/>
                        <a:pt x="120" y="29"/>
                        <a:pt x="120" y="29"/>
                      </a:cubicBezTo>
                      <a:cubicBezTo>
                        <a:pt x="121" y="27"/>
                        <a:pt x="121" y="27"/>
                        <a:pt x="121" y="27"/>
                      </a:cubicBezTo>
                      <a:cubicBezTo>
                        <a:pt x="121" y="27"/>
                        <a:pt x="121" y="27"/>
                        <a:pt x="121" y="27"/>
                      </a:cubicBezTo>
                      <a:cubicBezTo>
                        <a:pt x="121" y="27"/>
                        <a:pt x="121" y="27"/>
                        <a:pt x="121" y="27"/>
                      </a:cubicBezTo>
                      <a:cubicBezTo>
                        <a:pt x="121" y="27"/>
                        <a:pt x="121" y="27"/>
                        <a:pt x="121" y="27"/>
                      </a:cubicBezTo>
                      <a:cubicBezTo>
                        <a:pt x="120" y="28"/>
                        <a:pt x="120" y="28"/>
                        <a:pt x="120" y="28"/>
                      </a:cubicBezTo>
                      <a:cubicBezTo>
                        <a:pt x="120" y="28"/>
                        <a:pt x="120" y="28"/>
                        <a:pt x="120" y="28"/>
                      </a:cubicBezTo>
                      <a:cubicBezTo>
                        <a:pt x="120" y="29"/>
                        <a:pt x="120" y="29"/>
                        <a:pt x="120" y="29"/>
                      </a:cubicBezTo>
                      <a:cubicBezTo>
                        <a:pt x="120" y="29"/>
                        <a:pt x="120" y="29"/>
                        <a:pt x="120" y="29"/>
                      </a:cubicBezTo>
                      <a:cubicBezTo>
                        <a:pt x="120" y="29"/>
                        <a:pt x="120" y="29"/>
                        <a:pt x="120" y="29"/>
                      </a:cubicBezTo>
                      <a:close/>
                      <a:moveTo>
                        <a:pt x="118" y="35"/>
                      </a:moveTo>
                      <a:cubicBezTo>
                        <a:pt x="118" y="36"/>
                        <a:pt x="118" y="36"/>
                        <a:pt x="118" y="36"/>
                      </a:cubicBezTo>
                      <a:cubicBezTo>
                        <a:pt x="118" y="36"/>
                        <a:pt x="118" y="36"/>
                        <a:pt x="118" y="36"/>
                      </a:cubicBezTo>
                      <a:cubicBezTo>
                        <a:pt x="118" y="36"/>
                        <a:pt x="118" y="36"/>
                        <a:pt x="118" y="36"/>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9" y="36"/>
                        <a:pt x="119" y="36"/>
                        <a:pt x="119" y="36"/>
                      </a:cubicBezTo>
                      <a:cubicBezTo>
                        <a:pt x="119" y="36"/>
                        <a:pt x="119" y="36"/>
                        <a:pt x="119" y="36"/>
                      </a:cubicBezTo>
                      <a:cubicBezTo>
                        <a:pt x="119" y="36"/>
                        <a:pt x="119" y="36"/>
                        <a:pt x="119" y="36"/>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8" y="35"/>
                        <a:pt x="118" y="35"/>
                        <a:pt x="118" y="35"/>
                      </a:cubicBezTo>
                      <a:cubicBezTo>
                        <a:pt x="118" y="35"/>
                        <a:pt x="118" y="35"/>
                        <a:pt x="118" y="35"/>
                      </a:cubicBezTo>
                      <a:cubicBezTo>
                        <a:pt x="118" y="35"/>
                        <a:pt x="118" y="35"/>
                        <a:pt x="118" y="35"/>
                      </a:cubicBezTo>
                      <a:cubicBezTo>
                        <a:pt x="118" y="35"/>
                        <a:pt x="118" y="35"/>
                        <a:pt x="118" y="35"/>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5"/>
                        <a:pt x="118" y="35"/>
                        <a:pt x="118" y="35"/>
                      </a:cubicBezTo>
                      <a:close/>
                      <a:moveTo>
                        <a:pt x="120" y="31"/>
                      </a:moveTo>
                      <a:cubicBezTo>
                        <a:pt x="120" y="30"/>
                        <a:pt x="120" y="30"/>
                        <a:pt x="120" y="30"/>
                      </a:cubicBezTo>
                      <a:cubicBezTo>
                        <a:pt x="120" y="30"/>
                        <a:pt x="120" y="30"/>
                        <a:pt x="120" y="30"/>
                      </a:cubicBezTo>
                      <a:cubicBezTo>
                        <a:pt x="120" y="30"/>
                        <a:pt x="120" y="30"/>
                        <a:pt x="120" y="30"/>
                      </a:cubicBezTo>
                      <a:cubicBezTo>
                        <a:pt x="120" y="30"/>
                        <a:pt x="120" y="30"/>
                        <a:pt x="120" y="30"/>
                      </a:cubicBezTo>
                      <a:cubicBezTo>
                        <a:pt x="120" y="30"/>
                        <a:pt x="120" y="30"/>
                        <a:pt x="120" y="30"/>
                      </a:cubicBezTo>
                      <a:cubicBezTo>
                        <a:pt x="120" y="31"/>
                        <a:pt x="120" y="31"/>
                        <a:pt x="120" y="31"/>
                      </a:cubicBezTo>
                      <a:cubicBezTo>
                        <a:pt x="120" y="31"/>
                        <a:pt x="120" y="31"/>
                        <a:pt x="120" y="31"/>
                      </a:cubicBezTo>
                      <a:cubicBezTo>
                        <a:pt x="120" y="32"/>
                        <a:pt x="120" y="32"/>
                        <a:pt x="120" y="32"/>
                      </a:cubicBezTo>
                      <a:lnTo>
                        <a:pt x="120" y="31"/>
                      </a:lnTo>
                      <a:close/>
                      <a:moveTo>
                        <a:pt x="124" y="17"/>
                      </a:moveTo>
                      <a:cubicBezTo>
                        <a:pt x="124" y="18"/>
                        <a:pt x="124" y="18"/>
                        <a:pt x="124" y="18"/>
                      </a:cubicBezTo>
                      <a:cubicBezTo>
                        <a:pt x="124" y="18"/>
                        <a:pt x="124" y="18"/>
                        <a:pt x="124" y="18"/>
                      </a:cubicBezTo>
                      <a:cubicBezTo>
                        <a:pt x="124" y="19"/>
                        <a:pt x="124" y="19"/>
                        <a:pt x="124" y="19"/>
                      </a:cubicBezTo>
                      <a:cubicBezTo>
                        <a:pt x="124" y="19"/>
                        <a:pt x="124" y="19"/>
                        <a:pt x="124" y="19"/>
                      </a:cubicBezTo>
                      <a:cubicBezTo>
                        <a:pt x="123" y="19"/>
                        <a:pt x="123" y="19"/>
                        <a:pt x="123" y="19"/>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4" y="20"/>
                        <a:pt x="124" y="20"/>
                        <a:pt x="124" y="20"/>
                      </a:cubicBezTo>
                      <a:cubicBezTo>
                        <a:pt x="124" y="20"/>
                        <a:pt x="124" y="20"/>
                        <a:pt x="124" y="20"/>
                      </a:cubicBezTo>
                      <a:cubicBezTo>
                        <a:pt x="124" y="17"/>
                        <a:pt x="124" y="17"/>
                        <a:pt x="124" y="17"/>
                      </a:cubicBezTo>
                      <a:close/>
                      <a:moveTo>
                        <a:pt x="120" y="47"/>
                      </a:move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7"/>
                        <a:pt x="120" y="47"/>
                        <a:pt x="120" y="47"/>
                      </a:cubicBezTo>
                      <a:close/>
                      <a:moveTo>
                        <a:pt x="119" y="43"/>
                      </a:moveTo>
                      <a:cubicBezTo>
                        <a:pt x="118" y="41"/>
                        <a:pt x="118" y="41"/>
                        <a:pt x="118" y="41"/>
                      </a:cubicBezTo>
                      <a:cubicBezTo>
                        <a:pt x="117" y="41"/>
                        <a:pt x="117" y="41"/>
                        <a:pt x="117" y="41"/>
                      </a:cubicBezTo>
                      <a:cubicBezTo>
                        <a:pt x="117" y="41"/>
                        <a:pt x="117" y="41"/>
                        <a:pt x="117" y="41"/>
                      </a:cubicBezTo>
                      <a:cubicBezTo>
                        <a:pt x="117" y="41"/>
                        <a:pt x="117" y="41"/>
                        <a:pt x="117" y="41"/>
                      </a:cubicBezTo>
                      <a:cubicBezTo>
                        <a:pt x="116" y="41"/>
                        <a:pt x="116" y="41"/>
                        <a:pt x="116" y="41"/>
                      </a:cubicBezTo>
                      <a:cubicBezTo>
                        <a:pt x="116" y="42"/>
                        <a:pt x="116" y="42"/>
                        <a:pt x="116" y="42"/>
                      </a:cubicBezTo>
                      <a:cubicBezTo>
                        <a:pt x="115" y="41"/>
                        <a:pt x="115" y="41"/>
                        <a:pt x="115" y="41"/>
                      </a:cubicBezTo>
                      <a:cubicBezTo>
                        <a:pt x="113" y="41"/>
                        <a:pt x="113" y="41"/>
                        <a:pt x="113" y="41"/>
                      </a:cubicBezTo>
                      <a:cubicBezTo>
                        <a:pt x="113" y="41"/>
                        <a:pt x="113" y="41"/>
                        <a:pt x="113" y="41"/>
                      </a:cubicBezTo>
                      <a:cubicBezTo>
                        <a:pt x="112" y="42"/>
                        <a:pt x="112" y="42"/>
                        <a:pt x="112" y="42"/>
                      </a:cubicBezTo>
                      <a:cubicBezTo>
                        <a:pt x="112" y="42"/>
                        <a:pt x="112" y="42"/>
                        <a:pt x="112" y="42"/>
                      </a:cubicBezTo>
                      <a:cubicBezTo>
                        <a:pt x="113" y="42"/>
                        <a:pt x="113" y="42"/>
                        <a:pt x="113" y="42"/>
                      </a:cubicBezTo>
                      <a:cubicBezTo>
                        <a:pt x="113" y="42"/>
                        <a:pt x="113" y="42"/>
                        <a:pt x="113" y="42"/>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2" y="43"/>
                        <a:pt x="112" y="43"/>
                        <a:pt x="112" y="43"/>
                      </a:cubicBezTo>
                      <a:cubicBezTo>
                        <a:pt x="112" y="43"/>
                        <a:pt x="112" y="43"/>
                        <a:pt x="112" y="43"/>
                      </a:cubicBezTo>
                      <a:cubicBezTo>
                        <a:pt x="111" y="43"/>
                        <a:pt x="111" y="43"/>
                        <a:pt x="111" y="43"/>
                      </a:cubicBezTo>
                      <a:cubicBezTo>
                        <a:pt x="111" y="43"/>
                        <a:pt x="111" y="43"/>
                        <a:pt x="111" y="43"/>
                      </a:cubicBezTo>
                      <a:cubicBezTo>
                        <a:pt x="111" y="43"/>
                        <a:pt x="111" y="43"/>
                        <a:pt x="111" y="43"/>
                      </a:cubicBezTo>
                      <a:cubicBezTo>
                        <a:pt x="110" y="44"/>
                        <a:pt x="110" y="44"/>
                        <a:pt x="110" y="44"/>
                      </a:cubicBezTo>
                      <a:cubicBezTo>
                        <a:pt x="110" y="44"/>
                        <a:pt x="110" y="44"/>
                        <a:pt x="110" y="44"/>
                      </a:cubicBezTo>
                      <a:cubicBezTo>
                        <a:pt x="110" y="44"/>
                        <a:pt x="110" y="44"/>
                        <a:pt x="110" y="44"/>
                      </a:cubicBezTo>
                      <a:cubicBezTo>
                        <a:pt x="110" y="44"/>
                        <a:pt x="110" y="44"/>
                        <a:pt x="110" y="44"/>
                      </a:cubicBezTo>
                      <a:cubicBezTo>
                        <a:pt x="110" y="43"/>
                        <a:pt x="110" y="43"/>
                        <a:pt x="110" y="43"/>
                      </a:cubicBezTo>
                      <a:cubicBezTo>
                        <a:pt x="110" y="43"/>
                        <a:pt x="110" y="43"/>
                        <a:pt x="110" y="43"/>
                      </a:cubicBezTo>
                      <a:cubicBezTo>
                        <a:pt x="110" y="43"/>
                        <a:pt x="110" y="43"/>
                        <a:pt x="110" y="43"/>
                      </a:cubicBezTo>
                      <a:cubicBezTo>
                        <a:pt x="110" y="43"/>
                        <a:pt x="110" y="43"/>
                        <a:pt x="110" y="43"/>
                      </a:cubicBezTo>
                      <a:cubicBezTo>
                        <a:pt x="110" y="42"/>
                        <a:pt x="110" y="42"/>
                        <a:pt x="110" y="42"/>
                      </a:cubicBezTo>
                      <a:cubicBezTo>
                        <a:pt x="110" y="42"/>
                        <a:pt x="110" y="42"/>
                        <a:pt x="110" y="42"/>
                      </a:cubicBezTo>
                      <a:cubicBezTo>
                        <a:pt x="109" y="42"/>
                        <a:pt x="109" y="42"/>
                        <a:pt x="109" y="42"/>
                      </a:cubicBezTo>
                      <a:cubicBezTo>
                        <a:pt x="109" y="42"/>
                        <a:pt x="109" y="42"/>
                        <a:pt x="109" y="42"/>
                      </a:cubicBezTo>
                      <a:cubicBezTo>
                        <a:pt x="109" y="41"/>
                        <a:pt x="109" y="41"/>
                        <a:pt x="109" y="41"/>
                      </a:cubicBezTo>
                      <a:cubicBezTo>
                        <a:pt x="109" y="41"/>
                        <a:pt x="109" y="41"/>
                        <a:pt x="109" y="41"/>
                      </a:cubicBezTo>
                      <a:cubicBezTo>
                        <a:pt x="109" y="41"/>
                        <a:pt x="109" y="41"/>
                        <a:pt x="109"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7" y="41"/>
                        <a:pt x="107" y="41"/>
                        <a:pt x="107" y="41"/>
                      </a:cubicBezTo>
                      <a:cubicBezTo>
                        <a:pt x="107" y="41"/>
                        <a:pt x="107" y="41"/>
                        <a:pt x="107" y="41"/>
                      </a:cubicBezTo>
                      <a:cubicBezTo>
                        <a:pt x="107" y="40"/>
                        <a:pt x="107" y="40"/>
                        <a:pt x="107" y="40"/>
                      </a:cubicBezTo>
                      <a:cubicBezTo>
                        <a:pt x="107" y="40"/>
                        <a:pt x="107" y="40"/>
                        <a:pt x="107" y="40"/>
                      </a:cubicBezTo>
                      <a:cubicBezTo>
                        <a:pt x="106" y="39"/>
                        <a:pt x="106" y="39"/>
                        <a:pt x="106" y="39"/>
                      </a:cubicBezTo>
                      <a:cubicBezTo>
                        <a:pt x="106" y="38"/>
                        <a:pt x="106" y="38"/>
                        <a:pt x="106" y="38"/>
                      </a:cubicBezTo>
                      <a:cubicBezTo>
                        <a:pt x="106" y="38"/>
                        <a:pt x="106" y="38"/>
                        <a:pt x="106" y="38"/>
                      </a:cubicBezTo>
                      <a:cubicBezTo>
                        <a:pt x="106" y="39"/>
                        <a:pt x="106" y="39"/>
                        <a:pt x="106" y="39"/>
                      </a:cubicBezTo>
                      <a:cubicBezTo>
                        <a:pt x="105" y="39"/>
                        <a:pt x="105" y="39"/>
                        <a:pt x="105" y="39"/>
                      </a:cubicBezTo>
                      <a:cubicBezTo>
                        <a:pt x="105" y="39"/>
                        <a:pt x="105" y="39"/>
                        <a:pt x="105" y="39"/>
                      </a:cubicBezTo>
                      <a:cubicBezTo>
                        <a:pt x="104" y="38"/>
                        <a:pt x="104" y="38"/>
                        <a:pt x="104" y="38"/>
                      </a:cubicBezTo>
                      <a:cubicBezTo>
                        <a:pt x="104" y="38"/>
                        <a:pt x="104" y="38"/>
                        <a:pt x="104" y="38"/>
                      </a:cubicBezTo>
                      <a:cubicBezTo>
                        <a:pt x="103" y="39"/>
                        <a:pt x="103" y="39"/>
                        <a:pt x="103" y="39"/>
                      </a:cubicBezTo>
                      <a:cubicBezTo>
                        <a:pt x="102" y="38"/>
                        <a:pt x="102" y="38"/>
                        <a:pt x="102" y="38"/>
                      </a:cubicBezTo>
                      <a:cubicBezTo>
                        <a:pt x="102" y="38"/>
                        <a:pt x="102" y="38"/>
                        <a:pt x="102" y="38"/>
                      </a:cubicBezTo>
                      <a:cubicBezTo>
                        <a:pt x="101" y="38"/>
                        <a:pt x="101" y="38"/>
                        <a:pt x="101" y="38"/>
                      </a:cubicBezTo>
                      <a:cubicBezTo>
                        <a:pt x="101" y="38"/>
                        <a:pt x="101" y="38"/>
                        <a:pt x="101" y="38"/>
                      </a:cubicBezTo>
                      <a:cubicBezTo>
                        <a:pt x="101" y="38"/>
                        <a:pt x="101" y="38"/>
                        <a:pt x="101" y="38"/>
                      </a:cubicBezTo>
                      <a:cubicBezTo>
                        <a:pt x="101" y="37"/>
                        <a:pt x="101" y="37"/>
                        <a:pt x="101" y="37"/>
                      </a:cubicBezTo>
                      <a:cubicBezTo>
                        <a:pt x="100" y="37"/>
                        <a:pt x="100" y="37"/>
                        <a:pt x="100" y="37"/>
                      </a:cubicBezTo>
                      <a:cubicBezTo>
                        <a:pt x="100" y="37"/>
                        <a:pt x="100" y="37"/>
                        <a:pt x="100" y="37"/>
                      </a:cubicBezTo>
                      <a:cubicBezTo>
                        <a:pt x="100" y="38"/>
                        <a:pt x="100" y="38"/>
                        <a:pt x="100" y="38"/>
                      </a:cubicBezTo>
                      <a:cubicBezTo>
                        <a:pt x="100" y="38"/>
                        <a:pt x="100" y="38"/>
                        <a:pt x="100" y="38"/>
                      </a:cubicBezTo>
                      <a:cubicBezTo>
                        <a:pt x="100" y="38"/>
                        <a:pt x="100" y="38"/>
                        <a:pt x="100" y="38"/>
                      </a:cubicBezTo>
                      <a:cubicBezTo>
                        <a:pt x="99" y="38"/>
                        <a:pt x="99" y="38"/>
                        <a:pt x="99" y="38"/>
                      </a:cubicBezTo>
                      <a:cubicBezTo>
                        <a:pt x="99" y="38"/>
                        <a:pt x="99" y="38"/>
                        <a:pt x="99" y="38"/>
                      </a:cubicBezTo>
                      <a:cubicBezTo>
                        <a:pt x="98" y="38"/>
                        <a:pt x="98" y="38"/>
                        <a:pt x="98" y="38"/>
                      </a:cubicBezTo>
                      <a:cubicBezTo>
                        <a:pt x="97" y="38"/>
                        <a:pt x="97" y="38"/>
                        <a:pt x="97" y="38"/>
                      </a:cubicBezTo>
                      <a:cubicBezTo>
                        <a:pt x="97" y="38"/>
                        <a:pt x="97" y="38"/>
                        <a:pt x="97" y="38"/>
                      </a:cubicBezTo>
                      <a:cubicBezTo>
                        <a:pt x="97" y="38"/>
                        <a:pt x="97" y="38"/>
                        <a:pt x="97" y="38"/>
                      </a:cubicBezTo>
                      <a:cubicBezTo>
                        <a:pt x="97" y="38"/>
                        <a:pt x="97" y="38"/>
                        <a:pt x="97" y="38"/>
                      </a:cubicBezTo>
                      <a:cubicBezTo>
                        <a:pt x="96" y="38"/>
                        <a:pt x="96" y="38"/>
                        <a:pt x="96" y="38"/>
                      </a:cubicBezTo>
                      <a:cubicBezTo>
                        <a:pt x="96" y="37"/>
                        <a:pt x="96" y="37"/>
                        <a:pt x="96" y="37"/>
                      </a:cubicBezTo>
                      <a:cubicBezTo>
                        <a:pt x="97" y="37"/>
                        <a:pt x="97" y="37"/>
                        <a:pt x="97" y="37"/>
                      </a:cubicBezTo>
                      <a:cubicBezTo>
                        <a:pt x="97" y="37"/>
                        <a:pt x="97" y="37"/>
                        <a:pt x="97" y="37"/>
                      </a:cubicBezTo>
                      <a:cubicBezTo>
                        <a:pt x="97" y="37"/>
                        <a:pt x="97" y="37"/>
                        <a:pt x="97" y="37"/>
                      </a:cubicBezTo>
                      <a:cubicBezTo>
                        <a:pt x="98" y="37"/>
                        <a:pt x="98" y="37"/>
                        <a:pt x="98" y="37"/>
                      </a:cubicBezTo>
                      <a:cubicBezTo>
                        <a:pt x="98" y="37"/>
                        <a:pt x="98" y="37"/>
                        <a:pt x="98" y="37"/>
                      </a:cubicBezTo>
                      <a:cubicBezTo>
                        <a:pt x="98" y="37"/>
                        <a:pt x="98" y="37"/>
                        <a:pt x="98" y="37"/>
                      </a:cubicBezTo>
                      <a:cubicBezTo>
                        <a:pt x="98" y="37"/>
                        <a:pt x="98" y="37"/>
                        <a:pt x="98" y="37"/>
                      </a:cubicBezTo>
                      <a:cubicBezTo>
                        <a:pt x="99" y="37"/>
                        <a:pt x="99" y="37"/>
                        <a:pt x="99" y="37"/>
                      </a:cubicBezTo>
                      <a:cubicBezTo>
                        <a:pt x="99" y="37"/>
                        <a:pt x="99" y="37"/>
                        <a:pt x="99" y="37"/>
                      </a:cubicBezTo>
                      <a:cubicBezTo>
                        <a:pt x="99" y="37"/>
                        <a:pt x="99" y="37"/>
                        <a:pt x="99" y="37"/>
                      </a:cubicBezTo>
                      <a:cubicBezTo>
                        <a:pt x="99" y="37"/>
                        <a:pt x="99" y="37"/>
                        <a:pt x="99" y="37"/>
                      </a:cubicBezTo>
                      <a:cubicBezTo>
                        <a:pt x="99" y="37"/>
                        <a:pt x="99" y="37"/>
                        <a:pt x="99" y="37"/>
                      </a:cubicBezTo>
                      <a:cubicBezTo>
                        <a:pt x="100" y="37"/>
                        <a:pt x="100" y="37"/>
                        <a:pt x="100" y="37"/>
                      </a:cubicBezTo>
                      <a:cubicBezTo>
                        <a:pt x="100" y="37"/>
                        <a:pt x="100" y="37"/>
                        <a:pt x="100" y="37"/>
                      </a:cubicBezTo>
                      <a:cubicBezTo>
                        <a:pt x="100" y="38"/>
                        <a:pt x="100" y="38"/>
                        <a:pt x="100" y="38"/>
                      </a:cubicBezTo>
                      <a:cubicBezTo>
                        <a:pt x="100" y="37"/>
                        <a:pt x="100" y="37"/>
                        <a:pt x="100" y="37"/>
                      </a:cubicBezTo>
                      <a:cubicBezTo>
                        <a:pt x="100" y="37"/>
                        <a:pt x="100" y="37"/>
                        <a:pt x="100" y="37"/>
                      </a:cubicBezTo>
                      <a:cubicBezTo>
                        <a:pt x="100" y="37"/>
                        <a:pt x="100" y="37"/>
                        <a:pt x="100" y="37"/>
                      </a:cubicBezTo>
                      <a:cubicBezTo>
                        <a:pt x="101" y="37"/>
                        <a:pt x="101" y="37"/>
                        <a:pt x="101" y="37"/>
                      </a:cubicBezTo>
                      <a:cubicBezTo>
                        <a:pt x="101" y="37"/>
                        <a:pt x="101" y="37"/>
                        <a:pt x="101" y="37"/>
                      </a:cubicBezTo>
                      <a:cubicBezTo>
                        <a:pt x="101" y="37"/>
                        <a:pt x="101" y="37"/>
                        <a:pt x="101" y="37"/>
                      </a:cubicBezTo>
                      <a:cubicBezTo>
                        <a:pt x="101" y="37"/>
                        <a:pt x="101" y="37"/>
                        <a:pt x="101" y="37"/>
                      </a:cubicBezTo>
                      <a:cubicBezTo>
                        <a:pt x="102" y="38"/>
                        <a:pt x="102" y="38"/>
                        <a:pt x="102" y="38"/>
                      </a:cubicBezTo>
                      <a:cubicBezTo>
                        <a:pt x="102" y="38"/>
                        <a:pt x="102" y="38"/>
                        <a:pt x="102" y="38"/>
                      </a:cubicBezTo>
                      <a:cubicBezTo>
                        <a:pt x="102" y="38"/>
                        <a:pt x="102" y="38"/>
                        <a:pt x="102" y="38"/>
                      </a:cubicBezTo>
                      <a:cubicBezTo>
                        <a:pt x="103" y="38"/>
                        <a:pt x="103" y="38"/>
                        <a:pt x="103" y="38"/>
                      </a:cubicBezTo>
                      <a:cubicBezTo>
                        <a:pt x="103" y="37"/>
                        <a:pt x="103" y="37"/>
                        <a:pt x="103" y="37"/>
                      </a:cubicBezTo>
                      <a:cubicBezTo>
                        <a:pt x="103" y="37"/>
                        <a:pt x="103" y="37"/>
                        <a:pt x="103" y="37"/>
                      </a:cubicBezTo>
                      <a:cubicBezTo>
                        <a:pt x="103" y="37"/>
                        <a:pt x="103" y="37"/>
                        <a:pt x="103" y="37"/>
                      </a:cubicBezTo>
                      <a:cubicBezTo>
                        <a:pt x="103" y="36"/>
                        <a:pt x="103" y="36"/>
                        <a:pt x="103" y="36"/>
                      </a:cubicBezTo>
                      <a:cubicBezTo>
                        <a:pt x="103" y="36"/>
                        <a:pt x="103" y="36"/>
                        <a:pt x="103" y="36"/>
                      </a:cubicBezTo>
                      <a:cubicBezTo>
                        <a:pt x="103" y="37"/>
                        <a:pt x="103" y="37"/>
                        <a:pt x="103" y="37"/>
                      </a:cubicBezTo>
                      <a:cubicBezTo>
                        <a:pt x="103" y="37"/>
                        <a:pt x="103" y="37"/>
                        <a:pt x="103" y="37"/>
                      </a:cubicBezTo>
                      <a:cubicBezTo>
                        <a:pt x="103" y="37"/>
                        <a:pt x="103" y="37"/>
                        <a:pt x="103" y="37"/>
                      </a:cubicBezTo>
                      <a:cubicBezTo>
                        <a:pt x="103" y="37"/>
                        <a:pt x="103" y="37"/>
                        <a:pt x="103" y="37"/>
                      </a:cubicBezTo>
                      <a:cubicBezTo>
                        <a:pt x="103" y="37"/>
                        <a:pt x="103" y="37"/>
                        <a:pt x="103" y="37"/>
                      </a:cubicBezTo>
                      <a:cubicBezTo>
                        <a:pt x="104" y="38"/>
                        <a:pt x="104" y="38"/>
                        <a:pt x="104" y="38"/>
                      </a:cubicBezTo>
                      <a:cubicBezTo>
                        <a:pt x="104" y="38"/>
                        <a:pt x="104" y="38"/>
                        <a:pt x="104"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6" y="37"/>
                        <a:pt x="106" y="37"/>
                        <a:pt x="106" y="37"/>
                      </a:cubicBezTo>
                      <a:cubicBezTo>
                        <a:pt x="106" y="37"/>
                        <a:pt x="106" y="37"/>
                        <a:pt x="106" y="37"/>
                      </a:cubicBezTo>
                      <a:cubicBezTo>
                        <a:pt x="107" y="37"/>
                        <a:pt x="107" y="37"/>
                        <a:pt x="107" y="37"/>
                      </a:cubicBezTo>
                      <a:cubicBezTo>
                        <a:pt x="107" y="38"/>
                        <a:pt x="107" y="38"/>
                        <a:pt x="107" y="38"/>
                      </a:cubicBezTo>
                      <a:cubicBezTo>
                        <a:pt x="107" y="38"/>
                        <a:pt x="107" y="38"/>
                        <a:pt x="107" y="38"/>
                      </a:cubicBezTo>
                      <a:cubicBezTo>
                        <a:pt x="107" y="39"/>
                        <a:pt x="107" y="39"/>
                        <a:pt x="107" y="39"/>
                      </a:cubicBezTo>
                      <a:cubicBezTo>
                        <a:pt x="107" y="39"/>
                        <a:pt x="107" y="39"/>
                        <a:pt x="107" y="39"/>
                      </a:cubicBezTo>
                      <a:cubicBezTo>
                        <a:pt x="107" y="39"/>
                        <a:pt x="107" y="39"/>
                        <a:pt x="107" y="39"/>
                      </a:cubicBezTo>
                      <a:cubicBezTo>
                        <a:pt x="108" y="40"/>
                        <a:pt x="108" y="40"/>
                        <a:pt x="108" y="40"/>
                      </a:cubicBezTo>
                      <a:cubicBezTo>
                        <a:pt x="108" y="40"/>
                        <a:pt x="108" y="40"/>
                        <a:pt x="108" y="40"/>
                      </a:cubicBezTo>
                      <a:cubicBezTo>
                        <a:pt x="109" y="40"/>
                        <a:pt x="109" y="40"/>
                        <a:pt x="109" y="40"/>
                      </a:cubicBezTo>
                      <a:cubicBezTo>
                        <a:pt x="110" y="40"/>
                        <a:pt x="110" y="40"/>
                        <a:pt x="110" y="40"/>
                      </a:cubicBezTo>
                      <a:cubicBezTo>
                        <a:pt x="110" y="41"/>
                        <a:pt x="110" y="41"/>
                        <a:pt x="110" y="41"/>
                      </a:cubicBezTo>
                      <a:cubicBezTo>
                        <a:pt x="111" y="41"/>
                        <a:pt x="111" y="41"/>
                        <a:pt x="111" y="41"/>
                      </a:cubicBezTo>
                      <a:cubicBezTo>
                        <a:pt x="111" y="41"/>
                        <a:pt x="111" y="41"/>
                        <a:pt x="111" y="41"/>
                      </a:cubicBezTo>
                      <a:cubicBezTo>
                        <a:pt x="111" y="41"/>
                        <a:pt x="111" y="41"/>
                        <a:pt x="111" y="41"/>
                      </a:cubicBezTo>
                      <a:cubicBezTo>
                        <a:pt x="112" y="41"/>
                        <a:pt x="112" y="41"/>
                        <a:pt x="112" y="41"/>
                      </a:cubicBezTo>
                      <a:cubicBezTo>
                        <a:pt x="112" y="41"/>
                        <a:pt x="112" y="41"/>
                        <a:pt x="112" y="41"/>
                      </a:cubicBezTo>
                      <a:cubicBezTo>
                        <a:pt x="112" y="41"/>
                        <a:pt x="112" y="41"/>
                        <a:pt x="112" y="41"/>
                      </a:cubicBezTo>
                      <a:cubicBezTo>
                        <a:pt x="112" y="40"/>
                        <a:pt x="112" y="40"/>
                        <a:pt x="112" y="40"/>
                      </a:cubicBezTo>
                      <a:cubicBezTo>
                        <a:pt x="113" y="40"/>
                        <a:pt x="113" y="40"/>
                        <a:pt x="113" y="40"/>
                      </a:cubicBezTo>
                      <a:cubicBezTo>
                        <a:pt x="113" y="40"/>
                        <a:pt x="113" y="40"/>
                        <a:pt x="113" y="40"/>
                      </a:cubicBezTo>
                      <a:cubicBezTo>
                        <a:pt x="113" y="40"/>
                        <a:pt x="113" y="40"/>
                        <a:pt x="113" y="40"/>
                      </a:cubicBezTo>
                      <a:cubicBezTo>
                        <a:pt x="113" y="39"/>
                        <a:pt x="113" y="39"/>
                        <a:pt x="113" y="39"/>
                      </a:cubicBezTo>
                      <a:cubicBezTo>
                        <a:pt x="113" y="39"/>
                        <a:pt x="113" y="39"/>
                        <a:pt x="113" y="39"/>
                      </a:cubicBezTo>
                      <a:cubicBezTo>
                        <a:pt x="112" y="38"/>
                        <a:pt x="112" y="38"/>
                        <a:pt x="112" y="38"/>
                      </a:cubicBezTo>
                      <a:cubicBezTo>
                        <a:pt x="112" y="39"/>
                        <a:pt x="112" y="39"/>
                        <a:pt x="112" y="39"/>
                      </a:cubicBezTo>
                      <a:cubicBezTo>
                        <a:pt x="112" y="39"/>
                        <a:pt x="112" y="39"/>
                        <a:pt x="112" y="39"/>
                      </a:cubicBezTo>
                      <a:cubicBezTo>
                        <a:pt x="112" y="38"/>
                        <a:pt x="112" y="38"/>
                        <a:pt x="112" y="38"/>
                      </a:cubicBezTo>
                      <a:cubicBezTo>
                        <a:pt x="112" y="38"/>
                        <a:pt x="112" y="38"/>
                        <a:pt x="112" y="38"/>
                      </a:cubicBezTo>
                      <a:cubicBezTo>
                        <a:pt x="112" y="38"/>
                        <a:pt x="112" y="38"/>
                        <a:pt x="112" y="38"/>
                      </a:cubicBezTo>
                      <a:cubicBezTo>
                        <a:pt x="112" y="38"/>
                        <a:pt x="112" y="38"/>
                        <a:pt x="112" y="38"/>
                      </a:cubicBezTo>
                      <a:cubicBezTo>
                        <a:pt x="112" y="38"/>
                        <a:pt x="112" y="38"/>
                        <a:pt x="112" y="38"/>
                      </a:cubicBezTo>
                      <a:cubicBezTo>
                        <a:pt x="111" y="37"/>
                        <a:pt x="111" y="37"/>
                        <a:pt x="111" y="37"/>
                      </a:cubicBezTo>
                      <a:cubicBezTo>
                        <a:pt x="111" y="38"/>
                        <a:pt x="111" y="38"/>
                        <a:pt x="111" y="38"/>
                      </a:cubicBezTo>
                      <a:cubicBezTo>
                        <a:pt x="111" y="38"/>
                        <a:pt x="111" y="38"/>
                        <a:pt x="111" y="38"/>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0" y="36"/>
                        <a:pt x="110" y="36"/>
                        <a:pt x="110" y="36"/>
                      </a:cubicBezTo>
                      <a:cubicBezTo>
                        <a:pt x="110" y="36"/>
                        <a:pt x="110" y="36"/>
                        <a:pt x="110" y="36"/>
                      </a:cubicBezTo>
                      <a:cubicBezTo>
                        <a:pt x="110" y="37"/>
                        <a:pt x="110" y="37"/>
                        <a:pt x="110" y="37"/>
                      </a:cubicBezTo>
                      <a:cubicBezTo>
                        <a:pt x="109" y="37"/>
                        <a:pt x="109" y="37"/>
                        <a:pt x="109" y="37"/>
                      </a:cubicBezTo>
                      <a:cubicBezTo>
                        <a:pt x="109" y="37"/>
                        <a:pt x="109" y="37"/>
                        <a:pt x="109" y="37"/>
                      </a:cubicBezTo>
                      <a:cubicBezTo>
                        <a:pt x="108" y="36"/>
                        <a:pt x="108" y="36"/>
                        <a:pt x="108" y="36"/>
                      </a:cubicBezTo>
                      <a:cubicBezTo>
                        <a:pt x="107" y="36"/>
                        <a:pt x="107" y="36"/>
                        <a:pt x="107" y="36"/>
                      </a:cubicBezTo>
                      <a:cubicBezTo>
                        <a:pt x="106" y="35"/>
                        <a:pt x="106" y="35"/>
                        <a:pt x="106" y="35"/>
                      </a:cubicBezTo>
                      <a:cubicBezTo>
                        <a:pt x="105" y="34"/>
                        <a:pt x="105" y="34"/>
                        <a:pt x="105" y="34"/>
                      </a:cubicBezTo>
                      <a:cubicBezTo>
                        <a:pt x="105" y="34"/>
                        <a:pt x="105" y="34"/>
                        <a:pt x="105" y="34"/>
                      </a:cubicBezTo>
                      <a:cubicBezTo>
                        <a:pt x="104" y="34"/>
                        <a:pt x="104" y="34"/>
                        <a:pt x="104" y="34"/>
                      </a:cubicBezTo>
                      <a:cubicBezTo>
                        <a:pt x="103" y="33"/>
                        <a:pt x="103" y="33"/>
                        <a:pt x="103" y="33"/>
                      </a:cubicBezTo>
                      <a:cubicBezTo>
                        <a:pt x="103" y="33"/>
                        <a:pt x="103" y="33"/>
                        <a:pt x="103" y="33"/>
                      </a:cubicBezTo>
                      <a:cubicBezTo>
                        <a:pt x="103" y="33"/>
                        <a:pt x="103" y="33"/>
                        <a:pt x="103" y="33"/>
                      </a:cubicBezTo>
                      <a:cubicBezTo>
                        <a:pt x="103" y="33"/>
                        <a:pt x="103" y="33"/>
                        <a:pt x="103" y="33"/>
                      </a:cubicBezTo>
                      <a:cubicBezTo>
                        <a:pt x="103" y="33"/>
                        <a:pt x="103" y="33"/>
                        <a:pt x="103" y="33"/>
                      </a:cubicBezTo>
                      <a:cubicBezTo>
                        <a:pt x="103" y="32"/>
                        <a:pt x="103" y="32"/>
                        <a:pt x="103" y="32"/>
                      </a:cubicBezTo>
                      <a:cubicBezTo>
                        <a:pt x="103" y="32"/>
                        <a:pt x="103" y="32"/>
                        <a:pt x="103" y="32"/>
                      </a:cubicBezTo>
                      <a:cubicBezTo>
                        <a:pt x="103" y="32"/>
                        <a:pt x="103" y="32"/>
                        <a:pt x="103" y="32"/>
                      </a:cubicBezTo>
                      <a:cubicBezTo>
                        <a:pt x="103" y="32"/>
                        <a:pt x="103" y="32"/>
                        <a:pt x="103" y="32"/>
                      </a:cubicBezTo>
                      <a:cubicBezTo>
                        <a:pt x="104" y="33"/>
                        <a:pt x="104" y="33"/>
                        <a:pt x="104" y="33"/>
                      </a:cubicBezTo>
                      <a:cubicBezTo>
                        <a:pt x="105" y="33"/>
                        <a:pt x="105" y="33"/>
                        <a:pt x="105" y="33"/>
                      </a:cubicBezTo>
                      <a:cubicBezTo>
                        <a:pt x="105" y="34"/>
                        <a:pt x="105" y="34"/>
                        <a:pt x="105" y="34"/>
                      </a:cubicBezTo>
                      <a:cubicBezTo>
                        <a:pt x="105" y="34"/>
                        <a:pt x="105" y="34"/>
                        <a:pt x="105" y="34"/>
                      </a:cubicBezTo>
                      <a:cubicBezTo>
                        <a:pt x="106" y="34"/>
                        <a:pt x="106" y="34"/>
                        <a:pt x="106" y="34"/>
                      </a:cubicBezTo>
                      <a:cubicBezTo>
                        <a:pt x="107" y="35"/>
                        <a:pt x="107" y="35"/>
                        <a:pt x="107" y="35"/>
                      </a:cubicBezTo>
                      <a:cubicBezTo>
                        <a:pt x="107" y="35"/>
                        <a:pt x="107" y="35"/>
                        <a:pt x="107" y="35"/>
                      </a:cubicBezTo>
                      <a:cubicBezTo>
                        <a:pt x="107" y="35"/>
                        <a:pt x="107" y="35"/>
                        <a:pt x="107" y="35"/>
                      </a:cubicBezTo>
                      <a:cubicBezTo>
                        <a:pt x="107" y="35"/>
                        <a:pt x="107" y="35"/>
                        <a:pt x="107" y="35"/>
                      </a:cubicBezTo>
                      <a:cubicBezTo>
                        <a:pt x="108" y="36"/>
                        <a:pt x="108" y="36"/>
                        <a:pt x="108" y="36"/>
                      </a:cubicBezTo>
                      <a:cubicBezTo>
                        <a:pt x="108" y="36"/>
                        <a:pt x="108" y="36"/>
                        <a:pt x="108" y="36"/>
                      </a:cubicBezTo>
                      <a:cubicBezTo>
                        <a:pt x="109" y="36"/>
                        <a:pt x="109" y="36"/>
                        <a:pt x="109" y="36"/>
                      </a:cubicBezTo>
                      <a:cubicBezTo>
                        <a:pt x="109" y="36"/>
                        <a:pt x="109" y="36"/>
                        <a:pt x="109" y="36"/>
                      </a:cubicBezTo>
                      <a:cubicBezTo>
                        <a:pt x="110" y="36"/>
                        <a:pt x="110" y="36"/>
                        <a:pt x="110" y="36"/>
                      </a:cubicBezTo>
                      <a:cubicBezTo>
                        <a:pt x="110" y="35"/>
                        <a:pt x="110" y="35"/>
                        <a:pt x="110" y="35"/>
                      </a:cubicBezTo>
                      <a:cubicBezTo>
                        <a:pt x="110" y="35"/>
                        <a:pt x="110" y="35"/>
                        <a:pt x="110" y="35"/>
                      </a:cubicBezTo>
                      <a:cubicBezTo>
                        <a:pt x="110" y="35"/>
                        <a:pt x="110" y="35"/>
                        <a:pt x="110" y="35"/>
                      </a:cubicBezTo>
                      <a:cubicBezTo>
                        <a:pt x="110" y="35"/>
                        <a:pt x="110" y="35"/>
                        <a:pt x="110" y="35"/>
                      </a:cubicBezTo>
                      <a:cubicBezTo>
                        <a:pt x="110" y="35"/>
                        <a:pt x="110" y="35"/>
                        <a:pt x="110" y="35"/>
                      </a:cubicBezTo>
                      <a:cubicBezTo>
                        <a:pt x="109" y="35"/>
                        <a:pt x="109" y="35"/>
                        <a:pt x="109" y="35"/>
                      </a:cubicBezTo>
                      <a:cubicBezTo>
                        <a:pt x="109" y="35"/>
                        <a:pt x="109" y="35"/>
                        <a:pt x="109" y="35"/>
                      </a:cubicBezTo>
                      <a:cubicBezTo>
                        <a:pt x="110" y="34"/>
                        <a:pt x="110" y="34"/>
                        <a:pt x="110" y="34"/>
                      </a:cubicBezTo>
                      <a:cubicBezTo>
                        <a:pt x="110" y="34"/>
                        <a:pt x="110" y="34"/>
                        <a:pt x="110" y="34"/>
                      </a:cubicBezTo>
                      <a:cubicBezTo>
                        <a:pt x="110" y="34"/>
                        <a:pt x="110" y="34"/>
                        <a:pt x="110" y="34"/>
                      </a:cubicBezTo>
                      <a:cubicBezTo>
                        <a:pt x="109" y="34"/>
                        <a:pt x="109" y="34"/>
                        <a:pt x="109" y="34"/>
                      </a:cubicBezTo>
                      <a:cubicBezTo>
                        <a:pt x="109" y="34"/>
                        <a:pt x="109" y="34"/>
                        <a:pt x="109" y="34"/>
                      </a:cubicBezTo>
                      <a:cubicBezTo>
                        <a:pt x="109" y="34"/>
                        <a:pt x="109" y="34"/>
                        <a:pt x="109" y="34"/>
                      </a:cubicBezTo>
                      <a:cubicBezTo>
                        <a:pt x="109" y="34"/>
                        <a:pt x="109" y="34"/>
                        <a:pt x="109" y="34"/>
                      </a:cubicBezTo>
                      <a:cubicBezTo>
                        <a:pt x="109" y="34"/>
                        <a:pt x="109" y="34"/>
                        <a:pt x="109" y="34"/>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2"/>
                        <a:pt x="109" y="32"/>
                        <a:pt x="109" y="32"/>
                      </a:cubicBezTo>
                      <a:cubicBezTo>
                        <a:pt x="109" y="33"/>
                        <a:pt x="109" y="33"/>
                        <a:pt x="109" y="33"/>
                      </a:cubicBezTo>
                      <a:cubicBezTo>
                        <a:pt x="110" y="33"/>
                        <a:pt x="110" y="33"/>
                        <a:pt x="110" y="33"/>
                      </a:cubicBezTo>
                      <a:cubicBezTo>
                        <a:pt x="110" y="33"/>
                        <a:pt x="110" y="33"/>
                        <a:pt x="110" y="33"/>
                      </a:cubicBezTo>
                      <a:cubicBezTo>
                        <a:pt x="110" y="33"/>
                        <a:pt x="110" y="33"/>
                        <a:pt x="110" y="33"/>
                      </a:cubicBezTo>
                      <a:cubicBezTo>
                        <a:pt x="111" y="33"/>
                        <a:pt x="111" y="33"/>
                        <a:pt x="111" y="33"/>
                      </a:cubicBezTo>
                      <a:cubicBezTo>
                        <a:pt x="111" y="34"/>
                        <a:pt x="111" y="34"/>
                        <a:pt x="111" y="34"/>
                      </a:cubicBezTo>
                      <a:cubicBezTo>
                        <a:pt x="111" y="34"/>
                        <a:pt x="111" y="34"/>
                        <a:pt x="111" y="34"/>
                      </a:cubicBezTo>
                      <a:cubicBezTo>
                        <a:pt x="112" y="34"/>
                        <a:pt x="112" y="34"/>
                        <a:pt x="112" y="34"/>
                      </a:cubicBezTo>
                      <a:cubicBezTo>
                        <a:pt x="112" y="34"/>
                        <a:pt x="112" y="34"/>
                        <a:pt x="112" y="34"/>
                      </a:cubicBezTo>
                      <a:cubicBezTo>
                        <a:pt x="112" y="33"/>
                        <a:pt x="112" y="33"/>
                        <a:pt x="112" y="33"/>
                      </a:cubicBezTo>
                      <a:cubicBezTo>
                        <a:pt x="112" y="33"/>
                        <a:pt x="112" y="33"/>
                        <a:pt x="112" y="33"/>
                      </a:cubicBezTo>
                      <a:cubicBezTo>
                        <a:pt x="112" y="32"/>
                        <a:pt x="112" y="32"/>
                        <a:pt x="112" y="32"/>
                      </a:cubicBezTo>
                      <a:cubicBezTo>
                        <a:pt x="111" y="32"/>
                        <a:pt x="111" y="32"/>
                        <a:pt x="111" y="32"/>
                      </a:cubicBezTo>
                      <a:cubicBezTo>
                        <a:pt x="111" y="32"/>
                        <a:pt x="111" y="32"/>
                        <a:pt x="111" y="32"/>
                      </a:cubicBezTo>
                      <a:cubicBezTo>
                        <a:pt x="111" y="32"/>
                        <a:pt x="111" y="32"/>
                        <a:pt x="111" y="32"/>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0" y="31"/>
                        <a:pt x="110" y="31"/>
                        <a:pt x="110" y="31"/>
                      </a:cubicBezTo>
                      <a:cubicBezTo>
                        <a:pt x="110" y="31"/>
                        <a:pt x="110" y="31"/>
                        <a:pt x="110" y="31"/>
                      </a:cubicBezTo>
                      <a:cubicBezTo>
                        <a:pt x="109" y="31"/>
                        <a:pt x="109" y="31"/>
                        <a:pt x="109" y="31"/>
                      </a:cubicBezTo>
                      <a:cubicBezTo>
                        <a:pt x="109" y="31"/>
                        <a:pt x="109" y="31"/>
                        <a:pt x="109" y="31"/>
                      </a:cubicBezTo>
                      <a:cubicBezTo>
                        <a:pt x="109" y="30"/>
                        <a:pt x="109" y="30"/>
                        <a:pt x="109" y="30"/>
                      </a:cubicBezTo>
                      <a:cubicBezTo>
                        <a:pt x="109" y="30"/>
                        <a:pt x="109" y="30"/>
                        <a:pt x="109" y="30"/>
                      </a:cubicBezTo>
                      <a:cubicBezTo>
                        <a:pt x="110" y="30"/>
                        <a:pt x="110" y="30"/>
                        <a:pt x="110" y="30"/>
                      </a:cubicBezTo>
                      <a:cubicBezTo>
                        <a:pt x="110" y="30"/>
                        <a:pt x="110" y="30"/>
                        <a:pt x="110" y="30"/>
                      </a:cubicBezTo>
                      <a:cubicBezTo>
                        <a:pt x="110" y="30"/>
                        <a:pt x="110" y="30"/>
                        <a:pt x="110" y="30"/>
                      </a:cubicBezTo>
                      <a:cubicBezTo>
                        <a:pt x="110" y="30"/>
                        <a:pt x="110" y="30"/>
                        <a:pt x="110" y="30"/>
                      </a:cubicBezTo>
                      <a:cubicBezTo>
                        <a:pt x="109" y="30"/>
                        <a:pt x="109" y="30"/>
                        <a:pt x="109" y="30"/>
                      </a:cubicBezTo>
                      <a:cubicBezTo>
                        <a:pt x="109" y="30"/>
                        <a:pt x="109" y="30"/>
                        <a:pt x="109" y="30"/>
                      </a:cubicBezTo>
                      <a:cubicBezTo>
                        <a:pt x="108" y="29"/>
                        <a:pt x="108" y="29"/>
                        <a:pt x="108" y="29"/>
                      </a:cubicBezTo>
                      <a:cubicBezTo>
                        <a:pt x="108" y="29"/>
                        <a:pt x="108" y="29"/>
                        <a:pt x="108" y="29"/>
                      </a:cubicBezTo>
                      <a:cubicBezTo>
                        <a:pt x="108" y="29"/>
                        <a:pt x="108" y="29"/>
                        <a:pt x="108" y="29"/>
                      </a:cubicBezTo>
                      <a:cubicBezTo>
                        <a:pt x="107" y="30"/>
                        <a:pt x="107" y="30"/>
                        <a:pt x="107" y="30"/>
                      </a:cubicBezTo>
                      <a:cubicBezTo>
                        <a:pt x="106" y="29"/>
                        <a:pt x="106" y="29"/>
                        <a:pt x="106" y="29"/>
                      </a:cubicBezTo>
                      <a:cubicBezTo>
                        <a:pt x="106" y="29"/>
                        <a:pt x="106" y="29"/>
                        <a:pt x="106" y="29"/>
                      </a:cubicBezTo>
                      <a:cubicBezTo>
                        <a:pt x="106" y="29"/>
                        <a:pt x="106" y="29"/>
                        <a:pt x="106" y="29"/>
                      </a:cubicBezTo>
                      <a:cubicBezTo>
                        <a:pt x="106" y="28"/>
                        <a:pt x="106" y="28"/>
                        <a:pt x="105" y="28"/>
                      </a:cubicBezTo>
                      <a:cubicBezTo>
                        <a:pt x="105" y="28"/>
                        <a:pt x="105" y="28"/>
                        <a:pt x="105" y="28"/>
                      </a:cubicBezTo>
                      <a:cubicBezTo>
                        <a:pt x="105" y="28"/>
                        <a:pt x="105" y="28"/>
                        <a:pt x="105" y="28"/>
                      </a:cubicBezTo>
                      <a:cubicBezTo>
                        <a:pt x="105" y="27"/>
                        <a:pt x="105" y="27"/>
                        <a:pt x="105"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6"/>
                        <a:pt x="103" y="26"/>
                        <a:pt x="103" y="26"/>
                      </a:cubicBezTo>
                      <a:cubicBezTo>
                        <a:pt x="102" y="26"/>
                        <a:pt x="102" y="26"/>
                        <a:pt x="102" y="26"/>
                      </a:cubicBezTo>
                      <a:cubicBezTo>
                        <a:pt x="102" y="26"/>
                        <a:pt x="102" y="26"/>
                        <a:pt x="102" y="26"/>
                      </a:cubicBezTo>
                      <a:cubicBezTo>
                        <a:pt x="102" y="26"/>
                        <a:pt x="102" y="26"/>
                        <a:pt x="102" y="26"/>
                      </a:cubicBezTo>
                      <a:cubicBezTo>
                        <a:pt x="102" y="25"/>
                        <a:pt x="102" y="25"/>
                        <a:pt x="102" y="25"/>
                      </a:cubicBezTo>
                      <a:cubicBezTo>
                        <a:pt x="101" y="25"/>
                        <a:pt x="101" y="25"/>
                        <a:pt x="101" y="25"/>
                      </a:cubicBezTo>
                      <a:cubicBezTo>
                        <a:pt x="101" y="25"/>
                        <a:pt x="101" y="25"/>
                        <a:pt x="101" y="25"/>
                      </a:cubicBezTo>
                      <a:cubicBezTo>
                        <a:pt x="101" y="25"/>
                        <a:pt x="101" y="25"/>
                        <a:pt x="101" y="25"/>
                      </a:cubicBezTo>
                      <a:cubicBezTo>
                        <a:pt x="101" y="25"/>
                        <a:pt x="100" y="24"/>
                        <a:pt x="100" y="24"/>
                      </a:cubicBezTo>
                      <a:cubicBezTo>
                        <a:pt x="100" y="24"/>
                        <a:pt x="100" y="24"/>
                        <a:pt x="100" y="24"/>
                      </a:cubicBezTo>
                      <a:cubicBezTo>
                        <a:pt x="100" y="24"/>
                        <a:pt x="100" y="24"/>
                        <a:pt x="100" y="24"/>
                      </a:cubicBezTo>
                      <a:cubicBezTo>
                        <a:pt x="100" y="24"/>
                        <a:pt x="100" y="24"/>
                        <a:pt x="100" y="24"/>
                      </a:cubicBezTo>
                      <a:cubicBezTo>
                        <a:pt x="99" y="24"/>
                        <a:pt x="99" y="24"/>
                        <a:pt x="99" y="24"/>
                      </a:cubicBezTo>
                      <a:cubicBezTo>
                        <a:pt x="99" y="24"/>
                        <a:pt x="99" y="24"/>
                        <a:pt x="99" y="24"/>
                      </a:cubicBezTo>
                      <a:cubicBezTo>
                        <a:pt x="99" y="24"/>
                        <a:pt x="99" y="24"/>
                        <a:pt x="99" y="24"/>
                      </a:cubicBezTo>
                      <a:cubicBezTo>
                        <a:pt x="99" y="22"/>
                        <a:pt x="99" y="22"/>
                        <a:pt x="99" y="22"/>
                      </a:cubicBezTo>
                      <a:cubicBezTo>
                        <a:pt x="99" y="22"/>
                        <a:pt x="99" y="22"/>
                        <a:pt x="99" y="22"/>
                      </a:cubicBezTo>
                      <a:cubicBezTo>
                        <a:pt x="98" y="22"/>
                        <a:pt x="98" y="22"/>
                        <a:pt x="98" y="22"/>
                      </a:cubicBezTo>
                      <a:cubicBezTo>
                        <a:pt x="98" y="22"/>
                        <a:pt x="98" y="22"/>
                        <a:pt x="98" y="22"/>
                      </a:cubicBezTo>
                      <a:cubicBezTo>
                        <a:pt x="98" y="22"/>
                        <a:pt x="98" y="22"/>
                        <a:pt x="98" y="22"/>
                      </a:cubicBezTo>
                      <a:cubicBezTo>
                        <a:pt x="97" y="22"/>
                        <a:pt x="97" y="22"/>
                        <a:pt x="97" y="22"/>
                      </a:cubicBezTo>
                      <a:cubicBezTo>
                        <a:pt x="97" y="22"/>
                        <a:pt x="97" y="22"/>
                        <a:pt x="97" y="22"/>
                      </a:cubicBezTo>
                      <a:cubicBezTo>
                        <a:pt x="97" y="22"/>
                        <a:pt x="97" y="22"/>
                        <a:pt x="97" y="22"/>
                      </a:cubicBezTo>
                      <a:cubicBezTo>
                        <a:pt x="97" y="21"/>
                        <a:pt x="97" y="21"/>
                        <a:pt x="97" y="21"/>
                      </a:cubicBezTo>
                      <a:cubicBezTo>
                        <a:pt x="96" y="21"/>
                        <a:pt x="96" y="21"/>
                        <a:pt x="96" y="21"/>
                      </a:cubicBezTo>
                      <a:cubicBezTo>
                        <a:pt x="96" y="21"/>
                        <a:pt x="96" y="21"/>
                        <a:pt x="96" y="21"/>
                      </a:cubicBezTo>
                      <a:cubicBezTo>
                        <a:pt x="96" y="21"/>
                        <a:pt x="96" y="21"/>
                        <a:pt x="96" y="21"/>
                      </a:cubicBezTo>
                      <a:cubicBezTo>
                        <a:pt x="96" y="21"/>
                        <a:pt x="96" y="21"/>
                        <a:pt x="96" y="21"/>
                      </a:cubicBezTo>
                      <a:cubicBezTo>
                        <a:pt x="96" y="21"/>
                        <a:pt x="96" y="21"/>
                        <a:pt x="96" y="21"/>
                      </a:cubicBezTo>
                      <a:cubicBezTo>
                        <a:pt x="95" y="21"/>
                        <a:pt x="95" y="21"/>
                        <a:pt x="95" y="21"/>
                      </a:cubicBezTo>
                      <a:cubicBezTo>
                        <a:pt x="95" y="21"/>
                        <a:pt x="95" y="21"/>
                        <a:pt x="95" y="21"/>
                      </a:cubicBezTo>
                      <a:cubicBezTo>
                        <a:pt x="95" y="21"/>
                        <a:pt x="95" y="21"/>
                        <a:pt x="95" y="21"/>
                      </a:cubicBezTo>
                      <a:cubicBezTo>
                        <a:pt x="95" y="21"/>
                        <a:pt x="95" y="21"/>
                        <a:pt x="95" y="21"/>
                      </a:cubicBezTo>
                      <a:cubicBezTo>
                        <a:pt x="96" y="21"/>
                        <a:pt x="96" y="21"/>
                        <a:pt x="96" y="21"/>
                      </a:cubicBezTo>
                      <a:cubicBezTo>
                        <a:pt x="96" y="21"/>
                        <a:pt x="96" y="21"/>
                        <a:pt x="96" y="21"/>
                      </a:cubicBezTo>
                      <a:cubicBezTo>
                        <a:pt x="97" y="21"/>
                        <a:pt x="97" y="21"/>
                        <a:pt x="97" y="21"/>
                      </a:cubicBezTo>
                      <a:cubicBezTo>
                        <a:pt x="97" y="21"/>
                        <a:pt x="97" y="21"/>
                        <a:pt x="97" y="21"/>
                      </a:cubicBezTo>
                      <a:cubicBezTo>
                        <a:pt x="97" y="22"/>
                        <a:pt x="97" y="22"/>
                        <a:pt x="97" y="22"/>
                      </a:cubicBezTo>
                      <a:cubicBezTo>
                        <a:pt x="97" y="21"/>
                        <a:pt x="97" y="21"/>
                        <a:pt x="97" y="21"/>
                      </a:cubicBezTo>
                      <a:cubicBezTo>
                        <a:pt x="98" y="21"/>
                        <a:pt x="98" y="21"/>
                        <a:pt x="98" y="21"/>
                      </a:cubicBezTo>
                      <a:cubicBezTo>
                        <a:pt x="98" y="22"/>
                        <a:pt x="98" y="22"/>
                        <a:pt x="98" y="22"/>
                      </a:cubicBezTo>
                      <a:cubicBezTo>
                        <a:pt x="98" y="22"/>
                        <a:pt x="98" y="22"/>
                        <a:pt x="98" y="22"/>
                      </a:cubicBezTo>
                      <a:cubicBezTo>
                        <a:pt x="99" y="22"/>
                        <a:pt x="99" y="22"/>
                        <a:pt x="99" y="22"/>
                      </a:cubicBezTo>
                      <a:cubicBezTo>
                        <a:pt x="99" y="23"/>
                        <a:pt x="99" y="23"/>
                        <a:pt x="99" y="23"/>
                      </a:cubicBezTo>
                      <a:cubicBezTo>
                        <a:pt x="100" y="23"/>
                        <a:pt x="100" y="23"/>
                        <a:pt x="100" y="23"/>
                      </a:cubicBezTo>
                      <a:cubicBezTo>
                        <a:pt x="100" y="24"/>
                        <a:pt x="100" y="24"/>
                        <a:pt x="100" y="24"/>
                      </a:cubicBezTo>
                      <a:cubicBezTo>
                        <a:pt x="101" y="24"/>
                        <a:pt x="101" y="24"/>
                        <a:pt x="101" y="24"/>
                      </a:cubicBezTo>
                      <a:cubicBezTo>
                        <a:pt x="102" y="25"/>
                        <a:pt x="102" y="25"/>
                        <a:pt x="102" y="25"/>
                      </a:cubicBezTo>
                      <a:cubicBezTo>
                        <a:pt x="102" y="25"/>
                        <a:pt x="102" y="25"/>
                        <a:pt x="102" y="25"/>
                      </a:cubicBezTo>
                      <a:cubicBezTo>
                        <a:pt x="103" y="26"/>
                        <a:pt x="103" y="26"/>
                        <a:pt x="103" y="26"/>
                      </a:cubicBezTo>
                      <a:cubicBezTo>
                        <a:pt x="103" y="26"/>
                        <a:pt x="103" y="26"/>
                        <a:pt x="103" y="26"/>
                      </a:cubicBezTo>
                      <a:cubicBezTo>
                        <a:pt x="103" y="26"/>
                        <a:pt x="103" y="26"/>
                        <a:pt x="103" y="26"/>
                      </a:cubicBezTo>
                      <a:cubicBezTo>
                        <a:pt x="103" y="26"/>
                        <a:pt x="103" y="26"/>
                        <a:pt x="103"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5" y="26"/>
                        <a:pt x="105" y="26"/>
                        <a:pt x="105" y="26"/>
                      </a:cubicBezTo>
                      <a:cubicBezTo>
                        <a:pt x="105" y="27"/>
                        <a:pt x="105" y="27"/>
                        <a:pt x="105" y="27"/>
                      </a:cubicBezTo>
                      <a:cubicBezTo>
                        <a:pt x="105" y="27"/>
                        <a:pt x="105" y="27"/>
                        <a:pt x="105" y="27"/>
                      </a:cubicBezTo>
                      <a:cubicBezTo>
                        <a:pt x="105" y="27"/>
                        <a:pt x="105" y="27"/>
                        <a:pt x="105" y="27"/>
                      </a:cubicBezTo>
                      <a:cubicBezTo>
                        <a:pt x="106" y="28"/>
                        <a:pt x="106" y="28"/>
                        <a:pt x="106" y="28"/>
                      </a:cubicBezTo>
                      <a:cubicBezTo>
                        <a:pt x="106" y="28"/>
                        <a:pt x="106" y="28"/>
                        <a:pt x="106" y="28"/>
                      </a:cubicBezTo>
                      <a:cubicBezTo>
                        <a:pt x="106" y="28"/>
                        <a:pt x="106" y="28"/>
                        <a:pt x="106" y="28"/>
                      </a:cubicBezTo>
                      <a:cubicBezTo>
                        <a:pt x="107" y="28"/>
                        <a:pt x="107" y="28"/>
                        <a:pt x="107" y="28"/>
                      </a:cubicBezTo>
                      <a:cubicBezTo>
                        <a:pt x="107" y="29"/>
                        <a:pt x="107" y="29"/>
                        <a:pt x="107" y="29"/>
                      </a:cubicBezTo>
                      <a:cubicBezTo>
                        <a:pt x="107" y="29"/>
                        <a:pt x="107" y="29"/>
                        <a:pt x="107" y="29"/>
                      </a:cubicBezTo>
                      <a:cubicBezTo>
                        <a:pt x="107" y="28"/>
                        <a:pt x="107" y="28"/>
                        <a:pt x="107" y="28"/>
                      </a:cubicBezTo>
                      <a:cubicBezTo>
                        <a:pt x="107" y="28"/>
                        <a:pt x="107" y="28"/>
                        <a:pt x="107" y="28"/>
                      </a:cubicBezTo>
                      <a:cubicBezTo>
                        <a:pt x="107" y="28"/>
                        <a:pt x="107" y="28"/>
                        <a:pt x="107" y="28"/>
                      </a:cubicBezTo>
                      <a:cubicBezTo>
                        <a:pt x="107" y="28"/>
                        <a:pt x="107" y="28"/>
                        <a:pt x="107"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9"/>
                        <a:pt x="108" y="29"/>
                        <a:pt x="108" y="29"/>
                      </a:cubicBezTo>
                      <a:cubicBezTo>
                        <a:pt x="109" y="29"/>
                        <a:pt x="109" y="29"/>
                        <a:pt x="109" y="29"/>
                      </a:cubicBezTo>
                      <a:cubicBezTo>
                        <a:pt x="110" y="29"/>
                        <a:pt x="110" y="29"/>
                        <a:pt x="110" y="29"/>
                      </a:cubicBezTo>
                      <a:cubicBezTo>
                        <a:pt x="110" y="28"/>
                        <a:pt x="110" y="28"/>
                        <a:pt x="110" y="28"/>
                      </a:cubicBezTo>
                      <a:cubicBezTo>
                        <a:pt x="110" y="28"/>
                        <a:pt x="110" y="28"/>
                        <a:pt x="110" y="28"/>
                      </a:cubicBezTo>
                      <a:cubicBezTo>
                        <a:pt x="110" y="28"/>
                        <a:pt x="110" y="28"/>
                        <a:pt x="110" y="28"/>
                      </a:cubicBezTo>
                      <a:cubicBezTo>
                        <a:pt x="109" y="28"/>
                        <a:pt x="109" y="28"/>
                        <a:pt x="109" y="28"/>
                      </a:cubicBezTo>
                      <a:cubicBezTo>
                        <a:pt x="109" y="28"/>
                        <a:pt x="109" y="28"/>
                        <a:pt x="109" y="28"/>
                      </a:cubicBezTo>
                      <a:cubicBezTo>
                        <a:pt x="109" y="28"/>
                        <a:pt x="109" y="28"/>
                        <a:pt x="109" y="28"/>
                      </a:cubicBezTo>
                      <a:cubicBezTo>
                        <a:pt x="109" y="28"/>
                        <a:pt x="109" y="28"/>
                        <a:pt x="109" y="28"/>
                      </a:cubicBezTo>
                      <a:cubicBezTo>
                        <a:pt x="109" y="27"/>
                        <a:pt x="109" y="27"/>
                        <a:pt x="109" y="27"/>
                      </a:cubicBezTo>
                      <a:cubicBezTo>
                        <a:pt x="109" y="27"/>
                        <a:pt x="109" y="27"/>
                        <a:pt x="109" y="27"/>
                      </a:cubicBezTo>
                      <a:cubicBezTo>
                        <a:pt x="109" y="27"/>
                        <a:pt x="109" y="27"/>
                        <a:pt x="109" y="27"/>
                      </a:cubicBezTo>
                      <a:cubicBezTo>
                        <a:pt x="110" y="27"/>
                        <a:pt x="110" y="27"/>
                        <a:pt x="110" y="27"/>
                      </a:cubicBezTo>
                      <a:cubicBezTo>
                        <a:pt x="110" y="27"/>
                        <a:pt x="110" y="27"/>
                        <a:pt x="110" y="27"/>
                      </a:cubicBezTo>
                      <a:cubicBezTo>
                        <a:pt x="110" y="27"/>
                        <a:pt x="110" y="27"/>
                        <a:pt x="110" y="27"/>
                      </a:cubicBezTo>
                      <a:cubicBezTo>
                        <a:pt x="110" y="27"/>
                        <a:pt x="110" y="27"/>
                        <a:pt x="110" y="27"/>
                      </a:cubicBezTo>
                      <a:cubicBezTo>
                        <a:pt x="109" y="27"/>
                        <a:pt x="109" y="27"/>
                        <a:pt x="109" y="27"/>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5"/>
                        <a:pt x="109" y="25"/>
                        <a:pt x="109" y="25"/>
                      </a:cubicBezTo>
                      <a:cubicBezTo>
                        <a:pt x="109" y="25"/>
                        <a:pt x="109" y="25"/>
                        <a:pt x="109" y="25"/>
                      </a:cubicBezTo>
                      <a:cubicBezTo>
                        <a:pt x="109" y="24"/>
                        <a:pt x="109" y="24"/>
                        <a:pt x="109" y="24"/>
                      </a:cubicBezTo>
                      <a:cubicBezTo>
                        <a:pt x="109" y="24"/>
                        <a:pt x="109" y="24"/>
                        <a:pt x="109" y="24"/>
                      </a:cubicBezTo>
                      <a:cubicBezTo>
                        <a:pt x="109" y="24"/>
                        <a:pt x="109" y="24"/>
                        <a:pt x="109" y="24"/>
                      </a:cubicBezTo>
                      <a:cubicBezTo>
                        <a:pt x="110" y="25"/>
                        <a:pt x="110" y="25"/>
                        <a:pt x="110" y="25"/>
                      </a:cubicBezTo>
                      <a:cubicBezTo>
                        <a:pt x="110" y="25"/>
                        <a:pt x="110" y="25"/>
                        <a:pt x="110" y="25"/>
                      </a:cubicBezTo>
                      <a:cubicBezTo>
                        <a:pt x="110" y="24"/>
                        <a:pt x="110" y="24"/>
                        <a:pt x="110" y="24"/>
                      </a:cubicBezTo>
                      <a:cubicBezTo>
                        <a:pt x="110" y="24"/>
                        <a:pt x="110" y="24"/>
                        <a:pt x="110" y="24"/>
                      </a:cubicBezTo>
                      <a:cubicBezTo>
                        <a:pt x="110" y="23"/>
                        <a:pt x="110" y="23"/>
                        <a:pt x="110" y="23"/>
                      </a:cubicBezTo>
                      <a:cubicBezTo>
                        <a:pt x="110" y="23"/>
                        <a:pt x="110" y="23"/>
                        <a:pt x="110" y="23"/>
                      </a:cubicBezTo>
                      <a:cubicBezTo>
                        <a:pt x="109" y="23"/>
                        <a:pt x="109" y="23"/>
                        <a:pt x="109" y="23"/>
                      </a:cubicBezTo>
                      <a:cubicBezTo>
                        <a:pt x="109" y="23"/>
                        <a:pt x="109" y="23"/>
                        <a:pt x="109" y="23"/>
                      </a:cubicBezTo>
                      <a:cubicBezTo>
                        <a:pt x="107" y="22"/>
                        <a:pt x="107" y="22"/>
                        <a:pt x="107" y="22"/>
                      </a:cubicBezTo>
                      <a:cubicBezTo>
                        <a:pt x="107" y="22"/>
                        <a:pt x="107" y="22"/>
                        <a:pt x="107" y="22"/>
                      </a:cubicBezTo>
                      <a:cubicBezTo>
                        <a:pt x="107" y="22"/>
                        <a:pt x="106" y="22"/>
                        <a:pt x="106" y="22"/>
                      </a:cubicBezTo>
                      <a:cubicBezTo>
                        <a:pt x="106" y="22"/>
                        <a:pt x="106" y="22"/>
                        <a:pt x="106" y="22"/>
                      </a:cubicBezTo>
                      <a:cubicBezTo>
                        <a:pt x="106" y="22"/>
                        <a:pt x="106" y="22"/>
                        <a:pt x="106" y="22"/>
                      </a:cubicBezTo>
                      <a:cubicBezTo>
                        <a:pt x="106" y="22"/>
                        <a:pt x="106" y="22"/>
                        <a:pt x="106" y="22"/>
                      </a:cubicBezTo>
                      <a:cubicBezTo>
                        <a:pt x="106" y="22"/>
                        <a:pt x="106" y="22"/>
                        <a:pt x="106" y="22"/>
                      </a:cubicBezTo>
                      <a:cubicBezTo>
                        <a:pt x="106" y="22"/>
                        <a:pt x="106" y="22"/>
                        <a:pt x="106" y="22"/>
                      </a:cubicBezTo>
                      <a:cubicBezTo>
                        <a:pt x="105" y="22"/>
                        <a:pt x="105" y="22"/>
                        <a:pt x="105" y="22"/>
                      </a:cubicBezTo>
                      <a:cubicBezTo>
                        <a:pt x="105" y="22"/>
                        <a:pt x="105" y="22"/>
                        <a:pt x="105" y="22"/>
                      </a:cubicBezTo>
                      <a:cubicBezTo>
                        <a:pt x="105" y="22"/>
                        <a:pt x="105" y="22"/>
                        <a:pt x="105" y="22"/>
                      </a:cubicBezTo>
                      <a:cubicBezTo>
                        <a:pt x="105" y="21"/>
                        <a:pt x="105" y="21"/>
                        <a:pt x="105" y="21"/>
                      </a:cubicBezTo>
                      <a:cubicBezTo>
                        <a:pt x="105" y="21"/>
                        <a:pt x="105" y="21"/>
                        <a:pt x="105" y="21"/>
                      </a:cubicBezTo>
                      <a:cubicBezTo>
                        <a:pt x="105" y="21"/>
                        <a:pt x="105" y="21"/>
                        <a:pt x="105" y="21"/>
                      </a:cubicBezTo>
                      <a:cubicBezTo>
                        <a:pt x="105" y="21"/>
                        <a:pt x="105" y="21"/>
                        <a:pt x="105" y="21"/>
                      </a:cubicBezTo>
                      <a:cubicBezTo>
                        <a:pt x="105" y="21"/>
                        <a:pt x="105" y="21"/>
                        <a:pt x="105" y="21"/>
                      </a:cubicBezTo>
                      <a:cubicBezTo>
                        <a:pt x="104" y="21"/>
                        <a:pt x="104" y="21"/>
                        <a:pt x="104" y="21"/>
                      </a:cubicBezTo>
                      <a:cubicBezTo>
                        <a:pt x="104" y="20"/>
                        <a:pt x="104" y="20"/>
                        <a:pt x="104" y="20"/>
                      </a:cubicBezTo>
                      <a:cubicBezTo>
                        <a:pt x="104" y="20"/>
                        <a:pt x="104" y="20"/>
                        <a:pt x="104"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1" y="20"/>
                        <a:pt x="101" y="20"/>
                        <a:pt x="101" y="20"/>
                      </a:cubicBezTo>
                      <a:cubicBezTo>
                        <a:pt x="101" y="20"/>
                        <a:pt x="101" y="20"/>
                        <a:pt x="101" y="20"/>
                      </a:cubicBezTo>
                      <a:cubicBezTo>
                        <a:pt x="101" y="20"/>
                        <a:pt x="101" y="20"/>
                        <a:pt x="101" y="20"/>
                      </a:cubicBezTo>
                      <a:cubicBezTo>
                        <a:pt x="101" y="20"/>
                        <a:pt x="101" y="20"/>
                        <a:pt x="101" y="20"/>
                      </a:cubicBezTo>
                      <a:cubicBezTo>
                        <a:pt x="100" y="20"/>
                        <a:pt x="100" y="20"/>
                        <a:pt x="100" y="20"/>
                      </a:cubicBezTo>
                      <a:cubicBezTo>
                        <a:pt x="100" y="20"/>
                        <a:pt x="100" y="20"/>
                        <a:pt x="100" y="20"/>
                      </a:cubicBezTo>
                      <a:cubicBezTo>
                        <a:pt x="99" y="20"/>
                        <a:pt x="99" y="20"/>
                        <a:pt x="99" y="20"/>
                      </a:cubicBezTo>
                      <a:cubicBezTo>
                        <a:pt x="98" y="20"/>
                        <a:pt x="98" y="20"/>
                        <a:pt x="98" y="20"/>
                      </a:cubicBezTo>
                      <a:cubicBezTo>
                        <a:pt x="98" y="20"/>
                        <a:pt x="98" y="20"/>
                        <a:pt x="98" y="20"/>
                      </a:cubicBezTo>
                      <a:cubicBezTo>
                        <a:pt x="98" y="19"/>
                        <a:pt x="98" y="19"/>
                        <a:pt x="98" y="19"/>
                      </a:cubicBezTo>
                      <a:cubicBezTo>
                        <a:pt x="98" y="19"/>
                        <a:pt x="98" y="19"/>
                        <a:pt x="98" y="19"/>
                      </a:cubicBezTo>
                      <a:cubicBezTo>
                        <a:pt x="97" y="19"/>
                        <a:pt x="97" y="19"/>
                        <a:pt x="97" y="19"/>
                      </a:cubicBezTo>
                      <a:cubicBezTo>
                        <a:pt x="97" y="19"/>
                        <a:pt x="97" y="19"/>
                        <a:pt x="97" y="19"/>
                      </a:cubicBezTo>
                      <a:cubicBezTo>
                        <a:pt x="97" y="18"/>
                        <a:pt x="97" y="18"/>
                        <a:pt x="97" y="18"/>
                      </a:cubicBezTo>
                      <a:cubicBezTo>
                        <a:pt x="97" y="18"/>
                        <a:pt x="97" y="18"/>
                        <a:pt x="97" y="18"/>
                      </a:cubicBezTo>
                      <a:cubicBezTo>
                        <a:pt x="97" y="18"/>
                        <a:pt x="97" y="18"/>
                        <a:pt x="97" y="18"/>
                      </a:cubicBezTo>
                      <a:cubicBezTo>
                        <a:pt x="96" y="18"/>
                        <a:pt x="96" y="18"/>
                        <a:pt x="96" y="18"/>
                      </a:cubicBezTo>
                      <a:cubicBezTo>
                        <a:pt x="96" y="18"/>
                        <a:pt x="96" y="18"/>
                        <a:pt x="96" y="18"/>
                      </a:cubicBezTo>
                      <a:cubicBezTo>
                        <a:pt x="96" y="18"/>
                        <a:pt x="96" y="18"/>
                        <a:pt x="96" y="18"/>
                      </a:cubicBezTo>
                      <a:cubicBezTo>
                        <a:pt x="96" y="18"/>
                        <a:pt x="96" y="18"/>
                        <a:pt x="96" y="18"/>
                      </a:cubicBezTo>
                      <a:cubicBezTo>
                        <a:pt x="96" y="18"/>
                        <a:pt x="96" y="18"/>
                        <a:pt x="96" y="18"/>
                      </a:cubicBezTo>
                      <a:cubicBezTo>
                        <a:pt x="96" y="18"/>
                        <a:pt x="96" y="18"/>
                        <a:pt x="96" y="18"/>
                      </a:cubicBezTo>
                      <a:cubicBezTo>
                        <a:pt x="96" y="17"/>
                        <a:pt x="96" y="17"/>
                        <a:pt x="96" y="17"/>
                      </a:cubicBezTo>
                      <a:cubicBezTo>
                        <a:pt x="96" y="17"/>
                        <a:pt x="96" y="17"/>
                        <a:pt x="96" y="17"/>
                      </a:cubicBezTo>
                      <a:cubicBezTo>
                        <a:pt x="96" y="17"/>
                        <a:pt x="96" y="17"/>
                        <a:pt x="96" y="17"/>
                      </a:cubicBezTo>
                      <a:cubicBezTo>
                        <a:pt x="96" y="17"/>
                        <a:pt x="96" y="17"/>
                        <a:pt x="96" y="17"/>
                      </a:cubicBezTo>
                      <a:cubicBezTo>
                        <a:pt x="96" y="16"/>
                        <a:pt x="96" y="16"/>
                        <a:pt x="96" y="16"/>
                      </a:cubicBezTo>
                      <a:cubicBezTo>
                        <a:pt x="96" y="16"/>
                        <a:pt x="96" y="16"/>
                        <a:pt x="96" y="16"/>
                      </a:cubicBezTo>
                      <a:cubicBezTo>
                        <a:pt x="95" y="16"/>
                        <a:pt x="95" y="16"/>
                        <a:pt x="95" y="16"/>
                      </a:cubicBezTo>
                      <a:cubicBezTo>
                        <a:pt x="95" y="17"/>
                        <a:pt x="95" y="17"/>
                        <a:pt x="95" y="17"/>
                      </a:cubicBezTo>
                      <a:cubicBezTo>
                        <a:pt x="94" y="17"/>
                        <a:pt x="94" y="17"/>
                        <a:pt x="94" y="17"/>
                      </a:cubicBezTo>
                      <a:cubicBezTo>
                        <a:pt x="94" y="18"/>
                        <a:pt x="94" y="18"/>
                        <a:pt x="94" y="18"/>
                      </a:cubicBezTo>
                      <a:cubicBezTo>
                        <a:pt x="94" y="18"/>
                        <a:pt x="94" y="18"/>
                        <a:pt x="94" y="18"/>
                      </a:cubicBezTo>
                      <a:cubicBezTo>
                        <a:pt x="93" y="18"/>
                        <a:pt x="93" y="18"/>
                        <a:pt x="93" y="18"/>
                      </a:cubicBezTo>
                      <a:cubicBezTo>
                        <a:pt x="92" y="18"/>
                        <a:pt x="92" y="18"/>
                        <a:pt x="92" y="18"/>
                      </a:cubicBezTo>
                      <a:cubicBezTo>
                        <a:pt x="91" y="18"/>
                        <a:pt x="91" y="18"/>
                        <a:pt x="91" y="18"/>
                      </a:cubicBezTo>
                      <a:cubicBezTo>
                        <a:pt x="91" y="18"/>
                        <a:pt x="91" y="18"/>
                        <a:pt x="91" y="18"/>
                      </a:cubicBezTo>
                      <a:cubicBezTo>
                        <a:pt x="92" y="18"/>
                        <a:pt x="92" y="18"/>
                        <a:pt x="92" y="18"/>
                      </a:cubicBezTo>
                      <a:cubicBezTo>
                        <a:pt x="92" y="18"/>
                        <a:pt x="92" y="18"/>
                        <a:pt x="92" y="18"/>
                      </a:cubicBezTo>
                      <a:cubicBezTo>
                        <a:pt x="92" y="18"/>
                        <a:pt x="92" y="18"/>
                        <a:pt x="92" y="18"/>
                      </a:cubicBezTo>
                      <a:cubicBezTo>
                        <a:pt x="92" y="18"/>
                        <a:pt x="92" y="18"/>
                        <a:pt x="92" y="18"/>
                      </a:cubicBezTo>
                      <a:cubicBezTo>
                        <a:pt x="92" y="17"/>
                        <a:pt x="92" y="17"/>
                        <a:pt x="92" y="17"/>
                      </a:cubicBezTo>
                      <a:cubicBezTo>
                        <a:pt x="91" y="17"/>
                        <a:pt x="91" y="17"/>
                        <a:pt x="91" y="17"/>
                      </a:cubicBezTo>
                      <a:cubicBezTo>
                        <a:pt x="91" y="17"/>
                        <a:pt x="91" y="17"/>
                        <a:pt x="91" y="17"/>
                      </a:cubicBezTo>
                      <a:cubicBezTo>
                        <a:pt x="91" y="17"/>
                        <a:pt x="91" y="17"/>
                        <a:pt x="91" y="17"/>
                      </a:cubicBezTo>
                      <a:cubicBezTo>
                        <a:pt x="91" y="17"/>
                        <a:pt x="91" y="17"/>
                        <a:pt x="91" y="17"/>
                      </a:cubicBezTo>
                      <a:cubicBezTo>
                        <a:pt x="91" y="17"/>
                        <a:pt x="91" y="17"/>
                        <a:pt x="91" y="17"/>
                      </a:cubicBezTo>
                      <a:cubicBezTo>
                        <a:pt x="91" y="16"/>
                        <a:pt x="91" y="16"/>
                        <a:pt x="91" y="16"/>
                      </a:cubicBezTo>
                      <a:cubicBezTo>
                        <a:pt x="91" y="15"/>
                        <a:pt x="91" y="15"/>
                        <a:pt x="91" y="15"/>
                      </a:cubicBezTo>
                      <a:cubicBezTo>
                        <a:pt x="91" y="14"/>
                        <a:pt x="91" y="14"/>
                        <a:pt x="91" y="14"/>
                      </a:cubicBezTo>
                      <a:cubicBezTo>
                        <a:pt x="91" y="14"/>
                        <a:pt x="91" y="14"/>
                        <a:pt x="91" y="14"/>
                      </a:cubicBezTo>
                      <a:cubicBezTo>
                        <a:pt x="91" y="14"/>
                        <a:pt x="91" y="14"/>
                        <a:pt x="91" y="14"/>
                      </a:cubicBezTo>
                      <a:cubicBezTo>
                        <a:pt x="91" y="14"/>
                        <a:pt x="91" y="14"/>
                        <a:pt x="91" y="14"/>
                      </a:cubicBezTo>
                      <a:cubicBezTo>
                        <a:pt x="92" y="14"/>
                        <a:pt x="92" y="14"/>
                        <a:pt x="92" y="14"/>
                      </a:cubicBezTo>
                      <a:cubicBezTo>
                        <a:pt x="92" y="14"/>
                        <a:pt x="92" y="14"/>
                        <a:pt x="92" y="14"/>
                      </a:cubicBezTo>
                      <a:cubicBezTo>
                        <a:pt x="91" y="13"/>
                        <a:pt x="91" y="13"/>
                        <a:pt x="91" y="13"/>
                      </a:cubicBezTo>
                      <a:cubicBezTo>
                        <a:pt x="91" y="13"/>
                        <a:pt x="91" y="13"/>
                        <a:pt x="91" y="13"/>
                      </a:cubicBezTo>
                      <a:cubicBezTo>
                        <a:pt x="92" y="13"/>
                        <a:pt x="92" y="13"/>
                        <a:pt x="92" y="13"/>
                      </a:cubicBezTo>
                      <a:cubicBezTo>
                        <a:pt x="92" y="13"/>
                        <a:pt x="92" y="13"/>
                        <a:pt x="92" y="13"/>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3" y="12"/>
                        <a:pt x="93" y="12"/>
                        <a:pt x="93" y="12"/>
                      </a:cubicBezTo>
                      <a:cubicBezTo>
                        <a:pt x="93" y="12"/>
                        <a:pt x="93" y="12"/>
                        <a:pt x="93" y="12"/>
                      </a:cubicBezTo>
                      <a:cubicBezTo>
                        <a:pt x="93" y="12"/>
                        <a:pt x="93" y="12"/>
                        <a:pt x="93" y="12"/>
                      </a:cubicBezTo>
                      <a:cubicBezTo>
                        <a:pt x="93" y="11"/>
                        <a:pt x="93" y="11"/>
                        <a:pt x="93" y="11"/>
                      </a:cubicBezTo>
                      <a:cubicBezTo>
                        <a:pt x="93" y="11"/>
                        <a:pt x="93" y="11"/>
                        <a:pt x="93" y="11"/>
                      </a:cubicBezTo>
                      <a:cubicBezTo>
                        <a:pt x="92" y="11"/>
                        <a:pt x="92" y="11"/>
                        <a:pt x="92" y="11"/>
                      </a:cubicBezTo>
                      <a:cubicBezTo>
                        <a:pt x="93" y="11"/>
                        <a:pt x="93" y="11"/>
                        <a:pt x="93" y="11"/>
                      </a:cubicBezTo>
                      <a:cubicBezTo>
                        <a:pt x="93" y="11"/>
                        <a:pt x="93" y="11"/>
                        <a:pt x="93" y="11"/>
                      </a:cubicBezTo>
                      <a:cubicBezTo>
                        <a:pt x="93" y="11"/>
                        <a:pt x="93" y="11"/>
                        <a:pt x="93" y="11"/>
                      </a:cubicBezTo>
                      <a:cubicBezTo>
                        <a:pt x="93" y="11"/>
                        <a:pt x="93" y="11"/>
                        <a:pt x="93" y="11"/>
                      </a:cubicBezTo>
                      <a:cubicBezTo>
                        <a:pt x="93" y="11"/>
                        <a:pt x="93" y="11"/>
                        <a:pt x="93" y="11"/>
                      </a:cubicBezTo>
                      <a:cubicBezTo>
                        <a:pt x="93" y="11"/>
                        <a:pt x="93" y="11"/>
                        <a:pt x="93" y="11"/>
                      </a:cubicBezTo>
                      <a:cubicBezTo>
                        <a:pt x="93" y="10"/>
                        <a:pt x="93" y="10"/>
                        <a:pt x="93" y="10"/>
                      </a:cubicBezTo>
                      <a:cubicBezTo>
                        <a:pt x="93" y="10"/>
                        <a:pt x="93" y="10"/>
                        <a:pt x="93" y="10"/>
                      </a:cubicBezTo>
                      <a:cubicBezTo>
                        <a:pt x="94" y="10"/>
                        <a:pt x="94" y="10"/>
                        <a:pt x="94" y="10"/>
                      </a:cubicBezTo>
                      <a:cubicBezTo>
                        <a:pt x="94" y="10"/>
                        <a:pt x="94" y="10"/>
                        <a:pt x="94" y="10"/>
                      </a:cubicBezTo>
                      <a:cubicBezTo>
                        <a:pt x="94" y="10"/>
                        <a:pt x="94" y="10"/>
                        <a:pt x="94" y="10"/>
                      </a:cubicBezTo>
                      <a:cubicBezTo>
                        <a:pt x="94" y="10"/>
                        <a:pt x="94" y="10"/>
                        <a:pt x="94" y="10"/>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8"/>
                        <a:pt x="94" y="8"/>
                        <a:pt x="94" y="8"/>
                      </a:cubicBezTo>
                      <a:cubicBezTo>
                        <a:pt x="94" y="8"/>
                        <a:pt x="94" y="8"/>
                        <a:pt x="94" y="8"/>
                      </a:cubicBezTo>
                      <a:cubicBezTo>
                        <a:pt x="94" y="8"/>
                        <a:pt x="94" y="8"/>
                        <a:pt x="94" y="8"/>
                      </a:cubicBezTo>
                      <a:cubicBezTo>
                        <a:pt x="94" y="8"/>
                        <a:pt x="94" y="8"/>
                        <a:pt x="94" y="8"/>
                      </a:cubicBezTo>
                      <a:cubicBezTo>
                        <a:pt x="94" y="8"/>
                        <a:pt x="94" y="8"/>
                        <a:pt x="94" y="8"/>
                      </a:cubicBezTo>
                      <a:cubicBezTo>
                        <a:pt x="94" y="8"/>
                        <a:pt x="94" y="8"/>
                        <a:pt x="94" y="8"/>
                      </a:cubicBezTo>
                      <a:cubicBezTo>
                        <a:pt x="94" y="7"/>
                        <a:pt x="94" y="7"/>
                        <a:pt x="94" y="7"/>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2" y="6"/>
                        <a:pt x="92" y="6"/>
                        <a:pt x="92" y="6"/>
                      </a:cubicBezTo>
                      <a:cubicBezTo>
                        <a:pt x="92" y="6"/>
                        <a:pt x="92" y="6"/>
                        <a:pt x="92" y="6"/>
                      </a:cubicBezTo>
                      <a:cubicBezTo>
                        <a:pt x="92" y="6"/>
                        <a:pt x="92" y="6"/>
                        <a:pt x="92" y="6"/>
                      </a:cubicBezTo>
                      <a:cubicBezTo>
                        <a:pt x="91" y="6"/>
                        <a:pt x="91" y="6"/>
                        <a:pt x="91" y="6"/>
                      </a:cubicBezTo>
                      <a:cubicBezTo>
                        <a:pt x="91" y="6"/>
                        <a:pt x="91" y="6"/>
                        <a:pt x="91" y="6"/>
                      </a:cubicBezTo>
                      <a:cubicBezTo>
                        <a:pt x="91" y="6"/>
                        <a:pt x="91" y="6"/>
                        <a:pt x="91" y="6"/>
                      </a:cubicBezTo>
                      <a:cubicBezTo>
                        <a:pt x="90" y="5"/>
                        <a:pt x="90" y="5"/>
                        <a:pt x="90" y="5"/>
                      </a:cubicBezTo>
                      <a:cubicBezTo>
                        <a:pt x="90" y="5"/>
                        <a:pt x="90" y="5"/>
                        <a:pt x="90" y="5"/>
                      </a:cubicBezTo>
                      <a:cubicBezTo>
                        <a:pt x="90" y="5"/>
                        <a:pt x="90" y="5"/>
                        <a:pt x="90" y="5"/>
                      </a:cubicBezTo>
                      <a:cubicBezTo>
                        <a:pt x="90" y="5"/>
                        <a:pt x="90" y="5"/>
                        <a:pt x="90" y="5"/>
                      </a:cubicBezTo>
                      <a:cubicBezTo>
                        <a:pt x="89" y="4"/>
                        <a:pt x="89" y="4"/>
                        <a:pt x="89" y="4"/>
                      </a:cubicBezTo>
                      <a:cubicBezTo>
                        <a:pt x="89" y="4"/>
                        <a:pt x="89" y="4"/>
                        <a:pt x="89" y="4"/>
                      </a:cubicBezTo>
                      <a:cubicBezTo>
                        <a:pt x="88" y="4"/>
                        <a:pt x="88" y="4"/>
                        <a:pt x="88" y="4"/>
                      </a:cubicBezTo>
                      <a:cubicBezTo>
                        <a:pt x="87" y="4"/>
                        <a:pt x="87" y="4"/>
                        <a:pt x="87" y="4"/>
                      </a:cubicBezTo>
                      <a:cubicBezTo>
                        <a:pt x="87" y="4"/>
                        <a:pt x="87" y="4"/>
                        <a:pt x="87" y="4"/>
                      </a:cubicBezTo>
                      <a:cubicBezTo>
                        <a:pt x="86" y="4"/>
                        <a:pt x="86" y="4"/>
                        <a:pt x="86" y="4"/>
                      </a:cubicBezTo>
                      <a:cubicBezTo>
                        <a:pt x="86" y="4"/>
                        <a:pt x="86" y="4"/>
                        <a:pt x="86" y="4"/>
                      </a:cubicBezTo>
                      <a:cubicBezTo>
                        <a:pt x="86" y="3"/>
                        <a:pt x="86" y="3"/>
                        <a:pt x="86" y="3"/>
                      </a:cubicBezTo>
                      <a:cubicBezTo>
                        <a:pt x="85" y="3"/>
                        <a:pt x="85" y="3"/>
                        <a:pt x="85" y="3"/>
                      </a:cubicBezTo>
                      <a:cubicBezTo>
                        <a:pt x="85" y="3"/>
                        <a:pt x="85" y="3"/>
                        <a:pt x="85" y="3"/>
                      </a:cubicBezTo>
                      <a:cubicBezTo>
                        <a:pt x="86" y="2"/>
                        <a:pt x="86" y="2"/>
                        <a:pt x="86" y="2"/>
                      </a:cubicBezTo>
                      <a:cubicBezTo>
                        <a:pt x="86" y="2"/>
                        <a:pt x="86" y="2"/>
                        <a:pt x="86" y="2"/>
                      </a:cubicBezTo>
                      <a:cubicBezTo>
                        <a:pt x="86" y="2"/>
                        <a:pt x="86" y="2"/>
                        <a:pt x="86" y="2"/>
                      </a:cubicBezTo>
                      <a:cubicBezTo>
                        <a:pt x="86" y="1"/>
                        <a:pt x="86" y="1"/>
                        <a:pt x="86" y="1"/>
                      </a:cubicBezTo>
                      <a:cubicBezTo>
                        <a:pt x="85" y="1"/>
                        <a:pt x="85" y="1"/>
                        <a:pt x="85" y="1"/>
                      </a:cubicBezTo>
                      <a:cubicBezTo>
                        <a:pt x="85" y="1"/>
                        <a:pt x="85" y="1"/>
                        <a:pt x="85" y="1"/>
                      </a:cubicBezTo>
                      <a:cubicBezTo>
                        <a:pt x="85" y="1"/>
                        <a:pt x="85" y="1"/>
                        <a:pt x="85" y="1"/>
                      </a:cubicBezTo>
                      <a:cubicBezTo>
                        <a:pt x="84" y="1"/>
                        <a:pt x="84" y="1"/>
                        <a:pt x="84" y="1"/>
                      </a:cubicBezTo>
                      <a:cubicBezTo>
                        <a:pt x="84" y="0"/>
                        <a:pt x="84" y="0"/>
                        <a:pt x="84" y="0"/>
                      </a:cubicBezTo>
                      <a:cubicBezTo>
                        <a:pt x="83" y="0"/>
                        <a:pt x="83" y="0"/>
                        <a:pt x="83" y="0"/>
                      </a:cubicBezTo>
                      <a:cubicBezTo>
                        <a:pt x="83" y="0"/>
                        <a:pt x="83" y="0"/>
                        <a:pt x="83" y="0"/>
                      </a:cubicBezTo>
                      <a:cubicBezTo>
                        <a:pt x="83" y="0"/>
                        <a:pt x="83" y="0"/>
                        <a:pt x="83" y="0"/>
                      </a:cubicBezTo>
                      <a:cubicBezTo>
                        <a:pt x="82" y="0"/>
                        <a:pt x="82" y="0"/>
                        <a:pt x="82" y="0"/>
                      </a:cubicBezTo>
                      <a:cubicBezTo>
                        <a:pt x="81" y="0"/>
                        <a:pt x="81" y="0"/>
                        <a:pt x="81" y="0"/>
                      </a:cubicBezTo>
                      <a:cubicBezTo>
                        <a:pt x="81" y="2"/>
                        <a:pt x="81" y="3"/>
                        <a:pt x="81" y="4"/>
                      </a:cubicBezTo>
                      <a:cubicBezTo>
                        <a:pt x="81" y="4"/>
                        <a:pt x="81" y="4"/>
                        <a:pt x="81" y="4"/>
                      </a:cubicBezTo>
                      <a:cubicBezTo>
                        <a:pt x="80" y="4"/>
                        <a:pt x="80" y="4"/>
                        <a:pt x="80" y="4"/>
                      </a:cubicBezTo>
                      <a:cubicBezTo>
                        <a:pt x="78" y="3"/>
                        <a:pt x="75" y="1"/>
                        <a:pt x="72" y="0"/>
                      </a:cubicBezTo>
                      <a:cubicBezTo>
                        <a:pt x="72" y="0"/>
                        <a:pt x="72" y="0"/>
                        <a:pt x="72" y="0"/>
                      </a:cubicBezTo>
                      <a:cubicBezTo>
                        <a:pt x="72" y="0"/>
                        <a:pt x="72" y="0"/>
                        <a:pt x="72" y="0"/>
                      </a:cubicBezTo>
                      <a:cubicBezTo>
                        <a:pt x="72" y="1"/>
                        <a:pt x="72" y="1"/>
                        <a:pt x="72" y="1"/>
                      </a:cubicBezTo>
                      <a:cubicBezTo>
                        <a:pt x="72" y="1"/>
                        <a:pt x="72" y="1"/>
                        <a:pt x="72" y="1"/>
                      </a:cubicBezTo>
                      <a:cubicBezTo>
                        <a:pt x="72" y="1"/>
                        <a:pt x="72" y="1"/>
                        <a:pt x="72" y="1"/>
                      </a:cubicBezTo>
                      <a:cubicBezTo>
                        <a:pt x="72" y="2"/>
                        <a:pt x="72" y="2"/>
                        <a:pt x="72" y="2"/>
                      </a:cubicBezTo>
                      <a:cubicBezTo>
                        <a:pt x="72" y="2"/>
                        <a:pt x="72" y="2"/>
                        <a:pt x="72" y="2"/>
                      </a:cubicBezTo>
                      <a:cubicBezTo>
                        <a:pt x="72" y="2"/>
                        <a:pt x="72" y="2"/>
                        <a:pt x="72" y="2"/>
                      </a:cubicBezTo>
                      <a:cubicBezTo>
                        <a:pt x="72" y="2"/>
                        <a:pt x="72" y="2"/>
                        <a:pt x="72" y="2"/>
                      </a:cubicBezTo>
                      <a:cubicBezTo>
                        <a:pt x="72" y="2"/>
                        <a:pt x="72" y="2"/>
                        <a:pt x="72" y="2"/>
                      </a:cubicBezTo>
                      <a:cubicBezTo>
                        <a:pt x="72" y="3"/>
                        <a:pt x="72" y="3"/>
                        <a:pt x="72" y="3"/>
                      </a:cubicBezTo>
                      <a:cubicBezTo>
                        <a:pt x="72" y="3"/>
                        <a:pt x="72" y="3"/>
                        <a:pt x="72" y="3"/>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5"/>
                        <a:pt x="72" y="5"/>
                        <a:pt x="72" y="5"/>
                      </a:cubicBezTo>
                      <a:cubicBezTo>
                        <a:pt x="72" y="5"/>
                        <a:pt x="72" y="5"/>
                        <a:pt x="72" y="5"/>
                      </a:cubicBezTo>
                      <a:cubicBezTo>
                        <a:pt x="72" y="5"/>
                        <a:pt x="72" y="5"/>
                        <a:pt x="72" y="5"/>
                      </a:cubicBezTo>
                      <a:cubicBezTo>
                        <a:pt x="72" y="5"/>
                        <a:pt x="72" y="5"/>
                        <a:pt x="72" y="5"/>
                      </a:cubicBezTo>
                      <a:cubicBezTo>
                        <a:pt x="72" y="5"/>
                        <a:pt x="72" y="5"/>
                        <a:pt x="72" y="5"/>
                      </a:cubicBezTo>
                      <a:cubicBezTo>
                        <a:pt x="72" y="5"/>
                        <a:pt x="72" y="5"/>
                        <a:pt x="72" y="5"/>
                      </a:cubicBezTo>
                      <a:cubicBezTo>
                        <a:pt x="72" y="6"/>
                        <a:pt x="72" y="6"/>
                        <a:pt x="72" y="6"/>
                      </a:cubicBezTo>
                      <a:cubicBezTo>
                        <a:pt x="72" y="6"/>
                        <a:pt x="72" y="6"/>
                        <a:pt x="72" y="6"/>
                      </a:cubicBezTo>
                      <a:cubicBezTo>
                        <a:pt x="72" y="6"/>
                        <a:pt x="72" y="6"/>
                        <a:pt x="72" y="6"/>
                      </a:cubicBezTo>
                      <a:cubicBezTo>
                        <a:pt x="72" y="6"/>
                        <a:pt x="72" y="6"/>
                        <a:pt x="72" y="6"/>
                      </a:cubicBezTo>
                      <a:cubicBezTo>
                        <a:pt x="71" y="7"/>
                        <a:pt x="71" y="7"/>
                        <a:pt x="71" y="7"/>
                      </a:cubicBezTo>
                      <a:cubicBezTo>
                        <a:pt x="71" y="7"/>
                        <a:pt x="71" y="7"/>
                        <a:pt x="71" y="7"/>
                      </a:cubicBezTo>
                      <a:cubicBezTo>
                        <a:pt x="71" y="8"/>
                        <a:pt x="71" y="8"/>
                        <a:pt x="71" y="8"/>
                      </a:cubicBezTo>
                      <a:cubicBezTo>
                        <a:pt x="70" y="8"/>
                        <a:pt x="70" y="8"/>
                        <a:pt x="70" y="8"/>
                      </a:cubicBezTo>
                      <a:cubicBezTo>
                        <a:pt x="70" y="9"/>
                        <a:pt x="70" y="9"/>
                        <a:pt x="70" y="9"/>
                      </a:cubicBezTo>
                      <a:cubicBezTo>
                        <a:pt x="70" y="9"/>
                        <a:pt x="70" y="9"/>
                        <a:pt x="70" y="9"/>
                      </a:cubicBezTo>
                      <a:cubicBezTo>
                        <a:pt x="70" y="9"/>
                        <a:pt x="70" y="9"/>
                        <a:pt x="70" y="9"/>
                      </a:cubicBezTo>
                      <a:cubicBezTo>
                        <a:pt x="70" y="9"/>
                        <a:pt x="70" y="9"/>
                        <a:pt x="70" y="9"/>
                      </a:cubicBezTo>
                      <a:cubicBezTo>
                        <a:pt x="70" y="9"/>
                        <a:pt x="70" y="9"/>
                        <a:pt x="70" y="9"/>
                      </a:cubicBezTo>
                      <a:cubicBezTo>
                        <a:pt x="70" y="9"/>
                        <a:pt x="70" y="9"/>
                        <a:pt x="70" y="9"/>
                      </a:cubicBezTo>
                      <a:cubicBezTo>
                        <a:pt x="70" y="10"/>
                        <a:pt x="70" y="10"/>
                        <a:pt x="70" y="10"/>
                      </a:cubicBezTo>
                      <a:cubicBezTo>
                        <a:pt x="70" y="10"/>
                        <a:pt x="70" y="10"/>
                        <a:pt x="70" y="10"/>
                      </a:cubicBezTo>
                      <a:cubicBezTo>
                        <a:pt x="70" y="10"/>
                        <a:pt x="70" y="10"/>
                        <a:pt x="70" y="10"/>
                      </a:cubicBezTo>
                      <a:cubicBezTo>
                        <a:pt x="70" y="10"/>
                        <a:pt x="70" y="10"/>
                        <a:pt x="70" y="10"/>
                      </a:cubicBezTo>
                      <a:cubicBezTo>
                        <a:pt x="69" y="10"/>
                        <a:pt x="69" y="10"/>
                        <a:pt x="69" y="10"/>
                      </a:cubicBezTo>
                      <a:cubicBezTo>
                        <a:pt x="69" y="10"/>
                        <a:pt x="69" y="10"/>
                        <a:pt x="69" y="10"/>
                      </a:cubicBezTo>
                      <a:cubicBezTo>
                        <a:pt x="69" y="10"/>
                        <a:pt x="69" y="10"/>
                        <a:pt x="69" y="10"/>
                      </a:cubicBezTo>
                      <a:cubicBezTo>
                        <a:pt x="69" y="10"/>
                        <a:pt x="69" y="10"/>
                        <a:pt x="69" y="10"/>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7" y="12"/>
                        <a:pt x="67" y="13"/>
                        <a:pt x="67" y="14"/>
                      </a:cubicBezTo>
                      <a:cubicBezTo>
                        <a:pt x="66" y="14"/>
                        <a:pt x="66" y="14"/>
                        <a:pt x="66" y="14"/>
                      </a:cubicBezTo>
                      <a:cubicBezTo>
                        <a:pt x="66" y="14"/>
                        <a:pt x="66" y="14"/>
                        <a:pt x="66" y="14"/>
                      </a:cubicBezTo>
                      <a:cubicBezTo>
                        <a:pt x="66" y="14"/>
                        <a:pt x="66" y="14"/>
                        <a:pt x="66" y="14"/>
                      </a:cubicBezTo>
                      <a:cubicBezTo>
                        <a:pt x="66" y="14"/>
                        <a:pt x="65" y="14"/>
                        <a:pt x="64" y="14"/>
                      </a:cubicBezTo>
                      <a:cubicBezTo>
                        <a:pt x="64" y="14"/>
                        <a:pt x="64" y="14"/>
                        <a:pt x="64" y="14"/>
                      </a:cubicBezTo>
                      <a:cubicBezTo>
                        <a:pt x="64" y="14"/>
                        <a:pt x="64" y="14"/>
                        <a:pt x="64" y="14"/>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3" y="16"/>
                        <a:pt x="63" y="16"/>
                        <a:pt x="63" y="16"/>
                      </a:cubicBezTo>
                      <a:cubicBezTo>
                        <a:pt x="63" y="16"/>
                        <a:pt x="63" y="16"/>
                        <a:pt x="63" y="16"/>
                      </a:cubicBezTo>
                      <a:cubicBezTo>
                        <a:pt x="63" y="16"/>
                        <a:pt x="63" y="16"/>
                        <a:pt x="63" y="16"/>
                      </a:cubicBezTo>
                      <a:cubicBezTo>
                        <a:pt x="63" y="17"/>
                        <a:pt x="63" y="17"/>
                        <a:pt x="63" y="17"/>
                      </a:cubicBezTo>
                      <a:cubicBezTo>
                        <a:pt x="63" y="17"/>
                        <a:pt x="63" y="17"/>
                        <a:pt x="63" y="17"/>
                      </a:cubicBezTo>
                      <a:cubicBezTo>
                        <a:pt x="63" y="17"/>
                        <a:pt x="63" y="17"/>
                        <a:pt x="63" y="17"/>
                      </a:cubicBezTo>
                      <a:cubicBezTo>
                        <a:pt x="63" y="17"/>
                        <a:pt x="63" y="17"/>
                        <a:pt x="63" y="17"/>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20"/>
                        <a:pt x="63" y="20"/>
                        <a:pt x="63" y="20"/>
                      </a:cubicBezTo>
                      <a:cubicBezTo>
                        <a:pt x="63" y="20"/>
                        <a:pt x="63" y="20"/>
                        <a:pt x="63" y="20"/>
                      </a:cubicBezTo>
                      <a:cubicBezTo>
                        <a:pt x="62" y="21"/>
                        <a:pt x="62" y="21"/>
                        <a:pt x="62" y="21"/>
                      </a:cubicBezTo>
                      <a:cubicBezTo>
                        <a:pt x="62" y="21"/>
                        <a:pt x="62" y="22"/>
                        <a:pt x="62" y="22"/>
                      </a:cubicBezTo>
                      <a:cubicBezTo>
                        <a:pt x="62" y="22"/>
                        <a:pt x="62" y="22"/>
                        <a:pt x="62" y="22"/>
                      </a:cubicBezTo>
                      <a:cubicBezTo>
                        <a:pt x="61" y="23"/>
                        <a:pt x="61" y="23"/>
                        <a:pt x="61" y="23"/>
                      </a:cubicBezTo>
                      <a:cubicBezTo>
                        <a:pt x="61" y="23"/>
                        <a:pt x="61" y="23"/>
                        <a:pt x="61" y="23"/>
                      </a:cubicBezTo>
                      <a:cubicBezTo>
                        <a:pt x="60" y="22"/>
                        <a:pt x="59"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7" y="21"/>
                        <a:pt x="57" y="21"/>
                        <a:pt x="57" y="21"/>
                      </a:cubicBezTo>
                      <a:cubicBezTo>
                        <a:pt x="57" y="21"/>
                        <a:pt x="57" y="21"/>
                        <a:pt x="57" y="21"/>
                      </a:cubicBezTo>
                      <a:cubicBezTo>
                        <a:pt x="57" y="21"/>
                        <a:pt x="57" y="21"/>
                        <a:pt x="57" y="21"/>
                      </a:cubicBezTo>
                      <a:cubicBezTo>
                        <a:pt x="57" y="20"/>
                        <a:pt x="57" y="20"/>
                        <a:pt x="57" y="20"/>
                      </a:cubicBezTo>
                      <a:cubicBezTo>
                        <a:pt x="56" y="20"/>
                        <a:pt x="56" y="20"/>
                        <a:pt x="56" y="20"/>
                      </a:cubicBezTo>
                      <a:cubicBezTo>
                        <a:pt x="56" y="20"/>
                        <a:pt x="56" y="20"/>
                        <a:pt x="56" y="20"/>
                      </a:cubicBezTo>
                      <a:cubicBezTo>
                        <a:pt x="55" y="20"/>
                        <a:pt x="55" y="20"/>
                        <a:pt x="55" y="20"/>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5" y="23"/>
                        <a:pt x="55" y="23"/>
                        <a:pt x="55" y="23"/>
                      </a:cubicBezTo>
                      <a:cubicBezTo>
                        <a:pt x="55" y="23"/>
                        <a:pt x="55" y="23"/>
                        <a:pt x="55" y="23"/>
                      </a:cubicBezTo>
                      <a:cubicBezTo>
                        <a:pt x="55" y="24"/>
                        <a:pt x="55" y="24"/>
                        <a:pt x="55" y="24"/>
                      </a:cubicBezTo>
                      <a:cubicBezTo>
                        <a:pt x="55" y="24"/>
                        <a:pt x="55" y="24"/>
                        <a:pt x="55" y="24"/>
                      </a:cubicBezTo>
                      <a:cubicBezTo>
                        <a:pt x="55" y="24"/>
                        <a:pt x="55" y="24"/>
                        <a:pt x="55" y="24"/>
                      </a:cubicBezTo>
                      <a:cubicBezTo>
                        <a:pt x="55" y="25"/>
                        <a:pt x="55" y="25"/>
                        <a:pt x="55" y="25"/>
                      </a:cubicBezTo>
                      <a:cubicBezTo>
                        <a:pt x="55" y="25"/>
                        <a:pt x="55" y="25"/>
                        <a:pt x="55" y="25"/>
                      </a:cubicBezTo>
                      <a:cubicBezTo>
                        <a:pt x="55" y="25"/>
                        <a:pt x="55" y="25"/>
                        <a:pt x="55" y="25"/>
                      </a:cubicBezTo>
                      <a:cubicBezTo>
                        <a:pt x="54" y="25"/>
                        <a:pt x="54" y="25"/>
                        <a:pt x="54" y="25"/>
                      </a:cubicBezTo>
                      <a:cubicBezTo>
                        <a:pt x="54" y="25"/>
                        <a:pt x="54" y="25"/>
                        <a:pt x="54" y="25"/>
                      </a:cubicBezTo>
                      <a:cubicBezTo>
                        <a:pt x="54" y="25"/>
                        <a:pt x="54" y="25"/>
                        <a:pt x="54" y="25"/>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7"/>
                        <a:pt x="54" y="27"/>
                        <a:pt x="54" y="27"/>
                      </a:cubicBezTo>
                      <a:cubicBezTo>
                        <a:pt x="54" y="27"/>
                        <a:pt x="54" y="27"/>
                        <a:pt x="54" y="27"/>
                      </a:cubicBezTo>
                      <a:cubicBezTo>
                        <a:pt x="54" y="27"/>
                        <a:pt x="54" y="27"/>
                        <a:pt x="54" y="27"/>
                      </a:cubicBezTo>
                      <a:cubicBezTo>
                        <a:pt x="54" y="27"/>
                        <a:pt x="54" y="27"/>
                        <a:pt x="54" y="27"/>
                      </a:cubicBezTo>
                      <a:cubicBezTo>
                        <a:pt x="54" y="27"/>
                        <a:pt x="54" y="27"/>
                        <a:pt x="54" y="27"/>
                      </a:cubicBezTo>
                      <a:cubicBezTo>
                        <a:pt x="54" y="27"/>
                        <a:pt x="54" y="27"/>
                        <a:pt x="54" y="27"/>
                      </a:cubicBezTo>
                      <a:cubicBezTo>
                        <a:pt x="54" y="28"/>
                        <a:pt x="54" y="28"/>
                        <a:pt x="54" y="28"/>
                      </a:cubicBezTo>
                      <a:cubicBezTo>
                        <a:pt x="54" y="28"/>
                        <a:pt x="54" y="28"/>
                        <a:pt x="54" y="28"/>
                      </a:cubicBezTo>
                      <a:cubicBezTo>
                        <a:pt x="53" y="28"/>
                        <a:pt x="53" y="28"/>
                        <a:pt x="53" y="28"/>
                      </a:cubicBezTo>
                      <a:cubicBezTo>
                        <a:pt x="53" y="29"/>
                        <a:pt x="53" y="29"/>
                        <a:pt x="53" y="29"/>
                      </a:cubicBezTo>
                      <a:cubicBezTo>
                        <a:pt x="53" y="29"/>
                        <a:pt x="53" y="29"/>
                        <a:pt x="53" y="29"/>
                      </a:cubicBezTo>
                      <a:cubicBezTo>
                        <a:pt x="53" y="29"/>
                        <a:pt x="53" y="29"/>
                        <a:pt x="53" y="29"/>
                      </a:cubicBezTo>
                      <a:cubicBezTo>
                        <a:pt x="53" y="29"/>
                        <a:pt x="53" y="29"/>
                        <a:pt x="53" y="29"/>
                      </a:cubicBezTo>
                      <a:cubicBezTo>
                        <a:pt x="53" y="30"/>
                        <a:pt x="53" y="30"/>
                        <a:pt x="53" y="30"/>
                      </a:cubicBezTo>
                      <a:cubicBezTo>
                        <a:pt x="53" y="30"/>
                        <a:pt x="53" y="30"/>
                        <a:pt x="53" y="30"/>
                      </a:cubicBezTo>
                      <a:cubicBezTo>
                        <a:pt x="53" y="31"/>
                        <a:pt x="53" y="31"/>
                        <a:pt x="53" y="31"/>
                      </a:cubicBezTo>
                      <a:cubicBezTo>
                        <a:pt x="53" y="31"/>
                        <a:pt x="52" y="32"/>
                        <a:pt x="52" y="33"/>
                      </a:cubicBezTo>
                      <a:cubicBezTo>
                        <a:pt x="51" y="34"/>
                        <a:pt x="51" y="35"/>
                        <a:pt x="50" y="37"/>
                      </a:cubicBezTo>
                      <a:cubicBezTo>
                        <a:pt x="50" y="37"/>
                        <a:pt x="50" y="37"/>
                        <a:pt x="50" y="37"/>
                      </a:cubicBezTo>
                      <a:cubicBezTo>
                        <a:pt x="50" y="37"/>
                        <a:pt x="50" y="37"/>
                        <a:pt x="50" y="37"/>
                      </a:cubicBezTo>
                      <a:cubicBezTo>
                        <a:pt x="50" y="38"/>
                        <a:pt x="50" y="38"/>
                        <a:pt x="50" y="38"/>
                      </a:cubicBezTo>
                      <a:cubicBezTo>
                        <a:pt x="49" y="38"/>
                        <a:pt x="49" y="39"/>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50" y="40"/>
                        <a:pt x="50" y="40"/>
                        <a:pt x="50" y="40"/>
                      </a:cubicBezTo>
                      <a:cubicBezTo>
                        <a:pt x="50" y="40"/>
                        <a:pt x="50" y="40"/>
                        <a:pt x="50" y="40"/>
                      </a:cubicBezTo>
                      <a:cubicBezTo>
                        <a:pt x="50" y="40"/>
                        <a:pt x="50" y="40"/>
                        <a:pt x="50" y="40"/>
                      </a:cubicBezTo>
                      <a:cubicBezTo>
                        <a:pt x="50" y="41"/>
                        <a:pt x="50" y="41"/>
                        <a:pt x="50" y="41"/>
                      </a:cubicBezTo>
                      <a:cubicBezTo>
                        <a:pt x="50" y="41"/>
                        <a:pt x="50" y="41"/>
                        <a:pt x="50" y="41"/>
                      </a:cubicBezTo>
                      <a:cubicBezTo>
                        <a:pt x="50" y="41"/>
                        <a:pt x="50" y="41"/>
                        <a:pt x="50" y="41"/>
                      </a:cubicBezTo>
                      <a:cubicBezTo>
                        <a:pt x="50" y="41"/>
                        <a:pt x="50" y="41"/>
                        <a:pt x="50" y="41"/>
                      </a:cubicBezTo>
                      <a:cubicBezTo>
                        <a:pt x="50" y="41"/>
                        <a:pt x="50" y="41"/>
                        <a:pt x="50" y="41"/>
                      </a:cubicBezTo>
                      <a:cubicBezTo>
                        <a:pt x="49" y="41"/>
                        <a:pt x="49" y="41"/>
                        <a:pt x="49" y="41"/>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3"/>
                        <a:pt x="49" y="43"/>
                        <a:pt x="49" y="43"/>
                      </a:cubicBezTo>
                      <a:cubicBezTo>
                        <a:pt x="49" y="43"/>
                        <a:pt x="49" y="43"/>
                        <a:pt x="49" y="43"/>
                      </a:cubicBezTo>
                      <a:cubicBezTo>
                        <a:pt x="49" y="43"/>
                        <a:pt x="49" y="43"/>
                        <a:pt x="49" y="43"/>
                      </a:cubicBezTo>
                      <a:cubicBezTo>
                        <a:pt x="49" y="43"/>
                        <a:pt x="49" y="43"/>
                        <a:pt x="49" y="43"/>
                      </a:cubicBezTo>
                      <a:cubicBezTo>
                        <a:pt x="48" y="44"/>
                        <a:pt x="48" y="44"/>
                        <a:pt x="48" y="44"/>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4"/>
                        <a:pt x="47" y="44"/>
                        <a:pt x="47" y="44"/>
                      </a:cubicBezTo>
                      <a:cubicBezTo>
                        <a:pt x="47" y="44"/>
                        <a:pt x="47" y="44"/>
                        <a:pt x="47" y="44"/>
                      </a:cubicBezTo>
                      <a:cubicBezTo>
                        <a:pt x="47" y="44"/>
                        <a:pt x="47" y="44"/>
                        <a:pt x="47" y="44"/>
                      </a:cubicBezTo>
                      <a:cubicBezTo>
                        <a:pt x="46" y="44"/>
                        <a:pt x="46" y="44"/>
                        <a:pt x="46" y="44"/>
                      </a:cubicBezTo>
                      <a:cubicBezTo>
                        <a:pt x="46" y="44"/>
                        <a:pt x="46" y="44"/>
                        <a:pt x="46" y="44"/>
                      </a:cubicBezTo>
                      <a:cubicBezTo>
                        <a:pt x="46" y="44"/>
                        <a:pt x="46" y="44"/>
                        <a:pt x="46" y="44"/>
                      </a:cubicBezTo>
                      <a:cubicBezTo>
                        <a:pt x="46" y="45"/>
                        <a:pt x="46" y="45"/>
                        <a:pt x="46" y="45"/>
                      </a:cubicBezTo>
                      <a:cubicBezTo>
                        <a:pt x="45" y="45"/>
                        <a:pt x="45" y="45"/>
                        <a:pt x="44" y="45"/>
                      </a:cubicBezTo>
                      <a:cubicBezTo>
                        <a:pt x="44" y="46"/>
                        <a:pt x="44" y="46"/>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6"/>
                        <a:pt x="43" y="46"/>
                        <a:pt x="43" y="46"/>
                      </a:cubicBezTo>
                      <a:cubicBezTo>
                        <a:pt x="43" y="46"/>
                        <a:pt x="43" y="46"/>
                        <a:pt x="43" y="46"/>
                      </a:cubicBezTo>
                      <a:cubicBezTo>
                        <a:pt x="43" y="46"/>
                        <a:pt x="43" y="46"/>
                        <a:pt x="43"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1" y="46"/>
                        <a:pt x="41" y="46"/>
                        <a:pt x="41" y="46"/>
                      </a:cubicBezTo>
                      <a:cubicBezTo>
                        <a:pt x="41" y="46"/>
                        <a:pt x="41" y="46"/>
                        <a:pt x="41" y="46"/>
                      </a:cubicBezTo>
                      <a:cubicBezTo>
                        <a:pt x="41" y="46"/>
                        <a:pt x="41" y="46"/>
                        <a:pt x="41" y="46"/>
                      </a:cubicBezTo>
                      <a:cubicBezTo>
                        <a:pt x="41" y="46"/>
                        <a:pt x="41" y="46"/>
                        <a:pt x="41" y="46"/>
                      </a:cubicBezTo>
                      <a:cubicBezTo>
                        <a:pt x="41" y="46"/>
                        <a:pt x="41" y="46"/>
                        <a:pt x="41" y="46"/>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8"/>
                        <a:pt x="41" y="48"/>
                        <a:pt x="41" y="48"/>
                      </a:cubicBezTo>
                      <a:cubicBezTo>
                        <a:pt x="41" y="48"/>
                        <a:pt x="41" y="48"/>
                        <a:pt x="41" y="48"/>
                      </a:cubicBezTo>
                      <a:cubicBezTo>
                        <a:pt x="41" y="48"/>
                        <a:pt x="41" y="48"/>
                        <a:pt x="41" y="48"/>
                      </a:cubicBezTo>
                      <a:cubicBezTo>
                        <a:pt x="41" y="48"/>
                        <a:pt x="41" y="48"/>
                        <a:pt x="41" y="48"/>
                      </a:cubicBezTo>
                      <a:cubicBezTo>
                        <a:pt x="41" y="48"/>
                        <a:pt x="41" y="48"/>
                        <a:pt x="41" y="48"/>
                      </a:cubicBezTo>
                      <a:cubicBezTo>
                        <a:pt x="40" y="49"/>
                        <a:pt x="40" y="49"/>
                        <a:pt x="40" y="49"/>
                      </a:cubicBezTo>
                      <a:cubicBezTo>
                        <a:pt x="40" y="49"/>
                        <a:pt x="40" y="49"/>
                        <a:pt x="40" y="49"/>
                      </a:cubicBezTo>
                      <a:cubicBezTo>
                        <a:pt x="40" y="49"/>
                        <a:pt x="40" y="49"/>
                        <a:pt x="40" y="49"/>
                      </a:cubicBezTo>
                      <a:cubicBezTo>
                        <a:pt x="40" y="49"/>
                        <a:pt x="40" y="49"/>
                        <a:pt x="40" y="49"/>
                      </a:cubicBezTo>
                      <a:cubicBezTo>
                        <a:pt x="40" y="49"/>
                        <a:pt x="40" y="49"/>
                        <a:pt x="40" y="49"/>
                      </a:cubicBezTo>
                      <a:cubicBezTo>
                        <a:pt x="39" y="49"/>
                        <a:pt x="39" y="49"/>
                        <a:pt x="39" y="49"/>
                      </a:cubicBezTo>
                      <a:cubicBezTo>
                        <a:pt x="39" y="49"/>
                        <a:pt x="39" y="49"/>
                        <a:pt x="39" y="49"/>
                      </a:cubicBezTo>
                      <a:cubicBezTo>
                        <a:pt x="39" y="49"/>
                        <a:pt x="39" y="49"/>
                        <a:pt x="39" y="49"/>
                      </a:cubicBezTo>
                      <a:cubicBezTo>
                        <a:pt x="37" y="50"/>
                        <a:pt x="37" y="50"/>
                        <a:pt x="37" y="50"/>
                      </a:cubicBezTo>
                      <a:cubicBezTo>
                        <a:pt x="36" y="51"/>
                        <a:pt x="36" y="51"/>
                        <a:pt x="36" y="51"/>
                      </a:cubicBezTo>
                      <a:cubicBezTo>
                        <a:pt x="36" y="51"/>
                        <a:pt x="36" y="51"/>
                        <a:pt x="36" y="51"/>
                      </a:cubicBezTo>
                      <a:cubicBezTo>
                        <a:pt x="36" y="51"/>
                        <a:pt x="36" y="51"/>
                        <a:pt x="36" y="51"/>
                      </a:cubicBezTo>
                      <a:cubicBezTo>
                        <a:pt x="36" y="51"/>
                        <a:pt x="36" y="51"/>
                        <a:pt x="36" y="51"/>
                      </a:cubicBezTo>
                      <a:cubicBezTo>
                        <a:pt x="36" y="51"/>
                        <a:pt x="36" y="51"/>
                        <a:pt x="36" y="51"/>
                      </a:cubicBezTo>
                      <a:cubicBezTo>
                        <a:pt x="36" y="50"/>
                        <a:pt x="36" y="50"/>
                        <a:pt x="36" y="50"/>
                      </a:cubicBezTo>
                      <a:cubicBezTo>
                        <a:pt x="36" y="50"/>
                        <a:pt x="36" y="50"/>
                        <a:pt x="36" y="50"/>
                      </a:cubicBezTo>
                      <a:cubicBezTo>
                        <a:pt x="36" y="50"/>
                        <a:pt x="36" y="50"/>
                        <a:pt x="36" y="50"/>
                      </a:cubicBezTo>
                      <a:cubicBezTo>
                        <a:pt x="36" y="50"/>
                        <a:pt x="36" y="50"/>
                        <a:pt x="36" y="50"/>
                      </a:cubicBezTo>
                      <a:cubicBezTo>
                        <a:pt x="35" y="50"/>
                        <a:pt x="35" y="50"/>
                        <a:pt x="35" y="50"/>
                      </a:cubicBezTo>
                      <a:cubicBezTo>
                        <a:pt x="35" y="50"/>
                        <a:pt x="35" y="50"/>
                        <a:pt x="35" y="50"/>
                      </a:cubicBezTo>
                      <a:cubicBezTo>
                        <a:pt x="34" y="50"/>
                        <a:pt x="34" y="50"/>
                        <a:pt x="34" y="50"/>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3" y="49"/>
                        <a:pt x="33" y="49"/>
                        <a:pt x="33" y="49"/>
                      </a:cubicBezTo>
                      <a:cubicBezTo>
                        <a:pt x="33" y="49"/>
                        <a:pt x="33" y="49"/>
                        <a:pt x="33" y="49"/>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1"/>
                        <a:pt x="33" y="51"/>
                        <a:pt x="33" y="51"/>
                      </a:cubicBezTo>
                      <a:cubicBezTo>
                        <a:pt x="33" y="51"/>
                        <a:pt x="33" y="51"/>
                        <a:pt x="33" y="51"/>
                      </a:cubicBezTo>
                      <a:cubicBezTo>
                        <a:pt x="32" y="51"/>
                        <a:pt x="32" y="51"/>
                        <a:pt x="32" y="51"/>
                      </a:cubicBezTo>
                      <a:cubicBezTo>
                        <a:pt x="32" y="51"/>
                        <a:pt x="32" y="51"/>
                        <a:pt x="32" y="51"/>
                      </a:cubicBezTo>
                      <a:cubicBezTo>
                        <a:pt x="32" y="51"/>
                        <a:pt x="32" y="51"/>
                        <a:pt x="32" y="51"/>
                      </a:cubicBezTo>
                      <a:cubicBezTo>
                        <a:pt x="32" y="51"/>
                        <a:pt x="32" y="51"/>
                        <a:pt x="32" y="51"/>
                      </a:cubicBezTo>
                      <a:cubicBezTo>
                        <a:pt x="31" y="52"/>
                        <a:pt x="31" y="52"/>
                        <a:pt x="31" y="52"/>
                      </a:cubicBezTo>
                      <a:cubicBezTo>
                        <a:pt x="31" y="52"/>
                        <a:pt x="31" y="52"/>
                        <a:pt x="31" y="52"/>
                      </a:cubicBezTo>
                      <a:cubicBezTo>
                        <a:pt x="31" y="52"/>
                        <a:pt x="31" y="52"/>
                        <a:pt x="31" y="52"/>
                      </a:cubicBezTo>
                      <a:cubicBezTo>
                        <a:pt x="31" y="52"/>
                        <a:pt x="31" y="52"/>
                        <a:pt x="31" y="52"/>
                      </a:cubicBezTo>
                      <a:cubicBezTo>
                        <a:pt x="30" y="52"/>
                        <a:pt x="30" y="52"/>
                        <a:pt x="30" y="52"/>
                      </a:cubicBezTo>
                      <a:cubicBezTo>
                        <a:pt x="29" y="52"/>
                        <a:pt x="29" y="52"/>
                        <a:pt x="29" y="52"/>
                      </a:cubicBezTo>
                      <a:cubicBezTo>
                        <a:pt x="29" y="52"/>
                        <a:pt x="29" y="52"/>
                        <a:pt x="29" y="52"/>
                      </a:cubicBezTo>
                      <a:cubicBezTo>
                        <a:pt x="28" y="52"/>
                        <a:pt x="28" y="52"/>
                        <a:pt x="28" y="52"/>
                      </a:cubicBezTo>
                      <a:cubicBezTo>
                        <a:pt x="28" y="52"/>
                        <a:pt x="28" y="52"/>
                        <a:pt x="28" y="52"/>
                      </a:cubicBezTo>
                      <a:cubicBezTo>
                        <a:pt x="28" y="52"/>
                        <a:pt x="28" y="52"/>
                        <a:pt x="28" y="52"/>
                      </a:cubicBezTo>
                      <a:cubicBezTo>
                        <a:pt x="28" y="51"/>
                        <a:pt x="28" y="51"/>
                        <a:pt x="28" y="51"/>
                      </a:cubicBezTo>
                      <a:cubicBezTo>
                        <a:pt x="28" y="51"/>
                        <a:pt x="28" y="51"/>
                        <a:pt x="28" y="51"/>
                      </a:cubicBezTo>
                      <a:cubicBezTo>
                        <a:pt x="28" y="51"/>
                        <a:pt x="28" y="51"/>
                        <a:pt x="28" y="51"/>
                      </a:cubicBezTo>
                      <a:cubicBezTo>
                        <a:pt x="28" y="51"/>
                        <a:pt x="28" y="51"/>
                        <a:pt x="28" y="51"/>
                      </a:cubicBezTo>
                      <a:cubicBezTo>
                        <a:pt x="28" y="51"/>
                        <a:pt x="28" y="51"/>
                        <a:pt x="28" y="51"/>
                      </a:cubicBezTo>
                      <a:cubicBezTo>
                        <a:pt x="27" y="51"/>
                        <a:pt x="27" y="51"/>
                        <a:pt x="27" y="51"/>
                      </a:cubicBezTo>
                      <a:cubicBezTo>
                        <a:pt x="27" y="51"/>
                        <a:pt x="27" y="51"/>
                        <a:pt x="27" y="51"/>
                      </a:cubicBezTo>
                      <a:cubicBezTo>
                        <a:pt x="27" y="51"/>
                        <a:pt x="27" y="51"/>
                        <a:pt x="27" y="51"/>
                      </a:cubicBezTo>
                      <a:cubicBezTo>
                        <a:pt x="27" y="51"/>
                        <a:pt x="27" y="51"/>
                        <a:pt x="27" y="51"/>
                      </a:cubicBezTo>
                      <a:cubicBezTo>
                        <a:pt x="27" y="51"/>
                        <a:pt x="27" y="51"/>
                        <a:pt x="27"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0"/>
                        <a:pt x="26" y="50"/>
                        <a:pt x="26"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5" y="49"/>
                        <a:pt x="25" y="49"/>
                        <a:pt x="25" y="49"/>
                      </a:cubicBezTo>
                      <a:cubicBezTo>
                        <a:pt x="25" y="49"/>
                        <a:pt x="25" y="49"/>
                        <a:pt x="25" y="49"/>
                      </a:cubicBezTo>
                      <a:cubicBezTo>
                        <a:pt x="25" y="49"/>
                        <a:pt x="25" y="49"/>
                        <a:pt x="25" y="49"/>
                      </a:cubicBezTo>
                      <a:cubicBezTo>
                        <a:pt x="25" y="49"/>
                        <a:pt x="25" y="49"/>
                        <a:pt x="25" y="49"/>
                      </a:cubicBezTo>
                      <a:cubicBezTo>
                        <a:pt x="24" y="49"/>
                        <a:pt x="24" y="49"/>
                        <a:pt x="24" y="49"/>
                      </a:cubicBezTo>
                      <a:cubicBezTo>
                        <a:pt x="24" y="49"/>
                        <a:pt x="24" y="49"/>
                        <a:pt x="24" y="49"/>
                      </a:cubicBezTo>
                      <a:cubicBezTo>
                        <a:pt x="24" y="49"/>
                        <a:pt x="24" y="49"/>
                        <a:pt x="24" y="49"/>
                      </a:cubicBezTo>
                      <a:cubicBezTo>
                        <a:pt x="24" y="49"/>
                        <a:pt x="24" y="49"/>
                        <a:pt x="24" y="49"/>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2" y="49"/>
                        <a:pt x="20" y="51"/>
                        <a:pt x="18" y="53"/>
                      </a:cubicBezTo>
                      <a:cubicBezTo>
                        <a:pt x="18" y="53"/>
                        <a:pt x="18" y="53"/>
                        <a:pt x="18" y="53"/>
                      </a:cubicBezTo>
                      <a:cubicBezTo>
                        <a:pt x="17" y="54"/>
                        <a:pt x="16" y="55"/>
                        <a:pt x="15" y="56"/>
                      </a:cubicBezTo>
                      <a:cubicBezTo>
                        <a:pt x="14" y="56"/>
                        <a:pt x="14" y="56"/>
                        <a:pt x="14" y="56"/>
                      </a:cubicBezTo>
                      <a:cubicBezTo>
                        <a:pt x="14" y="57"/>
                        <a:pt x="14" y="57"/>
                        <a:pt x="14" y="57"/>
                      </a:cubicBezTo>
                      <a:cubicBezTo>
                        <a:pt x="13" y="57"/>
                        <a:pt x="13" y="57"/>
                        <a:pt x="13" y="57"/>
                      </a:cubicBezTo>
                      <a:cubicBezTo>
                        <a:pt x="14" y="57"/>
                        <a:pt x="14" y="57"/>
                        <a:pt x="14" y="57"/>
                      </a:cubicBezTo>
                      <a:cubicBezTo>
                        <a:pt x="14" y="57"/>
                        <a:pt x="14" y="57"/>
                        <a:pt x="14" y="57"/>
                      </a:cubicBezTo>
                      <a:cubicBezTo>
                        <a:pt x="14" y="58"/>
                        <a:pt x="14" y="58"/>
                        <a:pt x="14" y="58"/>
                      </a:cubicBezTo>
                      <a:cubicBezTo>
                        <a:pt x="14" y="58"/>
                        <a:pt x="14" y="58"/>
                        <a:pt x="14" y="58"/>
                      </a:cubicBezTo>
                      <a:cubicBezTo>
                        <a:pt x="14" y="58"/>
                        <a:pt x="14" y="58"/>
                        <a:pt x="14" y="58"/>
                      </a:cubicBezTo>
                      <a:cubicBezTo>
                        <a:pt x="14" y="58"/>
                        <a:pt x="14" y="58"/>
                        <a:pt x="14" y="58"/>
                      </a:cubicBezTo>
                      <a:cubicBezTo>
                        <a:pt x="14" y="58"/>
                        <a:pt x="14" y="58"/>
                        <a:pt x="14" y="58"/>
                      </a:cubicBezTo>
                      <a:cubicBezTo>
                        <a:pt x="14" y="58"/>
                        <a:pt x="14" y="58"/>
                        <a:pt x="14" y="58"/>
                      </a:cubicBezTo>
                      <a:cubicBezTo>
                        <a:pt x="13" y="58"/>
                        <a:pt x="13" y="58"/>
                        <a:pt x="13" y="58"/>
                      </a:cubicBezTo>
                      <a:cubicBezTo>
                        <a:pt x="12" y="59"/>
                        <a:pt x="12" y="59"/>
                        <a:pt x="12" y="59"/>
                      </a:cubicBezTo>
                      <a:cubicBezTo>
                        <a:pt x="12" y="60"/>
                        <a:pt x="12" y="60"/>
                        <a:pt x="12" y="60"/>
                      </a:cubicBezTo>
                      <a:cubicBezTo>
                        <a:pt x="12" y="60"/>
                        <a:pt x="12" y="60"/>
                        <a:pt x="12" y="60"/>
                      </a:cubicBezTo>
                      <a:cubicBezTo>
                        <a:pt x="12" y="60"/>
                        <a:pt x="12" y="60"/>
                        <a:pt x="12" y="60"/>
                      </a:cubicBezTo>
                      <a:cubicBezTo>
                        <a:pt x="12" y="60"/>
                        <a:pt x="12" y="60"/>
                        <a:pt x="12" y="60"/>
                      </a:cubicBezTo>
                      <a:cubicBezTo>
                        <a:pt x="12" y="60"/>
                        <a:pt x="12" y="60"/>
                        <a:pt x="12" y="60"/>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1" y="62"/>
                        <a:pt x="11" y="62"/>
                        <a:pt x="11" y="62"/>
                      </a:cubicBezTo>
                      <a:cubicBezTo>
                        <a:pt x="11" y="62"/>
                        <a:pt x="10" y="62"/>
                        <a:pt x="10" y="63"/>
                      </a:cubicBezTo>
                      <a:cubicBezTo>
                        <a:pt x="9" y="63"/>
                        <a:pt x="9" y="63"/>
                        <a:pt x="9" y="63"/>
                      </a:cubicBezTo>
                      <a:cubicBezTo>
                        <a:pt x="9" y="63"/>
                        <a:pt x="9" y="63"/>
                        <a:pt x="9" y="63"/>
                      </a:cubicBezTo>
                      <a:cubicBezTo>
                        <a:pt x="9" y="63"/>
                        <a:pt x="9" y="63"/>
                        <a:pt x="9" y="63"/>
                      </a:cubicBezTo>
                      <a:cubicBezTo>
                        <a:pt x="9" y="63"/>
                        <a:pt x="9" y="63"/>
                        <a:pt x="9" y="63"/>
                      </a:cubicBezTo>
                      <a:cubicBezTo>
                        <a:pt x="8" y="64"/>
                        <a:pt x="8" y="64"/>
                        <a:pt x="8" y="64"/>
                      </a:cubicBezTo>
                      <a:cubicBezTo>
                        <a:pt x="8" y="64"/>
                        <a:pt x="8" y="64"/>
                        <a:pt x="8" y="64"/>
                      </a:cubicBezTo>
                      <a:cubicBezTo>
                        <a:pt x="8" y="64"/>
                        <a:pt x="8" y="64"/>
                        <a:pt x="8" y="64"/>
                      </a:cubicBezTo>
                      <a:cubicBezTo>
                        <a:pt x="8" y="64"/>
                        <a:pt x="8" y="64"/>
                        <a:pt x="8" y="64"/>
                      </a:cubicBezTo>
                      <a:cubicBezTo>
                        <a:pt x="8" y="64"/>
                        <a:pt x="8" y="64"/>
                        <a:pt x="8" y="64"/>
                      </a:cubicBezTo>
                      <a:cubicBezTo>
                        <a:pt x="8" y="65"/>
                        <a:pt x="8" y="65"/>
                        <a:pt x="8" y="65"/>
                      </a:cubicBezTo>
                      <a:cubicBezTo>
                        <a:pt x="8" y="65"/>
                        <a:pt x="8" y="65"/>
                        <a:pt x="8" y="65"/>
                      </a:cubicBezTo>
                      <a:cubicBezTo>
                        <a:pt x="8" y="65"/>
                        <a:pt x="8" y="65"/>
                        <a:pt x="8" y="65"/>
                      </a:cubicBezTo>
                      <a:cubicBezTo>
                        <a:pt x="8" y="65"/>
                        <a:pt x="8" y="65"/>
                        <a:pt x="8" y="65"/>
                      </a:cubicBezTo>
                      <a:cubicBezTo>
                        <a:pt x="8" y="65"/>
                        <a:pt x="8" y="65"/>
                        <a:pt x="8" y="65"/>
                      </a:cubicBezTo>
                      <a:cubicBezTo>
                        <a:pt x="6" y="65"/>
                        <a:pt x="6" y="65"/>
                        <a:pt x="6" y="65"/>
                      </a:cubicBezTo>
                      <a:cubicBezTo>
                        <a:pt x="5" y="66"/>
                        <a:pt x="5" y="66"/>
                        <a:pt x="5" y="66"/>
                      </a:cubicBezTo>
                      <a:cubicBezTo>
                        <a:pt x="4" y="67"/>
                        <a:pt x="4" y="67"/>
                        <a:pt x="4" y="67"/>
                      </a:cubicBezTo>
                      <a:cubicBezTo>
                        <a:pt x="4" y="67"/>
                        <a:pt x="4" y="67"/>
                        <a:pt x="4" y="67"/>
                      </a:cubicBezTo>
                      <a:cubicBezTo>
                        <a:pt x="4" y="67"/>
                        <a:pt x="4" y="67"/>
                        <a:pt x="4" y="67"/>
                      </a:cubicBezTo>
                      <a:cubicBezTo>
                        <a:pt x="4" y="67"/>
                        <a:pt x="4" y="67"/>
                        <a:pt x="4" y="67"/>
                      </a:cubicBezTo>
                      <a:cubicBezTo>
                        <a:pt x="2" y="67"/>
                        <a:pt x="2" y="67"/>
                        <a:pt x="2" y="67"/>
                      </a:cubicBezTo>
                      <a:cubicBezTo>
                        <a:pt x="1" y="68"/>
                        <a:pt x="1" y="68"/>
                        <a:pt x="1" y="68"/>
                      </a:cubicBezTo>
                      <a:cubicBezTo>
                        <a:pt x="1" y="68"/>
                        <a:pt x="1" y="68"/>
                        <a:pt x="1" y="68"/>
                      </a:cubicBezTo>
                      <a:cubicBezTo>
                        <a:pt x="1" y="68"/>
                        <a:pt x="1" y="68"/>
                        <a:pt x="1" y="68"/>
                      </a:cubicBezTo>
                      <a:cubicBezTo>
                        <a:pt x="0" y="69"/>
                        <a:pt x="0" y="69"/>
                        <a:pt x="0" y="69"/>
                      </a:cubicBezTo>
                      <a:cubicBezTo>
                        <a:pt x="9" y="68"/>
                        <a:pt x="18" y="66"/>
                        <a:pt x="27" y="65"/>
                      </a:cubicBezTo>
                      <a:cubicBezTo>
                        <a:pt x="27" y="65"/>
                        <a:pt x="27" y="65"/>
                        <a:pt x="27" y="65"/>
                      </a:cubicBezTo>
                      <a:cubicBezTo>
                        <a:pt x="27" y="65"/>
                        <a:pt x="27" y="65"/>
                        <a:pt x="27" y="65"/>
                      </a:cubicBezTo>
                      <a:cubicBezTo>
                        <a:pt x="27" y="64"/>
                        <a:pt x="27" y="64"/>
                        <a:pt x="27" y="64"/>
                      </a:cubicBezTo>
                      <a:cubicBezTo>
                        <a:pt x="27" y="64"/>
                        <a:pt x="27" y="64"/>
                        <a:pt x="27" y="64"/>
                      </a:cubicBezTo>
                      <a:cubicBezTo>
                        <a:pt x="29" y="64"/>
                        <a:pt x="30" y="64"/>
                        <a:pt x="31" y="64"/>
                      </a:cubicBezTo>
                      <a:cubicBezTo>
                        <a:pt x="31" y="64"/>
                        <a:pt x="31" y="64"/>
                        <a:pt x="31" y="64"/>
                      </a:cubicBezTo>
                      <a:cubicBezTo>
                        <a:pt x="32" y="64"/>
                        <a:pt x="32" y="64"/>
                        <a:pt x="32" y="64"/>
                      </a:cubicBezTo>
                      <a:cubicBezTo>
                        <a:pt x="32" y="64"/>
                        <a:pt x="32" y="64"/>
                        <a:pt x="32" y="64"/>
                      </a:cubicBezTo>
                      <a:cubicBezTo>
                        <a:pt x="32" y="64"/>
                        <a:pt x="32" y="64"/>
                        <a:pt x="32" y="64"/>
                      </a:cubicBezTo>
                      <a:cubicBezTo>
                        <a:pt x="34" y="64"/>
                        <a:pt x="36" y="64"/>
                        <a:pt x="38" y="64"/>
                      </a:cubicBezTo>
                      <a:cubicBezTo>
                        <a:pt x="41" y="63"/>
                        <a:pt x="44" y="63"/>
                        <a:pt x="47" y="62"/>
                      </a:cubicBezTo>
                      <a:cubicBezTo>
                        <a:pt x="50" y="62"/>
                        <a:pt x="53" y="61"/>
                        <a:pt x="56" y="61"/>
                      </a:cubicBezTo>
                      <a:cubicBezTo>
                        <a:pt x="77" y="57"/>
                        <a:pt x="98" y="53"/>
                        <a:pt x="119" y="48"/>
                      </a:cubicBezTo>
                      <a:cubicBezTo>
                        <a:pt x="119" y="48"/>
                        <a:pt x="119" y="48"/>
                        <a:pt x="119" y="48"/>
                      </a:cubicBezTo>
                      <a:cubicBezTo>
                        <a:pt x="118" y="48"/>
                        <a:pt x="118" y="48"/>
                        <a:pt x="118" y="48"/>
                      </a:cubicBezTo>
                      <a:cubicBezTo>
                        <a:pt x="118" y="48"/>
                        <a:pt x="118" y="48"/>
                        <a:pt x="118" y="48"/>
                      </a:cubicBezTo>
                      <a:cubicBezTo>
                        <a:pt x="118" y="48"/>
                        <a:pt x="118" y="48"/>
                        <a:pt x="118" y="48"/>
                      </a:cubicBezTo>
                      <a:cubicBezTo>
                        <a:pt x="119" y="48"/>
                        <a:pt x="119" y="48"/>
                        <a:pt x="119" y="48"/>
                      </a:cubicBezTo>
                      <a:cubicBezTo>
                        <a:pt x="119" y="48"/>
                        <a:pt x="119" y="48"/>
                        <a:pt x="119" y="48"/>
                      </a:cubicBezTo>
                      <a:cubicBezTo>
                        <a:pt x="120" y="48"/>
                        <a:pt x="120" y="48"/>
                        <a:pt x="120" y="48"/>
                      </a:cubicBezTo>
                      <a:cubicBezTo>
                        <a:pt x="120" y="48"/>
                        <a:pt x="120" y="48"/>
                        <a:pt x="120" y="48"/>
                      </a:cubicBezTo>
                      <a:cubicBezTo>
                        <a:pt x="119" y="47"/>
                        <a:pt x="119" y="47"/>
                        <a:pt x="119" y="47"/>
                      </a:cubicBezTo>
                      <a:cubicBezTo>
                        <a:pt x="119" y="45"/>
                        <a:pt x="119" y="45"/>
                        <a:pt x="119" y="45"/>
                      </a:cubicBezTo>
                      <a:cubicBezTo>
                        <a:pt x="119" y="45"/>
                        <a:pt x="119" y="45"/>
                        <a:pt x="119" y="45"/>
                      </a:cubicBezTo>
                      <a:cubicBezTo>
                        <a:pt x="119" y="45"/>
                        <a:pt x="119" y="45"/>
                        <a:pt x="119" y="45"/>
                      </a:cubicBezTo>
                      <a:cubicBezTo>
                        <a:pt x="119" y="45"/>
                        <a:pt x="119" y="45"/>
                        <a:pt x="119" y="45"/>
                      </a:cubicBezTo>
                      <a:cubicBezTo>
                        <a:pt x="120" y="45"/>
                        <a:pt x="120" y="45"/>
                        <a:pt x="120" y="45"/>
                      </a:cubicBezTo>
                      <a:cubicBezTo>
                        <a:pt x="120" y="45"/>
                        <a:pt x="120" y="45"/>
                        <a:pt x="120" y="45"/>
                      </a:cubicBezTo>
                      <a:cubicBezTo>
                        <a:pt x="120" y="46"/>
                        <a:pt x="120" y="46"/>
                        <a:pt x="120" y="46"/>
                      </a:cubicBezTo>
                      <a:cubicBezTo>
                        <a:pt x="120" y="46"/>
                        <a:pt x="120" y="46"/>
                        <a:pt x="120" y="46"/>
                      </a:cubicBezTo>
                      <a:cubicBezTo>
                        <a:pt x="121" y="47"/>
                        <a:pt x="121" y="47"/>
                        <a:pt x="121" y="47"/>
                      </a:cubicBezTo>
                      <a:cubicBezTo>
                        <a:pt x="121" y="47"/>
                        <a:pt x="121" y="47"/>
                        <a:pt x="121" y="47"/>
                      </a:cubicBezTo>
                      <a:cubicBezTo>
                        <a:pt x="121" y="47"/>
                        <a:pt x="121" y="47"/>
                        <a:pt x="121" y="47"/>
                      </a:cubicBezTo>
                      <a:cubicBezTo>
                        <a:pt x="121" y="47"/>
                        <a:pt x="121" y="47"/>
                        <a:pt x="121" y="47"/>
                      </a:cubicBezTo>
                      <a:cubicBezTo>
                        <a:pt x="121" y="47"/>
                        <a:pt x="121" y="47"/>
                        <a:pt x="121" y="47"/>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7"/>
                        <a:pt x="121" y="47"/>
                        <a:pt x="121" y="47"/>
                      </a:cubicBezTo>
                      <a:lnTo>
                        <a:pt x="119" y="43"/>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5" name="Freeform 338">
                  <a:extLst>
                    <a:ext uri="{FF2B5EF4-FFF2-40B4-BE49-F238E27FC236}">
                      <a16:creationId xmlns="" xmlns:a16="http://schemas.microsoft.com/office/drawing/2014/main" id="{A79969AF-02D8-44B3-BBC5-F0EDA6530BC7}"/>
                    </a:ext>
                  </a:extLst>
                </p:cNvPr>
                <p:cNvSpPr>
                  <a:spLocks noEditPoints="1"/>
                </p:cNvSpPr>
                <p:nvPr/>
              </p:nvSpPr>
              <p:spPr bwMode="auto">
                <a:xfrm>
                  <a:off x="4890006" y="4522765"/>
                  <a:ext cx="1148112" cy="1090444"/>
                </a:xfrm>
                <a:custGeom>
                  <a:avLst/>
                  <a:gdLst>
                    <a:gd name="T0" fmla="*/ 216 w 219"/>
                    <a:gd name="T1" fmla="*/ 98 h 208"/>
                    <a:gd name="T2" fmla="*/ 214 w 219"/>
                    <a:gd name="T3" fmla="*/ 94 h 208"/>
                    <a:gd name="T4" fmla="*/ 210 w 219"/>
                    <a:gd name="T5" fmla="*/ 87 h 208"/>
                    <a:gd name="T6" fmla="*/ 200 w 219"/>
                    <a:gd name="T7" fmla="*/ 54 h 208"/>
                    <a:gd name="T8" fmla="*/ 192 w 219"/>
                    <a:gd name="T9" fmla="*/ 51 h 208"/>
                    <a:gd name="T10" fmla="*/ 184 w 219"/>
                    <a:gd name="T11" fmla="*/ 51 h 208"/>
                    <a:gd name="T12" fmla="*/ 179 w 219"/>
                    <a:gd name="T13" fmla="*/ 51 h 208"/>
                    <a:gd name="T14" fmla="*/ 168 w 219"/>
                    <a:gd name="T15" fmla="*/ 53 h 208"/>
                    <a:gd name="T16" fmla="*/ 163 w 219"/>
                    <a:gd name="T17" fmla="*/ 52 h 208"/>
                    <a:gd name="T18" fmla="*/ 158 w 219"/>
                    <a:gd name="T19" fmla="*/ 54 h 208"/>
                    <a:gd name="T20" fmla="*/ 152 w 219"/>
                    <a:gd name="T21" fmla="*/ 52 h 208"/>
                    <a:gd name="T22" fmla="*/ 141 w 219"/>
                    <a:gd name="T23" fmla="*/ 47 h 208"/>
                    <a:gd name="T24" fmla="*/ 124 w 219"/>
                    <a:gd name="T25" fmla="*/ 45 h 208"/>
                    <a:gd name="T26" fmla="*/ 116 w 219"/>
                    <a:gd name="T27" fmla="*/ 42 h 208"/>
                    <a:gd name="T28" fmla="*/ 6 w 219"/>
                    <a:gd name="T29" fmla="*/ 92 h 208"/>
                    <a:gd name="T30" fmla="*/ 17 w 219"/>
                    <a:gd name="T31" fmla="*/ 104 h 208"/>
                    <a:gd name="T32" fmla="*/ 26 w 219"/>
                    <a:gd name="T33" fmla="*/ 112 h 208"/>
                    <a:gd name="T34" fmla="*/ 30 w 219"/>
                    <a:gd name="T35" fmla="*/ 119 h 208"/>
                    <a:gd name="T36" fmla="*/ 34 w 219"/>
                    <a:gd name="T37" fmla="*/ 132 h 208"/>
                    <a:gd name="T38" fmla="*/ 48 w 219"/>
                    <a:gd name="T39" fmla="*/ 142 h 208"/>
                    <a:gd name="T40" fmla="*/ 59 w 219"/>
                    <a:gd name="T41" fmla="*/ 144 h 208"/>
                    <a:gd name="T42" fmla="*/ 63 w 219"/>
                    <a:gd name="T43" fmla="*/ 135 h 208"/>
                    <a:gd name="T44" fmla="*/ 71 w 219"/>
                    <a:gd name="T45" fmla="*/ 130 h 208"/>
                    <a:gd name="T46" fmla="*/ 84 w 219"/>
                    <a:gd name="T47" fmla="*/ 132 h 208"/>
                    <a:gd name="T48" fmla="*/ 88 w 219"/>
                    <a:gd name="T49" fmla="*/ 135 h 208"/>
                    <a:gd name="T50" fmla="*/ 99 w 219"/>
                    <a:gd name="T51" fmla="*/ 144 h 208"/>
                    <a:gd name="T52" fmla="*/ 103 w 219"/>
                    <a:gd name="T53" fmla="*/ 154 h 208"/>
                    <a:gd name="T54" fmla="*/ 110 w 219"/>
                    <a:gd name="T55" fmla="*/ 165 h 208"/>
                    <a:gd name="T56" fmla="*/ 114 w 219"/>
                    <a:gd name="T57" fmla="*/ 171 h 208"/>
                    <a:gd name="T58" fmla="*/ 120 w 219"/>
                    <a:gd name="T59" fmla="*/ 178 h 208"/>
                    <a:gd name="T60" fmla="*/ 121 w 219"/>
                    <a:gd name="T61" fmla="*/ 186 h 208"/>
                    <a:gd name="T62" fmla="*/ 129 w 219"/>
                    <a:gd name="T63" fmla="*/ 198 h 208"/>
                    <a:gd name="T64" fmla="*/ 138 w 219"/>
                    <a:gd name="T65" fmla="*/ 201 h 208"/>
                    <a:gd name="T66" fmla="*/ 155 w 219"/>
                    <a:gd name="T67" fmla="*/ 207 h 208"/>
                    <a:gd name="T68" fmla="*/ 160 w 219"/>
                    <a:gd name="T69" fmla="*/ 204 h 208"/>
                    <a:gd name="T70" fmla="*/ 158 w 219"/>
                    <a:gd name="T71" fmla="*/ 200 h 208"/>
                    <a:gd name="T72" fmla="*/ 156 w 219"/>
                    <a:gd name="T73" fmla="*/ 195 h 208"/>
                    <a:gd name="T74" fmla="*/ 155 w 219"/>
                    <a:gd name="T75" fmla="*/ 185 h 208"/>
                    <a:gd name="T76" fmla="*/ 150 w 219"/>
                    <a:gd name="T77" fmla="*/ 180 h 208"/>
                    <a:gd name="T78" fmla="*/ 154 w 219"/>
                    <a:gd name="T79" fmla="*/ 178 h 208"/>
                    <a:gd name="T80" fmla="*/ 158 w 219"/>
                    <a:gd name="T81" fmla="*/ 173 h 208"/>
                    <a:gd name="T82" fmla="*/ 157 w 219"/>
                    <a:gd name="T83" fmla="*/ 168 h 208"/>
                    <a:gd name="T84" fmla="*/ 162 w 219"/>
                    <a:gd name="T85" fmla="*/ 164 h 208"/>
                    <a:gd name="T86" fmla="*/ 162 w 219"/>
                    <a:gd name="T87" fmla="*/ 163 h 208"/>
                    <a:gd name="T88" fmla="*/ 165 w 219"/>
                    <a:gd name="T89" fmla="*/ 157 h 208"/>
                    <a:gd name="T90" fmla="*/ 173 w 219"/>
                    <a:gd name="T91" fmla="*/ 157 h 208"/>
                    <a:gd name="T92" fmla="*/ 169 w 219"/>
                    <a:gd name="T93" fmla="*/ 152 h 208"/>
                    <a:gd name="T94" fmla="*/ 172 w 219"/>
                    <a:gd name="T95" fmla="*/ 152 h 208"/>
                    <a:gd name="T96" fmla="*/ 176 w 219"/>
                    <a:gd name="T97" fmla="*/ 152 h 208"/>
                    <a:gd name="T98" fmla="*/ 182 w 219"/>
                    <a:gd name="T99" fmla="*/ 153 h 208"/>
                    <a:gd name="T100" fmla="*/ 193 w 219"/>
                    <a:gd name="T101" fmla="*/ 142 h 208"/>
                    <a:gd name="T102" fmla="*/ 198 w 219"/>
                    <a:gd name="T103" fmla="*/ 137 h 208"/>
                    <a:gd name="T104" fmla="*/ 194 w 219"/>
                    <a:gd name="T105" fmla="*/ 131 h 208"/>
                    <a:gd name="T106" fmla="*/ 199 w 219"/>
                    <a:gd name="T107" fmla="*/ 134 h 208"/>
                    <a:gd name="T108" fmla="*/ 210 w 219"/>
                    <a:gd name="T109" fmla="*/ 132 h 208"/>
                    <a:gd name="T110" fmla="*/ 216 w 219"/>
                    <a:gd name="T111" fmla="*/ 119 h 208"/>
                    <a:gd name="T112" fmla="*/ 219 w 219"/>
                    <a:gd name="T113" fmla="*/ 106 h 208"/>
                    <a:gd name="T114" fmla="*/ 165 w 219"/>
                    <a:gd name="T115" fmla="*/ 164 h 208"/>
                    <a:gd name="T116" fmla="*/ 157 w 219"/>
                    <a:gd name="T117" fmla="*/ 191 h 208"/>
                    <a:gd name="T118" fmla="*/ 156 w 219"/>
                    <a:gd name="T119" fmla="*/ 183 h 208"/>
                    <a:gd name="T120" fmla="*/ 198 w 219"/>
                    <a:gd name="T121" fmla="*/ 139 h 208"/>
                    <a:gd name="T122" fmla="*/ 172 w 219"/>
                    <a:gd name="T123" fmla="*/ 158 h 208"/>
                    <a:gd name="T124" fmla="*/ 166 w 219"/>
                    <a:gd name="T125" fmla="*/ 16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9" h="208">
                      <a:moveTo>
                        <a:pt x="219" y="104"/>
                      </a:moveTo>
                      <a:cubicBezTo>
                        <a:pt x="219" y="104"/>
                        <a:pt x="219" y="104"/>
                        <a:pt x="219" y="104"/>
                      </a:cubicBezTo>
                      <a:cubicBezTo>
                        <a:pt x="218" y="103"/>
                        <a:pt x="218" y="103"/>
                        <a:pt x="218" y="103"/>
                      </a:cubicBezTo>
                      <a:cubicBezTo>
                        <a:pt x="218" y="103"/>
                        <a:pt x="218" y="103"/>
                        <a:pt x="218" y="103"/>
                      </a:cubicBezTo>
                      <a:cubicBezTo>
                        <a:pt x="219" y="103"/>
                        <a:pt x="219" y="103"/>
                        <a:pt x="219" y="103"/>
                      </a:cubicBezTo>
                      <a:cubicBezTo>
                        <a:pt x="219" y="102"/>
                        <a:pt x="219" y="102"/>
                        <a:pt x="219" y="102"/>
                      </a:cubicBezTo>
                      <a:cubicBezTo>
                        <a:pt x="219" y="102"/>
                        <a:pt x="219" y="102"/>
                        <a:pt x="219" y="102"/>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7" y="101"/>
                        <a:pt x="217" y="101"/>
                        <a:pt x="217" y="101"/>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99"/>
                        <a:pt x="217" y="99"/>
                        <a:pt x="217" y="99"/>
                      </a:cubicBezTo>
                      <a:cubicBezTo>
                        <a:pt x="216" y="99"/>
                        <a:pt x="216" y="99"/>
                        <a:pt x="216" y="99"/>
                      </a:cubicBezTo>
                      <a:cubicBezTo>
                        <a:pt x="216" y="99"/>
                        <a:pt x="216" y="99"/>
                        <a:pt x="216" y="99"/>
                      </a:cubicBezTo>
                      <a:cubicBezTo>
                        <a:pt x="216" y="99"/>
                        <a:pt x="216" y="99"/>
                        <a:pt x="216" y="99"/>
                      </a:cubicBezTo>
                      <a:cubicBezTo>
                        <a:pt x="216" y="99"/>
                        <a:pt x="216" y="99"/>
                        <a:pt x="216" y="99"/>
                      </a:cubicBezTo>
                      <a:cubicBezTo>
                        <a:pt x="216" y="99"/>
                        <a:pt x="216" y="99"/>
                        <a:pt x="216" y="99"/>
                      </a:cubicBezTo>
                      <a:cubicBezTo>
                        <a:pt x="216" y="98"/>
                        <a:pt x="216" y="98"/>
                        <a:pt x="216" y="98"/>
                      </a:cubicBezTo>
                      <a:cubicBezTo>
                        <a:pt x="216" y="98"/>
                        <a:pt x="216" y="98"/>
                        <a:pt x="216" y="98"/>
                      </a:cubicBezTo>
                      <a:cubicBezTo>
                        <a:pt x="216" y="98"/>
                        <a:pt x="216" y="98"/>
                        <a:pt x="216" y="98"/>
                      </a:cubicBezTo>
                      <a:cubicBezTo>
                        <a:pt x="217" y="98"/>
                        <a:pt x="217" y="98"/>
                        <a:pt x="217" y="98"/>
                      </a:cubicBezTo>
                      <a:cubicBezTo>
                        <a:pt x="217" y="98"/>
                        <a:pt x="217" y="98"/>
                        <a:pt x="217" y="98"/>
                      </a:cubicBezTo>
                      <a:cubicBezTo>
                        <a:pt x="216" y="98"/>
                        <a:pt x="216" y="98"/>
                        <a:pt x="216" y="98"/>
                      </a:cubicBezTo>
                      <a:cubicBezTo>
                        <a:pt x="216" y="98"/>
                        <a:pt x="216" y="98"/>
                        <a:pt x="216" y="98"/>
                      </a:cubicBezTo>
                      <a:cubicBezTo>
                        <a:pt x="216" y="97"/>
                        <a:pt x="216" y="97"/>
                        <a:pt x="216" y="97"/>
                      </a:cubicBezTo>
                      <a:cubicBezTo>
                        <a:pt x="216" y="97"/>
                        <a:pt x="216" y="97"/>
                        <a:pt x="216" y="97"/>
                      </a:cubicBezTo>
                      <a:cubicBezTo>
                        <a:pt x="216" y="97"/>
                        <a:pt x="216" y="97"/>
                        <a:pt x="216" y="97"/>
                      </a:cubicBezTo>
                      <a:cubicBezTo>
                        <a:pt x="216" y="97"/>
                        <a:pt x="216" y="97"/>
                        <a:pt x="216" y="97"/>
                      </a:cubicBezTo>
                      <a:cubicBezTo>
                        <a:pt x="216" y="97"/>
                        <a:pt x="216" y="97"/>
                        <a:pt x="216" y="97"/>
                      </a:cubicBezTo>
                      <a:cubicBezTo>
                        <a:pt x="216" y="96"/>
                        <a:pt x="216" y="96"/>
                        <a:pt x="216" y="96"/>
                      </a:cubicBezTo>
                      <a:cubicBezTo>
                        <a:pt x="216" y="96"/>
                        <a:pt x="216" y="96"/>
                        <a:pt x="216"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4" y="95"/>
                        <a:pt x="214" y="95"/>
                        <a:pt x="214" y="95"/>
                      </a:cubicBezTo>
                      <a:cubicBezTo>
                        <a:pt x="214" y="95"/>
                        <a:pt x="214" y="95"/>
                        <a:pt x="214" y="95"/>
                      </a:cubicBezTo>
                      <a:cubicBezTo>
                        <a:pt x="214" y="95"/>
                        <a:pt x="214" y="95"/>
                        <a:pt x="214" y="95"/>
                      </a:cubicBezTo>
                      <a:cubicBezTo>
                        <a:pt x="214" y="94"/>
                        <a:pt x="214" y="94"/>
                        <a:pt x="214" y="94"/>
                      </a:cubicBezTo>
                      <a:cubicBezTo>
                        <a:pt x="214" y="94"/>
                        <a:pt x="214" y="94"/>
                        <a:pt x="214" y="94"/>
                      </a:cubicBezTo>
                      <a:cubicBezTo>
                        <a:pt x="213" y="94"/>
                        <a:pt x="213" y="94"/>
                        <a:pt x="213" y="94"/>
                      </a:cubicBezTo>
                      <a:cubicBezTo>
                        <a:pt x="213" y="94"/>
                        <a:pt x="213" y="94"/>
                        <a:pt x="213" y="94"/>
                      </a:cubicBezTo>
                      <a:cubicBezTo>
                        <a:pt x="213" y="94"/>
                        <a:pt x="213" y="94"/>
                        <a:pt x="213" y="94"/>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2"/>
                        <a:pt x="213" y="92"/>
                        <a:pt x="213" y="92"/>
                      </a:cubicBezTo>
                      <a:cubicBezTo>
                        <a:pt x="213" y="92"/>
                        <a:pt x="213" y="92"/>
                        <a:pt x="213" y="92"/>
                      </a:cubicBezTo>
                      <a:cubicBezTo>
                        <a:pt x="214" y="92"/>
                        <a:pt x="214" y="92"/>
                        <a:pt x="214" y="92"/>
                      </a:cubicBezTo>
                      <a:cubicBezTo>
                        <a:pt x="214" y="92"/>
                        <a:pt x="214" y="92"/>
                        <a:pt x="214" y="92"/>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0"/>
                        <a:pt x="213" y="90"/>
                        <a:pt x="213" y="90"/>
                      </a:cubicBezTo>
                      <a:cubicBezTo>
                        <a:pt x="213" y="90"/>
                        <a:pt x="213" y="90"/>
                        <a:pt x="213" y="90"/>
                      </a:cubicBezTo>
                      <a:cubicBezTo>
                        <a:pt x="213" y="89"/>
                        <a:pt x="213" y="89"/>
                        <a:pt x="213" y="89"/>
                      </a:cubicBezTo>
                      <a:cubicBezTo>
                        <a:pt x="212" y="89"/>
                        <a:pt x="212" y="89"/>
                        <a:pt x="212" y="89"/>
                      </a:cubicBezTo>
                      <a:cubicBezTo>
                        <a:pt x="212" y="89"/>
                        <a:pt x="212" y="89"/>
                        <a:pt x="212" y="89"/>
                      </a:cubicBezTo>
                      <a:cubicBezTo>
                        <a:pt x="212" y="89"/>
                        <a:pt x="212" y="89"/>
                        <a:pt x="212" y="89"/>
                      </a:cubicBezTo>
                      <a:cubicBezTo>
                        <a:pt x="212" y="88"/>
                        <a:pt x="212" y="88"/>
                        <a:pt x="212" y="88"/>
                      </a:cubicBezTo>
                      <a:cubicBezTo>
                        <a:pt x="212" y="88"/>
                        <a:pt x="212" y="88"/>
                        <a:pt x="212" y="88"/>
                      </a:cubicBezTo>
                      <a:cubicBezTo>
                        <a:pt x="211" y="88"/>
                        <a:pt x="211" y="88"/>
                        <a:pt x="211" y="88"/>
                      </a:cubicBezTo>
                      <a:cubicBezTo>
                        <a:pt x="211" y="88"/>
                        <a:pt x="211" y="88"/>
                        <a:pt x="211" y="88"/>
                      </a:cubicBezTo>
                      <a:cubicBezTo>
                        <a:pt x="211" y="88"/>
                        <a:pt x="211" y="88"/>
                        <a:pt x="211" y="88"/>
                      </a:cubicBezTo>
                      <a:cubicBezTo>
                        <a:pt x="211" y="87"/>
                        <a:pt x="211" y="87"/>
                        <a:pt x="211" y="87"/>
                      </a:cubicBezTo>
                      <a:cubicBezTo>
                        <a:pt x="211" y="87"/>
                        <a:pt x="211" y="87"/>
                        <a:pt x="211" y="87"/>
                      </a:cubicBezTo>
                      <a:cubicBezTo>
                        <a:pt x="211" y="87"/>
                        <a:pt x="211" y="87"/>
                        <a:pt x="211" y="87"/>
                      </a:cubicBezTo>
                      <a:cubicBezTo>
                        <a:pt x="210" y="87"/>
                        <a:pt x="210" y="87"/>
                        <a:pt x="210" y="87"/>
                      </a:cubicBezTo>
                      <a:cubicBezTo>
                        <a:pt x="210" y="87"/>
                        <a:pt x="210" y="87"/>
                        <a:pt x="210" y="87"/>
                      </a:cubicBezTo>
                      <a:cubicBezTo>
                        <a:pt x="210" y="86"/>
                        <a:pt x="210" y="86"/>
                        <a:pt x="210" y="86"/>
                      </a:cubicBezTo>
                      <a:cubicBezTo>
                        <a:pt x="210" y="86"/>
                        <a:pt x="210" y="86"/>
                        <a:pt x="210" y="86"/>
                      </a:cubicBezTo>
                      <a:cubicBezTo>
                        <a:pt x="210" y="86"/>
                        <a:pt x="210" y="86"/>
                        <a:pt x="210" y="86"/>
                      </a:cubicBezTo>
                      <a:cubicBezTo>
                        <a:pt x="209" y="86"/>
                        <a:pt x="209" y="86"/>
                        <a:pt x="209" y="86"/>
                      </a:cubicBezTo>
                      <a:cubicBezTo>
                        <a:pt x="209" y="86"/>
                        <a:pt x="209" y="86"/>
                        <a:pt x="209" y="86"/>
                      </a:cubicBezTo>
                      <a:cubicBezTo>
                        <a:pt x="209" y="86"/>
                        <a:pt x="209" y="86"/>
                        <a:pt x="209" y="86"/>
                      </a:cubicBezTo>
                      <a:cubicBezTo>
                        <a:pt x="209" y="76"/>
                        <a:pt x="208" y="66"/>
                        <a:pt x="208" y="56"/>
                      </a:cubicBezTo>
                      <a:cubicBezTo>
                        <a:pt x="208" y="56"/>
                        <a:pt x="208" y="56"/>
                        <a:pt x="208" y="56"/>
                      </a:cubicBezTo>
                      <a:cubicBezTo>
                        <a:pt x="207" y="56"/>
                        <a:pt x="207" y="56"/>
                        <a:pt x="207" y="56"/>
                      </a:cubicBezTo>
                      <a:cubicBezTo>
                        <a:pt x="207" y="55"/>
                        <a:pt x="207" y="55"/>
                        <a:pt x="207" y="55"/>
                      </a:cubicBezTo>
                      <a:cubicBezTo>
                        <a:pt x="207" y="56"/>
                        <a:pt x="207" y="56"/>
                        <a:pt x="207" y="56"/>
                      </a:cubicBezTo>
                      <a:cubicBezTo>
                        <a:pt x="206" y="56"/>
                        <a:pt x="206" y="56"/>
                        <a:pt x="206" y="56"/>
                      </a:cubicBezTo>
                      <a:cubicBezTo>
                        <a:pt x="206" y="56"/>
                        <a:pt x="206" y="56"/>
                        <a:pt x="206" y="56"/>
                      </a:cubicBezTo>
                      <a:cubicBezTo>
                        <a:pt x="205" y="55"/>
                        <a:pt x="205" y="55"/>
                        <a:pt x="205" y="55"/>
                      </a:cubicBezTo>
                      <a:cubicBezTo>
                        <a:pt x="205" y="55"/>
                        <a:pt x="205" y="55"/>
                        <a:pt x="205" y="55"/>
                      </a:cubicBezTo>
                      <a:cubicBezTo>
                        <a:pt x="205" y="56"/>
                        <a:pt x="205" y="56"/>
                        <a:pt x="205" y="56"/>
                      </a:cubicBezTo>
                      <a:cubicBezTo>
                        <a:pt x="205" y="56"/>
                        <a:pt x="205" y="56"/>
                        <a:pt x="205" y="56"/>
                      </a:cubicBezTo>
                      <a:cubicBezTo>
                        <a:pt x="204" y="55"/>
                        <a:pt x="204" y="55"/>
                        <a:pt x="204" y="55"/>
                      </a:cubicBezTo>
                      <a:cubicBezTo>
                        <a:pt x="204" y="55"/>
                        <a:pt x="204" y="55"/>
                        <a:pt x="204" y="55"/>
                      </a:cubicBezTo>
                      <a:cubicBezTo>
                        <a:pt x="203" y="56"/>
                        <a:pt x="203" y="56"/>
                        <a:pt x="203" y="56"/>
                      </a:cubicBezTo>
                      <a:cubicBezTo>
                        <a:pt x="203" y="56"/>
                        <a:pt x="203" y="56"/>
                        <a:pt x="203" y="56"/>
                      </a:cubicBezTo>
                      <a:cubicBezTo>
                        <a:pt x="203" y="56"/>
                        <a:pt x="203" y="56"/>
                        <a:pt x="203" y="56"/>
                      </a:cubicBezTo>
                      <a:cubicBezTo>
                        <a:pt x="203" y="56"/>
                        <a:pt x="203" y="56"/>
                        <a:pt x="203" y="56"/>
                      </a:cubicBezTo>
                      <a:cubicBezTo>
                        <a:pt x="202" y="56"/>
                        <a:pt x="202" y="56"/>
                        <a:pt x="202" y="56"/>
                      </a:cubicBezTo>
                      <a:cubicBezTo>
                        <a:pt x="202" y="56"/>
                        <a:pt x="202" y="56"/>
                        <a:pt x="202" y="56"/>
                      </a:cubicBezTo>
                      <a:cubicBezTo>
                        <a:pt x="202" y="56"/>
                        <a:pt x="202" y="56"/>
                        <a:pt x="202" y="56"/>
                      </a:cubicBezTo>
                      <a:cubicBezTo>
                        <a:pt x="202" y="56"/>
                        <a:pt x="202" y="56"/>
                        <a:pt x="202" y="56"/>
                      </a:cubicBezTo>
                      <a:cubicBezTo>
                        <a:pt x="202" y="55"/>
                        <a:pt x="202" y="55"/>
                        <a:pt x="202" y="55"/>
                      </a:cubicBezTo>
                      <a:cubicBezTo>
                        <a:pt x="202" y="56"/>
                        <a:pt x="202" y="56"/>
                        <a:pt x="202" y="56"/>
                      </a:cubicBezTo>
                      <a:cubicBezTo>
                        <a:pt x="201" y="55"/>
                        <a:pt x="201" y="55"/>
                        <a:pt x="201" y="55"/>
                      </a:cubicBezTo>
                      <a:cubicBezTo>
                        <a:pt x="201" y="55"/>
                        <a:pt x="201" y="55"/>
                        <a:pt x="201" y="55"/>
                      </a:cubicBezTo>
                      <a:cubicBezTo>
                        <a:pt x="201" y="55"/>
                        <a:pt x="201" y="55"/>
                        <a:pt x="201" y="55"/>
                      </a:cubicBezTo>
                      <a:cubicBezTo>
                        <a:pt x="201" y="54"/>
                        <a:pt x="201" y="54"/>
                        <a:pt x="201" y="54"/>
                      </a:cubicBezTo>
                      <a:cubicBezTo>
                        <a:pt x="201" y="54"/>
                        <a:pt x="201" y="54"/>
                        <a:pt x="200" y="54"/>
                      </a:cubicBezTo>
                      <a:cubicBezTo>
                        <a:pt x="200" y="54"/>
                        <a:pt x="200" y="54"/>
                        <a:pt x="200" y="54"/>
                      </a:cubicBezTo>
                      <a:cubicBezTo>
                        <a:pt x="200" y="54"/>
                        <a:pt x="200" y="54"/>
                        <a:pt x="200" y="54"/>
                      </a:cubicBezTo>
                      <a:cubicBezTo>
                        <a:pt x="200" y="54"/>
                        <a:pt x="200" y="54"/>
                        <a:pt x="200" y="54"/>
                      </a:cubicBezTo>
                      <a:cubicBezTo>
                        <a:pt x="199" y="54"/>
                        <a:pt x="199" y="54"/>
                        <a:pt x="199" y="54"/>
                      </a:cubicBezTo>
                      <a:cubicBezTo>
                        <a:pt x="199" y="54"/>
                        <a:pt x="199" y="54"/>
                        <a:pt x="199" y="54"/>
                      </a:cubicBezTo>
                      <a:cubicBezTo>
                        <a:pt x="199" y="54"/>
                        <a:pt x="199" y="54"/>
                        <a:pt x="199" y="54"/>
                      </a:cubicBezTo>
                      <a:cubicBezTo>
                        <a:pt x="199" y="54"/>
                        <a:pt x="199" y="54"/>
                        <a:pt x="199" y="54"/>
                      </a:cubicBezTo>
                      <a:cubicBezTo>
                        <a:pt x="198" y="54"/>
                        <a:pt x="198" y="54"/>
                        <a:pt x="198" y="54"/>
                      </a:cubicBezTo>
                      <a:cubicBezTo>
                        <a:pt x="198" y="54"/>
                        <a:pt x="198" y="54"/>
                        <a:pt x="198" y="54"/>
                      </a:cubicBezTo>
                      <a:cubicBezTo>
                        <a:pt x="198" y="54"/>
                        <a:pt x="198" y="54"/>
                        <a:pt x="198" y="54"/>
                      </a:cubicBezTo>
                      <a:cubicBezTo>
                        <a:pt x="198" y="54"/>
                        <a:pt x="198" y="54"/>
                        <a:pt x="198"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5" y="53"/>
                        <a:pt x="195" y="53"/>
                        <a:pt x="195" y="53"/>
                      </a:cubicBezTo>
                      <a:cubicBezTo>
                        <a:pt x="194" y="53"/>
                        <a:pt x="194" y="53"/>
                        <a:pt x="194" y="53"/>
                      </a:cubicBezTo>
                      <a:cubicBezTo>
                        <a:pt x="193" y="52"/>
                        <a:pt x="193" y="52"/>
                        <a:pt x="193" y="52"/>
                      </a:cubicBezTo>
                      <a:cubicBezTo>
                        <a:pt x="193" y="52"/>
                        <a:pt x="193" y="52"/>
                        <a:pt x="193" y="52"/>
                      </a:cubicBezTo>
                      <a:cubicBezTo>
                        <a:pt x="193" y="52"/>
                        <a:pt x="193" y="52"/>
                        <a:pt x="193" y="52"/>
                      </a:cubicBezTo>
                      <a:cubicBezTo>
                        <a:pt x="193" y="51"/>
                        <a:pt x="193" y="51"/>
                        <a:pt x="193" y="51"/>
                      </a:cubicBezTo>
                      <a:cubicBezTo>
                        <a:pt x="193" y="51"/>
                        <a:pt x="193" y="51"/>
                        <a:pt x="193" y="51"/>
                      </a:cubicBezTo>
                      <a:cubicBezTo>
                        <a:pt x="193" y="51"/>
                        <a:pt x="193" y="51"/>
                        <a:pt x="193" y="51"/>
                      </a:cubicBezTo>
                      <a:cubicBezTo>
                        <a:pt x="193" y="51"/>
                        <a:pt x="193" y="51"/>
                        <a:pt x="193" y="51"/>
                      </a:cubicBezTo>
                      <a:cubicBezTo>
                        <a:pt x="193" y="51"/>
                        <a:pt x="193" y="51"/>
                        <a:pt x="193" y="51"/>
                      </a:cubicBezTo>
                      <a:cubicBezTo>
                        <a:pt x="192" y="51"/>
                        <a:pt x="192" y="51"/>
                        <a:pt x="192" y="51"/>
                      </a:cubicBezTo>
                      <a:cubicBezTo>
                        <a:pt x="192" y="51"/>
                        <a:pt x="192" y="51"/>
                        <a:pt x="192" y="51"/>
                      </a:cubicBezTo>
                      <a:cubicBezTo>
                        <a:pt x="192" y="51"/>
                        <a:pt x="192" y="51"/>
                        <a:pt x="192" y="51"/>
                      </a:cubicBezTo>
                      <a:cubicBezTo>
                        <a:pt x="192" y="51"/>
                        <a:pt x="192" y="51"/>
                        <a:pt x="192" y="51"/>
                      </a:cubicBezTo>
                      <a:cubicBezTo>
                        <a:pt x="191" y="51"/>
                        <a:pt x="191" y="51"/>
                        <a:pt x="191" y="51"/>
                      </a:cubicBezTo>
                      <a:cubicBezTo>
                        <a:pt x="191" y="50"/>
                        <a:pt x="191" y="50"/>
                        <a:pt x="191" y="50"/>
                      </a:cubicBezTo>
                      <a:cubicBezTo>
                        <a:pt x="191" y="50"/>
                        <a:pt x="191" y="50"/>
                        <a:pt x="191" y="50"/>
                      </a:cubicBezTo>
                      <a:cubicBezTo>
                        <a:pt x="190" y="50"/>
                        <a:pt x="190" y="50"/>
                        <a:pt x="190" y="50"/>
                      </a:cubicBezTo>
                      <a:cubicBezTo>
                        <a:pt x="190" y="50"/>
                        <a:pt x="190" y="50"/>
                        <a:pt x="190" y="50"/>
                      </a:cubicBezTo>
                      <a:cubicBezTo>
                        <a:pt x="190" y="50"/>
                        <a:pt x="190" y="50"/>
                        <a:pt x="190" y="50"/>
                      </a:cubicBezTo>
                      <a:cubicBezTo>
                        <a:pt x="190" y="49"/>
                        <a:pt x="190" y="49"/>
                        <a:pt x="190" y="49"/>
                      </a:cubicBezTo>
                      <a:cubicBezTo>
                        <a:pt x="190" y="49"/>
                        <a:pt x="190" y="49"/>
                        <a:pt x="190" y="49"/>
                      </a:cubicBezTo>
                      <a:cubicBezTo>
                        <a:pt x="189" y="49"/>
                        <a:pt x="189" y="49"/>
                        <a:pt x="189" y="49"/>
                      </a:cubicBezTo>
                      <a:cubicBezTo>
                        <a:pt x="188" y="49"/>
                        <a:pt x="188" y="49"/>
                        <a:pt x="188" y="49"/>
                      </a:cubicBezTo>
                      <a:cubicBezTo>
                        <a:pt x="188" y="49"/>
                        <a:pt x="188" y="49"/>
                        <a:pt x="188" y="49"/>
                      </a:cubicBezTo>
                      <a:cubicBezTo>
                        <a:pt x="188" y="49"/>
                        <a:pt x="188" y="49"/>
                        <a:pt x="188" y="49"/>
                      </a:cubicBezTo>
                      <a:cubicBezTo>
                        <a:pt x="188" y="49"/>
                        <a:pt x="188" y="49"/>
                        <a:pt x="188" y="49"/>
                      </a:cubicBezTo>
                      <a:cubicBezTo>
                        <a:pt x="188" y="50"/>
                        <a:pt x="188" y="50"/>
                        <a:pt x="188" y="50"/>
                      </a:cubicBezTo>
                      <a:cubicBezTo>
                        <a:pt x="188" y="50"/>
                        <a:pt x="188" y="50"/>
                        <a:pt x="188"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6" y="50"/>
                        <a:pt x="186" y="50"/>
                        <a:pt x="186" y="50"/>
                      </a:cubicBezTo>
                      <a:cubicBezTo>
                        <a:pt x="186" y="51"/>
                        <a:pt x="186" y="51"/>
                        <a:pt x="186" y="51"/>
                      </a:cubicBezTo>
                      <a:cubicBezTo>
                        <a:pt x="186" y="51"/>
                        <a:pt x="186" y="51"/>
                        <a:pt x="186" y="51"/>
                      </a:cubicBezTo>
                      <a:cubicBezTo>
                        <a:pt x="186" y="51"/>
                        <a:pt x="186" y="51"/>
                        <a:pt x="186" y="51"/>
                      </a:cubicBezTo>
                      <a:cubicBezTo>
                        <a:pt x="186" y="51"/>
                        <a:pt x="186" y="51"/>
                        <a:pt x="186" y="51"/>
                      </a:cubicBezTo>
                      <a:cubicBezTo>
                        <a:pt x="186" y="51"/>
                        <a:pt x="186" y="51"/>
                        <a:pt x="186" y="51"/>
                      </a:cubicBezTo>
                      <a:cubicBezTo>
                        <a:pt x="185" y="51"/>
                        <a:pt x="185" y="51"/>
                        <a:pt x="185" y="51"/>
                      </a:cubicBezTo>
                      <a:cubicBezTo>
                        <a:pt x="185" y="51"/>
                        <a:pt x="185" y="51"/>
                        <a:pt x="185"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0"/>
                        <a:pt x="184" y="50"/>
                        <a:pt x="184"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2" y="49"/>
                        <a:pt x="182" y="49"/>
                        <a:pt x="182" y="49"/>
                      </a:cubicBezTo>
                      <a:cubicBezTo>
                        <a:pt x="182" y="49"/>
                        <a:pt x="182" y="49"/>
                        <a:pt x="182" y="49"/>
                      </a:cubicBezTo>
                      <a:cubicBezTo>
                        <a:pt x="182" y="49"/>
                        <a:pt x="182" y="49"/>
                        <a:pt x="182" y="49"/>
                      </a:cubicBezTo>
                      <a:cubicBezTo>
                        <a:pt x="182" y="50"/>
                        <a:pt x="182" y="50"/>
                        <a:pt x="182" y="50"/>
                      </a:cubicBezTo>
                      <a:cubicBezTo>
                        <a:pt x="182" y="50"/>
                        <a:pt x="182" y="50"/>
                        <a:pt x="182" y="50"/>
                      </a:cubicBezTo>
                      <a:cubicBezTo>
                        <a:pt x="181" y="50"/>
                        <a:pt x="181" y="50"/>
                        <a:pt x="181" y="50"/>
                      </a:cubicBezTo>
                      <a:cubicBezTo>
                        <a:pt x="181" y="50"/>
                        <a:pt x="181" y="50"/>
                        <a:pt x="181" y="50"/>
                      </a:cubicBezTo>
                      <a:cubicBezTo>
                        <a:pt x="181" y="50"/>
                        <a:pt x="181" y="50"/>
                        <a:pt x="181" y="50"/>
                      </a:cubicBezTo>
                      <a:cubicBezTo>
                        <a:pt x="181" y="50"/>
                        <a:pt x="181" y="50"/>
                        <a:pt x="181" y="50"/>
                      </a:cubicBezTo>
                      <a:cubicBezTo>
                        <a:pt x="181" y="50"/>
                        <a:pt x="181" y="50"/>
                        <a:pt x="181" y="50"/>
                      </a:cubicBezTo>
                      <a:cubicBezTo>
                        <a:pt x="180" y="50"/>
                        <a:pt x="180" y="50"/>
                        <a:pt x="180" y="50"/>
                      </a:cubicBezTo>
                      <a:cubicBezTo>
                        <a:pt x="180" y="50"/>
                        <a:pt x="180" y="50"/>
                        <a:pt x="180" y="50"/>
                      </a:cubicBezTo>
                      <a:cubicBezTo>
                        <a:pt x="180" y="50"/>
                        <a:pt x="180" y="50"/>
                        <a:pt x="180" y="50"/>
                      </a:cubicBezTo>
                      <a:cubicBezTo>
                        <a:pt x="180" y="51"/>
                        <a:pt x="180" y="51"/>
                        <a:pt x="180"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8" y="51"/>
                        <a:pt x="178" y="51"/>
                        <a:pt x="178" y="51"/>
                      </a:cubicBezTo>
                      <a:cubicBezTo>
                        <a:pt x="178" y="51"/>
                        <a:pt x="178" y="51"/>
                        <a:pt x="178" y="51"/>
                      </a:cubicBezTo>
                      <a:cubicBezTo>
                        <a:pt x="177" y="51"/>
                        <a:pt x="177" y="51"/>
                        <a:pt x="177" y="51"/>
                      </a:cubicBezTo>
                      <a:cubicBezTo>
                        <a:pt x="177" y="51"/>
                        <a:pt x="177" y="51"/>
                        <a:pt x="177" y="51"/>
                      </a:cubicBezTo>
                      <a:cubicBezTo>
                        <a:pt x="177" y="51"/>
                        <a:pt x="177" y="51"/>
                        <a:pt x="177"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5" y="52"/>
                        <a:pt x="175" y="52"/>
                        <a:pt x="175" y="52"/>
                      </a:cubicBezTo>
                      <a:cubicBezTo>
                        <a:pt x="175" y="52"/>
                        <a:pt x="175" y="52"/>
                        <a:pt x="175" y="52"/>
                      </a:cubicBezTo>
                      <a:cubicBezTo>
                        <a:pt x="174" y="52"/>
                        <a:pt x="174" y="52"/>
                        <a:pt x="174" y="52"/>
                      </a:cubicBezTo>
                      <a:cubicBezTo>
                        <a:pt x="174" y="52"/>
                        <a:pt x="174" y="52"/>
                        <a:pt x="174" y="52"/>
                      </a:cubicBezTo>
                      <a:cubicBezTo>
                        <a:pt x="174" y="52"/>
                        <a:pt x="174" y="52"/>
                        <a:pt x="174" y="52"/>
                      </a:cubicBezTo>
                      <a:cubicBezTo>
                        <a:pt x="173" y="52"/>
                        <a:pt x="173" y="52"/>
                        <a:pt x="173" y="52"/>
                      </a:cubicBezTo>
                      <a:cubicBezTo>
                        <a:pt x="173" y="52"/>
                        <a:pt x="173" y="52"/>
                        <a:pt x="173" y="52"/>
                      </a:cubicBezTo>
                      <a:cubicBezTo>
                        <a:pt x="173" y="53"/>
                        <a:pt x="173" y="53"/>
                        <a:pt x="173" y="53"/>
                      </a:cubicBezTo>
                      <a:cubicBezTo>
                        <a:pt x="173" y="53"/>
                        <a:pt x="173" y="53"/>
                        <a:pt x="173" y="53"/>
                      </a:cubicBezTo>
                      <a:cubicBezTo>
                        <a:pt x="172" y="53"/>
                        <a:pt x="172" y="53"/>
                        <a:pt x="172" y="53"/>
                      </a:cubicBezTo>
                      <a:cubicBezTo>
                        <a:pt x="172" y="53"/>
                        <a:pt x="172" y="53"/>
                        <a:pt x="172" y="53"/>
                      </a:cubicBezTo>
                      <a:cubicBezTo>
                        <a:pt x="171" y="53"/>
                        <a:pt x="171" y="53"/>
                        <a:pt x="171" y="53"/>
                      </a:cubicBezTo>
                      <a:cubicBezTo>
                        <a:pt x="171" y="53"/>
                        <a:pt x="171" y="53"/>
                        <a:pt x="171" y="53"/>
                      </a:cubicBezTo>
                      <a:cubicBezTo>
                        <a:pt x="171" y="54"/>
                        <a:pt x="171" y="54"/>
                        <a:pt x="171" y="54"/>
                      </a:cubicBezTo>
                      <a:cubicBezTo>
                        <a:pt x="171" y="54"/>
                        <a:pt x="171" y="54"/>
                        <a:pt x="171" y="54"/>
                      </a:cubicBezTo>
                      <a:cubicBezTo>
                        <a:pt x="171" y="54"/>
                        <a:pt x="171" y="54"/>
                        <a:pt x="171" y="54"/>
                      </a:cubicBezTo>
                      <a:cubicBezTo>
                        <a:pt x="170" y="55"/>
                        <a:pt x="170" y="55"/>
                        <a:pt x="170" y="55"/>
                      </a:cubicBezTo>
                      <a:cubicBezTo>
                        <a:pt x="170" y="54"/>
                        <a:pt x="170" y="54"/>
                        <a:pt x="170" y="54"/>
                      </a:cubicBezTo>
                      <a:cubicBezTo>
                        <a:pt x="169" y="53"/>
                        <a:pt x="169" y="53"/>
                        <a:pt x="169" y="53"/>
                      </a:cubicBezTo>
                      <a:cubicBezTo>
                        <a:pt x="169" y="53"/>
                        <a:pt x="169" y="53"/>
                        <a:pt x="169" y="53"/>
                      </a:cubicBezTo>
                      <a:cubicBezTo>
                        <a:pt x="169" y="53"/>
                        <a:pt x="169" y="53"/>
                        <a:pt x="169" y="53"/>
                      </a:cubicBezTo>
                      <a:cubicBezTo>
                        <a:pt x="168" y="53"/>
                        <a:pt x="168" y="53"/>
                        <a:pt x="168" y="53"/>
                      </a:cubicBezTo>
                      <a:cubicBezTo>
                        <a:pt x="168" y="53"/>
                        <a:pt x="168" y="53"/>
                        <a:pt x="168" y="53"/>
                      </a:cubicBezTo>
                      <a:cubicBezTo>
                        <a:pt x="167" y="53"/>
                        <a:pt x="167" y="53"/>
                        <a:pt x="167" y="53"/>
                      </a:cubicBezTo>
                      <a:cubicBezTo>
                        <a:pt x="167" y="53"/>
                        <a:pt x="167" y="53"/>
                        <a:pt x="167" y="53"/>
                      </a:cubicBezTo>
                      <a:cubicBezTo>
                        <a:pt x="167" y="53"/>
                        <a:pt x="167" y="53"/>
                        <a:pt x="167" y="53"/>
                      </a:cubicBezTo>
                      <a:cubicBezTo>
                        <a:pt x="167" y="52"/>
                        <a:pt x="167" y="52"/>
                        <a:pt x="167" y="52"/>
                      </a:cubicBezTo>
                      <a:cubicBezTo>
                        <a:pt x="167" y="52"/>
                        <a:pt x="167" y="52"/>
                        <a:pt x="167" y="52"/>
                      </a:cubicBezTo>
                      <a:cubicBezTo>
                        <a:pt x="167" y="52"/>
                        <a:pt x="167" y="52"/>
                        <a:pt x="167"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1"/>
                        <a:pt x="166" y="51"/>
                        <a:pt x="166" y="51"/>
                      </a:cubicBezTo>
                      <a:cubicBezTo>
                        <a:pt x="166" y="51"/>
                        <a:pt x="166" y="51"/>
                        <a:pt x="166" y="51"/>
                      </a:cubicBezTo>
                      <a:cubicBezTo>
                        <a:pt x="166" y="51"/>
                        <a:pt x="166" y="51"/>
                        <a:pt x="166" y="51"/>
                      </a:cubicBezTo>
                      <a:cubicBezTo>
                        <a:pt x="166" y="51"/>
                        <a:pt x="166" y="51"/>
                        <a:pt x="166" y="51"/>
                      </a:cubicBezTo>
                      <a:cubicBezTo>
                        <a:pt x="166" y="51"/>
                        <a:pt x="166" y="51"/>
                        <a:pt x="166" y="51"/>
                      </a:cubicBezTo>
                      <a:cubicBezTo>
                        <a:pt x="165" y="51"/>
                        <a:pt x="165" y="51"/>
                        <a:pt x="165" y="51"/>
                      </a:cubicBezTo>
                      <a:cubicBezTo>
                        <a:pt x="165" y="51"/>
                        <a:pt x="165" y="51"/>
                        <a:pt x="165" y="51"/>
                      </a:cubicBezTo>
                      <a:cubicBezTo>
                        <a:pt x="165" y="51"/>
                        <a:pt x="165" y="51"/>
                        <a:pt x="165" y="51"/>
                      </a:cubicBezTo>
                      <a:cubicBezTo>
                        <a:pt x="165" y="51"/>
                        <a:pt x="165" y="51"/>
                        <a:pt x="165" y="51"/>
                      </a:cubicBezTo>
                      <a:cubicBezTo>
                        <a:pt x="165" y="51"/>
                        <a:pt x="165" y="51"/>
                        <a:pt x="165" y="51"/>
                      </a:cubicBezTo>
                      <a:cubicBezTo>
                        <a:pt x="165" y="52"/>
                        <a:pt x="165" y="52"/>
                        <a:pt x="165" y="52"/>
                      </a:cubicBezTo>
                      <a:cubicBezTo>
                        <a:pt x="165" y="52"/>
                        <a:pt x="165" y="52"/>
                        <a:pt x="165" y="52"/>
                      </a:cubicBezTo>
                      <a:cubicBezTo>
                        <a:pt x="165" y="52"/>
                        <a:pt x="165" y="52"/>
                        <a:pt x="165" y="52"/>
                      </a:cubicBezTo>
                      <a:cubicBezTo>
                        <a:pt x="165" y="52"/>
                        <a:pt x="165" y="52"/>
                        <a:pt x="165"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3" y="52"/>
                        <a:pt x="163" y="52"/>
                        <a:pt x="163" y="52"/>
                      </a:cubicBezTo>
                      <a:cubicBezTo>
                        <a:pt x="163" y="52"/>
                        <a:pt x="163" y="52"/>
                        <a:pt x="163" y="52"/>
                      </a:cubicBezTo>
                      <a:cubicBezTo>
                        <a:pt x="163" y="52"/>
                        <a:pt x="163" y="52"/>
                        <a:pt x="163" y="52"/>
                      </a:cubicBezTo>
                      <a:cubicBezTo>
                        <a:pt x="163" y="52"/>
                        <a:pt x="163" y="52"/>
                        <a:pt x="163" y="52"/>
                      </a:cubicBezTo>
                      <a:cubicBezTo>
                        <a:pt x="162" y="52"/>
                        <a:pt x="162" y="52"/>
                        <a:pt x="162" y="52"/>
                      </a:cubicBezTo>
                      <a:cubicBezTo>
                        <a:pt x="162" y="52"/>
                        <a:pt x="162" y="52"/>
                        <a:pt x="162" y="52"/>
                      </a:cubicBezTo>
                      <a:cubicBezTo>
                        <a:pt x="162" y="52"/>
                        <a:pt x="162" y="52"/>
                        <a:pt x="162" y="52"/>
                      </a:cubicBezTo>
                      <a:cubicBezTo>
                        <a:pt x="162" y="52"/>
                        <a:pt x="162" y="52"/>
                        <a:pt x="162" y="52"/>
                      </a:cubicBezTo>
                      <a:cubicBezTo>
                        <a:pt x="162" y="51"/>
                        <a:pt x="162" y="51"/>
                        <a:pt x="162" y="51"/>
                      </a:cubicBezTo>
                      <a:cubicBezTo>
                        <a:pt x="161" y="51"/>
                        <a:pt x="161" y="51"/>
                        <a:pt x="161" y="51"/>
                      </a:cubicBezTo>
                      <a:cubicBezTo>
                        <a:pt x="161" y="51"/>
                        <a:pt x="161" y="51"/>
                        <a:pt x="161" y="51"/>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0" y="50"/>
                        <a:pt x="160" y="50"/>
                        <a:pt x="160" y="50"/>
                      </a:cubicBezTo>
                      <a:cubicBezTo>
                        <a:pt x="160" y="50"/>
                        <a:pt x="160" y="50"/>
                        <a:pt x="160" y="50"/>
                      </a:cubicBezTo>
                      <a:cubicBezTo>
                        <a:pt x="160" y="50"/>
                        <a:pt x="160" y="50"/>
                        <a:pt x="160" y="50"/>
                      </a:cubicBezTo>
                      <a:cubicBezTo>
                        <a:pt x="160" y="50"/>
                        <a:pt x="160" y="50"/>
                        <a:pt x="160" y="50"/>
                      </a:cubicBezTo>
                      <a:cubicBezTo>
                        <a:pt x="160" y="51"/>
                        <a:pt x="160" y="51"/>
                        <a:pt x="160" y="51"/>
                      </a:cubicBezTo>
                      <a:cubicBezTo>
                        <a:pt x="160" y="51"/>
                        <a:pt x="160" y="51"/>
                        <a:pt x="160" y="51"/>
                      </a:cubicBezTo>
                      <a:cubicBezTo>
                        <a:pt x="159" y="52"/>
                        <a:pt x="159" y="52"/>
                        <a:pt x="159" y="52"/>
                      </a:cubicBezTo>
                      <a:cubicBezTo>
                        <a:pt x="159" y="52"/>
                        <a:pt x="159" y="52"/>
                        <a:pt x="159" y="52"/>
                      </a:cubicBezTo>
                      <a:cubicBezTo>
                        <a:pt x="159" y="52"/>
                        <a:pt x="159" y="52"/>
                        <a:pt x="159" y="52"/>
                      </a:cubicBezTo>
                      <a:cubicBezTo>
                        <a:pt x="158" y="52"/>
                        <a:pt x="158" y="52"/>
                        <a:pt x="158" y="52"/>
                      </a:cubicBezTo>
                      <a:cubicBezTo>
                        <a:pt x="158" y="52"/>
                        <a:pt x="158" y="52"/>
                        <a:pt x="158" y="52"/>
                      </a:cubicBezTo>
                      <a:cubicBezTo>
                        <a:pt x="158" y="52"/>
                        <a:pt x="158" y="52"/>
                        <a:pt x="158" y="52"/>
                      </a:cubicBezTo>
                      <a:cubicBezTo>
                        <a:pt x="159" y="52"/>
                        <a:pt x="159" y="52"/>
                        <a:pt x="159" y="52"/>
                      </a:cubicBezTo>
                      <a:cubicBezTo>
                        <a:pt x="159" y="53"/>
                        <a:pt x="159" y="53"/>
                        <a:pt x="159" y="53"/>
                      </a:cubicBezTo>
                      <a:cubicBezTo>
                        <a:pt x="159" y="53"/>
                        <a:pt x="159" y="53"/>
                        <a:pt x="159" y="53"/>
                      </a:cubicBezTo>
                      <a:cubicBezTo>
                        <a:pt x="158" y="53"/>
                        <a:pt x="158" y="53"/>
                        <a:pt x="158" y="53"/>
                      </a:cubicBezTo>
                      <a:cubicBezTo>
                        <a:pt x="158" y="53"/>
                        <a:pt x="158" y="53"/>
                        <a:pt x="158" y="53"/>
                      </a:cubicBezTo>
                      <a:cubicBezTo>
                        <a:pt x="158" y="54"/>
                        <a:pt x="158" y="54"/>
                        <a:pt x="158" y="54"/>
                      </a:cubicBezTo>
                      <a:cubicBezTo>
                        <a:pt x="158" y="54"/>
                        <a:pt x="158" y="54"/>
                        <a:pt x="158" y="54"/>
                      </a:cubicBezTo>
                      <a:cubicBezTo>
                        <a:pt x="158" y="55"/>
                        <a:pt x="158" y="55"/>
                        <a:pt x="158" y="55"/>
                      </a:cubicBezTo>
                      <a:cubicBezTo>
                        <a:pt x="157" y="55"/>
                        <a:pt x="157" y="55"/>
                        <a:pt x="157" y="55"/>
                      </a:cubicBezTo>
                      <a:cubicBezTo>
                        <a:pt x="157" y="54"/>
                        <a:pt x="157" y="54"/>
                        <a:pt x="157" y="54"/>
                      </a:cubicBezTo>
                      <a:cubicBezTo>
                        <a:pt x="156" y="54"/>
                        <a:pt x="156" y="54"/>
                        <a:pt x="156" y="54"/>
                      </a:cubicBezTo>
                      <a:cubicBezTo>
                        <a:pt x="156" y="53"/>
                        <a:pt x="156" y="53"/>
                        <a:pt x="156" y="53"/>
                      </a:cubicBezTo>
                      <a:cubicBezTo>
                        <a:pt x="156" y="53"/>
                        <a:pt x="156" y="53"/>
                        <a:pt x="156" y="53"/>
                      </a:cubicBezTo>
                      <a:cubicBezTo>
                        <a:pt x="156" y="53"/>
                        <a:pt x="156" y="53"/>
                        <a:pt x="156" y="53"/>
                      </a:cubicBezTo>
                      <a:cubicBezTo>
                        <a:pt x="157" y="52"/>
                        <a:pt x="157" y="52"/>
                        <a:pt x="157" y="52"/>
                      </a:cubicBezTo>
                      <a:cubicBezTo>
                        <a:pt x="157" y="52"/>
                        <a:pt x="157" y="52"/>
                        <a:pt x="157" y="52"/>
                      </a:cubicBezTo>
                      <a:cubicBezTo>
                        <a:pt x="157" y="52"/>
                        <a:pt x="157" y="52"/>
                        <a:pt x="157" y="52"/>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5" y="52"/>
                        <a:pt x="155" y="52"/>
                        <a:pt x="155" y="52"/>
                      </a:cubicBezTo>
                      <a:cubicBezTo>
                        <a:pt x="155" y="52"/>
                        <a:pt x="155" y="52"/>
                        <a:pt x="155" y="52"/>
                      </a:cubicBezTo>
                      <a:cubicBezTo>
                        <a:pt x="155" y="52"/>
                        <a:pt x="155" y="52"/>
                        <a:pt x="155"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3"/>
                        <a:pt x="154" y="53"/>
                        <a:pt x="154" y="53"/>
                      </a:cubicBezTo>
                      <a:cubicBezTo>
                        <a:pt x="153" y="53"/>
                        <a:pt x="153" y="53"/>
                        <a:pt x="153" y="53"/>
                      </a:cubicBezTo>
                      <a:cubicBezTo>
                        <a:pt x="152" y="53"/>
                        <a:pt x="152" y="53"/>
                        <a:pt x="152" y="53"/>
                      </a:cubicBezTo>
                      <a:cubicBezTo>
                        <a:pt x="152" y="53"/>
                        <a:pt x="152" y="53"/>
                        <a:pt x="152" y="53"/>
                      </a:cubicBezTo>
                      <a:cubicBezTo>
                        <a:pt x="152" y="52"/>
                        <a:pt x="152" y="52"/>
                        <a:pt x="152" y="52"/>
                      </a:cubicBezTo>
                      <a:cubicBezTo>
                        <a:pt x="152" y="52"/>
                        <a:pt x="152" y="52"/>
                        <a:pt x="152" y="52"/>
                      </a:cubicBezTo>
                      <a:cubicBezTo>
                        <a:pt x="152" y="51"/>
                        <a:pt x="152" y="51"/>
                        <a:pt x="152" y="51"/>
                      </a:cubicBezTo>
                      <a:cubicBezTo>
                        <a:pt x="152" y="51"/>
                        <a:pt x="152" y="51"/>
                        <a:pt x="152" y="51"/>
                      </a:cubicBezTo>
                      <a:cubicBezTo>
                        <a:pt x="151" y="51"/>
                        <a:pt x="151" y="51"/>
                        <a:pt x="151" y="51"/>
                      </a:cubicBezTo>
                      <a:cubicBezTo>
                        <a:pt x="150" y="51"/>
                        <a:pt x="150" y="51"/>
                        <a:pt x="150" y="51"/>
                      </a:cubicBezTo>
                      <a:cubicBezTo>
                        <a:pt x="150" y="51"/>
                        <a:pt x="150" y="51"/>
                        <a:pt x="150" y="51"/>
                      </a:cubicBezTo>
                      <a:cubicBezTo>
                        <a:pt x="150" y="51"/>
                        <a:pt x="150" y="51"/>
                        <a:pt x="150" y="51"/>
                      </a:cubicBezTo>
                      <a:cubicBezTo>
                        <a:pt x="150" y="50"/>
                        <a:pt x="150" y="50"/>
                        <a:pt x="150" y="50"/>
                      </a:cubicBezTo>
                      <a:cubicBezTo>
                        <a:pt x="150" y="50"/>
                        <a:pt x="150" y="50"/>
                        <a:pt x="150" y="50"/>
                      </a:cubicBezTo>
                      <a:cubicBezTo>
                        <a:pt x="149" y="50"/>
                        <a:pt x="149" y="50"/>
                        <a:pt x="149" y="50"/>
                      </a:cubicBezTo>
                      <a:cubicBezTo>
                        <a:pt x="148" y="50"/>
                        <a:pt x="148" y="50"/>
                        <a:pt x="148" y="50"/>
                      </a:cubicBezTo>
                      <a:cubicBezTo>
                        <a:pt x="148" y="50"/>
                        <a:pt x="148" y="50"/>
                        <a:pt x="148" y="50"/>
                      </a:cubicBezTo>
                      <a:cubicBezTo>
                        <a:pt x="146" y="52"/>
                        <a:pt x="146" y="52"/>
                        <a:pt x="146" y="52"/>
                      </a:cubicBezTo>
                      <a:cubicBezTo>
                        <a:pt x="146" y="52"/>
                        <a:pt x="146" y="52"/>
                        <a:pt x="146" y="52"/>
                      </a:cubicBezTo>
                      <a:cubicBezTo>
                        <a:pt x="145" y="52"/>
                        <a:pt x="145" y="52"/>
                        <a:pt x="145" y="52"/>
                      </a:cubicBezTo>
                      <a:cubicBezTo>
                        <a:pt x="144" y="52"/>
                        <a:pt x="144" y="52"/>
                        <a:pt x="144" y="52"/>
                      </a:cubicBezTo>
                      <a:cubicBezTo>
                        <a:pt x="144" y="52"/>
                        <a:pt x="144" y="52"/>
                        <a:pt x="144" y="52"/>
                      </a:cubicBezTo>
                      <a:cubicBezTo>
                        <a:pt x="144" y="52"/>
                        <a:pt x="144" y="52"/>
                        <a:pt x="144" y="52"/>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3" y="49"/>
                        <a:pt x="143" y="49"/>
                        <a:pt x="143" y="49"/>
                      </a:cubicBezTo>
                      <a:cubicBezTo>
                        <a:pt x="142" y="49"/>
                        <a:pt x="142" y="49"/>
                        <a:pt x="142" y="49"/>
                      </a:cubicBezTo>
                      <a:cubicBezTo>
                        <a:pt x="142" y="49"/>
                        <a:pt x="142" y="49"/>
                        <a:pt x="142" y="49"/>
                      </a:cubicBezTo>
                      <a:cubicBezTo>
                        <a:pt x="142" y="48"/>
                        <a:pt x="142" y="48"/>
                        <a:pt x="142" y="48"/>
                      </a:cubicBezTo>
                      <a:cubicBezTo>
                        <a:pt x="142" y="48"/>
                        <a:pt x="142" y="48"/>
                        <a:pt x="142" y="48"/>
                      </a:cubicBezTo>
                      <a:cubicBezTo>
                        <a:pt x="142" y="47"/>
                        <a:pt x="142" y="47"/>
                        <a:pt x="142" y="47"/>
                      </a:cubicBezTo>
                      <a:cubicBezTo>
                        <a:pt x="142" y="47"/>
                        <a:pt x="142" y="47"/>
                        <a:pt x="142" y="47"/>
                      </a:cubicBezTo>
                      <a:cubicBezTo>
                        <a:pt x="141" y="47"/>
                        <a:pt x="141" y="47"/>
                        <a:pt x="141" y="47"/>
                      </a:cubicBezTo>
                      <a:cubicBezTo>
                        <a:pt x="141" y="47"/>
                        <a:pt x="141" y="47"/>
                        <a:pt x="141" y="47"/>
                      </a:cubicBezTo>
                      <a:cubicBezTo>
                        <a:pt x="140" y="47"/>
                        <a:pt x="140" y="47"/>
                        <a:pt x="140" y="47"/>
                      </a:cubicBezTo>
                      <a:cubicBezTo>
                        <a:pt x="140" y="47"/>
                        <a:pt x="140" y="47"/>
                        <a:pt x="140" y="47"/>
                      </a:cubicBezTo>
                      <a:cubicBezTo>
                        <a:pt x="138" y="47"/>
                        <a:pt x="138" y="47"/>
                        <a:pt x="138" y="47"/>
                      </a:cubicBezTo>
                      <a:cubicBezTo>
                        <a:pt x="137" y="47"/>
                        <a:pt x="137" y="47"/>
                        <a:pt x="137" y="47"/>
                      </a:cubicBezTo>
                      <a:cubicBezTo>
                        <a:pt x="137" y="47"/>
                        <a:pt x="137" y="47"/>
                        <a:pt x="137" y="47"/>
                      </a:cubicBezTo>
                      <a:cubicBezTo>
                        <a:pt x="137" y="48"/>
                        <a:pt x="137" y="48"/>
                        <a:pt x="137" y="48"/>
                      </a:cubicBezTo>
                      <a:cubicBezTo>
                        <a:pt x="136" y="48"/>
                        <a:pt x="136" y="48"/>
                        <a:pt x="136" y="48"/>
                      </a:cubicBezTo>
                      <a:cubicBezTo>
                        <a:pt x="136" y="48"/>
                        <a:pt x="136" y="48"/>
                        <a:pt x="136" y="48"/>
                      </a:cubicBezTo>
                      <a:cubicBezTo>
                        <a:pt x="136" y="48"/>
                        <a:pt x="136" y="48"/>
                        <a:pt x="136" y="48"/>
                      </a:cubicBezTo>
                      <a:cubicBezTo>
                        <a:pt x="135" y="48"/>
                        <a:pt x="135" y="48"/>
                        <a:pt x="135" y="48"/>
                      </a:cubicBezTo>
                      <a:cubicBezTo>
                        <a:pt x="135" y="48"/>
                        <a:pt x="135" y="48"/>
                        <a:pt x="135" y="48"/>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3" y="46"/>
                        <a:pt x="133" y="46"/>
                        <a:pt x="133" y="46"/>
                      </a:cubicBezTo>
                      <a:cubicBezTo>
                        <a:pt x="133" y="46"/>
                        <a:pt x="133" y="46"/>
                        <a:pt x="133" y="46"/>
                      </a:cubicBezTo>
                      <a:cubicBezTo>
                        <a:pt x="133" y="47"/>
                        <a:pt x="133" y="47"/>
                        <a:pt x="133" y="47"/>
                      </a:cubicBezTo>
                      <a:cubicBezTo>
                        <a:pt x="131" y="47"/>
                        <a:pt x="131" y="47"/>
                        <a:pt x="131" y="47"/>
                      </a:cubicBezTo>
                      <a:cubicBezTo>
                        <a:pt x="131" y="47"/>
                        <a:pt x="131" y="47"/>
                        <a:pt x="131" y="47"/>
                      </a:cubicBezTo>
                      <a:cubicBezTo>
                        <a:pt x="129" y="47"/>
                        <a:pt x="129" y="47"/>
                        <a:pt x="129" y="47"/>
                      </a:cubicBezTo>
                      <a:cubicBezTo>
                        <a:pt x="129" y="46"/>
                        <a:pt x="129" y="46"/>
                        <a:pt x="129" y="46"/>
                      </a:cubicBezTo>
                      <a:cubicBezTo>
                        <a:pt x="128" y="46"/>
                        <a:pt x="128" y="46"/>
                        <a:pt x="128" y="46"/>
                      </a:cubicBezTo>
                      <a:cubicBezTo>
                        <a:pt x="127" y="46"/>
                        <a:pt x="127" y="46"/>
                        <a:pt x="127" y="46"/>
                      </a:cubicBezTo>
                      <a:cubicBezTo>
                        <a:pt x="127" y="46"/>
                        <a:pt x="127" y="46"/>
                        <a:pt x="127" y="46"/>
                      </a:cubicBezTo>
                      <a:cubicBezTo>
                        <a:pt x="127" y="46"/>
                        <a:pt x="127" y="46"/>
                        <a:pt x="127" y="46"/>
                      </a:cubicBezTo>
                      <a:cubicBezTo>
                        <a:pt x="126" y="46"/>
                        <a:pt x="126" y="46"/>
                        <a:pt x="126" y="46"/>
                      </a:cubicBezTo>
                      <a:cubicBezTo>
                        <a:pt x="126" y="46"/>
                        <a:pt x="126" y="46"/>
                        <a:pt x="126" y="46"/>
                      </a:cubicBezTo>
                      <a:cubicBezTo>
                        <a:pt x="126" y="46"/>
                        <a:pt x="126" y="46"/>
                        <a:pt x="126" y="46"/>
                      </a:cubicBezTo>
                      <a:cubicBezTo>
                        <a:pt x="125" y="45"/>
                        <a:pt x="125" y="45"/>
                        <a:pt x="125" y="45"/>
                      </a:cubicBezTo>
                      <a:cubicBezTo>
                        <a:pt x="124" y="46"/>
                        <a:pt x="124" y="46"/>
                        <a:pt x="124" y="46"/>
                      </a:cubicBezTo>
                      <a:cubicBezTo>
                        <a:pt x="124" y="45"/>
                        <a:pt x="124" y="45"/>
                        <a:pt x="124" y="45"/>
                      </a:cubicBezTo>
                      <a:cubicBezTo>
                        <a:pt x="124" y="45"/>
                        <a:pt x="124" y="45"/>
                        <a:pt x="124" y="45"/>
                      </a:cubicBezTo>
                      <a:cubicBezTo>
                        <a:pt x="124" y="45"/>
                        <a:pt x="124" y="45"/>
                        <a:pt x="124" y="45"/>
                      </a:cubicBezTo>
                      <a:cubicBezTo>
                        <a:pt x="124" y="44"/>
                        <a:pt x="124" y="44"/>
                        <a:pt x="124" y="44"/>
                      </a:cubicBezTo>
                      <a:cubicBezTo>
                        <a:pt x="124" y="44"/>
                        <a:pt x="124" y="44"/>
                        <a:pt x="124" y="44"/>
                      </a:cubicBezTo>
                      <a:cubicBezTo>
                        <a:pt x="124" y="43"/>
                        <a:pt x="124" y="43"/>
                        <a:pt x="124" y="43"/>
                      </a:cubicBezTo>
                      <a:cubicBezTo>
                        <a:pt x="124" y="43"/>
                        <a:pt x="124" y="43"/>
                        <a:pt x="124" y="43"/>
                      </a:cubicBezTo>
                      <a:cubicBezTo>
                        <a:pt x="123" y="43"/>
                        <a:pt x="123" y="43"/>
                        <a:pt x="123" y="43"/>
                      </a:cubicBezTo>
                      <a:cubicBezTo>
                        <a:pt x="123" y="42"/>
                        <a:pt x="123" y="42"/>
                        <a:pt x="123" y="42"/>
                      </a:cubicBezTo>
                      <a:cubicBezTo>
                        <a:pt x="123" y="42"/>
                        <a:pt x="123" y="42"/>
                        <a:pt x="123" y="42"/>
                      </a:cubicBezTo>
                      <a:cubicBezTo>
                        <a:pt x="123" y="42"/>
                        <a:pt x="123" y="42"/>
                        <a:pt x="123" y="42"/>
                      </a:cubicBezTo>
                      <a:cubicBezTo>
                        <a:pt x="122" y="42"/>
                        <a:pt x="122" y="42"/>
                        <a:pt x="122" y="42"/>
                      </a:cubicBezTo>
                      <a:cubicBezTo>
                        <a:pt x="122" y="42"/>
                        <a:pt x="122" y="42"/>
                        <a:pt x="122" y="42"/>
                      </a:cubicBezTo>
                      <a:cubicBezTo>
                        <a:pt x="122" y="42"/>
                        <a:pt x="122" y="42"/>
                        <a:pt x="122" y="42"/>
                      </a:cubicBezTo>
                      <a:cubicBezTo>
                        <a:pt x="122" y="42"/>
                        <a:pt x="122" y="42"/>
                        <a:pt x="122" y="42"/>
                      </a:cubicBezTo>
                      <a:cubicBezTo>
                        <a:pt x="122" y="41"/>
                        <a:pt x="122" y="41"/>
                        <a:pt x="122"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2"/>
                        <a:pt x="121" y="42"/>
                        <a:pt x="121" y="42"/>
                      </a:cubicBezTo>
                      <a:cubicBezTo>
                        <a:pt x="120" y="42"/>
                        <a:pt x="120" y="42"/>
                        <a:pt x="120" y="42"/>
                      </a:cubicBezTo>
                      <a:cubicBezTo>
                        <a:pt x="120" y="42"/>
                        <a:pt x="120" y="42"/>
                        <a:pt x="120" y="42"/>
                      </a:cubicBezTo>
                      <a:cubicBezTo>
                        <a:pt x="120" y="42"/>
                        <a:pt x="120" y="42"/>
                        <a:pt x="120" y="42"/>
                      </a:cubicBezTo>
                      <a:cubicBezTo>
                        <a:pt x="119" y="42"/>
                        <a:pt x="119" y="42"/>
                        <a:pt x="119" y="42"/>
                      </a:cubicBezTo>
                      <a:cubicBezTo>
                        <a:pt x="119" y="42"/>
                        <a:pt x="119" y="42"/>
                        <a:pt x="119" y="42"/>
                      </a:cubicBezTo>
                      <a:cubicBezTo>
                        <a:pt x="118" y="42"/>
                        <a:pt x="118" y="42"/>
                        <a:pt x="118" y="42"/>
                      </a:cubicBezTo>
                      <a:cubicBezTo>
                        <a:pt x="118" y="42"/>
                        <a:pt x="118" y="42"/>
                        <a:pt x="118" y="42"/>
                      </a:cubicBezTo>
                      <a:cubicBezTo>
                        <a:pt x="118" y="42"/>
                        <a:pt x="118" y="42"/>
                        <a:pt x="118" y="42"/>
                      </a:cubicBezTo>
                      <a:cubicBezTo>
                        <a:pt x="118" y="42"/>
                        <a:pt x="118" y="42"/>
                        <a:pt x="118" y="42"/>
                      </a:cubicBezTo>
                      <a:cubicBezTo>
                        <a:pt x="117" y="42"/>
                        <a:pt x="117" y="42"/>
                        <a:pt x="117" y="42"/>
                      </a:cubicBezTo>
                      <a:cubicBezTo>
                        <a:pt x="117" y="42"/>
                        <a:pt x="117" y="42"/>
                        <a:pt x="117" y="42"/>
                      </a:cubicBezTo>
                      <a:cubicBezTo>
                        <a:pt x="116" y="42"/>
                        <a:pt x="116" y="42"/>
                        <a:pt x="116" y="42"/>
                      </a:cubicBezTo>
                      <a:cubicBezTo>
                        <a:pt x="116" y="42"/>
                        <a:pt x="116" y="42"/>
                        <a:pt x="116" y="42"/>
                      </a:cubicBezTo>
                      <a:cubicBezTo>
                        <a:pt x="116" y="42"/>
                        <a:pt x="116" y="42"/>
                        <a:pt x="116" y="42"/>
                      </a:cubicBezTo>
                      <a:cubicBezTo>
                        <a:pt x="115" y="41"/>
                        <a:pt x="115" y="41"/>
                        <a:pt x="115" y="41"/>
                      </a:cubicBezTo>
                      <a:cubicBezTo>
                        <a:pt x="113" y="39"/>
                        <a:pt x="113" y="39"/>
                        <a:pt x="113" y="39"/>
                      </a:cubicBezTo>
                      <a:cubicBezTo>
                        <a:pt x="113" y="39"/>
                        <a:pt x="113" y="39"/>
                        <a:pt x="113" y="39"/>
                      </a:cubicBezTo>
                      <a:cubicBezTo>
                        <a:pt x="112" y="39"/>
                        <a:pt x="112" y="39"/>
                        <a:pt x="112" y="39"/>
                      </a:cubicBezTo>
                      <a:cubicBezTo>
                        <a:pt x="112" y="39"/>
                        <a:pt x="112" y="39"/>
                        <a:pt x="112" y="39"/>
                      </a:cubicBezTo>
                      <a:cubicBezTo>
                        <a:pt x="112" y="38"/>
                        <a:pt x="112" y="38"/>
                        <a:pt x="112" y="38"/>
                      </a:cubicBezTo>
                      <a:cubicBezTo>
                        <a:pt x="111" y="39"/>
                        <a:pt x="111" y="39"/>
                        <a:pt x="111" y="39"/>
                      </a:cubicBezTo>
                      <a:cubicBezTo>
                        <a:pt x="111" y="39"/>
                        <a:pt x="111" y="39"/>
                        <a:pt x="111" y="39"/>
                      </a:cubicBezTo>
                      <a:cubicBezTo>
                        <a:pt x="111" y="26"/>
                        <a:pt x="111" y="14"/>
                        <a:pt x="111" y="1"/>
                      </a:cubicBezTo>
                      <a:cubicBezTo>
                        <a:pt x="111" y="1"/>
                        <a:pt x="111" y="1"/>
                        <a:pt x="111" y="1"/>
                      </a:cubicBezTo>
                      <a:cubicBezTo>
                        <a:pt x="95" y="1"/>
                        <a:pt x="79" y="1"/>
                        <a:pt x="63" y="0"/>
                      </a:cubicBezTo>
                      <a:cubicBezTo>
                        <a:pt x="63" y="0"/>
                        <a:pt x="63" y="0"/>
                        <a:pt x="63" y="0"/>
                      </a:cubicBezTo>
                      <a:cubicBezTo>
                        <a:pt x="63" y="1"/>
                        <a:pt x="63" y="1"/>
                        <a:pt x="63" y="1"/>
                      </a:cubicBezTo>
                      <a:cubicBezTo>
                        <a:pt x="62" y="30"/>
                        <a:pt x="61" y="59"/>
                        <a:pt x="60" y="88"/>
                      </a:cubicBezTo>
                      <a:cubicBezTo>
                        <a:pt x="40" y="87"/>
                        <a:pt x="20" y="87"/>
                        <a:pt x="0" y="85"/>
                      </a:cubicBezTo>
                      <a:cubicBezTo>
                        <a:pt x="0" y="86"/>
                        <a:pt x="0" y="86"/>
                        <a:pt x="0" y="86"/>
                      </a:cubicBezTo>
                      <a:cubicBezTo>
                        <a:pt x="1" y="86"/>
                        <a:pt x="1" y="86"/>
                        <a:pt x="1" y="86"/>
                      </a:cubicBezTo>
                      <a:cubicBezTo>
                        <a:pt x="1" y="87"/>
                        <a:pt x="1" y="87"/>
                        <a:pt x="1" y="87"/>
                      </a:cubicBezTo>
                      <a:cubicBezTo>
                        <a:pt x="1" y="87"/>
                        <a:pt x="1" y="87"/>
                        <a:pt x="1" y="87"/>
                      </a:cubicBezTo>
                      <a:cubicBezTo>
                        <a:pt x="1" y="88"/>
                        <a:pt x="1" y="88"/>
                        <a:pt x="1" y="88"/>
                      </a:cubicBezTo>
                      <a:cubicBezTo>
                        <a:pt x="1" y="88"/>
                        <a:pt x="1" y="88"/>
                        <a:pt x="1" y="88"/>
                      </a:cubicBezTo>
                      <a:cubicBezTo>
                        <a:pt x="1" y="88"/>
                        <a:pt x="1" y="88"/>
                        <a:pt x="1" y="88"/>
                      </a:cubicBezTo>
                      <a:cubicBezTo>
                        <a:pt x="1" y="89"/>
                        <a:pt x="1" y="89"/>
                        <a:pt x="1" y="89"/>
                      </a:cubicBezTo>
                      <a:cubicBezTo>
                        <a:pt x="1" y="89"/>
                        <a:pt x="1" y="89"/>
                        <a:pt x="1" y="89"/>
                      </a:cubicBezTo>
                      <a:cubicBezTo>
                        <a:pt x="2" y="89"/>
                        <a:pt x="2" y="89"/>
                        <a:pt x="2" y="89"/>
                      </a:cubicBezTo>
                      <a:cubicBezTo>
                        <a:pt x="2" y="89"/>
                        <a:pt x="2" y="89"/>
                        <a:pt x="2" y="89"/>
                      </a:cubicBezTo>
                      <a:cubicBezTo>
                        <a:pt x="2" y="89"/>
                        <a:pt x="2" y="89"/>
                        <a:pt x="2" y="89"/>
                      </a:cubicBezTo>
                      <a:cubicBezTo>
                        <a:pt x="2" y="89"/>
                        <a:pt x="2" y="89"/>
                        <a:pt x="2" y="89"/>
                      </a:cubicBezTo>
                      <a:cubicBezTo>
                        <a:pt x="3" y="90"/>
                        <a:pt x="3" y="90"/>
                        <a:pt x="3" y="90"/>
                      </a:cubicBezTo>
                      <a:cubicBezTo>
                        <a:pt x="3" y="90"/>
                        <a:pt x="3" y="90"/>
                        <a:pt x="3" y="90"/>
                      </a:cubicBezTo>
                      <a:cubicBezTo>
                        <a:pt x="3" y="90"/>
                        <a:pt x="3" y="90"/>
                        <a:pt x="3" y="90"/>
                      </a:cubicBezTo>
                      <a:cubicBezTo>
                        <a:pt x="4" y="90"/>
                        <a:pt x="4" y="90"/>
                        <a:pt x="4" y="90"/>
                      </a:cubicBezTo>
                      <a:cubicBezTo>
                        <a:pt x="5" y="91"/>
                        <a:pt x="5" y="91"/>
                        <a:pt x="5" y="91"/>
                      </a:cubicBezTo>
                      <a:cubicBezTo>
                        <a:pt x="5" y="91"/>
                        <a:pt x="5" y="91"/>
                        <a:pt x="5" y="91"/>
                      </a:cubicBezTo>
                      <a:cubicBezTo>
                        <a:pt x="6" y="92"/>
                        <a:pt x="6" y="92"/>
                        <a:pt x="6" y="92"/>
                      </a:cubicBezTo>
                      <a:cubicBezTo>
                        <a:pt x="6" y="93"/>
                        <a:pt x="6" y="93"/>
                        <a:pt x="6" y="93"/>
                      </a:cubicBezTo>
                      <a:cubicBezTo>
                        <a:pt x="6" y="94"/>
                        <a:pt x="6" y="94"/>
                        <a:pt x="6" y="94"/>
                      </a:cubicBezTo>
                      <a:cubicBezTo>
                        <a:pt x="6" y="94"/>
                        <a:pt x="6" y="94"/>
                        <a:pt x="6" y="94"/>
                      </a:cubicBezTo>
                      <a:cubicBezTo>
                        <a:pt x="7" y="95"/>
                        <a:pt x="7" y="95"/>
                        <a:pt x="7" y="95"/>
                      </a:cubicBezTo>
                      <a:cubicBezTo>
                        <a:pt x="7" y="95"/>
                        <a:pt x="7" y="95"/>
                        <a:pt x="7" y="95"/>
                      </a:cubicBezTo>
                      <a:cubicBezTo>
                        <a:pt x="7" y="96"/>
                        <a:pt x="7" y="96"/>
                        <a:pt x="7" y="96"/>
                      </a:cubicBezTo>
                      <a:cubicBezTo>
                        <a:pt x="7" y="96"/>
                        <a:pt x="7" y="96"/>
                        <a:pt x="7" y="96"/>
                      </a:cubicBezTo>
                      <a:cubicBezTo>
                        <a:pt x="7" y="96"/>
                        <a:pt x="7" y="96"/>
                        <a:pt x="7" y="96"/>
                      </a:cubicBezTo>
                      <a:cubicBezTo>
                        <a:pt x="7" y="96"/>
                        <a:pt x="7" y="96"/>
                        <a:pt x="7" y="96"/>
                      </a:cubicBezTo>
                      <a:cubicBezTo>
                        <a:pt x="8" y="96"/>
                        <a:pt x="8" y="96"/>
                        <a:pt x="8" y="96"/>
                      </a:cubicBezTo>
                      <a:cubicBezTo>
                        <a:pt x="8" y="97"/>
                        <a:pt x="8" y="97"/>
                        <a:pt x="8" y="97"/>
                      </a:cubicBezTo>
                      <a:cubicBezTo>
                        <a:pt x="8" y="97"/>
                        <a:pt x="8" y="97"/>
                        <a:pt x="8" y="97"/>
                      </a:cubicBezTo>
                      <a:cubicBezTo>
                        <a:pt x="9" y="97"/>
                        <a:pt x="9" y="97"/>
                        <a:pt x="9" y="97"/>
                      </a:cubicBezTo>
                      <a:cubicBezTo>
                        <a:pt x="10" y="97"/>
                        <a:pt x="10" y="97"/>
                        <a:pt x="10" y="97"/>
                      </a:cubicBezTo>
                      <a:cubicBezTo>
                        <a:pt x="10" y="98"/>
                        <a:pt x="10" y="98"/>
                        <a:pt x="10" y="98"/>
                      </a:cubicBezTo>
                      <a:cubicBezTo>
                        <a:pt x="10" y="98"/>
                        <a:pt x="10" y="98"/>
                        <a:pt x="10" y="98"/>
                      </a:cubicBezTo>
                      <a:cubicBezTo>
                        <a:pt x="11" y="98"/>
                        <a:pt x="11" y="98"/>
                        <a:pt x="11" y="98"/>
                      </a:cubicBezTo>
                      <a:cubicBezTo>
                        <a:pt x="11" y="98"/>
                        <a:pt x="11" y="98"/>
                        <a:pt x="11" y="98"/>
                      </a:cubicBezTo>
                      <a:cubicBezTo>
                        <a:pt x="12" y="98"/>
                        <a:pt x="12" y="98"/>
                        <a:pt x="12" y="98"/>
                      </a:cubicBezTo>
                      <a:cubicBezTo>
                        <a:pt x="12" y="99"/>
                        <a:pt x="12" y="99"/>
                        <a:pt x="12" y="99"/>
                      </a:cubicBezTo>
                      <a:cubicBezTo>
                        <a:pt x="12" y="99"/>
                        <a:pt x="12" y="99"/>
                        <a:pt x="12" y="99"/>
                      </a:cubicBezTo>
                      <a:cubicBezTo>
                        <a:pt x="12" y="99"/>
                        <a:pt x="12" y="99"/>
                        <a:pt x="12" y="99"/>
                      </a:cubicBezTo>
                      <a:cubicBezTo>
                        <a:pt x="12" y="99"/>
                        <a:pt x="12" y="99"/>
                        <a:pt x="12" y="99"/>
                      </a:cubicBezTo>
                      <a:cubicBezTo>
                        <a:pt x="12" y="100"/>
                        <a:pt x="12" y="100"/>
                        <a:pt x="12" y="100"/>
                      </a:cubicBezTo>
                      <a:cubicBezTo>
                        <a:pt x="12" y="100"/>
                        <a:pt x="12" y="100"/>
                        <a:pt x="12" y="100"/>
                      </a:cubicBezTo>
                      <a:cubicBezTo>
                        <a:pt x="13" y="100"/>
                        <a:pt x="13" y="100"/>
                        <a:pt x="13" y="100"/>
                      </a:cubicBezTo>
                      <a:cubicBezTo>
                        <a:pt x="13" y="100"/>
                        <a:pt x="13" y="100"/>
                        <a:pt x="13" y="100"/>
                      </a:cubicBezTo>
                      <a:cubicBezTo>
                        <a:pt x="14" y="102"/>
                        <a:pt x="14" y="102"/>
                        <a:pt x="14" y="102"/>
                      </a:cubicBezTo>
                      <a:cubicBezTo>
                        <a:pt x="14" y="102"/>
                        <a:pt x="14" y="102"/>
                        <a:pt x="14" y="102"/>
                      </a:cubicBezTo>
                      <a:cubicBezTo>
                        <a:pt x="14" y="102"/>
                        <a:pt x="14" y="102"/>
                        <a:pt x="14" y="102"/>
                      </a:cubicBezTo>
                      <a:cubicBezTo>
                        <a:pt x="16" y="103"/>
                        <a:pt x="16" y="103"/>
                        <a:pt x="16" y="103"/>
                      </a:cubicBezTo>
                      <a:cubicBezTo>
                        <a:pt x="16" y="103"/>
                        <a:pt x="16" y="103"/>
                        <a:pt x="16" y="103"/>
                      </a:cubicBezTo>
                      <a:cubicBezTo>
                        <a:pt x="16" y="103"/>
                        <a:pt x="16" y="103"/>
                        <a:pt x="16" y="103"/>
                      </a:cubicBezTo>
                      <a:cubicBezTo>
                        <a:pt x="16" y="104"/>
                        <a:pt x="16" y="104"/>
                        <a:pt x="16" y="104"/>
                      </a:cubicBezTo>
                      <a:cubicBezTo>
                        <a:pt x="17" y="104"/>
                        <a:pt x="17" y="104"/>
                        <a:pt x="17" y="104"/>
                      </a:cubicBezTo>
                      <a:cubicBezTo>
                        <a:pt x="17" y="104"/>
                        <a:pt x="17" y="104"/>
                        <a:pt x="17" y="104"/>
                      </a:cubicBezTo>
                      <a:cubicBezTo>
                        <a:pt x="17" y="104"/>
                        <a:pt x="17" y="104"/>
                        <a:pt x="17" y="104"/>
                      </a:cubicBezTo>
                      <a:cubicBezTo>
                        <a:pt x="17" y="105"/>
                        <a:pt x="17" y="105"/>
                        <a:pt x="17" y="105"/>
                      </a:cubicBezTo>
                      <a:cubicBezTo>
                        <a:pt x="18" y="105"/>
                        <a:pt x="18" y="105"/>
                        <a:pt x="18" y="105"/>
                      </a:cubicBezTo>
                      <a:cubicBezTo>
                        <a:pt x="18" y="106"/>
                        <a:pt x="18" y="106"/>
                        <a:pt x="18" y="106"/>
                      </a:cubicBezTo>
                      <a:cubicBezTo>
                        <a:pt x="18" y="106"/>
                        <a:pt x="18" y="106"/>
                        <a:pt x="18" y="106"/>
                      </a:cubicBezTo>
                      <a:cubicBezTo>
                        <a:pt x="19" y="107"/>
                        <a:pt x="19" y="107"/>
                        <a:pt x="19" y="107"/>
                      </a:cubicBezTo>
                      <a:cubicBezTo>
                        <a:pt x="20" y="108"/>
                        <a:pt x="20" y="108"/>
                        <a:pt x="20" y="108"/>
                      </a:cubicBezTo>
                      <a:cubicBezTo>
                        <a:pt x="21" y="109"/>
                        <a:pt x="21" y="109"/>
                        <a:pt x="21" y="109"/>
                      </a:cubicBezTo>
                      <a:cubicBezTo>
                        <a:pt x="21" y="109"/>
                        <a:pt x="21" y="109"/>
                        <a:pt x="21" y="109"/>
                      </a:cubicBezTo>
                      <a:cubicBezTo>
                        <a:pt x="21" y="109"/>
                        <a:pt x="21" y="109"/>
                        <a:pt x="21" y="109"/>
                      </a:cubicBezTo>
                      <a:cubicBezTo>
                        <a:pt x="22" y="110"/>
                        <a:pt x="22" y="110"/>
                        <a:pt x="22" y="110"/>
                      </a:cubicBezTo>
                      <a:cubicBezTo>
                        <a:pt x="22" y="110"/>
                        <a:pt x="22" y="110"/>
                        <a:pt x="22" y="110"/>
                      </a:cubicBezTo>
                      <a:cubicBezTo>
                        <a:pt x="22" y="110"/>
                        <a:pt x="22" y="110"/>
                        <a:pt x="22"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4" y="110"/>
                        <a:pt x="24" y="110"/>
                        <a:pt x="24" y="110"/>
                      </a:cubicBezTo>
                      <a:cubicBezTo>
                        <a:pt x="24" y="110"/>
                        <a:pt x="24" y="110"/>
                        <a:pt x="24" y="110"/>
                      </a:cubicBezTo>
                      <a:cubicBezTo>
                        <a:pt x="24" y="110"/>
                        <a:pt x="24" y="110"/>
                        <a:pt x="24" y="110"/>
                      </a:cubicBezTo>
                      <a:cubicBezTo>
                        <a:pt x="24" y="110"/>
                        <a:pt x="24" y="110"/>
                        <a:pt x="24" y="110"/>
                      </a:cubicBezTo>
                      <a:cubicBezTo>
                        <a:pt x="24" y="110"/>
                        <a:pt x="24" y="110"/>
                        <a:pt x="24" y="110"/>
                      </a:cubicBezTo>
                      <a:cubicBezTo>
                        <a:pt x="24" y="111"/>
                        <a:pt x="24" y="111"/>
                        <a:pt x="24" y="111"/>
                      </a:cubicBezTo>
                      <a:cubicBezTo>
                        <a:pt x="24" y="111"/>
                        <a:pt x="24" y="111"/>
                        <a:pt x="24" y="111"/>
                      </a:cubicBezTo>
                      <a:cubicBezTo>
                        <a:pt x="24" y="111"/>
                        <a:pt x="24" y="111"/>
                        <a:pt x="24" y="111"/>
                      </a:cubicBezTo>
                      <a:cubicBezTo>
                        <a:pt x="25" y="111"/>
                        <a:pt x="25" y="111"/>
                        <a:pt x="25" y="111"/>
                      </a:cubicBezTo>
                      <a:cubicBezTo>
                        <a:pt x="25" y="111"/>
                        <a:pt x="25" y="111"/>
                        <a:pt x="25" y="111"/>
                      </a:cubicBezTo>
                      <a:cubicBezTo>
                        <a:pt x="25" y="112"/>
                        <a:pt x="25" y="112"/>
                        <a:pt x="25" y="112"/>
                      </a:cubicBezTo>
                      <a:cubicBezTo>
                        <a:pt x="26" y="112"/>
                        <a:pt x="26" y="112"/>
                        <a:pt x="26" y="112"/>
                      </a:cubicBezTo>
                      <a:cubicBezTo>
                        <a:pt x="26" y="112"/>
                        <a:pt x="26" y="112"/>
                        <a:pt x="26" y="112"/>
                      </a:cubicBezTo>
                      <a:cubicBezTo>
                        <a:pt x="26" y="112"/>
                        <a:pt x="26" y="112"/>
                        <a:pt x="26" y="112"/>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4"/>
                        <a:pt x="27" y="114"/>
                        <a:pt x="27" y="114"/>
                      </a:cubicBezTo>
                      <a:cubicBezTo>
                        <a:pt x="27" y="114"/>
                        <a:pt x="27" y="114"/>
                        <a:pt x="27" y="114"/>
                      </a:cubicBezTo>
                      <a:cubicBezTo>
                        <a:pt x="28" y="114"/>
                        <a:pt x="28" y="114"/>
                        <a:pt x="28" y="114"/>
                      </a:cubicBezTo>
                      <a:cubicBezTo>
                        <a:pt x="28" y="114"/>
                        <a:pt x="28" y="114"/>
                        <a:pt x="28" y="114"/>
                      </a:cubicBezTo>
                      <a:cubicBezTo>
                        <a:pt x="28" y="114"/>
                        <a:pt x="28" y="114"/>
                        <a:pt x="28" y="114"/>
                      </a:cubicBezTo>
                      <a:cubicBezTo>
                        <a:pt x="28" y="115"/>
                        <a:pt x="28" y="115"/>
                        <a:pt x="28" y="115"/>
                      </a:cubicBezTo>
                      <a:cubicBezTo>
                        <a:pt x="29" y="115"/>
                        <a:pt x="29" y="115"/>
                        <a:pt x="29" y="115"/>
                      </a:cubicBezTo>
                      <a:cubicBezTo>
                        <a:pt x="29" y="115"/>
                        <a:pt x="29" y="115"/>
                        <a:pt x="29" y="115"/>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7"/>
                        <a:pt x="29" y="117"/>
                        <a:pt x="29" y="117"/>
                      </a:cubicBezTo>
                      <a:cubicBezTo>
                        <a:pt x="29" y="117"/>
                        <a:pt x="29" y="117"/>
                        <a:pt x="29" y="117"/>
                      </a:cubicBezTo>
                      <a:cubicBezTo>
                        <a:pt x="29" y="117"/>
                        <a:pt x="29" y="117"/>
                        <a:pt x="29" y="117"/>
                      </a:cubicBezTo>
                      <a:cubicBezTo>
                        <a:pt x="29" y="117"/>
                        <a:pt x="29" y="117"/>
                        <a:pt x="29" y="117"/>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30" y="118"/>
                        <a:pt x="30" y="118"/>
                        <a:pt x="30" y="118"/>
                      </a:cubicBezTo>
                      <a:cubicBezTo>
                        <a:pt x="30" y="119"/>
                        <a:pt x="30" y="119"/>
                        <a:pt x="30" y="119"/>
                      </a:cubicBezTo>
                      <a:cubicBezTo>
                        <a:pt x="30" y="119"/>
                        <a:pt x="30" y="119"/>
                        <a:pt x="30" y="119"/>
                      </a:cubicBezTo>
                      <a:cubicBezTo>
                        <a:pt x="30" y="119"/>
                        <a:pt x="30" y="119"/>
                        <a:pt x="30" y="119"/>
                      </a:cubicBezTo>
                      <a:cubicBezTo>
                        <a:pt x="30" y="119"/>
                        <a:pt x="30" y="119"/>
                        <a:pt x="30" y="119"/>
                      </a:cubicBezTo>
                      <a:cubicBezTo>
                        <a:pt x="30" y="119"/>
                        <a:pt x="30" y="119"/>
                        <a:pt x="30" y="119"/>
                      </a:cubicBezTo>
                      <a:cubicBezTo>
                        <a:pt x="30" y="120"/>
                        <a:pt x="30" y="120"/>
                        <a:pt x="30" y="120"/>
                      </a:cubicBezTo>
                      <a:cubicBezTo>
                        <a:pt x="30" y="120"/>
                        <a:pt x="30" y="120"/>
                        <a:pt x="30" y="120"/>
                      </a:cubicBezTo>
                      <a:cubicBezTo>
                        <a:pt x="31" y="121"/>
                        <a:pt x="31" y="121"/>
                        <a:pt x="31" y="121"/>
                      </a:cubicBezTo>
                      <a:cubicBezTo>
                        <a:pt x="31" y="121"/>
                        <a:pt x="31" y="121"/>
                        <a:pt x="31" y="121"/>
                      </a:cubicBezTo>
                      <a:cubicBezTo>
                        <a:pt x="31" y="121"/>
                        <a:pt x="31" y="121"/>
                        <a:pt x="31" y="121"/>
                      </a:cubicBezTo>
                      <a:cubicBezTo>
                        <a:pt x="31" y="121"/>
                        <a:pt x="31" y="121"/>
                        <a:pt x="31" y="121"/>
                      </a:cubicBezTo>
                      <a:cubicBezTo>
                        <a:pt x="32" y="122"/>
                        <a:pt x="32" y="122"/>
                        <a:pt x="32" y="122"/>
                      </a:cubicBezTo>
                      <a:cubicBezTo>
                        <a:pt x="32" y="122"/>
                        <a:pt x="32" y="122"/>
                        <a:pt x="32" y="122"/>
                      </a:cubicBezTo>
                      <a:cubicBezTo>
                        <a:pt x="32" y="123"/>
                        <a:pt x="32" y="123"/>
                        <a:pt x="32" y="123"/>
                      </a:cubicBezTo>
                      <a:cubicBezTo>
                        <a:pt x="32" y="123"/>
                        <a:pt x="32" y="123"/>
                        <a:pt x="32" y="123"/>
                      </a:cubicBezTo>
                      <a:cubicBezTo>
                        <a:pt x="32" y="124"/>
                        <a:pt x="32" y="124"/>
                        <a:pt x="32" y="124"/>
                      </a:cubicBezTo>
                      <a:cubicBezTo>
                        <a:pt x="31" y="124"/>
                        <a:pt x="31" y="124"/>
                        <a:pt x="31" y="124"/>
                      </a:cubicBezTo>
                      <a:cubicBezTo>
                        <a:pt x="31" y="125"/>
                        <a:pt x="31" y="125"/>
                        <a:pt x="31" y="125"/>
                      </a:cubicBezTo>
                      <a:cubicBezTo>
                        <a:pt x="31" y="125"/>
                        <a:pt x="31" y="125"/>
                        <a:pt x="31" y="125"/>
                      </a:cubicBezTo>
                      <a:cubicBezTo>
                        <a:pt x="32" y="126"/>
                        <a:pt x="32" y="126"/>
                        <a:pt x="32" y="126"/>
                      </a:cubicBezTo>
                      <a:cubicBezTo>
                        <a:pt x="32" y="127"/>
                        <a:pt x="32" y="127"/>
                        <a:pt x="32" y="127"/>
                      </a:cubicBezTo>
                      <a:cubicBezTo>
                        <a:pt x="32" y="127"/>
                        <a:pt x="32" y="127"/>
                        <a:pt x="32" y="127"/>
                      </a:cubicBezTo>
                      <a:cubicBezTo>
                        <a:pt x="32" y="127"/>
                        <a:pt x="32" y="127"/>
                        <a:pt x="32" y="127"/>
                      </a:cubicBezTo>
                      <a:cubicBezTo>
                        <a:pt x="32" y="127"/>
                        <a:pt x="32" y="127"/>
                        <a:pt x="32" y="127"/>
                      </a:cubicBezTo>
                      <a:cubicBezTo>
                        <a:pt x="32" y="127"/>
                        <a:pt x="32" y="127"/>
                        <a:pt x="32" y="127"/>
                      </a:cubicBezTo>
                      <a:cubicBezTo>
                        <a:pt x="32" y="128"/>
                        <a:pt x="32" y="128"/>
                        <a:pt x="32" y="128"/>
                      </a:cubicBezTo>
                      <a:cubicBezTo>
                        <a:pt x="32" y="128"/>
                        <a:pt x="32" y="128"/>
                        <a:pt x="32" y="128"/>
                      </a:cubicBezTo>
                      <a:cubicBezTo>
                        <a:pt x="32" y="128"/>
                        <a:pt x="32" y="128"/>
                        <a:pt x="32" y="128"/>
                      </a:cubicBezTo>
                      <a:cubicBezTo>
                        <a:pt x="32" y="129"/>
                        <a:pt x="32" y="129"/>
                        <a:pt x="32" y="129"/>
                      </a:cubicBezTo>
                      <a:cubicBezTo>
                        <a:pt x="32" y="129"/>
                        <a:pt x="32" y="129"/>
                        <a:pt x="32" y="129"/>
                      </a:cubicBezTo>
                      <a:cubicBezTo>
                        <a:pt x="33" y="130"/>
                        <a:pt x="33" y="130"/>
                        <a:pt x="33" y="130"/>
                      </a:cubicBezTo>
                      <a:cubicBezTo>
                        <a:pt x="33" y="130"/>
                        <a:pt x="33" y="130"/>
                        <a:pt x="33" y="130"/>
                      </a:cubicBezTo>
                      <a:cubicBezTo>
                        <a:pt x="33" y="130"/>
                        <a:pt x="33" y="130"/>
                        <a:pt x="33" y="130"/>
                      </a:cubicBezTo>
                      <a:cubicBezTo>
                        <a:pt x="33" y="131"/>
                        <a:pt x="33" y="131"/>
                        <a:pt x="33" y="131"/>
                      </a:cubicBezTo>
                      <a:cubicBezTo>
                        <a:pt x="34" y="132"/>
                        <a:pt x="34" y="132"/>
                        <a:pt x="34" y="132"/>
                      </a:cubicBezTo>
                      <a:cubicBezTo>
                        <a:pt x="34" y="132"/>
                        <a:pt x="34" y="132"/>
                        <a:pt x="34" y="132"/>
                      </a:cubicBezTo>
                      <a:cubicBezTo>
                        <a:pt x="34" y="132"/>
                        <a:pt x="34" y="132"/>
                        <a:pt x="34" y="132"/>
                      </a:cubicBezTo>
                      <a:cubicBezTo>
                        <a:pt x="34" y="132"/>
                        <a:pt x="34" y="132"/>
                        <a:pt x="34" y="132"/>
                      </a:cubicBezTo>
                      <a:cubicBezTo>
                        <a:pt x="34" y="132"/>
                        <a:pt x="34" y="132"/>
                        <a:pt x="34" y="132"/>
                      </a:cubicBezTo>
                      <a:cubicBezTo>
                        <a:pt x="34" y="133"/>
                        <a:pt x="34" y="133"/>
                        <a:pt x="34" y="133"/>
                      </a:cubicBezTo>
                      <a:cubicBezTo>
                        <a:pt x="35" y="133"/>
                        <a:pt x="35" y="133"/>
                        <a:pt x="35" y="133"/>
                      </a:cubicBezTo>
                      <a:cubicBezTo>
                        <a:pt x="35" y="134"/>
                        <a:pt x="35" y="134"/>
                        <a:pt x="35" y="134"/>
                      </a:cubicBezTo>
                      <a:cubicBezTo>
                        <a:pt x="35" y="134"/>
                        <a:pt x="35" y="134"/>
                        <a:pt x="35" y="134"/>
                      </a:cubicBezTo>
                      <a:cubicBezTo>
                        <a:pt x="35" y="134"/>
                        <a:pt x="35" y="134"/>
                        <a:pt x="35" y="134"/>
                      </a:cubicBezTo>
                      <a:cubicBezTo>
                        <a:pt x="35" y="134"/>
                        <a:pt x="35" y="134"/>
                        <a:pt x="35" y="134"/>
                      </a:cubicBezTo>
                      <a:cubicBezTo>
                        <a:pt x="35" y="134"/>
                        <a:pt x="35" y="134"/>
                        <a:pt x="35" y="134"/>
                      </a:cubicBezTo>
                      <a:cubicBezTo>
                        <a:pt x="36" y="134"/>
                        <a:pt x="36" y="134"/>
                        <a:pt x="36" y="134"/>
                      </a:cubicBezTo>
                      <a:cubicBezTo>
                        <a:pt x="37" y="135"/>
                        <a:pt x="37" y="135"/>
                        <a:pt x="37" y="135"/>
                      </a:cubicBezTo>
                      <a:cubicBezTo>
                        <a:pt x="37" y="135"/>
                        <a:pt x="37" y="135"/>
                        <a:pt x="37" y="135"/>
                      </a:cubicBezTo>
                      <a:cubicBezTo>
                        <a:pt x="37" y="135"/>
                        <a:pt x="37" y="135"/>
                        <a:pt x="37" y="135"/>
                      </a:cubicBezTo>
                      <a:cubicBezTo>
                        <a:pt x="38" y="135"/>
                        <a:pt x="38" y="135"/>
                        <a:pt x="38" y="135"/>
                      </a:cubicBezTo>
                      <a:cubicBezTo>
                        <a:pt x="38" y="135"/>
                        <a:pt x="38" y="135"/>
                        <a:pt x="38" y="135"/>
                      </a:cubicBezTo>
                      <a:cubicBezTo>
                        <a:pt x="38" y="136"/>
                        <a:pt x="38" y="136"/>
                        <a:pt x="38" y="136"/>
                      </a:cubicBezTo>
                      <a:cubicBezTo>
                        <a:pt x="39" y="136"/>
                        <a:pt x="39" y="136"/>
                        <a:pt x="39" y="136"/>
                      </a:cubicBezTo>
                      <a:cubicBezTo>
                        <a:pt x="39" y="136"/>
                        <a:pt x="39" y="136"/>
                        <a:pt x="39" y="136"/>
                      </a:cubicBezTo>
                      <a:cubicBezTo>
                        <a:pt x="39" y="136"/>
                        <a:pt x="39" y="136"/>
                        <a:pt x="39" y="136"/>
                      </a:cubicBezTo>
                      <a:cubicBezTo>
                        <a:pt x="39" y="137"/>
                        <a:pt x="39" y="137"/>
                        <a:pt x="39" y="137"/>
                      </a:cubicBezTo>
                      <a:cubicBezTo>
                        <a:pt x="40" y="138"/>
                        <a:pt x="40" y="138"/>
                        <a:pt x="40" y="138"/>
                      </a:cubicBezTo>
                      <a:cubicBezTo>
                        <a:pt x="40" y="138"/>
                        <a:pt x="40" y="138"/>
                        <a:pt x="40" y="138"/>
                      </a:cubicBezTo>
                      <a:cubicBezTo>
                        <a:pt x="41" y="138"/>
                        <a:pt x="41" y="138"/>
                        <a:pt x="41" y="138"/>
                      </a:cubicBezTo>
                      <a:cubicBezTo>
                        <a:pt x="42" y="139"/>
                        <a:pt x="42" y="139"/>
                        <a:pt x="42" y="139"/>
                      </a:cubicBezTo>
                      <a:cubicBezTo>
                        <a:pt x="42" y="140"/>
                        <a:pt x="42" y="140"/>
                        <a:pt x="42" y="140"/>
                      </a:cubicBezTo>
                      <a:cubicBezTo>
                        <a:pt x="44" y="140"/>
                        <a:pt x="44" y="140"/>
                        <a:pt x="44" y="140"/>
                      </a:cubicBezTo>
                      <a:cubicBezTo>
                        <a:pt x="45" y="140"/>
                        <a:pt x="45" y="140"/>
                        <a:pt x="45" y="140"/>
                      </a:cubicBezTo>
                      <a:cubicBezTo>
                        <a:pt x="46" y="141"/>
                        <a:pt x="46" y="141"/>
                        <a:pt x="46" y="141"/>
                      </a:cubicBezTo>
                      <a:cubicBezTo>
                        <a:pt x="46" y="141"/>
                        <a:pt x="46" y="141"/>
                        <a:pt x="46" y="141"/>
                      </a:cubicBezTo>
                      <a:cubicBezTo>
                        <a:pt x="46" y="141"/>
                        <a:pt x="46" y="141"/>
                        <a:pt x="46" y="141"/>
                      </a:cubicBezTo>
                      <a:cubicBezTo>
                        <a:pt x="47" y="141"/>
                        <a:pt x="47" y="141"/>
                        <a:pt x="47" y="141"/>
                      </a:cubicBezTo>
                      <a:cubicBezTo>
                        <a:pt x="46" y="141"/>
                        <a:pt x="46" y="141"/>
                        <a:pt x="46" y="141"/>
                      </a:cubicBezTo>
                      <a:cubicBezTo>
                        <a:pt x="46" y="141"/>
                        <a:pt x="46" y="141"/>
                        <a:pt x="46" y="141"/>
                      </a:cubicBezTo>
                      <a:cubicBezTo>
                        <a:pt x="47" y="142"/>
                        <a:pt x="47" y="142"/>
                        <a:pt x="47" y="142"/>
                      </a:cubicBezTo>
                      <a:cubicBezTo>
                        <a:pt x="47" y="142"/>
                        <a:pt x="47" y="142"/>
                        <a:pt x="47" y="142"/>
                      </a:cubicBezTo>
                      <a:cubicBezTo>
                        <a:pt x="48" y="142"/>
                        <a:pt x="48" y="142"/>
                        <a:pt x="48" y="142"/>
                      </a:cubicBezTo>
                      <a:cubicBezTo>
                        <a:pt x="48" y="143"/>
                        <a:pt x="48" y="143"/>
                        <a:pt x="48"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1" y="144"/>
                        <a:pt x="51" y="144"/>
                        <a:pt x="51" y="144"/>
                      </a:cubicBezTo>
                      <a:cubicBezTo>
                        <a:pt x="51" y="144"/>
                        <a:pt x="51" y="144"/>
                        <a:pt x="51" y="144"/>
                      </a:cubicBezTo>
                      <a:cubicBezTo>
                        <a:pt x="52" y="145"/>
                        <a:pt x="52" y="145"/>
                        <a:pt x="52" y="145"/>
                      </a:cubicBezTo>
                      <a:cubicBezTo>
                        <a:pt x="52" y="145"/>
                        <a:pt x="52" y="145"/>
                        <a:pt x="52" y="145"/>
                      </a:cubicBezTo>
                      <a:cubicBezTo>
                        <a:pt x="52" y="145"/>
                        <a:pt x="52" y="145"/>
                        <a:pt x="52" y="145"/>
                      </a:cubicBezTo>
                      <a:cubicBezTo>
                        <a:pt x="53" y="146"/>
                        <a:pt x="53" y="146"/>
                        <a:pt x="53" y="146"/>
                      </a:cubicBezTo>
                      <a:cubicBezTo>
                        <a:pt x="53" y="146"/>
                        <a:pt x="53" y="146"/>
                        <a:pt x="53" y="146"/>
                      </a:cubicBezTo>
                      <a:cubicBezTo>
                        <a:pt x="53" y="146"/>
                        <a:pt x="53" y="146"/>
                        <a:pt x="53" y="146"/>
                      </a:cubicBezTo>
                      <a:cubicBezTo>
                        <a:pt x="53" y="145"/>
                        <a:pt x="53" y="145"/>
                        <a:pt x="53" y="145"/>
                      </a:cubicBezTo>
                      <a:cubicBezTo>
                        <a:pt x="54" y="145"/>
                        <a:pt x="54" y="145"/>
                        <a:pt x="54" y="145"/>
                      </a:cubicBezTo>
                      <a:cubicBezTo>
                        <a:pt x="54" y="146"/>
                        <a:pt x="54" y="146"/>
                        <a:pt x="54" y="146"/>
                      </a:cubicBezTo>
                      <a:cubicBezTo>
                        <a:pt x="54" y="146"/>
                        <a:pt x="54" y="146"/>
                        <a:pt x="54" y="146"/>
                      </a:cubicBezTo>
                      <a:cubicBezTo>
                        <a:pt x="54" y="146"/>
                        <a:pt x="54" y="146"/>
                        <a:pt x="54" y="146"/>
                      </a:cubicBezTo>
                      <a:cubicBezTo>
                        <a:pt x="54" y="146"/>
                        <a:pt x="54" y="146"/>
                        <a:pt x="54" y="146"/>
                      </a:cubicBezTo>
                      <a:cubicBezTo>
                        <a:pt x="54" y="146"/>
                        <a:pt x="54" y="146"/>
                        <a:pt x="54" y="146"/>
                      </a:cubicBezTo>
                      <a:cubicBezTo>
                        <a:pt x="55" y="146"/>
                        <a:pt x="55" y="146"/>
                        <a:pt x="55" y="146"/>
                      </a:cubicBezTo>
                      <a:cubicBezTo>
                        <a:pt x="56" y="146"/>
                        <a:pt x="56" y="146"/>
                        <a:pt x="56" y="146"/>
                      </a:cubicBezTo>
                      <a:cubicBezTo>
                        <a:pt x="57" y="147"/>
                        <a:pt x="57" y="147"/>
                        <a:pt x="57" y="147"/>
                      </a:cubicBezTo>
                      <a:cubicBezTo>
                        <a:pt x="57" y="146"/>
                        <a:pt x="57" y="146"/>
                        <a:pt x="57" y="146"/>
                      </a:cubicBezTo>
                      <a:cubicBezTo>
                        <a:pt x="58" y="146"/>
                        <a:pt x="58" y="146"/>
                        <a:pt x="58" y="146"/>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9" y="144"/>
                        <a:pt x="59" y="144"/>
                        <a:pt x="59" y="144"/>
                      </a:cubicBezTo>
                      <a:cubicBezTo>
                        <a:pt x="59" y="144"/>
                        <a:pt x="59" y="144"/>
                        <a:pt x="59" y="144"/>
                      </a:cubicBezTo>
                      <a:cubicBezTo>
                        <a:pt x="59" y="144"/>
                        <a:pt x="59" y="144"/>
                        <a:pt x="59" y="144"/>
                      </a:cubicBezTo>
                      <a:cubicBezTo>
                        <a:pt x="60" y="143"/>
                        <a:pt x="60" y="143"/>
                        <a:pt x="60" y="143"/>
                      </a:cubicBezTo>
                      <a:cubicBezTo>
                        <a:pt x="60" y="143"/>
                        <a:pt x="60" y="143"/>
                        <a:pt x="60" y="143"/>
                      </a:cubicBezTo>
                      <a:cubicBezTo>
                        <a:pt x="60" y="143"/>
                        <a:pt x="60" y="143"/>
                        <a:pt x="60" y="143"/>
                      </a:cubicBezTo>
                      <a:cubicBezTo>
                        <a:pt x="61" y="143"/>
                        <a:pt x="61" y="143"/>
                        <a:pt x="61" y="143"/>
                      </a:cubicBezTo>
                      <a:cubicBezTo>
                        <a:pt x="61" y="142"/>
                        <a:pt x="61" y="142"/>
                        <a:pt x="61" y="142"/>
                      </a:cubicBezTo>
                      <a:cubicBezTo>
                        <a:pt x="62" y="142"/>
                        <a:pt x="62" y="142"/>
                        <a:pt x="62" y="142"/>
                      </a:cubicBezTo>
                      <a:cubicBezTo>
                        <a:pt x="62" y="142"/>
                        <a:pt x="62" y="142"/>
                        <a:pt x="62" y="142"/>
                      </a:cubicBezTo>
                      <a:cubicBezTo>
                        <a:pt x="62" y="142"/>
                        <a:pt x="62" y="142"/>
                        <a:pt x="62" y="142"/>
                      </a:cubicBezTo>
                      <a:cubicBezTo>
                        <a:pt x="61" y="141"/>
                        <a:pt x="61" y="141"/>
                        <a:pt x="61" y="141"/>
                      </a:cubicBezTo>
                      <a:cubicBezTo>
                        <a:pt x="61" y="141"/>
                        <a:pt x="61" y="141"/>
                        <a:pt x="61" y="141"/>
                      </a:cubicBezTo>
                      <a:cubicBezTo>
                        <a:pt x="61" y="141"/>
                        <a:pt x="61" y="141"/>
                        <a:pt x="61" y="141"/>
                      </a:cubicBezTo>
                      <a:cubicBezTo>
                        <a:pt x="62" y="140"/>
                        <a:pt x="62" y="140"/>
                        <a:pt x="62" y="140"/>
                      </a:cubicBezTo>
                      <a:cubicBezTo>
                        <a:pt x="62" y="140"/>
                        <a:pt x="62" y="140"/>
                        <a:pt x="62" y="140"/>
                      </a:cubicBezTo>
                      <a:cubicBezTo>
                        <a:pt x="62" y="140"/>
                        <a:pt x="62" y="140"/>
                        <a:pt x="62" y="140"/>
                      </a:cubicBezTo>
                      <a:cubicBezTo>
                        <a:pt x="62" y="140"/>
                        <a:pt x="62" y="140"/>
                        <a:pt x="62" y="140"/>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3" y="139"/>
                        <a:pt x="63" y="139"/>
                        <a:pt x="63" y="139"/>
                      </a:cubicBezTo>
                      <a:cubicBezTo>
                        <a:pt x="63" y="138"/>
                        <a:pt x="63" y="138"/>
                        <a:pt x="63" y="138"/>
                      </a:cubicBezTo>
                      <a:cubicBezTo>
                        <a:pt x="62" y="138"/>
                        <a:pt x="62" y="138"/>
                        <a:pt x="62" y="138"/>
                      </a:cubicBezTo>
                      <a:cubicBezTo>
                        <a:pt x="62" y="138"/>
                        <a:pt x="62" y="138"/>
                        <a:pt x="62" y="138"/>
                      </a:cubicBezTo>
                      <a:cubicBezTo>
                        <a:pt x="62" y="138"/>
                        <a:pt x="62" y="138"/>
                        <a:pt x="62" y="138"/>
                      </a:cubicBezTo>
                      <a:cubicBezTo>
                        <a:pt x="63" y="137"/>
                        <a:pt x="63" y="137"/>
                        <a:pt x="63" y="137"/>
                      </a:cubicBezTo>
                      <a:cubicBezTo>
                        <a:pt x="63" y="137"/>
                        <a:pt x="63" y="137"/>
                        <a:pt x="63" y="137"/>
                      </a:cubicBezTo>
                      <a:cubicBezTo>
                        <a:pt x="63" y="136"/>
                        <a:pt x="63" y="136"/>
                        <a:pt x="63" y="136"/>
                      </a:cubicBezTo>
                      <a:cubicBezTo>
                        <a:pt x="63" y="136"/>
                        <a:pt x="63" y="136"/>
                        <a:pt x="63" y="136"/>
                      </a:cubicBezTo>
                      <a:cubicBezTo>
                        <a:pt x="64" y="136"/>
                        <a:pt x="64" y="136"/>
                        <a:pt x="64" y="136"/>
                      </a:cubicBezTo>
                      <a:cubicBezTo>
                        <a:pt x="63" y="135"/>
                        <a:pt x="63" y="135"/>
                        <a:pt x="63" y="135"/>
                      </a:cubicBezTo>
                      <a:cubicBezTo>
                        <a:pt x="64" y="135"/>
                        <a:pt x="64" y="135"/>
                        <a:pt x="64" y="135"/>
                      </a:cubicBezTo>
                      <a:cubicBezTo>
                        <a:pt x="64" y="135"/>
                        <a:pt x="64" y="135"/>
                        <a:pt x="64" y="135"/>
                      </a:cubicBezTo>
                      <a:cubicBezTo>
                        <a:pt x="64" y="135"/>
                        <a:pt x="64" y="135"/>
                        <a:pt x="64" y="135"/>
                      </a:cubicBezTo>
                      <a:cubicBezTo>
                        <a:pt x="64" y="135"/>
                        <a:pt x="64" y="135"/>
                        <a:pt x="64" y="135"/>
                      </a:cubicBezTo>
                      <a:cubicBezTo>
                        <a:pt x="64" y="135"/>
                        <a:pt x="64" y="135"/>
                        <a:pt x="64" y="135"/>
                      </a:cubicBezTo>
                      <a:cubicBezTo>
                        <a:pt x="64" y="134"/>
                        <a:pt x="64" y="134"/>
                        <a:pt x="64" y="134"/>
                      </a:cubicBezTo>
                      <a:cubicBezTo>
                        <a:pt x="64" y="134"/>
                        <a:pt x="64" y="134"/>
                        <a:pt x="64" y="134"/>
                      </a:cubicBezTo>
                      <a:cubicBezTo>
                        <a:pt x="64" y="134"/>
                        <a:pt x="64" y="134"/>
                        <a:pt x="64" y="134"/>
                      </a:cubicBezTo>
                      <a:cubicBezTo>
                        <a:pt x="64" y="134"/>
                        <a:pt x="64" y="134"/>
                        <a:pt x="64" y="134"/>
                      </a:cubicBezTo>
                      <a:cubicBezTo>
                        <a:pt x="64" y="134"/>
                        <a:pt x="64" y="134"/>
                        <a:pt x="64" y="134"/>
                      </a:cubicBezTo>
                      <a:cubicBezTo>
                        <a:pt x="65" y="133"/>
                        <a:pt x="65" y="133"/>
                        <a:pt x="65" y="133"/>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6" y="132"/>
                        <a:pt x="66" y="132"/>
                        <a:pt x="66" y="132"/>
                      </a:cubicBezTo>
                      <a:cubicBezTo>
                        <a:pt x="66" y="132"/>
                        <a:pt x="66" y="132"/>
                        <a:pt x="66" y="132"/>
                      </a:cubicBezTo>
                      <a:cubicBezTo>
                        <a:pt x="67" y="132"/>
                        <a:pt x="67" y="132"/>
                        <a:pt x="67" y="132"/>
                      </a:cubicBezTo>
                      <a:cubicBezTo>
                        <a:pt x="67" y="132"/>
                        <a:pt x="67" y="132"/>
                        <a:pt x="67" y="132"/>
                      </a:cubicBezTo>
                      <a:cubicBezTo>
                        <a:pt x="67" y="132"/>
                        <a:pt x="67" y="132"/>
                        <a:pt x="67" y="132"/>
                      </a:cubicBezTo>
                      <a:cubicBezTo>
                        <a:pt x="67" y="132"/>
                        <a:pt x="67" y="132"/>
                        <a:pt x="67" y="132"/>
                      </a:cubicBezTo>
                      <a:cubicBezTo>
                        <a:pt x="67" y="132"/>
                        <a:pt x="67" y="132"/>
                        <a:pt x="67" y="132"/>
                      </a:cubicBezTo>
                      <a:cubicBezTo>
                        <a:pt x="68" y="132"/>
                        <a:pt x="68" y="132"/>
                        <a:pt x="68" y="132"/>
                      </a:cubicBezTo>
                      <a:cubicBezTo>
                        <a:pt x="68" y="132"/>
                        <a:pt x="68" y="132"/>
                        <a:pt x="68" y="132"/>
                      </a:cubicBezTo>
                      <a:cubicBezTo>
                        <a:pt x="68" y="132"/>
                        <a:pt x="68" y="132"/>
                        <a:pt x="68" y="132"/>
                      </a:cubicBezTo>
                      <a:cubicBezTo>
                        <a:pt x="68" y="132"/>
                        <a:pt x="68" y="132"/>
                        <a:pt x="68" y="132"/>
                      </a:cubicBezTo>
                      <a:cubicBezTo>
                        <a:pt x="68" y="131"/>
                        <a:pt x="68" y="131"/>
                        <a:pt x="68" y="131"/>
                      </a:cubicBezTo>
                      <a:cubicBezTo>
                        <a:pt x="68" y="131"/>
                        <a:pt x="68" y="131"/>
                        <a:pt x="68" y="131"/>
                      </a:cubicBezTo>
                      <a:cubicBezTo>
                        <a:pt x="70" y="131"/>
                        <a:pt x="70" y="131"/>
                        <a:pt x="70" y="131"/>
                      </a:cubicBezTo>
                      <a:cubicBezTo>
                        <a:pt x="70" y="131"/>
                        <a:pt x="70" y="131"/>
                        <a:pt x="70" y="131"/>
                      </a:cubicBezTo>
                      <a:cubicBezTo>
                        <a:pt x="70" y="131"/>
                        <a:pt x="70" y="131"/>
                        <a:pt x="70" y="131"/>
                      </a:cubicBezTo>
                      <a:cubicBezTo>
                        <a:pt x="70" y="131"/>
                        <a:pt x="70" y="131"/>
                        <a:pt x="70" y="131"/>
                      </a:cubicBezTo>
                      <a:cubicBezTo>
                        <a:pt x="71" y="130"/>
                        <a:pt x="71" y="130"/>
                        <a:pt x="71" y="130"/>
                      </a:cubicBezTo>
                      <a:cubicBezTo>
                        <a:pt x="71" y="130"/>
                        <a:pt x="71" y="130"/>
                        <a:pt x="71" y="130"/>
                      </a:cubicBezTo>
                      <a:cubicBezTo>
                        <a:pt x="71" y="130"/>
                        <a:pt x="71" y="130"/>
                        <a:pt x="71" y="130"/>
                      </a:cubicBezTo>
                      <a:cubicBezTo>
                        <a:pt x="71" y="130"/>
                        <a:pt x="71" y="130"/>
                        <a:pt x="71" y="130"/>
                      </a:cubicBezTo>
                      <a:cubicBezTo>
                        <a:pt x="71" y="130"/>
                        <a:pt x="71" y="130"/>
                        <a:pt x="71" y="130"/>
                      </a:cubicBezTo>
                      <a:cubicBezTo>
                        <a:pt x="71" y="129"/>
                        <a:pt x="71" y="129"/>
                        <a:pt x="71" y="129"/>
                      </a:cubicBezTo>
                      <a:cubicBezTo>
                        <a:pt x="71" y="129"/>
                        <a:pt x="71" y="129"/>
                        <a:pt x="71" y="129"/>
                      </a:cubicBezTo>
                      <a:cubicBezTo>
                        <a:pt x="72" y="129"/>
                        <a:pt x="72" y="129"/>
                        <a:pt x="72" y="129"/>
                      </a:cubicBezTo>
                      <a:cubicBezTo>
                        <a:pt x="72" y="130"/>
                        <a:pt x="72" y="130"/>
                        <a:pt x="72" y="130"/>
                      </a:cubicBezTo>
                      <a:cubicBezTo>
                        <a:pt x="72" y="130"/>
                        <a:pt x="72" y="130"/>
                        <a:pt x="72" y="130"/>
                      </a:cubicBezTo>
                      <a:cubicBezTo>
                        <a:pt x="73" y="130"/>
                        <a:pt x="73" y="130"/>
                        <a:pt x="73" y="130"/>
                      </a:cubicBezTo>
                      <a:cubicBezTo>
                        <a:pt x="73" y="130"/>
                        <a:pt x="73" y="130"/>
                        <a:pt x="73" y="130"/>
                      </a:cubicBezTo>
                      <a:cubicBezTo>
                        <a:pt x="73" y="130"/>
                        <a:pt x="73" y="130"/>
                        <a:pt x="73" y="130"/>
                      </a:cubicBezTo>
                      <a:cubicBezTo>
                        <a:pt x="73" y="130"/>
                        <a:pt x="73" y="130"/>
                        <a:pt x="73" y="130"/>
                      </a:cubicBezTo>
                      <a:cubicBezTo>
                        <a:pt x="74" y="131"/>
                        <a:pt x="74" y="131"/>
                        <a:pt x="74" y="131"/>
                      </a:cubicBezTo>
                      <a:cubicBezTo>
                        <a:pt x="74" y="131"/>
                        <a:pt x="74" y="131"/>
                        <a:pt x="74" y="131"/>
                      </a:cubicBezTo>
                      <a:cubicBezTo>
                        <a:pt x="75" y="131"/>
                        <a:pt x="75" y="131"/>
                        <a:pt x="75" y="131"/>
                      </a:cubicBezTo>
                      <a:cubicBezTo>
                        <a:pt x="77" y="131"/>
                        <a:pt x="77" y="131"/>
                        <a:pt x="77" y="131"/>
                      </a:cubicBezTo>
                      <a:cubicBezTo>
                        <a:pt x="77" y="131"/>
                        <a:pt x="77" y="131"/>
                        <a:pt x="77" y="131"/>
                      </a:cubicBezTo>
                      <a:cubicBezTo>
                        <a:pt x="77" y="131"/>
                        <a:pt x="77" y="131"/>
                        <a:pt x="77" y="131"/>
                      </a:cubicBezTo>
                      <a:cubicBezTo>
                        <a:pt x="78" y="131"/>
                        <a:pt x="78" y="131"/>
                        <a:pt x="78" y="131"/>
                      </a:cubicBezTo>
                      <a:cubicBezTo>
                        <a:pt x="78" y="131"/>
                        <a:pt x="78" y="131"/>
                        <a:pt x="78" y="131"/>
                      </a:cubicBezTo>
                      <a:cubicBezTo>
                        <a:pt x="78" y="131"/>
                        <a:pt x="78" y="131"/>
                        <a:pt x="78" y="131"/>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79" y="131"/>
                        <a:pt x="79" y="131"/>
                        <a:pt x="79" y="131"/>
                      </a:cubicBezTo>
                      <a:cubicBezTo>
                        <a:pt x="79" y="131"/>
                        <a:pt x="79" y="131"/>
                        <a:pt x="79" y="131"/>
                      </a:cubicBezTo>
                      <a:cubicBezTo>
                        <a:pt x="79" y="131"/>
                        <a:pt x="79" y="131"/>
                        <a:pt x="79" y="131"/>
                      </a:cubicBezTo>
                      <a:cubicBezTo>
                        <a:pt x="80" y="131"/>
                        <a:pt x="80" y="131"/>
                        <a:pt x="80" y="131"/>
                      </a:cubicBezTo>
                      <a:cubicBezTo>
                        <a:pt x="80" y="131"/>
                        <a:pt x="80" y="131"/>
                        <a:pt x="80" y="131"/>
                      </a:cubicBezTo>
                      <a:cubicBezTo>
                        <a:pt x="80" y="131"/>
                        <a:pt x="80" y="131"/>
                        <a:pt x="80" y="131"/>
                      </a:cubicBezTo>
                      <a:cubicBezTo>
                        <a:pt x="80" y="131"/>
                        <a:pt x="80" y="131"/>
                        <a:pt x="80" y="131"/>
                      </a:cubicBezTo>
                      <a:cubicBezTo>
                        <a:pt x="80" y="131"/>
                        <a:pt x="80" y="131"/>
                        <a:pt x="80" y="131"/>
                      </a:cubicBezTo>
                      <a:cubicBezTo>
                        <a:pt x="83" y="132"/>
                        <a:pt x="83" y="132"/>
                        <a:pt x="83" y="132"/>
                      </a:cubicBezTo>
                      <a:cubicBezTo>
                        <a:pt x="84" y="132"/>
                        <a:pt x="84" y="132"/>
                        <a:pt x="84" y="132"/>
                      </a:cubicBezTo>
                      <a:cubicBezTo>
                        <a:pt x="84" y="132"/>
                        <a:pt x="84" y="132"/>
                        <a:pt x="84" y="132"/>
                      </a:cubicBezTo>
                      <a:cubicBezTo>
                        <a:pt x="84" y="131"/>
                        <a:pt x="84" y="131"/>
                        <a:pt x="84" y="131"/>
                      </a:cubicBezTo>
                      <a:cubicBezTo>
                        <a:pt x="84" y="131"/>
                        <a:pt x="84" y="131"/>
                        <a:pt x="84" y="131"/>
                      </a:cubicBezTo>
                      <a:cubicBezTo>
                        <a:pt x="85" y="131"/>
                        <a:pt x="85" y="131"/>
                        <a:pt x="85" y="131"/>
                      </a:cubicBezTo>
                      <a:cubicBezTo>
                        <a:pt x="85" y="131"/>
                        <a:pt x="85" y="131"/>
                        <a:pt x="85" y="131"/>
                      </a:cubicBezTo>
                      <a:cubicBezTo>
                        <a:pt x="85" y="131"/>
                        <a:pt x="85" y="131"/>
                        <a:pt x="85" y="131"/>
                      </a:cubicBezTo>
                      <a:cubicBezTo>
                        <a:pt x="85" y="131"/>
                        <a:pt x="85" y="131"/>
                        <a:pt x="85" y="131"/>
                      </a:cubicBezTo>
                      <a:cubicBezTo>
                        <a:pt x="85" y="131"/>
                        <a:pt x="85" y="131"/>
                        <a:pt x="85" y="131"/>
                      </a:cubicBezTo>
                      <a:cubicBezTo>
                        <a:pt x="85" y="132"/>
                        <a:pt x="85" y="132"/>
                        <a:pt x="85" y="132"/>
                      </a:cubicBezTo>
                      <a:cubicBezTo>
                        <a:pt x="85" y="132"/>
                        <a:pt x="85" y="132"/>
                        <a:pt x="85" y="132"/>
                      </a:cubicBezTo>
                      <a:cubicBezTo>
                        <a:pt x="85" y="132"/>
                        <a:pt x="85" y="132"/>
                        <a:pt x="85" y="132"/>
                      </a:cubicBezTo>
                      <a:cubicBezTo>
                        <a:pt x="85" y="132"/>
                        <a:pt x="85" y="132"/>
                        <a:pt x="85" y="132"/>
                      </a:cubicBezTo>
                      <a:cubicBezTo>
                        <a:pt x="85" y="132"/>
                        <a:pt x="85" y="132"/>
                        <a:pt x="85" y="132"/>
                      </a:cubicBezTo>
                      <a:cubicBezTo>
                        <a:pt x="86" y="131"/>
                        <a:pt x="86" y="131"/>
                        <a:pt x="86" y="131"/>
                      </a:cubicBezTo>
                      <a:cubicBezTo>
                        <a:pt x="86" y="132"/>
                        <a:pt x="86" y="132"/>
                        <a:pt x="86" y="132"/>
                      </a:cubicBezTo>
                      <a:cubicBezTo>
                        <a:pt x="86" y="132"/>
                        <a:pt x="86" y="132"/>
                        <a:pt x="86" y="132"/>
                      </a:cubicBezTo>
                      <a:cubicBezTo>
                        <a:pt x="86" y="132"/>
                        <a:pt x="86" y="132"/>
                        <a:pt x="86" y="132"/>
                      </a:cubicBezTo>
                      <a:cubicBezTo>
                        <a:pt x="86" y="132"/>
                        <a:pt x="86" y="132"/>
                        <a:pt x="86"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3"/>
                        <a:pt x="87" y="133"/>
                        <a:pt x="87" y="133"/>
                      </a:cubicBezTo>
                      <a:cubicBezTo>
                        <a:pt x="87" y="133"/>
                        <a:pt x="87" y="133"/>
                        <a:pt x="87" y="133"/>
                      </a:cubicBezTo>
                      <a:cubicBezTo>
                        <a:pt x="88" y="134"/>
                        <a:pt x="88" y="134"/>
                        <a:pt x="88" y="134"/>
                      </a:cubicBezTo>
                      <a:cubicBezTo>
                        <a:pt x="88" y="134"/>
                        <a:pt x="88" y="134"/>
                        <a:pt x="88" y="134"/>
                      </a:cubicBezTo>
                      <a:cubicBezTo>
                        <a:pt x="88" y="134"/>
                        <a:pt x="88" y="134"/>
                        <a:pt x="88" y="134"/>
                      </a:cubicBezTo>
                      <a:cubicBezTo>
                        <a:pt x="88" y="134"/>
                        <a:pt x="88" y="134"/>
                        <a:pt x="88" y="134"/>
                      </a:cubicBezTo>
                      <a:cubicBezTo>
                        <a:pt x="89" y="134"/>
                        <a:pt x="89" y="134"/>
                        <a:pt x="89" y="134"/>
                      </a:cubicBezTo>
                      <a:cubicBezTo>
                        <a:pt x="89" y="134"/>
                        <a:pt x="89" y="134"/>
                        <a:pt x="89" y="134"/>
                      </a:cubicBezTo>
                      <a:cubicBezTo>
                        <a:pt x="89" y="135"/>
                        <a:pt x="89" y="135"/>
                        <a:pt x="89" y="135"/>
                      </a:cubicBezTo>
                      <a:cubicBezTo>
                        <a:pt x="88" y="135"/>
                        <a:pt x="88" y="135"/>
                        <a:pt x="88" y="135"/>
                      </a:cubicBezTo>
                      <a:cubicBezTo>
                        <a:pt x="88" y="135"/>
                        <a:pt x="88" y="135"/>
                        <a:pt x="88" y="135"/>
                      </a:cubicBezTo>
                      <a:cubicBezTo>
                        <a:pt x="89" y="135"/>
                        <a:pt x="89" y="135"/>
                        <a:pt x="89" y="135"/>
                      </a:cubicBezTo>
                      <a:cubicBezTo>
                        <a:pt x="89" y="135"/>
                        <a:pt x="89" y="135"/>
                        <a:pt x="89" y="135"/>
                      </a:cubicBezTo>
                      <a:cubicBezTo>
                        <a:pt x="89" y="135"/>
                        <a:pt x="89" y="135"/>
                        <a:pt x="89" y="135"/>
                      </a:cubicBezTo>
                      <a:cubicBezTo>
                        <a:pt x="90" y="135"/>
                        <a:pt x="90" y="135"/>
                        <a:pt x="90" y="135"/>
                      </a:cubicBezTo>
                      <a:cubicBezTo>
                        <a:pt x="90" y="135"/>
                        <a:pt x="90" y="135"/>
                        <a:pt x="90" y="135"/>
                      </a:cubicBezTo>
                      <a:cubicBezTo>
                        <a:pt x="90" y="136"/>
                        <a:pt x="90" y="136"/>
                        <a:pt x="90" y="136"/>
                      </a:cubicBezTo>
                      <a:cubicBezTo>
                        <a:pt x="90" y="136"/>
                        <a:pt x="90" y="136"/>
                        <a:pt x="90" y="136"/>
                      </a:cubicBezTo>
                      <a:cubicBezTo>
                        <a:pt x="90" y="136"/>
                        <a:pt x="90" y="136"/>
                        <a:pt x="90" y="136"/>
                      </a:cubicBezTo>
                      <a:cubicBezTo>
                        <a:pt x="90" y="137"/>
                        <a:pt x="90" y="137"/>
                        <a:pt x="90" y="137"/>
                      </a:cubicBezTo>
                      <a:cubicBezTo>
                        <a:pt x="90" y="137"/>
                        <a:pt x="90" y="137"/>
                        <a:pt x="90" y="137"/>
                      </a:cubicBezTo>
                      <a:cubicBezTo>
                        <a:pt x="91" y="137"/>
                        <a:pt x="91" y="137"/>
                        <a:pt x="91" y="137"/>
                      </a:cubicBezTo>
                      <a:cubicBezTo>
                        <a:pt x="91" y="137"/>
                        <a:pt x="91" y="137"/>
                        <a:pt x="91" y="137"/>
                      </a:cubicBezTo>
                      <a:cubicBezTo>
                        <a:pt x="91" y="137"/>
                        <a:pt x="91" y="137"/>
                        <a:pt x="91" y="137"/>
                      </a:cubicBezTo>
                      <a:cubicBezTo>
                        <a:pt x="91" y="137"/>
                        <a:pt x="91" y="137"/>
                        <a:pt x="91" y="137"/>
                      </a:cubicBezTo>
                      <a:cubicBezTo>
                        <a:pt x="93" y="138"/>
                        <a:pt x="93" y="138"/>
                        <a:pt x="93" y="138"/>
                      </a:cubicBezTo>
                      <a:cubicBezTo>
                        <a:pt x="93" y="138"/>
                        <a:pt x="93" y="138"/>
                        <a:pt x="93" y="138"/>
                      </a:cubicBezTo>
                      <a:cubicBezTo>
                        <a:pt x="93" y="138"/>
                        <a:pt x="93" y="138"/>
                        <a:pt x="93" y="138"/>
                      </a:cubicBezTo>
                      <a:cubicBezTo>
                        <a:pt x="93" y="139"/>
                        <a:pt x="93" y="139"/>
                        <a:pt x="93" y="139"/>
                      </a:cubicBezTo>
                      <a:cubicBezTo>
                        <a:pt x="93" y="139"/>
                        <a:pt x="93" y="139"/>
                        <a:pt x="93" y="139"/>
                      </a:cubicBezTo>
                      <a:cubicBezTo>
                        <a:pt x="93" y="139"/>
                        <a:pt x="93" y="139"/>
                        <a:pt x="93" y="139"/>
                      </a:cubicBezTo>
                      <a:cubicBezTo>
                        <a:pt x="94" y="140"/>
                        <a:pt x="94" y="140"/>
                        <a:pt x="94" y="140"/>
                      </a:cubicBezTo>
                      <a:cubicBezTo>
                        <a:pt x="94" y="140"/>
                        <a:pt x="94" y="140"/>
                        <a:pt x="94" y="140"/>
                      </a:cubicBezTo>
                      <a:cubicBezTo>
                        <a:pt x="94" y="140"/>
                        <a:pt x="94" y="140"/>
                        <a:pt x="94" y="140"/>
                      </a:cubicBezTo>
                      <a:cubicBezTo>
                        <a:pt x="95" y="140"/>
                        <a:pt x="95" y="140"/>
                        <a:pt x="95" y="140"/>
                      </a:cubicBezTo>
                      <a:cubicBezTo>
                        <a:pt x="96" y="141"/>
                        <a:pt x="96" y="141"/>
                        <a:pt x="96" y="141"/>
                      </a:cubicBezTo>
                      <a:cubicBezTo>
                        <a:pt x="96" y="141"/>
                        <a:pt x="96" y="141"/>
                        <a:pt x="96" y="141"/>
                      </a:cubicBezTo>
                      <a:cubicBezTo>
                        <a:pt x="96" y="141"/>
                        <a:pt x="96" y="141"/>
                        <a:pt x="96" y="141"/>
                      </a:cubicBezTo>
                      <a:cubicBezTo>
                        <a:pt x="97" y="142"/>
                        <a:pt x="97" y="142"/>
                        <a:pt x="97" y="142"/>
                      </a:cubicBezTo>
                      <a:cubicBezTo>
                        <a:pt x="97" y="142"/>
                        <a:pt x="97" y="142"/>
                        <a:pt x="97" y="142"/>
                      </a:cubicBezTo>
                      <a:cubicBezTo>
                        <a:pt x="97" y="142"/>
                        <a:pt x="97" y="142"/>
                        <a:pt x="97" y="142"/>
                      </a:cubicBezTo>
                      <a:cubicBezTo>
                        <a:pt x="98" y="143"/>
                        <a:pt x="98" y="143"/>
                        <a:pt x="98" y="143"/>
                      </a:cubicBezTo>
                      <a:cubicBezTo>
                        <a:pt x="98" y="143"/>
                        <a:pt x="98" y="143"/>
                        <a:pt x="98" y="143"/>
                      </a:cubicBezTo>
                      <a:cubicBezTo>
                        <a:pt x="98" y="144"/>
                        <a:pt x="98" y="144"/>
                        <a:pt x="98" y="144"/>
                      </a:cubicBezTo>
                      <a:cubicBezTo>
                        <a:pt x="99" y="144"/>
                        <a:pt x="99" y="144"/>
                        <a:pt x="99" y="144"/>
                      </a:cubicBezTo>
                      <a:cubicBezTo>
                        <a:pt x="99" y="144"/>
                        <a:pt x="99" y="144"/>
                        <a:pt x="99" y="144"/>
                      </a:cubicBezTo>
                      <a:cubicBezTo>
                        <a:pt x="99" y="145"/>
                        <a:pt x="99" y="145"/>
                        <a:pt x="99" y="145"/>
                      </a:cubicBezTo>
                      <a:cubicBezTo>
                        <a:pt x="99" y="145"/>
                        <a:pt x="99" y="145"/>
                        <a:pt x="99" y="145"/>
                      </a:cubicBezTo>
                      <a:cubicBezTo>
                        <a:pt x="99" y="145"/>
                        <a:pt x="99" y="145"/>
                        <a:pt x="99" y="145"/>
                      </a:cubicBezTo>
                      <a:cubicBezTo>
                        <a:pt x="99" y="145"/>
                        <a:pt x="99" y="145"/>
                        <a:pt x="99" y="145"/>
                      </a:cubicBezTo>
                      <a:cubicBezTo>
                        <a:pt x="99" y="145"/>
                        <a:pt x="99" y="145"/>
                        <a:pt x="99" y="145"/>
                      </a:cubicBezTo>
                      <a:cubicBezTo>
                        <a:pt x="100" y="146"/>
                        <a:pt x="100" y="146"/>
                        <a:pt x="100" y="146"/>
                      </a:cubicBezTo>
                      <a:cubicBezTo>
                        <a:pt x="100" y="147"/>
                        <a:pt x="100" y="147"/>
                        <a:pt x="100" y="147"/>
                      </a:cubicBezTo>
                      <a:cubicBezTo>
                        <a:pt x="100" y="147"/>
                        <a:pt x="100" y="147"/>
                        <a:pt x="100" y="147"/>
                      </a:cubicBezTo>
                      <a:cubicBezTo>
                        <a:pt x="100" y="148"/>
                        <a:pt x="100" y="148"/>
                        <a:pt x="100" y="148"/>
                      </a:cubicBezTo>
                      <a:cubicBezTo>
                        <a:pt x="100" y="148"/>
                        <a:pt x="100" y="148"/>
                        <a:pt x="100" y="148"/>
                      </a:cubicBezTo>
                      <a:cubicBezTo>
                        <a:pt x="100" y="148"/>
                        <a:pt x="100" y="148"/>
                        <a:pt x="100" y="148"/>
                      </a:cubicBezTo>
                      <a:cubicBezTo>
                        <a:pt x="100" y="148"/>
                        <a:pt x="100" y="148"/>
                        <a:pt x="100" y="148"/>
                      </a:cubicBezTo>
                      <a:cubicBezTo>
                        <a:pt x="100" y="148"/>
                        <a:pt x="100" y="148"/>
                        <a:pt x="100" y="148"/>
                      </a:cubicBezTo>
                      <a:cubicBezTo>
                        <a:pt x="100" y="149"/>
                        <a:pt x="100" y="149"/>
                        <a:pt x="100" y="149"/>
                      </a:cubicBezTo>
                      <a:cubicBezTo>
                        <a:pt x="100" y="149"/>
                        <a:pt x="100" y="149"/>
                        <a:pt x="100" y="149"/>
                      </a:cubicBezTo>
                      <a:cubicBezTo>
                        <a:pt x="101" y="149"/>
                        <a:pt x="101" y="149"/>
                        <a:pt x="101" y="149"/>
                      </a:cubicBezTo>
                      <a:cubicBezTo>
                        <a:pt x="101" y="149"/>
                        <a:pt x="101" y="149"/>
                        <a:pt x="101" y="149"/>
                      </a:cubicBezTo>
                      <a:cubicBezTo>
                        <a:pt x="101" y="149"/>
                        <a:pt x="101" y="149"/>
                        <a:pt x="101" y="149"/>
                      </a:cubicBezTo>
                      <a:cubicBezTo>
                        <a:pt x="101" y="149"/>
                        <a:pt x="101" y="149"/>
                        <a:pt x="101" y="149"/>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2" y="150"/>
                        <a:pt x="102" y="150"/>
                        <a:pt x="102" y="150"/>
                      </a:cubicBezTo>
                      <a:cubicBezTo>
                        <a:pt x="102" y="150"/>
                        <a:pt x="102" y="150"/>
                        <a:pt x="102" y="150"/>
                      </a:cubicBezTo>
                      <a:cubicBezTo>
                        <a:pt x="102" y="151"/>
                        <a:pt x="102" y="151"/>
                        <a:pt x="102" y="151"/>
                      </a:cubicBezTo>
                      <a:cubicBezTo>
                        <a:pt x="102" y="151"/>
                        <a:pt x="102" y="151"/>
                        <a:pt x="102" y="151"/>
                      </a:cubicBezTo>
                      <a:cubicBezTo>
                        <a:pt x="102" y="151"/>
                        <a:pt x="102" y="151"/>
                        <a:pt x="102" y="151"/>
                      </a:cubicBezTo>
                      <a:cubicBezTo>
                        <a:pt x="102" y="153"/>
                        <a:pt x="102" y="153"/>
                        <a:pt x="102" y="153"/>
                      </a:cubicBezTo>
                      <a:cubicBezTo>
                        <a:pt x="103" y="153"/>
                        <a:pt x="103" y="153"/>
                        <a:pt x="103" y="153"/>
                      </a:cubicBezTo>
                      <a:cubicBezTo>
                        <a:pt x="103" y="154"/>
                        <a:pt x="103" y="154"/>
                        <a:pt x="103" y="154"/>
                      </a:cubicBezTo>
                      <a:cubicBezTo>
                        <a:pt x="103" y="154"/>
                        <a:pt x="103" y="154"/>
                        <a:pt x="103" y="154"/>
                      </a:cubicBezTo>
                      <a:cubicBezTo>
                        <a:pt x="103" y="154"/>
                        <a:pt x="103" y="154"/>
                        <a:pt x="103" y="154"/>
                      </a:cubicBezTo>
                      <a:cubicBezTo>
                        <a:pt x="104" y="155"/>
                        <a:pt x="104" y="155"/>
                        <a:pt x="104" y="155"/>
                      </a:cubicBezTo>
                      <a:cubicBezTo>
                        <a:pt x="104" y="155"/>
                        <a:pt x="104" y="155"/>
                        <a:pt x="104" y="155"/>
                      </a:cubicBezTo>
                      <a:cubicBezTo>
                        <a:pt x="104" y="155"/>
                        <a:pt x="104" y="155"/>
                        <a:pt x="104" y="155"/>
                      </a:cubicBezTo>
                      <a:cubicBezTo>
                        <a:pt x="104" y="155"/>
                        <a:pt x="104" y="155"/>
                        <a:pt x="104" y="155"/>
                      </a:cubicBezTo>
                      <a:cubicBezTo>
                        <a:pt x="104" y="156"/>
                        <a:pt x="104" y="156"/>
                        <a:pt x="104" y="156"/>
                      </a:cubicBezTo>
                      <a:cubicBezTo>
                        <a:pt x="104" y="156"/>
                        <a:pt x="104" y="156"/>
                        <a:pt x="104" y="156"/>
                      </a:cubicBezTo>
                      <a:cubicBezTo>
                        <a:pt x="105" y="156"/>
                        <a:pt x="105" y="156"/>
                        <a:pt x="105" y="156"/>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8"/>
                        <a:pt x="105" y="158"/>
                        <a:pt x="105" y="158"/>
                      </a:cubicBezTo>
                      <a:cubicBezTo>
                        <a:pt x="105" y="158"/>
                        <a:pt x="105" y="158"/>
                        <a:pt x="105" y="158"/>
                      </a:cubicBezTo>
                      <a:cubicBezTo>
                        <a:pt x="105" y="159"/>
                        <a:pt x="105" y="159"/>
                        <a:pt x="105" y="159"/>
                      </a:cubicBezTo>
                      <a:cubicBezTo>
                        <a:pt x="106" y="160"/>
                        <a:pt x="106" y="160"/>
                        <a:pt x="106" y="160"/>
                      </a:cubicBezTo>
                      <a:cubicBezTo>
                        <a:pt x="106" y="160"/>
                        <a:pt x="106" y="160"/>
                        <a:pt x="106" y="160"/>
                      </a:cubicBezTo>
                      <a:cubicBezTo>
                        <a:pt x="106" y="160"/>
                        <a:pt x="106" y="160"/>
                        <a:pt x="106" y="160"/>
                      </a:cubicBezTo>
                      <a:cubicBezTo>
                        <a:pt x="106" y="161"/>
                        <a:pt x="106" y="161"/>
                        <a:pt x="106" y="161"/>
                      </a:cubicBezTo>
                      <a:cubicBezTo>
                        <a:pt x="106" y="161"/>
                        <a:pt x="106" y="161"/>
                        <a:pt x="106" y="161"/>
                      </a:cubicBezTo>
                      <a:cubicBezTo>
                        <a:pt x="106" y="161"/>
                        <a:pt x="106" y="161"/>
                        <a:pt x="106" y="161"/>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8" y="163"/>
                        <a:pt x="108" y="163"/>
                        <a:pt x="108" y="163"/>
                      </a:cubicBezTo>
                      <a:cubicBezTo>
                        <a:pt x="108" y="163"/>
                        <a:pt x="108" y="163"/>
                        <a:pt x="108" y="163"/>
                      </a:cubicBezTo>
                      <a:cubicBezTo>
                        <a:pt x="109" y="163"/>
                        <a:pt x="109" y="163"/>
                        <a:pt x="109" y="163"/>
                      </a:cubicBezTo>
                      <a:cubicBezTo>
                        <a:pt x="110" y="164"/>
                        <a:pt x="110" y="164"/>
                        <a:pt x="110" y="164"/>
                      </a:cubicBezTo>
                      <a:cubicBezTo>
                        <a:pt x="110" y="164"/>
                        <a:pt x="110" y="164"/>
                        <a:pt x="110" y="164"/>
                      </a:cubicBezTo>
                      <a:cubicBezTo>
                        <a:pt x="110" y="164"/>
                        <a:pt x="110" y="164"/>
                        <a:pt x="110" y="164"/>
                      </a:cubicBezTo>
                      <a:cubicBezTo>
                        <a:pt x="110" y="165"/>
                        <a:pt x="110" y="165"/>
                        <a:pt x="110" y="165"/>
                      </a:cubicBezTo>
                      <a:cubicBezTo>
                        <a:pt x="110" y="165"/>
                        <a:pt x="110" y="165"/>
                        <a:pt x="110" y="165"/>
                      </a:cubicBezTo>
                      <a:cubicBezTo>
                        <a:pt x="110" y="165"/>
                        <a:pt x="110" y="165"/>
                        <a:pt x="110" y="165"/>
                      </a:cubicBezTo>
                      <a:cubicBezTo>
                        <a:pt x="111" y="165"/>
                        <a:pt x="111" y="165"/>
                        <a:pt x="111" y="165"/>
                      </a:cubicBezTo>
                      <a:cubicBezTo>
                        <a:pt x="111" y="165"/>
                        <a:pt x="111" y="165"/>
                        <a:pt x="111" y="165"/>
                      </a:cubicBezTo>
                      <a:cubicBezTo>
                        <a:pt x="111" y="165"/>
                        <a:pt x="111" y="165"/>
                        <a:pt x="111" y="165"/>
                      </a:cubicBezTo>
                      <a:cubicBezTo>
                        <a:pt x="111" y="165"/>
                        <a:pt x="111" y="165"/>
                        <a:pt x="111" y="165"/>
                      </a:cubicBezTo>
                      <a:cubicBezTo>
                        <a:pt x="111" y="166"/>
                        <a:pt x="111" y="166"/>
                        <a:pt x="111" y="166"/>
                      </a:cubicBezTo>
                      <a:cubicBezTo>
                        <a:pt x="111" y="166"/>
                        <a:pt x="111" y="166"/>
                        <a:pt x="111" y="166"/>
                      </a:cubicBezTo>
                      <a:cubicBezTo>
                        <a:pt x="111" y="166"/>
                        <a:pt x="111" y="166"/>
                        <a:pt x="111" y="166"/>
                      </a:cubicBezTo>
                      <a:cubicBezTo>
                        <a:pt x="111" y="167"/>
                        <a:pt x="111" y="167"/>
                        <a:pt x="111" y="167"/>
                      </a:cubicBezTo>
                      <a:cubicBezTo>
                        <a:pt x="111" y="167"/>
                        <a:pt x="111" y="167"/>
                        <a:pt x="111" y="167"/>
                      </a:cubicBezTo>
                      <a:cubicBezTo>
                        <a:pt x="112" y="167"/>
                        <a:pt x="112" y="167"/>
                        <a:pt x="112" y="167"/>
                      </a:cubicBezTo>
                      <a:cubicBezTo>
                        <a:pt x="112" y="167"/>
                        <a:pt x="112" y="167"/>
                        <a:pt x="112" y="167"/>
                      </a:cubicBezTo>
                      <a:cubicBezTo>
                        <a:pt x="112" y="167"/>
                        <a:pt x="112" y="167"/>
                        <a:pt x="112" y="167"/>
                      </a:cubicBezTo>
                      <a:cubicBezTo>
                        <a:pt x="112" y="168"/>
                        <a:pt x="112" y="168"/>
                        <a:pt x="112" y="168"/>
                      </a:cubicBezTo>
                      <a:cubicBezTo>
                        <a:pt x="112" y="168"/>
                        <a:pt x="112" y="168"/>
                        <a:pt x="112" y="168"/>
                      </a:cubicBezTo>
                      <a:cubicBezTo>
                        <a:pt x="113" y="168"/>
                        <a:pt x="113" y="168"/>
                        <a:pt x="113" y="168"/>
                      </a:cubicBezTo>
                      <a:cubicBezTo>
                        <a:pt x="113" y="168"/>
                        <a:pt x="113" y="168"/>
                        <a:pt x="113" y="168"/>
                      </a:cubicBezTo>
                      <a:cubicBezTo>
                        <a:pt x="113" y="168"/>
                        <a:pt x="113" y="168"/>
                        <a:pt x="113" y="168"/>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70"/>
                        <a:pt x="113" y="170"/>
                        <a:pt x="113" y="170"/>
                      </a:cubicBezTo>
                      <a:cubicBezTo>
                        <a:pt x="113" y="170"/>
                        <a:pt x="113" y="170"/>
                        <a:pt x="113" y="170"/>
                      </a:cubicBezTo>
                      <a:cubicBezTo>
                        <a:pt x="113" y="170"/>
                        <a:pt x="113" y="170"/>
                        <a:pt x="113" y="170"/>
                      </a:cubicBezTo>
                      <a:cubicBezTo>
                        <a:pt x="113" y="170"/>
                        <a:pt x="113" y="170"/>
                        <a:pt x="113" y="170"/>
                      </a:cubicBezTo>
                      <a:cubicBezTo>
                        <a:pt x="113" y="170"/>
                        <a:pt x="113" y="170"/>
                        <a:pt x="113" y="170"/>
                      </a:cubicBezTo>
                      <a:cubicBezTo>
                        <a:pt x="114" y="171"/>
                        <a:pt x="114" y="171"/>
                        <a:pt x="114" y="171"/>
                      </a:cubicBezTo>
                      <a:cubicBezTo>
                        <a:pt x="114" y="171"/>
                        <a:pt x="114" y="171"/>
                        <a:pt x="114" y="171"/>
                      </a:cubicBezTo>
                      <a:cubicBezTo>
                        <a:pt x="114" y="171"/>
                        <a:pt x="114" y="171"/>
                        <a:pt x="114" y="171"/>
                      </a:cubicBezTo>
                      <a:cubicBezTo>
                        <a:pt x="114" y="171"/>
                        <a:pt x="114" y="171"/>
                        <a:pt x="114" y="171"/>
                      </a:cubicBezTo>
                      <a:cubicBezTo>
                        <a:pt x="114" y="171"/>
                        <a:pt x="114" y="171"/>
                        <a:pt x="114" y="171"/>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6" y="173"/>
                        <a:pt x="116" y="173"/>
                        <a:pt x="116" y="173"/>
                      </a:cubicBezTo>
                      <a:cubicBezTo>
                        <a:pt x="116" y="173"/>
                        <a:pt x="116" y="173"/>
                        <a:pt x="116" y="173"/>
                      </a:cubicBezTo>
                      <a:cubicBezTo>
                        <a:pt x="116" y="173"/>
                        <a:pt x="116" y="173"/>
                        <a:pt x="116" y="173"/>
                      </a:cubicBezTo>
                      <a:cubicBezTo>
                        <a:pt x="117" y="173"/>
                        <a:pt x="117" y="173"/>
                        <a:pt x="117" y="173"/>
                      </a:cubicBezTo>
                      <a:cubicBezTo>
                        <a:pt x="117" y="173"/>
                        <a:pt x="117" y="173"/>
                        <a:pt x="117" y="173"/>
                      </a:cubicBezTo>
                      <a:cubicBezTo>
                        <a:pt x="117" y="174"/>
                        <a:pt x="117" y="174"/>
                        <a:pt x="117" y="174"/>
                      </a:cubicBezTo>
                      <a:cubicBezTo>
                        <a:pt x="117" y="174"/>
                        <a:pt x="117" y="174"/>
                        <a:pt x="117" y="174"/>
                      </a:cubicBezTo>
                      <a:cubicBezTo>
                        <a:pt x="117" y="174"/>
                        <a:pt x="117" y="174"/>
                        <a:pt x="117" y="174"/>
                      </a:cubicBezTo>
                      <a:cubicBezTo>
                        <a:pt x="117" y="173"/>
                        <a:pt x="117" y="173"/>
                        <a:pt x="117" y="173"/>
                      </a:cubicBezTo>
                      <a:cubicBezTo>
                        <a:pt x="118" y="173"/>
                        <a:pt x="118" y="173"/>
                        <a:pt x="118" y="173"/>
                      </a:cubicBezTo>
                      <a:cubicBezTo>
                        <a:pt x="118" y="173"/>
                        <a:pt x="118" y="173"/>
                        <a:pt x="118" y="173"/>
                      </a:cubicBezTo>
                      <a:cubicBezTo>
                        <a:pt x="118" y="174"/>
                        <a:pt x="118" y="174"/>
                        <a:pt x="118" y="174"/>
                      </a:cubicBezTo>
                      <a:cubicBezTo>
                        <a:pt x="118" y="174"/>
                        <a:pt x="118" y="174"/>
                        <a:pt x="118" y="174"/>
                      </a:cubicBezTo>
                      <a:cubicBezTo>
                        <a:pt x="118" y="174"/>
                        <a:pt x="118" y="174"/>
                        <a:pt x="118" y="174"/>
                      </a:cubicBezTo>
                      <a:cubicBezTo>
                        <a:pt x="119" y="174"/>
                        <a:pt x="119" y="174"/>
                        <a:pt x="119" y="174"/>
                      </a:cubicBezTo>
                      <a:cubicBezTo>
                        <a:pt x="119" y="174"/>
                        <a:pt x="119" y="174"/>
                        <a:pt x="119" y="174"/>
                      </a:cubicBezTo>
                      <a:cubicBezTo>
                        <a:pt x="119" y="175"/>
                        <a:pt x="119" y="175"/>
                        <a:pt x="119" y="175"/>
                      </a:cubicBezTo>
                      <a:cubicBezTo>
                        <a:pt x="119" y="176"/>
                        <a:pt x="119" y="176"/>
                        <a:pt x="119" y="176"/>
                      </a:cubicBezTo>
                      <a:cubicBezTo>
                        <a:pt x="119" y="176"/>
                        <a:pt x="119" y="176"/>
                        <a:pt x="119" y="176"/>
                      </a:cubicBezTo>
                      <a:cubicBezTo>
                        <a:pt x="119" y="176"/>
                        <a:pt x="119" y="176"/>
                        <a:pt x="119" y="176"/>
                      </a:cubicBezTo>
                      <a:cubicBezTo>
                        <a:pt x="119" y="176"/>
                        <a:pt x="119" y="176"/>
                        <a:pt x="119" y="176"/>
                      </a:cubicBezTo>
                      <a:cubicBezTo>
                        <a:pt x="120" y="176"/>
                        <a:pt x="120" y="176"/>
                        <a:pt x="120" y="176"/>
                      </a:cubicBezTo>
                      <a:cubicBezTo>
                        <a:pt x="120" y="176"/>
                        <a:pt x="120" y="176"/>
                        <a:pt x="120" y="176"/>
                      </a:cubicBezTo>
                      <a:cubicBezTo>
                        <a:pt x="120" y="177"/>
                        <a:pt x="120" y="177"/>
                        <a:pt x="120" y="177"/>
                      </a:cubicBezTo>
                      <a:cubicBezTo>
                        <a:pt x="120" y="177"/>
                        <a:pt x="120" y="177"/>
                        <a:pt x="120" y="177"/>
                      </a:cubicBezTo>
                      <a:cubicBezTo>
                        <a:pt x="120" y="177"/>
                        <a:pt x="120" y="177"/>
                        <a:pt x="120" y="177"/>
                      </a:cubicBezTo>
                      <a:cubicBezTo>
                        <a:pt x="120" y="178"/>
                        <a:pt x="120" y="178"/>
                        <a:pt x="120" y="178"/>
                      </a:cubicBezTo>
                      <a:cubicBezTo>
                        <a:pt x="120" y="178"/>
                        <a:pt x="120" y="178"/>
                        <a:pt x="120" y="178"/>
                      </a:cubicBezTo>
                      <a:cubicBezTo>
                        <a:pt x="120" y="178"/>
                        <a:pt x="120" y="178"/>
                        <a:pt x="120" y="178"/>
                      </a:cubicBezTo>
                      <a:cubicBezTo>
                        <a:pt x="120" y="179"/>
                        <a:pt x="120" y="179"/>
                        <a:pt x="120" y="179"/>
                      </a:cubicBezTo>
                      <a:cubicBezTo>
                        <a:pt x="120" y="179"/>
                        <a:pt x="120" y="179"/>
                        <a:pt x="120" y="179"/>
                      </a:cubicBezTo>
                      <a:cubicBezTo>
                        <a:pt x="120" y="179"/>
                        <a:pt x="120" y="179"/>
                        <a:pt x="120" y="179"/>
                      </a:cubicBezTo>
                      <a:cubicBezTo>
                        <a:pt x="119" y="179"/>
                        <a:pt x="119" y="179"/>
                        <a:pt x="119" y="179"/>
                      </a:cubicBezTo>
                      <a:cubicBezTo>
                        <a:pt x="119" y="180"/>
                        <a:pt x="119" y="180"/>
                        <a:pt x="119" y="180"/>
                      </a:cubicBezTo>
                      <a:cubicBezTo>
                        <a:pt x="119" y="180"/>
                        <a:pt x="119" y="180"/>
                        <a:pt x="119"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1"/>
                        <a:pt x="120" y="181"/>
                        <a:pt x="120" y="181"/>
                      </a:cubicBezTo>
                      <a:cubicBezTo>
                        <a:pt x="120" y="181"/>
                        <a:pt x="120" y="181"/>
                        <a:pt x="120" y="181"/>
                      </a:cubicBezTo>
                      <a:cubicBezTo>
                        <a:pt x="120" y="181"/>
                        <a:pt x="120" y="181"/>
                        <a:pt x="120" y="181"/>
                      </a:cubicBezTo>
                      <a:cubicBezTo>
                        <a:pt x="121" y="181"/>
                        <a:pt x="121" y="181"/>
                        <a:pt x="121" y="181"/>
                      </a:cubicBezTo>
                      <a:cubicBezTo>
                        <a:pt x="121" y="182"/>
                        <a:pt x="121" y="182"/>
                        <a:pt x="121" y="182"/>
                      </a:cubicBezTo>
                      <a:cubicBezTo>
                        <a:pt x="121" y="182"/>
                        <a:pt x="121" y="182"/>
                        <a:pt x="121" y="182"/>
                      </a:cubicBezTo>
                      <a:cubicBezTo>
                        <a:pt x="120" y="183"/>
                        <a:pt x="120" y="183"/>
                        <a:pt x="120" y="183"/>
                      </a:cubicBezTo>
                      <a:cubicBezTo>
                        <a:pt x="120" y="183"/>
                        <a:pt x="120" y="183"/>
                        <a:pt x="120" y="183"/>
                      </a:cubicBezTo>
                      <a:cubicBezTo>
                        <a:pt x="120" y="184"/>
                        <a:pt x="120" y="184"/>
                        <a:pt x="120" y="184"/>
                      </a:cubicBezTo>
                      <a:cubicBezTo>
                        <a:pt x="120" y="184"/>
                        <a:pt x="120" y="184"/>
                        <a:pt x="120" y="184"/>
                      </a:cubicBezTo>
                      <a:cubicBezTo>
                        <a:pt x="120" y="184"/>
                        <a:pt x="120" y="184"/>
                        <a:pt x="120" y="184"/>
                      </a:cubicBezTo>
                      <a:cubicBezTo>
                        <a:pt x="121" y="184"/>
                        <a:pt x="121" y="184"/>
                        <a:pt x="121" y="184"/>
                      </a:cubicBezTo>
                      <a:cubicBezTo>
                        <a:pt x="120" y="184"/>
                        <a:pt x="120" y="184"/>
                        <a:pt x="120" y="184"/>
                      </a:cubicBezTo>
                      <a:cubicBezTo>
                        <a:pt x="120" y="185"/>
                        <a:pt x="120" y="185"/>
                        <a:pt x="120" y="185"/>
                      </a:cubicBezTo>
                      <a:cubicBezTo>
                        <a:pt x="120" y="185"/>
                        <a:pt x="120" y="185"/>
                        <a:pt x="120" y="185"/>
                      </a:cubicBezTo>
                      <a:cubicBezTo>
                        <a:pt x="121" y="185"/>
                        <a:pt x="121" y="185"/>
                        <a:pt x="121" y="185"/>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7"/>
                        <a:pt x="121" y="187"/>
                        <a:pt x="121" y="187"/>
                      </a:cubicBezTo>
                      <a:cubicBezTo>
                        <a:pt x="122" y="187"/>
                        <a:pt x="122" y="187"/>
                        <a:pt x="122" y="187"/>
                      </a:cubicBezTo>
                      <a:cubicBezTo>
                        <a:pt x="122" y="187"/>
                        <a:pt x="122" y="187"/>
                        <a:pt x="122" y="187"/>
                      </a:cubicBezTo>
                      <a:cubicBezTo>
                        <a:pt x="123" y="188"/>
                        <a:pt x="123" y="188"/>
                        <a:pt x="123" y="188"/>
                      </a:cubicBezTo>
                      <a:cubicBezTo>
                        <a:pt x="123" y="188"/>
                        <a:pt x="123" y="188"/>
                        <a:pt x="123" y="188"/>
                      </a:cubicBezTo>
                      <a:cubicBezTo>
                        <a:pt x="123" y="189"/>
                        <a:pt x="123" y="189"/>
                        <a:pt x="123" y="189"/>
                      </a:cubicBezTo>
                      <a:cubicBezTo>
                        <a:pt x="124" y="189"/>
                        <a:pt x="124" y="189"/>
                        <a:pt x="124" y="189"/>
                      </a:cubicBezTo>
                      <a:cubicBezTo>
                        <a:pt x="124" y="189"/>
                        <a:pt x="124" y="189"/>
                        <a:pt x="124" y="189"/>
                      </a:cubicBezTo>
                      <a:cubicBezTo>
                        <a:pt x="124" y="190"/>
                        <a:pt x="124" y="190"/>
                        <a:pt x="124" y="190"/>
                      </a:cubicBezTo>
                      <a:cubicBezTo>
                        <a:pt x="124" y="191"/>
                        <a:pt x="124" y="191"/>
                        <a:pt x="124" y="191"/>
                      </a:cubicBezTo>
                      <a:cubicBezTo>
                        <a:pt x="125" y="193"/>
                        <a:pt x="125" y="193"/>
                        <a:pt x="125" y="193"/>
                      </a:cubicBezTo>
                      <a:cubicBezTo>
                        <a:pt x="125" y="193"/>
                        <a:pt x="125" y="193"/>
                        <a:pt x="125" y="193"/>
                      </a:cubicBezTo>
                      <a:cubicBezTo>
                        <a:pt x="125" y="194"/>
                        <a:pt x="125" y="194"/>
                        <a:pt x="125" y="194"/>
                      </a:cubicBezTo>
                      <a:cubicBezTo>
                        <a:pt x="125" y="195"/>
                        <a:pt x="125" y="195"/>
                        <a:pt x="125" y="195"/>
                      </a:cubicBezTo>
                      <a:cubicBezTo>
                        <a:pt x="126" y="195"/>
                        <a:pt x="126" y="195"/>
                        <a:pt x="126" y="195"/>
                      </a:cubicBezTo>
                      <a:cubicBezTo>
                        <a:pt x="126" y="195"/>
                        <a:pt x="126" y="195"/>
                        <a:pt x="126" y="195"/>
                      </a:cubicBezTo>
                      <a:cubicBezTo>
                        <a:pt x="126" y="195"/>
                        <a:pt x="126" y="195"/>
                        <a:pt x="126" y="195"/>
                      </a:cubicBezTo>
                      <a:cubicBezTo>
                        <a:pt x="127" y="196"/>
                        <a:pt x="127" y="196"/>
                        <a:pt x="127" y="196"/>
                      </a:cubicBezTo>
                      <a:cubicBezTo>
                        <a:pt x="127" y="196"/>
                        <a:pt x="127" y="196"/>
                        <a:pt x="127" y="196"/>
                      </a:cubicBezTo>
                      <a:cubicBezTo>
                        <a:pt x="127" y="196"/>
                        <a:pt x="127" y="196"/>
                        <a:pt x="127" y="196"/>
                      </a:cubicBezTo>
                      <a:cubicBezTo>
                        <a:pt x="127" y="197"/>
                        <a:pt x="127" y="197"/>
                        <a:pt x="127" y="197"/>
                      </a:cubicBezTo>
                      <a:cubicBezTo>
                        <a:pt x="126" y="197"/>
                        <a:pt x="126" y="197"/>
                        <a:pt x="126" y="197"/>
                      </a:cubicBezTo>
                      <a:cubicBezTo>
                        <a:pt x="126" y="197"/>
                        <a:pt x="126" y="197"/>
                        <a:pt x="126" y="197"/>
                      </a:cubicBezTo>
                      <a:cubicBezTo>
                        <a:pt x="127" y="197"/>
                        <a:pt x="127" y="197"/>
                        <a:pt x="127" y="197"/>
                      </a:cubicBezTo>
                      <a:cubicBezTo>
                        <a:pt x="127" y="197"/>
                        <a:pt x="127" y="197"/>
                        <a:pt x="127" y="197"/>
                      </a:cubicBezTo>
                      <a:cubicBezTo>
                        <a:pt x="127" y="197"/>
                        <a:pt x="127" y="197"/>
                        <a:pt x="127" y="197"/>
                      </a:cubicBezTo>
                      <a:cubicBezTo>
                        <a:pt x="128" y="197"/>
                        <a:pt x="128" y="197"/>
                        <a:pt x="128" y="197"/>
                      </a:cubicBezTo>
                      <a:cubicBezTo>
                        <a:pt x="128" y="197"/>
                        <a:pt x="128" y="197"/>
                        <a:pt x="128" y="197"/>
                      </a:cubicBezTo>
                      <a:cubicBezTo>
                        <a:pt x="128" y="198"/>
                        <a:pt x="128" y="198"/>
                        <a:pt x="128" y="198"/>
                      </a:cubicBezTo>
                      <a:cubicBezTo>
                        <a:pt x="128" y="198"/>
                        <a:pt x="128" y="198"/>
                        <a:pt x="128" y="198"/>
                      </a:cubicBezTo>
                      <a:cubicBezTo>
                        <a:pt x="128" y="198"/>
                        <a:pt x="128" y="198"/>
                        <a:pt x="128" y="198"/>
                      </a:cubicBezTo>
                      <a:cubicBezTo>
                        <a:pt x="129" y="198"/>
                        <a:pt x="129" y="198"/>
                        <a:pt x="129" y="198"/>
                      </a:cubicBezTo>
                      <a:cubicBezTo>
                        <a:pt x="129" y="198"/>
                        <a:pt x="129" y="198"/>
                        <a:pt x="129" y="198"/>
                      </a:cubicBezTo>
                      <a:cubicBezTo>
                        <a:pt x="129" y="198"/>
                        <a:pt x="129" y="198"/>
                        <a:pt x="129" y="198"/>
                      </a:cubicBezTo>
                      <a:cubicBezTo>
                        <a:pt x="129" y="198"/>
                        <a:pt x="129" y="198"/>
                        <a:pt x="129" y="198"/>
                      </a:cubicBezTo>
                      <a:cubicBezTo>
                        <a:pt x="130" y="198"/>
                        <a:pt x="130" y="198"/>
                        <a:pt x="130" y="198"/>
                      </a:cubicBezTo>
                      <a:cubicBezTo>
                        <a:pt x="130" y="198"/>
                        <a:pt x="130" y="198"/>
                        <a:pt x="130"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2" y="198"/>
                        <a:pt x="132" y="198"/>
                        <a:pt x="132" y="198"/>
                      </a:cubicBezTo>
                      <a:cubicBezTo>
                        <a:pt x="132" y="198"/>
                        <a:pt x="132" y="198"/>
                        <a:pt x="132" y="198"/>
                      </a:cubicBezTo>
                      <a:cubicBezTo>
                        <a:pt x="132" y="198"/>
                        <a:pt x="132" y="198"/>
                        <a:pt x="132" y="198"/>
                      </a:cubicBezTo>
                      <a:cubicBezTo>
                        <a:pt x="132" y="198"/>
                        <a:pt x="132" y="198"/>
                        <a:pt x="132" y="198"/>
                      </a:cubicBezTo>
                      <a:cubicBezTo>
                        <a:pt x="132" y="198"/>
                        <a:pt x="132" y="198"/>
                        <a:pt x="132" y="198"/>
                      </a:cubicBezTo>
                      <a:cubicBezTo>
                        <a:pt x="133" y="199"/>
                        <a:pt x="133" y="199"/>
                        <a:pt x="133" y="199"/>
                      </a:cubicBezTo>
                      <a:cubicBezTo>
                        <a:pt x="133" y="199"/>
                        <a:pt x="133" y="199"/>
                        <a:pt x="133" y="199"/>
                      </a:cubicBezTo>
                      <a:cubicBezTo>
                        <a:pt x="133" y="199"/>
                        <a:pt x="133" y="199"/>
                        <a:pt x="133" y="199"/>
                      </a:cubicBezTo>
                      <a:cubicBezTo>
                        <a:pt x="133" y="199"/>
                        <a:pt x="133" y="199"/>
                        <a:pt x="133" y="199"/>
                      </a:cubicBezTo>
                      <a:cubicBezTo>
                        <a:pt x="133" y="199"/>
                        <a:pt x="133" y="199"/>
                        <a:pt x="133" y="199"/>
                      </a:cubicBezTo>
                      <a:cubicBezTo>
                        <a:pt x="134" y="199"/>
                        <a:pt x="134" y="199"/>
                        <a:pt x="134" y="199"/>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1"/>
                        <a:pt x="134" y="201"/>
                        <a:pt x="134" y="201"/>
                      </a:cubicBezTo>
                      <a:cubicBezTo>
                        <a:pt x="135" y="201"/>
                        <a:pt x="135" y="201"/>
                        <a:pt x="135" y="201"/>
                      </a:cubicBezTo>
                      <a:cubicBezTo>
                        <a:pt x="136" y="200"/>
                        <a:pt x="136" y="200"/>
                        <a:pt x="136" y="200"/>
                      </a:cubicBezTo>
                      <a:cubicBezTo>
                        <a:pt x="136" y="200"/>
                        <a:pt x="136" y="200"/>
                        <a:pt x="136" y="200"/>
                      </a:cubicBezTo>
                      <a:cubicBezTo>
                        <a:pt x="137" y="201"/>
                        <a:pt x="137" y="201"/>
                        <a:pt x="137" y="201"/>
                      </a:cubicBezTo>
                      <a:cubicBezTo>
                        <a:pt x="137" y="201"/>
                        <a:pt x="137" y="201"/>
                        <a:pt x="137" y="201"/>
                      </a:cubicBezTo>
                      <a:cubicBezTo>
                        <a:pt x="138" y="201"/>
                        <a:pt x="138" y="201"/>
                        <a:pt x="138" y="201"/>
                      </a:cubicBezTo>
                      <a:cubicBezTo>
                        <a:pt x="138" y="201"/>
                        <a:pt x="138" y="201"/>
                        <a:pt x="138" y="201"/>
                      </a:cubicBezTo>
                      <a:cubicBezTo>
                        <a:pt x="138" y="201"/>
                        <a:pt x="138" y="201"/>
                        <a:pt x="138" y="201"/>
                      </a:cubicBezTo>
                      <a:cubicBezTo>
                        <a:pt x="139" y="201"/>
                        <a:pt x="139" y="201"/>
                        <a:pt x="139" y="201"/>
                      </a:cubicBezTo>
                      <a:cubicBezTo>
                        <a:pt x="139" y="201"/>
                        <a:pt x="139" y="201"/>
                        <a:pt x="139" y="201"/>
                      </a:cubicBezTo>
                      <a:cubicBezTo>
                        <a:pt x="139" y="202"/>
                        <a:pt x="139" y="202"/>
                        <a:pt x="139" y="202"/>
                      </a:cubicBezTo>
                      <a:cubicBezTo>
                        <a:pt x="139" y="202"/>
                        <a:pt x="139" y="202"/>
                        <a:pt x="139" y="202"/>
                      </a:cubicBezTo>
                      <a:cubicBezTo>
                        <a:pt x="140" y="202"/>
                        <a:pt x="140" y="202"/>
                        <a:pt x="140" y="202"/>
                      </a:cubicBezTo>
                      <a:cubicBezTo>
                        <a:pt x="140" y="202"/>
                        <a:pt x="140" y="202"/>
                        <a:pt x="140" y="202"/>
                      </a:cubicBezTo>
                      <a:cubicBezTo>
                        <a:pt x="140" y="202"/>
                        <a:pt x="140" y="202"/>
                        <a:pt x="140" y="202"/>
                      </a:cubicBezTo>
                      <a:cubicBezTo>
                        <a:pt x="141" y="203"/>
                        <a:pt x="141" y="203"/>
                        <a:pt x="141" y="203"/>
                      </a:cubicBezTo>
                      <a:cubicBezTo>
                        <a:pt x="141" y="203"/>
                        <a:pt x="141" y="203"/>
                        <a:pt x="141" y="203"/>
                      </a:cubicBezTo>
                      <a:cubicBezTo>
                        <a:pt x="142" y="204"/>
                        <a:pt x="142" y="204"/>
                        <a:pt x="142" y="204"/>
                      </a:cubicBezTo>
                      <a:cubicBezTo>
                        <a:pt x="143" y="204"/>
                        <a:pt x="143" y="204"/>
                        <a:pt x="143" y="204"/>
                      </a:cubicBezTo>
                      <a:cubicBezTo>
                        <a:pt x="143" y="204"/>
                        <a:pt x="143" y="204"/>
                        <a:pt x="143" y="204"/>
                      </a:cubicBezTo>
                      <a:cubicBezTo>
                        <a:pt x="144" y="204"/>
                        <a:pt x="144" y="204"/>
                        <a:pt x="144" y="204"/>
                      </a:cubicBezTo>
                      <a:cubicBezTo>
                        <a:pt x="145" y="204"/>
                        <a:pt x="145" y="204"/>
                        <a:pt x="145" y="204"/>
                      </a:cubicBezTo>
                      <a:cubicBezTo>
                        <a:pt x="145" y="204"/>
                        <a:pt x="145" y="204"/>
                        <a:pt x="145" y="204"/>
                      </a:cubicBezTo>
                      <a:cubicBezTo>
                        <a:pt x="145" y="204"/>
                        <a:pt x="145" y="204"/>
                        <a:pt x="145" y="204"/>
                      </a:cubicBezTo>
                      <a:cubicBezTo>
                        <a:pt x="145" y="204"/>
                        <a:pt x="145" y="204"/>
                        <a:pt x="145" y="204"/>
                      </a:cubicBezTo>
                      <a:cubicBezTo>
                        <a:pt x="146" y="204"/>
                        <a:pt x="146" y="204"/>
                        <a:pt x="146" y="204"/>
                      </a:cubicBezTo>
                      <a:cubicBezTo>
                        <a:pt x="146" y="204"/>
                        <a:pt x="146" y="204"/>
                        <a:pt x="146" y="204"/>
                      </a:cubicBezTo>
                      <a:cubicBezTo>
                        <a:pt x="147" y="204"/>
                        <a:pt x="147" y="204"/>
                        <a:pt x="147" y="204"/>
                      </a:cubicBezTo>
                      <a:cubicBezTo>
                        <a:pt x="148" y="204"/>
                        <a:pt x="148" y="204"/>
                        <a:pt x="148" y="204"/>
                      </a:cubicBezTo>
                      <a:cubicBezTo>
                        <a:pt x="149" y="204"/>
                        <a:pt x="149" y="204"/>
                        <a:pt x="149" y="204"/>
                      </a:cubicBezTo>
                      <a:cubicBezTo>
                        <a:pt x="150" y="204"/>
                        <a:pt x="150" y="204"/>
                        <a:pt x="150" y="204"/>
                      </a:cubicBezTo>
                      <a:cubicBezTo>
                        <a:pt x="150" y="204"/>
                        <a:pt x="150" y="204"/>
                        <a:pt x="150" y="204"/>
                      </a:cubicBezTo>
                      <a:cubicBezTo>
                        <a:pt x="150" y="204"/>
                        <a:pt x="150" y="204"/>
                        <a:pt x="150" y="204"/>
                      </a:cubicBezTo>
                      <a:cubicBezTo>
                        <a:pt x="152" y="204"/>
                        <a:pt x="152" y="204"/>
                        <a:pt x="152" y="204"/>
                      </a:cubicBezTo>
                      <a:cubicBezTo>
                        <a:pt x="152" y="204"/>
                        <a:pt x="152" y="204"/>
                        <a:pt x="152" y="204"/>
                      </a:cubicBezTo>
                      <a:cubicBezTo>
                        <a:pt x="152" y="205"/>
                        <a:pt x="152" y="205"/>
                        <a:pt x="152" y="205"/>
                      </a:cubicBezTo>
                      <a:cubicBezTo>
                        <a:pt x="153" y="205"/>
                        <a:pt x="153" y="205"/>
                        <a:pt x="153" y="205"/>
                      </a:cubicBezTo>
                      <a:cubicBezTo>
                        <a:pt x="153" y="205"/>
                        <a:pt x="153" y="205"/>
                        <a:pt x="153" y="205"/>
                      </a:cubicBezTo>
                      <a:cubicBezTo>
                        <a:pt x="153" y="205"/>
                        <a:pt x="153" y="205"/>
                        <a:pt x="153" y="205"/>
                      </a:cubicBezTo>
                      <a:cubicBezTo>
                        <a:pt x="153" y="206"/>
                        <a:pt x="153" y="206"/>
                        <a:pt x="153" y="206"/>
                      </a:cubicBezTo>
                      <a:cubicBezTo>
                        <a:pt x="154" y="206"/>
                        <a:pt x="154" y="206"/>
                        <a:pt x="154" y="206"/>
                      </a:cubicBezTo>
                      <a:cubicBezTo>
                        <a:pt x="154" y="207"/>
                        <a:pt x="154" y="207"/>
                        <a:pt x="154" y="207"/>
                      </a:cubicBezTo>
                      <a:cubicBezTo>
                        <a:pt x="155" y="207"/>
                        <a:pt x="155" y="207"/>
                        <a:pt x="155" y="207"/>
                      </a:cubicBezTo>
                      <a:cubicBezTo>
                        <a:pt x="155" y="207"/>
                        <a:pt x="155" y="207"/>
                        <a:pt x="155" y="207"/>
                      </a:cubicBezTo>
                      <a:cubicBezTo>
                        <a:pt x="155" y="207"/>
                        <a:pt x="155" y="207"/>
                        <a:pt x="155" y="207"/>
                      </a:cubicBezTo>
                      <a:cubicBezTo>
                        <a:pt x="156" y="207"/>
                        <a:pt x="156" y="207"/>
                        <a:pt x="156" y="207"/>
                      </a:cubicBezTo>
                      <a:cubicBezTo>
                        <a:pt x="156" y="207"/>
                        <a:pt x="156" y="207"/>
                        <a:pt x="156" y="207"/>
                      </a:cubicBezTo>
                      <a:cubicBezTo>
                        <a:pt x="156" y="207"/>
                        <a:pt x="156" y="207"/>
                        <a:pt x="156" y="207"/>
                      </a:cubicBezTo>
                      <a:cubicBezTo>
                        <a:pt x="156" y="208"/>
                        <a:pt x="156" y="208"/>
                        <a:pt x="156"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8" y="208"/>
                        <a:pt x="158" y="208"/>
                        <a:pt x="158" y="208"/>
                      </a:cubicBezTo>
                      <a:cubicBezTo>
                        <a:pt x="158" y="207"/>
                        <a:pt x="158" y="207"/>
                        <a:pt x="158" y="207"/>
                      </a:cubicBezTo>
                      <a:cubicBezTo>
                        <a:pt x="157" y="207"/>
                        <a:pt x="157" y="207"/>
                        <a:pt x="157" y="207"/>
                      </a:cubicBezTo>
                      <a:cubicBezTo>
                        <a:pt x="157" y="207"/>
                        <a:pt x="157" y="207"/>
                        <a:pt x="157" y="207"/>
                      </a:cubicBezTo>
                      <a:cubicBezTo>
                        <a:pt x="157" y="206"/>
                        <a:pt x="157" y="206"/>
                        <a:pt x="157" y="206"/>
                      </a:cubicBezTo>
                      <a:cubicBezTo>
                        <a:pt x="158" y="206"/>
                        <a:pt x="158" y="206"/>
                        <a:pt x="158" y="206"/>
                      </a:cubicBezTo>
                      <a:cubicBezTo>
                        <a:pt x="158" y="206"/>
                        <a:pt x="158" y="206"/>
                        <a:pt x="158" y="206"/>
                      </a:cubicBezTo>
                      <a:cubicBezTo>
                        <a:pt x="159" y="206"/>
                        <a:pt x="159" y="206"/>
                        <a:pt x="159" y="206"/>
                      </a:cubicBezTo>
                      <a:cubicBezTo>
                        <a:pt x="159" y="206"/>
                        <a:pt x="159" y="206"/>
                        <a:pt x="159" y="206"/>
                      </a:cubicBezTo>
                      <a:cubicBezTo>
                        <a:pt x="159" y="206"/>
                        <a:pt x="159" y="206"/>
                        <a:pt x="159" y="206"/>
                      </a:cubicBezTo>
                      <a:cubicBezTo>
                        <a:pt x="159" y="206"/>
                        <a:pt x="159" y="206"/>
                        <a:pt x="159" y="206"/>
                      </a:cubicBezTo>
                      <a:cubicBezTo>
                        <a:pt x="160" y="206"/>
                        <a:pt x="160" y="206"/>
                        <a:pt x="160" y="206"/>
                      </a:cubicBezTo>
                      <a:cubicBezTo>
                        <a:pt x="161" y="205"/>
                        <a:pt x="161" y="205"/>
                        <a:pt x="161" y="205"/>
                      </a:cubicBezTo>
                      <a:cubicBezTo>
                        <a:pt x="161" y="205"/>
                        <a:pt x="161" y="205"/>
                        <a:pt x="161" y="205"/>
                      </a:cubicBezTo>
                      <a:cubicBezTo>
                        <a:pt x="161" y="205"/>
                        <a:pt x="161" y="204"/>
                        <a:pt x="161" y="204"/>
                      </a:cubicBezTo>
                      <a:cubicBezTo>
                        <a:pt x="161" y="203"/>
                        <a:pt x="161" y="203"/>
                        <a:pt x="161" y="203"/>
                      </a:cubicBezTo>
                      <a:cubicBezTo>
                        <a:pt x="161" y="203"/>
                        <a:pt x="161" y="203"/>
                        <a:pt x="161" y="203"/>
                      </a:cubicBezTo>
                      <a:cubicBezTo>
                        <a:pt x="161" y="203"/>
                        <a:pt x="161" y="203"/>
                        <a:pt x="161" y="203"/>
                      </a:cubicBezTo>
                      <a:cubicBezTo>
                        <a:pt x="160" y="204"/>
                        <a:pt x="160" y="204"/>
                        <a:pt x="160" y="204"/>
                      </a:cubicBezTo>
                      <a:cubicBezTo>
                        <a:pt x="160" y="204"/>
                        <a:pt x="160" y="204"/>
                        <a:pt x="160" y="204"/>
                      </a:cubicBezTo>
                      <a:cubicBezTo>
                        <a:pt x="160" y="204"/>
                        <a:pt x="160" y="204"/>
                        <a:pt x="160" y="204"/>
                      </a:cubicBezTo>
                      <a:cubicBezTo>
                        <a:pt x="160" y="205"/>
                        <a:pt x="160" y="205"/>
                        <a:pt x="160" y="205"/>
                      </a:cubicBezTo>
                      <a:cubicBezTo>
                        <a:pt x="160" y="205"/>
                        <a:pt x="160" y="205"/>
                        <a:pt x="160" y="205"/>
                      </a:cubicBezTo>
                      <a:cubicBezTo>
                        <a:pt x="160" y="205"/>
                        <a:pt x="160" y="205"/>
                        <a:pt x="160" y="205"/>
                      </a:cubicBezTo>
                      <a:cubicBezTo>
                        <a:pt x="160" y="205"/>
                        <a:pt x="160" y="205"/>
                        <a:pt x="160" y="205"/>
                      </a:cubicBezTo>
                      <a:cubicBezTo>
                        <a:pt x="160" y="205"/>
                        <a:pt x="160" y="205"/>
                        <a:pt x="160" y="205"/>
                      </a:cubicBezTo>
                      <a:cubicBezTo>
                        <a:pt x="159" y="205"/>
                        <a:pt x="159" y="205"/>
                        <a:pt x="159" y="205"/>
                      </a:cubicBezTo>
                      <a:cubicBezTo>
                        <a:pt x="159" y="205"/>
                        <a:pt x="159" y="205"/>
                        <a:pt x="159" y="205"/>
                      </a:cubicBezTo>
                      <a:cubicBezTo>
                        <a:pt x="159" y="205"/>
                        <a:pt x="159" y="205"/>
                        <a:pt x="159" y="205"/>
                      </a:cubicBezTo>
                      <a:cubicBezTo>
                        <a:pt x="159" y="205"/>
                        <a:pt x="159" y="205"/>
                        <a:pt x="159" y="205"/>
                      </a:cubicBezTo>
                      <a:cubicBezTo>
                        <a:pt x="159" y="205"/>
                        <a:pt x="159" y="205"/>
                        <a:pt x="159" y="205"/>
                      </a:cubicBezTo>
                      <a:cubicBezTo>
                        <a:pt x="159" y="204"/>
                        <a:pt x="159" y="204"/>
                        <a:pt x="159" y="204"/>
                      </a:cubicBezTo>
                      <a:cubicBezTo>
                        <a:pt x="159" y="204"/>
                        <a:pt x="159" y="204"/>
                        <a:pt x="159" y="204"/>
                      </a:cubicBezTo>
                      <a:cubicBezTo>
                        <a:pt x="159" y="203"/>
                        <a:pt x="159" y="203"/>
                        <a:pt x="159" y="203"/>
                      </a:cubicBezTo>
                      <a:cubicBezTo>
                        <a:pt x="159" y="204"/>
                        <a:pt x="159" y="204"/>
                        <a:pt x="159" y="204"/>
                      </a:cubicBezTo>
                      <a:cubicBezTo>
                        <a:pt x="160" y="204"/>
                        <a:pt x="160" y="204"/>
                        <a:pt x="160" y="204"/>
                      </a:cubicBezTo>
                      <a:cubicBezTo>
                        <a:pt x="160" y="203"/>
                        <a:pt x="160" y="203"/>
                        <a:pt x="160" y="203"/>
                      </a:cubicBezTo>
                      <a:cubicBezTo>
                        <a:pt x="160" y="203"/>
                        <a:pt x="160" y="203"/>
                        <a:pt x="160" y="203"/>
                      </a:cubicBezTo>
                      <a:cubicBezTo>
                        <a:pt x="160" y="203"/>
                        <a:pt x="160" y="203"/>
                        <a:pt x="160" y="203"/>
                      </a:cubicBezTo>
                      <a:cubicBezTo>
                        <a:pt x="159" y="203"/>
                        <a:pt x="159" y="203"/>
                        <a:pt x="159" y="203"/>
                      </a:cubicBezTo>
                      <a:cubicBezTo>
                        <a:pt x="159" y="203"/>
                        <a:pt x="159" y="203"/>
                        <a:pt x="159" y="203"/>
                      </a:cubicBezTo>
                      <a:cubicBezTo>
                        <a:pt x="159" y="203"/>
                        <a:pt x="159" y="203"/>
                        <a:pt x="159" y="203"/>
                      </a:cubicBezTo>
                      <a:cubicBezTo>
                        <a:pt x="159" y="203"/>
                        <a:pt x="159" y="203"/>
                        <a:pt x="159" y="203"/>
                      </a:cubicBezTo>
                      <a:cubicBezTo>
                        <a:pt x="158" y="203"/>
                        <a:pt x="158" y="203"/>
                        <a:pt x="158" y="203"/>
                      </a:cubicBezTo>
                      <a:cubicBezTo>
                        <a:pt x="158" y="203"/>
                        <a:pt x="158" y="203"/>
                        <a:pt x="158" y="203"/>
                      </a:cubicBezTo>
                      <a:cubicBezTo>
                        <a:pt x="158" y="202"/>
                        <a:pt x="158" y="202"/>
                        <a:pt x="158" y="202"/>
                      </a:cubicBezTo>
                      <a:cubicBezTo>
                        <a:pt x="158" y="202"/>
                        <a:pt x="158" y="202"/>
                        <a:pt x="158" y="202"/>
                      </a:cubicBezTo>
                      <a:cubicBezTo>
                        <a:pt x="158" y="201"/>
                        <a:pt x="158" y="201"/>
                        <a:pt x="158" y="201"/>
                      </a:cubicBezTo>
                      <a:cubicBezTo>
                        <a:pt x="158" y="201"/>
                        <a:pt x="158" y="201"/>
                        <a:pt x="158" y="201"/>
                      </a:cubicBezTo>
                      <a:cubicBezTo>
                        <a:pt x="158" y="201"/>
                        <a:pt x="158" y="201"/>
                        <a:pt x="158" y="201"/>
                      </a:cubicBezTo>
                      <a:cubicBezTo>
                        <a:pt x="158" y="200"/>
                        <a:pt x="158" y="200"/>
                        <a:pt x="158" y="200"/>
                      </a:cubicBezTo>
                      <a:cubicBezTo>
                        <a:pt x="158" y="200"/>
                        <a:pt x="158" y="200"/>
                        <a:pt x="158" y="200"/>
                      </a:cubicBezTo>
                      <a:cubicBezTo>
                        <a:pt x="158" y="200"/>
                        <a:pt x="158" y="200"/>
                        <a:pt x="158" y="200"/>
                      </a:cubicBezTo>
                      <a:cubicBezTo>
                        <a:pt x="158" y="200"/>
                        <a:pt x="158" y="200"/>
                        <a:pt x="158" y="200"/>
                      </a:cubicBezTo>
                      <a:cubicBezTo>
                        <a:pt x="158" y="200"/>
                        <a:pt x="158" y="200"/>
                        <a:pt x="158" y="200"/>
                      </a:cubicBezTo>
                      <a:cubicBezTo>
                        <a:pt x="158" y="199"/>
                        <a:pt x="158" y="199"/>
                        <a:pt x="158" y="199"/>
                      </a:cubicBezTo>
                      <a:cubicBezTo>
                        <a:pt x="158" y="199"/>
                        <a:pt x="158" y="199"/>
                        <a:pt x="158" y="199"/>
                      </a:cubicBezTo>
                      <a:cubicBezTo>
                        <a:pt x="158" y="199"/>
                        <a:pt x="158" y="199"/>
                        <a:pt x="158" y="199"/>
                      </a:cubicBezTo>
                      <a:cubicBezTo>
                        <a:pt x="157" y="199"/>
                        <a:pt x="157" y="199"/>
                        <a:pt x="157" y="199"/>
                      </a:cubicBezTo>
                      <a:cubicBezTo>
                        <a:pt x="157" y="199"/>
                        <a:pt x="157" y="199"/>
                        <a:pt x="157" y="199"/>
                      </a:cubicBezTo>
                      <a:cubicBezTo>
                        <a:pt x="157" y="199"/>
                        <a:pt x="157" y="199"/>
                        <a:pt x="157" y="199"/>
                      </a:cubicBezTo>
                      <a:cubicBezTo>
                        <a:pt x="157" y="199"/>
                        <a:pt x="157" y="199"/>
                        <a:pt x="157" y="199"/>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6" y="198"/>
                        <a:pt x="156" y="198"/>
                        <a:pt x="156" y="198"/>
                      </a:cubicBezTo>
                      <a:cubicBezTo>
                        <a:pt x="156" y="198"/>
                        <a:pt x="156" y="198"/>
                        <a:pt x="156" y="198"/>
                      </a:cubicBezTo>
                      <a:cubicBezTo>
                        <a:pt x="156" y="197"/>
                        <a:pt x="156" y="197"/>
                        <a:pt x="156" y="197"/>
                      </a:cubicBezTo>
                      <a:cubicBezTo>
                        <a:pt x="156" y="197"/>
                        <a:pt x="156" y="197"/>
                        <a:pt x="156" y="197"/>
                      </a:cubicBezTo>
                      <a:cubicBezTo>
                        <a:pt x="156" y="197"/>
                        <a:pt x="156" y="197"/>
                        <a:pt x="156" y="197"/>
                      </a:cubicBezTo>
                      <a:cubicBezTo>
                        <a:pt x="156" y="197"/>
                        <a:pt x="156" y="197"/>
                        <a:pt x="156" y="197"/>
                      </a:cubicBezTo>
                      <a:cubicBezTo>
                        <a:pt x="156" y="197"/>
                        <a:pt x="156" y="197"/>
                        <a:pt x="156" y="197"/>
                      </a:cubicBezTo>
                      <a:cubicBezTo>
                        <a:pt x="155" y="197"/>
                        <a:pt x="155" y="197"/>
                        <a:pt x="155" y="197"/>
                      </a:cubicBezTo>
                      <a:cubicBezTo>
                        <a:pt x="156" y="196"/>
                        <a:pt x="156" y="196"/>
                        <a:pt x="156" y="196"/>
                      </a:cubicBezTo>
                      <a:cubicBezTo>
                        <a:pt x="156" y="196"/>
                        <a:pt x="156" y="196"/>
                        <a:pt x="156" y="196"/>
                      </a:cubicBezTo>
                      <a:cubicBezTo>
                        <a:pt x="156" y="196"/>
                        <a:pt x="156" y="196"/>
                        <a:pt x="156" y="196"/>
                      </a:cubicBezTo>
                      <a:cubicBezTo>
                        <a:pt x="156" y="195"/>
                        <a:pt x="156" y="195"/>
                        <a:pt x="156" y="195"/>
                      </a:cubicBezTo>
                      <a:cubicBezTo>
                        <a:pt x="155" y="195"/>
                        <a:pt x="155" y="195"/>
                        <a:pt x="155"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4"/>
                        <a:pt x="156" y="194"/>
                        <a:pt x="156" y="194"/>
                      </a:cubicBezTo>
                      <a:cubicBezTo>
                        <a:pt x="155" y="193"/>
                        <a:pt x="155" y="193"/>
                        <a:pt x="155" y="193"/>
                      </a:cubicBezTo>
                      <a:cubicBezTo>
                        <a:pt x="155" y="192"/>
                        <a:pt x="155" y="192"/>
                        <a:pt x="155" y="192"/>
                      </a:cubicBezTo>
                      <a:cubicBezTo>
                        <a:pt x="155" y="191"/>
                        <a:pt x="155" y="191"/>
                        <a:pt x="155" y="191"/>
                      </a:cubicBezTo>
                      <a:cubicBezTo>
                        <a:pt x="155" y="190"/>
                        <a:pt x="155" y="190"/>
                        <a:pt x="155" y="190"/>
                      </a:cubicBezTo>
                      <a:cubicBezTo>
                        <a:pt x="155" y="189"/>
                        <a:pt x="155" y="189"/>
                        <a:pt x="155" y="189"/>
                      </a:cubicBezTo>
                      <a:cubicBezTo>
                        <a:pt x="154" y="189"/>
                        <a:pt x="154" y="189"/>
                        <a:pt x="154" y="189"/>
                      </a:cubicBezTo>
                      <a:cubicBezTo>
                        <a:pt x="154" y="189"/>
                        <a:pt x="154" y="189"/>
                        <a:pt x="154" y="189"/>
                      </a:cubicBezTo>
                      <a:cubicBezTo>
                        <a:pt x="154" y="189"/>
                        <a:pt x="154" y="189"/>
                        <a:pt x="154" y="189"/>
                      </a:cubicBezTo>
                      <a:cubicBezTo>
                        <a:pt x="154" y="189"/>
                        <a:pt x="154" y="189"/>
                        <a:pt x="154" y="189"/>
                      </a:cubicBezTo>
                      <a:cubicBezTo>
                        <a:pt x="153" y="189"/>
                        <a:pt x="153" y="189"/>
                        <a:pt x="153" y="189"/>
                      </a:cubicBezTo>
                      <a:cubicBezTo>
                        <a:pt x="153" y="189"/>
                        <a:pt x="153" y="189"/>
                        <a:pt x="153" y="189"/>
                      </a:cubicBezTo>
                      <a:cubicBezTo>
                        <a:pt x="153" y="188"/>
                        <a:pt x="153" y="188"/>
                        <a:pt x="153" y="188"/>
                      </a:cubicBezTo>
                      <a:cubicBezTo>
                        <a:pt x="153" y="188"/>
                        <a:pt x="153" y="188"/>
                        <a:pt x="153" y="188"/>
                      </a:cubicBezTo>
                      <a:cubicBezTo>
                        <a:pt x="153" y="188"/>
                        <a:pt x="153" y="188"/>
                        <a:pt x="153" y="188"/>
                      </a:cubicBezTo>
                      <a:cubicBezTo>
                        <a:pt x="154" y="187"/>
                        <a:pt x="154" y="187"/>
                        <a:pt x="154" y="187"/>
                      </a:cubicBezTo>
                      <a:cubicBezTo>
                        <a:pt x="154" y="187"/>
                        <a:pt x="154" y="187"/>
                        <a:pt x="154" y="187"/>
                      </a:cubicBezTo>
                      <a:cubicBezTo>
                        <a:pt x="155" y="188"/>
                        <a:pt x="155" y="188"/>
                        <a:pt x="155" y="188"/>
                      </a:cubicBezTo>
                      <a:cubicBezTo>
                        <a:pt x="155" y="188"/>
                        <a:pt x="155" y="188"/>
                        <a:pt x="155" y="188"/>
                      </a:cubicBezTo>
                      <a:cubicBezTo>
                        <a:pt x="155" y="188"/>
                        <a:pt x="155" y="188"/>
                        <a:pt x="155" y="188"/>
                      </a:cubicBezTo>
                      <a:cubicBezTo>
                        <a:pt x="154" y="187"/>
                        <a:pt x="154" y="187"/>
                        <a:pt x="154" y="187"/>
                      </a:cubicBezTo>
                      <a:cubicBezTo>
                        <a:pt x="154" y="187"/>
                        <a:pt x="154" y="187"/>
                        <a:pt x="154" y="187"/>
                      </a:cubicBezTo>
                      <a:cubicBezTo>
                        <a:pt x="153" y="187"/>
                        <a:pt x="153" y="187"/>
                        <a:pt x="153" y="187"/>
                      </a:cubicBezTo>
                      <a:cubicBezTo>
                        <a:pt x="153" y="186"/>
                        <a:pt x="153" y="186"/>
                        <a:pt x="153" y="186"/>
                      </a:cubicBezTo>
                      <a:cubicBezTo>
                        <a:pt x="153" y="186"/>
                        <a:pt x="153" y="186"/>
                        <a:pt x="153" y="186"/>
                      </a:cubicBezTo>
                      <a:cubicBezTo>
                        <a:pt x="153" y="185"/>
                        <a:pt x="153" y="185"/>
                        <a:pt x="153" y="185"/>
                      </a:cubicBezTo>
                      <a:cubicBezTo>
                        <a:pt x="153" y="185"/>
                        <a:pt x="153" y="185"/>
                        <a:pt x="153" y="185"/>
                      </a:cubicBezTo>
                      <a:cubicBezTo>
                        <a:pt x="154" y="185"/>
                        <a:pt x="154" y="185"/>
                        <a:pt x="154" y="185"/>
                      </a:cubicBezTo>
                      <a:cubicBezTo>
                        <a:pt x="155" y="185"/>
                        <a:pt x="155" y="185"/>
                        <a:pt x="155" y="185"/>
                      </a:cubicBezTo>
                      <a:cubicBezTo>
                        <a:pt x="155" y="185"/>
                        <a:pt x="155" y="185"/>
                        <a:pt x="155" y="185"/>
                      </a:cubicBezTo>
                      <a:cubicBezTo>
                        <a:pt x="154" y="184"/>
                        <a:pt x="154" y="184"/>
                        <a:pt x="154" y="184"/>
                      </a:cubicBezTo>
                      <a:cubicBezTo>
                        <a:pt x="155" y="184"/>
                        <a:pt x="155" y="184"/>
                        <a:pt x="155" y="184"/>
                      </a:cubicBezTo>
                      <a:cubicBezTo>
                        <a:pt x="155" y="184"/>
                        <a:pt x="155" y="184"/>
                        <a:pt x="155" y="184"/>
                      </a:cubicBezTo>
                      <a:cubicBezTo>
                        <a:pt x="154" y="183"/>
                        <a:pt x="154" y="183"/>
                        <a:pt x="154" y="183"/>
                      </a:cubicBezTo>
                      <a:cubicBezTo>
                        <a:pt x="154" y="183"/>
                        <a:pt x="154" y="183"/>
                        <a:pt x="154" y="183"/>
                      </a:cubicBezTo>
                      <a:cubicBezTo>
                        <a:pt x="155" y="183"/>
                        <a:pt x="155" y="183"/>
                        <a:pt x="155" y="183"/>
                      </a:cubicBezTo>
                      <a:cubicBezTo>
                        <a:pt x="155" y="183"/>
                        <a:pt x="155" y="183"/>
                        <a:pt x="155" y="183"/>
                      </a:cubicBezTo>
                      <a:cubicBezTo>
                        <a:pt x="155" y="183"/>
                        <a:pt x="155" y="183"/>
                        <a:pt x="155" y="183"/>
                      </a:cubicBezTo>
                      <a:cubicBezTo>
                        <a:pt x="155" y="183"/>
                        <a:pt x="155" y="183"/>
                        <a:pt x="155" y="183"/>
                      </a:cubicBezTo>
                      <a:cubicBezTo>
                        <a:pt x="155" y="183"/>
                        <a:pt x="155" y="183"/>
                        <a:pt x="155" y="183"/>
                      </a:cubicBezTo>
                      <a:cubicBezTo>
                        <a:pt x="155" y="182"/>
                        <a:pt x="155" y="182"/>
                        <a:pt x="155" y="182"/>
                      </a:cubicBezTo>
                      <a:cubicBezTo>
                        <a:pt x="155" y="182"/>
                        <a:pt x="155" y="182"/>
                        <a:pt x="155" y="182"/>
                      </a:cubicBezTo>
                      <a:cubicBezTo>
                        <a:pt x="155" y="182"/>
                        <a:pt x="155" y="182"/>
                        <a:pt x="155" y="182"/>
                      </a:cubicBezTo>
                      <a:cubicBezTo>
                        <a:pt x="155" y="182"/>
                        <a:pt x="155" y="182"/>
                        <a:pt x="155" y="182"/>
                      </a:cubicBezTo>
                      <a:cubicBezTo>
                        <a:pt x="155" y="181"/>
                        <a:pt x="155" y="181"/>
                        <a:pt x="155" y="181"/>
                      </a:cubicBezTo>
                      <a:cubicBezTo>
                        <a:pt x="155" y="181"/>
                        <a:pt x="155" y="181"/>
                        <a:pt x="155" y="181"/>
                      </a:cubicBezTo>
                      <a:cubicBezTo>
                        <a:pt x="155" y="181"/>
                        <a:pt x="155" y="181"/>
                        <a:pt x="155" y="181"/>
                      </a:cubicBezTo>
                      <a:cubicBezTo>
                        <a:pt x="155" y="181"/>
                        <a:pt x="155" y="181"/>
                        <a:pt x="155" y="181"/>
                      </a:cubicBezTo>
                      <a:cubicBezTo>
                        <a:pt x="156" y="181"/>
                        <a:pt x="156" y="181"/>
                        <a:pt x="156" y="181"/>
                      </a:cubicBezTo>
                      <a:cubicBezTo>
                        <a:pt x="156" y="180"/>
                        <a:pt x="156" y="180"/>
                        <a:pt x="156" y="180"/>
                      </a:cubicBezTo>
                      <a:cubicBezTo>
                        <a:pt x="155" y="180"/>
                        <a:pt x="155" y="180"/>
                        <a:pt x="155" y="180"/>
                      </a:cubicBezTo>
                      <a:cubicBezTo>
                        <a:pt x="155" y="180"/>
                        <a:pt x="155" y="180"/>
                        <a:pt x="155" y="180"/>
                      </a:cubicBezTo>
                      <a:cubicBezTo>
                        <a:pt x="154" y="181"/>
                        <a:pt x="154" y="181"/>
                        <a:pt x="154" y="181"/>
                      </a:cubicBezTo>
                      <a:cubicBezTo>
                        <a:pt x="154" y="181"/>
                        <a:pt x="154" y="181"/>
                        <a:pt x="154" y="181"/>
                      </a:cubicBezTo>
                      <a:cubicBezTo>
                        <a:pt x="153" y="181"/>
                        <a:pt x="153" y="181"/>
                        <a:pt x="153" y="181"/>
                      </a:cubicBezTo>
                      <a:cubicBezTo>
                        <a:pt x="153" y="181"/>
                        <a:pt x="153" y="181"/>
                        <a:pt x="153" y="181"/>
                      </a:cubicBezTo>
                      <a:cubicBezTo>
                        <a:pt x="152" y="181"/>
                        <a:pt x="152" y="181"/>
                        <a:pt x="152" y="181"/>
                      </a:cubicBezTo>
                      <a:cubicBezTo>
                        <a:pt x="152" y="180"/>
                        <a:pt x="152" y="180"/>
                        <a:pt x="152" y="180"/>
                      </a:cubicBezTo>
                      <a:cubicBezTo>
                        <a:pt x="151" y="180"/>
                        <a:pt x="151" y="180"/>
                        <a:pt x="151" y="180"/>
                      </a:cubicBezTo>
                      <a:cubicBezTo>
                        <a:pt x="151" y="180"/>
                        <a:pt x="151" y="180"/>
                        <a:pt x="151" y="180"/>
                      </a:cubicBezTo>
                      <a:cubicBezTo>
                        <a:pt x="151" y="180"/>
                        <a:pt x="151" y="180"/>
                        <a:pt x="151" y="180"/>
                      </a:cubicBezTo>
                      <a:cubicBezTo>
                        <a:pt x="150" y="180"/>
                        <a:pt x="150" y="180"/>
                        <a:pt x="150" y="180"/>
                      </a:cubicBezTo>
                      <a:cubicBezTo>
                        <a:pt x="149" y="180"/>
                        <a:pt x="149" y="180"/>
                        <a:pt x="149" y="180"/>
                      </a:cubicBezTo>
                      <a:cubicBezTo>
                        <a:pt x="150" y="180"/>
                        <a:pt x="150" y="180"/>
                        <a:pt x="150" y="180"/>
                      </a:cubicBezTo>
                      <a:cubicBezTo>
                        <a:pt x="150" y="180"/>
                        <a:pt x="150" y="180"/>
                        <a:pt x="150" y="180"/>
                      </a:cubicBezTo>
                      <a:cubicBezTo>
                        <a:pt x="151" y="180"/>
                        <a:pt x="151" y="180"/>
                        <a:pt x="151" y="180"/>
                      </a:cubicBezTo>
                      <a:cubicBezTo>
                        <a:pt x="151" y="180"/>
                        <a:pt x="151" y="180"/>
                        <a:pt x="151" y="180"/>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8"/>
                        <a:pt x="151" y="178"/>
                        <a:pt x="151" y="178"/>
                      </a:cubicBezTo>
                      <a:cubicBezTo>
                        <a:pt x="150" y="178"/>
                        <a:pt x="150" y="178"/>
                        <a:pt x="150" y="178"/>
                      </a:cubicBezTo>
                      <a:cubicBezTo>
                        <a:pt x="150" y="178"/>
                        <a:pt x="150" y="178"/>
                        <a:pt x="150" y="178"/>
                      </a:cubicBezTo>
                      <a:cubicBezTo>
                        <a:pt x="150" y="177"/>
                        <a:pt x="150" y="177"/>
                        <a:pt x="150" y="177"/>
                      </a:cubicBezTo>
                      <a:cubicBezTo>
                        <a:pt x="149" y="177"/>
                        <a:pt x="149" y="177"/>
                        <a:pt x="149" y="177"/>
                      </a:cubicBezTo>
                      <a:cubicBezTo>
                        <a:pt x="149" y="176"/>
                        <a:pt x="149" y="176"/>
                        <a:pt x="149" y="176"/>
                      </a:cubicBezTo>
                      <a:cubicBezTo>
                        <a:pt x="150" y="177"/>
                        <a:pt x="150" y="177"/>
                        <a:pt x="150" y="177"/>
                      </a:cubicBezTo>
                      <a:cubicBezTo>
                        <a:pt x="150" y="177"/>
                        <a:pt x="150" y="177"/>
                        <a:pt x="150" y="177"/>
                      </a:cubicBezTo>
                      <a:cubicBezTo>
                        <a:pt x="152" y="179"/>
                        <a:pt x="152" y="179"/>
                        <a:pt x="152" y="179"/>
                      </a:cubicBezTo>
                      <a:cubicBezTo>
                        <a:pt x="152" y="179"/>
                        <a:pt x="152" y="179"/>
                        <a:pt x="152" y="179"/>
                      </a:cubicBezTo>
                      <a:cubicBezTo>
                        <a:pt x="152" y="180"/>
                        <a:pt x="152" y="180"/>
                        <a:pt x="152" y="180"/>
                      </a:cubicBezTo>
                      <a:cubicBezTo>
                        <a:pt x="152" y="180"/>
                        <a:pt x="152" y="180"/>
                        <a:pt x="152" y="180"/>
                      </a:cubicBezTo>
                      <a:cubicBezTo>
                        <a:pt x="152" y="180"/>
                        <a:pt x="152" y="180"/>
                        <a:pt x="152" y="180"/>
                      </a:cubicBezTo>
                      <a:cubicBezTo>
                        <a:pt x="152" y="180"/>
                        <a:pt x="152" y="180"/>
                        <a:pt x="152" y="180"/>
                      </a:cubicBezTo>
                      <a:cubicBezTo>
                        <a:pt x="152" y="180"/>
                        <a:pt x="152" y="180"/>
                        <a:pt x="152" y="180"/>
                      </a:cubicBezTo>
                      <a:cubicBezTo>
                        <a:pt x="153" y="179"/>
                        <a:pt x="153" y="179"/>
                        <a:pt x="153" y="179"/>
                      </a:cubicBezTo>
                      <a:cubicBezTo>
                        <a:pt x="152" y="179"/>
                        <a:pt x="152" y="179"/>
                        <a:pt x="152" y="179"/>
                      </a:cubicBezTo>
                      <a:cubicBezTo>
                        <a:pt x="153" y="179"/>
                        <a:pt x="153" y="179"/>
                        <a:pt x="153" y="179"/>
                      </a:cubicBezTo>
                      <a:cubicBezTo>
                        <a:pt x="153" y="179"/>
                        <a:pt x="153" y="179"/>
                        <a:pt x="153" y="179"/>
                      </a:cubicBezTo>
                      <a:cubicBezTo>
                        <a:pt x="153" y="179"/>
                        <a:pt x="153" y="179"/>
                        <a:pt x="153" y="179"/>
                      </a:cubicBezTo>
                      <a:cubicBezTo>
                        <a:pt x="153" y="179"/>
                        <a:pt x="153" y="179"/>
                        <a:pt x="153" y="179"/>
                      </a:cubicBezTo>
                      <a:cubicBezTo>
                        <a:pt x="153" y="179"/>
                        <a:pt x="153" y="179"/>
                        <a:pt x="153" y="179"/>
                      </a:cubicBezTo>
                      <a:cubicBezTo>
                        <a:pt x="154" y="179"/>
                        <a:pt x="154" y="179"/>
                        <a:pt x="154" y="179"/>
                      </a:cubicBezTo>
                      <a:cubicBezTo>
                        <a:pt x="153" y="178"/>
                        <a:pt x="153" y="178"/>
                        <a:pt x="153" y="178"/>
                      </a:cubicBezTo>
                      <a:cubicBezTo>
                        <a:pt x="154" y="178"/>
                        <a:pt x="154" y="178"/>
                        <a:pt x="154" y="178"/>
                      </a:cubicBezTo>
                      <a:cubicBezTo>
                        <a:pt x="154" y="178"/>
                        <a:pt x="154" y="178"/>
                        <a:pt x="154" y="178"/>
                      </a:cubicBezTo>
                      <a:cubicBezTo>
                        <a:pt x="154" y="178"/>
                        <a:pt x="154" y="178"/>
                        <a:pt x="154" y="178"/>
                      </a:cubicBezTo>
                      <a:cubicBezTo>
                        <a:pt x="154" y="178"/>
                        <a:pt x="154" y="178"/>
                        <a:pt x="154" y="178"/>
                      </a:cubicBezTo>
                      <a:cubicBezTo>
                        <a:pt x="154" y="178"/>
                        <a:pt x="154" y="178"/>
                        <a:pt x="154" y="178"/>
                      </a:cubicBezTo>
                      <a:cubicBezTo>
                        <a:pt x="154" y="179"/>
                        <a:pt x="154" y="179"/>
                        <a:pt x="154"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80"/>
                        <a:pt x="154" y="180"/>
                        <a:pt x="154" y="180"/>
                      </a:cubicBezTo>
                      <a:cubicBezTo>
                        <a:pt x="154" y="180"/>
                        <a:pt x="154" y="180"/>
                        <a:pt x="154" y="180"/>
                      </a:cubicBezTo>
                      <a:cubicBezTo>
                        <a:pt x="154" y="180"/>
                        <a:pt x="154" y="180"/>
                        <a:pt x="154" y="180"/>
                      </a:cubicBezTo>
                      <a:cubicBezTo>
                        <a:pt x="154" y="180"/>
                        <a:pt x="154" y="180"/>
                        <a:pt x="154" y="180"/>
                      </a:cubicBezTo>
                      <a:cubicBezTo>
                        <a:pt x="156" y="179"/>
                        <a:pt x="156" y="179"/>
                        <a:pt x="156" y="179"/>
                      </a:cubicBezTo>
                      <a:cubicBezTo>
                        <a:pt x="156" y="179"/>
                        <a:pt x="156" y="179"/>
                        <a:pt x="156" y="179"/>
                      </a:cubicBezTo>
                      <a:cubicBezTo>
                        <a:pt x="156" y="178"/>
                        <a:pt x="156" y="178"/>
                        <a:pt x="156" y="178"/>
                      </a:cubicBezTo>
                      <a:cubicBezTo>
                        <a:pt x="156" y="176"/>
                        <a:pt x="156" y="176"/>
                        <a:pt x="156" y="176"/>
                      </a:cubicBezTo>
                      <a:cubicBezTo>
                        <a:pt x="157" y="176"/>
                        <a:pt x="157" y="176"/>
                        <a:pt x="157" y="176"/>
                      </a:cubicBezTo>
                      <a:cubicBezTo>
                        <a:pt x="157" y="176"/>
                        <a:pt x="157" y="176"/>
                        <a:pt x="157" y="176"/>
                      </a:cubicBezTo>
                      <a:cubicBezTo>
                        <a:pt x="157" y="176"/>
                        <a:pt x="157" y="176"/>
                        <a:pt x="157" y="176"/>
                      </a:cubicBezTo>
                      <a:cubicBezTo>
                        <a:pt x="157" y="175"/>
                        <a:pt x="157" y="175"/>
                        <a:pt x="157" y="175"/>
                      </a:cubicBezTo>
                      <a:cubicBezTo>
                        <a:pt x="158" y="174"/>
                        <a:pt x="158" y="174"/>
                        <a:pt x="158" y="174"/>
                      </a:cubicBezTo>
                      <a:cubicBezTo>
                        <a:pt x="158" y="174"/>
                        <a:pt x="158" y="174"/>
                        <a:pt x="158" y="174"/>
                      </a:cubicBezTo>
                      <a:cubicBezTo>
                        <a:pt x="158" y="173"/>
                        <a:pt x="158" y="173"/>
                        <a:pt x="158" y="173"/>
                      </a:cubicBezTo>
                      <a:cubicBezTo>
                        <a:pt x="158" y="173"/>
                        <a:pt x="158" y="173"/>
                        <a:pt x="158" y="173"/>
                      </a:cubicBezTo>
                      <a:cubicBezTo>
                        <a:pt x="158" y="173"/>
                        <a:pt x="158" y="173"/>
                        <a:pt x="158" y="173"/>
                      </a:cubicBezTo>
                      <a:cubicBezTo>
                        <a:pt x="158" y="172"/>
                        <a:pt x="158" y="172"/>
                        <a:pt x="158" y="172"/>
                      </a:cubicBezTo>
                      <a:cubicBezTo>
                        <a:pt x="158" y="172"/>
                        <a:pt x="158" y="172"/>
                        <a:pt x="158" y="172"/>
                      </a:cubicBezTo>
                      <a:cubicBezTo>
                        <a:pt x="158" y="172"/>
                        <a:pt x="158" y="172"/>
                        <a:pt x="158" y="172"/>
                      </a:cubicBezTo>
                      <a:cubicBezTo>
                        <a:pt x="158" y="172"/>
                        <a:pt x="158" y="172"/>
                        <a:pt x="158" y="172"/>
                      </a:cubicBezTo>
                      <a:cubicBezTo>
                        <a:pt x="157" y="171"/>
                        <a:pt x="157" y="171"/>
                        <a:pt x="157" y="171"/>
                      </a:cubicBezTo>
                      <a:cubicBezTo>
                        <a:pt x="156" y="171"/>
                        <a:pt x="156" y="171"/>
                        <a:pt x="156" y="171"/>
                      </a:cubicBezTo>
                      <a:cubicBezTo>
                        <a:pt x="156" y="170"/>
                        <a:pt x="156" y="170"/>
                        <a:pt x="156" y="170"/>
                      </a:cubicBezTo>
                      <a:cubicBezTo>
                        <a:pt x="156" y="170"/>
                        <a:pt x="156" y="170"/>
                        <a:pt x="156" y="170"/>
                      </a:cubicBezTo>
                      <a:cubicBezTo>
                        <a:pt x="156" y="169"/>
                        <a:pt x="156" y="169"/>
                        <a:pt x="156" y="169"/>
                      </a:cubicBezTo>
                      <a:cubicBezTo>
                        <a:pt x="156" y="169"/>
                        <a:pt x="156" y="169"/>
                        <a:pt x="156" y="169"/>
                      </a:cubicBezTo>
                      <a:cubicBezTo>
                        <a:pt x="156" y="169"/>
                        <a:pt x="156" y="169"/>
                        <a:pt x="156" y="169"/>
                      </a:cubicBezTo>
                      <a:cubicBezTo>
                        <a:pt x="156" y="169"/>
                        <a:pt x="156" y="169"/>
                        <a:pt x="156" y="169"/>
                      </a:cubicBezTo>
                      <a:cubicBezTo>
                        <a:pt x="155" y="169"/>
                        <a:pt x="155" y="169"/>
                        <a:pt x="155" y="169"/>
                      </a:cubicBezTo>
                      <a:cubicBezTo>
                        <a:pt x="155" y="169"/>
                        <a:pt x="155" y="169"/>
                        <a:pt x="155" y="169"/>
                      </a:cubicBezTo>
                      <a:cubicBezTo>
                        <a:pt x="155" y="169"/>
                        <a:pt x="155" y="169"/>
                        <a:pt x="155" y="169"/>
                      </a:cubicBezTo>
                      <a:cubicBezTo>
                        <a:pt x="154" y="169"/>
                        <a:pt x="154" y="169"/>
                        <a:pt x="154" y="169"/>
                      </a:cubicBezTo>
                      <a:cubicBezTo>
                        <a:pt x="154" y="169"/>
                        <a:pt x="154" y="169"/>
                        <a:pt x="154" y="169"/>
                      </a:cubicBezTo>
                      <a:cubicBezTo>
                        <a:pt x="154" y="168"/>
                        <a:pt x="154" y="168"/>
                        <a:pt x="154" y="168"/>
                      </a:cubicBezTo>
                      <a:cubicBezTo>
                        <a:pt x="154" y="168"/>
                        <a:pt x="154" y="168"/>
                        <a:pt x="154" y="168"/>
                      </a:cubicBezTo>
                      <a:cubicBezTo>
                        <a:pt x="154" y="168"/>
                        <a:pt x="154" y="168"/>
                        <a:pt x="154" y="168"/>
                      </a:cubicBezTo>
                      <a:cubicBezTo>
                        <a:pt x="154" y="168"/>
                        <a:pt x="154" y="168"/>
                        <a:pt x="154" y="168"/>
                      </a:cubicBezTo>
                      <a:cubicBezTo>
                        <a:pt x="154" y="168"/>
                        <a:pt x="154" y="168"/>
                        <a:pt x="154" y="168"/>
                      </a:cubicBezTo>
                      <a:cubicBezTo>
                        <a:pt x="154" y="169"/>
                        <a:pt x="154" y="169"/>
                        <a:pt x="154" y="169"/>
                      </a:cubicBezTo>
                      <a:cubicBezTo>
                        <a:pt x="154" y="169"/>
                        <a:pt x="154" y="169"/>
                        <a:pt x="154" y="169"/>
                      </a:cubicBezTo>
                      <a:cubicBezTo>
                        <a:pt x="154" y="169"/>
                        <a:pt x="154" y="169"/>
                        <a:pt x="154" y="169"/>
                      </a:cubicBezTo>
                      <a:cubicBezTo>
                        <a:pt x="154" y="169"/>
                        <a:pt x="154" y="169"/>
                        <a:pt x="154" y="169"/>
                      </a:cubicBezTo>
                      <a:cubicBezTo>
                        <a:pt x="155" y="169"/>
                        <a:pt x="155" y="169"/>
                        <a:pt x="155" y="169"/>
                      </a:cubicBezTo>
                      <a:cubicBezTo>
                        <a:pt x="155" y="169"/>
                        <a:pt x="155" y="169"/>
                        <a:pt x="155" y="169"/>
                      </a:cubicBezTo>
                      <a:cubicBezTo>
                        <a:pt x="155" y="168"/>
                        <a:pt x="155" y="168"/>
                        <a:pt x="155" y="168"/>
                      </a:cubicBezTo>
                      <a:cubicBezTo>
                        <a:pt x="155" y="168"/>
                        <a:pt x="155" y="168"/>
                        <a:pt x="155" y="168"/>
                      </a:cubicBezTo>
                      <a:cubicBezTo>
                        <a:pt x="155" y="168"/>
                        <a:pt x="155" y="168"/>
                        <a:pt x="155" y="168"/>
                      </a:cubicBezTo>
                      <a:cubicBezTo>
                        <a:pt x="156" y="168"/>
                        <a:pt x="156" y="168"/>
                        <a:pt x="156" y="168"/>
                      </a:cubicBezTo>
                      <a:cubicBezTo>
                        <a:pt x="157" y="168"/>
                        <a:pt x="157" y="168"/>
                        <a:pt x="157" y="168"/>
                      </a:cubicBezTo>
                      <a:cubicBezTo>
                        <a:pt x="157" y="168"/>
                        <a:pt x="157" y="168"/>
                        <a:pt x="157" y="168"/>
                      </a:cubicBezTo>
                      <a:cubicBezTo>
                        <a:pt x="157" y="168"/>
                        <a:pt x="157" y="168"/>
                        <a:pt x="157" y="168"/>
                      </a:cubicBezTo>
                      <a:cubicBezTo>
                        <a:pt x="157" y="169"/>
                        <a:pt x="157" y="169"/>
                        <a:pt x="157" y="169"/>
                      </a:cubicBezTo>
                      <a:cubicBezTo>
                        <a:pt x="156" y="169"/>
                        <a:pt x="156" y="169"/>
                        <a:pt x="156" y="169"/>
                      </a:cubicBezTo>
                      <a:cubicBezTo>
                        <a:pt x="157" y="169"/>
                        <a:pt x="157" y="169"/>
                        <a:pt x="157" y="169"/>
                      </a:cubicBezTo>
                      <a:cubicBezTo>
                        <a:pt x="158" y="168"/>
                        <a:pt x="158" y="168"/>
                        <a:pt x="158" y="168"/>
                      </a:cubicBezTo>
                      <a:cubicBezTo>
                        <a:pt x="158" y="168"/>
                        <a:pt x="158" y="168"/>
                        <a:pt x="158" y="168"/>
                      </a:cubicBezTo>
                      <a:cubicBezTo>
                        <a:pt x="158" y="168"/>
                        <a:pt x="158" y="168"/>
                        <a:pt x="158" y="168"/>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61" y="167"/>
                        <a:pt x="161" y="167"/>
                        <a:pt x="161" y="167"/>
                      </a:cubicBezTo>
                      <a:cubicBezTo>
                        <a:pt x="161" y="166"/>
                        <a:pt x="161" y="166"/>
                        <a:pt x="161" y="166"/>
                      </a:cubicBezTo>
                      <a:cubicBezTo>
                        <a:pt x="161" y="166"/>
                        <a:pt x="161" y="166"/>
                        <a:pt x="161" y="166"/>
                      </a:cubicBezTo>
                      <a:cubicBezTo>
                        <a:pt x="161" y="166"/>
                        <a:pt x="161" y="166"/>
                        <a:pt x="161" y="166"/>
                      </a:cubicBezTo>
                      <a:cubicBezTo>
                        <a:pt x="161" y="166"/>
                        <a:pt x="161" y="166"/>
                        <a:pt x="161" y="166"/>
                      </a:cubicBezTo>
                      <a:cubicBezTo>
                        <a:pt x="162" y="166"/>
                        <a:pt x="162" y="166"/>
                        <a:pt x="162" y="166"/>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4"/>
                        <a:pt x="162" y="164"/>
                        <a:pt x="162" y="164"/>
                      </a:cubicBezTo>
                      <a:cubicBezTo>
                        <a:pt x="162" y="164"/>
                        <a:pt x="162" y="164"/>
                        <a:pt x="162" y="164"/>
                      </a:cubicBezTo>
                      <a:cubicBezTo>
                        <a:pt x="162" y="163"/>
                        <a:pt x="162" y="163"/>
                        <a:pt x="162" y="163"/>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1" y="164"/>
                        <a:pt x="161" y="164"/>
                        <a:pt x="161" y="164"/>
                      </a:cubicBezTo>
                      <a:cubicBezTo>
                        <a:pt x="161" y="165"/>
                        <a:pt x="161" y="165"/>
                        <a:pt x="161" y="165"/>
                      </a:cubicBezTo>
                      <a:cubicBezTo>
                        <a:pt x="161" y="165"/>
                        <a:pt x="161" y="165"/>
                        <a:pt x="161" y="165"/>
                      </a:cubicBezTo>
                      <a:cubicBezTo>
                        <a:pt x="160" y="165"/>
                        <a:pt x="160" y="165"/>
                        <a:pt x="160" y="165"/>
                      </a:cubicBezTo>
                      <a:cubicBezTo>
                        <a:pt x="160" y="166"/>
                        <a:pt x="160" y="166"/>
                        <a:pt x="160" y="166"/>
                      </a:cubicBezTo>
                      <a:cubicBezTo>
                        <a:pt x="160" y="166"/>
                        <a:pt x="160" y="166"/>
                        <a:pt x="160" y="166"/>
                      </a:cubicBezTo>
                      <a:cubicBezTo>
                        <a:pt x="160" y="166"/>
                        <a:pt x="160" y="166"/>
                        <a:pt x="160" y="166"/>
                      </a:cubicBezTo>
                      <a:cubicBezTo>
                        <a:pt x="160" y="166"/>
                        <a:pt x="160" y="166"/>
                        <a:pt x="160" y="166"/>
                      </a:cubicBezTo>
                      <a:cubicBezTo>
                        <a:pt x="160" y="165"/>
                        <a:pt x="160" y="165"/>
                        <a:pt x="160" y="165"/>
                      </a:cubicBezTo>
                      <a:cubicBezTo>
                        <a:pt x="160" y="165"/>
                        <a:pt x="160" y="165"/>
                        <a:pt x="160" y="165"/>
                      </a:cubicBezTo>
                      <a:cubicBezTo>
                        <a:pt x="160" y="165"/>
                        <a:pt x="160" y="165"/>
                        <a:pt x="160" y="165"/>
                      </a:cubicBezTo>
                      <a:cubicBezTo>
                        <a:pt x="160" y="165"/>
                        <a:pt x="160" y="165"/>
                        <a:pt x="160" y="165"/>
                      </a:cubicBezTo>
                      <a:cubicBezTo>
                        <a:pt x="159" y="165"/>
                        <a:pt x="159" y="165"/>
                        <a:pt x="159" y="165"/>
                      </a:cubicBezTo>
                      <a:cubicBezTo>
                        <a:pt x="159" y="165"/>
                        <a:pt x="159" y="165"/>
                        <a:pt x="159" y="165"/>
                      </a:cubicBezTo>
                      <a:cubicBezTo>
                        <a:pt x="159" y="164"/>
                        <a:pt x="159" y="164"/>
                        <a:pt x="159" y="164"/>
                      </a:cubicBezTo>
                      <a:cubicBezTo>
                        <a:pt x="159" y="164"/>
                        <a:pt x="159" y="164"/>
                        <a:pt x="159" y="164"/>
                      </a:cubicBezTo>
                      <a:cubicBezTo>
                        <a:pt x="160" y="163"/>
                        <a:pt x="160" y="163"/>
                        <a:pt x="160" y="163"/>
                      </a:cubicBezTo>
                      <a:cubicBezTo>
                        <a:pt x="160" y="163"/>
                        <a:pt x="160" y="163"/>
                        <a:pt x="160" y="163"/>
                      </a:cubicBezTo>
                      <a:cubicBezTo>
                        <a:pt x="159" y="163"/>
                        <a:pt x="159" y="163"/>
                        <a:pt x="159" y="163"/>
                      </a:cubicBezTo>
                      <a:cubicBezTo>
                        <a:pt x="159" y="163"/>
                        <a:pt x="159" y="163"/>
                        <a:pt x="159" y="163"/>
                      </a:cubicBezTo>
                      <a:cubicBezTo>
                        <a:pt x="160" y="163"/>
                        <a:pt x="160" y="163"/>
                        <a:pt x="160" y="163"/>
                      </a:cubicBezTo>
                      <a:cubicBezTo>
                        <a:pt x="160" y="163"/>
                        <a:pt x="160" y="163"/>
                        <a:pt x="160" y="163"/>
                      </a:cubicBezTo>
                      <a:cubicBezTo>
                        <a:pt x="160" y="163"/>
                        <a:pt x="160" y="163"/>
                        <a:pt x="160" y="163"/>
                      </a:cubicBezTo>
                      <a:cubicBezTo>
                        <a:pt x="160" y="163"/>
                        <a:pt x="160" y="163"/>
                        <a:pt x="160" y="163"/>
                      </a:cubicBezTo>
                      <a:cubicBezTo>
                        <a:pt x="160" y="163"/>
                        <a:pt x="160" y="163"/>
                        <a:pt x="160" y="163"/>
                      </a:cubicBezTo>
                      <a:cubicBezTo>
                        <a:pt x="161" y="163"/>
                        <a:pt x="161" y="163"/>
                        <a:pt x="161" y="163"/>
                      </a:cubicBezTo>
                      <a:cubicBezTo>
                        <a:pt x="161" y="163"/>
                        <a:pt x="161" y="163"/>
                        <a:pt x="161" y="163"/>
                      </a:cubicBezTo>
                      <a:cubicBezTo>
                        <a:pt x="162" y="162"/>
                        <a:pt x="162" y="162"/>
                        <a:pt x="162" y="162"/>
                      </a:cubicBezTo>
                      <a:cubicBezTo>
                        <a:pt x="162" y="162"/>
                        <a:pt x="162" y="162"/>
                        <a:pt x="162" y="162"/>
                      </a:cubicBezTo>
                      <a:cubicBezTo>
                        <a:pt x="162" y="162"/>
                        <a:pt x="162" y="162"/>
                        <a:pt x="162" y="162"/>
                      </a:cubicBezTo>
                      <a:cubicBezTo>
                        <a:pt x="162" y="162"/>
                        <a:pt x="162" y="162"/>
                        <a:pt x="162" y="162"/>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3" y="163"/>
                        <a:pt x="163" y="163"/>
                        <a:pt x="163" y="163"/>
                      </a:cubicBezTo>
                      <a:cubicBezTo>
                        <a:pt x="163" y="163"/>
                        <a:pt x="163" y="163"/>
                        <a:pt x="163" y="163"/>
                      </a:cubicBezTo>
                      <a:cubicBezTo>
                        <a:pt x="163" y="163"/>
                        <a:pt x="163" y="163"/>
                        <a:pt x="163" y="163"/>
                      </a:cubicBezTo>
                      <a:cubicBezTo>
                        <a:pt x="163" y="162"/>
                        <a:pt x="163" y="162"/>
                        <a:pt x="163" y="162"/>
                      </a:cubicBezTo>
                      <a:cubicBezTo>
                        <a:pt x="163" y="162"/>
                        <a:pt x="163" y="162"/>
                        <a:pt x="163" y="162"/>
                      </a:cubicBezTo>
                      <a:cubicBezTo>
                        <a:pt x="163" y="162"/>
                        <a:pt x="163" y="162"/>
                        <a:pt x="163" y="162"/>
                      </a:cubicBezTo>
                      <a:cubicBezTo>
                        <a:pt x="163" y="162"/>
                        <a:pt x="163" y="162"/>
                        <a:pt x="163" y="162"/>
                      </a:cubicBezTo>
                      <a:cubicBezTo>
                        <a:pt x="164" y="161"/>
                        <a:pt x="164" y="161"/>
                        <a:pt x="164" y="161"/>
                      </a:cubicBezTo>
                      <a:cubicBezTo>
                        <a:pt x="164" y="161"/>
                        <a:pt x="164" y="161"/>
                        <a:pt x="164" y="161"/>
                      </a:cubicBezTo>
                      <a:cubicBezTo>
                        <a:pt x="164" y="161"/>
                        <a:pt x="164" y="161"/>
                        <a:pt x="164" y="161"/>
                      </a:cubicBezTo>
                      <a:cubicBezTo>
                        <a:pt x="164" y="161"/>
                        <a:pt x="164" y="161"/>
                        <a:pt x="164" y="161"/>
                      </a:cubicBezTo>
                      <a:cubicBezTo>
                        <a:pt x="164" y="161"/>
                        <a:pt x="164" y="161"/>
                        <a:pt x="164" y="161"/>
                      </a:cubicBezTo>
                      <a:cubicBezTo>
                        <a:pt x="164" y="162"/>
                        <a:pt x="164" y="162"/>
                        <a:pt x="164" y="162"/>
                      </a:cubicBezTo>
                      <a:cubicBezTo>
                        <a:pt x="164" y="162"/>
                        <a:pt x="164" y="162"/>
                        <a:pt x="164" y="162"/>
                      </a:cubicBezTo>
                      <a:cubicBezTo>
                        <a:pt x="164" y="162"/>
                        <a:pt x="164" y="162"/>
                        <a:pt x="164" y="162"/>
                      </a:cubicBezTo>
                      <a:cubicBezTo>
                        <a:pt x="164" y="163"/>
                        <a:pt x="164" y="163"/>
                        <a:pt x="164" y="163"/>
                      </a:cubicBezTo>
                      <a:cubicBezTo>
                        <a:pt x="163" y="163"/>
                        <a:pt x="163" y="163"/>
                        <a:pt x="163" y="163"/>
                      </a:cubicBezTo>
                      <a:cubicBezTo>
                        <a:pt x="164" y="163"/>
                        <a:pt x="164" y="163"/>
                        <a:pt x="164" y="163"/>
                      </a:cubicBezTo>
                      <a:cubicBezTo>
                        <a:pt x="164" y="163"/>
                        <a:pt x="164" y="163"/>
                        <a:pt x="164" y="163"/>
                      </a:cubicBezTo>
                      <a:cubicBezTo>
                        <a:pt x="165" y="163"/>
                        <a:pt x="165" y="163"/>
                        <a:pt x="165" y="163"/>
                      </a:cubicBezTo>
                      <a:cubicBezTo>
                        <a:pt x="165" y="162"/>
                        <a:pt x="165" y="162"/>
                        <a:pt x="165" y="162"/>
                      </a:cubicBezTo>
                      <a:cubicBezTo>
                        <a:pt x="165" y="162"/>
                        <a:pt x="165" y="162"/>
                        <a:pt x="165" y="162"/>
                      </a:cubicBezTo>
                      <a:cubicBezTo>
                        <a:pt x="166" y="161"/>
                        <a:pt x="166" y="161"/>
                        <a:pt x="166" y="161"/>
                      </a:cubicBezTo>
                      <a:cubicBezTo>
                        <a:pt x="166" y="161"/>
                        <a:pt x="166" y="161"/>
                        <a:pt x="166" y="161"/>
                      </a:cubicBezTo>
                      <a:cubicBezTo>
                        <a:pt x="166" y="160"/>
                        <a:pt x="166" y="160"/>
                        <a:pt x="166" y="160"/>
                      </a:cubicBezTo>
                      <a:cubicBezTo>
                        <a:pt x="166" y="160"/>
                        <a:pt x="166" y="160"/>
                        <a:pt x="166" y="160"/>
                      </a:cubicBezTo>
                      <a:cubicBezTo>
                        <a:pt x="166" y="160"/>
                        <a:pt x="166" y="160"/>
                        <a:pt x="166" y="160"/>
                      </a:cubicBezTo>
                      <a:cubicBezTo>
                        <a:pt x="166" y="159"/>
                        <a:pt x="166" y="159"/>
                        <a:pt x="166" y="159"/>
                      </a:cubicBezTo>
                      <a:cubicBezTo>
                        <a:pt x="166" y="159"/>
                        <a:pt x="166" y="159"/>
                        <a:pt x="166" y="159"/>
                      </a:cubicBezTo>
                      <a:cubicBezTo>
                        <a:pt x="165" y="158"/>
                        <a:pt x="165" y="158"/>
                        <a:pt x="165" y="158"/>
                      </a:cubicBezTo>
                      <a:cubicBezTo>
                        <a:pt x="165" y="158"/>
                        <a:pt x="165" y="158"/>
                        <a:pt x="165" y="158"/>
                      </a:cubicBezTo>
                      <a:cubicBezTo>
                        <a:pt x="165" y="157"/>
                        <a:pt x="165" y="157"/>
                        <a:pt x="165" y="157"/>
                      </a:cubicBezTo>
                      <a:cubicBezTo>
                        <a:pt x="166" y="157"/>
                        <a:pt x="166" y="157"/>
                        <a:pt x="166" y="157"/>
                      </a:cubicBezTo>
                      <a:cubicBezTo>
                        <a:pt x="166" y="158"/>
                        <a:pt x="166" y="158"/>
                        <a:pt x="166" y="158"/>
                      </a:cubicBezTo>
                      <a:cubicBezTo>
                        <a:pt x="166" y="158"/>
                        <a:pt x="166" y="158"/>
                        <a:pt x="166" y="158"/>
                      </a:cubicBezTo>
                      <a:cubicBezTo>
                        <a:pt x="166" y="158"/>
                        <a:pt x="166" y="158"/>
                        <a:pt x="166" y="158"/>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6"/>
                        <a:pt x="166" y="156"/>
                        <a:pt x="166" y="156"/>
                      </a:cubicBezTo>
                      <a:cubicBezTo>
                        <a:pt x="166" y="156"/>
                        <a:pt x="166" y="156"/>
                        <a:pt x="166" y="156"/>
                      </a:cubicBezTo>
                      <a:cubicBezTo>
                        <a:pt x="166" y="156"/>
                        <a:pt x="166" y="156"/>
                        <a:pt x="166" y="156"/>
                      </a:cubicBezTo>
                      <a:cubicBezTo>
                        <a:pt x="166" y="157"/>
                        <a:pt x="166" y="157"/>
                        <a:pt x="166" y="157"/>
                      </a:cubicBezTo>
                      <a:cubicBezTo>
                        <a:pt x="166" y="157"/>
                        <a:pt x="166" y="157"/>
                        <a:pt x="166" y="157"/>
                      </a:cubicBezTo>
                      <a:cubicBezTo>
                        <a:pt x="167" y="157"/>
                        <a:pt x="167" y="157"/>
                        <a:pt x="167" y="157"/>
                      </a:cubicBezTo>
                      <a:cubicBezTo>
                        <a:pt x="167" y="157"/>
                        <a:pt x="167" y="157"/>
                        <a:pt x="167" y="157"/>
                      </a:cubicBezTo>
                      <a:cubicBezTo>
                        <a:pt x="167" y="157"/>
                        <a:pt x="167" y="157"/>
                        <a:pt x="167" y="157"/>
                      </a:cubicBezTo>
                      <a:cubicBezTo>
                        <a:pt x="167" y="157"/>
                        <a:pt x="167" y="157"/>
                        <a:pt x="167" y="157"/>
                      </a:cubicBezTo>
                      <a:cubicBezTo>
                        <a:pt x="167" y="158"/>
                        <a:pt x="167" y="158"/>
                        <a:pt x="167" y="158"/>
                      </a:cubicBezTo>
                      <a:cubicBezTo>
                        <a:pt x="167" y="158"/>
                        <a:pt x="167" y="158"/>
                        <a:pt x="167" y="158"/>
                      </a:cubicBezTo>
                      <a:cubicBezTo>
                        <a:pt x="167" y="158"/>
                        <a:pt x="167" y="158"/>
                        <a:pt x="167" y="158"/>
                      </a:cubicBezTo>
                      <a:cubicBezTo>
                        <a:pt x="167" y="158"/>
                        <a:pt x="167" y="158"/>
                        <a:pt x="167" y="158"/>
                      </a:cubicBezTo>
                      <a:cubicBezTo>
                        <a:pt x="167" y="158"/>
                        <a:pt x="167" y="158"/>
                        <a:pt x="167" y="158"/>
                      </a:cubicBezTo>
                      <a:cubicBezTo>
                        <a:pt x="167" y="159"/>
                        <a:pt x="167" y="159"/>
                        <a:pt x="167" y="159"/>
                      </a:cubicBezTo>
                      <a:cubicBezTo>
                        <a:pt x="168" y="159"/>
                        <a:pt x="168" y="159"/>
                        <a:pt x="168" y="159"/>
                      </a:cubicBezTo>
                      <a:cubicBezTo>
                        <a:pt x="168" y="159"/>
                        <a:pt x="168" y="159"/>
                        <a:pt x="168" y="159"/>
                      </a:cubicBezTo>
                      <a:cubicBezTo>
                        <a:pt x="168" y="159"/>
                        <a:pt x="168" y="159"/>
                        <a:pt x="168" y="159"/>
                      </a:cubicBezTo>
                      <a:cubicBezTo>
                        <a:pt x="168" y="159"/>
                        <a:pt x="168" y="159"/>
                        <a:pt x="168" y="159"/>
                      </a:cubicBezTo>
                      <a:cubicBezTo>
                        <a:pt x="170" y="158"/>
                        <a:pt x="170" y="158"/>
                        <a:pt x="170" y="158"/>
                      </a:cubicBezTo>
                      <a:cubicBezTo>
                        <a:pt x="170" y="158"/>
                        <a:pt x="170" y="158"/>
                        <a:pt x="170" y="158"/>
                      </a:cubicBezTo>
                      <a:cubicBezTo>
                        <a:pt x="171" y="158"/>
                        <a:pt x="171" y="158"/>
                        <a:pt x="171" y="158"/>
                      </a:cubicBezTo>
                      <a:cubicBezTo>
                        <a:pt x="171" y="158"/>
                        <a:pt x="171" y="158"/>
                        <a:pt x="171" y="158"/>
                      </a:cubicBezTo>
                      <a:cubicBezTo>
                        <a:pt x="173" y="157"/>
                        <a:pt x="173" y="157"/>
                        <a:pt x="173" y="157"/>
                      </a:cubicBezTo>
                      <a:cubicBezTo>
                        <a:pt x="173" y="157"/>
                        <a:pt x="173" y="157"/>
                        <a:pt x="173" y="157"/>
                      </a:cubicBezTo>
                      <a:cubicBezTo>
                        <a:pt x="172" y="156"/>
                        <a:pt x="172" y="156"/>
                        <a:pt x="172" y="156"/>
                      </a:cubicBezTo>
                      <a:cubicBezTo>
                        <a:pt x="171" y="156"/>
                        <a:pt x="171" y="156"/>
                        <a:pt x="171" y="156"/>
                      </a:cubicBezTo>
                      <a:cubicBezTo>
                        <a:pt x="171" y="156"/>
                        <a:pt x="171" y="156"/>
                        <a:pt x="171" y="156"/>
                      </a:cubicBezTo>
                      <a:cubicBezTo>
                        <a:pt x="171" y="156"/>
                        <a:pt x="171" y="156"/>
                        <a:pt x="171" y="156"/>
                      </a:cubicBezTo>
                      <a:cubicBezTo>
                        <a:pt x="170" y="156"/>
                        <a:pt x="170" y="156"/>
                        <a:pt x="170" y="156"/>
                      </a:cubicBezTo>
                      <a:cubicBezTo>
                        <a:pt x="170" y="156"/>
                        <a:pt x="170" y="156"/>
                        <a:pt x="170" y="156"/>
                      </a:cubicBezTo>
                      <a:cubicBezTo>
                        <a:pt x="170" y="156"/>
                        <a:pt x="170" y="156"/>
                        <a:pt x="170" y="156"/>
                      </a:cubicBezTo>
                      <a:cubicBezTo>
                        <a:pt x="170" y="156"/>
                        <a:pt x="170" y="156"/>
                        <a:pt x="170" y="156"/>
                      </a:cubicBezTo>
                      <a:cubicBezTo>
                        <a:pt x="171" y="156"/>
                        <a:pt x="171" y="156"/>
                        <a:pt x="171" y="156"/>
                      </a:cubicBezTo>
                      <a:cubicBezTo>
                        <a:pt x="171" y="155"/>
                        <a:pt x="171" y="155"/>
                        <a:pt x="171" y="155"/>
                      </a:cubicBezTo>
                      <a:cubicBezTo>
                        <a:pt x="171" y="155"/>
                        <a:pt x="171" y="155"/>
                        <a:pt x="171" y="155"/>
                      </a:cubicBezTo>
                      <a:cubicBezTo>
                        <a:pt x="171" y="155"/>
                        <a:pt x="171" y="155"/>
                        <a:pt x="171" y="155"/>
                      </a:cubicBezTo>
                      <a:cubicBezTo>
                        <a:pt x="171" y="155"/>
                        <a:pt x="171" y="155"/>
                        <a:pt x="171" y="155"/>
                      </a:cubicBezTo>
                      <a:cubicBezTo>
                        <a:pt x="170" y="155"/>
                        <a:pt x="170" y="155"/>
                        <a:pt x="170" y="155"/>
                      </a:cubicBezTo>
                      <a:cubicBezTo>
                        <a:pt x="170" y="154"/>
                        <a:pt x="170" y="154"/>
                        <a:pt x="170" y="154"/>
                      </a:cubicBezTo>
                      <a:cubicBezTo>
                        <a:pt x="169" y="154"/>
                        <a:pt x="169" y="154"/>
                        <a:pt x="169" y="154"/>
                      </a:cubicBezTo>
                      <a:cubicBezTo>
                        <a:pt x="169" y="154"/>
                        <a:pt x="169" y="154"/>
                        <a:pt x="169" y="154"/>
                      </a:cubicBezTo>
                      <a:cubicBezTo>
                        <a:pt x="169" y="155"/>
                        <a:pt x="169" y="155"/>
                        <a:pt x="169" y="155"/>
                      </a:cubicBezTo>
                      <a:cubicBezTo>
                        <a:pt x="169" y="154"/>
                        <a:pt x="169" y="154"/>
                        <a:pt x="169" y="154"/>
                      </a:cubicBezTo>
                      <a:cubicBezTo>
                        <a:pt x="169" y="154"/>
                        <a:pt x="169" y="154"/>
                        <a:pt x="169" y="154"/>
                      </a:cubicBezTo>
                      <a:cubicBezTo>
                        <a:pt x="169" y="154"/>
                        <a:pt x="169" y="154"/>
                        <a:pt x="169" y="154"/>
                      </a:cubicBezTo>
                      <a:cubicBezTo>
                        <a:pt x="169" y="154"/>
                        <a:pt x="169" y="154"/>
                        <a:pt x="169" y="154"/>
                      </a:cubicBezTo>
                      <a:cubicBezTo>
                        <a:pt x="169" y="153"/>
                        <a:pt x="169" y="153"/>
                        <a:pt x="169" y="153"/>
                      </a:cubicBezTo>
                      <a:cubicBezTo>
                        <a:pt x="169" y="153"/>
                        <a:pt x="169" y="153"/>
                        <a:pt x="169" y="153"/>
                      </a:cubicBezTo>
                      <a:cubicBezTo>
                        <a:pt x="168" y="153"/>
                        <a:pt x="168" y="153"/>
                        <a:pt x="168" y="153"/>
                      </a:cubicBezTo>
                      <a:cubicBezTo>
                        <a:pt x="168" y="152"/>
                        <a:pt x="168" y="152"/>
                        <a:pt x="168" y="152"/>
                      </a:cubicBezTo>
                      <a:cubicBezTo>
                        <a:pt x="168" y="152"/>
                        <a:pt x="168" y="152"/>
                        <a:pt x="168" y="152"/>
                      </a:cubicBezTo>
                      <a:cubicBezTo>
                        <a:pt x="168" y="151"/>
                        <a:pt x="168" y="151"/>
                        <a:pt x="168" y="151"/>
                      </a:cubicBezTo>
                      <a:cubicBezTo>
                        <a:pt x="168" y="152"/>
                        <a:pt x="168" y="152"/>
                        <a:pt x="168" y="152"/>
                      </a:cubicBezTo>
                      <a:cubicBezTo>
                        <a:pt x="168" y="152"/>
                        <a:pt x="168" y="152"/>
                        <a:pt x="168" y="152"/>
                      </a:cubicBezTo>
                      <a:cubicBezTo>
                        <a:pt x="169" y="152"/>
                        <a:pt x="169" y="152"/>
                        <a:pt x="169" y="152"/>
                      </a:cubicBezTo>
                      <a:cubicBezTo>
                        <a:pt x="169" y="152"/>
                        <a:pt x="169" y="152"/>
                        <a:pt x="169" y="152"/>
                      </a:cubicBezTo>
                      <a:cubicBezTo>
                        <a:pt x="169" y="151"/>
                        <a:pt x="169" y="151"/>
                        <a:pt x="169" y="151"/>
                      </a:cubicBezTo>
                      <a:cubicBezTo>
                        <a:pt x="169" y="152"/>
                        <a:pt x="169" y="152"/>
                        <a:pt x="169" y="152"/>
                      </a:cubicBezTo>
                      <a:cubicBezTo>
                        <a:pt x="169" y="152"/>
                        <a:pt x="169" y="152"/>
                        <a:pt x="169" y="152"/>
                      </a:cubicBezTo>
                      <a:cubicBezTo>
                        <a:pt x="170" y="152"/>
                        <a:pt x="170" y="152"/>
                        <a:pt x="170" y="152"/>
                      </a:cubicBezTo>
                      <a:cubicBezTo>
                        <a:pt x="170" y="152"/>
                        <a:pt x="170" y="152"/>
                        <a:pt x="170" y="152"/>
                      </a:cubicBezTo>
                      <a:cubicBezTo>
                        <a:pt x="170" y="152"/>
                        <a:pt x="170" y="152"/>
                        <a:pt x="170" y="152"/>
                      </a:cubicBezTo>
                      <a:cubicBezTo>
                        <a:pt x="170" y="152"/>
                        <a:pt x="170" y="152"/>
                        <a:pt x="170" y="152"/>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1" y="153"/>
                        <a:pt x="171" y="153"/>
                        <a:pt x="171" y="153"/>
                      </a:cubicBezTo>
                      <a:cubicBezTo>
                        <a:pt x="171" y="153"/>
                        <a:pt x="171" y="153"/>
                        <a:pt x="171" y="153"/>
                      </a:cubicBezTo>
                      <a:cubicBezTo>
                        <a:pt x="171" y="153"/>
                        <a:pt x="171" y="153"/>
                        <a:pt x="171" y="153"/>
                      </a:cubicBezTo>
                      <a:cubicBezTo>
                        <a:pt x="171" y="154"/>
                        <a:pt x="171" y="154"/>
                        <a:pt x="171" y="154"/>
                      </a:cubicBezTo>
                      <a:cubicBezTo>
                        <a:pt x="172" y="153"/>
                        <a:pt x="172" y="153"/>
                        <a:pt x="172" y="153"/>
                      </a:cubicBezTo>
                      <a:cubicBezTo>
                        <a:pt x="172" y="153"/>
                        <a:pt x="172" y="153"/>
                        <a:pt x="172" y="153"/>
                      </a:cubicBezTo>
                      <a:cubicBezTo>
                        <a:pt x="172" y="154"/>
                        <a:pt x="172" y="154"/>
                        <a:pt x="172" y="154"/>
                      </a:cubicBezTo>
                      <a:cubicBezTo>
                        <a:pt x="172" y="154"/>
                        <a:pt x="172" y="154"/>
                        <a:pt x="172" y="154"/>
                      </a:cubicBezTo>
                      <a:cubicBezTo>
                        <a:pt x="171" y="154"/>
                        <a:pt x="171" y="154"/>
                        <a:pt x="171" y="154"/>
                      </a:cubicBezTo>
                      <a:cubicBezTo>
                        <a:pt x="171" y="154"/>
                        <a:pt x="171" y="154"/>
                        <a:pt x="171" y="154"/>
                      </a:cubicBezTo>
                      <a:cubicBezTo>
                        <a:pt x="171" y="154"/>
                        <a:pt x="171" y="154"/>
                        <a:pt x="171" y="154"/>
                      </a:cubicBezTo>
                      <a:cubicBezTo>
                        <a:pt x="172" y="154"/>
                        <a:pt x="172" y="154"/>
                        <a:pt x="172" y="154"/>
                      </a:cubicBezTo>
                      <a:cubicBezTo>
                        <a:pt x="173" y="153"/>
                        <a:pt x="173" y="153"/>
                        <a:pt x="173" y="153"/>
                      </a:cubicBezTo>
                      <a:cubicBezTo>
                        <a:pt x="172" y="153"/>
                        <a:pt x="172" y="153"/>
                        <a:pt x="172" y="153"/>
                      </a:cubicBezTo>
                      <a:cubicBezTo>
                        <a:pt x="172" y="153"/>
                        <a:pt x="172" y="153"/>
                        <a:pt x="172" y="153"/>
                      </a:cubicBezTo>
                      <a:cubicBezTo>
                        <a:pt x="172" y="153"/>
                        <a:pt x="172" y="153"/>
                        <a:pt x="172" y="153"/>
                      </a:cubicBezTo>
                      <a:cubicBezTo>
                        <a:pt x="172" y="153"/>
                        <a:pt x="172" y="153"/>
                        <a:pt x="172" y="153"/>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3" y="152"/>
                        <a:pt x="173" y="152"/>
                        <a:pt x="173" y="152"/>
                      </a:cubicBezTo>
                      <a:cubicBezTo>
                        <a:pt x="172" y="151"/>
                        <a:pt x="172" y="151"/>
                        <a:pt x="172" y="151"/>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3" y="151"/>
                        <a:pt x="173" y="151"/>
                        <a:pt x="173" y="151"/>
                      </a:cubicBezTo>
                      <a:cubicBezTo>
                        <a:pt x="173" y="152"/>
                        <a:pt x="173" y="152"/>
                        <a:pt x="173" y="152"/>
                      </a:cubicBezTo>
                      <a:cubicBezTo>
                        <a:pt x="173" y="152"/>
                        <a:pt x="173" y="152"/>
                        <a:pt x="173" y="152"/>
                      </a:cubicBezTo>
                      <a:cubicBezTo>
                        <a:pt x="173" y="152"/>
                        <a:pt x="173" y="152"/>
                        <a:pt x="173" y="152"/>
                      </a:cubicBezTo>
                      <a:cubicBezTo>
                        <a:pt x="173" y="152"/>
                        <a:pt x="173" y="152"/>
                        <a:pt x="173" y="152"/>
                      </a:cubicBezTo>
                      <a:cubicBezTo>
                        <a:pt x="173" y="153"/>
                        <a:pt x="173" y="153"/>
                        <a:pt x="173" y="153"/>
                      </a:cubicBezTo>
                      <a:cubicBezTo>
                        <a:pt x="173" y="153"/>
                        <a:pt x="173" y="153"/>
                        <a:pt x="173" y="153"/>
                      </a:cubicBezTo>
                      <a:cubicBezTo>
                        <a:pt x="173" y="153"/>
                        <a:pt x="173" y="153"/>
                        <a:pt x="173" y="153"/>
                      </a:cubicBezTo>
                      <a:cubicBezTo>
                        <a:pt x="173" y="153"/>
                        <a:pt x="173" y="153"/>
                        <a:pt x="173" y="153"/>
                      </a:cubicBezTo>
                      <a:cubicBezTo>
                        <a:pt x="174" y="153"/>
                        <a:pt x="174" y="153"/>
                        <a:pt x="174" y="153"/>
                      </a:cubicBezTo>
                      <a:cubicBezTo>
                        <a:pt x="174" y="153"/>
                        <a:pt x="174" y="153"/>
                        <a:pt x="174" y="153"/>
                      </a:cubicBezTo>
                      <a:cubicBezTo>
                        <a:pt x="175" y="152"/>
                        <a:pt x="175" y="152"/>
                        <a:pt x="175" y="152"/>
                      </a:cubicBezTo>
                      <a:cubicBezTo>
                        <a:pt x="175" y="152"/>
                        <a:pt x="175" y="152"/>
                        <a:pt x="175" y="152"/>
                      </a:cubicBezTo>
                      <a:cubicBezTo>
                        <a:pt x="175" y="152"/>
                        <a:pt x="175" y="152"/>
                        <a:pt x="175" y="152"/>
                      </a:cubicBezTo>
                      <a:cubicBezTo>
                        <a:pt x="175" y="152"/>
                        <a:pt x="175" y="152"/>
                        <a:pt x="175" y="152"/>
                      </a:cubicBezTo>
                      <a:cubicBezTo>
                        <a:pt x="175" y="152"/>
                        <a:pt x="175" y="152"/>
                        <a:pt x="175" y="152"/>
                      </a:cubicBezTo>
                      <a:cubicBezTo>
                        <a:pt x="176" y="152"/>
                        <a:pt x="176" y="152"/>
                        <a:pt x="176" y="152"/>
                      </a:cubicBezTo>
                      <a:cubicBezTo>
                        <a:pt x="176" y="152"/>
                        <a:pt x="176" y="152"/>
                        <a:pt x="176" y="152"/>
                      </a:cubicBezTo>
                      <a:cubicBezTo>
                        <a:pt x="176" y="152"/>
                        <a:pt x="176" y="152"/>
                        <a:pt x="176" y="152"/>
                      </a:cubicBezTo>
                      <a:cubicBezTo>
                        <a:pt x="176" y="152"/>
                        <a:pt x="176" y="152"/>
                        <a:pt x="176" y="152"/>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7" y="153"/>
                        <a:pt x="177" y="153"/>
                        <a:pt x="177" y="153"/>
                      </a:cubicBezTo>
                      <a:cubicBezTo>
                        <a:pt x="177" y="153"/>
                        <a:pt x="177" y="153"/>
                        <a:pt x="177" y="153"/>
                      </a:cubicBezTo>
                      <a:cubicBezTo>
                        <a:pt x="177" y="153"/>
                        <a:pt x="177" y="153"/>
                        <a:pt x="177" y="153"/>
                      </a:cubicBezTo>
                      <a:cubicBezTo>
                        <a:pt x="177" y="153"/>
                        <a:pt x="177" y="153"/>
                        <a:pt x="177" y="153"/>
                      </a:cubicBezTo>
                      <a:cubicBezTo>
                        <a:pt x="177" y="153"/>
                        <a:pt x="177" y="153"/>
                        <a:pt x="177" y="153"/>
                      </a:cubicBezTo>
                      <a:cubicBezTo>
                        <a:pt x="176" y="153"/>
                        <a:pt x="176" y="153"/>
                        <a:pt x="176" y="153"/>
                      </a:cubicBezTo>
                      <a:cubicBezTo>
                        <a:pt x="176" y="154"/>
                        <a:pt x="176" y="154"/>
                        <a:pt x="176" y="154"/>
                      </a:cubicBezTo>
                      <a:cubicBezTo>
                        <a:pt x="176" y="154"/>
                        <a:pt x="176" y="154"/>
                        <a:pt x="176" y="154"/>
                      </a:cubicBezTo>
                      <a:cubicBezTo>
                        <a:pt x="176" y="154"/>
                        <a:pt x="176" y="154"/>
                        <a:pt x="176" y="154"/>
                      </a:cubicBezTo>
                      <a:cubicBezTo>
                        <a:pt x="177" y="154"/>
                        <a:pt x="177" y="154"/>
                        <a:pt x="177" y="154"/>
                      </a:cubicBezTo>
                      <a:cubicBezTo>
                        <a:pt x="178" y="153"/>
                        <a:pt x="178" y="153"/>
                        <a:pt x="178" y="153"/>
                      </a:cubicBezTo>
                      <a:cubicBezTo>
                        <a:pt x="178" y="153"/>
                        <a:pt x="178" y="153"/>
                        <a:pt x="178" y="153"/>
                      </a:cubicBezTo>
                      <a:cubicBezTo>
                        <a:pt x="178" y="153"/>
                        <a:pt x="178" y="153"/>
                        <a:pt x="178" y="153"/>
                      </a:cubicBezTo>
                      <a:cubicBezTo>
                        <a:pt x="179" y="153"/>
                        <a:pt x="179" y="153"/>
                        <a:pt x="179" y="153"/>
                      </a:cubicBezTo>
                      <a:cubicBezTo>
                        <a:pt x="179" y="153"/>
                        <a:pt x="179" y="153"/>
                        <a:pt x="179" y="153"/>
                      </a:cubicBezTo>
                      <a:cubicBezTo>
                        <a:pt x="180" y="153"/>
                        <a:pt x="180" y="153"/>
                        <a:pt x="180" y="153"/>
                      </a:cubicBezTo>
                      <a:cubicBezTo>
                        <a:pt x="180" y="153"/>
                        <a:pt x="180" y="153"/>
                        <a:pt x="180" y="153"/>
                      </a:cubicBezTo>
                      <a:cubicBezTo>
                        <a:pt x="180" y="153"/>
                        <a:pt x="180" y="153"/>
                        <a:pt x="180" y="153"/>
                      </a:cubicBezTo>
                      <a:cubicBezTo>
                        <a:pt x="179" y="153"/>
                        <a:pt x="179" y="153"/>
                        <a:pt x="179" y="153"/>
                      </a:cubicBezTo>
                      <a:cubicBezTo>
                        <a:pt x="179" y="154"/>
                        <a:pt x="179" y="154"/>
                        <a:pt x="179" y="154"/>
                      </a:cubicBezTo>
                      <a:cubicBezTo>
                        <a:pt x="177" y="155"/>
                        <a:pt x="177" y="155"/>
                        <a:pt x="177" y="155"/>
                      </a:cubicBezTo>
                      <a:cubicBezTo>
                        <a:pt x="176" y="155"/>
                        <a:pt x="176" y="155"/>
                        <a:pt x="176" y="155"/>
                      </a:cubicBezTo>
                      <a:cubicBezTo>
                        <a:pt x="176" y="156"/>
                        <a:pt x="176" y="156"/>
                        <a:pt x="176" y="156"/>
                      </a:cubicBezTo>
                      <a:cubicBezTo>
                        <a:pt x="176" y="156"/>
                        <a:pt x="176" y="156"/>
                        <a:pt x="176" y="156"/>
                      </a:cubicBezTo>
                      <a:cubicBezTo>
                        <a:pt x="177" y="155"/>
                        <a:pt x="177" y="155"/>
                        <a:pt x="177" y="155"/>
                      </a:cubicBezTo>
                      <a:cubicBezTo>
                        <a:pt x="178" y="154"/>
                        <a:pt x="178" y="154"/>
                        <a:pt x="178" y="154"/>
                      </a:cubicBezTo>
                      <a:cubicBezTo>
                        <a:pt x="179" y="154"/>
                        <a:pt x="179" y="154"/>
                        <a:pt x="179" y="154"/>
                      </a:cubicBezTo>
                      <a:cubicBezTo>
                        <a:pt x="181" y="153"/>
                        <a:pt x="181" y="153"/>
                        <a:pt x="181" y="153"/>
                      </a:cubicBezTo>
                      <a:cubicBezTo>
                        <a:pt x="182" y="153"/>
                        <a:pt x="182" y="153"/>
                        <a:pt x="182" y="153"/>
                      </a:cubicBezTo>
                      <a:cubicBezTo>
                        <a:pt x="184" y="151"/>
                        <a:pt x="184" y="151"/>
                        <a:pt x="184" y="151"/>
                      </a:cubicBezTo>
                      <a:cubicBezTo>
                        <a:pt x="184" y="151"/>
                        <a:pt x="184" y="151"/>
                        <a:pt x="184" y="151"/>
                      </a:cubicBezTo>
                      <a:cubicBezTo>
                        <a:pt x="183" y="151"/>
                        <a:pt x="183" y="151"/>
                        <a:pt x="183" y="151"/>
                      </a:cubicBezTo>
                      <a:cubicBezTo>
                        <a:pt x="181" y="153"/>
                        <a:pt x="181" y="153"/>
                        <a:pt x="181" y="153"/>
                      </a:cubicBezTo>
                      <a:cubicBezTo>
                        <a:pt x="181" y="153"/>
                        <a:pt x="181" y="153"/>
                        <a:pt x="181"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2"/>
                        <a:pt x="180" y="152"/>
                        <a:pt x="180" y="152"/>
                      </a:cubicBezTo>
                      <a:cubicBezTo>
                        <a:pt x="180" y="152"/>
                        <a:pt x="180" y="152"/>
                        <a:pt x="180" y="152"/>
                      </a:cubicBezTo>
                      <a:cubicBezTo>
                        <a:pt x="180" y="152"/>
                        <a:pt x="180" y="152"/>
                        <a:pt x="180" y="152"/>
                      </a:cubicBezTo>
                      <a:cubicBezTo>
                        <a:pt x="180" y="152"/>
                        <a:pt x="180" y="152"/>
                        <a:pt x="180" y="152"/>
                      </a:cubicBezTo>
                      <a:cubicBezTo>
                        <a:pt x="182" y="151"/>
                        <a:pt x="182" y="151"/>
                        <a:pt x="182" y="151"/>
                      </a:cubicBezTo>
                      <a:cubicBezTo>
                        <a:pt x="183" y="151"/>
                        <a:pt x="183" y="151"/>
                        <a:pt x="183" y="151"/>
                      </a:cubicBezTo>
                      <a:cubicBezTo>
                        <a:pt x="184" y="151"/>
                        <a:pt x="184" y="151"/>
                        <a:pt x="184" y="151"/>
                      </a:cubicBezTo>
                      <a:cubicBezTo>
                        <a:pt x="185" y="151"/>
                        <a:pt x="185" y="151"/>
                        <a:pt x="185" y="151"/>
                      </a:cubicBezTo>
                      <a:cubicBezTo>
                        <a:pt x="185" y="150"/>
                        <a:pt x="185" y="150"/>
                        <a:pt x="185" y="150"/>
                      </a:cubicBezTo>
                      <a:cubicBezTo>
                        <a:pt x="186" y="150"/>
                        <a:pt x="186" y="150"/>
                        <a:pt x="186" y="150"/>
                      </a:cubicBezTo>
                      <a:cubicBezTo>
                        <a:pt x="188" y="149"/>
                        <a:pt x="188" y="149"/>
                        <a:pt x="188" y="149"/>
                      </a:cubicBezTo>
                      <a:cubicBezTo>
                        <a:pt x="189" y="148"/>
                        <a:pt x="189" y="148"/>
                        <a:pt x="189" y="148"/>
                      </a:cubicBezTo>
                      <a:cubicBezTo>
                        <a:pt x="189" y="148"/>
                        <a:pt x="189" y="148"/>
                        <a:pt x="189" y="148"/>
                      </a:cubicBezTo>
                      <a:cubicBezTo>
                        <a:pt x="190" y="148"/>
                        <a:pt x="190" y="148"/>
                        <a:pt x="190" y="148"/>
                      </a:cubicBezTo>
                      <a:cubicBezTo>
                        <a:pt x="190" y="148"/>
                        <a:pt x="190" y="148"/>
                        <a:pt x="190" y="148"/>
                      </a:cubicBezTo>
                      <a:cubicBezTo>
                        <a:pt x="191" y="147"/>
                        <a:pt x="191" y="147"/>
                        <a:pt x="191" y="147"/>
                      </a:cubicBezTo>
                      <a:cubicBezTo>
                        <a:pt x="192" y="146"/>
                        <a:pt x="192" y="146"/>
                        <a:pt x="192" y="146"/>
                      </a:cubicBezTo>
                      <a:cubicBezTo>
                        <a:pt x="192" y="145"/>
                        <a:pt x="192" y="145"/>
                        <a:pt x="192" y="145"/>
                      </a:cubicBezTo>
                      <a:cubicBezTo>
                        <a:pt x="193" y="144"/>
                        <a:pt x="193" y="144"/>
                        <a:pt x="193" y="144"/>
                      </a:cubicBezTo>
                      <a:cubicBezTo>
                        <a:pt x="194" y="144"/>
                        <a:pt x="194" y="144"/>
                        <a:pt x="194" y="144"/>
                      </a:cubicBezTo>
                      <a:cubicBezTo>
                        <a:pt x="194" y="144"/>
                        <a:pt x="194" y="144"/>
                        <a:pt x="194" y="144"/>
                      </a:cubicBezTo>
                      <a:cubicBezTo>
                        <a:pt x="194" y="143"/>
                        <a:pt x="194" y="143"/>
                        <a:pt x="194" y="143"/>
                      </a:cubicBezTo>
                      <a:cubicBezTo>
                        <a:pt x="193" y="143"/>
                        <a:pt x="193" y="143"/>
                        <a:pt x="193" y="143"/>
                      </a:cubicBezTo>
                      <a:cubicBezTo>
                        <a:pt x="193" y="142"/>
                        <a:pt x="193" y="142"/>
                        <a:pt x="193" y="142"/>
                      </a:cubicBezTo>
                      <a:cubicBezTo>
                        <a:pt x="193" y="142"/>
                        <a:pt x="193" y="142"/>
                        <a:pt x="193" y="142"/>
                      </a:cubicBezTo>
                      <a:cubicBezTo>
                        <a:pt x="193" y="141"/>
                        <a:pt x="193" y="141"/>
                        <a:pt x="193" y="141"/>
                      </a:cubicBezTo>
                      <a:cubicBezTo>
                        <a:pt x="193" y="141"/>
                        <a:pt x="193" y="141"/>
                        <a:pt x="193" y="141"/>
                      </a:cubicBezTo>
                      <a:cubicBezTo>
                        <a:pt x="193" y="141"/>
                        <a:pt x="193" y="141"/>
                        <a:pt x="193" y="141"/>
                      </a:cubicBezTo>
                      <a:cubicBezTo>
                        <a:pt x="194" y="141"/>
                        <a:pt x="194" y="141"/>
                        <a:pt x="194" y="141"/>
                      </a:cubicBezTo>
                      <a:cubicBezTo>
                        <a:pt x="194" y="141"/>
                        <a:pt x="194" y="141"/>
                        <a:pt x="194" y="141"/>
                      </a:cubicBezTo>
                      <a:cubicBezTo>
                        <a:pt x="194" y="142"/>
                        <a:pt x="194" y="142"/>
                        <a:pt x="194" y="142"/>
                      </a:cubicBezTo>
                      <a:cubicBezTo>
                        <a:pt x="195" y="141"/>
                        <a:pt x="195" y="141"/>
                        <a:pt x="195" y="141"/>
                      </a:cubicBezTo>
                      <a:cubicBezTo>
                        <a:pt x="195" y="141"/>
                        <a:pt x="195" y="141"/>
                        <a:pt x="195" y="141"/>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8" y="139"/>
                        <a:pt x="198" y="139"/>
                        <a:pt x="198" y="139"/>
                      </a:cubicBezTo>
                      <a:cubicBezTo>
                        <a:pt x="198" y="138"/>
                        <a:pt x="198" y="138"/>
                        <a:pt x="198" y="138"/>
                      </a:cubicBezTo>
                      <a:cubicBezTo>
                        <a:pt x="198" y="138"/>
                        <a:pt x="198" y="138"/>
                        <a:pt x="198" y="138"/>
                      </a:cubicBezTo>
                      <a:cubicBezTo>
                        <a:pt x="198" y="138"/>
                        <a:pt x="198" y="138"/>
                        <a:pt x="198" y="138"/>
                      </a:cubicBezTo>
                      <a:cubicBezTo>
                        <a:pt x="198" y="138"/>
                        <a:pt x="198" y="138"/>
                        <a:pt x="198"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8" y="137"/>
                        <a:pt x="198" y="137"/>
                        <a:pt x="198" y="137"/>
                      </a:cubicBezTo>
                      <a:cubicBezTo>
                        <a:pt x="198" y="137"/>
                        <a:pt x="198" y="137"/>
                        <a:pt x="198" y="137"/>
                      </a:cubicBezTo>
                      <a:cubicBezTo>
                        <a:pt x="198" y="137"/>
                        <a:pt x="198" y="137"/>
                        <a:pt x="198" y="137"/>
                      </a:cubicBezTo>
                      <a:cubicBezTo>
                        <a:pt x="197" y="136"/>
                        <a:pt x="197" y="136"/>
                        <a:pt x="197" y="136"/>
                      </a:cubicBezTo>
                      <a:cubicBezTo>
                        <a:pt x="197" y="136"/>
                        <a:pt x="197" y="136"/>
                        <a:pt x="197" y="136"/>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6"/>
                        <a:pt x="197" y="136"/>
                        <a:pt x="197" y="136"/>
                      </a:cubicBezTo>
                      <a:cubicBezTo>
                        <a:pt x="196" y="136"/>
                        <a:pt x="196" y="136"/>
                        <a:pt x="196" y="136"/>
                      </a:cubicBezTo>
                      <a:cubicBezTo>
                        <a:pt x="196" y="136"/>
                        <a:pt x="196" y="136"/>
                        <a:pt x="196" y="136"/>
                      </a:cubicBezTo>
                      <a:cubicBezTo>
                        <a:pt x="197" y="136"/>
                        <a:pt x="197" y="136"/>
                        <a:pt x="197" y="136"/>
                      </a:cubicBezTo>
                      <a:cubicBezTo>
                        <a:pt x="197" y="136"/>
                        <a:pt x="197" y="136"/>
                        <a:pt x="197" y="136"/>
                      </a:cubicBezTo>
                      <a:cubicBezTo>
                        <a:pt x="197" y="136"/>
                        <a:pt x="197" y="136"/>
                        <a:pt x="197" y="136"/>
                      </a:cubicBezTo>
                      <a:cubicBezTo>
                        <a:pt x="197" y="136"/>
                        <a:pt x="197" y="136"/>
                        <a:pt x="197" y="136"/>
                      </a:cubicBezTo>
                      <a:cubicBezTo>
                        <a:pt x="197" y="135"/>
                        <a:pt x="197" y="135"/>
                        <a:pt x="197" y="135"/>
                      </a:cubicBezTo>
                      <a:cubicBezTo>
                        <a:pt x="196" y="135"/>
                        <a:pt x="196" y="135"/>
                        <a:pt x="196" y="135"/>
                      </a:cubicBezTo>
                      <a:cubicBezTo>
                        <a:pt x="195" y="135"/>
                        <a:pt x="195" y="135"/>
                        <a:pt x="195" y="135"/>
                      </a:cubicBezTo>
                      <a:cubicBezTo>
                        <a:pt x="195" y="134"/>
                        <a:pt x="195" y="134"/>
                        <a:pt x="195" y="134"/>
                      </a:cubicBezTo>
                      <a:cubicBezTo>
                        <a:pt x="196" y="134"/>
                        <a:pt x="196" y="134"/>
                        <a:pt x="196" y="134"/>
                      </a:cubicBezTo>
                      <a:cubicBezTo>
                        <a:pt x="196" y="134"/>
                        <a:pt x="196" y="134"/>
                        <a:pt x="196" y="134"/>
                      </a:cubicBezTo>
                      <a:cubicBezTo>
                        <a:pt x="196" y="133"/>
                        <a:pt x="196" y="133"/>
                        <a:pt x="196" y="133"/>
                      </a:cubicBezTo>
                      <a:cubicBezTo>
                        <a:pt x="195" y="133"/>
                        <a:pt x="195" y="133"/>
                        <a:pt x="195" y="133"/>
                      </a:cubicBezTo>
                      <a:cubicBezTo>
                        <a:pt x="195" y="133"/>
                        <a:pt x="195" y="133"/>
                        <a:pt x="195" y="133"/>
                      </a:cubicBezTo>
                      <a:cubicBezTo>
                        <a:pt x="195" y="132"/>
                        <a:pt x="195" y="132"/>
                        <a:pt x="195" y="132"/>
                      </a:cubicBezTo>
                      <a:cubicBezTo>
                        <a:pt x="196" y="132"/>
                        <a:pt x="196" y="132"/>
                        <a:pt x="196" y="132"/>
                      </a:cubicBezTo>
                      <a:cubicBezTo>
                        <a:pt x="196" y="132"/>
                        <a:pt x="196" y="132"/>
                        <a:pt x="196" y="132"/>
                      </a:cubicBezTo>
                      <a:cubicBezTo>
                        <a:pt x="195" y="132"/>
                        <a:pt x="195" y="132"/>
                        <a:pt x="195" y="132"/>
                      </a:cubicBezTo>
                      <a:cubicBezTo>
                        <a:pt x="195" y="132"/>
                        <a:pt x="195" y="132"/>
                        <a:pt x="195" y="132"/>
                      </a:cubicBezTo>
                      <a:cubicBezTo>
                        <a:pt x="195" y="131"/>
                        <a:pt x="195" y="131"/>
                        <a:pt x="195" y="131"/>
                      </a:cubicBezTo>
                      <a:cubicBezTo>
                        <a:pt x="195" y="131"/>
                        <a:pt x="195" y="131"/>
                        <a:pt x="195" y="131"/>
                      </a:cubicBezTo>
                      <a:cubicBezTo>
                        <a:pt x="194" y="131"/>
                        <a:pt x="194" y="131"/>
                        <a:pt x="194" y="131"/>
                      </a:cubicBezTo>
                      <a:cubicBezTo>
                        <a:pt x="195" y="131"/>
                        <a:pt x="195" y="131"/>
                        <a:pt x="195" y="131"/>
                      </a:cubicBezTo>
                      <a:cubicBezTo>
                        <a:pt x="195" y="131"/>
                        <a:pt x="195" y="131"/>
                        <a:pt x="195" y="131"/>
                      </a:cubicBezTo>
                      <a:cubicBezTo>
                        <a:pt x="195" y="131"/>
                        <a:pt x="195" y="131"/>
                        <a:pt x="195" y="131"/>
                      </a:cubicBezTo>
                      <a:cubicBezTo>
                        <a:pt x="195" y="131"/>
                        <a:pt x="195" y="131"/>
                        <a:pt x="195" y="131"/>
                      </a:cubicBezTo>
                      <a:cubicBezTo>
                        <a:pt x="196" y="131"/>
                        <a:pt x="196" y="131"/>
                        <a:pt x="196" y="131"/>
                      </a:cubicBezTo>
                      <a:cubicBezTo>
                        <a:pt x="196" y="131"/>
                        <a:pt x="196" y="131"/>
                        <a:pt x="196" y="131"/>
                      </a:cubicBezTo>
                      <a:cubicBezTo>
                        <a:pt x="196" y="132"/>
                        <a:pt x="196" y="132"/>
                        <a:pt x="196" y="132"/>
                      </a:cubicBezTo>
                      <a:cubicBezTo>
                        <a:pt x="197" y="132"/>
                        <a:pt x="197" y="132"/>
                        <a:pt x="197" y="132"/>
                      </a:cubicBezTo>
                      <a:cubicBezTo>
                        <a:pt x="197" y="132"/>
                        <a:pt x="197" y="132"/>
                        <a:pt x="197" y="132"/>
                      </a:cubicBezTo>
                      <a:cubicBezTo>
                        <a:pt x="197" y="132"/>
                        <a:pt x="197" y="132"/>
                        <a:pt x="197" y="132"/>
                      </a:cubicBezTo>
                      <a:cubicBezTo>
                        <a:pt x="197" y="132"/>
                        <a:pt x="197" y="132"/>
                        <a:pt x="197" y="132"/>
                      </a:cubicBezTo>
                      <a:cubicBezTo>
                        <a:pt x="198" y="132"/>
                        <a:pt x="198" y="132"/>
                        <a:pt x="198" y="132"/>
                      </a:cubicBezTo>
                      <a:cubicBezTo>
                        <a:pt x="198" y="132"/>
                        <a:pt x="198" y="132"/>
                        <a:pt x="198" y="132"/>
                      </a:cubicBezTo>
                      <a:cubicBezTo>
                        <a:pt x="198" y="131"/>
                        <a:pt x="198" y="131"/>
                        <a:pt x="198" y="131"/>
                      </a:cubicBezTo>
                      <a:cubicBezTo>
                        <a:pt x="198" y="130"/>
                        <a:pt x="198" y="130"/>
                        <a:pt x="198" y="130"/>
                      </a:cubicBezTo>
                      <a:cubicBezTo>
                        <a:pt x="198" y="130"/>
                        <a:pt x="198" y="130"/>
                        <a:pt x="198" y="130"/>
                      </a:cubicBezTo>
                      <a:cubicBezTo>
                        <a:pt x="199" y="130"/>
                        <a:pt x="199" y="130"/>
                        <a:pt x="199" y="130"/>
                      </a:cubicBezTo>
                      <a:cubicBezTo>
                        <a:pt x="199" y="130"/>
                        <a:pt x="199" y="130"/>
                        <a:pt x="199" y="130"/>
                      </a:cubicBezTo>
                      <a:cubicBezTo>
                        <a:pt x="199" y="130"/>
                        <a:pt x="199" y="130"/>
                        <a:pt x="199" y="130"/>
                      </a:cubicBezTo>
                      <a:cubicBezTo>
                        <a:pt x="200" y="130"/>
                        <a:pt x="200" y="130"/>
                        <a:pt x="200" y="130"/>
                      </a:cubicBezTo>
                      <a:cubicBezTo>
                        <a:pt x="200" y="130"/>
                        <a:pt x="200" y="130"/>
                        <a:pt x="200" y="130"/>
                      </a:cubicBezTo>
                      <a:cubicBezTo>
                        <a:pt x="200" y="130"/>
                        <a:pt x="200" y="130"/>
                        <a:pt x="200" y="130"/>
                      </a:cubicBezTo>
                      <a:cubicBezTo>
                        <a:pt x="200" y="130"/>
                        <a:pt x="200" y="130"/>
                        <a:pt x="200" y="130"/>
                      </a:cubicBezTo>
                      <a:cubicBezTo>
                        <a:pt x="200" y="130"/>
                        <a:pt x="200" y="130"/>
                        <a:pt x="200" y="130"/>
                      </a:cubicBezTo>
                      <a:cubicBezTo>
                        <a:pt x="201" y="130"/>
                        <a:pt x="201" y="130"/>
                        <a:pt x="201" y="130"/>
                      </a:cubicBezTo>
                      <a:cubicBezTo>
                        <a:pt x="201" y="131"/>
                        <a:pt x="201" y="131"/>
                        <a:pt x="201" y="131"/>
                      </a:cubicBezTo>
                      <a:cubicBezTo>
                        <a:pt x="201" y="131"/>
                        <a:pt x="201" y="131"/>
                        <a:pt x="201" y="131"/>
                      </a:cubicBezTo>
                      <a:cubicBezTo>
                        <a:pt x="201" y="131"/>
                        <a:pt x="201" y="131"/>
                        <a:pt x="201" y="131"/>
                      </a:cubicBezTo>
                      <a:cubicBezTo>
                        <a:pt x="201" y="132"/>
                        <a:pt x="201" y="132"/>
                        <a:pt x="201" y="132"/>
                      </a:cubicBezTo>
                      <a:cubicBezTo>
                        <a:pt x="200" y="133"/>
                        <a:pt x="200" y="133"/>
                        <a:pt x="200" y="133"/>
                      </a:cubicBezTo>
                      <a:cubicBezTo>
                        <a:pt x="200" y="134"/>
                        <a:pt x="200" y="134"/>
                        <a:pt x="200" y="134"/>
                      </a:cubicBezTo>
                      <a:cubicBezTo>
                        <a:pt x="200" y="134"/>
                        <a:pt x="200" y="134"/>
                        <a:pt x="200" y="134"/>
                      </a:cubicBezTo>
                      <a:cubicBezTo>
                        <a:pt x="200" y="134"/>
                        <a:pt x="200" y="134"/>
                        <a:pt x="200" y="134"/>
                      </a:cubicBezTo>
                      <a:cubicBezTo>
                        <a:pt x="200" y="134"/>
                        <a:pt x="200" y="134"/>
                        <a:pt x="200" y="134"/>
                      </a:cubicBezTo>
                      <a:cubicBezTo>
                        <a:pt x="199" y="134"/>
                        <a:pt x="199" y="134"/>
                        <a:pt x="199" y="134"/>
                      </a:cubicBezTo>
                      <a:cubicBezTo>
                        <a:pt x="199" y="134"/>
                        <a:pt x="199" y="134"/>
                        <a:pt x="199" y="134"/>
                      </a:cubicBezTo>
                      <a:cubicBezTo>
                        <a:pt x="199" y="135"/>
                        <a:pt x="199" y="135"/>
                        <a:pt x="199" y="135"/>
                      </a:cubicBezTo>
                      <a:cubicBezTo>
                        <a:pt x="200" y="135"/>
                        <a:pt x="200" y="135"/>
                        <a:pt x="200" y="135"/>
                      </a:cubicBezTo>
                      <a:cubicBezTo>
                        <a:pt x="200" y="135"/>
                        <a:pt x="200" y="135"/>
                        <a:pt x="200" y="135"/>
                      </a:cubicBezTo>
                      <a:cubicBezTo>
                        <a:pt x="201" y="134"/>
                        <a:pt x="201" y="134"/>
                        <a:pt x="201" y="134"/>
                      </a:cubicBezTo>
                      <a:cubicBezTo>
                        <a:pt x="202" y="134"/>
                        <a:pt x="202" y="134"/>
                        <a:pt x="202" y="134"/>
                      </a:cubicBezTo>
                      <a:cubicBezTo>
                        <a:pt x="203" y="134"/>
                        <a:pt x="203" y="134"/>
                        <a:pt x="203" y="134"/>
                      </a:cubicBezTo>
                      <a:cubicBezTo>
                        <a:pt x="203" y="134"/>
                        <a:pt x="203" y="134"/>
                        <a:pt x="203"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5"/>
                        <a:pt x="204" y="135"/>
                        <a:pt x="204" y="135"/>
                      </a:cubicBezTo>
                      <a:cubicBezTo>
                        <a:pt x="203" y="135"/>
                        <a:pt x="203" y="135"/>
                        <a:pt x="203" y="135"/>
                      </a:cubicBezTo>
                      <a:cubicBezTo>
                        <a:pt x="203" y="135"/>
                        <a:pt x="203" y="135"/>
                        <a:pt x="203" y="135"/>
                      </a:cubicBezTo>
                      <a:cubicBezTo>
                        <a:pt x="203" y="135"/>
                        <a:pt x="203" y="135"/>
                        <a:pt x="203" y="135"/>
                      </a:cubicBezTo>
                      <a:cubicBezTo>
                        <a:pt x="202" y="135"/>
                        <a:pt x="202" y="135"/>
                        <a:pt x="202" y="135"/>
                      </a:cubicBezTo>
                      <a:cubicBezTo>
                        <a:pt x="202" y="135"/>
                        <a:pt x="202" y="135"/>
                        <a:pt x="202" y="135"/>
                      </a:cubicBezTo>
                      <a:cubicBezTo>
                        <a:pt x="202" y="135"/>
                        <a:pt x="202" y="135"/>
                        <a:pt x="202" y="135"/>
                      </a:cubicBezTo>
                      <a:cubicBezTo>
                        <a:pt x="202" y="136"/>
                        <a:pt x="202" y="136"/>
                        <a:pt x="202" y="136"/>
                      </a:cubicBezTo>
                      <a:cubicBezTo>
                        <a:pt x="201" y="136"/>
                        <a:pt x="201" y="136"/>
                        <a:pt x="201" y="136"/>
                      </a:cubicBezTo>
                      <a:cubicBezTo>
                        <a:pt x="201" y="136"/>
                        <a:pt x="201" y="136"/>
                        <a:pt x="201" y="136"/>
                      </a:cubicBezTo>
                      <a:cubicBezTo>
                        <a:pt x="200" y="137"/>
                        <a:pt x="200" y="137"/>
                        <a:pt x="200" y="137"/>
                      </a:cubicBezTo>
                      <a:cubicBezTo>
                        <a:pt x="199" y="138"/>
                        <a:pt x="199" y="138"/>
                        <a:pt x="199" y="138"/>
                      </a:cubicBezTo>
                      <a:cubicBezTo>
                        <a:pt x="200" y="138"/>
                        <a:pt x="200" y="138"/>
                        <a:pt x="200" y="138"/>
                      </a:cubicBezTo>
                      <a:cubicBezTo>
                        <a:pt x="200" y="138"/>
                        <a:pt x="200" y="138"/>
                        <a:pt x="200" y="138"/>
                      </a:cubicBezTo>
                      <a:cubicBezTo>
                        <a:pt x="200" y="138"/>
                        <a:pt x="200" y="138"/>
                        <a:pt x="200" y="138"/>
                      </a:cubicBezTo>
                      <a:cubicBezTo>
                        <a:pt x="201" y="137"/>
                        <a:pt x="201" y="137"/>
                        <a:pt x="201" y="137"/>
                      </a:cubicBezTo>
                      <a:cubicBezTo>
                        <a:pt x="202" y="136"/>
                        <a:pt x="202" y="136"/>
                        <a:pt x="202" y="136"/>
                      </a:cubicBezTo>
                      <a:cubicBezTo>
                        <a:pt x="207" y="133"/>
                        <a:pt x="207" y="133"/>
                        <a:pt x="207" y="133"/>
                      </a:cubicBezTo>
                      <a:cubicBezTo>
                        <a:pt x="209" y="132"/>
                        <a:pt x="209" y="132"/>
                        <a:pt x="209" y="132"/>
                      </a:cubicBezTo>
                      <a:cubicBezTo>
                        <a:pt x="210" y="132"/>
                        <a:pt x="210" y="132"/>
                        <a:pt x="210" y="132"/>
                      </a:cubicBezTo>
                      <a:cubicBezTo>
                        <a:pt x="211" y="131"/>
                        <a:pt x="211" y="131"/>
                        <a:pt x="211" y="131"/>
                      </a:cubicBezTo>
                      <a:cubicBezTo>
                        <a:pt x="212" y="131"/>
                        <a:pt x="212" y="131"/>
                        <a:pt x="212" y="131"/>
                      </a:cubicBezTo>
                      <a:cubicBezTo>
                        <a:pt x="212" y="131"/>
                        <a:pt x="212" y="131"/>
                        <a:pt x="212" y="131"/>
                      </a:cubicBezTo>
                      <a:cubicBezTo>
                        <a:pt x="214" y="131"/>
                        <a:pt x="214" y="131"/>
                        <a:pt x="214" y="131"/>
                      </a:cubicBezTo>
                      <a:cubicBezTo>
                        <a:pt x="214" y="131"/>
                        <a:pt x="214" y="131"/>
                        <a:pt x="214" y="131"/>
                      </a:cubicBezTo>
                      <a:cubicBezTo>
                        <a:pt x="215" y="131"/>
                        <a:pt x="215" y="131"/>
                        <a:pt x="215" y="131"/>
                      </a:cubicBezTo>
                      <a:cubicBezTo>
                        <a:pt x="215" y="131"/>
                        <a:pt x="215" y="131"/>
                        <a:pt x="215" y="131"/>
                      </a:cubicBezTo>
                      <a:cubicBezTo>
                        <a:pt x="215" y="130"/>
                        <a:pt x="215" y="130"/>
                        <a:pt x="215" y="130"/>
                      </a:cubicBezTo>
                      <a:cubicBezTo>
                        <a:pt x="214" y="129"/>
                        <a:pt x="214" y="129"/>
                        <a:pt x="214" y="129"/>
                      </a:cubicBezTo>
                      <a:cubicBezTo>
                        <a:pt x="213" y="129"/>
                        <a:pt x="213" y="129"/>
                        <a:pt x="213" y="129"/>
                      </a:cubicBezTo>
                      <a:cubicBezTo>
                        <a:pt x="214" y="127"/>
                        <a:pt x="214" y="127"/>
                        <a:pt x="214" y="127"/>
                      </a:cubicBezTo>
                      <a:cubicBezTo>
                        <a:pt x="215" y="126"/>
                        <a:pt x="215" y="126"/>
                        <a:pt x="215" y="126"/>
                      </a:cubicBezTo>
                      <a:cubicBezTo>
                        <a:pt x="215" y="125"/>
                        <a:pt x="215" y="125"/>
                        <a:pt x="215" y="125"/>
                      </a:cubicBezTo>
                      <a:cubicBezTo>
                        <a:pt x="215" y="125"/>
                        <a:pt x="215" y="125"/>
                        <a:pt x="215" y="125"/>
                      </a:cubicBezTo>
                      <a:cubicBezTo>
                        <a:pt x="215" y="125"/>
                        <a:pt x="215" y="125"/>
                        <a:pt x="215" y="125"/>
                      </a:cubicBezTo>
                      <a:cubicBezTo>
                        <a:pt x="215" y="125"/>
                        <a:pt x="215" y="125"/>
                        <a:pt x="215" y="125"/>
                      </a:cubicBezTo>
                      <a:cubicBezTo>
                        <a:pt x="216" y="125"/>
                        <a:pt x="216" y="125"/>
                        <a:pt x="216" y="125"/>
                      </a:cubicBezTo>
                      <a:cubicBezTo>
                        <a:pt x="216" y="125"/>
                        <a:pt x="216" y="125"/>
                        <a:pt x="216" y="125"/>
                      </a:cubicBezTo>
                      <a:cubicBezTo>
                        <a:pt x="216" y="124"/>
                        <a:pt x="216" y="124"/>
                        <a:pt x="216" y="124"/>
                      </a:cubicBezTo>
                      <a:cubicBezTo>
                        <a:pt x="217" y="123"/>
                        <a:pt x="217" y="123"/>
                        <a:pt x="217" y="123"/>
                      </a:cubicBezTo>
                      <a:cubicBezTo>
                        <a:pt x="217" y="123"/>
                        <a:pt x="217" y="123"/>
                        <a:pt x="217" y="123"/>
                      </a:cubicBezTo>
                      <a:cubicBezTo>
                        <a:pt x="217" y="123"/>
                        <a:pt x="217" y="123"/>
                        <a:pt x="217" y="123"/>
                      </a:cubicBezTo>
                      <a:cubicBezTo>
                        <a:pt x="217" y="122"/>
                        <a:pt x="217" y="122"/>
                        <a:pt x="217" y="122"/>
                      </a:cubicBezTo>
                      <a:cubicBezTo>
                        <a:pt x="217" y="122"/>
                        <a:pt x="217" y="122"/>
                        <a:pt x="217" y="122"/>
                      </a:cubicBezTo>
                      <a:cubicBezTo>
                        <a:pt x="217" y="121"/>
                        <a:pt x="217" y="121"/>
                        <a:pt x="217" y="121"/>
                      </a:cubicBezTo>
                      <a:cubicBezTo>
                        <a:pt x="217" y="121"/>
                        <a:pt x="217" y="121"/>
                        <a:pt x="217" y="121"/>
                      </a:cubicBezTo>
                      <a:cubicBezTo>
                        <a:pt x="217" y="121"/>
                        <a:pt x="217" y="121"/>
                        <a:pt x="217" y="121"/>
                      </a:cubicBezTo>
                      <a:cubicBezTo>
                        <a:pt x="217" y="121"/>
                        <a:pt x="217" y="121"/>
                        <a:pt x="217" y="121"/>
                      </a:cubicBezTo>
                      <a:cubicBezTo>
                        <a:pt x="217" y="120"/>
                        <a:pt x="217" y="120"/>
                        <a:pt x="217" y="120"/>
                      </a:cubicBezTo>
                      <a:cubicBezTo>
                        <a:pt x="217" y="120"/>
                        <a:pt x="217" y="120"/>
                        <a:pt x="217" y="120"/>
                      </a:cubicBezTo>
                      <a:cubicBezTo>
                        <a:pt x="217" y="120"/>
                        <a:pt x="217" y="120"/>
                        <a:pt x="217" y="120"/>
                      </a:cubicBezTo>
                      <a:cubicBezTo>
                        <a:pt x="217" y="120"/>
                        <a:pt x="217" y="120"/>
                        <a:pt x="217" y="120"/>
                      </a:cubicBezTo>
                      <a:cubicBezTo>
                        <a:pt x="217" y="119"/>
                        <a:pt x="217" y="119"/>
                        <a:pt x="217" y="119"/>
                      </a:cubicBezTo>
                      <a:cubicBezTo>
                        <a:pt x="217" y="119"/>
                        <a:pt x="217" y="119"/>
                        <a:pt x="217" y="119"/>
                      </a:cubicBezTo>
                      <a:cubicBezTo>
                        <a:pt x="216" y="119"/>
                        <a:pt x="216" y="119"/>
                        <a:pt x="216" y="119"/>
                      </a:cubicBezTo>
                      <a:cubicBezTo>
                        <a:pt x="216" y="118"/>
                        <a:pt x="216" y="118"/>
                        <a:pt x="216" y="118"/>
                      </a:cubicBezTo>
                      <a:cubicBezTo>
                        <a:pt x="216" y="118"/>
                        <a:pt x="216" y="118"/>
                        <a:pt x="216" y="118"/>
                      </a:cubicBezTo>
                      <a:cubicBezTo>
                        <a:pt x="216" y="117"/>
                        <a:pt x="216" y="117"/>
                        <a:pt x="216" y="117"/>
                      </a:cubicBezTo>
                      <a:cubicBezTo>
                        <a:pt x="216" y="117"/>
                        <a:pt x="216" y="117"/>
                        <a:pt x="216" y="117"/>
                      </a:cubicBezTo>
                      <a:cubicBezTo>
                        <a:pt x="216" y="117"/>
                        <a:pt x="216" y="117"/>
                        <a:pt x="216" y="117"/>
                      </a:cubicBezTo>
                      <a:cubicBezTo>
                        <a:pt x="217" y="116"/>
                        <a:pt x="217" y="116"/>
                        <a:pt x="217" y="116"/>
                      </a:cubicBezTo>
                      <a:cubicBezTo>
                        <a:pt x="217" y="116"/>
                        <a:pt x="217" y="116"/>
                        <a:pt x="217" y="116"/>
                      </a:cubicBezTo>
                      <a:cubicBezTo>
                        <a:pt x="217" y="115"/>
                        <a:pt x="217" y="115"/>
                        <a:pt x="217" y="115"/>
                      </a:cubicBezTo>
                      <a:cubicBezTo>
                        <a:pt x="217" y="115"/>
                        <a:pt x="217" y="115"/>
                        <a:pt x="217" y="115"/>
                      </a:cubicBezTo>
                      <a:cubicBezTo>
                        <a:pt x="216" y="115"/>
                        <a:pt x="216" y="115"/>
                        <a:pt x="216" y="115"/>
                      </a:cubicBezTo>
                      <a:cubicBezTo>
                        <a:pt x="216" y="115"/>
                        <a:pt x="216" y="115"/>
                        <a:pt x="216" y="115"/>
                      </a:cubicBezTo>
                      <a:cubicBezTo>
                        <a:pt x="216" y="114"/>
                        <a:pt x="216" y="114"/>
                        <a:pt x="216" y="114"/>
                      </a:cubicBezTo>
                      <a:cubicBezTo>
                        <a:pt x="216" y="114"/>
                        <a:pt x="216" y="114"/>
                        <a:pt x="216" y="114"/>
                      </a:cubicBezTo>
                      <a:cubicBezTo>
                        <a:pt x="216" y="114"/>
                        <a:pt x="216" y="114"/>
                        <a:pt x="216" y="114"/>
                      </a:cubicBezTo>
                      <a:cubicBezTo>
                        <a:pt x="216" y="114"/>
                        <a:pt x="216" y="114"/>
                        <a:pt x="216" y="114"/>
                      </a:cubicBezTo>
                      <a:cubicBezTo>
                        <a:pt x="216" y="114"/>
                        <a:pt x="216" y="114"/>
                        <a:pt x="216" y="114"/>
                      </a:cubicBezTo>
                      <a:cubicBezTo>
                        <a:pt x="216" y="113"/>
                        <a:pt x="216" y="113"/>
                        <a:pt x="216" y="113"/>
                      </a:cubicBezTo>
                      <a:cubicBezTo>
                        <a:pt x="217" y="113"/>
                        <a:pt x="217" y="113"/>
                        <a:pt x="217" y="113"/>
                      </a:cubicBezTo>
                      <a:cubicBezTo>
                        <a:pt x="217" y="113"/>
                        <a:pt x="217" y="113"/>
                        <a:pt x="217" y="113"/>
                      </a:cubicBezTo>
                      <a:cubicBezTo>
                        <a:pt x="217" y="113"/>
                        <a:pt x="217" y="113"/>
                        <a:pt x="217" y="113"/>
                      </a:cubicBezTo>
                      <a:cubicBezTo>
                        <a:pt x="217" y="112"/>
                        <a:pt x="217" y="112"/>
                        <a:pt x="217" y="112"/>
                      </a:cubicBezTo>
                      <a:cubicBezTo>
                        <a:pt x="217" y="111"/>
                        <a:pt x="217" y="111"/>
                        <a:pt x="217" y="111"/>
                      </a:cubicBezTo>
                      <a:cubicBezTo>
                        <a:pt x="218" y="111"/>
                        <a:pt x="218" y="111"/>
                        <a:pt x="218" y="111"/>
                      </a:cubicBezTo>
                      <a:cubicBezTo>
                        <a:pt x="218" y="111"/>
                        <a:pt x="218" y="111"/>
                        <a:pt x="218" y="111"/>
                      </a:cubicBezTo>
                      <a:cubicBezTo>
                        <a:pt x="218" y="110"/>
                        <a:pt x="218" y="110"/>
                        <a:pt x="218" y="110"/>
                      </a:cubicBezTo>
                      <a:cubicBezTo>
                        <a:pt x="218" y="109"/>
                        <a:pt x="218" y="109"/>
                        <a:pt x="218" y="109"/>
                      </a:cubicBezTo>
                      <a:cubicBezTo>
                        <a:pt x="219" y="108"/>
                        <a:pt x="219" y="108"/>
                        <a:pt x="219" y="108"/>
                      </a:cubicBezTo>
                      <a:cubicBezTo>
                        <a:pt x="219" y="108"/>
                        <a:pt x="219" y="108"/>
                        <a:pt x="219" y="108"/>
                      </a:cubicBezTo>
                      <a:cubicBezTo>
                        <a:pt x="219" y="108"/>
                        <a:pt x="219" y="108"/>
                        <a:pt x="219" y="108"/>
                      </a:cubicBezTo>
                      <a:cubicBezTo>
                        <a:pt x="219" y="108"/>
                        <a:pt x="219" y="108"/>
                        <a:pt x="219" y="108"/>
                      </a:cubicBezTo>
                      <a:cubicBezTo>
                        <a:pt x="218" y="107"/>
                        <a:pt x="218" y="107"/>
                        <a:pt x="218" y="107"/>
                      </a:cubicBezTo>
                      <a:cubicBezTo>
                        <a:pt x="218" y="107"/>
                        <a:pt x="218" y="107"/>
                        <a:pt x="218" y="107"/>
                      </a:cubicBezTo>
                      <a:cubicBezTo>
                        <a:pt x="218" y="107"/>
                        <a:pt x="218" y="107"/>
                        <a:pt x="218" y="107"/>
                      </a:cubicBezTo>
                      <a:cubicBezTo>
                        <a:pt x="219" y="107"/>
                        <a:pt x="219" y="107"/>
                        <a:pt x="219" y="107"/>
                      </a:cubicBezTo>
                      <a:cubicBezTo>
                        <a:pt x="219" y="106"/>
                        <a:pt x="219" y="106"/>
                        <a:pt x="219" y="106"/>
                      </a:cubicBezTo>
                      <a:cubicBezTo>
                        <a:pt x="219" y="106"/>
                        <a:pt x="219" y="106"/>
                        <a:pt x="219" y="106"/>
                      </a:cubicBezTo>
                      <a:cubicBezTo>
                        <a:pt x="219" y="106"/>
                        <a:pt x="219" y="106"/>
                        <a:pt x="219" y="106"/>
                      </a:cubicBezTo>
                      <a:cubicBezTo>
                        <a:pt x="219" y="106"/>
                        <a:pt x="219" y="106"/>
                        <a:pt x="219" y="106"/>
                      </a:cubicBezTo>
                      <a:cubicBezTo>
                        <a:pt x="219" y="106"/>
                        <a:pt x="219" y="106"/>
                        <a:pt x="219" y="106"/>
                      </a:cubicBezTo>
                      <a:cubicBezTo>
                        <a:pt x="218" y="105"/>
                        <a:pt x="218" y="105"/>
                        <a:pt x="218" y="105"/>
                      </a:cubicBezTo>
                      <a:cubicBezTo>
                        <a:pt x="218" y="105"/>
                        <a:pt x="218" y="105"/>
                        <a:pt x="218" y="105"/>
                      </a:cubicBezTo>
                      <a:cubicBezTo>
                        <a:pt x="218" y="105"/>
                        <a:pt x="218" y="105"/>
                        <a:pt x="218" y="105"/>
                      </a:cubicBezTo>
                      <a:cubicBezTo>
                        <a:pt x="219" y="105"/>
                        <a:pt x="219" y="105"/>
                        <a:pt x="219" y="105"/>
                      </a:cubicBezTo>
                      <a:cubicBezTo>
                        <a:pt x="219" y="104"/>
                        <a:pt x="219" y="104"/>
                        <a:pt x="219" y="104"/>
                      </a:cubicBezTo>
                      <a:cubicBezTo>
                        <a:pt x="219" y="104"/>
                        <a:pt x="219" y="104"/>
                        <a:pt x="219" y="104"/>
                      </a:cubicBezTo>
                      <a:cubicBezTo>
                        <a:pt x="219" y="104"/>
                        <a:pt x="219" y="104"/>
                        <a:pt x="219" y="104"/>
                      </a:cubicBezTo>
                      <a:close/>
                      <a:moveTo>
                        <a:pt x="165" y="163"/>
                      </a:moveTo>
                      <a:cubicBezTo>
                        <a:pt x="165" y="163"/>
                        <a:pt x="165" y="163"/>
                        <a:pt x="165" y="163"/>
                      </a:cubicBezTo>
                      <a:cubicBezTo>
                        <a:pt x="165" y="163"/>
                        <a:pt x="165" y="163"/>
                        <a:pt x="165" y="163"/>
                      </a:cubicBezTo>
                      <a:cubicBezTo>
                        <a:pt x="164" y="163"/>
                        <a:pt x="164" y="163"/>
                        <a:pt x="164" y="163"/>
                      </a:cubicBezTo>
                      <a:cubicBezTo>
                        <a:pt x="164" y="164"/>
                        <a:pt x="164" y="164"/>
                        <a:pt x="164" y="164"/>
                      </a:cubicBezTo>
                      <a:cubicBezTo>
                        <a:pt x="164" y="164"/>
                        <a:pt x="164" y="164"/>
                        <a:pt x="164" y="164"/>
                      </a:cubicBezTo>
                      <a:cubicBezTo>
                        <a:pt x="164" y="164"/>
                        <a:pt x="164" y="164"/>
                        <a:pt x="164" y="164"/>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7"/>
                        <a:pt x="163" y="167"/>
                        <a:pt x="163" y="167"/>
                      </a:cubicBezTo>
                      <a:cubicBezTo>
                        <a:pt x="162" y="168"/>
                        <a:pt x="162" y="168"/>
                        <a:pt x="162" y="168"/>
                      </a:cubicBezTo>
                      <a:cubicBezTo>
                        <a:pt x="162" y="168"/>
                        <a:pt x="162" y="168"/>
                        <a:pt x="162" y="168"/>
                      </a:cubicBezTo>
                      <a:cubicBezTo>
                        <a:pt x="162" y="169"/>
                        <a:pt x="162" y="169"/>
                        <a:pt x="162" y="169"/>
                      </a:cubicBezTo>
                      <a:cubicBezTo>
                        <a:pt x="162" y="168"/>
                        <a:pt x="162" y="168"/>
                        <a:pt x="162" y="168"/>
                      </a:cubicBezTo>
                      <a:cubicBezTo>
                        <a:pt x="162" y="168"/>
                        <a:pt x="162" y="168"/>
                        <a:pt x="162" y="168"/>
                      </a:cubicBezTo>
                      <a:cubicBezTo>
                        <a:pt x="163" y="167"/>
                        <a:pt x="163" y="167"/>
                        <a:pt x="163" y="167"/>
                      </a:cubicBezTo>
                      <a:cubicBezTo>
                        <a:pt x="164" y="166"/>
                        <a:pt x="164" y="166"/>
                        <a:pt x="164" y="166"/>
                      </a:cubicBezTo>
                      <a:cubicBezTo>
                        <a:pt x="165" y="164"/>
                        <a:pt x="165" y="164"/>
                        <a:pt x="165" y="164"/>
                      </a:cubicBezTo>
                      <a:cubicBezTo>
                        <a:pt x="165" y="164"/>
                        <a:pt x="165" y="164"/>
                        <a:pt x="165" y="164"/>
                      </a:cubicBezTo>
                      <a:cubicBezTo>
                        <a:pt x="165" y="164"/>
                        <a:pt x="165" y="164"/>
                        <a:pt x="165" y="164"/>
                      </a:cubicBezTo>
                      <a:cubicBezTo>
                        <a:pt x="165" y="163"/>
                        <a:pt x="165" y="163"/>
                        <a:pt x="165" y="163"/>
                      </a:cubicBezTo>
                      <a:cubicBezTo>
                        <a:pt x="165" y="163"/>
                        <a:pt x="165" y="163"/>
                        <a:pt x="165" y="163"/>
                      </a:cubicBezTo>
                      <a:close/>
                      <a:moveTo>
                        <a:pt x="161" y="169"/>
                      </a:moveTo>
                      <a:cubicBezTo>
                        <a:pt x="161" y="169"/>
                        <a:pt x="161" y="169"/>
                        <a:pt x="161" y="169"/>
                      </a:cubicBezTo>
                      <a:cubicBezTo>
                        <a:pt x="161" y="170"/>
                        <a:pt x="161" y="170"/>
                        <a:pt x="161" y="170"/>
                      </a:cubicBezTo>
                      <a:cubicBezTo>
                        <a:pt x="161" y="170"/>
                        <a:pt x="161" y="170"/>
                        <a:pt x="161" y="170"/>
                      </a:cubicBezTo>
                      <a:cubicBezTo>
                        <a:pt x="160" y="171"/>
                        <a:pt x="160" y="171"/>
                        <a:pt x="160" y="171"/>
                      </a:cubicBezTo>
                      <a:cubicBezTo>
                        <a:pt x="159" y="173"/>
                        <a:pt x="159" y="173"/>
                        <a:pt x="159" y="173"/>
                      </a:cubicBezTo>
                      <a:cubicBezTo>
                        <a:pt x="159" y="173"/>
                        <a:pt x="159" y="173"/>
                        <a:pt x="159" y="173"/>
                      </a:cubicBezTo>
                      <a:cubicBezTo>
                        <a:pt x="159" y="173"/>
                        <a:pt x="159" y="173"/>
                        <a:pt x="159" y="173"/>
                      </a:cubicBezTo>
                      <a:cubicBezTo>
                        <a:pt x="159" y="173"/>
                        <a:pt x="159" y="173"/>
                        <a:pt x="159" y="173"/>
                      </a:cubicBezTo>
                      <a:cubicBezTo>
                        <a:pt x="158" y="173"/>
                        <a:pt x="158" y="173"/>
                        <a:pt x="158" y="173"/>
                      </a:cubicBezTo>
                      <a:cubicBezTo>
                        <a:pt x="158" y="173"/>
                        <a:pt x="158" y="173"/>
                        <a:pt x="158" y="173"/>
                      </a:cubicBezTo>
                      <a:cubicBezTo>
                        <a:pt x="159" y="173"/>
                        <a:pt x="159" y="173"/>
                        <a:pt x="159" y="173"/>
                      </a:cubicBezTo>
                      <a:cubicBezTo>
                        <a:pt x="159" y="173"/>
                        <a:pt x="159" y="173"/>
                        <a:pt x="159" y="173"/>
                      </a:cubicBezTo>
                      <a:cubicBezTo>
                        <a:pt x="158" y="174"/>
                        <a:pt x="158" y="174"/>
                        <a:pt x="158" y="174"/>
                      </a:cubicBezTo>
                      <a:cubicBezTo>
                        <a:pt x="158" y="174"/>
                        <a:pt x="158" y="174"/>
                        <a:pt x="158" y="174"/>
                      </a:cubicBezTo>
                      <a:cubicBezTo>
                        <a:pt x="158" y="175"/>
                        <a:pt x="158" y="175"/>
                        <a:pt x="157" y="176"/>
                      </a:cubicBezTo>
                      <a:cubicBezTo>
                        <a:pt x="157" y="176"/>
                        <a:pt x="157" y="176"/>
                        <a:pt x="157" y="176"/>
                      </a:cubicBezTo>
                      <a:cubicBezTo>
                        <a:pt x="157" y="177"/>
                        <a:pt x="157" y="177"/>
                        <a:pt x="157" y="177"/>
                      </a:cubicBezTo>
                      <a:cubicBezTo>
                        <a:pt x="156" y="179"/>
                        <a:pt x="156" y="179"/>
                        <a:pt x="156" y="179"/>
                      </a:cubicBezTo>
                      <a:cubicBezTo>
                        <a:pt x="156" y="181"/>
                        <a:pt x="156" y="181"/>
                        <a:pt x="156" y="181"/>
                      </a:cubicBezTo>
                      <a:cubicBezTo>
                        <a:pt x="156" y="181"/>
                        <a:pt x="156" y="181"/>
                        <a:pt x="156" y="181"/>
                      </a:cubicBezTo>
                      <a:cubicBezTo>
                        <a:pt x="156" y="181"/>
                        <a:pt x="156" y="181"/>
                        <a:pt x="156" y="181"/>
                      </a:cubicBezTo>
                      <a:cubicBezTo>
                        <a:pt x="157" y="181"/>
                        <a:pt x="157" y="181"/>
                        <a:pt x="157" y="181"/>
                      </a:cubicBezTo>
                      <a:cubicBezTo>
                        <a:pt x="157" y="181"/>
                        <a:pt x="157" y="181"/>
                        <a:pt x="157" y="181"/>
                      </a:cubicBezTo>
                      <a:cubicBezTo>
                        <a:pt x="157" y="180"/>
                        <a:pt x="157" y="180"/>
                        <a:pt x="157" y="180"/>
                      </a:cubicBezTo>
                      <a:cubicBezTo>
                        <a:pt x="157" y="178"/>
                        <a:pt x="157" y="178"/>
                        <a:pt x="157" y="178"/>
                      </a:cubicBezTo>
                      <a:cubicBezTo>
                        <a:pt x="158" y="176"/>
                        <a:pt x="158" y="176"/>
                        <a:pt x="158" y="176"/>
                      </a:cubicBezTo>
                      <a:cubicBezTo>
                        <a:pt x="160" y="173"/>
                        <a:pt x="160" y="173"/>
                        <a:pt x="160" y="173"/>
                      </a:cubicBezTo>
                      <a:cubicBezTo>
                        <a:pt x="162" y="169"/>
                        <a:pt x="162" y="169"/>
                        <a:pt x="162" y="169"/>
                      </a:cubicBezTo>
                      <a:cubicBezTo>
                        <a:pt x="162" y="169"/>
                        <a:pt x="162" y="169"/>
                        <a:pt x="162" y="169"/>
                      </a:cubicBezTo>
                      <a:cubicBezTo>
                        <a:pt x="162" y="169"/>
                        <a:pt x="162" y="169"/>
                        <a:pt x="162" y="169"/>
                      </a:cubicBezTo>
                      <a:lnTo>
                        <a:pt x="161" y="169"/>
                      </a:lnTo>
                      <a:close/>
                      <a:moveTo>
                        <a:pt x="157" y="191"/>
                      </a:moveTo>
                      <a:cubicBezTo>
                        <a:pt x="157" y="192"/>
                        <a:pt x="157" y="192"/>
                        <a:pt x="157" y="192"/>
                      </a:cubicBezTo>
                      <a:cubicBezTo>
                        <a:pt x="158" y="193"/>
                        <a:pt x="158" y="193"/>
                        <a:pt x="158" y="193"/>
                      </a:cubicBezTo>
                      <a:cubicBezTo>
                        <a:pt x="158" y="193"/>
                        <a:pt x="158" y="193"/>
                        <a:pt x="158" y="193"/>
                      </a:cubicBezTo>
                      <a:cubicBezTo>
                        <a:pt x="158" y="193"/>
                        <a:pt x="158" y="193"/>
                        <a:pt x="158" y="193"/>
                      </a:cubicBezTo>
                      <a:cubicBezTo>
                        <a:pt x="158" y="194"/>
                        <a:pt x="158" y="194"/>
                        <a:pt x="158" y="194"/>
                      </a:cubicBezTo>
                      <a:cubicBezTo>
                        <a:pt x="158" y="195"/>
                        <a:pt x="158" y="195"/>
                        <a:pt x="158" y="195"/>
                      </a:cubicBezTo>
                      <a:cubicBezTo>
                        <a:pt x="159" y="195"/>
                        <a:pt x="159" y="195"/>
                        <a:pt x="159" y="195"/>
                      </a:cubicBezTo>
                      <a:cubicBezTo>
                        <a:pt x="159" y="196"/>
                        <a:pt x="159" y="196"/>
                        <a:pt x="159" y="196"/>
                      </a:cubicBezTo>
                      <a:cubicBezTo>
                        <a:pt x="159" y="197"/>
                        <a:pt x="159" y="197"/>
                        <a:pt x="159" y="197"/>
                      </a:cubicBezTo>
                      <a:cubicBezTo>
                        <a:pt x="159" y="198"/>
                        <a:pt x="159" y="198"/>
                        <a:pt x="159" y="198"/>
                      </a:cubicBezTo>
                      <a:cubicBezTo>
                        <a:pt x="159" y="198"/>
                        <a:pt x="159" y="198"/>
                        <a:pt x="159" y="198"/>
                      </a:cubicBezTo>
                      <a:cubicBezTo>
                        <a:pt x="160" y="199"/>
                        <a:pt x="160" y="199"/>
                        <a:pt x="160" y="199"/>
                      </a:cubicBezTo>
                      <a:cubicBezTo>
                        <a:pt x="160" y="202"/>
                        <a:pt x="160" y="202"/>
                        <a:pt x="160" y="202"/>
                      </a:cubicBezTo>
                      <a:cubicBezTo>
                        <a:pt x="160" y="202"/>
                        <a:pt x="160" y="202"/>
                        <a:pt x="160" y="202"/>
                      </a:cubicBezTo>
                      <a:cubicBezTo>
                        <a:pt x="161" y="203"/>
                        <a:pt x="161" y="203"/>
                        <a:pt x="161" y="203"/>
                      </a:cubicBezTo>
                      <a:cubicBezTo>
                        <a:pt x="161" y="203"/>
                        <a:pt x="161" y="203"/>
                        <a:pt x="161" y="203"/>
                      </a:cubicBezTo>
                      <a:cubicBezTo>
                        <a:pt x="161" y="202"/>
                        <a:pt x="161" y="202"/>
                        <a:pt x="161" y="202"/>
                      </a:cubicBezTo>
                      <a:cubicBezTo>
                        <a:pt x="161" y="201"/>
                        <a:pt x="161" y="201"/>
                        <a:pt x="161" y="201"/>
                      </a:cubicBezTo>
                      <a:cubicBezTo>
                        <a:pt x="160" y="201"/>
                        <a:pt x="160" y="201"/>
                        <a:pt x="160" y="201"/>
                      </a:cubicBezTo>
                      <a:cubicBezTo>
                        <a:pt x="160" y="200"/>
                        <a:pt x="160" y="200"/>
                        <a:pt x="160" y="200"/>
                      </a:cubicBezTo>
                      <a:cubicBezTo>
                        <a:pt x="160" y="199"/>
                        <a:pt x="160" y="199"/>
                        <a:pt x="160" y="199"/>
                      </a:cubicBezTo>
                      <a:cubicBezTo>
                        <a:pt x="160" y="199"/>
                        <a:pt x="160" y="199"/>
                        <a:pt x="160" y="199"/>
                      </a:cubicBezTo>
                      <a:cubicBezTo>
                        <a:pt x="160" y="198"/>
                        <a:pt x="160" y="198"/>
                        <a:pt x="160" y="198"/>
                      </a:cubicBezTo>
                      <a:cubicBezTo>
                        <a:pt x="159" y="197"/>
                        <a:pt x="159" y="197"/>
                        <a:pt x="159" y="197"/>
                      </a:cubicBezTo>
                      <a:cubicBezTo>
                        <a:pt x="159" y="197"/>
                        <a:pt x="159" y="197"/>
                        <a:pt x="159" y="197"/>
                      </a:cubicBezTo>
                      <a:cubicBezTo>
                        <a:pt x="159" y="196"/>
                        <a:pt x="159" y="196"/>
                        <a:pt x="159" y="196"/>
                      </a:cubicBezTo>
                      <a:cubicBezTo>
                        <a:pt x="159" y="196"/>
                        <a:pt x="159" y="196"/>
                        <a:pt x="159" y="196"/>
                      </a:cubicBezTo>
                      <a:cubicBezTo>
                        <a:pt x="157" y="190"/>
                        <a:pt x="157" y="190"/>
                        <a:pt x="157" y="190"/>
                      </a:cubicBezTo>
                      <a:cubicBezTo>
                        <a:pt x="157" y="187"/>
                        <a:pt x="157" y="187"/>
                        <a:pt x="157" y="187"/>
                      </a:cubicBezTo>
                      <a:cubicBezTo>
                        <a:pt x="156" y="182"/>
                        <a:pt x="156" y="182"/>
                        <a:pt x="156" y="182"/>
                      </a:cubicBezTo>
                      <a:cubicBezTo>
                        <a:pt x="156" y="181"/>
                        <a:pt x="156" y="181"/>
                        <a:pt x="156" y="181"/>
                      </a:cubicBezTo>
                      <a:cubicBezTo>
                        <a:pt x="156" y="182"/>
                        <a:pt x="156" y="182"/>
                        <a:pt x="156" y="182"/>
                      </a:cubicBezTo>
                      <a:cubicBezTo>
                        <a:pt x="156" y="183"/>
                        <a:pt x="156" y="183"/>
                        <a:pt x="156" y="183"/>
                      </a:cubicBezTo>
                      <a:cubicBezTo>
                        <a:pt x="156" y="183"/>
                        <a:pt x="156" y="183"/>
                        <a:pt x="156" y="183"/>
                      </a:cubicBezTo>
                      <a:cubicBezTo>
                        <a:pt x="156" y="183"/>
                        <a:pt x="156" y="183"/>
                        <a:pt x="156" y="183"/>
                      </a:cubicBezTo>
                      <a:cubicBezTo>
                        <a:pt x="156" y="184"/>
                        <a:pt x="156" y="184"/>
                        <a:pt x="156" y="184"/>
                      </a:cubicBezTo>
                      <a:cubicBezTo>
                        <a:pt x="156" y="184"/>
                        <a:pt x="156" y="184"/>
                        <a:pt x="156" y="184"/>
                      </a:cubicBezTo>
                      <a:cubicBezTo>
                        <a:pt x="156" y="185"/>
                        <a:pt x="156" y="185"/>
                        <a:pt x="156" y="185"/>
                      </a:cubicBezTo>
                      <a:cubicBezTo>
                        <a:pt x="156" y="186"/>
                        <a:pt x="156" y="186"/>
                        <a:pt x="156" y="186"/>
                      </a:cubicBezTo>
                      <a:cubicBezTo>
                        <a:pt x="156" y="187"/>
                        <a:pt x="156" y="187"/>
                        <a:pt x="156" y="187"/>
                      </a:cubicBezTo>
                      <a:cubicBezTo>
                        <a:pt x="156" y="188"/>
                        <a:pt x="156" y="188"/>
                        <a:pt x="156" y="188"/>
                      </a:cubicBezTo>
                      <a:cubicBezTo>
                        <a:pt x="156" y="189"/>
                        <a:pt x="156" y="189"/>
                        <a:pt x="156" y="189"/>
                      </a:cubicBezTo>
                      <a:cubicBezTo>
                        <a:pt x="157" y="189"/>
                        <a:pt x="157" y="189"/>
                        <a:pt x="157" y="189"/>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1"/>
                        <a:pt x="157" y="191"/>
                        <a:pt x="157" y="191"/>
                      </a:cubicBezTo>
                      <a:cubicBezTo>
                        <a:pt x="157" y="191"/>
                        <a:pt x="157" y="191"/>
                        <a:pt x="157" y="191"/>
                      </a:cubicBezTo>
                      <a:cubicBezTo>
                        <a:pt x="157" y="191"/>
                        <a:pt x="157" y="191"/>
                        <a:pt x="157" y="191"/>
                      </a:cubicBezTo>
                      <a:close/>
                      <a:moveTo>
                        <a:pt x="199" y="138"/>
                      </a:move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9"/>
                        <a:pt x="199" y="139"/>
                        <a:pt x="199" y="139"/>
                      </a:cubicBezTo>
                      <a:cubicBezTo>
                        <a:pt x="199" y="139"/>
                        <a:pt x="199" y="139"/>
                        <a:pt x="199" y="139"/>
                      </a:cubicBezTo>
                      <a:cubicBezTo>
                        <a:pt x="199" y="139"/>
                        <a:pt x="199" y="139"/>
                        <a:pt x="199" y="139"/>
                      </a:cubicBezTo>
                      <a:cubicBezTo>
                        <a:pt x="199" y="139"/>
                        <a:pt x="199" y="139"/>
                        <a:pt x="199" y="139"/>
                      </a:cubicBezTo>
                      <a:cubicBezTo>
                        <a:pt x="198" y="139"/>
                        <a:pt x="198" y="139"/>
                        <a:pt x="198" y="139"/>
                      </a:cubicBezTo>
                      <a:cubicBezTo>
                        <a:pt x="198" y="139"/>
                        <a:pt x="198" y="139"/>
                        <a:pt x="198" y="139"/>
                      </a:cubicBezTo>
                      <a:cubicBezTo>
                        <a:pt x="198" y="139"/>
                        <a:pt x="198" y="139"/>
                        <a:pt x="198" y="139"/>
                      </a:cubicBezTo>
                      <a:cubicBezTo>
                        <a:pt x="197" y="140"/>
                        <a:pt x="197" y="140"/>
                        <a:pt x="197" y="140"/>
                      </a:cubicBezTo>
                      <a:cubicBezTo>
                        <a:pt x="197" y="140"/>
                        <a:pt x="197" y="140"/>
                        <a:pt x="197" y="140"/>
                      </a:cubicBezTo>
                      <a:cubicBezTo>
                        <a:pt x="197" y="140"/>
                        <a:pt x="197" y="140"/>
                        <a:pt x="197" y="140"/>
                      </a:cubicBezTo>
                      <a:cubicBezTo>
                        <a:pt x="197" y="141"/>
                        <a:pt x="197" y="141"/>
                        <a:pt x="197" y="141"/>
                      </a:cubicBezTo>
                      <a:cubicBezTo>
                        <a:pt x="197" y="141"/>
                        <a:pt x="197" y="141"/>
                        <a:pt x="197" y="141"/>
                      </a:cubicBezTo>
                      <a:cubicBezTo>
                        <a:pt x="195" y="142"/>
                        <a:pt x="195" y="142"/>
                        <a:pt x="195" y="142"/>
                      </a:cubicBezTo>
                      <a:cubicBezTo>
                        <a:pt x="195" y="143"/>
                        <a:pt x="195" y="143"/>
                        <a:pt x="195" y="143"/>
                      </a:cubicBezTo>
                      <a:cubicBezTo>
                        <a:pt x="194" y="143"/>
                        <a:pt x="194" y="143"/>
                        <a:pt x="194" y="143"/>
                      </a:cubicBezTo>
                      <a:cubicBezTo>
                        <a:pt x="194" y="143"/>
                        <a:pt x="194" y="143"/>
                        <a:pt x="194" y="143"/>
                      </a:cubicBezTo>
                      <a:cubicBezTo>
                        <a:pt x="194" y="143"/>
                        <a:pt x="194" y="143"/>
                        <a:pt x="194" y="143"/>
                      </a:cubicBezTo>
                      <a:cubicBezTo>
                        <a:pt x="195" y="143"/>
                        <a:pt x="195" y="143"/>
                        <a:pt x="195" y="143"/>
                      </a:cubicBezTo>
                      <a:cubicBezTo>
                        <a:pt x="197" y="141"/>
                        <a:pt x="197" y="141"/>
                        <a:pt x="197" y="141"/>
                      </a:cubicBezTo>
                      <a:cubicBezTo>
                        <a:pt x="198" y="141"/>
                        <a:pt x="198" y="141"/>
                        <a:pt x="198" y="141"/>
                      </a:cubicBezTo>
                      <a:cubicBezTo>
                        <a:pt x="201" y="138"/>
                        <a:pt x="201" y="138"/>
                        <a:pt x="201" y="138"/>
                      </a:cubicBezTo>
                      <a:cubicBezTo>
                        <a:pt x="199" y="138"/>
                        <a:pt x="199" y="138"/>
                        <a:pt x="199" y="138"/>
                      </a:cubicBezTo>
                      <a:close/>
                      <a:moveTo>
                        <a:pt x="175" y="156"/>
                      </a:moveTo>
                      <a:cubicBezTo>
                        <a:pt x="174" y="156"/>
                        <a:pt x="174" y="156"/>
                        <a:pt x="174" y="156"/>
                      </a:cubicBezTo>
                      <a:cubicBezTo>
                        <a:pt x="173" y="157"/>
                        <a:pt x="173" y="157"/>
                        <a:pt x="173" y="157"/>
                      </a:cubicBezTo>
                      <a:cubicBezTo>
                        <a:pt x="173" y="158"/>
                        <a:pt x="173" y="158"/>
                        <a:pt x="173" y="158"/>
                      </a:cubicBezTo>
                      <a:cubicBezTo>
                        <a:pt x="174" y="157"/>
                        <a:pt x="174" y="157"/>
                        <a:pt x="174" y="157"/>
                      </a:cubicBezTo>
                      <a:cubicBezTo>
                        <a:pt x="174" y="157"/>
                        <a:pt x="174" y="157"/>
                        <a:pt x="174" y="157"/>
                      </a:cubicBezTo>
                      <a:cubicBezTo>
                        <a:pt x="174" y="157"/>
                        <a:pt x="174" y="157"/>
                        <a:pt x="174" y="157"/>
                      </a:cubicBezTo>
                      <a:cubicBezTo>
                        <a:pt x="175" y="157"/>
                        <a:pt x="175" y="157"/>
                        <a:pt x="175" y="157"/>
                      </a:cubicBezTo>
                      <a:cubicBezTo>
                        <a:pt x="175" y="157"/>
                        <a:pt x="175" y="157"/>
                        <a:pt x="175" y="157"/>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lose/>
                      <a:moveTo>
                        <a:pt x="173" y="158"/>
                      </a:move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9"/>
                        <a:pt x="172" y="159"/>
                        <a:pt x="172" y="159"/>
                      </a:cubicBezTo>
                      <a:cubicBezTo>
                        <a:pt x="172" y="159"/>
                        <a:pt x="172" y="159"/>
                        <a:pt x="172" y="159"/>
                      </a:cubicBezTo>
                      <a:cubicBezTo>
                        <a:pt x="171" y="159"/>
                        <a:pt x="171" y="159"/>
                        <a:pt x="171" y="159"/>
                      </a:cubicBezTo>
                      <a:cubicBezTo>
                        <a:pt x="171" y="159"/>
                        <a:pt x="171" y="159"/>
                        <a:pt x="171" y="159"/>
                      </a:cubicBezTo>
                      <a:cubicBezTo>
                        <a:pt x="171" y="159"/>
                        <a:pt x="171" y="159"/>
                        <a:pt x="171" y="159"/>
                      </a:cubicBezTo>
                      <a:cubicBezTo>
                        <a:pt x="170" y="159"/>
                        <a:pt x="170" y="159"/>
                        <a:pt x="170" y="159"/>
                      </a:cubicBezTo>
                      <a:cubicBezTo>
                        <a:pt x="169" y="160"/>
                        <a:pt x="169" y="160"/>
                        <a:pt x="169" y="160"/>
                      </a:cubicBezTo>
                      <a:cubicBezTo>
                        <a:pt x="169" y="160"/>
                        <a:pt x="169" y="160"/>
                        <a:pt x="169" y="160"/>
                      </a:cubicBezTo>
                      <a:cubicBezTo>
                        <a:pt x="169" y="160"/>
                        <a:pt x="169" y="160"/>
                        <a:pt x="169" y="160"/>
                      </a:cubicBezTo>
                      <a:cubicBezTo>
                        <a:pt x="168" y="161"/>
                        <a:pt x="168" y="161"/>
                        <a:pt x="168" y="161"/>
                      </a:cubicBezTo>
                      <a:cubicBezTo>
                        <a:pt x="168" y="161"/>
                        <a:pt x="168" y="161"/>
                        <a:pt x="168" y="161"/>
                      </a:cubicBezTo>
                      <a:cubicBezTo>
                        <a:pt x="168" y="161"/>
                        <a:pt x="168" y="161"/>
                        <a:pt x="168" y="161"/>
                      </a:cubicBezTo>
                      <a:cubicBezTo>
                        <a:pt x="167" y="161"/>
                        <a:pt x="167" y="161"/>
                        <a:pt x="167" y="161"/>
                      </a:cubicBezTo>
                      <a:cubicBezTo>
                        <a:pt x="167" y="162"/>
                        <a:pt x="167" y="162"/>
                        <a:pt x="167" y="162"/>
                      </a:cubicBezTo>
                      <a:cubicBezTo>
                        <a:pt x="167" y="162"/>
                        <a:pt x="167" y="162"/>
                        <a:pt x="167" y="162"/>
                      </a:cubicBezTo>
                      <a:cubicBezTo>
                        <a:pt x="166" y="162"/>
                        <a:pt x="166" y="162"/>
                        <a:pt x="166" y="162"/>
                      </a:cubicBezTo>
                      <a:cubicBezTo>
                        <a:pt x="166" y="162"/>
                        <a:pt x="166" y="162"/>
                        <a:pt x="166" y="162"/>
                      </a:cubicBezTo>
                      <a:cubicBezTo>
                        <a:pt x="166" y="162"/>
                        <a:pt x="166" y="162"/>
                        <a:pt x="166" y="162"/>
                      </a:cubicBezTo>
                      <a:cubicBezTo>
                        <a:pt x="166" y="162"/>
                        <a:pt x="166" y="162"/>
                        <a:pt x="166" y="162"/>
                      </a:cubicBezTo>
                      <a:cubicBezTo>
                        <a:pt x="166" y="163"/>
                        <a:pt x="166" y="163"/>
                        <a:pt x="166" y="163"/>
                      </a:cubicBezTo>
                      <a:cubicBezTo>
                        <a:pt x="166" y="163"/>
                        <a:pt x="166" y="163"/>
                        <a:pt x="166" y="163"/>
                      </a:cubicBezTo>
                      <a:cubicBezTo>
                        <a:pt x="166" y="163"/>
                        <a:pt x="166" y="163"/>
                        <a:pt x="166" y="163"/>
                      </a:cubicBezTo>
                      <a:cubicBezTo>
                        <a:pt x="166" y="163"/>
                        <a:pt x="166" y="163"/>
                        <a:pt x="166" y="163"/>
                      </a:cubicBezTo>
                      <a:cubicBezTo>
                        <a:pt x="166" y="164"/>
                        <a:pt x="166" y="164"/>
                        <a:pt x="166" y="164"/>
                      </a:cubicBezTo>
                      <a:cubicBezTo>
                        <a:pt x="165" y="164"/>
                        <a:pt x="165" y="164"/>
                        <a:pt x="165" y="164"/>
                      </a:cubicBezTo>
                      <a:cubicBezTo>
                        <a:pt x="165" y="164"/>
                        <a:pt x="165" y="164"/>
                        <a:pt x="165" y="164"/>
                      </a:cubicBezTo>
                      <a:cubicBezTo>
                        <a:pt x="165" y="164"/>
                        <a:pt x="165" y="164"/>
                        <a:pt x="165" y="164"/>
                      </a:cubicBezTo>
                      <a:cubicBezTo>
                        <a:pt x="166" y="164"/>
                        <a:pt x="166" y="164"/>
                        <a:pt x="166" y="164"/>
                      </a:cubicBezTo>
                      <a:cubicBezTo>
                        <a:pt x="166" y="164"/>
                        <a:pt x="166" y="164"/>
                        <a:pt x="166" y="164"/>
                      </a:cubicBezTo>
                      <a:cubicBezTo>
                        <a:pt x="166" y="163"/>
                        <a:pt x="166" y="163"/>
                        <a:pt x="166" y="163"/>
                      </a:cubicBezTo>
                      <a:cubicBezTo>
                        <a:pt x="167" y="162"/>
                        <a:pt x="167" y="162"/>
                        <a:pt x="167" y="162"/>
                      </a:cubicBezTo>
                      <a:cubicBezTo>
                        <a:pt x="168" y="162"/>
                        <a:pt x="168" y="162"/>
                        <a:pt x="168" y="162"/>
                      </a:cubicBezTo>
                      <a:cubicBezTo>
                        <a:pt x="169" y="161"/>
                        <a:pt x="169" y="161"/>
                        <a:pt x="169" y="161"/>
                      </a:cubicBezTo>
                      <a:cubicBezTo>
                        <a:pt x="170" y="160"/>
                        <a:pt x="170" y="160"/>
                        <a:pt x="170" y="160"/>
                      </a:cubicBezTo>
                      <a:cubicBezTo>
                        <a:pt x="171" y="160"/>
                        <a:pt x="171" y="160"/>
                        <a:pt x="171" y="160"/>
                      </a:cubicBezTo>
                      <a:cubicBezTo>
                        <a:pt x="171" y="160"/>
                        <a:pt x="171" y="160"/>
                        <a:pt x="171" y="160"/>
                      </a:cubicBezTo>
                      <a:cubicBezTo>
                        <a:pt x="172" y="159"/>
                        <a:pt x="172" y="159"/>
                        <a:pt x="172" y="159"/>
                      </a:cubicBezTo>
                      <a:cubicBezTo>
                        <a:pt x="172" y="159"/>
                        <a:pt x="172" y="159"/>
                        <a:pt x="172" y="159"/>
                      </a:cubicBezTo>
                      <a:cubicBezTo>
                        <a:pt x="173" y="159"/>
                        <a:pt x="173" y="159"/>
                        <a:pt x="173" y="159"/>
                      </a:cubicBezTo>
                      <a:cubicBezTo>
                        <a:pt x="173" y="159"/>
                        <a:pt x="173" y="159"/>
                        <a:pt x="173" y="159"/>
                      </a:cubicBezTo>
                      <a:cubicBezTo>
                        <a:pt x="173" y="158"/>
                        <a:pt x="173" y="158"/>
                        <a:pt x="173" y="158"/>
                      </a:cubicBezTo>
                      <a:cubicBezTo>
                        <a:pt x="173" y="158"/>
                        <a:pt x="173" y="158"/>
                        <a:pt x="173" y="15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6" name="Freeform 339">
                  <a:extLst>
                    <a:ext uri="{FF2B5EF4-FFF2-40B4-BE49-F238E27FC236}">
                      <a16:creationId xmlns="" xmlns:a16="http://schemas.microsoft.com/office/drawing/2014/main" id="{77E4A6F4-D377-4781-9FDC-C3FDD33EEF3E}"/>
                    </a:ext>
                  </a:extLst>
                </p:cNvPr>
                <p:cNvSpPr>
                  <a:spLocks/>
                </p:cNvSpPr>
                <p:nvPr/>
              </p:nvSpPr>
              <p:spPr bwMode="auto">
                <a:xfrm>
                  <a:off x="6284516" y="4391702"/>
                  <a:ext cx="692013" cy="256883"/>
                </a:xfrm>
                <a:custGeom>
                  <a:avLst/>
                  <a:gdLst>
                    <a:gd name="T0" fmla="*/ 132 w 132"/>
                    <a:gd name="T1" fmla="*/ 3 h 49"/>
                    <a:gd name="T2" fmla="*/ 128 w 132"/>
                    <a:gd name="T3" fmla="*/ 0 h 49"/>
                    <a:gd name="T4" fmla="*/ 100 w 132"/>
                    <a:gd name="T5" fmla="*/ 6 h 49"/>
                    <a:gd name="T6" fmla="*/ 57 w 132"/>
                    <a:gd name="T7" fmla="*/ 10 h 49"/>
                    <a:gd name="T8" fmla="*/ 35 w 132"/>
                    <a:gd name="T9" fmla="*/ 12 h 49"/>
                    <a:gd name="T10" fmla="*/ 33 w 132"/>
                    <a:gd name="T11" fmla="*/ 13 h 49"/>
                    <a:gd name="T12" fmla="*/ 11 w 132"/>
                    <a:gd name="T13" fmla="*/ 19 h 49"/>
                    <a:gd name="T14" fmla="*/ 9 w 132"/>
                    <a:gd name="T15" fmla="*/ 18 h 49"/>
                    <a:gd name="T16" fmla="*/ 10 w 132"/>
                    <a:gd name="T17" fmla="*/ 21 h 49"/>
                    <a:gd name="T18" fmla="*/ 9 w 132"/>
                    <a:gd name="T19" fmla="*/ 22 h 49"/>
                    <a:gd name="T20" fmla="*/ 8 w 132"/>
                    <a:gd name="T21" fmla="*/ 23 h 49"/>
                    <a:gd name="T22" fmla="*/ 8 w 132"/>
                    <a:gd name="T23" fmla="*/ 26 h 49"/>
                    <a:gd name="T24" fmla="*/ 8 w 132"/>
                    <a:gd name="T25" fmla="*/ 30 h 49"/>
                    <a:gd name="T26" fmla="*/ 7 w 132"/>
                    <a:gd name="T27" fmla="*/ 31 h 49"/>
                    <a:gd name="T28" fmla="*/ 5 w 132"/>
                    <a:gd name="T29" fmla="*/ 35 h 49"/>
                    <a:gd name="T30" fmla="*/ 5 w 132"/>
                    <a:gd name="T31" fmla="*/ 37 h 49"/>
                    <a:gd name="T32" fmla="*/ 4 w 132"/>
                    <a:gd name="T33" fmla="*/ 38 h 49"/>
                    <a:gd name="T34" fmla="*/ 2 w 132"/>
                    <a:gd name="T35" fmla="*/ 42 h 49"/>
                    <a:gd name="T36" fmla="*/ 3 w 132"/>
                    <a:gd name="T37" fmla="*/ 46 h 49"/>
                    <a:gd name="T38" fmla="*/ 1 w 132"/>
                    <a:gd name="T39" fmla="*/ 47 h 49"/>
                    <a:gd name="T40" fmla="*/ 34 w 132"/>
                    <a:gd name="T41" fmla="*/ 45 h 49"/>
                    <a:gd name="T42" fmla="*/ 95 w 132"/>
                    <a:gd name="T43" fmla="*/ 33 h 49"/>
                    <a:gd name="T44" fmla="*/ 96 w 132"/>
                    <a:gd name="T45" fmla="*/ 32 h 49"/>
                    <a:gd name="T46" fmla="*/ 98 w 132"/>
                    <a:gd name="T47" fmla="*/ 32 h 49"/>
                    <a:gd name="T48" fmla="*/ 99 w 132"/>
                    <a:gd name="T49" fmla="*/ 31 h 49"/>
                    <a:gd name="T50" fmla="*/ 99 w 132"/>
                    <a:gd name="T51" fmla="*/ 29 h 49"/>
                    <a:gd name="T52" fmla="*/ 99 w 132"/>
                    <a:gd name="T53" fmla="*/ 29 h 49"/>
                    <a:gd name="T54" fmla="*/ 100 w 132"/>
                    <a:gd name="T55" fmla="*/ 27 h 49"/>
                    <a:gd name="T56" fmla="*/ 102 w 132"/>
                    <a:gd name="T57" fmla="*/ 26 h 49"/>
                    <a:gd name="T58" fmla="*/ 104 w 132"/>
                    <a:gd name="T59" fmla="*/ 25 h 49"/>
                    <a:gd name="T60" fmla="*/ 105 w 132"/>
                    <a:gd name="T61" fmla="*/ 25 h 49"/>
                    <a:gd name="T62" fmla="*/ 106 w 132"/>
                    <a:gd name="T63" fmla="*/ 25 h 49"/>
                    <a:gd name="T64" fmla="*/ 107 w 132"/>
                    <a:gd name="T65" fmla="*/ 24 h 49"/>
                    <a:gd name="T66" fmla="*/ 109 w 132"/>
                    <a:gd name="T67" fmla="*/ 22 h 49"/>
                    <a:gd name="T68" fmla="*/ 110 w 132"/>
                    <a:gd name="T69" fmla="*/ 21 h 49"/>
                    <a:gd name="T70" fmla="*/ 111 w 132"/>
                    <a:gd name="T71" fmla="*/ 20 h 49"/>
                    <a:gd name="T72" fmla="*/ 114 w 132"/>
                    <a:gd name="T73" fmla="*/ 19 h 49"/>
                    <a:gd name="T74" fmla="*/ 115 w 132"/>
                    <a:gd name="T75" fmla="*/ 18 h 49"/>
                    <a:gd name="T76" fmla="*/ 115 w 132"/>
                    <a:gd name="T77" fmla="*/ 17 h 49"/>
                    <a:gd name="T78" fmla="*/ 115 w 132"/>
                    <a:gd name="T79" fmla="*/ 16 h 49"/>
                    <a:gd name="T80" fmla="*/ 116 w 132"/>
                    <a:gd name="T81" fmla="*/ 16 h 49"/>
                    <a:gd name="T82" fmla="*/ 117 w 132"/>
                    <a:gd name="T83" fmla="*/ 15 h 49"/>
                    <a:gd name="T84" fmla="*/ 118 w 132"/>
                    <a:gd name="T85" fmla="*/ 14 h 49"/>
                    <a:gd name="T86" fmla="*/ 120 w 132"/>
                    <a:gd name="T87" fmla="*/ 13 h 49"/>
                    <a:gd name="T88" fmla="*/ 120 w 132"/>
                    <a:gd name="T89" fmla="*/ 14 h 49"/>
                    <a:gd name="T90" fmla="*/ 120 w 132"/>
                    <a:gd name="T91" fmla="*/ 15 h 49"/>
                    <a:gd name="T92" fmla="*/ 122 w 132"/>
                    <a:gd name="T93" fmla="*/ 14 h 49"/>
                    <a:gd name="T94" fmla="*/ 123 w 132"/>
                    <a:gd name="T95" fmla="*/ 11 h 49"/>
                    <a:gd name="T96" fmla="*/ 125 w 132"/>
                    <a:gd name="T97" fmla="*/ 10 h 49"/>
                    <a:gd name="T98" fmla="*/ 126 w 132"/>
                    <a:gd name="T99" fmla="*/ 10 h 49"/>
                    <a:gd name="T100" fmla="*/ 126 w 132"/>
                    <a:gd name="T101" fmla="*/ 10 h 49"/>
                    <a:gd name="T102" fmla="*/ 127 w 132"/>
                    <a:gd name="T103" fmla="*/ 11 h 49"/>
                    <a:gd name="T104" fmla="*/ 128 w 132"/>
                    <a:gd name="T105" fmla="*/ 10 h 49"/>
                    <a:gd name="T106" fmla="*/ 131 w 132"/>
                    <a:gd name="T107" fmla="*/ 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2" h="49">
                      <a:moveTo>
                        <a:pt x="132" y="5"/>
                      </a:moveTo>
                      <a:cubicBezTo>
                        <a:pt x="132" y="5"/>
                        <a:pt x="132" y="5"/>
                        <a:pt x="132" y="5"/>
                      </a:cubicBezTo>
                      <a:cubicBezTo>
                        <a:pt x="132" y="4"/>
                        <a:pt x="132" y="4"/>
                        <a:pt x="132" y="4"/>
                      </a:cubicBezTo>
                      <a:cubicBezTo>
                        <a:pt x="132" y="4"/>
                        <a:pt x="132" y="4"/>
                        <a:pt x="132" y="4"/>
                      </a:cubicBezTo>
                      <a:cubicBezTo>
                        <a:pt x="132" y="4"/>
                        <a:pt x="132" y="4"/>
                        <a:pt x="132" y="4"/>
                      </a:cubicBezTo>
                      <a:cubicBezTo>
                        <a:pt x="132" y="4"/>
                        <a:pt x="132" y="4"/>
                        <a:pt x="132" y="4"/>
                      </a:cubicBezTo>
                      <a:cubicBezTo>
                        <a:pt x="132" y="3"/>
                        <a:pt x="132" y="3"/>
                        <a:pt x="132" y="3"/>
                      </a:cubicBezTo>
                      <a:cubicBezTo>
                        <a:pt x="132" y="2"/>
                        <a:pt x="132" y="2"/>
                        <a:pt x="132" y="2"/>
                      </a:cubicBezTo>
                      <a:cubicBezTo>
                        <a:pt x="132" y="2"/>
                        <a:pt x="132" y="2"/>
                        <a:pt x="132" y="2"/>
                      </a:cubicBezTo>
                      <a:cubicBezTo>
                        <a:pt x="132" y="2"/>
                        <a:pt x="132" y="2"/>
                        <a:pt x="132" y="2"/>
                      </a:cubicBezTo>
                      <a:cubicBezTo>
                        <a:pt x="132" y="2"/>
                        <a:pt x="132" y="2"/>
                        <a:pt x="132" y="2"/>
                      </a:cubicBezTo>
                      <a:cubicBezTo>
                        <a:pt x="132" y="1"/>
                        <a:pt x="132" y="1"/>
                        <a:pt x="132" y="1"/>
                      </a:cubicBezTo>
                      <a:cubicBezTo>
                        <a:pt x="132" y="0"/>
                        <a:pt x="132" y="0"/>
                        <a:pt x="132" y="0"/>
                      </a:cubicBezTo>
                      <a:cubicBezTo>
                        <a:pt x="131" y="0"/>
                        <a:pt x="130" y="0"/>
                        <a:pt x="128" y="0"/>
                      </a:cubicBezTo>
                      <a:cubicBezTo>
                        <a:pt x="128" y="0"/>
                        <a:pt x="128" y="0"/>
                        <a:pt x="128" y="0"/>
                      </a:cubicBezTo>
                      <a:cubicBezTo>
                        <a:pt x="128" y="1"/>
                        <a:pt x="128" y="1"/>
                        <a:pt x="128" y="1"/>
                      </a:cubicBezTo>
                      <a:cubicBezTo>
                        <a:pt x="128" y="1"/>
                        <a:pt x="128" y="1"/>
                        <a:pt x="128" y="1"/>
                      </a:cubicBezTo>
                      <a:cubicBezTo>
                        <a:pt x="128" y="1"/>
                        <a:pt x="128" y="1"/>
                        <a:pt x="128" y="1"/>
                      </a:cubicBezTo>
                      <a:cubicBezTo>
                        <a:pt x="119" y="2"/>
                        <a:pt x="110" y="4"/>
                        <a:pt x="101" y="5"/>
                      </a:cubicBezTo>
                      <a:cubicBezTo>
                        <a:pt x="101" y="5"/>
                        <a:pt x="101" y="5"/>
                        <a:pt x="101" y="5"/>
                      </a:cubicBezTo>
                      <a:cubicBezTo>
                        <a:pt x="100" y="6"/>
                        <a:pt x="100" y="6"/>
                        <a:pt x="100" y="6"/>
                      </a:cubicBezTo>
                      <a:cubicBezTo>
                        <a:pt x="93" y="6"/>
                        <a:pt x="86" y="7"/>
                        <a:pt x="78" y="8"/>
                      </a:cubicBezTo>
                      <a:cubicBezTo>
                        <a:pt x="74" y="9"/>
                        <a:pt x="74" y="9"/>
                        <a:pt x="74" y="9"/>
                      </a:cubicBezTo>
                      <a:cubicBezTo>
                        <a:pt x="70" y="9"/>
                        <a:pt x="67" y="9"/>
                        <a:pt x="64" y="10"/>
                      </a:cubicBezTo>
                      <a:cubicBezTo>
                        <a:pt x="61" y="10"/>
                        <a:pt x="61" y="10"/>
                        <a:pt x="61" y="10"/>
                      </a:cubicBezTo>
                      <a:cubicBezTo>
                        <a:pt x="60" y="10"/>
                        <a:pt x="59" y="10"/>
                        <a:pt x="57" y="10"/>
                      </a:cubicBezTo>
                      <a:cubicBezTo>
                        <a:pt x="57" y="10"/>
                        <a:pt x="57" y="10"/>
                        <a:pt x="57" y="10"/>
                      </a:cubicBezTo>
                      <a:cubicBezTo>
                        <a:pt x="57" y="10"/>
                        <a:pt x="57" y="10"/>
                        <a:pt x="57" y="10"/>
                      </a:cubicBezTo>
                      <a:cubicBezTo>
                        <a:pt x="56" y="10"/>
                        <a:pt x="56" y="10"/>
                        <a:pt x="56" y="10"/>
                      </a:cubicBezTo>
                      <a:cubicBezTo>
                        <a:pt x="49" y="11"/>
                        <a:pt x="43" y="12"/>
                        <a:pt x="36" y="13"/>
                      </a:cubicBezTo>
                      <a:cubicBezTo>
                        <a:pt x="36" y="13"/>
                        <a:pt x="36" y="13"/>
                        <a:pt x="36" y="13"/>
                      </a:cubicBezTo>
                      <a:cubicBezTo>
                        <a:pt x="36" y="13"/>
                        <a:pt x="36" y="13"/>
                        <a:pt x="36" y="13"/>
                      </a:cubicBezTo>
                      <a:cubicBezTo>
                        <a:pt x="36" y="13"/>
                        <a:pt x="36" y="13"/>
                        <a:pt x="36" y="13"/>
                      </a:cubicBezTo>
                      <a:cubicBezTo>
                        <a:pt x="36" y="12"/>
                        <a:pt x="36" y="12"/>
                        <a:pt x="36" y="12"/>
                      </a:cubicBezTo>
                      <a:cubicBezTo>
                        <a:pt x="35" y="12"/>
                        <a:pt x="35" y="12"/>
                        <a:pt x="35" y="12"/>
                      </a:cubicBezTo>
                      <a:cubicBezTo>
                        <a:pt x="35" y="12"/>
                        <a:pt x="35" y="12"/>
                        <a:pt x="35" y="12"/>
                      </a:cubicBezTo>
                      <a:cubicBezTo>
                        <a:pt x="34" y="12"/>
                        <a:pt x="33" y="12"/>
                        <a:pt x="32" y="12"/>
                      </a:cubicBezTo>
                      <a:cubicBezTo>
                        <a:pt x="32" y="12"/>
                        <a:pt x="32" y="12"/>
                        <a:pt x="32" y="12"/>
                      </a:cubicBezTo>
                      <a:cubicBezTo>
                        <a:pt x="32" y="12"/>
                        <a:pt x="32" y="12"/>
                        <a:pt x="32" y="12"/>
                      </a:cubicBezTo>
                      <a:cubicBezTo>
                        <a:pt x="32" y="12"/>
                        <a:pt x="32" y="12"/>
                        <a:pt x="32" y="12"/>
                      </a:cubicBezTo>
                      <a:cubicBezTo>
                        <a:pt x="32" y="13"/>
                        <a:pt x="32" y="13"/>
                        <a:pt x="32" y="13"/>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26" y="17"/>
                        <a:pt x="19" y="17"/>
                        <a:pt x="11" y="18"/>
                      </a:cubicBezTo>
                      <a:cubicBezTo>
                        <a:pt x="11" y="18"/>
                        <a:pt x="11" y="18"/>
                        <a:pt x="11" y="18"/>
                      </a:cubicBezTo>
                      <a:cubicBezTo>
                        <a:pt x="11" y="19"/>
                        <a:pt x="11" y="19"/>
                        <a:pt x="11" y="19"/>
                      </a:cubicBezTo>
                      <a:cubicBezTo>
                        <a:pt x="11" y="19"/>
                        <a:pt x="11" y="19"/>
                        <a:pt x="11" y="19"/>
                      </a:cubicBezTo>
                      <a:cubicBezTo>
                        <a:pt x="11" y="19"/>
                        <a:pt x="11" y="19"/>
                        <a:pt x="11" y="19"/>
                      </a:cubicBezTo>
                      <a:cubicBezTo>
                        <a:pt x="10" y="19"/>
                        <a:pt x="10" y="19"/>
                        <a:pt x="10" y="19"/>
                      </a:cubicBezTo>
                      <a:cubicBezTo>
                        <a:pt x="10" y="19"/>
                        <a:pt x="10" y="19"/>
                        <a:pt x="10" y="19"/>
                      </a:cubicBezTo>
                      <a:cubicBezTo>
                        <a:pt x="10" y="18"/>
                        <a:pt x="10" y="18"/>
                        <a:pt x="10" y="18"/>
                      </a:cubicBezTo>
                      <a:cubicBezTo>
                        <a:pt x="10" y="18"/>
                        <a:pt x="10" y="18"/>
                        <a:pt x="10"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10" y="20"/>
                        <a:pt x="10" y="20"/>
                        <a:pt x="10" y="20"/>
                      </a:cubicBezTo>
                      <a:cubicBezTo>
                        <a:pt x="10" y="21"/>
                        <a:pt x="10" y="21"/>
                        <a:pt x="10" y="21"/>
                      </a:cubicBezTo>
                      <a:cubicBezTo>
                        <a:pt x="10" y="21"/>
                        <a:pt x="10" y="21"/>
                        <a:pt x="10" y="21"/>
                      </a:cubicBezTo>
                      <a:cubicBezTo>
                        <a:pt x="9" y="21"/>
                        <a:pt x="9" y="21"/>
                        <a:pt x="9" y="21"/>
                      </a:cubicBezTo>
                      <a:cubicBezTo>
                        <a:pt x="9" y="21"/>
                        <a:pt x="9" y="21"/>
                        <a:pt x="9" y="21"/>
                      </a:cubicBezTo>
                      <a:cubicBezTo>
                        <a:pt x="9" y="21"/>
                        <a:pt x="9" y="21"/>
                        <a:pt x="9" y="21"/>
                      </a:cubicBezTo>
                      <a:cubicBezTo>
                        <a:pt x="8" y="21"/>
                        <a:pt x="8" y="21"/>
                        <a:pt x="8" y="21"/>
                      </a:cubicBezTo>
                      <a:cubicBezTo>
                        <a:pt x="8" y="22"/>
                        <a:pt x="8" y="22"/>
                        <a:pt x="8" y="22"/>
                      </a:cubicBezTo>
                      <a:cubicBezTo>
                        <a:pt x="9" y="22"/>
                        <a:pt x="9" y="22"/>
                        <a:pt x="9" y="22"/>
                      </a:cubicBezTo>
                      <a:cubicBezTo>
                        <a:pt x="9" y="22"/>
                        <a:pt x="9" y="22"/>
                        <a:pt x="9" y="22"/>
                      </a:cubicBezTo>
                      <a:cubicBezTo>
                        <a:pt x="9" y="23"/>
                        <a:pt x="9" y="23"/>
                        <a:pt x="9" y="23"/>
                      </a:cubicBezTo>
                      <a:cubicBezTo>
                        <a:pt x="10" y="23"/>
                        <a:pt x="10" y="23"/>
                        <a:pt x="10" y="23"/>
                      </a:cubicBezTo>
                      <a:cubicBezTo>
                        <a:pt x="10" y="23"/>
                        <a:pt x="10" y="23"/>
                        <a:pt x="10" y="23"/>
                      </a:cubicBezTo>
                      <a:cubicBezTo>
                        <a:pt x="9" y="23"/>
                        <a:pt x="9" y="23"/>
                        <a:pt x="9" y="23"/>
                      </a:cubicBezTo>
                      <a:cubicBezTo>
                        <a:pt x="9" y="23"/>
                        <a:pt x="9" y="23"/>
                        <a:pt x="9" y="23"/>
                      </a:cubicBezTo>
                      <a:cubicBezTo>
                        <a:pt x="8" y="23"/>
                        <a:pt x="8" y="23"/>
                        <a:pt x="8" y="23"/>
                      </a:cubicBezTo>
                      <a:cubicBezTo>
                        <a:pt x="8" y="23"/>
                        <a:pt x="8" y="23"/>
                        <a:pt x="8" y="23"/>
                      </a:cubicBezTo>
                      <a:cubicBezTo>
                        <a:pt x="8" y="25"/>
                        <a:pt x="8" y="25"/>
                        <a:pt x="8" y="25"/>
                      </a:cubicBezTo>
                      <a:cubicBezTo>
                        <a:pt x="9" y="25"/>
                        <a:pt x="9" y="25"/>
                        <a:pt x="9" y="25"/>
                      </a:cubicBezTo>
                      <a:cubicBezTo>
                        <a:pt x="9" y="26"/>
                        <a:pt x="9" y="26"/>
                        <a:pt x="9" y="26"/>
                      </a:cubicBezTo>
                      <a:cubicBezTo>
                        <a:pt x="9" y="26"/>
                        <a:pt x="9" y="26"/>
                        <a:pt x="9" y="26"/>
                      </a:cubicBezTo>
                      <a:cubicBezTo>
                        <a:pt x="8" y="26"/>
                        <a:pt x="8" y="26"/>
                        <a:pt x="8" y="26"/>
                      </a:cubicBezTo>
                      <a:cubicBezTo>
                        <a:pt x="8" y="26"/>
                        <a:pt x="8" y="26"/>
                        <a:pt x="8" y="26"/>
                      </a:cubicBezTo>
                      <a:cubicBezTo>
                        <a:pt x="8" y="26"/>
                        <a:pt x="8" y="26"/>
                        <a:pt x="8" y="26"/>
                      </a:cubicBezTo>
                      <a:cubicBezTo>
                        <a:pt x="8" y="27"/>
                        <a:pt x="8" y="27"/>
                        <a:pt x="8" y="27"/>
                      </a:cubicBezTo>
                      <a:cubicBezTo>
                        <a:pt x="8" y="28"/>
                        <a:pt x="8" y="28"/>
                        <a:pt x="8" y="28"/>
                      </a:cubicBezTo>
                      <a:cubicBezTo>
                        <a:pt x="8" y="28"/>
                        <a:pt x="8" y="28"/>
                        <a:pt x="7" y="28"/>
                      </a:cubicBezTo>
                      <a:cubicBezTo>
                        <a:pt x="8" y="29"/>
                        <a:pt x="8" y="29"/>
                        <a:pt x="8" y="29"/>
                      </a:cubicBezTo>
                      <a:cubicBezTo>
                        <a:pt x="8" y="29"/>
                        <a:pt x="8" y="29"/>
                        <a:pt x="8" y="29"/>
                      </a:cubicBezTo>
                      <a:cubicBezTo>
                        <a:pt x="9" y="30"/>
                        <a:pt x="9" y="30"/>
                        <a:pt x="9" y="30"/>
                      </a:cubicBezTo>
                      <a:cubicBezTo>
                        <a:pt x="8" y="30"/>
                        <a:pt x="8" y="30"/>
                        <a:pt x="8" y="30"/>
                      </a:cubicBezTo>
                      <a:cubicBezTo>
                        <a:pt x="8" y="30"/>
                        <a:pt x="8" y="30"/>
                        <a:pt x="8" y="30"/>
                      </a:cubicBezTo>
                      <a:cubicBezTo>
                        <a:pt x="8" y="30"/>
                        <a:pt x="8" y="30"/>
                        <a:pt x="8" y="30"/>
                      </a:cubicBezTo>
                      <a:cubicBezTo>
                        <a:pt x="7" y="30"/>
                        <a:pt x="7" y="30"/>
                        <a:pt x="7" y="30"/>
                      </a:cubicBezTo>
                      <a:cubicBezTo>
                        <a:pt x="7" y="30"/>
                        <a:pt x="7" y="30"/>
                        <a:pt x="7" y="30"/>
                      </a:cubicBezTo>
                      <a:cubicBezTo>
                        <a:pt x="7" y="30"/>
                        <a:pt x="7" y="30"/>
                        <a:pt x="7" y="30"/>
                      </a:cubicBezTo>
                      <a:cubicBezTo>
                        <a:pt x="7" y="31"/>
                        <a:pt x="7" y="31"/>
                        <a:pt x="7" y="31"/>
                      </a:cubicBezTo>
                      <a:cubicBezTo>
                        <a:pt x="7" y="31"/>
                        <a:pt x="7" y="31"/>
                        <a:pt x="7" y="31"/>
                      </a:cubicBezTo>
                      <a:cubicBezTo>
                        <a:pt x="8" y="31"/>
                        <a:pt x="8" y="31"/>
                        <a:pt x="8" y="31"/>
                      </a:cubicBezTo>
                      <a:cubicBezTo>
                        <a:pt x="8" y="31"/>
                        <a:pt x="8" y="31"/>
                        <a:pt x="8" y="31"/>
                      </a:cubicBezTo>
                      <a:cubicBezTo>
                        <a:pt x="7" y="32"/>
                        <a:pt x="7" y="32"/>
                        <a:pt x="7" y="32"/>
                      </a:cubicBezTo>
                      <a:cubicBezTo>
                        <a:pt x="5" y="34"/>
                        <a:pt x="5" y="34"/>
                        <a:pt x="5" y="34"/>
                      </a:cubicBezTo>
                      <a:cubicBezTo>
                        <a:pt x="4" y="34"/>
                        <a:pt x="4" y="34"/>
                        <a:pt x="4" y="34"/>
                      </a:cubicBezTo>
                      <a:cubicBezTo>
                        <a:pt x="4" y="34"/>
                        <a:pt x="4" y="34"/>
                        <a:pt x="4" y="34"/>
                      </a:cubicBezTo>
                      <a:cubicBezTo>
                        <a:pt x="5" y="35"/>
                        <a:pt x="5" y="35"/>
                        <a:pt x="5" y="35"/>
                      </a:cubicBezTo>
                      <a:cubicBezTo>
                        <a:pt x="5" y="35"/>
                        <a:pt x="5" y="35"/>
                        <a:pt x="5" y="35"/>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5" y="37"/>
                        <a:pt x="5" y="37"/>
                        <a:pt x="5" y="37"/>
                      </a:cubicBezTo>
                      <a:cubicBezTo>
                        <a:pt x="5" y="37"/>
                        <a:pt x="5" y="37"/>
                        <a:pt x="5" y="37"/>
                      </a:cubicBezTo>
                      <a:cubicBezTo>
                        <a:pt x="5" y="38"/>
                        <a:pt x="5" y="38"/>
                        <a:pt x="5" y="38"/>
                      </a:cubicBezTo>
                      <a:cubicBezTo>
                        <a:pt x="5" y="38"/>
                        <a:pt x="5" y="38"/>
                        <a:pt x="5" y="38"/>
                      </a:cubicBezTo>
                      <a:cubicBezTo>
                        <a:pt x="4" y="38"/>
                        <a:pt x="4" y="38"/>
                        <a:pt x="4" y="38"/>
                      </a:cubicBezTo>
                      <a:cubicBezTo>
                        <a:pt x="4" y="38"/>
                        <a:pt x="4" y="38"/>
                        <a:pt x="4" y="38"/>
                      </a:cubicBezTo>
                      <a:cubicBezTo>
                        <a:pt x="4" y="38"/>
                        <a:pt x="4" y="38"/>
                        <a:pt x="4" y="38"/>
                      </a:cubicBezTo>
                      <a:cubicBezTo>
                        <a:pt x="4" y="38"/>
                        <a:pt x="4" y="38"/>
                        <a:pt x="4" y="38"/>
                      </a:cubicBezTo>
                      <a:cubicBezTo>
                        <a:pt x="4" y="39"/>
                        <a:pt x="4" y="39"/>
                        <a:pt x="4" y="39"/>
                      </a:cubicBezTo>
                      <a:cubicBezTo>
                        <a:pt x="4" y="39"/>
                        <a:pt x="4" y="39"/>
                        <a:pt x="4" y="39"/>
                      </a:cubicBezTo>
                      <a:cubicBezTo>
                        <a:pt x="4" y="40"/>
                        <a:pt x="4" y="40"/>
                        <a:pt x="4" y="40"/>
                      </a:cubicBezTo>
                      <a:cubicBezTo>
                        <a:pt x="3" y="40"/>
                        <a:pt x="3" y="40"/>
                        <a:pt x="3" y="40"/>
                      </a:cubicBezTo>
                      <a:cubicBezTo>
                        <a:pt x="3" y="41"/>
                        <a:pt x="3" y="41"/>
                        <a:pt x="3" y="41"/>
                      </a:cubicBezTo>
                      <a:cubicBezTo>
                        <a:pt x="2" y="41"/>
                        <a:pt x="2" y="41"/>
                        <a:pt x="2" y="41"/>
                      </a:cubicBezTo>
                      <a:cubicBezTo>
                        <a:pt x="2" y="42"/>
                        <a:pt x="2" y="42"/>
                        <a:pt x="2" y="42"/>
                      </a:cubicBezTo>
                      <a:cubicBezTo>
                        <a:pt x="2" y="42"/>
                        <a:pt x="2" y="42"/>
                        <a:pt x="2" y="42"/>
                      </a:cubicBezTo>
                      <a:cubicBezTo>
                        <a:pt x="3" y="43"/>
                        <a:pt x="3" y="43"/>
                        <a:pt x="3" y="43"/>
                      </a:cubicBezTo>
                      <a:cubicBezTo>
                        <a:pt x="3" y="44"/>
                        <a:pt x="3" y="44"/>
                        <a:pt x="3" y="44"/>
                      </a:cubicBezTo>
                      <a:cubicBezTo>
                        <a:pt x="3" y="45"/>
                        <a:pt x="3" y="45"/>
                        <a:pt x="3" y="45"/>
                      </a:cubicBezTo>
                      <a:cubicBezTo>
                        <a:pt x="3" y="45"/>
                        <a:pt x="3" y="45"/>
                        <a:pt x="3" y="45"/>
                      </a:cubicBezTo>
                      <a:cubicBezTo>
                        <a:pt x="3" y="46"/>
                        <a:pt x="3" y="46"/>
                        <a:pt x="3" y="46"/>
                      </a:cubicBezTo>
                      <a:cubicBezTo>
                        <a:pt x="3" y="46"/>
                        <a:pt x="3" y="46"/>
                        <a:pt x="3" y="46"/>
                      </a:cubicBezTo>
                      <a:cubicBezTo>
                        <a:pt x="2" y="46"/>
                        <a:pt x="2" y="46"/>
                        <a:pt x="2" y="46"/>
                      </a:cubicBezTo>
                      <a:cubicBezTo>
                        <a:pt x="2" y="46"/>
                        <a:pt x="2" y="46"/>
                        <a:pt x="2" y="46"/>
                      </a:cubicBezTo>
                      <a:cubicBezTo>
                        <a:pt x="2" y="46"/>
                        <a:pt x="2" y="46"/>
                        <a:pt x="2" y="46"/>
                      </a:cubicBezTo>
                      <a:cubicBezTo>
                        <a:pt x="2" y="47"/>
                        <a:pt x="2" y="47"/>
                        <a:pt x="2" y="47"/>
                      </a:cubicBezTo>
                      <a:cubicBezTo>
                        <a:pt x="2" y="47"/>
                        <a:pt x="2" y="47"/>
                        <a:pt x="2" y="47"/>
                      </a:cubicBezTo>
                      <a:cubicBezTo>
                        <a:pt x="1" y="47"/>
                        <a:pt x="1" y="47"/>
                        <a:pt x="1" y="47"/>
                      </a:cubicBezTo>
                      <a:cubicBezTo>
                        <a:pt x="1" y="47"/>
                        <a:pt x="1" y="47"/>
                        <a:pt x="1" y="47"/>
                      </a:cubicBezTo>
                      <a:cubicBezTo>
                        <a:pt x="1" y="48"/>
                        <a:pt x="1" y="48"/>
                        <a:pt x="1" y="48"/>
                      </a:cubicBezTo>
                      <a:cubicBezTo>
                        <a:pt x="0" y="48"/>
                        <a:pt x="0" y="48"/>
                        <a:pt x="0" y="48"/>
                      </a:cubicBezTo>
                      <a:cubicBezTo>
                        <a:pt x="0" y="48"/>
                        <a:pt x="0" y="48"/>
                        <a:pt x="0" y="48"/>
                      </a:cubicBezTo>
                      <a:cubicBezTo>
                        <a:pt x="0" y="48"/>
                        <a:pt x="0" y="48"/>
                        <a:pt x="0" y="48"/>
                      </a:cubicBezTo>
                      <a:cubicBezTo>
                        <a:pt x="0" y="49"/>
                        <a:pt x="0" y="49"/>
                        <a:pt x="0" y="49"/>
                      </a:cubicBezTo>
                      <a:cubicBezTo>
                        <a:pt x="11" y="48"/>
                        <a:pt x="23" y="46"/>
                        <a:pt x="34" y="45"/>
                      </a:cubicBezTo>
                      <a:cubicBezTo>
                        <a:pt x="34" y="45"/>
                        <a:pt x="34" y="45"/>
                        <a:pt x="34" y="45"/>
                      </a:cubicBezTo>
                      <a:cubicBezTo>
                        <a:pt x="37" y="45"/>
                        <a:pt x="41" y="44"/>
                        <a:pt x="45" y="44"/>
                      </a:cubicBezTo>
                      <a:cubicBezTo>
                        <a:pt x="49" y="44"/>
                        <a:pt x="53" y="43"/>
                        <a:pt x="57" y="43"/>
                      </a:cubicBezTo>
                      <a:cubicBezTo>
                        <a:pt x="64" y="42"/>
                        <a:pt x="70" y="41"/>
                        <a:pt x="77" y="40"/>
                      </a:cubicBezTo>
                      <a:cubicBezTo>
                        <a:pt x="83" y="40"/>
                        <a:pt x="89" y="38"/>
                        <a:pt x="95" y="38"/>
                      </a:cubicBezTo>
                      <a:cubicBezTo>
                        <a:pt x="95" y="36"/>
                        <a:pt x="95" y="35"/>
                        <a:pt x="95" y="33"/>
                      </a:cubicBezTo>
                      <a:cubicBezTo>
                        <a:pt x="95" y="33"/>
                        <a:pt x="95" y="33"/>
                        <a:pt x="95" y="33"/>
                      </a:cubicBezTo>
                      <a:cubicBezTo>
                        <a:pt x="95" y="33"/>
                        <a:pt x="95" y="33"/>
                        <a:pt x="95" y="33"/>
                      </a:cubicBezTo>
                      <a:cubicBezTo>
                        <a:pt x="95" y="33"/>
                        <a:pt x="95" y="33"/>
                        <a:pt x="95" y="33"/>
                      </a:cubicBezTo>
                      <a:cubicBezTo>
                        <a:pt x="95" y="33"/>
                        <a:pt x="95" y="33"/>
                        <a:pt x="95" y="33"/>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7" y="32"/>
                        <a:pt x="97" y="32"/>
                        <a:pt x="97" y="32"/>
                      </a:cubicBezTo>
                      <a:cubicBezTo>
                        <a:pt x="97" y="32"/>
                        <a:pt x="97" y="32"/>
                        <a:pt x="97" y="32"/>
                      </a:cubicBezTo>
                      <a:cubicBezTo>
                        <a:pt x="97" y="32"/>
                        <a:pt x="97" y="32"/>
                        <a:pt x="97" y="32"/>
                      </a:cubicBezTo>
                      <a:cubicBezTo>
                        <a:pt x="98" y="32"/>
                        <a:pt x="98" y="32"/>
                        <a:pt x="98" y="32"/>
                      </a:cubicBezTo>
                      <a:cubicBezTo>
                        <a:pt x="98" y="32"/>
                        <a:pt x="98" y="32"/>
                        <a:pt x="98" y="32"/>
                      </a:cubicBezTo>
                      <a:cubicBezTo>
                        <a:pt x="98" y="32"/>
                        <a:pt x="98" y="32"/>
                        <a:pt x="98" y="32"/>
                      </a:cubicBezTo>
                      <a:cubicBezTo>
                        <a:pt x="98" y="32"/>
                        <a:pt x="98" y="32"/>
                        <a:pt x="98" y="32"/>
                      </a:cubicBezTo>
                      <a:cubicBezTo>
                        <a:pt x="98" y="32"/>
                        <a:pt x="98" y="32"/>
                        <a:pt x="98" y="32"/>
                      </a:cubicBezTo>
                      <a:cubicBezTo>
                        <a:pt x="99" y="31"/>
                        <a:pt x="99" y="31"/>
                        <a:pt x="99" y="31"/>
                      </a:cubicBezTo>
                      <a:cubicBezTo>
                        <a:pt x="99" y="31"/>
                        <a:pt x="99" y="31"/>
                        <a:pt x="99" y="31"/>
                      </a:cubicBezTo>
                      <a:cubicBezTo>
                        <a:pt x="99" y="31"/>
                        <a:pt x="99" y="31"/>
                        <a:pt x="99" y="31"/>
                      </a:cubicBezTo>
                      <a:cubicBezTo>
                        <a:pt x="99" y="30"/>
                        <a:pt x="99" y="30"/>
                        <a:pt x="99" y="30"/>
                      </a:cubicBezTo>
                      <a:cubicBezTo>
                        <a:pt x="99" y="30"/>
                        <a:pt x="99" y="30"/>
                        <a:pt x="99" y="30"/>
                      </a:cubicBezTo>
                      <a:cubicBezTo>
                        <a:pt x="99" y="30"/>
                        <a:pt x="99" y="30"/>
                        <a:pt x="99" y="30"/>
                      </a:cubicBezTo>
                      <a:cubicBezTo>
                        <a:pt x="99" y="30"/>
                        <a:pt x="99" y="30"/>
                        <a:pt x="99" y="30"/>
                      </a:cubicBezTo>
                      <a:cubicBezTo>
                        <a:pt x="99" y="30"/>
                        <a:pt x="99" y="30"/>
                        <a:pt x="99" y="30"/>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8"/>
                        <a:pt x="99" y="28"/>
                        <a:pt x="99" y="28"/>
                      </a:cubicBezTo>
                      <a:cubicBezTo>
                        <a:pt x="99" y="28"/>
                        <a:pt x="99" y="28"/>
                        <a:pt x="99" y="28"/>
                      </a:cubicBezTo>
                      <a:cubicBezTo>
                        <a:pt x="100" y="28"/>
                        <a:pt x="100" y="28"/>
                        <a:pt x="100" y="28"/>
                      </a:cubicBezTo>
                      <a:cubicBezTo>
                        <a:pt x="100" y="28"/>
                        <a:pt x="100" y="28"/>
                        <a:pt x="100" y="28"/>
                      </a:cubicBezTo>
                      <a:cubicBezTo>
                        <a:pt x="100" y="28"/>
                        <a:pt x="100" y="28"/>
                        <a:pt x="100" y="28"/>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1" y="27"/>
                        <a:pt x="101" y="27"/>
                        <a:pt x="101" y="27"/>
                      </a:cubicBezTo>
                      <a:cubicBezTo>
                        <a:pt x="101" y="26"/>
                        <a:pt x="101" y="26"/>
                        <a:pt x="101"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3" y="25"/>
                        <a:pt x="103" y="25"/>
                        <a:pt x="103" y="25"/>
                      </a:cubicBezTo>
                      <a:cubicBezTo>
                        <a:pt x="103" y="25"/>
                        <a:pt x="103" y="25"/>
                        <a:pt x="103" y="25"/>
                      </a:cubicBezTo>
                      <a:cubicBezTo>
                        <a:pt x="103" y="25"/>
                        <a:pt x="103" y="25"/>
                        <a:pt x="103"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6" y="25"/>
                        <a:pt x="106" y="25"/>
                        <a:pt x="106" y="25"/>
                      </a:cubicBezTo>
                      <a:cubicBezTo>
                        <a:pt x="106" y="25"/>
                        <a:pt x="106" y="25"/>
                        <a:pt x="106" y="25"/>
                      </a:cubicBezTo>
                      <a:cubicBezTo>
                        <a:pt x="106" y="25"/>
                        <a:pt x="106" y="25"/>
                        <a:pt x="106" y="25"/>
                      </a:cubicBezTo>
                      <a:cubicBezTo>
                        <a:pt x="107" y="25"/>
                        <a:pt x="107" y="25"/>
                        <a:pt x="107" y="25"/>
                      </a:cubicBezTo>
                      <a:cubicBezTo>
                        <a:pt x="107" y="25"/>
                        <a:pt x="107" y="25"/>
                        <a:pt x="107" y="25"/>
                      </a:cubicBezTo>
                      <a:cubicBezTo>
                        <a:pt x="107" y="24"/>
                        <a:pt x="107" y="24"/>
                        <a:pt x="107" y="24"/>
                      </a:cubicBezTo>
                      <a:cubicBezTo>
                        <a:pt x="107" y="24"/>
                        <a:pt x="107" y="24"/>
                        <a:pt x="107" y="24"/>
                      </a:cubicBezTo>
                      <a:cubicBezTo>
                        <a:pt x="107" y="24"/>
                        <a:pt x="107" y="24"/>
                        <a:pt x="107" y="24"/>
                      </a:cubicBezTo>
                      <a:cubicBezTo>
                        <a:pt x="107" y="24"/>
                        <a:pt x="107" y="24"/>
                        <a:pt x="107" y="24"/>
                      </a:cubicBezTo>
                      <a:cubicBezTo>
                        <a:pt x="108" y="24"/>
                        <a:pt x="108" y="24"/>
                        <a:pt x="108" y="24"/>
                      </a:cubicBezTo>
                      <a:cubicBezTo>
                        <a:pt x="108" y="23"/>
                        <a:pt x="108" y="23"/>
                        <a:pt x="108" y="23"/>
                      </a:cubicBezTo>
                      <a:cubicBezTo>
                        <a:pt x="109" y="23"/>
                        <a:pt x="109" y="23"/>
                        <a:pt x="109" y="23"/>
                      </a:cubicBezTo>
                      <a:cubicBezTo>
                        <a:pt x="109" y="23"/>
                        <a:pt x="109" y="23"/>
                        <a:pt x="109" y="23"/>
                      </a:cubicBezTo>
                      <a:cubicBezTo>
                        <a:pt x="109" y="22"/>
                        <a:pt x="109" y="22"/>
                        <a:pt x="109" y="22"/>
                      </a:cubicBezTo>
                      <a:cubicBezTo>
                        <a:pt x="109" y="22"/>
                        <a:pt x="109" y="22"/>
                        <a:pt x="109" y="22"/>
                      </a:cubicBezTo>
                      <a:cubicBezTo>
                        <a:pt x="109" y="22"/>
                        <a:pt x="109" y="22"/>
                        <a:pt x="109" y="22"/>
                      </a:cubicBezTo>
                      <a:cubicBezTo>
                        <a:pt x="109" y="22"/>
                        <a:pt x="109" y="22"/>
                        <a:pt x="109" y="22"/>
                      </a:cubicBezTo>
                      <a:cubicBezTo>
                        <a:pt x="109" y="22"/>
                        <a:pt x="109" y="22"/>
                        <a:pt x="109" y="22"/>
                      </a:cubicBezTo>
                      <a:cubicBezTo>
                        <a:pt x="110" y="22"/>
                        <a:pt x="110" y="22"/>
                        <a:pt x="110" y="22"/>
                      </a:cubicBezTo>
                      <a:cubicBezTo>
                        <a:pt x="110" y="22"/>
                        <a:pt x="110" y="22"/>
                        <a:pt x="110" y="22"/>
                      </a:cubicBezTo>
                      <a:cubicBezTo>
                        <a:pt x="110" y="22"/>
                        <a:pt x="110" y="22"/>
                        <a:pt x="110" y="22"/>
                      </a:cubicBezTo>
                      <a:cubicBezTo>
                        <a:pt x="110" y="21"/>
                        <a:pt x="110" y="21"/>
                        <a:pt x="110" y="21"/>
                      </a:cubicBezTo>
                      <a:cubicBezTo>
                        <a:pt x="110" y="21"/>
                        <a:pt x="110" y="21"/>
                        <a:pt x="110" y="21"/>
                      </a:cubicBezTo>
                      <a:cubicBezTo>
                        <a:pt x="110" y="21"/>
                        <a:pt x="110" y="21"/>
                        <a:pt x="110" y="21"/>
                      </a:cubicBezTo>
                      <a:cubicBezTo>
                        <a:pt x="110" y="21"/>
                        <a:pt x="110" y="21"/>
                        <a:pt x="110" y="21"/>
                      </a:cubicBezTo>
                      <a:cubicBezTo>
                        <a:pt x="111" y="21"/>
                        <a:pt x="111" y="21"/>
                        <a:pt x="111" y="21"/>
                      </a:cubicBezTo>
                      <a:cubicBezTo>
                        <a:pt x="111" y="21"/>
                        <a:pt x="111" y="21"/>
                        <a:pt x="111" y="21"/>
                      </a:cubicBezTo>
                      <a:cubicBezTo>
                        <a:pt x="111" y="20"/>
                        <a:pt x="111" y="20"/>
                        <a:pt x="111" y="20"/>
                      </a:cubicBezTo>
                      <a:cubicBezTo>
                        <a:pt x="111" y="20"/>
                        <a:pt x="111" y="20"/>
                        <a:pt x="111" y="20"/>
                      </a:cubicBezTo>
                      <a:cubicBezTo>
                        <a:pt x="111" y="20"/>
                        <a:pt x="111" y="20"/>
                        <a:pt x="111" y="20"/>
                      </a:cubicBezTo>
                      <a:cubicBezTo>
                        <a:pt x="112" y="20"/>
                        <a:pt x="112" y="20"/>
                        <a:pt x="112" y="20"/>
                      </a:cubicBezTo>
                      <a:cubicBezTo>
                        <a:pt x="113" y="19"/>
                        <a:pt x="113" y="19"/>
                        <a:pt x="113" y="19"/>
                      </a:cubicBezTo>
                      <a:cubicBezTo>
                        <a:pt x="113" y="19"/>
                        <a:pt x="113" y="19"/>
                        <a:pt x="113" y="19"/>
                      </a:cubicBezTo>
                      <a:cubicBezTo>
                        <a:pt x="113" y="19"/>
                        <a:pt x="113" y="19"/>
                        <a:pt x="113" y="19"/>
                      </a:cubicBezTo>
                      <a:cubicBezTo>
                        <a:pt x="113" y="19"/>
                        <a:pt x="113" y="19"/>
                        <a:pt x="113" y="19"/>
                      </a:cubicBezTo>
                      <a:cubicBezTo>
                        <a:pt x="114" y="19"/>
                        <a:pt x="114" y="19"/>
                        <a:pt x="114" y="19"/>
                      </a:cubicBezTo>
                      <a:cubicBezTo>
                        <a:pt x="114" y="19"/>
                        <a:pt x="114" y="19"/>
                        <a:pt x="114" y="19"/>
                      </a:cubicBezTo>
                      <a:cubicBezTo>
                        <a:pt x="114" y="19"/>
                        <a:pt x="114" y="19"/>
                        <a:pt x="114" y="19"/>
                      </a:cubicBezTo>
                      <a:cubicBezTo>
                        <a:pt x="114" y="19"/>
                        <a:pt x="114" y="19"/>
                        <a:pt x="114" y="19"/>
                      </a:cubicBezTo>
                      <a:cubicBezTo>
                        <a:pt x="115" y="19"/>
                        <a:pt x="115" y="19"/>
                        <a:pt x="115" y="19"/>
                      </a:cubicBezTo>
                      <a:cubicBezTo>
                        <a:pt x="115" y="18"/>
                        <a:pt x="115" y="18"/>
                        <a:pt x="115" y="18"/>
                      </a:cubicBezTo>
                      <a:cubicBezTo>
                        <a:pt x="115" y="18"/>
                        <a:pt x="115" y="18"/>
                        <a:pt x="115" y="18"/>
                      </a:cubicBezTo>
                      <a:cubicBezTo>
                        <a:pt x="115" y="18"/>
                        <a:pt x="115" y="18"/>
                        <a:pt x="115" y="18"/>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7" y="16"/>
                        <a:pt x="117" y="16"/>
                        <a:pt x="117" y="16"/>
                      </a:cubicBezTo>
                      <a:cubicBezTo>
                        <a:pt x="117" y="16"/>
                        <a:pt x="117" y="16"/>
                        <a:pt x="117" y="16"/>
                      </a:cubicBezTo>
                      <a:cubicBezTo>
                        <a:pt x="117" y="16"/>
                        <a:pt x="117" y="16"/>
                        <a:pt x="117" y="16"/>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8" y="14"/>
                        <a:pt x="118" y="14"/>
                        <a:pt x="118" y="14"/>
                      </a:cubicBezTo>
                      <a:cubicBezTo>
                        <a:pt x="118" y="14"/>
                        <a:pt x="118" y="14"/>
                        <a:pt x="118" y="14"/>
                      </a:cubicBezTo>
                      <a:cubicBezTo>
                        <a:pt x="119" y="13"/>
                        <a:pt x="119" y="13"/>
                        <a:pt x="119" y="13"/>
                      </a:cubicBezTo>
                      <a:cubicBezTo>
                        <a:pt x="119" y="13"/>
                        <a:pt x="119" y="13"/>
                        <a:pt x="119" y="13"/>
                      </a:cubicBezTo>
                      <a:cubicBezTo>
                        <a:pt x="119" y="13"/>
                        <a:pt x="119" y="13"/>
                        <a:pt x="119" y="13"/>
                      </a:cubicBezTo>
                      <a:cubicBezTo>
                        <a:pt x="119" y="13"/>
                        <a:pt x="119" y="13"/>
                        <a:pt x="119" y="13"/>
                      </a:cubicBezTo>
                      <a:cubicBezTo>
                        <a:pt x="120" y="13"/>
                        <a:pt x="120" y="13"/>
                        <a:pt x="120" y="13"/>
                      </a:cubicBezTo>
                      <a:cubicBezTo>
                        <a:pt x="120" y="13"/>
                        <a:pt x="120" y="13"/>
                        <a:pt x="120" y="13"/>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1" y="15"/>
                        <a:pt x="121" y="15"/>
                        <a:pt x="121" y="15"/>
                      </a:cubicBezTo>
                      <a:cubicBezTo>
                        <a:pt x="121" y="14"/>
                        <a:pt x="121" y="14"/>
                        <a:pt x="121" y="14"/>
                      </a:cubicBezTo>
                      <a:cubicBezTo>
                        <a:pt x="121" y="14"/>
                        <a:pt x="121" y="14"/>
                        <a:pt x="121" y="14"/>
                      </a:cubicBezTo>
                      <a:cubicBezTo>
                        <a:pt x="121" y="14"/>
                        <a:pt x="121" y="14"/>
                        <a:pt x="121" y="14"/>
                      </a:cubicBezTo>
                      <a:cubicBezTo>
                        <a:pt x="121" y="14"/>
                        <a:pt x="121" y="14"/>
                        <a:pt x="121" y="14"/>
                      </a:cubicBezTo>
                      <a:cubicBezTo>
                        <a:pt x="122" y="14"/>
                        <a:pt x="122" y="14"/>
                        <a:pt x="122" y="14"/>
                      </a:cubicBezTo>
                      <a:cubicBezTo>
                        <a:pt x="122" y="13"/>
                        <a:pt x="122" y="13"/>
                        <a:pt x="122" y="13"/>
                      </a:cubicBezTo>
                      <a:cubicBezTo>
                        <a:pt x="122" y="13"/>
                        <a:pt x="122" y="13"/>
                        <a:pt x="122" y="13"/>
                      </a:cubicBezTo>
                      <a:cubicBezTo>
                        <a:pt x="122" y="13"/>
                        <a:pt x="122" y="13"/>
                        <a:pt x="122" y="13"/>
                      </a:cubicBezTo>
                      <a:cubicBezTo>
                        <a:pt x="122" y="12"/>
                        <a:pt x="122" y="12"/>
                        <a:pt x="122" y="12"/>
                      </a:cubicBezTo>
                      <a:cubicBezTo>
                        <a:pt x="123" y="12"/>
                        <a:pt x="123" y="12"/>
                        <a:pt x="123" y="12"/>
                      </a:cubicBezTo>
                      <a:cubicBezTo>
                        <a:pt x="123" y="12"/>
                        <a:pt x="123" y="12"/>
                        <a:pt x="123" y="12"/>
                      </a:cubicBezTo>
                      <a:cubicBezTo>
                        <a:pt x="123" y="11"/>
                        <a:pt x="123" y="11"/>
                        <a:pt x="123" y="11"/>
                      </a:cubicBezTo>
                      <a:cubicBezTo>
                        <a:pt x="123" y="11"/>
                        <a:pt x="123" y="11"/>
                        <a:pt x="123" y="11"/>
                      </a:cubicBezTo>
                      <a:cubicBezTo>
                        <a:pt x="124" y="11"/>
                        <a:pt x="124" y="11"/>
                        <a:pt x="124" y="11"/>
                      </a:cubicBezTo>
                      <a:cubicBezTo>
                        <a:pt x="124" y="11"/>
                        <a:pt x="124" y="11"/>
                        <a:pt x="124" y="11"/>
                      </a:cubicBezTo>
                      <a:cubicBezTo>
                        <a:pt x="124" y="11"/>
                        <a:pt x="124" y="11"/>
                        <a:pt x="124" y="11"/>
                      </a:cubicBezTo>
                      <a:cubicBezTo>
                        <a:pt x="124" y="11"/>
                        <a:pt x="124" y="11"/>
                        <a:pt x="124" y="11"/>
                      </a:cubicBezTo>
                      <a:cubicBezTo>
                        <a:pt x="125" y="11"/>
                        <a:pt x="125" y="11"/>
                        <a:pt x="125" y="11"/>
                      </a:cubicBezTo>
                      <a:cubicBezTo>
                        <a:pt x="125" y="10"/>
                        <a:pt x="125" y="10"/>
                        <a:pt x="125" y="10"/>
                      </a:cubicBezTo>
                      <a:cubicBezTo>
                        <a:pt x="125" y="10"/>
                        <a:pt x="125" y="10"/>
                        <a:pt x="125" y="10"/>
                      </a:cubicBezTo>
                      <a:cubicBezTo>
                        <a:pt x="125" y="10"/>
                        <a:pt x="125" y="10"/>
                        <a:pt x="125" y="10"/>
                      </a:cubicBezTo>
                      <a:cubicBezTo>
                        <a:pt x="125" y="10"/>
                        <a:pt x="125" y="10"/>
                        <a:pt x="125" y="10"/>
                      </a:cubicBezTo>
                      <a:cubicBezTo>
                        <a:pt x="125" y="10"/>
                        <a:pt x="125" y="10"/>
                        <a:pt x="125"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1"/>
                        <a:pt x="126" y="11"/>
                        <a:pt x="126" y="11"/>
                      </a:cubicBezTo>
                      <a:cubicBezTo>
                        <a:pt x="126" y="11"/>
                        <a:pt x="126" y="11"/>
                        <a:pt x="126" y="11"/>
                      </a:cubicBezTo>
                      <a:cubicBezTo>
                        <a:pt x="126" y="11"/>
                        <a:pt x="126" y="11"/>
                        <a:pt x="126"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8" y="11"/>
                        <a:pt x="128" y="11"/>
                        <a:pt x="128" y="11"/>
                      </a:cubicBezTo>
                      <a:cubicBezTo>
                        <a:pt x="128" y="10"/>
                        <a:pt x="128" y="10"/>
                        <a:pt x="128" y="10"/>
                      </a:cubicBezTo>
                      <a:cubicBezTo>
                        <a:pt x="128" y="10"/>
                        <a:pt x="128" y="10"/>
                        <a:pt x="128" y="10"/>
                      </a:cubicBezTo>
                      <a:cubicBezTo>
                        <a:pt x="128" y="10"/>
                        <a:pt x="128" y="10"/>
                        <a:pt x="128" y="10"/>
                      </a:cubicBezTo>
                      <a:cubicBezTo>
                        <a:pt x="128" y="10"/>
                        <a:pt x="128" y="10"/>
                        <a:pt x="128" y="10"/>
                      </a:cubicBezTo>
                      <a:cubicBezTo>
                        <a:pt x="129" y="7"/>
                        <a:pt x="129" y="7"/>
                        <a:pt x="129" y="7"/>
                      </a:cubicBezTo>
                      <a:cubicBezTo>
                        <a:pt x="129" y="7"/>
                        <a:pt x="129" y="7"/>
                        <a:pt x="129" y="7"/>
                      </a:cubicBezTo>
                      <a:cubicBezTo>
                        <a:pt x="130" y="6"/>
                        <a:pt x="130" y="6"/>
                        <a:pt x="130" y="6"/>
                      </a:cubicBezTo>
                      <a:cubicBezTo>
                        <a:pt x="131" y="5"/>
                        <a:pt x="131" y="5"/>
                        <a:pt x="131" y="5"/>
                      </a:cubicBezTo>
                      <a:cubicBezTo>
                        <a:pt x="131" y="5"/>
                        <a:pt x="131" y="5"/>
                        <a:pt x="131" y="5"/>
                      </a:cubicBezTo>
                      <a:cubicBezTo>
                        <a:pt x="131" y="5"/>
                        <a:pt x="131" y="5"/>
                        <a:pt x="131" y="5"/>
                      </a:cubicBezTo>
                      <a:cubicBezTo>
                        <a:pt x="132" y="5"/>
                        <a:pt x="132" y="5"/>
                        <a:pt x="132" y="5"/>
                      </a:cubicBezTo>
                      <a:cubicBezTo>
                        <a:pt x="132" y="5"/>
                        <a:pt x="132" y="5"/>
                        <a:pt x="132" y="5"/>
                      </a:cubicBezTo>
                      <a:cubicBezTo>
                        <a:pt x="132" y="5"/>
                        <a:pt x="132" y="5"/>
                        <a:pt x="132" y="5"/>
                      </a:cubicBezTo>
                      <a:cubicBezTo>
                        <a:pt x="132" y="5"/>
                        <a:pt x="132" y="5"/>
                        <a:pt x="132" y="5"/>
                      </a:cubicBezTo>
                      <a:cubicBezTo>
                        <a:pt x="132" y="5"/>
                        <a:pt x="132" y="5"/>
                        <a:pt x="132" y="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7" name="Freeform 341">
                  <a:extLst>
                    <a:ext uri="{FF2B5EF4-FFF2-40B4-BE49-F238E27FC236}">
                      <a16:creationId xmlns="" xmlns:a16="http://schemas.microsoft.com/office/drawing/2014/main" id="{651AAE6A-2506-4FBD-880F-64DA25A2A0C3}"/>
                    </a:ext>
                  </a:extLst>
                </p:cNvPr>
                <p:cNvSpPr>
                  <a:spLocks noEditPoints="1"/>
                </p:cNvSpPr>
                <p:nvPr/>
              </p:nvSpPr>
              <p:spPr bwMode="auto">
                <a:xfrm>
                  <a:off x="6871678" y="4528007"/>
                  <a:ext cx="414159" cy="314551"/>
                </a:xfrm>
                <a:custGeom>
                  <a:avLst/>
                  <a:gdLst>
                    <a:gd name="T0" fmla="*/ 57 w 79"/>
                    <a:gd name="T1" fmla="*/ 3 h 60"/>
                    <a:gd name="T2" fmla="*/ 37 w 79"/>
                    <a:gd name="T3" fmla="*/ 1 h 60"/>
                    <a:gd name="T4" fmla="*/ 35 w 79"/>
                    <a:gd name="T5" fmla="*/ 2 h 60"/>
                    <a:gd name="T6" fmla="*/ 35 w 79"/>
                    <a:gd name="T7" fmla="*/ 1 h 60"/>
                    <a:gd name="T8" fmla="*/ 14 w 79"/>
                    <a:gd name="T9" fmla="*/ 3 h 60"/>
                    <a:gd name="T10" fmla="*/ 13 w 79"/>
                    <a:gd name="T11" fmla="*/ 4 h 60"/>
                    <a:gd name="T12" fmla="*/ 10 w 79"/>
                    <a:gd name="T13" fmla="*/ 5 h 60"/>
                    <a:gd name="T14" fmla="*/ 9 w 79"/>
                    <a:gd name="T15" fmla="*/ 6 h 60"/>
                    <a:gd name="T16" fmla="*/ 2 w 79"/>
                    <a:gd name="T17" fmla="*/ 9 h 60"/>
                    <a:gd name="T18" fmla="*/ 1 w 79"/>
                    <a:gd name="T19" fmla="*/ 11 h 60"/>
                    <a:gd name="T20" fmla="*/ 0 w 79"/>
                    <a:gd name="T21" fmla="*/ 13 h 60"/>
                    <a:gd name="T22" fmla="*/ 3 w 79"/>
                    <a:gd name="T23" fmla="*/ 17 h 60"/>
                    <a:gd name="T24" fmla="*/ 8 w 79"/>
                    <a:gd name="T25" fmla="*/ 19 h 60"/>
                    <a:gd name="T26" fmla="*/ 12 w 79"/>
                    <a:gd name="T27" fmla="*/ 24 h 60"/>
                    <a:gd name="T28" fmla="*/ 14 w 79"/>
                    <a:gd name="T29" fmla="*/ 27 h 60"/>
                    <a:gd name="T30" fmla="*/ 19 w 79"/>
                    <a:gd name="T31" fmla="*/ 29 h 60"/>
                    <a:gd name="T32" fmla="*/ 23 w 79"/>
                    <a:gd name="T33" fmla="*/ 33 h 60"/>
                    <a:gd name="T34" fmla="*/ 26 w 79"/>
                    <a:gd name="T35" fmla="*/ 36 h 60"/>
                    <a:gd name="T36" fmla="*/ 28 w 79"/>
                    <a:gd name="T37" fmla="*/ 38 h 60"/>
                    <a:gd name="T38" fmla="*/ 29 w 79"/>
                    <a:gd name="T39" fmla="*/ 40 h 60"/>
                    <a:gd name="T40" fmla="*/ 34 w 79"/>
                    <a:gd name="T41" fmla="*/ 42 h 60"/>
                    <a:gd name="T42" fmla="*/ 36 w 79"/>
                    <a:gd name="T43" fmla="*/ 46 h 60"/>
                    <a:gd name="T44" fmla="*/ 37 w 79"/>
                    <a:gd name="T45" fmla="*/ 49 h 60"/>
                    <a:gd name="T46" fmla="*/ 38 w 79"/>
                    <a:gd name="T47" fmla="*/ 51 h 60"/>
                    <a:gd name="T48" fmla="*/ 40 w 79"/>
                    <a:gd name="T49" fmla="*/ 51 h 60"/>
                    <a:gd name="T50" fmla="*/ 43 w 79"/>
                    <a:gd name="T51" fmla="*/ 55 h 60"/>
                    <a:gd name="T52" fmla="*/ 43 w 79"/>
                    <a:gd name="T53" fmla="*/ 58 h 60"/>
                    <a:gd name="T54" fmla="*/ 44 w 79"/>
                    <a:gd name="T55" fmla="*/ 59 h 60"/>
                    <a:gd name="T56" fmla="*/ 48 w 79"/>
                    <a:gd name="T57" fmla="*/ 60 h 60"/>
                    <a:gd name="T58" fmla="*/ 49 w 79"/>
                    <a:gd name="T59" fmla="*/ 56 h 60"/>
                    <a:gd name="T60" fmla="*/ 50 w 79"/>
                    <a:gd name="T61" fmla="*/ 55 h 60"/>
                    <a:gd name="T62" fmla="*/ 48 w 79"/>
                    <a:gd name="T63" fmla="*/ 53 h 60"/>
                    <a:gd name="T64" fmla="*/ 47 w 79"/>
                    <a:gd name="T65" fmla="*/ 50 h 60"/>
                    <a:gd name="T66" fmla="*/ 49 w 79"/>
                    <a:gd name="T67" fmla="*/ 53 h 60"/>
                    <a:gd name="T68" fmla="*/ 50 w 79"/>
                    <a:gd name="T69" fmla="*/ 51 h 60"/>
                    <a:gd name="T70" fmla="*/ 50 w 79"/>
                    <a:gd name="T71" fmla="*/ 53 h 60"/>
                    <a:gd name="T72" fmla="*/ 53 w 79"/>
                    <a:gd name="T73" fmla="*/ 53 h 60"/>
                    <a:gd name="T74" fmla="*/ 54 w 79"/>
                    <a:gd name="T75" fmla="*/ 52 h 60"/>
                    <a:gd name="T76" fmla="*/ 52 w 79"/>
                    <a:gd name="T77" fmla="*/ 53 h 60"/>
                    <a:gd name="T78" fmla="*/ 52 w 79"/>
                    <a:gd name="T79" fmla="*/ 50 h 60"/>
                    <a:gd name="T80" fmla="*/ 50 w 79"/>
                    <a:gd name="T81" fmla="*/ 50 h 60"/>
                    <a:gd name="T82" fmla="*/ 51 w 79"/>
                    <a:gd name="T83" fmla="*/ 49 h 60"/>
                    <a:gd name="T84" fmla="*/ 54 w 79"/>
                    <a:gd name="T85" fmla="*/ 50 h 60"/>
                    <a:gd name="T86" fmla="*/ 55 w 79"/>
                    <a:gd name="T87" fmla="*/ 49 h 60"/>
                    <a:gd name="T88" fmla="*/ 57 w 79"/>
                    <a:gd name="T89" fmla="*/ 47 h 60"/>
                    <a:gd name="T90" fmla="*/ 59 w 79"/>
                    <a:gd name="T91" fmla="*/ 47 h 60"/>
                    <a:gd name="T92" fmla="*/ 61 w 79"/>
                    <a:gd name="T93" fmla="*/ 45 h 60"/>
                    <a:gd name="T94" fmla="*/ 61 w 79"/>
                    <a:gd name="T95" fmla="*/ 43 h 60"/>
                    <a:gd name="T96" fmla="*/ 60 w 79"/>
                    <a:gd name="T97" fmla="*/ 42 h 60"/>
                    <a:gd name="T98" fmla="*/ 61 w 79"/>
                    <a:gd name="T99" fmla="*/ 42 h 60"/>
                    <a:gd name="T100" fmla="*/ 64 w 79"/>
                    <a:gd name="T101" fmla="*/ 41 h 60"/>
                    <a:gd name="T102" fmla="*/ 66 w 79"/>
                    <a:gd name="T103" fmla="*/ 39 h 60"/>
                    <a:gd name="T104" fmla="*/ 66 w 79"/>
                    <a:gd name="T105" fmla="*/ 37 h 60"/>
                    <a:gd name="T106" fmla="*/ 68 w 79"/>
                    <a:gd name="T107" fmla="*/ 37 h 60"/>
                    <a:gd name="T108" fmla="*/ 69 w 79"/>
                    <a:gd name="T109" fmla="*/ 34 h 60"/>
                    <a:gd name="T110" fmla="*/ 70 w 79"/>
                    <a:gd name="T111" fmla="*/ 34 h 60"/>
                    <a:gd name="T112" fmla="*/ 71 w 79"/>
                    <a:gd name="T113" fmla="*/ 33 h 60"/>
                    <a:gd name="T114" fmla="*/ 69 w 79"/>
                    <a:gd name="T115" fmla="*/ 31 h 60"/>
                    <a:gd name="T116" fmla="*/ 69 w 79"/>
                    <a:gd name="T117" fmla="*/ 30 h 60"/>
                    <a:gd name="T118" fmla="*/ 71 w 79"/>
                    <a:gd name="T119" fmla="*/ 32 h 60"/>
                    <a:gd name="T120" fmla="*/ 79 w 79"/>
                    <a:gd name="T121" fmla="*/ 18 h 60"/>
                    <a:gd name="T122" fmla="*/ 69 w 79"/>
                    <a:gd name="T123" fmla="*/ 3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 h="60">
                      <a:moveTo>
                        <a:pt x="78" y="18"/>
                      </a:moveTo>
                      <a:cubicBezTo>
                        <a:pt x="78" y="18"/>
                        <a:pt x="78" y="18"/>
                        <a:pt x="78" y="18"/>
                      </a:cubicBezTo>
                      <a:cubicBezTo>
                        <a:pt x="78" y="18"/>
                        <a:pt x="78" y="18"/>
                        <a:pt x="78" y="18"/>
                      </a:cubicBezTo>
                      <a:cubicBezTo>
                        <a:pt x="78" y="18"/>
                        <a:pt x="78" y="18"/>
                        <a:pt x="78" y="18"/>
                      </a:cubicBezTo>
                      <a:cubicBezTo>
                        <a:pt x="78" y="18"/>
                        <a:pt x="78" y="18"/>
                        <a:pt x="78" y="18"/>
                      </a:cubicBezTo>
                      <a:cubicBezTo>
                        <a:pt x="78" y="17"/>
                        <a:pt x="78" y="17"/>
                        <a:pt x="78" y="17"/>
                      </a:cubicBezTo>
                      <a:cubicBezTo>
                        <a:pt x="78" y="17"/>
                        <a:pt x="78" y="17"/>
                        <a:pt x="78" y="17"/>
                      </a:cubicBezTo>
                      <a:cubicBezTo>
                        <a:pt x="72" y="13"/>
                        <a:pt x="65" y="8"/>
                        <a:pt x="58" y="3"/>
                      </a:cubicBezTo>
                      <a:cubicBezTo>
                        <a:pt x="58" y="3"/>
                        <a:pt x="58" y="3"/>
                        <a:pt x="58" y="3"/>
                      </a:cubicBezTo>
                      <a:cubicBezTo>
                        <a:pt x="57" y="3"/>
                        <a:pt x="57" y="3"/>
                        <a:pt x="57" y="3"/>
                      </a:cubicBezTo>
                      <a:cubicBezTo>
                        <a:pt x="51" y="4"/>
                        <a:pt x="46" y="5"/>
                        <a:pt x="40" y="6"/>
                      </a:cubicBezTo>
                      <a:cubicBezTo>
                        <a:pt x="40" y="6"/>
                        <a:pt x="40" y="6"/>
                        <a:pt x="40" y="6"/>
                      </a:cubicBezTo>
                      <a:cubicBezTo>
                        <a:pt x="40" y="6"/>
                        <a:pt x="40" y="6"/>
                        <a:pt x="40" y="6"/>
                      </a:cubicBezTo>
                      <a:cubicBezTo>
                        <a:pt x="40" y="6"/>
                        <a:pt x="40" y="6"/>
                        <a:pt x="40" y="6"/>
                      </a:cubicBezTo>
                      <a:cubicBezTo>
                        <a:pt x="40" y="6"/>
                        <a:pt x="40" y="6"/>
                        <a:pt x="40" y="6"/>
                      </a:cubicBezTo>
                      <a:cubicBezTo>
                        <a:pt x="39" y="4"/>
                        <a:pt x="39" y="4"/>
                        <a:pt x="39" y="4"/>
                      </a:cubicBezTo>
                      <a:cubicBezTo>
                        <a:pt x="39" y="3"/>
                        <a:pt x="39" y="3"/>
                        <a:pt x="39" y="3"/>
                      </a:cubicBezTo>
                      <a:cubicBezTo>
                        <a:pt x="39" y="3"/>
                        <a:pt x="39" y="3"/>
                        <a:pt x="39" y="3"/>
                      </a:cubicBezTo>
                      <a:cubicBezTo>
                        <a:pt x="38" y="3"/>
                        <a:pt x="38" y="2"/>
                        <a:pt x="37" y="1"/>
                      </a:cubicBezTo>
                      <a:cubicBezTo>
                        <a:pt x="37" y="1"/>
                        <a:pt x="37" y="1"/>
                        <a:pt x="37" y="1"/>
                      </a:cubicBezTo>
                      <a:cubicBezTo>
                        <a:pt x="37" y="1"/>
                        <a:pt x="37" y="1"/>
                        <a:pt x="37" y="1"/>
                      </a:cubicBezTo>
                      <a:cubicBezTo>
                        <a:pt x="37" y="1"/>
                        <a:pt x="37" y="1"/>
                        <a:pt x="37" y="1"/>
                      </a:cubicBezTo>
                      <a:cubicBezTo>
                        <a:pt x="36" y="1"/>
                        <a:pt x="36" y="1"/>
                        <a:pt x="36" y="1"/>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0"/>
                        <a:pt x="35" y="0"/>
                        <a:pt x="35" y="0"/>
                      </a:cubicBezTo>
                      <a:cubicBezTo>
                        <a:pt x="35" y="0"/>
                        <a:pt x="35" y="0"/>
                        <a:pt x="35" y="0"/>
                      </a:cubicBezTo>
                      <a:cubicBezTo>
                        <a:pt x="34" y="0"/>
                        <a:pt x="34" y="0"/>
                        <a:pt x="34" y="0"/>
                      </a:cubicBezTo>
                      <a:cubicBezTo>
                        <a:pt x="34" y="0"/>
                        <a:pt x="34" y="0"/>
                        <a:pt x="34" y="0"/>
                      </a:cubicBezTo>
                      <a:cubicBezTo>
                        <a:pt x="28" y="1"/>
                        <a:pt x="21" y="2"/>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4"/>
                        <a:pt x="13" y="4"/>
                        <a:pt x="13" y="4"/>
                      </a:cubicBezTo>
                      <a:cubicBezTo>
                        <a:pt x="13" y="4"/>
                        <a:pt x="13" y="4"/>
                        <a:pt x="13"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0" y="5"/>
                        <a:pt x="10" y="5"/>
                        <a:pt x="10" y="5"/>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3" y="9"/>
                        <a:pt x="3" y="9"/>
                        <a:pt x="3" y="9"/>
                      </a:cubicBezTo>
                      <a:cubicBezTo>
                        <a:pt x="2" y="9"/>
                        <a:pt x="2" y="9"/>
                        <a:pt x="2" y="9"/>
                      </a:cubicBezTo>
                      <a:cubicBezTo>
                        <a:pt x="2" y="9"/>
                        <a:pt x="2" y="9"/>
                        <a:pt x="2"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5"/>
                        <a:pt x="0" y="15"/>
                        <a:pt x="0" y="15"/>
                      </a:cubicBezTo>
                      <a:cubicBezTo>
                        <a:pt x="0" y="15"/>
                        <a:pt x="0" y="15"/>
                        <a:pt x="0"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7"/>
                        <a:pt x="3" y="17"/>
                        <a:pt x="3" y="17"/>
                      </a:cubicBezTo>
                      <a:cubicBezTo>
                        <a:pt x="4" y="17"/>
                        <a:pt x="4" y="17"/>
                        <a:pt x="4" y="17"/>
                      </a:cubicBezTo>
                      <a:cubicBezTo>
                        <a:pt x="4" y="17"/>
                        <a:pt x="4" y="17"/>
                        <a:pt x="4" y="17"/>
                      </a:cubicBezTo>
                      <a:cubicBezTo>
                        <a:pt x="4" y="18"/>
                        <a:pt x="4" y="18"/>
                        <a:pt x="4" y="18"/>
                      </a:cubicBezTo>
                      <a:cubicBezTo>
                        <a:pt x="5" y="18"/>
                        <a:pt x="5" y="18"/>
                        <a:pt x="5" y="18"/>
                      </a:cubicBezTo>
                      <a:cubicBezTo>
                        <a:pt x="5" y="18"/>
                        <a:pt x="5" y="18"/>
                        <a:pt x="5" y="18"/>
                      </a:cubicBezTo>
                      <a:cubicBezTo>
                        <a:pt x="6" y="18"/>
                        <a:pt x="6" y="18"/>
                        <a:pt x="6" y="18"/>
                      </a:cubicBezTo>
                      <a:cubicBezTo>
                        <a:pt x="6" y="18"/>
                        <a:pt x="6" y="18"/>
                        <a:pt x="6" y="18"/>
                      </a:cubicBezTo>
                      <a:cubicBezTo>
                        <a:pt x="7" y="18"/>
                        <a:pt x="7" y="18"/>
                        <a:pt x="7" y="18"/>
                      </a:cubicBezTo>
                      <a:cubicBezTo>
                        <a:pt x="8" y="18"/>
                        <a:pt x="8" y="18"/>
                        <a:pt x="8" y="18"/>
                      </a:cubicBezTo>
                      <a:cubicBezTo>
                        <a:pt x="8" y="19"/>
                        <a:pt x="8" y="19"/>
                        <a:pt x="8" y="19"/>
                      </a:cubicBezTo>
                      <a:cubicBezTo>
                        <a:pt x="9" y="19"/>
                        <a:pt x="9" y="19"/>
                        <a:pt x="9" y="19"/>
                      </a:cubicBezTo>
                      <a:cubicBezTo>
                        <a:pt x="9" y="20"/>
                        <a:pt x="9" y="20"/>
                        <a:pt x="9" y="20"/>
                      </a:cubicBezTo>
                      <a:cubicBezTo>
                        <a:pt x="9" y="20"/>
                        <a:pt x="9" y="20"/>
                        <a:pt x="9" y="20"/>
                      </a:cubicBezTo>
                      <a:cubicBezTo>
                        <a:pt x="10" y="21"/>
                        <a:pt x="10" y="21"/>
                        <a:pt x="10" y="21"/>
                      </a:cubicBezTo>
                      <a:cubicBezTo>
                        <a:pt x="10" y="22"/>
                        <a:pt x="10" y="22"/>
                        <a:pt x="10" y="22"/>
                      </a:cubicBezTo>
                      <a:cubicBezTo>
                        <a:pt x="11" y="23"/>
                        <a:pt x="11" y="23"/>
                        <a:pt x="11" y="23"/>
                      </a:cubicBezTo>
                      <a:cubicBezTo>
                        <a:pt x="11" y="24"/>
                        <a:pt x="11" y="24"/>
                        <a:pt x="11" y="24"/>
                      </a:cubicBezTo>
                      <a:cubicBezTo>
                        <a:pt x="11" y="24"/>
                        <a:pt x="11" y="24"/>
                        <a:pt x="11" y="24"/>
                      </a:cubicBezTo>
                      <a:cubicBezTo>
                        <a:pt x="12" y="24"/>
                        <a:pt x="12" y="24"/>
                        <a:pt x="12" y="24"/>
                      </a:cubicBezTo>
                      <a:cubicBezTo>
                        <a:pt x="12" y="24"/>
                        <a:pt x="12" y="24"/>
                        <a:pt x="12" y="24"/>
                      </a:cubicBezTo>
                      <a:cubicBezTo>
                        <a:pt x="12" y="24"/>
                        <a:pt x="12" y="24"/>
                        <a:pt x="12" y="24"/>
                      </a:cubicBezTo>
                      <a:cubicBezTo>
                        <a:pt x="12" y="24"/>
                        <a:pt x="12" y="24"/>
                        <a:pt x="12" y="24"/>
                      </a:cubicBezTo>
                      <a:cubicBezTo>
                        <a:pt x="13" y="25"/>
                        <a:pt x="13" y="25"/>
                        <a:pt x="13" y="25"/>
                      </a:cubicBezTo>
                      <a:cubicBezTo>
                        <a:pt x="13" y="25"/>
                        <a:pt x="13" y="25"/>
                        <a:pt x="13" y="25"/>
                      </a:cubicBezTo>
                      <a:cubicBezTo>
                        <a:pt x="13" y="25"/>
                        <a:pt x="13" y="25"/>
                        <a:pt x="13" y="25"/>
                      </a:cubicBezTo>
                      <a:cubicBezTo>
                        <a:pt x="13" y="26"/>
                        <a:pt x="13" y="26"/>
                        <a:pt x="13" y="26"/>
                      </a:cubicBezTo>
                      <a:cubicBezTo>
                        <a:pt x="14" y="26"/>
                        <a:pt x="14" y="26"/>
                        <a:pt x="14" y="26"/>
                      </a:cubicBezTo>
                      <a:cubicBezTo>
                        <a:pt x="14" y="26"/>
                        <a:pt x="14" y="26"/>
                        <a:pt x="14" y="26"/>
                      </a:cubicBezTo>
                      <a:cubicBezTo>
                        <a:pt x="14" y="27"/>
                        <a:pt x="14" y="27"/>
                        <a:pt x="14" y="27"/>
                      </a:cubicBezTo>
                      <a:cubicBezTo>
                        <a:pt x="14" y="27"/>
                        <a:pt x="14" y="27"/>
                        <a:pt x="14" y="27"/>
                      </a:cubicBezTo>
                      <a:cubicBezTo>
                        <a:pt x="15" y="27"/>
                        <a:pt x="15" y="27"/>
                        <a:pt x="15" y="27"/>
                      </a:cubicBezTo>
                      <a:cubicBezTo>
                        <a:pt x="15" y="27"/>
                        <a:pt x="15" y="27"/>
                        <a:pt x="15" y="27"/>
                      </a:cubicBezTo>
                      <a:cubicBezTo>
                        <a:pt x="15" y="27"/>
                        <a:pt x="15" y="27"/>
                        <a:pt x="15" y="27"/>
                      </a:cubicBezTo>
                      <a:cubicBezTo>
                        <a:pt x="15" y="28"/>
                        <a:pt x="15" y="28"/>
                        <a:pt x="15" y="28"/>
                      </a:cubicBezTo>
                      <a:cubicBezTo>
                        <a:pt x="16" y="28"/>
                        <a:pt x="16" y="28"/>
                        <a:pt x="16" y="28"/>
                      </a:cubicBezTo>
                      <a:cubicBezTo>
                        <a:pt x="16" y="28"/>
                        <a:pt x="16" y="28"/>
                        <a:pt x="16" y="28"/>
                      </a:cubicBezTo>
                      <a:cubicBezTo>
                        <a:pt x="17" y="29"/>
                        <a:pt x="17" y="29"/>
                        <a:pt x="17" y="29"/>
                      </a:cubicBezTo>
                      <a:cubicBezTo>
                        <a:pt x="17" y="29"/>
                        <a:pt x="17" y="29"/>
                        <a:pt x="17" y="29"/>
                      </a:cubicBezTo>
                      <a:cubicBezTo>
                        <a:pt x="18" y="29"/>
                        <a:pt x="18" y="29"/>
                        <a:pt x="18" y="29"/>
                      </a:cubicBezTo>
                      <a:cubicBezTo>
                        <a:pt x="19" y="29"/>
                        <a:pt x="19" y="29"/>
                        <a:pt x="19" y="29"/>
                      </a:cubicBezTo>
                      <a:cubicBezTo>
                        <a:pt x="20" y="30"/>
                        <a:pt x="20" y="30"/>
                        <a:pt x="20" y="30"/>
                      </a:cubicBezTo>
                      <a:cubicBezTo>
                        <a:pt x="20" y="30"/>
                        <a:pt x="20" y="30"/>
                        <a:pt x="20" y="30"/>
                      </a:cubicBezTo>
                      <a:cubicBezTo>
                        <a:pt x="20" y="31"/>
                        <a:pt x="20" y="31"/>
                        <a:pt x="20" y="31"/>
                      </a:cubicBezTo>
                      <a:cubicBezTo>
                        <a:pt x="21" y="32"/>
                        <a:pt x="21" y="32"/>
                        <a:pt x="21" y="32"/>
                      </a:cubicBezTo>
                      <a:cubicBezTo>
                        <a:pt x="21" y="32"/>
                        <a:pt x="21" y="32"/>
                        <a:pt x="21" y="32"/>
                      </a:cubicBezTo>
                      <a:cubicBezTo>
                        <a:pt x="21" y="33"/>
                        <a:pt x="21" y="33"/>
                        <a:pt x="21" y="33"/>
                      </a:cubicBezTo>
                      <a:cubicBezTo>
                        <a:pt x="22" y="33"/>
                        <a:pt x="22" y="33"/>
                        <a:pt x="22" y="33"/>
                      </a:cubicBezTo>
                      <a:cubicBezTo>
                        <a:pt x="22" y="33"/>
                        <a:pt x="22" y="33"/>
                        <a:pt x="22" y="33"/>
                      </a:cubicBezTo>
                      <a:cubicBezTo>
                        <a:pt x="23" y="33"/>
                        <a:pt x="23" y="33"/>
                        <a:pt x="23" y="33"/>
                      </a:cubicBezTo>
                      <a:cubicBezTo>
                        <a:pt x="23" y="33"/>
                        <a:pt x="23" y="33"/>
                        <a:pt x="23" y="33"/>
                      </a:cubicBezTo>
                      <a:cubicBezTo>
                        <a:pt x="24" y="33"/>
                        <a:pt x="24" y="33"/>
                        <a:pt x="24" y="33"/>
                      </a:cubicBezTo>
                      <a:cubicBezTo>
                        <a:pt x="24" y="34"/>
                        <a:pt x="24" y="34"/>
                        <a:pt x="24" y="34"/>
                      </a:cubicBezTo>
                      <a:cubicBezTo>
                        <a:pt x="25" y="34"/>
                        <a:pt x="25" y="34"/>
                        <a:pt x="25" y="34"/>
                      </a:cubicBezTo>
                      <a:cubicBezTo>
                        <a:pt x="25" y="35"/>
                        <a:pt x="25" y="35"/>
                        <a:pt x="25" y="35"/>
                      </a:cubicBezTo>
                      <a:cubicBezTo>
                        <a:pt x="26" y="35"/>
                        <a:pt x="26" y="35"/>
                        <a:pt x="26" y="35"/>
                      </a:cubicBezTo>
                      <a:cubicBezTo>
                        <a:pt x="26" y="35"/>
                        <a:pt x="26" y="35"/>
                        <a:pt x="26" y="35"/>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6" y="37"/>
                        <a:pt x="26" y="37"/>
                        <a:pt x="26" y="37"/>
                      </a:cubicBezTo>
                      <a:cubicBezTo>
                        <a:pt x="26" y="37"/>
                        <a:pt x="26" y="37"/>
                        <a:pt x="26" y="37"/>
                      </a:cubicBezTo>
                      <a:cubicBezTo>
                        <a:pt x="26" y="37"/>
                        <a:pt x="26" y="37"/>
                        <a:pt x="26" y="37"/>
                      </a:cubicBezTo>
                      <a:cubicBezTo>
                        <a:pt x="27" y="38"/>
                        <a:pt x="27" y="38"/>
                        <a:pt x="27" y="38"/>
                      </a:cubicBezTo>
                      <a:cubicBezTo>
                        <a:pt x="27" y="38"/>
                        <a:pt x="27" y="38"/>
                        <a:pt x="27" y="38"/>
                      </a:cubicBezTo>
                      <a:cubicBezTo>
                        <a:pt x="27" y="38"/>
                        <a:pt x="27" y="38"/>
                        <a:pt x="27"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9"/>
                        <a:pt x="28" y="39"/>
                        <a:pt x="28" y="39"/>
                      </a:cubicBezTo>
                      <a:cubicBezTo>
                        <a:pt x="28" y="39"/>
                        <a:pt x="28" y="39"/>
                        <a:pt x="28" y="39"/>
                      </a:cubicBezTo>
                      <a:cubicBezTo>
                        <a:pt x="28" y="39"/>
                        <a:pt x="28" y="39"/>
                        <a:pt x="28" y="39"/>
                      </a:cubicBezTo>
                      <a:cubicBezTo>
                        <a:pt x="29" y="39"/>
                        <a:pt x="29" y="39"/>
                        <a:pt x="29" y="39"/>
                      </a:cubicBezTo>
                      <a:cubicBezTo>
                        <a:pt x="29" y="40"/>
                        <a:pt x="29" y="40"/>
                        <a:pt x="29" y="40"/>
                      </a:cubicBezTo>
                      <a:cubicBezTo>
                        <a:pt x="29" y="39"/>
                        <a:pt x="29" y="39"/>
                        <a:pt x="29" y="39"/>
                      </a:cubicBezTo>
                      <a:cubicBezTo>
                        <a:pt x="30" y="40"/>
                        <a:pt x="30" y="40"/>
                        <a:pt x="30" y="40"/>
                      </a:cubicBezTo>
                      <a:cubicBezTo>
                        <a:pt x="30" y="40"/>
                        <a:pt x="30" y="40"/>
                        <a:pt x="30" y="40"/>
                      </a:cubicBezTo>
                      <a:cubicBezTo>
                        <a:pt x="30" y="41"/>
                        <a:pt x="30" y="41"/>
                        <a:pt x="30" y="41"/>
                      </a:cubicBezTo>
                      <a:cubicBezTo>
                        <a:pt x="31" y="41"/>
                        <a:pt x="31" y="41"/>
                        <a:pt x="31" y="41"/>
                      </a:cubicBezTo>
                      <a:cubicBezTo>
                        <a:pt x="32" y="41"/>
                        <a:pt x="32" y="41"/>
                        <a:pt x="32" y="41"/>
                      </a:cubicBezTo>
                      <a:cubicBezTo>
                        <a:pt x="33" y="42"/>
                        <a:pt x="33" y="42"/>
                        <a:pt x="33" y="42"/>
                      </a:cubicBezTo>
                      <a:cubicBezTo>
                        <a:pt x="33" y="42"/>
                        <a:pt x="33" y="42"/>
                        <a:pt x="33" y="42"/>
                      </a:cubicBezTo>
                      <a:cubicBezTo>
                        <a:pt x="34" y="42"/>
                        <a:pt x="34" y="42"/>
                        <a:pt x="34" y="42"/>
                      </a:cubicBezTo>
                      <a:cubicBezTo>
                        <a:pt x="34" y="42"/>
                        <a:pt x="34" y="42"/>
                        <a:pt x="34" y="42"/>
                      </a:cubicBezTo>
                      <a:cubicBezTo>
                        <a:pt x="34" y="42"/>
                        <a:pt x="34" y="42"/>
                        <a:pt x="34" y="42"/>
                      </a:cubicBezTo>
                      <a:cubicBezTo>
                        <a:pt x="34" y="42"/>
                        <a:pt x="34" y="42"/>
                        <a:pt x="34" y="42"/>
                      </a:cubicBezTo>
                      <a:cubicBezTo>
                        <a:pt x="35" y="43"/>
                        <a:pt x="35" y="43"/>
                        <a:pt x="35" y="43"/>
                      </a:cubicBezTo>
                      <a:cubicBezTo>
                        <a:pt x="35" y="43"/>
                        <a:pt x="35" y="43"/>
                        <a:pt x="35" y="43"/>
                      </a:cubicBezTo>
                      <a:cubicBezTo>
                        <a:pt x="35" y="44"/>
                        <a:pt x="35" y="44"/>
                        <a:pt x="35" y="44"/>
                      </a:cubicBezTo>
                      <a:cubicBezTo>
                        <a:pt x="35" y="44"/>
                        <a:pt x="35" y="44"/>
                        <a:pt x="35" y="44"/>
                      </a:cubicBezTo>
                      <a:cubicBezTo>
                        <a:pt x="35" y="44"/>
                        <a:pt x="35" y="44"/>
                        <a:pt x="35" y="44"/>
                      </a:cubicBezTo>
                      <a:cubicBezTo>
                        <a:pt x="36" y="46"/>
                        <a:pt x="36" y="46"/>
                        <a:pt x="36" y="46"/>
                      </a:cubicBezTo>
                      <a:cubicBezTo>
                        <a:pt x="36" y="46"/>
                        <a:pt x="36" y="46"/>
                        <a:pt x="36" y="46"/>
                      </a:cubicBezTo>
                      <a:cubicBezTo>
                        <a:pt x="36" y="46"/>
                        <a:pt x="36" y="46"/>
                        <a:pt x="36" y="46"/>
                      </a:cubicBezTo>
                      <a:cubicBezTo>
                        <a:pt x="36" y="47"/>
                        <a:pt x="36" y="47"/>
                        <a:pt x="36" y="47"/>
                      </a:cubicBezTo>
                      <a:cubicBezTo>
                        <a:pt x="37" y="47"/>
                        <a:pt x="37" y="47"/>
                        <a:pt x="37" y="47"/>
                      </a:cubicBezTo>
                      <a:cubicBezTo>
                        <a:pt x="37" y="47"/>
                        <a:pt x="37" y="47"/>
                        <a:pt x="37" y="47"/>
                      </a:cubicBezTo>
                      <a:cubicBezTo>
                        <a:pt x="37" y="48"/>
                        <a:pt x="37" y="48"/>
                        <a:pt x="37" y="48"/>
                      </a:cubicBezTo>
                      <a:cubicBezTo>
                        <a:pt x="37" y="48"/>
                        <a:pt x="37" y="48"/>
                        <a:pt x="37" y="48"/>
                      </a:cubicBezTo>
                      <a:cubicBezTo>
                        <a:pt x="37" y="48"/>
                        <a:pt x="37" y="48"/>
                        <a:pt x="37" y="48"/>
                      </a:cubicBezTo>
                      <a:cubicBezTo>
                        <a:pt x="37" y="48"/>
                        <a:pt x="37" y="48"/>
                        <a:pt x="37" y="48"/>
                      </a:cubicBezTo>
                      <a:cubicBezTo>
                        <a:pt x="37" y="48"/>
                        <a:pt x="37" y="48"/>
                        <a:pt x="37" y="48"/>
                      </a:cubicBezTo>
                      <a:cubicBezTo>
                        <a:pt x="37" y="48"/>
                        <a:pt x="37" y="48"/>
                        <a:pt x="37" y="48"/>
                      </a:cubicBezTo>
                      <a:cubicBezTo>
                        <a:pt x="37" y="49"/>
                        <a:pt x="37" y="49"/>
                        <a:pt x="37" y="49"/>
                      </a:cubicBezTo>
                      <a:cubicBezTo>
                        <a:pt x="37" y="49"/>
                        <a:pt x="37" y="49"/>
                        <a:pt x="37" y="49"/>
                      </a:cubicBezTo>
                      <a:cubicBezTo>
                        <a:pt x="37" y="49"/>
                        <a:pt x="37" y="49"/>
                        <a:pt x="37" y="49"/>
                      </a:cubicBezTo>
                      <a:cubicBezTo>
                        <a:pt x="37" y="49"/>
                        <a:pt x="37" y="49"/>
                        <a:pt x="37" y="49"/>
                      </a:cubicBezTo>
                      <a:cubicBezTo>
                        <a:pt x="37" y="49"/>
                        <a:pt x="37" y="49"/>
                        <a:pt x="37" y="49"/>
                      </a:cubicBezTo>
                      <a:cubicBezTo>
                        <a:pt x="37" y="50"/>
                        <a:pt x="37" y="50"/>
                        <a:pt x="37" y="50"/>
                      </a:cubicBezTo>
                      <a:cubicBezTo>
                        <a:pt x="37" y="50"/>
                        <a:pt x="37" y="50"/>
                        <a:pt x="37" y="50"/>
                      </a:cubicBezTo>
                      <a:cubicBezTo>
                        <a:pt x="38" y="50"/>
                        <a:pt x="38" y="50"/>
                        <a:pt x="38" y="50"/>
                      </a:cubicBezTo>
                      <a:cubicBezTo>
                        <a:pt x="38" y="50"/>
                        <a:pt x="38" y="50"/>
                        <a:pt x="38" y="50"/>
                      </a:cubicBezTo>
                      <a:cubicBezTo>
                        <a:pt x="38" y="50"/>
                        <a:pt x="38" y="50"/>
                        <a:pt x="38" y="50"/>
                      </a:cubicBezTo>
                      <a:cubicBezTo>
                        <a:pt x="38" y="51"/>
                        <a:pt x="38" y="51"/>
                        <a:pt x="38" y="51"/>
                      </a:cubicBezTo>
                      <a:cubicBezTo>
                        <a:pt x="39" y="51"/>
                        <a:pt x="39" y="51"/>
                        <a:pt x="39" y="51"/>
                      </a:cubicBezTo>
                      <a:cubicBezTo>
                        <a:pt x="39" y="51"/>
                        <a:pt x="39" y="51"/>
                        <a:pt x="39" y="51"/>
                      </a:cubicBezTo>
                      <a:cubicBezTo>
                        <a:pt x="39" y="51"/>
                        <a:pt x="39" y="51"/>
                        <a:pt x="39" y="51"/>
                      </a:cubicBezTo>
                      <a:cubicBezTo>
                        <a:pt x="39" y="51"/>
                        <a:pt x="39" y="51"/>
                        <a:pt x="39" y="51"/>
                      </a:cubicBezTo>
                      <a:cubicBezTo>
                        <a:pt x="40" y="51"/>
                        <a:pt x="40" y="51"/>
                        <a:pt x="40" y="51"/>
                      </a:cubicBezTo>
                      <a:cubicBezTo>
                        <a:pt x="40" y="51"/>
                        <a:pt x="40" y="51"/>
                        <a:pt x="40" y="51"/>
                      </a:cubicBezTo>
                      <a:cubicBezTo>
                        <a:pt x="40" y="51"/>
                        <a:pt x="40" y="51"/>
                        <a:pt x="40" y="51"/>
                      </a:cubicBezTo>
                      <a:cubicBezTo>
                        <a:pt x="40" y="51"/>
                        <a:pt x="40" y="51"/>
                        <a:pt x="40" y="51"/>
                      </a:cubicBezTo>
                      <a:cubicBezTo>
                        <a:pt x="40" y="51"/>
                        <a:pt x="40" y="51"/>
                        <a:pt x="40" y="51"/>
                      </a:cubicBezTo>
                      <a:cubicBezTo>
                        <a:pt x="40" y="51"/>
                        <a:pt x="40" y="51"/>
                        <a:pt x="40" y="51"/>
                      </a:cubicBezTo>
                      <a:cubicBezTo>
                        <a:pt x="40" y="52"/>
                        <a:pt x="40" y="52"/>
                        <a:pt x="40" y="52"/>
                      </a:cubicBezTo>
                      <a:cubicBezTo>
                        <a:pt x="41" y="52"/>
                        <a:pt x="41" y="52"/>
                        <a:pt x="41" y="52"/>
                      </a:cubicBezTo>
                      <a:cubicBezTo>
                        <a:pt x="41" y="52"/>
                        <a:pt x="41" y="52"/>
                        <a:pt x="41" y="52"/>
                      </a:cubicBezTo>
                      <a:cubicBezTo>
                        <a:pt x="41" y="52"/>
                        <a:pt x="41" y="52"/>
                        <a:pt x="41" y="52"/>
                      </a:cubicBezTo>
                      <a:cubicBezTo>
                        <a:pt x="41" y="52"/>
                        <a:pt x="41" y="52"/>
                        <a:pt x="41" y="52"/>
                      </a:cubicBezTo>
                      <a:cubicBezTo>
                        <a:pt x="41" y="53"/>
                        <a:pt x="41" y="53"/>
                        <a:pt x="41" y="53"/>
                      </a:cubicBezTo>
                      <a:cubicBezTo>
                        <a:pt x="42" y="54"/>
                        <a:pt x="42" y="54"/>
                        <a:pt x="42" y="54"/>
                      </a:cubicBezTo>
                      <a:cubicBezTo>
                        <a:pt x="42" y="54"/>
                        <a:pt x="42" y="54"/>
                        <a:pt x="42" y="54"/>
                      </a:cubicBezTo>
                      <a:cubicBezTo>
                        <a:pt x="43" y="55"/>
                        <a:pt x="43" y="55"/>
                        <a:pt x="43" y="55"/>
                      </a:cubicBezTo>
                      <a:cubicBezTo>
                        <a:pt x="43" y="55"/>
                        <a:pt x="43" y="55"/>
                        <a:pt x="43" y="55"/>
                      </a:cubicBezTo>
                      <a:cubicBezTo>
                        <a:pt x="43" y="55"/>
                        <a:pt x="43" y="55"/>
                        <a:pt x="43" y="55"/>
                      </a:cubicBezTo>
                      <a:cubicBezTo>
                        <a:pt x="43" y="56"/>
                        <a:pt x="43" y="56"/>
                        <a:pt x="43" y="56"/>
                      </a:cubicBezTo>
                      <a:cubicBezTo>
                        <a:pt x="43" y="56"/>
                        <a:pt x="43" y="56"/>
                        <a:pt x="43" y="56"/>
                      </a:cubicBezTo>
                      <a:cubicBezTo>
                        <a:pt x="43" y="56"/>
                        <a:pt x="43" y="56"/>
                        <a:pt x="43" y="56"/>
                      </a:cubicBezTo>
                      <a:cubicBezTo>
                        <a:pt x="43" y="56"/>
                        <a:pt x="43" y="56"/>
                        <a:pt x="43" y="56"/>
                      </a:cubicBezTo>
                      <a:cubicBezTo>
                        <a:pt x="43" y="57"/>
                        <a:pt x="43" y="57"/>
                        <a:pt x="43" y="57"/>
                      </a:cubicBezTo>
                      <a:cubicBezTo>
                        <a:pt x="43" y="57"/>
                        <a:pt x="43" y="57"/>
                        <a:pt x="43" y="57"/>
                      </a:cubicBezTo>
                      <a:cubicBezTo>
                        <a:pt x="43" y="57"/>
                        <a:pt x="43" y="57"/>
                        <a:pt x="43" y="57"/>
                      </a:cubicBezTo>
                      <a:cubicBezTo>
                        <a:pt x="43" y="57"/>
                        <a:pt x="43" y="57"/>
                        <a:pt x="43" y="57"/>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9"/>
                        <a:pt x="43" y="59"/>
                        <a:pt x="43" y="59"/>
                      </a:cubicBezTo>
                      <a:cubicBezTo>
                        <a:pt x="44" y="59"/>
                        <a:pt x="44" y="59"/>
                        <a:pt x="44" y="59"/>
                      </a:cubicBezTo>
                      <a:cubicBezTo>
                        <a:pt x="44" y="59"/>
                        <a:pt x="44" y="59"/>
                        <a:pt x="44" y="59"/>
                      </a:cubicBezTo>
                      <a:cubicBezTo>
                        <a:pt x="44" y="59"/>
                        <a:pt x="44" y="59"/>
                        <a:pt x="44" y="59"/>
                      </a:cubicBezTo>
                      <a:cubicBezTo>
                        <a:pt x="44" y="59"/>
                        <a:pt x="44" y="59"/>
                        <a:pt x="44" y="59"/>
                      </a:cubicBezTo>
                      <a:cubicBezTo>
                        <a:pt x="45" y="59"/>
                        <a:pt x="45" y="59"/>
                        <a:pt x="45" y="59"/>
                      </a:cubicBezTo>
                      <a:cubicBezTo>
                        <a:pt x="46" y="59"/>
                        <a:pt x="46" y="59"/>
                        <a:pt x="46" y="59"/>
                      </a:cubicBezTo>
                      <a:cubicBezTo>
                        <a:pt x="46" y="59"/>
                        <a:pt x="46" y="59"/>
                        <a:pt x="46" y="59"/>
                      </a:cubicBezTo>
                      <a:cubicBezTo>
                        <a:pt x="47" y="59"/>
                        <a:pt x="47" y="59"/>
                        <a:pt x="47" y="59"/>
                      </a:cubicBezTo>
                      <a:cubicBezTo>
                        <a:pt x="47" y="60"/>
                        <a:pt x="47" y="60"/>
                        <a:pt x="47" y="60"/>
                      </a:cubicBezTo>
                      <a:cubicBezTo>
                        <a:pt x="47" y="60"/>
                        <a:pt x="47" y="60"/>
                        <a:pt x="47" y="60"/>
                      </a:cubicBezTo>
                      <a:cubicBezTo>
                        <a:pt x="47" y="60"/>
                        <a:pt x="47" y="60"/>
                        <a:pt x="47" y="60"/>
                      </a:cubicBezTo>
                      <a:cubicBezTo>
                        <a:pt x="48" y="60"/>
                        <a:pt x="48" y="60"/>
                        <a:pt x="48" y="60"/>
                      </a:cubicBezTo>
                      <a:cubicBezTo>
                        <a:pt x="48" y="60"/>
                        <a:pt x="48" y="60"/>
                        <a:pt x="48" y="60"/>
                      </a:cubicBezTo>
                      <a:cubicBezTo>
                        <a:pt x="48" y="60"/>
                        <a:pt x="48" y="60"/>
                        <a:pt x="48" y="60"/>
                      </a:cubicBezTo>
                      <a:cubicBezTo>
                        <a:pt x="47" y="59"/>
                        <a:pt x="47" y="59"/>
                        <a:pt x="47" y="59"/>
                      </a:cubicBezTo>
                      <a:cubicBezTo>
                        <a:pt x="47" y="59"/>
                        <a:pt x="47" y="59"/>
                        <a:pt x="47" y="59"/>
                      </a:cubicBezTo>
                      <a:cubicBezTo>
                        <a:pt x="48" y="59"/>
                        <a:pt x="48" y="59"/>
                        <a:pt x="48" y="59"/>
                      </a:cubicBezTo>
                      <a:cubicBezTo>
                        <a:pt x="48" y="58"/>
                        <a:pt x="48" y="58"/>
                        <a:pt x="48" y="58"/>
                      </a:cubicBezTo>
                      <a:cubicBezTo>
                        <a:pt x="48" y="58"/>
                        <a:pt x="48" y="58"/>
                        <a:pt x="48" y="58"/>
                      </a:cubicBezTo>
                      <a:cubicBezTo>
                        <a:pt x="48" y="57"/>
                        <a:pt x="48" y="57"/>
                        <a:pt x="48" y="57"/>
                      </a:cubicBezTo>
                      <a:cubicBezTo>
                        <a:pt x="48" y="57"/>
                        <a:pt x="48" y="57"/>
                        <a:pt x="48" y="57"/>
                      </a:cubicBezTo>
                      <a:cubicBezTo>
                        <a:pt x="49" y="57"/>
                        <a:pt x="49" y="57"/>
                        <a:pt x="49" y="57"/>
                      </a:cubicBezTo>
                      <a:cubicBezTo>
                        <a:pt x="49" y="56"/>
                        <a:pt x="49" y="56"/>
                        <a:pt x="49" y="56"/>
                      </a:cubicBezTo>
                      <a:cubicBezTo>
                        <a:pt x="49" y="56"/>
                        <a:pt x="49" y="56"/>
                        <a:pt x="49" y="56"/>
                      </a:cubicBezTo>
                      <a:cubicBezTo>
                        <a:pt x="49" y="56"/>
                        <a:pt x="49" y="56"/>
                        <a:pt x="49" y="56"/>
                      </a:cubicBezTo>
                      <a:cubicBezTo>
                        <a:pt x="49" y="56"/>
                        <a:pt x="49" y="56"/>
                        <a:pt x="49" y="56"/>
                      </a:cubicBezTo>
                      <a:cubicBezTo>
                        <a:pt x="49" y="55"/>
                        <a:pt x="49" y="55"/>
                        <a:pt x="49" y="55"/>
                      </a:cubicBezTo>
                      <a:cubicBezTo>
                        <a:pt x="49" y="56"/>
                        <a:pt x="49" y="56"/>
                        <a:pt x="49" y="56"/>
                      </a:cubicBezTo>
                      <a:cubicBezTo>
                        <a:pt x="49" y="57"/>
                        <a:pt x="49" y="57"/>
                        <a:pt x="49" y="57"/>
                      </a:cubicBezTo>
                      <a:cubicBezTo>
                        <a:pt x="49" y="58"/>
                        <a:pt x="49" y="58"/>
                        <a:pt x="49" y="58"/>
                      </a:cubicBezTo>
                      <a:cubicBezTo>
                        <a:pt x="50" y="57"/>
                        <a:pt x="50" y="57"/>
                        <a:pt x="50" y="57"/>
                      </a:cubicBezTo>
                      <a:cubicBezTo>
                        <a:pt x="50" y="56"/>
                        <a:pt x="50" y="56"/>
                        <a:pt x="50" y="56"/>
                      </a:cubicBezTo>
                      <a:cubicBezTo>
                        <a:pt x="50" y="56"/>
                        <a:pt x="50" y="56"/>
                        <a:pt x="50" y="56"/>
                      </a:cubicBezTo>
                      <a:cubicBezTo>
                        <a:pt x="50" y="55"/>
                        <a:pt x="50" y="55"/>
                        <a:pt x="50" y="55"/>
                      </a:cubicBezTo>
                      <a:cubicBezTo>
                        <a:pt x="50" y="55"/>
                        <a:pt x="50" y="55"/>
                        <a:pt x="50" y="55"/>
                      </a:cubicBezTo>
                      <a:cubicBezTo>
                        <a:pt x="50" y="55"/>
                        <a:pt x="50" y="55"/>
                        <a:pt x="50" y="55"/>
                      </a:cubicBezTo>
                      <a:cubicBezTo>
                        <a:pt x="50" y="55"/>
                        <a:pt x="50" y="55"/>
                        <a:pt x="50" y="55"/>
                      </a:cubicBezTo>
                      <a:cubicBezTo>
                        <a:pt x="50" y="55"/>
                        <a:pt x="50" y="55"/>
                        <a:pt x="50" y="55"/>
                      </a:cubicBezTo>
                      <a:cubicBezTo>
                        <a:pt x="49" y="55"/>
                        <a:pt x="49" y="55"/>
                        <a:pt x="49" y="55"/>
                      </a:cubicBezTo>
                      <a:cubicBezTo>
                        <a:pt x="49" y="54"/>
                        <a:pt x="49" y="54"/>
                        <a:pt x="49" y="54"/>
                      </a:cubicBezTo>
                      <a:cubicBezTo>
                        <a:pt x="48" y="54"/>
                        <a:pt x="48" y="54"/>
                        <a:pt x="48" y="54"/>
                      </a:cubicBezTo>
                      <a:cubicBezTo>
                        <a:pt x="48" y="54"/>
                        <a:pt x="48" y="54"/>
                        <a:pt x="48" y="54"/>
                      </a:cubicBezTo>
                      <a:cubicBezTo>
                        <a:pt x="48" y="54"/>
                        <a:pt x="48" y="54"/>
                        <a:pt x="48" y="54"/>
                      </a:cubicBezTo>
                      <a:cubicBezTo>
                        <a:pt x="48" y="53"/>
                        <a:pt x="48" y="53"/>
                        <a:pt x="48" y="53"/>
                      </a:cubicBezTo>
                      <a:cubicBezTo>
                        <a:pt x="48" y="53"/>
                        <a:pt x="48" y="53"/>
                        <a:pt x="48" y="53"/>
                      </a:cubicBezTo>
                      <a:cubicBezTo>
                        <a:pt x="48" y="52"/>
                        <a:pt x="48" y="52"/>
                        <a:pt x="48" y="52"/>
                      </a:cubicBezTo>
                      <a:cubicBezTo>
                        <a:pt x="47" y="51"/>
                        <a:pt x="47" y="51"/>
                        <a:pt x="47" y="51"/>
                      </a:cubicBezTo>
                      <a:cubicBezTo>
                        <a:pt x="47" y="51"/>
                        <a:pt x="47" y="51"/>
                        <a:pt x="47" y="51"/>
                      </a:cubicBezTo>
                      <a:cubicBezTo>
                        <a:pt x="47" y="51"/>
                        <a:pt x="47" y="51"/>
                        <a:pt x="47" y="51"/>
                      </a:cubicBezTo>
                      <a:cubicBezTo>
                        <a:pt x="47" y="51"/>
                        <a:pt x="47" y="51"/>
                        <a:pt x="47" y="51"/>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8" y="51"/>
                        <a:pt x="48" y="51"/>
                        <a:pt x="48" y="51"/>
                      </a:cubicBezTo>
                      <a:cubicBezTo>
                        <a:pt x="48" y="51"/>
                        <a:pt x="48" y="51"/>
                        <a:pt x="48" y="51"/>
                      </a:cubicBezTo>
                      <a:cubicBezTo>
                        <a:pt x="48" y="51"/>
                        <a:pt x="48" y="51"/>
                        <a:pt x="48" y="51"/>
                      </a:cubicBezTo>
                      <a:cubicBezTo>
                        <a:pt x="48" y="51"/>
                        <a:pt x="48" y="51"/>
                        <a:pt x="48" y="51"/>
                      </a:cubicBezTo>
                      <a:cubicBezTo>
                        <a:pt x="48" y="51"/>
                        <a:pt x="48" y="51"/>
                        <a:pt x="48" y="51"/>
                      </a:cubicBezTo>
                      <a:cubicBezTo>
                        <a:pt x="48" y="52"/>
                        <a:pt x="48" y="52"/>
                        <a:pt x="48" y="52"/>
                      </a:cubicBezTo>
                      <a:cubicBezTo>
                        <a:pt x="49" y="53"/>
                        <a:pt x="49" y="53"/>
                        <a:pt x="49" y="53"/>
                      </a:cubicBezTo>
                      <a:cubicBezTo>
                        <a:pt x="50" y="54"/>
                        <a:pt x="50" y="54"/>
                        <a:pt x="50" y="54"/>
                      </a:cubicBezTo>
                      <a:cubicBezTo>
                        <a:pt x="50" y="54"/>
                        <a:pt x="50" y="54"/>
                        <a:pt x="50" y="54"/>
                      </a:cubicBezTo>
                      <a:cubicBezTo>
                        <a:pt x="50" y="54"/>
                        <a:pt x="50" y="54"/>
                        <a:pt x="50" y="54"/>
                      </a:cubicBezTo>
                      <a:cubicBezTo>
                        <a:pt x="50" y="54"/>
                        <a:pt x="50" y="54"/>
                        <a:pt x="50" y="54"/>
                      </a:cubicBezTo>
                      <a:cubicBezTo>
                        <a:pt x="50" y="53"/>
                        <a:pt x="50" y="53"/>
                        <a:pt x="50" y="53"/>
                      </a:cubicBezTo>
                      <a:cubicBezTo>
                        <a:pt x="50" y="53"/>
                        <a:pt x="50" y="53"/>
                        <a:pt x="50" y="53"/>
                      </a:cubicBezTo>
                      <a:cubicBezTo>
                        <a:pt x="50" y="53"/>
                        <a:pt x="50" y="53"/>
                        <a:pt x="50" y="53"/>
                      </a:cubicBezTo>
                      <a:cubicBezTo>
                        <a:pt x="50" y="52"/>
                        <a:pt x="50" y="52"/>
                        <a:pt x="50" y="52"/>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3"/>
                        <a:pt x="50" y="53"/>
                        <a:pt x="50" y="53"/>
                      </a:cubicBezTo>
                      <a:cubicBezTo>
                        <a:pt x="50" y="53"/>
                        <a:pt x="50" y="53"/>
                        <a:pt x="50" y="53"/>
                      </a:cubicBezTo>
                      <a:cubicBezTo>
                        <a:pt x="51" y="52"/>
                        <a:pt x="51" y="52"/>
                        <a:pt x="51" y="52"/>
                      </a:cubicBezTo>
                      <a:cubicBezTo>
                        <a:pt x="51" y="54"/>
                        <a:pt x="51" y="54"/>
                        <a:pt x="51" y="54"/>
                      </a:cubicBezTo>
                      <a:cubicBezTo>
                        <a:pt x="51" y="54"/>
                        <a:pt x="51" y="54"/>
                        <a:pt x="51" y="54"/>
                      </a:cubicBezTo>
                      <a:cubicBezTo>
                        <a:pt x="51" y="55"/>
                        <a:pt x="51" y="55"/>
                        <a:pt x="51" y="55"/>
                      </a:cubicBezTo>
                      <a:cubicBezTo>
                        <a:pt x="51" y="55"/>
                        <a:pt x="51" y="55"/>
                        <a:pt x="51" y="55"/>
                      </a:cubicBezTo>
                      <a:cubicBezTo>
                        <a:pt x="52" y="54"/>
                        <a:pt x="52" y="54"/>
                        <a:pt x="52" y="54"/>
                      </a:cubicBezTo>
                      <a:cubicBezTo>
                        <a:pt x="52" y="54"/>
                        <a:pt x="52" y="54"/>
                        <a:pt x="52" y="54"/>
                      </a:cubicBezTo>
                      <a:cubicBezTo>
                        <a:pt x="52" y="54"/>
                        <a:pt x="52" y="54"/>
                        <a:pt x="52" y="54"/>
                      </a:cubicBezTo>
                      <a:cubicBezTo>
                        <a:pt x="52" y="54"/>
                        <a:pt x="52" y="54"/>
                        <a:pt x="52" y="54"/>
                      </a:cubicBezTo>
                      <a:cubicBezTo>
                        <a:pt x="53" y="53"/>
                        <a:pt x="53" y="53"/>
                        <a:pt x="53" y="53"/>
                      </a:cubicBezTo>
                      <a:cubicBezTo>
                        <a:pt x="54" y="53"/>
                        <a:pt x="54" y="53"/>
                        <a:pt x="54" y="53"/>
                      </a:cubicBezTo>
                      <a:cubicBezTo>
                        <a:pt x="53" y="53"/>
                        <a:pt x="53" y="53"/>
                        <a:pt x="53" y="53"/>
                      </a:cubicBezTo>
                      <a:cubicBezTo>
                        <a:pt x="53" y="53"/>
                        <a:pt x="53" y="53"/>
                        <a:pt x="53" y="53"/>
                      </a:cubicBezTo>
                      <a:cubicBezTo>
                        <a:pt x="53" y="53"/>
                        <a:pt x="53" y="53"/>
                        <a:pt x="53" y="53"/>
                      </a:cubicBezTo>
                      <a:cubicBezTo>
                        <a:pt x="53" y="52"/>
                        <a:pt x="53" y="52"/>
                        <a:pt x="53" y="52"/>
                      </a:cubicBezTo>
                      <a:cubicBezTo>
                        <a:pt x="53" y="52"/>
                        <a:pt x="53" y="52"/>
                        <a:pt x="53" y="52"/>
                      </a:cubicBezTo>
                      <a:cubicBezTo>
                        <a:pt x="53" y="52"/>
                        <a:pt x="53" y="52"/>
                        <a:pt x="53" y="52"/>
                      </a:cubicBezTo>
                      <a:cubicBezTo>
                        <a:pt x="54" y="52"/>
                        <a:pt x="54" y="52"/>
                        <a:pt x="54" y="52"/>
                      </a:cubicBezTo>
                      <a:cubicBezTo>
                        <a:pt x="54" y="52"/>
                        <a:pt x="54" y="52"/>
                        <a:pt x="54" y="52"/>
                      </a:cubicBezTo>
                      <a:cubicBezTo>
                        <a:pt x="54" y="52"/>
                        <a:pt x="54" y="52"/>
                        <a:pt x="54" y="52"/>
                      </a:cubicBezTo>
                      <a:cubicBezTo>
                        <a:pt x="54" y="51"/>
                        <a:pt x="54" y="51"/>
                        <a:pt x="54" y="51"/>
                      </a:cubicBezTo>
                      <a:cubicBezTo>
                        <a:pt x="54" y="51"/>
                        <a:pt x="54" y="51"/>
                        <a:pt x="54" y="51"/>
                      </a:cubicBezTo>
                      <a:cubicBezTo>
                        <a:pt x="54" y="51"/>
                        <a:pt x="54" y="51"/>
                        <a:pt x="54" y="51"/>
                      </a:cubicBezTo>
                      <a:cubicBezTo>
                        <a:pt x="54" y="52"/>
                        <a:pt x="54" y="52"/>
                        <a:pt x="54" y="52"/>
                      </a:cubicBezTo>
                      <a:cubicBezTo>
                        <a:pt x="53" y="52"/>
                        <a:pt x="53" y="52"/>
                        <a:pt x="53" y="52"/>
                      </a:cubicBezTo>
                      <a:cubicBezTo>
                        <a:pt x="53" y="52"/>
                        <a:pt x="53" y="52"/>
                        <a:pt x="53" y="52"/>
                      </a:cubicBezTo>
                      <a:cubicBezTo>
                        <a:pt x="53" y="52"/>
                        <a:pt x="53" y="52"/>
                        <a:pt x="53" y="52"/>
                      </a:cubicBezTo>
                      <a:cubicBezTo>
                        <a:pt x="52" y="53"/>
                        <a:pt x="52" y="53"/>
                        <a:pt x="52" y="53"/>
                      </a:cubicBezTo>
                      <a:cubicBezTo>
                        <a:pt x="52" y="53"/>
                        <a:pt x="52" y="53"/>
                        <a:pt x="52" y="53"/>
                      </a:cubicBezTo>
                      <a:cubicBezTo>
                        <a:pt x="52" y="53"/>
                        <a:pt x="52" y="53"/>
                        <a:pt x="52" y="53"/>
                      </a:cubicBezTo>
                      <a:cubicBezTo>
                        <a:pt x="52" y="52"/>
                        <a:pt x="52" y="52"/>
                        <a:pt x="52" y="52"/>
                      </a:cubicBezTo>
                      <a:cubicBezTo>
                        <a:pt x="53" y="52"/>
                        <a:pt x="53" y="52"/>
                        <a:pt x="53" y="52"/>
                      </a:cubicBezTo>
                      <a:cubicBezTo>
                        <a:pt x="53" y="51"/>
                        <a:pt x="53" y="51"/>
                        <a:pt x="53" y="51"/>
                      </a:cubicBezTo>
                      <a:cubicBezTo>
                        <a:pt x="53" y="51"/>
                        <a:pt x="53" y="51"/>
                        <a:pt x="53" y="51"/>
                      </a:cubicBezTo>
                      <a:cubicBezTo>
                        <a:pt x="53" y="51"/>
                        <a:pt x="53" y="51"/>
                        <a:pt x="53" y="51"/>
                      </a:cubicBezTo>
                      <a:cubicBezTo>
                        <a:pt x="53" y="51"/>
                        <a:pt x="53" y="51"/>
                        <a:pt x="53" y="51"/>
                      </a:cubicBezTo>
                      <a:cubicBezTo>
                        <a:pt x="51" y="51"/>
                        <a:pt x="51" y="51"/>
                        <a:pt x="51" y="51"/>
                      </a:cubicBezTo>
                      <a:cubicBezTo>
                        <a:pt x="51" y="51"/>
                        <a:pt x="51" y="51"/>
                        <a:pt x="51" y="51"/>
                      </a:cubicBezTo>
                      <a:cubicBezTo>
                        <a:pt x="52" y="50"/>
                        <a:pt x="52" y="50"/>
                        <a:pt x="52" y="50"/>
                      </a:cubicBezTo>
                      <a:cubicBezTo>
                        <a:pt x="52" y="50"/>
                        <a:pt x="52" y="50"/>
                        <a:pt x="52" y="50"/>
                      </a:cubicBezTo>
                      <a:cubicBezTo>
                        <a:pt x="53" y="50"/>
                        <a:pt x="53" y="50"/>
                        <a:pt x="53" y="50"/>
                      </a:cubicBezTo>
                      <a:cubicBezTo>
                        <a:pt x="53" y="50"/>
                        <a:pt x="53" y="50"/>
                        <a:pt x="53" y="50"/>
                      </a:cubicBezTo>
                      <a:cubicBezTo>
                        <a:pt x="53" y="50"/>
                        <a:pt x="53" y="50"/>
                        <a:pt x="53" y="50"/>
                      </a:cubicBezTo>
                      <a:cubicBezTo>
                        <a:pt x="52" y="50"/>
                        <a:pt x="52" y="50"/>
                        <a:pt x="52" y="50"/>
                      </a:cubicBezTo>
                      <a:cubicBezTo>
                        <a:pt x="52" y="50"/>
                        <a:pt x="52" y="50"/>
                        <a:pt x="52" y="50"/>
                      </a:cubicBezTo>
                      <a:cubicBezTo>
                        <a:pt x="52" y="50"/>
                        <a:pt x="52" y="50"/>
                        <a:pt x="52" y="50"/>
                      </a:cubicBezTo>
                      <a:cubicBezTo>
                        <a:pt x="51" y="50"/>
                        <a:pt x="51" y="50"/>
                        <a:pt x="51" y="50"/>
                      </a:cubicBezTo>
                      <a:cubicBezTo>
                        <a:pt x="51" y="50"/>
                        <a:pt x="51" y="50"/>
                        <a:pt x="51" y="50"/>
                      </a:cubicBezTo>
                      <a:cubicBezTo>
                        <a:pt x="50" y="50"/>
                        <a:pt x="50" y="50"/>
                        <a:pt x="50" y="50"/>
                      </a:cubicBezTo>
                      <a:cubicBezTo>
                        <a:pt x="50" y="50"/>
                        <a:pt x="50" y="50"/>
                        <a:pt x="50" y="50"/>
                      </a:cubicBezTo>
                      <a:cubicBezTo>
                        <a:pt x="49" y="50"/>
                        <a:pt x="49" y="50"/>
                        <a:pt x="49" y="50"/>
                      </a:cubicBezTo>
                      <a:cubicBezTo>
                        <a:pt x="50" y="50"/>
                        <a:pt x="50" y="50"/>
                        <a:pt x="50" y="50"/>
                      </a:cubicBezTo>
                      <a:cubicBezTo>
                        <a:pt x="50" y="50"/>
                        <a:pt x="50" y="50"/>
                        <a:pt x="50" y="50"/>
                      </a:cubicBezTo>
                      <a:cubicBezTo>
                        <a:pt x="50" y="50"/>
                        <a:pt x="50" y="50"/>
                        <a:pt x="50" y="50"/>
                      </a:cubicBezTo>
                      <a:cubicBezTo>
                        <a:pt x="51" y="50"/>
                        <a:pt x="51" y="50"/>
                        <a:pt x="51" y="50"/>
                      </a:cubicBezTo>
                      <a:cubicBezTo>
                        <a:pt x="52" y="49"/>
                        <a:pt x="52" y="49"/>
                        <a:pt x="52" y="49"/>
                      </a:cubicBezTo>
                      <a:cubicBezTo>
                        <a:pt x="52" y="49"/>
                        <a:pt x="52" y="49"/>
                        <a:pt x="52" y="49"/>
                      </a:cubicBezTo>
                      <a:cubicBezTo>
                        <a:pt x="52" y="49"/>
                        <a:pt x="52" y="49"/>
                        <a:pt x="52" y="49"/>
                      </a:cubicBezTo>
                      <a:cubicBezTo>
                        <a:pt x="51" y="49"/>
                        <a:pt x="51" y="49"/>
                        <a:pt x="51" y="49"/>
                      </a:cubicBezTo>
                      <a:cubicBezTo>
                        <a:pt x="51" y="49"/>
                        <a:pt x="51" y="49"/>
                        <a:pt x="51" y="49"/>
                      </a:cubicBezTo>
                      <a:cubicBezTo>
                        <a:pt x="52" y="49"/>
                        <a:pt x="52" y="49"/>
                        <a:pt x="52" y="49"/>
                      </a:cubicBezTo>
                      <a:cubicBezTo>
                        <a:pt x="52" y="49"/>
                        <a:pt x="52" y="49"/>
                        <a:pt x="52" y="49"/>
                      </a:cubicBezTo>
                      <a:cubicBezTo>
                        <a:pt x="52" y="49"/>
                        <a:pt x="52" y="49"/>
                        <a:pt x="52" y="49"/>
                      </a:cubicBezTo>
                      <a:cubicBezTo>
                        <a:pt x="53" y="49"/>
                        <a:pt x="53" y="49"/>
                        <a:pt x="53" y="49"/>
                      </a:cubicBezTo>
                      <a:cubicBezTo>
                        <a:pt x="53" y="49"/>
                        <a:pt x="53" y="49"/>
                        <a:pt x="53" y="49"/>
                      </a:cubicBezTo>
                      <a:cubicBezTo>
                        <a:pt x="53" y="49"/>
                        <a:pt x="53" y="49"/>
                        <a:pt x="53" y="49"/>
                      </a:cubicBezTo>
                      <a:cubicBezTo>
                        <a:pt x="53" y="49"/>
                        <a:pt x="53" y="49"/>
                        <a:pt x="53" y="49"/>
                      </a:cubicBezTo>
                      <a:cubicBezTo>
                        <a:pt x="54" y="50"/>
                        <a:pt x="54" y="50"/>
                        <a:pt x="54" y="50"/>
                      </a:cubicBezTo>
                      <a:cubicBezTo>
                        <a:pt x="54" y="50"/>
                        <a:pt x="54" y="50"/>
                        <a:pt x="54" y="50"/>
                      </a:cubicBezTo>
                      <a:cubicBezTo>
                        <a:pt x="54" y="50"/>
                        <a:pt x="54" y="50"/>
                        <a:pt x="54" y="50"/>
                      </a:cubicBezTo>
                      <a:cubicBezTo>
                        <a:pt x="54" y="50"/>
                        <a:pt x="54" y="50"/>
                        <a:pt x="54" y="50"/>
                      </a:cubicBezTo>
                      <a:cubicBezTo>
                        <a:pt x="54" y="50"/>
                        <a:pt x="54" y="50"/>
                        <a:pt x="54" y="50"/>
                      </a:cubicBezTo>
                      <a:cubicBezTo>
                        <a:pt x="55" y="49"/>
                        <a:pt x="55" y="49"/>
                        <a:pt x="55" y="49"/>
                      </a:cubicBezTo>
                      <a:cubicBezTo>
                        <a:pt x="55" y="49"/>
                        <a:pt x="55" y="49"/>
                        <a:pt x="55" y="49"/>
                      </a:cubicBezTo>
                      <a:cubicBezTo>
                        <a:pt x="54" y="49"/>
                        <a:pt x="54" y="49"/>
                        <a:pt x="54"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6" y="49"/>
                        <a:pt x="56" y="49"/>
                        <a:pt x="56" y="49"/>
                      </a:cubicBezTo>
                      <a:cubicBezTo>
                        <a:pt x="57" y="48"/>
                        <a:pt x="57" y="48"/>
                        <a:pt x="57" y="48"/>
                      </a:cubicBezTo>
                      <a:cubicBezTo>
                        <a:pt x="57" y="48"/>
                        <a:pt x="57" y="48"/>
                        <a:pt x="57" y="48"/>
                      </a:cubicBezTo>
                      <a:cubicBezTo>
                        <a:pt x="57" y="48"/>
                        <a:pt x="57" y="48"/>
                        <a:pt x="57" y="48"/>
                      </a:cubicBezTo>
                      <a:cubicBezTo>
                        <a:pt x="57" y="48"/>
                        <a:pt x="57" y="48"/>
                        <a:pt x="57" y="48"/>
                      </a:cubicBezTo>
                      <a:cubicBezTo>
                        <a:pt x="57" y="47"/>
                        <a:pt x="57" y="47"/>
                        <a:pt x="57" y="47"/>
                      </a:cubicBezTo>
                      <a:cubicBezTo>
                        <a:pt x="57" y="47"/>
                        <a:pt x="57" y="47"/>
                        <a:pt x="57" y="47"/>
                      </a:cubicBezTo>
                      <a:cubicBezTo>
                        <a:pt x="57" y="47"/>
                        <a:pt x="57" y="47"/>
                        <a:pt x="57" y="47"/>
                      </a:cubicBezTo>
                      <a:cubicBezTo>
                        <a:pt x="56" y="47"/>
                        <a:pt x="56" y="47"/>
                        <a:pt x="56" y="47"/>
                      </a:cubicBezTo>
                      <a:cubicBezTo>
                        <a:pt x="56" y="47"/>
                        <a:pt x="56" y="47"/>
                        <a:pt x="56" y="47"/>
                      </a:cubicBezTo>
                      <a:cubicBezTo>
                        <a:pt x="56" y="47"/>
                        <a:pt x="56" y="47"/>
                        <a:pt x="56" y="47"/>
                      </a:cubicBezTo>
                      <a:cubicBezTo>
                        <a:pt x="56" y="47"/>
                        <a:pt x="56" y="47"/>
                        <a:pt x="56" y="47"/>
                      </a:cubicBezTo>
                      <a:cubicBezTo>
                        <a:pt x="57" y="47"/>
                        <a:pt x="57" y="47"/>
                        <a:pt x="57" y="47"/>
                      </a:cubicBezTo>
                      <a:cubicBezTo>
                        <a:pt x="57" y="47"/>
                        <a:pt x="57" y="47"/>
                        <a:pt x="57" y="47"/>
                      </a:cubicBezTo>
                      <a:cubicBezTo>
                        <a:pt x="58" y="47"/>
                        <a:pt x="58" y="47"/>
                        <a:pt x="58" y="47"/>
                      </a:cubicBezTo>
                      <a:cubicBezTo>
                        <a:pt x="58" y="47"/>
                        <a:pt x="58" y="47"/>
                        <a:pt x="58" y="47"/>
                      </a:cubicBezTo>
                      <a:cubicBezTo>
                        <a:pt x="58" y="47"/>
                        <a:pt x="58" y="47"/>
                        <a:pt x="58" y="47"/>
                      </a:cubicBezTo>
                      <a:cubicBezTo>
                        <a:pt x="59" y="47"/>
                        <a:pt x="59" y="47"/>
                        <a:pt x="59" y="47"/>
                      </a:cubicBezTo>
                      <a:cubicBezTo>
                        <a:pt x="59" y="46"/>
                        <a:pt x="59" y="46"/>
                        <a:pt x="59" y="46"/>
                      </a:cubicBezTo>
                      <a:cubicBezTo>
                        <a:pt x="60" y="46"/>
                        <a:pt x="60" y="46"/>
                        <a:pt x="60" y="46"/>
                      </a:cubicBezTo>
                      <a:cubicBezTo>
                        <a:pt x="60" y="46"/>
                        <a:pt x="60" y="46"/>
                        <a:pt x="60" y="46"/>
                      </a:cubicBezTo>
                      <a:cubicBezTo>
                        <a:pt x="60" y="46"/>
                        <a:pt x="60" y="46"/>
                        <a:pt x="60" y="46"/>
                      </a:cubicBezTo>
                      <a:cubicBezTo>
                        <a:pt x="60" y="46"/>
                        <a:pt x="60" y="46"/>
                        <a:pt x="60" y="46"/>
                      </a:cubicBezTo>
                      <a:cubicBezTo>
                        <a:pt x="60" y="45"/>
                        <a:pt x="60" y="45"/>
                        <a:pt x="60" y="45"/>
                      </a:cubicBezTo>
                      <a:cubicBezTo>
                        <a:pt x="60" y="45"/>
                        <a:pt x="60" y="45"/>
                        <a:pt x="60" y="45"/>
                      </a:cubicBezTo>
                      <a:cubicBezTo>
                        <a:pt x="60" y="45"/>
                        <a:pt x="60" y="45"/>
                        <a:pt x="60" y="45"/>
                      </a:cubicBezTo>
                      <a:cubicBezTo>
                        <a:pt x="60" y="45"/>
                        <a:pt x="60" y="45"/>
                        <a:pt x="60" y="45"/>
                      </a:cubicBezTo>
                      <a:cubicBezTo>
                        <a:pt x="61" y="45"/>
                        <a:pt x="61" y="45"/>
                        <a:pt x="61" y="45"/>
                      </a:cubicBezTo>
                      <a:cubicBezTo>
                        <a:pt x="61" y="45"/>
                        <a:pt x="61" y="45"/>
                        <a:pt x="61" y="45"/>
                      </a:cubicBezTo>
                      <a:cubicBezTo>
                        <a:pt x="62" y="44"/>
                        <a:pt x="62" y="44"/>
                        <a:pt x="62" y="44"/>
                      </a:cubicBezTo>
                      <a:cubicBezTo>
                        <a:pt x="62" y="44"/>
                        <a:pt x="62" y="44"/>
                        <a:pt x="62" y="44"/>
                      </a:cubicBezTo>
                      <a:cubicBezTo>
                        <a:pt x="62" y="43"/>
                        <a:pt x="62" y="43"/>
                        <a:pt x="62" y="43"/>
                      </a:cubicBezTo>
                      <a:cubicBezTo>
                        <a:pt x="62" y="43"/>
                        <a:pt x="62" y="43"/>
                        <a:pt x="62" y="43"/>
                      </a:cubicBezTo>
                      <a:cubicBezTo>
                        <a:pt x="62" y="43"/>
                        <a:pt x="62" y="43"/>
                        <a:pt x="62" y="43"/>
                      </a:cubicBezTo>
                      <a:cubicBezTo>
                        <a:pt x="62" y="43"/>
                        <a:pt x="62" y="43"/>
                        <a:pt x="62" y="43"/>
                      </a:cubicBezTo>
                      <a:cubicBezTo>
                        <a:pt x="61" y="43"/>
                        <a:pt x="61" y="43"/>
                        <a:pt x="61" y="43"/>
                      </a:cubicBezTo>
                      <a:cubicBezTo>
                        <a:pt x="61" y="43"/>
                        <a:pt x="61" y="43"/>
                        <a:pt x="61" y="43"/>
                      </a:cubicBezTo>
                      <a:cubicBezTo>
                        <a:pt x="61" y="43"/>
                        <a:pt x="61" y="43"/>
                        <a:pt x="61" y="43"/>
                      </a:cubicBezTo>
                      <a:cubicBezTo>
                        <a:pt x="61" y="43"/>
                        <a:pt x="61" y="43"/>
                        <a:pt x="61" y="43"/>
                      </a:cubicBezTo>
                      <a:cubicBezTo>
                        <a:pt x="60" y="43"/>
                        <a:pt x="60" y="43"/>
                        <a:pt x="60" y="43"/>
                      </a:cubicBezTo>
                      <a:cubicBezTo>
                        <a:pt x="60" y="43"/>
                        <a:pt x="60" y="43"/>
                        <a:pt x="60" y="43"/>
                      </a:cubicBezTo>
                      <a:cubicBezTo>
                        <a:pt x="60" y="42"/>
                        <a:pt x="60" y="42"/>
                        <a:pt x="60" y="42"/>
                      </a:cubicBezTo>
                      <a:cubicBezTo>
                        <a:pt x="60" y="43"/>
                        <a:pt x="60" y="43"/>
                        <a:pt x="60" y="43"/>
                      </a:cubicBezTo>
                      <a:cubicBezTo>
                        <a:pt x="60" y="43"/>
                        <a:pt x="60" y="43"/>
                        <a:pt x="60" y="43"/>
                      </a:cubicBezTo>
                      <a:cubicBezTo>
                        <a:pt x="61" y="43"/>
                        <a:pt x="61" y="43"/>
                        <a:pt x="61" y="43"/>
                      </a:cubicBezTo>
                      <a:cubicBezTo>
                        <a:pt x="61" y="42"/>
                        <a:pt x="61" y="42"/>
                        <a:pt x="61" y="42"/>
                      </a:cubicBezTo>
                      <a:cubicBezTo>
                        <a:pt x="61" y="42"/>
                        <a:pt x="61" y="42"/>
                        <a:pt x="61" y="42"/>
                      </a:cubicBezTo>
                      <a:cubicBezTo>
                        <a:pt x="60" y="42"/>
                        <a:pt x="60" y="42"/>
                        <a:pt x="60" y="42"/>
                      </a:cubicBezTo>
                      <a:cubicBezTo>
                        <a:pt x="60" y="41"/>
                        <a:pt x="60" y="41"/>
                        <a:pt x="60" y="41"/>
                      </a:cubicBezTo>
                      <a:cubicBezTo>
                        <a:pt x="60" y="41"/>
                        <a:pt x="60" y="41"/>
                        <a:pt x="60" y="41"/>
                      </a:cubicBezTo>
                      <a:cubicBezTo>
                        <a:pt x="61" y="42"/>
                        <a:pt x="61" y="42"/>
                        <a:pt x="61" y="42"/>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2"/>
                        <a:pt x="61" y="42"/>
                        <a:pt x="61" y="42"/>
                      </a:cubicBezTo>
                      <a:cubicBezTo>
                        <a:pt x="61" y="42"/>
                        <a:pt x="61" y="42"/>
                        <a:pt x="61" y="42"/>
                      </a:cubicBezTo>
                      <a:cubicBezTo>
                        <a:pt x="61" y="42"/>
                        <a:pt x="61" y="42"/>
                        <a:pt x="61" y="42"/>
                      </a:cubicBezTo>
                      <a:cubicBezTo>
                        <a:pt x="61" y="42"/>
                        <a:pt x="61" y="42"/>
                        <a:pt x="61" y="42"/>
                      </a:cubicBezTo>
                      <a:cubicBezTo>
                        <a:pt x="62" y="43"/>
                        <a:pt x="62" y="43"/>
                        <a:pt x="62" y="43"/>
                      </a:cubicBezTo>
                      <a:cubicBezTo>
                        <a:pt x="62" y="43"/>
                        <a:pt x="62" y="43"/>
                        <a:pt x="62" y="43"/>
                      </a:cubicBezTo>
                      <a:cubicBezTo>
                        <a:pt x="62" y="43"/>
                        <a:pt x="62" y="43"/>
                        <a:pt x="62" y="43"/>
                      </a:cubicBezTo>
                      <a:cubicBezTo>
                        <a:pt x="62" y="43"/>
                        <a:pt x="62" y="43"/>
                        <a:pt x="62" y="43"/>
                      </a:cubicBezTo>
                      <a:cubicBezTo>
                        <a:pt x="63" y="42"/>
                        <a:pt x="63" y="42"/>
                        <a:pt x="63" y="42"/>
                      </a:cubicBezTo>
                      <a:cubicBezTo>
                        <a:pt x="64" y="42"/>
                        <a:pt x="64" y="42"/>
                        <a:pt x="64" y="42"/>
                      </a:cubicBezTo>
                      <a:cubicBezTo>
                        <a:pt x="64" y="41"/>
                        <a:pt x="64" y="41"/>
                        <a:pt x="64" y="41"/>
                      </a:cubicBezTo>
                      <a:cubicBezTo>
                        <a:pt x="64" y="41"/>
                        <a:pt x="64" y="41"/>
                        <a:pt x="64" y="41"/>
                      </a:cubicBezTo>
                      <a:cubicBezTo>
                        <a:pt x="64" y="40"/>
                        <a:pt x="64" y="40"/>
                        <a:pt x="64"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6" y="39"/>
                        <a:pt x="66" y="39"/>
                        <a:pt x="66" y="39"/>
                      </a:cubicBezTo>
                      <a:cubicBezTo>
                        <a:pt x="66" y="39"/>
                        <a:pt x="66" y="39"/>
                        <a:pt x="66" y="39"/>
                      </a:cubicBezTo>
                      <a:cubicBezTo>
                        <a:pt x="66" y="39"/>
                        <a:pt x="66" y="39"/>
                        <a:pt x="66" y="39"/>
                      </a:cubicBezTo>
                      <a:cubicBezTo>
                        <a:pt x="66" y="39"/>
                        <a:pt x="66" y="39"/>
                        <a:pt x="66" y="39"/>
                      </a:cubicBezTo>
                      <a:cubicBezTo>
                        <a:pt x="66" y="39"/>
                        <a:pt x="66" y="39"/>
                        <a:pt x="66" y="39"/>
                      </a:cubicBezTo>
                      <a:cubicBezTo>
                        <a:pt x="65" y="39"/>
                        <a:pt x="65" y="39"/>
                        <a:pt x="65" y="39"/>
                      </a:cubicBezTo>
                      <a:cubicBezTo>
                        <a:pt x="65" y="39"/>
                        <a:pt x="65" y="39"/>
                        <a:pt x="65" y="39"/>
                      </a:cubicBezTo>
                      <a:cubicBezTo>
                        <a:pt x="65" y="39"/>
                        <a:pt x="65" y="39"/>
                        <a:pt x="65" y="39"/>
                      </a:cubicBezTo>
                      <a:cubicBezTo>
                        <a:pt x="65" y="39"/>
                        <a:pt x="65" y="39"/>
                        <a:pt x="65" y="39"/>
                      </a:cubicBezTo>
                      <a:cubicBezTo>
                        <a:pt x="65" y="38"/>
                        <a:pt x="65" y="38"/>
                        <a:pt x="65" y="38"/>
                      </a:cubicBezTo>
                      <a:cubicBezTo>
                        <a:pt x="65" y="37"/>
                        <a:pt x="65" y="37"/>
                        <a:pt x="65" y="37"/>
                      </a:cubicBezTo>
                      <a:cubicBezTo>
                        <a:pt x="65" y="37"/>
                        <a:pt x="65" y="37"/>
                        <a:pt x="65" y="37"/>
                      </a:cubicBezTo>
                      <a:cubicBezTo>
                        <a:pt x="66" y="37"/>
                        <a:pt x="66" y="37"/>
                        <a:pt x="66" y="37"/>
                      </a:cubicBezTo>
                      <a:cubicBezTo>
                        <a:pt x="66" y="37"/>
                        <a:pt x="66" y="37"/>
                        <a:pt x="66" y="37"/>
                      </a:cubicBezTo>
                      <a:cubicBezTo>
                        <a:pt x="66" y="36"/>
                        <a:pt x="66" y="36"/>
                        <a:pt x="66" y="36"/>
                      </a:cubicBezTo>
                      <a:cubicBezTo>
                        <a:pt x="67" y="37"/>
                        <a:pt x="67" y="37"/>
                        <a:pt x="67" y="37"/>
                      </a:cubicBezTo>
                      <a:cubicBezTo>
                        <a:pt x="67" y="37"/>
                        <a:pt x="67" y="37"/>
                        <a:pt x="67" y="37"/>
                      </a:cubicBezTo>
                      <a:cubicBezTo>
                        <a:pt x="67" y="37"/>
                        <a:pt x="67" y="37"/>
                        <a:pt x="67" y="37"/>
                      </a:cubicBezTo>
                      <a:cubicBezTo>
                        <a:pt x="67" y="37"/>
                        <a:pt x="67" y="37"/>
                        <a:pt x="67" y="37"/>
                      </a:cubicBezTo>
                      <a:cubicBezTo>
                        <a:pt x="67" y="37"/>
                        <a:pt x="67" y="37"/>
                        <a:pt x="67" y="37"/>
                      </a:cubicBezTo>
                      <a:cubicBezTo>
                        <a:pt x="67" y="37"/>
                        <a:pt x="67" y="37"/>
                        <a:pt x="67" y="37"/>
                      </a:cubicBezTo>
                      <a:cubicBezTo>
                        <a:pt x="68" y="37"/>
                        <a:pt x="68" y="37"/>
                        <a:pt x="68" y="37"/>
                      </a:cubicBezTo>
                      <a:cubicBezTo>
                        <a:pt x="68" y="37"/>
                        <a:pt x="68" y="37"/>
                        <a:pt x="68" y="37"/>
                      </a:cubicBezTo>
                      <a:cubicBezTo>
                        <a:pt x="69" y="36"/>
                        <a:pt x="69" y="36"/>
                        <a:pt x="69" y="36"/>
                      </a:cubicBezTo>
                      <a:cubicBezTo>
                        <a:pt x="69" y="36"/>
                        <a:pt x="69" y="36"/>
                        <a:pt x="69" y="36"/>
                      </a:cubicBezTo>
                      <a:cubicBezTo>
                        <a:pt x="69" y="36"/>
                        <a:pt x="69" y="36"/>
                        <a:pt x="69" y="36"/>
                      </a:cubicBezTo>
                      <a:cubicBezTo>
                        <a:pt x="69" y="36"/>
                        <a:pt x="69" y="36"/>
                        <a:pt x="69" y="36"/>
                      </a:cubicBezTo>
                      <a:cubicBezTo>
                        <a:pt x="69" y="35"/>
                        <a:pt x="69" y="35"/>
                        <a:pt x="69" y="35"/>
                      </a:cubicBezTo>
                      <a:cubicBezTo>
                        <a:pt x="70" y="35"/>
                        <a:pt x="70" y="35"/>
                        <a:pt x="70" y="35"/>
                      </a:cubicBezTo>
                      <a:cubicBezTo>
                        <a:pt x="70" y="34"/>
                        <a:pt x="70" y="34"/>
                        <a:pt x="70" y="34"/>
                      </a:cubicBezTo>
                      <a:cubicBezTo>
                        <a:pt x="70" y="34"/>
                        <a:pt x="70" y="34"/>
                        <a:pt x="70" y="34"/>
                      </a:cubicBezTo>
                      <a:cubicBezTo>
                        <a:pt x="69" y="34"/>
                        <a:pt x="69" y="34"/>
                        <a:pt x="69" y="34"/>
                      </a:cubicBezTo>
                      <a:cubicBezTo>
                        <a:pt x="69" y="34"/>
                        <a:pt x="69" y="34"/>
                        <a:pt x="69" y="34"/>
                      </a:cubicBezTo>
                      <a:cubicBezTo>
                        <a:pt x="69" y="34"/>
                        <a:pt x="69" y="34"/>
                        <a:pt x="69" y="34"/>
                      </a:cubicBezTo>
                      <a:cubicBezTo>
                        <a:pt x="69" y="34"/>
                        <a:pt x="69" y="34"/>
                        <a:pt x="69"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3"/>
                        <a:pt x="70" y="33"/>
                        <a:pt x="70" y="33"/>
                      </a:cubicBezTo>
                      <a:cubicBezTo>
                        <a:pt x="70" y="33"/>
                        <a:pt x="70" y="33"/>
                        <a:pt x="70" y="33"/>
                      </a:cubicBezTo>
                      <a:cubicBezTo>
                        <a:pt x="70" y="33"/>
                        <a:pt x="70" y="33"/>
                        <a:pt x="70" y="33"/>
                      </a:cubicBezTo>
                      <a:cubicBezTo>
                        <a:pt x="70" y="33"/>
                        <a:pt x="70" y="33"/>
                        <a:pt x="70" y="33"/>
                      </a:cubicBezTo>
                      <a:cubicBezTo>
                        <a:pt x="70" y="33"/>
                        <a:pt x="70" y="33"/>
                        <a:pt x="70" y="33"/>
                      </a:cubicBezTo>
                      <a:cubicBezTo>
                        <a:pt x="71" y="34"/>
                        <a:pt x="71" y="34"/>
                        <a:pt x="71" y="34"/>
                      </a:cubicBezTo>
                      <a:cubicBezTo>
                        <a:pt x="71" y="33"/>
                        <a:pt x="71" y="33"/>
                        <a:pt x="71" y="33"/>
                      </a:cubicBezTo>
                      <a:cubicBezTo>
                        <a:pt x="71" y="33"/>
                        <a:pt x="71" y="33"/>
                        <a:pt x="71" y="33"/>
                      </a:cubicBezTo>
                      <a:cubicBezTo>
                        <a:pt x="71" y="33"/>
                        <a:pt x="71" y="33"/>
                        <a:pt x="71" y="33"/>
                      </a:cubicBezTo>
                      <a:cubicBezTo>
                        <a:pt x="71" y="33"/>
                        <a:pt x="71" y="33"/>
                        <a:pt x="71" y="33"/>
                      </a:cubicBezTo>
                      <a:cubicBezTo>
                        <a:pt x="71" y="33"/>
                        <a:pt x="71" y="33"/>
                        <a:pt x="71" y="33"/>
                      </a:cubicBezTo>
                      <a:cubicBezTo>
                        <a:pt x="71" y="33"/>
                        <a:pt x="71" y="33"/>
                        <a:pt x="71" y="33"/>
                      </a:cubicBezTo>
                      <a:cubicBezTo>
                        <a:pt x="71" y="32"/>
                        <a:pt x="71" y="32"/>
                        <a:pt x="71" y="32"/>
                      </a:cubicBezTo>
                      <a:cubicBezTo>
                        <a:pt x="71" y="32"/>
                        <a:pt x="71" y="32"/>
                        <a:pt x="71" y="32"/>
                      </a:cubicBezTo>
                      <a:cubicBezTo>
                        <a:pt x="71" y="32"/>
                        <a:pt x="71" y="32"/>
                        <a:pt x="71" y="32"/>
                      </a:cubicBezTo>
                      <a:cubicBezTo>
                        <a:pt x="71" y="32"/>
                        <a:pt x="71" y="32"/>
                        <a:pt x="71" y="32"/>
                      </a:cubicBezTo>
                      <a:cubicBezTo>
                        <a:pt x="70" y="32"/>
                        <a:pt x="70" y="32"/>
                        <a:pt x="70" y="32"/>
                      </a:cubicBezTo>
                      <a:cubicBezTo>
                        <a:pt x="70" y="31"/>
                        <a:pt x="70" y="31"/>
                        <a:pt x="70" y="31"/>
                      </a:cubicBezTo>
                      <a:cubicBezTo>
                        <a:pt x="69" y="31"/>
                        <a:pt x="69" y="31"/>
                        <a:pt x="69" y="31"/>
                      </a:cubicBezTo>
                      <a:cubicBezTo>
                        <a:pt x="69" y="31"/>
                        <a:pt x="69" y="31"/>
                        <a:pt x="69" y="31"/>
                      </a:cubicBezTo>
                      <a:cubicBezTo>
                        <a:pt x="69" y="30"/>
                        <a:pt x="69" y="30"/>
                        <a:pt x="69" y="30"/>
                      </a:cubicBezTo>
                      <a:cubicBezTo>
                        <a:pt x="69" y="30"/>
                        <a:pt x="69" y="30"/>
                        <a:pt x="69" y="30"/>
                      </a:cubicBezTo>
                      <a:cubicBezTo>
                        <a:pt x="69" y="30"/>
                        <a:pt x="69" y="30"/>
                        <a:pt x="69" y="30"/>
                      </a:cubicBezTo>
                      <a:cubicBezTo>
                        <a:pt x="70" y="28"/>
                        <a:pt x="70" y="28"/>
                        <a:pt x="70" y="28"/>
                      </a:cubicBezTo>
                      <a:cubicBezTo>
                        <a:pt x="70" y="28"/>
                        <a:pt x="70" y="28"/>
                        <a:pt x="70" y="28"/>
                      </a:cubicBezTo>
                      <a:cubicBezTo>
                        <a:pt x="70" y="28"/>
                        <a:pt x="70" y="28"/>
                        <a:pt x="70" y="28"/>
                      </a:cubicBezTo>
                      <a:cubicBezTo>
                        <a:pt x="70" y="28"/>
                        <a:pt x="70" y="28"/>
                        <a:pt x="70" y="28"/>
                      </a:cubicBezTo>
                      <a:cubicBezTo>
                        <a:pt x="70" y="28"/>
                        <a:pt x="70" y="28"/>
                        <a:pt x="70" y="28"/>
                      </a:cubicBezTo>
                      <a:cubicBezTo>
                        <a:pt x="70" y="29"/>
                        <a:pt x="70" y="29"/>
                        <a:pt x="70" y="29"/>
                      </a:cubicBezTo>
                      <a:cubicBezTo>
                        <a:pt x="69" y="30"/>
                        <a:pt x="69" y="30"/>
                        <a:pt x="69" y="30"/>
                      </a:cubicBezTo>
                      <a:cubicBezTo>
                        <a:pt x="69" y="30"/>
                        <a:pt x="69" y="30"/>
                        <a:pt x="69" y="30"/>
                      </a:cubicBezTo>
                      <a:cubicBezTo>
                        <a:pt x="69" y="31"/>
                        <a:pt x="69" y="31"/>
                        <a:pt x="69" y="31"/>
                      </a:cubicBezTo>
                      <a:cubicBezTo>
                        <a:pt x="70" y="30"/>
                        <a:pt x="70" y="30"/>
                        <a:pt x="70" y="30"/>
                      </a:cubicBezTo>
                      <a:cubicBezTo>
                        <a:pt x="70" y="31"/>
                        <a:pt x="70" y="31"/>
                        <a:pt x="70" y="31"/>
                      </a:cubicBezTo>
                      <a:cubicBezTo>
                        <a:pt x="71" y="31"/>
                        <a:pt x="71" y="31"/>
                        <a:pt x="71" y="31"/>
                      </a:cubicBezTo>
                      <a:cubicBezTo>
                        <a:pt x="71" y="31"/>
                        <a:pt x="71" y="31"/>
                        <a:pt x="71" y="31"/>
                      </a:cubicBezTo>
                      <a:cubicBezTo>
                        <a:pt x="71" y="32"/>
                        <a:pt x="71" y="32"/>
                        <a:pt x="71" y="32"/>
                      </a:cubicBezTo>
                      <a:cubicBezTo>
                        <a:pt x="71" y="32"/>
                        <a:pt x="71" y="32"/>
                        <a:pt x="71" y="32"/>
                      </a:cubicBezTo>
                      <a:cubicBezTo>
                        <a:pt x="71" y="32"/>
                        <a:pt x="71" y="32"/>
                        <a:pt x="71" y="32"/>
                      </a:cubicBezTo>
                      <a:cubicBezTo>
                        <a:pt x="71" y="32"/>
                        <a:pt x="71" y="32"/>
                        <a:pt x="71" y="32"/>
                      </a:cubicBezTo>
                      <a:cubicBezTo>
                        <a:pt x="71" y="29"/>
                        <a:pt x="71" y="29"/>
                        <a:pt x="71" y="29"/>
                      </a:cubicBezTo>
                      <a:cubicBezTo>
                        <a:pt x="71" y="29"/>
                        <a:pt x="71" y="29"/>
                        <a:pt x="71" y="29"/>
                      </a:cubicBezTo>
                      <a:cubicBezTo>
                        <a:pt x="71" y="29"/>
                        <a:pt x="71" y="29"/>
                        <a:pt x="71" y="29"/>
                      </a:cubicBezTo>
                      <a:cubicBezTo>
                        <a:pt x="71" y="28"/>
                        <a:pt x="71" y="28"/>
                        <a:pt x="71" y="28"/>
                      </a:cubicBezTo>
                      <a:cubicBezTo>
                        <a:pt x="72" y="26"/>
                        <a:pt x="73" y="25"/>
                        <a:pt x="73" y="23"/>
                      </a:cubicBezTo>
                      <a:cubicBezTo>
                        <a:pt x="74" y="22"/>
                        <a:pt x="74" y="22"/>
                        <a:pt x="74" y="22"/>
                      </a:cubicBezTo>
                      <a:cubicBezTo>
                        <a:pt x="76" y="20"/>
                        <a:pt x="76" y="20"/>
                        <a:pt x="76" y="20"/>
                      </a:cubicBezTo>
                      <a:cubicBezTo>
                        <a:pt x="77" y="19"/>
                        <a:pt x="77" y="19"/>
                        <a:pt x="77" y="19"/>
                      </a:cubicBezTo>
                      <a:cubicBezTo>
                        <a:pt x="78" y="18"/>
                        <a:pt x="78" y="18"/>
                        <a:pt x="78" y="18"/>
                      </a:cubicBezTo>
                      <a:cubicBezTo>
                        <a:pt x="79" y="18"/>
                        <a:pt x="79" y="18"/>
                        <a:pt x="79" y="18"/>
                      </a:cubicBezTo>
                      <a:lnTo>
                        <a:pt x="78" y="18"/>
                      </a:lnTo>
                      <a:close/>
                      <a:moveTo>
                        <a:pt x="69" y="35"/>
                      </a:moveTo>
                      <a:cubicBezTo>
                        <a:pt x="69" y="36"/>
                        <a:pt x="69" y="36"/>
                        <a:pt x="69" y="36"/>
                      </a:cubicBezTo>
                      <a:cubicBezTo>
                        <a:pt x="69" y="36"/>
                        <a:pt x="69" y="36"/>
                        <a:pt x="69" y="36"/>
                      </a:cubicBezTo>
                      <a:cubicBezTo>
                        <a:pt x="69" y="36"/>
                        <a:pt x="69" y="36"/>
                        <a:pt x="69" y="36"/>
                      </a:cubicBezTo>
                      <a:cubicBezTo>
                        <a:pt x="69" y="37"/>
                        <a:pt x="69" y="37"/>
                        <a:pt x="69" y="37"/>
                      </a:cubicBezTo>
                      <a:cubicBezTo>
                        <a:pt x="69" y="37"/>
                        <a:pt x="69" y="37"/>
                        <a:pt x="69" y="37"/>
                      </a:cubicBezTo>
                      <a:cubicBezTo>
                        <a:pt x="69" y="36"/>
                        <a:pt x="69" y="36"/>
                        <a:pt x="69" y="36"/>
                      </a:cubicBezTo>
                      <a:cubicBezTo>
                        <a:pt x="69" y="36"/>
                        <a:pt x="69" y="36"/>
                        <a:pt x="69" y="36"/>
                      </a:cubicBezTo>
                      <a:cubicBezTo>
                        <a:pt x="69" y="35"/>
                        <a:pt x="69" y="35"/>
                        <a:pt x="69" y="35"/>
                      </a:cubicBezTo>
                      <a:cubicBezTo>
                        <a:pt x="69" y="35"/>
                        <a:pt x="69" y="35"/>
                        <a:pt x="69" y="35"/>
                      </a:cubicBezTo>
                      <a:cubicBezTo>
                        <a:pt x="69" y="35"/>
                        <a:pt x="69" y="35"/>
                        <a:pt x="69" y="3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8" name="Freeform 347">
                  <a:extLst>
                    <a:ext uri="{FF2B5EF4-FFF2-40B4-BE49-F238E27FC236}">
                      <a16:creationId xmlns="" xmlns:a16="http://schemas.microsoft.com/office/drawing/2014/main" id="{4BA2189F-F393-471E-BDEA-445BA716E1E9}"/>
                    </a:ext>
                  </a:extLst>
                </p:cNvPr>
                <p:cNvSpPr>
                  <a:spLocks noEditPoints="1"/>
                </p:cNvSpPr>
                <p:nvPr/>
              </p:nvSpPr>
              <p:spPr bwMode="auto">
                <a:xfrm>
                  <a:off x="6782555" y="4307822"/>
                  <a:ext cx="723468" cy="314551"/>
                </a:xfrm>
                <a:custGeom>
                  <a:avLst/>
                  <a:gdLst>
                    <a:gd name="T0" fmla="*/ 120 w 138"/>
                    <a:gd name="T1" fmla="*/ 38 h 60"/>
                    <a:gd name="T2" fmla="*/ 125 w 138"/>
                    <a:gd name="T3" fmla="*/ 0 h 60"/>
                    <a:gd name="T4" fmla="*/ 106 w 138"/>
                    <a:gd name="T5" fmla="*/ 51 h 60"/>
                    <a:gd name="T6" fmla="*/ 132 w 138"/>
                    <a:gd name="T7" fmla="*/ 11 h 60"/>
                    <a:gd name="T8" fmla="*/ 125 w 138"/>
                    <a:gd name="T9" fmla="*/ 38 h 60"/>
                    <a:gd name="T10" fmla="*/ 134 w 138"/>
                    <a:gd name="T11" fmla="*/ 25 h 60"/>
                    <a:gd name="T12" fmla="*/ 138 w 138"/>
                    <a:gd name="T13" fmla="*/ 19 h 60"/>
                    <a:gd name="T14" fmla="*/ 135 w 138"/>
                    <a:gd name="T15" fmla="*/ 25 h 60"/>
                    <a:gd name="T16" fmla="*/ 135 w 138"/>
                    <a:gd name="T17" fmla="*/ 11 h 60"/>
                    <a:gd name="T18" fmla="*/ 129 w 138"/>
                    <a:gd name="T19" fmla="*/ 4 h 60"/>
                    <a:gd name="T20" fmla="*/ 132 w 138"/>
                    <a:gd name="T21" fmla="*/ 10 h 60"/>
                    <a:gd name="T22" fmla="*/ 133 w 138"/>
                    <a:gd name="T23" fmla="*/ 18 h 60"/>
                    <a:gd name="T24" fmla="*/ 132 w 138"/>
                    <a:gd name="T25" fmla="*/ 13 h 60"/>
                    <a:gd name="T26" fmla="*/ 130 w 138"/>
                    <a:gd name="T27" fmla="*/ 12 h 60"/>
                    <a:gd name="T28" fmla="*/ 127 w 138"/>
                    <a:gd name="T29" fmla="*/ 17 h 60"/>
                    <a:gd name="T30" fmla="*/ 127 w 138"/>
                    <a:gd name="T31" fmla="*/ 14 h 60"/>
                    <a:gd name="T32" fmla="*/ 122 w 138"/>
                    <a:gd name="T33" fmla="*/ 13 h 60"/>
                    <a:gd name="T34" fmla="*/ 116 w 138"/>
                    <a:gd name="T35" fmla="*/ 12 h 60"/>
                    <a:gd name="T36" fmla="*/ 115 w 138"/>
                    <a:gd name="T37" fmla="*/ 10 h 60"/>
                    <a:gd name="T38" fmla="*/ 121 w 138"/>
                    <a:gd name="T39" fmla="*/ 10 h 60"/>
                    <a:gd name="T40" fmla="*/ 122 w 138"/>
                    <a:gd name="T41" fmla="*/ 8 h 60"/>
                    <a:gd name="T42" fmla="*/ 125 w 138"/>
                    <a:gd name="T43" fmla="*/ 7 h 60"/>
                    <a:gd name="T44" fmla="*/ 126 w 138"/>
                    <a:gd name="T45" fmla="*/ 7 h 60"/>
                    <a:gd name="T46" fmla="*/ 128 w 138"/>
                    <a:gd name="T47" fmla="*/ 6 h 60"/>
                    <a:gd name="T48" fmla="*/ 127 w 138"/>
                    <a:gd name="T49" fmla="*/ 4 h 60"/>
                    <a:gd name="T50" fmla="*/ 62 w 138"/>
                    <a:gd name="T51" fmla="*/ 13 h 60"/>
                    <a:gd name="T52" fmla="*/ 37 w 138"/>
                    <a:gd name="T53" fmla="*/ 21 h 60"/>
                    <a:gd name="T54" fmla="*/ 31 w 138"/>
                    <a:gd name="T55" fmla="*/ 27 h 60"/>
                    <a:gd name="T56" fmla="*/ 28 w 138"/>
                    <a:gd name="T57" fmla="*/ 28 h 60"/>
                    <a:gd name="T58" fmla="*/ 25 w 138"/>
                    <a:gd name="T59" fmla="*/ 30 h 60"/>
                    <a:gd name="T60" fmla="*/ 21 w 138"/>
                    <a:gd name="T61" fmla="*/ 32 h 60"/>
                    <a:gd name="T62" fmla="*/ 20 w 138"/>
                    <a:gd name="T63" fmla="*/ 34 h 60"/>
                    <a:gd name="T64" fmla="*/ 15 w 138"/>
                    <a:gd name="T65" fmla="*/ 38 h 60"/>
                    <a:gd name="T66" fmla="*/ 10 w 138"/>
                    <a:gd name="T67" fmla="*/ 41 h 60"/>
                    <a:gd name="T68" fmla="*/ 6 w 138"/>
                    <a:gd name="T69" fmla="*/ 43 h 60"/>
                    <a:gd name="T70" fmla="*/ 4 w 138"/>
                    <a:gd name="T71" fmla="*/ 47 h 60"/>
                    <a:gd name="T72" fmla="*/ 0 w 138"/>
                    <a:gd name="T73" fmla="*/ 54 h 60"/>
                    <a:gd name="T74" fmla="*/ 29 w 138"/>
                    <a:gd name="T75" fmla="*/ 46 h 60"/>
                    <a:gd name="T76" fmla="*/ 51 w 138"/>
                    <a:gd name="T77" fmla="*/ 42 h 60"/>
                    <a:gd name="T78" fmla="*/ 54 w 138"/>
                    <a:gd name="T79" fmla="*/ 43 h 60"/>
                    <a:gd name="T80" fmla="*/ 98 w 138"/>
                    <a:gd name="T81" fmla="*/ 58 h 60"/>
                    <a:gd name="T82" fmla="*/ 104 w 138"/>
                    <a:gd name="T83" fmla="*/ 52 h 60"/>
                    <a:gd name="T84" fmla="*/ 112 w 138"/>
                    <a:gd name="T85" fmla="*/ 44 h 60"/>
                    <a:gd name="T86" fmla="*/ 111 w 138"/>
                    <a:gd name="T87" fmla="*/ 40 h 60"/>
                    <a:gd name="T88" fmla="*/ 112 w 138"/>
                    <a:gd name="T89" fmla="*/ 43 h 60"/>
                    <a:gd name="T90" fmla="*/ 115 w 138"/>
                    <a:gd name="T91" fmla="*/ 38 h 60"/>
                    <a:gd name="T92" fmla="*/ 122 w 138"/>
                    <a:gd name="T93" fmla="*/ 37 h 60"/>
                    <a:gd name="T94" fmla="*/ 126 w 138"/>
                    <a:gd name="T95" fmla="*/ 34 h 60"/>
                    <a:gd name="T96" fmla="*/ 128 w 138"/>
                    <a:gd name="T97" fmla="*/ 31 h 60"/>
                    <a:gd name="T98" fmla="*/ 125 w 138"/>
                    <a:gd name="T99" fmla="*/ 31 h 60"/>
                    <a:gd name="T100" fmla="*/ 123 w 138"/>
                    <a:gd name="T101" fmla="*/ 32 h 60"/>
                    <a:gd name="T102" fmla="*/ 118 w 138"/>
                    <a:gd name="T103" fmla="*/ 33 h 60"/>
                    <a:gd name="T104" fmla="*/ 122 w 138"/>
                    <a:gd name="T105" fmla="*/ 30 h 60"/>
                    <a:gd name="T106" fmla="*/ 122 w 138"/>
                    <a:gd name="T107" fmla="*/ 28 h 60"/>
                    <a:gd name="T108" fmla="*/ 116 w 138"/>
                    <a:gd name="T109" fmla="*/ 24 h 60"/>
                    <a:gd name="T110" fmla="*/ 120 w 138"/>
                    <a:gd name="T111" fmla="*/ 24 h 60"/>
                    <a:gd name="T112" fmla="*/ 120 w 138"/>
                    <a:gd name="T113" fmla="*/ 21 h 60"/>
                    <a:gd name="T114" fmla="*/ 123 w 138"/>
                    <a:gd name="T115" fmla="*/ 24 h 60"/>
                    <a:gd name="T116" fmla="*/ 124 w 138"/>
                    <a:gd name="T117" fmla="*/ 24 h 60"/>
                    <a:gd name="T118" fmla="*/ 128 w 138"/>
                    <a:gd name="T119" fmla="*/ 23 h 60"/>
                    <a:gd name="T120" fmla="*/ 130 w 138"/>
                    <a:gd name="T121" fmla="*/ 20 h 60"/>
                    <a:gd name="T122" fmla="*/ 131 w 138"/>
                    <a:gd name="T123" fmla="*/ 2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8" h="60">
                      <a:moveTo>
                        <a:pt x="112" y="43"/>
                      </a:moveTo>
                      <a:cubicBezTo>
                        <a:pt x="111" y="44"/>
                        <a:pt x="111" y="44"/>
                        <a:pt x="111" y="44"/>
                      </a:cubicBezTo>
                      <a:cubicBezTo>
                        <a:pt x="111" y="44"/>
                        <a:pt x="111" y="44"/>
                        <a:pt x="111" y="44"/>
                      </a:cubicBezTo>
                      <a:cubicBezTo>
                        <a:pt x="111" y="44"/>
                        <a:pt x="111" y="44"/>
                        <a:pt x="111" y="44"/>
                      </a:cubicBezTo>
                      <a:cubicBezTo>
                        <a:pt x="109" y="46"/>
                        <a:pt x="109" y="46"/>
                        <a:pt x="109" y="46"/>
                      </a:cubicBezTo>
                      <a:cubicBezTo>
                        <a:pt x="109" y="47"/>
                        <a:pt x="109" y="47"/>
                        <a:pt x="109" y="47"/>
                      </a:cubicBezTo>
                      <a:cubicBezTo>
                        <a:pt x="108" y="47"/>
                        <a:pt x="108" y="47"/>
                        <a:pt x="108" y="47"/>
                      </a:cubicBezTo>
                      <a:cubicBezTo>
                        <a:pt x="109" y="47"/>
                        <a:pt x="109" y="47"/>
                        <a:pt x="109" y="47"/>
                      </a:cubicBezTo>
                      <a:cubicBezTo>
                        <a:pt x="110" y="45"/>
                        <a:pt x="110" y="45"/>
                        <a:pt x="110" y="45"/>
                      </a:cubicBezTo>
                      <a:cubicBezTo>
                        <a:pt x="110" y="45"/>
                        <a:pt x="110" y="45"/>
                        <a:pt x="110" y="45"/>
                      </a:cubicBezTo>
                      <a:cubicBezTo>
                        <a:pt x="111" y="45"/>
                        <a:pt x="111" y="45"/>
                        <a:pt x="111" y="45"/>
                      </a:cubicBezTo>
                      <a:cubicBezTo>
                        <a:pt x="112" y="44"/>
                        <a:pt x="112" y="44"/>
                        <a:pt x="112" y="44"/>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lose/>
                      <a:moveTo>
                        <a:pt x="121" y="38"/>
                      </a:moveTo>
                      <a:cubicBezTo>
                        <a:pt x="119" y="38"/>
                        <a:pt x="119" y="38"/>
                        <a:pt x="119" y="38"/>
                      </a:cubicBezTo>
                      <a:cubicBezTo>
                        <a:pt x="116" y="39"/>
                        <a:pt x="116" y="39"/>
                        <a:pt x="116" y="39"/>
                      </a:cubicBezTo>
                      <a:cubicBezTo>
                        <a:pt x="116" y="40"/>
                        <a:pt x="116" y="40"/>
                        <a:pt x="116" y="40"/>
                      </a:cubicBezTo>
                      <a:cubicBezTo>
                        <a:pt x="116" y="40"/>
                        <a:pt x="116" y="40"/>
                        <a:pt x="116" y="40"/>
                      </a:cubicBezTo>
                      <a:cubicBezTo>
                        <a:pt x="120" y="38"/>
                        <a:pt x="120" y="38"/>
                        <a:pt x="120" y="38"/>
                      </a:cubicBezTo>
                      <a:cubicBezTo>
                        <a:pt x="120" y="38"/>
                        <a:pt x="120" y="38"/>
                        <a:pt x="120" y="38"/>
                      </a:cubicBezTo>
                      <a:cubicBezTo>
                        <a:pt x="122" y="38"/>
                        <a:pt x="122" y="38"/>
                        <a:pt x="122" y="38"/>
                      </a:cubicBezTo>
                      <a:cubicBezTo>
                        <a:pt x="122" y="38"/>
                        <a:pt x="122" y="38"/>
                        <a:pt x="122" y="38"/>
                      </a:cubicBezTo>
                      <a:lnTo>
                        <a:pt x="121" y="38"/>
                      </a:lnTo>
                      <a:close/>
                      <a:moveTo>
                        <a:pt x="126" y="0"/>
                      </a:moveTo>
                      <a:cubicBezTo>
                        <a:pt x="126" y="1"/>
                        <a:pt x="126" y="1"/>
                        <a:pt x="126" y="1"/>
                      </a:cubicBezTo>
                      <a:cubicBezTo>
                        <a:pt x="126" y="1"/>
                        <a:pt x="126" y="1"/>
                        <a:pt x="126" y="1"/>
                      </a:cubicBezTo>
                      <a:cubicBezTo>
                        <a:pt x="126" y="1"/>
                        <a:pt x="126" y="1"/>
                        <a:pt x="126" y="1"/>
                      </a:cubicBezTo>
                      <a:cubicBezTo>
                        <a:pt x="127" y="1"/>
                        <a:pt x="127" y="1"/>
                        <a:pt x="127" y="1"/>
                      </a:cubicBezTo>
                      <a:cubicBezTo>
                        <a:pt x="127" y="1"/>
                        <a:pt x="127" y="1"/>
                        <a:pt x="127" y="1"/>
                      </a:cubicBezTo>
                      <a:cubicBezTo>
                        <a:pt x="127" y="1"/>
                        <a:pt x="127" y="1"/>
                        <a:pt x="127" y="1"/>
                      </a:cubicBezTo>
                      <a:cubicBezTo>
                        <a:pt x="127" y="1"/>
                        <a:pt x="127" y="1"/>
                        <a:pt x="127" y="1"/>
                      </a:cubicBezTo>
                      <a:cubicBezTo>
                        <a:pt x="127" y="0"/>
                        <a:pt x="127" y="0"/>
                        <a:pt x="127" y="0"/>
                      </a:cubicBezTo>
                      <a:cubicBezTo>
                        <a:pt x="127" y="0"/>
                        <a:pt x="127" y="0"/>
                        <a:pt x="127" y="0"/>
                      </a:cubicBezTo>
                      <a:cubicBezTo>
                        <a:pt x="126" y="0"/>
                        <a:pt x="126" y="0"/>
                        <a:pt x="126" y="0"/>
                      </a:cubicBezTo>
                      <a:cubicBezTo>
                        <a:pt x="126" y="0"/>
                        <a:pt x="126" y="0"/>
                        <a:pt x="126" y="0"/>
                      </a:cubicBezTo>
                      <a:cubicBezTo>
                        <a:pt x="126" y="0"/>
                        <a:pt x="126" y="0"/>
                        <a:pt x="126" y="0"/>
                      </a:cubicBezTo>
                      <a:cubicBezTo>
                        <a:pt x="126" y="0"/>
                        <a:pt x="126" y="0"/>
                        <a:pt x="126" y="0"/>
                      </a:cubicBezTo>
                      <a:cubicBezTo>
                        <a:pt x="126" y="0"/>
                        <a:pt x="126" y="0"/>
                        <a:pt x="126" y="0"/>
                      </a:cubicBezTo>
                      <a:cubicBezTo>
                        <a:pt x="126" y="0"/>
                        <a:pt x="126" y="0"/>
                        <a:pt x="126" y="0"/>
                      </a:cubicBezTo>
                      <a:cubicBezTo>
                        <a:pt x="125" y="0"/>
                        <a:pt x="125" y="0"/>
                        <a:pt x="125" y="0"/>
                      </a:cubicBezTo>
                      <a:cubicBezTo>
                        <a:pt x="125" y="0"/>
                        <a:pt x="125" y="0"/>
                        <a:pt x="125" y="0"/>
                      </a:cubicBezTo>
                      <a:cubicBezTo>
                        <a:pt x="125" y="0"/>
                        <a:pt x="125" y="0"/>
                        <a:pt x="125" y="0"/>
                      </a:cubicBezTo>
                      <a:lnTo>
                        <a:pt x="126" y="0"/>
                      </a:lnTo>
                      <a:close/>
                      <a:moveTo>
                        <a:pt x="124" y="38"/>
                      </a:moveTo>
                      <a:cubicBezTo>
                        <a:pt x="124" y="38"/>
                        <a:pt x="124" y="38"/>
                        <a:pt x="124"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4" y="38"/>
                        <a:pt x="124" y="38"/>
                        <a:pt x="124" y="38"/>
                      </a:cubicBezTo>
                      <a:cubicBezTo>
                        <a:pt x="124" y="38"/>
                        <a:pt x="124" y="38"/>
                        <a:pt x="124" y="38"/>
                      </a:cubicBezTo>
                      <a:cubicBezTo>
                        <a:pt x="124" y="38"/>
                        <a:pt x="124" y="38"/>
                        <a:pt x="124" y="38"/>
                      </a:cubicBezTo>
                      <a:cubicBezTo>
                        <a:pt x="125" y="38"/>
                        <a:pt x="125" y="38"/>
                        <a:pt x="125" y="38"/>
                      </a:cubicBezTo>
                      <a:cubicBezTo>
                        <a:pt x="125" y="38"/>
                        <a:pt x="125" y="38"/>
                        <a:pt x="125" y="38"/>
                      </a:cubicBezTo>
                      <a:lnTo>
                        <a:pt x="124" y="38"/>
                      </a:lnTo>
                      <a:close/>
                      <a:moveTo>
                        <a:pt x="106" y="52"/>
                      </a:moveTo>
                      <a:cubicBezTo>
                        <a:pt x="106" y="52"/>
                        <a:pt x="106" y="52"/>
                        <a:pt x="106" y="52"/>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2"/>
                        <a:pt x="106" y="52"/>
                        <a:pt x="106" y="52"/>
                      </a:cubicBezTo>
                      <a:cubicBezTo>
                        <a:pt x="106" y="52"/>
                        <a:pt x="106" y="52"/>
                        <a:pt x="106" y="52"/>
                      </a:cubicBezTo>
                      <a:cubicBezTo>
                        <a:pt x="106" y="52"/>
                        <a:pt x="106" y="52"/>
                        <a:pt x="106" y="52"/>
                      </a:cubicBezTo>
                      <a:cubicBezTo>
                        <a:pt x="106" y="51"/>
                        <a:pt x="106" y="51"/>
                        <a:pt x="106" y="51"/>
                      </a:cubicBezTo>
                      <a:cubicBezTo>
                        <a:pt x="106" y="51"/>
                        <a:pt x="106" y="51"/>
                        <a:pt x="106" y="51"/>
                      </a:cubicBezTo>
                      <a:lnTo>
                        <a:pt x="106" y="52"/>
                      </a:lnTo>
                      <a:close/>
                      <a:moveTo>
                        <a:pt x="105" y="57"/>
                      </a:moveTo>
                      <a:cubicBezTo>
                        <a:pt x="105" y="57"/>
                        <a:pt x="105" y="57"/>
                        <a:pt x="105" y="57"/>
                      </a:cubicBezTo>
                      <a:cubicBezTo>
                        <a:pt x="105" y="57"/>
                        <a:pt x="105" y="57"/>
                        <a:pt x="105" y="57"/>
                      </a:cubicBezTo>
                      <a:cubicBezTo>
                        <a:pt x="104" y="57"/>
                        <a:pt x="104" y="57"/>
                        <a:pt x="104" y="57"/>
                      </a:cubicBezTo>
                      <a:cubicBezTo>
                        <a:pt x="104" y="58"/>
                        <a:pt x="104" y="58"/>
                        <a:pt x="104" y="58"/>
                      </a:cubicBezTo>
                      <a:cubicBezTo>
                        <a:pt x="104" y="58"/>
                        <a:pt x="104" y="58"/>
                        <a:pt x="104"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7"/>
                        <a:pt x="105" y="57"/>
                        <a:pt x="105" y="57"/>
                      </a:cubicBezTo>
                      <a:cubicBezTo>
                        <a:pt x="105" y="57"/>
                        <a:pt x="105" y="57"/>
                        <a:pt x="105" y="57"/>
                      </a:cubicBezTo>
                      <a:close/>
                      <a:moveTo>
                        <a:pt x="133" y="11"/>
                      </a:moveTo>
                      <a:cubicBezTo>
                        <a:pt x="133" y="11"/>
                        <a:pt x="133" y="11"/>
                        <a:pt x="133" y="11"/>
                      </a:cubicBezTo>
                      <a:cubicBezTo>
                        <a:pt x="133" y="11"/>
                        <a:pt x="133" y="11"/>
                        <a:pt x="133" y="11"/>
                      </a:cubicBezTo>
                      <a:cubicBezTo>
                        <a:pt x="133" y="11"/>
                        <a:pt x="133" y="11"/>
                        <a:pt x="133" y="11"/>
                      </a:cubicBezTo>
                      <a:cubicBezTo>
                        <a:pt x="133" y="11"/>
                        <a:pt x="133" y="11"/>
                        <a:pt x="133"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3" y="12"/>
                        <a:pt x="133" y="12"/>
                        <a:pt x="133" y="12"/>
                      </a:cubicBezTo>
                      <a:cubicBezTo>
                        <a:pt x="133" y="12"/>
                        <a:pt x="133" y="12"/>
                        <a:pt x="133" y="12"/>
                      </a:cubicBezTo>
                      <a:cubicBezTo>
                        <a:pt x="133" y="12"/>
                        <a:pt x="133" y="12"/>
                        <a:pt x="133" y="12"/>
                      </a:cubicBezTo>
                      <a:cubicBezTo>
                        <a:pt x="133" y="13"/>
                        <a:pt x="133" y="13"/>
                        <a:pt x="133" y="13"/>
                      </a:cubicBezTo>
                      <a:cubicBezTo>
                        <a:pt x="134" y="13"/>
                        <a:pt x="134" y="13"/>
                        <a:pt x="134" y="13"/>
                      </a:cubicBezTo>
                      <a:cubicBezTo>
                        <a:pt x="134" y="13"/>
                        <a:pt x="134" y="13"/>
                        <a:pt x="134" y="13"/>
                      </a:cubicBezTo>
                      <a:cubicBezTo>
                        <a:pt x="134" y="12"/>
                        <a:pt x="134" y="12"/>
                        <a:pt x="134" y="12"/>
                      </a:cubicBezTo>
                      <a:cubicBezTo>
                        <a:pt x="134" y="12"/>
                        <a:pt x="134" y="12"/>
                        <a:pt x="134" y="12"/>
                      </a:cubicBezTo>
                      <a:cubicBezTo>
                        <a:pt x="134" y="12"/>
                        <a:pt x="134" y="12"/>
                        <a:pt x="134" y="12"/>
                      </a:cubicBezTo>
                      <a:lnTo>
                        <a:pt x="133" y="11"/>
                      </a:lnTo>
                      <a:close/>
                      <a:moveTo>
                        <a:pt x="128" y="32"/>
                      </a:moveTo>
                      <a:cubicBezTo>
                        <a:pt x="128" y="32"/>
                        <a:pt x="128" y="32"/>
                        <a:pt x="128" y="32"/>
                      </a:cubicBezTo>
                      <a:cubicBezTo>
                        <a:pt x="128" y="32"/>
                        <a:pt x="128" y="32"/>
                        <a:pt x="128" y="32"/>
                      </a:cubicBezTo>
                      <a:cubicBezTo>
                        <a:pt x="128" y="32"/>
                        <a:pt x="128" y="32"/>
                        <a:pt x="128" y="32"/>
                      </a:cubicBezTo>
                      <a:cubicBezTo>
                        <a:pt x="127" y="33"/>
                        <a:pt x="127" y="33"/>
                        <a:pt x="127" y="33"/>
                      </a:cubicBezTo>
                      <a:cubicBezTo>
                        <a:pt x="126" y="35"/>
                        <a:pt x="126" y="35"/>
                        <a:pt x="126" y="35"/>
                      </a:cubicBezTo>
                      <a:cubicBezTo>
                        <a:pt x="125" y="38"/>
                        <a:pt x="125" y="38"/>
                        <a:pt x="125" y="38"/>
                      </a:cubicBezTo>
                      <a:cubicBezTo>
                        <a:pt x="125" y="39"/>
                        <a:pt x="125" y="39"/>
                        <a:pt x="125" y="39"/>
                      </a:cubicBezTo>
                      <a:cubicBezTo>
                        <a:pt x="125" y="39"/>
                        <a:pt x="125" y="39"/>
                        <a:pt x="125" y="39"/>
                      </a:cubicBezTo>
                      <a:cubicBezTo>
                        <a:pt x="125" y="39"/>
                        <a:pt x="125" y="39"/>
                        <a:pt x="125" y="39"/>
                      </a:cubicBezTo>
                      <a:cubicBezTo>
                        <a:pt x="126" y="35"/>
                        <a:pt x="126" y="35"/>
                        <a:pt x="126" y="35"/>
                      </a:cubicBezTo>
                      <a:cubicBezTo>
                        <a:pt x="127" y="34"/>
                        <a:pt x="127" y="34"/>
                        <a:pt x="127" y="34"/>
                      </a:cubicBezTo>
                      <a:cubicBezTo>
                        <a:pt x="127" y="34"/>
                        <a:pt x="127" y="34"/>
                        <a:pt x="127" y="34"/>
                      </a:cubicBezTo>
                      <a:cubicBezTo>
                        <a:pt x="128" y="33"/>
                        <a:pt x="128" y="33"/>
                        <a:pt x="128" y="33"/>
                      </a:cubicBezTo>
                      <a:cubicBezTo>
                        <a:pt x="128" y="32"/>
                        <a:pt x="128" y="32"/>
                        <a:pt x="128" y="32"/>
                      </a:cubicBezTo>
                      <a:cubicBezTo>
                        <a:pt x="128" y="32"/>
                        <a:pt x="128" y="32"/>
                        <a:pt x="128" y="32"/>
                      </a:cubicBezTo>
                      <a:cubicBezTo>
                        <a:pt x="129" y="31"/>
                        <a:pt x="129" y="31"/>
                        <a:pt x="129" y="31"/>
                      </a:cubicBezTo>
                      <a:cubicBezTo>
                        <a:pt x="128" y="32"/>
                        <a:pt x="128" y="32"/>
                        <a:pt x="128" y="32"/>
                      </a:cubicBezTo>
                      <a:close/>
                      <a:moveTo>
                        <a:pt x="133" y="26"/>
                      </a:moveTo>
                      <a:cubicBezTo>
                        <a:pt x="132" y="27"/>
                        <a:pt x="132" y="27"/>
                        <a:pt x="132" y="27"/>
                      </a:cubicBezTo>
                      <a:cubicBezTo>
                        <a:pt x="132" y="27"/>
                        <a:pt x="132" y="27"/>
                        <a:pt x="132" y="27"/>
                      </a:cubicBezTo>
                      <a:cubicBezTo>
                        <a:pt x="131" y="27"/>
                        <a:pt x="131" y="27"/>
                        <a:pt x="131" y="27"/>
                      </a:cubicBezTo>
                      <a:cubicBezTo>
                        <a:pt x="131" y="28"/>
                        <a:pt x="131" y="28"/>
                        <a:pt x="131" y="28"/>
                      </a:cubicBezTo>
                      <a:cubicBezTo>
                        <a:pt x="131" y="28"/>
                        <a:pt x="131" y="28"/>
                        <a:pt x="131" y="28"/>
                      </a:cubicBezTo>
                      <a:cubicBezTo>
                        <a:pt x="131" y="28"/>
                        <a:pt x="131" y="28"/>
                        <a:pt x="131" y="28"/>
                      </a:cubicBezTo>
                      <a:cubicBezTo>
                        <a:pt x="132" y="27"/>
                        <a:pt x="132" y="27"/>
                        <a:pt x="132" y="27"/>
                      </a:cubicBezTo>
                      <a:cubicBezTo>
                        <a:pt x="134" y="26"/>
                        <a:pt x="134" y="26"/>
                        <a:pt x="134" y="26"/>
                      </a:cubicBezTo>
                      <a:cubicBezTo>
                        <a:pt x="134" y="26"/>
                        <a:pt x="134" y="26"/>
                        <a:pt x="134" y="26"/>
                      </a:cubicBezTo>
                      <a:cubicBezTo>
                        <a:pt x="134" y="25"/>
                        <a:pt x="134" y="25"/>
                        <a:pt x="134" y="25"/>
                      </a:cubicBezTo>
                      <a:cubicBezTo>
                        <a:pt x="134" y="25"/>
                        <a:pt x="134" y="25"/>
                        <a:pt x="134" y="25"/>
                      </a:cubicBezTo>
                      <a:cubicBezTo>
                        <a:pt x="134" y="25"/>
                        <a:pt x="134" y="25"/>
                        <a:pt x="134" y="25"/>
                      </a:cubicBezTo>
                      <a:cubicBezTo>
                        <a:pt x="134" y="25"/>
                        <a:pt x="134" y="25"/>
                        <a:pt x="134" y="25"/>
                      </a:cubicBezTo>
                      <a:lnTo>
                        <a:pt x="133" y="26"/>
                      </a:lnTo>
                      <a:close/>
                      <a:moveTo>
                        <a:pt x="138" y="18"/>
                      </a:moveTo>
                      <a:cubicBezTo>
                        <a:pt x="138" y="17"/>
                        <a:pt x="138" y="17"/>
                        <a:pt x="138" y="17"/>
                      </a:cubicBezTo>
                      <a:cubicBezTo>
                        <a:pt x="137" y="16"/>
                        <a:pt x="137" y="16"/>
                        <a:pt x="137" y="16"/>
                      </a:cubicBezTo>
                      <a:cubicBezTo>
                        <a:pt x="137" y="15"/>
                        <a:pt x="137" y="15"/>
                        <a:pt x="137" y="15"/>
                      </a:cubicBezTo>
                      <a:cubicBezTo>
                        <a:pt x="137" y="15"/>
                        <a:pt x="137" y="14"/>
                        <a:pt x="137" y="14"/>
                      </a:cubicBezTo>
                      <a:cubicBezTo>
                        <a:pt x="136" y="14"/>
                        <a:pt x="136" y="14"/>
                        <a:pt x="136" y="14"/>
                      </a:cubicBezTo>
                      <a:cubicBezTo>
                        <a:pt x="136" y="13"/>
                        <a:pt x="136" y="13"/>
                        <a:pt x="136" y="13"/>
                      </a:cubicBezTo>
                      <a:cubicBezTo>
                        <a:pt x="136" y="13"/>
                        <a:pt x="136" y="13"/>
                        <a:pt x="136" y="13"/>
                      </a:cubicBezTo>
                      <a:cubicBezTo>
                        <a:pt x="136" y="13"/>
                        <a:pt x="136" y="13"/>
                        <a:pt x="136" y="13"/>
                      </a:cubicBezTo>
                      <a:cubicBezTo>
                        <a:pt x="136" y="14"/>
                        <a:pt x="136" y="14"/>
                        <a:pt x="136" y="14"/>
                      </a:cubicBezTo>
                      <a:cubicBezTo>
                        <a:pt x="136" y="14"/>
                        <a:pt x="136" y="14"/>
                        <a:pt x="136" y="14"/>
                      </a:cubicBezTo>
                      <a:cubicBezTo>
                        <a:pt x="136" y="15"/>
                        <a:pt x="136" y="15"/>
                        <a:pt x="136" y="15"/>
                      </a:cubicBezTo>
                      <a:cubicBezTo>
                        <a:pt x="137" y="16"/>
                        <a:pt x="137" y="16"/>
                        <a:pt x="137" y="16"/>
                      </a:cubicBezTo>
                      <a:cubicBezTo>
                        <a:pt x="137" y="17"/>
                        <a:pt x="137" y="17"/>
                        <a:pt x="137" y="17"/>
                      </a:cubicBezTo>
                      <a:cubicBezTo>
                        <a:pt x="138" y="17"/>
                        <a:pt x="138" y="17"/>
                        <a:pt x="138" y="17"/>
                      </a:cubicBezTo>
                      <a:cubicBezTo>
                        <a:pt x="138" y="17"/>
                        <a:pt x="138" y="17"/>
                        <a:pt x="138" y="17"/>
                      </a:cubicBezTo>
                      <a:cubicBezTo>
                        <a:pt x="137" y="18"/>
                        <a:pt x="137" y="18"/>
                        <a:pt x="137" y="18"/>
                      </a:cubicBezTo>
                      <a:cubicBezTo>
                        <a:pt x="137" y="18"/>
                        <a:pt x="137" y="18"/>
                        <a:pt x="137" y="18"/>
                      </a:cubicBezTo>
                      <a:cubicBezTo>
                        <a:pt x="137" y="18"/>
                        <a:pt x="137" y="18"/>
                        <a:pt x="137" y="18"/>
                      </a:cubicBezTo>
                      <a:cubicBezTo>
                        <a:pt x="138" y="19"/>
                        <a:pt x="138" y="19"/>
                        <a:pt x="138" y="19"/>
                      </a:cubicBezTo>
                      <a:cubicBezTo>
                        <a:pt x="138" y="19"/>
                        <a:pt x="138" y="19"/>
                        <a:pt x="138" y="19"/>
                      </a:cubicBezTo>
                      <a:cubicBezTo>
                        <a:pt x="138" y="19"/>
                        <a:pt x="138" y="19"/>
                        <a:pt x="138" y="19"/>
                      </a:cubicBezTo>
                      <a:cubicBezTo>
                        <a:pt x="138" y="20"/>
                        <a:pt x="138" y="20"/>
                        <a:pt x="138" y="20"/>
                      </a:cubicBezTo>
                      <a:cubicBezTo>
                        <a:pt x="138" y="21"/>
                        <a:pt x="138" y="21"/>
                        <a:pt x="138" y="21"/>
                      </a:cubicBezTo>
                      <a:cubicBezTo>
                        <a:pt x="138" y="22"/>
                        <a:pt x="138" y="22"/>
                        <a:pt x="138" y="22"/>
                      </a:cubicBezTo>
                      <a:cubicBezTo>
                        <a:pt x="138" y="22"/>
                        <a:pt x="138" y="22"/>
                        <a:pt x="138" y="22"/>
                      </a:cubicBezTo>
                      <a:cubicBezTo>
                        <a:pt x="138" y="22"/>
                        <a:pt x="138" y="22"/>
                        <a:pt x="138" y="22"/>
                      </a:cubicBezTo>
                      <a:cubicBezTo>
                        <a:pt x="138" y="23"/>
                        <a:pt x="138" y="23"/>
                        <a:pt x="138" y="23"/>
                      </a:cubicBezTo>
                      <a:cubicBezTo>
                        <a:pt x="137" y="23"/>
                        <a:pt x="137" y="23"/>
                        <a:pt x="137" y="23"/>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5" y="24"/>
                        <a:pt x="135" y="24"/>
                        <a:pt x="135" y="24"/>
                      </a:cubicBezTo>
                      <a:cubicBezTo>
                        <a:pt x="135" y="24"/>
                        <a:pt x="135" y="24"/>
                        <a:pt x="135" y="24"/>
                      </a:cubicBezTo>
                      <a:cubicBezTo>
                        <a:pt x="135" y="24"/>
                        <a:pt x="135" y="24"/>
                        <a:pt x="135" y="24"/>
                      </a:cubicBezTo>
                      <a:cubicBezTo>
                        <a:pt x="135" y="24"/>
                        <a:pt x="135" y="24"/>
                        <a:pt x="135" y="24"/>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6" y="25"/>
                        <a:pt x="136" y="25"/>
                        <a:pt x="136" y="25"/>
                      </a:cubicBezTo>
                      <a:cubicBezTo>
                        <a:pt x="136" y="24"/>
                        <a:pt x="136" y="24"/>
                        <a:pt x="136" y="24"/>
                      </a:cubicBezTo>
                      <a:cubicBezTo>
                        <a:pt x="137" y="24"/>
                        <a:pt x="137" y="24"/>
                        <a:pt x="137" y="24"/>
                      </a:cubicBezTo>
                      <a:cubicBezTo>
                        <a:pt x="137" y="24"/>
                        <a:pt x="137" y="24"/>
                        <a:pt x="137" y="24"/>
                      </a:cubicBezTo>
                      <a:cubicBezTo>
                        <a:pt x="138" y="24"/>
                        <a:pt x="138" y="24"/>
                        <a:pt x="138" y="24"/>
                      </a:cubicBezTo>
                      <a:cubicBezTo>
                        <a:pt x="138" y="24"/>
                        <a:pt x="138" y="24"/>
                        <a:pt x="138" y="24"/>
                      </a:cubicBezTo>
                      <a:cubicBezTo>
                        <a:pt x="138" y="23"/>
                        <a:pt x="138" y="23"/>
                        <a:pt x="138" y="23"/>
                      </a:cubicBezTo>
                      <a:cubicBezTo>
                        <a:pt x="138" y="23"/>
                        <a:pt x="138" y="23"/>
                        <a:pt x="138" y="23"/>
                      </a:cubicBezTo>
                      <a:cubicBezTo>
                        <a:pt x="138" y="21"/>
                        <a:pt x="138" y="21"/>
                        <a:pt x="138" y="21"/>
                      </a:cubicBezTo>
                      <a:lnTo>
                        <a:pt x="138" y="18"/>
                      </a:lnTo>
                      <a:close/>
                      <a:moveTo>
                        <a:pt x="135" y="13"/>
                      </a:moveTo>
                      <a:cubicBezTo>
                        <a:pt x="135" y="13"/>
                        <a:pt x="135" y="13"/>
                        <a:pt x="135" y="13"/>
                      </a:cubicBezTo>
                      <a:cubicBezTo>
                        <a:pt x="135" y="13"/>
                        <a:pt x="135" y="13"/>
                        <a:pt x="135" y="13"/>
                      </a:cubicBezTo>
                      <a:cubicBezTo>
                        <a:pt x="136" y="13"/>
                        <a:pt x="136" y="13"/>
                        <a:pt x="136" y="13"/>
                      </a:cubicBezTo>
                      <a:cubicBezTo>
                        <a:pt x="136" y="13"/>
                        <a:pt x="136" y="13"/>
                        <a:pt x="136" y="13"/>
                      </a:cubicBezTo>
                      <a:cubicBezTo>
                        <a:pt x="135" y="12"/>
                        <a:pt x="135" y="12"/>
                        <a:pt x="135" y="12"/>
                      </a:cubicBezTo>
                      <a:cubicBezTo>
                        <a:pt x="135" y="11"/>
                        <a:pt x="135" y="11"/>
                        <a:pt x="135" y="11"/>
                      </a:cubicBezTo>
                      <a:cubicBezTo>
                        <a:pt x="131" y="7"/>
                        <a:pt x="131" y="7"/>
                        <a:pt x="131" y="7"/>
                      </a:cubicBezTo>
                      <a:cubicBezTo>
                        <a:pt x="130" y="5"/>
                        <a:pt x="130" y="5"/>
                        <a:pt x="130" y="5"/>
                      </a:cubicBezTo>
                      <a:cubicBezTo>
                        <a:pt x="130" y="4"/>
                        <a:pt x="130" y="4"/>
                        <a:pt x="130" y="4"/>
                      </a:cubicBezTo>
                      <a:cubicBezTo>
                        <a:pt x="129" y="4"/>
                        <a:pt x="129" y="4"/>
                        <a:pt x="129" y="4"/>
                      </a:cubicBezTo>
                      <a:cubicBezTo>
                        <a:pt x="129" y="4"/>
                        <a:pt x="129" y="4"/>
                        <a:pt x="129" y="4"/>
                      </a:cubicBezTo>
                      <a:cubicBezTo>
                        <a:pt x="129" y="3"/>
                        <a:pt x="129" y="3"/>
                        <a:pt x="129" y="3"/>
                      </a:cubicBezTo>
                      <a:cubicBezTo>
                        <a:pt x="129" y="3"/>
                        <a:pt x="129" y="3"/>
                        <a:pt x="129" y="3"/>
                      </a:cubicBezTo>
                      <a:cubicBezTo>
                        <a:pt x="128" y="2"/>
                        <a:pt x="128" y="1"/>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8" y="1"/>
                        <a:pt x="128" y="1"/>
                        <a:pt x="128" y="1"/>
                      </a:cubicBezTo>
                      <a:cubicBezTo>
                        <a:pt x="128" y="2"/>
                        <a:pt x="128" y="2"/>
                        <a:pt x="128" y="2"/>
                      </a:cubicBezTo>
                      <a:cubicBezTo>
                        <a:pt x="128" y="2"/>
                        <a:pt x="128" y="2"/>
                        <a:pt x="128" y="2"/>
                      </a:cubicBezTo>
                      <a:cubicBezTo>
                        <a:pt x="128" y="2"/>
                        <a:pt x="128" y="2"/>
                        <a:pt x="128" y="2"/>
                      </a:cubicBezTo>
                      <a:cubicBezTo>
                        <a:pt x="128" y="2"/>
                        <a:pt x="128" y="2"/>
                        <a:pt x="128" y="2"/>
                      </a:cubicBezTo>
                      <a:cubicBezTo>
                        <a:pt x="129" y="4"/>
                        <a:pt x="129" y="4"/>
                        <a:pt x="129" y="4"/>
                      </a:cubicBezTo>
                      <a:cubicBezTo>
                        <a:pt x="129" y="4"/>
                        <a:pt x="129" y="4"/>
                        <a:pt x="129" y="4"/>
                      </a:cubicBezTo>
                      <a:cubicBezTo>
                        <a:pt x="129" y="4"/>
                        <a:pt x="129" y="4"/>
                        <a:pt x="129" y="4"/>
                      </a:cubicBezTo>
                      <a:cubicBezTo>
                        <a:pt x="129" y="4"/>
                        <a:pt x="129" y="4"/>
                        <a:pt x="129" y="4"/>
                      </a:cubicBezTo>
                      <a:cubicBezTo>
                        <a:pt x="129" y="4"/>
                        <a:pt x="129" y="4"/>
                        <a:pt x="129" y="4"/>
                      </a:cubicBezTo>
                      <a:cubicBezTo>
                        <a:pt x="129" y="4"/>
                        <a:pt x="129" y="4"/>
                        <a:pt x="129" y="4"/>
                      </a:cubicBezTo>
                      <a:cubicBezTo>
                        <a:pt x="129" y="5"/>
                        <a:pt x="129" y="5"/>
                        <a:pt x="129" y="5"/>
                      </a:cubicBezTo>
                      <a:cubicBezTo>
                        <a:pt x="130" y="5"/>
                        <a:pt x="130" y="5"/>
                        <a:pt x="130" y="5"/>
                      </a:cubicBezTo>
                      <a:cubicBezTo>
                        <a:pt x="130" y="6"/>
                        <a:pt x="130" y="6"/>
                        <a:pt x="130" y="6"/>
                      </a:cubicBezTo>
                      <a:cubicBezTo>
                        <a:pt x="131" y="6"/>
                        <a:pt x="131" y="6"/>
                        <a:pt x="131" y="6"/>
                      </a:cubicBezTo>
                      <a:cubicBezTo>
                        <a:pt x="131" y="7"/>
                        <a:pt x="131" y="7"/>
                        <a:pt x="131" y="7"/>
                      </a:cubicBezTo>
                      <a:cubicBezTo>
                        <a:pt x="131" y="7"/>
                        <a:pt x="131" y="7"/>
                        <a:pt x="131" y="7"/>
                      </a:cubicBezTo>
                      <a:cubicBezTo>
                        <a:pt x="131" y="8"/>
                        <a:pt x="131" y="8"/>
                        <a:pt x="131" y="8"/>
                      </a:cubicBezTo>
                      <a:cubicBezTo>
                        <a:pt x="131" y="8"/>
                        <a:pt x="131" y="8"/>
                        <a:pt x="131" y="8"/>
                      </a:cubicBezTo>
                      <a:cubicBezTo>
                        <a:pt x="131" y="8"/>
                        <a:pt x="131" y="8"/>
                        <a:pt x="131" y="8"/>
                      </a:cubicBezTo>
                      <a:cubicBezTo>
                        <a:pt x="131" y="9"/>
                        <a:pt x="131" y="9"/>
                        <a:pt x="131" y="9"/>
                      </a:cubicBezTo>
                      <a:cubicBezTo>
                        <a:pt x="132" y="9"/>
                        <a:pt x="132" y="9"/>
                        <a:pt x="132" y="9"/>
                      </a:cubicBezTo>
                      <a:cubicBezTo>
                        <a:pt x="132" y="8"/>
                        <a:pt x="132" y="8"/>
                        <a:pt x="132" y="8"/>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10"/>
                        <a:pt x="132" y="10"/>
                        <a:pt x="132" y="10"/>
                      </a:cubicBezTo>
                      <a:cubicBezTo>
                        <a:pt x="132" y="10"/>
                        <a:pt x="132" y="10"/>
                        <a:pt x="132" y="10"/>
                      </a:cubicBezTo>
                      <a:cubicBezTo>
                        <a:pt x="132" y="10"/>
                        <a:pt x="132" y="10"/>
                        <a:pt x="132" y="10"/>
                      </a:cubicBezTo>
                      <a:cubicBezTo>
                        <a:pt x="132" y="9"/>
                        <a:pt x="132" y="9"/>
                        <a:pt x="132" y="9"/>
                      </a:cubicBezTo>
                      <a:cubicBezTo>
                        <a:pt x="134" y="11"/>
                        <a:pt x="134" y="11"/>
                        <a:pt x="134" y="11"/>
                      </a:cubicBezTo>
                      <a:cubicBezTo>
                        <a:pt x="134" y="11"/>
                        <a:pt x="134" y="11"/>
                        <a:pt x="134" y="11"/>
                      </a:cubicBezTo>
                      <a:cubicBezTo>
                        <a:pt x="134" y="12"/>
                        <a:pt x="134" y="12"/>
                        <a:pt x="134" y="12"/>
                      </a:cubicBezTo>
                      <a:cubicBezTo>
                        <a:pt x="135" y="12"/>
                        <a:pt x="135" y="12"/>
                        <a:pt x="135" y="12"/>
                      </a:cubicBezTo>
                      <a:cubicBezTo>
                        <a:pt x="135" y="12"/>
                        <a:pt x="135" y="12"/>
                        <a:pt x="135" y="12"/>
                      </a:cubicBezTo>
                      <a:cubicBezTo>
                        <a:pt x="135" y="12"/>
                        <a:pt x="135" y="12"/>
                        <a:pt x="135" y="12"/>
                      </a:cubicBezTo>
                      <a:lnTo>
                        <a:pt x="135" y="13"/>
                      </a:lnTo>
                      <a:close/>
                      <a:moveTo>
                        <a:pt x="131" y="18"/>
                      </a:moveTo>
                      <a:cubicBezTo>
                        <a:pt x="131" y="18"/>
                        <a:pt x="131" y="18"/>
                        <a:pt x="131" y="18"/>
                      </a:cubicBezTo>
                      <a:cubicBezTo>
                        <a:pt x="131" y="18"/>
                        <a:pt x="131" y="18"/>
                        <a:pt x="131"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3" y="18"/>
                        <a:pt x="133" y="18"/>
                        <a:pt x="133" y="18"/>
                      </a:cubicBezTo>
                      <a:cubicBezTo>
                        <a:pt x="133" y="18"/>
                        <a:pt x="133" y="18"/>
                        <a:pt x="133" y="18"/>
                      </a:cubicBezTo>
                      <a:cubicBezTo>
                        <a:pt x="133" y="18"/>
                        <a:pt x="133" y="18"/>
                        <a:pt x="133" y="18"/>
                      </a:cubicBezTo>
                      <a:cubicBezTo>
                        <a:pt x="132" y="17"/>
                        <a:pt x="132" y="17"/>
                        <a:pt x="132"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2" y="16"/>
                        <a:pt x="132" y="16"/>
                        <a:pt x="132" y="16"/>
                      </a:cubicBezTo>
                      <a:cubicBezTo>
                        <a:pt x="132" y="16"/>
                        <a:pt x="132" y="16"/>
                        <a:pt x="132" y="16"/>
                      </a:cubicBezTo>
                      <a:cubicBezTo>
                        <a:pt x="132" y="16"/>
                        <a:pt x="132" y="16"/>
                        <a:pt x="132" y="16"/>
                      </a:cubicBezTo>
                      <a:cubicBezTo>
                        <a:pt x="133" y="15"/>
                        <a:pt x="133" y="15"/>
                        <a:pt x="133" y="15"/>
                      </a:cubicBezTo>
                      <a:cubicBezTo>
                        <a:pt x="133" y="15"/>
                        <a:pt x="133" y="15"/>
                        <a:pt x="133" y="15"/>
                      </a:cubicBezTo>
                      <a:cubicBezTo>
                        <a:pt x="133" y="15"/>
                        <a:pt x="133" y="15"/>
                        <a:pt x="133" y="15"/>
                      </a:cubicBezTo>
                      <a:cubicBezTo>
                        <a:pt x="133" y="15"/>
                        <a:pt x="133" y="15"/>
                        <a:pt x="133" y="15"/>
                      </a:cubicBezTo>
                      <a:cubicBezTo>
                        <a:pt x="133" y="15"/>
                        <a:pt x="133" y="15"/>
                        <a:pt x="133" y="15"/>
                      </a:cubicBezTo>
                      <a:cubicBezTo>
                        <a:pt x="132" y="14"/>
                        <a:pt x="132" y="14"/>
                        <a:pt x="132" y="14"/>
                      </a:cubicBezTo>
                      <a:cubicBezTo>
                        <a:pt x="132" y="14"/>
                        <a:pt x="132" y="14"/>
                        <a:pt x="132" y="14"/>
                      </a:cubicBezTo>
                      <a:cubicBezTo>
                        <a:pt x="132" y="14"/>
                        <a:pt x="132" y="14"/>
                        <a:pt x="132" y="14"/>
                      </a:cubicBezTo>
                      <a:cubicBezTo>
                        <a:pt x="132" y="14"/>
                        <a:pt x="132" y="14"/>
                        <a:pt x="132" y="14"/>
                      </a:cubicBezTo>
                      <a:cubicBezTo>
                        <a:pt x="133" y="13"/>
                        <a:pt x="133" y="13"/>
                        <a:pt x="133" y="13"/>
                      </a:cubicBezTo>
                      <a:cubicBezTo>
                        <a:pt x="132" y="13"/>
                        <a:pt x="132" y="13"/>
                        <a:pt x="132" y="13"/>
                      </a:cubicBezTo>
                      <a:cubicBezTo>
                        <a:pt x="132" y="13"/>
                        <a:pt x="132" y="13"/>
                        <a:pt x="132" y="13"/>
                      </a:cubicBezTo>
                      <a:cubicBezTo>
                        <a:pt x="132" y="12"/>
                        <a:pt x="132" y="12"/>
                        <a:pt x="132" y="12"/>
                      </a:cubicBezTo>
                      <a:cubicBezTo>
                        <a:pt x="132" y="12"/>
                        <a:pt x="132" y="12"/>
                        <a:pt x="132" y="12"/>
                      </a:cubicBezTo>
                      <a:cubicBezTo>
                        <a:pt x="131" y="11"/>
                        <a:pt x="131" y="11"/>
                        <a:pt x="131" y="11"/>
                      </a:cubicBezTo>
                      <a:cubicBezTo>
                        <a:pt x="130" y="11"/>
                        <a:pt x="130" y="11"/>
                        <a:pt x="130" y="11"/>
                      </a:cubicBezTo>
                      <a:cubicBezTo>
                        <a:pt x="130" y="10"/>
                        <a:pt x="130" y="10"/>
                        <a:pt x="130" y="10"/>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2"/>
                        <a:pt x="130" y="12"/>
                        <a:pt x="130" y="12"/>
                      </a:cubicBezTo>
                      <a:cubicBezTo>
                        <a:pt x="130" y="12"/>
                        <a:pt x="130" y="12"/>
                        <a:pt x="130" y="12"/>
                      </a:cubicBezTo>
                      <a:cubicBezTo>
                        <a:pt x="129" y="11"/>
                        <a:pt x="129" y="11"/>
                        <a:pt x="129" y="11"/>
                      </a:cubicBezTo>
                      <a:cubicBezTo>
                        <a:pt x="129" y="11"/>
                        <a:pt x="129" y="11"/>
                        <a:pt x="129" y="11"/>
                      </a:cubicBezTo>
                      <a:cubicBezTo>
                        <a:pt x="129" y="12"/>
                        <a:pt x="129" y="12"/>
                        <a:pt x="129" y="12"/>
                      </a:cubicBezTo>
                      <a:cubicBezTo>
                        <a:pt x="129" y="12"/>
                        <a:pt x="129" y="12"/>
                        <a:pt x="129"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29" y="12"/>
                        <a:pt x="129" y="12"/>
                        <a:pt x="129" y="12"/>
                      </a:cubicBezTo>
                      <a:cubicBezTo>
                        <a:pt x="129" y="12"/>
                        <a:pt x="129" y="12"/>
                        <a:pt x="129" y="12"/>
                      </a:cubicBezTo>
                      <a:cubicBezTo>
                        <a:pt x="129" y="12"/>
                        <a:pt x="129" y="12"/>
                        <a:pt x="129" y="12"/>
                      </a:cubicBezTo>
                      <a:cubicBezTo>
                        <a:pt x="129" y="12"/>
                        <a:pt x="129" y="12"/>
                        <a:pt x="129" y="12"/>
                      </a:cubicBezTo>
                      <a:cubicBezTo>
                        <a:pt x="129" y="12"/>
                        <a:pt x="129" y="12"/>
                        <a:pt x="129" y="12"/>
                      </a:cubicBezTo>
                      <a:cubicBezTo>
                        <a:pt x="128" y="13"/>
                        <a:pt x="128" y="13"/>
                        <a:pt x="128" y="13"/>
                      </a:cubicBezTo>
                      <a:cubicBezTo>
                        <a:pt x="128" y="13"/>
                        <a:pt x="128" y="13"/>
                        <a:pt x="128" y="13"/>
                      </a:cubicBezTo>
                      <a:cubicBezTo>
                        <a:pt x="129" y="15"/>
                        <a:pt x="129" y="15"/>
                        <a:pt x="129" y="15"/>
                      </a:cubicBezTo>
                      <a:cubicBezTo>
                        <a:pt x="129" y="16"/>
                        <a:pt x="129" y="16"/>
                        <a:pt x="129" y="16"/>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7" y="17"/>
                        <a:pt x="127" y="17"/>
                        <a:pt x="127" y="17"/>
                      </a:cubicBezTo>
                      <a:cubicBezTo>
                        <a:pt x="127" y="17"/>
                        <a:pt x="127" y="17"/>
                        <a:pt x="127" y="17"/>
                      </a:cubicBezTo>
                      <a:cubicBezTo>
                        <a:pt x="126" y="17"/>
                        <a:pt x="126" y="17"/>
                        <a:pt x="126" y="17"/>
                      </a:cubicBezTo>
                      <a:cubicBezTo>
                        <a:pt x="127" y="17"/>
                        <a:pt x="127" y="17"/>
                        <a:pt x="127" y="17"/>
                      </a:cubicBezTo>
                      <a:cubicBezTo>
                        <a:pt x="127" y="17"/>
                        <a:pt x="127" y="17"/>
                        <a:pt x="127" y="17"/>
                      </a:cubicBezTo>
                      <a:cubicBezTo>
                        <a:pt x="128" y="17"/>
                        <a:pt x="128" y="17"/>
                        <a:pt x="128" y="17"/>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5"/>
                        <a:pt x="128" y="15"/>
                        <a:pt x="128"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6" y="15"/>
                        <a:pt x="126" y="15"/>
                        <a:pt x="126" y="15"/>
                      </a:cubicBezTo>
                      <a:cubicBezTo>
                        <a:pt x="127" y="15"/>
                        <a:pt x="127" y="15"/>
                        <a:pt x="127" y="15"/>
                      </a:cubicBezTo>
                      <a:cubicBezTo>
                        <a:pt x="127" y="15"/>
                        <a:pt x="127" y="15"/>
                        <a:pt x="127" y="15"/>
                      </a:cubicBezTo>
                      <a:cubicBezTo>
                        <a:pt x="127" y="15"/>
                        <a:pt x="127" y="15"/>
                        <a:pt x="127" y="15"/>
                      </a:cubicBezTo>
                      <a:cubicBezTo>
                        <a:pt x="127" y="14"/>
                        <a:pt x="127" y="14"/>
                        <a:pt x="127" y="14"/>
                      </a:cubicBezTo>
                      <a:cubicBezTo>
                        <a:pt x="127" y="14"/>
                        <a:pt x="127" y="14"/>
                        <a:pt x="127" y="14"/>
                      </a:cubicBezTo>
                      <a:cubicBezTo>
                        <a:pt x="127" y="14"/>
                        <a:pt x="127" y="14"/>
                        <a:pt x="127" y="14"/>
                      </a:cubicBezTo>
                      <a:cubicBezTo>
                        <a:pt x="127" y="13"/>
                        <a:pt x="127" y="13"/>
                        <a:pt x="127" y="13"/>
                      </a:cubicBezTo>
                      <a:cubicBezTo>
                        <a:pt x="127" y="13"/>
                        <a:pt x="127" y="13"/>
                        <a:pt x="127" y="13"/>
                      </a:cubicBezTo>
                      <a:cubicBezTo>
                        <a:pt x="127" y="13"/>
                        <a:pt x="127" y="13"/>
                        <a:pt x="127" y="13"/>
                      </a:cubicBezTo>
                      <a:cubicBezTo>
                        <a:pt x="127" y="12"/>
                        <a:pt x="127" y="12"/>
                        <a:pt x="127" y="12"/>
                      </a:cubicBezTo>
                      <a:cubicBezTo>
                        <a:pt x="127" y="12"/>
                        <a:pt x="127" y="12"/>
                        <a:pt x="127" y="12"/>
                      </a:cubicBezTo>
                      <a:cubicBezTo>
                        <a:pt x="127" y="12"/>
                        <a:pt x="127" y="12"/>
                        <a:pt x="127" y="12"/>
                      </a:cubicBezTo>
                      <a:cubicBezTo>
                        <a:pt x="127" y="12"/>
                        <a:pt x="127" y="12"/>
                        <a:pt x="127" y="12"/>
                      </a:cubicBezTo>
                      <a:cubicBezTo>
                        <a:pt x="127" y="12"/>
                        <a:pt x="127" y="12"/>
                        <a:pt x="127" y="12"/>
                      </a:cubicBezTo>
                      <a:cubicBezTo>
                        <a:pt x="127" y="11"/>
                        <a:pt x="127" y="11"/>
                        <a:pt x="127" y="11"/>
                      </a:cubicBezTo>
                      <a:cubicBezTo>
                        <a:pt x="127" y="12"/>
                        <a:pt x="127" y="12"/>
                        <a:pt x="127" y="12"/>
                      </a:cubicBezTo>
                      <a:cubicBezTo>
                        <a:pt x="127" y="11"/>
                        <a:pt x="127" y="11"/>
                        <a:pt x="127" y="11"/>
                      </a:cubicBezTo>
                      <a:cubicBezTo>
                        <a:pt x="127" y="11"/>
                        <a:pt x="127" y="11"/>
                        <a:pt x="127" y="11"/>
                      </a:cubicBezTo>
                      <a:cubicBezTo>
                        <a:pt x="126" y="11"/>
                        <a:pt x="126" y="11"/>
                        <a:pt x="126" y="11"/>
                      </a:cubicBezTo>
                      <a:cubicBezTo>
                        <a:pt x="126" y="11"/>
                        <a:pt x="126" y="11"/>
                        <a:pt x="126" y="11"/>
                      </a:cubicBezTo>
                      <a:cubicBezTo>
                        <a:pt x="124" y="11"/>
                        <a:pt x="124" y="11"/>
                        <a:pt x="124" y="11"/>
                      </a:cubicBezTo>
                      <a:cubicBezTo>
                        <a:pt x="123" y="12"/>
                        <a:pt x="123" y="12"/>
                        <a:pt x="123" y="12"/>
                      </a:cubicBezTo>
                      <a:cubicBezTo>
                        <a:pt x="123" y="12"/>
                        <a:pt x="123" y="12"/>
                        <a:pt x="123" y="12"/>
                      </a:cubicBezTo>
                      <a:cubicBezTo>
                        <a:pt x="123" y="13"/>
                        <a:pt x="123" y="13"/>
                        <a:pt x="123" y="13"/>
                      </a:cubicBezTo>
                      <a:cubicBezTo>
                        <a:pt x="123" y="13"/>
                        <a:pt x="123" y="13"/>
                        <a:pt x="123" y="13"/>
                      </a:cubicBezTo>
                      <a:cubicBezTo>
                        <a:pt x="124" y="13"/>
                        <a:pt x="124" y="13"/>
                        <a:pt x="124" y="13"/>
                      </a:cubicBezTo>
                      <a:cubicBezTo>
                        <a:pt x="123" y="13"/>
                        <a:pt x="123" y="13"/>
                        <a:pt x="123" y="13"/>
                      </a:cubicBezTo>
                      <a:cubicBezTo>
                        <a:pt x="123" y="13"/>
                        <a:pt x="123" y="13"/>
                        <a:pt x="123"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2"/>
                        <a:pt x="122" y="12"/>
                        <a:pt x="122" y="12"/>
                      </a:cubicBezTo>
                      <a:cubicBezTo>
                        <a:pt x="121" y="12"/>
                        <a:pt x="121" y="12"/>
                        <a:pt x="121" y="12"/>
                      </a:cubicBezTo>
                      <a:cubicBezTo>
                        <a:pt x="120" y="13"/>
                        <a:pt x="120" y="13"/>
                        <a:pt x="120" y="13"/>
                      </a:cubicBezTo>
                      <a:cubicBezTo>
                        <a:pt x="119" y="13"/>
                        <a:pt x="119" y="13"/>
                        <a:pt x="119" y="13"/>
                      </a:cubicBezTo>
                      <a:cubicBezTo>
                        <a:pt x="119" y="14"/>
                        <a:pt x="119" y="14"/>
                        <a:pt x="119" y="14"/>
                      </a:cubicBezTo>
                      <a:cubicBezTo>
                        <a:pt x="119" y="14"/>
                        <a:pt x="119" y="14"/>
                        <a:pt x="119" y="14"/>
                      </a:cubicBezTo>
                      <a:cubicBezTo>
                        <a:pt x="118" y="14"/>
                        <a:pt x="118" y="14"/>
                        <a:pt x="118" y="14"/>
                      </a:cubicBezTo>
                      <a:cubicBezTo>
                        <a:pt x="116" y="14"/>
                        <a:pt x="116" y="14"/>
                        <a:pt x="116" y="14"/>
                      </a:cubicBezTo>
                      <a:cubicBezTo>
                        <a:pt x="116" y="14"/>
                        <a:pt x="116" y="14"/>
                        <a:pt x="116" y="14"/>
                      </a:cubicBezTo>
                      <a:cubicBezTo>
                        <a:pt x="117" y="13"/>
                        <a:pt x="117" y="13"/>
                        <a:pt x="117" y="13"/>
                      </a:cubicBezTo>
                      <a:cubicBezTo>
                        <a:pt x="117" y="13"/>
                        <a:pt x="117" y="13"/>
                        <a:pt x="117" y="13"/>
                      </a:cubicBezTo>
                      <a:cubicBezTo>
                        <a:pt x="116" y="13"/>
                        <a:pt x="116" y="13"/>
                        <a:pt x="116" y="13"/>
                      </a:cubicBezTo>
                      <a:cubicBezTo>
                        <a:pt x="116" y="13"/>
                        <a:pt x="116" y="13"/>
                        <a:pt x="116" y="13"/>
                      </a:cubicBezTo>
                      <a:cubicBezTo>
                        <a:pt x="116" y="12"/>
                        <a:pt x="116" y="12"/>
                        <a:pt x="116" y="12"/>
                      </a:cubicBezTo>
                      <a:cubicBezTo>
                        <a:pt x="116" y="12"/>
                        <a:pt x="116" y="12"/>
                        <a:pt x="116" y="12"/>
                      </a:cubicBezTo>
                      <a:cubicBezTo>
                        <a:pt x="116" y="12"/>
                        <a:pt x="116" y="12"/>
                        <a:pt x="116" y="12"/>
                      </a:cubicBezTo>
                      <a:cubicBezTo>
                        <a:pt x="116" y="12"/>
                        <a:pt x="116" y="12"/>
                        <a:pt x="116" y="12"/>
                      </a:cubicBezTo>
                      <a:cubicBezTo>
                        <a:pt x="116" y="12"/>
                        <a:pt x="116" y="12"/>
                        <a:pt x="116" y="12"/>
                      </a:cubicBezTo>
                      <a:cubicBezTo>
                        <a:pt x="116" y="11"/>
                        <a:pt x="116" y="11"/>
                        <a:pt x="116" y="11"/>
                      </a:cubicBezTo>
                      <a:cubicBezTo>
                        <a:pt x="115" y="11"/>
                        <a:pt x="115" y="11"/>
                        <a:pt x="115" y="11"/>
                      </a:cubicBezTo>
                      <a:cubicBezTo>
                        <a:pt x="115" y="11"/>
                        <a:pt x="115" y="11"/>
                        <a:pt x="115" y="11"/>
                      </a:cubicBezTo>
                      <a:cubicBezTo>
                        <a:pt x="115" y="9"/>
                        <a:pt x="115" y="9"/>
                        <a:pt x="115" y="9"/>
                      </a:cubicBezTo>
                      <a:cubicBezTo>
                        <a:pt x="115" y="9"/>
                        <a:pt x="115" y="9"/>
                        <a:pt x="115" y="9"/>
                      </a:cubicBezTo>
                      <a:cubicBezTo>
                        <a:pt x="115" y="9"/>
                        <a:pt x="115" y="9"/>
                        <a:pt x="115" y="9"/>
                      </a:cubicBezTo>
                      <a:cubicBezTo>
                        <a:pt x="115" y="8"/>
                        <a:pt x="115" y="8"/>
                        <a:pt x="115" y="8"/>
                      </a:cubicBezTo>
                      <a:cubicBezTo>
                        <a:pt x="115" y="8"/>
                        <a:pt x="115" y="8"/>
                        <a:pt x="115" y="8"/>
                      </a:cubicBezTo>
                      <a:cubicBezTo>
                        <a:pt x="115" y="8"/>
                        <a:pt x="115" y="8"/>
                        <a:pt x="115" y="8"/>
                      </a:cubicBezTo>
                      <a:cubicBezTo>
                        <a:pt x="115" y="8"/>
                        <a:pt x="115" y="8"/>
                        <a:pt x="115" y="8"/>
                      </a:cubicBezTo>
                      <a:cubicBezTo>
                        <a:pt x="115" y="7"/>
                        <a:pt x="115" y="7"/>
                        <a:pt x="115" y="7"/>
                      </a:cubicBezTo>
                      <a:cubicBezTo>
                        <a:pt x="115" y="7"/>
                        <a:pt x="115" y="7"/>
                        <a:pt x="115" y="7"/>
                      </a:cubicBezTo>
                      <a:cubicBezTo>
                        <a:pt x="115" y="7"/>
                        <a:pt x="115" y="7"/>
                        <a:pt x="115" y="7"/>
                      </a:cubicBezTo>
                      <a:cubicBezTo>
                        <a:pt x="115" y="7"/>
                        <a:pt x="115" y="7"/>
                        <a:pt x="115" y="7"/>
                      </a:cubicBezTo>
                      <a:cubicBezTo>
                        <a:pt x="115" y="7"/>
                        <a:pt x="115" y="7"/>
                        <a:pt x="115" y="7"/>
                      </a:cubicBezTo>
                      <a:cubicBezTo>
                        <a:pt x="116" y="7"/>
                        <a:pt x="116" y="7"/>
                        <a:pt x="116" y="7"/>
                      </a:cubicBezTo>
                      <a:cubicBezTo>
                        <a:pt x="116" y="8"/>
                        <a:pt x="116" y="8"/>
                        <a:pt x="116" y="8"/>
                      </a:cubicBezTo>
                      <a:cubicBezTo>
                        <a:pt x="116" y="8"/>
                        <a:pt x="116" y="8"/>
                        <a:pt x="116" y="8"/>
                      </a:cubicBezTo>
                      <a:cubicBezTo>
                        <a:pt x="115" y="8"/>
                        <a:pt x="115" y="8"/>
                        <a:pt x="115" y="8"/>
                      </a:cubicBezTo>
                      <a:cubicBezTo>
                        <a:pt x="115" y="9"/>
                        <a:pt x="115" y="9"/>
                        <a:pt x="115" y="9"/>
                      </a:cubicBezTo>
                      <a:cubicBezTo>
                        <a:pt x="115" y="10"/>
                        <a:pt x="115" y="10"/>
                        <a:pt x="115" y="10"/>
                      </a:cubicBezTo>
                      <a:cubicBezTo>
                        <a:pt x="116" y="10"/>
                        <a:pt x="116" y="10"/>
                        <a:pt x="116" y="10"/>
                      </a:cubicBezTo>
                      <a:cubicBezTo>
                        <a:pt x="116" y="11"/>
                        <a:pt x="116" y="11"/>
                        <a:pt x="116" y="11"/>
                      </a:cubicBezTo>
                      <a:cubicBezTo>
                        <a:pt x="117" y="12"/>
                        <a:pt x="117" y="12"/>
                        <a:pt x="117" y="12"/>
                      </a:cubicBezTo>
                      <a:cubicBezTo>
                        <a:pt x="117" y="12"/>
                        <a:pt x="117" y="12"/>
                        <a:pt x="117" y="12"/>
                      </a:cubicBezTo>
                      <a:cubicBezTo>
                        <a:pt x="117" y="12"/>
                        <a:pt x="117" y="12"/>
                        <a:pt x="117" y="12"/>
                      </a:cubicBezTo>
                      <a:cubicBezTo>
                        <a:pt x="117" y="12"/>
                        <a:pt x="117" y="12"/>
                        <a:pt x="117" y="12"/>
                      </a:cubicBezTo>
                      <a:cubicBezTo>
                        <a:pt x="118" y="12"/>
                        <a:pt x="118" y="12"/>
                        <a:pt x="118" y="12"/>
                      </a:cubicBezTo>
                      <a:cubicBezTo>
                        <a:pt x="118" y="12"/>
                        <a:pt x="118" y="12"/>
                        <a:pt x="118" y="12"/>
                      </a:cubicBezTo>
                      <a:cubicBezTo>
                        <a:pt x="118" y="12"/>
                        <a:pt x="118" y="12"/>
                        <a:pt x="118" y="12"/>
                      </a:cubicBezTo>
                      <a:cubicBezTo>
                        <a:pt x="119" y="12"/>
                        <a:pt x="119" y="12"/>
                        <a:pt x="119" y="12"/>
                      </a:cubicBezTo>
                      <a:cubicBezTo>
                        <a:pt x="119" y="12"/>
                        <a:pt x="119" y="12"/>
                        <a:pt x="119" y="12"/>
                      </a:cubicBezTo>
                      <a:cubicBezTo>
                        <a:pt x="120" y="12"/>
                        <a:pt x="120" y="12"/>
                        <a:pt x="120" y="12"/>
                      </a:cubicBezTo>
                      <a:cubicBezTo>
                        <a:pt x="120" y="12"/>
                        <a:pt x="120" y="12"/>
                        <a:pt x="120" y="12"/>
                      </a:cubicBezTo>
                      <a:cubicBezTo>
                        <a:pt x="120" y="11"/>
                        <a:pt x="120" y="11"/>
                        <a:pt x="120" y="11"/>
                      </a:cubicBezTo>
                      <a:cubicBezTo>
                        <a:pt x="121" y="11"/>
                        <a:pt x="121" y="11"/>
                        <a:pt x="121" y="11"/>
                      </a:cubicBezTo>
                      <a:cubicBezTo>
                        <a:pt x="121" y="11"/>
                        <a:pt x="121" y="11"/>
                        <a:pt x="121" y="11"/>
                      </a:cubicBezTo>
                      <a:cubicBezTo>
                        <a:pt x="120" y="11"/>
                        <a:pt x="120" y="11"/>
                        <a:pt x="120" y="11"/>
                      </a:cubicBezTo>
                      <a:cubicBezTo>
                        <a:pt x="120" y="11"/>
                        <a:pt x="120" y="11"/>
                        <a:pt x="120" y="11"/>
                      </a:cubicBezTo>
                      <a:cubicBezTo>
                        <a:pt x="121" y="10"/>
                        <a:pt x="121" y="10"/>
                        <a:pt x="121" y="10"/>
                      </a:cubicBezTo>
                      <a:cubicBezTo>
                        <a:pt x="122" y="10"/>
                        <a:pt x="122" y="10"/>
                        <a:pt x="122" y="10"/>
                      </a:cubicBezTo>
                      <a:cubicBezTo>
                        <a:pt x="122" y="10"/>
                        <a:pt x="122" y="10"/>
                        <a:pt x="122" y="10"/>
                      </a:cubicBezTo>
                      <a:cubicBezTo>
                        <a:pt x="122" y="10"/>
                        <a:pt x="122" y="10"/>
                        <a:pt x="122" y="10"/>
                      </a:cubicBezTo>
                      <a:cubicBezTo>
                        <a:pt x="121" y="10"/>
                        <a:pt x="121" y="10"/>
                        <a:pt x="121" y="10"/>
                      </a:cubicBezTo>
                      <a:cubicBezTo>
                        <a:pt x="121" y="9"/>
                        <a:pt x="121" y="9"/>
                        <a:pt x="121" y="9"/>
                      </a:cubicBezTo>
                      <a:cubicBezTo>
                        <a:pt x="121" y="9"/>
                        <a:pt x="121" y="9"/>
                        <a:pt x="121" y="9"/>
                      </a:cubicBezTo>
                      <a:cubicBezTo>
                        <a:pt x="121" y="9"/>
                        <a:pt x="121" y="9"/>
                        <a:pt x="121" y="9"/>
                      </a:cubicBezTo>
                      <a:cubicBezTo>
                        <a:pt x="120" y="9"/>
                        <a:pt x="120" y="9"/>
                        <a:pt x="120" y="9"/>
                      </a:cubicBezTo>
                      <a:cubicBezTo>
                        <a:pt x="120" y="9"/>
                        <a:pt x="120" y="9"/>
                        <a:pt x="120" y="9"/>
                      </a:cubicBezTo>
                      <a:cubicBezTo>
                        <a:pt x="120" y="9"/>
                        <a:pt x="120" y="9"/>
                        <a:pt x="120" y="9"/>
                      </a:cubicBezTo>
                      <a:cubicBezTo>
                        <a:pt x="119" y="8"/>
                        <a:pt x="119" y="8"/>
                        <a:pt x="119" y="8"/>
                      </a:cubicBezTo>
                      <a:cubicBezTo>
                        <a:pt x="120" y="8"/>
                        <a:pt x="120" y="8"/>
                        <a:pt x="120" y="8"/>
                      </a:cubicBezTo>
                      <a:cubicBezTo>
                        <a:pt x="120" y="9"/>
                        <a:pt x="120" y="9"/>
                        <a:pt x="120" y="9"/>
                      </a:cubicBezTo>
                      <a:cubicBezTo>
                        <a:pt x="120" y="9"/>
                        <a:pt x="120" y="9"/>
                        <a:pt x="120" y="9"/>
                      </a:cubicBezTo>
                      <a:cubicBezTo>
                        <a:pt x="121" y="9"/>
                        <a:pt x="121" y="9"/>
                        <a:pt x="121" y="9"/>
                      </a:cubicBezTo>
                      <a:cubicBezTo>
                        <a:pt x="121" y="9"/>
                        <a:pt x="121" y="9"/>
                        <a:pt x="121" y="9"/>
                      </a:cubicBezTo>
                      <a:cubicBezTo>
                        <a:pt x="121" y="9"/>
                        <a:pt x="121" y="9"/>
                        <a:pt x="121" y="9"/>
                      </a:cubicBezTo>
                      <a:cubicBezTo>
                        <a:pt x="123" y="9"/>
                        <a:pt x="123" y="9"/>
                        <a:pt x="123" y="9"/>
                      </a:cubicBezTo>
                      <a:cubicBezTo>
                        <a:pt x="124" y="9"/>
                        <a:pt x="124" y="9"/>
                        <a:pt x="124" y="9"/>
                      </a:cubicBezTo>
                      <a:cubicBezTo>
                        <a:pt x="124" y="9"/>
                        <a:pt x="124" y="9"/>
                        <a:pt x="124" y="9"/>
                      </a:cubicBezTo>
                      <a:cubicBezTo>
                        <a:pt x="124" y="9"/>
                        <a:pt x="124" y="9"/>
                        <a:pt x="124" y="9"/>
                      </a:cubicBezTo>
                      <a:cubicBezTo>
                        <a:pt x="124" y="9"/>
                        <a:pt x="124" y="9"/>
                        <a:pt x="124" y="9"/>
                      </a:cubicBezTo>
                      <a:cubicBezTo>
                        <a:pt x="123" y="8"/>
                        <a:pt x="123" y="8"/>
                        <a:pt x="123" y="8"/>
                      </a:cubicBezTo>
                      <a:cubicBezTo>
                        <a:pt x="123" y="8"/>
                        <a:pt x="123" y="8"/>
                        <a:pt x="123" y="8"/>
                      </a:cubicBezTo>
                      <a:cubicBezTo>
                        <a:pt x="123" y="8"/>
                        <a:pt x="123" y="8"/>
                        <a:pt x="123" y="8"/>
                      </a:cubicBezTo>
                      <a:cubicBezTo>
                        <a:pt x="122" y="8"/>
                        <a:pt x="122" y="8"/>
                        <a:pt x="122" y="8"/>
                      </a:cubicBezTo>
                      <a:cubicBezTo>
                        <a:pt x="122" y="8"/>
                        <a:pt x="122" y="8"/>
                        <a:pt x="122" y="8"/>
                      </a:cubicBezTo>
                      <a:cubicBezTo>
                        <a:pt x="122" y="8"/>
                        <a:pt x="122" y="8"/>
                        <a:pt x="122" y="8"/>
                      </a:cubicBezTo>
                      <a:cubicBezTo>
                        <a:pt x="122" y="8"/>
                        <a:pt x="122" y="8"/>
                        <a:pt x="122" y="8"/>
                      </a:cubicBezTo>
                      <a:cubicBezTo>
                        <a:pt x="122" y="8"/>
                        <a:pt x="122" y="8"/>
                        <a:pt x="122" y="8"/>
                      </a:cubicBezTo>
                      <a:cubicBezTo>
                        <a:pt x="122" y="8"/>
                        <a:pt x="122" y="8"/>
                        <a:pt x="122" y="8"/>
                      </a:cubicBezTo>
                      <a:cubicBezTo>
                        <a:pt x="123" y="8"/>
                        <a:pt x="123" y="8"/>
                        <a:pt x="123" y="8"/>
                      </a:cubicBezTo>
                      <a:cubicBezTo>
                        <a:pt x="123" y="8"/>
                        <a:pt x="123" y="8"/>
                        <a:pt x="123" y="8"/>
                      </a:cubicBezTo>
                      <a:cubicBezTo>
                        <a:pt x="123" y="8"/>
                        <a:pt x="123" y="8"/>
                        <a:pt x="123" y="8"/>
                      </a:cubicBezTo>
                      <a:cubicBezTo>
                        <a:pt x="124" y="8"/>
                        <a:pt x="124" y="8"/>
                        <a:pt x="124" y="8"/>
                      </a:cubicBezTo>
                      <a:cubicBezTo>
                        <a:pt x="124" y="9"/>
                        <a:pt x="124" y="9"/>
                        <a:pt x="124" y="9"/>
                      </a:cubicBezTo>
                      <a:cubicBezTo>
                        <a:pt x="124" y="9"/>
                        <a:pt x="124" y="9"/>
                        <a:pt x="124" y="9"/>
                      </a:cubicBezTo>
                      <a:cubicBezTo>
                        <a:pt x="124" y="9"/>
                        <a:pt x="124" y="9"/>
                        <a:pt x="124" y="9"/>
                      </a:cubicBezTo>
                      <a:cubicBezTo>
                        <a:pt x="125" y="9"/>
                        <a:pt x="125" y="9"/>
                        <a:pt x="125" y="9"/>
                      </a:cubicBezTo>
                      <a:cubicBezTo>
                        <a:pt x="125" y="8"/>
                        <a:pt x="125" y="8"/>
                        <a:pt x="125" y="8"/>
                      </a:cubicBezTo>
                      <a:cubicBezTo>
                        <a:pt x="125" y="8"/>
                        <a:pt x="125" y="8"/>
                        <a:pt x="125" y="8"/>
                      </a:cubicBezTo>
                      <a:cubicBezTo>
                        <a:pt x="125" y="8"/>
                        <a:pt x="125" y="8"/>
                        <a:pt x="125" y="8"/>
                      </a:cubicBezTo>
                      <a:cubicBezTo>
                        <a:pt x="125" y="8"/>
                        <a:pt x="125" y="8"/>
                        <a:pt x="125" y="8"/>
                      </a:cubicBezTo>
                      <a:cubicBezTo>
                        <a:pt x="125" y="8"/>
                        <a:pt x="125" y="8"/>
                        <a:pt x="125" y="8"/>
                      </a:cubicBezTo>
                      <a:cubicBezTo>
                        <a:pt x="126" y="8"/>
                        <a:pt x="126" y="8"/>
                        <a:pt x="126" y="8"/>
                      </a:cubicBezTo>
                      <a:cubicBezTo>
                        <a:pt x="126" y="8"/>
                        <a:pt x="126" y="8"/>
                        <a:pt x="126" y="8"/>
                      </a:cubicBezTo>
                      <a:cubicBezTo>
                        <a:pt x="126" y="8"/>
                        <a:pt x="126" y="8"/>
                        <a:pt x="126" y="8"/>
                      </a:cubicBezTo>
                      <a:cubicBezTo>
                        <a:pt x="125" y="7"/>
                        <a:pt x="125" y="7"/>
                        <a:pt x="125" y="7"/>
                      </a:cubicBezTo>
                      <a:cubicBezTo>
                        <a:pt x="125" y="7"/>
                        <a:pt x="125" y="7"/>
                        <a:pt x="125" y="7"/>
                      </a:cubicBezTo>
                      <a:cubicBezTo>
                        <a:pt x="125" y="7"/>
                        <a:pt x="125" y="7"/>
                        <a:pt x="125" y="7"/>
                      </a:cubicBezTo>
                      <a:cubicBezTo>
                        <a:pt x="125" y="7"/>
                        <a:pt x="125" y="7"/>
                        <a:pt x="125" y="7"/>
                      </a:cubicBezTo>
                      <a:cubicBezTo>
                        <a:pt x="124" y="6"/>
                        <a:pt x="124" y="6"/>
                        <a:pt x="124" y="6"/>
                      </a:cubicBezTo>
                      <a:cubicBezTo>
                        <a:pt x="124" y="6"/>
                        <a:pt x="124" y="6"/>
                        <a:pt x="124" y="6"/>
                      </a:cubicBezTo>
                      <a:cubicBezTo>
                        <a:pt x="124" y="6"/>
                        <a:pt x="124" y="6"/>
                        <a:pt x="124" y="6"/>
                      </a:cubicBezTo>
                      <a:cubicBezTo>
                        <a:pt x="123" y="6"/>
                        <a:pt x="123" y="6"/>
                        <a:pt x="123" y="6"/>
                      </a:cubicBezTo>
                      <a:cubicBezTo>
                        <a:pt x="123" y="6"/>
                        <a:pt x="123" y="6"/>
                        <a:pt x="123" y="6"/>
                      </a:cubicBezTo>
                      <a:cubicBezTo>
                        <a:pt x="123" y="6"/>
                        <a:pt x="123" y="6"/>
                        <a:pt x="123" y="6"/>
                      </a:cubicBezTo>
                      <a:cubicBezTo>
                        <a:pt x="123" y="6"/>
                        <a:pt x="123" y="6"/>
                        <a:pt x="123" y="6"/>
                      </a:cubicBezTo>
                      <a:cubicBezTo>
                        <a:pt x="123" y="5"/>
                        <a:pt x="123" y="5"/>
                        <a:pt x="123" y="5"/>
                      </a:cubicBezTo>
                      <a:cubicBezTo>
                        <a:pt x="123" y="5"/>
                        <a:pt x="123" y="5"/>
                        <a:pt x="123" y="5"/>
                      </a:cubicBezTo>
                      <a:cubicBezTo>
                        <a:pt x="123" y="5"/>
                        <a:pt x="123" y="5"/>
                        <a:pt x="123" y="5"/>
                      </a:cubicBezTo>
                      <a:cubicBezTo>
                        <a:pt x="123" y="5"/>
                        <a:pt x="123" y="5"/>
                        <a:pt x="123" y="5"/>
                      </a:cubicBezTo>
                      <a:cubicBezTo>
                        <a:pt x="123" y="5"/>
                        <a:pt x="123" y="5"/>
                        <a:pt x="123" y="5"/>
                      </a:cubicBezTo>
                      <a:cubicBezTo>
                        <a:pt x="123" y="6"/>
                        <a:pt x="123" y="6"/>
                        <a:pt x="123" y="6"/>
                      </a:cubicBezTo>
                      <a:cubicBezTo>
                        <a:pt x="124" y="6"/>
                        <a:pt x="124" y="6"/>
                        <a:pt x="124" y="6"/>
                      </a:cubicBezTo>
                      <a:cubicBezTo>
                        <a:pt x="124" y="6"/>
                        <a:pt x="124" y="6"/>
                        <a:pt x="124" y="6"/>
                      </a:cubicBezTo>
                      <a:cubicBezTo>
                        <a:pt x="125" y="6"/>
                        <a:pt x="125" y="6"/>
                        <a:pt x="125" y="6"/>
                      </a:cubicBezTo>
                      <a:cubicBezTo>
                        <a:pt x="125" y="6"/>
                        <a:pt x="125" y="6"/>
                        <a:pt x="125" y="6"/>
                      </a:cubicBezTo>
                      <a:cubicBezTo>
                        <a:pt x="125" y="6"/>
                        <a:pt x="125" y="6"/>
                        <a:pt x="125" y="6"/>
                      </a:cubicBezTo>
                      <a:cubicBezTo>
                        <a:pt x="125" y="6"/>
                        <a:pt x="125" y="6"/>
                        <a:pt x="125" y="6"/>
                      </a:cubicBezTo>
                      <a:cubicBezTo>
                        <a:pt x="125" y="6"/>
                        <a:pt x="125" y="6"/>
                        <a:pt x="125" y="6"/>
                      </a:cubicBezTo>
                      <a:cubicBezTo>
                        <a:pt x="126" y="7"/>
                        <a:pt x="126" y="7"/>
                        <a:pt x="126" y="7"/>
                      </a:cubicBezTo>
                      <a:cubicBezTo>
                        <a:pt x="126" y="7"/>
                        <a:pt x="126" y="7"/>
                        <a:pt x="126" y="7"/>
                      </a:cubicBezTo>
                      <a:cubicBezTo>
                        <a:pt x="127" y="7"/>
                        <a:pt x="127" y="7"/>
                        <a:pt x="127" y="7"/>
                      </a:cubicBezTo>
                      <a:cubicBezTo>
                        <a:pt x="127" y="7"/>
                        <a:pt x="127" y="7"/>
                        <a:pt x="127" y="7"/>
                      </a:cubicBezTo>
                      <a:cubicBezTo>
                        <a:pt x="128" y="7"/>
                        <a:pt x="128" y="7"/>
                        <a:pt x="128" y="7"/>
                      </a:cubicBezTo>
                      <a:cubicBezTo>
                        <a:pt x="128" y="7"/>
                        <a:pt x="128" y="7"/>
                        <a:pt x="128" y="7"/>
                      </a:cubicBezTo>
                      <a:cubicBezTo>
                        <a:pt x="128" y="7"/>
                        <a:pt x="128" y="7"/>
                        <a:pt x="128" y="7"/>
                      </a:cubicBezTo>
                      <a:cubicBezTo>
                        <a:pt x="128" y="7"/>
                        <a:pt x="128" y="7"/>
                        <a:pt x="128" y="7"/>
                      </a:cubicBezTo>
                      <a:cubicBezTo>
                        <a:pt x="127" y="7"/>
                        <a:pt x="127" y="7"/>
                        <a:pt x="127" y="7"/>
                      </a:cubicBezTo>
                      <a:cubicBezTo>
                        <a:pt x="127" y="6"/>
                        <a:pt x="127" y="6"/>
                        <a:pt x="127" y="6"/>
                      </a:cubicBezTo>
                      <a:cubicBezTo>
                        <a:pt x="127" y="6"/>
                        <a:pt x="127" y="6"/>
                        <a:pt x="127" y="6"/>
                      </a:cubicBezTo>
                      <a:cubicBezTo>
                        <a:pt x="127" y="6"/>
                        <a:pt x="127" y="6"/>
                        <a:pt x="127" y="6"/>
                      </a:cubicBezTo>
                      <a:cubicBezTo>
                        <a:pt x="127" y="5"/>
                        <a:pt x="127" y="5"/>
                        <a:pt x="127" y="5"/>
                      </a:cubicBezTo>
                      <a:cubicBezTo>
                        <a:pt x="127" y="5"/>
                        <a:pt x="127" y="5"/>
                        <a:pt x="127" y="5"/>
                      </a:cubicBezTo>
                      <a:cubicBezTo>
                        <a:pt x="126" y="5"/>
                        <a:pt x="126" y="5"/>
                        <a:pt x="126" y="5"/>
                      </a:cubicBezTo>
                      <a:cubicBezTo>
                        <a:pt x="126" y="5"/>
                        <a:pt x="126" y="5"/>
                        <a:pt x="126" y="5"/>
                      </a:cubicBezTo>
                      <a:cubicBezTo>
                        <a:pt x="126" y="5"/>
                        <a:pt x="126" y="5"/>
                        <a:pt x="126" y="5"/>
                      </a:cubicBezTo>
                      <a:cubicBezTo>
                        <a:pt x="127" y="5"/>
                        <a:pt x="127" y="5"/>
                        <a:pt x="127" y="5"/>
                      </a:cubicBezTo>
                      <a:cubicBezTo>
                        <a:pt x="127" y="5"/>
                        <a:pt x="127" y="5"/>
                        <a:pt x="127" y="5"/>
                      </a:cubicBezTo>
                      <a:cubicBezTo>
                        <a:pt x="127" y="5"/>
                        <a:pt x="127" y="5"/>
                        <a:pt x="127" y="5"/>
                      </a:cubicBezTo>
                      <a:cubicBezTo>
                        <a:pt x="127" y="5"/>
                        <a:pt x="127" y="5"/>
                        <a:pt x="127" y="5"/>
                      </a:cubicBezTo>
                      <a:cubicBezTo>
                        <a:pt x="127" y="5"/>
                        <a:pt x="127" y="5"/>
                        <a:pt x="127" y="5"/>
                      </a:cubicBezTo>
                      <a:cubicBezTo>
                        <a:pt x="128" y="6"/>
                        <a:pt x="128" y="6"/>
                        <a:pt x="128" y="6"/>
                      </a:cubicBezTo>
                      <a:cubicBezTo>
                        <a:pt x="128" y="6"/>
                        <a:pt x="128" y="6"/>
                        <a:pt x="128" y="6"/>
                      </a:cubicBezTo>
                      <a:cubicBezTo>
                        <a:pt x="128" y="6"/>
                        <a:pt x="128" y="6"/>
                        <a:pt x="128" y="6"/>
                      </a:cubicBezTo>
                      <a:cubicBezTo>
                        <a:pt x="128" y="6"/>
                        <a:pt x="128" y="6"/>
                        <a:pt x="128" y="6"/>
                      </a:cubicBezTo>
                      <a:cubicBezTo>
                        <a:pt x="128" y="6"/>
                        <a:pt x="128" y="6"/>
                        <a:pt x="128" y="6"/>
                      </a:cubicBezTo>
                      <a:cubicBezTo>
                        <a:pt x="128" y="6"/>
                        <a:pt x="128" y="6"/>
                        <a:pt x="128" y="6"/>
                      </a:cubicBezTo>
                      <a:cubicBezTo>
                        <a:pt x="129" y="7"/>
                        <a:pt x="129" y="7"/>
                        <a:pt x="129" y="7"/>
                      </a:cubicBezTo>
                      <a:cubicBezTo>
                        <a:pt x="129" y="7"/>
                        <a:pt x="129" y="7"/>
                        <a:pt x="129" y="7"/>
                      </a:cubicBezTo>
                      <a:cubicBezTo>
                        <a:pt x="129" y="7"/>
                        <a:pt x="129" y="7"/>
                        <a:pt x="129" y="7"/>
                      </a:cubicBezTo>
                      <a:cubicBezTo>
                        <a:pt x="129" y="7"/>
                        <a:pt x="129" y="7"/>
                        <a:pt x="129" y="7"/>
                      </a:cubicBezTo>
                      <a:cubicBezTo>
                        <a:pt x="129" y="7"/>
                        <a:pt x="129" y="7"/>
                        <a:pt x="129" y="7"/>
                      </a:cubicBezTo>
                      <a:cubicBezTo>
                        <a:pt x="129" y="8"/>
                        <a:pt x="129" y="8"/>
                        <a:pt x="129" y="8"/>
                      </a:cubicBezTo>
                      <a:cubicBezTo>
                        <a:pt x="129" y="8"/>
                        <a:pt x="129" y="8"/>
                        <a:pt x="129" y="8"/>
                      </a:cubicBezTo>
                      <a:cubicBezTo>
                        <a:pt x="130" y="8"/>
                        <a:pt x="130" y="8"/>
                        <a:pt x="130" y="8"/>
                      </a:cubicBezTo>
                      <a:cubicBezTo>
                        <a:pt x="130" y="8"/>
                        <a:pt x="130" y="8"/>
                        <a:pt x="130" y="8"/>
                      </a:cubicBezTo>
                      <a:cubicBezTo>
                        <a:pt x="130" y="8"/>
                        <a:pt x="130" y="8"/>
                        <a:pt x="130" y="8"/>
                      </a:cubicBezTo>
                      <a:cubicBezTo>
                        <a:pt x="130" y="8"/>
                        <a:pt x="130" y="8"/>
                        <a:pt x="130" y="8"/>
                      </a:cubicBezTo>
                      <a:cubicBezTo>
                        <a:pt x="130" y="8"/>
                        <a:pt x="130" y="8"/>
                        <a:pt x="130" y="8"/>
                      </a:cubicBezTo>
                      <a:cubicBezTo>
                        <a:pt x="130" y="8"/>
                        <a:pt x="130" y="8"/>
                        <a:pt x="130" y="8"/>
                      </a:cubicBezTo>
                      <a:cubicBezTo>
                        <a:pt x="130" y="7"/>
                        <a:pt x="130" y="7"/>
                        <a:pt x="130" y="7"/>
                      </a:cubicBezTo>
                      <a:cubicBezTo>
                        <a:pt x="130" y="7"/>
                        <a:pt x="130" y="7"/>
                        <a:pt x="130" y="7"/>
                      </a:cubicBezTo>
                      <a:cubicBezTo>
                        <a:pt x="128" y="5"/>
                        <a:pt x="128" y="5"/>
                        <a:pt x="128" y="5"/>
                      </a:cubicBezTo>
                      <a:cubicBezTo>
                        <a:pt x="128" y="5"/>
                        <a:pt x="128" y="5"/>
                        <a:pt x="128" y="5"/>
                      </a:cubicBezTo>
                      <a:cubicBezTo>
                        <a:pt x="128" y="4"/>
                        <a:pt x="128" y="4"/>
                        <a:pt x="128" y="4"/>
                      </a:cubicBezTo>
                      <a:cubicBezTo>
                        <a:pt x="127" y="4"/>
                        <a:pt x="127" y="4"/>
                        <a:pt x="127" y="4"/>
                      </a:cubicBezTo>
                      <a:cubicBezTo>
                        <a:pt x="127" y="4"/>
                        <a:pt x="127" y="4"/>
                        <a:pt x="127" y="4"/>
                      </a:cubicBezTo>
                      <a:cubicBezTo>
                        <a:pt x="127" y="3"/>
                        <a:pt x="127" y="3"/>
                        <a:pt x="127" y="3"/>
                      </a:cubicBezTo>
                      <a:cubicBezTo>
                        <a:pt x="127" y="2"/>
                        <a:pt x="127" y="2"/>
                        <a:pt x="127" y="2"/>
                      </a:cubicBezTo>
                      <a:cubicBezTo>
                        <a:pt x="127" y="2"/>
                        <a:pt x="127" y="2"/>
                        <a:pt x="127" y="2"/>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6" y="3"/>
                        <a:pt x="126" y="3"/>
                        <a:pt x="126" y="3"/>
                      </a:cubicBezTo>
                      <a:cubicBezTo>
                        <a:pt x="126" y="2"/>
                        <a:pt x="126" y="2"/>
                        <a:pt x="126" y="2"/>
                      </a:cubicBezTo>
                      <a:cubicBezTo>
                        <a:pt x="126" y="2"/>
                        <a:pt x="126" y="2"/>
                        <a:pt x="126" y="2"/>
                      </a:cubicBezTo>
                      <a:cubicBezTo>
                        <a:pt x="126" y="2"/>
                        <a:pt x="126" y="2"/>
                        <a:pt x="126" y="2"/>
                      </a:cubicBezTo>
                      <a:cubicBezTo>
                        <a:pt x="125" y="2"/>
                        <a:pt x="125" y="2"/>
                        <a:pt x="125" y="2"/>
                      </a:cubicBezTo>
                      <a:cubicBezTo>
                        <a:pt x="125" y="2"/>
                        <a:pt x="125" y="2"/>
                        <a:pt x="125" y="2"/>
                      </a:cubicBezTo>
                      <a:cubicBezTo>
                        <a:pt x="125" y="1"/>
                        <a:pt x="125" y="1"/>
                        <a:pt x="125" y="1"/>
                      </a:cubicBezTo>
                      <a:cubicBezTo>
                        <a:pt x="125" y="1"/>
                        <a:pt x="125" y="1"/>
                        <a:pt x="125" y="1"/>
                      </a:cubicBezTo>
                      <a:cubicBezTo>
                        <a:pt x="125" y="0"/>
                        <a:pt x="125" y="0"/>
                        <a:pt x="125" y="0"/>
                      </a:cubicBezTo>
                      <a:cubicBezTo>
                        <a:pt x="125" y="0"/>
                        <a:pt x="125" y="0"/>
                        <a:pt x="125" y="0"/>
                      </a:cubicBezTo>
                      <a:cubicBezTo>
                        <a:pt x="125" y="0"/>
                        <a:pt x="125" y="0"/>
                        <a:pt x="125" y="0"/>
                      </a:cubicBezTo>
                      <a:cubicBezTo>
                        <a:pt x="104" y="5"/>
                        <a:pt x="83" y="9"/>
                        <a:pt x="62" y="13"/>
                      </a:cubicBezTo>
                      <a:cubicBezTo>
                        <a:pt x="59" y="13"/>
                        <a:pt x="56" y="14"/>
                        <a:pt x="53" y="14"/>
                      </a:cubicBezTo>
                      <a:cubicBezTo>
                        <a:pt x="50" y="15"/>
                        <a:pt x="47" y="15"/>
                        <a:pt x="44" y="16"/>
                      </a:cubicBezTo>
                      <a:cubicBezTo>
                        <a:pt x="42" y="16"/>
                        <a:pt x="40" y="16"/>
                        <a:pt x="38" y="16"/>
                      </a:cubicBezTo>
                      <a:cubicBezTo>
                        <a:pt x="38" y="16"/>
                        <a:pt x="38" y="16"/>
                        <a:pt x="38" y="16"/>
                      </a:cubicBezTo>
                      <a:cubicBezTo>
                        <a:pt x="38" y="16"/>
                        <a:pt x="38" y="16"/>
                        <a:pt x="38" y="16"/>
                      </a:cubicBezTo>
                      <a:cubicBezTo>
                        <a:pt x="37" y="16"/>
                        <a:pt x="37" y="16"/>
                        <a:pt x="37" y="16"/>
                      </a:cubicBezTo>
                      <a:cubicBezTo>
                        <a:pt x="37" y="16"/>
                        <a:pt x="37" y="16"/>
                        <a:pt x="37" y="16"/>
                      </a:cubicBezTo>
                      <a:cubicBezTo>
                        <a:pt x="37" y="17"/>
                        <a:pt x="37" y="17"/>
                        <a:pt x="37" y="17"/>
                      </a:cubicBezTo>
                      <a:cubicBezTo>
                        <a:pt x="37" y="18"/>
                        <a:pt x="37" y="18"/>
                        <a:pt x="37" y="18"/>
                      </a:cubicBezTo>
                      <a:cubicBezTo>
                        <a:pt x="37" y="18"/>
                        <a:pt x="37" y="18"/>
                        <a:pt x="37" y="18"/>
                      </a:cubicBezTo>
                      <a:cubicBezTo>
                        <a:pt x="37" y="18"/>
                        <a:pt x="37" y="18"/>
                        <a:pt x="37" y="18"/>
                      </a:cubicBezTo>
                      <a:cubicBezTo>
                        <a:pt x="37" y="18"/>
                        <a:pt x="37" y="18"/>
                        <a:pt x="37" y="18"/>
                      </a:cubicBezTo>
                      <a:cubicBezTo>
                        <a:pt x="37" y="19"/>
                        <a:pt x="37" y="19"/>
                        <a:pt x="37" y="19"/>
                      </a:cubicBezTo>
                      <a:cubicBezTo>
                        <a:pt x="37" y="20"/>
                        <a:pt x="37" y="20"/>
                        <a:pt x="37" y="20"/>
                      </a:cubicBezTo>
                      <a:cubicBezTo>
                        <a:pt x="37" y="20"/>
                        <a:pt x="37" y="20"/>
                        <a:pt x="37" y="20"/>
                      </a:cubicBezTo>
                      <a:cubicBezTo>
                        <a:pt x="37" y="20"/>
                        <a:pt x="37" y="20"/>
                        <a:pt x="37" y="20"/>
                      </a:cubicBezTo>
                      <a:cubicBezTo>
                        <a:pt x="37" y="20"/>
                        <a:pt x="37" y="20"/>
                        <a:pt x="37" y="20"/>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6" y="21"/>
                        <a:pt x="36" y="21"/>
                        <a:pt x="36" y="21"/>
                      </a:cubicBezTo>
                      <a:cubicBezTo>
                        <a:pt x="36" y="21"/>
                        <a:pt x="36" y="21"/>
                        <a:pt x="36" y="21"/>
                      </a:cubicBezTo>
                      <a:cubicBezTo>
                        <a:pt x="36" y="21"/>
                        <a:pt x="36" y="21"/>
                        <a:pt x="36" y="21"/>
                      </a:cubicBezTo>
                      <a:cubicBezTo>
                        <a:pt x="35" y="22"/>
                        <a:pt x="35" y="22"/>
                        <a:pt x="35" y="22"/>
                      </a:cubicBezTo>
                      <a:cubicBezTo>
                        <a:pt x="34" y="23"/>
                        <a:pt x="34" y="23"/>
                        <a:pt x="34" y="23"/>
                      </a:cubicBezTo>
                      <a:cubicBezTo>
                        <a:pt x="34" y="23"/>
                        <a:pt x="34" y="23"/>
                        <a:pt x="34" y="23"/>
                      </a:cubicBezTo>
                      <a:cubicBezTo>
                        <a:pt x="33" y="26"/>
                        <a:pt x="33" y="26"/>
                        <a:pt x="33" y="26"/>
                      </a:cubicBezTo>
                      <a:cubicBezTo>
                        <a:pt x="33" y="26"/>
                        <a:pt x="33" y="26"/>
                        <a:pt x="33" y="26"/>
                      </a:cubicBezTo>
                      <a:cubicBezTo>
                        <a:pt x="33" y="26"/>
                        <a:pt x="33" y="26"/>
                        <a:pt x="33" y="26"/>
                      </a:cubicBezTo>
                      <a:cubicBezTo>
                        <a:pt x="33" y="26"/>
                        <a:pt x="33" y="26"/>
                        <a:pt x="33" y="26"/>
                      </a:cubicBezTo>
                      <a:cubicBezTo>
                        <a:pt x="33" y="27"/>
                        <a:pt x="33" y="27"/>
                        <a:pt x="33"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1" y="27"/>
                        <a:pt x="31" y="27"/>
                        <a:pt x="31" y="27"/>
                      </a:cubicBezTo>
                      <a:cubicBezTo>
                        <a:pt x="31" y="27"/>
                        <a:pt x="31" y="27"/>
                        <a:pt x="31" y="27"/>
                      </a:cubicBezTo>
                      <a:cubicBezTo>
                        <a:pt x="31" y="27"/>
                        <a:pt x="31" y="27"/>
                        <a:pt x="31" y="27"/>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7"/>
                        <a:pt x="30" y="27"/>
                        <a:pt x="30" y="27"/>
                      </a:cubicBezTo>
                      <a:cubicBezTo>
                        <a:pt x="29" y="27"/>
                        <a:pt x="29"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8" y="27"/>
                        <a:pt x="28" y="27"/>
                      </a:cubicBezTo>
                      <a:cubicBezTo>
                        <a:pt x="28" y="28"/>
                        <a:pt x="28" y="28"/>
                        <a:pt x="28" y="28"/>
                      </a:cubicBezTo>
                      <a:cubicBezTo>
                        <a:pt x="28" y="28"/>
                        <a:pt x="28" y="28"/>
                        <a:pt x="28" y="28"/>
                      </a:cubicBezTo>
                      <a:cubicBezTo>
                        <a:pt x="27" y="28"/>
                        <a:pt x="27" y="28"/>
                        <a:pt x="27" y="28"/>
                      </a:cubicBezTo>
                      <a:cubicBezTo>
                        <a:pt x="27" y="29"/>
                        <a:pt x="27" y="29"/>
                        <a:pt x="27" y="29"/>
                      </a:cubicBezTo>
                      <a:cubicBezTo>
                        <a:pt x="27" y="29"/>
                        <a:pt x="27" y="29"/>
                        <a:pt x="27" y="29"/>
                      </a:cubicBezTo>
                      <a:cubicBezTo>
                        <a:pt x="27" y="29"/>
                        <a:pt x="27" y="29"/>
                        <a:pt x="27" y="29"/>
                      </a:cubicBezTo>
                      <a:cubicBezTo>
                        <a:pt x="27" y="30"/>
                        <a:pt x="27" y="30"/>
                        <a:pt x="27" y="30"/>
                      </a:cubicBezTo>
                      <a:cubicBezTo>
                        <a:pt x="26" y="30"/>
                        <a:pt x="26" y="30"/>
                        <a:pt x="26" y="30"/>
                      </a:cubicBezTo>
                      <a:cubicBezTo>
                        <a:pt x="26" y="30"/>
                        <a:pt x="26" y="30"/>
                        <a:pt x="26" y="30"/>
                      </a:cubicBezTo>
                      <a:cubicBezTo>
                        <a:pt x="26" y="30"/>
                        <a:pt x="26" y="30"/>
                        <a:pt x="26" y="30"/>
                      </a:cubicBezTo>
                      <a:cubicBezTo>
                        <a:pt x="26" y="30"/>
                        <a:pt x="26" y="30"/>
                        <a:pt x="26" y="30"/>
                      </a:cubicBezTo>
                      <a:cubicBezTo>
                        <a:pt x="26" y="31"/>
                        <a:pt x="26" y="31"/>
                        <a:pt x="26"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29"/>
                        <a:pt x="25" y="29"/>
                        <a:pt x="25" y="29"/>
                      </a:cubicBezTo>
                      <a:cubicBezTo>
                        <a:pt x="25" y="29"/>
                        <a:pt x="25" y="29"/>
                        <a:pt x="25" y="29"/>
                      </a:cubicBezTo>
                      <a:cubicBezTo>
                        <a:pt x="24" y="29"/>
                        <a:pt x="24" y="29"/>
                        <a:pt x="24" y="29"/>
                      </a:cubicBezTo>
                      <a:cubicBezTo>
                        <a:pt x="24" y="29"/>
                        <a:pt x="24" y="29"/>
                        <a:pt x="24" y="29"/>
                      </a:cubicBezTo>
                      <a:cubicBezTo>
                        <a:pt x="24" y="29"/>
                        <a:pt x="24" y="29"/>
                        <a:pt x="24" y="29"/>
                      </a:cubicBezTo>
                      <a:cubicBezTo>
                        <a:pt x="24" y="29"/>
                        <a:pt x="24" y="29"/>
                        <a:pt x="24" y="29"/>
                      </a:cubicBezTo>
                      <a:cubicBezTo>
                        <a:pt x="23" y="30"/>
                        <a:pt x="23" y="30"/>
                        <a:pt x="23" y="30"/>
                      </a:cubicBezTo>
                      <a:cubicBezTo>
                        <a:pt x="23" y="30"/>
                        <a:pt x="23" y="30"/>
                        <a:pt x="23" y="30"/>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2"/>
                        <a:pt x="22" y="32"/>
                        <a:pt x="22" y="32"/>
                      </a:cubicBezTo>
                      <a:cubicBezTo>
                        <a:pt x="22" y="32"/>
                        <a:pt x="22" y="32"/>
                        <a:pt x="22" y="32"/>
                      </a:cubicBezTo>
                      <a:cubicBezTo>
                        <a:pt x="22" y="32"/>
                        <a:pt x="22" y="32"/>
                        <a:pt x="22"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4"/>
                        <a:pt x="20" y="34"/>
                        <a:pt x="20" y="34"/>
                      </a:cubicBezTo>
                      <a:cubicBezTo>
                        <a:pt x="20" y="34"/>
                        <a:pt x="20" y="34"/>
                        <a:pt x="20" y="34"/>
                      </a:cubicBezTo>
                      <a:cubicBezTo>
                        <a:pt x="20" y="34"/>
                        <a:pt x="20" y="34"/>
                        <a:pt x="20" y="34"/>
                      </a:cubicBezTo>
                      <a:cubicBezTo>
                        <a:pt x="20" y="35"/>
                        <a:pt x="20" y="35"/>
                        <a:pt x="20" y="35"/>
                      </a:cubicBezTo>
                      <a:cubicBezTo>
                        <a:pt x="19" y="35"/>
                        <a:pt x="19" y="35"/>
                        <a:pt x="19" y="35"/>
                      </a:cubicBezTo>
                      <a:cubicBezTo>
                        <a:pt x="19" y="35"/>
                        <a:pt x="19" y="35"/>
                        <a:pt x="19" y="35"/>
                      </a:cubicBezTo>
                      <a:cubicBezTo>
                        <a:pt x="19" y="35"/>
                        <a:pt x="19" y="35"/>
                        <a:pt x="19" y="35"/>
                      </a:cubicBezTo>
                      <a:cubicBezTo>
                        <a:pt x="19" y="35"/>
                        <a:pt x="19" y="35"/>
                        <a:pt x="19" y="35"/>
                      </a:cubicBezTo>
                      <a:cubicBezTo>
                        <a:pt x="18" y="35"/>
                        <a:pt x="18" y="35"/>
                        <a:pt x="18" y="35"/>
                      </a:cubicBezTo>
                      <a:cubicBezTo>
                        <a:pt x="18" y="35"/>
                        <a:pt x="18" y="35"/>
                        <a:pt x="18" y="35"/>
                      </a:cubicBezTo>
                      <a:cubicBezTo>
                        <a:pt x="18" y="35"/>
                        <a:pt x="18" y="35"/>
                        <a:pt x="18" y="35"/>
                      </a:cubicBezTo>
                      <a:cubicBezTo>
                        <a:pt x="18" y="35"/>
                        <a:pt x="18" y="35"/>
                        <a:pt x="18" y="35"/>
                      </a:cubicBezTo>
                      <a:cubicBezTo>
                        <a:pt x="17" y="36"/>
                        <a:pt x="17" y="36"/>
                        <a:pt x="17" y="36"/>
                      </a:cubicBezTo>
                      <a:cubicBezTo>
                        <a:pt x="16" y="36"/>
                        <a:pt x="16" y="36"/>
                        <a:pt x="16" y="36"/>
                      </a:cubicBezTo>
                      <a:cubicBezTo>
                        <a:pt x="16" y="36"/>
                        <a:pt x="16" y="36"/>
                        <a:pt x="16" y="36"/>
                      </a:cubicBezTo>
                      <a:cubicBezTo>
                        <a:pt x="16" y="36"/>
                        <a:pt x="16" y="36"/>
                        <a:pt x="16" y="36"/>
                      </a:cubicBezTo>
                      <a:cubicBezTo>
                        <a:pt x="16" y="37"/>
                        <a:pt x="16" y="37"/>
                        <a:pt x="16" y="37"/>
                      </a:cubicBezTo>
                      <a:cubicBezTo>
                        <a:pt x="16" y="37"/>
                        <a:pt x="16" y="37"/>
                        <a:pt x="16" y="37"/>
                      </a:cubicBezTo>
                      <a:cubicBezTo>
                        <a:pt x="15" y="37"/>
                        <a:pt x="15" y="37"/>
                        <a:pt x="15" y="37"/>
                      </a:cubicBezTo>
                      <a:cubicBezTo>
                        <a:pt x="15" y="37"/>
                        <a:pt x="15" y="37"/>
                        <a:pt x="15" y="37"/>
                      </a:cubicBezTo>
                      <a:cubicBezTo>
                        <a:pt x="15" y="37"/>
                        <a:pt x="15" y="37"/>
                        <a:pt x="15" y="37"/>
                      </a:cubicBezTo>
                      <a:cubicBezTo>
                        <a:pt x="15" y="37"/>
                        <a:pt x="15" y="37"/>
                        <a:pt x="15" y="37"/>
                      </a:cubicBezTo>
                      <a:cubicBezTo>
                        <a:pt x="15" y="38"/>
                        <a:pt x="15" y="38"/>
                        <a:pt x="15" y="38"/>
                      </a:cubicBezTo>
                      <a:cubicBezTo>
                        <a:pt x="15" y="38"/>
                        <a:pt x="15" y="38"/>
                        <a:pt x="15" y="38"/>
                      </a:cubicBezTo>
                      <a:cubicBezTo>
                        <a:pt x="15" y="38"/>
                        <a:pt x="15" y="38"/>
                        <a:pt x="15" y="38"/>
                      </a:cubicBezTo>
                      <a:cubicBezTo>
                        <a:pt x="14" y="38"/>
                        <a:pt x="14" y="38"/>
                        <a:pt x="14" y="38"/>
                      </a:cubicBezTo>
                      <a:cubicBezTo>
                        <a:pt x="14" y="38"/>
                        <a:pt x="14" y="38"/>
                        <a:pt x="14" y="38"/>
                      </a:cubicBezTo>
                      <a:cubicBezTo>
                        <a:pt x="14" y="38"/>
                        <a:pt x="14" y="38"/>
                        <a:pt x="14" y="38"/>
                      </a:cubicBezTo>
                      <a:cubicBezTo>
                        <a:pt x="14" y="38"/>
                        <a:pt x="14" y="38"/>
                        <a:pt x="14" y="38"/>
                      </a:cubicBezTo>
                      <a:cubicBezTo>
                        <a:pt x="14" y="38"/>
                        <a:pt x="14" y="38"/>
                        <a:pt x="14" y="38"/>
                      </a:cubicBezTo>
                      <a:cubicBezTo>
                        <a:pt x="14" y="39"/>
                        <a:pt x="14" y="39"/>
                        <a:pt x="14" y="39"/>
                      </a:cubicBezTo>
                      <a:cubicBezTo>
                        <a:pt x="14" y="39"/>
                        <a:pt x="14" y="39"/>
                        <a:pt x="14" y="39"/>
                      </a:cubicBezTo>
                      <a:cubicBezTo>
                        <a:pt x="13" y="39"/>
                        <a:pt x="13" y="39"/>
                        <a:pt x="13" y="39"/>
                      </a:cubicBezTo>
                      <a:cubicBezTo>
                        <a:pt x="13" y="40"/>
                        <a:pt x="13" y="40"/>
                        <a:pt x="13" y="40"/>
                      </a:cubicBezTo>
                      <a:cubicBezTo>
                        <a:pt x="12" y="40"/>
                        <a:pt x="12" y="40"/>
                        <a:pt x="12" y="40"/>
                      </a:cubicBezTo>
                      <a:cubicBezTo>
                        <a:pt x="12" y="40"/>
                        <a:pt x="12" y="40"/>
                        <a:pt x="12" y="40"/>
                      </a:cubicBezTo>
                      <a:cubicBezTo>
                        <a:pt x="12" y="40"/>
                        <a:pt x="12" y="40"/>
                        <a:pt x="12" y="40"/>
                      </a:cubicBezTo>
                      <a:cubicBezTo>
                        <a:pt x="12" y="40"/>
                        <a:pt x="12" y="40"/>
                        <a:pt x="12" y="40"/>
                      </a:cubicBezTo>
                      <a:cubicBezTo>
                        <a:pt x="12" y="41"/>
                        <a:pt x="12" y="41"/>
                        <a:pt x="12" y="41"/>
                      </a:cubicBezTo>
                      <a:cubicBezTo>
                        <a:pt x="12" y="41"/>
                        <a:pt x="12" y="41"/>
                        <a:pt x="12" y="41"/>
                      </a:cubicBezTo>
                      <a:cubicBezTo>
                        <a:pt x="11" y="41"/>
                        <a:pt x="11" y="41"/>
                        <a:pt x="11" y="41"/>
                      </a:cubicBezTo>
                      <a:cubicBezTo>
                        <a:pt x="11" y="41"/>
                        <a:pt x="11" y="41"/>
                        <a:pt x="11" y="41"/>
                      </a:cubicBezTo>
                      <a:cubicBezTo>
                        <a:pt x="11" y="41"/>
                        <a:pt x="11" y="41"/>
                        <a:pt x="11"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8" y="41"/>
                        <a:pt x="8" y="41"/>
                        <a:pt x="8" y="41"/>
                      </a:cubicBezTo>
                      <a:cubicBezTo>
                        <a:pt x="8" y="41"/>
                        <a:pt x="8" y="41"/>
                        <a:pt x="8" y="41"/>
                      </a:cubicBezTo>
                      <a:cubicBezTo>
                        <a:pt x="8" y="41"/>
                        <a:pt x="8" y="41"/>
                        <a:pt x="8" y="41"/>
                      </a:cubicBezTo>
                      <a:cubicBezTo>
                        <a:pt x="7" y="42"/>
                        <a:pt x="7" y="42"/>
                        <a:pt x="7" y="42"/>
                      </a:cubicBezTo>
                      <a:cubicBezTo>
                        <a:pt x="7" y="42"/>
                        <a:pt x="7" y="42"/>
                        <a:pt x="7" y="42"/>
                      </a:cubicBezTo>
                      <a:cubicBezTo>
                        <a:pt x="7" y="42"/>
                        <a:pt x="7" y="42"/>
                        <a:pt x="7" y="42"/>
                      </a:cubicBezTo>
                      <a:cubicBezTo>
                        <a:pt x="7" y="42"/>
                        <a:pt x="7" y="42"/>
                        <a:pt x="7" y="42"/>
                      </a:cubicBezTo>
                      <a:cubicBezTo>
                        <a:pt x="7" y="42"/>
                        <a:pt x="7" y="42"/>
                        <a:pt x="7" y="42"/>
                      </a:cubicBezTo>
                      <a:cubicBezTo>
                        <a:pt x="6" y="42"/>
                        <a:pt x="6" y="42"/>
                        <a:pt x="6" y="42"/>
                      </a:cubicBezTo>
                      <a:cubicBezTo>
                        <a:pt x="6" y="43"/>
                        <a:pt x="6" y="43"/>
                        <a:pt x="6" y="43"/>
                      </a:cubicBezTo>
                      <a:cubicBezTo>
                        <a:pt x="6" y="43"/>
                        <a:pt x="6" y="43"/>
                        <a:pt x="6" y="43"/>
                      </a:cubicBezTo>
                      <a:cubicBezTo>
                        <a:pt x="6" y="43"/>
                        <a:pt x="6" y="43"/>
                        <a:pt x="6" y="43"/>
                      </a:cubicBezTo>
                      <a:cubicBezTo>
                        <a:pt x="5" y="43"/>
                        <a:pt x="5" y="43"/>
                        <a:pt x="5" y="43"/>
                      </a:cubicBezTo>
                      <a:cubicBezTo>
                        <a:pt x="5" y="43"/>
                        <a:pt x="5" y="43"/>
                        <a:pt x="5" y="43"/>
                      </a:cubicBezTo>
                      <a:cubicBezTo>
                        <a:pt x="5" y="44"/>
                        <a:pt x="5" y="44"/>
                        <a:pt x="5" y="44"/>
                      </a:cubicBezTo>
                      <a:cubicBezTo>
                        <a:pt x="5" y="44"/>
                        <a:pt x="5" y="44"/>
                        <a:pt x="5" y="44"/>
                      </a:cubicBezTo>
                      <a:cubicBezTo>
                        <a:pt x="5" y="44"/>
                        <a:pt x="5" y="44"/>
                        <a:pt x="5" y="44"/>
                      </a:cubicBezTo>
                      <a:cubicBezTo>
                        <a:pt x="4" y="44"/>
                        <a:pt x="4" y="44"/>
                        <a:pt x="4" y="44"/>
                      </a:cubicBezTo>
                      <a:cubicBezTo>
                        <a:pt x="4" y="44"/>
                        <a:pt x="4" y="44"/>
                        <a:pt x="4" y="44"/>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6"/>
                        <a:pt x="4" y="46"/>
                        <a:pt x="4" y="46"/>
                      </a:cubicBezTo>
                      <a:cubicBezTo>
                        <a:pt x="4" y="46"/>
                        <a:pt x="4" y="46"/>
                        <a:pt x="4" y="46"/>
                      </a:cubicBezTo>
                      <a:cubicBezTo>
                        <a:pt x="4" y="46"/>
                        <a:pt x="4" y="46"/>
                        <a:pt x="4" y="46"/>
                      </a:cubicBezTo>
                      <a:cubicBezTo>
                        <a:pt x="4" y="46"/>
                        <a:pt x="4" y="46"/>
                        <a:pt x="4" y="46"/>
                      </a:cubicBezTo>
                      <a:cubicBezTo>
                        <a:pt x="4" y="46"/>
                        <a:pt x="4" y="46"/>
                        <a:pt x="4" y="46"/>
                      </a:cubicBezTo>
                      <a:cubicBezTo>
                        <a:pt x="4" y="47"/>
                        <a:pt x="4" y="47"/>
                        <a:pt x="4" y="47"/>
                      </a:cubicBezTo>
                      <a:cubicBezTo>
                        <a:pt x="4" y="47"/>
                        <a:pt x="4" y="47"/>
                        <a:pt x="4" y="47"/>
                      </a:cubicBezTo>
                      <a:cubicBezTo>
                        <a:pt x="4" y="47"/>
                        <a:pt x="4" y="47"/>
                        <a:pt x="4"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2" y="48"/>
                        <a:pt x="2" y="48"/>
                        <a:pt x="2" y="48"/>
                      </a:cubicBezTo>
                      <a:cubicBezTo>
                        <a:pt x="2" y="48"/>
                        <a:pt x="2" y="48"/>
                        <a:pt x="2" y="48"/>
                      </a:cubicBezTo>
                      <a:cubicBezTo>
                        <a:pt x="2" y="48"/>
                        <a:pt x="2" y="48"/>
                        <a:pt x="2"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51"/>
                        <a:pt x="0" y="52"/>
                        <a:pt x="0" y="54"/>
                      </a:cubicBezTo>
                      <a:cubicBezTo>
                        <a:pt x="7" y="53"/>
                        <a:pt x="13" y="52"/>
                        <a:pt x="20" y="51"/>
                      </a:cubicBezTo>
                      <a:cubicBezTo>
                        <a:pt x="24" y="48"/>
                        <a:pt x="24" y="48"/>
                        <a:pt x="24"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6" y="48"/>
                        <a:pt x="26" y="48"/>
                        <a:pt x="26" y="48"/>
                      </a:cubicBezTo>
                      <a:cubicBezTo>
                        <a:pt x="26" y="48"/>
                        <a:pt x="26" y="48"/>
                        <a:pt x="26" y="48"/>
                      </a:cubicBezTo>
                      <a:cubicBezTo>
                        <a:pt x="26" y="48"/>
                        <a:pt x="26" y="48"/>
                        <a:pt x="26" y="48"/>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7" y="47"/>
                        <a:pt x="27" y="47"/>
                        <a:pt x="27" y="47"/>
                      </a:cubicBezTo>
                      <a:cubicBezTo>
                        <a:pt x="27" y="47"/>
                        <a:pt x="27" y="47"/>
                        <a:pt x="27" y="47"/>
                      </a:cubicBezTo>
                      <a:cubicBezTo>
                        <a:pt x="27" y="47"/>
                        <a:pt x="27" y="47"/>
                        <a:pt x="27" y="47"/>
                      </a:cubicBezTo>
                      <a:cubicBezTo>
                        <a:pt x="28" y="46"/>
                        <a:pt x="28" y="46"/>
                        <a:pt x="28" y="46"/>
                      </a:cubicBezTo>
                      <a:cubicBezTo>
                        <a:pt x="28" y="46"/>
                        <a:pt x="28" y="46"/>
                        <a:pt x="28"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30" y="46"/>
                        <a:pt x="30" y="46"/>
                        <a:pt x="30" y="46"/>
                      </a:cubicBezTo>
                      <a:cubicBezTo>
                        <a:pt x="30" y="46"/>
                        <a:pt x="30" y="46"/>
                        <a:pt x="30" y="46"/>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8" y="44"/>
                        <a:pt x="45" y="43"/>
                        <a:pt x="51" y="42"/>
                      </a:cubicBezTo>
                      <a:cubicBezTo>
                        <a:pt x="51" y="42"/>
                        <a:pt x="51" y="42"/>
                        <a:pt x="51" y="42"/>
                      </a:cubicBezTo>
                      <a:cubicBezTo>
                        <a:pt x="52" y="42"/>
                        <a:pt x="52" y="42"/>
                        <a:pt x="52" y="42"/>
                      </a:cubicBezTo>
                      <a:cubicBezTo>
                        <a:pt x="52" y="42"/>
                        <a:pt x="52" y="42"/>
                        <a:pt x="52" y="42"/>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3" y="43"/>
                        <a:pt x="53" y="43"/>
                        <a:pt x="53" y="43"/>
                      </a:cubicBezTo>
                      <a:cubicBezTo>
                        <a:pt x="54" y="43"/>
                        <a:pt x="54" y="43"/>
                        <a:pt x="54" y="43"/>
                      </a:cubicBezTo>
                      <a:cubicBezTo>
                        <a:pt x="54" y="43"/>
                        <a:pt x="54" y="43"/>
                        <a:pt x="54" y="43"/>
                      </a:cubicBezTo>
                      <a:cubicBezTo>
                        <a:pt x="54" y="43"/>
                        <a:pt x="54" y="43"/>
                        <a:pt x="54" y="43"/>
                      </a:cubicBezTo>
                      <a:cubicBezTo>
                        <a:pt x="54" y="43"/>
                        <a:pt x="54" y="43"/>
                        <a:pt x="54" y="43"/>
                      </a:cubicBezTo>
                      <a:cubicBezTo>
                        <a:pt x="55" y="44"/>
                        <a:pt x="55" y="45"/>
                        <a:pt x="56" y="45"/>
                      </a:cubicBezTo>
                      <a:cubicBezTo>
                        <a:pt x="56" y="45"/>
                        <a:pt x="56" y="45"/>
                        <a:pt x="56" y="45"/>
                      </a:cubicBezTo>
                      <a:cubicBezTo>
                        <a:pt x="56" y="46"/>
                        <a:pt x="56" y="46"/>
                        <a:pt x="56" y="46"/>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63" y="47"/>
                        <a:pt x="68" y="46"/>
                        <a:pt x="74" y="45"/>
                      </a:cubicBezTo>
                      <a:cubicBezTo>
                        <a:pt x="75" y="45"/>
                        <a:pt x="75" y="45"/>
                        <a:pt x="75" y="45"/>
                      </a:cubicBezTo>
                      <a:cubicBezTo>
                        <a:pt x="75" y="45"/>
                        <a:pt x="75" y="45"/>
                        <a:pt x="75" y="45"/>
                      </a:cubicBezTo>
                      <a:cubicBezTo>
                        <a:pt x="82" y="50"/>
                        <a:pt x="89" y="55"/>
                        <a:pt x="95" y="59"/>
                      </a:cubicBezTo>
                      <a:cubicBezTo>
                        <a:pt x="95" y="59"/>
                        <a:pt x="95" y="59"/>
                        <a:pt x="95" y="59"/>
                      </a:cubicBezTo>
                      <a:cubicBezTo>
                        <a:pt x="96" y="59"/>
                        <a:pt x="96" y="59"/>
                        <a:pt x="96" y="59"/>
                      </a:cubicBezTo>
                      <a:cubicBezTo>
                        <a:pt x="96" y="59"/>
                        <a:pt x="96" y="59"/>
                        <a:pt x="96" y="59"/>
                      </a:cubicBezTo>
                      <a:cubicBezTo>
                        <a:pt x="96" y="59"/>
                        <a:pt x="96" y="59"/>
                        <a:pt x="96" y="59"/>
                      </a:cubicBezTo>
                      <a:cubicBezTo>
                        <a:pt x="96" y="60"/>
                        <a:pt x="96" y="60"/>
                        <a:pt x="96" y="60"/>
                      </a:cubicBezTo>
                      <a:cubicBezTo>
                        <a:pt x="97" y="59"/>
                        <a:pt x="97" y="59"/>
                        <a:pt x="97" y="59"/>
                      </a:cubicBezTo>
                      <a:cubicBezTo>
                        <a:pt x="98" y="58"/>
                        <a:pt x="98" y="58"/>
                        <a:pt x="98" y="58"/>
                      </a:cubicBezTo>
                      <a:cubicBezTo>
                        <a:pt x="98" y="58"/>
                        <a:pt x="98" y="58"/>
                        <a:pt x="98" y="58"/>
                      </a:cubicBezTo>
                      <a:cubicBezTo>
                        <a:pt x="98" y="58"/>
                        <a:pt x="98" y="58"/>
                        <a:pt x="98" y="58"/>
                      </a:cubicBezTo>
                      <a:cubicBezTo>
                        <a:pt x="98" y="57"/>
                        <a:pt x="98" y="57"/>
                        <a:pt x="98" y="57"/>
                      </a:cubicBezTo>
                      <a:cubicBezTo>
                        <a:pt x="99" y="58"/>
                        <a:pt x="99" y="58"/>
                        <a:pt x="99" y="58"/>
                      </a:cubicBezTo>
                      <a:cubicBezTo>
                        <a:pt x="99" y="58"/>
                        <a:pt x="99" y="58"/>
                        <a:pt x="99" y="58"/>
                      </a:cubicBezTo>
                      <a:cubicBezTo>
                        <a:pt x="99" y="58"/>
                        <a:pt x="99" y="58"/>
                        <a:pt x="99" y="58"/>
                      </a:cubicBezTo>
                      <a:cubicBezTo>
                        <a:pt x="99" y="58"/>
                        <a:pt x="99" y="58"/>
                        <a:pt x="99" y="58"/>
                      </a:cubicBezTo>
                      <a:cubicBezTo>
                        <a:pt x="100" y="58"/>
                        <a:pt x="100" y="58"/>
                        <a:pt x="100" y="58"/>
                      </a:cubicBezTo>
                      <a:cubicBezTo>
                        <a:pt x="101" y="58"/>
                        <a:pt x="101" y="58"/>
                        <a:pt x="101" y="58"/>
                      </a:cubicBezTo>
                      <a:cubicBezTo>
                        <a:pt x="101" y="58"/>
                        <a:pt x="101" y="58"/>
                        <a:pt x="101" y="58"/>
                      </a:cubicBezTo>
                      <a:cubicBezTo>
                        <a:pt x="102" y="57"/>
                        <a:pt x="102" y="57"/>
                        <a:pt x="102" y="57"/>
                      </a:cubicBezTo>
                      <a:cubicBezTo>
                        <a:pt x="102" y="57"/>
                        <a:pt x="102" y="57"/>
                        <a:pt x="102" y="57"/>
                      </a:cubicBezTo>
                      <a:cubicBezTo>
                        <a:pt x="104" y="58"/>
                        <a:pt x="104" y="58"/>
                        <a:pt x="104" y="58"/>
                      </a:cubicBezTo>
                      <a:cubicBezTo>
                        <a:pt x="104" y="58"/>
                        <a:pt x="104" y="58"/>
                        <a:pt x="104" y="58"/>
                      </a:cubicBezTo>
                      <a:cubicBezTo>
                        <a:pt x="104" y="57"/>
                        <a:pt x="104" y="57"/>
                        <a:pt x="104" y="57"/>
                      </a:cubicBezTo>
                      <a:cubicBezTo>
                        <a:pt x="104" y="57"/>
                        <a:pt x="104" y="57"/>
                        <a:pt x="104" y="57"/>
                      </a:cubicBezTo>
                      <a:cubicBezTo>
                        <a:pt x="105" y="56"/>
                        <a:pt x="105" y="56"/>
                        <a:pt x="105" y="56"/>
                      </a:cubicBezTo>
                      <a:cubicBezTo>
                        <a:pt x="105" y="55"/>
                        <a:pt x="105" y="55"/>
                        <a:pt x="105" y="55"/>
                      </a:cubicBezTo>
                      <a:cubicBezTo>
                        <a:pt x="105" y="55"/>
                        <a:pt x="105" y="55"/>
                        <a:pt x="105" y="55"/>
                      </a:cubicBezTo>
                      <a:cubicBezTo>
                        <a:pt x="105" y="55"/>
                        <a:pt x="105" y="55"/>
                        <a:pt x="105" y="55"/>
                      </a:cubicBezTo>
                      <a:cubicBezTo>
                        <a:pt x="105" y="54"/>
                        <a:pt x="105" y="54"/>
                        <a:pt x="105" y="54"/>
                      </a:cubicBezTo>
                      <a:cubicBezTo>
                        <a:pt x="105" y="54"/>
                        <a:pt x="105" y="54"/>
                        <a:pt x="105" y="54"/>
                      </a:cubicBezTo>
                      <a:cubicBezTo>
                        <a:pt x="104" y="53"/>
                        <a:pt x="104" y="53"/>
                        <a:pt x="104" y="53"/>
                      </a:cubicBezTo>
                      <a:cubicBezTo>
                        <a:pt x="104" y="52"/>
                        <a:pt x="104" y="52"/>
                        <a:pt x="104" y="52"/>
                      </a:cubicBezTo>
                      <a:cubicBezTo>
                        <a:pt x="104" y="52"/>
                        <a:pt x="104" y="52"/>
                        <a:pt x="104" y="52"/>
                      </a:cubicBezTo>
                      <a:cubicBezTo>
                        <a:pt x="104" y="52"/>
                        <a:pt x="104" y="52"/>
                        <a:pt x="104" y="52"/>
                      </a:cubicBezTo>
                      <a:cubicBezTo>
                        <a:pt x="104" y="52"/>
                        <a:pt x="104" y="52"/>
                        <a:pt x="104" y="52"/>
                      </a:cubicBezTo>
                      <a:cubicBezTo>
                        <a:pt x="105" y="53"/>
                        <a:pt x="105" y="53"/>
                        <a:pt x="105" y="53"/>
                      </a:cubicBezTo>
                      <a:cubicBezTo>
                        <a:pt x="105" y="54"/>
                        <a:pt x="105" y="54"/>
                        <a:pt x="105" y="54"/>
                      </a:cubicBezTo>
                      <a:cubicBezTo>
                        <a:pt x="105" y="55"/>
                        <a:pt x="105" y="55"/>
                        <a:pt x="105" y="55"/>
                      </a:cubicBezTo>
                      <a:cubicBezTo>
                        <a:pt x="105" y="56"/>
                        <a:pt x="105" y="56"/>
                        <a:pt x="105" y="56"/>
                      </a:cubicBezTo>
                      <a:cubicBezTo>
                        <a:pt x="105" y="56"/>
                        <a:pt x="105" y="56"/>
                        <a:pt x="105" y="56"/>
                      </a:cubicBezTo>
                      <a:cubicBezTo>
                        <a:pt x="105" y="56"/>
                        <a:pt x="105" y="56"/>
                        <a:pt x="105" y="56"/>
                      </a:cubicBezTo>
                      <a:cubicBezTo>
                        <a:pt x="105" y="56"/>
                        <a:pt x="105" y="56"/>
                        <a:pt x="105" y="56"/>
                      </a:cubicBezTo>
                      <a:cubicBezTo>
                        <a:pt x="105" y="57"/>
                        <a:pt x="105" y="57"/>
                        <a:pt x="105" y="57"/>
                      </a:cubicBezTo>
                      <a:cubicBezTo>
                        <a:pt x="106" y="56"/>
                        <a:pt x="106" y="56"/>
                        <a:pt x="106" y="56"/>
                      </a:cubicBezTo>
                      <a:cubicBezTo>
                        <a:pt x="106" y="55"/>
                        <a:pt x="106" y="55"/>
                        <a:pt x="106" y="55"/>
                      </a:cubicBezTo>
                      <a:cubicBezTo>
                        <a:pt x="106" y="53"/>
                        <a:pt x="106" y="53"/>
                        <a:pt x="106" y="53"/>
                      </a:cubicBezTo>
                      <a:cubicBezTo>
                        <a:pt x="106" y="52"/>
                        <a:pt x="106" y="52"/>
                        <a:pt x="106" y="52"/>
                      </a:cubicBezTo>
                      <a:cubicBezTo>
                        <a:pt x="106" y="52"/>
                        <a:pt x="106" y="52"/>
                        <a:pt x="106" y="52"/>
                      </a:cubicBezTo>
                      <a:cubicBezTo>
                        <a:pt x="106" y="51"/>
                        <a:pt x="106" y="51"/>
                        <a:pt x="106" y="51"/>
                      </a:cubicBezTo>
                      <a:cubicBezTo>
                        <a:pt x="106" y="51"/>
                        <a:pt x="106" y="51"/>
                        <a:pt x="106" y="51"/>
                      </a:cubicBezTo>
                      <a:cubicBezTo>
                        <a:pt x="107" y="50"/>
                        <a:pt x="107" y="50"/>
                        <a:pt x="107" y="50"/>
                      </a:cubicBezTo>
                      <a:cubicBezTo>
                        <a:pt x="107" y="48"/>
                        <a:pt x="107" y="48"/>
                        <a:pt x="107" y="48"/>
                      </a:cubicBezTo>
                      <a:cubicBezTo>
                        <a:pt x="108" y="47"/>
                        <a:pt x="108" y="47"/>
                        <a:pt x="108" y="47"/>
                      </a:cubicBezTo>
                      <a:cubicBezTo>
                        <a:pt x="110" y="45"/>
                        <a:pt x="110" y="45"/>
                        <a:pt x="110" y="45"/>
                      </a:cubicBezTo>
                      <a:cubicBezTo>
                        <a:pt x="111" y="44"/>
                        <a:pt x="111" y="44"/>
                        <a:pt x="111" y="44"/>
                      </a:cubicBezTo>
                      <a:cubicBezTo>
                        <a:pt x="112" y="44"/>
                        <a:pt x="112" y="44"/>
                        <a:pt x="112" y="44"/>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1" y="43"/>
                        <a:pt x="111" y="43"/>
                        <a:pt x="111" y="43"/>
                      </a:cubicBezTo>
                      <a:cubicBezTo>
                        <a:pt x="111" y="43"/>
                        <a:pt x="111" y="43"/>
                        <a:pt x="111" y="43"/>
                      </a:cubicBezTo>
                      <a:cubicBezTo>
                        <a:pt x="111" y="42"/>
                        <a:pt x="111" y="42"/>
                        <a:pt x="111" y="42"/>
                      </a:cubicBezTo>
                      <a:cubicBezTo>
                        <a:pt x="111" y="42"/>
                        <a:pt x="111" y="42"/>
                        <a:pt x="111" y="42"/>
                      </a:cubicBezTo>
                      <a:cubicBezTo>
                        <a:pt x="111" y="42"/>
                        <a:pt x="111" y="42"/>
                        <a:pt x="111" y="42"/>
                      </a:cubicBezTo>
                      <a:cubicBezTo>
                        <a:pt x="110" y="42"/>
                        <a:pt x="110" y="42"/>
                        <a:pt x="110" y="42"/>
                      </a:cubicBezTo>
                      <a:cubicBezTo>
                        <a:pt x="110" y="42"/>
                        <a:pt x="110" y="42"/>
                        <a:pt x="110" y="42"/>
                      </a:cubicBezTo>
                      <a:cubicBezTo>
                        <a:pt x="111" y="42"/>
                        <a:pt x="111" y="42"/>
                        <a:pt x="111" y="42"/>
                      </a:cubicBezTo>
                      <a:cubicBezTo>
                        <a:pt x="111" y="42"/>
                        <a:pt x="111" y="42"/>
                        <a:pt x="111" y="42"/>
                      </a:cubicBezTo>
                      <a:cubicBezTo>
                        <a:pt x="111" y="42"/>
                        <a:pt x="111" y="42"/>
                        <a:pt x="111" y="42"/>
                      </a:cubicBezTo>
                      <a:cubicBezTo>
                        <a:pt x="111" y="42"/>
                        <a:pt x="111" y="42"/>
                        <a:pt x="111" y="42"/>
                      </a:cubicBezTo>
                      <a:cubicBezTo>
                        <a:pt x="111" y="42"/>
                        <a:pt x="111" y="42"/>
                        <a:pt x="111" y="42"/>
                      </a:cubicBezTo>
                      <a:cubicBezTo>
                        <a:pt x="111" y="41"/>
                        <a:pt x="111" y="41"/>
                        <a:pt x="111" y="41"/>
                      </a:cubicBezTo>
                      <a:cubicBezTo>
                        <a:pt x="111" y="41"/>
                        <a:pt x="111" y="41"/>
                        <a:pt x="111" y="41"/>
                      </a:cubicBezTo>
                      <a:cubicBezTo>
                        <a:pt x="111" y="41"/>
                        <a:pt x="111" y="41"/>
                        <a:pt x="111" y="41"/>
                      </a:cubicBezTo>
                      <a:cubicBezTo>
                        <a:pt x="111" y="40"/>
                        <a:pt x="111" y="40"/>
                        <a:pt x="111" y="40"/>
                      </a:cubicBezTo>
                      <a:cubicBezTo>
                        <a:pt x="111" y="40"/>
                        <a:pt x="111" y="40"/>
                        <a:pt x="111" y="40"/>
                      </a:cubicBezTo>
                      <a:cubicBezTo>
                        <a:pt x="111" y="40"/>
                        <a:pt x="111" y="40"/>
                        <a:pt x="111" y="40"/>
                      </a:cubicBezTo>
                      <a:cubicBezTo>
                        <a:pt x="110" y="40"/>
                        <a:pt x="110" y="40"/>
                        <a:pt x="110" y="40"/>
                      </a:cubicBezTo>
                      <a:cubicBezTo>
                        <a:pt x="110" y="39"/>
                        <a:pt x="110" y="39"/>
                        <a:pt x="110" y="39"/>
                      </a:cubicBezTo>
                      <a:cubicBezTo>
                        <a:pt x="110" y="39"/>
                        <a:pt x="110" y="39"/>
                        <a:pt x="110" y="39"/>
                      </a:cubicBezTo>
                      <a:cubicBezTo>
                        <a:pt x="110" y="39"/>
                        <a:pt x="110" y="39"/>
                        <a:pt x="110" y="39"/>
                      </a:cubicBezTo>
                      <a:cubicBezTo>
                        <a:pt x="111" y="39"/>
                        <a:pt x="111" y="39"/>
                        <a:pt x="111" y="39"/>
                      </a:cubicBezTo>
                      <a:cubicBezTo>
                        <a:pt x="111" y="39"/>
                        <a:pt x="111" y="39"/>
                        <a:pt x="111" y="39"/>
                      </a:cubicBezTo>
                      <a:cubicBezTo>
                        <a:pt x="111" y="39"/>
                        <a:pt x="111" y="39"/>
                        <a:pt x="111" y="39"/>
                      </a:cubicBezTo>
                      <a:cubicBezTo>
                        <a:pt x="111" y="40"/>
                        <a:pt x="111" y="40"/>
                        <a:pt x="111" y="40"/>
                      </a:cubicBezTo>
                      <a:cubicBezTo>
                        <a:pt x="111" y="40"/>
                        <a:pt x="111" y="40"/>
                        <a:pt x="111" y="40"/>
                      </a:cubicBezTo>
                      <a:cubicBezTo>
                        <a:pt x="111" y="40"/>
                        <a:pt x="111" y="40"/>
                        <a:pt x="111" y="40"/>
                      </a:cubicBezTo>
                      <a:cubicBezTo>
                        <a:pt x="111" y="40"/>
                        <a:pt x="111" y="40"/>
                        <a:pt x="111" y="40"/>
                      </a:cubicBezTo>
                      <a:cubicBezTo>
                        <a:pt x="111" y="40"/>
                        <a:pt x="111" y="40"/>
                        <a:pt x="111" y="40"/>
                      </a:cubicBezTo>
                      <a:cubicBezTo>
                        <a:pt x="112" y="41"/>
                        <a:pt x="112" y="41"/>
                        <a:pt x="112" y="41"/>
                      </a:cubicBezTo>
                      <a:cubicBezTo>
                        <a:pt x="112" y="41"/>
                        <a:pt x="112" y="41"/>
                        <a:pt x="112" y="41"/>
                      </a:cubicBezTo>
                      <a:cubicBezTo>
                        <a:pt x="112" y="41"/>
                        <a:pt x="112" y="41"/>
                        <a:pt x="112" y="41"/>
                      </a:cubicBezTo>
                      <a:cubicBezTo>
                        <a:pt x="111" y="42"/>
                        <a:pt x="111" y="42"/>
                        <a:pt x="111" y="42"/>
                      </a:cubicBezTo>
                      <a:cubicBezTo>
                        <a:pt x="111" y="42"/>
                        <a:pt x="111" y="42"/>
                        <a:pt x="111" y="42"/>
                      </a:cubicBezTo>
                      <a:cubicBezTo>
                        <a:pt x="112" y="42"/>
                        <a:pt x="112" y="42"/>
                        <a:pt x="112" y="42"/>
                      </a:cubicBezTo>
                      <a:cubicBezTo>
                        <a:pt x="112" y="42"/>
                        <a:pt x="112" y="42"/>
                        <a:pt x="112" y="42"/>
                      </a:cubicBezTo>
                      <a:cubicBezTo>
                        <a:pt x="112" y="42"/>
                        <a:pt x="112" y="42"/>
                        <a:pt x="112" y="42"/>
                      </a:cubicBezTo>
                      <a:cubicBezTo>
                        <a:pt x="112" y="43"/>
                        <a:pt x="112" y="43"/>
                        <a:pt x="112" y="43"/>
                      </a:cubicBezTo>
                      <a:cubicBezTo>
                        <a:pt x="113" y="42"/>
                        <a:pt x="113" y="42"/>
                        <a:pt x="113" y="42"/>
                      </a:cubicBezTo>
                      <a:cubicBezTo>
                        <a:pt x="113" y="42"/>
                        <a:pt x="113" y="42"/>
                        <a:pt x="113" y="42"/>
                      </a:cubicBezTo>
                      <a:cubicBezTo>
                        <a:pt x="113" y="42"/>
                        <a:pt x="113" y="42"/>
                        <a:pt x="113" y="42"/>
                      </a:cubicBezTo>
                      <a:cubicBezTo>
                        <a:pt x="114" y="42"/>
                        <a:pt x="114" y="42"/>
                        <a:pt x="114" y="42"/>
                      </a:cubicBezTo>
                      <a:cubicBezTo>
                        <a:pt x="114" y="40"/>
                        <a:pt x="114" y="40"/>
                        <a:pt x="114" y="40"/>
                      </a:cubicBezTo>
                      <a:cubicBezTo>
                        <a:pt x="115" y="40"/>
                        <a:pt x="115" y="40"/>
                        <a:pt x="115" y="40"/>
                      </a:cubicBezTo>
                      <a:cubicBezTo>
                        <a:pt x="115" y="40"/>
                        <a:pt x="115" y="40"/>
                        <a:pt x="115" y="40"/>
                      </a:cubicBezTo>
                      <a:cubicBezTo>
                        <a:pt x="114" y="40"/>
                        <a:pt x="114" y="40"/>
                        <a:pt x="114" y="40"/>
                      </a:cubicBezTo>
                      <a:cubicBezTo>
                        <a:pt x="114" y="39"/>
                        <a:pt x="114" y="39"/>
                        <a:pt x="114" y="39"/>
                      </a:cubicBezTo>
                      <a:cubicBezTo>
                        <a:pt x="115" y="39"/>
                        <a:pt x="115" y="39"/>
                        <a:pt x="115" y="39"/>
                      </a:cubicBezTo>
                      <a:cubicBezTo>
                        <a:pt x="115" y="40"/>
                        <a:pt x="115" y="40"/>
                        <a:pt x="115" y="40"/>
                      </a:cubicBezTo>
                      <a:cubicBezTo>
                        <a:pt x="115" y="40"/>
                        <a:pt x="115" y="40"/>
                        <a:pt x="115" y="40"/>
                      </a:cubicBezTo>
                      <a:cubicBezTo>
                        <a:pt x="115" y="40"/>
                        <a:pt x="115" y="40"/>
                        <a:pt x="115" y="40"/>
                      </a:cubicBezTo>
                      <a:cubicBezTo>
                        <a:pt x="115" y="40"/>
                        <a:pt x="115" y="40"/>
                        <a:pt x="115" y="40"/>
                      </a:cubicBezTo>
                      <a:cubicBezTo>
                        <a:pt x="115" y="39"/>
                        <a:pt x="115" y="39"/>
                        <a:pt x="115" y="39"/>
                      </a:cubicBezTo>
                      <a:cubicBezTo>
                        <a:pt x="115" y="39"/>
                        <a:pt x="115" y="39"/>
                        <a:pt x="115" y="39"/>
                      </a:cubicBezTo>
                      <a:cubicBezTo>
                        <a:pt x="115" y="39"/>
                        <a:pt x="115" y="39"/>
                        <a:pt x="115" y="39"/>
                      </a:cubicBezTo>
                      <a:cubicBezTo>
                        <a:pt x="115" y="39"/>
                        <a:pt x="115" y="39"/>
                        <a:pt x="115" y="39"/>
                      </a:cubicBezTo>
                      <a:cubicBezTo>
                        <a:pt x="115" y="38"/>
                        <a:pt x="115" y="38"/>
                        <a:pt x="115" y="38"/>
                      </a:cubicBezTo>
                      <a:cubicBezTo>
                        <a:pt x="115" y="38"/>
                        <a:pt x="115" y="38"/>
                        <a:pt x="115" y="38"/>
                      </a:cubicBezTo>
                      <a:cubicBezTo>
                        <a:pt x="115" y="38"/>
                        <a:pt x="115" y="38"/>
                        <a:pt x="115" y="38"/>
                      </a:cubicBezTo>
                      <a:cubicBezTo>
                        <a:pt x="115" y="38"/>
                        <a:pt x="115" y="38"/>
                        <a:pt x="115" y="38"/>
                      </a:cubicBezTo>
                      <a:cubicBezTo>
                        <a:pt x="115" y="38"/>
                        <a:pt x="115" y="38"/>
                        <a:pt x="115" y="38"/>
                      </a:cubicBezTo>
                      <a:cubicBezTo>
                        <a:pt x="116" y="39"/>
                        <a:pt x="116" y="39"/>
                        <a:pt x="116" y="39"/>
                      </a:cubicBezTo>
                      <a:cubicBezTo>
                        <a:pt x="116" y="39"/>
                        <a:pt x="116" y="39"/>
                        <a:pt x="116" y="39"/>
                      </a:cubicBezTo>
                      <a:cubicBezTo>
                        <a:pt x="116" y="39"/>
                        <a:pt x="116" y="39"/>
                        <a:pt x="116" y="39"/>
                      </a:cubicBezTo>
                      <a:cubicBezTo>
                        <a:pt x="116" y="40"/>
                        <a:pt x="116" y="40"/>
                        <a:pt x="116" y="40"/>
                      </a:cubicBezTo>
                      <a:cubicBezTo>
                        <a:pt x="116" y="39"/>
                        <a:pt x="116" y="39"/>
                        <a:pt x="116" y="39"/>
                      </a:cubicBezTo>
                      <a:cubicBezTo>
                        <a:pt x="116" y="39"/>
                        <a:pt x="116" y="39"/>
                        <a:pt x="116" y="39"/>
                      </a:cubicBezTo>
                      <a:cubicBezTo>
                        <a:pt x="118" y="38"/>
                        <a:pt x="118" y="38"/>
                        <a:pt x="118" y="38"/>
                      </a:cubicBezTo>
                      <a:cubicBezTo>
                        <a:pt x="119" y="38"/>
                        <a:pt x="119" y="38"/>
                        <a:pt x="119" y="38"/>
                      </a:cubicBezTo>
                      <a:cubicBezTo>
                        <a:pt x="122" y="37"/>
                        <a:pt x="122" y="37"/>
                        <a:pt x="122" y="37"/>
                      </a:cubicBezTo>
                      <a:cubicBezTo>
                        <a:pt x="122" y="37"/>
                        <a:pt x="122" y="37"/>
                        <a:pt x="122"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6"/>
                        <a:pt x="121" y="36"/>
                        <a:pt x="121" y="36"/>
                      </a:cubicBezTo>
                      <a:cubicBezTo>
                        <a:pt x="121" y="36"/>
                        <a:pt x="121" y="36"/>
                        <a:pt x="121" y="36"/>
                      </a:cubicBezTo>
                      <a:cubicBezTo>
                        <a:pt x="122" y="36"/>
                        <a:pt x="122" y="36"/>
                        <a:pt x="122" y="36"/>
                      </a:cubicBezTo>
                      <a:cubicBezTo>
                        <a:pt x="122" y="36"/>
                        <a:pt x="122" y="36"/>
                        <a:pt x="122" y="36"/>
                      </a:cubicBezTo>
                      <a:cubicBezTo>
                        <a:pt x="122" y="36"/>
                        <a:pt x="122" y="36"/>
                        <a:pt x="122" y="36"/>
                      </a:cubicBezTo>
                      <a:cubicBezTo>
                        <a:pt x="122" y="37"/>
                        <a:pt x="122" y="37"/>
                        <a:pt x="122" y="37"/>
                      </a:cubicBezTo>
                      <a:cubicBezTo>
                        <a:pt x="122" y="37"/>
                        <a:pt x="122" y="37"/>
                        <a:pt x="122" y="37"/>
                      </a:cubicBezTo>
                      <a:cubicBezTo>
                        <a:pt x="123" y="37"/>
                        <a:pt x="123" y="37"/>
                        <a:pt x="123" y="37"/>
                      </a:cubicBezTo>
                      <a:cubicBezTo>
                        <a:pt x="123" y="37"/>
                        <a:pt x="123" y="37"/>
                        <a:pt x="123" y="37"/>
                      </a:cubicBezTo>
                      <a:cubicBezTo>
                        <a:pt x="123" y="35"/>
                        <a:pt x="123" y="35"/>
                        <a:pt x="123" y="35"/>
                      </a:cubicBezTo>
                      <a:cubicBezTo>
                        <a:pt x="123" y="35"/>
                        <a:pt x="123" y="35"/>
                        <a:pt x="123" y="35"/>
                      </a:cubicBezTo>
                      <a:cubicBezTo>
                        <a:pt x="123" y="36"/>
                        <a:pt x="123" y="36"/>
                        <a:pt x="123" y="36"/>
                      </a:cubicBezTo>
                      <a:cubicBezTo>
                        <a:pt x="124" y="36"/>
                        <a:pt x="124" y="36"/>
                        <a:pt x="124" y="36"/>
                      </a:cubicBezTo>
                      <a:cubicBezTo>
                        <a:pt x="123" y="36"/>
                        <a:pt x="123" y="36"/>
                        <a:pt x="123" y="36"/>
                      </a:cubicBezTo>
                      <a:cubicBezTo>
                        <a:pt x="123" y="36"/>
                        <a:pt x="123" y="36"/>
                        <a:pt x="123" y="36"/>
                      </a:cubicBezTo>
                      <a:cubicBezTo>
                        <a:pt x="124" y="37"/>
                        <a:pt x="124" y="37"/>
                        <a:pt x="124" y="37"/>
                      </a:cubicBezTo>
                      <a:cubicBezTo>
                        <a:pt x="124" y="37"/>
                        <a:pt x="124" y="37"/>
                        <a:pt x="124" y="37"/>
                      </a:cubicBezTo>
                      <a:cubicBezTo>
                        <a:pt x="125" y="37"/>
                        <a:pt x="125" y="37"/>
                        <a:pt x="125" y="37"/>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5"/>
                        <a:pt x="125" y="35"/>
                        <a:pt x="125" y="35"/>
                      </a:cubicBezTo>
                      <a:cubicBezTo>
                        <a:pt x="125" y="35"/>
                        <a:pt x="125" y="35"/>
                        <a:pt x="125" y="35"/>
                      </a:cubicBezTo>
                      <a:cubicBezTo>
                        <a:pt x="125" y="35"/>
                        <a:pt x="125" y="35"/>
                        <a:pt x="125" y="35"/>
                      </a:cubicBezTo>
                      <a:cubicBezTo>
                        <a:pt x="126" y="34"/>
                        <a:pt x="126" y="34"/>
                        <a:pt x="126" y="34"/>
                      </a:cubicBezTo>
                      <a:cubicBezTo>
                        <a:pt x="126" y="34"/>
                        <a:pt x="126" y="34"/>
                        <a:pt x="126" y="34"/>
                      </a:cubicBezTo>
                      <a:cubicBezTo>
                        <a:pt x="126" y="34"/>
                        <a:pt x="126" y="34"/>
                        <a:pt x="126" y="34"/>
                      </a:cubicBezTo>
                      <a:cubicBezTo>
                        <a:pt x="126" y="34"/>
                        <a:pt x="126" y="34"/>
                        <a:pt x="126" y="34"/>
                      </a:cubicBezTo>
                      <a:cubicBezTo>
                        <a:pt x="126" y="33"/>
                        <a:pt x="126" y="33"/>
                        <a:pt x="126" y="33"/>
                      </a:cubicBezTo>
                      <a:cubicBezTo>
                        <a:pt x="126" y="33"/>
                        <a:pt x="126" y="33"/>
                        <a:pt x="126" y="33"/>
                      </a:cubicBezTo>
                      <a:cubicBezTo>
                        <a:pt x="126" y="33"/>
                        <a:pt x="126" y="33"/>
                        <a:pt x="126" y="33"/>
                      </a:cubicBezTo>
                      <a:cubicBezTo>
                        <a:pt x="126" y="33"/>
                        <a:pt x="126" y="33"/>
                        <a:pt x="126" y="33"/>
                      </a:cubicBezTo>
                      <a:cubicBezTo>
                        <a:pt x="126" y="34"/>
                        <a:pt x="126" y="34"/>
                        <a:pt x="126" y="34"/>
                      </a:cubicBezTo>
                      <a:cubicBezTo>
                        <a:pt x="126" y="34"/>
                        <a:pt x="126" y="34"/>
                        <a:pt x="126" y="34"/>
                      </a:cubicBezTo>
                      <a:cubicBezTo>
                        <a:pt x="127" y="33"/>
                        <a:pt x="127" y="33"/>
                        <a:pt x="127" y="33"/>
                      </a:cubicBezTo>
                      <a:cubicBezTo>
                        <a:pt x="127" y="33"/>
                        <a:pt x="127" y="33"/>
                        <a:pt x="127" y="33"/>
                      </a:cubicBezTo>
                      <a:cubicBezTo>
                        <a:pt x="127" y="33"/>
                        <a:pt x="127" y="33"/>
                        <a:pt x="127" y="33"/>
                      </a:cubicBezTo>
                      <a:cubicBezTo>
                        <a:pt x="127" y="33"/>
                        <a:pt x="127" y="33"/>
                        <a:pt x="127" y="33"/>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1"/>
                        <a:pt x="127" y="31"/>
                        <a:pt x="127" y="31"/>
                      </a:cubicBezTo>
                      <a:cubicBezTo>
                        <a:pt x="128" y="31"/>
                        <a:pt x="128" y="31"/>
                        <a:pt x="128" y="31"/>
                      </a:cubicBezTo>
                      <a:cubicBezTo>
                        <a:pt x="128" y="31"/>
                        <a:pt x="128" y="31"/>
                        <a:pt x="128" y="31"/>
                      </a:cubicBezTo>
                      <a:cubicBezTo>
                        <a:pt x="127" y="31"/>
                        <a:pt x="127" y="31"/>
                        <a:pt x="127" y="31"/>
                      </a:cubicBezTo>
                      <a:cubicBezTo>
                        <a:pt x="127" y="31"/>
                        <a:pt x="127" y="31"/>
                        <a:pt x="127" y="31"/>
                      </a:cubicBezTo>
                      <a:cubicBezTo>
                        <a:pt x="126" y="30"/>
                        <a:pt x="126" y="30"/>
                        <a:pt x="126" y="30"/>
                      </a:cubicBezTo>
                      <a:cubicBezTo>
                        <a:pt x="126" y="30"/>
                        <a:pt x="126" y="30"/>
                        <a:pt x="126" y="30"/>
                      </a:cubicBezTo>
                      <a:cubicBezTo>
                        <a:pt x="126" y="31"/>
                        <a:pt x="126" y="31"/>
                        <a:pt x="126" y="31"/>
                      </a:cubicBezTo>
                      <a:cubicBezTo>
                        <a:pt x="127" y="31"/>
                        <a:pt x="127" y="31"/>
                        <a:pt x="127" y="31"/>
                      </a:cubicBezTo>
                      <a:cubicBezTo>
                        <a:pt x="127" y="31"/>
                        <a:pt x="127" y="31"/>
                        <a:pt x="127" y="31"/>
                      </a:cubicBezTo>
                      <a:cubicBezTo>
                        <a:pt x="126" y="31"/>
                        <a:pt x="126" y="31"/>
                        <a:pt x="126" y="31"/>
                      </a:cubicBezTo>
                      <a:cubicBezTo>
                        <a:pt x="126" y="31"/>
                        <a:pt x="126" y="31"/>
                        <a:pt x="126" y="31"/>
                      </a:cubicBezTo>
                      <a:cubicBezTo>
                        <a:pt x="126" y="32"/>
                        <a:pt x="126" y="32"/>
                        <a:pt x="126" y="32"/>
                      </a:cubicBezTo>
                      <a:cubicBezTo>
                        <a:pt x="126" y="32"/>
                        <a:pt x="126" y="32"/>
                        <a:pt x="126" y="32"/>
                      </a:cubicBezTo>
                      <a:cubicBezTo>
                        <a:pt x="126" y="32"/>
                        <a:pt x="126" y="32"/>
                        <a:pt x="126" y="32"/>
                      </a:cubicBezTo>
                      <a:cubicBezTo>
                        <a:pt x="125" y="32"/>
                        <a:pt x="125" y="32"/>
                        <a:pt x="125" y="32"/>
                      </a:cubicBezTo>
                      <a:cubicBezTo>
                        <a:pt x="125" y="32"/>
                        <a:pt x="125" y="32"/>
                        <a:pt x="125" y="32"/>
                      </a:cubicBezTo>
                      <a:cubicBezTo>
                        <a:pt x="125" y="32"/>
                        <a:pt x="125" y="32"/>
                        <a:pt x="125" y="32"/>
                      </a:cubicBezTo>
                      <a:cubicBezTo>
                        <a:pt x="125" y="32"/>
                        <a:pt x="125" y="32"/>
                        <a:pt x="125" y="32"/>
                      </a:cubicBezTo>
                      <a:cubicBezTo>
                        <a:pt x="124" y="32"/>
                        <a:pt x="124" y="32"/>
                        <a:pt x="124" y="32"/>
                      </a:cubicBezTo>
                      <a:cubicBezTo>
                        <a:pt x="124" y="32"/>
                        <a:pt x="124" y="32"/>
                        <a:pt x="124" y="32"/>
                      </a:cubicBezTo>
                      <a:cubicBezTo>
                        <a:pt x="124" y="32"/>
                        <a:pt x="124" y="32"/>
                        <a:pt x="124" y="32"/>
                      </a:cubicBezTo>
                      <a:cubicBezTo>
                        <a:pt x="125" y="32"/>
                        <a:pt x="125" y="32"/>
                        <a:pt x="125" y="32"/>
                      </a:cubicBezTo>
                      <a:cubicBezTo>
                        <a:pt x="125" y="32"/>
                        <a:pt x="125" y="32"/>
                        <a:pt x="125" y="32"/>
                      </a:cubicBezTo>
                      <a:cubicBezTo>
                        <a:pt x="125" y="31"/>
                        <a:pt x="125" y="31"/>
                        <a:pt x="125" y="31"/>
                      </a:cubicBezTo>
                      <a:cubicBezTo>
                        <a:pt x="125" y="31"/>
                        <a:pt x="125" y="31"/>
                        <a:pt x="125" y="31"/>
                      </a:cubicBezTo>
                      <a:cubicBezTo>
                        <a:pt x="125" y="31"/>
                        <a:pt x="125" y="31"/>
                        <a:pt x="125" y="31"/>
                      </a:cubicBezTo>
                      <a:cubicBezTo>
                        <a:pt x="125" y="31"/>
                        <a:pt x="125" y="31"/>
                        <a:pt x="125" y="31"/>
                      </a:cubicBezTo>
                      <a:cubicBezTo>
                        <a:pt x="125" y="31"/>
                        <a:pt x="125" y="31"/>
                        <a:pt x="125" y="31"/>
                      </a:cubicBezTo>
                      <a:cubicBezTo>
                        <a:pt x="125" y="30"/>
                        <a:pt x="125" y="30"/>
                        <a:pt x="125" y="30"/>
                      </a:cubicBezTo>
                      <a:cubicBezTo>
                        <a:pt x="125" y="30"/>
                        <a:pt x="125" y="30"/>
                        <a:pt x="125" y="30"/>
                      </a:cubicBezTo>
                      <a:cubicBezTo>
                        <a:pt x="125" y="30"/>
                        <a:pt x="125" y="30"/>
                        <a:pt x="125" y="30"/>
                      </a:cubicBezTo>
                      <a:cubicBezTo>
                        <a:pt x="124" y="30"/>
                        <a:pt x="124" y="30"/>
                        <a:pt x="124" y="30"/>
                      </a:cubicBezTo>
                      <a:cubicBezTo>
                        <a:pt x="124" y="30"/>
                        <a:pt x="124" y="30"/>
                        <a:pt x="124" y="30"/>
                      </a:cubicBezTo>
                      <a:cubicBezTo>
                        <a:pt x="124" y="30"/>
                        <a:pt x="124" y="30"/>
                        <a:pt x="124" y="30"/>
                      </a:cubicBezTo>
                      <a:cubicBezTo>
                        <a:pt x="124" y="30"/>
                        <a:pt x="124" y="30"/>
                        <a:pt x="124" y="30"/>
                      </a:cubicBezTo>
                      <a:cubicBezTo>
                        <a:pt x="124" y="30"/>
                        <a:pt x="124" y="30"/>
                        <a:pt x="124" y="30"/>
                      </a:cubicBezTo>
                      <a:cubicBezTo>
                        <a:pt x="124" y="31"/>
                        <a:pt x="124" y="31"/>
                        <a:pt x="124" y="31"/>
                      </a:cubicBezTo>
                      <a:cubicBezTo>
                        <a:pt x="124" y="31"/>
                        <a:pt x="124" y="31"/>
                        <a:pt x="124" y="31"/>
                      </a:cubicBezTo>
                      <a:cubicBezTo>
                        <a:pt x="124" y="31"/>
                        <a:pt x="124" y="31"/>
                        <a:pt x="124" y="31"/>
                      </a:cubicBezTo>
                      <a:cubicBezTo>
                        <a:pt x="124" y="32"/>
                        <a:pt x="124" y="32"/>
                        <a:pt x="124" y="32"/>
                      </a:cubicBezTo>
                      <a:cubicBezTo>
                        <a:pt x="124" y="32"/>
                        <a:pt x="124" y="32"/>
                        <a:pt x="124" y="32"/>
                      </a:cubicBezTo>
                      <a:cubicBezTo>
                        <a:pt x="124" y="32"/>
                        <a:pt x="124" y="32"/>
                        <a:pt x="124" y="32"/>
                      </a:cubicBezTo>
                      <a:cubicBezTo>
                        <a:pt x="124" y="31"/>
                        <a:pt x="124" y="31"/>
                        <a:pt x="124" y="31"/>
                      </a:cubicBezTo>
                      <a:cubicBezTo>
                        <a:pt x="123" y="31"/>
                        <a:pt x="123" y="31"/>
                        <a:pt x="123" y="31"/>
                      </a:cubicBezTo>
                      <a:cubicBezTo>
                        <a:pt x="123" y="32"/>
                        <a:pt x="123" y="32"/>
                        <a:pt x="123" y="32"/>
                      </a:cubicBezTo>
                      <a:cubicBezTo>
                        <a:pt x="123" y="32"/>
                        <a:pt x="123" y="32"/>
                        <a:pt x="123" y="32"/>
                      </a:cubicBezTo>
                      <a:cubicBezTo>
                        <a:pt x="123" y="32"/>
                        <a:pt x="123" y="32"/>
                        <a:pt x="123" y="32"/>
                      </a:cubicBezTo>
                      <a:cubicBezTo>
                        <a:pt x="123" y="32"/>
                        <a:pt x="123" y="32"/>
                        <a:pt x="123" y="32"/>
                      </a:cubicBezTo>
                      <a:cubicBezTo>
                        <a:pt x="123" y="33"/>
                        <a:pt x="123" y="33"/>
                        <a:pt x="123" y="33"/>
                      </a:cubicBezTo>
                      <a:cubicBezTo>
                        <a:pt x="123" y="33"/>
                        <a:pt x="123" y="33"/>
                        <a:pt x="123" y="33"/>
                      </a:cubicBezTo>
                      <a:cubicBezTo>
                        <a:pt x="123" y="33"/>
                        <a:pt x="123" y="33"/>
                        <a:pt x="123" y="33"/>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1" y="32"/>
                        <a:pt x="121" y="32"/>
                        <a:pt x="121" y="32"/>
                      </a:cubicBezTo>
                      <a:cubicBezTo>
                        <a:pt x="121" y="33"/>
                        <a:pt x="121" y="33"/>
                        <a:pt x="121" y="33"/>
                      </a:cubicBezTo>
                      <a:cubicBezTo>
                        <a:pt x="121" y="33"/>
                        <a:pt x="121" y="33"/>
                        <a:pt x="121" y="33"/>
                      </a:cubicBezTo>
                      <a:cubicBezTo>
                        <a:pt x="121" y="33"/>
                        <a:pt x="121" y="33"/>
                        <a:pt x="121" y="33"/>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19" y="33"/>
                        <a:pt x="119" y="33"/>
                        <a:pt x="119" y="33"/>
                      </a:cubicBezTo>
                      <a:cubicBezTo>
                        <a:pt x="118" y="33"/>
                        <a:pt x="118" y="33"/>
                        <a:pt x="118" y="33"/>
                      </a:cubicBezTo>
                      <a:cubicBezTo>
                        <a:pt x="118" y="33"/>
                        <a:pt x="118" y="33"/>
                        <a:pt x="118" y="33"/>
                      </a:cubicBezTo>
                      <a:cubicBezTo>
                        <a:pt x="117" y="33"/>
                        <a:pt x="117" y="33"/>
                        <a:pt x="117" y="33"/>
                      </a:cubicBezTo>
                      <a:cubicBezTo>
                        <a:pt x="116" y="33"/>
                        <a:pt x="116" y="33"/>
                        <a:pt x="116" y="33"/>
                      </a:cubicBezTo>
                      <a:cubicBezTo>
                        <a:pt x="116" y="32"/>
                        <a:pt x="116" y="32"/>
                        <a:pt x="116" y="32"/>
                      </a:cubicBezTo>
                      <a:cubicBezTo>
                        <a:pt x="115" y="32"/>
                        <a:pt x="115" y="32"/>
                        <a:pt x="115" y="32"/>
                      </a:cubicBezTo>
                      <a:cubicBezTo>
                        <a:pt x="115" y="31"/>
                        <a:pt x="115" y="31"/>
                        <a:pt x="115" y="31"/>
                      </a:cubicBezTo>
                      <a:cubicBezTo>
                        <a:pt x="115" y="31"/>
                        <a:pt x="115" y="31"/>
                        <a:pt x="115" y="31"/>
                      </a:cubicBezTo>
                      <a:cubicBezTo>
                        <a:pt x="114" y="30"/>
                        <a:pt x="114" y="30"/>
                        <a:pt x="114" y="30"/>
                      </a:cubicBezTo>
                      <a:cubicBezTo>
                        <a:pt x="115" y="30"/>
                        <a:pt x="115" y="30"/>
                        <a:pt x="115" y="30"/>
                      </a:cubicBezTo>
                      <a:cubicBezTo>
                        <a:pt x="116" y="31"/>
                        <a:pt x="116" y="31"/>
                        <a:pt x="116" y="31"/>
                      </a:cubicBezTo>
                      <a:cubicBezTo>
                        <a:pt x="116" y="31"/>
                        <a:pt x="116" y="31"/>
                        <a:pt x="116" y="31"/>
                      </a:cubicBezTo>
                      <a:cubicBezTo>
                        <a:pt x="117" y="32"/>
                        <a:pt x="117" y="32"/>
                        <a:pt x="117" y="32"/>
                      </a:cubicBezTo>
                      <a:cubicBezTo>
                        <a:pt x="117" y="32"/>
                        <a:pt x="117" y="32"/>
                        <a:pt x="117" y="32"/>
                      </a:cubicBezTo>
                      <a:cubicBezTo>
                        <a:pt x="118" y="32"/>
                        <a:pt x="118" y="32"/>
                        <a:pt x="118" y="32"/>
                      </a:cubicBezTo>
                      <a:cubicBezTo>
                        <a:pt x="118" y="33"/>
                        <a:pt x="118" y="33"/>
                        <a:pt x="118" y="33"/>
                      </a:cubicBezTo>
                      <a:cubicBezTo>
                        <a:pt x="119" y="33"/>
                        <a:pt x="119" y="33"/>
                        <a:pt x="119" y="33"/>
                      </a:cubicBezTo>
                      <a:cubicBezTo>
                        <a:pt x="120" y="32"/>
                        <a:pt x="120" y="32"/>
                        <a:pt x="120" y="32"/>
                      </a:cubicBezTo>
                      <a:cubicBezTo>
                        <a:pt x="120" y="32"/>
                        <a:pt x="120" y="32"/>
                        <a:pt x="120" y="32"/>
                      </a:cubicBezTo>
                      <a:cubicBezTo>
                        <a:pt x="120" y="32"/>
                        <a:pt x="120" y="32"/>
                        <a:pt x="120" y="32"/>
                      </a:cubicBezTo>
                      <a:cubicBezTo>
                        <a:pt x="121" y="31"/>
                        <a:pt x="121" y="31"/>
                        <a:pt x="121" y="31"/>
                      </a:cubicBezTo>
                      <a:cubicBezTo>
                        <a:pt x="121" y="31"/>
                        <a:pt x="121" y="31"/>
                        <a:pt x="121" y="31"/>
                      </a:cubicBezTo>
                      <a:cubicBezTo>
                        <a:pt x="122" y="30"/>
                        <a:pt x="122" y="30"/>
                        <a:pt x="122" y="30"/>
                      </a:cubicBezTo>
                      <a:cubicBezTo>
                        <a:pt x="122" y="30"/>
                        <a:pt x="122" y="30"/>
                        <a:pt x="122" y="30"/>
                      </a:cubicBezTo>
                      <a:cubicBezTo>
                        <a:pt x="122" y="30"/>
                        <a:pt x="122" y="30"/>
                        <a:pt x="122" y="30"/>
                      </a:cubicBezTo>
                      <a:cubicBezTo>
                        <a:pt x="122" y="29"/>
                        <a:pt x="122" y="29"/>
                        <a:pt x="122" y="29"/>
                      </a:cubicBezTo>
                      <a:cubicBezTo>
                        <a:pt x="122" y="29"/>
                        <a:pt x="122" y="29"/>
                        <a:pt x="122" y="29"/>
                      </a:cubicBezTo>
                      <a:cubicBezTo>
                        <a:pt x="122" y="28"/>
                        <a:pt x="122" y="28"/>
                        <a:pt x="122" y="28"/>
                      </a:cubicBezTo>
                      <a:cubicBezTo>
                        <a:pt x="122" y="28"/>
                        <a:pt x="122" y="28"/>
                        <a:pt x="122" y="28"/>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1" y="29"/>
                        <a:pt x="121" y="29"/>
                        <a:pt x="121" y="29"/>
                      </a:cubicBezTo>
                      <a:cubicBezTo>
                        <a:pt x="121" y="29"/>
                        <a:pt x="121" y="29"/>
                        <a:pt x="121" y="29"/>
                      </a:cubicBezTo>
                      <a:cubicBezTo>
                        <a:pt x="121" y="29"/>
                        <a:pt x="121" y="29"/>
                        <a:pt x="121" y="29"/>
                      </a:cubicBezTo>
                      <a:cubicBezTo>
                        <a:pt x="120" y="29"/>
                        <a:pt x="120" y="29"/>
                        <a:pt x="120" y="29"/>
                      </a:cubicBezTo>
                      <a:cubicBezTo>
                        <a:pt x="120" y="28"/>
                        <a:pt x="120" y="28"/>
                        <a:pt x="120" y="28"/>
                      </a:cubicBezTo>
                      <a:cubicBezTo>
                        <a:pt x="121" y="28"/>
                        <a:pt x="121" y="28"/>
                        <a:pt x="121" y="28"/>
                      </a:cubicBezTo>
                      <a:cubicBezTo>
                        <a:pt x="121" y="28"/>
                        <a:pt x="121" y="28"/>
                        <a:pt x="121" y="28"/>
                      </a:cubicBezTo>
                      <a:cubicBezTo>
                        <a:pt x="121" y="28"/>
                        <a:pt x="121" y="28"/>
                        <a:pt x="121" y="28"/>
                      </a:cubicBezTo>
                      <a:cubicBezTo>
                        <a:pt x="121" y="28"/>
                        <a:pt x="121" y="28"/>
                        <a:pt x="121" y="28"/>
                      </a:cubicBezTo>
                      <a:cubicBezTo>
                        <a:pt x="121" y="28"/>
                        <a:pt x="121" y="28"/>
                        <a:pt x="121" y="28"/>
                      </a:cubicBezTo>
                      <a:cubicBezTo>
                        <a:pt x="122" y="28"/>
                        <a:pt x="122" y="28"/>
                        <a:pt x="122" y="28"/>
                      </a:cubicBezTo>
                      <a:cubicBezTo>
                        <a:pt x="122" y="28"/>
                        <a:pt x="122" y="28"/>
                        <a:pt x="122" y="28"/>
                      </a:cubicBezTo>
                      <a:cubicBezTo>
                        <a:pt x="122" y="28"/>
                        <a:pt x="122" y="28"/>
                        <a:pt x="122" y="28"/>
                      </a:cubicBezTo>
                      <a:cubicBezTo>
                        <a:pt x="122" y="28"/>
                        <a:pt x="122" y="28"/>
                        <a:pt x="122" y="28"/>
                      </a:cubicBezTo>
                      <a:cubicBezTo>
                        <a:pt x="123" y="27"/>
                        <a:pt x="123" y="27"/>
                        <a:pt x="123" y="27"/>
                      </a:cubicBezTo>
                      <a:cubicBezTo>
                        <a:pt x="122" y="27"/>
                        <a:pt x="122" y="27"/>
                        <a:pt x="122" y="27"/>
                      </a:cubicBezTo>
                      <a:cubicBezTo>
                        <a:pt x="122" y="27"/>
                        <a:pt x="122" y="27"/>
                        <a:pt x="122" y="27"/>
                      </a:cubicBezTo>
                      <a:cubicBezTo>
                        <a:pt x="122" y="27"/>
                        <a:pt x="122" y="27"/>
                        <a:pt x="122" y="27"/>
                      </a:cubicBezTo>
                      <a:cubicBezTo>
                        <a:pt x="122" y="27"/>
                        <a:pt x="122" y="27"/>
                        <a:pt x="122" y="27"/>
                      </a:cubicBezTo>
                      <a:cubicBezTo>
                        <a:pt x="123" y="27"/>
                        <a:pt x="123" y="27"/>
                        <a:pt x="123" y="27"/>
                      </a:cubicBezTo>
                      <a:cubicBezTo>
                        <a:pt x="123" y="27"/>
                        <a:pt x="123" y="27"/>
                        <a:pt x="123" y="27"/>
                      </a:cubicBezTo>
                      <a:cubicBezTo>
                        <a:pt x="123" y="27"/>
                        <a:pt x="123" y="27"/>
                        <a:pt x="123" y="27"/>
                      </a:cubicBezTo>
                      <a:cubicBezTo>
                        <a:pt x="123" y="26"/>
                        <a:pt x="123" y="26"/>
                        <a:pt x="123" y="26"/>
                      </a:cubicBezTo>
                      <a:cubicBezTo>
                        <a:pt x="123" y="26"/>
                        <a:pt x="123" y="26"/>
                        <a:pt x="123" y="26"/>
                      </a:cubicBezTo>
                      <a:cubicBezTo>
                        <a:pt x="123" y="26"/>
                        <a:pt x="123" y="26"/>
                        <a:pt x="123" y="26"/>
                      </a:cubicBezTo>
                      <a:cubicBezTo>
                        <a:pt x="123" y="26"/>
                        <a:pt x="123" y="26"/>
                        <a:pt x="123" y="26"/>
                      </a:cubicBezTo>
                      <a:cubicBezTo>
                        <a:pt x="123" y="26"/>
                        <a:pt x="123" y="26"/>
                        <a:pt x="123" y="26"/>
                      </a:cubicBezTo>
                      <a:cubicBezTo>
                        <a:pt x="123" y="25"/>
                        <a:pt x="123" y="25"/>
                        <a:pt x="123" y="25"/>
                      </a:cubicBezTo>
                      <a:cubicBezTo>
                        <a:pt x="122" y="25"/>
                        <a:pt x="122" y="25"/>
                        <a:pt x="122" y="25"/>
                      </a:cubicBezTo>
                      <a:cubicBezTo>
                        <a:pt x="121" y="25"/>
                        <a:pt x="121" y="25"/>
                        <a:pt x="121"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6" y="24"/>
                        <a:pt x="116" y="24"/>
                        <a:pt x="116" y="24"/>
                      </a:cubicBezTo>
                      <a:cubicBezTo>
                        <a:pt x="116" y="24"/>
                        <a:pt x="116" y="24"/>
                        <a:pt x="116" y="24"/>
                      </a:cubicBezTo>
                      <a:cubicBezTo>
                        <a:pt x="115" y="24"/>
                        <a:pt x="115" y="24"/>
                        <a:pt x="115" y="24"/>
                      </a:cubicBezTo>
                      <a:cubicBezTo>
                        <a:pt x="115" y="25"/>
                        <a:pt x="115" y="25"/>
                        <a:pt x="115" y="25"/>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3" y="24"/>
                        <a:pt x="113" y="24"/>
                        <a:pt x="113" y="24"/>
                      </a:cubicBezTo>
                      <a:cubicBezTo>
                        <a:pt x="113" y="23"/>
                        <a:pt x="113" y="23"/>
                        <a:pt x="113" y="23"/>
                      </a:cubicBezTo>
                      <a:cubicBezTo>
                        <a:pt x="114" y="23"/>
                        <a:pt x="114" y="23"/>
                        <a:pt x="114" y="23"/>
                      </a:cubicBezTo>
                      <a:cubicBezTo>
                        <a:pt x="114" y="24"/>
                        <a:pt x="114" y="24"/>
                        <a:pt x="114" y="24"/>
                      </a:cubicBezTo>
                      <a:cubicBezTo>
                        <a:pt x="115" y="24"/>
                        <a:pt x="115" y="24"/>
                        <a:pt x="115" y="24"/>
                      </a:cubicBezTo>
                      <a:cubicBezTo>
                        <a:pt x="116" y="24"/>
                        <a:pt x="116" y="24"/>
                        <a:pt x="116" y="24"/>
                      </a:cubicBezTo>
                      <a:cubicBezTo>
                        <a:pt x="116" y="24"/>
                        <a:pt x="116" y="24"/>
                        <a:pt x="116" y="24"/>
                      </a:cubicBezTo>
                      <a:cubicBezTo>
                        <a:pt x="117" y="24"/>
                        <a:pt x="117" y="24"/>
                        <a:pt x="117" y="24"/>
                      </a:cubicBezTo>
                      <a:cubicBezTo>
                        <a:pt x="117" y="24"/>
                        <a:pt x="117" y="24"/>
                        <a:pt x="117" y="24"/>
                      </a:cubicBezTo>
                      <a:cubicBezTo>
                        <a:pt x="118" y="24"/>
                        <a:pt x="118" y="24"/>
                        <a:pt x="118" y="24"/>
                      </a:cubicBezTo>
                      <a:cubicBezTo>
                        <a:pt x="118" y="24"/>
                        <a:pt x="118" y="24"/>
                        <a:pt x="118" y="24"/>
                      </a:cubicBezTo>
                      <a:cubicBezTo>
                        <a:pt x="119" y="24"/>
                        <a:pt x="119" y="24"/>
                        <a:pt x="119" y="24"/>
                      </a:cubicBezTo>
                      <a:cubicBezTo>
                        <a:pt x="119" y="24"/>
                        <a:pt x="119" y="24"/>
                        <a:pt x="119" y="24"/>
                      </a:cubicBezTo>
                      <a:cubicBezTo>
                        <a:pt x="119" y="24"/>
                        <a:pt x="119" y="24"/>
                        <a:pt x="119" y="24"/>
                      </a:cubicBezTo>
                      <a:cubicBezTo>
                        <a:pt x="119" y="24"/>
                        <a:pt x="119" y="24"/>
                        <a:pt x="119" y="24"/>
                      </a:cubicBezTo>
                      <a:cubicBezTo>
                        <a:pt x="120" y="24"/>
                        <a:pt x="120" y="24"/>
                        <a:pt x="120" y="24"/>
                      </a:cubicBezTo>
                      <a:cubicBezTo>
                        <a:pt x="120" y="24"/>
                        <a:pt x="120" y="24"/>
                        <a:pt x="120" y="24"/>
                      </a:cubicBezTo>
                      <a:cubicBezTo>
                        <a:pt x="120" y="24"/>
                        <a:pt x="120" y="24"/>
                        <a:pt x="120" y="24"/>
                      </a:cubicBezTo>
                      <a:cubicBezTo>
                        <a:pt x="120" y="24"/>
                        <a:pt x="120" y="24"/>
                        <a:pt x="120" y="24"/>
                      </a:cubicBezTo>
                      <a:cubicBezTo>
                        <a:pt x="121" y="24"/>
                        <a:pt x="121" y="24"/>
                        <a:pt x="121" y="24"/>
                      </a:cubicBezTo>
                      <a:cubicBezTo>
                        <a:pt x="121" y="24"/>
                        <a:pt x="121" y="24"/>
                        <a:pt x="121" y="24"/>
                      </a:cubicBezTo>
                      <a:cubicBezTo>
                        <a:pt x="121" y="24"/>
                        <a:pt x="121" y="24"/>
                        <a:pt x="121" y="24"/>
                      </a:cubicBezTo>
                      <a:cubicBezTo>
                        <a:pt x="121" y="24"/>
                        <a:pt x="121" y="24"/>
                        <a:pt x="121" y="24"/>
                      </a:cubicBezTo>
                      <a:cubicBezTo>
                        <a:pt x="121" y="24"/>
                        <a:pt x="121" y="24"/>
                        <a:pt x="121" y="24"/>
                      </a:cubicBezTo>
                      <a:cubicBezTo>
                        <a:pt x="120" y="24"/>
                        <a:pt x="120" y="24"/>
                        <a:pt x="120" y="24"/>
                      </a:cubicBezTo>
                      <a:cubicBezTo>
                        <a:pt x="120" y="24"/>
                        <a:pt x="120" y="24"/>
                        <a:pt x="120" y="24"/>
                      </a:cubicBezTo>
                      <a:cubicBezTo>
                        <a:pt x="120" y="23"/>
                        <a:pt x="120" y="23"/>
                        <a:pt x="120" y="23"/>
                      </a:cubicBezTo>
                      <a:cubicBezTo>
                        <a:pt x="120" y="23"/>
                        <a:pt x="120" y="23"/>
                        <a:pt x="120" y="23"/>
                      </a:cubicBezTo>
                      <a:cubicBezTo>
                        <a:pt x="121" y="23"/>
                        <a:pt x="121" y="23"/>
                        <a:pt x="121" y="23"/>
                      </a:cubicBezTo>
                      <a:cubicBezTo>
                        <a:pt x="121" y="23"/>
                        <a:pt x="121" y="23"/>
                        <a:pt x="121" y="23"/>
                      </a:cubicBezTo>
                      <a:cubicBezTo>
                        <a:pt x="120" y="23"/>
                        <a:pt x="120" y="23"/>
                        <a:pt x="120" y="23"/>
                      </a:cubicBezTo>
                      <a:cubicBezTo>
                        <a:pt x="120" y="23"/>
                        <a:pt x="120" y="23"/>
                        <a:pt x="120" y="23"/>
                      </a:cubicBezTo>
                      <a:cubicBezTo>
                        <a:pt x="120" y="23"/>
                        <a:pt x="120" y="23"/>
                        <a:pt x="120" y="23"/>
                      </a:cubicBezTo>
                      <a:cubicBezTo>
                        <a:pt x="120" y="23"/>
                        <a:pt x="120" y="23"/>
                        <a:pt x="120" y="23"/>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19" y="22"/>
                        <a:pt x="119" y="22"/>
                        <a:pt x="119" y="22"/>
                      </a:cubicBezTo>
                      <a:cubicBezTo>
                        <a:pt x="120" y="21"/>
                        <a:pt x="120" y="21"/>
                        <a:pt x="120" y="21"/>
                      </a:cubicBezTo>
                      <a:cubicBezTo>
                        <a:pt x="120" y="21"/>
                        <a:pt x="120" y="21"/>
                        <a:pt x="120" y="21"/>
                      </a:cubicBezTo>
                      <a:cubicBezTo>
                        <a:pt x="121" y="21"/>
                        <a:pt x="121" y="21"/>
                        <a:pt x="121" y="21"/>
                      </a:cubicBezTo>
                      <a:cubicBezTo>
                        <a:pt x="121" y="21"/>
                        <a:pt x="121" y="21"/>
                        <a:pt x="121" y="21"/>
                      </a:cubicBezTo>
                      <a:cubicBezTo>
                        <a:pt x="122" y="21"/>
                        <a:pt x="122" y="21"/>
                        <a:pt x="122" y="21"/>
                      </a:cubicBezTo>
                      <a:cubicBezTo>
                        <a:pt x="122" y="21"/>
                        <a:pt x="122" y="21"/>
                        <a:pt x="122" y="21"/>
                      </a:cubicBezTo>
                      <a:cubicBezTo>
                        <a:pt x="122" y="21"/>
                        <a:pt x="122" y="21"/>
                        <a:pt x="122" y="21"/>
                      </a:cubicBezTo>
                      <a:cubicBezTo>
                        <a:pt x="122" y="22"/>
                        <a:pt x="122" y="22"/>
                        <a:pt x="122" y="22"/>
                      </a:cubicBezTo>
                      <a:cubicBezTo>
                        <a:pt x="121" y="22"/>
                        <a:pt x="121" y="22"/>
                        <a:pt x="121" y="22"/>
                      </a:cubicBezTo>
                      <a:cubicBezTo>
                        <a:pt x="121" y="22"/>
                        <a:pt x="121" y="22"/>
                        <a:pt x="121" y="22"/>
                      </a:cubicBezTo>
                      <a:cubicBezTo>
                        <a:pt x="121" y="22"/>
                        <a:pt x="121" y="22"/>
                        <a:pt x="121" y="22"/>
                      </a:cubicBezTo>
                      <a:cubicBezTo>
                        <a:pt x="121" y="22"/>
                        <a:pt x="121" y="22"/>
                        <a:pt x="121" y="22"/>
                      </a:cubicBezTo>
                      <a:cubicBezTo>
                        <a:pt x="121" y="23"/>
                        <a:pt x="121" y="23"/>
                        <a:pt x="121" y="23"/>
                      </a:cubicBezTo>
                      <a:cubicBezTo>
                        <a:pt x="121" y="23"/>
                        <a:pt x="121" y="23"/>
                        <a:pt x="121" y="23"/>
                      </a:cubicBezTo>
                      <a:cubicBezTo>
                        <a:pt x="121" y="23"/>
                        <a:pt x="121" y="23"/>
                        <a:pt x="121" y="23"/>
                      </a:cubicBezTo>
                      <a:cubicBezTo>
                        <a:pt x="121" y="23"/>
                        <a:pt x="121" y="23"/>
                        <a:pt x="121" y="23"/>
                      </a:cubicBezTo>
                      <a:cubicBezTo>
                        <a:pt x="122" y="23"/>
                        <a:pt x="122" y="23"/>
                        <a:pt x="122" y="23"/>
                      </a:cubicBezTo>
                      <a:cubicBezTo>
                        <a:pt x="122" y="23"/>
                        <a:pt x="122" y="23"/>
                        <a:pt x="122" y="23"/>
                      </a:cubicBezTo>
                      <a:cubicBezTo>
                        <a:pt x="122" y="23"/>
                        <a:pt x="122" y="23"/>
                        <a:pt x="122" y="23"/>
                      </a:cubicBezTo>
                      <a:cubicBezTo>
                        <a:pt x="122" y="23"/>
                        <a:pt x="122" y="23"/>
                        <a:pt x="122" y="23"/>
                      </a:cubicBezTo>
                      <a:cubicBezTo>
                        <a:pt x="122" y="23"/>
                        <a:pt x="122" y="23"/>
                        <a:pt x="122" y="23"/>
                      </a:cubicBezTo>
                      <a:cubicBezTo>
                        <a:pt x="122" y="24"/>
                        <a:pt x="122" y="24"/>
                        <a:pt x="122" y="24"/>
                      </a:cubicBezTo>
                      <a:cubicBezTo>
                        <a:pt x="122" y="24"/>
                        <a:pt x="122" y="24"/>
                        <a:pt x="122" y="24"/>
                      </a:cubicBezTo>
                      <a:cubicBezTo>
                        <a:pt x="123" y="24"/>
                        <a:pt x="123" y="24"/>
                        <a:pt x="123" y="24"/>
                      </a:cubicBezTo>
                      <a:cubicBezTo>
                        <a:pt x="123" y="24"/>
                        <a:pt x="123" y="24"/>
                        <a:pt x="123" y="24"/>
                      </a:cubicBezTo>
                      <a:cubicBezTo>
                        <a:pt x="123" y="24"/>
                        <a:pt x="123" y="24"/>
                        <a:pt x="123" y="24"/>
                      </a:cubicBezTo>
                      <a:cubicBezTo>
                        <a:pt x="123" y="24"/>
                        <a:pt x="123" y="24"/>
                        <a:pt x="123" y="24"/>
                      </a:cubicBezTo>
                      <a:cubicBezTo>
                        <a:pt x="122" y="24"/>
                        <a:pt x="122" y="24"/>
                        <a:pt x="122" y="24"/>
                      </a:cubicBezTo>
                      <a:cubicBezTo>
                        <a:pt x="122" y="24"/>
                        <a:pt x="122" y="24"/>
                        <a:pt x="122" y="24"/>
                      </a:cubicBezTo>
                      <a:cubicBezTo>
                        <a:pt x="123" y="23"/>
                        <a:pt x="123" y="23"/>
                        <a:pt x="123" y="23"/>
                      </a:cubicBezTo>
                      <a:cubicBezTo>
                        <a:pt x="123" y="23"/>
                        <a:pt x="123" y="23"/>
                        <a:pt x="123" y="23"/>
                      </a:cubicBezTo>
                      <a:cubicBezTo>
                        <a:pt x="123" y="23"/>
                        <a:pt x="123" y="23"/>
                        <a:pt x="123" y="23"/>
                      </a:cubicBezTo>
                      <a:cubicBezTo>
                        <a:pt x="123" y="23"/>
                        <a:pt x="123" y="23"/>
                        <a:pt x="123" y="23"/>
                      </a:cubicBezTo>
                      <a:cubicBezTo>
                        <a:pt x="123" y="22"/>
                        <a:pt x="123" y="22"/>
                        <a:pt x="123" y="22"/>
                      </a:cubicBezTo>
                      <a:cubicBezTo>
                        <a:pt x="123" y="22"/>
                        <a:pt x="123" y="22"/>
                        <a:pt x="123" y="22"/>
                      </a:cubicBezTo>
                      <a:cubicBezTo>
                        <a:pt x="123" y="22"/>
                        <a:pt x="123" y="22"/>
                        <a:pt x="123" y="22"/>
                      </a:cubicBezTo>
                      <a:cubicBezTo>
                        <a:pt x="124" y="23"/>
                        <a:pt x="124" y="23"/>
                        <a:pt x="124" y="23"/>
                      </a:cubicBezTo>
                      <a:cubicBezTo>
                        <a:pt x="124" y="23"/>
                        <a:pt x="124" y="23"/>
                        <a:pt x="124" y="23"/>
                      </a:cubicBezTo>
                      <a:cubicBezTo>
                        <a:pt x="124" y="24"/>
                        <a:pt x="124" y="24"/>
                        <a:pt x="124" y="24"/>
                      </a:cubicBezTo>
                      <a:cubicBezTo>
                        <a:pt x="124" y="24"/>
                        <a:pt x="124" y="24"/>
                        <a:pt x="124" y="24"/>
                      </a:cubicBezTo>
                      <a:cubicBezTo>
                        <a:pt x="124" y="24"/>
                        <a:pt x="124" y="24"/>
                        <a:pt x="124" y="24"/>
                      </a:cubicBezTo>
                      <a:cubicBezTo>
                        <a:pt x="123" y="24"/>
                        <a:pt x="123" y="24"/>
                        <a:pt x="123"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5" y="24"/>
                        <a:pt x="125" y="24"/>
                        <a:pt x="125" y="24"/>
                      </a:cubicBezTo>
                      <a:cubicBezTo>
                        <a:pt x="125" y="24"/>
                        <a:pt x="125" y="24"/>
                        <a:pt x="125" y="24"/>
                      </a:cubicBezTo>
                      <a:cubicBezTo>
                        <a:pt x="124" y="24"/>
                        <a:pt x="124" y="24"/>
                        <a:pt x="124" y="24"/>
                      </a:cubicBezTo>
                      <a:cubicBezTo>
                        <a:pt x="124" y="24"/>
                        <a:pt x="124" y="24"/>
                        <a:pt x="124" y="24"/>
                      </a:cubicBezTo>
                      <a:cubicBezTo>
                        <a:pt x="124" y="23"/>
                        <a:pt x="124" y="23"/>
                        <a:pt x="124" y="23"/>
                      </a:cubicBezTo>
                      <a:cubicBezTo>
                        <a:pt x="124" y="23"/>
                        <a:pt x="124" y="23"/>
                        <a:pt x="124" y="23"/>
                      </a:cubicBezTo>
                      <a:cubicBezTo>
                        <a:pt x="124" y="23"/>
                        <a:pt x="124" y="23"/>
                        <a:pt x="124" y="23"/>
                      </a:cubicBezTo>
                      <a:cubicBezTo>
                        <a:pt x="125" y="23"/>
                        <a:pt x="125" y="23"/>
                        <a:pt x="125" y="23"/>
                      </a:cubicBezTo>
                      <a:cubicBezTo>
                        <a:pt x="125" y="23"/>
                        <a:pt x="125" y="23"/>
                        <a:pt x="125" y="23"/>
                      </a:cubicBezTo>
                      <a:cubicBezTo>
                        <a:pt x="125" y="24"/>
                        <a:pt x="125" y="24"/>
                        <a:pt x="125" y="24"/>
                      </a:cubicBezTo>
                      <a:cubicBezTo>
                        <a:pt x="126" y="24"/>
                        <a:pt x="126" y="24"/>
                        <a:pt x="126" y="24"/>
                      </a:cubicBezTo>
                      <a:cubicBezTo>
                        <a:pt x="126" y="24"/>
                        <a:pt x="126" y="24"/>
                        <a:pt x="126" y="24"/>
                      </a:cubicBezTo>
                      <a:cubicBezTo>
                        <a:pt x="126" y="24"/>
                        <a:pt x="126" y="24"/>
                        <a:pt x="126" y="24"/>
                      </a:cubicBezTo>
                      <a:cubicBezTo>
                        <a:pt x="126" y="23"/>
                        <a:pt x="126" y="23"/>
                        <a:pt x="126" y="23"/>
                      </a:cubicBezTo>
                      <a:cubicBezTo>
                        <a:pt x="126" y="23"/>
                        <a:pt x="126" y="23"/>
                        <a:pt x="126" y="23"/>
                      </a:cubicBezTo>
                      <a:cubicBezTo>
                        <a:pt x="126" y="23"/>
                        <a:pt x="126" y="23"/>
                        <a:pt x="126" y="23"/>
                      </a:cubicBezTo>
                      <a:cubicBezTo>
                        <a:pt x="126" y="24"/>
                        <a:pt x="126" y="24"/>
                        <a:pt x="126" y="24"/>
                      </a:cubicBezTo>
                      <a:cubicBezTo>
                        <a:pt x="127" y="24"/>
                        <a:pt x="127" y="24"/>
                        <a:pt x="127" y="24"/>
                      </a:cubicBezTo>
                      <a:cubicBezTo>
                        <a:pt x="128" y="24"/>
                        <a:pt x="128" y="24"/>
                        <a:pt x="128" y="24"/>
                      </a:cubicBezTo>
                      <a:cubicBezTo>
                        <a:pt x="128" y="23"/>
                        <a:pt x="128" y="23"/>
                        <a:pt x="128" y="23"/>
                      </a:cubicBezTo>
                      <a:cubicBezTo>
                        <a:pt x="128" y="23"/>
                        <a:pt x="128" y="23"/>
                        <a:pt x="128" y="23"/>
                      </a:cubicBezTo>
                      <a:cubicBezTo>
                        <a:pt x="128" y="23"/>
                        <a:pt x="128" y="23"/>
                        <a:pt x="128" y="23"/>
                      </a:cubicBezTo>
                      <a:cubicBezTo>
                        <a:pt x="129" y="23"/>
                        <a:pt x="129" y="23"/>
                        <a:pt x="129" y="23"/>
                      </a:cubicBezTo>
                      <a:cubicBezTo>
                        <a:pt x="129" y="23"/>
                        <a:pt x="129" y="23"/>
                        <a:pt x="129" y="23"/>
                      </a:cubicBezTo>
                      <a:cubicBezTo>
                        <a:pt x="129" y="22"/>
                        <a:pt x="129" y="22"/>
                        <a:pt x="129" y="22"/>
                      </a:cubicBezTo>
                      <a:cubicBezTo>
                        <a:pt x="129" y="22"/>
                        <a:pt x="129" y="22"/>
                        <a:pt x="129" y="22"/>
                      </a:cubicBezTo>
                      <a:cubicBezTo>
                        <a:pt x="129" y="22"/>
                        <a:pt x="129" y="22"/>
                        <a:pt x="129" y="22"/>
                      </a:cubicBezTo>
                      <a:cubicBezTo>
                        <a:pt x="129" y="21"/>
                        <a:pt x="129" y="21"/>
                        <a:pt x="129" y="21"/>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1"/>
                        <a:pt x="129" y="21"/>
                        <a:pt x="129" y="21"/>
                      </a:cubicBezTo>
                      <a:cubicBezTo>
                        <a:pt x="129" y="21"/>
                        <a:pt x="129" y="21"/>
                        <a:pt x="129" y="21"/>
                      </a:cubicBezTo>
                      <a:cubicBezTo>
                        <a:pt x="130" y="21"/>
                        <a:pt x="130" y="21"/>
                        <a:pt x="130" y="21"/>
                      </a:cubicBezTo>
                      <a:cubicBezTo>
                        <a:pt x="130" y="21"/>
                        <a:pt x="130" y="21"/>
                        <a:pt x="130" y="21"/>
                      </a:cubicBezTo>
                      <a:cubicBezTo>
                        <a:pt x="129" y="21"/>
                        <a:pt x="129" y="21"/>
                        <a:pt x="129" y="21"/>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19"/>
                        <a:pt x="130" y="19"/>
                        <a:pt x="130" y="19"/>
                      </a:cubicBezTo>
                      <a:cubicBezTo>
                        <a:pt x="130" y="19"/>
                        <a:pt x="130" y="19"/>
                        <a:pt x="130" y="19"/>
                      </a:cubicBezTo>
                      <a:cubicBezTo>
                        <a:pt x="131" y="18"/>
                        <a:pt x="131" y="18"/>
                        <a:pt x="131" y="18"/>
                      </a:cubicBezTo>
                      <a:cubicBezTo>
                        <a:pt x="131" y="18"/>
                        <a:pt x="131" y="18"/>
                        <a:pt x="131" y="18"/>
                      </a:cubicBezTo>
                      <a:cubicBezTo>
                        <a:pt x="131" y="18"/>
                        <a:pt x="131" y="18"/>
                        <a:pt x="131" y="18"/>
                      </a:cubicBezTo>
                      <a:cubicBezTo>
                        <a:pt x="131" y="17"/>
                        <a:pt x="131" y="17"/>
                        <a:pt x="131" y="17"/>
                      </a:cubicBezTo>
                      <a:cubicBezTo>
                        <a:pt x="131" y="17"/>
                        <a:pt x="131" y="17"/>
                        <a:pt x="131" y="17"/>
                      </a:cubicBezTo>
                      <a:lnTo>
                        <a:pt x="131" y="18"/>
                      </a:lnTo>
                      <a:close/>
                      <a:moveTo>
                        <a:pt x="130" y="28"/>
                      </a:moveTo>
                      <a:cubicBezTo>
                        <a:pt x="130" y="29"/>
                        <a:pt x="130" y="29"/>
                        <a:pt x="130" y="29"/>
                      </a:cubicBezTo>
                      <a:cubicBezTo>
                        <a:pt x="130" y="29"/>
                        <a:pt x="130" y="29"/>
                        <a:pt x="130" y="29"/>
                      </a:cubicBezTo>
                      <a:cubicBezTo>
                        <a:pt x="130" y="29"/>
                        <a:pt x="130" y="29"/>
                        <a:pt x="130" y="29"/>
                      </a:cubicBezTo>
                      <a:cubicBezTo>
                        <a:pt x="130" y="29"/>
                        <a:pt x="130" y="29"/>
                        <a:pt x="130" y="29"/>
                      </a:cubicBezTo>
                      <a:cubicBezTo>
                        <a:pt x="130" y="29"/>
                        <a:pt x="130" y="29"/>
                        <a:pt x="130" y="29"/>
                      </a:cubicBezTo>
                      <a:cubicBezTo>
                        <a:pt x="130" y="29"/>
                        <a:pt x="130" y="29"/>
                        <a:pt x="130" y="29"/>
                      </a:cubicBezTo>
                      <a:cubicBezTo>
                        <a:pt x="129" y="30"/>
                        <a:pt x="129" y="30"/>
                        <a:pt x="129" y="30"/>
                      </a:cubicBezTo>
                      <a:cubicBezTo>
                        <a:pt x="129" y="30"/>
                        <a:pt x="129" y="30"/>
                        <a:pt x="129" y="30"/>
                      </a:cubicBezTo>
                      <a:cubicBezTo>
                        <a:pt x="129" y="30"/>
                        <a:pt x="129" y="30"/>
                        <a:pt x="129" y="30"/>
                      </a:cubicBezTo>
                      <a:cubicBezTo>
                        <a:pt x="130" y="30"/>
                        <a:pt x="130" y="30"/>
                        <a:pt x="130" y="30"/>
                      </a:cubicBezTo>
                      <a:cubicBezTo>
                        <a:pt x="131" y="29"/>
                        <a:pt x="131" y="29"/>
                        <a:pt x="131" y="29"/>
                      </a:cubicBezTo>
                      <a:cubicBezTo>
                        <a:pt x="131" y="29"/>
                        <a:pt x="131" y="29"/>
                        <a:pt x="131" y="29"/>
                      </a:cubicBezTo>
                      <a:cubicBezTo>
                        <a:pt x="131" y="29"/>
                        <a:pt x="131" y="29"/>
                        <a:pt x="131" y="29"/>
                      </a:cubicBezTo>
                      <a:cubicBezTo>
                        <a:pt x="131" y="29"/>
                        <a:pt x="131" y="29"/>
                        <a:pt x="131" y="29"/>
                      </a:cubicBezTo>
                      <a:cubicBezTo>
                        <a:pt x="131" y="29"/>
                        <a:pt x="131" y="29"/>
                        <a:pt x="131" y="29"/>
                      </a:cubicBezTo>
                      <a:cubicBezTo>
                        <a:pt x="130" y="28"/>
                        <a:pt x="130" y="28"/>
                        <a:pt x="130" y="2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9" name="Freeform 349">
                  <a:extLst>
                    <a:ext uri="{FF2B5EF4-FFF2-40B4-BE49-F238E27FC236}">
                      <a16:creationId xmlns="" xmlns:a16="http://schemas.microsoft.com/office/drawing/2014/main" id="{CB4452F5-49E4-40DF-856C-27F6078255F8}"/>
                    </a:ext>
                  </a:extLst>
                </p:cNvPr>
                <p:cNvSpPr>
                  <a:spLocks/>
                </p:cNvSpPr>
                <p:nvPr/>
              </p:nvSpPr>
              <p:spPr bwMode="auto">
                <a:xfrm>
                  <a:off x="5220285" y="4465097"/>
                  <a:ext cx="718225" cy="346006"/>
                </a:xfrm>
                <a:custGeom>
                  <a:avLst/>
                  <a:gdLst>
                    <a:gd name="T0" fmla="*/ 1 w 137"/>
                    <a:gd name="T1" fmla="*/ 2 h 66"/>
                    <a:gd name="T2" fmla="*/ 49 w 137"/>
                    <a:gd name="T3" fmla="*/ 49 h 66"/>
                    <a:gd name="T4" fmla="*/ 53 w 137"/>
                    <a:gd name="T5" fmla="*/ 53 h 66"/>
                    <a:gd name="T6" fmla="*/ 55 w 137"/>
                    <a:gd name="T7" fmla="*/ 53 h 66"/>
                    <a:gd name="T8" fmla="*/ 57 w 137"/>
                    <a:gd name="T9" fmla="*/ 53 h 66"/>
                    <a:gd name="T10" fmla="*/ 58 w 137"/>
                    <a:gd name="T11" fmla="*/ 52 h 66"/>
                    <a:gd name="T12" fmla="*/ 59 w 137"/>
                    <a:gd name="T13" fmla="*/ 53 h 66"/>
                    <a:gd name="T14" fmla="*/ 61 w 137"/>
                    <a:gd name="T15" fmla="*/ 54 h 66"/>
                    <a:gd name="T16" fmla="*/ 61 w 137"/>
                    <a:gd name="T17" fmla="*/ 56 h 66"/>
                    <a:gd name="T18" fmla="*/ 64 w 137"/>
                    <a:gd name="T19" fmla="*/ 57 h 66"/>
                    <a:gd name="T20" fmla="*/ 68 w 137"/>
                    <a:gd name="T21" fmla="*/ 58 h 66"/>
                    <a:gd name="T22" fmla="*/ 71 w 137"/>
                    <a:gd name="T23" fmla="*/ 58 h 66"/>
                    <a:gd name="T24" fmla="*/ 73 w 137"/>
                    <a:gd name="T25" fmla="*/ 59 h 66"/>
                    <a:gd name="T26" fmla="*/ 75 w 137"/>
                    <a:gd name="T27" fmla="*/ 58 h 66"/>
                    <a:gd name="T28" fmla="*/ 79 w 137"/>
                    <a:gd name="T29" fmla="*/ 58 h 66"/>
                    <a:gd name="T30" fmla="*/ 81 w 137"/>
                    <a:gd name="T31" fmla="*/ 61 h 66"/>
                    <a:gd name="T32" fmla="*/ 81 w 137"/>
                    <a:gd name="T33" fmla="*/ 62 h 66"/>
                    <a:gd name="T34" fmla="*/ 81 w 137"/>
                    <a:gd name="T35" fmla="*/ 63 h 66"/>
                    <a:gd name="T36" fmla="*/ 86 w 137"/>
                    <a:gd name="T37" fmla="*/ 61 h 66"/>
                    <a:gd name="T38" fmla="*/ 88 w 137"/>
                    <a:gd name="T39" fmla="*/ 62 h 66"/>
                    <a:gd name="T40" fmla="*/ 89 w 137"/>
                    <a:gd name="T41" fmla="*/ 64 h 66"/>
                    <a:gd name="T42" fmla="*/ 91 w 137"/>
                    <a:gd name="T43" fmla="*/ 63 h 66"/>
                    <a:gd name="T44" fmla="*/ 92 w 137"/>
                    <a:gd name="T45" fmla="*/ 63 h 66"/>
                    <a:gd name="T46" fmla="*/ 93 w 137"/>
                    <a:gd name="T47" fmla="*/ 62 h 66"/>
                    <a:gd name="T48" fmla="*/ 94 w 137"/>
                    <a:gd name="T49" fmla="*/ 63 h 66"/>
                    <a:gd name="T50" fmla="*/ 94 w 137"/>
                    <a:gd name="T51" fmla="*/ 66 h 66"/>
                    <a:gd name="T52" fmla="*/ 96 w 137"/>
                    <a:gd name="T53" fmla="*/ 64 h 66"/>
                    <a:gd name="T54" fmla="*/ 96 w 137"/>
                    <a:gd name="T55" fmla="*/ 63 h 66"/>
                    <a:gd name="T56" fmla="*/ 97 w 137"/>
                    <a:gd name="T57" fmla="*/ 61 h 66"/>
                    <a:gd name="T58" fmla="*/ 98 w 137"/>
                    <a:gd name="T59" fmla="*/ 61 h 66"/>
                    <a:gd name="T60" fmla="*/ 99 w 137"/>
                    <a:gd name="T61" fmla="*/ 62 h 66"/>
                    <a:gd name="T62" fmla="*/ 100 w 137"/>
                    <a:gd name="T63" fmla="*/ 63 h 66"/>
                    <a:gd name="T64" fmla="*/ 101 w 137"/>
                    <a:gd name="T65" fmla="*/ 63 h 66"/>
                    <a:gd name="T66" fmla="*/ 102 w 137"/>
                    <a:gd name="T67" fmla="*/ 63 h 66"/>
                    <a:gd name="T68" fmla="*/ 103 w 137"/>
                    <a:gd name="T69" fmla="*/ 62 h 66"/>
                    <a:gd name="T70" fmla="*/ 103 w 137"/>
                    <a:gd name="T71" fmla="*/ 63 h 66"/>
                    <a:gd name="T72" fmla="*/ 104 w 137"/>
                    <a:gd name="T73" fmla="*/ 63 h 66"/>
                    <a:gd name="T74" fmla="*/ 105 w 137"/>
                    <a:gd name="T75" fmla="*/ 64 h 66"/>
                    <a:gd name="T76" fmla="*/ 108 w 137"/>
                    <a:gd name="T77" fmla="*/ 65 h 66"/>
                    <a:gd name="T78" fmla="*/ 109 w 137"/>
                    <a:gd name="T79" fmla="*/ 64 h 66"/>
                    <a:gd name="T80" fmla="*/ 111 w 137"/>
                    <a:gd name="T81" fmla="*/ 63 h 66"/>
                    <a:gd name="T82" fmla="*/ 113 w 137"/>
                    <a:gd name="T83" fmla="*/ 62 h 66"/>
                    <a:gd name="T84" fmla="*/ 114 w 137"/>
                    <a:gd name="T85" fmla="*/ 62 h 66"/>
                    <a:gd name="T86" fmla="*/ 116 w 137"/>
                    <a:gd name="T87" fmla="*/ 62 h 66"/>
                    <a:gd name="T88" fmla="*/ 116 w 137"/>
                    <a:gd name="T89" fmla="*/ 62 h 66"/>
                    <a:gd name="T90" fmla="*/ 118 w 137"/>
                    <a:gd name="T91" fmla="*/ 61 h 66"/>
                    <a:gd name="T92" fmla="*/ 119 w 137"/>
                    <a:gd name="T93" fmla="*/ 60 h 66"/>
                    <a:gd name="T94" fmla="*/ 120 w 137"/>
                    <a:gd name="T95" fmla="*/ 61 h 66"/>
                    <a:gd name="T96" fmla="*/ 121 w 137"/>
                    <a:gd name="T97" fmla="*/ 62 h 66"/>
                    <a:gd name="T98" fmla="*/ 121 w 137"/>
                    <a:gd name="T99" fmla="*/ 62 h 66"/>
                    <a:gd name="T100" fmla="*/ 123 w 137"/>
                    <a:gd name="T101" fmla="*/ 62 h 66"/>
                    <a:gd name="T102" fmla="*/ 124 w 137"/>
                    <a:gd name="T103" fmla="*/ 61 h 66"/>
                    <a:gd name="T104" fmla="*/ 125 w 137"/>
                    <a:gd name="T105" fmla="*/ 61 h 66"/>
                    <a:gd name="T106" fmla="*/ 127 w 137"/>
                    <a:gd name="T107" fmla="*/ 60 h 66"/>
                    <a:gd name="T108" fmla="*/ 128 w 137"/>
                    <a:gd name="T109" fmla="*/ 61 h 66"/>
                    <a:gd name="T110" fmla="*/ 130 w 137"/>
                    <a:gd name="T111" fmla="*/ 62 h 66"/>
                    <a:gd name="T112" fmla="*/ 130 w 137"/>
                    <a:gd name="T113" fmla="*/ 63 h 66"/>
                    <a:gd name="T114" fmla="*/ 133 w 137"/>
                    <a:gd name="T115" fmla="*/ 64 h 66"/>
                    <a:gd name="T116" fmla="*/ 134 w 137"/>
                    <a:gd name="T117" fmla="*/ 65 h 66"/>
                    <a:gd name="T118" fmla="*/ 135 w 137"/>
                    <a:gd name="T119" fmla="*/ 65 h 66"/>
                    <a:gd name="T120" fmla="*/ 137 w 137"/>
                    <a:gd name="T121" fmla="*/ 6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7" h="66">
                      <a:moveTo>
                        <a:pt x="137" y="61"/>
                      </a:moveTo>
                      <a:cubicBezTo>
                        <a:pt x="137" y="51"/>
                        <a:pt x="137" y="41"/>
                        <a:pt x="137" y="32"/>
                      </a:cubicBezTo>
                      <a:cubicBezTo>
                        <a:pt x="135" y="24"/>
                        <a:pt x="134" y="17"/>
                        <a:pt x="133" y="10"/>
                      </a:cubicBezTo>
                      <a:cubicBezTo>
                        <a:pt x="132" y="7"/>
                        <a:pt x="132" y="3"/>
                        <a:pt x="132" y="0"/>
                      </a:cubicBezTo>
                      <a:cubicBezTo>
                        <a:pt x="98" y="2"/>
                        <a:pt x="63" y="3"/>
                        <a:pt x="28" y="2"/>
                      </a:cubicBezTo>
                      <a:cubicBezTo>
                        <a:pt x="19" y="2"/>
                        <a:pt x="10" y="2"/>
                        <a:pt x="1" y="2"/>
                      </a:cubicBezTo>
                      <a:cubicBezTo>
                        <a:pt x="1" y="5"/>
                        <a:pt x="1" y="8"/>
                        <a:pt x="0" y="11"/>
                      </a:cubicBezTo>
                      <a:cubicBezTo>
                        <a:pt x="16" y="12"/>
                        <a:pt x="32" y="12"/>
                        <a:pt x="48" y="12"/>
                      </a:cubicBezTo>
                      <a:cubicBezTo>
                        <a:pt x="48" y="12"/>
                        <a:pt x="48" y="12"/>
                        <a:pt x="48" y="12"/>
                      </a:cubicBezTo>
                      <a:cubicBezTo>
                        <a:pt x="48" y="25"/>
                        <a:pt x="48" y="37"/>
                        <a:pt x="48" y="50"/>
                      </a:cubicBezTo>
                      <a:cubicBezTo>
                        <a:pt x="48" y="50"/>
                        <a:pt x="48" y="50"/>
                        <a:pt x="48" y="50"/>
                      </a:cubicBezTo>
                      <a:cubicBezTo>
                        <a:pt x="49" y="49"/>
                        <a:pt x="49" y="49"/>
                        <a:pt x="49" y="49"/>
                      </a:cubicBezTo>
                      <a:cubicBezTo>
                        <a:pt x="49" y="50"/>
                        <a:pt x="49" y="50"/>
                        <a:pt x="49" y="50"/>
                      </a:cubicBezTo>
                      <a:cubicBezTo>
                        <a:pt x="49" y="50"/>
                        <a:pt x="49" y="50"/>
                        <a:pt x="49" y="50"/>
                      </a:cubicBezTo>
                      <a:cubicBezTo>
                        <a:pt x="50" y="50"/>
                        <a:pt x="50" y="50"/>
                        <a:pt x="50" y="50"/>
                      </a:cubicBezTo>
                      <a:cubicBezTo>
                        <a:pt x="50" y="50"/>
                        <a:pt x="50" y="50"/>
                        <a:pt x="50" y="50"/>
                      </a:cubicBezTo>
                      <a:cubicBezTo>
                        <a:pt x="52" y="52"/>
                        <a:pt x="52" y="52"/>
                        <a:pt x="52" y="52"/>
                      </a:cubicBezTo>
                      <a:cubicBezTo>
                        <a:pt x="53" y="53"/>
                        <a:pt x="53" y="53"/>
                        <a:pt x="53" y="53"/>
                      </a:cubicBezTo>
                      <a:cubicBezTo>
                        <a:pt x="53" y="53"/>
                        <a:pt x="53" y="53"/>
                        <a:pt x="53" y="53"/>
                      </a:cubicBezTo>
                      <a:cubicBezTo>
                        <a:pt x="53" y="53"/>
                        <a:pt x="53" y="53"/>
                        <a:pt x="53" y="53"/>
                      </a:cubicBezTo>
                      <a:cubicBezTo>
                        <a:pt x="54" y="53"/>
                        <a:pt x="54" y="53"/>
                        <a:pt x="54" y="53"/>
                      </a:cubicBezTo>
                      <a:cubicBezTo>
                        <a:pt x="54" y="53"/>
                        <a:pt x="54" y="53"/>
                        <a:pt x="54" y="53"/>
                      </a:cubicBezTo>
                      <a:cubicBezTo>
                        <a:pt x="55" y="53"/>
                        <a:pt x="55" y="53"/>
                        <a:pt x="55" y="53"/>
                      </a:cubicBezTo>
                      <a:cubicBezTo>
                        <a:pt x="55" y="53"/>
                        <a:pt x="55" y="53"/>
                        <a:pt x="55" y="53"/>
                      </a:cubicBezTo>
                      <a:cubicBezTo>
                        <a:pt x="55" y="53"/>
                        <a:pt x="55" y="53"/>
                        <a:pt x="55" y="53"/>
                      </a:cubicBezTo>
                      <a:cubicBezTo>
                        <a:pt x="55" y="53"/>
                        <a:pt x="55" y="53"/>
                        <a:pt x="55" y="53"/>
                      </a:cubicBezTo>
                      <a:cubicBezTo>
                        <a:pt x="56" y="53"/>
                        <a:pt x="56" y="53"/>
                        <a:pt x="56" y="53"/>
                      </a:cubicBezTo>
                      <a:cubicBezTo>
                        <a:pt x="56" y="53"/>
                        <a:pt x="56" y="53"/>
                        <a:pt x="56" y="53"/>
                      </a:cubicBezTo>
                      <a:cubicBezTo>
                        <a:pt x="57" y="53"/>
                        <a:pt x="57" y="53"/>
                        <a:pt x="57" y="53"/>
                      </a:cubicBezTo>
                      <a:cubicBezTo>
                        <a:pt x="57" y="53"/>
                        <a:pt x="57" y="53"/>
                        <a:pt x="57" y="53"/>
                      </a:cubicBezTo>
                      <a:cubicBezTo>
                        <a:pt x="57" y="53"/>
                        <a:pt x="57" y="53"/>
                        <a:pt x="57"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9" y="53"/>
                        <a:pt x="59" y="53"/>
                        <a:pt x="59" y="53"/>
                      </a:cubicBezTo>
                      <a:cubicBezTo>
                        <a:pt x="59" y="53"/>
                        <a:pt x="59" y="53"/>
                        <a:pt x="59" y="53"/>
                      </a:cubicBezTo>
                      <a:cubicBezTo>
                        <a:pt x="59" y="53"/>
                        <a:pt x="59" y="53"/>
                        <a:pt x="59" y="53"/>
                      </a:cubicBezTo>
                      <a:cubicBezTo>
                        <a:pt x="59" y="53"/>
                        <a:pt x="59" y="53"/>
                        <a:pt x="59" y="53"/>
                      </a:cubicBezTo>
                      <a:cubicBezTo>
                        <a:pt x="60" y="53"/>
                        <a:pt x="60" y="53"/>
                        <a:pt x="60" y="53"/>
                      </a:cubicBezTo>
                      <a:cubicBezTo>
                        <a:pt x="60" y="53"/>
                        <a:pt x="60" y="53"/>
                        <a:pt x="60" y="53"/>
                      </a:cubicBezTo>
                      <a:cubicBezTo>
                        <a:pt x="60" y="53"/>
                        <a:pt x="60" y="53"/>
                        <a:pt x="60" y="53"/>
                      </a:cubicBezTo>
                      <a:cubicBezTo>
                        <a:pt x="60" y="54"/>
                        <a:pt x="60" y="54"/>
                        <a:pt x="60" y="54"/>
                      </a:cubicBezTo>
                      <a:cubicBezTo>
                        <a:pt x="61" y="54"/>
                        <a:pt x="61" y="54"/>
                        <a:pt x="61" y="54"/>
                      </a:cubicBezTo>
                      <a:cubicBezTo>
                        <a:pt x="61" y="54"/>
                        <a:pt x="61" y="54"/>
                        <a:pt x="61" y="54"/>
                      </a:cubicBezTo>
                      <a:cubicBezTo>
                        <a:pt x="61" y="55"/>
                        <a:pt x="61" y="55"/>
                        <a:pt x="61" y="55"/>
                      </a:cubicBezTo>
                      <a:cubicBezTo>
                        <a:pt x="61" y="55"/>
                        <a:pt x="61" y="55"/>
                        <a:pt x="61" y="55"/>
                      </a:cubicBezTo>
                      <a:cubicBezTo>
                        <a:pt x="61" y="56"/>
                        <a:pt x="61" y="56"/>
                        <a:pt x="61" y="56"/>
                      </a:cubicBezTo>
                      <a:cubicBezTo>
                        <a:pt x="61" y="56"/>
                        <a:pt x="61" y="56"/>
                        <a:pt x="61" y="56"/>
                      </a:cubicBezTo>
                      <a:cubicBezTo>
                        <a:pt x="61" y="56"/>
                        <a:pt x="61" y="56"/>
                        <a:pt x="61" y="56"/>
                      </a:cubicBezTo>
                      <a:cubicBezTo>
                        <a:pt x="61" y="57"/>
                        <a:pt x="61" y="57"/>
                        <a:pt x="61" y="57"/>
                      </a:cubicBezTo>
                      <a:cubicBezTo>
                        <a:pt x="62" y="56"/>
                        <a:pt x="62" y="56"/>
                        <a:pt x="62" y="56"/>
                      </a:cubicBezTo>
                      <a:cubicBezTo>
                        <a:pt x="63" y="57"/>
                        <a:pt x="63" y="57"/>
                        <a:pt x="63" y="57"/>
                      </a:cubicBezTo>
                      <a:cubicBezTo>
                        <a:pt x="63" y="57"/>
                        <a:pt x="63" y="57"/>
                        <a:pt x="63" y="57"/>
                      </a:cubicBezTo>
                      <a:cubicBezTo>
                        <a:pt x="63" y="57"/>
                        <a:pt x="63" y="57"/>
                        <a:pt x="63" y="57"/>
                      </a:cubicBezTo>
                      <a:cubicBezTo>
                        <a:pt x="64" y="57"/>
                        <a:pt x="64" y="57"/>
                        <a:pt x="64" y="57"/>
                      </a:cubicBezTo>
                      <a:cubicBezTo>
                        <a:pt x="64" y="57"/>
                        <a:pt x="64" y="57"/>
                        <a:pt x="64" y="57"/>
                      </a:cubicBezTo>
                      <a:cubicBezTo>
                        <a:pt x="64" y="57"/>
                        <a:pt x="64" y="57"/>
                        <a:pt x="64" y="57"/>
                      </a:cubicBezTo>
                      <a:cubicBezTo>
                        <a:pt x="65" y="57"/>
                        <a:pt x="65" y="57"/>
                        <a:pt x="65" y="57"/>
                      </a:cubicBezTo>
                      <a:cubicBezTo>
                        <a:pt x="66" y="57"/>
                        <a:pt x="66" y="57"/>
                        <a:pt x="66" y="57"/>
                      </a:cubicBezTo>
                      <a:cubicBezTo>
                        <a:pt x="66" y="58"/>
                        <a:pt x="66" y="58"/>
                        <a:pt x="66" y="58"/>
                      </a:cubicBezTo>
                      <a:cubicBezTo>
                        <a:pt x="68" y="58"/>
                        <a:pt x="68" y="58"/>
                        <a:pt x="68" y="58"/>
                      </a:cubicBezTo>
                      <a:cubicBezTo>
                        <a:pt x="68" y="58"/>
                        <a:pt x="68" y="58"/>
                        <a:pt x="68" y="58"/>
                      </a:cubicBezTo>
                      <a:cubicBezTo>
                        <a:pt x="70" y="58"/>
                        <a:pt x="70" y="58"/>
                        <a:pt x="70" y="58"/>
                      </a:cubicBezTo>
                      <a:cubicBezTo>
                        <a:pt x="70" y="57"/>
                        <a:pt x="70" y="57"/>
                        <a:pt x="70" y="57"/>
                      </a:cubicBezTo>
                      <a:cubicBezTo>
                        <a:pt x="70" y="57"/>
                        <a:pt x="70" y="57"/>
                        <a:pt x="70" y="57"/>
                      </a:cubicBezTo>
                      <a:cubicBezTo>
                        <a:pt x="71" y="58"/>
                        <a:pt x="71" y="58"/>
                        <a:pt x="71" y="58"/>
                      </a:cubicBezTo>
                      <a:cubicBezTo>
                        <a:pt x="71" y="58"/>
                        <a:pt x="71" y="58"/>
                        <a:pt x="71" y="58"/>
                      </a:cubicBezTo>
                      <a:cubicBezTo>
                        <a:pt x="71" y="58"/>
                        <a:pt x="71" y="58"/>
                        <a:pt x="71" y="58"/>
                      </a:cubicBezTo>
                      <a:cubicBezTo>
                        <a:pt x="71" y="58"/>
                        <a:pt x="71" y="58"/>
                        <a:pt x="71" y="58"/>
                      </a:cubicBezTo>
                      <a:cubicBezTo>
                        <a:pt x="71" y="58"/>
                        <a:pt x="71" y="58"/>
                        <a:pt x="71" y="58"/>
                      </a:cubicBezTo>
                      <a:cubicBezTo>
                        <a:pt x="72" y="59"/>
                        <a:pt x="72" y="59"/>
                        <a:pt x="72" y="59"/>
                      </a:cubicBezTo>
                      <a:cubicBezTo>
                        <a:pt x="72" y="59"/>
                        <a:pt x="72" y="59"/>
                        <a:pt x="72" y="59"/>
                      </a:cubicBezTo>
                      <a:cubicBezTo>
                        <a:pt x="73" y="59"/>
                        <a:pt x="73" y="59"/>
                        <a:pt x="73" y="59"/>
                      </a:cubicBezTo>
                      <a:cubicBezTo>
                        <a:pt x="73" y="59"/>
                        <a:pt x="73" y="59"/>
                        <a:pt x="73" y="59"/>
                      </a:cubicBezTo>
                      <a:cubicBezTo>
                        <a:pt x="73" y="59"/>
                        <a:pt x="73" y="59"/>
                        <a:pt x="73" y="59"/>
                      </a:cubicBezTo>
                      <a:cubicBezTo>
                        <a:pt x="74" y="59"/>
                        <a:pt x="74" y="59"/>
                        <a:pt x="74" y="59"/>
                      </a:cubicBezTo>
                      <a:cubicBezTo>
                        <a:pt x="74" y="58"/>
                        <a:pt x="74" y="58"/>
                        <a:pt x="74" y="58"/>
                      </a:cubicBezTo>
                      <a:cubicBezTo>
                        <a:pt x="74" y="58"/>
                        <a:pt x="74" y="58"/>
                        <a:pt x="74" y="58"/>
                      </a:cubicBezTo>
                      <a:cubicBezTo>
                        <a:pt x="75" y="58"/>
                        <a:pt x="75" y="58"/>
                        <a:pt x="75" y="58"/>
                      </a:cubicBezTo>
                      <a:cubicBezTo>
                        <a:pt x="77" y="58"/>
                        <a:pt x="77" y="58"/>
                        <a:pt x="77" y="58"/>
                      </a:cubicBezTo>
                      <a:cubicBezTo>
                        <a:pt x="77" y="58"/>
                        <a:pt x="77" y="58"/>
                        <a:pt x="77" y="58"/>
                      </a:cubicBezTo>
                      <a:cubicBezTo>
                        <a:pt x="78" y="58"/>
                        <a:pt x="78" y="58"/>
                        <a:pt x="78" y="58"/>
                      </a:cubicBezTo>
                      <a:cubicBezTo>
                        <a:pt x="78" y="58"/>
                        <a:pt x="78" y="58"/>
                        <a:pt x="78" y="58"/>
                      </a:cubicBezTo>
                      <a:cubicBezTo>
                        <a:pt x="79" y="58"/>
                        <a:pt x="79" y="58"/>
                        <a:pt x="79" y="58"/>
                      </a:cubicBezTo>
                      <a:cubicBezTo>
                        <a:pt x="79" y="58"/>
                        <a:pt x="79" y="58"/>
                        <a:pt x="79" y="58"/>
                      </a:cubicBezTo>
                      <a:cubicBezTo>
                        <a:pt x="79" y="59"/>
                        <a:pt x="79" y="59"/>
                        <a:pt x="79" y="59"/>
                      </a:cubicBezTo>
                      <a:cubicBezTo>
                        <a:pt x="79" y="59"/>
                        <a:pt x="79" y="59"/>
                        <a:pt x="79" y="59"/>
                      </a:cubicBezTo>
                      <a:cubicBezTo>
                        <a:pt x="79" y="60"/>
                        <a:pt x="79" y="60"/>
                        <a:pt x="79" y="60"/>
                      </a:cubicBezTo>
                      <a:cubicBezTo>
                        <a:pt x="79" y="60"/>
                        <a:pt x="79" y="60"/>
                        <a:pt x="79" y="60"/>
                      </a:cubicBezTo>
                      <a:cubicBezTo>
                        <a:pt x="80" y="60"/>
                        <a:pt x="80" y="60"/>
                        <a:pt x="80" y="60"/>
                      </a:cubicBezTo>
                      <a:cubicBezTo>
                        <a:pt x="81" y="61"/>
                        <a:pt x="81" y="61"/>
                        <a:pt x="81" y="61"/>
                      </a:cubicBezTo>
                      <a:cubicBezTo>
                        <a:pt x="81" y="61"/>
                        <a:pt x="81" y="61"/>
                        <a:pt x="81" y="61"/>
                      </a:cubicBezTo>
                      <a:cubicBezTo>
                        <a:pt x="81" y="61"/>
                        <a:pt x="81" y="61"/>
                        <a:pt x="81" y="61"/>
                      </a:cubicBezTo>
                      <a:cubicBezTo>
                        <a:pt x="81" y="61"/>
                        <a:pt x="81" y="61"/>
                        <a:pt x="81" y="61"/>
                      </a:cubicBezTo>
                      <a:cubicBezTo>
                        <a:pt x="81" y="61"/>
                        <a:pt x="81" y="61"/>
                        <a:pt x="81" y="61"/>
                      </a:cubicBezTo>
                      <a:cubicBezTo>
                        <a:pt x="81" y="61"/>
                        <a:pt x="81" y="61"/>
                        <a:pt x="81" y="61"/>
                      </a:cubicBezTo>
                      <a:cubicBezTo>
                        <a:pt x="81" y="62"/>
                        <a:pt x="81" y="62"/>
                        <a:pt x="81" y="62"/>
                      </a:cubicBezTo>
                      <a:cubicBezTo>
                        <a:pt x="81" y="62"/>
                        <a:pt x="81" y="62"/>
                        <a:pt x="81" y="62"/>
                      </a:cubicBezTo>
                      <a:cubicBezTo>
                        <a:pt x="81" y="62"/>
                        <a:pt x="81" y="62"/>
                        <a:pt x="81" y="62"/>
                      </a:cubicBezTo>
                      <a:cubicBezTo>
                        <a:pt x="81" y="62"/>
                        <a:pt x="81" y="62"/>
                        <a:pt x="81" y="62"/>
                      </a:cubicBezTo>
                      <a:cubicBezTo>
                        <a:pt x="81" y="63"/>
                        <a:pt x="81" y="63"/>
                        <a:pt x="81" y="63"/>
                      </a:cubicBezTo>
                      <a:cubicBezTo>
                        <a:pt x="81" y="63"/>
                        <a:pt x="81" y="63"/>
                        <a:pt x="81" y="63"/>
                      </a:cubicBezTo>
                      <a:cubicBezTo>
                        <a:pt x="81" y="63"/>
                        <a:pt x="81" y="63"/>
                        <a:pt x="81" y="63"/>
                      </a:cubicBezTo>
                      <a:cubicBezTo>
                        <a:pt x="82" y="63"/>
                        <a:pt x="82" y="63"/>
                        <a:pt x="82" y="63"/>
                      </a:cubicBezTo>
                      <a:cubicBezTo>
                        <a:pt x="83" y="63"/>
                        <a:pt x="83" y="63"/>
                        <a:pt x="83" y="63"/>
                      </a:cubicBezTo>
                      <a:cubicBezTo>
                        <a:pt x="83" y="63"/>
                        <a:pt x="83" y="63"/>
                        <a:pt x="83" y="63"/>
                      </a:cubicBezTo>
                      <a:cubicBezTo>
                        <a:pt x="85" y="61"/>
                        <a:pt x="85" y="61"/>
                        <a:pt x="85" y="61"/>
                      </a:cubicBezTo>
                      <a:cubicBezTo>
                        <a:pt x="85" y="61"/>
                        <a:pt x="85" y="61"/>
                        <a:pt x="85" y="61"/>
                      </a:cubicBezTo>
                      <a:cubicBezTo>
                        <a:pt x="86" y="61"/>
                        <a:pt x="86" y="61"/>
                        <a:pt x="86" y="61"/>
                      </a:cubicBezTo>
                      <a:cubicBezTo>
                        <a:pt x="87" y="61"/>
                        <a:pt x="87" y="61"/>
                        <a:pt x="87" y="61"/>
                      </a:cubicBezTo>
                      <a:cubicBezTo>
                        <a:pt x="87" y="61"/>
                        <a:pt x="87" y="61"/>
                        <a:pt x="87" y="61"/>
                      </a:cubicBezTo>
                      <a:cubicBezTo>
                        <a:pt x="87" y="62"/>
                        <a:pt x="87" y="62"/>
                        <a:pt x="87" y="62"/>
                      </a:cubicBezTo>
                      <a:cubicBezTo>
                        <a:pt x="87" y="62"/>
                        <a:pt x="87" y="62"/>
                        <a:pt x="87" y="62"/>
                      </a:cubicBezTo>
                      <a:cubicBezTo>
                        <a:pt x="87" y="62"/>
                        <a:pt x="87" y="62"/>
                        <a:pt x="87" y="62"/>
                      </a:cubicBezTo>
                      <a:cubicBezTo>
                        <a:pt x="88" y="62"/>
                        <a:pt x="88" y="62"/>
                        <a:pt x="88" y="62"/>
                      </a:cubicBezTo>
                      <a:cubicBezTo>
                        <a:pt x="89" y="62"/>
                        <a:pt x="89" y="62"/>
                        <a:pt x="89" y="62"/>
                      </a:cubicBezTo>
                      <a:cubicBezTo>
                        <a:pt x="89" y="62"/>
                        <a:pt x="89" y="62"/>
                        <a:pt x="89" y="62"/>
                      </a:cubicBezTo>
                      <a:cubicBezTo>
                        <a:pt x="89" y="63"/>
                        <a:pt x="89" y="63"/>
                        <a:pt x="89" y="63"/>
                      </a:cubicBezTo>
                      <a:cubicBezTo>
                        <a:pt x="89" y="63"/>
                        <a:pt x="89" y="63"/>
                        <a:pt x="89" y="63"/>
                      </a:cubicBezTo>
                      <a:cubicBezTo>
                        <a:pt x="89" y="64"/>
                        <a:pt x="89" y="64"/>
                        <a:pt x="89" y="64"/>
                      </a:cubicBezTo>
                      <a:cubicBezTo>
                        <a:pt x="89" y="64"/>
                        <a:pt x="89" y="64"/>
                        <a:pt x="89" y="64"/>
                      </a:cubicBezTo>
                      <a:cubicBezTo>
                        <a:pt x="90" y="64"/>
                        <a:pt x="90" y="64"/>
                        <a:pt x="90" y="64"/>
                      </a:cubicBezTo>
                      <a:cubicBezTo>
                        <a:pt x="91" y="64"/>
                        <a:pt x="91" y="64"/>
                        <a:pt x="91" y="64"/>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2" y="63"/>
                        <a:pt x="92" y="63"/>
                        <a:pt x="92" y="63"/>
                      </a:cubicBezTo>
                      <a:cubicBezTo>
                        <a:pt x="92" y="63"/>
                        <a:pt x="92" y="63"/>
                        <a:pt x="92" y="63"/>
                      </a:cubicBezTo>
                      <a:cubicBezTo>
                        <a:pt x="92" y="63"/>
                        <a:pt x="92" y="63"/>
                        <a:pt x="92" y="63"/>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4" y="63"/>
                        <a:pt x="94" y="63"/>
                        <a:pt x="94" y="63"/>
                      </a:cubicBezTo>
                      <a:cubicBezTo>
                        <a:pt x="94" y="63"/>
                        <a:pt x="94" y="63"/>
                        <a:pt x="94" y="63"/>
                      </a:cubicBezTo>
                      <a:cubicBezTo>
                        <a:pt x="94" y="63"/>
                        <a:pt x="94" y="63"/>
                        <a:pt x="94" y="63"/>
                      </a:cubicBezTo>
                      <a:cubicBezTo>
                        <a:pt x="93" y="64"/>
                        <a:pt x="93" y="64"/>
                        <a:pt x="93" y="64"/>
                      </a:cubicBezTo>
                      <a:cubicBezTo>
                        <a:pt x="93" y="64"/>
                        <a:pt x="93" y="64"/>
                        <a:pt x="93" y="64"/>
                      </a:cubicBezTo>
                      <a:cubicBezTo>
                        <a:pt x="93" y="64"/>
                        <a:pt x="93" y="64"/>
                        <a:pt x="93" y="64"/>
                      </a:cubicBezTo>
                      <a:cubicBezTo>
                        <a:pt x="93" y="65"/>
                        <a:pt x="93" y="65"/>
                        <a:pt x="93" y="65"/>
                      </a:cubicBezTo>
                      <a:cubicBezTo>
                        <a:pt x="94" y="65"/>
                        <a:pt x="94" y="65"/>
                        <a:pt x="94" y="65"/>
                      </a:cubicBezTo>
                      <a:cubicBezTo>
                        <a:pt x="94" y="66"/>
                        <a:pt x="94" y="66"/>
                        <a:pt x="94" y="66"/>
                      </a:cubicBezTo>
                      <a:cubicBezTo>
                        <a:pt x="95" y="66"/>
                        <a:pt x="95" y="66"/>
                        <a:pt x="95" y="66"/>
                      </a:cubicBezTo>
                      <a:cubicBezTo>
                        <a:pt x="95" y="65"/>
                        <a:pt x="95" y="65"/>
                        <a:pt x="95" y="65"/>
                      </a:cubicBezTo>
                      <a:cubicBezTo>
                        <a:pt x="95" y="65"/>
                        <a:pt x="95" y="65"/>
                        <a:pt x="95" y="65"/>
                      </a:cubicBezTo>
                      <a:cubicBezTo>
                        <a:pt x="95" y="64"/>
                        <a:pt x="95" y="64"/>
                        <a:pt x="95" y="64"/>
                      </a:cubicBezTo>
                      <a:cubicBezTo>
                        <a:pt x="95" y="64"/>
                        <a:pt x="95" y="64"/>
                        <a:pt x="95" y="64"/>
                      </a:cubicBezTo>
                      <a:cubicBezTo>
                        <a:pt x="96" y="64"/>
                        <a:pt x="96" y="64"/>
                        <a:pt x="96" y="64"/>
                      </a:cubicBezTo>
                      <a:cubicBezTo>
                        <a:pt x="96" y="64"/>
                        <a:pt x="96" y="64"/>
                        <a:pt x="96" y="64"/>
                      </a:cubicBezTo>
                      <a:cubicBezTo>
                        <a:pt x="96" y="63"/>
                        <a:pt x="96" y="63"/>
                        <a:pt x="96" y="63"/>
                      </a:cubicBezTo>
                      <a:cubicBezTo>
                        <a:pt x="95" y="63"/>
                        <a:pt x="95" y="63"/>
                        <a:pt x="95" y="63"/>
                      </a:cubicBezTo>
                      <a:cubicBezTo>
                        <a:pt x="95" y="63"/>
                        <a:pt x="95" y="63"/>
                        <a:pt x="95" y="63"/>
                      </a:cubicBezTo>
                      <a:cubicBezTo>
                        <a:pt x="95" y="63"/>
                        <a:pt x="95" y="63"/>
                        <a:pt x="95" y="63"/>
                      </a:cubicBezTo>
                      <a:cubicBezTo>
                        <a:pt x="96" y="63"/>
                        <a:pt x="96" y="63"/>
                        <a:pt x="96" y="63"/>
                      </a:cubicBezTo>
                      <a:cubicBezTo>
                        <a:pt x="96" y="63"/>
                        <a:pt x="96" y="63"/>
                        <a:pt x="96" y="63"/>
                      </a:cubicBezTo>
                      <a:cubicBezTo>
                        <a:pt x="96" y="63"/>
                        <a:pt x="96" y="63"/>
                        <a:pt x="96" y="63"/>
                      </a:cubicBezTo>
                      <a:cubicBezTo>
                        <a:pt x="97" y="62"/>
                        <a:pt x="97" y="62"/>
                        <a:pt x="97" y="62"/>
                      </a:cubicBezTo>
                      <a:cubicBezTo>
                        <a:pt x="97" y="62"/>
                        <a:pt x="97" y="62"/>
                        <a:pt x="97" y="62"/>
                      </a:cubicBezTo>
                      <a:cubicBezTo>
                        <a:pt x="97" y="61"/>
                        <a:pt x="97" y="61"/>
                        <a:pt x="97" y="61"/>
                      </a:cubicBezTo>
                      <a:cubicBezTo>
                        <a:pt x="97" y="61"/>
                        <a:pt x="97" y="61"/>
                        <a:pt x="97" y="61"/>
                      </a:cubicBezTo>
                      <a:cubicBezTo>
                        <a:pt x="97" y="61"/>
                        <a:pt x="97" y="61"/>
                        <a:pt x="97" y="61"/>
                      </a:cubicBezTo>
                      <a:cubicBezTo>
                        <a:pt x="97" y="61"/>
                        <a:pt x="97" y="61"/>
                        <a:pt x="97"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9" y="62"/>
                        <a:pt x="99" y="62"/>
                        <a:pt x="99" y="62"/>
                      </a:cubicBezTo>
                      <a:cubicBezTo>
                        <a:pt x="99" y="63"/>
                        <a:pt x="99" y="63"/>
                        <a:pt x="99" y="63"/>
                      </a:cubicBezTo>
                      <a:cubicBezTo>
                        <a:pt x="99" y="63"/>
                        <a:pt x="99" y="63"/>
                        <a:pt x="99" y="63"/>
                      </a:cubicBezTo>
                      <a:cubicBezTo>
                        <a:pt x="99" y="63"/>
                        <a:pt x="99" y="63"/>
                        <a:pt x="99" y="63"/>
                      </a:cubicBezTo>
                      <a:cubicBezTo>
                        <a:pt x="99" y="63"/>
                        <a:pt x="99" y="63"/>
                        <a:pt x="99" y="63"/>
                      </a:cubicBezTo>
                      <a:cubicBezTo>
                        <a:pt x="100" y="63"/>
                        <a:pt x="100" y="63"/>
                        <a:pt x="100" y="63"/>
                      </a:cubicBezTo>
                      <a:cubicBezTo>
                        <a:pt x="100" y="63"/>
                        <a:pt x="100" y="63"/>
                        <a:pt x="100" y="63"/>
                      </a:cubicBezTo>
                      <a:cubicBezTo>
                        <a:pt x="100" y="63"/>
                        <a:pt x="100" y="63"/>
                        <a:pt x="100" y="63"/>
                      </a:cubicBezTo>
                      <a:cubicBezTo>
                        <a:pt x="100" y="63"/>
                        <a:pt x="100" y="63"/>
                        <a:pt x="100"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2" y="63"/>
                        <a:pt x="102" y="63"/>
                        <a:pt x="102" y="63"/>
                      </a:cubicBezTo>
                      <a:cubicBezTo>
                        <a:pt x="102" y="63"/>
                        <a:pt x="102" y="63"/>
                        <a:pt x="102" y="63"/>
                      </a:cubicBezTo>
                      <a:cubicBezTo>
                        <a:pt x="102" y="63"/>
                        <a:pt x="102" y="63"/>
                        <a:pt x="102" y="63"/>
                      </a:cubicBezTo>
                      <a:cubicBezTo>
                        <a:pt x="102" y="63"/>
                        <a:pt x="102" y="63"/>
                        <a:pt x="102" y="63"/>
                      </a:cubicBezTo>
                      <a:cubicBezTo>
                        <a:pt x="102" y="62"/>
                        <a:pt x="102" y="62"/>
                        <a:pt x="102" y="62"/>
                      </a:cubicBezTo>
                      <a:cubicBezTo>
                        <a:pt x="102" y="62"/>
                        <a:pt x="102" y="62"/>
                        <a:pt x="102" y="62"/>
                      </a:cubicBezTo>
                      <a:cubicBezTo>
                        <a:pt x="102" y="62"/>
                        <a:pt x="102" y="62"/>
                        <a:pt x="102" y="62"/>
                      </a:cubicBezTo>
                      <a:cubicBezTo>
                        <a:pt x="102" y="62"/>
                        <a:pt x="102" y="62"/>
                        <a:pt x="102" y="62"/>
                      </a:cubicBezTo>
                      <a:cubicBezTo>
                        <a:pt x="102" y="62"/>
                        <a:pt x="102" y="62"/>
                        <a:pt x="102" y="62"/>
                      </a:cubicBezTo>
                      <a:cubicBezTo>
                        <a:pt x="103" y="62"/>
                        <a:pt x="103" y="62"/>
                        <a:pt x="103" y="62"/>
                      </a:cubicBezTo>
                      <a:cubicBezTo>
                        <a:pt x="103" y="62"/>
                        <a:pt x="103" y="62"/>
                        <a:pt x="103" y="62"/>
                      </a:cubicBezTo>
                      <a:cubicBezTo>
                        <a:pt x="103" y="62"/>
                        <a:pt x="103" y="62"/>
                        <a:pt x="103" y="62"/>
                      </a:cubicBezTo>
                      <a:cubicBezTo>
                        <a:pt x="103" y="62"/>
                        <a:pt x="103" y="62"/>
                        <a:pt x="103" y="62"/>
                      </a:cubicBezTo>
                      <a:cubicBezTo>
                        <a:pt x="103" y="62"/>
                        <a:pt x="103" y="62"/>
                        <a:pt x="103" y="62"/>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4" y="63"/>
                        <a:pt x="104" y="63"/>
                        <a:pt x="104" y="63"/>
                      </a:cubicBezTo>
                      <a:cubicBezTo>
                        <a:pt x="104" y="63"/>
                        <a:pt x="104" y="63"/>
                        <a:pt x="104" y="63"/>
                      </a:cubicBezTo>
                      <a:cubicBezTo>
                        <a:pt x="104" y="63"/>
                        <a:pt x="104" y="63"/>
                        <a:pt x="104" y="63"/>
                      </a:cubicBezTo>
                      <a:cubicBezTo>
                        <a:pt x="104" y="64"/>
                        <a:pt x="104" y="64"/>
                        <a:pt x="104" y="64"/>
                      </a:cubicBezTo>
                      <a:cubicBezTo>
                        <a:pt x="104" y="64"/>
                        <a:pt x="104" y="64"/>
                        <a:pt x="104" y="64"/>
                      </a:cubicBezTo>
                      <a:cubicBezTo>
                        <a:pt x="104" y="64"/>
                        <a:pt x="104" y="64"/>
                        <a:pt x="104" y="64"/>
                      </a:cubicBezTo>
                      <a:cubicBezTo>
                        <a:pt x="105" y="64"/>
                        <a:pt x="105" y="64"/>
                        <a:pt x="105" y="64"/>
                      </a:cubicBezTo>
                      <a:cubicBezTo>
                        <a:pt x="105" y="64"/>
                        <a:pt x="105" y="64"/>
                        <a:pt x="105" y="64"/>
                      </a:cubicBezTo>
                      <a:cubicBezTo>
                        <a:pt x="106" y="64"/>
                        <a:pt x="106" y="64"/>
                        <a:pt x="106" y="64"/>
                      </a:cubicBezTo>
                      <a:cubicBezTo>
                        <a:pt x="106" y="64"/>
                        <a:pt x="106" y="64"/>
                        <a:pt x="106" y="64"/>
                      </a:cubicBezTo>
                      <a:cubicBezTo>
                        <a:pt x="106" y="64"/>
                        <a:pt x="106" y="64"/>
                        <a:pt x="106" y="64"/>
                      </a:cubicBezTo>
                      <a:cubicBezTo>
                        <a:pt x="107" y="65"/>
                        <a:pt x="107" y="65"/>
                        <a:pt x="107" y="65"/>
                      </a:cubicBezTo>
                      <a:cubicBezTo>
                        <a:pt x="107" y="66"/>
                        <a:pt x="107" y="66"/>
                        <a:pt x="107" y="66"/>
                      </a:cubicBezTo>
                      <a:cubicBezTo>
                        <a:pt x="108" y="65"/>
                        <a:pt x="108" y="65"/>
                        <a:pt x="108" y="65"/>
                      </a:cubicBezTo>
                      <a:cubicBezTo>
                        <a:pt x="108" y="65"/>
                        <a:pt x="108" y="65"/>
                        <a:pt x="108" y="65"/>
                      </a:cubicBezTo>
                      <a:cubicBezTo>
                        <a:pt x="108" y="65"/>
                        <a:pt x="108" y="65"/>
                        <a:pt x="108" y="65"/>
                      </a:cubicBezTo>
                      <a:cubicBezTo>
                        <a:pt x="108" y="64"/>
                        <a:pt x="108" y="64"/>
                        <a:pt x="108" y="64"/>
                      </a:cubicBezTo>
                      <a:cubicBezTo>
                        <a:pt x="108" y="64"/>
                        <a:pt x="108" y="64"/>
                        <a:pt x="108" y="64"/>
                      </a:cubicBezTo>
                      <a:cubicBezTo>
                        <a:pt x="109" y="64"/>
                        <a:pt x="109" y="64"/>
                        <a:pt x="109" y="64"/>
                      </a:cubicBezTo>
                      <a:cubicBezTo>
                        <a:pt x="109" y="64"/>
                        <a:pt x="109" y="64"/>
                        <a:pt x="109" y="64"/>
                      </a:cubicBezTo>
                      <a:cubicBezTo>
                        <a:pt x="110" y="64"/>
                        <a:pt x="110" y="64"/>
                        <a:pt x="110" y="64"/>
                      </a:cubicBezTo>
                      <a:cubicBezTo>
                        <a:pt x="110" y="64"/>
                        <a:pt x="110" y="64"/>
                        <a:pt x="110" y="64"/>
                      </a:cubicBezTo>
                      <a:cubicBezTo>
                        <a:pt x="110" y="63"/>
                        <a:pt x="110" y="63"/>
                        <a:pt x="110" y="63"/>
                      </a:cubicBezTo>
                      <a:cubicBezTo>
                        <a:pt x="110" y="63"/>
                        <a:pt x="110" y="63"/>
                        <a:pt x="110" y="63"/>
                      </a:cubicBezTo>
                      <a:cubicBezTo>
                        <a:pt x="111" y="63"/>
                        <a:pt x="111" y="63"/>
                        <a:pt x="111" y="63"/>
                      </a:cubicBezTo>
                      <a:cubicBezTo>
                        <a:pt x="111" y="63"/>
                        <a:pt x="111" y="63"/>
                        <a:pt x="111" y="63"/>
                      </a:cubicBezTo>
                      <a:cubicBezTo>
                        <a:pt x="111" y="63"/>
                        <a:pt x="111" y="63"/>
                        <a:pt x="111" y="63"/>
                      </a:cubicBezTo>
                      <a:cubicBezTo>
                        <a:pt x="112" y="63"/>
                        <a:pt x="112" y="63"/>
                        <a:pt x="112" y="63"/>
                      </a:cubicBezTo>
                      <a:cubicBezTo>
                        <a:pt x="112" y="63"/>
                        <a:pt x="112" y="63"/>
                        <a:pt x="112" y="63"/>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4" y="62"/>
                        <a:pt x="114" y="62"/>
                        <a:pt x="114" y="62"/>
                      </a:cubicBezTo>
                      <a:cubicBezTo>
                        <a:pt x="114" y="62"/>
                        <a:pt x="114" y="62"/>
                        <a:pt x="114" y="62"/>
                      </a:cubicBezTo>
                      <a:cubicBezTo>
                        <a:pt x="114" y="62"/>
                        <a:pt x="114" y="62"/>
                        <a:pt x="114" y="62"/>
                      </a:cubicBezTo>
                      <a:cubicBezTo>
                        <a:pt x="115" y="62"/>
                        <a:pt x="115" y="62"/>
                        <a:pt x="115" y="62"/>
                      </a:cubicBezTo>
                      <a:cubicBezTo>
                        <a:pt x="115" y="62"/>
                        <a:pt x="115" y="62"/>
                        <a:pt x="115"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7" y="62"/>
                        <a:pt x="117" y="62"/>
                        <a:pt x="117" y="62"/>
                      </a:cubicBezTo>
                      <a:cubicBezTo>
                        <a:pt x="117" y="61"/>
                        <a:pt x="117" y="61"/>
                        <a:pt x="117" y="61"/>
                      </a:cubicBezTo>
                      <a:cubicBezTo>
                        <a:pt x="117" y="61"/>
                        <a:pt x="117" y="61"/>
                        <a:pt x="117" y="61"/>
                      </a:cubicBezTo>
                      <a:cubicBezTo>
                        <a:pt x="117" y="61"/>
                        <a:pt x="117" y="61"/>
                        <a:pt x="117" y="61"/>
                      </a:cubicBezTo>
                      <a:cubicBezTo>
                        <a:pt x="118" y="61"/>
                        <a:pt x="118" y="61"/>
                        <a:pt x="118" y="61"/>
                      </a:cubicBezTo>
                      <a:cubicBezTo>
                        <a:pt x="118" y="61"/>
                        <a:pt x="118" y="61"/>
                        <a:pt x="118" y="61"/>
                      </a:cubicBezTo>
                      <a:cubicBezTo>
                        <a:pt x="118" y="61"/>
                        <a:pt x="118" y="61"/>
                        <a:pt x="118" y="61"/>
                      </a:cubicBezTo>
                      <a:cubicBezTo>
                        <a:pt x="118" y="61"/>
                        <a:pt x="118" y="61"/>
                        <a:pt x="118" y="61"/>
                      </a:cubicBezTo>
                      <a:cubicBezTo>
                        <a:pt x="118" y="61"/>
                        <a:pt x="118" y="61"/>
                        <a:pt x="118" y="61"/>
                      </a:cubicBezTo>
                      <a:cubicBezTo>
                        <a:pt x="119" y="61"/>
                        <a:pt x="119" y="61"/>
                        <a:pt x="119" y="61"/>
                      </a:cubicBezTo>
                      <a:cubicBezTo>
                        <a:pt x="119" y="61"/>
                        <a:pt x="119" y="61"/>
                        <a:pt x="119" y="61"/>
                      </a:cubicBezTo>
                      <a:cubicBezTo>
                        <a:pt x="119" y="60"/>
                        <a:pt x="119" y="60"/>
                        <a:pt x="119" y="60"/>
                      </a:cubicBezTo>
                      <a:cubicBezTo>
                        <a:pt x="119" y="60"/>
                        <a:pt x="119" y="60"/>
                        <a:pt x="119" y="60"/>
                      </a:cubicBezTo>
                      <a:cubicBezTo>
                        <a:pt x="119" y="60"/>
                        <a:pt x="119" y="60"/>
                        <a:pt x="119" y="60"/>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1" y="61"/>
                        <a:pt x="121" y="61"/>
                        <a:pt x="121" y="61"/>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2" y="62"/>
                        <a:pt x="122" y="62"/>
                        <a:pt x="122" y="62"/>
                      </a:cubicBezTo>
                      <a:cubicBezTo>
                        <a:pt x="122" y="62"/>
                        <a:pt x="122" y="62"/>
                        <a:pt x="122" y="62"/>
                      </a:cubicBezTo>
                      <a:cubicBezTo>
                        <a:pt x="123" y="62"/>
                        <a:pt x="123" y="62"/>
                        <a:pt x="123" y="62"/>
                      </a:cubicBezTo>
                      <a:cubicBezTo>
                        <a:pt x="123" y="62"/>
                        <a:pt x="123" y="62"/>
                        <a:pt x="123" y="62"/>
                      </a:cubicBezTo>
                      <a:cubicBezTo>
                        <a:pt x="123" y="62"/>
                        <a:pt x="123" y="62"/>
                        <a:pt x="123" y="62"/>
                      </a:cubicBezTo>
                      <a:cubicBezTo>
                        <a:pt x="123" y="62"/>
                        <a:pt x="123" y="62"/>
                        <a:pt x="123" y="62"/>
                      </a:cubicBezTo>
                      <a:cubicBezTo>
                        <a:pt x="123" y="62"/>
                        <a:pt x="123" y="62"/>
                        <a:pt x="123" y="62"/>
                      </a:cubicBezTo>
                      <a:cubicBezTo>
                        <a:pt x="123" y="61"/>
                        <a:pt x="123" y="61"/>
                        <a:pt x="123"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5" y="61"/>
                        <a:pt x="125" y="61"/>
                        <a:pt x="125" y="61"/>
                      </a:cubicBezTo>
                      <a:cubicBezTo>
                        <a:pt x="125" y="61"/>
                        <a:pt x="125" y="61"/>
                        <a:pt x="125" y="61"/>
                      </a:cubicBezTo>
                      <a:cubicBezTo>
                        <a:pt x="125" y="60"/>
                        <a:pt x="125" y="60"/>
                        <a:pt x="125" y="60"/>
                      </a:cubicBezTo>
                      <a:cubicBezTo>
                        <a:pt x="125" y="60"/>
                        <a:pt x="125" y="60"/>
                        <a:pt x="125" y="60"/>
                      </a:cubicBezTo>
                      <a:cubicBezTo>
                        <a:pt x="125" y="60"/>
                        <a:pt x="125" y="60"/>
                        <a:pt x="125" y="60"/>
                      </a:cubicBezTo>
                      <a:cubicBezTo>
                        <a:pt x="125" y="60"/>
                        <a:pt x="125" y="60"/>
                        <a:pt x="125" y="60"/>
                      </a:cubicBezTo>
                      <a:cubicBezTo>
                        <a:pt x="126" y="60"/>
                        <a:pt x="126" y="60"/>
                        <a:pt x="126" y="60"/>
                      </a:cubicBezTo>
                      <a:cubicBezTo>
                        <a:pt x="127" y="60"/>
                        <a:pt x="127" y="60"/>
                        <a:pt x="127" y="60"/>
                      </a:cubicBezTo>
                      <a:cubicBezTo>
                        <a:pt x="127" y="60"/>
                        <a:pt x="127" y="60"/>
                        <a:pt x="127" y="60"/>
                      </a:cubicBezTo>
                      <a:cubicBezTo>
                        <a:pt x="127" y="61"/>
                        <a:pt x="127" y="61"/>
                        <a:pt x="127" y="61"/>
                      </a:cubicBezTo>
                      <a:cubicBezTo>
                        <a:pt x="127" y="61"/>
                        <a:pt x="127" y="61"/>
                        <a:pt x="127" y="61"/>
                      </a:cubicBezTo>
                      <a:cubicBezTo>
                        <a:pt x="127" y="61"/>
                        <a:pt x="127" y="61"/>
                        <a:pt x="127" y="61"/>
                      </a:cubicBezTo>
                      <a:cubicBezTo>
                        <a:pt x="128" y="61"/>
                        <a:pt x="128" y="61"/>
                        <a:pt x="128" y="61"/>
                      </a:cubicBezTo>
                      <a:cubicBezTo>
                        <a:pt x="128" y="61"/>
                        <a:pt x="128" y="61"/>
                        <a:pt x="128" y="61"/>
                      </a:cubicBezTo>
                      <a:cubicBezTo>
                        <a:pt x="128" y="62"/>
                        <a:pt x="128" y="62"/>
                        <a:pt x="128" y="62"/>
                      </a:cubicBezTo>
                      <a:cubicBezTo>
                        <a:pt x="129" y="62"/>
                        <a:pt x="129" y="62"/>
                        <a:pt x="129" y="62"/>
                      </a:cubicBezTo>
                      <a:cubicBezTo>
                        <a:pt x="129" y="62"/>
                        <a:pt x="129" y="62"/>
                        <a:pt x="129" y="62"/>
                      </a:cubicBezTo>
                      <a:cubicBezTo>
                        <a:pt x="129" y="62"/>
                        <a:pt x="129" y="62"/>
                        <a:pt x="129" y="62"/>
                      </a:cubicBezTo>
                      <a:cubicBezTo>
                        <a:pt x="129" y="62"/>
                        <a:pt x="129" y="62"/>
                        <a:pt x="129" y="62"/>
                      </a:cubicBezTo>
                      <a:cubicBezTo>
                        <a:pt x="130" y="62"/>
                        <a:pt x="130" y="62"/>
                        <a:pt x="130" y="62"/>
                      </a:cubicBezTo>
                      <a:cubicBezTo>
                        <a:pt x="130" y="62"/>
                        <a:pt x="130" y="62"/>
                        <a:pt x="130" y="62"/>
                      </a:cubicBezTo>
                      <a:cubicBezTo>
                        <a:pt x="130" y="62"/>
                        <a:pt x="130" y="62"/>
                        <a:pt x="130" y="62"/>
                      </a:cubicBezTo>
                      <a:cubicBezTo>
                        <a:pt x="130" y="62"/>
                        <a:pt x="130" y="62"/>
                        <a:pt x="130" y="62"/>
                      </a:cubicBezTo>
                      <a:cubicBezTo>
                        <a:pt x="130" y="62"/>
                        <a:pt x="130" y="62"/>
                        <a:pt x="130" y="62"/>
                      </a:cubicBezTo>
                      <a:cubicBezTo>
                        <a:pt x="130" y="63"/>
                        <a:pt x="130" y="63"/>
                        <a:pt x="130" y="63"/>
                      </a:cubicBezTo>
                      <a:cubicBezTo>
                        <a:pt x="130" y="63"/>
                        <a:pt x="130" y="63"/>
                        <a:pt x="130" y="63"/>
                      </a:cubicBezTo>
                      <a:cubicBezTo>
                        <a:pt x="130" y="63"/>
                        <a:pt x="130" y="63"/>
                        <a:pt x="130" y="63"/>
                      </a:cubicBezTo>
                      <a:cubicBezTo>
                        <a:pt x="131" y="64"/>
                        <a:pt x="131" y="64"/>
                        <a:pt x="131" y="64"/>
                      </a:cubicBezTo>
                      <a:cubicBezTo>
                        <a:pt x="132" y="64"/>
                        <a:pt x="132" y="64"/>
                        <a:pt x="132" y="64"/>
                      </a:cubicBezTo>
                      <a:cubicBezTo>
                        <a:pt x="133" y="64"/>
                        <a:pt x="133" y="64"/>
                        <a:pt x="133" y="64"/>
                      </a:cubicBezTo>
                      <a:cubicBezTo>
                        <a:pt x="133" y="64"/>
                        <a:pt x="133" y="64"/>
                        <a:pt x="133" y="64"/>
                      </a:cubicBezTo>
                      <a:cubicBezTo>
                        <a:pt x="133" y="64"/>
                        <a:pt x="133" y="64"/>
                        <a:pt x="133" y="64"/>
                      </a:cubicBezTo>
                      <a:cubicBezTo>
                        <a:pt x="133" y="64"/>
                        <a:pt x="133" y="64"/>
                        <a:pt x="133" y="64"/>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5" y="65"/>
                        <a:pt x="135" y="65"/>
                        <a:pt x="135" y="65"/>
                      </a:cubicBezTo>
                      <a:cubicBezTo>
                        <a:pt x="135" y="65"/>
                        <a:pt x="135" y="65"/>
                        <a:pt x="135" y="65"/>
                      </a:cubicBezTo>
                      <a:cubicBezTo>
                        <a:pt x="135" y="65"/>
                        <a:pt x="135" y="65"/>
                        <a:pt x="135" y="65"/>
                      </a:cubicBezTo>
                      <a:cubicBezTo>
                        <a:pt x="135" y="65"/>
                        <a:pt x="135" y="65"/>
                        <a:pt x="135" y="65"/>
                      </a:cubicBezTo>
                      <a:cubicBezTo>
                        <a:pt x="136" y="65"/>
                        <a:pt x="136" y="65"/>
                        <a:pt x="136" y="65"/>
                      </a:cubicBezTo>
                      <a:cubicBezTo>
                        <a:pt x="136" y="65"/>
                        <a:pt x="136" y="65"/>
                        <a:pt x="136" y="65"/>
                      </a:cubicBezTo>
                      <a:cubicBezTo>
                        <a:pt x="136" y="65"/>
                        <a:pt x="136" y="65"/>
                        <a:pt x="136" y="65"/>
                      </a:cubicBezTo>
                      <a:cubicBezTo>
                        <a:pt x="136" y="65"/>
                        <a:pt x="136" y="65"/>
                        <a:pt x="136" y="65"/>
                      </a:cubicBezTo>
                      <a:cubicBezTo>
                        <a:pt x="137" y="65"/>
                        <a:pt x="137" y="65"/>
                        <a:pt x="137" y="65"/>
                      </a:cubicBezTo>
                      <a:cubicBezTo>
                        <a:pt x="137" y="65"/>
                        <a:pt x="137" y="65"/>
                        <a:pt x="137" y="65"/>
                      </a:cubicBezTo>
                      <a:cubicBezTo>
                        <a:pt x="137" y="65"/>
                        <a:pt x="137" y="65"/>
                        <a:pt x="137" y="65"/>
                      </a:cubicBezTo>
                      <a:cubicBezTo>
                        <a:pt x="137" y="65"/>
                        <a:pt x="137" y="65"/>
                        <a:pt x="137" y="65"/>
                      </a:cubicBezTo>
                      <a:cubicBezTo>
                        <a:pt x="137" y="65"/>
                        <a:pt x="137" y="65"/>
                        <a:pt x="137" y="65"/>
                      </a:cubicBezTo>
                      <a:lnTo>
                        <a:pt x="137" y="61"/>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0" name="Freeform 357">
                  <a:extLst>
                    <a:ext uri="{FF2B5EF4-FFF2-40B4-BE49-F238E27FC236}">
                      <a16:creationId xmlns="" xmlns:a16="http://schemas.microsoft.com/office/drawing/2014/main" id="{6F7D1449-45E2-4235-A0DF-944F930070FD}"/>
                    </a:ext>
                  </a:extLst>
                </p:cNvPr>
                <p:cNvSpPr>
                  <a:spLocks noEditPoints="1"/>
                </p:cNvSpPr>
                <p:nvPr/>
              </p:nvSpPr>
              <p:spPr bwMode="auto">
                <a:xfrm>
                  <a:off x="6200636" y="4627615"/>
                  <a:ext cx="293581" cy="503282"/>
                </a:xfrm>
                <a:custGeom>
                  <a:avLst/>
                  <a:gdLst>
                    <a:gd name="T0" fmla="*/ 45 w 56"/>
                    <a:gd name="T1" fmla="*/ 94 h 96"/>
                    <a:gd name="T2" fmla="*/ 45 w 56"/>
                    <a:gd name="T3" fmla="*/ 94 h 96"/>
                    <a:gd name="T4" fmla="*/ 45 w 56"/>
                    <a:gd name="T5" fmla="*/ 95 h 96"/>
                    <a:gd name="T6" fmla="*/ 45 w 56"/>
                    <a:gd name="T7" fmla="*/ 93 h 96"/>
                    <a:gd name="T8" fmla="*/ 51 w 56"/>
                    <a:gd name="T9" fmla="*/ 61 h 96"/>
                    <a:gd name="T10" fmla="*/ 16 w 56"/>
                    <a:gd name="T11" fmla="*/ 4 h 96"/>
                    <a:gd name="T12" fmla="*/ 14 w 56"/>
                    <a:gd name="T13" fmla="*/ 7 h 96"/>
                    <a:gd name="T14" fmla="*/ 13 w 56"/>
                    <a:gd name="T15" fmla="*/ 9 h 96"/>
                    <a:gd name="T16" fmla="*/ 12 w 56"/>
                    <a:gd name="T17" fmla="*/ 14 h 96"/>
                    <a:gd name="T18" fmla="*/ 10 w 56"/>
                    <a:gd name="T19" fmla="*/ 16 h 96"/>
                    <a:gd name="T20" fmla="*/ 10 w 56"/>
                    <a:gd name="T21" fmla="*/ 17 h 96"/>
                    <a:gd name="T22" fmla="*/ 9 w 56"/>
                    <a:gd name="T23" fmla="*/ 18 h 96"/>
                    <a:gd name="T24" fmla="*/ 7 w 56"/>
                    <a:gd name="T25" fmla="*/ 21 h 96"/>
                    <a:gd name="T26" fmla="*/ 7 w 56"/>
                    <a:gd name="T27" fmla="*/ 23 h 96"/>
                    <a:gd name="T28" fmla="*/ 6 w 56"/>
                    <a:gd name="T29" fmla="*/ 25 h 96"/>
                    <a:gd name="T30" fmla="*/ 6 w 56"/>
                    <a:gd name="T31" fmla="*/ 28 h 96"/>
                    <a:gd name="T32" fmla="*/ 5 w 56"/>
                    <a:gd name="T33" fmla="*/ 29 h 96"/>
                    <a:gd name="T34" fmla="*/ 4 w 56"/>
                    <a:gd name="T35" fmla="*/ 31 h 96"/>
                    <a:gd name="T36" fmla="*/ 3 w 56"/>
                    <a:gd name="T37" fmla="*/ 33 h 96"/>
                    <a:gd name="T38" fmla="*/ 5 w 56"/>
                    <a:gd name="T39" fmla="*/ 35 h 96"/>
                    <a:gd name="T40" fmla="*/ 5 w 56"/>
                    <a:gd name="T41" fmla="*/ 38 h 96"/>
                    <a:gd name="T42" fmla="*/ 6 w 56"/>
                    <a:gd name="T43" fmla="*/ 40 h 96"/>
                    <a:gd name="T44" fmla="*/ 6 w 56"/>
                    <a:gd name="T45" fmla="*/ 44 h 96"/>
                    <a:gd name="T46" fmla="*/ 7 w 56"/>
                    <a:gd name="T47" fmla="*/ 46 h 96"/>
                    <a:gd name="T48" fmla="*/ 6 w 56"/>
                    <a:gd name="T49" fmla="*/ 48 h 96"/>
                    <a:gd name="T50" fmla="*/ 6 w 56"/>
                    <a:gd name="T51" fmla="*/ 50 h 96"/>
                    <a:gd name="T52" fmla="*/ 7 w 56"/>
                    <a:gd name="T53" fmla="*/ 52 h 96"/>
                    <a:gd name="T54" fmla="*/ 7 w 56"/>
                    <a:gd name="T55" fmla="*/ 54 h 96"/>
                    <a:gd name="T56" fmla="*/ 10 w 56"/>
                    <a:gd name="T57" fmla="*/ 56 h 96"/>
                    <a:gd name="T58" fmla="*/ 10 w 56"/>
                    <a:gd name="T59" fmla="*/ 58 h 96"/>
                    <a:gd name="T60" fmla="*/ 8 w 56"/>
                    <a:gd name="T61" fmla="*/ 61 h 96"/>
                    <a:gd name="T62" fmla="*/ 7 w 56"/>
                    <a:gd name="T63" fmla="*/ 63 h 96"/>
                    <a:gd name="T64" fmla="*/ 4 w 56"/>
                    <a:gd name="T65" fmla="*/ 66 h 96"/>
                    <a:gd name="T66" fmla="*/ 3 w 56"/>
                    <a:gd name="T67" fmla="*/ 71 h 96"/>
                    <a:gd name="T68" fmla="*/ 2 w 56"/>
                    <a:gd name="T69" fmla="*/ 74 h 96"/>
                    <a:gd name="T70" fmla="*/ 2 w 56"/>
                    <a:gd name="T71" fmla="*/ 77 h 96"/>
                    <a:gd name="T72" fmla="*/ 0 w 56"/>
                    <a:gd name="T73" fmla="*/ 78 h 96"/>
                    <a:gd name="T74" fmla="*/ 1 w 56"/>
                    <a:gd name="T75" fmla="*/ 79 h 96"/>
                    <a:gd name="T76" fmla="*/ 0 w 56"/>
                    <a:gd name="T77" fmla="*/ 83 h 96"/>
                    <a:gd name="T78" fmla="*/ 31 w 56"/>
                    <a:gd name="T79" fmla="*/ 84 h 96"/>
                    <a:gd name="T80" fmla="*/ 32 w 56"/>
                    <a:gd name="T81" fmla="*/ 87 h 96"/>
                    <a:gd name="T82" fmla="*/ 33 w 56"/>
                    <a:gd name="T83" fmla="*/ 90 h 96"/>
                    <a:gd name="T84" fmla="*/ 35 w 56"/>
                    <a:gd name="T85" fmla="*/ 92 h 96"/>
                    <a:gd name="T86" fmla="*/ 37 w 56"/>
                    <a:gd name="T87" fmla="*/ 95 h 96"/>
                    <a:gd name="T88" fmla="*/ 38 w 56"/>
                    <a:gd name="T89" fmla="*/ 95 h 96"/>
                    <a:gd name="T90" fmla="*/ 39 w 56"/>
                    <a:gd name="T91" fmla="*/ 95 h 96"/>
                    <a:gd name="T92" fmla="*/ 40 w 56"/>
                    <a:gd name="T93" fmla="*/ 93 h 96"/>
                    <a:gd name="T94" fmla="*/ 40 w 56"/>
                    <a:gd name="T95" fmla="*/ 92 h 96"/>
                    <a:gd name="T96" fmla="*/ 41 w 56"/>
                    <a:gd name="T97" fmla="*/ 92 h 96"/>
                    <a:gd name="T98" fmla="*/ 45 w 56"/>
                    <a:gd name="T99" fmla="*/ 91 h 96"/>
                    <a:gd name="T100" fmla="*/ 48 w 56"/>
                    <a:gd name="T101" fmla="*/ 90 h 96"/>
                    <a:gd name="T102" fmla="*/ 50 w 56"/>
                    <a:gd name="T103" fmla="*/ 91 h 96"/>
                    <a:gd name="T104" fmla="*/ 53 w 56"/>
                    <a:gd name="T105" fmla="*/ 90 h 96"/>
                    <a:gd name="T106" fmla="*/ 55 w 56"/>
                    <a:gd name="T107" fmla="*/ 91 h 96"/>
                    <a:gd name="T108" fmla="*/ 56 w 56"/>
                    <a:gd name="T109" fmla="*/ 90 h 96"/>
                    <a:gd name="T110" fmla="*/ 52 w 56"/>
                    <a:gd name="T111" fmla="*/ 93 h 96"/>
                    <a:gd name="T112" fmla="*/ 54 w 56"/>
                    <a:gd name="T113" fmla="*/ 9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6" h="96">
                      <a:moveTo>
                        <a:pt x="47" y="94"/>
                      </a:moveTo>
                      <a:cubicBezTo>
                        <a:pt x="47" y="94"/>
                        <a:pt x="47" y="94"/>
                        <a:pt x="47" y="94"/>
                      </a:cubicBezTo>
                      <a:cubicBezTo>
                        <a:pt x="47" y="94"/>
                        <a:pt x="47" y="94"/>
                        <a:pt x="47" y="94"/>
                      </a:cubicBezTo>
                      <a:cubicBezTo>
                        <a:pt x="47" y="94"/>
                        <a:pt x="47" y="94"/>
                        <a:pt x="47" y="94"/>
                      </a:cubicBezTo>
                      <a:cubicBezTo>
                        <a:pt x="47" y="94"/>
                        <a:pt x="47" y="94"/>
                        <a:pt x="47" y="94"/>
                      </a:cubicBezTo>
                      <a:close/>
                      <a:moveTo>
                        <a:pt x="45" y="93"/>
                      </a:moveTo>
                      <a:cubicBezTo>
                        <a:pt x="45" y="94"/>
                        <a:pt x="45" y="94"/>
                        <a:pt x="45" y="94"/>
                      </a:cubicBezTo>
                      <a:cubicBezTo>
                        <a:pt x="44" y="94"/>
                        <a:pt x="44" y="94"/>
                        <a:pt x="44" y="94"/>
                      </a:cubicBezTo>
                      <a:cubicBezTo>
                        <a:pt x="44" y="94"/>
                        <a:pt x="44" y="94"/>
                        <a:pt x="44" y="94"/>
                      </a:cubicBezTo>
                      <a:cubicBezTo>
                        <a:pt x="44" y="94"/>
                        <a:pt x="44" y="94"/>
                        <a:pt x="44" y="94"/>
                      </a:cubicBezTo>
                      <a:cubicBezTo>
                        <a:pt x="44" y="94"/>
                        <a:pt x="44" y="94"/>
                        <a:pt x="44" y="94"/>
                      </a:cubicBezTo>
                      <a:cubicBezTo>
                        <a:pt x="44" y="94"/>
                        <a:pt x="44" y="94"/>
                        <a:pt x="44" y="94"/>
                      </a:cubicBezTo>
                      <a:cubicBezTo>
                        <a:pt x="44" y="94"/>
                        <a:pt x="44" y="94"/>
                        <a:pt x="44" y="94"/>
                      </a:cubicBezTo>
                      <a:cubicBezTo>
                        <a:pt x="45" y="94"/>
                        <a:pt x="45" y="94"/>
                        <a:pt x="45" y="94"/>
                      </a:cubicBezTo>
                      <a:cubicBezTo>
                        <a:pt x="45" y="94"/>
                        <a:pt x="45" y="94"/>
                        <a:pt x="45" y="94"/>
                      </a:cubicBezTo>
                      <a:cubicBezTo>
                        <a:pt x="45" y="94"/>
                        <a:pt x="45" y="94"/>
                        <a:pt x="45" y="94"/>
                      </a:cubicBezTo>
                      <a:cubicBezTo>
                        <a:pt x="45" y="94"/>
                        <a:pt x="45" y="94"/>
                        <a:pt x="45" y="94"/>
                      </a:cubicBezTo>
                      <a:cubicBezTo>
                        <a:pt x="44" y="95"/>
                        <a:pt x="44" y="95"/>
                        <a:pt x="44" y="95"/>
                      </a:cubicBezTo>
                      <a:cubicBezTo>
                        <a:pt x="45" y="95"/>
                        <a:pt x="45" y="95"/>
                        <a:pt x="45" y="95"/>
                      </a:cubicBezTo>
                      <a:cubicBezTo>
                        <a:pt x="45" y="95"/>
                        <a:pt x="45" y="95"/>
                        <a:pt x="45" y="95"/>
                      </a:cubicBezTo>
                      <a:cubicBezTo>
                        <a:pt x="45" y="95"/>
                        <a:pt x="45" y="95"/>
                        <a:pt x="45" y="95"/>
                      </a:cubicBezTo>
                      <a:cubicBezTo>
                        <a:pt x="45" y="95"/>
                        <a:pt x="45" y="95"/>
                        <a:pt x="45" y="95"/>
                      </a:cubicBezTo>
                      <a:cubicBezTo>
                        <a:pt x="45" y="94"/>
                        <a:pt x="45" y="94"/>
                        <a:pt x="45" y="94"/>
                      </a:cubicBezTo>
                      <a:cubicBezTo>
                        <a:pt x="45" y="94"/>
                        <a:pt x="45" y="94"/>
                        <a:pt x="45" y="94"/>
                      </a:cubicBezTo>
                      <a:cubicBezTo>
                        <a:pt x="45" y="94"/>
                        <a:pt x="45" y="94"/>
                        <a:pt x="45" y="94"/>
                      </a:cubicBezTo>
                      <a:cubicBezTo>
                        <a:pt x="45" y="94"/>
                        <a:pt x="45" y="94"/>
                        <a:pt x="45" y="94"/>
                      </a:cubicBezTo>
                      <a:cubicBezTo>
                        <a:pt x="45" y="94"/>
                        <a:pt x="45" y="94"/>
                        <a:pt x="45" y="94"/>
                      </a:cubicBezTo>
                      <a:cubicBezTo>
                        <a:pt x="45" y="93"/>
                        <a:pt x="45" y="93"/>
                        <a:pt x="45" y="93"/>
                      </a:cubicBezTo>
                      <a:close/>
                      <a:moveTo>
                        <a:pt x="54" y="93"/>
                      </a:moveTo>
                      <a:cubicBezTo>
                        <a:pt x="55" y="93"/>
                        <a:pt x="55" y="93"/>
                        <a:pt x="55" y="93"/>
                      </a:cubicBezTo>
                      <a:cubicBezTo>
                        <a:pt x="56" y="93"/>
                        <a:pt x="56" y="93"/>
                        <a:pt x="56" y="93"/>
                      </a:cubicBezTo>
                      <a:cubicBezTo>
                        <a:pt x="56" y="93"/>
                        <a:pt x="56" y="93"/>
                        <a:pt x="56" y="93"/>
                      </a:cubicBezTo>
                      <a:cubicBezTo>
                        <a:pt x="54" y="93"/>
                        <a:pt x="54" y="93"/>
                        <a:pt x="54" y="93"/>
                      </a:cubicBezTo>
                      <a:close/>
                      <a:moveTo>
                        <a:pt x="56" y="88"/>
                      </a:moveTo>
                      <a:cubicBezTo>
                        <a:pt x="54" y="79"/>
                        <a:pt x="53" y="70"/>
                        <a:pt x="51" y="61"/>
                      </a:cubicBezTo>
                      <a:cubicBezTo>
                        <a:pt x="52" y="41"/>
                        <a:pt x="52" y="22"/>
                        <a:pt x="52" y="2"/>
                      </a:cubicBezTo>
                      <a:cubicBezTo>
                        <a:pt x="52" y="2"/>
                        <a:pt x="52" y="2"/>
                        <a:pt x="52" y="2"/>
                      </a:cubicBezTo>
                      <a:cubicBezTo>
                        <a:pt x="51" y="2"/>
                        <a:pt x="51" y="2"/>
                        <a:pt x="51" y="2"/>
                      </a:cubicBezTo>
                      <a:cubicBezTo>
                        <a:pt x="51" y="1"/>
                        <a:pt x="51" y="1"/>
                        <a:pt x="51" y="1"/>
                      </a:cubicBezTo>
                      <a:cubicBezTo>
                        <a:pt x="50" y="1"/>
                        <a:pt x="50" y="1"/>
                        <a:pt x="50" y="1"/>
                      </a:cubicBezTo>
                      <a:cubicBezTo>
                        <a:pt x="50" y="0"/>
                        <a:pt x="50" y="0"/>
                        <a:pt x="50" y="0"/>
                      </a:cubicBezTo>
                      <a:cubicBezTo>
                        <a:pt x="39" y="1"/>
                        <a:pt x="27" y="3"/>
                        <a:pt x="16" y="4"/>
                      </a:cubicBezTo>
                      <a:cubicBezTo>
                        <a:pt x="16" y="4"/>
                        <a:pt x="16" y="4"/>
                        <a:pt x="16" y="4"/>
                      </a:cubicBezTo>
                      <a:cubicBezTo>
                        <a:pt x="17" y="4"/>
                        <a:pt x="17" y="4"/>
                        <a:pt x="17" y="4"/>
                      </a:cubicBezTo>
                      <a:cubicBezTo>
                        <a:pt x="17" y="5"/>
                        <a:pt x="17" y="5"/>
                        <a:pt x="17" y="5"/>
                      </a:cubicBezTo>
                      <a:cubicBezTo>
                        <a:pt x="16" y="6"/>
                        <a:pt x="16" y="6"/>
                        <a:pt x="16" y="6"/>
                      </a:cubicBezTo>
                      <a:cubicBezTo>
                        <a:pt x="16" y="6"/>
                        <a:pt x="16" y="6"/>
                        <a:pt x="16" y="6"/>
                      </a:cubicBezTo>
                      <a:cubicBezTo>
                        <a:pt x="14" y="7"/>
                        <a:pt x="14" y="7"/>
                        <a:pt x="14" y="7"/>
                      </a:cubicBezTo>
                      <a:cubicBezTo>
                        <a:pt x="14" y="7"/>
                        <a:pt x="14" y="7"/>
                        <a:pt x="14" y="7"/>
                      </a:cubicBezTo>
                      <a:cubicBezTo>
                        <a:pt x="14" y="8"/>
                        <a:pt x="14" y="8"/>
                        <a:pt x="14" y="8"/>
                      </a:cubicBezTo>
                      <a:cubicBezTo>
                        <a:pt x="14" y="8"/>
                        <a:pt x="14" y="8"/>
                        <a:pt x="14" y="8"/>
                      </a:cubicBezTo>
                      <a:cubicBezTo>
                        <a:pt x="14" y="8"/>
                        <a:pt x="14" y="8"/>
                        <a:pt x="14" y="8"/>
                      </a:cubicBezTo>
                      <a:cubicBezTo>
                        <a:pt x="14" y="9"/>
                        <a:pt x="14" y="9"/>
                        <a:pt x="14" y="9"/>
                      </a:cubicBezTo>
                      <a:cubicBezTo>
                        <a:pt x="14" y="9"/>
                        <a:pt x="14" y="9"/>
                        <a:pt x="14" y="9"/>
                      </a:cubicBezTo>
                      <a:cubicBezTo>
                        <a:pt x="13" y="9"/>
                        <a:pt x="13" y="9"/>
                        <a:pt x="13" y="9"/>
                      </a:cubicBezTo>
                      <a:cubicBezTo>
                        <a:pt x="13" y="9"/>
                        <a:pt x="13" y="9"/>
                        <a:pt x="13" y="9"/>
                      </a:cubicBezTo>
                      <a:cubicBezTo>
                        <a:pt x="13" y="9"/>
                        <a:pt x="13" y="9"/>
                        <a:pt x="13" y="9"/>
                      </a:cubicBezTo>
                      <a:cubicBezTo>
                        <a:pt x="12" y="9"/>
                        <a:pt x="12" y="9"/>
                        <a:pt x="12" y="9"/>
                      </a:cubicBezTo>
                      <a:cubicBezTo>
                        <a:pt x="12" y="9"/>
                        <a:pt x="12" y="9"/>
                        <a:pt x="12" y="9"/>
                      </a:cubicBezTo>
                      <a:cubicBezTo>
                        <a:pt x="12" y="10"/>
                        <a:pt x="12" y="10"/>
                        <a:pt x="12" y="10"/>
                      </a:cubicBezTo>
                      <a:cubicBezTo>
                        <a:pt x="12" y="11"/>
                        <a:pt x="12" y="11"/>
                        <a:pt x="12" y="11"/>
                      </a:cubicBezTo>
                      <a:cubicBezTo>
                        <a:pt x="12" y="12"/>
                        <a:pt x="12" y="12"/>
                        <a:pt x="12" y="12"/>
                      </a:cubicBezTo>
                      <a:cubicBezTo>
                        <a:pt x="12" y="14"/>
                        <a:pt x="12" y="14"/>
                        <a:pt x="12" y="14"/>
                      </a:cubicBezTo>
                      <a:cubicBezTo>
                        <a:pt x="12" y="14"/>
                        <a:pt x="12" y="14"/>
                        <a:pt x="12" y="14"/>
                      </a:cubicBezTo>
                      <a:cubicBezTo>
                        <a:pt x="12" y="15"/>
                        <a:pt x="12" y="15"/>
                        <a:pt x="12" y="15"/>
                      </a:cubicBezTo>
                      <a:cubicBezTo>
                        <a:pt x="12" y="16"/>
                        <a:pt x="12" y="16"/>
                        <a:pt x="12" y="16"/>
                      </a:cubicBezTo>
                      <a:cubicBezTo>
                        <a:pt x="11" y="16"/>
                        <a:pt x="11" y="16"/>
                        <a:pt x="11" y="16"/>
                      </a:cubicBezTo>
                      <a:cubicBezTo>
                        <a:pt x="11" y="16"/>
                        <a:pt x="11" y="16"/>
                        <a:pt x="11"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7"/>
                        <a:pt x="10" y="17"/>
                        <a:pt x="10" y="17"/>
                      </a:cubicBezTo>
                      <a:cubicBezTo>
                        <a:pt x="10" y="17"/>
                        <a:pt x="10" y="17"/>
                        <a:pt x="10" y="17"/>
                      </a:cubicBezTo>
                      <a:cubicBezTo>
                        <a:pt x="10" y="17"/>
                        <a:pt x="10" y="17"/>
                        <a:pt x="10" y="17"/>
                      </a:cubicBezTo>
                      <a:cubicBezTo>
                        <a:pt x="10" y="17"/>
                        <a:pt x="10" y="17"/>
                        <a:pt x="10" y="17"/>
                      </a:cubicBezTo>
                      <a:cubicBezTo>
                        <a:pt x="10" y="18"/>
                        <a:pt x="10" y="18"/>
                        <a:pt x="10" y="18"/>
                      </a:cubicBezTo>
                      <a:cubicBezTo>
                        <a:pt x="10" y="18"/>
                        <a:pt x="10" y="18"/>
                        <a:pt x="10" y="18"/>
                      </a:cubicBezTo>
                      <a:cubicBezTo>
                        <a:pt x="10" y="18"/>
                        <a:pt x="10" y="18"/>
                        <a:pt x="10" y="18"/>
                      </a:cubicBezTo>
                      <a:cubicBezTo>
                        <a:pt x="10" y="18"/>
                        <a:pt x="10" y="18"/>
                        <a:pt x="10" y="18"/>
                      </a:cubicBezTo>
                      <a:cubicBezTo>
                        <a:pt x="9" y="18"/>
                        <a:pt x="9" y="18"/>
                        <a:pt x="9" y="18"/>
                      </a:cubicBezTo>
                      <a:cubicBezTo>
                        <a:pt x="9" y="18"/>
                        <a:pt x="9" y="18"/>
                        <a:pt x="9" y="18"/>
                      </a:cubicBezTo>
                      <a:cubicBezTo>
                        <a:pt x="9" y="18"/>
                        <a:pt x="9" y="18"/>
                        <a:pt x="9" y="18"/>
                      </a:cubicBezTo>
                      <a:cubicBezTo>
                        <a:pt x="9" y="18"/>
                        <a:pt x="9" y="18"/>
                        <a:pt x="9" y="18"/>
                      </a:cubicBezTo>
                      <a:cubicBezTo>
                        <a:pt x="8" y="20"/>
                        <a:pt x="8" y="20"/>
                        <a:pt x="8" y="20"/>
                      </a:cubicBezTo>
                      <a:cubicBezTo>
                        <a:pt x="8" y="20"/>
                        <a:pt x="8" y="20"/>
                        <a:pt x="8" y="20"/>
                      </a:cubicBezTo>
                      <a:cubicBezTo>
                        <a:pt x="8" y="20"/>
                        <a:pt x="8" y="20"/>
                        <a:pt x="8" y="20"/>
                      </a:cubicBezTo>
                      <a:cubicBezTo>
                        <a:pt x="7" y="21"/>
                        <a:pt x="7" y="21"/>
                        <a:pt x="7" y="21"/>
                      </a:cubicBezTo>
                      <a:cubicBezTo>
                        <a:pt x="7" y="21"/>
                        <a:pt x="7" y="21"/>
                        <a:pt x="7" y="21"/>
                      </a:cubicBezTo>
                      <a:cubicBezTo>
                        <a:pt x="7" y="21"/>
                        <a:pt x="7" y="21"/>
                        <a:pt x="7" y="21"/>
                      </a:cubicBezTo>
                      <a:cubicBezTo>
                        <a:pt x="8" y="22"/>
                        <a:pt x="8" y="22"/>
                        <a:pt x="8" y="22"/>
                      </a:cubicBezTo>
                      <a:cubicBezTo>
                        <a:pt x="8" y="23"/>
                        <a:pt x="8" y="23"/>
                        <a:pt x="8" y="23"/>
                      </a:cubicBezTo>
                      <a:cubicBezTo>
                        <a:pt x="8" y="23"/>
                        <a:pt x="8" y="23"/>
                        <a:pt x="8" y="23"/>
                      </a:cubicBezTo>
                      <a:cubicBezTo>
                        <a:pt x="8" y="23"/>
                        <a:pt x="8" y="23"/>
                        <a:pt x="8" y="23"/>
                      </a:cubicBezTo>
                      <a:cubicBezTo>
                        <a:pt x="8" y="23"/>
                        <a:pt x="8" y="23"/>
                        <a:pt x="8" y="23"/>
                      </a:cubicBezTo>
                      <a:cubicBezTo>
                        <a:pt x="7" y="23"/>
                        <a:pt x="7" y="23"/>
                        <a:pt x="7" y="23"/>
                      </a:cubicBezTo>
                      <a:cubicBezTo>
                        <a:pt x="7" y="23"/>
                        <a:pt x="7" y="23"/>
                        <a:pt x="7" y="23"/>
                      </a:cubicBezTo>
                      <a:cubicBezTo>
                        <a:pt x="7" y="23"/>
                        <a:pt x="6" y="24"/>
                        <a:pt x="6" y="24"/>
                      </a:cubicBezTo>
                      <a:cubicBezTo>
                        <a:pt x="5" y="24"/>
                        <a:pt x="5" y="24"/>
                        <a:pt x="5" y="24"/>
                      </a:cubicBezTo>
                      <a:cubicBezTo>
                        <a:pt x="5" y="24"/>
                        <a:pt x="5" y="24"/>
                        <a:pt x="5" y="24"/>
                      </a:cubicBezTo>
                      <a:cubicBezTo>
                        <a:pt x="5" y="24"/>
                        <a:pt x="5" y="24"/>
                        <a:pt x="5" y="24"/>
                      </a:cubicBezTo>
                      <a:cubicBezTo>
                        <a:pt x="5" y="25"/>
                        <a:pt x="5" y="25"/>
                        <a:pt x="5" y="25"/>
                      </a:cubicBezTo>
                      <a:cubicBezTo>
                        <a:pt x="6" y="25"/>
                        <a:pt x="6" y="25"/>
                        <a:pt x="6" y="25"/>
                      </a:cubicBezTo>
                      <a:cubicBezTo>
                        <a:pt x="6" y="25"/>
                        <a:pt x="6" y="25"/>
                        <a:pt x="6" y="25"/>
                      </a:cubicBezTo>
                      <a:cubicBezTo>
                        <a:pt x="6" y="25"/>
                        <a:pt x="6" y="25"/>
                        <a:pt x="6" y="25"/>
                      </a:cubicBezTo>
                      <a:cubicBezTo>
                        <a:pt x="6" y="26"/>
                        <a:pt x="6" y="26"/>
                        <a:pt x="6" y="26"/>
                      </a:cubicBezTo>
                      <a:cubicBezTo>
                        <a:pt x="6" y="26"/>
                        <a:pt x="6" y="26"/>
                        <a:pt x="6" y="26"/>
                      </a:cubicBezTo>
                      <a:cubicBezTo>
                        <a:pt x="6" y="27"/>
                        <a:pt x="6" y="27"/>
                        <a:pt x="6" y="27"/>
                      </a:cubicBezTo>
                      <a:cubicBezTo>
                        <a:pt x="6" y="27"/>
                        <a:pt x="6" y="27"/>
                        <a:pt x="6" y="27"/>
                      </a:cubicBezTo>
                      <a:cubicBezTo>
                        <a:pt x="6" y="28"/>
                        <a:pt x="6" y="28"/>
                        <a:pt x="6" y="28"/>
                      </a:cubicBezTo>
                      <a:cubicBezTo>
                        <a:pt x="6" y="28"/>
                        <a:pt x="6" y="28"/>
                        <a:pt x="6" y="28"/>
                      </a:cubicBezTo>
                      <a:cubicBezTo>
                        <a:pt x="6" y="28"/>
                        <a:pt x="6" y="28"/>
                        <a:pt x="6"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4" y="29"/>
                        <a:pt x="4" y="29"/>
                        <a:pt x="4" y="29"/>
                      </a:cubicBezTo>
                      <a:cubicBezTo>
                        <a:pt x="4" y="30"/>
                        <a:pt x="4" y="30"/>
                        <a:pt x="4" y="30"/>
                      </a:cubicBezTo>
                      <a:cubicBezTo>
                        <a:pt x="4" y="30"/>
                        <a:pt x="4" y="30"/>
                        <a:pt x="4" y="30"/>
                      </a:cubicBezTo>
                      <a:cubicBezTo>
                        <a:pt x="3" y="30"/>
                        <a:pt x="3" y="30"/>
                        <a:pt x="3" y="30"/>
                      </a:cubicBezTo>
                      <a:cubicBezTo>
                        <a:pt x="3" y="30"/>
                        <a:pt x="3" y="30"/>
                        <a:pt x="3" y="30"/>
                      </a:cubicBezTo>
                      <a:cubicBezTo>
                        <a:pt x="4" y="31"/>
                        <a:pt x="4" y="31"/>
                        <a:pt x="4" y="31"/>
                      </a:cubicBezTo>
                      <a:cubicBezTo>
                        <a:pt x="4" y="31"/>
                        <a:pt x="4" y="31"/>
                        <a:pt x="4" y="31"/>
                      </a:cubicBezTo>
                      <a:cubicBezTo>
                        <a:pt x="5" y="31"/>
                        <a:pt x="5" y="31"/>
                        <a:pt x="5" y="31"/>
                      </a:cubicBezTo>
                      <a:cubicBezTo>
                        <a:pt x="5" y="32"/>
                        <a:pt x="5" y="32"/>
                        <a:pt x="5" y="32"/>
                      </a:cubicBezTo>
                      <a:cubicBezTo>
                        <a:pt x="5" y="32"/>
                        <a:pt x="5" y="32"/>
                        <a:pt x="5" y="32"/>
                      </a:cubicBezTo>
                      <a:cubicBezTo>
                        <a:pt x="4" y="32"/>
                        <a:pt x="4" y="32"/>
                        <a:pt x="4" y="32"/>
                      </a:cubicBezTo>
                      <a:cubicBezTo>
                        <a:pt x="4" y="32"/>
                        <a:pt x="4" y="32"/>
                        <a:pt x="4" y="32"/>
                      </a:cubicBezTo>
                      <a:cubicBezTo>
                        <a:pt x="4" y="32"/>
                        <a:pt x="4" y="32"/>
                        <a:pt x="4" y="32"/>
                      </a:cubicBezTo>
                      <a:cubicBezTo>
                        <a:pt x="3" y="33"/>
                        <a:pt x="3" y="33"/>
                        <a:pt x="3" y="33"/>
                      </a:cubicBezTo>
                      <a:cubicBezTo>
                        <a:pt x="3" y="33"/>
                        <a:pt x="3" y="33"/>
                        <a:pt x="3" y="33"/>
                      </a:cubicBezTo>
                      <a:cubicBezTo>
                        <a:pt x="4" y="33"/>
                        <a:pt x="4" y="33"/>
                        <a:pt x="4" y="33"/>
                      </a:cubicBezTo>
                      <a:cubicBezTo>
                        <a:pt x="4" y="33"/>
                        <a:pt x="4" y="33"/>
                        <a:pt x="4" y="33"/>
                      </a:cubicBezTo>
                      <a:cubicBezTo>
                        <a:pt x="4" y="33"/>
                        <a:pt x="4" y="33"/>
                        <a:pt x="4" y="33"/>
                      </a:cubicBezTo>
                      <a:cubicBezTo>
                        <a:pt x="5" y="34"/>
                        <a:pt x="5" y="34"/>
                        <a:pt x="5" y="34"/>
                      </a:cubicBezTo>
                      <a:cubicBezTo>
                        <a:pt x="5" y="34"/>
                        <a:pt x="5" y="34"/>
                        <a:pt x="5" y="34"/>
                      </a:cubicBezTo>
                      <a:cubicBezTo>
                        <a:pt x="5" y="35"/>
                        <a:pt x="5" y="35"/>
                        <a:pt x="5" y="35"/>
                      </a:cubicBezTo>
                      <a:cubicBezTo>
                        <a:pt x="5" y="35"/>
                        <a:pt x="5" y="35"/>
                        <a:pt x="5" y="35"/>
                      </a:cubicBezTo>
                      <a:cubicBezTo>
                        <a:pt x="5" y="36"/>
                        <a:pt x="5" y="36"/>
                        <a:pt x="5" y="36"/>
                      </a:cubicBezTo>
                      <a:cubicBezTo>
                        <a:pt x="5" y="36"/>
                        <a:pt x="5" y="36"/>
                        <a:pt x="5" y="36"/>
                      </a:cubicBezTo>
                      <a:cubicBezTo>
                        <a:pt x="5" y="37"/>
                        <a:pt x="5" y="37"/>
                        <a:pt x="5" y="37"/>
                      </a:cubicBezTo>
                      <a:cubicBezTo>
                        <a:pt x="5" y="37"/>
                        <a:pt x="5" y="37"/>
                        <a:pt x="5" y="37"/>
                      </a:cubicBezTo>
                      <a:cubicBezTo>
                        <a:pt x="5" y="38"/>
                        <a:pt x="5" y="38"/>
                        <a:pt x="5" y="38"/>
                      </a:cubicBezTo>
                      <a:cubicBezTo>
                        <a:pt x="5" y="38"/>
                        <a:pt x="5" y="38"/>
                        <a:pt x="5" y="38"/>
                      </a:cubicBezTo>
                      <a:cubicBezTo>
                        <a:pt x="6" y="38"/>
                        <a:pt x="6" y="38"/>
                        <a:pt x="6" y="38"/>
                      </a:cubicBezTo>
                      <a:cubicBezTo>
                        <a:pt x="6" y="38"/>
                        <a:pt x="6" y="38"/>
                        <a:pt x="6" y="38"/>
                      </a:cubicBezTo>
                      <a:cubicBezTo>
                        <a:pt x="6" y="38"/>
                        <a:pt x="6" y="38"/>
                        <a:pt x="6" y="38"/>
                      </a:cubicBezTo>
                      <a:cubicBezTo>
                        <a:pt x="6" y="39"/>
                        <a:pt x="6" y="39"/>
                        <a:pt x="6" y="39"/>
                      </a:cubicBezTo>
                      <a:cubicBezTo>
                        <a:pt x="6" y="40"/>
                        <a:pt x="6" y="40"/>
                        <a:pt x="6" y="40"/>
                      </a:cubicBezTo>
                      <a:cubicBezTo>
                        <a:pt x="6" y="40"/>
                        <a:pt x="6" y="40"/>
                        <a:pt x="6" y="40"/>
                      </a:cubicBezTo>
                      <a:cubicBezTo>
                        <a:pt x="6" y="40"/>
                        <a:pt x="6" y="40"/>
                        <a:pt x="6" y="40"/>
                      </a:cubicBezTo>
                      <a:cubicBezTo>
                        <a:pt x="6" y="41"/>
                        <a:pt x="6" y="41"/>
                        <a:pt x="6" y="41"/>
                      </a:cubicBezTo>
                      <a:cubicBezTo>
                        <a:pt x="6" y="41"/>
                        <a:pt x="6" y="41"/>
                        <a:pt x="6" y="41"/>
                      </a:cubicBezTo>
                      <a:cubicBezTo>
                        <a:pt x="5" y="41"/>
                        <a:pt x="5" y="41"/>
                        <a:pt x="5" y="41"/>
                      </a:cubicBezTo>
                      <a:cubicBezTo>
                        <a:pt x="5" y="41"/>
                        <a:pt x="5" y="41"/>
                        <a:pt x="5" y="41"/>
                      </a:cubicBezTo>
                      <a:cubicBezTo>
                        <a:pt x="5" y="42"/>
                        <a:pt x="5" y="43"/>
                        <a:pt x="5" y="44"/>
                      </a:cubicBezTo>
                      <a:cubicBezTo>
                        <a:pt x="5" y="44"/>
                        <a:pt x="5" y="44"/>
                        <a:pt x="5" y="44"/>
                      </a:cubicBezTo>
                      <a:cubicBezTo>
                        <a:pt x="6" y="44"/>
                        <a:pt x="6" y="44"/>
                        <a:pt x="6" y="44"/>
                      </a:cubicBezTo>
                      <a:cubicBezTo>
                        <a:pt x="6" y="44"/>
                        <a:pt x="6" y="44"/>
                        <a:pt x="6" y="44"/>
                      </a:cubicBezTo>
                      <a:cubicBezTo>
                        <a:pt x="6" y="44"/>
                        <a:pt x="6" y="44"/>
                        <a:pt x="6" y="44"/>
                      </a:cubicBezTo>
                      <a:cubicBezTo>
                        <a:pt x="6" y="44"/>
                        <a:pt x="6" y="44"/>
                        <a:pt x="6" y="44"/>
                      </a:cubicBezTo>
                      <a:cubicBezTo>
                        <a:pt x="7" y="44"/>
                        <a:pt x="7" y="44"/>
                        <a:pt x="7" y="44"/>
                      </a:cubicBezTo>
                      <a:cubicBezTo>
                        <a:pt x="7" y="45"/>
                        <a:pt x="7" y="45"/>
                        <a:pt x="7" y="45"/>
                      </a:cubicBezTo>
                      <a:cubicBezTo>
                        <a:pt x="7" y="45"/>
                        <a:pt x="7" y="45"/>
                        <a:pt x="7" y="45"/>
                      </a:cubicBezTo>
                      <a:cubicBezTo>
                        <a:pt x="7" y="46"/>
                        <a:pt x="7" y="46"/>
                        <a:pt x="7" y="46"/>
                      </a:cubicBezTo>
                      <a:cubicBezTo>
                        <a:pt x="6" y="46"/>
                        <a:pt x="6" y="46"/>
                        <a:pt x="6" y="46"/>
                      </a:cubicBezTo>
                      <a:cubicBezTo>
                        <a:pt x="6" y="46"/>
                        <a:pt x="6" y="46"/>
                        <a:pt x="6" y="46"/>
                      </a:cubicBezTo>
                      <a:cubicBezTo>
                        <a:pt x="6" y="46"/>
                        <a:pt x="6" y="46"/>
                        <a:pt x="6" y="46"/>
                      </a:cubicBezTo>
                      <a:cubicBezTo>
                        <a:pt x="6" y="47"/>
                        <a:pt x="6" y="47"/>
                        <a:pt x="6" y="47"/>
                      </a:cubicBezTo>
                      <a:cubicBezTo>
                        <a:pt x="6" y="48"/>
                        <a:pt x="6" y="48"/>
                        <a:pt x="6" y="48"/>
                      </a:cubicBezTo>
                      <a:cubicBezTo>
                        <a:pt x="6" y="48"/>
                        <a:pt x="6" y="48"/>
                        <a:pt x="6" y="48"/>
                      </a:cubicBezTo>
                      <a:cubicBezTo>
                        <a:pt x="6" y="48"/>
                        <a:pt x="6" y="48"/>
                        <a:pt x="6" y="48"/>
                      </a:cubicBezTo>
                      <a:cubicBezTo>
                        <a:pt x="7" y="48"/>
                        <a:pt x="7" y="48"/>
                        <a:pt x="7" y="48"/>
                      </a:cubicBezTo>
                      <a:cubicBezTo>
                        <a:pt x="7" y="49"/>
                        <a:pt x="7" y="49"/>
                        <a:pt x="7" y="49"/>
                      </a:cubicBezTo>
                      <a:cubicBezTo>
                        <a:pt x="7" y="49"/>
                        <a:pt x="7" y="49"/>
                        <a:pt x="7" y="49"/>
                      </a:cubicBezTo>
                      <a:cubicBezTo>
                        <a:pt x="7" y="49"/>
                        <a:pt x="7" y="49"/>
                        <a:pt x="7" y="49"/>
                      </a:cubicBezTo>
                      <a:cubicBezTo>
                        <a:pt x="7" y="49"/>
                        <a:pt x="7" y="49"/>
                        <a:pt x="7" y="49"/>
                      </a:cubicBezTo>
                      <a:cubicBezTo>
                        <a:pt x="6" y="50"/>
                        <a:pt x="6" y="50"/>
                        <a:pt x="6" y="50"/>
                      </a:cubicBezTo>
                      <a:cubicBezTo>
                        <a:pt x="6" y="50"/>
                        <a:pt x="6" y="50"/>
                        <a:pt x="6" y="50"/>
                      </a:cubicBezTo>
                      <a:cubicBezTo>
                        <a:pt x="6" y="50"/>
                        <a:pt x="6" y="50"/>
                        <a:pt x="6" y="50"/>
                      </a:cubicBezTo>
                      <a:cubicBezTo>
                        <a:pt x="6" y="50"/>
                        <a:pt x="6" y="50"/>
                        <a:pt x="6" y="50"/>
                      </a:cubicBezTo>
                      <a:cubicBezTo>
                        <a:pt x="6" y="51"/>
                        <a:pt x="6" y="51"/>
                        <a:pt x="6" y="51"/>
                      </a:cubicBezTo>
                      <a:cubicBezTo>
                        <a:pt x="6" y="51"/>
                        <a:pt x="6" y="51"/>
                        <a:pt x="6" y="51"/>
                      </a:cubicBezTo>
                      <a:cubicBezTo>
                        <a:pt x="6" y="51"/>
                        <a:pt x="6" y="51"/>
                        <a:pt x="6" y="51"/>
                      </a:cubicBezTo>
                      <a:cubicBezTo>
                        <a:pt x="7" y="51"/>
                        <a:pt x="7" y="51"/>
                        <a:pt x="7" y="51"/>
                      </a:cubicBezTo>
                      <a:cubicBezTo>
                        <a:pt x="7" y="52"/>
                        <a:pt x="7" y="52"/>
                        <a:pt x="7" y="52"/>
                      </a:cubicBezTo>
                      <a:cubicBezTo>
                        <a:pt x="7" y="52"/>
                        <a:pt x="7" y="52"/>
                        <a:pt x="7" y="52"/>
                      </a:cubicBezTo>
                      <a:cubicBezTo>
                        <a:pt x="7" y="52"/>
                        <a:pt x="7" y="52"/>
                        <a:pt x="7" y="52"/>
                      </a:cubicBezTo>
                      <a:cubicBezTo>
                        <a:pt x="7" y="52"/>
                        <a:pt x="7" y="52"/>
                        <a:pt x="7" y="52"/>
                      </a:cubicBezTo>
                      <a:cubicBezTo>
                        <a:pt x="7" y="52"/>
                        <a:pt x="7" y="52"/>
                        <a:pt x="7" y="52"/>
                      </a:cubicBezTo>
                      <a:cubicBezTo>
                        <a:pt x="7" y="53"/>
                        <a:pt x="7" y="53"/>
                        <a:pt x="7" y="53"/>
                      </a:cubicBezTo>
                      <a:cubicBezTo>
                        <a:pt x="7" y="53"/>
                        <a:pt x="7" y="53"/>
                        <a:pt x="7" y="53"/>
                      </a:cubicBezTo>
                      <a:cubicBezTo>
                        <a:pt x="7" y="54"/>
                        <a:pt x="7" y="54"/>
                        <a:pt x="7" y="54"/>
                      </a:cubicBezTo>
                      <a:cubicBezTo>
                        <a:pt x="7" y="54"/>
                        <a:pt x="7" y="54"/>
                        <a:pt x="7" y="54"/>
                      </a:cubicBezTo>
                      <a:cubicBezTo>
                        <a:pt x="8" y="54"/>
                        <a:pt x="8" y="54"/>
                        <a:pt x="8" y="54"/>
                      </a:cubicBezTo>
                      <a:cubicBezTo>
                        <a:pt x="9" y="54"/>
                        <a:pt x="9" y="54"/>
                        <a:pt x="9" y="54"/>
                      </a:cubicBezTo>
                      <a:cubicBezTo>
                        <a:pt x="9" y="55"/>
                        <a:pt x="9" y="55"/>
                        <a:pt x="9" y="55"/>
                      </a:cubicBezTo>
                      <a:cubicBezTo>
                        <a:pt x="9" y="56"/>
                        <a:pt x="9" y="56"/>
                        <a:pt x="9" y="56"/>
                      </a:cubicBezTo>
                      <a:cubicBezTo>
                        <a:pt x="9" y="56"/>
                        <a:pt x="9" y="56"/>
                        <a:pt x="9" y="56"/>
                      </a:cubicBezTo>
                      <a:cubicBezTo>
                        <a:pt x="10" y="56"/>
                        <a:pt x="10" y="56"/>
                        <a:pt x="10" y="56"/>
                      </a:cubicBezTo>
                      <a:cubicBezTo>
                        <a:pt x="10" y="56"/>
                        <a:pt x="10" y="56"/>
                        <a:pt x="10" y="56"/>
                      </a:cubicBezTo>
                      <a:cubicBezTo>
                        <a:pt x="11" y="56"/>
                        <a:pt x="11" y="56"/>
                        <a:pt x="11" y="56"/>
                      </a:cubicBezTo>
                      <a:cubicBezTo>
                        <a:pt x="11" y="56"/>
                        <a:pt x="11" y="56"/>
                        <a:pt x="11" y="56"/>
                      </a:cubicBezTo>
                      <a:cubicBezTo>
                        <a:pt x="11" y="57"/>
                        <a:pt x="11" y="57"/>
                        <a:pt x="11" y="57"/>
                      </a:cubicBezTo>
                      <a:cubicBezTo>
                        <a:pt x="11" y="57"/>
                        <a:pt x="11" y="57"/>
                        <a:pt x="11" y="57"/>
                      </a:cubicBezTo>
                      <a:cubicBezTo>
                        <a:pt x="11" y="57"/>
                        <a:pt x="11" y="57"/>
                        <a:pt x="11" y="57"/>
                      </a:cubicBezTo>
                      <a:cubicBezTo>
                        <a:pt x="10" y="58"/>
                        <a:pt x="10" y="58"/>
                        <a:pt x="10" y="58"/>
                      </a:cubicBezTo>
                      <a:cubicBezTo>
                        <a:pt x="9" y="59"/>
                        <a:pt x="9" y="59"/>
                        <a:pt x="9" y="59"/>
                      </a:cubicBezTo>
                      <a:cubicBezTo>
                        <a:pt x="9" y="60"/>
                        <a:pt x="9" y="60"/>
                        <a:pt x="9" y="60"/>
                      </a:cubicBezTo>
                      <a:cubicBezTo>
                        <a:pt x="8" y="60"/>
                        <a:pt x="8" y="60"/>
                        <a:pt x="8" y="60"/>
                      </a:cubicBezTo>
                      <a:cubicBezTo>
                        <a:pt x="8" y="60"/>
                        <a:pt x="8" y="60"/>
                        <a:pt x="8" y="60"/>
                      </a:cubicBezTo>
                      <a:cubicBezTo>
                        <a:pt x="8" y="60"/>
                        <a:pt x="8" y="60"/>
                        <a:pt x="8" y="60"/>
                      </a:cubicBezTo>
                      <a:cubicBezTo>
                        <a:pt x="8" y="60"/>
                        <a:pt x="8" y="60"/>
                        <a:pt x="8" y="60"/>
                      </a:cubicBezTo>
                      <a:cubicBezTo>
                        <a:pt x="8" y="61"/>
                        <a:pt x="8" y="61"/>
                        <a:pt x="8" y="61"/>
                      </a:cubicBezTo>
                      <a:cubicBezTo>
                        <a:pt x="8" y="61"/>
                        <a:pt x="8" y="61"/>
                        <a:pt x="8" y="61"/>
                      </a:cubicBezTo>
                      <a:cubicBezTo>
                        <a:pt x="8" y="62"/>
                        <a:pt x="8" y="62"/>
                        <a:pt x="8" y="62"/>
                      </a:cubicBezTo>
                      <a:cubicBezTo>
                        <a:pt x="8" y="62"/>
                        <a:pt x="8" y="62"/>
                        <a:pt x="8" y="62"/>
                      </a:cubicBezTo>
                      <a:cubicBezTo>
                        <a:pt x="8" y="63"/>
                        <a:pt x="8" y="63"/>
                        <a:pt x="8" y="63"/>
                      </a:cubicBezTo>
                      <a:cubicBezTo>
                        <a:pt x="7" y="63"/>
                        <a:pt x="7" y="63"/>
                        <a:pt x="7" y="63"/>
                      </a:cubicBezTo>
                      <a:cubicBezTo>
                        <a:pt x="7" y="63"/>
                        <a:pt x="7" y="63"/>
                        <a:pt x="7" y="63"/>
                      </a:cubicBezTo>
                      <a:cubicBezTo>
                        <a:pt x="7" y="63"/>
                        <a:pt x="7" y="63"/>
                        <a:pt x="7" y="63"/>
                      </a:cubicBezTo>
                      <a:cubicBezTo>
                        <a:pt x="7" y="64"/>
                        <a:pt x="7" y="64"/>
                        <a:pt x="7" y="64"/>
                      </a:cubicBezTo>
                      <a:cubicBezTo>
                        <a:pt x="7" y="64"/>
                        <a:pt x="7" y="64"/>
                        <a:pt x="7" y="64"/>
                      </a:cubicBezTo>
                      <a:cubicBezTo>
                        <a:pt x="6" y="65"/>
                        <a:pt x="6" y="65"/>
                        <a:pt x="6" y="65"/>
                      </a:cubicBezTo>
                      <a:cubicBezTo>
                        <a:pt x="6" y="65"/>
                        <a:pt x="6" y="65"/>
                        <a:pt x="6" y="65"/>
                      </a:cubicBezTo>
                      <a:cubicBezTo>
                        <a:pt x="5" y="65"/>
                        <a:pt x="5" y="65"/>
                        <a:pt x="5" y="65"/>
                      </a:cubicBezTo>
                      <a:cubicBezTo>
                        <a:pt x="5" y="66"/>
                        <a:pt x="5" y="66"/>
                        <a:pt x="5" y="66"/>
                      </a:cubicBezTo>
                      <a:cubicBezTo>
                        <a:pt x="4" y="66"/>
                        <a:pt x="4" y="66"/>
                        <a:pt x="4" y="66"/>
                      </a:cubicBezTo>
                      <a:cubicBezTo>
                        <a:pt x="4" y="66"/>
                        <a:pt x="4" y="66"/>
                        <a:pt x="4" y="66"/>
                      </a:cubicBezTo>
                      <a:cubicBezTo>
                        <a:pt x="4" y="67"/>
                        <a:pt x="4" y="67"/>
                        <a:pt x="4" y="67"/>
                      </a:cubicBezTo>
                      <a:cubicBezTo>
                        <a:pt x="4" y="67"/>
                        <a:pt x="4" y="67"/>
                        <a:pt x="4" y="67"/>
                      </a:cubicBezTo>
                      <a:cubicBezTo>
                        <a:pt x="3" y="68"/>
                        <a:pt x="3" y="68"/>
                        <a:pt x="3" y="68"/>
                      </a:cubicBezTo>
                      <a:cubicBezTo>
                        <a:pt x="3" y="69"/>
                        <a:pt x="3" y="69"/>
                        <a:pt x="3" y="69"/>
                      </a:cubicBezTo>
                      <a:cubicBezTo>
                        <a:pt x="3" y="69"/>
                        <a:pt x="3" y="69"/>
                        <a:pt x="3" y="69"/>
                      </a:cubicBezTo>
                      <a:cubicBezTo>
                        <a:pt x="3" y="71"/>
                        <a:pt x="3" y="71"/>
                        <a:pt x="3" y="71"/>
                      </a:cubicBezTo>
                      <a:cubicBezTo>
                        <a:pt x="3" y="71"/>
                        <a:pt x="3" y="71"/>
                        <a:pt x="3" y="71"/>
                      </a:cubicBezTo>
                      <a:cubicBezTo>
                        <a:pt x="3" y="71"/>
                        <a:pt x="3" y="71"/>
                        <a:pt x="3" y="71"/>
                      </a:cubicBezTo>
                      <a:cubicBezTo>
                        <a:pt x="3" y="71"/>
                        <a:pt x="3" y="71"/>
                        <a:pt x="3" y="71"/>
                      </a:cubicBezTo>
                      <a:cubicBezTo>
                        <a:pt x="2" y="72"/>
                        <a:pt x="2" y="72"/>
                        <a:pt x="2" y="72"/>
                      </a:cubicBezTo>
                      <a:cubicBezTo>
                        <a:pt x="2" y="73"/>
                        <a:pt x="2" y="73"/>
                        <a:pt x="2" y="73"/>
                      </a:cubicBezTo>
                      <a:cubicBezTo>
                        <a:pt x="2" y="74"/>
                        <a:pt x="2" y="74"/>
                        <a:pt x="2" y="74"/>
                      </a:cubicBezTo>
                      <a:cubicBezTo>
                        <a:pt x="2" y="74"/>
                        <a:pt x="2" y="74"/>
                        <a:pt x="2" y="74"/>
                      </a:cubicBezTo>
                      <a:cubicBezTo>
                        <a:pt x="2" y="74"/>
                        <a:pt x="2" y="74"/>
                        <a:pt x="2" y="74"/>
                      </a:cubicBezTo>
                      <a:cubicBezTo>
                        <a:pt x="2" y="75"/>
                        <a:pt x="2" y="75"/>
                        <a:pt x="2" y="75"/>
                      </a:cubicBezTo>
                      <a:cubicBezTo>
                        <a:pt x="2" y="75"/>
                        <a:pt x="2" y="75"/>
                        <a:pt x="2" y="75"/>
                      </a:cubicBezTo>
                      <a:cubicBezTo>
                        <a:pt x="2" y="75"/>
                        <a:pt x="2" y="75"/>
                        <a:pt x="2" y="75"/>
                      </a:cubicBezTo>
                      <a:cubicBezTo>
                        <a:pt x="2" y="75"/>
                        <a:pt x="2" y="75"/>
                        <a:pt x="2" y="75"/>
                      </a:cubicBezTo>
                      <a:cubicBezTo>
                        <a:pt x="2" y="75"/>
                        <a:pt x="2" y="75"/>
                        <a:pt x="2" y="75"/>
                      </a:cubicBezTo>
                      <a:cubicBezTo>
                        <a:pt x="2" y="77"/>
                        <a:pt x="2" y="77"/>
                        <a:pt x="2" y="77"/>
                      </a:cubicBezTo>
                      <a:cubicBezTo>
                        <a:pt x="2" y="77"/>
                        <a:pt x="2" y="77"/>
                        <a:pt x="2" y="77"/>
                      </a:cubicBezTo>
                      <a:cubicBezTo>
                        <a:pt x="2" y="77"/>
                        <a:pt x="2" y="77"/>
                        <a:pt x="2" y="77"/>
                      </a:cubicBezTo>
                      <a:cubicBezTo>
                        <a:pt x="1" y="77"/>
                        <a:pt x="1" y="77"/>
                        <a:pt x="1" y="77"/>
                      </a:cubicBezTo>
                      <a:cubicBezTo>
                        <a:pt x="1" y="77"/>
                        <a:pt x="1" y="77"/>
                        <a:pt x="1" y="77"/>
                      </a:cubicBezTo>
                      <a:cubicBezTo>
                        <a:pt x="0" y="77"/>
                        <a:pt x="0" y="77"/>
                        <a:pt x="0" y="77"/>
                      </a:cubicBezTo>
                      <a:cubicBezTo>
                        <a:pt x="0" y="78"/>
                        <a:pt x="0" y="78"/>
                        <a:pt x="0" y="78"/>
                      </a:cubicBezTo>
                      <a:cubicBezTo>
                        <a:pt x="0" y="78"/>
                        <a:pt x="0" y="78"/>
                        <a:pt x="0" y="78"/>
                      </a:cubicBezTo>
                      <a:cubicBezTo>
                        <a:pt x="0" y="78"/>
                        <a:pt x="0" y="78"/>
                        <a:pt x="0" y="78"/>
                      </a:cubicBezTo>
                      <a:cubicBezTo>
                        <a:pt x="1" y="79"/>
                        <a:pt x="1" y="79"/>
                        <a:pt x="1" y="79"/>
                      </a:cubicBezTo>
                      <a:cubicBezTo>
                        <a:pt x="1" y="79"/>
                        <a:pt x="1" y="79"/>
                        <a:pt x="1" y="79"/>
                      </a:cubicBezTo>
                      <a:cubicBezTo>
                        <a:pt x="1" y="79"/>
                        <a:pt x="1" y="79"/>
                        <a:pt x="1" y="79"/>
                      </a:cubicBezTo>
                      <a:cubicBezTo>
                        <a:pt x="1" y="79"/>
                        <a:pt x="1" y="79"/>
                        <a:pt x="1" y="79"/>
                      </a:cubicBezTo>
                      <a:cubicBezTo>
                        <a:pt x="1" y="79"/>
                        <a:pt x="1" y="79"/>
                        <a:pt x="1" y="79"/>
                      </a:cubicBezTo>
                      <a:cubicBezTo>
                        <a:pt x="1" y="79"/>
                        <a:pt x="1" y="79"/>
                        <a:pt x="1" y="79"/>
                      </a:cubicBezTo>
                      <a:cubicBezTo>
                        <a:pt x="1" y="80"/>
                        <a:pt x="1" y="80"/>
                        <a:pt x="1" y="80"/>
                      </a:cubicBezTo>
                      <a:cubicBezTo>
                        <a:pt x="1" y="80"/>
                        <a:pt x="1" y="80"/>
                        <a:pt x="1" y="80"/>
                      </a:cubicBezTo>
                      <a:cubicBezTo>
                        <a:pt x="1" y="80"/>
                        <a:pt x="1" y="80"/>
                        <a:pt x="1" y="80"/>
                      </a:cubicBezTo>
                      <a:cubicBezTo>
                        <a:pt x="1" y="81"/>
                        <a:pt x="1" y="81"/>
                        <a:pt x="1" y="81"/>
                      </a:cubicBezTo>
                      <a:cubicBezTo>
                        <a:pt x="1" y="81"/>
                        <a:pt x="1" y="81"/>
                        <a:pt x="1" y="81"/>
                      </a:cubicBezTo>
                      <a:cubicBezTo>
                        <a:pt x="2" y="82"/>
                        <a:pt x="2" y="82"/>
                        <a:pt x="2" y="82"/>
                      </a:cubicBezTo>
                      <a:cubicBezTo>
                        <a:pt x="0" y="83"/>
                        <a:pt x="0" y="83"/>
                        <a:pt x="0" y="83"/>
                      </a:cubicBezTo>
                      <a:cubicBezTo>
                        <a:pt x="11" y="82"/>
                        <a:pt x="22" y="81"/>
                        <a:pt x="32" y="80"/>
                      </a:cubicBezTo>
                      <a:cubicBezTo>
                        <a:pt x="32" y="80"/>
                        <a:pt x="32" y="80"/>
                        <a:pt x="32" y="80"/>
                      </a:cubicBezTo>
                      <a:cubicBezTo>
                        <a:pt x="32" y="81"/>
                        <a:pt x="32" y="81"/>
                        <a:pt x="32" y="81"/>
                      </a:cubicBezTo>
                      <a:cubicBezTo>
                        <a:pt x="32" y="82"/>
                        <a:pt x="32" y="82"/>
                        <a:pt x="32" y="82"/>
                      </a:cubicBezTo>
                      <a:cubicBezTo>
                        <a:pt x="32" y="83"/>
                        <a:pt x="32" y="83"/>
                        <a:pt x="32" y="83"/>
                      </a:cubicBezTo>
                      <a:cubicBezTo>
                        <a:pt x="32" y="84"/>
                        <a:pt x="32" y="84"/>
                        <a:pt x="32" y="84"/>
                      </a:cubicBezTo>
                      <a:cubicBezTo>
                        <a:pt x="31" y="84"/>
                        <a:pt x="31" y="84"/>
                        <a:pt x="31" y="84"/>
                      </a:cubicBezTo>
                      <a:cubicBezTo>
                        <a:pt x="31" y="85"/>
                        <a:pt x="31" y="85"/>
                        <a:pt x="31" y="85"/>
                      </a:cubicBezTo>
                      <a:cubicBezTo>
                        <a:pt x="31" y="85"/>
                        <a:pt x="31" y="85"/>
                        <a:pt x="31" y="85"/>
                      </a:cubicBezTo>
                      <a:cubicBezTo>
                        <a:pt x="31" y="86"/>
                        <a:pt x="31" y="86"/>
                        <a:pt x="31" y="86"/>
                      </a:cubicBezTo>
                      <a:cubicBezTo>
                        <a:pt x="31" y="86"/>
                        <a:pt x="31" y="86"/>
                        <a:pt x="31" y="86"/>
                      </a:cubicBezTo>
                      <a:cubicBezTo>
                        <a:pt x="31" y="86"/>
                        <a:pt x="31" y="86"/>
                        <a:pt x="31" y="86"/>
                      </a:cubicBezTo>
                      <a:cubicBezTo>
                        <a:pt x="31" y="87"/>
                        <a:pt x="31" y="87"/>
                        <a:pt x="31" y="87"/>
                      </a:cubicBezTo>
                      <a:cubicBezTo>
                        <a:pt x="32" y="87"/>
                        <a:pt x="32" y="87"/>
                        <a:pt x="32" y="87"/>
                      </a:cubicBezTo>
                      <a:cubicBezTo>
                        <a:pt x="32" y="87"/>
                        <a:pt x="32" y="87"/>
                        <a:pt x="32" y="87"/>
                      </a:cubicBezTo>
                      <a:cubicBezTo>
                        <a:pt x="32" y="88"/>
                        <a:pt x="32" y="88"/>
                        <a:pt x="32" y="88"/>
                      </a:cubicBezTo>
                      <a:cubicBezTo>
                        <a:pt x="32" y="89"/>
                        <a:pt x="32" y="89"/>
                        <a:pt x="32" y="89"/>
                      </a:cubicBezTo>
                      <a:cubicBezTo>
                        <a:pt x="32" y="89"/>
                        <a:pt x="32" y="89"/>
                        <a:pt x="32" y="89"/>
                      </a:cubicBezTo>
                      <a:cubicBezTo>
                        <a:pt x="33" y="89"/>
                        <a:pt x="33" y="89"/>
                        <a:pt x="33" y="89"/>
                      </a:cubicBezTo>
                      <a:cubicBezTo>
                        <a:pt x="33" y="89"/>
                        <a:pt x="33" y="89"/>
                        <a:pt x="33" y="89"/>
                      </a:cubicBezTo>
                      <a:cubicBezTo>
                        <a:pt x="33" y="90"/>
                        <a:pt x="33" y="90"/>
                        <a:pt x="33" y="90"/>
                      </a:cubicBezTo>
                      <a:cubicBezTo>
                        <a:pt x="34" y="90"/>
                        <a:pt x="34" y="90"/>
                        <a:pt x="34" y="90"/>
                      </a:cubicBezTo>
                      <a:cubicBezTo>
                        <a:pt x="34" y="91"/>
                        <a:pt x="34" y="91"/>
                        <a:pt x="34" y="91"/>
                      </a:cubicBezTo>
                      <a:cubicBezTo>
                        <a:pt x="34" y="91"/>
                        <a:pt x="34" y="91"/>
                        <a:pt x="34" y="91"/>
                      </a:cubicBezTo>
                      <a:cubicBezTo>
                        <a:pt x="34" y="91"/>
                        <a:pt x="34" y="91"/>
                        <a:pt x="34" y="91"/>
                      </a:cubicBezTo>
                      <a:cubicBezTo>
                        <a:pt x="34" y="91"/>
                        <a:pt x="34" y="91"/>
                        <a:pt x="34" y="91"/>
                      </a:cubicBezTo>
                      <a:cubicBezTo>
                        <a:pt x="34" y="91"/>
                        <a:pt x="34" y="91"/>
                        <a:pt x="34" y="91"/>
                      </a:cubicBezTo>
                      <a:cubicBezTo>
                        <a:pt x="35" y="92"/>
                        <a:pt x="35" y="92"/>
                        <a:pt x="35" y="92"/>
                      </a:cubicBezTo>
                      <a:cubicBezTo>
                        <a:pt x="35" y="92"/>
                        <a:pt x="35" y="92"/>
                        <a:pt x="35" y="92"/>
                      </a:cubicBezTo>
                      <a:cubicBezTo>
                        <a:pt x="35" y="93"/>
                        <a:pt x="35" y="93"/>
                        <a:pt x="35" y="93"/>
                      </a:cubicBezTo>
                      <a:cubicBezTo>
                        <a:pt x="35" y="94"/>
                        <a:pt x="35" y="94"/>
                        <a:pt x="35" y="94"/>
                      </a:cubicBezTo>
                      <a:cubicBezTo>
                        <a:pt x="36" y="94"/>
                        <a:pt x="36" y="94"/>
                        <a:pt x="36" y="94"/>
                      </a:cubicBezTo>
                      <a:cubicBezTo>
                        <a:pt x="36" y="95"/>
                        <a:pt x="36" y="95"/>
                        <a:pt x="36" y="95"/>
                      </a:cubicBezTo>
                      <a:cubicBezTo>
                        <a:pt x="37" y="96"/>
                        <a:pt x="37" y="96"/>
                        <a:pt x="37" y="96"/>
                      </a:cubicBezTo>
                      <a:cubicBezTo>
                        <a:pt x="37" y="95"/>
                        <a:pt x="37" y="95"/>
                        <a:pt x="37" y="95"/>
                      </a:cubicBezTo>
                      <a:cubicBezTo>
                        <a:pt x="37" y="95"/>
                        <a:pt x="37" y="95"/>
                        <a:pt x="37" y="95"/>
                      </a:cubicBezTo>
                      <a:cubicBezTo>
                        <a:pt x="37" y="95"/>
                        <a:pt x="37" y="95"/>
                        <a:pt x="37" y="95"/>
                      </a:cubicBezTo>
                      <a:cubicBezTo>
                        <a:pt x="37" y="95"/>
                        <a:pt x="37" y="95"/>
                        <a:pt x="37" y="95"/>
                      </a:cubicBezTo>
                      <a:cubicBezTo>
                        <a:pt x="37" y="95"/>
                        <a:pt x="37" y="95"/>
                        <a:pt x="37" y="95"/>
                      </a:cubicBezTo>
                      <a:cubicBezTo>
                        <a:pt x="37" y="95"/>
                        <a:pt x="37" y="95"/>
                        <a:pt x="37"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9" y="96"/>
                        <a:pt x="39" y="96"/>
                        <a:pt x="39" y="96"/>
                      </a:cubicBezTo>
                      <a:cubicBezTo>
                        <a:pt x="39" y="95"/>
                        <a:pt x="39" y="95"/>
                        <a:pt x="39" y="95"/>
                      </a:cubicBezTo>
                      <a:cubicBezTo>
                        <a:pt x="39" y="95"/>
                        <a:pt x="39" y="95"/>
                        <a:pt x="39" y="95"/>
                      </a:cubicBezTo>
                      <a:cubicBezTo>
                        <a:pt x="39" y="95"/>
                        <a:pt x="39" y="95"/>
                        <a:pt x="39" y="95"/>
                      </a:cubicBezTo>
                      <a:cubicBezTo>
                        <a:pt x="39" y="95"/>
                        <a:pt x="39" y="95"/>
                        <a:pt x="39" y="95"/>
                      </a:cubicBezTo>
                      <a:cubicBezTo>
                        <a:pt x="39" y="94"/>
                        <a:pt x="39" y="94"/>
                        <a:pt x="39" y="94"/>
                      </a:cubicBezTo>
                      <a:cubicBezTo>
                        <a:pt x="39" y="94"/>
                        <a:pt x="39" y="94"/>
                        <a:pt x="39" y="94"/>
                      </a:cubicBezTo>
                      <a:cubicBezTo>
                        <a:pt x="39" y="94"/>
                        <a:pt x="39" y="94"/>
                        <a:pt x="39" y="94"/>
                      </a:cubicBezTo>
                      <a:cubicBezTo>
                        <a:pt x="40" y="93"/>
                        <a:pt x="40" y="93"/>
                        <a:pt x="40" y="93"/>
                      </a:cubicBezTo>
                      <a:cubicBezTo>
                        <a:pt x="41" y="93"/>
                        <a:pt x="41" y="93"/>
                        <a:pt x="41" y="93"/>
                      </a:cubicBezTo>
                      <a:cubicBezTo>
                        <a:pt x="41" y="93"/>
                        <a:pt x="41" y="93"/>
                        <a:pt x="41" y="93"/>
                      </a:cubicBezTo>
                      <a:cubicBezTo>
                        <a:pt x="41" y="92"/>
                        <a:pt x="41" y="92"/>
                        <a:pt x="41" y="92"/>
                      </a:cubicBezTo>
                      <a:cubicBezTo>
                        <a:pt x="40" y="92"/>
                        <a:pt x="40" y="92"/>
                        <a:pt x="40" y="92"/>
                      </a:cubicBezTo>
                      <a:cubicBezTo>
                        <a:pt x="40" y="92"/>
                        <a:pt x="40" y="92"/>
                        <a:pt x="40" y="92"/>
                      </a:cubicBezTo>
                      <a:cubicBezTo>
                        <a:pt x="40" y="92"/>
                        <a:pt x="40" y="92"/>
                        <a:pt x="40" y="92"/>
                      </a:cubicBezTo>
                      <a:cubicBezTo>
                        <a:pt x="40" y="92"/>
                        <a:pt x="40" y="92"/>
                        <a:pt x="40" y="92"/>
                      </a:cubicBezTo>
                      <a:cubicBezTo>
                        <a:pt x="40" y="92"/>
                        <a:pt x="40" y="92"/>
                        <a:pt x="40" y="92"/>
                      </a:cubicBezTo>
                      <a:cubicBezTo>
                        <a:pt x="40" y="92"/>
                        <a:pt x="40" y="92"/>
                        <a:pt x="40" y="92"/>
                      </a:cubicBezTo>
                      <a:cubicBezTo>
                        <a:pt x="40" y="91"/>
                        <a:pt x="40" y="91"/>
                        <a:pt x="40" y="91"/>
                      </a:cubicBezTo>
                      <a:cubicBezTo>
                        <a:pt x="41" y="92"/>
                        <a:pt x="41" y="92"/>
                        <a:pt x="41" y="92"/>
                      </a:cubicBezTo>
                      <a:cubicBezTo>
                        <a:pt x="41" y="92"/>
                        <a:pt x="41" y="92"/>
                        <a:pt x="41" y="92"/>
                      </a:cubicBezTo>
                      <a:cubicBezTo>
                        <a:pt x="42" y="92"/>
                        <a:pt x="42" y="92"/>
                        <a:pt x="42" y="92"/>
                      </a:cubicBezTo>
                      <a:cubicBezTo>
                        <a:pt x="41" y="92"/>
                        <a:pt x="41" y="92"/>
                        <a:pt x="41" y="92"/>
                      </a:cubicBezTo>
                      <a:cubicBezTo>
                        <a:pt x="41" y="92"/>
                        <a:pt x="41" y="92"/>
                        <a:pt x="41" y="92"/>
                      </a:cubicBezTo>
                      <a:cubicBezTo>
                        <a:pt x="41" y="93"/>
                        <a:pt x="41" y="93"/>
                        <a:pt x="41" y="93"/>
                      </a:cubicBezTo>
                      <a:cubicBezTo>
                        <a:pt x="42" y="93"/>
                        <a:pt x="42" y="93"/>
                        <a:pt x="42" y="93"/>
                      </a:cubicBezTo>
                      <a:cubicBezTo>
                        <a:pt x="42" y="93"/>
                        <a:pt x="42" y="93"/>
                        <a:pt x="42" y="93"/>
                      </a:cubicBezTo>
                      <a:cubicBezTo>
                        <a:pt x="43" y="92"/>
                        <a:pt x="43" y="92"/>
                        <a:pt x="43" y="92"/>
                      </a:cubicBezTo>
                      <a:cubicBezTo>
                        <a:pt x="44" y="92"/>
                        <a:pt x="44" y="92"/>
                        <a:pt x="44" y="92"/>
                      </a:cubicBezTo>
                      <a:cubicBezTo>
                        <a:pt x="45" y="91"/>
                        <a:pt x="45" y="91"/>
                        <a:pt x="45" y="91"/>
                      </a:cubicBezTo>
                      <a:cubicBezTo>
                        <a:pt x="45" y="91"/>
                        <a:pt x="45" y="91"/>
                        <a:pt x="45" y="91"/>
                      </a:cubicBezTo>
                      <a:cubicBezTo>
                        <a:pt x="46" y="91"/>
                        <a:pt x="46" y="91"/>
                        <a:pt x="46" y="91"/>
                      </a:cubicBezTo>
                      <a:cubicBezTo>
                        <a:pt x="46" y="91"/>
                        <a:pt x="46" y="91"/>
                        <a:pt x="46" y="91"/>
                      </a:cubicBezTo>
                      <a:cubicBezTo>
                        <a:pt x="46" y="91"/>
                        <a:pt x="46" y="91"/>
                        <a:pt x="46" y="91"/>
                      </a:cubicBezTo>
                      <a:cubicBezTo>
                        <a:pt x="47" y="91"/>
                        <a:pt x="47" y="91"/>
                        <a:pt x="47" y="91"/>
                      </a:cubicBezTo>
                      <a:cubicBezTo>
                        <a:pt x="48" y="90"/>
                        <a:pt x="48" y="90"/>
                        <a:pt x="48" y="90"/>
                      </a:cubicBezTo>
                      <a:cubicBezTo>
                        <a:pt x="48" y="90"/>
                        <a:pt x="48" y="90"/>
                        <a:pt x="48" y="90"/>
                      </a:cubicBezTo>
                      <a:cubicBezTo>
                        <a:pt x="46" y="90"/>
                        <a:pt x="46" y="90"/>
                        <a:pt x="46" y="90"/>
                      </a:cubicBezTo>
                      <a:cubicBezTo>
                        <a:pt x="46" y="90"/>
                        <a:pt x="46" y="90"/>
                        <a:pt x="46" y="90"/>
                      </a:cubicBezTo>
                      <a:cubicBezTo>
                        <a:pt x="46" y="90"/>
                        <a:pt x="46" y="90"/>
                        <a:pt x="46" y="90"/>
                      </a:cubicBezTo>
                      <a:cubicBezTo>
                        <a:pt x="47" y="90"/>
                        <a:pt x="47" y="90"/>
                        <a:pt x="47" y="90"/>
                      </a:cubicBezTo>
                      <a:cubicBezTo>
                        <a:pt x="47" y="90"/>
                        <a:pt x="47" y="90"/>
                        <a:pt x="47" y="90"/>
                      </a:cubicBezTo>
                      <a:cubicBezTo>
                        <a:pt x="48" y="90"/>
                        <a:pt x="48" y="90"/>
                        <a:pt x="48" y="90"/>
                      </a:cubicBezTo>
                      <a:cubicBezTo>
                        <a:pt x="50" y="91"/>
                        <a:pt x="50" y="91"/>
                        <a:pt x="50" y="91"/>
                      </a:cubicBezTo>
                      <a:cubicBezTo>
                        <a:pt x="51" y="91"/>
                        <a:pt x="51" y="91"/>
                        <a:pt x="51" y="91"/>
                      </a:cubicBezTo>
                      <a:cubicBezTo>
                        <a:pt x="52" y="91"/>
                        <a:pt x="52" y="91"/>
                        <a:pt x="52" y="91"/>
                      </a:cubicBezTo>
                      <a:cubicBezTo>
                        <a:pt x="52" y="90"/>
                        <a:pt x="52" y="90"/>
                        <a:pt x="52" y="90"/>
                      </a:cubicBezTo>
                      <a:cubicBezTo>
                        <a:pt x="53" y="90"/>
                        <a:pt x="53" y="90"/>
                        <a:pt x="53" y="90"/>
                      </a:cubicBezTo>
                      <a:cubicBezTo>
                        <a:pt x="53" y="90"/>
                        <a:pt x="53" y="90"/>
                        <a:pt x="53" y="90"/>
                      </a:cubicBezTo>
                      <a:cubicBezTo>
                        <a:pt x="53" y="90"/>
                        <a:pt x="53" y="90"/>
                        <a:pt x="53" y="90"/>
                      </a:cubicBezTo>
                      <a:cubicBezTo>
                        <a:pt x="53" y="90"/>
                        <a:pt x="53" y="90"/>
                        <a:pt x="53" y="90"/>
                      </a:cubicBezTo>
                      <a:cubicBezTo>
                        <a:pt x="53" y="91"/>
                        <a:pt x="53" y="91"/>
                        <a:pt x="53" y="91"/>
                      </a:cubicBezTo>
                      <a:cubicBezTo>
                        <a:pt x="53" y="91"/>
                        <a:pt x="53" y="91"/>
                        <a:pt x="53" y="91"/>
                      </a:cubicBezTo>
                      <a:cubicBezTo>
                        <a:pt x="53" y="91"/>
                        <a:pt x="53" y="91"/>
                        <a:pt x="53" y="91"/>
                      </a:cubicBezTo>
                      <a:cubicBezTo>
                        <a:pt x="54" y="91"/>
                        <a:pt x="54" y="91"/>
                        <a:pt x="54" y="91"/>
                      </a:cubicBezTo>
                      <a:cubicBezTo>
                        <a:pt x="54" y="91"/>
                        <a:pt x="54" y="91"/>
                        <a:pt x="54" y="91"/>
                      </a:cubicBezTo>
                      <a:cubicBezTo>
                        <a:pt x="55" y="91"/>
                        <a:pt x="55" y="91"/>
                        <a:pt x="55" y="91"/>
                      </a:cubicBezTo>
                      <a:cubicBezTo>
                        <a:pt x="55" y="91"/>
                        <a:pt x="55" y="91"/>
                        <a:pt x="55" y="91"/>
                      </a:cubicBezTo>
                      <a:cubicBezTo>
                        <a:pt x="55" y="91"/>
                        <a:pt x="55" y="91"/>
                        <a:pt x="55" y="91"/>
                      </a:cubicBezTo>
                      <a:cubicBezTo>
                        <a:pt x="55" y="91"/>
                        <a:pt x="55" y="91"/>
                        <a:pt x="55" y="91"/>
                      </a:cubicBezTo>
                      <a:cubicBezTo>
                        <a:pt x="55" y="91"/>
                        <a:pt x="55" y="91"/>
                        <a:pt x="55" y="91"/>
                      </a:cubicBezTo>
                      <a:cubicBezTo>
                        <a:pt x="55" y="91"/>
                        <a:pt x="55" y="91"/>
                        <a:pt x="55" y="91"/>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lnTo>
                        <a:pt x="56" y="88"/>
                      </a:lnTo>
                      <a:close/>
                      <a:moveTo>
                        <a:pt x="52" y="93"/>
                      </a:moveTo>
                      <a:cubicBezTo>
                        <a:pt x="52" y="93"/>
                        <a:pt x="52" y="93"/>
                        <a:pt x="52" y="93"/>
                      </a:cubicBezTo>
                      <a:cubicBezTo>
                        <a:pt x="52" y="93"/>
                        <a:pt x="52" y="93"/>
                        <a:pt x="52" y="93"/>
                      </a:cubicBezTo>
                      <a:cubicBezTo>
                        <a:pt x="51" y="93"/>
                        <a:pt x="51" y="93"/>
                        <a:pt x="51" y="93"/>
                      </a:cubicBezTo>
                      <a:cubicBezTo>
                        <a:pt x="51" y="93"/>
                        <a:pt x="51" y="93"/>
                        <a:pt x="51" y="93"/>
                      </a:cubicBezTo>
                      <a:cubicBezTo>
                        <a:pt x="50" y="93"/>
                        <a:pt x="50" y="93"/>
                        <a:pt x="50" y="93"/>
                      </a:cubicBezTo>
                      <a:cubicBezTo>
                        <a:pt x="50" y="93"/>
                        <a:pt x="50" y="93"/>
                        <a:pt x="50" y="93"/>
                      </a:cubicBezTo>
                      <a:cubicBezTo>
                        <a:pt x="54" y="93"/>
                        <a:pt x="54" y="93"/>
                        <a:pt x="54" y="93"/>
                      </a:cubicBezTo>
                      <a:cubicBezTo>
                        <a:pt x="54" y="93"/>
                        <a:pt x="54" y="93"/>
                        <a:pt x="54" y="93"/>
                      </a:cubicBezTo>
                      <a:cubicBezTo>
                        <a:pt x="54" y="93"/>
                        <a:pt x="54" y="93"/>
                        <a:pt x="54" y="93"/>
                      </a:cubicBezTo>
                      <a:cubicBezTo>
                        <a:pt x="53" y="93"/>
                        <a:pt x="53" y="93"/>
                        <a:pt x="53" y="93"/>
                      </a:cubicBezTo>
                      <a:lnTo>
                        <a:pt x="52" y="93"/>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1" name="Freeform 361">
                  <a:extLst>
                    <a:ext uri="{FF2B5EF4-FFF2-40B4-BE49-F238E27FC236}">
                      <a16:creationId xmlns="" xmlns:a16="http://schemas.microsoft.com/office/drawing/2014/main" id="{894791CF-0A68-4211-AF64-3C2A5391F28A}"/>
                    </a:ext>
                  </a:extLst>
                </p:cNvPr>
                <p:cNvSpPr>
                  <a:spLocks noEditPoints="1"/>
                </p:cNvSpPr>
                <p:nvPr/>
              </p:nvSpPr>
              <p:spPr bwMode="auto">
                <a:xfrm>
                  <a:off x="7097107" y="3988028"/>
                  <a:ext cx="377461" cy="262126"/>
                </a:xfrm>
                <a:custGeom>
                  <a:avLst/>
                  <a:gdLst>
                    <a:gd name="T0" fmla="*/ 71 w 72"/>
                    <a:gd name="T1" fmla="*/ 23 h 50"/>
                    <a:gd name="T2" fmla="*/ 71 w 72"/>
                    <a:gd name="T3" fmla="*/ 22 h 50"/>
                    <a:gd name="T4" fmla="*/ 3 w 72"/>
                    <a:gd name="T5" fmla="*/ 19 h 50"/>
                    <a:gd name="T6" fmla="*/ 6 w 72"/>
                    <a:gd name="T7" fmla="*/ 15 h 50"/>
                    <a:gd name="T8" fmla="*/ 10 w 72"/>
                    <a:gd name="T9" fmla="*/ 12 h 50"/>
                    <a:gd name="T10" fmla="*/ 11 w 72"/>
                    <a:gd name="T11" fmla="*/ 11 h 50"/>
                    <a:gd name="T12" fmla="*/ 12 w 72"/>
                    <a:gd name="T13" fmla="*/ 12 h 50"/>
                    <a:gd name="T14" fmla="*/ 17 w 72"/>
                    <a:gd name="T15" fmla="*/ 9 h 50"/>
                    <a:gd name="T16" fmla="*/ 24 w 72"/>
                    <a:gd name="T17" fmla="*/ 8 h 50"/>
                    <a:gd name="T18" fmla="*/ 26 w 72"/>
                    <a:gd name="T19" fmla="*/ 10 h 50"/>
                    <a:gd name="T20" fmla="*/ 30 w 72"/>
                    <a:gd name="T21" fmla="*/ 13 h 50"/>
                    <a:gd name="T22" fmla="*/ 36 w 72"/>
                    <a:gd name="T23" fmla="*/ 18 h 50"/>
                    <a:gd name="T24" fmla="*/ 41 w 72"/>
                    <a:gd name="T25" fmla="*/ 22 h 50"/>
                    <a:gd name="T26" fmla="*/ 39 w 72"/>
                    <a:gd name="T27" fmla="*/ 25 h 50"/>
                    <a:gd name="T28" fmla="*/ 38 w 72"/>
                    <a:gd name="T29" fmla="*/ 28 h 50"/>
                    <a:gd name="T30" fmla="*/ 40 w 72"/>
                    <a:gd name="T31" fmla="*/ 28 h 50"/>
                    <a:gd name="T32" fmla="*/ 45 w 72"/>
                    <a:gd name="T33" fmla="*/ 30 h 50"/>
                    <a:gd name="T34" fmla="*/ 50 w 72"/>
                    <a:gd name="T35" fmla="*/ 32 h 50"/>
                    <a:gd name="T36" fmla="*/ 53 w 72"/>
                    <a:gd name="T37" fmla="*/ 33 h 50"/>
                    <a:gd name="T38" fmla="*/ 51 w 72"/>
                    <a:gd name="T39" fmla="*/ 29 h 50"/>
                    <a:gd name="T40" fmla="*/ 49 w 72"/>
                    <a:gd name="T41" fmla="*/ 27 h 50"/>
                    <a:gd name="T42" fmla="*/ 48 w 72"/>
                    <a:gd name="T43" fmla="*/ 23 h 50"/>
                    <a:gd name="T44" fmla="*/ 47 w 72"/>
                    <a:gd name="T45" fmla="*/ 18 h 50"/>
                    <a:gd name="T46" fmla="*/ 46 w 72"/>
                    <a:gd name="T47" fmla="*/ 15 h 50"/>
                    <a:gd name="T48" fmla="*/ 47 w 72"/>
                    <a:gd name="T49" fmla="*/ 15 h 50"/>
                    <a:gd name="T50" fmla="*/ 46 w 72"/>
                    <a:gd name="T51" fmla="*/ 13 h 50"/>
                    <a:gd name="T52" fmla="*/ 46 w 72"/>
                    <a:gd name="T53" fmla="*/ 12 h 50"/>
                    <a:gd name="T54" fmla="*/ 48 w 72"/>
                    <a:gd name="T55" fmla="*/ 10 h 50"/>
                    <a:gd name="T56" fmla="*/ 49 w 72"/>
                    <a:gd name="T57" fmla="*/ 9 h 50"/>
                    <a:gd name="T58" fmla="*/ 52 w 72"/>
                    <a:gd name="T59" fmla="*/ 6 h 50"/>
                    <a:gd name="T60" fmla="*/ 53 w 72"/>
                    <a:gd name="T61" fmla="*/ 5 h 50"/>
                    <a:gd name="T62" fmla="*/ 53 w 72"/>
                    <a:gd name="T63" fmla="*/ 7 h 50"/>
                    <a:gd name="T64" fmla="*/ 51 w 72"/>
                    <a:gd name="T65" fmla="*/ 9 h 50"/>
                    <a:gd name="T66" fmla="*/ 52 w 72"/>
                    <a:gd name="T67" fmla="*/ 12 h 50"/>
                    <a:gd name="T68" fmla="*/ 51 w 72"/>
                    <a:gd name="T69" fmla="*/ 15 h 50"/>
                    <a:gd name="T70" fmla="*/ 50 w 72"/>
                    <a:gd name="T71" fmla="*/ 17 h 50"/>
                    <a:gd name="T72" fmla="*/ 53 w 72"/>
                    <a:gd name="T73" fmla="*/ 17 h 50"/>
                    <a:gd name="T74" fmla="*/ 52 w 72"/>
                    <a:gd name="T75" fmla="*/ 18 h 50"/>
                    <a:gd name="T76" fmla="*/ 51 w 72"/>
                    <a:gd name="T77" fmla="*/ 20 h 50"/>
                    <a:gd name="T78" fmla="*/ 53 w 72"/>
                    <a:gd name="T79" fmla="*/ 21 h 50"/>
                    <a:gd name="T80" fmla="*/ 56 w 72"/>
                    <a:gd name="T81" fmla="*/ 21 h 50"/>
                    <a:gd name="T82" fmla="*/ 53 w 72"/>
                    <a:gd name="T83" fmla="*/ 22 h 50"/>
                    <a:gd name="T84" fmla="*/ 54 w 72"/>
                    <a:gd name="T85" fmla="*/ 23 h 50"/>
                    <a:gd name="T86" fmla="*/ 53 w 72"/>
                    <a:gd name="T87" fmla="*/ 26 h 50"/>
                    <a:gd name="T88" fmla="*/ 58 w 72"/>
                    <a:gd name="T89" fmla="*/ 28 h 50"/>
                    <a:gd name="T90" fmla="*/ 59 w 72"/>
                    <a:gd name="T91" fmla="*/ 27 h 50"/>
                    <a:gd name="T92" fmla="*/ 60 w 72"/>
                    <a:gd name="T93" fmla="*/ 29 h 50"/>
                    <a:gd name="T94" fmla="*/ 61 w 72"/>
                    <a:gd name="T95" fmla="*/ 30 h 50"/>
                    <a:gd name="T96" fmla="*/ 62 w 72"/>
                    <a:gd name="T97" fmla="*/ 32 h 50"/>
                    <a:gd name="T98" fmla="*/ 61 w 72"/>
                    <a:gd name="T99" fmla="*/ 34 h 50"/>
                    <a:gd name="T100" fmla="*/ 65 w 72"/>
                    <a:gd name="T101" fmla="*/ 35 h 50"/>
                    <a:gd name="T102" fmla="*/ 63 w 72"/>
                    <a:gd name="T103" fmla="*/ 38 h 50"/>
                    <a:gd name="T104" fmla="*/ 62 w 72"/>
                    <a:gd name="T105" fmla="*/ 42 h 50"/>
                    <a:gd name="T106" fmla="*/ 62 w 72"/>
                    <a:gd name="T107" fmla="*/ 45 h 50"/>
                    <a:gd name="T108" fmla="*/ 63 w 72"/>
                    <a:gd name="T109" fmla="*/ 48 h 50"/>
                    <a:gd name="T110" fmla="*/ 64 w 72"/>
                    <a:gd name="T111" fmla="*/ 43 h 50"/>
                    <a:gd name="T112" fmla="*/ 68 w 72"/>
                    <a:gd name="T113" fmla="*/ 33 h 50"/>
                    <a:gd name="T114" fmla="*/ 69 w 72"/>
                    <a:gd name="T115" fmla="*/ 29 h 50"/>
                    <a:gd name="T116" fmla="*/ 59 w 72"/>
                    <a:gd name="T117" fmla="*/ 33 h 50"/>
                    <a:gd name="T118" fmla="*/ 59 w 72"/>
                    <a:gd name="T119" fmla="*/ 34 h 50"/>
                    <a:gd name="T120" fmla="*/ 71 w 72"/>
                    <a:gd name="T121" fmla="*/ 2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 h="50">
                      <a:moveTo>
                        <a:pt x="58" y="30"/>
                      </a:moveTo>
                      <a:cubicBezTo>
                        <a:pt x="58" y="30"/>
                        <a:pt x="58" y="30"/>
                        <a:pt x="58" y="30"/>
                      </a:cubicBezTo>
                      <a:cubicBezTo>
                        <a:pt x="57" y="30"/>
                        <a:pt x="57" y="30"/>
                        <a:pt x="57" y="30"/>
                      </a:cubicBezTo>
                      <a:cubicBezTo>
                        <a:pt x="57" y="30"/>
                        <a:pt x="57" y="30"/>
                        <a:pt x="57" y="30"/>
                      </a:cubicBezTo>
                      <a:cubicBezTo>
                        <a:pt x="57" y="30"/>
                        <a:pt x="57" y="30"/>
                        <a:pt x="57" y="30"/>
                      </a:cubicBezTo>
                      <a:cubicBezTo>
                        <a:pt x="57" y="31"/>
                        <a:pt x="57" y="31"/>
                        <a:pt x="57" y="31"/>
                      </a:cubicBezTo>
                      <a:cubicBezTo>
                        <a:pt x="57" y="31"/>
                        <a:pt x="57" y="31"/>
                        <a:pt x="57" y="31"/>
                      </a:cubicBezTo>
                      <a:cubicBezTo>
                        <a:pt x="58" y="31"/>
                        <a:pt x="58" y="31"/>
                        <a:pt x="58" y="31"/>
                      </a:cubicBezTo>
                      <a:cubicBezTo>
                        <a:pt x="58" y="31"/>
                        <a:pt x="58" y="31"/>
                        <a:pt x="58" y="31"/>
                      </a:cubicBezTo>
                      <a:cubicBezTo>
                        <a:pt x="58" y="30"/>
                        <a:pt x="58" y="30"/>
                        <a:pt x="58" y="30"/>
                      </a:cubicBezTo>
                      <a:close/>
                      <a:moveTo>
                        <a:pt x="70" y="26"/>
                      </a:moveTo>
                      <a:cubicBezTo>
                        <a:pt x="71" y="26"/>
                        <a:pt x="71" y="26"/>
                        <a:pt x="71" y="26"/>
                      </a:cubicBezTo>
                      <a:cubicBezTo>
                        <a:pt x="71" y="26"/>
                        <a:pt x="71" y="26"/>
                        <a:pt x="71" y="26"/>
                      </a:cubicBezTo>
                      <a:cubicBezTo>
                        <a:pt x="71" y="25"/>
                        <a:pt x="71" y="25"/>
                        <a:pt x="71" y="25"/>
                      </a:cubicBezTo>
                      <a:cubicBezTo>
                        <a:pt x="71" y="25"/>
                        <a:pt x="71" y="25"/>
                        <a:pt x="71" y="25"/>
                      </a:cubicBezTo>
                      <a:cubicBezTo>
                        <a:pt x="71" y="24"/>
                        <a:pt x="71" y="24"/>
                        <a:pt x="71" y="24"/>
                      </a:cubicBezTo>
                      <a:cubicBezTo>
                        <a:pt x="71" y="24"/>
                        <a:pt x="71" y="24"/>
                        <a:pt x="71" y="24"/>
                      </a:cubicBezTo>
                      <a:cubicBezTo>
                        <a:pt x="71" y="24"/>
                        <a:pt x="71" y="24"/>
                        <a:pt x="71" y="24"/>
                      </a:cubicBezTo>
                      <a:cubicBezTo>
                        <a:pt x="71" y="23"/>
                        <a:pt x="71" y="23"/>
                        <a:pt x="71" y="23"/>
                      </a:cubicBezTo>
                      <a:cubicBezTo>
                        <a:pt x="71" y="23"/>
                        <a:pt x="71" y="23"/>
                        <a:pt x="71" y="23"/>
                      </a:cubicBezTo>
                      <a:cubicBezTo>
                        <a:pt x="71" y="24"/>
                        <a:pt x="71" y="24"/>
                        <a:pt x="71" y="24"/>
                      </a:cubicBezTo>
                      <a:cubicBezTo>
                        <a:pt x="70" y="24"/>
                        <a:pt x="70" y="24"/>
                        <a:pt x="70" y="24"/>
                      </a:cubicBezTo>
                      <a:cubicBezTo>
                        <a:pt x="70" y="23"/>
                        <a:pt x="70" y="23"/>
                        <a:pt x="70" y="23"/>
                      </a:cubicBezTo>
                      <a:cubicBezTo>
                        <a:pt x="71" y="23"/>
                        <a:pt x="71" y="23"/>
                        <a:pt x="71" y="23"/>
                      </a:cubicBezTo>
                      <a:cubicBezTo>
                        <a:pt x="71" y="23"/>
                        <a:pt x="71" y="23"/>
                        <a:pt x="71" y="23"/>
                      </a:cubicBezTo>
                      <a:cubicBezTo>
                        <a:pt x="71" y="23"/>
                        <a:pt x="71" y="23"/>
                        <a:pt x="71"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1" y="23"/>
                      </a:cubicBezTo>
                      <a:cubicBezTo>
                        <a:pt x="71" y="23"/>
                        <a:pt x="71" y="23"/>
                        <a:pt x="71" y="23"/>
                      </a:cubicBezTo>
                      <a:cubicBezTo>
                        <a:pt x="71" y="23"/>
                        <a:pt x="71" y="23"/>
                        <a:pt x="71" y="23"/>
                      </a:cubicBezTo>
                      <a:cubicBezTo>
                        <a:pt x="70" y="22"/>
                        <a:pt x="70" y="22"/>
                        <a:pt x="70" y="22"/>
                      </a:cubicBezTo>
                      <a:cubicBezTo>
                        <a:pt x="71" y="22"/>
                        <a:pt x="71" y="22"/>
                        <a:pt x="71" y="22"/>
                      </a:cubicBezTo>
                      <a:cubicBezTo>
                        <a:pt x="71" y="22"/>
                        <a:pt x="71" y="22"/>
                        <a:pt x="71" y="22"/>
                      </a:cubicBezTo>
                      <a:cubicBezTo>
                        <a:pt x="71" y="22"/>
                        <a:pt x="71" y="22"/>
                        <a:pt x="71" y="22"/>
                      </a:cubicBezTo>
                      <a:cubicBezTo>
                        <a:pt x="71" y="22"/>
                        <a:pt x="71" y="22"/>
                        <a:pt x="71" y="22"/>
                      </a:cubicBezTo>
                      <a:cubicBezTo>
                        <a:pt x="69" y="22"/>
                        <a:pt x="67" y="23"/>
                        <a:pt x="65" y="23"/>
                      </a:cubicBezTo>
                      <a:cubicBezTo>
                        <a:pt x="64" y="23"/>
                        <a:pt x="63" y="23"/>
                        <a:pt x="63" y="23"/>
                      </a:cubicBezTo>
                      <a:cubicBezTo>
                        <a:pt x="62" y="24"/>
                        <a:pt x="62" y="24"/>
                        <a:pt x="62" y="24"/>
                      </a:cubicBezTo>
                      <a:cubicBezTo>
                        <a:pt x="61" y="23"/>
                        <a:pt x="61" y="23"/>
                        <a:pt x="61" y="23"/>
                      </a:cubicBezTo>
                      <a:cubicBezTo>
                        <a:pt x="61" y="22"/>
                        <a:pt x="61" y="22"/>
                        <a:pt x="61" y="22"/>
                      </a:cubicBezTo>
                      <a:cubicBezTo>
                        <a:pt x="60" y="19"/>
                        <a:pt x="60" y="16"/>
                        <a:pt x="59" y="14"/>
                      </a:cubicBezTo>
                      <a:cubicBezTo>
                        <a:pt x="58" y="12"/>
                        <a:pt x="58" y="10"/>
                        <a:pt x="57" y="8"/>
                      </a:cubicBezTo>
                      <a:cubicBezTo>
                        <a:pt x="57" y="7"/>
                        <a:pt x="57" y="7"/>
                        <a:pt x="57" y="7"/>
                      </a:cubicBezTo>
                      <a:cubicBezTo>
                        <a:pt x="56" y="6"/>
                        <a:pt x="56" y="5"/>
                        <a:pt x="56" y="4"/>
                      </a:cubicBezTo>
                      <a:cubicBezTo>
                        <a:pt x="56" y="3"/>
                        <a:pt x="56" y="3"/>
                        <a:pt x="56" y="3"/>
                      </a:cubicBezTo>
                      <a:cubicBezTo>
                        <a:pt x="55" y="1"/>
                        <a:pt x="55" y="1"/>
                        <a:pt x="55" y="1"/>
                      </a:cubicBezTo>
                      <a:cubicBezTo>
                        <a:pt x="55" y="0"/>
                        <a:pt x="55" y="0"/>
                        <a:pt x="55" y="0"/>
                      </a:cubicBezTo>
                      <a:cubicBezTo>
                        <a:pt x="37" y="4"/>
                        <a:pt x="18" y="8"/>
                        <a:pt x="0" y="1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19"/>
                        <a:pt x="3" y="19"/>
                        <a:pt x="3" y="19"/>
                      </a:cubicBezTo>
                      <a:cubicBezTo>
                        <a:pt x="4" y="19"/>
                        <a:pt x="4" y="19"/>
                        <a:pt x="4" y="19"/>
                      </a:cubicBezTo>
                      <a:cubicBezTo>
                        <a:pt x="4" y="19"/>
                        <a:pt x="4" y="19"/>
                        <a:pt x="4" y="19"/>
                      </a:cubicBezTo>
                      <a:cubicBezTo>
                        <a:pt x="4" y="19"/>
                        <a:pt x="4" y="19"/>
                        <a:pt x="4" y="19"/>
                      </a:cubicBezTo>
                      <a:cubicBezTo>
                        <a:pt x="4" y="18"/>
                        <a:pt x="4" y="18"/>
                        <a:pt x="4" y="18"/>
                      </a:cubicBezTo>
                      <a:cubicBezTo>
                        <a:pt x="4" y="18"/>
                        <a:pt x="4" y="18"/>
                        <a:pt x="4" y="18"/>
                      </a:cubicBezTo>
                      <a:cubicBezTo>
                        <a:pt x="4" y="18"/>
                        <a:pt x="4" y="18"/>
                        <a:pt x="4" y="18"/>
                      </a:cubicBezTo>
                      <a:cubicBezTo>
                        <a:pt x="5" y="18"/>
                        <a:pt x="5" y="18"/>
                        <a:pt x="5" y="18"/>
                      </a:cubicBezTo>
                      <a:cubicBezTo>
                        <a:pt x="5" y="17"/>
                        <a:pt x="5" y="17"/>
                        <a:pt x="5" y="17"/>
                      </a:cubicBezTo>
                      <a:cubicBezTo>
                        <a:pt x="6" y="17"/>
                        <a:pt x="6" y="17"/>
                        <a:pt x="6" y="17"/>
                      </a:cubicBezTo>
                      <a:cubicBezTo>
                        <a:pt x="6" y="17"/>
                        <a:pt x="6" y="17"/>
                        <a:pt x="6" y="17"/>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6" y="15"/>
                        <a:pt x="6" y="15"/>
                        <a:pt x="6" y="15"/>
                      </a:cubicBezTo>
                      <a:cubicBezTo>
                        <a:pt x="7" y="14"/>
                        <a:pt x="7" y="14"/>
                        <a:pt x="7" y="14"/>
                      </a:cubicBezTo>
                      <a:cubicBezTo>
                        <a:pt x="7" y="14"/>
                        <a:pt x="7" y="14"/>
                        <a:pt x="7" y="14"/>
                      </a:cubicBezTo>
                      <a:cubicBezTo>
                        <a:pt x="7" y="14"/>
                        <a:pt x="7" y="14"/>
                        <a:pt x="7" y="14"/>
                      </a:cubicBezTo>
                      <a:cubicBezTo>
                        <a:pt x="7" y="14"/>
                        <a:pt x="7" y="14"/>
                        <a:pt x="7" y="14"/>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9" y="15"/>
                        <a:pt x="9" y="15"/>
                        <a:pt x="9" y="15"/>
                      </a:cubicBezTo>
                      <a:cubicBezTo>
                        <a:pt x="9" y="15"/>
                        <a:pt x="9" y="15"/>
                        <a:pt x="9" y="15"/>
                      </a:cubicBezTo>
                      <a:cubicBezTo>
                        <a:pt x="9" y="15"/>
                        <a:pt x="9" y="15"/>
                        <a:pt x="9" y="15"/>
                      </a:cubicBezTo>
                      <a:cubicBezTo>
                        <a:pt x="9" y="14"/>
                        <a:pt x="9" y="14"/>
                        <a:pt x="9" y="14"/>
                      </a:cubicBezTo>
                      <a:cubicBezTo>
                        <a:pt x="10" y="13"/>
                        <a:pt x="10" y="13"/>
                        <a:pt x="10" y="13"/>
                      </a:cubicBezTo>
                      <a:cubicBezTo>
                        <a:pt x="10" y="13"/>
                        <a:pt x="10" y="13"/>
                        <a:pt x="10" y="13"/>
                      </a:cubicBezTo>
                      <a:cubicBezTo>
                        <a:pt x="10" y="13"/>
                        <a:pt x="10" y="13"/>
                        <a:pt x="10" y="13"/>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3" y="12"/>
                        <a:pt x="13" y="12"/>
                        <a:pt x="13" y="12"/>
                      </a:cubicBezTo>
                      <a:cubicBezTo>
                        <a:pt x="14" y="12"/>
                        <a:pt x="14" y="12"/>
                        <a:pt x="14" y="12"/>
                      </a:cubicBezTo>
                      <a:cubicBezTo>
                        <a:pt x="14" y="12"/>
                        <a:pt x="14" y="12"/>
                        <a:pt x="14" y="12"/>
                      </a:cubicBezTo>
                      <a:cubicBezTo>
                        <a:pt x="15" y="12"/>
                        <a:pt x="15" y="12"/>
                        <a:pt x="15" y="12"/>
                      </a:cubicBezTo>
                      <a:cubicBezTo>
                        <a:pt x="16" y="12"/>
                        <a:pt x="16" y="12"/>
                        <a:pt x="16" y="12"/>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7" y="10"/>
                        <a:pt x="17" y="10"/>
                        <a:pt x="17" y="10"/>
                      </a:cubicBezTo>
                      <a:cubicBezTo>
                        <a:pt x="17" y="9"/>
                        <a:pt x="17" y="9"/>
                        <a:pt x="17" y="9"/>
                      </a:cubicBezTo>
                      <a:cubicBezTo>
                        <a:pt x="17" y="9"/>
                        <a:pt x="17" y="9"/>
                        <a:pt x="17" y="9"/>
                      </a:cubicBezTo>
                      <a:cubicBezTo>
                        <a:pt x="18" y="9"/>
                        <a:pt x="18" y="9"/>
                        <a:pt x="18" y="9"/>
                      </a:cubicBezTo>
                      <a:cubicBezTo>
                        <a:pt x="18" y="9"/>
                        <a:pt x="18" y="9"/>
                        <a:pt x="18" y="9"/>
                      </a:cubicBezTo>
                      <a:cubicBezTo>
                        <a:pt x="18" y="9"/>
                        <a:pt x="18" y="9"/>
                        <a:pt x="18" y="9"/>
                      </a:cubicBezTo>
                      <a:cubicBezTo>
                        <a:pt x="18" y="9"/>
                        <a:pt x="18" y="9"/>
                        <a:pt x="18" y="9"/>
                      </a:cubicBezTo>
                      <a:cubicBezTo>
                        <a:pt x="19" y="9"/>
                        <a:pt x="19" y="9"/>
                        <a:pt x="19" y="9"/>
                      </a:cubicBezTo>
                      <a:cubicBezTo>
                        <a:pt x="19" y="8"/>
                        <a:pt x="19" y="8"/>
                        <a:pt x="19" y="8"/>
                      </a:cubicBezTo>
                      <a:cubicBezTo>
                        <a:pt x="19" y="8"/>
                        <a:pt x="19" y="8"/>
                        <a:pt x="19" y="8"/>
                      </a:cubicBezTo>
                      <a:cubicBezTo>
                        <a:pt x="19" y="8"/>
                        <a:pt x="19" y="8"/>
                        <a:pt x="19" y="8"/>
                      </a:cubicBezTo>
                      <a:cubicBezTo>
                        <a:pt x="19" y="8"/>
                        <a:pt x="19" y="8"/>
                        <a:pt x="19" y="8"/>
                      </a:cubicBezTo>
                      <a:cubicBezTo>
                        <a:pt x="20" y="7"/>
                        <a:pt x="20" y="7"/>
                        <a:pt x="20" y="7"/>
                      </a:cubicBezTo>
                      <a:cubicBezTo>
                        <a:pt x="21" y="8"/>
                        <a:pt x="21" y="8"/>
                        <a:pt x="21" y="8"/>
                      </a:cubicBezTo>
                      <a:cubicBezTo>
                        <a:pt x="22" y="9"/>
                        <a:pt x="22" y="9"/>
                        <a:pt x="22" y="9"/>
                      </a:cubicBezTo>
                      <a:cubicBezTo>
                        <a:pt x="23" y="9"/>
                        <a:pt x="23" y="9"/>
                        <a:pt x="23" y="9"/>
                      </a:cubicBezTo>
                      <a:cubicBezTo>
                        <a:pt x="23" y="9"/>
                        <a:pt x="23" y="9"/>
                        <a:pt x="23" y="9"/>
                      </a:cubicBezTo>
                      <a:cubicBezTo>
                        <a:pt x="23" y="9"/>
                        <a:pt x="23" y="9"/>
                        <a:pt x="23" y="9"/>
                      </a:cubicBezTo>
                      <a:cubicBezTo>
                        <a:pt x="23" y="9"/>
                        <a:pt x="23" y="9"/>
                        <a:pt x="23" y="9"/>
                      </a:cubicBezTo>
                      <a:cubicBezTo>
                        <a:pt x="24" y="9"/>
                        <a:pt x="24" y="9"/>
                        <a:pt x="24" y="9"/>
                      </a:cubicBezTo>
                      <a:cubicBezTo>
                        <a:pt x="24" y="9"/>
                        <a:pt x="24" y="9"/>
                        <a:pt x="24" y="9"/>
                      </a:cubicBezTo>
                      <a:cubicBezTo>
                        <a:pt x="24" y="9"/>
                        <a:pt x="24" y="9"/>
                        <a:pt x="24" y="9"/>
                      </a:cubicBezTo>
                      <a:cubicBezTo>
                        <a:pt x="24" y="8"/>
                        <a:pt x="24" y="8"/>
                        <a:pt x="24" y="8"/>
                      </a:cubicBezTo>
                      <a:cubicBezTo>
                        <a:pt x="24" y="8"/>
                        <a:pt x="24" y="8"/>
                        <a:pt x="24" y="8"/>
                      </a:cubicBezTo>
                      <a:cubicBezTo>
                        <a:pt x="24" y="8"/>
                        <a:pt x="24" y="8"/>
                        <a:pt x="24" y="8"/>
                      </a:cubicBezTo>
                      <a:cubicBezTo>
                        <a:pt x="25" y="8"/>
                        <a:pt x="25" y="8"/>
                        <a:pt x="25" y="8"/>
                      </a:cubicBezTo>
                      <a:cubicBezTo>
                        <a:pt x="25" y="9"/>
                        <a:pt x="25" y="9"/>
                        <a:pt x="25" y="9"/>
                      </a:cubicBezTo>
                      <a:cubicBezTo>
                        <a:pt x="25" y="9"/>
                        <a:pt x="25" y="9"/>
                        <a:pt x="25" y="9"/>
                      </a:cubicBezTo>
                      <a:cubicBezTo>
                        <a:pt x="25" y="9"/>
                        <a:pt x="25" y="9"/>
                        <a:pt x="25" y="9"/>
                      </a:cubicBezTo>
                      <a:cubicBezTo>
                        <a:pt x="24" y="9"/>
                        <a:pt x="24" y="9"/>
                        <a:pt x="24" y="9"/>
                      </a:cubicBezTo>
                      <a:cubicBezTo>
                        <a:pt x="24" y="10"/>
                        <a:pt x="24" y="10"/>
                        <a:pt x="24"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1"/>
                        <a:pt x="26" y="11"/>
                        <a:pt x="26" y="11"/>
                      </a:cubicBezTo>
                      <a:cubicBezTo>
                        <a:pt x="26" y="11"/>
                        <a:pt x="26" y="11"/>
                        <a:pt x="26" y="11"/>
                      </a:cubicBezTo>
                      <a:cubicBezTo>
                        <a:pt x="26" y="11"/>
                        <a:pt x="26" y="11"/>
                        <a:pt x="26" y="11"/>
                      </a:cubicBezTo>
                      <a:cubicBezTo>
                        <a:pt x="26" y="11"/>
                        <a:pt x="26" y="11"/>
                        <a:pt x="26" y="11"/>
                      </a:cubicBezTo>
                      <a:cubicBezTo>
                        <a:pt x="26" y="12"/>
                        <a:pt x="26" y="12"/>
                        <a:pt x="26" y="12"/>
                      </a:cubicBezTo>
                      <a:cubicBezTo>
                        <a:pt x="27" y="12"/>
                        <a:pt x="27" y="12"/>
                        <a:pt x="27" y="12"/>
                      </a:cubicBezTo>
                      <a:cubicBezTo>
                        <a:pt x="27" y="12"/>
                        <a:pt x="27" y="12"/>
                        <a:pt x="27" y="12"/>
                      </a:cubicBezTo>
                      <a:cubicBezTo>
                        <a:pt x="27" y="12"/>
                        <a:pt x="27" y="12"/>
                        <a:pt x="27" y="12"/>
                      </a:cubicBezTo>
                      <a:cubicBezTo>
                        <a:pt x="27" y="13"/>
                        <a:pt x="27" y="13"/>
                        <a:pt x="27" y="13"/>
                      </a:cubicBezTo>
                      <a:cubicBezTo>
                        <a:pt x="27" y="13"/>
                        <a:pt x="27" y="13"/>
                        <a:pt x="27" y="13"/>
                      </a:cubicBezTo>
                      <a:cubicBezTo>
                        <a:pt x="27" y="13"/>
                        <a:pt x="27" y="13"/>
                        <a:pt x="27" y="13"/>
                      </a:cubicBezTo>
                      <a:cubicBezTo>
                        <a:pt x="28" y="13"/>
                        <a:pt x="28" y="13"/>
                        <a:pt x="28" y="13"/>
                      </a:cubicBezTo>
                      <a:cubicBezTo>
                        <a:pt x="29" y="13"/>
                        <a:pt x="29" y="13"/>
                        <a:pt x="29" y="13"/>
                      </a:cubicBezTo>
                      <a:cubicBezTo>
                        <a:pt x="29" y="13"/>
                        <a:pt x="29" y="13"/>
                        <a:pt x="29" y="13"/>
                      </a:cubicBezTo>
                      <a:cubicBezTo>
                        <a:pt x="29" y="13"/>
                        <a:pt x="29" y="13"/>
                        <a:pt x="29" y="13"/>
                      </a:cubicBezTo>
                      <a:cubicBezTo>
                        <a:pt x="30" y="13"/>
                        <a:pt x="30" y="13"/>
                        <a:pt x="30" y="13"/>
                      </a:cubicBezTo>
                      <a:cubicBezTo>
                        <a:pt x="30" y="14"/>
                        <a:pt x="30" y="14"/>
                        <a:pt x="30" y="14"/>
                      </a:cubicBezTo>
                      <a:cubicBezTo>
                        <a:pt x="31" y="14"/>
                        <a:pt x="31" y="14"/>
                        <a:pt x="31" y="14"/>
                      </a:cubicBezTo>
                      <a:cubicBezTo>
                        <a:pt x="31" y="14"/>
                        <a:pt x="31" y="14"/>
                        <a:pt x="31" y="14"/>
                      </a:cubicBezTo>
                      <a:cubicBezTo>
                        <a:pt x="31" y="14"/>
                        <a:pt x="31" y="14"/>
                        <a:pt x="31" y="14"/>
                      </a:cubicBezTo>
                      <a:cubicBezTo>
                        <a:pt x="32" y="14"/>
                        <a:pt x="32" y="14"/>
                        <a:pt x="32" y="14"/>
                      </a:cubicBezTo>
                      <a:cubicBezTo>
                        <a:pt x="32" y="15"/>
                        <a:pt x="32" y="15"/>
                        <a:pt x="32" y="15"/>
                      </a:cubicBezTo>
                      <a:cubicBezTo>
                        <a:pt x="32" y="15"/>
                        <a:pt x="32" y="15"/>
                        <a:pt x="32" y="15"/>
                      </a:cubicBezTo>
                      <a:cubicBezTo>
                        <a:pt x="32" y="15"/>
                        <a:pt x="32" y="15"/>
                        <a:pt x="32" y="15"/>
                      </a:cubicBezTo>
                      <a:cubicBezTo>
                        <a:pt x="31" y="16"/>
                        <a:pt x="31" y="16"/>
                        <a:pt x="31" y="16"/>
                      </a:cubicBezTo>
                      <a:cubicBezTo>
                        <a:pt x="31" y="16"/>
                        <a:pt x="31" y="16"/>
                        <a:pt x="31" y="16"/>
                      </a:cubicBezTo>
                      <a:cubicBezTo>
                        <a:pt x="32" y="16"/>
                        <a:pt x="32" y="16"/>
                        <a:pt x="32" y="16"/>
                      </a:cubicBezTo>
                      <a:cubicBezTo>
                        <a:pt x="32" y="17"/>
                        <a:pt x="32" y="17"/>
                        <a:pt x="32" y="17"/>
                      </a:cubicBezTo>
                      <a:cubicBezTo>
                        <a:pt x="32" y="17"/>
                        <a:pt x="32" y="17"/>
                        <a:pt x="32" y="17"/>
                      </a:cubicBezTo>
                      <a:cubicBezTo>
                        <a:pt x="33" y="17"/>
                        <a:pt x="33" y="17"/>
                        <a:pt x="33" y="17"/>
                      </a:cubicBezTo>
                      <a:cubicBezTo>
                        <a:pt x="33" y="17"/>
                        <a:pt x="33" y="17"/>
                        <a:pt x="33" y="17"/>
                      </a:cubicBezTo>
                      <a:cubicBezTo>
                        <a:pt x="34" y="17"/>
                        <a:pt x="34" y="17"/>
                        <a:pt x="34" y="17"/>
                      </a:cubicBezTo>
                      <a:cubicBezTo>
                        <a:pt x="35" y="17"/>
                        <a:pt x="35" y="17"/>
                        <a:pt x="35" y="17"/>
                      </a:cubicBezTo>
                      <a:cubicBezTo>
                        <a:pt x="35" y="17"/>
                        <a:pt x="35" y="17"/>
                        <a:pt x="35" y="17"/>
                      </a:cubicBezTo>
                      <a:cubicBezTo>
                        <a:pt x="36" y="18"/>
                        <a:pt x="36" y="18"/>
                        <a:pt x="36" y="18"/>
                      </a:cubicBezTo>
                      <a:cubicBezTo>
                        <a:pt x="36" y="18"/>
                        <a:pt x="36" y="18"/>
                        <a:pt x="36" y="18"/>
                      </a:cubicBezTo>
                      <a:cubicBezTo>
                        <a:pt x="36" y="18"/>
                        <a:pt x="36" y="18"/>
                        <a:pt x="36" y="18"/>
                      </a:cubicBezTo>
                      <a:cubicBezTo>
                        <a:pt x="36" y="18"/>
                        <a:pt x="36" y="18"/>
                        <a:pt x="36" y="18"/>
                      </a:cubicBezTo>
                      <a:cubicBezTo>
                        <a:pt x="37" y="19"/>
                        <a:pt x="37" y="19"/>
                        <a:pt x="37" y="19"/>
                      </a:cubicBezTo>
                      <a:cubicBezTo>
                        <a:pt x="37" y="19"/>
                        <a:pt x="37" y="19"/>
                        <a:pt x="37" y="19"/>
                      </a:cubicBezTo>
                      <a:cubicBezTo>
                        <a:pt x="37" y="19"/>
                        <a:pt x="37" y="19"/>
                        <a:pt x="37" y="19"/>
                      </a:cubicBezTo>
                      <a:cubicBezTo>
                        <a:pt x="38" y="19"/>
                        <a:pt x="38" y="19"/>
                        <a:pt x="38" y="19"/>
                      </a:cubicBezTo>
                      <a:cubicBezTo>
                        <a:pt x="38" y="19"/>
                        <a:pt x="38" y="19"/>
                        <a:pt x="38" y="19"/>
                      </a:cubicBezTo>
                      <a:cubicBezTo>
                        <a:pt x="38" y="19"/>
                        <a:pt x="38" y="19"/>
                        <a:pt x="38" y="19"/>
                      </a:cubicBezTo>
                      <a:cubicBezTo>
                        <a:pt x="39" y="19"/>
                        <a:pt x="39" y="18"/>
                        <a:pt x="39" y="18"/>
                      </a:cubicBezTo>
                      <a:cubicBezTo>
                        <a:pt x="40" y="18"/>
                        <a:pt x="41" y="19"/>
                        <a:pt x="42" y="19"/>
                      </a:cubicBezTo>
                      <a:cubicBezTo>
                        <a:pt x="41" y="20"/>
                        <a:pt x="41" y="21"/>
                        <a:pt x="40" y="21"/>
                      </a:cubicBezTo>
                      <a:cubicBezTo>
                        <a:pt x="40" y="21"/>
                        <a:pt x="40" y="21"/>
                        <a:pt x="40" y="21"/>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1" y="22"/>
                        <a:pt x="41" y="22"/>
                        <a:pt x="41" y="22"/>
                      </a:cubicBezTo>
                      <a:cubicBezTo>
                        <a:pt x="41" y="22"/>
                        <a:pt x="41" y="22"/>
                        <a:pt x="41" y="22"/>
                      </a:cubicBezTo>
                      <a:cubicBezTo>
                        <a:pt x="41" y="22"/>
                        <a:pt x="41" y="22"/>
                        <a:pt x="41" y="22"/>
                      </a:cubicBezTo>
                      <a:cubicBezTo>
                        <a:pt x="40" y="23"/>
                        <a:pt x="40" y="23"/>
                        <a:pt x="40" y="23"/>
                      </a:cubicBezTo>
                      <a:cubicBezTo>
                        <a:pt x="40" y="23"/>
                        <a:pt x="40" y="23"/>
                        <a:pt x="40" y="23"/>
                      </a:cubicBezTo>
                      <a:cubicBezTo>
                        <a:pt x="40" y="23"/>
                        <a:pt x="40" y="23"/>
                        <a:pt x="40" y="23"/>
                      </a:cubicBezTo>
                      <a:cubicBezTo>
                        <a:pt x="40" y="23"/>
                        <a:pt x="40" y="23"/>
                        <a:pt x="40"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0" y="23"/>
                        <a:pt x="40" y="23"/>
                        <a:pt x="40" y="23"/>
                      </a:cubicBezTo>
                      <a:cubicBezTo>
                        <a:pt x="40" y="23"/>
                        <a:pt x="40" y="23"/>
                        <a:pt x="40" y="23"/>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39" y="25"/>
                        <a:pt x="39" y="25"/>
                        <a:pt x="39" y="25"/>
                      </a:cubicBezTo>
                      <a:cubicBezTo>
                        <a:pt x="39" y="25"/>
                        <a:pt x="39" y="25"/>
                        <a:pt x="39" y="25"/>
                      </a:cubicBezTo>
                      <a:cubicBezTo>
                        <a:pt x="39" y="25"/>
                        <a:pt x="39" y="25"/>
                        <a:pt x="39" y="25"/>
                      </a:cubicBezTo>
                      <a:cubicBezTo>
                        <a:pt x="39" y="25"/>
                        <a:pt x="39" y="25"/>
                        <a:pt x="39" y="25"/>
                      </a:cubicBezTo>
                      <a:cubicBezTo>
                        <a:pt x="39" y="25"/>
                        <a:pt x="39" y="25"/>
                        <a:pt x="39" y="25"/>
                      </a:cubicBezTo>
                      <a:cubicBezTo>
                        <a:pt x="39" y="25"/>
                        <a:pt x="39" y="25"/>
                        <a:pt x="39" y="25"/>
                      </a:cubicBezTo>
                      <a:cubicBezTo>
                        <a:pt x="39" y="26"/>
                        <a:pt x="39" y="26"/>
                        <a:pt x="39" y="26"/>
                      </a:cubicBezTo>
                      <a:cubicBezTo>
                        <a:pt x="39" y="26"/>
                        <a:pt x="39" y="26"/>
                        <a:pt x="39" y="26"/>
                      </a:cubicBezTo>
                      <a:cubicBezTo>
                        <a:pt x="39" y="26"/>
                        <a:pt x="39" y="26"/>
                        <a:pt x="39" y="26"/>
                      </a:cubicBezTo>
                      <a:cubicBezTo>
                        <a:pt x="39" y="26"/>
                        <a:pt x="38" y="26"/>
                        <a:pt x="38" y="26"/>
                      </a:cubicBezTo>
                      <a:cubicBezTo>
                        <a:pt x="38" y="26"/>
                        <a:pt x="38" y="26"/>
                        <a:pt x="38" y="26"/>
                      </a:cubicBezTo>
                      <a:cubicBezTo>
                        <a:pt x="39" y="26"/>
                        <a:pt x="39" y="26"/>
                        <a:pt x="39" y="26"/>
                      </a:cubicBezTo>
                      <a:cubicBezTo>
                        <a:pt x="39" y="26"/>
                        <a:pt x="39" y="26"/>
                        <a:pt x="39" y="26"/>
                      </a:cubicBezTo>
                      <a:cubicBezTo>
                        <a:pt x="39" y="26"/>
                        <a:pt x="39" y="26"/>
                        <a:pt x="39" y="26"/>
                      </a:cubicBezTo>
                      <a:cubicBezTo>
                        <a:pt x="39" y="27"/>
                        <a:pt x="39" y="27"/>
                        <a:pt x="39" y="27"/>
                      </a:cubicBezTo>
                      <a:cubicBezTo>
                        <a:pt x="38" y="27"/>
                        <a:pt x="38" y="27"/>
                        <a:pt x="38" y="27"/>
                      </a:cubicBezTo>
                      <a:cubicBezTo>
                        <a:pt x="38" y="27"/>
                        <a:pt x="38" y="27"/>
                        <a:pt x="38" y="27"/>
                      </a:cubicBezTo>
                      <a:cubicBezTo>
                        <a:pt x="38" y="27"/>
                        <a:pt x="38" y="27"/>
                        <a:pt x="38" y="27"/>
                      </a:cubicBezTo>
                      <a:cubicBezTo>
                        <a:pt x="38" y="27"/>
                        <a:pt x="38" y="27"/>
                        <a:pt x="38" y="27"/>
                      </a:cubicBezTo>
                      <a:cubicBezTo>
                        <a:pt x="38" y="28"/>
                        <a:pt x="38" y="28"/>
                        <a:pt x="38" y="28"/>
                      </a:cubicBezTo>
                      <a:cubicBezTo>
                        <a:pt x="38" y="28"/>
                        <a:pt x="38" y="28"/>
                        <a:pt x="38" y="28"/>
                      </a:cubicBezTo>
                      <a:cubicBezTo>
                        <a:pt x="38" y="28"/>
                        <a:pt x="38" y="28"/>
                        <a:pt x="38" y="28"/>
                      </a:cubicBezTo>
                      <a:cubicBezTo>
                        <a:pt x="38" y="29"/>
                        <a:pt x="38" y="29"/>
                        <a:pt x="38" y="29"/>
                      </a:cubicBezTo>
                      <a:cubicBezTo>
                        <a:pt x="38" y="29"/>
                        <a:pt x="38" y="29"/>
                        <a:pt x="38" y="29"/>
                      </a:cubicBezTo>
                      <a:cubicBezTo>
                        <a:pt x="38" y="30"/>
                        <a:pt x="38" y="30"/>
                        <a:pt x="38" y="30"/>
                      </a:cubicBezTo>
                      <a:cubicBezTo>
                        <a:pt x="39" y="30"/>
                        <a:pt x="39" y="30"/>
                        <a:pt x="39" y="30"/>
                      </a:cubicBezTo>
                      <a:cubicBezTo>
                        <a:pt x="39" y="30"/>
                        <a:pt x="39" y="30"/>
                        <a:pt x="39" y="30"/>
                      </a:cubicBezTo>
                      <a:cubicBezTo>
                        <a:pt x="40" y="30"/>
                        <a:pt x="40" y="30"/>
                        <a:pt x="40" y="30"/>
                      </a:cubicBezTo>
                      <a:cubicBezTo>
                        <a:pt x="40" y="30"/>
                        <a:pt x="40" y="30"/>
                        <a:pt x="40" y="30"/>
                      </a:cubicBezTo>
                      <a:cubicBezTo>
                        <a:pt x="40" y="30"/>
                        <a:pt x="40" y="30"/>
                        <a:pt x="40" y="30"/>
                      </a:cubicBezTo>
                      <a:cubicBezTo>
                        <a:pt x="40" y="29"/>
                        <a:pt x="40" y="29"/>
                        <a:pt x="40" y="29"/>
                      </a:cubicBezTo>
                      <a:cubicBezTo>
                        <a:pt x="40" y="29"/>
                        <a:pt x="40" y="29"/>
                        <a:pt x="40" y="29"/>
                      </a:cubicBezTo>
                      <a:cubicBezTo>
                        <a:pt x="40" y="29"/>
                        <a:pt x="40" y="29"/>
                        <a:pt x="40" y="29"/>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9"/>
                        <a:pt x="40" y="29"/>
                        <a:pt x="40" y="29"/>
                      </a:cubicBezTo>
                      <a:cubicBezTo>
                        <a:pt x="41" y="29"/>
                        <a:pt x="41" y="29"/>
                        <a:pt x="41" y="29"/>
                      </a:cubicBezTo>
                      <a:cubicBezTo>
                        <a:pt x="41" y="29"/>
                        <a:pt x="41" y="29"/>
                        <a:pt x="41" y="29"/>
                      </a:cubicBezTo>
                      <a:cubicBezTo>
                        <a:pt x="41" y="29"/>
                        <a:pt x="41" y="29"/>
                        <a:pt x="41" y="29"/>
                      </a:cubicBezTo>
                      <a:cubicBezTo>
                        <a:pt x="41" y="29"/>
                        <a:pt x="41" y="29"/>
                        <a:pt x="41" y="29"/>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2" y="28"/>
                        <a:pt x="42" y="28"/>
                        <a:pt x="42" y="28"/>
                      </a:cubicBezTo>
                      <a:cubicBezTo>
                        <a:pt x="42" y="28"/>
                        <a:pt x="42" y="29"/>
                        <a:pt x="43" y="30"/>
                      </a:cubicBezTo>
                      <a:cubicBezTo>
                        <a:pt x="43" y="30"/>
                        <a:pt x="43" y="30"/>
                        <a:pt x="43" y="30"/>
                      </a:cubicBezTo>
                      <a:cubicBezTo>
                        <a:pt x="43" y="30"/>
                        <a:pt x="43" y="30"/>
                        <a:pt x="43" y="30"/>
                      </a:cubicBezTo>
                      <a:cubicBezTo>
                        <a:pt x="44" y="30"/>
                        <a:pt x="44" y="30"/>
                        <a:pt x="44" y="30"/>
                      </a:cubicBezTo>
                      <a:cubicBezTo>
                        <a:pt x="44" y="31"/>
                        <a:pt x="44" y="31"/>
                        <a:pt x="44" y="31"/>
                      </a:cubicBezTo>
                      <a:cubicBezTo>
                        <a:pt x="44" y="31"/>
                        <a:pt x="44" y="31"/>
                        <a:pt x="45" y="31"/>
                      </a:cubicBezTo>
                      <a:cubicBezTo>
                        <a:pt x="45" y="31"/>
                        <a:pt x="45" y="31"/>
                        <a:pt x="45" y="31"/>
                      </a:cubicBezTo>
                      <a:cubicBezTo>
                        <a:pt x="45" y="30"/>
                        <a:pt x="45" y="30"/>
                        <a:pt x="45" y="30"/>
                      </a:cubicBezTo>
                      <a:cubicBezTo>
                        <a:pt x="45" y="30"/>
                        <a:pt x="45" y="30"/>
                        <a:pt x="45" y="30"/>
                      </a:cubicBezTo>
                      <a:cubicBezTo>
                        <a:pt x="45" y="29"/>
                        <a:pt x="45" y="29"/>
                        <a:pt x="45" y="29"/>
                      </a:cubicBezTo>
                      <a:cubicBezTo>
                        <a:pt x="44" y="29"/>
                        <a:pt x="44" y="29"/>
                        <a:pt x="44" y="29"/>
                      </a:cubicBezTo>
                      <a:cubicBezTo>
                        <a:pt x="45" y="29"/>
                        <a:pt x="45" y="29"/>
                        <a:pt x="45" y="29"/>
                      </a:cubicBezTo>
                      <a:cubicBezTo>
                        <a:pt x="45" y="29"/>
                        <a:pt x="45" y="29"/>
                        <a:pt x="45" y="29"/>
                      </a:cubicBezTo>
                      <a:cubicBezTo>
                        <a:pt x="45" y="30"/>
                        <a:pt x="45" y="30"/>
                        <a:pt x="45" y="30"/>
                      </a:cubicBezTo>
                      <a:cubicBezTo>
                        <a:pt x="45" y="30"/>
                        <a:pt x="45" y="30"/>
                        <a:pt x="45" y="30"/>
                      </a:cubicBezTo>
                      <a:cubicBezTo>
                        <a:pt x="46" y="31"/>
                        <a:pt x="46" y="31"/>
                        <a:pt x="46" y="31"/>
                      </a:cubicBezTo>
                      <a:cubicBezTo>
                        <a:pt x="46" y="31"/>
                        <a:pt x="46" y="31"/>
                        <a:pt x="46" y="31"/>
                      </a:cubicBezTo>
                      <a:cubicBezTo>
                        <a:pt x="46" y="31"/>
                        <a:pt x="46" y="31"/>
                        <a:pt x="46" y="31"/>
                      </a:cubicBezTo>
                      <a:cubicBezTo>
                        <a:pt x="46" y="31"/>
                        <a:pt x="46" y="31"/>
                        <a:pt x="46" y="31"/>
                      </a:cubicBezTo>
                      <a:cubicBezTo>
                        <a:pt x="47" y="32"/>
                        <a:pt x="47" y="32"/>
                        <a:pt x="47" y="32"/>
                      </a:cubicBezTo>
                      <a:cubicBezTo>
                        <a:pt x="47" y="31"/>
                        <a:pt x="47" y="31"/>
                        <a:pt x="47" y="31"/>
                      </a:cubicBezTo>
                      <a:cubicBezTo>
                        <a:pt x="48" y="31"/>
                        <a:pt x="48" y="31"/>
                        <a:pt x="48" y="31"/>
                      </a:cubicBezTo>
                      <a:cubicBezTo>
                        <a:pt x="48" y="31"/>
                        <a:pt x="48" y="31"/>
                        <a:pt x="48" y="31"/>
                      </a:cubicBezTo>
                      <a:cubicBezTo>
                        <a:pt x="49" y="31"/>
                        <a:pt x="49" y="31"/>
                        <a:pt x="49" y="31"/>
                      </a:cubicBezTo>
                      <a:cubicBezTo>
                        <a:pt x="49" y="31"/>
                        <a:pt x="49" y="31"/>
                        <a:pt x="49" y="31"/>
                      </a:cubicBezTo>
                      <a:cubicBezTo>
                        <a:pt x="50" y="31"/>
                        <a:pt x="50" y="31"/>
                        <a:pt x="50" y="31"/>
                      </a:cubicBezTo>
                      <a:cubicBezTo>
                        <a:pt x="50" y="32"/>
                        <a:pt x="50" y="32"/>
                        <a:pt x="50" y="32"/>
                      </a:cubicBezTo>
                      <a:cubicBezTo>
                        <a:pt x="50" y="32"/>
                        <a:pt x="50" y="32"/>
                        <a:pt x="50" y="32"/>
                      </a:cubicBezTo>
                      <a:cubicBezTo>
                        <a:pt x="50" y="32"/>
                        <a:pt x="50" y="32"/>
                        <a:pt x="50" y="32"/>
                      </a:cubicBezTo>
                      <a:cubicBezTo>
                        <a:pt x="50" y="33"/>
                        <a:pt x="50" y="33"/>
                        <a:pt x="50" y="33"/>
                      </a:cubicBezTo>
                      <a:cubicBezTo>
                        <a:pt x="51" y="33"/>
                        <a:pt x="51" y="33"/>
                        <a:pt x="51" y="33"/>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1"/>
                        <a:pt x="51" y="31"/>
                        <a:pt x="51" y="31"/>
                      </a:cubicBezTo>
                      <a:cubicBezTo>
                        <a:pt x="51" y="31"/>
                        <a:pt x="51" y="31"/>
                        <a:pt x="51" y="31"/>
                      </a:cubicBezTo>
                      <a:cubicBezTo>
                        <a:pt x="51" y="31"/>
                        <a:pt x="51" y="31"/>
                        <a:pt x="51" y="31"/>
                      </a:cubicBezTo>
                      <a:cubicBezTo>
                        <a:pt x="52" y="31"/>
                        <a:pt x="52" y="31"/>
                        <a:pt x="52" y="31"/>
                      </a:cubicBezTo>
                      <a:cubicBezTo>
                        <a:pt x="52" y="32"/>
                        <a:pt x="52" y="32"/>
                        <a:pt x="52" y="32"/>
                      </a:cubicBezTo>
                      <a:cubicBezTo>
                        <a:pt x="52" y="32"/>
                        <a:pt x="52" y="32"/>
                        <a:pt x="52" y="32"/>
                      </a:cubicBezTo>
                      <a:cubicBezTo>
                        <a:pt x="52" y="33"/>
                        <a:pt x="52" y="33"/>
                        <a:pt x="52" y="33"/>
                      </a:cubicBezTo>
                      <a:cubicBezTo>
                        <a:pt x="53" y="33"/>
                        <a:pt x="53" y="33"/>
                        <a:pt x="53" y="33"/>
                      </a:cubicBezTo>
                      <a:cubicBezTo>
                        <a:pt x="53" y="33"/>
                        <a:pt x="53" y="33"/>
                        <a:pt x="53" y="33"/>
                      </a:cubicBezTo>
                      <a:cubicBezTo>
                        <a:pt x="54" y="34"/>
                        <a:pt x="54" y="34"/>
                        <a:pt x="54" y="34"/>
                      </a:cubicBezTo>
                      <a:cubicBezTo>
                        <a:pt x="54" y="34"/>
                        <a:pt x="54" y="34"/>
                        <a:pt x="54" y="34"/>
                      </a:cubicBezTo>
                      <a:cubicBezTo>
                        <a:pt x="54" y="33"/>
                        <a:pt x="54" y="33"/>
                        <a:pt x="54" y="33"/>
                      </a:cubicBezTo>
                      <a:cubicBezTo>
                        <a:pt x="54" y="33"/>
                        <a:pt x="54" y="33"/>
                        <a:pt x="54" y="33"/>
                      </a:cubicBezTo>
                      <a:cubicBezTo>
                        <a:pt x="54" y="33"/>
                        <a:pt x="54" y="33"/>
                        <a:pt x="54" y="33"/>
                      </a:cubicBezTo>
                      <a:cubicBezTo>
                        <a:pt x="53" y="32"/>
                        <a:pt x="53" y="32"/>
                        <a:pt x="53" y="32"/>
                      </a:cubicBezTo>
                      <a:cubicBezTo>
                        <a:pt x="53" y="32"/>
                        <a:pt x="53" y="32"/>
                        <a:pt x="53" y="32"/>
                      </a:cubicBezTo>
                      <a:cubicBezTo>
                        <a:pt x="54" y="32"/>
                        <a:pt x="54" y="32"/>
                        <a:pt x="54" y="32"/>
                      </a:cubicBezTo>
                      <a:cubicBezTo>
                        <a:pt x="53" y="31"/>
                        <a:pt x="53" y="31"/>
                        <a:pt x="53" y="31"/>
                      </a:cubicBezTo>
                      <a:cubicBezTo>
                        <a:pt x="53" y="31"/>
                        <a:pt x="53" y="31"/>
                        <a:pt x="52" y="30"/>
                      </a:cubicBezTo>
                      <a:cubicBezTo>
                        <a:pt x="52" y="30"/>
                        <a:pt x="52" y="30"/>
                        <a:pt x="52" y="30"/>
                      </a:cubicBezTo>
                      <a:cubicBezTo>
                        <a:pt x="52" y="30"/>
                        <a:pt x="52" y="30"/>
                        <a:pt x="52" y="30"/>
                      </a:cubicBezTo>
                      <a:cubicBezTo>
                        <a:pt x="52" y="30"/>
                        <a:pt x="52" y="30"/>
                        <a:pt x="52" y="30"/>
                      </a:cubicBezTo>
                      <a:cubicBezTo>
                        <a:pt x="52" y="29"/>
                        <a:pt x="52" y="29"/>
                        <a:pt x="52" y="29"/>
                      </a:cubicBezTo>
                      <a:cubicBezTo>
                        <a:pt x="52" y="29"/>
                        <a:pt x="52" y="29"/>
                        <a:pt x="52" y="29"/>
                      </a:cubicBezTo>
                      <a:cubicBezTo>
                        <a:pt x="52" y="29"/>
                        <a:pt x="52" y="29"/>
                        <a:pt x="52" y="29"/>
                      </a:cubicBezTo>
                      <a:cubicBezTo>
                        <a:pt x="52" y="29"/>
                        <a:pt x="52" y="29"/>
                        <a:pt x="52" y="29"/>
                      </a:cubicBezTo>
                      <a:cubicBezTo>
                        <a:pt x="51" y="29"/>
                        <a:pt x="51" y="29"/>
                        <a:pt x="51" y="29"/>
                      </a:cubicBezTo>
                      <a:cubicBezTo>
                        <a:pt x="51" y="29"/>
                        <a:pt x="51" y="29"/>
                        <a:pt x="51" y="29"/>
                      </a:cubicBezTo>
                      <a:cubicBezTo>
                        <a:pt x="51" y="29"/>
                        <a:pt x="51" y="29"/>
                        <a:pt x="51" y="29"/>
                      </a:cubicBezTo>
                      <a:cubicBezTo>
                        <a:pt x="50" y="29"/>
                        <a:pt x="50" y="29"/>
                        <a:pt x="50" y="29"/>
                      </a:cubicBezTo>
                      <a:cubicBezTo>
                        <a:pt x="50" y="29"/>
                        <a:pt x="50" y="29"/>
                        <a:pt x="50" y="29"/>
                      </a:cubicBezTo>
                      <a:cubicBezTo>
                        <a:pt x="50" y="28"/>
                        <a:pt x="50" y="28"/>
                        <a:pt x="50" y="28"/>
                      </a:cubicBezTo>
                      <a:cubicBezTo>
                        <a:pt x="50" y="28"/>
                        <a:pt x="50" y="28"/>
                        <a:pt x="50" y="28"/>
                      </a:cubicBezTo>
                      <a:cubicBezTo>
                        <a:pt x="50" y="28"/>
                        <a:pt x="50" y="28"/>
                        <a:pt x="50" y="28"/>
                      </a:cubicBezTo>
                      <a:cubicBezTo>
                        <a:pt x="48" y="28"/>
                        <a:pt x="48" y="28"/>
                        <a:pt x="48" y="28"/>
                      </a:cubicBezTo>
                      <a:cubicBezTo>
                        <a:pt x="48" y="27"/>
                        <a:pt x="48" y="27"/>
                        <a:pt x="47" y="27"/>
                      </a:cubicBezTo>
                      <a:cubicBezTo>
                        <a:pt x="47" y="26"/>
                        <a:pt x="47" y="26"/>
                        <a:pt x="47" y="26"/>
                      </a:cubicBezTo>
                      <a:cubicBezTo>
                        <a:pt x="47" y="26"/>
                        <a:pt x="47" y="26"/>
                        <a:pt x="47" y="26"/>
                      </a:cubicBezTo>
                      <a:cubicBezTo>
                        <a:pt x="47" y="26"/>
                        <a:pt x="47" y="25"/>
                        <a:pt x="46" y="25"/>
                      </a:cubicBezTo>
                      <a:cubicBezTo>
                        <a:pt x="46" y="25"/>
                        <a:pt x="46" y="25"/>
                        <a:pt x="46" y="25"/>
                      </a:cubicBezTo>
                      <a:cubicBezTo>
                        <a:pt x="46" y="23"/>
                        <a:pt x="46" y="23"/>
                        <a:pt x="46" y="23"/>
                      </a:cubicBezTo>
                      <a:cubicBezTo>
                        <a:pt x="46" y="23"/>
                        <a:pt x="46" y="23"/>
                        <a:pt x="46" y="23"/>
                      </a:cubicBezTo>
                      <a:cubicBezTo>
                        <a:pt x="46" y="23"/>
                        <a:pt x="46" y="23"/>
                        <a:pt x="46" y="23"/>
                      </a:cubicBezTo>
                      <a:cubicBezTo>
                        <a:pt x="46" y="23"/>
                        <a:pt x="46" y="23"/>
                        <a:pt x="46" y="23"/>
                      </a:cubicBezTo>
                      <a:cubicBezTo>
                        <a:pt x="46" y="23"/>
                        <a:pt x="46" y="23"/>
                        <a:pt x="46" y="23"/>
                      </a:cubicBezTo>
                      <a:cubicBezTo>
                        <a:pt x="47" y="26"/>
                        <a:pt x="47" y="26"/>
                        <a:pt x="47" y="26"/>
                      </a:cubicBezTo>
                      <a:cubicBezTo>
                        <a:pt x="47" y="26"/>
                        <a:pt x="47" y="26"/>
                        <a:pt x="47" y="26"/>
                      </a:cubicBezTo>
                      <a:cubicBezTo>
                        <a:pt x="48" y="27"/>
                        <a:pt x="48" y="27"/>
                        <a:pt x="48" y="27"/>
                      </a:cubicBezTo>
                      <a:cubicBezTo>
                        <a:pt x="49" y="27"/>
                        <a:pt x="49" y="27"/>
                        <a:pt x="49" y="27"/>
                      </a:cubicBezTo>
                      <a:cubicBezTo>
                        <a:pt x="49" y="27"/>
                        <a:pt x="49" y="27"/>
                        <a:pt x="49" y="27"/>
                      </a:cubicBezTo>
                      <a:cubicBezTo>
                        <a:pt x="50" y="27"/>
                        <a:pt x="50" y="27"/>
                        <a:pt x="50" y="27"/>
                      </a:cubicBezTo>
                      <a:cubicBezTo>
                        <a:pt x="50" y="27"/>
                        <a:pt x="50" y="27"/>
                        <a:pt x="50" y="27"/>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0" y="29"/>
                        <a:pt x="50" y="29"/>
                        <a:pt x="50" y="29"/>
                      </a:cubicBezTo>
                      <a:cubicBezTo>
                        <a:pt x="51" y="29"/>
                        <a:pt x="51" y="29"/>
                        <a:pt x="51" y="29"/>
                      </a:cubicBezTo>
                      <a:cubicBezTo>
                        <a:pt x="51" y="29"/>
                        <a:pt x="51" y="29"/>
                        <a:pt x="51" y="29"/>
                      </a:cubicBezTo>
                      <a:cubicBezTo>
                        <a:pt x="52" y="28"/>
                        <a:pt x="52" y="28"/>
                        <a:pt x="52" y="28"/>
                      </a:cubicBezTo>
                      <a:cubicBezTo>
                        <a:pt x="52" y="27"/>
                        <a:pt x="52" y="27"/>
                        <a:pt x="52" y="27"/>
                      </a:cubicBezTo>
                      <a:cubicBezTo>
                        <a:pt x="51" y="27"/>
                        <a:pt x="51" y="27"/>
                        <a:pt x="51" y="27"/>
                      </a:cubicBezTo>
                      <a:cubicBezTo>
                        <a:pt x="51" y="27"/>
                        <a:pt x="51" y="27"/>
                        <a:pt x="51" y="26"/>
                      </a:cubicBezTo>
                      <a:cubicBezTo>
                        <a:pt x="49" y="26"/>
                        <a:pt x="49" y="26"/>
                        <a:pt x="49" y="26"/>
                      </a:cubicBezTo>
                      <a:cubicBezTo>
                        <a:pt x="49" y="25"/>
                        <a:pt x="49" y="25"/>
                        <a:pt x="49" y="25"/>
                      </a:cubicBezTo>
                      <a:cubicBezTo>
                        <a:pt x="49" y="24"/>
                        <a:pt x="49" y="24"/>
                        <a:pt x="49" y="24"/>
                      </a:cubicBezTo>
                      <a:cubicBezTo>
                        <a:pt x="49" y="23"/>
                        <a:pt x="49" y="23"/>
                        <a:pt x="49" y="23"/>
                      </a:cubicBezTo>
                      <a:cubicBezTo>
                        <a:pt x="48" y="23"/>
                        <a:pt x="48" y="23"/>
                        <a:pt x="48" y="23"/>
                      </a:cubicBezTo>
                      <a:cubicBezTo>
                        <a:pt x="48" y="22"/>
                        <a:pt x="48" y="22"/>
                        <a:pt x="48" y="22"/>
                      </a:cubicBezTo>
                      <a:cubicBezTo>
                        <a:pt x="48" y="22"/>
                        <a:pt x="48" y="22"/>
                        <a:pt x="48" y="22"/>
                      </a:cubicBezTo>
                      <a:cubicBezTo>
                        <a:pt x="48" y="21"/>
                        <a:pt x="48" y="21"/>
                        <a:pt x="48" y="21"/>
                      </a:cubicBezTo>
                      <a:cubicBezTo>
                        <a:pt x="48" y="21"/>
                        <a:pt x="48" y="21"/>
                        <a:pt x="48" y="21"/>
                      </a:cubicBezTo>
                      <a:cubicBezTo>
                        <a:pt x="48" y="21"/>
                        <a:pt x="48" y="21"/>
                        <a:pt x="48" y="21"/>
                      </a:cubicBezTo>
                      <a:cubicBezTo>
                        <a:pt x="47" y="20"/>
                        <a:pt x="47" y="20"/>
                        <a:pt x="47" y="20"/>
                      </a:cubicBezTo>
                      <a:cubicBezTo>
                        <a:pt x="48" y="20"/>
                        <a:pt x="48" y="20"/>
                        <a:pt x="48" y="20"/>
                      </a:cubicBezTo>
                      <a:cubicBezTo>
                        <a:pt x="48" y="20"/>
                        <a:pt x="48" y="20"/>
                        <a:pt x="48" y="20"/>
                      </a:cubicBezTo>
                      <a:cubicBezTo>
                        <a:pt x="48" y="19"/>
                        <a:pt x="48" y="19"/>
                        <a:pt x="48" y="19"/>
                      </a:cubicBezTo>
                      <a:cubicBezTo>
                        <a:pt x="48" y="19"/>
                        <a:pt x="48" y="19"/>
                        <a:pt x="48" y="19"/>
                      </a:cubicBezTo>
                      <a:cubicBezTo>
                        <a:pt x="48" y="19"/>
                        <a:pt x="48" y="19"/>
                        <a:pt x="48" y="19"/>
                      </a:cubicBezTo>
                      <a:cubicBezTo>
                        <a:pt x="48" y="19"/>
                        <a:pt x="48" y="19"/>
                        <a:pt x="48" y="19"/>
                      </a:cubicBezTo>
                      <a:cubicBezTo>
                        <a:pt x="47" y="19"/>
                        <a:pt x="47" y="19"/>
                        <a:pt x="47" y="19"/>
                      </a:cubicBezTo>
                      <a:cubicBezTo>
                        <a:pt x="47" y="19"/>
                        <a:pt x="47" y="19"/>
                        <a:pt x="47" y="19"/>
                      </a:cubicBezTo>
                      <a:cubicBezTo>
                        <a:pt x="47" y="19"/>
                        <a:pt x="47" y="19"/>
                        <a:pt x="47" y="19"/>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8" y="18"/>
                        <a:pt x="48" y="18"/>
                        <a:pt x="48" y="18"/>
                      </a:cubicBezTo>
                      <a:cubicBezTo>
                        <a:pt x="48" y="18"/>
                        <a:pt x="48" y="18"/>
                        <a:pt x="48" y="18"/>
                      </a:cubicBezTo>
                      <a:cubicBezTo>
                        <a:pt x="48" y="18"/>
                        <a:pt x="48" y="18"/>
                        <a:pt x="48" y="18"/>
                      </a:cubicBezTo>
                      <a:cubicBezTo>
                        <a:pt x="47" y="18"/>
                        <a:pt x="47" y="18"/>
                        <a:pt x="47" y="18"/>
                      </a:cubicBezTo>
                      <a:cubicBezTo>
                        <a:pt x="47" y="17"/>
                        <a:pt x="47" y="17"/>
                        <a:pt x="47" y="17"/>
                      </a:cubicBezTo>
                      <a:cubicBezTo>
                        <a:pt x="47" y="17"/>
                        <a:pt x="47" y="17"/>
                        <a:pt x="47" y="17"/>
                      </a:cubicBezTo>
                      <a:cubicBezTo>
                        <a:pt x="46" y="17"/>
                        <a:pt x="46" y="17"/>
                        <a:pt x="46" y="17"/>
                      </a:cubicBezTo>
                      <a:cubicBezTo>
                        <a:pt x="47" y="17"/>
                        <a:pt x="47" y="17"/>
                        <a:pt x="47" y="17"/>
                      </a:cubicBezTo>
                      <a:cubicBezTo>
                        <a:pt x="47" y="17"/>
                        <a:pt x="47" y="17"/>
                        <a:pt x="47"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6"/>
                        <a:pt x="48" y="16"/>
                        <a:pt x="48" y="16"/>
                      </a:cubicBezTo>
                      <a:cubicBezTo>
                        <a:pt x="48" y="16"/>
                        <a:pt x="48" y="16"/>
                        <a:pt x="48" y="16"/>
                      </a:cubicBezTo>
                      <a:cubicBezTo>
                        <a:pt x="47" y="16"/>
                        <a:pt x="47" y="16"/>
                        <a:pt x="47" y="16"/>
                      </a:cubicBezTo>
                      <a:cubicBezTo>
                        <a:pt x="47" y="16"/>
                        <a:pt x="47" y="16"/>
                        <a:pt x="47" y="16"/>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7" y="15"/>
                        <a:pt x="47" y="15"/>
                        <a:pt x="47" y="15"/>
                      </a:cubicBezTo>
                      <a:cubicBezTo>
                        <a:pt x="47" y="16"/>
                        <a:pt x="47" y="16"/>
                        <a:pt x="47" y="16"/>
                      </a:cubicBezTo>
                      <a:cubicBezTo>
                        <a:pt x="48" y="16"/>
                        <a:pt x="48" y="16"/>
                        <a:pt x="48" y="16"/>
                      </a:cubicBezTo>
                      <a:cubicBezTo>
                        <a:pt x="48" y="16"/>
                        <a:pt x="48" y="16"/>
                        <a:pt x="48" y="16"/>
                      </a:cubicBezTo>
                      <a:cubicBezTo>
                        <a:pt x="48" y="16"/>
                        <a:pt x="48" y="16"/>
                        <a:pt x="48" y="16"/>
                      </a:cubicBezTo>
                      <a:cubicBezTo>
                        <a:pt x="48" y="16"/>
                        <a:pt x="48" y="16"/>
                        <a:pt x="48" y="16"/>
                      </a:cubicBezTo>
                      <a:cubicBezTo>
                        <a:pt x="48" y="15"/>
                        <a:pt x="48" y="15"/>
                        <a:pt x="48" y="15"/>
                      </a:cubicBezTo>
                      <a:cubicBezTo>
                        <a:pt x="49" y="15"/>
                        <a:pt x="49" y="15"/>
                        <a:pt x="49" y="15"/>
                      </a:cubicBezTo>
                      <a:cubicBezTo>
                        <a:pt x="49" y="15"/>
                        <a:pt x="49" y="15"/>
                        <a:pt x="49" y="15"/>
                      </a:cubicBezTo>
                      <a:cubicBezTo>
                        <a:pt x="48" y="15"/>
                        <a:pt x="48" y="15"/>
                        <a:pt x="48" y="15"/>
                      </a:cubicBezTo>
                      <a:cubicBezTo>
                        <a:pt x="48" y="15"/>
                        <a:pt x="48" y="15"/>
                        <a:pt x="48" y="15"/>
                      </a:cubicBezTo>
                      <a:cubicBezTo>
                        <a:pt x="47" y="15"/>
                        <a:pt x="47" y="15"/>
                        <a:pt x="47" y="15"/>
                      </a:cubicBezTo>
                      <a:cubicBezTo>
                        <a:pt x="47" y="15"/>
                        <a:pt x="47" y="15"/>
                        <a:pt x="47" y="15"/>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3"/>
                        <a:pt x="48" y="13"/>
                        <a:pt x="48" y="13"/>
                      </a:cubicBezTo>
                      <a:cubicBezTo>
                        <a:pt x="48" y="13"/>
                        <a:pt x="48" y="13"/>
                        <a:pt x="48" y="13"/>
                      </a:cubicBezTo>
                      <a:cubicBezTo>
                        <a:pt x="47" y="13"/>
                        <a:pt x="47" y="13"/>
                        <a:pt x="47" y="13"/>
                      </a:cubicBezTo>
                      <a:cubicBezTo>
                        <a:pt x="47" y="13"/>
                        <a:pt x="47" y="13"/>
                        <a:pt x="47" y="13"/>
                      </a:cubicBezTo>
                      <a:cubicBezTo>
                        <a:pt x="47" y="13"/>
                        <a:pt x="47" y="13"/>
                        <a:pt x="47" y="13"/>
                      </a:cubicBezTo>
                      <a:cubicBezTo>
                        <a:pt x="47" y="13"/>
                        <a:pt x="47" y="13"/>
                        <a:pt x="47" y="13"/>
                      </a:cubicBezTo>
                      <a:cubicBezTo>
                        <a:pt x="46" y="13"/>
                        <a:pt x="46" y="13"/>
                        <a:pt x="46" y="13"/>
                      </a:cubicBezTo>
                      <a:cubicBezTo>
                        <a:pt x="46" y="12"/>
                        <a:pt x="46" y="12"/>
                        <a:pt x="46" y="12"/>
                      </a:cubicBezTo>
                      <a:cubicBezTo>
                        <a:pt x="46" y="12"/>
                        <a:pt x="46" y="12"/>
                        <a:pt x="46" y="12"/>
                      </a:cubicBezTo>
                      <a:cubicBezTo>
                        <a:pt x="46" y="12"/>
                        <a:pt x="46" y="12"/>
                        <a:pt x="46" y="12"/>
                      </a:cubicBezTo>
                      <a:cubicBezTo>
                        <a:pt x="46" y="12"/>
                        <a:pt x="46" y="12"/>
                        <a:pt x="46" y="12"/>
                      </a:cubicBezTo>
                      <a:cubicBezTo>
                        <a:pt x="45" y="12"/>
                        <a:pt x="45" y="12"/>
                        <a:pt x="45" y="12"/>
                      </a:cubicBezTo>
                      <a:cubicBezTo>
                        <a:pt x="45" y="12"/>
                        <a:pt x="45" y="12"/>
                        <a:pt x="45" y="12"/>
                      </a:cubicBezTo>
                      <a:cubicBezTo>
                        <a:pt x="45" y="11"/>
                        <a:pt x="45" y="11"/>
                        <a:pt x="45" y="11"/>
                      </a:cubicBezTo>
                      <a:cubicBezTo>
                        <a:pt x="45" y="11"/>
                        <a:pt x="45" y="11"/>
                        <a:pt x="45" y="11"/>
                      </a:cubicBezTo>
                      <a:cubicBezTo>
                        <a:pt x="45" y="11"/>
                        <a:pt x="45" y="11"/>
                        <a:pt x="45" y="11"/>
                      </a:cubicBezTo>
                      <a:cubicBezTo>
                        <a:pt x="45" y="11"/>
                        <a:pt x="45" y="11"/>
                        <a:pt x="45" y="11"/>
                      </a:cubicBezTo>
                      <a:cubicBezTo>
                        <a:pt x="44" y="11"/>
                        <a:pt x="44" y="11"/>
                        <a:pt x="44" y="11"/>
                      </a:cubicBezTo>
                      <a:cubicBezTo>
                        <a:pt x="44" y="11"/>
                        <a:pt x="44" y="11"/>
                        <a:pt x="44" y="11"/>
                      </a:cubicBezTo>
                      <a:cubicBezTo>
                        <a:pt x="45" y="11"/>
                        <a:pt x="45" y="11"/>
                        <a:pt x="45" y="11"/>
                      </a:cubicBezTo>
                      <a:cubicBezTo>
                        <a:pt x="45" y="11"/>
                        <a:pt x="45" y="11"/>
                        <a:pt x="45" y="11"/>
                      </a:cubicBezTo>
                      <a:cubicBezTo>
                        <a:pt x="45" y="11"/>
                        <a:pt x="45" y="11"/>
                        <a:pt x="45" y="11"/>
                      </a:cubicBezTo>
                      <a:cubicBezTo>
                        <a:pt x="45" y="11"/>
                        <a:pt x="45" y="11"/>
                        <a:pt x="45" y="11"/>
                      </a:cubicBezTo>
                      <a:cubicBezTo>
                        <a:pt x="46" y="11"/>
                        <a:pt x="46" y="11"/>
                        <a:pt x="46" y="11"/>
                      </a:cubicBezTo>
                      <a:cubicBezTo>
                        <a:pt x="46" y="11"/>
                        <a:pt x="46" y="11"/>
                        <a:pt x="46" y="11"/>
                      </a:cubicBezTo>
                      <a:cubicBezTo>
                        <a:pt x="46" y="12"/>
                        <a:pt x="46" y="12"/>
                        <a:pt x="46" y="12"/>
                      </a:cubicBezTo>
                      <a:cubicBezTo>
                        <a:pt x="46" y="12"/>
                        <a:pt x="46" y="12"/>
                        <a:pt x="46"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8" y="11"/>
                        <a:pt x="48" y="11"/>
                        <a:pt x="48" y="11"/>
                      </a:cubicBezTo>
                      <a:cubicBezTo>
                        <a:pt x="48" y="11"/>
                        <a:pt x="48" y="11"/>
                        <a:pt x="48" y="11"/>
                      </a:cubicBezTo>
                      <a:cubicBezTo>
                        <a:pt x="47" y="11"/>
                        <a:pt x="47" y="11"/>
                        <a:pt x="47" y="11"/>
                      </a:cubicBezTo>
                      <a:cubicBezTo>
                        <a:pt x="47" y="11"/>
                        <a:pt x="47" y="11"/>
                        <a:pt x="47" y="11"/>
                      </a:cubicBezTo>
                      <a:cubicBezTo>
                        <a:pt x="47" y="10"/>
                        <a:pt x="47" y="10"/>
                        <a:pt x="47" y="10"/>
                      </a:cubicBezTo>
                      <a:cubicBezTo>
                        <a:pt x="46" y="10"/>
                        <a:pt x="46" y="10"/>
                        <a:pt x="46" y="10"/>
                      </a:cubicBezTo>
                      <a:cubicBezTo>
                        <a:pt x="47" y="10"/>
                        <a:pt x="47" y="10"/>
                        <a:pt x="47" y="10"/>
                      </a:cubicBezTo>
                      <a:cubicBezTo>
                        <a:pt x="47" y="10"/>
                        <a:pt x="47" y="10"/>
                        <a:pt x="47" y="10"/>
                      </a:cubicBezTo>
                      <a:cubicBezTo>
                        <a:pt x="47" y="10"/>
                        <a:pt x="47" y="10"/>
                        <a:pt x="47" y="10"/>
                      </a:cubicBezTo>
                      <a:cubicBezTo>
                        <a:pt x="47" y="11"/>
                        <a:pt x="47" y="11"/>
                        <a:pt x="47" y="11"/>
                      </a:cubicBezTo>
                      <a:cubicBezTo>
                        <a:pt x="48" y="11"/>
                        <a:pt x="48" y="11"/>
                        <a:pt x="48" y="11"/>
                      </a:cubicBezTo>
                      <a:cubicBezTo>
                        <a:pt x="48" y="10"/>
                        <a:pt x="48" y="10"/>
                        <a:pt x="48" y="10"/>
                      </a:cubicBezTo>
                      <a:cubicBezTo>
                        <a:pt x="48" y="10"/>
                        <a:pt x="48" y="10"/>
                        <a:pt x="48" y="10"/>
                      </a:cubicBezTo>
                      <a:cubicBezTo>
                        <a:pt x="47" y="10"/>
                        <a:pt x="47" y="10"/>
                        <a:pt x="47" y="10"/>
                      </a:cubicBezTo>
                      <a:cubicBezTo>
                        <a:pt x="47" y="10"/>
                        <a:pt x="47" y="10"/>
                        <a:pt x="47" y="10"/>
                      </a:cubicBezTo>
                      <a:cubicBezTo>
                        <a:pt x="47" y="9"/>
                        <a:pt x="47" y="9"/>
                        <a:pt x="47"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8"/>
                        <a:pt x="48" y="8"/>
                        <a:pt x="48" y="8"/>
                      </a:cubicBezTo>
                      <a:cubicBezTo>
                        <a:pt x="48" y="8"/>
                        <a:pt x="48" y="8"/>
                        <a:pt x="48" y="8"/>
                      </a:cubicBezTo>
                      <a:cubicBezTo>
                        <a:pt x="47" y="8"/>
                        <a:pt x="47" y="8"/>
                        <a:pt x="47" y="8"/>
                      </a:cubicBezTo>
                      <a:cubicBezTo>
                        <a:pt x="47" y="8"/>
                        <a:pt x="47" y="8"/>
                        <a:pt x="47" y="8"/>
                      </a:cubicBezTo>
                      <a:cubicBezTo>
                        <a:pt x="48" y="7"/>
                        <a:pt x="48" y="7"/>
                        <a:pt x="48" y="7"/>
                      </a:cubicBezTo>
                      <a:cubicBezTo>
                        <a:pt x="48" y="8"/>
                        <a:pt x="48" y="8"/>
                        <a:pt x="48" y="8"/>
                      </a:cubicBezTo>
                      <a:cubicBezTo>
                        <a:pt x="49" y="8"/>
                        <a:pt x="49" y="8"/>
                        <a:pt x="49" y="8"/>
                      </a:cubicBezTo>
                      <a:cubicBezTo>
                        <a:pt x="49" y="9"/>
                        <a:pt x="49" y="9"/>
                        <a:pt x="49" y="9"/>
                      </a:cubicBezTo>
                      <a:cubicBezTo>
                        <a:pt x="50" y="9"/>
                        <a:pt x="50" y="9"/>
                        <a:pt x="50" y="9"/>
                      </a:cubicBezTo>
                      <a:cubicBezTo>
                        <a:pt x="50" y="8"/>
                        <a:pt x="50" y="8"/>
                        <a:pt x="50" y="8"/>
                      </a:cubicBezTo>
                      <a:cubicBezTo>
                        <a:pt x="50" y="8"/>
                        <a:pt x="50" y="8"/>
                        <a:pt x="50" y="8"/>
                      </a:cubicBezTo>
                      <a:cubicBezTo>
                        <a:pt x="49" y="8"/>
                        <a:pt x="49" y="8"/>
                        <a:pt x="49" y="8"/>
                      </a:cubicBezTo>
                      <a:cubicBezTo>
                        <a:pt x="49" y="8"/>
                        <a:pt x="49" y="8"/>
                        <a:pt x="49" y="8"/>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50" y="6"/>
                        <a:pt x="50" y="6"/>
                        <a:pt x="50" y="6"/>
                      </a:cubicBezTo>
                      <a:cubicBezTo>
                        <a:pt x="50" y="6"/>
                        <a:pt x="50" y="6"/>
                        <a:pt x="50" y="6"/>
                      </a:cubicBezTo>
                      <a:cubicBezTo>
                        <a:pt x="50" y="7"/>
                        <a:pt x="50" y="7"/>
                        <a:pt x="50" y="7"/>
                      </a:cubicBezTo>
                      <a:cubicBezTo>
                        <a:pt x="50" y="7"/>
                        <a:pt x="50" y="7"/>
                        <a:pt x="50" y="7"/>
                      </a:cubicBezTo>
                      <a:cubicBezTo>
                        <a:pt x="50" y="8"/>
                        <a:pt x="50" y="8"/>
                        <a:pt x="50" y="8"/>
                      </a:cubicBezTo>
                      <a:cubicBezTo>
                        <a:pt x="50" y="8"/>
                        <a:pt x="50" y="8"/>
                        <a:pt x="50" y="8"/>
                      </a:cubicBezTo>
                      <a:cubicBezTo>
                        <a:pt x="50" y="8"/>
                        <a:pt x="50" y="8"/>
                        <a:pt x="50" y="8"/>
                      </a:cubicBezTo>
                      <a:cubicBezTo>
                        <a:pt x="51" y="7"/>
                        <a:pt x="51" y="7"/>
                        <a:pt x="51" y="7"/>
                      </a:cubicBezTo>
                      <a:cubicBezTo>
                        <a:pt x="52" y="6"/>
                        <a:pt x="52" y="6"/>
                        <a:pt x="52" y="6"/>
                      </a:cubicBezTo>
                      <a:cubicBezTo>
                        <a:pt x="52" y="6"/>
                        <a:pt x="52" y="6"/>
                        <a:pt x="52" y="6"/>
                      </a:cubicBezTo>
                      <a:cubicBezTo>
                        <a:pt x="52" y="5"/>
                        <a:pt x="52" y="5"/>
                        <a:pt x="52" y="5"/>
                      </a:cubicBezTo>
                      <a:cubicBezTo>
                        <a:pt x="52" y="5"/>
                        <a:pt x="52" y="5"/>
                        <a:pt x="52" y="5"/>
                      </a:cubicBezTo>
                      <a:cubicBezTo>
                        <a:pt x="51" y="5"/>
                        <a:pt x="51" y="5"/>
                        <a:pt x="51" y="5"/>
                      </a:cubicBezTo>
                      <a:cubicBezTo>
                        <a:pt x="51" y="5"/>
                        <a:pt x="51" y="5"/>
                        <a:pt x="51" y="5"/>
                      </a:cubicBezTo>
                      <a:cubicBezTo>
                        <a:pt x="51" y="4"/>
                        <a:pt x="51" y="4"/>
                        <a:pt x="51" y="4"/>
                      </a:cubicBezTo>
                      <a:cubicBezTo>
                        <a:pt x="51" y="4"/>
                        <a:pt x="51" y="4"/>
                        <a:pt x="51" y="4"/>
                      </a:cubicBezTo>
                      <a:cubicBezTo>
                        <a:pt x="51" y="4"/>
                        <a:pt x="51" y="4"/>
                        <a:pt x="51" y="4"/>
                      </a:cubicBezTo>
                      <a:cubicBezTo>
                        <a:pt x="52" y="4"/>
                        <a:pt x="52" y="4"/>
                        <a:pt x="52" y="4"/>
                      </a:cubicBezTo>
                      <a:cubicBezTo>
                        <a:pt x="52" y="4"/>
                        <a:pt x="52" y="4"/>
                        <a:pt x="52" y="4"/>
                      </a:cubicBezTo>
                      <a:cubicBezTo>
                        <a:pt x="53" y="3"/>
                        <a:pt x="53" y="3"/>
                        <a:pt x="53" y="3"/>
                      </a:cubicBezTo>
                      <a:cubicBezTo>
                        <a:pt x="53" y="3"/>
                        <a:pt x="53" y="3"/>
                        <a:pt x="53" y="3"/>
                      </a:cubicBezTo>
                      <a:cubicBezTo>
                        <a:pt x="53" y="3"/>
                        <a:pt x="53" y="3"/>
                        <a:pt x="53" y="3"/>
                      </a:cubicBezTo>
                      <a:cubicBezTo>
                        <a:pt x="53" y="2"/>
                        <a:pt x="53" y="2"/>
                        <a:pt x="53" y="2"/>
                      </a:cubicBezTo>
                      <a:cubicBezTo>
                        <a:pt x="53" y="3"/>
                        <a:pt x="53" y="3"/>
                        <a:pt x="53" y="3"/>
                      </a:cubicBezTo>
                      <a:cubicBezTo>
                        <a:pt x="53" y="4"/>
                        <a:pt x="53" y="4"/>
                        <a:pt x="53" y="4"/>
                      </a:cubicBezTo>
                      <a:cubicBezTo>
                        <a:pt x="53" y="4"/>
                        <a:pt x="53" y="4"/>
                        <a:pt x="53" y="4"/>
                      </a:cubicBezTo>
                      <a:cubicBezTo>
                        <a:pt x="53" y="5"/>
                        <a:pt x="53" y="5"/>
                        <a:pt x="53" y="5"/>
                      </a:cubicBezTo>
                      <a:cubicBezTo>
                        <a:pt x="53" y="5"/>
                        <a:pt x="53" y="5"/>
                        <a:pt x="53" y="5"/>
                      </a:cubicBezTo>
                      <a:cubicBezTo>
                        <a:pt x="53" y="6"/>
                        <a:pt x="53" y="6"/>
                        <a:pt x="53" y="6"/>
                      </a:cubicBezTo>
                      <a:cubicBezTo>
                        <a:pt x="53" y="5"/>
                        <a:pt x="53" y="5"/>
                        <a:pt x="53" y="5"/>
                      </a:cubicBezTo>
                      <a:cubicBezTo>
                        <a:pt x="54" y="4"/>
                        <a:pt x="54" y="4"/>
                        <a:pt x="54" y="4"/>
                      </a:cubicBezTo>
                      <a:cubicBezTo>
                        <a:pt x="54" y="3"/>
                        <a:pt x="54" y="3"/>
                        <a:pt x="54" y="3"/>
                      </a:cubicBezTo>
                      <a:cubicBezTo>
                        <a:pt x="54" y="3"/>
                        <a:pt x="54" y="3"/>
                        <a:pt x="54" y="3"/>
                      </a:cubicBezTo>
                      <a:cubicBezTo>
                        <a:pt x="54" y="3"/>
                        <a:pt x="54" y="3"/>
                        <a:pt x="54" y="3"/>
                      </a:cubicBezTo>
                      <a:cubicBezTo>
                        <a:pt x="55" y="2"/>
                        <a:pt x="55" y="2"/>
                        <a:pt x="55" y="2"/>
                      </a:cubicBezTo>
                      <a:cubicBezTo>
                        <a:pt x="55" y="3"/>
                        <a:pt x="55" y="3"/>
                        <a:pt x="55" y="3"/>
                      </a:cubicBezTo>
                      <a:cubicBezTo>
                        <a:pt x="55" y="3"/>
                        <a:pt x="55" y="3"/>
                        <a:pt x="55" y="3"/>
                      </a:cubicBezTo>
                      <a:cubicBezTo>
                        <a:pt x="54" y="4"/>
                        <a:pt x="54" y="4"/>
                        <a:pt x="54" y="4"/>
                      </a:cubicBezTo>
                      <a:cubicBezTo>
                        <a:pt x="54" y="4"/>
                        <a:pt x="54" y="4"/>
                        <a:pt x="54" y="4"/>
                      </a:cubicBezTo>
                      <a:cubicBezTo>
                        <a:pt x="54" y="4"/>
                        <a:pt x="54" y="4"/>
                        <a:pt x="54" y="4"/>
                      </a:cubicBezTo>
                      <a:cubicBezTo>
                        <a:pt x="55" y="5"/>
                        <a:pt x="55" y="5"/>
                        <a:pt x="55" y="5"/>
                      </a:cubicBezTo>
                      <a:cubicBezTo>
                        <a:pt x="55" y="5"/>
                        <a:pt x="55" y="5"/>
                        <a:pt x="55" y="5"/>
                      </a:cubicBezTo>
                      <a:cubicBezTo>
                        <a:pt x="55" y="5"/>
                        <a:pt x="55" y="5"/>
                        <a:pt x="55" y="5"/>
                      </a:cubicBezTo>
                      <a:cubicBezTo>
                        <a:pt x="55" y="5"/>
                        <a:pt x="55" y="5"/>
                        <a:pt x="55" y="5"/>
                      </a:cubicBezTo>
                      <a:cubicBezTo>
                        <a:pt x="54" y="5"/>
                        <a:pt x="54" y="5"/>
                        <a:pt x="54" y="5"/>
                      </a:cubicBezTo>
                      <a:cubicBezTo>
                        <a:pt x="54" y="5"/>
                        <a:pt x="54" y="5"/>
                        <a:pt x="54" y="5"/>
                      </a:cubicBezTo>
                      <a:cubicBezTo>
                        <a:pt x="53" y="5"/>
                        <a:pt x="53" y="5"/>
                        <a:pt x="53" y="5"/>
                      </a:cubicBezTo>
                      <a:cubicBezTo>
                        <a:pt x="53" y="6"/>
                        <a:pt x="53" y="6"/>
                        <a:pt x="53" y="6"/>
                      </a:cubicBezTo>
                      <a:cubicBezTo>
                        <a:pt x="53" y="6"/>
                        <a:pt x="53" y="6"/>
                        <a:pt x="53" y="6"/>
                      </a:cubicBezTo>
                      <a:cubicBezTo>
                        <a:pt x="53" y="7"/>
                        <a:pt x="53" y="7"/>
                        <a:pt x="53" y="7"/>
                      </a:cubicBezTo>
                      <a:cubicBezTo>
                        <a:pt x="53" y="7"/>
                        <a:pt x="53" y="7"/>
                        <a:pt x="53" y="7"/>
                      </a:cubicBezTo>
                      <a:cubicBezTo>
                        <a:pt x="55" y="7"/>
                        <a:pt x="55" y="7"/>
                        <a:pt x="55" y="7"/>
                      </a:cubicBezTo>
                      <a:cubicBezTo>
                        <a:pt x="55" y="7"/>
                        <a:pt x="55" y="7"/>
                        <a:pt x="55" y="7"/>
                      </a:cubicBezTo>
                      <a:cubicBezTo>
                        <a:pt x="56" y="7"/>
                        <a:pt x="56" y="7"/>
                        <a:pt x="56" y="7"/>
                      </a:cubicBezTo>
                      <a:cubicBezTo>
                        <a:pt x="55" y="7"/>
                        <a:pt x="55" y="7"/>
                        <a:pt x="55" y="7"/>
                      </a:cubicBezTo>
                      <a:cubicBezTo>
                        <a:pt x="55" y="7"/>
                        <a:pt x="55" y="7"/>
                        <a:pt x="55" y="7"/>
                      </a:cubicBezTo>
                      <a:cubicBezTo>
                        <a:pt x="54" y="7"/>
                        <a:pt x="54" y="7"/>
                        <a:pt x="54" y="7"/>
                      </a:cubicBezTo>
                      <a:cubicBezTo>
                        <a:pt x="53" y="7"/>
                        <a:pt x="53" y="7"/>
                        <a:pt x="53" y="7"/>
                      </a:cubicBezTo>
                      <a:cubicBezTo>
                        <a:pt x="53" y="7"/>
                        <a:pt x="53" y="7"/>
                        <a:pt x="53" y="7"/>
                      </a:cubicBezTo>
                      <a:cubicBezTo>
                        <a:pt x="52" y="7"/>
                        <a:pt x="52" y="7"/>
                        <a:pt x="52" y="7"/>
                      </a:cubicBezTo>
                      <a:cubicBezTo>
                        <a:pt x="52" y="7"/>
                        <a:pt x="52" y="7"/>
                        <a:pt x="52" y="7"/>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9"/>
                        <a:pt x="51" y="9"/>
                        <a:pt x="51" y="9"/>
                      </a:cubicBezTo>
                      <a:cubicBezTo>
                        <a:pt x="51" y="9"/>
                        <a:pt x="51" y="9"/>
                        <a:pt x="51" y="9"/>
                      </a:cubicBezTo>
                      <a:cubicBezTo>
                        <a:pt x="51" y="9"/>
                        <a:pt x="51" y="9"/>
                        <a:pt x="51" y="9"/>
                      </a:cubicBezTo>
                      <a:cubicBezTo>
                        <a:pt x="51" y="9"/>
                        <a:pt x="51" y="9"/>
                        <a:pt x="51" y="9"/>
                      </a:cubicBezTo>
                      <a:cubicBezTo>
                        <a:pt x="50" y="10"/>
                        <a:pt x="50" y="10"/>
                        <a:pt x="50" y="10"/>
                      </a:cubicBezTo>
                      <a:cubicBezTo>
                        <a:pt x="50" y="11"/>
                        <a:pt x="50" y="11"/>
                        <a:pt x="50" y="11"/>
                      </a:cubicBezTo>
                      <a:cubicBezTo>
                        <a:pt x="50" y="11"/>
                        <a:pt x="50" y="11"/>
                        <a:pt x="50" y="11"/>
                      </a:cubicBezTo>
                      <a:cubicBezTo>
                        <a:pt x="50" y="12"/>
                        <a:pt x="50" y="12"/>
                        <a:pt x="50" y="12"/>
                      </a:cubicBezTo>
                      <a:cubicBezTo>
                        <a:pt x="50" y="12"/>
                        <a:pt x="50" y="12"/>
                        <a:pt x="50" y="12"/>
                      </a:cubicBezTo>
                      <a:cubicBezTo>
                        <a:pt x="50" y="13"/>
                        <a:pt x="50" y="13"/>
                        <a:pt x="50" y="13"/>
                      </a:cubicBezTo>
                      <a:cubicBezTo>
                        <a:pt x="51" y="13"/>
                        <a:pt x="51" y="13"/>
                        <a:pt x="51" y="13"/>
                      </a:cubicBezTo>
                      <a:cubicBezTo>
                        <a:pt x="51" y="13"/>
                        <a:pt x="51" y="13"/>
                        <a:pt x="51" y="13"/>
                      </a:cubicBezTo>
                      <a:cubicBezTo>
                        <a:pt x="51" y="13"/>
                        <a:pt x="51" y="13"/>
                        <a:pt x="51" y="13"/>
                      </a:cubicBezTo>
                      <a:cubicBezTo>
                        <a:pt x="51" y="14"/>
                        <a:pt x="51" y="14"/>
                        <a:pt x="51" y="14"/>
                      </a:cubicBezTo>
                      <a:cubicBezTo>
                        <a:pt x="51" y="14"/>
                        <a:pt x="51" y="14"/>
                        <a:pt x="51" y="14"/>
                      </a:cubicBezTo>
                      <a:cubicBezTo>
                        <a:pt x="51" y="15"/>
                        <a:pt x="51" y="15"/>
                        <a:pt x="51" y="15"/>
                      </a:cubicBezTo>
                      <a:cubicBezTo>
                        <a:pt x="51" y="15"/>
                        <a:pt x="51" y="15"/>
                        <a:pt x="51" y="15"/>
                      </a:cubicBezTo>
                      <a:cubicBezTo>
                        <a:pt x="52" y="15"/>
                        <a:pt x="52" y="15"/>
                        <a:pt x="52" y="15"/>
                      </a:cubicBezTo>
                      <a:cubicBezTo>
                        <a:pt x="52" y="14"/>
                        <a:pt x="51" y="14"/>
                        <a:pt x="51" y="14"/>
                      </a:cubicBezTo>
                      <a:cubicBezTo>
                        <a:pt x="51" y="13"/>
                        <a:pt x="51" y="13"/>
                        <a:pt x="51" y="13"/>
                      </a:cubicBezTo>
                      <a:cubicBezTo>
                        <a:pt x="52" y="13"/>
                        <a:pt x="52" y="13"/>
                        <a:pt x="52" y="13"/>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3" y="12"/>
                        <a:pt x="53" y="12"/>
                        <a:pt x="53" y="12"/>
                      </a:cubicBezTo>
                      <a:cubicBezTo>
                        <a:pt x="53" y="12"/>
                        <a:pt x="53" y="12"/>
                        <a:pt x="53" y="12"/>
                      </a:cubicBezTo>
                      <a:cubicBezTo>
                        <a:pt x="53" y="12"/>
                        <a:pt x="53" y="12"/>
                        <a:pt x="53" y="12"/>
                      </a:cubicBezTo>
                      <a:cubicBezTo>
                        <a:pt x="53" y="12"/>
                        <a:pt x="53" y="12"/>
                        <a:pt x="53" y="12"/>
                      </a:cubicBezTo>
                      <a:cubicBezTo>
                        <a:pt x="53" y="13"/>
                        <a:pt x="53" y="13"/>
                        <a:pt x="53" y="13"/>
                      </a:cubicBezTo>
                      <a:cubicBezTo>
                        <a:pt x="52" y="13"/>
                        <a:pt x="52" y="13"/>
                        <a:pt x="52" y="13"/>
                      </a:cubicBezTo>
                      <a:cubicBezTo>
                        <a:pt x="52" y="13"/>
                        <a:pt x="52" y="13"/>
                        <a:pt x="52" y="13"/>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5"/>
                        <a:pt x="52" y="15"/>
                        <a:pt x="52" y="15"/>
                      </a:cubicBezTo>
                      <a:cubicBezTo>
                        <a:pt x="52" y="15"/>
                        <a:pt x="52" y="15"/>
                        <a:pt x="52" y="15"/>
                      </a:cubicBezTo>
                      <a:cubicBezTo>
                        <a:pt x="52" y="15"/>
                        <a:pt x="52" y="15"/>
                        <a:pt x="52" y="15"/>
                      </a:cubicBezTo>
                      <a:cubicBezTo>
                        <a:pt x="52" y="15"/>
                        <a:pt x="52" y="15"/>
                        <a:pt x="52" y="15"/>
                      </a:cubicBezTo>
                      <a:cubicBezTo>
                        <a:pt x="51" y="15"/>
                        <a:pt x="51" y="15"/>
                        <a:pt x="51" y="15"/>
                      </a:cubicBezTo>
                      <a:cubicBezTo>
                        <a:pt x="51" y="15"/>
                        <a:pt x="51" y="15"/>
                        <a:pt x="51"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6"/>
                        <a:pt x="50" y="16"/>
                        <a:pt x="50" y="16"/>
                      </a:cubicBezTo>
                      <a:cubicBezTo>
                        <a:pt x="50" y="16"/>
                        <a:pt x="50" y="16"/>
                        <a:pt x="50" y="16"/>
                      </a:cubicBezTo>
                      <a:cubicBezTo>
                        <a:pt x="50" y="16"/>
                        <a:pt x="50" y="16"/>
                        <a:pt x="50" y="16"/>
                      </a:cubicBezTo>
                      <a:cubicBezTo>
                        <a:pt x="50" y="17"/>
                        <a:pt x="50" y="17"/>
                        <a:pt x="50" y="17"/>
                      </a:cubicBezTo>
                      <a:cubicBezTo>
                        <a:pt x="50" y="19"/>
                        <a:pt x="50" y="19"/>
                        <a:pt x="50" y="19"/>
                      </a:cubicBezTo>
                      <a:cubicBezTo>
                        <a:pt x="50" y="18"/>
                        <a:pt x="50" y="18"/>
                        <a:pt x="50" y="18"/>
                      </a:cubicBezTo>
                      <a:cubicBezTo>
                        <a:pt x="50" y="18"/>
                        <a:pt x="50" y="18"/>
                        <a:pt x="50" y="18"/>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7"/>
                        <a:pt x="51" y="17"/>
                        <a:pt x="51" y="17"/>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2" y="16"/>
                        <a:pt x="52" y="16"/>
                        <a:pt x="52" y="16"/>
                      </a:cubicBezTo>
                      <a:cubicBezTo>
                        <a:pt x="52" y="16"/>
                        <a:pt x="52" y="16"/>
                        <a:pt x="52" y="16"/>
                      </a:cubicBezTo>
                      <a:cubicBezTo>
                        <a:pt x="52" y="16"/>
                        <a:pt x="52" y="16"/>
                        <a:pt x="52" y="16"/>
                      </a:cubicBezTo>
                      <a:cubicBezTo>
                        <a:pt x="52" y="17"/>
                        <a:pt x="52" y="17"/>
                        <a:pt x="52" y="17"/>
                      </a:cubicBezTo>
                      <a:cubicBezTo>
                        <a:pt x="52" y="17"/>
                        <a:pt x="52" y="17"/>
                        <a:pt x="52" y="17"/>
                      </a:cubicBezTo>
                      <a:cubicBezTo>
                        <a:pt x="53" y="17"/>
                        <a:pt x="53" y="17"/>
                        <a:pt x="53" y="17"/>
                      </a:cubicBezTo>
                      <a:cubicBezTo>
                        <a:pt x="53" y="17"/>
                        <a:pt x="53" y="17"/>
                        <a:pt x="53" y="17"/>
                      </a:cubicBezTo>
                      <a:cubicBezTo>
                        <a:pt x="53" y="16"/>
                        <a:pt x="53" y="16"/>
                        <a:pt x="53" y="16"/>
                      </a:cubicBezTo>
                      <a:cubicBezTo>
                        <a:pt x="53" y="16"/>
                        <a:pt x="53" y="16"/>
                        <a:pt x="53" y="16"/>
                      </a:cubicBezTo>
                      <a:cubicBezTo>
                        <a:pt x="53" y="16"/>
                        <a:pt x="53" y="16"/>
                        <a:pt x="53" y="16"/>
                      </a:cubicBezTo>
                      <a:cubicBezTo>
                        <a:pt x="53" y="16"/>
                        <a:pt x="53" y="16"/>
                        <a:pt x="53" y="16"/>
                      </a:cubicBezTo>
                      <a:cubicBezTo>
                        <a:pt x="53" y="17"/>
                        <a:pt x="53" y="17"/>
                        <a:pt x="53" y="17"/>
                      </a:cubicBezTo>
                      <a:cubicBezTo>
                        <a:pt x="53" y="17"/>
                        <a:pt x="53" y="17"/>
                        <a:pt x="53" y="17"/>
                      </a:cubicBezTo>
                      <a:cubicBezTo>
                        <a:pt x="54" y="17"/>
                        <a:pt x="54" y="17"/>
                        <a:pt x="54" y="17"/>
                      </a:cubicBezTo>
                      <a:cubicBezTo>
                        <a:pt x="53" y="17"/>
                        <a:pt x="53" y="17"/>
                        <a:pt x="53" y="17"/>
                      </a:cubicBezTo>
                      <a:cubicBezTo>
                        <a:pt x="53" y="17"/>
                        <a:pt x="53" y="17"/>
                        <a:pt x="53" y="17"/>
                      </a:cubicBezTo>
                      <a:cubicBezTo>
                        <a:pt x="53" y="18"/>
                        <a:pt x="53" y="18"/>
                        <a:pt x="53" y="18"/>
                      </a:cubicBezTo>
                      <a:cubicBezTo>
                        <a:pt x="53" y="18"/>
                        <a:pt x="53" y="18"/>
                        <a:pt x="53" y="18"/>
                      </a:cubicBezTo>
                      <a:cubicBezTo>
                        <a:pt x="53" y="19"/>
                        <a:pt x="53" y="19"/>
                        <a:pt x="53" y="19"/>
                      </a:cubicBezTo>
                      <a:cubicBezTo>
                        <a:pt x="53" y="19"/>
                        <a:pt x="53" y="19"/>
                        <a:pt x="53" y="19"/>
                      </a:cubicBezTo>
                      <a:cubicBezTo>
                        <a:pt x="54" y="18"/>
                        <a:pt x="54" y="18"/>
                        <a:pt x="54" y="18"/>
                      </a:cubicBezTo>
                      <a:cubicBezTo>
                        <a:pt x="54" y="18"/>
                        <a:pt x="54" y="18"/>
                        <a:pt x="54" y="18"/>
                      </a:cubicBezTo>
                      <a:cubicBezTo>
                        <a:pt x="54" y="18"/>
                        <a:pt x="54" y="18"/>
                        <a:pt x="54" y="18"/>
                      </a:cubicBezTo>
                      <a:cubicBezTo>
                        <a:pt x="54" y="19"/>
                        <a:pt x="54" y="19"/>
                        <a:pt x="54" y="19"/>
                      </a:cubicBezTo>
                      <a:cubicBezTo>
                        <a:pt x="54" y="19"/>
                        <a:pt x="54" y="19"/>
                        <a:pt x="54" y="19"/>
                      </a:cubicBezTo>
                      <a:cubicBezTo>
                        <a:pt x="54" y="19"/>
                        <a:pt x="53" y="19"/>
                        <a:pt x="53" y="19"/>
                      </a:cubicBezTo>
                      <a:cubicBezTo>
                        <a:pt x="53" y="19"/>
                        <a:pt x="53" y="19"/>
                        <a:pt x="53" y="19"/>
                      </a:cubicBezTo>
                      <a:cubicBezTo>
                        <a:pt x="53" y="19"/>
                        <a:pt x="53" y="19"/>
                        <a:pt x="53"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9"/>
                        <a:pt x="51" y="19"/>
                        <a:pt x="51" y="19"/>
                      </a:cubicBezTo>
                      <a:cubicBezTo>
                        <a:pt x="51" y="19"/>
                        <a:pt x="51" y="19"/>
                        <a:pt x="51" y="19"/>
                      </a:cubicBezTo>
                      <a:cubicBezTo>
                        <a:pt x="51" y="19"/>
                        <a:pt x="51" y="19"/>
                        <a:pt x="51" y="19"/>
                      </a:cubicBezTo>
                      <a:cubicBezTo>
                        <a:pt x="51" y="20"/>
                        <a:pt x="51" y="20"/>
                        <a:pt x="51" y="20"/>
                      </a:cubicBezTo>
                      <a:cubicBezTo>
                        <a:pt x="51" y="21"/>
                        <a:pt x="51" y="21"/>
                        <a:pt x="51" y="21"/>
                      </a:cubicBezTo>
                      <a:cubicBezTo>
                        <a:pt x="51" y="21"/>
                        <a:pt x="51" y="21"/>
                        <a:pt x="51" y="21"/>
                      </a:cubicBezTo>
                      <a:cubicBezTo>
                        <a:pt x="51" y="21"/>
                        <a:pt x="51" y="21"/>
                        <a:pt x="51" y="21"/>
                      </a:cubicBezTo>
                      <a:cubicBezTo>
                        <a:pt x="51" y="22"/>
                        <a:pt x="51" y="22"/>
                        <a:pt x="51" y="22"/>
                      </a:cubicBezTo>
                      <a:cubicBezTo>
                        <a:pt x="51" y="22"/>
                        <a:pt x="51" y="22"/>
                        <a:pt x="51" y="22"/>
                      </a:cubicBezTo>
                      <a:cubicBezTo>
                        <a:pt x="51" y="21"/>
                        <a:pt x="51" y="21"/>
                        <a:pt x="51" y="21"/>
                      </a:cubicBezTo>
                      <a:cubicBezTo>
                        <a:pt x="51" y="21"/>
                        <a:pt x="51" y="21"/>
                        <a:pt x="51" y="21"/>
                      </a:cubicBezTo>
                      <a:cubicBezTo>
                        <a:pt x="51" y="21"/>
                        <a:pt x="51" y="21"/>
                        <a:pt x="51" y="21"/>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2" y="21"/>
                        <a:pt x="52" y="21"/>
                        <a:pt x="52" y="21"/>
                      </a:cubicBezTo>
                      <a:cubicBezTo>
                        <a:pt x="52" y="21"/>
                        <a:pt x="52" y="21"/>
                        <a:pt x="52" y="21"/>
                      </a:cubicBezTo>
                      <a:cubicBezTo>
                        <a:pt x="52" y="20"/>
                        <a:pt x="52" y="20"/>
                        <a:pt x="52" y="20"/>
                      </a:cubicBezTo>
                      <a:cubicBezTo>
                        <a:pt x="52" y="20"/>
                        <a:pt x="52" y="20"/>
                        <a:pt x="52" y="20"/>
                      </a:cubicBezTo>
                      <a:cubicBezTo>
                        <a:pt x="52" y="20"/>
                        <a:pt x="52" y="20"/>
                        <a:pt x="52" y="20"/>
                      </a:cubicBezTo>
                      <a:cubicBezTo>
                        <a:pt x="53" y="20"/>
                        <a:pt x="53" y="20"/>
                        <a:pt x="53" y="20"/>
                      </a:cubicBezTo>
                      <a:cubicBezTo>
                        <a:pt x="52" y="20"/>
                        <a:pt x="52" y="20"/>
                        <a:pt x="52" y="20"/>
                      </a:cubicBezTo>
                      <a:cubicBezTo>
                        <a:pt x="52" y="21"/>
                        <a:pt x="52" y="21"/>
                        <a:pt x="52" y="21"/>
                      </a:cubicBezTo>
                      <a:cubicBezTo>
                        <a:pt x="53" y="21"/>
                        <a:pt x="53" y="21"/>
                        <a:pt x="53" y="21"/>
                      </a:cubicBezTo>
                      <a:cubicBezTo>
                        <a:pt x="53" y="21"/>
                        <a:pt x="53" y="21"/>
                        <a:pt x="53" y="21"/>
                      </a:cubicBezTo>
                      <a:cubicBezTo>
                        <a:pt x="53" y="21"/>
                        <a:pt x="53" y="21"/>
                        <a:pt x="53" y="21"/>
                      </a:cubicBezTo>
                      <a:cubicBezTo>
                        <a:pt x="53" y="21"/>
                        <a:pt x="53" y="21"/>
                        <a:pt x="53" y="21"/>
                      </a:cubicBezTo>
                      <a:cubicBezTo>
                        <a:pt x="53" y="21"/>
                        <a:pt x="53" y="21"/>
                        <a:pt x="53" y="21"/>
                      </a:cubicBezTo>
                      <a:cubicBezTo>
                        <a:pt x="53" y="20"/>
                        <a:pt x="53" y="20"/>
                        <a:pt x="53" y="20"/>
                      </a:cubicBezTo>
                      <a:cubicBezTo>
                        <a:pt x="53" y="20"/>
                        <a:pt x="53" y="20"/>
                        <a:pt x="53" y="20"/>
                      </a:cubicBezTo>
                      <a:cubicBezTo>
                        <a:pt x="53" y="20"/>
                        <a:pt x="53" y="20"/>
                        <a:pt x="53" y="20"/>
                      </a:cubicBezTo>
                      <a:cubicBezTo>
                        <a:pt x="54" y="20"/>
                        <a:pt x="54" y="20"/>
                        <a:pt x="54" y="20"/>
                      </a:cubicBezTo>
                      <a:cubicBezTo>
                        <a:pt x="53" y="21"/>
                        <a:pt x="53" y="21"/>
                        <a:pt x="53" y="21"/>
                      </a:cubicBezTo>
                      <a:cubicBezTo>
                        <a:pt x="53" y="21"/>
                        <a:pt x="53" y="21"/>
                        <a:pt x="53" y="21"/>
                      </a:cubicBezTo>
                      <a:cubicBezTo>
                        <a:pt x="54" y="21"/>
                        <a:pt x="54" y="21"/>
                        <a:pt x="54" y="21"/>
                      </a:cubicBezTo>
                      <a:cubicBezTo>
                        <a:pt x="54" y="21"/>
                        <a:pt x="54" y="21"/>
                        <a:pt x="54" y="21"/>
                      </a:cubicBezTo>
                      <a:cubicBezTo>
                        <a:pt x="54" y="21"/>
                        <a:pt x="54" y="21"/>
                        <a:pt x="54" y="21"/>
                      </a:cubicBezTo>
                      <a:cubicBezTo>
                        <a:pt x="54" y="21"/>
                        <a:pt x="54" y="21"/>
                        <a:pt x="54" y="21"/>
                      </a:cubicBezTo>
                      <a:cubicBezTo>
                        <a:pt x="55" y="21"/>
                        <a:pt x="55" y="21"/>
                        <a:pt x="55"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5" y="21"/>
                        <a:pt x="55" y="21"/>
                        <a:pt x="55" y="21"/>
                      </a:cubicBezTo>
                      <a:cubicBezTo>
                        <a:pt x="55" y="21"/>
                        <a:pt x="55" y="21"/>
                        <a:pt x="55" y="21"/>
                      </a:cubicBezTo>
                      <a:cubicBezTo>
                        <a:pt x="55" y="22"/>
                        <a:pt x="55" y="22"/>
                        <a:pt x="55" y="22"/>
                      </a:cubicBezTo>
                      <a:cubicBezTo>
                        <a:pt x="55" y="22"/>
                        <a:pt x="55" y="22"/>
                        <a:pt x="55" y="22"/>
                      </a:cubicBezTo>
                      <a:cubicBezTo>
                        <a:pt x="56" y="22"/>
                        <a:pt x="56" y="22"/>
                        <a:pt x="56" y="22"/>
                      </a:cubicBezTo>
                      <a:cubicBezTo>
                        <a:pt x="56" y="22"/>
                        <a:pt x="56" y="22"/>
                        <a:pt x="56" y="22"/>
                      </a:cubicBezTo>
                      <a:cubicBezTo>
                        <a:pt x="56" y="22"/>
                        <a:pt x="56" y="22"/>
                        <a:pt x="56" y="22"/>
                      </a:cubicBezTo>
                      <a:cubicBezTo>
                        <a:pt x="56" y="21"/>
                        <a:pt x="56" y="21"/>
                        <a:pt x="56" y="21"/>
                      </a:cubicBezTo>
                      <a:cubicBezTo>
                        <a:pt x="57" y="21"/>
                        <a:pt x="57" y="21"/>
                        <a:pt x="57" y="21"/>
                      </a:cubicBezTo>
                      <a:cubicBezTo>
                        <a:pt x="57" y="21"/>
                        <a:pt x="57" y="21"/>
                        <a:pt x="57" y="21"/>
                      </a:cubicBezTo>
                      <a:cubicBezTo>
                        <a:pt x="57" y="21"/>
                        <a:pt x="57" y="21"/>
                        <a:pt x="57" y="21"/>
                      </a:cubicBezTo>
                      <a:cubicBezTo>
                        <a:pt x="57" y="21"/>
                        <a:pt x="57" y="21"/>
                        <a:pt x="57" y="21"/>
                      </a:cubicBezTo>
                      <a:cubicBezTo>
                        <a:pt x="57" y="21"/>
                        <a:pt x="57" y="21"/>
                        <a:pt x="57" y="21"/>
                      </a:cubicBezTo>
                      <a:cubicBezTo>
                        <a:pt x="57" y="22"/>
                        <a:pt x="57" y="22"/>
                        <a:pt x="57" y="22"/>
                      </a:cubicBezTo>
                      <a:cubicBezTo>
                        <a:pt x="57" y="22"/>
                        <a:pt x="57" y="22"/>
                        <a:pt x="57" y="22"/>
                      </a:cubicBezTo>
                      <a:cubicBezTo>
                        <a:pt x="57" y="22"/>
                        <a:pt x="57" y="22"/>
                        <a:pt x="57" y="22"/>
                      </a:cubicBezTo>
                      <a:cubicBezTo>
                        <a:pt x="56" y="23"/>
                        <a:pt x="56" y="23"/>
                        <a:pt x="56" y="23"/>
                      </a:cubicBezTo>
                      <a:cubicBezTo>
                        <a:pt x="56" y="23"/>
                        <a:pt x="56" y="23"/>
                        <a:pt x="56" y="23"/>
                      </a:cubicBezTo>
                      <a:cubicBezTo>
                        <a:pt x="55" y="22"/>
                        <a:pt x="55" y="22"/>
                        <a:pt x="55" y="22"/>
                      </a:cubicBezTo>
                      <a:cubicBezTo>
                        <a:pt x="55" y="23"/>
                        <a:pt x="55" y="23"/>
                        <a:pt x="55" y="23"/>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3" y="22"/>
                        <a:pt x="53" y="22"/>
                        <a:pt x="53" y="22"/>
                      </a:cubicBezTo>
                      <a:cubicBezTo>
                        <a:pt x="53" y="22"/>
                        <a:pt x="53" y="22"/>
                        <a:pt x="53" y="22"/>
                      </a:cubicBezTo>
                      <a:cubicBezTo>
                        <a:pt x="53" y="22"/>
                        <a:pt x="53" y="22"/>
                        <a:pt x="53" y="22"/>
                      </a:cubicBezTo>
                      <a:cubicBezTo>
                        <a:pt x="52" y="22"/>
                        <a:pt x="52" y="22"/>
                        <a:pt x="52" y="22"/>
                      </a:cubicBezTo>
                      <a:cubicBezTo>
                        <a:pt x="52" y="23"/>
                        <a:pt x="52" y="23"/>
                        <a:pt x="52" y="23"/>
                      </a:cubicBezTo>
                      <a:cubicBezTo>
                        <a:pt x="52" y="23"/>
                        <a:pt x="52" y="23"/>
                        <a:pt x="52" y="23"/>
                      </a:cubicBezTo>
                      <a:cubicBezTo>
                        <a:pt x="53" y="23"/>
                        <a:pt x="53" y="23"/>
                        <a:pt x="53" y="23"/>
                      </a:cubicBezTo>
                      <a:cubicBezTo>
                        <a:pt x="53" y="23"/>
                        <a:pt x="53" y="23"/>
                        <a:pt x="53" y="23"/>
                      </a:cubicBezTo>
                      <a:cubicBezTo>
                        <a:pt x="52" y="23"/>
                        <a:pt x="52" y="23"/>
                        <a:pt x="52" y="23"/>
                      </a:cubicBezTo>
                      <a:cubicBezTo>
                        <a:pt x="52" y="24"/>
                        <a:pt x="52" y="24"/>
                        <a:pt x="52" y="24"/>
                      </a:cubicBezTo>
                      <a:cubicBezTo>
                        <a:pt x="52" y="24"/>
                        <a:pt x="52" y="24"/>
                        <a:pt x="52" y="24"/>
                      </a:cubicBezTo>
                      <a:cubicBezTo>
                        <a:pt x="53" y="24"/>
                        <a:pt x="53" y="24"/>
                        <a:pt x="53" y="24"/>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4"/>
                        <a:pt x="54" y="24"/>
                        <a:pt x="54" y="24"/>
                      </a:cubicBezTo>
                      <a:cubicBezTo>
                        <a:pt x="54" y="24"/>
                        <a:pt x="54" y="24"/>
                        <a:pt x="54" y="24"/>
                      </a:cubicBezTo>
                      <a:cubicBezTo>
                        <a:pt x="53" y="24"/>
                        <a:pt x="53" y="24"/>
                        <a:pt x="53" y="24"/>
                      </a:cubicBezTo>
                      <a:cubicBezTo>
                        <a:pt x="53" y="24"/>
                        <a:pt x="53" y="24"/>
                        <a:pt x="53" y="24"/>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2" y="25"/>
                        <a:pt x="52" y="25"/>
                        <a:pt x="52" y="25"/>
                      </a:cubicBezTo>
                      <a:cubicBezTo>
                        <a:pt x="52" y="25"/>
                        <a:pt x="52" y="25"/>
                        <a:pt x="52" y="25"/>
                      </a:cubicBezTo>
                      <a:cubicBezTo>
                        <a:pt x="52" y="25"/>
                        <a:pt x="52" y="25"/>
                        <a:pt x="52" y="25"/>
                      </a:cubicBezTo>
                      <a:cubicBezTo>
                        <a:pt x="52" y="25"/>
                        <a:pt x="52" y="25"/>
                        <a:pt x="52" y="25"/>
                      </a:cubicBezTo>
                      <a:cubicBezTo>
                        <a:pt x="52" y="26"/>
                        <a:pt x="52" y="26"/>
                        <a:pt x="52" y="26"/>
                      </a:cubicBezTo>
                      <a:cubicBezTo>
                        <a:pt x="53" y="26"/>
                        <a:pt x="53" y="26"/>
                        <a:pt x="53" y="26"/>
                      </a:cubicBezTo>
                      <a:cubicBezTo>
                        <a:pt x="53" y="26"/>
                        <a:pt x="53" y="26"/>
                        <a:pt x="53" y="26"/>
                      </a:cubicBezTo>
                      <a:cubicBezTo>
                        <a:pt x="53" y="26"/>
                        <a:pt x="53" y="26"/>
                        <a:pt x="53" y="26"/>
                      </a:cubicBezTo>
                      <a:cubicBezTo>
                        <a:pt x="53" y="26"/>
                        <a:pt x="53" y="26"/>
                        <a:pt x="53" y="26"/>
                      </a:cubicBezTo>
                      <a:cubicBezTo>
                        <a:pt x="53" y="27"/>
                        <a:pt x="53" y="27"/>
                        <a:pt x="53" y="27"/>
                      </a:cubicBezTo>
                      <a:cubicBezTo>
                        <a:pt x="54" y="27"/>
                        <a:pt x="54" y="27"/>
                        <a:pt x="54" y="28"/>
                      </a:cubicBezTo>
                      <a:cubicBezTo>
                        <a:pt x="54" y="28"/>
                        <a:pt x="54" y="28"/>
                        <a:pt x="54" y="28"/>
                      </a:cubicBezTo>
                      <a:cubicBezTo>
                        <a:pt x="54" y="28"/>
                        <a:pt x="54" y="28"/>
                        <a:pt x="54" y="28"/>
                      </a:cubicBezTo>
                      <a:cubicBezTo>
                        <a:pt x="54" y="28"/>
                        <a:pt x="54" y="28"/>
                        <a:pt x="54" y="28"/>
                      </a:cubicBezTo>
                      <a:cubicBezTo>
                        <a:pt x="54" y="27"/>
                        <a:pt x="54" y="27"/>
                        <a:pt x="54" y="27"/>
                      </a:cubicBezTo>
                      <a:cubicBezTo>
                        <a:pt x="54" y="27"/>
                        <a:pt x="54" y="27"/>
                        <a:pt x="54" y="27"/>
                      </a:cubicBezTo>
                      <a:cubicBezTo>
                        <a:pt x="54" y="27"/>
                        <a:pt x="54" y="27"/>
                        <a:pt x="54" y="27"/>
                      </a:cubicBezTo>
                      <a:cubicBezTo>
                        <a:pt x="56" y="28"/>
                        <a:pt x="56" y="28"/>
                        <a:pt x="56" y="28"/>
                      </a:cubicBezTo>
                      <a:cubicBezTo>
                        <a:pt x="56" y="28"/>
                        <a:pt x="56" y="28"/>
                        <a:pt x="56" y="28"/>
                      </a:cubicBezTo>
                      <a:cubicBezTo>
                        <a:pt x="56" y="28"/>
                        <a:pt x="56" y="28"/>
                        <a:pt x="56" y="28"/>
                      </a:cubicBezTo>
                      <a:cubicBezTo>
                        <a:pt x="56" y="28"/>
                        <a:pt x="56" y="28"/>
                        <a:pt x="56" y="28"/>
                      </a:cubicBezTo>
                      <a:cubicBezTo>
                        <a:pt x="57" y="28"/>
                        <a:pt x="57" y="28"/>
                        <a:pt x="57" y="28"/>
                      </a:cubicBezTo>
                      <a:cubicBezTo>
                        <a:pt x="57" y="29"/>
                        <a:pt x="57" y="29"/>
                        <a:pt x="57" y="29"/>
                      </a:cubicBezTo>
                      <a:cubicBezTo>
                        <a:pt x="57" y="29"/>
                        <a:pt x="57" y="29"/>
                        <a:pt x="57" y="29"/>
                      </a:cubicBezTo>
                      <a:cubicBezTo>
                        <a:pt x="58" y="29"/>
                        <a:pt x="58" y="29"/>
                        <a:pt x="58" y="29"/>
                      </a:cubicBezTo>
                      <a:cubicBezTo>
                        <a:pt x="58" y="28"/>
                        <a:pt x="58" y="28"/>
                        <a:pt x="58" y="28"/>
                      </a:cubicBezTo>
                      <a:cubicBezTo>
                        <a:pt x="58" y="28"/>
                        <a:pt x="58" y="28"/>
                        <a:pt x="58" y="28"/>
                      </a:cubicBezTo>
                      <a:cubicBezTo>
                        <a:pt x="57" y="28"/>
                        <a:pt x="57" y="28"/>
                        <a:pt x="57" y="28"/>
                      </a:cubicBezTo>
                      <a:cubicBezTo>
                        <a:pt x="57" y="28"/>
                        <a:pt x="57" y="28"/>
                        <a:pt x="57" y="28"/>
                      </a:cubicBezTo>
                      <a:cubicBezTo>
                        <a:pt x="57" y="28"/>
                        <a:pt x="57" y="28"/>
                        <a:pt x="57" y="28"/>
                      </a:cubicBezTo>
                      <a:cubicBezTo>
                        <a:pt x="57" y="27"/>
                        <a:pt x="57" y="27"/>
                        <a:pt x="57" y="27"/>
                      </a:cubicBezTo>
                      <a:cubicBezTo>
                        <a:pt x="58" y="26"/>
                        <a:pt x="58" y="26"/>
                        <a:pt x="58" y="26"/>
                      </a:cubicBezTo>
                      <a:cubicBezTo>
                        <a:pt x="58" y="26"/>
                        <a:pt x="58" y="26"/>
                        <a:pt x="58" y="26"/>
                      </a:cubicBezTo>
                      <a:cubicBezTo>
                        <a:pt x="58" y="27"/>
                        <a:pt x="58" y="27"/>
                        <a:pt x="58" y="27"/>
                      </a:cubicBezTo>
                      <a:cubicBezTo>
                        <a:pt x="58" y="27"/>
                        <a:pt x="58" y="27"/>
                        <a:pt x="58" y="27"/>
                      </a:cubicBezTo>
                      <a:cubicBezTo>
                        <a:pt x="58" y="27"/>
                        <a:pt x="58" y="27"/>
                        <a:pt x="58" y="27"/>
                      </a:cubicBezTo>
                      <a:cubicBezTo>
                        <a:pt x="58" y="27"/>
                        <a:pt x="58" y="27"/>
                        <a:pt x="58" y="27"/>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9"/>
                        <a:pt x="58" y="29"/>
                        <a:pt x="58" y="29"/>
                      </a:cubicBezTo>
                      <a:cubicBezTo>
                        <a:pt x="59" y="28"/>
                        <a:pt x="59" y="28"/>
                        <a:pt x="59" y="28"/>
                      </a:cubicBezTo>
                      <a:cubicBezTo>
                        <a:pt x="59" y="27"/>
                        <a:pt x="59" y="27"/>
                        <a:pt x="59" y="27"/>
                      </a:cubicBezTo>
                      <a:cubicBezTo>
                        <a:pt x="59" y="27"/>
                        <a:pt x="59" y="27"/>
                        <a:pt x="59" y="27"/>
                      </a:cubicBezTo>
                      <a:cubicBezTo>
                        <a:pt x="59" y="26"/>
                        <a:pt x="59" y="26"/>
                        <a:pt x="59" y="26"/>
                      </a:cubicBezTo>
                      <a:cubicBezTo>
                        <a:pt x="59" y="26"/>
                        <a:pt x="59" y="26"/>
                        <a:pt x="59" y="26"/>
                      </a:cubicBezTo>
                      <a:cubicBezTo>
                        <a:pt x="59" y="25"/>
                        <a:pt x="59" y="25"/>
                        <a:pt x="59" y="25"/>
                      </a:cubicBezTo>
                      <a:cubicBezTo>
                        <a:pt x="59" y="25"/>
                        <a:pt x="59" y="25"/>
                        <a:pt x="59" y="25"/>
                      </a:cubicBezTo>
                      <a:cubicBezTo>
                        <a:pt x="59" y="25"/>
                        <a:pt x="59" y="25"/>
                        <a:pt x="59" y="25"/>
                      </a:cubicBezTo>
                      <a:cubicBezTo>
                        <a:pt x="60" y="25"/>
                        <a:pt x="60" y="25"/>
                        <a:pt x="60" y="25"/>
                      </a:cubicBezTo>
                      <a:cubicBezTo>
                        <a:pt x="60" y="25"/>
                        <a:pt x="60" y="25"/>
                        <a:pt x="60" y="25"/>
                      </a:cubicBezTo>
                      <a:cubicBezTo>
                        <a:pt x="60" y="25"/>
                        <a:pt x="60" y="25"/>
                        <a:pt x="60" y="25"/>
                      </a:cubicBezTo>
                      <a:cubicBezTo>
                        <a:pt x="60" y="26"/>
                        <a:pt x="60" y="26"/>
                        <a:pt x="60" y="26"/>
                      </a:cubicBezTo>
                      <a:cubicBezTo>
                        <a:pt x="60" y="26"/>
                        <a:pt x="60" y="26"/>
                        <a:pt x="60" y="26"/>
                      </a:cubicBezTo>
                      <a:cubicBezTo>
                        <a:pt x="59" y="27"/>
                        <a:pt x="59" y="27"/>
                        <a:pt x="59" y="27"/>
                      </a:cubicBezTo>
                      <a:cubicBezTo>
                        <a:pt x="59" y="27"/>
                        <a:pt x="59" y="27"/>
                        <a:pt x="59" y="27"/>
                      </a:cubicBezTo>
                      <a:cubicBezTo>
                        <a:pt x="59" y="28"/>
                        <a:pt x="59" y="28"/>
                        <a:pt x="59" y="28"/>
                      </a:cubicBezTo>
                      <a:cubicBezTo>
                        <a:pt x="59" y="28"/>
                        <a:pt x="59" y="28"/>
                        <a:pt x="59" y="28"/>
                      </a:cubicBezTo>
                      <a:cubicBezTo>
                        <a:pt x="60" y="28"/>
                        <a:pt x="60" y="28"/>
                        <a:pt x="60" y="28"/>
                      </a:cubicBezTo>
                      <a:cubicBezTo>
                        <a:pt x="60" y="28"/>
                        <a:pt x="60" y="28"/>
                        <a:pt x="60" y="28"/>
                      </a:cubicBezTo>
                      <a:cubicBezTo>
                        <a:pt x="61" y="28"/>
                        <a:pt x="61" y="28"/>
                        <a:pt x="61" y="28"/>
                      </a:cubicBezTo>
                      <a:cubicBezTo>
                        <a:pt x="60" y="29"/>
                        <a:pt x="60" y="29"/>
                        <a:pt x="60" y="29"/>
                      </a:cubicBezTo>
                      <a:cubicBezTo>
                        <a:pt x="60" y="29"/>
                        <a:pt x="60" y="29"/>
                        <a:pt x="60" y="29"/>
                      </a:cubicBezTo>
                      <a:cubicBezTo>
                        <a:pt x="59" y="29"/>
                        <a:pt x="59" y="29"/>
                        <a:pt x="59" y="29"/>
                      </a:cubicBezTo>
                      <a:cubicBezTo>
                        <a:pt x="59" y="30"/>
                        <a:pt x="59" y="30"/>
                        <a:pt x="59" y="30"/>
                      </a:cubicBezTo>
                      <a:cubicBezTo>
                        <a:pt x="59" y="31"/>
                        <a:pt x="59" y="31"/>
                        <a:pt x="59" y="31"/>
                      </a:cubicBezTo>
                      <a:cubicBezTo>
                        <a:pt x="59" y="31"/>
                        <a:pt x="59" y="31"/>
                        <a:pt x="59" y="31"/>
                      </a:cubicBezTo>
                      <a:cubicBezTo>
                        <a:pt x="59" y="31"/>
                        <a:pt x="59" y="31"/>
                        <a:pt x="59" y="31"/>
                      </a:cubicBezTo>
                      <a:cubicBezTo>
                        <a:pt x="60" y="31"/>
                        <a:pt x="60" y="31"/>
                        <a:pt x="60" y="31"/>
                      </a:cubicBezTo>
                      <a:cubicBezTo>
                        <a:pt x="60" y="31"/>
                        <a:pt x="60" y="31"/>
                        <a:pt x="60" y="31"/>
                      </a:cubicBezTo>
                      <a:cubicBezTo>
                        <a:pt x="60" y="30"/>
                        <a:pt x="60" y="30"/>
                        <a:pt x="60" y="30"/>
                      </a:cubicBezTo>
                      <a:cubicBezTo>
                        <a:pt x="60" y="30"/>
                        <a:pt x="60" y="30"/>
                        <a:pt x="60" y="30"/>
                      </a:cubicBezTo>
                      <a:cubicBezTo>
                        <a:pt x="60" y="30"/>
                        <a:pt x="60" y="30"/>
                        <a:pt x="60" y="30"/>
                      </a:cubicBezTo>
                      <a:cubicBezTo>
                        <a:pt x="61" y="30"/>
                        <a:pt x="61" y="30"/>
                        <a:pt x="61" y="30"/>
                      </a:cubicBezTo>
                      <a:cubicBezTo>
                        <a:pt x="61" y="30"/>
                        <a:pt x="61" y="30"/>
                        <a:pt x="61" y="30"/>
                      </a:cubicBezTo>
                      <a:cubicBezTo>
                        <a:pt x="61" y="30"/>
                        <a:pt x="61" y="30"/>
                        <a:pt x="61" y="30"/>
                      </a:cubicBezTo>
                      <a:cubicBezTo>
                        <a:pt x="61" y="30"/>
                        <a:pt x="61" y="30"/>
                        <a:pt x="61" y="30"/>
                      </a:cubicBezTo>
                      <a:cubicBezTo>
                        <a:pt x="62" y="30"/>
                        <a:pt x="62" y="30"/>
                        <a:pt x="62" y="30"/>
                      </a:cubicBezTo>
                      <a:cubicBezTo>
                        <a:pt x="62" y="30"/>
                        <a:pt x="62" y="30"/>
                        <a:pt x="62" y="30"/>
                      </a:cubicBezTo>
                      <a:cubicBezTo>
                        <a:pt x="62" y="30"/>
                        <a:pt x="62" y="30"/>
                        <a:pt x="62" y="30"/>
                      </a:cubicBezTo>
                      <a:cubicBezTo>
                        <a:pt x="61" y="30"/>
                        <a:pt x="61" y="30"/>
                        <a:pt x="61" y="30"/>
                      </a:cubicBezTo>
                      <a:cubicBezTo>
                        <a:pt x="61" y="30"/>
                        <a:pt x="61" y="30"/>
                        <a:pt x="61" y="30"/>
                      </a:cubicBezTo>
                      <a:cubicBezTo>
                        <a:pt x="61" y="30"/>
                        <a:pt x="61" y="30"/>
                        <a:pt x="61" y="30"/>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2" y="31"/>
                        <a:pt x="62" y="31"/>
                        <a:pt x="62" y="31"/>
                      </a:cubicBezTo>
                      <a:cubicBezTo>
                        <a:pt x="62" y="31"/>
                        <a:pt x="62" y="31"/>
                        <a:pt x="62" y="31"/>
                      </a:cubicBezTo>
                      <a:cubicBezTo>
                        <a:pt x="62" y="31"/>
                        <a:pt x="62" y="31"/>
                        <a:pt x="62" y="31"/>
                      </a:cubicBezTo>
                      <a:cubicBezTo>
                        <a:pt x="62" y="30"/>
                        <a:pt x="62" y="30"/>
                        <a:pt x="62" y="30"/>
                      </a:cubicBezTo>
                      <a:cubicBezTo>
                        <a:pt x="62" y="30"/>
                        <a:pt x="62" y="30"/>
                        <a:pt x="62" y="30"/>
                      </a:cubicBezTo>
                      <a:cubicBezTo>
                        <a:pt x="62" y="31"/>
                        <a:pt x="62" y="31"/>
                        <a:pt x="62" y="31"/>
                      </a:cubicBezTo>
                      <a:cubicBezTo>
                        <a:pt x="62" y="32"/>
                        <a:pt x="62" y="32"/>
                        <a:pt x="62" y="32"/>
                      </a:cubicBezTo>
                      <a:cubicBezTo>
                        <a:pt x="62" y="32"/>
                        <a:pt x="62" y="32"/>
                        <a:pt x="62" y="32"/>
                      </a:cubicBezTo>
                      <a:cubicBezTo>
                        <a:pt x="62" y="32"/>
                        <a:pt x="62" y="32"/>
                        <a:pt x="62" y="32"/>
                      </a:cubicBezTo>
                      <a:cubicBezTo>
                        <a:pt x="61" y="32"/>
                        <a:pt x="61" y="32"/>
                        <a:pt x="61" y="32"/>
                      </a:cubicBezTo>
                      <a:cubicBezTo>
                        <a:pt x="61" y="32"/>
                        <a:pt x="61" y="32"/>
                        <a:pt x="61" y="32"/>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2" y="34"/>
                        <a:pt x="62" y="34"/>
                        <a:pt x="62" y="34"/>
                      </a:cubicBezTo>
                      <a:cubicBezTo>
                        <a:pt x="62" y="33"/>
                        <a:pt x="62" y="33"/>
                        <a:pt x="62" y="33"/>
                      </a:cubicBezTo>
                      <a:cubicBezTo>
                        <a:pt x="62" y="33"/>
                        <a:pt x="62" y="33"/>
                        <a:pt x="62" y="33"/>
                      </a:cubicBezTo>
                      <a:cubicBezTo>
                        <a:pt x="63" y="33"/>
                        <a:pt x="63" y="33"/>
                        <a:pt x="63" y="33"/>
                      </a:cubicBezTo>
                      <a:cubicBezTo>
                        <a:pt x="64" y="33"/>
                        <a:pt x="64" y="33"/>
                        <a:pt x="64" y="33"/>
                      </a:cubicBezTo>
                      <a:cubicBezTo>
                        <a:pt x="64" y="33"/>
                        <a:pt x="64" y="33"/>
                        <a:pt x="64" y="33"/>
                      </a:cubicBezTo>
                      <a:cubicBezTo>
                        <a:pt x="65" y="33"/>
                        <a:pt x="65" y="33"/>
                        <a:pt x="65" y="33"/>
                      </a:cubicBezTo>
                      <a:cubicBezTo>
                        <a:pt x="65" y="33"/>
                        <a:pt x="65" y="33"/>
                        <a:pt x="65" y="33"/>
                      </a:cubicBezTo>
                      <a:cubicBezTo>
                        <a:pt x="64" y="33"/>
                        <a:pt x="64" y="33"/>
                        <a:pt x="64" y="33"/>
                      </a:cubicBezTo>
                      <a:cubicBezTo>
                        <a:pt x="64" y="34"/>
                        <a:pt x="64" y="34"/>
                        <a:pt x="64" y="34"/>
                      </a:cubicBezTo>
                      <a:cubicBezTo>
                        <a:pt x="64" y="34"/>
                        <a:pt x="64" y="34"/>
                        <a:pt x="64" y="34"/>
                      </a:cubicBezTo>
                      <a:cubicBezTo>
                        <a:pt x="63" y="34"/>
                        <a:pt x="63" y="34"/>
                        <a:pt x="63" y="34"/>
                      </a:cubicBezTo>
                      <a:cubicBezTo>
                        <a:pt x="63" y="34"/>
                        <a:pt x="63" y="34"/>
                        <a:pt x="63" y="34"/>
                      </a:cubicBezTo>
                      <a:cubicBezTo>
                        <a:pt x="64" y="34"/>
                        <a:pt x="64" y="34"/>
                        <a:pt x="64" y="34"/>
                      </a:cubicBezTo>
                      <a:cubicBezTo>
                        <a:pt x="64" y="34"/>
                        <a:pt x="64" y="34"/>
                        <a:pt x="64" y="34"/>
                      </a:cubicBezTo>
                      <a:cubicBezTo>
                        <a:pt x="64" y="34"/>
                        <a:pt x="64" y="34"/>
                        <a:pt x="64" y="34"/>
                      </a:cubicBezTo>
                      <a:cubicBezTo>
                        <a:pt x="65" y="35"/>
                        <a:pt x="65" y="35"/>
                        <a:pt x="65" y="35"/>
                      </a:cubicBezTo>
                      <a:cubicBezTo>
                        <a:pt x="64" y="35"/>
                        <a:pt x="64" y="35"/>
                        <a:pt x="64" y="35"/>
                      </a:cubicBezTo>
                      <a:cubicBezTo>
                        <a:pt x="64" y="35"/>
                        <a:pt x="64" y="35"/>
                        <a:pt x="64" y="35"/>
                      </a:cubicBezTo>
                      <a:cubicBezTo>
                        <a:pt x="65" y="35"/>
                        <a:pt x="65" y="35"/>
                        <a:pt x="65" y="35"/>
                      </a:cubicBezTo>
                      <a:cubicBezTo>
                        <a:pt x="65" y="35"/>
                        <a:pt x="65" y="35"/>
                        <a:pt x="65" y="35"/>
                      </a:cubicBezTo>
                      <a:cubicBezTo>
                        <a:pt x="65" y="35"/>
                        <a:pt x="65" y="35"/>
                        <a:pt x="65" y="35"/>
                      </a:cubicBezTo>
                      <a:cubicBezTo>
                        <a:pt x="64" y="35"/>
                        <a:pt x="64" y="35"/>
                        <a:pt x="64" y="35"/>
                      </a:cubicBezTo>
                      <a:cubicBezTo>
                        <a:pt x="64" y="35"/>
                        <a:pt x="64" y="35"/>
                        <a:pt x="64" y="35"/>
                      </a:cubicBezTo>
                      <a:cubicBezTo>
                        <a:pt x="64" y="36"/>
                        <a:pt x="64" y="36"/>
                        <a:pt x="64" y="36"/>
                      </a:cubicBezTo>
                      <a:cubicBezTo>
                        <a:pt x="64" y="36"/>
                        <a:pt x="64" y="36"/>
                        <a:pt x="64" y="36"/>
                      </a:cubicBezTo>
                      <a:cubicBezTo>
                        <a:pt x="64" y="36"/>
                        <a:pt x="64" y="36"/>
                        <a:pt x="64" y="36"/>
                      </a:cubicBezTo>
                      <a:cubicBezTo>
                        <a:pt x="64" y="36"/>
                        <a:pt x="64" y="36"/>
                        <a:pt x="64" y="36"/>
                      </a:cubicBezTo>
                      <a:cubicBezTo>
                        <a:pt x="64" y="36"/>
                        <a:pt x="64" y="36"/>
                        <a:pt x="64" y="36"/>
                      </a:cubicBezTo>
                      <a:cubicBezTo>
                        <a:pt x="63" y="36"/>
                        <a:pt x="63" y="36"/>
                        <a:pt x="63" y="36"/>
                      </a:cubicBezTo>
                      <a:cubicBezTo>
                        <a:pt x="63" y="36"/>
                        <a:pt x="63" y="36"/>
                        <a:pt x="63" y="36"/>
                      </a:cubicBezTo>
                      <a:cubicBezTo>
                        <a:pt x="63" y="36"/>
                        <a:pt x="63" y="36"/>
                        <a:pt x="63" y="36"/>
                      </a:cubicBezTo>
                      <a:cubicBezTo>
                        <a:pt x="63" y="37"/>
                        <a:pt x="63" y="37"/>
                        <a:pt x="63" y="37"/>
                      </a:cubicBezTo>
                      <a:cubicBezTo>
                        <a:pt x="63" y="37"/>
                        <a:pt x="63" y="37"/>
                        <a:pt x="63" y="37"/>
                      </a:cubicBezTo>
                      <a:cubicBezTo>
                        <a:pt x="63" y="37"/>
                        <a:pt x="63" y="37"/>
                        <a:pt x="63" y="37"/>
                      </a:cubicBezTo>
                      <a:cubicBezTo>
                        <a:pt x="63" y="37"/>
                        <a:pt x="63" y="37"/>
                        <a:pt x="63" y="37"/>
                      </a:cubicBezTo>
                      <a:cubicBezTo>
                        <a:pt x="63" y="38"/>
                        <a:pt x="63" y="38"/>
                        <a:pt x="63" y="38"/>
                      </a:cubicBezTo>
                      <a:cubicBezTo>
                        <a:pt x="63" y="38"/>
                        <a:pt x="63" y="38"/>
                        <a:pt x="63" y="38"/>
                      </a:cubicBezTo>
                      <a:cubicBezTo>
                        <a:pt x="63" y="38"/>
                        <a:pt x="63" y="38"/>
                        <a:pt x="63" y="38"/>
                      </a:cubicBezTo>
                      <a:cubicBezTo>
                        <a:pt x="63" y="38"/>
                        <a:pt x="63" y="38"/>
                        <a:pt x="63" y="38"/>
                      </a:cubicBezTo>
                      <a:cubicBezTo>
                        <a:pt x="63" y="39"/>
                        <a:pt x="63" y="39"/>
                        <a:pt x="63" y="39"/>
                      </a:cubicBezTo>
                      <a:cubicBezTo>
                        <a:pt x="63" y="39"/>
                        <a:pt x="63" y="39"/>
                        <a:pt x="63" y="39"/>
                      </a:cubicBezTo>
                      <a:cubicBezTo>
                        <a:pt x="63" y="39"/>
                        <a:pt x="63" y="39"/>
                        <a:pt x="63" y="39"/>
                      </a:cubicBezTo>
                      <a:cubicBezTo>
                        <a:pt x="63" y="39"/>
                        <a:pt x="63" y="39"/>
                        <a:pt x="63" y="39"/>
                      </a:cubicBezTo>
                      <a:cubicBezTo>
                        <a:pt x="62" y="39"/>
                        <a:pt x="62" y="39"/>
                        <a:pt x="62" y="39"/>
                      </a:cubicBezTo>
                      <a:cubicBezTo>
                        <a:pt x="62" y="39"/>
                        <a:pt x="62" y="39"/>
                        <a:pt x="62" y="39"/>
                      </a:cubicBezTo>
                      <a:cubicBezTo>
                        <a:pt x="62" y="40"/>
                        <a:pt x="62" y="40"/>
                        <a:pt x="62" y="40"/>
                      </a:cubicBezTo>
                      <a:cubicBezTo>
                        <a:pt x="62" y="40"/>
                        <a:pt x="62" y="40"/>
                        <a:pt x="62" y="40"/>
                      </a:cubicBezTo>
                      <a:cubicBezTo>
                        <a:pt x="62" y="40"/>
                        <a:pt x="62" y="40"/>
                        <a:pt x="62" y="40"/>
                      </a:cubicBezTo>
                      <a:cubicBezTo>
                        <a:pt x="62" y="40"/>
                        <a:pt x="62" y="40"/>
                        <a:pt x="62" y="40"/>
                      </a:cubicBezTo>
                      <a:cubicBezTo>
                        <a:pt x="62" y="41"/>
                        <a:pt x="62" y="41"/>
                        <a:pt x="62" y="41"/>
                      </a:cubicBezTo>
                      <a:cubicBezTo>
                        <a:pt x="62" y="41"/>
                        <a:pt x="62" y="41"/>
                        <a:pt x="62" y="41"/>
                      </a:cubicBezTo>
                      <a:cubicBezTo>
                        <a:pt x="62" y="41"/>
                        <a:pt x="62" y="41"/>
                        <a:pt x="62" y="41"/>
                      </a:cubicBezTo>
                      <a:cubicBezTo>
                        <a:pt x="62" y="41"/>
                        <a:pt x="62" y="41"/>
                        <a:pt x="62" y="41"/>
                      </a:cubicBezTo>
                      <a:cubicBezTo>
                        <a:pt x="62" y="41"/>
                        <a:pt x="62" y="41"/>
                        <a:pt x="62" y="41"/>
                      </a:cubicBezTo>
                      <a:cubicBezTo>
                        <a:pt x="62" y="41"/>
                        <a:pt x="62" y="41"/>
                        <a:pt x="62" y="41"/>
                      </a:cubicBezTo>
                      <a:cubicBezTo>
                        <a:pt x="62" y="42"/>
                        <a:pt x="62" y="42"/>
                        <a:pt x="62" y="42"/>
                      </a:cubicBezTo>
                      <a:cubicBezTo>
                        <a:pt x="62" y="42"/>
                        <a:pt x="62" y="42"/>
                        <a:pt x="62" y="42"/>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5"/>
                        <a:pt x="62" y="45"/>
                        <a:pt x="62" y="45"/>
                      </a:cubicBezTo>
                      <a:cubicBezTo>
                        <a:pt x="62" y="45"/>
                        <a:pt x="62" y="45"/>
                        <a:pt x="62" y="45"/>
                      </a:cubicBezTo>
                      <a:cubicBezTo>
                        <a:pt x="62" y="45"/>
                        <a:pt x="62" y="45"/>
                        <a:pt x="62" y="45"/>
                      </a:cubicBezTo>
                      <a:cubicBezTo>
                        <a:pt x="62" y="45"/>
                        <a:pt x="62" y="45"/>
                        <a:pt x="62" y="45"/>
                      </a:cubicBezTo>
                      <a:cubicBezTo>
                        <a:pt x="62" y="46"/>
                        <a:pt x="62" y="46"/>
                        <a:pt x="62" y="46"/>
                      </a:cubicBezTo>
                      <a:cubicBezTo>
                        <a:pt x="62" y="47"/>
                        <a:pt x="62" y="47"/>
                        <a:pt x="62" y="47"/>
                      </a:cubicBezTo>
                      <a:cubicBezTo>
                        <a:pt x="62" y="46"/>
                        <a:pt x="62" y="46"/>
                        <a:pt x="62" y="46"/>
                      </a:cubicBezTo>
                      <a:cubicBezTo>
                        <a:pt x="62" y="46"/>
                        <a:pt x="62" y="46"/>
                        <a:pt x="62" y="46"/>
                      </a:cubicBezTo>
                      <a:cubicBezTo>
                        <a:pt x="62" y="46"/>
                        <a:pt x="62" y="46"/>
                        <a:pt x="62" y="46"/>
                      </a:cubicBezTo>
                      <a:cubicBezTo>
                        <a:pt x="62" y="47"/>
                        <a:pt x="62" y="47"/>
                        <a:pt x="62" y="47"/>
                      </a:cubicBezTo>
                      <a:cubicBezTo>
                        <a:pt x="62" y="47"/>
                        <a:pt x="62" y="47"/>
                        <a:pt x="62" y="47"/>
                      </a:cubicBezTo>
                      <a:cubicBezTo>
                        <a:pt x="62" y="48"/>
                        <a:pt x="62" y="48"/>
                        <a:pt x="62" y="48"/>
                      </a:cubicBezTo>
                      <a:cubicBezTo>
                        <a:pt x="62" y="48"/>
                        <a:pt x="62" y="48"/>
                        <a:pt x="62" y="48"/>
                      </a:cubicBezTo>
                      <a:cubicBezTo>
                        <a:pt x="62" y="48"/>
                        <a:pt x="62" y="48"/>
                        <a:pt x="62" y="48"/>
                      </a:cubicBezTo>
                      <a:cubicBezTo>
                        <a:pt x="62" y="48"/>
                        <a:pt x="62" y="48"/>
                        <a:pt x="62" y="48"/>
                      </a:cubicBezTo>
                      <a:cubicBezTo>
                        <a:pt x="62" y="49"/>
                        <a:pt x="62" y="49"/>
                        <a:pt x="62" y="49"/>
                      </a:cubicBezTo>
                      <a:cubicBezTo>
                        <a:pt x="63" y="49"/>
                        <a:pt x="63" y="49"/>
                        <a:pt x="63" y="49"/>
                      </a:cubicBezTo>
                      <a:cubicBezTo>
                        <a:pt x="63" y="50"/>
                        <a:pt x="63" y="50"/>
                        <a:pt x="63" y="50"/>
                      </a:cubicBezTo>
                      <a:cubicBezTo>
                        <a:pt x="63" y="50"/>
                        <a:pt x="63" y="50"/>
                        <a:pt x="63" y="50"/>
                      </a:cubicBezTo>
                      <a:cubicBezTo>
                        <a:pt x="64" y="50"/>
                        <a:pt x="64" y="50"/>
                        <a:pt x="64" y="50"/>
                      </a:cubicBezTo>
                      <a:cubicBezTo>
                        <a:pt x="64" y="49"/>
                        <a:pt x="64" y="49"/>
                        <a:pt x="64" y="49"/>
                      </a:cubicBezTo>
                      <a:cubicBezTo>
                        <a:pt x="63" y="49"/>
                        <a:pt x="63" y="49"/>
                        <a:pt x="63" y="49"/>
                      </a:cubicBezTo>
                      <a:cubicBezTo>
                        <a:pt x="63" y="48"/>
                        <a:pt x="63" y="48"/>
                        <a:pt x="63" y="48"/>
                      </a:cubicBezTo>
                      <a:cubicBezTo>
                        <a:pt x="63" y="48"/>
                        <a:pt x="63" y="48"/>
                        <a:pt x="63" y="48"/>
                      </a:cubicBezTo>
                      <a:cubicBezTo>
                        <a:pt x="63" y="47"/>
                        <a:pt x="63" y="47"/>
                        <a:pt x="63" y="47"/>
                      </a:cubicBezTo>
                      <a:cubicBezTo>
                        <a:pt x="63" y="46"/>
                        <a:pt x="63" y="46"/>
                        <a:pt x="63" y="46"/>
                      </a:cubicBezTo>
                      <a:cubicBezTo>
                        <a:pt x="63" y="45"/>
                        <a:pt x="63" y="45"/>
                        <a:pt x="63" y="45"/>
                      </a:cubicBezTo>
                      <a:cubicBezTo>
                        <a:pt x="64" y="45"/>
                        <a:pt x="64" y="45"/>
                        <a:pt x="64"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5" y="44"/>
                        <a:pt x="65" y="44"/>
                        <a:pt x="65" y="44"/>
                      </a:cubicBezTo>
                      <a:cubicBezTo>
                        <a:pt x="65" y="44"/>
                        <a:pt x="65" y="44"/>
                        <a:pt x="65"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5" y="42"/>
                        <a:pt x="65" y="42"/>
                        <a:pt x="65" y="42"/>
                      </a:cubicBezTo>
                      <a:cubicBezTo>
                        <a:pt x="65" y="42"/>
                        <a:pt x="65" y="42"/>
                        <a:pt x="65" y="42"/>
                      </a:cubicBezTo>
                      <a:cubicBezTo>
                        <a:pt x="65" y="42"/>
                        <a:pt x="65" y="42"/>
                        <a:pt x="65" y="42"/>
                      </a:cubicBezTo>
                      <a:cubicBezTo>
                        <a:pt x="65" y="41"/>
                        <a:pt x="65" y="41"/>
                        <a:pt x="65" y="41"/>
                      </a:cubicBezTo>
                      <a:cubicBezTo>
                        <a:pt x="65" y="41"/>
                        <a:pt x="65" y="41"/>
                        <a:pt x="65" y="41"/>
                      </a:cubicBezTo>
                      <a:cubicBezTo>
                        <a:pt x="65" y="40"/>
                        <a:pt x="65" y="40"/>
                        <a:pt x="65" y="40"/>
                      </a:cubicBezTo>
                      <a:cubicBezTo>
                        <a:pt x="65" y="40"/>
                        <a:pt x="66" y="39"/>
                        <a:pt x="66" y="38"/>
                      </a:cubicBezTo>
                      <a:cubicBezTo>
                        <a:pt x="66" y="38"/>
                        <a:pt x="66" y="38"/>
                        <a:pt x="66" y="38"/>
                      </a:cubicBezTo>
                      <a:cubicBezTo>
                        <a:pt x="67" y="37"/>
                        <a:pt x="67" y="37"/>
                        <a:pt x="67" y="37"/>
                      </a:cubicBezTo>
                      <a:cubicBezTo>
                        <a:pt x="67" y="36"/>
                        <a:pt x="67" y="36"/>
                        <a:pt x="67" y="36"/>
                      </a:cubicBezTo>
                      <a:cubicBezTo>
                        <a:pt x="67" y="35"/>
                        <a:pt x="67" y="35"/>
                        <a:pt x="67" y="35"/>
                      </a:cubicBezTo>
                      <a:cubicBezTo>
                        <a:pt x="67" y="35"/>
                        <a:pt x="67" y="35"/>
                        <a:pt x="67" y="35"/>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2"/>
                        <a:pt x="68" y="32"/>
                        <a:pt x="68" y="32"/>
                      </a:cubicBezTo>
                      <a:cubicBezTo>
                        <a:pt x="68" y="32"/>
                        <a:pt x="68" y="32"/>
                        <a:pt x="68" y="32"/>
                      </a:cubicBezTo>
                      <a:cubicBezTo>
                        <a:pt x="68" y="32"/>
                        <a:pt x="68" y="32"/>
                        <a:pt x="68" y="32"/>
                      </a:cubicBezTo>
                      <a:cubicBezTo>
                        <a:pt x="68" y="32"/>
                        <a:pt x="68" y="32"/>
                        <a:pt x="68" y="32"/>
                      </a:cubicBezTo>
                      <a:cubicBezTo>
                        <a:pt x="68" y="31"/>
                        <a:pt x="68" y="31"/>
                        <a:pt x="68" y="31"/>
                      </a:cubicBezTo>
                      <a:cubicBezTo>
                        <a:pt x="68" y="31"/>
                        <a:pt x="68" y="31"/>
                        <a:pt x="68" y="31"/>
                      </a:cubicBezTo>
                      <a:cubicBezTo>
                        <a:pt x="68" y="31"/>
                        <a:pt x="68" y="31"/>
                        <a:pt x="68" y="31"/>
                      </a:cubicBezTo>
                      <a:cubicBezTo>
                        <a:pt x="68" y="31"/>
                        <a:pt x="68" y="31"/>
                        <a:pt x="68" y="31"/>
                      </a:cubicBezTo>
                      <a:cubicBezTo>
                        <a:pt x="68" y="30"/>
                        <a:pt x="68" y="30"/>
                        <a:pt x="68" y="30"/>
                      </a:cubicBezTo>
                      <a:cubicBezTo>
                        <a:pt x="68" y="30"/>
                        <a:pt x="68" y="30"/>
                        <a:pt x="68" y="30"/>
                      </a:cubicBezTo>
                      <a:cubicBezTo>
                        <a:pt x="68" y="29"/>
                        <a:pt x="68" y="29"/>
                        <a:pt x="68" y="29"/>
                      </a:cubicBezTo>
                      <a:cubicBezTo>
                        <a:pt x="69" y="29"/>
                        <a:pt x="69" y="29"/>
                        <a:pt x="69" y="29"/>
                      </a:cubicBezTo>
                      <a:cubicBezTo>
                        <a:pt x="69" y="29"/>
                        <a:pt x="69" y="29"/>
                        <a:pt x="69" y="29"/>
                      </a:cubicBezTo>
                      <a:cubicBezTo>
                        <a:pt x="69" y="29"/>
                        <a:pt x="69" y="29"/>
                        <a:pt x="69" y="29"/>
                      </a:cubicBezTo>
                      <a:cubicBezTo>
                        <a:pt x="69" y="29"/>
                        <a:pt x="69" y="29"/>
                        <a:pt x="69" y="29"/>
                      </a:cubicBezTo>
                      <a:cubicBezTo>
                        <a:pt x="69" y="29"/>
                        <a:pt x="69" y="29"/>
                        <a:pt x="69" y="29"/>
                      </a:cubicBezTo>
                      <a:cubicBezTo>
                        <a:pt x="69" y="29"/>
                        <a:pt x="69" y="29"/>
                        <a:pt x="69" y="29"/>
                      </a:cubicBezTo>
                      <a:cubicBezTo>
                        <a:pt x="69" y="28"/>
                        <a:pt x="69" y="28"/>
                        <a:pt x="69" y="28"/>
                      </a:cubicBezTo>
                      <a:cubicBezTo>
                        <a:pt x="69" y="28"/>
                        <a:pt x="69" y="28"/>
                        <a:pt x="69" y="28"/>
                      </a:cubicBezTo>
                      <a:cubicBezTo>
                        <a:pt x="69" y="28"/>
                        <a:pt x="69" y="28"/>
                        <a:pt x="69" y="28"/>
                      </a:cubicBezTo>
                      <a:cubicBezTo>
                        <a:pt x="69" y="27"/>
                        <a:pt x="69" y="27"/>
                        <a:pt x="69" y="27"/>
                      </a:cubicBezTo>
                      <a:cubicBezTo>
                        <a:pt x="70" y="26"/>
                        <a:pt x="70" y="26"/>
                        <a:pt x="70" y="26"/>
                      </a:cubicBezTo>
                      <a:cubicBezTo>
                        <a:pt x="70" y="26"/>
                        <a:pt x="70" y="26"/>
                        <a:pt x="70" y="26"/>
                      </a:cubicBezTo>
                      <a:cubicBezTo>
                        <a:pt x="70" y="26"/>
                        <a:pt x="70" y="26"/>
                        <a:pt x="70" y="26"/>
                      </a:cubicBezTo>
                      <a:cubicBezTo>
                        <a:pt x="70" y="26"/>
                        <a:pt x="70" y="26"/>
                        <a:pt x="70" y="26"/>
                      </a:cubicBezTo>
                      <a:close/>
                      <a:moveTo>
                        <a:pt x="59" y="33"/>
                      </a:moveTo>
                      <a:cubicBezTo>
                        <a:pt x="59" y="33"/>
                        <a:pt x="59" y="33"/>
                        <a:pt x="59" y="33"/>
                      </a:cubicBezTo>
                      <a:cubicBezTo>
                        <a:pt x="59" y="33"/>
                        <a:pt x="59" y="33"/>
                        <a:pt x="59" y="33"/>
                      </a:cubicBezTo>
                      <a:cubicBezTo>
                        <a:pt x="59" y="33"/>
                        <a:pt x="59" y="33"/>
                        <a:pt x="59" y="33"/>
                      </a:cubicBezTo>
                      <a:cubicBezTo>
                        <a:pt x="58" y="33"/>
                        <a:pt x="58" y="33"/>
                        <a:pt x="58" y="33"/>
                      </a:cubicBezTo>
                      <a:cubicBezTo>
                        <a:pt x="58" y="33"/>
                        <a:pt x="58" y="33"/>
                        <a:pt x="58" y="33"/>
                      </a:cubicBezTo>
                      <a:cubicBezTo>
                        <a:pt x="58" y="33"/>
                        <a:pt x="58" y="33"/>
                        <a:pt x="58" y="33"/>
                      </a:cubicBezTo>
                      <a:cubicBezTo>
                        <a:pt x="59" y="33"/>
                        <a:pt x="59" y="33"/>
                        <a:pt x="59" y="33"/>
                      </a:cubicBezTo>
                      <a:cubicBezTo>
                        <a:pt x="59" y="33"/>
                        <a:pt x="59" y="33"/>
                        <a:pt x="59" y="33"/>
                      </a:cubicBezTo>
                      <a:cubicBezTo>
                        <a:pt x="59" y="34"/>
                        <a:pt x="59" y="34"/>
                        <a:pt x="59" y="34"/>
                      </a:cubicBezTo>
                      <a:cubicBezTo>
                        <a:pt x="59" y="34"/>
                        <a:pt x="59" y="34"/>
                        <a:pt x="59" y="34"/>
                      </a:cubicBezTo>
                      <a:cubicBezTo>
                        <a:pt x="58" y="34"/>
                        <a:pt x="58" y="34"/>
                        <a:pt x="58" y="34"/>
                      </a:cubicBezTo>
                      <a:cubicBezTo>
                        <a:pt x="58" y="34"/>
                        <a:pt x="58" y="34"/>
                        <a:pt x="58" y="34"/>
                      </a:cubicBezTo>
                      <a:cubicBezTo>
                        <a:pt x="58" y="34"/>
                        <a:pt x="58" y="34"/>
                        <a:pt x="58" y="34"/>
                      </a:cubicBezTo>
                      <a:cubicBezTo>
                        <a:pt x="58" y="34"/>
                        <a:pt x="58" y="34"/>
                        <a:pt x="58" y="34"/>
                      </a:cubicBezTo>
                      <a:cubicBezTo>
                        <a:pt x="59" y="35"/>
                        <a:pt x="59" y="35"/>
                        <a:pt x="59" y="35"/>
                      </a:cubicBezTo>
                      <a:cubicBezTo>
                        <a:pt x="59" y="34"/>
                        <a:pt x="59" y="34"/>
                        <a:pt x="59" y="34"/>
                      </a:cubicBezTo>
                      <a:cubicBezTo>
                        <a:pt x="59" y="34"/>
                        <a:pt x="59" y="34"/>
                        <a:pt x="59" y="34"/>
                      </a:cubicBezTo>
                      <a:cubicBezTo>
                        <a:pt x="59" y="34"/>
                        <a:pt x="59" y="34"/>
                        <a:pt x="59" y="34"/>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3"/>
                        <a:pt x="59" y="33"/>
                        <a:pt x="59" y="33"/>
                      </a:cubicBezTo>
                      <a:close/>
                      <a:moveTo>
                        <a:pt x="72" y="22"/>
                      </a:moveTo>
                      <a:cubicBezTo>
                        <a:pt x="71" y="21"/>
                        <a:pt x="71" y="21"/>
                        <a:pt x="71" y="21"/>
                      </a:cubicBezTo>
                      <a:cubicBezTo>
                        <a:pt x="71" y="21"/>
                        <a:pt x="71" y="21"/>
                        <a:pt x="71" y="21"/>
                      </a:cubicBezTo>
                      <a:cubicBezTo>
                        <a:pt x="71" y="22"/>
                        <a:pt x="71" y="22"/>
                        <a:pt x="71" y="22"/>
                      </a:cubicBezTo>
                      <a:cubicBezTo>
                        <a:pt x="71" y="22"/>
                        <a:pt x="71" y="22"/>
                        <a:pt x="71" y="22"/>
                      </a:cubicBezTo>
                      <a:cubicBezTo>
                        <a:pt x="71" y="23"/>
                        <a:pt x="71" y="23"/>
                        <a:pt x="71" y="23"/>
                      </a:cubicBezTo>
                      <a:cubicBezTo>
                        <a:pt x="71" y="24"/>
                        <a:pt x="71" y="24"/>
                        <a:pt x="71" y="24"/>
                      </a:cubicBezTo>
                      <a:cubicBezTo>
                        <a:pt x="72" y="23"/>
                        <a:pt x="72" y="23"/>
                        <a:pt x="72" y="23"/>
                      </a:cubicBezTo>
                      <a:cubicBezTo>
                        <a:pt x="72" y="23"/>
                        <a:pt x="72" y="23"/>
                        <a:pt x="72" y="23"/>
                      </a:cubicBezTo>
                      <a:lnTo>
                        <a:pt x="72" y="22"/>
                      </a:lnTo>
                      <a:close/>
                      <a:moveTo>
                        <a:pt x="71" y="25"/>
                      </a:moveTo>
                      <a:cubicBezTo>
                        <a:pt x="71" y="27"/>
                        <a:pt x="71" y="27"/>
                        <a:pt x="71" y="27"/>
                      </a:cubicBezTo>
                      <a:cubicBezTo>
                        <a:pt x="71" y="27"/>
                        <a:pt x="71" y="27"/>
                        <a:pt x="71" y="27"/>
                      </a:cubicBezTo>
                      <a:cubicBezTo>
                        <a:pt x="71" y="28"/>
                        <a:pt x="71" y="28"/>
                        <a:pt x="71" y="28"/>
                      </a:cubicBezTo>
                      <a:cubicBezTo>
                        <a:pt x="71" y="29"/>
                        <a:pt x="71" y="29"/>
                        <a:pt x="71" y="29"/>
                      </a:cubicBezTo>
                      <a:cubicBezTo>
                        <a:pt x="71" y="29"/>
                        <a:pt x="71" y="29"/>
                        <a:pt x="71" y="29"/>
                      </a:cubicBezTo>
                      <a:cubicBezTo>
                        <a:pt x="70" y="29"/>
                        <a:pt x="70" y="29"/>
                        <a:pt x="70" y="29"/>
                      </a:cubicBezTo>
                      <a:cubicBezTo>
                        <a:pt x="70" y="30"/>
                        <a:pt x="70" y="30"/>
                        <a:pt x="70" y="30"/>
                      </a:cubicBezTo>
                      <a:cubicBezTo>
                        <a:pt x="70" y="30"/>
                        <a:pt x="70" y="30"/>
                        <a:pt x="70" y="30"/>
                      </a:cubicBezTo>
                      <a:cubicBezTo>
                        <a:pt x="70" y="30"/>
                        <a:pt x="70" y="30"/>
                        <a:pt x="70" y="30"/>
                      </a:cubicBezTo>
                      <a:cubicBezTo>
                        <a:pt x="70" y="30"/>
                        <a:pt x="70" y="30"/>
                        <a:pt x="70" y="30"/>
                      </a:cubicBezTo>
                      <a:cubicBezTo>
                        <a:pt x="70" y="30"/>
                        <a:pt x="70" y="30"/>
                        <a:pt x="70" y="30"/>
                      </a:cubicBezTo>
                      <a:cubicBezTo>
                        <a:pt x="71" y="29"/>
                        <a:pt x="71" y="29"/>
                        <a:pt x="71" y="29"/>
                      </a:cubicBezTo>
                      <a:cubicBezTo>
                        <a:pt x="71" y="28"/>
                        <a:pt x="71" y="28"/>
                        <a:pt x="71" y="28"/>
                      </a:cubicBezTo>
                      <a:cubicBezTo>
                        <a:pt x="71" y="26"/>
                        <a:pt x="71" y="26"/>
                        <a:pt x="71" y="26"/>
                      </a:cubicBezTo>
                      <a:cubicBezTo>
                        <a:pt x="71" y="25"/>
                        <a:pt x="71" y="25"/>
                        <a:pt x="71" y="25"/>
                      </a:cubicBezTo>
                      <a:cubicBezTo>
                        <a:pt x="71" y="25"/>
                        <a:pt x="71" y="25"/>
                        <a:pt x="71" y="25"/>
                      </a:cubicBezTo>
                      <a:cubicBezTo>
                        <a:pt x="71" y="25"/>
                        <a:pt x="71" y="25"/>
                        <a:pt x="71" y="2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2" name="Freeform 363">
                  <a:extLst>
                    <a:ext uri="{FF2B5EF4-FFF2-40B4-BE49-F238E27FC236}">
                      <a16:creationId xmlns="" xmlns:a16="http://schemas.microsoft.com/office/drawing/2014/main" id="{B7655D5B-47FB-4219-830F-FEC469B4C5D3}"/>
                    </a:ext>
                  </a:extLst>
                </p:cNvPr>
                <p:cNvSpPr>
                  <a:spLocks noEditPoints="1"/>
                </p:cNvSpPr>
                <p:nvPr/>
              </p:nvSpPr>
              <p:spPr bwMode="auto">
                <a:xfrm>
                  <a:off x="5980450" y="4853044"/>
                  <a:ext cx="482312" cy="403674"/>
                </a:xfrm>
                <a:custGeom>
                  <a:avLst/>
                  <a:gdLst>
                    <a:gd name="T0" fmla="*/ 84 w 92"/>
                    <a:gd name="T1" fmla="*/ 57 h 77"/>
                    <a:gd name="T2" fmla="*/ 42 w 92"/>
                    <a:gd name="T3" fmla="*/ 69 h 77"/>
                    <a:gd name="T4" fmla="*/ 90 w 92"/>
                    <a:gd name="T5" fmla="*/ 62 h 77"/>
                    <a:gd name="T6" fmla="*/ 83 w 92"/>
                    <a:gd name="T7" fmla="*/ 55 h 77"/>
                    <a:gd name="T8" fmla="*/ 85 w 92"/>
                    <a:gd name="T9" fmla="*/ 54 h 77"/>
                    <a:gd name="T10" fmla="*/ 83 w 92"/>
                    <a:gd name="T11" fmla="*/ 54 h 77"/>
                    <a:gd name="T12" fmla="*/ 73 w 92"/>
                    <a:gd name="T13" fmla="*/ 67 h 77"/>
                    <a:gd name="T14" fmla="*/ 82 w 92"/>
                    <a:gd name="T15" fmla="*/ 60 h 77"/>
                    <a:gd name="T16" fmla="*/ 61 w 92"/>
                    <a:gd name="T17" fmla="*/ 76 h 77"/>
                    <a:gd name="T18" fmla="*/ 89 w 92"/>
                    <a:gd name="T19" fmla="*/ 71 h 77"/>
                    <a:gd name="T20" fmla="*/ 87 w 92"/>
                    <a:gd name="T21" fmla="*/ 69 h 77"/>
                    <a:gd name="T22" fmla="*/ 83 w 92"/>
                    <a:gd name="T23" fmla="*/ 68 h 77"/>
                    <a:gd name="T24" fmla="*/ 81 w 92"/>
                    <a:gd name="T25" fmla="*/ 67 h 77"/>
                    <a:gd name="T26" fmla="*/ 76 w 92"/>
                    <a:gd name="T27" fmla="*/ 64 h 77"/>
                    <a:gd name="T28" fmla="*/ 80 w 92"/>
                    <a:gd name="T29" fmla="*/ 62 h 77"/>
                    <a:gd name="T30" fmla="*/ 81 w 92"/>
                    <a:gd name="T31" fmla="*/ 59 h 77"/>
                    <a:gd name="T32" fmla="*/ 83 w 92"/>
                    <a:gd name="T33" fmla="*/ 58 h 77"/>
                    <a:gd name="T34" fmla="*/ 82 w 92"/>
                    <a:gd name="T35" fmla="*/ 57 h 77"/>
                    <a:gd name="T36" fmla="*/ 81 w 92"/>
                    <a:gd name="T37" fmla="*/ 55 h 77"/>
                    <a:gd name="T38" fmla="*/ 79 w 92"/>
                    <a:gd name="T39" fmla="*/ 57 h 77"/>
                    <a:gd name="T40" fmla="*/ 75 w 92"/>
                    <a:gd name="T41" fmla="*/ 56 h 77"/>
                    <a:gd name="T42" fmla="*/ 77 w 92"/>
                    <a:gd name="T43" fmla="*/ 54 h 77"/>
                    <a:gd name="T44" fmla="*/ 74 w 92"/>
                    <a:gd name="T45" fmla="*/ 55 h 77"/>
                    <a:gd name="T46" fmla="*/ 67 w 92"/>
                    <a:gd name="T47" fmla="*/ 50 h 77"/>
                    <a:gd name="T48" fmla="*/ 76 w 92"/>
                    <a:gd name="T49" fmla="*/ 53 h 77"/>
                    <a:gd name="T50" fmla="*/ 77 w 92"/>
                    <a:gd name="T51" fmla="*/ 50 h 77"/>
                    <a:gd name="T52" fmla="*/ 74 w 92"/>
                    <a:gd name="T53" fmla="*/ 40 h 77"/>
                    <a:gd name="T54" fmla="*/ 44 w 92"/>
                    <a:gd name="T55" fmla="*/ 34 h 77"/>
                    <a:gd name="T56" fmla="*/ 48 w 92"/>
                    <a:gd name="T57" fmla="*/ 22 h 77"/>
                    <a:gd name="T58" fmla="*/ 52 w 92"/>
                    <a:gd name="T59" fmla="*/ 13 h 77"/>
                    <a:gd name="T60" fmla="*/ 49 w 92"/>
                    <a:gd name="T61" fmla="*/ 6 h 77"/>
                    <a:gd name="T62" fmla="*/ 1 w 92"/>
                    <a:gd name="T63" fmla="*/ 23 h 77"/>
                    <a:gd name="T64" fmla="*/ 5 w 92"/>
                    <a:gd name="T65" fmla="*/ 28 h 77"/>
                    <a:gd name="T66" fmla="*/ 7 w 92"/>
                    <a:gd name="T67" fmla="*/ 32 h 77"/>
                    <a:gd name="T68" fmla="*/ 8 w 92"/>
                    <a:gd name="T69" fmla="*/ 35 h 77"/>
                    <a:gd name="T70" fmla="*/ 10 w 92"/>
                    <a:gd name="T71" fmla="*/ 38 h 77"/>
                    <a:gd name="T72" fmla="*/ 10 w 92"/>
                    <a:gd name="T73" fmla="*/ 44 h 77"/>
                    <a:gd name="T74" fmla="*/ 9 w 92"/>
                    <a:gd name="T75" fmla="*/ 53 h 77"/>
                    <a:gd name="T76" fmla="*/ 8 w 92"/>
                    <a:gd name="T77" fmla="*/ 62 h 77"/>
                    <a:gd name="T78" fmla="*/ 20 w 92"/>
                    <a:gd name="T79" fmla="*/ 66 h 77"/>
                    <a:gd name="T80" fmla="*/ 37 w 92"/>
                    <a:gd name="T81" fmla="*/ 67 h 77"/>
                    <a:gd name="T82" fmla="*/ 36 w 92"/>
                    <a:gd name="T83" fmla="*/ 65 h 77"/>
                    <a:gd name="T84" fmla="*/ 41 w 92"/>
                    <a:gd name="T85" fmla="*/ 64 h 77"/>
                    <a:gd name="T86" fmla="*/ 46 w 92"/>
                    <a:gd name="T87" fmla="*/ 68 h 77"/>
                    <a:gd name="T88" fmla="*/ 51 w 92"/>
                    <a:gd name="T89" fmla="*/ 66 h 77"/>
                    <a:gd name="T90" fmla="*/ 54 w 92"/>
                    <a:gd name="T91" fmla="*/ 72 h 77"/>
                    <a:gd name="T92" fmla="*/ 50 w 92"/>
                    <a:gd name="T93" fmla="*/ 72 h 77"/>
                    <a:gd name="T94" fmla="*/ 58 w 92"/>
                    <a:gd name="T95" fmla="*/ 75 h 77"/>
                    <a:gd name="T96" fmla="*/ 62 w 92"/>
                    <a:gd name="T97" fmla="*/ 74 h 77"/>
                    <a:gd name="T98" fmla="*/ 63 w 92"/>
                    <a:gd name="T99" fmla="*/ 71 h 77"/>
                    <a:gd name="T100" fmla="*/ 67 w 92"/>
                    <a:gd name="T101" fmla="*/ 71 h 77"/>
                    <a:gd name="T102" fmla="*/ 69 w 92"/>
                    <a:gd name="T103" fmla="*/ 74 h 77"/>
                    <a:gd name="T104" fmla="*/ 72 w 92"/>
                    <a:gd name="T105" fmla="*/ 70 h 77"/>
                    <a:gd name="T106" fmla="*/ 69 w 92"/>
                    <a:gd name="T107" fmla="*/ 67 h 77"/>
                    <a:gd name="T108" fmla="*/ 75 w 92"/>
                    <a:gd name="T109" fmla="*/ 67 h 77"/>
                    <a:gd name="T110" fmla="*/ 77 w 92"/>
                    <a:gd name="T111" fmla="*/ 68 h 77"/>
                    <a:gd name="T112" fmla="*/ 81 w 92"/>
                    <a:gd name="T113" fmla="*/ 71 h 77"/>
                    <a:gd name="T114" fmla="*/ 85 w 92"/>
                    <a:gd name="T115" fmla="*/ 72 h 77"/>
                    <a:gd name="T116" fmla="*/ 84 w 92"/>
                    <a:gd name="T117" fmla="*/ 77 h 77"/>
                    <a:gd name="T118" fmla="*/ 88 w 92"/>
                    <a:gd name="T119" fmla="*/ 73 h 77"/>
                    <a:gd name="T120" fmla="*/ 91 w 92"/>
                    <a:gd name="T121" fmla="*/ 55 h 77"/>
                    <a:gd name="T122" fmla="*/ 91 w 92"/>
                    <a:gd name="T123" fmla="*/ 60 h 77"/>
                    <a:gd name="T124" fmla="*/ 65 w 92"/>
                    <a:gd name="T125" fmla="*/ 7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 h="77">
                      <a:moveTo>
                        <a:pt x="85" y="57"/>
                      </a:moveTo>
                      <a:cubicBezTo>
                        <a:pt x="85" y="57"/>
                        <a:pt x="85" y="57"/>
                        <a:pt x="85" y="57"/>
                      </a:cubicBezTo>
                      <a:cubicBezTo>
                        <a:pt x="85" y="57"/>
                        <a:pt x="85" y="57"/>
                        <a:pt x="85" y="57"/>
                      </a:cubicBezTo>
                      <a:cubicBezTo>
                        <a:pt x="85" y="57"/>
                        <a:pt x="85" y="57"/>
                        <a:pt x="85" y="57"/>
                      </a:cubicBezTo>
                      <a:cubicBezTo>
                        <a:pt x="85" y="57"/>
                        <a:pt x="85" y="57"/>
                        <a:pt x="85"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lnTo>
                        <a:pt x="85" y="57"/>
                      </a:lnTo>
                      <a:close/>
                      <a:moveTo>
                        <a:pt x="84" y="57"/>
                      </a:moveTo>
                      <a:cubicBezTo>
                        <a:pt x="84" y="57"/>
                        <a:pt x="84" y="57"/>
                        <a:pt x="84" y="57"/>
                      </a:cubicBezTo>
                      <a:cubicBezTo>
                        <a:pt x="84" y="56"/>
                        <a:pt x="84" y="56"/>
                        <a:pt x="84" y="56"/>
                      </a:cubicBezTo>
                      <a:cubicBezTo>
                        <a:pt x="84" y="56"/>
                        <a:pt x="84" y="56"/>
                        <a:pt x="84" y="56"/>
                      </a:cubicBezTo>
                      <a:cubicBezTo>
                        <a:pt x="84" y="56"/>
                        <a:pt x="84" y="56"/>
                        <a:pt x="84" y="56"/>
                      </a:cubicBezTo>
                      <a:cubicBezTo>
                        <a:pt x="84" y="57"/>
                        <a:pt x="84" y="57"/>
                        <a:pt x="84" y="57"/>
                      </a:cubicBezTo>
                      <a:cubicBezTo>
                        <a:pt x="84" y="57"/>
                        <a:pt x="84" y="57"/>
                        <a:pt x="84" y="57"/>
                      </a:cubicBezTo>
                      <a:cubicBezTo>
                        <a:pt x="83" y="57"/>
                        <a:pt x="83" y="57"/>
                        <a:pt x="83" y="57"/>
                      </a:cubicBezTo>
                      <a:cubicBezTo>
                        <a:pt x="83" y="57"/>
                        <a:pt x="83" y="57"/>
                        <a:pt x="83" y="57"/>
                      </a:cubicBezTo>
                      <a:cubicBezTo>
                        <a:pt x="83" y="57"/>
                        <a:pt x="83" y="57"/>
                        <a:pt x="83" y="57"/>
                      </a:cubicBezTo>
                      <a:cubicBezTo>
                        <a:pt x="83" y="57"/>
                        <a:pt x="83" y="57"/>
                        <a:pt x="83" y="57"/>
                      </a:cubicBezTo>
                      <a:lnTo>
                        <a:pt x="84" y="57"/>
                      </a:lnTo>
                      <a:close/>
                      <a:moveTo>
                        <a:pt x="43" y="67"/>
                      </a:moveTo>
                      <a:cubicBezTo>
                        <a:pt x="43" y="67"/>
                        <a:pt x="43" y="67"/>
                        <a:pt x="43" y="67"/>
                      </a:cubicBezTo>
                      <a:cubicBezTo>
                        <a:pt x="42" y="67"/>
                        <a:pt x="42" y="67"/>
                        <a:pt x="42" y="67"/>
                      </a:cubicBezTo>
                      <a:cubicBezTo>
                        <a:pt x="42" y="67"/>
                        <a:pt x="42" y="67"/>
                        <a:pt x="42" y="67"/>
                      </a:cubicBezTo>
                      <a:cubicBezTo>
                        <a:pt x="42" y="67"/>
                        <a:pt x="42" y="67"/>
                        <a:pt x="42" y="67"/>
                      </a:cubicBezTo>
                      <a:cubicBezTo>
                        <a:pt x="41" y="67"/>
                        <a:pt x="41" y="67"/>
                        <a:pt x="41" y="67"/>
                      </a:cubicBezTo>
                      <a:cubicBezTo>
                        <a:pt x="41" y="67"/>
                        <a:pt x="41" y="67"/>
                        <a:pt x="41" y="67"/>
                      </a:cubicBezTo>
                      <a:cubicBezTo>
                        <a:pt x="40" y="66"/>
                        <a:pt x="40" y="66"/>
                        <a:pt x="40" y="66"/>
                      </a:cubicBezTo>
                      <a:cubicBezTo>
                        <a:pt x="40" y="66"/>
                        <a:pt x="40" y="66"/>
                        <a:pt x="40" y="66"/>
                      </a:cubicBezTo>
                      <a:cubicBezTo>
                        <a:pt x="40" y="66"/>
                        <a:pt x="40" y="66"/>
                        <a:pt x="40" y="66"/>
                      </a:cubicBezTo>
                      <a:cubicBezTo>
                        <a:pt x="39" y="67"/>
                        <a:pt x="39" y="67"/>
                        <a:pt x="39" y="67"/>
                      </a:cubicBezTo>
                      <a:cubicBezTo>
                        <a:pt x="39" y="67"/>
                        <a:pt x="39" y="67"/>
                        <a:pt x="39" y="67"/>
                      </a:cubicBezTo>
                      <a:cubicBezTo>
                        <a:pt x="39" y="67"/>
                        <a:pt x="39" y="67"/>
                        <a:pt x="39" y="67"/>
                      </a:cubicBezTo>
                      <a:cubicBezTo>
                        <a:pt x="39" y="67"/>
                        <a:pt x="39" y="67"/>
                        <a:pt x="39" y="67"/>
                      </a:cubicBezTo>
                      <a:cubicBezTo>
                        <a:pt x="38" y="67"/>
                        <a:pt x="38" y="67"/>
                        <a:pt x="38" y="67"/>
                      </a:cubicBezTo>
                      <a:cubicBezTo>
                        <a:pt x="38" y="68"/>
                        <a:pt x="38" y="68"/>
                        <a:pt x="38" y="68"/>
                      </a:cubicBezTo>
                      <a:cubicBezTo>
                        <a:pt x="38" y="68"/>
                        <a:pt x="38" y="68"/>
                        <a:pt x="38" y="68"/>
                      </a:cubicBezTo>
                      <a:cubicBezTo>
                        <a:pt x="38" y="68"/>
                        <a:pt x="38" y="68"/>
                        <a:pt x="38" y="68"/>
                      </a:cubicBezTo>
                      <a:cubicBezTo>
                        <a:pt x="40" y="69"/>
                        <a:pt x="40" y="69"/>
                        <a:pt x="40" y="69"/>
                      </a:cubicBezTo>
                      <a:cubicBezTo>
                        <a:pt x="40" y="69"/>
                        <a:pt x="40" y="69"/>
                        <a:pt x="40" y="69"/>
                      </a:cubicBezTo>
                      <a:cubicBezTo>
                        <a:pt x="40" y="69"/>
                        <a:pt x="40" y="69"/>
                        <a:pt x="40" y="69"/>
                      </a:cubicBezTo>
                      <a:cubicBezTo>
                        <a:pt x="41" y="69"/>
                        <a:pt x="41" y="69"/>
                        <a:pt x="41"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8"/>
                        <a:pt x="42" y="68"/>
                        <a:pt x="42" y="68"/>
                      </a:cubicBezTo>
                      <a:cubicBezTo>
                        <a:pt x="43" y="68"/>
                        <a:pt x="43" y="68"/>
                        <a:pt x="43" y="68"/>
                      </a:cubicBezTo>
                      <a:cubicBezTo>
                        <a:pt x="43" y="68"/>
                        <a:pt x="43" y="68"/>
                        <a:pt x="43" y="68"/>
                      </a:cubicBezTo>
                      <a:cubicBezTo>
                        <a:pt x="43" y="68"/>
                        <a:pt x="43" y="68"/>
                        <a:pt x="43" y="68"/>
                      </a:cubicBezTo>
                      <a:cubicBezTo>
                        <a:pt x="43" y="67"/>
                        <a:pt x="43" y="67"/>
                        <a:pt x="43" y="67"/>
                      </a:cubicBezTo>
                      <a:close/>
                      <a:moveTo>
                        <a:pt x="81" y="53"/>
                      </a:moveTo>
                      <a:cubicBezTo>
                        <a:pt x="81" y="53"/>
                        <a:pt x="81" y="53"/>
                        <a:pt x="81" y="53"/>
                      </a:cubicBezTo>
                      <a:cubicBezTo>
                        <a:pt x="81" y="53"/>
                        <a:pt x="81" y="53"/>
                        <a:pt x="81" y="53"/>
                      </a:cubicBezTo>
                      <a:cubicBezTo>
                        <a:pt x="81" y="53"/>
                        <a:pt x="81" y="53"/>
                        <a:pt x="81" y="53"/>
                      </a:cubicBezTo>
                      <a:cubicBezTo>
                        <a:pt x="81" y="53"/>
                        <a:pt x="81" y="53"/>
                        <a:pt x="81" y="53"/>
                      </a:cubicBezTo>
                      <a:close/>
                      <a:moveTo>
                        <a:pt x="84" y="60"/>
                      </a:moveTo>
                      <a:cubicBezTo>
                        <a:pt x="84" y="59"/>
                        <a:pt x="84" y="59"/>
                        <a:pt x="84" y="59"/>
                      </a:cubicBezTo>
                      <a:cubicBezTo>
                        <a:pt x="84" y="59"/>
                        <a:pt x="84" y="59"/>
                        <a:pt x="84" y="59"/>
                      </a:cubicBezTo>
                      <a:cubicBezTo>
                        <a:pt x="84" y="60"/>
                        <a:pt x="84" y="60"/>
                        <a:pt x="84" y="60"/>
                      </a:cubicBezTo>
                      <a:cubicBezTo>
                        <a:pt x="84" y="60"/>
                        <a:pt x="84" y="60"/>
                        <a:pt x="84" y="60"/>
                      </a:cubicBezTo>
                      <a:cubicBezTo>
                        <a:pt x="83" y="60"/>
                        <a:pt x="83" y="60"/>
                        <a:pt x="83" y="60"/>
                      </a:cubicBezTo>
                      <a:cubicBezTo>
                        <a:pt x="83" y="60"/>
                        <a:pt x="83" y="60"/>
                        <a:pt x="83" y="60"/>
                      </a:cubicBezTo>
                      <a:cubicBezTo>
                        <a:pt x="84" y="60"/>
                        <a:pt x="84" y="60"/>
                        <a:pt x="84" y="60"/>
                      </a:cubicBezTo>
                      <a:close/>
                      <a:moveTo>
                        <a:pt x="90" y="62"/>
                      </a:moveTo>
                      <a:cubicBezTo>
                        <a:pt x="90" y="62"/>
                        <a:pt x="90" y="62"/>
                        <a:pt x="90" y="62"/>
                      </a:cubicBezTo>
                      <a:cubicBezTo>
                        <a:pt x="90" y="62"/>
                        <a:pt x="90" y="62"/>
                        <a:pt x="90" y="62"/>
                      </a:cubicBezTo>
                      <a:cubicBezTo>
                        <a:pt x="90" y="62"/>
                        <a:pt x="90" y="62"/>
                        <a:pt x="90" y="62"/>
                      </a:cubicBezTo>
                      <a:cubicBezTo>
                        <a:pt x="90" y="62"/>
                        <a:pt x="90" y="62"/>
                        <a:pt x="90" y="62"/>
                      </a:cubicBezTo>
                      <a:close/>
                      <a:moveTo>
                        <a:pt x="57" y="76"/>
                      </a:moveTo>
                      <a:cubicBezTo>
                        <a:pt x="58" y="77"/>
                        <a:pt x="58" y="77"/>
                        <a:pt x="58" y="77"/>
                      </a:cubicBezTo>
                      <a:cubicBezTo>
                        <a:pt x="58" y="77"/>
                        <a:pt x="58" y="77"/>
                        <a:pt x="58" y="77"/>
                      </a:cubicBezTo>
                      <a:cubicBezTo>
                        <a:pt x="58" y="77"/>
                        <a:pt x="58" y="77"/>
                        <a:pt x="58" y="77"/>
                      </a:cubicBezTo>
                      <a:lnTo>
                        <a:pt x="57" y="76"/>
                      </a:lnTo>
                      <a:close/>
                      <a:moveTo>
                        <a:pt x="88" y="65"/>
                      </a:moveTo>
                      <a:cubicBezTo>
                        <a:pt x="88" y="64"/>
                        <a:pt x="88" y="64"/>
                        <a:pt x="88" y="64"/>
                      </a:cubicBezTo>
                      <a:cubicBezTo>
                        <a:pt x="89" y="64"/>
                        <a:pt x="89" y="64"/>
                        <a:pt x="89" y="64"/>
                      </a:cubicBezTo>
                      <a:cubicBezTo>
                        <a:pt x="88" y="64"/>
                        <a:pt x="88" y="64"/>
                        <a:pt x="88" y="64"/>
                      </a:cubicBezTo>
                      <a:cubicBezTo>
                        <a:pt x="88" y="64"/>
                        <a:pt x="88" y="64"/>
                        <a:pt x="88" y="64"/>
                      </a:cubicBezTo>
                      <a:cubicBezTo>
                        <a:pt x="88" y="65"/>
                        <a:pt x="88" y="65"/>
                        <a:pt x="88" y="65"/>
                      </a:cubicBezTo>
                      <a:cubicBezTo>
                        <a:pt x="88" y="65"/>
                        <a:pt x="88" y="65"/>
                        <a:pt x="88" y="65"/>
                      </a:cubicBezTo>
                      <a:close/>
                      <a:moveTo>
                        <a:pt x="86" y="66"/>
                      </a:moveTo>
                      <a:cubicBezTo>
                        <a:pt x="87" y="66"/>
                        <a:pt x="87" y="66"/>
                        <a:pt x="87" y="66"/>
                      </a:cubicBezTo>
                      <a:cubicBezTo>
                        <a:pt x="87" y="65"/>
                        <a:pt x="87" y="65"/>
                        <a:pt x="87" y="65"/>
                      </a:cubicBezTo>
                      <a:cubicBezTo>
                        <a:pt x="87" y="65"/>
                        <a:pt x="87" y="65"/>
                        <a:pt x="87" y="65"/>
                      </a:cubicBezTo>
                      <a:cubicBezTo>
                        <a:pt x="87" y="65"/>
                        <a:pt x="87" y="65"/>
                        <a:pt x="87" y="65"/>
                      </a:cubicBezTo>
                      <a:cubicBezTo>
                        <a:pt x="87" y="65"/>
                        <a:pt x="87" y="65"/>
                        <a:pt x="87" y="65"/>
                      </a:cubicBezTo>
                      <a:cubicBezTo>
                        <a:pt x="87" y="65"/>
                        <a:pt x="87" y="65"/>
                        <a:pt x="87" y="65"/>
                      </a:cubicBezTo>
                      <a:cubicBezTo>
                        <a:pt x="87" y="65"/>
                        <a:pt x="87" y="65"/>
                        <a:pt x="87" y="65"/>
                      </a:cubicBezTo>
                      <a:cubicBezTo>
                        <a:pt x="86" y="66"/>
                        <a:pt x="86" y="66"/>
                        <a:pt x="86" y="66"/>
                      </a:cubicBezTo>
                      <a:cubicBezTo>
                        <a:pt x="86" y="66"/>
                        <a:pt x="86" y="66"/>
                        <a:pt x="86" y="66"/>
                      </a:cubicBezTo>
                      <a:cubicBezTo>
                        <a:pt x="86" y="66"/>
                        <a:pt x="86" y="66"/>
                        <a:pt x="86" y="66"/>
                      </a:cubicBezTo>
                      <a:close/>
                      <a:moveTo>
                        <a:pt x="83" y="55"/>
                      </a:moveTo>
                      <a:cubicBezTo>
                        <a:pt x="83" y="55"/>
                        <a:pt x="83" y="55"/>
                        <a:pt x="83" y="55"/>
                      </a:cubicBezTo>
                      <a:cubicBezTo>
                        <a:pt x="83" y="55"/>
                        <a:pt x="83" y="55"/>
                        <a:pt x="83" y="55"/>
                      </a:cubicBezTo>
                      <a:cubicBezTo>
                        <a:pt x="83" y="55"/>
                        <a:pt x="83" y="55"/>
                        <a:pt x="83" y="55"/>
                      </a:cubicBezTo>
                      <a:cubicBezTo>
                        <a:pt x="83" y="55"/>
                        <a:pt x="83" y="55"/>
                        <a:pt x="83" y="55"/>
                      </a:cubicBezTo>
                      <a:cubicBezTo>
                        <a:pt x="83" y="55"/>
                        <a:pt x="83" y="55"/>
                        <a:pt x="83" y="55"/>
                      </a:cubicBezTo>
                      <a:cubicBezTo>
                        <a:pt x="84" y="55"/>
                        <a:pt x="84" y="55"/>
                        <a:pt x="84" y="55"/>
                      </a:cubicBezTo>
                      <a:cubicBezTo>
                        <a:pt x="84" y="55"/>
                        <a:pt x="84" y="55"/>
                        <a:pt x="84" y="55"/>
                      </a:cubicBezTo>
                      <a:cubicBezTo>
                        <a:pt x="84" y="55"/>
                        <a:pt x="84" y="55"/>
                        <a:pt x="84" y="55"/>
                      </a:cubicBezTo>
                      <a:cubicBezTo>
                        <a:pt x="84" y="55"/>
                        <a:pt x="84" y="55"/>
                        <a:pt x="84" y="55"/>
                      </a:cubicBezTo>
                      <a:cubicBezTo>
                        <a:pt x="84" y="55"/>
                        <a:pt x="84" y="55"/>
                        <a:pt x="84" y="55"/>
                      </a:cubicBezTo>
                      <a:cubicBezTo>
                        <a:pt x="84" y="54"/>
                        <a:pt x="84" y="54"/>
                        <a:pt x="84" y="54"/>
                      </a:cubicBezTo>
                      <a:cubicBezTo>
                        <a:pt x="84" y="54"/>
                        <a:pt x="84" y="54"/>
                        <a:pt x="84" y="54"/>
                      </a:cubicBezTo>
                      <a:cubicBezTo>
                        <a:pt x="84" y="54"/>
                        <a:pt x="84" y="54"/>
                        <a:pt x="84" y="54"/>
                      </a:cubicBezTo>
                      <a:cubicBezTo>
                        <a:pt x="84" y="54"/>
                        <a:pt x="84" y="54"/>
                        <a:pt x="84" y="54"/>
                      </a:cubicBezTo>
                      <a:cubicBezTo>
                        <a:pt x="84" y="54"/>
                        <a:pt x="84" y="54"/>
                        <a:pt x="84" y="54"/>
                      </a:cubicBezTo>
                      <a:cubicBezTo>
                        <a:pt x="84" y="55"/>
                        <a:pt x="84" y="55"/>
                        <a:pt x="84" y="55"/>
                      </a:cubicBezTo>
                      <a:cubicBezTo>
                        <a:pt x="84" y="55"/>
                        <a:pt x="84" y="55"/>
                        <a:pt x="84" y="55"/>
                      </a:cubicBezTo>
                      <a:cubicBezTo>
                        <a:pt x="85" y="55"/>
                        <a:pt x="85" y="55"/>
                        <a:pt x="85" y="55"/>
                      </a:cubicBezTo>
                      <a:cubicBezTo>
                        <a:pt x="85" y="55"/>
                        <a:pt x="85" y="55"/>
                        <a:pt x="85" y="55"/>
                      </a:cubicBezTo>
                      <a:cubicBezTo>
                        <a:pt x="85" y="55"/>
                        <a:pt x="85" y="55"/>
                        <a:pt x="85" y="55"/>
                      </a:cubicBezTo>
                      <a:cubicBezTo>
                        <a:pt x="85" y="55"/>
                        <a:pt x="85" y="55"/>
                        <a:pt x="85" y="55"/>
                      </a:cubicBezTo>
                      <a:cubicBezTo>
                        <a:pt x="85" y="55"/>
                        <a:pt x="85" y="55"/>
                        <a:pt x="85" y="55"/>
                      </a:cubicBezTo>
                      <a:cubicBezTo>
                        <a:pt x="85" y="54"/>
                        <a:pt x="85" y="54"/>
                        <a:pt x="85" y="54"/>
                      </a:cubicBezTo>
                      <a:cubicBezTo>
                        <a:pt x="85" y="54"/>
                        <a:pt x="85" y="54"/>
                        <a:pt x="85" y="54"/>
                      </a:cubicBezTo>
                      <a:cubicBezTo>
                        <a:pt x="85" y="54"/>
                        <a:pt x="85" y="54"/>
                        <a:pt x="85" y="54"/>
                      </a:cubicBezTo>
                      <a:cubicBezTo>
                        <a:pt x="85" y="54"/>
                        <a:pt x="85" y="54"/>
                        <a:pt x="85" y="54"/>
                      </a:cubicBezTo>
                      <a:cubicBezTo>
                        <a:pt x="85" y="54"/>
                        <a:pt x="85" y="54"/>
                        <a:pt x="85" y="54"/>
                      </a:cubicBezTo>
                      <a:cubicBezTo>
                        <a:pt x="85" y="54"/>
                        <a:pt x="85" y="54"/>
                        <a:pt x="85" y="54"/>
                      </a:cubicBezTo>
                      <a:cubicBezTo>
                        <a:pt x="85" y="55"/>
                        <a:pt x="85" y="55"/>
                        <a:pt x="85" y="55"/>
                      </a:cubicBezTo>
                      <a:cubicBezTo>
                        <a:pt x="85" y="54"/>
                        <a:pt x="85" y="54"/>
                        <a:pt x="85" y="54"/>
                      </a:cubicBezTo>
                      <a:cubicBezTo>
                        <a:pt x="85" y="54"/>
                        <a:pt x="85" y="54"/>
                        <a:pt x="85" y="54"/>
                      </a:cubicBezTo>
                      <a:cubicBezTo>
                        <a:pt x="85" y="54"/>
                        <a:pt x="85" y="54"/>
                        <a:pt x="85" y="54"/>
                      </a:cubicBezTo>
                      <a:cubicBezTo>
                        <a:pt x="84" y="54"/>
                        <a:pt x="84" y="54"/>
                        <a:pt x="84" y="54"/>
                      </a:cubicBezTo>
                      <a:cubicBezTo>
                        <a:pt x="84" y="54"/>
                        <a:pt x="84" y="54"/>
                        <a:pt x="84" y="54"/>
                      </a:cubicBezTo>
                      <a:cubicBezTo>
                        <a:pt x="84" y="53"/>
                        <a:pt x="84" y="53"/>
                        <a:pt x="84" y="53"/>
                      </a:cubicBezTo>
                      <a:cubicBezTo>
                        <a:pt x="85" y="53"/>
                        <a:pt x="85" y="53"/>
                        <a:pt x="85" y="53"/>
                      </a:cubicBezTo>
                      <a:cubicBezTo>
                        <a:pt x="85" y="53"/>
                        <a:pt x="85" y="53"/>
                        <a:pt x="85" y="53"/>
                      </a:cubicBezTo>
                      <a:cubicBezTo>
                        <a:pt x="85" y="52"/>
                        <a:pt x="85" y="52"/>
                        <a:pt x="85" y="52"/>
                      </a:cubicBezTo>
                      <a:cubicBezTo>
                        <a:pt x="85" y="52"/>
                        <a:pt x="85" y="52"/>
                        <a:pt x="85" y="52"/>
                      </a:cubicBezTo>
                      <a:cubicBezTo>
                        <a:pt x="85" y="52"/>
                        <a:pt x="85" y="52"/>
                        <a:pt x="85" y="52"/>
                      </a:cubicBezTo>
                      <a:cubicBezTo>
                        <a:pt x="85" y="53"/>
                        <a:pt x="85" y="53"/>
                        <a:pt x="85" y="53"/>
                      </a:cubicBezTo>
                      <a:cubicBezTo>
                        <a:pt x="84" y="53"/>
                        <a:pt x="84" y="53"/>
                        <a:pt x="84" y="53"/>
                      </a:cubicBezTo>
                      <a:cubicBezTo>
                        <a:pt x="84" y="53"/>
                        <a:pt x="84" y="53"/>
                        <a:pt x="84" y="53"/>
                      </a:cubicBezTo>
                      <a:cubicBezTo>
                        <a:pt x="84" y="54"/>
                        <a:pt x="84" y="54"/>
                        <a:pt x="84" y="54"/>
                      </a:cubicBezTo>
                      <a:cubicBezTo>
                        <a:pt x="84" y="54"/>
                        <a:pt x="84" y="54"/>
                        <a:pt x="84" y="54"/>
                      </a:cubicBezTo>
                      <a:cubicBezTo>
                        <a:pt x="84" y="54"/>
                        <a:pt x="84" y="54"/>
                        <a:pt x="84" y="54"/>
                      </a:cubicBezTo>
                      <a:cubicBezTo>
                        <a:pt x="84" y="54"/>
                        <a:pt x="84" y="54"/>
                        <a:pt x="84" y="54"/>
                      </a:cubicBezTo>
                      <a:cubicBezTo>
                        <a:pt x="83" y="54"/>
                        <a:pt x="83" y="54"/>
                        <a:pt x="83" y="54"/>
                      </a:cubicBezTo>
                      <a:cubicBezTo>
                        <a:pt x="83" y="54"/>
                        <a:pt x="83" y="54"/>
                        <a:pt x="83" y="54"/>
                      </a:cubicBezTo>
                      <a:cubicBezTo>
                        <a:pt x="83" y="54"/>
                        <a:pt x="83" y="54"/>
                        <a:pt x="83" y="54"/>
                      </a:cubicBezTo>
                      <a:cubicBezTo>
                        <a:pt x="83" y="54"/>
                        <a:pt x="83" y="54"/>
                        <a:pt x="83" y="54"/>
                      </a:cubicBezTo>
                      <a:cubicBezTo>
                        <a:pt x="83" y="55"/>
                        <a:pt x="83" y="55"/>
                        <a:pt x="83" y="55"/>
                      </a:cubicBezTo>
                      <a:cubicBezTo>
                        <a:pt x="83" y="55"/>
                        <a:pt x="83" y="55"/>
                        <a:pt x="83" y="55"/>
                      </a:cubicBezTo>
                      <a:cubicBezTo>
                        <a:pt x="83" y="55"/>
                        <a:pt x="83" y="55"/>
                        <a:pt x="83" y="55"/>
                      </a:cubicBezTo>
                      <a:close/>
                      <a:moveTo>
                        <a:pt x="72" y="67"/>
                      </a:move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8"/>
                        <a:pt x="72" y="68"/>
                        <a:pt x="72" y="68"/>
                      </a:cubicBezTo>
                      <a:cubicBezTo>
                        <a:pt x="72" y="68"/>
                        <a:pt x="72" y="68"/>
                        <a:pt x="72" y="68"/>
                      </a:cubicBezTo>
                      <a:cubicBezTo>
                        <a:pt x="73" y="68"/>
                        <a:pt x="73" y="68"/>
                        <a:pt x="73" y="68"/>
                      </a:cubicBezTo>
                      <a:cubicBezTo>
                        <a:pt x="73" y="68"/>
                        <a:pt x="73" y="68"/>
                        <a:pt x="73" y="68"/>
                      </a:cubicBezTo>
                      <a:cubicBezTo>
                        <a:pt x="73" y="68"/>
                        <a:pt x="73" y="68"/>
                        <a:pt x="73" y="68"/>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2" y="67"/>
                        <a:pt x="72" y="67"/>
                        <a:pt x="72" y="67"/>
                      </a:cubicBezTo>
                      <a:cubicBezTo>
                        <a:pt x="72" y="67"/>
                        <a:pt x="72" y="67"/>
                        <a:pt x="72" y="67"/>
                      </a:cubicBezTo>
                      <a:cubicBezTo>
                        <a:pt x="72" y="67"/>
                        <a:pt x="72" y="67"/>
                        <a:pt x="72" y="67"/>
                      </a:cubicBezTo>
                      <a:close/>
                      <a:moveTo>
                        <a:pt x="82" y="60"/>
                      </a:moveTo>
                      <a:cubicBezTo>
                        <a:pt x="82" y="60"/>
                        <a:pt x="82" y="60"/>
                        <a:pt x="82" y="60"/>
                      </a:cubicBezTo>
                      <a:cubicBezTo>
                        <a:pt x="81" y="60"/>
                        <a:pt x="81" y="60"/>
                        <a:pt x="81" y="60"/>
                      </a:cubicBezTo>
                      <a:cubicBezTo>
                        <a:pt x="81" y="60"/>
                        <a:pt x="81" y="60"/>
                        <a:pt x="81" y="60"/>
                      </a:cubicBezTo>
                      <a:cubicBezTo>
                        <a:pt x="81" y="60"/>
                        <a:pt x="81" y="60"/>
                        <a:pt x="81" y="60"/>
                      </a:cubicBezTo>
                      <a:cubicBezTo>
                        <a:pt x="81" y="60"/>
                        <a:pt x="81" y="60"/>
                        <a:pt x="81" y="60"/>
                      </a:cubicBezTo>
                      <a:cubicBezTo>
                        <a:pt x="81" y="60"/>
                        <a:pt x="81" y="60"/>
                        <a:pt x="81" y="60"/>
                      </a:cubicBezTo>
                      <a:cubicBezTo>
                        <a:pt x="81" y="60"/>
                        <a:pt x="81" y="60"/>
                        <a:pt x="81" y="60"/>
                      </a:cubicBezTo>
                      <a:cubicBezTo>
                        <a:pt x="81" y="61"/>
                        <a:pt x="81" y="61"/>
                        <a:pt x="81" y="61"/>
                      </a:cubicBezTo>
                      <a:cubicBezTo>
                        <a:pt x="81" y="61"/>
                        <a:pt x="81" y="61"/>
                        <a:pt x="81" y="61"/>
                      </a:cubicBezTo>
                      <a:cubicBezTo>
                        <a:pt x="81" y="61"/>
                        <a:pt x="81" y="61"/>
                        <a:pt x="81" y="61"/>
                      </a:cubicBezTo>
                      <a:cubicBezTo>
                        <a:pt x="81" y="60"/>
                        <a:pt x="81" y="60"/>
                        <a:pt x="81" y="60"/>
                      </a:cubicBezTo>
                      <a:cubicBezTo>
                        <a:pt x="81" y="61"/>
                        <a:pt x="81" y="61"/>
                        <a:pt x="81" y="61"/>
                      </a:cubicBezTo>
                      <a:cubicBezTo>
                        <a:pt x="81" y="61"/>
                        <a:pt x="81" y="61"/>
                        <a:pt x="81" y="61"/>
                      </a:cubicBezTo>
                      <a:cubicBezTo>
                        <a:pt x="82" y="61"/>
                        <a:pt x="82" y="61"/>
                        <a:pt x="82" y="61"/>
                      </a:cubicBezTo>
                      <a:cubicBezTo>
                        <a:pt x="82" y="61"/>
                        <a:pt x="82" y="61"/>
                        <a:pt x="82" y="61"/>
                      </a:cubicBezTo>
                      <a:cubicBezTo>
                        <a:pt x="82" y="61"/>
                        <a:pt x="82" y="61"/>
                        <a:pt x="82" y="61"/>
                      </a:cubicBezTo>
                      <a:lnTo>
                        <a:pt x="82" y="60"/>
                      </a:lnTo>
                      <a:close/>
                      <a:moveTo>
                        <a:pt x="62" y="76"/>
                      </a:move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1" y="76"/>
                        <a:pt x="61" y="76"/>
                        <a:pt x="61" y="76"/>
                      </a:cubicBezTo>
                      <a:cubicBezTo>
                        <a:pt x="61" y="76"/>
                        <a:pt x="61" y="76"/>
                        <a:pt x="61" y="76"/>
                      </a:cubicBezTo>
                      <a:cubicBezTo>
                        <a:pt x="61" y="76"/>
                        <a:pt x="61" y="76"/>
                        <a:pt x="61" y="76"/>
                      </a:cubicBezTo>
                      <a:cubicBezTo>
                        <a:pt x="61" y="76"/>
                        <a:pt x="61" y="76"/>
                        <a:pt x="61" y="76"/>
                      </a:cubicBezTo>
                      <a:cubicBezTo>
                        <a:pt x="61" y="76"/>
                        <a:pt x="61" y="76"/>
                        <a:pt x="61" y="76"/>
                      </a:cubicBezTo>
                      <a:cubicBezTo>
                        <a:pt x="60" y="77"/>
                        <a:pt x="60" y="77"/>
                        <a:pt x="60" y="77"/>
                      </a:cubicBezTo>
                      <a:cubicBezTo>
                        <a:pt x="60" y="77"/>
                        <a:pt x="60" y="77"/>
                        <a:pt x="60" y="77"/>
                      </a:cubicBezTo>
                      <a:cubicBezTo>
                        <a:pt x="61" y="77"/>
                        <a:pt x="61" y="77"/>
                        <a:pt x="61" y="77"/>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lose/>
                      <a:moveTo>
                        <a:pt x="89" y="71"/>
                      </a:moveTo>
                      <a:cubicBezTo>
                        <a:pt x="89" y="71"/>
                        <a:pt x="89" y="71"/>
                        <a:pt x="89" y="71"/>
                      </a:cubicBezTo>
                      <a:cubicBezTo>
                        <a:pt x="89" y="71"/>
                        <a:pt x="89" y="71"/>
                        <a:pt x="89" y="71"/>
                      </a:cubicBezTo>
                      <a:cubicBezTo>
                        <a:pt x="89" y="71"/>
                        <a:pt x="89" y="71"/>
                        <a:pt x="89"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89" y="71"/>
                        <a:pt x="89" y="71"/>
                        <a:pt x="89" y="71"/>
                      </a:cubicBezTo>
                      <a:cubicBezTo>
                        <a:pt x="89" y="71"/>
                        <a:pt x="89" y="71"/>
                        <a:pt x="89" y="71"/>
                      </a:cubicBezTo>
                      <a:cubicBezTo>
                        <a:pt x="89" y="71"/>
                        <a:pt x="89" y="71"/>
                        <a:pt x="89" y="71"/>
                      </a:cubicBezTo>
                      <a:cubicBezTo>
                        <a:pt x="89" y="71"/>
                        <a:pt x="89" y="71"/>
                        <a:pt x="89" y="71"/>
                      </a:cubicBezTo>
                      <a:cubicBezTo>
                        <a:pt x="89" y="71"/>
                        <a:pt x="89" y="71"/>
                        <a:pt x="89" y="71"/>
                      </a:cubicBezTo>
                      <a:cubicBezTo>
                        <a:pt x="89" y="71"/>
                        <a:pt x="89" y="71"/>
                        <a:pt x="89" y="71"/>
                      </a:cubicBezTo>
                      <a:cubicBezTo>
                        <a:pt x="88" y="71"/>
                        <a:pt x="88" y="71"/>
                        <a:pt x="88" y="71"/>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69"/>
                        <a:pt x="88" y="69"/>
                        <a:pt x="88" y="69"/>
                      </a:cubicBezTo>
                      <a:cubicBezTo>
                        <a:pt x="88" y="69"/>
                        <a:pt x="88" y="69"/>
                        <a:pt x="88"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8"/>
                        <a:pt x="87" y="68"/>
                        <a:pt x="87" y="68"/>
                      </a:cubicBezTo>
                      <a:cubicBezTo>
                        <a:pt x="87" y="68"/>
                        <a:pt x="87" y="68"/>
                        <a:pt x="87" y="68"/>
                      </a:cubicBezTo>
                      <a:cubicBezTo>
                        <a:pt x="87" y="68"/>
                        <a:pt x="87" y="68"/>
                        <a:pt x="87" y="68"/>
                      </a:cubicBezTo>
                      <a:cubicBezTo>
                        <a:pt x="86" y="68"/>
                        <a:pt x="86" y="68"/>
                        <a:pt x="86" y="68"/>
                      </a:cubicBezTo>
                      <a:cubicBezTo>
                        <a:pt x="86" y="68"/>
                        <a:pt x="86" y="68"/>
                        <a:pt x="86" y="68"/>
                      </a:cubicBezTo>
                      <a:cubicBezTo>
                        <a:pt x="86" y="68"/>
                        <a:pt x="86" y="68"/>
                        <a:pt x="86" y="68"/>
                      </a:cubicBezTo>
                      <a:cubicBezTo>
                        <a:pt x="86" y="68"/>
                        <a:pt x="86" y="68"/>
                        <a:pt x="86" y="68"/>
                      </a:cubicBezTo>
                      <a:cubicBezTo>
                        <a:pt x="86" y="69"/>
                        <a:pt x="86" y="69"/>
                        <a:pt x="86" y="69"/>
                      </a:cubicBezTo>
                      <a:cubicBezTo>
                        <a:pt x="86" y="69"/>
                        <a:pt x="86" y="69"/>
                        <a:pt x="86" y="69"/>
                      </a:cubicBezTo>
                      <a:cubicBezTo>
                        <a:pt x="86" y="69"/>
                        <a:pt x="86" y="69"/>
                        <a:pt x="86" y="69"/>
                      </a:cubicBezTo>
                      <a:cubicBezTo>
                        <a:pt x="86" y="69"/>
                        <a:pt x="86" y="69"/>
                        <a:pt x="86" y="69"/>
                      </a:cubicBezTo>
                      <a:cubicBezTo>
                        <a:pt x="85" y="69"/>
                        <a:pt x="85" y="69"/>
                        <a:pt x="85" y="69"/>
                      </a:cubicBezTo>
                      <a:cubicBezTo>
                        <a:pt x="85" y="68"/>
                        <a:pt x="85" y="68"/>
                        <a:pt x="85" y="68"/>
                      </a:cubicBezTo>
                      <a:cubicBezTo>
                        <a:pt x="85" y="68"/>
                        <a:pt x="85" y="68"/>
                        <a:pt x="85" y="68"/>
                      </a:cubicBezTo>
                      <a:cubicBezTo>
                        <a:pt x="85" y="68"/>
                        <a:pt x="85" y="68"/>
                        <a:pt x="85" y="68"/>
                      </a:cubicBezTo>
                      <a:cubicBezTo>
                        <a:pt x="85" y="68"/>
                        <a:pt x="85" y="68"/>
                        <a:pt x="85" y="68"/>
                      </a:cubicBezTo>
                      <a:cubicBezTo>
                        <a:pt x="85" y="68"/>
                        <a:pt x="85" y="68"/>
                        <a:pt x="85" y="68"/>
                      </a:cubicBezTo>
                      <a:cubicBezTo>
                        <a:pt x="84" y="68"/>
                        <a:pt x="84" y="68"/>
                        <a:pt x="84" y="68"/>
                      </a:cubicBezTo>
                      <a:cubicBezTo>
                        <a:pt x="84" y="69"/>
                        <a:pt x="84" y="69"/>
                        <a:pt x="84" y="69"/>
                      </a:cubicBezTo>
                      <a:cubicBezTo>
                        <a:pt x="84" y="69"/>
                        <a:pt x="84" y="69"/>
                        <a:pt x="84" y="69"/>
                      </a:cubicBezTo>
                      <a:cubicBezTo>
                        <a:pt x="84" y="69"/>
                        <a:pt x="84" y="69"/>
                        <a:pt x="84" y="69"/>
                      </a:cubicBezTo>
                      <a:cubicBezTo>
                        <a:pt x="84" y="68"/>
                        <a:pt x="84" y="68"/>
                        <a:pt x="84" y="68"/>
                      </a:cubicBezTo>
                      <a:cubicBezTo>
                        <a:pt x="83" y="68"/>
                        <a:pt x="83" y="68"/>
                        <a:pt x="83" y="68"/>
                      </a:cubicBezTo>
                      <a:cubicBezTo>
                        <a:pt x="83" y="68"/>
                        <a:pt x="83" y="68"/>
                        <a:pt x="83" y="68"/>
                      </a:cubicBezTo>
                      <a:cubicBezTo>
                        <a:pt x="83" y="68"/>
                        <a:pt x="83" y="68"/>
                        <a:pt x="83" y="68"/>
                      </a:cubicBezTo>
                      <a:cubicBezTo>
                        <a:pt x="83" y="68"/>
                        <a:pt x="83" y="68"/>
                        <a:pt x="83" y="68"/>
                      </a:cubicBezTo>
                      <a:cubicBezTo>
                        <a:pt x="84" y="68"/>
                        <a:pt x="84" y="68"/>
                        <a:pt x="84" y="68"/>
                      </a:cubicBezTo>
                      <a:cubicBezTo>
                        <a:pt x="84" y="68"/>
                        <a:pt x="84" y="68"/>
                        <a:pt x="84" y="68"/>
                      </a:cubicBezTo>
                      <a:cubicBezTo>
                        <a:pt x="84" y="68"/>
                        <a:pt x="84" y="68"/>
                        <a:pt x="84" y="68"/>
                      </a:cubicBezTo>
                      <a:cubicBezTo>
                        <a:pt x="84" y="68"/>
                        <a:pt x="84" y="68"/>
                        <a:pt x="84" y="68"/>
                      </a:cubicBezTo>
                      <a:cubicBezTo>
                        <a:pt x="84" y="68"/>
                        <a:pt x="84" y="68"/>
                        <a:pt x="84" y="68"/>
                      </a:cubicBezTo>
                      <a:cubicBezTo>
                        <a:pt x="84" y="68"/>
                        <a:pt x="84" y="68"/>
                        <a:pt x="84"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2" y="68"/>
                        <a:pt x="82" y="68"/>
                        <a:pt x="82" y="68"/>
                      </a:cubicBezTo>
                      <a:cubicBezTo>
                        <a:pt x="82" y="68"/>
                        <a:pt x="82" y="68"/>
                        <a:pt x="82" y="68"/>
                      </a:cubicBezTo>
                      <a:cubicBezTo>
                        <a:pt x="81" y="68"/>
                        <a:pt x="81" y="68"/>
                        <a:pt x="81" y="68"/>
                      </a:cubicBezTo>
                      <a:cubicBezTo>
                        <a:pt x="81" y="68"/>
                        <a:pt x="81" y="68"/>
                        <a:pt x="81" y="68"/>
                      </a:cubicBezTo>
                      <a:cubicBezTo>
                        <a:pt x="81" y="68"/>
                        <a:pt x="81" y="68"/>
                        <a:pt x="81" y="68"/>
                      </a:cubicBezTo>
                      <a:cubicBezTo>
                        <a:pt x="80" y="68"/>
                        <a:pt x="80" y="68"/>
                        <a:pt x="80" y="68"/>
                      </a:cubicBezTo>
                      <a:cubicBezTo>
                        <a:pt x="81" y="68"/>
                        <a:pt x="81" y="68"/>
                        <a:pt x="81" y="68"/>
                      </a:cubicBezTo>
                      <a:cubicBezTo>
                        <a:pt x="81" y="68"/>
                        <a:pt x="81" y="68"/>
                        <a:pt x="81" y="68"/>
                      </a:cubicBezTo>
                      <a:cubicBezTo>
                        <a:pt x="81" y="67"/>
                        <a:pt x="81" y="67"/>
                        <a:pt x="81" y="67"/>
                      </a:cubicBezTo>
                      <a:cubicBezTo>
                        <a:pt x="81" y="67"/>
                        <a:pt x="81" y="67"/>
                        <a:pt x="81" y="67"/>
                      </a:cubicBezTo>
                      <a:cubicBezTo>
                        <a:pt x="81" y="67"/>
                        <a:pt x="81" y="67"/>
                        <a:pt x="81" y="67"/>
                      </a:cubicBezTo>
                      <a:cubicBezTo>
                        <a:pt x="81" y="67"/>
                        <a:pt x="81" y="67"/>
                        <a:pt x="81" y="67"/>
                      </a:cubicBezTo>
                      <a:cubicBezTo>
                        <a:pt x="81" y="67"/>
                        <a:pt x="81" y="67"/>
                        <a:pt x="81" y="67"/>
                      </a:cubicBezTo>
                      <a:cubicBezTo>
                        <a:pt x="81" y="67"/>
                        <a:pt x="81" y="67"/>
                        <a:pt x="81" y="67"/>
                      </a:cubicBezTo>
                      <a:cubicBezTo>
                        <a:pt x="81" y="66"/>
                        <a:pt x="81" y="66"/>
                        <a:pt x="81" y="66"/>
                      </a:cubicBezTo>
                      <a:cubicBezTo>
                        <a:pt x="80" y="66"/>
                        <a:pt x="80" y="66"/>
                        <a:pt x="80" y="66"/>
                      </a:cubicBezTo>
                      <a:cubicBezTo>
                        <a:pt x="80" y="66"/>
                        <a:pt x="80" y="66"/>
                        <a:pt x="80" y="66"/>
                      </a:cubicBezTo>
                      <a:cubicBezTo>
                        <a:pt x="80" y="66"/>
                        <a:pt x="80" y="66"/>
                        <a:pt x="80" y="66"/>
                      </a:cubicBezTo>
                      <a:cubicBezTo>
                        <a:pt x="80" y="66"/>
                        <a:pt x="80" y="66"/>
                        <a:pt x="80" y="66"/>
                      </a:cubicBezTo>
                      <a:cubicBezTo>
                        <a:pt x="80" y="66"/>
                        <a:pt x="80" y="66"/>
                        <a:pt x="80" y="66"/>
                      </a:cubicBezTo>
                      <a:cubicBezTo>
                        <a:pt x="80" y="66"/>
                        <a:pt x="80" y="66"/>
                        <a:pt x="80" y="66"/>
                      </a:cubicBezTo>
                      <a:cubicBezTo>
                        <a:pt x="79" y="66"/>
                        <a:pt x="79" y="66"/>
                        <a:pt x="79" y="66"/>
                      </a:cubicBezTo>
                      <a:cubicBezTo>
                        <a:pt x="79" y="66"/>
                        <a:pt x="79" y="66"/>
                        <a:pt x="79" y="66"/>
                      </a:cubicBezTo>
                      <a:cubicBezTo>
                        <a:pt x="79" y="66"/>
                        <a:pt x="79" y="66"/>
                        <a:pt x="79" y="66"/>
                      </a:cubicBezTo>
                      <a:cubicBezTo>
                        <a:pt x="78" y="66"/>
                        <a:pt x="78" y="66"/>
                        <a:pt x="78" y="66"/>
                      </a:cubicBezTo>
                      <a:cubicBezTo>
                        <a:pt x="78" y="66"/>
                        <a:pt x="78" y="66"/>
                        <a:pt x="78" y="66"/>
                      </a:cubicBezTo>
                      <a:cubicBezTo>
                        <a:pt x="78" y="65"/>
                        <a:pt x="78" y="65"/>
                        <a:pt x="78" y="65"/>
                      </a:cubicBezTo>
                      <a:cubicBezTo>
                        <a:pt x="78" y="65"/>
                        <a:pt x="78" y="65"/>
                        <a:pt x="78" y="65"/>
                      </a:cubicBezTo>
                      <a:cubicBezTo>
                        <a:pt x="78" y="65"/>
                        <a:pt x="78" y="65"/>
                        <a:pt x="78" y="65"/>
                      </a:cubicBezTo>
                      <a:cubicBezTo>
                        <a:pt x="77" y="64"/>
                        <a:pt x="77" y="64"/>
                        <a:pt x="77" y="64"/>
                      </a:cubicBezTo>
                      <a:cubicBezTo>
                        <a:pt x="77" y="64"/>
                        <a:pt x="77" y="64"/>
                        <a:pt x="77" y="64"/>
                      </a:cubicBezTo>
                      <a:cubicBezTo>
                        <a:pt x="77" y="64"/>
                        <a:pt x="77" y="64"/>
                        <a:pt x="77" y="64"/>
                      </a:cubicBezTo>
                      <a:cubicBezTo>
                        <a:pt x="77" y="64"/>
                        <a:pt x="77" y="64"/>
                        <a:pt x="77" y="64"/>
                      </a:cubicBezTo>
                      <a:cubicBezTo>
                        <a:pt x="77" y="64"/>
                        <a:pt x="77" y="64"/>
                        <a:pt x="77" y="64"/>
                      </a:cubicBezTo>
                      <a:cubicBezTo>
                        <a:pt x="77" y="64"/>
                        <a:pt x="77" y="64"/>
                        <a:pt x="77" y="64"/>
                      </a:cubicBezTo>
                      <a:cubicBezTo>
                        <a:pt x="76" y="64"/>
                        <a:pt x="76" y="64"/>
                        <a:pt x="76" y="64"/>
                      </a:cubicBezTo>
                      <a:cubicBezTo>
                        <a:pt x="77" y="63"/>
                        <a:pt x="77" y="63"/>
                        <a:pt x="77" y="63"/>
                      </a:cubicBezTo>
                      <a:cubicBezTo>
                        <a:pt x="78" y="64"/>
                        <a:pt x="78" y="64"/>
                        <a:pt x="78" y="64"/>
                      </a:cubicBezTo>
                      <a:cubicBezTo>
                        <a:pt x="79" y="64"/>
                        <a:pt x="79" y="64"/>
                        <a:pt x="79" y="64"/>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7" y="62"/>
                        <a:pt x="77" y="62"/>
                        <a:pt x="77" y="62"/>
                      </a:cubicBezTo>
                      <a:cubicBezTo>
                        <a:pt x="77" y="62"/>
                        <a:pt x="77" y="62"/>
                        <a:pt x="77" y="62"/>
                      </a:cubicBezTo>
                      <a:cubicBezTo>
                        <a:pt x="78" y="62"/>
                        <a:pt x="78" y="62"/>
                        <a:pt x="78" y="62"/>
                      </a:cubicBezTo>
                      <a:cubicBezTo>
                        <a:pt x="79" y="63"/>
                        <a:pt x="79" y="63"/>
                        <a:pt x="79" y="63"/>
                      </a:cubicBezTo>
                      <a:cubicBezTo>
                        <a:pt x="79" y="63"/>
                        <a:pt x="79" y="63"/>
                        <a:pt x="79" y="63"/>
                      </a:cubicBezTo>
                      <a:cubicBezTo>
                        <a:pt x="80" y="63"/>
                        <a:pt x="80" y="63"/>
                        <a:pt x="80" y="63"/>
                      </a:cubicBezTo>
                      <a:cubicBezTo>
                        <a:pt x="80" y="63"/>
                        <a:pt x="80" y="63"/>
                        <a:pt x="80" y="63"/>
                      </a:cubicBezTo>
                      <a:cubicBezTo>
                        <a:pt x="80" y="63"/>
                        <a:pt x="80" y="63"/>
                        <a:pt x="80" y="63"/>
                      </a:cubicBezTo>
                      <a:cubicBezTo>
                        <a:pt x="81" y="63"/>
                        <a:pt x="81" y="63"/>
                        <a:pt x="81" y="63"/>
                      </a:cubicBezTo>
                      <a:cubicBezTo>
                        <a:pt x="81" y="63"/>
                        <a:pt x="81" y="63"/>
                        <a:pt x="81" y="63"/>
                      </a:cubicBezTo>
                      <a:cubicBezTo>
                        <a:pt x="81" y="63"/>
                        <a:pt x="81" y="63"/>
                        <a:pt x="81" y="63"/>
                      </a:cubicBezTo>
                      <a:cubicBezTo>
                        <a:pt x="81" y="63"/>
                        <a:pt x="81" y="63"/>
                        <a:pt x="81" y="63"/>
                      </a:cubicBezTo>
                      <a:cubicBezTo>
                        <a:pt x="80" y="63"/>
                        <a:pt x="80" y="63"/>
                        <a:pt x="80" y="63"/>
                      </a:cubicBezTo>
                      <a:cubicBezTo>
                        <a:pt x="80" y="62"/>
                        <a:pt x="80" y="62"/>
                        <a:pt x="80" y="62"/>
                      </a:cubicBezTo>
                      <a:cubicBezTo>
                        <a:pt x="80" y="62"/>
                        <a:pt x="80" y="62"/>
                        <a:pt x="80" y="62"/>
                      </a:cubicBezTo>
                      <a:cubicBezTo>
                        <a:pt x="80" y="62"/>
                        <a:pt x="80" y="62"/>
                        <a:pt x="80" y="62"/>
                      </a:cubicBezTo>
                      <a:cubicBezTo>
                        <a:pt x="80" y="62"/>
                        <a:pt x="80" y="62"/>
                        <a:pt x="80" y="62"/>
                      </a:cubicBezTo>
                      <a:cubicBezTo>
                        <a:pt x="81" y="62"/>
                        <a:pt x="81" y="62"/>
                        <a:pt x="81" y="62"/>
                      </a:cubicBezTo>
                      <a:cubicBezTo>
                        <a:pt x="80" y="62"/>
                        <a:pt x="80" y="62"/>
                        <a:pt x="80" y="62"/>
                      </a:cubicBezTo>
                      <a:cubicBezTo>
                        <a:pt x="80" y="62"/>
                        <a:pt x="80" y="62"/>
                        <a:pt x="80" y="62"/>
                      </a:cubicBezTo>
                      <a:cubicBezTo>
                        <a:pt x="80" y="62"/>
                        <a:pt x="80" y="62"/>
                        <a:pt x="80" y="62"/>
                      </a:cubicBezTo>
                      <a:cubicBezTo>
                        <a:pt x="79" y="62"/>
                        <a:pt x="79" y="62"/>
                        <a:pt x="79" y="62"/>
                      </a:cubicBezTo>
                      <a:cubicBezTo>
                        <a:pt x="79" y="62"/>
                        <a:pt x="79" y="62"/>
                        <a:pt x="79" y="62"/>
                      </a:cubicBezTo>
                      <a:cubicBezTo>
                        <a:pt x="79" y="62"/>
                        <a:pt x="79" y="62"/>
                        <a:pt x="79" y="62"/>
                      </a:cubicBezTo>
                      <a:cubicBezTo>
                        <a:pt x="79" y="61"/>
                        <a:pt x="79" y="61"/>
                        <a:pt x="79" y="61"/>
                      </a:cubicBezTo>
                      <a:cubicBezTo>
                        <a:pt x="79" y="61"/>
                        <a:pt x="79" y="61"/>
                        <a:pt x="79" y="61"/>
                      </a:cubicBezTo>
                      <a:cubicBezTo>
                        <a:pt x="79" y="61"/>
                        <a:pt x="79" y="61"/>
                        <a:pt x="79" y="61"/>
                      </a:cubicBezTo>
                      <a:cubicBezTo>
                        <a:pt x="80" y="61"/>
                        <a:pt x="80" y="61"/>
                        <a:pt x="80" y="61"/>
                      </a:cubicBezTo>
                      <a:cubicBezTo>
                        <a:pt x="80" y="61"/>
                        <a:pt x="80" y="61"/>
                        <a:pt x="80" y="61"/>
                      </a:cubicBezTo>
                      <a:cubicBezTo>
                        <a:pt x="80" y="61"/>
                        <a:pt x="80" y="61"/>
                        <a:pt x="80" y="61"/>
                      </a:cubicBezTo>
                      <a:cubicBezTo>
                        <a:pt x="80" y="61"/>
                        <a:pt x="80" y="61"/>
                        <a:pt x="80" y="61"/>
                      </a:cubicBezTo>
                      <a:cubicBezTo>
                        <a:pt x="80" y="60"/>
                        <a:pt x="80" y="60"/>
                        <a:pt x="80" y="60"/>
                      </a:cubicBezTo>
                      <a:cubicBezTo>
                        <a:pt x="80" y="60"/>
                        <a:pt x="80" y="60"/>
                        <a:pt x="80" y="60"/>
                      </a:cubicBezTo>
                      <a:cubicBezTo>
                        <a:pt x="81" y="60"/>
                        <a:pt x="81" y="60"/>
                        <a:pt x="81" y="60"/>
                      </a:cubicBezTo>
                      <a:cubicBezTo>
                        <a:pt x="81" y="60"/>
                        <a:pt x="81" y="60"/>
                        <a:pt x="81" y="60"/>
                      </a:cubicBezTo>
                      <a:cubicBezTo>
                        <a:pt x="81" y="59"/>
                        <a:pt x="81" y="59"/>
                        <a:pt x="81" y="59"/>
                      </a:cubicBezTo>
                      <a:cubicBezTo>
                        <a:pt x="81" y="59"/>
                        <a:pt x="81" y="59"/>
                        <a:pt x="81" y="59"/>
                      </a:cubicBezTo>
                      <a:cubicBezTo>
                        <a:pt x="81" y="59"/>
                        <a:pt x="81" y="59"/>
                        <a:pt x="81" y="59"/>
                      </a:cubicBezTo>
                      <a:cubicBezTo>
                        <a:pt x="81" y="59"/>
                        <a:pt x="81" y="59"/>
                        <a:pt x="81" y="59"/>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1"/>
                        <a:pt x="82" y="61"/>
                        <a:pt x="82" y="61"/>
                      </a:cubicBezTo>
                      <a:cubicBezTo>
                        <a:pt x="82" y="60"/>
                        <a:pt x="82" y="60"/>
                        <a:pt x="82" y="60"/>
                      </a:cubicBezTo>
                      <a:cubicBezTo>
                        <a:pt x="82" y="60"/>
                        <a:pt x="82" y="60"/>
                        <a:pt x="82" y="60"/>
                      </a:cubicBezTo>
                      <a:cubicBezTo>
                        <a:pt x="82" y="60"/>
                        <a:pt x="82" y="60"/>
                        <a:pt x="82" y="60"/>
                      </a:cubicBezTo>
                      <a:cubicBezTo>
                        <a:pt x="83" y="60"/>
                        <a:pt x="83" y="60"/>
                        <a:pt x="83" y="60"/>
                      </a:cubicBezTo>
                      <a:cubicBezTo>
                        <a:pt x="83" y="60"/>
                        <a:pt x="83" y="60"/>
                        <a:pt x="83" y="60"/>
                      </a:cubicBezTo>
                      <a:cubicBezTo>
                        <a:pt x="83" y="60"/>
                        <a:pt x="83" y="60"/>
                        <a:pt x="83" y="60"/>
                      </a:cubicBezTo>
                      <a:cubicBezTo>
                        <a:pt x="83" y="60"/>
                        <a:pt x="83" y="60"/>
                        <a:pt x="83" y="60"/>
                      </a:cubicBezTo>
                      <a:cubicBezTo>
                        <a:pt x="83" y="60"/>
                        <a:pt x="83" y="60"/>
                        <a:pt x="83" y="60"/>
                      </a:cubicBezTo>
                      <a:cubicBezTo>
                        <a:pt x="83" y="59"/>
                        <a:pt x="83" y="59"/>
                        <a:pt x="83" y="59"/>
                      </a:cubicBezTo>
                      <a:cubicBezTo>
                        <a:pt x="82" y="59"/>
                        <a:pt x="82" y="59"/>
                        <a:pt x="82"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8"/>
                        <a:pt x="83" y="58"/>
                        <a:pt x="83" y="58"/>
                      </a:cubicBezTo>
                      <a:cubicBezTo>
                        <a:pt x="83" y="58"/>
                        <a:pt x="83" y="58"/>
                        <a:pt x="83" y="58"/>
                      </a:cubicBezTo>
                      <a:cubicBezTo>
                        <a:pt x="83" y="58"/>
                        <a:pt x="83" y="58"/>
                        <a:pt x="83" y="58"/>
                      </a:cubicBezTo>
                      <a:cubicBezTo>
                        <a:pt x="83" y="58"/>
                        <a:pt x="83" y="58"/>
                        <a:pt x="83" y="58"/>
                      </a:cubicBezTo>
                      <a:cubicBezTo>
                        <a:pt x="83" y="58"/>
                        <a:pt x="83" y="58"/>
                        <a:pt x="83"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3" y="58"/>
                        <a:pt x="83" y="58"/>
                        <a:pt x="83" y="58"/>
                      </a:cubicBezTo>
                      <a:cubicBezTo>
                        <a:pt x="82" y="58"/>
                        <a:pt x="82" y="58"/>
                        <a:pt x="82" y="58"/>
                      </a:cubicBezTo>
                      <a:cubicBezTo>
                        <a:pt x="82" y="57"/>
                        <a:pt x="82" y="57"/>
                        <a:pt x="82" y="57"/>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1" y="57"/>
                        <a:pt x="81" y="57"/>
                        <a:pt x="81" y="57"/>
                      </a:cubicBezTo>
                      <a:cubicBezTo>
                        <a:pt x="81" y="57"/>
                        <a:pt x="81" y="57"/>
                        <a:pt x="81" y="57"/>
                      </a:cubicBezTo>
                      <a:cubicBezTo>
                        <a:pt x="82" y="57"/>
                        <a:pt x="82" y="57"/>
                        <a:pt x="82" y="57"/>
                      </a:cubicBezTo>
                      <a:cubicBezTo>
                        <a:pt x="82" y="57"/>
                        <a:pt x="82" y="57"/>
                        <a:pt x="82" y="57"/>
                      </a:cubicBezTo>
                      <a:cubicBezTo>
                        <a:pt x="82" y="57"/>
                        <a:pt x="82" y="57"/>
                        <a:pt x="82" y="57"/>
                      </a:cubicBezTo>
                      <a:cubicBezTo>
                        <a:pt x="82" y="57"/>
                        <a:pt x="82" y="57"/>
                        <a:pt x="82" y="57"/>
                      </a:cubicBezTo>
                      <a:cubicBezTo>
                        <a:pt x="82" y="57"/>
                        <a:pt x="82" y="57"/>
                        <a:pt x="82" y="57"/>
                      </a:cubicBezTo>
                      <a:cubicBezTo>
                        <a:pt x="82" y="56"/>
                        <a:pt x="82" y="56"/>
                        <a:pt x="82" y="56"/>
                      </a:cubicBezTo>
                      <a:cubicBezTo>
                        <a:pt x="81" y="57"/>
                        <a:pt x="81" y="57"/>
                        <a:pt x="81" y="57"/>
                      </a:cubicBezTo>
                      <a:cubicBezTo>
                        <a:pt x="81" y="57"/>
                        <a:pt x="81" y="57"/>
                        <a:pt x="81" y="57"/>
                      </a:cubicBezTo>
                      <a:cubicBezTo>
                        <a:pt x="81" y="57"/>
                        <a:pt x="81" y="57"/>
                        <a:pt x="81" y="57"/>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5"/>
                        <a:pt x="81" y="55"/>
                        <a:pt x="81"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6"/>
                        <a:pt x="80" y="56"/>
                        <a:pt x="80" y="56"/>
                      </a:cubicBezTo>
                      <a:cubicBezTo>
                        <a:pt x="80" y="56"/>
                        <a:pt x="80" y="56"/>
                        <a:pt x="80" y="56"/>
                      </a:cubicBezTo>
                      <a:cubicBezTo>
                        <a:pt x="80" y="56"/>
                        <a:pt x="80" y="56"/>
                        <a:pt x="80" y="56"/>
                      </a:cubicBezTo>
                      <a:cubicBezTo>
                        <a:pt x="79" y="56"/>
                        <a:pt x="79" y="56"/>
                        <a:pt x="79" y="56"/>
                      </a:cubicBezTo>
                      <a:cubicBezTo>
                        <a:pt x="79" y="56"/>
                        <a:pt x="79" y="56"/>
                        <a:pt x="79" y="56"/>
                      </a:cubicBezTo>
                      <a:cubicBezTo>
                        <a:pt x="79" y="56"/>
                        <a:pt x="79" y="56"/>
                        <a:pt x="79" y="56"/>
                      </a:cubicBezTo>
                      <a:cubicBezTo>
                        <a:pt x="79" y="56"/>
                        <a:pt x="79" y="56"/>
                        <a:pt x="79" y="56"/>
                      </a:cubicBezTo>
                      <a:cubicBezTo>
                        <a:pt x="79" y="57"/>
                        <a:pt x="79" y="57"/>
                        <a:pt x="79" y="57"/>
                      </a:cubicBezTo>
                      <a:cubicBezTo>
                        <a:pt x="79" y="58"/>
                        <a:pt x="79" y="58"/>
                        <a:pt x="79" y="58"/>
                      </a:cubicBezTo>
                      <a:cubicBezTo>
                        <a:pt x="79" y="58"/>
                        <a:pt x="79" y="58"/>
                        <a:pt x="79" y="58"/>
                      </a:cubicBezTo>
                      <a:cubicBezTo>
                        <a:pt x="79" y="58"/>
                        <a:pt x="79" y="58"/>
                        <a:pt x="79" y="58"/>
                      </a:cubicBezTo>
                      <a:cubicBezTo>
                        <a:pt x="78" y="59"/>
                        <a:pt x="78" y="59"/>
                        <a:pt x="78" y="59"/>
                      </a:cubicBezTo>
                      <a:cubicBezTo>
                        <a:pt x="78" y="59"/>
                        <a:pt x="78" y="59"/>
                        <a:pt x="78" y="59"/>
                      </a:cubicBezTo>
                      <a:cubicBezTo>
                        <a:pt x="78" y="59"/>
                        <a:pt x="78" y="59"/>
                        <a:pt x="78" y="59"/>
                      </a:cubicBezTo>
                      <a:cubicBezTo>
                        <a:pt x="77" y="59"/>
                        <a:pt x="77" y="59"/>
                        <a:pt x="77" y="59"/>
                      </a:cubicBezTo>
                      <a:cubicBezTo>
                        <a:pt x="77" y="58"/>
                        <a:pt x="77" y="58"/>
                        <a:pt x="77" y="58"/>
                      </a:cubicBezTo>
                      <a:cubicBezTo>
                        <a:pt x="76" y="58"/>
                        <a:pt x="76" y="58"/>
                        <a:pt x="76" y="58"/>
                      </a:cubicBezTo>
                      <a:cubicBezTo>
                        <a:pt x="76" y="58"/>
                        <a:pt x="76" y="58"/>
                        <a:pt x="76" y="58"/>
                      </a:cubicBezTo>
                      <a:cubicBezTo>
                        <a:pt x="77" y="57"/>
                        <a:pt x="77" y="57"/>
                        <a:pt x="77" y="57"/>
                      </a:cubicBezTo>
                      <a:cubicBezTo>
                        <a:pt x="77" y="57"/>
                        <a:pt x="77" y="57"/>
                        <a:pt x="77" y="57"/>
                      </a:cubicBezTo>
                      <a:cubicBezTo>
                        <a:pt x="77" y="57"/>
                        <a:pt x="77" y="57"/>
                        <a:pt x="77" y="57"/>
                      </a:cubicBezTo>
                      <a:cubicBezTo>
                        <a:pt x="76" y="58"/>
                        <a:pt x="76" y="58"/>
                        <a:pt x="76" y="58"/>
                      </a:cubicBezTo>
                      <a:cubicBezTo>
                        <a:pt x="76" y="58"/>
                        <a:pt x="76" y="58"/>
                        <a:pt x="76" y="58"/>
                      </a:cubicBezTo>
                      <a:cubicBezTo>
                        <a:pt x="75" y="58"/>
                        <a:pt x="75" y="58"/>
                        <a:pt x="75" y="58"/>
                      </a:cubicBezTo>
                      <a:cubicBezTo>
                        <a:pt x="75" y="58"/>
                        <a:pt x="75" y="58"/>
                        <a:pt x="75" y="58"/>
                      </a:cubicBezTo>
                      <a:cubicBezTo>
                        <a:pt x="75" y="57"/>
                        <a:pt x="75" y="57"/>
                        <a:pt x="75" y="57"/>
                      </a:cubicBezTo>
                      <a:cubicBezTo>
                        <a:pt x="75" y="57"/>
                        <a:pt x="75" y="57"/>
                        <a:pt x="75" y="57"/>
                      </a:cubicBezTo>
                      <a:cubicBezTo>
                        <a:pt x="74" y="57"/>
                        <a:pt x="74" y="57"/>
                        <a:pt x="74" y="57"/>
                      </a:cubicBezTo>
                      <a:cubicBezTo>
                        <a:pt x="74" y="56"/>
                        <a:pt x="74" y="56"/>
                        <a:pt x="74" y="56"/>
                      </a:cubicBezTo>
                      <a:cubicBezTo>
                        <a:pt x="74" y="56"/>
                        <a:pt x="74" y="56"/>
                        <a:pt x="74" y="56"/>
                      </a:cubicBezTo>
                      <a:cubicBezTo>
                        <a:pt x="75" y="56"/>
                        <a:pt x="75" y="56"/>
                        <a:pt x="75" y="56"/>
                      </a:cubicBezTo>
                      <a:cubicBezTo>
                        <a:pt x="75" y="56"/>
                        <a:pt x="75" y="56"/>
                        <a:pt x="75" y="56"/>
                      </a:cubicBezTo>
                      <a:cubicBezTo>
                        <a:pt x="75" y="56"/>
                        <a:pt x="75" y="56"/>
                        <a:pt x="75" y="56"/>
                      </a:cubicBezTo>
                      <a:cubicBezTo>
                        <a:pt x="76" y="56"/>
                        <a:pt x="76" y="56"/>
                        <a:pt x="76" y="56"/>
                      </a:cubicBezTo>
                      <a:cubicBezTo>
                        <a:pt x="76" y="56"/>
                        <a:pt x="76" y="56"/>
                        <a:pt x="76" y="56"/>
                      </a:cubicBezTo>
                      <a:cubicBezTo>
                        <a:pt x="76" y="56"/>
                        <a:pt x="76" y="56"/>
                        <a:pt x="76" y="56"/>
                      </a:cubicBezTo>
                      <a:cubicBezTo>
                        <a:pt x="76" y="56"/>
                        <a:pt x="76" y="56"/>
                        <a:pt x="76" y="56"/>
                      </a:cubicBezTo>
                      <a:cubicBezTo>
                        <a:pt x="76" y="55"/>
                        <a:pt x="76" y="55"/>
                        <a:pt x="76" y="55"/>
                      </a:cubicBezTo>
                      <a:cubicBezTo>
                        <a:pt x="76" y="55"/>
                        <a:pt x="76" y="55"/>
                        <a:pt x="76" y="55"/>
                      </a:cubicBezTo>
                      <a:cubicBezTo>
                        <a:pt x="76" y="55"/>
                        <a:pt x="76" y="55"/>
                        <a:pt x="76" y="55"/>
                      </a:cubicBezTo>
                      <a:cubicBezTo>
                        <a:pt x="77" y="55"/>
                        <a:pt x="77" y="55"/>
                        <a:pt x="77" y="55"/>
                      </a:cubicBezTo>
                      <a:cubicBezTo>
                        <a:pt x="77" y="54"/>
                        <a:pt x="77" y="54"/>
                        <a:pt x="77" y="54"/>
                      </a:cubicBezTo>
                      <a:cubicBezTo>
                        <a:pt x="77" y="54"/>
                        <a:pt x="77" y="54"/>
                        <a:pt x="77" y="54"/>
                      </a:cubicBezTo>
                      <a:cubicBezTo>
                        <a:pt x="77" y="54"/>
                        <a:pt x="77" y="54"/>
                        <a:pt x="77" y="54"/>
                      </a:cubicBezTo>
                      <a:cubicBezTo>
                        <a:pt x="78" y="54"/>
                        <a:pt x="78" y="54"/>
                        <a:pt x="78" y="54"/>
                      </a:cubicBezTo>
                      <a:cubicBezTo>
                        <a:pt x="77" y="54"/>
                        <a:pt x="77" y="54"/>
                        <a:pt x="77" y="54"/>
                      </a:cubicBezTo>
                      <a:cubicBezTo>
                        <a:pt x="77" y="53"/>
                        <a:pt x="77" y="53"/>
                        <a:pt x="77" y="53"/>
                      </a:cubicBezTo>
                      <a:cubicBezTo>
                        <a:pt x="77" y="53"/>
                        <a:pt x="77" y="53"/>
                        <a:pt x="77" y="53"/>
                      </a:cubicBezTo>
                      <a:cubicBezTo>
                        <a:pt x="76" y="53"/>
                        <a:pt x="76" y="53"/>
                        <a:pt x="76" y="53"/>
                      </a:cubicBezTo>
                      <a:cubicBezTo>
                        <a:pt x="76" y="53"/>
                        <a:pt x="76" y="53"/>
                        <a:pt x="76" y="53"/>
                      </a:cubicBezTo>
                      <a:cubicBezTo>
                        <a:pt x="76" y="54"/>
                        <a:pt x="76" y="54"/>
                        <a:pt x="76" y="54"/>
                      </a:cubicBezTo>
                      <a:cubicBezTo>
                        <a:pt x="77" y="54"/>
                        <a:pt x="77" y="54"/>
                        <a:pt x="77" y="54"/>
                      </a:cubicBezTo>
                      <a:cubicBezTo>
                        <a:pt x="77" y="54"/>
                        <a:pt x="77" y="54"/>
                        <a:pt x="77" y="54"/>
                      </a:cubicBezTo>
                      <a:cubicBezTo>
                        <a:pt x="77" y="53"/>
                        <a:pt x="77" y="53"/>
                        <a:pt x="77" y="53"/>
                      </a:cubicBezTo>
                      <a:cubicBezTo>
                        <a:pt x="77" y="53"/>
                        <a:pt x="77" y="53"/>
                        <a:pt x="77" y="53"/>
                      </a:cubicBezTo>
                      <a:cubicBezTo>
                        <a:pt x="77" y="53"/>
                        <a:pt x="77" y="53"/>
                        <a:pt x="77" y="53"/>
                      </a:cubicBezTo>
                      <a:cubicBezTo>
                        <a:pt x="77" y="54"/>
                        <a:pt x="77" y="54"/>
                        <a:pt x="77" y="54"/>
                      </a:cubicBezTo>
                      <a:cubicBezTo>
                        <a:pt x="77" y="54"/>
                        <a:pt x="77" y="54"/>
                        <a:pt x="77" y="54"/>
                      </a:cubicBezTo>
                      <a:cubicBezTo>
                        <a:pt x="77" y="54"/>
                        <a:pt x="77" y="54"/>
                        <a:pt x="77" y="54"/>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5"/>
                        <a:pt x="76" y="55"/>
                        <a:pt x="76" y="55"/>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3"/>
                        <a:pt x="76" y="53"/>
                        <a:pt x="76" y="53"/>
                      </a:cubicBezTo>
                      <a:cubicBezTo>
                        <a:pt x="76" y="53"/>
                        <a:pt x="76" y="53"/>
                        <a:pt x="76" y="53"/>
                      </a:cubicBezTo>
                      <a:cubicBezTo>
                        <a:pt x="76" y="53"/>
                        <a:pt x="76" y="53"/>
                        <a:pt x="76" y="53"/>
                      </a:cubicBezTo>
                      <a:cubicBezTo>
                        <a:pt x="76" y="53"/>
                        <a:pt x="76" y="53"/>
                        <a:pt x="76" y="53"/>
                      </a:cubicBezTo>
                      <a:cubicBezTo>
                        <a:pt x="76" y="54"/>
                        <a:pt x="76" y="54"/>
                        <a:pt x="76" y="54"/>
                      </a:cubicBezTo>
                      <a:cubicBezTo>
                        <a:pt x="75" y="54"/>
                        <a:pt x="75" y="54"/>
                        <a:pt x="75" y="54"/>
                      </a:cubicBezTo>
                      <a:cubicBezTo>
                        <a:pt x="75" y="54"/>
                        <a:pt x="75" y="54"/>
                        <a:pt x="75" y="54"/>
                      </a:cubicBezTo>
                      <a:cubicBezTo>
                        <a:pt x="75" y="55"/>
                        <a:pt x="75" y="55"/>
                        <a:pt x="75" y="55"/>
                      </a:cubicBezTo>
                      <a:cubicBezTo>
                        <a:pt x="75" y="55"/>
                        <a:pt x="75" y="55"/>
                        <a:pt x="75" y="55"/>
                      </a:cubicBezTo>
                      <a:cubicBezTo>
                        <a:pt x="75" y="55"/>
                        <a:pt x="75" y="55"/>
                        <a:pt x="75" y="55"/>
                      </a:cubicBezTo>
                      <a:cubicBezTo>
                        <a:pt x="75" y="55"/>
                        <a:pt x="75" y="55"/>
                        <a:pt x="75" y="55"/>
                      </a:cubicBezTo>
                      <a:cubicBezTo>
                        <a:pt x="74" y="55"/>
                        <a:pt x="74" y="55"/>
                        <a:pt x="74" y="55"/>
                      </a:cubicBezTo>
                      <a:cubicBezTo>
                        <a:pt x="74" y="54"/>
                        <a:pt x="74" y="54"/>
                        <a:pt x="74" y="54"/>
                      </a:cubicBezTo>
                      <a:cubicBezTo>
                        <a:pt x="74" y="54"/>
                        <a:pt x="74" y="54"/>
                        <a:pt x="74" y="54"/>
                      </a:cubicBezTo>
                      <a:cubicBezTo>
                        <a:pt x="74" y="54"/>
                        <a:pt x="74" y="54"/>
                        <a:pt x="74" y="54"/>
                      </a:cubicBezTo>
                      <a:cubicBezTo>
                        <a:pt x="74" y="54"/>
                        <a:pt x="74" y="54"/>
                        <a:pt x="74" y="54"/>
                      </a:cubicBezTo>
                      <a:cubicBezTo>
                        <a:pt x="73" y="54"/>
                        <a:pt x="73" y="54"/>
                        <a:pt x="73" y="54"/>
                      </a:cubicBezTo>
                      <a:cubicBezTo>
                        <a:pt x="73" y="54"/>
                        <a:pt x="73" y="54"/>
                        <a:pt x="73" y="54"/>
                      </a:cubicBezTo>
                      <a:cubicBezTo>
                        <a:pt x="73" y="55"/>
                        <a:pt x="73" y="55"/>
                        <a:pt x="73" y="55"/>
                      </a:cubicBezTo>
                      <a:cubicBezTo>
                        <a:pt x="72" y="56"/>
                        <a:pt x="72" y="56"/>
                        <a:pt x="72" y="56"/>
                      </a:cubicBezTo>
                      <a:cubicBezTo>
                        <a:pt x="71" y="56"/>
                        <a:pt x="71" y="56"/>
                        <a:pt x="71" y="56"/>
                      </a:cubicBezTo>
                      <a:cubicBezTo>
                        <a:pt x="71" y="56"/>
                        <a:pt x="71" y="56"/>
                        <a:pt x="71" y="56"/>
                      </a:cubicBezTo>
                      <a:cubicBezTo>
                        <a:pt x="70" y="56"/>
                        <a:pt x="70" y="56"/>
                        <a:pt x="70" y="56"/>
                      </a:cubicBezTo>
                      <a:cubicBezTo>
                        <a:pt x="69" y="57"/>
                        <a:pt x="69" y="57"/>
                        <a:pt x="69" y="57"/>
                      </a:cubicBezTo>
                      <a:cubicBezTo>
                        <a:pt x="69" y="57"/>
                        <a:pt x="69" y="57"/>
                        <a:pt x="69" y="57"/>
                      </a:cubicBezTo>
                      <a:cubicBezTo>
                        <a:pt x="68" y="57"/>
                        <a:pt x="68" y="57"/>
                        <a:pt x="68" y="57"/>
                      </a:cubicBezTo>
                      <a:cubicBezTo>
                        <a:pt x="67" y="56"/>
                        <a:pt x="67" y="56"/>
                        <a:pt x="67" y="56"/>
                      </a:cubicBezTo>
                      <a:cubicBezTo>
                        <a:pt x="66" y="56"/>
                        <a:pt x="66" y="56"/>
                        <a:pt x="66" y="56"/>
                      </a:cubicBezTo>
                      <a:cubicBezTo>
                        <a:pt x="65" y="56"/>
                        <a:pt x="65" y="56"/>
                        <a:pt x="65" y="56"/>
                      </a:cubicBezTo>
                      <a:cubicBezTo>
                        <a:pt x="65" y="55"/>
                        <a:pt x="65" y="55"/>
                        <a:pt x="65" y="55"/>
                      </a:cubicBezTo>
                      <a:cubicBezTo>
                        <a:pt x="64" y="55"/>
                        <a:pt x="64" y="55"/>
                        <a:pt x="64" y="55"/>
                      </a:cubicBezTo>
                      <a:cubicBezTo>
                        <a:pt x="64" y="54"/>
                        <a:pt x="64" y="54"/>
                        <a:pt x="64" y="54"/>
                      </a:cubicBezTo>
                      <a:cubicBezTo>
                        <a:pt x="65" y="53"/>
                        <a:pt x="65" y="53"/>
                        <a:pt x="65" y="53"/>
                      </a:cubicBezTo>
                      <a:cubicBezTo>
                        <a:pt x="66" y="52"/>
                        <a:pt x="66" y="52"/>
                        <a:pt x="66" y="52"/>
                      </a:cubicBezTo>
                      <a:cubicBezTo>
                        <a:pt x="66" y="51"/>
                        <a:pt x="66" y="51"/>
                        <a:pt x="66" y="51"/>
                      </a:cubicBezTo>
                      <a:cubicBezTo>
                        <a:pt x="67" y="50"/>
                        <a:pt x="67" y="50"/>
                        <a:pt x="67" y="50"/>
                      </a:cubicBezTo>
                      <a:cubicBezTo>
                        <a:pt x="67" y="50"/>
                        <a:pt x="67" y="50"/>
                        <a:pt x="67" y="50"/>
                      </a:cubicBezTo>
                      <a:cubicBezTo>
                        <a:pt x="67" y="50"/>
                        <a:pt x="67" y="50"/>
                        <a:pt x="67" y="50"/>
                      </a:cubicBezTo>
                      <a:cubicBezTo>
                        <a:pt x="68" y="50"/>
                        <a:pt x="68" y="50"/>
                        <a:pt x="68" y="50"/>
                      </a:cubicBezTo>
                      <a:cubicBezTo>
                        <a:pt x="69" y="50"/>
                        <a:pt x="69" y="50"/>
                        <a:pt x="69" y="50"/>
                      </a:cubicBezTo>
                      <a:cubicBezTo>
                        <a:pt x="69" y="50"/>
                        <a:pt x="69" y="50"/>
                        <a:pt x="69" y="50"/>
                      </a:cubicBezTo>
                      <a:cubicBezTo>
                        <a:pt x="70" y="50"/>
                        <a:pt x="70" y="50"/>
                        <a:pt x="70" y="50"/>
                      </a:cubicBezTo>
                      <a:cubicBezTo>
                        <a:pt x="71" y="51"/>
                        <a:pt x="71" y="51"/>
                        <a:pt x="71" y="51"/>
                      </a:cubicBezTo>
                      <a:cubicBezTo>
                        <a:pt x="71" y="51"/>
                        <a:pt x="71" y="51"/>
                        <a:pt x="71" y="51"/>
                      </a:cubicBezTo>
                      <a:cubicBezTo>
                        <a:pt x="71" y="51"/>
                        <a:pt x="71" y="51"/>
                        <a:pt x="71" y="51"/>
                      </a:cubicBezTo>
                      <a:cubicBezTo>
                        <a:pt x="72" y="52"/>
                        <a:pt x="72" y="52"/>
                        <a:pt x="72" y="52"/>
                      </a:cubicBezTo>
                      <a:cubicBezTo>
                        <a:pt x="72" y="52"/>
                        <a:pt x="72" y="52"/>
                        <a:pt x="72" y="52"/>
                      </a:cubicBezTo>
                      <a:cubicBezTo>
                        <a:pt x="73" y="52"/>
                        <a:pt x="73" y="52"/>
                        <a:pt x="73" y="52"/>
                      </a:cubicBezTo>
                      <a:cubicBezTo>
                        <a:pt x="73" y="52"/>
                        <a:pt x="73" y="52"/>
                        <a:pt x="73" y="52"/>
                      </a:cubicBezTo>
                      <a:cubicBezTo>
                        <a:pt x="73" y="52"/>
                        <a:pt x="73" y="52"/>
                        <a:pt x="73" y="52"/>
                      </a:cubicBezTo>
                      <a:cubicBezTo>
                        <a:pt x="73" y="52"/>
                        <a:pt x="73" y="52"/>
                        <a:pt x="73" y="52"/>
                      </a:cubicBezTo>
                      <a:cubicBezTo>
                        <a:pt x="74" y="52"/>
                        <a:pt x="74" y="52"/>
                        <a:pt x="74" y="52"/>
                      </a:cubicBezTo>
                      <a:cubicBezTo>
                        <a:pt x="74" y="52"/>
                        <a:pt x="74" y="52"/>
                        <a:pt x="74" y="52"/>
                      </a:cubicBezTo>
                      <a:cubicBezTo>
                        <a:pt x="75" y="52"/>
                        <a:pt x="75" y="52"/>
                        <a:pt x="75" y="52"/>
                      </a:cubicBezTo>
                      <a:cubicBezTo>
                        <a:pt x="75" y="52"/>
                        <a:pt x="75" y="52"/>
                        <a:pt x="75" y="52"/>
                      </a:cubicBezTo>
                      <a:cubicBezTo>
                        <a:pt x="75" y="52"/>
                        <a:pt x="75" y="52"/>
                        <a:pt x="75" y="52"/>
                      </a:cubicBezTo>
                      <a:cubicBezTo>
                        <a:pt x="76" y="52"/>
                        <a:pt x="76" y="52"/>
                        <a:pt x="76" y="52"/>
                      </a:cubicBezTo>
                      <a:cubicBezTo>
                        <a:pt x="76" y="52"/>
                        <a:pt x="76" y="52"/>
                        <a:pt x="76" y="52"/>
                      </a:cubicBezTo>
                      <a:cubicBezTo>
                        <a:pt x="76" y="53"/>
                        <a:pt x="76" y="53"/>
                        <a:pt x="76" y="53"/>
                      </a:cubicBezTo>
                      <a:cubicBezTo>
                        <a:pt x="76" y="53"/>
                        <a:pt x="76" y="53"/>
                        <a:pt x="76" y="53"/>
                      </a:cubicBezTo>
                      <a:cubicBezTo>
                        <a:pt x="76" y="53"/>
                        <a:pt x="76" y="53"/>
                        <a:pt x="76" y="53"/>
                      </a:cubicBezTo>
                      <a:cubicBezTo>
                        <a:pt x="76" y="53"/>
                        <a:pt x="76" y="53"/>
                        <a:pt x="76" y="53"/>
                      </a:cubicBezTo>
                      <a:cubicBezTo>
                        <a:pt x="76" y="53"/>
                        <a:pt x="76" y="53"/>
                        <a:pt x="76" y="53"/>
                      </a:cubicBezTo>
                      <a:cubicBezTo>
                        <a:pt x="76" y="53"/>
                        <a:pt x="76" y="53"/>
                        <a:pt x="76" y="53"/>
                      </a:cubicBezTo>
                      <a:cubicBezTo>
                        <a:pt x="77" y="53"/>
                        <a:pt x="77" y="53"/>
                        <a:pt x="77" y="53"/>
                      </a:cubicBezTo>
                      <a:cubicBezTo>
                        <a:pt x="77" y="53"/>
                        <a:pt x="77" y="53"/>
                        <a:pt x="77" y="53"/>
                      </a:cubicBezTo>
                      <a:cubicBezTo>
                        <a:pt x="77" y="53"/>
                        <a:pt x="77" y="53"/>
                        <a:pt x="77"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9" y="53"/>
                        <a:pt x="79" y="53"/>
                        <a:pt x="79" y="53"/>
                      </a:cubicBezTo>
                      <a:cubicBezTo>
                        <a:pt x="79" y="53"/>
                        <a:pt x="79" y="53"/>
                        <a:pt x="79" y="53"/>
                      </a:cubicBezTo>
                      <a:cubicBezTo>
                        <a:pt x="79" y="52"/>
                        <a:pt x="79" y="52"/>
                        <a:pt x="79" y="52"/>
                      </a:cubicBezTo>
                      <a:cubicBezTo>
                        <a:pt x="79" y="52"/>
                        <a:pt x="79" y="52"/>
                        <a:pt x="79" y="52"/>
                      </a:cubicBezTo>
                      <a:cubicBezTo>
                        <a:pt x="79" y="52"/>
                        <a:pt x="79" y="52"/>
                        <a:pt x="79" y="52"/>
                      </a:cubicBezTo>
                      <a:cubicBezTo>
                        <a:pt x="79" y="52"/>
                        <a:pt x="79" y="52"/>
                        <a:pt x="79" y="52"/>
                      </a:cubicBezTo>
                      <a:cubicBezTo>
                        <a:pt x="79" y="52"/>
                        <a:pt x="79" y="52"/>
                        <a:pt x="79" y="52"/>
                      </a:cubicBezTo>
                      <a:cubicBezTo>
                        <a:pt x="79" y="53"/>
                        <a:pt x="79" y="53"/>
                        <a:pt x="79" y="53"/>
                      </a:cubicBezTo>
                      <a:cubicBezTo>
                        <a:pt x="78" y="52"/>
                        <a:pt x="78" y="52"/>
                        <a:pt x="78" y="52"/>
                      </a:cubicBezTo>
                      <a:cubicBezTo>
                        <a:pt x="78" y="51"/>
                        <a:pt x="78" y="51"/>
                        <a:pt x="78" y="51"/>
                      </a:cubicBezTo>
                      <a:cubicBezTo>
                        <a:pt x="77" y="51"/>
                        <a:pt x="77" y="51"/>
                        <a:pt x="77" y="51"/>
                      </a:cubicBezTo>
                      <a:cubicBezTo>
                        <a:pt x="77" y="50"/>
                        <a:pt x="77" y="50"/>
                        <a:pt x="77" y="50"/>
                      </a:cubicBezTo>
                      <a:cubicBezTo>
                        <a:pt x="77" y="49"/>
                        <a:pt x="77" y="49"/>
                        <a:pt x="77" y="49"/>
                      </a:cubicBezTo>
                      <a:cubicBezTo>
                        <a:pt x="77" y="49"/>
                        <a:pt x="77" y="49"/>
                        <a:pt x="77" y="49"/>
                      </a:cubicBezTo>
                      <a:cubicBezTo>
                        <a:pt x="76" y="48"/>
                        <a:pt x="76" y="48"/>
                        <a:pt x="76" y="48"/>
                      </a:cubicBezTo>
                      <a:cubicBezTo>
                        <a:pt x="76" y="48"/>
                        <a:pt x="76" y="48"/>
                        <a:pt x="76" y="48"/>
                      </a:cubicBezTo>
                      <a:cubicBezTo>
                        <a:pt x="76" y="48"/>
                        <a:pt x="76" y="48"/>
                        <a:pt x="76" y="48"/>
                      </a:cubicBezTo>
                      <a:cubicBezTo>
                        <a:pt x="76" y="48"/>
                        <a:pt x="76" y="48"/>
                        <a:pt x="76" y="48"/>
                      </a:cubicBezTo>
                      <a:cubicBezTo>
                        <a:pt x="76" y="48"/>
                        <a:pt x="76" y="48"/>
                        <a:pt x="76" y="48"/>
                      </a:cubicBezTo>
                      <a:cubicBezTo>
                        <a:pt x="76" y="47"/>
                        <a:pt x="76" y="47"/>
                        <a:pt x="76" y="47"/>
                      </a:cubicBezTo>
                      <a:cubicBezTo>
                        <a:pt x="75" y="47"/>
                        <a:pt x="75" y="47"/>
                        <a:pt x="75" y="47"/>
                      </a:cubicBezTo>
                      <a:cubicBezTo>
                        <a:pt x="75" y="46"/>
                        <a:pt x="75" y="46"/>
                        <a:pt x="75" y="46"/>
                      </a:cubicBezTo>
                      <a:cubicBezTo>
                        <a:pt x="75" y="46"/>
                        <a:pt x="75" y="46"/>
                        <a:pt x="75" y="46"/>
                      </a:cubicBezTo>
                      <a:cubicBezTo>
                        <a:pt x="74" y="46"/>
                        <a:pt x="74" y="46"/>
                        <a:pt x="74" y="46"/>
                      </a:cubicBezTo>
                      <a:cubicBezTo>
                        <a:pt x="74" y="46"/>
                        <a:pt x="74" y="46"/>
                        <a:pt x="74" y="46"/>
                      </a:cubicBezTo>
                      <a:cubicBezTo>
                        <a:pt x="74" y="45"/>
                        <a:pt x="74" y="45"/>
                        <a:pt x="74" y="45"/>
                      </a:cubicBezTo>
                      <a:cubicBezTo>
                        <a:pt x="74" y="44"/>
                        <a:pt x="74" y="44"/>
                        <a:pt x="74" y="44"/>
                      </a:cubicBezTo>
                      <a:cubicBezTo>
                        <a:pt x="74" y="44"/>
                        <a:pt x="74" y="44"/>
                        <a:pt x="74" y="44"/>
                      </a:cubicBezTo>
                      <a:cubicBezTo>
                        <a:pt x="73" y="44"/>
                        <a:pt x="73" y="44"/>
                        <a:pt x="73" y="44"/>
                      </a:cubicBezTo>
                      <a:cubicBezTo>
                        <a:pt x="73" y="43"/>
                        <a:pt x="73" y="43"/>
                        <a:pt x="73" y="43"/>
                      </a:cubicBezTo>
                      <a:cubicBezTo>
                        <a:pt x="73" y="43"/>
                        <a:pt x="73" y="43"/>
                        <a:pt x="73" y="43"/>
                      </a:cubicBezTo>
                      <a:cubicBezTo>
                        <a:pt x="73" y="43"/>
                        <a:pt x="73" y="43"/>
                        <a:pt x="73" y="43"/>
                      </a:cubicBezTo>
                      <a:cubicBezTo>
                        <a:pt x="73" y="42"/>
                        <a:pt x="73" y="42"/>
                        <a:pt x="73" y="42"/>
                      </a:cubicBezTo>
                      <a:cubicBezTo>
                        <a:pt x="73" y="42"/>
                        <a:pt x="73" y="42"/>
                        <a:pt x="73" y="42"/>
                      </a:cubicBezTo>
                      <a:cubicBezTo>
                        <a:pt x="73" y="41"/>
                        <a:pt x="73" y="41"/>
                        <a:pt x="73" y="41"/>
                      </a:cubicBezTo>
                      <a:cubicBezTo>
                        <a:pt x="74" y="41"/>
                        <a:pt x="74" y="41"/>
                        <a:pt x="74" y="41"/>
                      </a:cubicBezTo>
                      <a:cubicBezTo>
                        <a:pt x="74" y="40"/>
                        <a:pt x="74" y="40"/>
                        <a:pt x="74" y="40"/>
                      </a:cubicBezTo>
                      <a:cubicBezTo>
                        <a:pt x="74" y="39"/>
                        <a:pt x="74" y="39"/>
                        <a:pt x="74" y="39"/>
                      </a:cubicBezTo>
                      <a:cubicBezTo>
                        <a:pt x="74" y="38"/>
                        <a:pt x="74" y="38"/>
                        <a:pt x="74" y="38"/>
                      </a:cubicBezTo>
                      <a:cubicBezTo>
                        <a:pt x="74" y="37"/>
                        <a:pt x="74" y="37"/>
                        <a:pt x="74" y="37"/>
                      </a:cubicBezTo>
                      <a:cubicBezTo>
                        <a:pt x="74" y="37"/>
                        <a:pt x="74" y="37"/>
                        <a:pt x="74" y="37"/>
                      </a:cubicBezTo>
                      <a:cubicBezTo>
                        <a:pt x="64" y="38"/>
                        <a:pt x="53" y="39"/>
                        <a:pt x="42" y="40"/>
                      </a:cubicBezTo>
                      <a:cubicBezTo>
                        <a:pt x="44" y="39"/>
                        <a:pt x="44" y="39"/>
                        <a:pt x="44" y="39"/>
                      </a:cubicBezTo>
                      <a:cubicBezTo>
                        <a:pt x="43" y="38"/>
                        <a:pt x="43" y="38"/>
                        <a:pt x="43" y="38"/>
                      </a:cubicBezTo>
                      <a:cubicBezTo>
                        <a:pt x="43" y="38"/>
                        <a:pt x="43" y="38"/>
                        <a:pt x="43" y="38"/>
                      </a:cubicBezTo>
                      <a:cubicBezTo>
                        <a:pt x="43" y="37"/>
                        <a:pt x="43" y="37"/>
                        <a:pt x="43" y="37"/>
                      </a:cubicBezTo>
                      <a:cubicBezTo>
                        <a:pt x="43" y="37"/>
                        <a:pt x="43" y="37"/>
                        <a:pt x="43" y="37"/>
                      </a:cubicBezTo>
                      <a:cubicBezTo>
                        <a:pt x="43" y="37"/>
                        <a:pt x="43" y="37"/>
                        <a:pt x="43" y="37"/>
                      </a:cubicBezTo>
                      <a:cubicBezTo>
                        <a:pt x="43" y="36"/>
                        <a:pt x="43" y="36"/>
                        <a:pt x="43" y="36"/>
                      </a:cubicBezTo>
                      <a:cubicBezTo>
                        <a:pt x="43" y="36"/>
                        <a:pt x="43" y="36"/>
                        <a:pt x="43" y="36"/>
                      </a:cubicBezTo>
                      <a:cubicBezTo>
                        <a:pt x="43" y="36"/>
                        <a:pt x="43" y="36"/>
                        <a:pt x="43" y="36"/>
                      </a:cubicBezTo>
                      <a:cubicBezTo>
                        <a:pt x="43" y="36"/>
                        <a:pt x="43" y="36"/>
                        <a:pt x="43" y="36"/>
                      </a:cubicBezTo>
                      <a:cubicBezTo>
                        <a:pt x="43" y="36"/>
                        <a:pt x="43" y="36"/>
                        <a:pt x="43" y="36"/>
                      </a:cubicBezTo>
                      <a:cubicBezTo>
                        <a:pt x="43" y="36"/>
                        <a:pt x="43" y="36"/>
                        <a:pt x="43" y="36"/>
                      </a:cubicBezTo>
                      <a:cubicBezTo>
                        <a:pt x="42" y="35"/>
                        <a:pt x="42" y="35"/>
                        <a:pt x="42" y="35"/>
                      </a:cubicBezTo>
                      <a:cubicBezTo>
                        <a:pt x="42" y="35"/>
                        <a:pt x="42" y="35"/>
                        <a:pt x="42" y="35"/>
                      </a:cubicBezTo>
                      <a:cubicBezTo>
                        <a:pt x="42" y="35"/>
                        <a:pt x="42" y="35"/>
                        <a:pt x="42" y="35"/>
                      </a:cubicBezTo>
                      <a:cubicBezTo>
                        <a:pt x="42" y="34"/>
                        <a:pt x="42" y="34"/>
                        <a:pt x="42" y="34"/>
                      </a:cubicBezTo>
                      <a:cubicBezTo>
                        <a:pt x="43" y="34"/>
                        <a:pt x="43" y="34"/>
                        <a:pt x="43" y="34"/>
                      </a:cubicBezTo>
                      <a:cubicBezTo>
                        <a:pt x="43" y="34"/>
                        <a:pt x="43" y="34"/>
                        <a:pt x="43" y="34"/>
                      </a:cubicBezTo>
                      <a:cubicBezTo>
                        <a:pt x="44" y="34"/>
                        <a:pt x="44" y="34"/>
                        <a:pt x="44" y="34"/>
                      </a:cubicBezTo>
                      <a:cubicBezTo>
                        <a:pt x="44" y="34"/>
                        <a:pt x="44" y="34"/>
                        <a:pt x="44" y="34"/>
                      </a:cubicBezTo>
                      <a:cubicBezTo>
                        <a:pt x="44" y="34"/>
                        <a:pt x="44" y="34"/>
                        <a:pt x="44" y="34"/>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1"/>
                        <a:pt x="44" y="31"/>
                        <a:pt x="44" y="31"/>
                      </a:cubicBezTo>
                      <a:cubicBezTo>
                        <a:pt x="44" y="31"/>
                        <a:pt x="44" y="31"/>
                        <a:pt x="44" y="31"/>
                      </a:cubicBezTo>
                      <a:cubicBezTo>
                        <a:pt x="44" y="31"/>
                        <a:pt x="44" y="31"/>
                        <a:pt x="44" y="31"/>
                      </a:cubicBezTo>
                      <a:cubicBezTo>
                        <a:pt x="44" y="30"/>
                        <a:pt x="44" y="30"/>
                        <a:pt x="44" y="30"/>
                      </a:cubicBezTo>
                      <a:cubicBezTo>
                        <a:pt x="44" y="29"/>
                        <a:pt x="44" y="29"/>
                        <a:pt x="44" y="29"/>
                      </a:cubicBezTo>
                      <a:cubicBezTo>
                        <a:pt x="45" y="28"/>
                        <a:pt x="45" y="28"/>
                        <a:pt x="45" y="28"/>
                      </a:cubicBezTo>
                      <a:cubicBezTo>
                        <a:pt x="45" y="28"/>
                        <a:pt x="45" y="28"/>
                        <a:pt x="45" y="28"/>
                      </a:cubicBezTo>
                      <a:cubicBezTo>
                        <a:pt x="45" y="28"/>
                        <a:pt x="45" y="28"/>
                        <a:pt x="45" y="28"/>
                      </a:cubicBezTo>
                      <a:cubicBezTo>
                        <a:pt x="45" y="28"/>
                        <a:pt x="45" y="28"/>
                        <a:pt x="45" y="28"/>
                      </a:cubicBezTo>
                      <a:cubicBezTo>
                        <a:pt x="45" y="26"/>
                        <a:pt x="45" y="26"/>
                        <a:pt x="45" y="26"/>
                      </a:cubicBezTo>
                      <a:cubicBezTo>
                        <a:pt x="45" y="26"/>
                        <a:pt x="45" y="26"/>
                        <a:pt x="45" y="26"/>
                      </a:cubicBezTo>
                      <a:cubicBezTo>
                        <a:pt x="45" y="25"/>
                        <a:pt x="45" y="25"/>
                        <a:pt x="45" y="25"/>
                      </a:cubicBezTo>
                      <a:cubicBezTo>
                        <a:pt x="46" y="24"/>
                        <a:pt x="46" y="24"/>
                        <a:pt x="46" y="24"/>
                      </a:cubicBezTo>
                      <a:cubicBezTo>
                        <a:pt x="46" y="24"/>
                        <a:pt x="46" y="24"/>
                        <a:pt x="46" y="24"/>
                      </a:cubicBezTo>
                      <a:cubicBezTo>
                        <a:pt x="46" y="23"/>
                        <a:pt x="46" y="23"/>
                        <a:pt x="46" y="23"/>
                      </a:cubicBezTo>
                      <a:cubicBezTo>
                        <a:pt x="46" y="23"/>
                        <a:pt x="46" y="23"/>
                        <a:pt x="46" y="23"/>
                      </a:cubicBezTo>
                      <a:cubicBezTo>
                        <a:pt x="47" y="23"/>
                        <a:pt x="47" y="23"/>
                        <a:pt x="47" y="23"/>
                      </a:cubicBezTo>
                      <a:cubicBezTo>
                        <a:pt x="47" y="22"/>
                        <a:pt x="47" y="22"/>
                        <a:pt x="47" y="22"/>
                      </a:cubicBezTo>
                      <a:cubicBezTo>
                        <a:pt x="48" y="22"/>
                        <a:pt x="48" y="22"/>
                        <a:pt x="48" y="22"/>
                      </a:cubicBezTo>
                      <a:cubicBezTo>
                        <a:pt x="48" y="22"/>
                        <a:pt x="48" y="22"/>
                        <a:pt x="48" y="22"/>
                      </a:cubicBezTo>
                      <a:cubicBezTo>
                        <a:pt x="49" y="21"/>
                        <a:pt x="49" y="21"/>
                        <a:pt x="49" y="21"/>
                      </a:cubicBezTo>
                      <a:cubicBezTo>
                        <a:pt x="49" y="21"/>
                        <a:pt x="49" y="21"/>
                        <a:pt x="49" y="21"/>
                      </a:cubicBezTo>
                      <a:cubicBezTo>
                        <a:pt x="49" y="20"/>
                        <a:pt x="49" y="20"/>
                        <a:pt x="49" y="20"/>
                      </a:cubicBezTo>
                      <a:cubicBezTo>
                        <a:pt x="49" y="20"/>
                        <a:pt x="49" y="20"/>
                        <a:pt x="49" y="20"/>
                      </a:cubicBezTo>
                      <a:cubicBezTo>
                        <a:pt x="49" y="20"/>
                        <a:pt x="49" y="20"/>
                        <a:pt x="49" y="20"/>
                      </a:cubicBezTo>
                      <a:cubicBezTo>
                        <a:pt x="50" y="20"/>
                        <a:pt x="50" y="20"/>
                        <a:pt x="50" y="20"/>
                      </a:cubicBezTo>
                      <a:cubicBezTo>
                        <a:pt x="50" y="19"/>
                        <a:pt x="50" y="19"/>
                        <a:pt x="50" y="19"/>
                      </a:cubicBezTo>
                      <a:cubicBezTo>
                        <a:pt x="50" y="19"/>
                        <a:pt x="50" y="19"/>
                        <a:pt x="50" y="19"/>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6"/>
                        <a:pt x="51" y="16"/>
                        <a:pt x="51" y="16"/>
                      </a:cubicBezTo>
                      <a:cubicBezTo>
                        <a:pt x="52" y="15"/>
                        <a:pt x="52" y="15"/>
                        <a:pt x="52" y="15"/>
                      </a:cubicBezTo>
                      <a:cubicBezTo>
                        <a:pt x="53" y="14"/>
                        <a:pt x="53" y="14"/>
                        <a:pt x="53" y="14"/>
                      </a:cubicBezTo>
                      <a:cubicBezTo>
                        <a:pt x="53" y="14"/>
                        <a:pt x="53" y="14"/>
                        <a:pt x="53" y="14"/>
                      </a:cubicBezTo>
                      <a:cubicBezTo>
                        <a:pt x="53" y="14"/>
                        <a:pt x="53" y="14"/>
                        <a:pt x="53" y="14"/>
                      </a:cubicBezTo>
                      <a:cubicBezTo>
                        <a:pt x="53" y="13"/>
                        <a:pt x="53" y="13"/>
                        <a:pt x="53" y="13"/>
                      </a:cubicBezTo>
                      <a:cubicBezTo>
                        <a:pt x="53" y="13"/>
                        <a:pt x="53" y="13"/>
                        <a:pt x="53" y="13"/>
                      </a:cubicBezTo>
                      <a:cubicBezTo>
                        <a:pt x="52" y="13"/>
                        <a:pt x="52" y="13"/>
                        <a:pt x="52" y="13"/>
                      </a:cubicBezTo>
                      <a:cubicBezTo>
                        <a:pt x="52" y="13"/>
                        <a:pt x="52" y="13"/>
                        <a:pt x="52" y="13"/>
                      </a:cubicBezTo>
                      <a:cubicBezTo>
                        <a:pt x="51" y="13"/>
                        <a:pt x="51" y="13"/>
                        <a:pt x="51" y="13"/>
                      </a:cubicBezTo>
                      <a:cubicBezTo>
                        <a:pt x="51" y="13"/>
                        <a:pt x="51" y="13"/>
                        <a:pt x="51" y="13"/>
                      </a:cubicBezTo>
                      <a:cubicBezTo>
                        <a:pt x="51" y="12"/>
                        <a:pt x="51" y="12"/>
                        <a:pt x="51" y="12"/>
                      </a:cubicBezTo>
                      <a:cubicBezTo>
                        <a:pt x="51" y="11"/>
                        <a:pt x="51" y="11"/>
                        <a:pt x="51" y="11"/>
                      </a:cubicBezTo>
                      <a:cubicBezTo>
                        <a:pt x="50" y="11"/>
                        <a:pt x="50" y="11"/>
                        <a:pt x="50" y="11"/>
                      </a:cubicBezTo>
                      <a:cubicBezTo>
                        <a:pt x="49" y="11"/>
                        <a:pt x="49" y="11"/>
                        <a:pt x="49" y="11"/>
                      </a:cubicBezTo>
                      <a:cubicBezTo>
                        <a:pt x="49" y="11"/>
                        <a:pt x="49" y="11"/>
                        <a:pt x="49" y="11"/>
                      </a:cubicBezTo>
                      <a:cubicBezTo>
                        <a:pt x="49" y="10"/>
                        <a:pt x="49" y="10"/>
                        <a:pt x="49" y="10"/>
                      </a:cubicBezTo>
                      <a:cubicBezTo>
                        <a:pt x="49" y="10"/>
                        <a:pt x="49" y="10"/>
                        <a:pt x="49" y="10"/>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8"/>
                        <a:pt x="49" y="8"/>
                        <a:pt x="49" y="8"/>
                      </a:cubicBezTo>
                      <a:cubicBezTo>
                        <a:pt x="48" y="8"/>
                        <a:pt x="48" y="8"/>
                        <a:pt x="48" y="8"/>
                      </a:cubicBezTo>
                      <a:cubicBezTo>
                        <a:pt x="48" y="8"/>
                        <a:pt x="48" y="8"/>
                        <a:pt x="48" y="8"/>
                      </a:cubicBezTo>
                      <a:cubicBezTo>
                        <a:pt x="48" y="8"/>
                        <a:pt x="48" y="8"/>
                        <a:pt x="48" y="8"/>
                      </a:cubicBezTo>
                      <a:cubicBezTo>
                        <a:pt x="48" y="7"/>
                        <a:pt x="48" y="7"/>
                        <a:pt x="48" y="7"/>
                      </a:cubicBezTo>
                      <a:cubicBezTo>
                        <a:pt x="48" y="7"/>
                        <a:pt x="48" y="7"/>
                        <a:pt x="48" y="7"/>
                      </a:cubicBezTo>
                      <a:cubicBezTo>
                        <a:pt x="48" y="7"/>
                        <a:pt x="48" y="7"/>
                        <a:pt x="48" y="7"/>
                      </a:cubicBezTo>
                      <a:cubicBezTo>
                        <a:pt x="48" y="7"/>
                        <a:pt x="48" y="7"/>
                        <a:pt x="48" y="7"/>
                      </a:cubicBezTo>
                      <a:cubicBezTo>
                        <a:pt x="49" y="6"/>
                        <a:pt x="49" y="6"/>
                        <a:pt x="49" y="6"/>
                      </a:cubicBezTo>
                      <a:cubicBezTo>
                        <a:pt x="49" y="6"/>
                        <a:pt x="49" y="6"/>
                        <a:pt x="49" y="6"/>
                      </a:cubicBezTo>
                      <a:cubicBezTo>
                        <a:pt x="49" y="6"/>
                        <a:pt x="49" y="6"/>
                        <a:pt x="49" y="6"/>
                      </a:cubicBezTo>
                      <a:cubicBezTo>
                        <a:pt x="49" y="6"/>
                        <a:pt x="49" y="6"/>
                        <a:pt x="49" y="6"/>
                      </a:cubicBezTo>
                      <a:cubicBezTo>
                        <a:pt x="49" y="5"/>
                        <a:pt x="49" y="5"/>
                        <a:pt x="49" y="5"/>
                      </a:cubicBezTo>
                      <a:cubicBezTo>
                        <a:pt x="48" y="5"/>
                        <a:pt x="48" y="5"/>
                        <a:pt x="48" y="5"/>
                      </a:cubicBezTo>
                      <a:cubicBezTo>
                        <a:pt x="48" y="5"/>
                        <a:pt x="48" y="5"/>
                        <a:pt x="48" y="5"/>
                      </a:cubicBezTo>
                      <a:cubicBezTo>
                        <a:pt x="48" y="5"/>
                        <a:pt x="48" y="5"/>
                        <a:pt x="48" y="5"/>
                      </a:cubicBezTo>
                      <a:cubicBezTo>
                        <a:pt x="48" y="4"/>
                        <a:pt x="48" y="4"/>
                        <a:pt x="48" y="4"/>
                      </a:cubicBezTo>
                      <a:cubicBezTo>
                        <a:pt x="48" y="3"/>
                        <a:pt x="48" y="3"/>
                        <a:pt x="48" y="3"/>
                      </a:cubicBezTo>
                      <a:cubicBezTo>
                        <a:pt x="48" y="3"/>
                        <a:pt x="48" y="3"/>
                        <a:pt x="48" y="3"/>
                      </a:cubicBezTo>
                      <a:cubicBezTo>
                        <a:pt x="48" y="3"/>
                        <a:pt x="48" y="3"/>
                        <a:pt x="48" y="3"/>
                      </a:cubicBezTo>
                      <a:cubicBezTo>
                        <a:pt x="49" y="3"/>
                        <a:pt x="49" y="3"/>
                        <a:pt x="49" y="3"/>
                      </a:cubicBezTo>
                      <a:cubicBezTo>
                        <a:pt x="49" y="2"/>
                        <a:pt x="49" y="2"/>
                        <a:pt x="49" y="2"/>
                      </a:cubicBezTo>
                      <a:cubicBezTo>
                        <a:pt x="49" y="2"/>
                        <a:pt x="49" y="2"/>
                        <a:pt x="49" y="2"/>
                      </a:cubicBezTo>
                      <a:cubicBezTo>
                        <a:pt x="49" y="1"/>
                        <a:pt x="49" y="1"/>
                        <a:pt x="49" y="1"/>
                      </a:cubicBezTo>
                      <a:cubicBezTo>
                        <a:pt x="48" y="1"/>
                        <a:pt x="48" y="1"/>
                        <a:pt x="48" y="1"/>
                      </a:cubicBezTo>
                      <a:cubicBezTo>
                        <a:pt x="48" y="1"/>
                        <a:pt x="48" y="1"/>
                        <a:pt x="48" y="1"/>
                      </a:cubicBezTo>
                      <a:cubicBezTo>
                        <a:pt x="48" y="1"/>
                        <a:pt x="48" y="1"/>
                        <a:pt x="48" y="1"/>
                      </a:cubicBezTo>
                      <a:cubicBezTo>
                        <a:pt x="48" y="1"/>
                        <a:pt x="48" y="1"/>
                        <a:pt x="48" y="1"/>
                      </a:cubicBezTo>
                      <a:cubicBezTo>
                        <a:pt x="47" y="1"/>
                        <a:pt x="47" y="1"/>
                        <a:pt x="47" y="1"/>
                      </a:cubicBezTo>
                      <a:cubicBezTo>
                        <a:pt x="47" y="1"/>
                        <a:pt x="47" y="1"/>
                        <a:pt x="47" y="1"/>
                      </a:cubicBezTo>
                      <a:cubicBezTo>
                        <a:pt x="47" y="0"/>
                        <a:pt x="47" y="0"/>
                        <a:pt x="47" y="0"/>
                      </a:cubicBezTo>
                      <a:cubicBezTo>
                        <a:pt x="47" y="0"/>
                        <a:pt x="47" y="0"/>
                        <a:pt x="47" y="0"/>
                      </a:cubicBezTo>
                      <a:cubicBezTo>
                        <a:pt x="32" y="1"/>
                        <a:pt x="16" y="3"/>
                        <a:pt x="0" y="3"/>
                      </a:cubicBezTo>
                      <a:cubicBezTo>
                        <a:pt x="1" y="10"/>
                        <a:pt x="1" y="17"/>
                        <a:pt x="1" y="23"/>
                      </a:cubicBezTo>
                      <a:cubicBezTo>
                        <a:pt x="1" y="23"/>
                        <a:pt x="1" y="23"/>
                        <a:pt x="1" y="23"/>
                      </a:cubicBezTo>
                      <a:cubicBezTo>
                        <a:pt x="1" y="23"/>
                        <a:pt x="1" y="23"/>
                        <a:pt x="1"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4" y="25"/>
                        <a:pt x="4" y="25"/>
                        <a:pt x="4" y="25"/>
                      </a:cubicBezTo>
                      <a:cubicBezTo>
                        <a:pt x="4" y="25"/>
                        <a:pt x="4" y="25"/>
                        <a:pt x="4" y="25"/>
                      </a:cubicBezTo>
                      <a:cubicBezTo>
                        <a:pt x="4" y="26"/>
                        <a:pt x="4" y="26"/>
                        <a:pt x="4" y="26"/>
                      </a:cubicBezTo>
                      <a:cubicBezTo>
                        <a:pt x="4" y="26"/>
                        <a:pt x="4" y="26"/>
                        <a:pt x="4" y="26"/>
                      </a:cubicBezTo>
                      <a:cubicBezTo>
                        <a:pt x="4" y="26"/>
                        <a:pt x="4" y="26"/>
                        <a:pt x="4" y="26"/>
                      </a:cubicBezTo>
                      <a:cubicBezTo>
                        <a:pt x="5" y="26"/>
                        <a:pt x="5" y="26"/>
                        <a:pt x="5" y="26"/>
                      </a:cubicBezTo>
                      <a:cubicBezTo>
                        <a:pt x="5" y="27"/>
                        <a:pt x="5" y="27"/>
                        <a:pt x="5" y="27"/>
                      </a:cubicBezTo>
                      <a:cubicBezTo>
                        <a:pt x="5" y="27"/>
                        <a:pt x="5" y="27"/>
                        <a:pt x="5"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6" y="29"/>
                        <a:pt x="6" y="29"/>
                        <a:pt x="6" y="29"/>
                      </a:cubicBezTo>
                      <a:cubicBezTo>
                        <a:pt x="6" y="29"/>
                        <a:pt x="6" y="29"/>
                        <a:pt x="6" y="29"/>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0"/>
                        <a:pt x="5" y="30"/>
                        <a:pt x="5" y="30"/>
                      </a:cubicBezTo>
                      <a:cubicBezTo>
                        <a:pt x="5" y="30"/>
                        <a:pt x="5" y="30"/>
                        <a:pt x="5" y="30"/>
                      </a:cubicBezTo>
                      <a:cubicBezTo>
                        <a:pt x="5" y="30"/>
                        <a:pt x="5" y="30"/>
                        <a:pt x="5" y="30"/>
                      </a:cubicBezTo>
                      <a:cubicBezTo>
                        <a:pt x="5" y="31"/>
                        <a:pt x="5" y="31"/>
                        <a:pt x="5" y="31"/>
                      </a:cubicBezTo>
                      <a:cubicBezTo>
                        <a:pt x="5" y="31"/>
                        <a:pt x="5" y="31"/>
                        <a:pt x="5" y="31"/>
                      </a:cubicBezTo>
                      <a:cubicBezTo>
                        <a:pt x="5" y="31"/>
                        <a:pt x="5" y="31"/>
                        <a:pt x="5" y="31"/>
                      </a:cubicBezTo>
                      <a:cubicBezTo>
                        <a:pt x="6" y="31"/>
                        <a:pt x="6" y="31"/>
                        <a:pt x="6" y="31"/>
                      </a:cubicBezTo>
                      <a:cubicBezTo>
                        <a:pt x="6" y="31"/>
                        <a:pt x="6" y="31"/>
                        <a:pt x="6" y="31"/>
                      </a:cubicBezTo>
                      <a:cubicBezTo>
                        <a:pt x="6" y="32"/>
                        <a:pt x="6" y="32"/>
                        <a:pt x="6" y="32"/>
                      </a:cubicBezTo>
                      <a:cubicBezTo>
                        <a:pt x="6" y="32"/>
                        <a:pt x="6" y="32"/>
                        <a:pt x="6" y="32"/>
                      </a:cubicBezTo>
                      <a:cubicBezTo>
                        <a:pt x="6" y="32"/>
                        <a:pt x="6" y="32"/>
                        <a:pt x="6"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3"/>
                        <a:pt x="8" y="33"/>
                        <a:pt x="8" y="33"/>
                      </a:cubicBezTo>
                      <a:cubicBezTo>
                        <a:pt x="8" y="33"/>
                        <a:pt x="8" y="33"/>
                        <a:pt x="8" y="33"/>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5"/>
                        <a:pt x="8" y="35"/>
                        <a:pt x="8" y="35"/>
                      </a:cubicBezTo>
                      <a:cubicBezTo>
                        <a:pt x="8" y="35"/>
                        <a:pt x="8" y="35"/>
                        <a:pt x="8" y="35"/>
                      </a:cubicBezTo>
                      <a:cubicBezTo>
                        <a:pt x="9" y="35"/>
                        <a:pt x="9" y="35"/>
                        <a:pt x="9" y="35"/>
                      </a:cubicBezTo>
                      <a:cubicBezTo>
                        <a:pt x="9" y="35"/>
                        <a:pt x="9" y="35"/>
                        <a:pt x="9" y="35"/>
                      </a:cubicBezTo>
                      <a:cubicBezTo>
                        <a:pt x="8" y="35"/>
                        <a:pt x="8" y="35"/>
                        <a:pt x="8" y="35"/>
                      </a:cubicBezTo>
                      <a:cubicBezTo>
                        <a:pt x="8" y="35"/>
                        <a:pt x="8" y="35"/>
                        <a:pt x="8" y="35"/>
                      </a:cubicBezTo>
                      <a:cubicBezTo>
                        <a:pt x="8" y="35"/>
                        <a:pt x="8" y="35"/>
                        <a:pt x="8" y="35"/>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9" y="36"/>
                        <a:pt x="9" y="36"/>
                        <a:pt x="9" y="36"/>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8"/>
                        <a:pt x="9" y="38"/>
                        <a:pt x="9"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1" y="39"/>
                        <a:pt x="11" y="39"/>
                        <a:pt x="11" y="39"/>
                      </a:cubicBezTo>
                      <a:cubicBezTo>
                        <a:pt x="11" y="39"/>
                        <a:pt x="11" y="39"/>
                        <a:pt x="11" y="39"/>
                      </a:cubicBezTo>
                      <a:cubicBezTo>
                        <a:pt x="11" y="40"/>
                        <a:pt x="11" y="40"/>
                        <a:pt x="11" y="40"/>
                      </a:cubicBezTo>
                      <a:cubicBezTo>
                        <a:pt x="10" y="40"/>
                        <a:pt x="10" y="40"/>
                        <a:pt x="10" y="40"/>
                      </a:cubicBezTo>
                      <a:cubicBezTo>
                        <a:pt x="10" y="40"/>
                        <a:pt x="10" y="40"/>
                        <a:pt x="10" y="40"/>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2"/>
                        <a:pt x="11" y="42"/>
                        <a:pt x="11" y="42"/>
                      </a:cubicBezTo>
                      <a:cubicBezTo>
                        <a:pt x="10" y="42"/>
                        <a:pt x="10" y="42"/>
                        <a:pt x="10" y="42"/>
                      </a:cubicBezTo>
                      <a:cubicBezTo>
                        <a:pt x="10" y="42"/>
                        <a:pt x="10" y="42"/>
                        <a:pt x="10" y="42"/>
                      </a:cubicBezTo>
                      <a:cubicBezTo>
                        <a:pt x="10" y="42"/>
                        <a:pt x="10" y="42"/>
                        <a:pt x="10" y="42"/>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4"/>
                        <a:pt x="11" y="44"/>
                        <a:pt x="11" y="44"/>
                      </a:cubicBezTo>
                      <a:cubicBezTo>
                        <a:pt x="10" y="44"/>
                        <a:pt x="10" y="44"/>
                        <a:pt x="10" y="44"/>
                      </a:cubicBezTo>
                      <a:cubicBezTo>
                        <a:pt x="10" y="44"/>
                        <a:pt x="10" y="44"/>
                        <a:pt x="10" y="44"/>
                      </a:cubicBezTo>
                      <a:cubicBezTo>
                        <a:pt x="10" y="44"/>
                        <a:pt x="10" y="44"/>
                        <a:pt x="10" y="44"/>
                      </a:cubicBezTo>
                      <a:cubicBezTo>
                        <a:pt x="11" y="45"/>
                        <a:pt x="11" y="45"/>
                        <a:pt x="11" y="45"/>
                      </a:cubicBezTo>
                      <a:cubicBezTo>
                        <a:pt x="11" y="45"/>
                        <a:pt x="11" y="45"/>
                        <a:pt x="11" y="45"/>
                      </a:cubicBezTo>
                      <a:cubicBezTo>
                        <a:pt x="11" y="45"/>
                        <a:pt x="11" y="45"/>
                        <a:pt x="11" y="45"/>
                      </a:cubicBezTo>
                      <a:cubicBezTo>
                        <a:pt x="11" y="45"/>
                        <a:pt x="11" y="45"/>
                        <a:pt x="11" y="45"/>
                      </a:cubicBezTo>
                      <a:cubicBezTo>
                        <a:pt x="10" y="46"/>
                        <a:pt x="10" y="46"/>
                        <a:pt x="10" y="46"/>
                      </a:cubicBezTo>
                      <a:cubicBezTo>
                        <a:pt x="10" y="47"/>
                        <a:pt x="10" y="47"/>
                        <a:pt x="10" y="47"/>
                      </a:cubicBezTo>
                      <a:cubicBezTo>
                        <a:pt x="10" y="48"/>
                        <a:pt x="10" y="48"/>
                        <a:pt x="10" y="48"/>
                      </a:cubicBezTo>
                      <a:cubicBezTo>
                        <a:pt x="10" y="48"/>
                        <a:pt x="10" y="48"/>
                        <a:pt x="10" y="48"/>
                      </a:cubicBezTo>
                      <a:cubicBezTo>
                        <a:pt x="9" y="48"/>
                        <a:pt x="9" y="48"/>
                        <a:pt x="9" y="48"/>
                      </a:cubicBezTo>
                      <a:cubicBezTo>
                        <a:pt x="9" y="49"/>
                        <a:pt x="9" y="49"/>
                        <a:pt x="9" y="49"/>
                      </a:cubicBezTo>
                      <a:cubicBezTo>
                        <a:pt x="9" y="50"/>
                        <a:pt x="9" y="50"/>
                        <a:pt x="9" y="50"/>
                      </a:cubicBezTo>
                      <a:cubicBezTo>
                        <a:pt x="9" y="50"/>
                        <a:pt x="9" y="50"/>
                        <a:pt x="9" y="50"/>
                      </a:cubicBezTo>
                      <a:cubicBezTo>
                        <a:pt x="9" y="50"/>
                        <a:pt x="9" y="50"/>
                        <a:pt x="9" y="50"/>
                      </a:cubicBezTo>
                      <a:cubicBezTo>
                        <a:pt x="8" y="50"/>
                        <a:pt x="8" y="50"/>
                        <a:pt x="8" y="50"/>
                      </a:cubicBezTo>
                      <a:cubicBezTo>
                        <a:pt x="8" y="51"/>
                        <a:pt x="8" y="51"/>
                        <a:pt x="8" y="51"/>
                      </a:cubicBezTo>
                      <a:cubicBezTo>
                        <a:pt x="8" y="51"/>
                        <a:pt x="8" y="51"/>
                        <a:pt x="8" y="51"/>
                      </a:cubicBezTo>
                      <a:cubicBezTo>
                        <a:pt x="8" y="51"/>
                        <a:pt x="8" y="51"/>
                        <a:pt x="8" y="51"/>
                      </a:cubicBezTo>
                      <a:cubicBezTo>
                        <a:pt x="8" y="51"/>
                        <a:pt x="8" y="51"/>
                        <a:pt x="8" y="51"/>
                      </a:cubicBezTo>
                      <a:cubicBezTo>
                        <a:pt x="8" y="51"/>
                        <a:pt x="8" y="51"/>
                        <a:pt x="8" y="51"/>
                      </a:cubicBezTo>
                      <a:cubicBezTo>
                        <a:pt x="8" y="52"/>
                        <a:pt x="8" y="52"/>
                        <a:pt x="8" y="52"/>
                      </a:cubicBezTo>
                      <a:cubicBezTo>
                        <a:pt x="8" y="52"/>
                        <a:pt x="8" y="52"/>
                        <a:pt x="8" y="52"/>
                      </a:cubicBezTo>
                      <a:cubicBezTo>
                        <a:pt x="9" y="52"/>
                        <a:pt x="9" y="52"/>
                        <a:pt x="9" y="52"/>
                      </a:cubicBezTo>
                      <a:cubicBezTo>
                        <a:pt x="9" y="52"/>
                        <a:pt x="9" y="52"/>
                        <a:pt x="9" y="52"/>
                      </a:cubicBezTo>
                      <a:cubicBezTo>
                        <a:pt x="9" y="53"/>
                        <a:pt x="9" y="53"/>
                        <a:pt x="9" y="53"/>
                      </a:cubicBezTo>
                      <a:cubicBezTo>
                        <a:pt x="9" y="53"/>
                        <a:pt x="9" y="53"/>
                        <a:pt x="9" y="53"/>
                      </a:cubicBezTo>
                      <a:cubicBezTo>
                        <a:pt x="8" y="54"/>
                        <a:pt x="8" y="54"/>
                        <a:pt x="8" y="54"/>
                      </a:cubicBezTo>
                      <a:cubicBezTo>
                        <a:pt x="8" y="54"/>
                        <a:pt x="8" y="54"/>
                        <a:pt x="8" y="54"/>
                      </a:cubicBezTo>
                      <a:cubicBezTo>
                        <a:pt x="8" y="54"/>
                        <a:pt x="8" y="54"/>
                        <a:pt x="8" y="54"/>
                      </a:cubicBezTo>
                      <a:cubicBezTo>
                        <a:pt x="8" y="55"/>
                        <a:pt x="8" y="55"/>
                        <a:pt x="8" y="55"/>
                      </a:cubicBezTo>
                      <a:cubicBezTo>
                        <a:pt x="8" y="55"/>
                        <a:pt x="8" y="55"/>
                        <a:pt x="8" y="55"/>
                      </a:cubicBezTo>
                      <a:cubicBezTo>
                        <a:pt x="8" y="56"/>
                        <a:pt x="8" y="56"/>
                        <a:pt x="8" y="56"/>
                      </a:cubicBezTo>
                      <a:cubicBezTo>
                        <a:pt x="9" y="56"/>
                        <a:pt x="9" y="56"/>
                        <a:pt x="9" y="56"/>
                      </a:cubicBezTo>
                      <a:cubicBezTo>
                        <a:pt x="9" y="56"/>
                        <a:pt x="9" y="56"/>
                        <a:pt x="9" y="56"/>
                      </a:cubicBezTo>
                      <a:cubicBezTo>
                        <a:pt x="9" y="57"/>
                        <a:pt x="9" y="57"/>
                        <a:pt x="9" y="57"/>
                      </a:cubicBezTo>
                      <a:cubicBezTo>
                        <a:pt x="9" y="57"/>
                        <a:pt x="9" y="57"/>
                        <a:pt x="9" y="57"/>
                      </a:cubicBezTo>
                      <a:cubicBezTo>
                        <a:pt x="9" y="57"/>
                        <a:pt x="9" y="57"/>
                        <a:pt x="9" y="57"/>
                      </a:cubicBezTo>
                      <a:cubicBezTo>
                        <a:pt x="9" y="57"/>
                        <a:pt x="9" y="57"/>
                        <a:pt x="9" y="57"/>
                      </a:cubicBezTo>
                      <a:cubicBezTo>
                        <a:pt x="9" y="58"/>
                        <a:pt x="9" y="58"/>
                        <a:pt x="9" y="58"/>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60"/>
                        <a:pt x="9" y="60"/>
                        <a:pt x="9" y="60"/>
                      </a:cubicBezTo>
                      <a:cubicBezTo>
                        <a:pt x="9" y="60"/>
                        <a:pt x="9" y="60"/>
                        <a:pt x="9" y="60"/>
                      </a:cubicBezTo>
                      <a:cubicBezTo>
                        <a:pt x="9" y="60"/>
                        <a:pt x="9" y="60"/>
                        <a:pt x="9" y="60"/>
                      </a:cubicBezTo>
                      <a:cubicBezTo>
                        <a:pt x="8" y="61"/>
                        <a:pt x="8" y="61"/>
                        <a:pt x="8" y="61"/>
                      </a:cubicBezTo>
                      <a:cubicBezTo>
                        <a:pt x="8" y="62"/>
                        <a:pt x="8" y="62"/>
                        <a:pt x="8" y="62"/>
                      </a:cubicBezTo>
                      <a:cubicBezTo>
                        <a:pt x="8" y="62"/>
                        <a:pt x="8" y="62"/>
                        <a:pt x="8" y="62"/>
                      </a:cubicBezTo>
                      <a:cubicBezTo>
                        <a:pt x="8" y="62"/>
                        <a:pt x="8" y="62"/>
                        <a:pt x="8" y="62"/>
                      </a:cubicBezTo>
                      <a:cubicBezTo>
                        <a:pt x="8" y="62"/>
                        <a:pt x="8" y="62"/>
                        <a:pt x="8" y="62"/>
                      </a:cubicBezTo>
                      <a:cubicBezTo>
                        <a:pt x="8" y="62"/>
                        <a:pt x="8" y="62"/>
                        <a:pt x="8" y="62"/>
                      </a:cubicBezTo>
                      <a:cubicBezTo>
                        <a:pt x="8" y="63"/>
                        <a:pt x="8" y="64"/>
                        <a:pt x="8" y="64"/>
                      </a:cubicBezTo>
                      <a:cubicBezTo>
                        <a:pt x="7" y="65"/>
                        <a:pt x="7" y="65"/>
                        <a:pt x="7" y="65"/>
                      </a:cubicBezTo>
                      <a:cubicBezTo>
                        <a:pt x="7" y="65"/>
                        <a:pt x="7" y="65"/>
                        <a:pt x="7" y="65"/>
                      </a:cubicBezTo>
                      <a:cubicBezTo>
                        <a:pt x="6" y="65"/>
                        <a:pt x="6" y="65"/>
                        <a:pt x="6" y="65"/>
                      </a:cubicBezTo>
                      <a:cubicBezTo>
                        <a:pt x="6" y="66"/>
                        <a:pt x="6" y="66"/>
                        <a:pt x="6" y="66"/>
                      </a:cubicBezTo>
                      <a:cubicBezTo>
                        <a:pt x="7" y="67"/>
                        <a:pt x="7" y="67"/>
                        <a:pt x="7" y="67"/>
                      </a:cubicBezTo>
                      <a:cubicBezTo>
                        <a:pt x="7" y="67"/>
                        <a:pt x="7" y="67"/>
                        <a:pt x="7" y="67"/>
                      </a:cubicBezTo>
                      <a:cubicBezTo>
                        <a:pt x="7" y="67"/>
                        <a:pt x="7" y="67"/>
                        <a:pt x="7" y="67"/>
                      </a:cubicBezTo>
                      <a:cubicBezTo>
                        <a:pt x="8" y="67"/>
                        <a:pt x="8" y="67"/>
                        <a:pt x="8" y="67"/>
                      </a:cubicBezTo>
                      <a:cubicBezTo>
                        <a:pt x="8" y="67"/>
                        <a:pt x="8" y="67"/>
                        <a:pt x="8" y="67"/>
                      </a:cubicBezTo>
                      <a:cubicBezTo>
                        <a:pt x="8" y="67"/>
                        <a:pt x="8" y="67"/>
                        <a:pt x="8" y="67"/>
                      </a:cubicBezTo>
                      <a:cubicBezTo>
                        <a:pt x="9" y="67"/>
                        <a:pt x="9" y="67"/>
                        <a:pt x="9" y="67"/>
                      </a:cubicBezTo>
                      <a:cubicBezTo>
                        <a:pt x="9" y="67"/>
                        <a:pt x="10" y="66"/>
                        <a:pt x="11" y="66"/>
                      </a:cubicBezTo>
                      <a:cubicBezTo>
                        <a:pt x="12" y="66"/>
                        <a:pt x="12" y="66"/>
                        <a:pt x="12" y="66"/>
                      </a:cubicBezTo>
                      <a:cubicBezTo>
                        <a:pt x="13" y="66"/>
                        <a:pt x="13" y="66"/>
                        <a:pt x="13" y="66"/>
                      </a:cubicBezTo>
                      <a:cubicBezTo>
                        <a:pt x="14" y="66"/>
                        <a:pt x="14" y="66"/>
                        <a:pt x="14" y="66"/>
                      </a:cubicBezTo>
                      <a:cubicBezTo>
                        <a:pt x="14" y="66"/>
                        <a:pt x="14" y="66"/>
                        <a:pt x="14" y="66"/>
                      </a:cubicBezTo>
                      <a:cubicBezTo>
                        <a:pt x="15" y="66"/>
                        <a:pt x="15" y="66"/>
                        <a:pt x="15" y="66"/>
                      </a:cubicBezTo>
                      <a:cubicBezTo>
                        <a:pt x="16" y="66"/>
                        <a:pt x="16" y="66"/>
                        <a:pt x="16" y="66"/>
                      </a:cubicBezTo>
                      <a:cubicBezTo>
                        <a:pt x="16" y="66"/>
                        <a:pt x="16" y="66"/>
                        <a:pt x="16" y="66"/>
                      </a:cubicBezTo>
                      <a:cubicBezTo>
                        <a:pt x="17" y="65"/>
                        <a:pt x="17" y="65"/>
                        <a:pt x="17" y="65"/>
                      </a:cubicBezTo>
                      <a:cubicBezTo>
                        <a:pt x="18" y="65"/>
                        <a:pt x="18" y="65"/>
                        <a:pt x="18" y="65"/>
                      </a:cubicBezTo>
                      <a:cubicBezTo>
                        <a:pt x="20" y="66"/>
                        <a:pt x="20" y="66"/>
                        <a:pt x="20" y="66"/>
                      </a:cubicBezTo>
                      <a:cubicBezTo>
                        <a:pt x="21" y="66"/>
                        <a:pt x="21" y="66"/>
                        <a:pt x="21" y="66"/>
                      </a:cubicBezTo>
                      <a:cubicBezTo>
                        <a:pt x="23" y="67"/>
                        <a:pt x="23" y="67"/>
                        <a:pt x="23" y="67"/>
                      </a:cubicBezTo>
                      <a:cubicBezTo>
                        <a:pt x="24" y="67"/>
                        <a:pt x="24" y="67"/>
                        <a:pt x="25" y="68"/>
                      </a:cubicBezTo>
                      <a:cubicBezTo>
                        <a:pt x="27" y="68"/>
                        <a:pt x="27" y="68"/>
                        <a:pt x="27" y="68"/>
                      </a:cubicBezTo>
                      <a:cubicBezTo>
                        <a:pt x="29" y="69"/>
                        <a:pt x="29" y="69"/>
                        <a:pt x="29" y="69"/>
                      </a:cubicBezTo>
                      <a:cubicBezTo>
                        <a:pt x="30" y="69"/>
                        <a:pt x="30" y="69"/>
                        <a:pt x="30" y="69"/>
                      </a:cubicBezTo>
                      <a:cubicBezTo>
                        <a:pt x="30" y="69"/>
                        <a:pt x="30" y="69"/>
                        <a:pt x="30" y="69"/>
                      </a:cubicBezTo>
                      <a:cubicBezTo>
                        <a:pt x="31" y="69"/>
                        <a:pt x="31" y="69"/>
                        <a:pt x="31" y="69"/>
                      </a:cubicBezTo>
                      <a:cubicBezTo>
                        <a:pt x="33" y="69"/>
                        <a:pt x="33" y="69"/>
                        <a:pt x="33" y="69"/>
                      </a:cubicBezTo>
                      <a:cubicBezTo>
                        <a:pt x="34" y="69"/>
                        <a:pt x="34" y="69"/>
                        <a:pt x="34" y="69"/>
                      </a:cubicBezTo>
                      <a:cubicBezTo>
                        <a:pt x="35" y="69"/>
                        <a:pt x="35" y="69"/>
                        <a:pt x="35" y="69"/>
                      </a:cubicBezTo>
                      <a:cubicBezTo>
                        <a:pt x="36" y="68"/>
                        <a:pt x="36" y="68"/>
                        <a:pt x="36" y="68"/>
                      </a:cubicBezTo>
                      <a:cubicBezTo>
                        <a:pt x="36" y="68"/>
                        <a:pt x="36" y="68"/>
                        <a:pt x="36" y="68"/>
                      </a:cubicBezTo>
                      <a:cubicBezTo>
                        <a:pt x="37" y="68"/>
                        <a:pt x="37" y="68"/>
                        <a:pt x="37" y="68"/>
                      </a:cubicBezTo>
                      <a:cubicBezTo>
                        <a:pt x="37" y="68"/>
                        <a:pt x="37" y="68"/>
                        <a:pt x="37" y="68"/>
                      </a:cubicBezTo>
                      <a:cubicBezTo>
                        <a:pt x="38" y="67"/>
                        <a:pt x="38" y="67"/>
                        <a:pt x="38" y="67"/>
                      </a:cubicBezTo>
                      <a:cubicBezTo>
                        <a:pt x="37" y="67"/>
                        <a:pt x="37" y="67"/>
                        <a:pt x="37" y="67"/>
                      </a:cubicBezTo>
                      <a:cubicBezTo>
                        <a:pt x="37" y="67"/>
                        <a:pt x="37" y="67"/>
                        <a:pt x="37" y="67"/>
                      </a:cubicBezTo>
                      <a:cubicBezTo>
                        <a:pt x="38" y="67"/>
                        <a:pt x="38" y="67"/>
                        <a:pt x="38" y="67"/>
                      </a:cubicBezTo>
                      <a:cubicBezTo>
                        <a:pt x="38" y="67"/>
                        <a:pt x="38" y="67"/>
                        <a:pt x="38" y="67"/>
                      </a:cubicBezTo>
                      <a:cubicBezTo>
                        <a:pt x="38" y="67"/>
                        <a:pt x="38" y="67"/>
                        <a:pt x="38" y="67"/>
                      </a:cubicBezTo>
                      <a:cubicBezTo>
                        <a:pt x="37" y="67"/>
                        <a:pt x="37" y="67"/>
                        <a:pt x="37" y="67"/>
                      </a:cubicBezTo>
                      <a:cubicBezTo>
                        <a:pt x="37" y="67"/>
                        <a:pt x="37" y="67"/>
                        <a:pt x="37" y="67"/>
                      </a:cubicBezTo>
                      <a:cubicBezTo>
                        <a:pt x="37" y="67"/>
                        <a:pt x="37" y="67"/>
                        <a:pt x="37" y="67"/>
                      </a:cubicBezTo>
                      <a:cubicBezTo>
                        <a:pt x="37" y="67"/>
                        <a:pt x="37" y="67"/>
                        <a:pt x="37" y="67"/>
                      </a:cubicBezTo>
                      <a:cubicBezTo>
                        <a:pt x="37" y="67"/>
                        <a:pt x="37" y="67"/>
                        <a:pt x="37" y="67"/>
                      </a:cubicBezTo>
                      <a:cubicBezTo>
                        <a:pt x="36" y="66"/>
                        <a:pt x="36" y="66"/>
                        <a:pt x="36" y="66"/>
                      </a:cubicBezTo>
                      <a:cubicBezTo>
                        <a:pt x="36" y="66"/>
                        <a:pt x="36" y="66"/>
                        <a:pt x="36" y="66"/>
                      </a:cubicBezTo>
                      <a:cubicBezTo>
                        <a:pt x="37" y="65"/>
                        <a:pt x="37" y="65"/>
                        <a:pt x="37" y="65"/>
                      </a:cubicBezTo>
                      <a:cubicBezTo>
                        <a:pt x="37" y="65"/>
                        <a:pt x="37" y="65"/>
                        <a:pt x="37" y="65"/>
                      </a:cubicBezTo>
                      <a:cubicBezTo>
                        <a:pt x="36" y="65"/>
                        <a:pt x="36" y="65"/>
                        <a:pt x="36" y="65"/>
                      </a:cubicBezTo>
                      <a:cubicBezTo>
                        <a:pt x="36" y="65"/>
                        <a:pt x="36" y="65"/>
                        <a:pt x="36" y="65"/>
                      </a:cubicBezTo>
                      <a:cubicBezTo>
                        <a:pt x="36" y="66"/>
                        <a:pt x="36" y="66"/>
                        <a:pt x="36" y="66"/>
                      </a:cubicBezTo>
                      <a:cubicBezTo>
                        <a:pt x="36" y="66"/>
                        <a:pt x="36" y="66"/>
                        <a:pt x="36" y="66"/>
                      </a:cubicBezTo>
                      <a:cubicBezTo>
                        <a:pt x="35" y="66"/>
                        <a:pt x="35" y="66"/>
                        <a:pt x="35" y="66"/>
                      </a:cubicBezTo>
                      <a:cubicBezTo>
                        <a:pt x="35" y="66"/>
                        <a:pt x="35" y="66"/>
                        <a:pt x="35" y="66"/>
                      </a:cubicBezTo>
                      <a:cubicBezTo>
                        <a:pt x="35" y="65"/>
                        <a:pt x="35" y="65"/>
                        <a:pt x="35" y="65"/>
                      </a:cubicBezTo>
                      <a:cubicBezTo>
                        <a:pt x="35" y="65"/>
                        <a:pt x="35" y="65"/>
                        <a:pt x="35" y="65"/>
                      </a:cubicBezTo>
                      <a:cubicBezTo>
                        <a:pt x="35" y="64"/>
                        <a:pt x="35" y="64"/>
                        <a:pt x="35" y="64"/>
                      </a:cubicBezTo>
                      <a:cubicBezTo>
                        <a:pt x="35" y="65"/>
                        <a:pt x="35" y="65"/>
                        <a:pt x="35" y="65"/>
                      </a:cubicBezTo>
                      <a:cubicBezTo>
                        <a:pt x="35" y="65"/>
                        <a:pt x="35" y="65"/>
                        <a:pt x="35" y="65"/>
                      </a:cubicBezTo>
                      <a:cubicBezTo>
                        <a:pt x="35" y="65"/>
                        <a:pt x="35" y="65"/>
                        <a:pt x="35" y="65"/>
                      </a:cubicBezTo>
                      <a:cubicBezTo>
                        <a:pt x="36" y="64"/>
                        <a:pt x="36" y="64"/>
                        <a:pt x="36" y="64"/>
                      </a:cubicBezTo>
                      <a:cubicBezTo>
                        <a:pt x="36" y="64"/>
                        <a:pt x="36" y="64"/>
                        <a:pt x="36" y="64"/>
                      </a:cubicBezTo>
                      <a:cubicBezTo>
                        <a:pt x="36" y="64"/>
                        <a:pt x="36" y="64"/>
                        <a:pt x="36" y="64"/>
                      </a:cubicBezTo>
                      <a:cubicBezTo>
                        <a:pt x="36" y="65"/>
                        <a:pt x="36" y="65"/>
                        <a:pt x="36" y="65"/>
                      </a:cubicBezTo>
                      <a:cubicBezTo>
                        <a:pt x="36" y="65"/>
                        <a:pt x="36" y="65"/>
                        <a:pt x="36" y="65"/>
                      </a:cubicBezTo>
                      <a:cubicBezTo>
                        <a:pt x="36" y="65"/>
                        <a:pt x="36" y="65"/>
                        <a:pt x="36" y="65"/>
                      </a:cubicBezTo>
                      <a:cubicBezTo>
                        <a:pt x="36" y="65"/>
                        <a:pt x="36" y="65"/>
                        <a:pt x="36" y="65"/>
                      </a:cubicBezTo>
                      <a:cubicBezTo>
                        <a:pt x="36" y="65"/>
                        <a:pt x="36" y="65"/>
                        <a:pt x="36" y="65"/>
                      </a:cubicBezTo>
                      <a:cubicBezTo>
                        <a:pt x="37" y="64"/>
                        <a:pt x="37" y="64"/>
                        <a:pt x="37" y="64"/>
                      </a:cubicBezTo>
                      <a:cubicBezTo>
                        <a:pt x="37" y="64"/>
                        <a:pt x="37" y="64"/>
                        <a:pt x="37" y="64"/>
                      </a:cubicBezTo>
                      <a:cubicBezTo>
                        <a:pt x="38" y="64"/>
                        <a:pt x="38" y="64"/>
                        <a:pt x="38" y="64"/>
                      </a:cubicBezTo>
                      <a:cubicBezTo>
                        <a:pt x="38" y="63"/>
                        <a:pt x="38" y="63"/>
                        <a:pt x="38" y="63"/>
                      </a:cubicBezTo>
                      <a:cubicBezTo>
                        <a:pt x="39" y="63"/>
                        <a:pt x="39" y="63"/>
                        <a:pt x="39" y="63"/>
                      </a:cubicBezTo>
                      <a:cubicBezTo>
                        <a:pt x="38" y="63"/>
                        <a:pt x="38" y="63"/>
                        <a:pt x="38" y="63"/>
                      </a:cubicBezTo>
                      <a:cubicBezTo>
                        <a:pt x="38" y="63"/>
                        <a:pt x="38" y="63"/>
                        <a:pt x="38" y="63"/>
                      </a:cubicBezTo>
                      <a:cubicBezTo>
                        <a:pt x="39" y="63"/>
                        <a:pt x="39" y="63"/>
                        <a:pt x="39" y="63"/>
                      </a:cubicBezTo>
                      <a:cubicBezTo>
                        <a:pt x="39" y="63"/>
                        <a:pt x="39" y="63"/>
                        <a:pt x="39" y="63"/>
                      </a:cubicBezTo>
                      <a:cubicBezTo>
                        <a:pt x="39" y="63"/>
                        <a:pt x="39" y="63"/>
                        <a:pt x="39" y="63"/>
                      </a:cubicBezTo>
                      <a:cubicBezTo>
                        <a:pt x="39" y="63"/>
                        <a:pt x="39" y="63"/>
                        <a:pt x="39" y="63"/>
                      </a:cubicBezTo>
                      <a:cubicBezTo>
                        <a:pt x="40" y="63"/>
                        <a:pt x="40" y="63"/>
                        <a:pt x="40" y="63"/>
                      </a:cubicBezTo>
                      <a:cubicBezTo>
                        <a:pt x="40" y="63"/>
                        <a:pt x="40" y="63"/>
                        <a:pt x="40" y="63"/>
                      </a:cubicBezTo>
                      <a:cubicBezTo>
                        <a:pt x="41" y="63"/>
                        <a:pt x="41" y="63"/>
                        <a:pt x="41" y="63"/>
                      </a:cubicBezTo>
                      <a:cubicBezTo>
                        <a:pt x="41" y="63"/>
                        <a:pt x="41" y="63"/>
                        <a:pt x="41" y="63"/>
                      </a:cubicBezTo>
                      <a:cubicBezTo>
                        <a:pt x="41" y="63"/>
                        <a:pt x="41" y="63"/>
                        <a:pt x="41" y="63"/>
                      </a:cubicBezTo>
                      <a:cubicBezTo>
                        <a:pt x="41" y="63"/>
                        <a:pt x="41" y="63"/>
                        <a:pt x="41" y="63"/>
                      </a:cubicBezTo>
                      <a:cubicBezTo>
                        <a:pt x="41" y="64"/>
                        <a:pt x="41" y="64"/>
                        <a:pt x="41" y="64"/>
                      </a:cubicBezTo>
                      <a:cubicBezTo>
                        <a:pt x="41" y="64"/>
                        <a:pt x="41" y="64"/>
                        <a:pt x="41" y="64"/>
                      </a:cubicBezTo>
                      <a:cubicBezTo>
                        <a:pt x="41" y="63"/>
                        <a:pt x="41" y="63"/>
                        <a:pt x="41" y="63"/>
                      </a:cubicBezTo>
                      <a:cubicBezTo>
                        <a:pt x="41" y="63"/>
                        <a:pt x="41" y="63"/>
                        <a:pt x="41" y="63"/>
                      </a:cubicBezTo>
                      <a:cubicBezTo>
                        <a:pt x="41" y="63"/>
                        <a:pt x="41" y="63"/>
                        <a:pt x="41" y="63"/>
                      </a:cubicBezTo>
                      <a:cubicBezTo>
                        <a:pt x="40" y="64"/>
                        <a:pt x="40" y="64"/>
                        <a:pt x="40" y="64"/>
                      </a:cubicBezTo>
                      <a:cubicBezTo>
                        <a:pt x="40" y="64"/>
                        <a:pt x="40" y="64"/>
                        <a:pt x="40" y="64"/>
                      </a:cubicBezTo>
                      <a:cubicBezTo>
                        <a:pt x="41" y="64"/>
                        <a:pt x="41" y="64"/>
                        <a:pt x="41" y="64"/>
                      </a:cubicBezTo>
                      <a:cubicBezTo>
                        <a:pt x="41" y="64"/>
                        <a:pt x="41" y="64"/>
                        <a:pt x="41" y="64"/>
                      </a:cubicBezTo>
                      <a:cubicBezTo>
                        <a:pt x="41" y="65"/>
                        <a:pt x="41" y="65"/>
                        <a:pt x="41" y="65"/>
                      </a:cubicBezTo>
                      <a:cubicBezTo>
                        <a:pt x="41" y="65"/>
                        <a:pt x="41" y="65"/>
                        <a:pt x="41" y="65"/>
                      </a:cubicBezTo>
                      <a:cubicBezTo>
                        <a:pt x="41" y="65"/>
                        <a:pt x="41" y="65"/>
                        <a:pt x="41" y="65"/>
                      </a:cubicBezTo>
                      <a:cubicBezTo>
                        <a:pt x="42" y="64"/>
                        <a:pt x="42" y="64"/>
                        <a:pt x="42" y="64"/>
                      </a:cubicBezTo>
                      <a:cubicBezTo>
                        <a:pt x="42" y="64"/>
                        <a:pt x="42" y="64"/>
                        <a:pt x="42" y="64"/>
                      </a:cubicBezTo>
                      <a:cubicBezTo>
                        <a:pt x="44" y="64"/>
                        <a:pt x="44" y="64"/>
                        <a:pt x="44" y="64"/>
                      </a:cubicBezTo>
                      <a:cubicBezTo>
                        <a:pt x="44" y="64"/>
                        <a:pt x="44" y="64"/>
                        <a:pt x="44" y="64"/>
                      </a:cubicBezTo>
                      <a:cubicBezTo>
                        <a:pt x="44" y="64"/>
                        <a:pt x="44" y="64"/>
                        <a:pt x="44" y="64"/>
                      </a:cubicBezTo>
                      <a:cubicBezTo>
                        <a:pt x="45" y="64"/>
                        <a:pt x="45" y="64"/>
                        <a:pt x="45" y="64"/>
                      </a:cubicBezTo>
                      <a:cubicBezTo>
                        <a:pt x="45" y="65"/>
                        <a:pt x="45" y="65"/>
                        <a:pt x="45" y="65"/>
                      </a:cubicBezTo>
                      <a:cubicBezTo>
                        <a:pt x="45" y="66"/>
                        <a:pt x="45" y="66"/>
                        <a:pt x="45" y="66"/>
                      </a:cubicBezTo>
                      <a:cubicBezTo>
                        <a:pt x="45" y="66"/>
                        <a:pt x="45" y="66"/>
                        <a:pt x="45" y="66"/>
                      </a:cubicBezTo>
                      <a:cubicBezTo>
                        <a:pt x="45" y="66"/>
                        <a:pt x="45" y="66"/>
                        <a:pt x="45" y="66"/>
                      </a:cubicBezTo>
                      <a:cubicBezTo>
                        <a:pt x="45" y="66"/>
                        <a:pt x="45" y="66"/>
                        <a:pt x="45" y="66"/>
                      </a:cubicBezTo>
                      <a:cubicBezTo>
                        <a:pt x="45" y="66"/>
                        <a:pt x="45" y="66"/>
                        <a:pt x="45" y="66"/>
                      </a:cubicBezTo>
                      <a:cubicBezTo>
                        <a:pt x="46" y="66"/>
                        <a:pt x="46" y="66"/>
                        <a:pt x="46" y="66"/>
                      </a:cubicBezTo>
                      <a:cubicBezTo>
                        <a:pt x="46" y="66"/>
                        <a:pt x="46" y="66"/>
                        <a:pt x="46" y="66"/>
                      </a:cubicBezTo>
                      <a:cubicBezTo>
                        <a:pt x="46" y="66"/>
                        <a:pt x="46" y="66"/>
                        <a:pt x="46" y="66"/>
                      </a:cubicBezTo>
                      <a:cubicBezTo>
                        <a:pt x="46" y="66"/>
                        <a:pt x="46" y="66"/>
                        <a:pt x="46" y="66"/>
                      </a:cubicBezTo>
                      <a:cubicBezTo>
                        <a:pt x="46" y="67"/>
                        <a:pt x="46" y="67"/>
                        <a:pt x="46" y="67"/>
                      </a:cubicBezTo>
                      <a:cubicBezTo>
                        <a:pt x="46" y="67"/>
                        <a:pt x="46" y="67"/>
                        <a:pt x="46" y="67"/>
                      </a:cubicBezTo>
                      <a:cubicBezTo>
                        <a:pt x="46" y="67"/>
                        <a:pt x="46" y="67"/>
                        <a:pt x="46" y="67"/>
                      </a:cubicBezTo>
                      <a:cubicBezTo>
                        <a:pt x="46" y="67"/>
                        <a:pt x="46" y="67"/>
                        <a:pt x="46" y="67"/>
                      </a:cubicBezTo>
                      <a:cubicBezTo>
                        <a:pt x="46" y="68"/>
                        <a:pt x="46" y="68"/>
                        <a:pt x="46" y="68"/>
                      </a:cubicBezTo>
                      <a:cubicBezTo>
                        <a:pt x="46" y="68"/>
                        <a:pt x="46" y="68"/>
                        <a:pt x="46" y="68"/>
                      </a:cubicBezTo>
                      <a:cubicBezTo>
                        <a:pt x="47" y="68"/>
                        <a:pt x="47" y="68"/>
                        <a:pt x="47" y="68"/>
                      </a:cubicBezTo>
                      <a:cubicBezTo>
                        <a:pt x="47" y="68"/>
                        <a:pt x="47" y="68"/>
                        <a:pt x="47" y="68"/>
                      </a:cubicBezTo>
                      <a:cubicBezTo>
                        <a:pt x="48" y="68"/>
                        <a:pt x="48" y="68"/>
                        <a:pt x="48" y="68"/>
                      </a:cubicBezTo>
                      <a:cubicBezTo>
                        <a:pt x="48" y="67"/>
                        <a:pt x="48" y="67"/>
                        <a:pt x="48" y="67"/>
                      </a:cubicBezTo>
                      <a:cubicBezTo>
                        <a:pt x="49" y="68"/>
                        <a:pt x="49" y="68"/>
                        <a:pt x="49" y="68"/>
                      </a:cubicBezTo>
                      <a:cubicBezTo>
                        <a:pt x="49" y="68"/>
                        <a:pt x="49" y="68"/>
                        <a:pt x="49" y="68"/>
                      </a:cubicBezTo>
                      <a:cubicBezTo>
                        <a:pt x="48" y="68"/>
                        <a:pt x="48" y="68"/>
                        <a:pt x="48" y="68"/>
                      </a:cubicBezTo>
                      <a:cubicBezTo>
                        <a:pt x="48" y="68"/>
                        <a:pt x="48" y="68"/>
                        <a:pt x="48" y="68"/>
                      </a:cubicBezTo>
                      <a:cubicBezTo>
                        <a:pt x="48" y="68"/>
                        <a:pt x="48" y="68"/>
                        <a:pt x="48" y="68"/>
                      </a:cubicBezTo>
                      <a:cubicBezTo>
                        <a:pt x="49" y="68"/>
                        <a:pt x="49" y="68"/>
                        <a:pt x="49" y="68"/>
                      </a:cubicBezTo>
                      <a:cubicBezTo>
                        <a:pt x="49" y="68"/>
                        <a:pt x="49" y="68"/>
                        <a:pt x="49" y="68"/>
                      </a:cubicBezTo>
                      <a:cubicBezTo>
                        <a:pt x="49" y="68"/>
                        <a:pt x="49" y="68"/>
                        <a:pt x="49" y="68"/>
                      </a:cubicBezTo>
                      <a:cubicBezTo>
                        <a:pt x="50" y="69"/>
                        <a:pt x="50" y="69"/>
                        <a:pt x="50" y="69"/>
                      </a:cubicBezTo>
                      <a:cubicBezTo>
                        <a:pt x="51" y="69"/>
                        <a:pt x="51" y="69"/>
                        <a:pt x="51" y="69"/>
                      </a:cubicBezTo>
                      <a:cubicBezTo>
                        <a:pt x="51" y="69"/>
                        <a:pt x="51" y="69"/>
                        <a:pt x="51" y="69"/>
                      </a:cubicBezTo>
                      <a:cubicBezTo>
                        <a:pt x="51" y="68"/>
                        <a:pt x="51" y="68"/>
                        <a:pt x="51" y="68"/>
                      </a:cubicBezTo>
                      <a:cubicBezTo>
                        <a:pt x="51" y="68"/>
                        <a:pt x="51" y="68"/>
                        <a:pt x="51" y="68"/>
                      </a:cubicBezTo>
                      <a:cubicBezTo>
                        <a:pt x="51" y="68"/>
                        <a:pt x="51" y="68"/>
                        <a:pt x="51" y="68"/>
                      </a:cubicBezTo>
                      <a:cubicBezTo>
                        <a:pt x="51" y="68"/>
                        <a:pt x="51" y="68"/>
                        <a:pt x="51" y="68"/>
                      </a:cubicBezTo>
                      <a:cubicBezTo>
                        <a:pt x="51" y="68"/>
                        <a:pt x="51" y="68"/>
                        <a:pt x="51" y="68"/>
                      </a:cubicBezTo>
                      <a:cubicBezTo>
                        <a:pt x="51" y="67"/>
                        <a:pt x="51" y="67"/>
                        <a:pt x="51" y="67"/>
                      </a:cubicBezTo>
                      <a:cubicBezTo>
                        <a:pt x="51" y="67"/>
                        <a:pt x="51" y="67"/>
                        <a:pt x="51" y="67"/>
                      </a:cubicBezTo>
                      <a:cubicBezTo>
                        <a:pt x="51" y="67"/>
                        <a:pt x="51" y="67"/>
                        <a:pt x="51" y="67"/>
                      </a:cubicBezTo>
                      <a:cubicBezTo>
                        <a:pt x="51" y="66"/>
                        <a:pt x="51" y="66"/>
                        <a:pt x="51" y="66"/>
                      </a:cubicBezTo>
                      <a:cubicBezTo>
                        <a:pt x="51" y="66"/>
                        <a:pt x="51" y="66"/>
                        <a:pt x="51" y="66"/>
                      </a:cubicBezTo>
                      <a:cubicBezTo>
                        <a:pt x="52" y="66"/>
                        <a:pt x="52" y="66"/>
                        <a:pt x="52" y="66"/>
                      </a:cubicBezTo>
                      <a:cubicBezTo>
                        <a:pt x="52" y="66"/>
                        <a:pt x="52" y="66"/>
                        <a:pt x="52" y="66"/>
                      </a:cubicBezTo>
                      <a:cubicBezTo>
                        <a:pt x="52" y="67"/>
                        <a:pt x="52" y="67"/>
                        <a:pt x="52" y="67"/>
                      </a:cubicBezTo>
                      <a:cubicBezTo>
                        <a:pt x="52" y="67"/>
                        <a:pt x="52" y="67"/>
                        <a:pt x="52" y="67"/>
                      </a:cubicBezTo>
                      <a:cubicBezTo>
                        <a:pt x="52" y="67"/>
                        <a:pt x="52" y="67"/>
                        <a:pt x="52" y="67"/>
                      </a:cubicBezTo>
                      <a:cubicBezTo>
                        <a:pt x="51" y="67"/>
                        <a:pt x="51" y="67"/>
                        <a:pt x="51" y="67"/>
                      </a:cubicBezTo>
                      <a:cubicBezTo>
                        <a:pt x="51" y="68"/>
                        <a:pt x="51" y="68"/>
                        <a:pt x="51" y="68"/>
                      </a:cubicBezTo>
                      <a:cubicBezTo>
                        <a:pt x="51" y="68"/>
                        <a:pt x="51" y="68"/>
                        <a:pt x="51" y="68"/>
                      </a:cubicBezTo>
                      <a:cubicBezTo>
                        <a:pt x="51" y="69"/>
                        <a:pt x="51" y="69"/>
                        <a:pt x="51" y="69"/>
                      </a:cubicBezTo>
                      <a:cubicBezTo>
                        <a:pt x="51" y="69"/>
                        <a:pt x="51" y="69"/>
                        <a:pt x="51" y="69"/>
                      </a:cubicBezTo>
                      <a:cubicBezTo>
                        <a:pt x="52" y="69"/>
                        <a:pt x="52" y="69"/>
                        <a:pt x="52" y="69"/>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3" y="71"/>
                        <a:pt x="53" y="71"/>
                        <a:pt x="53" y="71"/>
                      </a:cubicBezTo>
                      <a:cubicBezTo>
                        <a:pt x="54" y="71"/>
                        <a:pt x="54" y="71"/>
                        <a:pt x="54" y="71"/>
                      </a:cubicBezTo>
                      <a:cubicBezTo>
                        <a:pt x="54" y="72"/>
                        <a:pt x="54" y="72"/>
                        <a:pt x="54" y="72"/>
                      </a:cubicBezTo>
                      <a:cubicBezTo>
                        <a:pt x="54" y="72"/>
                        <a:pt x="54" y="72"/>
                        <a:pt x="54" y="72"/>
                      </a:cubicBezTo>
                      <a:cubicBezTo>
                        <a:pt x="54" y="72"/>
                        <a:pt x="54" y="72"/>
                        <a:pt x="54" y="72"/>
                      </a:cubicBezTo>
                      <a:cubicBezTo>
                        <a:pt x="54" y="72"/>
                        <a:pt x="54" y="72"/>
                        <a:pt x="54" y="72"/>
                      </a:cubicBezTo>
                      <a:cubicBezTo>
                        <a:pt x="54" y="73"/>
                        <a:pt x="54" y="73"/>
                        <a:pt x="54" y="73"/>
                      </a:cubicBezTo>
                      <a:cubicBezTo>
                        <a:pt x="54" y="73"/>
                        <a:pt x="54" y="73"/>
                        <a:pt x="54" y="73"/>
                      </a:cubicBezTo>
                      <a:cubicBezTo>
                        <a:pt x="54" y="73"/>
                        <a:pt x="54" y="73"/>
                        <a:pt x="54" y="73"/>
                      </a:cubicBezTo>
                      <a:cubicBezTo>
                        <a:pt x="54" y="73"/>
                        <a:pt x="54" y="73"/>
                        <a:pt x="54" y="73"/>
                      </a:cubicBezTo>
                      <a:cubicBezTo>
                        <a:pt x="53" y="73"/>
                        <a:pt x="53" y="73"/>
                        <a:pt x="53" y="73"/>
                      </a:cubicBezTo>
                      <a:cubicBezTo>
                        <a:pt x="53" y="73"/>
                        <a:pt x="53" y="73"/>
                        <a:pt x="53" y="73"/>
                      </a:cubicBezTo>
                      <a:cubicBezTo>
                        <a:pt x="53" y="73"/>
                        <a:pt x="53" y="73"/>
                        <a:pt x="53" y="73"/>
                      </a:cubicBezTo>
                      <a:cubicBezTo>
                        <a:pt x="53" y="73"/>
                        <a:pt x="53" y="73"/>
                        <a:pt x="53" y="73"/>
                      </a:cubicBezTo>
                      <a:cubicBezTo>
                        <a:pt x="53" y="73"/>
                        <a:pt x="53" y="73"/>
                        <a:pt x="53" y="73"/>
                      </a:cubicBezTo>
                      <a:cubicBezTo>
                        <a:pt x="53" y="72"/>
                        <a:pt x="53" y="72"/>
                        <a:pt x="53" y="72"/>
                      </a:cubicBezTo>
                      <a:cubicBezTo>
                        <a:pt x="53" y="72"/>
                        <a:pt x="53" y="72"/>
                        <a:pt x="53" y="72"/>
                      </a:cubicBezTo>
                      <a:cubicBezTo>
                        <a:pt x="53" y="71"/>
                        <a:pt x="53" y="71"/>
                        <a:pt x="53" y="71"/>
                      </a:cubicBezTo>
                      <a:cubicBezTo>
                        <a:pt x="53" y="72"/>
                        <a:pt x="53" y="72"/>
                        <a:pt x="53" y="72"/>
                      </a:cubicBezTo>
                      <a:cubicBezTo>
                        <a:pt x="52" y="71"/>
                        <a:pt x="52" y="71"/>
                        <a:pt x="52" y="71"/>
                      </a:cubicBezTo>
                      <a:cubicBezTo>
                        <a:pt x="52" y="71"/>
                        <a:pt x="52" y="71"/>
                        <a:pt x="52" y="71"/>
                      </a:cubicBezTo>
                      <a:cubicBezTo>
                        <a:pt x="52" y="71"/>
                        <a:pt x="52" y="71"/>
                        <a:pt x="52" y="71"/>
                      </a:cubicBezTo>
                      <a:cubicBezTo>
                        <a:pt x="52" y="71"/>
                        <a:pt x="52" y="71"/>
                        <a:pt x="52" y="71"/>
                      </a:cubicBezTo>
                      <a:cubicBezTo>
                        <a:pt x="51" y="71"/>
                        <a:pt x="51" y="71"/>
                        <a:pt x="51" y="71"/>
                      </a:cubicBezTo>
                      <a:cubicBezTo>
                        <a:pt x="51" y="71"/>
                        <a:pt x="51" y="71"/>
                        <a:pt x="51" y="71"/>
                      </a:cubicBezTo>
                      <a:cubicBezTo>
                        <a:pt x="51" y="72"/>
                        <a:pt x="51" y="72"/>
                        <a:pt x="51" y="72"/>
                      </a:cubicBezTo>
                      <a:cubicBezTo>
                        <a:pt x="51" y="72"/>
                        <a:pt x="51" y="72"/>
                        <a:pt x="51" y="72"/>
                      </a:cubicBezTo>
                      <a:cubicBezTo>
                        <a:pt x="51" y="72"/>
                        <a:pt x="51" y="72"/>
                        <a:pt x="51" y="72"/>
                      </a:cubicBezTo>
                      <a:cubicBezTo>
                        <a:pt x="50" y="72"/>
                        <a:pt x="50" y="72"/>
                        <a:pt x="50" y="72"/>
                      </a:cubicBezTo>
                      <a:cubicBezTo>
                        <a:pt x="50" y="72"/>
                        <a:pt x="50" y="72"/>
                        <a:pt x="50" y="72"/>
                      </a:cubicBezTo>
                      <a:cubicBezTo>
                        <a:pt x="50" y="72"/>
                        <a:pt x="50" y="72"/>
                        <a:pt x="50" y="72"/>
                      </a:cubicBezTo>
                      <a:cubicBezTo>
                        <a:pt x="51" y="73"/>
                        <a:pt x="51" y="73"/>
                        <a:pt x="51" y="73"/>
                      </a:cubicBezTo>
                      <a:cubicBezTo>
                        <a:pt x="52" y="73"/>
                        <a:pt x="52" y="73"/>
                        <a:pt x="52" y="73"/>
                      </a:cubicBezTo>
                      <a:cubicBezTo>
                        <a:pt x="54" y="74"/>
                        <a:pt x="54" y="74"/>
                        <a:pt x="54" y="74"/>
                      </a:cubicBezTo>
                      <a:cubicBezTo>
                        <a:pt x="54" y="74"/>
                        <a:pt x="54" y="74"/>
                        <a:pt x="54"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6" y="73"/>
                        <a:pt x="56" y="73"/>
                        <a:pt x="56" y="73"/>
                      </a:cubicBezTo>
                      <a:cubicBezTo>
                        <a:pt x="56" y="73"/>
                        <a:pt x="56" y="73"/>
                        <a:pt x="56" y="73"/>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7" y="74"/>
                        <a:pt x="57" y="74"/>
                        <a:pt x="57" y="74"/>
                      </a:cubicBezTo>
                      <a:cubicBezTo>
                        <a:pt x="57" y="74"/>
                        <a:pt x="57" y="74"/>
                        <a:pt x="57" y="74"/>
                      </a:cubicBezTo>
                      <a:cubicBezTo>
                        <a:pt x="58" y="75"/>
                        <a:pt x="58" y="75"/>
                        <a:pt x="58" y="75"/>
                      </a:cubicBezTo>
                      <a:cubicBezTo>
                        <a:pt x="58" y="75"/>
                        <a:pt x="58" y="75"/>
                        <a:pt x="58" y="75"/>
                      </a:cubicBezTo>
                      <a:cubicBezTo>
                        <a:pt x="58" y="75"/>
                        <a:pt x="58" y="75"/>
                        <a:pt x="58" y="75"/>
                      </a:cubicBezTo>
                      <a:cubicBezTo>
                        <a:pt x="58" y="75"/>
                        <a:pt x="58" y="75"/>
                        <a:pt x="58" y="75"/>
                      </a:cubicBezTo>
                      <a:cubicBezTo>
                        <a:pt x="58" y="75"/>
                        <a:pt x="58" y="75"/>
                        <a:pt x="58" y="75"/>
                      </a:cubicBezTo>
                      <a:cubicBezTo>
                        <a:pt x="59" y="74"/>
                        <a:pt x="59" y="74"/>
                        <a:pt x="59" y="74"/>
                      </a:cubicBezTo>
                      <a:cubicBezTo>
                        <a:pt x="59" y="74"/>
                        <a:pt x="59" y="74"/>
                        <a:pt x="59" y="74"/>
                      </a:cubicBezTo>
                      <a:cubicBezTo>
                        <a:pt x="59" y="74"/>
                        <a:pt x="59" y="74"/>
                        <a:pt x="59" y="74"/>
                      </a:cubicBezTo>
                      <a:cubicBezTo>
                        <a:pt x="59" y="74"/>
                        <a:pt x="59" y="74"/>
                        <a:pt x="59" y="74"/>
                      </a:cubicBezTo>
                      <a:cubicBezTo>
                        <a:pt x="59" y="74"/>
                        <a:pt x="59" y="74"/>
                        <a:pt x="59" y="74"/>
                      </a:cubicBezTo>
                      <a:cubicBezTo>
                        <a:pt x="60" y="74"/>
                        <a:pt x="60" y="74"/>
                        <a:pt x="60" y="74"/>
                      </a:cubicBezTo>
                      <a:cubicBezTo>
                        <a:pt x="60" y="74"/>
                        <a:pt x="60" y="74"/>
                        <a:pt x="60" y="74"/>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2" y="75"/>
                        <a:pt x="62" y="75"/>
                        <a:pt x="62" y="75"/>
                      </a:cubicBezTo>
                      <a:cubicBezTo>
                        <a:pt x="62" y="74"/>
                        <a:pt x="62" y="74"/>
                        <a:pt x="62" y="74"/>
                      </a:cubicBezTo>
                      <a:cubicBezTo>
                        <a:pt x="62" y="74"/>
                        <a:pt x="62" y="74"/>
                        <a:pt x="62" y="74"/>
                      </a:cubicBezTo>
                      <a:cubicBezTo>
                        <a:pt x="62" y="74"/>
                        <a:pt x="62" y="74"/>
                        <a:pt x="62" y="74"/>
                      </a:cubicBezTo>
                      <a:cubicBezTo>
                        <a:pt x="62" y="74"/>
                        <a:pt x="62" y="74"/>
                        <a:pt x="62" y="74"/>
                      </a:cubicBezTo>
                      <a:cubicBezTo>
                        <a:pt x="62" y="74"/>
                        <a:pt x="62" y="74"/>
                        <a:pt x="62" y="74"/>
                      </a:cubicBezTo>
                      <a:cubicBezTo>
                        <a:pt x="62" y="74"/>
                        <a:pt x="62" y="74"/>
                        <a:pt x="62" y="74"/>
                      </a:cubicBezTo>
                      <a:cubicBezTo>
                        <a:pt x="62" y="75"/>
                        <a:pt x="62" y="75"/>
                        <a:pt x="62" y="75"/>
                      </a:cubicBezTo>
                      <a:cubicBezTo>
                        <a:pt x="62" y="74"/>
                        <a:pt x="62" y="74"/>
                        <a:pt x="62" y="74"/>
                      </a:cubicBezTo>
                      <a:cubicBezTo>
                        <a:pt x="62" y="73"/>
                        <a:pt x="62" y="73"/>
                        <a:pt x="62" y="73"/>
                      </a:cubicBezTo>
                      <a:cubicBezTo>
                        <a:pt x="62" y="73"/>
                        <a:pt x="62" y="73"/>
                        <a:pt x="62" y="73"/>
                      </a:cubicBezTo>
                      <a:cubicBezTo>
                        <a:pt x="62" y="73"/>
                        <a:pt x="62" y="73"/>
                        <a:pt x="62" y="73"/>
                      </a:cubicBezTo>
                      <a:cubicBezTo>
                        <a:pt x="62" y="73"/>
                        <a:pt x="62" y="73"/>
                        <a:pt x="62" y="73"/>
                      </a:cubicBezTo>
                      <a:cubicBezTo>
                        <a:pt x="63" y="73"/>
                        <a:pt x="63" y="73"/>
                        <a:pt x="63" y="73"/>
                      </a:cubicBezTo>
                      <a:cubicBezTo>
                        <a:pt x="63" y="73"/>
                        <a:pt x="63" y="73"/>
                        <a:pt x="63" y="73"/>
                      </a:cubicBezTo>
                      <a:cubicBezTo>
                        <a:pt x="63" y="73"/>
                        <a:pt x="63" y="73"/>
                        <a:pt x="63" y="73"/>
                      </a:cubicBezTo>
                      <a:cubicBezTo>
                        <a:pt x="63" y="73"/>
                        <a:pt x="63" y="73"/>
                        <a:pt x="63" y="73"/>
                      </a:cubicBezTo>
                      <a:cubicBezTo>
                        <a:pt x="63" y="73"/>
                        <a:pt x="63" y="73"/>
                        <a:pt x="63" y="73"/>
                      </a:cubicBezTo>
                      <a:cubicBezTo>
                        <a:pt x="63" y="72"/>
                        <a:pt x="63" y="72"/>
                        <a:pt x="63" y="72"/>
                      </a:cubicBezTo>
                      <a:cubicBezTo>
                        <a:pt x="63" y="72"/>
                        <a:pt x="63" y="72"/>
                        <a:pt x="63" y="72"/>
                      </a:cubicBezTo>
                      <a:cubicBezTo>
                        <a:pt x="63" y="72"/>
                        <a:pt x="63" y="72"/>
                        <a:pt x="63" y="72"/>
                      </a:cubicBezTo>
                      <a:cubicBezTo>
                        <a:pt x="63" y="72"/>
                        <a:pt x="63" y="72"/>
                        <a:pt x="63" y="72"/>
                      </a:cubicBezTo>
                      <a:cubicBezTo>
                        <a:pt x="63" y="72"/>
                        <a:pt x="63" y="72"/>
                        <a:pt x="63" y="72"/>
                      </a:cubicBezTo>
                      <a:cubicBezTo>
                        <a:pt x="63" y="72"/>
                        <a:pt x="63" y="72"/>
                        <a:pt x="63" y="72"/>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4" y="71"/>
                        <a:pt x="64" y="71"/>
                        <a:pt x="64" y="71"/>
                      </a:cubicBezTo>
                      <a:cubicBezTo>
                        <a:pt x="64" y="71"/>
                        <a:pt x="64" y="71"/>
                        <a:pt x="64" y="71"/>
                      </a:cubicBezTo>
                      <a:cubicBezTo>
                        <a:pt x="64" y="71"/>
                        <a:pt x="64" y="71"/>
                        <a:pt x="64" y="71"/>
                      </a:cubicBezTo>
                      <a:cubicBezTo>
                        <a:pt x="65" y="71"/>
                        <a:pt x="65" y="71"/>
                        <a:pt x="65" y="71"/>
                      </a:cubicBezTo>
                      <a:cubicBezTo>
                        <a:pt x="65" y="71"/>
                        <a:pt x="65" y="71"/>
                        <a:pt x="65" y="71"/>
                      </a:cubicBezTo>
                      <a:cubicBezTo>
                        <a:pt x="65" y="71"/>
                        <a:pt x="65" y="71"/>
                        <a:pt x="65" y="71"/>
                      </a:cubicBezTo>
                      <a:cubicBezTo>
                        <a:pt x="65" y="71"/>
                        <a:pt x="65" y="71"/>
                        <a:pt x="65" y="71"/>
                      </a:cubicBezTo>
                      <a:cubicBezTo>
                        <a:pt x="65" y="70"/>
                        <a:pt x="65" y="70"/>
                        <a:pt x="65" y="70"/>
                      </a:cubicBezTo>
                      <a:cubicBezTo>
                        <a:pt x="65" y="70"/>
                        <a:pt x="65" y="70"/>
                        <a:pt x="65" y="70"/>
                      </a:cubicBezTo>
                      <a:cubicBezTo>
                        <a:pt x="65" y="70"/>
                        <a:pt x="65" y="70"/>
                        <a:pt x="65" y="70"/>
                      </a:cubicBezTo>
                      <a:cubicBezTo>
                        <a:pt x="66" y="70"/>
                        <a:pt x="66" y="70"/>
                        <a:pt x="66" y="70"/>
                      </a:cubicBezTo>
                      <a:cubicBezTo>
                        <a:pt x="66" y="70"/>
                        <a:pt x="66" y="70"/>
                        <a:pt x="66" y="70"/>
                      </a:cubicBezTo>
                      <a:cubicBezTo>
                        <a:pt x="66" y="70"/>
                        <a:pt x="66" y="70"/>
                        <a:pt x="66" y="70"/>
                      </a:cubicBezTo>
                      <a:cubicBezTo>
                        <a:pt x="66" y="71"/>
                        <a:pt x="66" y="71"/>
                        <a:pt x="66" y="71"/>
                      </a:cubicBezTo>
                      <a:cubicBezTo>
                        <a:pt x="66" y="71"/>
                        <a:pt x="66" y="71"/>
                        <a:pt x="66" y="71"/>
                      </a:cubicBezTo>
                      <a:cubicBezTo>
                        <a:pt x="66" y="72"/>
                        <a:pt x="66" y="72"/>
                        <a:pt x="66" y="72"/>
                      </a:cubicBezTo>
                      <a:cubicBezTo>
                        <a:pt x="67" y="72"/>
                        <a:pt x="67" y="72"/>
                        <a:pt x="67" y="72"/>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8" y="72"/>
                        <a:pt x="68" y="72"/>
                        <a:pt x="68" y="72"/>
                      </a:cubicBezTo>
                      <a:cubicBezTo>
                        <a:pt x="68" y="72"/>
                        <a:pt x="68" y="72"/>
                        <a:pt x="68" y="72"/>
                      </a:cubicBezTo>
                      <a:cubicBezTo>
                        <a:pt x="68" y="72"/>
                        <a:pt x="68" y="72"/>
                        <a:pt x="68" y="72"/>
                      </a:cubicBezTo>
                      <a:cubicBezTo>
                        <a:pt x="68" y="72"/>
                        <a:pt x="68" y="72"/>
                        <a:pt x="68" y="72"/>
                      </a:cubicBezTo>
                      <a:cubicBezTo>
                        <a:pt x="68" y="72"/>
                        <a:pt x="68" y="72"/>
                        <a:pt x="68" y="72"/>
                      </a:cubicBezTo>
                      <a:cubicBezTo>
                        <a:pt x="68" y="71"/>
                        <a:pt x="68" y="71"/>
                        <a:pt x="68" y="71"/>
                      </a:cubicBezTo>
                      <a:cubicBezTo>
                        <a:pt x="69" y="71"/>
                        <a:pt x="69" y="71"/>
                        <a:pt x="69" y="71"/>
                      </a:cubicBezTo>
                      <a:cubicBezTo>
                        <a:pt x="69" y="72"/>
                        <a:pt x="69" y="72"/>
                        <a:pt x="69" y="72"/>
                      </a:cubicBezTo>
                      <a:cubicBezTo>
                        <a:pt x="69" y="72"/>
                        <a:pt x="69" y="72"/>
                        <a:pt x="69" y="72"/>
                      </a:cubicBezTo>
                      <a:cubicBezTo>
                        <a:pt x="69" y="72"/>
                        <a:pt x="69" y="72"/>
                        <a:pt x="69" y="72"/>
                      </a:cubicBezTo>
                      <a:cubicBezTo>
                        <a:pt x="69" y="72"/>
                        <a:pt x="69" y="72"/>
                        <a:pt x="69" y="72"/>
                      </a:cubicBezTo>
                      <a:cubicBezTo>
                        <a:pt x="69" y="73"/>
                        <a:pt x="69" y="73"/>
                        <a:pt x="69" y="73"/>
                      </a:cubicBezTo>
                      <a:cubicBezTo>
                        <a:pt x="69" y="73"/>
                        <a:pt x="69" y="73"/>
                        <a:pt x="69" y="73"/>
                      </a:cubicBezTo>
                      <a:cubicBezTo>
                        <a:pt x="69" y="73"/>
                        <a:pt x="69" y="73"/>
                        <a:pt x="69" y="73"/>
                      </a:cubicBezTo>
                      <a:cubicBezTo>
                        <a:pt x="69" y="73"/>
                        <a:pt x="69" y="73"/>
                        <a:pt x="69" y="73"/>
                      </a:cubicBezTo>
                      <a:cubicBezTo>
                        <a:pt x="69" y="73"/>
                        <a:pt x="69" y="73"/>
                        <a:pt x="69" y="73"/>
                      </a:cubicBezTo>
                      <a:cubicBezTo>
                        <a:pt x="69" y="74"/>
                        <a:pt x="69" y="74"/>
                        <a:pt x="69" y="74"/>
                      </a:cubicBezTo>
                      <a:cubicBezTo>
                        <a:pt x="69" y="74"/>
                        <a:pt x="69" y="74"/>
                        <a:pt x="69" y="74"/>
                      </a:cubicBezTo>
                      <a:cubicBezTo>
                        <a:pt x="69" y="74"/>
                        <a:pt x="69" y="74"/>
                        <a:pt x="69" y="74"/>
                      </a:cubicBezTo>
                      <a:cubicBezTo>
                        <a:pt x="69" y="74"/>
                        <a:pt x="69" y="74"/>
                        <a:pt x="69" y="74"/>
                      </a:cubicBezTo>
                      <a:cubicBezTo>
                        <a:pt x="69" y="75"/>
                        <a:pt x="69" y="75"/>
                        <a:pt x="69" y="75"/>
                      </a:cubicBezTo>
                      <a:cubicBezTo>
                        <a:pt x="69" y="75"/>
                        <a:pt x="69" y="75"/>
                        <a:pt x="69" y="75"/>
                      </a:cubicBezTo>
                      <a:cubicBezTo>
                        <a:pt x="69" y="75"/>
                        <a:pt x="69" y="75"/>
                        <a:pt x="69" y="75"/>
                      </a:cubicBezTo>
                      <a:cubicBezTo>
                        <a:pt x="69" y="75"/>
                        <a:pt x="69" y="75"/>
                        <a:pt x="69" y="75"/>
                      </a:cubicBezTo>
                      <a:cubicBezTo>
                        <a:pt x="70" y="75"/>
                        <a:pt x="70" y="75"/>
                        <a:pt x="70" y="75"/>
                      </a:cubicBezTo>
                      <a:cubicBezTo>
                        <a:pt x="71" y="74"/>
                        <a:pt x="71" y="74"/>
                        <a:pt x="71" y="74"/>
                      </a:cubicBezTo>
                      <a:cubicBezTo>
                        <a:pt x="71" y="74"/>
                        <a:pt x="71" y="74"/>
                        <a:pt x="71" y="74"/>
                      </a:cubicBezTo>
                      <a:cubicBezTo>
                        <a:pt x="71" y="74"/>
                        <a:pt x="71" y="74"/>
                        <a:pt x="71" y="74"/>
                      </a:cubicBezTo>
                      <a:cubicBezTo>
                        <a:pt x="71" y="73"/>
                        <a:pt x="71" y="73"/>
                        <a:pt x="71" y="73"/>
                      </a:cubicBezTo>
                      <a:cubicBezTo>
                        <a:pt x="72" y="73"/>
                        <a:pt x="72" y="73"/>
                        <a:pt x="72" y="73"/>
                      </a:cubicBezTo>
                      <a:cubicBezTo>
                        <a:pt x="72" y="73"/>
                        <a:pt x="72" y="73"/>
                        <a:pt x="72" y="73"/>
                      </a:cubicBezTo>
                      <a:cubicBezTo>
                        <a:pt x="72" y="72"/>
                        <a:pt x="72" y="72"/>
                        <a:pt x="72" y="72"/>
                      </a:cubicBezTo>
                      <a:cubicBezTo>
                        <a:pt x="72" y="72"/>
                        <a:pt x="72" y="72"/>
                        <a:pt x="72" y="72"/>
                      </a:cubicBezTo>
                      <a:cubicBezTo>
                        <a:pt x="72" y="72"/>
                        <a:pt x="72" y="72"/>
                        <a:pt x="72" y="72"/>
                      </a:cubicBezTo>
                      <a:cubicBezTo>
                        <a:pt x="71" y="72"/>
                        <a:pt x="71" y="72"/>
                        <a:pt x="71" y="72"/>
                      </a:cubicBezTo>
                      <a:cubicBezTo>
                        <a:pt x="71" y="71"/>
                        <a:pt x="71" y="71"/>
                        <a:pt x="71" y="71"/>
                      </a:cubicBezTo>
                      <a:cubicBezTo>
                        <a:pt x="72" y="71"/>
                        <a:pt x="72" y="71"/>
                        <a:pt x="72" y="71"/>
                      </a:cubicBezTo>
                      <a:cubicBezTo>
                        <a:pt x="72" y="71"/>
                        <a:pt x="72" y="71"/>
                        <a:pt x="72" y="71"/>
                      </a:cubicBezTo>
                      <a:cubicBezTo>
                        <a:pt x="72" y="70"/>
                        <a:pt x="72" y="70"/>
                        <a:pt x="72" y="70"/>
                      </a:cubicBezTo>
                      <a:cubicBezTo>
                        <a:pt x="72" y="70"/>
                        <a:pt x="72" y="70"/>
                        <a:pt x="72" y="70"/>
                      </a:cubicBezTo>
                      <a:cubicBezTo>
                        <a:pt x="72" y="71"/>
                        <a:pt x="72" y="71"/>
                        <a:pt x="72" y="71"/>
                      </a:cubicBezTo>
                      <a:cubicBezTo>
                        <a:pt x="73" y="71"/>
                        <a:pt x="73" y="71"/>
                        <a:pt x="73" y="71"/>
                      </a:cubicBezTo>
                      <a:cubicBezTo>
                        <a:pt x="73" y="70"/>
                        <a:pt x="73" y="70"/>
                        <a:pt x="73" y="70"/>
                      </a:cubicBezTo>
                      <a:cubicBezTo>
                        <a:pt x="72" y="70"/>
                        <a:pt x="72" y="70"/>
                        <a:pt x="72" y="70"/>
                      </a:cubicBezTo>
                      <a:cubicBezTo>
                        <a:pt x="72" y="70"/>
                        <a:pt x="72" y="70"/>
                        <a:pt x="72" y="70"/>
                      </a:cubicBezTo>
                      <a:cubicBezTo>
                        <a:pt x="72" y="70"/>
                        <a:pt x="72" y="70"/>
                        <a:pt x="72" y="70"/>
                      </a:cubicBezTo>
                      <a:cubicBezTo>
                        <a:pt x="72" y="69"/>
                        <a:pt x="72" y="69"/>
                        <a:pt x="72" y="69"/>
                      </a:cubicBezTo>
                      <a:cubicBezTo>
                        <a:pt x="72" y="69"/>
                        <a:pt x="72" y="69"/>
                        <a:pt x="72" y="69"/>
                      </a:cubicBezTo>
                      <a:cubicBezTo>
                        <a:pt x="72" y="70"/>
                        <a:pt x="72" y="70"/>
                        <a:pt x="72" y="70"/>
                      </a:cubicBezTo>
                      <a:cubicBezTo>
                        <a:pt x="72" y="70"/>
                        <a:pt x="72" y="70"/>
                        <a:pt x="72" y="70"/>
                      </a:cubicBezTo>
                      <a:cubicBezTo>
                        <a:pt x="72" y="70"/>
                        <a:pt x="72" y="70"/>
                        <a:pt x="72" y="70"/>
                      </a:cubicBezTo>
                      <a:cubicBezTo>
                        <a:pt x="72" y="69"/>
                        <a:pt x="72" y="69"/>
                        <a:pt x="72" y="69"/>
                      </a:cubicBezTo>
                      <a:cubicBezTo>
                        <a:pt x="72" y="69"/>
                        <a:pt x="72" y="69"/>
                        <a:pt x="72" y="69"/>
                      </a:cubicBezTo>
                      <a:cubicBezTo>
                        <a:pt x="72" y="69"/>
                        <a:pt x="72" y="69"/>
                        <a:pt x="72" y="69"/>
                      </a:cubicBezTo>
                      <a:cubicBezTo>
                        <a:pt x="72" y="69"/>
                        <a:pt x="72" y="69"/>
                        <a:pt x="72" y="69"/>
                      </a:cubicBezTo>
                      <a:cubicBezTo>
                        <a:pt x="72" y="69"/>
                        <a:pt x="72" y="69"/>
                        <a:pt x="72" y="69"/>
                      </a:cubicBezTo>
                      <a:cubicBezTo>
                        <a:pt x="72" y="68"/>
                        <a:pt x="72" y="68"/>
                        <a:pt x="72" y="68"/>
                      </a:cubicBezTo>
                      <a:cubicBezTo>
                        <a:pt x="72" y="68"/>
                        <a:pt x="72" y="68"/>
                        <a:pt x="72" y="68"/>
                      </a:cubicBezTo>
                      <a:cubicBezTo>
                        <a:pt x="72" y="68"/>
                        <a:pt x="72" y="68"/>
                        <a:pt x="72" y="68"/>
                      </a:cubicBezTo>
                      <a:cubicBezTo>
                        <a:pt x="72" y="68"/>
                        <a:pt x="72" y="68"/>
                        <a:pt x="72" y="68"/>
                      </a:cubicBezTo>
                      <a:cubicBezTo>
                        <a:pt x="72" y="68"/>
                        <a:pt x="72" y="68"/>
                        <a:pt x="72" y="68"/>
                      </a:cubicBezTo>
                      <a:cubicBezTo>
                        <a:pt x="71" y="67"/>
                        <a:pt x="71" y="67"/>
                        <a:pt x="71" y="67"/>
                      </a:cubicBezTo>
                      <a:cubicBezTo>
                        <a:pt x="71" y="67"/>
                        <a:pt x="71" y="67"/>
                        <a:pt x="71" y="67"/>
                      </a:cubicBezTo>
                      <a:cubicBezTo>
                        <a:pt x="71" y="67"/>
                        <a:pt x="71" y="67"/>
                        <a:pt x="71" y="67"/>
                      </a:cubicBezTo>
                      <a:cubicBezTo>
                        <a:pt x="70" y="67"/>
                        <a:pt x="70" y="67"/>
                        <a:pt x="70" y="67"/>
                      </a:cubicBezTo>
                      <a:cubicBezTo>
                        <a:pt x="70" y="67"/>
                        <a:pt x="70" y="67"/>
                        <a:pt x="70" y="67"/>
                      </a:cubicBezTo>
                      <a:cubicBezTo>
                        <a:pt x="69" y="67"/>
                        <a:pt x="69" y="67"/>
                        <a:pt x="69" y="67"/>
                      </a:cubicBezTo>
                      <a:cubicBezTo>
                        <a:pt x="69" y="67"/>
                        <a:pt x="69" y="67"/>
                        <a:pt x="69" y="67"/>
                      </a:cubicBezTo>
                      <a:cubicBezTo>
                        <a:pt x="69" y="67"/>
                        <a:pt x="69" y="67"/>
                        <a:pt x="69" y="67"/>
                      </a:cubicBezTo>
                      <a:cubicBezTo>
                        <a:pt x="69" y="67"/>
                        <a:pt x="69" y="67"/>
                        <a:pt x="69" y="67"/>
                      </a:cubicBezTo>
                      <a:cubicBezTo>
                        <a:pt x="69" y="67"/>
                        <a:pt x="69" y="67"/>
                        <a:pt x="69" y="67"/>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5"/>
                        <a:pt x="69" y="65"/>
                        <a:pt x="69" y="65"/>
                      </a:cubicBezTo>
                      <a:cubicBezTo>
                        <a:pt x="70" y="66"/>
                        <a:pt x="70" y="66"/>
                        <a:pt x="70" y="66"/>
                      </a:cubicBezTo>
                      <a:cubicBezTo>
                        <a:pt x="70" y="66"/>
                        <a:pt x="70" y="66"/>
                        <a:pt x="70" y="66"/>
                      </a:cubicBezTo>
                      <a:cubicBezTo>
                        <a:pt x="70" y="66"/>
                        <a:pt x="70" y="66"/>
                        <a:pt x="70" y="66"/>
                      </a:cubicBezTo>
                      <a:cubicBezTo>
                        <a:pt x="71" y="66"/>
                        <a:pt x="71" y="66"/>
                        <a:pt x="71" y="66"/>
                      </a:cubicBezTo>
                      <a:cubicBezTo>
                        <a:pt x="70" y="66"/>
                        <a:pt x="70" y="66"/>
                        <a:pt x="70" y="66"/>
                      </a:cubicBezTo>
                      <a:cubicBezTo>
                        <a:pt x="70" y="66"/>
                        <a:pt x="70" y="66"/>
                        <a:pt x="70" y="66"/>
                      </a:cubicBezTo>
                      <a:cubicBezTo>
                        <a:pt x="71" y="66"/>
                        <a:pt x="71" y="66"/>
                        <a:pt x="71" y="66"/>
                      </a:cubicBezTo>
                      <a:cubicBezTo>
                        <a:pt x="71" y="66"/>
                        <a:pt x="71" y="66"/>
                        <a:pt x="71" y="66"/>
                      </a:cubicBezTo>
                      <a:cubicBezTo>
                        <a:pt x="71" y="66"/>
                        <a:pt x="71" y="66"/>
                        <a:pt x="71" y="66"/>
                      </a:cubicBezTo>
                      <a:cubicBezTo>
                        <a:pt x="73" y="67"/>
                        <a:pt x="73" y="67"/>
                        <a:pt x="73" y="67"/>
                      </a:cubicBezTo>
                      <a:cubicBezTo>
                        <a:pt x="74" y="67"/>
                        <a:pt x="74" y="67"/>
                        <a:pt x="74" y="67"/>
                      </a:cubicBezTo>
                      <a:cubicBezTo>
                        <a:pt x="74" y="67"/>
                        <a:pt x="74" y="67"/>
                        <a:pt x="74" y="67"/>
                      </a:cubicBezTo>
                      <a:cubicBezTo>
                        <a:pt x="75" y="67"/>
                        <a:pt x="75" y="67"/>
                        <a:pt x="75" y="67"/>
                      </a:cubicBezTo>
                      <a:cubicBezTo>
                        <a:pt x="75" y="67"/>
                        <a:pt x="75" y="67"/>
                        <a:pt x="75" y="67"/>
                      </a:cubicBezTo>
                      <a:cubicBezTo>
                        <a:pt x="75" y="67"/>
                        <a:pt x="75" y="67"/>
                        <a:pt x="75" y="67"/>
                      </a:cubicBezTo>
                      <a:cubicBezTo>
                        <a:pt x="75" y="67"/>
                        <a:pt x="75" y="67"/>
                        <a:pt x="75" y="67"/>
                      </a:cubicBezTo>
                      <a:cubicBezTo>
                        <a:pt x="75" y="67"/>
                        <a:pt x="75" y="67"/>
                        <a:pt x="75" y="67"/>
                      </a:cubicBezTo>
                      <a:cubicBezTo>
                        <a:pt x="75" y="67"/>
                        <a:pt x="75" y="67"/>
                        <a:pt x="75"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7" y="68"/>
                        <a:pt x="77" y="68"/>
                        <a:pt x="77" y="68"/>
                      </a:cubicBezTo>
                      <a:cubicBezTo>
                        <a:pt x="77" y="68"/>
                        <a:pt x="77" y="68"/>
                        <a:pt x="77" y="68"/>
                      </a:cubicBezTo>
                      <a:cubicBezTo>
                        <a:pt x="77" y="68"/>
                        <a:pt x="77" y="68"/>
                        <a:pt x="77" y="68"/>
                      </a:cubicBezTo>
                      <a:cubicBezTo>
                        <a:pt x="77" y="68"/>
                        <a:pt x="77" y="68"/>
                        <a:pt x="77" y="68"/>
                      </a:cubicBezTo>
                      <a:cubicBezTo>
                        <a:pt x="76" y="68"/>
                        <a:pt x="76" y="68"/>
                        <a:pt x="76" y="68"/>
                      </a:cubicBezTo>
                      <a:cubicBezTo>
                        <a:pt x="77" y="69"/>
                        <a:pt x="77" y="69"/>
                        <a:pt x="77" y="69"/>
                      </a:cubicBezTo>
                      <a:cubicBezTo>
                        <a:pt x="77" y="68"/>
                        <a:pt x="77" y="68"/>
                        <a:pt x="77" y="68"/>
                      </a:cubicBezTo>
                      <a:cubicBezTo>
                        <a:pt x="77" y="68"/>
                        <a:pt x="77" y="68"/>
                        <a:pt x="77" y="68"/>
                      </a:cubicBezTo>
                      <a:cubicBezTo>
                        <a:pt x="77" y="68"/>
                        <a:pt x="77" y="68"/>
                        <a:pt x="77" y="68"/>
                      </a:cubicBezTo>
                      <a:cubicBezTo>
                        <a:pt x="77" y="68"/>
                        <a:pt x="77" y="68"/>
                        <a:pt x="77" y="68"/>
                      </a:cubicBezTo>
                      <a:cubicBezTo>
                        <a:pt x="77" y="68"/>
                        <a:pt x="77" y="68"/>
                        <a:pt x="77" y="68"/>
                      </a:cubicBezTo>
                      <a:cubicBezTo>
                        <a:pt x="77" y="68"/>
                        <a:pt x="77" y="68"/>
                        <a:pt x="77" y="68"/>
                      </a:cubicBezTo>
                      <a:cubicBezTo>
                        <a:pt x="77" y="69"/>
                        <a:pt x="77" y="69"/>
                        <a:pt x="77" y="69"/>
                      </a:cubicBezTo>
                      <a:cubicBezTo>
                        <a:pt x="77" y="69"/>
                        <a:pt x="77" y="69"/>
                        <a:pt x="77" y="69"/>
                      </a:cubicBezTo>
                      <a:cubicBezTo>
                        <a:pt x="77" y="69"/>
                        <a:pt x="77" y="69"/>
                        <a:pt x="77" y="69"/>
                      </a:cubicBezTo>
                      <a:cubicBezTo>
                        <a:pt x="77" y="69"/>
                        <a:pt x="77" y="69"/>
                        <a:pt x="77" y="69"/>
                      </a:cubicBezTo>
                      <a:cubicBezTo>
                        <a:pt x="76" y="70"/>
                        <a:pt x="76" y="70"/>
                        <a:pt x="76" y="70"/>
                      </a:cubicBezTo>
                      <a:cubicBezTo>
                        <a:pt x="76" y="70"/>
                        <a:pt x="76" y="70"/>
                        <a:pt x="76" y="70"/>
                      </a:cubicBezTo>
                      <a:cubicBezTo>
                        <a:pt x="76" y="70"/>
                        <a:pt x="76" y="70"/>
                        <a:pt x="76" y="70"/>
                      </a:cubicBezTo>
                      <a:cubicBezTo>
                        <a:pt x="77" y="70"/>
                        <a:pt x="77" y="70"/>
                        <a:pt x="77" y="70"/>
                      </a:cubicBezTo>
                      <a:cubicBezTo>
                        <a:pt x="78" y="70"/>
                        <a:pt x="78" y="70"/>
                        <a:pt x="78" y="70"/>
                      </a:cubicBezTo>
                      <a:cubicBezTo>
                        <a:pt x="79" y="70"/>
                        <a:pt x="79" y="70"/>
                        <a:pt x="79" y="70"/>
                      </a:cubicBezTo>
                      <a:cubicBezTo>
                        <a:pt x="79" y="70"/>
                        <a:pt x="79" y="70"/>
                        <a:pt x="79" y="70"/>
                      </a:cubicBezTo>
                      <a:cubicBezTo>
                        <a:pt x="79" y="70"/>
                        <a:pt x="79" y="70"/>
                        <a:pt x="79" y="70"/>
                      </a:cubicBezTo>
                      <a:cubicBezTo>
                        <a:pt x="79" y="70"/>
                        <a:pt x="79" y="70"/>
                        <a:pt x="79" y="70"/>
                      </a:cubicBezTo>
                      <a:cubicBezTo>
                        <a:pt x="79" y="70"/>
                        <a:pt x="79" y="70"/>
                        <a:pt x="79" y="70"/>
                      </a:cubicBezTo>
                      <a:cubicBezTo>
                        <a:pt x="80" y="71"/>
                        <a:pt x="80" y="71"/>
                        <a:pt x="80" y="71"/>
                      </a:cubicBezTo>
                      <a:cubicBezTo>
                        <a:pt x="80" y="71"/>
                        <a:pt x="80" y="71"/>
                        <a:pt x="80" y="71"/>
                      </a:cubicBezTo>
                      <a:cubicBezTo>
                        <a:pt x="81" y="71"/>
                        <a:pt x="81" y="71"/>
                        <a:pt x="81" y="71"/>
                      </a:cubicBezTo>
                      <a:cubicBezTo>
                        <a:pt x="82" y="71"/>
                        <a:pt x="82" y="71"/>
                        <a:pt x="82" y="71"/>
                      </a:cubicBezTo>
                      <a:cubicBezTo>
                        <a:pt x="81" y="71"/>
                        <a:pt x="81" y="71"/>
                        <a:pt x="81" y="71"/>
                      </a:cubicBezTo>
                      <a:cubicBezTo>
                        <a:pt x="82" y="70"/>
                        <a:pt x="82" y="70"/>
                        <a:pt x="82" y="70"/>
                      </a:cubicBezTo>
                      <a:cubicBezTo>
                        <a:pt x="82" y="70"/>
                        <a:pt x="82" y="70"/>
                        <a:pt x="82" y="70"/>
                      </a:cubicBezTo>
                      <a:cubicBezTo>
                        <a:pt x="82" y="71"/>
                        <a:pt x="82" y="71"/>
                        <a:pt x="82" y="71"/>
                      </a:cubicBezTo>
                      <a:cubicBezTo>
                        <a:pt x="82" y="71"/>
                        <a:pt x="82" y="71"/>
                        <a:pt x="82" y="71"/>
                      </a:cubicBezTo>
                      <a:cubicBezTo>
                        <a:pt x="82" y="71"/>
                        <a:pt x="82" y="71"/>
                        <a:pt x="82" y="71"/>
                      </a:cubicBezTo>
                      <a:cubicBezTo>
                        <a:pt x="83" y="72"/>
                        <a:pt x="83" y="72"/>
                        <a:pt x="83" y="72"/>
                      </a:cubicBezTo>
                      <a:cubicBezTo>
                        <a:pt x="83" y="72"/>
                        <a:pt x="83" y="72"/>
                        <a:pt x="83" y="72"/>
                      </a:cubicBezTo>
                      <a:cubicBezTo>
                        <a:pt x="83" y="73"/>
                        <a:pt x="83" y="73"/>
                        <a:pt x="83" y="73"/>
                      </a:cubicBezTo>
                      <a:cubicBezTo>
                        <a:pt x="83" y="73"/>
                        <a:pt x="83" y="73"/>
                        <a:pt x="83" y="73"/>
                      </a:cubicBezTo>
                      <a:cubicBezTo>
                        <a:pt x="83" y="73"/>
                        <a:pt x="83" y="73"/>
                        <a:pt x="83" y="73"/>
                      </a:cubicBezTo>
                      <a:cubicBezTo>
                        <a:pt x="84" y="73"/>
                        <a:pt x="84" y="73"/>
                        <a:pt x="84" y="73"/>
                      </a:cubicBezTo>
                      <a:cubicBezTo>
                        <a:pt x="84" y="74"/>
                        <a:pt x="84" y="74"/>
                        <a:pt x="84" y="74"/>
                      </a:cubicBezTo>
                      <a:cubicBezTo>
                        <a:pt x="84" y="73"/>
                        <a:pt x="84" y="73"/>
                        <a:pt x="84" y="73"/>
                      </a:cubicBezTo>
                      <a:cubicBezTo>
                        <a:pt x="85" y="73"/>
                        <a:pt x="85" y="73"/>
                        <a:pt x="85" y="73"/>
                      </a:cubicBezTo>
                      <a:cubicBezTo>
                        <a:pt x="85" y="73"/>
                        <a:pt x="85" y="73"/>
                        <a:pt x="85" y="73"/>
                      </a:cubicBezTo>
                      <a:cubicBezTo>
                        <a:pt x="85" y="73"/>
                        <a:pt x="85" y="73"/>
                        <a:pt x="85" y="73"/>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3"/>
                        <a:pt x="85" y="73"/>
                        <a:pt x="85" y="73"/>
                      </a:cubicBezTo>
                      <a:cubicBezTo>
                        <a:pt x="85" y="73"/>
                        <a:pt x="85" y="73"/>
                        <a:pt x="85" y="73"/>
                      </a:cubicBezTo>
                      <a:cubicBezTo>
                        <a:pt x="85" y="73"/>
                        <a:pt x="85" y="73"/>
                        <a:pt x="85" y="73"/>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3"/>
                        <a:pt x="85" y="73"/>
                        <a:pt x="85" y="73"/>
                      </a:cubicBezTo>
                      <a:cubicBezTo>
                        <a:pt x="85" y="73"/>
                        <a:pt x="85" y="73"/>
                        <a:pt x="85" y="73"/>
                      </a:cubicBezTo>
                      <a:cubicBezTo>
                        <a:pt x="85" y="74"/>
                        <a:pt x="85" y="74"/>
                        <a:pt x="85" y="74"/>
                      </a:cubicBezTo>
                      <a:cubicBezTo>
                        <a:pt x="85" y="74"/>
                        <a:pt x="85" y="74"/>
                        <a:pt x="85" y="74"/>
                      </a:cubicBezTo>
                      <a:cubicBezTo>
                        <a:pt x="85" y="74"/>
                        <a:pt x="85" y="74"/>
                        <a:pt x="85" y="74"/>
                      </a:cubicBezTo>
                      <a:cubicBezTo>
                        <a:pt x="84" y="74"/>
                        <a:pt x="84" y="74"/>
                        <a:pt x="84" y="74"/>
                      </a:cubicBezTo>
                      <a:cubicBezTo>
                        <a:pt x="84" y="74"/>
                        <a:pt x="84" y="74"/>
                        <a:pt x="84" y="74"/>
                      </a:cubicBezTo>
                      <a:cubicBezTo>
                        <a:pt x="84" y="74"/>
                        <a:pt x="84" y="74"/>
                        <a:pt x="84" y="74"/>
                      </a:cubicBezTo>
                      <a:cubicBezTo>
                        <a:pt x="84" y="75"/>
                        <a:pt x="84" y="75"/>
                        <a:pt x="84" y="75"/>
                      </a:cubicBezTo>
                      <a:cubicBezTo>
                        <a:pt x="84" y="75"/>
                        <a:pt x="84" y="75"/>
                        <a:pt x="84" y="75"/>
                      </a:cubicBezTo>
                      <a:cubicBezTo>
                        <a:pt x="84" y="75"/>
                        <a:pt x="84" y="75"/>
                        <a:pt x="84" y="75"/>
                      </a:cubicBezTo>
                      <a:cubicBezTo>
                        <a:pt x="84" y="76"/>
                        <a:pt x="84" y="76"/>
                        <a:pt x="84" y="76"/>
                      </a:cubicBezTo>
                      <a:cubicBezTo>
                        <a:pt x="84" y="76"/>
                        <a:pt x="84" y="76"/>
                        <a:pt x="84" y="76"/>
                      </a:cubicBezTo>
                      <a:cubicBezTo>
                        <a:pt x="84" y="76"/>
                        <a:pt x="84" y="76"/>
                        <a:pt x="84" y="76"/>
                      </a:cubicBezTo>
                      <a:cubicBezTo>
                        <a:pt x="84" y="76"/>
                        <a:pt x="84" y="76"/>
                        <a:pt x="84" y="76"/>
                      </a:cubicBezTo>
                      <a:cubicBezTo>
                        <a:pt x="84" y="77"/>
                        <a:pt x="84" y="77"/>
                        <a:pt x="84" y="77"/>
                      </a:cubicBezTo>
                      <a:cubicBezTo>
                        <a:pt x="84" y="77"/>
                        <a:pt x="84" y="77"/>
                        <a:pt x="84" y="77"/>
                      </a:cubicBezTo>
                      <a:cubicBezTo>
                        <a:pt x="84" y="76"/>
                        <a:pt x="84" y="76"/>
                        <a:pt x="84" y="76"/>
                      </a:cubicBezTo>
                      <a:cubicBezTo>
                        <a:pt x="85" y="75"/>
                        <a:pt x="85" y="75"/>
                        <a:pt x="85" y="75"/>
                      </a:cubicBezTo>
                      <a:cubicBezTo>
                        <a:pt x="85" y="75"/>
                        <a:pt x="85" y="75"/>
                        <a:pt x="85" y="75"/>
                      </a:cubicBezTo>
                      <a:cubicBezTo>
                        <a:pt x="85" y="75"/>
                        <a:pt x="85" y="75"/>
                        <a:pt x="85" y="75"/>
                      </a:cubicBezTo>
                      <a:cubicBezTo>
                        <a:pt x="85" y="74"/>
                        <a:pt x="85" y="74"/>
                        <a:pt x="85" y="74"/>
                      </a:cubicBezTo>
                      <a:cubicBezTo>
                        <a:pt x="85" y="74"/>
                        <a:pt x="85" y="74"/>
                        <a:pt x="85" y="74"/>
                      </a:cubicBezTo>
                      <a:cubicBezTo>
                        <a:pt x="86" y="74"/>
                        <a:pt x="86" y="74"/>
                        <a:pt x="86" y="74"/>
                      </a:cubicBezTo>
                      <a:cubicBezTo>
                        <a:pt x="86" y="74"/>
                        <a:pt x="86" y="74"/>
                        <a:pt x="86" y="74"/>
                      </a:cubicBezTo>
                      <a:cubicBezTo>
                        <a:pt x="86" y="74"/>
                        <a:pt x="86" y="74"/>
                        <a:pt x="86" y="74"/>
                      </a:cubicBezTo>
                      <a:cubicBezTo>
                        <a:pt x="86" y="74"/>
                        <a:pt x="86" y="74"/>
                        <a:pt x="86" y="74"/>
                      </a:cubicBezTo>
                      <a:cubicBezTo>
                        <a:pt x="86" y="73"/>
                        <a:pt x="86" y="73"/>
                        <a:pt x="86" y="73"/>
                      </a:cubicBezTo>
                      <a:cubicBezTo>
                        <a:pt x="86" y="73"/>
                        <a:pt x="86" y="73"/>
                        <a:pt x="86" y="73"/>
                      </a:cubicBezTo>
                      <a:cubicBezTo>
                        <a:pt x="86" y="73"/>
                        <a:pt x="86" y="73"/>
                        <a:pt x="86" y="73"/>
                      </a:cubicBezTo>
                      <a:cubicBezTo>
                        <a:pt x="86" y="73"/>
                        <a:pt x="86" y="73"/>
                        <a:pt x="86" y="73"/>
                      </a:cubicBezTo>
                      <a:cubicBezTo>
                        <a:pt x="86" y="73"/>
                        <a:pt x="86" y="73"/>
                        <a:pt x="86" y="73"/>
                      </a:cubicBezTo>
                      <a:cubicBezTo>
                        <a:pt x="86" y="73"/>
                        <a:pt x="86" y="73"/>
                        <a:pt x="86" y="73"/>
                      </a:cubicBezTo>
                      <a:cubicBezTo>
                        <a:pt x="87" y="74"/>
                        <a:pt x="87" y="74"/>
                        <a:pt x="87" y="74"/>
                      </a:cubicBezTo>
                      <a:cubicBezTo>
                        <a:pt x="87" y="74"/>
                        <a:pt x="87" y="74"/>
                        <a:pt x="87" y="74"/>
                      </a:cubicBezTo>
                      <a:cubicBezTo>
                        <a:pt x="87" y="74"/>
                        <a:pt x="87" y="74"/>
                        <a:pt x="87" y="74"/>
                      </a:cubicBezTo>
                      <a:cubicBezTo>
                        <a:pt x="88" y="75"/>
                        <a:pt x="88" y="75"/>
                        <a:pt x="88" y="75"/>
                      </a:cubicBezTo>
                      <a:cubicBezTo>
                        <a:pt x="88" y="75"/>
                        <a:pt x="88" y="75"/>
                        <a:pt x="88" y="75"/>
                      </a:cubicBezTo>
                      <a:cubicBezTo>
                        <a:pt x="88" y="75"/>
                        <a:pt x="88" y="75"/>
                        <a:pt x="88" y="75"/>
                      </a:cubicBezTo>
                      <a:cubicBezTo>
                        <a:pt x="88" y="74"/>
                        <a:pt x="88" y="74"/>
                        <a:pt x="88" y="74"/>
                      </a:cubicBezTo>
                      <a:cubicBezTo>
                        <a:pt x="88" y="74"/>
                        <a:pt x="88" y="74"/>
                        <a:pt x="88" y="74"/>
                      </a:cubicBezTo>
                      <a:cubicBezTo>
                        <a:pt x="88" y="73"/>
                        <a:pt x="88" y="73"/>
                        <a:pt x="88" y="73"/>
                      </a:cubicBezTo>
                      <a:cubicBezTo>
                        <a:pt x="88" y="73"/>
                        <a:pt x="88" y="73"/>
                        <a:pt x="88" y="73"/>
                      </a:cubicBezTo>
                      <a:cubicBezTo>
                        <a:pt x="88" y="73"/>
                        <a:pt x="88" y="73"/>
                        <a:pt x="88"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2"/>
                        <a:pt x="89" y="72"/>
                        <a:pt x="89" y="72"/>
                      </a:cubicBezTo>
                      <a:cubicBezTo>
                        <a:pt x="89" y="73"/>
                        <a:pt x="89" y="73"/>
                        <a:pt x="89" y="73"/>
                      </a:cubicBezTo>
                      <a:cubicBezTo>
                        <a:pt x="89" y="73"/>
                        <a:pt x="89" y="73"/>
                        <a:pt x="89" y="73"/>
                      </a:cubicBezTo>
                      <a:cubicBezTo>
                        <a:pt x="89" y="73"/>
                        <a:pt x="89" y="73"/>
                        <a:pt x="89" y="73"/>
                      </a:cubicBezTo>
                      <a:cubicBezTo>
                        <a:pt x="89" y="73"/>
                        <a:pt x="89" y="73"/>
                        <a:pt x="89" y="73"/>
                      </a:cubicBezTo>
                      <a:cubicBezTo>
                        <a:pt x="90" y="72"/>
                        <a:pt x="90" y="72"/>
                        <a:pt x="90" y="72"/>
                      </a:cubicBezTo>
                      <a:cubicBezTo>
                        <a:pt x="89" y="72"/>
                        <a:pt x="89" y="72"/>
                        <a:pt x="89" y="72"/>
                      </a:cubicBezTo>
                      <a:cubicBezTo>
                        <a:pt x="89" y="72"/>
                        <a:pt x="89" y="72"/>
                        <a:pt x="89" y="72"/>
                      </a:cubicBezTo>
                      <a:cubicBezTo>
                        <a:pt x="89" y="72"/>
                        <a:pt x="89" y="72"/>
                        <a:pt x="89" y="72"/>
                      </a:cubicBezTo>
                      <a:cubicBezTo>
                        <a:pt x="89" y="71"/>
                        <a:pt x="89" y="71"/>
                        <a:pt x="89" y="71"/>
                      </a:cubicBezTo>
                      <a:cubicBezTo>
                        <a:pt x="89" y="71"/>
                        <a:pt x="89" y="71"/>
                        <a:pt x="89" y="71"/>
                      </a:cubicBezTo>
                      <a:cubicBezTo>
                        <a:pt x="89" y="71"/>
                        <a:pt x="89" y="71"/>
                        <a:pt x="89" y="71"/>
                      </a:cubicBezTo>
                      <a:cubicBezTo>
                        <a:pt x="89" y="71"/>
                        <a:pt x="89" y="71"/>
                        <a:pt x="89" y="71"/>
                      </a:cubicBezTo>
                      <a:close/>
                      <a:moveTo>
                        <a:pt x="92" y="55"/>
                      </a:moveTo>
                      <a:cubicBezTo>
                        <a:pt x="91" y="55"/>
                        <a:pt x="91" y="55"/>
                        <a:pt x="91" y="55"/>
                      </a:cubicBezTo>
                      <a:cubicBezTo>
                        <a:pt x="91" y="55"/>
                        <a:pt x="91" y="55"/>
                        <a:pt x="91" y="55"/>
                      </a:cubicBezTo>
                      <a:cubicBezTo>
                        <a:pt x="91" y="54"/>
                        <a:pt x="91" y="54"/>
                        <a:pt x="91" y="54"/>
                      </a:cubicBezTo>
                      <a:cubicBezTo>
                        <a:pt x="91" y="54"/>
                        <a:pt x="91" y="54"/>
                        <a:pt x="91" y="54"/>
                      </a:cubicBezTo>
                      <a:cubicBezTo>
                        <a:pt x="91" y="54"/>
                        <a:pt x="91" y="54"/>
                        <a:pt x="91" y="54"/>
                      </a:cubicBezTo>
                      <a:cubicBezTo>
                        <a:pt x="91" y="54"/>
                        <a:pt x="91" y="54"/>
                        <a:pt x="91" y="54"/>
                      </a:cubicBezTo>
                      <a:cubicBezTo>
                        <a:pt x="91" y="55"/>
                        <a:pt x="91" y="55"/>
                        <a:pt x="91" y="55"/>
                      </a:cubicBezTo>
                      <a:cubicBezTo>
                        <a:pt x="91" y="55"/>
                        <a:pt x="91" y="55"/>
                        <a:pt x="91" y="55"/>
                      </a:cubicBezTo>
                      <a:cubicBezTo>
                        <a:pt x="91" y="55"/>
                        <a:pt x="91" y="55"/>
                        <a:pt x="91" y="55"/>
                      </a:cubicBezTo>
                      <a:cubicBezTo>
                        <a:pt x="91" y="56"/>
                        <a:pt x="91" y="56"/>
                        <a:pt x="91" y="56"/>
                      </a:cubicBezTo>
                      <a:cubicBezTo>
                        <a:pt x="92" y="56"/>
                        <a:pt x="92" y="56"/>
                        <a:pt x="92" y="56"/>
                      </a:cubicBezTo>
                      <a:cubicBezTo>
                        <a:pt x="92" y="56"/>
                        <a:pt x="92" y="56"/>
                        <a:pt x="92" y="56"/>
                      </a:cubicBezTo>
                      <a:cubicBezTo>
                        <a:pt x="92" y="57"/>
                        <a:pt x="92" y="57"/>
                        <a:pt x="92" y="57"/>
                      </a:cubicBezTo>
                      <a:cubicBezTo>
                        <a:pt x="92" y="58"/>
                        <a:pt x="92" y="58"/>
                        <a:pt x="92" y="58"/>
                      </a:cubicBezTo>
                      <a:cubicBezTo>
                        <a:pt x="92" y="58"/>
                        <a:pt x="92" y="58"/>
                        <a:pt x="92" y="58"/>
                      </a:cubicBezTo>
                      <a:cubicBezTo>
                        <a:pt x="91" y="59"/>
                        <a:pt x="91" y="59"/>
                        <a:pt x="91" y="59"/>
                      </a:cubicBezTo>
                      <a:cubicBezTo>
                        <a:pt x="91" y="59"/>
                        <a:pt x="91" y="59"/>
                        <a:pt x="91" y="59"/>
                      </a:cubicBezTo>
                      <a:cubicBezTo>
                        <a:pt x="91" y="59"/>
                        <a:pt x="91" y="59"/>
                        <a:pt x="91" y="59"/>
                      </a:cubicBezTo>
                      <a:cubicBezTo>
                        <a:pt x="91" y="59"/>
                        <a:pt x="91" y="59"/>
                        <a:pt x="91" y="59"/>
                      </a:cubicBezTo>
                      <a:cubicBezTo>
                        <a:pt x="91" y="60"/>
                        <a:pt x="91" y="60"/>
                        <a:pt x="91" y="60"/>
                      </a:cubicBezTo>
                      <a:cubicBezTo>
                        <a:pt x="92" y="59"/>
                        <a:pt x="92" y="59"/>
                        <a:pt x="92" y="59"/>
                      </a:cubicBezTo>
                      <a:cubicBezTo>
                        <a:pt x="92" y="58"/>
                        <a:pt x="92" y="58"/>
                        <a:pt x="92" y="58"/>
                      </a:cubicBezTo>
                      <a:cubicBezTo>
                        <a:pt x="92" y="57"/>
                        <a:pt x="92" y="57"/>
                        <a:pt x="92" y="57"/>
                      </a:cubicBezTo>
                      <a:lnTo>
                        <a:pt x="92" y="55"/>
                      </a:lnTo>
                      <a:close/>
                      <a:moveTo>
                        <a:pt x="90" y="61"/>
                      </a:moveTo>
                      <a:cubicBezTo>
                        <a:pt x="91" y="60"/>
                        <a:pt x="91" y="60"/>
                        <a:pt x="91" y="60"/>
                      </a:cubicBezTo>
                      <a:cubicBezTo>
                        <a:pt x="91" y="60"/>
                        <a:pt x="91" y="60"/>
                        <a:pt x="91" y="60"/>
                      </a:cubicBezTo>
                      <a:cubicBezTo>
                        <a:pt x="90" y="62"/>
                        <a:pt x="90" y="62"/>
                        <a:pt x="90" y="62"/>
                      </a:cubicBezTo>
                      <a:lnTo>
                        <a:pt x="90" y="61"/>
                      </a:lnTo>
                      <a:close/>
                      <a:moveTo>
                        <a:pt x="74" y="71"/>
                      </a:moveTo>
                      <a:cubicBezTo>
                        <a:pt x="74" y="71"/>
                        <a:pt x="74" y="71"/>
                        <a:pt x="74" y="71"/>
                      </a:cubicBezTo>
                      <a:cubicBezTo>
                        <a:pt x="74" y="71"/>
                        <a:pt x="74" y="71"/>
                        <a:pt x="74" y="71"/>
                      </a:cubicBezTo>
                      <a:cubicBezTo>
                        <a:pt x="74" y="71"/>
                        <a:pt x="74" y="71"/>
                        <a:pt x="74" y="71"/>
                      </a:cubicBezTo>
                      <a:cubicBezTo>
                        <a:pt x="74" y="71"/>
                        <a:pt x="74" y="71"/>
                        <a:pt x="74" y="71"/>
                      </a:cubicBezTo>
                      <a:cubicBezTo>
                        <a:pt x="74" y="71"/>
                        <a:pt x="74" y="71"/>
                        <a:pt x="74" y="71"/>
                      </a:cubicBezTo>
                      <a:cubicBezTo>
                        <a:pt x="74" y="71"/>
                        <a:pt x="74" y="71"/>
                        <a:pt x="74" y="71"/>
                      </a:cubicBezTo>
                      <a:close/>
                      <a:moveTo>
                        <a:pt x="66" y="76"/>
                      </a:moveTo>
                      <a:cubicBezTo>
                        <a:pt x="66" y="76"/>
                        <a:pt x="66" y="76"/>
                        <a:pt x="66" y="76"/>
                      </a:cubicBezTo>
                      <a:cubicBezTo>
                        <a:pt x="66" y="76"/>
                        <a:pt x="66" y="76"/>
                        <a:pt x="66" y="76"/>
                      </a:cubicBezTo>
                      <a:cubicBezTo>
                        <a:pt x="65" y="75"/>
                        <a:pt x="65" y="75"/>
                        <a:pt x="65" y="75"/>
                      </a:cubicBezTo>
                      <a:cubicBezTo>
                        <a:pt x="65" y="76"/>
                        <a:pt x="65" y="76"/>
                        <a:pt x="65" y="76"/>
                      </a:cubicBezTo>
                      <a:cubicBezTo>
                        <a:pt x="65" y="76"/>
                        <a:pt x="65" y="76"/>
                        <a:pt x="65" y="76"/>
                      </a:cubicBezTo>
                      <a:cubicBezTo>
                        <a:pt x="66" y="76"/>
                        <a:pt x="66" y="76"/>
                        <a:pt x="66" y="76"/>
                      </a:cubicBezTo>
                      <a:cubicBezTo>
                        <a:pt x="66" y="76"/>
                        <a:pt x="66" y="76"/>
                        <a:pt x="66" y="76"/>
                      </a:cubicBezTo>
                      <a:cubicBezTo>
                        <a:pt x="66" y="76"/>
                        <a:pt x="66" y="76"/>
                        <a:pt x="66" y="76"/>
                      </a:cubicBezTo>
                      <a:close/>
                      <a:moveTo>
                        <a:pt x="65" y="72"/>
                      </a:moveTo>
                      <a:cubicBezTo>
                        <a:pt x="66" y="72"/>
                        <a:pt x="66" y="72"/>
                        <a:pt x="66" y="72"/>
                      </a:cubicBezTo>
                      <a:cubicBezTo>
                        <a:pt x="66" y="72"/>
                        <a:pt x="66" y="72"/>
                        <a:pt x="66" y="72"/>
                      </a:cubicBezTo>
                      <a:cubicBezTo>
                        <a:pt x="66" y="72"/>
                        <a:pt x="66" y="72"/>
                        <a:pt x="66" y="72"/>
                      </a:cubicBezTo>
                      <a:cubicBezTo>
                        <a:pt x="65" y="72"/>
                        <a:pt x="65" y="72"/>
                        <a:pt x="65" y="72"/>
                      </a:cubicBezTo>
                      <a:cubicBezTo>
                        <a:pt x="65" y="72"/>
                        <a:pt x="65" y="72"/>
                        <a:pt x="65" y="72"/>
                      </a:cubicBezTo>
                      <a:cubicBezTo>
                        <a:pt x="65" y="73"/>
                        <a:pt x="65" y="73"/>
                        <a:pt x="65" y="73"/>
                      </a:cubicBezTo>
                      <a:cubicBezTo>
                        <a:pt x="65" y="72"/>
                        <a:pt x="65" y="72"/>
                        <a:pt x="65" y="72"/>
                      </a:cubicBezTo>
                      <a:close/>
                      <a:moveTo>
                        <a:pt x="74" y="71"/>
                      </a:moveTo>
                      <a:cubicBezTo>
                        <a:pt x="74" y="71"/>
                        <a:pt x="74" y="71"/>
                        <a:pt x="74" y="71"/>
                      </a:cubicBezTo>
                      <a:cubicBezTo>
                        <a:pt x="73" y="71"/>
                        <a:pt x="73" y="71"/>
                        <a:pt x="73" y="71"/>
                      </a:cubicBezTo>
                      <a:cubicBezTo>
                        <a:pt x="73" y="71"/>
                        <a:pt x="73" y="71"/>
                        <a:pt x="73" y="71"/>
                      </a:cubicBezTo>
                      <a:cubicBezTo>
                        <a:pt x="73" y="72"/>
                        <a:pt x="73" y="72"/>
                        <a:pt x="73" y="72"/>
                      </a:cubicBezTo>
                      <a:cubicBezTo>
                        <a:pt x="73" y="72"/>
                        <a:pt x="73" y="72"/>
                        <a:pt x="73" y="72"/>
                      </a:cubicBezTo>
                      <a:cubicBezTo>
                        <a:pt x="73" y="72"/>
                        <a:pt x="73" y="72"/>
                        <a:pt x="73" y="72"/>
                      </a:cubicBezTo>
                      <a:cubicBezTo>
                        <a:pt x="73" y="72"/>
                        <a:pt x="73" y="72"/>
                        <a:pt x="73" y="72"/>
                      </a:cubicBezTo>
                      <a:cubicBezTo>
                        <a:pt x="73" y="72"/>
                        <a:pt x="73" y="72"/>
                        <a:pt x="73" y="72"/>
                      </a:cubicBezTo>
                      <a:cubicBezTo>
                        <a:pt x="74" y="71"/>
                        <a:pt x="74" y="71"/>
                        <a:pt x="74" y="71"/>
                      </a:cubicBezTo>
                      <a:cubicBezTo>
                        <a:pt x="74" y="71"/>
                        <a:pt x="74" y="71"/>
                        <a:pt x="74" y="71"/>
                      </a:cubicBezTo>
                      <a:close/>
                      <a:moveTo>
                        <a:pt x="68" y="75"/>
                      </a:moveTo>
                      <a:cubicBezTo>
                        <a:pt x="68" y="75"/>
                        <a:pt x="68" y="75"/>
                        <a:pt x="68" y="75"/>
                      </a:cubicBezTo>
                      <a:cubicBezTo>
                        <a:pt x="68" y="75"/>
                        <a:pt x="68" y="75"/>
                        <a:pt x="68" y="75"/>
                      </a:cubicBezTo>
                      <a:cubicBezTo>
                        <a:pt x="68" y="75"/>
                        <a:pt x="68" y="75"/>
                        <a:pt x="68" y="75"/>
                      </a:cubicBezTo>
                      <a:cubicBezTo>
                        <a:pt x="67" y="76"/>
                        <a:pt x="67" y="76"/>
                        <a:pt x="67" y="76"/>
                      </a:cubicBezTo>
                      <a:cubicBezTo>
                        <a:pt x="69" y="75"/>
                        <a:pt x="69" y="75"/>
                        <a:pt x="69" y="75"/>
                      </a:cubicBezTo>
                      <a:cubicBezTo>
                        <a:pt x="68" y="75"/>
                        <a:pt x="68" y="75"/>
                        <a:pt x="68" y="7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3" name="Freeform 364">
                  <a:extLst>
                    <a:ext uri="{FF2B5EF4-FFF2-40B4-BE49-F238E27FC236}">
                      <a16:creationId xmlns="" xmlns:a16="http://schemas.microsoft.com/office/drawing/2014/main" id="{FF747981-BB7F-4518-A1FC-EA4141C83138}"/>
                    </a:ext>
                  </a:extLst>
                </p:cNvPr>
                <p:cNvSpPr>
                  <a:spLocks noEditPoints="1"/>
                </p:cNvSpPr>
                <p:nvPr/>
              </p:nvSpPr>
              <p:spPr bwMode="auto">
                <a:xfrm>
                  <a:off x="6331699" y="4171516"/>
                  <a:ext cx="602890" cy="314551"/>
                </a:xfrm>
                <a:custGeom>
                  <a:avLst/>
                  <a:gdLst>
                    <a:gd name="T0" fmla="*/ 0 w 115"/>
                    <a:gd name="T1" fmla="*/ 59 h 60"/>
                    <a:gd name="T2" fmla="*/ 113 w 115"/>
                    <a:gd name="T3" fmla="*/ 24 h 60"/>
                    <a:gd name="T4" fmla="*/ 112 w 115"/>
                    <a:gd name="T5" fmla="*/ 24 h 60"/>
                    <a:gd name="T6" fmla="*/ 110 w 115"/>
                    <a:gd name="T7" fmla="*/ 22 h 60"/>
                    <a:gd name="T8" fmla="*/ 108 w 115"/>
                    <a:gd name="T9" fmla="*/ 19 h 60"/>
                    <a:gd name="T10" fmla="*/ 106 w 115"/>
                    <a:gd name="T11" fmla="*/ 18 h 60"/>
                    <a:gd name="T12" fmla="*/ 105 w 115"/>
                    <a:gd name="T13" fmla="*/ 17 h 60"/>
                    <a:gd name="T14" fmla="*/ 103 w 115"/>
                    <a:gd name="T15" fmla="*/ 14 h 60"/>
                    <a:gd name="T16" fmla="*/ 104 w 115"/>
                    <a:gd name="T17" fmla="*/ 13 h 60"/>
                    <a:gd name="T18" fmla="*/ 104 w 115"/>
                    <a:gd name="T19" fmla="*/ 12 h 60"/>
                    <a:gd name="T20" fmla="*/ 103 w 115"/>
                    <a:gd name="T21" fmla="*/ 10 h 60"/>
                    <a:gd name="T22" fmla="*/ 98 w 115"/>
                    <a:gd name="T23" fmla="*/ 5 h 60"/>
                    <a:gd name="T24" fmla="*/ 95 w 115"/>
                    <a:gd name="T25" fmla="*/ 5 h 60"/>
                    <a:gd name="T26" fmla="*/ 94 w 115"/>
                    <a:gd name="T27" fmla="*/ 7 h 60"/>
                    <a:gd name="T28" fmla="*/ 91 w 115"/>
                    <a:gd name="T29" fmla="*/ 7 h 60"/>
                    <a:gd name="T30" fmla="*/ 88 w 115"/>
                    <a:gd name="T31" fmla="*/ 6 h 60"/>
                    <a:gd name="T32" fmla="*/ 84 w 115"/>
                    <a:gd name="T33" fmla="*/ 7 h 60"/>
                    <a:gd name="T34" fmla="*/ 78 w 115"/>
                    <a:gd name="T35" fmla="*/ 5 h 60"/>
                    <a:gd name="T36" fmla="*/ 76 w 115"/>
                    <a:gd name="T37" fmla="*/ 3 h 60"/>
                    <a:gd name="T38" fmla="*/ 74 w 115"/>
                    <a:gd name="T39" fmla="*/ 1 h 60"/>
                    <a:gd name="T40" fmla="*/ 69 w 115"/>
                    <a:gd name="T41" fmla="*/ 0 h 60"/>
                    <a:gd name="T42" fmla="*/ 68 w 115"/>
                    <a:gd name="T43" fmla="*/ 3 h 60"/>
                    <a:gd name="T44" fmla="*/ 69 w 115"/>
                    <a:gd name="T45" fmla="*/ 5 h 60"/>
                    <a:gd name="T46" fmla="*/ 64 w 115"/>
                    <a:gd name="T47" fmla="*/ 10 h 60"/>
                    <a:gd name="T48" fmla="*/ 59 w 115"/>
                    <a:gd name="T49" fmla="*/ 11 h 60"/>
                    <a:gd name="T50" fmla="*/ 58 w 115"/>
                    <a:gd name="T51" fmla="*/ 15 h 60"/>
                    <a:gd name="T52" fmla="*/ 55 w 115"/>
                    <a:gd name="T53" fmla="*/ 19 h 60"/>
                    <a:gd name="T54" fmla="*/ 54 w 115"/>
                    <a:gd name="T55" fmla="*/ 20 h 60"/>
                    <a:gd name="T56" fmla="*/ 53 w 115"/>
                    <a:gd name="T57" fmla="*/ 25 h 60"/>
                    <a:gd name="T58" fmla="*/ 49 w 115"/>
                    <a:gd name="T59" fmla="*/ 25 h 60"/>
                    <a:gd name="T60" fmla="*/ 46 w 115"/>
                    <a:gd name="T61" fmla="*/ 22 h 60"/>
                    <a:gd name="T62" fmla="*/ 46 w 115"/>
                    <a:gd name="T63" fmla="*/ 24 h 60"/>
                    <a:gd name="T64" fmla="*/ 45 w 115"/>
                    <a:gd name="T65" fmla="*/ 24 h 60"/>
                    <a:gd name="T66" fmla="*/ 44 w 115"/>
                    <a:gd name="T67" fmla="*/ 27 h 60"/>
                    <a:gd name="T68" fmla="*/ 43 w 115"/>
                    <a:gd name="T69" fmla="*/ 28 h 60"/>
                    <a:gd name="T70" fmla="*/ 39 w 115"/>
                    <a:gd name="T71" fmla="*/ 27 h 60"/>
                    <a:gd name="T72" fmla="*/ 36 w 115"/>
                    <a:gd name="T73" fmla="*/ 31 h 60"/>
                    <a:gd name="T74" fmla="*/ 34 w 115"/>
                    <a:gd name="T75" fmla="*/ 30 h 60"/>
                    <a:gd name="T76" fmla="*/ 30 w 115"/>
                    <a:gd name="T77" fmla="*/ 29 h 60"/>
                    <a:gd name="T78" fmla="*/ 28 w 115"/>
                    <a:gd name="T79" fmla="*/ 28 h 60"/>
                    <a:gd name="T80" fmla="*/ 27 w 115"/>
                    <a:gd name="T81" fmla="*/ 31 h 60"/>
                    <a:gd name="T82" fmla="*/ 25 w 115"/>
                    <a:gd name="T83" fmla="*/ 31 h 60"/>
                    <a:gd name="T84" fmla="*/ 23 w 115"/>
                    <a:gd name="T85" fmla="*/ 30 h 60"/>
                    <a:gd name="T86" fmla="*/ 21 w 115"/>
                    <a:gd name="T87" fmla="*/ 33 h 60"/>
                    <a:gd name="T88" fmla="*/ 20 w 115"/>
                    <a:gd name="T89" fmla="*/ 37 h 60"/>
                    <a:gd name="T90" fmla="*/ 16 w 115"/>
                    <a:gd name="T91" fmla="*/ 41 h 60"/>
                    <a:gd name="T92" fmla="*/ 16 w 115"/>
                    <a:gd name="T93" fmla="*/ 45 h 60"/>
                    <a:gd name="T94" fmla="*/ 8 w 115"/>
                    <a:gd name="T95" fmla="*/ 45 h 60"/>
                    <a:gd name="T96" fmla="*/ 6 w 115"/>
                    <a:gd name="T97" fmla="*/ 50 h 60"/>
                    <a:gd name="T98" fmla="*/ 6 w 115"/>
                    <a:gd name="T99" fmla="*/ 53 h 60"/>
                    <a:gd name="T100" fmla="*/ 4 w 115"/>
                    <a:gd name="T101" fmla="*/ 58 h 60"/>
                    <a:gd name="T102" fmla="*/ 2 w 115"/>
                    <a:gd name="T103" fmla="*/ 60 h 60"/>
                    <a:gd name="T104" fmla="*/ 23 w 115"/>
                    <a:gd name="T105" fmla="*/ 54 h 60"/>
                    <a:gd name="T106" fmla="*/ 48 w 115"/>
                    <a:gd name="T107" fmla="*/ 52 h 60"/>
                    <a:gd name="T108" fmla="*/ 93 w 115"/>
                    <a:gd name="T109" fmla="*/ 46 h 60"/>
                    <a:gd name="T110" fmla="*/ 100 w 115"/>
                    <a:gd name="T111" fmla="*/ 43 h 60"/>
                    <a:gd name="T112" fmla="*/ 100 w 115"/>
                    <a:gd name="T113" fmla="*/ 42 h 60"/>
                    <a:gd name="T114" fmla="*/ 104 w 115"/>
                    <a:gd name="T115" fmla="*/ 39 h 60"/>
                    <a:gd name="T116" fmla="*/ 104 w 115"/>
                    <a:gd name="T117" fmla="*/ 37 h 60"/>
                    <a:gd name="T118" fmla="*/ 106 w 115"/>
                    <a:gd name="T119" fmla="*/ 3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 h="60">
                      <a:moveTo>
                        <a:pt x="0" y="59"/>
                      </a:moveTo>
                      <a:cubicBezTo>
                        <a:pt x="0" y="59"/>
                        <a:pt x="0" y="59"/>
                        <a:pt x="0" y="59"/>
                      </a:cubicBezTo>
                      <a:cubicBezTo>
                        <a:pt x="0" y="60"/>
                        <a:pt x="0" y="60"/>
                        <a:pt x="0" y="60"/>
                      </a:cubicBezTo>
                      <a:cubicBezTo>
                        <a:pt x="0" y="60"/>
                        <a:pt x="0" y="60"/>
                        <a:pt x="0" y="60"/>
                      </a:cubicBezTo>
                      <a:cubicBezTo>
                        <a:pt x="0" y="60"/>
                        <a:pt x="0" y="60"/>
                        <a:pt x="0" y="60"/>
                      </a:cubicBezTo>
                      <a:cubicBezTo>
                        <a:pt x="1" y="60"/>
                        <a:pt x="1" y="60"/>
                        <a:pt x="1" y="60"/>
                      </a:cubicBezTo>
                      <a:cubicBezTo>
                        <a:pt x="1" y="60"/>
                        <a:pt x="1" y="60"/>
                        <a:pt x="1" y="60"/>
                      </a:cubicBezTo>
                      <a:cubicBezTo>
                        <a:pt x="1" y="59"/>
                        <a:pt x="1" y="59"/>
                        <a:pt x="1" y="59"/>
                      </a:cubicBezTo>
                      <a:lnTo>
                        <a:pt x="0" y="59"/>
                      </a:lnTo>
                      <a:close/>
                      <a:moveTo>
                        <a:pt x="115" y="25"/>
                      </a:moveTo>
                      <a:cubicBezTo>
                        <a:pt x="115" y="25"/>
                        <a:pt x="115" y="25"/>
                        <a:pt x="115" y="25"/>
                      </a:cubicBezTo>
                      <a:cubicBezTo>
                        <a:pt x="115" y="25"/>
                        <a:pt x="115" y="25"/>
                        <a:pt x="115" y="25"/>
                      </a:cubicBezTo>
                      <a:cubicBezTo>
                        <a:pt x="115" y="25"/>
                        <a:pt x="115" y="25"/>
                        <a:pt x="115" y="25"/>
                      </a:cubicBezTo>
                      <a:cubicBezTo>
                        <a:pt x="113" y="25"/>
                        <a:pt x="113" y="25"/>
                        <a:pt x="113" y="25"/>
                      </a:cubicBezTo>
                      <a:cubicBezTo>
                        <a:pt x="113" y="25"/>
                        <a:pt x="113" y="25"/>
                        <a:pt x="113" y="25"/>
                      </a:cubicBezTo>
                      <a:cubicBezTo>
                        <a:pt x="113" y="25"/>
                        <a:pt x="113" y="25"/>
                        <a:pt x="113" y="25"/>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2" y="24"/>
                        <a:pt x="112" y="24"/>
                        <a:pt x="112" y="24"/>
                      </a:cubicBezTo>
                      <a:cubicBezTo>
                        <a:pt x="112" y="24"/>
                        <a:pt x="112" y="24"/>
                        <a:pt x="112" y="24"/>
                      </a:cubicBezTo>
                      <a:cubicBezTo>
                        <a:pt x="112" y="24"/>
                        <a:pt x="112" y="24"/>
                        <a:pt x="112" y="24"/>
                      </a:cubicBezTo>
                      <a:cubicBezTo>
                        <a:pt x="112" y="24"/>
                        <a:pt x="112" y="24"/>
                        <a:pt x="112" y="24"/>
                      </a:cubicBezTo>
                      <a:cubicBezTo>
                        <a:pt x="112" y="24"/>
                        <a:pt x="112" y="24"/>
                        <a:pt x="112" y="24"/>
                      </a:cubicBezTo>
                      <a:cubicBezTo>
                        <a:pt x="111" y="23"/>
                        <a:pt x="111" y="23"/>
                        <a:pt x="111" y="23"/>
                      </a:cubicBezTo>
                      <a:cubicBezTo>
                        <a:pt x="111" y="23"/>
                        <a:pt x="111" y="23"/>
                        <a:pt x="111" y="23"/>
                      </a:cubicBezTo>
                      <a:cubicBezTo>
                        <a:pt x="111" y="23"/>
                        <a:pt x="111" y="23"/>
                        <a:pt x="111" y="23"/>
                      </a:cubicBezTo>
                      <a:cubicBezTo>
                        <a:pt x="111" y="23"/>
                        <a:pt x="111" y="23"/>
                        <a:pt x="111" y="23"/>
                      </a:cubicBezTo>
                      <a:cubicBezTo>
                        <a:pt x="110" y="23"/>
                        <a:pt x="110" y="23"/>
                        <a:pt x="110" y="23"/>
                      </a:cubicBezTo>
                      <a:cubicBezTo>
                        <a:pt x="110" y="23"/>
                        <a:pt x="110" y="23"/>
                        <a:pt x="110" y="23"/>
                      </a:cubicBezTo>
                      <a:cubicBezTo>
                        <a:pt x="110" y="23"/>
                        <a:pt x="110" y="23"/>
                        <a:pt x="110" y="23"/>
                      </a:cubicBezTo>
                      <a:cubicBezTo>
                        <a:pt x="110" y="22"/>
                        <a:pt x="110" y="22"/>
                        <a:pt x="110" y="22"/>
                      </a:cubicBezTo>
                      <a:cubicBezTo>
                        <a:pt x="110" y="22"/>
                        <a:pt x="110" y="22"/>
                        <a:pt x="110" y="22"/>
                      </a:cubicBezTo>
                      <a:cubicBezTo>
                        <a:pt x="110" y="22"/>
                        <a:pt x="110" y="22"/>
                        <a:pt x="110" y="22"/>
                      </a:cubicBezTo>
                      <a:cubicBezTo>
                        <a:pt x="110" y="22"/>
                        <a:pt x="110" y="22"/>
                        <a:pt x="110" y="22"/>
                      </a:cubicBezTo>
                      <a:cubicBezTo>
                        <a:pt x="109" y="22"/>
                        <a:pt x="109" y="22"/>
                        <a:pt x="109" y="22"/>
                      </a:cubicBezTo>
                      <a:cubicBezTo>
                        <a:pt x="109" y="21"/>
                        <a:pt x="109" y="21"/>
                        <a:pt x="109" y="21"/>
                      </a:cubicBezTo>
                      <a:cubicBezTo>
                        <a:pt x="108" y="20"/>
                        <a:pt x="108" y="20"/>
                        <a:pt x="108" y="20"/>
                      </a:cubicBezTo>
                      <a:cubicBezTo>
                        <a:pt x="108" y="20"/>
                        <a:pt x="108" y="20"/>
                        <a:pt x="108" y="20"/>
                      </a:cubicBezTo>
                      <a:cubicBezTo>
                        <a:pt x="108" y="20"/>
                        <a:pt x="108" y="20"/>
                        <a:pt x="108" y="20"/>
                      </a:cubicBezTo>
                      <a:cubicBezTo>
                        <a:pt x="108" y="20"/>
                        <a:pt x="108" y="20"/>
                        <a:pt x="108" y="20"/>
                      </a:cubicBezTo>
                      <a:cubicBezTo>
                        <a:pt x="108" y="19"/>
                        <a:pt x="108" y="19"/>
                        <a:pt x="108" y="19"/>
                      </a:cubicBezTo>
                      <a:cubicBezTo>
                        <a:pt x="108" y="19"/>
                        <a:pt x="108" y="19"/>
                        <a:pt x="108" y="19"/>
                      </a:cubicBezTo>
                      <a:cubicBezTo>
                        <a:pt x="108" y="19"/>
                        <a:pt x="108" y="19"/>
                        <a:pt x="108" y="19"/>
                      </a:cubicBezTo>
                      <a:cubicBezTo>
                        <a:pt x="107" y="19"/>
                        <a:pt x="107" y="19"/>
                        <a:pt x="107" y="19"/>
                      </a:cubicBezTo>
                      <a:cubicBezTo>
                        <a:pt x="107" y="19"/>
                        <a:pt x="107" y="19"/>
                        <a:pt x="107" y="19"/>
                      </a:cubicBezTo>
                      <a:cubicBezTo>
                        <a:pt x="107" y="19"/>
                        <a:pt x="107" y="19"/>
                        <a:pt x="107" y="19"/>
                      </a:cubicBezTo>
                      <a:cubicBezTo>
                        <a:pt x="107" y="19"/>
                        <a:pt x="107" y="19"/>
                        <a:pt x="107" y="19"/>
                      </a:cubicBezTo>
                      <a:cubicBezTo>
                        <a:pt x="106" y="18"/>
                        <a:pt x="106" y="18"/>
                        <a:pt x="106" y="18"/>
                      </a:cubicBezTo>
                      <a:cubicBezTo>
                        <a:pt x="106" y="18"/>
                        <a:pt x="106" y="18"/>
                        <a:pt x="106" y="18"/>
                      </a:cubicBezTo>
                      <a:cubicBezTo>
                        <a:pt x="106" y="18"/>
                        <a:pt x="106" y="18"/>
                        <a:pt x="106" y="18"/>
                      </a:cubicBezTo>
                      <a:cubicBezTo>
                        <a:pt x="107" y="18"/>
                        <a:pt x="107" y="18"/>
                        <a:pt x="107" y="18"/>
                      </a:cubicBezTo>
                      <a:cubicBezTo>
                        <a:pt x="107" y="18"/>
                        <a:pt x="107" y="18"/>
                        <a:pt x="107" y="18"/>
                      </a:cubicBezTo>
                      <a:cubicBezTo>
                        <a:pt x="107" y="18"/>
                        <a:pt x="107" y="18"/>
                        <a:pt x="107" y="18"/>
                      </a:cubicBezTo>
                      <a:cubicBezTo>
                        <a:pt x="107" y="18"/>
                        <a:pt x="107" y="18"/>
                        <a:pt x="107" y="18"/>
                      </a:cubicBezTo>
                      <a:cubicBezTo>
                        <a:pt x="106" y="18"/>
                        <a:pt x="106" y="18"/>
                        <a:pt x="106" y="18"/>
                      </a:cubicBezTo>
                      <a:cubicBezTo>
                        <a:pt x="106" y="17"/>
                        <a:pt x="106" y="17"/>
                        <a:pt x="106" y="17"/>
                      </a:cubicBezTo>
                      <a:cubicBezTo>
                        <a:pt x="106" y="17"/>
                        <a:pt x="106" y="17"/>
                        <a:pt x="106" y="17"/>
                      </a:cubicBezTo>
                      <a:cubicBezTo>
                        <a:pt x="105" y="17"/>
                        <a:pt x="105" y="17"/>
                        <a:pt x="105" y="17"/>
                      </a:cubicBezTo>
                      <a:cubicBezTo>
                        <a:pt x="105" y="17"/>
                        <a:pt x="105" y="17"/>
                        <a:pt x="105" y="17"/>
                      </a:cubicBezTo>
                      <a:cubicBezTo>
                        <a:pt x="105" y="16"/>
                        <a:pt x="105" y="16"/>
                        <a:pt x="105" y="16"/>
                      </a:cubicBezTo>
                      <a:cubicBezTo>
                        <a:pt x="105" y="16"/>
                        <a:pt x="105" y="16"/>
                        <a:pt x="105" y="16"/>
                      </a:cubicBezTo>
                      <a:cubicBezTo>
                        <a:pt x="105" y="16"/>
                        <a:pt x="105" y="16"/>
                        <a:pt x="105" y="16"/>
                      </a:cubicBezTo>
                      <a:cubicBezTo>
                        <a:pt x="103" y="15"/>
                        <a:pt x="103" y="15"/>
                        <a:pt x="103" y="15"/>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4" y="14"/>
                        <a:pt x="104" y="14"/>
                        <a:pt x="104" y="14"/>
                      </a:cubicBezTo>
                      <a:cubicBezTo>
                        <a:pt x="104" y="14"/>
                        <a:pt x="104" y="14"/>
                        <a:pt x="104" y="14"/>
                      </a:cubicBezTo>
                      <a:cubicBezTo>
                        <a:pt x="104" y="14"/>
                        <a:pt x="104" y="14"/>
                        <a:pt x="104" y="14"/>
                      </a:cubicBezTo>
                      <a:cubicBezTo>
                        <a:pt x="104" y="14"/>
                        <a:pt x="104" y="14"/>
                        <a:pt x="104" y="14"/>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2"/>
                        <a:pt x="104" y="12"/>
                        <a:pt x="104" y="12"/>
                      </a:cubicBezTo>
                      <a:cubicBezTo>
                        <a:pt x="104" y="12"/>
                        <a:pt x="104" y="12"/>
                        <a:pt x="104" y="12"/>
                      </a:cubicBezTo>
                      <a:cubicBezTo>
                        <a:pt x="104" y="12"/>
                        <a:pt x="104" y="12"/>
                        <a:pt x="104" y="12"/>
                      </a:cubicBezTo>
                      <a:cubicBezTo>
                        <a:pt x="104" y="12"/>
                        <a:pt x="104" y="12"/>
                        <a:pt x="104" y="12"/>
                      </a:cubicBezTo>
                      <a:cubicBezTo>
                        <a:pt x="104" y="11"/>
                        <a:pt x="104" y="11"/>
                        <a:pt x="104" y="11"/>
                      </a:cubicBezTo>
                      <a:cubicBezTo>
                        <a:pt x="104" y="11"/>
                        <a:pt x="104" y="11"/>
                        <a:pt x="104" y="11"/>
                      </a:cubicBezTo>
                      <a:cubicBezTo>
                        <a:pt x="104" y="11"/>
                        <a:pt x="104" y="11"/>
                        <a:pt x="104" y="11"/>
                      </a:cubicBezTo>
                      <a:cubicBezTo>
                        <a:pt x="103" y="10"/>
                        <a:pt x="103" y="10"/>
                        <a:pt x="103" y="10"/>
                      </a:cubicBezTo>
                      <a:cubicBezTo>
                        <a:pt x="103" y="10"/>
                        <a:pt x="103" y="10"/>
                        <a:pt x="103" y="10"/>
                      </a:cubicBezTo>
                      <a:cubicBezTo>
                        <a:pt x="103" y="10"/>
                        <a:pt x="103" y="10"/>
                        <a:pt x="103" y="10"/>
                      </a:cubicBezTo>
                      <a:cubicBezTo>
                        <a:pt x="103" y="10"/>
                        <a:pt x="103" y="10"/>
                        <a:pt x="103" y="10"/>
                      </a:cubicBezTo>
                      <a:cubicBezTo>
                        <a:pt x="103" y="10"/>
                        <a:pt x="103" y="10"/>
                        <a:pt x="103" y="10"/>
                      </a:cubicBezTo>
                      <a:cubicBezTo>
                        <a:pt x="103" y="9"/>
                        <a:pt x="103" y="9"/>
                        <a:pt x="103" y="9"/>
                      </a:cubicBezTo>
                      <a:cubicBezTo>
                        <a:pt x="103" y="9"/>
                        <a:pt x="103" y="9"/>
                        <a:pt x="103" y="9"/>
                      </a:cubicBezTo>
                      <a:cubicBezTo>
                        <a:pt x="103" y="8"/>
                        <a:pt x="103" y="8"/>
                        <a:pt x="103" y="8"/>
                      </a:cubicBezTo>
                      <a:cubicBezTo>
                        <a:pt x="101" y="7"/>
                        <a:pt x="101" y="7"/>
                        <a:pt x="101" y="7"/>
                      </a:cubicBezTo>
                      <a:cubicBezTo>
                        <a:pt x="101" y="7"/>
                        <a:pt x="101" y="7"/>
                        <a:pt x="101" y="7"/>
                      </a:cubicBezTo>
                      <a:cubicBezTo>
                        <a:pt x="100" y="7"/>
                        <a:pt x="100" y="7"/>
                        <a:pt x="100" y="7"/>
                      </a:cubicBezTo>
                      <a:cubicBezTo>
                        <a:pt x="99" y="7"/>
                        <a:pt x="99" y="7"/>
                        <a:pt x="99" y="7"/>
                      </a:cubicBezTo>
                      <a:cubicBezTo>
                        <a:pt x="99" y="6"/>
                        <a:pt x="99" y="6"/>
                        <a:pt x="99" y="6"/>
                      </a:cubicBezTo>
                      <a:cubicBezTo>
                        <a:pt x="98" y="5"/>
                        <a:pt x="98" y="5"/>
                        <a:pt x="98" y="5"/>
                      </a:cubicBezTo>
                      <a:cubicBezTo>
                        <a:pt x="98" y="4"/>
                        <a:pt x="98" y="4"/>
                        <a:pt x="98" y="4"/>
                      </a:cubicBezTo>
                      <a:cubicBezTo>
                        <a:pt x="98" y="4"/>
                        <a:pt x="98" y="4"/>
                        <a:pt x="98" y="4"/>
                      </a:cubicBezTo>
                      <a:cubicBezTo>
                        <a:pt x="98" y="4"/>
                        <a:pt x="98" y="4"/>
                        <a:pt x="98" y="4"/>
                      </a:cubicBezTo>
                      <a:cubicBezTo>
                        <a:pt x="98" y="4"/>
                        <a:pt x="98" y="4"/>
                        <a:pt x="98" y="4"/>
                      </a:cubicBezTo>
                      <a:cubicBezTo>
                        <a:pt x="97" y="4"/>
                        <a:pt x="97" y="4"/>
                        <a:pt x="97" y="4"/>
                      </a:cubicBezTo>
                      <a:cubicBezTo>
                        <a:pt x="96" y="4"/>
                        <a:pt x="96" y="4"/>
                        <a:pt x="96" y="4"/>
                      </a:cubicBezTo>
                      <a:cubicBezTo>
                        <a:pt x="96" y="5"/>
                        <a:pt x="96" y="5"/>
                        <a:pt x="96" y="5"/>
                      </a:cubicBezTo>
                      <a:cubicBezTo>
                        <a:pt x="96" y="5"/>
                        <a:pt x="96" y="5"/>
                        <a:pt x="96" y="5"/>
                      </a:cubicBezTo>
                      <a:cubicBezTo>
                        <a:pt x="95" y="5"/>
                        <a:pt x="95" y="5"/>
                        <a:pt x="95" y="5"/>
                      </a:cubicBezTo>
                      <a:cubicBezTo>
                        <a:pt x="95" y="5"/>
                        <a:pt x="95" y="5"/>
                        <a:pt x="95" y="5"/>
                      </a:cubicBezTo>
                      <a:cubicBezTo>
                        <a:pt x="95" y="5"/>
                        <a:pt x="95" y="5"/>
                        <a:pt x="95" y="5"/>
                      </a:cubicBezTo>
                      <a:cubicBezTo>
                        <a:pt x="95" y="6"/>
                        <a:pt x="95" y="6"/>
                        <a:pt x="95" y="6"/>
                      </a:cubicBezTo>
                      <a:cubicBezTo>
                        <a:pt x="95" y="6"/>
                        <a:pt x="95" y="6"/>
                        <a:pt x="95" y="6"/>
                      </a:cubicBezTo>
                      <a:cubicBezTo>
                        <a:pt x="95" y="6"/>
                        <a:pt x="95" y="6"/>
                        <a:pt x="95" y="6"/>
                      </a:cubicBezTo>
                      <a:cubicBezTo>
                        <a:pt x="94" y="6"/>
                        <a:pt x="94" y="6"/>
                        <a:pt x="94" y="6"/>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2" y="7"/>
                        <a:pt x="92" y="7"/>
                        <a:pt x="92" y="7"/>
                      </a:cubicBezTo>
                      <a:cubicBezTo>
                        <a:pt x="92" y="8"/>
                        <a:pt x="92" y="8"/>
                        <a:pt x="92" y="8"/>
                      </a:cubicBezTo>
                      <a:cubicBezTo>
                        <a:pt x="92" y="7"/>
                        <a:pt x="92" y="7"/>
                        <a:pt x="92" y="7"/>
                      </a:cubicBezTo>
                      <a:cubicBezTo>
                        <a:pt x="92" y="7"/>
                        <a:pt x="92" y="7"/>
                        <a:pt x="92" y="7"/>
                      </a:cubicBezTo>
                      <a:cubicBezTo>
                        <a:pt x="91" y="7"/>
                        <a:pt x="91" y="7"/>
                        <a:pt x="91" y="7"/>
                      </a:cubicBezTo>
                      <a:cubicBezTo>
                        <a:pt x="91" y="7"/>
                        <a:pt x="91" y="7"/>
                        <a:pt x="91" y="7"/>
                      </a:cubicBezTo>
                      <a:cubicBezTo>
                        <a:pt x="91" y="7"/>
                        <a:pt x="91" y="7"/>
                        <a:pt x="91" y="7"/>
                      </a:cubicBezTo>
                      <a:cubicBezTo>
                        <a:pt x="90" y="6"/>
                        <a:pt x="90" y="6"/>
                        <a:pt x="90" y="6"/>
                      </a:cubicBezTo>
                      <a:cubicBezTo>
                        <a:pt x="90" y="6"/>
                        <a:pt x="90" y="6"/>
                        <a:pt x="90" y="6"/>
                      </a:cubicBezTo>
                      <a:cubicBezTo>
                        <a:pt x="89" y="6"/>
                        <a:pt x="89" y="6"/>
                        <a:pt x="89" y="6"/>
                      </a:cubicBezTo>
                      <a:cubicBezTo>
                        <a:pt x="89" y="6"/>
                        <a:pt x="89" y="6"/>
                        <a:pt x="89" y="6"/>
                      </a:cubicBezTo>
                      <a:cubicBezTo>
                        <a:pt x="89" y="6"/>
                        <a:pt x="89" y="6"/>
                        <a:pt x="89" y="6"/>
                      </a:cubicBezTo>
                      <a:cubicBezTo>
                        <a:pt x="89" y="6"/>
                        <a:pt x="89" y="6"/>
                        <a:pt x="89" y="6"/>
                      </a:cubicBezTo>
                      <a:cubicBezTo>
                        <a:pt x="88" y="6"/>
                        <a:pt x="88" y="6"/>
                        <a:pt x="88" y="6"/>
                      </a:cubicBezTo>
                      <a:cubicBezTo>
                        <a:pt x="88" y="6"/>
                        <a:pt x="88" y="6"/>
                        <a:pt x="88" y="6"/>
                      </a:cubicBezTo>
                      <a:cubicBezTo>
                        <a:pt x="87" y="7"/>
                        <a:pt x="87" y="7"/>
                        <a:pt x="87" y="7"/>
                      </a:cubicBezTo>
                      <a:cubicBezTo>
                        <a:pt x="87" y="7"/>
                        <a:pt x="87" y="7"/>
                        <a:pt x="87" y="7"/>
                      </a:cubicBezTo>
                      <a:cubicBezTo>
                        <a:pt x="87" y="7"/>
                        <a:pt x="87" y="7"/>
                        <a:pt x="87" y="7"/>
                      </a:cubicBezTo>
                      <a:cubicBezTo>
                        <a:pt x="87" y="7"/>
                        <a:pt x="87" y="7"/>
                        <a:pt x="87" y="7"/>
                      </a:cubicBezTo>
                      <a:cubicBezTo>
                        <a:pt x="87" y="8"/>
                        <a:pt x="87" y="8"/>
                        <a:pt x="87" y="8"/>
                      </a:cubicBezTo>
                      <a:cubicBezTo>
                        <a:pt x="86" y="8"/>
                        <a:pt x="86" y="8"/>
                        <a:pt x="86" y="8"/>
                      </a:cubicBezTo>
                      <a:cubicBezTo>
                        <a:pt x="86" y="8"/>
                        <a:pt x="86" y="8"/>
                        <a:pt x="86" y="8"/>
                      </a:cubicBezTo>
                      <a:cubicBezTo>
                        <a:pt x="85" y="7"/>
                        <a:pt x="85" y="7"/>
                        <a:pt x="85" y="7"/>
                      </a:cubicBezTo>
                      <a:cubicBezTo>
                        <a:pt x="84" y="7"/>
                        <a:pt x="84" y="7"/>
                        <a:pt x="84" y="7"/>
                      </a:cubicBezTo>
                      <a:cubicBezTo>
                        <a:pt x="83" y="6"/>
                        <a:pt x="83" y="6"/>
                        <a:pt x="83" y="6"/>
                      </a:cubicBezTo>
                      <a:cubicBezTo>
                        <a:pt x="83" y="6"/>
                        <a:pt x="83" y="6"/>
                        <a:pt x="83" y="6"/>
                      </a:cubicBezTo>
                      <a:cubicBezTo>
                        <a:pt x="83" y="6"/>
                        <a:pt x="83" y="6"/>
                        <a:pt x="83" y="6"/>
                      </a:cubicBezTo>
                      <a:cubicBezTo>
                        <a:pt x="82" y="6"/>
                        <a:pt x="82" y="6"/>
                        <a:pt x="82" y="6"/>
                      </a:cubicBezTo>
                      <a:cubicBezTo>
                        <a:pt x="82" y="5"/>
                        <a:pt x="82" y="5"/>
                        <a:pt x="82" y="5"/>
                      </a:cubicBezTo>
                      <a:cubicBezTo>
                        <a:pt x="81" y="5"/>
                        <a:pt x="81" y="5"/>
                        <a:pt x="81" y="5"/>
                      </a:cubicBezTo>
                      <a:cubicBezTo>
                        <a:pt x="80" y="6"/>
                        <a:pt x="80" y="6"/>
                        <a:pt x="80" y="6"/>
                      </a:cubicBezTo>
                      <a:cubicBezTo>
                        <a:pt x="80" y="6"/>
                        <a:pt x="80" y="6"/>
                        <a:pt x="80" y="6"/>
                      </a:cubicBezTo>
                      <a:cubicBezTo>
                        <a:pt x="78" y="5"/>
                        <a:pt x="78" y="5"/>
                        <a:pt x="78" y="5"/>
                      </a:cubicBezTo>
                      <a:cubicBezTo>
                        <a:pt x="77" y="5"/>
                        <a:pt x="77" y="5"/>
                        <a:pt x="77" y="5"/>
                      </a:cubicBezTo>
                      <a:cubicBezTo>
                        <a:pt x="77" y="5"/>
                        <a:pt x="77" y="5"/>
                        <a:pt x="77" y="5"/>
                      </a:cubicBezTo>
                      <a:cubicBezTo>
                        <a:pt x="77" y="4"/>
                        <a:pt x="77" y="4"/>
                        <a:pt x="77" y="4"/>
                      </a:cubicBezTo>
                      <a:cubicBezTo>
                        <a:pt x="77" y="4"/>
                        <a:pt x="77" y="4"/>
                        <a:pt x="77" y="4"/>
                      </a:cubicBezTo>
                      <a:cubicBezTo>
                        <a:pt x="77" y="4"/>
                        <a:pt x="77" y="4"/>
                        <a:pt x="77" y="4"/>
                      </a:cubicBezTo>
                      <a:cubicBezTo>
                        <a:pt x="77" y="3"/>
                        <a:pt x="77" y="3"/>
                        <a:pt x="77" y="3"/>
                      </a:cubicBezTo>
                      <a:cubicBezTo>
                        <a:pt x="76" y="3"/>
                        <a:pt x="76" y="3"/>
                        <a:pt x="76" y="3"/>
                      </a:cubicBezTo>
                      <a:cubicBezTo>
                        <a:pt x="76" y="3"/>
                        <a:pt x="76" y="3"/>
                        <a:pt x="76" y="3"/>
                      </a:cubicBezTo>
                      <a:cubicBezTo>
                        <a:pt x="76" y="3"/>
                        <a:pt x="76" y="3"/>
                        <a:pt x="76" y="3"/>
                      </a:cubicBezTo>
                      <a:cubicBezTo>
                        <a:pt x="76" y="3"/>
                        <a:pt x="76" y="3"/>
                        <a:pt x="76" y="3"/>
                      </a:cubicBezTo>
                      <a:cubicBezTo>
                        <a:pt x="76" y="2"/>
                        <a:pt x="76" y="2"/>
                        <a:pt x="76" y="2"/>
                      </a:cubicBezTo>
                      <a:cubicBezTo>
                        <a:pt x="76" y="2"/>
                        <a:pt x="76" y="2"/>
                        <a:pt x="76" y="2"/>
                      </a:cubicBezTo>
                      <a:cubicBezTo>
                        <a:pt x="75" y="2"/>
                        <a:pt x="75" y="2"/>
                        <a:pt x="75" y="2"/>
                      </a:cubicBezTo>
                      <a:cubicBezTo>
                        <a:pt x="75" y="1"/>
                        <a:pt x="75" y="1"/>
                        <a:pt x="75" y="1"/>
                      </a:cubicBezTo>
                      <a:cubicBezTo>
                        <a:pt x="74" y="1"/>
                        <a:pt x="74" y="1"/>
                        <a:pt x="74" y="1"/>
                      </a:cubicBezTo>
                      <a:cubicBezTo>
                        <a:pt x="74" y="1"/>
                        <a:pt x="74" y="1"/>
                        <a:pt x="74" y="1"/>
                      </a:cubicBezTo>
                      <a:cubicBezTo>
                        <a:pt x="74" y="1"/>
                        <a:pt x="74" y="1"/>
                        <a:pt x="74" y="1"/>
                      </a:cubicBezTo>
                      <a:cubicBezTo>
                        <a:pt x="74" y="1"/>
                        <a:pt x="74" y="1"/>
                        <a:pt x="74" y="1"/>
                      </a:cubicBezTo>
                      <a:cubicBezTo>
                        <a:pt x="73" y="1"/>
                        <a:pt x="73" y="1"/>
                        <a:pt x="73" y="1"/>
                      </a:cubicBezTo>
                      <a:cubicBezTo>
                        <a:pt x="73" y="0"/>
                        <a:pt x="73" y="0"/>
                        <a:pt x="73" y="0"/>
                      </a:cubicBezTo>
                      <a:cubicBezTo>
                        <a:pt x="73" y="0"/>
                        <a:pt x="73" y="0"/>
                        <a:pt x="73" y="0"/>
                      </a:cubicBezTo>
                      <a:cubicBezTo>
                        <a:pt x="72" y="0"/>
                        <a:pt x="72" y="0"/>
                        <a:pt x="72" y="0"/>
                      </a:cubicBezTo>
                      <a:cubicBezTo>
                        <a:pt x="71" y="1"/>
                        <a:pt x="71" y="1"/>
                        <a:pt x="71" y="1"/>
                      </a:cubicBezTo>
                      <a:cubicBezTo>
                        <a:pt x="70" y="1"/>
                        <a:pt x="70" y="1"/>
                        <a:pt x="70" y="1"/>
                      </a:cubicBezTo>
                      <a:cubicBezTo>
                        <a:pt x="69" y="1"/>
                        <a:pt x="69" y="1"/>
                        <a:pt x="69" y="1"/>
                      </a:cubicBezTo>
                      <a:cubicBezTo>
                        <a:pt x="69" y="0"/>
                        <a:pt x="69" y="0"/>
                        <a:pt x="69" y="0"/>
                      </a:cubicBezTo>
                      <a:cubicBezTo>
                        <a:pt x="69" y="0"/>
                        <a:pt x="69" y="0"/>
                        <a:pt x="69" y="0"/>
                      </a:cubicBezTo>
                      <a:cubicBezTo>
                        <a:pt x="69" y="0"/>
                        <a:pt x="69" y="0"/>
                        <a:pt x="69" y="0"/>
                      </a:cubicBezTo>
                      <a:cubicBezTo>
                        <a:pt x="69" y="0"/>
                        <a:pt x="69" y="0"/>
                        <a:pt x="69" y="0"/>
                      </a:cubicBezTo>
                      <a:cubicBezTo>
                        <a:pt x="68" y="0"/>
                        <a:pt x="68" y="0"/>
                        <a:pt x="68" y="0"/>
                      </a:cubicBezTo>
                      <a:cubicBezTo>
                        <a:pt x="68" y="0"/>
                        <a:pt x="68" y="0"/>
                        <a:pt x="68" y="0"/>
                      </a:cubicBezTo>
                      <a:cubicBezTo>
                        <a:pt x="68" y="1"/>
                        <a:pt x="68" y="1"/>
                        <a:pt x="68" y="1"/>
                      </a:cubicBezTo>
                      <a:cubicBezTo>
                        <a:pt x="68" y="1"/>
                        <a:pt x="67" y="1"/>
                        <a:pt x="67" y="2"/>
                      </a:cubicBezTo>
                      <a:cubicBezTo>
                        <a:pt x="67" y="3"/>
                        <a:pt x="67" y="3"/>
                        <a:pt x="67" y="3"/>
                      </a:cubicBezTo>
                      <a:cubicBezTo>
                        <a:pt x="67" y="3"/>
                        <a:pt x="67" y="3"/>
                        <a:pt x="67" y="3"/>
                      </a:cubicBezTo>
                      <a:cubicBezTo>
                        <a:pt x="68" y="3"/>
                        <a:pt x="68" y="3"/>
                        <a:pt x="68" y="3"/>
                      </a:cubicBezTo>
                      <a:cubicBezTo>
                        <a:pt x="68" y="4"/>
                        <a:pt x="68" y="4"/>
                        <a:pt x="68" y="4"/>
                      </a:cubicBezTo>
                      <a:cubicBezTo>
                        <a:pt x="68" y="4"/>
                        <a:pt x="68" y="4"/>
                        <a:pt x="68" y="4"/>
                      </a:cubicBezTo>
                      <a:cubicBezTo>
                        <a:pt x="67" y="5"/>
                        <a:pt x="67" y="5"/>
                        <a:pt x="67" y="5"/>
                      </a:cubicBezTo>
                      <a:cubicBezTo>
                        <a:pt x="67" y="5"/>
                        <a:pt x="67" y="5"/>
                        <a:pt x="67" y="5"/>
                      </a:cubicBezTo>
                      <a:cubicBezTo>
                        <a:pt x="67" y="5"/>
                        <a:pt x="67" y="5"/>
                        <a:pt x="67" y="5"/>
                      </a:cubicBezTo>
                      <a:cubicBezTo>
                        <a:pt x="68" y="5"/>
                        <a:pt x="68" y="5"/>
                        <a:pt x="68" y="5"/>
                      </a:cubicBezTo>
                      <a:cubicBezTo>
                        <a:pt x="68" y="5"/>
                        <a:pt x="68" y="5"/>
                        <a:pt x="68" y="5"/>
                      </a:cubicBezTo>
                      <a:cubicBezTo>
                        <a:pt x="69" y="5"/>
                        <a:pt x="69" y="5"/>
                        <a:pt x="69" y="5"/>
                      </a:cubicBezTo>
                      <a:cubicBezTo>
                        <a:pt x="69" y="5"/>
                        <a:pt x="69" y="5"/>
                        <a:pt x="69" y="5"/>
                      </a:cubicBezTo>
                      <a:cubicBezTo>
                        <a:pt x="68" y="6"/>
                        <a:pt x="68" y="6"/>
                        <a:pt x="68" y="6"/>
                      </a:cubicBezTo>
                      <a:cubicBezTo>
                        <a:pt x="68" y="6"/>
                        <a:pt x="68" y="6"/>
                        <a:pt x="68" y="6"/>
                      </a:cubicBezTo>
                      <a:cubicBezTo>
                        <a:pt x="68" y="6"/>
                        <a:pt x="68" y="6"/>
                        <a:pt x="68" y="6"/>
                      </a:cubicBezTo>
                      <a:cubicBezTo>
                        <a:pt x="68" y="7"/>
                        <a:pt x="68" y="7"/>
                        <a:pt x="68" y="7"/>
                      </a:cubicBezTo>
                      <a:cubicBezTo>
                        <a:pt x="68" y="7"/>
                        <a:pt x="68" y="7"/>
                        <a:pt x="68" y="7"/>
                      </a:cubicBezTo>
                      <a:cubicBezTo>
                        <a:pt x="67" y="7"/>
                        <a:pt x="67" y="7"/>
                        <a:pt x="67" y="7"/>
                      </a:cubicBezTo>
                      <a:cubicBezTo>
                        <a:pt x="67" y="7"/>
                        <a:pt x="67" y="7"/>
                        <a:pt x="67" y="7"/>
                      </a:cubicBezTo>
                      <a:cubicBezTo>
                        <a:pt x="66" y="8"/>
                        <a:pt x="66" y="8"/>
                        <a:pt x="66" y="8"/>
                      </a:cubicBezTo>
                      <a:cubicBezTo>
                        <a:pt x="64" y="10"/>
                        <a:pt x="64" y="10"/>
                        <a:pt x="64" y="10"/>
                      </a:cubicBezTo>
                      <a:cubicBezTo>
                        <a:pt x="63" y="10"/>
                        <a:pt x="63" y="10"/>
                        <a:pt x="63" y="10"/>
                      </a:cubicBezTo>
                      <a:cubicBezTo>
                        <a:pt x="63" y="10"/>
                        <a:pt x="63" y="10"/>
                        <a:pt x="63" y="10"/>
                      </a:cubicBezTo>
                      <a:cubicBezTo>
                        <a:pt x="62" y="9"/>
                        <a:pt x="62" y="9"/>
                        <a:pt x="62" y="9"/>
                      </a:cubicBezTo>
                      <a:cubicBezTo>
                        <a:pt x="62" y="9"/>
                        <a:pt x="62" y="9"/>
                        <a:pt x="62" y="9"/>
                      </a:cubicBezTo>
                      <a:cubicBezTo>
                        <a:pt x="61" y="9"/>
                        <a:pt x="61" y="9"/>
                        <a:pt x="61" y="9"/>
                      </a:cubicBezTo>
                      <a:cubicBezTo>
                        <a:pt x="59" y="10"/>
                        <a:pt x="59" y="10"/>
                        <a:pt x="59" y="10"/>
                      </a:cubicBezTo>
                      <a:cubicBezTo>
                        <a:pt x="59" y="10"/>
                        <a:pt x="59" y="10"/>
                        <a:pt x="59" y="10"/>
                      </a:cubicBezTo>
                      <a:cubicBezTo>
                        <a:pt x="59" y="10"/>
                        <a:pt x="59" y="10"/>
                        <a:pt x="59" y="10"/>
                      </a:cubicBezTo>
                      <a:cubicBezTo>
                        <a:pt x="59" y="11"/>
                        <a:pt x="59" y="11"/>
                        <a:pt x="59" y="11"/>
                      </a:cubicBezTo>
                      <a:cubicBezTo>
                        <a:pt x="59" y="11"/>
                        <a:pt x="59" y="11"/>
                        <a:pt x="59" y="11"/>
                      </a:cubicBezTo>
                      <a:cubicBezTo>
                        <a:pt x="59" y="12"/>
                        <a:pt x="59" y="12"/>
                        <a:pt x="59" y="12"/>
                      </a:cubicBezTo>
                      <a:cubicBezTo>
                        <a:pt x="60" y="13"/>
                        <a:pt x="60" y="13"/>
                        <a:pt x="60" y="13"/>
                      </a:cubicBezTo>
                      <a:cubicBezTo>
                        <a:pt x="60" y="13"/>
                        <a:pt x="60" y="13"/>
                        <a:pt x="60" y="13"/>
                      </a:cubicBezTo>
                      <a:cubicBezTo>
                        <a:pt x="60" y="13"/>
                        <a:pt x="60" y="13"/>
                        <a:pt x="60" y="13"/>
                      </a:cubicBezTo>
                      <a:cubicBezTo>
                        <a:pt x="59" y="14"/>
                        <a:pt x="59" y="14"/>
                        <a:pt x="59" y="14"/>
                      </a:cubicBezTo>
                      <a:cubicBezTo>
                        <a:pt x="59" y="14"/>
                        <a:pt x="59" y="14"/>
                        <a:pt x="59" y="14"/>
                      </a:cubicBezTo>
                      <a:cubicBezTo>
                        <a:pt x="59" y="15"/>
                        <a:pt x="59" y="15"/>
                        <a:pt x="59" y="15"/>
                      </a:cubicBezTo>
                      <a:cubicBezTo>
                        <a:pt x="58" y="15"/>
                        <a:pt x="58" y="15"/>
                        <a:pt x="58" y="15"/>
                      </a:cubicBezTo>
                      <a:cubicBezTo>
                        <a:pt x="58" y="15"/>
                        <a:pt x="58" y="15"/>
                        <a:pt x="58" y="15"/>
                      </a:cubicBezTo>
                      <a:cubicBezTo>
                        <a:pt x="57" y="15"/>
                        <a:pt x="57" y="15"/>
                        <a:pt x="57" y="15"/>
                      </a:cubicBezTo>
                      <a:cubicBezTo>
                        <a:pt x="57" y="16"/>
                        <a:pt x="57" y="16"/>
                        <a:pt x="57" y="16"/>
                      </a:cubicBezTo>
                      <a:cubicBezTo>
                        <a:pt x="57" y="18"/>
                        <a:pt x="57" y="18"/>
                        <a:pt x="57" y="18"/>
                      </a:cubicBezTo>
                      <a:cubicBezTo>
                        <a:pt x="57" y="18"/>
                        <a:pt x="57" y="18"/>
                        <a:pt x="57" y="18"/>
                      </a:cubicBezTo>
                      <a:cubicBezTo>
                        <a:pt x="56" y="19"/>
                        <a:pt x="56" y="19"/>
                        <a:pt x="56" y="19"/>
                      </a:cubicBezTo>
                      <a:cubicBezTo>
                        <a:pt x="56" y="19"/>
                        <a:pt x="56" y="19"/>
                        <a:pt x="56"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4" y="19"/>
                        <a:pt x="54" y="19"/>
                        <a:pt x="54" y="19"/>
                      </a:cubicBezTo>
                      <a:cubicBezTo>
                        <a:pt x="54" y="19"/>
                        <a:pt x="54" y="19"/>
                        <a:pt x="54" y="19"/>
                      </a:cubicBezTo>
                      <a:cubicBezTo>
                        <a:pt x="54" y="20"/>
                        <a:pt x="54" y="20"/>
                        <a:pt x="54" y="20"/>
                      </a:cubicBezTo>
                      <a:cubicBezTo>
                        <a:pt x="54" y="20"/>
                        <a:pt x="54" y="20"/>
                        <a:pt x="54" y="20"/>
                      </a:cubicBezTo>
                      <a:cubicBezTo>
                        <a:pt x="54" y="20"/>
                        <a:pt x="54" y="20"/>
                        <a:pt x="54" y="20"/>
                      </a:cubicBezTo>
                      <a:cubicBezTo>
                        <a:pt x="53" y="21"/>
                        <a:pt x="53" y="21"/>
                        <a:pt x="53" y="21"/>
                      </a:cubicBezTo>
                      <a:cubicBezTo>
                        <a:pt x="53" y="21"/>
                        <a:pt x="53" y="21"/>
                        <a:pt x="53" y="21"/>
                      </a:cubicBezTo>
                      <a:cubicBezTo>
                        <a:pt x="53" y="22"/>
                        <a:pt x="53" y="22"/>
                        <a:pt x="53" y="22"/>
                      </a:cubicBezTo>
                      <a:cubicBezTo>
                        <a:pt x="53" y="24"/>
                        <a:pt x="53" y="24"/>
                        <a:pt x="53" y="24"/>
                      </a:cubicBezTo>
                      <a:cubicBezTo>
                        <a:pt x="53" y="24"/>
                        <a:pt x="53" y="24"/>
                        <a:pt x="53" y="24"/>
                      </a:cubicBezTo>
                      <a:cubicBezTo>
                        <a:pt x="53" y="24"/>
                        <a:pt x="53" y="24"/>
                        <a:pt x="53" y="24"/>
                      </a:cubicBezTo>
                      <a:cubicBezTo>
                        <a:pt x="53" y="24"/>
                        <a:pt x="53" y="24"/>
                        <a:pt x="53" y="24"/>
                      </a:cubicBezTo>
                      <a:cubicBezTo>
                        <a:pt x="53" y="25"/>
                        <a:pt x="53" y="25"/>
                        <a:pt x="53" y="25"/>
                      </a:cubicBezTo>
                      <a:cubicBezTo>
                        <a:pt x="53" y="25"/>
                        <a:pt x="53" y="25"/>
                        <a:pt x="53" y="25"/>
                      </a:cubicBezTo>
                      <a:cubicBezTo>
                        <a:pt x="52" y="25"/>
                        <a:pt x="52" y="25"/>
                        <a:pt x="52" y="25"/>
                      </a:cubicBezTo>
                      <a:cubicBezTo>
                        <a:pt x="52" y="25"/>
                        <a:pt x="52" y="25"/>
                        <a:pt x="52" y="25"/>
                      </a:cubicBezTo>
                      <a:cubicBezTo>
                        <a:pt x="52" y="25"/>
                        <a:pt x="52" y="25"/>
                        <a:pt x="52" y="25"/>
                      </a:cubicBezTo>
                      <a:cubicBezTo>
                        <a:pt x="52" y="26"/>
                        <a:pt x="52" y="26"/>
                        <a:pt x="52" y="26"/>
                      </a:cubicBezTo>
                      <a:cubicBezTo>
                        <a:pt x="51" y="25"/>
                        <a:pt x="51" y="25"/>
                        <a:pt x="51" y="25"/>
                      </a:cubicBezTo>
                      <a:cubicBezTo>
                        <a:pt x="51" y="25"/>
                        <a:pt x="51" y="25"/>
                        <a:pt x="51" y="25"/>
                      </a:cubicBezTo>
                      <a:cubicBezTo>
                        <a:pt x="50" y="25"/>
                        <a:pt x="50" y="25"/>
                        <a:pt x="50" y="25"/>
                      </a:cubicBezTo>
                      <a:cubicBezTo>
                        <a:pt x="49" y="25"/>
                        <a:pt x="49" y="25"/>
                        <a:pt x="49" y="25"/>
                      </a:cubicBezTo>
                      <a:cubicBezTo>
                        <a:pt x="49" y="25"/>
                        <a:pt x="49" y="25"/>
                        <a:pt x="49" y="25"/>
                      </a:cubicBezTo>
                      <a:cubicBezTo>
                        <a:pt x="49" y="25"/>
                        <a:pt x="49" y="25"/>
                        <a:pt x="49" y="25"/>
                      </a:cubicBezTo>
                      <a:cubicBezTo>
                        <a:pt x="48" y="24"/>
                        <a:pt x="48" y="24"/>
                        <a:pt x="48" y="24"/>
                      </a:cubicBezTo>
                      <a:cubicBezTo>
                        <a:pt x="48" y="24"/>
                        <a:pt x="48" y="24"/>
                        <a:pt x="48" y="24"/>
                      </a:cubicBezTo>
                      <a:cubicBezTo>
                        <a:pt x="48" y="24"/>
                        <a:pt x="48" y="24"/>
                        <a:pt x="48" y="24"/>
                      </a:cubicBezTo>
                      <a:cubicBezTo>
                        <a:pt x="48" y="24"/>
                        <a:pt x="48" y="24"/>
                        <a:pt x="48" y="24"/>
                      </a:cubicBezTo>
                      <a:cubicBezTo>
                        <a:pt x="48" y="23"/>
                        <a:pt x="48" y="23"/>
                        <a:pt x="48" y="23"/>
                      </a:cubicBezTo>
                      <a:cubicBezTo>
                        <a:pt x="47" y="23"/>
                        <a:pt x="47" y="23"/>
                        <a:pt x="47" y="23"/>
                      </a:cubicBezTo>
                      <a:cubicBezTo>
                        <a:pt x="47" y="22"/>
                        <a:pt x="47" y="22"/>
                        <a:pt x="47" y="22"/>
                      </a:cubicBezTo>
                      <a:cubicBezTo>
                        <a:pt x="46" y="22"/>
                        <a:pt x="46" y="22"/>
                        <a:pt x="46" y="22"/>
                      </a:cubicBezTo>
                      <a:cubicBezTo>
                        <a:pt x="46" y="22"/>
                        <a:pt x="46" y="22"/>
                        <a:pt x="46" y="22"/>
                      </a:cubicBezTo>
                      <a:cubicBezTo>
                        <a:pt x="46" y="22"/>
                        <a:pt x="46" y="22"/>
                        <a:pt x="46" y="22"/>
                      </a:cubicBezTo>
                      <a:cubicBezTo>
                        <a:pt x="46" y="22"/>
                        <a:pt x="46" y="22"/>
                        <a:pt x="46" y="22"/>
                      </a:cubicBezTo>
                      <a:cubicBezTo>
                        <a:pt x="46" y="23"/>
                        <a:pt x="46" y="23"/>
                        <a:pt x="46" y="23"/>
                      </a:cubicBezTo>
                      <a:cubicBezTo>
                        <a:pt x="47" y="23"/>
                        <a:pt x="47" y="23"/>
                        <a:pt x="47" y="23"/>
                      </a:cubicBezTo>
                      <a:cubicBezTo>
                        <a:pt x="47" y="23"/>
                        <a:pt x="47" y="23"/>
                        <a:pt x="47" y="23"/>
                      </a:cubicBezTo>
                      <a:cubicBezTo>
                        <a:pt x="47" y="23"/>
                        <a:pt x="47" y="23"/>
                        <a:pt x="47" y="23"/>
                      </a:cubicBezTo>
                      <a:cubicBezTo>
                        <a:pt x="46" y="23"/>
                        <a:pt x="46" y="23"/>
                        <a:pt x="46" y="23"/>
                      </a:cubicBezTo>
                      <a:cubicBezTo>
                        <a:pt x="46" y="24"/>
                        <a:pt x="46" y="24"/>
                        <a:pt x="46" y="24"/>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4"/>
                        <a:pt x="45" y="24"/>
                        <a:pt x="45" y="24"/>
                      </a:cubicBezTo>
                      <a:cubicBezTo>
                        <a:pt x="45" y="24"/>
                        <a:pt x="45" y="24"/>
                        <a:pt x="45" y="24"/>
                      </a:cubicBezTo>
                      <a:cubicBezTo>
                        <a:pt x="45" y="24"/>
                        <a:pt x="45" y="24"/>
                        <a:pt x="45" y="24"/>
                      </a:cubicBezTo>
                      <a:cubicBezTo>
                        <a:pt x="45" y="24"/>
                        <a:pt x="45" y="24"/>
                        <a:pt x="45" y="24"/>
                      </a:cubicBezTo>
                      <a:cubicBezTo>
                        <a:pt x="45" y="25"/>
                        <a:pt x="45" y="25"/>
                        <a:pt x="45" y="25"/>
                      </a:cubicBezTo>
                      <a:cubicBezTo>
                        <a:pt x="45" y="25"/>
                        <a:pt x="45" y="25"/>
                        <a:pt x="45" y="25"/>
                      </a:cubicBezTo>
                      <a:cubicBezTo>
                        <a:pt x="44" y="25"/>
                        <a:pt x="44" y="25"/>
                        <a:pt x="44" y="25"/>
                      </a:cubicBezTo>
                      <a:cubicBezTo>
                        <a:pt x="44" y="25"/>
                        <a:pt x="44" y="25"/>
                        <a:pt x="44" y="25"/>
                      </a:cubicBezTo>
                      <a:cubicBezTo>
                        <a:pt x="44" y="26"/>
                        <a:pt x="44" y="26"/>
                        <a:pt x="44" y="26"/>
                      </a:cubicBezTo>
                      <a:cubicBezTo>
                        <a:pt x="44" y="27"/>
                        <a:pt x="44" y="27"/>
                        <a:pt x="44" y="27"/>
                      </a:cubicBezTo>
                      <a:cubicBezTo>
                        <a:pt x="44" y="27"/>
                        <a:pt x="44" y="27"/>
                        <a:pt x="44" y="27"/>
                      </a:cubicBezTo>
                      <a:cubicBezTo>
                        <a:pt x="44" y="27"/>
                        <a:pt x="44" y="27"/>
                        <a:pt x="44" y="27"/>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2" y="29"/>
                        <a:pt x="42" y="29"/>
                        <a:pt x="42" y="29"/>
                      </a:cubicBezTo>
                      <a:cubicBezTo>
                        <a:pt x="42" y="29"/>
                        <a:pt x="42" y="29"/>
                        <a:pt x="42" y="29"/>
                      </a:cubicBezTo>
                      <a:cubicBezTo>
                        <a:pt x="43" y="28"/>
                        <a:pt x="43" y="28"/>
                        <a:pt x="43" y="28"/>
                      </a:cubicBezTo>
                      <a:cubicBezTo>
                        <a:pt x="42" y="28"/>
                        <a:pt x="42" y="28"/>
                        <a:pt x="42" y="28"/>
                      </a:cubicBezTo>
                      <a:cubicBezTo>
                        <a:pt x="42" y="28"/>
                        <a:pt x="42" y="28"/>
                        <a:pt x="42" y="28"/>
                      </a:cubicBezTo>
                      <a:cubicBezTo>
                        <a:pt x="41" y="28"/>
                        <a:pt x="41" y="28"/>
                        <a:pt x="41" y="28"/>
                      </a:cubicBezTo>
                      <a:cubicBezTo>
                        <a:pt x="41" y="28"/>
                        <a:pt x="41" y="28"/>
                        <a:pt x="41" y="28"/>
                      </a:cubicBezTo>
                      <a:cubicBezTo>
                        <a:pt x="40" y="27"/>
                        <a:pt x="40" y="27"/>
                        <a:pt x="40" y="27"/>
                      </a:cubicBezTo>
                      <a:cubicBezTo>
                        <a:pt x="40" y="27"/>
                        <a:pt x="40" y="27"/>
                        <a:pt x="40" y="27"/>
                      </a:cubicBezTo>
                      <a:cubicBezTo>
                        <a:pt x="40" y="27"/>
                        <a:pt x="40" y="27"/>
                        <a:pt x="40" y="27"/>
                      </a:cubicBezTo>
                      <a:cubicBezTo>
                        <a:pt x="39" y="27"/>
                        <a:pt x="39" y="27"/>
                        <a:pt x="39" y="27"/>
                      </a:cubicBezTo>
                      <a:cubicBezTo>
                        <a:pt x="39" y="27"/>
                        <a:pt x="39" y="27"/>
                        <a:pt x="39" y="27"/>
                      </a:cubicBezTo>
                      <a:cubicBezTo>
                        <a:pt x="38" y="28"/>
                        <a:pt x="38" y="28"/>
                        <a:pt x="38" y="28"/>
                      </a:cubicBezTo>
                      <a:cubicBezTo>
                        <a:pt x="38" y="28"/>
                        <a:pt x="38" y="28"/>
                        <a:pt x="38" y="28"/>
                      </a:cubicBezTo>
                      <a:cubicBezTo>
                        <a:pt x="37" y="28"/>
                        <a:pt x="37" y="28"/>
                        <a:pt x="37" y="28"/>
                      </a:cubicBezTo>
                      <a:cubicBezTo>
                        <a:pt x="37" y="28"/>
                        <a:pt x="37" y="28"/>
                        <a:pt x="37" y="28"/>
                      </a:cubicBezTo>
                      <a:cubicBezTo>
                        <a:pt x="37" y="28"/>
                        <a:pt x="37" y="28"/>
                        <a:pt x="37" y="28"/>
                      </a:cubicBezTo>
                      <a:cubicBezTo>
                        <a:pt x="37" y="29"/>
                        <a:pt x="37" y="29"/>
                        <a:pt x="37" y="29"/>
                      </a:cubicBezTo>
                      <a:cubicBezTo>
                        <a:pt x="36" y="29"/>
                        <a:pt x="36" y="29"/>
                        <a:pt x="36" y="29"/>
                      </a:cubicBezTo>
                      <a:cubicBezTo>
                        <a:pt x="36" y="30"/>
                        <a:pt x="36" y="30"/>
                        <a:pt x="36" y="30"/>
                      </a:cubicBezTo>
                      <a:cubicBezTo>
                        <a:pt x="36" y="31"/>
                        <a:pt x="36" y="31"/>
                        <a:pt x="36" y="31"/>
                      </a:cubicBezTo>
                      <a:cubicBezTo>
                        <a:pt x="36" y="31"/>
                        <a:pt x="36" y="31"/>
                        <a:pt x="36" y="31"/>
                      </a:cubicBezTo>
                      <a:cubicBezTo>
                        <a:pt x="35" y="31"/>
                        <a:pt x="35" y="31"/>
                        <a:pt x="35" y="31"/>
                      </a:cubicBezTo>
                      <a:cubicBezTo>
                        <a:pt x="35" y="31"/>
                        <a:pt x="35" y="31"/>
                        <a:pt x="35" y="31"/>
                      </a:cubicBezTo>
                      <a:cubicBezTo>
                        <a:pt x="35" y="31"/>
                        <a:pt x="35" y="31"/>
                        <a:pt x="35" y="31"/>
                      </a:cubicBezTo>
                      <a:cubicBezTo>
                        <a:pt x="35" y="31"/>
                        <a:pt x="35" y="31"/>
                        <a:pt x="35" y="31"/>
                      </a:cubicBezTo>
                      <a:cubicBezTo>
                        <a:pt x="35" y="30"/>
                        <a:pt x="35" y="30"/>
                        <a:pt x="35" y="30"/>
                      </a:cubicBezTo>
                      <a:cubicBezTo>
                        <a:pt x="35" y="30"/>
                        <a:pt x="35" y="30"/>
                        <a:pt x="35" y="30"/>
                      </a:cubicBezTo>
                      <a:cubicBezTo>
                        <a:pt x="34" y="30"/>
                        <a:pt x="34" y="30"/>
                        <a:pt x="34" y="30"/>
                      </a:cubicBezTo>
                      <a:cubicBezTo>
                        <a:pt x="34" y="30"/>
                        <a:pt x="34" y="30"/>
                        <a:pt x="34" y="30"/>
                      </a:cubicBezTo>
                      <a:cubicBezTo>
                        <a:pt x="34" y="30"/>
                        <a:pt x="34" y="30"/>
                        <a:pt x="34" y="30"/>
                      </a:cubicBezTo>
                      <a:cubicBezTo>
                        <a:pt x="34" y="30"/>
                        <a:pt x="34" y="30"/>
                        <a:pt x="34" y="30"/>
                      </a:cubicBezTo>
                      <a:cubicBezTo>
                        <a:pt x="33" y="30"/>
                        <a:pt x="33" y="30"/>
                        <a:pt x="33" y="30"/>
                      </a:cubicBezTo>
                      <a:cubicBezTo>
                        <a:pt x="32" y="29"/>
                        <a:pt x="32" y="29"/>
                        <a:pt x="32" y="29"/>
                      </a:cubicBezTo>
                      <a:cubicBezTo>
                        <a:pt x="32" y="29"/>
                        <a:pt x="32" y="29"/>
                        <a:pt x="32" y="29"/>
                      </a:cubicBezTo>
                      <a:cubicBezTo>
                        <a:pt x="32" y="29"/>
                        <a:pt x="32" y="29"/>
                        <a:pt x="32" y="29"/>
                      </a:cubicBezTo>
                      <a:cubicBezTo>
                        <a:pt x="31" y="29"/>
                        <a:pt x="31" y="29"/>
                        <a:pt x="31" y="29"/>
                      </a:cubicBezTo>
                      <a:cubicBezTo>
                        <a:pt x="31" y="29"/>
                        <a:pt x="31" y="29"/>
                        <a:pt x="31" y="29"/>
                      </a:cubicBezTo>
                      <a:cubicBezTo>
                        <a:pt x="30" y="29"/>
                        <a:pt x="30" y="29"/>
                        <a:pt x="30" y="29"/>
                      </a:cubicBezTo>
                      <a:cubicBezTo>
                        <a:pt x="30" y="29"/>
                        <a:pt x="30" y="29"/>
                        <a:pt x="30" y="29"/>
                      </a:cubicBezTo>
                      <a:cubicBezTo>
                        <a:pt x="29" y="29"/>
                        <a:pt x="29" y="29"/>
                        <a:pt x="29" y="29"/>
                      </a:cubicBezTo>
                      <a:cubicBezTo>
                        <a:pt x="29" y="30"/>
                        <a:pt x="29" y="30"/>
                        <a:pt x="29" y="30"/>
                      </a:cubicBezTo>
                      <a:cubicBezTo>
                        <a:pt x="28" y="29"/>
                        <a:pt x="28" y="29"/>
                        <a:pt x="28" y="29"/>
                      </a:cubicBezTo>
                      <a:cubicBezTo>
                        <a:pt x="28" y="29"/>
                        <a:pt x="28" y="29"/>
                        <a:pt x="28" y="29"/>
                      </a:cubicBezTo>
                      <a:cubicBezTo>
                        <a:pt x="28" y="29"/>
                        <a:pt x="28" y="29"/>
                        <a:pt x="28" y="29"/>
                      </a:cubicBezTo>
                      <a:cubicBezTo>
                        <a:pt x="28" y="28"/>
                        <a:pt x="28" y="28"/>
                        <a:pt x="28" y="28"/>
                      </a:cubicBezTo>
                      <a:cubicBezTo>
                        <a:pt x="28" y="28"/>
                        <a:pt x="28" y="28"/>
                        <a:pt x="28" y="28"/>
                      </a:cubicBezTo>
                      <a:cubicBezTo>
                        <a:pt x="28" y="28"/>
                        <a:pt x="28" y="28"/>
                        <a:pt x="28" y="28"/>
                      </a:cubicBezTo>
                      <a:cubicBezTo>
                        <a:pt x="27" y="29"/>
                        <a:pt x="27" y="29"/>
                        <a:pt x="27" y="29"/>
                      </a:cubicBezTo>
                      <a:cubicBezTo>
                        <a:pt x="27" y="29"/>
                        <a:pt x="27" y="29"/>
                        <a:pt x="27" y="29"/>
                      </a:cubicBezTo>
                      <a:cubicBezTo>
                        <a:pt x="28" y="29"/>
                        <a:pt x="28" y="29"/>
                        <a:pt x="28" y="29"/>
                      </a:cubicBezTo>
                      <a:cubicBezTo>
                        <a:pt x="28" y="30"/>
                        <a:pt x="28" y="30"/>
                        <a:pt x="28" y="30"/>
                      </a:cubicBezTo>
                      <a:cubicBezTo>
                        <a:pt x="28" y="30"/>
                        <a:pt x="28" y="30"/>
                        <a:pt x="28" y="30"/>
                      </a:cubicBezTo>
                      <a:cubicBezTo>
                        <a:pt x="28" y="31"/>
                        <a:pt x="28" y="31"/>
                        <a:pt x="28" y="31"/>
                      </a:cubicBezTo>
                      <a:cubicBezTo>
                        <a:pt x="28" y="31"/>
                        <a:pt x="28" y="31"/>
                        <a:pt x="28" y="31"/>
                      </a:cubicBezTo>
                      <a:cubicBezTo>
                        <a:pt x="27" y="31"/>
                        <a:pt x="27" y="31"/>
                        <a:pt x="27" y="31"/>
                      </a:cubicBezTo>
                      <a:cubicBezTo>
                        <a:pt x="27" y="31"/>
                        <a:pt x="27" y="31"/>
                        <a:pt x="27" y="31"/>
                      </a:cubicBezTo>
                      <a:cubicBezTo>
                        <a:pt x="27" y="31"/>
                        <a:pt x="27" y="31"/>
                        <a:pt x="27" y="31"/>
                      </a:cubicBezTo>
                      <a:cubicBezTo>
                        <a:pt x="27" y="30"/>
                        <a:pt x="27" y="30"/>
                        <a:pt x="27" y="30"/>
                      </a:cubicBezTo>
                      <a:cubicBezTo>
                        <a:pt x="27" y="30"/>
                        <a:pt x="27" y="30"/>
                        <a:pt x="27"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5" y="31"/>
                        <a:pt x="25" y="31"/>
                        <a:pt x="25" y="31"/>
                      </a:cubicBezTo>
                      <a:cubicBezTo>
                        <a:pt x="25" y="31"/>
                        <a:pt x="25" y="31"/>
                        <a:pt x="25" y="31"/>
                      </a:cubicBezTo>
                      <a:cubicBezTo>
                        <a:pt x="24" y="31"/>
                        <a:pt x="24" y="31"/>
                        <a:pt x="24" y="31"/>
                      </a:cubicBezTo>
                      <a:cubicBezTo>
                        <a:pt x="24" y="30"/>
                        <a:pt x="24" y="30"/>
                        <a:pt x="24" y="30"/>
                      </a:cubicBezTo>
                      <a:cubicBezTo>
                        <a:pt x="24" y="30"/>
                        <a:pt x="24" y="30"/>
                        <a:pt x="24" y="30"/>
                      </a:cubicBezTo>
                      <a:cubicBezTo>
                        <a:pt x="24" y="30"/>
                        <a:pt x="24" y="30"/>
                        <a:pt x="24" y="30"/>
                      </a:cubicBezTo>
                      <a:cubicBezTo>
                        <a:pt x="23" y="30"/>
                        <a:pt x="23" y="30"/>
                        <a:pt x="23" y="30"/>
                      </a:cubicBezTo>
                      <a:cubicBezTo>
                        <a:pt x="23" y="30"/>
                        <a:pt x="23" y="30"/>
                        <a:pt x="23" y="30"/>
                      </a:cubicBezTo>
                      <a:cubicBezTo>
                        <a:pt x="23" y="30"/>
                        <a:pt x="23" y="30"/>
                        <a:pt x="23" y="30"/>
                      </a:cubicBezTo>
                      <a:cubicBezTo>
                        <a:pt x="23" y="30"/>
                        <a:pt x="23" y="30"/>
                        <a:pt x="23" y="30"/>
                      </a:cubicBezTo>
                      <a:cubicBezTo>
                        <a:pt x="23" y="31"/>
                        <a:pt x="23" y="31"/>
                        <a:pt x="23" y="31"/>
                      </a:cubicBezTo>
                      <a:cubicBezTo>
                        <a:pt x="23" y="32"/>
                        <a:pt x="23" y="32"/>
                        <a:pt x="23" y="32"/>
                      </a:cubicBezTo>
                      <a:cubicBezTo>
                        <a:pt x="23" y="33"/>
                        <a:pt x="23" y="33"/>
                        <a:pt x="23" y="33"/>
                      </a:cubicBezTo>
                      <a:cubicBezTo>
                        <a:pt x="23" y="33"/>
                        <a:pt x="23" y="33"/>
                        <a:pt x="23" y="33"/>
                      </a:cubicBezTo>
                      <a:cubicBezTo>
                        <a:pt x="22" y="33"/>
                        <a:pt x="22" y="33"/>
                        <a:pt x="22" y="33"/>
                      </a:cubicBezTo>
                      <a:cubicBezTo>
                        <a:pt x="22" y="32"/>
                        <a:pt x="22" y="32"/>
                        <a:pt x="22" y="32"/>
                      </a:cubicBezTo>
                      <a:cubicBezTo>
                        <a:pt x="22" y="32"/>
                        <a:pt x="22" y="32"/>
                        <a:pt x="22" y="32"/>
                      </a:cubicBezTo>
                      <a:cubicBezTo>
                        <a:pt x="21" y="32"/>
                        <a:pt x="21" y="32"/>
                        <a:pt x="21" y="32"/>
                      </a:cubicBezTo>
                      <a:cubicBezTo>
                        <a:pt x="21" y="33"/>
                        <a:pt x="21" y="33"/>
                        <a:pt x="21" y="33"/>
                      </a:cubicBezTo>
                      <a:cubicBezTo>
                        <a:pt x="21" y="33"/>
                        <a:pt x="21" y="33"/>
                        <a:pt x="21" y="33"/>
                      </a:cubicBezTo>
                      <a:cubicBezTo>
                        <a:pt x="21" y="34"/>
                        <a:pt x="21" y="34"/>
                        <a:pt x="21" y="34"/>
                      </a:cubicBezTo>
                      <a:cubicBezTo>
                        <a:pt x="21" y="34"/>
                        <a:pt x="21" y="34"/>
                        <a:pt x="21" y="34"/>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7"/>
                        <a:pt x="20" y="37"/>
                        <a:pt x="20" y="37"/>
                      </a:cubicBezTo>
                      <a:cubicBezTo>
                        <a:pt x="20" y="37"/>
                        <a:pt x="20" y="37"/>
                        <a:pt x="20" y="37"/>
                      </a:cubicBezTo>
                      <a:cubicBezTo>
                        <a:pt x="21" y="37"/>
                        <a:pt x="21" y="37"/>
                        <a:pt x="21" y="37"/>
                      </a:cubicBezTo>
                      <a:cubicBezTo>
                        <a:pt x="21" y="38"/>
                        <a:pt x="21" y="38"/>
                        <a:pt x="21" y="38"/>
                      </a:cubicBezTo>
                      <a:cubicBezTo>
                        <a:pt x="21" y="39"/>
                        <a:pt x="21" y="39"/>
                        <a:pt x="21" y="39"/>
                      </a:cubicBezTo>
                      <a:cubicBezTo>
                        <a:pt x="21" y="39"/>
                        <a:pt x="21" y="39"/>
                        <a:pt x="21" y="39"/>
                      </a:cubicBezTo>
                      <a:cubicBezTo>
                        <a:pt x="18" y="40"/>
                        <a:pt x="18" y="40"/>
                        <a:pt x="18" y="40"/>
                      </a:cubicBezTo>
                      <a:cubicBezTo>
                        <a:pt x="17" y="40"/>
                        <a:pt x="17" y="40"/>
                        <a:pt x="17" y="40"/>
                      </a:cubicBezTo>
                      <a:cubicBezTo>
                        <a:pt x="17" y="41"/>
                        <a:pt x="17" y="41"/>
                        <a:pt x="17" y="41"/>
                      </a:cubicBezTo>
                      <a:cubicBezTo>
                        <a:pt x="16" y="41"/>
                        <a:pt x="16" y="41"/>
                        <a:pt x="16" y="41"/>
                      </a:cubicBezTo>
                      <a:cubicBezTo>
                        <a:pt x="16" y="41"/>
                        <a:pt x="16" y="41"/>
                        <a:pt x="16" y="41"/>
                      </a:cubicBezTo>
                      <a:cubicBezTo>
                        <a:pt x="16" y="41"/>
                        <a:pt x="16" y="41"/>
                        <a:pt x="16" y="41"/>
                      </a:cubicBezTo>
                      <a:cubicBezTo>
                        <a:pt x="15" y="41"/>
                        <a:pt x="15" y="41"/>
                        <a:pt x="15" y="41"/>
                      </a:cubicBezTo>
                      <a:cubicBezTo>
                        <a:pt x="15" y="41"/>
                        <a:pt x="15" y="41"/>
                        <a:pt x="15" y="41"/>
                      </a:cubicBezTo>
                      <a:cubicBezTo>
                        <a:pt x="15" y="42"/>
                        <a:pt x="15" y="42"/>
                        <a:pt x="15" y="42"/>
                      </a:cubicBezTo>
                      <a:cubicBezTo>
                        <a:pt x="15" y="43"/>
                        <a:pt x="15" y="43"/>
                        <a:pt x="15" y="43"/>
                      </a:cubicBezTo>
                      <a:cubicBezTo>
                        <a:pt x="15" y="44"/>
                        <a:pt x="15" y="44"/>
                        <a:pt x="15" y="44"/>
                      </a:cubicBezTo>
                      <a:cubicBezTo>
                        <a:pt x="16" y="44"/>
                        <a:pt x="16" y="44"/>
                        <a:pt x="16" y="44"/>
                      </a:cubicBezTo>
                      <a:cubicBezTo>
                        <a:pt x="16" y="45"/>
                        <a:pt x="16" y="45"/>
                        <a:pt x="16" y="45"/>
                      </a:cubicBezTo>
                      <a:cubicBezTo>
                        <a:pt x="16" y="46"/>
                        <a:pt x="16" y="46"/>
                        <a:pt x="16" y="46"/>
                      </a:cubicBezTo>
                      <a:cubicBezTo>
                        <a:pt x="17" y="46"/>
                        <a:pt x="17" y="46"/>
                        <a:pt x="17" y="46"/>
                      </a:cubicBezTo>
                      <a:cubicBezTo>
                        <a:pt x="16" y="47"/>
                        <a:pt x="16" y="47"/>
                        <a:pt x="16" y="47"/>
                      </a:cubicBezTo>
                      <a:cubicBezTo>
                        <a:pt x="16" y="47"/>
                        <a:pt x="16" y="47"/>
                        <a:pt x="16" y="47"/>
                      </a:cubicBezTo>
                      <a:cubicBezTo>
                        <a:pt x="15" y="48"/>
                        <a:pt x="15" y="48"/>
                        <a:pt x="15" y="48"/>
                      </a:cubicBezTo>
                      <a:cubicBezTo>
                        <a:pt x="15" y="48"/>
                        <a:pt x="15" y="48"/>
                        <a:pt x="15" y="48"/>
                      </a:cubicBezTo>
                      <a:cubicBezTo>
                        <a:pt x="13" y="47"/>
                        <a:pt x="13" y="47"/>
                        <a:pt x="13" y="47"/>
                      </a:cubicBezTo>
                      <a:cubicBezTo>
                        <a:pt x="9" y="45"/>
                        <a:pt x="9" y="45"/>
                        <a:pt x="9" y="45"/>
                      </a:cubicBezTo>
                      <a:cubicBezTo>
                        <a:pt x="8" y="45"/>
                        <a:pt x="8" y="45"/>
                        <a:pt x="8" y="45"/>
                      </a:cubicBezTo>
                      <a:cubicBezTo>
                        <a:pt x="8" y="45"/>
                        <a:pt x="8" y="45"/>
                        <a:pt x="8" y="45"/>
                      </a:cubicBezTo>
                      <a:cubicBezTo>
                        <a:pt x="7" y="46"/>
                        <a:pt x="7" y="46"/>
                        <a:pt x="7" y="46"/>
                      </a:cubicBezTo>
                      <a:cubicBezTo>
                        <a:pt x="6" y="46"/>
                        <a:pt x="6" y="46"/>
                        <a:pt x="6" y="46"/>
                      </a:cubicBezTo>
                      <a:cubicBezTo>
                        <a:pt x="6" y="46"/>
                        <a:pt x="6" y="46"/>
                        <a:pt x="6" y="46"/>
                      </a:cubicBezTo>
                      <a:cubicBezTo>
                        <a:pt x="6" y="47"/>
                        <a:pt x="6" y="47"/>
                        <a:pt x="6" y="47"/>
                      </a:cubicBezTo>
                      <a:cubicBezTo>
                        <a:pt x="5" y="48"/>
                        <a:pt x="5" y="48"/>
                        <a:pt x="5" y="48"/>
                      </a:cubicBezTo>
                      <a:cubicBezTo>
                        <a:pt x="5" y="49"/>
                        <a:pt x="5" y="49"/>
                        <a:pt x="5" y="49"/>
                      </a:cubicBezTo>
                      <a:cubicBezTo>
                        <a:pt x="5" y="49"/>
                        <a:pt x="5" y="49"/>
                        <a:pt x="5" y="49"/>
                      </a:cubicBezTo>
                      <a:cubicBezTo>
                        <a:pt x="6" y="50"/>
                        <a:pt x="6" y="50"/>
                        <a:pt x="6" y="50"/>
                      </a:cubicBezTo>
                      <a:cubicBezTo>
                        <a:pt x="6" y="50"/>
                        <a:pt x="6" y="50"/>
                        <a:pt x="6" y="50"/>
                      </a:cubicBezTo>
                      <a:cubicBezTo>
                        <a:pt x="6" y="51"/>
                        <a:pt x="6" y="51"/>
                        <a:pt x="6" y="51"/>
                      </a:cubicBezTo>
                      <a:cubicBezTo>
                        <a:pt x="6" y="51"/>
                        <a:pt x="6" y="51"/>
                        <a:pt x="6" y="51"/>
                      </a:cubicBezTo>
                      <a:cubicBezTo>
                        <a:pt x="6" y="52"/>
                        <a:pt x="6" y="52"/>
                        <a:pt x="6" y="52"/>
                      </a:cubicBezTo>
                      <a:cubicBezTo>
                        <a:pt x="6" y="52"/>
                        <a:pt x="6" y="52"/>
                        <a:pt x="6" y="52"/>
                      </a:cubicBezTo>
                      <a:cubicBezTo>
                        <a:pt x="6" y="52"/>
                        <a:pt x="6" y="52"/>
                        <a:pt x="6" y="52"/>
                      </a:cubicBezTo>
                      <a:cubicBezTo>
                        <a:pt x="6" y="53"/>
                        <a:pt x="6" y="53"/>
                        <a:pt x="6" y="53"/>
                      </a:cubicBezTo>
                      <a:cubicBezTo>
                        <a:pt x="6" y="53"/>
                        <a:pt x="6" y="53"/>
                        <a:pt x="6" y="53"/>
                      </a:cubicBezTo>
                      <a:cubicBezTo>
                        <a:pt x="6" y="53"/>
                        <a:pt x="6" y="53"/>
                        <a:pt x="6" y="53"/>
                      </a:cubicBezTo>
                      <a:cubicBezTo>
                        <a:pt x="6" y="53"/>
                        <a:pt x="6" y="53"/>
                        <a:pt x="6" y="53"/>
                      </a:cubicBezTo>
                      <a:cubicBezTo>
                        <a:pt x="6" y="54"/>
                        <a:pt x="6" y="54"/>
                        <a:pt x="6" y="54"/>
                      </a:cubicBezTo>
                      <a:cubicBezTo>
                        <a:pt x="6" y="55"/>
                        <a:pt x="6" y="55"/>
                        <a:pt x="6" y="55"/>
                      </a:cubicBezTo>
                      <a:cubicBezTo>
                        <a:pt x="6" y="55"/>
                        <a:pt x="6" y="55"/>
                        <a:pt x="6" y="55"/>
                      </a:cubicBezTo>
                      <a:cubicBezTo>
                        <a:pt x="6" y="56"/>
                        <a:pt x="6" y="56"/>
                        <a:pt x="6" y="56"/>
                      </a:cubicBezTo>
                      <a:cubicBezTo>
                        <a:pt x="6" y="58"/>
                        <a:pt x="6" y="58"/>
                        <a:pt x="6" y="58"/>
                      </a:cubicBezTo>
                      <a:cubicBezTo>
                        <a:pt x="5" y="58"/>
                        <a:pt x="5" y="58"/>
                        <a:pt x="5" y="58"/>
                      </a:cubicBezTo>
                      <a:cubicBezTo>
                        <a:pt x="5" y="58"/>
                        <a:pt x="5" y="58"/>
                        <a:pt x="5" y="58"/>
                      </a:cubicBezTo>
                      <a:cubicBezTo>
                        <a:pt x="4" y="58"/>
                        <a:pt x="4" y="58"/>
                        <a:pt x="4" y="58"/>
                      </a:cubicBezTo>
                      <a:cubicBezTo>
                        <a:pt x="4" y="58"/>
                        <a:pt x="4" y="58"/>
                        <a:pt x="4" y="58"/>
                      </a:cubicBezTo>
                      <a:cubicBezTo>
                        <a:pt x="3" y="58"/>
                        <a:pt x="3" y="58"/>
                        <a:pt x="3" y="58"/>
                      </a:cubicBezTo>
                      <a:cubicBezTo>
                        <a:pt x="3" y="57"/>
                        <a:pt x="3" y="57"/>
                        <a:pt x="3" y="57"/>
                      </a:cubicBezTo>
                      <a:cubicBezTo>
                        <a:pt x="3" y="57"/>
                        <a:pt x="3" y="57"/>
                        <a:pt x="3" y="57"/>
                      </a:cubicBezTo>
                      <a:cubicBezTo>
                        <a:pt x="3" y="58"/>
                        <a:pt x="3" y="58"/>
                        <a:pt x="3" y="58"/>
                      </a:cubicBezTo>
                      <a:cubicBezTo>
                        <a:pt x="3" y="58"/>
                        <a:pt x="3" y="58"/>
                        <a:pt x="3" y="58"/>
                      </a:cubicBezTo>
                      <a:cubicBezTo>
                        <a:pt x="3" y="59"/>
                        <a:pt x="3" y="59"/>
                        <a:pt x="3" y="59"/>
                      </a:cubicBezTo>
                      <a:cubicBezTo>
                        <a:pt x="3" y="59"/>
                        <a:pt x="3" y="59"/>
                        <a:pt x="3" y="59"/>
                      </a:cubicBezTo>
                      <a:cubicBezTo>
                        <a:pt x="2" y="60"/>
                        <a:pt x="2" y="60"/>
                        <a:pt x="2" y="60"/>
                      </a:cubicBezTo>
                      <a:cubicBezTo>
                        <a:pt x="2" y="60"/>
                        <a:pt x="2" y="60"/>
                        <a:pt x="2" y="60"/>
                      </a:cubicBezTo>
                      <a:cubicBezTo>
                        <a:pt x="5" y="60"/>
                        <a:pt x="24" y="58"/>
                        <a:pt x="24" y="57"/>
                      </a:cubicBezTo>
                      <a:cubicBezTo>
                        <a:pt x="24" y="57"/>
                        <a:pt x="24" y="57"/>
                        <a:pt x="24" y="57"/>
                      </a:cubicBezTo>
                      <a:cubicBezTo>
                        <a:pt x="24" y="56"/>
                        <a:pt x="24" y="56"/>
                        <a:pt x="24" y="56"/>
                      </a:cubicBezTo>
                      <a:cubicBezTo>
                        <a:pt x="24" y="55"/>
                        <a:pt x="24" y="55"/>
                        <a:pt x="24" y="55"/>
                      </a:cubicBezTo>
                      <a:cubicBezTo>
                        <a:pt x="23" y="55"/>
                        <a:pt x="23" y="55"/>
                        <a:pt x="23" y="55"/>
                      </a:cubicBezTo>
                      <a:cubicBezTo>
                        <a:pt x="23" y="54"/>
                        <a:pt x="23" y="54"/>
                        <a:pt x="23" y="54"/>
                      </a:cubicBezTo>
                      <a:cubicBezTo>
                        <a:pt x="23" y="54"/>
                        <a:pt x="23" y="54"/>
                        <a:pt x="23" y="54"/>
                      </a:cubicBezTo>
                      <a:cubicBezTo>
                        <a:pt x="23" y="54"/>
                        <a:pt x="23" y="54"/>
                        <a:pt x="23" y="54"/>
                      </a:cubicBezTo>
                      <a:cubicBezTo>
                        <a:pt x="23" y="54"/>
                        <a:pt x="23" y="54"/>
                        <a:pt x="23" y="54"/>
                      </a:cubicBezTo>
                      <a:cubicBezTo>
                        <a:pt x="24" y="54"/>
                        <a:pt x="25" y="54"/>
                        <a:pt x="26" y="54"/>
                      </a:cubicBezTo>
                      <a:cubicBezTo>
                        <a:pt x="27" y="54"/>
                        <a:pt x="27" y="54"/>
                        <a:pt x="27" y="54"/>
                      </a:cubicBezTo>
                      <a:cubicBezTo>
                        <a:pt x="27" y="55"/>
                        <a:pt x="27" y="55"/>
                        <a:pt x="27" y="55"/>
                      </a:cubicBezTo>
                      <a:cubicBezTo>
                        <a:pt x="27" y="55"/>
                        <a:pt x="27" y="55"/>
                        <a:pt x="27" y="55"/>
                      </a:cubicBezTo>
                      <a:cubicBezTo>
                        <a:pt x="27" y="55"/>
                        <a:pt x="27" y="55"/>
                        <a:pt x="27" y="55"/>
                      </a:cubicBezTo>
                      <a:cubicBezTo>
                        <a:pt x="27" y="55"/>
                        <a:pt x="27" y="55"/>
                        <a:pt x="27" y="55"/>
                      </a:cubicBezTo>
                      <a:cubicBezTo>
                        <a:pt x="31" y="54"/>
                        <a:pt x="34" y="54"/>
                        <a:pt x="38" y="53"/>
                      </a:cubicBezTo>
                      <a:cubicBezTo>
                        <a:pt x="41" y="53"/>
                        <a:pt x="45" y="53"/>
                        <a:pt x="48" y="52"/>
                      </a:cubicBezTo>
                      <a:cubicBezTo>
                        <a:pt x="48" y="52"/>
                        <a:pt x="48" y="52"/>
                        <a:pt x="48" y="52"/>
                      </a:cubicBezTo>
                      <a:cubicBezTo>
                        <a:pt x="48" y="52"/>
                        <a:pt x="48" y="52"/>
                        <a:pt x="48" y="52"/>
                      </a:cubicBezTo>
                      <a:cubicBezTo>
                        <a:pt x="50" y="52"/>
                        <a:pt x="53" y="52"/>
                        <a:pt x="55" y="52"/>
                      </a:cubicBezTo>
                      <a:cubicBezTo>
                        <a:pt x="60" y="51"/>
                        <a:pt x="64" y="51"/>
                        <a:pt x="69" y="50"/>
                      </a:cubicBezTo>
                      <a:cubicBezTo>
                        <a:pt x="74" y="49"/>
                        <a:pt x="78" y="49"/>
                        <a:pt x="82" y="49"/>
                      </a:cubicBezTo>
                      <a:cubicBezTo>
                        <a:pt x="85" y="48"/>
                        <a:pt x="89" y="49"/>
                        <a:pt x="92" y="47"/>
                      </a:cubicBezTo>
                      <a:cubicBezTo>
                        <a:pt x="92" y="47"/>
                        <a:pt x="92" y="47"/>
                        <a:pt x="92" y="47"/>
                      </a:cubicBezTo>
                      <a:cubicBezTo>
                        <a:pt x="93" y="46"/>
                        <a:pt x="93" y="46"/>
                        <a:pt x="93" y="46"/>
                      </a:cubicBezTo>
                      <a:cubicBezTo>
                        <a:pt x="93" y="46"/>
                        <a:pt x="93" y="46"/>
                        <a:pt x="93" y="46"/>
                      </a:cubicBezTo>
                      <a:cubicBezTo>
                        <a:pt x="93" y="46"/>
                        <a:pt x="93" y="46"/>
                        <a:pt x="93" y="46"/>
                      </a:cubicBezTo>
                      <a:cubicBezTo>
                        <a:pt x="94" y="45"/>
                        <a:pt x="94" y="45"/>
                        <a:pt x="94" y="45"/>
                      </a:cubicBezTo>
                      <a:cubicBezTo>
                        <a:pt x="96" y="45"/>
                        <a:pt x="96" y="45"/>
                        <a:pt x="96" y="45"/>
                      </a:cubicBezTo>
                      <a:cubicBezTo>
                        <a:pt x="96" y="45"/>
                        <a:pt x="96" y="45"/>
                        <a:pt x="96" y="45"/>
                      </a:cubicBezTo>
                      <a:cubicBezTo>
                        <a:pt x="96" y="45"/>
                        <a:pt x="96" y="45"/>
                        <a:pt x="96" y="45"/>
                      </a:cubicBezTo>
                      <a:cubicBezTo>
                        <a:pt x="96" y="45"/>
                        <a:pt x="96" y="45"/>
                        <a:pt x="96" y="45"/>
                      </a:cubicBezTo>
                      <a:cubicBezTo>
                        <a:pt x="97" y="44"/>
                        <a:pt x="97" y="44"/>
                        <a:pt x="97" y="44"/>
                      </a:cubicBezTo>
                      <a:cubicBezTo>
                        <a:pt x="98" y="43"/>
                        <a:pt x="98" y="43"/>
                        <a:pt x="98" y="43"/>
                      </a:cubicBezTo>
                      <a:cubicBezTo>
                        <a:pt x="100" y="43"/>
                        <a:pt x="100" y="43"/>
                        <a:pt x="100" y="43"/>
                      </a:cubicBezTo>
                      <a:cubicBezTo>
                        <a:pt x="100" y="43"/>
                        <a:pt x="100" y="43"/>
                        <a:pt x="100" y="43"/>
                      </a:cubicBezTo>
                      <a:cubicBezTo>
                        <a:pt x="100" y="43"/>
                        <a:pt x="100" y="43"/>
                        <a:pt x="100" y="43"/>
                      </a:cubicBezTo>
                      <a:cubicBezTo>
                        <a:pt x="100" y="43"/>
                        <a:pt x="100" y="43"/>
                        <a:pt x="100" y="43"/>
                      </a:cubicBezTo>
                      <a:cubicBezTo>
                        <a:pt x="100" y="43"/>
                        <a:pt x="100" y="43"/>
                        <a:pt x="100" y="43"/>
                      </a:cubicBezTo>
                      <a:cubicBezTo>
                        <a:pt x="100" y="42"/>
                        <a:pt x="100" y="42"/>
                        <a:pt x="100" y="42"/>
                      </a:cubicBezTo>
                      <a:cubicBezTo>
                        <a:pt x="100" y="42"/>
                        <a:pt x="100" y="42"/>
                        <a:pt x="100" y="42"/>
                      </a:cubicBezTo>
                      <a:cubicBezTo>
                        <a:pt x="100" y="42"/>
                        <a:pt x="100" y="42"/>
                        <a:pt x="100" y="42"/>
                      </a:cubicBezTo>
                      <a:cubicBezTo>
                        <a:pt x="100" y="42"/>
                        <a:pt x="100" y="42"/>
                        <a:pt x="100" y="42"/>
                      </a:cubicBezTo>
                      <a:cubicBezTo>
                        <a:pt x="100" y="42"/>
                        <a:pt x="100" y="42"/>
                        <a:pt x="100" y="42"/>
                      </a:cubicBezTo>
                      <a:cubicBezTo>
                        <a:pt x="101" y="41"/>
                        <a:pt x="101" y="41"/>
                        <a:pt x="101" y="41"/>
                      </a:cubicBezTo>
                      <a:cubicBezTo>
                        <a:pt x="101" y="41"/>
                        <a:pt x="101" y="41"/>
                        <a:pt x="101" y="41"/>
                      </a:cubicBezTo>
                      <a:cubicBezTo>
                        <a:pt x="101" y="41"/>
                        <a:pt x="101" y="41"/>
                        <a:pt x="101" y="41"/>
                      </a:cubicBezTo>
                      <a:cubicBezTo>
                        <a:pt x="101" y="41"/>
                        <a:pt x="101" y="41"/>
                        <a:pt x="101" y="41"/>
                      </a:cubicBezTo>
                      <a:cubicBezTo>
                        <a:pt x="102" y="41"/>
                        <a:pt x="102" y="41"/>
                        <a:pt x="102" y="41"/>
                      </a:cubicBezTo>
                      <a:cubicBezTo>
                        <a:pt x="102" y="40"/>
                        <a:pt x="103" y="40"/>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8"/>
                        <a:pt x="104" y="38"/>
                        <a:pt x="104" y="38"/>
                      </a:cubicBezTo>
                      <a:cubicBezTo>
                        <a:pt x="104" y="38"/>
                        <a:pt x="104" y="38"/>
                        <a:pt x="104" y="38"/>
                      </a:cubicBezTo>
                      <a:cubicBezTo>
                        <a:pt x="104" y="38"/>
                        <a:pt x="104" y="38"/>
                        <a:pt x="104" y="38"/>
                      </a:cubicBezTo>
                      <a:cubicBezTo>
                        <a:pt x="104" y="38"/>
                        <a:pt x="104" y="38"/>
                        <a:pt x="104" y="38"/>
                      </a:cubicBezTo>
                      <a:cubicBezTo>
                        <a:pt x="104" y="38"/>
                        <a:pt x="104" y="38"/>
                        <a:pt x="104" y="38"/>
                      </a:cubicBezTo>
                      <a:cubicBezTo>
                        <a:pt x="104" y="37"/>
                        <a:pt x="104" y="37"/>
                        <a:pt x="104" y="37"/>
                      </a:cubicBezTo>
                      <a:cubicBezTo>
                        <a:pt x="105" y="36"/>
                        <a:pt x="105" y="36"/>
                        <a:pt x="105"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5"/>
                        <a:pt x="106" y="35"/>
                        <a:pt x="106" y="35"/>
                      </a:cubicBezTo>
                      <a:cubicBezTo>
                        <a:pt x="106" y="35"/>
                        <a:pt x="106" y="35"/>
                        <a:pt x="106" y="35"/>
                      </a:cubicBezTo>
                      <a:cubicBezTo>
                        <a:pt x="105" y="35"/>
                        <a:pt x="105" y="35"/>
                        <a:pt x="105" y="35"/>
                      </a:cubicBezTo>
                      <a:cubicBezTo>
                        <a:pt x="106" y="35"/>
                        <a:pt x="106" y="35"/>
                        <a:pt x="106" y="35"/>
                      </a:cubicBezTo>
                      <a:cubicBezTo>
                        <a:pt x="106" y="34"/>
                        <a:pt x="106" y="34"/>
                        <a:pt x="106" y="34"/>
                      </a:cubicBezTo>
                      <a:cubicBezTo>
                        <a:pt x="107" y="34"/>
                        <a:pt x="107" y="34"/>
                        <a:pt x="107" y="34"/>
                      </a:cubicBezTo>
                      <a:cubicBezTo>
                        <a:pt x="108" y="33"/>
                        <a:pt x="109" y="32"/>
                        <a:pt x="110" y="31"/>
                      </a:cubicBezTo>
                      <a:cubicBezTo>
                        <a:pt x="112" y="29"/>
                        <a:pt x="115" y="26"/>
                        <a:pt x="115" y="2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4" name="Freeform 371">
                  <a:extLst>
                    <a:ext uri="{FF2B5EF4-FFF2-40B4-BE49-F238E27FC236}">
                      <a16:creationId xmlns="" xmlns:a16="http://schemas.microsoft.com/office/drawing/2014/main" id="{8E8B7157-E878-4D6F-A764-BAE37FAF9056}"/>
                    </a:ext>
                  </a:extLst>
                </p:cNvPr>
                <p:cNvSpPr>
                  <a:spLocks noEditPoints="1"/>
                </p:cNvSpPr>
                <p:nvPr/>
              </p:nvSpPr>
              <p:spPr bwMode="auto">
                <a:xfrm>
                  <a:off x="6677705" y="4575190"/>
                  <a:ext cx="450857" cy="450857"/>
                </a:xfrm>
                <a:custGeom>
                  <a:avLst/>
                  <a:gdLst>
                    <a:gd name="T0" fmla="*/ 79 w 86"/>
                    <a:gd name="T1" fmla="*/ 74 h 86"/>
                    <a:gd name="T2" fmla="*/ 79 w 86"/>
                    <a:gd name="T3" fmla="*/ 76 h 86"/>
                    <a:gd name="T4" fmla="*/ 81 w 86"/>
                    <a:gd name="T5" fmla="*/ 64 h 86"/>
                    <a:gd name="T6" fmla="*/ 85 w 86"/>
                    <a:gd name="T7" fmla="*/ 51 h 86"/>
                    <a:gd name="T8" fmla="*/ 81 w 86"/>
                    <a:gd name="T9" fmla="*/ 50 h 86"/>
                    <a:gd name="T10" fmla="*/ 80 w 86"/>
                    <a:gd name="T11" fmla="*/ 48 h 86"/>
                    <a:gd name="T12" fmla="*/ 78 w 86"/>
                    <a:gd name="T13" fmla="*/ 44 h 86"/>
                    <a:gd name="T14" fmla="*/ 77 w 86"/>
                    <a:gd name="T15" fmla="*/ 42 h 86"/>
                    <a:gd name="T16" fmla="*/ 74 w 86"/>
                    <a:gd name="T17" fmla="*/ 40 h 86"/>
                    <a:gd name="T18" fmla="*/ 74 w 86"/>
                    <a:gd name="T19" fmla="*/ 38 h 86"/>
                    <a:gd name="T20" fmla="*/ 71 w 86"/>
                    <a:gd name="T21" fmla="*/ 33 h 86"/>
                    <a:gd name="T22" fmla="*/ 66 w 86"/>
                    <a:gd name="T23" fmla="*/ 30 h 86"/>
                    <a:gd name="T24" fmla="*/ 65 w 86"/>
                    <a:gd name="T25" fmla="*/ 29 h 86"/>
                    <a:gd name="T26" fmla="*/ 63 w 86"/>
                    <a:gd name="T27" fmla="*/ 27 h 86"/>
                    <a:gd name="T28" fmla="*/ 59 w 86"/>
                    <a:gd name="T29" fmla="*/ 24 h 86"/>
                    <a:gd name="T30" fmla="*/ 54 w 86"/>
                    <a:gd name="T31" fmla="*/ 20 h 86"/>
                    <a:gd name="T32" fmla="*/ 50 w 86"/>
                    <a:gd name="T33" fmla="*/ 17 h 86"/>
                    <a:gd name="T34" fmla="*/ 47 w 86"/>
                    <a:gd name="T35" fmla="*/ 13 h 86"/>
                    <a:gd name="T36" fmla="*/ 42 w 86"/>
                    <a:gd name="T37" fmla="*/ 9 h 86"/>
                    <a:gd name="T38" fmla="*/ 37 w 86"/>
                    <a:gd name="T39" fmla="*/ 6 h 86"/>
                    <a:gd name="T40" fmla="*/ 38 w 86"/>
                    <a:gd name="T41" fmla="*/ 3 h 86"/>
                    <a:gd name="T42" fmla="*/ 39 w 86"/>
                    <a:gd name="T43" fmla="*/ 0 h 86"/>
                    <a:gd name="T44" fmla="*/ 12 w 86"/>
                    <a:gd name="T45" fmla="*/ 44 h 86"/>
                    <a:gd name="T46" fmla="*/ 13 w 86"/>
                    <a:gd name="T47" fmla="*/ 48 h 86"/>
                    <a:gd name="T48" fmla="*/ 16 w 86"/>
                    <a:gd name="T49" fmla="*/ 52 h 86"/>
                    <a:gd name="T50" fmla="*/ 17 w 86"/>
                    <a:gd name="T51" fmla="*/ 55 h 86"/>
                    <a:gd name="T52" fmla="*/ 18 w 86"/>
                    <a:gd name="T53" fmla="*/ 57 h 86"/>
                    <a:gd name="T54" fmla="*/ 17 w 86"/>
                    <a:gd name="T55" fmla="*/ 58 h 86"/>
                    <a:gd name="T56" fmla="*/ 16 w 86"/>
                    <a:gd name="T57" fmla="*/ 61 h 86"/>
                    <a:gd name="T58" fmla="*/ 16 w 86"/>
                    <a:gd name="T59" fmla="*/ 66 h 86"/>
                    <a:gd name="T60" fmla="*/ 18 w 86"/>
                    <a:gd name="T61" fmla="*/ 71 h 86"/>
                    <a:gd name="T62" fmla="*/ 18 w 86"/>
                    <a:gd name="T63" fmla="*/ 77 h 86"/>
                    <a:gd name="T64" fmla="*/ 20 w 86"/>
                    <a:gd name="T65" fmla="*/ 81 h 86"/>
                    <a:gd name="T66" fmla="*/ 22 w 86"/>
                    <a:gd name="T67" fmla="*/ 84 h 86"/>
                    <a:gd name="T68" fmla="*/ 67 w 86"/>
                    <a:gd name="T69" fmla="*/ 83 h 86"/>
                    <a:gd name="T70" fmla="*/ 68 w 86"/>
                    <a:gd name="T71" fmla="*/ 85 h 86"/>
                    <a:gd name="T72" fmla="*/ 70 w 86"/>
                    <a:gd name="T73" fmla="*/ 86 h 86"/>
                    <a:gd name="T74" fmla="*/ 71 w 86"/>
                    <a:gd name="T75" fmla="*/ 85 h 86"/>
                    <a:gd name="T76" fmla="*/ 70 w 86"/>
                    <a:gd name="T77" fmla="*/ 80 h 86"/>
                    <a:gd name="T78" fmla="*/ 70 w 86"/>
                    <a:gd name="T79" fmla="*/ 78 h 86"/>
                    <a:gd name="T80" fmla="*/ 71 w 86"/>
                    <a:gd name="T81" fmla="*/ 77 h 86"/>
                    <a:gd name="T82" fmla="*/ 72 w 86"/>
                    <a:gd name="T83" fmla="*/ 77 h 86"/>
                    <a:gd name="T84" fmla="*/ 76 w 86"/>
                    <a:gd name="T85" fmla="*/ 78 h 86"/>
                    <a:gd name="T86" fmla="*/ 79 w 86"/>
                    <a:gd name="T87" fmla="*/ 78 h 86"/>
                    <a:gd name="T88" fmla="*/ 78 w 86"/>
                    <a:gd name="T89" fmla="*/ 75 h 86"/>
                    <a:gd name="T90" fmla="*/ 78 w 86"/>
                    <a:gd name="T91" fmla="*/ 74 h 86"/>
                    <a:gd name="T92" fmla="*/ 79 w 86"/>
                    <a:gd name="T93" fmla="*/ 71 h 86"/>
                    <a:gd name="T94" fmla="*/ 79 w 86"/>
                    <a:gd name="T95" fmla="*/ 70 h 86"/>
                    <a:gd name="T96" fmla="*/ 78 w 86"/>
                    <a:gd name="T97" fmla="*/ 68 h 86"/>
                    <a:gd name="T98" fmla="*/ 81 w 86"/>
                    <a:gd name="T99" fmla="*/ 67 h 86"/>
                    <a:gd name="T100" fmla="*/ 77 w 86"/>
                    <a:gd name="T101" fmla="*/ 65 h 86"/>
                    <a:gd name="T102" fmla="*/ 79 w 86"/>
                    <a:gd name="T103" fmla="*/ 62 h 86"/>
                    <a:gd name="T104" fmla="*/ 81 w 86"/>
                    <a:gd name="T105" fmla="*/ 58 h 86"/>
                    <a:gd name="T106" fmla="*/ 82 w 86"/>
                    <a:gd name="T107" fmla="*/ 57 h 86"/>
                    <a:gd name="T108" fmla="*/ 81 w 86"/>
                    <a:gd name="T109" fmla="*/ 55 h 86"/>
                    <a:gd name="T110" fmla="*/ 83 w 86"/>
                    <a:gd name="T111" fmla="*/ 54 h 86"/>
                    <a:gd name="T112" fmla="*/ 84 w 86"/>
                    <a:gd name="T113" fmla="*/ 52 h 86"/>
                    <a:gd name="T114" fmla="*/ 82 w 86"/>
                    <a:gd name="T115" fmla="*/ 58 h 86"/>
                    <a:gd name="T116" fmla="*/ 82 w 86"/>
                    <a:gd name="T117" fmla="*/ 6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6" h="86">
                      <a:moveTo>
                        <a:pt x="79" y="76"/>
                      </a:moveTo>
                      <a:cubicBezTo>
                        <a:pt x="79" y="76"/>
                        <a:pt x="79" y="76"/>
                        <a:pt x="79" y="76"/>
                      </a:cubicBezTo>
                      <a:cubicBezTo>
                        <a:pt x="80" y="75"/>
                        <a:pt x="80" y="75"/>
                        <a:pt x="80" y="75"/>
                      </a:cubicBezTo>
                      <a:cubicBezTo>
                        <a:pt x="80" y="75"/>
                        <a:pt x="80" y="75"/>
                        <a:pt x="80" y="75"/>
                      </a:cubicBezTo>
                      <a:cubicBezTo>
                        <a:pt x="80" y="74"/>
                        <a:pt x="80" y="74"/>
                        <a:pt x="80" y="74"/>
                      </a:cubicBezTo>
                      <a:cubicBezTo>
                        <a:pt x="80" y="73"/>
                        <a:pt x="80" y="73"/>
                        <a:pt x="80" y="73"/>
                      </a:cubicBezTo>
                      <a:cubicBezTo>
                        <a:pt x="80" y="73"/>
                        <a:pt x="80" y="73"/>
                        <a:pt x="80" y="73"/>
                      </a:cubicBezTo>
                      <a:cubicBezTo>
                        <a:pt x="79" y="73"/>
                        <a:pt x="79" y="73"/>
                        <a:pt x="79" y="73"/>
                      </a:cubicBezTo>
                      <a:cubicBezTo>
                        <a:pt x="79" y="73"/>
                        <a:pt x="79" y="73"/>
                        <a:pt x="79" y="73"/>
                      </a:cubicBezTo>
                      <a:cubicBezTo>
                        <a:pt x="79" y="73"/>
                        <a:pt x="79" y="73"/>
                        <a:pt x="79" y="73"/>
                      </a:cubicBezTo>
                      <a:cubicBezTo>
                        <a:pt x="79" y="74"/>
                        <a:pt x="79" y="74"/>
                        <a:pt x="79" y="74"/>
                      </a:cubicBezTo>
                      <a:cubicBezTo>
                        <a:pt x="79" y="75"/>
                        <a:pt x="79" y="75"/>
                        <a:pt x="79" y="75"/>
                      </a:cubicBezTo>
                      <a:cubicBezTo>
                        <a:pt x="79" y="75"/>
                        <a:pt x="79" y="75"/>
                        <a:pt x="79" y="75"/>
                      </a:cubicBezTo>
                      <a:cubicBezTo>
                        <a:pt x="79" y="75"/>
                        <a:pt x="79" y="75"/>
                        <a:pt x="79" y="75"/>
                      </a:cubicBezTo>
                      <a:cubicBezTo>
                        <a:pt x="79" y="75"/>
                        <a:pt x="79" y="75"/>
                        <a:pt x="79" y="75"/>
                      </a:cubicBezTo>
                      <a:cubicBezTo>
                        <a:pt x="79" y="75"/>
                        <a:pt x="79" y="75"/>
                        <a:pt x="79" y="75"/>
                      </a:cubicBezTo>
                      <a:cubicBezTo>
                        <a:pt x="79" y="76"/>
                        <a:pt x="79" y="76"/>
                        <a:pt x="79" y="76"/>
                      </a:cubicBezTo>
                      <a:cubicBezTo>
                        <a:pt x="79" y="77"/>
                        <a:pt x="79" y="77"/>
                        <a:pt x="79" y="77"/>
                      </a:cubicBezTo>
                      <a:cubicBezTo>
                        <a:pt x="80" y="77"/>
                        <a:pt x="80" y="77"/>
                        <a:pt x="80" y="77"/>
                      </a:cubicBezTo>
                      <a:cubicBezTo>
                        <a:pt x="80" y="77"/>
                        <a:pt x="80" y="77"/>
                        <a:pt x="80" y="77"/>
                      </a:cubicBezTo>
                      <a:cubicBezTo>
                        <a:pt x="80" y="77"/>
                        <a:pt x="80" y="77"/>
                        <a:pt x="80" y="77"/>
                      </a:cubicBezTo>
                      <a:lnTo>
                        <a:pt x="79" y="76"/>
                      </a:lnTo>
                      <a:close/>
                      <a:moveTo>
                        <a:pt x="81" y="61"/>
                      </a:moveTo>
                      <a:cubicBezTo>
                        <a:pt x="81" y="61"/>
                        <a:pt x="81" y="61"/>
                        <a:pt x="81" y="61"/>
                      </a:cubicBezTo>
                      <a:cubicBezTo>
                        <a:pt x="81" y="61"/>
                        <a:pt x="81" y="61"/>
                        <a:pt x="81" y="61"/>
                      </a:cubicBezTo>
                      <a:cubicBezTo>
                        <a:pt x="80" y="62"/>
                        <a:pt x="80" y="62"/>
                        <a:pt x="80" y="62"/>
                      </a:cubicBezTo>
                      <a:cubicBezTo>
                        <a:pt x="80" y="62"/>
                        <a:pt x="80" y="62"/>
                        <a:pt x="80" y="62"/>
                      </a:cubicBezTo>
                      <a:cubicBezTo>
                        <a:pt x="80" y="63"/>
                        <a:pt x="80" y="63"/>
                        <a:pt x="80" y="63"/>
                      </a:cubicBezTo>
                      <a:cubicBezTo>
                        <a:pt x="80" y="63"/>
                        <a:pt x="80" y="63"/>
                        <a:pt x="80" y="63"/>
                      </a:cubicBezTo>
                      <a:cubicBezTo>
                        <a:pt x="80" y="64"/>
                        <a:pt x="80" y="64"/>
                        <a:pt x="80" y="64"/>
                      </a:cubicBezTo>
                      <a:cubicBezTo>
                        <a:pt x="80" y="64"/>
                        <a:pt x="80" y="64"/>
                        <a:pt x="80" y="64"/>
                      </a:cubicBezTo>
                      <a:cubicBezTo>
                        <a:pt x="80" y="64"/>
                        <a:pt x="80" y="64"/>
                        <a:pt x="80" y="64"/>
                      </a:cubicBezTo>
                      <a:cubicBezTo>
                        <a:pt x="81" y="64"/>
                        <a:pt x="81" y="64"/>
                        <a:pt x="81" y="64"/>
                      </a:cubicBezTo>
                      <a:cubicBezTo>
                        <a:pt x="81" y="63"/>
                        <a:pt x="81" y="63"/>
                        <a:pt x="81" y="63"/>
                      </a:cubicBezTo>
                      <a:cubicBezTo>
                        <a:pt x="81" y="63"/>
                        <a:pt x="81" y="63"/>
                        <a:pt x="81" y="63"/>
                      </a:cubicBezTo>
                      <a:cubicBezTo>
                        <a:pt x="81" y="62"/>
                        <a:pt x="81" y="62"/>
                        <a:pt x="81" y="62"/>
                      </a:cubicBezTo>
                      <a:cubicBezTo>
                        <a:pt x="82" y="62"/>
                        <a:pt x="82" y="62"/>
                        <a:pt x="82" y="62"/>
                      </a:cubicBezTo>
                      <a:cubicBezTo>
                        <a:pt x="82" y="61"/>
                        <a:pt x="82" y="61"/>
                        <a:pt x="82" y="61"/>
                      </a:cubicBezTo>
                      <a:cubicBezTo>
                        <a:pt x="81" y="61"/>
                        <a:pt x="81" y="61"/>
                        <a:pt x="81" y="61"/>
                      </a:cubicBezTo>
                      <a:close/>
                      <a:moveTo>
                        <a:pt x="85" y="51"/>
                      </a:moveTo>
                      <a:cubicBezTo>
                        <a:pt x="85" y="51"/>
                        <a:pt x="85" y="51"/>
                        <a:pt x="85" y="51"/>
                      </a:cubicBezTo>
                      <a:cubicBezTo>
                        <a:pt x="85" y="51"/>
                        <a:pt x="85" y="51"/>
                        <a:pt x="85" y="51"/>
                      </a:cubicBezTo>
                      <a:cubicBezTo>
                        <a:pt x="85" y="51"/>
                        <a:pt x="85" y="51"/>
                        <a:pt x="85" y="51"/>
                      </a:cubicBezTo>
                      <a:cubicBezTo>
                        <a:pt x="85" y="51"/>
                        <a:pt x="85" y="51"/>
                        <a:pt x="85" y="51"/>
                      </a:cubicBezTo>
                      <a:cubicBezTo>
                        <a:pt x="85" y="51"/>
                        <a:pt x="85" y="51"/>
                        <a:pt x="85" y="51"/>
                      </a:cubicBezTo>
                      <a:cubicBezTo>
                        <a:pt x="84" y="51"/>
                        <a:pt x="84" y="51"/>
                        <a:pt x="84" y="51"/>
                      </a:cubicBezTo>
                      <a:cubicBezTo>
                        <a:pt x="84" y="51"/>
                        <a:pt x="84" y="51"/>
                        <a:pt x="84" y="51"/>
                      </a:cubicBezTo>
                      <a:cubicBezTo>
                        <a:pt x="84" y="51"/>
                        <a:pt x="84" y="51"/>
                        <a:pt x="84" y="51"/>
                      </a:cubicBezTo>
                      <a:cubicBezTo>
                        <a:pt x="84" y="50"/>
                        <a:pt x="84" y="50"/>
                        <a:pt x="84" y="50"/>
                      </a:cubicBezTo>
                      <a:cubicBezTo>
                        <a:pt x="83" y="50"/>
                        <a:pt x="83" y="50"/>
                        <a:pt x="83" y="50"/>
                      </a:cubicBezTo>
                      <a:cubicBezTo>
                        <a:pt x="83" y="50"/>
                        <a:pt x="83" y="50"/>
                        <a:pt x="83" y="50"/>
                      </a:cubicBezTo>
                      <a:cubicBezTo>
                        <a:pt x="82" y="50"/>
                        <a:pt x="82" y="50"/>
                        <a:pt x="82" y="50"/>
                      </a:cubicBezTo>
                      <a:cubicBezTo>
                        <a:pt x="81" y="50"/>
                        <a:pt x="81" y="50"/>
                        <a:pt x="81" y="50"/>
                      </a:cubicBezTo>
                      <a:cubicBezTo>
                        <a:pt x="81" y="50"/>
                        <a:pt x="81" y="50"/>
                        <a:pt x="81" y="50"/>
                      </a:cubicBezTo>
                      <a:cubicBezTo>
                        <a:pt x="81" y="50"/>
                        <a:pt x="81" y="50"/>
                        <a:pt x="81" y="50"/>
                      </a:cubicBezTo>
                      <a:cubicBezTo>
                        <a:pt x="81" y="50"/>
                        <a:pt x="81" y="50"/>
                        <a:pt x="81" y="50"/>
                      </a:cubicBezTo>
                      <a:cubicBezTo>
                        <a:pt x="80" y="50"/>
                        <a:pt x="80" y="50"/>
                        <a:pt x="80" y="50"/>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8"/>
                        <a:pt x="80" y="48"/>
                        <a:pt x="80" y="48"/>
                      </a:cubicBezTo>
                      <a:cubicBezTo>
                        <a:pt x="80" y="48"/>
                        <a:pt x="80" y="48"/>
                        <a:pt x="80" y="48"/>
                      </a:cubicBezTo>
                      <a:cubicBezTo>
                        <a:pt x="80" y="48"/>
                        <a:pt x="80" y="48"/>
                        <a:pt x="80" y="48"/>
                      </a:cubicBezTo>
                      <a:cubicBezTo>
                        <a:pt x="80" y="48"/>
                        <a:pt x="80" y="48"/>
                        <a:pt x="80" y="48"/>
                      </a:cubicBezTo>
                      <a:cubicBezTo>
                        <a:pt x="80" y="47"/>
                        <a:pt x="80" y="47"/>
                        <a:pt x="80" y="47"/>
                      </a:cubicBezTo>
                      <a:cubicBezTo>
                        <a:pt x="80" y="47"/>
                        <a:pt x="80" y="47"/>
                        <a:pt x="80" y="47"/>
                      </a:cubicBezTo>
                      <a:cubicBezTo>
                        <a:pt x="80" y="47"/>
                        <a:pt x="80" y="47"/>
                        <a:pt x="80" y="47"/>
                      </a:cubicBezTo>
                      <a:cubicBezTo>
                        <a:pt x="80" y="47"/>
                        <a:pt x="80" y="47"/>
                        <a:pt x="80" y="47"/>
                      </a:cubicBezTo>
                      <a:cubicBezTo>
                        <a:pt x="80" y="46"/>
                        <a:pt x="80" y="46"/>
                        <a:pt x="80" y="46"/>
                      </a:cubicBezTo>
                      <a:cubicBezTo>
                        <a:pt x="80" y="46"/>
                        <a:pt x="80" y="46"/>
                        <a:pt x="80" y="46"/>
                      </a:cubicBezTo>
                      <a:cubicBezTo>
                        <a:pt x="80" y="46"/>
                        <a:pt x="80" y="46"/>
                        <a:pt x="80" y="46"/>
                      </a:cubicBezTo>
                      <a:cubicBezTo>
                        <a:pt x="79" y="45"/>
                        <a:pt x="79" y="45"/>
                        <a:pt x="79" y="45"/>
                      </a:cubicBezTo>
                      <a:cubicBezTo>
                        <a:pt x="79" y="45"/>
                        <a:pt x="79" y="45"/>
                        <a:pt x="79" y="45"/>
                      </a:cubicBezTo>
                      <a:cubicBezTo>
                        <a:pt x="78" y="44"/>
                        <a:pt x="78" y="44"/>
                        <a:pt x="78" y="44"/>
                      </a:cubicBezTo>
                      <a:cubicBezTo>
                        <a:pt x="78" y="43"/>
                        <a:pt x="78" y="43"/>
                        <a:pt x="78" y="43"/>
                      </a:cubicBezTo>
                      <a:cubicBezTo>
                        <a:pt x="78" y="43"/>
                        <a:pt x="78" y="43"/>
                        <a:pt x="78" y="43"/>
                      </a:cubicBezTo>
                      <a:cubicBezTo>
                        <a:pt x="78" y="43"/>
                        <a:pt x="78" y="43"/>
                        <a:pt x="78" y="43"/>
                      </a:cubicBezTo>
                      <a:cubicBezTo>
                        <a:pt x="78" y="43"/>
                        <a:pt x="78" y="43"/>
                        <a:pt x="78" y="43"/>
                      </a:cubicBezTo>
                      <a:cubicBezTo>
                        <a:pt x="77" y="43"/>
                        <a:pt x="77" y="43"/>
                        <a:pt x="77" y="43"/>
                      </a:cubicBezTo>
                      <a:cubicBezTo>
                        <a:pt x="77" y="42"/>
                        <a:pt x="77" y="42"/>
                        <a:pt x="77" y="42"/>
                      </a:cubicBezTo>
                      <a:cubicBezTo>
                        <a:pt x="77" y="42"/>
                        <a:pt x="77" y="42"/>
                        <a:pt x="77" y="42"/>
                      </a:cubicBezTo>
                      <a:cubicBezTo>
                        <a:pt x="77" y="42"/>
                        <a:pt x="77" y="42"/>
                        <a:pt x="77" y="42"/>
                      </a:cubicBezTo>
                      <a:cubicBezTo>
                        <a:pt x="77" y="42"/>
                        <a:pt x="77" y="42"/>
                        <a:pt x="77" y="42"/>
                      </a:cubicBezTo>
                      <a:cubicBezTo>
                        <a:pt x="77" y="42"/>
                        <a:pt x="77" y="42"/>
                        <a:pt x="77" y="42"/>
                      </a:cubicBezTo>
                      <a:cubicBezTo>
                        <a:pt x="77" y="42"/>
                        <a:pt x="77" y="42"/>
                        <a:pt x="77" y="42"/>
                      </a:cubicBezTo>
                      <a:cubicBezTo>
                        <a:pt x="76" y="42"/>
                        <a:pt x="76" y="42"/>
                        <a:pt x="76" y="42"/>
                      </a:cubicBezTo>
                      <a:cubicBezTo>
                        <a:pt x="76" y="42"/>
                        <a:pt x="76" y="42"/>
                        <a:pt x="76" y="42"/>
                      </a:cubicBezTo>
                      <a:cubicBezTo>
                        <a:pt x="76" y="42"/>
                        <a:pt x="76" y="42"/>
                        <a:pt x="76" y="42"/>
                      </a:cubicBezTo>
                      <a:cubicBezTo>
                        <a:pt x="76" y="42"/>
                        <a:pt x="76" y="42"/>
                        <a:pt x="76" y="42"/>
                      </a:cubicBezTo>
                      <a:cubicBezTo>
                        <a:pt x="75" y="42"/>
                        <a:pt x="75" y="42"/>
                        <a:pt x="75" y="42"/>
                      </a:cubicBezTo>
                      <a:cubicBezTo>
                        <a:pt x="75" y="41"/>
                        <a:pt x="75" y="41"/>
                        <a:pt x="75" y="41"/>
                      </a:cubicBezTo>
                      <a:cubicBezTo>
                        <a:pt x="75" y="41"/>
                        <a:pt x="75" y="41"/>
                        <a:pt x="75" y="41"/>
                      </a:cubicBezTo>
                      <a:cubicBezTo>
                        <a:pt x="75" y="41"/>
                        <a:pt x="75" y="41"/>
                        <a:pt x="75" y="41"/>
                      </a:cubicBezTo>
                      <a:cubicBezTo>
                        <a:pt x="74" y="41"/>
                        <a:pt x="74" y="41"/>
                        <a:pt x="74" y="41"/>
                      </a:cubicBezTo>
                      <a:cubicBezTo>
                        <a:pt x="74" y="41"/>
                        <a:pt x="74" y="41"/>
                        <a:pt x="74" y="41"/>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39"/>
                        <a:pt x="74" y="39"/>
                        <a:pt x="74" y="39"/>
                      </a:cubicBezTo>
                      <a:cubicBezTo>
                        <a:pt x="74" y="39"/>
                        <a:pt x="74" y="39"/>
                        <a:pt x="74" y="39"/>
                      </a:cubicBezTo>
                      <a:cubicBezTo>
                        <a:pt x="74" y="39"/>
                        <a:pt x="74" y="39"/>
                        <a:pt x="74" y="39"/>
                      </a:cubicBezTo>
                      <a:cubicBezTo>
                        <a:pt x="74" y="39"/>
                        <a:pt x="74" y="39"/>
                        <a:pt x="74" y="39"/>
                      </a:cubicBezTo>
                      <a:cubicBezTo>
                        <a:pt x="74" y="39"/>
                        <a:pt x="74" y="39"/>
                        <a:pt x="74" y="39"/>
                      </a:cubicBezTo>
                      <a:cubicBezTo>
                        <a:pt x="74" y="39"/>
                        <a:pt x="74" y="39"/>
                        <a:pt x="74" y="39"/>
                      </a:cubicBezTo>
                      <a:cubicBezTo>
                        <a:pt x="74" y="38"/>
                        <a:pt x="74" y="38"/>
                        <a:pt x="74" y="38"/>
                      </a:cubicBezTo>
                      <a:cubicBezTo>
                        <a:pt x="74" y="38"/>
                        <a:pt x="74" y="38"/>
                        <a:pt x="74" y="38"/>
                      </a:cubicBezTo>
                      <a:cubicBezTo>
                        <a:pt x="73" y="38"/>
                        <a:pt x="73" y="38"/>
                        <a:pt x="73" y="38"/>
                      </a:cubicBezTo>
                      <a:cubicBezTo>
                        <a:pt x="73" y="37"/>
                        <a:pt x="73" y="37"/>
                        <a:pt x="73" y="37"/>
                      </a:cubicBezTo>
                      <a:cubicBezTo>
                        <a:pt x="73" y="37"/>
                        <a:pt x="73" y="37"/>
                        <a:pt x="73" y="37"/>
                      </a:cubicBezTo>
                      <a:cubicBezTo>
                        <a:pt x="73" y="37"/>
                        <a:pt x="73" y="37"/>
                        <a:pt x="73" y="37"/>
                      </a:cubicBezTo>
                      <a:cubicBezTo>
                        <a:pt x="72" y="35"/>
                        <a:pt x="72" y="35"/>
                        <a:pt x="72" y="35"/>
                      </a:cubicBezTo>
                      <a:cubicBezTo>
                        <a:pt x="72" y="35"/>
                        <a:pt x="72" y="35"/>
                        <a:pt x="72" y="35"/>
                      </a:cubicBezTo>
                      <a:cubicBezTo>
                        <a:pt x="72" y="35"/>
                        <a:pt x="72" y="35"/>
                        <a:pt x="72" y="35"/>
                      </a:cubicBezTo>
                      <a:cubicBezTo>
                        <a:pt x="72" y="34"/>
                        <a:pt x="72" y="34"/>
                        <a:pt x="72" y="34"/>
                      </a:cubicBezTo>
                      <a:cubicBezTo>
                        <a:pt x="72" y="34"/>
                        <a:pt x="72" y="34"/>
                        <a:pt x="72" y="34"/>
                      </a:cubicBezTo>
                      <a:cubicBezTo>
                        <a:pt x="71" y="33"/>
                        <a:pt x="71" y="33"/>
                        <a:pt x="71" y="33"/>
                      </a:cubicBezTo>
                      <a:cubicBezTo>
                        <a:pt x="71" y="33"/>
                        <a:pt x="71" y="33"/>
                        <a:pt x="71" y="33"/>
                      </a:cubicBezTo>
                      <a:cubicBezTo>
                        <a:pt x="71" y="33"/>
                        <a:pt x="71" y="33"/>
                        <a:pt x="71" y="33"/>
                      </a:cubicBezTo>
                      <a:cubicBezTo>
                        <a:pt x="71" y="33"/>
                        <a:pt x="71" y="33"/>
                        <a:pt x="71" y="33"/>
                      </a:cubicBezTo>
                      <a:cubicBezTo>
                        <a:pt x="70" y="33"/>
                        <a:pt x="70" y="33"/>
                        <a:pt x="70" y="33"/>
                      </a:cubicBezTo>
                      <a:cubicBezTo>
                        <a:pt x="70" y="33"/>
                        <a:pt x="70" y="33"/>
                        <a:pt x="70" y="33"/>
                      </a:cubicBezTo>
                      <a:cubicBezTo>
                        <a:pt x="69" y="32"/>
                        <a:pt x="69" y="32"/>
                        <a:pt x="69" y="32"/>
                      </a:cubicBezTo>
                      <a:cubicBezTo>
                        <a:pt x="68" y="32"/>
                        <a:pt x="68" y="32"/>
                        <a:pt x="68" y="32"/>
                      </a:cubicBezTo>
                      <a:cubicBezTo>
                        <a:pt x="67" y="32"/>
                        <a:pt x="67" y="32"/>
                        <a:pt x="67" y="32"/>
                      </a:cubicBezTo>
                      <a:cubicBezTo>
                        <a:pt x="67" y="31"/>
                        <a:pt x="67" y="31"/>
                        <a:pt x="67" y="31"/>
                      </a:cubicBezTo>
                      <a:cubicBezTo>
                        <a:pt x="67" y="31"/>
                        <a:pt x="67" y="31"/>
                        <a:pt x="67" y="31"/>
                      </a:cubicBezTo>
                      <a:cubicBezTo>
                        <a:pt x="66" y="30"/>
                        <a:pt x="66" y="30"/>
                        <a:pt x="66" y="30"/>
                      </a:cubicBezTo>
                      <a:cubicBezTo>
                        <a:pt x="66" y="31"/>
                        <a:pt x="66" y="31"/>
                        <a:pt x="66" y="31"/>
                      </a:cubicBezTo>
                      <a:cubicBezTo>
                        <a:pt x="66" y="30"/>
                        <a:pt x="66" y="30"/>
                        <a:pt x="66" y="30"/>
                      </a:cubicBezTo>
                      <a:cubicBezTo>
                        <a:pt x="65" y="30"/>
                        <a:pt x="65" y="30"/>
                        <a:pt x="65" y="30"/>
                      </a:cubicBezTo>
                      <a:cubicBezTo>
                        <a:pt x="65" y="30"/>
                        <a:pt x="65" y="30"/>
                        <a:pt x="65" y="30"/>
                      </a:cubicBezTo>
                      <a:cubicBezTo>
                        <a:pt x="65" y="30"/>
                        <a:pt x="65" y="30"/>
                        <a:pt x="65" y="30"/>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4" y="29"/>
                        <a:pt x="64" y="29"/>
                        <a:pt x="64" y="29"/>
                      </a:cubicBezTo>
                      <a:cubicBezTo>
                        <a:pt x="64" y="29"/>
                        <a:pt x="64" y="29"/>
                        <a:pt x="64" y="29"/>
                      </a:cubicBezTo>
                      <a:cubicBezTo>
                        <a:pt x="64" y="29"/>
                        <a:pt x="64" y="29"/>
                        <a:pt x="64" y="29"/>
                      </a:cubicBezTo>
                      <a:cubicBezTo>
                        <a:pt x="63" y="28"/>
                        <a:pt x="63" y="28"/>
                        <a:pt x="63" y="28"/>
                      </a:cubicBezTo>
                      <a:cubicBezTo>
                        <a:pt x="63" y="28"/>
                        <a:pt x="63" y="28"/>
                        <a:pt x="63" y="28"/>
                      </a:cubicBezTo>
                      <a:cubicBezTo>
                        <a:pt x="63" y="28"/>
                        <a:pt x="63" y="28"/>
                        <a:pt x="63" y="28"/>
                      </a:cubicBezTo>
                      <a:cubicBezTo>
                        <a:pt x="63" y="27"/>
                        <a:pt x="63" y="27"/>
                        <a:pt x="63" y="27"/>
                      </a:cubicBezTo>
                      <a:cubicBezTo>
                        <a:pt x="63" y="27"/>
                        <a:pt x="63" y="27"/>
                        <a:pt x="63" y="27"/>
                      </a:cubicBezTo>
                      <a:cubicBezTo>
                        <a:pt x="63" y="27"/>
                        <a:pt x="63" y="27"/>
                        <a:pt x="63" y="27"/>
                      </a:cubicBezTo>
                      <a:cubicBezTo>
                        <a:pt x="63" y="27"/>
                        <a:pt x="63" y="27"/>
                        <a:pt x="63" y="27"/>
                      </a:cubicBezTo>
                      <a:cubicBezTo>
                        <a:pt x="63" y="27"/>
                        <a:pt x="63" y="27"/>
                        <a:pt x="63" y="27"/>
                      </a:cubicBezTo>
                      <a:cubicBezTo>
                        <a:pt x="63" y="26"/>
                        <a:pt x="63" y="26"/>
                        <a:pt x="63" y="26"/>
                      </a:cubicBezTo>
                      <a:cubicBezTo>
                        <a:pt x="63" y="26"/>
                        <a:pt x="63" y="26"/>
                        <a:pt x="63" y="26"/>
                      </a:cubicBezTo>
                      <a:cubicBezTo>
                        <a:pt x="62" y="26"/>
                        <a:pt x="62" y="26"/>
                        <a:pt x="62" y="26"/>
                      </a:cubicBezTo>
                      <a:cubicBezTo>
                        <a:pt x="62" y="25"/>
                        <a:pt x="62" y="25"/>
                        <a:pt x="62" y="25"/>
                      </a:cubicBezTo>
                      <a:cubicBezTo>
                        <a:pt x="61" y="25"/>
                        <a:pt x="61" y="25"/>
                        <a:pt x="61" y="25"/>
                      </a:cubicBezTo>
                      <a:cubicBezTo>
                        <a:pt x="61" y="24"/>
                        <a:pt x="61" y="24"/>
                        <a:pt x="61" y="24"/>
                      </a:cubicBezTo>
                      <a:cubicBezTo>
                        <a:pt x="60" y="24"/>
                        <a:pt x="60" y="24"/>
                        <a:pt x="60" y="24"/>
                      </a:cubicBezTo>
                      <a:cubicBezTo>
                        <a:pt x="60" y="24"/>
                        <a:pt x="60" y="24"/>
                        <a:pt x="60" y="24"/>
                      </a:cubicBezTo>
                      <a:cubicBezTo>
                        <a:pt x="59" y="24"/>
                        <a:pt x="59" y="24"/>
                        <a:pt x="59" y="24"/>
                      </a:cubicBezTo>
                      <a:cubicBezTo>
                        <a:pt x="59" y="24"/>
                        <a:pt x="59" y="24"/>
                        <a:pt x="59" y="24"/>
                      </a:cubicBezTo>
                      <a:cubicBezTo>
                        <a:pt x="58" y="24"/>
                        <a:pt x="58" y="24"/>
                        <a:pt x="58" y="24"/>
                      </a:cubicBezTo>
                      <a:cubicBezTo>
                        <a:pt x="58" y="23"/>
                        <a:pt x="58" y="23"/>
                        <a:pt x="58" y="23"/>
                      </a:cubicBezTo>
                      <a:cubicBezTo>
                        <a:pt x="58" y="23"/>
                        <a:pt x="58" y="23"/>
                        <a:pt x="58" y="23"/>
                      </a:cubicBezTo>
                      <a:cubicBezTo>
                        <a:pt x="57" y="22"/>
                        <a:pt x="57" y="22"/>
                        <a:pt x="57" y="22"/>
                      </a:cubicBezTo>
                      <a:cubicBezTo>
                        <a:pt x="57" y="21"/>
                        <a:pt x="57" y="21"/>
                        <a:pt x="57" y="21"/>
                      </a:cubicBezTo>
                      <a:cubicBezTo>
                        <a:pt x="57" y="21"/>
                        <a:pt x="57" y="21"/>
                        <a:pt x="57" y="21"/>
                      </a:cubicBezTo>
                      <a:cubicBezTo>
                        <a:pt x="56" y="20"/>
                        <a:pt x="56" y="20"/>
                        <a:pt x="56" y="20"/>
                      </a:cubicBezTo>
                      <a:cubicBezTo>
                        <a:pt x="55" y="20"/>
                        <a:pt x="55" y="20"/>
                        <a:pt x="55" y="20"/>
                      </a:cubicBezTo>
                      <a:cubicBezTo>
                        <a:pt x="54" y="20"/>
                        <a:pt x="54" y="20"/>
                        <a:pt x="54" y="20"/>
                      </a:cubicBezTo>
                      <a:cubicBezTo>
                        <a:pt x="54" y="20"/>
                        <a:pt x="54" y="20"/>
                        <a:pt x="54" y="20"/>
                      </a:cubicBezTo>
                      <a:cubicBezTo>
                        <a:pt x="53" y="19"/>
                        <a:pt x="53" y="19"/>
                        <a:pt x="53" y="19"/>
                      </a:cubicBezTo>
                      <a:cubicBezTo>
                        <a:pt x="53" y="19"/>
                        <a:pt x="53" y="19"/>
                        <a:pt x="53" y="19"/>
                      </a:cubicBezTo>
                      <a:cubicBezTo>
                        <a:pt x="52" y="19"/>
                        <a:pt x="52" y="19"/>
                        <a:pt x="52" y="19"/>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7"/>
                        <a:pt x="51" y="17"/>
                        <a:pt x="51" y="17"/>
                      </a:cubicBezTo>
                      <a:cubicBezTo>
                        <a:pt x="51" y="17"/>
                        <a:pt x="51" y="17"/>
                        <a:pt x="51" y="17"/>
                      </a:cubicBezTo>
                      <a:cubicBezTo>
                        <a:pt x="50" y="17"/>
                        <a:pt x="50" y="17"/>
                        <a:pt x="50" y="17"/>
                      </a:cubicBezTo>
                      <a:cubicBezTo>
                        <a:pt x="50" y="16"/>
                        <a:pt x="50" y="16"/>
                        <a:pt x="50" y="16"/>
                      </a:cubicBezTo>
                      <a:cubicBezTo>
                        <a:pt x="50" y="16"/>
                        <a:pt x="50" y="16"/>
                        <a:pt x="50" y="16"/>
                      </a:cubicBezTo>
                      <a:cubicBezTo>
                        <a:pt x="50" y="16"/>
                        <a:pt x="50" y="16"/>
                        <a:pt x="50" y="16"/>
                      </a:cubicBezTo>
                      <a:cubicBezTo>
                        <a:pt x="49" y="15"/>
                        <a:pt x="49" y="15"/>
                        <a:pt x="49" y="15"/>
                      </a:cubicBezTo>
                      <a:cubicBezTo>
                        <a:pt x="49" y="15"/>
                        <a:pt x="49" y="15"/>
                        <a:pt x="49" y="15"/>
                      </a:cubicBezTo>
                      <a:cubicBezTo>
                        <a:pt x="49" y="15"/>
                        <a:pt x="49" y="15"/>
                        <a:pt x="49" y="15"/>
                      </a:cubicBezTo>
                      <a:cubicBezTo>
                        <a:pt x="49" y="15"/>
                        <a:pt x="49" y="15"/>
                        <a:pt x="49" y="15"/>
                      </a:cubicBezTo>
                      <a:cubicBezTo>
                        <a:pt x="48" y="15"/>
                        <a:pt x="48" y="15"/>
                        <a:pt x="48" y="15"/>
                      </a:cubicBezTo>
                      <a:cubicBezTo>
                        <a:pt x="48" y="15"/>
                        <a:pt x="48" y="15"/>
                        <a:pt x="48" y="15"/>
                      </a:cubicBezTo>
                      <a:cubicBezTo>
                        <a:pt x="48" y="14"/>
                        <a:pt x="48" y="14"/>
                        <a:pt x="48" y="14"/>
                      </a:cubicBezTo>
                      <a:cubicBezTo>
                        <a:pt x="47" y="13"/>
                        <a:pt x="47" y="13"/>
                        <a:pt x="47" y="13"/>
                      </a:cubicBezTo>
                      <a:cubicBezTo>
                        <a:pt x="47" y="12"/>
                        <a:pt x="47" y="12"/>
                        <a:pt x="47" y="12"/>
                      </a:cubicBezTo>
                      <a:cubicBezTo>
                        <a:pt x="46" y="11"/>
                        <a:pt x="46" y="11"/>
                        <a:pt x="46" y="11"/>
                      </a:cubicBezTo>
                      <a:cubicBezTo>
                        <a:pt x="46" y="11"/>
                        <a:pt x="46" y="11"/>
                        <a:pt x="46" y="11"/>
                      </a:cubicBezTo>
                      <a:cubicBezTo>
                        <a:pt x="46" y="10"/>
                        <a:pt x="46" y="10"/>
                        <a:pt x="46" y="10"/>
                      </a:cubicBezTo>
                      <a:cubicBezTo>
                        <a:pt x="45" y="10"/>
                        <a:pt x="45" y="10"/>
                        <a:pt x="45" y="10"/>
                      </a:cubicBezTo>
                      <a:cubicBezTo>
                        <a:pt x="45" y="9"/>
                        <a:pt x="45" y="9"/>
                        <a:pt x="45" y="9"/>
                      </a:cubicBezTo>
                      <a:cubicBezTo>
                        <a:pt x="44" y="9"/>
                        <a:pt x="44" y="9"/>
                        <a:pt x="44" y="9"/>
                      </a:cubicBezTo>
                      <a:cubicBezTo>
                        <a:pt x="43" y="9"/>
                        <a:pt x="43" y="9"/>
                        <a:pt x="43" y="9"/>
                      </a:cubicBezTo>
                      <a:cubicBezTo>
                        <a:pt x="43" y="9"/>
                        <a:pt x="43" y="9"/>
                        <a:pt x="43" y="9"/>
                      </a:cubicBezTo>
                      <a:cubicBezTo>
                        <a:pt x="42" y="9"/>
                        <a:pt x="42" y="9"/>
                        <a:pt x="42" y="9"/>
                      </a:cubicBezTo>
                      <a:cubicBezTo>
                        <a:pt x="42" y="9"/>
                        <a:pt x="42" y="9"/>
                        <a:pt x="42" y="9"/>
                      </a:cubicBezTo>
                      <a:cubicBezTo>
                        <a:pt x="41" y="9"/>
                        <a:pt x="41" y="9"/>
                        <a:pt x="41" y="9"/>
                      </a:cubicBezTo>
                      <a:cubicBezTo>
                        <a:pt x="41" y="8"/>
                        <a:pt x="41" y="8"/>
                        <a:pt x="41" y="8"/>
                      </a:cubicBezTo>
                      <a:cubicBezTo>
                        <a:pt x="41" y="8"/>
                        <a:pt x="41" y="8"/>
                        <a:pt x="41" y="8"/>
                      </a:cubicBezTo>
                      <a:cubicBezTo>
                        <a:pt x="40" y="8"/>
                        <a:pt x="40" y="8"/>
                        <a:pt x="40" y="8"/>
                      </a:cubicBezTo>
                      <a:cubicBezTo>
                        <a:pt x="40" y="7"/>
                        <a:pt x="40" y="7"/>
                        <a:pt x="40" y="7"/>
                      </a:cubicBezTo>
                      <a:cubicBezTo>
                        <a:pt x="40" y="7"/>
                        <a:pt x="40" y="7"/>
                        <a:pt x="40" y="7"/>
                      </a:cubicBezTo>
                      <a:cubicBezTo>
                        <a:pt x="40" y="7"/>
                        <a:pt x="40" y="7"/>
                        <a:pt x="40" y="7"/>
                      </a:cubicBezTo>
                      <a:cubicBezTo>
                        <a:pt x="39" y="7"/>
                        <a:pt x="39" y="7"/>
                        <a:pt x="39" y="7"/>
                      </a:cubicBezTo>
                      <a:cubicBezTo>
                        <a:pt x="39" y="7"/>
                        <a:pt x="39" y="7"/>
                        <a:pt x="39" y="7"/>
                      </a:cubicBezTo>
                      <a:cubicBezTo>
                        <a:pt x="37" y="6"/>
                        <a:pt x="37" y="6"/>
                        <a:pt x="37" y="6"/>
                      </a:cubicBezTo>
                      <a:cubicBezTo>
                        <a:pt x="37" y="6"/>
                        <a:pt x="37" y="6"/>
                        <a:pt x="37" y="6"/>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3"/>
                        <a:pt x="37" y="3"/>
                        <a:pt x="37" y="3"/>
                      </a:cubicBezTo>
                      <a:cubicBezTo>
                        <a:pt x="37" y="3"/>
                        <a:pt x="37" y="3"/>
                        <a:pt x="37" y="3"/>
                      </a:cubicBezTo>
                      <a:cubicBezTo>
                        <a:pt x="38" y="3"/>
                        <a:pt x="38" y="3"/>
                        <a:pt x="38" y="3"/>
                      </a:cubicBezTo>
                      <a:cubicBezTo>
                        <a:pt x="38" y="3"/>
                        <a:pt x="38" y="3"/>
                        <a:pt x="38" y="3"/>
                      </a:cubicBezTo>
                      <a:cubicBezTo>
                        <a:pt x="38" y="2"/>
                        <a:pt x="38" y="2"/>
                        <a:pt x="38" y="2"/>
                      </a:cubicBezTo>
                      <a:cubicBezTo>
                        <a:pt x="38" y="2"/>
                        <a:pt x="38" y="2"/>
                        <a:pt x="38" y="2"/>
                      </a:cubicBezTo>
                      <a:cubicBezTo>
                        <a:pt x="38" y="2"/>
                        <a:pt x="38" y="2"/>
                        <a:pt x="38" y="2"/>
                      </a:cubicBezTo>
                      <a:cubicBezTo>
                        <a:pt x="39" y="1"/>
                        <a:pt x="39" y="1"/>
                        <a:pt x="39" y="1"/>
                      </a:cubicBezTo>
                      <a:cubicBezTo>
                        <a:pt x="39" y="1"/>
                        <a:pt x="39" y="1"/>
                        <a:pt x="39" y="1"/>
                      </a:cubicBezTo>
                      <a:cubicBezTo>
                        <a:pt x="39" y="1"/>
                        <a:pt x="39" y="1"/>
                        <a:pt x="39" y="1"/>
                      </a:cubicBezTo>
                      <a:cubicBezTo>
                        <a:pt x="39" y="0"/>
                        <a:pt x="39" y="0"/>
                        <a:pt x="39" y="0"/>
                      </a:cubicBezTo>
                      <a:cubicBezTo>
                        <a:pt x="39" y="0"/>
                        <a:pt x="39" y="0"/>
                        <a:pt x="39" y="0"/>
                      </a:cubicBezTo>
                      <a:cubicBezTo>
                        <a:pt x="40" y="0"/>
                        <a:pt x="40" y="0"/>
                        <a:pt x="40" y="0"/>
                      </a:cubicBezTo>
                      <a:cubicBezTo>
                        <a:pt x="39" y="0"/>
                        <a:pt x="39" y="0"/>
                        <a:pt x="39" y="0"/>
                      </a:cubicBezTo>
                      <a:cubicBezTo>
                        <a:pt x="39" y="0"/>
                        <a:pt x="39" y="0"/>
                        <a:pt x="39" y="0"/>
                      </a:cubicBezTo>
                      <a:cubicBezTo>
                        <a:pt x="33" y="1"/>
                        <a:pt x="27" y="2"/>
                        <a:pt x="20" y="3"/>
                      </a:cubicBezTo>
                      <a:cubicBezTo>
                        <a:pt x="14" y="3"/>
                        <a:pt x="8" y="5"/>
                        <a:pt x="2" y="5"/>
                      </a:cubicBezTo>
                      <a:cubicBezTo>
                        <a:pt x="0" y="6"/>
                        <a:pt x="0" y="6"/>
                        <a:pt x="0" y="6"/>
                      </a:cubicBezTo>
                      <a:cubicBezTo>
                        <a:pt x="0" y="6"/>
                        <a:pt x="0" y="6"/>
                        <a:pt x="0" y="6"/>
                      </a:cubicBezTo>
                      <a:cubicBezTo>
                        <a:pt x="0" y="6"/>
                        <a:pt x="0" y="6"/>
                        <a:pt x="0" y="6"/>
                      </a:cubicBezTo>
                      <a:cubicBezTo>
                        <a:pt x="1" y="8"/>
                        <a:pt x="1" y="9"/>
                        <a:pt x="1" y="10"/>
                      </a:cubicBezTo>
                      <a:cubicBezTo>
                        <a:pt x="4" y="19"/>
                        <a:pt x="7" y="28"/>
                        <a:pt x="10" y="37"/>
                      </a:cubicBezTo>
                      <a:cubicBezTo>
                        <a:pt x="10" y="39"/>
                        <a:pt x="10" y="39"/>
                        <a:pt x="10" y="39"/>
                      </a:cubicBezTo>
                      <a:cubicBezTo>
                        <a:pt x="11" y="40"/>
                        <a:pt x="11" y="42"/>
                        <a:pt x="12" y="44"/>
                      </a:cubicBezTo>
                      <a:cubicBezTo>
                        <a:pt x="12" y="44"/>
                        <a:pt x="12" y="44"/>
                        <a:pt x="12" y="44"/>
                      </a:cubicBezTo>
                      <a:cubicBezTo>
                        <a:pt x="12" y="46"/>
                        <a:pt x="12" y="46"/>
                        <a:pt x="12" y="46"/>
                      </a:cubicBezTo>
                      <a:cubicBezTo>
                        <a:pt x="12" y="46"/>
                        <a:pt x="12" y="46"/>
                        <a:pt x="12" y="46"/>
                      </a:cubicBezTo>
                      <a:cubicBezTo>
                        <a:pt x="13" y="46"/>
                        <a:pt x="13" y="46"/>
                        <a:pt x="13"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4" y="48"/>
                        <a:pt x="14" y="48"/>
                        <a:pt x="14" y="48"/>
                      </a:cubicBezTo>
                      <a:cubicBezTo>
                        <a:pt x="14" y="49"/>
                        <a:pt x="14" y="49"/>
                        <a:pt x="14" y="49"/>
                      </a:cubicBezTo>
                      <a:cubicBezTo>
                        <a:pt x="14" y="49"/>
                        <a:pt x="14" y="49"/>
                        <a:pt x="14" y="49"/>
                      </a:cubicBezTo>
                      <a:cubicBezTo>
                        <a:pt x="14" y="49"/>
                        <a:pt x="14" y="49"/>
                        <a:pt x="14" y="49"/>
                      </a:cubicBezTo>
                      <a:cubicBezTo>
                        <a:pt x="14" y="50"/>
                        <a:pt x="14" y="50"/>
                        <a:pt x="14" y="50"/>
                      </a:cubicBezTo>
                      <a:cubicBezTo>
                        <a:pt x="14" y="50"/>
                        <a:pt x="14" y="50"/>
                        <a:pt x="14" y="50"/>
                      </a:cubicBezTo>
                      <a:cubicBezTo>
                        <a:pt x="14" y="50"/>
                        <a:pt x="14" y="50"/>
                        <a:pt x="14" y="50"/>
                      </a:cubicBezTo>
                      <a:cubicBezTo>
                        <a:pt x="15" y="50"/>
                        <a:pt x="15" y="50"/>
                        <a:pt x="15" y="50"/>
                      </a:cubicBezTo>
                      <a:cubicBezTo>
                        <a:pt x="15" y="50"/>
                        <a:pt x="15" y="50"/>
                        <a:pt x="15" y="50"/>
                      </a:cubicBezTo>
                      <a:cubicBezTo>
                        <a:pt x="16" y="51"/>
                        <a:pt x="16" y="51"/>
                        <a:pt x="16" y="51"/>
                      </a:cubicBezTo>
                      <a:cubicBezTo>
                        <a:pt x="16" y="52"/>
                        <a:pt x="16" y="52"/>
                        <a:pt x="16" y="52"/>
                      </a:cubicBezTo>
                      <a:cubicBezTo>
                        <a:pt x="16" y="52"/>
                        <a:pt x="16" y="52"/>
                        <a:pt x="16" y="52"/>
                      </a:cubicBezTo>
                      <a:cubicBezTo>
                        <a:pt x="16" y="53"/>
                        <a:pt x="16" y="53"/>
                        <a:pt x="16" y="53"/>
                      </a:cubicBezTo>
                      <a:cubicBezTo>
                        <a:pt x="16" y="53"/>
                        <a:pt x="16" y="53"/>
                        <a:pt x="16" y="53"/>
                      </a:cubicBezTo>
                      <a:cubicBezTo>
                        <a:pt x="17" y="53"/>
                        <a:pt x="17" y="53"/>
                        <a:pt x="17" y="53"/>
                      </a:cubicBezTo>
                      <a:cubicBezTo>
                        <a:pt x="17" y="53"/>
                        <a:pt x="17" y="53"/>
                        <a:pt x="17" y="53"/>
                      </a:cubicBezTo>
                      <a:cubicBezTo>
                        <a:pt x="17" y="54"/>
                        <a:pt x="17" y="54"/>
                        <a:pt x="17" y="54"/>
                      </a:cubicBezTo>
                      <a:cubicBezTo>
                        <a:pt x="17" y="54"/>
                        <a:pt x="17" y="54"/>
                        <a:pt x="17" y="54"/>
                      </a:cubicBezTo>
                      <a:cubicBezTo>
                        <a:pt x="17" y="54"/>
                        <a:pt x="17" y="54"/>
                        <a:pt x="17" y="54"/>
                      </a:cubicBezTo>
                      <a:cubicBezTo>
                        <a:pt x="17" y="54"/>
                        <a:pt x="17" y="54"/>
                        <a:pt x="17" y="54"/>
                      </a:cubicBezTo>
                      <a:cubicBezTo>
                        <a:pt x="17" y="55"/>
                        <a:pt x="17" y="55"/>
                        <a:pt x="17" y="55"/>
                      </a:cubicBezTo>
                      <a:cubicBezTo>
                        <a:pt x="17" y="55"/>
                        <a:pt x="17" y="55"/>
                        <a:pt x="17" y="55"/>
                      </a:cubicBezTo>
                      <a:cubicBezTo>
                        <a:pt x="17" y="55"/>
                        <a:pt x="17" y="55"/>
                        <a:pt x="17" y="55"/>
                      </a:cubicBezTo>
                      <a:cubicBezTo>
                        <a:pt x="17" y="56"/>
                        <a:pt x="17" y="56"/>
                        <a:pt x="17"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8"/>
                        <a:pt x="18" y="58"/>
                        <a:pt x="18" y="58"/>
                      </a:cubicBezTo>
                      <a:cubicBezTo>
                        <a:pt x="18" y="57"/>
                        <a:pt x="18" y="57"/>
                        <a:pt x="18" y="57"/>
                      </a:cubicBezTo>
                      <a:cubicBezTo>
                        <a:pt x="17" y="58"/>
                        <a:pt x="17" y="58"/>
                        <a:pt x="17" y="58"/>
                      </a:cubicBezTo>
                      <a:cubicBezTo>
                        <a:pt x="17" y="58"/>
                        <a:pt x="17" y="58"/>
                        <a:pt x="17" y="58"/>
                      </a:cubicBezTo>
                      <a:cubicBezTo>
                        <a:pt x="18" y="58"/>
                        <a:pt x="18" y="58"/>
                        <a:pt x="18"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9"/>
                        <a:pt x="17" y="59"/>
                        <a:pt x="17" y="59"/>
                      </a:cubicBezTo>
                      <a:cubicBezTo>
                        <a:pt x="16" y="59"/>
                        <a:pt x="16" y="59"/>
                        <a:pt x="16" y="59"/>
                      </a:cubicBezTo>
                      <a:cubicBezTo>
                        <a:pt x="16" y="59"/>
                        <a:pt x="16" y="59"/>
                        <a:pt x="16" y="59"/>
                      </a:cubicBezTo>
                      <a:cubicBezTo>
                        <a:pt x="16" y="60"/>
                        <a:pt x="16" y="60"/>
                        <a:pt x="16" y="60"/>
                      </a:cubicBezTo>
                      <a:cubicBezTo>
                        <a:pt x="16" y="60"/>
                        <a:pt x="16" y="60"/>
                        <a:pt x="16" y="60"/>
                      </a:cubicBezTo>
                      <a:cubicBezTo>
                        <a:pt x="16" y="61"/>
                        <a:pt x="16" y="61"/>
                        <a:pt x="16" y="61"/>
                      </a:cubicBezTo>
                      <a:cubicBezTo>
                        <a:pt x="16" y="61"/>
                        <a:pt x="16" y="61"/>
                        <a:pt x="16" y="61"/>
                      </a:cubicBezTo>
                      <a:cubicBezTo>
                        <a:pt x="16" y="61"/>
                        <a:pt x="16" y="61"/>
                        <a:pt x="16" y="61"/>
                      </a:cubicBezTo>
                      <a:cubicBezTo>
                        <a:pt x="16" y="62"/>
                        <a:pt x="16" y="62"/>
                        <a:pt x="16" y="62"/>
                      </a:cubicBezTo>
                      <a:cubicBezTo>
                        <a:pt x="16" y="62"/>
                        <a:pt x="16" y="62"/>
                        <a:pt x="16" y="62"/>
                      </a:cubicBezTo>
                      <a:cubicBezTo>
                        <a:pt x="16" y="62"/>
                        <a:pt x="16" y="62"/>
                        <a:pt x="16" y="62"/>
                      </a:cubicBezTo>
                      <a:cubicBezTo>
                        <a:pt x="16" y="62"/>
                        <a:pt x="16" y="62"/>
                        <a:pt x="16" y="62"/>
                      </a:cubicBezTo>
                      <a:cubicBezTo>
                        <a:pt x="16" y="63"/>
                        <a:pt x="16" y="63"/>
                        <a:pt x="16" y="63"/>
                      </a:cubicBezTo>
                      <a:cubicBezTo>
                        <a:pt x="16" y="64"/>
                        <a:pt x="16" y="64"/>
                        <a:pt x="16" y="64"/>
                      </a:cubicBezTo>
                      <a:cubicBezTo>
                        <a:pt x="16" y="65"/>
                        <a:pt x="16" y="65"/>
                        <a:pt x="16" y="65"/>
                      </a:cubicBezTo>
                      <a:cubicBezTo>
                        <a:pt x="16" y="65"/>
                        <a:pt x="16" y="65"/>
                        <a:pt x="16" y="65"/>
                      </a:cubicBezTo>
                      <a:cubicBezTo>
                        <a:pt x="16" y="65"/>
                        <a:pt x="16" y="65"/>
                        <a:pt x="16" y="65"/>
                      </a:cubicBezTo>
                      <a:cubicBezTo>
                        <a:pt x="16" y="65"/>
                        <a:pt x="16" y="65"/>
                        <a:pt x="16" y="65"/>
                      </a:cubicBezTo>
                      <a:cubicBezTo>
                        <a:pt x="16" y="66"/>
                        <a:pt x="16" y="66"/>
                        <a:pt x="16" y="66"/>
                      </a:cubicBezTo>
                      <a:cubicBezTo>
                        <a:pt x="16" y="66"/>
                        <a:pt x="16" y="66"/>
                        <a:pt x="16" y="66"/>
                      </a:cubicBezTo>
                      <a:cubicBezTo>
                        <a:pt x="16" y="68"/>
                        <a:pt x="16" y="68"/>
                        <a:pt x="16" y="68"/>
                      </a:cubicBezTo>
                      <a:cubicBezTo>
                        <a:pt x="17" y="68"/>
                        <a:pt x="17" y="68"/>
                        <a:pt x="17" y="68"/>
                      </a:cubicBezTo>
                      <a:cubicBezTo>
                        <a:pt x="17" y="69"/>
                        <a:pt x="17" y="69"/>
                        <a:pt x="17" y="69"/>
                      </a:cubicBezTo>
                      <a:cubicBezTo>
                        <a:pt x="18" y="69"/>
                        <a:pt x="18" y="69"/>
                        <a:pt x="18" y="69"/>
                      </a:cubicBezTo>
                      <a:cubicBezTo>
                        <a:pt x="18" y="70"/>
                        <a:pt x="18" y="70"/>
                        <a:pt x="18" y="70"/>
                      </a:cubicBezTo>
                      <a:cubicBezTo>
                        <a:pt x="18" y="70"/>
                        <a:pt x="18" y="70"/>
                        <a:pt x="18" y="70"/>
                      </a:cubicBezTo>
                      <a:cubicBezTo>
                        <a:pt x="18" y="70"/>
                        <a:pt x="18" y="70"/>
                        <a:pt x="18" y="70"/>
                      </a:cubicBezTo>
                      <a:cubicBezTo>
                        <a:pt x="18" y="71"/>
                        <a:pt x="18" y="71"/>
                        <a:pt x="18" y="71"/>
                      </a:cubicBezTo>
                      <a:cubicBezTo>
                        <a:pt x="18" y="71"/>
                        <a:pt x="18" y="71"/>
                        <a:pt x="18" y="71"/>
                      </a:cubicBezTo>
                      <a:cubicBezTo>
                        <a:pt x="18" y="71"/>
                        <a:pt x="18" y="71"/>
                        <a:pt x="18" y="71"/>
                      </a:cubicBezTo>
                      <a:cubicBezTo>
                        <a:pt x="18" y="72"/>
                        <a:pt x="18" y="72"/>
                        <a:pt x="18" y="72"/>
                      </a:cubicBezTo>
                      <a:cubicBezTo>
                        <a:pt x="18" y="72"/>
                        <a:pt x="18" y="72"/>
                        <a:pt x="18" y="72"/>
                      </a:cubicBezTo>
                      <a:cubicBezTo>
                        <a:pt x="18" y="73"/>
                        <a:pt x="18" y="73"/>
                        <a:pt x="18" y="73"/>
                      </a:cubicBezTo>
                      <a:cubicBezTo>
                        <a:pt x="18" y="73"/>
                        <a:pt x="18" y="73"/>
                        <a:pt x="18" y="73"/>
                      </a:cubicBezTo>
                      <a:cubicBezTo>
                        <a:pt x="18" y="74"/>
                        <a:pt x="18" y="74"/>
                        <a:pt x="18" y="74"/>
                      </a:cubicBezTo>
                      <a:cubicBezTo>
                        <a:pt x="18" y="75"/>
                        <a:pt x="18" y="75"/>
                        <a:pt x="18" y="75"/>
                      </a:cubicBezTo>
                      <a:cubicBezTo>
                        <a:pt x="18" y="76"/>
                        <a:pt x="18" y="76"/>
                        <a:pt x="18" y="76"/>
                      </a:cubicBezTo>
                      <a:cubicBezTo>
                        <a:pt x="18" y="76"/>
                        <a:pt x="18" y="76"/>
                        <a:pt x="18" y="76"/>
                      </a:cubicBezTo>
                      <a:cubicBezTo>
                        <a:pt x="18" y="76"/>
                        <a:pt x="18" y="76"/>
                        <a:pt x="18" y="76"/>
                      </a:cubicBezTo>
                      <a:cubicBezTo>
                        <a:pt x="18" y="76"/>
                        <a:pt x="18" y="76"/>
                        <a:pt x="18" y="76"/>
                      </a:cubicBezTo>
                      <a:cubicBezTo>
                        <a:pt x="18" y="77"/>
                        <a:pt x="18" y="77"/>
                        <a:pt x="18" y="77"/>
                      </a:cubicBezTo>
                      <a:cubicBezTo>
                        <a:pt x="18" y="77"/>
                        <a:pt x="18" y="77"/>
                        <a:pt x="18" y="77"/>
                      </a:cubicBezTo>
                      <a:cubicBezTo>
                        <a:pt x="18" y="78"/>
                        <a:pt x="18" y="78"/>
                        <a:pt x="18" y="78"/>
                      </a:cubicBezTo>
                      <a:cubicBezTo>
                        <a:pt x="18" y="78"/>
                        <a:pt x="18" y="78"/>
                        <a:pt x="18" y="78"/>
                      </a:cubicBezTo>
                      <a:cubicBezTo>
                        <a:pt x="18" y="78"/>
                        <a:pt x="18" y="78"/>
                        <a:pt x="18" y="78"/>
                      </a:cubicBezTo>
                      <a:cubicBezTo>
                        <a:pt x="19" y="78"/>
                        <a:pt x="19" y="78"/>
                        <a:pt x="19" y="78"/>
                      </a:cubicBezTo>
                      <a:cubicBezTo>
                        <a:pt x="19" y="79"/>
                        <a:pt x="19" y="79"/>
                        <a:pt x="19" y="79"/>
                      </a:cubicBezTo>
                      <a:cubicBezTo>
                        <a:pt x="20" y="79"/>
                        <a:pt x="20" y="79"/>
                        <a:pt x="20" y="79"/>
                      </a:cubicBezTo>
                      <a:cubicBezTo>
                        <a:pt x="20" y="80"/>
                        <a:pt x="20" y="80"/>
                        <a:pt x="20" y="80"/>
                      </a:cubicBezTo>
                      <a:cubicBezTo>
                        <a:pt x="20" y="81"/>
                        <a:pt x="20" y="81"/>
                        <a:pt x="20" y="81"/>
                      </a:cubicBezTo>
                      <a:cubicBezTo>
                        <a:pt x="20" y="81"/>
                        <a:pt x="20" y="81"/>
                        <a:pt x="20" y="81"/>
                      </a:cubicBezTo>
                      <a:cubicBezTo>
                        <a:pt x="20" y="81"/>
                        <a:pt x="20" y="81"/>
                        <a:pt x="20" y="81"/>
                      </a:cubicBezTo>
                      <a:cubicBezTo>
                        <a:pt x="20" y="81"/>
                        <a:pt x="20" y="81"/>
                        <a:pt x="20" y="81"/>
                      </a:cubicBezTo>
                      <a:cubicBezTo>
                        <a:pt x="20" y="81"/>
                        <a:pt x="20" y="81"/>
                        <a:pt x="20" y="81"/>
                      </a:cubicBezTo>
                      <a:cubicBezTo>
                        <a:pt x="20" y="81"/>
                        <a:pt x="20" y="81"/>
                        <a:pt x="20" y="81"/>
                      </a:cubicBezTo>
                      <a:cubicBezTo>
                        <a:pt x="20" y="82"/>
                        <a:pt x="20" y="82"/>
                        <a:pt x="20" y="82"/>
                      </a:cubicBezTo>
                      <a:cubicBezTo>
                        <a:pt x="20" y="82"/>
                        <a:pt x="20" y="82"/>
                        <a:pt x="20" y="82"/>
                      </a:cubicBezTo>
                      <a:cubicBezTo>
                        <a:pt x="21" y="82"/>
                        <a:pt x="21" y="82"/>
                        <a:pt x="21" y="82"/>
                      </a:cubicBezTo>
                      <a:cubicBezTo>
                        <a:pt x="21" y="82"/>
                        <a:pt x="21" y="82"/>
                        <a:pt x="21" y="82"/>
                      </a:cubicBezTo>
                      <a:cubicBezTo>
                        <a:pt x="21" y="83"/>
                        <a:pt x="21" y="83"/>
                        <a:pt x="21" y="83"/>
                      </a:cubicBezTo>
                      <a:cubicBezTo>
                        <a:pt x="21" y="83"/>
                        <a:pt x="21" y="83"/>
                        <a:pt x="21" y="83"/>
                      </a:cubicBezTo>
                      <a:cubicBezTo>
                        <a:pt x="21" y="83"/>
                        <a:pt x="21" y="83"/>
                        <a:pt x="21" y="83"/>
                      </a:cubicBezTo>
                      <a:cubicBezTo>
                        <a:pt x="22" y="84"/>
                        <a:pt x="22" y="84"/>
                        <a:pt x="22" y="84"/>
                      </a:cubicBezTo>
                      <a:cubicBezTo>
                        <a:pt x="22" y="84"/>
                        <a:pt x="22" y="84"/>
                        <a:pt x="22" y="84"/>
                      </a:cubicBezTo>
                      <a:cubicBezTo>
                        <a:pt x="22" y="86"/>
                        <a:pt x="22" y="86"/>
                        <a:pt x="22" y="86"/>
                      </a:cubicBezTo>
                      <a:cubicBezTo>
                        <a:pt x="23" y="86"/>
                        <a:pt x="23" y="86"/>
                        <a:pt x="23" y="86"/>
                      </a:cubicBezTo>
                      <a:cubicBezTo>
                        <a:pt x="23" y="86"/>
                        <a:pt x="23" y="86"/>
                        <a:pt x="23" y="86"/>
                      </a:cubicBezTo>
                      <a:cubicBezTo>
                        <a:pt x="38" y="85"/>
                        <a:pt x="52" y="84"/>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6"/>
                        <a:pt x="68" y="86"/>
                        <a:pt x="68" y="86"/>
                      </a:cubicBezTo>
                      <a:cubicBezTo>
                        <a:pt x="69" y="86"/>
                        <a:pt x="69" y="86"/>
                        <a:pt x="69" y="86"/>
                      </a:cubicBezTo>
                      <a:cubicBezTo>
                        <a:pt x="69" y="86"/>
                        <a:pt x="69" y="86"/>
                        <a:pt x="69" y="86"/>
                      </a:cubicBezTo>
                      <a:cubicBezTo>
                        <a:pt x="69" y="86"/>
                        <a:pt x="69" y="86"/>
                        <a:pt x="69" y="86"/>
                      </a:cubicBezTo>
                      <a:cubicBezTo>
                        <a:pt x="69" y="86"/>
                        <a:pt x="69" y="86"/>
                        <a:pt x="69" y="86"/>
                      </a:cubicBezTo>
                      <a:cubicBezTo>
                        <a:pt x="69" y="86"/>
                        <a:pt x="69" y="86"/>
                        <a:pt x="69" y="86"/>
                      </a:cubicBezTo>
                      <a:cubicBezTo>
                        <a:pt x="70" y="86"/>
                        <a:pt x="70" y="86"/>
                        <a:pt x="70" y="86"/>
                      </a:cubicBezTo>
                      <a:cubicBezTo>
                        <a:pt x="70" y="86"/>
                        <a:pt x="70" y="86"/>
                        <a:pt x="70" y="86"/>
                      </a:cubicBezTo>
                      <a:cubicBezTo>
                        <a:pt x="70" y="86"/>
                        <a:pt x="70" y="86"/>
                        <a:pt x="70" y="86"/>
                      </a:cubicBezTo>
                      <a:cubicBezTo>
                        <a:pt x="70" y="86"/>
                        <a:pt x="70" y="86"/>
                        <a:pt x="70" y="86"/>
                      </a:cubicBezTo>
                      <a:cubicBezTo>
                        <a:pt x="70" y="86"/>
                        <a:pt x="70" y="86"/>
                        <a:pt x="70" y="86"/>
                      </a:cubicBezTo>
                      <a:cubicBezTo>
                        <a:pt x="71" y="86"/>
                        <a:pt x="71" y="86"/>
                        <a:pt x="71" y="86"/>
                      </a:cubicBezTo>
                      <a:cubicBezTo>
                        <a:pt x="71" y="86"/>
                        <a:pt x="71" y="86"/>
                        <a:pt x="71" y="86"/>
                      </a:cubicBezTo>
                      <a:cubicBezTo>
                        <a:pt x="71" y="86"/>
                        <a:pt x="71" y="86"/>
                        <a:pt x="71" y="86"/>
                      </a:cubicBezTo>
                      <a:cubicBezTo>
                        <a:pt x="71" y="86"/>
                        <a:pt x="71" y="86"/>
                        <a:pt x="71" y="86"/>
                      </a:cubicBezTo>
                      <a:cubicBezTo>
                        <a:pt x="71" y="85"/>
                        <a:pt x="71" y="85"/>
                        <a:pt x="71" y="85"/>
                      </a:cubicBezTo>
                      <a:cubicBezTo>
                        <a:pt x="71" y="85"/>
                        <a:pt x="71" y="85"/>
                        <a:pt x="71" y="85"/>
                      </a:cubicBezTo>
                      <a:cubicBezTo>
                        <a:pt x="71" y="85"/>
                        <a:pt x="71" y="85"/>
                        <a:pt x="71" y="85"/>
                      </a:cubicBezTo>
                      <a:cubicBezTo>
                        <a:pt x="71" y="85"/>
                        <a:pt x="71" y="85"/>
                        <a:pt x="71" y="85"/>
                      </a:cubicBezTo>
                      <a:cubicBezTo>
                        <a:pt x="71" y="83"/>
                        <a:pt x="71" y="83"/>
                        <a:pt x="71" y="83"/>
                      </a:cubicBezTo>
                      <a:cubicBezTo>
                        <a:pt x="71" y="82"/>
                        <a:pt x="71" y="82"/>
                        <a:pt x="71" y="82"/>
                      </a:cubicBezTo>
                      <a:cubicBezTo>
                        <a:pt x="71" y="82"/>
                        <a:pt x="71" y="82"/>
                        <a:pt x="71" y="82"/>
                      </a:cubicBezTo>
                      <a:cubicBezTo>
                        <a:pt x="71" y="82"/>
                        <a:pt x="71" y="82"/>
                        <a:pt x="71" y="82"/>
                      </a:cubicBezTo>
                      <a:cubicBezTo>
                        <a:pt x="71" y="81"/>
                        <a:pt x="71" y="81"/>
                        <a:pt x="71" y="81"/>
                      </a:cubicBezTo>
                      <a:cubicBezTo>
                        <a:pt x="71" y="81"/>
                        <a:pt x="71" y="81"/>
                        <a:pt x="71" y="81"/>
                      </a:cubicBezTo>
                      <a:cubicBezTo>
                        <a:pt x="70" y="81"/>
                        <a:pt x="70" y="81"/>
                        <a:pt x="70" y="81"/>
                      </a:cubicBezTo>
                      <a:cubicBezTo>
                        <a:pt x="70" y="81"/>
                        <a:pt x="70" y="81"/>
                        <a:pt x="70" y="81"/>
                      </a:cubicBezTo>
                      <a:cubicBezTo>
                        <a:pt x="70" y="81"/>
                        <a:pt x="70" y="81"/>
                        <a:pt x="70" y="81"/>
                      </a:cubicBezTo>
                      <a:cubicBezTo>
                        <a:pt x="70" y="80"/>
                        <a:pt x="70" y="80"/>
                        <a:pt x="70" y="80"/>
                      </a:cubicBezTo>
                      <a:cubicBezTo>
                        <a:pt x="70" y="80"/>
                        <a:pt x="70" y="80"/>
                        <a:pt x="70" y="80"/>
                      </a:cubicBezTo>
                      <a:cubicBezTo>
                        <a:pt x="70" y="80"/>
                        <a:pt x="70" y="80"/>
                        <a:pt x="70" y="80"/>
                      </a:cubicBezTo>
                      <a:cubicBezTo>
                        <a:pt x="70" y="80"/>
                        <a:pt x="70" y="80"/>
                        <a:pt x="70" y="80"/>
                      </a:cubicBezTo>
                      <a:cubicBezTo>
                        <a:pt x="70" y="80"/>
                        <a:pt x="70" y="80"/>
                        <a:pt x="70" y="80"/>
                      </a:cubicBezTo>
                      <a:cubicBezTo>
                        <a:pt x="70" y="79"/>
                        <a:pt x="70" y="79"/>
                        <a:pt x="70" y="79"/>
                      </a:cubicBezTo>
                      <a:cubicBezTo>
                        <a:pt x="70" y="79"/>
                        <a:pt x="70" y="79"/>
                        <a:pt x="70" y="79"/>
                      </a:cubicBezTo>
                      <a:cubicBezTo>
                        <a:pt x="70" y="79"/>
                        <a:pt x="70" y="79"/>
                        <a:pt x="70" y="79"/>
                      </a:cubicBezTo>
                      <a:cubicBezTo>
                        <a:pt x="70" y="79"/>
                        <a:pt x="70" y="79"/>
                        <a:pt x="70" y="79"/>
                      </a:cubicBezTo>
                      <a:cubicBezTo>
                        <a:pt x="70" y="79"/>
                        <a:pt x="70" y="79"/>
                        <a:pt x="70" y="79"/>
                      </a:cubicBezTo>
                      <a:cubicBezTo>
                        <a:pt x="70" y="79"/>
                        <a:pt x="70" y="79"/>
                        <a:pt x="70" y="79"/>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1" y="78"/>
                        <a:pt x="71" y="78"/>
                        <a:pt x="71" y="78"/>
                      </a:cubicBezTo>
                      <a:cubicBezTo>
                        <a:pt x="71" y="78"/>
                        <a:pt x="71" y="78"/>
                        <a:pt x="71" y="78"/>
                      </a:cubicBezTo>
                      <a:cubicBezTo>
                        <a:pt x="71" y="78"/>
                        <a:pt x="71" y="78"/>
                        <a:pt x="71" y="78"/>
                      </a:cubicBezTo>
                      <a:cubicBezTo>
                        <a:pt x="71" y="78"/>
                        <a:pt x="71" y="78"/>
                        <a:pt x="71" y="78"/>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2" y="77"/>
                        <a:pt x="72" y="77"/>
                        <a:pt x="72" y="77"/>
                      </a:cubicBezTo>
                      <a:cubicBezTo>
                        <a:pt x="72" y="77"/>
                        <a:pt x="72" y="77"/>
                        <a:pt x="72" y="77"/>
                      </a:cubicBezTo>
                      <a:cubicBezTo>
                        <a:pt x="72" y="77"/>
                        <a:pt x="72" y="77"/>
                        <a:pt x="72" y="77"/>
                      </a:cubicBezTo>
                      <a:cubicBezTo>
                        <a:pt x="72" y="77"/>
                        <a:pt x="72" y="77"/>
                        <a:pt x="72" y="77"/>
                      </a:cubicBezTo>
                      <a:cubicBezTo>
                        <a:pt x="72" y="77"/>
                        <a:pt x="72" y="77"/>
                        <a:pt x="72" y="77"/>
                      </a:cubicBezTo>
                      <a:cubicBezTo>
                        <a:pt x="73" y="77"/>
                        <a:pt x="73" y="77"/>
                        <a:pt x="73" y="77"/>
                      </a:cubicBezTo>
                      <a:cubicBezTo>
                        <a:pt x="74" y="78"/>
                        <a:pt x="74" y="78"/>
                        <a:pt x="74" y="78"/>
                      </a:cubicBezTo>
                      <a:cubicBezTo>
                        <a:pt x="74" y="77"/>
                        <a:pt x="74" y="77"/>
                        <a:pt x="74" y="77"/>
                      </a:cubicBezTo>
                      <a:cubicBezTo>
                        <a:pt x="74" y="77"/>
                        <a:pt x="74" y="77"/>
                        <a:pt x="74" y="77"/>
                      </a:cubicBezTo>
                      <a:cubicBezTo>
                        <a:pt x="75" y="77"/>
                        <a:pt x="75" y="77"/>
                        <a:pt x="75" y="77"/>
                      </a:cubicBezTo>
                      <a:cubicBezTo>
                        <a:pt x="75" y="78"/>
                        <a:pt x="75" y="78"/>
                        <a:pt x="75" y="78"/>
                      </a:cubicBezTo>
                      <a:cubicBezTo>
                        <a:pt x="75" y="78"/>
                        <a:pt x="75" y="78"/>
                        <a:pt x="75" y="78"/>
                      </a:cubicBezTo>
                      <a:cubicBezTo>
                        <a:pt x="75" y="78"/>
                        <a:pt x="75" y="78"/>
                        <a:pt x="75" y="78"/>
                      </a:cubicBezTo>
                      <a:cubicBezTo>
                        <a:pt x="75" y="78"/>
                        <a:pt x="75" y="78"/>
                        <a:pt x="75" y="78"/>
                      </a:cubicBezTo>
                      <a:cubicBezTo>
                        <a:pt x="76" y="78"/>
                        <a:pt x="76" y="78"/>
                        <a:pt x="76" y="78"/>
                      </a:cubicBezTo>
                      <a:cubicBezTo>
                        <a:pt x="76" y="78"/>
                        <a:pt x="76" y="78"/>
                        <a:pt x="76" y="78"/>
                      </a:cubicBezTo>
                      <a:cubicBezTo>
                        <a:pt x="77" y="78"/>
                        <a:pt x="77" y="78"/>
                        <a:pt x="77" y="78"/>
                      </a:cubicBezTo>
                      <a:cubicBezTo>
                        <a:pt x="77" y="78"/>
                        <a:pt x="77" y="78"/>
                        <a:pt x="77" y="78"/>
                      </a:cubicBezTo>
                      <a:cubicBezTo>
                        <a:pt x="77" y="78"/>
                        <a:pt x="77" y="78"/>
                        <a:pt x="77" y="78"/>
                      </a:cubicBezTo>
                      <a:cubicBezTo>
                        <a:pt x="77" y="78"/>
                        <a:pt x="77" y="78"/>
                        <a:pt x="77" y="78"/>
                      </a:cubicBezTo>
                      <a:cubicBezTo>
                        <a:pt x="78" y="78"/>
                        <a:pt x="78" y="78"/>
                        <a:pt x="78" y="78"/>
                      </a:cubicBezTo>
                      <a:cubicBezTo>
                        <a:pt x="78" y="78"/>
                        <a:pt x="78" y="78"/>
                        <a:pt x="78" y="78"/>
                      </a:cubicBezTo>
                      <a:cubicBezTo>
                        <a:pt x="79" y="78"/>
                        <a:pt x="79" y="78"/>
                        <a:pt x="79" y="78"/>
                      </a:cubicBezTo>
                      <a:cubicBezTo>
                        <a:pt x="79" y="78"/>
                        <a:pt x="79" y="78"/>
                        <a:pt x="79" y="78"/>
                      </a:cubicBezTo>
                      <a:cubicBezTo>
                        <a:pt x="79" y="78"/>
                        <a:pt x="79" y="78"/>
                        <a:pt x="79" y="78"/>
                      </a:cubicBezTo>
                      <a:cubicBezTo>
                        <a:pt x="79" y="78"/>
                        <a:pt x="79" y="78"/>
                        <a:pt x="79" y="78"/>
                      </a:cubicBezTo>
                      <a:cubicBezTo>
                        <a:pt x="79" y="78"/>
                        <a:pt x="79" y="78"/>
                        <a:pt x="79" y="78"/>
                      </a:cubicBezTo>
                      <a:cubicBezTo>
                        <a:pt x="79" y="77"/>
                        <a:pt x="79" y="77"/>
                        <a:pt x="79" y="77"/>
                      </a:cubicBezTo>
                      <a:cubicBezTo>
                        <a:pt x="79" y="77"/>
                        <a:pt x="79" y="77"/>
                        <a:pt x="79" y="77"/>
                      </a:cubicBezTo>
                      <a:cubicBezTo>
                        <a:pt x="79" y="76"/>
                        <a:pt x="79" y="76"/>
                        <a:pt x="79" y="76"/>
                      </a:cubicBezTo>
                      <a:cubicBezTo>
                        <a:pt x="79" y="76"/>
                        <a:pt x="79" y="76"/>
                        <a:pt x="79" y="76"/>
                      </a:cubicBezTo>
                      <a:cubicBezTo>
                        <a:pt x="78" y="76"/>
                        <a:pt x="78" y="76"/>
                        <a:pt x="78" y="76"/>
                      </a:cubicBezTo>
                      <a:cubicBezTo>
                        <a:pt x="78" y="76"/>
                        <a:pt x="78" y="76"/>
                        <a:pt x="78" y="76"/>
                      </a:cubicBezTo>
                      <a:cubicBezTo>
                        <a:pt x="78" y="76"/>
                        <a:pt x="78" y="76"/>
                        <a:pt x="78" y="76"/>
                      </a:cubicBezTo>
                      <a:cubicBezTo>
                        <a:pt x="78" y="75"/>
                        <a:pt x="78" y="75"/>
                        <a:pt x="78" y="75"/>
                      </a:cubicBezTo>
                      <a:cubicBezTo>
                        <a:pt x="78" y="75"/>
                        <a:pt x="78" y="75"/>
                        <a:pt x="78" y="75"/>
                      </a:cubicBezTo>
                      <a:cubicBezTo>
                        <a:pt x="78" y="75"/>
                        <a:pt x="78" y="75"/>
                        <a:pt x="78" y="75"/>
                      </a:cubicBezTo>
                      <a:cubicBezTo>
                        <a:pt x="78" y="75"/>
                        <a:pt x="78" y="75"/>
                        <a:pt x="78" y="75"/>
                      </a:cubicBezTo>
                      <a:cubicBezTo>
                        <a:pt x="78" y="75"/>
                        <a:pt x="78" y="75"/>
                        <a:pt x="78" y="75"/>
                      </a:cubicBezTo>
                      <a:cubicBezTo>
                        <a:pt x="78" y="75"/>
                        <a:pt x="78" y="75"/>
                        <a:pt x="78" y="75"/>
                      </a:cubicBezTo>
                      <a:cubicBezTo>
                        <a:pt x="79" y="75"/>
                        <a:pt x="79" y="75"/>
                        <a:pt x="79" y="75"/>
                      </a:cubicBezTo>
                      <a:cubicBezTo>
                        <a:pt x="79" y="75"/>
                        <a:pt x="79" y="75"/>
                        <a:pt x="79" y="75"/>
                      </a:cubicBezTo>
                      <a:cubicBezTo>
                        <a:pt x="79" y="75"/>
                        <a:pt x="79" y="75"/>
                        <a:pt x="79" y="75"/>
                      </a:cubicBezTo>
                      <a:cubicBezTo>
                        <a:pt x="78" y="75"/>
                        <a:pt x="78" y="75"/>
                        <a:pt x="78" y="75"/>
                      </a:cubicBezTo>
                      <a:cubicBezTo>
                        <a:pt x="78" y="75"/>
                        <a:pt x="78" y="75"/>
                        <a:pt x="78" y="75"/>
                      </a:cubicBezTo>
                      <a:cubicBezTo>
                        <a:pt x="78" y="74"/>
                        <a:pt x="78" y="74"/>
                        <a:pt x="78" y="74"/>
                      </a:cubicBezTo>
                      <a:cubicBezTo>
                        <a:pt x="78" y="74"/>
                        <a:pt x="78" y="74"/>
                        <a:pt x="78" y="74"/>
                      </a:cubicBezTo>
                      <a:cubicBezTo>
                        <a:pt x="78" y="74"/>
                        <a:pt x="78" y="74"/>
                        <a:pt x="78" y="74"/>
                      </a:cubicBezTo>
                      <a:cubicBezTo>
                        <a:pt x="78" y="74"/>
                        <a:pt x="78" y="74"/>
                        <a:pt x="78" y="74"/>
                      </a:cubicBezTo>
                      <a:cubicBezTo>
                        <a:pt x="79" y="73"/>
                        <a:pt x="79" y="73"/>
                        <a:pt x="79" y="73"/>
                      </a:cubicBezTo>
                      <a:cubicBezTo>
                        <a:pt x="79" y="73"/>
                        <a:pt x="79" y="73"/>
                        <a:pt x="79" y="73"/>
                      </a:cubicBezTo>
                      <a:cubicBezTo>
                        <a:pt x="79" y="73"/>
                        <a:pt x="79" y="73"/>
                        <a:pt x="79" y="73"/>
                      </a:cubicBezTo>
                      <a:cubicBezTo>
                        <a:pt x="78" y="73"/>
                        <a:pt x="78" y="73"/>
                        <a:pt x="78" y="73"/>
                      </a:cubicBezTo>
                      <a:cubicBezTo>
                        <a:pt x="78" y="73"/>
                        <a:pt x="78" y="73"/>
                        <a:pt x="78" y="73"/>
                      </a:cubicBezTo>
                      <a:cubicBezTo>
                        <a:pt x="78" y="73"/>
                        <a:pt x="78" y="73"/>
                        <a:pt x="78" y="73"/>
                      </a:cubicBezTo>
                      <a:cubicBezTo>
                        <a:pt x="79" y="72"/>
                        <a:pt x="79" y="72"/>
                        <a:pt x="79" y="72"/>
                      </a:cubicBezTo>
                      <a:cubicBezTo>
                        <a:pt x="79" y="72"/>
                        <a:pt x="79" y="72"/>
                        <a:pt x="79" y="72"/>
                      </a:cubicBezTo>
                      <a:cubicBezTo>
                        <a:pt x="79" y="72"/>
                        <a:pt x="79" y="72"/>
                        <a:pt x="79" y="72"/>
                      </a:cubicBezTo>
                      <a:cubicBezTo>
                        <a:pt x="79" y="71"/>
                        <a:pt x="79" y="71"/>
                        <a:pt x="79" y="71"/>
                      </a:cubicBezTo>
                      <a:cubicBezTo>
                        <a:pt x="78" y="71"/>
                        <a:pt x="78" y="71"/>
                        <a:pt x="78" y="71"/>
                      </a:cubicBezTo>
                      <a:cubicBezTo>
                        <a:pt x="78" y="70"/>
                        <a:pt x="78" y="70"/>
                        <a:pt x="78" y="70"/>
                      </a:cubicBezTo>
                      <a:cubicBezTo>
                        <a:pt x="78" y="71"/>
                        <a:pt x="78" y="71"/>
                        <a:pt x="78" y="71"/>
                      </a:cubicBezTo>
                      <a:cubicBezTo>
                        <a:pt x="78" y="71"/>
                        <a:pt x="78" y="71"/>
                        <a:pt x="78" y="71"/>
                      </a:cubicBezTo>
                      <a:cubicBezTo>
                        <a:pt x="79" y="71"/>
                        <a:pt x="79" y="71"/>
                        <a:pt x="79" y="71"/>
                      </a:cubicBezTo>
                      <a:cubicBezTo>
                        <a:pt x="79" y="72"/>
                        <a:pt x="79" y="72"/>
                        <a:pt x="79" y="72"/>
                      </a:cubicBezTo>
                      <a:cubicBezTo>
                        <a:pt x="79" y="72"/>
                        <a:pt x="79" y="72"/>
                        <a:pt x="79" y="72"/>
                      </a:cubicBezTo>
                      <a:cubicBezTo>
                        <a:pt x="79" y="70"/>
                        <a:pt x="79" y="70"/>
                        <a:pt x="79" y="70"/>
                      </a:cubicBezTo>
                      <a:cubicBezTo>
                        <a:pt x="79" y="70"/>
                        <a:pt x="79" y="70"/>
                        <a:pt x="79" y="70"/>
                      </a:cubicBezTo>
                      <a:cubicBezTo>
                        <a:pt x="79" y="70"/>
                        <a:pt x="79" y="70"/>
                        <a:pt x="79" y="70"/>
                      </a:cubicBezTo>
                      <a:cubicBezTo>
                        <a:pt x="79" y="70"/>
                        <a:pt x="79" y="70"/>
                        <a:pt x="79" y="70"/>
                      </a:cubicBezTo>
                      <a:cubicBezTo>
                        <a:pt x="79" y="71"/>
                        <a:pt x="79" y="71"/>
                        <a:pt x="79" y="71"/>
                      </a:cubicBezTo>
                      <a:cubicBezTo>
                        <a:pt x="79" y="71"/>
                        <a:pt x="79" y="71"/>
                        <a:pt x="79" y="71"/>
                      </a:cubicBezTo>
                      <a:cubicBezTo>
                        <a:pt x="78" y="70"/>
                        <a:pt x="78" y="70"/>
                        <a:pt x="78" y="70"/>
                      </a:cubicBezTo>
                      <a:cubicBezTo>
                        <a:pt x="78" y="70"/>
                        <a:pt x="78" y="70"/>
                        <a:pt x="78" y="70"/>
                      </a:cubicBezTo>
                      <a:cubicBezTo>
                        <a:pt x="78" y="70"/>
                        <a:pt x="78" y="70"/>
                        <a:pt x="78" y="70"/>
                      </a:cubicBezTo>
                      <a:cubicBezTo>
                        <a:pt x="78" y="70"/>
                        <a:pt x="78" y="70"/>
                        <a:pt x="78" y="70"/>
                      </a:cubicBezTo>
                      <a:cubicBezTo>
                        <a:pt x="78" y="70"/>
                        <a:pt x="78" y="70"/>
                        <a:pt x="78" y="70"/>
                      </a:cubicBezTo>
                      <a:cubicBezTo>
                        <a:pt x="78" y="70"/>
                        <a:pt x="78" y="70"/>
                        <a:pt x="78" y="70"/>
                      </a:cubicBezTo>
                      <a:cubicBezTo>
                        <a:pt x="78" y="69"/>
                        <a:pt x="78" y="69"/>
                        <a:pt x="78" y="69"/>
                      </a:cubicBezTo>
                      <a:cubicBezTo>
                        <a:pt x="78" y="68"/>
                        <a:pt x="78" y="68"/>
                        <a:pt x="78" y="68"/>
                      </a:cubicBezTo>
                      <a:cubicBezTo>
                        <a:pt x="78" y="68"/>
                        <a:pt x="78" y="68"/>
                        <a:pt x="78" y="68"/>
                      </a:cubicBezTo>
                      <a:cubicBezTo>
                        <a:pt x="78" y="68"/>
                        <a:pt x="78" y="68"/>
                        <a:pt x="78" y="68"/>
                      </a:cubicBezTo>
                      <a:cubicBezTo>
                        <a:pt x="79" y="68"/>
                        <a:pt x="79" y="68"/>
                        <a:pt x="79" y="68"/>
                      </a:cubicBezTo>
                      <a:cubicBezTo>
                        <a:pt x="79" y="68"/>
                        <a:pt x="79" y="68"/>
                        <a:pt x="79" y="68"/>
                      </a:cubicBezTo>
                      <a:cubicBezTo>
                        <a:pt x="79" y="69"/>
                        <a:pt x="79" y="69"/>
                        <a:pt x="79" y="69"/>
                      </a:cubicBezTo>
                      <a:cubicBezTo>
                        <a:pt x="79" y="69"/>
                        <a:pt x="79" y="69"/>
                        <a:pt x="79" y="69"/>
                      </a:cubicBezTo>
                      <a:cubicBezTo>
                        <a:pt x="79" y="69"/>
                        <a:pt x="79" y="69"/>
                        <a:pt x="79" y="69"/>
                      </a:cubicBezTo>
                      <a:cubicBezTo>
                        <a:pt x="79" y="69"/>
                        <a:pt x="79" y="69"/>
                        <a:pt x="79" y="69"/>
                      </a:cubicBezTo>
                      <a:cubicBezTo>
                        <a:pt x="80" y="69"/>
                        <a:pt x="80" y="69"/>
                        <a:pt x="80" y="69"/>
                      </a:cubicBezTo>
                      <a:cubicBezTo>
                        <a:pt x="80" y="68"/>
                        <a:pt x="80" y="68"/>
                        <a:pt x="80" y="68"/>
                      </a:cubicBezTo>
                      <a:cubicBezTo>
                        <a:pt x="80" y="67"/>
                        <a:pt x="80" y="67"/>
                        <a:pt x="80" y="67"/>
                      </a:cubicBezTo>
                      <a:cubicBezTo>
                        <a:pt x="81" y="67"/>
                        <a:pt x="81" y="67"/>
                        <a:pt x="81" y="67"/>
                      </a:cubicBezTo>
                      <a:cubicBezTo>
                        <a:pt x="81" y="67"/>
                        <a:pt x="81" y="67"/>
                        <a:pt x="81" y="67"/>
                      </a:cubicBezTo>
                      <a:cubicBezTo>
                        <a:pt x="81" y="67"/>
                        <a:pt x="81" y="67"/>
                        <a:pt x="81" y="67"/>
                      </a:cubicBezTo>
                      <a:cubicBezTo>
                        <a:pt x="81" y="66"/>
                        <a:pt x="81" y="66"/>
                        <a:pt x="81" y="66"/>
                      </a:cubicBezTo>
                      <a:cubicBezTo>
                        <a:pt x="81" y="66"/>
                        <a:pt x="81" y="66"/>
                        <a:pt x="81" y="66"/>
                      </a:cubicBezTo>
                      <a:cubicBezTo>
                        <a:pt x="80" y="66"/>
                        <a:pt x="80" y="66"/>
                        <a:pt x="80" y="66"/>
                      </a:cubicBezTo>
                      <a:cubicBezTo>
                        <a:pt x="80" y="66"/>
                        <a:pt x="80" y="66"/>
                        <a:pt x="80" y="66"/>
                      </a:cubicBezTo>
                      <a:cubicBezTo>
                        <a:pt x="79" y="66"/>
                        <a:pt x="79" y="66"/>
                        <a:pt x="79" y="66"/>
                      </a:cubicBezTo>
                      <a:cubicBezTo>
                        <a:pt x="78" y="66"/>
                        <a:pt x="78" y="66"/>
                        <a:pt x="78" y="66"/>
                      </a:cubicBezTo>
                      <a:cubicBezTo>
                        <a:pt x="77" y="65"/>
                        <a:pt x="77" y="65"/>
                        <a:pt x="77" y="65"/>
                      </a:cubicBezTo>
                      <a:cubicBezTo>
                        <a:pt x="77" y="65"/>
                        <a:pt x="77" y="65"/>
                        <a:pt x="77" y="65"/>
                      </a:cubicBezTo>
                      <a:cubicBezTo>
                        <a:pt x="77" y="65"/>
                        <a:pt x="77" y="65"/>
                        <a:pt x="77" y="65"/>
                      </a:cubicBezTo>
                      <a:cubicBezTo>
                        <a:pt x="77" y="65"/>
                        <a:pt x="77" y="65"/>
                        <a:pt x="77" y="65"/>
                      </a:cubicBezTo>
                      <a:cubicBezTo>
                        <a:pt x="78" y="65"/>
                        <a:pt x="78" y="65"/>
                        <a:pt x="78" y="65"/>
                      </a:cubicBezTo>
                      <a:cubicBezTo>
                        <a:pt x="78" y="65"/>
                        <a:pt x="78" y="65"/>
                        <a:pt x="78" y="65"/>
                      </a:cubicBezTo>
                      <a:cubicBezTo>
                        <a:pt x="80" y="65"/>
                        <a:pt x="80" y="65"/>
                        <a:pt x="80" y="65"/>
                      </a:cubicBezTo>
                      <a:cubicBezTo>
                        <a:pt x="80" y="65"/>
                        <a:pt x="80" y="65"/>
                        <a:pt x="80" y="65"/>
                      </a:cubicBezTo>
                      <a:cubicBezTo>
                        <a:pt x="80" y="65"/>
                        <a:pt x="80" y="65"/>
                        <a:pt x="80" y="65"/>
                      </a:cubicBezTo>
                      <a:cubicBezTo>
                        <a:pt x="79" y="64"/>
                        <a:pt x="79" y="64"/>
                        <a:pt x="79" y="64"/>
                      </a:cubicBezTo>
                      <a:cubicBezTo>
                        <a:pt x="79" y="63"/>
                        <a:pt x="79" y="63"/>
                        <a:pt x="79" y="63"/>
                      </a:cubicBezTo>
                      <a:cubicBezTo>
                        <a:pt x="79" y="63"/>
                        <a:pt x="79" y="63"/>
                        <a:pt x="79" y="63"/>
                      </a:cubicBezTo>
                      <a:cubicBezTo>
                        <a:pt x="79" y="62"/>
                        <a:pt x="79" y="62"/>
                        <a:pt x="79" y="62"/>
                      </a:cubicBezTo>
                      <a:cubicBezTo>
                        <a:pt x="79" y="62"/>
                        <a:pt x="79" y="62"/>
                        <a:pt x="79" y="62"/>
                      </a:cubicBezTo>
                      <a:cubicBezTo>
                        <a:pt x="79" y="62"/>
                        <a:pt x="79" y="62"/>
                        <a:pt x="79" y="62"/>
                      </a:cubicBezTo>
                      <a:cubicBezTo>
                        <a:pt x="79" y="62"/>
                        <a:pt x="79" y="62"/>
                        <a:pt x="79" y="62"/>
                      </a:cubicBezTo>
                      <a:cubicBezTo>
                        <a:pt x="79" y="61"/>
                        <a:pt x="79" y="61"/>
                        <a:pt x="79" y="61"/>
                      </a:cubicBezTo>
                      <a:cubicBezTo>
                        <a:pt x="79" y="61"/>
                        <a:pt x="79" y="61"/>
                        <a:pt x="79" y="61"/>
                      </a:cubicBezTo>
                      <a:cubicBezTo>
                        <a:pt x="79" y="61"/>
                        <a:pt x="79" y="61"/>
                        <a:pt x="79" y="61"/>
                      </a:cubicBezTo>
                      <a:cubicBezTo>
                        <a:pt x="79" y="61"/>
                        <a:pt x="79" y="61"/>
                        <a:pt x="79" y="61"/>
                      </a:cubicBezTo>
                      <a:cubicBezTo>
                        <a:pt x="80" y="59"/>
                        <a:pt x="80" y="59"/>
                        <a:pt x="80" y="59"/>
                      </a:cubicBezTo>
                      <a:cubicBezTo>
                        <a:pt x="80" y="59"/>
                        <a:pt x="80" y="59"/>
                        <a:pt x="80" y="59"/>
                      </a:cubicBezTo>
                      <a:cubicBezTo>
                        <a:pt x="80" y="59"/>
                        <a:pt x="80" y="59"/>
                        <a:pt x="80" y="59"/>
                      </a:cubicBezTo>
                      <a:cubicBezTo>
                        <a:pt x="81" y="58"/>
                        <a:pt x="81" y="58"/>
                        <a:pt x="81" y="58"/>
                      </a:cubicBezTo>
                      <a:cubicBezTo>
                        <a:pt x="81" y="58"/>
                        <a:pt x="81" y="58"/>
                        <a:pt x="81" y="58"/>
                      </a:cubicBezTo>
                      <a:cubicBezTo>
                        <a:pt x="80" y="57"/>
                        <a:pt x="80" y="57"/>
                        <a:pt x="80" y="57"/>
                      </a:cubicBezTo>
                      <a:cubicBezTo>
                        <a:pt x="80" y="57"/>
                        <a:pt x="80" y="57"/>
                        <a:pt x="80" y="57"/>
                      </a:cubicBezTo>
                      <a:cubicBezTo>
                        <a:pt x="79" y="57"/>
                        <a:pt x="79" y="57"/>
                        <a:pt x="79" y="57"/>
                      </a:cubicBezTo>
                      <a:cubicBezTo>
                        <a:pt x="79" y="57"/>
                        <a:pt x="79" y="57"/>
                        <a:pt x="79" y="57"/>
                      </a:cubicBezTo>
                      <a:cubicBezTo>
                        <a:pt x="79" y="57"/>
                        <a:pt x="79" y="57"/>
                        <a:pt x="79" y="57"/>
                      </a:cubicBezTo>
                      <a:cubicBezTo>
                        <a:pt x="80" y="57"/>
                        <a:pt x="80" y="57"/>
                        <a:pt x="80" y="57"/>
                      </a:cubicBezTo>
                      <a:cubicBezTo>
                        <a:pt x="80" y="57"/>
                        <a:pt x="80" y="57"/>
                        <a:pt x="80" y="57"/>
                      </a:cubicBezTo>
                      <a:cubicBezTo>
                        <a:pt x="80" y="57"/>
                        <a:pt x="80" y="57"/>
                        <a:pt x="80" y="57"/>
                      </a:cubicBezTo>
                      <a:cubicBezTo>
                        <a:pt x="80" y="57"/>
                        <a:pt x="80" y="57"/>
                        <a:pt x="80" y="57"/>
                      </a:cubicBezTo>
                      <a:cubicBezTo>
                        <a:pt x="81" y="57"/>
                        <a:pt x="81" y="57"/>
                        <a:pt x="81" y="57"/>
                      </a:cubicBezTo>
                      <a:cubicBezTo>
                        <a:pt x="82" y="57"/>
                        <a:pt x="82" y="57"/>
                        <a:pt x="82" y="57"/>
                      </a:cubicBezTo>
                      <a:cubicBezTo>
                        <a:pt x="82" y="57"/>
                        <a:pt x="82" y="57"/>
                        <a:pt x="82" y="57"/>
                      </a:cubicBezTo>
                      <a:cubicBezTo>
                        <a:pt x="82" y="57"/>
                        <a:pt x="82" y="57"/>
                        <a:pt x="82" y="57"/>
                      </a:cubicBezTo>
                      <a:cubicBezTo>
                        <a:pt x="83" y="56"/>
                        <a:pt x="83" y="56"/>
                        <a:pt x="83" y="56"/>
                      </a:cubicBezTo>
                      <a:cubicBezTo>
                        <a:pt x="83" y="55"/>
                        <a:pt x="83" y="55"/>
                        <a:pt x="83" y="55"/>
                      </a:cubicBezTo>
                      <a:cubicBezTo>
                        <a:pt x="83" y="55"/>
                        <a:pt x="83" y="55"/>
                        <a:pt x="83" y="55"/>
                      </a:cubicBezTo>
                      <a:cubicBezTo>
                        <a:pt x="83" y="55"/>
                        <a:pt x="83" y="55"/>
                        <a:pt x="83" y="55"/>
                      </a:cubicBezTo>
                      <a:cubicBezTo>
                        <a:pt x="83" y="55"/>
                        <a:pt x="83" y="55"/>
                        <a:pt x="83" y="55"/>
                      </a:cubicBezTo>
                      <a:cubicBezTo>
                        <a:pt x="82" y="55"/>
                        <a:pt x="82" y="55"/>
                        <a:pt x="82" y="55"/>
                      </a:cubicBezTo>
                      <a:cubicBezTo>
                        <a:pt x="82" y="55"/>
                        <a:pt x="82" y="55"/>
                        <a:pt x="82" y="55"/>
                      </a:cubicBezTo>
                      <a:cubicBezTo>
                        <a:pt x="81" y="55"/>
                        <a:pt x="81" y="55"/>
                        <a:pt x="81" y="55"/>
                      </a:cubicBezTo>
                      <a:cubicBezTo>
                        <a:pt x="81" y="55"/>
                        <a:pt x="81" y="55"/>
                        <a:pt x="81" y="55"/>
                      </a:cubicBezTo>
                      <a:cubicBezTo>
                        <a:pt x="82" y="54"/>
                        <a:pt x="82" y="54"/>
                        <a:pt x="82" y="54"/>
                      </a:cubicBezTo>
                      <a:cubicBezTo>
                        <a:pt x="82" y="54"/>
                        <a:pt x="82" y="54"/>
                        <a:pt x="82" y="54"/>
                      </a:cubicBezTo>
                      <a:cubicBezTo>
                        <a:pt x="81" y="54"/>
                        <a:pt x="81" y="54"/>
                        <a:pt x="81" y="54"/>
                      </a:cubicBezTo>
                      <a:cubicBezTo>
                        <a:pt x="81" y="54"/>
                        <a:pt x="81" y="54"/>
                        <a:pt x="81" y="54"/>
                      </a:cubicBezTo>
                      <a:cubicBezTo>
                        <a:pt x="81" y="54"/>
                        <a:pt x="81" y="54"/>
                        <a:pt x="81" y="54"/>
                      </a:cubicBezTo>
                      <a:cubicBezTo>
                        <a:pt x="82" y="54"/>
                        <a:pt x="82" y="54"/>
                        <a:pt x="82" y="54"/>
                      </a:cubicBezTo>
                      <a:cubicBezTo>
                        <a:pt x="82" y="54"/>
                        <a:pt x="82" y="54"/>
                        <a:pt x="82" y="54"/>
                      </a:cubicBezTo>
                      <a:cubicBezTo>
                        <a:pt x="82" y="54"/>
                        <a:pt x="82" y="54"/>
                        <a:pt x="82" y="54"/>
                      </a:cubicBezTo>
                      <a:cubicBezTo>
                        <a:pt x="82" y="54"/>
                        <a:pt x="82" y="54"/>
                        <a:pt x="82" y="54"/>
                      </a:cubicBezTo>
                      <a:cubicBezTo>
                        <a:pt x="82" y="54"/>
                        <a:pt x="82" y="54"/>
                        <a:pt x="82" y="54"/>
                      </a:cubicBezTo>
                      <a:cubicBezTo>
                        <a:pt x="83" y="54"/>
                        <a:pt x="83" y="54"/>
                        <a:pt x="83" y="54"/>
                      </a:cubicBezTo>
                      <a:cubicBezTo>
                        <a:pt x="83" y="54"/>
                        <a:pt x="83" y="54"/>
                        <a:pt x="83" y="54"/>
                      </a:cubicBezTo>
                      <a:cubicBezTo>
                        <a:pt x="84" y="54"/>
                        <a:pt x="84" y="54"/>
                        <a:pt x="84" y="54"/>
                      </a:cubicBezTo>
                      <a:cubicBezTo>
                        <a:pt x="84" y="54"/>
                        <a:pt x="84" y="54"/>
                        <a:pt x="84" y="54"/>
                      </a:cubicBezTo>
                      <a:cubicBezTo>
                        <a:pt x="85" y="53"/>
                        <a:pt x="85" y="53"/>
                        <a:pt x="85" y="53"/>
                      </a:cubicBezTo>
                      <a:cubicBezTo>
                        <a:pt x="84" y="53"/>
                        <a:pt x="84" y="53"/>
                        <a:pt x="84" y="53"/>
                      </a:cubicBezTo>
                      <a:cubicBezTo>
                        <a:pt x="84" y="53"/>
                        <a:pt x="84" y="53"/>
                        <a:pt x="84" y="53"/>
                      </a:cubicBezTo>
                      <a:cubicBezTo>
                        <a:pt x="84" y="53"/>
                        <a:pt x="84" y="53"/>
                        <a:pt x="84" y="53"/>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5" y="52"/>
                        <a:pt x="85" y="52"/>
                        <a:pt x="85" y="52"/>
                      </a:cubicBezTo>
                      <a:cubicBezTo>
                        <a:pt x="85" y="52"/>
                        <a:pt x="85" y="52"/>
                        <a:pt x="85" y="52"/>
                      </a:cubicBezTo>
                      <a:cubicBezTo>
                        <a:pt x="85" y="52"/>
                        <a:pt x="85" y="52"/>
                        <a:pt x="85" y="52"/>
                      </a:cubicBezTo>
                      <a:cubicBezTo>
                        <a:pt x="86" y="51"/>
                        <a:pt x="86" y="51"/>
                        <a:pt x="86" y="51"/>
                      </a:cubicBezTo>
                      <a:lnTo>
                        <a:pt x="85" y="51"/>
                      </a:lnTo>
                      <a:close/>
                      <a:moveTo>
                        <a:pt x="82" y="58"/>
                      </a:moveTo>
                      <a:cubicBezTo>
                        <a:pt x="82" y="58"/>
                        <a:pt x="82" y="58"/>
                        <a:pt x="82" y="58"/>
                      </a:cubicBezTo>
                      <a:cubicBezTo>
                        <a:pt x="82" y="58"/>
                        <a:pt x="82" y="58"/>
                        <a:pt x="82" y="58"/>
                      </a:cubicBezTo>
                      <a:cubicBezTo>
                        <a:pt x="82" y="58"/>
                        <a:pt x="82" y="58"/>
                        <a:pt x="82" y="58"/>
                      </a:cubicBezTo>
                      <a:cubicBezTo>
                        <a:pt x="81" y="58"/>
                        <a:pt x="81" y="58"/>
                        <a:pt x="81" y="58"/>
                      </a:cubicBezTo>
                      <a:cubicBezTo>
                        <a:pt x="81" y="59"/>
                        <a:pt x="81" y="59"/>
                        <a:pt x="81" y="59"/>
                      </a:cubicBezTo>
                      <a:cubicBezTo>
                        <a:pt x="81" y="59"/>
                        <a:pt x="81" y="59"/>
                        <a:pt x="81" y="59"/>
                      </a:cubicBezTo>
                      <a:cubicBezTo>
                        <a:pt x="81" y="60"/>
                        <a:pt x="81" y="60"/>
                        <a:pt x="81"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59"/>
                        <a:pt x="82" y="59"/>
                        <a:pt x="82" y="59"/>
                      </a:cubicBezTo>
                      <a:cubicBezTo>
                        <a:pt x="82" y="59"/>
                        <a:pt x="82" y="59"/>
                        <a:pt x="82" y="59"/>
                      </a:cubicBezTo>
                      <a:lnTo>
                        <a:pt x="82" y="58"/>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5" name="Freeform 372">
                  <a:extLst>
                    <a:ext uri="{FF2B5EF4-FFF2-40B4-BE49-F238E27FC236}">
                      <a16:creationId xmlns="" xmlns:a16="http://schemas.microsoft.com/office/drawing/2014/main" id="{FFA198D6-2663-4C32-BDE7-AED251F80AFC}"/>
                    </a:ext>
                  </a:extLst>
                </p:cNvPr>
                <p:cNvSpPr>
                  <a:spLocks noEditPoints="1"/>
                </p:cNvSpPr>
                <p:nvPr/>
              </p:nvSpPr>
              <p:spPr bwMode="auto">
                <a:xfrm>
                  <a:off x="6557127" y="4978864"/>
                  <a:ext cx="744438" cy="634345"/>
                </a:xfrm>
                <a:custGeom>
                  <a:avLst/>
                  <a:gdLst>
                    <a:gd name="T0" fmla="*/ 105 w 142"/>
                    <a:gd name="T1" fmla="*/ 82 h 121"/>
                    <a:gd name="T2" fmla="*/ 104 w 142"/>
                    <a:gd name="T3" fmla="*/ 84 h 121"/>
                    <a:gd name="T4" fmla="*/ 118 w 142"/>
                    <a:gd name="T5" fmla="*/ 94 h 121"/>
                    <a:gd name="T6" fmla="*/ 118 w 142"/>
                    <a:gd name="T7" fmla="*/ 119 h 121"/>
                    <a:gd name="T8" fmla="*/ 44 w 142"/>
                    <a:gd name="T9" fmla="*/ 30 h 121"/>
                    <a:gd name="T10" fmla="*/ 46 w 142"/>
                    <a:gd name="T11" fmla="*/ 31 h 121"/>
                    <a:gd name="T12" fmla="*/ 136 w 142"/>
                    <a:gd name="T13" fmla="*/ 64 h 121"/>
                    <a:gd name="T14" fmla="*/ 93 w 142"/>
                    <a:gd name="T15" fmla="*/ 67 h 121"/>
                    <a:gd name="T16" fmla="*/ 119 w 142"/>
                    <a:gd name="T17" fmla="*/ 94 h 121"/>
                    <a:gd name="T18" fmla="*/ 7 w 142"/>
                    <a:gd name="T19" fmla="*/ 22 h 121"/>
                    <a:gd name="T20" fmla="*/ 123 w 142"/>
                    <a:gd name="T21" fmla="*/ 39 h 121"/>
                    <a:gd name="T22" fmla="*/ 137 w 142"/>
                    <a:gd name="T23" fmla="*/ 104 h 121"/>
                    <a:gd name="T24" fmla="*/ 139 w 142"/>
                    <a:gd name="T25" fmla="*/ 98 h 121"/>
                    <a:gd name="T26" fmla="*/ 141 w 142"/>
                    <a:gd name="T27" fmla="*/ 80 h 121"/>
                    <a:gd name="T28" fmla="*/ 134 w 142"/>
                    <a:gd name="T29" fmla="*/ 64 h 121"/>
                    <a:gd name="T30" fmla="*/ 121 w 142"/>
                    <a:gd name="T31" fmla="*/ 39 h 121"/>
                    <a:gd name="T32" fmla="*/ 125 w 142"/>
                    <a:gd name="T33" fmla="*/ 45 h 121"/>
                    <a:gd name="T34" fmla="*/ 109 w 142"/>
                    <a:gd name="T35" fmla="*/ 17 h 121"/>
                    <a:gd name="T36" fmla="*/ 103 w 142"/>
                    <a:gd name="T37" fmla="*/ 3 h 121"/>
                    <a:gd name="T38" fmla="*/ 97 w 142"/>
                    <a:gd name="T39" fmla="*/ 0 h 121"/>
                    <a:gd name="T40" fmla="*/ 93 w 142"/>
                    <a:gd name="T41" fmla="*/ 3 h 121"/>
                    <a:gd name="T42" fmla="*/ 91 w 142"/>
                    <a:gd name="T43" fmla="*/ 8 h 121"/>
                    <a:gd name="T44" fmla="*/ 0 w 142"/>
                    <a:gd name="T45" fmla="*/ 12 h 121"/>
                    <a:gd name="T46" fmla="*/ 5 w 142"/>
                    <a:gd name="T47" fmla="*/ 20 h 121"/>
                    <a:gd name="T48" fmla="*/ 8 w 142"/>
                    <a:gd name="T49" fmla="*/ 19 h 121"/>
                    <a:gd name="T50" fmla="*/ 11 w 142"/>
                    <a:gd name="T51" fmla="*/ 17 h 121"/>
                    <a:gd name="T52" fmla="*/ 15 w 142"/>
                    <a:gd name="T53" fmla="*/ 19 h 121"/>
                    <a:gd name="T54" fmla="*/ 24 w 142"/>
                    <a:gd name="T55" fmla="*/ 17 h 121"/>
                    <a:gd name="T56" fmla="*/ 23 w 142"/>
                    <a:gd name="T57" fmla="*/ 18 h 121"/>
                    <a:gd name="T58" fmla="*/ 31 w 142"/>
                    <a:gd name="T59" fmla="*/ 20 h 121"/>
                    <a:gd name="T60" fmla="*/ 35 w 142"/>
                    <a:gd name="T61" fmla="*/ 22 h 121"/>
                    <a:gd name="T62" fmla="*/ 38 w 142"/>
                    <a:gd name="T63" fmla="*/ 24 h 121"/>
                    <a:gd name="T64" fmla="*/ 41 w 142"/>
                    <a:gd name="T65" fmla="*/ 30 h 121"/>
                    <a:gd name="T66" fmla="*/ 49 w 142"/>
                    <a:gd name="T67" fmla="*/ 28 h 121"/>
                    <a:gd name="T68" fmla="*/ 56 w 142"/>
                    <a:gd name="T69" fmla="*/ 22 h 121"/>
                    <a:gd name="T70" fmla="*/ 59 w 142"/>
                    <a:gd name="T71" fmla="*/ 20 h 121"/>
                    <a:gd name="T72" fmla="*/ 73 w 142"/>
                    <a:gd name="T73" fmla="*/ 26 h 121"/>
                    <a:gd name="T74" fmla="*/ 81 w 142"/>
                    <a:gd name="T75" fmla="*/ 34 h 121"/>
                    <a:gd name="T76" fmla="*/ 88 w 142"/>
                    <a:gd name="T77" fmla="*/ 39 h 121"/>
                    <a:gd name="T78" fmla="*/ 89 w 142"/>
                    <a:gd name="T79" fmla="*/ 48 h 121"/>
                    <a:gd name="T80" fmla="*/ 90 w 142"/>
                    <a:gd name="T81" fmla="*/ 61 h 121"/>
                    <a:gd name="T82" fmla="*/ 92 w 142"/>
                    <a:gd name="T83" fmla="*/ 58 h 121"/>
                    <a:gd name="T84" fmla="*/ 94 w 142"/>
                    <a:gd name="T85" fmla="*/ 59 h 121"/>
                    <a:gd name="T86" fmla="*/ 93 w 142"/>
                    <a:gd name="T87" fmla="*/ 64 h 121"/>
                    <a:gd name="T88" fmla="*/ 92 w 142"/>
                    <a:gd name="T89" fmla="*/ 66 h 121"/>
                    <a:gd name="T90" fmla="*/ 100 w 142"/>
                    <a:gd name="T91" fmla="*/ 76 h 121"/>
                    <a:gd name="T92" fmla="*/ 101 w 142"/>
                    <a:gd name="T93" fmla="*/ 74 h 121"/>
                    <a:gd name="T94" fmla="*/ 105 w 142"/>
                    <a:gd name="T95" fmla="*/ 80 h 121"/>
                    <a:gd name="T96" fmla="*/ 108 w 142"/>
                    <a:gd name="T97" fmla="*/ 82 h 121"/>
                    <a:gd name="T98" fmla="*/ 111 w 142"/>
                    <a:gd name="T99" fmla="*/ 87 h 121"/>
                    <a:gd name="T100" fmla="*/ 114 w 142"/>
                    <a:gd name="T101" fmla="*/ 93 h 121"/>
                    <a:gd name="T102" fmla="*/ 121 w 142"/>
                    <a:gd name="T103" fmla="*/ 95 h 121"/>
                    <a:gd name="T104" fmla="*/ 130 w 142"/>
                    <a:gd name="T105" fmla="*/ 104 h 121"/>
                    <a:gd name="T106" fmla="*/ 132 w 142"/>
                    <a:gd name="T107" fmla="*/ 105 h 121"/>
                    <a:gd name="T108" fmla="*/ 136 w 142"/>
                    <a:gd name="T109" fmla="*/ 103 h 121"/>
                    <a:gd name="T110" fmla="*/ 141 w 142"/>
                    <a:gd name="T111" fmla="*/ 99 h 121"/>
                    <a:gd name="T112" fmla="*/ 140 w 142"/>
                    <a:gd name="T113" fmla="*/ 103 h 121"/>
                    <a:gd name="T114" fmla="*/ 139 w 142"/>
                    <a:gd name="T115" fmla="*/ 106 h 121"/>
                    <a:gd name="T116" fmla="*/ 122 w 142"/>
                    <a:gd name="T117" fmla="*/ 117 h 121"/>
                    <a:gd name="T118" fmla="*/ 124 w 142"/>
                    <a:gd name="T119" fmla="*/ 117 h 121"/>
                    <a:gd name="T120" fmla="*/ 121 w 142"/>
                    <a:gd name="T121" fmla="*/ 118 h 121"/>
                    <a:gd name="T122" fmla="*/ 129 w 142"/>
                    <a:gd name="T123" fmla="*/ 11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2" h="121">
                      <a:moveTo>
                        <a:pt x="102" y="80"/>
                      </a:moveTo>
                      <a:cubicBezTo>
                        <a:pt x="102" y="80"/>
                        <a:pt x="102" y="80"/>
                        <a:pt x="102" y="80"/>
                      </a:cubicBezTo>
                      <a:cubicBezTo>
                        <a:pt x="102" y="80"/>
                        <a:pt x="102" y="80"/>
                        <a:pt x="102" y="80"/>
                      </a:cubicBezTo>
                      <a:cubicBezTo>
                        <a:pt x="102" y="80"/>
                        <a:pt x="102" y="80"/>
                        <a:pt x="102" y="80"/>
                      </a:cubicBezTo>
                      <a:cubicBezTo>
                        <a:pt x="102" y="80"/>
                        <a:pt x="102" y="80"/>
                        <a:pt x="102" y="80"/>
                      </a:cubicBezTo>
                      <a:cubicBezTo>
                        <a:pt x="102" y="81"/>
                        <a:pt x="102" y="81"/>
                        <a:pt x="102" y="81"/>
                      </a:cubicBezTo>
                      <a:cubicBezTo>
                        <a:pt x="102" y="81"/>
                        <a:pt x="102" y="81"/>
                        <a:pt x="102" y="81"/>
                      </a:cubicBezTo>
                      <a:cubicBezTo>
                        <a:pt x="103" y="81"/>
                        <a:pt x="103" y="81"/>
                        <a:pt x="103" y="81"/>
                      </a:cubicBezTo>
                      <a:cubicBezTo>
                        <a:pt x="103" y="81"/>
                        <a:pt x="103" y="81"/>
                        <a:pt x="103" y="81"/>
                      </a:cubicBezTo>
                      <a:lnTo>
                        <a:pt x="102" y="80"/>
                      </a:lnTo>
                      <a:close/>
                      <a:moveTo>
                        <a:pt x="111" y="120"/>
                      </a:moveTo>
                      <a:cubicBezTo>
                        <a:pt x="111" y="120"/>
                        <a:pt x="111" y="120"/>
                        <a:pt x="111" y="120"/>
                      </a:cubicBezTo>
                      <a:cubicBezTo>
                        <a:pt x="111" y="120"/>
                        <a:pt x="111" y="120"/>
                        <a:pt x="111" y="120"/>
                      </a:cubicBezTo>
                      <a:cubicBezTo>
                        <a:pt x="110" y="120"/>
                        <a:pt x="110" y="120"/>
                        <a:pt x="110" y="120"/>
                      </a:cubicBezTo>
                      <a:cubicBezTo>
                        <a:pt x="111" y="120"/>
                        <a:pt x="111" y="120"/>
                        <a:pt x="111" y="120"/>
                      </a:cubicBezTo>
                      <a:cubicBezTo>
                        <a:pt x="111" y="120"/>
                        <a:pt x="111" y="120"/>
                        <a:pt x="111" y="120"/>
                      </a:cubicBezTo>
                      <a:cubicBezTo>
                        <a:pt x="111" y="120"/>
                        <a:pt x="111" y="120"/>
                        <a:pt x="111" y="120"/>
                      </a:cubicBezTo>
                      <a:cubicBezTo>
                        <a:pt x="111" y="120"/>
                        <a:pt x="111" y="120"/>
                        <a:pt x="111" y="120"/>
                      </a:cubicBezTo>
                      <a:cubicBezTo>
                        <a:pt x="111" y="120"/>
                        <a:pt x="111" y="120"/>
                        <a:pt x="111" y="120"/>
                      </a:cubicBezTo>
                      <a:cubicBezTo>
                        <a:pt x="111" y="121"/>
                        <a:pt x="111" y="121"/>
                        <a:pt x="111" y="121"/>
                      </a:cubicBezTo>
                      <a:cubicBezTo>
                        <a:pt x="111" y="120"/>
                        <a:pt x="111" y="120"/>
                        <a:pt x="111" y="120"/>
                      </a:cubicBezTo>
                      <a:cubicBezTo>
                        <a:pt x="111" y="120"/>
                        <a:pt x="111" y="120"/>
                        <a:pt x="111" y="120"/>
                      </a:cubicBezTo>
                      <a:close/>
                      <a:moveTo>
                        <a:pt x="104" y="80"/>
                      </a:moveTo>
                      <a:cubicBezTo>
                        <a:pt x="104" y="80"/>
                        <a:pt x="104" y="80"/>
                        <a:pt x="104" y="80"/>
                      </a:cubicBezTo>
                      <a:cubicBezTo>
                        <a:pt x="104" y="80"/>
                        <a:pt x="104" y="80"/>
                        <a:pt x="104" y="80"/>
                      </a:cubicBezTo>
                      <a:cubicBezTo>
                        <a:pt x="103" y="80"/>
                        <a:pt x="103" y="80"/>
                        <a:pt x="103" y="80"/>
                      </a:cubicBezTo>
                      <a:cubicBezTo>
                        <a:pt x="104" y="80"/>
                        <a:pt x="104" y="80"/>
                        <a:pt x="104" y="80"/>
                      </a:cubicBezTo>
                      <a:cubicBezTo>
                        <a:pt x="104" y="81"/>
                        <a:pt x="104" y="81"/>
                        <a:pt x="104" y="81"/>
                      </a:cubicBezTo>
                      <a:cubicBezTo>
                        <a:pt x="104" y="81"/>
                        <a:pt x="104" y="81"/>
                        <a:pt x="104" y="81"/>
                      </a:cubicBezTo>
                      <a:cubicBezTo>
                        <a:pt x="104" y="82"/>
                        <a:pt x="104" y="82"/>
                        <a:pt x="104" y="82"/>
                      </a:cubicBezTo>
                      <a:cubicBezTo>
                        <a:pt x="105" y="82"/>
                        <a:pt x="105" y="82"/>
                        <a:pt x="105" y="82"/>
                      </a:cubicBezTo>
                      <a:cubicBezTo>
                        <a:pt x="105" y="83"/>
                        <a:pt x="105" y="83"/>
                        <a:pt x="105" y="83"/>
                      </a:cubicBezTo>
                      <a:cubicBezTo>
                        <a:pt x="105" y="83"/>
                        <a:pt x="105" y="83"/>
                        <a:pt x="105" y="83"/>
                      </a:cubicBezTo>
                      <a:cubicBezTo>
                        <a:pt x="106" y="83"/>
                        <a:pt x="106" y="83"/>
                        <a:pt x="106" y="83"/>
                      </a:cubicBezTo>
                      <a:cubicBezTo>
                        <a:pt x="106" y="83"/>
                        <a:pt x="106" y="83"/>
                        <a:pt x="106" y="83"/>
                      </a:cubicBezTo>
                      <a:cubicBezTo>
                        <a:pt x="105" y="82"/>
                        <a:pt x="105" y="82"/>
                        <a:pt x="105" y="82"/>
                      </a:cubicBezTo>
                      <a:cubicBezTo>
                        <a:pt x="105" y="82"/>
                        <a:pt x="105" y="82"/>
                        <a:pt x="105" y="82"/>
                      </a:cubicBezTo>
                      <a:cubicBezTo>
                        <a:pt x="105" y="81"/>
                        <a:pt x="105" y="81"/>
                        <a:pt x="105" y="81"/>
                      </a:cubicBezTo>
                      <a:cubicBezTo>
                        <a:pt x="104" y="81"/>
                        <a:pt x="104" y="81"/>
                        <a:pt x="104" y="81"/>
                      </a:cubicBezTo>
                      <a:cubicBezTo>
                        <a:pt x="105" y="80"/>
                        <a:pt x="105" y="80"/>
                        <a:pt x="105" y="80"/>
                      </a:cubicBezTo>
                      <a:lnTo>
                        <a:pt x="104" y="80"/>
                      </a:lnTo>
                      <a:close/>
                      <a:moveTo>
                        <a:pt x="115" y="94"/>
                      </a:move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5" y="94"/>
                        <a:pt x="115" y="94"/>
                        <a:pt x="115" y="94"/>
                      </a:cubicBezTo>
                      <a:cubicBezTo>
                        <a:pt x="115" y="94"/>
                        <a:pt x="115" y="94"/>
                        <a:pt x="115" y="94"/>
                      </a:cubicBezTo>
                      <a:cubicBezTo>
                        <a:pt x="115" y="94"/>
                        <a:pt x="115" y="94"/>
                        <a:pt x="115" y="94"/>
                      </a:cubicBezTo>
                      <a:cubicBezTo>
                        <a:pt x="115" y="94"/>
                        <a:pt x="115" y="94"/>
                        <a:pt x="115" y="94"/>
                      </a:cubicBezTo>
                      <a:close/>
                      <a:moveTo>
                        <a:pt x="106" y="84"/>
                      </a:moveTo>
                      <a:cubicBezTo>
                        <a:pt x="105" y="84"/>
                        <a:pt x="105" y="84"/>
                        <a:pt x="105" y="84"/>
                      </a:cubicBezTo>
                      <a:cubicBezTo>
                        <a:pt x="105" y="84"/>
                        <a:pt x="105" y="84"/>
                        <a:pt x="105" y="84"/>
                      </a:cubicBezTo>
                      <a:cubicBezTo>
                        <a:pt x="105" y="84"/>
                        <a:pt x="105" y="84"/>
                        <a:pt x="105" y="84"/>
                      </a:cubicBezTo>
                      <a:cubicBezTo>
                        <a:pt x="104" y="84"/>
                        <a:pt x="104" y="84"/>
                        <a:pt x="104" y="84"/>
                      </a:cubicBezTo>
                      <a:cubicBezTo>
                        <a:pt x="104" y="84"/>
                        <a:pt x="104" y="84"/>
                        <a:pt x="104" y="84"/>
                      </a:cubicBezTo>
                      <a:cubicBezTo>
                        <a:pt x="104" y="83"/>
                        <a:pt x="104" y="83"/>
                        <a:pt x="104" y="83"/>
                      </a:cubicBezTo>
                      <a:cubicBezTo>
                        <a:pt x="104" y="83"/>
                        <a:pt x="104" y="83"/>
                        <a:pt x="104" y="83"/>
                      </a:cubicBezTo>
                      <a:cubicBezTo>
                        <a:pt x="104" y="83"/>
                        <a:pt x="104" y="83"/>
                        <a:pt x="104" y="83"/>
                      </a:cubicBezTo>
                      <a:cubicBezTo>
                        <a:pt x="103" y="83"/>
                        <a:pt x="103" y="83"/>
                        <a:pt x="103" y="83"/>
                      </a:cubicBezTo>
                      <a:cubicBezTo>
                        <a:pt x="103" y="83"/>
                        <a:pt x="103" y="83"/>
                        <a:pt x="103" y="83"/>
                      </a:cubicBezTo>
                      <a:cubicBezTo>
                        <a:pt x="103" y="83"/>
                        <a:pt x="103" y="83"/>
                        <a:pt x="103" y="83"/>
                      </a:cubicBezTo>
                      <a:cubicBezTo>
                        <a:pt x="104" y="84"/>
                        <a:pt x="104" y="84"/>
                        <a:pt x="104" y="84"/>
                      </a:cubicBezTo>
                      <a:cubicBezTo>
                        <a:pt x="104" y="84"/>
                        <a:pt x="104" y="84"/>
                        <a:pt x="104" y="84"/>
                      </a:cubicBezTo>
                      <a:cubicBezTo>
                        <a:pt x="104" y="84"/>
                        <a:pt x="104" y="84"/>
                        <a:pt x="104" y="84"/>
                      </a:cubicBezTo>
                      <a:cubicBezTo>
                        <a:pt x="104" y="84"/>
                        <a:pt x="104" y="84"/>
                        <a:pt x="104" y="84"/>
                      </a:cubicBezTo>
                      <a:cubicBezTo>
                        <a:pt x="105" y="85"/>
                        <a:pt x="105" y="85"/>
                        <a:pt x="105" y="85"/>
                      </a:cubicBezTo>
                      <a:cubicBezTo>
                        <a:pt x="106" y="85"/>
                        <a:pt x="106" y="85"/>
                        <a:pt x="106" y="85"/>
                      </a:cubicBezTo>
                      <a:cubicBezTo>
                        <a:pt x="106" y="85"/>
                        <a:pt x="106" y="85"/>
                        <a:pt x="106" y="85"/>
                      </a:cubicBezTo>
                      <a:cubicBezTo>
                        <a:pt x="106" y="84"/>
                        <a:pt x="106" y="84"/>
                        <a:pt x="106" y="84"/>
                      </a:cubicBezTo>
                      <a:cubicBezTo>
                        <a:pt x="107" y="84"/>
                        <a:pt x="107" y="84"/>
                        <a:pt x="107" y="84"/>
                      </a:cubicBezTo>
                      <a:cubicBezTo>
                        <a:pt x="106" y="84"/>
                        <a:pt x="106" y="84"/>
                        <a:pt x="106" y="84"/>
                      </a:cubicBezTo>
                      <a:close/>
                      <a:moveTo>
                        <a:pt x="111" y="121"/>
                      </a:moveTo>
                      <a:cubicBezTo>
                        <a:pt x="111" y="121"/>
                        <a:pt x="111" y="121"/>
                        <a:pt x="111" y="121"/>
                      </a:cubicBezTo>
                      <a:cubicBezTo>
                        <a:pt x="111" y="121"/>
                        <a:pt x="111" y="121"/>
                        <a:pt x="111" y="121"/>
                      </a:cubicBezTo>
                      <a:cubicBezTo>
                        <a:pt x="111" y="121"/>
                        <a:pt x="111" y="121"/>
                        <a:pt x="111" y="121"/>
                      </a:cubicBezTo>
                      <a:cubicBezTo>
                        <a:pt x="111" y="121"/>
                        <a:pt x="111" y="121"/>
                        <a:pt x="111" y="121"/>
                      </a:cubicBezTo>
                      <a:close/>
                      <a:moveTo>
                        <a:pt x="118" y="94"/>
                      </a:move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7" y="94"/>
                        <a:pt x="117" y="94"/>
                        <a:pt x="117" y="94"/>
                      </a:cubicBezTo>
                      <a:cubicBezTo>
                        <a:pt x="117" y="94"/>
                        <a:pt x="117" y="94"/>
                        <a:pt x="117"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lose/>
                      <a:moveTo>
                        <a:pt x="118" y="119"/>
                      </a:moveTo>
                      <a:cubicBezTo>
                        <a:pt x="118" y="119"/>
                        <a:pt x="118" y="119"/>
                        <a:pt x="118" y="119"/>
                      </a:cubicBezTo>
                      <a:cubicBezTo>
                        <a:pt x="118" y="119"/>
                        <a:pt x="118" y="119"/>
                        <a:pt x="118" y="119"/>
                      </a:cubicBezTo>
                      <a:cubicBezTo>
                        <a:pt x="117" y="119"/>
                        <a:pt x="117" y="119"/>
                        <a:pt x="117" y="119"/>
                      </a:cubicBezTo>
                      <a:cubicBezTo>
                        <a:pt x="117" y="120"/>
                        <a:pt x="117" y="120"/>
                        <a:pt x="117" y="120"/>
                      </a:cubicBezTo>
                      <a:cubicBezTo>
                        <a:pt x="117" y="120"/>
                        <a:pt x="117" y="120"/>
                        <a:pt x="117" y="120"/>
                      </a:cubicBezTo>
                      <a:cubicBezTo>
                        <a:pt x="117" y="120"/>
                        <a:pt x="117" y="120"/>
                        <a:pt x="117" y="120"/>
                      </a:cubicBezTo>
                      <a:cubicBezTo>
                        <a:pt x="117" y="120"/>
                        <a:pt x="117" y="120"/>
                        <a:pt x="117" y="120"/>
                      </a:cubicBezTo>
                      <a:cubicBezTo>
                        <a:pt x="116" y="120"/>
                        <a:pt x="116" y="120"/>
                        <a:pt x="116" y="120"/>
                      </a:cubicBezTo>
                      <a:cubicBezTo>
                        <a:pt x="116" y="120"/>
                        <a:pt x="116" y="120"/>
                        <a:pt x="116" y="120"/>
                      </a:cubicBezTo>
                      <a:cubicBezTo>
                        <a:pt x="117" y="120"/>
                        <a:pt x="117" y="120"/>
                        <a:pt x="117" y="120"/>
                      </a:cubicBezTo>
                      <a:cubicBezTo>
                        <a:pt x="117" y="120"/>
                        <a:pt x="117" y="120"/>
                        <a:pt x="117" y="120"/>
                      </a:cubicBezTo>
                      <a:cubicBezTo>
                        <a:pt x="117" y="120"/>
                        <a:pt x="117" y="120"/>
                        <a:pt x="117" y="120"/>
                      </a:cubicBezTo>
                      <a:cubicBezTo>
                        <a:pt x="117" y="120"/>
                        <a:pt x="117" y="120"/>
                        <a:pt x="117" y="120"/>
                      </a:cubicBezTo>
                      <a:cubicBezTo>
                        <a:pt x="117" y="119"/>
                        <a:pt x="117" y="119"/>
                        <a:pt x="117" y="119"/>
                      </a:cubicBezTo>
                      <a:cubicBezTo>
                        <a:pt x="118" y="120"/>
                        <a:pt x="118" y="120"/>
                        <a:pt x="118" y="120"/>
                      </a:cubicBezTo>
                      <a:cubicBezTo>
                        <a:pt x="118" y="120"/>
                        <a:pt x="118" y="120"/>
                        <a:pt x="118" y="120"/>
                      </a:cubicBezTo>
                      <a:cubicBezTo>
                        <a:pt x="118" y="119"/>
                        <a:pt x="118" y="119"/>
                        <a:pt x="118" y="119"/>
                      </a:cubicBezTo>
                      <a:cubicBezTo>
                        <a:pt x="118" y="119"/>
                        <a:pt x="118" y="119"/>
                        <a:pt x="118" y="119"/>
                      </a:cubicBezTo>
                      <a:cubicBezTo>
                        <a:pt x="118" y="120"/>
                        <a:pt x="118" y="120"/>
                        <a:pt x="118" y="120"/>
                      </a:cubicBezTo>
                      <a:cubicBezTo>
                        <a:pt x="118" y="120"/>
                        <a:pt x="118" y="120"/>
                        <a:pt x="118" y="120"/>
                      </a:cubicBezTo>
                      <a:cubicBezTo>
                        <a:pt x="118" y="120"/>
                        <a:pt x="118" y="120"/>
                        <a:pt x="118" y="120"/>
                      </a:cubicBezTo>
                      <a:cubicBezTo>
                        <a:pt x="118" y="120"/>
                        <a:pt x="118" y="120"/>
                        <a:pt x="118" y="120"/>
                      </a:cubicBezTo>
                      <a:cubicBezTo>
                        <a:pt x="118" y="119"/>
                        <a:pt x="118" y="119"/>
                        <a:pt x="118" y="119"/>
                      </a:cubicBezTo>
                      <a:close/>
                      <a:moveTo>
                        <a:pt x="119" y="119"/>
                      </a:moveTo>
                      <a:cubicBezTo>
                        <a:pt x="119" y="119"/>
                        <a:pt x="119" y="119"/>
                        <a:pt x="119"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20"/>
                        <a:pt x="118" y="120"/>
                        <a:pt x="118" y="120"/>
                      </a:cubicBezTo>
                      <a:cubicBezTo>
                        <a:pt x="118" y="120"/>
                        <a:pt x="118" y="120"/>
                        <a:pt x="118" y="120"/>
                      </a:cubicBezTo>
                      <a:cubicBezTo>
                        <a:pt x="119" y="119"/>
                        <a:pt x="119" y="119"/>
                        <a:pt x="119" y="119"/>
                      </a:cubicBezTo>
                      <a:cubicBezTo>
                        <a:pt x="119" y="119"/>
                        <a:pt x="119" y="119"/>
                        <a:pt x="119" y="119"/>
                      </a:cubicBezTo>
                      <a:close/>
                      <a:moveTo>
                        <a:pt x="117" y="93"/>
                      </a:moveTo>
                      <a:cubicBezTo>
                        <a:pt x="117" y="93"/>
                        <a:pt x="117" y="93"/>
                        <a:pt x="117" y="93"/>
                      </a:cubicBezTo>
                      <a:cubicBezTo>
                        <a:pt x="117" y="93"/>
                        <a:pt x="117" y="93"/>
                        <a:pt x="117" y="93"/>
                      </a:cubicBezTo>
                      <a:cubicBezTo>
                        <a:pt x="117" y="93"/>
                        <a:pt x="117" y="93"/>
                        <a:pt x="117" y="93"/>
                      </a:cubicBezTo>
                      <a:cubicBezTo>
                        <a:pt x="117" y="93"/>
                        <a:pt x="117" y="93"/>
                        <a:pt x="117" y="93"/>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3"/>
                        <a:pt x="117" y="93"/>
                        <a:pt x="117" y="93"/>
                      </a:cubicBezTo>
                      <a:cubicBezTo>
                        <a:pt x="117" y="93"/>
                        <a:pt x="117" y="93"/>
                        <a:pt x="117" y="93"/>
                      </a:cubicBezTo>
                      <a:cubicBezTo>
                        <a:pt x="117" y="93"/>
                        <a:pt x="117" y="93"/>
                        <a:pt x="117" y="93"/>
                      </a:cubicBezTo>
                      <a:cubicBezTo>
                        <a:pt x="117" y="93"/>
                        <a:pt x="117" y="93"/>
                        <a:pt x="117" y="93"/>
                      </a:cubicBezTo>
                      <a:close/>
                      <a:moveTo>
                        <a:pt x="81" y="35"/>
                      </a:move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lose/>
                      <a:moveTo>
                        <a:pt x="45" y="30"/>
                      </a:moveTo>
                      <a:cubicBezTo>
                        <a:pt x="45" y="30"/>
                        <a:pt x="45" y="30"/>
                        <a:pt x="45" y="30"/>
                      </a:cubicBezTo>
                      <a:cubicBezTo>
                        <a:pt x="45" y="30"/>
                        <a:pt x="45" y="30"/>
                        <a:pt x="45" y="30"/>
                      </a:cubicBezTo>
                      <a:cubicBezTo>
                        <a:pt x="45" y="30"/>
                        <a:pt x="45" y="30"/>
                        <a:pt x="45" y="30"/>
                      </a:cubicBezTo>
                      <a:cubicBezTo>
                        <a:pt x="45" y="30"/>
                        <a:pt x="45" y="30"/>
                        <a:pt x="45"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4" y="30"/>
                        <a:pt x="44" y="30"/>
                        <a:pt x="44" y="30"/>
                      </a:cubicBezTo>
                      <a:cubicBezTo>
                        <a:pt x="44" y="30"/>
                        <a:pt x="44" y="30"/>
                        <a:pt x="44" y="30"/>
                      </a:cubicBezTo>
                      <a:cubicBezTo>
                        <a:pt x="44" y="30"/>
                        <a:pt x="44" y="30"/>
                        <a:pt x="44" y="30"/>
                      </a:cubicBezTo>
                      <a:cubicBezTo>
                        <a:pt x="44" y="30"/>
                        <a:pt x="44" y="30"/>
                        <a:pt x="44" y="30"/>
                      </a:cubicBezTo>
                      <a:cubicBezTo>
                        <a:pt x="44" y="31"/>
                        <a:pt x="44" y="31"/>
                        <a:pt x="44" y="31"/>
                      </a:cubicBezTo>
                      <a:cubicBezTo>
                        <a:pt x="44" y="31"/>
                        <a:pt x="44" y="31"/>
                        <a:pt x="44" y="31"/>
                      </a:cubicBezTo>
                      <a:cubicBezTo>
                        <a:pt x="45" y="31"/>
                        <a:pt x="45" y="31"/>
                        <a:pt x="45" y="31"/>
                      </a:cubicBezTo>
                      <a:cubicBezTo>
                        <a:pt x="45" y="31"/>
                        <a:pt x="45" y="31"/>
                        <a:pt x="45" y="31"/>
                      </a:cubicBezTo>
                      <a:cubicBezTo>
                        <a:pt x="45" y="30"/>
                        <a:pt x="45" y="30"/>
                        <a:pt x="45" y="30"/>
                      </a:cubicBezTo>
                      <a:cubicBezTo>
                        <a:pt x="45" y="30"/>
                        <a:pt x="45" y="30"/>
                        <a:pt x="45" y="30"/>
                      </a:cubicBezTo>
                      <a:cubicBezTo>
                        <a:pt x="45" y="30"/>
                        <a:pt x="45" y="30"/>
                        <a:pt x="45" y="30"/>
                      </a:cubicBezTo>
                      <a:cubicBezTo>
                        <a:pt x="45" y="30"/>
                        <a:pt x="45" y="30"/>
                        <a:pt x="45" y="30"/>
                      </a:cubicBezTo>
                      <a:close/>
                      <a:moveTo>
                        <a:pt x="53" y="26"/>
                      </a:moveTo>
                      <a:cubicBezTo>
                        <a:pt x="53" y="26"/>
                        <a:pt x="53" y="26"/>
                        <a:pt x="53" y="26"/>
                      </a:cubicBezTo>
                      <a:cubicBezTo>
                        <a:pt x="52" y="27"/>
                        <a:pt x="52" y="27"/>
                        <a:pt x="52" y="27"/>
                      </a:cubicBezTo>
                      <a:cubicBezTo>
                        <a:pt x="52" y="27"/>
                        <a:pt x="52" y="27"/>
                        <a:pt x="52" y="27"/>
                      </a:cubicBezTo>
                      <a:cubicBezTo>
                        <a:pt x="53" y="27"/>
                        <a:pt x="53" y="27"/>
                        <a:pt x="53" y="27"/>
                      </a:cubicBezTo>
                      <a:cubicBezTo>
                        <a:pt x="53" y="26"/>
                        <a:pt x="53" y="26"/>
                        <a:pt x="53" y="26"/>
                      </a:cubicBezTo>
                      <a:cubicBezTo>
                        <a:pt x="53" y="26"/>
                        <a:pt x="53" y="26"/>
                        <a:pt x="53" y="26"/>
                      </a:cubicBezTo>
                      <a:cubicBezTo>
                        <a:pt x="53" y="26"/>
                        <a:pt x="53" y="26"/>
                        <a:pt x="53" y="26"/>
                      </a:cubicBezTo>
                      <a:close/>
                      <a:moveTo>
                        <a:pt x="51" y="27"/>
                      </a:moveTo>
                      <a:cubicBezTo>
                        <a:pt x="51" y="28"/>
                        <a:pt x="51" y="28"/>
                        <a:pt x="51" y="28"/>
                      </a:cubicBezTo>
                      <a:cubicBezTo>
                        <a:pt x="51" y="28"/>
                        <a:pt x="51" y="28"/>
                        <a:pt x="51" y="28"/>
                      </a:cubicBezTo>
                      <a:cubicBezTo>
                        <a:pt x="51" y="28"/>
                        <a:pt x="51" y="28"/>
                        <a:pt x="51" y="28"/>
                      </a:cubicBezTo>
                      <a:cubicBezTo>
                        <a:pt x="51" y="28"/>
                        <a:pt x="51" y="28"/>
                        <a:pt x="51" y="28"/>
                      </a:cubicBezTo>
                      <a:cubicBezTo>
                        <a:pt x="51" y="28"/>
                        <a:pt x="51" y="28"/>
                        <a:pt x="51" y="28"/>
                      </a:cubicBezTo>
                      <a:cubicBezTo>
                        <a:pt x="51" y="28"/>
                        <a:pt x="51" y="28"/>
                        <a:pt x="51" y="28"/>
                      </a:cubicBezTo>
                      <a:cubicBezTo>
                        <a:pt x="50" y="28"/>
                        <a:pt x="50" y="28"/>
                        <a:pt x="50" y="28"/>
                      </a:cubicBezTo>
                      <a:cubicBezTo>
                        <a:pt x="50" y="28"/>
                        <a:pt x="50" y="28"/>
                        <a:pt x="50" y="28"/>
                      </a:cubicBezTo>
                      <a:cubicBezTo>
                        <a:pt x="50" y="28"/>
                        <a:pt x="50" y="28"/>
                        <a:pt x="50" y="28"/>
                      </a:cubicBezTo>
                      <a:cubicBezTo>
                        <a:pt x="50" y="28"/>
                        <a:pt x="50" y="28"/>
                        <a:pt x="50" y="28"/>
                      </a:cubicBezTo>
                      <a:cubicBezTo>
                        <a:pt x="47" y="31"/>
                        <a:pt x="47" y="31"/>
                        <a:pt x="47" y="31"/>
                      </a:cubicBezTo>
                      <a:cubicBezTo>
                        <a:pt x="46" y="31"/>
                        <a:pt x="46" y="31"/>
                        <a:pt x="46" y="31"/>
                      </a:cubicBezTo>
                      <a:cubicBezTo>
                        <a:pt x="46" y="31"/>
                        <a:pt x="46" y="31"/>
                        <a:pt x="46" y="31"/>
                      </a:cubicBezTo>
                      <a:cubicBezTo>
                        <a:pt x="45" y="31"/>
                        <a:pt x="45" y="31"/>
                        <a:pt x="45" y="31"/>
                      </a:cubicBezTo>
                      <a:cubicBezTo>
                        <a:pt x="45" y="31"/>
                        <a:pt x="45" y="31"/>
                        <a:pt x="45" y="31"/>
                      </a:cubicBezTo>
                      <a:cubicBezTo>
                        <a:pt x="46" y="31"/>
                        <a:pt x="46" y="31"/>
                        <a:pt x="46" y="31"/>
                      </a:cubicBezTo>
                      <a:cubicBezTo>
                        <a:pt x="46" y="31"/>
                        <a:pt x="46" y="31"/>
                        <a:pt x="46" y="31"/>
                      </a:cubicBezTo>
                      <a:cubicBezTo>
                        <a:pt x="47" y="31"/>
                        <a:pt x="47" y="31"/>
                        <a:pt x="47" y="31"/>
                      </a:cubicBezTo>
                      <a:cubicBezTo>
                        <a:pt x="47" y="31"/>
                        <a:pt x="47" y="31"/>
                        <a:pt x="47" y="31"/>
                      </a:cubicBezTo>
                      <a:cubicBezTo>
                        <a:pt x="48" y="30"/>
                        <a:pt x="48" y="30"/>
                        <a:pt x="48" y="30"/>
                      </a:cubicBezTo>
                      <a:cubicBezTo>
                        <a:pt x="49" y="30"/>
                        <a:pt x="49" y="30"/>
                        <a:pt x="49" y="30"/>
                      </a:cubicBezTo>
                      <a:cubicBezTo>
                        <a:pt x="50" y="29"/>
                        <a:pt x="50" y="29"/>
                        <a:pt x="50" y="29"/>
                      </a:cubicBezTo>
                      <a:cubicBezTo>
                        <a:pt x="51" y="28"/>
                        <a:pt x="51" y="28"/>
                        <a:pt x="51" y="28"/>
                      </a:cubicBezTo>
                      <a:cubicBezTo>
                        <a:pt x="51" y="28"/>
                        <a:pt x="51" y="28"/>
                        <a:pt x="51" y="28"/>
                      </a:cubicBezTo>
                      <a:cubicBezTo>
                        <a:pt x="51" y="28"/>
                        <a:pt x="51" y="28"/>
                        <a:pt x="51" y="28"/>
                      </a:cubicBezTo>
                      <a:cubicBezTo>
                        <a:pt x="51" y="27"/>
                        <a:pt x="51" y="27"/>
                        <a:pt x="51" y="27"/>
                      </a:cubicBezTo>
                      <a:cubicBezTo>
                        <a:pt x="52" y="27"/>
                        <a:pt x="52" y="27"/>
                        <a:pt x="52" y="27"/>
                      </a:cubicBezTo>
                      <a:cubicBezTo>
                        <a:pt x="52" y="27"/>
                        <a:pt x="52" y="27"/>
                        <a:pt x="52" y="27"/>
                      </a:cubicBezTo>
                      <a:lnTo>
                        <a:pt x="51" y="27"/>
                      </a:lnTo>
                      <a:close/>
                      <a:moveTo>
                        <a:pt x="130" y="54"/>
                      </a:moveTo>
                      <a:cubicBezTo>
                        <a:pt x="131" y="55"/>
                        <a:pt x="131" y="55"/>
                        <a:pt x="131" y="55"/>
                      </a:cubicBezTo>
                      <a:cubicBezTo>
                        <a:pt x="131" y="55"/>
                        <a:pt x="131" y="55"/>
                        <a:pt x="131" y="55"/>
                      </a:cubicBezTo>
                      <a:cubicBezTo>
                        <a:pt x="131" y="55"/>
                        <a:pt x="131" y="55"/>
                        <a:pt x="131" y="55"/>
                      </a:cubicBezTo>
                      <a:cubicBezTo>
                        <a:pt x="131" y="55"/>
                        <a:pt x="131" y="55"/>
                        <a:pt x="131" y="55"/>
                      </a:cubicBezTo>
                      <a:cubicBezTo>
                        <a:pt x="131" y="56"/>
                        <a:pt x="131" y="56"/>
                        <a:pt x="131" y="56"/>
                      </a:cubicBezTo>
                      <a:cubicBezTo>
                        <a:pt x="131" y="56"/>
                        <a:pt x="131" y="56"/>
                        <a:pt x="131" y="56"/>
                      </a:cubicBezTo>
                      <a:cubicBezTo>
                        <a:pt x="131" y="56"/>
                        <a:pt x="131" y="56"/>
                        <a:pt x="131" y="56"/>
                      </a:cubicBezTo>
                      <a:cubicBezTo>
                        <a:pt x="132" y="57"/>
                        <a:pt x="132" y="57"/>
                        <a:pt x="132" y="57"/>
                      </a:cubicBezTo>
                      <a:cubicBezTo>
                        <a:pt x="133" y="60"/>
                        <a:pt x="133" y="60"/>
                        <a:pt x="133" y="60"/>
                      </a:cubicBezTo>
                      <a:cubicBezTo>
                        <a:pt x="133" y="60"/>
                        <a:pt x="133" y="60"/>
                        <a:pt x="133" y="60"/>
                      </a:cubicBezTo>
                      <a:cubicBezTo>
                        <a:pt x="133" y="60"/>
                        <a:pt x="133" y="60"/>
                        <a:pt x="133" y="60"/>
                      </a:cubicBezTo>
                      <a:cubicBezTo>
                        <a:pt x="133" y="60"/>
                        <a:pt x="133" y="60"/>
                        <a:pt x="133" y="60"/>
                      </a:cubicBezTo>
                      <a:cubicBezTo>
                        <a:pt x="134" y="61"/>
                        <a:pt x="134" y="61"/>
                        <a:pt x="134" y="61"/>
                      </a:cubicBezTo>
                      <a:cubicBezTo>
                        <a:pt x="134" y="61"/>
                        <a:pt x="134" y="61"/>
                        <a:pt x="134" y="61"/>
                      </a:cubicBezTo>
                      <a:cubicBezTo>
                        <a:pt x="134" y="61"/>
                        <a:pt x="134" y="61"/>
                        <a:pt x="134" y="61"/>
                      </a:cubicBezTo>
                      <a:cubicBezTo>
                        <a:pt x="135" y="63"/>
                        <a:pt x="135" y="63"/>
                        <a:pt x="135" y="63"/>
                      </a:cubicBezTo>
                      <a:cubicBezTo>
                        <a:pt x="136" y="64"/>
                        <a:pt x="136" y="64"/>
                        <a:pt x="136" y="64"/>
                      </a:cubicBezTo>
                      <a:cubicBezTo>
                        <a:pt x="136" y="64"/>
                        <a:pt x="136" y="64"/>
                        <a:pt x="136" y="64"/>
                      </a:cubicBezTo>
                      <a:cubicBezTo>
                        <a:pt x="136" y="65"/>
                        <a:pt x="136" y="65"/>
                        <a:pt x="136" y="65"/>
                      </a:cubicBezTo>
                      <a:cubicBezTo>
                        <a:pt x="136" y="64"/>
                        <a:pt x="136" y="64"/>
                        <a:pt x="136" y="64"/>
                      </a:cubicBezTo>
                      <a:cubicBezTo>
                        <a:pt x="132" y="57"/>
                        <a:pt x="132" y="57"/>
                        <a:pt x="132" y="57"/>
                      </a:cubicBezTo>
                      <a:cubicBezTo>
                        <a:pt x="132" y="57"/>
                        <a:pt x="132" y="57"/>
                        <a:pt x="132" y="57"/>
                      </a:cubicBezTo>
                      <a:cubicBezTo>
                        <a:pt x="132" y="56"/>
                        <a:pt x="132" y="56"/>
                        <a:pt x="132" y="56"/>
                      </a:cubicBezTo>
                      <a:cubicBezTo>
                        <a:pt x="132" y="56"/>
                        <a:pt x="132" y="56"/>
                        <a:pt x="132" y="56"/>
                      </a:cubicBezTo>
                      <a:cubicBezTo>
                        <a:pt x="131" y="55"/>
                        <a:pt x="131" y="55"/>
                        <a:pt x="131" y="55"/>
                      </a:cubicBezTo>
                      <a:cubicBezTo>
                        <a:pt x="130" y="54"/>
                        <a:pt x="130" y="54"/>
                        <a:pt x="130" y="54"/>
                      </a:cubicBezTo>
                      <a:cubicBezTo>
                        <a:pt x="130" y="53"/>
                        <a:pt x="130" y="53"/>
                        <a:pt x="130" y="53"/>
                      </a:cubicBezTo>
                      <a:cubicBezTo>
                        <a:pt x="130" y="53"/>
                        <a:pt x="130" y="53"/>
                        <a:pt x="130" y="53"/>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3"/>
                        <a:pt x="129" y="53"/>
                        <a:pt x="129" y="53"/>
                      </a:cubicBezTo>
                      <a:lnTo>
                        <a:pt x="130" y="54"/>
                      </a:lnTo>
                      <a:close/>
                      <a:moveTo>
                        <a:pt x="102" y="78"/>
                      </a:moveTo>
                      <a:cubicBezTo>
                        <a:pt x="101" y="78"/>
                        <a:pt x="101" y="78"/>
                        <a:pt x="101" y="78"/>
                      </a:cubicBezTo>
                      <a:cubicBezTo>
                        <a:pt x="101" y="78"/>
                        <a:pt x="101" y="78"/>
                        <a:pt x="101" y="78"/>
                      </a:cubicBezTo>
                      <a:cubicBezTo>
                        <a:pt x="101" y="78"/>
                        <a:pt x="101" y="78"/>
                        <a:pt x="101" y="78"/>
                      </a:cubicBezTo>
                      <a:cubicBezTo>
                        <a:pt x="101" y="78"/>
                        <a:pt x="101" y="78"/>
                        <a:pt x="101" y="78"/>
                      </a:cubicBezTo>
                      <a:cubicBezTo>
                        <a:pt x="101" y="78"/>
                        <a:pt x="101" y="78"/>
                        <a:pt x="101" y="78"/>
                      </a:cubicBezTo>
                      <a:cubicBezTo>
                        <a:pt x="102" y="79"/>
                        <a:pt x="102" y="79"/>
                        <a:pt x="102" y="79"/>
                      </a:cubicBezTo>
                      <a:cubicBezTo>
                        <a:pt x="102" y="80"/>
                        <a:pt x="102" y="80"/>
                        <a:pt x="102" y="80"/>
                      </a:cubicBezTo>
                      <a:cubicBezTo>
                        <a:pt x="102" y="79"/>
                        <a:pt x="102" y="79"/>
                        <a:pt x="102" y="79"/>
                      </a:cubicBezTo>
                      <a:cubicBezTo>
                        <a:pt x="102" y="79"/>
                        <a:pt x="102" y="79"/>
                        <a:pt x="102" y="79"/>
                      </a:cubicBezTo>
                      <a:lnTo>
                        <a:pt x="102" y="78"/>
                      </a:lnTo>
                      <a:close/>
                      <a:moveTo>
                        <a:pt x="93" y="68"/>
                      </a:moveTo>
                      <a:cubicBezTo>
                        <a:pt x="93" y="67"/>
                        <a:pt x="93" y="67"/>
                        <a:pt x="93" y="67"/>
                      </a:cubicBezTo>
                      <a:cubicBezTo>
                        <a:pt x="93" y="67"/>
                        <a:pt x="93" y="67"/>
                        <a:pt x="93" y="67"/>
                      </a:cubicBezTo>
                      <a:cubicBezTo>
                        <a:pt x="92" y="67"/>
                        <a:pt x="92" y="67"/>
                        <a:pt x="92" y="67"/>
                      </a:cubicBezTo>
                      <a:cubicBezTo>
                        <a:pt x="92" y="67"/>
                        <a:pt x="92" y="67"/>
                        <a:pt x="92" y="67"/>
                      </a:cubicBezTo>
                      <a:cubicBezTo>
                        <a:pt x="93" y="67"/>
                        <a:pt x="93" y="67"/>
                        <a:pt x="93" y="67"/>
                      </a:cubicBezTo>
                      <a:cubicBezTo>
                        <a:pt x="93" y="68"/>
                        <a:pt x="93" y="68"/>
                        <a:pt x="93" y="68"/>
                      </a:cubicBezTo>
                      <a:cubicBezTo>
                        <a:pt x="93" y="68"/>
                        <a:pt x="93" y="68"/>
                        <a:pt x="93" y="68"/>
                      </a:cubicBezTo>
                      <a:cubicBezTo>
                        <a:pt x="94" y="69"/>
                        <a:pt x="94" y="69"/>
                        <a:pt x="94" y="69"/>
                      </a:cubicBezTo>
                      <a:cubicBezTo>
                        <a:pt x="94" y="69"/>
                        <a:pt x="94" y="69"/>
                        <a:pt x="94" y="69"/>
                      </a:cubicBezTo>
                      <a:cubicBezTo>
                        <a:pt x="94" y="69"/>
                        <a:pt x="94" y="69"/>
                        <a:pt x="94" y="69"/>
                      </a:cubicBezTo>
                      <a:lnTo>
                        <a:pt x="93" y="68"/>
                      </a:lnTo>
                      <a:close/>
                      <a:moveTo>
                        <a:pt x="88" y="41"/>
                      </a:move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lose/>
                      <a:moveTo>
                        <a:pt x="120" y="95"/>
                      </a:moveTo>
                      <a:cubicBezTo>
                        <a:pt x="120" y="95"/>
                        <a:pt x="120" y="95"/>
                        <a:pt x="120" y="95"/>
                      </a:cubicBezTo>
                      <a:cubicBezTo>
                        <a:pt x="120" y="95"/>
                        <a:pt x="120" y="95"/>
                        <a:pt x="120" y="95"/>
                      </a:cubicBezTo>
                      <a:cubicBezTo>
                        <a:pt x="120" y="95"/>
                        <a:pt x="120" y="95"/>
                        <a:pt x="120" y="95"/>
                      </a:cubicBezTo>
                      <a:cubicBezTo>
                        <a:pt x="120" y="95"/>
                        <a:pt x="120" y="95"/>
                        <a:pt x="120" y="95"/>
                      </a:cubicBezTo>
                      <a:cubicBezTo>
                        <a:pt x="120" y="95"/>
                        <a:pt x="120" y="95"/>
                        <a:pt x="120" y="95"/>
                      </a:cubicBezTo>
                      <a:cubicBezTo>
                        <a:pt x="120" y="95"/>
                        <a:pt x="120" y="95"/>
                        <a:pt x="120" y="95"/>
                      </a:cubicBezTo>
                      <a:cubicBezTo>
                        <a:pt x="120" y="94"/>
                        <a:pt x="120" y="94"/>
                        <a:pt x="120" y="94"/>
                      </a:cubicBezTo>
                      <a:cubicBezTo>
                        <a:pt x="120" y="94"/>
                        <a:pt x="120" y="94"/>
                        <a:pt x="120" y="94"/>
                      </a:cubicBezTo>
                      <a:cubicBezTo>
                        <a:pt x="120" y="94"/>
                        <a:pt x="120" y="94"/>
                        <a:pt x="120" y="94"/>
                      </a:cubicBezTo>
                      <a:cubicBezTo>
                        <a:pt x="120" y="94"/>
                        <a:pt x="120" y="94"/>
                        <a:pt x="120"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5"/>
                        <a:pt x="119" y="95"/>
                        <a:pt x="119" y="95"/>
                      </a:cubicBezTo>
                      <a:cubicBezTo>
                        <a:pt x="119" y="95"/>
                        <a:pt x="119" y="95"/>
                        <a:pt x="119" y="95"/>
                      </a:cubicBezTo>
                      <a:cubicBezTo>
                        <a:pt x="119" y="95"/>
                        <a:pt x="119" y="95"/>
                        <a:pt x="119" y="95"/>
                      </a:cubicBezTo>
                      <a:cubicBezTo>
                        <a:pt x="119" y="95"/>
                        <a:pt x="119" y="95"/>
                        <a:pt x="119" y="95"/>
                      </a:cubicBezTo>
                      <a:cubicBezTo>
                        <a:pt x="120" y="95"/>
                        <a:pt x="120" y="95"/>
                        <a:pt x="120" y="95"/>
                      </a:cubicBezTo>
                      <a:close/>
                      <a:moveTo>
                        <a:pt x="88" y="42"/>
                      </a:moveTo>
                      <a:cubicBezTo>
                        <a:pt x="88" y="42"/>
                        <a:pt x="88" y="42"/>
                        <a:pt x="88" y="42"/>
                      </a:cubicBezTo>
                      <a:cubicBezTo>
                        <a:pt x="88" y="42"/>
                        <a:pt x="88" y="42"/>
                        <a:pt x="88" y="42"/>
                      </a:cubicBezTo>
                      <a:cubicBezTo>
                        <a:pt x="88" y="42"/>
                        <a:pt x="88" y="42"/>
                        <a:pt x="88" y="42"/>
                      </a:cubicBezTo>
                      <a:cubicBezTo>
                        <a:pt x="88" y="42"/>
                        <a:pt x="88" y="42"/>
                        <a:pt x="88" y="42"/>
                      </a:cubicBezTo>
                      <a:cubicBezTo>
                        <a:pt x="89" y="42"/>
                        <a:pt x="89" y="42"/>
                        <a:pt x="89" y="42"/>
                      </a:cubicBezTo>
                      <a:cubicBezTo>
                        <a:pt x="89" y="42"/>
                        <a:pt x="89" y="42"/>
                        <a:pt x="89" y="42"/>
                      </a:cubicBezTo>
                      <a:cubicBezTo>
                        <a:pt x="89" y="42"/>
                        <a:pt x="89" y="42"/>
                        <a:pt x="89" y="42"/>
                      </a:cubicBezTo>
                      <a:cubicBezTo>
                        <a:pt x="89" y="42"/>
                        <a:pt x="89" y="42"/>
                        <a:pt x="89" y="42"/>
                      </a:cubicBezTo>
                      <a:cubicBezTo>
                        <a:pt x="89" y="42"/>
                        <a:pt x="89" y="42"/>
                        <a:pt x="89" y="42"/>
                      </a:cubicBezTo>
                      <a:cubicBezTo>
                        <a:pt x="89" y="42"/>
                        <a:pt x="89" y="42"/>
                        <a:pt x="89" y="42"/>
                      </a:cubicBezTo>
                      <a:cubicBezTo>
                        <a:pt x="88" y="42"/>
                        <a:pt x="88" y="42"/>
                        <a:pt x="88" y="42"/>
                      </a:cubicBezTo>
                      <a:cubicBezTo>
                        <a:pt x="88" y="42"/>
                        <a:pt x="88" y="42"/>
                        <a:pt x="88" y="42"/>
                      </a:cubicBezTo>
                      <a:cubicBezTo>
                        <a:pt x="88" y="42"/>
                        <a:pt x="88" y="42"/>
                        <a:pt x="88" y="42"/>
                      </a:cubicBezTo>
                      <a:cubicBezTo>
                        <a:pt x="88" y="42"/>
                        <a:pt x="88" y="42"/>
                        <a:pt x="88" y="42"/>
                      </a:cubicBezTo>
                      <a:cubicBezTo>
                        <a:pt x="88" y="42"/>
                        <a:pt x="88" y="42"/>
                        <a:pt x="88" y="42"/>
                      </a:cubicBezTo>
                      <a:cubicBezTo>
                        <a:pt x="88" y="42"/>
                        <a:pt x="88" y="42"/>
                        <a:pt x="88" y="42"/>
                      </a:cubicBezTo>
                      <a:close/>
                      <a:moveTo>
                        <a:pt x="17" y="19"/>
                      </a:moveTo>
                      <a:cubicBezTo>
                        <a:pt x="16" y="19"/>
                        <a:pt x="16" y="19"/>
                        <a:pt x="16" y="19"/>
                      </a:cubicBezTo>
                      <a:cubicBezTo>
                        <a:pt x="16" y="19"/>
                        <a:pt x="16" y="19"/>
                        <a:pt x="16" y="19"/>
                      </a:cubicBezTo>
                      <a:cubicBezTo>
                        <a:pt x="16" y="19"/>
                        <a:pt x="16" y="19"/>
                        <a:pt x="16" y="19"/>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2" y="20"/>
                        <a:pt x="12" y="20"/>
                        <a:pt x="12" y="20"/>
                      </a:cubicBezTo>
                      <a:cubicBezTo>
                        <a:pt x="11" y="20"/>
                        <a:pt x="11" y="20"/>
                        <a:pt x="11" y="20"/>
                      </a:cubicBezTo>
                      <a:cubicBezTo>
                        <a:pt x="10" y="21"/>
                        <a:pt x="10" y="21"/>
                        <a:pt x="10" y="21"/>
                      </a:cubicBezTo>
                      <a:cubicBezTo>
                        <a:pt x="8" y="21"/>
                        <a:pt x="8" y="21"/>
                        <a:pt x="8" y="21"/>
                      </a:cubicBezTo>
                      <a:cubicBezTo>
                        <a:pt x="7" y="22"/>
                        <a:pt x="7" y="22"/>
                        <a:pt x="7" y="22"/>
                      </a:cubicBezTo>
                      <a:cubicBezTo>
                        <a:pt x="6" y="22"/>
                        <a:pt x="6" y="22"/>
                        <a:pt x="6" y="22"/>
                      </a:cubicBezTo>
                      <a:cubicBezTo>
                        <a:pt x="7" y="22"/>
                        <a:pt x="7" y="22"/>
                        <a:pt x="7" y="22"/>
                      </a:cubicBezTo>
                      <a:cubicBezTo>
                        <a:pt x="11" y="21"/>
                        <a:pt x="15" y="20"/>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8" y="19"/>
                        <a:pt x="18" y="19"/>
                        <a:pt x="18" y="19"/>
                      </a:cubicBezTo>
                      <a:lnTo>
                        <a:pt x="17" y="19"/>
                      </a:lnTo>
                      <a:close/>
                      <a:moveTo>
                        <a:pt x="135" y="111"/>
                      </a:moveTo>
                      <a:cubicBezTo>
                        <a:pt x="135" y="111"/>
                        <a:pt x="135" y="111"/>
                        <a:pt x="135" y="111"/>
                      </a:cubicBezTo>
                      <a:cubicBezTo>
                        <a:pt x="134" y="111"/>
                        <a:pt x="134" y="111"/>
                        <a:pt x="134" y="111"/>
                      </a:cubicBezTo>
                      <a:cubicBezTo>
                        <a:pt x="134" y="111"/>
                        <a:pt x="134" y="111"/>
                        <a:pt x="134" y="111"/>
                      </a:cubicBezTo>
                      <a:cubicBezTo>
                        <a:pt x="134" y="111"/>
                        <a:pt x="134" y="111"/>
                        <a:pt x="134" y="111"/>
                      </a:cubicBezTo>
                      <a:cubicBezTo>
                        <a:pt x="135" y="111"/>
                        <a:pt x="135" y="111"/>
                        <a:pt x="135" y="111"/>
                      </a:cubicBezTo>
                      <a:cubicBezTo>
                        <a:pt x="135" y="111"/>
                        <a:pt x="135" y="111"/>
                        <a:pt x="135" y="111"/>
                      </a:cubicBezTo>
                      <a:cubicBezTo>
                        <a:pt x="135" y="110"/>
                        <a:pt x="135" y="110"/>
                        <a:pt x="135" y="110"/>
                      </a:cubicBezTo>
                      <a:cubicBezTo>
                        <a:pt x="135" y="110"/>
                        <a:pt x="135" y="110"/>
                        <a:pt x="135" y="110"/>
                      </a:cubicBezTo>
                      <a:lnTo>
                        <a:pt x="135" y="111"/>
                      </a:lnTo>
                      <a:close/>
                      <a:moveTo>
                        <a:pt x="125" y="46"/>
                      </a:moveTo>
                      <a:cubicBezTo>
                        <a:pt x="125" y="47"/>
                        <a:pt x="125" y="47"/>
                        <a:pt x="125" y="47"/>
                      </a:cubicBezTo>
                      <a:cubicBezTo>
                        <a:pt x="125" y="47"/>
                        <a:pt x="125" y="47"/>
                        <a:pt x="125" y="47"/>
                      </a:cubicBezTo>
                      <a:cubicBezTo>
                        <a:pt x="125" y="47"/>
                        <a:pt x="125" y="47"/>
                        <a:pt x="125" y="47"/>
                      </a:cubicBezTo>
                      <a:cubicBezTo>
                        <a:pt x="125" y="47"/>
                        <a:pt x="125" y="47"/>
                        <a:pt x="125" y="47"/>
                      </a:cubicBezTo>
                      <a:cubicBezTo>
                        <a:pt x="125" y="46"/>
                        <a:pt x="125" y="46"/>
                        <a:pt x="125" y="46"/>
                      </a:cubicBezTo>
                      <a:close/>
                      <a:moveTo>
                        <a:pt x="124" y="40"/>
                      </a:moveTo>
                      <a:cubicBezTo>
                        <a:pt x="124" y="39"/>
                        <a:pt x="124" y="39"/>
                        <a:pt x="124" y="39"/>
                      </a:cubicBezTo>
                      <a:cubicBezTo>
                        <a:pt x="124" y="39"/>
                        <a:pt x="124" y="39"/>
                        <a:pt x="124" y="39"/>
                      </a:cubicBezTo>
                      <a:cubicBezTo>
                        <a:pt x="123" y="39"/>
                        <a:pt x="123" y="39"/>
                        <a:pt x="123" y="39"/>
                      </a:cubicBezTo>
                      <a:cubicBezTo>
                        <a:pt x="123" y="39"/>
                        <a:pt x="123" y="39"/>
                        <a:pt x="123" y="39"/>
                      </a:cubicBezTo>
                      <a:cubicBezTo>
                        <a:pt x="123" y="39"/>
                        <a:pt x="123" y="39"/>
                        <a:pt x="123" y="39"/>
                      </a:cubicBezTo>
                      <a:cubicBezTo>
                        <a:pt x="122" y="40"/>
                        <a:pt x="122" y="40"/>
                        <a:pt x="122" y="40"/>
                      </a:cubicBezTo>
                      <a:cubicBezTo>
                        <a:pt x="122" y="40"/>
                        <a:pt x="122" y="40"/>
                        <a:pt x="122" y="40"/>
                      </a:cubicBezTo>
                      <a:cubicBezTo>
                        <a:pt x="122" y="40"/>
                        <a:pt x="122" y="40"/>
                        <a:pt x="122" y="40"/>
                      </a:cubicBezTo>
                      <a:cubicBezTo>
                        <a:pt x="122" y="40"/>
                        <a:pt x="122" y="40"/>
                        <a:pt x="122" y="40"/>
                      </a:cubicBezTo>
                      <a:cubicBezTo>
                        <a:pt x="122" y="41"/>
                        <a:pt x="122" y="41"/>
                        <a:pt x="122" y="41"/>
                      </a:cubicBezTo>
                      <a:cubicBezTo>
                        <a:pt x="122" y="41"/>
                        <a:pt x="122" y="41"/>
                        <a:pt x="122" y="41"/>
                      </a:cubicBezTo>
                      <a:cubicBezTo>
                        <a:pt x="122" y="42"/>
                        <a:pt x="122" y="42"/>
                        <a:pt x="122" y="42"/>
                      </a:cubicBezTo>
                      <a:cubicBezTo>
                        <a:pt x="123" y="43"/>
                        <a:pt x="123" y="43"/>
                        <a:pt x="123" y="43"/>
                      </a:cubicBezTo>
                      <a:cubicBezTo>
                        <a:pt x="123" y="43"/>
                        <a:pt x="123" y="43"/>
                        <a:pt x="123" y="43"/>
                      </a:cubicBezTo>
                      <a:cubicBezTo>
                        <a:pt x="123" y="44"/>
                        <a:pt x="123" y="44"/>
                        <a:pt x="123" y="44"/>
                      </a:cubicBezTo>
                      <a:cubicBezTo>
                        <a:pt x="124" y="45"/>
                        <a:pt x="124" y="45"/>
                        <a:pt x="124" y="45"/>
                      </a:cubicBezTo>
                      <a:cubicBezTo>
                        <a:pt x="124" y="46"/>
                        <a:pt x="124" y="46"/>
                        <a:pt x="124" y="46"/>
                      </a:cubicBezTo>
                      <a:cubicBezTo>
                        <a:pt x="124" y="46"/>
                        <a:pt x="124" y="46"/>
                        <a:pt x="124" y="46"/>
                      </a:cubicBezTo>
                      <a:cubicBezTo>
                        <a:pt x="124" y="45"/>
                        <a:pt x="124" y="45"/>
                        <a:pt x="124" y="45"/>
                      </a:cubicBezTo>
                      <a:cubicBezTo>
                        <a:pt x="124" y="45"/>
                        <a:pt x="124" y="45"/>
                        <a:pt x="124" y="45"/>
                      </a:cubicBezTo>
                      <a:cubicBezTo>
                        <a:pt x="124" y="45"/>
                        <a:pt x="124" y="45"/>
                        <a:pt x="124" y="45"/>
                      </a:cubicBezTo>
                      <a:cubicBezTo>
                        <a:pt x="124" y="44"/>
                        <a:pt x="124" y="44"/>
                        <a:pt x="124" y="44"/>
                      </a:cubicBezTo>
                      <a:cubicBezTo>
                        <a:pt x="124" y="42"/>
                        <a:pt x="124" y="42"/>
                        <a:pt x="124" y="42"/>
                      </a:cubicBezTo>
                      <a:cubicBezTo>
                        <a:pt x="124" y="41"/>
                        <a:pt x="124" y="41"/>
                        <a:pt x="124" y="41"/>
                      </a:cubicBezTo>
                      <a:lnTo>
                        <a:pt x="124" y="40"/>
                      </a:lnTo>
                      <a:close/>
                      <a:moveTo>
                        <a:pt x="136" y="103"/>
                      </a:moveTo>
                      <a:cubicBezTo>
                        <a:pt x="136" y="103"/>
                        <a:pt x="136" y="103"/>
                        <a:pt x="136" y="103"/>
                      </a:cubicBezTo>
                      <a:cubicBezTo>
                        <a:pt x="136" y="103"/>
                        <a:pt x="136" y="103"/>
                        <a:pt x="136"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4"/>
                        <a:pt x="137" y="104"/>
                        <a:pt x="137" y="104"/>
                      </a:cubicBezTo>
                      <a:cubicBezTo>
                        <a:pt x="138" y="103"/>
                        <a:pt x="138" y="103"/>
                        <a:pt x="138" y="103"/>
                      </a:cubicBezTo>
                      <a:cubicBezTo>
                        <a:pt x="138" y="103"/>
                        <a:pt x="138" y="103"/>
                        <a:pt x="138" y="103"/>
                      </a:cubicBezTo>
                      <a:cubicBezTo>
                        <a:pt x="138" y="103"/>
                        <a:pt x="138" y="103"/>
                        <a:pt x="138" y="103"/>
                      </a:cubicBezTo>
                      <a:cubicBezTo>
                        <a:pt x="138" y="104"/>
                        <a:pt x="138" y="104"/>
                        <a:pt x="138" y="104"/>
                      </a:cubicBezTo>
                      <a:cubicBezTo>
                        <a:pt x="138" y="104"/>
                        <a:pt x="138" y="104"/>
                        <a:pt x="138" y="104"/>
                      </a:cubicBezTo>
                      <a:cubicBezTo>
                        <a:pt x="138" y="103"/>
                        <a:pt x="138" y="103"/>
                        <a:pt x="138" y="103"/>
                      </a:cubicBezTo>
                      <a:cubicBezTo>
                        <a:pt x="138" y="103"/>
                        <a:pt x="138" y="103"/>
                        <a:pt x="138" y="103"/>
                      </a:cubicBezTo>
                      <a:cubicBezTo>
                        <a:pt x="138" y="103"/>
                        <a:pt x="138" y="103"/>
                        <a:pt x="138" y="103"/>
                      </a:cubicBezTo>
                      <a:cubicBezTo>
                        <a:pt x="137" y="103"/>
                        <a:pt x="137" y="103"/>
                        <a:pt x="137" y="103"/>
                      </a:cubicBezTo>
                      <a:cubicBezTo>
                        <a:pt x="138" y="103"/>
                        <a:pt x="138" y="103"/>
                        <a:pt x="138" y="103"/>
                      </a:cubicBezTo>
                      <a:cubicBezTo>
                        <a:pt x="138" y="103"/>
                        <a:pt x="138" y="103"/>
                        <a:pt x="138" y="103"/>
                      </a:cubicBezTo>
                      <a:cubicBezTo>
                        <a:pt x="138" y="103"/>
                        <a:pt x="138" y="103"/>
                        <a:pt x="138" y="103"/>
                      </a:cubicBezTo>
                      <a:cubicBezTo>
                        <a:pt x="138" y="103"/>
                        <a:pt x="138" y="103"/>
                        <a:pt x="138" y="103"/>
                      </a:cubicBezTo>
                      <a:cubicBezTo>
                        <a:pt x="138" y="103"/>
                        <a:pt x="138" y="103"/>
                        <a:pt x="138" y="103"/>
                      </a:cubicBezTo>
                      <a:cubicBezTo>
                        <a:pt x="139" y="103"/>
                        <a:pt x="139" y="103"/>
                        <a:pt x="139" y="103"/>
                      </a:cubicBezTo>
                      <a:cubicBezTo>
                        <a:pt x="139" y="103"/>
                        <a:pt x="139" y="103"/>
                        <a:pt x="139" y="103"/>
                      </a:cubicBezTo>
                      <a:cubicBezTo>
                        <a:pt x="139" y="103"/>
                        <a:pt x="139" y="103"/>
                        <a:pt x="139" y="103"/>
                      </a:cubicBezTo>
                      <a:cubicBezTo>
                        <a:pt x="139" y="103"/>
                        <a:pt x="139" y="103"/>
                        <a:pt x="139" y="103"/>
                      </a:cubicBezTo>
                      <a:cubicBezTo>
                        <a:pt x="139" y="103"/>
                        <a:pt x="139" y="103"/>
                        <a:pt x="139" y="103"/>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1"/>
                        <a:pt x="139" y="101"/>
                        <a:pt x="139" y="101"/>
                      </a:cubicBezTo>
                      <a:cubicBezTo>
                        <a:pt x="139" y="100"/>
                        <a:pt x="139" y="100"/>
                        <a:pt x="139" y="100"/>
                      </a:cubicBezTo>
                      <a:cubicBezTo>
                        <a:pt x="140" y="100"/>
                        <a:pt x="140" y="100"/>
                        <a:pt x="140" y="100"/>
                      </a:cubicBezTo>
                      <a:cubicBezTo>
                        <a:pt x="140" y="99"/>
                        <a:pt x="140" y="99"/>
                        <a:pt x="140" y="99"/>
                      </a:cubicBezTo>
                      <a:cubicBezTo>
                        <a:pt x="140" y="99"/>
                        <a:pt x="140" y="99"/>
                        <a:pt x="140" y="99"/>
                      </a:cubicBezTo>
                      <a:cubicBezTo>
                        <a:pt x="140" y="99"/>
                        <a:pt x="140" y="99"/>
                        <a:pt x="140" y="99"/>
                      </a:cubicBezTo>
                      <a:cubicBezTo>
                        <a:pt x="139" y="99"/>
                        <a:pt x="139" y="99"/>
                        <a:pt x="139" y="99"/>
                      </a:cubicBezTo>
                      <a:cubicBezTo>
                        <a:pt x="140" y="99"/>
                        <a:pt x="140" y="99"/>
                        <a:pt x="140" y="99"/>
                      </a:cubicBezTo>
                      <a:cubicBezTo>
                        <a:pt x="140" y="98"/>
                        <a:pt x="140" y="98"/>
                        <a:pt x="140" y="98"/>
                      </a:cubicBezTo>
                      <a:cubicBezTo>
                        <a:pt x="140" y="98"/>
                        <a:pt x="140" y="98"/>
                        <a:pt x="140" y="98"/>
                      </a:cubicBezTo>
                      <a:cubicBezTo>
                        <a:pt x="139" y="98"/>
                        <a:pt x="139" y="98"/>
                        <a:pt x="139" y="98"/>
                      </a:cubicBezTo>
                      <a:cubicBezTo>
                        <a:pt x="139" y="98"/>
                        <a:pt x="139" y="98"/>
                        <a:pt x="139" y="98"/>
                      </a:cubicBezTo>
                      <a:cubicBezTo>
                        <a:pt x="139" y="98"/>
                        <a:pt x="139" y="98"/>
                        <a:pt x="139" y="98"/>
                      </a:cubicBezTo>
                      <a:cubicBezTo>
                        <a:pt x="139" y="97"/>
                        <a:pt x="139" y="97"/>
                        <a:pt x="139" y="97"/>
                      </a:cubicBezTo>
                      <a:cubicBezTo>
                        <a:pt x="139" y="97"/>
                        <a:pt x="139" y="97"/>
                        <a:pt x="139" y="97"/>
                      </a:cubicBezTo>
                      <a:cubicBezTo>
                        <a:pt x="139" y="97"/>
                        <a:pt x="139" y="97"/>
                        <a:pt x="139" y="97"/>
                      </a:cubicBezTo>
                      <a:cubicBezTo>
                        <a:pt x="139" y="96"/>
                        <a:pt x="139" y="96"/>
                        <a:pt x="139" y="96"/>
                      </a:cubicBezTo>
                      <a:cubicBezTo>
                        <a:pt x="139" y="95"/>
                        <a:pt x="139" y="95"/>
                        <a:pt x="139" y="95"/>
                      </a:cubicBezTo>
                      <a:cubicBezTo>
                        <a:pt x="139" y="95"/>
                        <a:pt x="139" y="95"/>
                        <a:pt x="139" y="95"/>
                      </a:cubicBezTo>
                      <a:cubicBezTo>
                        <a:pt x="140" y="94"/>
                        <a:pt x="140" y="94"/>
                        <a:pt x="140" y="94"/>
                      </a:cubicBezTo>
                      <a:cubicBezTo>
                        <a:pt x="140" y="93"/>
                        <a:pt x="140" y="93"/>
                        <a:pt x="140" y="93"/>
                      </a:cubicBezTo>
                      <a:cubicBezTo>
                        <a:pt x="140" y="93"/>
                        <a:pt x="140" y="93"/>
                        <a:pt x="140" y="93"/>
                      </a:cubicBezTo>
                      <a:cubicBezTo>
                        <a:pt x="140" y="93"/>
                        <a:pt x="140" y="93"/>
                        <a:pt x="140" y="93"/>
                      </a:cubicBezTo>
                      <a:cubicBezTo>
                        <a:pt x="140" y="93"/>
                        <a:pt x="140" y="93"/>
                        <a:pt x="140" y="93"/>
                      </a:cubicBezTo>
                      <a:cubicBezTo>
                        <a:pt x="140" y="92"/>
                        <a:pt x="140" y="92"/>
                        <a:pt x="140" y="92"/>
                      </a:cubicBezTo>
                      <a:cubicBezTo>
                        <a:pt x="140" y="92"/>
                        <a:pt x="140" y="92"/>
                        <a:pt x="140" y="92"/>
                      </a:cubicBezTo>
                      <a:cubicBezTo>
                        <a:pt x="141" y="92"/>
                        <a:pt x="141" y="92"/>
                        <a:pt x="141" y="92"/>
                      </a:cubicBezTo>
                      <a:cubicBezTo>
                        <a:pt x="141" y="92"/>
                        <a:pt x="141" y="92"/>
                        <a:pt x="141" y="92"/>
                      </a:cubicBezTo>
                      <a:cubicBezTo>
                        <a:pt x="141" y="91"/>
                        <a:pt x="141" y="91"/>
                        <a:pt x="141" y="91"/>
                      </a:cubicBezTo>
                      <a:cubicBezTo>
                        <a:pt x="141" y="91"/>
                        <a:pt x="141" y="91"/>
                        <a:pt x="141" y="91"/>
                      </a:cubicBezTo>
                      <a:cubicBezTo>
                        <a:pt x="141" y="90"/>
                        <a:pt x="141" y="90"/>
                        <a:pt x="141" y="90"/>
                      </a:cubicBezTo>
                      <a:cubicBezTo>
                        <a:pt x="141" y="89"/>
                        <a:pt x="141" y="89"/>
                        <a:pt x="141" y="89"/>
                      </a:cubicBezTo>
                      <a:cubicBezTo>
                        <a:pt x="141" y="89"/>
                        <a:pt x="141" y="89"/>
                        <a:pt x="141" y="89"/>
                      </a:cubicBezTo>
                      <a:cubicBezTo>
                        <a:pt x="141" y="89"/>
                        <a:pt x="141" y="89"/>
                        <a:pt x="141" y="89"/>
                      </a:cubicBezTo>
                      <a:cubicBezTo>
                        <a:pt x="142" y="90"/>
                        <a:pt x="142" y="90"/>
                        <a:pt x="142" y="90"/>
                      </a:cubicBezTo>
                      <a:cubicBezTo>
                        <a:pt x="142" y="91"/>
                        <a:pt x="142" y="91"/>
                        <a:pt x="142" y="91"/>
                      </a:cubicBezTo>
                      <a:cubicBezTo>
                        <a:pt x="142" y="91"/>
                        <a:pt x="142" y="91"/>
                        <a:pt x="142" y="91"/>
                      </a:cubicBezTo>
                      <a:cubicBezTo>
                        <a:pt x="142" y="91"/>
                        <a:pt x="142" y="91"/>
                        <a:pt x="142" y="91"/>
                      </a:cubicBezTo>
                      <a:cubicBezTo>
                        <a:pt x="141" y="86"/>
                        <a:pt x="141" y="86"/>
                        <a:pt x="141" y="86"/>
                      </a:cubicBezTo>
                      <a:cubicBezTo>
                        <a:pt x="141" y="85"/>
                        <a:pt x="141" y="85"/>
                        <a:pt x="141" y="85"/>
                      </a:cubicBezTo>
                      <a:cubicBezTo>
                        <a:pt x="141" y="85"/>
                        <a:pt x="141" y="85"/>
                        <a:pt x="141" y="85"/>
                      </a:cubicBezTo>
                      <a:cubicBezTo>
                        <a:pt x="141" y="85"/>
                        <a:pt x="141" y="85"/>
                        <a:pt x="141" y="85"/>
                      </a:cubicBezTo>
                      <a:cubicBezTo>
                        <a:pt x="141" y="84"/>
                        <a:pt x="141" y="84"/>
                        <a:pt x="141" y="84"/>
                      </a:cubicBezTo>
                      <a:cubicBezTo>
                        <a:pt x="141" y="81"/>
                        <a:pt x="141" y="81"/>
                        <a:pt x="141" y="81"/>
                      </a:cubicBezTo>
                      <a:cubicBezTo>
                        <a:pt x="141" y="81"/>
                        <a:pt x="141" y="81"/>
                        <a:pt x="141" y="81"/>
                      </a:cubicBezTo>
                      <a:cubicBezTo>
                        <a:pt x="141" y="81"/>
                        <a:pt x="141" y="81"/>
                        <a:pt x="141" y="81"/>
                      </a:cubicBezTo>
                      <a:cubicBezTo>
                        <a:pt x="141" y="80"/>
                        <a:pt x="141" y="80"/>
                        <a:pt x="141" y="80"/>
                      </a:cubicBezTo>
                      <a:cubicBezTo>
                        <a:pt x="141" y="80"/>
                        <a:pt x="141" y="80"/>
                        <a:pt x="141" y="80"/>
                      </a:cubicBezTo>
                      <a:cubicBezTo>
                        <a:pt x="141" y="79"/>
                        <a:pt x="141" y="79"/>
                        <a:pt x="141" y="79"/>
                      </a:cubicBezTo>
                      <a:cubicBezTo>
                        <a:pt x="141" y="79"/>
                        <a:pt x="141" y="79"/>
                        <a:pt x="141" y="79"/>
                      </a:cubicBezTo>
                      <a:cubicBezTo>
                        <a:pt x="140" y="76"/>
                        <a:pt x="140" y="76"/>
                        <a:pt x="140" y="76"/>
                      </a:cubicBezTo>
                      <a:cubicBezTo>
                        <a:pt x="141" y="76"/>
                        <a:pt x="141" y="76"/>
                        <a:pt x="141" y="76"/>
                      </a:cubicBezTo>
                      <a:cubicBezTo>
                        <a:pt x="141" y="75"/>
                        <a:pt x="141" y="75"/>
                        <a:pt x="141" y="75"/>
                      </a:cubicBezTo>
                      <a:cubicBezTo>
                        <a:pt x="140" y="73"/>
                        <a:pt x="140" y="73"/>
                        <a:pt x="140" y="73"/>
                      </a:cubicBezTo>
                      <a:cubicBezTo>
                        <a:pt x="140" y="72"/>
                        <a:pt x="140" y="72"/>
                        <a:pt x="140" y="72"/>
                      </a:cubicBezTo>
                      <a:cubicBezTo>
                        <a:pt x="140" y="72"/>
                        <a:pt x="140" y="72"/>
                        <a:pt x="140" y="72"/>
                      </a:cubicBezTo>
                      <a:cubicBezTo>
                        <a:pt x="140" y="72"/>
                        <a:pt x="140" y="72"/>
                        <a:pt x="140" y="72"/>
                      </a:cubicBezTo>
                      <a:cubicBezTo>
                        <a:pt x="140" y="72"/>
                        <a:pt x="140" y="72"/>
                        <a:pt x="140" y="72"/>
                      </a:cubicBezTo>
                      <a:cubicBezTo>
                        <a:pt x="140" y="71"/>
                        <a:pt x="140" y="71"/>
                        <a:pt x="140" y="71"/>
                      </a:cubicBezTo>
                      <a:cubicBezTo>
                        <a:pt x="139" y="69"/>
                        <a:pt x="139" y="69"/>
                        <a:pt x="139" y="69"/>
                      </a:cubicBezTo>
                      <a:cubicBezTo>
                        <a:pt x="139" y="69"/>
                        <a:pt x="139" y="69"/>
                        <a:pt x="139" y="69"/>
                      </a:cubicBezTo>
                      <a:cubicBezTo>
                        <a:pt x="139" y="69"/>
                        <a:pt x="139" y="69"/>
                        <a:pt x="139" y="69"/>
                      </a:cubicBezTo>
                      <a:cubicBezTo>
                        <a:pt x="138" y="69"/>
                        <a:pt x="138" y="69"/>
                        <a:pt x="138" y="69"/>
                      </a:cubicBezTo>
                      <a:cubicBezTo>
                        <a:pt x="138" y="69"/>
                        <a:pt x="138" y="69"/>
                        <a:pt x="138" y="69"/>
                      </a:cubicBezTo>
                      <a:cubicBezTo>
                        <a:pt x="138" y="69"/>
                        <a:pt x="138" y="69"/>
                        <a:pt x="138" y="69"/>
                      </a:cubicBezTo>
                      <a:cubicBezTo>
                        <a:pt x="138" y="69"/>
                        <a:pt x="138" y="69"/>
                        <a:pt x="138" y="69"/>
                      </a:cubicBezTo>
                      <a:cubicBezTo>
                        <a:pt x="138" y="69"/>
                        <a:pt x="138" y="69"/>
                        <a:pt x="138" y="69"/>
                      </a:cubicBezTo>
                      <a:cubicBezTo>
                        <a:pt x="139" y="69"/>
                        <a:pt x="139" y="69"/>
                        <a:pt x="139" y="69"/>
                      </a:cubicBezTo>
                      <a:cubicBezTo>
                        <a:pt x="139" y="68"/>
                        <a:pt x="139" y="68"/>
                        <a:pt x="139" y="68"/>
                      </a:cubicBezTo>
                      <a:cubicBezTo>
                        <a:pt x="139" y="68"/>
                        <a:pt x="139" y="68"/>
                        <a:pt x="139" y="68"/>
                      </a:cubicBezTo>
                      <a:cubicBezTo>
                        <a:pt x="138" y="68"/>
                        <a:pt x="138" y="68"/>
                        <a:pt x="138" y="68"/>
                      </a:cubicBezTo>
                      <a:cubicBezTo>
                        <a:pt x="138" y="67"/>
                        <a:pt x="138" y="67"/>
                        <a:pt x="138" y="67"/>
                      </a:cubicBezTo>
                      <a:cubicBezTo>
                        <a:pt x="137" y="66"/>
                        <a:pt x="137" y="66"/>
                        <a:pt x="137" y="66"/>
                      </a:cubicBezTo>
                      <a:cubicBezTo>
                        <a:pt x="137" y="66"/>
                        <a:pt x="137" y="66"/>
                        <a:pt x="137" y="66"/>
                      </a:cubicBezTo>
                      <a:cubicBezTo>
                        <a:pt x="137" y="65"/>
                        <a:pt x="137" y="65"/>
                        <a:pt x="137" y="65"/>
                      </a:cubicBezTo>
                      <a:cubicBezTo>
                        <a:pt x="136" y="65"/>
                        <a:pt x="136" y="65"/>
                        <a:pt x="136" y="65"/>
                      </a:cubicBezTo>
                      <a:cubicBezTo>
                        <a:pt x="136" y="65"/>
                        <a:pt x="136" y="65"/>
                        <a:pt x="136" y="65"/>
                      </a:cubicBezTo>
                      <a:cubicBezTo>
                        <a:pt x="135" y="64"/>
                        <a:pt x="135" y="64"/>
                        <a:pt x="135" y="64"/>
                      </a:cubicBezTo>
                      <a:cubicBezTo>
                        <a:pt x="135" y="64"/>
                        <a:pt x="135" y="64"/>
                        <a:pt x="135" y="64"/>
                      </a:cubicBezTo>
                      <a:cubicBezTo>
                        <a:pt x="135" y="64"/>
                        <a:pt x="135" y="64"/>
                        <a:pt x="135" y="64"/>
                      </a:cubicBezTo>
                      <a:cubicBezTo>
                        <a:pt x="135" y="64"/>
                        <a:pt x="135" y="64"/>
                        <a:pt x="135"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5" y="64"/>
                        <a:pt x="135" y="64"/>
                        <a:pt x="135" y="64"/>
                      </a:cubicBezTo>
                      <a:cubicBezTo>
                        <a:pt x="135" y="64"/>
                        <a:pt x="135" y="64"/>
                        <a:pt x="135" y="64"/>
                      </a:cubicBezTo>
                      <a:cubicBezTo>
                        <a:pt x="136" y="64"/>
                        <a:pt x="136" y="64"/>
                        <a:pt x="136" y="64"/>
                      </a:cubicBezTo>
                      <a:cubicBezTo>
                        <a:pt x="136" y="65"/>
                        <a:pt x="136" y="65"/>
                        <a:pt x="136" y="65"/>
                      </a:cubicBezTo>
                      <a:cubicBezTo>
                        <a:pt x="136" y="64"/>
                        <a:pt x="136" y="64"/>
                        <a:pt x="136" y="64"/>
                      </a:cubicBezTo>
                      <a:cubicBezTo>
                        <a:pt x="132" y="59"/>
                        <a:pt x="132" y="59"/>
                        <a:pt x="132" y="59"/>
                      </a:cubicBezTo>
                      <a:cubicBezTo>
                        <a:pt x="131" y="56"/>
                        <a:pt x="131" y="56"/>
                        <a:pt x="131" y="56"/>
                      </a:cubicBezTo>
                      <a:cubicBezTo>
                        <a:pt x="128" y="52"/>
                        <a:pt x="126" y="48"/>
                        <a:pt x="123" y="45"/>
                      </a:cubicBezTo>
                      <a:cubicBezTo>
                        <a:pt x="123" y="44"/>
                        <a:pt x="123" y="44"/>
                        <a:pt x="123" y="44"/>
                      </a:cubicBezTo>
                      <a:cubicBezTo>
                        <a:pt x="122" y="43"/>
                        <a:pt x="122" y="43"/>
                        <a:pt x="122" y="43"/>
                      </a:cubicBezTo>
                      <a:cubicBezTo>
                        <a:pt x="122" y="42"/>
                        <a:pt x="122" y="42"/>
                        <a:pt x="122" y="42"/>
                      </a:cubicBezTo>
                      <a:cubicBezTo>
                        <a:pt x="122" y="42"/>
                        <a:pt x="122" y="42"/>
                        <a:pt x="122" y="42"/>
                      </a:cubicBezTo>
                      <a:cubicBezTo>
                        <a:pt x="121" y="40"/>
                        <a:pt x="121" y="40"/>
                        <a:pt x="121" y="40"/>
                      </a:cubicBezTo>
                      <a:cubicBezTo>
                        <a:pt x="121" y="39"/>
                        <a:pt x="121" y="39"/>
                        <a:pt x="121" y="39"/>
                      </a:cubicBezTo>
                      <a:cubicBezTo>
                        <a:pt x="121" y="39"/>
                        <a:pt x="121" y="39"/>
                        <a:pt x="121" y="39"/>
                      </a:cubicBezTo>
                      <a:cubicBezTo>
                        <a:pt x="120" y="38"/>
                        <a:pt x="120" y="38"/>
                        <a:pt x="120" y="38"/>
                      </a:cubicBezTo>
                      <a:cubicBezTo>
                        <a:pt x="120" y="38"/>
                        <a:pt x="120" y="38"/>
                        <a:pt x="120" y="38"/>
                      </a:cubicBezTo>
                      <a:cubicBezTo>
                        <a:pt x="120" y="38"/>
                        <a:pt x="120" y="38"/>
                        <a:pt x="120" y="38"/>
                      </a:cubicBezTo>
                      <a:cubicBezTo>
                        <a:pt x="120" y="37"/>
                        <a:pt x="120" y="37"/>
                        <a:pt x="120" y="37"/>
                      </a:cubicBezTo>
                      <a:cubicBezTo>
                        <a:pt x="119" y="36"/>
                        <a:pt x="119" y="36"/>
                        <a:pt x="119" y="36"/>
                      </a:cubicBezTo>
                      <a:cubicBezTo>
                        <a:pt x="120" y="36"/>
                        <a:pt x="120" y="36"/>
                        <a:pt x="120" y="36"/>
                      </a:cubicBezTo>
                      <a:cubicBezTo>
                        <a:pt x="120" y="36"/>
                        <a:pt x="120" y="36"/>
                        <a:pt x="120" y="36"/>
                      </a:cubicBezTo>
                      <a:cubicBezTo>
                        <a:pt x="121" y="36"/>
                        <a:pt x="121" y="36"/>
                        <a:pt x="121" y="36"/>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8"/>
                        <a:pt x="121" y="38"/>
                        <a:pt x="121" y="38"/>
                      </a:cubicBezTo>
                      <a:cubicBezTo>
                        <a:pt x="121" y="38"/>
                        <a:pt x="121" y="38"/>
                        <a:pt x="121" y="38"/>
                      </a:cubicBezTo>
                      <a:cubicBezTo>
                        <a:pt x="121" y="38"/>
                        <a:pt x="121" y="38"/>
                        <a:pt x="121" y="38"/>
                      </a:cubicBezTo>
                      <a:cubicBezTo>
                        <a:pt x="121" y="39"/>
                        <a:pt x="121" y="39"/>
                        <a:pt x="121" y="39"/>
                      </a:cubicBezTo>
                      <a:cubicBezTo>
                        <a:pt x="121" y="39"/>
                        <a:pt x="121" y="39"/>
                        <a:pt x="121" y="39"/>
                      </a:cubicBezTo>
                      <a:cubicBezTo>
                        <a:pt x="122" y="39"/>
                        <a:pt x="122" y="39"/>
                        <a:pt x="122" y="39"/>
                      </a:cubicBezTo>
                      <a:cubicBezTo>
                        <a:pt x="123" y="39"/>
                        <a:pt x="123" y="39"/>
                        <a:pt x="123" y="39"/>
                      </a:cubicBezTo>
                      <a:cubicBezTo>
                        <a:pt x="123" y="39"/>
                        <a:pt x="123" y="39"/>
                        <a:pt x="123" y="39"/>
                      </a:cubicBezTo>
                      <a:cubicBezTo>
                        <a:pt x="123" y="39"/>
                        <a:pt x="123" y="39"/>
                        <a:pt x="123" y="39"/>
                      </a:cubicBezTo>
                      <a:cubicBezTo>
                        <a:pt x="123" y="39"/>
                        <a:pt x="123" y="39"/>
                        <a:pt x="123" y="39"/>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4" y="38"/>
                        <a:pt x="124" y="38"/>
                        <a:pt x="124" y="38"/>
                      </a:cubicBezTo>
                      <a:cubicBezTo>
                        <a:pt x="124" y="38"/>
                        <a:pt x="124" y="38"/>
                        <a:pt x="124" y="38"/>
                      </a:cubicBezTo>
                      <a:cubicBezTo>
                        <a:pt x="124" y="39"/>
                        <a:pt x="124" y="39"/>
                        <a:pt x="124" y="39"/>
                      </a:cubicBezTo>
                      <a:cubicBezTo>
                        <a:pt x="124" y="39"/>
                        <a:pt x="124" y="39"/>
                        <a:pt x="124" y="39"/>
                      </a:cubicBezTo>
                      <a:cubicBezTo>
                        <a:pt x="124" y="40"/>
                        <a:pt x="124" y="40"/>
                        <a:pt x="124" y="40"/>
                      </a:cubicBezTo>
                      <a:cubicBezTo>
                        <a:pt x="125" y="40"/>
                        <a:pt x="125" y="40"/>
                        <a:pt x="125" y="40"/>
                      </a:cubicBezTo>
                      <a:cubicBezTo>
                        <a:pt x="124" y="43"/>
                        <a:pt x="124" y="43"/>
                        <a:pt x="124" y="43"/>
                      </a:cubicBezTo>
                      <a:cubicBezTo>
                        <a:pt x="125" y="46"/>
                        <a:pt x="125" y="46"/>
                        <a:pt x="125" y="46"/>
                      </a:cubicBezTo>
                      <a:cubicBezTo>
                        <a:pt x="125" y="47"/>
                        <a:pt x="125" y="47"/>
                        <a:pt x="125" y="47"/>
                      </a:cubicBezTo>
                      <a:cubicBezTo>
                        <a:pt x="126" y="48"/>
                        <a:pt x="126" y="48"/>
                        <a:pt x="126" y="48"/>
                      </a:cubicBezTo>
                      <a:cubicBezTo>
                        <a:pt x="127" y="50"/>
                        <a:pt x="127" y="50"/>
                        <a:pt x="127" y="50"/>
                      </a:cubicBezTo>
                      <a:cubicBezTo>
                        <a:pt x="128" y="51"/>
                        <a:pt x="128" y="51"/>
                        <a:pt x="128" y="51"/>
                      </a:cubicBezTo>
                      <a:cubicBezTo>
                        <a:pt x="128" y="51"/>
                        <a:pt x="128" y="51"/>
                        <a:pt x="128" y="51"/>
                      </a:cubicBezTo>
                      <a:cubicBezTo>
                        <a:pt x="128" y="51"/>
                        <a:pt x="128" y="51"/>
                        <a:pt x="128" y="51"/>
                      </a:cubicBezTo>
                      <a:cubicBezTo>
                        <a:pt x="129" y="51"/>
                        <a:pt x="129" y="51"/>
                        <a:pt x="129" y="51"/>
                      </a:cubicBezTo>
                      <a:cubicBezTo>
                        <a:pt x="129" y="52"/>
                        <a:pt x="129" y="52"/>
                        <a:pt x="129" y="52"/>
                      </a:cubicBezTo>
                      <a:cubicBezTo>
                        <a:pt x="129" y="51"/>
                        <a:pt x="129" y="51"/>
                        <a:pt x="129" y="51"/>
                      </a:cubicBezTo>
                      <a:cubicBezTo>
                        <a:pt x="127" y="50"/>
                        <a:pt x="127" y="50"/>
                        <a:pt x="127" y="50"/>
                      </a:cubicBezTo>
                      <a:cubicBezTo>
                        <a:pt x="127" y="49"/>
                        <a:pt x="127" y="49"/>
                        <a:pt x="127" y="49"/>
                      </a:cubicBezTo>
                      <a:cubicBezTo>
                        <a:pt x="127" y="48"/>
                        <a:pt x="127" y="48"/>
                        <a:pt x="127" y="48"/>
                      </a:cubicBezTo>
                      <a:cubicBezTo>
                        <a:pt x="126" y="48"/>
                        <a:pt x="126" y="48"/>
                        <a:pt x="126" y="48"/>
                      </a:cubicBezTo>
                      <a:cubicBezTo>
                        <a:pt x="126" y="46"/>
                        <a:pt x="126" y="46"/>
                        <a:pt x="126" y="46"/>
                      </a:cubicBezTo>
                      <a:cubicBezTo>
                        <a:pt x="125" y="45"/>
                        <a:pt x="125" y="45"/>
                        <a:pt x="125" y="45"/>
                      </a:cubicBezTo>
                      <a:cubicBezTo>
                        <a:pt x="125" y="45"/>
                        <a:pt x="125" y="45"/>
                        <a:pt x="125" y="45"/>
                      </a:cubicBezTo>
                      <a:cubicBezTo>
                        <a:pt x="125" y="45"/>
                        <a:pt x="125" y="45"/>
                        <a:pt x="125" y="45"/>
                      </a:cubicBezTo>
                      <a:cubicBezTo>
                        <a:pt x="125" y="44"/>
                        <a:pt x="125" y="44"/>
                        <a:pt x="125" y="44"/>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6" y="41"/>
                        <a:pt x="126" y="41"/>
                        <a:pt x="126" y="41"/>
                      </a:cubicBezTo>
                      <a:cubicBezTo>
                        <a:pt x="126" y="41"/>
                        <a:pt x="126" y="41"/>
                        <a:pt x="126" y="41"/>
                      </a:cubicBezTo>
                      <a:cubicBezTo>
                        <a:pt x="125" y="40"/>
                        <a:pt x="125" y="40"/>
                        <a:pt x="125" y="40"/>
                      </a:cubicBezTo>
                      <a:cubicBezTo>
                        <a:pt x="125" y="39"/>
                        <a:pt x="125" y="39"/>
                        <a:pt x="125" y="39"/>
                      </a:cubicBezTo>
                      <a:cubicBezTo>
                        <a:pt x="123" y="38"/>
                        <a:pt x="123" y="38"/>
                        <a:pt x="123" y="38"/>
                      </a:cubicBezTo>
                      <a:cubicBezTo>
                        <a:pt x="122" y="37"/>
                        <a:pt x="122" y="37"/>
                        <a:pt x="122" y="37"/>
                      </a:cubicBezTo>
                      <a:cubicBezTo>
                        <a:pt x="121" y="35"/>
                        <a:pt x="121" y="35"/>
                        <a:pt x="121" y="35"/>
                      </a:cubicBezTo>
                      <a:cubicBezTo>
                        <a:pt x="118" y="32"/>
                        <a:pt x="118" y="32"/>
                        <a:pt x="118" y="32"/>
                      </a:cubicBezTo>
                      <a:cubicBezTo>
                        <a:pt x="118" y="31"/>
                        <a:pt x="118" y="31"/>
                        <a:pt x="118" y="31"/>
                      </a:cubicBezTo>
                      <a:cubicBezTo>
                        <a:pt x="118" y="31"/>
                        <a:pt x="118" y="31"/>
                        <a:pt x="118" y="31"/>
                      </a:cubicBezTo>
                      <a:cubicBezTo>
                        <a:pt x="117" y="31"/>
                        <a:pt x="117" y="31"/>
                        <a:pt x="117" y="31"/>
                      </a:cubicBezTo>
                      <a:cubicBezTo>
                        <a:pt x="117" y="31"/>
                        <a:pt x="117" y="31"/>
                        <a:pt x="117" y="31"/>
                      </a:cubicBezTo>
                      <a:cubicBezTo>
                        <a:pt x="117" y="30"/>
                        <a:pt x="117" y="30"/>
                        <a:pt x="117" y="30"/>
                      </a:cubicBezTo>
                      <a:cubicBezTo>
                        <a:pt x="117" y="30"/>
                        <a:pt x="117" y="30"/>
                        <a:pt x="117" y="30"/>
                      </a:cubicBezTo>
                      <a:cubicBezTo>
                        <a:pt x="116" y="29"/>
                        <a:pt x="116" y="29"/>
                        <a:pt x="116" y="29"/>
                      </a:cubicBezTo>
                      <a:cubicBezTo>
                        <a:pt x="115" y="28"/>
                        <a:pt x="114" y="27"/>
                        <a:pt x="114" y="25"/>
                      </a:cubicBezTo>
                      <a:cubicBezTo>
                        <a:pt x="112" y="23"/>
                        <a:pt x="112" y="23"/>
                        <a:pt x="112" y="23"/>
                      </a:cubicBezTo>
                      <a:cubicBezTo>
                        <a:pt x="111" y="21"/>
                        <a:pt x="111" y="21"/>
                        <a:pt x="111" y="21"/>
                      </a:cubicBezTo>
                      <a:cubicBezTo>
                        <a:pt x="111" y="21"/>
                        <a:pt x="111" y="21"/>
                        <a:pt x="111" y="21"/>
                      </a:cubicBezTo>
                      <a:cubicBezTo>
                        <a:pt x="111" y="21"/>
                        <a:pt x="111" y="21"/>
                        <a:pt x="111" y="21"/>
                      </a:cubicBezTo>
                      <a:cubicBezTo>
                        <a:pt x="110" y="20"/>
                        <a:pt x="110" y="20"/>
                        <a:pt x="110" y="20"/>
                      </a:cubicBezTo>
                      <a:cubicBezTo>
                        <a:pt x="110" y="19"/>
                        <a:pt x="110" y="19"/>
                        <a:pt x="110" y="19"/>
                      </a:cubicBezTo>
                      <a:cubicBezTo>
                        <a:pt x="109" y="19"/>
                        <a:pt x="109" y="19"/>
                        <a:pt x="109" y="19"/>
                      </a:cubicBezTo>
                      <a:cubicBezTo>
                        <a:pt x="109" y="18"/>
                        <a:pt x="109" y="18"/>
                        <a:pt x="109" y="18"/>
                      </a:cubicBezTo>
                      <a:cubicBezTo>
                        <a:pt x="109" y="18"/>
                        <a:pt x="109" y="18"/>
                        <a:pt x="109" y="18"/>
                      </a:cubicBezTo>
                      <a:cubicBezTo>
                        <a:pt x="109" y="17"/>
                        <a:pt x="109" y="17"/>
                        <a:pt x="109" y="17"/>
                      </a:cubicBezTo>
                      <a:cubicBezTo>
                        <a:pt x="109" y="17"/>
                        <a:pt x="109" y="17"/>
                        <a:pt x="109" y="17"/>
                      </a:cubicBezTo>
                      <a:cubicBezTo>
                        <a:pt x="108" y="16"/>
                        <a:pt x="108" y="16"/>
                        <a:pt x="108" y="16"/>
                      </a:cubicBezTo>
                      <a:cubicBezTo>
                        <a:pt x="108" y="16"/>
                        <a:pt x="108" y="16"/>
                        <a:pt x="108" y="16"/>
                      </a:cubicBezTo>
                      <a:cubicBezTo>
                        <a:pt x="108" y="16"/>
                        <a:pt x="108" y="16"/>
                        <a:pt x="108" y="16"/>
                      </a:cubicBezTo>
                      <a:cubicBezTo>
                        <a:pt x="108" y="16"/>
                        <a:pt x="108" y="16"/>
                        <a:pt x="108" y="16"/>
                      </a:cubicBezTo>
                      <a:cubicBezTo>
                        <a:pt x="108" y="16"/>
                        <a:pt x="108" y="16"/>
                        <a:pt x="108" y="16"/>
                      </a:cubicBezTo>
                      <a:cubicBezTo>
                        <a:pt x="108" y="15"/>
                        <a:pt x="108" y="15"/>
                        <a:pt x="108" y="15"/>
                      </a:cubicBezTo>
                      <a:cubicBezTo>
                        <a:pt x="107" y="13"/>
                        <a:pt x="107" y="13"/>
                        <a:pt x="107" y="13"/>
                      </a:cubicBezTo>
                      <a:cubicBezTo>
                        <a:pt x="106" y="11"/>
                        <a:pt x="106" y="11"/>
                        <a:pt x="106" y="11"/>
                      </a:cubicBezTo>
                      <a:cubicBezTo>
                        <a:pt x="106" y="10"/>
                        <a:pt x="106" y="10"/>
                        <a:pt x="106" y="10"/>
                      </a:cubicBezTo>
                      <a:cubicBezTo>
                        <a:pt x="105" y="8"/>
                        <a:pt x="105" y="8"/>
                        <a:pt x="105" y="8"/>
                      </a:cubicBezTo>
                      <a:cubicBezTo>
                        <a:pt x="105" y="8"/>
                        <a:pt x="105" y="8"/>
                        <a:pt x="105" y="8"/>
                      </a:cubicBezTo>
                      <a:cubicBezTo>
                        <a:pt x="105" y="7"/>
                        <a:pt x="105" y="7"/>
                        <a:pt x="105" y="7"/>
                      </a:cubicBezTo>
                      <a:cubicBezTo>
                        <a:pt x="105" y="7"/>
                        <a:pt x="105" y="7"/>
                        <a:pt x="105" y="7"/>
                      </a:cubicBezTo>
                      <a:cubicBezTo>
                        <a:pt x="105" y="6"/>
                        <a:pt x="105" y="6"/>
                        <a:pt x="105" y="6"/>
                      </a:cubicBezTo>
                      <a:cubicBezTo>
                        <a:pt x="105" y="6"/>
                        <a:pt x="105" y="6"/>
                        <a:pt x="105" y="6"/>
                      </a:cubicBezTo>
                      <a:cubicBezTo>
                        <a:pt x="104" y="6"/>
                        <a:pt x="104" y="6"/>
                        <a:pt x="104" y="6"/>
                      </a:cubicBezTo>
                      <a:cubicBezTo>
                        <a:pt x="104" y="6"/>
                        <a:pt x="104" y="6"/>
                        <a:pt x="104" y="6"/>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3" y="5"/>
                        <a:pt x="103" y="5"/>
                        <a:pt x="103" y="5"/>
                      </a:cubicBezTo>
                      <a:cubicBezTo>
                        <a:pt x="103" y="4"/>
                        <a:pt x="103" y="4"/>
                        <a:pt x="103" y="4"/>
                      </a:cubicBezTo>
                      <a:cubicBezTo>
                        <a:pt x="103" y="4"/>
                        <a:pt x="103" y="4"/>
                        <a:pt x="103" y="4"/>
                      </a:cubicBezTo>
                      <a:cubicBezTo>
                        <a:pt x="103" y="4"/>
                        <a:pt x="103" y="4"/>
                        <a:pt x="103" y="4"/>
                      </a:cubicBezTo>
                      <a:cubicBezTo>
                        <a:pt x="102" y="4"/>
                        <a:pt x="102" y="4"/>
                        <a:pt x="102" y="4"/>
                      </a:cubicBezTo>
                      <a:cubicBezTo>
                        <a:pt x="102" y="4"/>
                        <a:pt x="102" y="4"/>
                        <a:pt x="102" y="4"/>
                      </a:cubicBezTo>
                      <a:cubicBezTo>
                        <a:pt x="102" y="3"/>
                        <a:pt x="102" y="3"/>
                        <a:pt x="102" y="3"/>
                      </a:cubicBezTo>
                      <a:cubicBezTo>
                        <a:pt x="102" y="3"/>
                        <a:pt x="102" y="3"/>
                        <a:pt x="102" y="3"/>
                      </a:cubicBezTo>
                      <a:cubicBezTo>
                        <a:pt x="102" y="3"/>
                        <a:pt x="102" y="3"/>
                        <a:pt x="102" y="3"/>
                      </a:cubicBezTo>
                      <a:cubicBezTo>
                        <a:pt x="102" y="2"/>
                        <a:pt x="102" y="2"/>
                        <a:pt x="102" y="2"/>
                      </a:cubicBezTo>
                      <a:cubicBezTo>
                        <a:pt x="103" y="3"/>
                        <a:pt x="103" y="3"/>
                        <a:pt x="103" y="3"/>
                      </a:cubicBezTo>
                      <a:cubicBezTo>
                        <a:pt x="103" y="3"/>
                        <a:pt x="103" y="3"/>
                        <a:pt x="103" y="3"/>
                      </a:cubicBezTo>
                      <a:cubicBezTo>
                        <a:pt x="103" y="3"/>
                        <a:pt x="103" y="3"/>
                        <a:pt x="103" y="3"/>
                      </a:cubicBezTo>
                      <a:cubicBezTo>
                        <a:pt x="103" y="3"/>
                        <a:pt x="103" y="3"/>
                        <a:pt x="103" y="3"/>
                      </a:cubicBezTo>
                      <a:cubicBezTo>
                        <a:pt x="103" y="3"/>
                        <a:pt x="103" y="3"/>
                        <a:pt x="103" y="3"/>
                      </a:cubicBezTo>
                      <a:cubicBezTo>
                        <a:pt x="103" y="4"/>
                        <a:pt x="103" y="4"/>
                        <a:pt x="103" y="4"/>
                      </a:cubicBezTo>
                      <a:cubicBezTo>
                        <a:pt x="103" y="4"/>
                        <a:pt x="103" y="4"/>
                        <a:pt x="103" y="4"/>
                      </a:cubicBezTo>
                      <a:cubicBezTo>
                        <a:pt x="104" y="4"/>
                        <a:pt x="104" y="4"/>
                        <a:pt x="104" y="4"/>
                      </a:cubicBezTo>
                      <a:cubicBezTo>
                        <a:pt x="103" y="4"/>
                        <a:pt x="103" y="4"/>
                        <a:pt x="103" y="4"/>
                      </a:cubicBezTo>
                      <a:cubicBezTo>
                        <a:pt x="103" y="2"/>
                        <a:pt x="103" y="2"/>
                        <a:pt x="103" y="2"/>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2" y="1"/>
                        <a:pt x="102" y="1"/>
                        <a:pt x="102" y="1"/>
                      </a:cubicBezTo>
                      <a:cubicBezTo>
                        <a:pt x="102" y="1"/>
                        <a:pt x="102" y="1"/>
                        <a:pt x="102" y="1"/>
                      </a:cubicBezTo>
                      <a:cubicBezTo>
                        <a:pt x="102" y="1"/>
                        <a:pt x="102" y="1"/>
                        <a:pt x="102" y="1"/>
                      </a:cubicBezTo>
                      <a:cubicBezTo>
                        <a:pt x="102" y="1"/>
                        <a:pt x="102" y="1"/>
                        <a:pt x="102" y="1"/>
                      </a:cubicBezTo>
                      <a:cubicBezTo>
                        <a:pt x="102" y="1"/>
                        <a:pt x="102" y="1"/>
                        <a:pt x="102" y="1"/>
                      </a:cubicBezTo>
                      <a:cubicBezTo>
                        <a:pt x="101" y="1"/>
                        <a:pt x="101" y="1"/>
                        <a:pt x="101" y="1"/>
                      </a:cubicBezTo>
                      <a:cubicBezTo>
                        <a:pt x="101" y="1"/>
                        <a:pt x="101" y="1"/>
                        <a:pt x="101" y="1"/>
                      </a:cubicBezTo>
                      <a:cubicBezTo>
                        <a:pt x="100" y="1"/>
                        <a:pt x="100" y="1"/>
                        <a:pt x="100" y="1"/>
                      </a:cubicBezTo>
                      <a:cubicBezTo>
                        <a:pt x="100" y="1"/>
                        <a:pt x="100" y="1"/>
                        <a:pt x="100" y="1"/>
                      </a:cubicBezTo>
                      <a:cubicBezTo>
                        <a:pt x="100" y="1"/>
                        <a:pt x="100" y="1"/>
                        <a:pt x="100" y="1"/>
                      </a:cubicBezTo>
                      <a:cubicBezTo>
                        <a:pt x="100" y="1"/>
                        <a:pt x="100" y="1"/>
                        <a:pt x="100" y="1"/>
                      </a:cubicBezTo>
                      <a:cubicBezTo>
                        <a:pt x="99" y="1"/>
                        <a:pt x="99" y="1"/>
                        <a:pt x="99" y="1"/>
                      </a:cubicBezTo>
                      <a:cubicBezTo>
                        <a:pt x="99" y="1"/>
                        <a:pt x="99" y="1"/>
                        <a:pt x="99" y="1"/>
                      </a:cubicBezTo>
                      <a:cubicBezTo>
                        <a:pt x="98" y="1"/>
                        <a:pt x="98" y="1"/>
                        <a:pt x="98" y="1"/>
                      </a:cubicBezTo>
                      <a:cubicBezTo>
                        <a:pt x="98" y="1"/>
                        <a:pt x="98" y="1"/>
                        <a:pt x="98" y="1"/>
                      </a:cubicBezTo>
                      <a:cubicBezTo>
                        <a:pt x="98" y="1"/>
                        <a:pt x="98" y="1"/>
                        <a:pt x="98" y="1"/>
                      </a:cubicBezTo>
                      <a:cubicBezTo>
                        <a:pt x="98" y="1"/>
                        <a:pt x="98" y="1"/>
                        <a:pt x="98" y="1"/>
                      </a:cubicBezTo>
                      <a:cubicBezTo>
                        <a:pt x="98" y="0"/>
                        <a:pt x="98" y="0"/>
                        <a:pt x="98" y="0"/>
                      </a:cubicBezTo>
                      <a:cubicBezTo>
                        <a:pt x="97" y="0"/>
                        <a:pt x="97" y="0"/>
                        <a:pt x="97" y="0"/>
                      </a:cubicBezTo>
                      <a:cubicBezTo>
                        <a:pt x="97" y="0"/>
                        <a:pt x="97" y="0"/>
                        <a:pt x="97" y="0"/>
                      </a:cubicBezTo>
                      <a:cubicBezTo>
                        <a:pt x="97" y="1"/>
                        <a:pt x="97" y="1"/>
                        <a:pt x="97" y="1"/>
                      </a:cubicBezTo>
                      <a:cubicBezTo>
                        <a:pt x="96" y="0"/>
                        <a:pt x="96" y="0"/>
                        <a:pt x="96" y="0"/>
                      </a:cubicBezTo>
                      <a:cubicBezTo>
                        <a:pt x="95" y="0"/>
                        <a:pt x="95" y="0"/>
                        <a:pt x="95" y="0"/>
                      </a:cubicBezTo>
                      <a:cubicBezTo>
                        <a:pt x="95" y="0"/>
                        <a:pt x="95" y="0"/>
                        <a:pt x="95" y="0"/>
                      </a:cubicBezTo>
                      <a:cubicBezTo>
                        <a:pt x="95" y="0"/>
                        <a:pt x="95" y="0"/>
                        <a:pt x="95" y="0"/>
                      </a:cubicBezTo>
                      <a:cubicBezTo>
                        <a:pt x="95" y="0"/>
                        <a:pt x="95" y="0"/>
                        <a:pt x="95" y="0"/>
                      </a:cubicBezTo>
                      <a:cubicBezTo>
                        <a:pt x="95" y="0"/>
                        <a:pt x="95" y="0"/>
                        <a:pt x="95"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1"/>
                        <a:pt x="94" y="1"/>
                        <a:pt x="94" y="1"/>
                      </a:cubicBezTo>
                      <a:cubicBezTo>
                        <a:pt x="94" y="1"/>
                        <a:pt x="94" y="1"/>
                        <a:pt x="94" y="1"/>
                      </a:cubicBezTo>
                      <a:cubicBezTo>
                        <a:pt x="94" y="1"/>
                        <a:pt x="94" y="1"/>
                        <a:pt x="94" y="1"/>
                      </a:cubicBezTo>
                      <a:cubicBezTo>
                        <a:pt x="94" y="1"/>
                        <a:pt x="94" y="1"/>
                        <a:pt x="94"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2"/>
                        <a:pt x="93" y="2"/>
                        <a:pt x="93" y="2"/>
                      </a:cubicBezTo>
                      <a:cubicBezTo>
                        <a:pt x="93" y="2"/>
                        <a:pt x="93" y="2"/>
                        <a:pt x="93" y="2"/>
                      </a:cubicBezTo>
                      <a:cubicBezTo>
                        <a:pt x="93" y="2"/>
                        <a:pt x="93" y="2"/>
                        <a:pt x="93" y="2"/>
                      </a:cubicBezTo>
                      <a:cubicBezTo>
                        <a:pt x="93" y="2"/>
                        <a:pt x="93" y="2"/>
                        <a:pt x="93" y="2"/>
                      </a:cubicBezTo>
                      <a:cubicBezTo>
                        <a:pt x="93" y="2"/>
                        <a:pt x="93" y="2"/>
                        <a:pt x="93" y="2"/>
                      </a:cubicBezTo>
                      <a:cubicBezTo>
                        <a:pt x="93" y="2"/>
                        <a:pt x="93" y="2"/>
                        <a:pt x="93" y="2"/>
                      </a:cubicBezTo>
                      <a:cubicBezTo>
                        <a:pt x="93" y="3"/>
                        <a:pt x="93" y="3"/>
                        <a:pt x="93" y="3"/>
                      </a:cubicBezTo>
                      <a:cubicBezTo>
                        <a:pt x="93" y="3"/>
                        <a:pt x="93" y="3"/>
                        <a:pt x="93" y="3"/>
                      </a:cubicBezTo>
                      <a:cubicBezTo>
                        <a:pt x="93" y="3"/>
                        <a:pt x="93" y="3"/>
                        <a:pt x="93" y="3"/>
                      </a:cubicBezTo>
                      <a:cubicBezTo>
                        <a:pt x="93"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4" y="4"/>
                        <a:pt x="94" y="4"/>
                        <a:pt x="94" y="4"/>
                      </a:cubicBezTo>
                      <a:cubicBezTo>
                        <a:pt x="94" y="4"/>
                        <a:pt x="94" y="4"/>
                        <a:pt x="94" y="4"/>
                      </a:cubicBezTo>
                      <a:cubicBezTo>
                        <a:pt x="94" y="5"/>
                        <a:pt x="94" y="5"/>
                        <a:pt x="94" y="5"/>
                      </a:cubicBezTo>
                      <a:cubicBezTo>
                        <a:pt x="94" y="5"/>
                        <a:pt x="94" y="5"/>
                        <a:pt x="94" y="5"/>
                      </a:cubicBezTo>
                      <a:cubicBezTo>
                        <a:pt x="94" y="5"/>
                        <a:pt x="94" y="5"/>
                        <a:pt x="94" y="5"/>
                      </a:cubicBezTo>
                      <a:cubicBezTo>
                        <a:pt x="94" y="6"/>
                        <a:pt x="94" y="6"/>
                        <a:pt x="94" y="6"/>
                      </a:cubicBezTo>
                      <a:cubicBezTo>
                        <a:pt x="94" y="8"/>
                        <a:pt x="94" y="8"/>
                        <a:pt x="94" y="8"/>
                      </a:cubicBezTo>
                      <a:cubicBezTo>
                        <a:pt x="94" y="8"/>
                        <a:pt x="94" y="8"/>
                        <a:pt x="94" y="8"/>
                      </a:cubicBezTo>
                      <a:cubicBezTo>
                        <a:pt x="94" y="8"/>
                        <a:pt x="94" y="8"/>
                        <a:pt x="94" y="8"/>
                      </a:cubicBezTo>
                      <a:cubicBezTo>
                        <a:pt x="94" y="8"/>
                        <a:pt x="94" y="8"/>
                        <a:pt x="94" y="8"/>
                      </a:cubicBezTo>
                      <a:cubicBezTo>
                        <a:pt x="94" y="9"/>
                        <a:pt x="94" y="9"/>
                        <a:pt x="94" y="9"/>
                      </a:cubicBezTo>
                      <a:cubicBezTo>
                        <a:pt x="94" y="9"/>
                        <a:pt x="94" y="9"/>
                        <a:pt x="94" y="9"/>
                      </a:cubicBezTo>
                      <a:cubicBezTo>
                        <a:pt x="94" y="9"/>
                        <a:pt x="94" y="9"/>
                        <a:pt x="94" y="9"/>
                      </a:cubicBezTo>
                      <a:cubicBezTo>
                        <a:pt x="94" y="9"/>
                        <a:pt x="94" y="9"/>
                        <a:pt x="94" y="9"/>
                      </a:cubicBezTo>
                      <a:cubicBezTo>
                        <a:pt x="93" y="9"/>
                        <a:pt x="93" y="9"/>
                        <a:pt x="93" y="9"/>
                      </a:cubicBezTo>
                      <a:cubicBezTo>
                        <a:pt x="93" y="9"/>
                        <a:pt x="93" y="9"/>
                        <a:pt x="93" y="9"/>
                      </a:cubicBezTo>
                      <a:cubicBezTo>
                        <a:pt x="93" y="9"/>
                        <a:pt x="93" y="9"/>
                        <a:pt x="93" y="9"/>
                      </a:cubicBezTo>
                      <a:cubicBezTo>
                        <a:pt x="93" y="9"/>
                        <a:pt x="93" y="9"/>
                        <a:pt x="93" y="9"/>
                      </a:cubicBezTo>
                      <a:cubicBezTo>
                        <a:pt x="93" y="9"/>
                        <a:pt x="93" y="9"/>
                        <a:pt x="93" y="9"/>
                      </a:cubicBezTo>
                      <a:cubicBezTo>
                        <a:pt x="92" y="9"/>
                        <a:pt x="92" y="9"/>
                        <a:pt x="92" y="9"/>
                      </a:cubicBezTo>
                      <a:cubicBezTo>
                        <a:pt x="92" y="9"/>
                        <a:pt x="92" y="9"/>
                        <a:pt x="92" y="9"/>
                      </a:cubicBezTo>
                      <a:cubicBezTo>
                        <a:pt x="92" y="9"/>
                        <a:pt x="92" y="9"/>
                        <a:pt x="92" y="9"/>
                      </a:cubicBezTo>
                      <a:cubicBezTo>
                        <a:pt x="92" y="9"/>
                        <a:pt x="92" y="9"/>
                        <a:pt x="92" y="9"/>
                      </a:cubicBezTo>
                      <a:cubicBezTo>
                        <a:pt x="92" y="9"/>
                        <a:pt x="92" y="9"/>
                        <a:pt x="92" y="9"/>
                      </a:cubicBezTo>
                      <a:cubicBezTo>
                        <a:pt x="91" y="9"/>
                        <a:pt x="91" y="9"/>
                        <a:pt x="91" y="9"/>
                      </a:cubicBezTo>
                      <a:cubicBezTo>
                        <a:pt x="91" y="8"/>
                        <a:pt x="91" y="8"/>
                        <a:pt x="91" y="8"/>
                      </a:cubicBezTo>
                      <a:cubicBezTo>
                        <a:pt x="91" y="8"/>
                        <a:pt x="91" y="8"/>
                        <a:pt x="91" y="8"/>
                      </a:cubicBezTo>
                      <a:cubicBezTo>
                        <a:pt x="91" y="8"/>
                        <a:pt x="91" y="8"/>
                        <a:pt x="91" y="8"/>
                      </a:cubicBezTo>
                      <a:cubicBezTo>
                        <a:pt x="91" y="8"/>
                        <a:pt x="91" y="8"/>
                        <a:pt x="91" y="8"/>
                      </a:cubicBezTo>
                      <a:cubicBezTo>
                        <a:pt x="91" y="8"/>
                        <a:pt x="91" y="8"/>
                        <a:pt x="91" y="8"/>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75" y="7"/>
                        <a:pt x="61" y="8"/>
                        <a:pt x="46" y="9"/>
                      </a:cubicBezTo>
                      <a:cubicBezTo>
                        <a:pt x="46" y="9"/>
                        <a:pt x="46" y="9"/>
                        <a:pt x="46" y="9"/>
                      </a:cubicBezTo>
                      <a:cubicBezTo>
                        <a:pt x="45" y="9"/>
                        <a:pt x="45" y="9"/>
                        <a:pt x="45" y="9"/>
                      </a:cubicBezTo>
                      <a:cubicBezTo>
                        <a:pt x="45" y="7"/>
                        <a:pt x="45" y="7"/>
                        <a:pt x="45" y="7"/>
                      </a:cubicBezTo>
                      <a:cubicBezTo>
                        <a:pt x="45" y="7"/>
                        <a:pt x="45" y="7"/>
                        <a:pt x="45" y="7"/>
                      </a:cubicBezTo>
                      <a:cubicBezTo>
                        <a:pt x="44" y="6"/>
                        <a:pt x="44" y="6"/>
                        <a:pt x="44" y="6"/>
                      </a:cubicBezTo>
                      <a:cubicBezTo>
                        <a:pt x="44" y="6"/>
                        <a:pt x="44" y="6"/>
                        <a:pt x="44" y="6"/>
                      </a:cubicBezTo>
                      <a:cubicBezTo>
                        <a:pt x="44" y="6"/>
                        <a:pt x="44" y="6"/>
                        <a:pt x="44" y="6"/>
                      </a:cubicBezTo>
                      <a:cubicBezTo>
                        <a:pt x="44" y="5"/>
                        <a:pt x="44" y="5"/>
                        <a:pt x="44" y="5"/>
                      </a:cubicBezTo>
                      <a:cubicBezTo>
                        <a:pt x="44" y="5"/>
                        <a:pt x="44" y="5"/>
                        <a:pt x="44" y="5"/>
                      </a:cubicBezTo>
                      <a:cubicBezTo>
                        <a:pt x="43" y="5"/>
                        <a:pt x="43" y="5"/>
                        <a:pt x="43" y="5"/>
                      </a:cubicBezTo>
                      <a:cubicBezTo>
                        <a:pt x="43" y="5"/>
                        <a:pt x="43" y="5"/>
                        <a:pt x="43" y="5"/>
                      </a:cubicBezTo>
                      <a:cubicBezTo>
                        <a:pt x="43" y="4"/>
                        <a:pt x="43" y="4"/>
                        <a:pt x="43" y="4"/>
                      </a:cubicBezTo>
                      <a:cubicBezTo>
                        <a:pt x="43" y="4"/>
                        <a:pt x="43" y="4"/>
                        <a:pt x="43" y="4"/>
                      </a:cubicBezTo>
                      <a:cubicBezTo>
                        <a:pt x="43" y="4"/>
                        <a:pt x="43" y="4"/>
                        <a:pt x="43" y="4"/>
                      </a:cubicBezTo>
                      <a:cubicBezTo>
                        <a:pt x="29" y="6"/>
                        <a:pt x="14" y="8"/>
                        <a:pt x="0" y="9"/>
                      </a:cubicBezTo>
                      <a:cubicBezTo>
                        <a:pt x="0" y="10"/>
                        <a:pt x="0" y="10"/>
                        <a:pt x="0" y="10"/>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1" y="13"/>
                        <a:pt x="1" y="13"/>
                        <a:pt x="1" y="13"/>
                      </a:cubicBezTo>
                      <a:cubicBezTo>
                        <a:pt x="1" y="14"/>
                        <a:pt x="1" y="14"/>
                        <a:pt x="1" y="14"/>
                      </a:cubicBezTo>
                      <a:cubicBezTo>
                        <a:pt x="2" y="14"/>
                        <a:pt x="2" y="14"/>
                        <a:pt x="2" y="14"/>
                      </a:cubicBezTo>
                      <a:cubicBezTo>
                        <a:pt x="2" y="14"/>
                        <a:pt x="2" y="14"/>
                        <a:pt x="2" y="14"/>
                      </a:cubicBezTo>
                      <a:cubicBezTo>
                        <a:pt x="2" y="15"/>
                        <a:pt x="2" y="15"/>
                        <a:pt x="2" y="15"/>
                      </a:cubicBezTo>
                      <a:cubicBezTo>
                        <a:pt x="4" y="15"/>
                        <a:pt x="4" y="15"/>
                        <a:pt x="4" y="15"/>
                      </a:cubicBezTo>
                      <a:cubicBezTo>
                        <a:pt x="4" y="15"/>
                        <a:pt x="4" y="15"/>
                        <a:pt x="4" y="15"/>
                      </a:cubicBezTo>
                      <a:cubicBezTo>
                        <a:pt x="4" y="15"/>
                        <a:pt x="4" y="15"/>
                        <a:pt x="4" y="15"/>
                      </a:cubicBezTo>
                      <a:cubicBezTo>
                        <a:pt x="4" y="16"/>
                        <a:pt x="4" y="16"/>
                        <a:pt x="4" y="16"/>
                      </a:cubicBezTo>
                      <a:cubicBezTo>
                        <a:pt x="4" y="16"/>
                        <a:pt x="4" y="16"/>
                        <a:pt x="4" y="16"/>
                      </a:cubicBezTo>
                      <a:cubicBezTo>
                        <a:pt x="4" y="17"/>
                        <a:pt x="4" y="17"/>
                        <a:pt x="4" y="17"/>
                      </a:cubicBezTo>
                      <a:cubicBezTo>
                        <a:pt x="4" y="17"/>
                        <a:pt x="4" y="17"/>
                        <a:pt x="4" y="17"/>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5" y="19"/>
                        <a:pt x="5" y="19"/>
                        <a:pt x="5" y="19"/>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1"/>
                        <a:pt x="5" y="21"/>
                        <a:pt x="5" y="21"/>
                      </a:cubicBezTo>
                      <a:cubicBezTo>
                        <a:pt x="4" y="21"/>
                        <a:pt x="4" y="21"/>
                        <a:pt x="4" y="21"/>
                      </a:cubicBezTo>
                      <a:cubicBezTo>
                        <a:pt x="4" y="21"/>
                        <a:pt x="4" y="21"/>
                        <a:pt x="4" y="21"/>
                      </a:cubicBezTo>
                      <a:cubicBezTo>
                        <a:pt x="4" y="21"/>
                        <a:pt x="4" y="21"/>
                        <a:pt x="4" y="21"/>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3" y="22"/>
                        <a:pt x="3" y="22"/>
                        <a:pt x="3" y="22"/>
                      </a:cubicBezTo>
                      <a:cubicBezTo>
                        <a:pt x="4" y="22"/>
                        <a:pt x="4" y="22"/>
                        <a:pt x="4" y="22"/>
                      </a:cubicBezTo>
                      <a:cubicBezTo>
                        <a:pt x="4" y="22"/>
                        <a:pt x="4" y="22"/>
                        <a:pt x="4" y="22"/>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4" y="23"/>
                        <a:pt x="4" y="23"/>
                        <a:pt x="4" y="23"/>
                      </a:cubicBezTo>
                      <a:cubicBezTo>
                        <a:pt x="6" y="22"/>
                        <a:pt x="6" y="22"/>
                        <a:pt x="6" y="22"/>
                      </a:cubicBezTo>
                      <a:cubicBezTo>
                        <a:pt x="6" y="22"/>
                        <a:pt x="6" y="22"/>
                        <a:pt x="6" y="22"/>
                      </a:cubicBezTo>
                      <a:cubicBezTo>
                        <a:pt x="6" y="22"/>
                        <a:pt x="6" y="22"/>
                        <a:pt x="6" y="22"/>
                      </a:cubicBezTo>
                      <a:cubicBezTo>
                        <a:pt x="6" y="21"/>
                        <a:pt x="6" y="21"/>
                        <a:pt x="6" y="21"/>
                      </a:cubicBezTo>
                      <a:cubicBezTo>
                        <a:pt x="7" y="21"/>
                        <a:pt x="7" y="21"/>
                        <a:pt x="7" y="21"/>
                      </a:cubicBezTo>
                      <a:cubicBezTo>
                        <a:pt x="7" y="21"/>
                        <a:pt x="7" y="21"/>
                        <a:pt x="7" y="21"/>
                      </a:cubicBezTo>
                      <a:cubicBezTo>
                        <a:pt x="7" y="21"/>
                        <a:pt x="7" y="21"/>
                        <a:pt x="7" y="21"/>
                      </a:cubicBezTo>
                      <a:cubicBezTo>
                        <a:pt x="7" y="21"/>
                        <a:pt x="7" y="21"/>
                        <a:pt x="7" y="21"/>
                      </a:cubicBezTo>
                      <a:cubicBezTo>
                        <a:pt x="7" y="20"/>
                        <a:pt x="7" y="20"/>
                        <a:pt x="7" y="20"/>
                      </a:cubicBezTo>
                      <a:cubicBezTo>
                        <a:pt x="7" y="20"/>
                        <a:pt x="7" y="20"/>
                        <a:pt x="7" y="20"/>
                      </a:cubicBezTo>
                      <a:cubicBezTo>
                        <a:pt x="8" y="20"/>
                        <a:pt x="8" y="20"/>
                        <a:pt x="8" y="20"/>
                      </a:cubicBezTo>
                      <a:cubicBezTo>
                        <a:pt x="8" y="20"/>
                        <a:pt x="8" y="20"/>
                        <a:pt x="8" y="20"/>
                      </a:cubicBezTo>
                      <a:cubicBezTo>
                        <a:pt x="8" y="19"/>
                        <a:pt x="8" y="19"/>
                        <a:pt x="8" y="19"/>
                      </a:cubicBezTo>
                      <a:cubicBezTo>
                        <a:pt x="8" y="20"/>
                        <a:pt x="8" y="20"/>
                        <a:pt x="8" y="20"/>
                      </a:cubicBezTo>
                      <a:cubicBezTo>
                        <a:pt x="8" y="20"/>
                        <a:pt x="8" y="20"/>
                        <a:pt x="8" y="20"/>
                      </a:cubicBezTo>
                      <a:cubicBezTo>
                        <a:pt x="8" y="20"/>
                        <a:pt x="8" y="20"/>
                        <a:pt x="8" y="20"/>
                      </a:cubicBezTo>
                      <a:cubicBezTo>
                        <a:pt x="8" y="20"/>
                        <a:pt x="8" y="20"/>
                        <a:pt x="8" y="20"/>
                      </a:cubicBezTo>
                      <a:cubicBezTo>
                        <a:pt x="8" y="19"/>
                        <a:pt x="8" y="19"/>
                        <a:pt x="8" y="19"/>
                      </a:cubicBezTo>
                      <a:cubicBezTo>
                        <a:pt x="9" y="19"/>
                        <a:pt x="9" y="19"/>
                        <a:pt x="9" y="19"/>
                      </a:cubicBezTo>
                      <a:cubicBezTo>
                        <a:pt x="8" y="18"/>
                        <a:pt x="8" y="18"/>
                        <a:pt x="8" y="18"/>
                      </a:cubicBezTo>
                      <a:cubicBezTo>
                        <a:pt x="8" y="18"/>
                        <a:pt x="8" y="18"/>
                        <a:pt x="8" y="18"/>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7"/>
                        <a:pt x="9" y="17"/>
                        <a:pt x="9" y="17"/>
                      </a:cubicBezTo>
                      <a:cubicBezTo>
                        <a:pt x="9" y="18"/>
                        <a:pt x="9" y="18"/>
                        <a:pt x="9" y="18"/>
                      </a:cubicBezTo>
                      <a:cubicBezTo>
                        <a:pt x="9" y="18"/>
                        <a:pt x="9" y="18"/>
                        <a:pt x="9" y="18"/>
                      </a:cubicBezTo>
                      <a:cubicBezTo>
                        <a:pt x="9" y="18"/>
                        <a:pt x="9" y="18"/>
                        <a:pt x="9" y="18"/>
                      </a:cubicBezTo>
                      <a:cubicBezTo>
                        <a:pt x="9" y="18"/>
                        <a:pt x="9" y="18"/>
                        <a:pt x="9" y="18"/>
                      </a:cubicBezTo>
                      <a:cubicBezTo>
                        <a:pt x="10" y="18"/>
                        <a:pt x="10" y="18"/>
                        <a:pt x="10" y="18"/>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8"/>
                        <a:pt x="10" y="18"/>
                        <a:pt x="10" y="18"/>
                      </a:cubicBezTo>
                      <a:cubicBezTo>
                        <a:pt x="10" y="18"/>
                        <a:pt x="10" y="18"/>
                        <a:pt x="10" y="18"/>
                      </a:cubicBezTo>
                      <a:cubicBezTo>
                        <a:pt x="10" y="17"/>
                        <a:pt x="10" y="17"/>
                        <a:pt x="10" y="17"/>
                      </a:cubicBezTo>
                      <a:cubicBezTo>
                        <a:pt x="11" y="16"/>
                        <a:pt x="11" y="16"/>
                        <a:pt x="11" y="16"/>
                      </a:cubicBezTo>
                      <a:cubicBezTo>
                        <a:pt x="11" y="16"/>
                        <a:pt x="11" y="16"/>
                        <a:pt x="11" y="16"/>
                      </a:cubicBezTo>
                      <a:cubicBezTo>
                        <a:pt x="10" y="16"/>
                        <a:pt x="10" y="16"/>
                        <a:pt x="10" y="16"/>
                      </a:cubicBezTo>
                      <a:cubicBezTo>
                        <a:pt x="11" y="16"/>
                        <a:pt x="11" y="16"/>
                        <a:pt x="11" y="16"/>
                      </a:cubicBezTo>
                      <a:cubicBezTo>
                        <a:pt x="11" y="17"/>
                        <a:pt x="11" y="17"/>
                        <a:pt x="11" y="17"/>
                      </a:cubicBezTo>
                      <a:cubicBezTo>
                        <a:pt x="11" y="17"/>
                        <a:pt x="11" y="17"/>
                        <a:pt x="11" y="17"/>
                      </a:cubicBezTo>
                      <a:cubicBezTo>
                        <a:pt x="11" y="17"/>
                        <a:pt x="11" y="17"/>
                        <a:pt x="11" y="17"/>
                      </a:cubicBezTo>
                      <a:cubicBezTo>
                        <a:pt x="12" y="17"/>
                        <a:pt x="12" y="17"/>
                        <a:pt x="12" y="17"/>
                      </a:cubicBezTo>
                      <a:cubicBezTo>
                        <a:pt x="12" y="17"/>
                        <a:pt x="12" y="17"/>
                        <a:pt x="12" y="17"/>
                      </a:cubicBezTo>
                      <a:cubicBezTo>
                        <a:pt x="12" y="17"/>
                        <a:pt x="12" y="17"/>
                        <a:pt x="12" y="17"/>
                      </a:cubicBezTo>
                      <a:cubicBezTo>
                        <a:pt x="11" y="17"/>
                        <a:pt x="11" y="17"/>
                        <a:pt x="11" y="17"/>
                      </a:cubicBezTo>
                      <a:cubicBezTo>
                        <a:pt x="11" y="17"/>
                        <a:pt x="11" y="17"/>
                        <a:pt x="11" y="17"/>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2" y="18"/>
                        <a:pt x="12" y="18"/>
                        <a:pt x="12" y="18"/>
                      </a:cubicBezTo>
                      <a:cubicBezTo>
                        <a:pt x="12" y="18"/>
                        <a:pt x="12" y="18"/>
                        <a:pt x="12" y="18"/>
                      </a:cubicBezTo>
                      <a:cubicBezTo>
                        <a:pt x="12" y="18"/>
                        <a:pt x="12" y="18"/>
                        <a:pt x="12" y="18"/>
                      </a:cubicBezTo>
                      <a:cubicBezTo>
                        <a:pt x="12" y="18"/>
                        <a:pt x="12" y="18"/>
                        <a:pt x="12" y="18"/>
                      </a:cubicBezTo>
                      <a:cubicBezTo>
                        <a:pt x="13" y="19"/>
                        <a:pt x="13" y="19"/>
                        <a:pt x="13" y="19"/>
                      </a:cubicBezTo>
                      <a:cubicBezTo>
                        <a:pt x="13" y="19"/>
                        <a:pt x="13" y="19"/>
                        <a:pt x="13" y="19"/>
                      </a:cubicBezTo>
                      <a:cubicBezTo>
                        <a:pt x="13" y="19"/>
                        <a:pt x="13" y="19"/>
                        <a:pt x="13" y="19"/>
                      </a:cubicBezTo>
                      <a:cubicBezTo>
                        <a:pt x="13" y="19"/>
                        <a:pt x="13" y="19"/>
                        <a:pt x="13" y="19"/>
                      </a:cubicBezTo>
                      <a:cubicBezTo>
                        <a:pt x="12" y="19"/>
                        <a:pt x="12" y="19"/>
                        <a:pt x="12" y="19"/>
                      </a:cubicBezTo>
                      <a:cubicBezTo>
                        <a:pt x="12" y="19"/>
                        <a:pt x="12" y="19"/>
                        <a:pt x="12" y="19"/>
                      </a:cubicBezTo>
                      <a:cubicBezTo>
                        <a:pt x="11" y="20"/>
                        <a:pt x="11" y="20"/>
                        <a:pt x="11" y="20"/>
                      </a:cubicBezTo>
                      <a:cubicBezTo>
                        <a:pt x="11" y="20"/>
                        <a:pt x="11" y="20"/>
                        <a:pt x="11" y="20"/>
                      </a:cubicBezTo>
                      <a:cubicBezTo>
                        <a:pt x="10" y="20"/>
                        <a:pt x="10" y="20"/>
                        <a:pt x="10" y="20"/>
                      </a:cubicBezTo>
                      <a:cubicBezTo>
                        <a:pt x="9" y="20"/>
                        <a:pt x="9" y="20"/>
                        <a:pt x="9" y="20"/>
                      </a:cubicBezTo>
                      <a:cubicBezTo>
                        <a:pt x="8" y="21"/>
                        <a:pt x="8" y="21"/>
                        <a:pt x="8" y="21"/>
                      </a:cubicBezTo>
                      <a:cubicBezTo>
                        <a:pt x="8" y="21"/>
                        <a:pt x="8" y="21"/>
                        <a:pt x="8" y="21"/>
                      </a:cubicBezTo>
                      <a:cubicBezTo>
                        <a:pt x="8" y="21"/>
                        <a:pt x="8" y="21"/>
                        <a:pt x="8" y="21"/>
                      </a:cubicBezTo>
                      <a:cubicBezTo>
                        <a:pt x="8" y="21"/>
                        <a:pt x="8" y="21"/>
                        <a:pt x="8" y="21"/>
                      </a:cubicBezTo>
                      <a:cubicBezTo>
                        <a:pt x="9" y="21"/>
                        <a:pt x="9" y="21"/>
                        <a:pt x="9" y="21"/>
                      </a:cubicBezTo>
                      <a:cubicBezTo>
                        <a:pt x="11" y="20"/>
                        <a:pt x="11" y="20"/>
                        <a:pt x="11" y="20"/>
                      </a:cubicBezTo>
                      <a:cubicBezTo>
                        <a:pt x="13" y="20"/>
                        <a:pt x="13" y="20"/>
                        <a:pt x="13" y="20"/>
                      </a:cubicBezTo>
                      <a:cubicBezTo>
                        <a:pt x="14" y="19"/>
                        <a:pt x="14" y="19"/>
                        <a:pt x="14" y="19"/>
                      </a:cubicBezTo>
                      <a:cubicBezTo>
                        <a:pt x="15" y="19"/>
                        <a:pt x="15" y="19"/>
                        <a:pt x="15" y="19"/>
                      </a:cubicBezTo>
                      <a:cubicBezTo>
                        <a:pt x="15" y="19"/>
                        <a:pt x="15" y="19"/>
                        <a:pt x="15" y="19"/>
                      </a:cubicBezTo>
                      <a:cubicBezTo>
                        <a:pt x="15" y="19"/>
                        <a:pt x="15" y="19"/>
                        <a:pt x="15" y="19"/>
                      </a:cubicBezTo>
                      <a:cubicBezTo>
                        <a:pt x="17" y="19"/>
                        <a:pt x="17" y="19"/>
                        <a:pt x="17" y="19"/>
                      </a:cubicBezTo>
                      <a:cubicBezTo>
                        <a:pt x="18" y="19"/>
                        <a:pt x="18" y="19"/>
                        <a:pt x="18" y="19"/>
                      </a:cubicBezTo>
                      <a:cubicBezTo>
                        <a:pt x="18" y="19"/>
                        <a:pt x="18" y="19"/>
                        <a:pt x="18" y="19"/>
                      </a:cubicBezTo>
                      <a:cubicBezTo>
                        <a:pt x="18" y="18"/>
                        <a:pt x="18" y="18"/>
                        <a:pt x="18" y="18"/>
                      </a:cubicBezTo>
                      <a:cubicBezTo>
                        <a:pt x="18" y="18"/>
                        <a:pt x="18" y="18"/>
                        <a:pt x="18" y="18"/>
                      </a:cubicBezTo>
                      <a:cubicBezTo>
                        <a:pt x="18" y="18"/>
                        <a:pt x="18" y="18"/>
                        <a:pt x="18"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20" y="17"/>
                        <a:pt x="20" y="17"/>
                        <a:pt x="20" y="17"/>
                      </a:cubicBezTo>
                      <a:cubicBezTo>
                        <a:pt x="20" y="17"/>
                        <a:pt x="20" y="17"/>
                        <a:pt x="20" y="17"/>
                      </a:cubicBezTo>
                      <a:cubicBezTo>
                        <a:pt x="20" y="17"/>
                        <a:pt x="20" y="17"/>
                        <a:pt x="20" y="17"/>
                      </a:cubicBezTo>
                      <a:cubicBezTo>
                        <a:pt x="20" y="17"/>
                        <a:pt x="20" y="17"/>
                        <a:pt x="20" y="17"/>
                      </a:cubicBezTo>
                      <a:cubicBezTo>
                        <a:pt x="20" y="16"/>
                        <a:pt x="20" y="16"/>
                        <a:pt x="20" y="16"/>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1" y="16"/>
                        <a:pt x="21" y="16"/>
                        <a:pt x="21" y="16"/>
                      </a:cubicBezTo>
                      <a:cubicBezTo>
                        <a:pt x="21" y="17"/>
                        <a:pt x="21" y="17"/>
                        <a:pt x="21" y="17"/>
                      </a:cubicBezTo>
                      <a:cubicBezTo>
                        <a:pt x="20" y="17"/>
                        <a:pt x="20" y="17"/>
                        <a:pt x="20" y="17"/>
                      </a:cubicBezTo>
                      <a:cubicBezTo>
                        <a:pt x="21" y="18"/>
                        <a:pt x="21" y="18"/>
                        <a:pt x="21" y="18"/>
                      </a:cubicBezTo>
                      <a:cubicBezTo>
                        <a:pt x="21" y="18"/>
                        <a:pt x="21" y="18"/>
                        <a:pt x="21" y="18"/>
                      </a:cubicBezTo>
                      <a:cubicBezTo>
                        <a:pt x="21" y="17"/>
                        <a:pt x="21" y="17"/>
                        <a:pt x="21" y="17"/>
                      </a:cubicBezTo>
                      <a:cubicBezTo>
                        <a:pt x="21" y="17"/>
                        <a:pt x="21" y="17"/>
                        <a:pt x="21" y="17"/>
                      </a:cubicBezTo>
                      <a:cubicBezTo>
                        <a:pt x="22" y="17"/>
                        <a:pt x="22" y="17"/>
                        <a:pt x="22" y="17"/>
                      </a:cubicBezTo>
                      <a:cubicBezTo>
                        <a:pt x="22" y="17"/>
                        <a:pt x="22" y="17"/>
                        <a:pt x="22" y="17"/>
                      </a:cubicBezTo>
                      <a:cubicBezTo>
                        <a:pt x="23" y="17"/>
                        <a:pt x="23" y="17"/>
                        <a:pt x="23" y="17"/>
                      </a:cubicBezTo>
                      <a:cubicBezTo>
                        <a:pt x="23" y="17"/>
                        <a:pt x="23" y="17"/>
                        <a:pt x="23" y="17"/>
                      </a:cubicBezTo>
                      <a:cubicBezTo>
                        <a:pt x="24" y="17"/>
                        <a:pt x="24" y="17"/>
                        <a:pt x="24" y="17"/>
                      </a:cubicBezTo>
                      <a:cubicBezTo>
                        <a:pt x="24" y="17"/>
                        <a:pt x="24" y="17"/>
                        <a:pt x="24" y="17"/>
                      </a:cubicBezTo>
                      <a:cubicBezTo>
                        <a:pt x="24" y="16"/>
                        <a:pt x="24" y="16"/>
                        <a:pt x="24" y="16"/>
                      </a:cubicBezTo>
                      <a:cubicBezTo>
                        <a:pt x="25" y="17"/>
                        <a:pt x="25" y="17"/>
                        <a:pt x="25" y="17"/>
                      </a:cubicBezTo>
                      <a:cubicBezTo>
                        <a:pt x="25" y="17"/>
                        <a:pt x="25" y="17"/>
                        <a:pt x="25" y="17"/>
                      </a:cubicBezTo>
                      <a:cubicBezTo>
                        <a:pt x="25" y="17"/>
                        <a:pt x="25" y="17"/>
                        <a:pt x="25" y="17"/>
                      </a:cubicBezTo>
                      <a:cubicBezTo>
                        <a:pt x="25" y="17"/>
                        <a:pt x="25" y="17"/>
                        <a:pt x="25" y="17"/>
                      </a:cubicBezTo>
                      <a:cubicBezTo>
                        <a:pt x="26" y="17"/>
                        <a:pt x="26" y="17"/>
                        <a:pt x="26" y="17"/>
                      </a:cubicBezTo>
                      <a:cubicBezTo>
                        <a:pt x="25" y="17"/>
                        <a:pt x="25" y="17"/>
                        <a:pt x="25" y="17"/>
                      </a:cubicBezTo>
                      <a:cubicBezTo>
                        <a:pt x="25" y="17"/>
                        <a:pt x="25" y="17"/>
                        <a:pt x="25" y="17"/>
                      </a:cubicBezTo>
                      <a:cubicBezTo>
                        <a:pt x="25" y="17"/>
                        <a:pt x="25" y="17"/>
                        <a:pt x="25" y="17"/>
                      </a:cubicBezTo>
                      <a:cubicBezTo>
                        <a:pt x="26" y="18"/>
                        <a:pt x="26" y="18"/>
                        <a:pt x="26" y="18"/>
                      </a:cubicBezTo>
                      <a:cubicBezTo>
                        <a:pt x="26" y="18"/>
                        <a:pt x="26" y="18"/>
                        <a:pt x="26" y="18"/>
                      </a:cubicBezTo>
                      <a:cubicBezTo>
                        <a:pt x="26" y="18"/>
                        <a:pt x="26" y="18"/>
                        <a:pt x="26" y="18"/>
                      </a:cubicBezTo>
                      <a:cubicBezTo>
                        <a:pt x="26" y="18"/>
                        <a:pt x="26" y="18"/>
                        <a:pt x="26" y="18"/>
                      </a:cubicBezTo>
                      <a:cubicBezTo>
                        <a:pt x="26" y="19"/>
                        <a:pt x="26" y="19"/>
                        <a:pt x="26" y="19"/>
                      </a:cubicBezTo>
                      <a:cubicBezTo>
                        <a:pt x="26" y="18"/>
                        <a:pt x="26" y="18"/>
                        <a:pt x="26" y="18"/>
                      </a:cubicBezTo>
                      <a:cubicBezTo>
                        <a:pt x="26" y="18"/>
                        <a:pt x="26" y="18"/>
                        <a:pt x="26" y="18"/>
                      </a:cubicBezTo>
                      <a:cubicBezTo>
                        <a:pt x="25" y="18"/>
                        <a:pt x="25" y="18"/>
                        <a:pt x="25"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2" y="18"/>
                        <a:pt x="22" y="18"/>
                        <a:pt x="22" y="18"/>
                      </a:cubicBezTo>
                      <a:cubicBezTo>
                        <a:pt x="22" y="19"/>
                        <a:pt x="22" y="19"/>
                        <a:pt x="22" y="19"/>
                      </a:cubicBezTo>
                      <a:cubicBezTo>
                        <a:pt x="22" y="19"/>
                        <a:pt x="22" y="19"/>
                        <a:pt x="22" y="19"/>
                      </a:cubicBezTo>
                      <a:cubicBezTo>
                        <a:pt x="21" y="19"/>
                        <a:pt x="21" y="19"/>
                        <a:pt x="21" y="19"/>
                      </a:cubicBezTo>
                      <a:cubicBezTo>
                        <a:pt x="20" y="19"/>
                        <a:pt x="20" y="19"/>
                        <a:pt x="20" y="19"/>
                      </a:cubicBezTo>
                      <a:cubicBezTo>
                        <a:pt x="19" y="19"/>
                        <a:pt x="19" y="19"/>
                        <a:pt x="19" y="19"/>
                      </a:cubicBezTo>
                      <a:cubicBezTo>
                        <a:pt x="19" y="19"/>
                        <a:pt x="19" y="19"/>
                        <a:pt x="19" y="19"/>
                      </a:cubicBezTo>
                      <a:cubicBezTo>
                        <a:pt x="19" y="19"/>
                        <a:pt x="19" y="19"/>
                        <a:pt x="19" y="19"/>
                      </a:cubicBezTo>
                      <a:cubicBezTo>
                        <a:pt x="19" y="19"/>
                        <a:pt x="19" y="19"/>
                        <a:pt x="19" y="19"/>
                      </a:cubicBezTo>
                      <a:cubicBezTo>
                        <a:pt x="20" y="19"/>
                        <a:pt x="20" y="19"/>
                        <a:pt x="20" y="19"/>
                      </a:cubicBezTo>
                      <a:cubicBezTo>
                        <a:pt x="22" y="19"/>
                        <a:pt x="22" y="19"/>
                        <a:pt x="22" y="19"/>
                      </a:cubicBezTo>
                      <a:cubicBezTo>
                        <a:pt x="25" y="19"/>
                        <a:pt x="25" y="19"/>
                        <a:pt x="25" y="19"/>
                      </a:cubicBezTo>
                      <a:cubicBezTo>
                        <a:pt x="27" y="20"/>
                        <a:pt x="27" y="20"/>
                        <a:pt x="27" y="20"/>
                      </a:cubicBezTo>
                      <a:cubicBezTo>
                        <a:pt x="29" y="21"/>
                        <a:pt x="29" y="21"/>
                        <a:pt x="29" y="21"/>
                      </a:cubicBezTo>
                      <a:cubicBezTo>
                        <a:pt x="31" y="21"/>
                        <a:pt x="31" y="21"/>
                        <a:pt x="31" y="21"/>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4" y="22"/>
                        <a:pt x="34" y="22"/>
                        <a:pt x="34" y="22"/>
                      </a:cubicBezTo>
                      <a:cubicBezTo>
                        <a:pt x="33" y="22"/>
                        <a:pt x="33" y="22"/>
                        <a:pt x="33" y="22"/>
                      </a:cubicBezTo>
                      <a:cubicBezTo>
                        <a:pt x="33" y="22"/>
                        <a:pt x="33" y="22"/>
                        <a:pt x="33" y="22"/>
                      </a:cubicBezTo>
                      <a:cubicBezTo>
                        <a:pt x="33" y="21"/>
                        <a:pt x="33" y="21"/>
                        <a:pt x="33" y="21"/>
                      </a:cubicBezTo>
                      <a:cubicBezTo>
                        <a:pt x="33" y="21"/>
                        <a:pt x="33" y="21"/>
                        <a:pt x="33" y="21"/>
                      </a:cubicBezTo>
                      <a:cubicBezTo>
                        <a:pt x="33" y="21"/>
                        <a:pt x="33" y="21"/>
                        <a:pt x="33" y="21"/>
                      </a:cubicBezTo>
                      <a:cubicBezTo>
                        <a:pt x="32" y="21"/>
                        <a:pt x="32" y="21"/>
                        <a:pt x="32" y="21"/>
                      </a:cubicBezTo>
                      <a:cubicBezTo>
                        <a:pt x="32" y="20"/>
                        <a:pt x="32" y="20"/>
                        <a:pt x="32" y="20"/>
                      </a:cubicBezTo>
                      <a:cubicBezTo>
                        <a:pt x="32" y="20"/>
                        <a:pt x="32" y="20"/>
                        <a:pt x="32" y="20"/>
                      </a:cubicBezTo>
                      <a:cubicBezTo>
                        <a:pt x="32" y="21"/>
                        <a:pt x="32" y="21"/>
                        <a:pt x="32"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19"/>
                        <a:pt x="32" y="19"/>
                        <a:pt x="32" y="19"/>
                      </a:cubicBezTo>
                      <a:cubicBezTo>
                        <a:pt x="32" y="19"/>
                        <a:pt x="32" y="19"/>
                        <a:pt x="32" y="19"/>
                      </a:cubicBezTo>
                      <a:cubicBezTo>
                        <a:pt x="32" y="19"/>
                        <a:pt x="32" y="19"/>
                        <a:pt x="32" y="19"/>
                      </a:cubicBezTo>
                      <a:cubicBezTo>
                        <a:pt x="33" y="19"/>
                        <a:pt x="33" y="19"/>
                        <a:pt x="33" y="19"/>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20"/>
                        <a:pt x="34" y="20"/>
                        <a:pt x="34" y="20"/>
                      </a:cubicBezTo>
                      <a:cubicBezTo>
                        <a:pt x="35" y="19"/>
                        <a:pt x="35" y="19"/>
                        <a:pt x="35" y="19"/>
                      </a:cubicBezTo>
                      <a:cubicBezTo>
                        <a:pt x="35" y="19"/>
                        <a:pt x="35" y="19"/>
                        <a:pt x="35" y="19"/>
                      </a:cubicBezTo>
                      <a:cubicBezTo>
                        <a:pt x="35" y="18"/>
                        <a:pt x="35" y="18"/>
                        <a:pt x="35" y="18"/>
                      </a:cubicBezTo>
                      <a:cubicBezTo>
                        <a:pt x="35" y="18"/>
                        <a:pt x="35" y="18"/>
                        <a:pt x="35" y="18"/>
                      </a:cubicBezTo>
                      <a:cubicBezTo>
                        <a:pt x="35" y="19"/>
                        <a:pt x="35" y="19"/>
                        <a:pt x="35" y="19"/>
                      </a:cubicBezTo>
                      <a:cubicBezTo>
                        <a:pt x="36" y="19"/>
                        <a:pt x="36" y="19"/>
                        <a:pt x="36" y="19"/>
                      </a:cubicBezTo>
                      <a:cubicBezTo>
                        <a:pt x="35" y="19"/>
                        <a:pt x="35" y="19"/>
                        <a:pt x="35" y="19"/>
                      </a:cubicBezTo>
                      <a:cubicBezTo>
                        <a:pt x="35" y="20"/>
                        <a:pt x="35" y="20"/>
                        <a:pt x="35" y="20"/>
                      </a:cubicBezTo>
                      <a:cubicBezTo>
                        <a:pt x="34" y="20"/>
                        <a:pt x="34" y="20"/>
                        <a:pt x="34" y="20"/>
                      </a:cubicBezTo>
                      <a:cubicBezTo>
                        <a:pt x="34" y="20"/>
                        <a:pt x="34" y="20"/>
                        <a:pt x="34" y="20"/>
                      </a:cubicBezTo>
                      <a:cubicBezTo>
                        <a:pt x="34" y="21"/>
                        <a:pt x="34" y="21"/>
                        <a:pt x="34" y="21"/>
                      </a:cubicBezTo>
                      <a:cubicBezTo>
                        <a:pt x="33" y="21"/>
                        <a:pt x="33" y="21"/>
                        <a:pt x="33" y="21"/>
                      </a:cubicBezTo>
                      <a:cubicBezTo>
                        <a:pt x="33" y="21"/>
                        <a:pt x="33" y="21"/>
                        <a:pt x="33" y="21"/>
                      </a:cubicBezTo>
                      <a:cubicBezTo>
                        <a:pt x="33" y="21"/>
                        <a:pt x="33" y="21"/>
                        <a:pt x="33" y="21"/>
                      </a:cubicBezTo>
                      <a:cubicBezTo>
                        <a:pt x="34" y="22"/>
                        <a:pt x="34" y="22"/>
                        <a:pt x="34" y="22"/>
                      </a:cubicBezTo>
                      <a:cubicBezTo>
                        <a:pt x="34" y="22"/>
                        <a:pt x="34" y="22"/>
                        <a:pt x="34" y="22"/>
                      </a:cubicBezTo>
                      <a:cubicBezTo>
                        <a:pt x="34" y="22"/>
                        <a:pt x="34" y="22"/>
                        <a:pt x="34" y="22"/>
                      </a:cubicBezTo>
                      <a:cubicBezTo>
                        <a:pt x="35" y="22"/>
                        <a:pt x="35" y="22"/>
                        <a:pt x="35" y="22"/>
                      </a:cubicBezTo>
                      <a:cubicBezTo>
                        <a:pt x="35" y="22"/>
                        <a:pt x="35" y="22"/>
                        <a:pt x="35" y="22"/>
                      </a:cubicBezTo>
                      <a:cubicBezTo>
                        <a:pt x="35" y="22"/>
                        <a:pt x="35" y="22"/>
                        <a:pt x="35"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3"/>
                        <a:pt x="37" y="23"/>
                        <a:pt x="37" y="23"/>
                      </a:cubicBezTo>
                      <a:cubicBezTo>
                        <a:pt x="37" y="22"/>
                        <a:pt x="37" y="22"/>
                        <a:pt x="37" y="22"/>
                      </a:cubicBezTo>
                      <a:cubicBezTo>
                        <a:pt x="37" y="23"/>
                        <a:pt x="37" y="23"/>
                        <a:pt x="37" y="23"/>
                      </a:cubicBezTo>
                      <a:cubicBezTo>
                        <a:pt x="37" y="23"/>
                        <a:pt x="37" y="23"/>
                        <a:pt x="37" y="23"/>
                      </a:cubicBezTo>
                      <a:cubicBezTo>
                        <a:pt x="38" y="24"/>
                        <a:pt x="38" y="24"/>
                        <a:pt x="38" y="24"/>
                      </a:cubicBezTo>
                      <a:cubicBezTo>
                        <a:pt x="38" y="24"/>
                        <a:pt x="38" y="24"/>
                        <a:pt x="38" y="24"/>
                      </a:cubicBezTo>
                      <a:cubicBezTo>
                        <a:pt x="38" y="24"/>
                        <a:pt x="38" y="24"/>
                        <a:pt x="38" y="24"/>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9" y="23"/>
                        <a:pt x="39" y="23"/>
                        <a:pt x="39" y="23"/>
                      </a:cubicBezTo>
                      <a:cubicBezTo>
                        <a:pt x="39" y="23"/>
                        <a:pt x="39" y="23"/>
                        <a:pt x="39" y="23"/>
                      </a:cubicBezTo>
                      <a:cubicBezTo>
                        <a:pt x="39" y="23"/>
                        <a:pt x="39" y="23"/>
                        <a:pt x="39" y="23"/>
                      </a:cubicBezTo>
                      <a:cubicBezTo>
                        <a:pt x="39" y="23"/>
                        <a:pt x="39" y="23"/>
                        <a:pt x="39" y="23"/>
                      </a:cubicBezTo>
                      <a:cubicBezTo>
                        <a:pt x="39" y="24"/>
                        <a:pt x="39" y="24"/>
                        <a:pt x="39" y="24"/>
                      </a:cubicBezTo>
                      <a:cubicBezTo>
                        <a:pt x="39" y="24"/>
                        <a:pt x="39" y="24"/>
                        <a:pt x="39" y="24"/>
                      </a:cubicBezTo>
                      <a:cubicBezTo>
                        <a:pt x="39" y="24"/>
                        <a:pt x="39" y="24"/>
                        <a:pt x="39" y="24"/>
                      </a:cubicBezTo>
                      <a:cubicBezTo>
                        <a:pt x="38" y="24"/>
                        <a:pt x="38" y="24"/>
                        <a:pt x="38" y="24"/>
                      </a:cubicBezTo>
                      <a:cubicBezTo>
                        <a:pt x="38" y="24"/>
                        <a:pt x="38" y="24"/>
                        <a:pt x="38" y="24"/>
                      </a:cubicBezTo>
                      <a:cubicBezTo>
                        <a:pt x="37" y="23"/>
                        <a:pt x="37" y="23"/>
                        <a:pt x="37" y="23"/>
                      </a:cubicBezTo>
                      <a:cubicBezTo>
                        <a:pt x="37" y="23"/>
                        <a:pt x="37" y="23"/>
                        <a:pt x="37" y="23"/>
                      </a:cubicBezTo>
                      <a:cubicBezTo>
                        <a:pt x="36" y="23"/>
                        <a:pt x="36" y="23"/>
                        <a:pt x="36" y="23"/>
                      </a:cubicBezTo>
                      <a:cubicBezTo>
                        <a:pt x="35" y="23"/>
                        <a:pt x="35" y="23"/>
                        <a:pt x="35" y="23"/>
                      </a:cubicBezTo>
                      <a:cubicBezTo>
                        <a:pt x="35" y="22"/>
                        <a:pt x="35" y="22"/>
                        <a:pt x="35" y="22"/>
                      </a:cubicBezTo>
                      <a:cubicBezTo>
                        <a:pt x="34" y="22"/>
                        <a:pt x="34" y="22"/>
                        <a:pt x="34" y="22"/>
                      </a:cubicBezTo>
                      <a:cubicBezTo>
                        <a:pt x="34" y="22"/>
                        <a:pt x="34" y="22"/>
                        <a:pt x="34" y="22"/>
                      </a:cubicBezTo>
                      <a:cubicBezTo>
                        <a:pt x="34" y="22"/>
                        <a:pt x="34" y="22"/>
                        <a:pt x="34" y="22"/>
                      </a:cubicBezTo>
                      <a:cubicBezTo>
                        <a:pt x="35" y="23"/>
                        <a:pt x="35" y="23"/>
                        <a:pt x="35" y="23"/>
                      </a:cubicBezTo>
                      <a:cubicBezTo>
                        <a:pt x="35" y="23"/>
                        <a:pt x="35" y="23"/>
                        <a:pt x="35" y="23"/>
                      </a:cubicBezTo>
                      <a:cubicBezTo>
                        <a:pt x="38" y="25"/>
                        <a:pt x="38" y="25"/>
                        <a:pt x="38" y="25"/>
                      </a:cubicBezTo>
                      <a:cubicBezTo>
                        <a:pt x="37" y="25"/>
                        <a:pt x="37" y="25"/>
                        <a:pt x="37" y="25"/>
                      </a:cubicBezTo>
                      <a:cubicBezTo>
                        <a:pt x="37" y="25"/>
                        <a:pt x="37" y="25"/>
                        <a:pt x="37" y="25"/>
                      </a:cubicBezTo>
                      <a:cubicBezTo>
                        <a:pt x="37" y="24"/>
                        <a:pt x="37" y="24"/>
                        <a:pt x="37" y="24"/>
                      </a:cubicBezTo>
                      <a:cubicBezTo>
                        <a:pt x="36" y="24"/>
                        <a:pt x="36" y="24"/>
                        <a:pt x="36" y="24"/>
                      </a:cubicBezTo>
                      <a:cubicBezTo>
                        <a:pt x="36" y="24"/>
                        <a:pt x="36" y="24"/>
                        <a:pt x="36" y="24"/>
                      </a:cubicBezTo>
                      <a:cubicBezTo>
                        <a:pt x="36" y="24"/>
                        <a:pt x="36" y="24"/>
                        <a:pt x="36" y="24"/>
                      </a:cubicBezTo>
                      <a:cubicBezTo>
                        <a:pt x="36" y="24"/>
                        <a:pt x="36" y="24"/>
                        <a:pt x="36" y="24"/>
                      </a:cubicBezTo>
                      <a:cubicBezTo>
                        <a:pt x="36" y="24"/>
                        <a:pt x="36" y="24"/>
                        <a:pt x="36" y="24"/>
                      </a:cubicBezTo>
                      <a:cubicBezTo>
                        <a:pt x="37" y="25"/>
                        <a:pt x="37" y="25"/>
                        <a:pt x="37" y="25"/>
                      </a:cubicBezTo>
                      <a:cubicBezTo>
                        <a:pt x="37" y="25"/>
                        <a:pt x="37" y="25"/>
                        <a:pt x="37" y="25"/>
                      </a:cubicBezTo>
                      <a:cubicBezTo>
                        <a:pt x="39" y="26"/>
                        <a:pt x="39" y="26"/>
                        <a:pt x="39" y="26"/>
                      </a:cubicBezTo>
                      <a:cubicBezTo>
                        <a:pt x="39" y="26"/>
                        <a:pt x="39" y="26"/>
                        <a:pt x="39" y="26"/>
                      </a:cubicBezTo>
                      <a:cubicBezTo>
                        <a:pt x="40" y="26"/>
                        <a:pt x="40" y="26"/>
                        <a:pt x="40" y="26"/>
                      </a:cubicBezTo>
                      <a:cubicBezTo>
                        <a:pt x="40" y="26"/>
                        <a:pt x="40" y="26"/>
                        <a:pt x="40" y="26"/>
                      </a:cubicBezTo>
                      <a:cubicBezTo>
                        <a:pt x="40" y="27"/>
                        <a:pt x="40" y="27"/>
                        <a:pt x="40" y="27"/>
                      </a:cubicBezTo>
                      <a:cubicBezTo>
                        <a:pt x="40" y="27"/>
                        <a:pt x="40" y="27"/>
                        <a:pt x="40" y="27"/>
                      </a:cubicBezTo>
                      <a:cubicBezTo>
                        <a:pt x="41" y="28"/>
                        <a:pt x="41" y="28"/>
                        <a:pt x="41" y="28"/>
                      </a:cubicBezTo>
                      <a:cubicBezTo>
                        <a:pt x="41" y="28"/>
                        <a:pt x="41" y="28"/>
                        <a:pt x="41" y="28"/>
                      </a:cubicBezTo>
                      <a:cubicBezTo>
                        <a:pt x="41" y="29"/>
                        <a:pt x="41" y="29"/>
                        <a:pt x="41" y="29"/>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0" y="29"/>
                        <a:pt x="40" y="29"/>
                        <a:pt x="40" y="29"/>
                      </a:cubicBezTo>
                      <a:cubicBezTo>
                        <a:pt x="40" y="29"/>
                        <a:pt x="40" y="29"/>
                        <a:pt x="40" y="29"/>
                      </a:cubicBezTo>
                      <a:cubicBezTo>
                        <a:pt x="40" y="29"/>
                        <a:pt x="40" y="29"/>
                        <a:pt x="40" y="29"/>
                      </a:cubicBezTo>
                      <a:cubicBezTo>
                        <a:pt x="40" y="28"/>
                        <a:pt x="40" y="28"/>
                        <a:pt x="40" y="28"/>
                      </a:cubicBezTo>
                      <a:cubicBezTo>
                        <a:pt x="39" y="27"/>
                        <a:pt x="39" y="27"/>
                        <a:pt x="39" y="27"/>
                      </a:cubicBezTo>
                      <a:cubicBezTo>
                        <a:pt x="39" y="27"/>
                        <a:pt x="39" y="27"/>
                        <a:pt x="39" y="27"/>
                      </a:cubicBezTo>
                      <a:cubicBezTo>
                        <a:pt x="39" y="27"/>
                        <a:pt x="39" y="27"/>
                        <a:pt x="39" y="27"/>
                      </a:cubicBezTo>
                      <a:cubicBezTo>
                        <a:pt x="39" y="28"/>
                        <a:pt x="39" y="28"/>
                        <a:pt x="39" y="28"/>
                      </a:cubicBezTo>
                      <a:cubicBezTo>
                        <a:pt x="40" y="30"/>
                        <a:pt x="40" y="30"/>
                        <a:pt x="40" y="30"/>
                      </a:cubicBezTo>
                      <a:cubicBezTo>
                        <a:pt x="40" y="30"/>
                        <a:pt x="40" y="30"/>
                        <a:pt x="40" y="30"/>
                      </a:cubicBezTo>
                      <a:cubicBezTo>
                        <a:pt x="40" y="30"/>
                        <a:pt x="40" y="30"/>
                        <a:pt x="40" y="30"/>
                      </a:cubicBezTo>
                      <a:cubicBezTo>
                        <a:pt x="41" y="30"/>
                        <a:pt x="41" y="30"/>
                        <a:pt x="41" y="30"/>
                      </a:cubicBezTo>
                      <a:cubicBezTo>
                        <a:pt x="41" y="30"/>
                        <a:pt x="41" y="30"/>
                        <a:pt x="41" y="30"/>
                      </a:cubicBezTo>
                      <a:cubicBezTo>
                        <a:pt x="42" y="30"/>
                        <a:pt x="42" y="30"/>
                        <a:pt x="42" y="30"/>
                      </a:cubicBezTo>
                      <a:cubicBezTo>
                        <a:pt x="42" y="30"/>
                        <a:pt x="42" y="30"/>
                        <a:pt x="42" y="30"/>
                      </a:cubicBezTo>
                      <a:cubicBezTo>
                        <a:pt x="43" y="30"/>
                        <a:pt x="43" y="30"/>
                        <a:pt x="43" y="30"/>
                      </a:cubicBezTo>
                      <a:cubicBezTo>
                        <a:pt x="44" y="29"/>
                        <a:pt x="44" y="29"/>
                        <a:pt x="44" y="29"/>
                      </a:cubicBezTo>
                      <a:cubicBezTo>
                        <a:pt x="45" y="29"/>
                        <a:pt x="45" y="29"/>
                        <a:pt x="45" y="29"/>
                      </a:cubicBezTo>
                      <a:cubicBezTo>
                        <a:pt x="46" y="29"/>
                        <a:pt x="46" y="29"/>
                        <a:pt x="46" y="29"/>
                      </a:cubicBezTo>
                      <a:cubicBezTo>
                        <a:pt x="47" y="29"/>
                        <a:pt x="47" y="29"/>
                        <a:pt x="47" y="29"/>
                      </a:cubicBezTo>
                      <a:cubicBezTo>
                        <a:pt x="47" y="28"/>
                        <a:pt x="47" y="28"/>
                        <a:pt x="47" y="28"/>
                      </a:cubicBezTo>
                      <a:cubicBezTo>
                        <a:pt x="47" y="28"/>
                        <a:pt x="47" y="28"/>
                        <a:pt x="47" y="28"/>
                      </a:cubicBezTo>
                      <a:cubicBezTo>
                        <a:pt x="48" y="27"/>
                        <a:pt x="48" y="27"/>
                        <a:pt x="48" y="27"/>
                      </a:cubicBezTo>
                      <a:cubicBezTo>
                        <a:pt x="48" y="27"/>
                        <a:pt x="48" y="27"/>
                        <a:pt x="48" y="27"/>
                      </a:cubicBezTo>
                      <a:cubicBezTo>
                        <a:pt x="48" y="27"/>
                        <a:pt x="48" y="27"/>
                        <a:pt x="48" y="27"/>
                      </a:cubicBezTo>
                      <a:cubicBezTo>
                        <a:pt x="48" y="27"/>
                        <a:pt x="48" y="27"/>
                        <a:pt x="48" y="27"/>
                      </a:cubicBezTo>
                      <a:cubicBezTo>
                        <a:pt x="48" y="27"/>
                        <a:pt x="48" y="27"/>
                        <a:pt x="48" y="27"/>
                      </a:cubicBezTo>
                      <a:cubicBezTo>
                        <a:pt x="49" y="27"/>
                        <a:pt x="49" y="27"/>
                        <a:pt x="49" y="27"/>
                      </a:cubicBezTo>
                      <a:cubicBezTo>
                        <a:pt x="48" y="28"/>
                        <a:pt x="48" y="28"/>
                        <a:pt x="48" y="28"/>
                      </a:cubicBezTo>
                      <a:cubicBezTo>
                        <a:pt x="48" y="28"/>
                        <a:pt x="48" y="28"/>
                        <a:pt x="48" y="28"/>
                      </a:cubicBezTo>
                      <a:cubicBezTo>
                        <a:pt x="48" y="28"/>
                        <a:pt x="48" y="28"/>
                        <a:pt x="48" y="28"/>
                      </a:cubicBezTo>
                      <a:cubicBezTo>
                        <a:pt x="49" y="28"/>
                        <a:pt x="49" y="28"/>
                        <a:pt x="49" y="28"/>
                      </a:cubicBezTo>
                      <a:cubicBezTo>
                        <a:pt x="49" y="28"/>
                        <a:pt x="49" y="28"/>
                        <a:pt x="49" y="28"/>
                      </a:cubicBezTo>
                      <a:cubicBezTo>
                        <a:pt x="49" y="28"/>
                        <a:pt x="49" y="28"/>
                        <a:pt x="49" y="28"/>
                      </a:cubicBezTo>
                      <a:cubicBezTo>
                        <a:pt x="49" y="28"/>
                        <a:pt x="49" y="28"/>
                        <a:pt x="49" y="28"/>
                      </a:cubicBezTo>
                      <a:cubicBezTo>
                        <a:pt x="50" y="27"/>
                        <a:pt x="50" y="27"/>
                        <a:pt x="50" y="27"/>
                      </a:cubicBezTo>
                      <a:cubicBezTo>
                        <a:pt x="50" y="27"/>
                        <a:pt x="50" y="27"/>
                        <a:pt x="50" y="27"/>
                      </a:cubicBezTo>
                      <a:cubicBezTo>
                        <a:pt x="50" y="27"/>
                        <a:pt x="50" y="27"/>
                        <a:pt x="50" y="27"/>
                      </a:cubicBezTo>
                      <a:cubicBezTo>
                        <a:pt x="51" y="27"/>
                        <a:pt x="51" y="27"/>
                        <a:pt x="51" y="27"/>
                      </a:cubicBezTo>
                      <a:cubicBezTo>
                        <a:pt x="51" y="27"/>
                        <a:pt x="51" y="27"/>
                        <a:pt x="51" y="27"/>
                      </a:cubicBezTo>
                      <a:cubicBezTo>
                        <a:pt x="52" y="26"/>
                        <a:pt x="52" y="26"/>
                        <a:pt x="52" y="26"/>
                      </a:cubicBezTo>
                      <a:cubicBezTo>
                        <a:pt x="52" y="25"/>
                        <a:pt x="52" y="25"/>
                        <a:pt x="52" y="25"/>
                      </a:cubicBezTo>
                      <a:cubicBezTo>
                        <a:pt x="53" y="25"/>
                        <a:pt x="53" y="25"/>
                        <a:pt x="53" y="25"/>
                      </a:cubicBezTo>
                      <a:cubicBezTo>
                        <a:pt x="53" y="24"/>
                        <a:pt x="53" y="24"/>
                        <a:pt x="53" y="24"/>
                      </a:cubicBezTo>
                      <a:cubicBezTo>
                        <a:pt x="54" y="24"/>
                        <a:pt x="54" y="24"/>
                        <a:pt x="54" y="24"/>
                      </a:cubicBezTo>
                      <a:cubicBezTo>
                        <a:pt x="54" y="24"/>
                        <a:pt x="54" y="24"/>
                        <a:pt x="54" y="24"/>
                      </a:cubicBezTo>
                      <a:cubicBezTo>
                        <a:pt x="55" y="24"/>
                        <a:pt x="55" y="24"/>
                        <a:pt x="55" y="24"/>
                      </a:cubicBezTo>
                      <a:cubicBezTo>
                        <a:pt x="55" y="24"/>
                        <a:pt x="55" y="24"/>
                        <a:pt x="55" y="24"/>
                      </a:cubicBezTo>
                      <a:cubicBezTo>
                        <a:pt x="55" y="24"/>
                        <a:pt x="55" y="24"/>
                        <a:pt x="55" y="24"/>
                      </a:cubicBezTo>
                      <a:cubicBezTo>
                        <a:pt x="56" y="24"/>
                        <a:pt x="56" y="24"/>
                        <a:pt x="56" y="24"/>
                      </a:cubicBezTo>
                      <a:cubicBezTo>
                        <a:pt x="57" y="24"/>
                        <a:pt x="57" y="24"/>
                        <a:pt x="57" y="24"/>
                      </a:cubicBezTo>
                      <a:cubicBezTo>
                        <a:pt x="57" y="24"/>
                        <a:pt x="57" y="24"/>
                        <a:pt x="57" y="24"/>
                      </a:cubicBezTo>
                      <a:cubicBezTo>
                        <a:pt x="57" y="24"/>
                        <a:pt x="57" y="24"/>
                        <a:pt x="57" y="24"/>
                      </a:cubicBezTo>
                      <a:cubicBezTo>
                        <a:pt x="56" y="24"/>
                        <a:pt x="56" y="24"/>
                        <a:pt x="56" y="24"/>
                      </a:cubicBezTo>
                      <a:cubicBezTo>
                        <a:pt x="57" y="24"/>
                        <a:pt x="57" y="24"/>
                        <a:pt x="57" y="24"/>
                      </a:cubicBezTo>
                      <a:cubicBezTo>
                        <a:pt x="57" y="23"/>
                        <a:pt x="57" y="23"/>
                        <a:pt x="57" y="23"/>
                      </a:cubicBezTo>
                      <a:cubicBezTo>
                        <a:pt x="57" y="23"/>
                        <a:pt x="57" y="23"/>
                        <a:pt x="57" y="23"/>
                      </a:cubicBezTo>
                      <a:cubicBezTo>
                        <a:pt x="56" y="23"/>
                        <a:pt x="56" y="23"/>
                        <a:pt x="56" y="23"/>
                      </a:cubicBezTo>
                      <a:cubicBezTo>
                        <a:pt x="55" y="23"/>
                        <a:pt x="55" y="23"/>
                        <a:pt x="55" y="23"/>
                      </a:cubicBezTo>
                      <a:cubicBezTo>
                        <a:pt x="55" y="23"/>
                        <a:pt x="55" y="23"/>
                        <a:pt x="55" y="23"/>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6" y="22"/>
                        <a:pt x="56" y="22"/>
                        <a:pt x="56" y="22"/>
                      </a:cubicBezTo>
                      <a:cubicBezTo>
                        <a:pt x="56" y="22"/>
                        <a:pt x="56" y="22"/>
                        <a:pt x="56" y="22"/>
                      </a:cubicBezTo>
                      <a:cubicBezTo>
                        <a:pt x="57" y="22"/>
                        <a:pt x="57" y="22"/>
                        <a:pt x="57" y="22"/>
                      </a:cubicBezTo>
                      <a:cubicBezTo>
                        <a:pt x="57" y="22"/>
                        <a:pt x="57" y="22"/>
                        <a:pt x="57" y="22"/>
                      </a:cubicBezTo>
                      <a:cubicBezTo>
                        <a:pt x="57" y="22"/>
                        <a:pt x="57" y="22"/>
                        <a:pt x="57"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7" y="21"/>
                        <a:pt x="57" y="21"/>
                        <a:pt x="57" y="21"/>
                      </a:cubicBezTo>
                      <a:cubicBezTo>
                        <a:pt x="57" y="20"/>
                        <a:pt x="57" y="20"/>
                        <a:pt x="57"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9" y="20"/>
                        <a:pt x="59" y="20"/>
                        <a:pt x="59" y="20"/>
                      </a:cubicBezTo>
                      <a:cubicBezTo>
                        <a:pt x="59" y="19"/>
                        <a:pt x="59" y="19"/>
                        <a:pt x="59" y="19"/>
                      </a:cubicBezTo>
                      <a:cubicBezTo>
                        <a:pt x="59" y="19"/>
                        <a:pt x="59" y="19"/>
                        <a:pt x="59" y="19"/>
                      </a:cubicBezTo>
                      <a:cubicBezTo>
                        <a:pt x="59" y="19"/>
                        <a:pt x="59" y="19"/>
                        <a:pt x="59" y="19"/>
                      </a:cubicBezTo>
                      <a:cubicBezTo>
                        <a:pt x="59" y="19"/>
                        <a:pt x="59" y="19"/>
                        <a:pt x="59" y="19"/>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60" y="20"/>
                        <a:pt x="60" y="20"/>
                        <a:pt x="60" y="20"/>
                      </a:cubicBezTo>
                      <a:cubicBezTo>
                        <a:pt x="61" y="19"/>
                        <a:pt x="61" y="19"/>
                        <a:pt x="61" y="19"/>
                      </a:cubicBezTo>
                      <a:cubicBezTo>
                        <a:pt x="61" y="19"/>
                        <a:pt x="61" y="19"/>
                        <a:pt x="61" y="19"/>
                      </a:cubicBezTo>
                      <a:cubicBezTo>
                        <a:pt x="62" y="19"/>
                        <a:pt x="62" y="19"/>
                        <a:pt x="62" y="19"/>
                      </a:cubicBezTo>
                      <a:cubicBezTo>
                        <a:pt x="63" y="20"/>
                        <a:pt x="63" y="20"/>
                        <a:pt x="63" y="20"/>
                      </a:cubicBezTo>
                      <a:cubicBezTo>
                        <a:pt x="65" y="21"/>
                        <a:pt x="65" y="21"/>
                        <a:pt x="65" y="21"/>
                      </a:cubicBezTo>
                      <a:cubicBezTo>
                        <a:pt x="66" y="21"/>
                        <a:pt x="66" y="21"/>
                        <a:pt x="66" y="21"/>
                      </a:cubicBezTo>
                      <a:cubicBezTo>
                        <a:pt x="66" y="21"/>
                        <a:pt x="66" y="21"/>
                        <a:pt x="66" y="21"/>
                      </a:cubicBezTo>
                      <a:cubicBezTo>
                        <a:pt x="66" y="21"/>
                        <a:pt x="66" y="21"/>
                        <a:pt x="66" y="21"/>
                      </a:cubicBezTo>
                      <a:cubicBezTo>
                        <a:pt x="67" y="21"/>
                        <a:pt x="67" y="21"/>
                        <a:pt x="67" y="21"/>
                      </a:cubicBezTo>
                      <a:cubicBezTo>
                        <a:pt x="67" y="21"/>
                        <a:pt x="67" y="21"/>
                        <a:pt x="67" y="21"/>
                      </a:cubicBezTo>
                      <a:cubicBezTo>
                        <a:pt x="67" y="21"/>
                        <a:pt x="67" y="21"/>
                        <a:pt x="67" y="21"/>
                      </a:cubicBezTo>
                      <a:cubicBezTo>
                        <a:pt x="68" y="22"/>
                        <a:pt x="68" y="22"/>
                        <a:pt x="68" y="22"/>
                      </a:cubicBezTo>
                      <a:cubicBezTo>
                        <a:pt x="68" y="22"/>
                        <a:pt x="68" y="22"/>
                        <a:pt x="68" y="22"/>
                      </a:cubicBezTo>
                      <a:cubicBezTo>
                        <a:pt x="68" y="22"/>
                        <a:pt x="68" y="22"/>
                        <a:pt x="68" y="22"/>
                      </a:cubicBezTo>
                      <a:cubicBezTo>
                        <a:pt x="69" y="23"/>
                        <a:pt x="69" y="23"/>
                        <a:pt x="69" y="23"/>
                      </a:cubicBezTo>
                      <a:cubicBezTo>
                        <a:pt x="69" y="23"/>
                        <a:pt x="69" y="23"/>
                        <a:pt x="69" y="23"/>
                      </a:cubicBezTo>
                      <a:cubicBezTo>
                        <a:pt x="69" y="23"/>
                        <a:pt x="69" y="23"/>
                        <a:pt x="69" y="23"/>
                      </a:cubicBezTo>
                      <a:cubicBezTo>
                        <a:pt x="70" y="23"/>
                        <a:pt x="70" y="23"/>
                        <a:pt x="70" y="23"/>
                      </a:cubicBezTo>
                      <a:cubicBezTo>
                        <a:pt x="70" y="23"/>
                        <a:pt x="70" y="23"/>
                        <a:pt x="70" y="23"/>
                      </a:cubicBezTo>
                      <a:cubicBezTo>
                        <a:pt x="70" y="24"/>
                        <a:pt x="70" y="24"/>
                        <a:pt x="70" y="24"/>
                      </a:cubicBezTo>
                      <a:cubicBezTo>
                        <a:pt x="70" y="24"/>
                        <a:pt x="70" y="24"/>
                        <a:pt x="70" y="24"/>
                      </a:cubicBezTo>
                      <a:cubicBezTo>
                        <a:pt x="70" y="24"/>
                        <a:pt x="70" y="24"/>
                        <a:pt x="70" y="24"/>
                      </a:cubicBezTo>
                      <a:cubicBezTo>
                        <a:pt x="70" y="24"/>
                        <a:pt x="70" y="24"/>
                        <a:pt x="70" y="24"/>
                      </a:cubicBezTo>
                      <a:cubicBezTo>
                        <a:pt x="71" y="25"/>
                        <a:pt x="71" y="25"/>
                        <a:pt x="71" y="25"/>
                      </a:cubicBezTo>
                      <a:cubicBezTo>
                        <a:pt x="71" y="25"/>
                        <a:pt x="71" y="25"/>
                        <a:pt x="71" y="25"/>
                      </a:cubicBezTo>
                      <a:cubicBezTo>
                        <a:pt x="71" y="25"/>
                        <a:pt x="71" y="25"/>
                        <a:pt x="71" y="25"/>
                      </a:cubicBezTo>
                      <a:cubicBezTo>
                        <a:pt x="72" y="25"/>
                        <a:pt x="72" y="25"/>
                        <a:pt x="72" y="25"/>
                      </a:cubicBezTo>
                      <a:cubicBezTo>
                        <a:pt x="72" y="26"/>
                        <a:pt x="72" y="26"/>
                        <a:pt x="72" y="26"/>
                      </a:cubicBezTo>
                      <a:cubicBezTo>
                        <a:pt x="72" y="26"/>
                        <a:pt x="72" y="26"/>
                        <a:pt x="72" y="26"/>
                      </a:cubicBezTo>
                      <a:cubicBezTo>
                        <a:pt x="72" y="26"/>
                        <a:pt x="72" y="26"/>
                        <a:pt x="72" y="26"/>
                      </a:cubicBezTo>
                      <a:cubicBezTo>
                        <a:pt x="73" y="26"/>
                        <a:pt x="73" y="26"/>
                        <a:pt x="73" y="26"/>
                      </a:cubicBezTo>
                      <a:cubicBezTo>
                        <a:pt x="73" y="26"/>
                        <a:pt x="73" y="26"/>
                        <a:pt x="73" y="26"/>
                      </a:cubicBezTo>
                      <a:cubicBezTo>
                        <a:pt x="73" y="26"/>
                        <a:pt x="73" y="26"/>
                        <a:pt x="73" y="26"/>
                      </a:cubicBezTo>
                      <a:cubicBezTo>
                        <a:pt x="74" y="26"/>
                        <a:pt x="74" y="26"/>
                        <a:pt x="74" y="26"/>
                      </a:cubicBezTo>
                      <a:cubicBezTo>
                        <a:pt x="74" y="27"/>
                        <a:pt x="74" y="27"/>
                        <a:pt x="74" y="27"/>
                      </a:cubicBezTo>
                      <a:cubicBezTo>
                        <a:pt x="74" y="27"/>
                        <a:pt x="74" y="27"/>
                        <a:pt x="74" y="27"/>
                      </a:cubicBezTo>
                      <a:cubicBezTo>
                        <a:pt x="74" y="27"/>
                        <a:pt x="74" y="27"/>
                        <a:pt x="74" y="27"/>
                      </a:cubicBezTo>
                      <a:cubicBezTo>
                        <a:pt x="74" y="28"/>
                        <a:pt x="74" y="28"/>
                        <a:pt x="74" y="28"/>
                      </a:cubicBezTo>
                      <a:cubicBezTo>
                        <a:pt x="74" y="28"/>
                        <a:pt x="74" y="28"/>
                        <a:pt x="74" y="28"/>
                      </a:cubicBezTo>
                      <a:cubicBezTo>
                        <a:pt x="74" y="28"/>
                        <a:pt x="74" y="28"/>
                        <a:pt x="74" y="28"/>
                      </a:cubicBezTo>
                      <a:cubicBezTo>
                        <a:pt x="74" y="28"/>
                        <a:pt x="74" y="28"/>
                        <a:pt x="74" y="28"/>
                      </a:cubicBezTo>
                      <a:cubicBezTo>
                        <a:pt x="74" y="29"/>
                        <a:pt x="74" y="29"/>
                        <a:pt x="74" y="29"/>
                      </a:cubicBezTo>
                      <a:cubicBezTo>
                        <a:pt x="74" y="29"/>
                        <a:pt x="74" y="29"/>
                        <a:pt x="74" y="29"/>
                      </a:cubicBezTo>
                      <a:cubicBezTo>
                        <a:pt x="75" y="29"/>
                        <a:pt x="75" y="29"/>
                        <a:pt x="75" y="29"/>
                      </a:cubicBezTo>
                      <a:cubicBezTo>
                        <a:pt x="75" y="29"/>
                        <a:pt x="75" y="29"/>
                        <a:pt x="75" y="29"/>
                      </a:cubicBezTo>
                      <a:cubicBezTo>
                        <a:pt x="76" y="30"/>
                        <a:pt x="76" y="30"/>
                        <a:pt x="76" y="30"/>
                      </a:cubicBezTo>
                      <a:cubicBezTo>
                        <a:pt x="76" y="30"/>
                        <a:pt x="76" y="30"/>
                        <a:pt x="76" y="30"/>
                      </a:cubicBezTo>
                      <a:cubicBezTo>
                        <a:pt x="77" y="30"/>
                        <a:pt x="77" y="30"/>
                        <a:pt x="77" y="30"/>
                      </a:cubicBezTo>
                      <a:cubicBezTo>
                        <a:pt x="77" y="30"/>
                        <a:pt x="77" y="30"/>
                        <a:pt x="77" y="30"/>
                      </a:cubicBezTo>
                      <a:cubicBezTo>
                        <a:pt x="77" y="30"/>
                        <a:pt x="77" y="30"/>
                        <a:pt x="77" y="30"/>
                      </a:cubicBezTo>
                      <a:cubicBezTo>
                        <a:pt x="78" y="31"/>
                        <a:pt x="78" y="31"/>
                        <a:pt x="78" y="31"/>
                      </a:cubicBezTo>
                      <a:cubicBezTo>
                        <a:pt x="78" y="32"/>
                        <a:pt x="78" y="32"/>
                        <a:pt x="78" y="32"/>
                      </a:cubicBezTo>
                      <a:cubicBezTo>
                        <a:pt x="78" y="32"/>
                        <a:pt x="78" y="32"/>
                        <a:pt x="78" y="32"/>
                      </a:cubicBezTo>
                      <a:cubicBezTo>
                        <a:pt x="78" y="32"/>
                        <a:pt x="78" y="32"/>
                        <a:pt x="78" y="32"/>
                      </a:cubicBezTo>
                      <a:cubicBezTo>
                        <a:pt x="79" y="32"/>
                        <a:pt x="79" y="32"/>
                        <a:pt x="79" y="32"/>
                      </a:cubicBezTo>
                      <a:cubicBezTo>
                        <a:pt x="79" y="32"/>
                        <a:pt x="79" y="32"/>
                        <a:pt x="79" y="32"/>
                      </a:cubicBezTo>
                      <a:cubicBezTo>
                        <a:pt x="79" y="32"/>
                        <a:pt x="79" y="32"/>
                        <a:pt x="79" y="32"/>
                      </a:cubicBezTo>
                      <a:cubicBezTo>
                        <a:pt x="79" y="33"/>
                        <a:pt x="79" y="33"/>
                        <a:pt x="79" y="33"/>
                      </a:cubicBezTo>
                      <a:cubicBezTo>
                        <a:pt x="79" y="33"/>
                        <a:pt x="79" y="33"/>
                        <a:pt x="79"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4"/>
                        <a:pt x="80" y="34"/>
                        <a:pt x="80" y="34"/>
                      </a:cubicBezTo>
                      <a:cubicBezTo>
                        <a:pt x="80" y="34"/>
                        <a:pt x="80" y="34"/>
                        <a:pt x="80" y="34"/>
                      </a:cubicBezTo>
                      <a:cubicBezTo>
                        <a:pt x="80" y="34"/>
                        <a:pt x="80" y="34"/>
                        <a:pt x="80" y="34"/>
                      </a:cubicBezTo>
                      <a:cubicBezTo>
                        <a:pt x="81" y="34"/>
                        <a:pt x="81" y="34"/>
                        <a:pt x="81" y="34"/>
                      </a:cubicBezTo>
                      <a:cubicBezTo>
                        <a:pt x="81" y="34"/>
                        <a:pt x="81" y="34"/>
                        <a:pt x="81" y="34"/>
                      </a:cubicBezTo>
                      <a:cubicBezTo>
                        <a:pt x="81" y="34"/>
                        <a:pt x="81" y="34"/>
                        <a:pt x="81" y="34"/>
                      </a:cubicBezTo>
                      <a:cubicBezTo>
                        <a:pt x="81" y="34"/>
                        <a:pt x="81" y="34"/>
                        <a:pt x="81" y="34"/>
                      </a:cubicBezTo>
                      <a:cubicBezTo>
                        <a:pt x="81" y="34"/>
                        <a:pt x="81" y="34"/>
                        <a:pt x="81" y="34"/>
                      </a:cubicBezTo>
                      <a:cubicBezTo>
                        <a:pt x="82" y="34"/>
                        <a:pt x="82" y="34"/>
                        <a:pt x="82" y="34"/>
                      </a:cubicBezTo>
                      <a:cubicBezTo>
                        <a:pt x="82" y="34"/>
                        <a:pt x="82" y="34"/>
                        <a:pt x="82" y="34"/>
                      </a:cubicBezTo>
                      <a:cubicBezTo>
                        <a:pt x="82" y="34"/>
                        <a:pt x="82" y="34"/>
                        <a:pt x="82" y="34"/>
                      </a:cubicBezTo>
                      <a:cubicBezTo>
                        <a:pt x="82" y="34"/>
                        <a:pt x="82" y="34"/>
                        <a:pt x="82" y="34"/>
                      </a:cubicBezTo>
                      <a:cubicBezTo>
                        <a:pt x="83" y="34"/>
                        <a:pt x="83" y="34"/>
                        <a:pt x="83" y="34"/>
                      </a:cubicBezTo>
                      <a:cubicBezTo>
                        <a:pt x="83" y="34"/>
                        <a:pt x="83" y="34"/>
                        <a:pt x="83" y="34"/>
                      </a:cubicBezTo>
                      <a:cubicBezTo>
                        <a:pt x="83" y="34"/>
                        <a:pt x="83" y="34"/>
                        <a:pt x="83" y="34"/>
                      </a:cubicBezTo>
                      <a:cubicBezTo>
                        <a:pt x="84" y="34"/>
                        <a:pt x="84" y="34"/>
                        <a:pt x="84" y="34"/>
                      </a:cubicBezTo>
                      <a:cubicBezTo>
                        <a:pt x="84" y="34"/>
                        <a:pt x="84" y="34"/>
                        <a:pt x="84" y="34"/>
                      </a:cubicBezTo>
                      <a:cubicBezTo>
                        <a:pt x="84" y="34"/>
                        <a:pt x="84" y="34"/>
                        <a:pt x="84" y="34"/>
                      </a:cubicBezTo>
                      <a:cubicBezTo>
                        <a:pt x="84" y="34"/>
                        <a:pt x="84" y="34"/>
                        <a:pt x="84"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5"/>
                        <a:pt x="85" y="35"/>
                        <a:pt x="85" y="35"/>
                      </a:cubicBezTo>
                      <a:cubicBezTo>
                        <a:pt x="86" y="35"/>
                        <a:pt x="86" y="35"/>
                        <a:pt x="86" y="35"/>
                      </a:cubicBezTo>
                      <a:cubicBezTo>
                        <a:pt x="85" y="35"/>
                        <a:pt x="85" y="35"/>
                        <a:pt x="85" y="35"/>
                      </a:cubicBezTo>
                      <a:cubicBezTo>
                        <a:pt x="86" y="35"/>
                        <a:pt x="86" y="35"/>
                        <a:pt x="86" y="35"/>
                      </a:cubicBezTo>
                      <a:cubicBezTo>
                        <a:pt x="86" y="36"/>
                        <a:pt x="86" y="36"/>
                        <a:pt x="86" y="36"/>
                      </a:cubicBezTo>
                      <a:cubicBezTo>
                        <a:pt x="86" y="36"/>
                        <a:pt x="86" y="36"/>
                        <a:pt x="86" y="36"/>
                      </a:cubicBezTo>
                      <a:cubicBezTo>
                        <a:pt x="86" y="36"/>
                        <a:pt x="86" y="36"/>
                        <a:pt x="86" y="36"/>
                      </a:cubicBezTo>
                      <a:cubicBezTo>
                        <a:pt x="86" y="37"/>
                        <a:pt x="86" y="37"/>
                        <a:pt x="86" y="37"/>
                      </a:cubicBezTo>
                      <a:cubicBezTo>
                        <a:pt x="86" y="37"/>
                        <a:pt x="86" y="37"/>
                        <a:pt x="86" y="37"/>
                      </a:cubicBezTo>
                      <a:cubicBezTo>
                        <a:pt x="86" y="37"/>
                        <a:pt x="86" y="37"/>
                        <a:pt x="86" y="37"/>
                      </a:cubicBezTo>
                      <a:cubicBezTo>
                        <a:pt x="87" y="37"/>
                        <a:pt x="87" y="37"/>
                        <a:pt x="87" y="37"/>
                      </a:cubicBezTo>
                      <a:cubicBezTo>
                        <a:pt x="87" y="37"/>
                        <a:pt x="87" y="37"/>
                        <a:pt x="87" y="37"/>
                      </a:cubicBezTo>
                      <a:cubicBezTo>
                        <a:pt x="87" y="37"/>
                        <a:pt x="87" y="37"/>
                        <a:pt x="87" y="37"/>
                      </a:cubicBezTo>
                      <a:cubicBezTo>
                        <a:pt x="87" y="38"/>
                        <a:pt x="87" y="38"/>
                        <a:pt x="87" y="38"/>
                      </a:cubicBezTo>
                      <a:cubicBezTo>
                        <a:pt x="88" y="39"/>
                        <a:pt x="88" y="39"/>
                        <a:pt x="88" y="39"/>
                      </a:cubicBezTo>
                      <a:cubicBezTo>
                        <a:pt x="88" y="39"/>
                        <a:pt x="88" y="39"/>
                        <a:pt x="88" y="39"/>
                      </a:cubicBezTo>
                      <a:cubicBezTo>
                        <a:pt x="88" y="39"/>
                        <a:pt x="88" y="39"/>
                        <a:pt x="88" y="39"/>
                      </a:cubicBezTo>
                      <a:cubicBezTo>
                        <a:pt x="88" y="39"/>
                        <a:pt x="88" y="39"/>
                        <a:pt x="88" y="39"/>
                      </a:cubicBezTo>
                      <a:cubicBezTo>
                        <a:pt x="89" y="39"/>
                        <a:pt x="89" y="39"/>
                        <a:pt x="89" y="39"/>
                      </a:cubicBezTo>
                      <a:cubicBezTo>
                        <a:pt x="89" y="39"/>
                        <a:pt x="89" y="39"/>
                        <a:pt x="89" y="39"/>
                      </a:cubicBezTo>
                      <a:cubicBezTo>
                        <a:pt x="89" y="39"/>
                        <a:pt x="89" y="39"/>
                        <a:pt x="89" y="39"/>
                      </a:cubicBezTo>
                      <a:cubicBezTo>
                        <a:pt x="89" y="40"/>
                        <a:pt x="89" y="40"/>
                        <a:pt x="89" y="40"/>
                      </a:cubicBezTo>
                      <a:cubicBezTo>
                        <a:pt x="89" y="40"/>
                        <a:pt x="89" y="40"/>
                        <a:pt x="89" y="40"/>
                      </a:cubicBezTo>
                      <a:cubicBezTo>
                        <a:pt x="89" y="41"/>
                        <a:pt x="89" y="41"/>
                        <a:pt x="89" y="41"/>
                      </a:cubicBezTo>
                      <a:cubicBezTo>
                        <a:pt x="89" y="40"/>
                        <a:pt x="89" y="40"/>
                        <a:pt x="89" y="40"/>
                      </a:cubicBezTo>
                      <a:cubicBezTo>
                        <a:pt x="88" y="40"/>
                        <a:pt x="88" y="40"/>
                        <a:pt x="88" y="40"/>
                      </a:cubicBezTo>
                      <a:cubicBezTo>
                        <a:pt x="88" y="41"/>
                        <a:pt x="88" y="41"/>
                        <a:pt x="88" y="41"/>
                      </a:cubicBezTo>
                      <a:cubicBezTo>
                        <a:pt x="88" y="41"/>
                        <a:pt x="88" y="41"/>
                        <a:pt x="88" y="41"/>
                      </a:cubicBezTo>
                      <a:cubicBezTo>
                        <a:pt x="89" y="41"/>
                        <a:pt x="89" y="41"/>
                        <a:pt x="89" y="41"/>
                      </a:cubicBezTo>
                      <a:cubicBezTo>
                        <a:pt x="89" y="41"/>
                        <a:pt x="89" y="41"/>
                        <a:pt x="89" y="41"/>
                      </a:cubicBezTo>
                      <a:cubicBezTo>
                        <a:pt x="89" y="41"/>
                        <a:pt x="89" y="41"/>
                        <a:pt x="89" y="41"/>
                      </a:cubicBezTo>
                      <a:cubicBezTo>
                        <a:pt x="89" y="41"/>
                        <a:pt x="89" y="41"/>
                        <a:pt x="89" y="41"/>
                      </a:cubicBezTo>
                      <a:cubicBezTo>
                        <a:pt x="89" y="41"/>
                        <a:pt x="89" y="41"/>
                        <a:pt x="89" y="41"/>
                      </a:cubicBezTo>
                      <a:cubicBezTo>
                        <a:pt x="89" y="42"/>
                        <a:pt x="89" y="42"/>
                        <a:pt x="89" y="42"/>
                      </a:cubicBezTo>
                      <a:cubicBezTo>
                        <a:pt x="89" y="42"/>
                        <a:pt x="89" y="42"/>
                        <a:pt x="89" y="42"/>
                      </a:cubicBezTo>
                      <a:cubicBezTo>
                        <a:pt x="89" y="42"/>
                        <a:pt x="89" y="42"/>
                        <a:pt x="89" y="42"/>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4"/>
                        <a:pt x="89" y="44"/>
                        <a:pt x="89" y="44"/>
                      </a:cubicBezTo>
                      <a:cubicBezTo>
                        <a:pt x="90" y="46"/>
                        <a:pt x="90" y="46"/>
                        <a:pt x="90" y="46"/>
                      </a:cubicBezTo>
                      <a:cubicBezTo>
                        <a:pt x="89" y="46"/>
                        <a:pt x="89" y="46"/>
                        <a:pt x="89" y="46"/>
                      </a:cubicBezTo>
                      <a:cubicBezTo>
                        <a:pt x="89" y="46"/>
                        <a:pt x="89" y="46"/>
                        <a:pt x="89" y="46"/>
                      </a:cubicBezTo>
                      <a:cubicBezTo>
                        <a:pt x="90" y="47"/>
                        <a:pt x="90" y="47"/>
                        <a:pt x="90" y="47"/>
                      </a:cubicBezTo>
                      <a:cubicBezTo>
                        <a:pt x="89" y="48"/>
                        <a:pt x="89" y="48"/>
                        <a:pt x="89" y="48"/>
                      </a:cubicBezTo>
                      <a:cubicBezTo>
                        <a:pt x="89" y="48"/>
                        <a:pt x="89" y="48"/>
                        <a:pt x="89" y="48"/>
                      </a:cubicBezTo>
                      <a:cubicBezTo>
                        <a:pt x="89" y="48"/>
                        <a:pt x="89" y="48"/>
                        <a:pt x="89" y="48"/>
                      </a:cubicBezTo>
                      <a:cubicBezTo>
                        <a:pt x="89" y="49"/>
                        <a:pt x="89" y="49"/>
                        <a:pt x="89" y="49"/>
                      </a:cubicBezTo>
                      <a:cubicBezTo>
                        <a:pt x="89" y="50"/>
                        <a:pt x="89" y="50"/>
                        <a:pt x="89" y="50"/>
                      </a:cubicBezTo>
                      <a:cubicBezTo>
                        <a:pt x="89" y="50"/>
                        <a:pt x="89" y="50"/>
                        <a:pt x="89" y="50"/>
                      </a:cubicBezTo>
                      <a:cubicBezTo>
                        <a:pt x="89" y="50"/>
                        <a:pt x="89" y="50"/>
                        <a:pt x="89" y="50"/>
                      </a:cubicBezTo>
                      <a:cubicBezTo>
                        <a:pt x="89" y="50"/>
                        <a:pt x="89" y="50"/>
                        <a:pt x="89" y="50"/>
                      </a:cubicBezTo>
                      <a:cubicBezTo>
                        <a:pt x="89" y="50"/>
                        <a:pt x="89" y="50"/>
                        <a:pt x="89" y="50"/>
                      </a:cubicBezTo>
                      <a:cubicBezTo>
                        <a:pt x="89" y="51"/>
                        <a:pt x="89" y="51"/>
                        <a:pt x="89" y="51"/>
                      </a:cubicBezTo>
                      <a:cubicBezTo>
                        <a:pt x="89" y="51"/>
                        <a:pt x="89" y="51"/>
                        <a:pt x="89" y="51"/>
                      </a:cubicBezTo>
                      <a:cubicBezTo>
                        <a:pt x="89" y="52"/>
                        <a:pt x="89" y="52"/>
                        <a:pt x="89" y="52"/>
                      </a:cubicBezTo>
                      <a:cubicBezTo>
                        <a:pt x="89" y="52"/>
                        <a:pt x="89" y="52"/>
                        <a:pt x="89" y="52"/>
                      </a:cubicBezTo>
                      <a:cubicBezTo>
                        <a:pt x="88" y="52"/>
                        <a:pt x="88" y="52"/>
                        <a:pt x="88" y="52"/>
                      </a:cubicBezTo>
                      <a:cubicBezTo>
                        <a:pt x="88" y="52"/>
                        <a:pt x="88" y="52"/>
                        <a:pt x="88" y="52"/>
                      </a:cubicBezTo>
                      <a:cubicBezTo>
                        <a:pt x="88" y="53"/>
                        <a:pt x="88" y="53"/>
                        <a:pt x="88" y="53"/>
                      </a:cubicBezTo>
                      <a:cubicBezTo>
                        <a:pt x="88" y="53"/>
                        <a:pt x="88" y="53"/>
                        <a:pt x="88" y="53"/>
                      </a:cubicBezTo>
                      <a:cubicBezTo>
                        <a:pt x="88" y="53"/>
                        <a:pt x="88" y="53"/>
                        <a:pt x="88" y="53"/>
                      </a:cubicBezTo>
                      <a:cubicBezTo>
                        <a:pt x="88" y="54"/>
                        <a:pt x="88" y="54"/>
                        <a:pt x="88" y="54"/>
                      </a:cubicBezTo>
                      <a:cubicBezTo>
                        <a:pt x="89" y="54"/>
                        <a:pt x="89" y="54"/>
                        <a:pt x="89" y="54"/>
                      </a:cubicBezTo>
                      <a:cubicBezTo>
                        <a:pt x="89" y="54"/>
                        <a:pt x="89" y="54"/>
                        <a:pt x="89" y="54"/>
                      </a:cubicBezTo>
                      <a:cubicBezTo>
                        <a:pt x="89" y="54"/>
                        <a:pt x="89" y="54"/>
                        <a:pt x="89" y="54"/>
                      </a:cubicBezTo>
                      <a:cubicBezTo>
                        <a:pt x="89" y="55"/>
                        <a:pt x="89" y="55"/>
                        <a:pt x="89" y="55"/>
                      </a:cubicBezTo>
                      <a:cubicBezTo>
                        <a:pt x="89" y="55"/>
                        <a:pt x="89" y="55"/>
                        <a:pt x="89" y="55"/>
                      </a:cubicBezTo>
                      <a:cubicBezTo>
                        <a:pt x="89" y="57"/>
                        <a:pt x="89" y="57"/>
                        <a:pt x="89" y="57"/>
                      </a:cubicBezTo>
                      <a:cubicBezTo>
                        <a:pt x="88" y="59"/>
                        <a:pt x="88" y="59"/>
                        <a:pt x="88" y="59"/>
                      </a:cubicBezTo>
                      <a:cubicBezTo>
                        <a:pt x="88" y="58"/>
                        <a:pt x="88" y="58"/>
                        <a:pt x="88" y="58"/>
                      </a:cubicBezTo>
                      <a:cubicBezTo>
                        <a:pt x="88" y="58"/>
                        <a:pt x="88" y="58"/>
                        <a:pt x="88" y="58"/>
                      </a:cubicBezTo>
                      <a:cubicBezTo>
                        <a:pt x="88" y="58"/>
                        <a:pt x="88" y="58"/>
                        <a:pt x="88" y="58"/>
                      </a:cubicBezTo>
                      <a:cubicBezTo>
                        <a:pt x="88" y="57"/>
                        <a:pt x="88" y="57"/>
                        <a:pt x="88" y="57"/>
                      </a:cubicBezTo>
                      <a:cubicBezTo>
                        <a:pt x="88" y="58"/>
                        <a:pt x="88" y="58"/>
                        <a:pt x="88" y="58"/>
                      </a:cubicBezTo>
                      <a:cubicBezTo>
                        <a:pt x="88" y="58"/>
                        <a:pt x="88" y="58"/>
                        <a:pt x="88" y="58"/>
                      </a:cubicBezTo>
                      <a:cubicBezTo>
                        <a:pt x="88" y="58"/>
                        <a:pt x="88" y="58"/>
                        <a:pt x="88" y="58"/>
                      </a:cubicBezTo>
                      <a:cubicBezTo>
                        <a:pt x="88" y="59"/>
                        <a:pt x="88" y="59"/>
                        <a:pt x="88" y="59"/>
                      </a:cubicBezTo>
                      <a:cubicBezTo>
                        <a:pt x="88" y="59"/>
                        <a:pt x="88" y="59"/>
                        <a:pt x="88" y="59"/>
                      </a:cubicBezTo>
                      <a:cubicBezTo>
                        <a:pt x="88" y="60"/>
                        <a:pt x="88" y="60"/>
                        <a:pt x="88" y="60"/>
                      </a:cubicBezTo>
                      <a:cubicBezTo>
                        <a:pt x="88" y="60"/>
                        <a:pt x="88" y="60"/>
                        <a:pt x="88" y="60"/>
                      </a:cubicBezTo>
                      <a:cubicBezTo>
                        <a:pt x="89" y="60"/>
                        <a:pt x="89" y="60"/>
                        <a:pt x="89" y="60"/>
                      </a:cubicBezTo>
                      <a:cubicBezTo>
                        <a:pt x="90" y="61"/>
                        <a:pt x="90" y="61"/>
                        <a:pt x="90" y="61"/>
                      </a:cubicBezTo>
                      <a:cubicBezTo>
                        <a:pt x="90" y="62"/>
                        <a:pt x="90" y="62"/>
                        <a:pt x="90" y="62"/>
                      </a:cubicBezTo>
                      <a:cubicBezTo>
                        <a:pt x="90" y="62"/>
                        <a:pt x="90" y="62"/>
                        <a:pt x="90" y="62"/>
                      </a:cubicBezTo>
                      <a:cubicBezTo>
                        <a:pt x="91" y="62"/>
                        <a:pt x="91" y="62"/>
                        <a:pt x="91" y="62"/>
                      </a:cubicBezTo>
                      <a:cubicBezTo>
                        <a:pt x="91" y="63"/>
                        <a:pt x="91" y="63"/>
                        <a:pt x="91" y="63"/>
                      </a:cubicBezTo>
                      <a:cubicBezTo>
                        <a:pt x="91" y="63"/>
                        <a:pt x="91" y="63"/>
                        <a:pt x="91" y="63"/>
                      </a:cubicBezTo>
                      <a:cubicBezTo>
                        <a:pt x="91" y="62"/>
                        <a:pt x="91" y="62"/>
                        <a:pt x="91" y="62"/>
                      </a:cubicBezTo>
                      <a:cubicBezTo>
                        <a:pt x="91" y="62"/>
                        <a:pt x="91" y="62"/>
                        <a:pt x="91" y="62"/>
                      </a:cubicBezTo>
                      <a:cubicBezTo>
                        <a:pt x="90" y="61"/>
                        <a:pt x="90" y="61"/>
                        <a:pt x="90" y="61"/>
                      </a:cubicBezTo>
                      <a:cubicBezTo>
                        <a:pt x="90" y="61"/>
                        <a:pt x="90" y="61"/>
                        <a:pt x="90" y="61"/>
                      </a:cubicBezTo>
                      <a:cubicBezTo>
                        <a:pt x="89" y="60"/>
                        <a:pt x="89" y="60"/>
                        <a:pt x="89" y="60"/>
                      </a:cubicBezTo>
                      <a:cubicBezTo>
                        <a:pt x="89" y="60"/>
                        <a:pt x="89" y="60"/>
                        <a:pt x="89" y="60"/>
                      </a:cubicBezTo>
                      <a:cubicBezTo>
                        <a:pt x="89" y="60"/>
                        <a:pt x="89" y="60"/>
                        <a:pt x="89" y="60"/>
                      </a:cubicBezTo>
                      <a:cubicBezTo>
                        <a:pt x="89" y="60"/>
                        <a:pt x="89" y="60"/>
                        <a:pt x="89" y="60"/>
                      </a:cubicBezTo>
                      <a:cubicBezTo>
                        <a:pt x="90" y="60"/>
                        <a:pt x="90" y="60"/>
                        <a:pt x="90" y="60"/>
                      </a:cubicBezTo>
                      <a:cubicBezTo>
                        <a:pt x="90" y="61"/>
                        <a:pt x="90" y="61"/>
                        <a:pt x="90" y="61"/>
                      </a:cubicBezTo>
                      <a:cubicBezTo>
                        <a:pt x="91" y="61"/>
                        <a:pt x="91" y="61"/>
                        <a:pt x="91" y="61"/>
                      </a:cubicBezTo>
                      <a:cubicBezTo>
                        <a:pt x="91" y="61"/>
                        <a:pt x="91" y="61"/>
                        <a:pt x="91" y="61"/>
                      </a:cubicBezTo>
                      <a:cubicBezTo>
                        <a:pt x="91" y="61"/>
                        <a:pt x="91" y="61"/>
                        <a:pt x="91" y="61"/>
                      </a:cubicBezTo>
                      <a:cubicBezTo>
                        <a:pt x="91" y="61"/>
                        <a:pt x="91" y="61"/>
                        <a:pt x="91" y="61"/>
                      </a:cubicBezTo>
                      <a:cubicBezTo>
                        <a:pt x="91" y="62"/>
                        <a:pt x="91" y="62"/>
                        <a:pt x="91" y="62"/>
                      </a:cubicBezTo>
                      <a:cubicBezTo>
                        <a:pt x="91" y="62"/>
                        <a:pt x="91" y="62"/>
                        <a:pt x="91" y="62"/>
                      </a:cubicBezTo>
                      <a:cubicBezTo>
                        <a:pt x="92" y="62"/>
                        <a:pt x="92" y="62"/>
                        <a:pt x="92" y="62"/>
                      </a:cubicBezTo>
                      <a:cubicBezTo>
                        <a:pt x="92" y="62"/>
                        <a:pt x="92" y="62"/>
                        <a:pt x="92" y="62"/>
                      </a:cubicBezTo>
                      <a:cubicBezTo>
                        <a:pt x="92" y="62"/>
                        <a:pt x="92" y="62"/>
                        <a:pt x="92" y="62"/>
                      </a:cubicBezTo>
                      <a:cubicBezTo>
                        <a:pt x="92" y="62"/>
                        <a:pt x="92" y="62"/>
                        <a:pt x="92" y="62"/>
                      </a:cubicBezTo>
                      <a:cubicBezTo>
                        <a:pt x="92" y="61"/>
                        <a:pt x="92" y="61"/>
                        <a:pt x="92" y="61"/>
                      </a:cubicBezTo>
                      <a:cubicBezTo>
                        <a:pt x="92" y="61"/>
                        <a:pt x="92" y="61"/>
                        <a:pt x="92" y="61"/>
                      </a:cubicBezTo>
                      <a:cubicBezTo>
                        <a:pt x="92" y="61"/>
                        <a:pt x="92" y="61"/>
                        <a:pt x="92" y="61"/>
                      </a:cubicBezTo>
                      <a:cubicBezTo>
                        <a:pt x="92" y="60"/>
                        <a:pt x="92" y="60"/>
                        <a:pt x="92" y="60"/>
                      </a:cubicBezTo>
                      <a:cubicBezTo>
                        <a:pt x="92" y="60"/>
                        <a:pt x="92" y="60"/>
                        <a:pt x="92" y="60"/>
                      </a:cubicBezTo>
                      <a:cubicBezTo>
                        <a:pt x="92" y="60"/>
                        <a:pt x="92" y="60"/>
                        <a:pt x="92" y="60"/>
                      </a:cubicBezTo>
                      <a:cubicBezTo>
                        <a:pt x="93" y="60"/>
                        <a:pt x="93" y="60"/>
                        <a:pt x="93" y="60"/>
                      </a:cubicBezTo>
                      <a:cubicBezTo>
                        <a:pt x="93" y="59"/>
                        <a:pt x="93" y="59"/>
                        <a:pt x="93" y="59"/>
                      </a:cubicBezTo>
                      <a:cubicBezTo>
                        <a:pt x="93" y="59"/>
                        <a:pt x="93" y="59"/>
                        <a:pt x="93" y="59"/>
                      </a:cubicBezTo>
                      <a:cubicBezTo>
                        <a:pt x="92" y="59"/>
                        <a:pt x="92" y="59"/>
                        <a:pt x="92" y="59"/>
                      </a:cubicBezTo>
                      <a:cubicBezTo>
                        <a:pt x="92" y="58"/>
                        <a:pt x="92" y="58"/>
                        <a:pt x="92" y="58"/>
                      </a:cubicBezTo>
                      <a:cubicBezTo>
                        <a:pt x="93" y="58"/>
                        <a:pt x="93" y="58"/>
                        <a:pt x="93" y="58"/>
                      </a:cubicBezTo>
                      <a:cubicBezTo>
                        <a:pt x="93" y="58"/>
                        <a:pt x="93" y="58"/>
                        <a:pt x="93" y="58"/>
                      </a:cubicBezTo>
                      <a:cubicBezTo>
                        <a:pt x="92" y="58"/>
                        <a:pt x="92" y="58"/>
                        <a:pt x="92" y="58"/>
                      </a:cubicBezTo>
                      <a:cubicBezTo>
                        <a:pt x="92" y="58"/>
                        <a:pt x="92" y="58"/>
                        <a:pt x="92" y="58"/>
                      </a:cubicBezTo>
                      <a:cubicBezTo>
                        <a:pt x="91" y="58"/>
                        <a:pt x="91" y="58"/>
                        <a:pt x="91" y="58"/>
                      </a:cubicBezTo>
                      <a:cubicBezTo>
                        <a:pt x="90" y="58"/>
                        <a:pt x="90" y="58"/>
                        <a:pt x="90" y="58"/>
                      </a:cubicBezTo>
                      <a:cubicBezTo>
                        <a:pt x="90" y="57"/>
                        <a:pt x="90" y="57"/>
                        <a:pt x="90" y="57"/>
                      </a:cubicBezTo>
                      <a:cubicBezTo>
                        <a:pt x="91" y="57"/>
                        <a:pt x="91" y="57"/>
                        <a:pt x="91" y="57"/>
                      </a:cubicBezTo>
                      <a:cubicBezTo>
                        <a:pt x="91" y="57"/>
                        <a:pt x="91" y="57"/>
                        <a:pt x="91" y="57"/>
                      </a:cubicBezTo>
                      <a:cubicBezTo>
                        <a:pt x="91" y="57"/>
                        <a:pt x="91" y="57"/>
                        <a:pt x="91" y="57"/>
                      </a:cubicBezTo>
                      <a:cubicBezTo>
                        <a:pt x="91" y="57"/>
                        <a:pt x="91" y="57"/>
                        <a:pt x="91" y="57"/>
                      </a:cubicBezTo>
                      <a:cubicBezTo>
                        <a:pt x="91" y="57"/>
                        <a:pt x="91" y="57"/>
                        <a:pt x="91" y="57"/>
                      </a:cubicBezTo>
                      <a:cubicBezTo>
                        <a:pt x="91" y="56"/>
                        <a:pt x="91" y="56"/>
                        <a:pt x="91" y="56"/>
                      </a:cubicBezTo>
                      <a:cubicBezTo>
                        <a:pt x="91" y="56"/>
                        <a:pt x="91" y="56"/>
                        <a:pt x="91" y="56"/>
                      </a:cubicBezTo>
                      <a:cubicBezTo>
                        <a:pt x="91" y="56"/>
                        <a:pt x="91" y="56"/>
                        <a:pt x="91" y="56"/>
                      </a:cubicBezTo>
                      <a:cubicBezTo>
                        <a:pt x="91" y="56"/>
                        <a:pt x="91" y="56"/>
                        <a:pt x="91" y="56"/>
                      </a:cubicBezTo>
                      <a:cubicBezTo>
                        <a:pt x="91" y="56"/>
                        <a:pt x="91" y="56"/>
                        <a:pt x="91" y="56"/>
                      </a:cubicBezTo>
                      <a:cubicBezTo>
                        <a:pt x="90" y="56"/>
                        <a:pt x="90" y="56"/>
                        <a:pt x="90" y="56"/>
                      </a:cubicBezTo>
                      <a:cubicBezTo>
                        <a:pt x="90" y="55"/>
                        <a:pt x="90" y="55"/>
                        <a:pt x="90" y="55"/>
                      </a:cubicBezTo>
                      <a:cubicBezTo>
                        <a:pt x="91" y="56"/>
                        <a:pt x="91" y="56"/>
                        <a:pt x="91" y="56"/>
                      </a:cubicBezTo>
                      <a:cubicBezTo>
                        <a:pt x="91" y="56"/>
                        <a:pt x="91" y="56"/>
                        <a:pt x="91" y="56"/>
                      </a:cubicBezTo>
                      <a:cubicBezTo>
                        <a:pt x="91" y="56"/>
                        <a:pt x="91" y="56"/>
                        <a:pt x="91" y="56"/>
                      </a:cubicBezTo>
                      <a:cubicBezTo>
                        <a:pt x="91" y="56"/>
                        <a:pt x="91" y="56"/>
                        <a:pt x="91" y="56"/>
                      </a:cubicBezTo>
                      <a:cubicBezTo>
                        <a:pt x="91" y="56"/>
                        <a:pt x="91" y="56"/>
                        <a:pt x="91" y="56"/>
                      </a:cubicBezTo>
                      <a:cubicBezTo>
                        <a:pt x="92" y="56"/>
                        <a:pt x="92" y="56"/>
                        <a:pt x="92" y="56"/>
                      </a:cubicBezTo>
                      <a:cubicBezTo>
                        <a:pt x="92" y="56"/>
                        <a:pt x="92" y="56"/>
                        <a:pt x="92" y="56"/>
                      </a:cubicBezTo>
                      <a:cubicBezTo>
                        <a:pt x="92" y="56"/>
                        <a:pt x="92" y="56"/>
                        <a:pt x="92" y="56"/>
                      </a:cubicBezTo>
                      <a:cubicBezTo>
                        <a:pt x="92" y="56"/>
                        <a:pt x="92" y="56"/>
                        <a:pt x="92" y="56"/>
                      </a:cubicBezTo>
                      <a:cubicBezTo>
                        <a:pt x="92" y="57"/>
                        <a:pt x="92" y="57"/>
                        <a:pt x="92" y="57"/>
                      </a:cubicBezTo>
                      <a:cubicBezTo>
                        <a:pt x="92" y="57"/>
                        <a:pt x="92" y="57"/>
                        <a:pt x="92" y="57"/>
                      </a:cubicBezTo>
                      <a:cubicBezTo>
                        <a:pt x="93" y="57"/>
                        <a:pt x="93" y="57"/>
                        <a:pt x="93" y="57"/>
                      </a:cubicBezTo>
                      <a:cubicBezTo>
                        <a:pt x="93" y="57"/>
                        <a:pt x="93" y="57"/>
                        <a:pt x="93" y="57"/>
                      </a:cubicBezTo>
                      <a:cubicBezTo>
                        <a:pt x="93" y="57"/>
                        <a:pt x="93" y="57"/>
                        <a:pt x="93" y="57"/>
                      </a:cubicBezTo>
                      <a:cubicBezTo>
                        <a:pt x="93" y="58"/>
                        <a:pt x="93" y="58"/>
                        <a:pt x="93" y="58"/>
                      </a:cubicBezTo>
                      <a:cubicBezTo>
                        <a:pt x="94" y="59"/>
                        <a:pt x="94" y="59"/>
                        <a:pt x="94" y="59"/>
                      </a:cubicBezTo>
                      <a:cubicBezTo>
                        <a:pt x="94" y="59"/>
                        <a:pt x="94" y="59"/>
                        <a:pt x="94" y="59"/>
                      </a:cubicBezTo>
                      <a:cubicBezTo>
                        <a:pt x="94" y="59"/>
                        <a:pt x="94" y="59"/>
                        <a:pt x="94" y="59"/>
                      </a:cubicBezTo>
                      <a:cubicBezTo>
                        <a:pt x="95" y="59"/>
                        <a:pt x="95" y="59"/>
                        <a:pt x="95" y="59"/>
                      </a:cubicBezTo>
                      <a:cubicBezTo>
                        <a:pt x="95" y="59"/>
                        <a:pt x="95" y="59"/>
                        <a:pt x="95" y="59"/>
                      </a:cubicBezTo>
                      <a:cubicBezTo>
                        <a:pt x="95" y="59"/>
                        <a:pt x="95" y="59"/>
                        <a:pt x="95" y="59"/>
                      </a:cubicBezTo>
                      <a:cubicBezTo>
                        <a:pt x="94" y="58"/>
                        <a:pt x="94" y="58"/>
                        <a:pt x="94" y="58"/>
                      </a:cubicBezTo>
                      <a:cubicBezTo>
                        <a:pt x="94" y="58"/>
                        <a:pt x="94" y="58"/>
                        <a:pt x="94" y="58"/>
                      </a:cubicBezTo>
                      <a:cubicBezTo>
                        <a:pt x="94" y="57"/>
                        <a:pt x="94" y="57"/>
                        <a:pt x="94" y="57"/>
                      </a:cubicBezTo>
                      <a:cubicBezTo>
                        <a:pt x="94" y="57"/>
                        <a:pt x="94" y="57"/>
                        <a:pt x="94" y="57"/>
                      </a:cubicBezTo>
                      <a:cubicBezTo>
                        <a:pt x="95" y="57"/>
                        <a:pt x="95" y="57"/>
                        <a:pt x="95" y="57"/>
                      </a:cubicBezTo>
                      <a:cubicBezTo>
                        <a:pt x="95" y="57"/>
                        <a:pt x="95" y="57"/>
                        <a:pt x="95" y="57"/>
                      </a:cubicBezTo>
                      <a:cubicBezTo>
                        <a:pt x="95" y="57"/>
                        <a:pt x="95" y="57"/>
                        <a:pt x="95" y="57"/>
                      </a:cubicBezTo>
                      <a:cubicBezTo>
                        <a:pt x="96" y="58"/>
                        <a:pt x="96" y="58"/>
                        <a:pt x="96" y="58"/>
                      </a:cubicBezTo>
                      <a:cubicBezTo>
                        <a:pt x="96" y="58"/>
                        <a:pt x="96" y="58"/>
                        <a:pt x="96" y="58"/>
                      </a:cubicBezTo>
                      <a:cubicBezTo>
                        <a:pt x="96" y="59"/>
                        <a:pt x="96" y="59"/>
                        <a:pt x="96" y="59"/>
                      </a:cubicBezTo>
                      <a:cubicBezTo>
                        <a:pt x="96" y="59"/>
                        <a:pt x="96" y="59"/>
                        <a:pt x="96" y="59"/>
                      </a:cubicBezTo>
                      <a:cubicBezTo>
                        <a:pt x="96" y="60"/>
                        <a:pt x="96" y="60"/>
                        <a:pt x="96" y="60"/>
                      </a:cubicBezTo>
                      <a:cubicBezTo>
                        <a:pt x="96" y="60"/>
                        <a:pt x="96" y="60"/>
                        <a:pt x="96" y="60"/>
                      </a:cubicBezTo>
                      <a:cubicBezTo>
                        <a:pt x="95" y="61"/>
                        <a:pt x="95" y="61"/>
                        <a:pt x="95" y="61"/>
                      </a:cubicBezTo>
                      <a:cubicBezTo>
                        <a:pt x="95" y="61"/>
                        <a:pt x="95" y="61"/>
                        <a:pt x="95" y="61"/>
                      </a:cubicBezTo>
                      <a:cubicBezTo>
                        <a:pt x="95" y="61"/>
                        <a:pt x="95" y="61"/>
                        <a:pt x="95" y="61"/>
                      </a:cubicBezTo>
                      <a:cubicBezTo>
                        <a:pt x="95" y="61"/>
                        <a:pt x="95" y="61"/>
                        <a:pt x="95" y="61"/>
                      </a:cubicBezTo>
                      <a:cubicBezTo>
                        <a:pt x="95" y="61"/>
                        <a:pt x="95" y="61"/>
                        <a:pt x="95" y="61"/>
                      </a:cubicBezTo>
                      <a:cubicBezTo>
                        <a:pt x="95" y="62"/>
                        <a:pt x="95" y="62"/>
                        <a:pt x="95" y="62"/>
                      </a:cubicBezTo>
                      <a:cubicBezTo>
                        <a:pt x="94" y="62"/>
                        <a:pt x="94" y="62"/>
                        <a:pt x="94" y="62"/>
                      </a:cubicBezTo>
                      <a:cubicBezTo>
                        <a:pt x="94" y="62"/>
                        <a:pt x="94" y="62"/>
                        <a:pt x="94" y="62"/>
                      </a:cubicBezTo>
                      <a:cubicBezTo>
                        <a:pt x="94" y="62"/>
                        <a:pt x="94" y="62"/>
                        <a:pt x="94" y="62"/>
                      </a:cubicBezTo>
                      <a:cubicBezTo>
                        <a:pt x="94" y="63"/>
                        <a:pt x="94" y="63"/>
                        <a:pt x="94" y="63"/>
                      </a:cubicBezTo>
                      <a:cubicBezTo>
                        <a:pt x="94" y="63"/>
                        <a:pt x="94" y="63"/>
                        <a:pt x="94" y="63"/>
                      </a:cubicBezTo>
                      <a:cubicBezTo>
                        <a:pt x="94" y="64"/>
                        <a:pt x="94" y="64"/>
                        <a:pt x="94" y="64"/>
                      </a:cubicBezTo>
                      <a:cubicBezTo>
                        <a:pt x="93" y="64"/>
                        <a:pt x="93" y="64"/>
                        <a:pt x="93" y="64"/>
                      </a:cubicBezTo>
                      <a:cubicBezTo>
                        <a:pt x="93" y="64"/>
                        <a:pt x="93" y="64"/>
                        <a:pt x="93" y="64"/>
                      </a:cubicBezTo>
                      <a:cubicBezTo>
                        <a:pt x="94" y="64"/>
                        <a:pt x="94" y="64"/>
                        <a:pt x="94" y="64"/>
                      </a:cubicBezTo>
                      <a:cubicBezTo>
                        <a:pt x="93" y="64"/>
                        <a:pt x="93" y="64"/>
                        <a:pt x="93" y="64"/>
                      </a:cubicBezTo>
                      <a:cubicBezTo>
                        <a:pt x="93" y="64"/>
                        <a:pt x="93" y="64"/>
                        <a:pt x="93" y="64"/>
                      </a:cubicBezTo>
                      <a:cubicBezTo>
                        <a:pt x="93" y="64"/>
                        <a:pt x="93" y="64"/>
                        <a:pt x="93" y="64"/>
                      </a:cubicBezTo>
                      <a:cubicBezTo>
                        <a:pt x="93" y="64"/>
                        <a:pt x="93" y="64"/>
                        <a:pt x="93" y="64"/>
                      </a:cubicBezTo>
                      <a:cubicBezTo>
                        <a:pt x="93" y="64"/>
                        <a:pt x="93" y="64"/>
                        <a:pt x="93" y="64"/>
                      </a:cubicBezTo>
                      <a:cubicBezTo>
                        <a:pt x="93" y="64"/>
                        <a:pt x="93" y="64"/>
                        <a:pt x="93" y="64"/>
                      </a:cubicBezTo>
                      <a:cubicBezTo>
                        <a:pt x="93" y="65"/>
                        <a:pt x="93" y="65"/>
                        <a:pt x="93" y="65"/>
                      </a:cubicBezTo>
                      <a:cubicBezTo>
                        <a:pt x="93" y="64"/>
                        <a:pt x="93" y="64"/>
                        <a:pt x="93" y="64"/>
                      </a:cubicBezTo>
                      <a:cubicBezTo>
                        <a:pt x="93" y="64"/>
                        <a:pt x="93" y="64"/>
                        <a:pt x="93" y="64"/>
                      </a:cubicBezTo>
                      <a:cubicBezTo>
                        <a:pt x="94" y="64"/>
                        <a:pt x="94" y="64"/>
                        <a:pt x="94" y="64"/>
                      </a:cubicBezTo>
                      <a:cubicBezTo>
                        <a:pt x="94" y="64"/>
                        <a:pt x="94" y="64"/>
                        <a:pt x="94" y="64"/>
                      </a:cubicBezTo>
                      <a:cubicBezTo>
                        <a:pt x="94" y="64"/>
                        <a:pt x="94" y="64"/>
                        <a:pt x="94" y="64"/>
                      </a:cubicBezTo>
                      <a:cubicBezTo>
                        <a:pt x="94" y="65"/>
                        <a:pt x="94" y="65"/>
                        <a:pt x="94" y="65"/>
                      </a:cubicBezTo>
                      <a:cubicBezTo>
                        <a:pt x="93" y="65"/>
                        <a:pt x="93" y="65"/>
                        <a:pt x="93" y="65"/>
                      </a:cubicBezTo>
                      <a:cubicBezTo>
                        <a:pt x="93" y="65"/>
                        <a:pt x="93" y="65"/>
                        <a:pt x="93" y="65"/>
                      </a:cubicBezTo>
                      <a:cubicBezTo>
                        <a:pt x="93" y="65"/>
                        <a:pt x="93" y="65"/>
                        <a:pt x="93" y="65"/>
                      </a:cubicBezTo>
                      <a:cubicBezTo>
                        <a:pt x="93" y="65"/>
                        <a:pt x="93" y="65"/>
                        <a:pt x="93" y="65"/>
                      </a:cubicBezTo>
                      <a:cubicBezTo>
                        <a:pt x="94" y="65"/>
                        <a:pt x="94" y="65"/>
                        <a:pt x="94" y="65"/>
                      </a:cubicBezTo>
                      <a:cubicBezTo>
                        <a:pt x="94" y="65"/>
                        <a:pt x="94" y="65"/>
                        <a:pt x="94" y="65"/>
                      </a:cubicBezTo>
                      <a:cubicBezTo>
                        <a:pt x="93" y="65"/>
                        <a:pt x="93" y="65"/>
                        <a:pt x="93" y="65"/>
                      </a:cubicBezTo>
                      <a:cubicBezTo>
                        <a:pt x="93" y="65"/>
                        <a:pt x="93" y="65"/>
                        <a:pt x="93" y="65"/>
                      </a:cubicBezTo>
                      <a:cubicBezTo>
                        <a:pt x="92" y="65"/>
                        <a:pt x="92" y="65"/>
                        <a:pt x="92" y="65"/>
                      </a:cubicBezTo>
                      <a:cubicBezTo>
                        <a:pt x="92" y="66"/>
                        <a:pt x="92" y="66"/>
                        <a:pt x="92" y="66"/>
                      </a:cubicBezTo>
                      <a:cubicBezTo>
                        <a:pt x="92" y="66"/>
                        <a:pt x="92" y="66"/>
                        <a:pt x="92" y="66"/>
                      </a:cubicBezTo>
                      <a:cubicBezTo>
                        <a:pt x="92" y="66"/>
                        <a:pt x="92" y="66"/>
                        <a:pt x="92"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2" y="66"/>
                        <a:pt x="92" y="66"/>
                        <a:pt x="92" y="66"/>
                      </a:cubicBezTo>
                      <a:cubicBezTo>
                        <a:pt x="92" y="66"/>
                        <a:pt x="92" y="66"/>
                        <a:pt x="92" y="66"/>
                      </a:cubicBezTo>
                      <a:cubicBezTo>
                        <a:pt x="92" y="66"/>
                        <a:pt x="92" y="66"/>
                        <a:pt x="92" y="66"/>
                      </a:cubicBezTo>
                      <a:cubicBezTo>
                        <a:pt x="92" y="66"/>
                        <a:pt x="92" y="66"/>
                        <a:pt x="92" y="66"/>
                      </a:cubicBezTo>
                      <a:cubicBezTo>
                        <a:pt x="91" y="65"/>
                        <a:pt x="91" y="65"/>
                        <a:pt x="91" y="65"/>
                      </a:cubicBezTo>
                      <a:cubicBezTo>
                        <a:pt x="91" y="65"/>
                        <a:pt x="91" y="65"/>
                        <a:pt x="91" y="65"/>
                      </a:cubicBezTo>
                      <a:cubicBezTo>
                        <a:pt x="91" y="66"/>
                        <a:pt x="91" y="66"/>
                        <a:pt x="91" y="66"/>
                      </a:cubicBezTo>
                      <a:cubicBezTo>
                        <a:pt x="92" y="66"/>
                        <a:pt x="92" y="66"/>
                        <a:pt x="92" y="66"/>
                      </a:cubicBezTo>
                      <a:cubicBezTo>
                        <a:pt x="92" y="67"/>
                        <a:pt x="92" y="67"/>
                        <a:pt x="92" y="67"/>
                      </a:cubicBezTo>
                      <a:cubicBezTo>
                        <a:pt x="92" y="67"/>
                        <a:pt x="92" y="67"/>
                        <a:pt x="92" y="67"/>
                      </a:cubicBezTo>
                      <a:cubicBezTo>
                        <a:pt x="93" y="67"/>
                        <a:pt x="93" y="67"/>
                        <a:pt x="93" y="67"/>
                      </a:cubicBezTo>
                      <a:cubicBezTo>
                        <a:pt x="94" y="67"/>
                        <a:pt x="94" y="67"/>
                        <a:pt x="94" y="67"/>
                      </a:cubicBezTo>
                      <a:cubicBezTo>
                        <a:pt x="94" y="67"/>
                        <a:pt x="94" y="67"/>
                        <a:pt x="94" y="67"/>
                      </a:cubicBezTo>
                      <a:cubicBezTo>
                        <a:pt x="94" y="67"/>
                        <a:pt x="94" y="67"/>
                        <a:pt x="94" y="67"/>
                      </a:cubicBezTo>
                      <a:cubicBezTo>
                        <a:pt x="95" y="68"/>
                        <a:pt x="95" y="68"/>
                        <a:pt x="95" y="68"/>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70"/>
                        <a:pt x="95" y="70"/>
                        <a:pt x="95" y="70"/>
                      </a:cubicBezTo>
                      <a:cubicBezTo>
                        <a:pt x="95" y="70"/>
                        <a:pt x="95" y="70"/>
                        <a:pt x="95" y="70"/>
                      </a:cubicBezTo>
                      <a:cubicBezTo>
                        <a:pt x="96" y="70"/>
                        <a:pt x="96" y="70"/>
                        <a:pt x="96" y="70"/>
                      </a:cubicBezTo>
                      <a:cubicBezTo>
                        <a:pt x="96" y="71"/>
                        <a:pt x="96" y="71"/>
                        <a:pt x="96" y="71"/>
                      </a:cubicBezTo>
                      <a:cubicBezTo>
                        <a:pt x="96" y="71"/>
                        <a:pt x="96" y="71"/>
                        <a:pt x="96" y="71"/>
                      </a:cubicBezTo>
                      <a:cubicBezTo>
                        <a:pt x="96" y="70"/>
                        <a:pt x="96" y="70"/>
                        <a:pt x="96" y="70"/>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7" y="72"/>
                        <a:pt x="97" y="72"/>
                        <a:pt x="97" y="72"/>
                      </a:cubicBezTo>
                      <a:cubicBezTo>
                        <a:pt x="97" y="73"/>
                        <a:pt x="97" y="73"/>
                        <a:pt x="97" y="73"/>
                      </a:cubicBezTo>
                      <a:cubicBezTo>
                        <a:pt x="99" y="76"/>
                        <a:pt x="99" y="76"/>
                        <a:pt x="99" y="76"/>
                      </a:cubicBezTo>
                      <a:cubicBezTo>
                        <a:pt x="99" y="76"/>
                        <a:pt x="99" y="76"/>
                        <a:pt x="99" y="76"/>
                      </a:cubicBezTo>
                      <a:cubicBezTo>
                        <a:pt x="99" y="76"/>
                        <a:pt x="99" y="76"/>
                        <a:pt x="99" y="76"/>
                      </a:cubicBezTo>
                      <a:cubicBezTo>
                        <a:pt x="99" y="76"/>
                        <a:pt x="99" y="76"/>
                        <a:pt x="99" y="76"/>
                      </a:cubicBezTo>
                      <a:cubicBezTo>
                        <a:pt x="100" y="76"/>
                        <a:pt x="100" y="76"/>
                        <a:pt x="100" y="76"/>
                      </a:cubicBezTo>
                      <a:cubicBezTo>
                        <a:pt x="100" y="76"/>
                        <a:pt x="100" y="76"/>
                        <a:pt x="100" y="76"/>
                      </a:cubicBezTo>
                      <a:cubicBezTo>
                        <a:pt x="99" y="75"/>
                        <a:pt x="99" y="75"/>
                        <a:pt x="99" y="75"/>
                      </a:cubicBezTo>
                      <a:cubicBezTo>
                        <a:pt x="99" y="75"/>
                        <a:pt x="99" y="75"/>
                        <a:pt x="99" y="75"/>
                      </a:cubicBezTo>
                      <a:cubicBezTo>
                        <a:pt x="100" y="76"/>
                        <a:pt x="100" y="76"/>
                        <a:pt x="100" y="76"/>
                      </a:cubicBezTo>
                      <a:cubicBezTo>
                        <a:pt x="100" y="77"/>
                        <a:pt x="100" y="77"/>
                        <a:pt x="100" y="77"/>
                      </a:cubicBezTo>
                      <a:cubicBezTo>
                        <a:pt x="101" y="77"/>
                        <a:pt x="101" y="77"/>
                        <a:pt x="101" y="77"/>
                      </a:cubicBezTo>
                      <a:cubicBezTo>
                        <a:pt x="101" y="77"/>
                        <a:pt x="101" y="77"/>
                        <a:pt x="101" y="77"/>
                      </a:cubicBezTo>
                      <a:cubicBezTo>
                        <a:pt x="101" y="77"/>
                        <a:pt x="101" y="77"/>
                        <a:pt x="101" y="77"/>
                      </a:cubicBezTo>
                      <a:cubicBezTo>
                        <a:pt x="102" y="77"/>
                        <a:pt x="102" y="77"/>
                        <a:pt x="102" y="77"/>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7"/>
                        <a:pt x="103" y="77"/>
                        <a:pt x="103" y="77"/>
                      </a:cubicBezTo>
                      <a:cubicBezTo>
                        <a:pt x="103" y="77"/>
                        <a:pt x="103" y="77"/>
                        <a:pt x="103" y="77"/>
                      </a:cubicBezTo>
                      <a:cubicBezTo>
                        <a:pt x="103" y="77"/>
                        <a:pt x="103" y="77"/>
                        <a:pt x="103" y="77"/>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6"/>
                        <a:pt x="103" y="76"/>
                        <a:pt x="103" y="76"/>
                      </a:cubicBezTo>
                      <a:cubicBezTo>
                        <a:pt x="103" y="76"/>
                        <a:pt x="103" y="76"/>
                        <a:pt x="103" y="76"/>
                      </a:cubicBezTo>
                      <a:cubicBezTo>
                        <a:pt x="103" y="76"/>
                        <a:pt x="103" y="76"/>
                        <a:pt x="103" y="76"/>
                      </a:cubicBezTo>
                      <a:cubicBezTo>
                        <a:pt x="102" y="76"/>
                        <a:pt x="102" y="76"/>
                        <a:pt x="102" y="76"/>
                      </a:cubicBezTo>
                      <a:cubicBezTo>
                        <a:pt x="102" y="75"/>
                        <a:pt x="102" y="75"/>
                        <a:pt x="102" y="75"/>
                      </a:cubicBezTo>
                      <a:cubicBezTo>
                        <a:pt x="102" y="75"/>
                        <a:pt x="102" y="75"/>
                        <a:pt x="102" y="75"/>
                      </a:cubicBezTo>
                      <a:cubicBezTo>
                        <a:pt x="102" y="75"/>
                        <a:pt x="102" y="75"/>
                        <a:pt x="102" y="75"/>
                      </a:cubicBezTo>
                      <a:cubicBezTo>
                        <a:pt x="102" y="75"/>
                        <a:pt x="102" y="75"/>
                        <a:pt x="102" y="75"/>
                      </a:cubicBezTo>
                      <a:cubicBezTo>
                        <a:pt x="101" y="74"/>
                        <a:pt x="101" y="74"/>
                        <a:pt x="101" y="74"/>
                      </a:cubicBezTo>
                      <a:cubicBezTo>
                        <a:pt x="101" y="74"/>
                        <a:pt x="101" y="74"/>
                        <a:pt x="101" y="74"/>
                      </a:cubicBezTo>
                      <a:cubicBezTo>
                        <a:pt x="101" y="74"/>
                        <a:pt x="101" y="74"/>
                        <a:pt x="101" y="74"/>
                      </a:cubicBezTo>
                      <a:cubicBezTo>
                        <a:pt x="101" y="74"/>
                        <a:pt x="101" y="74"/>
                        <a:pt x="101" y="74"/>
                      </a:cubicBezTo>
                      <a:cubicBezTo>
                        <a:pt x="101" y="74"/>
                        <a:pt x="101" y="74"/>
                        <a:pt x="101" y="74"/>
                      </a:cubicBezTo>
                      <a:cubicBezTo>
                        <a:pt x="102" y="75"/>
                        <a:pt x="102" y="75"/>
                        <a:pt x="102" y="75"/>
                      </a:cubicBezTo>
                      <a:cubicBezTo>
                        <a:pt x="102" y="75"/>
                        <a:pt x="102" y="75"/>
                        <a:pt x="102" y="75"/>
                      </a:cubicBezTo>
                      <a:cubicBezTo>
                        <a:pt x="102" y="75"/>
                        <a:pt x="102" y="75"/>
                        <a:pt x="102" y="75"/>
                      </a:cubicBezTo>
                      <a:cubicBezTo>
                        <a:pt x="102" y="74"/>
                        <a:pt x="102" y="74"/>
                        <a:pt x="102" y="74"/>
                      </a:cubicBezTo>
                      <a:cubicBezTo>
                        <a:pt x="102" y="75"/>
                        <a:pt x="102" y="75"/>
                        <a:pt x="102" y="75"/>
                      </a:cubicBezTo>
                      <a:cubicBezTo>
                        <a:pt x="103" y="75"/>
                        <a:pt x="103" y="75"/>
                        <a:pt x="103" y="75"/>
                      </a:cubicBezTo>
                      <a:cubicBezTo>
                        <a:pt x="103" y="75"/>
                        <a:pt x="103" y="75"/>
                        <a:pt x="103" y="75"/>
                      </a:cubicBezTo>
                      <a:cubicBezTo>
                        <a:pt x="103" y="75"/>
                        <a:pt x="103" y="75"/>
                        <a:pt x="103" y="75"/>
                      </a:cubicBezTo>
                      <a:cubicBezTo>
                        <a:pt x="103" y="75"/>
                        <a:pt x="103" y="75"/>
                        <a:pt x="103" y="75"/>
                      </a:cubicBezTo>
                      <a:cubicBezTo>
                        <a:pt x="103" y="75"/>
                        <a:pt x="103" y="75"/>
                        <a:pt x="103" y="75"/>
                      </a:cubicBezTo>
                      <a:cubicBezTo>
                        <a:pt x="104" y="75"/>
                        <a:pt x="104" y="75"/>
                        <a:pt x="104" y="75"/>
                      </a:cubicBezTo>
                      <a:cubicBezTo>
                        <a:pt x="104" y="74"/>
                        <a:pt x="104" y="74"/>
                        <a:pt x="104" y="74"/>
                      </a:cubicBezTo>
                      <a:cubicBezTo>
                        <a:pt x="104" y="75"/>
                        <a:pt x="104" y="75"/>
                        <a:pt x="104" y="75"/>
                      </a:cubicBezTo>
                      <a:cubicBezTo>
                        <a:pt x="104" y="74"/>
                        <a:pt x="104" y="74"/>
                        <a:pt x="104" y="74"/>
                      </a:cubicBezTo>
                      <a:cubicBezTo>
                        <a:pt x="105" y="74"/>
                        <a:pt x="105" y="74"/>
                        <a:pt x="105" y="74"/>
                      </a:cubicBezTo>
                      <a:cubicBezTo>
                        <a:pt x="105" y="74"/>
                        <a:pt x="105" y="74"/>
                        <a:pt x="105" y="74"/>
                      </a:cubicBezTo>
                      <a:cubicBezTo>
                        <a:pt x="106" y="74"/>
                        <a:pt x="106" y="74"/>
                        <a:pt x="106" y="74"/>
                      </a:cubicBezTo>
                      <a:cubicBezTo>
                        <a:pt x="106" y="73"/>
                        <a:pt x="106" y="73"/>
                        <a:pt x="106" y="73"/>
                      </a:cubicBezTo>
                      <a:cubicBezTo>
                        <a:pt x="106" y="74"/>
                        <a:pt x="106" y="74"/>
                        <a:pt x="106" y="74"/>
                      </a:cubicBezTo>
                      <a:cubicBezTo>
                        <a:pt x="106" y="74"/>
                        <a:pt x="106" y="74"/>
                        <a:pt x="106" y="74"/>
                      </a:cubicBezTo>
                      <a:cubicBezTo>
                        <a:pt x="105" y="74"/>
                        <a:pt x="105" y="74"/>
                        <a:pt x="105" y="74"/>
                      </a:cubicBezTo>
                      <a:cubicBezTo>
                        <a:pt x="105" y="74"/>
                        <a:pt x="105" y="74"/>
                        <a:pt x="105" y="74"/>
                      </a:cubicBezTo>
                      <a:cubicBezTo>
                        <a:pt x="104" y="75"/>
                        <a:pt x="104" y="75"/>
                        <a:pt x="104" y="75"/>
                      </a:cubicBezTo>
                      <a:cubicBezTo>
                        <a:pt x="104" y="75"/>
                        <a:pt x="104" y="75"/>
                        <a:pt x="104" y="75"/>
                      </a:cubicBezTo>
                      <a:cubicBezTo>
                        <a:pt x="104" y="76"/>
                        <a:pt x="104" y="76"/>
                        <a:pt x="104" y="76"/>
                      </a:cubicBezTo>
                      <a:cubicBezTo>
                        <a:pt x="104" y="76"/>
                        <a:pt x="104" y="76"/>
                        <a:pt x="104" y="76"/>
                      </a:cubicBezTo>
                      <a:cubicBezTo>
                        <a:pt x="105" y="76"/>
                        <a:pt x="105" y="76"/>
                        <a:pt x="105" y="76"/>
                      </a:cubicBezTo>
                      <a:cubicBezTo>
                        <a:pt x="105" y="76"/>
                        <a:pt x="105" y="76"/>
                        <a:pt x="105" y="76"/>
                      </a:cubicBezTo>
                      <a:cubicBezTo>
                        <a:pt x="105" y="77"/>
                        <a:pt x="105" y="77"/>
                        <a:pt x="105" y="77"/>
                      </a:cubicBezTo>
                      <a:cubicBezTo>
                        <a:pt x="105" y="77"/>
                        <a:pt x="105" y="77"/>
                        <a:pt x="105" y="77"/>
                      </a:cubicBezTo>
                      <a:cubicBezTo>
                        <a:pt x="105" y="79"/>
                        <a:pt x="105" y="79"/>
                        <a:pt x="105" y="79"/>
                      </a:cubicBezTo>
                      <a:cubicBezTo>
                        <a:pt x="105" y="80"/>
                        <a:pt x="105" y="80"/>
                        <a:pt x="105" y="80"/>
                      </a:cubicBezTo>
                      <a:cubicBezTo>
                        <a:pt x="105" y="80"/>
                        <a:pt x="105" y="80"/>
                        <a:pt x="105" y="80"/>
                      </a:cubicBezTo>
                      <a:cubicBezTo>
                        <a:pt x="106" y="81"/>
                        <a:pt x="106" y="81"/>
                        <a:pt x="106" y="81"/>
                      </a:cubicBezTo>
                      <a:cubicBezTo>
                        <a:pt x="106" y="81"/>
                        <a:pt x="106" y="81"/>
                        <a:pt x="106" y="81"/>
                      </a:cubicBezTo>
                      <a:cubicBezTo>
                        <a:pt x="106" y="81"/>
                        <a:pt x="106" y="81"/>
                        <a:pt x="106" y="81"/>
                      </a:cubicBezTo>
                      <a:cubicBezTo>
                        <a:pt x="106" y="82"/>
                        <a:pt x="106" y="82"/>
                        <a:pt x="106" y="82"/>
                      </a:cubicBezTo>
                      <a:cubicBezTo>
                        <a:pt x="106" y="82"/>
                        <a:pt x="106" y="82"/>
                        <a:pt x="106" y="82"/>
                      </a:cubicBezTo>
                      <a:cubicBezTo>
                        <a:pt x="106" y="82"/>
                        <a:pt x="106" y="82"/>
                        <a:pt x="106" y="82"/>
                      </a:cubicBezTo>
                      <a:cubicBezTo>
                        <a:pt x="106" y="83"/>
                        <a:pt x="106" y="83"/>
                        <a:pt x="106" y="83"/>
                      </a:cubicBezTo>
                      <a:cubicBezTo>
                        <a:pt x="106" y="83"/>
                        <a:pt x="106" y="83"/>
                        <a:pt x="106" y="83"/>
                      </a:cubicBezTo>
                      <a:cubicBezTo>
                        <a:pt x="107" y="82"/>
                        <a:pt x="107" y="82"/>
                        <a:pt x="107" y="82"/>
                      </a:cubicBezTo>
                      <a:cubicBezTo>
                        <a:pt x="107" y="82"/>
                        <a:pt x="107" y="82"/>
                        <a:pt x="107" y="82"/>
                      </a:cubicBezTo>
                      <a:cubicBezTo>
                        <a:pt x="107" y="82"/>
                        <a:pt x="107" y="82"/>
                        <a:pt x="107" y="82"/>
                      </a:cubicBezTo>
                      <a:cubicBezTo>
                        <a:pt x="107" y="82"/>
                        <a:pt x="107" y="82"/>
                        <a:pt x="107" y="82"/>
                      </a:cubicBezTo>
                      <a:cubicBezTo>
                        <a:pt x="108" y="82"/>
                        <a:pt x="108" y="82"/>
                        <a:pt x="108" y="82"/>
                      </a:cubicBezTo>
                      <a:cubicBezTo>
                        <a:pt x="108" y="82"/>
                        <a:pt x="108" y="82"/>
                        <a:pt x="108" y="82"/>
                      </a:cubicBezTo>
                      <a:cubicBezTo>
                        <a:pt x="108" y="82"/>
                        <a:pt x="108" y="82"/>
                        <a:pt x="108" y="82"/>
                      </a:cubicBezTo>
                      <a:cubicBezTo>
                        <a:pt x="108" y="80"/>
                        <a:pt x="108" y="80"/>
                        <a:pt x="108" y="80"/>
                      </a:cubicBezTo>
                      <a:cubicBezTo>
                        <a:pt x="108" y="80"/>
                        <a:pt x="108" y="80"/>
                        <a:pt x="108" y="80"/>
                      </a:cubicBezTo>
                      <a:cubicBezTo>
                        <a:pt x="109" y="79"/>
                        <a:pt x="109" y="79"/>
                        <a:pt x="109" y="79"/>
                      </a:cubicBezTo>
                      <a:cubicBezTo>
                        <a:pt x="109" y="79"/>
                        <a:pt x="109" y="79"/>
                        <a:pt x="109" y="79"/>
                      </a:cubicBezTo>
                      <a:cubicBezTo>
                        <a:pt x="109" y="79"/>
                        <a:pt x="109" y="79"/>
                        <a:pt x="109" y="79"/>
                      </a:cubicBezTo>
                      <a:cubicBezTo>
                        <a:pt x="109" y="79"/>
                        <a:pt x="109" y="79"/>
                        <a:pt x="109" y="79"/>
                      </a:cubicBezTo>
                      <a:cubicBezTo>
                        <a:pt x="110" y="78"/>
                        <a:pt x="110" y="78"/>
                        <a:pt x="110" y="78"/>
                      </a:cubicBezTo>
                      <a:cubicBezTo>
                        <a:pt x="110" y="78"/>
                        <a:pt x="110" y="78"/>
                        <a:pt x="110" y="78"/>
                      </a:cubicBezTo>
                      <a:cubicBezTo>
                        <a:pt x="110" y="78"/>
                        <a:pt x="110" y="78"/>
                        <a:pt x="110" y="78"/>
                      </a:cubicBezTo>
                      <a:cubicBezTo>
                        <a:pt x="110" y="79"/>
                        <a:pt x="110" y="79"/>
                        <a:pt x="110" y="79"/>
                      </a:cubicBezTo>
                      <a:cubicBezTo>
                        <a:pt x="110" y="79"/>
                        <a:pt x="110" y="79"/>
                        <a:pt x="110" y="79"/>
                      </a:cubicBezTo>
                      <a:cubicBezTo>
                        <a:pt x="110" y="79"/>
                        <a:pt x="110" y="79"/>
                        <a:pt x="110" y="79"/>
                      </a:cubicBezTo>
                      <a:cubicBezTo>
                        <a:pt x="110" y="79"/>
                        <a:pt x="110" y="79"/>
                        <a:pt x="110" y="79"/>
                      </a:cubicBezTo>
                      <a:cubicBezTo>
                        <a:pt x="109" y="79"/>
                        <a:pt x="109" y="79"/>
                        <a:pt x="109" y="79"/>
                      </a:cubicBezTo>
                      <a:cubicBezTo>
                        <a:pt x="109" y="79"/>
                        <a:pt x="109" y="79"/>
                        <a:pt x="109" y="79"/>
                      </a:cubicBezTo>
                      <a:cubicBezTo>
                        <a:pt x="109" y="79"/>
                        <a:pt x="109" y="79"/>
                        <a:pt x="109" y="79"/>
                      </a:cubicBezTo>
                      <a:cubicBezTo>
                        <a:pt x="109" y="80"/>
                        <a:pt x="109" y="80"/>
                        <a:pt x="109" y="80"/>
                      </a:cubicBezTo>
                      <a:cubicBezTo>
                        <a:pt x="108" y="81"/>
                        <a:pt x="108" y="81"/>
                        <a:pt x="108" y="81"/>
                      </a:cubicBezTo>
                      <a:cubicBezTo>
                        <a:pt x="109" y="81"/>
                        <a:pt x="109" y="81"/>
                        <a:pt x="109" y="81"/>
                      </a:cubicBezTo>
                      <a:cubicBezTo>
                        <a:pt x="108" y="82"/>
                        <a:pt x="108" y="82"/>
                        <a:pt x="108" y="82"/>
                      </a:cubicBezTo>
                      <a:cubicBezTo>
                        <a:pt x="108" y="82"/>
                        <a:pt x="108" y="82"/>
                        <a:pt x="108" y="82"/>
                      </a:cubicBezTo>
                      <a:cubicBezTo>
                        <a:pt x="108" y="83"/>
                        <a:pt x="108" y="83"/>
                        <a:pt x="108"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4"/>
                        <a:pt x="107" y="84"/>
                        <a:pt x="107" y="84"/>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8" y="84"/>
                        <a:pt x="108" y="84"/>
                        <a:pt x="108" y="84"/>
                      </a:cubicBezTo>
                      <a:cubicBezTo>
                        <a:pt x="109" y="84"/>
                        <a:pt x="109" y="84"/>
                        <a:pt x="109" y="84"/>
                      </a:cubicBezTo>
                      <a:cubicBezTo>
                        <a:pt x="109" y="84"/>
                        <a:pt x="109" y="84"/>
                        <a:pt x="109" y="84"/>
                      </a:cubicBezTo>
                      <a:cubicBezTo>
                        <a:pt x="109" y="84"/>
                        <a:pt x="109" y="84"/>
                        <a:pt x="109" y="84"/>
                      </a:cubicBezTo>
                      <a:cubicBezTo>
                        <a:pt x="109" y="84"/>
                        <a:pt x="109" y="84"/>
                        <a:pt x="109" y="84"/>
                      </a:cubicBezTo>
                      <a:cubicBezTo>
                        <a:pt x="109" y="84"/>
                        <a:pt x="109" y="84"/>
                        <a:pt x="109" y="84"/>
                      </a:cubicBezTo>
                      <a:cubicBezTo>
                        <a:pt x="109" y="83"/>
                        <a:pt x="109" y="83"/>
                        <a:pt x="109" y="83"/>
                      </a:cubicBezTo>
                      <a:cubicBezTo>
                        <a:pt x="109" y="83"/>
                        <a:pt x="109" y="83"/>
                        <a:pt x="109" y="83"/>
                      </a:cubicBezTo>
                      <a:cubicBezTo>
                        <a:pt x="109" y="83"/>
                        <a:pt x="109" y="83"/>
                        <a:pt x="109" y="83"/>
                      </a:cubicBezTo>
                      <a:cubicBezTo>
                        <a:pt x="109" y="83"/>
                        <a:pt x="109" y="83"/>
                        <a:pt x="109" y="83"/>
                      </a:cubicBezTo>
                      <a:cubicBezTo>
                        <a:pt x="110" y="84"/>
                        <a:pt x="110" y="84"/>
                        <a:pt x="110" y="84"/>
                      </a:cubicBezTo>
                      <a:cubicBezTo>
                        <a:pt x="110" y="84"/>
                        <a:pt x="110" y="84"/>
                        <a:pt x="110" y="84"/>
                      </a:cubicBezTo>
                      <a:cubicBezTo>
                        <a:pt x="110" y="84"/>
                        <a:pt x="110" y="84"/>
                        <a:pt x="110" y="84"/>
                      </a:cubicBezTo>
                      <a:cubicBezTo>
                        <a:pt x="110" y="85"/>
                        <a:pt x="110" y="85"/>
                        <a:pt x="110" y="85"/>
                      </a:cubicBezTo>
                      <a:cubicBezTo>
                        <a:pt x="110" y="85"/>
                        <a:pt x="110" y="85"/>
                        <a:pt x="110" y="85"/>
                      </a:cubicBezTo>
                      <a:cubicBezTo>
                        <a:pt x="110" y="85"/>
                        <a:pt x="110" y="85"/>
                        <a:pt x="110" y="85"/>
                      </a:cubicBezTo>
                      <a:cubicBezTo>
                        <a:pt x="110" y="85"/>
                        <a:pt x="110" y="85"/>
                        <a:pt x="110" y="85"/>
                      </a:cubicBezTo>
                      <a:cubicBezTo>
                        <a:pt x="110" y="86"/>
                        <a:pt x="110" y="86"/>
                        <a:pt x="110" y="86"/>
                      </a:cubicBezTo>
                      <a:cubicBezTo>
                        <a:pt x="111" y="86"/>
                        <a:pt x="111" y="86"/>
                        <a:pt x="111" y="86"/>
                      </a:cubicBezTo>
                      <a:cubicBezTo>
                        <a:pt x="111" y="87"/>
                        <a:pt x="111" y="87"/>
                        <a:pt x="111" y="87"/>
                      </a:cubicBezTo>
                      <a:cubicBezTo>
                        <a:pt x="111" y="87"/>
                        <a:pt x="111" y="87"/>
                        <a:pt x="111" y="87"/>
                      </a:cubicBezTo>
                      <a:cubicBezTo>
                        <a:pt x="111" y="87"/>
                        <a:pt x="111" y="87"/>
                        <a:pt x="111" y="87"/>
                      </a:cubicBezTo>
                      <a:cubicBezTo>
                        <a:pt x="111" y="89"/>
                        <a:pt x="111" y="89"/>
                        <a:pt x="111" y="89"/>
                      </a:cubicBezTo>
                      <a:cubicBezTo>
                        <a:pt x="112" y="90"/>
                        <a:pt x="112" y="90"/>
                        <a:pt x="112" y="90"/>
                      </a:cubicBezTo>
                      <a:cubicBezTo>
                        <a:pt x="112" y="90"/>
                        <a:pt x="112" y="90"/>
                        <a:pt x="112" y="90"/>
                      </a:cubicBezTo>
                      <a:cubicBezTo>
                        <a:pt x="112" y="90"/>
                        <a:pt x="112" y="90"/>
                        <a:pt x="112" y="90"/>
                      </a:cubicBezTo>
                      <a:cubicBezTo>
                        <a:pt x="112" y="90"/>
                        <a:pt x="112" y="90"/>
                        <a:pt x="112" y="90"/>
                      </a:cubicBezTo>
                      <a:cubicBezTo>
                        <a:pt x="112" y="90"/>
                        <a:pt x="112" y="90"/>
                        <a:pt x="112" y="90"/>
                      </a:cubicBezTo>
                      <a:cubicBezTo>
                        <a:pt x="112" y="89"/>
                        <a:pt x="112" y="89"/>
                        <a:pt x="112" y="89"/>
                      </a:cubicBezTo>
                      <a:cubicBezTo>
                        <a:pt x="112" y="91"/>
                        <a:pt x="112" y="91"/>
                        <a:pt x="112" y="91"/>
                      </a:cubicBezTo>
                      <a:cubicBezTo>
                        <a:pt x="113" y="91"/>
                        <a:pt x="113" y="91"/>
                        <a:pt x="113" y="91"/>
                      </a:cubicBezTo>
                      <a:cubicBezTo>
                        <a:pt x="113" y="91"/>
                        <a:pt x="113" y="91"/>
                        <a:pt x="113" y="91"/>
                      </a:cubicBezTo>
                      <a:cubicBezTo>
                        <a:pt x="113" y="92"/>
                        <a:pt x="113" y="92"/>
                        <a:pt x="113" y="92"/>
                      </a:cubicBezTo>
                      <a:cubicBezTo>
                        <a:pt x="113" y="92"/>
                        <a:pt x="113" y="92"/>
                        <a:pt x="113" y="92"/>
                      </a:cubicBezTo>
                      <a:cubicBezTo>
                        <a:pt x="113" y="92"/>
                        <a:pt x="113" y="92"/>
                        <a:pt x="113" y="92"/>
                      </a:cubicBezTo>
                      <a:cubicBezTo>
                        <a:pt x="114" y="92"/>
                        <a:pt x="114" y="92"/>
                        <a:pt x="114" y="92"/>
                      </a:cubicBezTo>
                      <a:cubicBezTo>
                        <a:pt x="114" y="92"/>
                        <a:pt x="114" y="92"/>
                        <a:pt x="114" y="92"/>
                      </a:cubicBezTo>
                      <a:cubicBezTo>
                        <a:pt x="114" y="92"/>
                        <a:pt x="114" y="92"/>
                        <a:pt x="114" y="92"/>
                      </a:cubicBezTo>
                      <a:cubicBezTo>
                        <a:pt x="114" y="92"/>
                        <a:pt x="114" y="92"/>
                        <a:pt x="114" y="92"/>
                      </a:cubicBezTo>
                      <a:cubicBezTo>
                        <a:pt x="114" y="92"/>
                        <a:pt x="114" y="92"/>
                        <a:pt x="114" y="92"/>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3" y="93"/>
                        <a:pt x="113" y="93"/>
                        <a:pt x="113" y="93"/>
                      </a:cubicBezTo>
                      <a:cubicBezTo>
                        <a:pt x="113" y="93"/>
                        <a:pt x="113" y="93"/>
                        <a:pt x="113" y="93"/>
                      </a:cubicBezTo>
                      <a:cubicBezTo>
                        <a:pt x="113" y="93"/>
                        <a:pt x="113" y="93"/>
                        <a:pt x="113" y="93"/>
                      </a:cubicBezTo>
                      <a:cubicBezTo>
                        <a:pt x="113" y="93"/>
                        <a:pt x="113" y="93"/>
                        <a:pt x="113" y="93"/>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7" y="93"/>
                        <a:pt x="117" y="93"/>
                        <a:pt x="117" y="93"/>
                      </a:cubicBezTo>
                      <a:cubicBezTo>
                        <a:pt x="117" y="93"/>
                        <a:pt x="117" y="93"/>
                        <a:pt x="117" y="93"/>
                      </a:cubicBezTo>
                      <a:cubicBezTo>
                        <a:pt x="117" y="93"/>
                        <a:pt x="117" y="93"/>
                        <a:pt x="117" y="93"/>
                      </a:cubicBezTo>
                      <a:cubicBezTo>
                        <a:pt x="117" y="93"/>
                        <a:pt x="117" y="93"/>
                        <a:pt x="117" y="93"/>
                      </a:cubicBezTo>
                      <a:cubicBezTo>
                        <a:pt x="118" y="93"/>
                        <a:pt x="118" y="93"/>
                        <a:pt x="118" y="93"/>
                      </a:cubicBezTo>
                      <a:cubicBezTo>
                        <a:pt x="118" y="93"/>
                        <a:pt x="118" y="93"/>
                        <a:pt x="118" y="93"/>
                      </a:cubicBezTo>
                      <a:cubicBezTo>
                        <a:pt x="118" y="93"/>
                        <a:pt x="118" y="93"/>
                        <a:pt x="118" y="93"/>
                      </a:cubicBezTo>
                      <a:cubicBezTo>
                        <a:pt x="118" y="93"/>
                        <a:pt x="118" y="93"/>
                        <a:pt x="118" y="93"/>
                      </a:cubicBezTo>
                      <a:cubicBezTo>
                        <a:pt x="119" y="94"/>
                        <a:pt x="119" y="94"/>
                        <a:pt x="119" y="94"/>
                      </a:cubicBezTo>
                      <a:cubicBezTo>
                        <a:pt x="119" y="94"/>
                        <a:pt x="119" y="94"/>
                        <a:pt x="119" y="94"/>
                      </a:cubicBezTo>
                      <a:cubicBezTo>
                        <a:pt x="119" y="94"/>
                        <a:pt x="119" y="94"/>
                        <a:pt x="119" y="94"/>
                      </a:cubicBezTo>
                      <a:cubicBezTo>
                        <a:pt x="120" y="94"/>
                        <a:pt x="120" y="94"/>
                        <a:pt x="120" y="94"/>
                      </a:cubicBezTo>
                      <a:cubicBezTo>
                        <a:pt x="120" y="94"/>
                        <a:pt x="120" y="94"/>
                        <a:pt x="120" y="94"/>
                      </a:cubicBezTo>
                      <a:cubicBezTo>
                        <a:pt x="121" y="94"/>
                        <a:pt x="121" y="94"/>
                        <a:pt x="121" y="94"/>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2" y="96"/>
                        <a:pt x="122" y="96"/>
                        <a:pt x="122" y="96"/>
                      </a:cubicBezTo>
                      <a:cubicBezTo>
                        <a:pt x="122" y="97"/>
                        <a:pt x="122" y="97"/>
                        <a:pt x="122" y="97"/>
                      </a:cubicBezTo>
                      <a:cubicBezTo>
                        <a:pt x="122" y="97"/>
                        <a:pt x="122" y="97"/>
                        <a:pt x="122" y="97"/>
                      </a:cubicBezTo>
                      <a:cubicBezTo>
                        <a:pt x="122" y="97"/>
                        <a:pt x="122" y="97"/>
                        <a:pt x="122" y="97"/>
                      </a:cubicBezTo>
                      <a:cubicBezTo>
                        <a:pt x="122" y="97"/>
                        <a:pt x="122" y="97"/>
                        <a:pt x="122" y="97"/>
                      </a:cubicBezTo>
                      <a:cubicBezTo>
                        <a:pt x="123" y="98"/>
                        <a:pt x="123" y="98"/>
                        <a:pt x="123" y="98"/>
                      </a:cubicBezTo>
                      <a:cubicBezTo>
                        <a:pt x="123" y="99"/>
                        <a:pt x="123" y="99"/>
                        <a:pt x="123" y="99"/>
                      </a:cubicBezTo>
                      <a:cubicBezTo>
                        <a:pt x="123" y="99"/>
                        <a:pt x="123" y="99"/>
                        <a:pt x="123"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100"/>
                        <a:pt x="124" y="100"/>
                        <a:pt x="124" y="100"/>
                      </a:cubicBezTo>
                      <a:cubicBezTo>
                        <a:pt x="125" y="100"/>
                        <a:pt x="125" y="100"/>
                        <a:pt x="125" y="100"/>
                      </a:cubicBezTo>
                      <a:cubicBezTo>
                        <a:pt x="125" y="101"/>
                        <a:pt x="125" y="101"/>
                        <a:pt x="125" y="101"/>
                      </a:cubicBezTo>
                      <a:cubicBezTo>
                        <a:pt x="125" y="101"/>
                        <a:pt x="125" y="101"/>
                        <a:pt x="125" y="101"/>
                      </a:cubicBezTo>
                      <a:cubicBezTo>
                        <a:pt x="125" y="102"/>
                        <a:pt x="125" y="102"/>
                        <a:pt x="125" y="102"/>
                      </a:cubicBezTo>
                      <a:cubicBezTo>
                        <a:pt x="125" y="102"/>
                        <a:pt x="125" y="102"/>
                        <a:pt x="125" y="102"/>
                      </a:cubicBezTo>
                      <a:cubicBezTo>
                        <a:pt x="126" y="102"/>
                        <a:pt x="126" y="102"/>
                        <a:pt x="126" y="102"/>
                      </a:cubicBezTo>
                      <a:cubicBezTo>
                        <a:pt x="126" y="102"/>
                        <a:pt x="126" y="102"/>
                        <a:pt x="126" y="102"/>
                      </a:cubicBezTo>
                      <a:cubicBezTo>
                        <a:pt x="127" y="102"/>
                        <a:pt x="127" y="102"/>
                        <a:pt x="127" y="102"/>
                      </a:cubicBezTo>
                      <a:cubicBezTo>
                        <a:pt x="127" y="102"/>
                        <a:pt x="127" y="102"/>
                        <a:pt x="127" y="102"/>
                      </a:cubicBezTo>
                      <a:cubicBezTo>
                        <a:pt x="128" y="103"/>
                        <a:pt x="128" y="103"/>
                        <a:pt x="128" y="103"/>
                      </a:cubicBezTo>
                      <a:cubicBezTo>
                        <a:pt x="128" y="103"/>
                        <a:pt x="128" y="103"/>
                        <a:pt x="128" y="103"/>
                      </a:cubicBezTo>
                      <a:cubicBezTo>
                        <a:pt x="129" y="103"/>
                        <a:pt x="129" y="103"/>
                        <a:pt x="129" y="103"/>
                      </a:cubicBezTo>
                      <a:cubicBezTo>
                        <a:pt x="130" y="104"/>
                        <a:pt x="130" y="104"/>
                        <a:pt x="130" y="104"/>
                      </a:cubicBezTo>
                      <a:cubicBezTo>
                        <a:pt x="130" y="104"/>
                        <a:pt x="130" y="104"/>
                        <a:pt x="130" y="104"/>
                      </a:cubicBezTo>
                      <a:cubicBezTo>
                        <a:pt x="130" y="104"/>
                        <a:pt x="130" y="104"/>
                        <a:pt x="130" y="104"/>
                      </a:cubicBezTo>
                      <a:cubicBezTo>
                        <a:pt x="130" y="105"/>
                        <a:pt x="130" y="105"/>
                        <a:pt x="130" y="105"/>
                      </a:cubicBezTo>
                      <a:cubicBezTo>
                        <a:pt x="129" y="105"/>
                        <a:pt x="129" y="105"/>
                        <a:pt x="129" y="105"/>
                      </a:cubicBezTo>
                      <a:cubicBezTo>
                        <a:pt x="129" y="105"/>
                        <a:pt x="129" y="105"/>
                        <a:pt x="129" y="105"/>
                      </a:cubicBezTo>
                      <a:cubicBezTo>
                        <a:pt x="128" y="105"/>
                        <a:pt x="128" y="105"/>
                        <a:pt x="128" y="105"/>
                      </a:cubicBezTo>
                      <a:cubicBezTo>
                        <a:pt x="128" y="105"/>
                        <a:pt x="128" y="105"/>
                        <a:pt x="128" y="105"/>
                      </a:cubicBezTo>
                      <a:cubicBezTo>
                        <a:pt x="129" y="105"/>
                        <a:pt x="129" y="105"/>
                        <a:pt x="129" y="105"/>
                      </a:cubicBezTo>
                      <a:cubicBezTo>
                        <a:pt x="129" y="105"/>
                        <a:pt x="129" y="105"/>
                        <a:pt x="129" y="105"/>
                      </a:cubicBezTo>
                      <a:cubicBezTo>
                        <a:pt x="129" y="104"/>
                        <a:pt x="129" y="104"/>
                        <a:pt x="129" y="104"/>
                      </a:cubicBezTo>
                      <a:cubicBezTo>
                        <a:pt x="129" y="104"/>
                        <a:pt x="129" y="104"/>
                        <a:pt x="129" y="104"/>
                      </a:cubicBezTo>
                      <a:cubicBezTo>
                        <a:pt x="127" y="104"/>
                        <a:pt x="127" y="104"/>
                        <a:pt x="127" y="104"/>
                      </a:cubicBezTo>
                      <a:cubicBezTo>
                        <a:pt x="127" y="104"/>
                        <a:pt x="127" y="104"/>
                        <a:pt x="127" y="104"/>
                      </a:cubicBezTo>
                      <a:cubicBezTo>
                        <a:pt x="127" y="104"/>
                        <a:pt x="127" y="104"/>
                        <a:pt x="127" y="104"/>
                      </a:cubicBezTo>
                      <a:cubicBezTo>
                        <a:pt x="127" y="103"/>
                        <a:pt x="127" y="103"/>
                        <a:pt x="127"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5" y="104"/>
                        <a:pt x="125" y="104"/>
                        <a:pt x="125" y="104"/>
                      </a:cubicBezTo>
                      <a:cubicBezTo>
                        <a:pt x="125" y="104"/>
                        <a:pt x="125" y="104"/>
                        <a:pt x="125" y="104"/>
                      </a:cubicBezTo>
                      <a:cubicBezTo>
                        <a:pt x="125" y="105"/>
                        <a:pt x="125" y="105"/>
                        <a:pt x="125" y="105"/>
                      </a:cubicBezTo>
                      <a:cubicBezTo>
                        <a:pt x="126" y="106"/>
                        <a:pt x="126" y="106"/>
                        <a:pt x="126" y="106"/>
                      </a:cubicBezTo>
                      <a:cubicBezTo>
                        <a:pt x="126" y="106"/>
                        <a:pt x="126" y="106"/>
                        <a:pt x="126" y="106"/>
                      </a:cubicBezTo>
                      <a:cubicBezTo>
                        <a:pt x="127" y="107"/>
                        <a:pt x="127" y="107"/>
                        <a:pt x="127" y="107"/>
                      </a:cubicBezTo>
                      <a:cubicBezTo>
                        <a:pt x="127" y="107"/>
                        <a:pt x="127" y="107"/>
                        <a:pt x="127" y="107"/>
                      </a:cubicBezTo>
                      <a:cubicBezTo>
                        <a:pt x="128" y="106"/>
                        <a:pt x="128" y="106"/>
                        <a:pt x="128" y="106"/>
                      </a:cubicBezTo>
                      <a:cubicBezTo>
                        <a:pt x="129" y="106"/>
                        <a:pt x="129" y="106"/>
                        <a:pt x="129" y="106"/>
                      </a:cubicBezTo>
                      <a:cubicBezTo>
                        <a:pt x="129" y="106"/>
                        <a:pt x="129" y="106"/>
                        <a:pt x="129" y="106"/>
                      </a:cubicBezTo>
                      <a:cubicBezTo>
                        <a:pt x="130" y="106"/>
                        <a:pt x="130" y="106"/>
                        <a:pt x="130" y="106"/>
                      </a:cubicBezTo>
                      <a:cubicBezTo>
                        <a:pt x="130" y="106"/>
                        <a:pt x="130" y="106"/>
                        <a:pt x="130" y="106"/>
                      </a:cubicBezTo>
                      <a:cubicBezTo>
                        <a:pt x="131" y="105"/>
                        <a:pt x="131" y="105"/>
                        <a:pt x="131" y="105"/>
                      </a:cubicBezTo>
                      <a:cubicBezTo>
                        <a:pt x="131" y="105"/>
                        <a:pt x="131" y="105"/>
                        <a:pt x="131" y="105"/>
                      </a:cubicBezTo>
                      <a:cubicBezTo>
                        <a:pt x="131" y="105"/>
                        <a:pt x="131" y="105"/>
                        <a:pt x="131"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4" y="105"/>
                        <a:pt x="134" y="105"/>
                        <a:pt x="134" y="105"/>
                      </a:cubicBezTo>
                      <a:cubicBezTo>
                        <a:pt x="134" y="105"/>
                        <a:pt x="134" y="105"/>
                        <a:pt x="134" y="105"/>
                      </a:cubicBezTo>
                      <a:cubicBezTo>
                        <a:pt x="134" y="105"/>
                        <a:pt x="134" y="105"/>
                        <a:pt x="134" y="105"/>
                      </a:cubicBezTo>
                      <a:cubicBezTo>
                        <a:pt x="134" y="105"/>
                        <a:pt x="134" y="105"/>
                        <a:pt x="134" y="105"/>
                      </a:cubicBezTo>
                      <a:cubicBezTo>
                        <a:pt x="135" y="105"/>
                        <a:pt x="135" y="105"/>
                        <a:pt x="135" y="105"/>
                      </a:cubicBezTo>
                      <a:cubicBezTo>
                        <a:pt x="135" y="105"/>
                        <a:pt x="135" y="105"/>
                        <a:pt x="135" y="105"/>
                      </a:cubicBezTo>
                      <a:cubicBezTo>
                        <a:pt x="135" y="105"/>
                        <a:pt x="135" y="105"/>
                        <a:pt x="135" y="105"/>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6" y="104"/>
                        <a:pt x="136" y="104"/>
                        <a:pt x="136" y="104"/>
                      </a:cubicBezTo>
                      <a:cubicBezTo>
                        <a:pt x="136" y="104"/>
                        <a:pt x="136" y="104"/>
                        <a:pt x="136" y="104"/>
                      </a:cubicBezTo>
                      <a:lnTo>
                        <a:pt x="136" y="103"/>
                      </a:lnTo>
                      <a:close/>
                      <a:moveTo>
                        <a:pt x="126" y="103"/>
                      </a:moveTo>
                      <a:cubicBezTo>
                        <a:pt x="126" y="103"/>
                        <a:pt x="126" y="103"/>
                        <a:pt x="126" y="103"/>
                      </a:cubicBezTo>
                      <a:cubicBezTo>
                        <a:pt x="126" y="103"/>
                        <a:pt x="126" y="103"/>
                        <a:pt x="126" y="103"/>
                      </a:cubicBezTo>
                      <a:cubicBezTo>
                        <a:pt x="126" y="103"/>
                        <a:pt x="126" y="103"/>
                        <a:pt x="126"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lose/>
                      <a:moveTo>
                        <a:pt x="127" y="104"/>
                      </a:moveTo>
                      <a:cubicBezTo>
                        <a:pt x="127" y="104"/>
                        <a:pt x="127" y="104"/>
                        <a:pt x="127" y="104"/>
                      </a:cubicBezTo>
                      <a:cubicBezTo>
                        <a:pt x="127" y="104"/>
                        <a:pt x="127" y="104"/>
                        <a:pt x="127" y="104"/>
                      </a:cubicBezTo>
                      <a:cubicBezTo>
                        <a:pt x="127" y="104"/>
                        <a:pt x="127" y="104"/>
                        <a:pt x="127" y="104"/>
                      </a:cubicBezTo>
                      <a:cubicBezTo>
                        <a:pt x="128" y="103"/>
                        <a:pt x="128" y="103"/>
                        <a:pt x="128" y="103"/>
                      </a:cubicBezTo>
                      <a:cubicBezTo>
                        <a:pt x="128" y="103"/>
                        <a:pt x="128" y="103"/>
                        <a:pt x="128"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7" y="104"/>
                        <a:pt x="127" y="104"/>
                        <a:pt x="127" y="104"/>
                      </a:cubicBezTo>
                      <a:close/>
                      <a:moveTo>
                        <a:pt x="136" y="109"/>
                      </a:moveTo>
                      <a:cubicBezTo>
                        <a:pt x="136" y="109"/>
                        <a:pt x="136" y="109"/>
                        <a:pt x="136" y="109"/>
                      </a:cubicBezTo>
                      <a:cubicBezTo>
                        <a:pt x="136" y="110"/>
                        <a:pt x="136" y="110"/>
                        <a:pt x="136" y="110"/>
                      </a:cubicBezTo>
                      <a:cubicBezTo>
                        <a:pt x="136" y="110"/>
                        <a:pt x="136" y="110"/>
                        <a:pt x="136" y="110"/>
                      </a:cubicBezTo>
                      <a:cubicBezTo>
                        <a:pt x="136" y="109"/>
                        <a:pt x="136" y="109"/>
                        <a:pt x="136" y="109"/>
                      </a:cubicBezTo>
                      <a:cubicBezTo>
                        <a:pt x="136" y="109"/>
                        <a:pt x="136" y="109"/>
                        <a:pt x="136" y="109"/>
                      </a:cubicBezTo>
                      <a:cubicBezTo>
                        <a:pt x="136" y="109"/>
                        <a:pt x="136" y="109"/>
                        <a:pt x="136" y="109"/>
                      </a:cubicBezTo>
                      <a:close/>
                      <a:moveTo>
                        <a:pt x="142" y="97"/>
                      </a:moveTo>
                      <a:cubicBezTo>
                        <a:pt x="142" y="97"/>
                        <a:pt x="142" y="97"/>
                        <a:pt x="142" y="97"/>
                      </a:cubicBezTo>
                      <a:cubicBezTo>
                        <a:pt x="142" y="98"/>
                        <a:pt x="142" y="98"/>
                        <a:pt x="142" y="98"/>
                      </a:cubicBezTo>
                      <a:cubicBezTo>
                        <a:pt x="141" y="98"/>
                        <a:pt x="141" y="98"/>
                        <a:pt x="141" y="98"/>
                      </a:cubicBezTo>
                      <a:cubicBezTo>
                        <a:pt x="141" y="99"/>
                        <a:pt x="141" y="99"/>
                        <a:pt x="141" y="99"/>
                      </a:cubicBezTo>
                      <a:cubicBezTo>
                        <a:pt x="141" y="99"/>
                        <a:pt x="141" y="99"/>
                        <a:pt x="141" y="99"/>
                      </a:cubicBezTo>
                      <a:cubicBezTo>
                        <a:pt x="141" y="99"/>
                        <a:pt x="141" y="99"/>
                        <a:pt x="141" y="99"/>
                      </a:cubicBezTo>
                      <a:cubicBezTo>
                        <a:pt x="141" y="99"/>
                        <a:pt x="141" y="99"/>
                        <a:pt x="141" y="99"/>
                      </a:cubicBezTo>
                      <a:cubicBezTo>
                        <a:pt x="142" y="98"/>
                        <a:pt x="142" y="98"/>
                        <a:pt x="142" y="98"/>
                      </a:cubicBezTo>
                      <a:cubicBezTo>
                        <a:pt x="142" y="98"/>
                        <a:pt x="142" y="98"/>
                        <a:pt x="142" y="98"/>
                      </a:cubicBezTo>
                      <a:cubicBezTo>
                        <a:pt x="142" y="98"/>
                        <a:pt x="142" y="98"/>
                        <a:pt x="142" y="98"/>
                      </a:cubicBezTo>
                      <a:cubicBezTo>
                        <a:pt x="142" y="97"/>
                        <a:pt x="142" y="97"/>
                        <a:pt x="142" y="97"/>
                      </a:cubicBezTo>
                      <a:cubicBezTo>
                        <a:pt x="142" y="97"/>
                        <a:pt x="142" y="97"/>
                        <a:pt x="142" y="97"/>
                      </a:cubicBezTo>
                      <a:cubicBezTo>
                        <a:pt x="142" y="97"/>
                        <a:pt x="142" y="97"/>
                        <a:pt x="142" y="97"/>
                      </a:cubicBezTo>
                      <a:cubicBezTo>
                        <a:pt x="142" y="97"/>
                        <a:pt x="142" y="97"/>
                        <a:pt x="142" y="97"/>
                      </a:cubicBezTo>
                      <a:close/>
                      <a:moveTo>
                        <a:pt x="141" y="93"/>
                      </a:moveTo>
                      <a:cubicBezTo>
                        <a:pt x="141" y="93"/>
                        <a:pt x="141" y="93"/>
                        <a:pt x="141" y="93"/>
                      </a:cubicBezTo>
                      <a:cubicBezTo>
                        <a:pt x="141" y="93"/>
                        <a:pt x="141" y="93"/>
                        <a:pt x="141" y="93"/>
                      </a:cubicBezTo>
                      <a:cubicBezTo>
                        <a:pt x="141" y="93"/>
                        <a:pt x="141" y="93"/>
                        <a:pt x="141" y="93"/>
                      </a:cubicBezTo>
                      <a:cubicBezTo>
                        <a:pt x="141" y="93"/>
                        <a:pt x="141" y="93"/>
                        <a:pt x="141" y="93"/>
                      </a:cubicBezTo>
                      <a:cubicBezTo>
                        <a:pt x="142" y="93"/>
                        <a:pt x="142" y="93"/>
                        <a:pt x="142" y="93"/>
                      </a:cubicBezTo>
                      <a:cubicBezTo>
                        <a:pt x="142" y="93"/>
                        <a:pt x="142" y="93"/>
                        <a:pt x="142" y="93"/>
                      </a:cubicBezTo>
                      <a:cubicBezTo>
                        <a:pt x="142" y="92"/>
                        <a:pt x="142" y="92"/>
                        <a:pt x="142" y="92"/>
                      </a:cubicBezTo>
                      <a:cubicBezTo>
                        <a:pt x="141" y="92"/>
                        <a:pt x="141" y="92"/>
                        <a:pt x="141" y="92"/>
                      </a:cubicBezTo>
                      <a:cubicBezTo>
                        <a:pt x="141" y="92"/>
                        <a:pt x="141" y="92"/>
                        <a:pt x="141" y="92"/>
                      </a:cubicBezTo>
                      <a:cubicBezTo>
                        <a:pt x="141" y="92"/>
                        <a:pt x="141" y="92"/>
                        <a:pt x="141" y="92"/>
                      </a:cubicBezTo>
                      <a:cubicBezTo>
                        <a:pt x="141" y="93"/>
                        <a:pt x="141" y="93"/>
                        <a:pt x="141" y="93"/>
                      </a:cubicBezTo>
                      <a:cubicBezTo>
                        <a:pt x="141" y="93"/>
                        <a:pt x="141" y="93"/>
                        <a:pt x="141" y="93"/>
                      </a:cubicBezTo>
                      <a:cubicBezTo>
                        <a:pt x="141" y="93"/>
                        <a:pt x="141" y="93"/>
                        <a:pt x="141" y="93"/>
                      </a:cubicBezTo>
                      <a:cubicBezTo>
                        <a:pt x="141" y="93"/>
                        <a:pt x="141" y="93"/>
                        <a:pt x="141" y="93"/>
                      </a:cubicBezTo>
                      <a:cubicBezTo>
                        <a:pt x="141" y="93"/>
                        <a:pt x="141" y="93"/>
                        <a:pt x="141" y="93"/>
                      </a:cubicBezTo>
                      <a:close/>
                      <a:moveTo>
                        <a:pt x="141" y="100"/>
                      </a:moveTo>
                      <a:cubicBezTo>
                        <a:pt x="140" y="101"/>
                        <a:pt x="140" y="101"/>
                        <a:pt x="140" y="101"/>
                      </a:cubicBezTo>
                      <a:cubicBezTo>
                        <a:pt x="140" y="101"/>
                        <a:pt x="140" y="101"/>
                        <a:pt x="140" y="101"/>
                      </a:cubicBezTo>
                      <a:cubicBezTo>
                        <a:pt x="139" y="101"/>
                        <a:pt x="139" y="101"/>
                        <a:pt x="139" y="101"/>
                      </a:cubicBezTo>
                      <a:cubicBezTo>
                        <a:pt x="139" y="101"/>
                        <a:pt x="139" y="101"/>
                        <a:pt x="139" y="101"/>
                      </a:cubicBezTo>
                      <a:cubicBezTo>
                        <a:pt x="139" y="102"/>
                        <a:pt x="139" y="102"/>
                        <a:pt x="139" y="102"/>
                      </a:cubicBezTo>
                      <a:cubicBezTo>
                        <a:pt x="140" y="102"/>
                        <a:pt x="140" y="102"/>
                        <a:pt x="140" y="102"/>
                      </a:cubicBezTo>
                      <a:cubicBezTo>
                        <a:pt x="140" y="102"/>
                        <a:pt x="140" y="102"/>
                        <a:pt x="140" y="102"/>
                      </a:cubicBezTo>
                      <a:cubicBezTo>
                        <a:pt x="140" y="102"/>
                        <a:pt x="140" y="102"/>
                        <a:pt x="140" y="102"/>
                      </a:cubicBezTo>
                      <a:cubicBezTo>
                        <a:pt x="140" y="103"/>
                        <a:pt x="140" y="103"/>
                        <a:pt x="140" y="103"/>
                      </a:cubicBezTo>
                      <a:cubicBezTo>
                        <a:pt x="139" y="103"/>
                        <a:pt x="139" y="103"/>
                        <a:pt x="139" y="103"/>
                      </a:cubicBezTo>
                      <a:cubicBezTo>
                        <a:pt x="139" y="104"/>
                        <a:pt x="139" y="104"/>
                        <a:pt x="139" y="104"/>
                      </a:cubicBezTo>
                      <a:cubicBezTo>
                        <a:pt x="138" y="104"/>
                        <a:pt x="138" y="104"/>
                        <a:pt x="138" y="104"/>
                      </a:cubicBezTo>
                      <a:cubicBezTo>
                        <a:pt x="138" y="105"/>
                        <a:pt x="138" y="105"/>
                        <a:pt x="138" y="105"/>
                      </a:cubicBezTo>
                      <a:cubicBezTo>
                        <a:pt x="138" y="104"/>
                        <a:pt x="138" y="104"/>
                        <a:pt x="138" y="104"/>
                      </a:cubicBezTo>
                      <a:cubicBezTo>
                        <a:pt x="139" y="104"/>
                        <a:pt x="139" y="104"/>
                        <a:pt x="139" y="104"/>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8" y="105"/>
                        <a:pt x="138" y="105"/>
                        <a:pt x="138" y="105"/>
                      </a:cubicBezTo>
                      <a:cubicBezTo>
                        <a:pt x="138" y="106"/>
                        <a:pt x="138" y="106"/>
                        <a:pt x="138" y="106"/>
                      </a:cubicBezTo>
                      <a:cubicBezTo>
                        <a:pt x="138" y="106"/>
                        <a:pt x="138" y="106"/>
                        <a:pt x="138" y="106"/>
                      </a:cubicBezTo>
                      <a:cubicBezTo>
                        <a:pt x="138" y="106"/>
                        <a:pt x="138" y="106"/>
                        <a:pt x="138" y="106"/>
                      </a:cubicBezTo>
                      <a:cubicBezTo>
                        <a:pt x="138" y="107"/>
                        <a:pt x="138" y="107"/>
                        <a:pt x="138" y="107"/>
                      </a:cubicBezTo>
                      <a:cubicBezTo>
                        <a:pt x="138" y="107"/>
                        <a:pt x="138" y="107"/>
                        <a:pt x="138" y="107"/>
                      </a:cubicBezTo>
                      <a:cubicBezTo>
                        <a:pt x="137" y="107"/>
                        <a:pt x="137" y="107"/>
                        <a:pt x="137" y="107"/>
                      </a:cubicBezTo>
                      <a:cubicBezTo>
                        <a:pt x="137" y="107"/>
                        <a:pt x="137" y="107"/>
                        <a:pt x="137" y="107"/>
                      </a:cubicBezTo>
                      <a:cubicBezTo>
                        <a:pt x="137" y="107"/>
                        <a:pt x="137" y="107"/>
                        <a:pt x="137" y="107"/>
                      </a:cubicBezTo>
                      <a:cubicBezTo>
                        <a:pt x="137" y="108"/>
                        <a:pt x="137" y="108"/>
                        <a:pt x="137" y="108"/>
                      </a:cubicBezTo>
                      <a:cubicBezTo>
                        <a:pt x="137" y="108"/>
                        <a:pt x="137" y="108"/>
                        <a:pt x="137" y="108"/>
                      </a:cubicBezTo>
                      <a:cubicBezTo>
                        <a:pt x="137" y="108"/>
                        <a:pt x="137" y="108"/>
                        <a:pt x="137" y="108"/>
                      </a:cubicBezTo>
                      <a:cubicBezTo>
                        <a:pt x="136" y="108"/>
                        <a:pt x="136" y="108"/>
                        <a:pt x="136" y="108"/>
                      </a:cubicBezTo>
                      <a:cubicBezTo>
                        <a:pt x="137" y="109"/>
                        <a:pt x="137" y="109"/>
                        <a:pt x="137" y="109"/>
                      </a:cubicBezTo>
                      <a:cubicBezTo>
                        <a:pt x="137" y="109"/>
                        <a:pt x="137" y="109"/>
                        <a:pt x="137" y="109"/>
                      </a:cubicBezTo>
                      <a:cubicBezTo>
                        <a:pt x="137" y="108"/>
                        <a:pt x="137" y="108"/>
                        <a:pt x="137" y="108"/>
                      </a:cubicBezTo>
                      <a:cubicBezTo>
                        <a:pt x="138" y="107"/>
                        <a:pt x="138" y="107"/>
                        <a:pt x="138" y="107"/>
                      </a:cubicBezTo>
                      <a:cubicBezTo>
                        <a:pt x="138" y="107"/>
                        <a:pt x="138" y="107"/>
                        <a:pt x="138" y="107"/>
                      </a:cubicBezTo>
                      <a:cubicBezTo>
                        <a:pt x="138" y="106"/>
                        <a:pt x="138" y="106"/>
                        <a:pt x="138" y="106"/>
                      </a:cubicBezTo>
                      <a:cubicBezTo>
                        <a:pt x="138" y="106"/>
                        <a:pt x="138" y="106"/>
                        <a:pt x="138" y="106"/>
                      </a:cubicBezTo>
                      <a:cubicBezTo>
                        <a:pt x="138" y="106"/>
                        <a:pt x="138" y="106"/>
                        <a:pt x="138" y="106"/>
                      </a:cubicBezTo>
                      <a:cubicBezTo>
                        <a:pt x="139" y="106"/>
                        <a:pt x="139" y="106"/>
                        <a:pt x="139" y="106"/>
                      </a:cubicBezTo>
                      <a:cubicBezTo>
                        <a:pt x="139" y="106"/>
                        <a:pt x="139" y="106"/>
                        <a:pt x="139" y="106"/>
                      </a:cubicBezTo>
                      <a:cubicBezTo>
                        <a:pt x="140" y="104"/>
                        <a:pt x="140" y="104"/>
                        <a:pt x="140" y="104"/>
                      </a:cubicBezTo>
                      <a:cubicBezTo>
                        <a:pt x="140" y="104"/>
                        <a:pt x="140" y="104"/>
                        <a:pt x="140" y="104"/>
                      </a:cubicBezTo>
                      <a:cubicBezTo>
                        <a:pt x="140" y="103"/>
                        <a:pt x="140" y="103"/>
                        <a:pt x="140" y="103"/>
                      </a:cubicBezTo>
                      <a:cubicBezTo>
                        <a:pt x="140" y="103"/>
                        <a:pt x="140" y="103"/>
                        <a:pt x="140" y="103"/>
                      </a:cubicBezTo>
                      <a:cubicBezTo>
                        <a:pt x="140" y="102"/>
                        <a:pt x="140" y="102"/>
                        <a:pt x="140" y="102"/>
                      </a:cubicBezTo>
                      <a:cubicBezTo>
                        <a:pt x="141" y="101"/>
                        <a:pt x="141" y="101"/>
                        <a:pt x="141" y="101"/>
                      </a:cubicBezTo>
                      <a:cubicBezTo>
                        <a:pt x="141" y="101"/>
                        <a:pt x="141" y="101"/>
                        <a:pt x="141" y="101"/>
                      </a:cubicBezTo>
                      <a:cubicBezTo>
                        <a:pt x="141" y="101"/>
                        <a:pt x="141" y="101"/>
                        <a:pt x="141" y="101"/>
                      </a:cubicBezTo>
                      <a:cubicBezTo>
                        <a:pt x="141" y="101"/>
                        <a:pt x="141" y="101"/>
                        <a:pt x="141" y="101"/>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lose/>
                      <a:moveTo>
                        <a:pt x="122" y="116"/>
                      </a:moveTo>
                      <a:cubicBezTo>
                        <a:pt x="122" y="116"/>
                        <a:pt x="122" y="116"/>
                        <a:pt x="122" y="116"/>
                      </a:cubicBezTo>
                      <a:cubicBezTo>
                        <a:pt x="122" y="116"/>
                        <a:pt x="122" y="116"/>
                        <a:pt x="122" y="116"/>
                      </a:cubicBezTo>
                      <a:cubicBezTo>
                        <a:pt x="122" y="116"/>
                        <a:pt x="122" y="116"/>
                        <a:pt x="122" y="116"/>
                      </a:cubicBezTo>
                      <a:cubicBezTo>
                        <a:pt x="121" y="116"/>
                        <a:pt x="121" y="116"/>
                        <a:pt x="121" y="116"/>
                      </a:cubicBezTo>
                      <a:cubicBezTo>
                        <a:pt x="121" y="116"/>
                        <a:pt x="121" y="116"/>
                        <a:pt x="121" y="116"/>
                      </a:cubicBezTo>
                      <a:cubicBezTo>
                        <a:pt x="121" y="116"/>
                        <a:pt x="121" y="116"/>
                        <a:pt x="121" y="116"/>
                      </a:cubicBezTo>
                      <a:cubicBezTo>
                        <a:pt x="121" y="116"/>
                        <a:pt x="121" y="116"/>
                        <a:pt x="121" y="116"/>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lnTo>
                        <a:pt x="122" y="116"/>
                      </a:lnTo>
                      <a:close/>
                      <a:moveTo>
                        <a:pt x="122" y="116"/>
                      </a:moveTo>
                      <a:cubicBezTo>
                        <a:pt x="122" y="116"/>
                        <a:pt x="122" y="116"/>
                        <a:pt x="122" y="116"/>
                      </a:cubicBezTo>
                      <a:cubicBezTo>
                        <a:pt x="122" y="116"/>
                        <a:pt x="122" y="116"/>
                        <a:pt x="122" y="116"/>
                      </a:cubicBezTo>
                      <a:cubicBezTo>
                        <a:pt x="122" y="116"/>
                        <a:pt x="122" y="116"/>
                        <a:pt x="122" y="116"/>
                      </a:cubicBezTo>
                      <a:cubicBezTo>
                        <a:pt x="122" y="117"/>
                        <a:pt x="122" y="117"/>
                        <a:pt x="122" y="117"/>
                      </a:cubicBezTo>
                      <a:cubicBezTo>
                        <a:pt x="122" y="117"/>
                        <a:pt x="122" y="117"/>
                        <a:pt x="122" y="117"/>
                      </a:cubicBezTo>
                      <a:cubicBezTo>
                        <a:pt x="122" y="117"/>
                        <a:pt x="122" y="117"/>
                        <a:pt x="122" y="117"/>
                      </a:cubicBezTo>
                      <a:cubicBezTo>
                        <a:pt x="123" y="117"/>
                        <a:pt x="123" y="117"/>
                        <a:pt x="123" y="117"/>
                      </a:cubicBezTo>
                      <a:cubicBezTo>
                        <a:pt x="123" y="117"/>
                        <a:pt x="123" y="117"/>
                        <a:pt x="123" y="117"/>
                      </a:cubicBezTo>
                      <a:cubicBezTo>
                        <a:pt x="123" y="117"/>
                        <a:pt x="123" y="117"/>
                        <a:pt x="123" y="117"/>
                      </a:cubicBezTo>
                      <a:cubicBezTo>
                        <a:pt x="123" y="117"/>
                        <a:pt x="123" y="117"/>
                        <a:pt x="123" y="117"/>
                      </a:cubicBezTo>
                      <a:cubicBezTo>
                        <a:pt x="123" y="117"/>
                        <a:pt x="123" y="117"/>
                        <a:pt x="123" y="117"/>
                      </a:cubicBezTo>
                      <a:lnTo>
                        <a:pt x="122" y="116"/>
                      </a:lnTo>
                      <a:close/>
                      <a:moveTo>
                        <a:pt x="133" y="112"/>
                      </a:moveTo>
                      <a:cubicBezTo>
                        <a:pt x="133" y="112"/>
                        <a:pt x="133" y="112"/>
                        <a:pt x="133" y="112"/>
                      </a:cubicBezTo>
                      <a:cubicBezTo>
                        <a:pt x="133" y="112"/>
                        <a:pt x="133" y="112"/>
                        <a:pt x="133" y="112"/>
                      </a:cubicBezTo>
                      <a:cubicBezTo>
                        <a:pt x="133" y="111"/>
                        <a:pt x="133" y="111"/>
                        <a:pt x="133" y="111"/>
                      </a:cubicBezTo>
                      <a:cubicBezTo>
                        <a:pt x="133" y="111"/>
                        <a:pt x="133" y="111"/>
                        <a:pt x="133" y="111"/>
                      </a:cubicBezTo>
                      <a:cubicBezTo>
                        <a:pt x="133" y="112"/>
                        <a:pt x="133" y="112"/>
                        <a:pt x="133" y="112"/>
                      </a:cubicBezTo>
                      <a:cubicBezTo>
                        <a:pt x="133" y="112"/>
                        <a:pt x="133" y="112"/>
                        <a:pt x="133" y="112"/>
                      </a:cubicBezTo>
                      <a:cubicBezTo>
                        <a:pt x="133" y="112"/>
                        <a:pt x="133" y="112"/>
                        <a:pt x="133" y="112"/>
                      </a:cubicBezTo>
                      <a:cubicBezTo>
                        <a:pt x="133" y="112"/>
                        <a:pt x="133" y="112"/>
                        <a:pt x="133" y="112"/>
                      </a:cubicBezTo>
                      <a:cubicBezTo>
                        <a:pt x="134" y="112"/>
                        <a:pt x="134" y="112"/>
                        <a:pt x="134" y="112"/>
                      </a:cubicBezTo>
                      <a:cubicBezTo>
                        <a:pt x="134" y="112"/>
                        <a:pt x="134" y="112"/>
                        <a:pt x="134" y="112"/>
                      </a:cubicBezTo>
                      <a:cubicBezTo>
                        <a:pt x="134" y="112"/>
                        <a:pt x="134" y="112"/>
                        <a:pt x="134" y="112"/>
                      </a:cubicBezTo>
                      <a:cubicBezTo>
                        <a:pt x="134" y="112"/>
                        <a:pt x="134" y="112"/>
                        <a:pt x="134" y="112"/>
                      </a:cubicBezTo>
                      <a:lnTo>
                        <a:pt x="133" y="112"/>
                      </a:lnTo>
                      <a:close/>
                      <a:moveTo>
                        <a:pt x="123" y="115"/>
                      </a:moveTo>
                      <a:cubicBezTo>
                        <a:pt x="123" y="115"/>
                        <a:pt x="123" y="115"/>
                        <a:pt x="123" y="115"/>
                      </a:cubicBezTo>
                      <a:cubicBezTo>
                        <a:pt x="123" y="115"/>
                        <a:pt x="123" y="115"/>
                        <a:pt x="123" y="115"/>
                      </a:cubicBezTo>
                      <a:cubicBezTo>
                        <a:pt x="123" y="115"/>
                        <a:pt x="123" y="115"/>
                        <a:pt x="123" y="115"/>
                      </a:cubicBezTo>
                      <a:cubicBezTo>
                        <a:pt x="123" y="115"/>
                        <a:pt x="123" y="115"/>
                        <a:pt x="123" y="115"/>
                      </a:cubicBezTo>
                      <a:cubicBezTo>
                        <a:pt x="124" y="117"/>
                        <a:pt x="124" y="117"/>
                        <a:pt x="124" y="117"/>
                      </a:cubicBezTo>
                      <a:cubicBezTo>
                        <a:pt x="124" y="117"/>
                        <a:pt x="124" y="117"/>
                        <a:pt x="124" y="117"/>
                      </a:cubicBezTo>
                      <a:cubicBezTo>
                        <a:pt x="124" y="117"/>
                        <a:pt x="124" y="117"/>
                        <a:pt x="124" y="117"/>
                      </a:cubicBezTo>
                      <a:cubicBezTo>
                        <a:pt x="124" y="116"/>
                        <a:pt x="124" y="116"/>
                        <a:pt x="124" y="116"/>
                      </a:cubicBezTo>
                      <a:lnTo>
                        <a:pt x="123" y="115"/>
                      </a:lnTo>
                      <a:close/>
                      <a:moveTo>
                        <a:pt x="121" y="117"/>
                      </a:move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6"/>
                        <a:pt x="121" y="116"/>
                        <a:pt x="121" y="116"/>
                      </a:cubicBezTo>
                      <a:cubicBezTo>
                        <a:pt x="120" y="116"/>
                        <a:pt x="120" y="116"/>
                        <a:pt x="120" y="116"/>
                      </a:cubicBezTo>
                      <a:cubicBezTo>
                        <a:pt x="120" y="117"/>
                        <a:pt x="120" y="117"/>
                        <a:pt x="120"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8"/>
                        <a:pt x="121" y="118"/>
                        <a:pt x="121" y="118"/>
                      </a:cubicBezTo>
                      <a:cubicBezTo>
                        <a:pt x="121" y="118"/>
                        <a:pt x="121" y="118"/>
                        <a:pt x="121" y="118"/>
                      </a:cubicBezTo>
                      <a:cubicBezTo>
                        <a:pt x="121" y="118"/>
                        <a:pt x="121" y="118"/>
                        <a:pt x="121" y="118"/>
                      </a:cubicBezTo>
                      <a:cubicBezTo>
                        <a:pt x="121" y="117"/>
                        <a:pt x="121" y="117"/>
                        <a:pt x="121" y="117"/>
                      </a:cubicBezTo>
                      <a:cubicBezTo>
                        <a:pt x="120" y="117"/>
                        <a:pt x="120" y="117"/>
                        <a:pt x="120" y="117"/>
                      </a:cubicBezTo>
                      <a:cubicBezTo>
                        <a:pt x="120" y="117"/>
                        <a:pt x="120" y="117"/>
                        <a:pt x="120" y="117"/>
                      </a:cubicBezTo>
                      <a:cubicBezTo>
                        <a:pt x="120" y="118"/>
                        <a:pt x="120" y="118"/>
                        <a:pt x="120" y="118"/>
                      </a:cubicBezTo>
                      <a:cubicBezTo>
                        <a:pt x="121" y="118"/>
                        <a:pt x="121" y="118"/>
                        <a:pt x="121" y="118"/>
                      </a:cubicBezTo>
                      <a:cubicBezTo>
                        <a:pt x="121" y="118"/>
                        <a:pt x="121" y="118"/>
                        <a:pt x="121" y="118"/>
                      </a:cubicBezTo>
                      <a:cubicBezTo>
                        <a:pt x="121" y="118"/>
                        <a:pt x="121" y="118"/>
                        <a:pt x="121" y="118"/>
                      </a:cubicBezTo>
                      <a:cubicBezTo>
                        <a:pt x="121" y="118"/>
                        <a:pt x="121" y="118"/>
                        <a:pt x="121" y="118"/>
                      </a:cubicBezTo>
                      <a:cubicBezTo>
                        <a:pt x="120" y="118"/>
                        <a:pt x="120" y="118"/>
                        <a:pt x="120" y="118"/>
                      </a:cubicBezTo>
                      <a:cubicBezTo>
                        <a:pt x="120" y="118"/>
                        <a:pt x="120" y="118"/>
                        <a:pt x="120" y="118"/>
                      </a:cubicBezTo>
                      <a:cubicBezTo>
                        <a:pt x="120" y="118"/>
                        <a:pt x="120" y="118"/>
                        <a:pt x="120" y="118"/>
                      </a:cubicBezTo>
                      <a:cubicBezTo>
                        <a:pt x="120" y="118"/>
                        <a:pt x="120" y="118"/>
                        <a:pt x="120" y="118"/>
                      </a:cubicBezTo>
                      <a:cubicBezTo>
                        <a:pt x="119" y="119"/>
                        <a:pt x="119" y="119"/>
                        <a:pt x="119" y="119"/>
                      </a:cubicBezTo>
                      <a:cubicBezTo>
                        <a:pt x="119" y="119"/>
                        <a:pt x="119" y="119"/>
                        <a:pt x="119" y="119"/>
                      </a:cubicBezTo>
                      <a:cubicBezTo>
                        <a:pt x="121" y="118"/>
                        <a:pt x="121" y="118"/>
                        <a:pt x="121" y="118"/>
                      </a:cubicBezTo>
                      <a:cubicBezTo>
                        <a:pt x="121" y="118"/>
                        <a:pt x="121" y="118"/>
                        <a:pt x="121" y="118"/>
                      </a:cubicBezTo>
                      <a:cubicBezTo>
                        <a:pt x="122" y="118"/>
                        <a:pt x="122" y="118"/>
                        <a:pt x="122" y="118"/>
                      </a:cubicBezTo>
                      <a:cubicBezTo>
                        <a:pt x="122" y="117"/>
                        <a:pt x="122" y="117"/>
                        <a:pt x="122" y="117"/>
                      </a:cubicBezTo>
                      <a:lnTo>
                        <a:pt x="121" y="117"/>
                      </a:lnTo>
                      <a:close/>
                      <a:moveTo>
                        <a:pt x="123" y="117"/>
                      </a:moveTo>
                      <a:cubicBezTo>
                        <a:pt x="123" y="117"/>
                        <a:pt x="123" y="117"/>
                        <a:pt x="123" y="117"/>
                      </a:cubicBezTo>
                      <a:cubicBezTo>
                        <a:pt x="123" y="117"/>
                        <a:pt x="123" y="117"/>
                        <a:pt x="123" y="117"/>
                      </a:cubicBezTo>
                      <a:cubicBezTo>
                        <a:pt x="123" y="117"/>
                        <a:pt x="123" y="117"/>
                        <a:pt x="123" y="117"/>
                      </a:cubicBezTo>
                      <a:cubicBezTo>
                        <a:pt x="123" y="117"/>
                        <a:pt x="123" y="117"/>
                        <a:pt x="123" y="117"/>
                      </a:cubicBezTo>
                      <a:close/>
                      <a:moveTo>
                        <a:pt x="124" y="116"/>
                      </a:moveTo>
                      <a:cubicBezTo>
                        <a:pt x="124" y="116"/>
                        <a:pt x="124" y="116"/>
                        <a:pt x="124" y="116"/>
                      </a:cubicBezTo>
                      <a:cubicBezTo>
                        <a:pt x="124" y="116"/>
                        <a:pt x="124" y="116"/>
                        <a:pt x="124" y="116"/>
                      </a:cubicBezTo>
                      <a:cubicBezTo>
                        <a:pt x="124" y="116"/>
                        <a:pt x="124" y="116"/>
                        <a:pt x="124" y="116"/>
                      </a:cubicBezTo>
                      <a:cubicBezTo>
                        <a:pt x="124" y="116"/>
                        <a:pt x="124" y="116"/>
                        <a:pt x="124" y="116"/>
                      </a:cubicBezTo>
                      <a:cubicBezTo>
                        <a:pt x="125" y="116"/>
                        <a:pt x="125" y="116"/>
                        <a:pt x="125" y="116"/>
                      </a:cubicBezTo>
                      <a:cubicBezTo>
                        <a:pt x="125" y="116"/>
                        <a:pt x="125" y="116"/>
                        <a:pt x="125" y="116"/>
                      </a:cubicBezTo>
                      <a:cubicBezTo>
                        <a:pt x="125" y="116"/>
                        <a:pt x="125" y="116"/>
                        <a:pt x="125" y="116"/>
                      </a:cubicBezTo>
                      <a:cubicBezTo>
                        <a:pt x="125" y="116"/>
                        <a:pt x="125" y="116"/>
                        <a:pt x="125" y="116"/>
                      </a:cubicBezTo>
                      <a:lnTo>
                        <a:pt x="124" y="116"/>
                      </a:lnTo>
                      <a:close/>
                      <a:moveTo>
                        <a:pt x="131" y="113"/>
                      </a:moveTo>
                      <a:cubicBezTo>
                        <a:pt x="130" y="114"/>
                        <a:pt x="130" y="114"/>
                        <a:pt x="130" y="114"/>
                      </a:cubicBezTo>
                      <a:cubicBezTo>
                        <a:pt x="131" y="114"/>
                        <a:pt x="131" y="114"/>
                        <a:pt x="131" y="114"/>
                      </a:cubicBezTo>
                      <a:cubicBezTo>
                        <a:pt x="131" y="113"/>
                        <a:pt x="131" y="113"/>
                        <a:pt x="131" y="113"/>
                      </a:cubicBezTo>
                      <a:cubicBezTo>
                        <a:pt x="131" y="113"/>
                        <a:pt x="131" y="113"/>
                        <a:pt x="131" y="113"/>
                      </a:cubicBezTo>
                      <a:cubicBezTo>
                        <a:pt x="131" y="113"/>
                        <a:pt x="131" y="113"/>
                        <a:pt x="131" y="113"/>
                      </a:cubicBezTo>
                      <a:cubicBezTo>
                        <a:pt x="131" y="113"/>
                        <a:pt x="131" y="113"/>
                        <a:pt x="131" y="113"/>
                      </a:cubicBezTo>
                      <a:cubicBezTo>
                        <a:pt x="131" y="113"/>
                        <a:pt x="131" y="113"/>
                        <a:pt x="131" y="113"/>
                      </a:cubicBezTo>
                      <a:close/>
                      <a:moveTo>
                        <a:pt x="129" y="114"/>
                      </a:moveTo>
                      <a:cubicBezTo>
                        <a:pt x="128" y="115"/>
                        <a:pt x="128" y="115"/>
                        <a:pt x="128" y="115"/>
                      </a:cubicBezTo>
                      <a:cubicBezTo>
                        <a:pt x="128" y="115"/>
                        <a:pt x="128" y="115"/>
                        <a:pt x="128" y="115"/>
                      </a:cubicBezTo>
                      <a:cubicBezTo>
                        <a:pt x="128" y="115"/>
                        <a:pt x="128" y="115"/>
                        <a:pt x="128" y="115"/>
                      </a:cubicBezTo>
                      <a:cubicBezTo>
                        <a:pt x="129" y="115"/>
                        <a:pt x="129" y="115"/>
                        <a:pt x="129" y="115"/>
                      </a:cubicBezTo>
                      <a:cubicBezTo>
                        <a:pt x="129" y="115"/>
                        <a:pt x="129" y="115"/>
                        <a:pt x="129" y="115"/>
                      </a:cubicBezTo>
                      <a:cubicBezTo>
                        <a:pt x="129" y="115"/>
                        <a:pt x="129" y="115"/>
                        <a:pt x="129" y="115"/>
                      </a:cubicBezTo>
                      <a:cubicBezTo>
                        <a:pt x="129" y="115"/>
                        <a:pt x="129" y="115"/>
                        <a:pt x="129" y="115"/>
                      </a:cubicBezTo>
                      <a:cubicBezTo>
                        <a:pt x="129" y="115"/>
                        <a:pt x="129" y="115"/>
                        <a:pt x="129" y="115"/>
                      </a:cubicBezTo>
                      <a:cubicBezTo>
                        <a:pt x="129" y="114"/>
                        <a:pt x="129" y="114"/>
                        <a:pt x="129" y="114"/>
                      </a:cubicBezTo>
                      <a:cubicBezTo>
                        <a:pt x="129" y="114"/>
                        <a:pt x="129" y="114"/>
                        <a:pt x="129" y="114"/>
                      </a:cubicBezTo>
                      <a:cubicBezTo>
                        <a:pt x="129" y="114"/>
                        <a:pt x="129" y="114"/>
                        <a:pt x="129" y="114"/>
                      </a:cubicBezTo>
                      <a:close/>
                      <a:moveTo>
                        <a:pt x="126" y="116"/>
                      </a:moveTo>
                      <a:cubicBezTo>
                        <a:pt x="126" y="116"/>
                        <a:pt x="126" y="116"/>
                        <a:pt x="126" y="116"/>
                      </a:cubicBezTo>
                      <a:cubicBezTo>
                        <a:pt x="126" y="116"/>
                        <a:pt x="126" y="116"/>
                        <a:pt x="126" y="116"/>
                      </a:cubicBezTo>
                      <a:cubicBezTo>
                        <a:pt x="126" y="116"/>
                        <a:pt x="126" y="116"/>
                        <a:pt x="126" y="116"/>
                      </a:cubicBezTo>
                      <a:cubicBezTo>
                        <a:pt x="126" y="116"/>
                        <a:pt x="126" y="116"/>
                        <a:pt x="126" y="116"/>
                      </a:cubicBezTo>
                      <a:cubicBezTo>
                        <a:pt x="126" y="116"/>
                        <a:pt x="126" y="116"/>
                        <a:pt x="126" y="116"/>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6" name="Freeform 373">
                  <a:extLst>
                    <a:ext uri="{FF2B5EF4-FFF2-40B4-BE49-F238E27FC236}">
                      <a16:creationId xmlns="" xmlns:a16="http://schemas.microsoft.com/office/drawing/2014/main" id="{EEAECE0C-3789-476B-B1FB-99CC85046C89}"/>
                    </a:ext>
                  </a:extLst>
                </p:cNvPr>
                <p:cNvSpPr>
                  <a:spLocks/>
                </p:cNvSpPr>
                <p:nvPr/>
              </p:nvSpPr>
              <p:spPr bwMode="auto">
                <a:xfrm>
                  <a:off x="7385445" y="3972300"/>
                  <a:ext cx="83880" cy="141548"/>
                </a:xfrm>
                <a:custGeom>
                  <a:avLst/>
                  <a:gdLst>
                    <a:gd name="T0" fmla="*/ 16 w 16"/>
                    <a:gd name="T1" fmla="*/ 23 h 27"/>
                    <a:gd name="T2" fmla="*/ 15 w 16"/>
                    <a:gd name="T3" fmla="*/ 22 h 27"/>
                    <a:gd name="T4" fmla="*/ 15 w 16"/>
                    <a:gd name="T5" fmla="*/ 22 h 27"/>
                    <a:gd name="T6" fmla="*/ 15 w 16"/>
                    <a:gd name="T7" fmla="*/ 23 h 27"/>
                    <a:gd name="T8" fmla="*/ 15 w 16"/>
                    <a:gd name="T9" fmla="*/ 22 h 27"/>
                    <a:gd name="T10" fmla="*/ 13 w 16"/>
                    <a:gd name="T11" fmla="*/ 23 h 27"/>
                    <a:gd name="T12" fmla="*/ 14 w 16"/>
                    <a:gd name="T13" fmla="*/ 23 h 27"/>
                    <a:gd name="T14" fmla="*/ 14 w 16"/>
                    <a:gd name="T15" fmla="*/ 22 h 27"/>
                    <a:gd name="T16" fmla="*/ 15 w 16"/>
                    <a:gd name="T17" fmla="*/ 21 h 27"/>
                    <a:gd name="T18" fmla="*/ 14 w 16"/>
                    <a:gd name="T19" fmla="*/ 21 h 27"/>
                    <a:gd name="T20" fmla="*/ 14 w 16"/>
                    <a:gd name="T21" fmla="*/ 21 h 27"/>
                    <a:gd name="T22" fmla="*/ 14 w 16"/>
                    <a:gd name="T23" fmla="*/ 21 h 27"/>
                    <a:gd name="T24" fmla="*/ 15 w 16"/>
                    <a:gd name="T25" fmla="*/ 20 h 27"/>
                    <a:gd name="T26" fmla="*/ 15 w 16"/>
                    <a:gd name="T27" fmla="*/ 21 h 27"/>
                    <a:gd name="T28" fmla="*/ 14 w 16"/>
                    <a:gd name="T29" fmla="*/ 18 h 27"/>
                    <a:gd name="T30" fmla="*/ 14 w 16"/>
                    <a:gd name="T31" fmla="*/ 18 h 27"/>
                    <a:gd name="T32" fmla="*/ 13 w 16"/>
                    <a:gd name="T33" fmla="*/ 18 h 27"/>
                    <a:gd name="T34" fmla="*/ 10 w 16"/>
                    <a:gd name="T35" fmla="*/ 16 h 27"/>
                    <a:gd name="T36" fmla="*/ 10 w 16"/>
                    <a:gd name="T37" fmla="*/ 15 h 27"/>
                    <a:gd name="T38" fmla="*/ 9 w 16"/>
                    <a:gd name="T39" fmla="*/ 14 h 27"/>
                    <a:gd name="T40" fmla="*/ 8 w 16"/>
                    <a:gd name="T41" fmla="*/ 13 h 27"/>
                    <a:gd name="T42" fmla="*/ 8 w 16"/>
                    <a:gd name="T43" fmla="*/ 12 h 27"/>
                    <a:gd name="T44" fmla="*/ 7 w 16"/>
                    <a:gd name="T45" fmla="*/ 10 h 27"/>
                    <a:gd name="T46" fmla="*/ 6 w 16"/>
                    <a:gd name="T47" fmla="*/ 9 h 27"/>
                    <a:gd name="T48" fmla="*/ 6 w 16"/>
                    <a:gd name="T49" fmla="*/ 9 h 27"/>
                    <a:gd name="T50" fmla="*/ 4 w 16"/>
                    <a:gd name="T51" fmla="*/ 7 h 27"/>
                    <a:gd name="T52" fmla="*/ 4 w 16"/>
                    <a:gd name="T53" fmla="*/ 6 h 27"/>
                    <a:gd name="T54" fmla="*/ 4 w 16"/>
                    <a:gd name="T55" fmla="*/ 5 h 27"/>
                    <a:gd name="T56" fmla="*/ 3 w 16"/>
                    <a:gd name="T57" fmla="*/ 4 h 27"/>
                    <a:gd name="T58" fmla="*/ 3 w 16"/>
                    <a:gd name="T59" fmla="*/ 3 h 27"/>
                    <a:gd name="T60" fmla="*/ 4 w 16"/>
                    <a:gd name="T61" fmla="*/ 3 h 27"/>
                    <a:gd name="T62" fmla="*/ 4 w 16"/>
                    <a:gd name="T63" fmla="*/ 1 h 27"/>
                    <a:gd name="T64" fmla="*/ 5 w 16"/>
                    <a:gd name="T65" fmla="*/ 0 h 27"/>
                    <a:gd name="T66" fmla="*/ 4 w 16"/>
                    <a:gd name="T67" fmla="*/ 0 h 27"/>
                    <a:gd name="T68" fmla="*/ 2 w 16"/>
                    <a:gd name="T69" fmla="*/ 0 h 27"/>
                    <a:gd name="T70" fmla="*/ 1 w 16"/>
                    <a:gd name="T71" fmla="*/ 1 h 27"/>
                    <a:gd name="T72" fmla="*/ 0 w 16"/>
                    <a:gd name="T73" fmla="*/ 3 h 27"/>
                    <a:gd name="T74" fmla="*/ 0 w 16"/>
                    <a:gd name="T75" fmla="*/ 3 h 27"/>
                    <a:gd name="T76" fmla="*/ 1 w 16"/>
                    <a:gd name="T77" fmla="*/ 7 h 27"/>
                    <a:gd name="T78" fmla="*/ 4 w 16"/>
                    <a:gd name="T79" fmla="*/ 17 h 27"/>
                    <a:gd name="T80" fmla="*/ 7 w 16"/>
                    <a:gd name="T81" fmla="*/ 27 h 27"/>
                    <a:gd name="T82" fmla="*/ 16 w 16"/>
                    <a:gd name="T83" fmla="*/ 25 h 27"/>
                    <a:gd name="T84" fmla="*/ 16 w 16"/>
                    <a:gd name="T85" fmla="*/ 24 h 27"/>
                    <a:gd name="T86" fmla="*/ 16 w 16"/>
                    <a:gd name="T87"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 h="27">
                      <a:moveTo>
                        <a:pt x="16" y="24"/>
                      </a:moveTo>
                      <a:cubicBezTo>
                        <a:pt x="16" y="23"/>
                        <a:pt x="16" y="23"/>
                        <a:pt x="16" y="23"/>
                      </a:cubicBezTo>
                      <a:cubicBezTo>
                        <a:pt x="16" y="23"/>
                        <a:pt x="16" y="23"/>
                        <a:pt x="16" y="23"/>
                      </a:cubicBezTo>
                      <a:cubicBezTo>
                        <a:pt x="16" y="22"/>
                        <a:pt x="16" y="22"/>
                        <a:pt x="16" y="22"/>
                      </a:cubicBezTo>
                      <a:cubicBezTo>
                        <a:pt x="16" y="22"/>
                        <a:pt x="16" y="22"/>
                        <a:pt x="16" y="22"/>
                      </a:cubicBezTo>
                      <a:cubicBezTo>
                        <a:pt x="15" y="22"/>
                        <a:pt x="15" y="22"/>
                        <a:pt x="15" y="22"/>
                      </a:cubicBezTo>
                      <a:cubicBezTo>
                        <a:pt x="15" y="21"/>
                        <a:pt x="15" y="21"/>
                        <a:pt x="15" y="21"/>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2"/>
                        <a:pt x="15" y="22"/>
                        <a:pt x="15" y="22"/>
                      </a:cubicBezTo>
                      <a:cubicBezTo>
                        <a:pt x="15" y="22"/>
                        <a:pt x="15" y="22"/>
                        <a:pt x="15" y="22"/>
                      </a:cubicBezTo>
                      <a:cubicBezTo>
                        <a:pt x="15" y="22"/>
                        <a:pt x="15" y="22"/>
                        <a:pt x="15" y="22"/>
                      </a:cubicBezTo>
                      <a:cubicBezTo>
                        <a:pt x="14" y="22"/>
                        <a:pt x="14" y="22"/>
                        <a:pt x="14" y="22"/>
                      </a:cubicBezTo>
                      <a:cubicBezTo>
                        <a:pt x="14" y="23"/>
                        <a:pt x="14" y="23"/>
                        <a:pt x="14" y="23"/>
                      </a:cubicBezTo>
                      <a:cubicBezTo>
                        <a:pt x="13" y="23"/>
                        <a:pt x="13" y="23"/>
                        <a:pt x="13" y="23"/>
                      </a:cubicBezTo>
                      <a:cubicBezTo>
                        <a:pt x="14" y="23"/>
                        <a:pt x="14" y="23"/>
                        <a:pt x="14" y="23"/>
                      </a:cubicBezTo>
                      <a:cubicBezTo>
                        <a:pt x="14" y="23"/>
                        <a:pt x="14" y="23"/>
                        <a:pt x="14" y="23"/>
                      </a:cubicBezTo>
                      <a:cubicBezTo>
                        <a:pt x="14" y="23"/>
                        <a:pt x="14" y="23"/>
                        <a:pt x="14" y="23"/>
                      </a:cubicBezTo>
                      <a:cubicBezTo>
                        <a:pt x="14" y="22"/>
                        <a:pt x="14" y="22"/>
                        <a:pt x="14" y="22"/>
                      </a:cubicBezTo>
                      <a:cubicBezTo>
                        <a:pt x="13" y="22"/>
                        <a:pt x="13" y="22"/>
                        <a:pt x="13" y="22"/>
                      </a:cubicBezTo>
                      <a:cubicBezTo>
                        <a:pt x="14" y="22"/>
                        <a:pt x="14" y="22"/>
                        <a:pt x="14" y="22"/>
                      </a:cubicBezTo>
                      <a:cubicBezTo>
                        <a:pt x="15" y="22"/>
                        <a:pt x="15" y="22"/>
                        <a:pt x="15" y="22"/>
                      </a:cubicBezTo>
                      <a:cubicBezTo>
                        <a:pt x="15" y="21"/>
                        <a:pt x="15" y="21"/>
                        <a:pt x="15" y="21"/>
                      </a:cubicBezTo>
                      <a:cubicBezTo>
                        <a:pt x="15" y="21"/>
                        <a:pt x="15" y="21"/>
                        <a:pt x="15"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0"/>
                        <a:pt x="14" y="20"/>
                        <a:pt x="14" y="20"/>
                      </a:cubicBezTo>
                      <a:cubicBezTo>
                        <a:pt x="14" y="20"/>
                        <a:pt x="14" y="20"/>
                        <a:pt x="14" y="20"/>
                      </a:cubicBezTo>
                      <a:cubicBezTo>
                        <a:pt x="15" y="20"/>
                        <a:pt x="15" y="20"/>
                        <a:pt x="15" y="20"/>
                      </a:cubicBezTo>
                      <a:cubicBezTo>
                        <a:pt x="15" y="20"/>
                        <a:pt x="15" y="20"/>
                        <a:pt x="15" y="20"/>
                      </a:cubicBezTo>
                      <a:cubicBezTo>
                        <a:pt x="15" y="21"/>
                        <a:pt x="15" y="21"/>
                        <a:pt x="15" y="21"/>
                      </a:cubicBezTo>
                      <a:cubicBezTo>
                        <a:pt x="15" y="21"/>
                        <a:pt x="15" y="21"/>
                        <a:pt x="15" y="21"/>
                      </a:cubicBezTo>
                      <a:cubicBezTo>
                        <a:pt x="15" y="20"/>
                        <a:pt x="15" y="20"/>
                        <a:pt x="15" y="20"/>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3" y="18"/>
                        <a:pt x="13" y="18"/>
                        <a:pt x="13" y="18"/>
                      </a:cubicBezTo>
                      <a:cubicBezTo>
                        <a:pt x="13" y="18"/>
                        <a:pt x="13" y="18"/>
                        <a:pt x="13" y="18"/>
                      </a:cubicBezTo>
                      <a:cubicBezTo>
                        <a:pt x="12" y="17"/>
                        <a:pt x="12" y="17"/>
                        <a:pt x="12" y="17"/>
                      </a:cubicBezTo>
                      <a:cubicBezTo>
                        <a:pt x="11" y="17"/>
                        <a:pt x="11" y="17"/>
                        <a:pt x="11" y="17"/>
                      </a:cubicBezTo>
                      <a:cubicBezTo>
                        <a:pt x="10" y="16"/>
                        <a:pt x="10" y="16"/>
                        <a:pt x="10" y="16"/>
                      </a:cubicBezTo>
                      <a:cubicBezTo>
                        <a:pt x="10" y="16"/>
                        <a:pt x="10" y="16"/>
                        <a:pt x="10" y="16"/>
                      </a:cubicBezTo>
                      <a:cubicBezTo>
                        <a:pt x="10" y="16"/>
                        <a:pt x="10" y="16"/>
                        <a:pt x="10" y="16"/>
                      </a:cubicBezTo>
                      <a:cubicBezTo>
                        <a:pt x="10" y="15"/>
                        <a:pt x="10" y="15"/>
                        <a:pt x="10" y="15"/>
                      </a:cubicBezTo>
                      <a:cubicBezTo>
                        <a:pt x="9" y="15"/>
                        <a:pt x="9" y="15"/>
                        <a:pt x="9" y="15"/>
                      </a:cubicBezTo>
                      <a:cubicBezTo>
                        <a:pt x="9" y="14"/>
                        <a:pt x="9" y="14"/>
                        <a:pt x="9" y="14"/>
                      </a:cubicBezTo>
                      <a:cubicBezTo>
                        <a:pt x="9" y="14"/>
                        <a:pt x="9" y="14"/>
                        <a:pt x="9" y="14"/>
                      </a:cubicBezTo>
                      <a:cubicBezTo>
                        <a:pt x="8" y="14"/>
                        <a:pt x="8" y="14"/>
                        <a:pt x="8" y="14"/>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8" y="11"/>
                      </a:cubicBezTo>
                      <a:cubicBezTo>
                        <a:pt x="8" y="10"/>
                        <a:pt x="8" y="10"/>
                        <a:pt x="8" y="10"/>
                      </a:cubicBezTo>
                      <a:cubicBezTo>
                        <a:pt x="7" y="10"/>
                        <a:pt x="7" y="10"/>
                        <a:pt x="7" y="10"/>
                      </a:cubicBezTo>
                      <a:cubicBezTo>
                        <a:pt x="7" y="10"/>
                        <a:pt x="7" y="10"/>
                        <a:pt x="7" y="10"/>
                      </a:cubicBezTo>
                      <a:cubicBezTo>
                        <a:pt x="7" y="9"/>
                        <a:pt x="7" y="9"/>
                        <a:pt x="7" y="9"/>
                      </a:cubicBezTo>
                      <a:cubicBezTo>
                        <a:pt x="6" y="9"/>
                        <a:pt x="6" y="9"/>
                        <a:pt x="6" y="9"/>
                      </a:cubicBezTo>
                      <a:cubicBezTo>
                        <a:pt x="6" y="9"/>
                        <a:pt x="6" y="9"/>
                        <a:pt x="6" y="9"/>
                      </a:cubicBezTo>
                      <a:cubicBezTo>
                        <a:pt x="6" y="9"/>
                        <a:pt x="6" y="9"/>
                        <a:pt x="6" y="9"/>
                      </a:cubicBezTo>
                      <a:cubicBezTo>
                        <a:pt x="6" y="9"/>
                        <a:pt x="6" y="9"/>
                        <a:pt x="6" y="9"/>
                      </a:cubicBezTo>
                      <a:cubicBezTo>
                        <a:pt x="5" y="8"/>
                        <a:pt x="5" y="8"/>
                        <a:pt x="5" y="8"/>
                      </a:cubicBezTo>
                      <a:cubicBezTo>
                        <a:pt x="5" y="8"/>
                        <a:pt x="5" y="8"/>
                        <a:pt x="4" y="7"/>
                      </a:cubicBezTo>
                      <a:cubicBezTo>
                        <a:pt x="4" y="7"/>
                        <a:pt x="4" y="7"/>
                        <a:pt x="4" y="7"/>
                      </a:cubicBezTo>
                      <a:cubicBezTo>
                        <a:pt x="4" y="7"/>
                        <a:pt x="4" y="7"/>
                        <a:pt x="4" y="7"/>
                      </a:cubicBezTo>
                      <a:cubicBezTo>
                        <a:pt x="4" y="6"/>
                        <a:pt x="4" y="6"/>
                        <a:pt x="4" y="6"/>
                      </a:cubicBezTo>
                      <a:cubicBezTo>
                        <a:pt x="4" y="6"/>
                        <a:pt x="4" y="6"/>
                        <a:pt x="4" y="6"/>
                      </a:cubicBezTo>
                      <a:cubicBezTo>
                        <a:pt x="4" y="5"/>
                        <a:pt x="4" y="5"/>
                        <a:pt x="4" y="5"/>
                      </a:cubicBezTo>
                      <a:cubicBezTo>
                        <a:pt x="4" y="5"/>
                        <a:pt x="4" y="5"/>
                        <a:pt x="4" y="5"/>
                      </a:cubicBezTo>
                      <a:cubicBezTo>
                        <a:pt x="4" y="5"/>
                        <a:pt x="4" y="5"/>
                        <a:pt x="4" y="5"/>
                      </a:cubicBezTo>
                      <a:cubicBezTo>
                        <a:pt x="4" y="5"/>
                        <a:pt x="4" y="5"/>
                        <a:pt x="4" y="5"/>
                      </a:cubicBezTo>
                      <a:cubicBezTo>
                        <a:pt x="3" y="4"/>
                        <a:pt x="3" y="4"/>
                        <a:pt x="3" y="4"/>
                      </a:cubicBezTo>
                      <a:cubicBezTo>
                        <a:pt x="3" y="4"/>
                        <a:pt x="3" y="4"/>
                        <a:pt x="3" y="4"/>
                      </a:cubicBezTo>
                      <a:cubicBezTo>
                        <a:pt x="3" y="4"/>
                        <a:pt x="3" y="4"/>
                        <a:pt x="3" y="4"/>
                      </a:cubicBezTo>
                      <a:cubicBezTo>
                        <a:pt x="3" y="4"/>
                        <a:pt x="3" y="4"/>
                        <a:pt x="3" y="4"/>
                      </a:cubicBezTo>
                      <a:cubicBezTo>
                        <a:pt x="3" y="3"/>
                        <a:pt x="3" y="3"/>
                        <a:pt x="3" y="3"/>
                      </a:cubicBezTo>
                      <a:cubicBezTo>
                        <a:pt x="3" y="3"/>
                        <a:pt x="3" y="3"/>
                        <a:pt x="3" y="3"/>
                      </a:cubicBezTo>
                      <a:cubicBezTo>
                        <a:pt x="4" y="3"/>
                        <a:pt x="4" y="3"/>
                        <a:pt x="4" y="3"/>
                      </a:cubicBezTo>
                      <a:cubicBezTo>
                        <a:pt x="4" y="3"/>
                        <a:pt x="4" y="3"/>
                        <a:pt x="4" y="3"/>
                      </a:cubicBezTo>
                      <a:cubicBezTo>
                        <a:pt x="4" y="2"/>
                        <a:pt x="4" y="2"/>
                        <a:pt x="4" y="2"/>
                      </a:cubicBezTo>
                      <a:cubicBezTo>
                        <a:pt x="4" y="2"/>
                        <a:pt x="4" y="2"/>
                        <a:pt x="4" y="2"/>
                      </a:cubicBezTo>
                      <a:cubicBezTo>
                        <a:pt x="4" y="1"/>
                        <a:pt x="4" y="1"/>
                        <a:pt x="4" y="1"/>
                      </a:cubicBezTo>
                      <a:cubicBezTo>
                        <a:pt x="4" y="0"/>
                        <a:pt x="4" y="0"/>
                        <a:pt x="4" y="0"/>
                      </a:cubicBezTo>
                      <a:cubicBezTo>
                        <a:pt x="5" y="0"/>
                        <a:pt x="5" y="0"/>
                        <a:pt x="5" y="0"/>
                      </a:cubicBezTo>
                      <a:cubicBezTo>
                        <a:pt x="5" y="0"/>
                        <a:pt x="5" y="0"/>
                        <a:pt x="5" y="0"/>
                      </a:cubicBezTo>
                      <a:cubicBezTo>
                        <a:pt x="5" y="0"/>
                        <a:pt x="5" y="0"/>
                        <a:pt x="5" y="0"/>
                      </a:cubicBezTo>
                      <a:cubicBezTo>
                        <a:pt x="5" y="0"/>
                        <a:pt x="4" y="0"/>
                        <a:pt x="4" y="0"/>
                      </a:cubicBezTo>
                      <a:cubicBezTo>
                        <a:pt x="4" y="0"/>
                        <a:pt x="4" y="0"/>
                        <a:pt x="4" y="0"/>
                      </a:cubicBezTo>
                      <a:cubicBezTo>
                        <a:pt x="3" y="0"/>
                        <a:pt x="3" y="0"/>
                        <a:pt x="3" y="0"/>
                      </a:cubicBezTo>
                      <a:cubicBezTo>
                        <a:pt x="3" y="0"/>
                        <a:pt x="3" y="0"/>
                        <a:pt x="3" y="0"/>
                      </a:cubicBezTo>
                      <a:cubicBezTo>
                        <a:pt x="2" y="0"/>
                        <a:pt x="2" y="0"/>
                        <a:pt x="2" y="0"/>
                      </a:cubicBezTo>
                      <a:cubicBezTo>
                        <a:pt x="2" y="0"/>
                        <a:pt x="2" y="0"/>
                        <a:pt x="1" y="0"/>
                      </a:cubicBezTo>
                      <a:cubicBezTo>
                        <a:pt x="1" y="1"/>
                        <a:pt x="1" y="1"/>
                        <a:pt x="1" y="1"/>
                      </a:cubicBezTo>
                      <a:cubicBezTo>
                        <a:pt x="1" y="1"/>
                        <a:pt x="1" y="1"/>
                        <a:pt x="1" y="1"/>
                      </a:cubicBezTo>
                      <a:cubicBezTo>
                        <a:pt x="0" y="1"/>
                        <a:pt x="0" y="1"/>
                        <a:pt x="0" y="1"/>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1" y="6"/>
                        <a:pt x="1" y="6"/>
                        <a:pt x="1" y="6"/>
                      </a:cubicBezTo>
                      <a:cubicBezTo>
                        <a:pt x="1" y="7"/>
                        <a:pt x="1" y="7"/>
                        <a:pt x="1" y="7"/>
                      </a:cubicBezTo>
                      <a:cubicBezTo>
                        <a:pt x="1" y="8"/>
                        <a:pt x="1" y="9"/>
                        <a:pt x="2" y="10"/>
                      </a:cubicBezTo>
                      <a:cubicBezTo>
                        <a:pt x="2" y="11"/>
                        <a:pt x="2" y="11"/>
                        <a:pt x="2" y="11"/>
                      </a:cubicBezTo>
                      <a:cubicBezTo>
                        <a:pt x="3" y="13"/>
                        <a:pt x="3" y="15"/>
                        <a:pt x="4" y="17"/>
                      </a:cubicBezTo>
                      <a:cubicBezTo>
                        <a:pt x="5" y="19"/>
                        <a:pt x="5" y="22"/>
                        <a:pt x="6" y="25"/>
                      </a:cubicBezTo>
                      <a:cubicBezTo>
                        <a:pt x="6" y="26"/>
                        <a:pt x="6" y="26"/>
                        <a:pt x="6" y="26"/>
                      </a:cubicBezTo>
                      <a:cubicBezTo>
                        <a:pt x="7" y="27"/>
                        <a:pt x="7" y="27"/>
                        <a:pt x="7" y="27"/>
                      </a:cubicBezTo>
                      <a:cubicBezTo>
                        <a:pt x="8" y="26"/>
                        <a:pt x="8" y="26"/>
                        <a:pt x="8" y="26"/>
                      </a:cubicBezTo>
                      <a:cubicBezTo>
                        <a:pt x="8" y="26"/>
                        <a:pt x="9" y="26"/>
                        <a:pt x="10" y="26"/>
                      </a:cubicBezTo>
                      <a:cubicBezTo>
                        <a:pt x="12" y="26"/>
                        <a:pt x="14" y="25"/>
                        <a:pt x="16" y="25"/>
                      </a:cubicBezTo>
                      <a:cubicBezTo>
                        <a:pt x="16" y="24"/>
                        <a:pt x="16" y="24"/>
                        <a:pt x="16" y="24"/>
                      </a:cubicBezTo>
                      <a:cubicBezTo>
                        <a:pt x="16" y="24"/>
                        <a:pt x="16" y="24"/>
                        <a:pt x="16" y="24"/>
                      </a:cubicBezTo>
                      <a:cubicBezTo>
                        <a:pt x="16" y="24"/>
                        <a:pt x="16" y="24"/>
                        <a:pt x="16" y="24"/>
                      </a:cubicBezTo>
                      <a:cubicBezTo>
                        <a:pt x="16" y="24"/>
                        <a:pt x="16" y="24"/>
                        <a:pt x="16" y="24"/>
                      </a:cubicBezTo>
                      <a:cubicBezTo>
                        <a:pt x="16" y="25"/>
                        <a:pt x="16" y="25"/>
                        <a:pt x="16" y="25"/>
                      </a:cubicBezTo>
                      <a:cubicBezTo>
                        <a:pt x="16" y="24"/>
                        <a:pt x="16" y="24"/>
                        <a:pt x="16" y="24"/>
                      </a:cubicBezTo>
                      <a:cubicBezTo>
                        <a:pt x="16" y="24"/>
                        <a:pt x="16" y="24"/>
                        <a:pt x="16" y="24"/>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7" name="Freeform 377">
                  <a:extLst>
                    <a:ext uri="{FF2B5EF4-FFF2-40B4-BE49-F238E27FC236}">
                      <a16:creationId xmlns="" xmlns:a16="http://schemas.microsoft.com/office/drawing/2014/main" id="{CA58FBAF-E62B-4EA7-8847-946F80FFE550}"/>
                    </a:ext>
                  </a:extLst>
                </p:cNvPr>
                <p:cNvSpPr>
                  <a:spLocks/>
                </p:cNvSpPr>
                <p:nvPr/>
              </p:nvSpPr>
              <p:spPr bwMode="auto">
                <a:xfrm>
                  <a:off x="5917540" y="4491310"/>
                  <a:ext cx="414159" cy="377461"/>
                </a:xfrm>
                <a:custGeom>
                  <a:avLst/>
                  <a:gdLst>
                    <a:gd name="T0" fmla="*/ 77 w 79"/>
                    <a:gd name="T1" fmla="*/ 9 h 72"/>
                    <a:gd name="T2" fmla="*/ 67 w 79"/>
                    <a:gd name="T3" fmla="*/ 10 h 72"/>
                    <a:gd name="T4" fmla="*/ 68 w 79"/>
                    <a:gd name="T5" fmla="*/ 8 h 72"/>
                    <a:gd name="T6" fmla="*/ 68 w 79"/>
                    <a:gd name="T7" fmla="*/ 8 h 72"/>
                    <a:gd name="T8" fmla="*/ 69 w 79"/>
                    <a:gd name="T9" fmla="*/ 7 h 72"/>
                    <a:gd name="T10" fmla="*/ 69 w 79"/>
                    <a:gd name="T11" fmla="*/ 7 h 72"/>
                    <a:gd name="T12" fmla="*/ 70 w 79"/>
                    <a:gd name="T13" fmla="*/ 6 h 72"/>
                    <a:gd name="T14" fmla="*/ 71 w 79"/>
                    <a:gd name="T15" fmla="*/ 6 h 72"/>
                    <a:gd name="T16" fmla="*/ 71 w 79"/>
                    <a:gd name="T17" fmla="*/ 5 h 72"/>
                    <a:gd name="T18" fmla="*/ 71 w 79"/>
                    <a:gd name="T19" fmla="*/ 4 h 72"/>
                    <a:gd name="T20" fmla="*/ 72 w 79"/>
                    <a:gd name="T21" fmla="*/ 4 h 72"/>
                    <a:gd name="T22" fmla="*/ 72 w 79"/>
                    <a:gd name="T23" fmla="*/ 3 h 72"/>
                    <a:gd name="T24" fmla="*/ 71 w 79"/>
                    <a:gd name="T25" fmla="*/ 2 h 72"/>
                    <a:gd name="T26" fmla="*/ 70 w 79"/>
                    <a:gd name="T27" fmla="*/ 2 h 72"/>
                    <a:gd name="T28" fmla="*/ 70 w 79"/>
                    <a:gd name="T29" fmla="*/ 1 h 72"/>
                    <a:gd name="T30" fmla="*/ 70 w 79"/>
                    <a:gd name="T31" fmla="*/ 0 h 72"/>
                    <a:gd name="T32" fmla="*/ 4 w 79"/>
                    <a:gd name="T33" fmla="*/ 60 h 72"/>
                    <a:gd name="T34" fmla="*/ 6 w 79"/>
                    <a:gd name="T35" fmla="*/ 62 h 72"/>
                    <a:gd name="T36" fmla="*/ 6 w 79"/>
                    <a:gd name="T37" fmla="*/ 62 h 72"/>
                    <a:gd name="T38" fmla="*/ 8 w 79"/>
                    <a:gd name="T39" fmla="*/ 61 h 72"/>
                    <a:gd name="T40" fmla="*/ 9 w 79"/>
                    <a:gd name="T41" fmla="*/ 61 h 72"/>
                    <a:gd name="T42" fmla="*/ 11 w 79"/>
                    <a:gd name="T43" fmla="*/ 62 h 72"/>
                    <a:gd name="T44" fmla="*/ 59 w 79"/>
                    <a:gd name="T45" fmla="*/ 69 h 72"/>
                    <a:gd name="T46" fmla="*/ 60 w 79"/>
                    <a:gd name="T47" fmla="*/ 66 h 72"/>
                    <a:gd name="T48" fmla="*/ 60 w 79"/>
                    <a:gd name="T49" fmla="*/ 64 h 72"/>
                    <a:gd name="T50" fmla="*/ 59 w 79"/>
                    <a:gd name="T51" fmla="*/ 63 h 72"/>
                    <a:gd name="T52" fmla="*/ 59 w 79"/>
                    <a:gd name="T53" fmla="*/ 60 h 72"/>
                    <a:gd name="T54" fmla="*/ 57 w 79"/>
                    <a:gd name="T55" fmla="*/ 59 h 72"/>
                    <a:gd name="T56" fmla="*/ 59 w 79"/>
                    <a:gd name="T57" fmla="*/ 58 h 72"/>
                    <a:gd name="T58" fmla="*/ 57 w 79"/>
                    <a:gd name="T59" fmla="*/ 56 h 72"/>
                    <a:gd name="T60" fmla="*/ 59 w 79"/>
                    <a:gd name="T61" fmla="*/ 55 h 72"/>
                    <a:gd name="T62" fmla="*/ 60 w 79"/>
                    <a:gd name="T63" fmla="*/ 54 h 72"/>
                    <a:gd name="T64" fmla="*/ 60 w 79"/>
                    <a:gd name="T65" fmla="*/ 52 h 72"/>
                    <a:gd name="T66" fmla="*/ 59 w 79"/>
                    <a:gd name="T67" fmla="*/ 51 h 72"/>
                    <a:gd name="T68" fmla="*/ 61 w 79"/>
                    <a:gd name="T69" fmla="*/ 49 h 72"/>
                    <a:gd name="T70" fmla="*/ 62 w 79"/>
                    <a:gd name="T71" fmla="*/ 49 h 72"/>
                    <a:gd name="T72" fmla="*/ 62 w 79"/>
                    <a:gd name="T73" fmla="*/ 46 h 72"/>
                    <a:gd name="T74" fmla="*/ 63 w 79"/>
                    <a:gd name="T75" fmla="*/ 44 h 72"/>
                    <a:gd name="T76" fmla="*/ 64 w 79"/>
                    <a:gd name="T77" fmla="*/ 44 h 72"/>
                    <a:gd name="T78" fmla="*/ 64 w 79"/>
                    <a:gd name="T79" fmla="*/ 42 h 72"/>
                    <a:gd name="T80" fmla="*/ 64 w 79"/>
                    <a:gd name="T81" fmla="*/ 42 h 72"/>
                    <a:gd name="T82" fmla="*/ 66 w 79"/>
                    <a:gd name="T83" fmla="*/ 40 h 72"/>
                    <a:gd name="T84" fmla="*/ 66 w 79"/>
                    <a:gd name="T85" fmla="*/ 35 h 72"/>
                    <a:gd name="T86" fmla="*/ 68 w 79"/>
                    <a:gd name="T87" fmla="*/ 35 h 72"/>
                    <a:gd name="T88" fmla="*/ 68 w 79"/>
                    <a:gd name="T89" fmla="*/ 33 h 72"/>
                    <a:gd name="T90" fmla="*/ 71 w 79"/>
                    <a:gd name="T91" fmla="*/ 30 h 72"/>
                    <a:gd name="T92" fmla="*/ 71 w 79"/>
                    <a:gd name="T93" fmla="*/ 29 h 72"/>
                    <a:gd name="T94" fmla="*/ 72 w 79"/>
                    <a:gd name="T95" fmla="*/ 27 h 72"/>
                    <a:gd name="T96" fmla="*/ 73 w 79"/>
                    <a:gd name="T97" fmla="*/ 26 h 72"/>
                    <a:gd name="T98" fmla="*/ 72 w 79"/>
                    <a:gd name="T99" fmla="*/ 23 h 72"/>
                    <a:gd name="T100" fmla="*/ 74 w 79"/>
                    <a:gd name="T101" fmla="*/ 20 h 72"/>
                    <a:gd name="T102" fmla="*/ 74 w 79"/>
                    <a:gd name="T103" fmla="*/ 19 h 72"/>
                    <a:gd name="T104" fmla="*/ 75 w 79"/>
                    <a:gd name="T105" fmla="*/ 18 h 72"/>
                    <a:gd name="T106" fmla="*/ 75 w 79"/>
                    <a:gd name="T107" fmla="*/ 16 h 72"/>
                    <a:gd name="T108" fmla="*/ 77 w 79"/>
                    <a:gd name="T109" fmla="*/ 13 h 72"/>
                    <a:gd name="T110" fmla="*/ 77 w 79"/>
                    <a:gd name="T111" fmla="*/ 11 h 72"/>
                    <a:gd name="T112" fmla="*/ 78 w 79"/>
                    <a:gd name="T113" fmla="*/ 1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 h="72">
                      <a:moveTo>
                        <a:pt x="78" y="10"/>
                      </a:moveTo>
                      <a:cubicBezTo>
                        <a:pt x="78" y="10"/>
                        <a:pt x="78" y="10"/>
                        <a:pt x="78" y="10"/>
                      </a:cubicBezTo>
                      <a:cubicBezTo>
                        <a:pt x="77" y="9"/>
                        <a:pt x="77" y="9"/>
                        <a:pt x="77" y="9"/>
                      </a:cubicBezTo>
                      <a:cubicBezTo>
                        <a:pt x="78" y="9"/>
                        <a:pt x="78" y="9"/>
                        <a:pt x="78" y="9"/>
                      </a:cubicBezTo>
                      <a:cubicBezTo>
                        <a:pt x="77" y="9"/>
                        <a:pt x="77" y="9"/>
                        <a:pt x="77" y="9"/>
                      </a:cubicBezTo>
                      <a:cubicBezTo>
                        <a:pt x="77" y="9"/>
                        <a:pt x="77" y="9"/>
                        <a:pt x="77" y="9"/>
                      </a:cubicBezTo>
                      <a:cubicBezTo>
                        <a:pt x="77" y="9"/>
                        <a:pt x="77" y="9"/>
                        <a:pt x="77" y="9"/>
                      </a:cubicBezTo>
                      <a:cubicBezTo>
                        <a:pt x="74" y="10"/>
                        <a:pt x="71" y="10"/>
                        <a:pt x="67" y="10"/>
                      </a:cubicBezTo>
                      <a:cubicBezTo>
                        <a:pt x="67" y="10"/>
                        <a:pt x="67" y="10"/>
                        <a:pt x="67" y="10"/>
                      </a:cubicBezTo>
                      <a:cubicBezTo>
                        <a:pt x="67" y="10"/>
                        <a:pt x="67" y="10"/>
                        <a:pt x="67" y="10"/>
                      </a:cubicBezTo>
                      <a:cubicBezTo>
                        <a:pt x="67" y="10"/>
                        <a:pt x="67" y="10"/>
                        <a:pt x="67" y="10"/>
                      </a:cubicBezTo>
                      <a:cubicBezTo>
                        <a:pt x="67" y="10"/>
                        <a:pt x="67" y="10"/>
                        <a:pt x="67" y="10"/>
                      </a:cubicBezTo>
                      <a:cubicBezTo>
                        <a:pt x="68" y="9"/>
                        <a:pt x="68" y="9"/>
                        <a:pt x="68" y="9"/>
                      </a:cubicBezTo>
                      <a:cubicBezTo>
                        <a:pt x="68" y="9"/>
                        <a:pt x="68" y="9"/>
                        <a:pt x="68" y="9"/>
                      </a:cubicBezTo>
                      <a:cubicBezTo>
                        <a:pt x="68" y="8"/>
                        <a:pt x="68" y="8"/>
                        <a:pt x="68" y="8"/>
                      </a:cubicBezTo>
                      <a:cubicBezTo>
                        <a:pt x="68" y="8"/>
                        <a:pt x="68" y="8"/>
                        <a:pt x="68" y="8"/>
                      </a:cubicBezTo>
                      <a:cubicBezTo>
                        <a:pt x="68" y="8"/>
                        <a:pt x="68" y="8"/>
                        <a:pt x="68" y="8"/>
                      </a:cubicBezTo>
                      <a:cubicBezTo>
                        <a:pt x="68" y="8"/>
                        <a:pt x="68" y="8"/>
                        <a:pt x="68" y="8"/>
                      </a:cubicBezTo>
                      <a:cubicBezTo>
                        <a:pt x="68" y="8"/>
                        <a:pt x="68" y="8"/>
                        <a:pt x="68" y="8"/>
                      </a:cubicBezTo>
                      <a:cubicBezTo>
                        <a:pt x="68" y="8"/>
                        <a:pt x="68" y="8"/>
                        <a:pt x="68" y="8"/>
                      </a:cubicBezTo>
                      <a:cubicBezTo>
                        <a:pt x="69" y="8"/>
                        <a:pt x="69" y="8"/>
                        <a:pt x="69" y="8"/>
                      </a:cubicBezTo>
                      <a:cubicBezTo>
                        <a:pt x="69" y="8"/>
                        <a:pt x="69" y="8"/>
                        <a:pt x="69" y="8"/>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6"/>
                        <a:pt x="69" y="6"/>
                        <a:pt x="69" y="6"/>
                      </a:cubicBezTo>
                      <a:cubicBezTo>
                        <a:pt x="69" y="6"/>
                        <a:pt x="69" y="6"/>
                        <a:pt x="69" y="6"/>
                      </a:cubicBezTo>
                      <a:cubicBezTo>
                        <a:pt x="70" y="6"/>
                        <a:pt x="70" y="6"/>
                        <a:pt x="70" y="6"/>
                      </a:cubicBezTo>
                      <a:cubicBezTo>
                        <a:pt x="70" y="6"/>
                        <a:pt x="70" y="6"/>
                        <a:pt x="70" y="6"/>
                      </a:cubicBezTo>
                      <a:cubicBezTo>
                        <a:pt x="70" y="6"/>
                        <a:pt x="70" y="6"/>
                        <a:pt x="70" y="6"/>
                      </a:cubicBezTo>
                      <a:cubicBezTo>
                        <a:pt x="71" y="6"/>
                        <a:pt x="71" y="6"/>
                        <a:pt x="71" y="6"/>
                      </a:cubicBezTo>
                      <a:cubicBezTo>
                        <a:pt x="71" y="6"/>
                        <a:pt x="71" y="6"/>
                        <a:pt x="71" y="6"/>
                      </a:cubicBezTo>
                      <a:cubicBezTo>
                        <a:pt x="71" y="6"/>
                        <a:pt x="71" y="6"/>
                        <a:pt x="71" y="6"/>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4"/>
                        <a:pt x="71" y="4"/>
                        <a:pt x="71"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1" y="3"/>
                        <a:pt x="71" y="3"/>
                        <a:pt x="71" y="3"/>
                      </a:cubicBezTo>
                      <a:cubicBezTo>
                        <a:pt x="71" y="3"/>
                        <a:pt x="71" y="3"/>
                        <a:pt x="71" y="3"/>
                      </a:cubicBezTo>
                      <a:cubicBezTo>
                        <a:pt x="72" y="3"/>
                        <a:pt x="72" y="3"/>
                        <a:pt x="72" y="3"/>
                      </a:cubicBezTo>
                      <a:cubicBezTo>
                        <a:pt x="72" y="3"/>
                        <a:pt x="72" y="3"/>
                        <a:pt x="72" y="3"/>
                      </a:cubicBezTo>
                      <a:cubicBezTo>
                        <a:pt x="72" y="3"/>
                        <a:pt x="72" y="3"/>
                        <a:pt x="72" y="3"/>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0" y="2"/>
                        <a:pt x="70" y="2"/>
                        <a:pt x="70" y="2"/>
                      </a:cubicBezTo>
                      <a:cubicBezTo>
                        <a:pt x="70" y="2"/>
                        <a:pt x="70" y="2"/>
                        <a:pt x="70" y="2"/>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0"/>
                        <a:pt x="70" y="0"/>
                        <a:pt x="70" y="0"/>
                      </a:cubicBezTo>
                      <a:cubicBezTo>
                        <a:pt x="70" y="0"/>
                        <a:pt x="70" y="0"/>
                        <a:pt x="70" y="0"/>
                      </a:cubicBezTo>
                      <a:cubicBezTo>
                        <a:pt x="70" y="0"/>
                        <a:pt x="70" y="0"/>
                        <a:pt x="70" y="0"/>
                      </a:cubicBezTo>
                      <a:cubicBezTo>
                        <a:pt x="70" y="0"/>
                        <a:pt x="70" y="0"/>
                        <a:pt x="70" y="0"/>
                      </a:cubicBezTo>
                      <a:cubicBezTo>
                        <a:pt x="46" y="2"/>
                        <a:pt x="23" y="4"/>
                        <a:pt x="0" y="5"/>
                      </a:cubicBezTo>
                      <a:cubicBezTo>
                        <a:pt x="1" y="12"/>
                        <a:pt x="2" y="19"/>
                        <a:pt x="4" y="27"/>
                      </a:cubicBezTo>
                      <a:cubicBezTo>
                        <a:pt x="4" y="38"/>
                        <a:pt x="4" y="49"/>
                        <a:pt x="4" y="60"/>
                      </a:cubicBezTo>
                      <a:cubicBezTo>
                        <a:pt x="5" y="60"/>
                        <a:pt x="5" y="60"/>
                        <a:pt x="5" y="60"/>
                      </a:cubicBezTo>
                      <a:cubicBezTo>
                        <a:pt x="5" y="61"/>
                        <a:pt x="5" y="61"/>
                        <a:pt x="5" y="61"/>
                      </a:cubicBezTo>
                      <a:cubicBezTo>
                        <a:pt x="5" y="61"/>
                        <a:pt x="5" y="61"/>
                        <a:pt x="5" y="61"/>
                      </a:cubicBezTo>
                      <a:cubicBezTo>
                        <a:pt x="5" y="61"/>
                        <a:pt x="5" y="61"/>
                        <a:pt x="5" y="61"/>
                      </a:cubicBezTo>
                      <a:cubicBezTo>
                        <a:pt x="6" y="62"/>
                        <a:pt x="6" y="62"/>
                        <a:pt x="6" y="62"/>
                      </a:cubicBezTo>
                      <a:cubicBezTo>
                        <a:pt x="6" y="61"/>
                        <a:pt x="6" y="61"/>
                        <a:pt x="6" y="61"/>
                      </a:cubicBezTo>
                      <a:cubicBezTo>
                        <a:pt x="6" y="62"/>
                        <a:pt x="6" y="62"/>
                        <a:pt x="6" y="62"/>
                      </a:cubicBezTo>
                      <a:cubicBezTo>
                        <a:pt x="6" y="62"/>
                        <a:pt x="6" y="62"/>
                        <a:pt x="6" y="62"/>
                      </a:cubicBezTo>
                      <a:cubicBezTo>
                        <a:pt x="6" y="62"/>
                        <a:pt x="6" y="62"/>
                        <a:pt x="6" y="62"/>
                      </a:cubicBezTo>
                      <a:cubicBezTo>
                        <a:pt x="6" y="62"/>
                        <a:pt x="6" y="62"/>
                        <a:pt x="6" y="62"/>
                      </a:cubicBezTo>
                      <a:cubicBezTo>
                        <a:pt x="7" y="62"/>
                        <a:pt x="7" y="62"/>
                        <a:pt x="7" y="62"/>
                      </a:cubicBezTo>
                      <a:cubicBezTo>
                        <a:pt x="7" y="62"/>
                        <a:pt x="7" y="62"/>
                        <a:pt x="7" y="62"/>
                      </a:cubicBezTo>
                      <a:cubicBezTo>
                        <a:pt x="7" y="62"/>
                        <a:pt x="7" y="62"/>
                        <a:pt x="7" y="62"/>
                      </a:cubicBezTo>
                      <a:cubicBezTo>
                        <a:pt x="7" y="62"/>
                        <a:pt x="7" y="62"/>
                        <a:pt x="7" y="62"/>
                      </a:cubicBezTo>
                      <a:cubicBezTo>
                        <a:pt x="8" y="61"/>
                        <a:pt x="8" y="61"/>
                        <a:pt x="8" y="61"/>
                      </a:cubicBezTo>
                      <a:cubicBezTo>
                        <a:pt x="8" y="61"/>
                        <a:pt x="8" y="61"/>
                        <a:pt x="8" y="61"/>
                      </a:cubicBezTo>
                      <a:cubicBezTo>
                        <a:pt x="9" y="62"/>
                        <a:pt x="9" y="62"/>
                        <a:pt x="9" y="62"/>
                      </a:cubicBezTo>
                      <a:cubicBezTo>
                        <a:pt x="9" y="62"/>
                        <a:pt x="9" y="62"/>
                        <a:pt x="9" y="62"/>
                      </a:cubicBezTo>
                      <a:cubicBezTo>
                        <a:pt x="9" y="61"/>
                        <a:pt x="9" y="61"/>
                        <a:pt x="9" y="61"/>
                      </a:cubicBezTo>
                      <a:cubicBezTo>
                        <a:pt x="9" y="61"/>
                        <a:pt x="9" y="61"/>
                        <a:pt x="9" y="61"/>
                      </a:cubicBezTo>
                      <a:cubicBezTo>
                        <a:pt x="10" y="62"/>
                        <a:pt x="10" y="62"/>
                        <a:pt x="10" y="62"/>
                      </a:cubicBezTo>
                      <a:cubicBezTo>
                        <a:pt x="10" y="62"/>
                        <a:pt x="10" y="62"/>
                        <a:pt x="10" y="62"/>
                      </a:cubicBezTo>
                      <a:cubicBezTo>
                        <a:pt x="11" y="62"/>
                        <a:pt x="11" y="62"/>
                        <a:pt x="11" y="62"/>
                      </a:cubicBezTo>
                      <a:cubicBezTo>
                        <a:pt x="11" y="61"/>
                        <a:pt x="11" y="61"/>
                        <a:pt x="11" y="61"/>
                      </a:cubicBezTo>
                      <a:cubicBezTo>
                        <a:pt x="11" y="62"/>
                        <a:pt x="11" y="62"/>
                        <a:pt x="11" y="62"/>
                      </a:cubicBezTo>
                      <a:cubicBezTo>
                        <a:pt x="12" y="62"/>
                        <a:pt x="12" y="62"/>
                        <a:pt x="12" y="62"/>
                      </a:cubicBezTo>
                      <a:cubicBezTo>
                        <a:pt x="12" y="62"/>
                        <a:pt x="12" y="62"/>
                        <a:pt x="12" y="62"/>
                      </a:cubicBezTo>
                      <a:cubicBezTo>
                        <a:pt x="12" y="65"/>
                        <a:pt x="12" y="69"/>
                        <a:pt x="12" y="72"/>
                      </a:cubicBezTo>
                      <a:cubicBezTo>
                        <a:pt x="28" y="72"/>
                        <a:pt x="44" y="70"/>
                        <a:pt x="59" y="69"/>
                      </a:cubicBezTo>
                      <a:cubicBezTo>
                        <a:pt x="59" y="69"/>
                        <a:pt x="59" y="69"/>
                        <a:pt x="59" y="69"/>
                      </a:cubicBezTo>
                      <a:cubicBezTo>
                        <a:pt x="59" y="67"/>
                        <a:pt x="59" y="67"/>
                        <a:pt x="59" y="67"/>
                      </a:cubicBezTo>
                      <a:cubicBezTo>
                        <a:pt x="59" y="67"/>
                        <a:pt x="59" y="67"/>
                        <a:pt x="59" y="67"/>
                      </a:cubicBezTo>
                      <a:cubicBezTo>
                        <a:pt x="60" y="67"/>
                        <a:pt x="60" y="67"/>
                        <a:pt x="60" y="67"/>
                      </a:cubicBezTo>
                      <a:cubicBezTo>
                        <a:pt x="60" y="67"/>
                        <a:pt x="60" y="67"/>
                        <a:pt x="60" y="67"/>
                      </a:cubicBezTo>
                      <a:cubicBezTo>
                        <a:pt x="60" y="66"/>
                        <a:pt x="60" y="66"/>
                        <a:pt x="60" y="66"/>
                      </a:cubicBezTo>
                      <a:cubicBezTo>
                        <a:pt x="60" y="66"/>
                        <a:pt x="60" y="66"/>
                        <a:pt x="60" y="66"/>
                      </a:cubicBezTo>
                      <a:cubicBezTo>
                        <a:pt x="60" y="66"/>
                        <a:pt x="60" y="66"/>
                        <a:pt x="60" y="66"/>
                      </a:cubicBezTo>
                      <a:cubicBezTo>
                        <a:pt x="60" y="65"/>
                        <a:pt x="60" y="65"/>
                        <a:pt x="60" y="65"/>
                      </a:cubicBezTo>
                      <a:cubicBezTo>
                        <a:pt x="60" y="64"/>
                        <a:pt x="60" y="64"/>
                        <a:pt x="60" y="64"/>
                      </a:cubicBezTo>
                      <a:cubicBezTo>
                        <a:pt x="60" y="64"/>
                        <a:pt x="60" y="64"/>
                        <a:pt x="60" y="64"/>
                      </a:cubicBezTo>
                      <a:cubicBezTo>
                        <a:pt x="60" y="64"/>
                        <a:pt x="60" y="64"/>
                        <a:pt x="60" y="64"/>
                      </a:cubicBezTo>
                      <a:cubicBezTo>
                        <a:pt x="59" y="64"/>
                        <a:pt x="59" y="64"/>
                        <a:pt x="59" y="64"/>
                      </a:cubicBezTo>
                      <a:cubicBezTo>
                        <a:pt x="59" y="64"/>
                        <a:pt x="59" y="64"/>
                        <a:pt x="59" y="64"/>
                      </a:cubicBezTo>
                      <a:cubicBezTo>
                        <a:pt x="59" y="63"/>
                        <a:pt x="59" y="63"/>
                        <a:pt x="59" y="63"/>
                      </a:cubicBezTo>
                      <a:cubicBezTo>
                        <a:pt x="59" y="63"/>
                        <a:pt x="59" y="63"/>
                        <a:pt x="59" y="63"/>
                      </a:cubicBezTo>
                      <a:cubicBezTo>
                        <a:pt x="59" y="62"/>
                        <a:pt x="59" y="62"/>
                        <a:pt x="59" y="62"/>
                      </a:cubicBezTo>
                      <a:cubicBezTo>
                        <a:pt x="59" y="62"/>
                        <a:pt x="59" y="62"/>
                        <a:pt x="59" y="62"/>
                      </a:cubicBezTo>
                      <a:cubicBezTo>
                        <a:pt x="59" y="61"/>
                        <a:pt x="59" y="61"/>
                        <a:pt x="59" y="61"/>
                      </a:cubicBezTo>
                      <a:cubicBezTo>
                        <a:pt x="59" y="61"/>
                        <a:pt x="59" y="61"/>
                        <a:pt x="59" y="61"/>
                      </a:cubicBezTo>
                      <a:cubicBezTo>
                        <a:pt x="59" y="60"/>
                        <a:pt x="59" y="60"/>
                        <a:pt x="59" y="60"/>
                      </a:cubicBezTo>
                      <a:cubicBezTo>
                        <a:pt x="59" y="60"/>
                        <a:pt x="59" y="60"/>
                        <a:pt x="59" y="60"/>
                      </a:cubicBezTo>
                      <a:cubicBezTo>
                        <a:pt x="58" y="59"/>
                        <a:pt x="58" y="59"/>
                        <a:pt x="58" y="59"/>
                      </a:cubicBezTo>
                      <a:cubicBezTo>
                        <a:pt x="58" y="59"/>
                        <a:pt x="58" y="59"/>
                        <a:pt x="58" y="59"/>
                      </a:cubicBezTo>
                      <a:cubicBezTo>
                        <a:pt x="58" y="59"/>
                        <a:pt x="58" y="59"/>
                        <a:pt x="58" y="59"/>
                      </a:cubicBezTo>
                      <a:cubicBezTo>
                        <a:pt x="57" y="59"/>
                        <a:pt x="57" y="59"/>
                        <a:pt x="57" y="59"/>
                      </a:cubicBezTo>
                      <a:cubicBezTo>
                        <a:pt x="57" y="59"/>
                        <a:pt x="57" y="59"/>
                        <a:pt x="57" y="59"/>
                      </a:cubicBezTo>
                      <a:cubicBezTo>
                        <a:pt x="58" y="58"/>
                        <a:pt x="58" y="58"/>
                        <a:pt x="58" y="58"/>
                      </a:cubicBezTo>
                      <a:cubicBezTo>
                        <a:pt x="58" y="58"/>
                        <a:pt x="58" y="58"/>
                        <a:pt x="58" y="58"/>
                      </a:cubicBezTo>
                      <a:cubicBezTo>
                        <a:pt x="58" y="58"/>
                        <a:pt x="58" y="58"/>
                        <a:pt x="58" y="58"/>
                      </a:cubicBezTo>
                      <a:cubicBezTo>
                        <a:pt x="59" y="58"/>
                        <a:pt x="59" y="58"/>
                        <a:pt x="59" y="58"/>
                      </a:cubicBezTo>
                      <a:cubicBezTo>
                        <a:pt x="59" y="58"/>
                        <a:pt x="59" y="58"/>
                        <a:pt x="59" y="58"/>
                      </a:cubicBezTo>
                      <a:cubicBezTo>
                        <a:pt x="59" y="57"/>
                        <a:pt x="59" y="57"/>
                        <a:pt x="59" y="57"/>
                      </a:cubicBezTo>
                      <a:cubicBezTo>
                        <a:pt x="58" y="57"/>
                        <a:pt x="58" y="57"/>
                        <a:pt x="58" y="57"/>
                      </a:cubicBezTo>
                      <a:cubicBezTo>
                        <a:pt x="58" y="57"/>
                        <a:pt x="58" y="57"/>
                        <a:pt x="58" y="57"/>
                      </a:cubicBezTo>
                      <a:cubicBezTo>
                        <a:pt x="57" y="56"/>
                        <a:pt x="57" y="56"/>
                        <a:pt x="57" y="56"/>
                      </a:cubicBezTo>
                      <a:cubicBezTo>
                        <a:pt x="57" y="56"/>
                        <a:pt x="57" y="56"/>
                        <a:pt x="57" y="56"/>
                      </a:cubicBezTo>
                      <a:cubicBezTo>
                        <a:pt x="58" y="56"/>
                        <a:pt x="58" y="56"/>
                        <a:pt x="58" y="56"/>
                      </a:cubicBezTo>
                      <a:cubicBezTo>
                        <a:pt x="58" y="56"/>
                        <a:pt x="58" y="56"/>
                        <a:pt x="58" y="56"/>
                      </a:cubicBezTo>
                      <a:cubicBezTo>
                        <a:pt x="58" y="55"/>
                        <a:pt x="58" y="55"/>
                        <a:pt x="58" y="55"/>
                      </a:cubicBezTo>
                      <a:cubicBezTo>
                        <a:pt x="59" y="55"/>
                        <a:pt x="59" y="55"/>
                        <a:pt x="59" y="55"/>
                      </a:cubicBezTo>
                      <a:cubicBezTo>
                        <a:pt x="59" y="55"/>
                        <a:pt x="59" y="55"/>
                        <a:pt x="59" y="55"/>
                      </a:cubicBezTo>
                      <a:cubicBezTo>
                        <a:pt x="59" y="54"/>
                        <a:pt x="59" y="54"/>
                        <a:pt x="59" y="54"/>
                      </a:cubicBezTo>
                      <a:cubicBezTo>
                        <a:pt x="59" y="54"/>
                        <a:pt x="59" y="54"/>
                        <a:pt x="59" y="54"/>
                      </a:cubicBezTo>
                      <a:cubicBezTo>
                        <a:pt x="59" y="54"/>
                        <a:pt x="59" y="54"/>
                        <a:pt x="59" y="54"/>
                      </a:cubicBezTo>
                      <a:cubicBezTo>
                        <a:pt x="60" y="54"/>
                        <a:pt x="60" y="54"/>
                        <a:pt x="60" y="54"/>
                      </a:cubicBezTo>
                      <a:cubicBezTo>
                        <a:pt x="60" y="54"/>
                        <a:pt x="60" y="54"/>
                        <a:pt x="60" y="54"/>
                      </a:cubicBezTo>
                      <a:cubicBezTo>
                        <a:pt x="60" y="54"/>
                        <a:pt x="60" y="54"/>
                        <a:pt x="60" y="54"/>
                      </a:cubicBezTo>
                      <a:cubicBezTo>
                        <a:pt x="60" y="53"/>
                        <a:pt x="60" y="53"/>
                        <a:pt x="60" y="53"/>
                      </a:cubicBezTo>
                      <a:cubicBezTo>
                        <a:pt x="60" y="53"/>
                        <a:pt x="60" y="53"/>
                        <a:pt x="60" y="53"/>
                      </a:cubicBezTo>
                      <a:cubicBezTo>
                        <a:pt x="60" y="52"/>
                        <a:pt x="60" y="52"/>
                        <a:pt x="60" y="52"/>
                      </a:cubicBezTo>
                      <a:cubicBezTo>
                        <a:pt x="60" y="52"/>
                        <a:pt x="60" y="52"/>
                        <a:pt x="60" y="52"/>
                      </a:cubicBezTo>
                      <a:cubicBezTo>
                        <a:pt x="60" y="51"/>
                        <a:pt x="60" y="51"/>
                        <a:pt x="60" y="51"/>
                      </a:cubicBezTo>
                      <a:cubicBezTo>
                        <a:pt x="60" y="51"/>
                        <a:pt x="60" y="51"/>
                        <a:pt x="60" y="51"/>
                      </a:cubicBezTo>
                      <a:cubicBezTo>
                        <a:pt x="60" y="51"/>
                        <a:pt x="60" y="51"/>
                        <a:pt x="60" y="51"/>
                      </a:cubicBezTo>
                      <a:cubicBezTo>
                        <a:pt x="59" y="51"/>
                        <a:pt x="59" y="51"/>
                        <a:pt x="59" y="51"/>
                      </a:cubicBezTo>
                      <a:cubicBezTo>
                        <a:pt x="59" y="50"/>
                        <a:pt x="59" y="50"/>
                        <a:pt x="59" y="50"/>
                      </a:cubicBezTo>
                      <a:cubicBezTo>
                        <a:pt x="59" y="50"/>
                        <a:pt x="59" y="50"/>
                        <a:pt x="59" y="50"/>
                      </a:cubicBezTo>
                      <a:cubicBezTo>
                        <a:pt x="59" y="50"/>
                        <a:pt x="59" y="50"/>
                        <a:pt x="59" y="50"/>
                      </a:cubicBezTo>
                      <a:cubicBezTo>
                        <a:pt x="60" y="50"/>
                        <a:pt x="60" y="50"/>
                        <a:pt x="60" y="50"/>
                      </a:cubicBezTo>
                      <a:cubicBezTo>
                        <a:pt x="60" y="50"/>
                        <a:pt x="61" y="49"/>
                        <a:pt x="61" y="49"/>
                      </a:cubicBezTo>
                      <a:cubicBezTo>
                        <a:pt x="61" y="49"/>
                        <a:pt x="61" y="49"/>
                        <a:pt x="61" y="49"/>
                      </a:cubicBezTo>
                      <a:cubicBezTo>
                        <a:pt x="62" y="49"/>
                        <a:pt x="62" y="49"/>
                        <a:pt x="62" y="49"/>
                      </a:cubicBezTo>
                      <a:cubicBezTo>
                        <a:pt x="62" y="49"/>
                        <a:pt x="62" y="49"/>
                        <a:pt x="62" y="49"/>
                      </a:cubicBezTo>
                      <a:cubicBezTo>
                        <a:pt x="62" y="49"/>
                        <a:pt x="62" y="49"/>
                        <a:pt x="62" y="49"/>
                      </a:cubicBezTo>
                      <a:cubicBezTo>
                        <a:pt x="62" y="49"/>
                        <a:pt x="62" y="49"/>
                        <a:pt x="62" y="49"/>
                      </a:cubicBezTo>
                      <a:cubicBezTo>
                        <a:pt x="62" y="48"/>
                        <a:pt x="62" y="48"/>
                        <a:pt x="62" y="48"/>
                      </a:cubicBezTo>
                      <a:cubicBezTo>
                        <a:pt x="61" y="47"/>
                        <a:pt x="61" y="47"/>
                        <a:pt x="61" y="47"/>
                      </a:cubicBezTo>
                      <a:cubicBezTo>
                        <a:pt x="61" y="47"/>
                        <a:pt x="61" y="47"/>
                        <a:pt x="61" y="47"/>
                      </a:cubicBezTo>
                      <a:cubicBezTo>
                        <a:pt x="61" y="47"/>
                        <a:pt x="61" y="47"/>
                        <a:pt x="61" y="47"/>
                      </a:cubicBezTo>
                      <a:cubicBezTo>
                        <a:pt x="62" y="46"/>
                        <a:pt x="62" y="46"/>
                        <a:pt x="62" y="46"/>
                      </a:cubicBezTo>
                      <a:cubicBezTo>
                        <a:pt x="62" y="46"/>
                        <a:pt x="62" y="46"/>
                        <a:pt x="62" y="46"/>
                      </a:cubicBezTo>
                      <a:cubicBezTo>
                        <a:pt x="62" y="46"/>
                        <a:pt x="62" y="46"/>
                        <a:pt x="62" y="46"/>
                      </a:cubicBezTo>
                      <a:cubicBezTo>
                        <a:pt x="63" y="44"/>
                        <a:pt x="63" y="44"/>
                        <a:pt x="63" y="44"/>
                      </a:cubicBezTo>
                      <a:cubicBezTo>
                        <a:pt x="63" y="44"/>
                        <a:pt x="63" y="44"/>
                        <a:pt x="63" y="44"/>
                      </a:cubicBezTo>
                      <a:cubicBezTo>
                        <a:pt x="63" y="44"/>
                        <a:pt x="63" y="44"/>
                        <a:pt x="63" y="44"/>
                      </a:cubicBezTo>
                      <a:cubicBezTo>
                        <a:pt x="63" y="44"/>
                        <a:pt x="63" y="44"/>
                        <a:pt x="63"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2"/>
                        <a:pt x="64" y="42"/>
                        <a:pt x="64" y="42"/>
                      </a:cubicBezTo>
                      <a:cubicBezTo>
                        <a:pt x="64" y="42"/>
                        <a:pt x="64" y="42"/>
                        <a:pt x="64" y="42"/>
                      </a:cubicBezTo>
                      <a:cubicBezTo>
                        <a:pt x="64" y="42"/>
                        <a:pt x="64" y="42"/>
                        <a:pt x="64" y="42"/>
                      </a:cubicBezTo>
                      <a:cubicBezTo>
                        <a:pt x="64" y="42"/>
                        <a:pt x="64" y="42"/>
                        <a:pt x="64" y="42"/>
                      </a:cubicBezTo>
                      <a:cubicBezTo>
                        <a:pt x="64" y="42"/>
                        <a:pt x="64" y="42"/>
                        <a:pt x="64" y="42"/>
                      </a:cubicBezTo>
                      <a:cubicBezTo>
                        <a:pt x="64" y="42"/>
                        <a:pt x="64" y="42"/>
                        <a:pt x="64" y="42"/>
                      </a:cubicBezTo>
                      <a:cubicBezTo>
                        <a:pt x="65" y="42"/>
                        <a:pt x="65" y="42"/>
                        <a:pt x="65" y="42"/>
                      </a:cubicBezTo>
                      <a:cubicBezTo>
                        <a:pt x="65" y="42"/>
                        <a:pt x="65" y="42"/>
                        <a:pt x="65" y="42"/>
                      </a:cubicBezTo>
                      <a:cubicBezTo>
                        <a:pt x="66" y="42"/>
                        <a:pt x="66" y="42"/>
                        <a:pt x="66" y="42"/>
                      </a:cubicBezTo>
                      <a:cubicBezTo>
                        <a:pt x="66" y="41"/>
                        <a:pt x="66" y="41"/>
                        <a:pt x="66" y="41"/>
                      </a:cubicBezTo>
                      <a:cubicBezTo>
                        <a:pt x="66" y="40"/>
                        <a:pt x="66" y="40"/>
                        <a:pt x="66" y="40"/>
                      </a:cubicBezTo>
                      <a:cubicBezTo>
                        <a:pt x="66" y="40"/>
                        <a:pt x="66" y="40"/>
                        <a:pt x="66" y="40"/>
                      </a:cubicBezTo>
                      <a:cubicBezTo>
                        <a:pt x="66" y="38"/>
                        <a:pt x="66" y="38"/>
                        <a:pt x="66" y="38"/>
                      </a:cubicBezTo>
                      <a:cubicBezTo>
                        <a:pt x="66" y="37"/>
                        <a:pt x="66" y="37"/>
                        <a:pt x="66" y="37"/>
                      </a:cubicBezTo>
                      <a:cubicBezTo>
                        <a:pt x="66" y="36"/>
                        <a:pt x="66" y="36"/>
                        <a:pt x="66" y="36"/>
                      </a:cubicBezTo>
                      <a:cubicBezTo>
                        <a:pt x="66" y="35"/>
                        <a:pt x="66" y="35"/>
                        <a:pt x="66" y="35"/>
                      </a:cubicBezTo>
                      <a:cubicBezTo>
                        <a:pt x="66" y="35"/>
                        <a:pt x="66" y="35"/>
                        <a:pt x="66" y="35"/>
                      </a:cubicBezTo>
                      <a:cubicBezTo>
                        <a:pt x="67" y="35"/>
                        <a:pt x="67" y="35"/>
                        <a:pt x="67" y="35"/>
                      </a:cubicBezTo>
                      <a:cubicBezTo>
                        <a:pt x="67" y="35"/>
                        <a:pt x="67" y="35"/>
                        <a:pt x="67" y="35"/>
                      </a:cubicBezTo>
                      <a:cubicBezTo>
                        <a:pt x="67" y="35"/>
                        <a:pt x="67" y="35"/>
                        <a:pt x="67" y="35"/>
                      </a:cubicBezTo>
                      <a:cubicBezTo>
                        <a:pt x="68" y="35"/>
                        <a:pt x="68" y="35"/>
                        <a:pt x="68" y="35"/>
                      </a:cubicBezTo>
                      <a:cubicBezTo>
                        <a:pt x="68" y="35"/>
                        <a:pt x="68" y="35"/>
                        <a:pt x="68" y="35"/>
                      </a:cubicBezTo>
                      <a:cubicBezTo>
                        <a:pt x="68" y="34"/>
                        <a:pt x="68" y="34"/>
                        <a:pt x="68" y="34"/>
                      </a:cubicBezTo>
                      <a:cubicBezTo>
                        <a:pt x="68" y="34"/>
                        <a:pt x="68" y="34"/>
                        <a:pt x="68" y="34"/>
                      </a:cubicBezTo>
                      <a:cubicBezTo>
                        <a:pt x="68" y="34"/>
                        <a:pt x="68" y="34"/>
                        <a:pt x="68" y="34"/>
                      </a:cubicBezTo>
                      <a:cubicBezTo>
                        <a:pt x="68" y="33"/>
                        <a:pt x="68" y="33"/>
                        <a:pt x="68" y="33"/>
                      </a:cubicBezTo>
                      <a:cubicBezTo>
                        <a:pt x="68" y="33"/>
                        <a:pt x="68" y="33"/>
                        <a:pt x="68" y="33"/>
                      </a:cubicBezTo>
                      <a:cubicBezTo>
                        <a:pt x="70" y="32"/>
                        <a:pt x="70" y="32"/>
                        <a:pt x="70" y="32"/>
                      </a:cubicBezTo>
                      <a:cubicBezTo>
                        <a:pt x="70" y="32"/>
                        <a:pt x="70" y="32"/>
                        <a:pt x="70" y="32"/>
                      </a:cubicBezTo>
                      <a:cubicBezTo>
                        <a:pt x="71" y="31"/>
                        <a:pt x="71" y="31"/>
                        <a:pt x="71" y="31"/>
                      </a:cubicBezTo>
                      <a:cubicBezTo>
                        <a:pt x="71" y="30"/>
                        <a:pt x="71" y="30"/>
                        <a:pt x="71" y="30"/>
                      </a:cubicBezTo>
                      <a:cubicBezTo>
                        <a:pt x="70" y="30"/>
                        <a:pt x="70" y="30"/>
                        <a:pt x="70" y="30"/>
                      </a:cubicBezTo>
                      <a:cubicBezTo>
                        <a:pt x="70" y="29"/>
                        <a:pt x="70" y="29"/>
                        <a:pt x="70" y="29"/>
                      </a:cubicBezTo>
                      <a:cubicBezTo>
                        <a:pt x="70" y="29"/>
                        <a:pt x="70" y="29"/>
                        <a:pt x="70" y="29"/>
                      </a:cubicBezTo>
                      <a:cubicBezTo>
                        <a:pt x="70" y="29"/>
                        <a:pt x="70" y="29"/>
                        <a:pt x="70" y="29"/>
                      </a:cubicBezTo>
                      <a:cubicBezTo>
                        <a:pt x="71" y="29"/>
                        <a:pt x="71" y="29"/>
                        <a:pt x="71" y="29"/>
                      </a:cubicBezTo>
                      <a:cubicBezTo>
                        <a:pt x="71" y="28"/>
                        <a:pt x="71" y="28"/>
                        <a:pt x="71" y="28"/>
                      </a:cubicBezTo>
                      <a:cubicBezTo>
                        <a:pt x="71" y="28"/>
                        <a:pt x="71" y="28"/>
                        <a:pt x="71" y="28"/>
                      </a:cubicBezTo>
                      <a:cubicBezTo>
                        <a:pt x="72" y="28"/>
                        <a:pt x="72" y="28"/>
                        <a:pt x="72" y="28"/>
                      </a:cubicBezTo>
                      <a:cubicBezTo>
                        <a:pt x="72" y="28"/>
                        <a:pt x="72" y="28"/>
                        <a:pt x="72" y="28"/>
                      </a:cubicBezTo>
                      <a:cubicBezTo>
                        <a:pt x="72" y="27"/>
                        <a:pt x="72" y="27"/>
                        <a:pt x="72" y="27"/>
                      </a:cubicBezTo>
                      <a:cubicBezTo>
                        <a:pt x="72" y="27"/>
                        <a:pt x="72" y="27"/>
                        <a:pt x="72" y="27"/>
                      </a:cubicBezTo>
                      <a:cubicBezTo>
                        <a:pt x="72" y="27"/>
                        <a:pt x="72" y="27"/>
                        <a:pt x="72" y="27"/>
                      </a:cubicBezTo>
                      <a:cubicBezTo>
                        <a:pt x="73" y="27"/>
                        <a:pt x="73" y="27"/>
                        <a:pt x="73" y="27"/>
                      </a:cubicBezTo>
                      <a:cubicBezTo>
                        <a:pt x="73" y="27"/>
                        <a:pt x="73" y="27"/>
                        <a:pt x="73" y="27"/>
                      </a:cubicBezTo>
                      <a:cubicBezTo>
                        <a:pt x="73" y="26"/>
                        <a:pt x="73" y="26"/>
                        <a:pt x="73" y="26"/>
                      </a:cubicBezTo>
                      <a:cubicBezTo>
                        <a:pt x="73" y="26"/>
                        <a:pt x="73" y="26"/>
                        <a:pt x="73" y="26"/>
                      </a:cubicBezTo>
                      <a:cubicBezTo>
                        <a:pt x="73" y="25"/>
                        <a:pt x="73" y="25"/>
                        <a:pt x="73" y="25"/>
                      </a:cubicBezTo>
                      <a:cubicBezTo>
                        <a:pt x="73" y="24"/>
                        <a:pt x="73" y="24"/>
                        <a:pt x="73" y="24"/>
                      </a:cubicBezTo>
                      <a:cubicBezTo>
                        <a:pt x="72" y="23"/>
                        <a:pt x="72" y="23"/>
                        <a:pt x="72" y="23"/>
                      </a:cubicBezTo>
                      <a:cubicBezTo>
                        <a:pt x="72" y="23"/>
                        <a:pt x="72" y="23"/>
                        <a:pt x="72" y="23"/>
                      </a:cubicBezTo>
                      <a:cubicBezTo>
                        <a:pt x="72" y="22"/>
                        <a:pt x="72" y="22"/>
                        <a:pt x="72" y="22"/>
                      </a:cubicBezTo>
                      <a:cubicBezTo>
                        <a:pt x="73" y="22"/>
                        <a:pt x="73" y="22"/>
                        <a:pt x="73" y="22"/>
                      </a:cubicBezTo>
                      <a:cubicBezTo>
                        <a:pt x="73" y="21"/>
                        <a:pt x="73" y="21"/>
                        <a:pt x="73" y="21"/>
                      </a:cubicBezTo>
                      <a:cubicBezTo>
                        <a:pt x="74" y="21"/>
                        <a:pt x="74" y="21"/>
                        <a:pt x="74" y="21"/>
                      </a:cubicBezTo>
                      <a:cubicBezTo>
                        <a:pt x="74" y="20"/>
                        <a:pt x="74" y="20"/>
                        <a:pt x="74" y="20"/>
                      </a:cubicBezTo>
                      <a:cubicBezTo>
                        <a:pt x="74" y="20"/>
                        <a:pt x="74" y="20"/>
                        <a:pt x="74" y="20"/>
                      </a:cubicBezTo>
                      <a:cubicBezTo>
                        <a:pt x="74" y="19"/>
                        <a:pt x="74" y="19"/>
                        <a:pt x="74" y="19"/>
                      </a:cubicBezTo>
                      <a:cubicBezTo>
                        <a:pt x="74" y="19"/>
                        <a:pt x="74" y="19"/>
                        <a:pt x="74" y="19"/>
                      </a:cubicBezTo>
                      <a:cubicBezTo>
                        <a:pt x="74" y="19"/>
                        <a:pt x="74" y="19"/>
                        <a:pt x="74" y="19"/>
                      </a:cubicBezTo>
                      <a:cubicBezTo>
                        <a:pt x="74" y="19"/>
                        <a:pt x="74" y="19"/>
                        <a:pt x="74" y="19"/>
                      </a:cubicBezTo>
                      <a:cubicBezTo>
                        <a:pt x="75" y="19"/>
                        <a:pt x="75" y="19"/>
                        <a:pt x="75" y="19"/>
                      </a:cubicBezTo>
                      <a:cubicBezTo>
                        <a:pt x="75" y="19"/>
                        <a:pt x="75" y="19"/>
                        <a:pt x="75" y="19"/>
                      </a:cubicBezTo>
                      <a:cubicBezTo>
                        <a:pt x="75" y="18"/>
                        <a:pt x="75" y="18"/>
                        <a:pt x="75" y="18"/>
                      </a:cubicBezTo>
                      <a:cubicBezTo>
                        <a:pt x="75" y="18"/>
                        <a:pt x="75" y="18"/>
                        <a:pt x="75" y="18"/>
                      </a:cubicBezTo>
                      <a:cubicBezTo>
                        <a:pt x="75" y="18"/>
                        <a:pt x="75" y="18"/>
                        <a:pt x="75" y="18"/>
                      </a:cubicBezTo>
                      <a:cubicBezTo>
                        <a:pt x="75" y="17"/>
                        <a:pt x="75" y="17"/>
                        <a:pt x="75" y="17"/>
                      </a:cubicBezTo>
                      <a:cubicBezTo>
                        <a:pt x="75" y="17"/>
                        <a:pt x="75" y="17"/>
                        <a:pt x="75" y="17"/>
                      </a:cubicBezTo>
                      <a:cubicBezTo>
                        <a:pt x="75" y="17"/>
                        <a:pt x="75" y="17"/>
                        <a:pt x="75" y="17"/>
                      </a:cubicBezTo>
                      <a:cubicBezTo>
                        <a:pt x="75" y="17"/>
                        <a:pt x="75" y="17"/>
                        <a:pt x="75" y="17"/>
                      </a:cubicBezTo>
                      <a:cubicBezTo>
                        <a:pt x="75" y="16"/>
                        <a:pt x="75" y="16"/>
                        <a:pt x="75" y="16"/>
                      </a:cubicBezTo>
                      <a:cubicBezTo>
                        <a:pt x="75" y="16"/>
                        <a:pt x="75" y="16"/>
                        <a:pt x="75" y="16"/>
                      </a:cubicBezTo>
                      <a:cubicBezTo>
                        <a:pt x="74" y="15"/>
                        <a:pt x="74" y="15"/>
                        <a:pt x="74" y="15"/>
                      </a:cubicBezTo>
                      <a:cubicBezTo>
                        <a:pt x="74" y="15"/>
                        <a:pt x="74" y="15"/>
                        <a:pt x="74" y="15"/>
                      </a:cubicBezTo>
                      <a:cubicBezTo>
                        <a:pt x="75" y="15"/>
                        <a:pt x="75" y="15"/>
                        <a:pt x="75" y="15"/>
                      </a:cubicBezTo>
                      <a:cubicBezTo>
                        <a:pt x="77" y="13"/>
                        <a:pt x="77" y="13"/>
                        <a:pt x="77" y="13"/>
                      </a:cubicBezTo>
                      <a:cubicBezTo>
                        <a:pt x="78" y="12"/>
                        <a:pt x="78" y="12"/>
                        <a:pt x="78" y="12"/>
                      </a:cubicBezTo>
                      <a:cubicBezTo>
                        <a:pt x="78" y="12"/>
                        <a:pt x="78" y="12"/>
                        <a:pt x="78" y="12"/>
                      </a:cubicBezTo>
                      <a:cubicBezTo>
                        <a:pt x="77" y="12"/>
                        <a:pt x="77" y="12"/>
                        <a:pt x="77" y="12"/>
                      </a:cubicBezTo>
                      <a:cubicBezTo>
                        <a:pt x="77" y="12"/>
                        <a:pt x="77" y="12"/>
                        <a:pt x="77" y="12"/>
                      </a:cubicBezTo>
                      <a:cubicBezTo>
                        <a:pt x="77" y="11"/>
                        <a:pt x="77" y="11"/>
                        <a:pt x="77" y="11"/>
                      </a:cubicBezTo>
                      <a:cubicBezTo>
                        <a:pt x="77" y="11"/>
                        <a:pt x="77" y="11"/>
                        <a:pt x="77" y="11"/>
                      </a:cubicBezTo>
                      <a:cubicBezTo>
                        <a:pt x="77" y="11"/>
                        <a:pt x="77" y="11"/>
                        <a:pt x="77" y="11"/>
                      </a:cubicBezTo>
                      <a:cubicBezTo>
                        <a:pt x="78" y="11"/>
                        <a:pt x="78" y="11"/>
                        <a:pt x="78" y="11"/>
                      </a:cubicBezTo>
                      <a:cubicBezTo>
                        <a:pt x="78" y="11"/>
                        <a:pt x="78" y="11"/>
                        <a:pt x="78" y="11"/>
                      </a:cubicBezTo>
                      <a:cubicBezTo>
                        <a:pt x="78" y="11"/>
                        <a:pt x="78" y="11"/>
                        <a:pt x="78" y="11"/>
                      </a:cubicBezTo>
                      <a:cubicBezTo>
                        <a:pt x="79" y="11"/>
                        <a:pt x="79" y="11"/>
                        <a:pt x="79" y="11"/>
                      </a:cubicBezTo>
                      <a:lnTo>
                        <a:pt x="78" y="10"/>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8" name="Freeform 380">
                  <a:extLst>
                    <a:ext uri="{FF2B5EF4-FFF2-40B4-BE49-F238E27FC236}">
                      <a16:creationId xmlns="" xmlns:a16="http://schemas.microsoft.com/office/drawing/2014/main" id="{9D1B7A6E-3A2E-4FD0-8165-5DB7AECD6050}"/>
                    </a:ext>
                  </a:extLst>
                </p:cNvPr>
                <p:cNvSpPr>
                  <a:spLocks noEditPoints="1"/>
                </p:cNvSpPr>
                <p:nvPr/>
              </p:nvSpPr>
              <p:spPr bwMode="auto">
                <a:xfrm>
                  <a:off x="6462762" y="4606645"/>
                  <a:ext cx="319794" cy="508524"/>
                </a:xfrm>
                <a:custGeom>
                  <a:avLst/>
                  <a:gdLst>
                    <a:gd name="T0" fmla="*/ 10 w 61"/>
                    <a:gd name="T1" fmla="*/ 96 h 97"/>
                    <a:gd name="T2" fmla="*/ 11 w 61"/>
                    <a:gd name="T3" fmla="*/ 96 h 97"/>
                    <a:gd name="T4" fmla="*/ 61 w 61"/>
                    <a:gd name="T5" fmla="*/ 74 h 97"/>
                    <a:gd name="T6" fmla="*/ 59 w 61"/>
                    <a:gd name="T7" fmla="*/ 72 h 97"/>
                    <a:gd name="T8" fmla="*/ 59 w 61"/>
                    <a:gd name="T9" fmla="*/ 70 h 97"/>
                    <a:gd name="T10" fmla="*/ 59 w 61"/>
                    <a:gd name="T11" fmla="*/ 67 h 97"/>
                    <a:gd name="T12" fmla="*/ 59 w 61"/>
                    <a:gd name="T13" fmla="*/ 65 h 97"/>
                    <a:gd name="T14" fmla="*/ 59 w 61"/>
                    <a:gd name="T15" fmla="*/ 63 h 97"/>
                    <a:gd name="T16" fmla="*/ 57 w 61"/>
                    <a:gd name="T17" fmla="*/ 60 h 97"/>
                    <a:gd name="T18" fmla="*/ 57 w 61"/>
                    <a:gd name="T19" fmla="*/ 58 h 97"/>
                    <a:gd name="T20" fmla="*/ 57 w 61"/>
                    <a:gd name="T21" fmla="*/ 56 h 97"/>
                    <a:gd name="T22" fmla="*/ 57 w 61"/>
                    <a:gd name="T23" fmla="*/ 54 h 97"/>
                    <a:gd name="T24" fmla="*/ 58 w 61"/>
                    <a:gd name="T25" fmla="*/ 52 h 97"/>
                    <a:gd name="T26" fmla="*/ 58 w 61"/>
                    <a:gd name="T27" fmla="*/ 52 h 97"/>
                    <a:gd name="T28" fmla="*/ 59 w 61"/>
                    <a:gd name="T29" fmla="*/ 51 h 97"/>
                    <a:gd name="T30" fmla="*/ 59 w 61"/>
                    <a:gd name="T31" fmla="*/ 51 h 97"/>
                    <a:gd name="T32" fmla="*/ 59 w 61"/>
                    <a:gd name="T33" fmla="*/ 50 h 97"/>
                    <a:gd name="T34" fmla="*/ 58 w 61"/>
                    <a:gd name="T35" fmla="*/ 49 h 97"/>
                    <a:gd name="T36" fmla="*/ 58 w 61"/>
                    <a:gd name="T37" fmla="*/ 47 h 97"/>
                    <a:gd name="T38" fmla="*/ 57 w 61"/>
                    <a:gd name="T39" fmla="*/ 46 h 97"/>
                    <a:gd name="T40" fmla="*/ 55 w 61"/>
                    <a:gd name="T41" fmla="*/ 44 h 97"/>
                    <a:gd name="T42" fmla="*/ 55 w 61"/>
                    <a:gd name="T43" fmla="*/ 42 h 97"/>
                    <a:gd name="T44" fmla="*/ 54 w 61"/>
                    <a:gd name="T45" fmla="*/ 41 h 97"/>
                    <a:gd name="T46" fmla="*/ 53 w 61"/>
                    <a:gd name="T47" fmla="*/ 40 h 97"/>
                    <a:gd name="T48" fmla="*/ 51 w 61"/>
                    <a:gd name="T49" fmla="*/ 31 h 97"/>
                    <a:gd name="T50" fmla="*/ 23 w 61"/>
                    <a:gd name="T51" fmla="*/ 2 h 97"/>
                    <a:gd name="T52" fmla="*/ 1 w 61"/>
                    <a:gd name="T53" fmla="*/ 5 h 97"/>
                    <a:gd name="T54" fmla="*/ 6 w 61"/>
                    <a:gd name="T55" fmla="*/ 94 h 97"/>
                    <a:gd name="T56" fmla="*/ 7 w 61"/>
                    <a:gd name="T57" fmla="*/ 94 h 97"/>
                    <a:gd name="T58" fmla="*/ 7 w 61"/>
                    <a:gd name="T59" fmla="*/ 93 h 97"/>
                    <a:gd name="T60" fmla="*/ 9 w 61"/>
                    <a:gd name="T61" fmla="*/ 94 h 97"/>
                    <a:gd name="T62" fmla="*/ 10 w 61"/>
                    <a:gd name="T63" fmla="*/ 94 h 97"/>
                    <a:gd name="T64" fmla="*/ 11 w 61"/>
                    <a:gd name="T65" fmla="*/ 93 h 97"/>
                    <a:gd name="T66" fmla="*/ 11 w 61"/>
                    <a:gd name="T67" fmla="*/ 90 h 97"/>
                    <a:gd name="T68" fmla="*/ 11 w 61"/>
                    <a:gd name="T69" fmla="*/ 89 h 97"/>
                    <a:gd name="T70" fmla="*/ 11 w 61"/>
                    <a:gd name="T71" fmla="*/ 88 h 97"/>
                    <a:gd name="T72" fmla="*/ 11 w 61"/>
                    <a:gd name="T73" fmla="*/ 87 h 97"/>
                    <a:gd name="T74" fmla="*/ 12 w 61"/>
                    <a:gd name="T75" fmla="*/ 87 h 97"/>
                    <a:gd name="T76" fmla="*/ 12 w 61"/>
                    <a:gd name="T77" fmla="*/ 87 h 97"/>
                    <a:gd name="T78" fmla="*/ 14 w 61"/>
                    <a:gd name="T79" fmla="*/ 90 h 97"/>
                    <a:gd name="T80" fmla="*/ 13 w 61"/>
                    <a:gd name="T81" fmla="*/ 91 h 97"/>
                    <a:gd name="T82" fmla="*/ 14 w 61"/>
                    <a:gd name="T83" fmla="*/ 92 h 97"/>
                    <a:gd name="T84" fmla="*/ 15 w 61"/>
                    <a:gd name="T85" fmla="*/ 93 h 97"/>
                    <a:gd name="T86" fmla="*/ 15 w 61"/>
                    <a:gd name="T87" fmla="*/ 92 h 97"/>
                    <a:gd name="T88" fmla="*/ 15 w 61"/>
                    <a:gd name="T89" fmla="*/ 93 h 97"/>
                    <a:gd name="T90" fmla="*/ 16 w 61"/>
                    <a:gd name="T91" fmla="*/ 95 h 97"/>
                    <a:gd name="T92" fmla="*/ 14 w 61"/>
                    <a:gd name="T93" fmla="*/ 95 h 97"/>
                    <a:gd name="T94" fmla="*/ 12 w 61"/>
                    <a:gd name="T95" fmla="*/ 96 h 97"/>
                    <a:gd name="T96" fmla="*/ 20 w 61"/>
                    <a:gd name="T97" fmla="*/ 94 h 97"/>
                    <a:gd name="T98" fmla="*/ 19 w 61"/>
                    <a:gd name="T99" fmla="*/ 94 h 97"/>
                    <a:gd name="T100" fmla="*/ 19 w 61"/>
                    <a:gd name="T101" fmla="*/ 93 h 97"/>
                    <a:gd name="T102" fmla="*/ 20 w 61"/>
                    <a:gd name="T103" fmla="*/ 94 h 97"/>
                    <a:gd name="T104" fmla="*/ 21 w 61"/>
                    <a:gd name="T105" fmla="*/ 93 h 97"/>
                    <a:gd name="T106" fmla="*/ 22 w 61"/>
                    <a:gd name="T107" fmla="*/ 91 h 97"/>
                    <a:gd name="T108" fmla="*/ 22 w 61"/>
                    <a:gd name="T109" fmla="*/ 90 h 97"/>
                    <a:gd name="T110" fmla="*/ 22 w 61"/>
                    <a:gd name="T111" fmla="*/ 90 h 97"/>
                    <a:gd name="T112" fmla="*/ 22 w 61"/>
                    <a:gd name="T113" fmla="*/ 88 h 97"/>
                    <a:gd name="T114" fmla="*/ 22 w 61"/>
                    <a:gd name="T115" fmla="*/ 86 h 97"/>
                    <a:gd name="T116" fmla="*/ 19 w 61"/>
                    <a:gd name="T117" fmla="*/ 85 h 97"/>
                    <a:gd name="T118" fmla="*/ 18 w 61"/>
                    <a:gd name="T119" fmla="*/ 83 h 97"/>
                    <a:gd name="T120" fmla="*/ 18 w 61"/>
                    <a:gd name="T121" fmla="*/ 82 h 97"/>
                    <a:gd name="T122" fmla="*/ 61 w 61"/>
                    <a:gd name="T123" fmla="*/ 7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 h="97">
                      <a:moveTo>
                        <a:pt x="11" y="95"/>
                      </a:moveTo>
                      <a:cubicBezTo>
                        <a:pt x="11" y="96"/>
                        <a:pt x="11" y="96"/>
                        <a:pt x="11" y="96"/>
                      </a:cubicBezTo>
                      <a:cubicBezTo>
                        <a:pt x="11" y="96"/>
                        <a:pt x="11" y="96"/>
                        <a:pt x="11" y="96"/>
                      </a:cubicBezTo>
                      <a:cubicBezTo>
                        <a:pt x="11" y="96"/>
                        <a:pt x="11" y="96"/>
                        <a:pt x="11" y="96"/>
                      </a:cubicBezTo>
                      <a:cubicBezTo>
                        <a:pt x="10" y="96"/>
                        <a:pt x="10" y="96"/>
                        <a:pt x="10" y="96"/>
                      </a:cubicBezTo>
                      <a:cubicBezTo>
                        <a:pt x="9" y="96"/>
                        <a:pt x="9" y="96"/>
                        <a:pt x="9" y="96"/>
                      </a:cubicBezTo>
                      <a:cubicBezTo>
                        <a:pt x="8" y="96"/>
                        <a:pt x="8" y="96"/>
                        <a:pt x="8" y="96"/>
                      </a:cubicBezTo>
                      <a:cubicBezTo>
                        <a:pt x="8" y="97"/>
                        <a:pt x="8" y="97"/>
                        <a:pt x="8" y="97"/>
                      </a:cubicBezTo>
                      <a:cubicBezTo>
                        <a:pt x="11" y="96"/>
                        <a:pt x="11" y="96"/>
                        <a:pt x="11" y="96"/>
                      </a:cubicBezTo>
                      <a:cubicBezTo>
                        <a:pt x="11" y="96"/>
                        <a:pt x="11" y="96"/>
                        <a:pt x="11" y="96"/>
                      </a:cubicBezTo>
                      <a:cubicBezTo>
                        <a:pt x="12" y="96"/>
                        <a:pt x="12" y="96"/>
                        <a:pt x="12" y="96"/>
                      </a:cubicBezTo>
                      <a:cubicBezTo>
                        <a:pt x="12" y="96"/>
                        <a:pt x="12" y="96"/>
                        <a:pt x="12" y="96"/>
                      </a:cubicBezTo>
                      <a:lnTo>
                        <a:pt x="11" y="95"/>
                      </a:lnTo>
                      <a:close/>
                      <a:moveTo>
                        <a:pt x="61" y="75"/>
                      </a:moveTo>
                      <a:cubicBezTo>
                        <a:pt x="61" y="74"/>
                        <a:pt x="61" y="74"/>
                        <a:pt x="61" y="74"/>
                      </a:cubicBezTo>
                      <a:cubicBezTo>
                        <a:pt x="61" y="73"/>
                        <a:pt x="61" y="73"/>
                        <a:pt x="61" y="73"/>
                      </a:cubicBezTo>
                      <a:cubicBezTo>
                        <a:pt x="60" y="73"/>
                        <a:pt x="60" y="73"/>
                        <a:pt x="60" y="73"/>
                      </a:cubicBezTo>
                      <a:cubicBezTo>
                        <a:pt x="60" y="72"/>
                        <a:pt x="60" y="72"/>
                        <a:pt x="60" y="72"/>
                      </a:cubicBezTo>
                      <a:cubicBezTo>
                        <a:pt x="59" y="72"/>
                        <a:pt x="59" y="72"/>
                        <a:pt x="59" y="72"/>
                      </a:cubicBezTo>
                      <a:cubicBezTo>
                        <a:pt x="59" y="72"/>
                        <a:pt x="59" y="72"/>
                        <a:pt x="59" y="72"/>
                      </a:cubicBezTo>
                      <a:cubicBezTo>
                        <a:pt x="59" y="72"/>
                        <a:pt x="59" y="72"/>
                        <a:pt x="59" y="72"/>
                      </a:cubicBezTo>
                      <a:cubicBezTo>
                        <a:pt x="59" y="71"/>
                        <a:pt x="59" y="71"/>
                        <a:pt x="59" y="71"/>
                      </a:cubicBezTo>
                      <a:cubicBezTo>
                        <a:pt x="59" y="71"/>
                        <a:pt x="59" y="71"/>
                        <a:pt x="59" y="71"/>
                      </a:cubicBezTo>
                      <a:cubicBezTo>
                        <a:pt x="59" y="70"/>
                        <a:pt x="59" y="70"/>
                        <a:pt x="59" y="70"/>
                      </a:cubicBezTo>
                      <a:cubicBezTo>
                        <a:pt x="59" y="70"/>
                        <a:pt x="59" y="70"/>
                        <a:pt x="59" y="70"/>
                      </a:cubicBezTo>
                      <a:cubicBezTo>
                        <a:pt x="59" y="70"/>
                        <a:pt x="59" y="70"/>
                        <a:pt x="59" y="70"/>
                      </a:cubicBezTo>
                      <a:cubicBezTo>
                        <a:pt x="59" y="70"/>
                        <a:pt x="59" y="70"/>
                        <a:pt x="59" y="70"/>
                      </a:cubicBezTo>
                      <a:cubicBezTo>
                        <a:pt x="59" y="69"/>
                        <a:pt x="59" y="69"/>
                        <a:pt x="59" y="69"/>
                      </a:cubicBezTo>
                      <a:cubicBezTo>
                        <a:pt x="59" y="68"/>
                        <a:pt x="59" y="68"/>
                        <a:pt x="59" y="68"/>
                      </a:cubicBezTo>
                      <a:cubicBezTo>
                        <a:pt x="59" y="67"/>
                        <a:pt x="59" y="67"/>
                        <a:pt x="59" y="67"/>
                      </a:cubicBezTo>
                      <a:cubicBezTo>
                        <a:pt x="59" y="67"/>
                        <a:pt x="59" y="67"/>
                        <a:pt x="59" y="67"/>
                      </a:cubicBezTo>
                      <a:cubicBezTo>
                        <a:pt x="59" y="66"/>
                        <a:pt x="59" y="66"/>
                        <a:pt x="59" y="66"/>
                      </a:cubicBezTo>
                      <a:cubicBezTo>
                        <a:pt x="59" y="66"/>
                        <a:pt x="59" y="66"/>
                        <a:pt x="59" y="66"/>
                      </a:cubicBezTo>
                      <a:cubicBezTo>
                        <a:pt x="59" y="65"/>
                        <a:pt x="59" y="65"/>
                        <a:pt x="59" y="65"/>
                      </a:cubicBezTo>
                      <a:cubicBezTo>
                        <a:pt x="59" y="65"/>
                        <a:pt x="59" y="65"/>
                        <a:pt x="59" y="65"/>
                      </a:cubicBezTo>
                      <a:cubicBezTo>
                        <a:pt x="59" y="65"/>
                        <a:pt x="59" y="65"/>
                        <a:pt x="59" y="65"/>
                      </a:cubicBezTo>
                      <a:cubicBezTo>
                        <a:pt x="59" y="64"/>
                        <a:pt x="59" y="64"/>
                        <a:pt x="59" y="64"/>
                      </a:cubicBezTo>
                      <a:cubicBezTo>
                        <a:pt x="59" y="64"/>
                        <a:pt x="59" y="64"/>
                        <a:pt x="59" y="64"/>
                      </a:cubicBezTo>
                      <a:cubicBezTo>
                        <a:pt x="59" y="64"/>
                        <a:pt x="59" y="64"/>
                        <a:pt x="59" y="64"/>
                      </a:cubicBezTo>
                      <a:cubicBezTo>
                        <a:pt x="59" y="63"/>
                        <a:pt x="59" y="63"/>
                        <a:pt x="59" y="63"/>
                      </a:cubicBezTo>
                      <a:cubicBezTo>
                        <a:pt x="58" y="63"/>
                        <a:pt x="58" y="63"/>
                        <a:pt x="58" y="63"/>
                      </a:cubicBezTo>
                      <a:cubicBezTo>
                        <a:pt x="58" y="62"/>
                        <a:pt x="58" y="62"/>
                        <a:pt x="58" y="62"/>
                      </a:cubicBezTo>
                      <a:cubicBezTo>
                        <a:pt x="57" y="62"/>
                        <a:pt x="57" y="62"/>
                        <a:pt x="57" y="62"/>
                      </a:cubicBezTo>
                      <a:cubicBezTo>
                        <a:pt x="57" y="60"/>
                        <a:pt x="57" y="60"/>
                        <a:pt x="57" y="60"/>
                      </a:cubicBezTo>
                      <a:cubicBezTo>
                        <a:pt x="57" y="60"/>
                        <a:pt x="57" y="60"/>
                        <a:pt x="57" y="60"/>
                      </a:cubicBezTo>
                      <a:cubicBezTo>
                        <a:pt x="57" y="59"/>
                        <a:pt x="57" y="59"/>
                        <a:pt x="57" y="59"/>
                      </a:cubicBezTo>
                      <a:cubicBezTo>
                        <a:pt x="57" y="59"/>
                        <a:pt x="57" y="59"/>
                        <a:pt x="57" y="59"/>
                      </a:cubicBezTo>
                      <a:cubicBezTo>
                        <a:pt x="57" y="59"/>
                        <a:pt x="57" y="59"/>
                        <a:pt x="57" y="59"/>
                      </a:cubicBezTo>
                      <a:cubicBezTo>
                        <a:pt x="57" y="59"/>
                        <a:pt x="57" y="59"/>
                        <a:pt x="57" y="59"/>
                      </a:cubicBezTo>
                      <a:cubicBezTo>
                        <a:pt x="57" y="58"/>
                        <a:pt x="57" y="58"/>
                        <a:pt x="57" y="58"/>
                      </a:cubicBezTo>
                      <a:cubicBezTo>
                        <a:pt x="57" y="57"/>
                        <a:pt x="57" y="57"/>
                        <a:pt x="57" y="57"/>
                      </a:cubicBezTo>
                      <a:cubicBezTo>
                        <a:pt x="57" y="56"/>
                        <a:pt x="57" y="56"/>
                        <a:pt x="57" y="56"/>
                      </a:cubicBezTo>
                      <a:cubicBezTo>
                        <a:pt x="57" y="56"/>
                        <a:pt x="57" y="56"/>
                        <a:pt x="57" y="56"/>
                      </a:cubicBezTo>
                      <a:cubicBezTo>
                        <a:pt x="57" y="56"/>
                        <a:pt x="57" y="56"/>
                        <a:pt x="57" y="56"/>
                      </a:cubicBezTo>
                      <a:cubicBezTo>
                        <a:pt x="57" y="56"/>
                        <a:pt x="57" y="56"/>
                        <a:pt x="57" y="56"/>
                      </a:cubicBezTo>
                      <a:cubicBezTo>
                        <a:pt x="57" y="55"/>
                        <a:pt x="57" y="55"/>
                        <a:pt x="57" y="55"/>
                      </a:cubicBezTo>
                      <a:cubicBezTo>
                        <a:pt x="57" y="55"/>
                        <a:pt x="57" y="55"/>
                        <a:pt x="57" y="55"/>
                      </a:cubicBezTo>
                      <a:cubicBezTo>
                        <a:pt x="57" y="55"/>
                        <a:pt x="57" y="55"/>
                        <a:pt x="57" y="55"/>
                      </a:cubicBezTo>
                      <a:cubicBezTo>
                        <a:pt x="57" y="54"/>
                        <a:pt x="57" y="54"/>
                        <a:pt x="57" y="54"/>
                      </a:cubicBezTo>
                      <a:cubicBezTo>
                        <a:pt x="57" y="54"/>
                        <a:pt x="57" y="54"/>
                        <a:pt x="57" y="54"/>
                      </a:cubicBezTo>
                      <a:cubicBezTo>
                        <a:pt x="57" y="53"/>
                        <a:pt x="57" y="53"/>
                        <a:pt x="57" y="53"/>
                      </a:cubicBezTo>
                      <a:cubicBezTo>
                        <a:pt x="57" y="53"/>
                        <a:pt x="57" y="53"/>
                        <a:pt x="57"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8" y="52"/>
                        <a:pt x="58" y="52"/>
                        <a:pt x="58" y="52"/>
                      </a:cubicBezTo>
                      <a:cubicBezTo>
                        <a:pt x="58" y="52"/>
                        <a:pt x="58" y="52"/>
                        <a:pt x="58" y="52"/>
                      </a:cubicBezTo>
                      <a:cubicBezTo>
                        <a:pt x="59" y="51"/>
                        <a:pt x="59" y="51"/>
                        <a:pt x="59" y="51"/>
                      </a:cubicBezTo>
                      <a:cubicBezTo>
                        <a:pt x="59" y="52"/>
                        <a:pt x="59" y="52"/>
                        <a:pt x="59" y="52"/>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0"/>
                        <a:pt x="59" y="50"/>
                        <a:pt x="59" y="50"/>
                      </a:cubicBezTo>
                      <a:cubicBezTo>
                        <a:pt x="59" y="50"/>
                        <a:pt x="59" y="50"/>
                        <a:pt x="59" y="50"/>
                      </a:cubicBezTo>
                      <a:cubicBezTo>
                        <a:pt x="59" y="50"/>
                        <a:pt x="59" y="50"/>
                        <a:pt x="59" y="50"/>
                      </a:cubicBezTo>
                      <a:cubicBezTo>
                        <a:pt x="59" y="50"/>
                        <a:pt x="59" y="50"/>
                        <a:pt x="59" y="50"/>
                      </a:cubicBezTo>
                      <a:cubicBezTo>
                        <a:pt x="59" y="50"/>
                        <a:pt x="59" y="50"/>
                        <a:pt x="59" y="50"/>
                      </a:cubicBezTo>
                      <a:cubicBezTo>
                        <a:pt x="59" y="50"/>
                        <a:pt x="59" y="50"/>
                        <a:pt x="59" y="50"/>
                      </a:cubicBezTo>
                      <a:cubicBezTo>
                        <a:pt x="58" y="50"/>
                        <a:pt x="58" y="50"/>
                        <a:pt x="58" y="50"/>
                      </a:cubicBezTo>
                      <a:cubicBezTo>
                        <a:pt x="58" y="49"/>
                        <a:pt x="58" y="49"/>
                        <a:pt x="58" y="49"/>
                      </a:cubicBezTo>
                      <a:cubicBezTo>
                        <a:pt x="58" y="49"/>
                        <a:pt x="58" y="49"/>
                        <a:pt x="58" y="49"/>
                      </a:cubicBezTo>
                      <a:cubicBezTo>
                        <a:pt x="58" y="49"/>
                        <a:pt x="58" y="49"/>
                        <a:pt x="58" y="49"/>
                      </a:cubicBezTo>
                      <a:cubicBezTo>
                        <a:pt x="58" y="48"/>
                        <a:pt x="58" y="48"/>
                        <a:pt x="58" y="48"/>
                      </a:cubicBezTo>
                      <a:cubicBezTo>
                        <a:pt x="58" y="48"/>
                        <a:pt x="58" y="48"/>
                        <a:pt x="58" y="48"/>
                      </a:cubicBezTo>
                      <a:cubicBezTo>
                        <a:pt x="58" y="48"/>
                        <a:pt x="58" y="48"/>
                        <a:pt x="58" y="48"/>
                      </a:cubicBezTo>
                      <a:cubicBezTo>
                        <a:pt x="58" y="48"/>
                        <a:pt x="58" y="48"/>
                        <a:pt x="58" y="48"/>
                      </a:cubicBezTo>
                      <a:cubicBezTo>
                        <a:pt x="58" y="47"/>
                        <a:pt x="58" y="47"/>
                        <a:pt x="58" y="47"/>
                      </a:cubicBezTo>
                      <a:cubicBezTo>
                        <a:pt x="58" y="47"/>
                        <a:pt x="58" y="47"/>
                        <a:pt x="58" y="47"/>
                      </a:cubicBezTo>
                      <a:cubicBezTo>
                        <a:pt x="57" y="47"/>
                        <a:pt x="57" y="47"/>
                        <a:pt x="57" y="47"/>
                      </a:cubicBezTo>
                      <a:cubicBezTo>
                        <a:pt x="57" y="47"/>
                        <a:pt x="57" y="47"/>
                        <a:pt x="57" y="47"/>
                      </a:cubicBezTo>
                      <a:cubicBezTo>
                        <a:pt x="57" y="46"/>
                        <a:pt x="57" y="46"/>
                        <a:pt x="57" y="46"/>
                      </a:cubicBezTo>
                      <a:cubicBezTo>
                        <a:pt x="57" y="46"/>
                        <a:pt x="57" y="46"/>
                        <a:pt x="57" y="46"/>
                      </a:cubicBezTo>
                      <a:cubicBezTo>
                        <a:pt x="57" y="45"/>
                        <a:pt x="57" y="45"/>
                        <a:pt x="57" y="45"/>
                      </a:cubicBezTo>
                      <a:cubicBezTo>
                        <a:pt x="56" y="44"/>
                        <a:pt x="56" y="44"/>
                        <a:pt x="56" y="44"/>
                      </a:cubicBezTo>
                      <a:cubicBezTo>
                        <a:pt x="56" y="44"/>
                        <a:pt x="56" y="44"/>
                        <a:pt x="56" y="44"/>
                      </a:cubicBezTo>
                      <a:cubicBezTo>
                        <a:pt x="55" y="44"/>
                        <a:pt x="55" y="44"/>
                        <a:pt x="55" y="44"/>
                      </a:cubicBezTo>
                      <a:cubicBezTo>
                        <a:pt x="55" y="44"/>
                        <a:pt x="55" y="44"/>
                        <a:pt x="55" y="44"/>
                      </a:cubicBezTo>
                      <a:cubicBezTo>
                        <a:pt x="55" y="44"/>
                        <a:pt x="55" y="44"/>
                        <a:pt x="55" y="44"/>
                      </a:cubicBezTo>
                      <a:cubicBezTo>
                        <a:pt x="55" y="43"/>
                        <a:pt x="55" y="43"/>
                        <a:pt x="55" y="43"/>
                      </a:cubicBezTo>
                      <a:cubicBezTo>
                        <a:pt x="55" y="43"/>
                        <a:pt x="55" y="43"/>
                        <a:pt x="55" y="43"/>
                      </a:cubicBezTo>
                      <a:cubicBezTo>
                        <a:pt x="55" y="43"/>
                        <a:pt x="55" y="43"/>
                        <a:pt x="55" y="43"/>
                      </a:cubicBezTo>
                      <a:cubicBezTo>
                        <a:pt x="55" y="42"/>
                        <a:pt x="55" y="42"/>
                        <a:pt x="55" y="42"/>
                      </a:cubicBezTo>
                      <a:cubicBezTo>
                        <a:pt x="54" y="42"/>
                        <a:pt x="54" y="42"/>
                        <a:pt x="54" y="42"/>
                      </a:cubicBezTo>
                      <a:cubicBezTo>
                        <a:pt x="54" y="42"/>
                        <a:pt x="54" y="42"/>
                        <a:pt x="54" y="42"/>
                      </a:cubicBezTo>
                      <a:cubicBezTo>
                        <a:pt x="54" y="41"/>
                        <a:pt x="54" y="41"/>
                        <a:pt x="54" y="41"/>
                      </a:cubicBezTo>
                      <a:cubicBezTo>
                        <a:pt x="54" y="41"/>
                        <a:pt x="54" y="41"/>
                        <a:pt x="54" y="41"/>
                      </a:cubicBezTo>
                      <a:cubicBezTo>
                        <a:pt x="54" y="41"/>
                        <a:pt x="54" y="41"/>
                        <a:pt x="54" y="41"/>
                      </a:cubicBezTo>
                      <a:cubicBezTo>
                        <a:pt x="54" y="41"/>
                        <a:pt x="54" y="41"/>
                        <a:pt x="54" y="41"/>
                      </a:cubicBezTo>
                      <a:cubicBezTo>
                        <a:pt x="54" y="41"/>
                        <a:pt x="54" y="41"/>
                        <a:pt x="54" y="41"/>
                      </a:cubicBezTo>
                      <a:cubicBezTo>
                        <a:pt x="54" y="40"/>
                        <a:pt x="54" y="40"/>
                        <a:pt x="54" y="40"/>
                      </a:cubicBezTo>
                      <a:cubicBezTo>
                        <a:pt x="54" y="40"/>
                        <a:pt x="54" y="40"/>
                        <a:pt x="54" y="40"/>
                      </a:cubicBezTo>
                      <a:cubicBezTo>
                        <a:pt x="53" y="40"/>
                        <a:pt x="53" y="40"/>
                        <a:pt x="53" y="40"/>
                      </a:cubicBezTo>
                      <a:cubicBezTo>
                        <a:pt x="53" y="40"/>
                        <a:pt x="53" y="40"/>
                        <a:pt x="53" y="40"/>
                      </a:cubicBezTo>
                      <a:cubicBezTo>
                        <a:pt x="53" y="38"/>
                        <a:pt x="53" y="38"/>
                        <a:pt x="53" y="38"/>
                      </a:cubicBezTo>
                      <a:cubicBezTo>
                        <a:pt x="53" y="38"/>
                        <a:pt x="53" y="38"/>
                        <a:pt x="53" y="38"/>
                      </a:cubicBezTo>
                      <a:cubicBezTo>
                        <a:pt x="52" y="36"/>
                        <a:pt x="52" y="34"/>
                        <a:pt x="51" y="33"/>
                      </a:cubicBezTo>
                      <a:cubicBezTo>
                        <a:pt x="51" y="31"/>
                        <a:pt x="51" y="31"/>
                        <a:pt x="51" y="31"/>
                      </a:cubicBezTo>
                      <a:cubicBezTo>
                        <a:pt x="48" y="22"/>
                        <a:pt x="45" y="13"/>
                        <a:pt x="42" y="4"/>
                      </a:cubicBezTo>
                      <a:cubicBezTo>
                        <a:pt x="42" y="3"/>
                        <a:pt x="42" y="2"/>
                        <a:pt x="41" y="0"/>
                      </a:cubicBezTo>
                      <a:cubicBezTo>
                        <a:pt x="41" y="0"/>
                        <a:pt x="41" y="0"/>
                        <a:pt x="41" y="0"/>
                      </a:cubicBezTo>
                      <a:cubicBezTo>
                        <a:pt x="41" y="0"/>
                        <a:pt x="41" y="0"/>
                        <a:pt x="41" y="0"/>
                      </a:cubicBezTo>
                      <a:cubicBezTo>
                        <a:pt x="35" y="0"/>
                        <a:pt x="29" y="1"/>
                        <a:pt x="23" y="2"/>
                      </a:cubicBezTo>
                      <a:cubicBezTo>
                        <a:pt x="19" y="2"/>
                        <a:pt x="15" y="3"/>
                        <a:pt x="11" y="3"/>
                      </a:cubicBezTo>
                      <a:cubicBezTo>
                        <a:pt x="7" y="3"/>
                        <a:pt x="3" y="4"/>
                        <a:pt x="0" y="4"/>
                      </a:cubicBezTo>
                      <a:cubicBezTo>
                        <a:pt x="0" y="4"/>
                        <a:pt x="0" y="4"/>
                        <a:pt x="0" y="4"/>
                      </a:cubicBezTo>
                      <a:cubicBezTo>
                        <a:pt x="0" y="5"/>
                        <a:pt x="0" y="5"/>
                        <a:pt x="0" y="5"/>
                      </a:cubicBezTo>
                      <a:cubicBezTo>
                        <a:pt x="1" y="5"/>
                        <a:pt x="1" y="5"/>
                        <a:pt x="1" y="5"/>
                      </a:cubicBezTo>
                      <a:cubicBezTo>
                        <a:pt x="1" y="6"/>
                        <a:pt x="1" y="6"/>
                        <a:pt x="1" y="6"/>
                      </a:cubicBezTo>
                      <a:cubicBezTo>
                        <a:pt x="2" y="6"/>
                        <a:pt x="2" y="6"/>
                        <a:pt x="2" y="6"/>
                      </a:cubicBezTo>
                      <a:cubicBezTo>
                        <a:pt x="2" y="6"/>
                        <a:pt x="2" y="6"/>
                        <a:pt x="2" y="6"/>
                      </a:cubicBezTo>
                      <a:cubicBezTo>
                        <a:pt x="2" y="26"/>
                        <a:pt x="2" y="45"/>
                        <a:pt x="1" y="65"/>
                      </a:cubicBezTo>
                      <a:cubicBezTo>
                        <a:pt x="3" y="75"/>
                        <a:pt x="4" y="84"/>
                        <a:pt x="6" y="94"/>
                      </a:cubicBezTo>
                      <a:cubicBezTo>
                        <a:pt x="6" y="94"/>
                        <a:pt x="6" y="94"/>
                        <a:pt x="6" y="94"/>
                      </a:cubicBezTo>
                      <a:cubicBezTo>
                        <a:pt x="6" y="94"/>
                        <a:pt x="6" y="94"/>
                        <a:pt x="6" y="94"/>
                      </a:cubicBezTo>
                      <a:cubicBezTo>
                        <a:pt x="7" y="93"/>
                        <a:pt x="7" y="93"/>
                        <a:pt x="7" y="93"/>
                      </a:cubicBezTo>
                      <a:cubicBezTo>
                        <a:pt x="7" y="93"/>
                        <a:pt x="7" y="93"/>
                        <a:pt x="7" y="93"/>
                      </a:cubicBezTo>
                      <a:cubicBezTo>
                        <a:pt x="7" y="94"/>
                        <a:pt x="7" y="94"/>
                        <a:pt x="7" y="94"/>
                      </a:cubicBezTo>
                      <a:cubicBezTo>
                        <a:pt x="7" y="94"/>
                        <a:pt x="7" y="94"/>
                        <a:pt x="7" y="94"/>
                      </a:cubicBezTo>
                      <a:cubicBezTo>
                        <a:pt x="7" y="94"/>
                        <a:pt x="7" y="94"/>
                        <a:pt x="7" y="94"/>
                      </a:cubicBezTo>
                      <a:cubicBezTo>
                        <a:pt x="7" y="94"/>
                        <a:pt x="7" y="94"/>
                        <a:pt x="7" y="94"/>
                      </a:cubicBezTo>
                      <a:cubicBezTo>
                        <a:pt x="7" y="94"/>
                        <a:pt x="7" y="94"/>
                        <a:pt x="7" y="94"/>
                      </a:cubicBezTo>
                      <a:cubicBezTo>
                        <a:pt x="7" y="93"/>
                        <a:pt x="7" y="93"/>
                        <a:pt x="7" y="93"/>
                      </a:cubicBezTo>
                      <a:cubicBezTo>
                        <a:pt x="8" y="94"/>
                        <a:pt x="8" y="94"/>
                        <a:pt x="8" y="94"/>
                      </a:cubicBezTo>
                      <a:cubicBezTo>
                        <a:pt x="9" y="94"/>
                        <a:pt x="9" y="94"/>
                        <a:pt x="9" y="94"/>
                      </a:cubicBezTo>
                      <a:cubicBezTo>
                        <a:pt x="9" y="94"/>
                        <a:pt x="9" y="94"/>
                        <a:pt x="9" y="94"/>
                      </a:cubicBezTo>
                      <a:cubicBezTo>
                        <a:pt x="9" y="94"/>
                        <a:pt x="9" y="94"/>
                        <a:pt x="9" y="94"/>
                      </a:cubicBezTo>
                      <a:cubicBezTo>
                        <a:pt x="9" y="94"/>
                        <a:pt x="9" y="94"/>
                        <a:pt x="9" y="94"/>
                      </a:cubicBezTo>
                      <a:cubicBezTo>
                        <a:pt x="10" y="94"/>
                        <a:pt x="10" y="94"/>
                        <a:pt x="10" y="94"/>
                      </a:cubicBezTo>
                      <a:cubicBezTo>
                        <a:pt x="10" y="94"/>
                        <a:pt x="10" y="94"/>
                        <a:pt x="10" y="94"/>
                      </a:cubicBezTo>
                      <a:cubicBezTo>
                        <a:pt x="10" y="94"/>
                        <a:pt x="10" y="94"/>
                        <a:pt x="10" y="94"/>
                      </a:cubicBezTo>
                      <a:cubicBezTo>
                        <a:pt x="10" y="94"/>
                        <a:pt x="10" y="94"/>
                        <a:pt x="10" y="94"/>
                      </a:cubicBezTo>
                      <a:cubicBezTo>
                        <a:pt x="10" y="94"/>
                        <a:pt x="10" y="94"/>
                        <a:pt x="10" y="94"/>
                      </a:cubicBezTo>
                      <a:cubicBezTo>
                        <a:pt x="10" y="95"/>
                        <a:pt x="10" y="95"/>
                        <a:pt x="10" y="95"/>
                      </a:cubicBezTo>
                      <a:cubicBezTo>
                        <a:pt x="10" y="95"/>
                        <a:pt x="10" y="95"/>
                        <a:pt x="10" y="95"/>
                      </a:cubicBezTo>
                      <a:cubicBezTo>
                        <a:pt x="11" y="94"/>
                        <a:pt x="11" y="94"/>
                        <a:pt x="11" y="94"/>
                      </a:cubicBezTo>
                      <a:cubicBezTo>
                        <a:pt x="11" y="94"/>
                        <a:pt x="11" y="94"/>
                        <a:pt x="11" y="94"/>
                      </a:cubicBezTo>
                      <a:cubicBezTo>
                        <a:pt x="11" y="93"/>
                        <a:pt x="11" y="93"/>
                        <a:pt x="11" y="93"/>
                      </a:cubicBezTo>
                      <a:cubicBezTo>
                        <a:pt x="11" y="92"/>
                        <a:pt x="11" y="92"/>
                        <a:pt x="11" y="92"/>
                      </a:cubicBezTo>
                      <a:cubicBezTo>
                        <a:pt x="11" y="92"/>
                        <a:pt x="11" y="92"/>
                        <a:pt x="11" y="92"/>
                      </a:cubicBezTo>
                      <a:cubicBezTo>
                        <a:pt x="11" y="91"/>
                        <a:pt x="11" y="91"/>
                        <a:pt x="11" y="91"/>
                      </a:cubicBezTo>
                      <a:cubicBezTo>
                        <a:pt x="11" y="91"/>
                        <a:pt x="11" y="91"/>
                        <a:pt x="11" y="91"/>
                      </a:cubicBezTo>
                      <a:cubicBezTo>
                        <a:pt x="11" y="90"/>
                        <a:pt x="11" y="90"/>
                        <a:pt x="11" y="90"/>
                      </a:cubicBezTo>
                      <a:cubicBezTo>
                        <a:pt x="11" y="90"/>
                        <a:pt x="11" y="90"/>
                        <a:pt x="11" y="90"/>
                      </a:cubicBezTo>
                      <a:cubicBezTo>
                        <a:pt x="11" y="90"/>
                        <a:pt x="11" y="90"/>
                        <a:pt x="11" y="90"/>
                      </a:cubicBezTo>
                      <a:cubicBezTo>
                        <a:pt x="11" y="90"/>
                        <a:pt x="11" y="90"/>
                        <a:pt x="11" y="90"/>
                      </a:cubicBezTo>
                      <a:cubicBezTo>
                        <a:pt x="11" y="90"/>
                        <a:pt x="11" y="90"/>
                        <a:pt x="11" y="90"/>
                      </a:cubicBezTo>
                      <a:cubicBezTo>
                        <a:pt x="11" y="89"/>
                        <a:pt x="11" y="89"/>
                        <a:pt x="11" y="89"/>
                      </a:cubicBezTo>
                      <a:cubicBezTo>
                        <a:pt x="11" y="89"/>
                        <a:pt x="11" y="89"/>
                        <a:pt x="11" y="89"/>
                      </a:cubicBezTo>
                      <a:cubicBezTo>
                        <a:pt x="11" y="89"/>
                        <a:pt x="11" y="89"/>
                        <a:pt x="11" y="89"/>
                      </a:cubicBezTo>
                      <a:cubicBezTo>
                        <a:pt x="11" y="89"/>
                        <a:pt x="11" y="89"/>
                        <a:pt x="11" y="89"/>
                      </a:cubicBezTo>
                      <a:cubicBezTo>
                        <a:pt x="11" y="88"/>
                        <a:pt x="11" y="88"/>
                        <a:pt x="11" y="88"/>
                      </a:cubicBezTo>
                      <a:cubicBezTo>
                        <a:pt x="11" y="88"/>
                        <a:pt x="11" y="88"/>
                        <a:pt x="11" y="88"/>
                      </a:cubicBezTo>
                      <a:cubicBezTo>
                        <a:pt x="11" y="88"/>
                        <a:pt x="11" y="88"/>
                        <a:pt x="11" y="88"/>
                      </a:cubicBezTo>
                      <a:cubicBezTo>
                        <a:pt x="11" y="88"/>
                        <a:pt x="11" y="88"/>
                        <a:pt x="11" y="88"/>
                      </a:cubicBezTo>
                      <a:cubicBezTo>
                        <a:pt x="11" y="87"/>
                        <a:pt x="11" y="87"/>
                        <a:pt x="11" y="87"/>
                      </a:cubicBezTo>
                      <a:cubicBezTo>
                        <a:pt x="11" y="87"/>
                        <a:pt x="11" y="87"/>
                        <a:pt x="11" y="87"/>
                      </a:cubicBezTo>
                      <a:cubicBezTo>
                        <a:pt x="11" y="87"/>
                        <a:pt x="11" y="87"/>
                        <a:pt x="11" y="87"/>
                      </a:cubicBezTo>
                      <a:cubicBezTo>
                        <a:pt x="11" y="87"/>
                        <a:pt x="11" y="87"/>
                        <a:pt x="11" y="87"/>
                      </a:cubicBezTo>
                      <a:cubicBezTo>
                        <a:pt x="11" y="86"/>
                        <a:pt x="11" y="86"/>
                        <a:pt x="11" y="86"/>
                      </a:cubicBezTo>
                      <a:cubicBezTo>
                        <a:pt x="12" y="86"/>
                        <a:pt x="12" y="86"/>
                        <a:pt x="12" y="86"/>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3" y="87"/>
                        <a:pt x="13" y="87"/>
                        <a:pt x="13" y="87"/>
                      </a:cubicBezTo>
                      <a:cubicBezTo>
                        <a:pt x="13" y="88"/>
                        <a:pt x="13" y="88"/>
                        <a:pt x="13" y="88"/>
                      </a:cubicBezTo>
                      <a:cubicBezTo>
                        <a:pt x="14" y="89"/>
                        <a:pt x="14" y="89"/>
                        <a:pt x="14" y="89"/>
                      </a:cubicBezTo>
                      <a:cubicBezTo>
                        <a:pt x="14" y="89"/>
                        <a:pt x="14" y="89"/>
                        <a:pt x="14" y="89"/>
                      </a:cubicBezTo>
                      <a:cubicBezTo>
                        <a:pt x="14" y="90"/>
                        <a:pt x="14" y="90"/>
                        <a:pt x="14" y="90"/>
                      </a:cubicBezTo>
                      <a:cubicBezTo>
                        <a:pt x="14" y="90"/>
                        <a:pt x="14" y="90"/>
                        <a:pt x="14" y="90"/>
                      </a:cubicBezTo>
                      <a:cubicBezTo>
                        <a:pt x="13" y="90"/>
                        <a:pt x="13" y="90"/>
                        <a:pt x="13" y="90"/>
                      </a:cubicBezTo>
                      <a:cubicBezTo>
                        <a:pt x="13" y="91"/>
                        <a:pt x="13" y="91"/>
                        <a:pt x="13" y="91"/>
                      </a:cubicBezTo>
                      <a:cubicBezTo>
                        <a:pt x="13" y="91"/>
                        <a:pt x="13" y="91"/>
                        <a:pt x="13" y="91"/>
                      </a:cubicBezTo>
                      <a:cubicBezTo>
                        <a:pt x="13" y="91"/>
                        <a:pt x="13" y="91"/>
                        <a:pt x="13" y="91"/>
                      </a:cubicBezTo>
                      <a:cubicBezTo>
                        <a:pt x="14" y="91"/>
                        <a:pt x="14" y="91"/>
                        <a:pt x="14" y="91"/>
                      </a:cubicBezTo>
                      <a:cubicBezTo>
                        <a:pt x="14" y="92"/>
                        <a:pt x="14" y="92"/>
                        <a:pt x="14" y="92"/>
                      </a:cubicBezTo>
                      <a:cubicBezTo>
                        <a:pt x="14" y="92"/>
                        <a:pt x="14" y="92"/>
                        <a:pt x="14" y="92"/>
                      </a:cubicBezTo>
                      <a:cubicBezTo>
                        <a:pt x="14" y="92"/>
                        <a:pt x="14" y="92"/>
                        <a:pt x="14" y="92"/>
                      </a:cubicBezTo>
                      <a:cubicBezTo>
                        <a:pt x="14" y="92"/>
                        <a:pt x="14" y="92"/>
                        <a:pt x="14" y="92"/>
                      </a:cubicBezTo>
                      <a:cubicBezTo>
                        <a:pt x="14" y="92"/>
                        <a:pt x="14" y="92"/>
                        <a:pt x="14" y="92"/>
                      </a:cubicBezTo>
                      <a:cubicBezTo>
                        <a:pt x="14" y="93"/>
                        <a:pt x="14" y="93"/>
                        <a:pt x="14" y="93"/>
                      </a:cubicBezTo>
                      <a:cubicBezTo>
                        <a:pt x="14" y="93"/>
                        <a:pt x="14" y="93"/>
                        <a:pt x="14" y="93"/>
                      </a:cubicBezTo>
                      <a:cubicBezTo>
                        <a:pt x="14" y="93"/>
                        <a:pt x="14" y="93"/>
                        <a:pt x="14" y="93"/>
                      </a:cubicBezTo>
                      <a:cubicBezTo>
                        <a:pt x="15" y="93"/>
                        <a:pt x="15" y="93"/>
                        <a:pt x="15" y="93"/>
                      </a:cubicBezTo>
                      <a:cubicBezTo>
                        <a:pt x="15" y="93"/>
                        <a:pt x="15" y="93"/>
                        <a:pt x="15" y="93"/>
                      </a:cubicBezTo>
                      <a:cubicBezTo>
                        <a:pt x="15" y="93"/>
                        <a:pt x="15" y="93"/>
                        <a:pt x="15" y="93"/>
                      </a:cubicBezTo>
                      <a:cubicBezTo>
                        <a:pt x="15" y="93"/>
                        <a:pt x="15" y="93"/>
                        <a:pt x="15" y="93"/>
                      </a:cubicBezTo>
                      <a:cubicBezTo>
                        <a:pt x="15" y="93"/>
                        <a:pt x="15" y="93"/>
                        <a:pt x="15" y="93"/>
                      </a:cubicBezTo>
                      <a:cubicBezTo>
                        <a:pt x="15" y="92"/>
                        <a:pt x="15" y="92"/>
                        <a:pt x="15" y="92"/>
                      </a:cubicBezTo>
                      <a:cubicBezTo>
                        <a:pt x="15" y="92"/>
                        <a:pt x="15" y="92"/>
                        <a:pt x="15" y="92"/>
                      </a:cubicBezTo>
                      <a:cubicBezTo>
                        <a:pt x="15" y="92"/>
                        <a:pt x="15" y="92"/>
                        <a:pt x="15" y="92"/>
                      </a:cubicBezTo>
                      <a:cubicBezTo>
                        <a:pt x="16" y="92"/>
                        <a:pt x="16" y="92"/>
                        <a:pt x="16" y="92"/>
                      </a:cubicBezTo>
                      <a:cubicBezTo>
                        <a:pt x="16" y="93"/>
                        <a:pt x="16" y="93"/>
                        <a:pt x="16" y="93"/>
                      </a:cubicBezTo>
                      <a:cubicBezTo>
                        <a:pt x="15" y="93"/>
                        <a:pt x="15" y="93"/>
                        <a:pt x="15" y="93"/>
                      </a:cubicBezTo>
                      <a:cubicBezTo>
                        <a:pt x="15" y="93"/>
                        <a:pt x="15" y="93"/>
                        <a:pt x="15" y="93"/>
                      </a:cubicBezTo>
                      <a:cubicBezTo>
                        <a:pt x="16" y="93"/>
                        <a:pt x="16" y="93"/>
                        <a:pt x="16" y="93"/>
                      </a:cubicBezTo>
                      <a:cubicBezTo>
                        <a:pt x="16" y="94"/>
                        <a:pt x="16" y="94"/>
                        <a:pt x="16" y="94"/>
                      </a:cubicBezTo>
                      <a:cubicBezTo>
                        <a:pt x="17" y="95"/>
                        <a:pt x="17" y="95"/>
                        <a:pt x="17" y="95"/>
                      </a:cubicBezTo>
                      <a:cubicBezTo>
                        <a:pt x="16" y="95"/>
                        <a:pt x="16" y="95"/>
                        <a:pt x="16" y="95"/>
                      </a:cubicBezTo>
                      <a:cubicBezTo>
                        <a:pt x="16" y="95"/>
                        <a:pt x="16" y="95"/>
                        <a:pt x="16" y="95"/>
                      </a:cubicBezTo>
                      <a:cubicBezTo>
                        <a:pt x="15" y="96"/>
                        <a:pt x="15" y="96"/>
                        <a:pt x="15" y="96"/>
                      </a:cubicBezTo>
                      <a:cubicBezTo>
                        <a:pt x="14" y="96"/>
                        <a:pt x="14" y="96"/>
                        <a:pt x="14" y="96"/>
                      </a:cubicBezTo>
                      <a:cubicBezTo>
                        <a:pt x="14" y="95"/>
                        <a:pt x="14" y="95"/>
                        <a:pt x="14" y="95"/>
                      </a:cubicBezTo>
                      <a:cubicBezTo>
                        <a:pt x="14" y="95"/>
                        <a:pt x="14" y="95"/>
                        <a:pt x="14" y="95"/>
                      </a:cubicBezTo>
                      <a:cubicBezTo>
                        <a:pt x="14" y="96"/>
                        <a:pt x="14" y="96"/>
                        <a:pt x="14" y="96"/>
                      </a:cubicBezTo>
                      <a:cubicBezTo>
                        <a:pt x="14" y="96"/>
                        <a:pt x="14" y="96"/>
                        <a:pt x="14" y="96"/>
                      </a:cubicBezTo>
                      <a:cubicBezTo>
                        <a:pt x="13" y="96"/>
                        <a:pt x="13" y="96"/>
                        <a:pt x="13" y="96"/>
                      </a:cubicBezTo>
                      <a:cubicBezTo>
                        <a:pt x="13" y="96"/>
                        <a:pt x="13" y="96"/>
                        <a:pt x="13" y="96"/>
                      </a:cubicBezTo>
                      <a:cubicBezTo>
                        <a:pt x="12" y="96"/>
                        <a:pt x="12" y="96"/>
                        <a:pt x="12" y="96"/>
                      </a:cubicBezTo>
                      <a:cubicBezTo>
                        <a:pt x="13" y="96"/>
                        <a:pt x="13" y="96"/>
                        <a:pt x="13" y="96"/>
                      </a:cubicBezTo>
                      <a:cubicBezTo>
                        <a:pt x="14" y="96"/>
                        <a:pt x="14" y="96"/>
                        <a:pt x="14" y="96"/>
                      </a:cubicBezTo>
                      <a:cubicBezTo>
                        <a:pt x="16" y="96"/>
                        <a:pt x="16" y="96"/>
                        <a:pt x="16" y="96"/>
                      </a:cubicBezTo>
                      <a:cubicBezTo>
                        <a:pt x="19" y="95"/>
                        <a:pt x="19" y="95"/>
                        <a:pt x="19" y="95"/>
                      </a:cubicBezTo>
                      <a:cubicBezTo>
                        <a:pt x="20" y="94"/>
                        <a:pt x="20" y="94"/>
                        <a:pt x="20" y="94"/>
                      </a:cubicBezTo>
                      <a:cubicBezTo>
                        <a:pt x="20" y="94"/>
                        <a:pt x="20" y="94"/>
                        <a:pt x="20" y="94"/>
                      </a:cubicBezTo>
                      <a:cubicBezTo>
                        <a:pt x="20" y="94"/>
                        <a:pt x="20" y="94"/>
                        <a:pt x="20" y="94"/>
                      </a:cubicBezTo>
                      <a:cubicBezTo>
                        <a:pt x="20" y="94"/>
                        <a:pt x="20" y="94"/>
                        <a:pt x="20" y="94"/>
                      </a:cubicBezTo>
                      <a:cubicBezTo>
                        <a:pt x="20" y="94"/>
                        <a:pt x="20" y="94"/>
                        <a:pt x="20" y="94"/>
                      </a:cubicBezTo>
                      <a:cubicBezTo>
                        <a:pt x="19" y="94"/>
                        <a:pt x="19" y="94"/>
                        <a:pt x="19" y="94"/>
                      </a:cubicBezTo>
                      <a:cubicBezTo>
                        <a:pt x="19" y="94"/>
                        <a:pt x="19" y="94"/>
                        <a:pt x="19" y="94"/>
                      </a:cubicBezTo>
                      <a:cubicBezTo>
                        <a:pt x="19" y="93"/>
                        <a:pt x="19" y="93"/>
                        <a:pt x="19" y="93"/>
                      </a:cubicBezTo>
                      <a:cubicBezTo>
                        <a:pt x="19" y="93"/>
                        <a:pt x="19" y="93"/>
                        <a:pt x="19" y="93"/>
                      </a:cubicBezTo>
                      <a:cubicBezTo>
                        <a:pt x="19" y="93"/>
                        <a:pt x="19" y="93"/>
                        <a:pt x="19" y="93"/>
                      </a:cubicBezTo>
                      <a:cubicBezTo>
                        <a:pt x="19" y="93"/>
                        <a:pt x="19" y="93"/>
                        <a:pt x="19" y="93"/>
                      </a:cubicBezTo>
                      <a:cubicBezTo>
                        <a:pt x="19" y="93"/>
                        <a:pt x="19" y="93"/>
                        <a:pt x="19" y="93"/>
                      </a:cubicBezTo>
                      <a:cubicBezTo>
                        <a:pt x="20" y="93"/>
                        <a:pt x="20" y="93"/>
                        <a:pt x="20" y="93"/>
                      </a:cubicBezTo>
                      <a:cubicBezTo>
                        <a:pt x="20" y="93"/>
                        <a:pt x="20" y="93"/>
                        <a:pt x="20" y="93"/>
                      </a:cubicBezTo>
                      <a:cubicBezTo>
                        <a:pt x="20" y="93"/>
                        <a:pt x="20" y="93"/>
                        <a:pt x="20" y="93"/>
                      </a:cubicBezTo>
                      <a:cubicBezTo>
                        <a:pt x="20" y="94"/>
                        <a:pt x="20" y="94"/>
                        <a:pt x="20" y="94"/>
                      </a:cubicBezTo>
                      <a:cubicBezTo>
                        <a:pt x="20" y="94"/>
                        <a:pt x="20" y="94"/>
                        <a:pt x="20" y="94"/>
                      </a:cubicBezTo>
                      <a:cubicBezTo>
                        <a:pt x="21" y="93"/>
                        <a:pt x="21" y="93"/>
                        <a:pt x="21" y="93"/>
                      </a:cubicBezTo>
                      <a:cubicBezTo>
                        <a:pt x="21" y="93"/>
                        <a:pt x="21" y="93"/>
                        <a:pt x="21" y="93"/>
                      </a:cubicBezTo>
                      <a:cubicBezTo>
                        <a:pt x="21" y="93"/>
                        <a:pt x="21" y="93"/>
                        <a:pt x="21" y="93"/>
                      </a:cubicBezTo>
                      <a:cubicBezTo>
                        <a:pt x="21" y="93"/>
                        <a:pt x="21" y="93"/>
                        <a:pt x="21" y="93"/>
                      </a:cubicBezTo>
                      <a:cubicBezTo>
                        <a:pt x="21" y="93"/>
                        <a:pt x="21" y="93"/>
                        <a:pt x="21" y="93"/>
                      </a:cubicBezTo>
                      <a:cubicBezTo>
                        <a:pt x="22" y="92"/>
                        <a:pt x="22" y="92"/>
                        <a:pt x="22" y="92"/>
                      </a:cubicBezTo>
                      <a:cubicBezTo>
                        <a:pt x="22" y="92"/>
                        <a:pt x="22" y="92"/>
                        <a:pt x="22" y="92"/>
                      </a:cubicBezTo>
                      <a:cubicBezTo>
                        <a:pt x="22" y="92"/>
                        <a:pt x="22" y="92"/>
                        <a:pt x="22" y="92"/>
                      </a:cubicBezTo>
                      <a:cubicBezTo>
                        <a:pt x="22" y="91"/>
                        <a:pt x="22" y="91"/>
                        <a:pt x="22" y="91"/>
                      </a:cubicBezTo>
                      <a:cubicBezTo>
                        <a:pt x="22" y="91"/>
                        <a:pt x="22" y="91"/>
                        <a:pt x="22" y="91"/>
                      </a:cubicBezTo>
                      <a:cubicBezTo>
                        <a:pt x="23" y="91"/>
                        <a:pt x="23" y="91"/>
                        <a:pt x="23" y="91"/>
                      </a:cubicBezTo>
                      <a:cubicBezTo>
                        <a:pt x="22" y="91"/>
                        <a:pt x="22" y="91"/>
                        <a:pt x="22" y="91"/>
                      </a:cubicBezTo>
                      <a:cubicBezTo>
                        <a:pt x="22" y="91"/>
                        <a:pt x="22" y="91"/>
                        <a:pt x="22" y="91"/>
                      </a:cubicBezTo>
                      <a:cubicBezTo>
                        <a:pt x="22" y="90"/>
                        <a:pt x="22" y="90"/>
                        <a:pt x="22" y="90"/>
                      </a:cubicBezTo>
                      <a:cubicBezTo>
                        <a:pt x="22" y="90"/>
                        <a:pt x="22" y="90"/>
                        <a:pt x="22" y="90"/>
                      </a:cubicBezTo>
                      <a:cubicBezTo>
                        <a:pt x="22" y="90"/>
                        <a:pt x="22" y="90"/>
                        <a:pt x="22" y="90"/>
                      </a:cubicBezTo>
                      <a:cubicBezTo>
                        <a:pt x="22" y="90"/>
                        <a:pt x="22" y="90"/>
                        <a:pt x="22" y="90"/>
                      </a:cubicBezTo>
                      <a:cubicBezTo>
                        <a:pt x="22" y="90"/>
                        <a:pt x="22" y="90"/>
                        <a:pt x="22" y="90"/>
                      </a:cubicBezTo>
                      <a:cubicBezTo>
                        <a:pt x="22" y="90"/>
                        <a:pt x="22" y="90"/>
                        <a:pt x="22" y="90"/>
                      </a:cubicBezTo>
                      <a:cubicBezTo>
                        <a:pt x="22" y="89"/>
                        <a:pt x="22" y="89"/>
                        <a:pt x="22" y="89"/>
                      </a:cubicBezTo>
                      <a:cubicBezTo>
                        <a:pt x="22" y="89"/>
                        <a:pt x="22" y="89"/>
                        <a:pt x="22" y="89"/>
                      </a:cubicBezTo>
                      <a:cubicBezTo>
                        <a:pt x="22" y="89"/>
                        <a:pt x="22" y="89"/>
                        <a:pt x="22" y="89"/>
                      </a:cubicBezTo>
                      <a:cubicBezTo>
                        <a:pt x="22" y="89"/>
                        <a:pt x="22" y="89"/>
                        <a:pt x="22" y="89"/>
                      </a:cubicBezTo>
                      <a:cubicBezTo>
                        <a:pt x="22" y="88"/>
                        <a:pt x="22" y="88"/>
                        <a:pt x="22" y="88"/>
                      </a:cubicBezTo>
                      <a:cubicBezTo>
                        <a:pt x="22" y="88"/>
                        <a:pt x="22" y="88"/>
                        <a:pt x="22" y="88"/>
                      </a:cubicBezTo>
                      <a:cubicBezTo>
                        <a:pt x="22" y="87"/>
                        <a:pt x="22" y="87"/>
                        <a:pt x="22" y="87"/>
                      </a:cubicBezTo>
                      <a:cubicBezTo>
                        <a:pt x="22" y="87"/>
                        <a:pt x="22" y="87"/>
                        <a:pt x="22" y="87"/>
                      </a:cubicBezTo>
                      <a:cubicBezTo>
                        <a:pt x="22" y="86"/>
                        <a:pt x="22" y="86"/>
                        <a:pt x="22" y="86"/>
                      </a:cubicBezTo>
                      <a:cubicBezTo>
                        <a:pt x="22" y="86"/>
                        <a:pt x="22" y="86"/>
                        <a:pt x="22" y="86"/>
                      </a:cubicBezTo>
                      <a:cubicBezTo>
                        <a:pt x="22" y="86"/>
                        <a:pt x="22" y="86"/>
                        <a:pt x="22" y="86"/>
                      </a:cubicBezTo>
                      <a:cubicBezTo>
                        <a:pt x="20" y="86"/>
                        <a:pt x="20" y="86"/>
                        <a:pt x="20" y="86"/>
                      </a:cubicBezTo>
                      <a:cubicBezTo>
                        <a:pt x="20" y="85"/>
                        <a:pt x="20" y="85"/>
                        <a:pt x="20" y="85"/>
                      </a:cubicBezTo>
                      <a:cubicBezTo>
                        <a:pt x="20" y="85"/>
                        <a:pt x="20" y="85"/>
                        <a:pt x="20" y="85"/>
                      </a:cubicBezTo>
                      <a:cubicBezTo>
                        <a:pt x="19" y="85"/>
                        <a:pt x="19" y="85"/>
                        <a:pt x="19" y="85"/>
                      </a:cubicBezTo>
                      <a:cubicBezTo>
                        <a:pt x="19" y="84"/>
                        <a:pt x="19" y="84"/>
                        <a:pt x="19" y="84"/>
                      </a:cubicBezTo>
                      <a:cubicBezTo>
                        <a:pt x="18" y="84"/>
                        <a:pt x="18" y="84"/>
                        <a:pt x="18" y="84"/>
                      </a:cubicBezTo>
                      <a:cubicBezTo>
                        <a:pt x="18" y="84"/>
                        <a:pt x="18" y="84"/>
                        <a:pt x="18" y="84"/>
                      </a:cubicBezTo>
                      <a:cubicBezTo>
                        <a:pt x="18" y="83"/>
                        <a:pt x="18" y="83"/>
                        <a:pt x="18" y="83"/>
                      </a:cubicBezTo>
                      <a:cubicBezTo>
                        <a:pt x="18" y="83"/>
                        <a:pt x="18" y="83"/>
                        <a:pt x="18" y="83"/>
                      </a:cubicBezTo>
                      <a:cubicBezTo>
                        <a:pt x="18" y="83"/>
                        <a:pt x="18" y="83"/>
                        <a:pt x="18" y="83"/>
                      </a:cubicBezTo>
                      <a:cubicBezTo>
                        <a:pt x="18" y="83"/>
                        <a:pt x="18" y="83"/>
                        <a:pt x="18" y="83"/>
                      </a:cubicBezTo>
                      <a:cubicBezTo>
                        <a:pt x="18" y="83"/>
                        <a:pt x="18" y="83"/>
                        <a:pt x="18" y="83"/>
                      </a:cubicBezTo>
                      <a:cubicBezTo>
                        <a:pt x="18" y="83"/>
                        <a:pt x="18" y="83"/>
                        <a:pt x="18" y="83"/>
                      </a:cubicBezTo>
                      <a:cubicBezTo>
                        <a:pt x="18" y="82"/>
                        <a:pt x="18" y="82"/>
                        <a:pt x="18" y="82"/>
                      </a:cubicBezTo>
                      <a:cubicBezTo>
                        <a:pt x="18" y="82"/>
                        <a:pt x="18" y="82"/>
                        <a:pt x="18" y="82"/>
                      </a:cubicBezTo>
                      <a:cubicBezTo>
                        <a:pt x="18" y="81"/>
                        <a:pt x="18" y="81"/>
                        <a:pt x="18" y="81"/>
                      </a:cubicBezTo>
                      <a:cubicBezTo>
                        <a:pt x="18" y="80"/>
                        <a:pt x="18" y="80"/>
                        <a:pt x="18" y="80"/>
                      </a:cubicBezTo>
                      <a:cubicBezTo>
                        <a:pt x="32" y="79"/>
                        <a:pt x="47" y="77"/>
                        <a:pt x="61" y="75"/>
                      </a:cubicBezTo>
                      <a:cubicBezTo>
                        <a:pt x="61" y="75"/>
                        <a:pt x="61" y="75"/>
                        <a:pt x="61" y="75"/>
                      </a:cubicBezTo>
                      <a:cubicBezTo>
                        <a:pt x="61" y="75"/>
                        <a:pt x="61" y="75"/>
                        <a:pt x="61" y="75"/>
                      </a:cubicBezTo>
                      <a:cubicBezTo>
                        <a:pt x="61" y="75"/>
                        <a:pt x="61" y="75"/>
                        <a:pt x="61" y="7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grpSp>
          <p:grpSp>
            <p:nvGrpSpPr>
              <p:cNvPr id="120" name="Group 119">
                <a:extLst>
                  <a:ext uri="{FF2B5EF4-FFF2-40B4-BE49-F238E27FC236}">
                    <a16:creationId xmlns="" xmlns:a16="http://schemas.microsoft.com/office/drawing/2014/main" id="{F3FAE176-4033-4FFB-A4D5-804D0267632B}"/>
                  </a:ext>
                </a:extLst>
              </p:cNvPr>
              <p:cNvGrpSpPr>
                <a:grpSpLocks noChangeAspect="1"/>
              </p:cNvGrpSpPr>
              <p:nvPr/>
            </p:nvGrpSpPr>
            <p:grpSpPr>
              <a:xfrm>
                <a:off x="1414001" y="2259001"/>
                <a:ext cx="2218550" cy="2510812"/>
                <a:chOff x="3558406" y="3049617"/>
                <a:chExt cx="1751002" cy="1981672"/>
              </a:xfrm>
              <a:solidFill>
                <a:srgbClr val="F0423C"/>
              </a:solidFill>
            </p:grpSpPr>
            <p:sp>
              <p:nvSpPr>
                <p:cNvPr id="162" name="Freeform 330">
                  <a:extLst>
                    <a:ext uri="{FF2B5EF4-FFF2-40B4-BE49-F238E27FC236}">
                      <a16:creationId xmlns="" xmlns:a16="http://schemas.microsoft.com/office/drawing/2014/main" id="{D236CF2F-1B02-4C62-829E-8607B0223662}"/>
                    </a:ext>
                  </a:extLst>
                </p:cNvPr>
                <p:cNvSpPr>
                  <a:spLocks/>
                </p:cNvSpPr>
                <p:nvPr/>
              </p:nvSpPr>
              <p:spPr bwMode="auto">
                <a:xfrm>
                  <a:off x="4606910" y="3605324"/>
                  <a:ext cx="560950" cy="456099"/>
                </a:xfrm>
                <a:custGeom>
                  <a:avLst/>
                  <a:gdLst>
                    <a:gd name="T0" fmla="*/ 106 w 107"/>
                    <a:gd name="T1" fmla="*/ 7 h 87"/>
                    <a:gd name="T2" fmla="*/ 8 w 107"/>
                    <a:gd name="T3" fmla="*/ 0 h 87"/>
                    <a:gd name="T4" fmla="*/ 0 w 107"/>
                    <a:gd name="T5" fmla="*/ 79 h 87"/>
                    <a:gd name="T6" fmla="*/ 0 w 107"/>
                    <a:gd name="T7" fmla="*/ 79 h 87"/>
                    <a:gd name="T8" fmla="*/ 0 w 107"/>
                    <a:gd name="T9" fmla="*/ 79 h 87"/>
                    <a:gd name="T10" fmla="*/ 0 w 107"/>
                    <a:gd name="T11" fmla="*/ 79 h 87"/>
                    <a:gd name="T12" fmla="*/ 0 w 107"/>
                    <a:gd name="T13" fmla="*/ 79 h 87"/>
                    <a:gd name="T14" fmla="*/ 0 w 107"/>
                    <a:gd name="T15" fmla="*/ 79 h 87"/>
                    <a:gd name="T16" fmla="*/ 0 w 107"/>
                    <a:gd name="T17" fmla="*/ 79 h 87"/>
                    <a:gd name="T18" fmla="*/ 93 w 107"/>
                    <a:gd name="T19" fmla="*/ 86 h 87"/>
                    <a:gd name="T20" fmla="*/ 104 w 107"/>
                    <a:gd name="T21" fmla="*/ 87 h 87"/>
                    <a:gd name="T22" fmla="*/ 107 w 107"/>
                    <a:gd name="T23" fmla="*/ 7 h 87"/>
                    <a:gd name="T24" fmla="*/ 106 w 107"/>
                    <a:gd name="T25" fmla="*/ 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87">
                      <a:moveTo>
                        <a:pt x="106" y="7"/>
                      </a:moveTo>
                      <a:cubicBezTo>
                        <a:pt x="73" y="6"/>
                        <a:pt x="40" y="3"/>
                        <a:pt x="8" y="0"/>
                      </a:cubicBezTo>
                      <a:cubicBezTo>
                        <a:pt x="5" y="27"/>
                        <a:pt x="2" y="53"/>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31" y="83"/>
                        <a:pt x="62" y="85"/>
                        <a:pt x="93" y="86"/>
                      </a:cubicBezTo>
                      <a:cubicBezTo>
                        <a:pt x="97" y="86"/>
                        <a:pt x="100" y="86"/>
                        <a:pt x="104" y="87"/>
                      </a:cubicBezTo>
                      <a:cubicBezTo>
                        <a:pt x="105" y="60"/>
                        <a:pt x="106" y="34"/>
                        <a:pt x="107" y="7"/>
                      </a:cubicBezTo>
                      <a:lnTo>
                        <a:pt x="106" y="7"/>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3" name="Freeform 337">
                  <a:extLst>
                    <a:ext uri="{FF2B5EF4-FFF2-40B4-BE49-F238E27FC236}">
                      <a16:creationId xmlns="" xmlns:a16="http://schemas.microsoft.com/office/drawing/2014/main" id="{DF704E76-7AD3-499F-B419-B109ED983622}"/>
                    </a:ext>
                  </a:extLst>
                </p:cNvPr>
                <p:cNvSpPr>
                  <a:spLocks noEditPoints="1"/>
                </p:cNvSpPr>
                <p:nvPr/>
              </p:nvSpPr>
              <p:spPr bwMode="auto">
                <a:xfrm>
                  <a:off x="4318571" y="3893663"/>
                  <a:ext cx="440372" cy="550465"/>
                </a:xfrm>
                <a:custGeom>
                  <a:avLst/>
                  <a:gdLst>
                    <a:gd name="T0" fmla="*/ 38 w 84"/>
                    <a:gd name="T1" fmla="*/ 22 h 105"/>
                    <a:gd name="T2" fmla="*/ 37 w 84"/>
                    <a:gd name="T3" fmla="*/ 21 h 105"/>
                    <a:gd name="T4" fmla="*/ 37 w 84"/>
                    <a:gd name="T5" fmla="*/ 22 h 105"/>
                    <a:gd name="T6" fmla="*/ 37 w 84"/>
                    <a:gd name="T7" fmla="*/ 23 h 105"/>
                    <a:gd name="T8" fmla="*/ 38 w 84"/>
                    <a:gd name="T9" fmla="*/ 24 h 105"/>
                    <a:gd name="T10" fmla="*/ 32 w 84"/>
                    <a:gd name="T11" fmla="*/ 21 h 105"/>
                    <a:gd name="T12" fmla="*/ 33 w 84"/>
                    <a:gd name="T13" fmla="*/ 22 h 105"/>
                    <a:gd name="T14" fmla="*/ 36 w 84"/>
                    <a:gd name="T15" fmla="*/ 19 h 105"/>
                    <a:gd name="T16" fmla="*/ 35 w 84"/>
                    <a:gd name="T17" fmla="*/ 19 h 105"/>
                    <a:gd name="T18" fmla="*/ 83 w 84"/>
                    <a:gd name="T19" fmla="*/ 27 h 105"/>
                    <a:gd name="T20" fmla="*/ 84 w 84"/>
                    <a:gd name="T21" fmla="*/ 27 h 105"/>
                    <a:gd name="T22" fmla="*/ 39 w 84"/>
                    <a:gd name="T23" fmla="*/ 25 h 105"/>
                    <a:gd name="T24" fmla="*/ 38 w 84"/>
                    <a:gd name="T25" fmla="*/ 26 h 105"/>
                    <a:gd name="T26" fmla="*/ 35 w 84"/>
                    <a:gd name="T27" fmla="*/ 29 h 105"/>
                    <a:gd name="T28" fmla="*/ 34 w 84"/>
                    <a:gd name="T29" fmla="*/ 27 h 105"/>
                    <a:gd name="T30" fmla="*/ 33 w 84"/>
                    <a:gd name="T31" fmla="*/ 26 h 105"/>
                    <a:gd name="T32" fmla="*/ 33 w 84"/>
                    <a:gd name="T33" fmla="*/ 23 h 105"/>
                    <a:gd name="T34" fmla="*/ 32 w 84"/>
                    <a:gd name="T35" fmla="*/ 25 h 105"/>
                    <a:gd name="T36" fmla="*/ 31 w 84"/>
                    <a:gd name="T37" fmla="*/ 24 h 105"/>
                    <a:gd name="T38" fmla="*/ 31 w 84"/>
                    <a:gd name="T39" fmla="*/ 23 h 105"/>
                    <a:gd name="T40" fmla="*/ 30 w 84"/>
                    <a:gd name="T41" fmla="*/ 22 h 105"/>
                    <a:gd name="T42" fmla="*/ 29 w 84"/>
                    <a:gd name="T43" fmla="*/ 21 h 105"/>
                    <a:gd name="T44" fmla="*/ 29 w 84"/>
                    <a:gd name="T45" fmla="*/ 20 h 105"/>
                    <a:gd name="T46" fmla="*/ 29 w 84"/>
                    <a:gd name="T47" fmla="*/ 19 h 105"/>
                    <a:gd name="T48" fmla="*/ 29 w 84"/>
                    <a:gd name="T49" fmla="*/ 18 h 105"/>
                    <a:gd name="T50" fmla="*/ 28 w 84"/>
                    <a:gd name="T51" fmla="*/ 15 h 105"/>
                    <a:gd name="T52" fmla="*/ 26 w 84"/>
                    <a:gd name="T53" fmla="*/ 16 h 105"/>
                    <a:gd name="T54" fmla="*/ 27 w 84"/>
                    <a:gd name="T55" fmla="*/ 15 h 105"/>
                    <a:gd name="T56" fmla="*/ 26 w 84"/>
                    <a:gd name="T57" fmla="*/ 11 h 105"/>
                    <a:gd name="T58" fmla="*/ 27 w 84"/>
                    <a:gd name="T59" fmla="*/ 11 h 105"/>
                    <a:gd name="T60" fmla="*/ 27 w 84"/>
                    <a:gd name="T61" fmla="*/ 10 h 105"/>
                    <a:gd name="T62" fmla="*/ 27 w 84"/>
                    <a:gd name="T63" fmla="*/ 9 h 105"/>
                    <a:gd name="T64" fmla="*/ 29 w 84"/>
                    <a:gd name="T65" fmla="*/ 9 h 105"/>
                    <a:gd name="T66" fmla="*/ 30 w 84"/>
                    <a:gd name="T67" fmla="*/ 8 h 105"/>
                    <a:gd name="T68" fmla="*/ 31 w 84"/>
                    <a:gd name="T69" fmla="*/ 9 h 105"/>
                    <a:gd name="T70" fmla="*/ 31 w 84"/>
                    <a:gd name="T71" fmla="*/ 10 h 105"/>
                    <a:gd name="T72" fmla="*/ 31 w 84"/>
                    <a:gd name="T73" fmla="*/ 11 h 105"/>
                    <a:gd name="T74" fmla="*/ 31 w 84"/>
                    <a:gd name="T75" fmla="*/ 12 h 105"/>
                    <a:gd name="T76" fmla="*/ 33 w 84"/>
                    <a:gd name="T77" fmla="*/ 14 h 105"/>
                    <a:gd name="T78" fmla="*/ 34 w 84"/>
                    <a:gd name="T79" fmla="*/ 14 h 105"/>
                    <a:gd name="T80" fmla="*/ 34 w 84"/>
                    <a:gd name="T81" fmla="*/ 16 h 105"/>
                    <a:gd name="T82" fmla="*/ 34 w 84"/>
                    <a:gd name="T83" fmla="*/ 17 h 105"/>
                    <a:gd name="T84" fmla="*/ 35 w 84"/>
                    <a:gd name="T85" fmla="*/ 18 h 105"/>
                    <a:gd name="T86" fmla="*/ 36 w 84"/>
                    <a:gd name="T87" fmla="*/ 16 h 105"/>
                    <a:gd name="T88" fmla="*/ 36 w 84"/>
                    <a:gd name="T89" fmla="*/ 15 h 105"/>
                    <a:gd name="T90" fmla="*/ 35 w 84"/>
                    <a:gd name="T91" fmla="*/ 14 h 105"/>
                    <a:gd name="T92" fmla="*/ 36 w 84"/>
                    <a:gd name="T93" fmla="*/ 13 h 105"/>
                    <a:gd name="T94" fmla="*/ 37 w 84"/>
                    <a:gd name="T95" fmla="*/ 13 h 105"/>
                    <a:gd name="T96" fmla="*/ 37 w 84"/>
                    <a:gd name="T97" fmla="*/ 14 h 105"/>
                    <a:gd name="T98" fmla="*/ 38 w 84"/>
                    <a:gd name="T99" fmla="*/ 15 h 105"/>
                    <a:gd name="T100" fmla="*/ 40 w 84"/>
                    <a:gd name="T101" fmla="*/ 15 h 105"/>
                    <a:gd name="T102" fmla="*/ 39 w 84"/>
                    <a:gd name="T103" fmla="*/ 16 h 105"/>
                    <a:gd name="T104" fmla="*/ 37 w 84"/>
                    <a:gd name="T105" fmla="*/ 17 h 105"/>
                    <a:gd name="T106" fmla="*/ 38 w 84"/>
                    <a:gd name="T107" fmla="*/ 20 h 105"/>
                    <a:gd name="T108" fmla="*/ 39 w 84"/>
                    <a:gd name="T109" fmla="*/ 21 h 105"/>
                    <a:gd name="T110" fmla="*/ 41 w 84"/>
                    <a:gd name="T111" fmla="*/ 2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4" h="105">
                      <a:moveTo>
                        <a:pt x="38" y="23"/>
                      </a:moveTo>
                      <a:cubicBezTo>
                        <a:pt x="38" y="23"/>
                        <a:pt x="38" y="23"/>
                        <a:pt x="38" y="23"/>
                      </a:cubicBezTo>
                      <a:cubicBezTo>
                        <a:pt x="38" y="23"/>
                        <a:pt x="38" y="23"/>
                        <a:pt x="38" y="23"/>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1"/>
                        <a:pt x="38" y="21"/>
                        <a:pt x="38"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3"/>
                        <a:pt x="37" y="23"/>
                        <a:pt x="37" y="23"/>
                      </a:cubicBezTo>
                      <a:cubicBezTo>
                        <a:pt x="37" y="23"/>
                        <a:pt x="37" y="23"/>
                        <a:pt x="37" y="23"/>
                      </a:cubicBezTo>
                      <a:cubicBezTo>
                        <a:pt x="37" y="23"/>
                        <a:pt x="37" y="23"/>
                        <a:pt x="37" y="23"/>
                      </a:cubicBezTo>
                      <a:cubicBezTo>
                        <a:pt x="37" y="23"/>
                        <a:pt x="37" y="23"/>
                        <a:pt x="37" y="23"/>
                      </a:cubicBezTo>
                      <a:cubicBezTo>
                        <a:pt x="37" y="25"/>
                        <a:pt x="37" y="25"/>
                        <a:pt x="37" y="25"/>
                      </a:cubicBezTo>
                      <a:cubicBezTo>
                        <a:pt x="37" y="25"/>
                        <a:pt x="37" y="25"/>
                        <a:pt x="37" y="25"/>
                      </a:cubicBezTo>
                      <a:cubicBezTo>
                        <a:pt x="38" y="25"/>
                        <a:pt x="38" y="25"/>
                        <a:pt x="38" y="25"/>
                      </a:cubicBezTo>
                      <a:cubicBezTo>
                        <a:pt x="38" y="25"/>
                        <a:pt x="38" y="25"/>
                        <a:pt x="38" y="25"/>
                      </a:cubicBezTo>
                      <a:cubicBezTo>
                        <a:pt x="38" y="25"/>
                        <a:pt x="38" y="25"/>
                        <a:pt x="38" y="25"/>
                      </a:cubicBezTo>
                      <a:cubicBezTo>
                        <a:pt x="38" y="25"/>
                        <a:pt x="38" y="25"/>
                        <a:pt x="38" y="25"/>
                      </a:cubicBezTo>
                      <a:cubicBezTo>
                        <a:pt x="38" y="24"/>
                        <a:pt x="38" y="24"/>
                        <a:pt x="38" y="24"/>
                      </a:cubicBezTo>
                      <a:cubicBezTo>
                        <a:pt x="38" y="24"/>
                        <a:pt x="38" y="24"/>
                        <a:pt x="38" y="24"/>
                      </a:cubicBezTo>
                      <a:cubicBezTo>
                        <a:pt x="38" y="24"/>
                        <a:pt x="38" y="24"/>
                        <a:pt x="38" y="24"/>
                      </a:cubicBezTo>
                      <a:cubicBezTo>
                        <a:pt x="38" y="24"/>
                        <a:pt x="38" y="24"/>
                        <a:pt x="38" y="24"/>
                      </a:cubicBezTo>
                      <a:lnTo>
                        <a:pt x="38" y="23"/>
                      </a:lnTo>
                      <a:close/>
                      <a:moveTo>
                        <a:pt x="33" y="21"/>
                      </a:moveTo>
                      <a:cubicBezTo>
                        <a:pt x="33" y="21"/>
                        <a:pt x="33" y="21"/>
                        <a:pt x="33" y="21"/>
                      </a:cubicBezTo>
                      <a:cubicBezTo>
                        <a:pt x="33" y="21"/>
                        <a:pt x="33" y="21"/>
                        <a:pt x="33" y="21"/>
                      </a:cubicBezTo>
                      <a:cubicBezTo>
                        <a:pt x="32" y="21"/>
                        <a:pt x="32" y="21"/>
                        <a:pt x="32" y="21"/>
                      </a:cubicBezTo>
                      <a:cubicBezTo>
                        <a:pt x="32" y="21"/>
                        <a:pt x="32" y="21"/>
                        <a:pt x="32" y="21"/>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lnTo>
                        <a:pt x="33" y="21"/>
                      </a:lnTo>
                      <a:close/>
                      <a:moveTo>
                        <a:pt x="36" y="19"/>
                      </a:move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20"/>
                        <a:pt x="36" y="20"/>
                        <a:pt x="36" y="20"/>
                      </a:cubicBezTo>
                      <a:cubicBezTo>
                        <a:pt x="36" y="20"/>
                        <a:pt x="36" y="20"/>
                        <a:pt x="36" y="20"/>
                      </a:cubicBezTo>
                      <a:cubicBezTo>
                        <a:pt x="36" y="20"/>
                        <a:pt x="36" y="20"/>
                        <a:pt x="36" y="20"/>
                      </a:cubicBezTo>
                      <a:cubicBezTo>
                        <a:pt x="36" y="19"/>
                        <a:pt x="36" y="19"/>
                        <a:pt x="36" y="19"/>
                      </a:cubicBezTo>
                      <a:cubicBezTo>
                        <a:pt x="36" y="19"/>
                        <a:pt x="36" y="19"/>
                        <a:pt x="36" y="19"/>
                      </a:cubicBezTo>
                      <a:close/>
                      <a:moveTo>
                        <a:pt x="83" y="27"/>
                      </a:moveTo>
                      <a:cubicBezTo>
                        <a:pt x="73" y="26"/>
                        <a:pt x="64" y="25"/>
                        <a:pt x="55" y="24"/>
                      </a:cubicBezTo>
                      <a:cubicBezTo>
                        <a:pt x="55" y="24"/>
                        <a:pt x="55" y="24"/>
                        <a:pt x="55" y="24"/>
                      </a:cubicBezTo>
                      <a:cubicBezTo>
                        <a:pt x="55" y="24"/>
                        <a:pt x="55" y="24"/>
                        <a:pt x="55" y="24"/>
                      </a:cubicBezTo>
                      <a:cubicBezTo>
                        <a:pt x="55" y="18"/>
                        <a:pt x="56" y="11"/>
                        <a:pt x="57" y="5"/>
                      </a:cubicBezTo>
                      <a:cubicBezTo>
                        <a:pt x="42" y="3"/>
                        <a:pt x="27" y="2"/>
                        <a:pt x="13" y="0"/>
                      </a:cubicBezTo>
                      <a:cubicBezTo>
                        <a:pt x="8" y="32"/>
                        <a:pt x="4" y="65"/>
                        <a:pt x="0" y="97"/>
                      </a:cubicBezTo>
                      <a:cubicBezTo>
                        <a:pt x="26" y="101"/>
                        <a:pt x="52" y="103"/>
                        <a:pt x="78" y="105"/>
                      </a:cubicBezTo>
                      <a:cubicBezTo>
                        <a:pt x="80" y="79"/>
                        <a:pt x="82" y="53"/>
                        <a:pt x="84" y="27"/>
                      </a:cubicBezTo>
                      <a:lnTo>
                        <a:pt x="83" y="27"/>
                      </a:lnTo>
                      <a:close/>
                      <a:moveTo>
                        <a:pt x="41" y="24"/>
                      </a:moveTo>
                      <a:cubicBezTo>
                        <a:pt x="41" y="24"/>
                        <a:pt x="41" y="24"/>
                        <a:pt x="41" y="24"/>
                      </a:cubicBezTo>
                      <a:cubicBezTo>
                        <a:pt x="41" y="24"/>
                        <a:pt x="41" y="24"/>
                        <a:pt x="41" y="24"/>
                      </a:cubicBezTo>
                      <a:cubicBezTo>
                        <a:pt x="40" y="25"/>
                        <a:pt x="40" y="25"/>
                        <a:pt x="40" y="25"/>
                      </a:cubicBezTo>
                      <a:cubicBezTo>
                        <a:pt x="40" y="25"/>
                        <a:pt x="40" y="25"/>
                        <a:pt x="40" y="25"/>
                      </a:cubicBezTo>
                      <a:cubicBezTo>
                        <a:pt x="40" y="25"/>
                        <a:pt x="40" y="25"/>
                        <a:pt x="40" y="25"/>
                      </a:cubicBezTo>
                      <a:cubicBezTo>
                        <a:pt x="39" y="25"/>
                        <a:pt x="39" y="25"/>
                        <a:pt x="39" y="25"/>
                      </a:cubicBezTo>
                      <a:cubicBezTo>
                        <a:pt x="39" y="25"/>
                        <a:pt x="39" y="25"/>
                        <a:pt x="39" y="25"/>
                      </a:cubicBezTo>
                      <a:cubicBezTo>
                        <a:pt x="39" y="25"/>
                        <a:pt x="39" y="25"/>
                        <a:pt x="39" y="25"/>
                      </a:cubicBezTo>
                      <a:cubicBezTo>
                        <a:pt x="39" y="25"/>
                        <a:pt x="39" y="25"/>
                        <a:pt x="39" y="25"/>
                      </a:cubicBezTo>
                      <a:cubicBezTo>
                        <a:pt x="38" y="25"/>
                        <a:pt x="38" y="25"/>
                        <a:pt x="38" y="25"/>
                      </a:cubicBezTo>
                      <a:cubicBezTo>
                        <a:pt x="38" y="25"/>
                        <a:pt x="38" y="25"/>
                        <a:pt x="38" y="25"/>
                      </a:cubicBezTo>
                      <a:cubicBezTo>
                        <a:pt x="38" y="26"/>
                        <a:pt x="38" y="26"/>
                        <a:pt x="38" y="26"/>
                      </a:cubicBezTo>
                      <a:cubicBezTo>
                        <a:pt x="38" y="26"/>
                        <a:pt x="38" y="26"/>
                        <a:pt x="38" y="26"/>
                      </a:cubicBezTo>
                      <a:cubicBezTo>
                        <a:pt x="38" y="26"/>
                        <a:pt x="38" y="26"/>
                        <a:pt x="38" y="26"/>
                      </a:cubicBezTo>
                      <a:cubicBezTo>
                        <a:pt x="38" y="26"/>
                        <a:pt x="38" y="26"/>
                        <a:pt x="38" y="26"/>
                      </a:cubicBezTo>
                      <a:cubicBezTo>
                        <a:pt x="38" y="26"/>
                        <a:pt x="38" y="26"/>
                        <a:pt x="38" y="26"/>
                      </a:cubicBezTo>
                      <a:cubicBezTo>
                        <a:pt x="38" y="27"/>
                        <a:pt x="38" y="27"/>
                        <a:pt x="38" y="27"/>
                      </a:cubicBezTo>
                      <a:cubicBezTo>
                        <a:pt x="37" y="27"/>
                        <a:pt x="37" y="27"/>
                        <a:pt x="37" y="27"/>
                      </a:cubicBezTo>
                      <a:cubicBezTo>
                        <a:pt x="36" y="28"/>
                        <a:pt x="36" y="28"/>
                        <a:pt x="36" y="28"/>
                      </a:cubicBezTo>
                      <a:cubicBezTo>
                        <a:pt x="36" y="28"/>
                        <a:pt x="36" y="28"/>
                        <a:pt x="36" y="28"/>
                      </a:cubicBezTo>
                      <a:cubicBezTo>
                        <a:pt x="35" y="28"/>
                        <a:pt x="35" y="28"/>
                        <a:pt x="35" y="28"/>
                      </a:cubicBezTo>
                      <a:cubicBezTo>
                        <a:pt x="35" y="29"/>
                        <a:pt x="35" y="29"/>
                        <a:pt x="35" y="29"/>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7"/>
                        <a:pt x="34" y="27"/>
                        <a:pt x="34" y="27"/>
                      </a:cubicBezTo>
                      <a:cubicBezTo>
                        <a:pt x="34" y="27"/>
                        <a:pt x="34" y="27"/>
                        <a:pt x="34" y="27"/>
                      </a:cubicBezTo>
                      <a:cubicBezTo>
                        <a:pt x="34" y="27"/>
                        <a:pt x="34" y="27"/>
                        <a:pt x="34" y="27"/>
                      </a:cubicBezTo>
                      <a:cubicBezTo>
                        <a:pt x="34" y="27"/>
                        <a:pt x="34" y="27"/>
                        <a:pt x="34" y="27"/>
                      </a:cubicBezTo>
                      <a:cubicBezTo>
                        <a:pt x="34" y="27"/>
                        <a:pt x="34" y="27"/>
                        <a:pt x="34" y="27"/>
                      </a:cubicBezTo>
                      <a:cubicBezTo>
                        <a:pt x="34" y="27"/>
                        <a:pt x="34" y="27"/>
                        <a:pt x="34" y="27"/>
                      </a:cubicBezTo>
                      <a:cubicBezTo>
                        <a:pt x="33" y="26"/>
                        <a:pt x="33" y="26"/>
                        <a:pt x="33" y="26"/>
                      </a:cubicBezTo>
                      <a:cubicBezTo>
                        <a:pt x="33" y="26"/>
                        <a:pt x="33" y="26"/>
                        <a:pt x="33" y="26"/>
                      </a:cubicBezTo>
                      <a:cubicBezTo>
                        <a:pt x="33" y="26"/>
                        <a:pt x="33" y="26"/>
                        <a:pt x="33" y="26"/>
                      </a:cubicBezTo>
                      <a:cubicBezTo>
                        <a:pt x="34" y="25"/>
                        <a:pt x="34" y="25"/>
                        <a:pt x="34" y="25"/>
                      </a:cubicBezTo>
                      <a:cubicBezTo>
                        <a:pt x="34" y="25"/>
                        <a:pt x="34" y="25"/>
                        <a:pt x="34" y="25"/>
                      </a:cubicBezTo>
                      <a:cubicBezTo>
                        <a:pt x="33" y="25"/>
                        <a:pt x="33" y="25"/>
                        <a:pt x="33" y="25"/>
                      </a:cubicBezTo>
                      <a:cubicBezTo>
                        <a:pt x="33" y="24"/>
                        <a:pt x="33" y="24"/>
                        <a:pt x="33" y="24"/>
                      </a:cubicBezTo>
                      <a:cubicBezTo>
                        <a:pt x="33" y="24"/>
                        <a:pt x="33" y="24"/>
                        <a:pt x="33" y="24"/>
                      </a:cubicBezTo>
                      <a:cubicBezTo>
                        <a:pt x="33" y="23"/>
                        <a:pt x="33" y="23"/>
                        <a:pt x="33" y="23"/>
                      </a:cubicBezTo>
                      <a:cubicBezTo>
                        <a:pt x="33" y="23"/>
                        <a:pt x="33" y="23"/>
                        <a:pt x="33" y="23"/>
                      </a:cubicBezTo>
                      <a:cubicBezTo>
                        <a:pt x="33" y="23"/>
                        <a:pt x="33" y="23"/>
                        <a:pt x="33" y="23"/>
                      </a:cubicBezTo>
                      <a:cubicBezTo>
                        <a:pt x="33" y="24"/>
                        <a:pt x="33" y="24"/>
                        <a:pt x="33" y="24"/>
                      </a:cubicBezTo>
                      <a:cubicBezTo>
                        <a:pt x="33" y="24"/>
                        <a:pt x="33" y="24"/>
                        <a:pt x="33" y="24"/>
                      </a:cubicBezTo>
                      <a:cubicBezTo>
                        <a:pt x="33" y="24"/>
                        <a:pt x="33" y="24"/>
                        <a:pt x="33" y="24"/>
                      </a:cubicBezTo>
                      <a:cubicBezTo>
                        <a:pt x="33" y="24"/>
                        <a:pt x="33" y="24"/>
                        <a:pt x="33" y="24"/>
                      </a:cubicBezTo>
                      <a:cubicBezTo>
                        <a:pt x="32" y="24"/>
                        <a:pt x="32" y="24"/>
                        <a:pt x="32" y="24"/>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0" y="23"/>
                        <a:pt x="30" y="23"/>
                        <a:pt x="30" y="23"/>
                      </a:cubicBezTo>
                      <a:cubicBezTo>
                        <a:pt x="30" y="23"/>
                        <a:pt x="30" y="23"/>
                        <a:pt x="30" y="23"/>
                      </a:cubicBezTo>
                      <a:cubicBezTo>
                        <a:pt x="30" y="23"/>
                        <a:pt x="30" y="23"/>
                        <a:pt x="30" y="23"/>
                      </a:cubicBezTo>
                      <a:cubicBezTo>
                        <a:pt x="30" y="23"/>
                        <a:pt x="30" y="23"/>
                        <a:pt x="30" y="23"/>
                      </a:cubicBezTo>
                      <a:cubicBezTo>
                        <a:pt x="30" y="22"/>
                        <a:pt x="30" y="22"/>
                        <a:pt x="30" y="22"/>
                      </a:cubicBezTo>
                      <a:cubicBezTo>
                        <a:pt x="30" y="22"/>
                        <a:pt x="30" y="22"/>
                        <a:pt x="30" y="22"/>
                      </a:cubicBezTo>
                      <a:cubicBezTo>
                        <a:pt x="30" y="22"/>
                        <a:pt x="30" y="22"/>
                        <a:pt x="30"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7"/>
                        <a:pt x="29" y="17"/>
                        <a:pt x="29" y="17"/>
                      </a:cubicBezTo>
                      <a:cubicBezTo>
                        <a:pt x="29" y="17"/>
                        <a:pt x="29" y="17"/>
                        <a:pt x="29" y="17"/>
                      </a:cubicBezTo>
                      <a:cubicBezTo>
                        <a:pt x="29" y="16"/>
                        <a:pt x="29" y="16"/>
                        <a:pt x="29" y="16"/>
                      </a:cubicBezTo>
                      <a:cubicBezTo>
                        <a:pt x="29" y="16"/>
                        <a:pt x="29" y="16"/>
                        <a:pt x="29" y="16"/>
                      </a:cubicBezTo>
                      <a:cubicBezTo>
                        <a:pt x="28" y="16"/>
                        <a:pt x="28" y="16"/>
                        <a:pt x="28" y="16"/>
                      </a:cubicBezTo>
                      <a:cubicBezTo>
                        <a:pt x="28" y="15"/>
                        <a:pt x="28" y="15"/>
                        <a:pt x="28" y="15"/>
                      </a:cubicBezTo>
                      <a:cubicBezTo>
                        <a:pt x="28" y="15"/>
                        <a:pt x="28" y="15"/>
                        <a:pt x="28" y="15"/>
                      </a:cubicBezTo>
                      <a:cubicBezTo>
                        <a:pt x="27" y="15"/>
                        <a:pt x="27" y="15"/>
                        <a:pt x="27" y="15"/>
                      </a:cubicBezTo>
                      <a:cubicBezTo>
                        <a:pt x="27" y="15"/>
                        <a:pt x="27" y="15"/>
                        <a:pt x="27" y="15"/>
                      </a:cubicBezTo>
                      <a:cubicBezTo>
                        <a:pt x="27" y="15"/>
                        <a:pt x="27" y="15"/>
                        <a:pt x="27" y="15"/>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6" y="16"/>
                        <a:pt x="26" y="16"/>
                        <a:pt x="26" y="16"/>
                      </a:cubicBezTo>
                      <a:cubicBezTo>
                        <a:pt x="26" y="16"/>
                        <a:pt x="26" y="16"/>
                        <a:pt x="26" y="16"/>
                      </a:cubicBezTo>
                      <a:cubicBezTo>
                        <a:pt x="26" y="15"/>
                        <a:pt x="26" y="15"/>
                        <a:pt x="26" y="15"/>
                      </a:cubicBezTo>
                      <a:cubicBezTo>
                        <a:pt x="26" y="15"/>
                        <a:pt x="26" y="15"/>
                        <a:pt x="26" y="15"/>
                      </a:cubicBezTo>
                      <a:cubicBezTo>
                        <a:pt x="26" y="15"/>
                        <a:pt x="26" y="15"/>
                        <a:pt x="26"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4"/>
                        <a:pt x="27" y="14"/>
                        <a:pt x="27" y="14"/>
                      </a:cubicBezTo>
                      <a:cubicBezTo>
                        <a:pt x="27" y="13"/>
                        <a:pt x="27" y="13"/>
                        <a:pt x="27" y="13"/>
                      </a:cubicBezTo>
                      <a:cubicBezTo>
                        <a:pt x="27" y="12"/>
                        <a:pt x="27" y="12"/>
                        <a:pt x="27" y="12"/>
                      </a:cubicBezTo>
                      <a:cubicBezTo>
                        <a:pt x="26" y="11"/>
                        <a:pt x="26" y="11"/>
                        <a:pt x="26" y="11"/>
                      </a:cubicBezTo>
                      <a:cubicBezTo>
                        <a:pt x="26" y="11"/>
                        <a:pt x="26" y="11"/>
                        <a:pt x="26"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9" y="9"/>
                        <a:pt x="29" y="9"/>
                        <a:pt x="29" y="9"/>
                      </a:cubicBezTo>
                      <a:cubicBezTo>
                        <a:pt x="30" y="9"/>
                        <a:pt x="30" y="9"/>
                        <a:pt x="30" y="9"/>
                      </a:cubicBezTo>
                      <a:cubicBezTo>
                        <a:pt x="30" y="9"/>
                        <a:pt x="30" y="9"/>
                        <a:pt x="30" y="9"/>
                      </a:cubicBezTo>
                      <a:cubicBezTo>
                        <a:pt x="30" y="9"/>
                        <a:pt x="30" y="9"/>
                        <a:pt x="30" y="9"/>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1" y="8"/>
                        <a:pt x="31" y="8"/>
                        <a:pt x="31" y="8"/>
                      </a:cubicBezTo>
                      <a:cubicBezTo>
                        <a:pt x="31" y="8"/>
                        <a:pt x="31" y="8"/>
                        <a:pt x="31" y="8"/>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3"/>
                        <a:pt x="31" y="13"/>
                        <a:pt x="31" y="13"/>
                      </a:cubicBezTo>
                      <a:cubicBezTo>
                        <a:pt x="31" y="13"/>
                        <a:pt x="31" y="13"/>
                        <a:pt x="31" y="13"/>
                      </a:cubicBezTo>
                      <a:cubicBezTo>
                        <a:pt x="32" y="13"/>
                        <a:pt x="32" y="13"/>
                        <a:pt x="32" y="13"/>
                      </a:cubicBezTo>
                      <a:cubicBezTo>
                        <a:pt x="32" y="13"/>
                        <a:pt x="32" y="13"/>
                        <a:pt x="32" y="13"/>
                      </a:cubicBezTo>
                      <a:cubicBezTo>
                        <a:pt x="32" y="14"/>
                        <a:pt x="32" y="14"/>
                        <a:pt x="32" y="14"/>
                      </a:cubicBezTo>
                      <a:cubicBezTo>
                        <a:pt x="33" y="14"/>
                        <a:pt x="33" y="14"/>
                        <a:pt x="33" y="14"/>
                      </a:cubicBezTo>
                      <a:cubicBezTo>
                        <a:pt x="33" y="14"/>
                        <a:pt x="33" y="14"/>
                        <a:pt x="33" y="14"/>
                      </a:cubicBezTo>
                      <a:cubicBezTo>
                        <a:pt x="33" y="14"/>
                        <a:pt x="33" y="14"/>
                        <a:pt x="33" y="14"/>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4"/>
                        <a:pt x="33" y="14"/>
                        <a:pt x="33"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5"/>
                        <a:pt x="34" y="15"/>
                        <a:pt x="34" y="15"/>
                      </a:cubicBezTo>
                      <a:cubicBezTo>
                        <a:pt x="34" y="15"/>
                        <a:pt x="34" y="15"/>
                        <a:pt x="34" y="15"/>
                      </a:cubicBezTo>
                      <a:cubicBezTo>
                        <a:pt x="34" y="15"/>
                        <a:pt x="34" y="15"/>
                        <a:pt x="34" y="15"/>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8"/>
                        <a:pt x="34" y="18"/>
                        <a:pt x="34" y="18"/>
                      </a:cubicBezTo>
                      <a:cubicBezTo>
                        <a:pt x="34" y="18"/>
                        <a:pt x="34" y="18"/>
                        <a:pt x="34" y="18"/>
                      </a:cubicBezTo>
                      <a:cubicBezTo>
                        <a:pt x="34" y="18"/>
                        <a:pt x="34" y="18"/>
                        <a:pt x="34"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7"/>
                        <a:pt x="36" y="17"/>
                        <a:pt x="36" y="17"/>
                      </a:cubicBezTo>
                      <a:cubicBezTo>
                        <a:pt x="36" y="17"/>
                        <a:pt x="36" y="17"/>
                        <a:pt x="36" y="17"/>
                      </a:cubicBezTo>
                      <a:cubicBezTo>
                        <a:pt x="36" y="16"/>
                        <a:pt x="36" y="16"/>
                        <a:pt x="36" y="16"/>
                      </a:cubicBezTo>
                      <a:cubicBezTo>
                        <a:pt x="36" y="16"/>
                        <a:pt x="36" y="16"/>
                        <a:pt x="36" y="16"/>
                      </a:cubicBezTo>
                      <a:cubicBezTo>
                        <a:pt x="35" y="16"/>
                        <a:pt x="35" y="16"/>
                        <a:pt x="35" y="16"/>
                      </a:cubicBezTo>
                      <a:cubicBezTo>
                        <a:pt x="35" y="16"/>
                        <a:pt x="35" y="16"/>
                        <a:pt x="35" y="16"/>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4"/>
                        <a:pt x="36" y="14"/>
                        <a:pt x="36" y="14"/>
                      </a:cubicBezTo>
                      <a:cubicBezTo>
                        <a:pt x="35" y="14"/>
                        <a:pt x="35" y="14"/>
                        <a:pt x="35" y="14"/>
                      </a:cubicBezTo>
                      <a:cubicBezTo>
                        <a:pt x="35" y="14"/>
                        <a:pt x="35" y="14"/>
                        <a:pt x="35" y="14"/>
                      </a:cubicBezTo>
                      <a:cubicBezTo>
                        <a:pt x="35" y="14"/>
                        <a:pt x="35" y="14"/>
                        <a:pt x="35" y="14"/>
                      </a:cubicBezTo>
                      <a:cubicBezTo>
                        <a:pt x="35" y="14"/>
                        <a:pt x="35" y="14"/>
                        <a:pt x="35" y="14"/>
                      </a:cubicBezTo>
                      <a:cubicBezTo>
                        <a:pt x="35" y="13"/>
                        <a:pt x="35" y="13"/>
                        <a:pt x="35" y="13"/>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4"/>
                        <a:pt x="36" y="14"/>
                        <a:pt x="36" y="14"/>
                      </a:cubicBezTo>
                      <a:cubicBezTo>
                        <a:pt x="37" y="14"/>
                        <a:pt x="37" y="14"/>
                        <a:pt x="37" y="14"/>
                      </a:cubicBezTo>
                      <a:cubicBezTo>
                        <a:pt x="37" y="14"/>
                        <a:pt x="37" y="14"/>
                        <a:pt x="37" y="14"/>
                      </a:cubicBezTo>
                      <a:cubicBezTo>
                        <a:pt x="37" y="13"/>
                        <a:pt x="37" y="13"/>
                        <a:pt x="37" y="13"/>
                      </a:cubicBezTo>
                      <a:cubicBezTo>
                        <a:pt x="37" y="13"/>
                        <a:pt x="37" y="13"/>
                        <a:pt x="37" y="13"/>
                      </a:cubicBezTo>
                      <a:cubicBezTo>
                        <a:pt x="37" y="13"/>
                        <a:pt x="37" y="13"/>
                        <a:pt x="37" y="13"/>
                      </a:cubicBezTo>
                      <a:cubicBezTo>
                        <a:pt x="37" y="13"/>
                        <a:pt x="37" y="13"/>
                        <a:pt x="37" y="13"/>
                      </a:cubicBezTo>
                      <a:cubicBezTo>
                        <a:pt x="37" y="13"/>
                        <a:pt x="37" y="13"/>
                        <a:pt x="37" y="13"/>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9" y="15"/>
                        <a:pt x="39" y="15"/>
                        <a:pt x="39" y="15"/>
                      </a:cubicBezTo>
                      <a:cubicBezTo>
                        <a:pt x="39" y="15"/>
                        <a:pt x="39" y="15"/>
                        <a:pt x="39" y="15"/>
                      </a:cubicBezTo>
                      <a:cubicBezTo>
                        <a:pt x="39" y="15"/>
                        <a:pt x="39" y="15"/>
                        <a:pt x="39" y="15"/>
                      </a:cubicBezTo>
                      <a:cubicBezTo>
                        <a:pt x="39" y="15"/>
                        <a:pt x="39" y="15"/>
                        <a:pt x="39" y="15"/>
                      </a:cubicBezTo>
                      <a:cubicBezTo>
                        <a:pt x="40" y="15"/>
                        <a:pt x="40" y="15"/>
                        <a:pt x="40" y="15"/>
                      </a:cubicBezTo>
                      <a:cubicBezTo>
                        <a:pt x="40" y="15"/>
                        <a:pt x="40" y="15"/>
                        <a:pt x="40" y="15"/>
                      </a:cubicBezTo>
                      <a:cubicBezTo>
                        <a:pt x="41" y="15"/>
                        <a:pt x="41" y="15"/>
                        <a:pt x="41" y="15"/>
                      </a:cubicBezTo>
                      <a:cubicBezTo>
                        <a:pt x="40" y="16"/>
                        <a:pt x="40" y="16"/>
                        <a:pt x="40" y="16"/>
                      </a:cubicBezTo>
                      <a:cubicBezTo>
                        <a:pt x="40" y="16"/>
                        <a:pt x="40" y="16"/>
                        <a:pt x="40"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8" y="16"/>
                        <a:pt x="38" y="16"/>
                        <a:pt x="38" y="16"/>
                      </a:cubicBezTo>
                      <a:cubicBezTo>
                        <a:pt x="37" y="16"/>
                        <a:pt x="37" y="16"/>
                        <a:pt x="37" y="16"/>
                      </a:cubicBezTo>
                      <a:cubicBezTo>
                        <a:pt x="37" y="16"/>
                        <a:pt x="37" y="16"/>
                        <a:pt x="37" y="16"/>
                      </a:cubicBezTo>
                      <a:cubicBezTo>
                        <a:pt x="36" y="17"/>
                        <a:pt x="36" y="17"/>
                        <a:pt x="36" y="17"/>
                      </a:cubicBezTo>
                      <a:cubicBezTo>
                        <a:pt x="37" y="17"/>
                        <a:pt x="37" y="17"/>
                        <a:pt x="37" y="17"/>
                      </a:cubicBezTo>
                      <a:cubicBezTo>
                        <a:pt x="37" y="17"/>
                        <a:pt x="37" y="17"/>
                        <a:pt x="37" y="17"/>
                      </a:cubicBezTo>
                      <a:cubicBezTo>
                        <a:pt x="37" y="18"/>
                        <a:pt x="37" y="18"/>
                        <a:pt x="37" y="18"/>
                      </a:cubicBezTo>
                      <a:cubicBezTo>
                        <a:pt x="37" y="18"/>
                        <a:pt x="37" y="18"/>
                        <a:pt x="37" y="18"/>
                      </a:cubicBezTo>
                      <a:cubicBezTo>
                        <a:pt x="37" y="18"/>
                        <a:pt x="37" y="18"/>
                        <a:pt x="37" y="18"/>
                      </a:cubicBezTo>
                      <a:cubicBezTo>
                        <a:pt x="38" y="19"/>
                        <a:pt x="38" y="19"/>
                        <a:pt x="38" y="19"/>
                      </a:cubicBezTo>
                      <a:cubicBezTo>
                        <a:pt x="38" y="19"/>
                        <a:pt x="38" y="19"/>
                        <a:pt x="38" y="19"/>
                      </a:cubicBezTo>
                      <a:cubicBezTo>
                        <a:pt x="38" y="19"/>
                        <a:pt x="38" y="19"/>
                        <a:pt x="38" y="19"/>
                      </a:cubicBezTo>
                      <a:cubicBezTo>
                        <a:pt x="38" y="20"/>
                        <a:pt x="38" y="20"/>
                        <a:pt x="38" y="20"/>
                      </a:cubicBezTo>
                      <a:cubicBezTo>
                        <a:pt x="38" y="20"/>
                        <a:pt x="38" y="20"/>
                        <a:pt x="38" y="20"/>
                      </a:cubicBezTo>
                      <a:cubicBezTo>
                        <a:pt x="38" y="20"/>
                        <a:pt x="38" y="20"/>
                        <a:pt x="38" y="20"/>
                      </a:cubicBezTo>
                      <a:cubicBezTo>
                        <a:pt x="39" y="20"/>
                        <a:pt x="39" y="20"/>
                        <a:pt x="39" y="20"/>
                      </a:cubicBezTo>
                      <a:cubicBezTo>
                        <a:pt x="39" y="20"/>
                        <a:pt x="39" y="20"/>
                        <a:pt x="39" y="20"/>
                      </a:cubicBezTo>
                      <a:cubicBezTo>
                        <a:pt x="39" y="20"/>
                        <a:pt x="39" y="20"/>
                        <a:pt x="39" y="20"/>
                      </a:cubicBezTo>
                      <a:cubicBezTo>
                        <a:pt x="39" y="21"/>
                        <a:pt x="39" y="21"/>
                        <a:pt x="39" y="21"/>
                      </a:cubicBezTo>
                      <a:cubicBezTo>
                        <a:pt x="39" y="21"/>
                        <a:pt x="39" y="21"/>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40" y="22"/>
                        <a:pt x="40" y="22"/>
                        <a:pt x="40" y="22"/>
                      </a:cubicBezTo>
                      <a:cubicBezTo>
                        <a:pt x="40" y="22"/>
                        <a:pt x="40" y="22"/>
                        <a:pt x="40" y="22"/>
                      </a:cubicBezTo>
                      <a:cubicBezTo>
                        <a:pt x="41" y="22"/>
                        <a:pt x="41" y="22"/>
                        <a:pt x="41" y="22"/>
                      </a:cubicBezTo>
                      <a:cubicBezTo>
                        <a:pt x="41" y="23"/>
                        <a:pt x="41" y="23"/>
                        <a:pt x="41" y="23"/>
                      </a:cubicBezTo>
                      <a:cubicBezTo>
                        <a:pt x="41" y="23"/>
                        <a:pt x="41" y="23"/>
                        <a:pt x="41" y="23"/>
                      </a:cubicBezTo>
                      <a:cubicBezTo>
                        <a:pt x="41" y="23"/>
                        <a:pt x="41" y="23"/>
                        <a:pt x="41" y="23"/>
                      </a:cubicBezTo>
                      <a:cubicBezTo>
                        <a:pt x="41" y="23"/>
                        <a:pt x="41" y="23"/>
                        <a:pt x="41" y="23"/>
                      </a:cubicBezTo>
                      <a:cubicBezTo>
                        <a:pt x="41" y="24"/>
                        <a:pt x="41" y="24"/>
                        <a:pt x="41" y="24"/>
                      </a:cubicBezTo>
                      <a:cubicBezTo>
                        <a:pt x="41" y="24"/>
                        <a:pt x="41" y="24"/>
                        <a:pt x="41" y="24"/>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4" name="Freeform 344">
                  <a:extLst>
                    <a:ext uri="{FF2B5EF4-FFF2-40B4-BE49-F238E27FC236}">
                      <a16:creationId xmlns="" xmlns:a16="http://schemas.microsoft.com/office/drawing/2014/main" id="{34ABE299-3AD2-47B7-B31B-6659AEAFF9BA}"/>
                    </a:ext>
                  </a:extLst>
                </p:cNvPr>
                <p:cNvSpPr>
                  <a:spLocks noEditPoints="1"/>
                </p:cNvSpPr>
                <p:nvPr/>
              </p:nvSpPr>
              <p:spPr bwMode="auto">
                <a:xfrm>
                  <a:off x="3600346" y="3327471"/>
                  <a:ext cx="655315" cy="534737"/>
                </a:xfrm>
                <a:custGeom>
                  <a:avLst/>
                  <a:gdLst>
                    <a:gd name="T0" fmla="*/ 122 w 125"/>
                    <a:gd name="T1" fmla="*/ 27 h 102"/>
                    <a:gd name="T2" fmla="*/ 89 w 125"/>
                    <a:gd name="T3" fmla="*/ 19 h 102"/>
                    <a:gd name="T4" fmla="*/ 74 w 125"/>
                    <a:gd name="T5" fmla="*/ 19 h 102"/>
                    <a:gd name="T6" fmla="*/ 71 w 125"/>
                    <a:gd name="T7" fmla="*/ 20 h 102"/>
                    <a:gd name="T8" fmla="*/ 67 w 125"/>
                    <a:gd name="T9" fmla="*/ 20 h 102"/>
                    <a:gd name="T10" fmla="*/ 62 w 125"/>
                    <a:gd name="T11" fmla="*/ 20 h 102"/>
                    <a:gd name="T12" fmla="*/ 59 w 125"/>
                    <a:gd name="T13" fmla="*/ 19 h 102"/>
                    <a:gd name="T14" fmla="*/ 48 w 125"/>
                    <a:gd name="T15" fmla="*/ 17 h 102"/>
                    <a:gd name="T16" fmla="*/ 40 w 125"/>
                    <a:gd name="T17" fmla="*/ 16 h 102"/>
                    <a:gd name="T18" fmla="*/ 38 w 125"/>
                    <a:gd name="T19" fmla="*/ 13 h 102"/>
                    <a:gd name="T20" fmla="*/ 38 w 125"/>
                    <a:gd name="T21" fmla="*/ 8 h 102"/>
                    <a:gd name="T22" fmla="*/ 36 w 125"/>
                    <a:gd name="T23" fmla="*/ 4 h 102"/>
                    <a:gd name="T24" fmla="*/ 33 w 125"/>
                    <a:gd name="T25" fmla="*/ 4 h 102"/>
                    <a:gd name="T26" fmla="*/ 30 w 125"/>
                    <a:gd name="T27" fmla="*/ 2 h 102"/>
                    <a:gd name="T28" fmla="*/ 28 w 125"/>
                    <a:gd name="T29" fmla="*/ 2 h 102"/>
                    <a:gd name="T30" fmla="*/ 26 w 125"/>
                    <a:gd name="T31" fmla="*/ 1 h 102"/>
                    <a:gd name="T32" fmla="*/ 25 w 125"/>
                    <a:gd name="T33" fmla="*/ 2 h 102"/>
                    <a:gd name="T34" fmla="*/ 25 w 125"/>
                    <a:gd name="T35" fmla="*/ 2 h 102"/>
                    <a:gd name="T36" fmla="*/ 24 w 125"/>
                    <a:gd name="T37" fmla="*/ 1 h 102"/>
                    <a:gd name="T38" fmla="*/ 23 w 125"/>
                    <a:gd name="T39" fmla="*/ 2 h 102"/>
                    <a:gd name="T40" fmla="*/ 22 w 125"/>
                    <a:gd name="T41" fmla="*/ 6 h 102"/>
                    <a:gd name="T42" fmla="*/ 21 w 125"/>
                    <a:gd name="T43" fmla="*/ 9 h 102"/>
                    <a:gd name="T44" fmla="*/ 21 w 125"/>
                    <a:gd name="T45" fmla="*/ 11 h 102"/>
                    <a:gd name="T46" fmla="*/ 22 w 125"/>
                    <a:gd name="T47" fmla="*/ 11 h 102"/>
                    <a:gd name="T48" fmla="*/ 21 w 125"/>
                    <a:gd name="T49" fmla="*/ 13 h 102"/>
                    <a:gd name="T50" fmla="*/ 21 w 125"/>
                    <a:gd name="T51" fmla="*/ 15 h 102"/>
                    <a:gd name="T52" fmla="*/ 20 w 125"/>
                    <a:gd name="T53" fmla="*/ 14 h 102"/>
                    <a:gd name="T54" fmla="*/ 20 w 125"/>
                    <a:gd name="T55" fmla="*/ 16 h 102"/>
                    <a:gd name="T56" fmla="*/ 19 w 125"/>
                    <a:gd name="T57" fmla="*/ 19 h 102"/>
                    <a:gd name="T58" fmla="*/ 18 w 125"/>
                    <a:gd name="T59" fmla="*/ 22 h 102"/>
                    <a:gd name="T60" fmla="*/ 17 w 125"/>
                    <a:gd name="T61" fmla="*/ 26 h 102"/>
                    <a:gd name="T62" fmla="*/ 15 w 125"/>
                    <a:gd name="T63" fmla="*/ 30 h 102"/>
                    <a:gd name="T64" fmla="*/ 15 w 125"/>
                    <a:gd name="T65" fmla="*/ 31 h 102"/>
                    <a:gd name="T66" fmla="*/ 16 w 125"/>
                    <a:gd name="T67" fmla="*/ 32 h 102"/>
                    <a:gd name="T68" fmla="*/ 14 w 125"/>
                    <a:gd name="T69" fmla="*/ 35 h 102"/>
                    <a:gd name="T70" fmla="*/ 14 w 125"/>
                    <a:gd name="T71" fmla="*/ 35 h 102"/>
                    <a:gd name="T72" fmla="*/ 12 w 125"/>
                    <a:gd name="T73" fmla="*/ 40 h 102"/>
                    <a:gd name="T74" fmla="*/ 9 w 125"/>
                    <a:gd name="T75" fmla="*/ 49 h 102"/>
                    <a:gd name="T76" fmla="*/ 11 w 125"/>
                    <a:gd name="T77" fmla="*/ 49 h 102"/>
                    <a:gd name="T78" fmla="*/ 10 w 125"/>
                    <a:gd name="T79" fmla="*/ 49 h 102"/>
                    <a:gd name="T80" fmla="*/ 7 w 125"/>
                    <a:gd name="T81" fmla="*/ 54 h 102"/>
                    <a:gd name="T82" fmla="*/ 8 w 125"/>
                    <a:gd name="T83" fmla="*/ 55 h 102"/>
                    <a:gd name="T84" fmla="*/ 7 w 125"/>
                    <a:gd name="T85" fmla="*/ 54 h 102"/>
                    <a:gd name="T86" fmla="*/ 6 w 125"/>
                    <a:gd name="T87" fmla="*/ 56 h 102"/>
                    <a:gd name="T88" fmla="*/ 3 w 125"/>
                    <a:gd name="T89" fmla="*/ 59 h 102"/>
                    <a:gd name="T90" fmla="*/ 0 w 125"/>
                    <a:gd name="T91" fmla="*/ 65 h 102"/>
                    <a:gd name="T92" fmla="*/ 1 w 125"/>
                    <a:gd name="T93" fmla="*/ 68 h 102"/>
                    <a:gd name="T94" fmla="*/ 0 w 125"/>
                    <a:gd name="T95" fmla="*/ 72 h 102"/>
                    <a:gd name="T96" fmla="*/ 0 w 125"/>
                    <a:gd name="T97" fmla="*/ 76 h 102"/>
                    <a:gd name="T98" fmla="*/ 0 w 125"/>
                    <a:gd name="T99" fmla="*/ 80 h 102"/>
                    <a:gd name="T100" fmla="*/ 111 w 125"/>
                    <a:gd name="T101" fmla="*/ 66 h 102"/>
                    <a:gd name="T102" fmla="*/ 113 w 125"/>
                    <a:gd name="T103" fmla="*/ 63 h 102"/>
                    <a:gd name="T104" fmla="*/ 114 w 125"/>
                    <a:gd name="T105" fmla="*/ 60 h 102"/>
                    <a:gd name="T106" fmla="*/ 114 w 125"/>
                    <a:gd name="T107" fmla="*/ 58 h 102"/>
                    <a:gd name="T108" fmla="*/ 113 w 125"/>
                    <a:gd name="T109" fmla="*/ 57 h 102"/>
                    <a:gd name="T110" fmla="*/ 111 w 125"/>
                    <a:gd name="T111" fmla="*/ 57 h 102"/>
                    <a:gd name="T112" fmla="*/ 111 w 125"/>
                    <a:gd name="T113" fmla="*/ 54 h 102"/>
                    <a:gd name="T114" fmla="*/ 112 w 125"/>
                    <a:gd name="T115" fmla="*/ 52 h 102"/>
                    <a:gd name="T116" fmla="*/ 116 w 125"/>
                    <a:gd name="T117" fmla="*/ 47 h 102"/>
                    <a:gd name="T118" fmla="*/ 118 w 125"/>
                    <a:gd name="T119" fmla="*/ 43 h 102"/>
                    <a:gd name="T120" fmla="*/ 121 w 125"/>
                    <a:gd name="T121" fmla="*/ 36 h 102"/>
                    <a:gd name="T122" fmla="*/ 125 w 125"/>
                    <a:gd name="T123" fmla="*/ 32 h 102"/>
                    <a:gd name="T124" fmla="*/ 30 w 125"/>
                    <a:gd name="T125" fmla="*/ 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 h="102">
                      <a:moveTo>
                        <a:pt x="125" y="31"/>
                      </a:moveTo>
                      <a:cubicBezTo>
                        <a:pt x="125" y="30"/>
                        <a:pt x="125" y="30"/>
                        <a:pt x="125" y="30"/>
                      </a:cubicBezTo>
                      <a:cubicBezTo>
                        <a:pt x="124" y="29"/>
                        <a:pt x="124" y="29"/>
                        <a:pt x="124" y="29"/>
                      </a:cubicBezTo>
                      <a:cubicBezTo>
                        <a:pt x="124" y="28"/>
                        <a:pt x="124" y="28"/>
                        <a:pt x="124" y="28"/>
                      </a:cubicBezTo>
                      <a:cubicBezTo>
                        <a:pt x="124" y="28"/>
                        <a:pt x="124" y="28"/>
                        <a:pt x="124" y="28"/>
                      </a:cubicBezTo>
                      <a:cubicBezTo>
                        <a:pt x="124" y="28"/>
                        <a:pt x="124" y="28"/>
                        <a:pt x="124" y="28"/>
                      </a:cubicBezTo>
                      <a:cubicBezTo>
                        <a:pt x="123" y="28"/>
                        <a:pt x="123" y="28"/>
                        <a:pt x="123" y="28"/>
                      </a:cubicBezTo>
                      <a:cubicBezTo>
                        <a:pt x="123" y="27"/>
                        <a:pt x="123" y="27"/>
                        <a:pt x="123" y="27"/>
                      </a:cubicBezTo>
                      <a:cubicBezTo>
                        <a:pt x="123" y="27"/>
                        <a:pt x="123" y="27"/>
                        <a:pt x="123" y="27"/>
                      </a:cubicBezTo>
                      <a:cubicBezTo>
                        <a:pt x="122" y="27"/>
                        <a:pt x="122" y="27"/>
                        <a:pt x="122" y="27"/>
                      </a:cubicBezTo>
                      <a:cubicBezTo>
                        <a:pt x="121" y="26"/>
                        <a:pt x="121" y="26"/>
                        <a:pt x="121" y="26"/>
                      </a:cubicBezTo>
                      <a:cubicBezTo>
                        <a:pt x="121" y="26"/>
                        <a:pt x="121" y="26"/>
                        <a:pt x="121" y="26"/>
                      </a:cubicBezTo>
                      <a:cubicBezTo>
                        <a:pt x="121" y="26"/>
                        <a:pt x="121" y="26"/>
                        <a:pt x="121" y="26"/>
                      </a:cubicBezTo>
                      <a:cubicBezTo>
                        <a:pt x="121" y="25"/>
                        <a:pt x="121" y="25"/>
                        <a:pt x="121" y="25"/>
                      </a:cubicBezTo>
                      <a:cubicBezTo>
                        <a:pt x="120" y="23"/>
                        <a:pt x="120" y="23"/>
                        <a:pt x="120" y="23"/>
                      </a:cubicBezTo>
                      <a:cubicBezTo>
                        <a:pt x="120" y="23"/>
                        <a:pt x="120" y="23"/>
                        <a:pt x="120" y="23"/>
                      </a:cubicBezTo>
                      <a:cubicBezTo>
                        <a:pt x="120" y="23"/>
                        <a:pt x="120" y="23"/>
                        <a:pt x="120" y="23"/>
                      </a:cubicBezTo>
                      <a:cubicBezTo>
                        <a:pt x="110" y="21"/>
                        <a:pt x="101" y="20"/>
                        <a:pt x="91" y="18"/>
                      </a:cubicBezTo>
                      <a:cubicBezTo>
                        <a:pt x="90" y="19"/>
                        <a:pt x="90" y="19"/>
                        <a:pt x="90" y="19"/>
                      </a:cubicBezTo>
                      <a:cubicBezTo>
                        <a:pt x="89" y="19"/>
                        <a:pt x="89" y="19"/>
                        <a:pt x="89" y="19"/>
                      </a:cubicBezTo>
                      <a:cubicBezTo>
                        <a:pt x="86" y="18"/>
                        <a:pt x="86" y="18"/>
                        <a:pt x="86" y="18"/>
                      </a:cubicBezTo>
                      <a:cubicBezTo>
                        <a:pt x="85" y="18"/>
                        <a:pt x="85" y="18"/>
                        <a:pt x="84" y="18"/>
                      </a:cubicBezTo>
                      <a:cubicBezTo>
                        <a:pt x="83" y="18"/>
                        <a:pt x="83" y="18"/>
                        <a:pt x="83" y="18"/>
                      </a:cubicBezTo>
                      <a:cubicBezTo>
                        <a:pt x="83" y="18"/>
                        <a:pt x="83" y="18"/>
                        <a:pt x="83" y="18"/>
                      </a:cubicBezTo>
                      <a:cubicBezTo>
                        <a:pt x="82" y="18"/>
                        <a:pt x="82" y="18"/>
                        <a:pt x="82" y="18"/>
                      </a:cubicBezTo>
                      <a:cubicBezTo>
                        <a:pt x="82" y="19"/>
                        <a:pt x="82" y="19"/>
                        <a:pt x="82" y="19"/>
                      </a:cubicBezTo>
                      <a:cubicBezTo>
                        <a:pt x="81" y="19"/>
                        <a:pt x="81" y="19"/>
                        <a:pt x="81" y="19"/>
                      </a:cubicBezTo>
                      <a:cubicBezTo>
                        <a:pt x="77" y="19"/>
                        <a:pt x="77" y="19"/>
                        <a:pt x="77" y="19"/>
                      </a:cubicBezTo>
                      <a:cubicBezTo>
                        <a:pt x="75" y="19"/>
                        <a:pt x="75" y="19"/>
                        <a:pt x="75" y="19"/>
                      </a:cubicBezTo>
                      <a:cubicBezTo>
                        <a:pt x="74" y="19"/>
                        <a:pt x="74" y="19"/>
                        <a:pt x="74" y="19"/>
                      </a:cubicBezTo>
                      <a:cubicBezTo>
                        <a:pt x="74" y="19"/>
                        <a:pt x="74" y="19"/>
                        <a:pt x="74" y="19"/>
                      </a:cubicBezTo>
                      <a:cubicBezTo>
                        <a:pt x="74" y="20"/>
                        <a:pt x="74" y="20"/>
                        <a:pt x="74" y="20"/>
                      </a:cubicBezTo>
                      <a:cubicBezTo>
                        <a:pt x="73" y="20"/>
                        <a:pt x="73" y="20"/>
                        <a:pt x="73" y="20"/>
                      </a:cubicBezTo>
                      <a:cubicBezTo>
                        <a:pt x="73" y="20"/>
                        <a:pt x="73" y="20"/>
                        <a:pt x="73" y="20"/>
                      </a:cubicBezTo>
                      <a:cubicBezTo>
                        <a:pt x="73" y="20"/>
                        <a:pt x="73" y="20"/>
                        <a:pt x="73" y="20"/>
                      </a:cubicBezTo>
                      <a:cubicBezTo>
                        <a:pt x="72" y="20"/>
                        <a:pt x="72" y="20"/>
                        <a:pt x="72" y="20"/>
                      </a:cubicBezTo>
                      <a:cubicBezTo>
                        <a:pt x="72" y="20"/>
                        <a:pt x="72" y="20"/>
                        <a:pt x="72" y="20"/>
                      </a:cubicBezTo>
                      <a:cubicBezTo>
                        <a:pt x="72" y="20"/>
                        <a:pt x="72" y="20"/>
                        <a:pt x="72" y="20"/>
                      </a:cubicBezTo>
                      <a:cubicBezTo>
                        <a:pt x="71" y="20"/>
                        <a:pt x="71" y="20"/>
                        <a:pt x="71" y="20"/>
                      </a:cubicBezTo>
                      <a:cubicBezTo>
                        <a:pt x="71" y="20"/>
                        <a:pt x="71" y="20"/>
                        <a:pt x="71" y="20"/>
                      </a:cubicBezTo>
                      <a:cubicBezTo>
                        <a:pt x="71" y="20"/>
                        <a:pt x="71" y="20"/>
                        <a:pt x="71" y="20"/>
                      </a:cubicBezTo>
                      <a:cubicBezTo>
                        <a:pt x="70" y="20"/>
                        <a:pt x="70" y="20"/>
                        <a:pt x="70" y="20"/>
                      </a:cubicBezTo>
                      <a:cubicBezTo>
                        <a:pt x="70" y="20"/>
                        <a:pt x="70" y="20"/>
                        <a:pt x="70" y="20"/>
                      </a:cubicBezTo>
                      <a:cubicBezTo>
                        <a:pt x="70" y="20"/>
                        <a:pt x="70" y="20"/>
                        <a:pt x="70" y="20"/>
                      </a:cubicBezTo>
                      <a:cubicBezTo>
                        <a:pt x="69" y="20"/>
                        <a:pt x="69" y="20"/>
                        <a:pt x="69" y="20"/>
                      </a:cubicBezTo>
                      <a:cubicBezTo>
                        <a:pt x="67" y="19"/>
                        <a:pt x="67" y="19"/>
                        <a:pt x="67" y="19"/>
                      </a:cubicBezTo>
                      <a:cubicBezTo>
                        <a:pt x="67" y="19"/>
                        <a:pt x="67" y="19"/>
                        <a:pt x="67" y="19"/>
                      </a:cubicBezTo>
                      <a:cubicBezTo>
                        <a:pt x="67" y="19"/>
                        <a:pt x="67" y="19"/>
                        <a:pt x="67" y="19"/>
                      </a:cubicBezTo>
                      <a:cubicBezTo>
                        <a:pt x="67" y="20"/>
                        <a:pt x="67" y="20"/>
                        <a:pt x="67" y="20"/>
                      </a:cubicBezTo>
                      <a:cubicBezTo>
                        <a:pt x="67" y="20"/>
                        <a:pt x="67" y="20"/>
                        <a:pt x="67" y="20"/>
                      </a:cubicBezTo>
                      <a:cubicBezTo>
                        <a:pt x="66" y="20"/>
                        <a:pt x="66" y="20"/>
                        <a:pt x="66" y="20"/>
                      </a:cubicBezTo>
                      <a:cubicBezTo>
                        <a:pt x="65" y="20"/>
                        <a:pt x="65" y="20"/>
                        <a:pt x="65" y="20"/>
                      </a:cubicBezTo>
                      <a:cubicBezTo>
                        <a:pt x="65" y="20"/>
                        <a:pt x="65" y="20"/>
                        <a:pt x="65" y="20"/>
                      </a:cubicBezTo>
                      <a:cubicBezTo>
                        <a:pt x="64" y="20"/>
                        <a:pt x="64" y="20"/>
                        <a:pt x="64" y="20"/>
                      </a:cubicBezTo>
                      <a:cubicBezTo>
                        <a:pt x="64" y="20"/>
                        <a:pt x="64" y="20"/>
                        <a:pt x="64" y="20"/>
                      </a:cubicBezTo>
                      <a:cubicBezTo>
                        <a:pt x="64" y="20"/>
                        <a:pt x="64" y="20"/>
                        <a:pt x="64" y="20"/>
                      </a:cubicBezTo>
                      <a:cubicBezTo>
                        <a:pt x="63" y="20"/>
                        <a:pt x="63" y="20"/>
                        <a:pt x="63" y="20"/>
                      </a:cubicBezTo>
                      <a:cubicBezTo>
                        <a:pt x="63" y="20"/>
                        <a:pt x="63" y="20"/>
                        <a:pt x="63"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1" y="20"/>
                        <a:pt x="61" y="20"/>
                        <a:pt x="61" y="20"/>
                      </a:cubicBezTo>
                      <a:cubicBezTo>
                        <a:pt x="61" y="20"/>
                        <a:pt x="61" y="20"/>
                        <a:pt x="61" y="20"/>
                      </a:cubicBezTo>
                      <a:cubicBezTo>
                        <a:pt x="60" y="20"/>
                        <a:pt x="60" y="20"/>
                        <a:pt x="60" y="20"/>
                      </a:cubicBezTo>
                      <a:cubicBezTo>
                        <a:pt x="60" y="20"/>
                        <a:pt x="60" y="20"/>
                        <a:pt x="60" y="20"/>
                      </a:cubicBezTo>
                      <a:cubicBezTo>
                        <a:pt x="59" y="20"/>
                        <a:pt x="59" y="20"/>
                        <a:pt x="59" y="20"/>
                      </a:cubicBezTo>
                      <a:cubicBezTo>
                        <a:pt x="59" y="19"/>
                        <a:pt x="59" y="19"/>
                        <a:pt x="59" y="19"/>
                      </a:cubicBezTo>
                      <a:cubicBezTo>
                        <a:pt x="59" y="19"/>
                        <a:pt x="59" y="19"/>
                        <a:pt x="59" y="19"/>
                      </a:cubicBezTo>
                      <a:cubicBezTo>
                        <a:pt x="59" y="19"/>
                        <a:pt x="59" y="19"/>
                        <a:pt x="59" y="19"/>
                      </a:cubicBezTo>
                      <a:cubicBezTo>
                        <a:pt x="59" y="18"/>
                        <a:pt x="59" y="18"/>
                        <a:pt x="59" y="18"/>
                      </a:cubicBezTo>
                      <a:cubicBezTo>
                        <a:pt x="58" y="18"/>
                        <a:pt x="58" y="18"/>
                        <a:pt x="58" y="18"/>
                      </a:cubicBezTo>
                      <a:cubicBezTo>
                        <a:pt x="54" y="17"/>
                        <a:pt x="54" y="17"/>
                        <a:pt x="54" y="17"/>
                      </a:cubicBezTo>
                      <a:cubicBezTo>
                        <a:pt x="52" y="17"/>
                        <a:pt x="52" y="17"/>
                        <a:pt x="52" y="17"/>
                      </a:cubicBezTo>
                      <a:cubicBezTo>
                        <a:pt x="51" y="16"/>
                        <a:pt x="51" y="16"/>
                        <a:pt x="51" y="16"/>
                      </a:cubicBezTo>
                      <a:cubicBezTo>
                        <a:pt x="51" y="16"/>
                        <a:pt x="51" y="16"/>
                        <a:pt x="51" y="16"/>
                      </a:cubicBezTo>
                      <a:cubicBezTo>
                        <a:pt x="50" y="16"/>
                        <a:pt x="50" y="16"/>
                        <a:pt x="50" y="16"/>
                      </a:cubicBezTo>
                      <a:cubicBezTo>
                        <a:pt x="49" y="17"/>
                        <a:pt x="49" y="17"/>
                        <a:pt x="49" y="17"/>
                      </a:cubicBezTo>
                      <a:cubicBezTo>
                        <a:pt x="48" y="17"/>
                        <a:pt x="48" y="17"/>
                        <a:pt x="48" y="17"/>
                      </a:cubicBezTo>
                      <a:cubicBezTo>
                        <a:pt x="46" y="18"/>
                        <a:pt x="46" y="18"/>
                        <a:pt x="46" y="18"/>
                      </a:cubicBezTo>
                      <a:cubicBezTo>
                        <a:pt x="45" y="18"/>
                        <a:pt x="45" y="18"/>
                        <a:pt x="45" y="18"/>
                      </a:cubicBezTo>
                      <a:cubicBezTo>
                        <a:pt x="44" y="18"/>
                        <a:pt x="44" y="18"/>
                        <a:pt x="44" y="18"/>
                      </a:cubicBezTo>
                      <a:cubicBezTo>
                        <a:pt x="44" y="18"/>
                        <a:pt x="44" y="18"/>
                        <a:pt x="44" y="18"/>
                      </a:cubicBezTo>
                      <a:cubicBezTo>
                        <a:pt x="43" y="17"/>
                        <a:pt x="43" y="17"/>
                        <a:pt x="43" y="17"/>
                      </a:cubicBezTo>
                      <a:cubicBezTo>
                        <a:pt x="42" y="17"/>
                        <a:pt x="42" y="17"/>
                        <a:pt x="42" y="17"/>
                      </a:cubicBezTo>
                      <a:cubicBezTo>
                        <a:pt x="41" y="17"/>
                        <a:pt x="41" y="17"/>
                        <a:pt x="41" y="17"/>
                      </a:cubicBezTo>
                      <a:cubicBezTo>
                        <a:pt x="41" y="16"/>
                        <a:pt x="41" y="16"/>
                        <a:pt x="41" y="16"/>
                      </a:cubicBezTo>
                      <a:cubicBezTo>
                        <a:pt x="40" y="16"/>
                        <a:pt x="40" y="16"/>
                        <a:pt x="40" y="16"/>
                      </a:cubicBezTo>
                      <a:cubicBezTo>
                        <a:pt x="40" y="16"/>
                        <a:pt x="40" y="16"/>
                        <a:pt x="40" y="16"/>
                      </a:cubicBezTo>
                      <a:cubicBezTo>
                        <a:pt x="40" y="16"/>
                        <a:pt x="40" y="16"/>
                        <a:pt x="40" y="16"/>
                      </a:cubicBezTo>
                      <a:cubicBezTo>
                        <a:pt x="39" y="16"/>
                        <a:pt x="39" y="16"/>
                        <a:pt x="39" y="16"/>
                      </a:cubicBezTo>
                      <a:cubicBezTo>
                        <a:pt x="38" y="15"/>
                        <a:pt x="38" y="15"/>
                        <a:pt x="38" y="15"/>
                      </a:cubicBezTo>
                      <a:cubicBezTo>
                        <a:pt x="38" y="15"/>
                        <a:pt x="38" y="15"/>
                        <a:pt x="38" y="15"/>
                      </a:cubicBezTo>
                      <a:cubicBezTo>
                        <a:pt x="38" y="15"/>
                        <a:pt x="38" y="15"/>
                        <a:pt x="38" y="15"/>
                      </a:cubicBezTo>
                      <a:cubicBezTo>
                        <a:pt x="38" y="14"/>
                        <a:pt x="38" y="14"/>
                        <a:pt x="38" y="14"/>
                      </a:cubicBezTo>
                      <a:cubicBezTo>
                        <a:pt x="38" y="14"/>
                        <a:pt x="38" y="14"/>
                        <a:pt x="38" y="14"/>
                      </a:cubicBezTo>
                      <a:cubicBezTo>
                        <a:pt x="38" y="13"/>
                        <a:pt x="38" y="13"/>
                        <a:pt x="38" y="13"/>
                      </a:cubicBezTo>
                      <a:cubicBezTo>
                        <a:pt x="38" y="13"/>
                        <a:pt x="38" y="13"/>
                        <a:pt x="38" y="13"/>
                      </a:cubicBezTo>
                      <a:cubicBezTo>
                        <a:pt x="38" y="13"/>
                        <a:pt x="38" y="13"/>
                        <a:pt x="38" y="13"/>
                      </a:cubicBezTo>
                      <a:cubicBezTo>
                        <a:pt x="38" y="12"/>
                        <a:pt x="38" y="12"/>
                        <a:pt x="38" y="12"/>
                      </a:cubicBezTo>
                      <a:cubicBezTo>
                        <a:pt x="38" y="12"/>
                        <a:pt x="38" y="12"/>
                        <a:pt x="38" y="12"/>
                      </a:cubicBezTo>
                      <a:cubicBezTo>
                        <a:pt x="38" y="12"/>
                        <a:pt x="38" y="12"/>
                        <a:pt x="38" y="12"/>
                      </a:cubicBezTo>
                      <a:cubicBezTo>
                        <a:pt x="38" y="11"/>
                        <a:pt x="38" y="11"/>
                        <a:pt x="38" y="11"/>
                      </a:cubicBezTo>
                      <a:cubicBezTo>
                        <a:pt x="38" y="11"/>
                        <a:pt x="38" y="11"/>
                        <a:pt x="38" y="11"/>
                      </a:cubicBezTo>
                      <a:cubicBezTo>
                        <a:pt x="38" y="10"/>
                        <a:pt x="38" y="10"/>
                        <a:pt x="38" y="10"/>
                      </a:cubicBezTo>
                      <a:cubicBezTo>
                        <a:pt x="38" y="10"/>
                        <a:pt x="38" y="10"/>
                        <a:pt x="38" y="10"/>
                      </a:cubicBezTo>
                      <a:cubicBezTo>
                        <a:pt x="38" y="9"/>
                        <a:pt x="38" y="9"/>
                        <a:pt x="38" y="9"/>
                      </a:cubicBezTo>
                      <a:cubicBezTo>
                        <a:pt x="38" y="8"/>
                        <a:pt x="38" y="8"/>
                        <a:pt x="38" y="8"/>
                      </a:cubicBezTo>
                      <a:cubicBezTo>
                        <a:pt x="38" y="8"/>
                        <a:pt x="38" y="8"/>
                        <a:pt x="38" y="8"/>
                      </a:cubicBezTo>
                      <a:cubicBezTo>
                        <a:pt x="38" y="8"/>
                        <a:pt x="38" y="8"/>
                        <a:pt x="38" y="8"/>
                      </a:cubicBezTo>
                      <a:cubicBezTo>
                        <a:pt x="38" y="8"/>
                        <a:pt x="38" y="8"/>
                        <a:pt x="38" y="8"/>
                      </a:cubicBezTo>
                      <a:cubicBezTo>
                        <a:pt x="38" y="7"/>
                        <a:pt x="38" y="7"/>
                        <a:pt x="38" y="7"/>
                      </a:cubicBezTo>
                      <a:cubicBezTo>
                        <a:pt x="38" y="6"/>
                        <a:pt x="38" y="6"/>
                        <a:pt x="38" y="6"/>
                      </a:cubicBezTo>
                      <a:cubicBezTo>
                        <a:pt x="37" y="6"/>
                        <a:pt x="37" y="6"/>
                        <a:pt x="37" y="6"/>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4"/>
                        <a:pt x="33" y="4"/>
                        <a:pt x="33" y="4"/>
                      </a:cubicBezTo>
                      <a:cubicBezTo>
                        <a:pt x="33" y="4"/>
                        <a:pt x="33" y="4"/>
                        <a:pt x="33" y="4"/>
                      </a:cubicBezTo>
                      <a:cubicBezTo>
                        <a:pt x="33" y="4"/>
                        <a:pt x="33" y="4"/>
                        <a:pt x="33" y="4"/>
                      </a:cubicBezTo>
                      <a:cubicBezTo>
                        <a:pt x="32" y="4"/>
                        <a:pt x="32" y="4"/>
                        <a:pt x="32" y="4"/>
                      </a:cubicBezTo>
                      <a:cubicBezTo>
                        <a:pt x="32" y="4"/>
                        <a:pt x="32" y="4"/>
                        <a:pt x="32" y="4"/>
                      </a:cubicBezTo>
                      <a:cubicBezTo>
                        <a:pt x="32" y="4"/>
                        <a:pt x="32" y="4"/>
                        <a:pt x="32" y="4"/>
                      </a:cubicBezTo>
                      <a:cubicBezTo>
                        <a:pt x="31" y="3"/>
                        <a:pt x="31" y="3"/>
                        <a:pt x="31" y="3"/>
                      </a:cubicBezTo>
                      <a:cubicBezTo>
                        <a:pt x="31" y="3"/>
                        <a:pt x="31" y="3"/>
                        <a:pt x="31" y="3"/>
                      </a:cubicBezTo>
                      <a:cubicBezTo>
                        <a:pt x="30" y="3"/>
                        <a:pt x="30" y="3"/>
                        <a:pt x="30" y="3"/>
                      </a:cubicBezTo>
                      <a:cubicBezTo>
                        <a:pt x="30" y="3"/>
                        <a:pt x="30" y="3"/>
                        <a:pt x="30" y="3"/>
                      </a:cubicBezTo>
                      <a:cubicBezTo>
                        <a:pt x="30" y="2"/>
                        <a:pt x="30" y="2"/>
                        <a:pt x="30" y="2"/>
                      </a:cubicBezTo>
                      <a:cubicBezTo>
                        <a:pt x="30" y="2"/>
                        <a:pt x="30" y="2"/>
                        <a:pt x="30" y="2"/>
                      </a:cubicBezTo>
                      <a:cubicBezTo>
                        <a:pt x="30" y="2"/>
                        <a:pt x="30" y="2"/>
                        <a:pt x="30" y="2"/>
                      </a:cubicBezTo>
                      <a:cubicBezTo>
                        <a:pt x="30" y="2"/>
                        <a:pt x="30" y="2"/>
                        <a:pt x="30" y="2"/>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8" y="2"/>
                        <a:pt x="28" y="2"/>
                        <a:pt x="28" y="2"/>
                      </a:cubicBezTo>
                      <a:cubicBezTo>
                        <a:pt x="28" y="1"/>
                        <a:pt x="28" y="1"/>
                        <a:pt x="28" y="1"/>
                      </a:cubicBezTo>
                      <a:cubicBezTo>
                        <a:pt x="28" y="1"/>
                        <a:pt x="28" y="1"/>
                        <a:pt x="28" y="1"/>
                      </a:cubicBezTo>
                      <a:cubicBezTo>
                        <a:pt x="28" y="2"/>
                        <a:pt x="28" y="2"/>
                        <a:pt x="28" y="2"/>
                      </a:cubicBezTo>
                      <a:cubicBezTo>
                        <a:pt x="28" y="2"/>
                        <a:pt x="28" y="2"/>
                        <a:pt x="28" y="2"/>
                      </a:cubicBezTo>
                      <a:cubicBezTo>
                        <a:pt x="28" y="2"/>
                        <a:pt x="28" y="2"/>
                        <a:pt x="28" y="2"/>
                      </a:cubicBezTo>
                      <a:cubicBezTo>
                        <a:pt x="27" y="2"/>
                        <a:pt x="27" y="2"/>
                        <a:pt x="27" y="2"/>
                      </a:cubicBezTo>
                      <a:cubicBezTo>
                        <a:pt x="26" y="2"/>
                        <a:pt x="26" y="2"/>
                        <a:pt x="26" y="2"/>
                      </a:cubicBezTo>
                      <a:cubicBezTo>
                        <a:pt x="26" y="2"/>
                        <a:pt x="26" y="2"/>
                        <a:pt x="26" y="2"/>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5" y="1"/>
                        <a:pt x="25" y="1"/>
                        <a:pt x="25" y="1"/>
                      </a:cubicBezTo>
                      <a:cubicBezTo>
                        <a:pt x="25" y="1"/>
                        <a:pt x="25" y="1"/>
                        <a:pt x="25" y="1"/>
                      </a:cubicBezTo>
                      <a:cubicBezTo>
                        <a:pt x="25" y="1"/>
                        <a:pt x="25" y="1"/>
                        <a:pt x="25" y="1"/>
                      </a:cubicBezTo>
                      <a:cubicBezTo>
                        <a:pt x="25" y="1"/>
                        <a:pt x="25" y="1"/>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3"/>
                        <a:pt x="25" y="3"/>
                        <a:pt x="25" y="3"/>
                      </a:cubicBezTo>
                      <a:cubicBezTo>
                        <a:pt x="25" y="3"/>
                        <a:pt x="25" y="3"/>
                        <a:pt x="25" y="3"/>
                      </a:cubicBezTo>
                      <a:cubicBezTo>
                        <a:pt x="25" y="3"/>
                        <a:pt x="25" y="3"/>
                        <a:pt x="25" y="3"/>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2"/>
                        <a:pt x="23" y="2"/>
                        <a:pt x="23" y="2"/>
                      </a:cubicBezTo>
                      <a:cubicBezTo>
                        <a:pt x="23" y="3"/>
                        <a:pt x="23" y="3"/>
                        <a:pt x="23" y="3"/>
                      </a:cubicBezTo>
                      <a:cubicBezTo>
                        <a:pt x="23" y="4"/>
                        <a:pt x="23" y="4"/>
                        <a:pt x="23" y="4"/>
                      </a:cubicBezTo>
                      <a:cubicBezTo>
                        <a:pt x="23" y="4"/>
                        <a:pt x="23" y="4"/>
                        <a:pt x="23" y="4"/>
                      </a:cubicBezTo>
                      <a:cubicBezTo>
                        <a:pt x="23" y="5"/>
                        <a:pt x="23" y="5"/>
                        <a:pt x="23" y="5"/>
                      </a:cubicBezTo>
                      <a:cubicBezTo>
                        <a:pt x="23" y="5"/>
                        <a:pt x="23" y="5"/>
                        <a:pt x="23" y="5"/>
                      </a:cubicBezTo>
                      <a:cubicBezTo>
                        <a:pt x="22" y="5"/>
                        <a:pt x="22" y="5"/>
                        <a:pt x="22" y="5"/>
                      </a:cubicBezTo>
                      <a:cubicBezTo>
                        <a:pt x="22" y="5"/>
                        <a:pt x="22" y="5"/>
                        <a:pt x="22" y="5"/>
                      </a:cubicBezTo>
                      <a:cubicBezTo>
                        <a:pt x="22" y="5"/>
                        <a:pt x="22" y="5"/>
                        <a:pt x="22" y="5"/>
                      </a:cubicBezTo>
                      <a:cubicBezTo>
                        <a:pt x="22" y="5"/>
                        <a:pt x="22" y="5"/>
                        <a:pt x="22" y="5"/>
                      </a:cubicBezTo>
                      <a:cubicBezTo>
                        <a:pt x="22" y="6"/>
                        <a:pt x="22" y="6"/>
                        <a:pt x="22" y="6"/>
                      </a:cubicBezTo>
                      <a:cubicBezTo>
                        <a:pt x="22" y="6"/>
                        <a:pt x="22" y="6"/>
                        <a:pt x="22" y="6"/>
                      </a:cubicBezTo>
                      <a:cubicBezTo>
                        <a:pt x="22" y="7"/>
                        <a:pt x="22" y="7"/>
                        <a:pt x="22" y="7"/>
                      </a:cubicBezTo>
                      <a:cubicBezTo>
                        <a:pt x="22" y="7"/>
                        <a:pt x="22" y="7"/>
                        <a:pt x="22" y="7"/>
                      </a:cubicBezTo>
                      <a:cubicBezTo>
                        <a:pt x="22" y="8"/>
                        <a:pt x="22" y="8"/>
                        <a:pt x="22" y="8"/>
                      </a:cubicBezTo>
                      <a:cubicBezTo>
                        <a:pt x="21" y="8"/>
                        <a:pt x="21" y="8"/>
                        <a:pt x="21" y="8"/>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10"/>
                        <a:pt x="21" y="10"/>
                        <a:pt x="21" y="10"/>
                      </a:cubicBezTo>
                      <a:cubicBezTo>
                        <a:pt x="21" y="10"/>
                        <a:pt x="21" y="10"/>
                        <a:pt x="21" y="10"/>
                      </a:cubicBezTo>
                      <a:cubicBezTo>
                        <a:pt x="21" y="10"/>
                        <a:pt x="21" y="10"/>
                        <a:pt x="21" y="10"/>
                      </a:cubicBezTo>
                      <a:cubicBezTo>
                        <a:pt x="21" y="10"/>
                        <a:pt x="21" y="10"/>
                        <a:pt x="21" y="10"/>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2" y="11"/>
                        <a:pt x="22" y="11"/>
                        <a:pt x="22" y="11"/>
                      </a:cubicBezTo>
                      <a:cubicBezTo>
                        <a:pt x="22" y="10"/>
                        <a:pt x="22" y="10"/>
                        <a:pt x="22" y="10"/>
                      </a:cubicBezTo>
                      <a:cubicBezTo>
                        <a:pt x="22" y="10"/>
                        <a:pt x="22" y="10"/>
                        <a:pt x="22" y="10"/>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1" y="11"/>
                        <a:pt x="21" y="11"/>
                        <a:pt x="21" y="11"/>
                      </a:cubicBezTo>
                      <a:cubicBezTo>
                        <a:pt x="21" y="11"/>
                        <a:pt x="21" y="11"/>
                        <a:pt x="21" y="11"/>
                      </a:cubicBezTo>
                      <a:cubicBezTo>
                        <a:pt x="21" y="12"/>
                        <a:pt x="21" y="12"/>
                        <a:pt x="21" y="12"/>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4"/>
                        <a:pt x="21" y="14"/>
                        <a:pt x="21" y="14"/>
                      </a:cubicBezTo>
                      <a:cubicBezTo>
                        <a:pt x="21" y="14"/>
                        <a:pt x="21" y="14"/>
                        <a:pt x="21" y="14"/>
                      </a:cubicBezTo>
                      <a:cubicBezTo>
                        <a:pt x="21" y="14"/>
                        <a:pt x="21" y="14"/>
                        <a:pt x="21" y="14"/>
                      </a:cubicBezTo>
                      <a:cubicBezTo>
                        <a:pt x="21" y="14"/>
                        <a:pt x="21" y="14"/>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0" y="14"/>
                        <a:pt x="20" y="14"/>
                        <a:pt x="20" y="14"/>
                      </a:cubicBezTo>
                      <a:cubicBezTo>
                        <a:pt x="21" y="14"/>
                        <a:pt x="21" y="14"/>
                        <a:pt x="21" y="14"/>
                      </a:cubicBezTo>
                      <a:cubicBezTo>
                        <a:pt x="21" y="13"/>
                        <a:pt x="21" y="13"/>
                        <a:pt x="21" y="13"/>
                      </a:cubicBezTo>
                      <a:cubicBezTo>
                        <a:pt x="20" y="13"/>
                        <a:pt x="20" y="13"/>
                        <a:pt x="20" y="13"/>
                      </a:cubicBezTo>
                      <a:cubicBezTo>
                        <a:pt x="20" y="14"/>
                        <a:pt x="20" y="14"/>
                        <a:pt x="20" y="14"/>
                      </a:cubicBezTo>
                      <a:cubicBezTo>
                        <a:pt x="20" y="14"/>
                        <a:pt x="20" y="14"/>
                        <a:pt x="20" y="14"/>
                      </a:cubicBezTo>
                      <a:cubicBezTo>
                        <a:pt x="20" y="15"/>
                        <a:pt x="20" y="15"/>
                        <a:pt x="20" y="15"/>
                      </a:cubicBezTo>
                      <a:cubicBezTo>
                        <a:pt x="20" y="16"/>
                        <a:pt x="20" y="16"/>
                        <a:pt x="20" y="16"/>
                      </a:cubicBezTo>
                      <a:cubicBezTo>
                        <a:pt x="20" y="16"/>
                        <a:pt x="20" y="16"/>
                        <a:pt x="20" y="16"/>
                      </a:cubicBezTo>
                      <a:cubicBezTo>
                        <a:pt x="20" y="16"/>
                        <a:pt x="20" y="16"/>
                        <a:pt x="20" y="16"/>
                      </a:cubicBezTo>
                      <a:cubicBezTo>
                        <a:pt x="20" y="17"/>
                        <a:pt x="20" y="17"/>
                        <a:pt x="20" y="17"/>
                      </a:cubicBezTo>
                      <a:cubicBezTo>
                        <a:pt x="20" y="17"/>
                        <a:pt x="20" y="17"/>
                        <a:pt x="20" y="17"/>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8"/>
                        <a:pt x="19" y="18"/>
                        <a:pt x="19" y="18"/>
                      </a:cubicBezTo>
                      <a:cubicBezTo>
                        <a:pt x="19" y="18"/>
                        <a:pt x="19" y="18"/>
                        <a:pt x="19" y="18"/>
                      </a:cubicBezTo>
                      <a:cubicBezTo>
                        <a:pt x="19" y="19"/>
                        <a:pt x="19" y="19"/>
                        <a:pt x="19" y="19"/>
                      </a:cubicBezTo>
                      <a:cubicBezTo>
                        <a:pt x="19" y="19"/>
                        <a:pt x="19" y="19"/>
                        <a:pt x="19" y="19"/>
                      </a:cubicBezTo>
                      <a:cubicBezTo>
                        <a:pt x="19" y="19"/>
                        <a:pt x="19" y="19"/>
                        <a:pt x="19" y="19"/>
                      </a:cubicBezTo>
                      <a:cubicBezTo>
                        <a:pt x="19" y="20"/>
                        <a:pt x="19" y="20"/>
                        <a:pt x="19" y="20"/>
                      </a:cubicBezTo>
                      <a:cubicBezTo>
                        <a:pt x="19" y="20"/>
                        <a:pt x="19" y="20"/>
                        <a:pt x="19" y="20"/>
                      </a:cubicBezTo>
                      <a:cubicBezTo>
                        <a:pt x="19" y="20"/>
                        <a:pt x="19" y="20"/>
                        <a:pt x="19" y="20"/>
                      </a:cubicBezTo>
                      <a:cubicBezTo>
                        <a:pt x="19" y="21"/>
                        <a:pt x="19" y="21"/>
                        <a:pt x="19" y="21"/>
                      </a:cubicBezTo>
                      <a:cubicBezTo>
                        <a:pt x="19" y="21"/>
                        <a:pt x="19" y="21"/>
                        <a:pt x="19" y="21"/>
                      </a:cubicBezTo>
                      <a:cubicBezTo>
                        <a:pt x="18" y="22"/>
                        <a:pt x="18" y="22"/>
                        <a:pt x="18" y="22"/>
                      </a:cubicBezTo>
                      <a:cubicBezTo>
                        <a:pt x="18" y="22"/>
                        <a:pt x="18" y="22"/>
                        <a:pt x="18" y="22"/>
                      </a:cubicBezTo>
                      <a:cubicBezTo>
                        <a:pt x="18" y="22"/>
                        <a:pt x="18" y="22"/>
                        <a:pt x="18" y="22"/>
                      </a:cubicBezTo>
                      <a:cubicBezTo>
                        <a:pt x="18" y="23"/>
                        <a:pt x="18" y="23"/>
                        <a:pt x="18" y="23"/>
                      </a:cubicBezTo>
                      <a:cubicBezTo>
                        <a:pt x="17" y="23"/>
                        <a:pt x="17" y="23"/>
                        <a:pt x="17" y="23"/>
                      </a:cubicBezTo>
                      <a:cubicBezTo>
                        <a:pt x="18" y="23"/>
                        <a:pt x="18" y="23"/>
                        <a:pt x="18" y="23"/>
                      </a:cubicBezTo>
                      <a:cubicBezTo>
                        <a:pt x="17" y="24"/>
                        <a:pt x="17" y="24"/>
                        <a:pt x="17" y="25"/>
                      </a:cubicBezTo>
                      <a:cubicBezTo>
                        <a:pt x="17" y="25"/>
                        <a:pt x="17" y="25"/>
                        <a:pt x="17" y="25"/>
                      </a:cubicBezTo>
                      <a:cubicBezTo>
                        <a:pt x="17" y="25"/>
                        <a:pt x="17" y="25"/>
                        <a:pt x="17" y="25"/>
                      </a:cubicBezTo>
                      <a:cubicBezTo>
                        <a:pt x="17" y="25"/>
                        <a:pt x="17" y="25"/>
                        <a:pt x="17" y="25"/>
                      </a:cubicBezTo>
                      <a:cubicBezTo>
                        <a:pt x="17" y="26"/>
                        <a:pt x="17" y="26"/>
                        <a:pt x="17" y="26"/>
                      </a:cubicBezTo>
                      <a:cubicBezTo>
                        <a:pt x="17" y="26"/>
                        <a:pt x="17" y="26"/>
                        <a:pt x="17" y="26"/>
                      </a:cubicBezTo>
                      <a:cubicBezTo>
                        <a:pt x="17" y="26"/>
                        <a:pt x="17" y="26"/>
                        <a:pt x="17" y="26"/>
                      </a:cubicBezTo>
                      <a:cubicBezTo>
                        <a:pt x="17" y="26"/>
                        <a:pt x="17" y="26"/>
                        <a:pt x="16" y="26"/>
                      </a:cubicBezTo>
                      <a:cubicBezTo>
                        <a:pt x="16" y="27"/>
                        <a:pt x="16" y="27"/>
                        <a:pt x="16" y="27"/>
                      </a:cubicBezTo>
                      <a:cubicBezTo>
                        <a:pt x="16" y="27"/>
                        <a:pt x="16" y="27"/>
                        <a:pt x="16" y="27"/>
                      </a:cubicBezTo>
                      <a:cubicBezTo>
                        <a:pt x="16" y="27"/>
                        <a:pt x="16" y="27"/>
                        <a:pt x="16" y="27"/>
                      </a:cubicBezTo>
                      <a:cubicBezTo>
                        <a:pt x="16" y="28"/>
                        <a:pt x="16" y="28"/>
                        <a:pt x="16" y="28"/>
                      </a:cubicBezTo>
                      <a:cubicBezTo>
                        <a:pt x="15" y="28"/>
                        <a:pt x="15" y="28"/>
                        <a:pt x="15" y="28"/>
                      </a:cubicBezTo>
                      <a:cubicBezTo>
                        <a:pt x="16" y="28"/>
                        <a:pt x="16" y="28"/>
                        <a:pt x="16" y="28"/>
                      </a:cubicBezTo>
                      <a:cubicBezTo>
                        <a:pt x="16" y="29"/>
                        <a:pt x="16" y="29"/>
                        <a:pt x="16" y="29"/>
                      </a:cubicBezTo>
                      <a:cubicBezTo>
                        <a:pt x="15" y="29"/>
                        <a:pt x="15" y="29"/>
                        <a:pt x="15" y="29"/>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6" y="31"/>
                        <a:pt x="16" y="31"/>
                        <a:pt x="16" y="31"/>
                      </a:cubicBezTo>
                      <a:cubicBezTo>
                        <a:pt x="16" y="31"/>
                        <a:pt x="16" y="31"/>
                        <a:pt x="16" y="31"/>
                      </a:cubicBezTo>
                      <a:cubicBezTo>
                        <a:pt x="16" y="31"/>
                        <a:pt x="16" y="31"/>
                        <a:pt x="16" y="31"/>
                      </a:cubicBezTo>
                      <a:cubicBezTo>
                        <a:pt x="16" y="32"/>
                        <a:pt x="16" y="32"/>
                        <a:pt x="16" y="32"/>
                      </a:cubicBezTo>
                      <a:cubicBezTo>
                        <a:pt x="16" y="32"/>
                        <a:pt x="16" y="32"/>
                        <a:pt x="16" y="32"/>
                      </a:cubicBezTo>
                      <a:cubicBezTo>
                        <a:pt x="16" y="32"/>
                        <a:pt x="16" y="32"/>
                        <a:pt x="16" y="32"/>
                      </a:cubicBezTo>
                      <a:cubicBezTo>
                        <a:pt x="15" y="32"/>
                        <a:pt x="15" y="32"/>
                        <a:pt x="15" y="32"/>
                      </a:cubicBezTo>
                      <a:cubicBezTo>
                        <a:pt x="15" y="32"/>
                        <a:pt x="15" y="32"/>
                        <a:pt x="15" y="32"/>
                      </a:cubicBezTo>
                      <a:cubicBezTo>
                        <a:pt x="15" y="31"/>
                        <a:pt x="15" y="31"/>
                        <a:pt x="15" y="31"/>
                      </a:cubicBezTo>
                      <a:cubicBezTo>
                        <a:pt x="15" y="31"/>
                        <a:pt x="15" y="31"/>
                        <a:pt x="15" y="31"/>
                      </a:cubicBezTo>
                      <a:cubicBezTo>
                        <a:pt x="15" y="31"/>
                        <a:pt x="15" y="31"/>
                        <a:pt x="15" y="31"/>
                      </a:cubicBezTo>
                      <a:cubicBezTo>
                        <a:pt x="15" y="31"/>
                        <a:pt x="15" y="31"/>
                        <a:pt x="15" y="31"/>
                      </a:cubicBezTo>
                      <a:cubicBezTo>
                        <a:pt x="14" y="34"/>
                        <a:pt x="14" y="34"/>
                        <a:pt x="14" y="34"/>
                      </a:cubicBezTo>
                      <a:cubicBezTo>
                        <a:pt x="14" y="34"/>
                        <a:pt x="14" y="34"/>
                        <a:pt x="14" y="34"/>
                      </a:cubicBezTo>
                      <a:cubicBezTo>
                        <a:pt x="14" y="35"/>
                        <a:pt x="14" y="35"/>
                        <a:pt x="14" y="35"/>
                      </a:cubicBezTo>
                      <a:cubicBezTo>
                        <a:pt x="14" y="35"/>
                        <a:pt x="14" y="35"/>
                        <a:pt x="14" y="35"/>
                      </a:cubicBezTo>
                      <a:cubicBezTo>
                        <a:pt x="14" y="35"/>
                        <a:pt x="14" y="35"/>
                        <a:pt x="14" y="35"/>
                      </a:cubicBezTo>
                      <a:cubicBezTo>
                        <a:pt x="15" y="35"/>
                        <a:pt x="15" y="35"/>
                        <a:pt x="15" y="35"/>
                      </a:cubicBezTo>
                      <a:cubicBezTo>
                        <a:pt x="15" y="35"/>
                        <a:pt x="15" y="35"/>
                        <a:pt x="15" y="35"/>
                      </a:cubicBezTo>
                      <a:cubicBezTo>
                        <a:pt x="15" y="36"/>
                        <a:pt x="15" y="36"/>
                        <a:pt x="15" y="36"/>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6"/>
                        <a:pt x="14" y="36"/>
                        <a:pt x="14" y="36"/>
                      </a:cubicBezTo>
                      <a:cubicBezTo>
                        <a:pt x="13" y="37"/>
                        <a:pt x="13" y="37"/>
                        <a:pt x="13" y="37"/>
                      </a:cubicBezTo>
                      <a:cubicBezTo>
                        <a:pt x="13" y="37"/>
                        <a:pt x="13" y="37"/>
                        <a:pt x="13" y="37"/>
                      </a:cubicBezTo>
                      <a:cubicBezTo>
                        <a:pt x="13" y="37"/>
                        <a:pt x="13" y="37"/>
                        <a:pt x="13" y="37"/>
                      </a:cubicBezTo>
                      <a:cubicBezTo>
                        <a:pt x="13" y="37"/>
                        <a:pt x="13" y="37"/>
                        <a:pt x="13" y="37"/>
                      </a:cubicBezTo>
                      <a:cubicBezTo>
                        <a:pt x="13" y="37"/>
                        <a:pt x="13" y="37"/>
                        <a:pt x="13" y="37"/>
                      </a:cubicBezTo>
                      <a:cubicBezTo>
                        <a:pt x="13" y="38"/>
                        <a:pt x="13" y="38"/>
                        <a:pt x="13" y="38"/>
                      </a:cubicBezTo>
                      <a:cubicBezTo>
                        <a:pt x="13" y="38"/>
                        <a:pt x="13" y="38"/>
                        <a:pt x="13" y="38"/>
                      </a:cubicBezTo>
                      <a:cubicBezTo>
                        <a:pt x="13" y="38"/>
                        <a:pt x="13" y="38"/>
                        <a:pt x="13" y="38"/>
                      </a:cubicBezTo>
                      <a:cubicBezTo>
                        <a:pt x="12" y="40"/>
                        <a:pt x="12" y="40"/>
                        <a:pt x="12" y="40"/>
                      </a:cubicBezTo>
                      <a:cubicBezTo>
                        <a:pt x="12" y="40"/>
                        <a:pt x="12" y="41"/>
                        <a:pt x="11" y="42"/>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4"/>
                        <a:pt x="11" y="45"/>
                        <a:pt x="11" y="45"/>
                      </a:cubicBezTo>
                      <a:cubicBezTo>
                        <a:pt x="10" y="48"/>
                        <a:pt x="10" y="48"/>
                        <a:pt x="10" y="48"/>
                      </a:cubicBezTo>
                      <a:cubicBezTo>
                        <a:pt x="9" y="48"/>
                        <a:pt x="9" y="48"/>
                        <a:pt x="9" y="48"/>
                      </a:cubicBezTo>
                      <a:cubicBezTo>
                        <a:pt x="9" y="49"/>
                        <a:pt x="9" y="49"/>
                        <a:pt x="9" y="49"/>
                      </a:cubicBezTo>
                      <a:cubicBezTo>
                        <a:pt x="9" y="49"/>
                        <a:pt x="9" y="49"/>
                        <a:pt x="9" y="49"/>
                      </a:cubicBezTo>
                      <a:cubicBezTo>
                        <a:pt x="9" y="49"/>
                        <a:pt x="9" y="49"/>
                        <a:pt x="9" y="49"/>
                      </a:cubicBezTo>
                      <a:cubicBezTo>
                        <a:pt x="10" y="49"/>
                        <a:pt x="10" y="49"/>
                        <a:pt x="10" y="49"/>
                      </a:cubicBezTo>
                      <a:cubicBezTo>
                        <a:pt x="10" y="48"/>
                        <a:pt x="10" y="48"/>
                        <a:pt x="10" y="48"/>
                      </a:cubicBezTo>
                      <a:cubicBezTo>
                        <a:pt x="10" y="48"/>
                        <a:pt x="10" y="48"/>
                        <a:pt x="10" y="48"/>
                      </a:cubicBezTo>
                      <a:cubicBezTo>
                        <a:pt x="10" y="48"/>
                        <a:pt x="10" y="48"/>
                        <a:pt x="10" y="48"/>
                      </a:cubicBezTo>
                      <a:cubicBezTo>
                        <a:pt x="10" y="48"/>
                        <a:pt x="10" y="48"/>
                        <a:pt x="10" y="48"/>
                      </a:cubicBezTo>
                      <a:cubicBezTo>
                        <a:pt x="11" y="49"/>
                        <a:pt x="11" y="49"/>
                        <a:pt x="11" y="49"/>
                      </a:cubicBezTo>
                      <a:cubicBezTo>
                        <a:pt x="11" y="49"/>
                        <a:pt x="11" y="49"/>
                        <a:pt x="11" y="49"/>
                      </a:cubicBezTo>
                      <a:cubicBezTo>
                        <a:pt x="11" y="49"/>
                        <a:pt x="11" y="49"/>
                        <a:pt x="11" y="49"/>
                      </a:cubicBezTo>
                      <a:cubicBezTo>
                        <a:pt x="11" y="49"/>
                        <a:pt x="11" y="49"/>
                        <a:pt x="11" y="49"/>
                      </a:cubicBezTo>
                      <a:cubicBezTo>
                        <a:pt x="10" y="49"/>
                        <a:pt x="10" y="49"/>
                        <a:pt x="10" y="49"/>
                      </a:cubicBezTo>
                      <a:cubicBezTo>
                        <a:pt x="10" y="49"/>
                        <a:pt x="10" y="49"/>
                        <a:pt x="10" y="49"/>
                      </a:cubicBezTo>
                      <a:cubicBezTo>
                        <a:pt x="10" y="48"/>
                        <a:pt x="10" y="48"/>
                        <a:pt x="10" y="48"/>
                      </a:cubicBezTo>
                      <a:cubicBezTo>
                        <a:pt x="10" y="48"/>
                        <a:pt x="10" y="48"/>
                        <a:pt x="10" y="48"/>
                      </a:cubicBezTo>
                      <a:cubicBezTo>
                        <a:pt x="10" y="48"/>
                        <a:pt x="10" y="48"/>
                        <a:pt x="10" y="48"/>
                      </a:cubicBezTo>
                      <a:cubicBezTo>
                        <a:pt x="10" y="49"/>
                        <a:pt x="10" y="49"/>
                        <a:pt x="10" y="49"/>
                      </a:cubicBezTo>
                      <a:cubicBezTo>
                        <a:pt x="10" y="49"/>
                        <a:pt x="10" y="49"/>
                        <a:pt x="10" y="49"/>
                      </a:cubicBezTo>
                      <a:cubicBezTo>
                        <a:pt x="10" y="49"/>
                        <a:pt x="10" y="49"/>
                        <a:pt x="10" y="49"/>
                      </a:cubicBezTo>
                      <a:cubicBezTo>
                        <a:pt x="10" y="49"/>
                        <a:pt x="10" y="49"/>
                        <a:pt x="10" y="49"/>
                      </a:cubicBezTo>
                      <a:cubicBezTo>
                        <a:pt x="9" y="49"/>
                        <a:pt x="9" y="49"/>
                        <a:pt x="9" y="49"/>
                      </a:cubicBezTo>
                      <a:cubicBezTo>
                        <a:pt x="9" y="50"/>
                        <a:pt x="9" y="50"/>
                        <a:pt x="9" y="50"/>
                      </a:cubicBezTo>
                      <a:cubicBezTo>
                        <a:pt x="9" y="50"/>
                        <a:pt x="9" y="50"/>
                        <a:pt x="9" y="50"/>
                      </a:cubicBezTo>
                      <a:cubicBezTo>
                        <a:pt x="9" y="50"/>
                        <a:pt x="8" y="51"/>
                        <a:pt x="8" y="51"/>
                      </a:cubicBezTo>
                      <a:cubicBezTo>
                        <a:pt x="8" y="52"/>
                        <a:pt x="8" y="52"/>
                        <a:pt x="8" y="52"/>
                      </a:cubicBezTo>
                      <a:cubicBezTo>
                        <a:pt x="6" y="54"/>
                        <a:pt x="6" y="54"/>
                        <a:pt x="6" y="54"/>
                      </a:cubicBezTo>
                      <a:cubicBezTo>
                        <a:pt x="6" y="55"/>
                        <a:pt x="6" y="55"/>
                        <a:pt x="6" y="55"/>
                      </a:cubicBezTo>
                      <a:cubicBezTo>
                        <a:pt x="6" y="55"/>
                        <a:pt x="6" y="55"/>
                        <a:pt x="6" y="55"/>
                      </a:cubicBezTo>
                      <a:cubicBezTo>
                        <a:pt x="7" y="54"/>
                        <a:pt x="7" y="54"/>
                        <a:pt x="7" y="54"/>
                      </a:cubicBezTo>
                      <a:cubicBezTo>
                        <a:pt x="7" y="54"/>
                        <a:pt x="7" y="54"/>
                        <a:pt x="7" y="54"/>
                      </a:cubicBezTo>
                      <a:cubicBezTo>
                        <a:pt x="7" y="54"/>
                        <a:pt x="7" y="54"/>
                        <a:pt x="7" y="54"/>
                      </a:cubicBezTo>
                      <a:cubicBezTo>
                        <a:pt x="7" y="54"/>
                        <a:pt x="7" y="54"/>
                        <a:pt x="7" y="54"/>
                      </a:cubicBezTo>
                      <a:cubicBezTo>
                        <a:pt x="7" y="54"/>
                        <a:pt x="7" y="54"/>
                        <a:pt x="7" y="54"/>
                      </a:cubicBezTo>
                      <a:cubicBezTo>
                        <a:pt x="8" y="54"/>
                        <a:pt x="8" y="54"/>
                        <a:pt x="8" y="54"/>
                      </a:cubicBezTo>
                      <a:cubicBezTo>
                        <a:pt x="8" y="54"/>
                        <a:pt x="8" y="54"/>
                        <a:pt x="8" y="54"/>
                      </a:cubicBezTo>
                      <a:cubicBezTo>
                        <a:pt x="8" y="54"/>
                        <a:pt x="8" y="54"/>
                        <a:pt x="8" y="54"/>
                      </a:cubicBezTo>
                      <a:cubicBezTo>
                        <a:pt x="8" y="54"/>
                        <a:pt x="8" y="54"/>
                        <a:pt x="8" y="54"/>
                      </a:cubicBezTo>
                      <a:cubicBezTo>
                        <a:pt x="8" y="54"/>
                        <a:pt x="8" y="54"/>
                        <a:pt x="8" y="54"/>
                      </a:cubicBezTo>
                      <a:cubicBezTo>
                        <a:pt x="8" y="54"/>
                        <a:pt x="8" y="55"/>
                        <a:pt x="8" y="55"/>
                      </a:cubicBezTo>
                      <a:cubicBezTo>
                        <a:pt x="8" y="55"/>
                        <a:pt x="8" y="55"/>
                        <a:pt x="8" y="55"/>
                      </a:cubicBezTo>
                      <a:cubicBezTo>
                        <a:pt x="8" y="55"/>
                        <a:pt x="8" y="55"/>
                        <a:pt x="8" y="55"/>
                      </a:cubicBezTo>
                      <a:cubicBezTo>
                        <a:pt x="8" y="55"/>
                        <a:pt x="8" y="55"/>
                        <a:pt x="8" y="55"/>
                      </a:cubicBezTo>
                      <a:cubicBezTo>
                        <a:pt x="8" y="55"/>
                        <a:pt x="8" y="55"/>
                        <a:pt x="8" y="55"/>
                      </a:cubicBezTo>
                      <a:cubicBezTo>
                        <a:pt x="8" y="55"/>
                        <a:pt x="8" y="55"/>
                        <a:pt x="8" y="55"/>
                      </a:cubicBezTo>
                      <a:cubicBezTo>
                        <a:pt x="7" y="55"/>
                        <a:pt x="7" y="55"/>
                        <a:pt x="7" y="55"/>
                      </a:cubicBezTo>
                      <a:cubicBezTo>
                        <a:pt x="7" y="55"/>
                        <a:pt x="7" y="55"/>
                        <a:pt x="7" y="55"/>
                      </a:cubicBezTo>
                      <a:cubicBezTo>
                        <a:pt x="7" y="55"/>
                        <a:pt x="7" y="55"/>
                        <a:pt x="7" y="55"/>
                      </a:cubicBezTo>
                      <a:cubicBezTo>
                        <a:pt x="8" y="54"/>
                        <a:pt x="8" y="54"/>
                        <a:pt x="8" y="54"/>
                      </a:cubicBezTo>
                      <a:cubicBezTo>
                        <a:pt x="8" y="54"/>
                        <a:pt x="8" y="54"/>
                        <a:pt x="8" y="54"/>
                      </a:cubicBezTo>
                      <a:cubicBezTo>
                        <a:pt x="7" y="54"/>
                        <a:pt x="7" y="54"/>
                        <a:pt x="7" y="54"/>
                      </a:cubicBezTo>
                      <a:cubicBezTo>
                        <a:pt x="7" y="54"/>
                        <a:pt x="7" y="54"/>
                        <a:pt x="7" y="54"/>
                      </a:cubicBezTo>
                      <a:cubicBezTo>
                        <a:pt x="7" y="55"/>
                        <a:pt x="7" y="55"/>
                        <a:pt x="7" y="55"/>
                      </a:cubicBezTo>
                      <a:cubicBezTo>
                        <a:pt x="6" y="55"/>
                        <a:pt x="6" y="55"/>
                        <a:pt x="6" y="55"/>
                      </a:cubicBezTo>
                      <a:cubicBezTo>
                        <a:pt x="6" y="55"/>
                        <a:pt x="6" y="55"/>
                        <a:pt x="6" y="55"/>
                      </a:cubicBezTo>
                      <a:cubicBezTo>
                        <a:pt x="6" y="55"/>
                        <a:pt x="6" y="55"/>
                        <a:pt x="6" y="55"/>
                      </a:cubicBezTo>
                      <a:cubicBezTo>
                        <a:pt x="6" y="55"/>
                        <a:pt x="6" y="55"/>
                        <a:pt x="6" y="55"/>
                      </a:cubicBezTo>
                      <a:cubicBezTo>
                        <a:pt x="6" y="56"/>
                        <a:pt x="6" y="56"/>
                        <a:pt x="6" y="56"/>
                      </a:cubicBezTo>
                      <a:cubicBezTo>
                        <a:pt x="6" y="56"/>
                        <a:pt x="6" y="56"/>
                        <a:pt x="6" y="56"/>
                      </a:cubicBezTo>
                      <a:cubicBezTo>
                        <a:pt x="6" y="56"/>
                        <a:pt x="6" y="56"/>
                        <a:pt x="6" y="56"/>
                      </a:cubicBezTo>
                      <a:cubicBezTo>
                        <a:pt x="6" y="56"/>
                        <a:pt x="6" y="56"/>
                        <a:pt x="6" y="56"/>
                      </a:cubicBezTo>
                      <a:cubicBezTo>
                        <a:pt x="6" y="55"/>
                        <a:pt x="6" y="55"/>
                        <a:pt x="6" y="55"/>
                      </a:cubicBezTo>
                      <a:cubicBezTo>
                        <a:pt x="6" y="55"/>
                        <a:pt x="6" y="55"/>
                        <a:pt x="6" y="55"/>
                      </a:cubicBezTo>
                      <a:cubicBezTo>
                        <a:pt x="5" y="55"/>
                        <a:pt x="5" y="55"/>
                        <a:pt x="5" y="55"/>
                      </a:cubicBezTo>
                      <a:cubicBezTo>
                        <a:pt x="5" y="55"/>
                        <a:pt x="5" y="55"/>
                        <a:pt x="5" y="55"/>
                      </a:cubicBezTo>
                      <a:cubicBezTo>
                        <a:pt x="5" y="55"/>
                        <a:pt x="5" y="55"/>
                        <a:pt x="5" y="55"/>
                      </a:cubicBezTo>
                      <a:cubicBezTo>
                        <a:pt x="5" y="55"/>
                        <a:pt x="5" y="55"/>
                        <a:pt x="5" y="55"/>
                      </a:cubicBezTo>
                      <a:cubicBezTo>
                        <a:pt x="4" y="56"/>
                        <a:pt x="4" y="56"/>
                        <a:pt x="4" y="56"/>
                      </a:cubicBezTo>
                      <a:cubicBezTo>
                        <a:pt x="5" y="56"/>
                        <a:pt x="5" y="56"/>
                        <a:pt x="5" y="56"/>
                      </a:cubicBezTo>
                      <a:cubicBezTo>
                        <a:pt x="4" y="57"/>
                        <a:pt x="4" y="57"/>
                        <a:pt x="4" y="57"/>
                      </a:cubicBezTo>
                      <a:cubicBezTo>
                        <a:pt x="3" y="59"/>
                        <a:pt x="3" y="59"/>
                        <a:pt x="3" y="59"/>
                      </a:cubicBezTo>
                      <a:cubicBezTo>
                        <a:pt x="3" y="59"/>
                        <a:pt x="3" y="59"/>
                        <a:pt x="3" y="59"/>
                      </a:cubicBezTo>
                      <a:cubicBezTo>
                        <a:pt x="3" y="59"/>
                        <a:pt x="3" y="59"/>
                        <a:pt x="3" y="59"/>
                      </a:cubicBezTo>
                      <a:cubicBezTo>
                        <a:pt x="3" y="60"/>
                        <a:pt x="3" y="60"/>
                        <a:pt x="3" y="60"/>
                      </a:cubicBezTo>
                      <a:cubicBezTo>
                        <a:pt x="3" y="61"/>
                        <a:pt x="3" y="61"/>
                        <a:pt x="3" y="61"/>
                      </a:cubicBezTo>
                      <a:cubicBezTo>
                        <a:pt x="3" y="61"/>
                        <a:pt x="3" y="61"/>
                        <a:pt x="3" y="61"/>
                      </a:cubicBezTo>
                      <a:cubicBezTo>
                        <a:pt x="2" y="61"/>
                        <a:pt x="2" y="61"/>
                        <a:pt x="2" y="62"/>
                      </a:cubicBezTo>
                      <a:cubicBezTo>
                        <a:pt x="2" y="63"/>
                        <a:pt x="2" y="63"/>
                        <a:pt x="2" y="63"/>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6"/>
                        <a:pt x="0" y="66"/>
                        <a:pt x="0" y="66"/>
                      </a:cubicBezTo>
                      <a:cubicBezTo>
                        <a:pt x="0" y="67"/>
                        <a:pt x="0" y="67"/>
                        <a:pt x="0"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9"/>
                        <a:pt x="1" y="69"/>
                        <a:pt x="1" y="69"/>
                      </a:cubicBezTo>
                      <a:cubicBezTo>
                        <a:pt x="1" y="69"/>
                        <a:pt x="1" y="69"/>
                        <a:pt x="1" y="69"/>
                      </a:cubicBezTo>
                      <a:cubicBezTo>
                        <a:pt x="1" y="70"/>
                        <a:pt x="1" y="70"/>
                        <a:pt x="1" y="70"/>
                      </a:cubicBezTo>
                      <a:cubicBezTo>
                        <a:pt x="1" y="70"/>
                        <a:pt x="1" y="70"/>
                        <a:pt x="1" y="70"/>
                      </a:cubicBezTo>
                      <a:cubicBezTo>
                        <a:pt x="1" y="70"/>
                        <a:pt x="1" y="70"/>
                        <a:pt x="1" y="70"/>
                      </a:cubicBezTo>
                      <a:cubicBezTo>
                        <a:pt x="1" y="71"/>
                        <a:pt x="1" y="71"/>
                        <a:pt x="1" y="71"/>
                      </a:cubicBezTo>
                      <a:cubicBezTo>
                        <a:pt x="1" y="72"/>
                        <a:pt x="1" y="72"/>
                        <a:pt x="1"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4"/>
                        <a:pt x="0" y="74"/>
                        <a:pt x="0" y="74"/>
                      </a:cubicBezTo>
                      <a:cubicBezTo>
                        <a:pt x="0" y="74"/>
                        <a:pt x="0" y="74"/>
                        <a:pt x="0" y="74"/>
                      </a:cubicBezTo>
                      <a:cubicBezTo>
                        <a:pt x="0" y="75"/>
                        <a:pt x="0" y="75"/>
                        <a:pt x="0" y="75"/>
                      </a:cubicBezTo>
                      <a:cubicBezTo>
                        <a:pt x="0" y="75"/>
                        <a:pt x="0" y="75"/>
                        <a:pt x="0" y="75"/>
                      </a:cubicBezTo>
                      <a:cubicBezTo>
                        <a:pt x="0" y="75"/>
                        <a:pt x="0" y="75"/>
                        <a:pt x="0" y="75"/>
                      </a:cubicBezTo>
                      <a:cubicBezTo>
                        <a:pt x="0" y="75"/>
                        <a:pt x="0" y="75"/>
                        <a:pt x="0" y="75"/>
                      </a:cubicBezTo>
                      <a:cubicBezTo>
                        <a:pt x="0" y="76"/>
                        <a:pt x="0" y="76"/>
                        <a:pt x="0" y="76"/>
                      </a:cubicBezTo>
                      <a:cubicBezTo>
                        <a:pt x="0" y="76"/>
                        <a:pt x="0" y="76"/>
                        <a:pt x="0" y="76"/>
                      </a:cubicBezTo>
                      <a:cubicBezTo>
                        <a:pt x="0" y="77"/>
                        <a:pt x="0" y="77"/>
                        <a:pt x="0" y="77"/>
                      </a:cubicBezTo>
                      <a:cubicBezTo>
                        <a:pt x="0" y="77"/>
                        <a:pt x="0" y="77"/>
                        <a:pt x="0" y="77"/>
                      </a:cubicBezTo>
                      <a:cubicBezTo>
                        <a:pt x="0" y="77"/>
                        <a:pt x="0" y="77"/>
                        <a:pt x="0" y="77"/>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80"/>
                        <a:pt x="0" y="80"/>
                        <a:pt x="0" y="80"/>
                      </a:cubicBezTo>
                      <a:cubicBezTo>
                        <a:pt x="1" y="81"/>
                        <a:pt x="1" y="81"/>
                        <a:pt x="1" y="81"/>
                      </a:cubicBezTo>
                      <a:cubicBezTo>
                        <a:pt x="1" y="81"/>
                        <a:pt x="1" y="81"/>
                        <a:pt x="1" y="81"/>
                      </a:cubicBezTo>
                      <a:cubicBezTo>
                        <a:pt x="1" y="81"/>
                        <a:pt x="1" y="81"/>
                        <a:pt x="1" y="81"/>
                      </a:cubicBezTo>
                      <a:cubicBezTo>
                        <a:pt x="1" y="81"/>
                        <a:pt x="1" y="81"/>
                        <a:pt x="1" y="81"/>
                      </a:cubicBezTo>
                      <a:cubicBezTo>
                        <a:pt x="1" y="82"/>
                        <a:pt x="1" y="82"/>
                        <a:pt x="1" y="82"/>
                      </a:cubicBezTo>
                      <a:cubicBezTo>
                        <a:pt x="1" y="82"/>
                        <a:pt x="1" y="82"/>
                        <a:pt x="1" y="82"/>
                      </a:cubicBezTo>
                      <a:cubicBezTo>
                        <a:pt x="32" y="89"/>
                        <a:pt x="63" y="95"/>
                        <a:pt x="94" y="100"/>
                      </a:cubicBezTo>
                      <a:cubicBezTo>
                        <a:pt x="98" y="100"/>
                        <a:pt x="102" y="101"/>
                        <a:pt x="106" y="102"/>
                      </a:cubicBezTo>
                      <a:cubicBezTo>
                        <a:pt x="108" y="90"/>
                        <a:pt x="110" y="78"/>
                        <a:pt x="111" y="66"/>
                      </a:cubicBezTo>
                      <a:cubicBezTo>
                        <a:pt x="111" y="66"/>
                        <a:pt x="111" y="66"/>
                        <a:pt x="111" y="66"/>
                      </a:cubicBezTo>
                      <a:cubicBezTo>
                        <a:pt x="111" y="66"/>
                        <a:pt x="111" y="66"/>
                        <a:pt x="111" y="66"/>
                      </a:cubicBezTo>
                      <a:cubicBezTo>
                        <a:pt x="111" y="66"/>
                        <a:pt x="111" y="66"/>
                        <a:pt x="111" y="66"/>
                      </a:cubicBezTo>
                      <a:cubicBezTo>
                        <a:pt x="111" y="66"/>
                        <a:pt x="111" y="66"/>
                        <a:pt x="111" y="66"/>
                      </a:cubicBezTo>
                      <a:cubicBezTo>
                        <a:pt x="112" y="65"/>
                        <a:pt x="112" y="65"/>
                        <a:pt x="112" y="65"/>
                      </a:cubicBezTo>
                      <a:cubicBezTo>
                        <a:pt x="112" y="65"/>
                        <a:pt x="112" y="65"/>
                        <a:pt x="112" y="65"/>
                      </a:cubicBezTo>
                      <a:cubicBezTo>
                        <a:pt x="112" y="65"/>
                        <a:pt x="112" y="65"/>
                        <a:pt x="112" y="65"/>
                      </a:cubicBezTo>
                      <a:cubicBezTo>
                        <a:pt x="112" y="64"/>
                        <a:pt x="112" y="64"/>
                        <a:pt x="112" y="64"/>
                      </a:cubicBezTo>
                      <a:cubicBezTo>
                        <a:pt x="113" y="64"/>
                        <a:pt x="113" y="64"/>
                        <a:pt x="113" y="64"/>
                      </a:cubicBezTo>
                      <a:cubicBezTo>
                        <a:pt x="113" y="63"/>
                        <a:pt x="113" y="63"/>
                        <a:pt x="113" y="63"/>
                      </a:cubicBezTo>
                      <a:cubicBezTo>
                        <a:pt x="113" y="63"/>
                        <a:pt x="113" y="63"/>
                        <a:pt x="113" y="63"/>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1"/>
                        <a:pt x="113" y="61"/>
                        <a:pt x="113" y="61"/>
                      </a:cubicBezTo>
                      <a:cubicBezTo>
                        <a:pt x="113" y="61"/>
                        <a:pt x="113" y="61"/>
                        <a:pt x="113" y="61"/>
                      </a:cubicBezTo>
                      <a:cubicBezTo>
                        <a:pt x="113" y="60"/>
                        <a:pt x="113" y="60"/>
                        <a:pt x="113" y="60"/>
                      </a:cubicBezTo>
                      <a:cubicBezTo>
                        <a:pt x="113" y="60"/>
                        <a:pt x="113" y="60"/>
                        <a:pt x="113"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59"/>
                        <a:pt x="114" y="59"/>
                        <a:pt x="114" y="59"/>
                      </a:cubicBezTo>
                      <a:cubicBezTo>
                        <a:pt x="114" y="59"/>
                        <a:pt x="114" y="59"/>
                        <a:pt x="114" y="59"/>
                      </a:cubicBezTo>
                      <a:cubicBezTo>
                        <a:pt x="114" y="59"/>
                        <a:pt x="114" y="59"/>
                        <a:pt x="114" y="59"/>
                      </a:cubicBezTo>
                      <a:cubicBezTo>
                        <a:pt x="114" y="59"/>
                        <a:pt x="114" y="59"/>
                        <a:pt x="114" y="59"/>
                      </a:cubicBezTo>
                      <a:cubicBezTo>
                        <a:pt x="114" y="59"/>
                        <a:pt x="114" y="59"/>
                        <a:pt x="114" y="59"/>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7"/>
                        <a:pt x="114" y="57"/>
                        <a:pt x="114" y="57"/>
                      </a:cubicBezTo>
                      <a:cubicBezTo>
                        <a:pt x="114" y="57"/>
                        <a:pt x="114" y="57"/>
                        <a:pt x="114" y="57"/>
                      </a:cubicBezTo>
                      <a:cubicBezTo>
                        <a:pt x="114" y="57"/>
                        <a:pt x="114" y="57"/>
                        <a:pt x="114" y="57"/>
                      </a:cubicBezTo>
                      <a:cubicBezTo>
                        <a:pt x="113" y="57"/>
                        <a:pt x="113" y="57"/>
                        <a:pt x="113" y="57"/>
                      </a:cubicBezTo>
                      <a:cubicBezTo>
                        <a:pt x="113" y="57"/>
                        <a:pt x="113" y="57"/>
                        <a:pt x="113" y="57"/>
                      </a:cubicBezTo>
                      <a:cubicBezTo>
                        <a:pt x="113" y="57"/>
                        <a:pt x="113" y="57"/>
                        <a:pt x="113" y="57"/>
                      </a:cubicBezTo>
                      <a:cubicBezTo>
                        <a:pt x="113" y="57"/>
                        <a:pt x="113" y="57"/>
                        <a:pt x="113" y="57"/>
                      </a:cubicBezTo>
                      <a:cubicBezTo>
                        <a:pt x="112" y="57"/>
                        <a:pt x="112" y="57"/>
                        <a:pt x="112" y="57"/>
                      </a:cubicBezTo>
                      <a:cubicBezTo>
                        <a:pt x="112" y="57"/>
                        <a:pt x="112" y="57"/>
                        <a:pt x="112" y="57"/>
                      </a:cubicBezTo>
                      <a:cubicBezTo>
                        <a:pt x="112" y="56"/>
                        <a:pt x="112" y="56"/>
                        <a:pt x="112" y="56"/>
                      </a:cubicBezTo>
                      <a:cubicBezTo>
                        <a:pt x="112" y="56"/>
                        <a:pt x="112" y="56"/>
                        <a:pt x="112" y="56"/>
                      </a:cubicBezTo>
                      <a:cubicBezTo>
                        <a:pt x="112" y="56"/>
                        <a:pt x="112" y="56"/>
                        <a:pt x="112" y="56"/>
                      </a:cubicBezTo>
                      <a:cubicBezTo>
                        <a:pt x="112" y="56"/>
                        <a:pt x="112" y="56"/>
                        <a:pt x="112" y="56"/>
                      </a:cubicBezTo>
                      <a:cubicBezTo>
                        <a:pt x="112" y="56"/>
                        <a:pt x="112" y="56"/>
                        <a:pt x="112" y="56"/>
                      </a:cubicBezTo>
                      <a:cubicBezTo>
                        <a:pt x="111" y="57"/>
                        <a:pt x="111" y="57"/>
                        <a:pt x="111" y="57"/>
                      </a:cubicBezTo>
                      <a:cubicBezTo>
                        <a:pt x="111" y="57"/>
                        <a:pt x="111" y="57"/>
                        <a:pt x="111" y="57"/>
                      </a:cubicBezTo>
                      <a:cubicBezTo>
                        <a:pt x="111" y="56"/>
                        <a:pt x="111" y="56"/>
                        <a:pt x="111" y="56"/>
                      </a:cubicBezTo>
                      <a:cubicBezTo>
                        <a:pt x="111" y="56"/>
                        <a:pt x="111" y="56"/>
                        <a:pt x="111" y="56"/>
                      </a:cubicBezTo>
                      <a:cubicBezTo>
                        <a:pt x="111" y="56"/>
                        <a:pt x="111" y="56"/>
                        <a:pt x="111" y="56"/>
                      </a:cubicBezTo>
                      <a:cubicBezTo>
                        <a:pt x="111" y="55"/>
                        <a:pt x="111" y="55"/>
                        <a:pt x="111" y="55"/>
                      </a:cubicBezTo>
                      <a:cubicBezTo>
                        <a:pt x="111" y="55"/>
                        <a:pt x="111" y="55"/>
                        <a:pt x="111" y="55"/>
                      </a:cubicBezTo>
                      <a:cubicBezTo>
                        <a:pt x="111" y="55"/>
                        <a:pt x="111" y="55"/>
                        <a:pt x="111" y="55"/>
                      </a:cubicBezTo>
                      <a:cubicBezTo>
                        <a:pt x="111" y="55"/>
                        <a:pt x="111" y="55"/>
                        <a:pt x="111" y="55"/>
                      </a:cubicBezTo>
                      <a:cubicBezTo>
                        <a:pt x="111" y="54"/>
                        <a:pt x="111" y="54"/>
                        <a:pt x="111" y="54"/>
                      </a:cubicBezTo>
                      <a:cubicBezTo>
                        <a:pt x="111" y="54"/>
                        <a:pt x="111" y="54"/>
                        <a:pt x="111" y="54"/>
                      </a:cubicBezTo>
                      <a:cubicBezTo>
                        <a:pt x="111" y="54"/>
                        <a:pt x="111" y="54"/>
                        <a:pt x="111" y="54"/>
                      </a:cubicBezTo>
                      <a:cubicBezTo>
                        <a:pt x="111" y="53"/>
                        <a:pt x="111" y="53"/>
                        <a:pt x="111" y="53"/>
                      </a:cubicBezTo>
                      <a:cubicBezTo>
                        <a:pt x="111" y="53"/>
                        <a:pt x="111" y="53"/>
                        <a:pt x="111" y="53"/>
                      </a:cubicBezTo>
                      <a:cubicBezTo>
                        <a:pt x="111" y="52"/>
                        <a:pt x="111" y="52"/>
                        <a:pt x="111" y="52"/>
                      </a:cubicBezTo>
                      <a:cubicBezTo>
                        <a:pt x="111" y="52"/>
                        <a:pt x="111" y="52"/>
                        <a:pt x="111" y="52"/>
                      </a:cubicBezTo>
                      <a:cubicBezTo>
                        <a:pt x="111" y="52"/>
                        <a:pt x="111" y="52"/>
                        <a:pt x="111" y="52"/>
                      </a:cubicBezTo>
                      <a:cubicBezTo>
                        <a:pt x="111" y="52"/>
                        <a:pt x="111" y="52"/>
                        <a:pt x="111" y="52"/>
                      </a:cubicBezTo>
                      <a:cubicBezTo>
                        <a:pt x="111" y="52"/>
                        <a:pt x="111" y="52"/>
                        <a:pt x="111" y="52"/>
                      </a:cubicBezTo>
                      <a:cubicBezTo>
                        <a:pt x="112" y="52"/>
                        <a:pt x="112" y="52"/>
                        <a:pt x="112" y="52"/>
                      </a:cubicBezTo>
                      <a:cubicBezTo>
                        <a:pt x="112" y="52"/>
                        <a:pt x="112" y="52"/>
                        <a:pt x="112" y="52"/>
                      </a:cubicBezTo>
                      <a:cubicBezTo>
                        <a:pt x="112" y="52"/>
                        <a:pt x="112" y="52"/>
                        <a:pt x="112" y="52"/>
                      </a:cubicBezTo>
                      <a:cubicBezTo>
                        <a:pt x="112" y="51"/>
                        <a:pt x="112" y="51"/>
                        <a:pt x="112" y="51"/>
                      </a:cubicBezTo>
                      <a:cubicBezTo>
                        <a:pt x="112" y="51"/>
                        <a:pt x="112" y="51"/>
                        <a:pt x="112" y="51"/>
                      </a:cubicBezTo>
                      <a:cubicBezTo>
                        <a:pt x="113" y="51"/>
                        <a:pt x="113" y="51"/>
                        <a:pt x="113" y="51"/>
                      </a:cubicBezTo>
                      <a:cubicBezTo>
                        <a:pt x="113" y="50"/>
                        <a:pt x="113" y="50"/>
                        <a:pt x="113" y="50"/>
                      </a:cubicBezTo>
                      <a:cubicBezTo>
                        <a:pt x="113" y="50"/>
                        <a:pt x="113" y="50"/>
                        <a:pt x="113" y="50"/>
                      </a:cubicBezTo>
                      <a:cubicBezTo>
                        <a:pt x="114" y="49"/>
                        <a:pt x="114" y="49"/>
                        <a:pt x="114" y="49"/>
                      </a:cubicBezTo>
                      <a:cubicBezTo>
                        <a:pt x="114" y="48"/>
                        <a:pt x="114" y="48"/>
                        <a:pt x="114" y="48"/>
                      </a:cubicBezTo>
                      <a:cubicBezTo>
                        <a:pt x="114" y="48"/>
                        <a:pt x="114" y="48"/>
                        <a:pt x="114" y="48"/>
                      </a:cubicBezTo>
                      <a:cubicBezTo>
                        <a:pt x="115" y="47"/>
                        <a:pt x="115" y="47"/>
                        <a:pt x="115" y="47"/>
                      </a:cubicBezTo>
                      <a:cubicBezTo>
                        <a:pt x="116" y="47"/>
                        <a:pt x="116" y="47"/>
                        <a:pt x="116" y="47"/>
                      </a:cubicBezTo>
                      <a:cubicBezTo>
                        <a:pt x="116" y="47"/>
                        <a:pt x="116" y="47"/>
                        <a:pt x="116" y="47"/>
                      </a:cubicBezTo>
                      <a:cubicBezTo>
                        <a:pt x="116" y="47"/>
                        <a:pt x="116" y="47"/>
                        <a:pt x="116" y="47"/>
                      </a:cubicBezTo>
                      <a:cubicBezTo>
                        <a:pt x="117" y="45"/>
                        <a:pt x="117" y="45"/>
                        <a:pt x="117" y="45"/>
                      </a:cubicBezTo>
                      <a:cubicBezTo>
                        <a:pt x="117" y="45"/>
                        <a:pt x="117" y="45"/>
                        <a:pt x="117" y="45"/>
                      </a:cubicBezTo>
                      <a:cubicBezTo>
                        <a:pt x="118" y="44"/>
                        <a:pt x="118" y="44"/>
                        <a:pt x="118" y="44"/>
                      </a:cubicBezTo>
                      <a:cubicBezTo>
                        <a:pt x="118" y="43"/>
                        <a:pt x="118" y="43"/>
                        <a:pt x="118" y="43"/>
                      </a:cubicBezTo>
                      <a:cubicBezTo>
                        <a:pt x="118" y="43"/>
                        <a:pt x="118" y="43"/>
                        <a:pt x="118" y="43"/>
                      </a:cubicBezTo>
                      <a:cubicBezTo>
                        <a:pt x="118" y="43"/>
                        <a:pt x="118" y="43"/>
                        <a:pt x="118" y="43"/>
                      </a:cubicBezTo>
                      <a:cubicBezTo>
                        <a:pt x="118" y="43"/>
                        <a:pt x="118" y="43"/>
                        <a:pt x="118" y="43"/>
                      </a:cubicBezTo>
                      <a:cubicBezTo>
                        <a:pt x="118" y="43"/>
                        <a:pt x="118" y="43"/>
                        <a:pt x="118" y="43"/>
                      </a:cubicBezTo>
                      <a:cubicBezTo>
                        <a:pt x="118" y="42"/>
                        <a:pt x="118" y="42"/>
                        <a:pt x="118" y="42"/>
                      </a:cubicBezTo>
                      <a:cubicBezTo>
                        <a:pt x="118" y="42"/>
                        <a:pt x="118" y="42"/>
                        <a:pt x="118" y="42"/>
                      </a:cubicBezTo>
                      <a:cubicBezTo>
                        <a:pt x="118" y="42"/>
                        <a:pt x="118" y="42"/>
                        <a:pt x="118" y="42"/>
                      </a:cubicBezTo>
                      <a:cubicBezTo>
                        <a:pt x="120" y="40"/>
                        <a:pt x="120" y="40"/>
                        <a:pt x="120" y="40"/>
                      </a:cubicBezTo>
                      <a:cubicBezTo>
                        <a:pt x="120" y="39"/>
                        <a:pt x="120" y="39"/>
                        <a:pt x="120" y="39"/>
                      </a:cubicBezTo>
                      <a:cubicBezTo>
                        <a:pt x="121" y="38"/>
                        <a:pt x="121" y="38"/>
                        <a:pt x="121" y="38"/>
                      </a:cubicBezTo>
                      <a:cubicBezTo>
                        <a:pt x="121" y="38"/>
                        <a:pt x="121" y="38"/>
                        <a:pt x="121" y="38"/>
                      </a:cubicBezTo>
                      <a:cubicBezTo>
                        <a:pt x="121" y="38"/>
                        <a:pt x="121" y="38"/>
                        <a:pt x="121" y="38"/>
                      </a:cubicBezTo>
                      <a:cubicBezTo>
                        <a:pt x="121" y="37"/>
                        <a:pt x="121" y="37"/>
                        <a:pt x="121" y="37"/>
                      </a:cubicBezTo>
                      <a:cubicBezTo>
                        <a:pt x="121" y="36"/>
                        <a:pt x="121" y="36"/>
                        <a:pt x="121" y="36"/>
                      </a:cubicBezTo>
                      <a:cubicBezTo>
                        <a:pt x="122" y="36"/>
                        <a:pt x="122" y="36"/>
                        <a:pt x="122" y="36"/>
                      </a:cubicBezTo>
                      <a:cubicBezTo>
                        <a:pt x="122" y="35"/>
                        <a:pt x="122" y="35"/>
                        <a:pt x="122" y="35"/>
                      </a:cubicBezTo>
                      <a:cubicBezTo>
                        <a:pt x="123" y="35"/>
                        <a:pt x="123" y="35"/>
                        <a:pt x="123" y="35"/>
                      </a:cubicBezTo>
                      <a:cubicBezTo>
                        <a:pt x="123" y="34"/>
                        <a:pt x="123" y="34"/>
                        <a:pt x="123" y="34"/>
                      </a:cubicBezTo>
                      <a:cubicBezTo>
                        <a:pt x="123" y="34"/>
                        <a:pt x="123" y="34"/>
                        <a:pt x="123" y="34"/>
                      </a:cubicBezTo>
                      <a:cubicBezTo>
                        <a:pt x="124" y="33"/>
                        <a:pt x="124" y="33"/>
                        <a:pt x="124" y="33"/>
                      </a:cubicBezTo>
                      <a:cubicBezTo>
                        <a:pt x="124" y="33"/>
                        <a:pt x="124" y="33"/>
                        <a:pt x="124" y="33"/>
                      </a:cubicBezTo>
                      <a:cubicBezTo>
                        <a:pt x="124" y="33"/>
                        <a:pt x="124" y="33"/>
                        <a:pt x="124" y="33"/>
                      </a:cubicBezTo>
                      <a:cubicBezTo>
                        <a:pt x="125" y="32"/>
                        <a:pt x="125" y="32"/>
                        <a:pt x="125" y="32"/>
                      </a:cubicBezTo>
                      <a:cubicBezTo>
                        <a:pt x="125" y="32"/>
                        <a:pt x="125" y="32"/>
                        <a:pt x="125" y="32"/>
                      </a:cubicBezTo>
                      <a:cubicBezTo>
                        <a:pt x="125" y="32"/>
                        <a:pt x="125" y="32"/>
                        <a:pt x="125" y="32"/>
                      </a:cubicBezTo>
                      <a:cubicBezTo>
                        <a:pt x="125" y="31"/>
                        <a:pt x="125" y="31"/>
                        <a:pt x="125" y="31"/>
                      </a:cubicBezTo>
                      <a:close/>
                      <a:moveTo>
                        <a:pt x="30" y="2"/>
                      </a:moveTo>
                      <a:cubicBezTo>
                        <a:pt x="30" y="2"/>
                        <a:pt x="30" y="2"/>
                        <a:pt x="30" y="2"/>
                      </a:cubicBezTo>
                      <a:cubicBezTo>
                        <a:pt x="30" y="2"/>
                        <a:pt x="30" y="2"/>
                        <a:pt x="30"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lnTo>
                        <a:pt x="30" y="2"/>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5" name="Freeform 334">
                  <a:extLst>
                    <a:ext uri="{FF2B5EF4-FFF2-40B4-BE49-F238E27FC236}">
                      <a16:creationId xmlns="" xmlns:a16="http://schemas.microsoft.com/office/drawing/2014/main" id="{9D00F818-3B01-48D8-8E61-1E4DFD883CD8}"/>
                    </a:ext>
                  </a:extLst>
                </p:cNvPr>
                <p:cNvSpPr>
                  <a:spLocks noEditPoints="1"/>
                </p:cNvSpPr>
                <p:nvPr/>
              </p:nvSpPr>
              <p:spPr bwMode="auto">
                <a:xfrm>
                  <a:off x="3715682" y="3049617"/>
                  <a:ext cx="550465" cy="398431"/>
                </a:xfrm>
                <a:custGeom>
                  <a:avLst/>
                  <a:gdLst>
                    <a:gd name="T0" fmla="*/ 26 w 105"/>
                    <a:gd name="T1" fmla="*/ 1 h 76"/>
                    <a:gd name="T2" fmla="*/ 26 w 105"/>
                    <a:gd name="T3" fmla="*/ 7 h 76"/>
                    <a:gd name="T4" fmla="*/ 25 w 105"/>
                    <a:gd name="T5" fmla="*/ 7 h 76"/>
                    <a:gd name="T6" fmla="*/ 28 w 105"/>
                    <a:gd name="T7" fmla="*/ 10 h 76"/>
                    <a:gd name="T8" fmla="*/ 24 w 105"/>
                    <a:gd name="T9" fmla="*/ 11 h 76"/>
                    <a:gd name="T10" fmla="*/ 29 w 105"/>
                    <a:gd name="T11" fmla="*/ 14 h 76"/>
                    <a:gd name="T12" fmla="*/ 28 w 105"/>
                    <a:gd name="T13" fmla="*/ 22 h 76"/>
                    <a:gd name="T14" fmla="*/ 31 w 105"/>
                    <a:gd name="T15" fmla="*/ 23 h 76"/>
                    <a:gd name="T16" fmla="*/ 27 w 105"/>
                    <a:gd name="T17" fmla="*/ 17 h 76"/>
                    <a:gd name="T18" fmla="*/ 26 w 105"/>
                    <a:gd name="T19" fmla="*/ 13 h 76"/>
                    <a:gd name="T20" fmla="*/ 25 w 105"/>
                    <a:gd name="T21" fmla="*/ 12 h 76"/>
                    <a:gd name="T22" fmla="*/ 20 w 105"/>
                    <a:gd name="T23" fmla="*/ 38 h 76"/>
                    <a:gd name="T24" fmla="*/ 26 w 105"/>
                    <a:gd name="T25" fmla="*/ 30 h 76"/>
                    <a:gd name="T26" fmla="*/ 27 w 105"/>
                    <a:gd name="T27" fmla="*/ 28 h 76"/>
                    <a:gd name="T28" fmla="*/ 30 w 105"/>
                    <a:gd name="T29" fmla="*/ 8 h 76"/>
                    <a:gd name="T30" fmla="*/ 26 w 105"/>
                    <a:gd name="T31" fmla="*/ 35 h 76"/>
                    <a:gd name="T32" fmla="*/ 26 w 105"/>
                    <a:gd name="T33" fmla="*/ 35 h 76"/>
                    <a:gd name="T34" fmla="*/ 29 w 105"/>
                    <a:gd name="T35" fmla="*/ 2 h 76"/>
                    <a:gd name="T36" fmla="*/ 30 w 105"/>
                    <a:gd name="T37" fmla="*/ 7 h 76"/>
                    <a:gd name="T38" fmla="*/ 31 w 105"/>
                    <a:gd name="T39" fmla="*/ 11 h 76"/>
                    <a:gd name="T40" fmla="*/ 29 w 105"/>
                    <a:gd name="T41" fmla="*/ 12 h 76"/>
                    <a:gd name="T42" fmla="*/ 30 w 105"/>
                    <a:gd name="T43" fmla="*/ 13 h 76"/>
                    <a:gd name="T44" fmla="*/ 31 w 105"/>
                    <a:gd name="T45" fmla="*/ 17 h 76"/>
                    <a:gd name="T46" fmla="*/ 30 w 105"/>
                    <a:gd name="T47" fmla="*/ 19 h 76"/>
                    <a:gd name="T48" fmla="*/ 33 w 105"/>
                    <a:gd name="T49" fmla="*/ 23 h 76"/>
                    <a:gd name="T50" fmla="*/ 29 w 105"/>
                    <a:gd name="T51" fmla="*/ 28 h 76"/>
                    <a:gd name="T52" fmla="*/ 28 w 105"/>
                    <a:gd name="T53" fmla="*/ 32 h 76"/>
                    <a:gd name="T54" fmla="*/ 26 w 105"/>
                    <a:gd name="T55" fmla="*/ 36 h 76"/>
                    <a:gd name="T56" fmla="*/ 20 w 105"/>
                    <a:gd name="T57" fmla="*/ 38 h 76"/>
                    <a:gd name="T58" fmla="*/ 18 w 105"/>
                    <a:gd name="T59" fmla="*/ 39 h 76"/>
                    <a:gd name="T60" fmla="*/ 19 w 105"/>
                    <a:gd name="T61" fmla="*/ 37 h 76"/>
                    <a:gd name="T62" fmla="*/ 22 w 105"/>
                    <a:gd name="T63" fmla="*/ 37 h 76"/>
                    <a:gd name="T64" fmla="*/ 23 w 105"/>
                    <a:gd name="T65" fmla="*/ 34 h 76"/>
                    <a:gd name="T66" fmla="*/ 26 w 105"/>
                    <a:gd name="T67" fmla="*/ 33 h 76"/>
                    <a:gd name="T68" fmla="*/ 25 w 105"/>
                    <a:gd name="T69" fmla="*/ 29 h 76"/>
                    <a:gd name="T70" fmla="*/ 28 w 105"/>
                    <a:gd name="T71" fmla="*/ 27 h 76"/>
                    <a:gd name="T72" fmla="*/ 27 w 105"/>
                    <a:gd name="T73" fmla="*/ 25 h 76"/>
                    <a:gd name="T74" fmla="*/ 19 w 105"/>
                    <a:gd name="T75" fmla="*/ 33 h 76"/>
                    <a:gd name="T76" fmla="*/ 22 w 105"/>
                    <a:gd name="T77" fmla="*/ 27 h 76"/>
                    <a:gd name="T78" fmla="*/ 24 w 105"/>
                    <a:gd name="T79" fmla="*/ 27 h 76"/>
                    <a:gd name="T80" fmla="*/ 25 w 105"/>
                    <a:gd name="T81" fmla="*/ 20 h 76"/>
                    <a:gd name="T82" fmla="*/ 24 w 105"/>
                    <a:gd name="T83" fmla="*/ 20 h 76"/>
                    <a:gd name="T84" fmla="*/ 21 w 105"/>
                    <a:gd name="T85" fmla="*/ 17 h 76"/>
                    <a:gd name="T86" fmla="*/ 14 w 105"/>
                    <a:gd name="T87" fmla="*/ 16 h 76"/>
                    <a:gd name="T88" fmla="*/ 4 w 105"/>
                    <a:gd name="T89" fmla="*/ 10 h 76"/>
                    <a:gd name="T90" fmla="*/ 0 w 105"/>
                    <a:gd name="T91" fmla="*/ 11 h 76"/>
                    <a:gd name="T92" fmla="*/ 2 w 105"/>
                    <a:gd name="T93" fmla="*/ 22 h 76"/>
                    <a:gd name="T94" fmla="*/ 2 w 105"/>
                    <a:gd name="T95" fmla="*/ 36 h 76"/>
                    <a:gd name="T96" fmla="*/ 2 w 105"/>
                    <a:gd name="T97" fmla="*/ 36 h 76"/>
                    <a:gd name="T98" fmla="*/ 3 w 105"/>
                    <a:gd name="T99" fmla="*/ 40 h 76"/>
                    <a:gd name="T100" fmla="*/ 3 w 105"/>
                    <a:gd name="T101" fmla="*/ 43 h 76"/>
                    <a:gd name="T102" fmla="*/ 5 w 105"/>
                    <a:gd name="T103" fmla="*/ 44 h 76"/>
                    <a:gd name="T104" fmla="*/ 3 w 105"/>
                    <a:gd name="T105" fmla="*/ 48 h 76"/>
                    <a:gd name="T106" fmla="*/ 2 w 105"/>
                    <a:gd name="T107" fmla="*/ 46 h 76"/>
                    <a:gd name="T108" fmla="*/ 0 w 105"/>
                    <a:gd name="T109" fmla="*/ 52 h 76"/>
                    <a:gd name="T110" fmla="*/ 4 w 105"/>
                    <a:gd name="T111" fmla="*/ 52 h 76"/>
                    <a:gd name="T112" fmla="*/ 9 w 105"/>
                    <a:gd name="T113" fmla="*/ 55 h 76"/>
                    <a:gd name="T114" fmla="*/ 16 w 105"/>
                    <a:gd name="T115" fmla="*/ 61 h 76"/>
                    <a:gd name="T116" fmla="*/ 19 w 105"/>
                    <a:gd name="T117" fmla="*/ 69 h 76"/>
                    <a:gd name="T118" fmla="*/ 39 w 105"/>
                    <a:gd name="T119" fmla="*/ 73 h 76"/>
                    <a:gd name="T120" fmla="*/ 48 w 105"/>
                    <a:gd name="T121" fmla="*/ 73 h 76"/>
                    <a:gd name="T122" fmla="*/ 68 w 105"/>
                    <a:gd name="T123" fmla="*/ 72 h 76"/>
                    <a:gd name="T124" fmla="*/ 9 w 105"/>
                    <a:gd name="T125" fmla="*/ 5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5" h="76">
                      <a:moveTo>
                        <a:pt x="26" y="20"/>
                      </a:move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0"/>
                        <a:pt x="26" y="20"/>
                        <a:pt x="26" y="20"/>
                      </a:cubicBezTo>
                      <a:cubicBezTo>
                        <a:pt x="26" y="20"/>
                        <a:pt x="26" y="20"/>
                        <a:pt x="26" y="20"/>
                      </a:cubicBezTo>
                      <a:cubicBezTo>
                        <a:pt x="26" y="19"/>
                        <a:pt x="26" y="19"/>
                        <a:pt x="26" y="19"/>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lose/>
                      <a:moveTo>
                        <a:pt x="26" y="1"/>
                      </a:moveTo>
                      <a:cubicBezTo>
                        <a:pt x="26" y="1"/>
                        <a:pt x="26" y="1"/>
                        <a:pt x="26" y="1"/>
                      </a:cubicBezTo>
                      <a:cubicBezTo>
                        <a:pt x="26" y="1"/>
                        <a:pt x="26" y="1"/>
                        <a:pt x="26" y="1"/>
                      </a:cubicBezTo>
                      <a:cubicBezTo>
                        <a:pt x="25" y="0"/>
                        <a:pt x="25" y="0"/>
                        <a:pt x="25" y="0"/>
                      </a:cubicBezTo>
                      <a:cubicBezTo>
                        <a:pt x="25" y="1"/>
                        <a:pt x="25" y="1"/>
                        <a:pt x="25" y="1"/>
                      </a:cubicBezTo>
                      <a:cubicBezTo>
                        <a:pt x="25" y="1"/>
                        <a:pt x="25" y="1"/>
                        <a:pt x="25" y="1"/>
                      </a:cubicBezTo>
                      <a:cubicBezTo>
                        <a:pt x="26" y="1"/>
                        <a:pt x="26" y="1"/>
                        <a:pt x="26" y="1"/>
                      </a:cubicBezTo>
                      <a:close/>
                      <a:moveTo>
                        <a:pt x="24" y="8"/>
                      </a:moveTo>
                      <a:cubicBezTo>
                        <a:pt x="25" y="9"/>
                        <a:pt x="25" y="9"/>
                        <a:pt x="25" y="9"/>
                      </a:cubicBezTo>
                      <a:cubicBezTo>
                        <a:pt x="25" y="9"/>
                        <a:pt x="25" y="9"/>
                        <a:pt x="25" y="9"/>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9"/>
                        <a:pt x="25" y="9"/>
                        <a:pt x="25" y="9"/>
                      </a:cubicBezTo>
                      <a:cubicBezTo>
                        <a:pt x="25" y="9"/>
                        <a:pt x="25" y="9"/>
                        <a:pt x="25" y="9"/>
                      </a:cubicBezTo>
                      <a:cubicBezTo>
                        <a:pt x="26" y="9"/>
                        <a:pt x="26" y="9"/>
                        <a:pt x="26" y="9"/>
                      </a:cubicBezTo>
                      <a:cubicBezTo>
                        <a:pt x="26" y="9"/>
                        <a:pt x="26" y="9"/>
                        <a:pt x="26" y="9"/>
                      </a:cubicBezTo>
                      <a:cubicBezTo>
                        <a:pt x="26" y="9"/>
                        <a:pt x="26" y="9"/>
                        <a:pt x="26" y="9"/>
                      </a:cubicBezTo>
                      <a:cubicBezTo>
                        <a:pt x="26" y="9"/>
                        <a:pt x="26" y="9"/>
                        <a:pt x="26" y="9"/>
                      </a:cubicBezTo>
                      <a:cubicBezTo>
                        <a:pt x="26" y="8"/>
                        <a:pt x="26" y="8"/>
                        <a:pt x="26" y="8"/>
                      </a:cubicBezTo>
                      <a:cubicBezTo>
                        <a:pt x="26" y="8"/>
                        <a:pt x="26" y="8"/>
                        <a:pt x="26" y="8"/>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8"/>
                        <a:pt x="26" y="8"/>
                        <a:pt x="26" y="8"/>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8"/>
                        <a:pt x="28" y="8"/>
                        <a:pt x="28" y="8"/>
                      </a:cubicBezTo>
                      <a:cubicBezTo>
                        <a:pt x="28" y="8"/>
                        <a:pt x="28" y="8"/>
                        <a:pt x="28" y="8"/>
                      </a:cubicBezTo>
                      <a:cubicBezTo>
                        <a:pt x="28" y="8"/>
                        <a:pt x="28" y="8"/>
                        <a:pt x="28" y="8"/>
                      </a:cubicBezTo>
                      <a:cubicBezTo>
                        <a:pt x="27" y="7"/>
                        <a:pt x="27" y="7"/>
                        <a:pt x="27" y="7"/>
                      </a:cubicBezTo>
                      <a:cubicBezTo>
                        <a:pt x="26" y="7"/>
                        <a:pt x="26" y="7"/>
                        <a:pt x="26" y="7"/>
                      </a:cubicBezTo>
                      <a:cubicBezTo>
                        <a:pt x="26" y="7"/>
                        <a:pt x="26" y="7"/>
                        <a:pt x="26" y="7"/>
                      </a:cubicBezTo>
                      <a:cubicBezTo>
                        <a:pt x="26" y="7"/>
                        <a:pt x="26" y="7"/>
                        <a:pt x="26" y="7"/>
                      </a:cubicBezTo>
                      <a:cubicBezTo>
                        <a:pt x="25" y="7"/>
                        <a:pt x="25" y="7"/>
                        <a:pt x="25" y="7"/>
                      </a:cubicBezTo>
                      <a:cubicBezTo>
                        <a:pt x="25" y="7"/>
                        <a:pt x="25" y="7"/>
                        <a:pt x="25" y="7"/>
                      </a:cubicBezTo>
                      <a:cubicBezTo>
                        <a:pt x="25" y="7"/>
                        <a:pt x="25" y="7"/>
                        <a:pt x="25" y="7"/>
                      </a:cubicBezTo>
                      <a:cubicBezTo>
                        <a:pt x="24" y="8"/>
                        <a:pt x="24" y="8"/>
                        <a:pt x="24" y="8"/>
                      </a:cubicBezTo>
                      <a:cubicBezTo>
                        <a:pt x="24" y="8"/>
                        <a:pt x="24" y="8"/>
                        <a:pt x="24" y="8"/>
                      </a:cubicBezTo>
                      <a:cubicBezTo>
                        <a:pt x="24" y="8"/>
                        <a:pt x="24" y="8"/>
                        <a:pt x="24" y="8"/>
                      </a:cubicBezTo>
                      <a:cubicBezTo>
                        <a:pt x="24" y="8"/>
                        <a:pt x="24" y="8"/>
                        <a:pt x="24" y="8"/>
                      </a:cubicBezTo>
                      <a:close/>
                      <a:moveTo>
                        <a:pt x="28" y="10"/>
                      </a:moveTo>
                      <a:cubicBezTo>
                        <a:pt x="28" y="10"/>
                        <a:pt x="28" y="10"/>
                        <a:pt x="28" y="10"/>
                      </a:cubicBezTo>
                      <a:cubicBezTo>
                        <a:pt x="28" y="10"/>
                        <a:pt x="28" y="10"/>
                        <a:pt x="28" y="10"/>
                      </a:cubicBezTo>
                      <a:cubicBezTo>
                        <a:pt x="28" y="11"/>
                        <a:pt x="28" y="11"/>
                        <a:pt x="28" y="11"/>
                      </a:cubicBezTo>
                      <a:cubicBezTo>
                        <a:pt x="28" y="11"/>
                        <a:pt x="28" y="11"/>
                        <a:pt x="28" y="11"/>
                      </a:cubicBezTo>
                      <a:cubicBezTo>
                        <a:pt x="28" y="11"/>
                        <a:pt x="28" y="11"/>
                        <a:pt x="28" y="11"/>
                      </a:cubicBezTo>
                      <a:cubicBezTo>
                        <a:pt x="28" y="11"/>
                        <a:pt x="28" y="11"/>
                        <a:pt x="28" y="11"/>
                      </a:cubicBezTo>
                      <a:cubicBezTo>
                        <a:pt x="28" y="10"/>
                        <a:pt x="28" y="10"/>
                        <a:pt x="28"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8" y="9"/>
                        <a:pt x="28" y="9"/>
                        <a:pt x="28" y="9"/>
                      </a:cubicBezTo>
                      <a:cubicBezTo>
                        <a:pt x="28" y="9"/>
                        <a:pt x="28" y="9"/>
                        <a:pt x="28" y="9"/>
                      </a:cubicBezTo>
                      <a:cubicBezTo>
                        <a:pt x="28" y="9"/>
                        <a:pt x="28" y="9"/>
                        <a:pt x="28" y="9"/>
                      </a:cubicBezTo>
                      <a:lnTo>
                        <a:pt x="28" y="10"/>
                      </a:lnTo>
                      <a:close/>
                      <a:moveTo>
                        <a:pt x="22" y="10"/>
                      </a:moveTo>
                      <a:cubicBezTo>
                        <a:pt x="22" y="10"/>
                        <a:pt x="22" y="10"/>
                        <a:pt x="22" y="10"/>
                      </a:cubicBezTo>
                      <a:cubicBezTo>
                        <a:pt x="22" y="10"/>
                        <a:pt x="22" y="10"/>
                        <a:pt x="22" y="10"/>
                      </a:cubicBezTo>
                      <a:cubicBezTo>
                        <a:pt x="22" y="11"/>
                        <a:pt x="22" y="11"/>
                        <a:pt x="22"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5" y="10"/>
                        <a:pt x="25" y="10"/>
                        <a:pt x="25" y="10"/>
                      </a:cubicBezTo>
                      <a:cubicBezTo>
                        <a:pt x="24" y="10"/>
                        <a:pt x="24" y="10"/>
                        <a:pt x="24" y="10"/>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3" y="8"/>
                        <a:pt x="23" y="8"/>
                        <a:pt x="23" y="8"/>
                      </a:cubicBezTo>
                      <a:cubicBezTo>
                        <a:pt x="22" y="8"/>
                        <a:pt x="22" y="8"/>
                        <a:pt x="22" y="8"/>
                      </a:cubicBezTo>
                      <a:cubicBezTo>
                        <a:pt x="22" y="8"/>
                        <a:pt x="22" y="8"/>
                        <a:pt x="22" y="8"/>
                      </a:cubicBezTo>
                      <a:cubicBezTo>
                        <a:pt x="22" y="9"/>
                        <a:pt x="22" y="9"/>
                        <a:pt x="22" y="9"/>
                      </a:cubicBezTo>
                      <a:cubicBezTo>
                        <a:pt x="22" y="9"/>
                        <a:pt x="22" y="9"/>
                        <a:pt x="22" y="9"/>
                      </a:cubicBezTo>
                      <a:cubicBezTo>
                        <a:pt x="22" y="9"/>
                        <a:pt x="22" y="9"/>
                        <a:pt x="22" y="9"/>
                      </a:cubicBezTo>
                      <a:cubicBezTo>
                        <a:pt x="22" y="10"/>
                        <a:pt x="22" y="10"/>
                        <a:pt x="22" y="10"/>
                      </a:cubicBezTo>
                      <a:close/>
                      <a:moveTo>
                        <a:pt x="29" y="14"/>
                      </a:moveTo>
                      <a:cubicBezTo>
                        <a:pt x="29" y="14"/>
                        <a:pt x="29" y="14"/>
                        <a:pt x="29" y="14"/>
                      </a:cubicBezTo>
                      <a:cubicBezTo>
                        <a:pt x="29" y="14"/>
                        <a:pt x="29" y="14"/>
                        <a:pt x="29" y="14"/>
                      </a:cubicBezTo>
                      <a:cubicBezTo>
                        <a:pt x="29" y="14"/>
                        <a:pt x="29" y="14"/>
                        <a:pt x="29" y="14"/>
                      </a:cubicBezTo>
                      <a:cubicBezTo>
                        <a:pt x="28" y="14"/>
                        <a:pt x="28" y="14"/>
                        <a:pt x="28" y="14"/>
                      </a:cubicBezTo>
                      <a:cubicBezTo>
                        <a:pt x="28" y="14"/>
                        <a:pt x="28" y="14"/>
                        <a:pt x="28" y="14"/>
                      </a:cubicBezTo>
                      <a:cubicBezTo>
                        <a:pt x="26" y="16"/>
                        <a:pt x="26" y="16"/>
                        <a:pt x="26" y="16"/>
                      </a:cubicBezTo>
                      <a:cubicBezTo>
                        <a:pt x="26" y="17"/>
                        <a:pt x="26" y="17"/>
                        <a:pt x="26" y="17"/>
                      </a:cubicBezTo>
                      <a:cubicBezTo>
                        <a:pt x="26" y="17"/>
                        <a:pt x="26" y="17"/>
                        <a:pt x="26" y="17"/>
                      </a:cubicBezTo>
                      <a:cubicBezTo>
                        <a:pt x="26" y="17"/>
                        <a:pt x="26" y="17"/>
                        <a:pt x="26" y="17"/>
                      </a:cubicBezTo>
                      <a:cubicBezTo>
                        <a:pt x="26" y="18"/>
                        <a:pt x="26" y="18"/>
                        <a:pt x="26" y="18"/>
                      </a:cubicBezTo>
                      <a:cubicBezTo>
                        <a:pt x="27" y="18"/>
                        <a:pt x="27" y="18"/>
                        <a:pt x="27" y="18"/>
                      </a:cubicBezTo>
                      <a:cubicBezTo>
                        <a:pt x="27" y="18"/>
                        <a:pt x="27" y="18"/>
                        <a:pt x="27" y="18"/>
                      </a:cubicBezTo>
                      <a:cubicBezTo>
                        <a:pt x="27" y="18"/>
                        <a:pt x="27" y="18"/>
                        <a:pt x="27" y="18"/>
                      </a:cubicBezTo>
                      <a:cubicBezTo>
                        <a:pt x="27" y="19"/>
                        <a:pt x="27" y="19"/>
                        <a:pt x="27" y="19"/>
                      </a:cubicBezTo>
                      <a:cubicBezTo>
                        <a:pt x="27" y="18"/>
                        <a:pt x="27" y="18"/>
                        <a:pt x="27" y="18"/>
                      </a:cubicBezTo>
                      <a:cubicBezTo>
                        <a:pt x="28" y="18"/>
                        <a:pt x="28" y="18"/>
                        <a:pt x="28" y="18"/>
                      </a:cubicBezTo>
                      <a:cubicBezTo>
                        <a:pt x="28" y="19"/>
                        <a:pt x="28" y="19"/>
                        <a:pt x="28" y="19"/>
                      </a:cubicBezTo>
                      <a:cubicBezTo>
                        <a:pt x="28" y="19"/>
                        <a:pt x="28" y="19"/>
                        <a:pt x="28" y="19"/>
                      </a:cubicBezTo>
                      <a:cubicBezTo>
                        <a:pt x="27" y="20"/>
                        <a:pt x="27" y="20"/>
                        <a:pt x="27" y="20"/>
                      </a:cubicBezTo>
                      <a:cubicBezTo>
                        <a:pt x="27" y="21"/>
                        <a:pt x="27" y="21"/>
                        <a:pt x="27" y="21"/>
                      </a:cubicBezTo>
                      <a:cubicBezTo>
                        <a:pt x="28" y="21"/>
                        <a:pt x="28" y="21"/>
                        <a:pt x="28" y="21"/>
                      </a:cubicBezTo>
                      <a:cubicBezTo>
                        <a:pt x="28" y="21"/>
                        <a:pt x="28" y="21"/>
                        <a:pt x="28" y="21"/>
                      </a:cubicBezTo>
                      <a:cubicBezTo>
                        <a:pt x="28" y="22"/>
                        <a:pt x="28" y="22"/>
                        <a:pt x="28" y="22"/>
                      </a:cubicBezTo>
                      <a:cubicBezTo>
                        <a:pt x="28" y="22"/>
                        <a:pt x="28" y="22"/>
                        <a:pt x="28" y="22"/>
                      </a:cubicBezTo>
                      <a:cubicBezTo>
                        <a:pt x="28" y="22"/>
                        <a:pt x="28" y="22"/>
                        <a:pt x="28" y="22"/>
                      </a:cubicBezTo>
                      <a:cubicBezTo>
                        <a:pt x="28" y="22"/>
                        <a:pt x="28" y="22"/>
                        <a:pt x="28" y="22"/>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3"/>
                        <a:pt x="29" y="23"/>
                        <a:pt x="29" y="23"/>
                      </a:cubicBezTo>
                      <a:cubicBezTo>
                        <a:pt x="29" y="23"/>
                        <a:pt x="29" y="23"/>
                        <a:pt x="29" y="23"/>
                      </a:cubicBezTo>
                      <a:cubicBezTo>
                        <a:pt x="29" y="23"/>
                        <a:pt x="29" y="23"/>
                        <a:pt x="29" y="23"/>
                      </a:cubicBezTo>
                      <a:cubicBezTo>
                        <a:pt x="29" y="24"/>
                        <a:pt x="29" y="24"/>
                        <a:pt x="29" y="24"/>
                      </a:cubicBezTo>
                      <a:cubicBezTo>
                        <a:pt x="29" y="24"/>
                        <a:pt x="29" y="24"/>
                        <a:pt x="29" y="24"/>
                      </a:cubicBezTo>
                      <a:cubicBezTo>
                        <a:pt x="29" y="24"/>
                        <a:pt x="29" y="24"/>
                        <a:pt x="29"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1" y="23"/>
                        <a:pt x="31" y="23"/>
                        <a:pt x="31" y="23"/>
                      </a:cubicBezTo>
                      <a:cubicBezTo>
                        <a:pt x="31" y="23"/>
                        <a:pt x="31" y="23"/>
                        <a:pt x="31" y="23"/>
                      </a:cubicBezTo>
                      <a:cubicBezTo>
                        <a:pt x="30" y="23"/>
                        <a:pt x="30" y="23"/>
                        <a:pt x="30" y="23"/>
                      </a:cubicBezTo>
                      <a:cubicBezTo>
                        <a:pt x="30" y="22"/>
                        <a:pt x="30" y="22"/>
                        <a:pt x="30" y="22"/>
                      </a:cubicBezTo>
                      <a:cubicBezTo>
                        <a:pt x="30" y="22"/>
                        <a:pt x="30" y="22"/>
                        <a:pt x="30" y="22"/>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1"/>
                        <a:pt x="29" y="21"/>
                        <a:pt x="29" y="21"/>
                      </a:cubicBezTo>
                      <a:cubicBezTo>
                        <a:pt x="29" y="21"/>
                        <a:pt x="29" y="21"/>
                        <a:pt x="29" y="21"/>
                      </a:cubicBezTo>
                      <a:cubicBezTo>
                        <a:pt x="28" y="22"/>
                        <a:pt x="28" y="22"/>
                        <a:pt x="28" y="22"/>
                      </a:cubicBezTo>
                      <a:cubicBezTo>
                        <a:pt x="28" y="22"/>
                        <a:pt x="28" y="22"/>
                        <a:pt x="28" y="22"/>
                      </a:cubicBezTo>
                      <a:cubicBezTo>
                        <a:pt x="28" y="22"/>
                        <a:pt x="28" y="22"/>
                        <a:pt x="28" y="22"/>
                      </a:cubicBezTo>
                      <a:cubicBezTo>
                        <a:pt x="28" y="21"/>
                        <a:pt x="28" y="21"/>
                        <a:pt x="28" y="21"/>
                      </a:cubicBezTo>
                      <a:cubicBezTo>
                        <a:pt x="28" y="19"/>
                        <a:pt x="28" y="19"/>
                        <a:pt x="28" y="19"/>
                      </a:cubicBezTo>
                      <a:cubicBezTo>
                        <a:pt x="28" y="18"/>
                        <a:pt x="28" y="18"/>
                        <a:pt x="28" y="18"/>
                      </a:cubicBezTo>
                      <a:cubicBezTo>
                        <a:pt x="28" y="18"/>
                        <a:pt x="28" y="18"/>
                        <a:pt x="28" y="18"/>
                      </a:cubicBezTo>
                      <a:cubicBezTo>
                        <a:pt x="28" y="18"/>
                        <a:pt x="28" y="18"/>
                        <a:pt x="28" y="18"/>
                      </a:cubicBezTo>
                      <a:cubicBezTo>
                        <a:pt x="28" y="17"/>
                        <a:pt x="28" y="17"/>
                        <a:pt x="28" y="17"/>
                      </a:cubicBezTo>
                      <a:cubicBezTo>
                        <a:pt x="28" y="17"/>
                        <a:pt x="28" y="17"/>
                        <a:pt x="28" y="17"/>
                      </a:cubicBezTo>
                      <a:cubicBezTo>
                        <a:pt x="28" y="17"/>
                        <a:pt x="28" y="17"/>
                        <a:pt x="28"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8" y="17"/>
                        <a:pt x="28" y="17"/>
                        <a:pt x="28" y="17"/>
                      </a:cubicBezTo>
                      <a:cubicBezTo>
                        <a:pt x="28" y="16"/>
                        <a:pt x="28" y="16"/>
                        <a:pt x="28" y="16"/>
                      </a:cubicBezTo>
                      <a:cubicBezTo>
                        <a:pt x="28" y="16"/>
                        <a:pt x="28" y="16"/>
                        <a:pt x="28" y="16"/>
                      </a:cubicBezTo>
                      <a:cubicBezTo>
                        <a:pt x="28" y="16"/>
                        <a:pt x="28" y="16"/>
                        <a:pt x="28" y="16"/>
                      </a:cubicBezTo>
                      <a:cubicBezTo>
                        <a:pt x="28" y="16"/>
                        <a:pt x="28" y="16"/>
                        <a:pt x="28" y="16"/>
                      </a:cubicBezTo>
                      <a:cubicBezTo>
                        <a:pt x="28" y="16"/>
                        <a:pt x="28" y="16"/>
                        <a:pt x="28" y="16"/>
                      </a:cubicBezTo>
                      <a:cubicBezTo>
                        <a:pt x="28" y="16"/>
                        <a:pt x="28" y="16"/>
                        <a:pt x="28"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30" y="16"/>
                        <a:pt x="30" y="16"/>
                        <a:pt x="30" y="16"/>
                      </a:cubicBezTo>
                      <a:cubicBezTo>
                        <a:pt x="30" y="16"/>
                        <a:pt x="30" y="16"/>
                        <a:pt x="30" y="16"/>
                      </a:cubicBezTo>
                      <a:cubicBezTo>
                        <a:pt x="29" y="15"/>
                        <a:pt x="29" y="15"/>
                        <a:pt x="29" y="15"/>
                      </a:cubicBezTo>
                      <a:cubicBezTo>
                        <a:pt x="29" y="14"/>
                        <a:pt x="29" y="14"/>
                        <a:pt x="29" y="14"/>
                      </a:cubicBezTo>
                      <a:cubicBezTo>
                        <a:pt x="29" y="14"/>
                        <a:pt x="29" y="14"/>
                        <a:pt x="29" y="14"/>
                      </a:cubicBezTo>
                      <a:cubicBezTo>
                        <a:pt x="29" y="14"/>
                        <a:pt x="29" y="14"/>
                        <a:pt x="29" y="14"/>
                      </a:cubicBezTo>
                      <a:cubicBezTo>
                        <a:pt x="29" y="14"/>
                        <a:pt x="29" y="14"/>
                        <a:pt x="29" y="14"/>
                      </a:cubicBezTo>
                      <a:close/>
                      <a:moveTo>
                        <a:pt x="26" y="13"/>
                      </a:moveTo>
                      <a:cubicBezTo>
                        <a:pt x="26" y="13"/>
                        <a:pt x="26" y="13"/>
                        <a:pt x="26" y="13"/>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1"/>
                        <a:pt x="26" y="11"/>
                        <a:pt x="26" y="11"/>
                      </a:cubicBezTo>
                      <a:cubicBezTo>
                        <a:pt x="26" y="11"/>
                        <a:pt x="26" y="11"/>
                        <a:pt x="26" y="11"/>
                      </a:cubicBezTo>
                      <a:cubicBezTo>
                        <a:pt x="26" y="10"/>
                        <a:pt x="26" y="10"/>
                        <a:pt x="26" y="10"/>
                      </a:cubicBezTo>
                      <a:cubicBezTo>
                        <a:pt x="26" y="10"/>
                        <a:pt x="26" y="10"/>
                        <a:pt x="26" y="10"/>
                      </a:cubicBezTo>
                      <a:cubicBezTo>
                        <a:pt x="26" y="10"/>
                        <a:pt x="26" y="10"/>
                        <a:pt x="26" y="10"/>
                      </a:cubicBezTo>
                      <a:cubicBezTo>
                        <a:pt x="25" y="10"/>
                        <a:pt x="25" y="10"/>
                        <a:pt x="25" y="10"/>
                      </a:cubicBezTo>
                      <a:cubicBezTo>
                        <a:pt x="25" y="10"/>
                        <a:pt x="25" y="10"/>
                        <a:pt x="25" y="10"/>
                      </a:cubicBezTo>
                      <a:cubicBezTo>
                        <a:pt x="25" y="10"/>
                        <a:pt x="25" y="10"/>
                        <a:pt x="25" y="10"/>
                      </a:cubicBezTo>
                      <a:cubicBezTo>
                        <a:pt x="25" y="10"/>
                        <a:pt x="25" y="10"/>
                        <a:pt x="25" y="10"/>
                      </a:cubicBezTo>
                      <a:cubicBezTo>
                        <a:pt x="25" y="11"/>
                        <a:pt x="25" y="11"/>
                        <a:pt x="25" y="11"/>
                      </a:cubicBezTo>
                      <a:cubicBezTo>
                        <a:pt x="25" y="11"/>
                        <a:pt x="25" y="11"/>
                        <a:pt x="25" y="11"/>
                      </a:cubicBezTo>
                      <a:cubicBezTo>
                        <a:pt x="25" y="11"/>
                        <a:pt x="25" y="11"/>
                        <a:pt x="25" y="11"/>
                      </a:cubicBezTo>
                      <a:cubicBezTo>
                        <a:pt x="25" y="11"/>
                        <a:pt x="25" y="11"/>
                        <a:pt x="25" y="11"/>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lnTo>
                        <a:pt x="26" y="13"/>
                      </a:lnTo>
                      <a:close/>
                      <a:moveTo>
                        <a:pt x="21" y="36"/>
                      </a:move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6"/>
                        <a:pt x="20" y="36"/>
                        <a:pt x="20" y="36"/>
                      </a:cubicBezTo>
                      <a:cubicBezTo>
                        <a:pt x="20" y="36"/>
                        <a:pt x="20" y="36"/>
                        <a:pt x="20" y="36"/>
                      </a:cubicBezTo>
                      <a:cubicBezTo>
                        <a:pt x="20" y="37"/>
                        <a:pt x="20" y="37"/>
                        <a:pt x="20" y="37"/>
                      </a:cubicBezTo>
                      <a:cubicBezTo>
                        <a:pt x="20" y="37"/>
                        <a:pt x="20" y="37"/>
                        <a:pt x="20" y="37"/>
                      </a:cubicBezTo>
                      <a:cubicBezTo>
                        <a:pt x="20" y="37"/>
                        <a:pt x="20" y="37"/>
                        <a:pt x="20" y="37"/>
                      </a:cubicBezTo>
                      <a:cubicBezTo>
                        <a:pt x="20" y="37"/>
                        <a:pt x="20" y="37"/>
                        <a:pt x="20" y="37"/>
                      </a:cubicBezTo>
                      <a:cubicBezTo>
                        <a:pt x="20" y="37"/>
                        <a:pt x="20" y="37"/>
                        <a:pt x="20" y="37"/>
                      </a:cubicBezTo>
                      <a:cubicBezTo>
                        <a:pt x="20" y="38"/>
                        <a:pt x="20" y="38"/>
                        <a:pt x="20" y="38"/>
                      </a:cubicBezTo>
                      <a:cubicBezTo>
                        <a:pt x="20" y="37"/>
                        <a:pt x="20" y="37"/>
                        <a:pt x="20" y="37"/>
                      </a:cubicBezTo>
                      <a:cubicBezTo>
                        <a:pt x="21" y="37"/>
                        <a:pt x="21" y="37"/>
                        <a:pt x="21" y="37"/>
                      </a:cubicBezTo>
                      <a:cubicBezTo>
                        <a:pt x="21" y="37"/>
                        <a:pt x="21" y="37"/>
                        <a:pt x="21" y="37"/>
                      </a:cubicBezTo>
                      <a:cubicBezTo>
                        <a:pt x="21" y="36"/>
                        <a:pt x="21" y="36"/>
                        <a:pt x="21" y="36"/>
                      </a:cubicBezTo>
                      <a:cubicBezTo>
                        <a:pt x="21" y="36"/>
                        <a:pt x="21" y="36"/>
                        <a:pt x="21" y="36"/>
                      </a:cubicBezTo>
                      <a:cubicBezTo>
                        <a:pt x="21" y="36"/>
                        <a:pt x="21" y="36"/>
                        <a:pt x="21" y="36"/>
                      </a:cubicBezTo>
                      <a:close/>
                      <a:moveTo>
                        <a:pt x="23" y="38"/>
                      </a:move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9"/>
                        <a:pt x="22" y="39"/>
                        <a:pt x="22" y="39"/>
                      </a:cubicBezTo>
                      <a:cubicBezTo>
                        <a:pt x="22" y="39"/>
                        <a:pt x="22" y="39"/>
                        <a:pt x="22" y="39"/>
                      </a:cubicBezTo>
                      <a:cubicBezTo>
                        <a:pt x="22" y="39"/>
                        <a:pt x="22" y="39"/>
                        <a:pt x="22" y="39"/>
                      </a:cubicBezTo>
                      <a:cubicBezTo>
                        <a:pt x="23" y="39"/>
                        <a:pt x="23" y="39"/>
                        <a:pt x="23" y="39"/>
                      </a:cubicBezTo>
                      <a:cubicBezTo>
                        <a:pt x="23" y="39"/>
                        <a:pt x="23" y="39"/>
                        <a:pt x="23" y="39"/>
                      </a:cubicBezTo>
                      <a:cubicBezTo>
                        <a:pt x="23" y="38"/>
                        <a:pt x="23" y="38"/>
                        <a:pt x="23" y="38"/>
                      </a:cubicBezTo>
                      <a:cubicBezTo>
                        <a:pt x="23" y="38"/>
                        <a:pt x="23" y="38"/>
                        <a:pt x="23" y="38"/>
                      </a:cubicBezTo>
                      <a:cubicBezTo>
                        <a:pt x="23" y="38"/>
                        <a:pt x="23" y="38"/>
                        <a:pt x="23" y="38"/>
                      </a:cubicBezTo>
                      <a:cubicBezTo>
                        <a:pt x="23" y="38"/>
                        <a:pt x="23" y="38"/>
                        <a:pt x="23" y="38"/>
                      </a:cubicBezTo>
                      <a:close/>
                      <a:moveTo>
                        <a:pt x="26" y="30"/>
                      </a:moveTo>
                      <a:cubicBezTo>
                        <a:pt x="26" y="30"/>
                        <a:pt x="26" y="30"/>
                        <a:pt x="26" y="30"/>
                      </a:cubicBezTo>
                      <a:cubicBezTo>
                        <a:pt x="26" y="30"/>
                        <a:pt x="26" y="30"/>
                        <a:pt x="26" y="30"/>
                      </a:cubicBezTo>
                      <a:cubicBezTo>
                        <a:pt x="26" y="30"/>
                        <a:pt x="26" y="30"/>
                        <a:pt x="26" y="30"/>
                      </a:cubicBezTo>
                      <a:cubicBezTo>
                        <a:pt x="27" y="30"/>
                        <a:pt x="27" y="30"/>
                        <a:pt x="27" y="30"/>
                      </a:cubicBezTo>
                      <a:cubicBezTo>
                        <a:pt x="27" y="31"/>
                        <a:pt x="27" y="31"/>
                        <a:pt x="27" y="31"/>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6" y="28"/>
                        <a:pt x="26" y="28"/>
                        <a:pt x="26" y="28"/>
                      </a:cubicBezTo>
                      <a:cubicBezTo>
                        <a:pt x="26" y="29"/>
                        <a:pt x="26" y="29"/>
                        <a:pt x="26" y="29"/>
                      </a:cubicBezTo>
                      <a:cubicBezTo>
                        <a:pt x="26" y="29"/>
                        <a:pt x="26" y="29"/>
                        <a:pt x="26" y="29"/>
                      </a:cubicBezTo>
                      <a:cubicBezTo>
                        <a:pt x="26" y="29"/>
                        <a:pt x="26" y="29"/>
                        <a:pt x="26" y="29"/>
                      </a:cubicBezTo>
                      <a:cubicBezTo>
                        <a:pt x="26" y="29"/>
                        <a:pt x="26" y="29"/>
                        <a:pt x="26" y="29"/>
                      </a:cubicBezTo>
                      <a:cubicBezTo>
                        <a:pt x="26" y="29"/>
                        <a:pt x="26" y="29"/>
                        <a:pt x="26" y="29"/>
                      </a:cubicBezTo>
                      <a:lnTo>
                        <a:pt x="26" y="30"/>
                      </a:lnTo>
                      <a:close/>
                      <a:moveTo>
                        <a:pt x="29" y="8"/>
                      </a:moveTo>
                      <a:cubicBezTo>
                        <a:pt x="29" y="8"/>
                        <a:pt x="29" y="8"/>
                        <a:pt x="29" y="8"/>
                      </a:cubicBezTo>
                      <a:cubicBezTo>
                        <a:pt x="29" y="8"/>
                        <a:pt x="29" y="8"/>
                        <a:pt x="29" y="8"/>
                      </a:cubicBezTo>
                      <a:cubicBezTo>
                        <a:pt x="30" y="9"/>
                        <a:pt x="30" y="9"/>
                        <a:pt x="30" y="9"/>
                      </a:cubicBezTo>
                      <a:cubicBezTo>
                        <a:pt x="30" y="9"/>
                        <a:pt x="30" y="9"/>
                        <a:pt x="30" y="9"/>
                      </a:cubicBezTo>
                      <a:cubicBezTo>
                        <a:pt x="30" y="9"/>
                        <a:pt x="30" y="9"/>
                        <a:pt x="30" y="9"/>
                      </a:cubicBezTo>
                      <a:cubicBezTo>
                        <a:pt x="30" y="9"/>
                        <a:pt x="30" y="9"/>
                        <a:pt x="30" y="9"/>
                      </a:cubicBezTo>
                      <a:cubicBezTo>
                        <a:pt x="30" y="8"/>
                        <a:pt x="30" y="8"/>
                        <a:pt x="30" y="8"/>
                      </a:cubicBezTo>
                      <a:cubicBezTo>
                        <a:pt x="30" y="8"/>
                        <a:pt x="30" y="8"/>
                        <a:pt x="30" y="8"/>
                      </a:cubicBezTo>
                      <a:cubicBezTo>
                        <a:pt x="30" y="8"/>
                        <a:pt x="30" y="8"/>
                        <a:pt x="30" y="8"/>
                      </a:cubicBezTo>
                      <a:cubicBezTo>
                        <a:pt x="30" y="8"/>
                        <a:pt x="30" y="8"/>
                        <a:pt x="30" y="8"/>
                      </a:cubicBezTo>
                      <a:cubicBezTo>
                        <a:pt x="29" y="8"/>
                        <a:pt x="29" y="8"/>
                        <a:pt x="29" y="8"/>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lnTo>
                        <a:pt x="29" y="8"/>
                      </a:lnTo>
                      <a:close/>
                      <a:moveTo>
                        <a:pt x="2" y="49"/>
                      </a:moveTo>
                      <a:cubicBezTo>
                        <a:pt x="2" y="49"/>
                        <a:pt x="2" y="49"/>
                        <a:pt x="3"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9"/>
                        <a:pt x="2" y="49"/>
                        <a:pt x="2" y="49"/>
                      </a:cubicBezTo>
                      <a:cubicBezTo>
                        <a:pt x="2" y="49"/>
                        <a:pt x="2" y="49"/>
                        <a:pt x="2" y="49"/>
                      </a:cubicBezTo>
                      <a:close/>
                      <a:moveTo>
                        <a:pt x="27" y="35"/>
                      </a:moveTo>
                      <a:cubicBezTo>
                        <a:pt x="27" y="35"/>
                        <a:pt x="27" y="35"/>
                        <a:pt x="27" y="35"/>
                      </a:cubicBezTo>
                      <a:cubicBezTo>
                        <a:pt x="26" y="35"/>
                        <a:pt x="26" y="35"/>
                        <a:pt x="26" y="35"/>
                      </a:cubicBezTo>
                      <a:cubicBezTo>
                        <a:pt x="26" y="35"/>
                        <a:pt x="26" y="35"/>
                        <a:pt x="26" y="35"/>
                      </a:cubicBezTo>
                      <a:cubicBezTo>
                        <a:pt x="26" y="35"/>
                        <a:pt x="26" y="35"/>
                        <a:pt x="26" y="35"/>
                      </a:cubicBezTo>
                      <a:cubicBezTo>
                        <a:pt x="27" y="35"/>
                        <a:pt x="27" y="35"/>
                        <a:pt x="27" y="35"/>
                      </a:cubicBezTo>
                      <a:cubicBezTo>
                        <a:pt x="27" y="35"/>
                        <a:pt x="27" y="35"/>
                        <a:pt x="27" y="35"/>
                      </a:cubicBezTo>
                      <a:cubicBezTo>
                        <a:pt x="28" y="35"/>
                        <a:pt x="28" y="35"/>
                        <a:pt x="28" y="35"/>
                      </a:cubicBezTo>
                      <a:cubicBezTo>
                        <a:pt x="28" y="35"/>
                        <a:pt x="28" y="35"/>
                        <a:pt x="28" y="35"/>
                      </a:cubicBezTo>
                      <a:cubicBezTo>
                        <a:pt x="28" y="34"/>
                        <a:pt x="28" y="34"/>
                        <a:pt x="28" y="34"/>
                      </a:cubicBezTo>
                      <a:cubicBezTo>
                        <a:pt x="27" y="34"/>
                        <a:pt x="27" y="34"/>
                        <a:pt x="27" y="34"/>
                      </a:cubicBezTo>
                      <a:cubicBezTo>
                        <a:pt x="27" y="34"/>
                        <a:pt x="27" y="34"/>
                        <a:pt x="27" y="34"/>
                      </a:cubicBezTo>
                      <a:cubicBezTo>
                        <a:pt x="27" y="34"/>
                        <a:pt x="27" y="34"/>
                        <a:pt x="27" y="34"/>
                      </a:cubicBezTo>
                      <a:cubicBezTo>
                        <a:pt x="27" y="33"/>
                        <a:pt x="27" y="33"/>
                        <a:pt x="27" y="33"/>
                      </a:cubicBezTo>
                      <a:cubicBezTo>
                        <a:pt x="27" y="33"/>
                        <a:pt x="27" y="33"/>
                        <a:pt x="27" y="33"/>
                      </a:cubicBezTo>
                      <a:cubicBezTo>
                        <a:pt x="27" y="33"/>
                        <a:pt x="27" y="33"/>
                        <a:pt x="27" y="33"/>
                      </a:cubicBezTo>
                      <a:cubicBezTo>
                        <a:pt x="27" y="33"/>
                        <a:pt x="27" y="33"/>
                        <a:pt x="27" y="33"/>
                      </a:cubicBezTo>
                      <a:cubicBezTo>
                        <a:pt x="27" y="33"/>
                        <a:pt x="27" y="33"/>
                        <a:pt x="27" y="33"/>
                      </a:cubicBezTo>
                      <a:cubicBezTo>
                        <a:pt x="27" y="32"/>
                        <a:pt x="27" y="32"/>
                        <a:pt x="27" y="32"/>
                      </a:cubicBezTo>
                      <a:cubicBezTo>
                        <a:pt x="27" y="32"/>
                        <a:pt x="27" y="32"/>
                        <a:pt x="27" y="32"/>
                      </a:cubicBezTo>
                      <a:cubicBezTo>
                        <a:pt x="27" y="32"/>
                        <a:pt x="27" y="32"/>
                        <a:pt x="27" y="32"/>
                      </a:cubicBezTo>
                      <a:cubicBezTo>
                        <a:pt x="27" y="32"/>
                        <a:pt x="27" y="32"/>
                        <a:pt x="27" y="32"/>
                      </a:cubicBezTo>
                      <a:cubicBezTo>
                        <a:pt x="26" y="33"/>
                        <a:pt x="26" y="33"/>
                        <a:pt x="26" y="33"/>
                      </a:cubicBezTo>
                      <a:cubicBezTo>
                        <a:pt x="26" y="33"/>
                        <a:pt x="26" y="33"/>
                        <a:pt x="26" y="33"/>
                      </a:cubicBezTo>
                      <a:cubicBezTo>
                        <a:pt x="26" y="34"/>
                        <a:pt x="26" y="34"/>
                        <a:pt x="26" y="34"/>
                      </a:cubicBezTo>
                      <a:cubicBezTo>
                        <a:pt x="26" y="34"/>
                        <a:pt x="26" y="34"/>
                        <a:pt x="26" y="34"/>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4"/>
                        <a:pt x="26" y="34"/>
                        <a:pt x="26" y="34"/>
                      </a:cubicBezTo>
                      <a:cubicBezTo>
                        <a:pt x="26" y="34"/>
                        <a:pt x="26" y="34"/>
                        <a:pt x="26" y="34"/>
                      </a:cubicBezTo>
                      <a:cubicBezTo>
                        <a:pt x="27" y="34"/>
                        <a:pt x="27" y="34"/>
                        <a:pt x="27" y="34"/>
                      </a:cubicBezTo>
                      <a:cubicBezTo>
                        <a:pt x="27" y="34"/>
                        <a:pt x="27" y="34"/>
                        <a:pt x="27" y="34"/>
                      </a:cubicBezTo>
                      <a:cubicBezTo>
                        <a:pt x="27" y="34"/>
                        <a:pt x="27" y="34"/>
                        <a:pt x="27" y="34"/>
                      </a:cubicBezTo>
                      <a:cubicBezTo>
                        <a:pt x="27" y="34"/>
                        <a:pt x="27" y="34"/>
                        <a:pt x="27" y="34"/>
                      </a:cubicBezTo>
                      <a:cubicBezTo>
                        <a:pt x="27" y="35"/>
                        <a:pt x="27" y="35"/>
                        <a:pt x="27" y="35"/>
                      </a:cubicBezTo>
                      <a:close/>
                      <a:moveTo>
                        <a:pt x="104" y="15"/>
                      </a:moveTo>
                      <a:cubicBezTo>
                        <a:pt x="79" y="11"/>
                        <a:pt x="54" y="7"/>
                        <a:pt x="29" y="1"/>
                      </a:cubicBezTo>
                      <a:cubicBezTo>
                        <a:pt x="29" y="1"/>
                        <a:pt x="29" y="1"/>
                        <a:pt x="29" y="1"/>
                      </a:cubicBezTo>
                      <a:cubicBezTo>
                        <a:pt x="30" y="2"/>
                        <a:pt x="30" y="2"/>
                        <a:pt x="30" y="2"/>
                      </a:cubicBezTo>
                      <a:cubicBezTo>
                        <a:pt x="30" y="2"/>
                        <a:pt x="30" y="2"/>
                        <a:pt x="30" y="2"/>
                      </a:cubicBezTo>
                      <a:cubicBezTo>
                        <a:pt x="29" y="2"/>
                        <a:pt x="29" y="2"/>
                        <a:pt x="29" y="2"/>
                      </a:cubicBezTo>
                      <a:cubicBezTo>
                        <a:pt x="29" y="2"/>
                        <a:pt x="29" y="2"/>
                        <a:pt x="29" y="2"/>
                      </a:cubicBezTo>
                      <a:cubicBezTo>
                        <a:pt x="28" y="2"/>
                        <a:pt x="28" y="2"/>
                        <a:pt x="28" y="2"/>
                      </a:cubicBezTo>
                      <a:cubicBezTo>
                        <a:pt x="28" y="2"/>
                        <a:pt x="28" y="2"/>
                        <a:pt x="28" y="2"/>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4"/>
                        <a:pt x="29" y="4"/>
                        <a:pt x="29" y="4"/>
                      </a:cubicBezTo>
                      <a:cubicBezTo>
                        <a:pt x="29" y="5"/>
                        <a:pt x="29" y="5"/>
                        <a:pt x="29" y="5"/>
                      </a:cubicBezTo>
                      <a:cubicBezTo>
                        <a:pt x="29" y="5"/>
                        <a:pt x="29" y="5"/>
                        <a:pt x="29" y="5"/>
                      </a:cubicBezTo>
                      <a:cubicBezTo>
                        <a:pt x="29" y="5"/>
                        <a:pt x="29" y="5"/>
                        <a:pt x="29" y="5"/>
                      </a:cubicBezTo>
                      <a:cubicBezTo>
                        <a:pt x="29" y="6"/>
                        <a:pt x="29" y="6"/>
                        <a:pt x="29" y="6"/>
                      </a:cubicBezTo>
                      <a:cubicBezTo>
                        <a:pt x="29" y="5"/>
                        <a:pt x="29" y="5"/>
                        <a:pt x="29" y="5"/>
                      </a:cubicBezTo>
                      <a:cubicBezTo>
                        <a:pt x="30" y="6"/>
                        <a:pt x="30" y="6"/>
                        <a:pt x="30" y="6"/>
                      </a:cubicBezTo>
                      <a:cubicBezTo>
                        <a:pt x="30" y="6"/>
                        <a:pt x="30" y="6"/>
                        <a:pt x="30" y="6"/>
                      </a:cubicBezTo>
                      <a:cubicBezTo>
                        <a:pt x="30" y="6"/>
                        <a:pt x="30" y="6"/>
                        <a:pt x="30" y="6"/>
                      </a:cubicBezTo>
                      <a:cubicBezTo>
                        <a:pt x="30" y="6"/>
                        <a:pt x="30" y="6"/>
                        <a:pt x="30" y="6"/>
                      </a:cubicBezTo>
                      <a:cubicBezTo>
                        <a:pt x="30" y="7"/>
                        <a:pt x="30" y="7"/>
                        <a:pt x="30" y="7"/>
                      </a:cubicBezTo>
                      <a:cubicBezTo>
                        <a:pt x="29" y="7"/>
                        <a:pt x="29" y="7"/>
                        <a:pt x="29" y="7"/>
                      </a:cubicBezTo>
                      <a:cubicBezTo>
                        <a:pt x="29" y="7"/>
                        <a:pt x="29" y="7"/>
                        <a:pt x="29" y="7"/>
                      </a:cubicBezTo>
                      <a:cubicBezTo>
                        <a:pt x="30" y="7"/>
                        <a:pt x="30" y="7"/>
                        <a:pt x="30" y="7"/>
                      </a:cubicBezTo>
                      <a:cubicBezTo>
                        <a:pt x="30" y="7"/>
                        <a:pt x="30" y="7"/>
                        <a:pt x="30" y="7"/>
                      </a:cubicBezTo>
                      <a:cubicBezTo>
                        <a:pt x="30" y="7"/>
                        <a:pt x="30" y="7"/>
                        <a:pt x="30" y="7"/>
                      </a:cubicBezTo>
                      <a:cubicBezTo>
                        <a:pt x="30" y="7"/>
                        <a:pt x="30" y="7"/>
                        <a:pt x="30" y="7"/>
                      </a:cubicBezTo>
                      <a:cubicBezTo>
                        <a:pt x="31" y="6"/>
                        <a:pt x="31" y="6"/>
                        <a:pt x="31" y="6"/>
                      </a:cubicBezTo>
                      <a:cubicBezTo>
                        <a:pt x="31" y="6"/>
                        <a:pt x="31" y="6"/>
                        <a:pt x="31" y="6"/>
                      </a:cubicBezTo>
                      <a:cubicBezTo>
                        <a:pt x="31" y="6"/>
                        <a:pt x="31" y="6"/>
                        <a:pt x="31" y="6"/>
                      </a:cubicBezTo>
                      <a:cubicBezTo>
                        <a:pt x="31" y="7"/>
                        <a:pt x="31" y="7"/>
                        <a:pt x="31" y="7"/>
                      </a:cubicBezTo>
                      <a:cubicBezTo>
                        <a:pt x="32" y="7"/>
                        <a:pt x="32" y="7"/>
                        <a:pt x="32" y="7"/>
                      </a:cubicBezTo>
                      <a:cubicBezTo>
                        <a:pt x="32" y="7"/>
                        <a:pt x="32" y="7"/>
                        <a:pt x="32" y="7"/>
                      </a:cubicBezTo>
                      <a:cubicBezTo>
                        <a:pt x="31" y="8"/>
                        <a:pt x="31" y="8"/>
                        <a:pt x="31" y="8"/>
                      </a:cubicBezTo>
                      <a:cubicBezTo>
                        <a:pt x="31" y="8"/>
                        <a:pt x="31" y="8"/>
                        <a:pt x="31" y="8"/>
                      </a:cubicBezTo>
                      <a:cubicBezTo>
                        <a:pt x="31" y="8"/>
                        <a:pt x="31" y="8"/>
                        <a:pt x="31" y="8"/>
                      </a:cubicBezTo>
                      <a:cubicBezTo>
                        <a:pt x="31" y="8"/>
                        <a:pt x="31" y="8"/>
                        <a:pt x="31" y="8"/>
                      </a:cubicBezTo>
                      <a:cubicBezTo>
                        <a:pt x="31" y="9"/>
                        <a:pt x="31" y="9"/>
                        <a:pt x="31" y="9"/>
                      </a:cubicBezTo>
                      <a:cubicBezTo>
                        <a:pt x="31" y="9"/>
                        <a:pt x="31" y="9"/>
                        <a:pt x="31" y="9"/>
                      </a:cubicBezTo>
                      <a:cubicBezTo>
                        <a:pt x="32" y="9"/>
                        <a:pt x="32" y="9"/>
                        <a:pt x="32" y="9"/>
                      </a:cubicBezTo>
                      <a:cubicBezTo>
                        <a:pt x="32" y="9"/>
                        <a:pt x="32" y="9"/>
                        <a:pt x="32" y="9"/>
                      </a:cubicBezTo>
                      <a:cubicBezTo>
                        <a:pt x="32" y="10"/>
                        <a:pt x="32" y="10"/>
                        <a:pt x="32" y="10"/>
                      </a:cubicBezTo>
                      <a:cubicBezTo>
                        <a:pt x="32" y="10"/>
                        <a:pt x="32" y="10"/>
                        <a:pt x="32" y="10"/>
                      </a:cubicBezTo>
                      <a:cubicBezTo>
                        <a:pt x="32" y="10"/>
                        <a:pt x="32" y="10"/>
                        <a:pt x="32" y="10"/>
                      </a:cubicBezTo>
                      <a:cubicBezTo>
                        <a:pt x="32" y="11"/>
                        <a:pt x="32" y="11"/>
                        <a:pt x="32" y="11"/>
                      </a:cubicBezTo>
                      <a:cubicBezTo>
                        <a:pt x="32" y="11"/>
                        <a:pt x="32" y="11"/>
                        <a:pt x="32" y="11"/>
                      </a:cubicBezTo>
                      <a:cubicBezTo>
                        <a:pt x="31" y="11"/>
                        <a:pt x="31" y="11"/>
                        <a:pt x="31" y="11"/>
                      </a:cubicBezTo>
                      <a:cubicBezTo>
                        <a:pt x="31" y="11"/>
                        <a:pt x="31" y="11"/>
                        <a:pt x="31" y="11"/>
                      </a:cubicBezTo>
                      <a:cubicBezTo>
                        <a:pt x="31" y="10"/>
                        <a:pt x="31" y="10"/>
                        <a:pt x="31" y="10"/>
                      </a:cubicBezTo>
                      <a:cubicBezTo>
                        <a:pt x="30" y="10"/>
                        <a:pt x="30" y="10"/>
                        <a:pt x="30" y="10"/>
                      </a:cubicBezTo>
                      <a:cubicBezTo>
                        <a:pt x="30" y="10"/>
                        <a:pt x="30" y="10"/>
                        <a:pt x="30" y="10"/>
                      </a:cubicBezTo>
                      <a:cubicBezTo>
                        <a:pt x="30" y="10"/>
                        <a:pt x="30" y="10"/>
                        <a:pt x="30" y="10"/>
                      </a:cubicBezTo>
                      <a:cubicBezTo>
                        <a:pt x="31" y="11"/>
                        <a:pt x="31" y="11"/>
                        <a:pt x="31" y="11"/>
                      </a:cubicBezTo>
                      <a:cubicBezTo>
                        <a:pt x="31" y="11"/>
                        <a:pt x="31" y="11"/>
                        <a:pt x="31" y="11"/>
                      </a:cubicBezTo>
                      <a:cubicBezTo>
                        <a:pt x="31" y="11"/>
                        <a:pt x="31" y="11"/>
                        <a:pt x="31" y="11"/>
                      </a:cubicBezTo>
                      <a:cubicBezTo>
                        <a:pt x="31" y="12"/>
                        <a:pt x="31" y="12"/>
                        <a:pt x="31" y="12"/>
                      </a:cubicBezTo>
                      <a:cubicBezTo>
                        <a:pt x="31" y="12"/>
                        <a:pt x="31" y="12"/>
                        <a:pt x="31" y="12"/>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0" y="13"/>
                        <a:pt x="30" y="13"/>
                        <a:pt x="30" y="13"/>
                      </a:cubicBezTo>
                      <a:cubicBezTo>
                        <a:pt x="30" y="13"/>
                        <a:pt x="30" y="13"/>
                        <a:pt x="30" y="13"/>
                      </a:cubicBezTo>
                      <a:cubicBezTo>
                        <a:pt x="30" y="12"/>
                        <a:pt x="30" y="12"/>
                        <a:pt x="30" y="12"/>
                      </a:cubicBezTo>
                      <a:cubicBezTo>
                        <a:pt x="30" y="12"/>
                        <a:pt x="30" y="12"/>
                        <a:pt x="30" y="12"/>
                      </a:cubicBezTo>
                      <a:cubicBezTo>
                        <a:pt x="30" y="12"/>
                        <a:pt x="30" y="12"/>
                        <a:pt x="30" y="12"/>
                      </a:cubicBezTo>
                      <a:cubicBezTo>
                        <a:pt x="29" y="13"/>
                        <a:pt x="29" y="13"/>
                        <a:pt x="29" y="13"/>
                      </a:cubicBezTo>
                      <a:cubicBezTo>
                        <a:pt x="29" y="12"/>
                        <a:pt x="29" y="12"/>
                        <a:pt x="29" y="12"/>
                      </a:cubicBezTo>
                      <a:cubicBezTo>
                        <a:pt x="29" y="12"/>
                        <a:pt x="29" y="12"/>
                        <a:pt x="29" y="12"/>
                      </a:cubicBezTo>
                      <a:cubicBezTo>
                        <a:pt x="29" y="11"/>
                        <a:pt x="29" y="11"/>
                        <a:pt x="29" y="11"/>
                      </a:cubicBezTo>
                      <a:cubicBezTo>
                        <a:pt x="29" y="12"/>
                        <a:pt x="29" y="12"/>
                        <a:pt x="29" y="12"/>
                      </a:cubicBezTo>
                      <a:cubicBezTo>
                        <a:pt x="28" y="12"/>
                        <a:pt x="28" y="12"/>
                        <a:pt x="28" y="12"/>
                      </a:cubicBezTo>
                      <a:cubicBezTo>
                        <a:pt x="28" y="11"/>
                        <a:pt x="28" y="11"/>
                        <a:pt x="28" y="11"/>
                      </a:cubicBezTo>
                      <a:cubicBezTo>
                        <a:pt x="28" y="11"/>
                        <a:pt x="28" y="11"/>
                        <a:pt x="28" y="11"/>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4"/>
                        <a:pt x="28" y="14"/>
                        <a:pt x="28"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3"/>
                        <a:pt x="29" y="13"/>
                        <a:pt x="29" y="13"/>
                      </a:cubicBezTo>
                      <a:cubicBezTo>
                        <a:pt x="30" y="13"/>
                        <a:pt x="30" y="13"/>
                        <a:pt x="30" y="13"/>
                      </a:cubicBezTo>
                      <a:cubicBezTo>
                        <a:pt x="30" y="13"/>
                        <a:pt x="30" y="13"/>
                        <a:pt x="30" y="13"/>
                      </a:cubicBezTo>
                      <a:cubicBezTo>
                        <a:pt x="29" y="13"/>
                        <a:pt x="29" y="13"/>
                        <a:pt x="29" y="13"/>
                      </a:cubicBezTo>
                      <a:cubicBezTo>
                        <a:pt x="29" y="14"/>
                        <a:pt x="29" y="14"/>
                        <a:pt x="29" y="14"/>
                      </a:cubicBezTo>
                      <a:cubicBezTo>
                        <a:pt x="30" y="14"/>
                        <a:pt x="30" y="14"/>
                        <a:pt x="30" y="14"/>
                      </a:cubicBezTo>
                      <a:cubicBezTo>
                        <a:pt x="30" y="14"/>
                        <a:pt x="30" y="14"/>
                        <a:pt x="30" y="14"/>
                      </a:cubicBezTo>
                      <a:cubicBezTo>
                        <a:pt x="30" y="15"/>
                        <a:pt x="30" y="15"/>
                        <a:pt x="30" y="15"/>
                      </a:cubicBezTo>
                      <a:cubicBezTo>
                        <a:pt x="30" y="15"/>
                        <a:pt x="30" y="15"/>
                        <a:pt x="30" y="15"/>
                      </a:cubicBezTo>
                      <a:cubicBezTo>
                        <a:pt x="30" y="15"/>
                        <a:pt x="30" y="15"/>
                        <a:pt x="30" y="15"/>
                      </a:cubicBezTo>
                      <a:cubicBezTo>
                        <a:pt x="30" y="15"/>
                        <a:pt x="30" y="15"/>
                        <a:pt x="30" y="15"/>
                      </a:cubicBezTo>
                      <a:cubicBezTo>
                        <a:pt x="31" y="15"/>
                        <a:pt x="31" y="15"/>
                        <a:pt x="31" y="15"/>
                      </a:cubicBezTo>
                      <a:cubicBezTo>
                        <a:pt x="31" y="16"/>
                        <a:pt x="31" y="16"/>
                        <a:pt x="31" y="16"/>
                      </a:cubicBezTo>
                      <a:cubicBezTo>
                        <a:pt x="31" y="16"/>
                        <a:pt x="31" y="16"/>
                        <a:pt x="31" y="16"/>
                      </a:cubicBezTo>
                      <a:cubicBezTo>
                        <a:pt x="31" y="16"/>
                        <a:pt x="31" y="16"/>
                        <a:pt x="31" y="16"/>
                      </a:cubicBezTo>
                      <a:cubicBezTo>
                        <a:pt x="31" y="16"/>
                        <a:pt x="31" y="16"/>
                        <a:pt x="31" y="16"/>
                      </a:cubicBezTo>
                      <a:cubicBezTo>
                        <a:pt x="31" y="17"/>
                        <a:pt x="31" y="17"/>
                        <a:pt x="31" y="17"/>
                      </a:cubicBezTo>
                      <a:cubicBezTo>
                        <a:pt x="31" y="17"/>
                        <a:pt x="31" y="17"/>
                        <a:pt x="31" y="17"/>
                      </a:cubicBezTo>
                      <a:cubicBezTo>
                        <a:pt x="31" y="17"/>
                        <a:pt x="31" y="17"/>
                        <a:pt x="31" y="17"/>
                      </a:cubicBezTo>
                      <a:cubicBezTo>
                        <a:pt x="31" y="17"/>
                        <a:pt x="31" y="17"/>
                        <a:pt x="31" y="17"/>
                      </a:cubicBezTo>
                      <a:cubicBezTo>
                        <a:pt x="31" y="18"/>
                        <a:pt x="31" y="18"/>
                        <a:pt x="31" y="18"/>
                      </a:cubicBezTo>
                      <a:cubicBezTo>
                        <a:pt x="31" y="18"/>
                        <a:pt x="31" y="18"/>
                        <a:pt x="31" y="18"/>
                      </a:cubicBezTo>
                      <a:cubicBezTo>
                        <a:pt x="31" y="17"/>
                        <a:pt x="31" y="17"/>
                        <a:pt x="31" y="17"/>
                      </a:cubicBezTo>
                      <a:cubicBezTo>
                        <a:pt x="31" y="17"/>
                        <a:pt x="31" y="17"/>
                        <a:pt x="31" y="17"/>
                      </a:cubicBezTo>
                      <a:cubicBezTo>
                        <a:pt x="31" y="17"/>
                        <a:pt x="31" y="17"/>
                        <a:pt x="31" y="17"/>
                      </a:cubicBezTo>
                      <a:cubicBezTo>
                        <a:pt x="30" y="17"/>
                        <a:pt x="30" y="17"/>
                        <a:pt x="30" y="17"/>
                      </a:cubicBezTo>
                      <a:cubicBezTo>
                        <a:pt x="30" y="17"/>
                        <a:pt x="30" y="17"/>
                        <a:pt x="30" y="17"/>
                      </a:cubicBezTo>
                      <a:cubicBezTo>
                        <a:pt x="30" y="17"/>
                        <a:pt x="30" y="17"/>
                        <a:pt x="30" y="17"/>
                      </a:cubicBezTo>
                      <a:cubicBezTo>
                        <a:pt x="29" y="17"/>
                        <a:pt x="29" y="17"/>
                        <a:pt x="29" y="17"/>
                      </a:cubicBezTo>
                      <a:cubicBezTo>
                        <a:pt x="29" y="18"/>
                        <a:pt x="29" y="18"/>
                        <a:pt x="29" y="18"/>
                      </a:cubicBezTo>
                      <a:cubicBezTo>
                        <a:pt x="29" y="18"/>
                        <a:pt x="29" y="18"/>
                        <a:pt x="29" y="18"/>
                      </a:cubicBezTo>
                      <a:cubicBezTo>
                        <a:pt x="29" y="19"/>
                        <a:pt x="29" y="19"/>
                        <a:pt x="29" y="19"/>
                      </a:cubicBezTo>
                      <a:cubicBezTo>
                        <a:pt x="29" y="19"/>
                        <a:pt x="29" y="19"/>
                        <a:pt x="29" y="19"/>
                      </a:cubicBezTo>
                      <a:cubicBezTo>
                        <a:pt x="29" y="19"/>
                        <a:pt x="29" y="19"/>
                        <a:pt x="29" y="19"/>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0" y="20"/>
                        <a:pt x="30" y="20"/>
                        <a:pt x="30" y="20"/>
                      </a:cubicBezTo>
                      <a:cubicBezTo>
                        <a:pt x="30" y="20"/>
                        <a:pt x="30" y="20"/>
                        <a:pt x="30"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1" y="18"/>
                        <a:pt x="31" y="18"/>
                        <a:pt x="31" y="18"/>
                      </a:cubicBezTo>
                      <a:cubicBezTo>
                        <a:pt x="31" y="18"/>
                        <a:pt x="31" y="18"/>
                        <a:pt x="31" y="18"/>
                      </a:cubicBezTo>
                      <a:cubicBezTo>
                        <a:pt x="31" y="18"/>
                        <a:pt x="31" y="18"/>
                        <a:pt x="31" y="18"/>
                      </a:cubicBezTo>
                      <a:cubicBezTo>
                        <a:pt x="31" y="18"/>
                        <a:pt x="31" y="18"/>
                        <a:pt x="31" y="18"/>
                      </a:cubicBezTo>
                      <a:cubicBezTo>
                        <a:pt x="31" y="19"/>
                        <a:pt x="31" y="19"/>
                        <a:pt x="31" y="19"/>
                      </a:cubicBezTo>
                      <a:cubicBezTo>
                        <a:pt x="31" y="19"/>
                        <a:pt x="31" y="19"/>
                        <a:pt x="31" y="19"/>
                      </a:cubicBezTo>
                      <a:cubicBezTo>
                        <a:pt x="31" y="20"/>
                        <a:pt x="31" y="20"/>
                        <a:pt x="31" y="20"/>
                      </a:cubicBezTo>
                      <a:cubicBezTo>
                        <a:pt x="31" y="21"/>
                        <a:pt x="31" y="21"/>
                        <a:pt x="31" y="21"/>
                      </a:cubicBezTo>
                      <a:cubicBezTo>
                        <a:pt x="32" y="21"/>
                        <a:pt x="32" y="21"/>
                        <a:pt x="32" y="21"/>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3"/>
                        <a:pt x="33" y="23"/>
                        <a:pt x="33" y="23"/>
                      </a:cubicBezTo>
                      <a:cubicBezTo>
                        <a:pt x="33" y="23"/>
                        <a:pt x="33" y="23"/>
                        <a:pt x="33" y="23"/>
                      </a:cubicBezTo>
                      <a:cubicBezTo>
                        <a:pt x="32" y="23"/>
                        <a:pt x="32" y="23"/>
                        <a:pt x="32" y="23"/>
                      </a:cubicBezTo>
                      <a:cubicBezTo>
                        <a:pt x="32" y="23"/>
                        <a:pt x="32" y="23"/>
                        <a:pt x="32" y="23"/>
                      </a:cubicBezTo>
                      <a:cubicBezTo>
                        <a:pt x="32" y="23"/>
                        <a:pt x="32" y="23"/>
                        <a:pt x="32" y="23"/>
                      </a:cubicBezTo>
                      <a:cubicBezTo>
                        <a:pt x="32" y="23"/>
                        <a:pt x="32" y="23"/>
                        <a:pt x="32" y="23"/>
                      </a:cubicBezTo>
                      <a:cubicBezTo>
                        <a:pt x="31" y="23"/>
                        <a:pt x="31" y="23"/>
                        <a:pt x="31" y="23"/>
                      </a:cubicBezTo>
                      <a:cubicBezTo>
                        <a:pt x="31" y="23"/>
                        <a:pt x="31" y="23"/>
                        <a:pt x="31" y="23"/>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0" y="25"/>
                        <a:pt x="30" y="25"/>
                        <a:pt x="30" y="25"/>
                      </a:cubicBezTo>
                      <a:cubicBezTo>
                        <a:pt x="30" y="25"/>
                        <a:pt x="30" y="25"/>
                        <a:pt x="30" y="25"/>
                      </a:cubicBezTo>
                      <a:cubicBezTo>
                        <a:pt x="30" y="25"/>
                        <a:pt x="30" y="25"/>
                        <a:pt x="30" y="25"/>
                      </a:cubicBezTo>
                      <a:cubicBezTo>
                        <a:pt x="30" y="26"/>
                        <a:pt x="30" y="26"/>
                        <a:pt x="30" y="26"/>
                      </a:cubicBezTo>
                      <a:cubicBezTo>
                        <a:pt x="29" y="26"/>
                        <a:pt x="29" y="26"/>
                        <a:pt x="29" y="26"/>
                      </a:cubicBezTo>
                      <a:cubicBezTo>
                        <a:pt x="29" y="26"/>
                        <a:pt x="29" y="26"/>
                        <a:pt x="29" y="26"/>
                      </a:cubicBezTo>
                      <a:cubicBezTo>
                        <a:pt x="29" y="26"/>
                        <a:pt x="29" y="26"/>
                        <a:pt x="29" y="26"/>
                      </a:cubicBezTo>
                      <a:cubicBezTo>
                        <a:pt x="29" y="27"/>
                        <a:pt x="29" y="27"/>
                        <a:pt x="29" y="27"/>
                      </a:cubicBezTo>
                      <a:cubicBezTo>
                        <a:pt x="29" y="27"/>
                        <a:pt x="29" y="27"/>
                        <a:pt x="29" y="27"/>
                      </a:cubicBezTo>
                      <a:cubicBezTo>
                        <a:pt x="29" y="27"/>
                        <a:pt x="29" y="27"/>
                        <a:pt x="29" y="27"/>
                      </a:cubicBezTo>
                      <a:cubicBezTo>
                        <a:pt x="29" y="28"/>
                        <a:pt x="29" y="28"/>
                        <a:pt x="29" y="28"/>
                      </a:cubicBezTo>
                      <a:cubicBezTo>
                        <a:pt x="29" y="28"/>
                        <a:pt x="29" y="28"/>
                        <a:pt x="29" y="28"/>
                      </a:cubicBezTo>
                      <a:cubicBezTo>
                        <a:pt x="29" y="28"/>
                        <a:pt x="29" y="28"/>
                        <a:pt x="29" y="28"/>
                      </a:cubicBezTo>
                      <a:cubicBezTo>
                        <a:pt x="29" y="28"/>
                        <a:pt x="29" y="28"/>
                        <a:pt x="29" y="28"/>
                      </a:cubicBezTo>
                      <a:cubicBezTo>
                        <a:pt x="29" y="29"/>
                        <a:pt x="29" y="29"/>
                        <a:pt x="29" y="29"/>
                      </a:cubicBezTo>
                      <a:cubicBezTo>
                        <a:pt x="29" y="29"/>
                        <a:pt x="29" y="29"/>
                        <a:pt x="29"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30"/>
                        <a:pt x="28" y="30"/>
                        <a:pt x="28" y="30"/>
                      </a:cubicBezTo>
                      <a:cubicBezTo>
                        <a:pt x="29" y="30"/>
                        <a:pt x="29" y="30"/>
                        <a:pt x="29" y="30"/>
                      </a:cubicBezTo>
                      <a:cubicBezTo>
                        <a:pt x="29" y="30"/>
                        <a:pt x="29" y="30"/>
                        <a:pt x="29" y="30"/>
                      </a:cubicBezTo>
                      <a:cubicBezTo>
                        <a:pt x="29" y="30"/>
                        <a:pt x="29" y="30"/>
                        <a:pt x="29" y="30"/>
                      </a:cubicBezTo>
                      <a:cubicBezTo>
                        <a:pt x="29" y="31"/>
                        <a:pt x="29" y="31"/>
                        <a:pt x="29" y="31"/>
                      </a:cubicBezTo>
                      <a:cubicBezTo>
                        <a:pt x="29" y="31"/>
                        <a:pt x="29" y="31"/>
                        <a:pt x="29" y="31"/>
                      </a:cubicBezTo>
                      <a:cubicBezTo>
                        <a:pt x="29" y="31"/>
                        <a:pt x="29" y="31"/>
                        <a:pt x="29" y="31"/>
                      </a:cubicBezTo>
                      <a:cubicBezTo>
                        <a:pt x="29" y="31"/>
                        <a:pt x="29" y="31"/>
                        <a:pt x="29" y="31"/>
                      </a:cubicBezTo>
                      <a:cubicBezTo>
                        <a:pt x="29" y="30"/>
                        <a:pt x="29" y="30"/>
                        <a:pt x="29" y="30"/>
                      </a:cubicBezTo>
                      <a:cubicBezTo>
                        <a:pt x="28" y="30"/>
                        <a:pt x="28" y="30"/>
                        <a:pt x="28" y="30"/>
                      </a:cubicBezTo>
                      <a:cubicBezTo>
                        <a:pt x="28" y="31"/>
                        <a:pt x="28" y="31"/>
                        <a:pt x="28" y="31"/>
                      </a:cubicBezTo>
                      <a:cubicBezTo>
                        <a:pt x="28" y="31"/>
                        <a:pt x="28" y="31"/>
                        <a:pt x="28" y="31"/>
                      </a:cubicBezTo>
                      <a:cubicBezTo>
                        <a:pt x="28" y="31"/>
                        <a:pt x="28" y="31"/>
                        <a:pt x="28" y="31"/>
                      </a:cubicBezTo>
                      <a:cubicBezTo>
                        <a:pt x="28" y="32"/>
                        <a:pt x="28" y="32"/>
                        <a:pt x="28" y="32"/>
                      </a:cubicBezTo>
                      <a:cubicBezTo>
                        <a:pt x="28" y="32"/>
                        <a:pt x="28" y="32"/>
                        <a:pt x="28" y="32"/>
                      </a:cubicBezTo>
                      <a:cubicBezTo>
                        <a:pt x="28" y="32"/>
                        <a:pt x="28" y="32"/>
                        <a:pt x="28" y="32"/>
                      </a:cubicBezTo>
                      <a:cubicBezTo>
                        <a:pt x="28" y="33"/>
                        <a:pt x="28" y="33"/>
                        <a:pt x="28" y="33"/>
                      </a:cubicBezTo>
                      <a:cubicBezTo>
                        <a:pt x="28" y="34"/>
                        <a:pt x="28" y="34"/>
                        <a:pt x="28" y="34"/>
                      </a:cubicBezTo>
                      <a:cubicBezTo>
                        <a:pt x="28" y="34"/>
                        <a:pt x="28" y="34"/>
                        <a:pt x="28" y="34"/>
                      </a:cubicBezTo>
                      <a:cubicBezTo>
                        <a:pt x="28" y="34"/>
                        <a:pt x="28" y="34"/>
                        <a:pt x="28" y="34"/>
                      </a:cubicBezTo>
                      <a:cubicBezTo>
                        <a:pt x="29" y="35"/>
                        <a:pt x="29" y="35"/>
                        <a:pt x="29" y="35"/>
                      </a:cubicBezTo>
                      <a:cubicBezTo>
                        <a:pt x="28" y="35"/>
                        <a:pt x="28" y="35"/>
                        <a:pt x="28" y="35"/>
                      </a:cubicBezTo>
                      <a:cubicBezTo>
                        <a:pt x="28" y="35"/>
                        <a:pt x="28" y="35"/>
                        <a:pt x="28" y="35"/>
                      </a:cubicBezTo>
                      <a:cubicBezTo>
                        <a:pt x="28" y="36"/>
                        <a:pt x="28" y="36"/>
                        <a:pt x="28" y="36"/>
                      </a:cubicBezTo>
                      <a:cubicBezTo>
                        <a:pt x="28" y="36"/>
                        <a:pt x="28" y="36"/>
                        <a:pt x="28"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7"/>
                        <a:pt x="27" y="37"/>
                        <a:pt x="27" y="37"/>
                      </a:cubicBezTo>
                      <a:cubicBezTo>
                        <a:pt x="27" y="37"/>
                        <a:pt x="27" y="37"/>
                        <a:pt x="27" y="37"/>
                      </a:cubicBezTo>
                      <a:cubicBezTo>
                        <a:pt x="27" y="37"/>
                        <a:pt x="27" y="37"/>
                        <a:pt x="27" y="37"/>
                      </a:cubicBezTo>
                      <a:cubicBezTo>
                        <a:pt x="26" y="37"/>
                        <a:pt x="26" y="37"/>
                        <a:pt x="26" y="37"/>
                      </a:cubicBezTo>
                      <a:cubicBezTo>
                        <a:pt x="26" y="36"/>
                        <a:pt x="26" y="36"/>
                        <a:pt x="26" y="36"/>
                      </a:cubicBezTo>
                      <a:cubicBezTo>
                        <a:pt x="26" y="36"/>
                        <a:pt x="26" y="36"/>
                        <a:pt x="26" y="36"/>
                      </a:cubicBezTo>
                      <a:cubicBezTo>
                        <a:pt x="25" y="36"/>
                        <a:pt x="25" y="36"/>
                        <a:pt x="25" y="36"/>
                      </a:cubicBezTo>
                      <a:cubicBezTo>
                        <a:pt x="25" y="36"/>
                        <a:pt x="25" y="36"/>
                        <a:pt x="25" y="36"/>
                      </a:cubicBezTo>
                      <a:cubicBezTo>
                        <a:pt x="25" y="37"/>
                        <a:pt x="25" y="37"/>
                        <a:pt x="25" y="37"/>
                      </a:cubicBezTo>
                      <a:cubicBezTo>
                        <a:pt x="24" y="38"/>
                        <a:pt x="24" y="38"/>
                        <a:pt x="24" y="38"/>
                      </a:cubicBezTo>
                      <a:cubicBezTo>
                        <a:pt x="23" y="39"/>
                        <a:pt x="23" y="39"/>
                        <a:pt x="23" y="39"/>
                      </a:cubicBezTo>
                      <a:cubicBezTo>
                        <a:pt x="22" y="39"/>
                        <a:pt x="22" y="39"/>
                        <a:pt x="22" y="39"/>
                      </a:cubicBezTo>
                      <a:cubicBezTo>
                        <a:pt x="22" y="40"/>
                        <a:pt x="22" y="40"/>
                        <a:pt x="22" y="40"/>
                      </a:cubicBezTo>
                      <a:cubicBezTo>
                        <a:pt x="22" y="39"/>
                        <a:pt x="22" y="39"/>
                        <a:pt x="22" y="39"/>
                      </a:cubicBezTo>
                      <a:cubicBezTo>
                        <a:pt x="22" y="39"/>
                        <a:pt x="22" y="39"/>
                        <a:pt x="22" y="39"/>
                      </a:cubicBezTo>
                      <a:cubicBezTo>
                        <a:pt x="22" y="39"/>
                        <a:pt x="22" y="39"/>
                        <a:pt x="22" y="39"/>
                      </a:cubicBezTo>
                      <a:cubicBezTo>
                        <a:pt x="21" y="39"/>
                        <a:pt x="21" y="39"/>
                        <a:pt x="21" y="39"/>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9"/>
                        <a:pt x="20" y="39"/>
                        <a:pt x="20" y="39"/>
                      </a:cubicBezTo>
                      <a:cubicBezTo>
                        <a:pt x="20" y="39"/>
                        <a:pt x="20" y="39"/>
                        <a:pt x="20" y="39"/>
                      </a:cubicBezTo>
                      <a:cubicBezTo>
                        <a:pt x="19" y="39"/>
                        <a:pt x="19" y="39"/>
                        <a:pt x="19" y="39"/>
                      </a:cubicBezTo>
                      <a:cubicBezTo>
                        <a:pt x="19" y="39"/>
                        <a:pt x="19" y="39"/>
                        <a:pt x="19" y="39"/>
                      </a:cubicBezTo>
                      <a:cubicBezTo>
                        <a:pt x="19" y="40"/>
                        <a:pt x="19" y="40"/>
                        <a:pt x="19" y="40"/>
                      </a:cubicBezTo>
                      <a:cubicBezTo>
                        <a:pt x="19" y="40"/>
                        <a:pt x="19" y="40"/>
                        <a:pt x="19" y="40"/>
                      </a:cubicBezTo>
                      <a:cubicBezTo>
                        <a:pt x="19" y="40"/>
                        <a:pt x="19" y="40"/>
                        <a:pt x="19" y="40"/>
                      </a:cubicBezTo>
                      <a:cubicBezTo>
                        <a:pt x="19" y="40"/>
                        <a:pt x="19" y="40"/>
                        <a:pt x="19" y="40"/>
                      </a:cubicBezTo>
                      <a:cubicBezTo>
                        <a:pt x="19" y="39"/>
                        <a:pt x="19" y="39"/>
                        <a:pt x="19" y="39"/>
                      </a:cubicBezTo>
                      <a:cubicBezTo>
                        <a:pt x="19" y="39"/>
                        <a:pt x="19" y="39"/>
                        <a:pt x="19" y="39"/>
                      </a:cubicBezTo>
                      <a:cubicBezTo>
                        <a:pt x="19" y="39"/>
                        <a:pt x="19" y="39"/>
                        <a:pt x="19" y="39"/>
                      </a:cubicBezTo>
                      <a:cubicBezTo>
                        <a:pt x="19" y="39"/>
                        <a:pt x="19" y="39"/>
                        <a:pt x="19" y="39"/>
                      </a:cubicBezTo>
                      <a:cubicBezTo>
                        <a:pt x="19" y="38"/>
                        <a:pt x="19" y="38"/>
                        <a:pt x="19" y="38"/>
                      </a:cubicBezTo>
                      <a:cubicBezTo>
                        <a:pt x="19" y="38"/>
                        <a:pt x="19" y="38"/>
                        <a:pt x="19" y="38"/>
                      </a:cubicBezTo>
                      <a:cubicBezTo>
                        <a:pt x="19" y="39"/>
                        <a:pt x="19" y="39"/>
                        <a:pt x="19" y="39"/>
                      </a:cubicBezTo>
                      <a:cubicBezTo>
                        <a:pt x="19" y="39"/>
                        <a:pt x="19" y="39"/>
                        <a:pt x="19" y="39"/>
                      </a:cubicBezTo>
                      <a:cubicBezTo>
                        <a:pt x="18" y="39"/>
                        <a:pt x="18" y="39"/>
                        <a:pt x="18" y="39"/>
                      </a:cubicBezTo>
                      <a:cubicBezTo>
                        <a:pt x="18" y="39"/>
                        <a:pt x="18" y="39"/>
                        <a:pt x="18" y="39"/>
                      </a:cubicBezTo>
                      <a:cubicBezTo>
                        <a:pt x="18" y="39"/>
                        <a:pt x="18" y="39"/>
                        <a:pt x="18" y="39"/>
                      </a:cubicBezTo>
                      <a:cubicBezTo>
                        <a:pt x="18" y="39"/>
                        <a:pt x="18" y="39"/>
                        <a:pt x="18" y="39"/>
                      </a:cubicBezTo>
                      <a:cubicBezTo>
                        <a:pt x="19" y="38"/>
                        <a:pt x="19" y="38"/>
                        <a:pt x="19" y="38"/>
                      </a:cubicBezTo>
                      <a:cubicBezTo>
                        <a:pt x="19" y="37"/>
                        <a:pt x="19" y="37"/>
                        <a:pt x="19" y="37"/>
                      </a:cubicBezTo>
                      <a:cubicBezTo>
                        <a:pt x="19" y="37"/>
                        <a:pt x="19" y="37"/>
                        <a:pt x="19" y="37"/>
                      </a:cubicBezTo>
                      <a:cubicBezTo>
                        <a:pt x="19" y="38"/>
                        <a:pt x="19" y="38"/>
                        <a:pt x="19" y="38"/>
                      </a:cubicBezTo>
                      <a:cubicBezTo>
                        <a:pt x="19" y="38"/>
                        <a:pt x="19" y="38"/>
                        <a:pt x="19" y="38"/>
                      </a:cubicBezTo>
                      <a:cubicBezTo>
                        <a:pt x="19" y="38"/>
                        <a:pt x="19" y="38"/>
                        <a:pt x="19" y="38"/>
                      </a:cubicBezTo>
                      <a:cubicBezTo>
                        <a:pt x="17" y="38"/>
                        <a:pt x="17" y="38"/>
                        <a:pt x="17" y="38"/>
                      </a:cubicBezTo>
                      <a:cubicBezTo>
                        <a:pt x="17" y="38"/>
                        <a:pt x="17" y="38"/>
                        <a:pt x="17" y="38"/>
                      </a:cubicBezTo>
                      <a:cubicBezTo>
                        <a:pt x="17" y="38"/>
                        <a:pt x="17" y="38"/>
                        <a:pt x="17"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7" y="38"/>
                        <a:pt x="17" y="38"/>
                        <a:pt x="17" y="38"/>
                      </a:cubicBezTo>
                      <a:cubicBezTo>
                        <a:pt x="17" y="38"/>
                        <a:pt x="17" y="38"/>
                        <a:pt x="17"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20" y="35"/>
                        <a:pt x="20" y="35"/>
                        <a:pt x="20" y="35"/>
                      </a:cubicBezTo>
                      <a:cubicBezTo>
                        <a:pt x="20" y="35"/>
                        <a:pt x="20" y="35"/>
                        <a:pt x="20" y="35"/>
                      </a:cubicBezTo>
                      <a:cubicBezTo>
                        <a:pt x="20" y="35"/>
                        <a:pt x="20" y="35"/>
                        <a:pt x="20" y="35"/>
                      </a:cubicBezTo>
                      <a:cubicBezTo>
                        <a:pt x="21" y="35"/>
                        <a:pt x="21" y="35"/>
                        <a:pt x="21" y="35"/>
                      </a:cubicBezTo>
                      <a:cubicBezTo>
                        <a:pt x="21" y="35"/>
                        <a:pt x="21" y="35"/>
                        <a:pt x="21" y="35"/>
                      </a:cubicBezTo>
                      <a:cubicBezTo>
                        <a:pt x="21" y="35"/>
                        <a:pt x="21" y="35"/>
                        <a:pt x="21" y="35"/>
                      </a:cubicBezTo>
                      <a:cubicBezTo>
                        <a:pt x="21" y="34"/>
                        <a:pt x="21" y="34"/>
                        <a:pt x="21" y="34"/>
                      </a:cubicBezTo>
                      <a:cubicBezTo>
                        <a:pt x="22" y="33"/>
                        <a:pt x="22" y="33"/>
                        <a:pt x="22" y="33"/>
                      </a:cubicBezTo>
                      <a:cubicBezTo>
                        <a:pt x="22" y="33"/>
                        <a:pt x="22" y="33"/>
                        <a:pt x="22" y="33"/>
                      </a:cubicBezTo>
                      <a:cubicBezTo>
                        <a:pt x="22" y="33"/>
                        <a:pt x="22" y="33"/>
                        <a:pt x="22" y="33"/>
                      </a:cubicBezTo>
                      <a:cubicBezTo>
                        <a:pt x="22" y="34"/>
                        <a:pt x="22" y="34"/>
                        <a:pt x="22" y="34"/>
                      </a:cubicBezTo>
                      <a:cubicBezTo>
                        <a:pt x="22" y="34"/>
                        <a:pt x="22" y="34"/>
                        <a:pt x="22" y="34"/>
                      </a:cubicBezTo>
                      <a:cubicBezTo>
                        <a:pt x="22" y="34"/>
                        <a:pt x="22" y="34"/>
                        <a:pt x="22" y="34"/>
                      </a:cubicBezTo>
                      <a:cubicBezTo>
                        <a:pt x="22" y="34"/>
                        <a:pt x="22" y="34"/>
                        <a:pt x="22" y="34"/>
                      </a:cubicBezTo>
                      <a:cubicBezTo>
                        <a:pt x="22" y="34"/>
                        <a:pt x="22" y="34"/>
                        <a:pt x="22" y="34"/>
                      </a:cubicBezTo>
                      <a:cubicBezTo>
                        <a:pt x="22" y="35"/>
                        <a:pt x="22" y="35"/>
                        <a:pt x="22" y="35"/>
                      </a:cubicBezTo>
                      <a:cubicBezTo>
                        <a:pt x="22" y="35"/>
                        <a:pt x="22" y="35"/>
                        <a:pt x="22" y="35"/>
                      </a:cubicBezTo>
                      <a:cubicBezTo>
                        <a:pt x="22" y="36"/>
                        <a:pt x="22" y="36"/>
                        <a:pt x="22" y="36"/>
                      </a:cubicBezTo>
                      <a:cubicBezTo>
                        <a:pt x="21" y="36"/>
                        <a:pt x="21" y="36"/>
                        <a:pt x="21" y="36"/>
                      </a:cubicBezTo>
                      <a:cubicBezTo>
                        <a:pt x="21" y="36"/>
                        <a:pt x="21" y="36"/>
                        <a:pt x="21" y="36"/>
                      </a:cubicBezTo>
                      <a:cubicBezTo>
                        <a:pt x="21" y="37"/>
                        <a:pt x="21" y="37"/>
                        <a:pt x="21" y="37"/>
                      </a:cubicBezTo>
                      <a:cubicBezTo>
                        <a:pt x="22" y="38"/>
                        <a:pt x="22" y="38"/>
                        <a:pt x="22" y="38"/>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6"/>
                        <a:pt x="22" y="36"/>
                        <a:pt x="22" y="36"/>
                      </a:cubicBezTo>
                      <a:cubicBezTo>
                        <a:pt x="22" y="36"/>
                        <a:pt x="22" y="36"/>
                        <a:pt x="22" y="36"/>
                      </a:cubicBezTo>
                      <a:cubicBezTo>
                        <a:pt x="22" y="35"/>
                        <a:pt x="22" y="35"/>
                        <a:pt x="22" y="35"/>
                      </a:cubicBezTo>
                      <a:cubicBezTo>
                        <a:pt x="23" y="35"/>
                        <a:pt x="23" y="35"/>
                        <a:pt x="23" y="35"/>
                      </a:cubicBezTo>
                      <a:cubicBezTo>
                        <a:pt x="23" y="35"/>
                        <a:pt x="23" y="35"/>
                        <a:pt x="23" y="35"/>
                      </a:cubicBezTo>
                      <a:cubicBezTo>
                        <a:pt x="23" y="35"/>
                        <a:pt x="23" y="35"/>
                        <a:pt x="23" y="35"/>
                      </a:cubicBezTo>
                      <a:cubicBezTo>
                        <a:pt x="23" y="35"/>
                        <a:pt x="23" y="35"/>
                        <a:pt x="23" y="35"/>
                      </a:cubicBezTo>
                      <a:cubicBezTo>
                        <a:pt x="23" y="35"/>
                        <a:pt x="23" y="35"/>
                        <a:pt x="23" y="35"/>
                      </a:cubicBezTo>
                      <a:cubicBezTo>
                        <a:pt x="23" y="34"/>
                        <a:pt x="23" y="34"/>
                        <a:pt x="23" y="34"/>
                      </a:cubicBezTo>
                      <a:cubicBezTo>
                        <a:pt x="23" y="34"/>
                        <a:pt x="23" y="34"/>
                        <a:pt x="23" y="34"/>
                      </a:cubicBezTo>
                      <a:cubicBezTo>
                        <a:pt x="23" y="34"/>
                        <a:pt x="23" y="34"/>
                        <a:pt x="23" y="34"/>
                      </a:cubicBezTo>
                      <a:cubicBezTo>
                        <a:pt x="23" y="34"/>
                        <a:pt x="23" y="34"/>
                        <a:pt x="23"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5"/>
                        <a:pt x="24" y="35"/>
                        <a:pt x="24" y="35"/>
                      </a:cubicBezTo>
                      <a:cubicBezTo>
                        <a:pt x="24" y="35"/>
                        <a:pt x="24" y="35"/>
                        <a:pt x="24" y="35"/>
                      </a:cubicBezTo>
                      <a:cubicBezTo>
                        <a:pt x="24" y="35"/>
                        <a:pt x="24" y="35"/>
                        <a:pt x="24" y="35"/>
                      </a:cubicBezTo>
                      <a:cubicBezTo>
                        <a:pt x="23" y="35"/>
                        <a:pt x="23" y="35"/>
                        <a:pt x="23" y="35"/>
                      </a:cubicBezTo>
                      <a:cubicBezTo>
                        <a:pt x="23" y="35"/>
                        <a:pt x="23" y="35"/>
                        <a:pt x="23" y="35"/>
                      </a:cubicBezTo>
                      <a:cubicBezTo>
                        <a:pt x="24" y="36"/>
                        <a:pt x="24" y="36"/>
                        <a:pt x="24" y="36"/>
                      </a:cubicBezTo>
                      <a:cubicBezTo>
                        <a:pt x="24" y="36"/>
                        <a:pt x="24" y="36"/>
                        <a:pt x="24" y="36"/>
                      </a:cubicBezTo>
                      <a:cubicBezTo>
                        <a:pt x="25" y="37"/>
                        <a:pt x="25" y="37"/>
                        <a:pt x="25" y="37"/>
                      </a:cubicBezTo>
                      <a:cubicBezTo>
                        <a:pt x="25" y="36"/>
                        <a:pt x="25" y="36"/>
                        <a:pt x="25" y="36"/>
                      </a:cubicBezTo>
                      <a:cubicBezTo>
                        <a:pt x="25" y="36"/>
                        <a:pt x="25" y="36"/>
                        <a:pt x="25" y="36"/>
                      </a:cubicBezTo>
                      <a:cubicBezTo>
                        <a:pt x="25" y="35"/>
                        <a:pt x="25" y="35"/>
                        <a:pt x="25" y="35"/>
                      </a:cubicBezTo>
                      <a:cubicBezTo>
                        <a:pt x="25" y="35"/>
                        <a:pt x="25" y="35"/>
                        <a:pt x="25" y="35"/>
                      </a:cubicBezTo>
                      <a:cubicBezTo>
                        <a:pt x="25" y="35"/>
                        <a:pt x="25" y="35"/>
                        <a:pt x="25" y="35"/>
                      </a:cubicBezTo>
                      <a:cubicBezTo>
                        <a:pt x="25" y="35"/>
                        <a:pt x="25" y="35"/>
                        <a:pt x="25" y="35"/>
                      </a:cubicBezTo>
                      <a:cubicBezTo>
                        <a:pt x="26" y="34"/>
                        <a:pt x="26" y="34"/>
                        <a:pt x="26" y="34"/>
                      </a:cubicBezTo>
                      <a:cubicBezTo>
                        <a:pt x="25" y="34"/>
                        <a:pt x="25" y="34"/>
                        <a:pt x="25" y="34"/>
                      </a:cubicBezTo>
                      <a:cubicBezTo>
                        <a:pt x="26" y="34"/>
                        <a:pt x="26" y="34"/>
                        <a:pt x="26" y="34"/>
                      </a:cubicBezTo>
                      <a:cubicBezTo>
                        <a:pt x="26" y="33"/>
                        <a:pt x="26" y="33"/>
                        <a:pt x="26" y="33"/>
                      </a:cubicBezTo>
                      <a:cubicBezTo>
                        <a:pt x="26" y="33"/>
                        <a:pt x="26" y="33"/>
                        <a:pt x="26" y="33"/>
                      </a:cubicBezTo>
                      <a:cubicBezTo>
                        <a:pt x="26" y="32"/>
                        <a:pt x="26" y="32"/>
                        <a:pt x="26" y="32"/>
                      </a:cubicBezTo>
                      <a:cubicBezTo>
                        <a:pt x="26" y="32"/>
                        <a:pt x="26" y="32"/>
                        <a:pt x="26" y="32"/>
                      </a:cubicBezTo>
                      <a:cubicBezTo>
                        <a:pt x="27" y="32"/>
                        <a:pt x="27" y="32"/>
                        <a:pt x="27" y="32"/>
                      </a:cubicBezTo>
                      <a:cubicBezTo>
                        <a:pt x="26" y="31"/>
                        <a:pt x="26" y="31"/>
                        <a:pt x="26" y="31"/>
                      </a:cubicBezTo>
                      <a:cubicBezTo>
                        <a:pt x="26" y="31"/>
                        <a:pt x="26" y="31"/>
                        <a:pt x="26" y="31"/>
                      </a:cubicBezTo>
                      <a:cubicBezTo>
                        <a:pt x="26" y="31"/>
                        <a:pt x="26" y="31"/>
                        <a:pt x="26" y="31"/>
                      </a:cubicBezTo>
                      <a:cubicBezTo>
                        <a:pt x="26" y="30"/>
                        <a:pt x="26" y="30"/>
                        <a:pt x="26" y="30"/>
                      </a:cubicBezTo>
                      <a:cubicBezTo>
                        <a:pt x="26" y="30"/>
                        <a:pt x="26" y="30"/>
                        <a:pt x="26" y="30"/>
                      </a:cubicBezTo>
                      <a:cubicBezTo>
                        <a:pt x="25" y="31"/>
                        <a:pt x="25" y="31"/>
                        <a:pt x="25" y="31"/>
                      </a:cubicBezTo>
                      <a:cubicBezTo>
                        <a:pt x="25" y="31"/>
                        <a:pt x="25" y="31"/>
                        <a:pt x="25" y="31"/>
                      </a:cubicBezTo>
                      <a:cubicBezTo>
                        <a:pt x="24" y="31"/>
                        <a:pt x="24" y="31"/>
                        <a:pt x="24" y="31"/>
                      </a:cubicBezTo>
                      <a:cubicBezTo>
                        <a:pt x="24" y="31"/>
                        <a:pt x="24" y="31"/>
                        <a:pt x="24" y="31"/>
                      </a:cubicBezTo>
                      <a:cubicBezTo>
                        <a:pt x="25" y="31"/>
                        <a:pt x="25" y="31"/>
                        <a:pt x="25" y="31"/>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4" y="30"/>
                        <a:pt x="24" y="30"/>
                        <a:pt x="24" y="30"/>
                      </a:cubicBezTo>
                      <a:cubicBezTo>
                        <a:pt x="24" y="29"/>
                        <a:pt x="24" y="29"/>
                        <a:pt x="24" y="29"/>
                      </a:cubicBezTo>
                      <a:cubicBezTo>
                        <a:pt x="24" y="29"/>
                        <a:pt x="24" y="29"/>
                        <a:pt x="24" y="29"/>
                      </a:cubicBezTo>
                      <a:cubicBezTo>
                        <a:pt x="25" y="29"/>
                        <a:pt x="25" y="29"/>
                        <a:pt x="25" y="29"/>
                      </a:cubicBezTo>
                      <a:cubicBezTo>
                        <a:pt x="25" y="29"/>
                        <a:pt x="25" y="29"/>
                        <a:pt x="25" y="29"/>
                      </a:cubicBezTo>
                      <a:cubicBezTo>
                        <a:pt x="25" y="28"/>
                        <a:pt x="25" y="28"/>
                        <a:pt x="25" y="28"/>
                      </a:cubicBezTo>
                      <a:cubicBezTo>
                        <a:pt x="25" y="30"/>
                        <a:pt x="25" y="30"/>
                        <a:pt x="25" y="30"/>
                      </a:cubicBezTo>
                      <a:cubicBezTo>
                        <a:pt x="25" y="30"/>
                        <a:pt x="25" y="30"/>
                        <a:pt x="25" y="30"/>
                      </a:cubicBezTo>
                      <a:cubicBezTo>
                        <a:pt x="26" y="30"/>
                        <a:pt x="26" y="30"/>
                        <a:pt x="26" y="30"/>
                      </a:cubicBezTo>
                      <a:cubicBezTo>
                        <a:pt x="26" y="30"/>
                        <a:pt x="26" y="30"/>
                        <a:pt x="26" y="30"/>
                      </a:cubicBezTo>
                      <a:cubicBezTo>
                        <a:pt x="26" y="30"/>
                        <a:pt x="26" y="30"/>
                        <a:pt x="26" y="30"/>
                      </a:cubicBezTo>
                      <a:cubicBezTo>
                        <a:pt x="26" y="28"/>
                        <a:pt x="26" y="28"/>
                        <a:pt x="26" y="28"/>
                      </a:cubicBezTo>
                      <a:cubicBezTo>
                        <a:pt x="26" y="28"/>
                        <a:pt x="26" y="28"/>
                        <a:pt x="26" y="28"/>
                      </a:cubicBezTo>
                      <a:cubicBezTo>
                        <a:pt x="26" y="27"/>
                        <a:pt x="26" y="27"/>
                        <a:pt x="26" y="27"/>
                      </a:cubicBezTo>
                      <a:cubicBezTo>
                        <a:pt x="25" y="27"/>
                        <a:pt x="25" y="27"/>
                        <a:pt x="25" y="27"/>
                      </a:cubicBezTo>
                      <a:cubicBezTo>
                        <a:pt x="25" y="27"/>
                        <a:pt x="25" y="27"/>
                        <a:pt x="25" y="27"/>
                      </a:cubicBezTo>
                      <a:cubicBezTo>
                        <a:pt x="25" y="27"/>
                        <a:pt x="25" y="27"/>
                        <a:pt x="25" y="27"/>
                      </a:cubicBezTo>
                      <a:cubicBezTo>
                        <a:pt x="26" y="27"/>
                        <a:pt x="26" y="27"/>
                        <a:pt x="26" y="27"/>
                      </a:cubicBezTo>
                      <a:cubicBezTo>
                        <a:pt x="26" y="28"/>
                        <a:pt x="26" y="28"/>
                        <a:pt x="26" y="28"/>
                      </a:cubicBezTo>
                      <a:cubicBezTo>
                        <a:pt x="26" y="28"/>
                        <a:pt x="26" y="28"/>
                        <a:pt x="26" y="28"/>
                      </a:cubicBezTo>
                      <a:cubicBezTo>
                        <a:pt x="27" y="28"/>
                        <a:pt x="27" y="28"/>
                        <a:pt x="27" y="28"/>
                      </a:cubicBezTo>
                      <a:cubicBezTo>
                        <a:pt x="27" y="27"/>
                        <a:pt x="27" y="27"/>
                        <a:pt x="27" y="27"/>
                      </a:cubicBezTo>
                      <a:cubicBezTo>
                        <a:pt x="27" y="27"/>
                        <a:pt x="27" y="27"/>
                        <a:pt x="27" y="27"/>
                      </a:cubicBezTo>
                      <a:cubicBezTo>
                        <a:pt x="27" y="27"/>
                        <a:pt x="27" y="27"/>
                        <a:pt x="27"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5"/>
                        <a:pt x="28" y="25"/>
                        <a:pt x="28" y="25"/>
                      </a:cubicBezTo>
                      <a:cubicBezTo>
                        <a:pt x="28" y="25"/>
                        <a:pt x="28" y="25"/>
                        <a:pt x="28" y="25"/>
                      </a:cubicBezTo>
                      <a:cubicBezTo>
                        <a:pt x="28" y="24"/>
                        <a:pt x="28" y="24"/>
                        <a:pt x="28" y="24"/>
                      </a:cubicBezTo>
                      <a:cubicBezTo>
                        <a:pt x="28" y="24"/>
                        <a:pt x="28" y="24"/>
                        <a:pt x="28" y="24"/>
                      </a:cubicBezTo>
                      <a:cubicBezTo>
                        <a:pt x="28" y="23"/>
                        <a:pt x="28" y="23"/>
                        <a:pt x="28" y="23"/>
                      </a:cubicBezTo>
                      <a:cubicBezTo>
                        <a:pt x="27" y="23"/>
                        <a:pt x="27" y="23"/>
                        <a:pt x="27" y="23"/>
                      </a:cubicBezTo>
                      <a:cubicBezTo>
                        <a:pt x="27" y="23"/>
                        <a:pt x="27" y="23"/>
                        <a:pt x="27" y="23"/>
                      </a:cubicBezTo>
                      <a:cubicBezTo>
                        <a:pt x="27" y="24"/>
                        <a:pt x="27" y="24"/>
                        <a:pt x="27" y="24"/>
                      </a:cubicBezTo>
                      <a:cubicBezTo>
                        <a:pt x="27" y="24"/>
                        <a:pt x="27" y="24"/>
                        <a:pt x="27" y="24"/>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6" y="25"/>
                        <a:pt x="26" y="25"/>
                        <a:pt x="26" y="25"/>
                      </a:cubicBezTo>
                      <a:cubicBezTo>
                        <a:pt x="26" y="25"/>
                        <a:pt x="26" y="25"/>
                        <a:pt x="26" y="25"/>
                      </a:cubicBezTo>
                      <a:cubicBezTo>
                        <a:pt x="24" y="27"/>
                        <a:pt x="24" y="27"/>
                        <a:pt x="24" y="27"/>
                      </a:cubicBezTo>
                      <a:cubicBezTo>
                        <a:pt x="24" y="27"/>
                        <a:pt x="24" y="27"/>
                        <a:pt x="24" y="27"/>
                      </a:cubicBezTo>
                      <a:cubicBezTo>
                        <a:pt x="24" y="28"/>
                        <a:pt x="24" y="28"/>
                        <a:pt x="24" y="28"/>
                      </a:cubicBezTo>
                      <a:cubicBezTo>
                        <a:pt x="24" y="28"/>
                        <a:pt x="24" y="28"/>
                        <a:pt x="24" y="28"/>
                      </a:cubicBezTo>
                      <a:cubicBezTo>
                        <a:pt x="24" y="28"/>
                        <a:pt x="24" y="28"/>
                        <a:pt x="24" y="28"/>
                      </a:cubicBezTo>
                      <a:cubicBezTo>
                        <a:pt x="23" y="28"/>
                        <a:pt x="23" y="28"/>
                        <a:pt x="23" y="28"/>
                      </a:cubicBezTo>
                      <a:cubicBezTo>
                        <a:pt x="22" y="28"/>
                        <a:pt x="22" y="28"/>
                        <a:pt x="22" y="28"/>
                      </a:cubicBezTo>
                      <a:cubicBezTo>
                        <a:pt x="21" y="29"/>
                        <a:pt x="21" y="29"/>
                        <a:pt x="21" y="29"/>
                      </a:cubicBezTo>
                      <a:cubicBezTo>
                        <a:pt x="21" y="29"/>
                        <a:pt x="21" y="29"/>
                        <a:pt x="21" y="29"/>
                      </a:cubicBezTo>
                      <a:cubicBezTo>
                        <a:pt x="20" y="30"/>
                        <a:pt x="20" y="30"/>
                        <a:pt x="20" y="30"/>
                      </a:cubicBezTo>
                      <a:cubicBezTo>
                        <a:pt x="19" y="31"/>
                        <a:pt x="19" y="31"/>
                        <a:pt x="19" y="31"/>
                      </a:cubicBezTo>
                      <a:cubicBezTo>
                        <a:pt x="19" y="31"/>
                        <a:pt x="19" y="31"/>
                        <a:pt x="19" y="31"/>
                      </a:cubicBezTo>
                      <a:cubicBezTo>
                        <a:pt x="18" y="32"/>
                        <a:pt x="18" y="32"/>
                        <a:pt x="18" y="32"/>
                      </a:cubicBezTo>
                      <a:cubicBezTo>
                        <a:pt x="18" y="32"/>
                        <a:pt x="18" y="32"/>
                        <a:pt x="18" y="32"/>
                      </a:cubicBezTo>
                      <a:cubicBezTo>
                        <a:pt x="18" y="32"/>
                        <a:pt x="18" y="32"/>
                        <a:pt x="18" y="32"/>
                      </a:cubicBezTo>
                      <a:cubicBezTo>
                        <a:pt x="18" y="33"/>
                        <a:pt x="18" y="33"/>
                        <a:pt x="18" y="33"/>
                      </a:cubicBezTo>
                      <a:cubicBezTo>
                        <a:pt x="19" y="33"/>
                        <a:pt x="19" y="33"/>
                        <a:pt x="19" y="33"/>
                      </a:cubicBezTo>
                      <a:cubicBezTo>
                        <a:pt x="20" y="33"/>
                        <a:pt x="20" y="33"/>
                        <a:pt x="20" y="33"/>
                      </a:cubicBezTo>
                      <a:cubicBezTo>
                        <a:pt x="21" y="32"/>
                        <a:pt x="21" y="32"/>
                        <a:pt x="21" y="32"/>
                      </a:cubicBezTo>
                      <a:cubicBezTo>
                        <a:pt x="21" y="32"/>
                        <a:pt x="21" y="32"/>
                        <a:pt x="21" y="32"/>
                      </a:cubicBezTo>
                      <a:cubicBezTo>
                        <a:pt x="22" y="32"/>
                        <a:pt x="22" y="32"/>
                        <a:pt x="22" y="32"/>
                      </a:cubicBezTo>
                      <a:cubicBezTo>
                        <a:pt x="21" y="33"/>
                        <a:pt x="21" y="33"/>
                        <a:pt x="21" y="33"/>
                      </a:cubicBezTo>
                      <a:cubicBezTo>
                        <a:pt x="21" y="33"/>
                        <a:pt x="21" y="33"/>
                        <a:pt x="21" y="33"/>
                      </a:cubicBezTo>
                      <a:cubicBezTo>
                        <a:pt x="18" y="33"/>
                        <a:pt x="18" y="33"/>
                        <a:pt x="18" y="33"/>
                      </a:cubicBezTo>
                      <a:cubicBezTo>
                        <a:pt x="17" y="33"/>
                        <a:pt x="17" y="33"/>
                        <a:pt x="17" y="33"/>
                      </a:cubicBezTo>
                      <a:cubicBezTo>
                        <a:pt x="17" y="33"/>
                        <a:pt x="17" y="33"/>
                        <a:pt x="17" y="33"/>
                      </a:cubicBezTo>
                      <a:cubicBezTo>
                        <a:pt x="17" y="33"/>
                        <a:pt x="17" y="33"/>
                        <a:pt x="17" y="33"/>
                      </a:cubicBezTo>
                      <a:cubicBezTo>
                        <a:pt x="18" y="32"/>
                        <a:pt x="18" y="32"/>
                        <a:pt x="18" y="32"/>
                      </a:cubicBezTo>
                      <a:cubicBezTo>
                        <a:pt x="18" y="31"/>
                        <a:pt x="18" y="31"/>
                        <a:pt x="18" y="31"/>
                      </a:cubicBezTo>
                      <a:cubicBezTo>
                        <a:pt x="18" y="31"/>
                        <a:pt x="18" y="31"/>
                        <a:pt x="18" y="31"/>
                      </a:cubicBezTo>
                      <a:cubicBezTo>
                        <a:pt x="19" y="31"/>
                        <a:pt x="19" y="31"/>
                        <a:pt x="19" y="31"/>
                      </a:cubicBezTo>
                      <a:cubicBezTo>
                        <a:pt x="19" y="31"/>
                        <a:pt x="19" y="31"/>
                        <a:pt x="19" y="31"/>
                      </a:cubicBezTo>
                      <a:cubicBezTo>
                        <a:pt x="20" y="29"/>
                        <a:pt x="20" y="29"/>
                        <a:pt x="20" y="29"/>
                      </a:cubicBezTo>
                      <a:cubicBezTo>
                        <a:pt x="20" y="29"/>
                        <a:pt x="20" y="29"/>
                        <a:pt x="20" y="29"/>
                      </a:cubicBezTo>
                      <a:cubicBezTo>
                        <a:pt x="21" y="28"/>
                        <a:pt x="21" y="28"/>
                        <a:pt x="21" y="28"/>
                      </a:cubicBezTo>
                      <a:cubicBezTo>
                        <a:pt x="21" y="28"/>
                        <a:pt x="21" y="28"/>
                        <a:pt x="21" y="28"/>
                      </a:cubicBezTo>
                      <a:cubicBezTo>
                        <a:pt x="22" y="28"/>
                        <a:pt x="22" y="28"/>
                        <a:pt x="22" y="28"/>
                      </a:cubicBezTo>
                      <a:cubicBezTo>
                        <a:pt x="22" y="28"/>
                        <a:pt x="22" y="28"/>
                        <a:pt x="22" y="28"/>
                      </a:cubicBezTo>
                      <a:cubicBezTo>
                        <a:pt x="22" y="27"/>
                        <a:pt x="22" y="27"/>
                        <a:pt x="22" y="27"/>
                      </a:cubicBezTo>
                      <a:cubicBezTo>
                        <a:pt x="22" y="27"/>
                        <a:pt x="22" y="27"/>
                        <a:pt x="22" y="27"/>
                      </a:cubicBezTo>
                      <a:cubicBezTo>
                        <a:pt x="22" y="27"/>
                        <a:pt x="22" y="27"/>
                        <a:pt x="22" y="27"/>
                      </a:cubicBezTo>
                      <a:cubicBezTo>
                        <a:pt x="23" y="26"/>
                        <a:pt x="23" y="26"/>
                        <a:pt x="23" y="26"/>
                      </a:cubicBezTo>
                      <a:cubicBezTo>
                        <a:pt x="23" y="26"/>
                        <a:pt x="23" y="26"/>
                        <a:pt x="23" y="26"/>
                      </a:cubicBezTo>
                      <a:cubicBezTo>
                        <a:pt x="23" y="25"/>
                        <a:pt x="23" y="25"/>
                        <a:pt x="23" y="25"/>
                      </a:cubicBezTo>
                      <a:cubicBezTo>
                        <a:pt x="23" y="25"/>
                        <a:pt x="23" y="25"/>
                        <a:pt x="23" y="25"/>
                      </a:cubicBezTo>
                      <a:cubicBezTo>
                        <a:pt x="23" y="25"/>
                        <a:pt x="23" y="25"/>
                        <a:pt x="23" y="25"/>
                      </a:cubicBezTo>
                      <a:cubicBezTo>
                        <a:pt x="23" y="24"/>
                        <a:pt x="23" y="24"/>
                        <a:pt x="23" y="24"/>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5"/>
                        <a:pt x="24" y="25"/>
                        <a:pt x="24" y="25"/>
                      </a:cubicBezTo>
                      <a:cubicBezTo>
                        <a:pt x="24" y="24"/>
                        <a:pt x="24" y="24"/>
                        <a:pt x="24" y="24"/>
                      </a:cubicBezTo>
                      <a:cubicBezTo>
                        <a:pt x="24" y="25"/>
                        <a:pt x="24" y="25"/>
                        <a:pt x="24" y="25"/>
                      </a:cubicBezTo>
                      <a:cubicBezTo>
                        <a:pt x="24" y="26"/>
                        <a:pt x="24" y="26"/>
                        <a:pt x="24" y="26"/>
                      </a:cubicBezTo>
                      <a:cubicBezTo>
                        <a:pt x="23" y="27"/>
                        <a:pt x="23" y="27"/>
                        <a:pt x="23" y="27"/>
                      </a:cubicBezTo>
                      <a:cubicBezTo>
                        <a:pt x="23" y="27"/>
                        <a:pt x="23" y="27"/>
                        <a:pt x="23" y="27"/>
                      </a:cubicBezTo>
                      <a:cubicBezTo>
                        <a:pt x="23" y="27"/>
                        <a:pt x="23" y="27"/>
                        <a:pt x="23" y="27"/>
                      </a:cubicBezTo>
                      <a:cubicBezTo>
                        <a:pt x="23" y="28"/>
                        <a:pt x="23" y="28"/>
                        <a:pt x="23" y="28"/>
                      </a:cubicBezTo>
                      <a:cubicBezTo>
                        <a:pt x="23" y="28"/>
                        <a:pt x="23" y="28"/>
                        <a:pt x="23" y="28"/>
                      </a:cubicBezTo>
                      <a:cubicBezTo>
                        <a:pt x="23" y="28"/>
                        <a:pt x="23" y="28"/>
                        <a:pt x="23" y="28"/>
                      </a:cubicBezTo>
                      <a:cubicBezTo>
                        <a:pt x="24" y="27"/>
                        <a:pt x="24" y="27"/>
                        <a:pt x="24" y="27"/>
                      </a:cubicBezTo>
                      <a:cubicBezTo>
                        <a:pt x="24" y="27"/>
                        <a:pt x="24" y="27"/>
                        <a:pt x="24" y="27"/>
                      </a:cubicBezTo>
                      <a:cubicBezTo>
                        <a:pt x="24" y="27"/>
                        <a:pt x="24" y="27"/>
                        <a:pt x="24" y="27"/>
                      </a:cubicBezTo>
                      <a:cubicBezTo>
                        <a:pt x="24" y="26"/>
                        <a:pt x="24" y="26"/>
                        <a:pt x="24" y="26"/>
                      </a:cubicBezTo>
                      <a:cubicBezTo>
                        <a:pt x="24" y="26"/>
                        <a:pt x="24" y="26"/>
                        <a:pt x="24" y="26"/>
                      </a:cubicBezTo>
                      <a:cubicBezTo>
                        <a:pt x="25" y="25"/>
                        <a:pt x="25" y="25"/>
                        <a:pt x="25" y="25"/>
                      </a:cubicBezTo>
                      <a:cubicBezTo>
                        <a:pt x="25" y="25"/>
                        <a:pt x="25" y="25"/>
                        <a:pt x="25" y="25"/>
                      </a:cubicBezTo>
                      <a:cubicBezTo>
                        <a:pt x="26" y="25"/>
                        <a:pt x="26" y="25"/>
                        <a:pt x="26" y="25"/>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cubicBezTo>
                        <a:pt x="27" y="24"/>
                        <a:pt x="27" y="24"/>
                        <a:pt x="27" y="24"/>
                      </a:cubicBezTo>
                      <a:cubicBezTo>
                        <a:pt x="26" y="23"/>
                        <a:pt x="26" y="23"/>
                        <a:pt x="26" y="23"/>
                      </a:cubicBezTo>
                      <a:cubicBezTo>
                        <a:pt x="26" y="23"/>
                        <a:pt x="26" y="23"/>
                        <a:pt x="26" y="23"/>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19"/>
                        <a:pt x="25" y="19"/>
                        <a:pt x="25" y="19"/>
                      </a:cubicBezTo>
                      <a:cubicBezTo>
                        <a:pt x="25" y="19"/>
                        <a:pt x="25" y="19"/>
                        <a:pt x="25" y="19"/>
                      </a:cubicBezTo>
                      <a:cubicBezTo>
                        <a:pt x="26" y="19"/>
                        <a:pt x="26" y="19"/>
                        <a:pt x="26" y="19"/>
                      </a:cubicBezTo>
                      <a:cubicBezTo>
                        <a:pt x="26" y="19"/>
                        <a:pt x="26" y="19"/>
                        <a:pt x="26" y="19"/>
                      </a:cubicBezTo>
                      <a:cubicBezTo>
                        <a:pt x="26" y="18"/>
                        <a:pt x="26" y="18"/>
                        <a:pt x="26" y="18"/>
                      </a:cubicBezTo>
                      <a:cubicBezTo>
                        <a:pt x="25" y="18"/>
                        <a:pt x="25" y="18"/>
                        <a:pt x="25" y="18"/>
                      </a:cubicBezTo>
                      <a:cubicBezTo>
                        <a:pt x="25" y="18"/>
                        <a:pt x="25" y="18"/>
                        <a:pt x="25" y="18"/>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20"/>
                        <a:pt x="24" y="20"/>
                        <a:pt x="24" y="20"/>
                      </a:cubicBezTo>
                      <a:cubicBezTo>
                        <a:pt x="24" y="20"/>
                        <a:pt x="24" y="20"/>
                        <a:pt x="24" y="20"/>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0"/>
                        <a:pt x="24" y="20"/>
                        <a:pt x="24" y="20"/>
                      </a:cubicBezTo>
                      <a:cubicBezTo>
                        <a:pt x="24" y="20"/>
                        <a:pt x="24" y="20"/>
                        <a:pt x="24" y="20"/>
                      </a:cubicBezTo>
                      <a:cubicBezTo>
                        <a:pt x="24" y="20"/>
                        <a:pt x="24" y="20"/>
                        <a:pt x="24" y="20"/>
                      </a:cubicBezTo>
                      <a:cubicBezTo>
                        <a:pt x="24" y="20"/>
                        <a:pt x="24" y="20"/>
                        <a:pt x="24" y="20"/>
                      </a:cubicBezTo>
                      <a:cubicBezTo>
                        <a:pt x="23" y="20"/>
                        <a:pt x="23" y="20"/>
                        <a:pt x="23" y="20"/>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2" y="19"/>
                        <a:pt x="22" y="19"/>
                        <a:pt x="22" y="19"/>
                      </a:cubicBezTo>
                      <a:cubicBezTo>
                        <a:pt x="22" y="19"/>
                        <a:pt x="22" y="19"/>
                        <a:pt x="22" y="19"/>
                      </a:cubicBezTo>
                      <a:cubicBezTo>
                        <a:pt x="22" y="20"/>
                        <a:pt x="22" y="20"/>
                        <a:pt x="22" y="20"/>
                      </a:cubicBezTo>
                      <a:cubicBezTo>
                        <a:pt x="22" y="20"/>
                        <a:pt x="22" y="20"/>
                        <a:pt x="22" y="20"/>
                      </a:cubicBezTo>
                      <a:cubicBezTo>
                        <a:pt x="22" y="20"/>
                        <a:pt x="22" y="20"/>
                        <a:pt x="22" y="20"/>
                      </a:cubicBezTo>
                      <a:cubicBezTo>
                        <a:pt x="22" y="19"/>
                        <a:pt x="22" y="19"/>
                        <a:pt x="22" y="19"/>
                      </a:cubicBezTo>
                      <a:cubicBezTo>
                        <a:pt x="22" y="19"/>
                        <a:pt x="22" y="19"/>
                        <a:pt x="22" y="19"/>
                      </a:cubicBezTo>
                      <a:cubicBezTo>
                        <a:pt x="22" y="18"/>
                        <a:pt x="22" y="18"/>
                        <a:pt x="22" y="18"/>
                      </a:cubicBezTo>
                      <a:cubicBezTo>
                        <a:pt x="21" y="18"/>
                        <a:pt x="21" y="18"/>
                        <a:pt x="21" y="18"/>
                      </a:cubicBezTo>
                      <a:cubicBezTo>
                        <a:pt x="21" y="17"/>
                        <a:pt x="21" y="17"/>
                        <a:pt x="21" y="17"/>
                      </a:cubicBezTo>
                      <a:cubicBezTo>
                        <a:pt x="21" y="17"/>
                        <a:pt x="21" y="17"/>
                        <a:pt x="21" y="17"/>
                      </a:cubicBezTo>
                      <a:cubicBezTo>
                        <a:pt x="20" y="17"/>
                        <a:pt x="20" y="17"/>
                        <a:pt x="20" y="17"/>
                      </a:cubicBezTo>
                      <a:cubicBezTo>
                        <a:pt x="21" y="17"/>
                        <a:pt x="21" y="17"/>
                        <a:pt x="21" y="17"/>
                      </a:cubicBezTo>
                      <a:cubicBezTo>
                        <a:pt x="21" y="17"/>
                        <a:pt x="21" y="17"/>
                        <a:pt x="21" y="17"/>
                      </a:cubicBezTo>
                      <a:cubicBezTo>
                        <a:pt x="21" y="17"/>
                        <a:pt x="21" y="17"/>
                        <a:pt x="21" y="17"/>
                      </a:cubicBezTo>
                      <a:cubicBezTo>
                        <a:pt x="21" y="17"/>
                        <a:pt x="21" y="17"/>
                        <a:pt x="21" y="17"/>
                      </a:cubicBezTo>
                      <a:cubicBezTo>
                        <a:pt x="20" y="17"/>
                        <a:pt x="20" y="17"/>
                        <a:pt x="20" y="17"/>
                      </a:cubicBezTo>
                      <a:cubicBezTo>
                        <a:pt x="19" y="18"/>
                        <a:pt x="19" y="18"/>
                        <a:pt x="19" y="18"/>
                      </a:cubicBezTo>
                      <a:cubicBezTo>
                        <a:pt x="19" y="18"/>
                        <a:pt x="19" y="18"/>
                        <a:pt x="19" y="18"/>
                      </a:cubicBezTo>
                      <a:cubicBezTo>
                        <a:pt x="19" y="17"/>
                        <a:pt x="19" y="17"/>
                        <a:pt x="19" y="17"/>
                      </a:cubicBezTo>
                      <a:cubicBezTo>
                        <a:pt x="18" y="17"/>
                        <a:pt x="18" y="17"/>
                        <a:pt x="18" y="17"/>
                      </a:cubicBezTo>
                      <a:cubicBezTo>
                        <a:pt x="18" y="17"/>
                        <a:pt x="18" y="17"/>
                        <a:pt x="18" y="17"/>
                      </a:cubicBezTo>
                      <a:cubicBezTo>
                        <a:pt x="17" y="17"/>
                        <a:pt x="17" y="17"/>
                        <a:pt x="17" y="17"/>
                      </a:cubicBezTo>
                      <a:cubicBezTo>
                        <a:pt x="16" y="17"/>
                        <a:pt x="16" y="17"/>
                        <a:pt x="16" y="17"/>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6" y="17"/>
                        <a:pt x="16" y="17"/>
                        <a:pt x="16" y="17"/>
                      </a:cubicBezTo>
                      <a:cubicBezTo>
                        <a:pt x="16" y="17"/>
                        <a:pt x="16" y="17"/>
                        <a:pt x="16" y="17"/>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3" y="15"/>
                        <a:pt x="13" y="15"/>
                        <a:pt x="13" y="15"/>
                      </a:cubicBezTo>
                      <a:cubicBezTo>
                        <a:pt x="13" y="15"/>
                        <a:pt x="13" y="15"/>
                        <a:pt x="13" y="15"/>
                      </a:cubicBezTo>
                      <a:cubicBezTo>
                        <a:pt x="12" y="15"/>
                        <a:pt x="12" y="15"/>
                        <a:pt x="12" y="15"/>
                      </a:cubicBezTo>
                      <a:cubicBezTo>
                        <a:pt x="12" y="15"/>
                        <a:pt x="12" y="15"/>
                        <a:pt x="12" y="15"/>
                      </a:cubicBezTo>
                      <a:cubicBezTo>
                        <a:pt x="11" y="15"/>
                        <a:pt x="11" y="15"/>
                        <a:pt x="11" y="15"/>
                      </a:cubicBezTo>
                      <a:cubicBezTo>
                        <a:pt x="11" y="15"/>
                        <a:pt x="11" y="15"/>
                        <a:pt x="11" y="15"/>
                      </a:cubicBezTo>
                      <a:cubicBezTo>
                        <a:pt x="10" y="15"/>
                        <a:pt x="10" y="15"/>
                        <a:pt x="10" y="15"/>
                      </a:cubicBezTo>
                      <a:cubicBezTo>
                        <a:pt x="10" y="15"/>
                        <a:pt x="10" y="15"/>
                        <a:pt x="10" y="15"/>
                      </a:cubicBezTo>
                      <a:cubicBezTo>
                        <a:pt x="10" y="15"/>
                        <a:pt x="10" y="15"/>
                        <a:pt x="10" y="15"/>
                      </a:cubicBezTo>
                      <a:cubicBezTo>
                        <a:pt x="9" y="14"/>
                        <a:pt x="9" y="14"/>
                        <a:pt x="9" y="14"/>
                      </a:cubicBezTo>
                      <a:cubicBezTo>
                        <a:pt x="9" y="14"/>
                        <a:pt x="9" y="14"/>
                        <a:pt x="9" y="14"/>
                      </a:cubicBezTo>
                      <a:cubicBezTo>
                        <a:pt x="8" y="13"/>
                        <a:pt x="8" y="13"/>
                        <a:pt x="8" y="13"/>
                      </a:cubicBezTo>
                      <a:cubicBezTo>
                        <a:pt x="8" y="13"/>
                        <a:pt x="8" y="13"/>
                        <a:pt x="8" y="13"/>
                      </a:cubicBezTo>
                      <a:cubicBezTo>
                        <a:pt x="7" y="13"/>
                        <a:pt x="7" y="13"/>
                        <a:pt x="7" y="13"/>
                      </a:cubicBezTo>
                      <a:cubicBezTo>
                        <a:pt x="7" y="12"/>
                        <a:pt x="7" y="12"/>
                        <a:pt x="7" y="12"/>
                      </a:cubicBezTo>
                      <a:cubicBezTo>
                        <a:pt x="6" y="12"/>
                        <a:pt x="6" y="12"/>
                        <a:pt x="6" y="12"/>
                      </a:cubicBezTo>
                      <a:cubicBezTo>
                        <a:pt x="6" y="12"/>
                        <a:pt x="6" y="12"/>
                        <a:pt x="6" y="12"/>
                      </a:cubicBezTo>
                      <a:cubicBezTo>
                        <a:pt x="6" y="12"/>
                        <a:pt x="6" y="12"/>
                        <a:pt x="6" y="12"/>
                      </a:cubicBezTo>
                      <a:cubicBezTo>
                        <a:pt x="5" y="11"/>
                        <a:pt x="5" y="11"/>
                        <a:pt x="5" y="11"/>
                      </a:cubicBezTo>
                      <a:cubicBezTo>
                        <a:pt x="5" y="11"/>
                        <a:pt x="5" y="11"/>
                        <a:pt x="5" y="11"/>
                      </a:cubicBezTo>
                      <a:cubicBezTo>
                        <a:pt x="5" y="11"/>
                        <a:pt x="5" y="11"/>
                        <a:pt x="5" y="11"/>
                      </a:cubicBezTo>
                      <a:cubicBezTo>
                        <a:pt x="4" y="10"/>
                        <a:pt x="4" y="10"/>
                        <a:pt x="4" y="10"/>
                      </a:cubicBezTo>
                      <a:cubicBezTo>
                        <a:pt x="3" y="9"/>
                        <a:pt x="3" y="9"/>
                        <a:pt x="3" y="9"/>
                      </a:cubicBezTo>
                      <a:cubicBezTo>
                        <a:pt x="3" y="9"/>
                        <a:pt x="3" y="9"/>
                        <a:pt x="3" y="9"/>
                      </a:cubicBezTo>
                      <a:cubicBezTo>
                        <a:pt x="2" y="8"/>
                        <a:pt x="2" y="8"/>
                        <a:pt x="2" y="8"/>
                      </a:cubicBezTo>
                      <a:cubicBezTo>
                        <a:pt x="2" y="9"/>
                        <a:pt x="2" y="9"/>
                        <a:pt x="2" y="9"/>
                      </a:cubicBezTo>
                      <a:cubicBezTo>
                        <a:pt x="2" y="9"/>
                        <a:pt x="2" y="9"/>
                        <a:pt x="2" y="9"/>
                      </a:cubicBezTo>
                      <a:cubicBezTo>
                        <a:pt x="2" y="8"/>
                        <a:pt x="2" y="8"/>
                        <a:pt x="2" y="8"/>
                      </a:cubicBezTo>
                      <a:cubicBezTo>
                        <a:pt x="1" y="8"/>
                        <a:pt x="1" y="8"/>
                        <a:pt x="1" y="8"/>
                      </a:cubicBezTo>
                      <a:cubicBezTo>
                        <a:pt x="1" y="8"/>
                        <a:pt x="1" y="8"/>
                        <a:pt x="1" y="8"/>
                      </a:cubicBezTo>
                      <a:cubicBezTo>
                        <a:pt x="1" y="8"/>
                        <a:pt x="1" y="8"/>
                        <a:pt x="1" y="8"/>
                      </a:cubicBezTo>
                      <a:cubicBezTo>
                        <a:pt x="0" y="8"/>
                        <a:pt x="0" y="8"/>
                        <a:pt x="0"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3"/>
                        <a:pt x="0" y="13"/>
                        <a:pt x="0" y="13"/>
                      </a:cubicBezTo>
                      <a:cubicBezTo>
                        <a:pt x="0" y="14"/>
                        <a:pt x="0" y="14"/>
                        <a:pt x="0" y="14"/>
                      </a:cubicBezTo>
                      <a:cubicBezTo>
                        <a:pt x="0" y="14"/>
                        <a:pt x="0" y="14"/>
                        <a:pt x="0" y="14"/>
                      </a:cubicBezTo>
                      <a:cubicBezTo>
                        <a:pt x="0" y="15"/>
                        <a:pt x="0" y="15"/>
                        <a:pt x="0" y="15"/>
                      </a:cubicBezTo>
                      <a:cubicBezTo>
                        <a:pt x="0" y="16"/>
                        <a:pt x="0" y="16"/>
                        <a:pt x="0" y="16"/>
                      </a:cubicBezTo>
                      <a:cubicBezTo>
                        <a:pt x="0" y="17"/>
                        <a:pt x="0" y="17"/>
                        <a:pt x="0" y="17"/>
                      </a:cubicBezTo>
                      <a:cubicBezTo>
                        <a:pt x="0" y="18"/>
                        <a:pt x="0" y="18"/>
                        <a:pt x="0" y="18"/>
                      </a:cubicBezTo>
                      <a:cubicBezTo>
                        <a:pt x="0" y="18"/>
                        <a:pt x="0" y="18"/>
                        <a:pt x="0" y="18"/>
                      </a:cubicBezTo>
                      <a:cubicBezTo>
                        <a:pt x="0" y="18"/>
                        <a:pt x="0" y="18"/>
                        <a:pt x="0" y="18"/>
                      </a:cubicBezTo>
                      <a:cubicBezTo>
                        <a:pt x="0" y="19"/>
                        <a:pt x="0" y="19"/>
                        <a:pt x="0" y="19"/>
                      </a:cubicBezTo>
                      <a:cubicBezTo>
                        <a:pt x="0" y="19"/>
                        <a:pt x="1" y="19"/>
                        <a:pt x="1" y="19"/>
                      </a:cubicBezTo>
                      <a:cubicBezTo>
                        <a:pt x="1" y="20"/>
                        <a:pt x="1" y="20"/>
                        <a:pt x="1" y="20"/>
                      </a:cubicBezTo>
                      <a:cubicBezTo>
                        <a:pt x="1" y="21"/>
                        <a:pt x="1" y="21"/>
                        <a:pt x="1" y="21"/>
                      </a:cubicBezTo>
                      <a:cubicBezTo>
                        <a:pt x="1" y="21"/>
                        <a:pt x="1" y="21"/>
                        <a:pt x="1" y="21"/>
                      </a:cubicBezTo>
                      <a:cubicBezTo>
                        <a:pt x="1" y="21"/>
                        <a:pt x="1" y="21"/>
                        <a:pt x="1" y="21"/>
                      </a:cubicBezTo>
                      <a:cubicBezTo>
                        <a:pt x="2" y="22"/>
                        <a:pt x="2" y="22"/>
                        <a:pt x="2" y="22"/>
                      </a:cubicBezTo>
                      <a:cubicBezTo>
                        <a:pt x="2" y="22"/>
                        <a:pt x="2" y="22"/>
                        <a:pt x="2" y="22"/>
                      </a:cubicBezTo>
                      <a:cubicBezTo>
                        <a:pt x="2" y="22"/>
                        <a:pt x="2" y="22"/>
                        <a:pt x="2" y="22"/>
                      </a:cubicBezTo>
                      <a:cubicBezTo>
                        <a:pt x="2" y="23"/>
                        <a:pt x="2" y="23"/>
                        <a:pt x="2" y="23"/>
                      </a:cubicBezTo>
                      <a:cubicBezTo>
                        <a:pt x="2" y="24"/>
                        <a:pt x="2" y="24"/>
                        <a:pt x="2" y="24"/>
                      </a:cubicBezTo>
                      <a:cubicBezTo>
                        <a:pt x="2" y="24"/>
                        <a:pt x="2" y="24"/>
                        <a:pt x="2" y="24"/>
                      </a:cubicBezTo>
                      <a:cubicBezTo>
                        <a:pt x="2" y="26"/>
                        <a:pt x="2" y="26"/>
                        <a:pt x="2" y="26"/>
                      </a:cubicBezTo>
                      <a:cubicBezTo>
                        <a:pt x="2" y="27"/>
                        <a:pt x="2" y="27"/>
                        <a:pt x="2" y="27"/>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1"/>
                        <a:pt x="2" y="31"/>
                        <a:pt x="2" y="31"/>
                      </a:cubicBezTo>
                      <a:cubicBezTo>
                        <a:pt x="2" y="31"/>
                        <a:pt x="2" y="31"/>
                        <a:pt x="2" y="31"/>
                      </a:cubicBezTo>
                      <a:cubicBezTo>
                        <a:pt x="2" y="32"/>
                        <a:pt x="2" y="32"/>
                        <a:pt x="2" y="32"/>
                      </a:cubicBezTo>
                      <a:cubicBezTo>
                        <a:pt x="2" y="32"/>
                        <a:pt x="2" y="32"/>
                        <a:pt x="2" y="32"/>
                      </a:cubicBezTo>
                      <a:cubicBezTo>
                        <a:pt x="2" y="33"/>
                        <a:pt x="2" y="33"/>
                        <a:pt x="2" y="33"/>
                      </a:cubicBezTo>
                      <a:cubicBezTo>
                        <a:pt x="2" y="35"/>
                        <a:pt x="2" y="35"/>
                        <a:pt x="2" y="35"/>
                      </a:cubicBezTo>
                      <a:cubicBezTo>
                        <a:pt x="2" y="35"/>
                        <a:pt x="2" y="36"/>
                        <a:pt x="2" y="36"/>
                      </a:cubicBezTo>
                      <a:cubicBezTo>
                        <a:pt x="2" y="37"/>
                        <a:pt x="2" y="37"/>
                        <a:pt x="2" y="37"/>
                      </a:cubicBezTo>
                      <a:cubicBezTo>
                        <a:pt x="2" y="38"/>
                        <a:pt x="2" y="38"/>
                        <a:pt x="2" y="38"/>
                      </a:cubicBezTo>
                      <a:cubicBezTo>
                        <a:pt x="2" y="38"/>
                        <a:pt x="2" y="38"/>
                        <a:pt x="2" y="38"/>
                      </a:cubicBezTo>
                      <a:cubicBezTo>
                        <a:pt x="2" y="38"/>
                        <a:pt x="2" y="38"/>
                        <a:pt x="2" y="38"/>
                      </a:cubicBezTo>
                      <a:cubicBezTo>
                        <a:pt x="1" y="39"/>
                        <a:pt x="1" y="39"/>
                        <a:pt x="1" y="39"/>
                      </a:cubicBezTo>
                      <a:cubicBezTo>
                        <a:pt x="2" y="39"/>
                        <a:pt x="2" y="39"/>
                        <a:pt x="2" y="39"/>
                      </a:cubicBezTo>
                      <a:cubicBezTo>
                        <a:pt x="2" y="39"/>
                        <a:pt x="2" y="39"/>
                        <a:pt x="2" y="39"/>
                      </a:cubicBezTo>
                      <a:cubicBezTo>
                        <a:pt x="2" y="38"/>
                        <a:pt x="2" y="38"/>
                        <a:pt x="2" y="38"/>
                      </a:cubicBezTo>
                      <a:cubicBezTo>
                        <a:pt x="2" y="38"/>
                        <a:pt x="2" y="38"/>
                        <a:pt x="2" y="38"/>
                      </a:cubicBezTo>
                      <a:cubicBezTo>
                        <a:pt x="2" y="38"/>
                        <a:pt x="2" y="38"/>
                        <a:pt x="2" y="38"/>
                      </a:cubicBezTo>
                      <a:cubicBezTo>
                        <a:pt x="2" y="38"/>
                        <a:pt x="2" y="38"/>
                        <a:pt x="2" y="38"/>
                      </a:cubicBezTo>
                      <a:cubicBezTo>
                        <a:pt x="2" y="39"/>
                        <a:pt x="2" y="39"/>
                        <a:pt x="2" y="39"/>
                      </a:cubicBezTo>
                      <a:cubicBezTo>
                        <a:pt x="3" y="38"/>
                        <a:pt x="3" y="38"/>
                        <a:pt x="3" y="38"/>
                      </a:cubicBezTo>
                      <a:cubicBezTo>
                        <a:pt x="2" y="38"/>
                        <a:pt x="2" y="38"/>
                        <a:pt x="2" y="38"/>
                      </a:cubicBezTo>
                      <a:cubicBezTo>
                        <a:pt x="2" y="38"/>
                        <a:pt x="2" y="38"/>
                        <a:pt x="2" y="38"/>
                      </a:cubicBezTo>
                      <a:cubicBezTo>
                        <a:pt x="2" y="38"/>
                        <a:pt x="2" y="38"/>
                        <a:pt x="2" y="38"/>
                      </a:cubicBezTo>
                      <a:cubicBezTo>
                        <a:pt x="2" y="38"/>
                        <a:pt x="2" y="38"/>
                        <a:pt x="2" y="38"/>
                      </a:cubicBezTo>
                      <a:cubicBezTo>
                        <a:pt x="2" y="38"/>
                        <a:pt x="2" y="38"/>
                        <a:pt x="2" y="38"/>
                      </a:cubicBezTo>
                      <a:cubicBezTo>
                        <a:pt x="2" y="37"/>
                        <a:pt x="2" y="37"/>
                        <a:pt x="2" y="37"/>
                      </a:cubicBezTo>
                      <a:cubicBezTo>
                        <a:pt x="2" y="37"/>
                        <a:pt x="2" y="37"/>
                        <a:pt x="2" y="37"/>
                      </a:cubicBezTo>
                      <a:cubicBezTo>
                        <a:pt x="2" y="37"/>
                        <a:pt x="2" y="37"/>
                        <a:pt x="2" y="37"/>
                      </a:cubicBezTo>
                      <a:cubicBezTo>
                        <a:pt x="2" y="37"/>
                        <a:pt x="2" y="37"/>
                        <a:pt x="2" y="37"/>
                      </a:cubicBezTo>
                      <a:cubicBezTo>
                        <a:pt x="2" y="36"/>
                        <a:pt x="2" y="36"/>
                        <a:pt x="2" y="36"/>
                      </a:cubicBezTo>
                      <a:cubicBezTo>
                        <a:pt x="3" y="36"/>
                        <a:pt x="3" y="36"/>
                        <a:pt x="3" y="36"/>
                      </a:cubicBezTo>
                      <a:cubicBezTo>
                        <a:pt x="3" y="37"/>
                        <a:pt x="3" y="37"/>
                        <a:pt x="3" y="37"/>
                      </a:cubicBezTo>
                      <a:cubicBezTo>
                        <a:pt x="3" y="37"/>
                        <a:pt x="3" y="37"/>
                        <a:pt x="3" y="37"/>
                      </a:cubicBezTo>
                      <a:cubicBezTo>
                        <a:pt x="4" y="37"/>
                        <a:pt x="4" y="37"/>
                        <a:pt x="4" y="37"/>
                      </a:cubicBezTo>
                      <a:cubicBezTo>
                        <a:pt x="4" y="37"/>
                        <a:pt x="4" y="37"/>
                        <a:pt x="4" y="37"/>
                      </a:cubicBezTo>
                      <a:cubicBezTo>
                        <a:pt x="4" y="37"/>
                        <a:pt x="4" y="37"/>
                        <a:pt x="4" y="37"/>
                      </a:cubicBezTo>
                      <a:cubicBezTo>
                        <a:pt x="4" y="38"/>
                        <a:pt x="4" y="38"/>
                        <a:pt x="4" y="38"/>
                      </a:cubicBezTo>
                      <a:cubicBezTo>
                        <a:pt x="4" y="38"/>
                        <a:pt x="4" y="38"/>
                        <a:pt x="4" y="38"/>
                      </a:cubicBezTo>
                      <a:cubicBezTo>
                        <a:pt x="5" y="38"/>
                        <a:pt x="5" y="38"/>
                        <a:pt x="5" y="38"/>
                      </a:cubicBezTo>
                      <a:cubicBezTo>
                        <a:pt x="5" y="38"/>
                        <a:pt x="5" y="38"/>
                        <a:pt x="5" y="38"/>
                      </a:cubicBezTo>
                      <a:cubicBezTo>
                        <a:pt x="5" y="38"/>
                        <a:pt x="5" y="38"/>
                        <a:pt x="5" y="38"/>
                      </a:cubicBezTo>
                      <a:cubicBezTo>
                        <a:pt x="5" y="38"/>
                        <a:pt x="5" y="38"/>
                        <a:pt x="5" y="38"/>
                      </a:cubicBezTo>
                      <a:cubicBezTo>
                        <a:pt x="5" y="38"/>
                        <a:pt x="5" y="38"/>
                        <a:pt x="5" y="38"/>
                      </a:cubicBezTo>
                      <a:cubicBezTo>
                        <a:pt x="6" y="39"/>
                        <a:pt x="6" y="39"/>
                        <a:pt x="6" y="39"/>
                      </a:cubicBezTo>
                      <a:cubicBezTo>
                        <a:pt x="6" y="39"/>
                        <a:pt x="6" y="39"/>
                        <a:pt x="6" y="39"/>
                      </a:cubicBezTo>
                      <a:cubicBezTo>
                        <a:pt x="6" y="39"/>
                        <a:pt x="6" y="39"/>
                        <a:pt x="6" y="39"/>
                      </a:cubicBezTo>
                      <a:cubicBezTo>
                        <a:pt x="7" y="39"/>
                        <a:pt x="7" y="39"/>
                        <a:pt x="7" y="39"/>
                      </a:cubicBezTo>
                      <a:cubicBezTo>
                        <a:pt x="6" y="39"/>
                        <a:pt x="6" y="39"/>
                        <a:pt x="6" y="39"/>
                      </a:cubicBezTo>
                      <a:cubicBezTo>
                        <a:pt x="4" y="39"/>
                        <a:pt x="4" y="39"/>
                        <a:pt x="4" y="39"/>
                      </a:cubicBezTo>
                      <a:cubicBezTo>
                        <a:pt x="4" y="40"/>
                        <a:pt x="4" y="40"/>
                        <a:pt x="4" y="40"/>
                      </a:cubicBezTo>
                      <a:cubicBezTo>
                        <a:pt x="4" y="40"/>
                        <a:pt x="4" y="40"/>
                        <a:pt x="4"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0"/>
                        <a:pt x="3" y="40"/>
                        <a:pt x="3" y="40"/>
                      </a:cubicBezTo>
                      <a:cubicBezTo>
                        <a:pt x="3" y="40"/>
                        <a:pt x="3" y="40"/>
                        <a:pt x="3" y="40"/>
                      </a:cubicBezTo>
                      <a:cubicBezTo>
                        <a:pt x="2" y="40"/>
                        <a:pt x="2" y="40"/>
                        <a:pt x="2" y="40"/>
                      </a:cubicBezTo>
                      <a:cubicBezTo>
                        <a:pt x="3" y="39"/>
                        <a:pt x="3" y="39"/>
                        <a:pt x="3" y="39"/>
                      </a:cubicBezTo>
                      <a:cubicBezTo>
                        <a:pt x="2" y="39"/>
                        <a:pt x="2" y="39"/>
                        <a:pt x="2" y="39"/>
                      </a:cubicBezTo>
                      <a:cubicBezTo>
                        <a:pt x="2" y="39"/>
                        <a:pt x="2" y="39"/>
                        <a:pt x="2" y="39"/>
                      </a:cubicBezTo>
                      <a:cubicBezTo>
                        <a:pt x="2" y="39"/>
                        <a:pt x="2" y="39"/>
                        <a:pt x="2" y="39"/>
                      </a:cubicBezTo>
                      <a:cubicBezTo>
                        <a:pt x="2" y="40"/>
                        <a:pt x="2" y="40"/>
                        <a:pt x="2" y="40"/>
                      </a:cubicBezTo>
                      <a:cubicBezTo>
                        <a:pt x="2" y="41"/>
                        <a:pt x="2" y="41"/>
                        <a:pt x="2" y="41"/>
                      </a:cubicBezTo>
                      <a:cubicBezTo>
                        <a:pt x="2" y="42"/>
                        <a:pt x="2" y="42"/>
                        <a:pt x="2" y="42"/>
                      </a:cubicBezTo>
                      <a:cubicBezTo>
                        <a:pt x="2" y="42"/>
                        <a:pt x="2" y="42"/>
                        <a:pt x="2" y="42"/>
                      </a:cubicBezTo>
                      <a:cubicBezTo>
                        <a:pt x="2" y="43"/>
                        <a:pt x="2" y="43"/>
                        <a:pt x="3" y="43"/>
                      </a:cubicBezTo>
                      <a:cubicBezTo>
                        <a:pt x="3" y="43"/>
                        <a:pt x="3" y="43"/>
                        <a:pt x="3" y="43"/>
                      </a:cubicBezTo>
                      <a:cubicBezTo>
                        <a:pt x="3" y="43"/>
                        <a:pt x="3" y="43"/>
                        <a:pt x="3" y="43"/>
                      </a:cubicBezTo>
                      <a:cubicBezTo>
                        <a:pt x="3" y="43"/>
                        <a:pt x="3" y="43"/>
                        <a:pt x="3" y="43"/>
                      </a:cubicBezTo>
                      <a:cubicBezTo>
                        <a:pt x="3" y="43"/>
                        <a:pt x="3" y="43"/>
                        <a:pt x="3" y="43"/>
                      </a:cubicBezTo>
                      <a:cubicBezTo>
                        <a:pt x="3" y="44"/>
                        <a:pt x="3" y="44"/>
                        <a:pt x="3" y="44"/>
                      </a:cubicBezTo>
                      <a:cubicBezTo>
                        <a:pt x="3" y="44"/>
                        <a:pt x="3" y="44"/>
                        <a:pt x="3" y="44"/>
                      </a:cubicBezTo>
                      <a:cubicBezTo>
                        <a:pt x="3" y="43"/>
                        <a:pt x="3" y="43"/>
                        <a:pt x="3" y="43"/>
                      </a:cubicBezTo>
                      <a:cubicBezTo>
                        <a:pt x="3" y="43"/>
                        <a:pt x="3" y="43"/>
                        <a:pt x="3" y="43"/>
                      </a:cubicBezTo>
                      <a:cubicBezTo>
                        <a:pt x="3" y="43"/>
                        <a:pt x="3" y="43"/>
                        <a:pt x="3" y="43"/>
                      </a:cubicBezTo>
                      <a:cubicBezTo>
                        <a:pt x="4" y="43"/>
                        <a:pt x="4" y="43"/>
                        <a:pt x="4" y="43"/>
                      </a:cubicBezTo>
                      <a:cubicBezTo>
                        <a:pt x="4" y="43"/>
                        <a:pt x="4" y="43"/>
                        <a:pt x="4" y="43"/>
                      </a:cubicBezTo>
                      <a:cubicBezTo>
                        <a:pt x="4" y="43"/>
                        <a:pt x="4" y="43"/>
                        <a:pt x="4" y="43"/>
                      </a:cubicBezTo>
                      <a:cubicBezTo>
                        <a:pt x="4" y="43"/>
                        <a:pt x="4" y="43"/>
                        <a:pt x="4" y="43"/>
                      </a:cubicBezTo>
                      <a:cubicBezTo>
                        <a:pt x="5" y="43"/>
                        <a:pt x="5" y="43"/>
                        <a:pt x="5" y="43"/>
                      </a:cubicBezTo>
                      <a:cubicBezTo>
                        <a:pt x="5" y="43"/>
                        <a:pt x="5" y="43"/>
                        <a:pt x="5" y="43"/>
                      </a:cubicBezTo>
                      <a:cubicBezTo>
                        <a:pt x="5" y="44"/>
                        <a:pt x="5" y="44"/>
                        <a:pt x="5" y="44"/>
                      </a:cubicBezTo>
                      <a:cubicBezTo>
                        <a:pt x="5" y="44"/>
                        <a:pt x="5" y="44"/>
                        <a:pt x="5" y="44"/>
                      </a:cubicBezTo>
                      <a:cubicBezTo>
                        <a:pt x="6" y="45"/>
                        <a:pt x="6" y="45"/>
                        <a:pt x="6" y="45"/>
                      </a:cubicBezTo>
                      <a:cubicBezTo>
                        <a:pt x="6" y="45"/>
                        <a:pt x="6" y="45"/>
                        <a:pt x="6" y="45"/>
                      </a:cubicBezTo>
                      <a:cubicBezTo>
                        <a:pt x="6" y="45"/>
                        <a:pt x="6" y="45"/>
                        <a:pt x="6" y="45"/>
                      </a:cubicBezTo>
                      <a:cubicBezTo>
                        <a:pt x="5" y="45"/>
                        <a:pt x="5" y="45"/>
                        <a:pt x="5" y="45"/>
                      </a:cubicBezTo>
                      <a:cubicBezTo>
                        <a:pt x="5" y="45"/>
                        <a:pt x="5" y="45"/>
                        <a:pt x="5" y="45"/>
                      </a:cubicBezTo>
                      <a:cubicBezTo>
                        <a:pt x="5" y="45"/>
                        <a:pt x="5" y="45"/>
                        <a:pt x="5" y="45"/>
                      </a:cubicBezTo>
                      <a:cubicBezTo>
                        <a:pt x="5" y="44"/>
                        <a:pt x="5" y="44"/>
                        <a:pt x="5" y="44"/>
                      </a:cubicBezTo>
                      <a:cubicBezTo>
                        <a:pt x="5" y="44"/>
                        <a:pt x="5" y="44"/>
                        <a:pt x="5" y="44"/>
                      </a:cubicBezTo>
                      <a:cubicBezTo>
                        <a:pt x="5" y="44"/>
                        <a:pt x="5" y="44"/>
                        <a:pt x="5" y="44"/>
                      </a:cubicBezTo>
                      <a:cubicBezTo>
                        <a:pt x="4" y="44"/>
                        <a:pt x="4" y="44"/>
                        <a:pt x="4" y="44"/>
                      </a:cubicBezTo>
                      <a:cubicBezTo>
                        <a:pt x="4" y="45"/>
                        <a:pt x="4" y="45"/>
                        <a:pt x="4" y="45"/>
                      </a:cubicBezTo>
                      <a:cubicBezTo>
                        <a:pt x="4" y="45"/>
                        <a:pt x="4" y="45"/>
                        <a:pt x="4" y="45"/>
                      </a:cubicBezTo>
                      <a:cubicBezTo>
                        <a:pt x="4" y="46"/>
                        <a:pt x="4" y="46"/>
                        <a:pt x="4" y="46"/>
                      </a:cubicBezTo>
                      <a:cubicBezTo>
                        <a:pt x="4" y="46"/>
                        <a:pt x="4" y="46"/>
                        <a:pt x="4" y="46"/>
                      </a:cubicBezTo>
                      <a:cubicBezTo>
                        <a:pt x="3" y="45"/>
                        <a:pt x="3" y="45"/>
                        <a:pt x="3" y="45"/>
                      </a:cubicBezTo>
                      <a:cubicBezTo>
                        <a:pt x="3" y="45"/>
                        <a:pt x="3" y="45"/>
                        <a:pt x="3" y="45"/>
                      </a:cubicBezTo>
                      <a:cubicBezTo>
                        <a:pt x="3" y="46"/>
                        <a:pt x="3" y="46"/>
                        <a:pt x="3" y="46"/>
                      </a:cubicBezTo>
                      <a:cubicBezTo>
                        <a:pt x="3" y="46"/>
                        <a:pt x="3" y="46"/>
                        <a:pt x="3" y="46"/>
                      </a:cubicBezTo>
                      <a:cubicBezTo>
                        <a:pt x="4" y="47"/>
                        <a:pt x="4" y="47"/>
                        <a:pt x="4" y="47"/>
                      </a:cubicBezTo>
                      <a:cubicBezTo>
                        <a:pt x="4" y="47"/>
                        <a:pt x="4" y="47"/>
                        <a:pt x="4" y="47"/>
                      </a:cubicBezTo>
                      <a:cubicBezTo>
                        <a:pt x="4" y="47"/>
                        <a:pt x="4" y="47"/>
                        <a:pt x="4" y="47"/>
                      </a:cubicBezTo>
                      <a:cubicBezTo>
                        <a:pt x="4" y="47"/>
                        <a:pt x="4" y="47"/>
                        <a:pt x="4" y="47"/>
                      </a:cubicBezTo>
                      <a:cubicBezTo>
                        <a:pt x="3" y="47"/>
                        <a:pt x="3" y="47"/>
                        <a:pt x="3"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4" y="49"/>
                        <a:pt x="4" y="49"/>
                        <a:pt x="4" y="49"/>
                      </a:cubicBezTo>
                      <a:cubicBezTo>
                        <a:pt x="4" y="50"/>
                        <a:pt x="4" y="50"/>
                        <a:pt x="4" y="50"/>
                      </a:cubicBezTo>
                      <a:cubicBezTo>
                        <a:pt x="4" y="50"/>
                        <a:pt x="4" y="50"/>
                        <a:pt x="4" y="50"/>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2" y="50"/>
                        <a:pt x="2" y="50"/>
                        <a:pt x="2" y="50"/>
                      </a:cubicBezTo>
                      <a:cubicBezTo>
                        <a:pt x="2" y="50"/>
                        <a:pt x="2" y="50"/>
                        <a:pt x="2" y="50"/>
                      </a:cubicBezTo>
                      <a:cubicBezTo>
                        <a:pt x="2" y="50"/>
                        <a:pt x="2" y="50"/>
                        <a:pt x="2" y="50"/>
                      </a:cubicBezTo>
                      <a:cubicBezTo>
                        <a:pt x="2" y="50"/>
                        <a:pt x="2" y="50"/>
                        <a:pt x="2" y="50"/>
                      </a:cubicBezTo>
                      <a:cubicBezTo>
                        <a:pt x="1" y="50"/>
                        <a:pt x="1" y="50"/>
                        <a:pt x="1" y="50"/>
                      </a:cubicBezTo>
                      <a:cubicBezTo>
                        <a:pt x="1" y="49"/>
                        <a:pt x="1" y="49"/>
                        <a:pt x="1" y="49"/>
                      </a:cubicBezTo>
                      <a:cubicBezTo>
                        <a:pt x="1" y="49"/>
                        <a:pt x="2" y="48"/>
                        <a:pt x="2" y="48"/>
                      </a:cubicBezTo>
                      <a:cubicBezTo>
                        <a:pt x="2" y="46"/>
                        <a:pt x="2" y="46"/>
                        <a:pt x="2" y="46"/>
                      </a:cubicBezTo>
                      <a:cubicBezTo>
                        <a:pt x="2" y="46"/>
                        <a:pt x="2" y="46"/>
                        <a:pt x="2" y="46"/>
                      </a:cubicBezTo>
                      <a:cubicBezTo>
                        <a:pt x="2" y="45"/>
                        <a:pt x="2" y="45"/>
                        <a:pt x="2" y="45"/>
                      </a:cubicBezTo>
                      <a:cubicBezTo>
                        <a:pt x="2" y="45"/>
                        <a:pt x="2" y="45"/>
                        <a:pt x="2" y="45"/>
                      </a:cubicBezTo>
                      <a:cubicBezTo>
                        <a:pt x="2" y="45"/>
                        <a:pt x="2" y="45"/>
                        <a:pt x="2" y="45"/>
                      </a:cubicBezTo>
                      <a:cubicBezTo>
                        <a:pt x="2" y="44"/>
                        <a:pt x="2" y="44"/>
                        <a:pt x="2" y="44"/>
                      </a:cubicBezTo>
                      <a:cubicBezTo>
                        <a:pt x="2" y="44"/>
                        <a:pt x="2" y="44"/>
                        <a:pt x="2" y="44"/>
                      </a:cubicBezTo>
                      <a:cubicBezTo>
                        <a:pt x="2" y="44"/>
                        <a:pt x="2" y="44"/>
                        <a:pt x="2" y="44"/>
                      </a:cubicBezTo>
                      <a:cubicBezTo>
                        <a:pt x="2" y="45"/>
                        <a:pt x="2" y="45"/>
                        <a:pt x="2" y="45"/>
                      </a:cubicBezTo>
                      <a:cubicBezTo>
                        <a:pt x="1" y="48"/>
                        <a:pt x="1" y="48"/>
                        <a:pt x="1" y="48"/>
                      </a:cubicBezTo>
                      <a:cubicBezTo>
                        <a:pt x="1" y="50"/>
                        <a:pt x="1" y="50"/>
                        <a:pt x="1" y="50"/>
                      </a:cubicBezTo>
                      <a:cubicBezTo>
                        <a:pt x="0" y="50"/>
                        <a:pt x="0" y="50"/>
                        <a:pt x="0" y="50"/>
                      </a:cubicBezTo>
                      <a:cubicBezTo>
                        <a:pt x="0" y="50"/>
                        <a:pt x="0" y="50"/>
                        <a:pt x="0" y="50"/>
                      </a:cubicBezTo>
                      <a:cubicBezTo>
                        <a:pt x="0" y="51"/>
                        <a:pt x="0" y="51"/>
                        <a:pt x="0" y="51"/>
                      </a:cubicBezTo>
                      <a:cubicBezTo>
                        <a:pt x="0" y="51"/>
                        <a:pt x="0" y="51"/>
                        <a:pt x="0" y="51"/>
                      </a:cubicBezTo>
                      <a:cubicBezTo>
                        <a:pt x="0" y="51"/>
                        <a:pt x="0" y="51"/>
                        <a:pt x="0" y="51"/>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1"/>
                        <a:pt x="0" y="51"/>
                        <a:pt x="0" y="51"/>
                      </a:cubicBezTo>
                      <a:cubicBezTo>
                        <a:pt x="1" y="51"/>
                        <a:pt x="1" y="51"/>
                        <a:pt x="1" y="51"/>
                      </a:cubicBezTo>
                      <a:cubicBezTo>
                        <a:pt x="1" y="51"/>
                        <a:pt x="1" y="51"/>
                        <a:pt x="1" y="51"/>
                      </a:cubicBezTo>
                      <a:cubicBezTo>
                        <a:pt x="1" y="51"/>
                        <a:pt x="1" y="51"/>
                        <a:pt x="1" y="51"/>
                      </a:cubicBezTo>
                      <a:cubicBezTo>
                        <a:pt x="1" y="51"/>
                        <a:pt x="1" y="51"/>
                        <a:pt x="1" y="51"/>
                      </a:cubicBezTo>
                      <a:cubicBezTo>
                        <a:pt x="1" y="51"/>
                        <a:pt x="1" y="51"/>
                        <a:pt x="1" y="51"/>
                      </a:cubicBezTo>
                      <a:cubicBezTo>
                        <a:pt x="1" y="52"/>
                        <a:pt x="1" y="52"/>
                        <a:pt x="1" y="52"/>
                      </a:cubicBezTo>
                      <a:cubicBezTo>
                        <a:pt x="2" y="52"/>
                        <a:pt x="2" y="52"/>
                        <a:pt x="2" y="52"/>
                      </a:cubicBezTo>
                      <a:cubicBezTo>
                        <a:pt x="2" y="52"/>
                        <a:pt x="2" y="52"/>
                        <a:pt x="2" y="52"/>
                      </a:cubicBezTo>
                      <a:cubicBezTo>
                        <a:pt x="2" y="52"/>
                        <a:pt x="2" y="52"/>
                        <a:pt x="2" y="52"/>
                      </a:cubicBezTo>
                      <a:cubicBezTo>
                        <a:pt x="2" y="53"/>
                        <a:pt x="2" y="53"/>
                        <a:pt x="2" y="53"/>
                      </a:cubicBezTo>
                      <a:cubicBezTo>
                        <a:pt x="2" y="53"/>
                        <a:pt x="2" y="53"/>
                        <a:pt x="2" y="53"/>
                      </a:cubicBezTo>
                      <a:cubicBezTo>
                        <a:pt x="2" y="53"/>
                        <a:pt x="2" y="53"/>
                        <a:pt x="2"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4" y="52"/>
                        <a:pt x="4" y="52"/>
                        <a:pt x="4" y="52"/>
                      </a:cubicBezTo>
                      <a:cubicBezTo>
                        <a:pt x="4" y="52"/>
                        <a:pt x="4" y="52"/>
                        <a:pt x="4" y="52"/>
                      </a:cubicBezTo>
                      <a:cubicBezTo>
                        <a:pt x="4" y="52"/>
                        <a:pt x="4" y="52"/>
                        <a:pt x="4" y="52"/>
                      </a:cubicBezTo>
                      <a:cubicBezTo>
                        <a:pt x="4" y="53"/>
                        <a:pt x="4" y="53"/>
                        <a:pt x="4" y="53"/>
                      </a:cubicBezTo>
                      <a:cubicBezTo>
                        <a:pt x="4" y="53"/>
                        <a:pt x="4" y="53"/>
                        <a:pt x="4" y="53"/>
                      </a:cubicBezTo>
                      <a:cubicBezTo>
                        <a:pt x="4" y="53"/>
                        <a:pt x="4" y="53"/>
                        <a:pt x="4" y="53"/>
                      </a:cubicBezTo>
                      <a:cubicBezTo>
                        <a:pt x="4" y="52"/>
                        <a:pt x="4" y="52"/>
                        <a:pt x="4"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8" y="53"/>
                        <a:pt x="8" y="53"/>
                        <a:pt x="8" y="53"/>
                      </a:cubicBezTo>
                      <a:cubicBezTo>
                        <a:pt x="8" y="54"/>
                        <a:pt x="8" y="54"/>
                        <a:pt x="8" y="54"/>
                      </a:cubicBezTo>
                      <a:cubicBezTo>
                        <a:pt x="9" y="54"/>
                        <a:pt x="9" y="54"/>
                        <a:pt x="9" y="54"/>
                      </a:cubicBezTo>
                      <a:cubicBezTo>
                        <a:pt x="9" y="54"/>
                        <a:pt x="9" y="54"/>
                        <a:pt x="9" y="54"/>
                      </a:cubicBezTo>
                      <a:cubicBezTo>
                        <a:pt x="9" y="55"/>
                        <a:pt x="9" y="55"/>
                        <a:pt x="9" y="55"/>
                      </a:cubicBezTo>
                      <a:cubicBezTo>
                        <a:pt x="9" y="55"/>
                        <a:pt x="9" y="55"/>
                        <a:pt x="9" y="55"/>
                      </a:cubicBezTo>
                      <a:cubicBezTo>
                        <a:pt x="10" y="56"/>
                        <a:pt x="10" y="56"/>
                        <a:pt x="10" y="56"/>
                      </a:cubicBezTo>
                      <a:cubicBezTo>
                        <a:pt x="10" y="56"/>
                        <a:pt x="10" y="56"/>
                        <a:pt x="10" y="56"/>
                      </a:cubicBezTo>
                      <a:cubicBezTo>
                        <a:pt x="10" y="57"/>
                        <a:pt x="10" y="57"/>
                        <a:pt x="10" y="57"/>
                      </a:cubicBezTo>
                      <a:cubicBezTo>
                        <a:pt x="11" y="56"/>
                        <a:pt x="11" y="56"/>
                        <a:pt x="11" y="56"/>
                      </a:cubicBezTo>
                      <a:cubicBezTo>
                        <a:pt x="11" y="56"/>
                        <a:pt x="11" y="56"/>
                        <a:pt x="11" y="56"/>
                      </a:cubicBezTo>
                      <a:cubicBezTo>
                        <a:pt x="12" y="56"/>
                        <a:pt x="12" y="56"/>
                        <a:pt x="12" y="56"/>
                      </a:cubicBezTo>
                      <a:cubicBezTo>
                        <a:pt x="12" y="56"/>
                        <a:pt x="12" y="56"/>
                        <a:pt x="12" y="56"/>
                      </a:cubicBezTo>
                      <a:cubicBezTo>
                        <a:pt x="12" y="56"/>
                        <a:pt x="12" y="56"/>
                        <a:pt x="12" y="56"/>
                      </a:cubicBezTo>
                      <a:cubicBezTo>
                        <a:pt x="12" y="56"/>
                        <a:pt x="12" y="56"/>
                        <a:pt x="12" y="56"/>
                      </a:cubicBezTo>
                      <a:cubicBezTo>
                        <a:pt x="13" y="56"/>
                        <a:pt x="13" y="56"/>
                        <a:pt x="13" y="56"/>
                      </a:cubicBezTo>
                      <a:cubicBezTo>
                        <a:pt x="13" y="56"/>
                        <a:pt x="13" y="56"/>
                        <a:pt x="13" y="56"/>
                      </a:cubicBezTo>
                      <a:cubicBezTo>
                        <a:pt x="13" y="57"/>
                        <a:pt x="13" y="57"/>
                        <a:pt x="13" y="57"/>
                      </a:cubicBezTo>
                      <a:cubicBezTo>
                        <a:pt x="14" y="57"/>
                        <a:pt x="14" y="57"/>
                        <a:pt x="14" y="57"/>
                      </a:cubicBezTo>
                      <a:cubicBezTo>
                        <a:pt x="14" y="57"/>
                        <a:pt x="14" y="57"/>
                        <a:pt x="14" y="57"/>
                      </a:cubicBezTo>
                      <a:cubicBezTo>
                        <a:pt x="14" y="57"/>
                        <a:pt x="14" y="57"/>
                        <a:pt x="14" y="57"/>
                      </a:cubicBezTo>
                      <a:cubicBezTo>
                        <a:pt x="15" y="58"/>
                        <a:pt x="15" y="58"/>
                        <a:pt x="15" y="58"/>
                      </a:cubicBezTo>
                      <a:cubicBezTo>
                        <a:pt x="15" y="58"/>
                        <a:pt x="15" y="58"/>
                        <a:pt x="15" y="58"/>
                      </a:cubicBezTo>
                      <a:cubicBezTo>
                        <a:pt x="15" y="58"/>
                        <a:pt x="15" y="58"/>
                        <a:pt x="15" y="58"/>
                      </a:cubicBezTo>
                      <a:cubicBezTo>
                        <a:pt x="15" y="59"/>
                        <a:pt x="15" y="59"/>
                        <a:pt x="15" y="59"/>
                      </a:cubicBezTo>
                      <a:cubicBezTo>
                        <a:pt x="16" y="59"/>
                        <a:pt x="16" y="59"/>
                        <a:pt x="16" y="59"/>
                      </a:cubicBezTo>
                      <a:cubicBezTo>
                        <a:pt x="16" y="60"/>
                        <a:pt x="16" y="60"/>
                        <a:pt x="16" y="60"/>
                      </a:cubicBezTo>
                      <a:cubicBezTo>
                        <a:pt x="16" y="61"/>
                        <a:pt x="16" y="61"/>
                        <a:pt x="16" y="61"/>
                      </a:cubicBezTo>
                      <a:cubicBezTo>
                        <a:pt x="16" y="61"/>
                        <a:pt x="16" y="61"/>
                        <a:pt x="16" y="61"/>
                      </a:cubicBezTo>
                      <a:cubicBezTo>
                        <a:pt x="16" y="61"/>
                        <a:pt x="16" y="61"/>
                        <a:pt x="16" y="61"/>
                      </a:cubicBezTo>
                      <a:cubicBezTo>
                        <a:pt x="16" y="61"/>
                        <a:pt x="16" y="61"/>
                        <a:pt x="16" y="61"/>
                      </a:cubicBezTo>
                      <a:cubicBezTo>
                        <a:pt x="16" y="62"/>
                        <a:pt x="16" y="62"/>
                        <a:pt x="16" y="62"/>
                      </a:cubicBezTo>
                      <a:cubicBezTo>
                        <a:pt x="16" y="63"/>
                        <a:pt x="16" y="63"/>
                        <a:pt x="16" y="63"/>
                      </a:cubicBezTo>
                      <a:cubicBezTo>
                        <a:pt x="16" y="63"/>
                        <a:pt x="16" y="63"/>
                        <a:pt x="16" y="63"/>
                      </a:cubicBezTo>
                      <a:cubicBezTo>
                        <a:pt x="16" y="64"/>
                        <a:pt x="16" y="64"/>
                        <a:pt x="16" y="64"/>
                      </a:cubicBezTo>
                      <a:cubicBezTo>
                        <a:pt x="16" y="64"/>
                        <a:pt x="16" y="64"/>
                        <a:pt x="16" y="64"/>
                      </a:cubicBezTo>
                      <a:cubicBezTo>
                        <a:pt x="16" y="65"/>
                        <a:pt x="16" y="65"/>
                        <a:pt x="16" y="65"/>
                      </a:cubicBezTo>
                      <a:cubicBezTo>
                        <a:pt x="16" y="65"/>
                        <a:pt x="16" y="65"/>
                        <a:pt x="16" y="65"/>
                      </a:cubicBezTo>
                      <a:cubicBezTo>
                        <a:pt x="16" y="65"/>
                        <a:pt x="16" y="65"/>
                        <a:pt x="16" y="65"/>
                      </a:cubicBezTo>
                      <a:cubicBezTo>
                        <a:pt x="16" y="66"/>
                        <a:pt x="16" y="66"/>
                        <a:pt x="16" y="66"/>
                      </a:cubicBezTo>
                      <a:cubicBezTo>
                        <a:pt x="16" y="66"/>
                        <a:pt x="16" y="66"/>
                        <a:pt x="16" y="66"/>
                      </a:cubicBezTo>
                      <a:cubicBezTo>
                        <a:pt x="16" y="66"/>
                        <a:pt x="16" y="66"/>
                        <a:pt x="16" y="66"/>
                      </a:cubicBezTo>
                      <a:cubicBezTo>
                        <a:pt x="16" y="67"/>
                        <a:pt x="16" y="67"/>
                        <a:pt x="16" y="67"/>
                      </a:cubicBezTo>
                      <a:cubicBezTo>
                        <a:pt x="16" y="67"/>
                        <a:pt x="16" y="67"/>
                        <a:pt x="16" y="67"/>
                      </a:cubicBezTo>
                      <a:cubicBezTo>
                        <a:pt x="16" y="68"/>
                        <a:pt x="16" y="68"/>
                        <a:pt x="16" y="68"/>
                      </a:cubicBezTo>
                      <a:cubicBezTo>
                        <a:pt x="16" y="68"/>
                        <a:pt x="16" y="68"/>
                        <a:pt x="16" y="68"/>
                      </a:cubicBezTo>
                      <a:cubicBezTo>
                        <a:pt x="16" y="68"/>
                        <a:pt x="16" y="68"/>
                        <a:pt x="16" y="68"/>
                      </a:cubicBezTo>
                      <a:cubicBezTo>
                        <a:pt x="17" y="69"/>
                        <a:pt x="17" y="69"/>
                        <a:pt x="17" y="69"/>
                      </a:cubicBezTo>
                      <a:cubicBezTo>
                        <a:pt x="18" y="69"/>
                        <a:pt x="18" y="69"/>
                        <a:pt x="18" y="69"/>
                      </a:cubicBezTo>
                      <a:cubicBezTo>
                        <a:pt x="18" y="69"/>
                        <a:pt x="18" y="69"/>
                        <a:pt x="18" y="69"/>
                      </a:cubicBezTo>
                      <a:cubicBezTo>
                        <a:pt x="18" y="69"/>
                        <a:pt x="18" y="69"/>
                        <a:pt x="18" y="69"/>
                      </a:cubicBezTo>
                      <a:cubicBezTo>
                        <a:pt x="19" y="69"/>
                        <a:pt x="19" y="69"/>
                        <a:pt x="19" y="69"/>
                      </a:cubicBezTo>
                      <a:cubicBezTo>
                        <a:pt x="19" y="70"/>
                        <a:pt x="19" y="70"/>
                        <a:pt x="19" y="70"/>
                      </a:cubicBezTo>
                      <a:cubicBezTo>
                        <a:pt x="20" y="70"/>
                        <a:pt x="20" y="70"/>
                        <a:pt x="20" y="70"/>
                      </a:cubicBezTo>
                      <a:cubicBezTo>
                        <a:pt x="21" y="70"/>
                        <a:pt x="21" y="70"/>
                        <a:pt x="21" y="70"/>
                      </a:cubicBezTo>
                      <a:cubicBezTo>
                        <a:pt x="22" y="71"/>
                        <a:pt x="22" y="71"/>
                        <a:pt x="22" y="71"/>
                      </a:cubicBezTo>
                      <a:cubicBezTo>
                        <a:pt x="22" y="71"/>
                        <a:pt x="22" y="71"/>
                        <a:pt x="22" y="71"/>
                      </a:cubicBezTo>
                      <a:cubicBezTo>
                        <a:pt x="23" y="71"/>
                        <a:pt x="23" y="71"/>
                        <a:pt x="23" y="71"/>
                      </a:cubicBezTo>
                      <a:cubicBezTo>
                        <a:pt x="24" y="71"/>
                        <a:pt x="24" y="71"/>
                        <a:pt x="24" y="71"/>
                      </a:cubicBezTo>
                      <a:cubicBezTo>
                        <a:pt x="26" y="70"/>
                        <a:pt x="26" y="70"/>
                        <a:pt x="26" y="70"/>
                      </a:cubicBezTo>
                      <a:cubicBezTo>
                        <a:pt x="27" y="70"/>
                        <a:pt x="27" y="70"/>
                        <a:pt x="27" y="70"/>
                      </a:cubicBezTo>
                      <a:cubicBezTo>
                        <a:pt x="28" y="69"/>
                        <a:pt x="28" y="69"/>
                        <a:pt x="28" y="69"/>
                      </a:cubicBezTo>
                      <a:cubicBezTo>
                        <a:pt x="29" y="69"/>
                        <a:pt x="29" y="69"/>
                        <a:pt x="29" y="69"/>
                      </a:cubicBezTo>
                      <a:cubicBezTo>
                        <a:pt x="29" y="69"/>
                        <a:pt x="29" y="69"/>
                        <a:pt x="29" y="69"/>
                      </a:cubicBezTo>
                      <a:cubicBezTo>
                        <a:pt x="30" y="70"/>
                        <a:pt x="30" y="70"/>
                        <a:pt x="30" y="70"/>
                      </a:cubicBezTo>
                      <a:cubicBezTo>
                        <a:pt x="32" y="70"/>
                        <a:pt x="32" y="70"/>
                        <a:pt x="32" y="70"/>
                      </a:cubicBezTo>
                      <a:cubicBezTo>
                        <a:pt x="36" y="71"/>
                        <a:pt x="36" y="71"/>
                        <a:pt x="36" y="71"/>
                      </a:cubicBezTo>
                      <a:cubicBezTo>
                        <a:pt x="37" y="71"/>
                        <a:pt x="37" y="71"/>
                        <a:pt x="37" y="71"/>
                      </a:cubicBezTo>
                      <a:cubicBezTo>
                        <a:pt x="37" y="72"/>
                        <a:pt x="37" y="72"/>
                        <a:pt x="37" y="72"/>
                      </a:cubicBezTo>
                      <a:cubicBezTo>
                        <a:pt x="37" y="72"/>
                        <a:pt x="37" y="72"/>
                        <a:pt x="37" y="72"/>
                      </a:cubicBezTo>
                      <a:cubicBezTo>
                        <a:pt x="37" y="72"/>
                        <a:pt x="37" y="72"/>
                        <a:pt x="37" y="72"/>
                      </a:cubicBezTo>
                      <a:cubicBezTo>
                        <a:pt x="37" y="73"/>
                        <a:pt x="37" y="73"/>
                        <a:pt x="37" y="73"/>
                      </a:cubicBezTo>
                      <a:cubicBezTo>
                        <a:pt x="38" y="73"/>
                        <a:pt x="38" y="73"/>
                        <a:pt x="38" y="73"/>
                      </a:cubicBezTo>
                      <a:cubicBezTo>
                        <a:pt x="38" y="73"/>
                        <a:pt x="38" y="73"/>
                        <a:pt x="38" y="73"/>
                      </a:cubicBezTo>
                      <a:cubicBezTo>
                        <a:pt x="39" y="73"/>
                        <a:pt x="39" y="73"/>
                        <a:pt x="39" y="73"/>
                      </a:cubicBezTo>
                      <a:cubicBezTo>
                        <a:pt x="39" y="73"/>
                        <a:pt x="39" y="73"/>
                        <a:pt x="39" y="73"/>
                      </a:cubicBezTo>
                      <a:cubicBezTo>
                        <a:pt x="40" y="73"/>
                        <a:pt x="40" y="73"/>
                        <a:pt x="40" y="73"/>
                      </a:cubicBezTo>
                      <a:cubicBezTo>
                        <a:pt x="40" y="73"/>
                        <a:pt x="40" y="73"/>
                        <a:pt x="40" y="73"/>
                      </a:cubicBezTo>
                      <a:cubicBezTo>
                        <a:pt x="40" y="73"/>
                        <a:pt x="40" y="73"/>
                        <a:pt x="40" y="73"/>
                      </a:cubicBezTo>
                      <a:cubicBezTo>
                        <a:pt x="40" y="73"/>
                        <a:pt x="40" y="73"/>
                        <a:pt x="40" y="73"/>
                      </a:cubicBezTo>
                      <a:cubicBezTo>
                        <a:pt x="40" y="73"/>
                        <a:pt x="40" y="73"/>
                        <a:pt x="40" y="73"/>
                      </a:cubicBezTo>
                      <a:cubicBezTo>
                        <a:pt x="41" y="73"/>
                        <a:pt x="41" y="73"/>
                        <a:pt x="41" y="73"/>
                      </a:cubicBezTo>
                      <a:cubicBezTo>
                        <a:pt x="41" y="73"/>
                        <a:pt x="41" y="73"/>
                        <a:pt x="41" y="73"/>
                      </a:cubicBezTo>
                      <a:cubicBezTo>
                        <a:pt x="42" y="73"/>
                        <a:pt x="42" y="73"/>
                        <a:pt x="42" y="73"/>
                      </a:cubicBezTo>
                      <a:cubicBezTo>
                        <a:pt x="42" y="73"/>
                        <a:pt x="42" y="73"/>
                        <a:pt x="42" y="73"/>
                      </a:cubicBezTo>
                      <a:cubicBezTo>
                        <a:pt x="42" y="73"/>
                        <a:pt x="42" y="73"/>
                        <a:pt x="42" y="73"/>
                      </a:cubicBezTo>
                      <a:cubicBezTo>
                        <a:pt x="43" y="73"/>
                        <a:pt x="43" y="73"/>
                        <a:pt x="43" y="73"/>
                      </a:cubicBezTo>
                      <a:cubicBezTo>
                        <a:pt x="43" y="73"/>
                        <a:pt x="43" y="73"/>
                        <a:pt x="43" y="73"/>
                      </a:cubicBezTo>
                      <a:cubicBezTo>
                        <a:pt x="44" y="73"/>
                        <a:pt x="44" y="73"/>
                        <a:pt x="44" y="73"/>
                      </a:cubicBezTo>
                      <a:cubicBezTo>
                        <a:pt x="45" y="73"/>
                        <a:pt x="45" y="73"/>
                        <a:pt x="45" y="73"/>
                      </a:cubicBezTo>
                      <a:cubicBezTo>
                        <a:pt x="45" y="73"/>
                        <a:pt x="45" y="73"/>
                        <a:pt x="45" y="73"/>
                      </a:cubicBezTo>
                      <a:cubicBezTo>
                        <a:pt x="45" y="72"/>
                        <a:pt x="45" y="72"/>
                        <a:pt x="45" y="72"/>
                      </a:cubicBezTo>
                      <a:cubicBezTo>
                        <a:pt x="45" y="72"/>
                        <a:pt x="45" y="72"/>
                        <a:pt x="45" y="72"/>
                      </a:cubicBezTo>
                      <a:cubicBezTo>
                        <a:pt x="45" y="72"/>
                        <a:pt x="45" y="72"/>
                        <a:pt x="45" y="72"/>
                      </a:cubicBezTo>
                      <a:cubicBezTo>
                        <a:pt x="47" y="73"/>
                        <a:pt x="47" y="73"/>
                        <a:pt x="47" y="73"/>
                      </a:cubicBezTo>
                      <a:cubicBezTo>
                        <a:pt x="48" y="73"/>
                        <a:pt x="48" y="73"/>
                        <a:pt x="48" y="73"/>
                      </a:cubicBezTo>
                      <a:cubicBezTo>
                        <a:pt x="48" y="73"/>
                        <a:pt x="48" y="73"/>
                        <a:pt x="48" y="73"/>
                      </a:cubicBezTo>
                      <a:cubicBezTo>
                        <a:pt x="48" y="73"/>
                        <a:pt x="48" y="73"/>
                        <a:pt x="48" y="73"/>
                      </a:cubicBezTo>
                      <a:cubicBezTo>
                        <a:pt x="49" y="73"/>
                        <a:pt x="49" y="73"/>
                        <a:pt x="49" y="73"/>
                      </a:cubicBezTo>
                      <a:cubicBezTo>
                        <a:pt x="49" y="73"/>
                        <a:pt x="49" y="73"/>
                        <a:pt x="49" y="73"/>
                      </a:cubicBezTo>
                      <a:cubicBezTo>
                        <a:pt x="49" y="73"/>
                        <a:pt x="49" y="73"/>
                        <a:pt x="49" y="73"/>
                      </a:cubicBezTo>
                      <a:cubicBezTo>
                        <a:pt x="50" y="73"/>
                        <a:pt x="50" y="73"/>
                        <a:pt x="50" y="73"/>
                      </a:cubicBezTo>
                      <a:cubicBezTo>
                        <a:pt x="50" y="73"/>
                        <a:pt x="50" y="73"/>
                        <a:pt x="50" y="73"/>
                      </a:cubicBezTo>
                      <a:cubicBezTo>
                        <a:pt x="50" y="73"/>
                        <a:pt x="50" y="73"/>
                        <a:pt x="50" y="73"/>
                      </a:cubicBezTo>
                      <a:cubicBezTo>
                        <a:pt x="51" y="73"/>
                        <a:pt x="51" y="73"/>
                        <a:pt x="51" y="73"/>
                      </a:cubicBezTo>
                      <a:cubicBezTo>
                        <a:pt x="51" y="73"/>
                        <a:pt x="51" y="73"/>
                        <a:pt x="51" y="73"/>
                      </a:cubicBezTo>
                      <a:cubicBezTo>
                        <a:pt x="51" y="73"/>
                        <a:pt x="51" y="73"/>
                        <a:pt x="51" y="73"/>
                      </a:cubicBezTo>
                      <a:cubicBezTo>
                        <a:pt x="52" y="73"/>
                        <a:pt x="52" y="73"/>
                        <a:pt x="52" y="73"/>
                      </a:cubicBezTo>
                      <a:cubicBezTo>
                        <a:pt x="52" y="72"/>
                        <a:pt x="52" y="72"/>
                        <a:pt x="52" y="72"/>
                      </a:cubicBezTo>
                      <a:cubicBezTo>
                        <a:pt x="52" y="72"/>
                        <a:pt x="52" y="72"/>
                        <a:pt x="52" y="72"/>
                      </a:cubicBezTo>
                      <a:cubicBezTo>
                        <a:pt x="53" y="72"/>
                        <a:pt x="53" y="72"/>
                        <a:pt x="53" y="72"/>
                      </a:cubicBezTo>
                      <a:cubicBezTo>
                        <a:pt x="55" y="72"/>
                        <a:pt x="55" y="72"/>
                        <a:pt x="55" y="72"/>
                      </a:cubicBezTo>
                      <a:cubicBezTo>
                        <a:pt x="59" y="72"/>
                        <a:pt x="59" y="72"/>
                        <a:pt x="59" y="72"/>
                      </a:cubicBezTo>
                      <a:cubicBezTo>
                        <a:pt x="60" y="72"/>
                        <a:pt x="60" y="72"/>
                        <a:pt x="60" y="72"/>
                      </a:cubicBezTo>
                      <a:cubicBezTo>
                        <a:pt x="60" y="71"/>
                        <a:pt x="60" y="71"/>
                        <a:pt x="60" y="71"/>
                      </a:cubicBezTo>
                      <a:cubicBezTo>
                        <a:pt x="61" y="71"/>
                        <a:pt x="61" y="71"/>
                        <a:pt x="61" y="71"/>
                      </a:cubicBezTo>
                      <a:cubicBezTo>
                        <a:pt x="61" y="71"/>
                        <a:pt x="61" y="71"/>
                        <a:pt x="61" y="71"/>
                      </a:cubicBezTo>
                      <a:cubicBezTo>
                        <a:pt x="62" y="71"/>
                        <a:pt x="62" y="71"/>
                        <a:pt x="62" y="71"/>
                      </a:cubicBezTo>
                      <a:cubicBezTo>
                        <a:pt x="63" y="71"/>
                        <a:pt x="63" y="71"/>
                        <a:pt x="64" y="71"/>
                      </a:cubicBezTo>
                      <a:cubicBezTo>
                        <a:pt x="67" y="72"/>
                        <a:pt x="67" y="72"/>
                        <a:pt x="67" y="72"/>
                      </a:cubicBezTo>
                      <a:cubicBezTo>
                        <a:pt x="68" y="72"/>
                        <a:pt x="68" y="72"/>
                        <a:pt x="68" y="72"/>
                      </a:cubicBezTo>
                      <a:cubicBezTo>
                        <a:pt x="69" y="71"/>
                        <a:pt x="69" y="71"/>
                        <a:pt x="69" y="71"/>
                      </a:cubicBezTo>
                      <a:cubicBezTo>
                        <a:pt x="79" y="73"/>
                        <a:pt x="88" y="74"/>
                        <a:pt x="98" y="76"/>
                      </a:cubicBezTo>
                      <a:cubicBezTo>
                        <a:pt x="98" y="75"/>
                        <a:pt x="98" y="75"/>
                        <a:pt x="98" y="75"/>
                      </a:cubicBezTo>
                      <a:cubicBezTo>
                        <a:pt x="97" y="74"/>
                        <a:pt x="97" y="74"/>
                        <a:pt x="97" y="74"/>
                      </a:cubicBezTo>
                      <a:cubicBezTo>
                        <a:pt x="97" y="74"/>
                        <a:pt x="97" y="74"/>
                        <a:pt x="97" y="74"/>
                      </a:cubicBezTo>
                      <a:cubicBezTo>
                        <a:pt x="98" y="73"/>
                        <a:pt x="98" y="73"/>
                        <a:pt x="98" y="73"/>
                      </a:cubicBezTo>
                      <a:cubicBezTo>
                        <a:pt x="98" y="73"/>
                        <a:pt x="98" y="73"/>
                        <a:pt x="98" y="73"/>
                      </a:cubicBezTo>
                      <a:cubicBezTo>
                        <a:pt x="98" y="72"/>
                        <a:pt x="98" y="72"/>
                        <a:pt x="98" y="72"/>
                      </a:cubicBezTo>
                      <a:cubicBezTo>
                        <a:pt x="98" y="72"/>
                        <a:pt x="98" y="72"/>
                        <a:pt x="98" y="72"/>
                      </a:cubicBezTo>
                      <a:cubicBezTo>
                        <a:pt x="98" y="71"/>
                        <a:pt x="98" y="71"/>
                        <a:pt x="98" y="71"/>
                      </a:cubicBezTo>
                      <a:cubicBezTo>
                        <a:pt x="98" y="70"/>
                        <a:pt x="98" y="70"/>
                        <a:pt x="98" y="70"/>
                      </a:cubicBezTo>
                      <a:cubicBezTo>
                        <a:pt x="98" y="70"/>
                        <a:pt x="98" y="70"/>
                        <a:pt x="98" y="70"/>
                      </a:cubicBezTo>
                      <a:cubicBezTo>
                        <a:pt x="98" y="69"/>
                        <a:pt x="98" y="69"/>
                        <a:pt x="98" y="69"/>
                      </a:cubicBezTo>
                      <a:cubicBezTo>
                        <a:pt x="97" y="68"/>
                        <a:pt x="97" y="68"/>
                        <a:pt x="97" y="68"/>
                      </a:cubicBezTo>
                      <a:cubicBezTo>
                        <a:pt x="97" y="68"/>
                        <a:pt x="97" y="68"/>
                        <a:pt x="97" y="68"/>
                      </a:cubicBezTo>
                      <a:cubicBezTo>
                        <a:pt x="97" y="68"/>
                        <a:pt x="97" y="68"/>
                        <a:pt x="97" y="68"/>
                      </a:cubicBezTo>
                      <a:cubicBezTo>
                        <a:pt x="97" y="67"/>
                        <a:pt x="97" y="67"/>
                        <a:pt x="97" y="67"/>
                      </a:cubicBezTo>
                      <a:cubicBezTo>
                        <a:pt x="97" y="66"/>
                        <a:pt x="97" y="66"/>
                        <a:pt x="97" y="66"/>
                      </a:cubicBezTo>
                      <a:cubicBezTo>
                        <a:pt x="99" y="56"/>
                        <a:pt x="101" y="45"/>
                        <a:pt x="102" y="34"/>
                      </a:cubicBezTo>
                      <a:cubicBezTo>
                        <a:pt x="104" y="28"/>
                        <a:pt x="104" y="22"/>
                        <a:pt x="105" y="15"/>
                      </a:cubicBezTo>
                      <a:lnTo>
                        <a:pt x="104" y="15"/>
                      </a:lnTo>
                      <a:close/>
                      <a:moveTo>
                        <a:pt x="9" y="56"/>
                      </a:moveTo>
                      <a:cubicBezTo>
                        <a:pt x="9" y="56"/>
                        <a:pt x="9" y="56"/>
                        <a:pt x="9" y="56"/>
                      </a:cubicBezTo>
                      <a:cubicBezTo>
                        <a:pt x="9" y="55"/>
                        <a:pt x="9" y="55"/>
                        <a:pt x="9" y="55"/>
                      </a:cubicBezTo>
                      <a:cubicBezTo>
                        <a:pt x="9" y="55"/>
                        <a:pt x="9" y="55"/>
                        <a:pt x="9" y="55"/>
                      </a:cubicBezTo>
                      <a:cubicBezTo>
                        <a:pt x="9" y="55"/>
                        <a:pt x="9" y="55"/>
                        <a:pt x="9" y="55"/>
                      </a:cubicBezTo>
                      <a:cubicBezTo>
                        <a:pt x="9" y="55"/>
                        <a:pt x="9" y="55"/>
                        <a:pt x="9" y="55"/>
                      </a:cubicBezTo>
                      <a:cubicBezTo>
                        <a:pt x="9" y="55"/>
                        <a:pt x="9" y="55"/>
                        <a:pt x="9" y="55"/>
                      </a:cubicBezTo>
                      <a:cubicBezTo>
                        <a:pt x="9" y="56"/>
                        <a:pt x="9" y="56"/>
                        <a:pt x="9" y="56"/>
                      </a:cubicBezTo>
                      <a:cubicBezTo>
                        <a:pt x="9" y="56"/>
                        <a:pt x="9" y="56"/>
                        <a:pt x="9" y="56"/>
                      </a:cubicBezTo>
                      <a:cubicBezTo>
                        <a:pt x="9" y="56"/>
                        <a:pt x="9" y="56"/>
                        <a:pt x="9" y="56"/>
                      </a:cubicBezTo>
                      <a:cubicBezTo>
                        <a:pt x="9" y="56"/>
                        <a:pt x="9" y="56"/>
                        <a:pt x="9" y="56"/>
                      </a:cubicBezTo>
                      <a:cubicBezTo>
                        <a:pt x="10" y="56"/>
                        <a:pt x="10" y="56"/>
                        <a:pt x="10" y="56"/>
                      </a:cubicBezTo>
                      <a:cubicBezTo>
                        <a:pt x="10" y="56"/>
                        <a:pt x="10" y="56"/>
                        <a:pt x="10" y="56"/>
                      </a:cubicBezTo>
                      <a:cubicBezTo>
                        <a:pt x="10" y="56"/>
                        <a:pt x="10" y="56"/>
                        <a:pt x="10" y="56"/>
                      </a:cubicBezTo>
                      <a:lnTo>
                        <a:pt x="9" y="56"/>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6" name="Freeform 348">
                  <a:extLst>
                    <a:ext uri="{FF2B5EF4-FFF2-40B4-BE49-F238E27FC236}">
                      <a16:creationId xmlns="" xmlns:a16="http://schemas.microsoft.com/office/drawing/2014/main" id="{8B198B48-6F6D-415B-9FE1-BA1D90B0C55C}"/>
                    </a:ext>
                  </a:extLst>
                </p:cNvPr>
                <p:cNvSpPr>
                  <a:spLocks/>
                </p:cNvSpPr>
                <p:nvPr/>
              </p:nvSpPr>
              <p:spPr bwMode="auto">
                <a:xfrm>
                  <a:off x="4680305" y="4444127"/>
                  <a:ext cx="545222" cy="587162"/>
                </a:xfrm>
                <a:custGeom>
                  <a:avLst/>
                  <a:gdLst>
                    <a:gd name="T0" fmla="*/ 101 w 104"/>
                    <a:gd name="T1" fmla="*/ 6 h 112"/>
                    <a:gd name="T2" fmla="*/ 9 w 104"/>
                    <a:gd name="T3" fmla="*/ 0 h 112"/>
                    <a:gd name="T4" fmla="*/ 1 w 104"/>
                    <a:gd name="T5" fmla="*/ 100 h 112"/>
                    <a:gd name="T6" fmla="*/ 0 w 104"/>
                    <a:gd name="T7" fmla="*/ 110 h 112"/>
                    <a:gd name="T8" fmla="*/ 0 w 104"/>
                    <a:gd name="T9" fmla="*/ 111 h 112"/>
                    <a:gd name="T10" fmla="*/ 0 w 104"/>
                    <a:gd name="T11" fmla="*/ 111 h 112"/>
                    <a:gd name="T12" fmla="*/ 0 w 104"/>
                    <a:gd name="T13" fmla="*/ 111 h 112"/>
                    <a:gd name="T14" fmla="*/ 0 w 104"/>
                    <a:gd name="T15" fmla="*/ 111 h 112"/>
                    <a:gd name="T16" fmla="*/ 0 w 104"/>
                    <a:gd name="T17" fmla="*/ 111 h 112"/>
                    <a:gd name="T18" fmla="*/ 0 w 104"/>
                    <a:gd name="T19" fmla="*/ 111 h 112"/>
                    <a:gd name="T20" fmla="*/ 0 w 104"/>
                    <a:gd name="T21" fmla="*/ 111 h 112"/>
                    <a:gd name="T22" fmla="*/ 0 w 104"/>
                    <a:gd name="T23" fmla="*/ 111 h 112"/>
                    <a:gd name="T24" fmla="*/ 0 w 104"/>
                    <a:gd name="T25" fmla="*/ 111 h 112"/>
                    <a:gd name="T26" fmla="*/ 0 w 104"/>
                    <a:gd name="T27" fmla="*/ 111 h 112"/>
                    <a:gd name="T28" fmla="*/ 0 w 104"/>
                    <a:gd name="T29" fmla="*/ 111 h 112"/>
                    <a:gd name="T30" fmla="*/ 0 w 104"/>
                    <a:gd name="T31" fmla="*/ 111 h 112"/>
                    <a:gd name="T32" fmla="*/ 0 w 104"/>
                    <a:gd name="T33" fmla="*/ 111 h 112"/>
                    <a:gd name="T34" fmla="*/ 0 w 104"/>
                    <a:gd name="T35" fmla="*/ 111 h 112"/>
                    <a:gd name="T36" fmla="*/ 0 w 104"/>
                    <a:gd name="T37" fmla="*/ 111 h 112"/>
                    <a:gd name="T38" fmla="*/ 0 w 104"/>
                    <a:gd name="T39" fmla="*/ 111 h 112"/>
                    <a:gd name="T40" fmla="*/ 0 w 104"/>
                    <a:gd name="T41" fmla="*/ 111 h 112"/>
                    <a:gd name="T42" fmla="*/ 0 w 104"/>
                    <a:gd name="T43" fmla="*/ 111 h 112"/>
                    <a:gd name="T44" fmla="*/ 0 w 104"/>
                    <a:gd name="T45" fmla="*/ 111 h 112"/>
                    <a:gd name="T46" fmla="*/ 0 w 104"/>
                    <a:gd name="T47" fmla="*/ 111 h 112"/>
                    <a:gd name="T48" fmla="*/ 0 w 104"/>
                    <a:gd name="T49" fmla="*/ 111 h 112"/>
                    <a:gd name="T50" fmla="*/ 0 w 104"/>
                    <a:gd name="T51" fmla="*/ 111 h 112"/>
                    <a:gd name="T52" fmla="*/ 0 w 104"/>
                    <a:gd name="T53" fmla="*/ 111 h 112"/>
                    <a:gd name="T54" fmla="*/ 0 w 104"/>
                    <a:gd name="T55" fmla="*/ 111 h 112"/>
                    <a:gd name="T56" fmla="*/ 0 w 104"/>
                    <a:gd name="T57" fmla="*/ 111 h 112"/>
                    <a:gd name="T58" fmla="*/ 0 w 104"/>
                    <a:gd name="T59" fmla="*/ 111 h 112"/>
                    <a:gd name="T60" fmla="*/ 0 w 104"/>
                    <a:gd name="T61" fmla="*/ 111 h 112"/>
                    <a:gd name="T62" fmla="*/ 0 w 104"/>
                    <a:gd name="T63" fmla="*/ 111 h 112"/>
                    <a:gd name="T64" fmla="*/ 14 w 104"/>
                    <a:gd name="T65" fmla="*/ 112 h 112"/>
                    <a:gd name="T66" fmla="*/ 14 w 104"/>
                    <a:gd name="T67" fmla="*/ 103 h 112"/>
                    <a:gd name="T68" fmla="*/ 43 w 104"/>
                    <a:gd name="T69" fmla="*/ 105 h 112"/>
                    <a:gd name="T70" fmla="*/ 43 w 104"/>
                    <a:gd name="T71" fmla="*/ 105 h 112"/>
                    <a:gd name="T72" fmla="*/ 42 w 104"/>
                    <a:gd name="T73" fmla="*/ 104 h 112"/>
                    <a:gd name="T74" fmla="*/ 42 w 104"/>
                    <a:gd name="T75" fmla="*/ 104 h 112"/>
                    <a:gd name="T76" fmla="*/ 42 w 104"/>
                    <a:gd name="T77" fmla="*/ 104 h 112"/>
                    <a:gd name="T78" fmla="*/ 42 w 104"/>
                    <a:gd name="T79" fmla="*/ 104 h 112"/>
                    <a:gd name="T80" fmla="*/ 41 w 104"/>
                    <a:gd name="T81" fmla="*/ 104 h 112"/>
                    <a:gd name="T82" fmla="*/ 41 w 104"/>
                    <a:gd name="T83" fmla="*/ 104 h 112"/>
                    <a:gd name="T84" fmla="*/ 41 w 104"/>
                    <a:gd name="T85" fmla="*/ 103 h 112"/>
                    <a:gd name="T86" fmla="*/ 41 w 104"/>
                    <a:gd name="T87" fmla="*/ 103 h 112"/>
                    <a:gd name="T88" fmla="*/ 41 w 104"/>
                    <a:gd name="T89" fmla="*/ 103 h 112"/>
                    <a:gd name="T90" fmla="*/ 41 w 104"/>
                    <a:gd name="T91" fmla="*/ 102 h 112"/>
                    <a:gd name="T92" fmla="*/ 41 w 104"/>
                    <a:gd name="T93" fmla="*/ 102 h 112"/>
                    <a:gd name="T94" fmla="*/ 41 w 104"/>
                    <a:gd name="T95" fmla="*/ 101 h 112"/>
                    <a:gd name="T96" fmla="*/ 40 w 104"/>
                    <a:gd name="T97" fmla="*/ 101 h 112"/>
                    <a:gd name="T98" fmla="*/ 40 w 104"/>
                    <a:gd name="T99" fmla="*/ 100 h 112"/>
                    <a:gd name="T100" fmla="*/ 100 w 104"/>
                    <a:gd name="T101" fmla="*/ 103 h 112"/>
                    <a:gd name="T102" fmla="*/ 103 w 104"/>
                    <a:gd name="T103" fmla="*/ 16 h 112"/>
                    <a:gd name="T104" fmla="*/ 103 w 104"/>
                    <a:gd name="T105" fmla="*/ 15 h 112"/>
                    <a:gd name="T106" fmla="*/ 103 w 104"/>
                    <a:gd name="T107" fmla="*/ 15 h 112"/>
                    <a:gd name="T108" fmla="*/ 104 w 104"/>
                    <a:gd name="T109" fmla="*/ 6 h 112"/>
                    <a:gd name="T110" fmla="*/ 101 w 104"/>
                    <a:gd name="T111" fmla="*/ 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4" h="112">
                      <a:moveTo>
                        <a:pt x="101" y="6"/>
                      </a:moveTo>
                      <a:cubicBezTo>
                        <a:pt x="70" y="5"/>
                        <a:pt x="40" y="3"/>
                        <a:pt x="9" y="0"/>
                      </a:cubicBezTo>
                      <a:cubicBezTo>
                        <a:pt x="6" y="33"/>
                        <a:pt x="4" y="67"/>
                        <a:pt x="1" y="100"/>
                      </a:cubicBezTo>
                      <a:cubicBezTo>
                        <a:pt x="1" y="103"/>
                        <a:pt x="0" y="107"/>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5" y="111"/>
                        <a:pt x="9" y="111"/>
                        <a:pt x="14" y="112"/>
                      </a:cubicBezTo>
                      <a:cubicBezTo>
                        <a:pt x="14" y="109"/>
                        <a:pt x="14" y="106"/>
                        <a:pt x="14" y="103"/>
                      </a:cubicBezTo>
                      <a:cubicBezTo>
                        <a:pt x="24" y="104"/>
                        <a:pt x="33" y="104"/>
                        <a:pt x="43" y="105"/>
                      </a:cubicBezTo>
                      <a:cubicBezTo>
                        <a:pt x="43" y="105"/>
                        <a:pt x="43" y="105"/>
                        <a:pt x="43" y="105"/>
                      </a:cubicBezTo>
                      <a:cubicBezTo>
                        <a:pt x="42" y="104"/>
                        <a:pt x="42" y="104"/>
                        <a:pt x="42" y="104"/>
                      </a:cubicBezTo>
                      <a:cubicBezTo>
                        <a:pt x="42" y="104"/>
                        <a:pt x="42" y="104"/>
                        <a:pt x="42" y="104"/>
                      </a:cubicBezTo>
                      <a:cubicBezTo>
                        <a:pt x="42" y="104"/>
                        <a:pt x="42" y="104"/>
                        <a:pt x="42" y="104"/>
                      </a:cubicBezTo>
                      <a:cubicBezTo>
                        <a:pt x="42" y="104"/>
                        <a:pt x="42" y="104"/>
                        <a:pt x="42" y="104"/>
                      </a:cubicBezTo>
                      <a:cubicBezTo>
                        <a:pt x="41" y="104"/>
                        <a:pt x="41" y="104"/>
                        <a:pt x="41" y="104"/>
                      </a:cubicBezTo>
                      <a:cubicBezTo>
                        <a:pt x="41" y="104"/>
                        <a:pt x="41" y="104"/>
                        <a:pt x="41" y="104"/>
                      </a:cubicBezTo>
                      <a:cubicBezTo>
                        <a:pt x="41" y="103"/>
                        <a:pt x="41" y="103"/>
                        <a:pt x="41" y="103"/>
                      </a:cubicBezTo>
                      <a:cubicBezTo>
                        <a:pt x="41" y="103"/>
                        <a:pt x="41" y="103"/>
                        <a:pt x="41" y="103"/>
                      </a:cubicBezTo>
                      <a:cubicBezTo>
                        <a:pt x="41" y="103"/>
                        <a:pt x="41" y="103"/>
                        <a:pt x="41" y="103"/>
                      </a:cubicBezTo>
                      <a:cubicBezTo>
                        <a:pt x="41" y="102"/>
                        <a:pt x="41" y="102"/>
                        <a:pt x="41" y="102"/>
                      </a:cubicBezTo>
                      <a:cubicBezTo>
                        <a:pt x="41" y="102"/>
                        <a:pt x="41" y="102"/>
                        <a:pt x="41" y="102"/>
                      </a:cubicBezTo>
                      <a:cubicBezTo>
                        <a:pt x="41" y="101"/>
                        <a:pt x="41" y="101"/>
                        <a:pt x="41" y="101"/>
                      </a:cubicBezTo>
                      <a:cubicBezTo>
                        <a:pt x="40" y="101"/>
                        <a:pt x="40" y="101"/>
                        <a:pt x="40" y="101"/>
                      </a:cubicBezTo>
                      <a:cubicBezTo>
                        <a:pt x="40" y="100"/>
                        <a:pt x="40" y="100"/>
                        <a:pt x="40" y="100"/>
                      </a:cubicBezTo>
                      <a:cubicBezTo>
                        <a:pt x="60" y="102"/>
                        <a:pt x="80" y="102"/>
                        <a:pt x="100" y="103"/>
                      </a:cubicBezTo>
                      <a:cubicBezTo>
                        <a:pt x="101" y="74"/>
                        <a:pt x="102" y="45"/>
                        <a:pt x="103" y="16"/>
                      </a:cubicBezTo>
                      <a:cubicBezTo>
                        <a:pt x="103" y="15"/>
                        <a:pt x="103" y="15"/>
                        <a:pt x="103" y="15"/>
                      </a:cubicBezTo>
                      <a:cubicBezTo>
                        <a:pt x="103" y="15"/>
                        <a:pt x="103" y="15"/>
                        <a:pt x="103" y="15"/>
                      </a:cubicBezTo>
                      <a:cubicBezTo>
                        <a:pt x="104" y="12"/>
                        <a:pt x="104" y="9"/>
                        <a:pt x="104" y="6"/>
                      </a:cubicBezTo>
                      <a:lnTo>
                        <a:pt x="101" y="6"/>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7" name="Freeform 353">
                  <a:extLst>
                    <a:ext uri="{FF2B5EF4-FFF2-40B4-BE49-F238E27FC236}">
                      <a16:creationId xmlns="" xmlns:a16="http://schemas.microsoft.com/office/drawing/2014/main" id="{63920F10-A36A-4E36-8870-9CBA29DC5D14}"/>
                    </a:ext>
                  </a:extLst>
                </p:cNvPr>
                <p:cNvSpPr>
                  <a:spLocks/>
                </p:cNvSpPr>
                <p:nvPr/>
              </p:nvSpPr>
              <p:spPr bwMode="auto">
                <a:xfrm>
                  <a:off x="3872957" y="3820267"/>
                  <a:ext cx="513767" cy="781135"/>
                </a:xfrm>
                <a:custGeom>
                  <a:avLst/>
                  <a:gdLst>
                    <a:gd name="T0" fmla="*/ 11 w 98"/>
                    <a:gd name="T1" fmla="*/ 0 h 149"/>
                    <a:gd name="T2" fmla="*/ 24 w 98"/>
                    <a:gd name="T3" fmla="*/ 89 h 149"/>
                    <a:gd name="T4" fmla="*/ 71 w 98"/>
                    <a:gd name="T5" fmla="*/ 149 h 149"/>
                    <a:gd name="T6" fmla="*/ 71 w 98"/>
                    <a:gd name="T7" fmla="*/ 148 h 149"/>
                    <a:gd name="T8" fmla="*/ 71 w 98"/>
                    <a:gd name="T9" fmla="*/ 147 h 149"/>
                    <a:gd name="T10" fmla="*/ 71 w 98"/>
                    <a:gd name="T11" fmla="*/ 147 h 149"/>
                    <a:gd name="T12" fmla="*/ 71 w 98"/>
                    <a:gd name="T13" fmla="*/ 146 h 149"/>
                    <a:gd name="T14" fmla="*/ 71 w 98"/>
                    <a:gd name="T15" fmla="*/ 146 h 149"/>
                    <a:gd name="T16" fmla="*/ 72 w 98"/>
                    <a:gd name="T17" fmla="*/ 146 h 149"/>
                    <a:gd name="T18" fmla="*/ 72 w 98"/>
                    <a:gd name="T19" fmla="*/ 145 h 149"/>
                    <a:gd name="T20" fmla="*/ 72 w 98"/>
                    <a:gd name="T21" fmla="*/ 144 h 149"/>
                    <a:gd name="T22" fmla="*/ 72 w 98"/>
                    <a:gd name="T23" fmla="*/ 143 h 149"/>
                    <a:gd name="T24" fmla="*/ 72 w 98"/>
                    <a:gd name="T25" fmla="*/ 142 h 149"/>
                    <a:gd name="T26" fmla="*/ 72 w 98"/>
                    <a:gd name="T27" fmla="*/ 140 h 149"/>
                    <a:gd name="T28" fmla="*/ 72 w 98"/>
                    <a:gd name="T29" fmla="*/ 138 h 149"/>
                    <a:gd name="T30" fmla="*/ 72 w 98"/>
                    <a:gd name="T31" fmla="*/ 137 h 149"/>
                    <a:gd name="T32" fmla="*/ 72 w 98"/>
                    <a:gd name="T33" fmla="*/ 135 h 149"/>
                    <a:gd name="T34" fmla="*/ 72 w 98"/>
                    <a:gd name="T35" fmla="*/ 134 h 149"/>
                    <a:gd name="T36" fmla="*/ 72 w 98"/>
                    <a:gd name="T37" fmla="*/ 132 h 149"/>
                    <a:gd name="T38" fmla="*/ 73 w 98"/>
                    <a:gd name="T39" fmla="*/ 132 h 149"/>
                    <a:gd name="T40" fmla="*/ 72 w 98"/>
                    <a:gd name="T41" fmla="*/ 131 h 149"/>
                    <a:gd name="T42" fmla="*/ 72 w 98"/>
                    <a:gd name="T43" fmla="*/ 130 h 149"/>
                    <a:gd name="T44" fmla="*/ 72 w 98"/>
                    <a:gd name="T45" fmla="*/ 129 h 149"/>
                    <a:gd name="T46" fmla="*/ 72 w 98"/>
                    <a:gd name="T47" fmla="*/ 129 h 149"/>
                    <a:gd name="T48" fmla="*/ 72 w 98"/>
                    <a:gd name="T49" fmla="*/ 128 h 149"/>
                    <a:gd name="T50" fmla="*/ 72 w 98"/>
                    <a:gd name="T51" fmla="*/ 127 h 149"/>
                    <a:gd name="T52" fmla="*/ 72 w 98"/>
                    <a:gd name="T53" fmla="*/ 127 h 149"/>
                    <a:gd name="T54" fmla="*/ 73 w 98"/>
                    <a:gd name="T55" fmla="*/ 127 h 149"/>
                    <a:gd name="T56" fmla="*/ 74 w 98"/>
                    <a:gd name="T57" fmla="*/ 127 h 149"/>
                    <a:gd name="T58" fmla="*/ 75 w 98"/>
                    <a:gd name="T59" fmla="*/ 127 h 149"/>
                    <a:gd name="T60" fmla="*/ 75 w 98"/>
                    <a:gd name="T61" fmla="*/ 127 h 149"/>
                    <a:gd name="T62" fmla="*/ 76 w 98"/>
                    <a:gd name="T63" fmla="*/ 127 h 149"/>
                    <a:gd name="T64" fmla="*/ 76 w 98"/>
                    <a:gd name="T65" fmla="*/ 127 h 149"/>
                    <a:gd name="T66" fmla="*/ 77 w 98"/>
                    <a:gd name="T67" fmla="*/ 127 h 149"/>
                    <a:gd name="T68" fmla="*/ 77 w 98"/>
                    <a:gd name="T69" fmla="*/ 127 h 149"/>
                    <a:gd name="T70" fmla="*/ 77 w 98"/>
                    <a:gd name="T71" fmla="*/ 127 h 149"/>
                    <a:gd name="T72" fmla="*/ 78 w 98"/>
                    <a:gd name="T73" fmla="*/ 127 h 149"/>
                    <a:gd name="T74" fmla="*/ 78 w 98"/>
                    <a:gd name="T75" fmla="*/ 127 h 149"/>
                    <a:gd name="T76" fmla="*/ 78 w 98"/>
                    <a:gd name="T77" fmla="*/ 127 h 149"/>
                    <a:gd name="T78" fmla="*/ 78 w 98"/>
                    <a:gd name="T79" fmla="*/ 127 h 149"/>
                    <a:gd name="T80" fmla="*/ 78 w 98"/>
                    <a:gd name="T81" fmla="*/ 128 h 149"/>
                    <a:gd name="T82" fmla="*/ 79 w 98"/>
                    <a:gd name="T83" fmla="*/ 129 h 149"/>
                    <a:gd name="T84" fmla="*/ 79 w 98"/>
                    <a:gd name="T85" fmla="*/ 129 h 149"/>
                    <a:gd name="T86" fmla="*/ 80 w 98"/>
                    <a:gd name="T87" fmla="*/ 130 h 149"/>
                    <a:gd name="T88" fmla="*/ 81 w 98"/>
                    <a:gd name="T89" fmla="*/ 130 h 149"/>
                    <a:gd name="T90" fmla="*/ 82 w 98"/>
                    <a:gd name="T91" fmla="*/ 128 h 149"/>
                    <a:gd name="T92" fmla="*/ 83 w 98"/>
                    <a:gd name="T93" fmla="*/ 127 h 149"/>
                    <a:gd name="T94" fmla="*/ 96 w 98"/>
                    <a:gd name="T95" fmla="*/ 30 h 149"/>
                    <a:gd name="T96" fmla="*/ 95 w 98"/>
                    <a:gd name="T97" fmla="*/ 1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 h="149">
                      <a:moveTo>
                        <a:pt x="95" y="13"/>
                      </a:moveTo>
                      <a:cubicBezTo>
                        <a:pt x="67" y="10"/>
                        <a:pt x="39" y="5"/>
                        <a:pt x="11" y="0"/>
                      </a:cubicBezTo>
                      <a:cubicBezTo>
                        <a:pt x="7" y="20"/>
                        <a:pt x="3" y="39"/>
                        <a:pt x="0" y="58"/>
                      </a:cubicBezTo>
                      <a:cubicBezTo>
                        <a:pt x="8" y="69"/>
                        <a:pt x="16" y="79"/>
                        <a:pt x="24" y="89"/>
                      </a:cubicBezTo>
                      <a:cubicBezTo>
                        <a:pt x="30" y="97"/>
                        <a:pt x="37" y="105"/>
                        <a:pt x="43" y="114"/>
                      </a:cubicBezTo>
                      <a:cubicBezTo>
                        <a:pt x="52" y="125"/>
                        <a:pt x="61" y="137"/>
                        <a:pt x="71" y="149"/>
                      </a:cubicBezTo>
                      <a:cubicBezTo>
                        <a:pt x="71" y="149"/>
                        <a:pt x="71" y="149"/>
                        <a:pt x="71" y="149"/>
                      </a:cubicBezTo>
                      <a:cubicBezTo>
                        <a:pt x="71" y="148"/>
                        <a:pt x="71" y="148"/>
                        <a:pt x="71" y="148"/>
                      </a:cubicBezTo>
                      <a:cubicBezTo>
                        <a:pt x="71" y="147"/>
                        <a:pt x="71" y="147"/>
                        <a:pt x="71" y="147"/>
                      </a:cubicBezTo>
                      <a:cubicBezTo>
                        <a:pt x="71" y="147"/>
                        <a:pt x="71" y="147"/>
                        <a:pt x="71" y="147"/>
                      </a:cubicBezTo>
                      <a:cubicBezTo>
                        <a:pt x="71" y="147"/>
                        <a:pt x="71" y="147"/>
                        <a:pt x="71" y="147"/>
                      </a:cubicBezTo>
                      <a:cubicBezTo>
                        <a:pt x="71" y="147"/>
                        <a:pt x="71" y="147"/>
                        <a:pt x="71" y="147"/>
                      </a:cubicBezTo>
                      <a:cubicBezTo>
                        <a:pt x="71" y="146"/>
                        <a:pt x="71" y="146"/>
                        <a:pt x="71" y="146"/>
                      </a:cubicBezTo>
                      <a:cubicBezTo>
                        <a:pt x="71" y="146"/>
                        <a:pt x="71" y="146"/>
                        <a:pt x="71" y="146"/>
                      </a:cubicBezTo>
                      <a:cubicBezTo>
                        <a:pt x="71" y="146"/>
                        <a:pt x="71" y="146"/>
                        <a:pt x="71" y="146"/>
                      </a:cubicBezTo>
                      <a:cubicBezTo>
                        <a:pt x="71" y="146"/>
                        <a:pt x="71" y="146"/>
                        <a:pt x="71" y="146"/>
                      </a:cubicBezTo>
                      <a:cubicBezTo>
                        <a:pt x="72" y="146"/>
                        <a:pt x="72" y="146"/>
                        <a:pt x="72" y="146"/>
                      </a:cubicBezTo>
                      <a:cubicBezTo>
                        <a:pt x="72" y="146"/>
                        <a:pt x="72" y="146"/>
                        <a:pt x="72" y="146"/>
                      </a:cubicBezTo>
                      <a:cubicBezTo>
                        <a:pt x="72" y="146"/>
                        <a:pt x="72" y="146"/>
                        <a:pt x="72" y="146"/>
                      </a:cubicBezTo>
                      <a:cubicBezTo>
                        <a:pt x="72" y="145"/>
                        <a:pt x="72" y="145"/>
                        <a:pt x="72" y="145"/>
                      </a:cubicBezTo>
                      <a:cubicBezTo>
                        <a:pt x="72" y="145"/>
                        <a:pt x="72" y="145"/>
                        <a:pt x="72" y="145"/>
                      </a:cubicBezTo>
                      <a:cubicBezTo>
                        <a:pt x="72" y="144"/>
                        <a:pt x="72" y="144"/>
                        <a:pt x="72" y="144"/>
                      </a:cubicBezTo>
                      <a:cubicBezTo>
                        <a:pt x="72" y="143"/>
                        <a:pt x="72" y="143"/>
                        <a:pt x="72" y="143"/>
                      </a:cubicBezTo>
                      <a:cubicBezTo>
                        <a:pt x="72" y="143"/>
                        <a:pt x="72" y="143"/>
                        <a:pt x="72" y="143"/>
                      </a:cubicBezTo>
                      <a:cubicBezTo>
                        <a:pt x="72" y="142"/>
                        <a:pt x="72" y="142"/>
                        <a:pt x="72" y="142"/>
                      </a:cubicBezTo>
                      <a:cubicBezTo>
                        <a:pt x="72" y="142"/>
                        <a:pt x="72" y="142"/>
                        <a:pt x="72" y="142"/>
                      </a:cubicBezTo>
                      <a:cubicBezTo>
                        <a:pt x="72" y="141"/>
                        <a:pt x="72" y="141"/>
                        <a:pt x="72" y="141"/>
                      </a:cubicBezTo>
                      <a:cubicBezTo>
                        <a:pt x="72" y="140"/>
                        <a:pt x="72" y="140"/>
                        <a:pt x="72" y="140"/>
                      </a:cubicBezTo>
                      <a:cubicBezTo>
                        <a:pt x="72" y="139"/>
                        <a:pt x="72" y="139"/>
                        <a:pt x="72" y="139"/>
                      </a:cubicBezTo>
                      <a:cubicBezTo>
                        <a:pt x="72" y="138"/>
                        <a:pt x="72" y="138"/>
                        <a:pt x="72" y="138"/>
                      </a:cubicBezTo>
                      <a:cubicBezTo>
                        <a:pt x="72" y="137"/>
                        <a:pt x="72" y="137"/>
                        <a:pt x="72" y="137"/>
                      </a:cubicBezTo>
                      <a:cubicBezTo>
                        <a:pt x="72" y="137"/>
                        <a:pt x="72" y="137"/>
                        <a:pt x="72" y="137"/>
                      </a:cubicBezTo>
                      <a:cubicBezTo>
                        <a:pt x="72" y="136"/>
                        <a:pt x="72" y="136"/>
                        <a:pt x="72" y="136"/>
                      </a:cubicBezTo>
                      <a:cubicBezTo>
                        <a:pt x="72" y="135"/>
                        <a:pt x="72" y="135"/>
                        <a:pt x="72" y="135"/>
                      </a:cubicBezTo>
                      <a:cubicBezTo>
                        <a:pt x="72" y="134"/>
                        <a:pt x="72" y="134"/>
                        <a:pt x="72" y="134"/>
                      </a:cubicBezTo>
                      <a:cubicBezTo>
                        <a:pt x="72" y="134"/>
                        <a:pt x="72" y="134"/>
                        <a:pt x="72" y="134"/>
                      </a:cubicBezTo>
                      <a:cubicBezTo>
                        <a:pt x="72" y="133"/>
                        <a:pt x="72" y="133"/>
                        <a:pt x="72" y="133"/>
                      </a:cubicBezTo>
                      <a:cubicBezTo>
                        <a:pt x="72" y="132"/>
                        <a:pt x="72" y="132"/>
                        <a:pt x="72" y="132"/>
                      </a:cubicBezTo>
                      <a:cubicBezTo>
                        <a:pt x="72" y="132"/>
                        <a:pt x="72" y="132"/>
                        <a:pt x="72" y="132"/>
                      </a:cubicBezTo>
                      <a:cubicBezTo>
                        <a:pt x="73" y="132"/>
                        <a:pt x="73" y="132"/>
                        <a:pt x="73" y="132"/>
                      </a:cubicBezTo>
                      <a:cubicBezTo>
                        <a:pt x="72" y="132"/>
                        <a:pt x="72" y="132"/>
                        <a:pt x="72" y="132"/>
                      </a:cubicBezTo>
                      <a:cubicBezTo>
                        <a:pt x="72" y="131"/>
                        <a:pt x="72" y="131"/>
                        <a:pt x="72" y="131"/>
                      </a:cubicBezTo>
                      <a:cubicBezTo>
                        <a:pt x="72" y="131"/>
                        <a:pt x="72" y="131"/>
                        <a:pt x="72" y="131"/>
                      </a:cubicBezTo>
                      <a:cubicBezTo>
                        <a:pt x="72" y="130"/>
                        <a:pt x="72" y="130"/>
                        <a:pt x="72" y="130"/>
                      </a:cubicBezTo>
                      <a:cubicBezTo>
                        <a:pt x="72" y="130"/>
                        <a:pt x="72" y="130"/>
                        <a:pt x="72" y="130"/>
                      </a:cubicBezTo>
                      <a:cubicBezTo>
                        <a:pt x="72" y="129"/>
                        <a:pt x="72" y="129"/>
                        <a:pt x="72" y="129"/>
                      </a:cubicBezTo>
                      <a:cubicBezTo>
                        <a:pt x="72" y="129"/>
                        <a:pt x="72" y="129"/>
                        <a:pt x="72" y="129"/>
                      </a:cubicBezTo>
                      <a:cubicBezTo>
                        <a:pt x="72" y="129"/>
                        <a:pt x="72" y="129"/>
                        <a:pt x="72" y="129"/>
                      </a:cubicBezTo>
                      <a:cubicBezTo>
                        <a:pt x="72" y="128"/>
                        <a:pt x="72" y="128"/>
                        <a:pt x="72" y="128"/>
                      </a:cubicBezTo>
                      <a:cubicBezTo>
                        <a:pt x="72" y="128"/>
                        <a:pt x="72" y="128"/>
                        <a:pt x="72" y="128"/>
                      </a:cubicBezTo>
                      <a:cubicBezTo>
                        <a:pt x="72" y="128"/>
                        <a:pt x="72" y="128"/>
                        <a:pt x="72" y="128"/>
                      </a:cubicBezTo>
                      <a:cubicBezTo>
                        <a:pt x="72" y="127"/>
                        <a:pt x="72" y="127"/>
                        <a:pt x="72" y="127"/>
                      </a:cubicBezTo>
                      <a:cubicBezTo>
                        <a:pt x="72" y="127"/>
                        <a:pt x="72" y="127"/>
                        <a:pt x="72" y="127"/>
                      </a:cubicBezTo>
                      <a:cubicBezTo>
                        <a:pt x="72" y="127"/>
                        <a:pt x="72" y="127"/>
                        <a:pt x="72" y="127"/>
                      </a:cubicBezTo>
                      <a:cubicBezTo>
                        <a:pt x="72" y="127"/>
                        <a:pt x="72" y="127"/>
                        <a:pt x="72" y="127"/>
                      </a:cubicBezTo>
                      <a:cubicBezTo>
                        <a:pt x="73" y="127"/>
                        <a:pt x="73" y="127"/>
                        <a:pt x="73" y="127"/>
                      </a:cubicBezTo>
                      <a:cubicBezTo>
                        <a:pt x="73" y="127"/>
                        <a:pt x="73" y="127"/>
                        <a:pt x="73" y="127"/>
                      </a:cubicBezTo>
                      <a:cubicBezTo>
                        <a:pt x="74" y="127"/>
                        <a:pt x="74" y="127"/>
                        <a:pt x="74" y="127"/>
                      </a:cubicBezTo>
                      <a:cubicBezTo>
                        <a:pt x="75" y="127"/>
                        <a:pt x="75" y="127"/>
                        <a:pt x="75" y="127"/>
                      </a:cubicBezTo>
                      <a:cubicBezTo>
                        <a:pt x="75" y="127"/>
                        <a:pt x="75" y="127"/>
                        <a:pt x="75" y="127"/>
                      </a:cubicBezTo>
                      <a:cubicBezTo>
                        <a:pt x="75" y="127"/>
                        <a:pt x="75" y="127"/>
                        <a:pt x="75" y="127"/>
                      </a:cubicBezTo>
                      <a:cubicBezTo>
                        <a:pt x="75" y="127"/>
                        <a:pt x="75" y="127"/>
                        <a:pt x="75" y="127"/>
                      </a:cubicBezTo>
                      <a:cubicBezTo>
                        <a:pt x="76" y="127"/>
                        <a:pt x="76" y="127"/>
                        <a:pt x="76" y="127"/>
                      </a:cubicBezTo>
                      <a:cubicBezTo>
                        <a:pt x="76" y="127"/>
                        <a:pt x="76" y="127"/>
                        <a:pt x="76" y="127"/>
                      </a:cubicBezTo>
                      <a:cubicBezTo>
                        <a:pt x="76" y="127"/>
                        <a:pt x="76" y="127"/>
                        <a:pt x="76" y="127"/>
                      </a:cubicBezTo>
                      <a:cubicBezTo>
                        <a:pt x="76" y="127"/>
                        <a:pt x="76" y="127"/>
                        <a:pt x="76" y="127"/>
                      </a:cubicBezTo>
                      <a:cubicBezTo>
                        <a:pt x="76" y="127"/>
                        <a:pt x="76" y="127"/>
                        <a:pt x="76"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8"/>
                        <a:pt x="78" y="128"/>
                        <a:pt x="78" y="128"/>
                      </a:cubicBezTo>
                      <a:cubicBezTo>
                        <a:pt x="78" y="128"/>
                        <a:pt x="78" y="128"/>
                        <a:pt x="78" y="128"/>
                      </a:cubicBezTo>
                      <a:cubicBezTo>
                        <a:pt x="79" y="128"/>
                        <a:pt x="79" y="128"/>
                        <a:pt x="79" y="128"/>
                      </a:cubicBezTo>
                      <a:cubicBezTo>
                        <a:pt x="79" y="129"/>
                        <a:pt x="79" y="129"/>
                        <a:pt x="79" y="129"/>
                      </a:cubicBezTo>
                      <a:cubicBezTo>
                        <a:pt x="79" y="129"/>
                        <a:pt x="79" y="129"/>
                        <a:pt x="79" y="129"/>
                      </a:cubicBezTo>
                      <a:cubicBezTo>
                        <a:pt x="79" y="129"/>
                        <a:pt x="79" y="129"/>
                        <a:pt x="79" y="129"/>
                      </a:cubicBezTo>
                      <a:cubicBezTo>
                        <a:pt x="79" y="130"/>
                        <a:pt x="79" y="130"/>
                        <a:pt x="79" y="130"/>
                      </a:cubicBezTo>
                      <a:cubicBezTo>
                        <a:pt x="80" y="130"/>
                        <a:pt x="80" y="130"/>
                        <a:pt x="80" y="130"/>
                      </a:cubicBezTo>
                      <a:cubicBezTo>
                        <a:pt x="80" y="130"/>
                        <a:pt x="80" y="130"/>
                        <a:pt x="80" y="130"/>
                      </a:cubicBezTo>
                      <a:cubicBezTo>
                        <a:pt x="81" y="130"/>
                        <a:pt x="81" y="130"/>
                        <a:pt x="81" y="130"/>
                      </a:cubicBezTo>
                      <a:cubicBezTo>
                        <a:pt x="81" y="130"/>
                        <a:pt x="81" y="130"/>
                        <a:pt x="81" y="130"/>
                      </a:cubicBezTo>
                      <a:cubicBezTo>
                        <a:pt x="82" y="129"/>
                        <a:pt x="82" y="128"/>
                        <a:pt x="82" y="128"/>
                      </a:cubicBezTo>
                      <a:cubicBezTo>
                        <a:pt x="83" y="127"/>
                        <a:pt x="83" y="127"/>
                        <a:pt x="83" y="127"/>
                      </a:cubicBezTo>
                      <a:cubicBezTo>
                        <a:pt x="83" y="127"/>
                        <a:pt x="83" y="127"/>
                        <a:pt x="83" y="127"/>
                      </a:cubicBezTo>
                      <a:cubicBezTo>
                        <a:pt x="83" y="126"/>
                        <a:pt x="83" y="126"/>
                        <a:pt x="83" y="126"/>
                      </a:cubicBezTo>
                      <a:cubicBezTo>
                        <a:pt x="87" y="94"/>
                        <a:pt x="91" y="62"/>
                        <a:pt x="96" y="30"/>
                      </a:cubicBezTo>
                      <a:cubicBezTo>
                        <a:pt x="96" y="24"/>
                        <a:pt x="97" y="19"/>
                        <a:pt x="98" y="14"/>
                      </a:cubicBezTo>
                      <a:lnTo>
                        <a:pt x="95" y="13"/>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8" name="Freeform 355">
                  <a:extLst>
                    <a:ext uri="{FF2B5EF4-FFF2-40B4-BE49-F238E27FC236}">
                      <a16:creationId xmlns="" xmlns:a16="http://schemas.microsoft.com/office/drawing/2014/main" id="{FC0990AC-432F-4A90-9B15-ADEC7DC4C277}"/>
                    </a:ext>
                  </a:extLst>
                </p:cNvPr>
                <p:cNvSpPr>
                  <a:spLocks/>
                </p:cNvSpPr>
                <p:nvPr/>
              </p:nvSpPr>
              <p:spPr bwMode="auto">
                <a:xfrm>
                  <a:off x="4323814" y="3138740"/>
                  <a:ext cx="859773" cy="519009"/>
                </a:xfrm>
                <a:custGeom>
                  <a:avLst/>
                  <a:gdLst>
                    <a:gd name="T0" fmla="*/ 1 w 164"/>
                    <a:gd name="T1" fmla="*/ 23 h 99"/>
                    <a:gd name="T2" fmla="*/ 2 w 164"/>
                    <a:gd name="T3" fmla="*/ 25 h 99"/>
                    <a:gd name="T4" fmla="*/ 3 w 164"/>
                    <a:gd name="T5" fmla="*/ 28 h 99"/>
                    <a:gd name="T6" fmla="*/ 3 w 164"/>
                    <a:gd name="T7" fmla="*/ 30 h 99"/>
                    <a:gd name="T8" fmla="*/ 4 w 164"/>
                    <a:gd name="T9" fmla="*/ 32 h 99"/>
                    <a:gd name="T10" fmla="*/ 3 w 164"/>
                    <a:gd name="T11" fmla="*/ 32 h 99"/>
                    <a:gd name="T12" fmla="*/ 6 w 164"/>
                    <a:gd name="T13" fmla="*/ 36 h 99"/>
                    <a:gd name="T14" fmla="*/ 8 w 164"/>
                    <a:gd name="T15" fmla="*/ 38 h 99"/>
                    <a:gd name="T16" fmla="*/ 10 w 164"/>
                    <a:gd name="T17" fmla="*/ 42 h 99"/>
                    <a:gd name="T18" fmla="*/ 12 w 164"/>
                    <a:gd name="T19" fmla="*/ 44 h 99"/>
                    <a:gd name="T20" fmla="*/ 12 w 164"/>
                    <a:gd name="T21" fmla="*/ 46 h 99"/>
                    <a:gd name="T22" fmla="*/ 14 w 164"/>
                    <a:gd name="T23" fmla="*/ 48 h 99"/>
                    <a:gd name="T24" fmla="*/ 15 w 164"/>
                    <a:gd name="T25" fmla="*/ 48 h 99"/>
                    <a:gd name="T26" fmla="*/ 15 w 164"/>
                    <a:gd name="T27" fmla="*/ 50 h 99"/>
                    <a:gd name="T28" fmla="*/ 18 w 164"/>
                    <a:gd name="T29" fmla="*/ 51 h 99"/>
                    <a:gd name="T30" fmla="*/ 20 w 164"/>
                    <a:gd name="T31" fmla="*/ 51 h 99"/>
                    <a:gd name="T32" fmla="*/ 19 w 164"/>
                    <a:gd name="T33" fmla="*/ 53 h 99"/>
                    <a:gd name="T34" fmla="*/ 18 w 164"/>
                    <a:gd name="T35" fmla="*/ 54 h 99"/>
                    <a:gd name="T36" fmla="*/ 18 w 164"/>
                    <a:gd name="T37" fmla="*/ 55 h 99"/>
                    <a:gd name="T38" fmla="*/ 17 w 164"/>
                    <a:gd name="T39" fmla="*/ 57 h 99"/>
                    <a:gd name="T40" fmla="*/ 17 w 164"/>
                    <a:gd name="T41" fmla="*/ 59 h 99"/>
                    <a:gd name="T42" fmla="*/ 16 w 164"/>
                    <a:gd name="T43" fmla="*/ 60 h 99"/>
                    <a:gd name="T44" fmla="*/ 16 w 164"/>
                    <a:gd name="T45" fmla="*/ 62 h 99"/>
                    <a:gd name="T46" fmla="*/ 17 w 164"/>
                    <a:gd name="T47" fmla="*/ 64 h 99"/>
                    <a:gd name="T48" fmla="*/ 17 w 164"/>
                    <a:gd name="T49" fmla="*/ 66 h 99"/>
                    <a:gd name="T50" fmla="*/ 15 w 164"/>
                    <a:gd name="T51" fmla="*/ 67 h 99"/>
                    <a:gd name="T52" fmla="*/ 14 w 164"/>
                    <a:gd name="T53" fmla="*/ 68 h 99"/>
                    <a:gd name="T54" fmla="*/ 15 w 164"/>
                    <a:gd name="T55" fmla="*/ 70 h 99"/>
                    <a:gd name="T56" fmla="*/ 14 w 164"/>
                    <a:gd name="T57" fmla="*/ 72 h 99"/>
                    <a:gd name="T58" fmla="*/ 15 w 164"/>
                    <a:gd name="T59" fmla="*/ 73 h 99"/>
                    <a:gd name="T60" fmla="*/ 17 w 164"/>
                    <a:gd name="T61" fmla="*/ 74 h 99"/>
                    <a:gd name="T62" fmla="*/ 19 w 164"/>
                    <a:gd name="T63" fmla="*/ 73 h 99"/>
                    <a:gd name="T64" fmla="*/ 21 w 164"/>
                    <a:gd name="T65" fmla="*/ 72 h 99"/>
                    <a:gd name="T66" fmla="*/ 22 w 164"/>
                    <a:gd name="T67" fmla="*/ 71 h 99"/>
                    <a:gd name="T68" fmla="*/ 23 w 164"/>
                    <a:gd name="T69" fmla="*/ 71 h 99"/>
                    <a:gd name="T70" fmla="*/ 24 w 164"/>
                    <a:gd name="T71" fmla="*/ 73 h 99"/>
                    <a:gd name="T72" fmla="*/ 25 w 164"/>
                    <a:gd name="T73" fmla="*/ 75 h 99"/>
                    <a:gd name="T74" fmla="*/ 24 w 164"/>
                    <a:gd name="T75" fmla="*/ 77 h 99"/>
                    <a:gd name="T76" fmla="*/ 25 w 164"/>
                    <a:gd name="T77" fmla="*/ 79 h 99"/>
                    <a:gd name="T78" fmla="*/ 26 w 164"/>
                    <a:gd name="T79" fmla="*/ 81 h 99"/>
                    <a:gd name="T80" fmla="*/ 27 w 164"/>
                    <a:gd name="T81" fmla="*/ 83 h 99"/>
                    <a:gd name="T82" fmla="*/ 28 w 164"/>
                    <a:gd name="T83" fmla="*/ 86 h 99"/>
                    <a:gd name="T84" fmla="*/ 27 w 164"/>
                    <a:gd name="T85" fmla="*/ 87 h 99"/>
                    <a:gd name="T86" fmla="*/ 29 w 164"/>
                    <a:gd name="T87" fmla="*/ 90 h 99"/>
                    <a:gd name="T88" fmla="*/ 31 w 164"/>
                    <a:gd name="T89" fmla="*/ 90 h 99"/>
                    <a:gd name="T90" fmla="*/ 32 w 164"/>
                    <a:gd name="T91" fmla="*/ 92 h 99"/>
                    <a:gd name="T92" fmla="*/ 32 w 164"/>
                    <a:gd name="T93" fmla="*/ 94 h 99"/>
                    <a:gd name="T94" fmla="*/ 33 w 164"/>
                    <a:gd name="T95" fmla="*/ 95 h 99"/>
                    <a:gd name="T96" fmla="*/ 33 w 164"/>
                    <a:gd name="T97" fmla="*/ 97 h 99"/>
                    <a:gd name="T98" fmla="*/ 35 w 164"/>
                    <a:gd name="T99" fmla="*/ 99 h 99"/>
                    <a:gd name="T100" fmla="*/ 36 w 164"/>
                    <a:gd name="T101" fmla="*/ 97 h 99"/>
                    <a:gd name="T102" fmla="*/ 40 w 164"/>
                    <a:gd name="T103" fmla="*/ 97 h 99"/>
                    <a:gd name="T104" fmla="*/ 42 w 164"/>
                    <a:gd name="T105" fmla="*/ 97 h 99"/>
                    <a:gd name="T106" fmla="*/ 44 w 164"/>
                    <a:gd name="T107" fmla="*/ 96 h 99"/>
                    <a:gd name="T108" fmla="*/ 48 w 164"/>
                    <a:gd name="T109" fmla="*/ 97 h 99"/>
                    <a:gd name="T110" fmla="*/ 50 w 164"/>
                    <a:gd name="T111" fmla="*/ 97 h 99"/>
                    <a:gd name="T112" fmla="*/ 54 w 164"/>
                    <a:gd name="T113" fmla="*/ 97 h 99"/>
                    <a:gd name="T114" fmla="*/ 54 w 164"/>
                    <a:gd name="T115" fmla="*/ 97 h 99"/>
                    <a:gd name="T116" fmla="*/ 55 w 164"/>
                    <a:gd name="T117" fmla="*/ 96 h 99"/>
                    <a:gd name="T118" fmla="*/ 55 w 164"/>
                    <a:gd name="T119" fmla="*/ 95 h 99"/>
                    <a:gd name="T120" fmla="*/ 57 w 164"/>
                    <a:gd name="T121" fmla="*/ 94 h 99"/>
                    <a:gd name="T122" fmla="*/ 58 w 164"/>
                    <a:gd name="T123" fmla="*/ 96 h 99"/>
                    <a:gd name="T124" fmla="*/ 60 w 164"/>
                    <a:gd name="T12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4" h="99">
                      <a:moveTo>
                        <a:pt x="162" y="15"/>
                      </a:moveTo>
                      <a:cubicBezTo>
                        <a:pt x="129" y="14"/>
                        <a:pt x="97" y="11"/>
                        <a:pt x="64" y="8"/>
                      </a:cubicBezTo>
                      <a:cubicBezTo>
                        <a:pt x="44" y="6"/>
                        <a:pt x="23" y="3"/>
                        <a:pt x="3" y="0"/>
                      </a:cubicBezTo>
                      <a:cubicBezTo>
                        <a:pt x="2" y="7"/>
                        <a:pt x="1" y="14"/>
                        <a:pt x="0" y="20"/>
                      </a:cubicBezTo>
                      <a:cubicBezTo>
                        <a:pt x="0" y="20"/>
                        <a:pt x="0" y="20"/>
                        <a:pt x="0" y="20"/>
                      </a:cubicBezTo>
                      <a:cubicBezTo>
                        <a:pt x="0" y="21"/>
                        <a:pt x="0" y="21"/>
                        <a:pt x="0" y="21"/>
                      </a:cubicBezTo>
                      <a:cubicBezTo>
                        <a:pt x="0" y="21"/>
                        <a:pt x="0" y="21"/>
                        <a:pt x="0" y="21"/>
                      </a:cubicBezTo>
                      <a:cubicBezTo>
                        <a:pt x="0" y="22"/>
                        <a:pt x="0" y="22"/>
                        <a:pt x="0" y="22"/>
                      </a:cubicBezTo>
                      <a:cubicBezTo>
                        <a:pt x="1" y="22"/>
                        <a:pt x="1" y="22"/>
                        <a:pt x="1" y="22"/>
                      </a:cubicBezTo>
                      <a:cubicBezTo>
                        <a:pt x="1" y="22"/>
                        <a:pt x="1" y="22"/>
                        <a:pt x="1" y="22"/>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4"/>
                        <a:pt x="1" y="24"/>
                        <a:pt x="1" y="24"/>
                      </a:cubicBezTo>
                      <a:cubicBezTo>
                        <a:pt x="2" y="24"/>
                        <a:pt x="2" y="24"/>
                        <a:pt x="2" y="24"/>
                      </a:cubicBezTo>
                      <a:cubicBezTo>
                        <a:pt x="2" y="24"/>
                        <a:pt x="2" y="24"/>
                        <a:pt x="2" y="24"/>
                      </a:cubicBezTo>
                      <a:cubicBezTo>
                        <a:pt x="2" y="24"/>
                        <a:pt x="2" y="24"/>
                        <a:pt x="2" y="24"/>
                      </a:cubicBezTo>
                      <a:cubicBezTo>
                        <a:pt x="2" y="24"/>
                        <a:pt x="2" y="24"/>
                        <a:pt x="2" y="24"/>
                      </a:cubicBezTo>
                      <a:cubicBezTo>
                        <a:pt x="2" y="25"/>
                        <a:pt x="2" y="25"/>
                        <a:pt x="2" y="25"/>
                      </a:cubicBezTo>
                      <a:cubicBezTo>
                        <a:pt x="2" y="25"/>
                        <a:pt x="2" y="25"/>
                        <a:pt x="2" y="25"/>
                      </a:cubicBezTo>
                      <a:cubicBezTo>
                        <a:pt x="2" y="25"/>
                        <a:pt x="2" y="25"/>
                        <a:pt x="2" y="25"/>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8"/>
                        <a:pt x="3" y="28"/>
                        <a:pt x="3" y="28"/>
                      </a:cubicBezTo>
                      <a:cubicBezTo>
                        <a:pt x="3" y="28"/>
                        <a:pt x="3" y="28"/>
                        <a:pt x="3" y="28"/>
                      </a:cubicBezTo>
                      <a:cubicBezTo>
                        <a:pt x="4" y="29"/>
                        <a:pt x="4" y="29"/>
                        <a:pt x="4" y="29"/>
                      </a:cubicBezTo>
                      <a:cubicBezTo>
                        <a:pt x="4" y="29"/>
                        <a:pt x="4" y="29"/>
                        <a:pt x="4" y="29"/>
                      </a:cubicBezTo>
                      <a:cubicBezTo>
                        <a:pt x="4" y="29"/>
                        <a:pt x="4" y="29"/>
                        <a:pt x="4" y="29"/>
                      </a:cubicBezTo>
                      <a:cubicBezTo>
                        <a:pt x="4" y="29"/>
                        <a:pt x="4" y="29"/>
                        <a:pt x="4" y="29"/>
                      </a:cubicBezTo>
                      <a:cubicBezTo>
                        <a:pt x="3" y="29"/>
                        <a:pt x="3" y="29"/>
                        <a:pt x="3" y="29"/>
                      </a:cubicBezTo>
                      <a:cubicBezTo>
                        <a:pt x="3" y="29"/>
                        <a:pt x="3" y="29"/>
                        <a:pt x="3" y="29"/>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4" y="31"/>
                        <a:pt x="4" y="31"/>
                        <a:pt x="4" y="31"/>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2" y="32"/>
                        <a:pt x="2" y="32"/>
                        <a:pt x="2" y="32"/>
                      </a:cubicBezTo>
                      <a:cubicBezTo>
                        <a:pt x="2" y="32"/>
                        <a:pt x="2" y="32"/>
                        <a:pt x="2" y="32"/>
                      </a:cubicBezTo>
                      <a:cubicBezTo>
                        <a:pt x="2" y="32"/>
                        <a:pt x="2" y="32"/>
                        <a:pt x="2" y="32"/>
                      </a:cubicBezTo>
                      <a:cubicBezTo>
                        <a:pt x="3" y="32"/>
                        <a:pt x="3" y="32"/>
                        <a:pt x="3" y="32"/>
                      </a:cubicBezTo>
                      <a:cubicBezTo>
                        <a:pt x="3" y="33"/>
                        <a:pt x="3" y="33"/>
                        <a:pt x="3" y="33"/>
                      </a:cubicBezTo>
                      <a:cubicBezTo>
                        <a:pt x="3" y="33"/>
                        <a:pt x="3" y="33"/>
                        <a:pt x="3" y="33"/>
                      </a:cubicBezTo>
                      <a:cubicBezTo>
                        <a:pt x="4" y="34"/>
                        <a:pt x="4" y="34"/>
                        <a:pt x="4" y="34"/>
                      </a:cubicBezTo>
                      <a:cubicBezTo>
                        <a:pt x="4" y="34"/>
                        <a:pt x="4" y="34"/>
                        <a:pt x="4" y="34"/>
                      </a:cubicBezTo>
                      <a:cubicBezTo>
                        <a:pt x="5" y="34"/>
                        <a:pt x="5" y="34"/>
                        <a:pt x="5" y="34"/>
                      </a:cubicBezTo>
                      <a:cubicBezTo>
                        <a:pt x="5" y="35"/>
                        <a:pt x="5" y="35"/>
                        <a:pt x="5" y="35"/>
                      </a:cubicBezTo>
                      <a:cubicBezTo>
                        <a:pt x="5" y="35"/>
                        <a:pt x="5" y="35"/>
                        <a:pt x="5" y="35"/>
                      </a:cubicBezTo>
                      <a:cubicBezTo>
                        <a:pt x="5" y="35"/>
                        <a:pt x="5" y="35"/>
                        <a:pt x="5" y="35"/>
                      </a:cubicBezTo>
                      <a:cubicBezTo>
                        <a:pt x="5" y="35"/>
                        <a:pt x="5" y="35"/>
                        <a:pt x="5" y="35"/>
                      </a:cubicBezTo>
                      <a:cubicBezTo>
                        <a:pt x="5" y="35"/>
                        <a:pt x="5" y="35"/>
                        <a:pt x="5" y="35"/>
                      </a:cubicBezTo>
                      <a:cubicBezTo>
                        <a:pt x="5" y="36"/>
                        <a:pt x="5" y="36"/>
                        <a:pt x="5" y="36"/>
                      </a:cubicBezTo>
                      <a:cubicBezTo>
                        <a:pt x="6" y="36"/>
                        <a:pt x="6" y="36"/>
                        <a:pt x="6" y="36"/>
                      </a:cubicBezTo>
                      <a:cubicBezTo>
                        <a:pt x="7" y="36"/>
                        <a:pt x="7" y="36"/>
                        <a:pt x="7" y="36"/>
                      </a:cubicBezTo>
                      <a:cubicBezTo>
                        <a:pt x="7" y="37"/>
                        <a:pt x="7" y="37"/>
                        <a:pt x="7" y="37"/>
                      </a:cubicBezTo>
                      <a:cubicBezTo>
                        <a:pt x="7" y="37"/>
                        <a:pt x="7" y="37"/>
                        <a:pt x="7" y="37"/>
                      </a:cubicBezTo>
                      <a:cubicBezTo>
                        <a:pt x="8" y="37"/>
                        <a:pt x="8" y="37"/>
                        <a:pt x="8" y="37"/>
                      </a:cubicBezTo>
                      <a:cubicBezTo>
                        <a:pt x="8" y="37"/>
                        <a:pt x="8" y="37"/>
                        <a:pt x="8" y="37"/>
                      </a:cubicBezTo>
                      <a:cubicBezTo>
                        <a:pt x="8" y="37"/>
                        <a:pt x="8" y="37"/>
                        <a:pt x="8" y="37"/>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9"/>
                        <a:pt x="8" y="39"/>
                        <a:pt x="8" y="39"/>
                      </a:cubicBezTo>
                      <a:cubicBezTo>
                        <a:pt x="8" y="39"/>
                        <a:pt x="8" y="39"/>
                        <a:pt x="8" y="39"/>
                      </a:cubicBezTo>
                      <a:cubicBezTo>
                        <a:pt x="9" y="39"/>
                        <a:pt x="9" y="39"/>
                        <a:pt x="9" y="39"/>
                      </a:cubicBezTo>
                      <a:cubicBezTo>
                        <a:pt x="9" y="39"/>
                        <a:pt x="9" y="39"/>
                        <a:pt x="9" y="39"/>
                      </a:cubicBezTo>
                      <a:cubicBezTo>
                        <a:pt x="9" y="40"/>
                        <a:pt x="9" y="40"/>
                        <a:pt x="9" y="40"/>
                      </a:cubicBezTo>
                      <a:cubicBezTo>
                        <a:pt x="9" y="40"/>
                        <a:pt x="9" y="40"/>
                        <a:pt x="9" y="40"/>
                      </a:cubicBezTo>
                      <a:cubicBezTo>
                        <a:pt x="10" y="42"/>
                        <a:pt x="10" y="42"/>
                        <a:pt x="10" y="42"/>
                      </a:cubicBezTo>
                      <a:cubicBezTo>
                        <a:pt x="10" y="42"/>
                        <a:pt x="10" y="42"/>
                        <a:pt x="10" y="42"/>
                      </a:cubicBezTo>
                      <a:cubicBezTo>
                        <a:pt x="10" y="42"/>
                        <a:pt x="10" y="42"/>
                        <a:pt x="10" y="42"/>
                      </a:cubicBezTo>
                      <a:cubicBezTo>
                        <a:pt x="10" y="42"/>
                        <a:pt x="10" y="42"/>
                        <a:pt x="10" y="42"/>
                      </a:cubicBezTo>
                      <a:cubicBezTo>
                        <a:pt x="10" y="43"/>
                        <a:pt x="10" y="43"/>
                        <a:pt x="10" y="43"/>
                      </a:cubicBezTo>
                      <a:cubicBezTo>
                        <a:pt x="10" y="43"/>
                        <a:pt x="10" y="43"/>
                        <a:pt x="10"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6"/>
                        <a:pt x="12" y="46"/>
                        <a:pt x="12" y="46"/>
                      </a:cubicBezTo>
                      <a:cubicBezTo>
                        <a:pt x="12" y="46"/>
                        <a:pt x="12" y="46"/>
                        <a:pt x="12" y="46"/>
                      </a:cubicBezTo>
                      <a:cubicBezTo>
                        <a:pt x="12" y="46"/>
                        <a:pt x="12" y="46"/>
                        <a:pt x="12" y="46"/>
                      </a:cubicBezTo>
                      <a:cubicBezTo>
                        <a:pt x="12" y="46"/>
                        <a:pt x="12" y="46"/>
                        <a:pt x="12"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4" y="47"/>
                        <a:pt x="14" y="47"/>
                        <a:pt x="14" y="47"/>
                      </a:cubicBezTo>
                      <a:cubicBezTo>
                        <a:pt x="14" y="47"/>
                        <a:pt x="14" y="47"/>
                        <a:pt x="14" y="47"/>
                      </a:cubicBezTo>
                      <a:cubicBezTo>
                        <a:pt x="14" y="48"/>
                        <a:pt x="14" y="48"/>
                        <a:pt x="14" y="48"/>
                      </a:cubicBezTo>
                      <a:cubicBezTo>
                        <a:pt x="14" y="48"/>
                        <a:pt x="14" y="48"/>
                        <a:pt x="14" y="48"/>
                      </a:cubicBezTo>
                      <a:cubicBezTo>
                        <a:pt x="14" y="48"/>
                        <a:pt x="14" y="48"/>
                        <a:pt x="14" y="48"/>
                      </a:cubicBezTo>
                      <a:cubicBezTo>
                        <a:pt x="14" y="48"/>
                        <a:pt x="14" y="48"/>
                        <a:pt x="14" y="48"/>
                      </a:cubicBezTo>
                      <a:cubicBezTo>
                        <a:pt x="14" y="48"/>
                        <a:pt x="14" y="48"/>
                        <a:pt x="14" y="48"/>
                      </a:cubicBezTo>
                      <a:cubicBezTo>
                        <a:pt x="14" y="49"/>
                        <a:pt x="14" y="49"/>
                        <a:pt x="14" y="49"/>
                      </a:cubicBezTo>
                      <a:cubicBezTo>
                        <a:pt x="14" y="49"/>
                        <a:pt x="14" y="49"/>
                        <a:pt x="14" y="49"/>
                      </a:cubicBezTo>
                      <a:cubicBezTo>
                        <a:pt x="14" y="49"/>
                        <a:pt x="14" y="49"/>
                        <a:pt x="14" y="49"/>
                      </a:cubicBezTo>
                      <a:cubicBezTo>
                        <a:pt x="14" y="49"/>
                        <a:pt x="14" y="49"/>
                        <a:pt x="14" y="49"/>
                      </a:cubicBezTo>
                      <a:cubicBezTo>
                        <a:pt x="14" y="49"/>
                        <a:pt x="14" y="49"/>
                        <a:pt x="14" y="49"/>
                      </a:cubicBezTo>
                      <a:cubicBezTo>
                        <a:pt x="14" y="49"/>
                        <a:pt x="14" y="49"/>
                        <a:pt x="14" y="49"/>
                      </a:cubicBezTo>
                      <a:cubicBezTo>
                        <a:pt x="14" y="48"/>
                        <a:pt x="14" y="48"/>
                        <a:pt x="14" y="48"/>
                      </a:cubicBezTo>
                      <a:cubicBezTo>
                        <a:pt x="15" y="48"/>
                        <a:pt x="15" y="48"/>
                        <a:pt x="15" y="48"/>
                      </a:cubicBezTo>
                      <a:cubicBezTo>
                        <a:pt x="15" y="48"/>
                        <a:pt x="15" y="48"/>
                        <a:pt x="15" y="48"/>
                      </a:cubicBezTo>
                      <a:cubicBezTo>
                        <a:pt x="15" y="48"/>
                        <a:pt x="15" y="48"/>
                        <a:pt x="15" y="48"/>
                      </a:cubicBezTo>
                      <a:cubicBezTo>
                        <a:pt x="15" y="48"/>
                        <a:pt x="15" y="48"/>
                        <a:pt x="15" y="48"/>
                      </a:cubicBezTo>
                      <a:cubicBezTo>
                        <a:pt x="15" y="48"/>
                        <a:pt x="15" y="48"/>
                        <a:pt x="15" y="48"/>
                      </a:cubicBezTo>
                      <a:cubicBezTo>
                        <a:pt x="15" y="48"/>
                        <a:pt x="15" y="48"/>
                        <a:pt x="15" y="48"/>
                      </a:cubicBezTo>
                      <a:cubicBezTo>
                        <a:pt x="15" y="49"/>
                        <a:pt x="15" y="49"/>
                        <a:pt x="15" y="49"/>
                      </a:cubicBezTo>
                      <a:cubicBezTo>
                        <a:pt x="16" y="49"/>
                        <a:pt x="16" y="49"/>
                        <a:pt x="16" y="49"/>
                      </a:cubicBezTo>
                      <a:cubicBezTo>
                        <a:pt x="16" y="49"/>
                        <a:pt x="16" y="49"/>
                        <a:pt x="16" y="49"/>
                      </a:cubicBezTo>
                      <a:cubicBezTo>
                        <a:pt x="16" y="49"/>
                        <a:pt x="16" y="49"/>
                        <a:pt x="16" y="49"/>
                      </a:cubicBezTo>
                      <a:cubicBezTo>
                        <a:pt x="16" y="49"/>
                        <a:pt x="16" y="49"/>
                        <a:pt x="16" y="49"/>
                      </a:cubicBezTo>
                      <a:cubicBezTo>
                        <a:pt x="15" y="49"/>
                        <a:pt x="15" y="49"/>
                        <a:pt x="15" y="49"/>
                      </a:cubicBezTo>
                      <a:cubicBezTo>
                        <a:pt x="15" y="49"/>
                        <a:pt x="15" y="49"/>
                        <a:pt x="15" y="49"/>
                      </a:cubicBezTo>
                      <a:cubicBezTo>
                        <a:pt x="15" y="50"/>
                        <a:pt x="15" y="50"/>
                        <a:pt x="15" y="50"/>
                      </a:cubicBezTo>
                      <a:cubicBezTo>
                        <a:pt x="15" y="50"/>
                        <a:pt x="15" y="50"/>
                        <a:pt x="15" y="50"/>
                      </a:cubicBezTo>
                      <a:cubicBezTo>
                        <a:pt x="15" y="50"/>
                        <a:pt x="15" y="50"/>
                        <a:pt x="15" y="50"/>
                      </a:cubicBezTo>
                      <a:cubicBezTo>
                        <a:pt x="15" y="50"/>
                        <a:pt x="15" y="50"/>
                        <a:pt x="15" y="50"/>
                      </a:cubicBezTo>
                      <a:cubicBezTo>
                        <a:pt x="16" y="50"/>
                        <a:pt x="16" y="50"/>
                        <a:pt x="16" y="50"/>
                      </a:cubicBezTo>
                      <a:cubicBezTo>
                        <a:pt x="16" y="50"/>
                        <a:pt x="16" y="50"/>
                        <a:pt x="16" y="50"/>
                      </a:cubicBezTo>
                      <a:cubicBezTo>
                        <a:pt x="16" y="50"/>
                        <a:pt x="16" y="50"/>
                        <a:pt x="16" y="50"/>
                      </a:cubicBezTo>
                      <a:cubicBezTo>
                        <a:pt x="16" y="51"/>
                        <a:pt x="16" y="51"/>
                        <a:pt x="16" y="51"/>
                      </a:cubicBezTo>
                      <a:cubicBezTo>
                        <a:pt x="16" y="51"/>
                        <a:pt x="16" y="51"/>
                        <a:pt x="16" y="51"/>
                      </a:cubicBezTo>
                      <a:cubicBezTo>
                        <a:pt x="17" y="50"/>
                        <a:pt x="17" y="50"/>
                        <a:pt x="17" y="50"/>
                      </a:cubicBezTo>
                      <a:cubicBezTo>
                        <a:pt x="17" y="50"/>
                        <a:pt x="17" y="50"/>
                        <a:pt x="17" y="50"/>
                      </a:cubicBezTo>
                      <a:cubicBezTo>
                        <a:pt x="17" y="50"/>
                        <a:pt x="17" y="50"/>
                        <a:pt x="17" y="50"/>
                      </a:cubicBezTo>
                      <a:cubicBezTo>
                        <a:pt x="17" y="50"/>
                        <a:pt x="17" y="50"/>
                        <a:pt x="17" y="50"/>
                      </a:cubicBezTo>
                      <a:cubicBezTo>
                        <a:pt x="17" y="51"/>
                        <a:pt x="17" y="51"/>
                        <a:pt x="17" y="51"/>
                      </a:cubicBezTo>
                      <a:cubicBezTo>
                        <a:pt x="17" y="51"/>
                        <a:pt x="17" y="51"/>
                        <a:pt x="17" y="51"/>
                      </a:cubicBezTo>
                      <a:cubicBezTo>
                        <a:pt x="18" y="51"/>
                        <a:pt x="18" y="51"/>
                        <a:pt x="18" y="51"/>
                      </a:cubicBezTo>
                      <a:cubicBezTo>
                        <a:pt x="18" y="51"/>
                        <a:pt x="18" y="51"/>
                        <a:pt x="18" y="51"/>
                      </a:cubicBezTo>
                      <a:cubicBezTo>
                        <a:pt x="18" y="50"/>
                        <a:pt x="18" y="50"/>
                        <a:pt x="18" y="50"/>
                      </a:cubicBezTo>
                      <a:cubicBezTo>
                        <a:pt x="18" y="50"/>
                        <a:pt x="18" y="50"/>
                        <a:pt x="18" y="50"/>
                      </a:cubicBezTo>
                      <a:cubicBezTo>
                        <a:pt x="18" y="50"/>
                        <a:pt x="18" y="50"/>
                        <a:pt x="18" y="50"/>
                      </a:cubicBezTo>
                      <a:cubicBezTo>
                        <a:pt x="19" y="50"/>
                        <a:pt x="19" y="50"/>
                        <a:pt x="19" y="50"/>
                      </a:cubicBezTo>
                      <a:cubicBezTo>
                        <a:pt x="19" y="50"/>
                        <a:pt x="19" y="50"/>
                        <a:pt x="19" y="50"/>
                      </a:cubicBezTo>
                      <a:cubicBezTo>
                        <a:pt x="19" y="50"/>
                        <a:pt x="19" y="50"/>
                        <a:pt x="19" y="50"/>
                      </a:cubicBezTo>
                      <a:cubicBezTo>
                        <a:pt x="19" y="50"/>
                        <a:pt x="19" y="50"/>
                        <a:pt x="19" y="50"/>
                      </a:cubicBezTo>
                      <a:cubicBezTo>
                        <a:pt x="20" y="50"/>
                        <a:pt x="20" y="50"/>
                        <a:pt x="20" y="50"/>
                      </a:cubicBezTo>
                      <a:cubicBezTo>
                        <a:pt x="20" y="51"/>
                        <a:pt x="20" y="51"/>
                        <a:pt x="20" y="51"/>
                      </a:cubicBezTo>
                      <a:cubicBezTo>
                        <a:pt x="20" y="51"/>
                        <a:pt x="20" y="51"/>
                        <a:pt x="20" y="51"/>
                      </a:cubicBezTo>
                      <a:cubicBezTo>
                        <a:pt x="20" y="51"/>
                        <a:pt x="20" y="51"/>
                        <a:pt x="20" y="51"/>
                      </a:cubicBezTo>
                      <a:cubicBezTo>
                        <a:pt x="20" y="51"/>
                        <a:pt x="20" y="51"/>
                        <a:pt x="20" y="51"/>
                      </a:cubicBezTo>
                      <a:cubicBezTo>
                        <a:pt x="19" y="51"/>
                        <a:pt x="19" y="51"/>
                        <a:pt x="19" y="51"/>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5"/>
                        <a:pt x="18" y="55"/>
                        <a:pt x="18" y="55"/>
                      </a:cubicBezTo>
                      <a:cubicBezTo>
                        <a:pt x="18" y="55"/>
                        <a:pt x="18" y="55"/>
                        <a:pt x="18" y="55"/>
                      </a:cubicBezTo>
                      <a:cubicBezTo>
                        <a:pt x="18" y="55"/>
                        <a:pt x="18" y="55"/>
                        <a:pt x="18" y="55"/>
                      </a:cubicBezTo>
                      <a:cubicBezTo>
                        <a:pt x="18" y="55"/>
                        <a:pt x="18" y="55"/>
                        <a:pt x="18" y="55"/>
                      </a:cubicBezTo>
                      <a:cubicBezTo>
                        <a:pt x="18" y="56"/>
                        <a:pt x="18" y="56"/>
                        <a:pt x="18" y="56"/>
                      </a:cubicBezTo>
                      <a:cubicBezTo>
                        <a:pt x="18" y="56"/>
                        <a:pt x="18" y="56"/>
                        <a:pt x="18" y="56"/>
                      </a:cubicBezTo>
                      <a:cubicBezTo>
                        <a:pt x="18" y="56"/>
                        <a:pt x="18" y="56"/>
                        <a:pt x="18" y="56"/>
                      </a:cubicBezTo>
                      <a:cubicBezTo>
                        <a:pt x="18" y="56"/>
                        <a:pt x="18" y="56"/>
                        <a:pt x="18" y="56"/>
                      </a:cubicBezTo>
                      <a:cubicBezTo>
                        <a:pt x="18" y="57"/>
                        <a:pt x="18" y="57"/>
                        <a:pt x="18" y="57"/>
                      </a:cubicBezTo>
                      <a:cubicBezTo>
                        <a:pt x="18" y="57"/>
                        <a:pt x="18" y="57"/>
                        <a:pt x="18" y="57"/>
                      </a:cubicBezTo>
                      <a:cubicBezTo>
                        <a:pt x="18" y="57"/>
                        <a:pt x="18" y="57"/>
                        <a:pt x="18" y="57"/>
                      </a:cubicBezTo>
                      <a:cubicBezTo>
                        <a:pt x="18" y="57"/>
                        <a:pt x="18" y="57"/>
                        <a:pt x="18" y="57"/>
                      </a:cubicBezTo>
                      <a:cubicBezTo>
                        <a:pt x="17" y="57"/>
                        <a:pt x="17" y="57"/>
                        <a:pt x="17" y="57"/>
                      </a:cubicBezTo>
                      <a:cubicBezTo>
                        <a:pt x="17" y="57"/>
                        <a:pt x="17" y="57"/>
                        <a:pt x="17" y="57"/>
                      </a:cubicBezTo>
                      <a:cubicBezTo>
                        <a:pt x="17" y="57"/>
                        <a:pt x="17" y="57"/>
                        <a:pt x="17" y="57"/>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9"/>
                        <a:pt x="17" y="59"/>
                        <a:pt x="17" y="59"/>
                      </a:cubicBezTo>
                      <a:cubicBezTo>
                        <a:pt x="17" y="59"/>
                        <a:pt x="17" y="59"/>
                        <a:pt x="17" y="59"/>
                      </a:cubicBezTo>
                      <a:cubicBezTo>
                        <a:pt x="17" y="59"/>
                        <a:pt x="17" y="59"/>
                        <a:pt x="17" y="59"/>
                      </a:cubicBezTo>
                      <a:cubicBezTo>
                        <a:pt x="17" y="59"/>
                        <a:pt x="17" y="59"/>
                        <a:pt x="17" y="59"/>
                      </a:cubicBezTo>
                      <a:cubicBezTo>
                        <a:pt x="17" y="59"/>
                        <a:pt x="17" y="59"/>
                        <a:pt x="17" y="59"/>
                      </a:cubicBezTo>
                      <a:cubicBezTo>
                        <a:pt x="17" y="60"/>
                        <a:pt x="17" y="60"/>
                        <a:pt x="17" y="60"/>
                      </a:cubicBezTo>
                      <a:cubicBezTo>
                        <a:pt x="17" y="60"/>
                        <a:pt x="17" y="60"/>
                        <a:pt x="17" y="60"/>
                      </a:cubicBezTo>
                      <a:cubicBezTo>
                        <a:pt x="17" y="60"/>
                        <a:pt x="17" y="60"/>
                        <a:pt x="17" y="60"/>
                      </a:cubicBezTo>
                      <a:cubicBezTo>
                        <a:pt x="17" y="60"/>
                        <a:pt x="17" y="60"/>
                        <a:pt x="17" y="60"/>
                      </a:cubicBezTo>
                      <a:cubicBezTo>
                        <a:pt x="17" y="60"/>
                        <a:pt x="17" y="60"/>
                        <a:pt x="17" y="60"/>
                      </a:cubicBezTo>
                      <a:cubicBezTo>
                        <a:pt x="17" y="60"/>
                        <a:pt x="17" y="60"/>
                        <a:pt x="17"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1"/>
                        <a:pt x="16" y="61"/>
                        <a:pt x="16" y="61"/>
                      </a:cubicBezTo>
                      <a:cubicBezTo>
                        <a:pt x="16" y="61"/>
                        <a:pt x="16" y="61"/>
                        <a:pt x="16" y="61"/>
                      </a:cubicBezTo>
                      <a:cubicBezTo>
                        <a:pt x="16" y="61"/>
                        <a:pt x="16" y="61"/>
                        <a:pt x="16" y="61"/>
                      </a:cubicBezTo>
                      <a:cubicBezTo>
                        <a:pt x="16" y="61"/>
                        <a:pt x="16" y="61"/>
                        <a:pt x="16" y="61"/>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4"/>
                        <a:pt x="16" y="64"/>
                        <a:pt x="16" y="64"/>
                      </a:cubicBezTo>
                      <a:cubicBezTo>
                        <a:pt x="16" y="64"/>
                        <a:pt x="16" y="64"/>
                        <a:pt x="16" y="64"/>
                      </a:cubicBezTo>
                      <a:cubicBezTo>
                        <a:pt x="17" y="64"/>
                        <a:pt x="17" y="64"/>
                        <a:pt x="17" y="64"/>
                      </a:cubicBezTo>
                      <a:cubicBezTo>
                        <a:pt x="17" y="64"/>
                        <a:pt x="17" y="64"/>
                        <a:pt x="17" y="64"/>
                      </a:cubicBezTo>
                      <a:cubicBezTo>
                        <a:pt x="17" y="64"/>
                        <a:pt x="17" y="64"/>
                        <a:pt x="17" y="64"/>
                      </a:cubicBezTo>
                      <a:cubicBezTo>
                        <a:pt x="17" y="64"/>
                        <a:pt x="17" y="64"/>
                        <a:pt x="17" y="64"/>
                      </a:cubicBezTo>
                      <a:cubicBezTo>
                        <a:pt x="17" y="64"/>
                        <a:pt x="17" y="64"/>
                        <a:pt x="17" y="64"/>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7" y="66"/>
                        <a:pt x="17" y="66"/>
                        <a:pt x="17" y="66"/>
                      </a:cubicBezTo>
                      <a:cubicBezTo>
                        <a:pt x="17" y="66"/>
                        <a:pt x="17" y="66"/>
                        <a:pt x="17" y="66"/>
                      </a:cubicBezTo>
                      <a:cubicBezTo>
                        <a:pt x="17" y="66"/>
                        <a:pt x="17" y="66"/>
                        <a:pt x="17" y="66"/>
                      </a:cubicBezTo>
                      <a:cubicBezTo>
                        <a:pt x="17" y="66"/>
                        <a:pt x="17" y="66"/>
                        <a:pt x="17" y="66"/>
                      </a:cubicBezTo>
                      <a:cubicBezTo>
                        <a:pt x="16" y="66"/>
                        <a:pt x="16" y="66"/>
                        <a:pt x="16" y="66"/>
                      </a:cubicBezTo>
                      <a:cubicBezTo>
                        <a:pt x="16" y="67"/>
                        <a:pt x="16" y="67"/>
                        <a:pt x="16" y="67"/>
                      </a:cubicBezTo>
                      <a:cubicBezTo>
                        <a:pt x="16" y="67"/>
                        <a:pt x="16" y="67"/>
                        <a:pt x="16" y="67"/>
                      </a:cubicBezTo>
                      <a:cubicBezTo>
                        <a:pt x="16" y="67"/>
                        <a:pt x="16" y="67"/>
                        <a:pt x="16"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4" y="67"/>
                        <a:pt x="14" y="67"/>
                        <a:pt x="14" y="67"/>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9"/>
                        <a:pt x="14" y="69"/>
                        <a:pt x="14" y="69"/>
                      </a:cubicBezTo>
                      <a:cubicBezTo>
                        <a:pt x="14" y="69"/>
                        <a:pt x="14" y="69"/>
                        <a:pt x="14" y="69"/>
                      </a:cubicBezTo>
                      <a:cubicBezTo>
                        <a:pt x="14" y="69"/>
                        <a:pt x="14" y="69"/>
                        <a:pt x="14" y="69"/>
                      </a:cubicBezTo>
                      <a:cubicBezTo>
                        <a:pt x="15" y="69"/>
                        <a:pt x="15" y="69"/>
                        <a:pt x="15" y="69"/>
                      </a:cubicBezTo>
                      <a:cubicBezTo>
                        <a:pt x="15" y="69"/>
                        <a:pt x="15" y="69"/>
                        <a:pt x="15" y="69"/>
                      </a:cubicBezTo>
                      <a:cubicBezTo>
                        <a:pt x="15" y="69"/>
                        <a:pt x="15" y="69"/>
                        <a:pt x="15" y="69"/>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4" y="70"/>
                        <a:pt x="14" y="70"/>
                        <a:pt x="14" y="70"/>
                      </a:cubicBezTo>
                      <a:cubicBezTo>
                        <a:pt x="14" y="70"/>
                        <a:pt x="14" y="70"/>
                        <a:pt x="14" y="70"/>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5" y="72"/>
                        <a:pt x="15" y="72"/>
                        <a:pt x="15" y="72"/>
                      </a:cubicBezTo>
                      <a:cubicBezTo>
                        <a:pt x="15" y="72"/>
                        <a:pt x="15" y="72"/>
                        <a:pt x="15" y="72"/>
                      </a:cubicBezTo>
                      <a:cubicBezTo>
                        <a:pt x="15" y="73"/>
                        <a:pt x="15" y="73"/>
                        <a:pt x="15" y="73"/>
                      </a:cubicBezTo>
                      <a:cubicBezTo>
                        <a:pt x="15" y="73"/>
                        <a:pt x="15" y="73"/>
                        <a:pt x="15" y="73"/>
                      </a:cubicBezTo>
                      <a:cubicBezTo>
                        <a:pt x="15" y="73"/>
                        <a:pt x="15" y="73"/>
                        <a:pt x="15" y="73"/>
                      </a:cubicBezTo>
                      <a:cubicBezTo>
                        <a:pt x="15" y="73"/>
                        <a:pt x="15" y="73"/>
                        <a:pt x="15" y="73"/>
                      </a:cubicBezTo>
                      <a:cubicBezTo>
                        <a:pt x="15" y="73"/>
                        <a:pt x="15" y="73"/>
                        <a:pt x="15" y="73"/>
                      </a:cubicBezTo>
                      <a:cubicBezTo>
                        <a:pt x="16" y="73"/>
                        <a:pt x="16" y="73"/>
                        <a:pt x="16" y="73"/>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7" y="74"/>
                        <a:pt x="17" y="74"/>
                        <a:pt x="17" y="74"/>
                      </a:cubicBezTo>
                      <a:cubicBezTo>
                        <a:pt x="17" y="74"/>
                        <a:pt x="17" y="74"/>
                        <a:pt x="17" y="74"/>
                      </a:cubicBezTo>
                      <a:cubicBezTo>
                        <a:pt x="17" y="74"/>
                        <a:pt x="17" y="74"/>
                        <a:pt x="17" y="74"/>
                      </a:cubicBezTo>
                      <a:cubicBezTo>
                        <a:pt x="17" y="74"/>
                        <a:pt x="17" y="74"/>
                        <a:pt x="17" y="74"/>
                      </a:cubicBezTo>
                      <a:cubicBezTo>
                        <a:pt x="17" y="74"/>
                        <a:pt x="17" y="74"/>
                        <a:pt x="17" y="74"/>
                      </a:cubicBezTo>
                      <a:cubicBezTo>
                        <a:pt x="17" y="74"/>
                        <a:pt x="17" y="74"/>
                        <a:pt x="17" y="74"/>
                      </a:cubicBezTo>
                      <a:cubicBezTo>
                        <a:pt x="18" y="74"/>
                        <a:pt x="18" y="74"/>
                        <a:pt x="18" y="74"/>
                      </a:cubicBezTo>
                      <a:cubicBezTo>
                        <a:pt x="18" y="74"/>
                        <a:pt x="18" y="74"/>
                        <a:pt x="18" y="74"/>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9" y="73"/>
                        <a:pt x="19" y="73"/>
                        <a:pt x="19" y="73"/>
                      </a:cubicBezTo>
                      <a:cubicBezTo>
                        <a:pt x="19" y="73"/>
                        <a:pt x="19" y="73"/>
                        <a:pt x="19" y="73"/>
                      </a:cubicBezTo>
                      <a:cubicBezTo>
                        <a:pt x="19" y="73"/>
                        <a:pt x="19" y="73"/>
                        <a:pt x="19" y="73"/>
                      </a:cubicBezTo>
                      <a:cubicBezTo>
                        <a:pt x="19" y="73"/>
                        <a:pt x="19" y="73"/>
                        <a:pt x="19" y="73"/>
                      </a:cubicBezTo>
                      <a:cubicBezTo>
                        <a:pt x="20" y="73"/>
                        <a:pt x="20" y="73"/>
                        <a:pt x="20" y="73"/>
                      </a:cubicBezTo>
                      <a:cubicBezTo>
                        <a:pt x="20" y="73"/>
                        <a:pt x="20" y="73"/>
                        <a:pt x="20" y="73"/>
                      </a:cubicBezTo>
                      <a:cubicBezTo>
                        <a:pt x="20" y="73"/>
                        <a:pt x="20" y="73"/>
                        <a:pt x="20" y="73"/>
                      </a:cubicBezTo>
                      <a:cubicBezTo>
                        <a:pt x="20" y="73"/>
                        <a:pt x="20" y="73"/>
                        <a:pt x="20" y="73"/>
                      </a:cubicBezTo>
                      <a:cubicBezTo>
                        <a:pt x="20" y="73"/>
                        <a:pt x="20" y="73"/>
                        <a:pt x="20" y="73"/>
                      </a:cubicBezTo>
                      <a:cubicBezTo>
                        <a:pt x="20" y="72"/>
                        <a:pt x="20" y="72"/>
                        <a:pt x="20" y="72"/>
                      </a:cubicBezTo>
                      <a:cubicBezTo>
                        <a:pt x="20" y="72"/>
                        <a:pt x="20" y="72"/>
                        <a:pt x="20" y="72"/>
                      </a:cubicBezTo>
                      <a:cubicBezTo>
                        <a:pt x="20" y="72"/>
                        <a:pt x="20" y="72"/>
                        <a:pt x="20" y="72"/>
                      </a:cubicBezTo>
                      <a:cubicBezTo>
                        <a:pt x="20" y="72"/>
                        <a:pt x="20" y="72"/>
                        <a:pt x="20" y="72"/>
                      </a:cubicBezTo>
                      <a:cubicBezTo>
                        <a:pt x="20" y="72"/>
                        <a:pt x="20" y="72"/>
                        <a:pt x="20" y="72"/>
                      </a:cubicBezTo>
                      <a:cubicBezTo>
                        <a:pt x="21" y="72"/>
                        <a:pt x="21" y="72"/>
                        <a:pt x="21" y="72"/>
                      </a:cubicBezTo>
                      <a:cubicBezTo>
                        <a:pt x="21" y="72"/>
                        <a:pt x="21" y="72"/>
                        <a:pt x="21" y="72"/>
                      </a:cubicBezTo>
                      <a:cubicBezTo>
                        <a:pt x="21" y="72"/>
                        <a:pt x="21" y="72"/>
                        <a:pt x="21" y="72"/>
                      </a:cubicBezTo>
                      <a:cubicBezTo>
                        <a:pt x="21" y="72"/>
                        <a:pt x="21" y="72"/>
                        <a:pt x="21" y="72"/>
                      </a:cubicBezTo>
                      <a:cubicBezTo>
                        <a:pt x="21" y="72"/>
                        <a:pt x="21" y="72"/>
                        <a:pt x="21" y="72"/>
                      </a:cubicBezTo>
                      <a:cubicBezTo>
                        <a:pt x="21" y="72"/>
                        <a:pt x="21" y="72"/>
                        <a:pt x="21" y="72"/>
                      </a:cubicBezTo>
                      <a:cubicBezTo>
                        <a:pt x="21" y="71"/>
                        <a:pt x="21" y="71"/>
                        <a:pt x="21" y="71"/>
                      </a:cubicBezTo>
                      <a:cubicBezTo>
                        <a:pt x="21" y="71"/>
                        <a:pt x="21" y="71"/>
                        <a:pt x="21" y="71"/>
                      </a:cubicBezTo>
                      <a:cubicBezTo>
                        <a:pt x="21" y="71"/>
                        <a:pt x="21" y="71"/>
                        <a:pt x="21" y="71"/>
                      </a:cubicBezTo>
                      <a:cubicBezTo>
                        <a:pt x="21" y="71"/>
                        <a:pt x="21" y="71"/>
                        <a:pt x="21" y="71"/>
                      </a:cubicBezTo>
                      <a:cubicBezTo>
                        <a:pt x="22" y="71"/>
                        <a:pt x="22" y="71"/>
                        <a:pt x="22" y="71"/>
                      </a:cubicBezTo>
                      <a:cubicBezTo>
                        <a:pt x="22" y="71"/>
                        <a:pt x="22" y="71"/>
                        <a:pt x="22" y="71"/>
                      </a:cubicBezTo>
                      <a:cubicBezTo>
                        <a:pt x="22" y="71"/>
                        <a:pt x="22" y="71"/>
                        <a:pt x="22" y="71"/>
                      </a:cubicBezTo>
                      <a:cubicBezTo>
                        <a:pt x="22" y="71"/>
                        <a:pt x="22" y="71"/>
                        <a:pt x="22" y="71"/>
                      </a:cubicBezTo>
                      <a:cubicBezTo>
                        <a:pt x="21" y="71"/>
                        <a:pt x="21" y="71"/>
                        <a:pt x="21" y="71"/>
                      </a:cubicBezTo>
                      <a:cubicBezTo>
                        <a:pt x="22" y="71"/>
                        <a:pt x="22" y="71"/>
                        <a:pt x="22" y="71"/>
                      </a:cubicBezTo>
                      <a:cubicBezTo>
                        <a:pt x="22" y="71"/>
                        <a:pt x="22" y="71"/>
                        <a:pt x="22" y="71"/>
                      </a:cubicBezTo>
                      <a:cubicBezTo>
                        <a:pt x="22" y="71"/>
                        <a:pt x="22" y="71"/>
                        <a:pt x="22" y="71"/>
                      </a:cubicBezTo>
                      <a:cubicBezTo>
                        <a:pt x="22" y="70"/>
                        <a:pt x="22" y="70"/>
                        <a:pt x="22" y="70"/>
                      </a:cubicBezTo>
                      <a:cubicBezTo>
                        <a:pt x="22" y="70"/>
                        <a:pt x="22" y="70"/>
                        <a:pt x="22" y="70"/>
                      </a:cubicBezTo>
                      <a:cubicBezTo>
                        <a:pt x="22" y="70"/>
                        <a:pt x="22" y="70"/>
                        <a:pt x="22" y="70"/>
                      </a:cubicBezTo>
                      <a:cubicBezTo>
                        <a:pt x="22" y="71"/>
                        <a:pt x="22" y="71"/>
                        <a:pt x="22" y="71"/>
                      </a:cubicBezTo>
                      <a:cubicBezTo>
                        <a:pt x="22" y="71"/>
                        <a:pt x="22" y="71"/>
                        <a:pt x="22" y="71"/>
                      </a:cubicBezTo>
                      <a:cubicBezTo>
                        <a:pt x="23" y="71"/>
                        <a:pt x="23" y="71"/>
                        <a:pt x="23" y="71"/>
                      </a:cubicBezTo>
                      <a:cubicBezTo>
                        <a:pt x="23" y="71"/>
                        <a:pt x="23" y="71"/>
                        <a:pt x="23" y="71"/>
                      </a:cubicBezTo>
                      <a:cubicBezTo>
                        <a:pt x="23" y="72"/>
                        <a:pt x="23" y="72"/>
                        <a:pt x="23" y="72"/>
                      </a:cubicBezTo>
                      <a:cubicBezTo>
                        <a:pt x="23" y="72"/>
                        <a:pt x="23" y="72"/>
                        <a:pt x="23" y="72"/>
                      </a:cubicBezTo>
                      <a:cubicBezTo>
                        <a:pt x="23" y="72"/>
                        <a:pt x="23" y="72"/>
                        <a:pt x="23" y="72"/>
                      </a:cubicBezTo>
                      <a:cubicBezTo>
                        <a:pt x="23" y="72"/>
                        <a:pt x="23" y="72"/>
                        <a:pt x="23" y="72"/>
                      </a:cubicBezTo>
                      <a:cubicBezTo>
                        <a:pt x="23" y="72"/>
                        <a:pt x="23" y="72"/>
                        <a:pt x="23" y="72"/>
                      </a:cubicBezTo>
                      <a:cubicBezTo>
                        <a:pt x="24" y="72"/>
                        <a:pt x="24" y="72"/>
                        <a:pt x="24" y="72"/>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4"/>
                        <a:pt x="24" y="74"/>
                        <a:pt x="24" y="74"/>
                      </a:cubicBezTo>
                      <a:cubicBezTo>
                        <a:pt x="24" y="74"/>
                        <a:pt x="24" y="74"/>
                        <a:pt x="24" y="74"/>
                      </a:cubicBezTo>
                      <a:cubicBezTo>
                        <a:pt x="24" y="74"/>
                        <a:pt x="24" y="74"/>
                        <a:pt x="24" y="74"/>
                      </a:cubicBezTo>
                      <a:cubicBezTo>
                        <a:pt x="24" y="74"/>
                        <a:pt x="24" y="74"/>
                        <a:pt x="24" y="74"/>
                      </a:cubicBezTo>
                      <a:cubicBezTo>
                        <a:pt x="24" y="74"/>
                        <a:pt x="24" y="74"/>
                        <a:pt x="24" y="74"/>
                      </a:cubicBezTo>
                      <a:cubicBezTo>
                        <a:pt x="24" y="75"/>
                        <a:pt x="24" y="75"/>
                        <a:pt x="24" y="75"/>
                      </a:cubicBezTo>
                      <a:cubicBezTo>
                        <a:pt x="25" y="75"/>
                        <a:pt x="25" y="75"/>
                        <a:pt x="25" y="75"/>
                      </a:cubicBezTo>
                      <a:cubicBezTo>
                        <a:pt x="25" y="75"/>
                        <a:pt x="25" y="75"/>
                        <a:pt x="25" y="75"/>
                      </a:cubicBezTo>
                      <a:cubicBezTo>
                        <a:pt x="25" y="75"/>
                        <a:pt x="25" y="75"/>
                        <a:pt x="25" y="75"/>
                      </a:cubicBezTo>
                      <a:cubicBezTo>
                        <a:pt x="25" y="75"/>
                        <a:pt x="25" y="75"/>
                        <a:pt x="25" y="75"/>
                      </a:cubicBezTo>
                      <a:cubicBezTo>
                        <a:pt x="25" y="75"/>
                        <a:pt x="25" y="75"/>
                        <a:pt x="25" y="75"/>
                      </a:cubicBezTo>
                      <a:cubicBezTo>
                        <a:pt x="24" y="75"/>
                        <a:pt x="24" y="75"/>
                        <a:pt x="24" y="75"/>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7"/>
                        <a:pt x="24" y="77"/>
                        <a:pt x="24" y="77"/>
                      </a:cubicBezTo>
                      <a:cubicBezTo>
                        <a:pt x="24" y="77"/>
                        <a:pt x="24" y="77"/>
                        <a:pt x="24" y="77"/>
                      </a:cubicBezTo>
                      <a:cubicBezTo>
                        <a:pt x="25" y="77"/>
                        <a:pt x="25" y="77"/>
                        <a:pt x="25" y="77"/>
                      </a:cubicBezTo>
                      <a:cubicBezTo>
                        <a:pt x="25" y="77"/>
                        <a:pt x="25" y="77"/>
                        <a:pt x="25" y="77"/>
                      </a:cubicBezTo>
                      <a:cubicBezTo>
                        <a:pt x="25" y="77"/>
                        <a:pt x="25" y="77"/>
                        <a:pt x="25" y="77"/>
                      </a:cubicBezTo>
                      <a:cubicBezTo>
                        <a:pt x="25" y="78"/>
                        <a:pt x="25" y="78"/>
                        <a:pt x="25" y="78"/>
                      </a:cubicBezTo>
                      <a:cubicBezTo>
                        <a:pt x="25" y="78"/>
                        <a:pt x="25" y="78"/>
                        <a:pt x="25" y="78"/>
                      </a:cubicBezTo>
                      <a:cubicBezTo>
                        <a:pt x="25" y="78"/>
                        <a:pt x="25" y="78"/>
                        <a:pt x="25" y="78"/>
                      </a:cubicBezTo>
                      <a:cubicBezTo>
                        <a:pt x="25" y="78"/>
                        <a:pt x="25" y="78"/>
                        <a:pt x="25" y="78"/>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6" y="81"/>
                        <a:pt x="26" y="81"/>
                        <a:pt x="26" y="81"/>
                      </a:cubicBezTo>
                      <a:cubicBezTo>
                        <a:pt x="26" y="81"/>
                        <a:pt x="26" y="81"/>
                        <a:pt x="26" y="81"/>
                      </a:cubicBezTo>
                      <a:cubicBezTo>
                        <a:pt x="26" y="81"/>
                        <a:pt x="26" y="81"/>
                        <a:pt x="26" y="81"/>
                      </a:cubicBezTo>
                      <a:cubicBezTo>
                        <a:pt x="26" y="81"/>
                        <a:pt x="26" y="81"/>
                        <a:pt x="26" y="81"/>
                      </a:cubicBezTo>
                      <a:cubicBezTo>
                        <a:pt x="26" y="81"/>
                        <a:pt x="26" y="81"/>
                        <a:pt x="26" y="81"/>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3"/>
                        <a:pt x="26" y="83"/>
                        <a:pt x="26" y="83"/>
                      </a:cubicBezTo>
                      <a:cubicBezTo>
                        <a:pt x="26" y="83"/>
                        <a:pt x="26" y="83"/>
                        <a:pt x="26" y="83"/>
                      </a:cubicBezTo>
                      <a:cubicBezTo>
                        <a:pt x="26" y="83"/>
                        <a:pt x="26" y="83"/>
                        <a:pt x="26" y="83"/>
                      </a:cubicBezTo>
                      <a:cubicBezTo>
                        <a:pt x="27" y="83"/>
                        <a:pt x="27" y="83"/>
                        <a:pt x="27" y="83"/>
                      </a:cubicBezTo>
                      <a:cubicBezTo>
                        <a:pt x="27" y="83"/>
                        <a:pt x="27" y="83"/>
                        <a:pt x="27" y="83"/>
                      </a:cubicBezTo>
                      <a:cubicBezTo>
                        <a:pt x="27" y="83"/>
                        <a:pt x="27" y="83"/>
                        <a:pt x="27" y="83"/>
                      </a:cubicBezTo>
                      <a:cubicBezTo>
                        <a:pt x="27" y="83"/>
                        <a:pt x="27" y="83"/>
                        <a:pt x="27" y="83"/>
                      </a:cubicBezTo>
                      <a:cubicBezTo>
                        <a:pt x="27" y="83"/>
                        <a:pt x="27" y="83"/>
                        <a:pt x="27" y="83"/>
                      </a:cubicBezTo>
                      <a:cubicBezTo>
                        <a:pt x="27" y="83"/>
                        <a:pt x="27" y="83"/>
                        <a:pt x="27" y="83"/>
                      </a:cubicBezTo>
                      <a:cubicBezTo>
                        <a:pt x="28" y="84"/>
                        <a:pt x="28" y="84"/>
                        <a:pt x="28" y="84"/>
                      </a:cubicBezTo>
                      <a:cubicBezTo>
                        <a:pt x="28" y="84"/>
                        <a:pt x="28" y="84"/>
                        <a:pt x="28" y="84"/>
                      </a:cubicBezTo>
                      <a:cubicBezTo>
                        <a:pt x="28" y="85"/>
                        <a:pt x="28" y="85"/>
                        <a:pt x="28" y="85"/>
                      </a:cubicBezTo>
                      <a:cubicBezTo>
                        <a:pt x="28" y="85"/>
                        <a:pt x="28" y="85"/>
                        <a:pt x="28" y="85"/>
                      </a:cubicBezTo>
                      <a:cubicBezTo>
                        <a:pt x="28" y="85"/>
                        <a:pt x="28" y="85"/>
                        <a:pt x="28" y="85"/>
                      </a:cubicBezTo>
                      <a:cubicBezTo>
                        <a:pt x="28" y="85"/>
                        <a:pt x="28" y="85"/>
                        <a:pt x="28" y="85"/>
                      </a:cubicBezTo>
                      <a:cubicBezTo>
                        <a:pt x="28" y="86"/>
                        <a:pt x="28" y="86"/>
                        <a:pt x="28" y="86"/>
                      </a:cubicBezTo>
                      <a:cubicBezTo>
                        <a:pt x="28" y="86"/>
                        <a:pt x="28" y="86"/>
                        <a:pt x="28" y="86"/>
                      </a:cubicBezTo>
                      <a:cubicBezTo>
                        <a:pt x="28" y="86"/>
                        <a:pt x="28" y="86"/>
                        <a:pt x="28" y="86"/>
                      </a:cubicBezTo>
                      <a:cubicBezTo>
                        <a:pt x="28" y="86"/>
                        <a:pt x="28" y="86"/>
                        <a:pt x="28" y="86"/>
                      </a:cubicBezTo>
                      <a:cubicBezTo>
                        <a:pt x="28" y="86"/>
                        <a:pt x="28" y="86"/>
                        <a:pt x="28" y="86"/>
                      </a:cubicBezTo>
                      <a:cubicBezTo>
                        <a:pt x="27" y="86"/>
                        <a:pt x="27" y="86"/>
                        <a:pt x="27" y="86"/>
                      </a:cubicBezTo>
                      <a:cubicBezTo>
                        <a:pt x="27" y="86"/>
                        <a:pt x="27" y="86"/>
                        <a:pt x="27" y="86"/>
                      </a:cubicBezTo>
                      <a:cubicBezTo>
                        <a:pt x="27" y="86"/>
                        <a:pt x="27" y="86"/>
                        <a:pt x="27" y="86"/>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8"/>
                        <a:pt x="27" y="88"/>
                        <a:pt x="27" y="88"/>
                      </a:cubicBezTo>
                      <a:cubicBezTo>
                        <a:pt x="27" y="88"/>
                        <a:pt x="27" y="88"/>
                        <a:pt x="27" y="88"/>
                      </a:cubicBezTo>
                      <a:cubicBezTo>
                        <a:pt x="28" y="88"/>
                        <a:pt x="28" y="88"/>
                        <a:pt x="28" y="88"/>
                      </a:cubicBezTo>
                      <a:cubicBezTo>
                        <a:pt x="28" y="88"/>
                        <a:pt x="28" y="88"/>
                        <a:pt x="28" y="88"/>
                      </a:cubicBezTo>
                      <a:cubicBezTo>
                        <a:pt x="28" y="89"/>
                        <a:pt x="28" y="89"/>
                        <a:pt x="28" y="89"/>
                      </a:cubicBezTo>
                      <a:cubicBezTo>
                        <a:pt x="29" y="89"/>
                        <a:pt x="29" y="89"/>
                        <a:pt x="29" y="89"/>
                      </a:cubicBezTo>
                      <a:cubicBezTo>
                        <a:pt x="29" y="89"/>
                        <a:pt x="29" y="89"/>
                        <a:pt x="29" y="89"/>
                      </a:cubicBezTo>
                      <a:cubicBezTo>
                        <a:pt x="29" y="89"/>
                        <a:pt x="29" y="89"/>
                        <a:pt x="29" y="89"/>
                      </a:cubicBezTo>
                      <a:cubicBezTo>
                        <a:pt x="29" y="90"/>
                        <a:pt x="29" y="90"/>
                        <a:pt x="29" y="90"/>
                      </a:cubicBezTo>
                      <a:cubicBezTo>
                        <a:pt x="29" y="90"/>
                        <a:pt x="29" y="90"/>
                        <a:pt x="29" y="90"/>
                      </a:cubicBezTo>
                      <a:cubicBezTo>
                        <a:pt x="29" y="90"/>
                        <a:pt x="29" y="90"/>
                        <a:pt x="29" y="90"/>
                      </a:cubicBezTo>
                      <a:cubicBezTo>
                        <a:pt x="29" y="90"/>
                        <a:pt x="29" y="90"/>
                        <a:pt x="29" y="90"/>
                      </a:cubicBezTo>
                      <a:cubicBezTo>
                        <a:pt x="29" y="90"/>
                        <a:pt x="29" y="90"/>
                        <a:pt x="29" y="90"/>
                      </a:cubicBezTo>
                      <a:cubicBezTo>
                        <a:pt x="29" y="90"/>
                        <a:pt x="29" y="90"/>
                        <a:pt x="29" y="90"/>
                      </a:cubicBezTo>
                      <a:cubicBezTo>
                        <a:pt x="30" y="89"/>
                        <a:pt x="30" y="89"/>
                        <a:pt x="30" y="89"/>
                      </a:cubicBezTo>
                      <a:cubicBezTo>
                        <a:pt x="30" y="89"/>
                        <a:pt x="30" y="89"/>
                        <a:pt x="30" y="89"/>
                      </a:cubicBezTo>
                      <a:cubicBezTo>
                        <a:pt x="30" y="89"/>
                        <a:pt x="30" y="89"/>
                        <a:pt x="30" y="89"/>
                      </a:cubicBezTo>
                      <a:cubicBezTo>
                        <a:pt x="30" y="89"/>
                        <a:pt x="30" y="89"/>
                        <a:pt x="30" y="89"/>
                      </a:cubicBezTo>
                      <a:cubicBezTo>
                        <a:pt x="30" y="89"/>
                        <a:pt x="30" y="89"/>
                        <a:pt x="30" y="89"/>
                      </a:cubicBezTo>
                      <a:cubicBezTo>
                        <a:pt x="31" y="90"/>
                        <a:pt x="31" y="90"/>
                        <a:pt x="31" y="90"/>
                      </a:cubicBezTo>
                      <a:cubicBezTo>
                        <a:pt x="31" y="90"/>
                        <a:pt x="31" y="90"/>
                        <a:pt x="31" y="90"/>
                      </a:cubicBezTo>
                      <a:cubicBezTo>
                        <a:pt x="31" y="90"/>
                        <a:pt x="31" y="90"/>
                        <a:pt x="31" y="90"/>
                      </a:cubicBezTo>
                      <a:cubicBezTo>
                        <a:pt x="31" y="90"/>
                        <a:pt x="31" y="90"/>
                        <a:pt x="31" y="90"/>
                      </a:cubicBezTo>
                      <a:cubicBezTo>
                        <a:pt x="31" y="90"/>
                        <a:pt x="31" y="90"/>
                        <a:pt x="31" y="90"/>
                      </a:cubicBezTo>
                      <a:cubicBezTo>
                        <a:pt x="32" y="91"/>
                        <a:pt x="32" y="91"/>
                        <a:pt x="32" y="91"/>
                      </a:cubicBezTo>
                      <a:cubicBezTo>
                        <a:pt x="32" y="91"/>
                        <a:pt x="32" y="91"/>
                        <a:pt x="32" y="91"/>
                      </a:cubicBezTo>
                      <a:cubicBezTo>
                        <a:pt x="32" y="91"/>
                        <a:pt x="32" y="91"/>
                        <a:pt x="32" y="91"/>
                      </a:cubicBezTo>
                      <a:cubicBezTo>
                        <a:pt x="32" y="91"/>
                        <a:pt x="32" y="91"/>
                        <a:pt x="32" y="91"/>
                      </a:cubicBezTo>
                      <a:cubicBezTo>
                        <a:pt x="32" y="91"/>
                        <a:pt x="32" y="91"/>
                        <a:pt x="32" y="91"/>
                      </a:cubicBezTo>
                      <a:cubicBezTo>
                        <a:pt x="32" y="91"/>
                        <a:pt x="32" y="91"/>
                        <a:pt x="32" y="91"/>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3"/>
                        <a:pt x="32" y="93"/>
                        <a:pt x="32" y="93"/>
                      </a:cubicBezTo>
                      <a:cubicBezTo>
                        <a:pt x="32" y="93"/>
                        <a:pt x="32" y="93"/>
                        <a:pt x="32" y="93"/>
                      </a:cubicBezTo>
                      <a:cubicBezTo>
                        <a:pt x="32" y="93"/>
                        <a:pt x="32" y="93"/>
                        <a:pt x="32" y="93"/>
                      </a:cubicBezTo>
                      <a:cubicBezTo>
                        <a:pt x="33" y="93"/>
                        <a:pt x="33" y="93"/>
                        <a:pt x="33" y="93"/>
                      </a:cubicBezTo>
                      <a:cubicBezTo>
                        <a:pt x="33" y="93"/>
                        <a:pt x="33" y="93"/>
                        <a:pt x="33" y="93"/>
                      </a:cubicBezTo>
                      <a:cubicBezTo>
                        <a:pt x="32" y="93"/>
                        <a:pt x="32" y="93"/>
                        <a:pt x="32" y="93"/>
                      </a:cubicBezTo>
                      <a:cubicBezTo>
                        <a:pt x="32" y="93"/>
                        <a:pt x="32" y="93"/>
                        <a:pt x="32" y="93"/>
                      </a:cubicBezTo>
                      <a:cubicBezTo>
                        <a:pt x="32" y="93"/>
                        <a:pt x="32" y="93"/>
                        <a:pt x="32" y="93"/>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5"/>
                        <a:pt x="32" y="95"/>
                        <a:pt x="32" y="95"/>
                      </a:cubicBezTo>
                      <a:cubicBezTo>
                        <a:pt x="32" y="95"/>
                        <a:pt x="32" y="95"/>
                        <a:pt x="32" y="95"/>
                      </a:cubicBezTo>
                      <a:cubicBezTo>
                        <a:pt x="32" y="95"/>
                        <a:pt x="32" y="95"/>
                        <a:pt x="32" y="95"/>
                      </a:cubicBezTo>
                      <a:cubicBezTo>
                        <a:pt x="33" y="95"/>
                        <a:pt x="33" y="95"/>
                        <a:pt x="33" y="95"/>
                      </a:cubicBezTo>
                      <a:cubicBezTo>
                        <a:pt x="33" y="95"/>
                        <a:pt x="33" y="95"/>
                        <a:pt x="33" y="95"/>
                      </a:cubicBezTo>
                      <a:cubicBezTo>
                        <a:pt x="33" y="95"/>
                        <a:pt x="33" y="95"/>
                        <a:pt x="33" y="95"/>
                      </a:cubicBezTo>
                      <a:cubicBezTo>
                        <a:pt x="33" y="95"/>
                        <a:pt x="33" y="95"/>
                        <a:pt x="33" y="95"/>
                      </a:cubicBezTo>
                      <a:cubicBezTo>
                        <a:pt x="33" y="95"/>
                        <a:pt x="33" y="95"/>
                        <a:pt x="33" y="95"/>
                      </a:cubicBezTo>
                      <a:cubicBezTo>
                        <a:pt x="33" y="96"/>
                        <a:pt x="33" y="96"/>
                        <a:pt x="33" y="96"/>
                      </a:cubicBezTo>
                      <a:cubicBezTo>
                        <a:pt x="33" y="96"/>
                        <a:pt x="33" y="96"/>
                        <a:pt x="33" y="96"/>
                      </a:cubicBezTo>
                      <a:cubicBezTo>
                        <a:pt x="33" y="96"/>
                        <a:pt x="33" y="96"/>
                        <a:pt x="33" y="96"/>
                      </a:cubicBezTo>
                      <a:cubicBezTo>
                        <a:pt x="33" y="96"/>
                        <a:pt x="33" y="96"/>
                        <a:pt x="33" y="96"/>
                      </a:cubicBezTo>
                      <a:cubicBezTo>
                        <a:pt x="33" y="96"/>
                        <a:pt x="33" y="96"/>
                        <a:pt x="33" y="96"/>
                      </a:cubicBezTo>
                      <a:cubicBezTo>
                        <a:pt x="33" y="96"/>
                        <a:pt x="33" y="96"/>
                        <a:pt x="33" y="96"/>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4" y="98"/>
                        <a:pt x="34" y="98"/>
                        <a:pt x="34" y="98"/>
                      </a:cubicBezTo>
                      <a:cubicBezTo>
                        <a:pt x="34" y="98"/>
                        <a:pt x="34" y="98"/>
                        <a:pt x="34" y="98"/>
                      </a:cubicBezTo>
                      <a:cubicBezTo>
                        <a:pt x="34" y="98"/>
                        <a:pt x="34" y="98"/>
                        <a:pt x="34" y="98"/>
                      </a:cubicBezTo>
                      <a:cubicBezTo>
                        <a:pt x="34" y="98"/>
                        <a:pt x="34" y="98"/>
                        <a:pt x="34" y="98"/>
                      </a:cubicBezTo>
                      <a:cubicBezTo>
                        <a:pt x="34" y="98"/>
                        <a:pt x="34" y="98"/>
                        <a:pt x="34" y="98"/>
                      </a:cubicBezTo>
                      <a:cubicBezTo>
                        <a:pt x="34" y="98"/>
                        <a:pt x="34" y="98"/>
                        <a:pt x="34" y="98"/>
                      </a:cubicBezTo>
                      <a:cubicBezTo>
                        <a:pt x="35" y="99"/>
                        <a:pt x="35" y="99"/>
                        <a:pt x="35" y="99"/>
                      </a:cubicBezTo>
                      <a:cubicBezTo>
                        <a:pt x="35" y="99"/>
                        <a:pt x="35" y="99"/>
                        <a:pt x="35" y="99"/>
                      </a:cubicBezTo>
                      <a:cubicBezTo>
                        <a:pt x="35" y="99"/>
                        <a:pt x="35" y="99"/>
                        <a:pt x="35" y="99"/>
                      </a:cubicBezTo>
                      <a:cubicBezTo>
                        <a:pt x="35" y="99"/>
                        <a:pt x="35" y="99"/>
                        <a:pt x="35" y="99"/>
                      </a:cubicBezTo>
                      <a:cubicBezTo>
                        <a:pt x="35" y="99"/>
                        <a:pt x="35" y="99"/>
                        <a:pt x="35" y="99"/>
                      </a:cubicBezTo>
                      <a:cubicBezTo>
                        <a:pt x="35" y="99"/>
                        <a:pt x="35" y="99"/>
                        <a:pt x="35" y="99"/>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6" y="97"/>
                        <a:pt x="36" y="97"/>
                        <a:pt x="36" y="97"/>
                      </a:cubicBezTo>
                      <a:cubicBezTo>
                        <a:pt x="36" y="97"/>
                        <a:pt x="36" y="97"/>
                        <a:pt x="36" y="97"/>
                      </a:cubicBezTo>
                      <a:cubicBezTo>
                        <a:pt x="37" y="97"/>
                        <a:pt x="37" y="97"/>
                        <a:pt x="37" y="97"/>
                      </a:cubicBezTo>
                      <a:cubicBezTo>
                        <a:pt x="37" y="97"/>
                        <a:pt x="37" y="97"/>
                        <a:pt x="37" y="97"/>
                      </a:cubicBezTo>
                      <a:cubicBezTo>
                        <a:pt x="37" y="97"/>
                        <a:pt x="37" y="97"/>
                        <a:pt x="37" y="97"/>
                      </a:cubicBezTo>
                      <a:cubicBezTo>
                        <a:pt x="37" y="97"/>
                        <a:pt x="37" y="97"/>
                        <a:pt x="37" y="97"/>
                      </a:cubicBezTo>
                      <a:cubicBezTo>
                        <a:pt x="37" y="97"/>
                        <a:pt x="37" y="97"/>
                        <a:pt x="37" y="97"/>
                      </a:cubicBezTo>
                      <a:cubicBezTo>
                        <a:pt x="38" y="97"/>
                        <a:pt x="38" y="97"/>
                        <a:pt x="38"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2" y="98"/>
                        <a:pt x="42" y="98"/>
                        <a:pt x="42" y="98"/>
                      </a:cubicBezTo>
                      <a:cubicBezTo>
                        <a:pt x="42" y="98"/>
                        <a:pt x="42" y="98"/>
                        <a:pt x="42" y="98"/>
                      </a:cubicBezTo>
                      <a:cubicBezTo>
                        <a:pt x="42" y="98"/>
                        <a:pt x="42" y="98"/>
                        <a:pt x="42" y="98"/>
                      </a:cubicBezTo>
                      <a:cubicBezTo>
                        <a:pt x="42" y="97"/>
                        <a:pt x="42" y="97"/>
                        <a:pt x="42" y="97"/>
                      </a:cubicBezTo>
                      <a:cubicBezTo>
                        <a:pt x="42" y="97"/>
                        <a:pt x="42" y="97"/>
                        <a:pt x="42" y="97"/>
                      </a:cubicBezTo>
                      <a:cubicBezTo>
                        <a:pt x="42" y="97"/>
                        <a:pt x="42" y="97"/>
                        <a:pt x="42" y="97"/>
                      </a:cubicBezTo>
                      <a:cubicBezTo>
                        <a:pt x="42" y="96"/>
                        <a:pt x="42" y="96"/>
                        <a:pt x="42" y="96"/>
                      </a:cubicBezTo>
                      <a:cubicBezTo>
                        <a:pt x="43" y="96"/>
                        <a:pt x="43" y="96"/>
                        <a:pt x="43" y="96"/>
                      </a:cubicBezTo>
                      <a:cubicBezTo>
                        <a:pt x="43" y="96"/>
                        <a:pt x="43" y="96"/>
                        <a:pt x="43" y="96"/>
                      </a:cubicBezTo>
                      <a:cubicBezTo>
                        <a:pt x="43" y="96"/>
                        <a:pt x="43" y="96"/>
                        <a:pt x="43" y="96"/>
                      </a:cubicBezTo>
                      <a:cubicBezTo>
                        <a:pt x="43" y="96"/>
                        <a:pt x="43" y="96"/>
                        <a:pt x="43" y="96"/>
                      </a:cubicBezTo>
                      <a:cubicBezTo>
                        <a:pt x="43" y="96"/>
                        <a:pt x="43" y="96"/>
                        <a:pt x="43" y="96"/>
                      </a:cubicBezTo>
                      <a:cubicBezTo>
                        <a:pt x="43" y="96"/>
                        <a:pt x="43" y="96"/>
                        <a:pt x="43"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5" y="96"/>
                        <a:pt x="45" y="96"/>
                        <a:pt x="45" y="96"/>
                      </a:cubicBezTo>
                      <a:cubicBezTo>
                        <a:pt x="45" y="96"/>
                        <a:pt x="45" y="96"/>
                        <a:pt x="45" y="96"/>
                      </a:cubicBezTo>
                      <a:cubicBezTo>
                        <a:pt x="45" y="97"/>
                        <a:pt x="45" y="97"/>
                        <a:pt x="45" y="97"/>
                      </a:cubicBezTo>
                      <a:cubicBezTo>
                        <a:pt x="46" y="97"/>
                        <a:pt x="46" y="97"/>
                        <a:pt x="46" y="97"/>
                      </a:cubicBezTo>
                      <a:cubicBezTo>
                        <a:pt x="46" y="97"/>
                        <a:pt x="46" y="97"/>
                        <a:pt x="46" y="97"/>
                      </a:cubicBezTo>
                      <a:cubicBezTo>
                        <a:pt x="47" y="97"/>
                        <a:pt x="47" y="97"/>
                        <a:pt x="47"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9" y="97"/>
                        <a:pt x="49" y="97"/>
                        <a:pt x="49" y="97"/>
                      </a:cubicBezTo>
                      <a:cubicBezTo>
                        <a:pt x="49" y="97"/>
                        <a:pt x="49" y="97"/>
                        <a:pt x="49" y="97"/>
                      </a:cubicBezTo>
                      <a:cubicBezTo>
                        <a:pt x="49" y="97"/>
                        <a:pt x="49" y="97"/>
                        <a:pt x="49" y="97"/>
                      </a:cubicBezTo>
                      <a:cubicBezTo>
                        <a:pt x="49" y="97"/>
                        <a:pt x="49" y="97"/>
                        <a:pt x="49"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1" y="97"/>
                        <a:pt x="51" y="97"/>
                        <a:pt x="51" y="97"/>
                      </a:cubicBezTo>
                      <a:cubicBezTo>
                        <a:pt x="51" y="97"/>
                        <a:pt x="51" y="97"/>
                        <a:pt x="51" y="97"/>
                      </a:cubicBezTo>
                      <a:cubicBezTo>
                        <a:pt x="51" y="97"/>
                        <a:pt x="51" y="97"/>
                        <a:pt x="51" y="97"/>
                      </a:cubicBezTo>
                      <a:cubicBezTo>
                        <a:pt x="52" y="97"/>
                        <a:pt x="52" y="97"/>
                        <a:pt x="52" y="97"/>
                      </a:cubicBezTo>
                      <a:cubicBezTo>
                        <a:pt x="52" y="97"/>
                        <a:pt x="52" y="97"/>
                        <a:pt x="52" y="97"/>
                      </a:cubicBezTo>
                      <a:cubicBezTo>
                        <a:pt x="53" y="97"/>
                        <a:pt x="53" y="97"/>
                        <a:pt x="53" y="97"/>
                      </a:cubicBezTo>
                      <a:cubicBezTo>
                        <a:pt x="54" y="97"/>
                        <a:pt x="54" y="97"/>
                        <a:pt x="54" y="97"/>
                      </a:cubicBezTo>
                      <a:cubicBezTo>
                        <a:pt x="54" y="97"/>
                        <a:pt x="54" y="97"/>
                        <a:pt x="54" y="97"/>
                      </a:cubicBezTo>
                      <a:cubicBezTo>
                        <a:pt x="54" y="98"/>
                        <a:pt x="54" y="98"/>
                        <a:pt x="54" y="98"/>
                      </a:cubicBezTo>
                      <a:cubicBezTo>
                        <a:pt x="54" y="98"/>
                        <a:pt x="54" y="98"/>
                        <a:pt x="54" y="98"/>
                      </a:cubicBezTo>
                      <a:cubicBezTo>
                        <a:pt x="54" y="98"/>
                        <a:pt x="54" y="98"/>
                        <a:pt x="54" y="98"/>
                      </a:cubicBezTo>
                      <a:cubicBezTo>
                        <a:pt x="55" y="98"/>
                        <a:pt x="55" y="98"/>
                        <a:pt x="55" y="98"/>
                      </a:cubicBezTo>
                      <a:cubicBezTo>
                        <a:pt x="55" y="98"/>
                        <a:pt x="55" y="98"/>
                        <a:pt x="55" y="98"/>
                      </a:cubicBezTo>
                      <a:cubicBezTo>
                        <a:pt x="55" y="98"/>
                        <a:pt x="55" y="98"/>
                        <a:pt x="55" y="98"/>
                      </a:cubicBezTo>
                      <a:cubicBezTo>
                        <a:pt x="55" y="97"/>
                        <a:pt x="55" y="97"/>
                        <a:pt x="55" y="97"/>
                      </a:cubicBezTo>
                      <a:cubicBezTo>
                        <a:pt x="55" y="97"/>
                        <a:pt x="55" y="97"/>
                        <a:pt x="55" y="97"/>
                      </a:cubicBezTo>
                      <a:cubicBezTo>
                        <a:pt x="55" y="97"/>
                        <a:pt x="55" y="97"/>
                        <a:pt x="55"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6"/>
                        <a:pt x="54" y="96"/>
                        <a:pt x="54" y="96"/>
                      </a:cubicBezTo>
                      <a:cubicBezTo>
                        <a:pt x="54" y="96"/>
                        <a:pt x="54" y="96"/>
                        <a:pt x="54" y="96"/>
                      </a:cubicBezTo>
                      <a:cubicBezTo>
                        <a:pt x="54" y="96"/>
                        <a:pt x="54" y="96"/>
                        <a:pt x="54" y="96"/>
                      </a:cubicBezTo>
                      <a:cubicBezTo>
                        <a:pt x="54" y="96"/>
                        <a:pt x="54" y="96"/>
                        <a:pt x="54" y="96"/>
                      </a:cubicBezTo>
                      <a:cubicBezTo>
                        <a:pt x="54" y="96"/>
                        <a:pt x="54" y="96"/>
                        <a:pt x="54" y="96"/>
                      </a:cubicBezTo>
                      <a:cubicBezTo>
                        <a:pt x="54" y="96"/>
                        <a:pt x="54" y="96"/>
                        <a:pt x="54" y="96"/>
                      </a:cubicBezTo>
                      <a:cubicBezTo>
                        <a:pt x="55" y="96"/>
                        <a:pt x="55" y="96"/>
                        <a:pt x="55" y="96"/>
                      </a:cubicBezTo>
                      <a:cubicBezTo>
                        <a:pt x="55" y="96"/>
                        <a:pt x="55" y="96"/>
                        <a:pt x="55" y="96"/>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4"/>
                        <a:pt x="55" y="94"/>
                        <a:pt x="55" y="94"/>
                      </a:cubicBezTo>
                      <a:cubicBezTo>
                        <a:pt x="55" y="94"/>
                        <a:pt x="55" y="94"/>
                        <a:pt x="55" y="94"/>
                      </a:cubicBezTo>
                      <a:cubicBezTo>
                        <a:pt x="55" y="94"/>
                        <a:pt x="55" y="94"/>
                        <a:pt x="55" y="94"/>
                      </a:cubicBezTo>
                      <a:cubicBezTo>
                        <a:pt x="55" y="94"/>
                        <a:pt x="55" y="94"/>
                        <a:pt x="55" y="94"/>
                      </a:cubicBezTo>
                      <a:cubicBezTo>
                        <a:pt x="55" y="94"/>
                        <a:pt x="55" y="94"/>
                        <a:pt x="55" y="94"/>
                      </a:cubicBezTo>
                      <a:cubicBezTo>
                        <a:pt x="56" y="94"/>
                        <a:pt x="56" y="94"/>
                        <a:pt x="56" y="94"/>
                      </a:cubicBezTo>
                      <a:cubicBezTo>
                        <a:pt x="56" y="94"/>
                        <a:pt x="56" y="94"/>
                        <a:pt x="56" y="94"/>
                      </a:cubicBezTo>
                      <a:cubicBezTo>
                        <a:pt x="56" y="94"/>
                        <a:pt x="56" y="94"/>
                        <a:pt x="56" y="94"/>
                      </a:cubicBezTo>
                      <a:cubicBezTo>
                        <a:pt x="56" y="94"/>
                        <a:pt x="56" y="94"/>
                        <a:pt x="56" y="94"/>
                      </a:cubicBezTo>
                      <a:cubicBezTo>
                        <a:pt x="56" y="94"/>
                        <a:pt x="56" y="94"/>
                        <a:pt x="56" y="94"/>
                      </a:cubicBezTo>
                      <a:cubicBezTo>
                        <a:pt x="56" y="94"/>
                        <a:pt x="56" y="94"/>
                        <a:pt x="56" y="94"/>
                      </a:cubicBezTo>
                      <a:cubicBezTo>
                        <a:pt x="57" y="94"/>
                        <a:pt x="57" y="94"/>
                        <a:pt x="57" y="94"/>
                      </a:cubicBezTo>
                      <a:cubicBezTo>
                        <a:pt x="57" y="94"/>
                        <a:pt x="57" y="94"/>
                        <a:pt x="57" y="94"/>
                      </a:cubicBezTo>
                      <a:cubicBezTo>
                        <a:pt x="57" y="94"/>
                        <a:pt x="57" y="94"/>
                        <a:pt x="57" y="94"/>
                      </a:cubicBezTo>
                      <a:cubicBezTo>
                        <a:pt x="57" y="94"/>
                        <a:pt x="57" y="94"/>
                        <a:pt x="57" y="94"/>
                      </a:cubicBezTo>
                      <a:cubicBezTo>
                        <a:pt x="57" y="95"/>
                        <a:pt x="57" y="95"/>
                        <a:pt x="57" y="95"/>
                      </a:cubicBezTo>
                      <a:cubicBezTo>
                        <a:pt x="58" y="95"/>
                        <a:pt x="58" y="95"/>
                        <a:pt x="58" y="95"/>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7"/>
                        <a:pt x="58" y="97"/>
                        <a:pt x="58" y="97"/>
                      </a:cubicBezTo>
                      <a:cubicBezTo>
                        <a:pt x="58" y="97"/>
                        <a:pt x="58" y="97"/>
                        <a:pt x="58" y="97"/>
                      </a:cubicBezTo>
                      <a:cubicBezTo>
                        <a:pt x="58" y="97"/>
                        <a:pt x="58" y="97"/>
                        <a:pt x="58" y="97"/>
                      </a:cubicBezTo>
                      <a:cubicBezTo>
                        <a:pt x="58" y="97"/>
                        <a:pt x="58" y="97"/>
                        <a:pt x="58" y="97"/>
                      </a:cubicBezTo>
                      <a:cubicBezTo>
                        <a:pt x="58" y="97"/>
                        <a:pt x="58" y="97"/>
                        <a:pt x="58" y="97"/>
                      </a:cubicBezTo>
                      <a:cubicBezTo>
                        <a:pt x="59" y="97"/>
                        <a:pt x="59" y="97"/>
                        <a:pt x="59" y="97"/>
                      </a:cubicBezTo>
                      <a:cubicBezTo>
                        <a:pt x="59" y="97"/>
                        <a:pt x="59" y="97"/>
                        <a:pt x="59" y="97"/>
                      </a:cubicBezTo>
                      <a:cubicBezTo>
                        <a:pt x="59" y="97"/>
                        <a:pt x="59" y="97"/>
                        <a:pt x="59" y="97"/>
                      </a:cubicBezTo>
                      <a:cubicBezTo>
                        <a:pt x="59" y="98"/>
                        <a:pt x="59" y="98"/>
                        <a:pt x="59" y="98"/>
                      </a:cubicBezTo>
                      <a:cubicBezTo>
                        <a:pt x="59" y="98"/>
                        <a:pt x="59" y="98"/>
                        <a:pt x="59" y="98"/>
                      </a:cubicBezTo>
                      <a:cubicBezTo>
                        <a:pt x="59" y="98"/>
                        <a:pt x="59" y="98"/>
                        <a:pt x="59" y="98"/>
                      </a:cubicBezTo>
                      <a:cubicBezTo>
                        <a:pt x="60" y="99"/>
                        <a:pt x="60" y="99"/>
                        <a:pt x="60" y="99"/>
                      </a:cubicBezTo>
                      <a:cubicBezTo>
                        <a:pt x="60" y="99"/>
                        <a:pt x="60" y="99"/>
                        <a:pt x="60" y="99"/>
                      </a:cubicBezTo>
                      <a:cubicBezTo>
                        <a:pt x="61" y="99"/>
                        <a:pt x="61" y="99"/>
                        <a:pt x="61" y="99"/>
                      </a:cubicBezTo>
                      <a:cubicBezTo>
                        <a:pt x="61" y="96"/>
                        <a:pt x="61" y="93"/>
                        <a:pt x="62" y="89"/>
                      </a:cubicBezTo>
                      <a:cubicBezTo>
                        <a:pt x="95" y="92"/>
                        <a:pt x="128" y="95"/>
                        <a:pt x="161" y="96"/>
                      </a:cubicBezTo>
                      <a:cubicBezTo>
                        <a:pt x="161" y="96"/>
                        <a:pt x="161" y="96"/>
                        <a:pt x="161" y="96"/>
                      </a:cubicBezTo>
                      <a:cubicBezTo>
                        <a:pt x="162" y="69"/>
                        <a:pt x="163" y="42"/>
                        <a:pt x="164" y="15"/>
                      </a:cubicBezTo>
                      <a:lnTo>
                        <a:pt x="162" y="15"/>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9" name="Freeform 369">
                  <a:extLst>
                    <a:ext uri="{FF2B5EF4-FFF2-40B4-BE49-F238E27FC236}">
                      <a16:creationId xmlns="" xmlns:a16="http://schemas.microsoft.com/office/drawing/2014/main" id="{9044C74E-97CE-46EA-9E5A-2B28A6C5DEF8}"/>
                    </a:ext>
                  </a:extLst>
                </p:cNvPr>
                <p:cNvSpPr>
                  <a:spLocks/>
                </p:cNvSpPr>
                <p:nvPr/>
              </p:nvSpPr>
              <p:spPr bwMode="auto">
                <a:xfrm>
                  <a:off x="4156053" y="3128255"/>
                  <a:ext cx="487554" cy="791620"/>
                </a:xfrm>
                <a:custGeom>
                  <a:avLst/>
                  <a:gdLst>
                    <a:gd name="T0" fmla="*/ 90 w 93"/>
                    <a:gd name="T1" fmla="*/ 98 h 151"/>
                    <a:gd name="T2" fmla="*/ 88 w 93"/>
                    <a:gd name="T3" fmla="*/ 96 h 151"/>
                    <a:gd name="T4" fmla="*/ 87 w 93"/>
                    <a:gd name="T5" fmla="*/ 97 h 151"/>
                    <a:gd name="T6" fmla="*/ 86 w 93"/>
                    <a:gd name="T7" fmla="*/ 99 h 151"/>
                    <a:gd name="T8" fmla="*/ 85 w 93"/>
                    <a:gd name="T9" fmla="*/ 99 h 151"/>
                    <a:gd name="T10" fmla="*/ 81 w 93"/>
                    <a:gd name="T11" fmla="*/ 99 h 151"/>
                    <a:gd name="T12" fmla="*/ 77 w 93"/>
                    <a:gd name="T13" fmla="*/ 98 h 151"/>
                    <a:gd name="T14" fmla="*/ 74 w 93"/>
                    <a:gd name="T15" fmla="*/ 99 h 151"/>
                    <a:gd name="T16" fmla="*/ 72 w 93"/>
                    <a:gd name="T17" fmla="*/ 99 h 151"/>
                    <a:gd name="T18" fmla="*/ 67 w 93"/>
                    <a:gd name="T19" fmla="*/ 100 h 151"/>
                    <a:gd name="T20" fmla="*/ 66 w 93"/>
                    <a:gd name="T21" fmla="*/ 100 h 151"/>
                    <a:gd name="T22" fmla="*/ 65 w 93"/>
                    <a:gd name="T23" fmla="*/ 97 h 151"/>
                    <a:gd name="T24" fmla="*/ 64 w 93"/>
                    <a:gd name="T25" fmla="*/ 95 h 151"/>
                    <a:gd name="T26" fmla="*/ 64 w 93"/>
                    <a:gd name="T27" fmla="*/ 94 h 151"/>
                    <a:gd name="T28" fmla="*/ 62 w 93"/>
                    <a:gd name="T29" fmla="*/ 91 h 151"/>
                    <a:gd name="T30" fmla="*/ 59 w 93"/>
                    <a:gd name="T31" fmla="*/ 90 h 151"/>
                    <a:gd name="T32" fmla="*/ 60 w 93"/>
                    <a:gd name="T33" fmla="*/ 88 h 151"/>
                    <a:gd name="T34" fmla="*/ 58 w 93"/>
                    <a:gd name="T35" fmla="*/ 85 h 151"/>
                    <a:gd name="T36" fmla="*/ 57 w 93"/>
                    <a:gd name="T37" fmla="*/ 82 h 151"/>
                    <a:gd name="T38" fmla="*/ 57 w 93"/>
                    <a:gd name="T39" fmla="*/ 79 h 151"/>
                    <a:gd name="T40" fmla="*/ 57 w 93"/>
                    <a:gd name="T41" fmla="*/ 77 h 151"/>
                    <a:gd name="T42" fmla="*/ 56 w 93"/>
                    <a:gd name="T43" fmla="*/ 75 h 151"/>
                    <a:gd name="T44" fmla="*/ 54 w 93"/>
                    <a:gd name="T45" fmla="*/ 73 h 151"/>
                    <a:gd name="T46" fmla="*/ 53 w 93"/>
                    <a:gd name="T47" fmla="*/ 74 h 151"/>
                    <a:gd name="T48" fmla="*/ 51 w 93"/>
                    <a:gd name="T49" fmla="*/ 75 h 151"/>
                    <a:gd name="T50" fmla="*/ 49 w 93"/>
                    <a:gd name="T51" fmla="*/ 76 h 151"/>
                    <a:gd name="T52" fmla="*/ 46 w 93"/>
                    <a:gd name="T53" fmla="*/ 74 h 151"/>
                    <a:gd name="T54" fmla="*/ 46 w 93"/>
                    <a:gd name="T55" fmla="*/ 72 h 151"/>
                    <a:gd name="T56" fmla="*/ 46 w 93"/>
                    <a:gd name="T57" fmla="*/ 70 h 151"/>
                    <a:gd name="T58" fmla="*/ 47 w 93"/>
                    <a:gd name="T59" fmla="*/ 69 h 151"/>
                    <a:gd name="T60" fmla="*/ 48 w 93"/>
                    <a:gd name="T61" fmla="*/ 67 h 151"/>
                    <a:gd name="T62" fmla="*/ 48 w 93"/>
                    <a:gd name="T63" fmla="*/ 64 h 151"/>
                    <a:gd name="T64" fmla="*/ 48 w 93"/>
                    <a:gd name="T65" fmla="*/ 62 h 151"/>
                    <a:gd name="T66" fmla="*/ 49 w 93"/>
                    <a:gd name="T67" fmla="*/ 60 h 151"/>
                    <a:gd name="T68" fmla="*/ 50 w 93"/>
                    <a:gd name="T69" fmla="*/ 58 h 151"/>
                    <a:gd name="T70" fmla="*/ 50 w 93"/>
                    <a:gd name="T71" fmla="*/ 56 h 151"/>
                    <a:gd name="T72" fmla="*/ 51 w 93"/>
                    <a:gd name="T73" fmla="*/ 54 h 151"/>
                    <a:gd name="T74" fmla="*/ 51 w 93"/>
                    <a:gd name="T75" fmla="*/ 52 h 151"/>
                    <a:gd name="T76" fmla="*/ 48 w 93"/>
                    <a:gd name="T77" fmla="*/ 53 h 151"/>
                    <a:gd name="T78" fmla="*/ 47 w 93"/>
                    <a:gd name="T79" fmla="*/ 51 h 151"/>
                    <a:gd name="T80" fmla="*/ 46 w 93"/>
                    <a:gd name="T81" fmla="*/ 50 h 151"/>
                    <a:gd name="T82" fmla="*/ 44 w 93"/>
                    <a:gd name="T83" fmla="*/ 47 h 151"/>
                    <a:gd name="T84" fmla="*/ 43 w 93"/>
                    <a:gd name="T85" fmla="*/ 45 h 151"/>
                    <a:gd name="T86" fmla="*/ 40 w 93"/>
                    <a:gd name="T87" fmla="*/ 40 h 151"/>
                    <a:gd name="T88" fmla="*/ 37 w 93"/>
                    <a:gd name="T89" fmla="*/ 38 h 151"/>
                    <a:gd name="T90" fmla="*/ 35 w 93"/>
                    <a:gd name="T91" fmla="*/ 34 h 151"/>
                    <a:gd name="T92" fmla="*/ 35 w 93"/>
                    <a:gd name="T93" fmla="*/ 33 h 151"/>
                    <a:gd name="T94" fmla="*/ 36 w 93"/>
                    <a:gd name="T95" fmla="*/ 31 h 151"/>
                    <a:gd name="T96" fmla="*/ 34 w 93"/>
                    <a:gd name="T97" fmla="*/ 27 h 151"/>
                    <a:gd name="T98" fmla="*/ 32 w 93"/>
                    <a:gd name="T99" fmla="*/ 24 h 151"/>
                    <a:gd name="T100" fmla="*/ 14 w 93"/>
                    <a:gd name="T101" fmla="*/ 55 h 151"/>
                    <a:gd name="T102" fmla="*/ 16 w 93"/>
                    <a:gd name="T103" fmla="*/ 65 h 151"/>
                    <a:gd name="T104" fmla="*/ 18 w 93"/>
                    <a:gd name="T105" fmla="*/ 71 h 151"/>
                    <a:gd name="T106" fmla="*/ 12 w 93"/>
                    <a:gd name="T107" fmla="*/ 80 h 151"/>
                    <a:gd name="T108" fmla="*/ 8 w 93"/>
                    <a:gd name="T109" fmla="*/ 86 h 151"/>
                    <a:gd name="T110" fmla="*/ 5 w 93"/>
                    <a:gd name="T111" fmla="*/ 91 h 151"/>
                    <a:gd name="T112" fmla="*/ 6 w 93"/>
                    <a:gd name="T113" fmla="*/ 94 h 151"/>
                    <a:gd name="T114" fmla="*/ 8 w 93"/>
                    <a:gd name="T115" fmla="*/ 96 h 151"/>
                    <a:gd name="T116" fmla="*/ 7 w 93"/>
                    <a:gd name="T117" fmla="*/ 98 h 151"/>
                    <a:gd name="T118" fmla="*/ 5 w 93"/>
                    <a:gd name="T119" fmla="*/ 10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3" h="151">
                      <a:moveTo>
                        <a:pt x="92" y="101"/>
                      </a:moveTo>
                      <a:cubicBezTo>
                        <a:pt x="92" y="101"/>
                        <a:pt x="92" y="101"/>
                        <a:pt x="92" y="101"/>
                      </a:cubicBezTo>
                      <a:cubicBezTo>
                        <a:pt x="91" y="100"/>
                        <a:pt x="91" y="100"/>
                        <a:pt x="91" y="100"/>
                      </a:cubicBezTo>
                      <a:cubicBezTo>
                        <a:pt x="91" y="100"/>
                        <a:pt x="91" y="100"/>
                        <a:pt x="91" y="100"/>
                      </a:cubicBezTo>
                      <a:cubicBezTo>
                        <a:pt x="91" y="100"/>
                        <a:pt x="91" y="100"/>
                        <a:pt x="91" y="100"/>
                      </a:cubicBezTo>
                      <a:cubicBezTo>
                        <a:pt x="91" y="99"/>
                        <a:pt x="91" y="99"/>
                        <a:pt x="91" y="99"/>
                      </a:cubicBezTo>
                      <a:cubicBezTo>
                        <a:pt x="91" y="99"/>
                        <a:pt x="91" y="99"/>
                        <a:pt x="91" y="99"/>
                      </a:cubicBezTo>
                      <a:cubicBezTo>
                        <a:pt x="91" y="99"/>
                        <a:pt x="91" y="99"/>
                        <a:pt x="91" y="99"/>
                      </a:cubicBezTo>
                      <a:cubicBezTo>
                        <a:pt x="90" y="99"/>
                        <a:pt x="90" y="99"/>
                        <a:pt x="90" y="99"/>
                      </a:cubicBezTo>
                      <a:cubicBezTo>
                        <a:pt x="90" y="99"/>
                        <a:pt x="90" y="99"/>
                        <a:pt x="90" y="99"/>
                      </a:cubicBezTo>
                      <a:cubicBezTo>
                        <a:pt x="90" y="99"/>
                        <a:pt x="90" y="99"/>
                        <a:pt x="90" y="99"/>
                      </a:cubicBezTo>
                      <a:cubicBezTo>
                        <a:pt x="90" y="99"/>
                        <a:pt x="90" y="99"/>
                        <a:pt x="90" y="99"/>
                      </a:cubicBezTo>
                      <a:cubicBezTo>
                        <a:pt x="90" y="99"/>
                        <a:pt x="90" y="99"/>
                        <a:pt x="90" y="99"/>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7"/>
                        <a:pt x="90" y="97"/>
                        <a:pt x="90" y="97"/>
                      </a:cubicBezTo>
                      <a:cubicBezTo>
                        <a:pt x="89" y="97"/>
                        <a:pt x="89" y="97"/>
                        <a:pt x="89" y="97"/>
                      </a:cubicBezTo>
                      <a:cubicBezTo>
                        <a:pt x="89" y="96"/>
                        <a:pt x="89" y="96"/>
                        <a:pt x="89" y="96"/>
                      </a:cubicBezTo>
                      <a:cubicBezTo>
                        <a:pt x="89" y="96"/>
                        <a:pt x="89" y="96"/>
                        <a:pt x="89" y="96"/>
                      </a:cubicBezTo>
                      <a:cubicBezTo>
                        <a:pt x="89" y="96"/>
                        <a:pt x="89" y="96"/>
                        <a:pt x="89" y="96"/>
                      </a:cubicBezTo>
                      <a:cubicBezTo>
                        <a:pt x="89" y="96"/>
                        <a:pt x="89" y="96"/>
                        <a:pt x="89" y="96"/>
                      </a:cubicBezTo>
                      <a:cubicBezTo>
                        <a:pt x="88" y="96"/>
                        <a:pt x="88" y="96"/>
                        <a:pt x="88" y="96"/>
                      </a:cubicBezTo>
                      <a:cubicBezTo>
                        <a:pt x="88" y="96"/>
                        <a:pt x="88" y="96"/>
                        <a:pt x="88" y="96"/>
                      </a:cubicBezTo>
                      <a:cubicBezTo>
                        <a:pt x="88" y="96"/>
                        <a:pt x="88" y="96"/>
                        <a:pt x="88" y="96"/>
                      </a:cubicBezTo>
                      <a:cubicBezTo>
                        <a:pt x="88" y="96"/>
                        <a:pt x="88" y="96"/>
                        <a:pt x="88" y="96"/>
                      </a:cubicBezTo>
                      <a:cubicBezTo>
                        <a:pt x="88" y="96"/>
                        <a:pt x="88" y="96"/>
                        <a:pt x="88" y="96"/>
                      </a:cubicBezTo>
                      <a:cubicBezTo>
                        <a:pt x="88" y="96"/>
                        <a:pt x="88" y="96"/>
                        <a:pt x="88" y="96"/>
                      </a:cubicBezTo>
                      <a:cubicBezTo>
                        <a:pt x="87" y="96"/>
                        <a:pt x="87" y="96"/>
                        <a:pt x="87" y="96"/>
                      </a:cubicBezTo>
                      <a:cubicBezTo>
                        <a:pt x="87" y="96"/>
                        <a:pt x="87" y="96"/>
                        <a:pt x="87" y="96"/>
                      </a:cubicBezTo>
                      <a:cubicBezTo>
                        <a:pt x="87" y="96"/>
                        <a:pt x="87" y="96"/>
                        <a:pt x="87" y="96"/>
                      </a:cubicBezTo>
                      <a:cubicBezTo>
                        <a:pt x="87" y="96"/>
                        <a:pt x="87" y="96"/>
                        <a:pt x="87" y="96"/>
                      </a:cubicBezTo>
                      <a:cubicBezTo>
                        <a:pt x="87" y="96"/>
                        <a:pt x="87" y="96"/>
                        <a:pt x="87" y="96"/>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8"/>
                        <a:pt x="87" y="98"/>
                        <a:pt x="87" y="98"/>
                      </a:cubicBezTo>
                      <a:cubicBezTo>
                        <a:pt x="87" y="98"/>
                        <a:pt x="87" y="98"/>
                        <a:pt x="87" y="98"/>
                      </a:cubicBezTo>
                      <a:cubicBezTo>
                        <a:pt x="86" y="98"/>
                        <a:pt x="86" y="98"/>
                        <a:pt x="86" y="98"/>
                      </a:cubicBezTo>
                      <a:cubicBezTo>
                        <a:pt x="86" y="98"/>
                        <a:pt x="86" y="98"/>
                        <a:pt x="86" y="98"/>
                      </a:cubicBezTo>
                      <a:cubicBezTo>
                        <a:pt x="86" y="98"/>
                        <a:pt x="86" y="98"/>
                        <a:pt x="86" y="98"/>
                      </a:cubicBezTo>
                      <a:cubicBezTo>
                        <a:pt x="86" y="98"/>
                        <a:pt x="86" y="98"/>
                        <a:pt x="86" y="98"/>
                      </a:cubicBezTo>
                      <a:cubicBezTo>
                        <a:pt x="86" y="98"/>
                        <a:pt x="86" y="98"/>
                        <a:pt x="86" y="98"/>
                      </a:cubicBezTo>
                      <a:cubicBezTo>
                        <a:pt x="86" y="98"/>
                        <a:pt x="86" y="98"/>
                        <a:pt x="86" y="98"/>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7" y="99"/>
                        <a:pt x="87" y="99"/>
                        <a:pt x="87" y="99"/>
                      </a:cubicBezTo>
                      <a:cubicBezTo>
                        <a:pt x="87" y="99"/>
                        <a:pt x="87" y="99"/>
                        <a:pt x="87" y="99"/>
                      </a:cubicBezTo>
                      <a:cubicBezTo>
                        <a:pt x="87" y="99"/>
                        <a:pt x="87" y="99"/>
                        <a:pt x="87" y="99"/>
                      </a:cubicBezTo>
                      <a:cubicBezTo>
                        <a:pt x="87" y="100"/>
                        <a:pt x="87" y="100"/>
                        <a:pt x="87" y="100"/>
                      </a:cubicBezTo>
                      <a:cubicBezTo>
                        <a:pt x="87" y="100"/>
                        <a:pt x="87" y="100"/>
                        <a:pt x="87" y="100"/>
                      </a:cubicBezTo>
                      <a:cubicBezTo>
                        <a:pt x="87" y="100"/>
                        <a:pt x="87" y="100"/>
                        <a:pt x="87" y="100"/>
                      </a:cubicBezTo>
                      <a:cubicBezTo>
                        <a:pt x="86" y="100"/>
                        <a:pt x="86" y="100"/>
                        <a:pt x="86" y="100"/>
                      </a:cubicBezTo>
                      <a:cubicBezTo>
                        <a:pt x="86" y="100"/>
                        <a:pt x="86" y="100"/>
                        <a:pt x="86" y="100"/>
                      </a:cubicBezTo>
                      <a:cubicBezTo>
                        <a:pt x="86" y="100"/>
                        <a:pt x="86" y="100"/>
                        <a:pt x="86" y="100"/>
                      </a:cubicBezTo>
                      <a:cubicBezTo>
                        <a:pt x="86" y="99"/>
                        <a:pt x="86" y="99"/>
                        <a:pt x="86" y="99"/>
                      </a:cubicBezTo>
                      <a:cubicBezTo>
                        <a:pt x="86" y="99"/>
                        <a:pt x="86" y="99"/>
                        <a:pt x="86" y="99"/>
                      </a:cubicBezTo>
                      <a:cubicBezTo>
                        <a:pt x="85" y="99"/>
                        <a:pt x="85" y="99"/>
                        <a:pt x="85" y="99"/>
                      </a:cubicBezTo>
                      <a:cubicBezTo>
                        <a:pt x="84" y="99"/>
                        <a:pt x="84" y="99"/>
                        <a:pt x="84" y="99"/>
                      </a:cubicBezTo>
                      <a:cubicBezTo>
                        <a:pt x="84" y="99"/>
                        <a:pt x="84" y="99"/>
                        <a:pt x="84" y="99"/>
                      </a:cubicBezTo>
                      <a:cubicBezTo>
                        <a:pt x="83" y="99"/>
                        <a:pt x="83" y="99"/>
                        <a:pt x="83" y="99"/>
                      </a:cubicBezTo>
                      <a:cubicBezTo>
                        <a:pt x="83" y="99"/>
                        <a:pt x="83" y="99"/>
                        <a:pt x="83" y="99"/>
                      </a:cubicBezTo>
                      <a:cubicBezTo>
                        <a:pt x="83" y="99"/>
                        <a:pt x="83" y="99"/>
                        <a:pt x="83"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1" y="99"/>
                        <a:pt x="81" y="99"/>
                        <a:pt x="81" y="99"/>
                      </a:cubicBezTo>
                      <a:cubicBezTo>
                        <a:pt x="81" y="99"/>
                        <a:pt x="81" y="99"/>
                        <a:pt x="81" y="99"/>
                      </a:cubicBezTo>
                      <a:cubicBezTo>
                        <a:pt x="81" y="99"/>
                        <a:pt x="81" y="99"/>
                        <a:pt x="81" y="99"/>
                      </a:cubicBezTo>
                      <a:cubicBezTo>
                        <a:pt x="81" y="99"/>
                        <a:pt x="81" y="99"/>
                        <a:pt x="81"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79" y="99"/>
                        <a:pt x="79" y="99"/>
                        <a:pt x="79" y="99"/>
                      </a:cubicBezTo>
                      <a:cubicBezTo>
                        <a:pt x="78" y="99"/>
                        <a:pt x="78" y="99"/>
                        <a:pt x="78" y="99"/>
                      </a:cubicBezTo>
                      <a:cubicBezTo>
                        <a:pt x="78" y="99"/>
                        <a:pt x="78" y="99"/>
                        <a:pt x="78" y="99"/>
                      </a:cubicBezTo>
                      <a:cubicBezTo>
                        <a:pt x="77" y="99"/>
                        <a:pt x="77" y="99"/>
                        <a:pt x="77" y="99"/>
                      </a:cubicBezTo>
                      <a:cubicBezTo>
                        <a:pt x="77" y="98"/>
                        <a:pt x="77" y="98"/>
                        <a:pt x="77" y="98"/>
                      </a:cubicBezTo>
                      <a:cubicBezTo>
                        <a:pt x="77" y="98"/>
                        <a:pt x="77" y="98"/>
                        <a:pt x="77"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5" y="98"/>
                        <a:pt x="75" y="98"/>
                        <a:pt x="75" y="98"/>
                      </a:cubicBezTo>
                      <a:cubicBezTo>
                        <a:pt x="75" y="98"/>
                        <a:pt x="75" y="98"/>
                        <a:pt x="75" y="98"/>
                      </a:cubicBezTo>
                      <a:cubicBezTo>
                        <a:pt x="75" y="98"/>
                        <a:pt x="75" y="98"/>
                        <a:pt x="75" y="98"/>
                      </a:cubicBezTo>
                      <a:cubicBezTo>
                        <a:pt x="75" y="98"/>
                        <a:pt x="75" y="98"/>
                        <a:pt x="75" y="98"/>
                      </a:cubicBezTo>
                      <a:cubicBezTo>
                        <a:pt x="75" y="98"/>
                        <a:pt x="75" y="98"/>
                        <a:pt x="75" y="98"/>
                      </a:cubicBezTo>
                      <a:cubicBezTo>
                        <a:pt x="75" y="98"/>
                        <a:pt x="75" y="98"/>
                        <a:pt x="75" y="98"/>
                      </a:cubicBezTo>
                      <a:cubicBezTo>
                        <a:pt x="74" y="98"/>
                        <a:pt x="74" y="98"/>
                        <a:pt x="74" y="98"/>
                      </a:cubicBezTo>
                      <a:cubicBezTo>
                        <a:pt x="74" y="99"/>
                        <a:pt x="74" y="99"/>
                        <a:pt x="74" y="99"/>
                      </a:cubicBezTo>
                      <a:cubicBezTo>
                        <a:pt x="74" y="99"/>
                        <a:pt x="74" y="99"/>
                        <a:pt x="74" y="99"/>
                      </a:cubicBezTo>
                      <a:cubicBezTo>
                        <a:pt x="74" y="99"/>
                        <a:pt x="74" y="99"/>
                        <a:pt x="74" y="99"/>
                      </a:cubicBezTo>
                      <a:cubicBezTo>
                        <a:pt x="74" y="100"/>
                        <a:pt x="74" y="100"/>
                        <a:pt x="74" y="100"/>
                      </a:cubicBezTo>
                      <a:cubicBezTo>
                        <a:pt x="74" y="100"/>
                        <a:pt x="74" y="100"/>
                        <a:pt x="74" y="100"/>
                      </a:cubicBezTo>
                      <a:cubicBezTo>
                        <a:pt x="74" y="100"/>
                        <a:pt x="74" y="100"/>
                        <a:pt x="74"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0" y="99"/>
                        <a:pt x="70" y="99"/>
                        <a:pt x="70" y="99"/>
                      </a:cubicBezTo>
                      <a:cubicBezTo>
                        <a:pt x="69" y="99"/>
                        <a:pt x="69" y="99"/>
                        <a:pt x="69" y="99"/>
                      </a:cubicBezTo>
                      <a:cubicBezTo>
                        <a:pt x="69" y="99"/>
                        <a:pt x="69" y="99"/>
                        <a:pt x="69" y="99"/>
                      </a:cubicBezTo>
                      <a:cubicBezTo>
                        <a:pt x="69" y="99"/>
                        <a:pt x="69" y="99"/>
                        <a:pt x="69" y="99"/>
                      </a:cubicBezTo>
                      <a:cubicBezTo>
                        <a:pt x="69" y="99"/>
                        <a:pt x="69" y="99"/>
                        <a:pt x="69" y="99"/>
                      </a:cubicBezTo>
                      <a:cubicBezTo>
                        <a:pt x="69" y="99"/>
                        <a:pt x="69" y="99"/>
                        <a:pt x="69" y="99"/>
                      </a:cubicBezTo>
                      <a:cubicBezTo>
                        <a:pt x="68" y="99"/>
                        <a:pt x="68" y="99"/>
                        <a:pt x="68" y="99"/>
                      </a:cubicBezTo>
                      <a:cubicBezTo>
                        <a:pt x="68" y="99"/>
                        <a:pt x="68" y="99"/>
                        <a:pt x="68" y="99"/>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7"/>
                        <a:pt x="65" y="97"/>
                        <a:pt x="65" y="97"/>
                      </a:cubicBezTo>
                      <a:cubicBezTo>
                        <a:pt x="65" y="97"/>
                        <a:pt x="65" y="97"/>
                        <a:pt x="65" y="97"/>
                      </a:cubicBezTo>
                      <a:cubicBezTo>
                        <a:pt x="65" y="97"/>
                        <a:pt x="65" y="97"/>
                        <a:pt x="65" y="97"/>
                      </a:cubicBezTo>
                      <a:cubicBezTo>
                        <a:pt x="65" y="97"/>
                        <a:pt x="65" y="97"/>
                        <a:pt x="65" y="97"/>
                      </a:cubicBezTo>
                      <a:cubicBezTo>
                        <a:pt x="65" y="97"/>
                        <a:pt x="65" y="97"/>
                        <a:pt x="65" y="97"/>
                      </a:cubicBezTo>
                      <a:cubicBezTo>
                        <a:pt x="64" y="97"/>
                        <a:pt x="64" y="97"/>
                        <a:pt x="64" y="97"/>
                      </a:cubicBezTo>
                      <a:cubicBezTo>
                        <a:pt x="64" y="97"/>
                        <a:pt x="64" y="97"/>
                        <a:pt x="64" y="97"/>
                      </a:cubicBezTo>
                      <a:cubicBezTo>
                        <a:pt x="64" y="97"/>
                        <a:pt x="64" y="97"/>
                        <a:pt x="64" y="97"/>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5"/>
                        <a:pt x="64" y="95"/>
                        <a:pt x="64" y="95"/>
                      </a:cubicBezTo>
                      <a:cubicBezTo>
                        <a:pt x="64" y="95"/>
                        <a:pt x="64" y="95"/>
                        <a:pt x="64" y="95"/>
                      </a:cubicBezTo>
                      <a:cubicBezTo>
                        <a:pt x="64" y="95"/>
                        <a:pt x="64" y="95"/>
                        <a:pt x="64" y="95"/>
                      </a:cubicBezTo>
                      <a:cubicBezTo>
                        <a:pt x="65" y="95"/>
                        <a:pt x="65" y="95"/>
                        <a:pt x="65" y="95"/>
                      </a:cubicBezTo>
                      <a:cubicBezTo>
                        <a:pt x="65" y="95"/>
                        <a:pt x="65" y="95"/>
                        <a:pt x="65" y="95"/>
                      </a:cubicBezTo>
                      <a:cubicBezTo>
                        <a:pt x="64" y="95"/>
                        <a:pt x="64" y="95"/>
                        <a:pt x="64" y="95"/>
                      </a:cubicBezTo>
                      <a:cubicBezTo>
                        <a:pt x="64" y="95"/>
                        <a:pt x="64" y="95"/>
                        <a:pt x="64" y="95"/>
                      </a:cubicBezTo>
                      <a:cubicBezTo>
                        <a:pt x="64" y="95"/>
                        <a:pt x="64" y="95"/>
                        <a:pt x="64" y="95"/>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3"/>
                        <a:pt x="64" y="93"/>
                        <a:pt x="64" y="93"/>
                      </a:cubicBezTo>
                      <a:cubicBezTo>
                        <a:pt x="64" y="93"/>
                        <a:pt x="64" y="93"/>
                        <a:pt x="64" y="93"/>
                      </a:cubicBezTo>
                      <a:cubicBezTo>
                        <a:pt x="64" y="93"/>
                        <a:pt x="64" y="93"/>
                        <a:pt x="64" y="93"/>
                      </a:cubicBezTo>
                      <a:cubicBezTo>
                        <a:pt x="64" y="93"/>
                        <a:pt x="64" y="93"/>
                        <a:pt x="64" y="93"/>
                      </a:cubicBezTo>
                      <a:cubicBezTo>
                        <a:pt x="64" y="93"/>
                        <a:pt x="64" y="93"/>
                        <a:pt x="64" y="93"/>
                      </a:cubicBezTo>
                      <a:cubicBezTo>
                        <a:pt x="64" y="93"/>
                        <a:pt x="64" y="93"/>
                        <a:pt x="64" y="93"/>
                      </a:cubicBezTo>
                      <a:cubicBezTo>
                        <a:pt x="63" y="92"/>
                        <a:pt x="63" y="92"/>
                        <a:pt x="63" y="92"/>
                      </a:cubicBezTo>
                      <a:cubicBezTo>
                        <a:pt x="63" y="92"/>
                        <a:pt x="63" y="92"/>
                        <a:pt x="63" y="92"/>
                      </a:cubicBezTo>
                      <a:cubicBezTo>
                        <a:pt x="63" y="92"/>
                        <a:pt x="63" y="92"/>
                        <a:pt x="63" y="92"/>
                      </a:cubicBezTo>
                      <a:cubicBezTo>
                        <a:pt x="63" y="92"/>
                        <a:pt x="63" y="92"/>
                        <a:pt x="63" y="92"/>
                      </a:cubicBezTo>
                      <a:cubicBezTo>
                        <a:pt x="63" y="92"/>
                        <a:pt x="63" y="92"/>
                        <a:pt x="63" y="92"/>
                      </a:cubicBezTo>
                      <a:cubicBezTo>
                        <a:pt x="62" y="91"/>
                        <a:pt x="62" y="91"/>
                        <a:pt x="62" y="91"/>
                      </a:cubicBezTo>
                      <a:cubicBezTo>
                        <a:pt x="62" y="91"/>
                        <a:pt x="62" y="91"/>
                        <a:pt x="62" y="91"/>
                      </a:cubicBezTo>
                      <a:cubicBezTo>
                        <a:pt x="62" y="91"/>
                        <a:pt x="62" y="91"/>
                        <a:pt x="62" y="91"/>
                      </a:cubicBezTo>
                      <a:cubicBezTo>
                        <a:pt x="62" y="91"/>
                        <a:pt x="62" y="91"/>
                        <a:pt x="62" y="91"/>
                      </a:cubicBezTo>
                      <a:cubicBezTo>
                        <a:pt x="62" y="91"/>
                        <a:pt x="62" y="91"/>
                        <a:pt x="62" y="91"/>
                      </a:cubicBezTo>
                      <a:cubicBezTo>
                        <a:pt x="61" y="92"/>
                        <a:pt x="61" y="92"/>
                        <a:pt x="61" y="92"/>
                      </a:cubicBezTo>
                      <a:cubicBezTo>
                        <a:pt x="61" y="92"/>
                        <a:pt x="61" y="92"/>
                        <a:pt x="61" y="92"/>
                      </a:cubicBezTo>
                      <a:cubicBezTo>
                        <a:pt x="61" y="92"/>
                        <a:pt x="61" y="92"/>
                        <a:pt x="61" y="92"/>
                      </a:cubicBezTo>
                      <a:cubicBezTo>
                        <a:pt x="61" y="92"/>
                        <a:pt x="61" y="92"/>
                        <a:pt x="61" y="92"/>
                      </a:cubicBezTo>
                      <a:cubicBezTo>
                        <a:pt x="61" y="92"/>
                        <a:pt x="61" y="92"/>
                        <a:pt x="61" y="92"/>
                      </a:cubicBezTo>
                      <a:cubicBezTo>
                        <a:pt x="61" y="92"/>
                        <a:pt x="61" y="92"/>
                        <a:pt x="61" y="92"/>
                      </a:cubicBezTo>
                      <a:cubicBezTo>
                        <a:pt x="61" y="91"/>
                        <a:pt x="61" y="91"/>
                        <a:pt x="61" y="91"/>
                      </a:cubicBezTo>
                      <a:cubicBezTo>
                        <a:pt x="61" y="91"/>
                        <a:pt x="61" y="91"/>
                        <a:pt x="61" y="91"/>
                      </a:cubicBezTo>
                      <a:cubicBezTo>
                        <a:pt x="61" y="91"/>
                        <a:pt x="61" y="91"/>
                        <a:pt x="61" y="91"/>
                      </a:cubicBezTo>
                      <a:cubicBezTo>
                        <a:pt x="60" y="91"/>
                        <a:pt x="60" y="91"/>
                        <a:pt x="60" y="91"/>
                      </a:cubicBezTo>
                      <a:cubicBezTo>
                        <a:pt x="60" y="90"/>
                        <a:pt x="60" y="90"/>
                        <a:pt x="60" y="90"/>
                      </a:cubicBezTo>
                      <a:cubicBezTo>
                        <a:pt x="60" y="90"/>
                        <a:pt x="60" y="90"/>
                        <a:pt x="60" y="90"/>
                      </a:cubicBezTo>
                      <a:cubicBezTo>
                        <a:pt x="59" y="90"/>
                        <a:pt x="59" y="90"/>
                        <a:pt x="59" y="90"/>
                      </a:cubicBezTo>
                      <a:cubicBezTo>
                        <a:pt x="59" y="90"/>
                        <a:pt x="59" y="90"/>
                        <a:pt x="59" y="90"/>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8"/>
                        <a:pt x="59" y="88"/>
                        <a:pt x="59" y="88"/>
                      </a:cubicBezTo>
                      <a:cubicBezTo>
                        <a:pt x="59" y="88"/>
                        <a:pt x="59" y="88"/>
                        <a:pt x="59" y="88"/>
                      </a:cubicBezTo>
                      <a:cubicBezTo>
                        <a:pt x="59" y="88"/>
                        <a:pt x="59" y="88"/>
                        <a:pt x="59" y="88"/>
                      </a:cubicBezTo>
                      <a:cubicBezTo>
                        <a:pt x="60" y="88"/>
                        <a:pt x="60" y="88"/>
                        <a:pt x="60" y="88"/>
                      </a:cubicBezTo>
                      <a:cubicBezTo>
                        <a:pt x="60" y="88"/>
                        <a:pt x="60" y="88"/>
                        <a:pt x="60" y="88"/>
                      </a:cubicBezTo>
                      <a:cubicBezTo>
                        <a:pt x="60" y="88"/>
                        <a:pt x="60" y="88"/>
                        <a:pt x="60" y="88"/>
                      </a:cubicBezTo>
                      <a:cubicBezTo>
                        <a:pt x="60" y="88"/>
                        <a:pt x="60" y="88"/>
                        <a:pt x="60" y="88"/>
                      </a:cubicBezTo>
                      <a:cubicBezTo>
                        <a:pt x="60" y="88"/>
                        <a:pt x="60" y="88"/>
                        <a:pt x="60" y="88"/>
                      </a:cubicBezTo>
                      <a:cubicBezTo>
                        <a:pt x="60" y="87"/>
                        <a:pt x="60" y="87"/>
                        <a:pt x="60" y="87"/>
                      </a:cubicBezTo>
                      <a:cubicBezTo>
                        <a:pt x="60" y="87"/>
                        <a:pt x="60" y="87"/>
                        <a:pt x="60" y="87"/>
                      </a:cubicBezTo>
                      <a:cubicBezTo>
                        <a:pt x="60" y="87"/>
                        <a:pt x="60" y="87"/>
                        <a:pt x="60" y="87"/>
                      </a:cubicBezTo>
                      <a:cubicBezTo>
                        <a:pt x="60" y="87"/>
                        <a:pt x="60" y="87"/>
                        <a:pt x="60" y="87"/>
                      </a:cubicBezTo>
                      <a:cubicBezTo>
                        <a:pt x="60" y="86"/>
                        <a:pt x="60" y="86"/>
                        <a:pt x="60" y="86"/>
                      </a:cubicBezTo>
                      <a:cubicBezTo>
                        <a:pt x="60" y="86"/>
                        <a:pt x="60" y="86"/>
                        <a:pt x="60" y="86"/>
                      </a:cubicBezTo>
                      <a:cubicBezTo>
                        <a:pt x="59" y="85"/>
                        <a:pt x="59" y="85"/>
                        <a:pt x="59" y="85"/>
                      </a:cubicBezTo>
                      <a:cubicBezTo>
                        <a:pt x="59" y="85"/>
                        <a:pt x="59" y="85"/>
                        <a:pt x="59" y="85"/>
                      </a:cubicBezTo>
                      <a:cubicBezTo>
                        <a:pt x="59" y="85"/>
                        <a:pt x="59" y="85"/>
                        <a:pt x="59" y="85"/>
                      </a:cubicBezTo>
                      <a:cubicBezTo>
                        <a:pt x="59" y="85"/>
                        <a:pt x="59" y="85"/>
                        <a:pt x="59" y="85"/>
                      </a:cubicBezTo>
                      <a:cubicBezTo>
                        <a:pt x="59" y="85"/>
                        <a:pt x="59" y="85"/>
                        <a:pt x="59" y="85"/>
                      </a:cubicBezTo>
                      <a:cubicBezTo>
                        <a:pt x="59" y="85"/>
                        <a:pt x="59" y="85"/>
                        <a:pt x="59" y="85"/>
                      </a:cubicBezTo>
                      <a:cubicBezTo>
                        <a:pt x="58" y="85"/>
                        <a:pt x="58" y="85"/>
                        <a:pt x="58" y="85"/>
                      </a:cubicBezTo>
                      <a:cubicBezTo>
                        <a:pt x="58" y="85"/>
                        <a:pt x="58" y="85"/>
                        <a:pt x="58" y="85"/>
                      </a:cubicBezTo>
                      <a:cubicBezTo>
                        <a:pt x="58" y="85"/>
                        <a:pt x="58" y="85"/>
                        <a:pt x="58" y="85"/>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7" y="82"/>
                        <a:pt x="57" y="82"/>
                        <a:pt x="57" y="82"/>
                      </a:cubicBezTo>
                      <a:cubicBezTo>
                        <a:pt x="57" y="82"/>
                        <a:pt x="57" y="82"/>
                        <a:pt x="57" y="82"/>
                      </a:cubicBezTo>
                      <a:cubicBezTo>
                        <a:pt x="57" y="82"/>
                        <a:pt x="57" y="82"/>
                        <a:pt x="57" y="82"/>
                      </a:cubicBezTo>
                      <a:cubicBezTo>
                        <a:pt x="57" y="82"/>
                        <a:pt x="57" y="82"/>
                        <a:pt x="57" y="82"/>
                      </a:cubicBezTo>
                      <a:cubicBezTo>
                        <a:pt x="57" y="82"/>
                        <a:pt x="57" y="82"/>
                        <a:pt x="57" y="82"/>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0"/>
                        <a:pt x="57" y="80"/>
                        <a:pt x="57" y="80"/>
                      </a:cubicBezTo>
                      <a:cubicBezTo>
                        <a:pt x="57" y="80"/>
                        <a:pt x="57" y="80"/>
                        <a:pt x="57" y="80"/>
                      </a:cubicBezTo>
                      <a:cubicBezTo>
                        <a:pt x="57" y="80"/>
                        <a:pt x="57" y="80"/>
                        <a:pt x="57" y="80"/>
                      </a:cubicBezTo>
                      <a:cubicBezTo>
                        <a:pt x="57" y="80"/>
                        <a:pt x="57" y="80"/>
                        <a:pt x="57" y="80"/>
                      </a:cubicBezTo>
                      <a:cubicBezTo>
                        <a:pt x="57" y="79"/>
                        <a:pt x="57" y="79"/>
                        <a:pt x="57" y="79"/>
                      </a:cubicBezTo>
                      <a:cubicBezTo>
                        <a:pt x="57" y="79"/>
                        <a:pt x="57" y="79"/>
                        <a:pt x="57" y="79"/>
                      </a:cubicBezTo>
                      <a:cubicBezTo>
                        <a:pt x="57" y="79"/>
                        <a:pt x="57" y="79"/>
                        <a:pt x="57" y="79"/>
                      </a:cubicBezTo>
                      <a:cubicBezTo>
                        <a:pt x="56" y="79"/>
                        <a:pt x="56" y="79"/>
                        <a:pt x="56" y="79"/>
                      </a:cubicBezTo>
                      <a:cubicBezTo>
                        <a:pt x="56" y="79"/>
                        <a:pt x="56" y="79"/>
                        <a:pt x="56" y="79"/>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7"/>
                        <a:pt x="56" y="77"/>
                        <a:pt x="56" y="77"/>
                      </a:cubicBezTo>
                      <a:cubicBezTo>
                        <a:pt x="57" y="77"/>
                        <a:pt x="57" y="77"/>
                        <a:pt x="57" y="77"/>
                      </a:cubicBezTo>
                      <a:cubicBezTo>
                        <a:pt x="57" y="77"/>
                        <a:pt x="57" y="77"/>
                        <a:pt x="57" y="77"/>
                      </a:cubicBezTo>
                      <a:cubicBezTo>
                        <a:pt x="57" y="77"/>
                        <a:pt x="57" y="77"/>
                        <a:pt x="57" y="77"/>
                      </a:cubicBezTo>
                      <a:cubicBezTo>
                        <a:pt x="57" y="77"/>
                        <a:pt x="57" y="77"/>
                        <a:pt x="57" y="77"/>
                      </a:cubicBezTo>
                      <a:cubicBezTo>
                        <a:pt x="57" y="77"/>
                        <a:pt x="57" y="77"/>
                        <a:pt x="57" y="77"/>
                      </a:cubicBezTo>
                      <a:cubicBezTo>
                        <a:pt x="56" y="77"/>
                        <a:pt x="56" y="77"/>
                        <a:pt x="56" y="77"/>
                      </a:cubicBezTo>
                      <a:cubicBezTo>
                        <a:pt x="56" y="76"/>
                        <a:pt x="56" y="76"/>
                        <a:pt x="56" y="76"/>
                      </a:cubicBezTo>
                      <a:cubicBezTo>
                        <a:pt x="56" y="76"/>
                        <a:pt x="56" y="76"/>
                        <a:pt x="56" y="76"/>
                      </a:cubicBezTo>
                      <a:cubicBezTo>
                        <a:pt x="56" y="76"/>
                        <a:pt x="56" y="76"/>
                        <a:pt x="56" y="76"/>
                      </a:cubicBezTo>
                      <a:cubicBezTo>
                        <a:pt x="56" y="76"/>
                        <a:pt x="56" y="76"/>
                        <a:pt x="56" y="76"/>
                      </a:cubicBezTo>
                      <a:cubicBezTo>
                        <a:pt x="56" y="76"/>
                        <a:pt x="56" y="76"/>
                        <a:pt x="56" y="76"/>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4"/>
                        <a:pt x="56" y="74"/>
                        <a:pt x="56"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5" y="73"/>
                        <a:pt x="55" y="73"/>
                        <a:pt x="55" y="73"/>
                      </a:cubicBezTo>
                      <a:cubicBezTo>
                        <a:pt x="55" y="73"/>
                        <a:pt x="55" y="73"/>
                        <a:pt x="55" y="73"/>
                      </a:cubicBezTo>
                      <a:cubicBezTo>
                        <a:pt x="54" y="73"/>
                        <a:pt x="54" y="73"/>
                        <a:pt x="54" y="73"/>
                      </a:cubicBezTo>
                      <a:cubicBezTo>
                        <a:pt x="54" y="73"/>
                        <a:pt x="54" y="73"/>
                        <a:pt x="54" y="73"/>
                      </a:cubicBezTo>
                      <a:cubicBezTo>
                        <a:pt x="54" y="72"/>
                        <a:pt x="54" y="72"/>
                        <a:pt x="54" y="72"/>
                      </a:cubicBezTo>
                      <a:cubicBezTo>
                        <a:pt x="54" y="72"/>
                        <a:pt x="54" y="72"/>
                        <a:pt x="54" y="72"/>
                      </a:cubicBezTo>
                      <a:cubicBezTo>
                        <a:pt x="54" y="72"/>
                        <a:pt x="54" y="72"/>
                        <a:pt x="54" y="72"/>
                      </a:cubicBezTo>
                      <a:cubicBezTo>
                        <a:pt x="54" y="73"/>
                        <a:pt x="54" y="73"/>
                        <a:pt x="54" y="73"/>
                      </a:cubicBezTo>
                      <a:cubicBezTo>
                        <a:pt x="54" y="73"/>
                        <a:pt x="54" y="73"/>
                        <a:pt x="54" y="73"/>
                      </a:cubicBezTo>
                      <a:cubicBezTo>
                        <a:pt x="54" y="73"/>
                        <a:pt x="54" y="73"/>
                        <a:pt x="54" y="73"/>
                      </a:cubicBezTo>
                      <a:cubicBezTo>
                        <a:pt x="53" y="73"/>
                        <a:pt x="53" y="73"/>
                        <a:pt x="53" y="73"/>
                      </a:cubicBezTo>
                      <a:cubicBezTo>
                        <a:pt x="54" y="73"/>
                        <a:pt x="54" y="73"/>
                        <a:pt x="54" y="73"/>
                      </a:cubicBezTo>
                      <a:cubicBezTo>
                        <a:pt x="54" y="73"/>
                        <a:pt x="54" y="73"/>
                        <a:pt x="54" y="73"/>
                      </a:cubicBezTo>
                      <a:cubicBezTo>
                        <a:pt x="54" y="73"/>
                        <a:pt x="54" y="73"/>
                        <a:pt x="54" y="73"/>
                      </a:cubicBezTo>
                      <a:cubicBezTo>
                        <a:pt x="54" y="73"/>
                        <a:pt x="54" y="73"/>
                        <a:pt x="54" y="73"/>
                      </a:cubicBezTo>
                      <a:cubicBezTo>
                        <a:pt x="53" y="73"/>
                        <a:pt x="53" y="73"/>
                        <a:pt x="53" y="73"/>
                      </a:cubicBezTo>
                      <a:cubicBezTo>
                        <a:pt x="53" y="73"/>
                        <a:pt x="53" y="73"/>
                        <a:pt x="53" y="73"/>
                      </a:cubicBezTo>
                      <a:cubicBezTo>
                        <a:pt x="53" y="73"/>
                        <a:pt x="53" y="73"/>
                        <a:pt x="53" y="73"/>
                      </a:cubicBezTo>
                      <a:cubicBezTo>
                        <a:pt x="53" y="73"/>
                        <a:pt x="53" y="73"/>
                        <a:pt x="53" y="73"/>
                      </a:cubicBezTo>
                      <a:cubicBezTo>
                        <a:pt x="53" y="74"/>
                        <a:pt x="53" y="74"/>
                        <a:pt x="53" y="74"/>
                      </a:cubicBezTo>
                      <a:cubicBezTo>
                        <a:pt x="53" y="74"/>
                        <a:pt x="53" y="74"/>
                        <a:pt x="53" y="74"/>
                      </a:cubicBezTo>
                      <a:cubicBezTo>
                        <a:pt x="53" y="74"/>
                        <a:pt x="53" y="74"/>
                        <a:pt x="53" y="74"/>
                      </a:cubicBezTo>
                      <a:cubicBezTo>
                        <a:pt x="53" y="74"/>
                        <a:pt x="53" y="74"/>
                        <a:pt x="53" y="74"/>
                      </a:cubicBezTo>
                      <a:cubicBezTo>
                        <a:pt x="53" y="74"/>
                        <a:pt x="53" y="74"/>
                        <a:pt x="53" y="74"/>
                      </a:cubicBezTo>
                      <a:cubicBezTo>
                        <a:pt x="53" y="74"/>
                        <a:pt x="53" y="74"/>
                        <a:pt x="53" y="74"/>
                      </a:cubicBezTo>
                      <a:cubicBezTo>
                        <a:pt x="52" y="74"/>
                        <a:pt x="52" y="74"/>
                        <a:pt x="52" y="74"/>
                      </a:cubicBezTo>
                      <a:cubicBezTo>
                        <a:pt x="52" y="74"/>
                        <a:pt x="52" y="74"/>
                        <a:pt x="52" y="74"/>
                      </a:cubicBezTo>
                      <a:cubicBezTo>
                        <a:pt x="52" y="74"/>
                        <a:pt x="52" y="74"/>
                        <a:pt x="52" y="74"/>
                      </a:cubicBezTo>
                      <a:cubicBezTo>
                        <a:pt x="52" y="74"/>
                        <a:pt x="52" y="74"/>
                        <a:pt x="52" y="74"/>
                      </a:cubicBezTo>
                      <a:cubicBezTo>
                        <a:pt x="52" y="74"/>
                        <a:pt x="52" y="74"/>
                        <a:pt x="52" y="74"/>
                      </a:cubicBezTo>
                      <a:cubicBezTo>
                        <a:pt x="52" y="75"/>
                        <a:pt x="52" y="75"/>
                        <a:pt x="52" y="75"/>
                      </a:cubicBezTo>
                      <a:cubicBezTo>
                        <a:pt x="52" y="75"/>
                        <a:pt x="52" y="75"/>
                        <a:pt x="52" y="75"/>
                      </a:cubicBezTo>
                      <a:cubicBezTo>
                        <a:pt x="52" y="75"/>
                        <a:pt x="52" y="75"/>
                        <a:pt x="52" y="75"/>
                      </a:cubicBezTo>
                      <a:cubicBezTo>
                        <a:pt x="52" y="75"/>
                        <a:pt x="52" y="75"/>
                        <a:pt x="52" y="75"/>
                      </a:cubicBezTo>
                      <a:cubicBezTo>
                        <a:pt x="52" y="75"/>
                        <a:pt x="52" y="75"/>
                        <a:pt x="52" y="75"/>
                      </a:cubicBezTo>
                      <a:cubicBezTo>
                        <a:pt x="51" y="75"/>
                        <a:pt x="51" y="75"/>
                        <a:pt x="51" y="75"/>
                      </a:cubicBezTo>
                      <a:cubicBezTo>
                        <a:pt x="51" y="75"/>
                        <a:pt x="51" y="75"/>
                        <a:pt x="51" y="75"/>
                      </a:cubicBezTo>
                      <a:cubicBezTo>
                        <a:pt x="51" y="75"/>
                        <a:pt x="51" y="75"/>
                        <a:pt x="51" y="75"/>
                      </a:cubicBezTo>
                      <a:cubicBezTo>
                        <a:pt x="51" y="75"/>
                        <a:pt x="51" y="75"/>
                        <a:pt x="51"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6"/>
                        <a:pt x="50" y="76"/>
                        <a:pt x="50" y="76"/>
                      </a:cubicBezTo>
                      <a:cubicBezTo>
                        <a:pt x="50" y="76"/>
                        <a:pt x="50" y="76"/>
                        <a:pt x="50" y="76"/>
                      </a:cubicBezTo>
                      <a:cubicBezTo>
                        <a:pt x="49" y="76"/>
                        <a:pt x="49" y="76"/>
                        <a:pt x="49" y="76"/>
                      </a:cubicBezTo>
                      <a:cubicBezTo>
                        <a:pt x="49" y="76"/>
                        <a:pt x="49" y="76"/>
                        <a:pt x="49" y="76"/>
                      </a:cubicBezTo>
                      <a:cubicBezTo>
                        <a:pt x="49" y="76"/>
                        <a:pt x="49" y="76"/>
                        <a:pt x="49" y="76"/>
                      </a:cubicBezTo>
                      <a:cubicBezTo>
                        <a:pt x="49" y="76"/>
                        <a:pt x="49" y="76"/>
                        <a:pt x="49" y="76"/>
                      </a:cubicBezTo>
                      <a:cubicBezTo>
                        <a:pt x="49" y="76"/>
                        <a:pt x="49" y="76"/>
                        <a:pt x="49" y="76"/>
                      </a:cubicBezTo>
                      <a:cubicBezTo>
                        <a:pt x="49" y="76"/>
                        <a:pt x="49" y="76"/>
                        <a:pt x="49" y="76"/>
                      </a:cubicBezTo>
                      <a:cubicBezTo>
                        <a:pt x="48" y="76"/>
                        <a:pt x="48" y="76"/>
                        <a:pt x="48" y="76"/>
                      </a:cubicBezTo>
                      <a:cubicBezTo>
                        <a:pt x="48" y="76"/>
                        <a:pt x="48" y="76"/>
                        <a:pt x="48" y="76"/>
                      </a:cubicBezTo>
                      <a:cubicBezTo>
                        <a:pt x="48" y="76"/>
                        <a:pt x="48" y="76"/>
                        <a:pt x="48" y="76"/>
                      </a:cubicBezTo>
                      <a:cubicBezTo>
                        <a:pt x="48" y="76"/>
                        <a:pt x="48" y="76"/>
                        <a:pt x="48" y="76"/>
                      </a:cubicBezTo>
                      <a:cubicBezTo>
                        <a:pt x="48" y="76"/>
                        <a:pt x="48" y="76"/>
                        <a:pt x="48" y="76"/>
                      </a:cubicBezTo>
                      <a:cubicBezTo>
                        <a:pt x="48" y="75"/>
                        <a:pt x="48" y="75"/>
                        <a:pt x="48" y="75"/>
                      </a:cubicBezTo>
                      <a:cubicBezTo>
                        <a:pt x="47" y="75"/>
                        <a:pt x="47" y="75"/>
                        <a:pt x="47" y="75"/>
                      </a:cubicBezTo>
                      <a:cubicBezTo>
                        <a:pt x="47" y="75"/>
                        <a:pt x="47" y="75"/>
                        <a:pt x="47" y="75"/>
                      </a:cubicBezTo>
                      <a:cubicBezTo>
                        <a:pt x="47" y="75"/>
                        <a:pt x="47" y="75"/>
                        <a:pt x="47" y="75"/>
                      </a:cubicBezTo>
                      <a:cubicBezTo>
                        <a:pt x="47" y="75"/>
                        <a:pt x="47" y="75"/>
                        <a:pt x="47" y="75"/>
                      </a:cubicBezTo>
                      <a:cubicBezTo>
                        <a:pt x="47" y="75"/>
                        <a:pt x="47" y="75"/>
                        <a:pt x="47" y="75"/>
                      </a:cubicBezTo>
                      <a:cubicBezTo>
                        <a:pt x="47" y="74"/>
                        <a:pt x="47" y="74"/>
                        <a:pt x="47" y="74"/>
                      </a:cubicBezTo>
                      <a:cubicBezTo>
                        <a:pt x="47" y="74"/>
                        <a:pt x="47" y="74"/>
                        <a:pt x="47"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2"/>
                        <a:pt x="46" y="72"/>
                        <a:pt x="46" y="72"/>
                      </a:cubicBezTo>
                      <a:cubicBezTo>
                        <a:pt x="46" y="72"/>
                        <a:pt x="46" y="72"/>
                        <a:pt x="46" y="72"/>
                      </a:cubicBezTo>
                      <a:cubicBezTo>
                        <a:pt x="47" y="72"/>
                        <a:pt x="47" y="72"/>
                        <a:pt x="47" y="72"/>
                      </a:cubicBezTo>
                      <a:cubicBezTo>
                        <a:pt x="47" y="72"/>
                        <a:pt x="47" y="72"/>
                        <a:pt x="47" y="72"/>
                      </a:cubicBezTo>
                      <a:cubicBezTo>
                        <a:pt x="47" y="72"/>
                        <a:pt x="47" y="72"/>
                        <a:pt x="47" y="72"/>
                      </a:cubicBezTo>
                      <a:cubicBezTo>
                        <a:pt x="47" y="72"/>
                        <a:pt x="47" y="72"/>
                        <a:pt x="47" y="72"/>
                      </a:cubicBezTo>
                      <a:cubicBezTo>
                        <a:pt x="47" y="72"/>
                        <a:pt x="47" y="72"/>
                        <a:pt x="47" y="72"/>
                      </a:cubicBezTo>
                      <a:cubicBezTo>
                        <a:pt x="47" y="72"/>
                        <a:pt x="47" y="72"/>
                        <a:pt x="47" y="72"/>
                      </a:cubicBezTo>
                      <a:cubicBezTo>
                        <a:pt x="47" y="71"/>
                        <a:pt x="47" y="71"/>
                        <a:pt x="47" y="71"/>
                      </a:cubicBezTo>
                      <a:cubicBezTo>
                        <a:pt x="47" y="71"/>
                        <a:pt x="47" y="71"/>
                        <a:pt x="47" y="71"/>
                      </a:cubicBezTo>
                      <a:cubicBezTo>
                        <a:pt x="47" y="71"/>
                        <a:pt x="47" y="71"/>
                        <a:pt x="47" y="71"/>
                      </a:cubicBezTo>
                      <a:cubicBezTo>
                        <a:pt x="46" y="71"/>
                        <a:pt x="46" y="71"/>
                        <a:pt x="46" y="71"/>
                      </a:cubicBezTo>
                      <a:cubicBezTo>
                        <a:pt x="46" y="71"/>
                        <a:pt x="46" y="71"/>
                        <a:pt x="46" y="71"/>
                      </a:cubicBezTo>
                      <a:cubicBezTo>
                        <a:pt x="46" y="71"/>
                        <a:pt x="46" y="71"/>
                        <a:pt x="46" y="71"/>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69"/>
                        <a:pt x="46" y="69"/>
                        <a:pt x="46"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8" y="69"/>
                        <a:pt x="48" y="69"/>
                        <a:pt x="48" y="69"/>
                      </a:cubicBezTo>
                      <a:cubicBezTo>
                        <a:pt x="48" y="69"/>
                        <a:pt x="48" y="69"/>
                        <a:pt x="48" y="69"/>
                      </a:cubicBezTo>
                      <a:cubicBezTo>
                        <a:pt x="48" y="69"/>
                        <a:pt x="48" y="69"/>
                        <a:pt x="48" y="69"/>
                      </a:cubicBezTo>
                      <a:cubicBezTo>
                        <a:pt x="48" y="68"/>
                        <a:pt x="48" y="68"/>
                        <a:pt x="48" y="68"/>
                      </a:cubicBezTo>
                      <a:cubicBezTo>
                        <a:pt x="49" y="68"/>
                        <a:pt x="49" y="68"/>
                        <a:pt x="49" y="68"/>
                      </a:cubicBezTo>
                      <a:cubicBezTo>
                        <a:pt x="49" y="68"/>
                        <a:pt x="49" y="68"/>
                        <a:pt x="49" y="68"/>
                      </a:cubicBezTo>
                      <a:cubicBezTo>
                        <a:pt x="49" y="68"/>
                        <a:pt x="49" y="68"/>
                        <a:pt x="49" y="68"/>
                      </a:cubicBezTo>
                      <a:cubicBezTo>
                        <a:pt x="49" y="68"/>
                        <a:pt x="49" y="68"/>
                        <a:pt x="49" y="68"/>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9" y="66"/>
                        <a:pt x="49" y="66"/>
                        <a:pt x="49" y="66"/>
                      </a:cubicBezTo>
                      <a:cubicBezTo>
                        <a:pt x="49" y="66"/>
                        <a:pt x="49" y="66"/>
                        <a:pt x="49" y="66"/>
                      </a:cubicBezTo>
                      <a:cubicBezTo>
                        <a:pt x="49" y="66"/>
                        <a:pt x="49" y="66"/>
                        <a:pt x="49" y="66"/>
                      </a:cubicBezTo>
                      <a:cubicBezTo>
                        <a:pt x="49" y="66"/>
                        <a:pt x="49" y="66"/>
                        <a:pt x="49" y="66"/>
                      </a:cubicBezTo>
                      <a:cubicBezTo>
                        <a:pt x="49" y="66"/>
                        <a:pt x="49" y="66"/>
                        <a:pt x="49" y="66"/>
                      </a:cubicBezTo>
                      <a:cubicBezTo>
                        <a:pt x="48" y="66"/>
                        <a:pt x="48" y="66"/>
                        <a:pt x="48" y="66"/>
                      </a:cubicBezTo>
                      <a:cubicBezTo>
                        <a:pt x="48" y="66"/>
                        <a:pt x="48" y="66"/>
                        <a:pt x="48" y="66"/>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3"/>
                        <a:pt x="48" y="63"/>
                        <a:pt x="48" y="63"/>
                      </a:cubicBezTo>
                      <a:cubicBezTo>
                        <a:pt x="48" y="63"/>
                        <a:pt x="48" y="63"/>
                        <a:pt x="48" y="63"/>
                      </a:cubicBezTo>
                      <a:cubicBezTo>
                        <a:pt x="48" y="63"/>
                        <a:pt x="48" y="63"/>
                        <a:pt x="48" y="63"/>
                      </a:cubicBezTo>
                      <a:cubicBezTo>
                        <a:pt x="48" y="63"/>
                        <a:pt x="48" y="63"/>
                        <a:pt x="48" y="63"/>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9" y="62"/>
                        <a:pt x="49" y="62"/>
                        <a:pt x="49" y="62"/>
                      </a:cubicBezTo>
                      <a:cubicBezTo>
                        <a:pt x="49" y="62"/>
                        <a:pt x="49" y="62"/>
                        <a:pt x="49" y="62"/>
                      </a:cubicBezTo>
                      <a:cubicBezTo>
                        <a:pt x="49" y="62"/>
                        <a:pt x="49" y="62"/>
                        <a:pt x="49" y="62"/>
                      </a:cubicBezTo>
                      <a:cubicBezTo>
                        <a:pt x="49" y="62"/>
                        <a:pt x="49" y="62"/>
                        <a:pt x="49" y="62"/>
                      </a:cubicBezTo>
                      <a:cubicBezTo>
                        <a:pt x="49" y="62"/>
                        <a:pt x="49" y="62"/>
                        <a:pt x="49" y="62"/>
                      </a:cubicBezTo>
                      <a:cubicBezTo>
                        <a:pt x="49" y="62"/>
                        <a:pt x="49" y="62"/>
                        <a:pt x="49" y="62"/>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59"/>
                        <a:pt x="49" y="59"/>
                        <a:pt x="49" y="59"/>
                      </a:cubicBezTo>
                      <a:cubicBezTo>
                        <a:pt x="49" y="59"/>
                        <a:pt x="49" y="59"/>
                        <a:pt x="49" y="59"/>
                      </a:cubicBezTo>
                      <a:cubicBezTo>
                        <a:pt x="49" y="59"/>
                        <a:pt x="49" y="59"/>
                        <a:pt x="49" y="59"/>
                      </a:cubicBezTo>
                      <a:cubicBezTo>
                        <a:pt x="50" y="59"/>
                        <a:pt x="50" y="59"/>
                        <a:pt x="50" y="59"/>
                      </a:cubicBezTo>
                      <a:cubicBezTo>
                        <a:pt x="50" y="59"/>
                        <a:pt x="50" y="59"/>
                        <a:pt x="50" y="59"/>
                      </a:cubicBezTo>
                      <a:cubicBezTo>
                        <a:pt x="50" y="59"/>
                        <a:pt x="50" y="59"/>
                        <a:pt x="50" y="59"/>
                      </a:cubicBezTo>
                      <a:cubicBezTo>
                        <a:pt x="50" y="59"/>
                        <a:pt x="50" y="59"/>
                        <a:pt x="50" y="59"/>
                      </a:cubicBezTo>
                      <a:cubicBezTo>
                        <a:pt x="50" y="58"/>
                        <a:pt x="50" y="58"/>
                        <a:pt x="50" y="58"/>
                      </a:cubicBezTo>
                      <a:cubicBezTo>
                        <a:pt x="50" y="58"/>
                        <a:pt x="50" y="58"/>
                        <a:pt x="50" y="58"/>
                      </a:cubicBezTo>
                      <a:cubicBezTo>
                        <a:pt x="50" y="58"/>
                        <a:pt x="50" y="58"/>
                        <a:pt x="50" y="58"/>
                      </a:cubicBezTo>
                      <a:cubicBezTo>
                        <a:pt x="50" y="58"/>
                        <a:pt x="50" y="58"/>
                        <a:pt x="50" y="58"/>
                      </a:cubicBezTo>
                      <a:cubicBezTo>
                        <a:pt x="50" y="57"/>
                        <a:pt x="50" y="57"/>
                        <a:pt x="50" y="57"/>
                      </a:cubicBezTo>
                      <a:cubicBezTo>
                        <a:pt x="50" y="57"/>
                        <a:pt x="50" y="57"/>
                        <a:pt x="50" y="57"/>
                      </a:cubicBezTo>
                      <a:cubicBezTo>
                        <a:pt x="50" y="57"/>
                        <a:pt x="50" y="57"/>
                        <a:pt x="50" y="57"/>
                      </a:cubicBezTo>
                      <a:cubicBezTo>
                        <a:pt x="50" y="57"/>
                        <a:pt x="50" y="57"/>
                        <a:pt x="50" y="57"/>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3"/>
                        <a:pt x="51" y="53"/>
                        <a:pt x="51" y="53"/>
                      </a:cubicBezTo>
                      <a:cubicBezTo>
                        <a:pt x="52" y="53"/>
                        <a:pt x="52" y="53"/>
                        <a:pt x="52" y="53"/>
                      </a:cubicBezTo>
                      <a:cubicBezTo>
                        <a:pt x="52" y="53"/>
                        <a:pt x="52" y="53"/>
                        <a:pt x="52" y="53"/>
                      </a:cubicBezTo>
                      <a:cubicBezTo>
                        <a:pt x="52" y="53"/>
                        <a:pt x="52" y="53"/>
                        <a:pt x="52" y="53"/>
                      </a:cubicBezTo>
                      <a:cubicBezTo>
                        <a:pt x="52" y="53"/>
                        <a:pt x="52" y="53"/>
                        <a:pt x="52" y="53"/>
                      </a:cubicBezTo>
                      <a:cubicBezTo>
                        <a:pt x="52" y="52"/>
                        <a:pt x="52" y="52"/>
                        <a:pt x="52" y="52"/>
                      </a:cubicBezTo>
                      <a:cubicBezTo>
                        <a:pt x="51" y="52"/>
                        <a:pt x="51" y="52"/>
                        <a:pt x="51" y="52"/>
                      </a:cubicBezTo>
                      <a:cubicBezTo>
                        <a:pt x="51" y="52"/>
                        <a:pt x="51" y="52"/>
                        <a:pt x="51" y="52"/>
                      </a:cubicBezTo>
                      <a:cubicBezTo>
                        <a:pt x="51" y="52"/>
                        <a:pt x="51" y="52"/>
                        <a:pt x="51" y="52"/>
                      </a:cubicBezTo>
                      <a:cubicBezTo>
                        <a:pt x="51" y="52"/>
                        <a:pt x="51" y="52"/>
                        <a:pt x="51" y="52"/>
                      </a:cubicBezTo>
                      <a:cubicBezTo>
                        <a:pt x="50" y="52"/>
                        <a:pt x="50" y="52"/>
                        <a:pt x="50" y="52"/>
                      </a:cubicBezTo>
                      <a:cubicBezTo>
                        <a:pt x="50" y="52"/>
                        <a:pt x="50" y="52"/>
                        <a:pt x="50" y="52"/>
                      </a:cubicBezTo>
                      <a:cubicBezTo>
                        <a:pt x="50" y="52"/>
                        <a:pt x="50" y="52"/>
                        <a:pt x="50" y="52"/>
                      </a:cubicBezTo>
                      <a:cubicBezTo>
                        <a:pt x="50" y="53"/>
                        <a:pt x="50" y="53"/>
                        <a:pt x="50" y="53"/>
                      </a:cubicBezTo>
                      <a:cubicBezTo>
                        <a:pt x="50" y="53"/>
                        <a:pt x="50" y="53"/>
                        <a:pt x="50" y="53"/>
                      </a:cubicBezTo>
                      <a:cubicBezTo>
                        <a:pt x="49" y="53"/>
                        <a:pt x="49" y="53"/>
                        <a:pt x="49" y="53"/>
                      </a:cubicBezTo>
                      <a:cubicBezTo>
                        <a:pt x="49" y="53"/>
                        <a:pt x="49" y="53"/>
                        <a:pt x="49" y="53"/>
                      </a:cubicBezTo>
                      <a:cubicBezTo>
                        <a:pt x="49" y="52"/>
                        <a:pt x="49" y="52"/>
                        <a:pt x="49" y="52"/>
                      </a:cubicBezTo>
                      <a:cubicBezTo>
                        <a:pt x="49" y="52"/>
                        <a:pt x="49" y="52"/>
                        <a:pt x="49" y="52"/>
                      </a:cubicBezTo>
                      <a:cubicBezTo>
                        <a:pt x="49" y="52"/>
                        <a:pt x="49" y="52"/>
                        <a:pt x="49" y="52"/>
                      </a:cubicBezTo>
                      <a:cubicBezTo>
                        <a:pt x="49" y="52"/>
                        <a:pt x="49" y="52"/>
                        <a:pt x="49" y="52"/>
                      </a:cubicBezTo>
                      <a:cubicBezTo>
                        <a:pt x="48" y="53"/>
                        <a:pt x="48" y="53"/>
                        <a:pt x="48" y="53"/>
                      </a:cubicBezTo>
                      <a:cubicBezTo>
                        <a:pt x="48" y="53"/>
                        <a:pt x="48" y="53"/>
                        <a:pt x="48" y="53"/>
                      </a:cubicBezTo>
                      <a:cubicBezTo>
                        <a:pt x="48" y="52"/>
                        <a:pt x="48" y="52"/>
                        <a:pt x="48" y="52"/>
                      </a:cubicBezTo>
                      <a:cubicBezTo>
                        <a:pt x="48" y="52"/>
                        <a:pt x="48" y="52"/>
                        <a:pt x="48" y="52"/>
                      </a:cubicBezTo>
                      <a:cubicBezTo>
                        <a:pt x="48" y="52"/>
                        <a:pt x="48" y="52"/>
                        <a:pt x="48" y="52"/>
                      </a:cubicBezTo>
                      <a:cubicBezTo>
                        <a:pt x="47" y="52"/>
                        <a:pt x="47" y="52"/>
                        <a:pt x="47" y="52"/>
                      </a:cubicBezTo>
                      <a:cubicBezTo>
                        <a:pt x="47" y="52"/>
                        <a:pt x="47" y="52"/>
                        <a:pt x="47" y="52"/>
                      </a:cubicBezTo>
                      <a:cubicBezTo>
                        <a:pt x="47" y="52"/>
                        <a:pt x="47" y="52"/>
                        <a:pt x="47" y="52"/>
                      </a:cubicBezTo>
                      <a:cubicBezTo>
                        <a:pt x="47" y="52"/>
                        <a:pt x="47" y="52"/>
                        <a:pt x="47" y="52"/>
                      </a:cubicBezTo>
                      <a:cubicBezTo>
                        <a:pt x="47" y="51"/>
                        <a:pt x="47" y="51"/>
                        <a:pt x="47" y="51"/>
                      </a:cubicBezTo>
                      <a:cubicBezTo>
                        <a:pt x="47" y="51"/>
                        <a:pt x="47" y="51"/>
                        <a:pt x="47" y="51"/>
                      </a:cubicBezTo>
                      <a:cubicBezTo>
                        <a:pt x="48" y="51"/>
                        <a:pt x="48" y="51"/>
                        <a:pt x="48" y="51"/>
                      </a:cubicBezTo>
                      <a:cubicBezTo>
                        <a:pt x="48" y="51"/>
                        <a:pt x="48" y="51"/>
                        <a:pt x="48" y="51"/>
                      </a:cubicBezTo>
                      <a:cubicBezTo>
                        <a:pt x="48" y="51"/>
                        <a:pt x="48" y="51"/>
                        <a:pt x="48" y="51"/>
                      </a:cubicBezTo>
                      <a:cubicBezTo>
                        <a:pt x="48" y="51"/>
                        <a:pt x="48" y="51"/>
                        <a:pt x="48" y="51"/>
                      </a:cubicBezTo>
                      <a:cubicBezTo>
                        <a:pt x="47" y="51"/>
                        <a:pt x="47" y="51"/>
                        <a:pt x="47" y="51"/>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6" y="50"/>
                        <a:pt x="46" y="50"/>
                        <a:pt x="46" y="50"/>
                      </a:cubicBezTo>
                      <a:cubicBezTo>
                        <a:pt x="46" y="51"/>
                        <a:pt x="46" y="51"/>
                        <a:pt x="46" y="51"/>
                      </a:cubicBezTo>
                      <a:cubicBezTo>
                        <a:pt x="46" y="51"/>
                        <a:pt x="46" y="51"/>
                        <a:pt x="46" y="51"/>
                      </a:cubicBezTo>
                      <a:cubicBezTo>
                        <a:pt x="46" y="51"/>
                        <a:pt x="46" y="51"/>
                        <a:pt x="46" y="51"/>
                      </a:cubicBezTo>
                      <a:cubicBezTo>
                        <a:pt x="46" y="51"/>
                        <a:pt x="46" y="51"/>
                        <a:pt x="46" y="51"/>
                      </a:cubicBezTo>
                      <a:cubicBezTo>
                        <a:pt x="46" y="51"/>
                        <a:pt x="46" y="51"/>
                        <a:pt x="46" y="51"/>
                      </a:cubicBezTo>
                      <a:cubicBezTo>
                        <a:pt x="46" y="51"/>
                        <a:pt x="46" y="51"/>
                        <a:pt x="46" y="51"/>
                      </a:cubicBezTo>
                      <a:cubicBezTo>
                        <a:pt x="46" y="50"/>
                        <a:pt x="46" y="50"/>
                        <a:pt x="46" y="50"/>
                      </a:cubicBezTo>
                      <a:cubicBezTo>
                        <a:pt x="46" y="50"/>
                        <a:pt x="46" y="50"/>
                        <a:pt x="46" y="50"/>
                      </a:cubicBezTo>
                      <a:cubicBezTo>
                        <a:pt x="46" y="50"/>
                        <a:pt x="46" y="50"/>
                        <a:pt x="46" y="50"/>
                      </a:cubicBezTo>
                      <a:cubicBezTo>
                        <a:pt x="46" y="50"/>
                        <a:pt x="46" y="50"/>
                        <a:pt x="46" y="50"/>
                      </a:cubicBezTo>
                      <a:cubicBezTo>
                        <a:pt x="46" y="50"/>
                        <a:pt x="46" y="50"/>
                        <a:pt x="46" y="50"/>
                      </a:cubicBezTo>
                      <a:cubicBezTo>
                        <a:pt x="46" y="49"/>
                        <a:pt x="46" y="49"/>
                        <a:pt x="46" y="49"/>
                      </a:cubicBezTo>
                      <a:cubicBezTo>
                        <a:pt x="46" y="49"/>
                        <a:pt x="46" y="49"/>
                        <a:pt x="46" y="49"/>
                      </a:cubicBezTo>
                      <a:cubicBezTo>
                        <a:pt x="45" y="49"/>
                        <a:pt x="45" y="49"/>
                        <a:pt x="45" y="49"/>
                      </a:cubicBezTo>
                      <a:cubicBezTo>
                        <a:pt x="45" y="49"/>
                        <a:pt x="45" y="49"/>
                        <a:pt x="45" y="49"/>
                      </a:cubicBezTo>
                      <a:cubicBezTo>
                        <a:pt x="45" y="49"/>
                        <a:pt x="45" y="49"/>
                        <a:pt x="45" y="49"/>
                      </a:cubicBezTo>
                      <a:cubicBezTo>
                        <a:pt x="45" y="49"/>
                        <a:pt x="45" y="49"/>
                        <a:pt x="45" y="49"/>
                      </a:cubicBezTo>
                      <a:cubicBezTo>
                        <a:pt x="45" y="48"/>
                        <a:pt x="45" y="48"/>
                        <a:pt x="45" y="48"/>
                      </a:cubicBezTo>
                      <a:cubicBezTo>
                        <a:pt x="44" y="48"/>
                        <a:pt x="44" y="48"/>
                        <a:pt x="44" y="48"/>
                      </a:cubicBezTo>
                      <a:cubicBezTo>
                        <a:pt x="44" y="48"/>
                        <a:pt x="44" y="48"/>
                        <a:pt x="44" y="48"/>
                      </a:cubicBezTo>
                      <a:cubicBezTo>
                        <a:pt x="44" y="48"/>
                        <a:pt x="44" y="48"/>
                        <a:pt x="44" y="48"/>
                      </a:cubicBezTo>
                      <a:cubicBezTo>
                        <a:pt x="44" y="48"/>
                        <a:pt x="44" y="48"/>
                        <a:pt x="44" y="48"/>
                      </a:cubicBezTo>
                      <a:cubicBezTo>
                        <a:pt x="44" y="47"/>
                        <a:pt x="44" y="47"/>
                        <a:pt x="44" y="47"/>
                      </a:cubicBezTo>
                      <a:cubicBezTo>
                        <a:pt x="44" y="47"/>
                        <a:pt x="44" y="47"/>
                        <a:pt x="44" y="47"/>
                      </a:cubicBezTo>
                      <a:cubicBezTo>
                        <a:pt x="44" y="47"/>
                        <a:pt x="44" y="47"/>
                        <a:pt x="44" y="47"/>
                      </a:cubicBezTo>
                      <a:cubicBezTo>
                        <a:pt x="44" y="47"/>
                        <a:pt x="44" y="47"/>
                        <a:pt x="44" y="47"/>
                      </a:cubicBezTo>
                      <a:cubicBezTo>
                        <a:pt x="44" y="47"/>
                        <a:pt x="44" y="47"/>
                        <a:pt x="44" y="47"/>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2" y="45"/>
                        <a:pt x="42" y="45"/>
                        <a:pt x="42" y="45"/>
                      </a:cubicBezTo>
                      <a:cubicBezTo>
                        <a:pt x="42" y="45"/>
                        <a:pt x="42" y="45"/>
                        <a:pt x="42" y="45"/>
                      </a:cubicBezTo>
                      <a:cubicBezTo>
                        <a:pt x="42" y="44"/>
                        <a:pt x="42" y="44"/>
                        <a:pt x="42" y="44"/>
                      </a:cubicBezTo>
                      <a:cubicBezTo>
                        <a:pt x="42" y="44"/>
                        <a:pt x="42" y="44"/>
                        <a:pt x="42" y="44"/>
                      </a:cubicBezTo>
                      <a:cubicBezTo>
                        <a:pt x="42" y="44"/>
                        <a:pt x="42" y="44"/>
                        <a:pt x="42" y="44"/>
                      </a:cubicBezTo>
                      <a:cubicBezTo>
                        <a:pt x="42" y="44"/>
                        <a:pt x="42" y="44"/>
                        <a:pt x="42" y="44"/>
                      </a:cubicBezTo>
                      <a:cubicBezTo>
                        <a:pt x="41" y="42"/>
                        <a:pt x="41" y="42"/>
                        <a:pt x="41" y="42"/>
                      </a:cubicBezTo>
                      <a:cubicBezTo>
                        <a:pt x="41" y="42"/>
                        <a:pt x="41" y="42"/>
                        <a:pt x="41" y="42"/>
                      </a:cubicBezTo>
                      <a:cubicBezTo>
                        <a:pt x="41" y="41"/>
                        <a:pt x="41" y="41"/>
                        <a:pt x="41" y="41"/>
                      </a:cubicBezTo>
                      <a:cubicBezTo>
                        <a:pt x="41" y="41"/>
                        <a:pt x="41" y="41"/>
                        <a:pt x="41" y="41"/>
                      </a:cubicBezTo>
                      <a:cubicBezTo>
                        <a:pt x="40" y="41"/>
                        <a:pt x="40" y="41"/>
                        <a:pt x="40" y="41"/>
                      </a:cubicBezTo>
                      <a:cubicBezTo>
                        <a:pt x="40" y="41"/>
                        <a:pt x="40" y="41"/>
                        <a:pt x="40" y="41"/>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39"/>
                        <a:pt x="40" y="39"/>
                        <a:pt x="40" y="39"/>
                      </a:cubicBezTo>
                      <a:cubicBezTo>
                        <a:pt x="40" y="39"/>
                        <a:pt x="40" y="39"/>
                        <a:pt x="40" y="39"/>
                      </a:cubicBezTo>
                      <a:cubicBezTo>
                        <a:pt x="40" y="39"/>
                        <a:pt x="40" y="39"/>
                        <a:pt x="40" y="39"/>
                      </a:cubicBezTo>
                      <a:cubicBezTo>
                        <a:pt x="39" y="39"/>
                        <a:pt x="39" y="39"/>
                        <a:pt x="39" y="39"/>
                      </a:cubicBezTo>
                      <a:cubicBezTo>
                        <a:pt x="39" y="39"/>
                        <a:pt x="39" y="39"/>
                        <a:pt x="39" y="39"/>
                      </a:cubicBezTo>
                      <a:cubicBezTo>
                        <a:pt x="39" y="38"/>
                        <a:pt x="39" y="38"/>
                        <a:pt x="39" y="38"/>
                      </a:cubicBezTo>
                      <a:cubicBezTo>
                        <a:pt x="38" y="38"/>
                        <a:pt x="38" y="38"/>
                        <a:pt x="38" y="38"/>
                      </a:cubicBezTo>
                      <a:cubicBezTo>
                        <a:pt x="37" y="38"/>
                        <a:pt x="37" y="38"/>
                        <a:pt x="37" y="38"/>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6"/>
                        <a:pt x="37" y="36"/>
                        <a:pt x="37" y="36"/>
                      </a:cubicBezTo>
                      <a:cubicBezTo>
                        <a:pt x="36" y="36"/>
                        <a:pt x="36" y="36"/>
                        <a:pt x="36" y="36"/>
                      </a:cubicBezTo>
                      <a:cubicBezTo>
                        <a:pt x="36" y="36"/>
                        <a:pt x="36" y="36"/>
                        <a:pt x="36" y="36"/>
                      </a:cubicBezTo>
                      <a:cubicBezTo>
                        <a:pt x="35" y="35"/>
                        <a:pt x="35" y="35"/>
                        <a:pt x="35" y="35"/>
                      </a:cubicBezTo>
                      <a:cubicBezTo>
                        <a:pt x="35" y="35"/>
                        <a:pt x="35" y="35"/>
                        <a:pt x="35" y="35"/>
                      </a:cubicBezTo>
                      <a:cubicBezTo>
                        <a:pt x="35" y="34"/>
                        <a:pt x="35" y="34"/>
                        <a:pt x="35" y="34"/>
                      </a:cubicBezTo>
                      <a:cubicBezTo>
                        <a:pt x="34" y="34"/>
                        <a:pt x="34" y="34"/>
                        <a:pt x="34" y="34"/>
                      </a:cubicBezTo>
                      <a:cubicBezTo>
                        <a:pt x="34" y="34"/>
                        <a:pt x="34" y="34"/>
                        <a:pt x="34" y="34"/>
                      </a:cubicBezTo>
                      <a:cubicBezTo>
                        <a:pt x="34" y="34"/>
                        <a:pt x="34" y="34"/>
                        <a:pt x="34" y="34"/>
                      </a:cubicBezTo>
                      <a:cubicBezTo>
                        <a:pt x="35" y="34"/>
                        <a:pt x="35" y="34"/>
                        <a:pt x="35" y="34"/>
                      </a:cubicBezTo>
                      <a:cubicBezTo>
                        <a:pt x="35" y="34"/>
                        <a:pt x="35" y="34"/>
                        <a:pt x="35" y="34"/>
                      </a:cubicBezTo>
                      <a:cubicBezTo>
                        <a:pt x="35" y="34"/>
                        <a:pt x="35" y="34"/>
                        <a:pt x="35" y="34"/>
                      </a:cubicBezTo>
                      <a:cubicBezTo>
                        <a:pt x="35" y="34"/>
                        <a:pt x="35" y="34"/>
                        <a:pt x="35" y="34"/>
                      </a:cubicBezTo>
                      <a:cubicBezTo>
                        <a:pt x="35" y="34"/>
                        <a:pt x="35" y="34"/>
                        <a:pt x="35" y="34"/>
                      </a:cubicBezTo>
                      <a:cubicBezTo>
                        <a:pt x="35" y="34"/>
                        <a:pt x="35" y="34"/>
                        <a:pt x="35"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3"/>
                        <a:pt x="36" y="33"/>
                        <a:pt x="36" y="33"/>
                      </a:cubicBezTo>
                      <a:cubicBezTo>
                        <a:pt x="35" y="33"/>
                        <a:pt x="35" y="33"/>
                        <a:pt x="35" y="33"/>
                      </a:cubicBezTo>
                      <a:cubicBezTo>
                        <a:pt x="35" y="33"/>
                        <a:pt x="35" y="33"/>
                        <a:pt x="35" y="33"/>
                      </a:cubicBezTo>
                      <a:cubicBezTo>
                        <a:pt x="35" y="33"/>
                        <a:pt x="35" y="33"/>
                        <a:pt x="35" y="33"/>
                      </a:cubicBezTo>
                      <a:cubicBezTo>
                        <a:pt x="35" y="33"/>
                        <a:pt x="35" y="33"/>
                        <a:pt x="35" y="33"/>
                      </a:cubicBezTo>
                      <a:cubicBezTo>
                        <a:pt x="35" y="33"/>
                        <a:pt x="35" y="33"/>
                        <a:pt x="35" y="33"/>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1"/>
                        <a:pt x="35" y="31"/>
                        <a:pt x="35" y="31"/>
                      </a:cubicBezTo>
                      <a:cubicBezTo>
                        <a:pt x="35" y="31"/>
                        <a:pt x="35" y="31"/>
                        <a:pt x="35" y="31"/>
                      </a:cubicBezTo>
                      <a:cubicBezTo>
                        <a:pt x="36" y="31"/>
                        <a:pt x="36" y="31"/>
                        <a:pt x="36" y="31"/>
                      </a:cubicBezTo>
                      <a:cubicBezTo>
                        <a:pt x="36" y="31"/>
                        <a:pt x="36" y="31"/>
                        <a:pt x="36" y="31"/>
                      </a:cubicBezTo>
                      <a:cubicBezTo>
                        <a:pt x="36" y="31"/>
                        <a:pt x="36" y="31"/>
                        <a:pt x="36" y="31"/>
                      </a:cubicBezTo>
                      <a:cubicBezTo>
                        <a:pt x="36" y="31"/>
                        <a:pt x="36" y="31"/>
                        <a:pt x="36" y="31"/>
                      </a:cubicBezTo>
                      <a:cubicBezTo>
                        <a:pt x="35" y="30"/>
                        <a:pt x="35" y="30"/>
                        <a:pt x="35" y="30"/>
                      </a:cubicBezTo>
                      <a:cubicBezTo>
                        <a:pt x="35" y="30"/>
                        <a:pt x="35" y="30"/>
                        <a:pt x="35" y="30"/>
                      </a:cubicBezTo>
                      <a:cubicBezTo>
                        <a:pt x="35" y="29"/>
                        <a:pt x="35" y="29"/>
                        <a:pt x="35" y="29"/>
                      </a:cubicBezTo>
                      <a:cubicBezTo>
                        <a:pt x="35" y="29"/>
                        <a:pt x="35" y="29"/>
                        <a:pt x="35" y="29"/>
                      </a:cubicBezTo>
                      <a:cubicBezTo>
                        <a:pt x="35" y="29"/>
                        <a:pt x="35" y="29"/>
                        <a:pt x="35" y="29"/>
                      </a:cubicBezTo>
                      <a:cubicBezTo>
                        <a:pt x="35" y="29"/>
                        <a:pt x="35" y="29"/>
                        <a:pt x="35" y="29"/>
                      </a:cubicBezTo>
                      <a:cubicBezTo>
                        <a:pt x="35" y="29"/>
                        <a:pt x="35" y="29"/>
                        <a:pt x="35" y="29"/>
                      </a:cubicBezTo>
                      <a:cubicBezTo>
                        <a:pt x="35" y="28"/>
                        <a:pt x="35" y="28"/>
                        <a:pt x="35" y="28"/>
                      </a:cubicBezTo>
                      <a:cubicBezTo>
                        <a:pt x="35" y="28"/>
                        <a:pt x="35" y="28"/>
                        <a:pt x="35" y="28"/>
                      </a:cubicBezTo>
                      <a:cubicBezTo>
                        <a:pt x="35" y="28"/>
                        <a:pt x="35" y="28"/>
                        <a:pt x="35" y="28"/>
                      </a:cubicBezTo>
                      <a:cubicBezTo>
                        <a:pt x="35" y="28"/>
                        <a:pt x="35" y="28"/>
                        <a:pt x="35" y="28"/>
                      </a:cubicBezTo>
                      <a:cubicBezTo>
                        <a:pt x="35" y="28"/>
                        <a:pt x="35" y="28"/>
                        <a:pt x="35" y="28"/>
                      </a:cubicBezTo>
                      <a:cubicBezTo>
                        <a:pt x="35" y="28"/>
                        <a:pt x="35" y="28"/>
                        <a:pt x="35" y="28"/>
                      </a:cubicBezTo>
                      <a:cubicBezTo>
                        <a:pt x="34" y="27"/>
                        <a:pt x="34" y="27"/>
                        <a:pt x="34" y="27"/>
                      </a:cubicBezTo>
                      <a:cubicBezTo>
                        <a:pt x="34" y="27"/>
                        <a:pt x="34" y="27"/>
                        <a:pt x="34" y="27"/>
                      </a:cubicBezTo>
                      <a:cubicBezTo>
                        <a:pt x="34" y="27"/>
                        <a:pt x="34" y="27"/>
                        <a:pt x="34" y="27"/>
                      </a:cubicBezTo>
                      <a:cubicBezTo>
                        <a:pt x="34" y="26"/>
                        <a:pt x="34" y="26"/>
                        <a:pt x="34" y="26"/>
                      </a:cubicBezTo>
                      <a:cubicBezTo>
                        <a:pt x="34" y="26"/>
                        <a:pt x="34" y="26"/>
                        <a:pt x="34" y="26"/>
                      </a:cubicBezTo>
                      <a:cubicBezTo>
                        <a:pt x="34" y="26"/>
                        <a:pt x="34" y="26"/>
                        <a:pt x="34" y="26"/>
                      </a:cubicBezTo>
                      <a:cubicBezTo>
                        <a:pt x="34" y="26"/>
                        <a:pt x="34" y="26"/>
                        <a:pt x="34" y="26"/>
                      </a:cubicBezTo>
                      <a:cubicBezTo>
                        <a:pt x="33" y="26"/>
                        <a:pt x="33" y="26"/>
                        <a:pt x="33" y="26"/>
                      </a:cubicBezTo>
                      <a:cubicBezTo>
                        <a:pt x="33" y="25"/>
                        <a:pt x="33" y="25"/>
                        <a:pt x="33" y="25"/>
                      </a:cubicBezTo>
                      <a:cubicBezTo>
                        <a:pt x="33" y="25"/>
                        <a:pt x="33" y="25"/>
                        <a:pt x="33" y="25"/>
                      </a:cubicBezTo>
                      <a:cubicBezTo>
                        <a:pt x="33" y="25"/>
                        <a:pt x="33" y="25"/>
                        <a:pt x="33" y="25"/>
                      </a:cubicBezTo>
                      <a:cubicBezTo>
                        <a:pt x="33" y="25"/>
                        <a:pt x="33" y="25"/>
                        <a:pt x="33" y="25"/>
                      </a:cubicBezTo>
                      <a:cubicBezTo>
                        <a:pt x="33" y="25"/>
                        <a:pt x="33" y="25"/>
                        <a:pt x="33" y="25"/>
                      </a:cubicBezTo>
                      <a:cubicBezTo>
                        <a:pt x="33" y="25"/>
                        <a:pt x="33" y="25"/>
                        <a:pt x="33" y="25"/>
                      </a:cubicBezTo>
                      <a:cubicBezTo>
                        <a:pt x="33" y="24"/>
                        <a:pt x="33" y="24"/>
                        <a:pt x="33" y="24"/>
                      </a:cubicBezTo>
                      <a:cubicBezTo>
                        <a:pt x="33" y="24"/>
                        <a:pt x="33" y="24"/>
                        <a:pt x="33" y="24"/>
                      </a:cubicBezTo>
                      <a:cubicBezTo>
                        <a:pt x="32" y="24"/>
                        <a:pt x="32" y="24"/>
                        <a:pt x="32" y="24"/>
                      </a:cubicBezTo>
                      <a:cubicBezTo>
                        <a:pt x="32" y="23"/>
                        <a:pt x="32" y="23"/>
                        <a:pt x="32" y="23"/>
                      </a:cubicBezTo>
                      <a:cubicBezTo>
                        <a:pt x="32" y="23"/>
                        <a:pt x="32" y="23"/>
                        <a:pt x="32" y="23"/>
                      </a:cubicBezTo>
                      <a:cubicBezTo>
                        <a:pt x="32" y="22"/>
                        <a:pt x="32" y="22"/>
                        <a:pt x="32" y="22"/>
                      </a:cubicBezTo>
                      <a:cubicBezTo>
                        <a:pt x="32" y="22"/>
                        <a:pt x="32" y="22"/>
                        <a:pt x="32" y="22"/>
                      </a:cubicBezTo>
                      <a:cubicBezTo>
                        <a:pt x="33" y="16"/>
                        <a:pt x="34" y="9"/>
                        <a:pt x="35" y="2"/>
                      </a:cubicBezTo>
                      <a:cubicBezTo>
                        <a:pt x="30" y="2"/>
                        <a:pt x="26" y="1"/>
                        <a:pt x="21" y="0"/>
                      </a:cubicBezTo>
                      <a:cubicBezTo>
                        <a:pt x="20" y="7"/>
                        <a:pt x="20" y="13"/>
                        <a:pt x="18" y="19"/>
                      </a:cubicBezTo>
                      <a:cubicBezTo>
                        <a:pt x="17" y="30"/>
                        <a:pt x="15" y="41"/>
                        <a:pt x="13" y="51"/>
                      </a:cubicBezTo>
                      <a:cubicBezTo>
                        <a:pt x="13" y="52"/>
                        <a:pt x="13" y="52"/>
                        <a:pt x="13" y="52"/>
                      </a:cubicBezTo>
                      <a:cubicBezTo>
                        <a:pt x="13" y="53"/>
                        <a:pt x="13" y="53"/>
                        <a:pt x="13" y="53"/>
                      </a:cubicBezTo>
                      <a:cubicBezTo>
                        <a:pt x="13" y="53"/>
                        <a:pt x="13" y="53"/>
                        <a:pt x="13" y="53"/>
                      </a:cubicBezTo>
                      <a:cubicBezTo>
                        <a:pt x="13" y="53"/>
                        <a:pt x="13" y="53"/>
                        <a:pt x="13" y="53"/>
                      </a:cubicBezTo>
                      <a:cubicBezTo>
                        <a:pt x="14" y="54"/>
                        <a:pt x="14" y="54"/>
                        <a:pt x="14" y="54"/>
                      </a:cubicBezTo>
                      <a:cubicBezTo>
                        <a:pt x="14" y="55"/>
                        <a:pt x="14" y="55"/>
                        <a:pt x="14" y="55"/>
                      </a:cubicBezTo>
                      <a:cubicBezTo>
                        <a:pt x="14" y="55"/>
                        <a:pt x="14" y="55"/>
                        <a:pt x="14" y="55"/>
                      </a:cubicBezTo>
                      <a:cubicBezTo>
                        <a:pt x="14" y="56"/>
                        <a:pt x="14" y="56"/>
                        <a:pt x="14" y="56"/>
                      </a:cubicBezTo>
                      <a:cubicBezTo>
                        <a:pt x="14" y="57"/>
                        <a:pt x="14" y="57"/>
                        <a:pt x="14" y="57"/>
                      </a:cubicBezTo>
                      <a:cubicBezTo>
                        <a:pt x="14" y="57"/>
                        <a:pt x="14" y="57"/>
                        <a:pt x="14" y="57"/>
                      </a:cubicBezTo>
                      <a:cubicBezTo>
                        <a:pt x="14" y="58"/>
                        <a:pt x="14" y="58"/>
                        <a:pt x="14" y="58"/>
                      </a:cubicBezTo>
                      <a:cubicBezTo>
                        <a:pt x="14" y="58"/>
                        <a:pt x="14" y="58"/>
                        <a:pt x="14" y="58"/>
                      </a:cubicBezTo>
                      <a:cubicBezTo>
                        <a:pt x="13" y="59"/>
                        <a:pt x="13" y="59"/>
                        <a:pt x="13" y="59"/>
                      </a:cubicBezTo>
                      <a:cubicBezTo>
                        <a:pt x="13" y="59"/>
                        <a:pt x="13" y="59"/>
                        <a:pt x="13" y="59"/>
                      </a:cubicBezTo>
                      <a:cubicBezTo>
                        <a:pt x="14" y="60"/>
                        <a:pt x="14" y="60"/>
                        <a:pt x="14" y="60"/>
                      </a:cubicBezTo>
                      <a:cubicBezTo>
                        <a:pt x="14" y="60"/>
                        <a:pt x="14" y="61"/>
                        <a:pt x="14" y="61"/>
                      </a:cubicBezTo>
                      <a:cubicBezTo>
                        <a:pt x="14" y="61"/>
                        <a:pt x="14" y="61"/>
                        <a:pt x="14" y="61"/>
                      </a:cubicBezTo>
                      <a:cubicBezTo>
                        <a:pt x="15" y="63"/>
                        <a:pt x="15" y="63"/>
                        <a:pt x="15" y="63"/>
                      </a:cubicBezTo>
                      <a:cubicBezTo>
                        <a:pt x="15" y="64"/>
                        <a:pt x="15" y="64"/>
                        <a:pt x="15" y="64"/>
                      </a:cubicBezTo>
                      <a:cubicBezTo>
                        <a:pt x="15" y="64"/>
                        <a:pt x="15" y="64"/>
                        <a:pt x="15" y="64"/>
                      </a:cubicBezTo>
                      <a:cubicBezTo>
                        <a:pt x="15" y="64"/>
                        <a:pt x="15" y="64"/>
                        <a:pt x="15" y="64"/>
                      </a:cubicBezTo>
                      <a:cubicBezTo>
                        <a:pt x="16" y="65"/>
                        <a:pt x="16" y="65"/>
                        <a:pt x="16" y="65"/>
                      </a:cubicBezTo>
                      <a:cubicBezTo>
                        <a:pt x="17" y="65"/>
                        <a:pt x="17" y="65"/>
                        <a:pt x="17" y="65"/>
                      </a:cubicBezTo>
                      <a:cubicBezTo>
                        <a:pt x="17" y="65"/>
                        <a:pt x="17" y="65"/>
                        <a:pt x="17" y="65"/>
                      </a:cubicBezTo>
                      <a:cubicBezTo>
                        <a:pt x="17" y="66"/>
                        <a:pt x="17" y="66"/>
                        <a:pt x="17" y="66"/>
                      </a:cubicBezTo>
                      <a:cubicBezTo>
                        <a:pt x="18" y="66"/>
                        <a:pt x="18" y="66"/>
                        <a:pt x="18" y="66"/>
                      </a:cubicBezTo>
                      <a:cubicBezTo>
                        <a:pt x="18" y="66"/>
                        <a:pt x="18" y="66"/>
                        <a:pt x="18" y="66"/>
                      </a:cubicBezTo>
                      <a:cubicBezTo>
                        <a:pt x="18" y="66"/>
                        <a:pt x="18" y="66"/>
                        <a:pt x="18" y="66"/>
                      </a:cubicBezTo>
                      <a:cubicBezTo>
                        <a:pt x="18" y="67"/>
                        <a:pt x="18" y="67"/>
                        <a:pt x="18" y="67"/>
                      </a:cubicBezTo>
                      <a:cubicBezTo>
                        <a:pt x="19" y="68"/>
                        <a:pt x="19" y="68"/>
                        <a:pt x="19" y="68"/>
                      </a:cubicBezTo>
                      <a:cubicBezTo>
                        <a:pt x="19" y="69"/>
                        <a:pt x="19" y="69"/>
                        <a:pt x="19" y="69"/>
                      </a:cubicBezTo>
                      <a:cubicBezTo>
                        <a:pt x="19" y="69"/>
                        <a:pt x="19" y="69"/>
                        <a:pt x="19" y="69"/>
                      </a:cubicBezTo>
                      <a:cubicBezTo>
                        <a:pt x="19" y="70"/>
                        <a:pt x="19" y="70"/>
                        <a:pt x="19" y="70"/>
                      </a:cubicBezTo>
                      <a:cubicBezTo>
                        <a:pt x="19" y="70"/>
                        <a:pt x="19" y="70"/>
                        <a:pt x="19" y="70"/>
                      </a:cubicBezTo>
                      <a:cubicBezTo>
                        <a:pt x="19" y="70"/>
                        <a:pt x="19" y="70"/>
                        <a:pt x="19" y="70"/>
                      </a:cubicBezTo>
                      <a:cubicBezTo>
                        <a:pt x="18" y="71"/>
                        <a:pt x="18" y="71"/>
                        <a:pt x="18" y="71"/>
                      </a:cubicBezTo>
                      <a:cubicBezTo>
                        <a:pt x="18" y="71"/>
                        <a:pt x="18" y="71"/>
                        <a:pt x="18" y="71"/>
                      </a:cubicBezTo>
                      <a:cubicBezTo>
                        <a:pt x="18" y="71"/>
                        <a:pt x="18" y="71"/>
                        <a:pt x="18" y="71"/>
                      </a:cubicBezTo>
                      <a:cubicBezTo>
                        <a:pt x="17" y="72"/>
                        <a:pt x="17" y="72"/>
                        <a:pt x="17" y="72"/>
                      </a:cubicBezTo>
                      <a:cubicBezTo>
                        <a:pt x="17" y="72"/>
                        <a:pt x="17" y="72"/>
                        <a:pt x="17" y="72"/>
                      </a:cubicBezTo>
                      <a:cubicBezTo>
                        <a:pt x="17" y="73"/>
                        <a:pt x="17" y="73"/>
                        <a:pt x="17" y="73"/>
                      </a:cubicBezTo>
                      <a:cubicBezTo>
                        <a:pt x="16" y="73"/>
                        <a:pt x="16" y="73"/>
                        <a:pt x="16" y="73"/>
                      </a:cubicBezTo>
                      <a:cubicBezTo>
                        <a:pt x="16" y="74"/>
                        <a:pt x="16" y="74"/>
                        <a:pt x="16" y="74"/>
                      </a:cubicBezTo>
                      <a:cubicBezTo>
                        <a:pt x="15" y="74"/>
                        <a:pt x="15" y="74"/>
                        <a:pt x="15" y="74"/>
                      </a:cubicBezTo>
                      <a:cubicBezTo>
                        <a:pt x="15" y="75"/>
                        <a:pt x="15" y="75"/>
                        <a:pt x="15" y="75"/>
                      </a:cubicBezTo>
                      <a:cubicBezTo>
                        <a:pt x="15" y="76"/>
                        <a:pt x="15" y="76"/>
                        <a:pt x="15" y="76"/>
                      </a:cubicBezTo>
                      <a:cubicBezTo>
                        <a:pt x="15" y="76"/>
                        <a:pt x="15" y="76"/>
                        <a:pt x="15" y="76"/>
                      </a:cubicBezTo>
                      <a:cubicBezTo>
                        <a:pt x="15" y="76"/>
                        <a:pt x="15" y="76"/>
                        <a:pt x="15" y="76"/>
                      </a:cubicBezTo>
                      <a:cubicBezTo>
                        <a:pt x="14" y="77"/>
                        <a:pt x="14" y="77"/>
                        <a:pt x="14" y="77"/>
                      </a:cubicBezTo>
                      <a:cubicBezTo>
                        <a:pt x="14" y="78"/>
                        <a:pt x="14" y="78"/>
                        <a:pt x="14" y="78"/>
                      </a:cubicBezTo>
                      <a:cubicBezTo>
                        <a:pt x="12" y="80"/>
                        <a:pt x="12" y="80"/>
                        <a:pt x="12" y="80"/>
                      </a:cubicBezTo>
                      <a:cubicBezTo>
                        <a:pt x="12" y="80"/>
                        <a:pt x="12" y="80"/>
                        <a:pt x="12" y="80"/>
                      </a:cubicBezTo>
                      <a:cubicBezTo>
                        <a:pt x="12" y="80"/>
                        <a:pt x="12" y="80"/>
                        <a:pt x="12" y="80"/>
                      </a:cubicBezTo>
                      <a:cubicBezTo>
                        <a:pt x="12" y="81"/>
                        <a:pt x="12" y="81"/>
                        <a:pt x="12" y="81"/>
                      </a:cubicBezTo>
                      <a:cubicBezTo>
                        <a:pt x="12" y="81"/>
                        <a:pt x="12" y="81"/>
                        <a:pt x="12" y="81"/>
                      </a:cubicBezTo>
                      <a:cubicBezTo>
                        <a:pt x="12" y="81"/>
                        <a:pt x="12" y="81"/>
                        <a:pt x="12" y="81"/>
                      </a:cubicBezTo>
                      <a:cubicBezTo>
                        <a:pt x="12" y="81"/>
                        <a:pt x="12" y="81"/>
                        <a:pt x="12" y="81"/>
                      </a:cubicBezTo>
                      <a:cubicBezTo>
                        <a:pt x="12" y="81"/>
                        <a:pt x="12" y="81"/>
                        <a:pt x="12" y="81"/>
                      </a:cubicBezTo>
                      <a:cubicBezTo>
                        <a:pt x="12" y="82"/>
                        <a:pt x="12" y="82"/>
                        <a:pt x="12" y="82"/>
                      </a:cubicBezTo>
                      <a:cubicBezTo>
                        <a:pt x="11" y="83"/>
                        <a:pt x="11" y="83"/>
                        <a:pt x="11" y="83"/>
                      </a:cubicBezTo>
                      <a:cubicBezTo>
                        <a:pt x="11" y="83"/>
                        <a:pt x="11" y="83"/>
                        <a:pt x="11" y="83"/>
                      </a:cubicBezTo>
                      <a:cubicBezTo>
                        <a:pt x="10" y="85"/>
                        <a:pt x="10" y="85"/>
                        <a:pt x="10" y="85"/>
                      </a:cubicBezTo>
                      <a:cubicBezTo>
                        <a:pt x="10" y="85"/>
                        <a:pt x="10" y="85"/>
                        <a:pt x="10" y="85"/>
                      </a:cubicBezTo>
                      <a:cubicBezTo>
                        <a:pt x="10" y="85"/>
                        <a:pt x="10" y="85"/>
                        <a:pt x="10" y="85"/>
                      </a:cubicBezTo>
                      <a:cubicBezTo>
                        <a:pt x="9" y="85"/>
                        <a:pt x="9" y="85"/>
                        <a:pt x="9" y="85"/>
                      </a:cubicBezTo>
                      <a:cubicBezTo>
                        <a:pt x="8" y="86"/>
                        <a:pt x="8" y="86"/>
                        <a:pt x="8" y="86"/>
                      </a:cubicBezTo>
                      <a:cubicBezTo>
                        <a:pt x="8" y="86"/>
                        <a:pt x="8" y="86"/>
                        <a:pt x="8" y="86"/>
                      </a:cubicBezTo>
                      <a:cubicBezTo>
                        <a:pt x="8" y="87"/>
                        <a:pt x="8" y="87"/>
                        <a:pt x="8" y="87"/>
                      </a:cubicBezTo>
                      <a:cubicBezTo>
                        <a:pt x="7" y="88"/>
                        <a:pt x="7" y="88"/>
                        <a:pt x="7" y="88"/>
                      </a:cubicBezTo>
                      <a:cubicBezTo>
                        <a:pt x="7" y="88"/>
                        <a:pt x="7" y="88"/>
                        <a:pt x="7" y="88"/>
                      </a:cubicBezTo>
                      <a:cubicBezTo>
                        <a:pt x="7" y="89"/>
                        <a:pt x="7" y="89"/>
                        <a:pt x="7" y="89"/>
                      </a:cubicBezTo>
                      <a:cubicBezTo>
                        <a:pt x="6" y="89"/>
                        <a:pt x="6" y="89"/>
                        <a:pt x="6" y="89"/>
                      </a:cubicBezTo>
                      <a:cubicBezTo>
                        <a:pt x="6" y="89"/>
                        <a:pt x="6" y="89"/>
                        <a:pt x="6" y="89"/>
                      </a:cubicBezTo>
                      <a:cubicBezTo>
                        <a:pt x="6" y="90"/>
                        <a:pt x="6" y="90"/>
                        <a:pt x="6" y="90"/>
                      </a:cubicBezTo>
                      <a:cubicBezTo>
                        <a:pt x="6" y="90"/>
                        <a:pt x="6" y="90"/>
                        <a:pt x="6" y="90"/>
                      </a:cubicBezTo>
                      <a:cubicBezTo>
                        <a:pt x="6" y="90"/>
                        <a:pt x="6" y="90"/>
                        <a:pt x="6" y="90"/>
                      </a:cubicBezTo>
                      <a:cubicBezTo>
                        <a:pt x="5" y="90"/>
                        <a:pt x="5" y="90"/>
                        <a:pt x="5" y="90"/>
                      </a:cubicBezTo>
                      <a:cubicBezTo>
                        <a:pt x="5" y="90"/>
                        <a:pt x="5" y="90"/>
                        <a:pt x="5" y="90"/>
                      </a:cubicBezTo>
                      <a:cubicBezTo>
                        <a:pt x="5" y="90"/>
                        <a:pt x="5" y="90"/>
                        <a:pt x="5" y="90"/>
                      </a:cubicBezTo>
                      <a:cubicBezTo>
                        <a:pt x="5" y="90"/>
                        <a:pt x="5" y="90"/>
                        <a:pt x="5" y="90"/>
                      </a:cubicBezTo>
                      <a:cubicBezTo>
                        <a:pt x="5" y="90"/>
                        <a:pt x="5" y="90"/>
                        <a:pt x="5" y="90"/>
                      </a:cubicBezTo>
                      <a:cubicBezTo>
                        <a:pt x="5" y="91"/>
                        <a:pt x="5" y="91"/>
                        <a:pt x="5" y="91"/>
                      </a:cubicBezTo>
                      <a:cubicBezTo>
                        <a:pt x="5" y="91"/>
                        <a:pt x="5" y="91"/>
                        <a:pt x="5" y="91"/>
                      </a:cubicBezTo>
                      <a:cubicBezTo>
                        <a:pt x="5" y="92"/>
                        <a:pt x="5" y="92"/>
                        <a:pt x="5" y="92"/>
                      </a:cubicBezTo>
                      <a:cubicBezTo>
                        <a:pt x="5" y="92"/>
                        <a:pt x="5" y="92"/>
                        <a:pt x="5" y="92"/>
                      </a:cubicBezTo>
                      <a:cubicBezTo>
                        <a:pt x="5" y="92"/>
                        <a:pt x="5" y="92"/>
                        <a:pt x="5" y="92"/>
                      </a:cubicBezTo>
                      <a:cubicBezTo>
                        <a:pt x="5" y="93"/>
                        <a:pt x="5" y="93"/>
                        <a:pt x="5" y="93"/>
                      </a:cubicBezTo>
                      <a:cubicBezTo>
                        <a:pt x="5" y="93"/>
                        <a:pt x="5" y="93"/>
                        <a:pt x="5" y="93"/>
                      </a:cubicBezTo>
                      <a:cubicBezTo>
                        <a:pt x="5" y="93"/>
                        <a:pt x="5" y="93"/>
                        <a:pt x="5" y="93"/>
                      </a:cubicBezTo>
                      <a:cubicBezTo>
                        <a:pt x="5" y="93"/>
                        <a:pt x="5" y="93"/>
                        <a:pt x="5" y="93"/>
                      </a:cubicBezTo>
                      <a:cubicBezTo>
                        <a:pt x="5" y="94"/>
                        <a:pt x="5" y="94"/>
                        <a:pt x="5" y="94"/>
                      </a:cubicBezTo>
                      <a:cubicBezTo>
                        <a:pt x="5" y="94"/>
                        <a:pt x="5" y="94"/>
                        <a:pt x="5" y="94"/>
                      </a:cubicBezTo>
                      <a:cubicBezTo>
                        <a:pt x="5" y="94"/>
                        <a:pt x="5" y="94"/>
                        <a:pt x="5" y="94"/>
                      </a:cubicBezTo>
                      <a:cubicBezTo>
                        <a:pt x="5" y="95"/>
                        <a:pt x="5" y="95"/>
                        <a:pt x="5" y="95"/>
                      </a:cubicBezTo>
                      <a:cubicBezTo>
                        <a:pt x="5" y="95"/>
                        <a:pt x="5" y="95"/>
                        <a:pt x="5" y="95"/>
                      </a:cubicBezTo>
                      <a:cubicBezTo>
                        <a:pt x="6" y="94"/>
                        <a:pt x="6" y="94"/>
                        <a:pt x="6" y="94"/>
                      </a:cubicBezTo>
                      <a:cubicBezTo>
                        <a:pt x="6" y="94"/>
                        <a:pt x="6" y="94"/>
                        <a:pt x="6" y="94"/>
                      </a:cubicBezTo>
                      <a:cubicBezTo>
                        <a:pt x="6" y="94"/>
                        <a:pt x="6" y="94"/>
                        <a:pt x="6" y="94"/>
                      </a:cubicBezTo>
                      <a:cubicBezTo>
                        <a:pt x="6" y="94"/>
                        <a:pt x="6" y="94"/>
                        <a:pt x="6" y="94"/>
                      </a:cubicBezTo>
                      <a:cubicBezTo>
                        <a:pt x="6" y="94"/>
                        <a:pt x="6" y="94"/>
                        <a:pt x="6" y="94"/>
                      </a:cubicBezTo>
                      <a:cubicBezTo>
                        <a:pt x="6" y="95"/>
                        <a:pt x="6" y="95"/>
                        <a:pt x="6" y="95"/>
                      </a:cubicBezTo>
                      <a:cubicBezTo>
                        <a:pt x="6" y="95"/>
                        <a:pt x="6" y="95"/>
                        <a:pt x="6" y="95"/>
                      </a:cubicBezTo>
                      <a:cubicBezTo>
                        <a:pt x="7" y="95"/>
                        <a:pt x="7" y="95"/>
                        <a:pt x="7" y="95"/>
                      </a:cubicBezTo>
                      <a:cubicBezTo>
                        <a:pt x="7" y="95"/>
                        <a:pt x="7" y="95"/>
                        <a:pt x="7" y="95"/>
                      </a:cubicBezTo>
                      <a:cubicBezTo>
                        <a:pt x="7" y="95"/>
                        <a:pt x="7" y="95"/>
                        <a:pt x="7" y="95"/>
                      </a:cubicBezTo>
                      <a:cubicBezTo>
                        <a:pt x="7" y="95"/>
                        <a:pt x="7" y="95"/>
                        <a:pt x="7" y="95"/>
                      </a:cubicBezTo>
                      <a:cubicBezTo>
                        <a:pt x="8" y="95"/>
                        <a:pt x="8" y="95"/>
                        <a:pt x="8" y="95"/>
                      </a:cubicBezTo>
                      <a:cubicBezTo>
                        <a:pt x="8" y="95"/>
                        <a:pt x="8" y="95"/>
                        <a:pt x="8" y="95"/>
                      </a:cubicBezTo>
                      <a:cubicBezTo>
                        <a:pt x="8" y="95"/>
                        <a:pt x="8" y="95"/>
                        <a:pt x="8" y="95"/>
                      </a:cubicBezTo>
                      <a:cubicBezTo>
                        <a:pt x="8" y="96"/>
                        <a:pt x="8" y="96"/>
                        <a:pt x="8" y="96"/>
                      </a:cubicBezTo>
                      <a:cubicBezTo>
                        <a:pt x="8" y="96"/>
                        <a:pt x="8" y="96"/>
                        <a:pt x="8" y="96"/>
                      </a:cubicBezTo>
                      <a:cubicBezTo>
                        <a:pt x="8" y="96"/>
                        <a:pt x="8" y="96"/>
                        <a:pt x="8" y="96"/>
                      </a:cubicBezTo>
                      <a:cubicBezTo>
                        <a:pt x="8" y="96"/>
                        <a:pt x="8" y="96"/>
                        <a:pt x="8" y="96"/>
                      </a:cubicBezTo>
                      <a:cubicBezTo>
                        <a:pt x="8" y="96"/>
                        <a:pt x="8" y="96"/>
                        <a:pt x="8" y="96"/>
                      </a:cubicBezTo>
                      <a:cubicBezTo>
                        <a:pt x="8" y="97"/>
                        <a:pt x="8" y="97"/>
                        <a:pt x="8" y="97"/>
                      </a:cubicBezTo>
                      <a:cubicBezTo>
                        <a:pt x="8" y="97"/>
                        <a:pt x="8" y="97"/>
                        <a:pt x="8" y="97"/>
                      </a:cubicBezTo>
                      <a:cubicBezTo>
                        <a:pt x="8" y="97"/>
                        <a:pt x="8" y="97"/>
                        <a:pt x="8" y="97"/>
                      </a:cubicBezTo>
                      <a:cubicBezTo>
                        <a:pt x="8" y="97"/>
                        <a:pt x="8" y="97"/>
                        <a:pt x="8" y="97"/>
                      </a:cubicBezTo>
                      <a:cubicBezTo>
                        <a:pt x="8" y="97"/>
                        <a:pt x="8" y="97"/>
                        <a:pt x="8" y="97"/>
                      </a:cubicBezTo>
                      <a:cubicBezTo>
                        <a:pt x="8" y="98"/>
                        <a:pt x="8" y="98"/>
                        <a:pt x="8" y="98"/>
                      </a:cubicBezTo>
                      <a:cubicBezTo>
                        <a:pt x="8" y="98"/>
                        <a:pt x="8" y="98"/>
                        <a:pt x="8" y="98"/>
                      </a:cubicBezTo>
                      <a:cubicBezTo>
                        <a:pt x="8" y="98"/>
                        <a:pt x="8" y="98"/>
                        <a:pt x="8" y="98"/>
                      </a:cubicBezTo>
                      <a:cubicBezTo>
                        <a:pt x="8" y="98"/>
                        <a:pt x="8" y="98"/>
                        <a:pt x="8" y="98"/>
                      </a:cubicBezTo>
                      <a:cubicBezTo>
                        <a:pt x="8" y="98"/>
                        <a:pt x="8" y="98"/>
                        <a:pt x="8" y="98"/>
                      </a:cubicBezTo>
                      <a:cubicBezTo>
                        <a:pt x="8" y="98"/>
                        <a:pt x="8" y="98"/>
                        <a:pt x="8" y="98"/>
                      </a:cubicBezTo>
                      <a:cubicBezTo>
                        <a:pt x="7" y="98"/>
                        <a:pt x="7" y="98"/>
                        <a:pt x="7" y="98"/>
                      </a:cubicBezTo>
                      <a:cubicBezTo>
                        <a:pt x="7" y="98"/>
                        <a:pt x="7" y="98"/>
                        <a:pt x="7" y="98"/>
                      </a:cubicBezTo>
                      <a:cubicBezTo>
                        <a:pt x="7" y="99"/>
                        <a:pt x="7" y="99"/>
                        <a:pt x="7" y="99"/>
                      </a:cubicBezTo>
                      <a:cubicBezTo>
                        <a:pt x="7" y="99"/>
                        <a:pt x="7" y="99"/>
                        <a:pt x="7" y="99"/>
                      </a:cubicBezTo>
                      <a:cubicBezTo>
                        <a:pt x="7" y="100"/>
                        <a:pt x="7" y="100"/>
                        <a:pt x="7" y="100"/>
                      </a:cubicBezTo>
                      <a:cubicBezTo>
                        <a:pt x="7" y="100"/>
                        <a:pt x="7" y="100"/>
                        <a:pt x="7" y="100"/>
                      </a:cubicBezTo>
                      <a:cubicBezTo>
                        <a:pt x="7" y="100"/>
                        <a:pt x="7" y="100"/>
                        <a:pt x="7" y="100"/>
                      </a:cubicBezTo>
                      <a:cubicBezTo>
                        <a:pt x="7" y="100"/>
                        <a:pt x="7" y="100"/>
                        <a:pt x="7" y="100"/>
                      </a:cubicBezTo>
                      <a:cubicBezTo>
                        <a:pt x="7" y="101"/>
                        <a:pt x="7" y="101"/>
                        <a:pt x="7" y="101"/>
                      </a:cubicBezTo>
                      <a:cubicBezTo>
                        <a:pt x="7" y="101"/>
                        <a:pt x="7" y="101"/>
                        <a:pt x="7" y="101"/>
                      </a:cubicBezTo>
                      <a:cubicBezTo>
                        <a:pt x="7" y="102"/>
                        <a:pt x="7" y="102"/>
                        <a:pt x="7" y="102"/>
                      </a:cubicBezTo>
                      <a:cubicBezTo>
                        <a:pt x="6" y="102"/>
                        <a:pt x="6" y="102"/>
                        <a:pt x="6" y="102"/>
                      </a:cubicBezTo>
                      <a:cubicBezTo>
                        <a:pt x="6" y="103"/>
                        <a:pt x="6" y="103"/>
                        <a:pt x="6" y="103"/>
                      </a:cubicBezTo>
                      <a:cubicBezTo>
                        <a:pt x="6" y="103"/>
                        <a:pt x="6" y="103"/>
                        <a:pt x="6" y="103"/>
                      </a:cubicBezTo>
                      <a:cubicBezTo>
                        <a:pt x="6" y="103"/>
                        <a:pt x="6" y="103"/>
                        <a:pt x="6" y="103"/>
                      </a:cubicBezTo>
                      <a:cubicBezTo>
                        <a:pt x="5" y="104"/>
                        <a:pt x="5" y="104"/>
                        <a:pt x="5" y="104"/>
                      </a:cubicBezTo>
                      <a:cubicBezTo>
                        <a:pt x="5" y="104"/>
                        <a:pt x="5" y="104"/>
                        <a:pt x="5" y="104"/>
                      </a:cubicBezTo>
                      <a:cubicBezTo>
                        <a:pt x="5" y="104"/>
                        <a:pt x="5" y="104"/>
                        <a:pt x="5" y="104"/>
                      </a:cubicBezTo>
                      <a:cubicBezTo>
                        <a:pt x="5" y="104"/>
                        <a:pt x="5" y="104"/>
                        <a:pt x="5" y="104"/>
                      </a:cubicBezTo>
                      <a:cubicBezTo>
                        <a:pt x="5" y="104"/>
                        <a:pt x="5" y="104"/>
                        <a:pt x="5" y="104"/>
                      </a:cubicBezTo>
                      <a:cubicBezTo>
                        <a:pt x="4" y="116"/>
                        <a:pt x="2" y="128"/>
                        <a:pt x="0" y="140"/>
                      </a:cubicBezTo>
                      <a:cubicBezTo>
                        <a:pt x="29" y="144"/>
                        <a:pt x="58" y="148"/>
                        <a:pt x="88" y="151"/>
                      </a:cubicBezTo>
                      <a:cubicBezTo>
                        <a:pt x="89" y="134"/>
                        <a:pt x="91" y="118"/>
                        <a:pt x="93" y="101"/>
                      </a:cubicBezTo>
                      <a:lnTo>
                        <a:pt x="92" y="101"/>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0" name="Freeform 375">
                  <a:extLst>
                    <a:ext uri="{FF2B5EF4-FFF2-40B4-BE49-F238E27FC236}">
                      <a16:creationId xmlns="" xmlns:a16="http://schemas.microsoft.com/office/drawing/2014/main" id="{33583176-838F-445B-A55D-13FDEA38EC65}"/>
                    </a:ext>
                  </a:extLst>
                </p:cNvPr>
                <p:cNvSpPr>
                  <a:spLocks/>
                </p:cNvSpPr>
                <p:nvPr/>
              </p:nvSpPr>
              <p:spPr bwMode="auto">
                <a:xfrm>
                  <a:off x="4727488" y="4035211"/>
                  <a:ext cx="581920" cy="440372"/>
                </a:xfrm>
                <a:custGeom>
                  <a:avLst/>
                  <a:gdLst>
                    <a:gd name="T0" fmla="*/ 110 w 111"/>
                    <a:gd name="T1" fmla="*/ 5 h 84"/>
                    <a:gd name="T2" fmla="*/ 18 w 111"/>
                    <a:gd name="T3" fmla="*/ 1 h 84"/>
                    <a:gd name="T4" fmla="*/ 6 w 111"/>
                    <a:gd name="T5" fmla="*/ 0 h 84"/>
                    <a:gd name="T6" fmla="*/ 0 w 111"/>
                    <a:gd name="T7" fmla="*/ 78 h 84"/>
                    <a:gd name="T8" fmla="*/ 99 w 111"/>
                    <a:gd name="T9" fmla="*/ 84 h 84"/>
                    <a:gd name="T10" fmla="*/ 110 w 111"/>
                    <a:gd name="T11" fmla="*/ 84 h 84"/>
                    <a:gd name="T12" fmla="*/ 111 w 111"/>
                    <a:gd name="T13" fmla="*/ 5 h 84"/>
                    <a:gd name="T14" fmla="*/ 110 w 111"/>
                    <a:gd name="T15" fmla="*/ 5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84">
                      <a:moveTo>
                        <a:pt x="110" y="5"/>
                      </a:moveTo>
                      <a:cubicBezTo>
                        <a:pt x="79" y="5"/>
                        <a:pt x="49" y="3"/>
                        <a:pt x="18" y="1"/>
                      </a:cubicBezTo>
                      <a:cubicBezTo>
                        <a:pt x="14" y="1"/>
                        <a:pt x="10" y="0"/>
                        <a:pt x="6" y="0"/>
                      </a:cubicBezTo>
                      <a:cubicBezTo>
                        <a:pt x="4" y="26"/>
                        <a:pt x="2" y="52"/>
                        <a:pt x="0" y="78"/>
                      </a:cubicBezTo>
                      <a:cubicBezTo>
                        <a:pt x="33" y="81"/>
                        <a:pt x="66" y="83"/>
                        <a:pt x="99" y="84"/>
                      </a:cubicBezTo>
                      <a:cubicBezTo>
                        <a:pt x="102" y="84"/>
                        <a:pt x="106" y="84"/>
                        <a:pt x="110" y="84"/>
                      </a:cubicBezTo>
                      <a:cubicBezTo>
                        <a:pt x="110" y="58"/>
                        <a:pt x="111" y="32"/>
                        <a:pt x="111" y="5"/>
                      </a:cubicBezTo>
                      <a:lnTo>
                        <a:pt x="110" y="5"/>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1" name="Freeform 376">
                  <a:extLst>
                    <a:ext uri="{FF2B5EF4-FFF2-40B4-BE49-F238E27FC236}">
                      <a16:creationId xmlns="" xmlns:a16="http://schemas.microsoft.com/office/drawing/2014/main" id="{544CA5CE-9D5E-4156-9110-2972280C39B5}"/>
                    </a:ext>
                  </a:extLst>
                </p:cNvPr>
                <p:cNvSpPr>
                  <a:spLocks noEditPoints="1"/>
                </p:cNvSpPr>
                <p:nvPr/>
              </p:nvSpPr>
              <p:spPr bwMode="auto">
                <a:xfrm>
                  <a:off x="3558406" y="3757357"/>
                  <a:ext cx="718225" cy="1074716"/>
                </a:xfrm>
                <a:custGeom>
                  <a:avLst/>
                  <a:gdLst>
                    <a:gd name="T0" fmla="*/ 49 w 137"/>
                    <a:gd name="T1" fmla="*/ 183 h 205"/>
                    <a:gd name="T2" fmla="*/ 39 w 137"/>
                    <a:gd name="T3" fmla="*/ 167 h 205"/>
                    <a:gd name="T4" fmla="*/ 36 w 137"/>
                    <a:gd name="T5" fmla="*/ 164 h 205"/>
                    <a:gd name="T6" fmla="*/ 47 w 137"/>
                    <a:gd name="T7" fmla="*/ 167 h 205"/>
                    <a:gd name="T8" fmla="*/ 44 w 137"/>
                    <a:gd name="T9" fmla="*/ 166 h 205"/>
                    <a:gd name="T10" fmla="*/ 49 w 137"/>
                    <a:gd name="T11" fmla="*/ 168 h 205"/>
                    <a:gd name="T12" fmla="*/ 66 w 137"/>
                    <a:gd name="T13" fmla="*/ 182 h 205"/>
                    <a:gd name="T14" fmla="*/ 63 w 137"/>
                    <a:gd name="T15" fmla="*/ 181 h 205"/>
                    <a:gd name="T16" fmla="*/ 65 w 137"/>
                    <a:gd name="T17" fmla="*/ 183 h 205"/>
                    <a:gd name="T18" fmla="*/ 135 w 137"/>
                    <a:gd name="T19" fmla="*/ 173 h 205"/>
                    <a:gd name="T20" fmla="*/ 133 w 137"/>
                    <a:gd name="T21" fmla="*/ 168 h 205"/>
                    <a:gd name="T22" fmla="*/ 9 w 137"/>
                    <a:gd name="T23" fmla="*/ 5 h 205"/>
                    <a:gd name="T24" fmla="*/ 7 w 137"/>
                    <a:gd name="T25" fmla="*/ 17 h 205"/>
                    <a:gd name="T26" fmla="*/ 6 w 137"/>
                    <a:gd name="T27" fmla="*/ 22 h 205"/>
                    <a:gd name="T28" fmla="*/ 4 w 137"/>
                    <a:gd name="T29" fmla="*/ 25 h 205"/>
                    <a:gd name="T30" fmla="*/ 0 w 137"/>
                    <a:gd name="T31" fmla="*/ 28 h 205"/>
                    <a:gd name="T32" fmla="*/ 4 w 137"/>
                    <a:gd name="T33" fmla="*/ 40 h 205"/>
                    <a:gd name="T34" fmla="*/ 4 w 137"/>
                    <a:gd name="T35" fmla="*/ 53 h 205"/>
                    <a:gd name="T36" fmla="*/ 6 w 137"/>
                    <a:gd name="T37" fmla="*/ 65 h 205"/>
                    <a:gd name="T38" fmla="*/ 11 w 137"/>
                    <a:gd name="T39" fmla="*/ 75 h 205"/>
                    <a:gd name="T40" fmla="*/ 12 w 137"/>
                    <a:gd name="T41" fmla="*/ 77 h 205"/>
                    <a:gd name="T42" fmla="*/ 12 w 137"/>
                    <a:gd name="T43" fmla="*/ 80 h 205"/>
                    <a:gd name="T44" fmla="*/ 17 w 137"/>
                    <a:gd name="T45" fmla="*/ 86 h 205"/>
                    <a:gd name="T46" fmla="*/ 18 w 137"/>
                    <a:gd name="T47" fmla="*/ 84 h 205"/>
                    <a:gd name="T48" fmla="*/ 20 w 137"/>
                    <a:gd name="T49" fmla="*/ 80 h 205"/>
                    <a:gd name="T50" fmla="*/ 27 w 137"/>
                    <a:gd name="T51" fmla="*/ 82 h 205"/>
                    <a:gd name="T52" fmla="*/ 29 w 137"/>
                    <a:gd name="T53" fmla="*/ 84 h 205"/>
                    <a:gd name="T54" fmla="*/ 34 w 137"/>
                    <a:gd name="T55" fmla="*/ 85 h 205"/>
                    <a:gd name="T56" fmla="*/ 33 w 137"/>
                    <a:gd name="T57" fmla="*/ 84 h 205"/>
                    <a:gd name="T58" fmla="*/ 29 w 137"/>
                    <a:gd name="T59" fmla="*/ 84 h 205"/>
                    <a:gd name="T60" fmla="*/ 20 w 137"/>
                    <a:gd name="T61" fmla="*/ 83 h 205"/>
                    <a:gd name="T62" fmla="*/ 20 w 137"/>
                    <a:gd name="T63" fmla="*/ 87 h 205"/>
                    <a:gd name="T64" fmla="*/ 23 w 137"/>
                    <a:gd name="T65" fmla="*/ 93 h 205"/>
                    <a:gd name="T66" fmla="*/ 20 w 137"/>
                    <a:gd name="T67" fmla="*/ 92 h 205"/>
                    <a:gd name="T68" fmla="*/ 19 w 137"/>
                    <a:gd name="T69" fmla="*/ 87 h 205"/>
                    <a:gd name="T70" fmla="*/ 16 w 137"/>
                    <a:gd name="T71" fmla="*/ 91 h 205"/>
                    <a:gd name="T72" fmla="*/ 17 w 137"/>
                    <a:gd name="T73" fmla="*/ 100 h 205"/>
                    <a:gd name="T74" fmla="*/ 22 w 137"/>
                    <a:gd name="T75" fmla="*/ 104 h 205"/>
                    <a:gd name="T76" fmla="*/ 22 w 137"/>
                    <a:gd name="T77" fmla="*/ 111 h 205"/>
                    <a:gd name="T78" fmla="*/ 21 w 137"/>
                    <a:gd name="T79" fmla="*/ 112 h 205"/>
                    <a:gd name="T80" fmla="*/ 21 w 137"/>
                    <a:gd name="T81" fmla="*/ 115 h 205"/>
                    <a:gd name="T82" fmla="*/ 24 w 137"/>
                    <a:gd name="T83" fmla="*/ 122 h 205"/>
                    <a:gd name="T84" fmla="*/ 28 w 137"/>
                    <a:gd name="T85" fmla="*/ 131 h 205"/>
                    <a:gd name="T86" fmla="*/ 34 w 137"/>
                    <a:gd name="T87" fmla="*/ 138 h 205"/>
                    <a:gd name="T88" fmla="*/ 36 w 137"/>
                    <a:gd name="T89" fmla="*/ 143 h 205"/>
                    <a:gd name="T90" fmla="*/ 35 w 137"/>
                    <a:gd name="T91" fmla="*/ 154 h 205"/>
                    <a:gd name="T92" fmla="*/ 46 w 137"/>
                    <a:gd name="T93" fmla="*/ 159 h 205"/>
                    <a:gd name="T94" fmla="*/ 50 w 137"/>
                    <a:gd name="T95" fmla="*/ 160 h 205"/>
                    <a:gd name="T96" fmla="*/ 53 w 137"/>
                    <a:gd name="T97" fmla="*/ 162 h 205"/>
                    <a:gd name="T98" fmla="*/ 55 w 137"/>
                    <a:gd name="T99" fmla="*/ 166 h 205"/>
                    <a:gd name="T100" fmla="*/ 60 w 137"/>
                    <a:gd name="T101" fmla="*/ 169 h 205"/>
                    <a:gd name="T102" fmla="*/ 64 w 137"/>
                    <a:gd name="T103" fmla="*/ 170 h 205"/>
                    <a:gd name="T104" fmla="*/ 68 w 137"/>
                    <a:gd name="T105" fmla="*/ 176 h 205"/>
                    <a:gd name="T106" fmla="*/ 70 w 137"/>
                    <a:gd name="T107" fmla="*/ 176 h 205"/>
                    <a:gd name="T108" fmla="*/ 82 w 137"/>
                    <a:gd name="T109" fmla="*/ 196 h 205"/>
                    <a:gd name="T110" fmla="*/ 83 w 137"/>
                    <a:gd name="T111" fmla="*/ 199 h 205"/>
                    <a:gd name="T112" fmla="*/ 128 w 137"/>
                    <a:gd name="T113" fmla="*/ 200 h 205"/>
                    <a:gd name="T114" fmla="*/ 128 w 137"/>
                    <a:gd name="T115" fmla="*/ 189 h 205"/>
                    <a:gd name="T116" fmla="*/ 130 w 137"/>
                    <a:gd name="T117" fmla="*/ 182 h 205"/>
                    <a:gd name="T118" fmla="*/ 62 w 137"/>
                    <a:gd name="T119" fmla="*/ 190 h 205"/>
                    <a:gd name="T120" fmla="*/ 63 w 137"/>
                    <a:gd name="T121" fmla="*/ 194 h 205"/>
                    <a:gd name="T122" fmla="*/ 70 w 137"/>
                    <a:gd name="T123" fmla="*/ 177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205">
                      <a:moveTo>
                        <a:pt x="48" y="182"/>
                      </a:moveTo>
                      <a:cubicBezTo>
                        <a:pt x="48" y="182"/>
                        <a:pt x="48" y="182"/>
                        <a:pt x="48" y="182"/>
                      </a:cubicBezTo>
                      <a:cubicBezTo>
                        <a:pt x="48" y="182"/>
                        <a:pt x="48" y="182"/>
                        <a:pt x="48" y="182"/>
                      </a:cubicBezTo>
                      <a:cubicBezTo>
                        <a:pt x="48" y="182"/>
                        <a:pt x="48" y="182"/>
                        <a:pt x="48" y="182"/>
                      </a:cubicBezTo>
                      <a:cubicBezTo>
                        <a:pt x="48" y="182"/>
                        <a:pt x="48" y="182"/>
                        <a:pt x="48"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3"/>
                        <a:pt x="47" y="183"/>
                        <a:pt x="47" y="183"/>
                      </a:cubicBezTo>
                      <a:cubicBezTo>
                        <a:pt x="47" y="183"/>
                        <a:pt x="47" y="183"/>
                        <a:pt x="47" y="183"/>
                      </a:cubicBezTo>
                      <a:cubicBezTo>
                        <a:pt x="47" y="183"/>
                        <a:pt x="47" y="183"/>
                        <a:pt x="47"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9" y="183"/>
                        <a:pt x="49" y="183"/>
                        <a:pt x="49" y="183"/>
                      </a:cubicBezTo>
                      <a:cubicBezTo>
                        <a:pt x="49" y="183"/>
                        <a:pt x="49" y="183"/>
                        <a:pt x="49" y="183"/>
                      </a:cubicBezTo>
                      <a:cubicBezTo>
                        <a:pt x="49" y="183"/>
                        <a:pt x="49" y="183"/>
                        <a:pt x="49" y="183"/>
                      </a:cubicBezTo>
                      <a:cubicBezTo>
                        <a:pt x="49" y="183"/>
                        <a:pt x="49" y="183"/>
                        <a:pt x="49" y="183"/>
                      </a:cubicBezTo>
                      <a:lnTo>
                        <a:pt x="48" y="182"/>
                      </a:lnTo>
                      <a:close/>
                      <a:moveTo>
                        <a:pt x="43" y="167"/>
                      </a:moveTo>
                      <a:cubicBezTo>
                        <a:pt x="42" y="167"/>
                        <a:pt x="42" y="167"/>
                        <a:pt x="42" y="167"/>
                      </a:cubicBezTo>
                      <a:cubicBezTo>
                        <a:pt x="42" y="167"/>
                        <a:pt x="42" y="167"/>
                        <a:pt x="42" y="167"/>
                      </a:cubicBezTo>
                      <a:cubicBezTo>
                        <a:pt x="42" y="166"/>
                        <a:pt x="42" y="166"/>
                        <a:pt x="42" y="166"/>
                      </a:cubicBezTo>
                      <a:cubicBezTo>
                        <a:pt x="42" y="166"/>
                        <a:pt x="42" y="166"/>
                        <a:pt x="42" y="166"/>
                      </a:cubicBezTo>
                      <a:cubicBezTo>
                        <a:pt x="42" y="166"/>
                        <a:pt x="42" y="166"/>
                        <a:pt x="42" y="166"/>
                      </a:cubicBezTo>
                      <a:cubicBezTo>
                        <a:pt x="42" y="166"/>
                        <a:pt x="42" y="166"/>
                        <a:pt x="42" y="166"/>
                      </a:cubicBezTo>
                      <a:cubicBezTo>
                        <a:pt x="41" y="166"/>
                        <a:pt x="41" y="166"/>
                        <a:pt x="41" y="166"/>
                      </a:cubicBezTo>
                      <a:cubicBezTo>
                        <a:pt x="41" y="166"/>
                        <a:pt x="41" y="166"/>
                        <a:pt x="41" y="166"/>
                      </a:cubicBezTo>
                      <a:cubicBezTo>
                        <a:pt x="41" y="166"/>
                        <a:pt x="41" y="166"/>
                        <a:pt x="41" y="166"/>
                      </a:cubicBezTo>
                      <a:cubicBezTo>
                        <a:pt x="40" y="166"/>
                        <a:pt x="40" y="166"/>
                        <a:pt x="40" y="166"/>
                      </a:cubicBezTo>
                      <a:cubicBezTo>
                        <a:pt x="40" y="166"/>
                        <a:pt x="40" y="166"/>
                        <a:pt x="40" y="166"/>
                      </a:cubicBezTo>
                      <a:cubicBezTo>
                        <a:pt x="40" y="166"/>
                        <a:pt x="40" y="166"/>
                        <a:pt x="40" y="166"/>
                      </a:cubicBezTo>
                      <a:cubicBezTo>
                        <a:pt x="40" y="166"/>
                        <a:pt x="40" y="166"/>
                        <a:pt x="40" y="166"/>
                      </a:cubicBezTo>
                      <a:cubicBezTo>
                        <a:pt x="39" y="166"/>
                        <a:pt x="39" y="166"/>
                        <a:pt x="39" y="166"/>
                      </a:cubicBezTo>
                      <a:cubicBezTo>
                        <a:pt x="39" y="166"/>
                        <a:pt x="39" y="166"/>
                        <a:pt x="39" y="166"/>
                      </a:cubicBezTo>
                      <a:cubicBezTo>
                        <a:pt x="39" y="166"/>
                        <a:pt x="39" y="166"/>
                        <a:pt x="39" y="166"/>
                      </a:cubicBezTo>
                      <a:cubicBezTo>
                        <a:pt x="39" y="166"/>
                        <a:pt x="39" y="166"/>
                        <a:pt x="39" y="166"/>
                      </a:cubicBezTo>
                      <a:cubicBezTo>
                        <a:pt x="38" y="166"/>
                        <a:pt x="38" y="166"/>
                        <a:pt x="38" y="166"/>
                      </a:cubicBezTo>
                      <a:cubicBezTo>
                        <a:pt x="38" y="166"/>
                        <a:pt x="38" y="166"/>
                        <a:pt x="38" y="166"/>
                      </a:cubicBezTo>
                      <a:cubicBezTo>
                        <a:pt x="39" y="166"/>
                        <a:pt x="39" y="166"/>
                        <a:pt x="39" y="166"/>
                      </a:cubicBezTo>
                      <a:cubicBezTo>
                        <a:pt x="39" y="166"/>
                        <a:pt x="39" y="166"/>
                        <a:pt x="39" y="166"/>
                      </a:cubicBezTo>
                      <a:cubicBezTo>
                        <a:pt x="39" y="166"/>
                        <a:pt x="39" y="166"/>
                        <a:pt x="39" y="166"/>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8"/>
                        <a:pt x="40" y="168"/>
                        <a:pt x="40"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1" y="168"/>
                        <a:pt x="41" y="168"/>
                        <a:pt x="41" y="168"/>
                      </a:cubicBezTo>
                      <a:cubicBezTo>
                        <a:pt x="41" y="168"/>
                        <a:pt x="41" y="168"/>
                        <a:pt x="41" y="168"/>
                      </a:cubicBezTo>
                      <a:cubicBezTo>
                        <a:pt x="41" y="168"/>
                        <a:pt x="41" y="168"/>
                        <a:pt x="41" y="168"/>
                      </a:cubicBezTo>
                      <a:cubicBezTo>
                        <a:pt x="42" y="168"/>
                        <a:pt x="42" y="168"/>
                        <a:pt x="42" y="168"/>
                      </a:cubicBezTo>
                      <a:cubicBezTo>
                        <a:pt x="42" y="168"/>
                        <a:pt x="42" y="168"/>
                        <a:pt x="42" y="168"/>
                      </a:cubicBezTo>
                      <a:cubicBezTo>
                        <a:pt x="43" y="168"/>
                        <a:pt x="43" y="168"/>
                        <a:pt x="43" y="168"/>
                      </a:cubicBezTo>
                      <a:cubicBezTo>
                        <a:pt x="43" y="167"/>
                        <a:pt x="43" y="167"/>
                        <a:pt x="43" y="167"/>
                      </a:cubicBezTo>
                      <a:cubicBezTo>
                        <a:pt x="42" y="167"/>
                        <a:pt x="42" y="167"/>
                        <a:pt x="42" y="167"/>
                      </a:cubicBezTo>
                      <a:lnTo>
                        <a:pt x="43" y="167"/>
                      </a:lnTo>
                      <a:close/>
                      <a:moveTo>
                        <a:pt x="37" y="165"/>
                      </a:moveTo>
                      <a:cubicBezTo>
                        <a:pt x="37" y="165"/>
                        <a:pt x="37" y="165"/>
                        <a:pt x="37" y="165"/>
                      </a:cubicBezTo>
                      <a:cubicBezTo>
                        <a:pt x="37" y="165"/>
                        <a:pt x="37" y="165"/>
                        <a:pt x="37" y="165"/>
                      </a:cubicBezTo>
                      <a:cubicBezTo>
                        <a:pt x="37" y="165"/>
                        <a:pt x="37" y="165"/>
                        <a:pt x="37" y="165"/>
                      </a:cubicBezTo>
                      <a:cubicBezTo>
                        <a:pt x="37" y="165"/>
                        <a:pt x="37" y="165"/>
                        <a:pt x="37" y="165"/>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6" y="164"/>
                        <a:pt x="36" y="164"/>
                        <a:pt x="36" y="164"/>
                      </a:cubicBezTo>
                      <a:cubicBezTo>
                        <a:pt x="36" y="164"/>
                        <a:pt x="36" y="164"/>
                        <a:pt x="36" y="164"/>
                      </a:cubicBezTo>
                      <a:cubicBezTo>
                        <a:pt x="36" y="164"/>
                        <a:pt x="36" y="164"/>
                        <a:pt x="36" y="164"/>
                      </a:cubicBezTo>
                      <a:cubicBezTo>
                        <a:pt x="36" y="164"/>
                        <a:pt x="36" y="164"/>
                        <a:pt x="36" y="164"/>
                      </a:cubicBezTo>
                      <a:cubicBezTo>
                        <a:pt x="35" y="164"/>
                        <a:pt x="35" y="164"/>
                        <a:pt x="35" y="164"/>
                      </a:cubicBezTo>
                      <a:cubicBezTo>
                        <a:pt x="35" y="164"/>
                        <a:pt x="35" y="164"/>
                        <a:pt x="35" y="164"/>
                      </a:cubicBezTo>
                      <a:cubicBezTo>
                        <a:pt x="35" y="165"/>
                        <a:pt x="35" y="165"/>
                        <a:pt x="35" y="165"/>
                      </a:cubicBezTo>
                      <a:cubicBezTo>
                        <a:pt x="35" y="165"/>
                        <a:pt x="35" y="165"/>
                        <a:pt x="35"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7" y="165"/>
                        <a:pt x="37" y="165"/>
                        <a:pt x="37" y="165"/>
                      </a:cubicBezTo>
                      <a:cubicBezTo>
                        <a:pt x="37" y="165"/>
                        <a:pt x="37" y="165"/>
                        <a:pt x="37" y="165"/>
                      </a:cubicBezTo>
                      <a:cubicBezTo>
                        <a:pt x="37" y="165"/>
                        <a:pt x="37" y="165"/>
                        <a:pt x="37" y="165"/>
                      </a:cubicBezTo>
                      <a:cubicBezTo>
                        <a:pt x="37" y="165"/>
                        <a:pt x="37" y="165"/>
                        <a:pt x="37" y="165"/>
                      </a:cubicBezTo>
                      <a:cubicBezTo>
                        <a:pt x="37" y="165"/>
                        <a:pt x="37" y="165"/>
                        <a:pt x="37" y="165"/>
                      </a:cubicBezTo>
                      <a:close/>
                      <a:moveTo>
                        <a:pt x="49" y="167"/>
                      </a:moveTo>
                      <a:cubicBezTo>
                        <a:pt x="49" y="167"/>
                        <a:pt x="49" y="167"/>
                        <a:pt x="49" y="167"/>
                      </a:cubicBezTo>
                      <a:cubicBezTo>
                        <a:pt x="49" y="167"/>
                        <a:pt x="49" y="167"/>
                        <a:pt x="49" y="167"/>
                      </a:cubicBezTo>
                      <a:cubicBezTo>
                        <a:pt x="49" y="167"/>
                        <a:pt x="49" y="167"/>
                        <a:pt x="49" y="167"/>
                      </a:cubicBezTo>
                      <a:cubicBezTo>
                        <a:pt x="49" y="167"/>
                        <a:pt x="49" y="167"/>
                        <a:pt x="49" y="167"/>
                      </a:cubicBezTo>
                      <a:cubicBezTo>
                        <a:pt x="48" y="167"/>
                        <a:pt x="48" y="167"/>
                        <a:pt x="48" y="167"/>
                      </a:cubicBezTo>
                      <a:cubicBezTo>
                        <a:pt x="48" y="167"/>
                        <a:pt x="48" y="167"/>
                        <a:pt x="48" y="167"/>
                      </a:cubicBezTo>
                      <a:cubicBezTo>
                        <a:pt x="48" y="167"/>
                        <a:pt x="48" y="167"/>
                        <a:pt x="48" y="167"/>
                      </a:cubicBezTo>
                      <a:cubicBezTo>
                        <a:pt x="48" y="167"/>
                        <a:pt x="48" y="167"/>
                        <a:pt x="48" y="167"/>
                      </a:cubicBezTo>
                      <a:cubicBezTo>
                        <a:pt x="47" y="167"/>
                        <a:pt x="47" y="167"/>
                        <a:pt x="47" y="167"/>
                      </a:cubicBezTo>
                      <a:cubicBezTo>
                        <a:pt x="47" y="167"/>
                        <a:pt x="47" y="167"/>
                        <a:pt x="47" y="167"/>
                      </a:cubicBezTo>
                      <a:cubicBezTo>
                        <a:pt x="47" y="167"/>
                        <a:pt x="47" y="167"/>
                        <a:pt x="47" y="167"/>
                      </a:cubicBezTo>
                      <a:cubicBezTo>
                        <a:pt x="47" y="167"/>
                        <a:pt x="47" y="167"/>
                        <a:pt x="47" y="167"/>
                      </a:cubicBezTo>
                      <a:cubicBezTo>
                        <a:pt x="47" y="167"/>
                        <a:pt x="47" y="167"/>
                        <a:pt x="47" y="167"/>
                      </a:cubicBezTo>
                      <a:cubicBezTo>
                        <a:pt x="47" y="166"/>
                        <a:pt x="47" y="166"/>
                        <a:pt x="47" y="166"/>
                      </a:cubicBezTo>
                      <a:cubicBezTo>
                        <a:pt x="47" y="166"/>
                        <a:pt x="47" y="166"/>
                        <a:pt x="47" y="166"/>
                      </a:cubicBezTo>
                      <a:cubicBezTo>
                        <a:pt x="47" y="166"/>
                        <a:pt x="47" y="166"/>
                        <a:pt x="47" y="166"/>
                      </a:cubicBezTo>
                      <a:cubicBezTo>
                        <a:pt x="46" y="166"/>
                        <a:pt x="46" y="166"/>
                        <a:pt x="46" y="166"/>
                      </a:cubicBezTo>
                      <a:cubicBezTo>
                        <a:pt x="46" y="166"/>
                        <a:pt x="46" y="166"/>
                        <a:pt x="46" y="166"/>
                      </a:cubicBezTo>
                      <a:cubicBezTo>
                        <a:pt x="46" y="166"/>
                        <a:pt x="46" y="166"/>
                        <a:pt x="46" y="166"/>
                      </a:cubicBezTo>
                      <a:cubicBezTo>
                        <a:pt x="46" y="166"/>
                        <a:pt x="46" y="166"/>
                        <a:pt x="46" y="166"/>
                      </a:cubicBezTo>
                      <a:cubicBezTo>
                        <a:pt x="46" y="166"/>
                        <a:pt x="46" y="166"/>
                        <a:pt x="46" y="166"/>
                      </a:cubicBezTo>
                      <a:cubicBezTo>
                        <a:pt x="45" y="166"/>
                        <a:pt x="45" y="166"/>
                        <a:pt x="45" y="166"/>
                      </a:cubicBezTo>
                      <a:cubicBezTo>
                        <a:pt x="45" y="166"/>
                        <a:pt x="45" y="166"/>
                        <a:pt x="45" y="166"/>
                      </a:cubicBezTo>
                      <a:cubicBezTo>
                        <a:pt x="45" y="166"/>
                        <a:pt x="45" y="166"/>
                        <a:pt x="45" y="166"/>
                      </a:cubicBezTo>
                      <a:cubicBezTo>
                        <a:pt x="44" y="165"/>
                        <a:pt x="44" y="165"/>
                        <a:pt x="44" y="165"/>
                      </a:cubicBezTo>
                      <a:cubicBezTo>
                        <a:pt x="44" y="165"/>
                        <a:pt x="44" y="165"/>
                        <a:pt x="44" y="165"/>
                      </a:cubicBezTo>
                      <a:cubicBezTo>
                        <a:pt x="44" y="165"/>
                        <a:pt x="44" y="165"/>
                        <a:pt x="44" y="165"/>
                      </a:cubicBezTo>
                      <a:cubicBezTo>
                        <a:pt x="44" y="165"/>
                        <a:pt x="44" y="165"/>
                        <a:pt x="44" y="165"/>
                      </a:cubicBezTo>
                      <a:cubicBezTo>
                        <a:pt x="44" y="165"/>
                        <a:pt x="44" y="165"/>
                        <a:pt x="44" y="165"/>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7"/>
                        <a:pt x="44" y="167"/>
                        <a:pt x="44" y="167"/>
                      </a:cubicBezTo>
                      <a:cubicBezTo>
                        <a:pt x="44" y="167"/>
                        <a:pt x="44" y="167"/>
                        <a:pt x="44" y="167"/>
                      </a:cubicBezTo>
                      <a:cubicBezTo>
                        <a:pt x="44" y="167"/>
                        <a:pt x="44" y="167"/>
                        <a:pt x="44" y="167"/>
                      </a:cubicBezTo>
                      <a:cubicBezTo>
                        <a:pt x="44" y="167"/>
                        <a:pt x="44" y="167"/>
                        <a:pt x="44" y="167"/>
                      </a:cubicBezTo>
                      <a:cubicBezTo>
                        <a:pt x="44" y="167"/>
                        <a:pt x="44" y="167"/>
                        <a:pt x="44" y="167"/>
                      </a:cubicBezTo>
                      <a:cubicBezTo>
                        <a:pt x="45" y="168"/>
                        <a:pt x="45" y="168"/>
                        <a:pt x="45" y="168"/>
                      </a:cubicBezTo>
                      <a:cubicBezTo>
                        <a:pt x="45" y="168"/>
                        <a:pt x="45" y="168"/>
                        <a:pt x="45" y="168"/>
                      </a:cubicBezTo>
                      <a:cubicBezTo>
                        <a:pt x="45" y="168"/>
                        <a:pt x="45" y="168"/>
                        <a:pt x="45" y="168"/>
                      </a:cubicBezTo>
                      <a:cubicBezTo>
                        <a:pt x="45" y="168"/>
                        <a:pt x="45" y="168"/>
                        <a:pt x="45" y="168"/>
                      </a:cubicBezTo>
                      <a:cubicBezTo>
                        <a:pt x="45" y="168"/>
                        <a:pt x="45" y="168"/>
                        <a:pt x="45" y="168"/>
                      </a:cubicBezTo>
                      <a:cubicBezTo>
                        <a:pt x="46" y="168"/>
                        <a:pt x="46" y="168"/>
                        <a:pt x="46" y="168"/>
                      </a:cubicBezTo>
                      <a:cubicBezTo>
                        <a:pt x="46" y="168"/>
                        <a:pt x="46" y="168"/>
                        <a:pt x="46" y="168"/>
                      </a:cubicBezTo>
                      <a:cubicBezTo>
                        <a:pt x="46" y="168"/>
                        <a:pt x="46" y="168"/>
                        <a:pt x="46" y="168"/>
                      </a:cubicBezTo>
                      <a:cubicBezTo>
                        <a:pt x="46" y="168"/>
                        <a:pt x="46" y="168"/>
                        <a:pt x="46" y="168"/>
                      </a:cubicBezTo>
                      <a:cubicBezTo>
                        <a:pt x="46" y="168"/>
                        <a:pt x="46" y="168"/>
                        <a:pt x="46"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8" y="168"/>
                        <a:pt x="48" y="168"/>
                        <a:pt x="48" y="168"/>
                      </a:cubicBezTo>
                      <a:cubicBezTo>
                        <a:pt x="48" y="168"/>
                        <a:pt x="48" y="168"/>
                        <a:pt x="48" y="168"/>
                      </a:cubicBezTo>
                      <a:cubicBezTo>
                        <a:pt x="48" y="168"/>
                        <a:pt x="48" y="168"/>
                        <a:pt x="48" y="168"/>
                      </a:cubicBezTo>
                      <a:cubicBezTo>
                        <a:pt x="48" y="168"/>
                        <a:pt x="48" y="168"/>
                        <a:pt x="49" y="168"/>
                      </a:cubicBezTo>
                      <a:cubicBezTo>
                        <a:pt x="49" y="168"/>
                        <a:pt x="49" y="168"/>
                        <a:pt x="49" y="168"/>
                      </a:cubicBezTo>
                      <a:cubicBezTo>
                        <a:pt x="49" y="168"/>
                        <a:pt x="49" y="168"/>
                        <a:pt x="49" y="168"/>
                      </a:cubicBezTo>
                      <a:cubicBezTo>
                        <a:pt x="49" y="168"/>
                        <a:pt x="49" y="168"/>
                        <a:pt x="49" y="168"/>
                      </a:cubicBezTo>
                      <a:cubicBezTo>
                        <a:pt x="50" y="168"/>
                        <a:pt x="50" y="168"/>
                        <a:pt x="50" y="168"/>
                      </a:cubicBezTo>
                      <a:cubicBezTo>
                        <a:pt x="50" y="167"/>
                        <a:pt x="50" y="167"/>
                        <a:pt x="50" y="167"/>
                      </a:cubicBezTo>
                      <a:cubicBezTo>
                        <a:pt x="50" y="167"/>
                        <a:pt x="50" y="167"/>
                        <a:pt x="50" y="167"/>
                      </a:cubicBezTo>
                      <a:cubicBezTo>
                        <a:pt x="50" y="167"/>
                        <a:pt x="50" y="167"/>
                        <a:pt x="50" y="167"/>
                      </a:cubicBezTo>
                      <a:cubicBezTo>
                        <a:pt x="50" y="167"/>
                        <a:pt x="50" y="167"/>
                        <a:pt x="50" y="167"/>
                      </a:cubicBezTo>
                      <a:lnTo>
                        <a:pt x="49" y="167"/>
                      </a:lnTo>
                      <a:close/>
                      <a:moveTo>
                        <a:pt x="67" y="184"/>
                      </a:moveTo>
                      <a:cubicBezTo>
                        <a:pt x="67" y="184"/>
                        <a:pt x="67" y="184"/>
                        <a:pt x="67" y="184"/>
                      </a:cubicBezTo>
                      <a:cubicBezTo>
                        <a:pt x="67" y="184"/>
                        <a:pt x="67" y="184"/>
                        <a:pt x="67" y="184"/>
                      </a:cubicBezTo>
                      <a:cubicBezTo>
                        <a:pt x="67" y="184"/>
                        <a:pt x="67" y="184"/>
                        <a:pt x="67" y="184"/>
                      </a:cubicBezTo>
                      <a:cubicBezTo>
                        <a:pt x="67" y="184"/>
                        <a:pt x="67" y="184"/>
                        <a:pt x="67" y="184"/>
                      </a:cubicBezTo>
                      <a:cubicBezTo>
                        <a:pt x="67" y="184"/>
                        <a:pt x="67" y="184"/>
                        <a:pt x="67" y="184"/>
                      </a:cubicBezTo>
                      <a:cubicBezTo>
                        <a:pt x="67" y="183"/>
                        <a:pt x="67" y="183"/>
                        <a:pt x="67" y="183"/>
                      </a:cubicBezTo>
                      <a:cubicBezTo>
                        <a:pt x="67" y="183"/>
                        <a:pt x="67" y="183"/>
                        <a:pt x="67" y="183"/>
                      </a:cubicBezTo>
                      <a:cubicBezTo>
                        <a:pt x="67" y="183"/>
                        <a:pt x="67" y="183"/>
                        <a:pt x="67" y="183"/>
                      </a:cubicBezTo>
                      <a:cubicBezTo>
                        <a:pt x="66" y="183"/>
                        <a:pt x="66" y="183"/>
                        <a:pt x="66" y="183"/>
                      </a:cubicBezTo>
                      <a:cubicBezTo>
                        <a:pt x="66" y="183"/>
                        <a:pt x="66" y="183"/>
                        <a:pt x="66" y="183"/>
                      </a:cubicBezTo>
                      <a:cubicBezTo>
                        <a:pt x="66" y="183"/>
                        <a:pt x="66" y="183"/>
                        <a:pt x="66" y="183"/>
                      </a:cubicBezTo>
                      <a:cubicBezTo>
                        <a:pt x="66" y="183"/>
                        <a:pt x="66" y="183"/>
                        <a:pt x="66" y="183"/>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1"/>
                        <a:pt x="65" y="181"/>
                        <a:pt x="65" y="181"/>
                      </a:cubicBezTo>
                      <a:cubicBezTo>
                        <a:pt x="65" y="181"/>
                        <a:pt x="65" y="181"/>
                        <a:pt x="65" y="181"/>
                      </a:cubicBezTo>
                      <a:cubicBezTo>
                        <a:pt x="65" y="181"/>
                        <a:pt x="65" y="181"/>
                        <a:pt x="65" y="181"/>
                      </a:cubicBezTo>
                      <a:cubicBezTo>
                        <a:pt x="65" y="181"/>
                        <a:pt x="65" y="181"/>
                        <a:pt x="65" y="181"/>
                      </a:cubicBezTo>
                      <a:cubicBezTo>
                        <a:pt x="65" y="181"/>
                        <a:pt x="65" y="181"/>
                        <a:pt x="65"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0"/>
                        <a:pt x="63" y="180"/>
                        <a:pt x="63" y="180"/>
                      </a:cubicBezTo>
                      <a:cubicBezTo>
                        <a:pt x="63" y="180"/>
                        <a:pt x="63" y="180"/>
                        <a:pt x="63" y="180"/>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4" y="181"/>
                        <a:pt x="64" y="181"/>
                        <a:pt x="64" y="181"/>
                      </a:cubicBezTo>
                      <a:cubicBezTo>
                        <a:pt x="64" y="181"/>
                        <a:pt x="64" y="181"/>
                        <a:pt x="64" y="181"/>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5" y="182"/>
                        <a:pt x="65" y="182"/>
                        <a:pt x="65" y="182"/>
                      </a:cubicBezTo>
                      <a:cubicBezTo>
                        <a:pt x="65" y="182"/>
                        <a:pt x="65" y="182"/>
                        <a:pt x="65" y="182"/>
                      </a:cubicBezTo>
                      <a:cubicBezTo>
                        <a:pt x="65" y="182"/>
                        <a:pt x="65" y="182"/>
                        <a:pt x="65" y="182"/>
                      </a:cubicBezTo>
                      <a:cubicBezTo>
                        <a:pt x="64" y="182"/>
                        <a:pt x="64" y="182"/>
                        <a:pt x="64" y="182"/>
                      </a:cubicBezTo>
                      <a:cubicBezTo>
                        <a:pt x="65" y="183"/>
                        <a:pt x="65" y="183"/>
                        <a:pt x="65" y="183"/>
                      </a:cubicBezTo>
                      <a:cubicBezTo>
                        <a:pt x="65" y="183"/>
                        <a:pt x="65" y="183"/>
                        <a:pt x="65" y="183"/>
                      </a:cubicBezTo>
                      <a:cubicBezTo>
                        <a:pt x="65" y="183"/>
                        <a:pt x="65" y="183"/>
                        <a:pt x="65" y="183"/>
                      </a:cubicBezTo>
                      <a:cubicBezTo>
                        <a:pt x="64" y="183"/>
                        <a:pt x="64" y="183"/>
                        <a:pt x="64" y="183"/>
                      </a:cubicBezTo>
                      <a:cubicBezTo>
                        <a:pt x="64" y="183"/>
                        <a:pt x="64" y="183"/>
                        <a:pt x="64" y="183"/>
                      </a:cubicBezTo>
                      <a:cubicBezTo>
                        <a:pt x="64" y="183"/>
                        <a:pt x="64" y="183"/>
                        <a:pt x="64" y="183"/>
                      </a:cubicBezTo>
                      <a:cubicBezTo>
                        <a:pt x="64" y="183"/>
                        <a:pt x="64" y="183"/>
                        <a:pt x="64" y="183"/>
                      </a:cubicBezTo>
                      <a:cubicBezTo>
                        <a:pt x="64" y="184"/>
                        <a:pt x="64" y="184"/>
                        <a:pt x="64" y="184"/>
                      </a:cubicBezTo>
                      <a:cubicBezTo>
                        <a:pt x="65" y="184"/>
                        <a:pt x="65" y="184"/>
                        <a:pt x="65" y="184"/>
                      </a:cubicBezTo>
                      <a:cubicBezTo>
                        <a:pt x="65" y="184"/>
                        <a:pt x="65" y="184"/>
                        <a:pt x="65" y="184"/>
                      </a:cubicBezTo>
                      <a:cubicBezTo>
                        <a:pt x="65" y="184"/>
                        <a:pt x="65" y="184"/>
                        <a:pt x="65" y="184"/>
                      </a:cubicBezTo>
                      <a:cubicBezTo>
                        <a:pt x="65" y="184"/>
                        <a:pt x="65" y="184"/>
                        <a:pt x="65" y="184"/>
                      </a:cubicBezTo>
                      <a:cubicBezTo>
                        <a:pt x="66" y="184"/>
                        <a:pt x="66" y="184"/>
                        <a:pt x="66" y="184"/>
                      </a:cubicBezTo>
                      <a:cubicBezTo>
                        <a:pt x="66" y="184"/>
                        <a:pt x="66" y="184"/>
                        <a:pt x="66" y="184"/>
                      </a:cubicBezTo>
                      <a:cubicBezTo>
                        <a:pt x="66" y="184"/>
                        <a:pt x="66" y="184"/>
                        <a:pt x="66" y="184"/>
                      </a:cubicBezTo>
                      <a:cubicBezTo>
                        <a:pt x="66" y="184"/>
                        <a:pt x="66" y="184"/>
                        <a:pt x="66" y="184"/>
                      </a:cubicBezTo>
                      <a:cubicBezTo>
                        <a:pt x="67" y="185"/>
                        <a:pt x="67" y="185"/>
                        <a:pt x="67" y="185"/>
                      </a:cubicBezTo>
                      <a:cubicBezTo>
                        <a:pt x="67" y="185"/>
                        <a:pt x="67" y="185"/>
                        <a:pt x="67" y="185"/>
                      </a:cubicBezTo>
                      <a:cubicBezTo>
                        <a:pt x="67" y="185"/>
                        <a:pt x="67" y="185"/>
                        <a:pt x="67" y="185"/>
                      </a:cubicBezTo>
                      <a:cubicBezTo>
                        <a:pt x="67" y="185"/>
                        <a:pt x="67" y="185"/>
                        <a:pt x="67" y="185"/>
                      </a:cubicBezTo>
                      <a:cubicBezTo>
                        <a:pt x="67" y="184"/>
                        <a:pt x="67" y="184"/>
                        <a:pt x="67" y="184"/>
                      </a:cubicBezTo>
                      <a:cubicBezTo>
                        <a:pt x="67" y="184"/>
                        <a:pt x="67" y="184"/>
                        <a:pt x="67" y="184"/>
                      </a:cubicBezTo>
                      <a:close/>
                      <a:moveTo>
                        <a:pt x="137" y="175"/>
                      </a:moveTo>
                      <a:cubicBezTo>
                        <a:pt x="137" y="175"/>
                        <a:pt x="137" y="175"/>
                        <a:pt x="137" y="175"/>
                      </a:cubicBezTo>
                      <a:cubicBezTo>
                        <a:pt x="137" y="174"/>
                        <a:pt x="137" y="174"/>
                        <a:pt x="137" y="174"/>
                      </a:cubicBezTo>
                      <a:cubicBezTo>
                        <a:pt x="137" y="174"/>
                        <a:pt x="137" y="174"/>
                        <a:pt x="137" y="174"/>
                      </a:cubicBezTo>
                      <a:cubicBezTo>
                        <a:pt x="136" y="174"/>
                        <a:pt x="136" y="174"/>
                        <a:pt x="136" y="174"/>
                      </a:cubicBezTo>
                      <a:cubicBezTo>
                        <a:pt x="136" y="174"/>
                        <a:pt x="136" y="174"/>
                        <a:pt x="136" y="174"/>
                      </a:cubicBezTo>
                      <a:cubicBezTo>
                        <a:pt x="135" y="173"/>
                        <a:pt x="135" y="173"/>
                        <a:pt x="135" y="173"/>
                      </a:cubicBezTo>
                      <a:cubicBezTo>
                        <a:pt x="135" y="172"/>
                        <a:pt x="135" y="172"/>
                        <a:pt x="135" y="172"/>
                      </a:cubicBezTo>
                      <a:cubicBezTo>
                        <a:pt x="135" y="172"/>
                        <a:pt x="135" y="172"/>
                        <a:pt x="135"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1"/>
                        <a:pt x="134" y="171"/>
                        <a:pt x="134" y="171"/>
                      </a:cubicBezTo>
                      <a:cubicBezTo>
                        <a:pt x="134" y="171"/>
                        <a:pt x="134" y="171"/>
                        <a:pt x="134" y="171"/>
                      </a:cubicBezTo>
                      <a:cubicBezTo>
                        <a:pt x="134" y="171"/>
                        <a:pt x="134" y="171"/>
                        <a:pt x="134" y="171"/>
                      </a:cubicBezTo>
                      <a:cubicBezTo>
                        <a:pt x="134" y="171"/>
                        <a:pt x="134" y="171"/>
                        <a:pt x="134" y="171"/>
                      </a:cubicBezTo>
                      <a:cubicBezTo>
                        <a:pt x="134" y="171"/>
                        <a:pt x="134" y="171"/>
                        <a:pt x="134" y="171"/>
                      </a:cubicBezTo>
                      <a:cubicBezTo>
                        <a:pt x="134" y="170"/>
                        <a:pt x="134" y="170"/>
                        <a:pt x="134" y="170"/>
                      </a:cubicBezTo>
                      <a:cubicBezTo>
                        <a:pt x="134" y="170"/>
                        <a:pt x="134" y="170"/>
                        <a:pt x="134" y="170"/>
                      </a:cubicBezTo>
                      <a:cubicBezTo>
                        <a:pt x="134" y="170"/>
                        <a:pt x="134" y="170"/>
                        <a:pt x="134" y="170"/>
                      </a:cubicBezTo>
                      <a:cubicBezTo>
                        <a:pt x="134" y="170"/>
                        <a:pt x="134" y="170"/>
                        <a:pt x="134" y="170"/>
                      </a:cubicBezTo>
                      <a:cubicBezTo>
                        <a:pt x="133" y="170"/>
                        <a:pt x="133" y="170"/>
                        <a:pt x="133" y="170"/>
                      </a:cubicBezTo>
                      <a:cubicBezTo>
                        <a:pt x="133" y="169"/>
                        <a:pt x="133" y="169"/>
                        <a:pt x="133" y="169"/>
                      </a:cubicBezTo>
                      <a:cubicBezTo>
                        <a:pt x="133" y="169"/>
                        <a:pt x="133" y="169"/>
                        <a:pt x="133" y="169"/>
                      </a:cubicBezTo>
                      <a:cubicBezTo>
                        <a:pt x="133" y="169"/>
                        <a:pt x="133" y="169"/>
                        <a:pt x="133" y="169"/>
                      </a:cubicBezTo>
                      <a:cubicBezTo>
                        <a:pt x="133" y="168"/>
                        <a:pt x="133" y="168"/>
                        <a:pt x="133" y="168"/>
                      </a:cubicBezTo>
                      <a:cubicBezTo>
                        <a:pt x="133" y="168"/>
                        <a:pt x="133" y="168"/>
                        <a:pt x="133" y="168"/>
                      </a:cubicBezTo>
                      <a:cubicBezTo>
                        <a:pt x="133" y="168"/>
                        <a:pt x="133" y="168"/>
                        <a:pt x="133" y="168"/>
                      </a:cubicBezTo>
                      <a:cubicBezTo>
                        <a:pt x="133" y="168"/>
                        <a:pt x="133" y="168"/>
                        <a:pt x="133" y="168"/>
                      </a:cubicBezTo>
                      <a:cubicBezTo>
                        <a:pt x="132" y="166"/>
                        <a:pt x="132" y="166"/>
                        <a:pt x="132" y="166"/>
                      </a:cubicBezTo>
                      <a:cubicBezTo>
                        <a:pt x="132" y="166"/>
                        <a:pt x="132" y="166"/>
                        <a:pt x="132" y="166"/>
                      </a:cubicBezTo>
                      <a:cubicBezTo>
                        <a:pt x="132" y="165"/>
                        <a:pt x="132" y="165"/>
                        <a:pt x="132" y="165"/>
                      </a:cubicBezTo>
                      <a:cubicBezTo>
                        <a:pt x="131" y="165"/>
                        <a:pt x="131" y="165"/>
                        <a:pt x="131" y="165"/>
                      </a:cubicBezTo>
                      <a:cubicBezTo>
                        <a:pt x="132" y="165"/>
                        <a:pt x="132" y="165"/>
                        <a:pt x="132" y="165"/>
                      </a:cubicBezTo>
                      <a:cubicBezTo>
                        <a:pt x="131" y="164"/>
                        <a:pt x="131" y="164"/>
                        <a:pt x="131" y="164"/>
                      </a:cubicBezTo>
                      <a:cubicBezTo>
                        <a:pt x="131" y="164"/>
                        <a:pt x="131" y="164"/>
                        <a:pt x="131" y="164"/>
                      </a:cubicBezTo>
                      <a:cubicBezTo>
                        <a:pt x="131" y="164"/>
                        <a:pt x="131" y="164"/>
                        <a:pt x="131" y="164"/>
                      </a:cubicBezTo>
                      <a:cubicBezTo>
                        <a:pt x="131" y="164"/>
                        <a:pt x="131" y="164"/>
                        <a:pt x="131" y="164"/>
                      </a:cubicBezTo>
                      <a:cubicBezTo>
                        <a:pt x="131" y="163"/>
                        <a:pt x="131" y="163"/>
                        <a:pt x="131" y="163"/>
                      </a:cubicBezTo>
                      <a:cubicBezTo>
                        <a:pt x="131" y="163"/>
                        <a:pt x="131" y="163"/>
                        <a:pt x="131" y="163"/>
                      </a:cubicBezTo>
                      <a:cubicBezTo>
                        <a:pt x="131" y="162"/>
                        <a:pt x="131" y="162"/>
                        <a:pt x="131" y="161"/>
                      </a:cubicBezTo>
                      <a:cubicBezTo>
                        <a:pt x="121" y="149"/>
                        <a:pt x="112" y="137"/>
                        <a:pt x="103" y="126"/>
                      </a:cubicBezTo>
                      <a:cubicBezTo>
                        <a:pt x="97" y="117"/>
                        <a:pt x="90" y="109"/>
                        <a:pt x="84" y="101"/>
                      </a:cubicBezTo>
                      <a:cubicBezTo>
                        <a:pt x="76" y="91"/>
                        <a:pt x="68" y="81"/>
                        <a:pt x="60" y="70"/>
                      </a:cubicBezTo>
                      <a:cubicBezTo>
                        <a:pt x="63" y="51"/>
                        <a:pt x="67" y="32"/>
                        <a:pt x="71" y="12"/>
                      </a:cubicBezTo>
                      <a:cubicBezTo>
                        <a:pt x="50" y="8"/>
                        <a:pt x="30" y="4"/>
                        <a:pt x="9" y="0"/>
                      </a:cubicBezTo>
                      <a:cubicBezTo>
                        <a:pt x="9" y="0"/>
                        <a:pt x="9" y="0"/>
                        <a:pt x="9" y="0"/>
                      </a:cubicBezTo>
                      <a:cubicBezTo>
                        <a:pt x="9" y="0"/>
                        <a:pt x="9" y="0"/>
                        <a:pt x="9" y="0"/>
                      </a:cubicBezTo>
                      <a:cubicBezTo>
                        <a:pt x="9" y="1"/>
                        <a:pt x="9" y="1"/>
                        <a:pt x="9" y="1"/>
                      </a:cubicBezTo>
                      <a:cubicBezTo>
                        <a:pt x="9" y="2"/>
                        <a:pt x="9" y="2"/>
                        <a:pt x="9" y="2"/>
                      </a:cubicBezTo>
                      <a:cubicBezTo>
                        <a:pt x="9" y="3"/>
                        <a:pt x="9" y="3"/>
                        <a:pt x="9" y="3"/>
                      </a:cubicBezTo>
                      <a:cubicBezTo>
                        <a:pt x="8" y="3"/>
                        <a:pt x="8" y="3"/>
                        <a:pt x="8" y="3"/>
                      </a:cubicBezTo>
                      <a:cubicBezTo>
                        <a:pt x="8" y="4"/>
                        <a:pt x="8" y="4"/>
                        <a:pt x="8" y="4"/>
                      </a:cubicBezTo>
                      <a:cubicBezTo>
                        <a:pt x="8" y="4"/>
                        <a:pt x="8" y="4"/>
                        <a:pt x="8" y="4"/>
                      </a:cubicBezTo>
                      <a:cubicBezTo>
                        <a:pt x="8" y="4"/>
                        <a:pt x="8" y="4"/>
                        <a:pt x="8" y="4"/>
                      </a:cubicBezTo>
                      <a:cubicBezTo>
                        <a:pt x="8" y="4"/>
                        <a:pt x="8" y="4"/>
                        <a:pt x="8" y="4"/>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9" y="9"/>
                        <a:pt x="9" y="9"/>
                        <a:pt x="9" y="9"/>
                      </a:cubicBezTo>
                      <a:cubicBezTo>
                        <a:pt x="9" y="10"/>
                        <a:pt x="9" y="10"/>
                        <a:pt x="9" y="10"/>
                      </a:cubicBezTo>
                      <a:cubicBezTo>
                        <a:pt x="9" y="11"/>
                        <a:pt x="9" y="11"/>
                        <a:pt x="9" y="11"/>
                      </a:cubicBezTo>
                      <a:cubicBezTo>
                        <a:pt x="9" y="12"/>
                        <a:pt x="9" y="12"/>
                        <a:pt x="9" y="12"/>
                      </a:cubicBezTo>
                      <a:cubicBezTo>
                        <a:pt x="9" y="13"/>
                        <a:pt x="9" y="13"/>
                        <a:pt x="9" y="13"/>
                      </a:cubicBezTo>
                      <a:cubicBezTo>
                        <a:pt x="8" y="14"/>
                        <a:pt x="8" y="14"/>
                        <a:pt x="8" y="14"/>
                      </a:cubicBezTo>
                      <a:cubicBezTo>
                        <a:pt x="8" y="15"/>
                        <a:pt x="8" y="15"/>
                        <a:pt x="8" y="15"/>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6" y="20"/>
                        <a:pt x="6" y="20"/>
                        <a:pt x="6" y="20"/>
                      </a:cubicBezTo>
                      <a:cubicBezTo>
                        <a:pt x="6" y="21"/>
                        <a:pt x="6" y="21"/>
                        <a:pt x="6" y="21"/>
                      </a:cubicBezTo>
                      <a:cubicBezTo>
                        <a:pt x="5" y="22"/>
                        <a:pt x="5" y="22"/>
                        <a:pt x="5" y="22"/>
                      </a:cubicBezTo>
                      <a:cubicBezTo>
                        <a:pt x="4" y="23"/>
                        <a:pt x="4" y="23"/>
                        <a:pt x="4" y="23"/>
                      </a:cubicBezTo>
                      <a:cubicBezTo>
                        <a:pt x="4" y="24"/>
                        <a:pt x="4" y="24"/>
                        <a:pt x="4" y="24"/>
                      </a:cubicBezTo>
                      <a:cubicBezTo>
                        <a:pt x="4" y="24"/>
                        <a:pt x="4" y="24"/>
                        <a:pt x="4" y="24"/>
                      </a:cubicBezTo>
                      <a:cubicBezTo>
                        <a:pt x="4" y="23"/>
                        <a:pt x="4" y="23"/>
                        <a:pt x="4" y="23"/>
                      </a:cubicBezTo>
                      <a:cubicBezTo>
                        <a:pt x="5" y="23"/>
                        <a:pt x="5" y="23"/>
                        <a:pt x="5" y="23"/>
                      </a:cubicBezTo>
                      <a:cubicBezTo>
                        <a:pt x="5" y="23"/>
                        <a:pt x="5" y="23"/>
                        <a:pt x="5" y="23"/>
                      </a:cubicBezTo>
                      <a:cubicBezTo>
                        <a:pt x="5" y="23"/>
                        <a:pt x="5" y="23"/>
                        <a:pt x="5" y="23"/>
                      </a:cubicBezTo>
                      <a:cubicBezTo>
                        <a:pt x="5" y="22"/>
                        <a:pt x="5" y="22"/>
                        <a:pt x="5" y="22"/>
                      </a:cubicBezTo>
                      <a:cubicBezTo>
                        <a:pt x="5" y="22"/>
                        <a:pt x="5" y="22"/>
                        <a:pt x="5" y="22"/>
                      </a:cubicBezTo>
                      <a:cubicBezTo>
                        <a:pt x="5" y="22"/>
                        <a:pt x="5" y="22"/>
                        <a:pt x="5" y="22"/>
                      </a:cubicBezTo>
                      <a:cubicBezTo>
                        <a:pt x="5" y="22"/>
                        <a:pt x="5" y="22"/>
                        <a:pt x="5"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6" y="23"/>
                        <a:pt x="6" y="23"/>
                        <a:pt x="6" y="23"/>
                      </a:cubicBezTo>
                      <a:cubicBezTo>
                        <a:pt x="6" y="23"/>
                        <a:pt x="6" y="23"/>
                        <a:pt x="6"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4"/>
                        <a:pt x="5" y="24"/>
                        <a:pt x="5"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3" y="25"/>
                        <a:pt x="3" y="25"/>
                        <a:pt x="3" y="25"/>
                      </a:cubicBezTo>
                      <a:cubicBezTo>
                        <a:pt x="3" y="25"/>
                        <a:pt x="3" y="25"/>
                        <a:pt x="3" y="25"/>
                      </a:cubicBezTo>
                      <a:cubicBezTo>
                        <a:pt x="3" y="25"/>
                        <a:pt x="3" y="25"/>
                        <a:pt x="3" y="25"/>
                      </a:cubicBezTo>
                      <a:cubicBezTo>
                        <a:pt x="3" y="24"/>
                        <a:pt x="3" y="24"/>
                        <a:pt x="3" y="24"/>
                      </a:cubicBezTo>
                      <a:cubicBezTo>
                        <a:pt x="4" y="24"/>
                        <a:pt x="4" y="24"/>
                        <a:pt x="4" y="24"/>
                      </a:cubicBezTo>
                      <a:cubicBezTo>
                        <a:pt x="4" y="24"/>
                        <a:pt x="4" y="24"/>
                        <a:pt x="4" y="24"/>
                      </a:cubicBezTo>
                      <a:cubicBezTo>
                        <a:pt x="3" y="24"/>
                        <a:pt x="3" y="24"/>
                        <a:pt x="3" y="24"/>
                      </a:cubicBezTo>
                      <a:cubicBezTo>
                        <a:pt x="3" y="25"/>
                        <a:pt x="3" y="25"/>
                        <a:pt x="3" y="25"/>
                      </a:cubicBezTo>
                      <a:cubicBezTo>
                        <a:pt x="3" y="25"/>
                        <a:pt x="3" y="25"/>
                        <a:pt x="3" y="25"/>
                      </a:cubicBezTo>
                      <a:cubicBezTo>
                        <a:pt x="2" y="25"/>
                        <a:pt x="2" y="25"/>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7"/>
                        <a:pt x="1" y="27"/>
                        <a:pt x="1" y="27"/>
                      </a:cubicBezTo>
                      <a:cubicBezTo>
                        <a:pt x="1" y="27"/>
                        <a:pt x="1" y="27"/>
                        <a:pt x="1" y="27"/>
                      </a:cubicBezTo>
                      <a:cubicBezTo>
                        <a:pt x="1" y="28"/>
                        <a:pt x="1" y="28"/>
                        <a:pt x="1" y="28"/>
                      </a:cubicBezTo>
                      <a:cubicBezTo>
                        <a:pt x="1" y="28"/>
                        <a:pt x="1" y="28"/>
                        <a:pt x="1" y="28"/>
                      </a:cubicBezTo>
                      <a:cubicBezTo>
                        <a:pt x="1" y="28"/>
                        <a:pt x="1" y="28"/>
                        <a:pt x="1" y="28"/>
                      </a:cubicBezTo>
                      <a:cubicBezTo>
                        <a:pt x="0" y="28"/>
                        <a:pt x="0" y="28"/>
                        <a:pt x="0" y="28"/>
                      </a:cubicBezTo>
                      <a:cubicBezTo>
                        <a:pt x="0" y="29"/>
                        <a:pt x="0" y="29"/>
                        <a:pt x="0" y="29"/>
                      </a:cubicBezTo>
                      <a:cubicBezTo>
                        <a:pt x="0" y="29"/>
                        <a:pt x="0" y="29"/>
                        <a:pt x="0" y="29"/>
                      </a:cubicBezTo>
                      <a:cubicBezTo>
                        <a:pt x="0" y="30"/>
                        <a:pt x="0" y="30"/>
                        <a:pt x="0" y="30"/>
                      </a:cubicBezTo>
                      <a:cubicBezTo>
                        <a:pt x="0" y="31"/>
                        <a:pt x="0" y="31"/>
                        <a:pt x="0" y="31"/>
                      </a:cubicBezTo>
                      <a:cubicBezTo>
                        <a:pt x="0" y="31"/>
                        <a:pt x="0" y="31"/>
                        <a:pt x="0" y="31"/>
                      </a:cubicBezTo>
                      <a:cubicBezTo>
                        <a:pt x="0" y="32"/>
                        <a:pt x="0" y="32"/>
                        <a:pt x="0" y="32"/>
                      </a:cubicBezTo>
                      <a:cubicBezTo>
                        <a:pt x="0" y="32"/>
                        <a:pt x="0" y="32"/>
                        <a:pt x="0" y="32"/>
                      </a:cubicBezTo>
                      <a:cubicBezTo>
                        <a:pt x="0" y="33"/>
                        <a:pt x="0" y="33"/>
                        <a:pt x="0" y="33"/>
                      </a:cubicBezTo>
                      <a:cubicBezTo>
                        <a:pt x="0" y="33"/>
                        <a:pt x="0" y="33"/>
                        <a:pt x="0" y="33"/>
                      </a:cubicBezTo>
                      <a:cubicBezTo>
                        <a:pt x="0" y="33"/>
                        <a:pt x="0" y="33"/>
                        <a:pt x="0" y="33"/>
                      </a:cubicBezTo>
                      <a:cubicBezTo>
                        <a:pt x="0" y="34"/>
                        <a:pt x="0" y="34"/>
                        <a:pt x="0" y="34"/>
                      </a:cubicBezTo>
                      <a:cubicBezTo>
                        <a:pt x="1" y="35"/>
                        <a:pt x="1" y="35"/>
                        <a:pt x="1" y="35"/>
                      </a:cubicBezTo>
                      <a:cubicBezTo>
                        <a:pt x="1" y="35"/>
                        <a:pt x="1" y="35"/>
                        <a:pt x="1" y="35"/>
                      </a:cubicBezTo>
                      <a:cubicBezTo>
                        <a:pt x="2" y="36"/>
                        <a:pt x="2" y="36"/>
                        <a:pt x="2" y="36"/>
                      </a:cubicBezTo>
                      <a:cubicBezTo>
                        <a:pt x="2" y="36"/>
                        <a:pt x="2" y="36"/>
                        <a:pt x="2" y="36"/>
                      </a:cubicBezTo>
                      <a:cubicBezTo>
                        <a:pt x="3" y="37"/>
                        <a:pt x="3" y="37"/>
                        <a:pt x="3" y="37"/>
                      </a:cubicBezTo>
                      <a:cubicBezTo>
                        <a:pt x="3" y="37"/>
                        <a:pt x="3" y="37"/>
                        <a:pt x="3" y="37"/>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9"/>
                        <a:pt x="3" y="39"/>
                        <a:pt x="3" y="39"/>
                      </a:cubicBezTo>
                      <a:cubicBezTo>
                        <a:pt x="4" y="39"/>
                        <a:pt x="4" y="39"/>
                        <a:pt x="4" y="39"/>
                      </a:cubicBezTo>
                      <a:cubicBezTo>
                        <a:pt x="4" y="39"/>
                        <a:pt x="4" y="39"/>
                        <a:pt x="4" y="39"/>
                      </a:cubicBezTo>
                      <a:cubicBezTo>
                        <a:pt x="4" y="39"/>
                        <a:pt x="4" y="39"/>
                        <a:pt x="4" y="39"/>
                      </a:cubicBezTo>
                      <a:cubicBezTo>
                        <a:pt x="4" y="40"/>
                        <a:pt x="4" y="40"/>
                        <a:pt x="4" y="40"/>
                      </a:cubicBezTo>
                      <a:cubicBezTo>
                        <a:pt x="4" y="41"/>
                        <a:pt x="4" y="41"/>
                        <a:pt x="4" y="41"/>
                      </a:cubicBezTo>
                      <a:cubicBezTo>
                        <a:pt x="5" y="41"/>
                        <a:pt x="5" y="41"/>
                        <a:pt x="5" y="41"/>
                      </a:cubicBezTo>
                      <a:cubicBezTo>
                        <a:pt x="5" y="42"/>
                        <a:pt x="5" y="42"/>
                        <a:pt x="5" y="42"/>
                      </a:cubicBezTo>
                      <a:cubicBezTo>
                        <a:pt x="5" y="42"/>
                        <a:pt x="5" y="42"/>
                        <a:pt x="5" y="42"/>
                      </a:cubicBezTo>
                      <a:cubicBezTo>
                        <a:pt x="5" y="43"/>
                        <a:pt x="5" y="43"/>
                        <a:pt x="5" y="43"/>
                      </a:cubicBezTo>
                      <a:cubicBezTo>
                        <a:pt x="6" y="43"/>
                        <a:pt x="6" y="43"/>
                        <a:pt x="6" y="43"/>
                      </a:cubicBezTo>
                      <a:cubicBezTo>
                        <a:pt x="6" y="44"/>
                        <a:pt x="6" y="44"/>
                        <a:pt x="6" y="44"/>
                      </a:cubicBezTo>
                      <a:cubicBezTo>
                        <a:pt x="5" y="44"/>
                        <a:pt x="5" y="44"/>
                        <a:pt x="5" y="44"/>
                      </a:cubicBezTo>
                      <a:cubicBezTo>
                        <a:pt x="5" y="45"/>
                        <a:pt x="5" y="45"/>
                        <a:pt x="5" y="45"/>
                      </a:cubicBezTo>
                      <a:cubicBezTo>
                        <a:pt x="5" y="45"/>
                        <a:pt x="5" y="45"/>
                        <a:pt x="5" y="45"/>
                      </a:cubicBezTo>
                      <a:cubicBezTo>
                        <a:pt x="5" y="45"/>
                        <a:pt x="5" y="45"/>
                        <a:pt x="5" y="45"/>
                      </a:cubicBezTo>
                      <a:cubicBezTo>
                        <a:pt x="6" y="45"/>
                        <a:pt x="6" y="45"/>
                        <a:pt x="6" y="45"/>
                      </a:cubicBezTo>
                      <a:cubicBezTo>
                        <a:pt x="6" y="45"/>
                        <a:pt x="6" y="45"/>
                        <a:pt x="6" y="45"/>
                      </a:cubicBezTo>
                      <a:cubicBezTo>
                        <a:pt x="6" y="46"/>
                        <a:pt x="6" y="46"/>
                        <a:pt x="6" y="46"/>
                      </a:cubicBezTo>
                      <a:cubicBezTo>
                        <a:pt x="6" y="46"/>
                        <a:pt x="6" y="46"/>
                        <a:pt x="6" y="46"/>
                      </a:cubicBezTo>
                      <a:cubicBezTo>
                        <a:pt x="6" y="46"/>
                        <a:pt x="6" y="46"/>
                        <a:pt x="6" y="46"/>
                      </a:cubicBezTo>
                      <a:cubicBezTo>
                        <a:pt x="6" y="46"/>
                        <a:pt x="6" y="46"/>
                        <a:pt x="6" y="46"/>
                      </a:cubicBezTo>
                      <a:cubicBezTo>
                        <a:pt x="5" y="47"/>
                        <a:pt x="5" y="47"/>
                        <a:pt x="5" y="47"/>
                      </a:cubicBezTo>
                      <a:cubicBezTo>
                        <a:pt x="6" y="48"/>
                        <a:pt x="6" y="48"/>
                        <a:pt x="6" y="48"/>
                      </a:cubicBezTo>
                      <a:cubicBezTo>
                        <a:pt x="6" y="49"/>
                        <a:pt x="6" y="49"/>
                        <a:pt x="6" y="49"/>
                      </a:cubicBezTo>
                      <a:cubicBezTo>
                        <a:pt x="5" y="49"/>
                        <a:pt x="5" y="49"/>
                        <a:pt x="5" y="49"/>
                      </a:cubicBezTo>
                      <a:cubicBezTo>
                        <a:pt x="5" y="50"/>
                        <a:pt x="5" y="50"/>
                        <a:pt x="5" y="50"/>
                      </a:cubicBezTo>
                      <a:cubicBezTo>
                        <a:pt x="4" y="50"/>
                        <a:pt x="4" y="50"/>
                        <a:pt x="4" y="50"/>
                      </a:cubicBezTo>
                      <a:cubicBezTo>
                        <a:pt x="4" y="51"/>
                        <a:pt x="4" y="51"/>
                        <a:pt x="4" y="51"/>
                      </a:cubicBezTo>
                      <a:cubicBezTo>
                        <a:pt x="4" y="52"/>
                        <a:pt x="4" y="52"/>
                        <a:pt x="4" y="52"/>
                      </a:cubicBezTo>
                      <a:cubicBezTo>
                        <a:pt x="4" y="53"/>
                        <a:pt x="4" y="53"/>
                        <a:pt x="4" y="53"/>
                      </a:cubicBezTo>
                      <a:cubicBezTo>
                        <a:pt x="4" y="53"/>
                        <a:pt x="4" y="53"/>
                        <a:pt x="4" y="53"/>
                      </a:cubicBezTo>
                      <a:cubicBezTo>
                        <a:pt x="4" y="53"/>
                        <a:pt x="4" y="53"/>
                        <a:pt x="4" y="53"/>
                      </a:cubicBezTo>
                      <a:cubicBezTo>
                        <a:pt x="4" y="54"/>
                        <a:pt x="4" y="54"/>
                        <a:pt x="4" y="54"/>
                      </a:cubicBezTo>
                      <a:cubicBezTo>
                        <a:pt x="4" y="54"/>
                        <a:pt x="4" y="54"/>
                        <a:pt x="4" y="54"/>
                      </a:cubicBezTo>
                      <a:cubicBezTo>
                        <a:pt x="4" y="55"/>
                        <a:pt x="4" y="55"/>
                        <a:pt x="4" y="55"/>
                      </a:cubicBezTo>
                      <a:cubicBezTo>
                        <a:pt x="4" y="55"/>
                        <a:pt x="4" y="55"/>
                        <a:pt x="4" y="55"/>
                      </a:cubicBezTo>
                      <a:cubicBezTo>
                        <a:pt x="4" y="56"/>
                        <a:pt x="4" y="56"/>
                        <a:pt x="4" y="56"/>
                      </a:cubicBezTo>
                      <a:cubicBezTo>
                        <a:pt x="4" y="56"/>
                        <a:pt x="4" y="56"/>
                        <a:pt x="4" y="56"/>
                      </a:cubicBezTo>
                      <a:cubicBezTo>
                        <a:pt x="5" y="57"/>
                        <a:pt x="5" y="57"/>
                        <a:pt x="5" y="57"/>
                      </a:cubicBezTo>
                      <a:cubicBezTo>
                        <a:pt x="5" y="57"/>
                        <a:pt x="5" y="57"/>
                        <a:pt x="5" y="57"/>
                      </a:cubicBezTo>
                      <a:cubicBezTo>
                        <a:pt x="5" y="58"/>
                        <a:pt x="5" y="58"/>
                        <a:pt x="5" y="58"/>
                      </a:cubicBezTo>
                      <a:cubicBezTo>
                        <a:pt x="5" y="58"/>
                        <a:pt x="5" y="58"/>
                        <a:pt x="5" y="58"/>
                      </a:cubicBezTo>
                      <a:cubicBezTo>
                        <a:pt x="5" y="59"/>
                        <a:pt x="5" y="59"/>
                        <a:pt x="5" y="59"/>
                      </a:cubicBezTo>
                      <a:cubicBezTo>
                        <a:pt x="5" y="59"/>
                        <a:pt x="5" y="59"/>
                        <a:pt x="5" y="59"/>
                      </a:cubicBezTo>
                      <a:cubicBezTo>
                        <a:pt x="4" y="59"/>
                        <a:pt x="4" y="59"/>
                        <a:pt x="4" y="59"/>
                      </a:cubicBezTo>
                      <a:cubicBezTo>
                        <a:pt x="4" y="59"/>
                        <a:pt x="4" y="59"/>
                        <a:pt x="4" y="59"/>
                      </a:cubicBezTo>
                      <a:cubicBezTo>
                        <a:pt x="4" y="60"/>
                        <a:pt x="4" y="60"/>
                        <a:pt x="4" y="60"/>
                      </a:cubicBezTo>
                      <a:cubicBezTo>
                        <a:pt x="3" y="60"/>
                        <a:pt x="3" y="60"/>
                        <a:pt x="3" y="60"/>
                      </a:cubicBezTo>
                      <a:cubicBezTo>
                        <a:pt x="4" y="60"/>
                        <a:pt x="4" y="60"/>
                        <a:pt x="4" y="60"/>
                      </a:cubicBezTo>
                      <a:cubicBezTo>
                        <a:pt x="4" y="61"/>
                        <a:pt x="4" y="61"/>
                        <a:pt x="4" y="61"/>
                      </a:cubicBezTo>
                      <a:cubicBezTo>
                        <a:pt x="4" y="61"/>
                        <a:pt x="4" y="61"/>
                        <a:pt x="4" y="61"/>
                      </a:cubicBezTo>
                      <a:cubicBezTo>
                        <a:pt x="4" y="61"/>
                        <a:pt x="4" y="61"/>
                        <a:pt x="4" y="61"/>
                      </a:cubicBezTo>
                      <a:cubicBezTo>
                        <a:pt x="4" y="62"/>
                        <a:pt x="4" y="62"/>
                        <a:pt x="4" y="62"/>
                      </a:cubicBezTo>
                      <a:cubicBezTo>
                        <a:pt x="4" y="62"/>
                        <a:pt x="4" y="62"/>
                        <a:pt x="4" y="62"/>
                      </a:cubicBezTo>
                      <a:cubicBezTo>
                        <a:pt x="5" y="63"/>
                        <a:pt x="5" y="63"/>
                        <a:pt x="5" y="63"/>
                      </a:cubicBezTo>
                      <a:cubicBezTo>
                        <a:pt x="5" y="63"/>
                        <a:pt x="5" y="63"/>
                        <a:pt x="5" y="63"/>
                      </a:cubicBezTo>
                      <a:cubicBezTo>
                        <a:pt x="5" y="64"/>
                        <a:pt x="5" y="64"/>
                        <a:pt x="5" y="64"/>
                      </a:cubicBezTo>
                      <a:cubicBezTo>
                        <a:pt x="5" y="64"/>
                        <a:pt x="5" y="64"/>
                        <a:pt x="5" y="64"/>
                      </a:cubicBezTo>
                      <a:cubicBezTo>
                        <a:pt x="6" y="64"/>
                        <a:pt x="6" y="64"/>
                        <a:pt x="6" y="64"/>
                      </a:cubicBezTo>
                      <a:cubicBezTo>
                        <a:pt x="6" y="65"/>
                        <a:pt x="6" y="65"/>
                        <a:pt x="6" y="65"/>
                      </a:cubicBezTo>
                      <a:cubicBezTo>
                        <a:pt x="6" y="65"/>
                        <a:pt x="6" y="65"/>
                        <a:pt x="6" y="65"/>
                      </a:cubicBezTo>
                      <a:cubicBezTo>
                        <a:pt x="7" y="65"/>
                        <a:pt x="7" y="65"/>
                        <a:pt x="7" y="65"/>
                      </a:cubicBezTo>
                      <a:cubicBezTo>
                        <a:pt x="7" y="66"/>
                        <a:pt x="7" y="66"/>
                        <a:pt x="7" y="66"/>
                      </a:cubicBezTo>
                      <a:cubicBezTo>
                        <a:pt x="7" y="66"/>
                        <a:pt x="7" y="66"/>
                        <a:pt x="7" y="66"/>
                      </a:cubicBezTo>
                      <a:cubicBezTo>
                        <a:pt x="7" y="67"/>
                        <a:pt x="7" y="67"/>
                        <a:pt x="7" y="67"/>
                      </a:cubicBezTo>
                      <a:cubicBezTo>
                        <a:pt x="7" y="67"/>
                        <a:pt x="7" y="67"/>
                        <a:pt x="7" y="67"/>
                      </a:cubicBezTo>
                      <a:cubicBezTo>
                        <a:pt x="8" y="68"/>
                        <a:pt x="8" y="68"/>
                        <a:pt x="8" y="68"/>
                      </a:cubicBezTo>
                      <a:cubicBezTo>
                        <a:pt x="8" y="68"/>
                        <a:pt x="8" y="68"/>
                        <a:pt x="8" y="68"/>
                      </a:cubicBezTo>
                      <a:cubicBezTo>
                        <a:pt x="8" y="68"/>
                        <a:pt x="8" y="68"/>
                        <a:pt x="8" y="68"/>
                      </a:cubicBezTo>
                      <a:cubicBezTo>
                        <a:pt x="8" y="68"/>
                        <a:pt x="8" y="68"/>
                        <a:pt x="8" y="68"/>
                      </a:cubicBezTo>
                      <a:cubicBezTo>
                        <a:pt x="8" y="69"/>
                        <a:pt x="8" y="69"/>
                        <a:pt x="8" y="69"/>
                      </a:cubicBezTo>
                      <a:cubicBezTo>
                        <a:pt x="8" y="69"/>
                        <a:pt x="8" y="69"/>
                        <a:pt x="8" y="69"/>
                      </a:cubicBezTo>
                      <a:cubicBezTo>
                        <a:pt x="8" y="69"/>
                        <a:pt x="8" y="69"/>
                        <a:pt x="8" y="69"/>
                      </a:cubicBezTo>
                      <a:cubicBezTo>
                        <a:pt x="9" y="70"/>
                        <a:pt x="9" y="70"/>
                        <a:pt x="9" y="70"/>
                      </a:cubicBezTo>
                      <a:cubicBezTo>
                        <a:pt x="9" y="70"/>
                        <a:pt x="9" y="70"/>
                        <a:pt x="9" y="70"/>
                      </a:cubicBezTo>
                      <a:cubicBezTo>
                        <a:pt x="10" y="71"/>
                        <a:pt x="10" y="71"/>
                        <a:pt x="10" y="71"/>
                      </a:cubicBezTo>
                      <a:cubicBezTo>
                        <a:pt x="11" y="72"/>
                        <a:pt x="11" y="72"/>
                        <a:pt x="11" y="72"/>
                      </a:cubicBezTo>
                      <a:cubicBezTo>
                        <a:pt x="11" y="72"/>
                        <a:pt x="11" y="72"/>
                        <a:pt x="11" y="72"/>
                      </a:cubicBezTo>
                      <a:cubicBezTo>
                        <a:pt x="11" y="72"/>
                        <a:pt x="11" y="72"/>
                        <a:pt x="11" y="72"/>
                      </a:cubicBezTo>
                      <a:cubicBezTo>
                        <a:pt x="11" y="72"/>
                        <a:pt x="11" y="72"/>
                        <a:pt x="11" y="72"/>
                      </a:cubicBezTo>
                      <a:cubicBezTo>
                        <a:pt x="11" y="73"/>
                        <a:pt x="11" y="73"/>
                        <a:pt x="11" y="73"/>
                      </a:cubicBezTo>
                      <a:cubicBezTo>
                        <a:pt x="11" y="73"/>
                        <a:pt x="11" y="73"/>
                        <a:pt x="11" y="73"/>
                      </a:cubicBezTo>
                      <a:cubicBezTo>
                        <a:pt x="11" y="73"/>
                        <a:pt x="11" y="73"/>
                        <a:pt x="11" y="73"/>
                      </a:cubicBezTo>
                      <a:cubicBezTo>
                        <a:pt x="11" y="74"/>
                        <a:pt x="11" y="74"/>
                        <a:pt x="11" y="74"/>
                      </a:cubicBezTo>
                      <a:cubicBezTo>
                        <a:pt x="11" y="74"/>
                        <a:pt x="11" y="74"/>
                        <a:pt x="11" y="74"/>
                      </a:cubicBezTo>
                      <a:cubicBezTo>
                        <a:pt x="11" y="74"/>
                        <a:pt x="11" y="74"/>
                        <a:pt x="11" y="74"/>
                      </a:cubicBezTo>
                      <a:cubicBezTo>
                        <a:pt x="11" y="75"/>
                        <a:pt x="11" y="75"/>
                        <a:pt x="11" y="75"/>
                      </a:cubicBezTo>
                      <a:cubicBezTo>
                        <a:pt x="11" y="75"/>
                        <a:pt x="11" y="75"/>
                        <a:pt x="11" y="75"/>
                      </a:cubicBezTo>
                      <a:cubicBezTo>
                        <a:pt x="11" y="75"/>
                        <a:pt x="11" y="75"/>
                        <a:pt x="11" y="75"/>
                      </a:cubicBezTo>
                      <a:cubicBezTo>
                        <a:pt x="11" y="75"/>
                        <a:pt x="11" y="75"/>
                        <a:pt x="11" y="75"/>
                      </a:cubicBezTo>
                      <a:cubicBezTo>
                        <a:pt x="12" y="75"/>
                        <a:pt x="12" y="75"/>
                        <a:pt x="12" y="75"/>
                      </a:cubicBezTo>
                      <a:cubicBezTo>
                        <a:pt x="12" y="75"/>
                        <a:pt x="12" y="75"/>
                        <a:pt x="12" y="75"/>
                      </a:cubicBezTo>
                      <a:cubicBezTo>
                        <a:pt x="12" y="75"/>
                        <a:pt x="12" y="75"/>
                        <a:pt x="12" y="75"/>
                      </a:cubicBezTo>
                      <a:cubicBezTo>
                        <a:pt x="12" y="76"/>
                        <a:pt x="12" y="76"/>
                        <a:pt x="12" y="76"/>
                      </a:cubicBezTo>
                      <a:cubicBezTo>
                        <a:pt x="12" y="76"/>
                        <a:pt x="12" y="76"/>
                        <a:pt x="12" y="76"/>
                      </a:cubicBezTo>
                      <a:cubicBezTo>
                        <a:pt x="12" y="76"/>
                        <a:pt x="12" y="76"/>
                        <a:pt x="12" y="76"/>
                      </a:cubicBezTo>
                      <a:cubicBezTo>
                        <a:pt x="12" y="76"/>
                        <a:pt x="12" y="76"/>
                        <a:pt x="12" y="76"/>
                      </a:cubicBezTo>
                      <a:cubicBezTo>
                        <a:pt x="12" y="76"/>
                        <a:pt x="12" y="76"/>
                        <a:pt x="12" y="76"/>
                      </a:cubicBezTo>
                      <a:cubicBezTo>
                        <a:pt x="12" y="77"/>
                        <a:pt x="12" y="77"/>
                        <a:pt x="12" y="77"/>
                      </a:cubicBezTo>
                      <a:cubicBezTo>
                        <a:pt x="12" y="77"/>
                        <a:pt x="12" y="77"/>
                        <a:pt x="12" y="77"/>
                      </a:cubicBezTo>
                      <a:cubicBezTo>
                        <a:pt x="13" y="77"/>
                        <a:pt x="13" y="77"/>
                        <a:pt x="13" y="77"/>
                      </a:cubicBezTo>
                      <a:cubicBezTo>
                        <a:pt x="13" y="78"/>
                        <a:pt x="13" y="78"/>
                        <a:pt x="13" y="78"/>
                      </a:cubicBezTo>
                      <a:cubicBezTo>
                        <a:pt x="13" y="79"/>
                        <a:pt x="13" y="79"/>
                        <a:pt x="13" y="79"/>
                      </a:cubicBezTo>
                      <a:cubicBezTo>
                        <a:pt x="14" y="79"/>
                        <a:pt x="14" y="79"/>
                        <a:pt x="14" y="79"/>
                      </a:cubicBezTo>
                      <a:cubicBezTo>
                        <a:pt x="14" y="80"/>
                        <a:pt x="14" y="80"/>
                        <a:pt x="14" y="80"/>
                      </a:cubicBezTo>
                      <a:cubicBezTo>
                        <a:pt x="13" y="79"/>
                        <a:pt x="13" y="79"/>
                        <a:pt x="13" y="79"/>
                      </a:cubicBezTo>
                      <a:cubicBezTo>
                        <a:pt x="13" y="79"/>
                        <a:pt x="13" y="79"/>
                        <a:pt x="13" y="79"/>
                      </a:cubicBezTo>
                      <a:cubicBezTo>
                        <a:pt x="13" y="79"/>
                        <a:pt x="13" y="79"/>
                        <a:pt x="13" y="79"/>
                      </a:cubicBezTo>
                      <a:cubicBezTo>
                        <a:pt x="13" y="78"/>
                        <a:pt x="13" y="78"/>
                        <a:pt x="13" y="78"/>
                      </a:cubicBezTo>
                      <a:cubicBezTo>
                        <a:pt x="13" y="78"/>
                        <a:pt x="13" y="78"/>
                        <a:pt x="13" y="78"/>
                      </a:cubicBezTo>
                      <a:cubicBezTo>
                        <a:pt x="12" y="77"/>
                        <a:pt x="12" y="77"/>
                        <a:pt x="12" y="77"/>
                      </a:cubicBezTo>
                      <a:cubicBezTo>
                        <a:pt x="12" y="76"/>
                        <a:pt x="12" y="76"/>
                        <a:pt x="12" y="76"/>
                      </a:cubicBezTo>
                      <a:cubicBezTo>
                        <a:pt x="12" y="76"/>
                        <a:pt x="12" y="76"/>
                        <a:pt x="12" y="76"/>
                      </a:cubicBezTo>
                      <a:cubicBezTo>
                        <a:pt x="12" y="76"/>
                        <a:pt x="12" y="76"/>
                        <a:pt x="12" y="76"/>
                      </a:cubicBezTo>
                      <a:cubicBezTo>
                        <a:pt x="12" y="77"/>
                        <a:pt x="12" y="77"/>
                        <a:pt x="12" y="77"/>
                      </a:cubicBezTo>
                      <a:cubicBezTo>
                        <a:pt x="12" y="77"/>
                        <a:pt x="12" y="77"/>
                        <a:pt x="12" y="77"/>
                      </a:cubicBezTo>
                      <a:cubicBezTo>
                        <a:pt x="12" y="77"/>
                        <a:pt x="12" y="77"/>
                        <a:pt x="12" y="77"/>
                      </a:cubicBezTo>
                      <a:cubicBezTo>
                        <a:pt x="12" y="77"/>
                        <a:pt x="12" y="77"/>
                        <a:pt x="12" y="77"/>
                      </a:cubicBezTo>
                      <a:cubicBezTo>
                        <a:pt x="12" y="77"/>
                        <a:pt x="12" y="77"/>
                        <a:pt x="12" y="77"/>
                      </a:cubicBezTo>
                      <a:cubicBezTo>
                        <a:pt x="12" y="78"/>
                        <a:pt x="12" y="78"/>
                        <a:pt x="12" y="78"/>
                      </a:cubicBezTo>
                      <a:cubicBezTo>
                        <a:pt x="12" y="78"/>
                        <a:pt x="12" y="78"/>
                        <a:pt x="12" y="78"/>
                      </a:cubicBezTo>
                      <a:cubicBezTo>
                        <a:pt x="11" y="80"/>
                        <a:pt x="11" y="80"/>
                        <a:pt x="11" y="80"/>
                      </a:cubicBezTo>
                      <a:cubicBezTo>
                        <a:pt x="10" y="81"/>
                        <a:pt x="10" y="81"/>
                        <a:pt x="10" y="81"/>
                      </a:cubicBezTo>
                      <a:cubicBezTo>
                        <a:pt x="10" y="81"/>
                        <a:pt x="10" y="81"/>
                        <a:pt x="10" y="81"/>
                      </a:cubicBezTo>
                      <a:cubicBezTo>
                        <a:pt x="10" y="81"/>
                        <a:pt x="10" y="81"/>
                        <a:pt x="10" y="81"/>
                      </a:cubicBezTo>
                      <a:cubicBezTo>
                        <a:pt x="10" y="81"/>
                        <a:pt x="10" y="81"/>
                        <a:pt x="10"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0"/>
                        <a:pt x="11" y="80"/>
                        <a:pt x="11" y="80"/>
                      </a:cubicBezTo>
                      <a:cubicBezTo>
                        <a:pt x="11" y="80"/>
                        <a:pt x="11" y="80"/>
                        <a:pt x="11"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3" y="81"/>
                        <a:pt x="13" y="81"/>
                        <a:pt x="13" y="81"/>
                      </a:cubicBezTo>
                      <a:cubicBezTo>
                        <a:pt x="13" y="81"/>
                        <a:pt x="13" y="81"/>
                        <a:pt x="13" y="81"/>
                      </a:cubicBezTo>
                      <a:cubicBezTo>
                        <a:pt x="14" y="82"/>
                        <a:pt x="14" y="82"/>
                        <a:pt x="14" y="82"/>
                      </a:cubicBezTo>
                      <a:cubicBezTo>
                        <a:pt x="14" y="82"/>
                        <a:pt x="14" y="82"/>
                        <a:pt x="14" y="82"/>
                      </a:cubicBezTo>
                      <a:cubicBezTo>
                        <a:pt x="14" y="82"/>
                        <a:pt x="14" y="82"/>
                        <a:pt x="14" y="82"/>
                      </a:cubicBezTo>
                      <a:cubicBezTo>
                        <a:pt x="14" y="83"/>
                        <a:pt x="14" y="83"/>
                        <a:pt x="14" y="83"/>
                      </a:cubicBezTo>
                      <a:cubicBezTo>
                        <a:pt x="14" y="83"/>
                        <a:pt x="14" y="83"/>
                        <a:pt x="14" y="83"/>
                      </a:cubicBezTo>
                      <a:cubicBezTo>
                        <a:pt x="14" y="83"/>
                        <a:pt x="14" y="83"/>
                        <a:pt x="14" y="83"/>
                      </a:cubicBezTo>
                      <a:cubicBezTo>
                        <a:pt x="14" y="83"/>
                        <a:pt x="14" y="83"/>
                        <a:pt x="14" y="83"/>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6" y="84"/>
                        <a:pt x="16" y="84"/>
                        <a:pt x="16" y="84"/>
                      </a:cubicBezTo>
                      <a:cubicBezTo>
                        <a:pt x="16" y="84"/>
                        <a:pt x="16" y="84"/>
                        <a:pt x="16" y="84"/>
                      </a:cubicBezTo>
                      <a:cubicBezTo>
                        <a:pt x="16" y="84"/>
                        <a:pt x="16" y="84"/>
                        <a:pt x="16" y="84"/>
                      </a:cubicBezTo>
                      <a:cubicBezTo>
                        <a:pt x="16" y="85"/>
                        <a:pt x="16" y="85"/>
                        <a:pt x="16" y="85"/>
                      </a:cubicBezTo>
                      <a:cubicBezTo>
                        <a:pt x="17" y="85"/>
                        <a:pt x="17" y="85"/>
                        <a:pt x="17" y="85"/>
                      </a:cubicBezTo>
                      <a:cubicBezTo>
                        <a:pt x="17" y="85"/>
                        <a:pt x="17" y="85"/>
                        <a:pt x="17" y="85"/>
                      </a:cubicBezTo>
                      <a:cubicBezTo>
                        <a:pt x="17" y="85"/>
                        <a:pt x="17" y="85"/>
                        <a:pt x="17" y="85"/>
                      </a:cubicBezTo>
                      <a:cubicBezTo>
                        <a:pt x="17" y="85"/>
                        <a:pt x="17" y="85"/>
                        <a:pt x="17" y="85"/>
                      </a:cubicBezTo>
                      <a:cubicBezTo>
                        <a:pt x="17" y="86"/>
                        <a:pt x="17" y="86"/>
                        <a:pt x="17" y="86"/>
                      </a:cubicBezTo>
                      <a:cubicBezTo>
                        <a:pt x="17" y="86"/>
                        <a:pt x="17" y="86"/>
                        <a:pt x="17" y="86"/>
                      </a:cubicBezTo>
                      <a:cubicBezTo>
                        <a:pt x="17" y="86"/>
                        <a:pt x="17" y="86"/>
                        <a:pt x="17" y="86"/>
                      </a:cubicBezTo>
                      <a:cubicBezTo>
                        <a:pt x="18" y="86"/>
                        <a:pt x="18" y="86"/>
                        <a:pt x="18" y="86"/>
                      </a:cubicBezTo>
                      <a:cubicBezTo>
                        <a:pt x="18" y="86"/>
                        <a:pt x="18" y="86"/>
                        <a:pt x="18" y="86"/>
                      </a:cubicBezTo>
                      <a:cubicBezTo>
                        <a:pt x="18" y="86"/>
                        <a:pt x="18" y="86"/>
                        <a:pt x="18" y="86"/>
                      </a:cubicBezTo>
                      <a:cubicBezTo>
                        <a:pt x="18" y="86"/>
                        <a:pt x="18" y="86"/>
                        <a:pt x="18" y="86"/>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4"/>
                        <a:pt x="18" y="84"/>
                        <a:pt x="18" y="84"/>
                      </a:cubicBezTo>
                      <a:cubicBezTo>
                        <a:pt x="18" y="84"/>
                        <a:pt x="18" y="84"/>
                        <a:pt x="18" y="84"/>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9" y="85"/>
                        <a:pt x="19" y="85"/>
                        <a:pt x="19" y="85"/>
                      </a:cubicBezTo>
                      <a:cubicBezTo>
                        <a:pt x="19" y="85"/>
                        <a:pt x="19" y="85"/>
                        <a:pt x="19" y="85"/>
                      </a:cubicBezTo>
                      <a:cubicBezTo>
                        <a:pt x="19" y="84"/>
                        <a:pt x="19" y="84"/>
                        <a:pt x="19" y="84"/>
                      </a:cubicBezTo>
                      <a:cubicBezTo>
                        <a:pt x="18" y="84"/>
                        <a:pt x="18" y="84"/>
                        <a:pt x="18" y="84"/>
                      </a:cubicBezTo>
                      <a:cubicBezTo>
                        <a:pt x="18" y="84"/>
                        <a:pt x="18" y="84"/>
                        <a:pt x="18" y="84"/>
                      </a:cubicBezTo>
                      <a:cubicBezTo>
                        <a:pt x="18" y="84"/>
                        <a:pt x="18" y="84"/>
                        <a:pt x="18" y="84"/>
                      </a:cubicBezTo>
                      <a:cubicBezTo>
                        <a:pt x="18" y="84"/>
                        <a:pt x="18" y="84"/>
                        <a:pt x="18" y="84"/>
                      </a:cubicBezTo>
                      <a:cubicBezTo>
                        <a:pt x="18" y="84"/>
                        <a:pt x="18" y="84"/>
                        <a:pt x="18" y="84"/>
                      </a:cubicBezTo>
                      <a:cubicBezTo>
                        <a:pt x="18" y="84"/>
                        <a:pt x="18" y="84"/>
                        <a:pt x="18" y="84"/>
                      </a:cubicBezTo>
                      <a:cubicBezTo>
                        <a:pt x="18" y="83"/>
                        <a:pt x="18" y="83"/>
                        <a:pt x="18" y="83"/>
                      </a:cubicBezTo>
                      <a:cubicBezTo>
                        <a:pt x="18" y="84"/>
                        <a:pt x="18" y="84"/>
                        <a:pt x="18" y="84"/>
                      </a:cubicBezTo>
                      <a:cubicBezTo>
                        <a:pt x="18" y="83"/>
                        <a:pt x="18" y="83"/>
                        <a:pt x="18" y="83"/>
                      </a:cubicBezTo>
                      <a:cubicBezTo>
                        <a:pt x="18" y="83"/>
                        <a:pt x="18" y="83"/>
                        <a:pt x="18" y="83"/>
                      </a:cubicBezTo>
                      <a:cubicBezTo>
                        <a:pt x="18" y="83"/>
                        <a:pt x="18" y="83"/>
                        <a:pt x="18" y="83"/>
                      </a:cubicBezTo>
                      <a:cubicBezTo>
                        <a:pt x="18" y="83"/>
                        <a:pt x="18" y="83"/>
                        <a:pt x="18" y="83"/>
                      </a:cubicBezTo>
                      <a:cubicBezTo>
                        <a:pt x="19" y="83"/>
                        <a:pt x="19" y="83"/>
                        <a:pt x="19" y="83"/>
                      </a:cubicBezTo>
                      <a:cubicBezTo>
                        <a:pt x="19" y="83"/>
                        <a:pt x="19" y="83"/>
                        <a:pt x="19" y="83"/>
                      </a:cubicBezTo>
                      <a:cubicBezTo>
                        <a:pt x="19" y="83"/>
                        <a:pt x="19" y="83"/>
                        <a:pt x="19" y="83"/>
                      </a:cubicBezTo>
                      <a:cubicBezTo>
                        <a:pt x="19" y="83"/>
                        <a:pt x="19" y="83"/>
                        <a:pt x="19" y="83"/>
                      </a:cubicBezTo>
                      <a:cubicBezTo>
                        <a:pt x="19" y="83"/>
                        <a:pt x="19" y="83"/>
                        <a:pt x="19" y="83"/>
                      </a:cubicBezTo>
                      <a:cubicBezTo>
                        <a:pt x="19" y="82"/>
                        <a:pt x="19" y="82"/>
                        <a:pt x="19" y="82"/>
                      </a:cubicBezTo>
                      <a:cubicBezTo>
                        <a:pt x="19" y="82"/>
                        <a:pt x="19" y="82"/>
                        <a:pt x="19" y="82"/>
                      </a:cubicBezTo>
                      <a:cubicBezTo>
                        <a:pt x="18" y="82"/>
                        <a:pt x="18" y="82"/>
                        <a:pt x="18" y="82"/>
                      </a:cubicBezTo>
                      <a:cubicBezTo>
                        <a:pt x="18" y="82"/>
                        <a:pt x="18" y="82"/>
                        <a:pt x="18" y="82"/>
                      </a:cubicBezTo>
                      <a:cubicBezTo>
                        <a:pt x="18" y="82"/>
                        <a:pt x="18" y="82"/>
                        <a:pt x="18" y="82"/>
                      </a:cubicBezTo>
                      <a:cubicBezTo>
                        <a:pt x="18" y="82"/>
                        <a:pt x="18" y="82"/>
                        <a:pt x="18" y="82"/>
                      </a:cubicBezTo>
                      <a:cubicBezTo>
                        <a:pt x="19" y="81"/>
                        <a:pt x="19" y="81"/>
                        <a:pt x="19" y="81"/>
                      </a:cubicBezTo>
                      <a:cubicBezTo>
                        <a:pt x="19" y="81"/>
                        <a:pt x="19" y="81"/>
                        <a:pt x="19" y="81"/>
                      </a:cubicBezTo>
                      <a:cubicBezTo>
                        <a:pt x="19" y="80"/>
                        <a:pt x="19" y="80"/>
                        <a:pt x="19" y="80"/>
                      </a:cubicBezTo>
                      <a:cubicBezTo>
                        <a:pt x="19" y="80"/>
                        <a:pt x="19" y="80"/>
                        <a:pt x="19" y="80"/>
                      </a:cubicBezTo>
                      <a:cubicBezTo>
                        <a:pt x="19" y="80"/>
                        <a:pt x="19" y="80"/>
                        <a:pt x="19" y="80"/>
                      </a:cubicBezTo>
                      <a:cubicBezTo>
                        <a:pt x="20" y="80"/>
                        <a:pt x="20" y="80"/>
                        <a:pt x="20" y="80"/>
                      </a:cubicBezTo>
                      <a:cubicBezTo>
                        <a:pt x="20" y="80"/>
                        <a:pt x="20" y="80"/>
                        <a:pt x="20" y="80"/>
                      </a:cubicBezTo>
                      <a:cubicBezTo>
                        <a:pt x="20" y="80"/>
                        <a:pt x="20" y="80"/>
                        <a:pt x="20" y="80"/>
                      </a:cubicBezTo>
                      <a:cubicBezTo>
                        <a:pt x="20" y="80"/>
                        <a:pt x="20" y="80"/>
                        <a:pt x="20" y="80"/>
                      </a:cubicBezTo>
                      <a:cubicBezTo>
                        <a:pt x="22" y="81"/>
                        <a:pt x="22" y="81"/>
                        <a:pt x="22" y="81"/>
                      </a:cubicBezTo>
                      <a:cubicBezTo>
                        <a:pt x="22" y="81"/>
                        <a:pt x="22" y="81"/>
                        <a:pt x="22" y="82"/>
                      </a:cubicBezTo>
                      <a:cubicBezTo>
                        <a:pt x="22" y="82"/>
                        <a:pt x="22" y="82"/>
                        <a:pt x="22" y="82"/>
                      </a:cubicBezTo>
                      <a:cubicBezTo>
                        <a:pt x="22" y="82"/>
                        <a:pt x="22" y="82"/>
                        <a:pt x="22" y="82"/>
                      </a:cubicBezTo>
                      <a:cubicBezTo>
                        <a:pt x="23" y="82"/>
                        <a:pt x="23" y="82"/>
                        <a:pt x="23" y="82"/>
                      </a:cubicBezTo>
                      <a:cubicBezTo>
                        <a:pt x="23" y="82"/>
                        <a:pt x="23" y="82"/>
                        <a:pt x="23" y="82"/>
                      </a:cubicBezTo>
                      <a:cubicBezTo>
                        <a:pt x="23" y="82"/>
                        <a:pt x="23" y="82"/>
                        <a:pt x="23" y="82"/>
                      </a:cubicBezTo>
                      <a:cubicBezTo>
                        <a:pt x="23" y="82"/>
                        <a:pt x="23" y="82"/>
                        <a:pt x="23" y="82"/>
                      </a:cubicBezTo>
                      <a:cubicBezTo>
                        <a:pt x="23" y="82"/>
                        <a:pt x="23" y="82"/>
                        <a:pt x="23" y="82"/>
                      </a:cubicBezTo>
                      <a:cubicBezTo>
                        <a:pt x="24" y="82"/>
                        <a:pt x="24" y="82"/>
                        <a:pt x="24" y="82"/>
                      </a:cubicBezTo>
                      <a:cubicBezTo>
                        <a:pt x="24" y="83"/>
                        <a:pt x="24" y="83"/>
                        <a:pt x="24" y="83"/>
                      </a:cubicBezTo>
                      <a:cubicBezTo>
                        <a:pt x="24" y="83"/>
                        <a:pt x="24" y="83"/>
                        <a:pt x="24" y="83"/>
                      </a:cubicBezTo>
                      <a:cubicBezTo>
                        <a:pt x="24" y="82"/>
                        <a:pt x="24" y="82"/>
                        <a:pt x="24" y="82"/>
                      </a:cubicBezTo>
                      <a:cubicBezTo>
                        <a:pt x="24" y="82"/>
                        <a:pt x="24" y="82"/>
                        <a:pt x="24" y="82"/>
                      </a:cubicBezTo>
                      <a:cubicBezTo>
                        <a:pt x="25" y="82"/>
                        <a:pt x="25" y="82"/>
                        <a:pt x="25" y="82"/>
                      </a:cubicBezTo>
                      <a:cubicBezTo>
                        <a:pt x="25" y="82"/>
                        <a:pt x="25" y="82"/>
                        <a:pt x="25" y="82"/>
                      </a:cubicBezTo>
                      <a:cubicBezTo>
                        <a:pt x="25" y="81"/>
                        <a:pt x="25" y="81"/>
                        <a:pt x="25" y="81"/>
                      </a:cubicBezTo>
                      <a:cubicBezTo>
                        <a:pt x="25" y="81"/>
                        <a:pt x="25" y="81"/>
                        <a:pt x="25" y="81"/>
                      </a:cubicBezTo>
                      <a:cubicBezTo>
                        <a:pt x="25" y="81"/>
                        <a:pt x="25" y="81"/>
                        <a:pt x="25" y="81"/>
                      </a:cubicBezTo>
                      <a:cubicBezTo>
                        <a:pt x="26" y="81"/>
                        <a:pt x="26" y="81"/>
                        <a:pt x="26" y="81"/>
                      </a:cubicBezTo>
                      <a:cubicBezTo>
                        <a:pt x="26" y="81"/>
                        <a:pt x="26" y="81"/>
                        <a:pt x="26" y="81"/>
                      </a:cubicBezTo>
                      <a:cubicBezTo>
                        <a:pt x="26" y="81"/>
                        <a:pt x="26" y="81"/>
                        <a:pt x="26" y="81"/>
                      </a:cubicBezTo>
                      <a:cubicBezTo>
                        <a:pt x="26" y="81"/>
                        <a:pt x="26" y="81"/>
                        <a:pt x="26" y="81"/>
                      </a:cubicBezTo>
                      <a:cubicBezTo>
                        <a:pt x="27" y="81"/>
                        <a:pt x="27" y="81"/>
                        <a:pt x="27" y="81"/>
                      </a:cubicBezTo>
                      <a:cubicBezTo>
                        <a:pt x="27" y="82"/>
                        <a:pt x="27" y="82"/>
                        <a:pt x="27" y="82"/>
                      </a:cubicBezTo>
                      <a:cubicBezTo>
                        <a:pt x="26" y="82"/>
                        <a:pt x="26" y="82"/>
                        <a:pt x="26" y="82"/>
                      </a:cubicBezTo>
                      <a:cubicBezTo>
                        <a:pt x="26" y="82"/>
                        <a:pt x="26" y="82"/>
                        <a:pt x="26" y="82"/>
                      </a:cubicBezTo>
                      <a:cubicBezTo>
                        <a:pt x="27" y="82"/>
                        <a:pt x="27" y="82"/>
                        <a:pt x="27" y="82"/>
                      </a:cubicBezTo>
                      <a:cubicBezTo>
                        <a:pt x="27" y="82"/>
                        <a:pt x="27" y="82"/>
                        <a:pt x="27" y="82"/>
                      </a:cubicBezTo>
                      <a:cubicBezTo>
                        <a:pt x="28" y="83"/>
                        <a:pt x="28" y="83"/>
                        <a:pt x="28" y="83"/>
                      </a:cubicBezTo>
                      <a:cubicBezTo>
                        <a:pt x="27" y="83"/>
                        <a:pt x="27" y="83"/>
                        <a:pt x="27" y="83"/>
                      </a:cubicBezTo>
                      <a:cubicBezTo>
                        <a:pt x="27" y="83"/>
                        <a:pt x="27" y="83"/>
                        <a:pt x="27" y="83"/>
                      </a:cubicBezTo>
                      <a:cubicBezTo>
                        <a:pt x="27" y="83"/>
                        <a:pt x="27" y="83"/>
                        <a:pt x="27" y="83"/>
                      </a:cubicBezTo>
                      <a:cubicBezTo>
                        <a:pt x="27" y="83"/>
                        <a:pt x="27" y="83"/>
                        <a:pt x="27" y="83"/>
                      </a:cubicBezTo>
                      <a:cubicBezTo>
                        <a:pt x="28" y="83"/>
                        <a:pt x="28" y="83"/>
                        <a:pt x="28" y="83"/>
                      </a:cubicBezTo>
                      <a:cubicBezTo>
                        <a:pt x="28" y="83"/>
                        <a:pt x="28" y="83"/>
                        <a:pt x="28" y="83"/>
                      </a:cubicBezTo>
                      <a:cubicBezTo>
                        <a:pt x="28" y="83"/>
                        <a:pt x="28" y="83"/>
                        <a:pt x="28" y="83"/>
                      </a:cubicBezTo>
                      <a:cubicBezTo>
                        <a:pt x="28" y="83"/>
                        <a:pt x="28" y="83"/>
                        <a:pt x="28" y="83"/>
                      </a:cubicBezTo>
                      <a:cubicBezTo>
                        <a:pt x="29" y="83"/>
                        <a:pt x="29" y="83"/>
                        <a:pt x="29" y="83"/>
                      </a:cubicBezTo>
                      <a:cubicBezTo>
                        <a:pt x="29" y="83"/>
                        <a:pt x="29" y="83"/>
                        <a:pt x="29" y="83"/>
                      </a:cubicBezTo>
                      <a:cubicBezTo>
                        <a:pt x="29" y="83"/>
                        <a:pt x="29" y="83"/>
                        <a:pt x="29" y="83"/>
                      </a:cubicBezTo>
                      <a:cubicBezTo>
                        <a:pt x="29" y="83"/>
                        <a:pt x="30" y="83"/>
                        <a:pt x="30" y="83"/>
                      </a:cubicBezTo>
                      <a:cubicBezTo>
                        <a:pt x="31" y="83"/>
                        <a:pt x="31" y="83"/>
                        <a:pt x="31" y="83"/>
                      </a:cubicBezTo>
                      <a:cubicBezTo>
                        <a:pt x="31" y="82"/>
                        <a:pt x="31" y="82"/>
                        <a:pt x="31" y="82"/>
                      </a:cubicBezTo>
                      <a:cubicBezTo>
                        <a:pt x="31" y="82"/>
                        <a:pt x="31" y="82"/>
                        <a:pt x="31" y="82"/>
                      </a:cubicBezTo>
                      <a:cubicBezTo>
                        <a:pt x="31" y="82"/>
                        <a:pt x="31" y="82"/>
                        <a:pt x="31" y="82"/>
                      </a:cubicBezTo>
                      <a:cubicBezTo>
                        <a:pt x="31" y="82"/>
                        <a:pt x="31" y="82"/>
                        <a:pt x="31" y="82"/>
                      </a:cubicBezTo>
                      <a:cubicBezTo>
                        <a:pt x="31" y="83"/>
                        <a:pt x="31" y="83"/>
                        <a:pt x="31" y="83"/>
                      </a:cubicBezTo>
                      <a:cubicBezTo>
                        <a:pt x="31" y="83"/>
                        <a:pt x="31" y="83"/>
                        <a:pt x="31" y="83"/>
                      </a:cubicBezTo>
                      <a:cubicBezTo>
                        <a:pt x="30" y="83"/>
                        <a:pt x="30" y="83"/>
                        <a:pt x="30" y="83"/>
                      </a:cubicBezTo>
                      <a:cubicBezTo>
                        <a:pt x="30" y="83"/>
                        <a:pt x="30" y="83"/>
                        <a:pt x="30" y="83"/>
                      </a:cubicBezTo>
                      <a:cubicBezTo>
                        <a:pt x="30" y="83"/>
                        <a:pt x="30" y="83"/>
                        <a:pt x="30" y="83"/>
                      </a:cubicBezTo>
                      <a:cubicBezTo>
                        <a:pt x="30" y="83"/>
                        <a:pt x="30" y="83"/>
                        <a:pt x="30" y="83"/>
                      </a:cubicBezTo>
                      <a:cubicBezTo>
                        <a:pt x="29" y="83"/>
                        <a:pt x="29" y="83"/>
                        <a:pt x="29" y="83"/>
                      </a:cubicBezTo>
                      <a:cubicBezTo>
                        <a:pt x="29" y="83"/>
                        <a:pt x="29" y="83"/>
                        <a:pt x="29" y="83"/>
                      </a:cubicBezTo>
                      <a:cubicBezTo>
                        <a:pt x="29" y="84"/>
                        <a:pt x="29" y="84"/>
                        <a:pt x="29" y="84"/>
                      </a:cubicBezTo>
                      <a:cubicBezTo>
                        <a:pt x="29" y="84"/>
                        <a:pt x="29" y="84"/>
                        <a:pt x="29" y="84"/>
                      </a:cubicBezTo>
                      <a:cubicBezTo>
                        <a:pt x="30" y="84"/>
                        <a:pt x="30" y="84"/>
                        <a:pt x="30" y="84"/>
                      </a:cubicBezTo>
                      <a:cubicBezTo>
                        <a:pt x="30" y="84"/>
                        <a:pt x="30" y="84"/>
                        <a:pt x="30" y="84"/>
                      </a:cubicBezTo>
                      <a:cubicBezTo>
                        <a:pt x="30" y="84"/>
                        <a:pt x="30" y="84"/>
                        <a:pt x="31" y="84"/>
                      </a:cubicBezTo>
                      <a:cubicBezTo>
                        <a:pt x="31" y="84"/>
                        <a:pt x="31" y="84"/>
                        <a:pt x="31" y="84"/>
                      </a:cubicBezTo>
                      <a:cubicBezTo>
                        <a:pt x="31" y="83"/>
                        <a:pt x="31" y="83"/>
                        <a:pt x="31" y="83"/>
                      </a:cubicBezTo>
                      <a:cubicBezTo>
                        <a:pt x="31" y="83"/>
                        <a:pt x="31" y="83"/>
                        <a:pt x="31" y="83"/>
                      </a:cubicBezTo>
                      <a:cubicBezTo>
                        <a:pt x="31" y="83"/>
                        <a:pt x="31" y="83"/>
                        <a:pt x="31" y="83"/>
                      </a:cubicBezTo>
                      <a:cubicBezTo>
                        <a:pt x="31" y="83"/>
                        <a:pt x="31" y="83"/>
                        <a:pt x="31" y="83"/>
                      </a:cubicBezTo>
                      <a:cubicBezTo>
                        <a:pt x="31" y="83"/>
                        <a:pt x="31" y="83"/>
                        <a:pt x="31"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3" y="83"/>
                        <a:pt x="33" y="83"/>
                        <a:pt x="33" y="83"/>
                      </a:cubicBezTo>
                      <a:cubicBezTo>
                        <a:pt x="33" y="83"/>
                        <a:pt x="33" y="83"/>
                        <a:pt x="33" y="83"/>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4" y="84"/>
                        <a:pt x="34" y="84"/>
                        <a:pt x="34" y="84"/>
                      </a:cubicBezTo>
                      <a:cubicBezTo>
                        <a:pt x="34" y="84"/>
                        <a:pt x="34" y="84"/>
                        <a:pt x="34" y="84"/>
                      </a:cubicBezTo>
                      <a:cubicBezTo>
                        <a:pt x="34" y="85"/>
                        <a:pt x="34" y="85"/>
                        <a:pt x="34" y="85"/>
                      </a:cubicBezTo>
                      <a:cubicBezTo>
                        <a:pt x="34" y="85"/>
                        <a:pt x="34" y="85"/>
                        <a:pt x="34" y="85"/>
                      </a:cubicBezTo>
                      <a:cubicBezTo>
                        <a:pt x="34" y="85"/>
                        <a:pt x="34" y="85"/>
                        <a:pt x="34" y="85"/>
                      </a:cubicBezTo>
                      <a:cubicBezTo>
                        <a:pt x="34" y="85"/>
                        <a:pt x="34" y="85"/>
                        <a:pt x="34" y="85"/>
                      </a:cubicBezTo>
                      <a:cubicBezTo>
                        <a:pt x="34" y="86"/>
                        <a:pt x="34" y="86"/>
                        <a:pt x="34" y="86"/>
                      </a:cubicBezTo>
                      <a:cubicBezTo>
                        <a:pt x="34" y="85"/>
                        <a:pt x="34" y="85"/>
                        <a:pt x="34" y="85"/>
                      </a:cubicBezTo>
                      <a:cubicBezTo>
                        <a:pt x="34" y="85"/>
                        <a:pt x="34" y="85"/>
                        <a:pt x="34" y="85"/>
                      </a:cubicBezTo>
                      <a:cubicBezTo>
                        <a:pt x="34" y="85"/>
                        <a:pt x="34" y="85"/>
                        <a:pt x="34" y="85"/>
                      </a:cubicBezTo>
                      <a:cubicBezTo>
                        <a:pt x="33" y="85"/>
                        <a:pt x="33" y="85"/>
                        <a:pt x="33" y="85"/>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2" y="84"/>
                        <a:pt x="32" y="84"/>
                        <a:pt x="32" y="84"/>
                      </a:cubicBezTo>
                      <a:cubicBezTo>
                        <a:pt x="32" y="84"/>
                        <a:pt x="32" y="84"/>
                        <a:pt x="32" y="84"/>
                      </a:cubicBezTo>
                      <a:cubicBezTo>
                        <a:pt x="32" y="85"/>
                        <a:pt x="32" y="85"/>
                        <a:pt x="32" y="85"/>
                      </a:cubicBezTo>
                      <a:cubicBezTo>
                        <a:pt x="32" y="85"/>
                        <a:pt x="32" y="85"/>
                        <a:pt x="32" y="85"/>
                      </a:cubicBezTo>
                      <a:cubicBezTo>
                        <a:pt x="32" y="85"/>
                        <a:pt x="32" y="85"/>
                        <a:pt x="32" y="85"/>
                      </a:cubicBezTo>
                      <a:cubicBezTo>
                        <a:pt x="32" y="85"/>
                        <a:pt x="32" y="85"/>
                        <a:pt x="32" y="85"/>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3" y="84"/>
                        <a:pt x="33" y="84"/>
                        <a:pt x="33" y="84"/>
                      </a:cubicBezTo>
                      <a:cubicBezTo>
                        <a:pt x="33" y="84"/>
                        <a:pt x="33" y="84"/>
                        <a:pt x="33" y="84"/>
                      </a:cubicBezTo>
                      <a:cubicBezTo>
                        <a:pt x="33" y="84"/>
                        <a:pt x="33" y="84"/>
                        <a:pt x="33" y="84"/>
                      </a:cubicBezTo>
                      <a:cubicBezTo>
                        <a:pt x="33" y="83"/>
                        <a:pt x="33" y="83"/>
                        <a:pt x="33"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1" y="83"/>
                        <a:pt x="31" y="83"/>
                        <a:pt x="31" y="83"/>
                      </a:cubicBezTo>
                      <a:cubicBezTo>
                        <a:pt x="31" y="83"/>
                        <a:pt x="31" y="83"/>
                        <a:pt x="31" y="83"/>
                      </a:cubicBezTo>
                      <a:cubicBezTo>
                        <a:pt x="31" y="83"/>
                        <a:pt x="31" y="83"/>
                        <a:pt x="31" y="83"/>
                      </a:cubicBezTo>
                      <a:cubicBezTo>
                        <a:pt x="31" y="84"/>
                        <a:pt x="31" y="84"/>
                        <a:pt x="31" y="84"/>
                      </a:cubicBezTo>
                      <a:cubicBezTo>
                        <a:pt x="31" y="84"/>
                        <a:pt x="31" y="84"/>
                        <a:pt x="31" y="84"/>
                      </a:cubicBezTo>
                      <a:cubicBezTo>
                        <a:pt x="31" y="84"/>
                        <a:pt x="31" y="84"/>
                        <a:pt x="31" y="84"/>
                      </a:cubicBezTo>
                      <a:cubicBezTo>
                        <a:pt x="31" y="84"/>
                        <a:pt x="31" y="84"/>
                        <a:pt x="31" y="84"/>
                      </a:cubicBezTo>
                      <a:cubicBezTo>
                        <a:pt x="31" y="84"/>
                        <a:pt x="31" y="84"/>
                        <a:pt x="31" y="84"/>
                      </a:cubicBezTo>
                      <a:cubicBezTo>
                        <a:pt x="31" y="84"/>
                        <a:pt x="31" y="84"/>
                        <a:pt x="31" y="84"/>
                      </a:cubicBezTo>
                      <a:cubicBezTo>
                        <a:pt x="30" y="84"/>
                        <a:pt x="30" y="84"/>
                        <a:pt x="30" y="84"/>
                      </a:cubicBezTo>
                      <a:cubicBezTo>
                        <a:pt x="30" y="84"/>
                        <a:pt x="30" y="84"/>
                        <a:pt x="30" y="84"/>
                      </a:cubicBezTo>
                      <a:cubicBezTo>
                        <a:pt x="30" y="84"/>
                        <a:pt x="30" y="84"/>
                        <a:pt x="30" y="84"/>
                      </a:cubicBezTo>
                      <a:cubicBezTo>
                        <a:pt x="31" y="84"/>
                        <a:pt x="31" y="84"/>
                        <a:pt x="31" y="84"/>
                      </a:cubicBezTo>
                      <a:cubicBezTo>
                        <a:pt x="31" y="84"/>
                        <a:pt x="31" y="84"/>
                        <a:pt x="31" y="84"/>
                      </a:cubicBezTo>
                      <a:cubicBezTo>
                        <a:pt x="31" y="85"/>
                        <a:pt x="31" y="85"/>
                        <a:pt x="31" y="85"/>
                      </a:cubicBezTo>
                      <a:cubicBezTo>
                        <a:pt x="30" y="85"/>
                        <a:pt x="30" y="85"/>
                        <a:pt x="30" y="85"/>
                      </a:cubicBezTo>
                      <a:cubicBezTo>
                        <a:pt x="30" y="84"/>
                        <a:pt x="30" y="84"/>
                        <a:pt x="30" y="84"/>
                      </a:cubicBezTo>
                      <a:cubicBezTo>
                        <a:pt x="30" y="84"/>
                        <a:pt x="30" y="84"/>
                        <a:pt x="30" y="84"/>
                      </a:cubicBezTo>
                      <a:cubicBezTo>
                        <a:pt x="29" y="84"/>
                        <a:pt x="29" y="84"/>
                        <a:pt x="29" y="84"/>
                      </a:cubicBezTo>
                      <a:cubicBezTo>
                        <a:pt x="28" y="84"/>
                        <a:pt x="28" y="84"/>
                        <a:pt x="28" y="84"/>
                      </a:cubicBezTo>
                      <a:cubicBezTo>
                        <a:pt x="28" y="84"/>
                        <a:pt x="28" y="84"/>
                        <a:pt x="28" y="84"/>
                      </a:cubicBezTo>
                      <a:cubicBezTo>
                        <a:pt x="28" y="83"/>
                        <a:pt x="28" y="83"/>
                        <a:pt x="28" y="83"/>
                      </a:cubicBezTo>
                      <a:cubicBezTo>
                        <a:pt x="27" y="83"/>
                        <a:pt x="27" y="83"/>
                        <a:pt x="27" y="83"/>
                      </a:cubicBezTo>
                      <a:cubicBezTo>
                        <a:pt x="26" y="83"/>
                        <a:pt x="26" y="83"/>
                        <a:pt x="26" y="83"/>
                      </a:cubicBezTo>
                      <a:cubicBezTo>
                        <a:pt x="25" y="83"/>
                        <a:pt x="25" y="83"/>
                        <a:pt x="25" y="83"/>
                      </a:cubicBezTo>
                      <a:cubicBezTo>
                        <a:pt x="25" y="83"/>
                        <a:pt x="25" y="83"/>
                        <a:pt x="25" y="83"/>
                      </a:cubicBezTo>
                      <a:cubicBezTo>
                        <a:pt x="24" y="83"/>
                        <a:pt x="24" y="83"/>
                        <a:pt x="24" y="83"/>
                      </a:cubicBezTo>
                      <a:cubicBezTo>
                        <a:pt x="24" y="83"/>
                        <a:pt x="24" y="83"/>
                        <a:pt x="24" y="83"/>
                      </a:cubicBezTo>
                      <a:cubicBezTo>
                        <a:pt x="23" y="83"/>
                        <a:pt x="23" y="83"/>
                        <a:pt x="23" y="83"/>
                      </a:cubicBezTo>
                      <a:cubicBezTo>
                        <a:pt x="23" y="82"/>
                        <a:pt x="23" y="82"/>
                        <a:pt x="23" y="82"/>
                      </a:cubicBezTo>
                      <a:cubicBezTo>
                        <a:pt x="23" y="82"/>
                        <a:pt x="23" y="82"/>
                        <a:pt x="23" y="82"/>
                      </a:cubicBezTo>
                      <a:cubicBezTo>
                        <a:pt x="23" y="82"/>
                        <a:pt x="23" y="82"/>
                        <a:pt x="23" y="82"/>
                      </a:cubicBezTo>
                      <a:cubicBezTo>
                        <a:pt x="22" y="82"/>
                        <a:pt x="22" y="82"/>
                        <a:pt x="22" y="82"/>
                      </a:cubicBezTo>
                      <a:cubicBezTo>
                        <a:pt x="22" y="82"/>
                        <a:pt x="22" y="82"/>
                        <a:pt x="22" y="82"/>
                      </a:cubicBezTo>
                      <a:cubicBezTo>
                        <a:pt x="22" y="82"/>
                        <a:pt x="22" y="82"/>
                        <a:pt x="22" y="82"/>
                      </a:cubicBezTo>
                      <a:cubicBezTo>
                        <a:pt x="22" y="82"/>
                        <a:pt x="22" y="82"/>
                        <a:pt x="22" y="82"/>
                      </a:cubicBezTo>
                      <a:cubicBezTo>
                        <a:pt x="21" y="83"/>
                        <a:pt x="21" y="83"/>
                        <a:pt x="21" y="83"/>
                      </a:cubicBezTo>
                      <a:cubicBezTo>
                        <a:pt x="21" y="83"/>
                        <a:pt x="21" y="83"/>
                        <a:pt x="21" y="83"/>
                      </a:cubicBezTo>
                      <a:cubicBezTo>
                        <a:pt x="21" y="83"/>
                        <a:pt x="21" y="83"/>
                        <a:pt x="21" y="83"/>
                      </a:cubicBezTo>
                      <a:cubicBezTo>
                        <a:pt x="21" y="83"/>
                        <a:pt x="21" y="83"/>
                        <a:pt x="21" y="83"/>
                      </a:cubicBezTo>
                      <a:cubicBezTo>
                        <a:pt x="21" y="83"/>
                        <a:pt x="21" y="83"/>
                        <a:pt x="21" y="83"/>
                      </a:cubicBezTo>
                      <a:cubicBezTo>
                        <a:pt x="20" y="82"/>
                        <a:pt x="20" y="82"/>
                        <a:pt x="20" y="82"/>
                      </a:cubicBezTo>
                      <a:cubicBezTo>
                        <a:pt x="20" y="83"/>
                        <a:pt x="20" y="83"/>
                        <a:pt x="20" y="83"/>
                      </a:cubicBezTo>
                      <a:cubicBezTo>
                        <a:pt x="20" y="83"/>
                        <a:pt x="20" y="83"/>
                        <a:pt x="20" y="83"/>
                      </a:cubicBezTo>
                      <a:cubicBezTo>
                        <a:pt x="20" y="83"/>
                        <a:pt x="20" y="83"/>
                        <a:pt x="20" y="83"/>
                      </a:cubicBezTo>
                      <a:cubicBezTo>
                        <a:pt x="20" y="83"/>
                        <a:pt x="20" y="83"/>
                        <a:pt x="20" y="83"/>
                      </a:cubicBezTo>
                      <a:cubicBezTo>
                        <a:pt x="20" y="83"/>
                        <a:pt x="20" y="83"/>
                        <a:pt x="20" y="83"/>
                      </a:cubicBezTo>
                      <a:cubicBezTo>
                        <a:pt x="19" y="83"/>
                        <a:pt x="19" y="83"/>
                        <a:pt x="19" y="83"/>
                      </a:cubicBezTo>
                      <a:cubicBezTo>
                        <a:pt x="19" y="83"/>
                        <a:pt x="19" y="83"/>
                        <a:pt x="19" y="83"/>
                      </a:cubicBezTo>
                      <a:cubicBezTo>
                        <a:pt x="19" y="84"/>
                        <a:pt x="19" y="84"/>
                        <a:pt x="19" y="84"/>
                      </a:cubicBezTo>
                      <a:cubicBezTo>
                        <a:pt x="19" y="84"/>
                        <a:pt x="19" y="84"/>
                        <a:pt x="19" y="84"/>
                      </a:cubicBezTo>
                      <a:cubicBezTo>
                        <a:pt x="20" y="84"/>
                        <a:pt x="20" y="84"/>
                        <a:pt x="20" y="84"/>
                      </a:cubicBezTo>
                      <a:cubicBezTo>
                        <a:pt x="20" y="84"/>
                        <a:pt x="20" y="84"/>
                        <a:pt x="20" y="84"/>
                      </a:cubicBezTo>
                      <a:cubicBezTo>
                        <a:pt x="20" y="84"/>
                        <a:pt x="20" y="84"/>
                        <a:pt x="20" y="84"/>
                      </a:cubicBezTo>
                      <a:cubicBezTo>
                        <a:pt x="20" y="85"/>
                        <a:pt x="20" y="85"/>
                        <a:pt x="20" y="85"/>
                      </a:cubicBezTo>
                      <a:cubicBezTo>
                        <a:pt x="20" y="85"/>
                        <a:pt x="20" y="85"/>
                        <a:pt x="20" y="85"/>
                      </a:cubicBezTo>
                      <a:cubicBezTo>
                        <a:pt x="21" y="85"/>
                        <a:pt x="21" y="85"/>
                        <a:pt x="21" y="85"/>
                      </a:cubicBezTo>
                      <a:cubicBezTo>
                        <a:pt x="21" y="85"/>
                        <a:pt x="21" y="85"/>
                        <a:pt x="21" y="85"/>
                      </a:cubicBezTo>
                      <a:cubicBezTo>
                        <a:pt x="21" y="85"/>
                        <a:pt x="21" y="85"/>
                        <a:pt x="21" y="85"/>
                      </a:cubicBezTo>
                      <a:cubicBezTo>
                        <a:pt x="21" y="85"/>
                        <a:pt x="21" y="85"/>
                        <a:pt x="21" y="85"/>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1" y="87"/>
                        <a:pt x="21" y="87"/>
                        <a:pt x="21" y="87"/>
                      </a:cubicBezTo>
                      <a:cubicBezTo>
                        <a:pt x="20" y="87"/>
                        <a:pt x="20" y="87"/>
                        <a:pt x="20" y="87"/>
                      </a:cubicBezTo>
                      <a:cubicBezTo>
                        <a:pt x="21" y="87"/>
                        <a:pt x="21" y="87"/>
                        <a:pt x="21" y="87"/>
                      </a:cubicBezTo>
                      <a:cubicBezTo>
                        <a:pt x="21" y="87"/>
                        <a:pt x="21" y="87"/>
                        <a:pt x="21" y="87"/>
                      </a:cubicBezTo>
                      <a:cubicBezTo>
                        <a:pt x="21" y="88"/>
                        <a:pt x="21" y="88"/>
                        <a:pt x="21" y="88"/>
                      </a:cubicBezTo>
                      <a:cubicBezTo>
                        <a:pt x="21" y="88"/>
                        <a:pt x="21" y="88"/>
                        <a:pt x="21" y="88"/>
                      </a:cubicBezTo>
                      <a:cubicBezTo>
                        <a:pt x="21" y="88"/>
                        <a:pt x="21" y="88"/>
                        <a:pt x="21" y="88"/>
                      </a:cubicBezTo>
                      <a:cubicBezTo>
                        <a:pt x="22" y="88"/>
                        <a:pt x="22" y="88"/>
                        <a:pt x="22" y="88"/>
                      </a:cubicBezTo>
                      <a:cubicBezTo>
                        <a:pt x="22" y="88"/>
                        <a:pt x="22" y="88"/>
                        <a:pt x="22" y="88"/>
                      </a:cubicBezTo>
                      <a:cubicBezTo>
                        <a:pt x="22" y="88"/>
                        <a:pt x="22" y="88"/>
                        <a:pt x="22" y="88"/>
                      </a:cubicBezTo>
                      <a:cubicBezTo>
                        <a:pt x="21" y="88"/>
                        <a:pt x="21" y="88"/>
                        <a:pt x="21" y="88"/>
                      </a:cubicBezTo>
                      <a:cubicBezTo>
                        <a:pt x="21" y="88"/>
                        <a:pt x="21" y="88"/>
                        <a:pt x="21" y="88"/>
                      </a:cubicBezTo>
                      <a:cubicBezTo>
                        <a:pt x="21" y="88"/>
                        <a:pt x="21" y="88"/>
                        <a:pt x="21" y="88"/>
                      </a:cubicBezTo>
                      <a:cubicBezTo>
                        <a:pt x="21" y="89"/>
                        <a:pt x="21" y="89"/>
                        <a:pt x="21" y="89"/>
                      </a:cubicBezTo>
                      <a:cubicBezTo>
                        <a:pt x="22" y="89"/>
                        <a:pt x="22" y="89"/>
                        <a:pt x="22" y="89"/>
                      </a:cubicBezTo>
                      <a:cubicBezTo>
                        <a:pt x="22" y="89"/>
                        <a:pt x="22" y="89"/>
                        <a:pt x="22" y="89"/>
                      </a:cubicBezTo>
                      <a:cubicBezTo>
                        <a:pt x="22" y="89"/>
                        <a:pt x="22" y="89"/>
                        <a:pt x="22" y="89"/>
                      </a:cubicBezTo>
                      <a:cubicBezTo>
                        <a:pt x="22" y="90"/>
                        <a:pt x="22" y="90"/>
                        <a:pt x="22" y="90"/>
                      </a:cubicBezTo>
                      <a:cubicBezTo>
                        <a:pt x="22" y="91"/>
                        <a:pt x="22" y="91"/>
                        <a:pt x="22" y="91"/>
                      </a:cubicBezTo>
                      <a:cubicBezTo>
                        <a:pt x="22" y="91"/>
                        <a:pt x="22" y="91"/>
                        <a:pt x="22" y="91"/>
                      </a:cubicBezTo>
                      <a:cubicBezTo>
                        <a:pt x="22" y="92"/>
                        <a:pt x="22" y="92"/>
                        <a:pt x="22" y="92"/>
                      </a:cubicBezTo>
                      <a:cubicBezTo>
                        <a:pt x="22" y="93"/>
                        <a:pt x="22" y="93"/>
                        <a:pt x="22" y="93"/>
                      </a:cubicBezTo>
                      <a:cubicBezTo>
                        <a:pt x="23" y="93"/>
                        <a:pt x="23" y="93"/>
                        <a:pt x="23" y="93"/>
                      </a:cubicBezTo>
                      <a:cubicBezTo>
                        <a:pt x="23" y="93"/>
                        <a:pt x="23" y="93"/>
                        <a:pt x="23" y="93"/>
                      </a:cubicBezTo>
                      <a:cubicBezTo>
                        <a:pt x="23" y="93"/>
                        <a:pt x="23" y="93"/>
                        <a:pt x="23" y="93"/>
                      </a:cubicBezTo>
                      <a:cubicBezTo>
                        <a:pt x="23" y="93"/>
                        <a:pt x="23" y="93"/>
                        <a:pt x="23" y="93"/>
                      </a:cubicBezTo>
                      <a:cubicBezTo>
                        <a:pt x="23" y="93"/>
                        <a:pt x="23" y="93"/>
                        <a:pt x="23" y="93"/>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2" y="94"/>
                        <a:pt x="22" y="94"/>
                        <a:pt x="22" y="94"/>
                      </a:cubicBezTo>
                      <a:cubicBezTo>
                        <a:pt x="22" y="94"/>
                        <a:pt x="22" y="94"/>
                        <a:pt x="22" y="94"/>
                      </a:cubicBezTo>
                      <a:cubicBezTo>
                        <a:pt x="22" y="93"/>
                        <a:pt x="22" y="93"/>
                        <a:pt x="22" y="93"/>
                      </a:cubicBezTo>
                      <a:cubicBezTo>
                        <a:pt x="22" y="93"/>
                        <a:pt x="22" y="93"/>
                        <a:pt x="22" y="93"/>
                      </a:cubicBezTo>
                      <a:cubicBezTo>
                        <a:pt x="22" y="93"/>
                        <a:pt x="22" y="93"/>
                        <a:pt x="22" y="93"/>
                      </a:cubicBezTo>
                      <a:cubicBezTo>
                        <a:pt x="22" y="93"/>
                        <a:pt x="22" y="93"/>
                        <a:pt x="22" y="93"/>
                      </a:cubicBezTo>
                      <a:cubicBezTo>
                        <a:pt x="21" y="93"/>
                        <a:pt x="21" y="93"/>
                        <a:pt x="21" y="93"/>
                      </a:cubicBezTo>
                      <a:cubicBezTo>
                        <a:pt x="21" y="93"/>
                        <a:pt x="21" y="93"/>
                        <a:pt x="21" y="93"/>
                      </a:cubicBezTo>
                      <a:cubicBezTo>
                        <a:pt x="21" y="93"/>
                        <a:pt x="21" y="93"/>
                        <a:pt x="21" y="93"/>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0" y="92"/>
                        <a:pt x="20" y="92"/>
                        <a:pt x="20" y="92"/>
                      </a:cubicBezTo>
                      <a:cubicBezTo>
                        <a:pt x="20" y="92"/>
                        <a:pt x="20" y="92"/>
                        <a:pt x="20" y="92"/>
                      </a:cubicBezTo>
                      <a:cubicBezTo>
                        <a:pt x="20" y="91"/>
                        <a:pt x="20" y="91"/>
                        <a:pt x="20" y="91"/>
                      </a:cubicBezTo>
                      <a:cubicBezTo>
                        <a:pt x="20" y="91"/>
                        <a:pt x="20" y="91"/>
                        <a:pt x="20" y="91"/>
                      </a:cubicBezTo>
                      <a:cubicBezTo>
                        <a:pt x="20" y="91"/>
                        <a:pt x="20" y="91"/>
                        <a:pt x="20" y="91"/>
                      </a:cubicBezTo>
                      <a:cubicBezTo>
                        <a:pt x="20" y="91"/>
                        <a:pt x="20" y="91"/>
                        <a:pt x="20" y="91"/>
                      </a:cubicBezTo>
                      <a:cubicBezTo>
                        <a:pt x="19" y="91"/>
                        <a:pt x="19" y="91"/>
                        <a:pt x="19" y="91"/>
                      </a:cubicBezTo>
                      <a:cubicBezTo>
                        <a:pt x="19" y="91"/>
                        <a:pt x="19" y="91"/>
                        <a:pt x="19" y="91"/>
                      </a:cubicBezTo>
                      <a:cubicBezTo>
                        <a:pt x="19" y="91"/>
                        <a:pt x="19" y="91"/>
                        <a:pt x="19" y="91"/>
                      </a:cubicBezTo>
                      <a:cubicBezTo>
                        <a:pt x="19" y="91"/>
                        <a:pt x="19" y="91"/>
                        <a:pt x="19" y="91"/>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89"/>
                        <a:pt x="19" y="89"/>
                        <a:pt x="19" y="89"/>
                      </a:cubicBezTo>
                      <a:cubicBezTo>
                        <a:pt x="19" y="89"/>
                        <a:pt x="19" y="89"/>
                        <a:pt x="19" y="89"/>
                      </a:cubicBezTo>
                      <a:cubicBezTo>
                        <a:pt x="19" y="89"/>
                        <a:pt x="19" y="89"/>
                        <a:pt x="19" y="89"/>
                      </a:cubicBezTo>
                      <a:cubicBezTo>
                        <a:pt x="19" y="89"/>
                        <a:pt x="19" y="89"/>
                        <a:pt x="19" y="89"/>
                      </a:cubicBezTo>
                      <a:cubicBezTo>
                        <a:pt x="19" y="89"/>
                        <a:pt x="19" y="89"/>
                        <a:pt x="19" y="89"/>
                      </a:cubicBezTo>
                      <a:cubicBezTo>
                        <a:pt x="19" y="88"/>
                        <a:pt x="19" y="88"/>
                        <a:pt x="19" y="88"/>
                      </a:cubicBezTo>
                      <a:cubicBezTo>
                        <a:pt x="19" y="88"/>
                        <a:pt x="19" y="88"/>
                        <a:pt x="19" y="88"/>
                      </a:cubicBezTo>
                      <a:cubicBezTo>
                        <a:pt x="19" y="88"/>
                        <a:pt x="19" y="88"/>
                        <a:pt x="19" y="88"/>
                      </a:cubicBezTo>
                      <a:cubicBezTo>
                        <a:pt x="19" y="88"/>
                        <a:pt x="19" y="88"/>
                        <a:pt x="19" y="88"/>
                      </a:cubicBezTo>
                      <a:cubicBezTo>
                        <a:pt x="19" y="88"/>
                        <a:pt x="19" y="88"/>
                        <a:pt x="19" y="88"/>
                      </a:cubicBezTo>
                      <a:cubicBezTo>
                        <a:pt x="19" y="88"/>
                        <a:pt x="19" y="88"/>
                        <a:pt x="19" y="88"/>
                      </a:cubicBezTo>
                      <a:cubicBezTo>
                        <a:pt x="19" y="87"/>
                        <a:pt x="19" y="87"/>
                        <a:pt x="19" y="87"/>
                      </a:cubicBezTo>
                      <a:cubicBezTo>
                        <a:pt x="19" y="87"/>
                        <a:pt x="19" y="87"/>
                        <a:pt x="19" y="87"/>
                      </a:cubicBezTo>
                      <a:cubicBezTo>
                        <a:pt x="19" y="87"/>
                        <a:pt x="19" y="87"/>
                        <a:pt x="19" y="87"/>
                      </a:cubicBezTo>
                      <a:cubicBezTo>
                        <a:pt x="19" y="87"/>
                        <a:pt x="19" y="87"/>
                        <a:pt x="19" y="87"/>
                      </a:cubicBezTo>
                      <a:cubicBezTo>
                        <a:pt x="19" y="87"/>
                        <a:pt x="19" y="87"/>
                        <a:pt x="19" y="87"/>
                      </a:cubicBezTo>
                      <a:cubicBezTo>
                        <a:pt x="19" y="87"/>
                        <a:pt x="19" y="87"/>
                        <a:pt x="19" y="87"/>
                      </a:cubicBezTo>
                      <a:cubicBezTo>
                        <a:pt x="19" y="86"/>
                        <a:pt x="19" y="86"/>
                        <a:pt x="19" y="86"/>
                      </a:cubicBezTo>
                      <a:cubicBezTo>
                        <a:pt x="19" y="86"/>
                        <a:pt x="19" y="86"/>
                        <a:pt x="19" y="86"/>
                      </a:cubicBezTo>
                      <a:cubicBezTo>
                        <a:pt x="19" y="86"/>
                        <a:pt x="19" y="86"/>
                        <a:pt x="19" y="86"/>
                      </a:cubicBezTo>
                      <a:cubicBezTo>
                        <a:pt x="18" y="86"/>
                        <a:pt x="18" y="86"/>
                        <a:pt x="18" y="86"/>
                      </a:cubicBezTo>
                      <a:cubicBezTo>
                        <a:pt x="18" y="86"/>
                        <a:pt x="18" y="86"/>
                        <a:pt x="18" y="86"/>
                      </a:cubicBezTo>
                      <a:cubicBezTo>
                        <a:pt x="18" y="86"/>
                        <a:pt x="18" y="86"/>
                        <a:pt x="18" y="86"/>
                      </a:cubicBezTo>
                      <a:cubicBezTo>
                        <a:pt x="17" y="86"/>
                        <a:pt x="17" y="86"/>
                        <a:pt x="17" y="86"/>
                      </a:cubicBezTo>
                      <a:cubicBezTo>
                        <a:pt x="17" y="86"/>
                        <a:pt x="17" y="86"/>
                        <a:pt x="17" y="86"/>
                      </a:cubicBezTo>
                      <a:cubicBezTo>
                        <a:pt x="17" y="86"/>
                        <a:pt x="17" y="86"/>
                        <a:pt x="17" y="86"/>
                      </a:cubicBezTo>
                      <a:cubicBezTo>
                        <a:pt x="17" y="87"/>
                        <a:pt x="17" y="87"/>
                        <a:pt x="17" y="87"/>
                      </a:cubicBezTo>
                      <a:cubicBezTo>
                        <a:pt x="17" y="88"/>
                        <a:pt x="17" y="88"/>
                        <a:pt x="17" y="88"/>
                      </a:cubicBezTo>
                      <a:cubicBezTo>
                        <a:pt x="17" y="88"/>
                        <a:pt x="17" y="88"/>
                        <a:pt x="17" y="88"/>
                      </a:cubicBezTo>
                      <a:cubicBezTo>
                        <a:pt x="17" y="89"/>
                        <a:pt x="17" y="89"/>
                        <a:pt x="17" y="89"/>
                      </a:cubicBezTo>
                      <a:cubicBezTo>
                        <a:pt x="17" y="89"/>
                        <a:pt x="17" y="89"/>
                        <a:pt x="17" y="89"/>
                      </a:cubicBezTo>
                      <a:cubicBezTo>
                        <a:pt x="17" y="90"/>
                        <a:pt x="17" y="90"/>
                        <a:pt x="17" y="90"/>
                      </a:cubicBezTo>
                      <a:cubicBezTo>
                        <a:pt x="17" y="90"/>
                        <a:pt x="17" y="90"/>
                        <a:pt x="17" y="90"/>
                      </a:cubicBezTo>
                      <a:cubicBezTo>
                        <a:pt x="17" y="90"/>
                        <a:pt x="17" y="90"/>
                        <a:pt x="17" y="90"/>
                      </a:cubicBezTo>
                      <a:cubicBezTo>
                        <a:pt x="16" y="90"/>
                        <a:pt x="16" y="90"/>
                        <a:pt x="16" y="90"/>
                      </a:cubicBezTo>
                      <a:cubicBezTo>
                        <a:pt x="16" y="90"/>
                        <a:pt x="16" y="90"/>
                        <a:pt x="16" y="90"/>
                      </a:cubicBezTo>
                      <a:cubicBezTo>
                        <a:pt x="16" y="90"/>
                        <a:pt x="16" y="90"/>
                        <a:pt x="16" y="90"/>
                      </a:cubicBezTo>
                      <a:cubicBezTo>
                        <a:pt x="16" y="90"/>
                        <a:pt x="16" y="90"/>
                        <a:pt x="16" y="90"/>
                      </a:cubicBezTo>
                      <a:cubicBezTo>
                        <a:pt x="16" y="91"/>
                        <a:pt x="16" y="91"/>
                        <a:pt x="16" y="91"/>
                      </a:cubicBezTo>
                      <a:cubicBezTo>
                        <a:pt x="16" y="91"/>
                        <a:pt x="16" y="91"/>
                        <a:pt x="16" y="91"/>
                      </a:cubicBezTo>
                      <a:cubicBezTo>
                        <a:pt x="16" y="91"/>
                        <a:pt x="16" y="91"/>
                        <a:pt x="16" y="91"/>
                      </a:cubicBezTo>
                      <a:cubicBezTo>
                        <a:pt x="16" y="92"/>
                        <a:pt x="16" y="92"/>
                        <a:pt x="16" y="92"/>
                      </a:cubicBezTo>
                      <a:cubicBezTo>
                        <a:pt x="16" y="92"/>
                        <a:pt x="16" y="92"/>
                        <a:pt x="16" y="92"/>
                      </a:cubicBezTo>
                      <a:cubicBezTo>
                        <a:pt x="16" y="92"/>
                        <a:pt x="16" y="92"/>
                        <a:pt x="16" y="92"/>
                      </a:cubicBezTo>
                      <a:cubicBezTo>
                        <a:pt x="16" y="92"/>
                        <a:pt x="16" y="92"/>
                        <a:pt x="16" y="92"/>
                      </a:cubicBezTo>
                      <a:cubicBezTo>
                        <a:pt x="16" y="92"/>
                        <a:pt x="16" y="92"/>
                        <a:pt x="16" y="92"/>
                      </a:cubicBezTo>
                      <a:cubicBezTo>
                        <a:pt x="17" y="92"/>
                        <a:pt x="17" y="92"/>
                        <a:pt x="17" y="92"/>
                      </a:cubicBezTo>
                      <a:cubicBezTo>
                        <a:pt x="17" y="92"/>
                        <a:pt x="17" y="92"/>
                        <a:pt x="17" y="92"/>
                      </a:cubicBezTo>
                      <a:cubicBezTo>
                        <a:pt x="17" y="92"/>
                        <a:pt x="17" y="92"/>
                        <a:pt x="17" y="92"/>
                      </a:cubicBezTo>
                      <a:cubicBezTo>
                        <a:pt x="17" y="92"/>
                        <a:pt x="17" y="92"/>
                        <a:pt x="17" y="92"/>
                      </a:cubicBezTo>
                      <a:cubicBezTo>
                        <a:pt x="17" y="93"/>
                        <a:pt x="17" y="93"/>
                        <a:pt x="17" y="93"/>
                      </a:cubicBezTo>
                      <a:cubicBezTo>
                        <a:pt x="17" y="94"/>
                        <a:pt x="17" y="94"/>
                        <a:pt x="17" y="94"/>
                      </a:cubicBezTo>
                      <a:cubicBezTo>
                        <a:pt x="17" y="95"/>
                        <a:pt x="17" y="95"/>
                        <a:pt x="17" y="95"/>
                      </a:cubicBezTo>
                      <a:cubicBezTo>
                        <a:pt x="17" y="95"/>
                        <a:pt x="17" y="95"/>
                        <a:pt x="17" y="95"/>
                      </a:cubicBezTo>
                      <a:cubicBezTo>
                        <a:pt x="17" y="95"/>
                        <a:pt x="17" y="95"/>
                        <a:pt x="17" y="95"/>
                      </a:cubicBezTo>
                      <a:cubicBezTo>
                        <a:pt x="17" y="95"/>
                        <a:pt x="17" y="96"/>
                        <a:pt x="17" y="97"/>
                      </a:cubicBezTo>
                      <a:cubicBezTo>
                        <a:pt x="17" y="97"/>
                        <a:pt x="17" y="97"/>
                        <a:pt x="17" y="97"/>
                      </a:cubicBezTo>
                      <a:cubicBezTo>
                        <a:pt x="17" y="97"/>
                        <a:pt x="17" y="97"/>
                        <a:pt x="17" y="97"/>
                      </a:cubicBezTo>
                      <a:cubicBezTo>
                        <a:pt x="17" y="97"/>
                        <a:pt x="17" y="97"/>
                        <a:pt x="17" y="97"/>
                      </a:cubicBezTo>
                      <a:cubicBezTo>
                        <a:pt x="17" y="98"/>
                        <a:pt x="17" y="98"/>
                        <a:pt x="17" y="98"/>
                      </a:cubicBezTo>
                      <a:cubicBezTo>
                        <a:pt x="17" y="98"/>
                        <a:pt x="17" y="98"/>
                        <a:pt x="17" y="98"/>
                      </a:cubicBezTo>
                      <a:cubicBezTo>
                        <a:pt x="17" y="98"/>
                        <a:pt x="17" y="98"/>
                        <a:pt x="17" y="98"/>
                      </a:cubicBezTo>
                      <a:cubicBezTo>
                        <a:pt x="17" y="98"/>
                        <a:pt x="17" y="98"/>
                        <a:pt x="17" y="98"/>
                      </a:cubicBezTo>
                      <a:cubicBezTo>
                        <a:pt x="17" y="99"/>
                        <a:pt x="17" y="99"/>
                        <a:pt x="17" y="99"/>
                      </a:cubicBezTo>
                      <a:cubicBezTo>
                        <a:pt x="17" y="99"/>
                        <a:pt x="17" y="99"/>
                        <a:pt x="17" y="99"/>
                      </a:cubicBezTo>
                      <a:cubicBezTo>
                        <a:pt x="17" y="99"/>
                        <a:pt x="17" y="99"/>
                        <a:pt x="17" y="99"/>
                      </a:cubicBezTo>
                      <a:cubicBezTo>
                        <a:pt x="17" y="99"/>
                        <a:pt x="17" y="99"/>
                        <a:pt x="17" y="99"/>
                      </a:cubicBezTo>
                      <a:cubicBezTo>
                        <a:pt x="17" y="100"/>
                        <a:pt x="17" y="100"/>
                        <a:pt x="17" y="100"/>
                      </a:cubicBezTo>
                      <a:cubicBezTo>
                        <a:pt x="17" y="100"/>
                        <a:pt x="17" y="100"/>
                        <a:pt x="17" y="100"/>
                      </a:cubicBezTo>
                      <a:cubicBezTo>
                        <a:pt x="18" y="100"/>
                        <a:pt x="18" y="100"/>
                        <a:pt x="18" y="100"/>
                      </a:cubicBezTo>
                      <a:cubicBezTo>
                        <a:pt x="18" y="100"/>
                        <a:pt x="18" y="100"/>
                        <a:pt x="18" y="100"/>
                      </a:cubicBezTo>
                      <a:cubicBezTo>
                        <a:pt x="18" y="100"/>
                        <a:pt x="18" y="100"/>
                        <a:pt x="18" y="100"/>
                      </a:cubicBezTo>
                      <a:cubicBezTo>
                        <a:pt x="18" y="100"/>
                        <a:pt x="18" y="100"/>
                        <a:pt x="18" y="100"/>
                      </a:cubicBezTo>
                      <a:cubicBezTo>
                        <a:pt x="18" y="100"/>
                        <a:pt x="18" y="100"/>
                        <a:pt x="18" y="100"/>
                      </a:cubicBezTo>
                      <a:cubicBezTo>
                        <a:pt x="18" y="101"/>
                        <a:pt x="18" y="101"/>
                        <a:pt x="18" y="101"/>
                      </a:cubicBezTo>
                      <a:cubicBezTo>
                        <a:pt x="18" y="101"/>
                        <a:pt x="18" y="101"/>
                        <a:pt x="18" y="101"/>
                      </a:cubicBezTo>
                      <a:cubicBezTo>
                        <a:pt x="19" y="102"/>
                        <a:pt x="19" y="102"/>
                        <a:pt x="19" y="102"/>
                      </a:cubicBezTo>
                      <a:cubicBezTo>
                        <a:pt x="19" y="102"/>
                        <a:pt x="19" y="102"/>
                        <a:pt x="19" y="102"/>
                      </a:cubicBezTo>
                      <a:cubicBezTo>
                        <a:pt x="19" y="102"/>
                        <a:pt x="19" y="102"/>
                        <a:pt x="19" y="102"/>
                      </a:cubicBezTo>
                      <a:cubicBezTo>
                        <a:pt x="19" y="103"/>
                        <a:pt x="19" y="103"/>
                        <a:pt x="19" y="103"/>
                      </a:cubicBezTo>
                      <a:cubicBezTo>
                        <a:pt x="20" y="103"/>
                        <a:pt x="20" y="103"/>
                        <a:pt x="20" y="103"/>
                      </a:cubicBezTo>
                      <a:cubicBezTo>
                        <a:pt x="20" y="103"/>
                        <a:pt x="20" y="103"/>
                        <a:pt x="20" y="103"/>
                      </a:cubicBezTo>
                      <a:cubicBezTo>
                        <a:pt x="20" y="103"/>
                        <a:pt x="20" y="103"/>
                        <a:pt x="20" y="103"/>
                      </a:cubicBezTo>
                      <a:cubicBezTo>
                        <a:pt x="20" y="103"/>
                        <a:pt x="20" y="103"/>
                        <a:pt x="20" y="103"/>
                      </a:cubicBezTo>
                      <a:cubicBezTo>
                        <a:pt x="20" y="104"/>
                        <a:pt x="20" y="104"/>
                        <a:pt x="20"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2" y="104"/>
                        <a:pt x="22" y="104"/>
                        <a:pt x="22" y="104"/>
                      </a:cubicBezTo>
                      <a:cubicBezTo>
                        <a:pt x="22" y="104"/>
                        <a:pt x="22" y="104"/>
                        <a:pt x="22" y="104"/>
                      </a:cubicBezTo>
                      <a:cubicBezTo>
                        <a:pt x="22" y="104"/>
                        <a:pt x="22" y="104"/>
                        <a:pt x="22" y="104"/>
                      </a:cubicBezTo>
                      <a:cubicBezTo>
                        <a:pt x="22" y="104"/>
                        <a:pt x="22" y="104"/>
                        <a:pt x="22" y="104"/>
                      </a:cubicBezTo>
                      <a:cubicBezTo>
                        <a:pt x="22" y="104"/>
                        <a:pt x="22" y="104"/>
                        <a:pt x="22" y="104"/>
                      </a:cubicBezTo>
                      <a:cubicBezTo>
                        <a:pt x="23" y="104"/>
                        <a:pt x="23" y="104"/>
                        <a:pt x="23" y="104"/>
                      </a:cubicBezTo>
                      <a:cubicBezTo>
                        <a:pt x="23" y="104"/>
                        <a:pt x="23" y="104"/>
                        <a:pt x="23" y="104"/>
                      </a:cubicBezTo>
                      <a:cubicBezTo>
                        <a:pt x="23" y="104"/>
                        <a:pt x="23" y="104"/>
                        <a:pt x="23" y="104"/>
                      </a:cubicBezTo>
                      <a:cubicBezTo>
                        <a:pt x="24" y="104"/>
                        <a:pt x="24" y="104"/>
                        <a:pt x="24" y="104"/>
                      </a:cubicBezTo>
                      <a:cubicBezTo>
                        <a:pt x="24" y="105"/>
                        <a:pt x="24" y="105"/>
                        <a:pt x="24" y="105"/>
                      </a:cubicBezTo>
                      <a:cubicBezTo>
                        <a:pt x="24" y="107"/>
                        <a:pt x="24" y="107"/>
                        <a:pt x="24" y="107"/>
                      </a:cubicBezTo>
                      <a:cubicBezTo>
                        <a:pt x="25" y="107"/>
                        <a:pt x="25" y="107"/>
                        <a:pt x="25" y="107"/>
                      </a:cubicBezTo>
                      <a:cubicBezTo>
                        <a:pt x="24" y="108"/>
                        <a:pt x="24" y="108"/>
                        <a:pt x="24" y="108"/>
                      </a:cubicBezTo>
                      <a:cubicBezTo>
                        <a:pt x="24" y="108"/>
                        <a:pt x="24" y="108"/>
                        <a:pt x="24" y="108"/>
                      </a:cubicBezTo>
                      <a:cubicBezTo>
                        <a:pt x="24" y="109"/>
                        <a:pt x="24" y="109"/>
                        <a:pt x="24" y="109"/>
                      </a:cubicBezTo>
                      <a:cubicBezTo>
                        <a:pt x="24" y="109"/>
                        <a:pt x="24" y="109"/>
                        <a:pt x="24" y="109"/>
                      </a:cubicBezTo>
                      <a:cubicBezTo>
                        <a:pt x="24" y="109"/>
                        <a:pt x="24" y="109"/>
                        <a:pt x="24" y="109"/>
                      </a:cubicBezTo>
                      <a:cubicBezTo>
                        <a:pt x="24" y="109"/>
                        <a:pt x="24" y="109"/>
                        <a:pt x="24" y="109"/>
                      </a:cubicBezTo>
                      <a:cubicBezTo>
                        <a:pt x="25" y="109"/>
                        <a:pt x="25" y="109"/>
                        <a:pt x="25" y="109"/>
                      </a:cubicBezTo>
                      <a:cubicBezTo>
                        <a:pt x="25" y="109"/>
                        <a:pt x="25" y="109"/>
                        <a:pt x="25" y="109"/>
                      </a:cubicBezTo>
                      <a:cubicBezTo>
                        <a:pt x="25" y="109"/>
                        <a:pt x="25" y="109"/>
                        <a:pt x="25" y="109"/>
                      </a:cubicBezTo>
                      <a:cubicBezTo>
                        <a:pt x="25" y="109"/>
                        <a:pt x="25" y="109"/>
                        <a:pt x="25" y="109"/>
                      </a:cubicBezTo>
                      <a:cubicBezTo>
                        <a:pt x="24" y="109"/>
                        <a:pt x="24" y="109"/>
                        <a:pt x="24" y="109"/>
                      </a:cubicBezTo>
                      <a:cubicBezTo>
                        <a:pt x="24" y="109"/>
                        <a:pt x="24" y="109"/>
                        <a:pt x="24" y="109"/>
                      </a:cubicBezTo>
                      <a:cubicBezTo>
                        <a:pt x="24" y="109"/>
                        <a:pt x="24" y="109"/>
                        <a:pt x="24" y="109"/>
                      </a:cubicBezTo>
                      <a:cubicBezTo>
                        <a:pt x="24" y="110"/>
                        <a:pt x="24" y="110"/>
                        <a:pt x="24" y="110"/>
                      </a:cubicBezTo>
                      <a:cubicBezTo>
                        <a:pt x="23" y="110"/>
                        <a:pt x="23" y="110"/>
                        <a:pt x="23" y="110"/>
                      </a:cubicBezTo>
                      <a:cubicBezTo>
                        <a:pt x="23" y="111"/>
                        <a:pt x="23" y="111"/>
                        <a:pt x="23" y="111"/>
                      </a:cubicBezTo>
                      <a:cubicBezTo>
                        <a:pt x="23" y="111"/>
                        <a:pt x="23" y="111"/>
                        <a:pt x="23" y="111"/>
                      </a:cubicBezTo>
                      <a:cubicBezTo>
                        <a:pt x="23" y="111"/>
                        <a:pt x="23" y="111"/>
                        <a:pt x="23" y="111"/>
                      </a:cubicBezTo>
                      <a:cubicBezTo>
                        <a:pt x="22" y="111"/>
                        <a:pt x="22" y="111"/>
                        <a:pt x="22" y="111"/>
                      </a:cubicBezTo>
                      <a:cubicBezTo>
                        <a:pt x="22" y="111"/>
                        <a:pt x="22" y="111"/>
                        <a:pt x="22" y="111"/>
                      </a:cubicBezTo>
                      <a:cubicBezTo>
                        <a:pt x="22" y="111"/>
                        <a:pt x="22" y="111"/>
                        <a:pt x="22" y="111"/>
                      </a:cubicBezTo>
                      <a:cubicBezTo>
                        <a:pt x="22" y="111"/>
                        <a:pt x="22" y="111"/>
                        <a:pt x="22" y="111"/>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1" y="110"/>
                        <a:pt x="21" y="110"/>
                        <a:pt x="21" y="110"/>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7"/>
                        <a:pt x="21" y="117"/>
                        <a:pt x="21" y="117"/>
                      </a:cubicBezTo>
                      <a:cubicBezTo>
                        <a:pt x="21" y="117"/>
                        <a:pt x="21" y="117"/>
                        <a:pt x="21" y="117"/>
                      </a:cubicBezTo>
                      <a:cubicBezTo>
                        <a:pt x="21" y="117"/>
                        <a:pt x="21" y="117"/>
                        <a:pt x="21" y="117"/>
                      </a:cubicBezTo>
                      <a:cubicBezTo>
                        <a:pt x="21" y="117"/>
                        <a:pt x="21" y="117"/>
                        <a:pt x="21" y="117"/>
                      </a:cubicBezTo>
                      <a:cubicBezTo>
                        <a:pt x="22" y="117"/>
                        <a:pt x="22" y="117"/>
                        <a:pt x="22" y="117"/>
                      </a:cubicBezTo>
                      <a:cubicBezTo>
                        <a:pt x="22" y="117"/>
                        <a:pt x="22" y="117"/>
                        <a:pt x="22" y="117"/>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9"/>
                        <a:pt x="22" y="119"/>
                        <a:pt x="22" y="119"/>
                      </a:cubicBezTo>
                      <a:cubicBezTo>
                        <a:pt x="23" y="119"/>
                        <a:pt x="23" y="119"/>
                        <a:pt x="23" y="119"/>
                      </a:cubicBezTo>
                      <a:cubicBezTo>
                        <a:pt x="23" y="120"/>
                        <a:pt x="23" y="120"/>
                        <a:pt x="23" y="120"/>
                      </a:cubicBezTo>
                      <a:cubicBezTo>
                        <a:pt x="24" y="120"/>
                        <a:pt x="24" y="120"/>
                        <a:pt x="24" y="120"/>
                      </a:cubicBezTo>
                      <a:cubicBezTo>
                        <a:pt x="24" y="120"/>
                        <a:pt x="24" y="120"/>
                        <a:pt x="24" y="120"/>
                      </a:cubicBezTo>
                      <a:cubicBezTo>
                        <a:pt x="24" y="121"/>
                        <a:pt x="24" y="121"/>
                        <a:pt x="24" y="121"/>
                      </a:cubicBezTo>
                      <a:cubicBezTo>
                        <a:pt x="24" y="121"/>
                        <a:pt x="24" y="121"/>
                        <a:pt x="24" y="121"/>
                      </a:cubicBezTo>
                      <a:cubicBezTo>
                        <a:pt x="24" y="121"/>
                        <a:pt x="24" y="121"/>
                        <a:pt x="24" y="121"/>
                      </a:cubicBezTo>
                      <a:cubicBezTo>
                        <a:pt x="24" y="122"/>
                        <a:pt x="24" y="122"/>
                        <a:pt x="24" y="122"/>
                      </a:cubicBezTo>
                      <a:cubicBezTo>
                        <a:pt x="25" y="122"/>
                        <a:pt x="25" y="122"/>
                        <a:pt x="25" y="122"/>
                      </a:cubicBezTo>
                      <a:cubicBezTo>
                        <a:pt x="25" y="122"/>
                        <a:pt x="25" y="122"/>
                        <a:pt x="25" y="122"/>
                      </a:cubicBezTo>
                      <a:cubicBezTo>
                        <a:pt x="25" y="122"/>
                        <a:pt x="25" y="122"/>
                        <a:pt x="25" y="122"/>
                      </a:cubicBezTo>
                      <a:cubicBezTo>
                        <a:pt x="25" y="123"/>
                        <a:pt x="25" y="123"/>
                        <a:pt x="25" y="123"/>
                      </a:cubicBezTo>
                      <a:cubicBezTo>
                        <a:pt x="25" y="123"/>
                        <a:pt x="25" y="123"/>
                        <a:pt x="25" y="123"/>
                      </a:cubicBezTo>
                      <a:cubicBezTo>
                        <a:pt x="25" y="123"/>
                        <a:pt x="25" y="123"/>
                        <a:pt x="25" y="123"/>
                      </a:cubicBezTo>
                      <a:cubicBezTo>
                        <a:pt x="26" y="123"/>
                        <a:pt x="26" y="123"/>
                        <a:pt x="26" y="123"/>
                      </a:cubicBezTo>
                      <a:cubicBezTo>
                        <a:pt x="26" y="124"/>
                        <a:pt x="26" y="124"/>
                        <a:pt x="26" y="124"/>
                      </a:cubicBezTo>
                      <a:cubicBezTo>
                        <a:pt x="26" y="124"/>
                        <a:pt x="26" y="124"/>
                        <a:pt x="26" y="124"/>
                      </a:cubicBezTo>
                      <a:cubicBezTo>
                        <a:pt x="26" y="124"/>
                        <a:pt x="26" y="124"/>
                        <a:pt x="26" y="124"/>
                      </a:cubicBezTo>
                      <a:cubicBezTo>
                        <a:pt x="26" y="125"/>
                        <a:pt x="26" y="125"/>
                        <a:pt x="26" y="125"/>
                      </a:cubicBezTo>
                      <a:cubicBezTo>
                        <a:pt x="26" y="125"/>
                        <a:pt x="26" y="125"/>
                        <a:pt x="26" y="125"/>
                      </a:cubicBezTo>
                      <a:cubicBezTo>
                        <a:pt x="26" y="125"/>
                        <a:pt x="26" y="125"/>
                        <a:pt x="26" y="125"/>
                      </a:cubicBezTo>
                      <a:cubicBezTo>
                        <a:pt x="26" y="126"/>
                        <a:pt x="26" y="126"/>
                        <a:pt x="26" y="126"/>
                      </a:cubicBezTo>
                      <a:cubicBezTo>
                        <a:pt x="26" y="126"/>
                        <a:pt x="26" y="126"/>
                        <a:pt x="26" y="126"/>
                      </a:cubicBezTo>
                      <a:cubicBezTo>
                        <a:pt x="26" y="126"/>
                        <a:pt x="26" y="126"/>
                        <a:pt x="26" y="126"/>
                      </a:cubicBezTo>
                      <a:cubicBezTo>
                        <a:pt x="27" y="127"/>
                        <a:pt x="27" y="127"/>
                        <a:pt x="27" y="127"/>
                      </a:cubicBezTo>
                      <a:cubicBezTo>
                        <a:pt x="27" y="127"/>
                        <a:pt x="27" y="127"/>
                        <a:pt x="27" y="127"/>
                      </a:cubicBezTo>
                      <a:cubicBezTo>
                        <a:pt x="27" y="127"/>
                        <a:pt x="27" y="127"/>
                        <a:pt x="27" y="127"/>
                      </a:cubicBezTo>
                      <a:cubicBezTo>
                        <a:pt x="27" y="127"/>
                        <a:pt x="27" y="127"/>
                        <a:pt x="27" y="127"/>
                      </a:cubicBezTo>
                      <a:cubicBezTo>
                        <a:pt x="27" y="128"/>
                        <a:pt x="27" y="128"/>
                        <a:pt x="27" y="128"/>
                      </a:cubicBezTo>
                      <a:cubicBezTo>
                        <a:pt x="28" y="128"/>
                        <a:pt x="28" y="128"/>
                        <a:pt x="28" y="128"/>
                      </a:cubicBezTo>
                      <a:cubicBezTo>
                        <a:pt x="28" y="129"/>
                        <a:pt x="28" y="129"/>
                        <a:pt x="28" y="129"/>
                      </a:cubicBezTo>
                      <a:cubicBezTo>
                        <a:pt x="28" y="130"/>
                        <a:pt x="28" y="130"/>
                        <a:pt x="28" y="130"/>
                      </a:cubicBezTo>
                      <a:cubicBezTo>
                        <a:pt x="28" y="130"/>
                        <a:pt x="28" y="130"/>
                        <a:pt x="28" y="130"/>
                      </a:cubicBezTo>
                      <a:cubicBezTo>
                        <a:pt x="28" y="130"/>
                        <a:pt x="28" y="130"/>
                        <a:pt x="28" y="130"/>
                      </a:cubicBezTo>
                      <a:cubicBezTo>
                        <a:pt x="28" y="130"/>
                        <a:pt x="28" y="130"/>
                        <a:pt x="28" y="130"/>
                      </a:cubicBezTo>
                      <a:cubicBezTo>
                        <a:pt x="28" y="131"/>
                        <a:pt x="28" y="131"/>
                        <a:pt x="28" y="131"/>
                      </a:cubicBezTo>
                      <a:cubicBezTo>
                        <a:pt x="28" y="131"/>
                        <a:pt x="28" y="131"/>
                        <a:pt x="28" y="131"/>
                      </a:cubicBezTo>
                      <a:cubicBezTo>
                        <a:pt x="29" y="131"/>
                        <a:pt x="29" y="131"/>
                        <a:pt x="29" y="131"/>
                      </a:cubicBezTo>
                      <a:cubicBezTo>
                        <a:pt x="29" y="131"/>
                        <a:pt x="29" y="131"/>
                        <a:pt x="29" y="131"/>
                      </a:cubicBezTo>
                      <a:cubicBezTo>
                        <a:pt x="29" y="131"/>
                        <a:pt x="29" y="131"/>
                        <a:pt x="29" y="131"/>
                      </a:cubicBezTo>
                      <a:cubicBezTo>
                        <a:pt x="29" y="132"/>
                        <a:pt x="29" y="132"/>
                        <a:pt x="29" y="132"/>
                      </a:cubicBezTo>
                      <a:cubicBezTo>
                        <a:pt x="29" y="132"/>
                        <a:pt x="29" y="132"/>
                        <a:pt x="29" y="132"/>
                      </a:cubicBezTo>
                      <a:cubicBezTo>
                        <a:pt x="29" y="132"/>
                        <a:pt x="29" y="132"/>
                        <a:pt x="29" y="132"/>
                      </a:cubicBezTo>
                      <a:cubicBezTo>
                        <a:pt x="29" y="132"/>
                        <a:pt x="29" y="132"/>
                        <a:pt x="29" y="132"/>
                      </a:cubicBezTo>
                      <a:cubicBezTo>
                        <a:pt x="30" y="132"/>
                        <a:pt x="30" y="132"/>
                        <a:pt x="30" y="132"/>
                      </a:cubicBezTo>
                      <a:cubicBezTo>
                        <a:pt x="30" y="132"/>
                        <a:pt x="30" y="132"/>
                        <a:pt x="30" y="132"/>
                      </a:cubicBezTo>
                      <a:cubicBezTo>
                        <a:pt x="30" y="132"/>
                        <a:pt x="30" y="132"/>
                        <a:pt x="30" y="132"/>
                      </a:cubicBezTo>
                      <a:cubicBezTo>
                        <a:pt x="30" y="132"/>
                        <a:pt x="30" y="132"/>
                        <a:pt x="30" y="132"/>
                      </a:cubicBezTo>
                      <a:cubicBezTo>
                        <a:pt x="30" y="134"/>
                        <a:pt x="30" y="134"/>
                        <a:pt x="30" y="134"/>
                      </a:cubicBezTo>
                      <a:cubicBezTo>
                        <a:pt x="31" y="134"/>
                        <a:pt x="31" y="134"/>
                        <a:pt x="31" y="134"/>
                      </a:cubicBezTo>
                      <a:cubicBezTo>
                        <a:pt x="31" y="135"/>
                        <a:pt x="31" y="135"/>
                        <a:pt x="32" y="136"/>
                      </a:cubicBezTo>
                      <a:cubicBezTo>
                        <a:pt x="32" y="136"/>
                        <a:pt x="32" y="136"/>
                        <a:pt x="32" y="136"/>
                      </a:cubicBezTo>
                      <a:cubicBezTo>
                        <a:pt x="32" y="136"/>
                        <a:pt x="32" y="136"/>
                        <a:pt x="32" y="136"/>
                      </a:cubicBezTo>
                      <a:cubicBezTo>
                        <a:pt x="33" y="136"/>
                        <a:pt x="33" y="136"/>
                        <a:pt x="33" y="136"/>
                      </a:cubicBezTo>
                      <a:cubicBezTo>
                        <a:pt x="33" y="136"/>
                        <a:pt x="33" y="136"/>
                        <a:pt x="33" y="136"/>
                      </a:cubicBezTo>
                      <a:cubicBezTo>
                        <a:pt x="33" y="136"/>
                        <a:pt x="33" y="136"/>
                        <a:pt x="33" y="136"/>
                      </a:cubicBezTo>
                      <a:cubicBezTo>
                        <a:pt x="33" y="137"/>
                        <a:pt x="33" y="137"/>
                        <a:pt x="33" y="137"/>
                      </a:cubicBezTo>
                      <a:cubicBezTo>
                        <a:pt x="34" y="137"/>
                        <a:pt x="34" y="137"/>
                        <a:pt x="34" y="137"/>
                      </a:cubicBezTo>
                      <a:cubicBezTo>
                        <a:pt x="33" y="138"/>
                        <a:pt x="33" y="138"/>
                        <a:pt x="33"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9"/>
                        <a:pt x="34" y="139"/>
                        <a:pt x="34" y="139"/>
                      </a:cubicBezTo>
                      <a:cubicBezTo>
                        <a:pt x="34" y="139"/>
                        <a:pt x="34" y="139"/>
                        <a:pt x="34" y="139"/>
                      </a:cubicBezTo>
                      <a:cubicBezTo>
                        <a:pt x="33" y="139"/>
                        <a:pt x="33" y="139"/>
                        <a:pt x="33" y="139"/>
                      </a:cubicBezTo>
                      <a:cubicBezTo>
                        <a:pt x="33" y="139"/>
                        <a:pt x="33" y="139"/>
                        <a:pt x="33" y="139"/>
                      </a:cubicBezTo>
                      <a:cubicBezTo>
                        <a:pt x="34" y="138"/>
                        <a:pt x="34" y="138"/>
                        <a:pt x="34" y="138"/>
                      </a:cubicBezTo>
                      <a:cubicBezTo>
                        <a:pt x="34" y="138"/>
                        <a:pt x="34" y="138"/>
                        <a:pt x="34" y="138"/>
                      </a:cubicBezTo>
                      <a:cubicBezTo>
                        <a:pt x="33" y="138"/>
                        <a:pt x="33" y="138"/>
                        <a:pt x="33" y="138"/>
                      </a:cubicBezTo>
                      <a:cubicBezTo>
                        <a:pt x="33" y="139"/>
                        <a:pt x="33" y="139"/>
                        <a:pt x="33" y="139"/>
                      </a:cubicBezTo>
                      <a:cubicBezTo>
                        <a:pt x="33" y="139"/>
                        <a:pt x="33" y="139"/>
                        <a:pt x="33" y="139"/>
                      </a:cubicBezTo>
                      <a:cubicBezTo>
                        <a:pt x="33" y="140"/>
                        <a:pt x="33" y="140"/>
                        <a:pt x="33" y="140"/>
                      </a:cubicBezTo>
                      <a:cubicBezTo>
                        <a:pt x="33" y="140"/>
                        <a:pt x="33" y="140"/>
                        <a:pt x="33" y="140"/>
                      </a:cubicBezTo>
                      <a:cubicBezTo>
                        <a:pt x="33" y="140"/>
                        <a:pt x="33" y="140"/>
                        <a:pt x="33" y="140"/>
                      </a:cubicBezTo>
                      <a:cubicBezTo>
                        <a:pt x="33" y="141"/>
                        <a:pt x="33" y="141"/>
                        <a:pt x="33" y="141"/>
                      </a:cubicBezTo>
                      <a:cubicBezTo>
                        <a:pt x="34" y="142"/>
                        <a:pt x="34" y="142"/>
                        <a:pt x="34" y="142"/>
                      </a:cubicBezTo>
                      <a:cubicBezTo>
                        <a:pt x="34" y="142"/>
                        <a:pt x="34" y="142"/>
                        <a:pt x="34" y="142"/>
                      </a:cubicBezTo>
                      <a:cubicBezTo>
                        <a:pt x="34" y="142"/>
                        <a:pt x="34" y="142"/>
                        <a:pt x="34" y="142"/>
                      </a:cubicBezTo>
                      <a:cubicBezTo>
                        <a:pt x="34" y="142"/>
                        <a:pt x="34" y="142"/>
                        <a:pt x="34" y="142"/>
                      </a:cubicBezTo>
                      <a:cubicBezTo>
                        <a:pt x="34" y="142"/>
                        <a:pt x="34" y="142"/>
                        <a:pt x="34" y="142"/>
                      </a:cubicBezTo>
                      <a:cubicBezTo>
                        <a:pt x="35" y="142"/>
                        <a:pt x="35" y="142"/>
                        <a:pt x="35" y="142"/>
                      </a:cubicBezTo>
                      <a:cubicBezTo>
                        <a:pt x="35" y="142"/>
                        <a:pt x="35" y="142"/>
                        <a:pt x="35" y="142"/>
                      </a:cubicBezTo>
                      <a:cubicBezTo>
                        <a:pt x="35" y="142"/>
                        <a:pt x="35" y="142"/>
                        <a:pt x="35" y="142"/>
                      </a:cubicBezTo>
                      <a:cubicBezTo>
                        <a:pt x="35" y="142"/>
                        <a:pt x="35" y="142"/>
                        <a:pt x="35" y="142"/>
                      </a:cubicBezTo>
                      <a:cubicBezTo>
                        <a:pt x="36" y="142"/>
                        <a:pt x="36" y="142"/>
                        <a:pt x="36" y="142"/>
                      </a:cubicBezTo>
                      <a:cubicBezTo>
                        <a:pt x="36" y="142"/>
                        <a:pt x="36" y="142"/>
                        <a:pt x="36" y="142"/>
                      </a:cubicBezTo>
                      <a:cubicBezTo>
                        <a:pt x="36" y="143"/>
                        <a:pt x="36" y="143"/>
                        <a:pt x="36" y="143"/>
                      </a:cubicBezTo>
                      <a:cubicBezTo>
                        <a:pt x="36" y="143"/>
                        <a:pt x="36" y="143"/>
                        <a:pt x="36" y="143"/>
                      </a:cubicBezTo>
                      <a:cubicBezTo>
                        <a:pt x="36" y="143"/>
                        <a:pt x="36" y="143"/>
                        <a:pt x="36" y="143"/>
                      </a:cubicBezTo>
                      <a:cubicBezTo>
                        <a:pt x="36" y="143"/>
                        <a:pt x="36" y="143"/>
                        <a:pt x="36" y="143"/>
                      </a:cubicBezTo>
                      <a:cubicBezTo>
                        <a:pt x="36" y="144"/>
                        <a:pt x="36" y="144"/>
                        <a:pt x="36" y="144"/>
                      </a:cubicBezTo>
                      <a:cubicBezTo>
                        <a:pt x="36" y="145"/>
                        <a:pt x="36" y="145"/>
                        <a:pt x="36" y="145"/>
                      </a:cubicBezTo>
                      <a:cubicBezTo>
                        <a:pt x="36" y="145"/>
                        <a:pt x="36" y="145"/>
                        <a:pt x="36" y="145"/>
                      </a:cubicBezTo>
                      <a:cubicBezTo>
                        <a:pt x="35" y="147"/>
                        <a:pt x="35" y="147"/>
                        <a:pt x="35" y="147"/>
                      </a:cubicBezTo>
                      <a:cubicBezTo>
                        <a:pt x="35" y="147"/>
                        <a:pt x="35" y="147"/>
                        <a:pt x="35" y="147"/>
                      </a:cubicBezTo>
                      <a:cubicBezTo>
                        <a:pt x="35" y="147"/>
                        <a:pt x="35" y="147"/>
                        <a:pt x="35" y="147"/>
                      </a:cubicBezTo>
                      <a:cubicBezTo>
                        <a:pt x="35" y="147"/>
                        <a:pt x="35" y="147"/>
                        <a:pt x="35" y="147"/>
                      </a:cubicBezTo>
                      <a:cubicBezTo>
                        <a:pt x="35" y="147"/>
                        <a:pt x="35" y="147"/>
                        <a:pt x="35" y="147"/>
                      </a:cubicBezTo>
                      <a:cubicBezTo>
                        <a:pt x="35" y="148"/>
                        <a:pt x="35" y="148"/>
                        <a:pt x="35" y="148"/>
                      </a:cubicBezTo>
                      <a:cubicBezTo>
                        <a:pt x="35" y="148"/>
                        <a:pt x="35" y="148"/>
                        <a:pt x="35" y="148"/>
                      </a:cubicBezTo>
                      <a:cubicBezTo>
                        <a:pt x="35" y="148"/>
                        <a:pt x="35" y="148"/>
                        <a:pt x="35" y="148"/>
                      </a:cubicBezTo>
                      <a:cubicBezTo>
                        <a:pt x="36" y="148"/>
                        <a:pt x="36" y="148"/>
                        <a:pt x="36" y="148"/>
                      </a:cubicBezTo>
                      <a:cubicBezTo>
                        <a:pt x="35" y="149"/>
                        <a:pt x="35" y="149"/>
                        <a:pt x="35" y="149"/>
                      </a:cubicBezTo>
                      <a:cubicBezTo>
                        <a:pt x="35" y="149"/>
                        <a:pt x="35" y="149"/>
                        <a:pt x="35" y="149"/>
                      </a:cubicBezTo>
                      <a:cubicBezTo>
                        <a:pt x="35" y="150"/>
                        <a:pt x="35" y="150"/>
                        <a:pt x="35" y="150"/>
                      </a:cubicBezTo>
                      <a:cubicBezTo>
                        <a:pt x="35" y="150"/>
                        <a:pt x="35" y="150"/>
                        <a:pt x="35" y="150"/>
                      </a:cubicBezTo>
                      <a:cubicBezTo>
                        <a:pt x="35" y="150"/>
                        <a:pt x="35" y="150"/>
                        <a:pt x="35" y="150"/>
                      </a:cubicBezTo>
                      <a:cubicBezTo>
                        <a:pt x="35" y="151"/>
                        <a:pt x="35" y="151"/>
                        <a:pt x="35" y="151"/>
                      </a:cubicBezTo>
                      <a:cubicBezTo>
                        <a:pt x="35" y="151"/>
                        <a:pt x="35" y="151"/>
                        <a:pt x="35" y="151"/>
                      </a:cubicBezTo>
                      <a:cubicBezTo>
                        <a:pt x="35" y="152"/>
                        <a:pt x="35" y="152"/>
                        <a:pt x="35" y="152"/>
                      </a:cubicBezTo>
                      <a:cubicBezTo>
                        <a:pt x="35" y="152"/>
                        <a:pt x="35" y="152"/>
                        <a:pt x="35" y="152"/>
                      </a:cubicBezTo>
                      <a:cubicBezTo>
                        <a:pt x="34" y="153"/>
                        <a:pt x="34" y="153"/>
                        <a:pt x="34" y="153"/>
                      </a:cubicBezTo>
                      <a:cubicBezTo>
                        <a:pt x="34" y="153"/>
                        <a:pt x="34" y="153"/>
                        <a:pt x="34" y="153"/>
                      </a:cubicBezTo>
                      <a:cubicBezTo>
                        <a:pt x="34" y="153"/>
                        <a:pt x="34" y="153"/>
                        <a:pt x="34" y="153"/>
                      </a:cubicBezTo>
                      <a:cubicBezTo>
                        <a:pt x="34" y="154"/>
                        <a:pt x="34" y="154"/>
                        <a:pt x="34" y="154"/>
                      </a:cubicBezTo>
                      <a:cubicBezTo>
                        <a:pt x="34" y="154"/>
                        <a:pt x="34" y="154"/>
                        <a:pt x="34" y="154"/>
                      </a:cubicBezTo>
                      <a:cubicBezTo>
                        <a:pt x="34" y="154"/>
                        <a:pt x="34" y="154"/>
                        <a:pt x="34" y="154"/>
                      </a:cubicBezTo>
                      <a:cubicBezTo>
                        <a:pt x="35" y="154"/>
                        <a:pt x="35" y="154"/>
                        <a:pt x="35" y="154"/>
                      </a:cubicBezTo>
                      <a:cubicBezTo>
                        <a:pt x="35" y="154"/>
                        <a:pt x="35" y="154"/>
                        <a:pt x="35" y="154"/>
                      </a:cubicBezTo>
                      <a:cubicBezTo>
                        <a:pt x="35" y="154"/>
                        <a:pt x="35" y="154"/>
                        <a:pt x="35" y="154"/>
                      </a:cubicBezTo>
                      <a:cubicBezTo>
                        <a:pt x="36" y="155"/>
                        <a:pt x="36" y="155"/>
                        <a:pt x="36" y="155"/>
                      </a:cubicBezTo>
                      <a:cubicBezTo>
                        <a:pt x="36" y="155"/>
                        <a:pt x="36" y="155"/>
                        <a:pt x="36" y="155"/>
                      </a:cubicBezTo>
                      <a:cubicBezTo>
                        <a:pt x="36" y="156"/>
                        <a:pt x="36" y="156"/>
                        <a:pt x="36" y="156"/>
                      </a:cubicBezTo>
                      <a:cubicBezTo>
                        <a:pt x="36" y="156"/>
                        <a:pt x="36" y="156"/>
                        <a:pt x="36" y="156"/>
                      </a:cubicBezTo>
                      <a:cubicBezTo>
                        <a:pt x="37" y="157"/>
                        <a:pt x="37" y="157"/>
                        <a:pt x="37" y="157"/>
                      </a:cubicBezTo>
                      <a:cubicBezTo>
                        <a:pt x="37" y="157"/>
                        <a:pt x="37" y="157"/>
                        <a:pt x="37" y="157"/>
                      </a:cubicBezTo>
                      <a:cubicBezTo>
                        <a:pt x="37" y="157"/>
                        <a:pt x="37" y="157"/>
                        <a:pt x="37" y="157"/>
                      </a:cubicBezTo>
                      <a:cubicBezTo>
                        <a:pt x="39" y="157"/>
                        <a:pt x="39" y="157"/>
                        <a:pt x="39" y="157"/>
                      </a:cubicBezTo>
                      <a:cubicBezTo>
                        <a:pt x="41" y="157"/>
                        <a:pt x="41" y="157"/>
                        <a:pt x="41" y="157"/>
                      </a:cubicBezTo>
                      <a:cubicBezTo>
                        <a:pt x="42" y="157"/>
                        <a:pt x="42" y="157"/>
                        <a:pt x="42" y="157"/>
                      </a:cubicBezTo>
                      <a:cubicBezTo>
                        <a:pt x="42" y="157"/>
                        <a:pt x="42" y="157"/>
                        <a:pt x="42" y="157"/>
                      </a:cubicBezTo>
                      <a:cubicBezTo>
                        <a:pt x="43" y="158"/>
                        <a:pt x="43" y="158"/>
                        <a:pt x="43"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5" y="158"/>
                        <a:pt x="45" y="158"/>
                        <a:pt x="45" y="158"/>
                      </a:cubicBezTo>
                      <a:cubicBezTo>
                        <a:pt x="45" y="158"/>
                        <a:pt x="45" y="158"/>
                        <a:pt x="45" y="158"/>
                      </a:cubicBezTo>
                      <a:cubicBezTo>
                        <a:pt x="45" y="158"/>
                        <a:pt x="45" y="158"/>
                        <a:pt x="45" y="158"/>
                      </a:cubicBezTo>
                      <a:cubicBezTo>
                        <a:pt x="45" y="158"/>
                        <a:pt x="45" y="158"/>
                        <a:pt x="45" y="158"/>
                      </a:cubicBezTo>
                      <a:cubicBezTo>
                        <a:pt x="45" y="159"/>
                        <a:pt x="45" y="159"/>
                        <a:pt x="45" y="159"/>
                      </a:cubicBezTo>
                      <a:cubicBezTo>
                        <a:pt x="45" y="159"/>
                        <a:pt x="45" y="159"/>
                        <a:pt x="45"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7" y="159"/>
                        <a:pt x="47" y="159"/>
                        <a:pt x="47" y="159"/>
                      </a:cubicBezTo>
                      <a:cubicBezTo>
                        <a:pt x="47" y="159"/>
                        <a:pt x="47" y="159"/>
                        <a:pt x="47" y="159"/>
                      </a:cubicBezTo>
                      <a:cubicBezTo>
                        <a:pt x="47" y="159"/>
                        <a:pt x="47" y="159"/>
                        <a:pt x="47" y="159"/>
                      </a:cubicBezTo>
                      <a:cubicBezTo>
                        <a:pt x="48" y="159"/>
                        <a:pt x="48" y="159"/>
                        <a:pt x="48" y="159"/>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9" y="160"/>
                        <a:pt x="49" y="160"/>
                        <a:pt x="49" y="160"/>
                      </a:cubicBezTo>
                      <a:cubicBezTo>
                        <a:pt x="49" y="160"/>
                        <a:pt x="49" y="160"/>
                        <a:pt x="49" y="160"/>
                      </a:cubicBezTo>
                      <a:cubicBezTo>
                        <a:pt x="49" y="160"/>
                        <a:pt x="49" y="160"/>
                        <a:pt x="49" y="160"/>
                      </a:cubicBezTo>
                      <a:cubicBezTo>
                        <a:pt x="49" y="160"/>
                        <a:pt x="49" y="160"/>
                        <a:pt x="49" y="160"/>
                      </a:cubicBezTo>
                      <a:cubicBezTo>
                        <a:pt x="49" y="159"/>
                        <a:pt x="49" y="159"/>
                        <a:pt x="49" y="159"/>
                      </a:cubicBezTo>
                      <a:cubicBezTo>
                        <a:pt x="49" y="160"/>
                        <a:pt x="49" y="160"/>
                        <a:pt x="49" y="160"/>
                      </a:cubicBezTo>
                      <a:cubicBezTo>
                        <a:pt x="49" y="160"/>
                        <a:pt x="49" y="160"/>
                        <a:pt x="49"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3" y="161"/>
                        <a:pt x="53" y="161"/>
                        <a:pt x="53" y="161"/>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4" y="162"/>
                        <a:pt x="54" y="162"/>
                        <a:pt x="54" y="162"/>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5" y="163"/>
                        <a:pt x="55" y="163"/>
                        <a:pt x="55" y="163"/>
                      </a:cubicBezTo>
                      <a:cubicBezTo>
                        <a:pt x="55" y="163"/>
                        <a:pt x="55" y="163"/>
                        <a:pt x="55" y="163"/>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5"/>
                        <a:pt x="55" y="165"/>
                        <a:pt x="55" y="165"/>
                      </a:cubicBezTo>
                      <a:cubicBezTo>
                        <a:pt x="55" y="165"/>
                        <a:pt x="55" y="165"/>
                        <a:pt x="55" y="165"/>
                      </a:cubicBezTo>
                      <a:cubicBezTo>
                        <a:pt x="55" y="165"/>
                        <a:pt x="55" y="165"/>
                        <a:pt x="55" y="165"/>
                      </a:cubicBezTo>
                      <a:cubicBezTo>
                        <a:pt x="55" y="165"/>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6" y="166"/>
                        <a:pt x="56" y="166"/>
                        <a:pt x="56" y="166"/>
                      </a:cubicBezTo>
                      <a:cubicBezTo>
                        <a:pt x="56" y="166"/>
                        <a:pt x="56"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8" y="168"/>
                        <a:pt x="58" y="168"/>
                        <a:pt x="58" y="168"/>
                      </a:cubicBezTo>
                      <a:cubicBezTo>
                        <a:pt x="58" y="168"/>
                        <a:pt x="58" y="168"/>
                        <a:pt x="58" y="168"/>
                      </a:cubicBezTo>
                      <a:cubicBezTo>
                        <a:pt x="58" y="168"/>
                        <a:pt x="58" y="168"/>
                        <a:pt x="58" y="168"/>
                      </a:cubicBezTo>
                      <a:cubicBezTo>
                        <a:pt x="58" y="168"/>
                        <a:pt x="58" y="168"/>
                        <a:pt x="58" y="168"/>
                      </a:cubicBezTo>
                      <a:cubicBezTo>
                        <a:pt x="59" y="168"/>
                        <a:pt x="59" y="168"/>
                        <a:pt x="59" y="168"/>
                      </a:cubicBezTo>
                      <a:cubicBezTo>
                        <a:pt x="59" y="169"/>
                        <a:pt x="59" y="169"/>
                        <a:pt x="59" y="169"/>
                      </a:cubicBezTo>
                      <a:cubicBezTo>
                        <a:pt x="59" y="169"/>
                        <a:pt x="59" y="169"/>
                        <a:pt x="59"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1" y="169"/>
                        <a:pt x="61" y="169"/>
                        <a:pt x="61" y="169"/>
                      </a:cubicBezTo>
                      <a:cubicBezTo>
                        <a:pt x="61" y="169"/>
                        <a:pt x="61" y="169"/>
                        <a:pt x="61" y="169"/>
                      </a:cubicBezTo>
                      <a:cubicBezTo>
                        <a:pt x="61" y="169"/>
                        <a:pt x="61" y="169"/>
                        <a:pt x="61" y="169"/>
                      </a:cubicBezTo>
                      <a:cubicBezTo>
                        <a:pt x="61" y="170"/>
                        <a:pt x="61" y="170"/>
                        <a:pt x="61" y="170"/>
                      </a:cubicBezTo>
                      <a:cubicBezTo>
                        <a:pt x="61" y="170"/>
                        <a:pt x="61" y="170"/>
                        <a:pt x="61" y="170"/>
                      </a:cubicBezTo>
                      <a:cubicBezTo>
                        <a:pt x="61" y="170"/>
                        <a:pt x="61" y="170"/>
                        <a:pt x="61"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69"/>
                        <a:pt x="62" y="169"/>
                        <a:pt x="62" y="169"/>
                      </a:cubicBezTo>
                      <a:cubicBezTo>
                        <a:pt x="63" y="169"/>
                        <a:pt x="63" y="169"/>
                        <a:pt x="63" y="169"/>
                      </a:cubicBezTo>
                      <a:cubicBezTo>
                        <a:pt x="63" y="170"/>
                        <a:pt x="63" y="170"/>
                        <a:pt x="63" y="170"/>
                      </a:cubicBezTo>
                      <a:cubicBezTo>
                        <a:pt x="63" y="170"/>
                        <a:pt x="63" y="170"/>
                        <a:pt x="63" y="170"/>
                      </a:cubicBezTo>
                      <a:cubicBezTo>
                        <a:pt x="63" y="170"/>
                        <a:pt x="63" y="170"/>
                        <a:pt x="63" y="170"/>
                      </a:cubicBezTo>
                      <a:cubicBezTo>
                        <a:pt x="63" y="170"/>
                        <a:pt x="63" y="170"/>
                        <a:pt x="63" y="170"/>
                      </a:cubicBezTo>
                      <a:cubicBezTo>
                        <a:pt x="64" y="170"/>
                        <a:pt x="64" y="170"/>
                        <a:pt x="64" y="170"/>
                      </a:cubicBezTo>
                      <a:cubicBezTo>
                        <a:pt x="64" y="170"/>
                        <a:pt x="64" y="170"/>
                        <a:pt x="64" y="170"/>
                      </a:cubicBezTo>
                      <a:cubicBezTo>
                        <a:pt x="64" y="170"/>
                        <a:pt x="64" y="170"/>
                        <a:pt x="64"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6" y="170"/>
                        <a:pt x="66" y="170"/>
                        <a:pt x="66" y="170"/>
                      </a:cubicBezTo>
                      <a:cubicBezTo>
                        <a:pt x="66" y="170"/>
                        <a:pt x="66" y="170"/>
                        <a:pt x="66" y="170"/>
                      </a:cubicBezTo>
                      <a:cubicBezTo>
                        <a:pt x="66" y="171"/>
                        <a:pt x="66" y="171"/>
                        <a:pt x="66" y="171"/>
                      </a:cubicBezTo>
                      <a:cubicBezTo>
                        <a:pt x="67" y="172"/>
                        <a:pt x="67" y="172"/>
                        <a:pt x="67" y="172"/>
                      </a:cubicBezTo>
                      <a:cubicBezTo>
                        <a:pt x="67" y="173"/>
                        <a:pt x="67" y="173"/>
                        <a:pt x="67" y="174"/>
                      </a:cubicBezTo>
                      <a:cubicBezTo>
                        <a:pt x="67" y="174"/>
                        <a:pt x="67" y="174"/>
                        <a:pt x="67" y="174"/>
                      </a:cubicBezTo>
                      <a:cubicBezTo>
                        <a:pt x="67" y="174"/>
                        <a:pt x="67" y="174"/>
                        <a:pt x="67" y="174"/>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8" y="176"/>
                        <a:pt x="68" y="176"/>
                        <a:pt x="68" y="176"/>
                      </a:cubicBezTo>
                      <a:cubicBezTo>
                        <a:pt x="68" y="176"/>
                        <a:pt x="68" y="176"/>
                        <a:pt x="68" y="176"/>
                      </a:cubicBezTo>
                      <a:cubicBezTo>
                        <a:pt x="68" y="177"/>
                        <a:pt x="68" y="177"/>
                        <a:pt x="68" y="177"/>
                      </a:cubicBezTo>
                      <a:cubicBezTo>
                        <a:pt x="68" y="177"/>
                        <a:pt x="68" y="177"/>
                        <a:pt x="68" y="177"/>
                      </a:cubicBezTo>
                      <a:cubicBezTo>
                        <a:pt x="68" y="177"/>
                        <a:pt x="68" y="177"/>
                        <a:pt x="68"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7"/>
                        <a:pt x="70" y="177"/>
                        <a:pt x="70" y="177"/>
                      </a:cubicBezTo>
                      <a:cubicBezTo>
                        <a:pt x="70" y="177"/>
                        <a:pt x="70" y="177"/>
                        <a:pt x="70" y="177"/>
                      </a:cubicBezTo>
                      <a:cubicBezTo>
                        <a:pt x="70" y="177"/>
                        <a:pt x="70" y="177"/>
                        <a:pt x="70" y="177"/>
                      </a:cubicBezTo>
                      <a:cubicBezTo>
                        <a:pt x="70" y="177"/>
                        <a:pt x="70" y="177"/>
                        <a:pt x="70" y="177"/>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1" y="176"/>
                        <a:pt x="71" y="176"/>
                        <a:pt x="71" y="176"/>
                      </a:cubicBezTo>
                      <a:cubicBezTo>
                        <a:pt x="71" y="176"/>
                        <a:pt x="71" y="176"/>
                        <a:pt x="71" y="176"/>
                      </a:cubicBezTo>
                      <a:cubicBezTo>
                        <a:pt x="72" y="177"/>
                        <a:pt x="72" y="177"/>
                        <a:pt x="72" y="177"/>
                      </a:cubicBezTo>
                      <a:cubicBezTo>
                        <a:pt x="72" y="177"/>
                        <a:pt x="72" y="177"/>
                        <a:pt x="72" y="177"/>
                      </a:cubicBezTo>
                      <a:cubicBezTo>
                        <a:pt x="73" y="179"/>
                        <a:pt x="73" y="179"/>
                        <a:pt x="73" y="179"/>
                      </a:cubicBezTo>
                      <a:cubicBezTo>
                        <a:pt x="74" y="180"/>
                        <a:pt x="74" y="180"/>
                        <a:pt x="74" y="180"/>
                      </a:cubicBezTo>
                      <a:cubicBezTo>
                        <a:pt x="75" y="180"/>
                        <a:pt x="75" y="180"/>
                        <a:pt x="75" y="180"/>
                      </a:cubicBezTo>
                      <a:cubicBezTo>
                        <a:pt x="76" y="181"/>
                        <a:pt x="76" y="181"/>
                        <a:pt x="76" y="181"/>
                      </a:cubicBezTo>
                      <a:cubicBezTo>
                        <a:pt x="76" y="182"/>
                        <a:pt x="76" y="182"/>
                        <a:pt x="76" y="182"/>
                      </a:cubicBezTo>
                      <a:cubicBezTo>
                        <a:pt x="77" y="183"/>
                        <a:pt x="77" y="183"/>
                        <a:pt x="77" y="183"/>
                      </a:cubicBezTo>
                      <a:cubicBezTo>
                        <a:pt x="77" y="183"/>
                        <a:pt x="77" y="183"/>
                        <a:pt x="78" y="183"/>
                      </a:cubicBezTo>
                      <a:cubicBezTo>
                        <a:pt x="78" y="184"/>
                        <a:pt x="78" y="184"/>
                        <a:pt x="78" y="184"/>
                      </a:cubicBezTo>
                      <a:cubicBezTo>
                        <a:pt x="79" y="185"/>
                        <a:pt x="79" y="185"/>
                        <a:pt x="79" y="185"/>
                      </a:cubicBezTo>
                      <a:cubicBezTo>
                        <a:pt x="80" y="186"/>
                        <a:pt x="80" y="186"/>
                        <a:pt x="80" y="186"/>
                      </a:cubicBezTo>
                      <a:cubicBezTo>
                        <a:pt x="82" y="190"/>
                        <a:pt x="82" y="190"/>
                        <a:pt x="82" y="190"/>
                      </a:cubicBezTo>
                      <a:cubicBezTo>
                        <a:pt x="82" y="191"/>
                        <a:pt x="82" y="191"/>
                        <a:pt x="82" y="191"/>
                      </a:cubicBezTo>
                      <a:cubicBezTo>
                        <a:pt x="83" y="192"/>
                        <a:pt x="83" y="192"/>
                        <a:pt x="83" y="192"/>
                      </a:cubicBezTo>
                      <a:cubicBezTo>
                        <a:pt x="83" y="193"/>
                        <a:pt x="83" y="193"/>
                        <a:pt x="83" y="193"/>
                      </a:cubicBezTo>
                      <a:cubicBezTo>
                        <a:pt x="83" y="193"/>
                        <a:pt x="83" y="193"/>
                        <a:pt x="83" y="193"/>
                      </a:cubicBezTo>
                      <a:cubicBezTo>
                        <a:pt x="83" y="193"/>
                        <a:pt x="83" y="193"/>
                        <a:pt x="83" y="193"/>
                      </a:cubicBezTo>
                      <a:cubicBezTo>
                        <a:pt x="83" y="194"/>
                        <a:pt x="83" y="195"/>
                        <a:pt x="83" y="195"/>
                      </a:cubicBezTo>
                      <a:cubicBezTo>
                        <a:pt x="83" y="196"/>
                        <a:pt x="83" y="196"/>
                        <a:pt x="83" y="196"/>
                      </a:cubicBezTo>
                      <a:cubicBezTo>
                        <a:pt x="82" y="196"/>
                        <a:pt x="82" y="196"/>
                        <a:pt x="82" y="196"/>
                      </a:cubicBezTo>
                      <a:cubicBezTo>
                        <a:pt x="82" y="196"/>
                        <a:pt x="82" y="196"/>
                        <a:pt x="82" y="196"/>
                      </a:cubicBezTo>
                      <a:cubicBezTo>
                        <a:pt x="82" y="196"/>
                        <a:pt x="82" y="196"/>
                        <a:pt x="82" y="196"/>
                      </a:cubicBezTo>
                      <a:cubicBezTo>
                        <a:pt x="82" y="197"/>
                        <a:pt x="82" y="197"/>
                        <a:pt x="82" y="197"/>
                      </a:cubicBezTo>
                      <a:cubicBezTo>
                        <a:pt x="82" y="197"/>
                        <a:pt x="82" y="197"/>
                        <a:pt x="82" y="197"/>
                      </a:cubicBezTo>
                      <a:cubicBezTo>
                        <a:pt x="82" y="198"/>
                        <a:pt x="82" y="198"/>
                        <a:pt x="82" y="198"/>
                      </a:cubicBezTo>
                      <a:cubicBezTo>
                        <a:pt x="82" y="198"/>
                        <a:pt x="82" y="199"/>
                        <a:pt x="82" y="199"/>
                      </a:cubicBezTo>
                      <a:cubicBezTo>
                        <a:pt x="82" y="199"/>
                        <a:pt x="82" y="199"/>
                        <a:pt x="82" y="199"/>
                      </a:cubicBezTo>
                      <a:cubicBezTo>
                        <a:pt x="82" y="199"/>
                        <a:pt x="82" y="199"/>
                        <a:pt x="82" y="199"/>
                      </a:cubicBezTo>
                      <a:cubicBezTo>
                        <a:pt x="82" y="200"/>
                        <a:pt x="82" y="200"/>
                        <a:pt x="82" y="200"/>
                      </a:cubicBezTo>
                      <a:cubicBezTo>
                        <a:pt x="83" y="199"/>
                        <a:pt x="83" y="199"/>
                        <a:pt x="83" y="199"/>
                      </a:cubicBezTo>
                      <a:cubicBezTo>
                        <a:pt x="83" y="199"/>
                        <a:pt x="83" y="199"/>
                        <a:pt x="83" y="199"/>
                      </a:cubicBezTo>
                      <a:cubicBezTo>
                        <a:pt x="83" y="199"/>
                        <a:pt x="83" y="199"/>
                        <a:pt x="83" y="199"/>
                      </a:cubicBezTo>
                      <a:cubicBezTo>
                        <a:pt x="84" y="199"/>
                        <a:pt x="84" y="199"/>
                        <a:pt x="84" y="199"/>
                      </a:cubicBezTo>
                      <a:cubicBezTo>
                        <a:pt x="84" y="199"/>
                        <a:pt x="84" y="199"/>
                        <a:pt x="84" y="199"/>
                      </a:cubicBezTo>
                      <a:cubicBezTo>
                        <a:pt x="84" y="199"/>
                        <a:pt x="84" y="199"/>
                        <a:pt x="84" y="199"/>
                      </a:cubicBezTo>
                      <a:cubicBezTo>
                        <a:pt x="84" y="199"/>
                        <a:pt x="84" y="199"/>
                        <a:pt x="84" y="199"/>
                      </a:cubicBezTo>
                      <a:cubicBezTo>
                        <a:pt x="84" y="199"/>
                        <a:pt x="84" y="199"/>
                        <a:pt x="84" y="199"/>
                      </a:cubicBezTo>
                      <a:cubicBezTo>
                        <a:pt x="84" y="200"/>
                        <a:pt x="84" y="200"/>
                        <a:pt x="84" y="200"/>
                      </a:cubicBezTo>
                      <a:cubicBezTo>
                        <a:pt x="84" y="200"/>
                        <a:pt x="84" y="200"/>
                        <a:pt x="84" y="200"/>
                      </a:cubicBezTo>
                      <a:cubicBezTo>
                        <a:pt x="84" y="201"/>
                        <a:pt x="84" y="201"/>
                        <a:pt x="84" y="201"/>
                      </a:cubicBezTo>
                      <a:cubicBezTo>
                        <a:pt x="84" y="201"/>
                        <a:pt x="84" y="201"/>
                        <a:pt x="84" y="201"/>
                      </a:cubicBezTo>
                      <a:cubicBezTo>
                        <a:pt x="84" y="201"/>
                        <a:pt x="84" y="201"/>
                        <a:pt x="84" y="201"/>
                      </a:cubicBezTo>
                      <a:cubicBezTo>
                        <a:pt x="84" y="201"/>
                        <a:pt x="84" y="201"/>
                        <a:pt x="84" y="201"/>
                      </a:cubicBezTo>
                      <a:cubicBezTo>
                        <a:pt x="84" y="201"/>
                        <a:pt x="84" y="201"/>
                        <a:pt x="84" y="201"/>
                      </a:cubicBezTo>
                      <a:cubicBezTo>
                        <a:pt x="84" y="200"/>
                        <a:pt x="84" y="200"/>
                        <a:pt x="84" y="200"/>
                      </a:cubicBezTo>
                      <a:cubicBezTo>
                        <a:pt x="84" y="200"/>
                        <a:pt x="84" y="200"/>
                        <a:pt x="84" y="200"/>
                      </a:cubicBezTo>
                      <a:cubicBezTo>
                        <a:pt x="84" y="200"/>
                        <a:pt x="84" y="200"/>
                        <a:pt x="84" y="200"/>
                      </a:cubicBezTo>
                      <a:cubicBezTo>
                        <a:pt x="84" y="199"/>
                        <a:pt x="84" y="199"/>
                        <a:pt x="84"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4" y="200"/>
                        <a:pt x="84" y="200"/>
                        <a:pt x="84" y="200"/>
                      </a:cubicBezTo>
                      <a:cubicBezTo>
                        <a:pt x="84" y="200"/>
                        <a:pt x="84" y="200"/>
                        <a:pt x="84" y="200"/>
                      </a:cubicBezTo>
                      <a:cubicBezTo>
                        <a:pt x="84" y="201"/>
                        <a:pt x="84" y="201"/>
                        <a:pt x="84" y="201"/>
                      </a:cubicBezTo>
                      <a:cubicBezTo>
                        <a:pt x="84" y="201"/>
                        <a:pt x="84" y="201"/>
                        <a:pt x="84" y="201"/>
                      </a:cubicBezTo>
                      <a:cubicBezTo>
                        <a:pt x="84" y="202"/>
                        <a:pt x="84" y="202"/>
                        <a:pt x="84" y="202"/>
                      </a:cubicBezTo>
                      <a:cubicBezTo>
                        <a:pt x="84" y="202"/>
                        <a:pt x="84" y="202"/>
                        <a:pt x="84" y="202"/>
                      </a:cubicBezTo>
                      <a:cubicBezTo>
                        <a:pt x="84" y="203"/>
                        <a:pt x="84" y="203"/>
                        <a:pt x="84" y="203"/>
                      </a:cubicBezTo>
                      <a:cubicBezTo>
                        <a:pt x="97" y="204"/>
                        <a:pt x="110" y="204"/>
                        <a:pt x="123" y="205"/>
                      </a:cubicBezTo>
                      <a:cubicBezTo>
                        <a:pt x="123" y="205"/>
                        <a:pt x="123" y="205"/>
                        <a:pt x="123" y="205"/>
                      </a:cubicBezTo>
                      <a:cubicBezTo>
                        <a:pt x="124" y="204"/>
                        <a:pt x="124" y="204"/>
                        <a:pt x="124" y="204"/>
                      </a:cubicBezTo>
                      <a:cubicBezTo>
                        <a:pt x="126" y="205"/>
                        <a:pt x="126" y="205"/>
                        <a:pt x="126" y="205"/>
                      </a:cubicBezTo>
                      <a:cubicBezTo>
                        <a:pt x="127" y="205"/>
                        <a:pt x="127" y="205"/>
                        <a:pt x="127" y="205"/>
                      </a:cubicBezTo>
                      <a:cubicBezTo>
                        <a:pt x="127" y="204"/>
                        <a:pt x="127" y="204"/>
                        <a:pt x="127" y="204"/>
                      </a:cubicBezTo>
                      <a:cubicBezTo>
                        <a:pt x="127" y="204"/>
                        <a:pt x="127" y="204"/>
                        <a:pt x="127" y="204"/>
                      </a:cubicBezTo>
                      <a:cubicBezTo>
                        <a:pt x="127" y="204"/>
                        <a:pt x="127" y="204"/>
                        <a:pt x="127" y="204"/>
                      </a:cubicBezTo>
                      <a:cubicBezTo>
                        <a:pt x="127" y="203"/>
                        <a:pt x="127" y="203"/>
                        <a:pt x="127" y="203"/>
                      </a:cubicBezTo>
                      <a:cubicBezTo>
                        <a:pt x="127" y="203"/>
                        <a:pt x="127" y="203"/>
                        <a:pt x="127" y="203"/>
                      </a:cubicBezTo>
                      <a:cubicBezTo>
                        <a:pt x="128" y="203"/>
                        <a:pt x="128" y="203"/>
                        <a:pt x="128" y="203"/>
                      </a:cubicBezTo>
                      <a:cubicBezTo>
                        <a:pt x="128" y="203"/>
                        <a:pt x="128" y="203"/>
                        <a:pt x="128" y="203"/>
                      </a:cubicBezTo>
                      <a:cubicBezTo>
                        <a:pt x="128" y="202"/>
                        <a:pt x="128" y="202"/>
                        <a:pt x="128" y="202"/>
                      </a:cubicBezTo>
                      <a:cubicBezTo>
                        <a:pt x="128" y="201"/>
                        <a:pt x="128" y="201"/>
                        <a:pt x="128" y="201"/>
                      </a:cubicBezTo>
                      <a:cubicBezTo>
                        <a:pt x="128" y="201"/>
                        <a:pt x="128" y="201"/>
                        <a:pt x="128" y="201"/>
                      </a:cubicBezTo>
                      <a:cubicBezTo>
                        <a:pt x="128" y="200"/>
                        <a:pt x="128" y="200"/>
                        <a:pt x="128" y="200"/>
                      </a:cubicBezTo>
                      <a:cubicBezTo>
                        <a:pt x="128" y="200"/>
                        <a:pt x="128" y="200"/>
                        <a:pt x="128" y="200"/>
                      </a:cubicBezTo>
                      <a:cubicBezTo>
                        <a:pt x="128" y="200"/>
                        <a:pt x="128" y="200"/>
                        <a:pt x="128" y="200"/>
                      </a:cubicBezTo>
                      <a:cubicBezTo>
                        <a:pt x="128" y="199"/>
                        <a:pt x="128" y="199"/>
                        <a:pt x="128" y="199"/>
                      </a:cubicBezTo>
                      <a:cubicBezTo>
                        <a:pt x="127" y="199"/>
                        <a:pt x="127" y="199"/>
                        <a:pt x="127" y="199"/>
                      </a:cubicBezTo>
                      <a:cubicBezTo>
                        <a:pt x="126" y="199"/>
                        <a:pt x="126" y="199"/>
                        <a:pt x="126" y="199"/>
                      </a:cubicBezTo>
                      <a:cubicBezTo>
                        <a:pt x="125" y="198"/>
                        <a:pt x="125" y="198"/>
                        <a:pt x="125" y="198"/>
                      </a:cubicBezTo>
                      <a:cubicBezTo>
                        <a:pt x="125" y="198"/>
                        <a:pt x="125" y="198"/>
                        <a:pt x="125" y="198"/>
                      </a:cubicBezTo>
                      <a:cubicBezTo>
                        <a:pt x="125" y="197"/>
                        <a:pt x="125" y="197"/>
                        <a:pt x="125" y="197"/>
                      </a:cubicBezTo>
                      <a:cubicBezTo>
                        <a:pt x="125" y="196"/>
                        <a:pt x="125" y="196"/>
                        <a:pt x="125" y="196"/>
                      </a:cubicBezTo>
                      <a:cubicBezTo>
                        <a:pt x="126" y="195"/>
                        <a:pt x="126" y="195"/>
                        <a:pt x="126" y="195"/>
                      </a:cubicBezTo>
                      <a:cubicBezTo>
                        <a:pt x="125" y="194"/>
                        <a:pt x="125" y="194"/>
                        <a:pt x="125" y="194"/>
                      </a:cubicBezTo>
                      <a:cubicBezTo>
                        <a:pt x="125" y="194"/>
                        <a:pt x="125" y="194"/>
                        <a:pt x="125" y="194"/>
                      </a:cubicBezTo>
                      <a:cubicBezTo>
                        <a:pt x="125" y="193"/>
                        <a:pt x="125" y="193"/>
                        <a:pt x="125" y="193"/>
                      </a:cubicBezTo>
                      <a:cubicBezTo>
                        <a:pt x="125" y="193"/>
                        <a:pt x="125" y="193"/>
                        <a:pt x="125" y="193"/>
                      </a:cubicBezTo>
                      <a:cubicBezTo>
                        <a:pt x="125" y="192"/>
                        <a:pt x="125" y="192"/>
                        <a:pt x="125" y="192"/>
                      </a:cubicBezTo>
                      <a:cubicBezTo>
                        <a:pt x="125" y="192"/>
                        <a:pt x="125" y="192"/>
                        <a:pt x="125" y="192"/>
                      </a:cubicBezTo>
                      <a:cubicBezTo>
                        <a:pt x="126" y="192"/>
                        <a:pt x="126" y="192"/>
                        <a:pt x="126" y="192"/>
                      </a:cubicBezTo>
                      <a:cubicBezTo>
                        <a:pt x="125" y="192"/>
                        <a:pt x="125" y="192"/>
                        <a:pt x="125" y="192"/>
                      </a:cubicBezTo>
                      <a:cubicBezTo>
                        <a:pt x="125" y="192"/>
                        <a:pt x="125" y="192"/>
                        <a:pt x="125" y="192"/>
                      </a:cubicBezTo>
                      <a:cubicBezTo>
                        <a:pt x="125" y="191"/>
                        <a:pt x="125" y="191"/>
                        <a:pt x="125" y="191"/>
                      </a:cubicBezTo>
                      <a:cubicBezTo>
                        <a:pt x="125" y="191"/>
                        <a:pt x="125" y="191"/>
                        <a:pt x="125" y="191"/>
                      </a:cubicBezTo>
                      <a:cubicBezTo>
                        <a:pt x="125" y="191"/>
                        <a:pt x="125" y="191"/>
                        <a:pt x="125" y="191"/>
                      </a:cubicBezTo>
                      <a:cubicBezTo>
                        <a:pt x="126" y="191"/>
                        <a:pt x="126" y="191"/>
                        <a:pt x="126" y="191"/>
                      </a:cubicBezTo>
                      <a:cubicBezTo>
                        <a:pt x="127" y="191"/>
                        <a:pt x="127" y="191"/>
                        <a:pt x="127" y="191"/>
                      </a:cubicBezTo>
                      <a:cubicBezTo>
                        <a:pt x="127" y="191"/>
                        <a:pt x="127" y="191"/>
                        <a:pt x="127" y="191"/>
                      </a:cubicBezTo>
                      <a:cubicBezTo>
                        <a:pt x="128" y="190"/>
                        <a:pt x="128" y="190"/>
                        <a:pt x="128" y="190"/>
                      </a:cubicBezTo>
                      <a:cubicBezTo>
                        <a:pt x="128" y="189"/>
                        <a:pt x="128" y="189"/>
                        <a:pt x="128" y="189"/>
                      </a:cubicBezTo>
                      <a:cubicBezTo>
                        <a:pt x="128" y="189"/>
                        <a:pt x="128" y="189"/>
                        <a:pt x="128" y="189"/>
                      </a:cubicBezTo>
                      <a:cubicBezTo>
                        <a:pt x="128" y="189"/>
                        <a:pt x="128" y="189"/>
                        <a:pt x="128" y="189"/>
                      </a:cubicBezTo>
                      <a:cubicBezTo>
                        <a:pt x="129" y="189"/>
                        <a:pt x="129" y="189"/>
                        <a:pt x="129" y="189"/>
                      </a:cubicBezTo>
                      <a:cubicBezTo>
                        <a:pt x="129" y="189"/>
                        <a:pt x="129" y="189"/>
                        <a:pt x="129" y="189"/>
                      </a:cubicBezTo>
                      <a:cubicBezTo>
                        <a:pt x="129" y="188"/>
                        <a:pt x="129" y="188"/>
                        <a:pt x="129" y="188"/>
                      </a:cubicBezTo>
                      <a:cubicBezTo>
                        <a:pt x="129" y="188"/>
                        <a:pt x="129" y="188"/>
                        <a:pt x="129" y="188"/>
                      </a:cubicBezTo>
                      <a:cubicBezTo>
                        <a:pt x="129" y="188"/>
                        <a:pt x="129" y="188"/>
                        <a:pt x="129" y="188"/>
                      </a:cubicBezTo>
                      <a:cubicBezTo>
                        <a:pt x="129" y="188"/>
                        <a:pt x="129" y="188"/>
                        <a:pt x="129" y="188"/>
                      </a:cubicBezTo>
                      <a:cubicBezTo>
                        <a:pt x="129" y="188"/>
                        <a:pt x="129" y="188"/>
                        <a:pt x="129" y="188"/>
                      </a:cubicBezTo>
                      <a:cubicBezTo>
                        <a:pt x="129" y="187"/>
                        <a:pt x="129" y="187"/>
                        <a:pt x="129" y="187"/>
                      </a:cubicBezTo>
                      <a:cubicBezTo>
                        <a:pt x="129" y="187"/>
                        <a:pt x="129" y="187"/>
                        <a:pt x="129" y="187"/>
                      </a:cubicBezTo>
                      <a:cubicBezTo>
                        <a:pt x="129" y="186"/>
                        <a:pt x="129" y="186"/>
                        <a:pt x="129" y="186"/>
                      </a:cubicBezTo>
                      <a:cubicBezTo>
                        <a:pt x="129" y="186"/>
                        <a:pt x="129" y="186"/>
                        <a:pt x="129" y="186"/>
                      </a:cubicBezTo>
                      <a:cubicBezTo>
                        <a:pt x="130" y="186"/>
                        <a:pt x="130" y="186"/>
                        <a:pt x="130" y="186"/>
                      </a:cubicBezTo>
                      <a:cubicBezTo>
                        <a:pt x="130" y="186"/>
                        <a:pt x="130" y="186"/>
                        <a:pt x="130" y="186"/>
                      </a:cubicBezTo>
                      <a:cubicBezTo>
                        <a:pt x="130" y="185"/>
                        <a:pt x="130" y="185"/>
                        <a:pt x="130" y="185"/>
                      </a:cubicBezTo>
                      <a:cubicBezTo>
                        <a:pt x="130" y="185"/>
                        <a:pt x="130" y="185"/>
                        <a:pt x="130" y="185"/>
                      </a:cubicBezTo>
                      <a:cubicBezTo>
                        <a:pt x="130" y="185"/>
                        <a:pt x="130" y="185"/>
                        <a:pt x="130" y="185"/>
                      </a:cubicBezTo>
                      <a:cubicBezTo>
                        <a:pt x="130" y="185"/>
                        <a:pt x="130" y="185"/>
                        <a:pt x="130" y="185"/>
                      </a:cubicBezTo>
                      <a:cubicBezTo>
                        <a:pt x="130" y="185"/>
                        <a:pt x="130" y="185"/>
                        <a:pt x="130" y="185"/>
                      </a:cubicBezTo>
                      <a:cubicBezTo>
                        <a:pt x="130" y="184"/>
                        <a:pt x="130" y="184"/>
                        <a:pt x="130" y="184"/>
                      </a:cubicBezTo>
                      <a:cubicBezTo>
                        <a:pt x="130" y="184"/>
                        <a:pt x="130" y="184"/>
                        <a:pt x="130" y="184"/>
                      </a:cubicBezTo>
                      <a:cubicBezTo>
                        <a:pt x="130" y="184"/>
                        <a:pt x="130" y="184"/>
                        <a:pt x="130" y="184"/>
                      </a:cubicBezTo>
                      <a:cubicBezTo>
                        <a:pt x="130" y="184"/>
                        <a:pt x="130" y="184"/>
                        <a:pt x="130" y="184"/>
                      </a:cubicBezTo>
                      <a:cubicBezTo>
                        <a:pt x="130" y="183"/>
                        <a:pt x="130" y="183"/>
                        <a:pt x="130" y="183"/>
                      </a:cubicBezTo>
                      <a:cubicBezTo>
                        <a:pt x="130" y="183"/>
                        <a:pt x="130" y="183"/>
                        <a:pt x="130" y="183"/>
                      </a:cubicBezTo>
                      <a:cubicBezTo>
                        <a:pt x="130" y="183"/>
                        <a:pt x="130" y="183"/>
                        <a:pt x="130" y="183"/>
                      </a:cubicBezTo>
                      <a:cubicBezTo>
                        <a:pt x="130" y="183"/>
                        <a:pt x="130" y="183"/>
                        <a:pt x="130" y="183"/>
                      </a:cubicBezTo>
                      <a:cubicBezTo>
                        <a:pt x="130" y="182"/>
                        <a:pt x="130" y="182"/>
                        <a:pt x="130" y="182"/>
                      </a:cubicBezTo>
                      <a:cubicBezTo>
                        <a:pt x="130" y="182"/>
                        <a:pt x="130" y="182"/>
                        <a:pt x="130" y="182"/>
                      </a:cubicBezTo>
                      <a:cubicBezTo>
                        <a:pt x="130" y="182"/>
                        <a:pt x="130" y="182"/>
                        <a:pt x="130" y="182"/>
                      </a:cubicBezTo>
                      <a:cubicBezTo>
                        <a:pt x="130" y="181"/>
                        <a:pt x="130" y="181"/>
                        <a:pt x="130" y="181"/>
                      </a:cubicBezTo>
                      <a:cubicBezTo>
                        <a:pt x="130" y="181"/>
                        <a:pt x="130" y="181"/>
                        <a:pt x="130" y="181"/>
                      </a:cubicBezTo>
                      <a:cubicBezTo>
                        <a:pt x="130" y="181"/>
                        <a:pt x="130" y="181"/>
                        <a:pt x="130" y="181"/>
                      </a:cubicBezTo>
                      <a:cubicBezTo>
                        <a:pt x="131" y="180"/>
                        <a:pt x="131" y="180"/>
                        <a:pt x="131" y="180"/>
                      </a:cubicBezTo>
                      <a:cubicBezTo>
                        <a:pt x="131" y="180"/>
                        <a:pt x="131" y="180"/>
                        <a:pt x="131" y="180"/>
                      </a:cubicBezTo>
                      <a:cubicBezTo>
                        <a:pt x="132" y="180"/>
                        <a:pt x="132" y="180"/>
                        <a:pt x="132" y="180"/>
                      </a:cubicBezTo>
                      <a:cubicBezTo>
                        <a:pt x="132" y="180"/>
                        <a:pt x="132" y="180"/>
                        <a:pt x="132" y="180"/>
                      </a:cubicBezTo>
                      <a:cubicBezTo>
                        <a:pt x="132" y="179"/>
                        <a:pt x="132" y="179"/>
                        <a:pt x="132" y="179"/>
                      </a:cubicBezTo>
                      <a:cubicBezTo>
                        <a:pt x="132" y="178"/>
                        <a:pt x="132" y="178"/>
                        <a:pt x="132" y="178"/>
                      </a:cubicBezTo>
                      <a:cubicBezTo>
                        <a:pt x="133" y="178"/>
                        <a:pt x="133" y="178"/>
                        <a:pt x="133" y="178"/>
                      </a:cubicBezTo>
                      <a:cubicBezTo>
                        <a:pt x="133" y="178"/>
                        <a:pt x="133" y="178"/>
                        <a:pt x="133" y="178"/>
                      </a:cubicBezTo>
                      <a:cubicBezTo>
                        <a:pt x="135" y="177"/>
                        <a:pt x="135" y="177"/>
                        <a:pt x="135" y="177"/>
                      </a:cubicBezTo>
                      <a:cubicBezTo>
                        <a:pt x="135" y="177"/>
                        <a:pt x="135" y="177"/>
                        <a:pt x="135" y="177"/>
                      </a:cubicBezTo>
                      <a:cubicBezTo>
                        <a:pt x="136" y="177"/>
                        <a:pt x="136" y="177"/>
                        <a:pt x="136" y="177"/>
                      </a:cubicBezTo>
                      <a:cubicBezTo>
                        <a:pt x="136" y="176"/>
                        <a:pt x="136" y="176"/>
                        <a:pt x="136" y="176"/>
                      </a:cubicBezTo>
                      <a:cubicBezTo>
                        <a:pt x="137" y="176"/>
                        <a:pt x="137" y="176"/>
                        <a:pt x="137" y="176"/>
                      </a:cubicBezTo>
                      <a:cubicBezTo>
                        <a:pt x="137" y="176"/>
                        <a:pt x="137" y="176"/>
                        <a:pt x="137" y="176"/>
                      </a:cubicBezTo>
                      <a:lnTo>
                        <a:pt x="137" y="175"/>
                      </a:lnTo>
                      <a:close/>
                      <a:moveTo>
                        <a:pt x="64" y="193"/>
                      </a:moveTo>
                      <a:cubicBezTo>
                        <a:pt x="64" y="193"/>
                        <a:pt x="64" y="193"/>
                        <a:pt x="64" y="193"/>
                      </a:cubicBezTo>
                      <a:cubicBezTo>
                        <a:pt x="63" y="192"/>
                        <a:pt x="63" y="192"/>
                        <a:pt x="63" y="192"/>
                      </a:cubicBezTo>
                      <a:cubicBezTo>
                        <a:pt x="63" y="192"/>
                        <a:pt x="63" y="192"/>
                        <a:pt x="63" y="192"/>
                      </a:cubicBezTo>
                      <a:cubicBezTo>
                        <a:pt x="63" y="191"/>
                        <a:pt x="63" y="191"/>
                        <a:pt x="63" y="191"/>
                      </a:cubicBezTo>
                      <a:cubicBezTo>
                        <a:pt x="63" y="191"/>
                        <a:pt x="63" y="191"/>
                        <a:pt x="63" y="191"/>
                      </a:cubicBezTo>
                      <a:cubicBezTo>
                        <a:pt x="63" y="191"/>
                        <a:pt x="63" y="191"/>
                        <a:pt x="63" y="191"/>
                      </a:cubicBezTo>
                      <a:cubicBezTo>
                        <a:pt x="62" y="190"/>
                        <a:pt x="62" y="190"/>
                        <a:pt x="62" y="190"/>
                      </a:cubicBezTo>
                      <a:cubicBezTo>
                        <a:pt x="62" y="190"/>
                        <a:pt x="62" y="190"/>
                        <a:pt x="62" y="190"/>
                      </a:cubicBezTo>
                      <a:cubicBezTo>
                        <a:pt x="62" y="190"/>
                        <a:pt x="62" y="190"/>
                        <a:pt x="62" y="190"/>
                      </a:cubicBezTo>
                      <a:cubicBezTo>
                        <a:pt x="62" y="189"/>
                        <a:pt x="62" y="189"/>
                        <a:pt x="62" y="189"/>
                      </a:cubicBezTo>
                      <a:cubicBezTo>
                        <a:pt x="62" y="189"/>
                        <a:pt x="62" y="189"/>
                        <a:pt x="62" y="189"/>
                      </a:cubicBezTo>
                      <a:cubicBezTo>
                        <a:pt x="62" y="189"/>
                        <a:pt x="62" y="189"/>
                        <a:pt x="62" y="189"/>
                      </a:cubicBezTo>
                      <a:cubicBezTo>
                        <a:pt x="62" y="189"/>
                        <a:pt x="62" y="189"/>
                        <a:pt x="62" y="189"/>
                      </a:cubicBezTo>
                      <a:cubicBezTo>
                        <a:pt x="62" y="189"/>
                        <a:pt x="62" y="189"/>
                        <a:pt x="62" y="189"/>
                      </a:cubicBezTo>
                      <a:cubicBezTo>
                        <a:pt x="61" y="189"/>
                        <a:pt x="61" y="189"/>
                        <a:pt x="61" y="189"/>
                      </a:cubicBezTo>
                      <a:cubicBezTo>
                        <a:pt x="61" y="189"/>
                        <a:pt x="61" y="189"/>
                        <a:pt x="61" y="189"/>
                      </a:cubicBezTo>
                      <a:cubicBezTo>
                        <a:pt x="62" y="189"/>
                        <a:pt x="62" y="189"/>
                        <a:pt x="62" y="189"/>
                      </a:cubicBezTo>
                      <a:cubicBezTo>
                        <a:pt x="62" y="190"/>
                        <a:pt x="62" y="190"/>
                        <a:pt x="62" y="190"/>
                      </a:cubicBezTo>
                      <a:cubicBezTo>
                        <a:pt x="62" y="190"/>
                        <a:pt x="62" y="190"/>
                        <a:pt x="62" y="190"/>
                      </a:cubicBezTo>
                      <a:cubicBezTo>
                        <a:pt x="62" y="190"/>
                        <a:pt x="62" y="190"/>
                        <a:pt x="62" y="190"/>
                      </a:cubicBezTo>
                      <a:cubicBezTo>
                        <a:pt x="62" y="191"/>
                        <a:pt x="62" y="191"/>
                        <a:pt x="62" y="191"/>
                      </a:cubicBezTo>
                      <a:cubicBezTo>
                        <a:pt x="62" y="191"/>
                        <a:pt x="62" y="191"/>
                        <a:pt x="62" y="191"/>
                      </a:cubicBezTo>
                      <a:cubicBezTo>
                        <a:pt x="62" y="191"/>
                        <a:pt x="62" y="191"/>
                        <a:pt x="62" y="191"/>
                      </a:cubicBezTo>
                      <a:cubicBezTo>
                        <a:pt x="62" y="191"/>
                        <a:pt x="62" y="191"/>
                        <a:pt x="62" y="191"/>
                      </a:cubicBezTo>
                      <a:cubicBezTo>
                        <a:pt x="62" y="192"/>
                        <a:pt x="62" y="192"/>
                        <a:pt x="62" y="192"/>
                      </a:cubicBezTo>
                      <a:cubicBezTo>
                        <a:pt x="62" y="192"/>
                        <a:pt x="62" y="192"/>
                        <a:pt x="62" y="192"/>
                      </a:cubicBezTo>
                      <a:cubicBezTo>
                        <a:pt x="62" y="192"/>
                        <a:pt x="62" y="192"/>
                        <a:pt x="62" y="192"/>
                      </a:cubicBezTo>
                      <a:cubicBezTo>
                        <a:pt x="62" y="192"/>
                        <a:pt x="62" y="192"/>
                        <a:pt x="62" y="192"/>
                      </a:cubicBezTo>
                      <a:cubicBezTo>
                        <a:pt x="62" y="192"/>
                        <a:pt x="62" y="192"/>
                        <a:pt x="62" y="192"/>
                      </a:cubicBezTo>
                      <a:cubicBezTo>
                        <a:pt x="63" y="193"/>
                        <a:pt x="63" y="193"/>
                        <a:pt x="63" y="193"/>
                      </a:cubicBezTo>
                      <a:cubicBezTo>
                        <a:pt x="63" y="193"/>
                        <a:pt x="63" y="193"/>
                        <a:pt x="63" y="193"/>
                      </a:cubicBezTo>
                      <a:cubicBezTo>
                        <a:pt x="63" y="193"/>
                        <a:pt x="63" y="193"/>
                        <a:pt x="63" y="193"/>
                      </a:cubicBezTo>
                      <a:cubicBezTo>
                        <a:pt x="63" y="194"/>
                        <a:pt x="63" y="194"/>
                        <a:pt x="63" y="194"/>
                      </a:cubicBezTo>
                      <a:cubicBezTo>
                        <a:pt x="63" y="194"/>
                        <a:pt x="63" y="194"/>
                        <a:pt x="63" y="194"/>
                      </a:cubicBezTo>
                      <a:cubicBezTo>
                        <a:pt x="63" y="194"/>
                        <a:pt x="63" y="194"/>
                        <a:pt x="63"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5" y="194"/>
                        <a:pt x="65" y="194"/>
                        <a:pt x="65" y="194"/>
                      </a:cubicBezTo>
                      <a:cubicBezTo>
                        <a:pt x="65" y="194"/>
                        <a:pt x="65" y="194"/>
                        <a:pt x="65" y="194"/>
                      </a:cubicBezTo>
                      <a:cubicBezTo>
                        <a:pt x="65" y="194"/>
                        <a:pt x="65" y="194"/>
                        <a:pt x="65" y="194"/>
                      </a:cubicBezTo>
                      <a:lnTo>
                        <a:pt x="64" y="193"/>
                      </a:lnTo>
                      <a:close/>
                      <a:moveTo>
                        <a:pt x="70" y="176"/>
                      </a:moveTo>
                      <a:cubicBezTo>
                        <a:pt x="70" y="176"/>
                        <a:pt x="70" y="176"/>
                        <a:pt x="70" y="176"/>
                      </a:cubicBezTo>
                      <a:cubicBezTo>
                        <a:pt x="70" y="176"/>
                        <a:pt x="70" y="176"/>
                        <a:pt x="70"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7"/>
                        <a:pt x="69" y="177"/>
                        <a:pt x="69" y="177"/>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70" y="177"/>
                        <a:pt x="70" y="177"/>
                        <a:pt x="70" y="177"/>
                      </a:cubicBezTo>
                      <a:cubicBezTo>
                        <a:pt x="70" y="176"/>
                        <a:pt x="70" y="176"/>
                        <a:pt x="70" y="176"/>
                      </a:cubicBezTo>
                      <a:cubicBezTo>
                        <a:pt x="70" y="176"/>
                        <a:pt x="70" y="176"/>
                        <a:pt x="70" y="176"/>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2" name="Freeform 378">
                  <a:extLst>
                    <a:ext uri="{FF2B5EF4-FFF2-40B4-BE49-F238E27FC236}">
                      <a16:creationId xmlns="" xmlns:a16="http://schemas.microsoft.com/office/drawing/2014/main" id="{DF8CF4FE-9FC3-48E4-AAED-8992DC05D213}"/>
                    </a:ext>
                  </a:extLst>
                </p:cNvPr>
                <p:cNvSpPr>
                  <a:spLocks/>
                </p:cNvSpPr>
                <p:nvPr/>
              </p:nvSpPr>
              <p:spPr bwMode="auto">
                <a:xfrm>
                  <a:off x="4192751" y="4402187"/>
                  <a:ext cx="534737" cy="623860"/>
                </a:xfrm>
                <a:custGeom>
                  <a:avLst/>
                  <a:gdLst>
                    <a:gd name="T0" fmla="*/ 24 w 102"/>
                    <a:gd name="T1" fmla="*/ 2 h 119"/>
                    <a:gd name="T2" fmla="*/ 19 w 102"/>
                    <a:gd name="T3" fmla="*/ 19 h 119"/>
                    <a:gd name="T4" fmla="*/ 18 w 102"/>
                    <a:gd name="T5" fmla="*/ 18 h 119"/>
                    <a:gd name="T6" fmla="*/ 17 w 102"/>
                    <a:gd name="T7" fmla="*/ 16 h 119"/>
                    <a:gd name="T8" fmla="*/ 17 w 102"/>
                    <a:gd name="T9" fmla="*/ 16 h 119"/>
                    <a:gd name="T10" fmla="*/ 16 w 102"/>
                    <a:gd name="T11" fmla="*/ 16 h 119"/>
                    <a:gd name="T12" fmla="*/ 15 w 102"/>
                    <a:gd name="T13" fmla="*/ 16 h 119"/>
                    <a:gd name="T14" fmla="*/ 14 w 102"/>
                    <a:gd name="T15" fmla="*/ 16 h 119"/>
                    <a:gd name="T16" fmla="*/ 11 w 102"/>
                    <a:gd name="T17" fmla="*/ 16 h 119"/>
                    <a:gd name="T18" fmla="*/ 11 w 102"/>
                    <a:gd name="T19" fmla="*/ 17 h 119"/>
                    <a:gd name="T20" fmla="*/ 11 w 102"/>
                    <a:gd name="T21" fmla="*/ 19 h 119"/>
                    <a:gd name="T22" fmla="*/ 11 w 102"/>
                    <a:gd name="T23" fmla="*/ 21 h 119"/>
                    <a:gd name="T24" fmla="*/ 11 w 102"/>
                    <a:gd name="T25" fmla="*/ 24 h 119"/>
                    <a:gd name="T26" fmla="*/ 11 w 102"/>
                    <a:gd name="T27" fmla="*/ 28 h 119"/>
                    <a:gd name="T28" fmla="*/ 11 w 102"/>
                    <a:gd name="T29" fmla="*/ 32 h 119"/>
                    <a:gd name="T30" fmla="*/ 11 w 102"/>
                    <a:gd name="T31" fmla="*/ 35 h 119"/>
                    <a:gd name="T32" fmla="*/ 10 w 102"/>
                    <a:gd name="T33" fmla="*/ 35 h 119"/>
                    <a:gd name="T34" fmla="*/ 10 w 102"/>
                    <a:gd name="T35" fmla="*/ 36 h 119"/>
                    <a:gd name="T36" fmla="*/ 10 w 102"/>
                    <a:gd name="T37" fmla="*/ 41 h 119"/>
                    <a:gd name="T38" fmla="*/ 11 w 102"/>
                    <a:gd name="T39" fmla="*/ 42 h 119"/>
                    <a:gd name="T40" fmla="*/ 12 w 102"/>
                    <a:gd name="T41" fmla="*/ 45 h 119"/>
                    <a:gd name="T42" fmla="*/ 12 w 102"/>
                    <a:gd name="T43" fmla="*/ 47 h 119"/>
                    <a:gd name="T44" fmla="*/ 13 w 102"/>
                    <a:gd name="T45" fmla="*/ 48 h 119"/>
                    <a:gd name="T46" fmla="*/ 13 w 102"/>
                    <a:gd name="T47" fmla="*/ 49 h 119"/>
                    <a:gd name="T48" fmla="*/ 13 w 102"/>
                    <a:gd name="T49" fmla="*/ 49 h 119"/>
                    <a:gd name="T50" fmla="*/ 14 w 102"/>
                    <a:gd name="T51" fmla="*/ 49 h 119"/>
                    <a:gd name="T52" fmla="*/ 16 w 102"/>
                    <a:gd name="T53" fmla="*/ 51 h 119"/>
                    <a:gd name="T54" fmla="*/ 15 w 102"/>
                    <a:gd name="T55" fmla="*/ 53 h 119"/>
                    <a:gd name="T56" fmla="*/ 12 w 102"/>
                    <a:gd name="T57" fmla="*/ 55 h 119"/>
                    <a:gd name="T58" fmla="*/ 10 w 102"/>
                    <a:gd name="T59" fmla="*/ 57 h 119"/>
                    <a:gd name="T60" fmla="*/ 9 w 102"/>
                    <a:gd name="T61" fmla="*/ 59 h 119"/>
                    <a:gd name="T62" fmla="*/ 9 w 102"/>
                    <a:gd name="T63" fmla="*/ 60 h 119"/>
                    <a:gd name="T64" fmla="*/ 9 w 102"/>
                    <a:gd name="T65" fmla="*/ 61 h 119"/>
                    <a:gd name="T66" fmla="*/ 9 w 102"/>
                    <a:gd name="T67" fmla="*/ 62 h 119"/>
                    <a:gd name="T68" fmla="*/ 8 w 102"/>
                    <a:gd name="T69" fmla="*/ 64 h 119"/>
                    <a:gd name="T70" fmla="*/ 8 w 102"/>
                    <a:gd name="T71" fmla="*/ 65 h 119"/>
                    <a:gd name="T72" fmla="*/ 7 w 102"/>
                    <a:gd name="T73" fmla="*/ 66 h 119"/>
                    <a:gd name="T74" fmla="*/ 5 w 102"/>
                    <a:gd name="T75" fmla="*/ 68 h 119"/>
                    <a:gd name="T76" fmla="*/ 4 w 102"/>
                    <a:gd name="T77" fmla="*/ 69 h 119"/>
                    <a:gd name="T78" fmla="*/ 4 w 102"/>
                    <a:gd name="T79" fmla="*/ 70 h 119"/>
                    <a:gd name="T80" fmla="*/ 4 w 102"/>
                    <a:gd name="T81" fmla="*/ 74 h 119"/>
                    <a:gd name="T82" fmla="*/ 7 w 102"/>
                    <a:gd name="T83" fmla="*/ 76 h 119"/>
                    <a:gd name="T84" fmla="*/ 7 w 102"/>
                    <a:gd name="T85" fmla="*/ 78 h 119"/>
                    <a:gd name="T86" fmla="*/ 6 w 102"/>
                    <a:gd name="T87" fmla="*/ 80 h 119"/>
                    <a:gd name="T88" fmla="*/ 5 w 102"/>
                    <a:gd name="T89" fmla="*/ 82 h 119"/>
                    <a:gd name="T90" fmla="*/ 2 w 102"/>
                    <a:gd name="T91" fmla="*/ 82 h 119"/>
                    <a:gd name="T92" fmla="*/ 1 w 102"/>
                    <a:gd name="T93" fmla="*/ 83 h 119"/>
                    <a:gd name="T94" fmla="*/ 0 w 102"/>
                    <a:gd name="T95" fmla="*/ 86 h 119"/>
                    <a:gd name="T96" fmla="*/ 93 w 102"/>
                    <a:gd name="T97" fmla="*/ 119 h 119"/>
                    <a:gd name="T98" fmla="*/ 93 w 102"/>
                    <a:gd name="T99" fmla="*/ 119 h 119"/>
                    <a:gd name="T100" fmla="*/ 93 w 102"/>
                    <a:gd name="T101" fmla="*/ 119 h 119"/>
                    <a:gd name="T102" fmla="*/ 93 w 102"/>
                    <a:gd name="T103" fmla="*/ 119 h 119"/>
                    <a:gd name="T104" fmla="*/ 93 w 102"/>
                    <a:gd name="T105" fmla="*/ 118 h 119"/>
                    <a:gd name="T106" fmla="*/ 100 w 102"/>
                    <a:gd name="T107" fmla="*/ 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 h="119">
                      <a:moveTo>
                        <a:pt x="100" y="8"/>
                      </a:moveTo>
                      <a:cubicBezTo>
                        <a:pt x="84" y="7"/>
                        <a:pt x="69" y="5"/>
                        <a:pt x="54" y="4"/>
                      </a:cubicBezTo>
                      <a:cubicBezTo>
                        <a:pt x="46" y="3"/>
                        <a:pt x="38" y="2"/>
                        <a:pt x="30" y="1"/>
                      </a:cubicBezTo>
                      <a:cubicBezTo>
                        <a:pt x="29" y="1"/>
                        <a:pt x="27" y="1"/>
                        <a:pt x="26" y="0"/>
                      </a:cubicBezTo>
                      <a:cubicBezTo>
                        <a:pt x="24" y="0"/>
                        <a:pt x="24" y="0"/>
                        <a:pt x="24" y="2"/>
                      </a:cubicBezTo>
                      <a:cubicBezTo>
                        <a:pt x="24" y="3"/>
                        <a:pt x="24" y="4"/>
                        <a:pt x="24" y="5"/>
                      </a:cubicBezTo>
                      <a:cubicBezTo>
                        <a:pt x="23" y="8"/>
                        <a:pt x="23" y="12"/>
                        <a:pt x="22" y="16"/>
                      </a:cubicBezTo>
                      <a:cubicBezTo>
                        <a:pt x="22" y="16"/>
                        <a:pt x="22" y="16"/>
                        <a:pt x="22" y="16"/>
                      </a:cubicBezTo>
                      <a:cubicBezTo>
                        <a:pt x="21" y="17"/>
                        <a:pt x="21" y="18"/>
                        <a:pt x="20" y="19"/>
                      </a:cubicBezTo>
                      <a:cubicBezTo>
                        <a:pt x="19" y="19"/>
                        <a:pt x="19" y="19"/>
                        <a:pt x="19" y="19"/>
                      </a:cubicBezTo>
                      <a:cubicBezTo>
                        <a:pt x="19" y="19"/>
                        <a:pt x="19" y="19"/>
                        <a:pt x="19" y="19"/>
                      </a:cubicBezTo>
                      <a:cubicBezTo>
                        <a:pt x="18" y="19"/>
                        <a:pt x="18" y="19"/>
                        <a:pt x="18" y="19"/>
                      </a:cubicBezTo>
                      <a:cubicBezTo>
                        <a:pt x="18" y="18"/>
                        <a:pt x="18" y="18"/>
                        <a:pt x="18" y="18"/>
                      </a:cubicBezTo>
                      <a:cubicBezTo>
                        <a:pt x="18" y="18"/>
                        <a:pt x="18" y="18"/>
                        <a:pt x="18" y="18"/>
                      </a:cubicBezTo>
                      <a:cubicBezTo>
                        <a:pt x="18" y="18"/>
                        <a:pt x="18" y="18"/>
                        <a:pt x="18" y="18"/>
                      </a:cubicBezTo>
                      <a:cubicBezTo>
                        <a:pt x="18" y="17"/>
                        <a:pt x="18" y="17"/>
                        <a:pt x="18" y="17"/>
                      </a:cubicBezTo>
                      <a:cubicBezTo>
                        <a:pt x="17" y="17"/>
                        <a:pt x="17" y="17"/>
                        <a:pt x="17" y="17"/>
                      </a:cubicBezTo>
                      <a:cubicBezTo>
                        <a:pt x="17" y="17"/>
                        <a:pt x="17" y="17"/>
                        <a:pt x="17" y="17"/>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4" y="16"/>
                        <a:pt x="14" y="16"/>
                        <a:pt x="14" y="16"/>
                      </a:cubicBezTo>
                      <a:cubicBezTo>
                        <a:pt x="14" y="16"/>
                        <a:pt x="14" y="16"/>
                        <a:pt x="14" y="16"/>
                      </a:cubicBezTo>
                      <a:cubicBezTo>
                        <a:pt x="13" y="16"/>
                        <a:pt x="13" y="16"/>
                        <a:pt x="13" y="16"/>
                      </a:cubicBezTo>
                      <a:cubicBezTo>
                        <a:pt x="12" y="16"/>
                        <a:pt x="12" y="16"/>
                        <a:pt x="12" y="16"/>
                      </a:cubicBezTo>
                      <a:cubicBezTo>
                        <a:pt x="12" y="16"/>
                        <a:pt x="12" y="16"/>
                        <a:pt x="12" y="16"/>
                      </a:cubicBezTo>
                      <a:cubicBezTo>
                        <a:pt x="11" y="16"/>
                        <a:pt x="11" y="16"/>
                        <a:pt x="11" y="16"/>
                      </a:cubicBezTo>
                      <a:cubicBezTo>
                        <a:pt x="11" y="16"/>
                        <a:pt x="11" y="16"/>
                        <a:pt x="11" y="16"/>
                      </a:cubicBezTo>
                      <a:cubicBezTo>
                        <a:pt x="11" y="16"/>
                        <a:pt x="11" y="16"/>
                        <a:pt x="11" y="16"/>
                      </a:cubicBezTo>
                      <a:cubicBezTo>
                        <a:pt x="11" y="16"/>
                        <a:pt x="11" y="16"/>
                        <a:pt x="11" y="16"/>
                      </a:cubicBezTo>
                      <a:cubicBezTo>
                        <a:pt x="11" y="17"/>
                        <a:pt x="11" y="17"/>
                        <a:pt x="11" y="17"/>
                      </a:cubicBezTo>
                      <a:cubicBezTo>
                        <a:pt x="11" y="17"/>
                        <a:pt x="11" y="17"/>
                        <a:pt x="11" y="17"/>
                      </a:cubicBezTo>
                      <a:cubicBezTo>
                        <a:pt x="11" y="17"/>
                        <a:pt x="11" y="17"/>
                        <a:pt x="11" y="17"/>
                      </a:cubicBezTo>
                      <a:cubicBezTo>
                        <a:pt x="11" y="18"/>
                        <a:pt x="11" y="18"/>
                        <a:pt x="11" y="18"/>
                      </a:cubicBezTo>
                      <a:cubicBezTo>
                        <a:pt x="11" y="18"/>
                        <a:pt x="11" y="18"/>
                        <a:pt x="11" y="18"/>
                      </a:cubicBezTo>
                      <a:cubicBezTo>
                        <a:pt x="11" y="18"/>
                        <a:pt x="11" y="18"/>
                        <a:pt x="11" y="18"/>
                      </a:cubicBezTo>
                      <a:cubicBezTo>
                        <a:pt x="11" y="19"/>
                        <a:pt x="11" y="19"/>
                        <a:pt x="11" y="19"/>
                      </a:cubicBezTo>
                      <a:cubicBezTo>
                        <a:pt x="11" y="19"/>
                        <a:pt x="11" y="19"/>
                        <a:pt x="11" y="19"/>
                      </a:cubicBezTo>
                      <a:cubicBezTo>
                        <a:pt x="11" y="20"/>
                        <a:pt x="11" y="20"/>
                        <a:pt x="11" y="20"/>
                      </a:cubicBezTo>
                      <a:cubicBezTo>
                        <a:pt x="11" y="20"/>
                        <a:pt x="11" y="20"/>
                        <a:pt x="11" y="20"/>
                      </a:cubicBezTo>
                      <a:cubicBezTo>
                        <a:pt x="11" y="21"/>
                        <a:pt x="11" y="21"/>
                        <a:pt x="11" y="21"/>
                      </a:cubicBezTo>
                      <a:cubicBezTo>
                        <a:pt x="12" y="21"/>
                        <a:pt x="12" y="21"/>
                        <a:pt x="12" y="21"/>
                      </a:cubicBezTo>
                      <a:cubicBezTo>
                        <a:pt x="11" y="21"/>
                        <a:pt x="11" y="21"/>
                        <a:pt x="11" y="21"/>
                      </a:cubicBezTo>
                      <a:cubicBezTo>
                        <a:pt x="11" y="21"/>
                        <a:pt x="11" y="21"/>
                        <a:pt x="11" y="21"/>
                      </a:cubicBezTo>
                      <a:cubicBezTo>
                        <a:pt x="11" y="22"/>
                        <a:pt x="11" y="22"/>
                        <a:pt x="11" y="22"/>
                      </a:cubicBezTo>
                      <a:cubicBezTo>
                        <a:pt x="11" y="23"/>
                        <a:pt x="11" y="23"/>
                        <a:pt x="11" y="23"/>
                      </a:cubicBezTo>
                      <a:cubicBezTo>
                        <a:pt x="11" y="23"/>
                        <a:pt x="11" y="23"/>
                        <a:pt x="11" y="23"/>
                      </a:cubicBezTo>
                      <a:cubicBezTo>
                        <a:pt x="11" y="24"/>
                        <a:pt x="11" y="24"/>
                        <a:pt x="11" y="24"/>
                      </a:cubicBezTo>
                      <a:cubicBezTo>
                        <a:pt x="11" y="25"/>
                        <a:pt x="11" y="25"/>
                        <a:pt x="11" y="25"/>
                      </a:cubicBezTo>
                      <a:cubicBezTo>
                        <a:pt x="11" y="26"/>
                        <a:pt x="11" y="26"/>
                        <a:pt x="11" y="26"/>
                      </a:cubicBezTo>
                      <a:cubicBezTo>
                        <a:pt x="11" y="26"/>
                        <a:pt x="11" y="26"/>
                        <a:pt x="11" y="26"/>
                      </a:cubicBezTo>
                      <a:cubicBezTo>
                        <a:pt x="11" y="27"/>
                        <a:pt x="11" y="27"/>
                        <a:pt x="11" y="27"/>
                      </a:cubicBezTo>
                      <a:cubicBezTo>
                        <a:pt x="11" y="28"/>
                        <a:pt x="11" y="28"/>
                        <a:pt x="11" y="28"/>
                      </a:cubicBezTo>
                      <a:cubicBezTo>
                        <a:pt x="11" y="29"/>
                        <a:pt x="11" y="29"/>
                        <a:pt x="11" y="29"/>
                      </a:cubicBezTo>
                      <a:cubicBezTo>
                        <a:pt x="11" y="30"/>
                        <a:pt x="11" y="30"/>
                        <a:pt x="11" y="30"/>
                      </a:cubicBezTo>
                      <a:cubicBezTo>
                        <a:pt x="11" y="31"/>
                        <a:pt x="11" y="31"/>
                        <a:pt x="11" y="31"/>
                      </a:cubicBezTo>
                      <a:cubicBezTo>
                        <a:pt x="11" y="31"/>
                        <a:pt x="11" y="31"/>
                        <a:pt x="11" y="31"/>
                      </a:cubicBezTo>
                      <a:cubicBezTo>
                        <a:pt x="11" y="32"/>
                        <a:pt x="11" y="32"/>
                        <a:pt x="11" y="32"/>
                      </a:cubicBezTo>
                      <a:cubicBezTo>
                        <a:pt x="11" y="32"/>
                        <a:pt x="11" y="32"/>
                        <a:pt x="11" y="32"/>
                      </a:cubicBezTo>
                      <a:cubicBezTo>
                        <a:pt x="11" y="33"/>
                        <a:pt x="11" y="33"/>
                        <a:pt x="11" y="33"/>
                      </a:cubicBezTo>
                      <a:cubicBezTo>
                        <a:pt x="11" y="34"/>
                        <a:pt x="11" y="34"/>
                        <a:pt x="11" y="34"/>
                      </a:cubicBezTo>
                      <a:cubicBezTo>
                        <a:pt x="11" y="34"/>
                        <a:pt x="11" y="34"/>
                        <a:pt x="11" y="34"/>
                      </a:cubicBezTo>
                      <a:cubicBezTo>
                        <a:pt x="11" y="35"/>
                        <a:pt x="11" y="35"/>
                        <a:pt x="11" y="35"/>
                      </a:cubicBezTo>
                      <a:cubicBezTo>
                        <a:pt x="11" y="35"/>
                        <a:pt x="11" y="35"/>
                        <a:pt x="11" y="35"/>
                      </a:cubicBezTo>
                      <a:cubicBezTo>
                        <a:pt x="11" y="35"/>
                        <a:pt x="11" y="35"/>
                        <a:pt x="11" y="35"/>
                      </a:cubicBezTo>
                      <a:cubicBezTo>
                        <a:pt x="10" y="35"/>
                        <a:pt x="10" y="35"/>
                        <a:pt x="10" y="35"/>
                      </a:cubicBezTo>
                      <a:cubicBezTo>
                        <a:pt x="10" y="35"/>
                        <a:pt x="10" y="35"/>
                        <a:pt x="10" y="35"/>
                      </a:cubicBezTo>
                      <a:cubicBezTo>
                        <a:pt x="10" y="35"/>
                        <a:pt x="10" y="35"/>
                        <a:pt x="10" y="35"/>
                      </a:cubicBezTo>
                      <a:cubicBezTo>
                        <a:pt x="10" y="35"/>
                        <a:pt x="10" y="35"/>
                        <a:pt x="10" y="35"/>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10" y="38"/>
                        <a:pt x="10" y="38"/>
                        <a:pt x="10" y="38"/>
                      </a:cubicBezTo>
                      <a:cubicBezTo>
                        <a:pt x="10" y="38"/>
                        <a:pt x="10" y="39"/>
                        <a:pt x="10" y="40"/>
                      </a:cubicBezTo>
                      <a:cubicBezTo>
                        <a:pt x="10" y="41"/>
                        <a:pt x="10" y="41"/>
                        <a:pt x="10" y="41"/>
                      </a:cubicBezTo>
                      <a:cubicBezTo>
                        <a:pt x="10" y="41"/>
                        <a:pt x="10" y="41"/>
                        <a:pt x="10" y="41"/>
                      </a:cubicBezTo>
                      <a:cubicBezTo>
                        <a:pt x="10" y="41"/>
                        <a:pt x="10" y="41"/>
                        <a:pt x="10" y="41"/>
                      </a:cubicBezTo>
                      <a:cubicBezTo>
                        <a:pt x="10" y="41"/>
                        <a:pt x="10" y="41"/>
                        <a:pt x="10" y="41"/>
                      </a:cubicBezTo>
                      <a:cubicBezTo>
                        <a:pt x="11" y="42"/>
                        <a:pt x="11" y="42"/>
                        <a:pt x="11" y="42"/>
                      </a:cubicBezTo>
                      <a:cubicBezTo>
                        <a:pt x="10" y="42"/>
                        <a:pt x="10" y="42"/>
                        <a:pt x="10" y="42"/>
                      </a:cubicBezTo>
                      <a:cubicBezTo>
                        <a:pt x="11" y="42"/>
                        <a:pt x="11" y="42"/>
                        <a:pt x="11" y="42"/>
                      </a:cubicBezTo>
                      <a:cubicBezTo>
                        <a:pt x="11" y="43"/>
                        <a:pt x="11" y="43"/>
                        <a:pt x="11" y="43"/>
                      </a:cubicBezTo>
                      <a:cubicBezTo>
                        <a:pt x="11" y="43"/>
                        <a:pt x="11" y="43"/>
                        <a:pt x="11" y="43"/>
                      </a:cubicBezTo>
                      <a:cubicBezTo>
                        <a:pt x="12" y="45"/>
                        <a:pt x="12" y="45"/>
                        <a:pt x="12" y="45"/>
                      </a:cubicBezTo>
                      <a:cubicBezTo>
                        <a:pt x="12" y="45"/>
                        <a:pt x="12" y="45"/>
                        <a:pt x="12" y="45"/>
                      </a:cubicBezTo>
                      <a:cubicBezTo>
                        <a:pt x="12" y="45"/>
                        <a:pt x="12" y="45"/>
                        <a:pt x="12" y="45"/>
                      </a:cubicBezTo>
                      <a:cubicBezTo>
                        <a:pt x="12" y="45"/>
                        <a:pt x="12" y="45"/>
                        <a:pt x="12" y="45"/>
                      </a:cubicBezTo>
                      <a:cubicBezTo>
                        <a:pt x="12" y="46"/>
                        <a:pt x="12" y="46"/>
                        <a:pt x="12" y="46"/>
                      </a:cubicBezTo>
                      <a:cubicBezTo>
                        <a:pt x="12" y="46"/>
                        <a:pt x="12" y="46"/>
                        <a:pt x="12" y="46"/>
                      </a:cubicBezTo>
                      <a:cubicBezTo>
                        <a:pt x="12" y="46"/>
                        <a:pt x="12" y="46"/>
                        <a:pt x="12" y="46"/>
                      </a:cubicBezTo>
                      <a:cubicBezTo>
                        <a:pt x="12" y="47"/>
                        <a:pt x="12" y="47"/>
                        <a:pt x="12"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4" y="50"/>
                        <a:pt x="14" y="50"/>
                        <a:pt x="14" y="50"/>
                      </a:cubicBezTo>
                      <a:cubicBezTo>
                        <a:pt x="15" y="51"/>
                        <a:pt x="15" y="51"/>
                        <a:pt x="15" y="51"/>
                      </a:cubicBezTo>
                      <a:cubicBezTo>
                        <a:pt x="15" y="51"/>
                        <a:pt x="15" y="51"/>
                        <a:pt x="15" y="51"/>
                      </a:cubicBezTo>
                      <a:cubicBezTo>
                        <a:pt x="16" y="51"/>
                        <a:pt x="16" y="51"/>
                        <a:pt x="16" y="51"/>
                      </a:cubicBezTo>
                      <a:cubicBezTo>
                        <a:pt x="16" y="51"/>
                        <a:pt x="16" y="51"/>
                        <a:pt x="16" y="51"/>
                      </a:cubicBezTo>
                      <a:cubicBezTo>
                        <a:pt x="16" y="52"/>
                        <a:pt x="16" y="52"/>
                        <a:pt x="16" y="52"/>
                      </a:cubicBezTo>
                      <a:cubicBezTo>
                        <a:pt x="16" y="52"/>
                        <a:pt x="16" y="52"/>
                        <a:pt x="16" y="52"/>
                      </a:cubicBezTo>
                      <a:cubicBezTo>
                        <a:pt x="16" y="53"/>
                        <a:pt x="16" y="53"/>
                        <a:pt x="16" y="53"/>
                      </a:cubicBezTo>
                      <a:cubicBezTo>
                        <a:pt x="16" y="53"/>
                        <a:pt x="16" y="53"/>
                        <a:pt x="16" y="53"/>
                      </a:cubicBezTo>
                      <a:cubicBezTo>
                        <a:pt x="15" y="53"/>
                        <a:pt x="15" y="53"/>
                        <a:pt x="15" y="53"/>
                      </a:cubicBezTo>
                      <a:cubicBezTo>
                        <a:pt x="15" y="54"/>
                        <a:pt x="15" y="54"/>
                        <a:pt x="15" y="54"/>
                      </a:cubicBezTo>
                      <a:cubicBezTo>
                        <a:pt x="14" y="54"/>
                        <a:pt x="14" y="54"/>
                        <a:pt x="14" y="54"/>
                      </a:cubicBezTo>
                      <a:cubicBezTo>
                        <a:pt x="14" y="54"/>
                        <a:pt x="14" y="54"/>
                        <a:pt x="14" y="54"/>
                      </a:cubicBezTo>
                      <a:cubicBezTo>
                        <a:pt x="12" y="55"/>
                        <a:pt x="12" y="55"/>
                        <a:pt x="12" y="55"/>
                      </a:cubicBezTo>
                      <a:cubicBezTo>
                        <a:pt x="12" y="55"/>
                        <a:pt x="12" y="55"/>
                        <a:pt x="12" y="55"/>
                      </a:cubicBezTo>
                      <a:cubicBezTo>
                        <a:pt x="11" y="55"/>
                        <a:pt x="11" y="55"/>
                        <a:pt x="11" y="55"/>
                      </a:cubicBezTo>
                      <a:cubicBezTo>
                        <a:pt x="11" y="56"/>
                        <a:pt x="11" y="56"/>
                        <a:pt x="11" y="56"/>
                      </a:cubicBezTo>
                      <a:cubicBezTo>
                        <a:pt x="11" y="57"/>
                        <a:pt x="11" y="57"/>
                        <a:pt x="11" y="57"/>
                      </a:cubicBezTo>
                      <a:cubicBezTo>
                        <a:pt x="11" y="57"/>
                        <a:pt x="11" y="57"/>
                        <a:pt x="11" y="57"/>
                      </a:cubicBezTo>
                      <a:cubicBezTo>
                        <a:pt x="10" y="57"/>
                        <a:pt x="10" y="57"/>
                        <a:pt x="10" y="57"/>
                      </a:cubicBezTo>
                      <a:cubicBezTo>
                        <a:pt x="10" y="57"/>
                        <a:pt x="10" y="57"/>
                        <a:pt x="10" y="57"/>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59"/>
                        <a:pt x="9" y="59"/>
                        <a:pt x="9" y="59"/>
                      </a:cubicBezTo>
                      <a:cubicBezTo>
                        <a:pt x="9" y="60"/>
                        <a:pt x="9" y="60"/>
                        <a:pt x="9" y="60"/>
                      </a:cubicBezTo>
                      <a:cubicBezTo>
                        <a:pt x="9" y="60"/>
                        <a:pt x="9" y="60"/>
                        <a:pt x="9" y="60"/>
                      </a:cubicBezTo>
                      <a:cubicBezTo>
                        <a:pt x="9" y="60"/>
                        <a:pt x="9" y="60"/>
                        <a:pt x="9" y="60"/>
                      </a:cubicBezTo>
                      <a:cubicBezTo>
                        <a:pt x="9" y="60"/>
                        <a:pt x="9" y="60"/>
                        <a:pt x="9" y="60"/>
                      </a:cubicBezTo>
                      <a:cubicBezTo>
                        <a:pt x="9" y="61"/>
                        <a:pt x="9" y="61"/>
                        <a:pt x="9" y="61"/>
                      </a:cubicBezTo>
                      <a:cubicBezTo>
                        <a:pt x="9" y="61"/>
                        <a:pt x="9" y="61"/>
                        <a:pt x="9" y="61"/>
                      </a:cubicBezTo>
                      <a:cubicBezTo>
                        <a:pt x="9" y="61"/>
                        <a:pt x="9" y="61"/>
                        <a:pt x="9" y="61"/>
                      </a:cubicBezTo>
                      <a:cubicBezTo>
                        <a:pt x="9" y="61"/>
                        <a:pt x="9" y="61"/>
                        <a:pt x="9" y="61"/>
                      </a:cubicBezTo>
                      <a:cubicBezTo>
                        <a:pt x="9" y="62"/>
                        <a:pt x="9" y="62"/>
                        <a:pt x="9" y="62"/>
                      </a:cubicBezTo>
                      <a:cubicBezTo>
                        <a:pt x="9" y="62"/>
                        <a:pt x="9" y="62"/>
                        <a:pt x="9" y="62"/>
                      </a:cubicBezTo>
                      <a:cubicBezTo>
                        <a:pt x="9" y="62"/>
                        <a:pt x="9" y="62"/>
                        <a:pt x="9" y="62"/>
                      </a:cubicBezTo>
                      <a:cubicBezTo>
                        <a:pt x="9" y="62"/>
                        <a:pt x="9" y="62"/>
                        <a:pt x="9" y="62"/>
                      </a:cubicBezTo>
                      <a:cubicBezTo>
                        <a:pt x="9" y="62"/>
                        <a:pt x="9" y="62"/>
                        <a:pt x="9" y="62"/>
                      </a:cubicBezTo>
                      <a:cubicBezTo>
                        <a:pt x="9" y="63"/>
                        <a:pt x="9" y="63"/>
                        <a:pt x="9" y="63"/>
                      </a:cubicBezTo>
                      <a:cubicBezTo>
                        <a:pt x="9" y="63"/>
                        <a:pt x="9" y="63"/>
                        <a:pt x="9" y="63"/>
                      </a:cubicBezTo>
                      <a:cubicBezTo>
                        <a:pt x="8" y="63"/>
                        <a:pt x="8" y="63"/>
                        <a:pt x="8" y="63"/>
                      </a:cubicBezTo>
                      <a:cubicBezTo>
                        <a:pt x="8" y="63"/>
                        <a:pt x="8" y="63"/>
                        <a:pt x="8" y="63"/>
                      </a:cubicBezTo>
                      <a:cubicBezTo>
                        <a:pt x="8" y="64"/>
                        <a:pt x="8" y="64"/>
                        <a:pt x="8" y="64"/>
                      </a:cubicBezTo>
                      <a:cubicBezTo>
                        <a:pt x="8" y="64"/>
                        <a:pt x="8" y="64"/>
                        <a:pt x="8" y="64"/>
                      </a:cubicBezTo>
                      <a:cubicBezTo>
                        <a:pt x="8" y="65"/>
                        <a:pt x="8" y="65"/>
                        <a:pt x="8" y="65"/>
                      </a:cubicBezTo>
                      <a:cubicBezTo>
                        <a:pt x="8" y="65"/>
                        <a:pt x="8" y="65"/>
                        <a:pt x="8" y="65"/>
                      </a:cubicBezTo>
                      <a:cubicBezTo>
                        <a:pt x="8" y="65"/>
                        <a:pt x="8" y="65"/>
                        <a:pt x="8" y="65"/>
                      </a:cubicBezTo>
                      <a:cubicBezTo>
                        <a:pt x="8" y="65"/>
                        <a:pt x="8" y="65"/>
                        <a:pt x="8" y="65"/>
                      </a:cubicBezTo>
                      <a:cubicBezTo>
                        <a:pt x="8" y="65"/>
                        <a:pt x="8" y="65"/>
                        <a:pt x="8" y="65"/>
                      </a:cubicBezTo>
                      <a:cubicBezTo>
                        <a:pt x="8" y="66"/>
                        <a:pt x="8" y="66"/>
                        <a:pt x="8" y="66"/>
                      </a:cubicBezTo>
                      <a:cubicBezTo>
                        <a:pt x="8" y="66"/>
                        <a:pt x="8" y="66"/>
                        <a:pt x="8" y="66"/>
                      </a:cubicBezTo>
                      <a:cubicBezTo>
                        <a:pt x="7" y="66"/>
                        <a:pt x="7" y="66"/>
                        <a:pt x="7" y="66"/>
                      </a:cubicBezTo>
                      <a:cubicBezTo>
                        <a:pt x="7" y="66"/>
                        <a:pt x="7" y="66"/>
                        <a:pt x="7" y="66"/>
                      </a:cubicBezTo>
                      <a:cubicBezTo>
                        <a:pt x="7" y="66"/>
                        <a:pt x="7" y="66"/>
                        <a:pt x="7" y="66"/>
                      </a:cubicBezTo>
                      <a:cubicBezTo>
                        <a:pt x="7" y="67"/>
                        <a:pt x="7" y="67"/>
                        <a:pt x="7" y="67"/>
                      </a:cubicBezTo>
                      <a:cubicBezTo>
                        <a:pt x="6" y="68"/>
                        <a:pt x="6" y="68"/>
                        <a:pt x="6" y="68"/>
                      </a:cubicBezTo>
                      <a:cubicBezTo>
                        <a:pt x="6" y="68"/>
                        <a:pt x="6" y="68"/>
                        <a:pt x="6" y="68"/>
                      </a:cubicBezTo>
                      <a:cubicBezTo>
                        <a:pt x="5" y="68"/>
                        <a:pt x="5" y="68"/>
                        <a:pt x="5" y="68"/>
                      </a:cubicBezTo>
                      <a:cubicBezTo>
                        <a:pt x="4" y="68"/>
                        <a:pt x="4" y="68"/>
                        <a:pt x="4" y="68"/>
                      </a:cubicBezTo>
                      <a:cubicBezTo>
                        <a:pt x="4" y="68"/>
                        <a:pt x="4" y="68"/>
                        <a:pt x="4" y="68"/>
                      </a:cubicBezTo>
                      <a:cubicBezTo>
                        <a:pt x="4" y="68"/>
                        <a:pt x="4" y="68"/>
                        <a:pt x="4" y="68"/>
                      </a:cubicBezTo>
                      <a:cubicBezTo>
                        <a:pt x="4" y="69"/>
                        <a:pt x="4" y="69"/>
                        <a:pt x="4" y="69"/>
                      </a:cubicBezTo>
                      <a:cubicBezTo>
                        <a:pt x="4" y="69"/>
                        <a:pt x="4" y="69"/>
                        <a:pt x="4" y="69"/>
                      </a:cubicBezTo>
                      <a:cubicBezTo>
                        <a:pt x="5" y="69"/>
                        <a:pt x="5" y="69"/>
                        <a:pt x="5" y="69"/>
                      </a:cubicBezTo>
                      <a:cubicBezTo>
                        <a:pt x="4" y="69"/>
                        <a:pt x="4" y="69"/>
                        <a:pt x="4" y="69"/>
                      </a:cubicBezTo>
                      <a:cubicBezTo>
                        <a:pt x="4" y="69"/>
                        <a:pt x="4" y="69"/>
                        <a:pt x="4" y="69"/>
                      </a:cubicBezTo>
                      <a:cubicBezTo>
                        <a:pt x="4" y="70"/>
                        <a:pt x="4" y="70"/>
                        <a:pt x="4" y="70"/>
                      </a:cubicBezTo>
                      <a:cubicBezTo>
                        <a:pt x="4" y="70"/>
                        <a:pt x="4" y="70"/>
                        <a:pt x="4" y="70"/>
                      </a:cubicBezTo>
                      <a:cubicBezTo>
                        <a:pt x="4" y="71"/>
                        <a:pt x="4" y="71"/>
                        <a:pt x="4" y="71"/>
                      </a:cubicBezTo>
                      <a:cubicBezTo>
                        <a:pt x="4" y="71"/>
                        <a:pt x="4" y="71"/>
                        <a:pt x="4" y="71"/>
                      </a:cubicBezTo>
                      <a:cubicBezTo>
                        <a:pt x="5" y="72"/>
                        <a:pt x="5" y="72"/>
                        <a:pt x="5" y="72"/>
                      </a:cubicBezTo>
                      <a:cubicBezTo>
                        <a:pt x="4" y="73"/>
                        <a:pt x="4" y="73"/>
                        <a:pt x="4" y="73"/>
                      </a:cubicBezTo>
                      <a:cubicBezTo>
                        <a:pt x="4" y="74"/>
                        <a:pt x="4" y="74"/>
                        <a:pt x="4" y="74"/>
                      </a:cubicBezTo>
                      <a:cubicBezTo>
                        <a:pt x="4" y="75"/>
                        <a:pt x="4" y="75"/>
                        <a:pt x="4" y="75"/>
                      </a:cubicBezTo>
                      <a:cubicBezTo>
                        <a:pt x="4" y="75"/>
                        <a:pt x="4" y="75"/>
                        <a:pt x="4" y="75"/>
                      </a:cubicBezTo>
                      <a:cubicBezTo>
                        <a:pt x="5" y="76"/>
                        <a:pt x="5" y="76"/>
                        <a:pt x="5" y="76"/>
                      </a:cubicBezTo>
                      <a:cubicBezTo>
                        <a:pt x="6" y="76"/>
                        <a:pt x="6" y="76"/>
                        <a:pt x="6" y="76"/>
                      </a:cubicBezTo>
                      <a:cubicBezTo>
                        <a:pt x="7" y="76"/>
                        <a:pt x="7" y="76"/>
                        <a:pt x="7" y="76"/>
                      </a:cubicBezTo>
                      <a:cubicBezTo>
                        <a:pt x="7" y="77"/>
                        <a:pt x="7" y="77"/>
                        <a:pt x="7" y="77"/>
                      </a:cubicBezTo>
                      <a:cubicBezTo>
                        <a:pt x="7" y="77"/>
                        <a:pt x="7" y="77"/>
                        <a:pt x="7" y="77"/>
                      </a:cubicBezTo>
                      <a:cubicBezTo>
                        <a:pt x="7" y="77"/>
                        <a:pt x="7" y="77"/>
                        <a:pt x="7" y="77"/>
                      </a:cubicBezTo>
                      <a:cubicBezTo>
                        <a:pt x="7" y="78"/>
                        <a:pt x="7" y="78"/>
                        <a:pt x="7" y="78"/>
                      </a:cubicBezTo>
                      <a:cubicBezTo>
                        <a:pt x="7" y="78"/>
                        <a:pt x="7" y="78"/>
                        <a:pt x="7" y="78"/>
                      </a:cubicBezTo>
                      <a:cubicBezTo>
                        <a:pt x="7" y="79"/>
                        <a:pt x="7" y="79"/>
                        <a:pt x="7" y="79"/>
                      </a:cubicBezTo>
                      <a:cubicBezTo>
                        <a:pt x="7" y="80"/>
                        <a:pt x="7" y="80"/>
                        <a:pt x="7" y="80"/>
                      </a:cubicBezTo>
                      <a:cubicBezTo>
                        <a:pt x="7" y="80"/>
                        <a:pt x="7" y="80"/>
                        <a:pt x="7" y="80"/>
                      </a:cubicBezTo>
                      <a:cubicBezTo>
                        <a:pt x="6" y="80"/>
                        <a:pt x="6" y="80"/>
                        <a:pt x="6" y="80"/>
                      </a:cubicBezTo>
                      <a:cubicBezTo>
                        <a:pt x="6" y="80"/>
                        <a:pt x="6" y="80"/>
                        <a:pt x="6" y="80"/>
                      </a:cubicBezTo>
                      <a:cubicBezTo>
                        <a:pt x="6" y="81"/>
                        <a:pt x="6" y="81"/>
                        <a:pt x="6" y="81"/>
                      </a:cubicBezTo>
                      <a:cubicBezTo>
                        <a:pt x="6" y="81"/>
                        <a:pt x="6" y="81"/>
                        <a:pt x="6" y="81"/>
                      </a:cubicBezTo>
                      <a:cubicBezTo>
                        <a:pt x="6" y="81"/>
                        <a:pt x="6" y="81"/>
                        <a:pt x="6" y="81"/>
                      </a:cubicBezTo>
                      <a:cubicBezTo>
                        <a:pt x="6" y="82"/>
                        <a:pt x="6" y="82"/>
                        <a:pt x="6" y="82"/>
                      </a:cubicBezTo>
                      <a:cubicBezTo>
                        <a:pt x="5" y="82"/>
                        <a:pt x="5" y="82"/>
                        <a:pt x="5" y="82"/>
                      </a:cubicBezTo>
                      <a:cubicBezTo>
                        <a:pt x="3" y="81"/>
                        <a:pt x="3" y="81"/>
                        <a:pt x="3" y="81"/>
                      </a:cubicBezTo>
                      <a:cubicBezTo>
                        <a:pt x="2" y="82"/>
                        <a:pt x="2" y="82"/>
                        <a:pt x="2" y="82"/>
                      </a:cubicBezTo>
                      <a:cubicBezTo>
                        <a:pt x="2" y="82"/>
                        <a:pt x="2" y="82"/>
                        <a:pt x="2" y="82"/>
                      </a:cubicBezTo>
                      <a:cubicBezTo>
                        <a:pt x="2" y="82"/>
                        <a:pt x="2" y="82"/>
                        <a:pt x="2" y="82"/>
                      </a:cubicBezTo>
                      <a:cubicBezTo>
                        <a:pt x="2" y="82"/>
                        <a:pt x="2" y="82"/>
                        <a:pt x="2" y="82"/>
                      </a:cubicBezTo>
                      <a:cubicBezTo>
                        <a:pt x="2" y="83"/>
                        <a:pt x="2" y="83"/>
                        <a:pt x="2" y="83"/>
                      </a:cubicBezTo>
                      <a:cubicBezTo>
                        <a:pt x="2" y="83"/>
                        <a:pt x="2" y="83"/>
                        <a:pt x="2" y="83"/>
                      </a:cubicBezTo>
                      <a:cubicBezTo>
                        <a:pt x="2" y="83"/>
                        <a:pt x="2" y="83"/>
                        <a:pt x="2" y="83"/>
                      </a:cubicBezTo>
                      <a:cubicBezTo>
                        <a:pt x="1" y="83"/>
                        <a:pt x="1" y="83"/>
                        <a:pt x="1" y="83"/>
                      </a:cubicBezTo>
                      <a:cubicBezTo>
                        <a:pt x="1" y="83"/>
                        <a:pt x="1" y="83"/>
                        <a:pt x="1" y="83"/>
                      </a:cubicBezTo>
                      <a:cubicBezTo>
                        <a:pt x="1" y="84"/>
                        <a:pt x="1" y="84"/>
                        <a:pt x="1" y="84"/>
                      </a:cubicBezTo>
                      <a:cubicBezTo>
                        <a:pt x="1" y="84"/>
                        <a:pt x="1" y="84"/>
                        <a:pt x="1" y="84"/>
                      </a:cubicBezTo>
                      <a:cubicBezTo>
                        <a:pt x="1" y="85"/>
                        <a:pt x="1" y="85"/>
                        <a:pt x="1" y="85"/>
                      </a:cubicBezTo>
                      <a:cubicBezTo>
                        <a:pt x="0" y="85"/>
                        <a:pt x="0" y="85"/>
                        <a:pt x="0" y="85"/>
                      </a:cubicBezTo>
                      <a:cubicBezTo>
                        <a:pt x="0" y="86"/>
                        <a:pt x="0" y="86"/>
                        <a:pt x="0" y="86"/>
                      </a:cubicBezTo>
                      <a:cubicBezTo>
                        <a:pt x="10" y="91"/>
                        <a:pt x="21" y="96"/>
                        <a:pt x="31" y="101"/>
                      </a:cubicBezTo>
                      <a:cubicBezTo>
                        <a:pt x="36" y="104"/>
                        <a:pt x="42" y="107"/>
                        <a:pt x="47" y="109"/>
                      </a:cubicBezTo>
                      <a:cubicBezTo>
                        <a:pt x="51" y="111"/>
                        <a:pt x="56" y="115"/>
                        <a:pt x="60" y="116"/>
                      </a:cubicBezTo>
                      <a:cubicBezTo>
                        <a:pt x="71" y="117"/>
                        <a:pt x="82" y="118"/>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8"/>
                      </a:cubicBezTo>
                      <a:cubicBezTo>
                        <a:pt x="95" y="99"/>
                        <a:pt x="96" y="80"/>
                        <a:pt x="98" y="60"/>
                      </a:cubicBezTo>
                      <a:cubicBezTo>
                        <a:pt x="99" y="50"/>
                        <a:pt x="99" y="40"/>
                        <a:pt x="100" y="31"/>
                      </a:cubicBezTo>
                      <a:cubicBezTo>
                        <a:pt x="101" y="26"/>
                        <a:pt x="101" y="21"/>
                        <a:pt x="101" y="16"/>
                      </a:cubicBezTo>
                      <a:cubicBezTo>
                        <a:pt x="102" y="14"/>
                        <a:pt x="102" y="11"/>
                        <a:pt x="102" y="8"/>
                      </a:cubicBezTo>
                      <a:cubicBezTo>
                        <a:pt x="102" y="8"/>
                        <a:pt x="100" y="8"/>
                        <a:pt x="100" y="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grpSp>
          <p:grpSp>
            <p:nvGrpSpPr>
              <p:cNvPr id="121" name="Group 120">
                <a:extLst>
                  <a:ext uri="{FF2B5EF4-FFF2-40B4-BE49-F238E27FC236}">
                    <a16:creationId xmlns="" xmlns:a16="http://schemas.microsoft.com/office/drawing/2014/main" id="{3E1A3E7B-C7AC-4DF1-8CF8-599926F7E301}"/>
                  </a:ext>
                </a:extLst>
              </p:cNvPr>
              <p:cNvGrpSpPr/>
              <p:nvPr/>
            </p:nvGrpSpPr>
            <p:grpSpPr>
              <a:xfrm>
                <a:off x="5738177" y="2285571"/>
                <a:ext cx="1188983" cy="1301903"/>
                <a:chOff x="6971286" y="3070587"/>
                <a:chExt cx="938411" cy="1027534"/>
              </a:xfrm>
              <a:solidFill>
                <a:srgbClr val="721A80"/>
              </a:solidFill>
            </p:grpSpPr>
            <p:sp>
              <p:nvSpPr>
                <p:cNvPr id="122" name="Freeform 333">
                  <a:extLst>
                    <a:ext uri="{FF2B5EF4-FFF2-40B4-BE49-F238E27FC236}">
                      <a16:creationId xmlns="" xmlns:a16="http://schemas.microsoft.com/office/drawing/2014/main" id="{B712FFB4-E203-4CD6-AEC8-125DD6CF2A6B}"/>
                    </a:ext>
                  </a:extLst>
                </p:cNvPr>
                <p:cNvSpPr>
                  <a:spLocks/>
                </p:cNvSpPr>
                <p:nvPr/>
              </p:nvSpPr>
              <p:spPr bwMode="auto">
                <a:xfrm>
                  <a:off x="7296322" y="4082393"/>
                  <a:ext cx="20970" cy="15728"/>
                </a:xfrm>
                <a:custGeom>
                  <a:avLst/>
                  <a:gdLst>
                    <a:gd name="T0" fmla="*/ 4 w 8"/>
                    <a:gd name="T1" fmla="*/ 0 h 6"/>
                    <a:gd name="T2" fmla="*/ 2 w 8"/>
                    <a:gd name="T3" fmla="*/ 0 h 6"/>
                    <a:gd name="T4" fmla="*/ 2 w 8"/>
                    <a:gd name="T5" fmla="*/ 0 h 6"/>
                    <a:gd name="T6" fmla="*/ 0 w 8"/>
                    <a:gd name="T7" fmla="*/ 2 h 6"/>
                    <a:gd name="T8" fmla="*/ 2 w 8"/>
                    <a:gd name="T9" fmla="*/ 4 h 6"/>
                    <a:gd name="T10" fmla="*/ 2 w 8"/>
                    <a:gd name="T11" fmla="*/ 4 h 6"/>
                    <a:gd name="T12" fmla="*/ 2 w 8"/>
                    <a:gd name="T13" fmla="*/ 4 h 6"/>
                    <a:gd name="T14" fmla="*/ 2 w 8"/>
                    <a:gd name="T15" fmla="*/ 4 h 6"/>
                    <a:gd name="T16" fmla="*/ 2 w 8"/>
                    <a:gd name="T17" fmla="*/ 4 h 6"/>
                    <a:gd name="T18" fmla="*/ 4 w 8"/>
                    <a:gd name="T19" fmla="*/ 4 h 6"/>
                    <a:gd name="T20" fmla="*/ 4 w 8"/>
                    <a:gd name="T21" fmla="*/ 4 h 6"/>
                    <a:gd name="T22" fmla="*/ 4 w 8"/>
                    <a:gd name="T23" fmla="*/ 4 h 6"/>
                    <a:gd name="T24" fmla="*/ 4 w 8"/>
                    <a:gd name="T25" fmla="*/ 4 h 6"/>
                    <a:gd name="T26" fmla="*/ 4 w 8"/>
                    <a:gd name="T27" fmla="*/ 6 h 6"/>
                    <a:gd name="T28" fmla="*/ 4 w 8"/>
                    <a:gd name="T29" fmla="*/ 6 h 6"/>
                    <a:gd name="T30" fmla="*/ 4 w 8"/>
                    <a:gd name="T31" fmla="*/ 6 h 6"/>
                    <a:gd name="T32" fmla="*/ 4 w 8"/>
                    <a:gd name="T33" fmla="*/ 6 h 6"/>
                    <a:gd name="T34" fmla="*/ 6 w 8"/>
                    <a:gd name="T35" fmla="*/ 4 h 6"/>
                    <a:gd name="T36" fmla="*/ 8 w 8"/>
                    <a:gd name="T37" fmla="*/ 2 h 6"/>
                    <a:gd name="T38" fmla="*/ 4 w 8"/>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6">
                      <a:moveTo>
                        <a:pt x="4" y="0"/>
                      </a:moveTo>
                      <a:lnTo>
                        <a:pt x="2" y="0"/>
                      </a:lnTo>
                      <a:lnTo>
                        <a:pt x="2" y="0"/>
                      </a:lnTo>
                      <a:lnTo>
                        <a:pt x="0" y="2"/>
                      </a:lnTo>
                      <a:lnTo>
                        <a:pt x="2" y="4"/>
                      </a:lnTo>
                      <a:lnTo>
                        <a:pt x="2" y="4"/>
                      </a:lnTo>
                      <a:lnTo>
                        <a:pt x="2" y="4"/>
                      </a:lnTo>
                      <a:lnTo>
                        <a:pt x="2" y="4"/>
                      </a:lnTo>
                      <a:lnTo>
                        <a:pt x="2" y="4"/>
                      </a:lnTo>
                      <a:lnTo>
                        <a:pt x="4" y="4"/>
                      </a:lnTo>
                      <a:lnTo>
                        <a:pt x="4" y="4"/>
                      </a:lnTo>
                      <a:lnTo>
                        <a:pt x="4" y="4"/>
                      </a:lnTo>
                      <a:lnTo>
                        <a:pt x="4" y="4"/>
                      </a:lnTo>
                      <a:lnTo>
                        <a:pt x="4" y="6"/>
                      </a:lnTo>
                      <a:lnTo>
                        <a:pt x="4" y="6"/>
                      </a:lnTo>
                      <a:lnTo>
                        <a:pt x="4" y="6"/>
                      </a:lnTo>
                      <a:lnTo>
                        <a:pt x="4" y="6"/>
                      </a:lnTo>
                      <a:lnTo>
                        <a:pt x="6" y="4"/>
                      </a:lnTo>
                      <a:lnTo>
                        <a:pt x="8" y="2"/>
                      </a:lnTo>
                      <a:lnTo>
                        <a:pt x="4" y="0"/>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24" name="Freeform 336">
                  <a:extLst>
                    <a:ext uri="{FF2B5EF4-FFF2-40B4-BE49-F238E27FC236}">
                      <a16:creationId xmlns="" xmlns:a16="http://schemas.microsoft.com/office/drawing/2014/main" id="{690069EC-53B3-430F-97A1-D8616F7D4118}"/>
                    </a:ext>
                  </a:extLst>
                </p:cNvPr>
                <p:cNvSpPr>
                  <a:spLocks/>
                </p:cNvSpPr>
                <p:nvPr/>
              </p:nvSpPr>
              <p:spPr bwMode="auto">
                <a:xfrm>
                  <a:off x="7443113" y="3374653"/>
                  <a:ext cx="141548" cy="262126"/>
                </a:xfrm>
                <a:custGeom>
                  <a:avLst/>
                  <a:gdLst>
                    <a:gd name="T0" fmla="*/ 26 w 27"/>
                    <a:gd name="T1" fmla="*/ 7 h 50"/>
                    <a:gd name="T2" fmla="*/ 25 w 27"/>
                    <a:gd name="T3" fmla="*/ 5 h 50"/>
                    <a:gd name="T4" fmla="*/ 26 w 27"/>
                    <a:gd name="T5" fmla="*/ 1 h 50"/>
                    <a:gd name="T6" fmla="*/ 25 w 27"/>
                    <a:gd name="T7" fmla="*/ 0 h 50"/>
                    <a:gd name="T8" fmla="*/ 0 w 27"/>
                    <a:gd name="T9" fmla="*/ 7 h 50"/>
                    <a:gd name="T10" fmla="*/ 0 w 27"/>
                    <a:gd name="T11" fmla="*/ 8 h 50"/>
                    <a:gd name="T12" fmla="*/ 0 w 27"/>
                    <a:gd name="T13" fmla="*/ 9 h 50"/>
                    <a:gd name="T14" fmla="*/ 0 w 27"/>
                    <a:gd name="T15" fmla="*/ 9 h 50"/>
                    <a:gd name="T16" fmla="*/ 0 w 27"/>
                    <a:gd name="T17" fmla="*/ 10 h 50"/>
                    <a:gd name="T18" fmla="*/ 1 w 27"/>
                    <a:gd name="T19" fmla="*/ 10 h 50"/>
                    <a:gd name="T20" fmla="*/ 1 w 27"/>
                    <a:gd name="T21" fmla="*/ 11 h 50"/>
                    <a:gd name="T22" fmla="*/ 1 w 27"/>
                    <a:gd name="T23" fmla="*/ 12 h 50"/>
                    <a:gd name="T24" fmla="*/ 1 w 27"/>
                    <a:gd name="T25" fmla="*/ 14 h 50"/>
                    <a:gd name="T26" fmla="*/ 2 w 27"/>
                    <a:gd name="T27" fmla="*/ 15 h 50"/>
                    <a:gd name="T28" fmla="*/ 3 w 27"/>
                    <a:gd name="T29" fmla="*/ 17 h 50"/>
                    <a:gd name="T30" fmla="*/ 3 w 27"/>
                    <a:gd name="T31" fmla="*/ 18 h 50"/>
                    <a:gd name="T32" fmla="*/ 3 w 27"/>
                    <a:gd name="T33" fmla="*/ 19 h 50"/>
                    <a:gd name="T34" fmla="*/ 4 w 27"/>
                    <a:gd name="T35" fmla="*/ 20 h 50"/>
                    <a:gd name="T36" fmla="*/ 4 w 27"/>
                    <a:gd name="T37" fmla="*/ 21 h 50"/>
                    <a:gd name="T38" fmla="*/ 3 w 27"/>
                    <a:gd name="T39" fmla="*/ 22 h 50"/>
                    <a:gd name="T40" fmla="*/ 3 w 27"/>
                    <a:gd name="T41" fmla="*/ 23 h 50"/>
                    <a:gd name="T42" fmla="*/ 3 w 27"/>
                    <a:gd name="T43" fmla="*/ 25 h 50"/>
                    <a:gd name="T44" fmla="*/ 4 w 27"/>
                    <a:gd name="T45" fmla="*/ 26 h 50"/>
                    <a:gd name="T46" fmla="*/ 4 w 27"/>
                    <a:gd name="T47" fmla="*/ 27 h 50"/>
                    <a:gd name="T48" fmla="*/ 5 w 27"/>
                    <a:gd name="T49" fmla="*/ 28 h 50"/>
                    <a:gd name="T50" fmla="*/ 5 w 27"/>
                    <a:gd name="T51" fmla="*/ 28 h 50"/>
                    <a:gd name="T52" fmla="*/ 5 w 27"/>
                    <a:gd name="T53" fmla="*/ 29 h 50"/>
                    <a:gd name="T54" fmla="*/ 5 w 27"/>
                    <a:gd name="T55" fmla="*/ 30 h 50"/>
                    <a:gd name="T56" fmla="*/ 5 w 27"/>
                    <a:gd name="T57" fmla="*/ 33 h 50"/>
                    <a:gd name="T58" fmla="*/ 6 w 27"/>
                    <a:gd name="T59" fmla="*/ 34 h 50"/>
                    <a:gd name="T60" fmla="*/ 6 w 27"/>
                    <a:gd name="T61" fmla="*/ 34 h 50"/>
                    <a:gd name="T62" fmla="*/ 6 w 27"/>
                    <a:gd name="T63" fmla="*/ 34 h 50"/>
                    <a:gd name="T64" fmla="*/ 6 w 27"/>
                    <a:gd name="T65" fmla="*/ 33 h 50"/>
                    <a:gd name="T66" fmla="*/ 7 w 27"/>
                    <a:gd name="T67" fmla="*/ 33 h 50"/>
                    <a:gd name="T68" fmla="*/ 7 w 27"/>
                    <a:gd name="T69" fmla="*/ 33 h 50"/>
                    <a:gd name="T70" fmla="*/ 8 w 27"/>
                    <a:gd name="T71" fmla="*/ 34 h 50"/>
                    <a:gd name="T72" fmla="*/ 11 w 27"/>
                    <a:gd name="T73" fmla="*/ 48 h 50"/>
                    <a:gd name="T74" fmla="*/ 12 w 27"/>
                    <a:gd name="T75" fmla="*/ 50 h 50"/>
                    <a:gd name="T76" fmla="*/ 14 w 27"/>
                    <a:gd name="T77" fmla="*/ 49 h 50"/>
                    <a:gd name="T78" fmla="*/ 23 w 27"/>
                    <a:gd name="T79" fmla="*/ 47 h 50"/>
                    <a:gd name="T80" fmla="*/ 22 w 27"/>
                    <a:gd name="T81" fmla="*/ 46 h 50"/>
                    <a:gd name="T82" fmla="*/ 21 w 27"/>
                    <a:gd name="T83" fmla="*/ 45 h 50"/>
                    <a:gd name="T84" fmla="*/ 21 w 27"/>
                    <a:gd name="T85" fmla="*/ 44 h 50"/>
                    <a:gd name="T86" fmla="*/ 22 w 27"/>
                    <a:gd name="T87" fmla="*/ 42 h 50"/>
                    <a:gd name="T88" fmla="*/ 22 w 27"/>
                    <a:gd name="T89" fmla="*/ 40 h 50"/>
                    <a:gd name="T90" fmla="*/ 21 w 27"/>
                    <a:gd name="T91" fmla="*/ 38 h 50"/>
                    <a:gd name="T92" fmla="*/ 21 w 27"/>
                    <a:gd name="T93" fmla="*/ 37 h 50"/>
                    <a:gd name="T94" fmla="*/ 21 w 27"/>
                    <a:gd name="T95" fmla="*/ 37 h 50"/>
                    <a:gd name="T96" fmla="*/ 21 w 27"/>
                    <a:gd name="T97" fmla="*/ 36 h 50"/>
                    <a:gd name="T98" fmla="*/ 20 w 27"/>
                    <a:gd name="T99" fmla="*/ 31 h 50"/>
                    <a:gd name="T100" fmla="*/ 21 w 27"/>
                    <a:gd name="T101" fmla="*/ 29 h 50"/>
                    <a:gd name="T102" fmla="*/ 21 w 27"/>
                    <a:gd name="T103" fmla="*/ 27 h 50"/>
                    <a:gd name="T104" fmla="*/ 22 w 27"/>
                    <a:gd name="T105" fmla="*/ 25 h 50"/>
                    <a:gd name="T106" fmla="*/ 22 w 27"/>
                    <a:gd name="T107" fmla="*/ 22 h 50"/>
                    <a:gd name="T108" fmla="*/ 22 w 27"/>
                    <a:gd name="T109" fmla="*/ 22 h 50"/>
                    <a:gd name="T110" fmla="*/ 22 w 27"/>
                    <a:gd name="T111" fmla="*/ 19 h 50"/>
                    <a:gd name="T112" fmla="*/ 22 w 27"/>
                    <a:gd name="T113" fmla="*/ 14 h 50"/>
                    <a:gd name="T114" fmla="*/ 24 w 27"/>
                    <a:gd name="T115" fmla="*/ 14 h 50"/>
                    <a:gd name="T116" fmla="*/ 26 w 27"/>
                    <a:gd name="T117" fmla="*/ 11 h 50"/>
                    <a:gd name="T118" fmla="*/ 26 w 27"/>
                    <a:gd name="T119" fmla="*/ 10 h 50"/>
                    <a:gd name="T120" fmla="*/ 26 w 27"/>
                    <a:gd name="T121"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 h="50">
                      <a:moveTo>
                        <a:pt x="27" y="8"/>
                      </a:moveTo>
                      <a:cubicBezTo>
                        <a:pt x="27" y="8"/>
                        <a:pt x="27" y="8"/>
                        <a:pt x="27" y="8"/>
                      </a:cubicBezTo>
                      <a:cubicBezTo>
                        <a:pt x="26" y="8"/>
                        <a:pt x="26" y="8"/>
                        <a:pt x="26" y="8"/>
                      </a:cubicBezTo>
                      <a:cubicBezTo>
                        <a:pt x="26" y="7"/>
                        <a:pt x="26" y="7"/>
                        <a:pt x="26" y="7"/>
                      </a:cubicBezTo>
                      <a:cubicBezTo>
                        <a:pt x="26" y="6"/>
                        <a:pt x="26" y="6"/>
                        <a:pt x="26" y="6"/>
                      </a:cubicBezTo>
                      <a:cubicBezTo>
                        <a:pt x="25" y="6"/>
                        <a:pt x="25" y="6"/>
                        <a:pt x="25" y="6"/>
                      </a:cubicBezTo>
                      <a:cubicBezTo>
                        <a:pt x="25" y="6"/>
                        <a:pt x="25" y="6"/>
                        <a:pt x="25" y="6"/>
                      </a:cubicBezTo>
                      <a:cubicBezTo>
                        <a:pt x="25" y="5"/>
                        <a:pt x="25" y="5"/>
                        <a:pt x="25" y="5"/>
                      </a:cubicBezTo>
                      <a:cubicBezTo>
                        <a:pt x="25" y="5"/>
                        <a:pt x="25" y="5"/>
                        <a:pt x="25" y="5"/>
                      </a:cubicBezTo>
                      <a:cubicBezTo>
                        <a:pt x="25" y="4"/>
                        <a:pt x="25" y="4"/>
                        <a:pt x="25" y="4"/>
                      </a:cubicBezTo>
                      <a:cubicBezTo>
                        <a:pt x="25" y="3"/>
                        <a:pt x="25" y="3"/>
                        <a:pt x="26" y="2"/>
                      </a:cubicBezTo>
                      <a:cubicBezTo>
                        <a:pt x="26" y="1"/>
                        <a:pt x="26" y="1"/>
                        <a:pt x="26" y="1"/>
                      </a:cubicBezTo>
                      <a:cubicBezTo>
                        <a:pt x="26" y="1"/>
                        <a:pt x="26" y="1"/>
                        <a:pt x="26" y="1"/>
                      </a:cubicBezTo>
                      <a:cubicBezTo>
                        <a:pt x="25" y="1"/>
                        <a:pt x="25" y="1"/>
                        <a:pt x="25" y="1"/>
                      </a:cubicBezTo>
                      <a:cubicBezTo>
                        <a:pt x="25" y="1"/>
                        <a:pt x="25" y="1"/>
                        <a:pt x="25" y="1"/>
                      </a:cubicBezTo>
                      <a:cubicBezTo>
                        <a:pt x="25" y="0"/>
                        <a:pt x="25" y="0"/>
                        <a:pt x="25" y="0"/>
                      </a:cubicBezTo>
                      <a:cubicBezTo>
                        <a:pt x="25" y="0"/>
                        <a:pt x="25" y="0"/>
                        <a:pt x="25" y="0"/>
                      </a:cubicBezTo>
                      <a:cubicBezTo>
                        <a:pt x="25" y="0"/>
                        <a:pt x="25" y="0"/>
                        <a:pt x="25" y="0"/>
                      </a:cubicBezTo>
                      <a:cubicBezTo>
                        <a:pt x="17" y="2"/>
                        <a:pt x="8" y="4"/>
                        <a:pt x="0" y="6"/>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4" y="20"/>
                        <a:pt x="4" y="20"/>
                        <a:pt x="4" y="20"/>
                      </a:cubicBezTo>
                      <a:cubicBezTo>
                        <a:pt x="4" y="20"/>
                        <a:pt x="4" y="20"/>
                        <a:pt x="4" y="20"/>
                      </a:cubicBezTo>
                      <a:cubicBezTo>
                        <a:pt x="4" y="20"/>
                        <a:pt x="4" y="20"/>
                        <a:pt x="4" y="20"/>
                      </a:cubicBezTo>
                      <a:cubicBezTo>
                        <a:pt x="4" y="21"/>
                        <a:pt x="4" y="21"/>
                        <a:pt x="4" y="21"/>
                      </a:cubicBezTo>
                      <a:cubicBezTo>
                        <a:pt x="4" y="21"/>
                        <a:pt x="4" y="21"/>
                        <a:pt x="4" y="21"/>
                      </a:cubicBezTo>
                      <a:cubicBezTo>
                        <a:pt x="4" y="21"/>
                        <a:pt x="4" y="21"/>
                        <a:pt x="4" y="21"/>
                      </a:cubicBezTo>
                      <a:cubicBezTo>
                        <a:pt x="4" y="21"/>
                        <a:pt x="4" y="21"/>
                        <a:pt x="4" y="21"/>
                      </a:cubicBezTo>
                      <a:cubicBezTo>
                        <a:pt x="4" y="22"/>
                        <a:pt x="4" y="22"/>
                        <a:pt x="4"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3"/>
                        <a:pt x="3" y="23"/>
                        <a:pt x="3" y="23"/>
                      </a:cubicBezTo>
                      <a:cubicBezTo>
                        <a:pt x="3" y="23"/>
                        <a:pt x="3" y="23"/>
                        <a:pt x="3" y="23"/>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4" y="26"/>
                        <a:pt x="4" y="26"/>
                        <a:pt x="4" y="26"/>
                      </a:cubicBezTo>
                      <a:cubicBezTo>
                        <a:pt x="4" y="26"/>
                        <a:pt x="4" y="26"/>
                        <a:pt x="4" y="26"/>
                      </a:cubicBezTo>
                      <a:cubicBezTo>
                        <a:pt x="4" y="26"/>
                        <a:pt x="4" y="26"/>
                        <a:pt x="4" y="26"/>
                      </a:cubicBezTo>
                      <a:cubicBezTo>
                        <a:pt x="4" y="26"/>
                        <a:pt x="4" y="26"/>
                        <a:pt x="4" y="26"/>
                      </a:cubicBezTo>
                      <a:cubicBezTo>
                        <a:pt x="4" y="27"/>
                        <a:pt x="4" y="27"/>
                        <a:pt x="4" y="27"/>
                      </a:cubicBezTo>
                      <a:cubicBezTo>
                        <a:pt x="4" y="27"/>
                        <a:pt x="4" y="27"/>
                        <a:pt x="4" y="27"/>
                      </a:cubicBezTo>
                      <a:cubicBezTo>
                        <a:pt x="4" y="28"/>
                        <a:pt x="4" y="28"/>
                        <a:pt x="4" y="28"/>
                      </a:cubicBezTo>
                      <a:cubicBezTo>
                        <a:pt x="4" y="28"/>
                        <a:pt x="4" y="28"/>
                        <a:pt x="4"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0"/>
                        <a:pt x="5" y="30"/>
                        <a:pt x="5" y="30"/>
                      </a:cubicBezTo>
                      <a:cubicBezTo>
                        <a:pt x="6" y="31"/>
                        <a:pt x="6" y="31"/>
                        <a:pt x="6" y="31"/>
                      </a:cubicBezTo>
                      <a:cubicBezTo>
                        <a:pt x="6" y="31"/>
                        <a:pt x="6" y="31"/>
                        <a:pt x="6" y="31"/>
                      </a:cubicBezTo>
                      <a:cubicBezTo>
                        <a:pt x="5" y="33"/>
                        <a:pt x="5" y="33"/>
                        <a:pt x="5" y="33"/>
                      </a:cubicBezTo>
                      <a:cubicBezTo>
                        <a:pt x="5" y="33"/>
                        <a:pt x="5" y="33"/>
                        <a:pt x="5" y="33"/>
                      </a:cubicBezTo>
                      <a:cubicBezTo>
                        <a:pt x="5" y="33"/>
                        <a:pt x="5" y="33"/>
                        <a:pt x="5" y="33"/>
                      </a:cubicBezTo>
                      <a:cubicBezTo>
                        <a:pt x="5" y="34"/>
                        <a:pt x="5" y="34"/>
                        <a:pt x="5"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9" y="39"/>
                        <a:pt x="10" y="43"/>
                        <a:pt x="11" y="48"/>
                      </a:cubicBezTo>
                      <a:cubicBezTo>
                        <a:pt x="11" y="48"/>
                        <a:pt x="11" y="48"/>
                        <a:pt x="11" y="48"/>
                      </a:cubicBezTo>
                      <a:cubicBezTo>
                        <a:pt x="11" y="49"/>
                        <a:pt x="11" y="49"/>
                        <a:pt x="11" y="49"/>
                      </a:cubicBezTo>
                      <a:cubicBezTo>
                        <a:pt x="11" y="49"/>
                        <a:pt x="11" y="49"/>
                        <a:pt x="11" y="49"/>
                      </a:cubicBezTo>
                      <a:cubicBezTo>
                        <a:pt x="12" y="50"/>
                        <a:pt x="12" y="50"/>
                        <a:pt x="12" y="50"/>
                      </a:cubicBezTo>
                      <a:cubicBezTo>
                        <a:pt x="12" y="50"/>
                        <a:pt x="12" y="50"/>
                        <a:pt x="12" y="50"/>
                      </a:cubicBezTo>
                      <a:cubicBezTo>
                        <a:pt x="13" y="50"/>
                        <a:pt x="13" y="50"/>
                        <a:pt x="13" y="50"/>
                      </a:cubicBezTo>
                      <a:cubicBezTo>
                        <a:pt x="13" y="49"/>
                        <a:pt x="13" y="49"/>
                        <a:pt x="13" y="49"/>
                      </a:cubicBezTo>
                      <a:cubicBezTo>
                        <a:pt x="14" y="49"/>
                        <a:pt x="14" y="49"/>
                        <a:pt x="14" y="49"/>
                      </a:cubicBezTo>
                      <a:cubicBezTo>
                        <a:pt x="15" y="49"/>
                        <a:pt x="15" y="49"/>
                        <a:pt x="15" y="49"/>
                      </a:cubicBezTo>
                      <a:cubicBezTo>
                        <a:pt x="16" y="49"/>
                        <a:pt x="16" y="49"/>
                        <a:pt x="16" y="49"/>
                      </a:cubicBezTo>
                      <a:cubicBezTo>
                        <a:pt x="16" y="49"/>
                        <a:pt x="16" y="49"/>
                        <a:pt x="17" y="49"/>
                      </a:cubicBezTo>
                      <a:cubicBezTo>
                        <a:pt x="19" y="48"/>
                        <a:pt x="21" y="48"/>
                        <a:pt x="23" y="47"/>
                      </a:cubicBezTo>
                      <a:cubicBezTo>
                        <a:pt x="23" y="47"/>
                        <a:pt x="23" y="47"/>
                        <a:pt x="23" y="47"/>
                      </a:cubicBezTo>
                      <a:cubicBezTo>
                        <a:pt x="23" y="47"/>
                        <a:pt x="23" y="47"/>
                        <a:pt x="23" y="47"/>
                      </a:cubicBezTo>
                      <a:cubicBezTo>
                        <a:pt x="23" y="46"/>
                        <a:pt x="23" y="46"/>
                        <a:pt x="23" y="46"/>
                      </a:cubicBezTo>
                      <a:cubicBezTo>
                        <a:pt x="22" y="46"/>
                        <a:pt x="22" y="46"/>
                        <a:pt x="22" y="46"/>
                      </a:cubicBezTo>
                      <a:cubicBezTo>
                        <a:pt x="22" y="46"/>
                        <a:pt x="22" y="46"/>
                        <a:pt x="22" y="46"/>
                      </a:cubicBezTo>
                      <a:cubicBezTo>
                        <a:pt x="22" y="46"/>
                        <a:pt x="22" y="46"/>
                        <a:pt x="22" y="46"/>
                      </a:cubicBezTo>
                      <a:cubicBezTo>
                        <a:pt x="21" y="45"/>
                        <a:pt x="21" y="45"/>
                        <a:pt x="21" y="45"/>
                      </a:cubicBezTo>
                      <a:cubicBezTo>
                        <a:pt x="21" y="45"/>
                        <a:pt x="21" y="45"/>
                        <a:pt x="21" y="45"/>
                      </a:cubicBezTo>
                      <a:cubicBezTo>
                        <a:pt x="21" y="45"/>
                        <a:pt x="21" y="45"/>
                        <a:pt x="21" y="45"/>
                      </a:cubicBezTo>
                      <a:cubicBezTo>
                        <a:pt x="21" y="45"/>
                        <a:pt x="21" y="45"/>
                        <a:pt x="21" y="45"/>
                      </a:cubicBezTo>
                      <a:cubicBezTo>
                        <a:pt x="21" y="44"/>
                        <a:pt x="21" y="44"/>
                        <a:pt x="21" y="44"/>
                      </a:cubicBezTo>
                      <a:cubicBezTo>
                        <a:pt x="21" y="44"/>
                        <a:pt x="21" y="44"/>
                        <a:pt x="21" y="44"/>
                      </a:cubicBezTo>
                      <a:cubicBezTo>
                        <a:pt x="21" y="43"/>
                        <a:pt x="21" y="43"/>
                        <a:pt x="21" y="43"/>
                      </a:cubicBezTo>
                      <a:cubicBezTo>
                        <a:pt x="21" y="43"/>
                        <a:pt x="21" y="43"/>
                        <a:pt x="21" y="43"/>
                      </a:cubicBezTo>
                      <a:cubicBezTo>
                        <a:pt x="21" y="43"/>
                        <a:pt x="21" y="43"/>
                        <a:pt x="21" y="43"/>
                      </a:cubicBezTo>
                      <a:cubicBezTo>
                        <a:pt x="22" y="42"/>
                        <a:pt x="22" y="42"/>
                        <a:pt x="22" y="42"/>
                      </a:cubicBezTo>
                      <a:cubicBezTo>
                        <a:pt x="22" y="42"/>
                        <a:pt x="22" y="42"/>
                        <a:pt x="22" y="42"/>
                      </a:cubicBezTo>
                      <a:cubicBezTo>
                        <a:pt x="22" y="41"/>
                        <a:pt x="22" y="41"/>
                        <a:pt x="22" y="41"/>
                      </a:cubicBezTo>
                      <a:cubicBezTo>
                        <a:pt x="22" y="40"/>
                        <a:pt x="22" y="40"/>
                        <a:pt x="22" y="40"/>
                      </a:cubicBezTo>
                      <a:cubicBezTo>
                        <a:pt x="22" y="40"/>
                        <a:pt x="22" y="40"/>
                        <a:pt x="22" y="40"/>
                      </a:cubicBezTo>
                      <a:cubicBezTo>
                        <a:pt x="21" y="39"/>
                        <a:pt x="21" y="39"/>
                        <a:pt x="21" y="39"/>
                      </a:cubicBezTo>
                      <a:cubicBezTo>
                        <a:pt x="21" y="39"/>
                        <a:pt x="21" y="39"/>
                        <a:pt x="21" y="39"/>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6"/>
                        <a:pt x="21" y="36"/>
                        <a:pt x="21" y="36"/>
                      </a:cubicBezTo>
                      <a:cubicBezTo>
                        <a:pt x="21" y="36"/>
                        <a:pt x="21" y="36"/>
                        <a:pt x="21" y="36"/>
                      </a:cubicBezTo>
                      <a:cubicBezTo>
                        <a:pt x="21" y="35"/>
                        <a:pt x="21" y="35"/>
                        <a:pt x="21" y="35"/>
                      </a:cubicBezTo>
                      <a:cubicBezTo>
                        <a:pt x="20" y="32"/>
                        <a:pt x="20" y="32"/>
                        <a:pt x="20" y="32"/>
                      </a:cubicBezTo>
                      <a:cubicBezTo>
                        <a:pt x="20" y="31"/>
                        <a:pt x="20" y="31"/>
                        <a:pt x="20" y="31"/>
                      </a:cubicBezTo>
                      <a:cubicBezTo>
                        <a:pt x="20" y="31"/>
                        <a:pt x="20" y="31"/>
                        <a:pt x="20" y="31"/>
                      </a:cubicBezTo>
                      <a:cubicBezTo>
                        <a:pt x="21" y="30"/>
                        <a:pt x="21" y="30"/>
                        <a:pt x="21" y="30"/>
                      </a:cubicBezTo>
                      <a:cubicBezTo>
                        <a:pt x="21" y="30"/>
                        <a:pt x="21" y="30"/>
                        <a:pt x="21" y="30"/>
                      </a:cubicBezTo>
                      <a:cubicBezTo>
                        <a:pt x="21" y="29"/>
                        <a:pt x="21" y="29"/>
                        <a:pt x="21" y="29"/>
                      </a:cubicBezTo>
                      <a:cubicBezTo>
                        <a:pt x="21" y="29"/>
                        <a:pt x="21" y="29"/>
                        <a:pt x="21" y="29"/>
                      </a:cubicBezTo>
                      <a:cubicBezTo>
                        <a:pt x="21" y="28"/>
                        <a:pt x="21" y="28"/>
                        <a:pt x="21" y="28"/>
                      </a:cubicBezTo>
                      <a:cubicBezTo>
                        <a:pt x="21" y="28"/>
                        <a:pt x="21" y="28"/>
                        <a:pt x="21" y="28"/>
                      </a:cubicBezTo>
                      <a:cubicBezTo>
                        <a:pt x="21" y="27"/>
                        <a:pt x="21" y="27"/>
                        <a:pt x="21" y="27"/>
                      </a:cubicBezTo>
                      <a:cubicBezTo>
                        <a:pt x="21" y="27"/>
                        <a:pt x="21" y="27"/>
                        <a:pt x="21" y="27"/>
                      </a:cubicBezTo>
                      <a:cubicBezTo>
                        <a:pt x="22" y="26"/>
                        <a:pt x="22" y="26"/>
                        <a:pt x="22" y="26"/>
                      </a:cubicBezTo>
                      <a:cubicBezTo>
                        <a:pt x="22" y="26"/>
                        <a:pt x="22" y="26"/>
                        <a:pt x="22" y="26"/>
                      </a:cubicBezTo>
                      <a:cubicBezTo>
                        <a:pt x="22" y="25"/>
                        <a:pt x="22" y="25"/>
                        <a:pt x="22" y="25"/>
                      </a:cubicBezTo>
                      <a:cubicBezTo>
                        <a:pt x="22" y="25"/>
                        <a:pt x="22" y="25"/>
                        <a:pt x="22" y="25"/>
                      </a:cubicBezTo>
                      <a:cubicBezTo>
                        <a:pt x="22" y="24"/>
                        <a:pt x="22" y="24"/>
                        <a:pt x="22" y="24"/>
                      </a:cubicBezTo>
                      <a:cubicBezTo>
                        <a:pt x="22" y="24"/>
                        <a:pt x="22" y="24"/>
                        <a:pt x="22" y="24"/>
                      </a:cubicBezTo>
                      <a:cubicBezTo>
                        <a:pt x="22" y="24"/>
                        <a:pt x="22" y="24"/>
                        <a:pt x="22" y="24"/>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2" y="21"/>
                        <a:pt x="22" y="21"/>
                      </a:cubicBezTo>
                      <a:cubicBezTo>
                        <a:pt x="22" y="20"/>
                        <a:pt x="22" y="20"/>
                        <a:pt x="22" y="20"/>
                      </a:cubicBezTo>
                      <a:cubicBezTo>
                        <a:pt x="22" y="19"/>
                        <a:pt x="22" y="19"/>
                        <a:pt x="22" y="19"/>
                      </a:cubicBezTo>
                      <a:cubicBezTo>
                        <a:pt x="22" y="19"/>
                        <a:pt x="22" y="19"/>
                        <a:pt x="22" y="19"/>
                      </a:cubicBezTo>
                      <a:cubicBezTo>
                        <a:pt x="22" y="17"/>
                        <a:pt x="22" y="17"/>
                        <a:pt x="22" y="17"/>
                      </a:cubicBezTo>
                      <a:cubicBezTo>
                        <a:pt x="22" y="16"/>
                        <a:pt x="22" y="16"/>
                        <a:pt x="22" y="16"/>
                      </a:cubicBezTo>
                      <a:cubicBezTo>
                        <a:pt x="22" y="15"/>
                        <a:pt x="22" y="15"/>
                        <a:pt x="22" y="15"/>
                      </a:cubicBezTo>
                      <a:cubicBezTo>
                        <a:pt x="22" y="14"/>
                        <a:pt x="22" y="14"/>
                        <a:pt x="22" y="14"/>
                      </a:cubicBezTo>
                      <a:cubicBezTo>
                        <a:pt x="23" y="14"/>
                        <a:pt x="23" y="14"/>
                        <a:pt x="23" y="14"/>
                      </a:cubicBezTo>
                      <a:cubicBezTo>
                        <a:pt x="23" y="14"/>
                        <a:pt x="23" y="14"/>
                        <a:pt x="23" y="14"/>
                      </a:cubicBezTo>
                      <a:cubicBezTo>
                        <a:pt x="24" y="14"/>
                        <a:pt x="24" y="14"/>
                        <a:pt x="24" y="14"/>
                      </a:cubicBezTo>
                      <a:cubicBezTo>
                        <a:pt x="24" y="14"/>
                        <a:pt x="24" y="14"/>
                        <a:pt x="24" y="14"/>
                      </a:cubicBezTo>
                      <a:cubicBezTo>
                        <a:pt x="24" y="13"/>
                        <a:pt x="24" y="13"/>
                        <a:pt x="24" y="13"/>
                      </a:cubicBezTo>
                      <a:cubicBezTo>
                        <a:pt x="24" y="13"/>
                        <a:pt x="24" y="13"/>
                        <a:pt x="24" y="13"/>
                      </a:cubicBezTo>
                      <a:cubicBezTo>
                        <a:pt x="25" y="12"/>
                        <a:pt x="25" y="12"/>
                        <a:pt x="25" y="12"/>
                      </a:cubicBezTo>
                      <a:cubicBezTo>
                        <a:pt x="26" y="11"/>
                        <a:pt x="26" y="11"/>
                        <a:pt x="26" y="11"/>
                      </a:cubicBezTo>
                      <a:cubicBezTo>
                        <a:pt x="26" y="11"/>
                        <a:pt x="26" y="11"/>
                        <a:pt x="26" y="11"/>
                      </a:cubicBezTo>
                      <a:cubicBezTo>
                        <a:pt x="26" y="11"/>
                        <a:pt x="26" y="11"/>
                        <a:pt x="26" y="11"/>
                      </a:cubicBezTo>
                      <a:cubicBezTo>
                        <a:pt x="26" y="10"/>
                        <a:pt x="26" y="10"/>
                        <a:pt x="26" y="10"/>
                      </a:cubicBezTo>
                      <a:cubicBezTo>
                        <a:pt x="26" y="10"/>
                        <a:pt x="26" y="10"/>
                        <a:pt x="26" y="10"/>
                      </a:cubicBezTo>
                      <a:cubicBezTo>
                        <a:pt x="26" y="9"/>
                        <a:pt x="26" y="9"/>
                        <a:pt x="26" y="9"/>
                      </a:cubicBezTo>
                      <a:cubicBezTo>
                        <a:pt x="26" y="9"/>
                        <a:pt x="26" y="9"/>
                        <a:pt x="26" y="9"/>
                      </a:cubicBezTo>
                      <a:cubicBezTo>
                        <a:pt x="26" y="9"/>
                        <a:pt x="26" y="9"/>
                        <a:pt x="26" y="9"/>
                      </a:cubicBezTo>
                      <a:cubicBezTo>
                        <a:pt x="26" y="8"/>
                        <a:pt x="26" y="8"/>
                        <a:pt x="26" y="8"/>
                      </a:cubicBezTo>
                      <a:cubicBezTo>
                        <a:pt x="27" y="8"/>
                        <a:pt x="27" y="8"/>
                        <a:pt x="27" y="8"/>
                      </a:cubicBezTo>
                      <a:cubicBezTo>
                        <a:pt x="27" y="8"/>
                        <a:pt x="27" y="8"/>
                        <a:pt x="27" y="8"/>
                      </a:cubicBezTo>
                      <a:cubicBezTo>
                        <a:pt x="27" y="8"/>
                        <a:pt x="27" y="8"/>
                        <a:pt x="27" y="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25" name="Freeform 342">
                  <a:extLst>
                    <a:ext uri="{FF2B5EF4-FFF2-40B4-BE49-F238E27FC236}">
                      <a16:creationId xmlns="" xmlns:a16="http://schemas.microsoft.com/office/drawing/2014/main" id="{BCE28D46-C794-4899-9B46-ADB4C3C0ADED}"/>
                    </a:ext>
                  </a:extLst>
                </p:cNvPr>
                <p:cNvSpPr>
                  <a:spLocks noEditPoints="1"/>
                </p:cNvSpPr>
                <p:nvPr/>
              </p:nvSpPr>
              <p:spPr bwMode="auto">
                <a:xfrm>
                  <a:off x="7631843" y="3673477"/>
                  <a:ext cx="68153" cy="94365"/>
                </a:xfrm>
                <a:custGeom>
                  <a:avLst/>
                  <a:gdLst>
                    <a:gd name="T0" fmla="*/ 8 w 13"/>
                    <a:gd name="T1" fmla="*/ 8 h 18"/>
                    <a:gd name="T2" fmla="*/ 8 w 13"/>
                    <a:gd name="T3" fmla="*/ 7 h 18"/>
                    <a:gd name="T4" fmla="*/ 7 w 13"/>
                    <a:gd name="T5" fmla="*/ 6 h 18"/>
                    <a:gd name="T6" fmla="*/ 8 w 13"/>
                    <a:gd name="T7" fmla="*/ 6 h 18"/>
                    <a:gd name="T8" fmla="*/ 8 w 13"/>
                    <a:gd name="T9" fmla="*/ 6 h 18"/>
                    <a:gd name="T10" fmla="*/ 8 w 13"/>
                    <a:gd name="T11" fmla="*/ 5 h 18"/>
                    <a:gd name="T12" fmla="*/ 7 w 13"/>
                    <a:gd name="T13" fmla="*/ 4 h 18"/>
                    <a:gd name="T14" fmla="*/ 8 w 13"/>
                    <a:gd name="T15" fmla="*/ 5 h 18"/>
                    <a:gd name="T16" fmla="*/ 9 w 13"/>
                    <a:gd name="T17" fmla="*/ 5 h 18"/>
                    <a:gd name="T18" fmla="*/ 9 w 13"/>
                    <a:gd name="T19" fmla="*/ 5 h 18"/>
                    <a:gd name="T20" fmla="*/ 9 w 13"/>
                    <a:gd name="T21" fmla="*/ 6 h 18"/>
                    <a:gd name="T22" fmla="*/ 9 w 13"/>
                    <a:gd name="T23" fmla="*/ 6 h 18"/>
                    <a:gd name="T24" fmla="*/ 10 w 13"/>
                    <a:gd name="T25" fmla="*/ 6 h 18"/>
                    <a:gd name="T26" fmla="*/ 9 w 13"/>
                    <a:gd name="T27" fmla="*/ 5 h 18"/>
                    <a:gd name="T28" fmla="*/ 8 w 13"/>
                    <a:gd name="T29" fmla="*/ 4 h 18"/>
                    <a:gd name="T30" fmla="*/ 8 w 13"/>
                    <a:gd name="T31" fmla="*/ 4 h 18"/>
                    <a:gd name="T32" fmla="*/ 8 w 13"/>
                    <a:gd name="T33" fmla="*/ 3 h 18"/>
                    <a:gd name="T34" fmla="*/ 7 w 13"/>
                    <a:gd name="T35" fmla="*/ 2 h 18"/>
                    <a:gd name="T36" fmla="*/ 7 w 13"/>
                    <a:gd name="T37" fmla="*/ 2 h 18"/>
                    <a:gd name="T38" fmla="*/ 5 w 13"/>
                    <a:gd name="T39" fmla="*/ 0 h 18"/>
                    <a:gd name="T40" fmla="*/ 3 w 13"/>
                    <a:gd name="T41" fmla="*/ 13 h 18"/>
                    <a:gd name="T42" fmla="*/ 3 w 13"/>
                    <a:gd name="T43" fmla="*/ 15 h 18"/>
                    <a:gd name="T44" fmla="*/ 6 w 13"/>
                    <a:gd name="T45" fmla="*/ 13 h 18"/>
                    <a:gd name="T46" fmla="*/ 8 w 13"/>
                    <a:gd name="T47" fmla="*/ 13 h 18"/>
                    <a:gd name="T48" fmla="*/ 8 w 13"/>
                    <a:gd name="T49" fmla="*/ 12 h 18"/>
                    <a:gd name="T50" fmla="*/ 8 w 13"/>
                    <a:gd name="T51" fmla="*/ 17 h 18"/>
                    <a:gd name="T52" fmla="*/ 8 w 13"/>
                    <a:gd name="T53" fmla="*/ 16 h 18"/>
                    <a:gd name="T54" fmla="*/ 7 w 13"/>
                    <a:gd name="T55" fmla="*/ 16 h 18"/>
                    <a:gd name="T56" fmla="*/ 7 w 13"/>
                    <a:gd name="T57" fmla="*/ 17 h 18"/>
                    <a:gd name="T58" fmla="*/ 8 w 13"/>
                    <a:gd name="T59" fmla="*/ 17 h 18"/>
                    <a:gd name="T60" fmla="*/ 9 w 13"/>
                    <a:gd name="T61" fmla="*/ 9 h 18"/>
                    <a:gd name="T62" fmla="*/ 9 w 13"/>
                    <a:gd name="T63" fmla="*/ 8 h 18"/>
                    <a:gd name="T64" fmla="*/ 9 w 13"/>
                    <a:gd name="T65" fmla="*/ 10 h 18"/>
                    <a:gd name="T66" fmla="*/ 9 w 13"/>
                    <a:gd name="T67" fmla="*/ 10 h 18"/>
                    <a:gd name="T68" fmla="*/ 9 w 13"/>
                    <a:gd name="T69" fmla="*/ 10 h 18"/>
                    <a:gd name="T70" fmla="*/ 9 w 13"/>
                    <a:gd name="T71" fmla="*/ 10 h 18"/>
                    <a:gd name="T72" fmla="*/ 9 w 13"/>
                    <a:gd name="T73" fmla="*/ 7 h 18"/>
                    <a:gd name="T74" fmla="*/ 8 w 13"/>
                    <a:gd name="T75" fmla="*/ 7 h 18"/>
                    <a:gd name="T76" fmla="*/ 9 w 13"/>
                    <a:gd name="T77" fmla="*/ 8 h 18"/>
                    <a:gd name="T78" fmla="*/ 9 w 13"/>
                    <a:gd name="T79" fmla="*/ 8 h 18"/>
                    <a:gd name="T80" fmla="*/ 12 w 13"/>
                    <a:gd name="T81" fmla="*/ 6 h 18"/>
                    <a:gd name="T82" fmla="*/ 11 w 13"/>
                    <a:gd name="T83" fmla="*/ 7 h 18"/>
                    <a:gd name="T84" fmla="*/ 11 w 13"/>
                    <a:gd name="T85" fmla="*/ 9 h 18"/>
                    <a:gd name="T86" fmla="*/ 13 w 13"/>
                    <a:gd name="T87" fmla="*/ 9 h 18"/>
                    <a:gd name="T88" fmla="*/ 11 w 13"/>
                    <a:gd name="T89" fmla="*/ 9 h 18"/>
                    <a:gd name="T90" fmla="*/ 10 w 13"/>
                    <a:gd name="T91" fmla="*/ 6 h 18"/>
                    <a:gd name="T92" fmla="*/ 10 w 13"/>
                    <a:gd name="T93" fmla="*/ 7 h 18"/>
                    <a:gd name="T94" fmla="*/ 10 w 13"/>
                    <a:gd name="T95" fmla="*/ 8 h 18"/>
                    <a:gd name="T96" fmla="*/ 10 w 13"/>
                    <a:gd name="T97" fmla="*/ 9 h 18"/>
                    <a:gd name="T98" fmla="*/ 10 w 13"/>
                    <a:gd name="T99" fmla="*/ 10 h 18"/>
                    <a:gd name="T100" fmla="*/ 9 w 13"/>
                    <a:gd name="T101" fmla="*/ 11 h 18"/>
                    <a:gd name="T102" fmla="*/ 10 w 13"/>
                    <a:gd name="T103" fmla="*/ 10 h 18"/>
                    <a:gd name="T104" fmla="*/ 11 w 13"/>
                    <a:gd name="T10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8">
                      <a:moveTo>
                        <a:pt x="8" y="9"/>
                      </a:moveTo>
                      <a:cubicBezTo>
                        <a:pt x="8" y="9"/>
                        <a:pt x="8" y="9"/>
                        <a:pt x="8" y="9"/>
                      </a:cubicBezTo>
                      <a:cubicBezTo>
                        <a:pt x="8" y="9"/>
                        <a:pt x="8" y="9"/>
                        <a:pt x="8" y="9"/>
                      </a:cubicBezTo>
                      <a:cubicBezTo>
                        <a:pt x="8" y="8"/>
                        <a:pt x="8" y="8"/>
                        <a:pt x="8" y="8"/>
                      </a:cubicBezTo>
                      <a:cubicBezTo>
                        <a:pt x="8" y="8"/>
                        <a:pt x="8" y="8"/>
                        <a:pt x="8" y="8"/>
                      </a:cubicBezTo>
                      <a:cubicBezTo>
                        <a:pt x="8" y="8"/>
                        <a:pt x="8" y="8"/>
                        <a:pt x="8" y="8"/>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6"/>
                        <a:pt x="7" y="6"/>
                        <a:pt x="7" y="6"/>
                      </a:cubicBezTo>
                      <a:cubicBezTo>
                        <a:pt x="7" y="6"/>
                        <a:pt x="7" y="6"/>
                        <a:pt x="7" y="6"/>
                      </a:cubicBezTo>
                      <a:cubicBezTo>
                        <a:pt x="8" y="6"/>
                        <a:pt x="8" y="6"/>
                        <a:pt x="8" y="6"/>
                      </a:cubicBezTo>
                      <a:cubicBezTo>
                        <a:pt x="8" y="6"/>
                        <a:pt x="8" y="6"/>
                        <a:pt x="8" y="6"/>
                      </a:cubicBezTo>
                      <a:cubicBezTo>
                        <a:pt x="8" y="6"/>
                        <a:pt x="8" y="6"/>
                        <a:pt x="8" y="6"/>
                      </a:cubicBezTo>
                      <a:cubicBezTo>
                        <a:pt x="8" y="7"/>
                        <a:pt x="8" y="7"/>
                        <a:pt x="8" y="7"/>
                      </a:cubicBezTo>
                      <a:cubicBezTo>
                        <a:pt x="8" y="6"/>
                        <a:pt x="8" y="6"/>
                        <a:pt x="8" y="6"/>
                      </a:cubicBezTo>
                      <a:cubicBezTo>
                        <a:pt x="8" y="6"/>
                        <a:pt x="8" y="6"/>
                        <a:pt x="8" y="6"/>
                      </a:cubicBezTo>
                      <a:cubicBezTo>
                        <a:pt x="8" y="6"/>
                        <a:pt x="8" y="6"/>
                        <a:pt x="8" y="6"/>
                      </a:cubicBezTo>
                      <a:cubicBezTo>
                        <a:pt x="8" y="6"/>
                        <a:pt x="8" y="6"/>
                        <a:pt x="8" y="6"/>
                      </a:cubicBezTo>
                      <a:cubicBezTo>
                        <a:pt x="8" y="5"/>
                        <a:pt x="8" y="5"/>
                        <a:pt x="8" y="5"/>
                      </a:cubicBezTo>
                      <a:cubicBezTo>
                        <a:pt x="8" y="5"/>
                        <a:pt x="8" y="5"/>
                        <a:pt x="8" y="5"/>
                      </a:cubicBezTo>
                      <a:cubicBezTo>
                        <a:pt x="8" y="5"/>
                        <a:pt x="8" y="5"/>
                        <a:pt x="8"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8" y="4"/>
                        <a:pt x="8" y="4"/>
                        <a:pt x="8" y="4"/>
                      </a:cubicBezTo>
                      <a:cubicBezTo>
                        <a:pt x="8" y="5"/>
                        <a:pt x="8" y="5"/>
                        <a:pt x="8" y="5"/>
                      </a:cubicBezTo>
                      <a:cubicBezTo>
                        <a:pt x="8" y="5"/>
                        <a:pt x="8" y="5"/>
                        <a:pt x="8" y="5"/>
                      </a:cubicBezTo>
                      <a:cubicBezTo>
                        <a:pt x="8" y="5"/>
                        <a:pt x="8" y="5"/>
                        <a:pt x="8" y="5"/>
                      </a:cubicBezTo>
                      <a:cubicBezTo>
                        <a:pt x="8" y="5"/>
                        <a:pt x="8" y="5"/>
                        <a:pt x="8"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9" y="7"/>
                        <a:pt x="9" y="7"/>
                        <a:pt x="9" y="7"/>
                      </a:cubicBezTo>
                      <a:cubicBezTo>
                        <a:pt x="9" y="6"/>
                        <a:pt x="9" y="6"/>
                        <a:pt x="9" y="6"/>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4"/>
                        <a:pt x="9" y="4"/>
                        <a:pt x="9"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1"/>
                        <a:pt x="6" y="1"/>
                        <a:pt x="6" y="0"/>
                      </a:cubicBezTo>
                      <a:cubicBezTo>
                        <a:pt x="6" y="0"/>
                        <a:pt x="6" y="0"/>
                        <a:pt x="6" y="0"/>
                      </a:cubicBezTo>
                      <a:cubicBezTo>
                        <a:pt x="5" y="0"/>
                        <a:pt x="5" y="0"/>
                        <a:pt x="5" y="0"/>
                      </a:cubicBezTo>
                      <a:cubicBezTo>
                        <a:pt x="4" y="1"/>
                        <a:pt x="2" y="1"/>
                        <a:pt x="0" y="2"/>
                      </a:cubicBezTo>
                      <a:cubicBezTo>
                        <a:pt x="1" y="5"/>
                        <a:pt x="2" y="8"/>
                        <a:pt x="3" y="11"/>
                      </a:cubicBezTo>
                      <a:cubicBezTo>
                        <a:pt x="3" y="12"/>
                        <a:pt x="3" y="12"/>
                        <a:pt x="3" y="13"/>
                      </a:cubicBezTo>
                      <a:cubicBezTo>
                        <a:pt x="3" y="13"/>
                        <a:pt x="3" y="13"/>
                        <a:pt x="3" y="13"/>
                      </a:cubicBezTo>
                      <a:cubicBezTo>
                        <a:pt x="3" y="13"/>
                        <a:pt x="3" y="13"/>
                        <a:pt x="3" y="13"/>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6" y="13"/>
                        <a:pt x="6" y="13"/>
                        <a:pt x="6"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8" y="11"/>
                      </a:cubicBezTo>
                      <a:cubicBezTo>
                        <a:pt x="8" y="10"/>
                        <a:pt x="8" y="10"/>
                        <a:pt x="8" y="10"/>
                      </a:cubicBezTo>
                      <a:lnTo>
                        <a:pt x="8" y="9"/>
                      </a:lnTo>
                      <a:close/>
                      <a:moveTo>
                        <a:pt x="8" y="17"/>
                      </a:move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lose/>
                      <a:moveTo>
                        <a:pt x="9" y="9"/>
                      </a:moveTo>
                      <a:cubicBezTo>
                        <a:pt x="9" y="9"/>
                        <a:pt x="9" y="9"/>
                        <a:pt x="9" y="9"/>
                      </a:cubicBezTo>
                      <a:cubicBezTo>
                        <a:pt x="9" y="9"/>
                        <a:pt x="9" y="9"/>
                        <a:pt x="9" y="9"/>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1"/>
                        <a:pt x="9" y="11"/>
                        <a:pt x="9" y="11"/>
                      </a:cubicBezTo>
                      <a:cubicBezTo>
                        <a:pt x="9" y="11"/>
                        <a:pt x="9" y="11"/>
                        <a:pt x="9" y="11"/>
                      </a:cubicBezTo>
                      <a:cubicBezTo>
                        <a:pt x="9" y="11"/>
                        <a:pt x="9" y="11"/>
                        <a:pt x="9" y="11"/>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lnTo>
                        <a:pt x="9" y="9"/>
                      </a:lnTo>
                      <a:close/>
                      <a:moveTo>
                        <a:pt x="9" y="8"/>
                      </a:moveTo>
                      <a:cubicBezTo>
                        <a:pt x="9" y="7"/>
                        <a:pt x="9" y="7"/>
                        <a:pt x="9" y="7"/>
                      </a:cubicBezTo>
                      <a:cubicBezTo>
                        <a:pt x="9" y="7"/>
                        <a:pt x="9" y="7"/>
                        <a:pt x="9" y="7"/>
                      </a:cubicBezTo>
                      <a:cubicBezTo>
                        <a:pt x="9" y="7"/>
                        <a:pt x="9" y="7"/>
                        <a:pt x="9" y="7"/>
                      </a:cubicBezTo>
                      <a:cubicBezTo>
                        <a:pt x="9" y="7"/>
                        <a:pt x="9" y="7"/>
                        <a:pt x="9" y="7"/>
                      </a:cubicBezTo>
                      <a:cubicBezTo>
                        <a:pt x="9" y="6"/>
                        <a:pt x="9" y="6"/>
                        <a:pt x="9" y="6"/>
                      </a:cubicBezTo>
                      <a:cubicBezTo>
                        <a:pt x="8" y="7"/>
                        <a:pt x="8" y="7"/>
                        <a:pt x="8" y="7"/>
                      </a:cubicBezTo>
                      <a:cubicBezTo>
                        <a:pt x="8" y="7"/>
                        <a:pt x="8" y="7"/>
                        <a:pt x="8"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lose/>
                      <a:moveTo>
                        <a:pt x="12" y="9"/>
                      </a:moveTo>
                      <a:cubicBezTo>
                        <a:pt x="12" y="8"/>
                        <a:pt x="12" y="8"/>
                        <a:pt x="12" y="7"/>
                      </a:cubicBezTo>
                      <a:cubicBezTo>
                        <a:pt x="12" y="7"/>
                        <a:pt x="12" y="7"/>
                        <a:pt x="12" y="7"/>
                      </a:cubicBezTo>
                      <a:cubicBezTo>
                        <a:pt x="12" y="7"/>
                        <a:pt x="12" y="6"/>
                        <a:pt x="12" y="6"/>
                      </a:cubicBezTo>
                      <a:cubicBezTo>
                        <a:pt x="11" y="6"/>
                        <a:pt x="11" y="6"/>
                        <a:pt x="11" y="6"/>
                      </a:cubicBezTo>
                      <a:cubicBezTo>
                        <a:pt x="11" y="6"/>
                        <a:pt x="11" y="6"/>
                        <a:pt x="11" y="6"/>
                      </a:cubicBezTo>
                      <a:cubicBezTo>
                        <a:pt x="11" y="6"/>
                        <a:pt x="11" y="6"/>
                        <a:pt x="11" y="6"/>
                      </a:cubicBezTo>
                      <a:cubicBezTo>
                        <a:pt x="11" y="7"/>
                        <a:pt x="11" y="7"/>
                        <a:pt x="11" y="7"/>
                      </a:cubicBezTo>
                      <a:cubicBezTo>
                        <a:pt x="11" y="7"/>
                        <a:pt x="11" y="7"/>
                        <a:pt x="11" y="7"/>
                      </a:cubicBezTo>
                      <a:cubicBezTo>
                        <a:pt x="11" y="8"/>
                        <a:pt x="11" y="8"/>
                        <a:pt x="11" y="8"/>
                      </a:cubicBezTo>
                      <a:cubicBezTo>
                        <a:pt x="11" y="9"/>
                        <a:pt x="11" y="9"/>
                        <a:pt x="11" y="9"/>
                      </a:cubicBezTo>
                      <a:cubicBezTo>
                        <a:pt x="11" y="9"/>
                        <a:pt x="11" y="9"/>
                        <a:pt x="11" y="9"/>
                      </a:cubicBezTo>
                      <a:cubicBezTo>
                        <a:pt x="11" y="9"/>
                        <a:pt x="11" y="9"/>
                        <a:pt x="11" y="9"/>
                      </a:cubicBezTo>
                      <a:cubicBezTo>
                        <a:pt x="12" y="9"/>
                        <a:pt x="12" y="9"/>
                        <a:pt x="12" y="9"/>
                      </a:cubicBezTo>
                      <a:cubicBezTo>
                        <a:pt x="12" y="10"/>
                        <a:pt x="12" y="10"/>
                        <a:pt x="12" y="10"/>
                      </a:cubicBezTo>
                      <a:cubicBezTo>
                        <a:pt x="13" y="9"/>
                        <a:pt x="13" y="9"/>
                        <a:pt x="13" y="9"/>
                      </a:cubicBezTo>
                      <a:cubicBezTo>
                        <a:pt x="13" y="9"/>
                        <a:pt x="13" y="9"/>
                        <a:pt x="13" y="9"/>
                      </a:cubicBezTo>
                      <a:lnTo>
                        <a:pt x="12" y="9"/>
                      </a:lnTo>
                      <a:close/>
                      <a:moveTo>
                        <a:pt x="11" y="9"/>
                      </a:moveTo>
                      <a:cubicBezTo>
                        <a:pt x="11" y="9"/>
                        <a:pt x="11" y="9"/>
                        <a:pt x="11" y="9"/>
                      </a:cubicBezTo>
                      <a:cubicBezTo>
                        <a:pt x="11" y="9"/>
                        <a:pt x="11" y="9"/>
                        <a:pt x="11" y="9"/>
                      </a:cubicBezTo>
                      <a:cubicBezTo>
                        <a:pt x="10" y="7"/>
                        <a:pt x="10" y="7"/>
                        <a:pt x="10" y="7"/>
                      </a:cubicBezTo>
                      <a:cubicBezTo>
                        <a:pt x="10" y="7"/>
                        <a:pt x="10" y="7"/>
                        <a:pt x="10" y="7"/>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10"/>
                        <a:pt x="10" y="10"/>
                        <a:pt x="10" y="10"/>
                      </a:cubicBezTo>
                      <a:cubicBezTo>
                        <a:pt x="10" y="10"/>
                        <a:pt x="10" y="10"/>
                        <a:pt x="10" y="10"/>
                      </a:cubicBezTo>
                      <a:cubicBezTo>
                        <a:pt x="10" y="10"/>
                        <a:pt x="10" y="10"/>
                        <a:pt x="10" y="10"/>
                      </a:cubicBezTo>
                      <a:cubicBezTo>
                        <a:pt x="9" y="10"/>
                        <a:pt x="9" y="10"/>
                        <a:pt x="9" y="10"/>
                      </a:cubicBezTo>
                      <a:cubicBezTo>
                        <a:pt x="9" y="10"/>
                        <a:pt x="9" y="10"/>
                        <a:pt x="9" y="10"/>
                      </a:cubicBezTo>
                      <a:cubicBezTo>
                        <a:pt x="9" y="11"/>
                        <a:pt x="9" y="11"/>
                        <a:pt x="9" y="11"/>
                      </a:cubicBezTo>
                      <a:cubicBezTo>
                        <a:pt x="10" y="11"/>
                        <a:pt x="10" y="11"/>
                        <a:pt x="10" y="11"/>
                      </a:cubicBezTo>
                      <a:cubicBezTo>
                        <a:pt x="10" y="11"/>
                        <a:pt x="10" y="11"/>
                        <a:pt x="10" y="11"/>
                      </a:cubicBezTo>
                      <a:cubicBezTo>
                        <a:pt x="10" y="10"/>
                        <a:pt x="10" y="10"/>
                        <a:pt x="10" y="10"/>
                      </a:cubicBezTo>
                      <a:cubicBezTo>
                        <a:pt x="10" y="10"/>
                        <a:pt x="10" y="10"/>
                        <a:pt x="10" y="10"/>
                      </a:cubicBezTo>
                      <a:cubicBezTo>
                        <a:pt x="10" y="10"/>
                        <a:pt x="10" y="10"/>
                        <a:pt x="10" y="10"/>
                      </a:cubicBezTo>
                      <a:cubicBezTo>
                        <a:pt x="11" y="10"/>
                        <a:pt x="11" y="10"/>
                        <a:pt x="11" y="10"/>
                      </a:cubicBezTo>
                      <a:cubicBezTo>
                        <a:pt x="11" y="10"/>
                        <a:pt x="11" y="10"/>
                        <a:pt x="11" y="10"/>
                      </a:cubicBezTo>
                      <a:cubicBezTo>
                        <a:pt x="11" y="9"/>
                        <a:pt x="11" y="9"/>
                        <a:pt x="11" y="9"/>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26" name="Freeform 343">
                  <a:extLst>
                    <a:ext uri="{FF2B5EF4-FFF2-40B4-BE49-F238E27FC236}">
                      <a16:creationId xmlns="" xmlns:a16="http://schemas.microsoft.com/office/drawing/2014/main" id="{C27834CD-9FA7-4595-80DC-551A85DDE8F1}"/>
                    </a:ext>
                  </a:extLst>
                </p:cNvPr>
                <p:cNvSpPr>
                  <a:spLocks/>
                </p:cNvSpPr>
                <p:nvPr/>
              </p:nvSpPr>
              <p:spPr bwMode="auto">
                <a:xfrm>
                  <a:off x="6971286" y="3746872"/>
                  <a:ext cx="487554" cy="314551"/>
                </a:xfrm>
                <a:custGeom>
                  <a:avLst/>
                  <a:gdLst>
                    <a:gd name="T0" fmla="*/ 90 w 93"/>
                    <a:gd name="T1" fmla="*/ 32 h 60"/>
                    <a:gd name="T2" fmla="*/ 88 w 93"/>
                    <a:gd name="T3" fmla="*/ 31 h 60"/>
                    <a:gd name="T4" fmla="*/ 87 w 93"/>
                    <a:gd name="T5" fmla="*/ 30 h 60"/>
                    <a:gd name="T6" fmla="*/ 85 w 93"/>
                    <a:gd name="T7" fmla="*/ 27 h 60"/>
                    <a:gd name="T8" fmla="*/ 84 w 93"/>
                    <a:gd name="T9" fmla="*/ 27 h 60"/>
                    <a:gd name="T10" fmla="*/ 83 w 93"/>
                    <a:gd name="T11" fmla="*/ 26 h 60"/>
                    <a:gd name="T12" fmla="*/ 83 w 93"/>
                    <a:gd name="T13" fmla="*/ 25 h 60"/>
                    <a:gd name="T14" fmla="*/ 83 w 93"/>
                    <a:gd name="T15" fmla="*/ 24 h 60"/>
                    <a:gd name="T16" fmla="*/ 83 w 93"/>
                    <a:gd name="T17" fmla="*/ 23 h 60"/>
                    <a:gd name="T18" fmla="*/ 84 w 93"/>
                    <a:gd name="T19" fmla="*/ 23 h 60"/>
                    <a:gd name="T20" fmla="*/ 84 w 93"/>
                    <a:gd name="T21" fmla="*/ 22 h 60"/>
                    <a:gd name="T22" fmla="*/ 84 w 93"/>
                    <a:gd name="T23" fmla="*/ 20 h 60"/>
                    <a:gd name="T24" fmla="*/ 83 w 93"/>
                    <a:gd name="T25" fmla="*/ 20 h 60"/>
                    <a:gd name="T26" fmla="*/ 83 w 93"/>
                    <a:gd name="T27" fmla="*/ 20 h 60"/>
                    <a:gd name="T28" fmla="*/ 83 w 93"/>
                    <a:gd name="T29" fmla="*/ 19 h 60"/>
                    <a:gd name="T30" fmla="*/ 84 w 93"/>
                    <a:gd name="T31" fmla="*/ 18 h 60"/>
                    <a:gd name="T32" fmla="*/ 85 w 93"/>
                    <a:gd name="T33" fmla="*/ 17 h 60"/>
                    <a:gd name="T34" fmla="*/ 85 w 93"/>
                    <a:gd name="T35" fmla="*/ 16 h 60"/>
                    <a:gd name="T36" fmla="*/ 86 w 93"/>
                    <a:gd name="T37" fmla="*/ 15 h 60"/>
                    <a:gd name="T38" fmla="*/ 86 w 93"/>
                    <a:gd name="T39" fmla="*/ 13 h 60"/>
                    <a:gd name="T40" fmla="*/ 87 w 93"/>
                    <a:gd name="T41" fmla="*/ 11 h 60"/>
                    <a:gd name="T42" fmla="*/ 87 w 93"/>
                    <a:gd name="T43" fmla="*/ 11 h 60"/>
                    <a:gd name="T44" fmla="*/ 87 w 93"/>
                    <a:gd name="T45" fmla="*/ 10 h 60"/>
                    <a:gd name="T46" fmla="*/ 87 w 93"/>
                    <a:gd name="T47" fmla="*/ 9 h 60"/>
                    <a:gd name="T48" fmla="*/ 86 w 93"/>
                    <a:gd name="T49" fmla="*/ 9 h 60"/>
                    <a:gd name="T50" fmla="*/ 85 w 93"/>
                    <a:gd name="T51" fmla="*/ 9 h 60"/>
                    <a:gd name="T52" fmla="*/ 83 w 93"/>
                    <a:gd name="T53" fmla="*/ 9 h 60"/>
                    <a:gd name="T54" fmla="*/ 81 w 93"/>
                    <a:gd name="T55" fmla="*/ 7 h 60"/>
                    <a:gd name="T56" fmla="*/ 81 w 93"/>
                    <a:gd name="T57" fmla="*/ 5 h 60"/>
                    <a:gd name="T58" fmla="*/ 81 w 93"/>
                    <a:gd name="T59" fmla="*/ 4 h 60"/>
                    <a:gd name="T60" fmla="*/ 80 w 93"/>
                    <a:gd name="T61" fmla="*/ 3 h 60"/>
                    <a:gd name="T62" fmla="*/ 79 w 93"/>
                    <a:gd name="T63" fmla="*/ 2 h 60"/>
                    <a:gd name="T64" fmla="*/ 78 w 93"/>
                    <a:gd name="T65" fmla="*/ 2 h 60"/>
                    <a:gd name="T66" fmla="*/ 77 w 93"/>
                    <a:gd name="T67" fmla="*/ 1 h 60"/>
                    <a:gd name="T68" fmla="*/ 76 w 93"/>
                    <a:gd name="T69" fmla="*/ 0 h 60"/>
                    <a:gd name="T70" fmla="*/ 8 w 93"/>
                    <a:gd name="T71" fmla="*/ 10 h 60"/>
                    <a:gd name="T72" fmla="*/ 6 w 93"/>
                    <a:gd name="T73" fmla="*/ 12 h 60"/>
                    <a:gd name="T74" fmla="*/ 6 w 93"/>
                    <a:gd name="T75" fmla="*/ 12 h 60"/>
                    <a:gd name="T76" fmla="*/ 6 w 93"/>
                    <a:gd name="T77" fmla="*/ 11 h 60"/>
                    <a:gd name="T78" fmla="*/ 5 w 93"/>
                    <a:gd name="T79" fmla="*/ 12 h 60"/>
                    <a:gd name="T80" fmla="*/ 5 w 93"/>
                    <a:gd name="T81" fmla="*/ 13 h 60"/>
                    <a:gd name="T82" fmla="*/ 1 w 93"/>
                    <a:gd name="T83" fmla="*/ 15 h 60"/>
                    <a:gd name="T84" fmla="*/ 5 w 93"/>
                    <a:gd name="T85" fmla="*/ 42 h 60"/>
                    <a:gd name="T86" fmla="*/ 8 w 93"/>
                    <a:gd name="T87" fmla="*/ 60 h 60"/>
                    <a:gd name="T88" fmla="*/ 79 w 93"/>
                    <a:gd name="T89" fmla="*/ 45 h 60"/>
                    <a:gd name="T90" fmla="*/ 80 w 93"/>
                    <a:gd name="T91" fmla="*/ 43 h 60"/>
                    <a:gd name="T92" fmla="*/ 83 w 93"/>
                    <a:gd name="T93" fmla="*/ 43 h 60"/>
                    <a:gd name="T94" fmla="*/ 84 w 93"/>
                    <a:gd name="T95" fmla="*/ 42 h 60"/>
                    <a:gd name="T96" fmla="*/ 86 w 93"/>
                    <a:gd name="T97" fmla="*/ 41 h 60"/>
                    <a:gd name="T98" fmla="*/ 88 w 93"/>
                    <a:gd name="T99" fmla="*/ 40 h 60"/>
                    <a:gd name="T100" fmla="*/ 88 w 93"/>
                    <a:gd name="T101" fmla="*/ 38 h 60"/>
                    <a:gd name="T102" fmla="*/ 89 w 93"/>
                    <a:gd name="T103" fmla="*/ 37 h 60"/>
                    <a:gd name="T104" fmla="*/ 91 w 93"/>
                    <a:gd name="T105" fmla="*/ 36 h 60"/>
                    <a:gd name="T106" fmla="*/ 92 w 93"/>
                    <a:gd name="T107" fmla="*/ 35 h 60"/>
                    <a:gd name="T108" fmla="*/ 92 w 93"/>
                    <a:gd name="T109" fmla="*/ 3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 h="60">
                      <a:moveTo>
                        <a:pt x="92" y="33"/>
                      </a:moveTo>
                      <a:cubicBezTo>
                        <a:pt x="92" y="33"/>
                        <a:pt x="92" y="33"/>
                        <a:pt x="92" y="33"/>
                      </a:cubicBezTo>
                      <a:cubicBezTo>
                        <a:pt x="91" y="32"/>
                        <a:pt x="91" y="32"/>
                        <a:pt x="91" y="32"/>
                      </a:cubicBezTo>
                      <a:cubicBezTo>
                        <a:pt x="90" y="32"/>
                        <a:pt x="90" y="32"/>
                        <a:pt x="90" y="32"/>
                      </a:cubicBezTo>
                      <a:cubicBezTo>
                        <a:pt x="90" y="31"/>
                        <a:pt x="90" y="31"/>
                        <a:pt x="90" y="31"/>
                      </a:cubicBezTo>
                      <a:cubicBezTo>
                        <a:pt x="90" y="31"/>
                        <a:pt x="90" y="31"/>
                        <a:pt x="90" y="31"/>
                      </a:cubicBezTo>
                      <a:cubicBezTo>
                        <a:pt x="89" y="31"/>
                        <a:pt x="89" y="31"/>
                        <a:pt x="89" y="31"/>
                      </a:cubicBezTo>
                      <a:cubicBezTo>
                        <a:pt x="88" y="31"/>
                        <a:pt x="88" y="31"/>
                        <a:pt x="88" y="31"/>
                      </a:cubicBezTo>
                      <a:cubicBezTo>
                        <a:pt x="88" y="30"/>
                        <a:pt x="88" y="30"/>
                        <a:pt x="88" y="30"/>
                      </a:cubicBezTo>
                      <a:cubicBezTo>
                        <a:pt x="88" y="30"/>
                        <a:pt x="88" y="30"/>
                        <a:pt x="88" y="30"/>
                      </a:cubicBezTo>
                      <a:cubicBezTo>
                        <a:pt x="87" y="30"/>
                        <a:pt x="87" y="30"/>
                        <a:pt x="87" y="30"/>
                      </a:cubicBezTo>
                      <a:cubicBezTo>
                        <a:pt x="87" y="30"/>
                        <a:pt x="87" y="30"/>
                        <a:pt x="87" y="30"/>
                      </a:cubicBezTo>
                      <a:cubicBezTo>
                        <a:pt x="87" y="30"/>
                        <a:pt x="87" y="30"/>
                        <a:pt x="87" y="30"/>
                      </a:cubicBezTo>
                      <a:cubicBezTo>
                        <a:pt x="86" y="29"/>
                        <a:pt x="86" y="29"/>
                        <a:pt x="86" y="29"/>
                      </a:cubicBezTo>
                      <a:cubicBezTo>
                        <a:pt x="86" y="28"/>
                        <a:pt x="86" y="28"/>
                        <a:pt x="86" y="28"/>
                      </a:cubicBezTo>
                      <a:cubicBezTo>
                        <a:pt x="85" y="27"/>
                        <a:pt x="85" y="27"/>
                        <a:pt x="85" y="27"/>
                      </a:cubicBezTo>
                      <a:cubicBezTo>
                        <a:pt x="85" y="27"/>
                        <a:pt x="85" y="27"/>
                        <a:pt x="85" y="27"/>
                      </a:cubicBezTo>
                      <a:cubicBezTo>
                        <a:pt x="84" y="27"/>
                        <a:pt x="84" y="27"/>
                        <a:pt x="84" y="27"/>
                      </a:cubicBezTo>
                      <a:cubicBezTo>
                        <a:pt x="84" y="27"/>
                        <a:pt x="84" y="27"/>
                        <a:pt x="84" y="27"/>
                      </a:cubicBezTo>
                      <a:cubicBezTo>
                        <a:pt x="84" y="27"/>
                        <a:pt x="84" y="27"/>
                        <a:pt x="84" y="27"/>
                      </a:cubicBezTo>
                      <a:cubicBezTo>
                        <a:pt x="84" y="27"/>
                        <a:pt x="84" y="27"/>
                        <a:pt x="84" y="27"/>
                      </a:cubicBezTo>
                      <a:cubicBezTo>
                        <a:pt x="84" y="26"/>
                        <a:pt x="84" y="26"/>
                        <a:pt x="84" y="26"/>
                      </a:cubicBezTo>
                      <a:cubicBezTo>
                        <a:pt x="84" y="26"/>
                        <a:pt x="84" y="26"/>
                        <a:pt x="84" y="26"/>
                      </a:cubicBezTo>
                      <a:cubicBezTo>
                        <a:pt x="83" y="26"/>
                        <a:pt x="83" y="26"/>
                        <a:pt x="83" y="26"/>
                      </a:cubicBezTo>
                      <a:cubicBezTo>
                        <a:pt x="83" y="25"/>
                        <a:pt x="83" y="25"/>
                        <a:pt x="83" y="25"/>
                      </a:cubicBezTo>
                      <a:cubicBezTo>
                        <a:pt x="83" y="25"/>
                        <a:pt x="83" y="25"/>
                        <a:pt x="83" y="25"/>
                      </a:cubicBezTo>
                      <a:cubicBezTo>
                        <a:pt x="83" y="25"/>
                        <a:pt x="83" y="25"/>
                        <a:pt x="83" y="25"/>
                      </a:cubicBezTo>
                      <a:cubicBezTo>
                        <a:pt x="83" y="25"/>
                        <a:pt x="83" y="25"/>
                        <a:pt x="83" y="25"/>
                      </a:cubicBezTo>
                      <a:cubicBezTo>
                        <a:pt x="83" y="25"/>
                        <a:pt x="83" y="25"/>
                        <a:pt x="83" y="25"/>
                      </a:cubicBezTo>
                      <a:cubicBezTo>
                        <a:pt x="83" y="24"/>
                        <a:pt x="83" y="24"/>
                        <a:pt x="83" y="24"/>
                      </a:cubicBezTo>
                      <a:cubicBezTo>
                        <a:pt x="83" y="24"/>
                        <a:pt x="83" y="24"/>
                        <a:pt x="83" y="24"/>
                      </a:cubicBezTo>
                      <a:cubicBezTo>
                        <a:pt x="83" y="24"/>
                        <a:pt x="83" y="24"/>
                        <a:pt x="83" y="24"/>
                      </a:cubicBezTo>
                      <a:cubicBezTo>
                        <a:pt x="83" y="24"/>
                        <a:pt x="83" y="24"/>
                        <a:pt x="83" y="24"/>
                      </a:cubicBezTo>
                      <a:cubicBezTo>
                        <a:pt x="83" y="24"/>
                        <a:pt x="83" y="24"/>
                        <a:pt x="83" y="24"/>
                      </a:cubicBezTo>
                      <a:cubicBezTo>
                        <a:pt x="83" y="24"/>
                        <a:pt x="83" y="24"/>
                        <a:pt x="83" y="24"/>
                      </a:cubicBezTo>
                      <a:cubicBezTo>
                        <a:pt x="83" y="23"/>
                        <a:pt x="83" y="23"/>
                        <a:pt x="83" y="23"/>
                      </a:cubicBezTo>
                      <a:cubicBezTo>
                        <a:pt x="83" y="23"/>
                        <a:pt x="83" y="23"/>
                        <a:pt x="83" y="23"/>
                      </a:cubicBezTo>
                      <a:cubicBezTo>
                        <a:pt x="84" y="23"/>
                        <a:pt x="84" y="23"/>
                        <a:pt x="84" y="23"/>
                      </a:cubicBezTo>
                      <a:cubicBezTo>
                        <a:pt x="84" y="23"/>
                        <a:pt x="84" y="23"/>
                        <a:pt x="84" y="23"/>
                      </a:cubicBezTo>
                      <a:cubicBezTo>
                        <a:pt x="84" y="23"/>
                        <a:pt x="84" y="23"/>
                        <a:pt x="84" y="23"/>
                      </a:cubicBezTo>
                      <a:cubicBezTo>
                        <a:pt x="84" y="22"/>
                        <a:pt x="84" y="22"/>
                        <a:pt x="84" y="22"/>
                      </a:cubicBezTo>
                      <a:cubicBezTo>
                        <a:pt x="84" y="22"/>
                        <a:pt x="84" y="22"/>
                        <a:pt x="84" y="22"/>
                      </a:cubicBezTo>
                      <a:cubicBezTo>
                        <a:pt x="84" y="22"/>
                        <a:pt x="84" y="22"/>
                        <a:pt x="84" y="22"/>
                      </a:cubicBezTo>
                      <a:cubicBezTo>
                        <a:pt x="84" y="22"/>
                        <a:pt x="84" y="22"/>
                        <a:pt x="84" y="22"/>
                      </a:cubicBezTo>
                      <a:cubicBezTo>
                        <a:pt x="85" y="21"/>
                        <a:pt x="85" y="21"/>
                        <a:pt x="85" y="21"/>
                      </a:cubicBezTo>
                      <a:cubicBezTo>
                        <a:pt x="84" y="21"/>
                        <a:pt x="84" y="21"/>
                        <a:pt x="84" y="21"/>
                      </a:cubicBezTo>
                      <a:cubicBezTo>
                        <a:pt x="84" y="21"/>
                        <a:pt x="84" y="21"/>
                        <a:pt x="84" y="21"/>
                      </a:cubicBezTo>
                      <a:cubicBezTo>
                        <a:pt x="84" y="20"/>
                        <a:pt x="84" y="20"/>
                        <a:pt x="84" y="20"/>
                      </a:cubicBezTo>
                      <a:cubicBezTo>
                        <a:pt x="84" y="20"/>
                        <a:pt x="84" y="20"/>
                        <a:pt x="84" y="20"/>
                      </a:cubicBezTo>
                      <a:cubicBezTo>
                        <a:pt x="84" y="20"/>
                        <a:pt x="84" y="20"/>
                        <a:pt x="84" y="20"/>
                      </a:cubicBezTo>
                      <a:cubicBezTo>
                        <a:pt x="84" y="20"/>
                        <a:pt x="84" y="20"/>
                        <a:pt x="84"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19"/>
                        <a:pt x="83" y="19"/>
                        <a:pt x="83" y="19"/>
                      </a:cubicBezTo>
                      <a:cubicBezTo>
                        <a:pt x="83" y="19"/>
                        <a:pt x="83" y="19"/>
                        <a:pt x="83" y="19"/>
                      </a:cubicBezTo>
                      <a:cubicBezTo>
                        <a:pt x="83" y="19"/>
                        <a:pt x="83" y="19"/>
                        <a:pt x="83" y="19"/>
                      </a:cubicBezTo>
                      <a:cubicBezTo>
                        <a:pt x="83" y="19"/>
                        <a:pt x="83" y="19"/>
                        <a:pt x="83" y="19"/>
                      </a:cubicBezTo>
                      <a:cubicBezTo>
                        <a:pt x="84" y="18"/>
                        <a:pt x="84" y="18"/>
                        <a:pt x="84" y="18"/>
                      </a:cubicBezTo>
                      <a:cubicBezTo>
                        <a:pt x="84" y="18"/>
                        <a:pt x="84" y="18"/>
                        <a:pt x="84" y="18"/>
                      </a:cubicBezTo>
                      <a:cubicBezTo>
                        <a:pt x="84" y="18"/>
                        <a:pt x="84" y="18"/>
                        <a:pt x="84" y="18"/>
                      </a:cubicBezTo>
                      <a:cubicBezTo>
                        <a:pt x="84" y="18"/>
                        <a:pt x="84" y="18"/>
                        <a:pt x="84" y="18"/>
                      </a:cubicBezTo>
                      <a:cubicBezTo>
                        <a:pt x="85" y="17"/>
                        <a:pt x="85" y="17"/>
                        <a:pt x="85" y="17"/>
                      </a:cubicBezTo>
                      <a:cubicBezTo>
                        <a:pt x="85" y="17"/>
                        <a:pt x="85" y="17"/>
                        <a:pt x="85" y="17"/>
                      </a:cubicBezTo>
                      <a:cubicBezTo>
                        <a:pt x="85" y="17"/>
                        <a:pt x="85" y="17"/>
                        <a:pt x="85" y="17"/>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6" y="15"/>
                        <a:pt x="86" y="15"/>
                        <a:pt x="86" y="15"/>
                      </a:cubicBezTo>
                      <a:cubicBezTo>
                        <a:pt x="86" y="14"/>
                        <a:pt x="86" y="14"/>
                        <a:pt x="86" y="14"/>
                      </a:cubicBezTo>
                      <a:cubicBezTo>
                        <a:pt x="86" y="13"/>
                        <a:pt x="86" y="13"/>
                        <a:pt x="86" y="13"/>
                      </a:cubicBezTo>
                      <a:cubicBezTo>
                        <a:pt x="86" y="13"/>
                        <a:pt x="86" y="13"/>
                        <a:pt x="86" y="13"/>
                      </a:cubicBezTo>
                      <a:cubicBezTo>
                        <a:pt x="86" y="13"/>
                        <a:pt x="86" y="13"/>
                        <a:pt x="86" y="13"/>
                      </a:cubicBezTo>
                      <a:cubicBezTo>
                        <a:pt x="87" y="12"/>
                        <a:pt x="87" y="12"/>
                        <a:pt x="87" y="12"/>
                      </a:cubicBezTo>
                      <a:cubicBezTo>
                        <a:pt x="87" y="12"/>
                        <a:pt x="87" y="12"/>
                        <a:pt x="87" y="12"/>
                      </a:cubicBezTo>
                      <a:cubicBezTo>
                        <a:pt x="87" y="12"/>
                        <a:pt x="87" y="12"/>
                        <a:pt x="87" y="12"/>
                      </a:cubicBezTo>
                      <a:cubicBezTo>
                        <a:pt x="87" y="11"/>
                        <a:pt x="87" y="11"/>
                        <a:pt x="87" y="11"/>
                      </a:cubicBezTo>
                      <a:cubicBezTo>
                        <a:pt x="87" y="11"/>
                        <a:pt x="87" y="11"/>
                        <a:pt x="87" y="11"/>
                      </a:cubicBezTo>
                      <a:cubicBezTo>
                        <a:pt x="87" y="11"/>
                        <a:pt x="87" y="11"/>
                        <a:pt x="87" y="11"/>
                      </a:cubicBezTo>
                      <a:cubicBezTo>
                        <a:pt x="87" y="11"/>
                        <a:pt x="87" y="11"/>
                        <a:pt x="87" y="11"/>
                      </a:cubicBezTo>
                      <a:cubicBezTo>
                        <a:pt x="87" y="11"/>
                        <a:pt x="87" y="11"/>
                        <a:pt x="87" y="11"/>
                      </a:cubicBezTo>
                      <a:cubicBezTo>
                        <a:pt x="87" y="11"/>
                        <a:pt x="87" y="11"/>
                        <a:pt x="87" y="11"/>
                      </a:cubicBezTo>
                      <a:cubicBezTo>
                        <a:pt x="88" y="11"/>
                        <a:pt x="88" y="11"/>
                        <a:pt x="88" y="11"/>
                      </a:cubicBezTo>
                      <a:cubicBezTo>
                        <a:pt x="88" y="11"/>
                        <a:pt x="88" y="11"/>
                        <a:pt x="88" y="11"/>
                      </a:cubicBezTo>
                      <a:cubicBezTo>
                        <a:pt x="87" y="10"/>
                        <a:pt x="87" y="10"/>
                        <a:pt x="87" y="10"/>
                      </a:cubicBezTo>
                      <a:cubicBezTo>
                        <a:pt x="87" y="10"/>
                        <a:pt x="87" y="10"/>
                        <a:pt x="87" y="10"/>
                      </a:cubicBezTo>
                      <a:cubicBezTo>
                        <a:pt x="87" y="10"/>
                        <a:pt x="87" y="10"/>
                        <a:pt x="87" y="10"/>
                      </a:cubicBezTo>
                      <a:cubicBezTo>
                        <a:pt x="87" y="9"/>
                        <a:pt x="87" y="9"/>
                        <a:pt x="87" y="9"/>
                      </a:cubicBezTo>
                      <a:cubicBezTo>
                        <a:pt x="87" y="9"/>
                        <a:pt x="87" y="9"/>
                        <a:pt x="87" y="9"/>
                      </a:cubicBezTo>
                      <a:cubicBezTo>
                        <a:pt x="87" y="9"/>
                        <a:pt x="87" y="9"/>
                        <a:pt x="87" y="9"/>
                      </a:cubicBezTo>
                      <a:cubicBezTo>
                        <a:pt x="86" y="9"/>
                        <a:pt x="86" y="9"/>
                        <a:pt x="86" y="9"/>
                      </a:cubicBezTo>
                      <a:cubicBezTo>
                        <a:pt x="86" y="9"/>
                        <a:pt x="86" y="9"/>
                        <a:pt x="86" y="9"/>
                      </a:cubicBezTo>
                      <a:cubicBezTo>
                        <a:pt x="86" y="9"/>
                        <a:pt x="86" y="9"/>
                        <a:pt x="86" y="9"/>
                      </a:cubicBezTo>
                      <a:cubicBezTo>
                        <a:pt x="86" y="9"/>
                        <a:pt x="86" y="9"/>
                        <a:pt x="86" y="9"/>
                      </a:cubicBezTo>
                      <a:cubicBezTo>
                        <a:pt x="86" y="9"/>
                        <a:pt x="86" y="9"/>
                        <a:pt x="86" y="9"/>
                      </a:cubicBezTo>
                      <a:cubicBezTo>
                        <a:pt x="85" y="9"/>
                        <a:pt x="85" y="9"/>
                        <a:pt x="85" y="9"/>
                      </a:cubicBezTo>
                      <a:cubicBezTo>
                        <a:pt x="85" y="9"/>
                        <a:pt x="85" y="9"/>
                        <a:pt x="85" y="9"/>
                      </a:cubicBezTo>
                      <a:cubicBezTo>
                        <a:pt x="84" y="9"/>
                        <a:pt x="84" y="9"/>
                        <a:pt x="84" y="9"/>
                      </a:cubicBezTo>
                      <a:cubicBezTo>
                        <a:pt x="84" y="9"/>
                        <a:pt x="84" y="9"/>
                        <a:pt x="84" y="9"/>
                      </a:cubicBezTo>
                      <a:cubicBezTo>
                        <a:pt x="84" y="9"/>
                        <a:pt x="84" y="9"/>
                        <a:pt x="84" y="9"/>
                      </a:cubicBezTo>
                      <a:cubicBezTo>
                        <a:pt x="83" y="9"/>
                        <a:pt x="83" y="9"/>
                        <a:pt x="83" y="9"/>
                      </a:cubicBezTo>
                      <a:cubicBezTo>
                        <a:pt x="83" y="9"/>
                        <a:pt x="83" y="9"/>
                        <a:pt x="83" y="9"/>
                      </a:cubicBezTo>
                      <a:cubicBezTo>
                        <a:pt x="83" y="9"/>
                        <a:pt x="83" y="9"/>
                        <a:pt x="83" y="9"/>
                      </a:cubicBezTo>
                      <a:cubicBezTo>
                        <a:pt x="81" y="7"/>
                        <a:pt x="81" y="7"/>
                        <a:pt x="81" y="7"/>
                      </a:cubicBezTo>
                      <a:cubicBezTo>
                        <a:pt x="81" y="7"/>
                        <a:pt x="81" y="7"/>
                        <a:pt x="81" y="7"/>
                      </a:cubicBezTo>
                      <a:cubicBezTo>
                        <a:pt x="81" y="7"/>
                        <a:pt x="81" y="7"/>
                        <a:pt x="81" y="7"/>
                      </a:cubicBezTo>
                      <a:cubicBezTo>
                        <a:pt x="81" y="6"/>
                        <a:pt x="81" y="6"/>
                        <a:pt x="81" y="6"/>
                      </a:cubicBezTo>
                      <a:cubicBezTo>
                        <a:pt x="81" y="5"/>
                        <a:pt x="81" y="5"/>
                        <a:pt x="81" y="5"/>
                      </a:cubicBezTo>
                      <a:cubicBezTo>
                        <a:pt x="81" y="5"/>
                        <a:pt x="81" y="5"/>
                        <a:pt x="81" y="5"/>
                      </a:cubicBezTo>
                      <a:cubicBezTo>
                        <a:pt x="81" y="5"/>
                        <a:pt x="81" y="5"/>
                        <a:pt x="81" y="5"/>
                      </a:cubicBezTo>
                      <a:cubicBezTo>
                        <a:pt x="81" y="4"/>
                        <a:pt x="81" y="4"/>
                        <a:pt x="81" y="4"/>
                      </a:cubicBezTo>
                      <a:cubicBezTo>
                        <a:pt x="81" y="4"/>
                        <a:pt x="81" y="4"/>
                        <a:pt x="81" y="4"/>
                      </a:cubicBezTo>
                      <a:cubicBezTo>
                        <a:pt x="81" y="4"/>
                        <a:pt x="81" y="4"/>
                        <a:pt x="81" y="4"/>
                      </a:cubicBezTo>
                      <a:cubicBezTo>
                        <a:pt x="80" y="4"/>
                        <a:pt x="80" y="4"/>
                        <a:pt x="80" y="4"/>
                      </a:cubicBezTo>
                      <a:cubicBezTo>
                        <a:pt x="80" y="4"/>
                        <a:pt x="80" y="4"/>
                        <a:pt x="80" y="4"/>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79" y="2"/>
                        <a:pt x="79" y="2"/>
                        <a:pt x="79" y="2"/>
                      </a:cubicBezTo>
                      <a:cubicBezTo>
                        <a:pt x="79" y="2"/>
                        <a:pt x="79" y="2"/>
                        <a:pt x="79" y="2"/>
                      </a:cubicBezTo>
                      <a:cubicBezTo>
                        <a:pt x="79" y="2"/>
                        <a:pt x="79" y="2"/>
                        <a:pt x="79" y="2"/>
                      </a:cubicBezTo>
                      <a:cubicBezTo>
                        <a:pt x="78" y="2"/>
                        <a:pt x="78" y="2"/>
                        <a:pt x="78" y="2"/>
                      </a:cubicBezTo>
                      <a:cubicBezTo>
                        <a:pt x="78" y="2"/>
                        <a:pt x="78" y="2"/>
                        <a:pt x="78" y="2"/>
                      </a:cubicBezTo>
                      <a:cubicBezTo>
                        <a:pt x="77" y="2"/>
                        <a:pt x="77" y="2"/>
                        <a:pt x="77" y="2"/>
                      </a:cubicBezTo>
                      <a:cubicBezTo>
                        <a:pt x="77" y="2"/>
                        <a:pt x="77" y="2"/>
                        <a:pt x="77" y="2"/>
                      </a:cubicBezTo>
                      <a:cubicBezTo>
                        <a:pt x="77" y="1"/>
                        <a:pt x="77" y="1"/>
                        <a:pt x="77" y="1"/>
                      </a:cubicBezTo>
                      <a:cubicBezTo>
                        <a:pt x="77" y="1"/>
                        <a:pt x="77" y="1"/>
                        <a:pt x="77" y="1"/>
                      </a:cubicBezTo>
                      <a:cubicBezTo>
                        <a:pt x="76" y="1"/>
                        <a:pt x="76" y="1"/>
                        <a:pt x="76" y="1"/>
                      </a:cubicBezTo>
                      <a:cubicBezTo>
                        <a:pt x="76" y="1"/>
                        <a:pt x="76" y="1"/>
                        <a:pt x="76" y="1"/>
                      </a:cubicBezTo>
                      <a:cubicBezTo>
                        <a:pt x="76" y="1"/>
                        <a:pt x="76" y="1"/>
                        <a:pt x="76" y="1"/>
                      </a:cubicBezTo>
                      <a:cubicBezTo>
                        <a:pt x="76" y="0"/>
                        <a:pt x="76" y="0"/>
                        <a:pt x="76" y="0"/>
                      </a:cubicBezTo>
                      <a:cubicBezTo>
                        <a:pt x="54" y="5"/>
                        <a:pt x="33" y="10"/>
                        <a:pt x="11" y="14"/>
                      </a:cubicBezTo>
                      <a:cubicBezTo>
                        <a:pt x="11" y="12"/>
                        <a:pt x="11" y="10"/>
                        <a:pt x="10" y="8"/>
                      </a:cubicBezTo>
                      <a:cubicBezTo>
                        <a:pt x="9" y="9"/>
                        <a:pt x="9" y="9"/>
                        <a:pt x="9" y="9"/>
                      </a:cubicBezTo>
                      <a:cubicBezTo>
                        <a:pt x="8" y="10"/>
                        <a:pt x="8" y="10"/>
                        <a:pt x="8" y="10"/>
                      </a:cubicBezTo>
                      <a:cubicBezTo>
                        <a:pt x="8" y="10"/>
                        <a:pt x="8" y="10"/>
                        <a:pt x="8" y="10"/>
                      </a:cubicBezTo>
                      <a:cubicBezTo>
                        <a:pt x="7" y="11"/>
                        <a:pt x="7" y="11"/>
                        <a:pt x="7" y="11"/>
                      </a:cubicBezTo>
                      <a:cubicBezTo>
                        <a:pt x="7" y="11"/>
                        <a:pt x="7" y="11"/>
                        <a:pt x="7" y="11"/>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3"/>
                        <a:pt x="5" y="13"/>
                        <a:pt x="5" y="13"/>
                      </a:cubicBezTo>
                      <a:cubicBezTo>
                        <a:pt x="2" y="15"/>
                        <a:pt x="2" y="15"/>
                        <a:pt x="2" y="15"/>
                      </a:cubicBezTo>
                      <a:cubicBezTo>
                        <a:pt x="2" y="15"/>
                        <a:pt x="2" y="15"/>
                        <a:pt x="2" y="15"/>
                      </a:cubicBezTo>
                      <a:cubicBezTo>
                        <a:pt x="1" y="15"/>
                        <a:pt x="1" y="15"/>
                        <a:pt x="1" y="15"/>
                      </a:cubicBezTo>
                      <a:cubicBezTo>
                        <a:pt x="1" y="15"/>
                        <a:pt x="1" y="15"/>
                        <a:pt x="1" y="15"/>
                      </a:cubicBezTo>
                      <a:cubicBezTo>
                        <a:pt x="0" y="16"/>
                        <a:pt x="0" y="16"/>
                        <a:pt x="0" y="16"/>
                      </a:cubicBezTo>
                      <a:cubicBezTo>
                        <a:pt x="2" y="25"/>
                        <a:pt x="4" y="33"/>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6" y="48"/>
                        <a:pt x="7" y="54"/>
                        <a:pt x="8" y="60"/>
                      </a:cubicBezTo>
                      <a:cubicBezTo>
                        <a:pt x="32" y="56"/>
                        <a:pt x="55" y="51"/>
                        <a:pt x="79" y="46"/>
                      </a:cubicBezTo>
                      <a:cubicBezTo>
                        <a:pt x="79" y="46"/>
                        <a:pt x="79" y="46"/>
                        <a:pt x="79" y="46"/>
                      </a:cubicBezTo>
                      <a:cubicBezTo>
                        <a:pt x="79" y="46"/>
                        <a:pt x="79" y="46"/>
                        <a:pt x="79" y="46"/>
                      </a:cubicBezTo>
                      <a:cubicBezTo>
                        <a:pt x="79" y="45"/>
                        <a:pt x="79" y="45"/>
                        <a:pt x="79" y="45"/>
                      </a:cubicBezTo>
                      <a:cubicBezTo>
                        <a:pt x="79" y="44"/>
                        <a:pt x="79" y="44"/>
                        <a:pt x="79" y="44"/>
                      </a:cubicBezTo>
                      <a:cubicBezTo>
                        <a:pt x="80" y="44"/>
                        <a:pt x="80" y="44"/>
                        <a:pt x="80" y="44"/>
                      </a:cubicBezTo>
                      <a:cubicBezTo>
                        <a:pt x="80" y="44"/>
                        <a:pt x="80" y="44"/>
                        <a:pt x="80" y="44"/>
                      </a:cubicBezTo>
                      <a:cubicBezTo>
                        <a:pt x="80" y="43"/>
                        <a:pt x="80" y="43"/>
                        <a:pt x="80" y="43"/>
                      </a:cubicBezTo>
                      <a:cubicBezTo>
                        <a:pt x="81" y="43"/>
                        <a:pt x="81" y="43"/>
                        <a:pt x="81" y="43"/>
                      </a:cubicBezTo>
                      <a:cubicBezTo>
                        <a:pt x="82" y="43"/>
                        <a:pt x="82" y="43"/>
                        <a:pt x="82" y="43"/>
                      </a:cubicBezTo>
                      <a:cubicBezTo>
                        <a:pt x="82" y="43"/>
                        <a:pt x="82" y="43"/>
                        <a:pt x="82" y="43"/>
                      </a:cubicBezTo>
                      <a:cubicBezTo>
                        <a:pt x="83" y="43"/>
                        <a:pt x="83" y="43"/>
                        <a:pt x="83" y="43"/>
                      </a:cubicBezTo>
                      <a:cubicBezTo>
                        <a:pt x="83" y="43"/>
                        <a:pt x="83" y="43"/>
                        <a:pt x="83" y="43"/>
                      </a:cubicBezTo>
                      <a:cubicBezTo>
                        <a:pt x="83" y="43"/>
                        <a:pt x="84" y="43"/>
                        <a:pt x="84" y="43"/>
                      </a:cubicBezTo>
                      <a:cubicBezTo>
                        <a:pt x="84" y="43"/>
                        <a:pt x="84" y="43"/>
                        <a:pt x="84" y="43"/>
                      </a:cubicBezTo>
                      <a:cubicBezTo>
                        <a:pt x="84" y="42"/>
                        <a:pt x="84" y="42"/>
                        <a:pt x="84" y="42"/>
                      </a:cubicBezTo>
                      <a:cubicBezTo>
                        <a:pt x="84" y="42"/>
                        <a:pt x="84" y="42"/>
                        <a:pt x="84" y="42"/>
                      </a:cubicBezTo>
                      <a:cubicBezTo>
                        <a:pt x="85" y="42"/>
                        <a:pt x="85" y="42"/>
                        <a:pt x="85" y="42"/>
                      </a:cubicBezTo>
                      <a:cubicBezTo>
                        <a:pt x="85" y="41"/>
                        <a:pt x="85" y="41"/>
                        <a:pt x="85" y="41"/>
                      </a:cubicBezTo>
                      <a:cubicBezTo>
                        <a:pt x="86" y="41"/>
                        <a:pt x="86" y="41"/>
                        <a:pt x="86" y="41"/>
                      </a:cubicBezTo>
                      <a:cubicBezTo>
                        <a:pt x="86" y="41"/>
                        <a:pt x="86" y="41"/>
                        <a:pt x="86" y="41"/>
                      </a:cubicBezTo>
                      <a:cubicBezTo>
                        <a:pt x="87" y="41"/>
                        <a:pt x="87" y="41"/>
                        <a:pt x="87" y="41"/>
                      </a:cubicBezTo>
                      <a:cubicBezTo>
                        <a:pt x="88" y="40"/>
                        <a:pt x="88" y="40"/>
                        <a:pt x="88" y="40"/>
                      </a:cubicBezTo>
                      <a:cubicBezTo>
                        <a:pt x="88" y="40"/>
                        <a:pt x="88" y="40"/>
                        <a:pt x="88" y="40"/>
                      </a:cubicBezTo>
                      <a:cubicBezTo>
                        <a:pt x="88" y="39"/>
                        <a:pt x="88" y="39"/>
                        <a:pt x="88" y="39"/>
                      </a:cubicBezTo>
                      <a:cubicBezTo>
                        <a:pt x="88" y="39"/>
                        <a:pt x="88" y="39"/>
                        <a:pt x="88" y="39"/>
                      </a:cubicBezTo>
                      <a:cubicBezTo>
                        <a:pt x="88" y="39"/>
                        <a:pt x="88" y="39"/>
                        <a:pt x="88" y="39"/>
                      </a:cubicBezTo>
                      <a:cubicBezTo>
                        <a:pt x="88" y="38"/>
                        <a:pt x="88" y="38"/>
                        <a:pt x="88" y="38"/>
                      </a:cubicBezTo>
                      <a:cubicBezTo>
                        <a:pt x="88" y="38"/>
                        <a:pt x="88" y="38"/>
                        <a:pt x="88" y="38"/>
                      </a:cubicBezTo>
                      <a:cubicBezTo>
                        <a:pt x="89" y="38"/>
                        <a:pt x="89" y="38"/>
                        <a:pt x="89" y="38"/>
                      </a:cubicBezTo>
                      <a:cubicBezTo>
                        <a:pt x="89" y="37"/>
                        <a:pt x="89" y="37"/>
                        <a:pt x="89" y="37"/>
                      </a:cubicBezTo>
                      <a:cubicBezTo>
                        <a:pt x="89" y="37"/>
                        <a:pt x="89" y="37"/>
                        <a:pt x="89" y="37"/>
                      </a:cubicBezTo>
                      <a:cubicBezTo>
                        <a:pt x="89" y="37"/>
                        <a:pt x="89" y="37"/>
                        <a:pt x="89" y="37"/>
                      </a:cubicBezTo>
                      <a:cubicBezTo>
                        <a:pt x="90" y="36"/>
                        <a:pt x="90" y="36"/>
                        <a:pt x="90" y="36"/>
                      </a:cubicBezTo>
                      <a:cubicBezTo>
                        <a:pt x="90" y="36"/>
                        <a:pt x="90" y="36"/>
                        <a:pt x="90" y="36"/>
                      </a:cubicBezTo>
                      <a:cubicBezTo>
                        <a:pt x="91" y="36"/>
                        <a:pt x="91" y="36"/>
                        <a:pt x="91" y="36"/>
                      </a:cubicBezTo>
                      <a:cubicBezTo>
                        <a:pt x="91" y="36"/>
                        <a:pt x="91" y="36"/>
                        <a:pt x="91" y="36"/>
                      </a:cubicBezTo>
                      <a:cubicBezTo>
                        <a:pt x="91" y="35"/>
                        <a:pt x="91" y="35"/>
                        <a:pt x="91" y="35"/>
                      </a:cubicBezTo>
                      <a:cubicBezTo>
                        <a:pt x="91" y="35"/>
                        <a:pt x="91" y="35"/>
                        <a:pt x="91" y="35"/>
                      </a:cubicBezTo>
                      <a:cubicBezTo>
                        <a:pt x="92" y="35"/>
                        <a:pt x="92" y="35"/>
                        <a:pt x="92" y="35"/>
                      </a:cubicBezTo>
                      <a:cubicBezTo>
                        <a:pt x="92" y="34"/>
                        <a:pt x="92" y="34"/>
                        <a:pt x="92" y="34"/>
                      </a:cubicBezTo>
                      <a:cubicBezTo>
                        <a:pt x="92" y="34"/>
                        <a:pt x="92" y="34"/>
                        <a:pt x="92" y="34"/>
                      </a:cubicBezTo>
                      <a:cubicBezTo>
                        <a:pt x="93" y="34"/>
                        <a:pt x="93" y="34"/>
                        <a:pt x="93" y="34"/>
                      </a:cubicBezTo>
                      <a:lnTo>
                        <a:pt x="92" y="33"/>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27" name="Freeform 350">
                  <a:extLst>
                    <a:ext uri="{FF2B5EF4-FFF2-40B4-BE49-F238E27FC236}">
                      <a16:creationId xmlns="" xmlns:a16="http://schemas.microsoft.com/office/drawing/2014/main" id="{375A2A3E-AD71-44AB-8DAF-6EF4CEA0D720}"/>
                    </a:ext>
                  </a:extLst>
                </p:cNvPr>
                <p:cNvSpPr>
                  <a:spLocks noEditPoints="1"/>
                </p:cNvSpPr>
                <p:nvPr/>
              </p:nvSpPr>
              <p:spPr bwMode="auto">
                <a:xfrm>
                  <a:off x="7023711" y="3406108"/>
                  <a:ext cx="629102" cy="477069"/>
                </a:xfrm>
                <a:custGeom>
                  <a:avLst/>
                  <a:gdLst>
                    <a:gd name="T0" fmla="*/ 44 w 120"/>
                    <a:gd name="T1" fmla="*/ 24 h 91"/>
                    <a:gd name="T2" fmla="*/ 46 w 120"/>
                    <a:gd name="T3" fmla="*/ 21 h 91"/>
                    <a:gd name="T4" fmla="*/ 117 w 120"/>
                    <a:gd name="T5" fmla="*/ 68 h 91"/>
                    <a:gd name="T6" fmla="*/ 91 w 120"/>
                    <a:gd name="T7" fmla="*/ 80 h 91"/>
                    <a:gd name="T8" fmla="*/ 89 w 120"/>
                    <a:gd name="T9" fmla="*/ 75 h 91"/>
                    <a:gd name="T10" fmla="*/ 91 w 120"/>
                    <a:gd name="T11" fmla="*/ 83 h 91"/>
                    <a:gd name="T12" fmla="*/ 94 w 120"/>
                    <a:gd name="T13" fmla="*/ 80 h 91"/>
                    <a:gd name="T14" fmla="*/ 96 w 120"/>
                    <a:gd name="T15" fmla="*/ 74 h 91"/>
                    <a:gd name="T16" fmla="*/ 88 w 120"/>
                    <a:gd name="T17" fmla="*/ 28 h 91"/>
                    <a:gd name="T18" fmla="*/ 86 w 120"/>
                    <a:gd name="T19" fmla="*/ 28 h 91"/>
                    <a:gd name="T20" fmla="*/ 85 w 120"/>
                    <a:gd name="T21" fmla="*/ 23 h 91"/>
                    <a:gd name="T22" fmla="*/ 84 w 120"/>
                    <a:gd name="T23" fmla="*/ 20 h 91"/>
                    <a:gd name="T24" fmla="*/ 84 w 120"/>
                    <a:gd name="T25" fmla="*/ 15 h 91"/>
                    <a:gd name="T26" fmla="*/ 83 w 120"/>
                    <a:gd name="T27" fmla="*/ 10 h 91"/>
                    <a:gd name="T28" fmla="*/ 81 w 120"/>
                    <a:gd name="T29" fmla="*/ 4 h 91"/>
                    <a:gd name="T30" fmla="*/ 80 w 120"/>
                    <a:gd name="T31" fmla="*/ 2 h 91"/>
                    <a:gd name="T32" fmla="*/ 55 w 120"/>
                    <a:gd name="T33" fmla="*/ 8 h 91"/>
                    <a:gd name="T34" fmla="*/ 47 w 120"/>
                    <a:gd name="T35" fmla="*/ 22 h 91"/>
                    <a:gd name="T36" fmla="*/ 43 w 120"/>
                    <a:gd name="T37" fmla="*/ 28 h 91"/>
                    <a:gd name="T38" fmla="*/ 44 w 120"/>
                    <a:gd name="T39" fmla="*/ 29 h 91"/>
                    <a:gd name="T40" fmla="*/ 45 w 120"/>
                    <a:gd name="T41" fmla="*/ 32 h 91"/>
                    <a:gd name="T42" fmla="*/ 45 w 120"/>
                    <a:gd name="T43" fmla="*/ 34 h 91"/>
                    <a:gd name="T44" fmla="*/ 45 w 120"/>
                    <a:gd name="T45" fmla="*/ 39 h 91"/>
                    <a:gd name="T46" fmla="*/ 37 w 120"/>
                    <a:gd name="T47" fmla="*/ 45 h 91"/>
                    <a:gd name="T48" fmla="*/ 28 w 120"/>
                    <a:gd name="T49" fmla="*/ 48 h 91"/>
                    <a:gd name="T50" fmla="*/ 7 w 120"/>
                    <a:gd name="T51" fmla="*/ 54 h 91"/>
                    <a:gd name="T52" fmla="*/ 11 w 120"/>
                    <a:gd name="T53" fmla="*/ 58 h 91"/>
                    <a:gd name="T54" fmla="*/ 8 w 120"/>
                    <a:gd name="T55" fmla="*/ 65 h 91"/>
                    <a:gd name="T56" fmla="*/ 2 w 120"/>
                    <a:gd name="T57" fmla="*/ 72 h 91"/>
                    <a:gd name="T58" fmla="*/ 69 w 120"/>
                    <a:gd name="T59" fmla="*/ 67 h 91"/>
                    <a:gd name="T60" fmla="*/ 71 w 120"/>
                    <a:gd name="T61" fmla="*/ 72 h 91"/>
                    <a:gd name="T62" fmla="*/ 77 w 120"/>
                    <a:gd name="T63" fmla="*/ 74 h 91"/>
                    <a:gd name="T64" fmla="*/ 113 w 120"/>
                    <a:gd name="T65" fmla="*/ 73 h 91"/>
                    <a:gd name="T66" fmla="*/ 117 w 120"/>
                    <a:gd name="T67" fmla="*/ 72 h 91"/>
                    <a:gd name="T68" fmla="*/ 91 w 120"/>
                    <a:gd name="T69" fmla="*/ 83 h 91"/>
                    <a:gd name="T70" fmla="*/ 100 w 120"/>
                    <a:gd name="T71" fmla="*/ 85 h 91"/>
                    <a:gd name="T72" fmla="*/ 9 w 120"/>
                    <a:gd name="T73" fmla="*/ 55 h 91"/>
                    <a:gd name="T74" fmla="*/ 118 w 120"/>
                    <a:gd name="T75" fmla="*/ 72 h 91"/>
                    <a:gd name="T76" fmla="*/ 115 w 120"/>
                    <a:gd name="T77" fmla="*/ 74 h 91"/>
                    <a:gd name="T78" fmla="*/ 112 w 120"/>
                    <a:gd name="T79" fmla="*/ 77 h 91"/>
                    <a:gd name="T80" fmla="*/ 111 w 120"/>
                    <a:gd name="T81" fmla="*/ 75 h 91"/>
                    <a:gd name="T82" fmla="*/ 112 w 120"/>
                    <a:gd name="T83" fmla="*/ 73 h 91"/>
                    <a:gd name="T84" fmla="*/ 112 w 120"/>
                    <a:gd name="T85" fmla="*/ 73 h 91"/>
                    <a:gd name="T86" fmla="*/ 103 w 120"/>
                    <a:gd name="T87" fmla="*/ 78 h 91"/>
                    <a:gd name="T88" fmla="*/ 99 w 120"/>
                    <a:gd name="T89" fmla="*/ 79 h 91"/>
                    <a:gd name="T90" fmla="*/ 98 w 120"/>
                    <a:gd name="T91" fmla="*/ 79 h 91"/>
                    <a:gd name="T92" fmla="*/ 97 w 120"/>
                    <a:gd name="T93" fmla="*/ 80 h 91"/>
                    <a:gd name="T94" fmla="*/ 94 w 120"/>
                    <a:gd name="T95" fmla="*/ 83 h 91"/>
                    <a:gd name="T96" fmla="*/ 91 w 120"/>
                    <a:gd name="T97" fmla="*/ 86 h 91"/>
                    <a:gd name="T98" fmla="*/ 92 w 120"/>
                    <a:gd name="T99" fmla="*/ 88 h 91"/>
                    <a:gd name="T100" fmla="*/ 94 w 120"/>
                    <a:gd name="T101" fmla="*/ 86 h 91"/>
                    <a:gd name="T102" fmla="*/ 95 w 120"/>
                    <a:gd name="T103" fmla="*/ 87 h 91"/>
                    <a:gd name="T104" fmla="*/ 102 w 120"/>
                    <a:gd name="T105" fmla="*/ 83 h 91"/>
                    <a:gd name="T106" fmla="*/ 106 w 120"/>
                    <a:gd name="T107" fmla="*/ 81 h 91"/>
                    <a:gd name="T108" fmla="*/ 109 w 120"/>
                    <a:gd name="T109" fmla="*/ 80 h 91"/>
                    <a:gd name="T110" fmla="*/ 113 w 120"/>
                    <a:gd name="T111" fmla="*/ 77 h 91"/>
                    <a:gd name="T112" fmla="*/ 105 w 120"/>
                    <a:gd name="T113" fmla="*/ 82 h 91"/>
                    <a:gd name="T114" fmla="*/ 90 w 120"/>
                    <a:gd name="T115" fmla="*/ 87 h 91"/>
                    <a:gd name="T116" fmla="*/ 88 w 120"/>
                    <a:gd name="T117" fmla="*/ 90 h 91"/>
                    <a:gd name="T118" fmla="*/ 44 w 120"/>
                    <a:gd name="T119" fmla="*/ 2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0" h="91">
                      <a:moveTo>
                        <a:pt x="44" y="24"/>
                      </a:moveTo>
                      <a:cubicBezTo>
                        <a:pt x="44" y="24"/>
                        <a:pt x="44" y="24"/>
                        <a:pt x="44" y="24"/>
                      </a:cubicBezTo>
                      <a:cubicBezTo>
                        <a:pt x="44" y="24"/>
                        <a:pt x="44" y="24"/>
                        <a:pt x="44" y="24"/>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4" y="23"/>
                        <a:pt x="44" y="23"/>
                        <a:pt x="44" y="23"/>
                      </a:cubicBezTo>
                      <a:cubicBezTo>
                        <a:pt x="44" y="23"/>
                        <a:pt x="44" y="23"/>
                        <a:pt x="44" y="23"/>
                      </a:cubicBezTo>
                      <a:cubicBezTo>
                        <a:pt x="44" y="23"/>
                        <a:pt x="44" y="23"/>
                        <a:pt x="44" y="23"/>
                      </a:cubicBezTo>
                      <a:cubicBezTo>
                        <a:pt x="44" y="23"/>
                        <a:pt x="44" y="23"/>
                        <a:pt x="44" y="23"/>
                      </a:cubicBezTo>
                      <a:cubicBezTo>
                        <a:pt x="44" y="24"/>
                        <a:pt x="44" y="24"/>
                        <a:pt x="44" y="24"/>
                      </a:cubicBezTo>
                      <a:close/>
                      <a:moveTo>
                        <a:pt x="45" y="22"/>
                      </a:moveTo>
                      <a:cubicBezTo>
                        <a:pt x="45" y="22"/>
                        <a:pt x="45" y="22"/>
                        <a:pt x="45" y="22"/>
                      </a:cubicBezTo>
                      <a:cubicBezTo>
                        <a:pt x="46" y="23"/>
                        <a:pt x="46" y="23"/>
                        <a:pt x="46" y="23"/>
                      </a:cubicBezTo>
                      <a:cubicBezTo>
                        <a:pt x="46" y="23"/>
                        <a:pt x="46" y="23"/>
                        <a:pt x="46" y="23"/>
                      </a:cubicBezTo>
                      <a:cubicBezTo>
                        <a:pt x="46" y="23"/>
                        <a:pt x="46" y="23"/>
                        <a:pt x="46" y="23"/>
                      </a:cubicBezTo>
                      <a:cubicBezTo>
                        <a:pt x="46" y="22"/>
                        <a:pt x="46" y="22"/>
                        <a:pt x="46" y="22"/>
                      </a:cubicBezTo>
                      <a:cubicBezTo>
                        <a:pt x="46" y="22"/>
                        <a:pt x="46" y="22"/>
                        <a:pt x="46" y="22"/>
                      </a:cubicBezTo>
                      <a:cubicBezTo>
                        <a:pt x="47" y="22"/>
                        <a:pt x="47" y="22"/>
                        <a:pt x="47" y="22"/>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6" y="21"/>
                        <a:pt x="46" y="21"/>
                        <a:pt x="46" y="21"/>
                      </a:cubicBezTo>
                      <a:cubicBezTo>
                        <a:pt x="46" y="21"/>
                        <a:pt x="46" y="21"/>
                        <a:pt x="46" y="21"/>
                      </a:cubicBezTo>
                      <a:cubicBezTo>
                        <a:pt x="46" y="21"/>
                        <a:pt x="46" y="21"/>
                        <a:pt x="46" y="21"/>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lose/>
                      <a:moveTo>
                        <a:pt x="117" y="68"/>
                      </a:moveTo>
                      <a:cubicBezTo>
                        <a:pt x="117" y="68"/>
                        <a:pt x="117" y="68"/>
                        <a:pt x="117" y="68"/>
                      </a:cubicBezTo>
                      <a:cubicBezTo>
                        <a:pt x="117" y="68"/>
                        <a:pt x="117" y="68"/>
                        <a:pt x="117" y="68"/>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7" y="67"/>
                        <a:pt x="117" y="67"/>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lose/>
                      <a:moveTo>
                        <a:pt x="91" y="80"/>
                      </a:moveTo>
                      <a:cubicBezTo>
                        <a:pt x="91" y="79"/>
                        <a:pt x="91" y="79"/>
                        <a:pt x="91" y="79"/>
                      </a:cubicBezTo>
                      <a:cubicBezTo>
                        <a:pt x="90" y="78"/>
                        <a:pt x="90" y="78"/>
                        <a:pt x="90" y="78"/>
                      </a:cubicBezTo>
                      <a:cubicBezTo>
                        <a:pt x="90" y="77"/>
                        <a:pt x="90" y="77"/>
                        <a:pt x="90" y="77"/>
                      </a:cubicBezTo>
                      <a:cubicBezTo>
                        <a:pt x="90" y="77"/>
                        <a:pt x="90" y="77"/>
                        <a:pt x="90" y="77"/>
                      </a:cubicBezTo>
                      <a:cubicBezTo>
                        <a:pt x="90" y="76"/>
                        <a:pt x="90" y="76"/>
                        <a:pt x="90" y="76"/>
                      </a:cubicBezTo>
                      <a:cubicBezTo>
                        <a:pt x="89" y="76"/>
                        <a:pt x="89" y="76"/>
                        <a:pt x="89" y="76"/>
                      </a:cubicBezTo>
                      <a:cubicBezTo>
                        <a:pt x="89" y="76"/>
                        <a:pt x="89" y="76"/>
                        <a:pt x="89" y="76"/>
                      </a:cubicBezTo>
                      <a:cubicBezTo>
                        <a:pt x="89" y="76"/>
                        <a:pt x="89" y="76"/>
                        <a:pt x="89" y="76"/>
                      </a:cubicBezTo>
                      <a:cubicBezTo>
                        <a:pt x="89" y="75"/>
                        <a:pt x="89" y="75"/>
                        <a:pt x="89" y="75"/>
                      </a:cubicBezTo>
                      <a:cubicBezTo>
                        <a:pt x="88" y="75"/>
                        <a:pt x="88" y="75"/>
                        <a:pt x="88" y="75"/>
                      </a:cubicBezTo>
                      <a:cubicBezTo>
                        <a:pt x="88" y="75"/>
                        <a:pt x="88" y="75"/>
                        <a:pt x="88" y="75"/>
                      </a:cubicBezTo>
                      <a:cubicBezTo>
                        <a:pt x="88" y="75"/>
                        <a:pt x="88" y="75"/>
                        <a:pt x="88" y="75"/>
                      </a:cubicBezTo>
                      <a:cubicBezTo>
                        <a:pt x="88" y="74"/>
                        <a:pt x="88" y="74"/>
                        <a:pt x="88" y="74"/>
                      </a:cubicBezTo>
                      <a:cubicBezTo>
                        <a:pt x="89" y="74"/>
                        <a:pt x="89" y="74"/>
                        <a:pt x="89" y="74"/>
                      </a:cubicBezTo>
                      <a:cubicBezTo>
                        <a:pt x="89" y="74"/>
                        <a:pt x="89" y="74"/>
                        <a:pt x="89" y="74"/>
                      </a:cubicBezTo>
                      <a:cubicBezTo>
                        <a:pt x="89" y="74"/>
                        <a:pt x="89" y="74"/>
                        <a:pt x="89" y="74"/>
                      </a:cubicBezTo>
                      <a:cubicBezTo>
                        <a:pt x="89" y="75"/>
                        <a:pt x="89" y="75"/>
                        <a:pt x="89" y="75"/>
                      </a:cubicBezTo>
                      <a:cubicBezTo>
                        <a:pt x="89" y="75"/>
                        <a:pt x="89" y="75"/>
                        <a:pt x="89" y="75"/>
                      </a:cubicBezTo>
                      <a:cubicBezTo>
                        <a:pt x="89" y="75"/>
                        <a:pt x="89" y="75"/>
                        <a:pt x="89" y="75"/>
                      </a:cubicBezTo>
                      <a:cubicBezTo>
                        <a:pt x="90" y="76"/>
                        <a:pt x="90" y="76"/>
                        <a:pt x="90" y="76"/>
                      </a:cubicBezTo>
                      <a:cubicBezTo>
                        <a:pt x="90" y="76"/>
                        <a:pt x="90" y="76"/>
                        <a:pt x="90" y="76"/>
                      </a:cubicBezTo>
                      <a:cubicBezTo>
                        <a:pt x="90" y="76"/>
                        <a:pt x="90" y="76"/>
                        <a:pt x="90" y="76"/>
                      </a:cubicBezTo>
                      <a:cubicBezTo>
                        <a:pt x="91" y="77"/>
                        <a:pt x="91" y="77"/>
                        <a:pt x="91" y="77"/>
                      </a:cubicBezTo>
                      <a:cubicBezTo>
                        <a:pt x="91" y="77"/>
                        <a:pt x="91" y="77"/>
                        <a:pt x="91" y="77"/>
                      </a:cubicBezTo>
                      <a:cubicBezTo>
                        <a:pt x="91" y="79"/>
                        <a:pt x="91" y="79"/>
                        <a:pt x="91" y="79"/>
                      </a:cubicBezTo>
                      <a:cubicBezTo>
                        <a:pt x="91" y="79"/>
                        <a:pt x="91" y="79"/>
                        <a:pt x="91" y="79"/>
                      </a:cubicBezTo>
                      <a:cubicBezTo>
                        <a:pt x="91" y="80"/>
                        <a:pt x="91" y="80"/>
                        <a:pt x="91" y="80"/>
                      </a:cubicBezTo>
                      <a:cubicBezTo>
                        <a:pt x="91" y="81"/>
                        <a:pt x="91" y="81"/>
                        <a:pt x="91" y="81"/>
                      </a:cubicBezTo>
                      <a:cubicBezTo>
                        <a:pt x="91" y="82"/>
                        <a:pt x="91" y="82"/>
                        <a:pt x="91" y="82"/>
                      </a:cubicBezTo>
                      <a:cubicBezTo>
                        <a:pt x="91" y="82"/>
                        <a:pt x="91" y="82"/>
                        <a:pt x="91" y="82"/>
                      </a:cubicBezTo>
                      <a:cubicBezTo>
                        <a:pt x="91" y="82"/>
                        <a:pt x="91" y="82"/>
                        <a:pt x="91" y="82"/>
                      </a:cubicBezTo>
                      <a:cubicBezTo>
                        <a:pt x="91" y="83"/>
                        <a:pt x="91" y="83"/>
                        <a:pt x="91" y="83"/>
                      </a:cubicBezTo>
                      <a:cubicBezTo>
                        <a:pt x="91" y="83"/>
                        <a:pt x="91" y="83"/>
                        <a:pt x="91" y="83"/>
                      </a:cubicBezTo>
                      <a:cubicBezTo>
                        <a:pt x="91" y="83"/>
                        <a:pt x="91" y="83"/>
                        <a:pt x="91" y="83"/>
                      </a:cubicBezTo>
                      <a:cubicBezTo>
                        <a:pt x="91" y="83"/>
                        <a:pt x="91" y="83"/>
                        <a:pt x="91" y="83"/>
                      </a:cubicBezTo>
                      <a:cubicBezTo>
                        <a:pt x="91" y="84"/>
                        <a:pt x="91" y="84"/>
                        <a:pt x="91" y="84"/>
                      </a:cubicBezTo>
                      <a:cubicBezTo>
                        <a:pt x="92" y="83"/>
                        <a:pt x="92" y="83"/>
                        <a:pt x="92" y="83"/>
                      </a:cubicBezTo>
                      <a:cubicBezTo>
                        <a:pt x="92" y="83"/>
                        <a:pt x="92" y="83"/>
                        <a:pt x="92" y="83"/>
                      </a:cubicBezTo>
                      <a:cubicBezTo>
                        <a:pt x="93" y="83"/>
                        <a:pt x="93" y="83"/>
                        <a:pt x="93" y="83"/>
                      </a:cubicBezTo>
                      <a:cubicBezTo>
                        <a:pt x="93" y="83"/>
                        <a:pt x="93" y="83"/>
                        <a:pt x="93" y="83"/>
                      </a:cubicBezTo>
                      <a:cubicBezTo>
                        <a:pt x="93" y="83"/>
                        <a:pt x="93" y="83"/>
                        <a:pt x="93" y="83"/>
                      </a:cubicBezTo>
                      <a:cubicBezTo>
                        <a:pt x="93" y="83"/>
                        <a:pt x="93" y="83"/>
                        <a:pt x="93" y="83"/>
                      </a:cubicBezTo>
                      <a:cubicBezTo>
                        <a:pt x="93" y="82"/>
                        <a:pt x="93" y="82"/>
                        <a:pt x="93" y="82"/>
                      </a:cubicBezTo>
                      <a:cubicBezTo>
                        <a:pt x="93" y="82"/>
                        <a:pt x="93" y="82"/>
                        <a:pt x="93" y="82"/>
                      </a:cubicBezTo>
                      <a:cubicBezTo>
                        <a:pt x="93" y="82"/>
                        <a:pt x="93" y="82"/>
                        <a:pt x="93" y="82"/>
                      </a:cubicBezTo>
                      <a:cubicBezTo>
                        <a:pt x="93" y="82"/>
                        <a:pt x="93" y="82"/>
                        <a:pt x="93" y="82"/>
                      </a:cubicBezTo>
                      <a:cubicBezTo>
                        <a:pt x="93" y="82"/>
                        <a:pt x="93" y="82"/>
                        <a:pt x="93" y="82"/>
                      </a:cubicBezTo>
                      <a:cubicBezTo>
                        <a:pt x="93" y="81"/>
                        <a:pt x="93" y="81"/>
                        <a:pt x="93" y="81"/>
                      </a:cubicBezTo>
                      <a:cubicBezTo>
                        <a:pt x="93" y="81"/>
                        <a:pt x="93" y="81"/>
                        <a:pt x="93" y="81"/>
                      </a:cubicBezTo>
                      <a:cubicBezTo>
                        <a:pt x="94" y="80"/>
                        <a:pt x="94" y="80"/>
                        <a:pt x="94" y="80"/>
                      </a:cubicBezTo>
                      <a:cubicBezTo>
                        <a:pt x="94" y="80"/>
                        <a:pt x="94" y="80"/>
                        <a:pt x="94" y="80"/>
                      </a:cubicBezTo>
                      <a:cubicBezTo>
                        <a:pt x="94" y="80"/>
                        <a:pt x="94" y="80"/>
                        <a:pt x="94" y="80"/>
                      </a:cubicBezTo>
                      <a:cubicBezTo>
                        <a:pt x="94" y="80"/>
                        <a:pt x="94" y="80"/>
                        <a:pt x="94" y="80"/>
                      </a:cubicBezTo>
                      <a:cubicBezTo>
                        <a:pt x="94" y="80"/>
                        <a:pt x="94" y="80"/>
                        <a:pt x="94" y="80"/>
                      </a:cubicBezTo>
                      <a:cubicBezTo>
                        <a:pt x="95" y="79"/>
                        <a:pt x="95" y="79"/>
                        <a:pt x="95" y="79"/>
                      </a:cubicBezTo>
                      <a:cubicBezTo>
                        <a:pt x="95" y="79"/>
                        <a:pt x="95" y="79"/>
                        <a:pt x="95" y="79"/>
                      </a:cubicBezTo>
                      <a:cubicBezTo>
                        <a:pt x="95" y="79"/>
                        <a:pt x="95" y="79"/>
                        <a:pt x="95" y="79"/>
                      </a:cubicBezTo>
                      <a:cubicBezTo>
                        <a:pt x="95" y="79"/>
                        <a:pt x="95" y="79"/>
                        <a:pt x="95" y="79"/>
                      </a:cubicBezTo>
                      <a:cubicBezTo>
                        <a:pt x="95" y="79"/>
                        <a:pt x="94" y="79"/>
                        <a:pt x="94" y="78"/>
                      </a:cubicBezTo>
                      <a:cubicBezTo>
                        <a:pt x="94" y="78"/>
                        <a:pt x="94" y="78"/>
                        <a:pt x="94" y="78"/>
                      </a:cubicBezTo>
                      <a:cubicBezTo>
                        <a:pt x="94" y="78"/>
                        <a:pt x="94" y="78"/>
                        <a:pt x="94" y="78"/>
                      </a:cubicBezTo>
                      <a:cubicBezTo>
                        <a:pt x="94" y="78"/>
                        <a:pt x="94" y="78"/>
                        <a:pt x="94" y="78"/>
                      </a:cubicBezTo>
                      <a:cubicBezTo>
                        <a:pt x="94" y="78"/>
                        <a:pt x="94" y="78"/>
                        <a:pt x="94" y="78"/>
                      </a:cubicBezTo>
                      <a:cubicBezTo>
                        <a:pt x="94" y="78"/>
                        <a:pt x="94" y="78"/>
                        <a:pt x="94" y="78"/>
                      </a:cubicBezTo>
                      <a:cubicBezTo>
                        <a:pt x="94" y="78"/>
                        <a:pt x="93" y="78"/>
                        <a:pt x="93" y="77"/>
                      </a:cubicBezTo>
                      <a:cubicBezTo>
                        <a:pt x="93" y="77"/>
                        <a:pt x="93" y="77"/>
                        <a:pt x="93" y="77"/>
                      </a:cubicBezTo>
                      <a:cubicBezTo>
                        <a:pt x="93" y="77"/>
                        <a:pt x="93" y="77"/>
                        <a:pt x="93" y="77"/>
                      </a:cubicBezTo>
                      <a:cubicBezTo>
                        <a:pt x="94" y="76"/>
                        <a:pt x="95" y="75"/>
                        <a:pt x="96" y="74"/>
                      </a:cubicBezTo>
                      <a:cubicBezTo>
                        <a:pt x="96" y="74"/>
                        <a:pt x="96" y="74"/>
                        <a:pt x="96" y="74"/>
                      </a:cubicBezTo>
                      <a:cubicBezTo>
                        <a:pt x="96" y="74"/>
                        <a:pt x="96" y="74"/>
                        <a:pt x="96" y="74"/>
                      </a:cubicBezTo>
                      <a:cubicBezTo>
                        <a:pt x="95" y="73"/>
                        <a:pt x="95" y="73"/>
                        <a:pt x="95" y="73"/>
                      </a:cubicBezTo>
                      <a:cubicBezTo>
                        <a:pt x="94" y="68"/>
                        <a:pt x="93" y="63"/>
                        <a:pt x="92" y="58"/>
                      </a:cubicBezTo>
                      <a:cubicBezTo>
                        <a:pt x="92" y="58"/>
                        <a:pt x="92" y="58"/>
                        <a:pt x="92" y="58"/>
                      </a:cubicBezTo>
                      <a:cubicBezTo>
                        <a:pt x="92" y="53"/>
                        <a:pt x="92" y="49"/>
                        <a:pt x="92" y="44"/>
                      </a:cubicBezTo>
                      <a:cubicBezTo>
                        <a:pt x="92" y="44"/>
                        <a:pt x="92" y="44"/>
                        <a:pt x="92" y="44"/>
                      </a:cubicBezTo>
                      <a:cubicBezTo>
                        <a:pt x="92" y="44"/>
                        <a:pt x="92" y="44"/>
                        <a:pt x="92" y="44"/>
                      </a:cubicBezTo>
                      <a:cubicBezTo>
                        <a:pt x="91" y="43"/>
                        <a:pt x="91" y="43"/>
                        <a:pt x="91" y="43"/>
                      </a:cubicBezTo>
                      <a:cubicBezTo>
                        <a:pt x="91" y="43"/>
                        <a:pt x="91" y="43"/>
                        <a:pt x="91" y="43"/>
                      </a:cubicBezTo>
                      <a:cubicBezTo>
                        <a:pt x="91" y="42"/>
                        <a:pt x="91" y="42"/>
                        <a:pt x="91" y="42"/>
                      </a:cubicBezTo>
                      <a:cubicBezTo>
                        <a:pt x="91" y="42"/>
                        <a:pt x="91" y="42"/>
                        <a:pt x="91" y="42"/>
                      </a:cubicBezTo>
                      <a:cubicBezTo>
                        <a:pt x="90" y="37"/>
                        <a:pt x="89" y="33"/>
                        <a:pt x="88" y="28"/>
                      </a:cubicBezTo>
                      <a:cubicBezTo>
                        <a:pt x="88" y="28"/>
                        <a:pt x="88" y="28"/>
                        <a:pt x="88" y="28"/>
                      </a:cubicBezTo>
                      <a:cubicBezTo>
                        <a:pt x="88" y="28"/>
                        <a:pt x="88" y="28"/>
                        <a:pt x="88" y="28"/>
                      </a:cubicBezTo>
                      <a:cubicBezTo>
                        <a:pt x="88" y="28"/>
                        <a:pt x="88" y="28"/>
                        <a:pt x="88" y="28"/>
                      </a:cubicBezTo>
                      <a:cubicBezTo>
                        <a:pt x="88" y="28"/>
                        <a:pt x="88" y="28"/>
                        <a:pt x="88" y="28"/>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6" y="27"/>
                        <a:pt x="86" y="27"/>
                        <a:pt x="86" y="27"/>
                      </a:cubicBezTo>
                      <a:cubicBezTo>
                        <a:pt x="86" y="27"/>
                        <a:pt x="86" y="27"/>
                        <a:pt x="86" y="27"/>
                      </a:cubicBezTo>
                      <a:cubicBezTo>
                        <a:pt x="86" y="27"/>
                        <a:pt x="86" y="27"/>
                        <a:pt x="86" y="27"/>
                      </a:cubicBezTo>
                      <a:cubicBezTo>
                        <a:pt x="86" y="27"/>
                        <a:pt x="86" y="27"/>
                        <a:pt x="86" y="27"/>
                      </a:cubicBezTo>
                      <a:cubicBezTo>
                        <a:pt x="86" y="27"/>
                        <a:pt x="86" y="27"/>
                        <a:pt x="86" y="27"/>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5" y="28"/>
                        <a:pt x="85" y="28"/>
                        <a:pt x="85" y="28"/>
                      </a:cubicBezTo>
                      <a:cubicBezTo>
                        <a:pt x="85" y="27"/>
                        <a:pt x="85" y="27"/>
                        <a:pt x="85" y="27"/>
                      </a:cubicBezTo>
                      <a:cubicBezTo>
                        <a:pt x="85" y="27"/>
                        <a:pt x="85" y="27"/>
                        <a:pt x="85" y="27"/>
                      </a:cubicBezTo>
                      <a:cubicBezTo>
                        <a:pt x="85" y="27"/>
                        <a:pt x="85" y="27"/>
                        <a:pt x="85" y="27"/>
                      </a:cubicBezTo>
                      <a:cubicBezTo>
                        <a:pt x="86" y="25"/>
                        <a:pt x="86" y="25"/>
                        <a:pt x="86" y="25"/>
                      </a:cubicBezTo>
                      <a:cubicBezTo>
                        <a:pt x="86" y="25"/>
                        <a:pt x="86" y="25"/>
                        <a:pt x="86" y="25"/>
                      </a:cubicBezTo>
                      <a:cubicBezTo>
                        <a:pt x="85" y="24"/>
                        <a:pt x="85" y="24"/>
                        <a:pt x="85" y="24"/>
                      </a:cubicBezTo>
                      <a:cubicBezTo>
                        <a:pt x="85" y="24"/>
                        <a:pt x="85" y="24"/>
                        <a:pt x="85" y="24"/>
                      </a:cubicBezTo>
                      <a:cubicBezTo>
                        <a:pt x="85" y="24"/>
                        <a:pt x="85" y="24"/>
                        <a:pt x="85" y="24"/>
                      </a:cubicBezTo>
                      <a:cubicBezTo>
                        <a:pt x="85" y="24"/>
                        <a:pt x="85" y="24"/>
                        <a:pt x="85" y="24"/>
                      </a:cubicBezTo>
                      <a:cubicBezTo>
                        <a:pt x="85" y="23"/>
                        <a:pt x="85" y="23"/>
                        <a:pt x="85" y="23"/>
                      </a:cubicBezTo>
                      <a:cubicBezTo>
                        <a:pt x="85" y="23"/>
                        <a:pt x="85" y="23"/>
                        <a:pt x="85" y="23"/>
                      </a:cubicBezTo>
                      <a:cubicBezTo>
                        <a:pt x="85" y="23"/>
                        <a:pt x="85" y="23"/>
                        <a:pt x="85" y="23"/>
                      </a:cubicBezTo>
                      <a:cubicBezTo>
                        <a:pt x="85" y="23"/>
                        <a:pt x="85" y="23"/>
                        <a:pt x="85" y="23"/>
                      </a:cubicBezTo>
                      <a:cubicBezTo>
                        <a:pt x="85" y="23"/>
                        <a:pt x="85" y="23"/>
                        <a:pt x="85" y="23"/>
                      </a:cubicBezTo>
                      <a:cubicBezTo>
                        <a:pt x="85" y="22"/>
                        <a:pt x="85" y="22"/>
                        <a:pt x="85" y="22"/>
                      </a:cubicBezTo>
                      <a:cubicBezTo>
                        <a:pt x="85" y="22"/>
                        <a:pt x="85" y="22"/>
                        <a:pt x="85" y="22"/>
                      </a:cubicBezTo>
                      <a:cubicBezTo>
                        <a:pt x="85" y="22"/>
                        <a:pt x="85" y="22"/>
                        <a:pt x="85" y="22"/>
                      </a:cubicBezTo>
                      <a:cubicBezTo>
                        <a:pt x="85" y="22"/>
                        <a:pt x="85" y="22"/>
                        <a:pt x="85" y="22"/>
                      </a:cubicBezTo>
                      <a:cubicBezTo>
                        <a:pt x="85" y="22"/>
                        <a:pt x="85" y="22"/>
                        <a:pt x="85" y="22"/>
                      </a:cubicBezTo>
                      <a:cubicBezTo>
                        <a:pt x="84" y="22"/>
                        <a:pt x="84" y="22"/>
                        <a:pt x="84" y="22"/>
                      </a:cubicBezTo>
                      <a:cubicBezTo>
                        <a:pt x="84" y="22"/>
                        <a:pt x="84" y="22"/>
                        <a:pt x="84" y="22"/>
                      </a:cubicBezTo>
                      <a:cubicBezTo>
                        <a:pt x="84" y="21"/>
                        <a:pt x="84" y="21"/>
                        <a:pt x="84" y="21"/>
                      </a:cubicBezTo>
                      <a:cubicBezTo>
                        <a:pt x="84" y="21"/>
                        <a:pt x="84" y="21"/>
                        <a:pt x="84" y="21"/>
                      </a:cubicBezTo>
                      <a:cubicBezTo>
                        <a:pt x="84" y="20"/>
                        <a:pt x="84" y="20"/>
                        <a:pt x="84" y="20"/>
                      </a:cubicBezTo>
                      <a:cubicBezTo>
                        <a:pt x="84" y="20"/>
                        <a:pt x="84" y="20"/>
                        <a:pt x="84" y="20"/>
                      </a:cubicBezTo>
                      <a:cubicBezTo>
                        <a:pt x="84" y="20"/>
                        <a:pt x="84" y="20"/>
                        <a:pt x="84" y="20"/>
                      </a:cubicBezTo>
                      <a:cubicBezTo>
                        <a:pt x="84" y="20"/>
                        <a:pt x="84" y="20"/>
                        <a:pt x="84" y="20"/>
                      </a:cubicBezTo>
                      <a:cubicBezTo>
                        <a:pt x="83" y="19"/>
                        <a:pt x="83" y="19"/>
                        <a:pt x="83" y="19"/>
                      </a:cubicBezTo>
                      <a:cubicBezTo>
                        <a:pt x="83" y="19"/>
                        <a:pt x="83" y="19"/>
                        <a:pt x="83" y="19"/>
                      </a:cubicBezTo>
                      <a:cubicBezTo>
                        <a:pt x="83" y="19"/>
                        <a:pt x="83" y="19"/>
                        <a:pt x="83" y="19"/>
                      </a:cubicBezTo>
                      <a:cubicBezTo>
                        <a:pt x="83" y="19"/>
                        <a:pt x="83" y="19"/>
                        <a:pt x="83" y="19"/>
                      </a:cubicBezTo>
                      <a:cubicBezTo>
                        <a:pt x="83" y="19"/>
                        <a:pt x="83" y="19"/>
                        <a:pt x="83" y="19"/>
                      </a:cubicBezTo>
                      <a:cubicBezTo>
                        <a:pt x="83" y="19"/>
                        <a:pt x="83" y="19"/>
                        <a:pt x="83" y="19"/>
                      </a:cubicBezTo>
                      <a:cubicBezTo>
                        <a:pt x="83" y="17"/>
                        <a:pt x="83" y="17"/>
                        <a:pt x="83" y="17"/>
                      </a:cubicBezTo>
                      <a:cubicBezTo>
                        <a:pt x="83" y="17"/>
                        <a:pt x="83" y="17"/>
                        <a:pt x="83" y="17"/>
                      </a:cubicBezTo>
                      <a:cubicBezTo>
                        <a:pt x="83" y="16"/>
                        <a:pt x="83" y="16"/>
                        <a:pt x="83" y="16"/>
                      </a:cubicBezTo>
                      <a:cubicBezTo>
                        <a:pt x="83" y="16"/>
                        <a:pt x="83" y="16"/>
                        <a:pt x="83" y="16"/>
                      </a:cubicBezTo>
                      <a:cubicBezTo>
                        <a:pt x="83" y="16"/>
                        <a:pt x="83" y="16"/>
                        <a:pt x="83" y="16"/>
                      </a:cubicBezTo>
                      <a:cubicBezTo>
                        <a:pt x="83" y="16"/>
                        <a:pt x="83" y="16"/>
                        <a:pt x="83" y="16"/>
                      </a:cubicBezTo>
                      <a:cubicBezTo>
                        <a:pt x="83" y="16"/>
                        <a:pt x="83" y="16"/>
                        <a:pt x="83" y="16"/>
                      </a:cubicBezTo>
                      <a:cubicBezTo>
                        <a:pt x="84" y="16"/>
                        <a:pt x="84" y="16"/>
                        <a:pt x="84" y="16"/>
                      </a:cubicBezTo>
                      <a:cubicBezTo>
                        <a:pt x="84" y="15"/>
                        <a:pt x="84" y="15"/>
                        <a:pt x="84" y="15"/>
                      </a:cubicBezTo>
                      <a:cubicBezTo>
                        <a:pt x="84" y="15"/>
                        <a:pt x="84" y="15"/>
                        <a:pt x="84" y="15"/>
                      </a:cubicBezTo>
                      <a:cubicBezTo>
                        <a:pt x="84" y="15"/>
                        <a:pt x="84" y="15"/>
                        <a:pt x="84" y="15"/>
                      </a:cubicBezTo>
                      <a:cubicBezTo>
                        <a:pt x="84" y="15"/>
                        <a:pt x="84" y="15"/>
                        <a:pt x="84" y="15"/>
                      </a:cubicBezTo>
                      <a:cubicBezTo>
                        <a:pt x="84" y="14"/>
                        <a:pt x="84" y="14"/>
                        <a:pt x="84" y="14"/>
                      </a:cubicBezTo>
                      <a:cubicBezTo>
                        <a:pt x="84" y="14"/>
                        <a:pt x="84" y="14"/>
                        <a:pt x="84" y="14"/>
                      </a:cubicBezTo>
                      <a:cubicBezTo>
                        <a:pt x="84" y="14"/>
                        <a:pt x="84" y="14"/>
                        <a:pt x="84" y="14"/>
                      </a:cubicBezTo>
                      <a:cubicBezTo>
                        <a:pt x="83" y="13"/>
                        <a:pt x="83" y="13"/>
                        <a:pt x="83" y="13"/>
                      </a:cubicBezTo>
                      <a:cubicBezTo>
                        <a:pt x="83" y="13"/>
                        <a:pt x="83" y="13"/>
                        <a:pt x="83" y="13"/>
                      </a:cubicBezTo>
                      <a:cubicBezTo>
                        <a:pt x="83" y="13"/>
                        <a:pt x="83" y="13"/>
                        <a:pt x="83" y="13"/>
                      </a:cubicBezTo>
                      <a:cubicBezTo>
                        <a:pt x="83" y="13"/>
                        <a:pt x="83" y="13"/>
                        <a:pt x="83" y="13"/>
                      </a:cubicBezTo>
                      <a:cubicBezTo>
                        <a:pt x="83" y="13"/>
                        <a:pt x="83" y="13"/>
                        <a:pt x="83" y="13"/>
                      </a:cubicBezTo>
                      <a:cubicBezTo>
                        <a:pt x="83" y="12"/>
                        <a:pt x="83" y="12"/>
                        <a:pt x="83" y="12"/>
                      </a:cubicBezTo>
                      <a:cubicBezTo>
                        <a:pt x="83" y="12"/>
                        <a:pt x="83" y="12"/>
                        <a:pt x="83" y="12"/>
                      </a:cubicBezTo>
                      <a:cubicBezTo>
                        <a:pt x="83" y="11"/>
                        <a:pt x="83" y="11"/>
                        <a:pt x="83" y="11"/>
                      </a:cubicBezTo>
                      <a:cubicBezTo>
                        <a:pt x="83" y="11"/>
                        <a:pt x="83" y="11"/>
                        <a:pt x="83" y="11"/>
                      </a:cubicBezTo>
                      <a:cubicBezTo>
                        <a:pt x="83" y="11"/>
                        <a:pt x="83" y="11"/>
                        <a:pt x="83" y="11"/>
                      </a:cubicBezTo>
                      <a:cubicBezTo>
                        <a:pt x="83" y="11"/>
                        <a:pt x="83" y="11"/>
                        <a:pt x="83" y="11"/>
                      </a:cubicBezTo>
                      <a:cubicBezTo>
                        <a:pt x="83" y="11"/>
                        <a:pt x="83" y="11"/>
                        <a:pt x="83" y="11"/>
                      </a:cubicBezTo>
                      <a:cubicBezTo>
                        <a:pt x="83" y="10"/>
                        <a:pt x="83" y="10"/>
                        <a:pt x="83" y="10"/>
                      </a:cubicBezTo>
                      <a:cubicBezTo>
                        <a:pt x="83" y="10"/>
                        <a:pt x="83" y="10"/>
                        <a:pt x="83" y="10"/>
                      </a:cubicBezTo>
                      <a:cubicBezTo>
                        <a:pt x="82" y="9"/>
                        <a:pt x="82" y="9"/>
                        <a:pt x="82" y="9"/>
                      </a:cubicBezTo>
                      <a:cubicBezTo>
                        <a:pt x="82" y="9"/>
                        <a:pt x="82" y="9"/>
                        <a:pt x="82" y="9"/>
                      </a:cubicBezTo>
                      <a:cubicBezTo>
                        <a:pt x="82" y="9"/>
                        <a:pt x="82" y="9"/>
                        <a:pt x="82" y="9"/>
                      </a:cubicBezTo>
                      <a:cubicBezTo>
                        <a:pt x="81" y="8"/>
                        <a:pt x="81" y="8"/>
                        <a:pt x="81" y="8"/>
                      </a:cubicBezTo>
                      <a:cubicBezTo>
                        <a:pt x="81" y="8"/>
                        <a:pt x="81" y="8"/>
                        <a:pt x="81" y="8"/>
                      </a:cubicBezTo>
                      <a:cubicBezTo>
                        <a:pt x="81" y="7"/>
                        <a:pt x="81" y="7"/>
                        <a:pt x="81" y="7"/>
                      </a:cubicBezTo>
                      <a:cubicBezTo>
                        <a:pt x="81" y="7"/>
                        <a:pt x="81" y="7"/>
                        <a:pt x="81" y="7"/>
                      </a:cubicBezTo>
                      <a:cubicBezTo>
                        <a:pt x="81" y="6"/>
                        <a:pt x="81" y="6"/>
                        <a:pt x="81" y="6"/>
                      </a:cubicBezTo>
                      <a:cubicBezTo>
                        <a:pt x="81" y="6"/>
                        <a:pt x="81" y="6"/>
                        <a:pt x="81" y="6"/>
                      </a:cubicBezTo>
                      <a:cubicBezTo>
                        <a:pt x="81" y="6"/>
                        <a:pt x="81" y="6"/>
                        <a:pt x="81" y="6"/>
                      </a:cubicBezTo>
                      <a:cubicBezTo>
                        <a:pt x="81" y="6"/>
                        <a:pt x="81" y="6"/>
                        <a:pt x="81" y="6"/>
                      </a:cubicBezTo>
                      <a:cubicBezTo>
                        <a:pt x="81" y="5"/>
                        <a:pt x="81" y="5"/>
                        <a:pt x="81" y="5"/>
                      </a:cubicBezTo>
                      <a:cubicBezTo>
                        <a:pt x="81" y="5"/>
                        <a:pt x="81" y="5"/>
                        <a:pt x="81" y="5"/>
                      </a:cubicBezTo>
                      <a:cubicBezTo>
                        <a:pt x="81" y="5"/>
                        <a:pt x="81" y="5"/>
                        <a:pt x="81" y="5"/>
                      </a:cubicBezTo>
                      <a:cubicBezTo>
                        <a:pt x="81" y="4"/>
                        <a:pt x="81" y="4"/>
                        <a:pt x="81" y="4"/>
                      </a:cubicBezTo>
                      <a:cubicBezTo>
                        <a:pt x="81" y="4"/>
                        <a:pt x="81" y="4"/>
                        <a:pt x="81" y="4"/>
                      </a:cubicBezTo>
                      <a:cubicBezTo>
                        <a:pt x="81" y="4"/>
                        <a:pt x="81" y="4"/>
                        <a:pt x="81" y="4"/>
                      </a:cubicBezTo>
                      <a:cubicBezTo>
                        <a:pt x="81" y="4"/>
                        <a:pt x="81" y="4"/>
                        <a:pt x="81" y="4"/>
                      </a:cubicBezTo>
                      <a:cubicBezTo>
                        <a:pt x="81" y="4"/>
                        <a:pt x="81" y="4"/>
                        <a:pt x="81" y="4"/>
                      </a:cubicBezTo>
                      <a:cubicBezTo>
                        <a:pt x="81" y="4"/>
                        <a:pt x="81" y="4"/>
                        <a:pt x="81" y="4"/>
                      </a:cubicBezTo>
                      <a:cubicBezTo>
                        <a:pt x="80" y="4"/>
                        <a:pt x="80" y="4"/>
                        <a:pt x="80" y="4"/>
                      </a:cubicBezTo>
                      <a:cubicBezTo>
                        <a:pt x="80" y="4"/>
                        <a:pt x="80" y="4"/>
                        <a:pt x="80" y="4"/>
                      </a:cubicBezTo>
                      <a:cubicBezTo>
                        <a:pt x="80" y="4"/>
                        <a:pt x="80" y="4"/>
                        <a:pt x="80" y="4"/>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80" y="2"/>
                        <a:pt x="80" y="2"/>
                        <a:pt x="80" y="2"/>
                      </a:cubicBezTo>
                      <a:cubicBezTo>
                        <a:pt x="80" y="2"/>
                        <a:pt x="80" y="2"/>
                        <a:pt x="80" y="2"/>
                      </a:cubicBezTo>
                      <a:cubicBezTo>
                        <a:pt x="80" y="2"/>
                        <a:pt x="80" y="2"/>
                        <a:pt x="80" y="2"/>
                      </a:cubicBezTo>
                      <a:cubicBezTo>
                        <a:pt x="80" y="2"/>
                        <a:pt x="80" y="2"/>
                        <a:pt x="80" y="2"/>
                      </a:cubicBezTo>
                      <a:cubicBezTo>
                        <a:pt x="80" y="1"/>
                        <a:pt x="80" y="1"/>
                        <a:pt x="80" y="1"/>
                      </a:cubicBezTo>
                      <a:cubicBezTo>
                        <a:pt x="80" y="1"/>
                        <a:pt x="80" y="1"/>
                        <a:pt x="80" y="1"/>
                      </a:cubicBezTo>
                      <a:cubicBezTo>
                        <a:pt x="80" y="1"/>
                        <a:pt x="80" y="1"/>
                        <a:pt x="80" y="1"/>
                      </a:cubicBezTo>
                      <a:cubicBezTo>
                        <a:pt x="80" y="1"/>
                        <a:pt x="80" y="1"/>
                        <a:pt x="80" y="1"/>
                      </a:cubicBezTo>
                      <a:cubicBezTo>
                        <a:pt x="80" y="0"/>
                        <a:pt x="80" y="0"/>
                        <a:pt x="80" y="0"/>
                      </a:cubicBezTo>
                      <a:cubicBezTo>
                        <a:pt x="74" y="2"/>
                        <a:pt x="67" y="3"/>
                        <a:pt x="61" y="5"/>
                      </a:cubicBezTo>
                      <a:cubicBezTo>
                        <a:pt x="61" y="5"/>
                        <a:pt x="61" y="5"/>
                        <a:pt x="61" y="5"/>
                      </a:cubicBezTo>
                      <a:cubicBezTo>
                        <a:pt x="61" y="5"/>
                        <a:pt x="61" y="5"/>
                        <a:pt x="61" y="5"/>
                      </a:cubicBezTo>
                      <a:cubicBezTo>
                        <a:pt x="59" y="5"/>
                        <a:pt x="59" y="5"/>
                        <a:pt x="59" y="5"/>
                      </a:cubicBezTo>
                      <a:cubicBezTo>
                        <a:pt x="58" y="5"/>
                        <a:pt x="58" y="5"/>
                        <a:pt x="58" y="5"/>
                      </a:cubicBezTo>
                      <a:cubicBezTo>
                        <a:pt x="58" y="5"/>
                        <a:pt x="58" y="5"/>
                        <a:pt x="58" y="5"/>
                      </a:cubicBezTo>
                      <a:cubicBezTo>
                        <a:pt x="58" y="6"/>
                        <a:pt x="58" y="6"/>
                        <a:pt x="58" y="6"/>
                      </a:cubicBezTo>
                      <a:cubicBezTo>
                        <a:pt x="57" y="6"/>
                        <a:pt x="57" y="6"/>
                        <a:pt x="57" y="6"/>
                      </a:cubicBezTo>
                      <a:cubicBezTo>
                        <a:pt x="57" y="7"/>
                        <a:pt x="57" y="7"/>
                        <a:pt x="57" y="7"/>
                      </a:cubicBezTo>
                      <a:cubicBezTo>
                        <a:pt x="56" y="7"/>
                        <a:pt x="56" y="7"/>
                        <a:pt x="56" y="7"/>
                      </a:cubicBezTo>
                      <a:cubicBezTo>
                        <a:pt x="56" y="7"/>
                        <a:pt x="56" y="7"/>
                        <a:pt x="56" y="7"/>
                      </a:cubicBezTo>
                      <a:cubicBezTo>
                        <a:pt x="55" y="8"/>
                        <a:pt x="55" y="8"/>
                        <a:pt x="55" y="8"/>
                      </a:cubicBezTo>
                      <a:cubicBezTo>
                        <a:pt x="54" y="9"/>
                        <a:pt x="54" y="9"/>
                        <a:pt x="54" y="9"/>
                      </a:cubicBezTo>
                      <a:cubicBezTo>
                        <a:pt x="52" y="12"/>
                        <a:pt x="51" y="14"/>
                        <a:pt x="49" y="16"/>
                      </a:cubicBezTo>
                      <a:cubicBezTo>
                        <a:pt x="49" y="18"/>
                        <a:pt x="49" y="18"/>
                        <a:pt x="49" y="18"/>
                      </a:cubicBezTo>
                      <a:cubicBezTo>
                        <a:pt x="48" y="18"/>
                        <a:pt x="48" y="18"/>
                        <a:pt x="48" y="18"/>
                      </a:cubicBezTo>
                      <a:cubicBezTo>
                        <a:pt x="48" y="18"/>
                        <a:pt x="48" y="18"/>
                        <a:pt x="48" y="18"/>
                      </a:cubicBezTo>
                      <a:cubicBezTo>
                        <a:pt x="49" y="19"/>
                        <a:pt x="49" y="19"/>
                        <a:pt x="49" y="19"/>
                      </a:cubicBezTo>
                      <a:cubicBezTo>
                        <a:pt x="49" y="19"/>
                        <a:pt x="49" y="19"/>
                        <a:pt x="49" y="19"/>
                      </a:cubicBezTo>
                      <a:cubicBezTo>
                        <a:pt x="49" y="19"/>
                        <a:pt x="49" y="19"/>
                        <a:pt x="49" y="19"/>
                      </a:cubicBezTo>
                      <a:cubicBezTo>
                        <a:pt x="48" y="20"/>
                        <a:pt x="48" y="20"/>
                        <a:pt x="48" y="20"/>
                      </a:cubicBezTo>
                      <a:cubicBezTo>
                        <a:pt x="48" y="20"/>
                        <a:pt x="48" y="20"/>
                        <a:pt x="48" y="20"/>
                      </a:cubicBezTo>
                      <a:cubicBezTo>
                        <a:pt x="48" y="20"/>
                        <a:pt x="48" y="20"/>
                        <a:pt x="48" y="20"/>
                      </a:cubicBezTo>
                      <a:cubicBezTo>
                        <a:pt x="48" y="21"/>
                        <a:pt x="48" y="21"/>
                        <a:pt x="48" y="21"/>
                      </a:cubicBezTo>
                      <a:cubicBezTo>
                        <a:pt x="48" y="21"/>
                        <a:pt x="48" y="21"/>
                        <a:pt x="48" y="21"/>
                      </a:cubicBezTo>
                      <a:cubicBezTo>
                        <a:pt x="48" y="21"/>
                        <a:pt x="48" y="21"/>
                        <a:pt x="48" y="21"/>
                      </a:cubicBezTo>
                      <a:cubicBezTo>
                        <a:pt x="47" y="21"/>
                        <a:pt x="47" y="21"/>
                        <a:pt x="47" y="21"/>
                      </a:cubicBezTo>
                      <a:cubicBezTo>
                        <a:pt x="47" y="21"/>
                        <a:pt x="47" y="21"/>
                        <a:pt x="47" y="21"/>
                      </a:cubicBezTo>
                      <a:cubicBezTo>
                        <a:pt x="47" y="22"/>
                        <a:pt x="47" y="22"/>
                        <a:pt x="47" y="22"/>
                      </a:cubicBezTo>
                      <a:cubicBezTo>
                        <a:pt x="45" y="24"/>
                        <a:pt x="45" y="24"/>
                        <a:pt x="45" y="24"/>
                      </a:cubicBezTo>
                      <a:cubicBezTo>
                        <a:pt x="44" y="25"/>
                        <a:pt x="44" y="25"/>
                        <a:pt x="44" y="25"/>
                      </a:cubicBezTo>
                      <a:cubicBezTo>
                        <a:pt x="42" y="27"/>
                        <a:pt x="42" y="27"/>
                        <a:pt x="42" y="27"/>
                      </a:cubicBezTo>
                      <a:cubicBezTo>
                        <a:pt x="42" y="27"/>
                        <a:pt x="42" y="27"/>
                        <a:pt x="42" y="27"/>
                      </a:cubicBezTo>
                      <a:cubicBezTo>
                        <a:pt x="42" y="28"/>
                        <a:pt x="42" y="28"/>
                        <a:pt x="42" y="28"/>
                      </a:cubicBezTo>
                      <a:cubicBezTo>
                        <a:pt x="42" y="28"/>
                        <a:pt x="42" y="28"/>
                        <a:pt x="42" y="28"/>
                      </a:cubicBezTo>
                      <a:cubicBezTo>
                        <a:pt x="42" y="28"/>
                        <a:pt x="42" y="28"/>
                        <a:pt x="42" y="28"/>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8"/>
                        <a:pt x="43" y="28"/>
                        <a:pt x="43" y="28"/>
                      </a:cubicBezTo>
                      <a:cubicBezTo>
                        <a:pt x="44" y="28"/>
                        <a:pt x="44" y="28"/>
                        <a:pt x="44" y="28"/>
                      </a:cubicBezTo>
                      <a:cubicBezTo>
                        <a:pt x="44" y="28"/>
                        <a:pt x="44" y="28"/>
                        <a:pt x="44"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9"/>
                        <a:pt x="45" y="29"/>
                        <a:pt x="45" y="29"/>
                      </a:cubicBezTo>
                      <a:cubicBezTo>
                        <a:pt x="45" y="29"/>
                        <a:pt x="45" y="29"/>
                        <a:pt x="45" y="29"/>
                      </a:cubicBezTo>
                      <a:cubicBezTo>
                        <a:pt x="45" y="29"/>
                        <a:pt x="45" y="29"/>
                        <a:pt x="45" y="29"/>
                      </a:cubicBezTo>
                      <a:cubicBezTo>
                        <a:pt x="44" y="29"/>
                        <a:pt x="44" y="29"/>
                        <a:pt x="44" y="29"/>
                      </a:cubicBezTo>
                      <a:cubicBezTo>
                        <a:pt x="45" y="30"/>
                        <a:pt x="45" y="30"/>
                        <a:pt x="45" y="30"/>
                      </a:cubicBezTo>
                      <a:cubicBezTo>
                        <a:pt x="45" y="29"/>
                        <a:pt x="45" y="29"/>
                        <a:pt x="45" y="29"/>
                      </a:cubicBezTo>
                      <a:cubicBezTo>
                        <a:pt x="46" y="29"/>
                        <a:pt x="46" y="29"/>
                        <a:pt x="46" y="29"/>
                      </a:cubicBezTo>
                      <a:cubicBezTo>
                        <a:pt x="46" y="29"/>
                        <a:pt x="46" y="29"/>
                        <a:pt x="46" y="29"/>
                      </a:cubicBezTo>
                      <a:cubicBezTo>
                        <a:pt x="46" y="29"/>
                        <a:pt x="46" y="29"/>
                        <a:pt x="46" y="29"/>
                      </a:cubicBezTo>
                      <a:cubicBezTo>
                        <a:pt x="46" y="29"/>
                        <a:pt x="46" y="29"/>
                        <a:pt x="46" y="29"/>
                      </a:cubicBezTo>
                      <a:cubicBezTo>
                        <a:pt x="47" y="29"/>
                        <a:pt x="47" y="29"/>
                        <a:pt x="47" y="29"/>
                      </a:cubicBezTo>
                      <a:cubicBezTo>
                        <a:pt x="47" y="29"/>
                        <a:pt x="47" y="29"/>
                        <a:pt x="47" y="29"/>
                      </a:cubicBezTo>
                      <a:cubicBezTo>
                        <a:pt x="46" y="29"/>
                        <a:pt x="46" y="29"/>
                        <a:pt x="46" y="29"/>
                      </a:cubicBezTo>
                      <a:cubicBezTo>
                        <a:pt x="46" y="29"/>
                        <a:pt x="46" y="29"/>
                        <a:pt x="46" y="29"/>
                      </a:cubicBezTo>
                      <a:cubicBezTo>
                        <a:pt x="46" y="30"/>
                        <a:pt x="46" y="30"/>
                        <a:pt x="46" y="30"/>
                      </a:cubicBezTo>
                      <a:cubicBezTo>
                        <a:pt x="46" y="30"/>
                        <a:pt x="46" y="30"/>
                        <a:pt x="46" y="30"/>
                      </a:cubicBezTo>
                      <a:cubicBezTo>
                        <a:pt x="46" y="30"/>
                        <a:pt x="46" y="30"/>
                        <a:pt x="46" y="30"/>
                      </a:cubicBezTo>
                      <a:cubicBezTo>
                        <a:pt x="46" y="30"/>
                        <a:pt x="46" y="30"/>
                        <a:pt x="46" y="30"/>
                      </a:cubicBezTo>
                      <a:cubicBezTo>
                        <a:pt x="46" y="31"/>
                        <a:pt x="46" y="31"/>
                        <a:pt x="46" y="31"/>
                      </a:cubicBezTo>
                      <a:cubicBezTo>
                        <a:pt x="46" y="31"/>
                        <a:pt x="46" y="31"/>
                        <a:pt x="46" y="31"/>
                      </a:cubicBezTo>
                      <a:cubicBezTo>
                        <a:pt x="45" y="32"/>
                        <a:pt x="45" y="32"/>
                        <a:pt x="45" y="32"/>
                      </a:cubicBezTo>
                      <a:cubicBezTo>
                        <a:pt x="45" y="32"/>
                        <a:pt x="45" y="32"/>
                        <a:pt x="45" y="32"/>
                      </a:cubicBezTo>
                      <a:cubicBezTo>
                        <a:pt x="44" y="32"/>
                        <a:pt x="44" y="32"/>
                        <a:pt x="44" y="32"/>
                      </a:cubicBezTo>
                      <a:cubicBezTo>
                        <a:pt x="45" y="32"/>
                        <a:pt x="45" y="32"/>
                        <a:pt x="45" y="32"/>
                      </a:cubicBezTo>
                      <a:cubicBezTo>
                        <a:pt x="45" y="31"/>
                        <a:pt x="45" y="31"/>
                        <a:pt x="45" y="31"/>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3"/>
                        <a:pt x="44" y="33"/>
                        <a:pt x="44" y="33"/>
                      </a:cubicBezTo>
                      <a:cubicBezTo>
                        <a:pt x="44" y="33"/>
                        <a:pt x="44" y="33"/>
                        <a:pt x="44" y="33"/>
                      </a:cubicBezTo>
                      <a:cubicBezTo>
                        <a:pt x="45" y="33"/>
                        <a:pt x="45" y="33"/>
                        <a:pt x="45" y="33"/>
                      </a:cubicBezTo>
                      <a:cubicBezTo>
                        <a:pt x="45" y="33"/>
                        <a:pt x="45" y="33"/>
                        <a:pt x="45" y="33"/>
                      </a:cubicBezTo>
                      <a:cubicBezTo>
                        <a:pt x="45" y="33"/>
                        <a:pt x="45" y="33"/>
                        <a:pt x="45" y="33"/>
                      </a:cubicBezTo>
                      <a:cubicBezTo>
                        <a:pt x="45" y="33"/>
                        <a:pt x="45" y="33"/>
                        <a:pt x="45" y="33"/>
                      </a:cubicBezTo>
                      <a:cubicBezTo>
                        <a:pt x="45" y="33"/>
                        <a:pt x="45" y="33"/>
                        <a:pt x="45" y="33"/>
                      </a:cubicBezTo>
                      <a:cubicBezTo>
                        <a:pt x="45" y="34"/>
                        <a:pt x="45" y="34"/>
                        <a:pt x="45" y="34"/>
                      </a:cubicBezTo>
                      <a:cubicBezTo>
                        <a:pt x="45" y="34"/>
                        <a:pt x="45" y="34"/>
                        <a:pt x="45" y="34"/>
                      </a:cubicBezTo>
                      <a:cubicBezTo>
                        <a:pt x="46" y="34"/>
                        <a:pt x="46" y="34"/>
                        <a:pt x="46" y="34"/>
                      </a:cubicBezTo>
                      <a:cubicBezTo>
                        <a:pt x="45" y="35"/>
                        <a:pt x="45" y="35"/>
                        <a:pt x="45" y="35"/>
                      </a:cubicBezTo>
                      <a:cubicBezTo>
                        <a:pt x="46" y="35"/>
                        <a:pt x="46" y="35"/>
                        <a:pt x="46" y="35"/>
                      </a:cubicBezTo>
                      <a:cubicBezTo>
                        <a:pt x="46" y="36"/>
                        <a:pt x="46" y="36"/>
                        <a:pt x="46" y="36"/>
                      </a:cubicBezTo>
                      <a:cubicBezTo>
                        <a:pt x="46" y="36"/>
                        <a:pt x="46" y="36"/>
                        <a:pt x="46" y="36"/>
                      </a:cubicBezTo>
                      <a:cubicBezTo>
                        <a:pt x="46" y="36"/>
                        <a:pt x="46" y="36"/>
                        <a:pt x="46" y="36"/>
                      </a:cubicBezTo>
                      <a:cubicBezTo>
                        <a:pt x="46" y="36"/>
                        <a:pt x="46" y="36"/>
                        <a:pt x="46" y="36"/>
                      </a:cubicBezTo>
                      <a:cubicBezTo>
                        <a:pt x="46" y="35"/>
                        <a:pt x="46" y="35"/>
                        <a:pt x="46" y="35"/>
                      </a:cubicBezTo>
                      <a:cubicBezTo>
                        <a:pt x="46" y="36"/>
                        <a:pt x="46" y="36"/>
                        <a:pt x="46" y="36"/>
                      </a:cubicBezTo>
                      <a:cubicBezTo>
                        <a:pt x="46" y="37"/>
                        <a:pt x="46" y="37"/>
                        <a:pt x="46" y="37"/>
                      </a:cubicBezTo>
                      <a:cubicBezTo>
                        <a:pt x="46" y="37"/>
                        <a:pt x="46" y="37"/>
                        <a:pt x="46" y="37"/>
                      </a:cubicBezTo>
                      <a:cubicBezTo>
                        <a:pt x="46" y="37"/>
                        <a:pt x="46" y="37"/>
                        <a:pt x="46" y="37"/>
                      </a:cubicBezTo>
                      <a:cubicBezTo>
                        <a:pt x="46" y="38"/>
                        <a:pt x="46" y="38"/>
                        <a:pt x="46" y="38"/>
                      </a:cubicBezTo>
                      <a:cubicBezTo>
                        <a:pt x="46" y="38"/>
                        <a:pt x="46" y="38"/>
                        <a:pt x="46" y="38"/>
                      </a:cubicBezTo>
                      <a:cubicBezTo>
                        <a:pt x="46" y="39"/>
                        <a:pt x="46" y="39"/>
                        <a:pt x="46" y="39"/>
                      </a:cubicBezTo>
                      <a:cubicBezTo>
                        <a:pt x="45" y="39"/>
                        <a:pt x="45" y="39"/>
                        <a:pt x="45" y="39"/>
                      </a:cubicBezTo>
                      <a:cubicBezTo>
                        <a:pt x="44" y="39"/>
                        <a:pt x="44" y="39"/>
                        <a:pt x="44" y="39"/>
                      </a:cubicBezTo>
                      <a:cubicBezTo>
                        <a:pt x="44" y="39"/>
                        <a:pt x="44" y="39"/>
                        <a:pt x="44" y="39"/>
                      </a:cubicBezTo>
                      <a:cubicBezTo>
                        <a:pt x="43" y="39"/>
                        <a:pt x="43" y="39"/>
                        <a:pt x="43" y="39"/>
                      </a:cubicBezTo>
                      <a:cubicBezTo>
                        <a:pt x="43" y="40"/>
                        <a:pt x="43" y="40"/>
                        <a:pt x="43" y="40"/>
                      </a:cubicBezTo>
                      <a:cubicBezTo>
                        <a:pt x="43" y="40"/>
                        <a:pt x="43" y="40"/>
                        <a:pt x="43" y="40"/>
                      </a:cubicBezTo>
                      <a:cubicBezTo>
                        <a:pt x="41" y="41"/>
                        <a:pt x="41" y="41"/>
                        <a:pt x="41" y="41"/>
                      </a:cubicBezTo>
                      <a:cubicBezTo>
                        <a:pt x="41" y="42"/>
                        <a:pt x="41" y="42"/>
                        <a:pt x="41" y="42"/>
                      </a:cubicBezTo>
                      <a:cubicBezTo>
                        <a:pt x="40" y="42"/>
                        <a:pt x="40" y="42"/>
                        <a:pt x="40" y="42"/>
                      </a:cubicBezTo>
                      <a:cubicBezTo>
                        <a:pt x="40" y="44"/>
                        <a:pt x="40" y="44"/>
                        <a:pt x="40" y="44"/>
                      </a:cubicBezTo>
                      <a:cubicBezTo>
                        <a:pt x="40" y="44"/>
                        <a:pt x="40" y="44"/>
                        <a:pt x="40" y="44"/>
                      </a:cubicBezTo>
                      <a:cubicBezTo>
                        <a:pt x="39" y="43"/>
                        <a:pt x="39" y="43"/>
                        <a:pt x="39" y="43"/>
                      </a:cubicBezTo>
                      <a:cubicBezTo>
                        <a:pt x="39" y="44"/>
                        <a:pt x="39" y="44"/>
                        <a:pt x="39" y="44"/>
                      </a:cubicBezTo>
                      <a:cubicBezTo>
                        <a:pt x="39" y="44"/>
                        <a:pt x="39" y="44"/>
                        <a:pt x="39" y="44"/>
                      </a:cubicBezTo>
                      <a:cubicBezTo>
                        <a:pt x="39" y="44"/>
                        <a:pt x="39" y="44"/>
                        <a:pt x="39" y="44"/>
                      </a:cubicBezTo>
                      <a:cubicBezTo>
                        <a:pt x="37" y="45"/>
                        <a:pt x="37" y="45"/>
                        <a:pt x="37" y="45"/>
                      </a:cubicBezTo>
                      <a:cubicBezTo>
                        <a:pt x="37" y="45"/>
                        <a:pt x="37" y="45"/>
                        <a:pt x="37" y="45"/>
                      </a:cubicBezTo>
                      <a:cubicBezTo>
                        <a:pt x="37" y="45"/>
                        <a:pt x="37" y="45"/>
                        <a:pt x="37" y="45"/>
                      </a:cubicBezTo>
                      <a:cubicBezTo>
                        <a:pt x="37" y="45"/>
                        <a:pt x="37" y="45"/>
                        <a:pt x="37" y="45"/>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6" y="46"/>
                        <a:pt x="36" y="46"/>
                        <a:pt x="36" y="46"/>
                      </a:cubicBezTo>
                      <a:cubicBezTo>
                        <a:pt x="36" y="46"/>
                        <a:pt x="36" y="46"/>
                        <a:pt x="36" y="46"/>
                      </a:cubicBezTo>
                      <a:cubicBezTo>
                        <a:pt x="36" y="46"/>
                        <a:pt x="36" y="46"/>
                        <a:pt x="36" y="46"/>
                      </a:cubicBezTo>
                      <a:cubicBezTo>
                        <a:pt x="31" y="46"/>
                        <a:pt x="31" y="46"/>
                        <a:pt x="31" y="46"/>
                      </a:cubicBezTo>
                      <a:cubicBezTo>
                        <a:pt x="30" y="47"/>
                        <a:pt x="30" y="47"/>
                        <a:pt x="30" y="47"/>
                      </a:cubicBezTo>
                      <a:cubicBezTo>
                        <a:pt x="29" y="48"/>
                        <a:pt x="29" y="48"/>
                        <a:pt x="29" y="48"/>
                      </a:cubicBezTo>
                      <a:cubicBezTo>
                        <a:pt x="28" y="48"/>
                        <a:pt x="28" y="48"/>
                        <a:pt x="28" y="48"/>
                      </a:cubicBezTo>
                      <a:cubicBezTo>
                        <a:pt x="27" y="48"/>
                        <a:pt x="27" y="48"/>
                        <a:pt x="27" y="48"/>
                      </a:cubicBezTo>
                      <a:cubicBezTo>
                        <a:pt x="26" y="47"/>
                        <a:pt x="26" y="47"/>
                        <a:pt x="26" y="47"/>
                      </a:cubicBezTo>
                      <a:cubicBezTo>
                        <a:pt x="26" y="47"/>
                        <a:pt x="26" y="47"/>
                        <a:pt x="26" y="47"/>
                      </a:cubicBezTo>
                      <a:cubicBezTo>
                        <a:pt x="26" y="47"/>
                        <a:pt x="26" y="47"/>
                        <a:pt x="26" y="47"/>
                      </a:cubicBezTo>
                      <a:cubicBezTo>
                        <a:pt x="26" y="47"/>
                        <a:pt x="26" y="47"/>
                        <a:pt x="26" y="47"/>
                      </a:cubicBezTo>
                      <a:cubicBezTo>
                        <a:pt x="25" y="47"/>
                        <a:pt x="25" y="47"/>
                        <a:pt x="25" y="47"/>
                      </a:cubicBezTo>
                      <a:cubicBezTo>
                        <a:pt x="20" y="47"/>
                        <a:pt x="20" y="47"/>
                        <a:pt x="20" y="47"/>
                      </a:cubicBezTo>
                      <a:cubicBezTo>
                        <a:pt x="18" y="47"/>
                        <a:pt x="18" y="47"/>
                        <a:pt x="18" y="47"/>
                      </a:cubicBezTo>
                      <a:cubicBezTo>
                        <a:pt x="16" y="47"/>
                        <a:pt x="16" y="47"/>
                        <a:pt x="16" y="47"/>
                      </a:cubicBezTo>
                      <a:cubicBezTo>
                        <a:pt x="12" y="49"/>
                        <a:pt x="12" y="49"/>
                        <a:pt x="12" y="49"/>
                      </a:cubicBezTo>
                      <a:cubicBezTo>
                        <a:pt x="11" y="50"/>
                        <a:pt x="11" y="50"/>
                        <a:pt x="11" y="50"/>
                      </a:cubicBezTo>
                      <a:cubicBezTo>
                        <a:pt x="10" y="50"/>
                        <a:pt x="10" y="50"/>
                        <a:pt x="10" y="50"/>
                      </a:cubicBezTo>
                      <a:cubicBezTo>
                        <a:pt x="8" y="51"/>
                        <a:pt x="8" y="51"/>
                        <a:pt x="8" y="51"/>
                      </a:cubicBezTo>
                      <a:cubicBezTo>
                        <a:pt x="7" y="52"/>
                        <a:pt x="7" y="52"/>
                        <a:pt x="7" y="52"/>
                      </a:cubicBezTo>
                      <a:cubicBezTo>
                        <a:pt x="7" y="52"/>
                        <a:pt x="7" y="52"/>
                        <a:pt x="7" y="52"/>
                      </a:cubicBezTo>
                      <a:cubicBezTo>
                        <a:pt x="7" y="52"/>
                        <a:pt x="7" y="52"/>
                        <a:pt x="7" y="52"/>
                      </a:cubicBezTo>
                      <a:cubicBezTo>
                        <a:pt x="7" y="54"/>
                        <a:pt x="7" y="54"/>
                        <a:pt x="7" y="54"/>
                      </a:cubicBezTo>
                      <a:cubicBezTo>
                        <a:pt x="7" y="54"/>
                        <a:pt x="7" y="54"/>
                        <a:pt x="7" y="54"/>
                      </a:cubicBezTo>
                      <a:cubicBezTo>
                        <a:pt x="7" y="54"/>
                        <a:pt x="7" y="54"/>
                        <a:pt x="7" y="54"/>
                      </a:cubicBezTo>
                      <a:cubicBezTo>
                        <a:pt x="7" y="54"/>
                        <a:pt x="7" y="54"/>
                        <a:pt x="7" y="54"/>
                      </a:cubicBezTo>
                      <a:cubicBezTo>
                        <a:pt x="7" y="55"/>
                        <a:pt x="7" y="55"/>
                        <a:pt x="7" y="55"/>
                      </a:cubicBezTo>
                      <a:cubicBezTo>
                        <a:pt x="7" y="55"/>
                        <a:pt x="7" y="55"/>
                        <a:pt x="7" y="55"/>
                      </a:cubicBezTo>
                      <a:cubicBezTo>
                        <a:pt x="7" y="55"/>
                        <a:pt x="7" y="55"/>
                        <a:pt x="7" y="55"/>
                      </a:cubicBezTo>
                      <a:cubicBezTo>
                        <a:pt x="7" y="55"/>
                        <a:pt x="7" y="55"/>
                        <a:pt x="7" y="55"/>
                      </a:cubicBezTo>
                      <a:cubicBezTo>
                        <a:pt x="8" y="55"/>
                        <a:pt x="8" y="55"/>
                        <a:pt x="8" y="55"/>
                      </a:cubicBezTo>
                      <a:cubicBezTo>
                        <a:pt x="10" y="55"/>
                        <a:pt x="10" y="55"/>
                        <a:pt x="10" y="55"/>
                      </a:cubicBezTo>
                      <a:cubicBezTo>
                        <a:pt x="10" y="56"/>
                        <a:pt x="10" y="56"/>
                        <a:pt x="10" y="56"/>
                      </a:cubicBezTo>
                      <a:cubicBezTo>
                        <a:pt x="10" y="56"/>
                        <a:pt x="10" y="56"/>
                        <a:pt x="10" y="56"/>
                      </a:cubicBezTo>
                      <a:cubicBezTo>
                        <a:pt x="10" y="57"/>
                        <a:pt x="10" y="57"/>
                        <a:pt x="10" y="57"/>
                      </a:cubicBezTo>
                      <a:cubicBezTo>
                        <a:pt x="10" y="57"/>
                        <a:pt x="10" y="57"/>
                        <a:pt x="10" y="57"/>
                      </a:cubicBezTo>
                      <a:cubicBezTo>
                        <a:pt x="10" y="57"/>
                        <a:pt x="10" y="57"/>
                        <a:pt x="10" y="57"/>
                      </a:cubicBezTo>
                      <a:cubicBezTo>
                        <a:pt x="10" y="58"/>
                        <a:pt x="10" y="58"/>
                        <a:pt x="10" y="58"/>
                      </a:cubicBezTo>
                      <a:cubicBezTo>
                        <a:pt x="10" y="58"/>
                        <a:pt x="10" y="58"/>
                        <a:pt x="10" y="58"/>
                      </a:cubicBezTo>
                      <a:cubicBezTo>
                        <a:pt x="11" y="58"/>
                        <a:pt x="11" y="58"/>
                        <a:pt x="11" y="58"/>
                      </a:cubicBezTo>
                      <a:cubicBezTo>
                        <a:pt x="11" y="59"/>
                        <a:pt x="11" y="59"/>
                        <a:pt x="11" y="59"/>
                      </a:cubicBezTo>
                      <a:cubicBezTo>
                        <a:pt x="11" y="59"/>
                        <a:pt x="11" y="59"/>
                        <a:pt x="11" y="59"/>
                      </a:cubicBezTo>
                      <a:cubicBezTo>
                        <a:pt x="11" y="59"/>
                        <a:pt x="11" y="59"/>
                        <a:pt x="11" y="59"/>
                      </a:cubicBezTo>
                      <a:cubicBezTo>
                        <a:pt x="11" y="60"/>
                        <a:pt x="11" y="60"/>
                        <a:pt x="11" y="60"/>
                      </a:cubicBezTo>
                      <a:cubicBezTo>
                        <a:pt x="11" y="60"/>
                        <a:pt x="11" y="60"/>
                        <a:pt x="11" y="60"/>
                      </a:cubicBezTo>
                      <a:cubicBezTo>
                        <a:pt x="11" y="61"/>
                        <a:pt x="11" y="61"/>
                        <a:pt x="11" y="61"/>
                      </a:cubicBezTo>
                      <a:cubicBezTo>
                        <a:pt x="11" y="61"/>
                        <a:pt x="11" y="61"/>
                        <a:pt x="11" y="61"/>
                      </a:cubicBezTo>
                      <a:cubicBezTo>
                        <a:pt x="11" y="61"/>
                        <a:pt x="11" y="61"/>
                        <a:pt x="11" y="61"/>
                      </a:cubicBezTo>
                      <a:cubicBezTo>
                        <a:pt x="11" y="61"/>
                        <a:pt x="11" y="61"/>
                        <a:pt x="11" y="61"/>
                      </a:cubicBezTo>
                      <a:cubicBezTo>
                        <a:pt x="10" y="62"/>
                        <a:pt x="10" y="62"/>
                        <a:pt x="10" y="62"/>
                      </a:cubicBezTo>
                      <a:cubicBezTo>
                        <a:pt x="9" y="63"/>
                        <a:pt x="9" y="63"/>
                        <a:pt x="9" y="63"/>
                      </a:cubicBezTo>
                      <a:cubicBezTo>
                        <a:pt x="9" y="63"/>
                        <a:pt x="9" y="63"/>
                        <a:pt x="9" y="63"/>
                      </a:cubicBezTo>
                      <a:cubicBezTo>
                        <a:pt x="9" y="64"/>
                        <a:pt x="9" y="64"/>
                        <a:pt x="9" y="64"/>
                      </a:cubicBezTo>
                      <a:cubicBezTo>
                        <a:pt x="9" y="64"/>
                        <a:pt x="9" y="64"/>
                        <a:pt x="9" y="64"/>
                      </a:cubicBezTo>
                      <a:cubicBezTo>
                        <a:pt x="8" y="65"/>
                        <a:pt x="8" y="65"/>
                        <a:pt x="8" y="65"/>
                      </a:cubicBezTo>
                      <a:cubicBezTo>
                        <a:pt x="8" y="65"/>
                        <a:pt x="8" y="65"/>
                        <a:pt x="8" y="65"/>
                      </a:cubicBezTo>
                      <a:cubicBezTo>
                        <a:pt x="8" y="65"/>
                        <a:pt x="8" y="65"/>
                        <a:pt x="8" y="65"/>
                      </a:cubicBezTo>
                      <a:cubicBezTo>
                        <a:pt x="8" y="66"/>
                        <a:pt x="8" y="66"/>
                        <a:pt x="8" y="66"/>
                      </a:cubicBezTo>
                      <a:cubicBezTo>
                        <a:pt x="8" y="66"/>
                        <a:pt x="8" y="66"/>
                        <a:pt x="8" y="66"/>
                      </a:cubicBezTo>
                      <a:cubicBezTo>
                        <a:pt x="8" y="66"/>
                        <a:pt x="8" y="66"/>
                        <a:pt x="8" y="66"/>
                      </a:cubicBezTo>
                      <a:cubicBezTo>
                        <a:pt x="7" y="66"/>
                        <a:pt x="7" y="66"/>
                        <a:pt x="7" y="66"/>
                      </a:cubicBezTo>
                      <a:cubicBezTo>
                        <a:pt x="7" y="67"/>
                        <a:pt x="7" y="67"/>
                        <a:pt x="7" y="67"/>
                      </a:cubicBezTo>
                      <a:cubicBezTo>
                        <a:pt x="6" y="67"/>
                        <a:pt x="6" y="67"/>
                        <a:pt x="6" y="67"/>
                      </a:cubicBezTo>
                      <a:cubicBezTo>
                        <a:pt x="5" y="68"/>
                        <a:pt x="5" y="68"/>
                        <a:pt x="5" y="68"/>
                      </a:cubicBezTo>
                      <a:cubicBezTo>
                        <a:pt x="5" y="68"/>
                        <a:pt x="5" y="68"/>
                        <a:pt x="5" y="68"/>
                      </a:cubicBezTo>
                      <a:cubicBezTo>
                        <a:pt x="5" y="68"/>
                        <a:pt x="5" y="68"/>
                        <a:pt x="5" y="68"/>
                      </a:cubicBezTo>
                      <a:cubicBezTo>
                        <a:pt x="5" y="68"/>
                        <a:pt x="5" y="68"/>
                        <a:pt x="5" y="68"/>
                      </a:cubicBezTo>
                      <a:cubicBezTo>
                        <a:pt x="5" y="68"/>
                        <a:pt x="5" y="68"/>
                        <a:pt x="5" y="68"/>
                      </a:cubicBezTo>
                      <a:cubicBezTo>
                        <a:pt x="5" y="69"/>
                        <a:pt x="5" y="69"/>
                        <a:pt x="5" y="69"/>
                      </a:cubicBezTo>
                      <a:cubicBezTo>
                        <a:pt x="4" y="70"/>
                        <a:pt x="4" y="70"/>
                        <a:pt x="4" y="70"/>
                      </a:cubicBezTo>
                      <a:cubicBezTo>
                        <a:pt x="3" y="70"/>
                        <a:pt x="3" y="70"/>
                        <a:pt x="3" y="70"/>
                      </a:cubicBezTo>
                      <a:cubicBezTo>
                        <a:pt x="3" y="71"/>
                        <a:pt x="3" y="71"/>
                        <a:pt x="3" y="71"/>
                      </a:cubicBezTo>
                      <a:cubicBezTo>
                        <a:pt x="3" y="71"/>
                        <a:pt x="3" y="71"/>
                        <a:pt x="3" y="71"/>
                      </a:cubicBezTo>
                      <a:cubicBezTo>
                        <a:pt x="2" y="72"/>
                        <a:pt x="2" y="72"/>
                        <a:pt x="2" y="72"/>
                      </a:cubicBezTo>
                      <a:cubicBezTo>
                        <a:pt x="1" y="73"/>
                        <a:pt x="1" y="73"/>
                        <a:pt x="1" y="73"/>
                      </a:cubicBezTo>
                      <a:cubicBezTo>
                        <a:pt x="1" y="73"/>
                        <a:pt x="1" y="73"/>
                        <a:pt x="1" y="73"/>
                      </a:cubicBezTo>
                      <a:cubicBezTo>
                        <a:pt x="1" y="73"/>
                        <a:pt x="1" y="73"/>
                        <a:pt x="1" y="73"/>
                      </a:cubicBezTo>
                      <a:cubicBezTo>
                        <a:pt x="0" y="73"/>
                        <a:pt x="0" y="73"/>
                        <a:pt x="0" y="73"/>
                      </a:cubicBezTo>
                      <a:cubicBezTo>
                        <a:pt x="1" y="75"/>
                        <a:pt x="1" y="77"/>
                        <a:pt x="1" y="79"/>
                      </a:cubicBezTo>
                      <a:cubicBezTo>
                        <a:pt x="23" y="75"/>
                        <a:pt x="44" y="70"/>
                        <a:pt x="66" y="65"/>
                      </a:cubicBezTo>
                      <a:cubicBezTo>
                        <a:pt x="66" y="66"/>
                        <a:pt x="66" y="66"/>
                        <a:pt x="66" y="66"/>
                      </a:cubicBezTo>
                      <a:cubicBezTo>
                        <a:pt x="66" y="66"/>
                        <a:pt x="66" y="66"/>
                        <a:pt x="66" y="66"/>
                      </a:cubicBezTo>
                      <a:cubicBezTo>
                        <a:pt x="66" y="66"/>
                        <a:pt x="66" y="66"/>
                        <a:pt x="66" y="66"/>
                      </a:cubicBezTo>
                      <a:cubicBezTo>
                        <a:pt x="67" y="66"/>
                        <a:pt x="67" y="66"/>
                        <a:pt x="67" y="66"/>
                      </a:cubicBezTo>
                      <a:cubicBezTo>
                        <a:pt x="67" y="66"/>
                        <a:pt x="67" y="66"/>
                        <a:pt x="67" y="66"/>
                      </a:cubicBezTo>
                      <a:cubicBezTo>
                        <a:pt x="67" y="67"/>
                        <a:pt x="67" y="67"/>
                        <a:pt x="67" y="67"/>
                      </a:cubicBezTo>
                      <a:cubicBezTo>
                        <a:pt x="67" y="67"/>
                        <a:pt x="67" y="67"/>
                        <a:pt x="67" y="67"/>
                      </a:cubicBezTo>
                      <a:cubicBezTo>
                        <a:pt x="68" y="67"/>
                        <a:pt x="68" y="67"/>
                        <a:pt x="68" y="67"/>
                      </a:cubicBezTo>
                      <a:cubicBezTo>
                        <a:pt x="68" y="67"/>
                        <a:pt x="68" y="67"/>
                        <a:pt x="68" y="67"/>
                      </a:cubicBezTo>
                      <a:cubicBezTo>
                        <a:pt x="69" y="67"/>
                        <a:pt x="69" y="67"/>
                        <a:pt x="69" y="67"/>
                      </a:cubicBezTo>
                      <a:cubicBezTo>
                        <a:pt x="69" y="67"/>
                        <a:pt x="69" y="67"/>
                        <a:pt x="69" y="67"/>
                      </a:cubicBezTo>
                      <a:cubicBezTo>
                        <a:pt x="69" y="67"/>
                        <a:pt x="69" y="67"/>
                        <a:pt x="69" y="67"/>
                      </a:cubicBezTo>
                      <a:cubicBezTo>
                        <a:pt x="70" y="68"/>
                        <a:pt x="70" y="68"/>
                        <a:pt x="70" y="68"/>
                      </a:cubicBezTo>
                      <a:cubicBezTo>
                        <a:pt x="70" y="68"/>
                        <a:pt x="70" y="68"/>
                        <a:pt x="70" y="68"/>
                      </a:cubicBezTo>
                      <a:cubicBezTo>
                        <a:pt x="70" y="68"/>
                        <a:pt x="70" y="68"/>
                        <a:pt x="70" y="68"/>
                      </a:cubicBezTo>
                      <a:cubicBezTo>
                        <a:pt x="70" y="68"/>
                        <a:pt x="70" y="68"/>
                        <a:pt x="70" y="68"/>
                      </a:cubicBezTo>
                      <a:cubicBezTo>
                        <a:pt x="70" y="68"/>
                        <a:pt x="70" y="68"/>
                        <a:pt x="70" y="68"/>
                      </a:cubicBezTo>
                      <a:cubicBezTo>
                        <a:pt x="70" y="69"/>
                        <a:pt x="70" y="69"/>
                        <a:pt x="70" y="69"/>
                      </a:cubicBezTo>
                      <a:cubicBezTo>
                        <a:pt x="70" y="69"/>
                        <a:pt x="70" y="69"/>
                        <a:pt x="70" y="69"/>
                      </a:cubicBezTo>
                      <a:cubicBezTo>
                        <a:pt x="71" y="69"/>
                        <a:pt x="71" y="69"/>
                        <a:pt x="71" y="69"/>
                      </a:cubicBezTo>
                      <a:cubicBezTo>
                        <a:pt x="71" y="69"/>
                        <a:pt x="71" y="69"/>
                        <a:pt x="71" y="69"/>
                      </a:cubicBezTo>
                      <a:cubicBezTo>
                        <a:pt x="71" y="69"/>
                        <a:pt x="71" y="69"/>
                        <a:pt x="71" y="69"/>
                      </a:cubicBezTo>
                      <a:cubicBezTo>
                        <a:pt x="71" y="70"/>
                        <a:pt x="71" y="70"/>
                        <a:pt x="71" y="70"/>
                      </a:cubicBezTo>
                      <a:cubicBezTo>
                        <a:pt x="71" y="70"/>
                        <a:pt x="71" y="70"/>
                        <a:pt x="71" y="70"/>
                      </a:cubicBezTo>
                      <a:cubicBezTo>
                        <a:pt x="71" y="70"/>
                        <a:pt x="71" y="70"/>
                        <a:pt x="71" y="70"/>
                      </a:cubicBezTo>
                      <a:cubicBezTo>
                        <a:pt x="71" y="71"/>
                        <a:pt x="71" y="71"/>
                        <a:pt x="71" y="71"/>
                      </a:cubicBezTo>
                      <a:cubicBezTo>
                        <a:pt x="71" y="72"/>
                        <a:pt x="71" y="72"/>
                        <a:pt x="71" y="72"/>
                      </a:cubicBezTo>
                      <a:cubicBezTo>
                        <a:pt x="71" y="72"/>
                        <a:pt x="71" y="72"/>
                        <a:pt x="71" y="72"/>
                      </a:cubicBezTo>
                      <a:cubicBezTo>
                        <a:pt x="71" y="72"/>
                        <a:pt x="71" y="72"/>
                        <a:pt x="71" y="72"/>
                      </a:cubicBezTo>
                      <a:cubicBezTo>
                        <a:pt x="73" y="74"/>
                        <a:pt x="73" y="74"/>
                        <a:pt x="73" y="74"/>
                      </a:cubicBezTo>
                      <a:cubicBezTo>
                        <a:pt x="73" y="74"/>
                        <a:pt x="73" y="74"/>
                        <a:pt x="73" y="74"/>
                      </a:cubicBezTo>
                      <a:cubicBezTo>
                        <a:pt x="73" y="74"/>
                        <a:pt x="73" y="74"/>
                        <a:pt x="73" y="74"/>
                      </a:cubicBezTo>
                      <a:cubicBezTo>
                        <a:pt x="74" y="74"/>
                        <a:pt x="74" y="74"/>
                        <a:pt x="74" y="74"/>
                      </a:cubicBezTo>
                      <a:cubicBezTo>
                        <a:pt x="74" y="74"/>
                        <a:pt x="74" y="74"/>
                        <a:pt x="74" y="74"/>
                      </a:cubicBezTo>
                      <a:cubicBezTo>
                        <a:pt x="74" y="74"/>
                        <a:pt x="74" y="74"/>
                        <a:pt x="74" y="74"/>
                      </a:cubicBezTo>
                      <a:cubicBezTo>
                        <a:pt x="75" y="74"/>
                        <a:pt x="75" y="74"/>
                        <a:pt x="75" y="74"/>
                      </a:cubicBezTo>
                      <a:cubicBezTo>
                        <a:pt x="75" y="74"/>
                        <a:pt x="75" y="74"/>
                        <a:pt x="75" y="74"/>
                      </a:cubicBezTo>
                      <a:cubicBezTo>
                        <a:pt x="76" y="74"/>
                        <a:pt x="76" y="74"/>
                        <a:pt x="76" y="74"/>
                      </a:cubicBezTo>
                      <a:cubicBezTo>
                        <a:pt x="76" y="74"/>
                        <a:pt x="76" y="74"/>
                        <a:pt x="76" y="74"/>
                      </a:cubicBezTo>
                      <a:cubicBezTo>
                        <a:pt x="76" y="74"/>
                        <a:pt x="76" y="74"/>
                        <a:pt x="76" y="74"/>
                      </a:cubicBezTo>
                      <a:cubicBezTo>
                        <a:pt x="76" y="74"/>
                        <a:pt x="76" y="74"/>
                        <a:pt x="76" y="74"/>
                      </a:cubicBezTo>
                      <a:cubicBezTo>
                        <a:pt x="76" y="74"/>
                        <a:pt x="76" y="74"/>
                        <a:pt x="76" y="74"/>
                      </a:cubicBezTo>
                      <a:cubicBezTo>
                        <a:pt x="77" y="74"/>
                        <a:pt x="77" y="74"/>
                        <a:pt x="77" y="74"/>
                      </a:cubicBezTo>
                      <a:cubicBezTo>
                        <a:pt x="77" y="74"/>
                        <a:pt x="77" y="74"/>
                        <a:pt x="77" y="74"/>
                      </a:cubicBezTo>
                      <a:cubicBezTo>
                        <a:pt x="77" y="74"/>
                        <a:pt x="77" y="74"/>
                        <a:pt x="77" y="74"/>
                      </a:cubicBezTo>
                      <a:cubicBezTo>
                        <a:pt x="77" y="75"/>
                        <a:pt x="77" y="75"/>
                        <a:pt x="77" y="75"/>
                      </a:cubicBezTo>
                      <a:cubicBezTo>
                        <a:pt x="77" y="75"/>
                        <a:pt x="77" y="75"/>
                        <a:pt x="77" y="75"/>
                      </a:cubicBezTo>
                      <a:cubicBezTo>
                        <a:pt x="77" y="75"/>
                        <a:pt x="77" y="75"/>
                        <a:pt x="77" y="75"/>
                      </a:cubicBezTo>
                      <a:cubicBezTo>
                        <a:pt x="78" y="76"/>
                        <a:pt x="78" y="76"/>
                        <a:pt x="78" y="76"/>
                      </a:cubicBezTo>
                      <a:cubicBezTo>
                        <a:pt x="82" y="77"/>
                        <a:pt x="86" y="78"/>
                        <a:pt x="91" y="80"/>
                      </a:cubicBezTo>
                      <a:close/>
                      <a:moveTo>
                        <a:pt x="114" y="73"/>
                      </a:moveTo>
                      <a:cubicBezTo>
                        <a:pt x="114" y="73"/>
                        <a:pt x="114" y="73"/>
                        <a:pt x="114" y="73"/>
                      </a:cubicBezTo>
                      <a:cubicBezTo>
                        <a:pt x="114" y="72"/>
                        <a:pt x="114" y="72"/>
                        <a:pt x="114" y="72"/>
                      </a:cubicBezTo>
                      <a:cubicBezTo>
                        <a:pt x="114" y="72"/>
                        <a:pt x="114" y="72"/>
                        <a:pt x="114" y="72"/>
                      </a:cubicBezTo>
                      <a:cubicBezTo>
                        <a:pt x="114" y="72"/>
                        <a:pt x="114" y="72"/>
                        <a:pt x="114" y="72"/>
                      </a:cubicBezTo>
                      <a:cubicBezTo>
                        <a:pt x="113" y="72"/>
                        <a:pt x="113" y="72"/>
                        <a:pt x="113" y="72"/>
                      </a:cubicBezTo>
                      <a:cubicBezTo>
                        <a:pt x="113" y="72"/>
                        <a:pt x="113" y="72"/>
                        <a:pt x="113" y="72"/>
                      </a:cubicBezTo>
                      <a:cubicBezTo>
                        <a:pt x="113" y="72"/>
                        <a:pt x="113" y="72"/>
                        <a:pt x="113" y="72"/>
                      </a:cubicBezTo>
                      <a:cubicBezTo>
                        <a:pt x="113" y="72"/>
                        <a:pt x="113" y="72"/>
                        <a:pt x="113" y="72"/>
                      </a:cubicBezTo>
                      <a:cubicBezTo>
                        <a:pt x="113" y="73"/>
                        <a:pt x="113" y="73"/>
                        <a:pt x="113" y="73"/>
                      </a:cubicBezTo>
                      <a:cubicBezTo>
                        <a:pt x="113" y="73"/>
                        <a:pt x="113" y="73"/>
                        <a:pt x="113" y="73"/>
                      </a:cubicBezTo>
                      <a:cubicBezTo>
                        <a:pt x="113" y="73"/>
                        <a:pt x="113" y="73"/>
                        <a:pt x="113" y="73"/>
                      </a:cubicBezTo>
                      <a:cubicBezTo>
                        <a:pt x="113" y="73"/>
                        <a:pt x="113" y="73"/>
                        <a:pt x="113" y="73"/>
                      </a:cubicBezTo>
                      <a:cubicBezTo>
                        <a:pt x="113" y="73"/>
                        <a:pt x="113" y="73"/>
                        <a:pt x="113" y="73"/>
                      </a:cubicBezTo>
                      <a:cubicBezTo>
                        <a:pt x="114" y="73"/>
                        <a:pt x="114" y="73"/>
                        <a:pt x="114" y="73"/>
                      </a:cubicBezTo>
                      <a:cubicBezTo>
                        <a:pt x="114" y="73"/>
                        <a:pt x="114" y="73"/>
                        <a:pt x="114" y="73"/>
                      </a:cubicBezTo>
                      <a:cubicBezTo>
                        <a:pt x="114" y="73"/>
                        <a:pt x="114" y="73"/>
                        <a:pt x="114" y="73"/>
                      </a:cubicBezTo>
                      <a:cubicBezTo>
                        <a:pt x="114" y="73"/>
                        <a:pt x="114" y="73"/>
                        <a:pt x="114" y="73"/>
                      </a:cubicBezTo>
                      <a:cubicBezTo>
                        <a:pt x="114" y="73"/>
                        <a:pt x="114" y="73"/>
                        <a:pt x="114" y="73"/>
                      </a:cubicBezTo>
                      <a:cubicBezTo>
                        <a:pt x="114" y="73"/>
                        <a:pt x="114" y="73"/>
                        <a:pt x="114" y="73"/>
                      </a:cubicBezTo>
                      <a:close/>
                      <a:moveTo>
                        <a:pt x="116" y="71"/>
                      </a:moveTo>
                      <a:cubicBezTo>
                        <a:pt x="116" y="72"/>
                        <a:pt x="116" y="72"/>
                        <a:pt x="116" y="72"/>
                      </a:cubicBezTo>
                      <a:cubicBezTo>
                        <a:pt x="116" y="71"/>
                        <a:pt x="116" y="71"/>
                        <a:pt x="116" y="71"/>
                      </a:cubicBezTo>
                      <a:cubicBezTo>
                        <a:pt x="116" y="71"/>
                        <a:pt x="116" y="71"/>
                        <a:pt x="116" y="71"/>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1"/>
                        <a:pt x="117" y="71"/>
                        <a:pt x="117" y="71"/>
                      </a:cubicBezTo>
                      <a:cubicBezTo>
                        <a:pt x="117" y="71"/>
                        <a:pt x="117" y="71"/>
                        <a:pt x="117" y="71"/>
                      </a:cubicBezTo>
                      <a:cubicBezTo>
                        <a:pt x="117" y="71"/>
                        <a:pt x="117" y="71"/>
                        <a:pt x="117" y="71"/>
                      </a:cubicBezTo>
                      <a:cubicBezTo>
                        <a:pt x="117" y="71"/>
                        <a:pt x="117" y="71"/>
                        <a:pt x="117" y="71"/>
                      </a:cubicBezTo>
                      <a:cubicBezTo>
                        <a:pt x="116" y="71"/>
                        <a:pt x="116" y="71"/>
                        <a:pt x="116" y="71"/>
                      </a:cubicBezTo>
                      <a:cubicBezTo>
                        <a:pt x="116" y="71"/>
                        <a:pt x="116" y="71"/>
                        <a:pt x="116" y="71"/>
                      </a:cubicBezTo>
                      <a:cubicBezTo>
                        <a:pt x="116" y="71"/>
                        <a:pt x="116" y="71"/>
                        <a:pt x="116" y="71"/>
                      </a:cubicBezTo>
                      <a:cubicBezTo>
                        <a:pt x="116" y="71"/>
                        <a:pt x="116" y="71"/>
                        <a:pt x="116" y="71"/>
                      </a:cubicBezTo>
                      <a:close/>
                      <a:moveTo>
                        <a:pt x="91" y="85"/>
                      </a:moveTo>
                      <a:cubicBezTo>
                        <a:pt x="91" y="85"/>
                        <a:pt x="91" y="85"/>
                        <a:pt x="91" y="85"/>
                      </a:cubicBezTo>
                      <a:cubicBezTo>
                        <a:pt x="91" y="85"/>
                        <a:pt x="91" y="85"/>
                        <a:pt x="91" y="85"/>
                      </a:cubicBezTo>
                      <a:cubicBezTo>
                        <a:pt x="91" y="84"/>
                        <a:pt x="91" y="84"/>
                        <a:pt x="91" y="84"/>
                      </a:cubicBezTo>
                      <a:cubicBezTo>
                        <a:pt x="91" y="84"/>
                        <a:pt x="91" y="84"/>
                        <a:pt x="91" y="84"/>
                      </a:cubicBezTo>
                      <a:cubicBezTo>
                        <a:pt x="91" y="83"/>
                        <a:pt x="91" y="83"/>
                        <a:pt x="91" y="83"/>
                      </a:cubicBezTo>
                      <a:cubicBezTo>
                        <a:pt x="91" y="83"/>
                        <a:pt x="91" y="83"/>
                        <a:pt x="91" y="83"/>
                      </a:cubicBezTo>
                      <a:cubicBezTo>
                        <a:pt x="91" y="83"/>
                        <a:pt x="91" y="83"/>
                        <a:pt x="91" y="83"/>
                      </a:cubicBezTo>
                      <a:cubicBezTo>
                        <a:pt x="91" y="82"/>
                        <a:pt x="91" y="82"/>
                        <a:pt x="91" y="82"/>
                      </a:cubicBezTo>
                      <a:cubicBezTo>
                        <a:pt x="91" y="82"/>
                        <a:pt x="91" y="82"/>
                        <a:pt x="91" y="82"/>
                      </a:cubicBezTo>
                      <a:cubicBezTo>
                        <a:pt x="91" y="82"/>
                        <a:pt x="91" y="82"/>
                        <a:pt x="91" y="82"/>
                      </a:cubicBezTo>
                      <a:cubicBezTo>
                        <a:pt x="91" y="82"/>
                        <a:pt x="91" y="82"/>
                        <a:pt x="91" y="82"/>
                      </a:cubicBezTo>
                      <a:cubicBezTo>
                        <a:pt x="91" y="83"/>
                        <a:pt x="91" y="83"/>
                        <a:pt x="91" y="83"/>
                      </a:cubicBezTo>
                      <a:cubicBezTo>
                        <a:pt x="91" y="84"/>
                        <a:pt x="91" y="84"/>
                        <a:pt x="91" y="84"/>
                      </a:cubicBezTo>
                      <a:cubicBezTo>
                        <a:pt x="90" y="85"/>
                        <a:pt x="90" y="85"/>
                        <a:pt x="90" y="85"/>
                      </a:cubicBezTo>
                      <a:cubicBezTo>
                        <a:pt x="90" y="85"/>
                        <a:pt x="90" y="85"/>
                        <a:pt x="90" y="85"/>
                      </a:cubicBezTo>
                      <a:cubicBezTo>
                        <a:pt x="91" y="86"/>
                        <a:pt x="91" y="86"/>
                        <a:pt x="91" y="86"/>
                      </a:cubicBezTo>
                      <a:cubicBezTo>
                        <a:pt x="91" y="86"/>
                        <a:pt x="91" y="86"/>
                        <a:pt x="91" y="86"/>
                      </a:cubicBezTo>
                      <a:lnTo>
                        <a:pt x="91" y="85"/>
                      </a:lnTo>
                      <a:close/>
                      <a:moveTo>
                        <a:pt x="102" y="84"/>
                      </a:moveTo>
                      <a:cubicBezTo>
                        <a:pt x="102" y="84"/>
                        <a:pt x="102" y="84"/>
                        <a:pt x="102" y="84"/>
                      </a:cubicBezTo>
                      <a:cubicBezTo>
                        <a:pt x="101" y="84"/>
                        <a:pt x="101" y="84"/>
                        <a:pt x="101" y="84"/>
                      </a:cubicBezTo>
                      <a:cubicBezTo>
                        <a:pt x="101" y="85"/>
                        <a:pt x="101" y="85"/>
                        <a:pt x="101" y="85"/>
                      </a:cubicBezTo>
                      <a:cubicBezTo>
                        <a:pt x="100" y="85"/>
                        <a:pt x="100" y="85"/>
                        <a:pt x="100" y="85"/>
                      </a:cubicBezTo>
                      <a:cubicBezTo>
                        <a:pt x="100" y="85"/>
                        <a:pt x="100" y="85"/>
                        <a:pt x="100" y="85"/>
                      </a:cubicBezTo>
                      <a:cubicBezTo>
                        <a:pt x="100" y="85"/>
                        <a:pt x="100" y="85"/>
                        <a:pt x="100" y="85"/>
                      </a:cubicBezTo>
                      <a:cubicBezTo>
                        <a:pt x="99" y="85"/>
                        <a:pt x="99" y="85"/>
                        <a:pt x="99" y="85"/>
                      </a:cubicBezTo>
                      <a:cubicBezTo>
                        <a:pt x="98" y="86"/>
                        <a:pt x="98" y="86"/>
                        <a:pt x="98" y="86"/>
                      </a:cubicBezTo>
                      <a:cubicBezTo>
                        <a:pt x="98" y="87"/>
                        <a:pt x="98" y="87"/>
                        <a:pt x="98" y="87"/>
                      </a:cubicBezTo>
                      <a:cubicBezTo>
                        <a:pt x="100" y="85"/>
                        <a:pt x="100" y="85"/>
                        <a:pt x="100" y="85"/>
                      </a:cubicBezTo>
                      <a:cubicBezTo>
                        <a:pt x="101" y="85"/>
                        <a:pt x="101" y="85"/>
                        <a:pt x="101" y="85"/>
                      </a:cubicBezTo>
                      <a:cubicBezTo>
                        <a:pt x="102" y="84"/>
                        <a:pt x="102" y="84"/>
                        <a:pt x="102" y="84"/>
                      </a:cubicBezTo>
                      <a:close/>
                      <a:moveTo>
                        <a:pt x="8" y="57"/>
                      </a:moveTo>
                      <a:cubicBezTo>
                        <a:pt x="9" y="57"/>
                        <a:pt x="9" y="57"/>
                        <a:pt x="9" y="57"/>
                      </a:cubicBezTo>
                      <a:cubicBezTo>
                        <a:pt x="9" y="57"/>
                        <a:pt x="9" y="57"/>
                        <a:pt x="9" y="57"/>
                      </a:cubicBezTo>
                      <a:cubicBezTo>
                        <a:pt x="9" y="57"/>
                        <a:pt x="9" y="57"/>
                        <a:pt x="9" y="57"/>
                      </a:cubicBezTo>
                      <a:cubicBezTo>
                        <a:pt x="9" y="57"/>
                        <a:pt x="9" y="57"/>
                        <a:pt x="9" y="57"/>
                      </a:cubicBezTo>
                      <a:cubicBezTo>
                        <a:pt x="10" y="56"/>
                        <a:pt x="10" y="56"/>
                        <a:pt x="10" y="56"/>
                      </a:cubicBezTo>
                      <a:cubicBezTo>
                        <a:pt x="10" y="56"/>
                        <a:pt x="10" y="56"/>
                        <a:pt x="10" y="56"/>
                      </a:cubicBezTo>
                      <a:cubicBezTo>
                        <a:pt x="10" y="56"/>
                        <a:pt x="10" y="56"/>
                        <a:pt x="10" y="56"/>
                      </a:cubicBezTo>
                      <a:cubicBezTo>
                        <a:pt x="9" y="55"/>
                        <a:pt x="9" y="55"/>
                        <a:pt x="9" y="55"/>
                      </a:cubicBezTo>
                      <a:cubicBezTo>
                        <a:pt x="9" y="55"/>
                        <a:pt x="9" y="55"/>
                        <a:pt x="9" y="55"/>
                      </a:cubicBezTo>
                      <a:cubicBezTo>
                        <a:pt x="9" y="56"/>
                        <a:pt x="9" y="56"/>
                        <a:pt x="9" y="56"/>
                      </a:cubicBezTo>
                      <a:cubicBezTo>
                        <a:pt x="9" y="56"/>
                        <a:pt x="9" y="56"/>
                        <a:pt x="9" y="56"/>
                      </a:cubicBezTo>
                      <a:cubicBezTo>
                        <a:pt x="8" y="56"/>
                        <a:pt x="8" y="56"/>
                        <a:pt x="8" y="56"/>
                      </a:cubicBezTo>
                      <a:cubicBezTo>
                        <a:pt x="8" y="56"/>
                        <a:pt x="8" y="56"/>
                        <a:pt x="8" y="56"/>
                      </a:cubicBezTo>
                      <a:cubicBezTo>
                        <a:pt x="8" y="57"/>
                        <a:pt x="8" y="57"/>
                        <a:pt x="8" y="57"/>
                      </a:cubicBezTo>
                      <a:close/>
                      <a:moveTo>
                        <a:pt x="120" y="71"/>
                      </a:move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2"/>
                        <a:pt x="119" y="72"/>
                        <a:pt x="119" y="72"/>
                      </a:cubicBezTo>
                      <a:cubicBezTo>
                        <a:pt x="119" y="72"/>
                        <a:pt x="119" y="72"/>
                        <a:pt x="119" y="72"/>
                      </a:cubicBezTo>
                      <a:cubicBezTo>
                        <a:pt x="118" y="72"/>
                        <a:pt x="118" y="72"/>
                        <a:pt x="118" y="72"/>
                      </a:cubicBezTo>
                      <a:cubicBezTo>
                        <a:pt x="118" y="72"/>
                        <a:pt x="118" y="72"/>
                        <a:pt x="118" y="72"/>
                      </a:cubicBezTo>
                      <a:cubicBezTo>
                        <a:pt x="118" y="73"/>
                        <a:pt x="118" y="73"/>
                        <a:pt x="118" y="73"/>
                      </a:cubicBezTo>
                      <a:cubicBezTo>
                        <a:pt x="117" y="73"/>
                        <a:pt x="117" y="73"/>
                        <a:pt x="117" y="73"/>
                      </a:cubicBezTo>
                      <a:cubicBezTo>
                        <a:pt x="117" y="73"/>
                        <a:pt x="117" y="73"/>
                        <a:pt x="117" y="73"/>
                      </a:cubicBezTo>
                      <a:cubicBezTo>
                        <a:pt x="117" y="73"/>
                        <a:pt x="117" y="73"/>
                        <a:pt x="117" y="73"/>
                      </a:cubicBezTo>
                      <a:cubicBezTo>
                        <a:pt x="117" y="73"/>
                        <a:pt x="117" y="73"/>
                        <a:pt x="117" y="73"/>
                      </a:cubicBezTo>
                      <a:cubicBezTo>
                        <a:pt x="116" y="72"/>
                        <a:pt x="116" y="72"/>
                        <a:pt x="116" y="72"/>
                      </a:cubicBezTo>
                      <a:cubicBezTo>
                        <a:pt x="116" y="72"/>
                        <a:pt x="116" y="72"/>
                        <a:pt x="116" y="72"/>
                      </a:cubicBezTo>
                      <a:cubicBezTo>
                        <a:pt x="116" y="73"/>
                        <a:pt x="116" y="73"/>
                        <a:pt x="116" y="73"/>
                      </a:cubicBezTo>
                      <a:cubicBezTo>
                        <a:pt x="116" y="73"/>
                        <a:pt x="116" y="73"/>
                        <a:pt x="116"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4"/>
                        <a:pt x="115" y="74"/>
                        <a:pt x="115" y="74"/>
                      </a:cubicBezTo>
                      <a:cubicBezTo>
                        <a:pt x="114" y="74"/>
                        <a:pt x="114" y="74"/>
                        <a:pt x="114" y="74"/>
                      </a:cubicBezTo>
                      <a:cubicBezTo>
                        <a:pt x="114" y="74"/>
                        <a:pt x="114" y="74"/>
                        <a:pt x="114" y="74"/>
                      </a:cubicBezTo>
                      <a:cubicBezTo>
                        <a:pt x="114" y="73"/>
                        <a:pt x="114" y="73"/>
                        <a:pt x="114" y="73"/>
                      </a:cubicBezTo>
                      <a:cubicBezTo>
                        <a:pt x="114" y="73"/>
                        <a:pt x="114" y="73"/>
                        <a:pt x="114" y="73"/>
                      </a:cubicBezTo>
                      <a:cubicBezTo>
                        <a:pt x="113" y="73"/>
                        <a:pt x="113" y="73"/>
                        <a:pt x="113" y="73"/>
                      </a:cubicBezTo>
                      <a:cubicBezTo>
                        <a:pt x="114" y="74"/>
                        <a:pt x="114" y="74"/>
                        <a:pt x="114" y="74"/>
                      </a:cubicBezTo>
                      <a:cubicBezTo>
                        <a:pt x="114" y="74"/>
                        <a:pt x="114" y="74"/>
                        <a:pt x="114" y="74"/>
                      </a:cubicBezTo>
                      <a:cubicBezTo>
                        <a:pt x="114" y="74"/>
                        <a:pt x="114" y="74"/>
                        <a:pt x="114" y="74"/>
                      </a:cubicBezTo>
                      <a:cubicBezTo>
                        <a:pt x="113" y="74"/>
                        <a:pt x="113" y="74"/>
                        <a:pt x="113" y="74"/>
                      </a:cubicBezTo>
                      <a:cubicBezTo>
                        <a:pt x="113" y="75"/>
                        <a:pt x="113" y="75"/>
                        <a:pt x="113" y="75"/>
                      </a:cubicBezTo>
                      <a:cubicBezTo>
                        <a:pt x="113" y="75"/>
                        <a:pt x="113" y="75"/>
                        <a:pt x="113" y="75"/>
                      </a:cubicBezTo>
                      <a:cubicBezTo>
                        <a:pt x="112" y="75"/>
                        <a:pt x="112" y="75"/>
                        <a:pt x="112" y="75"/>
                      </a:cubicBezTo>
                      <a:cubicBezTo>
                        <a:pt x="112" y="76"/>
                        <a:pt x="112" y="76"/>
                        <a:pt x="112" y="76"/>
                      </a:cubicBezTo>
                      <a:cubicBezTo>
                        <a:pt x="112" y="76"/>
                        <a:pt x="112" y="76"/>
                        <a:pt x="112" y="76"/>
                      </a:cubicBezTo>
                      <a:cubicBezTo>
                        <a:pt x="112" y="76"/>
                        <a:pt x="112" y="76"/>
                        <a:pt x="112" y="76"/>
                      </a:cubicBezTo>
                      <a:cubicBezTo>
                        <a:pt x="112" y="76"/>
                        <a:pt x="112" y="76"/>
                        <a:pt x="112" y="76"/>
                      </a:cubicBezTo>
                      <a:cubicBezTo>
                        <a:pt x="112" y="77"/>
                        <a:pt x="112" y="77"/>
                        <a:pt x="112" y="77"/>
                      </a:cubicBezTo>
                      <a:cubicBezTo>
                        <a:pt x="112" y="77"/>
                        <a:pt x="112" y="77"/>
                        <a:pt x="112" y="77"/>
                      </a:cubicBezTo>
                      <a:cubicBezTo>
                        <a:pt x="111" y="77"/>
                        <a:pt x="111" y="77"/>
                        <a:pt x="111" y="77"/>
                      </a:cubicBezTo>
                      <a:cubicBezTo>
                        <a:pt x="111" y="77"/>
                        <a:pt x="111" y="77"/>
                        <a:pt x="111" y="77"/>
                      </a:cubicBezTo>
                      <a:cubicBezTo>
                        <a:pt x="111" y="77"/>
                        <a:pt x="111" y="77"/>
                        <a:pt x="111" y="77"/>
                      </a:cubicBezTo>
                      <a:cubicBezTo>
                        <a:pt x="110" y="77"/>
                        <a:pt x="110" y="77"/>
                        <a:pt x="110" y="77"/>
                      </a:cubicBezTo>
                      <a:cubicBezTo>
                        <a:pt x="110" y="77"/>
                        <a:pt x="110" y="77"/>
                        <a:pt x="110" y="77"/>
                      </a:cubicBezTo>
                      <a:cubicBezTo>
                        <a:pt x="110" y="77"/>
                        <a:pt x="110" y="77"/>
                        <a:pt x="110" y="77"/>
                      </a:cubicBezTo>
                      <a:cubicBezTo>
                        <a:pt x="110" y="77"/>
                        <a:pt x="110" y="77"/>
                        <a:pt x="110" y="77"/>
                      </a:cubicBezTo>
                      <a:cubicBezTo>
                        <a:pt x="110" y="77"/>
                        <a:pt x="110" y="77"/>
                        <a:pt x="110" y="77"/>
                      </a:cubicBezTo>
                      <a:cubicBezTo>
                        <a:pt x="110" y="76"/>
                        <a:pt x="110" y="76"/>
                        <a:pt x="110" y="76"/>
                      </a:cubicBezTo>
                      <a:cubicBezTo>
                        <a:pt x="110" y="76"/>
                        <a:pt x="110" y="76"/>
                        <a:pt x="110" y="76"/>
                      </a:cubicBezTo>
                      <a:cubicBezTo>
                        <a:pt x="110" y="76"/>
                        <a:pt x="110" y="76"/>
                        <a:pt x="110" y="76"/>
                      </a:cubicBezTo>
                      <a:cubicBezTo>
                        <a:pt x="111" y="76"/>
                        <a:pt x="111" y="76"/>
                        <a:pt x="111" y="76"/>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2" y="75"/>
                        <a:pt x="112" y="75"/>
                        <a:pt x="112" y="75"/>
                      </a:cubicBezTo>
                      <a:cubicBezTo>
                        <a:pt x="112" y="74"/>
                        <a:pt x="112" y="74"/>
                        <a:pt x="112" y="74"/>
                      </a:cubicBezTo>
                      <a:cubicBezTo>
                        <a:pt x="112" y="74"/>
                        <a:pt x="112" y="74"/>
                        <a:pt x="112" y="74"/>
                      </a:cubicBezTo>
                      <a:cubicBezTo>
                        <a:pt x="112" y="75"/>
                        <a:pt x="112" y="75"/>
                        <a:pt x="112" y="75"/>
                      </a:cubicBezTo>
                      <a:cubicBezTo>
                        <a:pt x="112" y="75"/>
                        <a:pt x="112" y="75"/>
                        <a:pt x="112" y="75"/>
                      </a:cubicBezTo>
                      <a:cubicBezTo>
                        <a:pt x="112" y="75"/>
                        <a:pt x="112" y="75"/>
                        <a:pt x="112" y="75"/>
                      </a:cubicBezTo>
                      <a:cubicBezTo>
                        <a:pt x="112" y="74"/>
                        <a:pt x="112" y="74"/>
                        <a:pt x="112" y="74"/>
                      </a:cubicBezTo>
                      <a:cubicBezTo>
                        <a:pt x="112" y="74"/>
                        <a:pt x="112" y="74"/>
                        <a:pt x="112" y="74"/>
                      </a:cubicBezTo>
                      <a:cubicBezTo>
                        <a:pt x="112" y="74"/>
                        <a:pt x="112" y="74"/>
                        <a:pt x="112" y="74"/>
                      </a:cubicBezTo>
                      <a:cubicBezTo>
                        <a:pt x="112" y="74"/>
                        <a:pt x="112" y="74"/>
                        <a:pt x="112" y="74"/>
                      </a:cubicBezTo>
                      <a:cubicBezTo>
                        <a:pt x="112" y="74"/>
                        <a:pt x="112" y="74"/>
                        <a:pt x="112" y="74"/>
                      </a:cubicBezTo>
                      <a:cubicBezTo>
                        <a:pt x="113" y="74"/>
                        <a:pt x="113" y="74"/>
                        <a:pt x="113" y="74"/>
                      </a:cubicBezTo>
                      <a:cubicBezTo>
                        <a:pt x="113" y="73"/>
                        <a:pt x="113" y="73"/>
                        <a:pt x="113" y="73"/>
                      </a:cubicBezTo>
                      <a:cubicBezTo>
                        <a:pt x="113" y="73"/>
                        <a:pt x="113" y="73"/>
                        <a:pt x="113" y="73"/>
                      </a:cubicBezTo>
                      <a:cubicBezTo>
                        <a:pt x="112" y="73"/>
                        <a:pt x="112" y="73"/>
                        <a:pt x="112" y="73"/>
                      </a:cubicBezTo>
                      <a:cubicBezTo>
                        <a:pt x="112" y="73"/>
                        <a:pt x="112" y="73"/>
                        <a:pt x="112" y="73"/>
                      </a:cubicBezTo>
                      <a:cubicBezTo>
                        <a:pt x="112" y="73"/>
                        <a:pt x="112" y="73"/>
                        <a:pt x="112" y="73"/>
                      </a:cubicBezTo>
                      <a:cubicBezTo>
                        <a:pt x="113" y="72"/>
                        <a:pt x="113" y="72"/>
                        <a:pt x="113" y="72"/>
                      </a:cubicBezTo>
                      <a:cubicBezTo>
                        <a:pt x="113" y="71"/>
                        <a:pt x="113" y="71"/>
                        <a:pt x="113" y="71"/>
                      </a:cubicBezTo>
                      <a:cubicBezTo>
                        <a:pt x="114" y="72"/>
                        <a:pt x="114" y="72"/>
                        <a:pt x="114" y="72"/>
                      </a:cubicBezTo>
                      <a:cubicBezTo>
                        <a:pt x="114" y="72"/>
                        <a:pt x="114" y="72"/>
                        <a:pt x="114" y="72"/>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3" y="71"/>
                        <a:pt x="113" y="71"/>
                        <a:pt x="113" y="71"/>
                      </a:cubicBezTo>
                      <a:cubicBezTo>
                        <a:pt x="113" y="71"/>
                        <a:pt x="113" y="71"/>
                        <a:pt x="113" y="71"/>
                      </a:cubicBezTo>
                      <a:cubicBezTo>
                        <a:pt x="113" y="72"/>
                        <a:pt x="113" y="72"/>
                        <a:pt x="113" y="72"/>
                      </a:cubicBezTo>
                      <a:cubicBezTo>
                        <a:pt x="112" y="72"/>
                        <a:pt x="112" y="72"/>
                        <a:pt x="112" y="72"/>
                      </a:cubicBezTo>
                      <a:cubicBezTo>
                        <a:pt x="112" y="73"/>
                        <a:pt x="112" y="73"/>
                        <a:pt x="112" y="73"/>
                      </a:cubicBezTo>
                      <a:cubicBezTo>
                        <a:pt x="112" y="73"/>
                        <a:pt x="112" y="73"/>
                        <a:pt x="112" y="73"/>
                      </a:cubicBezTo>
                      <a:cubicBezTo>
                        <a:pt x="112" y="73"/>
                        <a:pt x="112" y="73"/>
                        <a:pt x="112" y="73"/>
                      </a:cubicBezTo>
                      <a:cubicBezTo>
                        <a:pt x="111" y="73"/>
                        <a:pt x="111" y="73"/>
                        <a:pt x="111" y="73"/>
                      </a:cubicBezTo>
                      <a:cubicBezTo>
                        <a:pt x="110" y="74"/>
                        <a:pt x="110" y="74"/>
                        <a:pt x="110" y="74"/>
                      </a:cubicBezTo>
                      <a:cubicBezTo>
                        <a:pt x="110" y="75"/>
                        <a:pt x="110" y="75"/>
                        <a:pt x="110" y="75"/>
                      </a:cubicBezTo>
                      <a:cubicBezTo>
                        <a:pt x="109" y="75"/>
                        <a:pt x="109" y="75"/>
                        <a:pt x="109" y="75"/>
                      </a:cubicBezTo>
                      <a:cubicBezTo>
                        <a:pt x="108" y="76"/>
                        <a:pt x="108" y="76"/>
                        <a:pt x="108" y="76"/>
                      </a:cubicBezTo>
                      <a:cubicBezTo>
                        <a:pt x="107" y="76"/>
                        <a:pt x="107" y="76"/>
                        <a:pt x="107" y="76"/>
                      </a:cubicBezTo>
                      <a:cubicBezTo>
                        <a:pt x="107" y="76"/>
                        <a:pt x="107" y="76"/>
                        <a:pt x="107" y="76"/>
                      </a:cubicBezTo>
                      <a:cubicBezTo>
                        <a:pt x="106" y="77"/>
                        <a:pt x="106" y="77"/>
                        <a:pt x="106" y="77"/>
                      </a:cubicBezTo>
                      <a:cubicBezTo>
                        <a:pt x="104" y="77"/>
                        <a:pt x="104" y="77"/>
                        <a:pt x="104" y="77"/>
                      </a:cubicBezTo>
                      <a:cubicBezTo>
                        <a:pt x="103" y="77"/>
                        <a:pt x="103" y="77"/>
                        <a:pt x="103" y="77"/>
                      </a:cubicBezTo>
                      <a:cubicBezTo>
                        <a:pt x="103" y="77"/>
                        <a:pt x="103" y="77"/>
                        <a:pt x="103" y="77"/>
                      </a:cubicBezTo>
                      <a:cubicBezTo>
                        <a:pt x="103" y="77"/>
                        <a:pt x="103" y="77"/>
                        <a:pt x="103" y="77"/>
                      </a:cubicBezTo>
                      <a:cubicBezTo>
                        <a:pt x="103" y="78"/>
                        <a:pt x="103" y="78"/>
                        <a:pt x="103"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2" y="77"/>
                        <a:pt x="102" y="77"/>
                        <a:pt x="102" y="77"/>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9"/>
                        <a:pt x="102" y="79"/>
                        <a:pt x="102" y="79"/>
                      </a:cubicBezTo>
                      <a:cubicBezTo>
                        <a:pt x="101" y="79"/>
                        <a:pt x="101" y="79"/>
                        <a:pt x="101" y="79"/>
                      </a:cubicBezTo>
                      <a:cubicBezTo>
                        <a:pt x="101" y="79"/>
                        <a:pt x="101" y="79"/>
                        <a:pt x="101" y="79"/>
                      </a:cubicBezTo>
                      <a:cubicBezTo>
                        <a:pt x="101" y="79"/>
                        <a:pt x="101" y="79"/>
                        <a:pt x="101" y="79"/>
                      </a:cubicBezTo>
                      <a:cubicBezTo>
                        <a:pt x="101" y="79"/>
                        <a:pt x="101" y="79"/>
                        <a:pt x="101" y="79"/>
                      </a:cubicBezTo>
                      <a:cubicBezTo>
                        <a:pt x="100" y="79"/>
                        <a:pt x="100" y="79"/>
                        <a:pt x="100" y="79"/>
                      </a:cubicBezTo>
                      <a:cubicBezTo>
                        <a:pt x="100" y="79"/>
                        <a:pt x="100" y="79"/>
                        <a:pt x="100" y="79"/>
                      </a:cubicBezTo>
                      <a:cubicBezTo>
                        <a:pt x="99" y="79"/>
                        <a:pt x="99" y="79"/>
                        <a:pt x="99" y="79"/>
                      </a:cubicBezTo>
                      <a:cubicBezTo>
                        <a:pt x="99" y="79"/>
                        <a:pt x="99" y="79"/>
                        <a:pt x="99" y="79"/>
                      </a:cubicBezTo>
                      <a:cubicBezTo>
                        <a:pt x="99" y="79"/>
                        <a:pt x="99" y="79"/>
                        <a:pt x="99" y="79"/>
                      </a:cubicBezTo>
                      <a:cubicBezTo>
                        <a:pt x="98" y="79"/>
                        <a:pt x="98" y="79"/>
                        <a:pt x="98" y="79"/>
                      </a:cubicBezTo>
                      <a:cubicBezTo>
                        <a:pt x="98" y="79"/>
                        <a:pt x="98" y="79"/>
                        <a:pt x="98" y="79"/>
                      </a:cubicBezTo>
                      <a:cubicBezTo>
                        <a:pt x="98" y="79"/>
                        <a:pt x="98" y="79"/>
                        <a:pt x="98" y="79"/>
                      </a:cubicBezTo>
                      <a:cubicBezTo>
                        <a:pt x="98" y="79"/>
                        <a:pt x="98" y="79"/>
                        <a:pt x="98" y="79"/>
                      </a:cubicBezTo>
                      <a:cubicBezTo>
                        <a:pt x="99" y="79"/>
                        <a:pt x="99" y="79"/>
                        <a:pt x="99" y="79"/>
                      </a:cubicBezTo>
                      <a:cubicBezTo>
                        <a:pt x="99" y="79"/>
                        <a:pt x="99" y="79"/>
                        <a:pt x="99" y="79"/>
                      </a:cubicBezTo>
                      <a:cubicBezTo>
                        <a:pt x="99" y="79"/>
                        <a:pt x="99" y="79"/>
                        <a:pt x="99" y="79"/>
                      </a:cubicBezTo>
                      <a:cubicBezTo>
                        <a:pt x="99" y="79"/>
                        <a:pt x="99" y="79"/>
                        <a:pt x="99" y="79"/>
                      </a:cubicBezTo>
                      <a:cubicBezTo>
                        <a:pt x="99" y="80"/>
                        <a:pt x="99" y="80"/>
                        <a:pt x="99" y="80"/>
                      </a:cubicBezTo>
                      <a:cubicBezTo>
                        <a:pt x="99" y="80"/>
                        <a:pt x="99" y="80"/>
                        <a:pt x="99" y="80"/>
                      </a:cubicBezTo>
                      <a:cubicBezTo>
                        <a:pt x="99" y="80"/>
                        <a:pt x="99" y="80"/>
                        <a:pt x="99" y="80"/>
                      </a:cubicBezTo>
                      <a:cubicBezTo>
                        <a:pt x="99" y="80"/>
                        <a:pt x="99" y="80"/>
                        <a:pt x="99" y="80"/>
                      </a:cubicBezTo>
                      <a:cubicBezTo>
                        <a:pt x="98" y="80"/>
                        <a:pt x="98" y="80"/>
                        <a:pt x="98" y="80"/>
                      </a:cubicBezTo>
                      <a:cubicBezTo>
                        <a:pt x="98" y="80"/>
                        <a:pt x="98" y="80"/>
                        <a:pt x="98" y="80"/>
                      </a:cubicBezTo>
                      <a:cubicBezTo>
                        <a:pt x="98" y="80"/>
                        <a:pt x="98" y="80"/>
                        <a:pt x="98" y="80"/>
                      </a:cubicBezTo>
                      <a:cubicBezTo>
                        <a:pt x="98" y="79"/>
                        <a:pt x="98" y="79"/>
                        <a:pt x="98" y="79"/>
                      </a:cubicBezTo>
                      <a:cubicBezTo>
                        <a:pt x="98" y="79"/>
                        <a:pt x="98" y="79"/>
                        <a:pt x="98" y="79"/>
                      </a:cubicBezTo>
                      <a:cubicBezTo>
                        <a:pt x="97" y="79"/>
                        <a:pt x="97" y="79"/>
                        <a:pt x="97" y="79"/>
                      </a:cubicBezTo>
                      <a:cubicBezTo>
                        <a:pt x="97" y="80"/>
                        <a:pt x="97" y="80"/>
                        <a:pt x="97" y="80"/>
                      </a:cubicBezTo>
                      <a:cubicBezTo>
                        <a:pt x="97" y="80"/>
                        <a:pt x="97" y="80"/>
                        <a:pt x="98" y="80"/>
                      </a:cubicBezTo>
                      <a:cubicBezTo>
                        <a:pt x="98" y="80"/>
                        <a:pt x="98" y="80"/>
                        <a:pt x="98" y="80"/>
                      </a:cubicBezTo>
                      <a:cubicBezTo>
                        <a:pt x="98" y="80"/>
                        <a:pt x="98" y="80"/>
                        <a:pt x="98" y="80"/>
                      </a:cubicBezTo>
                      <a:cubicBezTo>
                        <a:pt x="98" y="80"/>
                        <a:pt x="98" y="80"/>
                        <a:pt x="98" y="80"/>
                      </a:cubicBezTo>
                      <a:cubicBezTo>
                        <a:pt x="98" y="81"/>
                        <a:pt x="98" y="81"/>
                        <a:pt x="98" y="81"/>
                      </a:cubicBezTo>
                      <a:cubicBezTo>
                        <a:pt x="97" y="81"/>
                        <a:pt x="97" y="81"/>
                        <a:pt x="97" y="81"/>
                      </a:cubicBezTo>
                      <a:cubicBezTo>
                        <a:pt x="97" y="80"/>
                        <a:pt x="97" y="80"/>
                        <a:pt x="97" y="80"/>
                      </a:cubicBezTo>
                      <a:cubicBezTo>
                        <a:pt x="97" y="80"/>
                        <a:pt x="97" y="80"/>
                        <a:pt x="97" y="80"/>
                      </a:cubicBezTo>
                      <a:cubicBezTo>
                        <a:pt x="97" y="81"/>
                        <a:pt x="97" y="81"/>
                        <a:pt x="97" y="81"/>
                      </a:cubicBezTo>
                      <a:cubicBezTo>
                        <a:pt x="97" y="81"/>
                        <a:pt x="97" y="81"/>
                        <a:pt x="97" y="81"/>
                      </a:cubicBezTo>
                      <a:cubicBezTo>
                        <a:pt x="97" y="81"/>
                        <a:pt x="97" y="81"/>
                        <a:pt x="97" y="81"/>
                      </a:cubicBezTo>
                      <a:cubicBezTo>
                        <a:pt x="96" y="81"/>
                        <a:pt x="96" y="81"/>
                        <a:pt x="96" y="81"/>
                      </a:cubicBezTo>
                      <a:cubicBezTo>
                        <a:pt x="97" y="80"/>
                        <a:pt x="97" y="80"/>
                        <a:pt x="97" y="80"/>
                      </a:cubicBezTo>
                      <a:cubicBezTo>
                        <a:pt x="97" y="80"/>
                        <a:pt x="97" y="80"/>
                        <a:pt x="97" y="80"/>
                      </a:cubicBezTo>
                      <a:cubicBezTo>
                        <a:pt x="97" y="80"/>
                        <a:pt x="97" y="80"/>
                        <a:pt x="97" y="80"/>
                      </a:cubicBezTo>
                      <a:cubicBezTo>
                        <a:pt x="97" y="80"/>
                        <a:pt x="97" y="80"/>
                        <a:pt x="97" y="80"/>
                      </a:cubicBezTo>
                      <a:cubicBezTo>
                        <a:pt x="97" y="80"/>
                        <a:pt x="97" y="80"/>
                        <a:pt x="97" y="80"/>
                      </a:cubicBezTo>
                      <a:cubicBezTo>
                        <a:pt x="96" y="80"/>
                        <a:pt x="96" y="80"/>
                        <a:pt x="96" y="80"/>
                      </a:cubicBezTo>
                      <a:cubicBezTo>
                        <a:pt x="95" y="81"/>
                        <a:pt x="95" y="81"/>
                        <a:pt x="95" y="81"/>
                      </a:cubicBezTo>
                      <a:cubicBezTo>
                        <a:pt x="95" y="81"/>
                        <a:pt x="95" y="81"/>
                        <a:pt x="95" y="81"/>
                      </a:cubicBezTo>
                      <a:cubicBezTo>
                        <a:pt x="95" y="82"/>
                        <a:pt x="95" y="82"/>
                        <a:pt x="95" y="82"/>
                      </a:cubicBezTo>
                      <a:cubicBezTo>
                        <a:pt x="95" y="82"/>
                        <a:pt x="95" y="82"/>
                        <a:pt x="95" y="82"/>
                      </a:cubicBezTo>
                      <a:cubicBezTo>
                        <a:pt x="95" y="82"/>
                        <a:pt x="95" y="82"/>
                        <a:pt x="95" y="82"/>
                      </a:cubicBezTo>
                      <a:cubicBezTo>
                        <a:pt x="95" y="82"/>
                        <a:pt x="95" y="82"/>
                        <a:pt x="95" y="82"/>
                      </a:cubicBezTo>
                      <a:cubicBezTo>
                        <a:pt x="94" y="82"/>
                        <a:pt x="94" y="82"/>
                        <a:pt x="94" y="82"/>
                      </a:cubicBezTo>
                      <a:cubicBezTo>
                        <a:pt x="94" y="82"/>
                        <a:pt x="94" y="82"/>
                        <a:pt x="94" y="82"/>
                      </a:cubicBezTo>
                      <a:cubicBezTo>
                        <a:pt x="94" y="82"/>
                        <a:pt x="94" y="82"/>
                        <a:pt x="94" y="82"/>
                      </a:cubicBezTo>
                      <a:cubicBezTo>
                        <a:pt x="94" y="82"/>
                        <a:pt x="94" y="82"/>
                        <a:pt x="94" y="82"/>
                      </a:cubicBezTo>
                      <a:cubicBezTo>
                        <a:pt x="95" y="82"/>
                        <a:pt x="95" y="82"/>
                        <a:pt x="95" y="82"/>
                      </a:cubicBezTo>
                      <a:cubicBezTo>
                        <a:pt x="95" y="82"/>
                        <a:pt x="95" y="82"/>
                        <a:pt x="95" y="82"/>
                      </a:cubicBezTo>
                      <a:cubicBezTo>
                        <a:pt x="95" y="83"/>
                        <a:pt x="95" y="83"/>
                        <a:pt x="95" y="83"/>
                      </a:cubicBezTo>
                      <a:cubicBezTo>
                        <a:pt x="94" y="83"/>
                        <a:pt x="94" y="83"/>
                        <a:pt x="94" y="83"/>
                      </a:cubicBezTo>
                      <a:cubicBezTo>
                        <a:pt x="94" y="83"/>
                        <a:pt x="94" y="83"/>
                        <a:pt x="94" y="83"/>
                      </a:cubicBezTo>
                      <a:cubicBezTo>
                        <a:pt x="94" y="82"/>
                        <a:pt x="94" y="82"/>
                        <a:pt x="94" y="82"/>
                      </a:cubicBezTo>
                      <a:cubicBezTo>
                        <a:pt x="94" y="82"/>
                        <a:pt x="94" y="82"/>
                        <a:pt x="94" y="82"/>
                      </a:cubicBezTo>
                      <a:cubicBezTo>
                        <a:pt x="94" y="82"/>
                        <a:pt x="94" y="82"/>
                        <a:pt x="94" y="82"/>
                      </a:cubicBezTo>
                      <a:cubicBezTo>
                        <a:pt x="94" y="83"/>
                        <a:pt x="94" y="83"/>
                        <a:pt x="94" y="83"/>
                      </a:cubicBezTo>
                      <a:cubicBezTo>
                        <a:pt x="94" y="83"/>
                        <a:pt x="94" y="83"/>
                        <a:pt x="94" y="83"/>
                      </a:cubicBezTo>
                      <a:cubicBezTo>
                        <a:pt x="94" y="84"/>
                        <a:pt x="94" y="84"/>
                        <a:pt x="94" y="84"/>
                      </a:cubicBezTo>
                      <a:cubicBezTo>
                        <a:pt x="94" y="83"/>
                        <a:pt x="94" y="83"/>
                        <a:pt x="94" y="83"/>
                      </a:cubicBezTo>
                      <a:cubicBezTo>
                        <a:pt x="93" y="83"/>
                        <a:pt x="93" y="83"/>
                        <a:pt x="93" y="83"/>
                      </a:cubicBezTo>
                      <a:cubicBezTo>
                        <a:pt x="92" y="84"/>
                        <a:pt x="92" y="84"/>
                        <a:pt x="92" y="84"/>
                      </a:cubicBezTo>
                      <a:cubicBezTo>
                        <a:pt x="92" y="84"/>
                        <a:pt x="92" y="84"/>
                        <a:pt x="92" y="84"/>
                      </a:cubicBezTo>
                      <a:cubicBezTo>
                        <a:pt x="92" y="84"/>
                        <a:pt x="92" y="84"/>
                        <a:pt x="92" y="84"/>
                      </a:cubicBezTo>
                      <a:cubicBezTo>
                        <a:pt x="92" y="84"/>
                        <a:pt x="92" y="84"/>
                        <a:pt x="92" y="84"/>
                      </a:cubicBezTo>
                      <a:cubicBezTo>
                        <a:pt x="91" y="84"/>
                        <a:pt x="91" y="84"/>
                        <a:pt x="91" y="84"/>
                      </a:cubicBezTo>
                      <a:cubicBezTo>
                        <a:pt x="91" y="85"/>
                        <a:pt x="91" y="85"/>
                        <a:pt x="91" y="85"/>
                      </a:cubicBezTo>
                      <a:cubicBezTo>
                        <a:pt x="91" y="85"/>
                        <a:pt x="91" y="85"/>
                        <a:pt x="91" y="85"/>
                      </a:cubicBezTo>
                      <a:cubicBezTo>
                        <a:pt x="91" y="86"/>
                        <a:pt x="91" y="86"/>
                        <a:pt x="91" y="86"/>
                      </a:cubicBezTo>
                      <a:cubicBezTo>
                        <a:pt x="91" y="86"/>
                        <a:pt x="91" y="86"/>
                        <a:pt x="91" y="86"/>
                      </a:cubicBezTo>
                      <a:cubicBezTo>
                        <a:pt x="91" y="86"/>
                        <a:pt x="91" y="86"/>
                        <a:pt x="91" y="86"/>
                      </a:cubicBezTo>
                      <a:cubicBezTo>
                        <a:pt x="91" y="86"/>
                        <a:pt x="91" y="86"/>
                        <a:pt x="91" y="86"/>
                      </a:cubicBezTo>
                      <a:cubicBezTo>
                        <a:pt x="91" y="86"/>
                        <a:pt x="91" y="86"/>
                        <a:pt x="91" y="86"/>
                      </a:cubicBezTo>
                      <a:cubicBezTo>
                        <a:pt x="91" y="86"/>
                        <a:pt x="91" y="86"/>
                        <a:pt x="91" y="86"/>
                      </a:cubicBezTo>
                      <a:cubicBezTo>
                        <a:pt x="91" y="87"/>
                        <a:pt x="91" y="87"/>
                        <a:pt x="91" y="87"/>
                      </a:cubicBezTo>
                      <a:cubicBezTo>
                        <a:pt x="91" y="87"/>
                        <a:pt x="91" y="87"/>
                        <a:pt x="91" y="87"/>
                      </a:cubicBezTo>
                      <a:cubicBezTo>
                        <a:pt x="91" y="87"/>
                        <a:pt x="91" y="87"/>
                        <a:pt x="91" y="87"/>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2" y="88"/>
                        <a:pt x="92" y="88"/>
                        <a:pt x="92" y="88"/>
                      </a:cubicBezTo>
                      <a:cubicBezTo>
                        <a:pt x="92" y="88"/>
                        <a:pt x="92" y="88"/>
                        <a:pt x="92" y="88"/>
                      </a:cubicBezTo>
                      <a:cubicBezTo>
                        <a:pt x="92" y="88"/>
                        <a:pt x="92" y="88"/>
                        <a:pt x="92" y="88"/>
                      </a:cubicBezTo>
                      <a:cubicBezTo>
                        <a:pt x="92" y="88"/>
                        <a:pt x="92" y="88"/>
                        <a:pt x="92" y="88"/>
                      </a:cubicBezTo>
                      <a:cubicBezTo>
                        <a:pt x="93" y="88"/>
                        <a:pt x="93" y="88"/>
                        <a:pt x="93" y="88"/>
                      </a:cubicBezTo>
                      <a:cubicBezTo>
                        <a:pt x="93" y="88"/>
                        <a:pt x="93" y="88"/>
                        <a:pt x="93" y="88"/>
                      </a:cubicBezTo>
                      <a:cubicBezTo>
                        <a:pt x="93" y="88"/>
                        <a:pt x="93" y="88"/>
                        <a:pt x="93" y="88"/>
                      </a:cubicBezTo>
                      <a:cubicBezTo>
                        <a:pt x="93" y="88"/>
                        <a:pt x="93" y="88"/>
                        <a:pt x="93" y="88"/>
                      </a:cubicBezTo>
                      <a:cubicBezTo>
                        <a:pt x="93" y="87"/>
                        <a:pt x="93" y="87"/>
                        <a:pt x="93" y="87"/>
                      </a:cubicBezTo>
                      <a:cubicBezTo>
                        <a:pt x="93" y="87"/>
                        <a:pt x="93" y="87"/>
                        <a:pt x="93" y="87"/>
                      </a:cubicBezTo>
                      <a:cubicBezTo>
                        <a:pt x="93" y="87"/>
                        <a:pt x="93" y="87"/>
                        <a:pt x="93" y="87"/>
                      </a:cubicBezTo>
                      <a:cubicBezTo>
                        <a:pt x="93" y="87"/>
                        <a:pt x="93" y="87"/>
                        <a:pt x="93" y="87"/>
                      </a:cubicBezTo>
                      <a:cubicBezTo>
                        <a:pt x="93" y="87"/>
                        <a:pt x="93" y="87"/>
                        <a:pt x="93" y="87"/>
                      </a:cubicBezTo>
                      <a:cubicBezTo>
                        <a:pt x="93" y="87"/>
                        <a:pt x="93" y="87"/>
                        <a:pt x="93" y="87"/>
                      </a:cubicBezTo>
                      <a:cubicBezTo>
                        <a:pt x="93" y="86"/>
                        <a:pt x="93" y="86"/>
                        <a:pt x="93" y="86"/>
                      </a:cubicBezTo>
                      <a:cubicBezTo>
                        <a:pt x="94" y="86"/>
                        <a:pt x="94" y="86"/>
                        <a:pt x="94" y="86"/>
                      </a:cubicBezTo>
                      <a:cubicBezTo>
                        <a:pt x="94" y="86"/>
                        <a:pt x="94" y="86"/>
                        <a:pt x="94" y="86"/>
                      </a:cubicBezTo>
                      <a:cubicBezTo>
                        <a:pt x="94" y="86"/>
                        <a:pt x="94" y="86"/>
                        <a:pt x="94" y="86"/>
                      </a:cubicBezTo>
                      <a:cubicBezTo>
                        <a:pt x="94" y="86"/>
                        <a:pt x="94" y="86"/>
                        <a:pt x="94" y="86"/>
                      </a:cubicBezTo>
                      <a:cubicBezTo>
                        <a:pt x="94" y="86"/>
                        <a:pt x="94" y="86"/>
                        <a:pt x="94" y="86"/>
                      </a:cubicBezTo>
                      <a:cubicBezTo>
                        <a:pt x="95" y="87"/>
                        <a:pt x="95" y="87"/>
                        <a:pt x="95" y="87"/>
                      </a:cubicBezTo>
                      <a:cubicBezTo>
                        <a:pt x="94" y="87"/>
                        <a:pt x="94" y="87"/>
                        <a:pt x="94" y="87"/>
                      </a:cubicBezTo>
                      <a:cubicBezTo>
                        <a:pt x="94" y="87"/>
                        <a:pt x="94" y="87"/>
                        <a:pt x="94" y="87"/>
                      </a:cubicBezTo>
                      <a:cubicBezTo>
                        <a:pt x="94" y="88"/>
                        <a:pt x="94" y="88"/>
                        <a:pt x="94" y="88"/>
                      </a:cubicBezTo>
                      <a:cubicBezTo>
                        <a:pt x="92" y="88"/>
                        <a:pt x="92" y="88"/>
                        <a:pt x="92" y="88"/>
                      </a:cubicBezTo>
                      <a:cubicBezTo>
                        <a:pt x="92" y="89"/>
                        <a:pt x="92" y="89"/>
                        <a:pt x="92" y="89"/>
                      </a:cubicBezTo>
                      <a:cubicBezTo>
                        <a:pt x="93" y="88"/>
                        <a:pt x="93" y="88"/>
                        <a:pt x="93" y="88"/>
                      </a:cubicBezTo>
                      <a:cubicBezTo>
                        <a:pt x="94" y="87"/>
                        <a:pt x="94" y="87"/>
                        <a:pt x="94" y="87"/>
                      </a:cubicBezTo>
                      <a:cubicBezTo>
                        <a:pt x="95" y="87"/>
                        <a:pt x="95" y="87"/>
                        <a:pt x="95" y="87"/>
                      </a:cubicBezTo>
                      <a:cubicBezTo>
                        <a:pt x="95" y="87"/>
                        <a:pt x="95" y="87"/>
                        <a:pt x="95" y="87"/>
                      </a:cubicBezTo>
                      <a:cubicBezTo>
                        <a:pt x="96" y="87"/>
                        <a:pt x="96" y="87"/>
                        <a:pt x="96" y="87"/>
                      </a:cubicBezTo>
                      <a:cubicBezTo>
                        <a:pt x="97" y="87"/>
                        <a:pt x="97" y="87"/>
                        <a:pt x="97" y="87"/>
                      </a:cubicBezTo>
                      <a:cubicBezTo>
                        <a:pt x="97" y="86"/>
                        <a:pt x="97" y="86"/>
                        <a:pt x="97" y="86"/>
                      </a:cubicBezTo>
                      <a:cubicBezTo>
                        <a:pt x="97" y="86"/>
                        <a:pt x="97" y="86"/>
                        <a:pt x="97" y="86"/>
                      </a:cubicBezTo>
                      <a:cubicBezTo>
                        <a:pt x="96" y="87"/>
                        <a:pt x="96" y="87"/>
                        <a:pt x="96" y="87"/>
                      </a:cubicBezTo>
                      <a:cubicBezTo>
                        <a:pt x="95" y="87"/>
                        <a:pt x="95" y="87"/>
                        <a:pt x="95" y="87"/>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7" y="86"/>
                        <a:pt x="97" y="86"/>
                        <a:pt x="97" y="86"/>
                      </a:cubicBezTo>
                      <a:cubicBezTo>
                        <a:pt x="97" y="85"/>
                        <a:pt x="97" y="85"/>
                        <a:pt x="97" y="85"/>
                      </a:cubicBezTo>
                      <a:cubicBezTo>
                        <a:pt x="98" y="85"/>
                        <a:pt x="98" y="85"/>
                        <a:pt x="98" y="85"/>
                      </a:cubicBezTo>
                      <a:cubicBezTo>
                        <a:pt x="100" y="85"/>
                        <a:pt x="100" y="85"/>
                        <a:pt x="100" y="85"/>
                      </a:cubicBezTo>
                      <a:cubicBezTo>
                        <a:pt x="100" y="84"/>
                        <a:pt x="100" y="84"/>
                        <a:pt x="100" y="84"/>
                      </a:cubicBezTo>
                      <a:cubicBezTo>
                        <a:pt x="101" y="84"/>
                        <a:pt x="101" y="84"/>
                        <a:pt x="101" y="84"/>
                      </a:cubicBezTo>
                      <a:cubicBezTo>
                        <a:pt x="101" y="83"/>
                        <a:pt x="101" y="83"/>
                        <a:pt x="101" y="83"/>
                      </a:cubicBezTo>
                      <a:cubicBezTo>
                        <a:pt x="102" y="83"/>
                        <a:pt x="102" y="83"/>
                        <a:pt x="102" y="83"/>
                      </a:cubicBezTo>
                      <a:cubicBezTo>
                        <a:pt x="102" y="83"/>
                        <a:pt x="102" y="83"/>
                        <a:pt x="102" y="83"/>
                      </a:cubicBezTo>
                      <a:cubicBezTo>
                        <a:pt x="102" y="83"/>
                        <a:pt x="102" y="83"/>
                        <a:pt x="102" y="83"/>
                      </a:cubicBezTo>
                      <a:cubicBezTo>
                        <a:pt x="102" y="83"/>
                        <a:pt x="102" y="83"/>
                        <a:pt x="102" y="83"/>
                      </a:cubicBezTo>
                      <a:cubicBezTo>
                        <a:pt x="103" y="83"/>
                        <a:pt x="103" y="83"/>
                        <a:pt x="103" y="83"/>
                      </a:cubicBezTo>
                      <a:cubicBezTo>
                        <a:pt x="103" y="83"/>
                        <a:pt x="103" y="83"/>
                        <a:pt x="103" y="83"/>
                      </a:cubicBezTo>
                      <a:cubicBezTo>
                        <a:pt x="103" y="83"/>
                        <a:pt x="103" y="83"/>
                        <a:pt x="103" y="83"/>
                      </a:cubicBezTo>
                      <a:cubicBezTo>
                        <a:pt x="103" y="82"/>
                        <a:pt x="103" y="82"/>
                        <a:pt x="103" y="82"/>
                      </a:cubicBezTo>
                      <a:cubicBezTo>
                        <a:pt x="103" y="82"/>
                        <a:pt x="103" y="82"/>
                        <a:pt x="103" y="82"/>
                      </a:cubicBezTo>
                      <a:cubicBezTo>
                        <a:pt x="103" y="82"/>
                        <a:pt x="103" y="82"/>
                        <a:pt x="103" y="82"/>
                      </a:cubicBezTo>
                      <a:cubicBezTo>
                        <a:pt x="104" y="82"/>
                        <a:pt x="104" y="82"/>
                        <a:pt x="104" y="82"/>
                      </a:cubicBezTo>
                      <a:cubicBezTo>
                        <a:pt x="104" y="82"/>
                        <a:pt x="104" y="82"/>
                        <a:pt x="104" y="82"/>
                      </a:cubicBezTo>
                      <a:cubicBezTo>
                        <a:pt x="104" y="82"/>
                        <a:pt x="104" y="82"/>
                        <a:pt x="104" y="82"/>
                      </a:cubicBezTo>
                      <a:cubicBezTo>
                        <a:pt x="104" y="82"/>
                        <a:pt x="104" y="82"/>
                        <a:pt x="104" y="82"/>
                      </a:cubicBezTo>
                      <a:cubicBezTo>
                        <a:pt x="105" y="82"/>
                        <a:pt x="105" y="82"/>
                        <a:pt x="105" y="82"/>
                      </a:cubicBezTo>
                      <a:cubicBezTo>
                        <a:pt x="105" y="81"/>
                        <a:pt x="105" y="81"/>
                        <a:pt x="105" y="81"/>
                      </a:cubicBezTo>
                      <a:cubicBezTo>
                        <a:pt x="105" y="81"/>
                        <a:pt x="105" y="81"/>
                        <a:pt x="105" y="81"/>
                      </a:cubicBezTo>
                      <a:cubicBezTo>
                        <a:pt x="106" y="81"/>
                        <a:pt x="106" y="81"/>
                        <a:pt x="106" y="81"/>
                      </a:cubicBezTo>
                      <a:cubicBezTo>
                        <a:pt x="106" y="81"/>
                        <a:pt x="106" y="81"/>
                        <a:pt x="106" y="81"/>
                      </a:cubicBezTo>
                      <a:cubicBezTo>
                        <a:pt x="106" y="81"/>
                        <a:pt x="106" y="81"/>
                        <a:pt x="106" y="81"/>
                      </a:cubicBezTo>
                      <a:cubicBezTo>
                        <a:pt x="107" y="81"/>
                        <a:pt x="107" y="81"/>
                        <a:pt x="107" y="81"/>
                      </a:cubicBezTo>
                      <a:cubicBezTo>
                        <a:pt x="107" y="81"/>
                        <a:pt x="107" y="81"/>
                        <a:pt x="107" y="81"/>
                      </a:cubicBezTo>
                      <a:cubicBezTo>
                        <a:pt x="107" y="81"/>
                        <a:pt x="107" y="81"/>
                        <a:pt x="107" y="81"/>
                      </a:cubicBezTo>
                      <a:cubicBezTo>
                        <a:pt x="108" y="80"/>
                        <a:pt x="108" y="80"/>
                        <a:pt x="108" y="80"/>
                      </a:cubicBezTo>
                      <a:cubicBezTo>
                        <a:pt x="108" y="80"/>
                        <a:pt x="108" y="80"/>
                        <a:pt x="108" y="80"/>
                      </a:cubicBezTo>
                      <a:cubicBezTo>
                        <a:pt x="108" y="80"/>
                        <a:pt x="108" y="80"/>
                        <a:pt x="108" y="80"/>
                      </a:cubicBezTo>
                      <a:cubicBezTo>
                        <a:pt x="107" y="80"/>
                        <a:pt x="107" y="80"/>
                        <a:pt x="107" y="80"/>
                      </a:cubicBezTo>
                      <a:cubicBezTo>
                        <a:pt x="108" y="80"/>
                        <a:pt x="108" y="80"/>
                        <a:pt x="108" y="80"/>
                      </a:cubicBezTo>
                      <a:cubicBezTo>
                        <a:pt x="108" y="80"/>
                        <a:pt x="108" y="80"/>
                        <a:pt x="108" y="80"/>
                      </a:cubicBezTo>
                      <a:cubicBezTo>
                        <a:pt x="109" y="80"/>
                        <a:pt x="109" y="79"/>
                        <a:pt x="109" y="79"/>
                      </a:cubicBezTo>
                      <a:cubicBezTo>
                        <a:pt x="109" y="79"/>
                        <a:pt x="109" y="79"/>
                        <a:pt x="109" y="79"/>
                      </a:cubicBezTo>
                      <a:cubicBezTo>
                        <a:pt x="110" y="79"/>
                        <a:pt x="110" y="79"/>
                        <a:pt x="110" y="79"/>
                      </a:cubicBezTo>
                      <a:cubicBezTo>
                        <a:pt x="110" y="79"/>
                        <a:pt x="110" y="79"/>
                        <a:pt x="110" y="79"/>
                      </a:cubicBezTo>
                      <a:cubicBezTo>
                        <a:pt x="110" y="79"/>
                        <a:pt x="110" y="79"/>
                        <a:pt x="110" y="79"/>
                      </a:cubicBezTo>
                      <a:cubicBezTo>
                        <a:pt x="110" y="79"/>
                        <a:pt x="110" y="79"/>
                        <a:pt x="110" y="79"/>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11" y="79"/>
                        <a:pt x="111" y="79"/>
                        <a:pt x="111" y="79"/>
                      </a:cubicBezTo>
                      <a:cubicBezTo>
                        <a:pt x="111" y="78"/>
                        <a:pt x="111" y="78"/>
                        <a:pt x="111" y="78"/>
                      </a:cubicBezTo>
                      <a:cubicBezTo>
                        <a:pt x="112" y="78"/>
                        <a:pt x="112" y="78"/>
                        <a:pt x="112" y="78"/>
                      </a:cubicBezTo>
                      <a:cubicBezTo>
                        <a:pt x="112" y="78"/>
                        <a:pt x="112" y="78"/>
                        <a:pt x="112" y="78"/>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3" y="77"/>
                        <a:pt x="113" y="77"/>
                        <a:pt x="113" y="77"/>
                      </a:cubicBezTo>
                      <a:cubicBezTo>
                        <a:pt x="113" y="77"/>
                        <a:pt x="113" y="77"/>
                        <a:pt x="113" y="77"/>
                      </a:cubicBezTo>
                      <a:cubicBezTo>
                        <a:pt x="113" y="77"/>
                        <a:pt x="113" y="77"/>
                        <a:pt x="113" y="77"/>
                      </a:cubicBezTo>
                      <a:cubicBezTo>
                        <a:pt x="113" y="77"/>
                        <a:pt x="113" y="77"/>
                        <a:pt x="113" y="77"/>
                      </a:cubicBezTo>
                      <a:cubicBezTo>
                        <a:pt x="113" y="77"/>
                        <a:pt x="113" y="77"/>
                        <a:pt x="113" y="77"/>
                      </a:cubicBezTo>
                      <a:cubicBezTo>
                        <a:pt x="114" y="77"/>
                        <a:pt x="114" y="77"/>
                        <a:pt x="114" y="77"/>
                      </a:cubicBezTo>
                      <a:cubicBezTo>
                        <a:pt x="114" y="76"/>
                        <a:pt x="115" y="75"/>
                        <a:pt x="116" y="75"/>
                      </a:cubicBezTo>
                      <a:cubicBezTo>
                        <a:pt x="116" y="74"/>
                        <a:pt x="116" y="74"/>
                        <a:pt x="116" y="74"/>
                      </a:cubicBezTo>
                      <a:cubicBezTo>
                        <a:pt x="117" y="73"/>
                        <a:pt x="117" y="73"/>
                        <a:pt x="117" y="73"/>
                      </a:cubicBezTo>
                      <a:cubicBezTo>
                        <a:pt x="118" y="73"/>
                        <a:pt x="118" y="73"/>
                        <a:pt x="118" y="73"/>
                      </a:cubicBezTo>
                      <a:cubicBezTo>
                        <a:pt x="119" y="72"/>
                        <a:pt x="119" y="72"/>
                        <a:pt x="119" y="72"/>
                      </a:cubicBezTo>
                      <a:cubicBezTo>
                        <a:pt x="120" y="72"/>
                        <a:pt x="120" y="72"/>
                        <a:pt x="120" y="72"/>
                      </a:cubicBezTo>
                      <a:cubicBezTo>
                        <a:pt x="120" y="71"/>
                        <a:pt x="120" y="71"/>
                        <a:pt x="120" y="71"/>
                      </a:cubicBezTo>
                      <a:cubicBezTo>
                        <a:pt x="120" y="71"/>
                        <a:pt x="120" y="71"/>
                        <a:pt x="120" y="71"/>
                      </a:cubicBezTo>
                      <a:close/>
                      <a:moveTo>
                        <a:pt x="108" y="80"/>
                      </a:moveTo>
                      <a:cubicBezTo>
                        <a:pt x="108" y="81"/>
                        <a:pt x="108" y="81"/>
                        <a:pt x="108" y="81"/>
                      </a:cubicBezTo>
                      <a:cubicBezTo>
                        <a:pt x="107" y="81"/>
                        <a:pt x="107" y="81"/>
                        <a:pt x="107" y="81"/>
                      </a:cubicBezTo>
                      <a:cubicBezTo>
                        <a:pt x="107" y="81"/>
                        <a:pt x="107" y="81"/>
                        <a:pt x="107" y="81"/>
                      </a:cubicBezTo>
                      <a:cubicBezTo>
                        <a:pt x="106" y="82"/>
                        <a:pt x="106" y="82"/>
                        <a:pt x="106" y="82"/>
                      </a:cubicBezTo>
                      <a:cubicBezTo>
                        <a:pt x="105" y="82"/>
                        <a:pt x="105" y="82"/>
                        <a:pt x="105" y="82"/>
                      </a:cubicBezTo>
                      <a:cubicBezTo>
                        <a:pt x="105" y="83"/>
                        <a:pt x="105" y="83"/>
                        <a:pt x="105" y="83"/>
                      </a:cubicBezTo>
                      <a:cubicBezTo>
                        <a:pt x="104" y="83"/>
                        <a:pt x="104" y="83"/>
                        <a:pt x="103" y="84"/>
                      </a:cubicBezTo>
                      <a:cubicBezTo>
                        <a:pt x="103" y="84"/>
                        <a:pt x="102" y="84"/>
                        <a:pt x="102" y="85"/>
                      </a:cubicBezTo>
                      <a:cubicBezTo>
                        <a:pt x="101" y="85"/>
                        <a:pt x="101" y="85"/>
                        <a:pt x="101" y="85"/>
                      </a:cubicBezTo>
                      <a:cubicBezTo>
                        <a:pt x="101" y="85"/>
                        <a:pt x="101" y="85"/>
                        <a:pt x="101" y="85"/>
                      </a:cubicBezTo>
                      <a:cubicBezTo>
                        <a:pt x="102" y="85"/>
                        <a:pt x="102" y="85"/>
                        <a:pt x="102" y="85"/>
                      </a:cubicBezTo>
                      <a:cubicBezTo>
                        <a:pt x="104" y="84"/>
                        <a:pt x="104" y="84"/>
                        <a:pt x="104" y="84"/>
                      </a:cubicBezTo>
                      <a:cubicBezTo>
                        <a:pt x="105" y="83"/>
                        <a:pt x="105" y="83"/>
                        <a:pt x="105" y="83"/>
                      </a:cubicBezTo>
                      <a:cubicBezTo>
                        <a:pt x="105" y="83"/>
                        <a:pt x="106" y="82"/>
                        <a:pt x="107" y="82"/>
                      </a:cubicBezTo>
                      <a:cubicBezTo>
                        <a:pt x="107" y="81"/>
                        <a:pt x="108" y="81"/>
                        <a:pt x="108" y="81"/>
                      </a:cubicBezTo>
                      <a:cubicBezTo>
                        <a:pt x="109" y="80"/>
                        <a:pt x="109" y="80"/>
                        <a:pt x="109" y="80"/>
                      </a:cubicBezTo>
                      <a:cubicBezTo>
                        <a:pt x="109" y="80"/>
                        <a:pt x="109" y="80"/>
                        <a:pt x="109" y="80"/>
                      </a:cubicBezTo>
                      <a:lnTo>
                        <a:pt x="108" y="80"/>
                      </a:lnTo>
                      <a:close/>
                      <a:moveTo>
                        <a:pt x="90" y="88"/>
                      </a:moveTo>
                      <a:cubicBezTo>
                        <a:pt x="90" y="87"/>
                        <a:pt x="90" y="87"/>
                        <a:pt x="90" y="87"/>
                      </a:cubicBezTo>
                      <a:cubicBezTo>
                        <a:pt x="90" y="87"/>
                        <a:pt x="90" y="87"/>
                        <a:pt x="90" y="87"/>
                      </a:cubicBezTo>
                      <a:cubicBezTo>
                        <a:pt x="90" y="87"/>
                        <a:pt x="90" y="87"/>
                        <a:pt x="90" y="87"/>
                      </a:cubicBezTo>
                      <a:cubicBezTo>
                        <a:pt x="90" y="87"/>
                        <a:pt x="90" y="87"/>
                        <a:pt x="90" y="87"/>
                      </a:cubicBezTo>
                      <a:cubicBezTo>
                        <a:pt x="90" y="87"/>
                        <a:pt x="90" y="87"/>
                        <a:pt x="90" y="87"/>
                      </a:cubicBezTo>
                      <a:cubicBezTo>
                        <a:pt x="90" y="87"/>
                        <a:pt x="90" y="87"/>
                        <a:pt x="89" y="87"/>
                      </a:cubicBezTo>
                      <a:cubicBezTo>
                        <a:pt x="89" y="88"/>
                        <a:pt x="89" y="88"/>
                        <a:pt x="89" y="88"/>
                      </a:cubicBezTo>
                      <a:cubicBezTo>
                        <a:pt x="89" y="88"/>
                        <a:pt x="89" y="88"/>
                        <a:pt x="89" y="88"/>
                      </a:cubicBezTo>
                      <a:cubicBezTo>
                        <a:pt x="89" y="88"/>
                        <a:pt x="89" y="88"/>
                        <a:pt x="89" y="88"/>
                      </a:cubicBezTo>
                      <a:cubicBezTo>
                        <a:pt x="88" y="88"/>
                        <a:pt x="88" y="88"/>
                        <a:pt x="88" y="88"/>
                      </a:cubicBezTo>
                      <a:cubicBezTo>
                        <a:pt x="88" y="88"/>
                        <a:pt x="88" y="88"/>
                        <a:pt x="88" y="88"/>
                      </a:cubicBezTo>
                      <a:cubicBezTo>
                        <a:pt x="88" y="88"/>
                        <a:pt x="88" y="88"/>
                        <a:pt x="88" y="88"/>
                      </a:cubicBezTo>
                      <a:cubicBezTo>
                        <a:pt x="88" y="89"/>
                        <a:pt x="88" y="89"/>
                        <a:pt x="88" y="89"/>
                      </a:cubicBezTo>
                      <a:cubicBezTo>
                        <a:pt x="88" y="89"/>
                        <a:pt x="88" y="89"/>
                        <a:pt x="88" y="89"/>
                      </a:cubicBezTo>
                      <a:cubicBezTo>
                        <a:pt x="88" y="89"/>
                        <a:pt x="88" y="89"/>
                        <a:pt x="88" y="89"/>
                      </a:cubicBezTo>
                      <a:cubicBezTo>
                        <a:pt x="88" y="89"/>
                        <a:pt x="88" y="89"/>
                        <a:pt x="88" y="89"/>
                      </a:cubicBezTo>
                      <a:cubicBezTo>
                        <a:pt x="88" y="90"/>
                        <a:pt x="88" y="90"/>
                        <a:pt x="88" y="90"/>
                      </a:cubicBezTo>
                      <a:cubicBezTo>
                        <a:pt x="88" y="90"/>
                        <a:pt x="88" y="90"/>
                        <a:pt x="88" y="90"/>
                      </a:cubicBezTo>
                      <a:cubicBezTo>
                        <a:pt x="88" y="90"/>
                        <a:pt x="88" y="90"/>
                        <a:pt x="88" y="90"/>
                      </a:cubicBezTo>
                      <a:cubicBezTo>
                        <a:pt x="88" y="90"/>
                        <a:pt x="88" y="90"/>
                        <a:pt x="88" y="90"/>
                      </a:cubicBezTo>
                      <a:cubicBezTo>
                        <a:pt x="88" y="90"/>
                        <a:pt x="88" y="90"/>
                        <a:pt x="88" y="90"/>
                      </a:cubicBezTo>
                      <a:cubicBezTo>
                        <a:pt x="88" y="90"/>
                        <a:pt x="88" y="90"/>
                        <a:pt x="88" y="90"/>
                      </a:cubicBezTo>
                      <a:cubicBezTo>
                        <a:pt x="88" y="91"/>
                        <a:pt x="88" y="91"/>
                        <a:pt x="88" y="91"/>
                      </a:cubicBezTo>
                      <a:cubicBezTo>
                        <a:pt x="88" y="91"/>
                        <a:pt x="88" y="91"/>
                        <a:pt x="88" y="91"/>
                      </a:cubicBezTo>
                      <a:cubicBezTo>
                        <a:pt x="88" y="90"/>
                        <a:pt x="88" y="90"/>
                        <a:pt x="88" y="90"/>
                      </a:cubicBezTo>
                      <a:cubicBezTo>
                        <a:pt x="89" y="90"/>
                        <a:pt x="89" y="90"/>
                        <a:pt x="89" y="90"/>
                      </a:cubicBezTo>
                      <a:cubicBezTo>
                        <a:pt x="89" y="90"/>
                        <a:pt x="89" y="90"/>
                        <a:pt x="89" y="90"/>
                      </a:cubicBezTo>
                      <a:cubicBezTo>
                        <a:pt x="89" y="90"/>
                        <a:pt x="89" y="90"/>
                        <a:pt x="89" y="90"/>
                      </a:cubicBezTo>
                      <a:cubicBezTo>
                        <a:pt x="89" y="90"/>
                        <a:pt x="89" y="90"/>
                        <a:pt x="89" y="90"/>
                      </a:cubicBezTo>
                      <a:cubicBezTo>
                        <a:pt x="89" y="90"/>
                        <a:pt x="89" y="90"/>
                        <a:pt x="89" y="90"/>
                      </a:cubicBezTo>
                      <a:cubicBezTo>
                        <a:pt x="90" y="89"/>
                        <a:pt x="90" y="89"/>
                        <a:pt x="90" y="89"/>
                      </a:cubicBezTo>
                      <a:cubicBezTo>
                        <a:pt x="90" y="90"/>
                        <a:pt x="90" y="90"/>
                        <a:pt x="90" y="90"/>
                      </a:cubicBezTo>
                      <a:cubicBezTo>
                        <a:pt x="90" y="89"/>
                        <a:pt x="90" y="89"/>
                        <a:pt x="90" y="89"/>
                      </a:cubicBezTo>
                      <a:cubicBezTo>
                        <a:pt x="90" y="88"/>
                        <a:pt x="90" y="88"/>
                        <a:pt x="90" y="88"/>
                      </a:cubicBezTo>
                      <a:cubicBezTo>
                        <a:pt x="90" y="88"/>
                        <a:pt x="90" y="88"/>
                        <a:pt x="90" y="88"/>
                      </a:cubicBezTo>
                      <a:close/>
                      <a:moveTo>
                        <a:pt x="44" y="29"/>
                      </a:moveTo>
                      <a:cubicBezTo>
                        <a:pt x="44" y="29"/>
                        <a:pt x="44" y="29"/>
                        <a:pt x="44" y="29"/>
                      </a:cubicBezTo>
                      <a:cubicBezTo>
                        <a:pt x="44" y="29"/>
                        <a:pt x="44" y="29"/>
                        <a:pt x="44" y="29"/>
                      </a:cubicBezTo>
                      <a:cubicBezTo>
                        <a:pt x="44" y="28"/>
                        <a:pt x="44" y="28"/>
                        <a:pt x="44" y="28"/>
                      </a:cubicBezTo>
                      <a:cubicBezTo>
                        <a:pt x="44" y="28"/>
                        <a:pt x="44" y="28"/>
                        <a:pt x="44" y="28"/>
                      </a:cubicBezTo>
                      <a:cubicBezTo>
                        <a:pt x="44" y="29"/>
                        <a:pt x="44" y="29"/>
                        <a:pt x="44" y="29"/>
                      </a:cubicBezTo>
                      <a:cubicBezTo>
                        <a:pt x="44" y="29"/>
                        <a:pt x="44" y="29"/>
                        <a:pt x="44" y="29"/>
                      </a:cubicBezTo>
                      <a:cubicBezTo>
                        <a:pt x="43" y="29"/>
                        <a:pt x="43" y="29"/>
                        <a:pt x="43" y="29"/>
                      </a:cubicBezTo>
                      <a:cubicBezTo>
                        <a:pt x="43" y="29"/>
                        <a:pt x="43" y="29"/>
                        <a:pt x="43" y="29"/>
                      </a:cubicBezTo>
                      <a:cubicBezTo>
                        <a:pt x="44" y="30"/>
                        <a:pt x="44" y="30"/>
                        <a:pt x="44" y="30"/>
                      </a:cubicBezTo>
                      <a:lnTo>
                        <a:pt x="44" y="29"/>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32" name="Freeform 351">
                  <a:extLst>
                    <a:ext uri="{FF2B5EF4-FFF2-40B4-BE49-F238E27FC236}">
                      <a16:creationId xmlns="" xmlns:a16="http://schemas.microsoft.com/office/drawing/2014/main" id="{B9B71CA0-D2E6-4EF3-A804-C2B9C746331E}"/>
                    </a:ext>
                  </a:extLst>
                </p:cNvPr>
                <p:cNvSpPr>
                  <a:spLocks noEditPoints="1"/>
                </p:cNvSpPr>
                <p:nvPr/>
              </p:nvSpPr>
              <p:spPr bwMode="auto">
                <a:xfrm>
                  <a:off x="7406415" y="3804540"/>
                  <a:ext cx="110093" cy="246398"/>
                </a:xfrm>
                <a:custGeom>
                  <a:avLst/>
                  <a:gdLst>
                    <a:gd name="T0" fmla="*/ 17 w 21"/>
                    <a:gd name="T1" fmla="*/ 36 h 47"/>
                    <a:gd name="T2" fmla="*/ 19 w 21"/>
                    <a:gd name="T3" fmla="*/ 35 h 47"/>
                    <a:gd name="T4" fmla="*/ 20 w 21"/>
                    <a:gd name="T5" fmla="*/ 29 h 47"/>
                    <a:gd name="T6" fmla="*/ 19 w 21"/>
                    <a:gd name="T7" fmla="*/ 33 h 47"/>
                    <a:gd name="T8" fmla="*/ 19 w 21"/>
                    <a:gd name="T9" fmla="*/ 31 h 47"/>
                    <a:gd name="T10" fmla="*/ 20 w 21"/>
                    <a:gd name="T11" fmla="*/ 29 h 47"/>
                    <a:gd name="T12" fmla="*/ 20 w 21"/>
                    <a:gd name="T13" fmla="*/ 26 h 47"/>
                    <a:gd name="T14" fmla="*/ 20 w 21"/>
                    <a:gd name="T15" fmla="*/ 24 h 47"/>
                    <a:gd name="T16" fmla="*/ 20 w 21"/>
                    <a:gd name="T17" fmla="*/ 23 h 47"/>
                    <a:gd name="T18" fmla="*/ 20 w 21"/>
                    <a:gd name="T19" fmla="*/ 23 h 47"/>
                    <a:gd name="T20" fmla="*/ 21 w 21"/>
                    <a:gd name="T21" fmla="*/ 26 h 47"/>
                    <a:gd name="T22" fmla="*/ 20 w 21"/>
                    <a:gd name="T23" fmla="*/ 19 h 47"/>
                    <a:gd name="T24" fmla="*/ 19 w 21"/>
                    <a:gd name="T25" fmla="*/ 14 h 47"/>
                    <a:gd name="T26" fmla="*/ 17 w 21"/>
                    <a:gd name="T27" fmla="*/ 15 h 47"/>
                    <a:gd name="T28" fmla="*/ 15 w 21"/>
                    <a:gd name="T29" fmla="*/ 15 h 47"/>
                    <a:gd name="T30" fmla="*/ 15 w 21"/>
                    <a:gd name="T31" fmla="*/ 13 h 47"/>
                    <a:gd name="T32" fmla="*/ 16 w 21"/>
                    <a:gd name="T33" fmla="*/ 10 h 47"/>
                    <a:gd name="T34" fmla="*/ 17 w 21"/>
                    <a:gd name="T35" fmla="*/ 11 h 47"/>
                    <a:gd name="T36" fmla="*/ 17 w 21"/>
                    <a:gd name="T37" fmla="*/ 9 h 47"/>
                    <a:gd name="T38" fmla="*/ 18 w 21"/>
                    <a:gd name="T39" fmla="*/ 4 h 47"/>
                    <a:gd name="T40" fmla="*/ 4 w 21"/>
                    <a:gd name="T41" fmla="*/ 0 h 47"/>
                    <a:gd name="T42" fmla="*/ 3 w 21"/>
                    <a:gd name="T43" fmla="*/ 2 h 47"/>
                    <a:gd name="T44" fmla="*/ 2 w 21"/>
                    <a:gd name="T45" fmla="*/ 5 h 47"/>
                    <a:gd name="T46" fmla="*/ 1 w 21"/>
                    <a:gd name="T47" fmla="*/ 7 h 47"/>
                    <a:gd name="T48" fmla="*/ 0 w 21"/>
                    <a:gd name="T49" fmla="*/ 9 h 47"/>
                    <a:gd name="T50" fmla="*/ 1 w 21"/>
                    <a:gd name="T51" fmla="*/ 9 h 47"/>
                    <a:gd name="T52" fmla="*/ 1 w 21"/>
                    <a:gd name="T53" fmla="*/ 11 h 47"/>
                    <a:gd name="T54" fmla="*/ 0 w 21"/>
                    <a:gd name="T55" fmla="*/ 12 h 47"/>
                    <a:gd name="T56" fmla="*/ 0 w 21"/>
                    <a:gd name="T57" fmla="*/ 13 h 47"/>
                    <a:gd name="T58" fmla="*/ 1 w 21"/>
                    <a:gd name="T59" fmla="*/ 15 h 47"/>
                    <a:gd name="T60" fmla="*/ 2 w 21"/>
                    <a:gd name="T61" fmla="*/ 16 h 47"/>
                    <a:gd name="T62" fmla="*/ 5 w 21"/>
                    <a:gd name="T63" fmla="*/ 19 h 47"/>
                    <a:gd name="T64" fmla="*/ 9 w 21"/>
                    <a:gd name="T65" fmla="*/ 22 h 47"/>
                    <a:gd name="T66" fmla="*/ 8 w 21"/>
                    <a:gd name="T67" fmla="*/ 24 h 47"/>
                    <a:gd name="T68" fmla="*/ 6 w 21"/>
                    <a:gd name="T69" fmla="*/ 26 h 47"/>
                    <a:gd name="T70" fmla="*/ 5 w 21"/>
                    <a:gd name="T71" fmla="*/ 29 h 47"/>
                    <a:gd name="T72" fmla="*/ 4 w 21"/>
                    <a:gd name="T73" fmla="*/ 30 h 47"/>
                    <a:gd name="T74" fmla="*/ 2 w 21"/>
                    <a:gd name="T75" fmla="*/ 31 h 47"/>
                    <a:gd name="T76" fmla="*/ 0 w 21"/>
                    <a:gd name="T77" fmla="*/ 34 h 47"/>
                    <a:gd name="T78" fmla="*/ 0 w 21"/>
                    <a:gd name="T79" fmla="*/ 35 h 47"/>
                    <a:gd name="T80" fmla="*/ 1 w 21"/>
                    <a:gd name="T81" fmla="*/ 38 h 47"/>
                    <a:gd name="T82" fmla="*/ 4 w 21"/>
                    <a:gd name="T83" fmla="*/ 40 h 47"/>
                    <a:gd name="T84" fmla="*/ 4 w 21"/>
                    <a:gd name="T85" fmla="*/ 40 h 47"/>
                    <a:gd name="T86" fmla="*/ 6 w 21"/>
                    <a:gd name="T87" fmla="*/ 41 h 47"/>
                    <a:gd name="T88" fmla="*/ 7 w 21"/>
                    <a:gd name="T89" fmla="*/ 42 h 47"/>
                    <a:gd name="T90" fmla="*/ 8 w 21"/>
                    <a:gd name="T91" fmla="*/ 42 h 47"/>
                    <a:gd name="T92" fmla="*/ 10 w 21"/>
                    <a:gd name="T93" fmla="*/ 42 h 47"/>
                    <a:gd name="T94" fmla="*/ 12 w 21"/>
                    <a:gd name="T95" fmla="*/ 43 h 47"/>
                    <a:gd name="T96" fmla="*/ 11 w 21"/>
                    <a:gd name="T97" fmla="*/ 47 h 47"/>
                    <a:gd name="T98" fmla="*/ 14 w 21"/>
                    <a:gd name="T99" fmla="*/ 45 h 47"/>
                    <a:gd name="T100" fmla="*/ 14 w 21"/>
                    <a:gd name="T101" fmla="*/ 44 h 47"/>
                    <a:gd name="T102" fmla="*/ 14 w 21"/>
                    <a:gd name="T103" fmla="*/ 43 h 47"/>
                    <a:gd name="T104" fmla="*/ 15 w 21"/>
                    <a:gd name="T105" fmla="*/ 42 h 47"/>
                    <a:gd name="T106" fmla="*/ 15 w 21"/>
                    <a:gd name="T107" fmla="*/ 39 h 47"/>
                    <a:gd name="T108" fmla="*/ 16 w 21"/>
                    <a:gd name="T109" fmla="*/ 38 h 47"/>
                    <a:gd name="T110" fmla="*/ 16 w 21"/>
                    <a:gd name="T111" fmla="*/ 38 h 47"/>
                    <a:gd name="T112" fmla="*/ 17 w 21"/>
                    <a:gd name="T113" fmla="*/ 36 h 47"/>
                    <a:gd name="T114" fmla="*/ 17 w 21"/>
                    <a:gd name="T115" fmla="*/ 35 h 47"/>
                    <a:gd name="T116" fmla="*/ 17 w 21"/>
                    <a:gd name="T117" fmla="*/ 34 h 47"/>
                    <a:gd name="T118" fmla="*/ 18 w 21"/>
                    <a:gd name="T119" fmla="*/ 33 h 47"/>
                    <a:gd name="T120" fmla="*/ 18 w 21"/>
                    <a:gd name="T121" fmla="*/ 33 h 47"/>
                    <a:gd name="T122" fmla="*/ 19 w 21"/>
                    <a:gd name="T123" fmla="*/ 3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47">
                      <a:moveTo>
                        <a:pt x="18" y="35"/>
                      </a:moveTo>
                      <a:cubicBezTo>
                        <a:pt x="18" y="35"/>
                        <a:pt x="18" y="35"/>
                        <a:pt x="18" y="35"/>
                      </a:cubicBezTo>
                      <a:cubicBezTo>
                        <a:pt x="18" y="35"/>
                        <a:pt x="18" y="35"/>
                        <a:pt x="18" y="35"/>
                      </a:cubicBezTo>
                      <a:cubicBezTo>
                        <a:pt x="18" y="36"/>
                        <a:pt x="18" y="36"/>
                        <a:pt x="18" y="36"/>
                      </a:cubicBezTo>
                      <a:cubicBezTo>
                        <a:pt x="18" y="36"/>
                        <a:pt x="18" y="36"/>
                        <a:pt x="18" y="36"/>
                      </a:cubicBezTo>
                      <a:cubicBezTo>
                        <a:pt x="18" y="36"/>
                        <a:pt x="18" y="36"/>
                        <a:pt x="18" y="36"/>
                      </a:cubicBezTo>
                      <a:cubicBezTo>
                        <a:pt x="17" y="36"/>
                        <a:pt x="17" y="36"/>
                        <a:pt x="17" y="36"/>
                      </a:cubicBezTo>
                      <a:cubicBezTo>
                        <a:pt x="17" y="36"/>
                        <a:pt x="17" y="36"/>
                        <a:pt x="17" y="36"/>
                      </a:cubicBezTo>
                      <a:cubicBezTo>
                        <a:pt x="17" y="36"/>
                        <a:pt x="17" y="36"/>
                        <a:pt x="17" y="36"/>
                      </a:cubicBezTo>
                      <a:cubicBezTo>
                        <a:pt x="17" y="36"/>
                        <a:pt x="17" y="36"/>
                        <a:pt x="17" y="36"/>
                      </a:cubicBezTo>
                      <a:cubicBezTo>
                        <a:pt x="18" y="36"/>
                        <a:pt x="18" y="36"/>
                        <a:pt x="18" y="36"/>
                      </a:cubicBezTo>
                      <a:cubicBezTo>
                        <a:pt x="18" y="36"/>
                        <a:pt x="18" y="36"/>
                        <a:pt x="18" y="36"/>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8" y="35"/>
                        <a:pt x="18" y="35"/>
                        <a:pt x="18" y="35"/>
                      </a:cubicBezTo>
                      <a:close/>
                      <a:moveTo>
                        <a:pt x="21" y="28"/>
                      </a:moveTo>
                      <a:cubicBezTo>
                        <a:pt x="21" y="28"/>
                        <a:pt x="21" y="28"/>
                        <a:pt x="21" y="28"/>
                      </a:cubicBezTo>
                      <a:cubicBezTo>
                        <a:pt x="20" y="29"/>
                        <a:pt x="20" y="29"/>
                        <a:pt x="20" y="29"/>
                      </a:cubicBezTo>
                      <a:cubicBezTo>
                        <a:pt x="20" y="29"/>
                        <a:pt x="20" y="29"/>
                        <a:pt x="20" y="29"/>
                      </a:cubicBezTo>
                      <a:cubicBezTo>
                        <a:pt x="20" y="30"/>
                        <a:pt x="20" y="30"/>
                        <a:pt x="20" y="30"/>
                      </a:cubicBezTo>
                      <a:cubicBezTo>
                        <a:pt x="19" y="32"/>
                        <a:pt x="19" y="32"/>
                        <a:pt x="19" y="32"/>
                      </a:cubicBezTo>
                      <a:cubicBezTo>
                        <a:pt x="19" y="33"/>
                        <a:pt x="19" y="33"/>
                        <a:pt x="19" y="33"/>
                      </a:cubicBezTo>
                      <a:cubicBezTo>
                        <a:pt x="19" y="33"/>
                        <a:pt x="19" y="33"/>
                        <a:pt x="19" y="33"/>
                      </a:cubicBezTo>
                      <a:cubicBezTo>
                        <a:pt x="19" y="33"/>
                        <a:pt x="19" y="33"/>
                        <a:pt x="19" y="33"/>
                      </a:cubicBezTo>
                      <a:cubicBezTo>
                        <a:pt x="19" y="33"/>
                        <a:pt x="19" y="33"/>
                        <a:pt x="19" y="33"/>
                      </a:cubicBezTo>
                      <a:cubicBezTo>
                        <a:pt x="20" y="33"/>
                        <a:pt x="20" y="33"/>
                        <a:pt x="20" y="33"/>
                      </a:cubicBezTo>
                      <a:cubicBezTo>
                        <a:pt x="20" y="31"/>
                        <a:pt x="20" y="31"/>
                        <a:pt x="20" y="31"/>
                      </a:cubicBezTo>
                      <a:cubicBezTo>
                        <a:pt x="20" y="30"/>
                        <a:pt x="20" y="30"/>
                        <a:pt x="20" y="30"/>
                      </a:cubicBezTo>
                      <a:cubicBezTo>
                        <a:pt x="20" y="29"/>
                        <a:pt x="20" y="29"/>
                        <a:pt x="20" y="29"/>
                      </a:cubicBezTo>
                      <a:cubicBezTo>
                        <a:pt x="21" y="29"/>
                        <a:pt x="21" y="29"/>
                        <a:pt x="21" y="29"/>
                      </a:cubicBezTo>
                      <a:lnTo>
                        <a:pt x="21" y="28"/>
                      </a:lnTo>
                      <a:close/>
                      <a:moveTo>
                        <a:pt x="19" y="31"/>
                      </a:moveTo>
                      <a:cubicBezTo>
                        <a:pt x="20" y="31"/>
                        <a:pt x="20" y="31"/>
                        <a:pt x="20" y="31"/>
                      </a:cubicBezTo>
                      <a:cubicBezTo>
                        <a:pt x="20" y="30"/>
                        <a:pt x="20" y="30"/>
                        <a:pt x="20" y="30"/>
                      </a:cubicBezTo>
                      <a:cubicBezTo>
                        <a:pt x="20" y="30"/>
                        <a:pt x="20" y="30"/>
                        <a:pt x="20" y="30"/>
                      </a:cubicBezTo>
                      <a:cubicBezTo>
                        <a:pt x="20" y="30"/>
                        <a:pt x="20" y="30"/>
                        <a:pt x="20" y="30"/>
                      </a:cubicBezTo>
                      <a:cubicBezTo>
                        <a:pt x="20" y="29"/>
                        <a:pt x="20" y="29"/>
                        <a:pt x="20" y="29"/>
                      </a:cubicBezTo>
                      <a:cubicBezTo>
                        <a:pt x="20" y="29"/>
                        <a:pt x="20" y="29"/>
                        <a:pt x="20" y="29"/>
                      </a:cubicBezTo>
                      <a:cubicBezTo>
                        <a:pt x="20" y="29"/>
                        <a:pt x="20" y="29"/>
                        <a:pt x="20" y="29"/>
                      </a:cubicBezTo>
                      <a:cubicBezTo>
                        <a:pt x="19" y="29"/>
                        <a:pt x="19" y="29"/>
                        <a:pt x="19" y="29"/>
                      </a:cubicBezTo>
                      <a:cubicBezTo>
                        <a:pt x="19" y="28"/>
                        <a:pt x="19" y="28"/>
                        <a:pt x="19" y="28"/>
                      </a:cubicBezTo>
                      <a:cubicBezTo>
                        <a:pt x="19" y="28"/>
                        <a:pt x="19" y="28"/>
                        <a:pt x="19" y="28"/>
                      </a:cubicBezTo>
                      <a:cubicBezTo>
                        <a:pt x="20" y="27"/>
                        <a:pt x="20" y="27"/>
                        <a:pt x="20" y="27"/>
                      </a:cubicBezTo>
                      <a:cubicBezTo>
                        <a:pt x="20" y="27"/>
                        <a:pt x="20" y="27"/>
                        <a:pt x="20" y="27"/>
                      </a:cubicBezTo>
                      <a:cubicBezTo>
                        <a:pt x="20" y="26"/>
                        <a:pt x="20" y="26"/>
                        <a:pt x="20" y="26"/>
                      </a:cubicBezTo>
                      <a:cubicBezTo>
                        <a:pt x="20" y="26"/>
                        <a:pt x="20" y="26"/>
                        <a:pt x="20" y="26"/>
                      </a:cubicBezTo>
                      <a:cubicBezTo>
                        <a:pt x="20" y="26"/>
                        <a:pt x="20" y="26"/>
                        <a:pt x="20" y="26"/>
                      </a:cubicBezTo>
                      <a:cubicBezTo>
                        <a:pt x="20" y="25"/>
                        <a:pt x="20" y="25"/>
                        <a:pt x="20" y="25"/>
                      </a:cubicBezTo>
                      <a:cubicBezTo>
                        <a:pt x="20" y="25"/>
                        <a:pt x="20" y="25"/>
                        <a:pt x="20" y="25"/>
                      </a:cubicBezTo>
                      <a:cubicBezTo>
                        <a:pt x="20" y="25"/>
                        <a:pt x="20" y="25"/>
                        <a:pt x="20" y="25"/>
                      </a:cubicBezTo>
                      <a:cubicBezTo>
                        <a:pt x="19" y="25"/>
                        <a:pt x="19" y="25"/>
                        <a:pt x="19" y="25"/>
                      </a:cubicBezTo>
                      <a:cubicBezTo>
                        <a:pt x="20" y="25"/>
                        <a:pt x="20" y="25"/>
                        <a:pt x="20" y="25"/>
                      </a:cubicBezTo>
                      <a:cubicBezTo>
                        <a:pt x="20" y="24"/>
                        <a:pt x="20" y="24"/>
                        <a:pt x="20" y="24"/>
                      </a:cubicBezTo>
                      <a:cubicBezTo>
                        <a:pt x="20" y="24"/>
                        <a:pt x="20" y="24"/>
                        <a:pt x="20" y="24"/>
                      </a:cubicBezTo>
                      <a:cubicBezTo>
                        <a:pt x="19" y="24"/>
                        <a:pt x="19" y="24"/>
                        <a:pt x="19" y="24"/>
                      </a:cubicBezTo>
                      <a:cubicBezTo>
                        <a:pt x="19" y="24"/>
                        <a:pt x="19" y="24"/>
                        <a:pt x="19" y="24"/>
                      </a:cubicBezTo>
                      <a:cubicBezTo>
                        <a:pt x="19" y="24"/>
                        <a:pt x="19" y="24"/>
                        <a:pt x="19" y="24"/>
                      </a:cubicBezTo>
                      <a:cubicBezTo>
                        <a:pt x="19" y="23"/>
                        <a:pt x="19" y="23"/>
                        <a:pt x="19"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2"/>
                        <a:pt x="20" y="22"/>
                        <a:pt x="20" y="22"/>
                      </a:cubicBezTo>
                      <a:cubicBezTo>
                        <a:pt x="20" y="22"/>
                        <a:pt x="20" y="22"/>
                        <a:pt x="20" y="22"/>
                      </a:cubicBezTo>
                      <a:cubicBezTo>
                        <a:pt x="20" y="23"/>
                        <a:pt x="20" y="23"/>
                        <a:pt x="20" y="23"/>
                      </a:cubicBezTo>
                      <a:cubicBezTo>
                        <a:pt x="20" y="23"/>
                        <a:pt x="20" y="23"/>
                        <a:pt x="20" y="23"/>
                      </a:cubicBezTo>
                      <a:cubicBezTo>
                        <a:pt x="20" y="24"/>
                        <a:pt x="20" y="24"/>
                        <a:pt x="20" y="24"/>
                      </a:cubicBezTo>
                      <a:cubicBezTo>
                        <a:pt x="20" y="24"/>
                        <a:pt x="20" y="24"/>
                        <a:pt x="20" y="24"/>
                      </a:cubicBezTo>
                      <a:cubicBezTo>
                        <a:pt x="20" y="25"/>
                        <a:pt x="20" y="25"/>
                        <a:pt x="20" y="25"/>
                      </a:cubicBezTo>
                      <a:cubicBezTo>
                        <a:pt x="21" y="28"/>
                        <a:pt x="21" y="28"/>
                        <a:pt x="21" y="28"/>
                      </a:cubicBezTo>
                      <a:cubicBezTo>
                        <a:pt x="21" y="28"/>
                        <a:pt x="21" y="28"/>
                        <a:pt x="21" y="28"/>
                      </a:cubicBezTo>
                      <a:cubicBezTo>
                        <a:pt x="21" y="26"/>
                        <a:pt x="21" y="26"/>
                        <a:pt x="21" y="26"/>
                      </a:cubicBezTo>
                      <a:cubicBezTo>
                        <a:pt x="20" y="25"/>
                        <a:pt x="20" y="25"/>
                        <a:pt x="20" y="24"/>
                      </a:cubicBezTo>
                      <a:cubicBezTo>
                        <a:pt x="20" y="23"/>
                        <a:pt x="20" y="23"/>
                        <a:pt x="20" y="23"/>
                      </a:cubicBezTo>
                      <a:cubicBezTo>
                        <a:pt x="20" y="23"/>
                        <a:pt x="20" y="22"/>
                        <a:pt x="20" y="22"/>
                      </a:cubicBezTo>
                      <a:cubicBezTo>
                        <a:pt x="20" y="21"/>
                        <a:pt x="20" y="21"/>
                        <a:pt x="20" y="21"/>
                      </a:cubicBezTo>
                      <a:cubicBezTo>
                        <a:pt x="20" y="21"/>
                        <a:pt x="20" y="21"/>
                        <a:pt x="20" y="21"/>
                      </a:cubicBezTo>
                      <a:cubicBezTo>
                        <a:pt x="20" y="20"/>
                        <a:pt x="20" y="20"/>
                        <a:pt x="20" y="20"/>
                      </a:cubicBezTo>
                      <a:cubicBezTo>
                        <a:pt x="20" y="19"/>
                        <a:pt x="20" y="19"/>
                        <a:pt x="20" y="19"/>
                      </a:cubicBezTo>
                      <a:cubicBezTo>
                        <a:pt x="20" y="18"/>
                        <a:pt x="20" y="18"/>
                        <a:pt x="20" y="18"/>
                      </a:cubicBezTo>
                      <a:cubicBezTo>
                        <a:pt x="20" y="17"/>
                        <a:pt x="20" y="17"/>
                        <a:pt x="20" y="17"/>
                      </a:cubicBezTo>
                      <a:cubicBezTo>
                        <a:pt x="20" y="16"/>
                        <a:pt x="20" y="16"/>
                        <a:pt x="20" y="16"/>
                      </a:cubicBezTo>
                      <a:cubicBezTo>
                        <a:pt x="19" y="15"/>
                        <a:pt x="19" y="15"/>
                        <a:pt x="19" y="15"/>
                      </a:cubicBezTo>
                      <a:cubicBezTo>
                        <a:pt x="19" y="15"/>
                        <a:pt x="19" y="15"/>
                        <a:pt x="19" y="15"/>
                      </a:cubicBezTo>
                      <a:cubicBezTo>
                        <a:pt x="19" y="14"/>
                        <a:pt x="19" y="14"/>
                        <a:pt x="19" y="14"/>
                      </a:cubicBezTo>
                      <a:cubicBezTo>
                        <a:pt x="19" y="14"/>
                        <a:pt x="19" y="14"/>
                        <a:pt x="19" y="14"/>
                      </a:cubicBezTo>
                      <a:cubicBezTo>
                        <a:pt x="19" y="15"/>
                        <a:pt x="19" y="15"/>
                        <a:pt x="19" y="15"/>
                      </a:cubicBezTo>
                      <a:cubicBezTo>
                        <a:pt x="19" y="15"/>
                        <a:pt x="19" y="15"/>
                        <a:pt x="19" y="15"/>
                      </a:cubicBezTo>
                      <a:cubicBezTo>
                        <a:pt x="19" y="15"/>
                        <a:pt x="19" y="15"/>
                        <a:pt x="19" y="15"/>
                      </a:cubicBezTo>
                      <a:cubicBezTo>
                        <a:pt x="19" y="16"/>
                        <a:pt x="19" y="16"/>
                        <a:pt x="19" y="16"/>
                      </a:cubicBezTo>
                      <a:cubicBezTo>
                        <a:pt x="19" y="15"/>
                        <a:pt x="19" y="15"/>
                        <a:pt x="19" y="15"/>
                      </a:cubicBezTo>
                      <a:cubicBezTo>
                        <a:pt x="17" y="15"/>
                        <a:pt x="17" y="15"/>
                        <a:pt x="17" y="15"/>
                      </a:cubicBezTo>
                      <a:cubicBezTo>
                        <a:pt x="17" y="15"/>
                        <a:pt x="17" y="15"/>
                        <a:pt x="17" y="15"/>
                      </a:cubicBezTo>
                      <a:cubicBezTo>
                        <a:pt x="16" y="15"/>
                        <a:pt x="16" y="15"/>
                        <a:pt x="16" y="15"/>
                      </a:cubicBezTo>
                      <a:cubicBezTo>
                        <a:pt x="16" y="15"/>
                        <a:pt x="16" y="15"/>
                        <a:pt x="16" y="15"/>
                      </a:cubicBezTo>
                      <a:cubicBezTo>
                        <a:pt x="16" y="15"/>
                        <a:pt x="16" y="15"/>
                        <a:pt x="16" y="15"/>
                      </a:cubicBezTo>
                      <a:cubicBezTo>
                        <a:pt x="15" y="15"/>
                        <a:pt x="15" y="15"/>
                        <a:pt x="15" y="15"/>
                      </a:cubicBezTo>
                      <a:cubicBezTo>
                        <a:pt x="15" y="15"/>
                        <a:pt x="15" y="15"/>
                        <a:pt x="15" y="15"/>
                      </a:cubicBezTo>
                      <a:cubicBezTo>
                        <a:pt x="15" y="15"/>
                        <a:pt x="15" y="15"/>
                        <a:pt x="15" y="15"/>
                      </a:cubicBezTo>
                      <a:cubicBezTo>
                        <a:pt x="15" y="15"/>
                        <a:pt x="15" y="15"/>
                        <a:pt x="15" y="15"/>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1"/>
                        <a:pt x="15" y="11"/>
                        <a:pt x="15" y="11"/>
                      </a:cubicBezTo>
                      <a:cubicBezTo>
                        <a:pt x="15" y="11"/>
                        <a:pt x="15" y="11"/>
                        <a:pt x="15" y="11"/>
                      </a:cubicBezTo>
                      <a:cubicBezTo>
                        <a:pt x="16" y="11"/>
                        <a:pt x="16" y="11"/>
                        <a:pt x="16" y="11"/>
                      </a:cubicBezTo>
                      <a:cubicBezTo>
                        <a:pt x="16" y="11"/>
                        <a:pt x="16" y="11"/>
                        <a:pt x="16" y="11"/>
                      </a:cubicBezTo>
                      <a:cubicBezTo>
                        <a:pt x="16" y="11"/>
                        <a:pt x="16" y="11"/>
                        <a:pt x="16" y="11"/>
                      </a:cubicBezTo>
                      <a:cubicBezTo>
                        <a:pt x="16" y="11"/>
                        <a:pt x="16" y="10"/>
                        <a:pt x="16" y="10"/>
                      </a:cubicBezTo>
                      <a:cubicBezTo>
                        <a:pt x="16" y="10"/>
                        <a:pt x="16" y="10"/>
                        <a:pt x="16" y="10"/>
                      </a:cubicBezTo>
                      <a:cubicBezTo>
                        <a:pt x="16" y="10"/>
                        <a:pt x="16" y="10"/>
                        <a:pt x="16" y="10"/>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0"/>
                        <a:pt x="17" y="10"/>
                        <a:pt x="17" y="10"/>
                      </a:cubicBezTo>
                      <a:cubicBezTo>
                        <a:pt x="17" y="10"/>
                        <a:pt x="17" y="10"/>
                        <a:pt x="17"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8" y="7"/>
                        <a:pt x="18" y="7"/>
                        <a:pt x="18" y="7"/>
                      </a:cubicBezTo>
                      <a:cubicBezTo>
                        <a:pt x="18" y="5"/>
                        <a:pt x="18" y="5"/>
                        <a:pt x="18" y="5"/>
                      </a:cubicBezTo>
                      <a:cubicBezTo>
                        <a:pt x="18" y="4"/>
                        <a:pt x="18" y="4"/>
                        <a:pt x="18" y="4"/>
                      </a:cubicBezTo>
                      <a:cubicBezTo>
                        <a:pt x="18" y="4"/>
                        <a:pt x="18" y="4"/>
                        <a:pt x="18" y="4"/>
                      </a:cubicBezTo>
                      <a:cubicBezTo>
                        <a:pt x="18" y="4"/>
                        <a:pt x="18" y="4"/>
                        <a:pt x="18" y="4"/>
                      </a:cubicBezTo>
                      <a:cubicBezTo>
                        <a:pt x="13" y="2"/>
                        <a:pt x="9" y="1"/>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1"/>
                        <a:pt x="4" y="1"/>
                        <a:pt x="4" y="1"/>
                      </a:cubicBezTo>
                      <a:cubicBezTo>
                        <a:pt x="4" y="1"/>
                        <a:pt x="4" y="1"/>
                        <a:pt x="4" y="1"/>
                      </a:cubicBezTo>
                      <a:cubicBezTo>
                        <a:pt x="4" y="1"/>
                        <a:pt x="4" y="1"/>
                        <a:pt x="4" y="1"/>
                      </a:cubicBezTo>
                      <a:cubicBezTo>
                        <a:pt x="3" y="2"/>
                        <a:pt x="3" y="2"/>
                        <a:pt x="3" y="2"/>
                      </a:cubicBezTo>
                      <a:cubicBezTo>
                        <a:pt x="3" y="2"/>
                        <a:pt x="3" y="2"/>
                        <a:pt x="3" y="2"/>
                      </a:cubicBezTo>
                      <a:cubicBezTo>
                        <a:pt x="3" y="2"/>
                        <a:pt x="3" y="2"/>
                        <a:pt x="3" y="2"/>
                      </a:cubicBezTo>
                      <a:cubicBezTo>
                        <a:pt x="3" y="3"/>
                        <a:pt x="3" y="3"/>
                        <a:pt x="3" y="3"/>
                      </a:cubicBezTo>
                      <a:cubicBezTo>
                        <a:pt x="3" y="4"/>
                        <a:pt x="3" y="4"/>
                        <a:pt x="3"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1" y="7"/>
                        <a:pt x="1" y="7"/>
                        <a:pt x="1" y="7"/>
                      </a:cubicBezTo>
                      <a:cubicBezTo>
                        <a:pt x="1" y="7"/>
                        <a:pt x="1" y="7"/>
                        <a:pt x="1" y="7"/>
                      </a:cubicBezTo>
                      <a:cubicBezTo>
                        <a:pt x="1" y="7"/>
                        <a:pt x="1" y="7"/>
                        <a:pt x="1" y="7"/>
                      </a:cubicBezTo>
                      <a:cubicBezTo>
                        <a:pt x="1" y="7"/>
                        <a:pt x="1" y="7"/>
                        <a:pt x="1" y="7"/>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2" y="16"/>
                        <a:pt x="2" y="16"/>
                        <a:pt x="2" y="16"/>
                      </a:cubicBezTo>
                      <a:cubicBezTo>
                        <a:pt x="2" y="16"/>
                        <a:pt x="2" y="16"/>
                        <a:pt x="2" y="16"/>
                      </a:cubicBezTo>
                      <a:cubicBezTo>
                        <a:pt x="3" y="17"/>
                        <a:pt x="3" y="17"/>
                        <a:pt x="3" y="17"/>
                      </a:cubicBezTo>
                      <a:cubicBezTo>
                        <a:pt x="3" y="18"/>
                        <a:pt x="3" y="18"/>
                        <a:pt x="3" y="18"/>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20"/>
                        <a:pt x="5" y="20"/>
                        <a:pt x="5" y="20"/>
                      </a:cubicBezTo>
                      <a:cubicBezTo>
                        <a:pt x="6" y="20"/>
                        <a:pt x="6" y="20"/>
                        <a:pt x="6" y="20"/>
                      </a:cubicBezTo>
                      <a:cubicBezTo>
                        <a:pt x="7" y="20"/>
                        <a:pt x="7" y="20"/>
                        <a:pt x="7" y="20"/>
                      </a:cubicBezTo>
                      <a:cubicBezTo>
                        <a:pt x="7" y="20"/>
                        <a:pt x="7" y="20"/>
                        <a:pt x="7" y="20"/>
                      </a:cubicBezTo>
                      <a:cubicBezTo>
                        <a:pt x="7" y="21"/>
                        <a:pt x="7" y="21"/>
                        <a:pt x="7" y="21"/>
                      </a:cubicBezTo>
                      <a:cubicBezTo>
                        <a:pt x="8" y="21"/>
                        <a:pt x="8" y="21"/>
                        <a:pt x="8" y="21"/>
                      </a:cubicBezTo>
                      <a:cubicBezTo>
                        <a:pt x="9" y="22"/>
                        <a:pt x="9" y="22"/>
                        <a:pt x="9" y="22"/>
                      </a:cubicBezTo>
                      <a:cubicBezTo>
                        <a:pt x="9" y="22"/>
                        <a:pt x="9" y="22"/>
                        <a:pt x="9" y="22"/>
                      </a:cubicBezTo>
                      <a:cubicBezTo>
                        <a:pt x="10" y="23"/>
                        <a:pt x="10" y="23"/>
                        <a:pt x="10" y="23"/>
                      </a:cubicBezTo>
                      <a:cubicBezTo>
                        <a:pt x="9" y="23"/>
                        <a:pt x="9" y="23"/>
                        <a:pt x="9" y="23"/>
                      </a:cubicBezTo>
                      <a:cubicBezTo>
                        <a:pt x="9" y="23"/>
                        <a:pt x="9" y="23"/>
                        <a:pt x="9" y="23"/>
                      </a:cubicBezTo>
                      <a:cubicBezTo>
                        <a:pt x="9" y="24"/>
                        <a:pt x="9" y="24"/>
                        <a:pt x="9"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6" y="26"/>
                        <a:pt x="6" y="26"/>
                        <a:pt x="6" y="26"/>
                      </a:cubicBezTo>
                      <a:cubicBezTo>
                        <a:pt x="6" y="26"/>
                        <a:pt x="6" y="26"/>
                        <a:pt x="6" y="26"/>
                      </a:cubicBezTo>
                      <a:cubicBezTo>
                        <a:pt x="6" y="26"/>
                        <a:pt x="6" y="26"/>
                        <a:pt x="6" y="26"/>
                      </a:cubicBezTo>
                      <a:cubicBezTo>
                        <a:pt x="6" y="27"/>
                        <a:pt x="6" y="27"/>
                        <a:pt x="6"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5" y="29"/>
                        <a:pt x="5" y="29"/>
                        <a:pt x="5" y="29"/>
                      </a:cubicBezTo>
                      <a:cubicBezTo>
                        <a:pt x="5" y="29"/>
                        <a:pt x="5" y="29"/>
                        <a:pt x="5" y="29"/>
                      </a:cubicBezTo>
                      <a:cubicBezTo>
                        <a:pt x="5" y="30"/>
                        <a:pt x="5" y="30"/>
                        <a:pt x="5"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3" y="30"/>
                        <a:pt x="3" y="30"/>
                        <a:pt x="3" y="30"/>
                      </a:cubicBezTo>
                      <a:cubicBezTo>
                        <a:pt x="3" y="30"/>
                        <a:pt x="3" y="30"/>
                        <a:pt x="3" y="30"/>
                      </a:cubicBezTo>
                      <a:cubicBezTo>
                        <a:pt x="2" y="31"/>
                        <a:pt x="2" y="31"/>
                        <a:pt x="2" y="31"/>
                      </a:cubicBezTo>
                      <a:cubicBezTo>
                        <a:pt x="2" y="31"/>
                        <a:pt x="2" y="31"/>
                        <a:pt x="2" y="31"/>
                      </a:cubicBezTo>
                      <a:cubicBezTo>
                        <a:pt x="1" y="32"/>
                        <a:pt x="1" y="32"/>
                        <a:pt x="1" y="32"/>
                      </a:cubicBezTo>
                      <a:cubicBezTo>
                        <a:pt x="1" y="32"/>
                        <a:pt x="1" y="32"/>
                        <a:pt x="1" y="32"/>
                      </a:cubicBezTo>
                      <a:cubicBezTo>
                        <a:pt x="1" y="33"/>
                        <a:pt x="1" y="33"/>
                        <a:pt x="1" y="33"/>
                      </a:cubicBezTo>
                      <a:cubicBezTo>
                        <a:pt x="1" y="34"/>
                        <a:pt x="1" y="34"/>
                        <a:pt x="1" y="34"/>
                      </a:cubicBezTo>
                      <a:cubicBezTo>
                        <a:pt x="1" y="34"/>
                        <a:pt x="1" y="34"/>
                        <a:pt x="1" y="34"/>
                      </a:cubicBezTo>
                      <a:cubicBezTo>
                        <a:pt x="0" y="34"/>
                        <a:pt x="0" y="34"/>
                        <a:pt x="0" y="34"/>
                      </a:cubicBezTo>
                      <a:cubicBezTo>
                        <a:pt x="0" y="34"/>
                        <a:pt x="0" y="34"/>
                        <a:pt x="0" y="34"/>
                      </a:cubicBezTo>
                      <a:cubicBezTo>
                        <a:pt x="0" y="34"/>
                        <a:pt x="0" y="34"/>
                        <a:pt x="0" y="34"/>
                      </a:cubicBezTo>
                      <a:cubicBezTo>
                        <a:pt x="0" y="34"/>
                        <a:pt x="0" y="34"/>
                        <a:pt x="0" y="34"/>
                      </a:cubicBezTo>
                      <a:cubicBezTo>
                        <a:pt x="0" y="35"/>
                        <a:pt x="0" y="35"/>
                        <a:pt x="0" y="35"/>
                      </a:cubicBezTo>
                      <a:cubicBezTo>
                        <a:pt x="0" y="35"/>
                        <a:pt x="0" y="35"/>
                        <a:pt x="0" y="35"/>
                      </a:cubicBezTo>
                      <a:cubicBezTo>
                        <a:pt x="0" y="35"/>
                        <a:pt x="0" y="35"/>
                        <a:pt x="0" y="35"/>
                      </a:cubicBezTo>
                      <a:cubicBezTo>
                        <a:pt x="0" y="35"/>
                        <a:pt x="0" y="35"/>
                        <a:pt x="0" y="35"/>
                      </a:cubicBezTo>
                      <a:cubicBezTo>
                        <a:pt x="0" y="35"/>
                        <a:pt x="0" y="35"/>
                        <a:pt x="0" y="35"/>
                      </a:cubicBezTo>
                      <a:cubicBezTo>
                        <a:pt x="0" y="36"/>
                        <a:pt x="0" y="36"/>
                        <a:pt x="0" y="36"/>
                      </a:cubicBezTo>
                      <a:cubicBezTo>
                        <a:pt x="0" y="36"/>
                        <a:pt x="0" y="36"/>
                        <a:pt x="0" y="36"/>
                      </a:cubicBezTo>
                      <a:cubicBezTo>
                        <a:pt x="0" y="36"/>
                        <a:pt x="0" y="36"/>
                        <a:pt x="0" y="36"/>
                      </a:cubicBezTo>
                      <a:cubicBezTo>
                        <a:pt x="1" y="37"/>
                        <a:pt x="1" y="37"/>
                        <a:pt x="1" y="37"/>
                      </a:cubicBezTo>
                      <a:cubicBezTo>
                        <a:pt x="1" y="37"/>
                        <a:pt x="1" y="37"/>
                        <a:pt x="1" y="37"/>
                      </a:cubicBezTo>
                      <a:cubicBezTo>
                        <a:pt x="1" y="38"/>
                        <a:pt x="1" y="38"/>
                        <a:pt x="1" y="38"/>
                      </a:cubicBezTo>
                      <a:cubicBezTo>
                        <a:pt x="1" y="38"/>
                        <a:pt x="1" y="38"/>
                        <a:pt x="1" y="38"/>
                      </a:cubicBezTo>
                      <a:cubicBezTo>
                        <a:pt x="1" y="38"/>
                        <a:pt x="1" y="38"/>
                        <a:pt x="1" y="38"/>
                      </a:cubicBezTo>
                      <a:cubicBezTo>
                        <a:pt x="0" y="38"/>
                        <a:pt x="0" y="38"/>
                        <a:pt x="0" y="38"/>
                      </a:cubicBezTo>
                      <a:cubicBezTo>
                        <a:pt x="0" y="38"/>
                        <a:pt x="0" y="38"/>
                        <a:pt x="0" y="38"/>
                      </a:cubicBezTo>
                      <a:cubicBezTo>
                        <a:pt x="1" y="39"/>
                        <a:pt x="1" y="39"/>
                        <a:pt x="1" y="39"/>
                      </a:cubicBezTo>
                      <a:cubicBezTo>
                        <a:pt x="1" y="39"/>
                        <a:pt x="1" y="39"/>
                        <a:pt x="1" y="39"/>
                      </a:cubicBezTo>
                      <a:cubicBezTo>
                        <a:pt x="2" y="39"/>
                        <a:pt x="2" y="39"/>
                        <a:pt x="2" y="39"/>
                      </a:cubicBezTo>
                      <a:cubicBezTo>
                        <a:pt x="4" y="40"/>
                        <a:pt x="4" y="40"/>
                        <a:pt x="4" y="40"/>
                      </a:cubicBezTo>
                      <a:cubicBezTo>
                        <a:pt x="4" y="40"/>
                        <a:pt x="4" y="40"/>
                        <a:pt x="4" y="40"/>
                      </a:cubicBezTo>
                      <a:cubicBezTo>
                        <a:pt x="4" y="41"/>
                        <a:pt x="4" y="41"/>
                        <a:pt x="4" y="41"/>
                      </a:cubicBezTo>
                      <a:cubicBezTo>
                        <a:pt x="4" y="41"/>
                        <a:pt x="4" y="41"/>
                        <a:pt x="4" y="41"/>
                      </a:cubicBezTo>
                      <a:cubicBezTo>
                        <a:pt x="4" y="41"/>
                        <a:pt x="4" y="41"/>
                        <a:pt x="4" y="41"/>
                      </a:cubicBezTo>
                      <a:cubicBezTo>
                        <a:pt x="4" y="41"/>
                        <a:pt x="4" y="41"/>
                        <a:pt x="4" y="41"/>
                      </a:cubicBezTo>
                      <a:cubicBezTo>
                        <a:pt x="4" y="40"/>
                        <a:pt x="4" y="40"/>
                        <a:pt x="4" y="40"/>
                      </a:cubicBezTo>
                      <a:cubicBezTo>
                        <a:pt x="4" y="40"/>
                        <a:pt x="4" y="40"/>
                        <a:pt x="4" y="40"/>
                      </a:cubicBezTo>
                      <a:cubicBezTo>
                        <a:pt x="4" y="41"/>
                        <a:pt x="4" y="41"/>
                        <a:pt x="4" y="41"/>
                      </a:cubicBezTo>
                      <a:cubicBezTo>
                        <a:pt x="5" y="41"/>
                        <a:pt x="5" y="41"/>
                        <a:pt x="5" y="41"/>
                      </a:cubicBezTo>
                      <a:cubicBezTo>
                        <a:pt x="5" y="41"/>
                        <a:pt x="5" y="41"/>
                        <a:pt x="5" y="41"/>
                      </a:cubicBezTo>
                      <a:cubicBezTo>
                        <a:pt x="5" y="41"/>
                        <a:pt x="5" y="41"/>
                        <a:pt x="5" y="41"/>
                      </a:cubicBezTo>
                      <a:cubicBezTo>
                        <a:pt x="6" y="41"/>
                        <a:pt x="6" y="41"/>
                        <a:pt x="6" y="41"/>
                      </a:cubicBezTo>
                      <a:cubicBezTo>
                        <a:pt x="6" y="41"/>
                        <a:pt x="6" y="41"/>
                        <a:pt x="6" y="41"/>
                      </a:cubicBezTo>
                      <a:cubicBezTo>
                        <a:pt x="6" y="41"/>
                        <a:pt x="6" y="41"/>
                        <a:pt x="6" y="41"/>
                      </a:cubicBezTo>
                      <a:cubicBezTo>
                        <a:pt x="6" y="42"/>
                        <a:pt x="6" y="42"/>
                        <a:pt x="6" y="42"/>
                      </a:cubicBezTo>
                      <a:cubicBezTo>
                        <a:pt x="6" y="42"/>
                        <a:pt x="6" y="42"/>
                        <a:pt x="6" y="42"/>
                      </a:cubicBezTo>
                      <a:cubicBezTo>
                        <a:pt x="7" y="42"/>
                        <a:pt x="7" y="42"/>
                        <a:pt x="7" y="42"/>
                      </a:cubicBezTo>
                      <a:cubicBezTo>
                        <a:pt x="7" y="42"/>
                        <a:pt x="7" y="42"/>
                        <a:pt x="7" y="42"/>
                      </a:cubicBezTo>
                      <a:cubicBezTo>
                        <a:pt x="7" y="42"/>
                        <a:pt x="7" y="42"/>
                        <a:pt x="7" y="42"/>
                      </a:cubicBezTo>
                      <a:cubicBezTo>
                        <a:pt x="7" y="42"/>
                        <a:pt x="7" y="42"/>
                        <a:pt x="7" y="42"/>
                      </a:cubicBezTo>
                      <a:cubicBezTo>
                        <a:pt x="7" y="42"/>
                        <a:pt x="7" y="42"/>
                        <a:pt x="7" y="42"/>
                      </a:cubicBezTo>
                      <a:cubicBezTo>
                        <a:pt x="7" y="43"/>
                        <a:pt x="7" y="43"/>
                        <a:pt x="7" y="43"/>
                      </a:cubicBezTo>
                      <a:cubicBezTo>
                        <a:pt x="8" y="43"/>
                        <a:pt x="8" y="43"/>
                        <a:pt x="8" y="43"/>
                      </a:cubicBezTo>
                      <a:cubicBezTo>
                        <a:pt x="8" y="43"/>
                        <a:pt x="8" y="43"/>
                        <a:pt x="8" y="43"/>
                      </a:cubicBezTo>
                      <a:cubicBezTo>
                        <a:pt x="8" y="43"/>
                        <a:pt x="8" y="43"/>
                        <a:pt x="8" y="43"/>
                      </a:cubicBezTo>
                      <a:cubicBezTo>
                        <a:pt x="8" y="43"/>
                        <a:pt x="8" y="43"/>
                        <a:pt x="8" y="43"/>
                      </a:cubicBezTo>
                      <a:cubicBezTo>
                        <a:pt x="8" y="42"/>
                        <a:pt x="8" y="42"/>
                        <a:pt x="8" y="42"/>
                      </a:cubicBezTo>
                      <a:cubicBezTo>
                        <a:pt x="8" y="42"/>
                        <a:pt x="8" y="42"/>
                        <a:pt x="8"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10" y="42"/>
                        <a:pt x="10" y="42"/>
                        <a:pt x="10" y="42"/>
                      </a:cubicBezTo>
                      <a:cubicBezTo>
                        <a:pt x="10" y="42"/>
                        <a:pt x="10" y="42"/>
                        <a:pt x="10" y="42"/>
                      </a:cubicBezTo>
                      <a:cubicBezTo>
                        <a:pt x="10" y="42"/>
                        <a:pt x="10" y="42"/>
                        <a:pt x="10" y="42"/>
                      </a:cubicBezTo>
                      <a:cubicBezTo>
                        <a:pt x="10" y="42"/>
                        <a:pt x="10" y="42"/>
                        <a:pt x="10" y="42"/>
                      </a:cubicBezTo>
                      <a:cubicBezTo>
                        <a:pt x="10" y="42"/>
                        <a:pt x="10" y="42"/>
                        <a:pt x="10" y="42"/>
                      </a:cubicBezTo>
                      <a:cubicBezTo>
                        <a:pt x="11" y="42"/>
                        <a:pt x="11" y="42"/>
                        <a:pt x="11" y="42"/>
                      </a:cubicBezTo>
                      <a:cubicBezTo>
                        <a:pt x="11" y="42"/>
                        <a:pt x="11" y="42"/>
                        <a:pt x="11" y="42"/>
                      </a:cubicBezTo>
                      <a:cubicBezTo>
                        <a:pt x="11" y="42"/>
                        <a:pt x="11" y="42"/>
                        <a:pt x="11" y="42"/>
                      </a:cubicBezTo>
                      <a:cubicBezTo>
                        <a:pt x="12" y="43"/>
                        <a:pt x="12" y="43"/>
                        <a:pt x="12" y="43"/>
                      </a:cubicBezTo>
                      <a:cubicBezTo>
                        <a:pt x="12" y="43"/>
                        <a:pt x="12" y="43"/>
                        <a:pt x="12" y="43"/>
                      </a:cubicBezTo>
                      <a:cubicBezTo>
                        <a:pt x="11" y="45"/>
                        <a:pt x="11" y="45"/>
                        <a:pt x="11" y="45"/>
                      </a:cubicBezTo>
                      <a:cubicBezTo>
                        <a:pt x="11" y="46"/>
                        <a:pt x="11" y="46"/>
                        <a:pt x="11" y="46"/>
                      </a:cubicBezTo>
                      <a:cubicBezTo>
                        <a:pt x="11" y="46"/>
                        <a:pt x="11" y="46"/>
                        <a:pt x="11" y="46"/>
                      </a:cubicBezTo>
                      <a:cubicBezTo>
                        <a:pt x="11" y="46"/>
                        <a:pt x="11" y="46"/>
                        <a:pt x="11" y="47"/>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3" y="47"/>
                        <a:pt x="13" y="47"/>
                        <a:pt x="13" y="47"/>
                      </a:cubicBezTo>
                      <a:cubicBezTo>
                        <a:pt x="13" y="46"/>
                        <a:pt x="13" y="46"/>
                        <a:pt x="13" y="46"/>
                      </a:cubicBezTo>
                      <a:cubicBezTo>
                        <a:pt x="14" y="45"/>
                        <a:pt x="14" y="45"/>
                        <a:pt x="14" y="45"/>
                      </a:cubicBezTo>
                      <a:cubicBezTo>
                        <a:pt x="14" y="45"/>
                        <a:pt x="14" y="45"/>
                        <a:pt x="14" y="45"/>
                      </a:cubicBezTo>
                      <a:cubicBezTo>
                        <a:pt x="14" y="45"/>
                        <a:pt x="14" y="45"/>
                        <a:pt x="14" y="45"/>
                      </a:cubicBezTo>
                      <a:cubicBezTo>
                        <a:pt x="14" y="45"/>
                        <a:pt x="14" y="45"/>
                        <a:pt x="14" y="45"/>
                      </a:cubicBezTo>
                      <a:cubicBezTo>
                        <a:pt x="14" y="44"/>
                        <a:pt x="14" y="44"/>
                        <a:pt x="14" y="44"/>
                      </a:cubicBezTo>
                      <a:cubicBezTo>
                        <a:pt x="14" y="44"/>
                        <a:pt x="14" y="44"/>
                        <a:pt x="14" y="44"/>
                      </a:cubicBezTo>
                      <a:cubicBezTo>
                        <a:pt x="14" y="44"/>
                        <a:pt x="14" y="44"/>
                        <a:pt x="14" y="44"/>
                      </a:cubicBezTo>
                      <a:cubicBezTo>
                        <a:pt x="14" y="44"/>
                        <a:pt x="14" y="44"/>
                        <a:pt x="14" y="44"/>
                      </a:cubicBezTo>
                      <a:cubicBezTo>
                        <a:pt x="14" y="44"/>
                        <a:pt x="14" y="44"/>
                        <a:pt x="14" y="44"/>
                      </a:cubicBezTo>
                      <a:cubicBezTo>
                        <a:pt x="15" y="43"/>
                        <a:pt x="15" y="43"/>
                        <a:pt x="15" y="43"/>
                      </a:cubicBezTo>
                      <a:cubicBezTo>
                        <a:pt x="15" y="43"/>
                        <a:pt x="15" y="43"/>
                        <a:pt x="15" y="43"/>
                      </a:cubicBezTo>
                      <a:cubicBezTo>
                        <a:pt x="15" y="43"/>
                        <a:pt x="15" y="43"/>
                        <a:pt x="15"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2"/>
                        <a:pt x="14" y="42"/>
                        <a:pt x="14" y="42"/>
                      </a:cubicBezTo>
                      <a:cubicBezTo>
                        <a:pt x="14" y="42"/>
                        <a:pt x="14" y="42"/>
                        <a:pt x="14" y="42"/>
                      </a:cubicBezTo>
                      <a:cubicBezTo>
                        <a:pt x="15" y="42"/>
                        <a:pt x="15" y="42"/>
                        <a:pt x="15" y="42"/>
                      </a:cubicBezTo>
                      <a:cubicBezTo>
                        <a:pt x="15" y="41"/>
                        <a:pt x="15" y="41"/>
                        <a:pt x="15" y="41"/>
                      </a:cubicBezTo>
                      <a:cubicBezTo>
                        <a:pt x="15" y="41"/>
                        <a:pt x="15" y="41"/>
                        <a:pt x="15" y="41"/>
                      </a:cubicBezTo>
                      <a:cubicBezTo>
                        <a:pt x="15" y="40"/>
                        <a:pt x="15" y="40"/>
                        <a:pt x="15" y="40"/>
                      </a:cubicBezTo>
                      <a:cubicBezTo>
                        <a:pt x="16" y="39"/>
                        <a:pt x="16" y="39"/>
                        <a:pt x="16" y="39"/>
                      </a:cubicBezTo>
                      <a:cubicBezTo>
                        <a:pt x="16" y="39"/>
                        <a:pt x="16" y="39"/>
                        <a:pt x="16" y="39"/>
                      </a:cubicBezTo>
                      <a:cubicBezTo>
                        <a:pt x="16" y="39"/>
                        <a:pt x="16" y="39"/>
                        <a:pt x="16" y="39"/>
                      </a:cubicBezTo>
                      <a:cubicBezTo>
                        <a:pt x="15" y="39"/>
                        <a:pt x="15" y="39"/>
                        <a:pt x="15" y="39"/>
                      </a:cubicBezTo>
                      <a:cubicBezTo>
                        <a:pt x="15" y="39"/>
                        <a:pt x="15" y="39"/>
                        <a:pt x="15" y="39"/>
                      </a:cubicBezTo>
                      <a:cubicBezTo>
                        <a:pt x="15" y="39"/>
                        <a:pt x="15" y="39"/>
                        <a:pt x="15" y="39"/>
                      </a:cubicBezTo>
                      <a:cubicBezTo>
                        <a:pt x="15" y="39"/>
                        <a:pt x="15" y="39"/>
                        <a:pt x="15" y="39"/>
                      </a:cubicBezTo>
                      <a:cubicBezTo>
                        <a:pt x="14" y="39"/>
                        <a:pt x="14" y="39"/>
                        <a:pt x="14" y="39"/>
                      </a:cubicBezTo>
                      <a:cubicBezTo>
                        <a:pt x="15" y="39"/>
                        <a:pt x="15" y="39"/>
                        <a:pt x="15" y="39"/>
                      </a:cubicBezTo>
                      <a:cubicBezTo>
                        <a:pt x="15" y="39"/>
                        <a:pt x="15" y="39"/>
                        <a:pt x="15" y="39"/>
                      </a:cubicBezTo>
                      <a:cubicBezTo>
                        <a:pt x="16" y="38"/>
                        <a:pt x="16" y="38"/>
                        <a:pt x="16" y="38"/>
                      </a:cubicBezTo>
                      <a:cubicBezTo>
                        <a:pt x="16" y="38"/>
                        <a:pt x="16" y="38"/>
                        <a:pt x="16" y="38"/>
                      </a:cubicBezTo>
                      <a:cubicBezTo>
                        <a:pt x="16" y="38"/>
                        <a:pt x="16" y="38"/>
                        <a:pt x="16" y="38"/>
                      </a:cubicBezTo>
                      <a:cubicBezTo>
                        <a:pt x="16" y="38"/>
                        <a:pt x="16" y="38"/>
                        <a:pt x="16" y="38"/>
                      </a:cubicBezTo>
                      <a:cubicBezTo>
                        <a:pt x="16" y="37"/>
                        <a:pt x="16" y="37"/>
                        <a:pt x="16" y="37"/>
                      </a:cubicBezTo>
                      <a:cubicBezTo>
                        <a:pt x="17" y="37"/>
                        <a:pt x="17" y="37"/>
                        <a:pt x="17" y="37"/>
                      </a:cubicBezTo>
                      <a:cubicBezTo>
                        <a:pt x="16" y="38"/>
                        <a:pt x="16" y="38"/>
                        <a:pt x="16" y="38"/>
                      </a:cubicBezTo>
                      <a:cubicBezTo>
                        <a:pt x="16" y="38"/>
                        <a:pt x="16" y="38"/>
                        <a:pt x="16" y="38"/>
                      </a:cubicBezTo>
                      <a:cubicBezTo>
                        <a:pt x="16" y="38"/>
                        <a:pt x="16" y="38"/>
                        <a:pt x="16" y="38"/>
                      </a:cubicBezTo>
                      <a:cubicBezTo>
                        <a:pt x="16" y="38"/>
                        <a:pt x="16" y="38"/>
                        <a:pt x="16" y="38"/>
                      </a:cubicBezTo>
                      <a:cubicBezTo>
                        <a:pt x="17" y="38"/>
                        <a:pt x="17" y="38"/>
                        <a:pt x="17" y="38"/>
                      </a:cubicBezTo>
                      <a:cubicBezTo>
                        <a:pt x="17" y="37"/>
                        <a:pt x="17" y="37"/>
                        <a:pt x="17" y="37"/>
                      </a:cubicBezTo>
                      <a:cubicBezTo>
                        <a:pt x="18" y="37"/>
                        <a:pt x="18" y="37"/>
                        <a:pt x="18" y="37"/>
                      </a:cubicBezTo>
                      <a:cubicBezTo>
                        <a:pt x="18" y="37"/>
                        <a:pt x="18" y="37"/>
                        <a:pt x="18" y="37"/>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5"/>
                        <a:pt x="17" y="35"/>
                        <a:pt x="17" y="35"/>
                      </a:cubicBezTo>
                      <a:cubicBezTo>
                        <a:pt x="17" y="35"/>
                        <a:pt x="17" y="35"/>
                        <a:pt x="17" y="35"/>
                      </a:cubicBezTo>
                      <a:cubicBezTo>
                        <a:pt x="17" y="35"/>
                        <a:pt x="17" y="35"/>
                        <a:pt x="17" y="35"/>
                      </a:cubicBezTo>
                      <a:cubicBezTo>
                        <a:pt x="17" y="35"/>
                        <a:pt x="17" y="35"/>
                        <a:pt x="17" y="35"/>
                      </a:cubicBezTo>
                      <a:cubicBezTo>
                        <a:pt x="18" y="35"/>
                        <a:pt x="18" y="35"/>
                        <a:pt x="18" y="35"/>
                      </a:cubicBezTo>
                      <a:cubicBezTo>
                        <a:pt x="18" y="35"/>
                        <a:pt x="18" y="35"/>
                        <a:pt x="18" y="35"/>
                      </a:cubicBezTo>
                      <a:cubicBezTo>
                        <a:pt x="18" y="34"/>
                        <a:pt x="18" y="34"/>
                        <a:pt x="18" y="34"/>
                      </a:cubicBezTo>
                      <a:cubicBezTo>
                        <a:pt x="18" y="34"/>
                        <a:pt x="18" y="34"/>
                        <a:pt x="18" y="34"/>
                      </a:cubicBezTo>
                      <a:cubicBezTo>
                        <a:pt x="17" y="34"/>
                        <a:pt x="17" y="34"/>
                        <a:pt x="17" y="34"/>
                      </a:cubicBezTo>
                      <a:cubicBezTo>
                        <a:pt x="17" y="34"/>
                        <a:pt x="17" y="34"/>
                        <a:pt x="17" y="34"/>
                      </a:cubicBezTo>
                      <a:cubicBezTo>
                        <a:pt x="17" y="33"/>
                        <a:pt x="17" y="33"/>
                        <a:pt x="17" y="33"/>
                      </a:cubicBezTo>
                      <a:cubicBezTo>
                        <a:pt x="17" y="33"/>
                        <a:pt x="17" y="33"/>
                        <a:pt x="17" y="33"/>
                      </a:cubicBezTo>
                      <a:cubicBezTo>
                        <a:pt x="17" y="33"/>
                        <a:pt x="17" y="33"/>
                        <a:pt x="17" y="33"/>
                      </a:cubicBezTo>
                      <a:cubicBezTo>
                        <a:pt x="18" y="33"/>
                        <a:pt x="18" y="33"/>
                        <a:pt x="18" y="33"/>
                      </a:cubicBezTo>
                      <a:cubicBezTo>
                        <a:pt x="18" y="33"/>
                        <a:pt x="18" y="33"/>
                        <a:pt x="18" y="33"/>
                      </a:cubicBezTo>
                      <a:cubicBezTo>
                        <a:pt x="18" y="33"/>
                        <a:pt x="18" y="33"/>
                        <a:pt x="18" y="33"/>
                      </a:cubicBezTo>
                      <a:cubicBezTo>
                        <a:pt x="18" y="33"/>
                        <a:pt x="18" y="33"/>
                        <a:pt x="18" y="33"/>
                      </a:cubicBezTo>
                      <a:cubicBezTo>
                        <a:pt x="19" y="34"/>
                        <a:pt x="19" y="34"/>
                        <a:pt x="19" y="34"/>
                      </a:cubicBezTo>
                      <a:cubicBezTo>
                        <a:pt x="19" y="34"/>
                        <a:pt x="19" y="34"/>
                        <a:pt x="19" y="34"/>
                      </a:cubicBezTo>
                      <a:cubicBezTo>
                        <a:pt x="19" y="34"/>
                        <a:pt x="19" y="34"/>
                        <a:pt x="19" y="34"/>
                      </a:cubicBezTo>
                      <a:cubicBezTo>
                        <a:pt x="19" y="33"/>
                        <a:pt x="19" y="33"/>
                        <a:pt x="19" y="33"/>
                      </a:cubicBezTo>
                      <a:cubicBezTo>
                        <a:pt x="19" y="33"/>
                        <a:pt x="19" y="33"/>
                        <a:pt x="19" y="33"/>
                      </a:cubicBezTo>
                      <a:cubicBezTo>
                        <a:pt x="18" y="33"/>
                        <a:pt x="18" y="33"/>
                        <a:pt x="18" y="33"/>
                      </a:cubicBezTo>
                      <a:cubicBezTo>
                        <a:pt x="18" y="33"/>
                        <a:pt x="18" y="33"/>
                        <a:pt x="18" y="33"/>
                      </a:cubicBezTo>
                      <a:cubicBezTo>
                        <a:pt x="18" y="32"/>
                        <a:pt x="18" y="32"/>
                        <a:pt x="18" y="32"/>
                      </a:cubicBezTo>
                      <a:cubicBezTo>
                        <a:pt x="19" y="32"/>
                        <a:pt x="19" y="32"/>
                        <a:pt x="19" y="32"/>
                      </a:cubicBezTo>
                      <a:cubicBezTo>
                        <a:pt x="19" y="32"/>
                        <a:pt x="19" y="32"/>
                        <a:pt x="19" y="32"/>
                      </a:cubicBezTo>
                      <a:cubicBezTo>
                        <a:pt x="19" y="32"/>
                        <a:pt x="19" y="32"/>
                        <a:pt x="19" y="32"/>
                      </a:cubicBezTo>
                      <a:cubicBezTo>
                        <a:pt x="19" y="31"/>
                        <a:pt x="19" y="31"/>
                        <a:pt x="19" y="31"/>
                      </a:cubicBezTo>
                      <a:cubicBezTo>
                        <a:pt x="19" y="31"/>
                        <a:pt x="19" y="31"/>
                        <a:pt x="19" y="31"/>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33" name="Freeform 352">
                  <a:extLst>
                    <a:ext uri="{FF2B5EF4-FFF2-40B4-BE49-F238E27FC236}">
                      <a16:creationId xmlns="" xmlns:a16="http://schemas.microsoft.com/office/drawing/2014/main" id="{FD260713-7FC2-41ED-951B-59F96559B254}"/>
                    </a:ext>
                  </a:extLst>
                </p:cNvPr>
                <p:cNvSpPr>
                  <a:spLocks/>
                </p:cNvSpPr>
                <p:nvPr/>
              </p:nvSpPr>
              <p:spPr bwMode="auto">
                <a:xfrm>
                  <a:off x="7547963" y="3332713"/>
                  <a:ext cx="141548" cy="288339"/>
                </a:xfrm>
                <a:custGeom>
                  <a:avLst/>
                  <a:gdLst>
                    <a:gd name="T0" fmla="*/ 26 w 27"/>
                    <a:gd name="T1" fmla="*/ 43 h 55"/>
                    <a:gd name="T2" fmla="*/ 24 w 27"/>
                    <a:gd name="T3" fmla="*/ 41 h 55"/>
                    <a:gd name="T4" fmla="*/ 24 w 27"/>
                    <a:gd name="T5" fmla="*/ 40 h 55"/>
                    <a:gd name="T6" fmla="*/ 23 w 27"/>
                    <a:gd name="T7" fmla="*/ 39 h 55"/>
                    <a:gd name="T8" fmla="*/ 21 w 27"/>
                    <a:gd name="T9" fmla="*/ 37 h 55"/>
                    <a:gd name="T10" fmla="*/ 21 w 27"/>
                    <a:gd name="T11" fmla="*/ 37 h 55"/>
                    <a:gd name="T12" fmla="*/ 21 w 27"/>
                    <a:gd name="T13" fmla="*/ 35 h 55"/>
                    <a:gd name="T14" fmla="*/ 20 w 27"/>
                    <a:gd name="T15" fmla="*/ 35 h 55"/>
                    <a:gd name="T16" fmla="*/ 9 w 27"/>
                    <a:gd name="T17" fmla="*/ 0 h 55"/>
                    <a:gd name="T18" fmla="*/ 9 w 27"/>
                    <a:gd name="T19" fmla="*/ 2 h 55"/>
                    <a:gd name="T20" fmla="*/ 6 w 27"/>
                    <a:gd name="T21" fmla="*/ 2 h 55"/>
                    <a:gd name="T22" fmla="*/ 6 w 27"/>
                    <a:gd name="T23" fmla="*/ 3 h 55"/>
                    <a:gd name="T24" fmla="*/ 6 w 27"/>
                    <a:gd name="T25" fmla="*/ 4 h 55"/>
                    <a:gd name="T26" fmla="*/ 5 w 27"/>
                    <a:gd name="T27" fmla="*/ 5 h 55"/>
                    <a:gd name="T28" fmla="*/ 5 w 27"/>
                    <a:gd name="T29" fmla="*/ 7 h 55"/>
                    <a:gd name="T30" fmla="*/ 5 w 27"/>
                    <a:gd name="T31" fmla="*/ 8 h 55"/>
                    <a:gd name="T32" fmla="*/ 6 w 27"/>
                    <a:gd name="T33" fmla="*/ 9 h 55"/>
                    <a:gd name="T34" fmla="*/ 5 w 27"/>
                    <a:gd name="T35" fmla="*/ 13 h 55"/>
                    <a:gd name="T36" fmla="*/ 6 w 27"/>
                    <a:gd name="T37" fmla="*/ 15 h 55"/>
                    <a:gd name="T38" fmla="*/ 7 w 27"/>
                    <a:gd name="T39" fmla="*/ 16 h 55"/>
                    <a:gd name="T40" fmla="*/ 6 w 27"/>
                    <a:gd name="T41" fmla="*/ 17 h 55"/>
                    <a:gd name="T42" fmla="*/ 6 w 27"/>
                    <a:gd name="T43" fmla="*/ 18 h 55"/>
                    <a:gd name="T44" fmla="*/ 5 w 27"/>
                    <a:gd name="T45" fmla="*/ 20 h 55"/>
                    <a:gd name="T46" fmla="*/ 4 w 27"/>
                    <a:gd name="T47" fmla="*/ 22 h 55"/>
                    <a:gd name="T48" fmla="*/ 2 w 27"/>
                    <a:gd name="T49" fmla="*/ 23 h 55"/>
                    <a:gd name="T50" fmla="*/ 2 w 27"/>
                    <a:gd name="T51" fmla="*/ 27 h 55"/>
                    <a:gd name="T52" fmla="*/ 2 w 27"/>
                    <a:gd name="T53" fmla="*/ 30 h 55"/>
                    <a:gd name="T54" fmla="*/ 2 w 27"/>
                    <a:gd name="T55" fmla="*/ 32 h 55"/>
                    <a:gd name="T56" fmla="*/ 2 w 27"/>
                    <a:gd name="T57" fmla="*/ 33 h 55"/>
                    <a:gd name="T58" fmla="*/ 1 w 27"/>
                    <a:gd name="T59" fmla="*/ 35 h 55"/>
                    <a:gd name="T60" fmla="*/ 1 w 27"/>
                    <a:gd name="T61" fmla="*/ 37 h 55"/>
                    <a:gd name="T62" fmla="*/ 0 w 27"/>
                    <a:gd name="T63" fmla="*/ 39 h 55"/>
                    <a:gd name="T64" fmla="*/ 1 w 27"/>
                    <a:gd name="T65" fmla="*/ 44 h 55"/>
                    <a:gd name="T66" fmla="*/ 1 w 27"/>
                    <a:gd name="T67" fmla="*/ 45 h 55"/>
                    <a:gd name="T68" fmla="*/ 1 w 27"/>
                    <a:gd name="T69" fmla="*/ 46 h 55"/>
                    <a:gd name="T70" fmla="*/ 1 w 27"/>
                    <a:gd name="T71" fmla="*/ 46 h 55"/>
                    <a:gd name="T72" fmla="*/ 2 w 27"/>
                    <a:gd name="T73" fmla="*/ 48 h 55"/>
                    <a:gd name="T74" fmla="*/ 1 w 27"/>
                    <a:gd name="T75" fmla="*/ 51 h 55"/>
                    <a:gd name="T76" fmla="*/ 1 w 27"/>
                    <a:gd name="T77" fmla="*/ 52 h 55"/>
                    <a:gd name="T78" fmla="*/ 1 w 27"/>
                    <a:gd name="T79" fmla="*/ 53 h 55"/>
                    <a:gd name="T80" fmla="*/ 3 w 27"/>
                    <a:gd name="T81" fmla="*/ 54 h 55"/>
                    <a:gd name="T82" fmla="*/ 3 w 27"/>
                    <a:gd name="T83" fmla="*/ 55 h 55"/>
                    <a:gd name="T84" fmla="*/ 3 w 27"/>
                    <a:gd name="T85" fmla="*/ 55 h 55"/>
                    <a:gd name="T86" fmla="*/ 3 w 27"/>
                    <a:gd name="T87" fmla="*/ 55 h 55"/>
                    <a:gd name="T88" fmla="*/ 3 w 27"/>
                    <a:gd name="T89" fmla="*/ 55 h 55"/>
                    <a:gd name="T90" fmla="*/ 20 w 27"/>
                    <a:gd name="T91" fmla="*/ 52 h 55"/>
                    <a:gd name="T92" fmla="*/ 20 w 27"/>
                    <a:gd name="T93" fmla="*/ 51 h 55"/>
                    <a:gd name="T94" fmla="*/ 21 w 27"/>
                    <a:gd name="T95" fmla="*/ 50 h 55"/>
                    <a:gd name="T96" fmla="*/ 21 w 27"/>
                    <a:gd name="T97" fmla="*/ 49 h 55"/>
                    <a:gd name="T98" fmla="*/ 22 w 27"/>
                    <a:gd name="T99" fmla="*/ 49 h 55"/>
                    <a:gd name="T100" fmla="*/ 22 w 27"/>
                    <a:gd name="T101" fmla="*/ 49 h 55"/>
                    <a:gd name="T102" fmla="*/ 23 w 27"/>
                    <a:gd name="T103" fmla="*/ 48 h 55"/>
                    <a:gd name="T104" fmla="*/ 23 w 27"/>
                    <a:gd name="T105" fmla="*/ 48 h 55"/>
                    <a:gd name="T106" fmla="*/ 25 w 27"/>
                    <a:gd name="T107" fmla="*/ 47 h 55"/>
                    <a:gd name="T108" fmla="*/ 26 w 27"/>
                    <a:gd name="T109" fmla="*/ 46 h 55"/>
                    <a:gd name="T110" fmla="*/ 26 w 27"/>
                    <a:gd name="T111" fmla="*/ 4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55">
                      <a:moveTo>
                        <a:pt x="27" y="42"/>
                      </a:moveTo>
                      <a:cubicBezTo>
                        <a:pt x="26" y="42"/>
                        <a:pt x="26" y="42"/>
                        <a:pt x="26" y="42"/>
                      </a:cubicBezTo>
                      <a:cubicBezTo>
                        <a:pt x="26" y="42"/>
                        <a:pt x="26" y="42"/>
                        <a:pt x="26" y="42"/>
                      </a:cubicBezTo>
                      <a:cubicBezTo>
                        <a:pt x="26" y="43"/>
                        <a:pt x="26" y="43"/>
                        <a:pt x="26" y="43"/>
                      </a:cubicBezTo>
                      <a:cubicBezTo>
                        <a:pt x="26" y="42"/>
                        <a:pt x="26" y="42"/>
                        <a:pt x="26" y="42"/>
                      </a:cubicBezTo>
                      <a:cubicBezTo>
                        <a:pt x="25" y="42"/>
                        <a:pt x="25" y="42"/>
                        <a:pt x="25" y="41"/>
                      </a:cubicBezTo>
                      <a:cubicBezTo>
                        <a:pt x="24" y="41"/>
                        <a:pt x="24" y="41"/>
                        <a:pt x="24" y="41"/>
                      </a:cubicBezTo>
                      <a:cubicBezTo>
                        <a:pt x="24" y="41"/>
                        <a:pt x="24" y="41"/>
                        <a:pt x="24" y="41"/>
                      </a:cubicBezTo>
                      <a:cubicBezTo>
                        <a:pt x="24" y="41"/>
                        <a:pt x="24" y="41"/>
                        <a:pt x="24" y="41"/>
                      </a:cubicBezTo>
                      <a:cubicBezTo>
                        <a:pt x="24" y="40"/>
                        <a:pt x="24" y="40"/>
                        <a:pt x="24" y="40"/>
                      </a:cubicBezTo>
                      <a:cubicBezTo>
                        <a:pt x="24" y="40"/>
                        <a:pt x="24" y="40"/>
                        <a:pt x="24" y="40"/>
                      </a:cubicBezTo>
                      <a:cubicBezTo>
                        <a:pt x="24" y="40"/>
                        <a:pt x="24" y="40"/>
                        <a:pt x="24" y="40"/>
                      </a:cubicBezTo>
                      <a:cubicBezTo>
                        <a:pt x="24" y="39"/>
                        <a:pt x="24" y="39"/>
                        <a:pt x="24" y="39"/>
                      </a:cubicBezTo>
                      <a:cubicBezTo>
                        <a:pt x="24" y="39"/>
                        <a:pt x="24" y="39"/>
                        <a:pt x="24" y="39"/>
                      </a:cubicBezTo>
                      <a:cubicBezTo>
                        <a:pt x="24" y="39"/>
                        <a:pt x="24" y="39"/>
                        <a:pt x="24" y="39"/>
                      </a:cubicBezTo>
                      <a:cubicBezTo>
                        <a:pt x="23" y="39"/>
                        <a:pt x="23" y="39"/>
                        <a:pt x="23" y="39"/>
                      </a:cubicBezTo>
                      <a:cubicBezTo>
                        <a:pt x="23" y="39"/>
                        <a:pt x="22" y="38"/>
                        <a:pt x="22" y="38"/>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6"/>
                        <a:pt x="21" y="36"/>
                        <a:pt x="21" y="36"/>
                      </a:cubicBezTo>
                      <a:cubicBezTo>
                        <a:pt x="21" y="36"/>
                        <a:pt x="21" y="36"/>
                        <a:pt x="21" y="36"/>
                      </a:cubicBezTo>
                      <a:cubicBezTo>
                        <a:pt x="21" y="36"/>
                        <a:pt x="21" y="36"/>
                        <a:pt x="21" y="36"/>
                      </a:cubicBezTo>
                      <a:cubicBezTo>
                        <a:pt x="21" y="35"/>
                        <a:pt x="21" y="35"/>
                        <a:pt x="21" y="35"/>
                      </a:cubicBezTo>
                      <a:cubicBezTo>
                        <a:pt x="21" y="35"/>
                        <a:pt x="21" y="35"/>
                        <a:pt x="21" y="35"/>
                      </a:cubicBezTo>
                      <a:cubicBezTo>
                        <a:pt x="21" y="35"/>
                        <a:pt x="21" y="35"/>
                        <a:pt x="21" y="35"/>
                      </a:cubicBezTo>
                      <a:cubicBezTo>
                        <a:pt x="21" y="35"/>
                        <a:pt x="21" y="35"/>
                        <a:pt x="21" y="35"/>
                      </a:cubicBezTo>
                      <a:cubicBezTo>
                        <a:pt x="20" y="35"/>
                        <a:pt x="20" y="35"/>
                        <a:pt x="20" y="35"/>
                      </a:cubicBezTo>
                      <a:cubicBezTo>
                        <a:pt x="20" y="34"/>
                        <a:pt x="20" y="34"/>
                        <a:pt x="20" y="34"/>
                      </a:cubicBezTo>
                      <a:cubicBezTo>
                        <a:pt x="20" y="34"/>
                        <a:pt x="20" y="34"/>
                        <a:pt x="20" y="34"/>
                      </a:cubicBezTo>
                      <a:cubicBezTo>
                        <a:pt x="17" y="23"/>
                        <a:pt x="13" y="12"/>
                        <a:pt x="9" y="0"/>
                      </a:cubicBezTo>
                      <a:cubicBezTo>
                        <a:pt x="9" y="0"/>
                        <a:pt x="9" y="0"/>
                        <a:pt x="9" y="0"/>
                      </a:cubicBezTo>
                      <a:cubicBezTo>
                        <a:pt x="9" y="1"/>
                        <a:pt x="9" y="1"/>
                        <a:pt x="9" y="1"/>
                      </a:cubicBezTo>
                      <a:cubicBezTo>
                        <a:pt x="9" y="1"/>
                        <a:pt x="9" y="1"/>
                        <a:pt x="9" y="1"/>
                      </a:cubicBezTo>
                      <a:cubicBezTo>
                        <a:pt x="9" y="2"/>
                        <a:pt x="9" y="2"/>
                        <a:pt x="9" y="2"/>
                      </a:cubicBezTo>
                      <a:cubicBezTo>
                        <a:pt x="9" y="2"/>
                        <a:pt x="9" y="2"/>
                        <a:pt x="9" y="2"/>
                      </a:cubicBezTo>
                      <a:cubicBezTo>
                        <a:pt x="8" y="2"/>
                        <a:pt x="8" y="2"/>
                        <a:pt x="8" y="2"/>
                      </a:cubicBezTo>
                      <a:cubicBezTo>
                        <a:pt x="8" y="2"/>
                        <a:pt x="8" y="2"/>
                        <a:pt x="8" y="2"/>
                      </a:cubicBezTo>
                      <a:cubicBezTo>
                        <a:pt x="7" y="1"/>
                        <a:pt x="7" y="1"/>
                        <a:pt x="7" y="1"/>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5" y="3"/>
                        <a:pt x="5" y="3"/>
                        <a:pt x="5" y="3"/>
                      </a:cubicBezTo>
                      <a:cubicBezTo>
                        <a:pt x="5" y="3"/>
                        <a:pt x="5" y="3"/>
                        <a:pt x="5" y="3"/>
                      </a:cubicBezTo>
                      <a:cubicBezTo>
                        <a:pt x="5" y="3"/>
                        <a:pt x="5" y="3"/>
                        <a:pt x="5" y="3"/>
                      </a:cubicBezTo>
                      <a:cubicBezTo>
                        <a:pt x="6" y="4"/>
                        <a:pt x="6" y="4"/>
                        <a:pt x="6" y="4"/>
                      </a:cubicBezTo>
                      <a:cubicBezTo>
                        <a:pt x="6" y="4"/>
                        <a:pt x="6" y="4"/>
                        <a:pt x="6" y="4"/>
                      </a:cubicBezTo>
                      <a:cubicBezTo>
                        <a:pt x="5" y="5"/>
                        <a:pt x="5" y="5"/>
                        <a:pt x="5" y="5"/>
                      </a:cubicBezTo>
                      <a:cubicBezTo>
                        <a:pt x="5" y="5"/>
                        <a:pt x="5" y="5"/>
                        <a:pt x="5" y="5"/>
                      </a:cubicBezTo>
                      <a:cubicBezTo>
                        <a:pt x="5" y="5"/>
                        <a:pt x="5" y="5"/>
                        <a:pt x="5" y="5"/>
                      </a:cubicBezTo>
                      <a:cubicBezTo>
                        <a:pt x="5" y="6"/>
                        <a:pt x="5" y="6"/>
                        <a:pt x="5" y="6"/>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6" y="9"/>
                        <a:pt x="6" y="9"/>
                        <a:pt x="6" y="9"/>
                      </a:cubicBezTo>
                      <a:cubicBezTo>
                        <a:pt x="6" y="9"/>
                        <a:pt x="6" y="9"/>
                        <a:pt x="6" y="9"/>
                      </a:cubicBezTo>
                      <a:cubicBezTo>
                        <a:pt x="6" y="10"/>
                        <a:pt x="6" y="10"/>
                        <a:pt x="6" y="10"/>
                      </a:cubicBezTo>
                      <a:cubicBezTo>
                        <a:pt x="5" y="11"/>
                        <a:pt x="5" y="11"/>
                        <a:pt x="5" y="12"/>
                      </a:cubicBezTo>
                      <a:cubicBezTo>
                        <a:pt x="5" y="13"/>
                        <a:pt x="5" y="13"/>
                        <a:pt x="5" y="13"/>
                      </a:cubicBezTo>
                      <a:cubicBezTo>
                        <a:pt x="5" y="13"/>
                        <a:pt x="5" y="13"/>
                        <a:pt x="5" y="13"/>
                      </a:cubicBezTo>
                      <a:cubicBezTo>
                        <a:pt x="5" y="14"/>
                        <a:pt x="5" y="14"/>
                        <a:pt x="5" y="14"/>
                      </a:cubicBezTo>
                      <a:cubicBezTo>
                        <a:pt x="5" y="14"/>
                        <a:pt x="5" y="14"/>
                        <a:pt x="5" y="14"/>
                      </a:cubicBezTo>
                      <a:cubicBezTo>
                        <a:pt x="6" y="14"/>
                        <a:pt x="6" y="14"/>
                        <a:pt x="6" y="14"/>
                      </a:cubicBezTo>
                      <a:cubicBezTo>
                        <a:pt x="6" y="15"/>
                        <a:pt x="6" y="15"/>
                        <a:pt x="6" y="15"/>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9"/>
                        <a:pt x="6" y="19"/>
                        <a:pt x="6" y="19"/>
                      </a:cubicBezTo>
                      <a:cubicBezTo>
                        <a:pt x="6" y="19"/>
                        <a:pt x="6" y="19"/>
                        <a:pt x="6" y="19"/>
                      </a:cubicBezTo>
                      <a:cubicBezTo>
                        <a:pt x="6" y="19"/>
                        <a:pt x="6" y="19"/>
                        <a:pt x="6" y="19"/>
                      </a:cubicBezTo>
                      <a:cubicBezTo>
                        <a:pt x="5" y="20"/>
                        <a:pt x="5" y="20"/>
                        <a:pt x="5" y="20"/>
                      </a:cubicBezTo>
                      <a:cubicBezTo>
                        <a:pt x="4" y="21"/>
                        <a:pt x="4" y="21"/>
                        <a:pt x="4" y="21"/>
                      </a:cubicBezTo>
                      <a:cubicBezTo>
                        <a:pt x="4" y="21"/>
                        <a:pt x="4" y="21"/>
                        <a:pt x="4" y="21"/>
                      </a:cubicBezTo>
                      <a:cubicBezTo>
                        <a:pt x="4" y="22"/>
                        <a:pt x="4" y="22"/>
                        <a:pt x="4" y="22"/>
                      </a:cubicBezTo>
                      <a:cubicBezTo>
                        <a:pt x="4" y="22"/>
                        <a:pt x="4" y="22"/>
                        <a:pt x="4" y="22"/>
                      </a:cubicBezTo>
                      <a:cubicBezTo>
                        <a:pt x="3" y="22"/>
                        <a:pt x="3" y="22"/>
                        <a:pt x="3" y="22"/>
                      </a:cubicBezTo>
                      <a:cubicBezTo>
                        <a:pt x="3" y="22"/>
                        <a:pt x="3" y="22"/>
                        <a:pt x="3" y="22"/>
                      </a:cubicBezTo>
                      <a:cubicBezTo>
                        <a:pt x="2" y="22"/>
                        <a:pt x="2" y="22"/>
                        <a:pt x="2" y="22"/>
                      </a:cubicBezTo>
                      <a:cubicBezTo>
                        <a:pt x="2" y="23"/>
                        <a:pt x="2" y="23"/>
                        <a:pt x="2" y="23"/>
                      </a:cubicBezTo>
                      <a:cubicBezTo>
                        <a:pt x="2" y="24"/>
                        <a:pt x="2" y="24"/>
                        <a:pt x="2" y="24"/>
                      </a:cubicBezTo>
                      <a:cubicBezTo>
                        <a:pt x="2" y="25"/>
                        <a:pt x="2" y="25"/>
                        <a:pt x="2" y="25"/>
                      </a:cubicBezTo>
                      <a:cubicBezTo>
                        <a:pt x="2" y="27"/>
                        <a:pt x="2" y="27"/>
                        <a:pt x="2" y="27"/>
                      </a:cubicBezTo>
                      <a:cubicBezTo>
                        <a:pt x="2" y="27"/>
                        <a:pt x="2" y="27"/>
                        <a:pt x="2" y="27"/>
                      </a:cubicBezTo>
                      <a:cubicBezTo>
                        <a:pt x="2" y="28"/>
                        <a:pt x="2" y="28"/>
                        <a:pt x="2" y="28"/>
                      </a:cubicBezTo>
                      <a:cubicBezTo>
                        <a:pt x="2" y="29"/>
                        <a:pt x="2" y="29"/>
                        <a:pt x="2" y="29"/>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2"/>
                        <a:pt x="2" y="32"/>
                        <a:pt x="2" y="32"/>
                      </a:cubicBezTo>
                      <a:cubicBezTo>
                        <a:pt x="2" y="32"/>
                        <a:pt x="2" y="32"/>
                        <a:pt x="2" y="32"/>
                      </a:cubicBezTo>
                      <a:cubicBezTo>
                        <a:pt x="2" y="32"/>
                        <a:pt x="2" y="32"/>
                        <a:pt x="2" y="32"/>
                      </a:cubicBezTo>
                      <a:cubicBezTo>
                        <a:pt x="2" y="33"/>
                        <a:pt x="2" y="33"/>
                        <a:pt x="2" y="33"/>
                      </a:cubicBezTo>
                      <a:cubicBezTo>
                        <a:pt x="2" y="33"/>
                        <a:pt x="2" y="33"/>
                        <a:pt x="2" y="33"/>
                      </a:cubicBezTo>
                      <a:cubicBezTo>
                        <a:pt x="2" y="34"/>
                        <a:pt x="2" y="34"/>
                        <a:pt x="2" y="34"/>
                      </a:cubicBezTo>
                      <a:cubicBezTo>
                        <a:pt x="2" y="34"/>
                        <a:pt x="2" y="34"/>
                        <a:pt x="2" y="34"/>
                      </a:cubicBezTo>
                      <a:cubicBezTo>
                        <a:pt x="1" y="35"/>
                        <a:pt x="1" y="35"/>
                        <a:pt x="1" y="35"/>
                      </a:cubicBezTo>
                      <a:cubicBezTo>
                        <a:pt x="1" y="35"/>
                        <a:pt x="1" y="35"/>
                        <a:pt x="1" y="35"/>
                      </a:cubicBezTo>
                      <a:cubicBezTo>
                        <a:pt x="1" y="36"/>
                        <a:pt x="1" y="36"/>
                        <a:pt x="1" y="36"/>
                      </a:cubicBezTo>
                      <a:cubicBezTo>
                        <a:pt x="1" y="36"/>
                        <a:pt x="1" y="36"/>
                        <a:pt x="1" y="36"/>
                      </a:cubicBezTo>
                      <a:cubicBezTo>
                        <a:pt x="1" y="37"/>
                        <a:pt x="1" y="37"/>
                        <a:pt x="1" y="37"/>
                      </a:cubicBezTo>
                      <a:cubicBezTo>
                        <a:pt x="1" y="37"/>
                        <a:pt x="1" y="37"/>
                        <a:pt x="1" y="37"/>
                      </a:cubicBezTo>
                      <a:cubicBezTo>
                        <a:pt x="1" y="38"/>
                        <a:pt x="1" y="38"/>
                        <a:pt x="1" y="38"/>
                      </a:cubicBezTo>
                      <a:cubicBezTo>
                        <a:pt x="1" y="38"/>
                        <a:pt x="1" y="38"/>
                        <a:pt x="1" y="38"/>
                      </a:cubicBezTo>
                      <a:cubicBezTo>
                        <a:pt x="0" y="39"/>
                        <a:pt x="0" y="39"/>
                        <a:pt x="0" y="39"/>
                      </a:cubicBezTo>
                      <a:cubicBezTo>
                        <a:pt x="0" y="39"/>
                        <a:pt x="0" y="39"/>
                        <a:pt x="0" y="39"/>
                      </a:cubicBezTo>
                      <a:cubicBezTo>
                        <a:pt x="0" y="40"/>
                        <a:pt x="0" y="40"/>
                        <a:pt x="0" y="40"/>
                      </a:cubicBezTo>
                      <a:cubicBezTo>
                        <a:pt x="1" y="43"/>
                        <a:pt x="1" y="43"/>
                        <a:pt x="1" y="43"/>
                      </a:cubicBezTo>
                      <a:cubicBezTo>
                        <a:pt x="1" y="44"/>
                        <a:pt x="1" y="44"/>
                        <a:pt x="1" y="44"/>
                      </a:cubicBezTo>
                      <a:cubicBezTo>
                        <a:pt x="1" y="44"/>
                        <a:pt x="1" y="44"/>
                        <a:pt x="1" y="44"/>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6"/>
                        <a:pt x="1" y="46"/>
                        <a:pt x="1" y="46"/>
                      </a:cubicBezTo>
                      <a:cubicBezTo>
                        <a:pt x="1" y="46"/>
                        <a:pt x="1" y="46"/>
                        <a:pt x="1" y="46"/>
                      </a:cubicBezTo>
                      <a:cubicBezTo>
                        <a:pt x="1" y="46"/>
                        <a:pt x="1" y="46"/>
                        <a:pt x="1" y="46"/>
                      </a:cubicBezTo>
                      <a:cubicBezTo>
                        <a:pt x="1" y="46"/>
                        <a:pt x="1" y="46"/>
                        <a:pt x="1" y="46"/>
                      </a:cubicBezTo>
                      <a:cubicBezTo>
                        <a:pt x="1" y="46"/>
                        <a:pt x="1" y="46"/>
                        <a:pt x="1" y="46"/>
                      </a:cubicBezTo>
                      <a:cubicBezTo>
                        <a:pt x="1" y="47"/>
                        <a:pt x="1" y="47"/>
                        <a:pt x="1" y="47"/>
                      </a:cubicBezTo>
                      <a:cubicBezTo>
                        <a:pt x="1" y="47"/>
                        <a:pt x="1" y="47"/>
                        <a:pt x="1" y="47"/>
                      </a:cubicBezTo>
                      <a:cubicBezTo>
                        <a:pt x="2" y="48"/>
                        <a:pt x="2" y="48"/>
                        <a:pt x="2" y="48"/>
                      </a:cubicBezTo>
                      <a:cubicBezTo>
                        <a:pt x="2" y="48"/>
                        <a:pt x="2" y="48"/>
                        <a:pt x="2" y="48"/>
                      </a:cubicBezTo>
                      <a:cubicBezTo>
                        <a:pt x="2" y="49"/>
                        <a:pt x="2" y="49"/>
                        <a:pt x="2" y="49"/>
                      </a:cubicBezTo>
                      <a:cubicBezTo>
                        <a:pt x="2" y="50"/>
                        <a:pt x="2" y="50"/>
                        <a:pt x="2" y="50"/>
                      </a:cubicBezTo>
                      <a:cubicBezTo>
                        <a:pt x="2" y="50"/>
                        <a:pt x="2" y="50"/>
                        <a:pt x="2" y="50"/>
                      </a:cubicBezTo>
                      <a:cubicBezTo>
                        <a:pt x="1" y="51"/>
                        <a:pt x="1" y="51"/>
                        <a:pt x="1" y="51"/>
                      </a:cubicBezTo>
                      <a:cubicBezTo>
                        <a:pt x="1" y="51"/>
                        <a:pt x="1" y="51"/>
                        <a:pt x="1" y="51"/>
                      </a:cubicBezTo>
                      <a:cubicBezTo>
                        <a:pt x="1" y="51"/>
                        <a:pt x="1" y="51"/>
                        <a:pt x="1" y="51"/>
                      </a:cubicBezTo>
                      <a:cubicBezTo>
                        <a:pt x="1" y="52"/>
                        <a:pt x="1" y="52"/>
                        <a:pt x="1" y="52"/>
                      </a:cubicBezTo>
                      <a:cubicBezTo>
                        <a:pt x="1" y="52"/>
                        <a:pt x="1" y="52"/>
                        <a:pt x="1" y="52"/>
                      </a:cubicBezTo>
                      <a:cubicBezTo>
                        <a:pt x="1" y="53"/>
                        <a:pt x="1" y="53"/>
                        <a:pt x="1" y="53"/>
                      </a:cubicBezTo>
                      <a:cubicBezTo>
                        <a:pt x="1" y="53"/>
                        <a:pt x="1" y="53"/>
                        <a:pt x="1" y="53"/>
                      </a:cubicBezTo>
                      <a:cubicBezTo>
                        <a:pt x="1" y="53"/>
                        <a:pt x="1" y="53"/>
                        <a:pt x="1" y="53"/>
                      </a:cubicBezTo>
                      <a:cubicBezTo>
                        <a:pt x="1" y="53"/>
                        <a:pt x="1" y="53"/>
                        <a:pt x="1" y="53"/>
                      </a:cubicBezTo>
                      <a:cubicBezTo>
                        <a:pt x="2" y="54"/>
                        <a:pt x="2" y="54"/>
                        <a:pt x="2" y="54"/>
                      </a:cubicBezTo>
                      <a:cubicBezTo>
                        <a:pt x="2" y="54"/>
                        <a:pt x="2" y="54"/>
                        <a:pt x="2" y="54"/>
                      </a:cubicBezTo>
                      <a:cubicBezTo>
                        <a:pt x="2" y="54"/>
                        <a:pt x="2" y="54"/>
                        <a:pt x="2" y="54"/>
                      </a:cubicBezTo>
                      <a:cubicBezTo>
                        <a:pt x="3" y="54"/>
                        <a:pt x="3" y="54"/>
                        <a:pt x="3" y="54"/>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9" y="54"/>
                        <a:pt x="14" y="53"/>
                        <a:pt x="20" y="52"/>
                      </a:cubicBezTo>
                      <a:cubicBezTo>
                        <a:pt x="20" y="52"/>
                        <a:pt x="20" y="52"/>
                        <a:pt x="20" y="52"/>
                      </a:cubicBezTo>
                      <a:cubicBezTo>
                        <a:pt x="20" y="51"/>
                        <a:pt x="20" y="51"/>
                        <a:pt x="20" y="51"/>
                      </a:cubicBezTo>
                      <a:cubicBezTo>
                        <a:pt x="20" y="51"/>
                        <a:pt x="20" y="51"/>
                        <a:pt x="20" y="51"/>
                      </a:cubicBezTo>
                      <a:cubicBezTo>
                        <a:pt x="20" y="51"/>
                        <a:pt x="20" y="51"/>
                        <a:pt x="20" y="51"/>
                      </a:cubicBezTo>
                      <a:cubicBezTo>
                        <a:pt x="21" y="51"/>
                        <a:pt x="21" y="51"/>
                        <a:pt x="21" y="51"/>
                      </a:cubicBezTo>
                      <a:cubicBezTo>
                        <a:pt x="21" y="51"/>
                        <a:pt x="21" y="51"/>
                        <a:pt x="21" y="51"/>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49"/>
                        <a:pt x="21" y="49"/>
                        <a:pt x="21" y="49"/>
                      </a:cubicBezTo>
                      <a:cubicBezTo>
                        <a:pt x="21" y="49"/>
                        <a:pt x="21" y="49"/>
                        <a:pt x="21" y="49"/>
                      </a:cubicBezTo>
                      <a:cubicBezTo>
                        <a:pt x="21" y="49"/>
                        <a:pt x="21" y="49"/>
                        <a:pt x="21" y="49"/>
                      </a:cubicBezTo>
                      <a:cubicBezTo>
                        <a:pt x="21" y="49"/>
                        <a:pt x="21" y="49"/>
                        <a:pt x="21"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4" y="47"/>
                        <a:pt x="24" y="47"/>
                        <a:pt x="24" y="47"/>
                      </a:cubicBezTo>
                      <a:cubicBezTo>
                        <a:pt x="24" y="47"/>
                        <a:pt x="24" y="47"/>
                        <a:pt x="24" y="47"/>
                      </a:cubicBezTo>
                      <a:cubicBezTo>
                        <a:pt x="25" y="47"/>
                        <a:pt x="25" y="47"/>
                        <a:pt x="25" y="47"/>
                      </a:cubicBezTo>
                      <a:cubicBezTo>
                        <a:pt x="25" y="47"/>
                        <a:pt x="25" y="47"/>
                        <a:pt x="25" y="47"/>
                      </a:cubicBezTo>
                      <a:cubicBezTo>
                        <a:pt x="25" y="47"/>
                        <a:pt x="25" y="47"/>
                        <a:pt x="25" y="47"/>
                      </a:cubicBezTo>
                      <a:cubicBezTo>
                        <a:pt x="26" y="46"/>
                        <a:pt x="26" y="46"/>
                        <a:pt x="26" y="46"/>
                      </a:cubicBezTo>
                      <a:cubicBezTo>
                        <a:pt x="26" y="46"/>
                        <a:pt x="26" y="46"/>
                        <a:pt x="26" y="46"/>
                      </a:cubicBezTo>
                      <a:cubicBezTo>
                        <a:pt x="26" y="46"/>
                        <a:pt x="26" y="46"/>
                        <a:pt x="26" y="46"/>
                      </a:cubicBezTo>
                      <a:cubicBezTo>
                        <a:pt x="26" y="45"/>
                        <a:pt x="26" y="45"/>
                        <a:pt x="26" y="45"/>
                      </a:cubicBezTo>
                      <a:cubicBezTo>
                        <a:pt x="26" y="43"/>
                        <a:pt x="26" y="43"/>
                        <a:pt x="26" y="43"/>
                      </a:cubicBezTo>
                      <a:cubicBezTo>
                        <a:pt x="26" y="43"/>
                        <a:pt x="26" y="43"/>
                        <a:pt x="26" y="43"/>
                      </a:cubicBezTo>
                      <a:cubicBezTo>
                        <a:pt x="26" y="43"/>
                        <a:pt x="26" y="43"/>
                        <a:pt x="26" y="43"/>
                      </a:cubicBezTo>
                      <a:cubicBezTo>
                        <a:pt x="27" y="43"/>
                        <a:pt x="27" y="43"/>
                        <a:pt x="27" y="43"/>
                      </a:cubicBezTo>
                      <a:lnTo>
                        <a:pt x="27" y="42"/>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34" name="Freeform 360">
                  <a:extLst>
                    <a:ext uri="{FF2B5EF4-FFF2-40B4-BE49-F238E27FC236}">
                      <a16:creationId xmlns="" xmlns:a16="http://schemas.microsoft.com/office/drawing/2014/main" id="{0FE4A628-2907-4DFB-AAB3-98640C5E54C8}"/>
                    </a:ext>
                  </a:extLst>
                </p:cNvPr>
                <p:cNvSpPr>
                  <a:spLocks noEditPoints="1"/>
                </p:cNvSpPr>
                <p:nvPr/>
              </p:nvSpPr>
              <p:spPr bwMode="auto">
                <a:xfrm>
                  <a:off x="7506023" y="3573869"/>
                  <a:ext cx="288339" cy="167761"/>
                </a:xfrm>
                <a:custGeom>
                  <a:avLst/>
                  <a:gdLst>
                    <a:gd name="T0" fmla="*/ 45 w 55"/>
                    <a:gd name="T1" fmla="*/ 27 h 32"/>
                    <a:gd name="T2" fmla="*/ 44 w 55"/>
                    <a:gd name="T3" fmla="*/ 27 h 32"/>
                    <a:gd name="T4" fmla="*/ 41 w 55"/>
                    <a:gd name="T5" fmla="*/ 30 h 32"/>
                    <a:gd name="T6" fmla="*/ 44 w 55"/>
                    <a:gd name="T7" fmla="*/ 29 h 32"/>
                    <a:gd name="T8" fmla="*/ 40 w 55"/>
                    <a:gd name="T9" fmla="*/ 29 h 32"/>
                    <a:gd name="T10" fmla="*/ 42 w 55"/>
                    <a:gd name="T11" fmla="*/ 27 h 32"/>
                    <a:gd name="T12" fmla="*/ 42 w 55"/>
                    <a:gd name="T13" fmla="*/ 27 h 32"/>
                    <a:gd name="T14" fmla="*/ 52 w 55"/>
                    <a:gd name="T15" fmla="*/ 18 h 32"/>
                    <a:gd name="T16" fmla="*/ 52 w 55"/>
                    <a:gd name="T17" fmla="*/ 17 h 32"/>
                    <a:gd name="T18" fmla="*/ 47 w 55"/>
                    <a:gd name="T19" fmla="*/ 13 h 32"/>
                    <a:gd name="T20" fmla="*/ 47 w 55"/>
                    <a:gd name="T21" fmla="*/ 14 h 32"/>
                    <a:gd name="T22" fmla="*/ 49 w 55"/>
                    <a:gd name="T23" fmla="*/ 14 h 32"/>
                    <a:gd name="T24" fmla="*/ 51 w 55"/>
                    <a:gd name="T25" fmla="*/ 15 h 32"/>
                    <a:gd name="T26" fmla="*/ 50 w 55"/>
                    <a:gd name="T27" fmla="*/ 19 h 32"/>
                    <a:gd name="T28" fmla="*/ 48 w 55"/>
                    <a:gd name="T29" fmla="*/ 20 h 32"/>
                    <a:gd name="T30" fmla="*/ 42 w 55"/>
                    <a:gd name="T31" fmla="*/ 17 h 32"/>
                    <a:gd name="T32" fmla="*/ 41 w 55"/>
                    <a:gd name="T33" fmla="*/ 15 h 32"/>
                    <a:gd name="T34" fmla="*/ 42 w 55"/>
                    <a:gd name="T35" fmla="*/ 16 h 32"/>
                    <a:gd name="T36" fmla="*/ 39 w 55"/>
                    <a:gd name="T37" fmla="*/ 13 h 32"/>
                    <a:gd name="T38" fmla="*/ 36 w 55"/>
                    <a:gd name="T39" fmla="*/ 12 h 32"/>
                    <a:gd name="T40" fmla="*/ 35 w 55"/>
                    <a:gd name="T41" fmla="*/ 13 h 32"/>
                    <a:gd name="T42" fmla="*/ 35 w 55"/>
                    <a:gd name="T43" fmla="*/ 12 h 32"/>
                    <a:gd name="T44" fmla="*/ 34 w 55"/>
                    <a:gd name="T45" fmla="*/ 11 h 32"/>
                    <a:gd name="T46" fmla="*/ 34 w 55"/>
                    <a:gd name="T47" fmla="*/ 11 h 32"/>
                    <a:gd name="T48" fmla="*/ 34 w 55"/>
                    <a:gd name="T49" fmla="*/ 9 h 32"/>
                    <a:gd name="T50" fmla="*/ 35 w 55"/>
                    <a:gd name="T51" fmla="*/ 8 h 32"/>
                    <a:gd name="T52" fmla="*/ 35 w 55"/>
                    <a:gd name="T53" fmla="*/ 7 h 32"/>
                    <a:gd name="T54" fmla="*/ 37 w 55"/>
                    <a:gd name="T55" fmla="*/ 6 h 32"/>
                    <a:gd name="T56" fmla="*/ 38 w 55"/>
                    <a:gd name="T57" fmla="*/ 5 h 32"/>
                    <a:gd name="T58" fmla="*/ 38 w 55"/>
                    <a:gd name="T59" fmla="*/ 4 h 32"/>
                    <a:gd name="T60" fmla="*/ 37 w 55"/>
                    <a:gd name="T61" fmla="*/ 4 h 32"/>
                    <a:gd name="T62" fmla="*/ 35 w 55"/>
                    <a:gd name="T63" fmla="*/ 3 h 32"/>
                    <a:gd name="T64" fmla="*/ 34 w 55"/>
                    <a:gd name="T65" fmla="*/ 2 h 32"/>
                    <a:gd name="T66" fmla="*/ 32 w 55"/>
                    <a:gd name="T67" fmla="*/ 1 h 32"/>
                    <a:gd name="T68" fmla="*/ 30 w 55"/>
                    <a:gd name="T69" fmla="*/ 3 h 32"/>
                    <a:gd name="T70" fmla="*/ 29 w 55"/>
                    <a:gd name="T71" fmla="*/ 4 h 32"/>
                    <a:gd name="T72" fmla="*/ 28 w 55"/>
                    <a:gd name="T73" fmla="*/ 6 h 32"/>
                    <a:gd name="T74" fmla="*/ 11 w 55"/>
                    <a:gd name="T75" fmla="*/ 9 h 32"/>
                    <a:gd name="T76" fmla="*/ 3 w 55"/>
                    <a:gd name="T77" fmla="*/ 11 h 32"/>
                    <a:gd name="T78" fmla="*/ 10 w 55"/>
                    <a:gd name="T79" fmla="*/ 24 h 32"/>
                    <a:gd name="T80" fmla="*/ 29 w 55"/>
                    <a:gd name="T81" fmla="*/ 19 h 32"/>
                    <a:gd name="T82" fmla="*/ 32 w 55"/>
                    <a:gd name="T83" fmla="*/ 21 h 32"/>
                    <a:gd name="T84" fmla="*/ 32 w 55"/>
                    <a:gd name="T85" fmla="*/ 23 h 32"/>
                    <a:gd name="T86" fmla="*/ 34 w 55"/>
                    <a:gd name="T87" fmla="*/ 24 h 32"/>
                    <a:gd name="T88" fmla="*/ 35 w 55"/>
                    <a:gd name="T89" fmla="*/ 25 h 32"/>
                    <a:gd name="T90" fmla="*/ 37 w 55"/>
                    <a:gd name="T91" fmla="*/ 27 h 32"/>
                    <a:gd name="T92" fmla="*/ 39 w 55"/>
                    <a:gd name="T93" fmla="*/ 27 h 32"/>
                    <a:gd name="T94" fmla="*/ 40 w 55"/>
                    <a:gd name="T95" fmla="*/ 25 h 32"/>
                    <a:gd name="T96" fmla="*/ 40 w 55"/>
                    <a:gd name="T97" fmla="*/ 24 h 32"/>
                    <a:gd name="T98" fmla="*/ 41 w 55"/>
                    <a:gd name="T99" fmla="*/ 22 h 32"/>
                    <a:gd name="T100" fmla="*/ 43 w 55"/>
                    <a:gd name="T101" fmla="*/ 22 h 32"/>
                    <a:gd name="T102" fmla="*/ 43 w 55"/>
                    <a:gd name="T103" fmla="*/ 26 h 32"/>
                    <a:gd name="T104" fmla="*/ 46 w 55"/>
                    <a:gd name="T105" fmla="*/ 22 h 32"/>
                    <a:gd name="T106" fmla="*/ 48 w 55"/>
                    <a:gd name="T107" fmla="*/ 22 h 32"/>
                    <a:gd name="T108" fmla="*/ 54 w 55"/>
                    <a:gd name="T109" fmla="*/ 27 h 32"/>
                    <a:gd name="T110" fmla="*/ 53 w 55"/>
                    <a:gd name="T111" fmla="*/ 27 h 32"/>
                    <a:gd name="T112" fmla="*/ 52 w 55"/>
                    <a:gd name="T113" fmla="*/ 28 h 32"/>
                    <a:gd name="T114" fmla="*/ 53 w 55"/>
                    <a:gd name="T115" fmla="*/ 29 h 32"/>
                    <a:gd name="T116" fmla="*/ 52 w 55"/>
                    <a:gd name="T117" fmla="*/ 20 h 32"/>
                    <a:gd name="T118" fmla="*/ 47 w 55"/>
                    <a:gd name="T119"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 h="32">
                      <a:moveTo>
                        <a:pt x="42" y="31"/>
                      </a:moveTo>
                      <a:cubicBezTo>
                        <a:pt x="42" y="31"/>
                        <a:pt x="42" y="31"/>
                        <a:pt x="42" y="31"/>
                      </a:cubicBezTo>
                      <a:cubicBezTo>
                        <a:pt x="42" y="31"/>
                        <a:pt x="42" y="31"/>
                        <a:pt x="42" y="31"/>
                      </a:cubicBezTo>
                      <a:cubicBezTo>
                        <a:pt x="42" y="31"/>
                        <a:pt x="42" y="31"/>
                        <a:pt x="42" y="31"/>
                      </a:cubicBezTo>
                      <a:cubicBezTo>
                        <a:pt x="42" y="31"/>
                        <a:pt x="42" y="31"/>
                        <a:pt x="42" y="31"/>
                      </a:cubicBezTo>
                      <a:cubicBezTo>
                        <a:pt x="42" y="32"/>
                        <a:pt x="42" y="32"/>
                        <a:pt x="42" y="32"/>
                      </a:cubicBezTo>
                      <a:cubicBezTo>
                        <a:pt x="42" y="32"/>
                        <a:pt x="42" y="32"/>
                        <a:pt x="42" y="32"/>
                      </a:cubicBezTo>
                      <a:cubicBezTo>
                        <a:pt x="43" y="31"/>
                        <a:pt x="43" y="31"/>
                        <a:pt x="43" y="31"/>
                      </a:cubicBezTo>
                      <a:cubicBezTo>
                        <a:pt x="42" y="31"/>
                        <a:pt x="42" y="31"/>
                        <a:pt x="42" y="31"/>
                      </a:cubicBezTo>
                      <a:close/>
                      <a:moveTo>
                        <a:pt x="45" y="27"/>
                      </a:moveTo>
                      <a:cubicBezTo>
                        <a:pt x="45" y="27"/>
                        <a:pt x="45" y="27"/>
                        <a:pt x="45" y="27"/>
                      </a:cubicBezTo>
                      <a:cubicBezTo>
                        <a:pt x="45" y="27"/>
                        <a:pt x="45" y="27"/>
                        <a:pt x="45" y="27"/>
                      </a:cubicBezTo>
                      <a:cubicBezTo>
                        <a:pt x="45" y="27"/>
                        <a:pt x="45" y="27"/>
                        <a:pt x="45" y="27"/>
                      </a:cubicBezTo>
                      <a:cubicBezTo>
                        <a:pt x="45" y="27"/>
                        <a:pt x="45" y="27"/>
                        <a:pt x="45" y="27"/>
                      </a:cubicBezTo>
                      <a:cubicBezTo>
                        <a:pt x="45" y="27"/>
                        <a:pt x="45" y="27"/>
                        <a:pt x="45" y="27"/>
                      </a:cubicBezTo>
                      <a:cubicBezTo>
                        <a:pt x="45" y="26"/>
                        <a:pt x="45" y="26"/>
                        <a:pt x="45" y="26"/>
                      </a:cubicBezTo>
                      <a:cubicBezTo>
                        <a:pt x="45" y="26"/>
                        <a:pt x="45" y="26"/>
                        <a:pt x="45" y="26"/>
                      </a:cubicBezTo>
                      <a:cubicBezTo>
                        <a:pt x="45" y="26"/>
                        <a:pt x="45" y="26"/>
                        <a:pt x="45" y="26"/>
                      </a:cubicBezTo>
                      <a:cubicBezTo>
                        <a:pt x="45" y="27"/>
                        <a:pt x="45" y="27"/>
                        <a:pt x="45" y="27"/>
                      </a:cubicBezTo>
                      <a:cubicBezTo>
                        <a:pt x="44" y="27"/>
                        <a:pt x="44" y="27"/>
                        <a:pt x="44" y="27"/>
                      </a:cubicBezTo>
                      <a:cubicBezTo>
                        <a:pt x="44" y="26"/>
                        <a:pt x="44" y="26"/>
                        <a:pt x="44" y="26"/>
                      </a:cubicBezTo>
                      <a:cubicBezTo>
                        <a:pt x="44" y="26"/>
                        <a:pt x="44" y="26"/>
                        <a:pt x="44" y="26"/>
                      </a:cubicBezTo>
                      <a:cubicBezTo>
                        <a:pt x="43" y="27"/>
                        <a:pt x="43" y="27"/>
                        <a:pt x="43" y="27"/>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2" y="29"/>
                        <a:pt x="42" y="29"/>
                        <a:pt x="42" y="29"/>
                      </a:cubicBezTo>
                      <a:cubicBezTo>
                        <a:pt x="41" y="30"/>
                        <a:pt x="41" y="30"/>
                        <a:pt x="41" y="30"/>
                      </a:cubicBezTo>
                      <a:cubicBezTo>
                        <a:pt x="41" y="30"/>
                        <a:pt x="41" y="30"/>
                        <a:pt x="41" y="30"/>
                      </a:cubicBezTo>
                      <a:cubicBezTo>
                        <a:pt x="42" y="30"/>
                        <a:pt x="42" y="30"/>
                        <a:pt x="42" y="30"/>
                      </a:cubicBezTo>
                      <a:cubicBezTo>
                        <a:pt x="42" y="30"/>
                        <a:pt x="42" y="30"/>
                        <a:pt x="42" y="30"/>
                      </a:cubicBezTo>
                      <a:cubicBezTo>
                        <a:pt x="42" y="30"/>
                        <a:pt x="42" y="30"/>
                        <a:pt x="42" y="30"/>
                      </a:cubicBezTo>
                      <a:cubicBezTo>
                        <a:pt x="42" y="30"/>
                        <a:pt x="42" y="30"/>
                        <a:pt x="42" y="30"/>
                      </a:cubicBezTo>
                      <a:cubicBezTo>
                        <a:pt x="43" y="30"/>
                        <a:pt x="43" y="30"/>
                        <a:pt x="43" y="30"/>
                      </a:cubicBezTo>
                      <a:cubicBezTo>
                        <a:pt x="43" y="30"/>
                        <a:pt x="43" y="30"/>
                        <a:pt x="43" y="30"/>
                      </a:cubicBezTo>
                      <a:cubicBezTo>
                        <a:pt x="43" y="29"/>
                        <a:pt x="43" y="29"/>
                        <a:pt x="43" y="29"/>
                      </a:cubicBezTo>
                      <a:cubicBezTo>
                        <a:pt x="44" y="29"/>
                        <a:pt x="44" y="29"/>
                        <a:pt x="44" y="29"/>
                      </a:cubicBezTo>
                      <a:cubicBezTo>
                        <a:pt x="44" y="29"/>
                        <a:pt x="44" y="29"/>
                        <a:pt x="44" y="29"/>
                      </a:cubicBezTo>
                      <a:cubicBezTo>
                        <a:pt x="46" y="28"/>
                        <a:pt x="46" y="28"/>
                        <a:pt x="46" y="28"/>
                      </a:cubicBezTo>
                      <a:cubicBezTo>
                        <a:pt x="46" y="28"/>
                        <a:pt x="46" y="28"/>
                        <a:pt x="46" y="28"/>
                      </a:cubicBezTo>
                      <a:cubicBezTo>
                        <a:pt x="46" y="27"/>
                        <a:pt x="46" y="27"/>
                        <a:pt x="46" y="27"/>
                      </a:cubicBezTo>
                      <a:lnTo>
                        <a:pt x="45" y="27"/>
                      </a:lnTo>
                      <a:close/>
                      <a:moveTo>
                        <a:pt x="41" y="28"/>
                      </a:moveTo>
                      <a:cubicBezTo>
                        <a:pt x="41" y="28"/>
                        <a:pt x="41" y="28"/>
                        <a:pt x="41" y="28"/>
                      </a:cubicBezTo>
                      <a:cubicBezTo>
                        <a:pt x="40" y="28"/>
                        <a:pt x="40" y="28"/>
                        <a:pt x="40" y="28"/>
                      </a:cubicBezTo>
                      <a:cubicBezTo>
                        <a:pt x="40" y="28"/>
                        <a:pt x="40" y="28"/>
                        <a:pt x="40" y="28"/>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8"/>
                        <a:pt x="41" y="28"/>
                      </a:cubicBezTo>
                      <a:cubicBezTo>
                        <a:pt x="41" y="28"/>
                        <a:pt x="41" y="28"/>
                        <a:pt x="41" y="28"/>
                      </a:cubicBezTo>
                      <a:cubicBezTo>
                        <a:pt x="41" y="28"/>
                        <a:pt x="41" y="28"/>
                        <a:pt x="41" y="28"/>
                      </a:cubicBezTo>
                      <a:cubicBezTo>
                        <a:pt x="41" y="28"/>
                        <a:pt x="41" y="28"/>
                        <a:pt x="41" y="28"/>
                      </a:cubicBezTo>
                      <a:close/>
                      <a:moveTo>
                        <a:pt x="42" y="28"/>
                      </a:moveTo>
                      <a:cubicBezTo>
                        <a:pt x="42" y="27"/>
                        <a:pt x="42" y="27"/>
                        <a:pt x="42" y="27"/>
                      </a:cubicBezTo>
                      <a:cubicBezTo>
                        <a:pt x="42" y="27"/>
                        <a:pt x="42" y="27"/>
                        <a:pt x="42" y="27"/>
                      </a:cubicBezTo>
                      <a:cubicBezTo>
                        <a:pt x="42" y="27"/>
                        <a:pt x="42" y="27"/>
                        <a:pt x="42" y="27"/>
                      </a:cubicBezTo>
                      <a:cubicBezTo>
                        <a:pt x="42" y="27"/>
                        <a:pt x="42" y="27"/>
                        <a:pt x="42" y="27"/>
                      </a:cubicBezTo>
                      <a:cubicBezTo>
                        <a:pt x="42" y="26"/>
                        <a:pt x="42" y="26"/>
                        <a:pt x="42" y="26"/>
                      </a:cubicBezTo>
                      <a:cubicBezTo>
                        <a:pt x="43" y="26"/>
                        <a:pt x="43" y="26"/>
                        <a:pt x="43" y="26"/>
                      </a:cubicBezTo>
                      <a:cubicBezTo>
                        <a:pt x="43" y="26"/>
                        <a:pt x="43" y="26"/>
                        <a:pt x="43" y="26"/>
                      </a:cubicBezTo>
                      <a:cubicBezTo>
                        <a:pt x="43" y="26"/>
                        <a:pt x="43" y="26"/>
                        <a:pt x="43" y="26"/>
                      </a:cubicBezTo>
                      <a:cubicBezTo>
                        <a:pt x="42" y="26"/>
                        <a:pt x="42" y="26"/>
                        <a:pt x="42" y="26"/>
                      </a:cubicBezTo>
                      <a:cubicBezTo>
                        <a:pt x="42" y="26"/>
                        <a:pt x="42" y="26"/>
                        <a:pt x="42" y="26"/>
                      </a:cubicBezTo>
                      <a:cubicBezTo>
                        <a:pt x="42" y="26"/>
                        <a:pt x="42" y="27"/>
                        <a:pt x="42" y="27"/>
                      </a:cubicBezTo>
                      <a:cubicBezTo>
                        <a:pt x="42" y="27"/>
                        <a:pt x="41" y="27"/>
                        <a:pt x="41" y="28"/>
                      </a:cubicBezTo>
                      <a:cubicBezTo>
                        <a:pt x="41" y="28"/>
                        <a:pt x="41" y="28"/>
                        <a:pt x="41" y="28"/>
                      </a:cubicBezTo>
                      <a:cubicBezTo>
                        <a:pt x="41" y="28"/>
                        <a:pt x="41" y="28"/>
                        <a:pt x="41" y="28"/>
                      </a:cubicBezTo>
                      <a:cubicBezTo>
                        <a:pt x="41" y="28"/>
                        <a:pt x="41" y="28"/>
                        <a:pt x="41" y="28"/>
                      </a:cubicBezTo>
                      <a:cubicBezTo>
                        <a:pt x="41" y="28"/>
                        <a:pt x="41" y="28"/>
                        <a:pt x="41" y="28"/>
                      </a:cubicBezTo>
                      <a:lnTo>
                        <a:pt x="42" y="28"/>
                      </a:lnTo>
                      <a:close/>
                      <a:moveTo>
                        <a:pt x="52" y="20"/>
                      </a:moveTo>
                      <a:cubicBezTo>
                        <a:pt x="53" y="20"/>
                        <a:pt x="53" y="20"/>
                        <a:pt x="53" y="20"/>
                      </a:cubicBezTo>
                      <a:cubicBezTo>
                        <a:pt x="52" y="19"/>
                        <a:pt x="52" y="19"/>
                        <a:pt x="52" y="19"/>
                      </a:cubicBezTo>
                      <a:cubicBezTo>
                        <a:pt x="52" y="18"/>
                        <a:pt x="52" y="18"/>
                        <a:pt x="52" y="18"/>
                      </a:cubicBezTo>
                      <a:cubicBezTo>
                        <a:pt x="52" y="17"/>
                        <a:pt x="52" y="17"/>
                        <a:pt x="52" y="17"/>
                      </a:cubicBezTo>
                      <a:cubicBezTo>
                        <a:pt x="52" y="17"/>
                        <a:pt x="52" y="17"/>
                        <a:pt x="52" y="17"/>
                      </a:cubicBezTo>
                      <a:cubicBezTo>
                        <a:pt x="51" y="18"/>
                        <a:pt x="51" y="18"/>
                        <a:pt x="51" y="18"/>
                      </a:cubicBezTo>
                      <a:cubicBezTo>
                        <a:pt x="51" y="17"/>
                        <a:pt x="51" y="17"/>
                        <a:pt x="51" y="17"/>
                      </a:cubicBezTo>
                      <a:cubicBezTo>
                        <a:pt x="51" y="17"/>
                        <a:pt x="51" y="17"/>
                        <a:pt x="51" y="17"/>
                      </a:cubicBezTo>
                      <a:cubicBezTo>
                        <a:pt x="51" y="17"/>
                        <a:pt x="51" y="17"/>
                        <a:pt x="51"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6"/>
                        <a:pt x="52" y="16"/>
                        <a:pt x="52" y="16"/>
                      </a:cubicBezTo>
                      <a:cubicBezTo>
                        <a:pt x="51" y="15"/>
                        <a:pt x="51" y="15"/>
                        <a:pt x="51" y="15"/>
                      </a:cubicBezTo>
                      <a:cubicBezTo>
                        <a:pt x="50" y="14"/>
                        <a:pt x="50" y="14"/>
                        <a:pt x="50" y="14"/>
                      </a:cubicBezTo>
                      <a:cubicBezTo>
                        <a:pt x="49" y="13"/>
                        <a:pt x="49" y="13"/>
                        <a:pt x="49" y="13"/>
                      </a:cubicBezTo>
                      <a:cubicBezTo>
                        <a:pt x="49" y="13"/>
                        <a:pt x="49" y="13"/>
                        <a:pt x="49" y="13"/>
                      </a:cubicBezTo>
                      <a:cubicBezTo>
                        <a:pt x="48" y="13"/>
                        <a:pt x="48" y="13"/>
                        <a:pt x="48" y="13"/>
                      </a:cubicBezTo>
                      <a:cubicBezTo>
                        <a:pt x="48" y="13"/>
                        <a:pt x="48" y="13"/>
                        <a:pt x="48" y="13"/>
                      </a:cubicBezTo>
                      <a:cubicBezTo>
                        <a:pt x="47" y="13"/>
                        <a:pt x="47" y="13"/>
                        <a:pt x="47" y="13"/>
                      </a:cubicBezTo>
                      <a:cubicBezTo>
                        <a:pt x="47" y="13"/>
                        <a:pt x="47" y="13"/>
                        <a:pt x="47" y="13"/>
                      </a:cubicBezTo>
                      <a:cubicBezTo>
                        <a:pt x="47" y="13"/>
                        <a:pt x="47" y="13"/>
                        <a:pt x="47" y="13"/>
                      </a:cubicBezTo>
                      <a:cubicBezTo>
                        <a:pt x="46" y="13"/>
                        <a:pt x="46" y="13"/>
                        <a:pt x="46" y="13"/>
                      </a:cubicBezTo>
                      <a:cubicBezTo>
                        <a:pt x="46" y="13"/>
                        <a:pt x="46" y="13"/>
                        <a:pt x="46" y="13"/>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3"/>
                        <a:pt x="47" y="13"/>
                        <a:pt x="47" y="13"/>
                      </a:cubicBezTo>
                      <a:cubicBezTo>
                        <a:pt x="48" y="13"/>
                        <a:pt x="48" y="13"/>
                        <a:pt x="48" y="13"/>
                      </a:cubicBezTo>
                      <a:cubicBezTo>
                        <a:pt x="48" y="14"/>
                        <a:pt x="48" y="14"/>
                        <a:pt x="48" y="14"/>
                      </a:cubicBezTo>
                      <a:cubicBezTo>
                        <a:pt x="49" y="14"/>
                        <a:pt x="49" y="14"/>
                        <a:pt x="49" y="14"/>
                      </a:cubicBezTo>
                      <a:cubicBezTo>
                        <a:pt x="49" y="14"/>
                        <a:pt x="49" y="14"/>
                        <a:pt x="49" y="14"/>
                      </a:cubicBezTo>
                      <a:cubicBezTo>
                        <a:pt x="49" y="15"/>
                        <a:pt x="49" y="15"/>
                        <a:pt x="49" y="16"/>
                      </a:cubicBezTo>
                      <a:cubicBezTo>
                        <a:pt x="50" y="16"/>
                        <a:pt x="50" y="16"/>
                        <a:pt x="50" y="16"/>
                      </a:cubicBezTo>
                      <a:cubicBezTo>
                        <a:pt x="50" y="16"/>
                        <a:pt x="50" y="16"/>
                        <a:pt x="50" y="16"/>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1" y="15"/>
                        <a:pt x="51" y="15"/>
                        <a:pt x="51" y="15"/>
                      </a:cubicBezTo>
                      <a:cubicBezTo>
                        <a:pt x="51" y="16"/>
                        <a:pt x="51" y="16"/>
                        <a:pt x="51" y="16"/>
                      </a:cubicBezTo>
                      <a:cubicBezTo>
                        <a:pt x="51" y="16"/>
                        <a:pt x="51" y="16"/>
                        <a:pt x="51" y="16"/>
                      </a:cubicBezTo>
                      <a:cubicBezTo>
                        <a:pt x="50" y="16"/>
                        <a:pt x="50" y="16"/>
                        <a:pt x="50" y="16"/>
                      </a:cubicBezTo>
                      <a:cubicBezTo>
                        <a:pt x="50" y="16"/>
                        <a:pt x="50" y="16"/>
                        <a:pt x="50" y="16"/>
                      </a:cubicBezTo>
                      <a:cubicBezTo>
                        <a:pt x="51" y="16"/>
                        <a:pt x="51" y="16"/>
                        <a:pt x="51" y="16"/>
                      </a:cubicBezTo>
                      <a:cubicBezTo>
                        <a:pt x="51" y="17"/>
                        <a:pt x="51" y="17"/>
                        <a:pt x="51" y="17"/>
                      </a:cubicBezTo>
                      <a:cubicBezTo>
                        <a:pt x="51" y="17"/>
                        <a:pt x="51" y="17"/>
                        <a:pt x="51" y="17"/>
                      </a:cubicBezTo>
                      <a:cubicBezTo>
                        <a:pt x="51" y="18"/>
                        <a:pt x="51" y="18"/>
                        <a:pt x="51" y="18"/>
                      </a:cubicBezTo>
                      <a:cubicBezTo>
                        <a:pt x="51" y="18"/>
                        <a:pt x="51" y="18"/>
                        <a:pt x="51" y="18"/>
                      </a:cubicBezTo>
                      <a:cubicBezTo>
                        <a:pt x="50" y="19"/>
                        <a:pt x="50" y="19"/>
                        <a:pt x="50" y="19"/>
                      </a:cubicBezTo>
                      <a:cubicBezTo>
                        <a:pt x="50" y="19"/>
                        <a:pt x="50" y="19"/>
                        <a:pt x="50" y="19"/>
                      </a:cubicBezTo>
                      <a:cubicBezTo>
                        <a:pt x="49" y="20"/>
                        <a:pt x="49" y="20"/>
                        <a:pt x="49" y="20"/>
                      </a:cubicBezTo>
                      <a:cubicBezTo>
                        <a:pt x="48" y="20"/>
                        <a:pt x="48" y="20"/>
                        <a:pt x="48" y="20"/>
                      </a:cubicBezTo>
                      <a:cubicBezTo>
                        <a:pt x="48" y="20"/>
                        <a:pt x="48" y="20"/>
                        <a:pt x="48" y="20"/>
                      </a:cubicBezTo>
                      <a:cubicBezTo>
                        <a:pt x="47" y="21"/>
                        <a:pt x="47" y="21"/>
                        <a:pt x="47" y="21"/>
                      </a:cubicBezTo>
                      <a:cubicBezTo>
                        <a:pt x="47" y="21"/>
                        <a:pt x="47" y="21"/>
                        <a:pt x="47" y="21"/>
                      </a:cubicBezTo>
                      <a:cubicBezTo>
                        <a:pt x="47" y="21"/>
                        <a:pt x="47" y="21"/>
                        <a:pt x="47" y="21"/>
                      </a:cubicBezTo>
                      <a:cubicBezTo>
                        <a:pt x="47" y="20"/>
                        <a:pt x="47" y="20"/>
                        <a:pt x="47" y="20"/>
                      </a:cubicBezTo>
                      <a:cubicBezTo>
                        <a:pt x="47" y="20"/>
                        <a:pt x="47" y="20"/>
                        <a:pt x="47" y="20"/>
                      </a:cubicBezTo>
                      <a:cubicBezTo>
                        <a:pt x="48" y="20"/>
                        <a:pt x="48" y="20"/>
                        <a:pt x="48" y="20"/>
                      </a:cubicBezTo>
                      <a:cubicBezTo>
                        <a:pt x="46" y="20"/>
                        <a:pt x="46" y="20"/>
                        <a:pt x="46" y="20"/>
                      </a:cubicBezTo>
                      <a:cubicBezTo>
                        <a:pt x="45" y="20"/>
                        <a:pt x="45" y="20"/>
                        <a:pt x="45" y="20"/>
                      </a:cubicBezTo>
                      <a:cubicBezTo>
                        <a:pt x="44" y="20"/>
                        <a:pt x="44" y="20"/>
                        <a:pt x="44" y="20"/>
                      </a:cubicBezTo>
                      <a:cubicBezTo>
                        <a:pt x="43" y="20"/>
                        <a:pt x="43" y="20"/>
                        <a:pt x="43" y="20"/>
                      </a:cubicBezTo>
                      <a:cubicBezTo>
                        <a:pt x="43" y="19"/>
                        <a:pt x="43" y="19"/>
                        <a:pt x="43" y="19"/>
                      </a:cubicBezTo>
                      <a:cubicBezTo>
                        <a:pt x="43" y="19"/>
                        <a:pt x="43" y="19"/>
                        <a:pt x="43" y="19"/>
                      </a:cubicBezTo>
                      <a:cubicBezTo>
                        <a:pt x="43" y="18"/>
                        <a:pt x="43" y="18"/>
                        <a:pt x="43" y="18"/>
                      </a:cubicBezTo>
                      <a:cubicBezTo>
                        <a:pt x="43" y="17"/>
                        <a:pt x="43" y="17"/>
                        <a:pt x="43" y="17"/>
                      </a:cubicBezTo>
                      <a:cubicBezTo>
                        <a:pt x="42" y="17"/>
                        <a:pt x="42" y="17"/>
                        <a:pt x="42" y="17"/>
                      </a:cubicBezTo>
                      <a:cubicBezTo>
                        <a:pt x="42" y="17"/>
                        <a:pt x="42" y="17"/>
                        <a:pt x="42" y="17"/>
                      </a:cubicBezTo>
                      <a:cubicBezTo>
                        <a:pt x="41" y="17"/>
                        <a:pt x="41" y="17"/>
                        <a:pt x="41" y="17"/>
                      </a:cubicBezTo>
                      <a:cubicBezTo>
                        <a:pt x="41" y="17"/>
                        <a:pt x="41" y="17"/>
                        <a:pt x="41"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0" y="15"/>
                        <a:pt x="40" y="15"/>
                        <a:pt x="40" y="15"/>
                      </a:cubicBezTo>
                      <a:cubicBezTo>
                        <a:pt x="40" y="15"/>
                        <a:pt x="40" y="15"/>
                        <a:pt x="40" y="15"/>
                      </a:cubicBezTo>
                      <a:cubicBezTo>
                        <a:pt x="41" y="15"/>
                        <a:pt x="41" y="15"/>
                        <a:pt x="41" y="15"/>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1" y="16"/>
                        <a:pt x="41" y="16"/>
                        <a:pt x="41" y="16"/>
                      </a:cubicBezTo>
                      <a:cubicBezTo>
                        <a:pt x="41" y="15"/>
                        <a:pt x="41" y="15"/>
                        <a:pt x="41" y="15"/>
                      </a:cubicBezTo>
                      <a:cubicBezTo>
                        <a:pt x="41" y="15"/>
                        <a:pt x="41" y="15"/>
                        <a:pt x="41" y="15"/>
                      </a:cubicBezTo>
                      <a:cubicBezTo>
                        <a:pt x="41" y="15"/>
                        <a:pt x="41" y="15"/>
                        <a:pt x="41" y="15"/>
                      </a:cubicBezTo>
                      <a:cubicBezTo>
                        <a:pt x="40" y="14"/>
                        <a:pt x="40" y="14"/>
                        <a:pt x="40" y="14"/>
                      </a:cubicBezTo>
                      <a:cubicBezTo>
                        <a:pt x="40" y="14"/>
                        <a:pt x="40" y="14"/>
                        <a:pt x="40" y="14"/>
                      </a:cubicBezTo>
                      <a:cubicBezTo>
                        <a:pt x="39" y="14"/>
                        <a:pt x="39" y="14"/>
                        <a:pt x="39" y="14"/>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8" y="12"/>
                        <a:pt x="38" y="12"/>
                        <a:pt x="38" y="12"/>
                      </a:cubicBezTo>
                      <a:cubicBezTo>
                        <a:pt x="38" y="12"/>
                        <a:pt x="38" y="12"/>
                        <a:pt x="38" y="12"/>
                      </a:cubicBezTo>
                      <a:cubicBezTo>
                        <a:pt x="38" y="12"/>
                        <a:pt x="38" y="12"/>
                        <a:pt x="38" y="12"/>
                      </a:cubicBezTo>
                      <a:cubicBezTo>
                        <a:pt x="37" y="12"/>
                        <a:pt x="37" y="12"/>
                        <a:pt x="37" y="12"/>
                      </a:cubicBezTo>
                      <a:cubicBezTo>
                        <a:pt x="36" y="12"/>
                        <a:pt x="36" y="12"/>
                        <a:pt x="36" y="12"/>
                      </a:cubicBezTo>
                      <a:cubicBezTo>
                        <a:pt x="36" y="11"/>
                        <a:pt x="36" y="11"/>
                        <a:pt x="36" y="11"/>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3"/>
                        <a:pt x="36" y="13"/>
                        <a:pt x="36" y="13"/>
                      </a:cubicBezTo>
                      <a:cubicBezTo>
                        <a:pt x="36" y="13"/>
                        <a:pt x="36" y="13"/>
                        <a:pt x="36" y="13"/>
                      </a:cubicBezTo>
                      <a:cubicBezTo>
                        <a:pt x="36" y="12"/>
                        <a:pt x="36" y="12"/>
                        <a:pt x="36" y="12"/>
                      </a:cubicBezTo>
                      <a:cubicBezTo>
                        <a:pt x="36" y="13"/>
                        <a:pt x="36" y="13"/>
                        <a:pt x="36" y="13"/>
                      </a:cubicBezTo>
                      <a:cubicBezTo>
                        <a:pt x="36" y="13"/>
                        <a:pt x="36" y="13"/>
                        <a:pt x="36"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2"/>
                        <a:pt x="35" y="12"/>
                        <a:pt x="35" y="12"/>
                      </a:cubicBezTo>
                      <a:cubicBezTo>
                        <a:pt x="35" y="12"/>
                        <a:pt x="35" y="12"/>
                        <a:pt x="35" y="12"/>
                      </a:cubicBezTo>
                      <a:cubicBezTo>
                        <a:pt x="34" y="12"/>
                        <a:pt x="34" y="12"/>
                        <a:pt x="34" y="12"/>
                      </a:cubicBezTo>
                      <a:cubicBezTo>
                        <a:pt x="34" y="12"/>
                        <a:pt x="34" y="12"/>
                        <a:pt x="34" y="12"/>
                      </a:cubicBezTo>
                      <a:cubicBezTo>
                        <a:pt x="34" y="12"/>
                        <a:pt x="34" y="12"/>
                        <a:pt x="34" y="12"/>
                      </a:cubicBezTo>
                      <a:cubicBezTo>
                        <a:pt x="34" y="12"/>
                        <a:pt x="34" y="12"/>
                        <a:pt x="34" y="12"/>
                      </a:cubicBezTo>
                      <a:cubicBezTo>
                        <a:pt x="34" y="12"/>
                        <a:pt x="34" y="12"/>
                        <a:pt x="34" y="12"/>
                      </a:cubicBezTo>
                      <a:cubicBezTo>
                        <a:pt x="33" y="12"/>
                        <a:pt x="33" y="12"/>
                        <a:pt x="33" y="12"/>
                      </a:cubicBezTo>
                      <a:cubicBezTo>
                        <a:pt x="33" y="12"/>
                        <a:pt x="33" y="12"/>
                        <a:pt x="33" y="12"/>
                      </a:cubicBezTo>
                      <a:cubicBezTo>
                        <a:pt x="34" y="12"/>
                        <a:pt x="34" y="12"/>
                        <a:pt x="34" y="12"/>
                      </a:cubicBezTo>
                      <a:cubicBezTo>
                        <a:pt x="34" y="11"/>
                        <a:pt x="34" y="11"/>
                        <a:pt x="34" y="11"/>
                      </a:cubicBezTo>
                      <a:cubicBezTo>
                        <a:pt x="34" y="11"/>
                        <a:pt x="34" y="11"/>
                        <a:pt x="34" y="11"/>
                      </a:cubicBezTo>
                      <a:cubicBezTo>
                        <a:pt x="34" y="11"/>
                        <a:pt x="34" y="11"/>
                        <a:pt x="34" y="11"/>
                      </a:cubicBezTo>
                      <a:cubicBezTo>
                        <a:pt x="33" y="11"/>
                        <a:pt x="33" y="11"/>
                        <a:pt x="33" y="11"/>
                      </a:cubicBezTo>
                      <a:cubicBezTo>
                        <a:pt x="33" y="11"/>
                        <a:pt x="33" y="11"/>
                        <a:pt x="33" y="11"/>
                      </a:cubicBezTo>
                      <a:cubicBezTo>
                        <a:pt x="33" y="11"/>
                        <a:pt x="33" y="11"/>
                        <a:pt x="33"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5" y="11"/>
                        <a:pt x="35" y="11"/>
                        <a:pt x="35" y="11"/>
                      </a:cubicBezTo>
                      <a:cubicBezTo>
                        <a:pt x="34" y="11"/>
                        <a:pt x="34" y="11"/>
                        <a:pt x="34" y="11"/>
                      </a:cubicBezTo>
                      <a:cubicBezTo>
                        <a:pt x="34" y="10"/>
                        <a:pt x="34" y="10"/>
                        <a:pt x="34" y="10"/>
                      </a:cubicBezTo>
                      <a:cubicBezTo>
                        <a:pt x="34" y="10"/>
                        <a:pt x="34" y="10"/>
                        <a:pt x="34" y="10"/>
                      </a:cubicBezTo>
                      <a:cubicBezTo>
                        <a:pt x="34" y="10"/>
                        <a:pt x="34" y="10"/>
                        <a:pt x="34" y="10"/>
                      </a:cubicBezTo>
                      <a:cubicBezTo>
                        <a:pt x="34" y="10"/>
                        <a:pt x="34" y="10"/>
                        <a:pt x="34" y="10"/>
                      </a:cubicBezTo>
                      <a:cubicBezTo>
                        <a:pt x="34" y="9"/>
                        <a:pt x="34" y="9"/>
                        <a:pt x="34" y="9"/>
                      </a:cubicBezTo>
                      <a:cubicBezTo>
                        <a:pt x="34" y="9"/>
                        <a:pt x="34" y="9"/>
                        <a:pt x="34"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6" y="8"/>
                        <a:pt x="36" y="8"/>
                        <a:pt x="36" y="8"/>
                      </a:cubicBezTo>
                      <a:cubicBezTo>
                        <a:pt x="35" y="8"/>
                        <a:pt x="35" y="8"/>
                        <a:pt x="35" y="8"/>
                      </a:cubicBezTo>
                      <a:cubicBezTo>
                        <a:pt x="35" y="7"/>
                        <a:pt x="35" y="7"/>
                        <a:pt x="35" y="7"/>
                      </a:cubicBezTo>
                      <a:cubicBezTo>
                        <a:pt x="35" y="7"/>
                        <a:pt x="35" y="7"/>
                        <a:pt x="35" y="7"/>
                      </a:cubicBezTo>
                      <a:cubicBezTo>
                        <a:pt x="35" y="7"/>
                        <a:pt x="35" y="7"/>
                        <a:pt x="35" y="7"/>
                      </a:cubicBezTo>
                      <a:cubicBezTo>
                        <a:pt x="35" y="8"/>
                        <a:pt x="35" y="8"/>
                        <a:pt x="35" y="8"/>
                      </a:cubicBezTo>
                      <a:cubicBezTo>
                        <a:pt x="35" y="8"/>
                        <a:pt x="35" y="8"/>
                        <a:pt x="35" y="8"/>
                      </a:cubicBezTo>
                      <a:cubicBezTo>
                        <a:pt x="35" y="8"/>
                        <a:pt x="35" y="8"/>
                        <a:pt x="35" y="8"/>
                      </a:cubicBezTo>
                      <a:cubicBezTo>
                        <a:pt x="35" y="7"/>
                        <a:pt x="35" y="7"/>
                        <a:pt x="35" y="7"/>
                      </a:cubicBezTo>
                      <a:cubicBezTo>
                        <a:pt x="35" y="7"/>
                        <a:pt x="35" y="7"/>
                        <a:pt x="35" y="7"/>
                      </a:cubicBezTo>
                      <a:cubicBezTo>
                        <a:pt x="35" y="7"/>
                        <a:pt x="35" y="7"/>
                        <a:pt x="35" y="7"/>
                      </a:cubicBezTo>
                      <a:cubicBezTo>
                        <a:pt x="35" y="7"/>
                        <a:pt x="35" y="7"/>
                        <a:pt x="35" y="7"/>
                      </a:cubicBezTo>
                      <a:cubicBezTo>
                        <a:pt x="35" y="7"/>
                        <a:pt x="35" y="7"/>
                        <a:pt x="35" y="7"/>
                      </a:cubicBezTo>
                      <a:cubicBezTo>
                        <a:pt x="36" y="6"/>
                        <a:pt x="36" y="6"/>
                        <a:pt x="36" y="6"/>
                      </a:cubicBezTo>
                      <a:cubicBezTo>
                        <a:pt x="37" y="6"/>
                        <a:pt x="37" y="6"/>
                        <a:pt x="37"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7" y="3"/>
                        <a:pt x="37" y="3"/>
                        <a:pt x="37" y="3"/>
                      </a:cubicBezTo>
                      <a:cubicBezTo>
                        <a:pt x="37" y="3"/>
                        <a:pt x="37" y="3"/>
                        <a:pt x="37" y="3"/>
                      </a:cubicBezTo>
                      <a:cubicBezTo>
                        <a:pt x="37" y="3"/>
                        <a:pt x="37" y="3"/>
                        <a:pt x="37" y="3"/>
                      </a:cubicBezTo>
                      <a:cubicBezTo>
                        <a:pt x="37" y="4"/>
                        <a:pt x="37" y="4"/>
                        <a:pt x="37" y="4"/>
                      </a:cubicBezTo>
                      <a:cubicBezTo>
                        <a:pt x="37" y="4"/>
                        <a:pt x="37" y="4"/>
                        <a:pt x="37" y="4"/>
                      </a:cubicBezTo>
                      <a:cubicBezTo>
                        <a:pt x="37" y="4"/>
                        <a:pt x="37" y="4"/>
                        <a:pt x="37" y="4"/>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4" y="3"/>
                        <a:pt x="34" y="3"/>
                        <a:pt x="34" y="3"/>
                      </a:cubicBezTo>
                      <a:cubicBezTo>
                        <a:pt x="35" y="3"/>
                        <a:pt x="35" y="3"/>
                        <a:pt x="35" y="3"/>
                      </a:cubicBezTo>
                      <a:cubicBezTo>
                        <a:pt x="35" y="3"/>
                        <a:pt x="35" y="3"/>
                        <a:pt x="35" y="3"/>
                      </a:cubicBezTo>
                      <a:cubicBezTo>
                        <a:pt x="35" y="3"/>
                        <a:pt x="35" y="3"/>
                        <a:pt x="35" y="3"/>
                      </a:cubicBezTo>
                      <a:cubicBezTo>
                        <a:pt x="35" y="2"/>
                        <a:pt x="35" y="2"/>
                        <a:pt x="35" y="2"/>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4" y="1"/>
                        <a:pt x="34" y="1"/>
                        <a:pt x="34" y="1"/>
                      </a:cubicBezTo>
                      <a:cubicBezTo>
                        <a:pt x="34" y="1"/>
                        <a:pt x="34" y="1"/>
                        <a:pt x="34" y="1"/>
                      </a:cubicBezTo>
                      <a:cubicBezTo>
                        <a:pt x="34" y="1"/>
                        <a:pt x="34" y="1"/>
                        <a:pt x="34" y="1"/>
                      </a:cubicBezTo>
                      <a:cubicBezTo>
                        <a:pt x="34" y="0"/>
                        <a:pt x="34" y="0"/>
                        <a:pt x="34" y="0"/>
                      </a:cubicBezTo>
                      <a:cubicBezTo>
                        <a:pt x="34" y="0"/>
                        <a:pt x="34" y="0"/>
                        <a:pt x="34" y="0"/>
                      </a:cubicBezTo>
                      <a:cubicBezTo>
                        <a:pt x="33" y="1"/>
                        <a:pt x="33" y="1"/>
                        <a:pt x="33" y="1"/>
                      </a:cubicBezTo>
                      <a:cubicBezTo>
                        <a:pt x="33" y="1"/>
                        <a:pt x="33" y="1"/>
                        <a:pt x="33" y="1"/>
                      </a:cubicBezTo>
                      <a:cubicBezTo>
                        <a:pt x="33" y="1"/>
                        <a:pt x="33" y="1"/>
                        <a:pt x="33" y="1"/>
                      </a:cubicBezTo>
                      <a:cubicBezTo>
                        <a:pt x="32" y="1"/>
                        <a:pt x="32" y="1"/>
                        <a:pt x="32" y="1"/>
                      </a:cubicBezTo>
                      <a:cubicBezTo>
                        <a:pt x="32" y="1"/>
                        <a:pt x="32" y="1"/>
                        <a:pt x="32" y="1"/>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5"/>
                        <a:pt x="29" y="5"/>
                        <a:pt x="29" y="5"/>
                      </a:cubicBezTo>
                      <a:cubicBezTo>
                        <a:pt x="29" y="5"/>
                        <a:pt x="29" y="5"/>
                        <a:pt x="29" y="5"/>
                      </a:cubicBezTo>
                      <a:cubicBezTo>
                        <a:pt x="28" y="5"/>
                        <a:pt x="28" y="5"/>
                        <a:pt x="28" y="5"/>
                      </a:cubicBezTo>
                      <a:cubicBezTo>
                        <a:pt x="28" y="5"/>
                        <a:pt x="28" y="5"/>
                        <a:pt x="28" y="5"/>
                      </a:cubicBezTo>
                      <a:cubicBezTo>
                        <a:pt x="28" y="5"/>
                        <a:pt x="28" y="5"/>
                        <a:pt x="28" y="5"/>
                      </a:cubicBezTo>
                      <a:cubicBezTo>
                        <a:pt x="28" y="6"/>
                        <a:pt x="28" y="6"/>
                        <a:pt x="28" y="6"/>
                      </a:cubicBezTo>
                      <a:cubicBezTo>
                        <a:pt x="28" y="6"/>
                        <a:pt x="28" y="6"/>
                        <a:pt x="28" y="6"/>
                      </a:cubicBezTo>
                      <a:cubicBezTo>
                        <a:pt x="22" y="7"/>
                        <a:pt x="17" y="8"/>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9" y="10"/>
                        <a:pt x="7" y="10"/>
                        <a:pt x="5" y="11"/>
                      </a:cubicBezTo>
                      <a:cubicBezTo>
                        <a:pt x="4" y="11"/>
                        <a:pt x="4" y="11"/>
                        <a:pt x="4" y="11"/>
                      </a:cubicBezTo>
                      <a:cubicBezTo>
                        <a:pt x="3" y="11"/>
                        <a:pt x="3" y="11"/>
                        <a:pt x="3" y="11"/>
                      </a:cubicBezTo>
                      <a:cubicBezTo>
                        <a:pt x="2" y="11"/>
                        <a:pt x="2" y="11"/>
                        <a:pt x="2" y="11"/>
                      </a:cubicBezTo>
                      <a:cubicBezTo>
                        <a:pt x="1" y="11"/>
                        <a:pt x="1" y="11"/>
                        <a:pt x="1" y="11"/>
                      </a:cubicBezTo>
                      <a:cubicBezTo>
                        <a:pt x="1" y="12"/>
                        <a:pt x="1" y="12"/>
                        <a:pt x="1" y="12"/>
                      </a:cubicBezTo>
                      <a:cubicBezTo>
                        <a:pt x="0" y="12"/>
                        <a:pt x="0" y="12"/>
                        <a:pt x="0" y="12"/>
                      </a:cubicBezTo>
                      <a:cubicBezTo>
                        <a:pt x="0" y="12"/>
                        <a:pt x="0" y="12"/>
                        <a:pt x="0" y="12"/>
                      </a:cubicBezTo>
                      <a:cubicBezTo>
                        <a:pt x="0" y="17"/>
                        <a:pt x="0" y="21"/>
                        <a:pt x="0" y="26"/>
                      </a:cubicBezTo>
                      <a:cubicBezTo>
                        <a:pt x="0" y="26"/>
                        <a:pt x="0" y="26"/>
                        <a:pt x="0" y="26"/>
                      </a:cubicBezTo>
                      <a:cubicBezTo>
                        <a:pt x="3" y="25"/>
                        <a:pt x="6" y="25"/>
                        <a:pt x="9" y="24"/>
                      </a:cubicBezTo>
                      <a:cubicBezTo>
                        <a:pt x="10" y="24"/>
                        <a:pt x="10" y="24"/>
                        <a:pt x="10" y="24"/>
                      </a:cubicBezTo>
                      <a:cubicBezTo>
                        <a:pt x="10" y="24"/>
                        <a:pt x="10" y="24"/>
                        <a:pt x="10" y="24"/>
                      </a:cubicBezTo>
                      <a:cubicBezTo>
                        <a:pt x="11" y="24"/>
                        <a:pt x="11" y="24"/>
                        <a:pt x="11" y="24"/>
                      </a:cubicBezTo>
                      <a:cubicBezTo>
                        <a:pt x="10" y="24"/>
                        <a:pt x="10" y="24"/>
                        <a:pt x="10" y="24"/>
                      </a:cubicBezTo>
                      <a:cubicBezTo>
                        <a:pt x="12" y="23"/>
                        <a:pt x="12" y="23"/>
                        <a:pt x="12" y="23"/>
                      </a:cubicBezTo>
                      <a:cubicBezTo>
                        <a:pt x="13" y="23"/>
                        <a:pt x="13" y="23"/>
                        <a:pt x="13" y="23"/>
                      </a:cubicBezTo>
                      <a:cubicBezTo>
                        <a:pt x="13" y="23"/>
                        <a:pt x="13" y="23"/>
                        <a:pt x="13" y="23"/>
                      </a:cubicBezTo>
                      <a:cubicBezTo>
                        <a:pt x="13" y="23"/>
                        <a:pt x="13" y="23"/>
                        <a:pt x="13" y="23"/>
                      </a:cubicBezTo>
                      <a:cubicBezTo>
                        <a:pt x="13" y="23"/>
                        <a:pt x="13" y="23"/>
                        <a:pt x="13" y="23"/>
                      </a:cubicBezTo>
                      <a:cubicBezTo>
                        <a:pt x="17" y="22"/>
                        <a:pt x="21" y="21"/>
                        <a:pt x="24" y="20"/>
                      </a:cubicBezTo>
                      <a:cubicBezTo>
                        <a:pt x="24" y="21"/>
                        <a:pt x="24" y="21"/>
                        <a:pt x="24" y="21"/>
                      </a:cubicBezTo>
                      <a:cubicBezTo>
                        <a:pt x="26" y="20"/>
                        <a:pt x="28" y="20"/>
                        <a:pt x="29" y="19"/>
                      </a:cubicBezTo>
                      <a:cubicBezTo>
                        <a:pt x="30" y="19"/>
                        <a:pt x="30" y="19"/>
                        <a:pt x="30" y="19"/>
                      </a:cubicBezTo>
                      <a:cubicBezTo>
                        <a:pt x="30" y="19"/>
                        <a:pt x="30" y="19"/>
                        <a:pt x="30" y="19"/>
                      </a:cubicBezTo>
                      <a:cubicBezTo>
                        <a:pt x="30" y="20"/>
                        <a:pt x="31" y="20"/>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3" y="23"/>
                        <a:pt x="33" y="23"/>
                        <a:pt x="33" y="23"/>
                      </a:cubicBezTo>
                      <a:cubicBezTo>
                        <a:pt x="33" y="24"/>
                        <a:pt x="33" y="24"/>
                        <a:pt x="33" y="24"/>
                      </a:cubicBezTo>
                      <a:cubicBezTo>
                        <a:pt x="33" y="24"/>
                        <a:pt x="33" y="24"/>
                        <a:pt x="33" y="24"/>
                      </a:cubicBezTo>
                      <a:cubicBezTo>
                        <a:pt x="33" y="24"/>
                        <a:pt x="33" y="24"/>
                        <a:pt x="33"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5" y="24"/>
                        <a:pt x="35" y="24"/>
                        <a:pt x="35" y="24"/>
                      </a:cubicBezTo>
                      <a:cubicBezTo>
                        <a:pt x="35" y="24"/>
                        <a:pt x="35" y="24"/>
                        <a:pt x="35" y="24"/>
                      </a:cubicBezTo>
                      <a:cubicBezTo>
                        <a:pt x="35" y="24"/>
                        <a:pt x="35" y="24"/>
                        <a:pt x="35" y="24"/>
                      </a:cubicBezTo>
                      <a:cubicBezTo>
                        <a:pt x="35" y="23"/>
                        <a:pt x="35" y="23"/>
                        <a:pt x="35" y="23"/>
                      </a:cubicBezTo>
                      <a:cubicBezTo>
                        <a:pt x="35" y="22"/>
                        <a:pt x="35" y="22"/>
                        <a:pt x="35" y="22"/>
                      </a:cubicBezTo>
                      <a:cubicBezTo>
                        <a:pt x="35" y="22"/>
                        <a:pt x="35" y="22"/>
                        <a:pt x="35" y="22"/>
                      </a:cubicBezTo>
                      <a:cubicBezTo>
                        <a:pt x="35" y="23"/>
                        <a:pt x="35" y="23"/>
                        <a:pt x="35" y="23"/>
                      </a:cubicBezTo>
                      <a:cubicBezTo>
                        <a:pt x="35" y="25"/>
                        <a:pt x="35" y="25"/>
                        <a:pt x="35" y="25"/>
                      </a:cubicBezTo>
                      <a:cubicBezTo>
                        <a:pt x="35" y="25"/>
                        <a:pt x="35" y="25"/>
                        <a:pt x="35" y="25"/>
                      </a:cubicBezTo>
                      <a:cubicBezTo>
                        <a:pt x="35" y="25"/>
                        <a:pt x="35" y="25"/>
                        <a:pt x="35" y="25"/>
                      </a:cubicBezTo>
                      <a:cubicBezTo>
                        <a:pt x="35" y="25"/>
                        <a:pt x="35" y="25"/>
                        <a:pt x="36" y="25"/>
                      </a:cubicBezTo>
                      <a:cubicBezTo>
                        <a:pt x="36" y="25"/>
                        <a:pt x="36" y="26"/>
                        <a:pt x="36" y="26"/>
                      </a:cubicBezTo>
                      <a:cubicBezTo>
                        <a:pt x="36" y="26"/>
                        <a:pt x="36" y="26"/>
                        <a:pt x="36" y="26"/>
                      </a:cubicBezTo>
                      <a:cubicBezTo>
                        <a:pt x="36" y="27"/>
                        <a:pt x="36" y="27"/>
                        <a:pt x="37" y="28"/>
                      </a:cubicBezTo>
                      <a:cubicBezTo>
                        <a:pt x="37" y="28"/>
                        <a:pt x="37" y="28"/>
                        <a:pt x="37" y="28"/>
                      </a:cubicBezTo>
                      <a:cubicBezTo>
                        <a:pt x="37" y="28"/>
                        <a:pt x="37" y="28"/>
                        <a:pt x="37" y="28"/>
                      </a:cubicBezTo>
                      <a:cubicBezTo>
                        <a:pt x="37" y="27"/>
                        <a:pt x="37" y="27"/>
                        <a:pt x="37" y="27"/>
                      </a:cubicBezTo>
                      <a:cubicBezTo>
                        <a:pt x="37" y="27"/>
                        <a:pt x="37" y="27"/>
                        <a:pt x="37" y="27"/>
                      </a:cubicBezTo>
                      <a:cubicBezTo>
                        <a:pt x="37" y="27"/>
                        <a:pt x="37" y="27"/>
                        <a:pt x="37" y="27"/>
                      </a:cubicBezTo>
                      <a:cubicBezTo>
                        <a:pt x="37" y="27"/>
                        <a:pt x="37" y="27"/>
                        <a:pt x="37" y="27"/>
                      </a:cubicBezTo>
                      <a:cubicBezTo>
                        <a:pt x="37" y="27"/>
                        <a:pt x="37" y="27"/>
                        <a:pt x="37" y="27"/>
                      </a:cubicBezTo>
                      <a:cubicBezTo>
                        <a:pt x="37" y="26"/>
                        <a:pt x="37" y="26"/>
                        <a:pt x="37" y="26"/>
                      </a:cubicBezTo>
                      <a:cubicBezTo>
                        <a:pt x="37" y="27"/>
                        <a:pt x="37" y="27"/>
                        <a:pt x="37" y="27"/>
                      </a:cubicBezTo>
                      <a:cubicBezTo>
                        <a:pt x="38" y="27"/>
                        <a:pt x="38" y="27"/>
                        <a:pt x="38" y="27"/>
                      </a:cubicBezTo>
                      <a:cubicBezTo>
                        <a:pt x="38" y="27"/>
                        <a:pt x="38" y="27"/>
                        <a:pt x="38" y="27"/>
                      </a:cubicBezTo>
                      <a:cubicBezTo>
                        <a:pt x="37" y="27"/>
                        <a:pt x="37" y="27"/>
                        <a:pt x="37" y="27"/>
                      </a:cubicBezTo>
                      <a:cubicBezTo>
                        <a:pt x="38" y="27"/>
                        <a:pt x="38" y="27"/>
                        <a:pt x="38" y="27"/>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6"/>
                        <a:pt x="39" y="26"/>
                        <a:pt x="39" y="26"/>
                      </a:cubicBezTo>
                      <a:cubicBezTo>
                        <a:pt x="39" y="26"/>
                        <a:pt x="39" y="26"/>
                        <a:pt x="39" y="26"/>
                      </a:cubicBezTo>
                      <a:cubicBezTo>
                        <a:pt x="39" y="25"/>
                        <a:pt x="39" y="25"/>
                        <a:pt x="39" y="25"/>
                      </a:cubicBezTo>
                      <a:cubicBezTo>
                        <a:pt x="39" y="25"/>
                        <a:pt x="39" y="25"/>
                        <a:pt x="39" y="25"/>
                      </a:cubicBezTo>
                      <a:cubicBezTo>
                        <a:pt x="39" y="24"/>
                        <a:pt x="39" y="24"/>
                        <a:pt x="39" y="24"/>
                      </a:cubicBezTo>
                      <a:cubicBezTo>
                        <a:pt x="39" y="25"/>
                        <a:pt x="39" y="25"/>
                        <a:pt x="39"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1" y="24"/>
                        <a:pt x="41" y="24"/>
                        <a:pt x="41" y="24"/>
                      </a:cubicBezTo>
                      <a:cubicBezTo>
                        <a:pt x="41" y="24"/>
                        <a:pt x="41" y="24"/>
                        <a:pt x="41" y="24"/>
                      </a:cubicBezTo>
                      <a:cubicBezTo>
                        <a:pt x="41" y="23"/>
                        <a:pt x="41" y="23"/>
                        <a:pt x="41" y="23"/>
                      </a:cubicBezTo>
                      <a:cubicBezTo>
                        <a:pt x="41" y="23"/>
                        <a:pt x="41" y="23"/>
                        <a:pt x="41" y="23"/>
                      </a:cubicBezTo>
                      <a:cubicBezTo>
                        <a:pt x="41" y="23"/>
                        <a:pt x="41" y="23"/>
                        <a:pt x="41" y="23"/>
                      </a:cubicBezTo>
                      <a:cubicBezTo>
                        <a:pt x="42" y="23"/>
                        <a:pt x="42" y="23"/>
                        <a:pt x="42" y="23"/>
                      </a:cubicBezTo>
                      <a:cubicBezTo>
                        <a:pt x="41" y="23"/>
                        <a:pt x="41" y="23"/>
                        <a:pt x="41" y="23"/>
                      </a:cubicBezTo>
                      <a:cubicBezTo>
                        <a:pt x="41" y="22"/>
                        <a:pt x="41" y="22"/>
                        <a:pt x="41" y="22"/>
                      </a:cubicBezTo>
                      <a:cubicBezTo>
                        <a:pt x="41" y="22"/>
                        <a:pt x="41" y="22"/>
                        <a:pt x="41" y="22"/>
                      </a:cubicBezTo>
                      <a:cubicBezTo>
                        <a:pt x="41" y="22"/>
                        <a:pt x="41" y="22"/>
                        <a:pt x="41" y="22"/>
                      </a:cubicBezTo>
                      <a:cubicBezTo>
                        <a:pt x="42" y="22"/>
                        <a:pt x="42" y="22"/>
                        <a:pt x="42" y="22"/>
                      </a:cubicBezTo>
                      <a:cubicBezTo>
                        <a:pt x="42" y="22"/>
                        <a:pt x="42" y="22"/>
                        <a:pt x="42" y="22"/>
                      </a:cubicBezTo>
                      <a:cubicBezTo>
                        <a:pt x="42" y="22"/>
                        <a:pt x="42" y="22"/>
                        <a:pt x="42" y="22"/>
                      </a:cubicBezTo>
                      <a:cubicBezTo>
                        <a:pt x="42" y="22"/>
                        <a:pt x="42" y="22"/>
                        <a:pt x="42" y="22"/>
                      </a:cubicBezTo>
                      <a:cubicBezTo>
                        <a:pt x="42" y="21"/>
                        <a:pt x="42" y="21"/>
                        <a:pt x="42" y="21"/>
                      </a:cubicBezTo>
                      <a:cubicBezTo>
                        <a:pt x="42" y="21"/>
                        <a:pt x="42" y="21"/>
                        <a:pt x="42" y="21"/>
                      </a:cubicBezTo>
                      <a:cubicBezTo>
                        <a:pt x="43" y="22"/>
                        <a:pt x="43" y="22"/>
                        <a:pt x="43" y="22"/>
                      </a:cubicBezTo>
                      <a:cubicBezTo>
                        <a:pt x="43" y="22"/>
                        <a:pt x="43" y="22"/>
                        <a:pt x="43" y="22"/>
                      </a:cubicBezTo>
                      <a:cubicBezTo>
                        <a:pt x="42" y="22"/>
                        <a:pt x="42" y="22"/>
                        <a:pt x="42" y="22"/>
                      </a:cubicBezTo>
                      <a:cubicBezTo>
                        <a:pt x="43" y="22"/>
                        <a:pt x="43" y="22"/>
                        <a:pt x="43" y="22"/>
                      </a:cubicBezTo>
                      <a:cubicBezTo>
                        <a:pt x="42" y="22"/>
                        <a:pt x="42" y="22"/>
                        <a:pt x="42" y="22"/>
                      </a:cubicBezTo>
                      <a:cubicBezTo>
                        <a:pt x="42" y="22"/>
                        <a:pt x="42" y="22"/>
                        <a:pt x="42" y="22"/>
                      </a:cubicBezTo>
                      <a:cubicBezTo>
                        <a:pt x="42" y="23"/>
                        <a:pt x="42" y="23"/>
                        <a:pt x="42" y="23"/>
                      </a:cubicBezTo>
                      <a:cubicBezTo>
                        <a:pt x="42" y="23"/>
                        <a:pt x="42" y="23"/>
                        <a:pt x="42" y="23"/>
                      </a:cubicBezTo>
                      <a:cubicBezTo>
                        <a:pt x="43" y="23"/>
                        <a:pt x="43" y="23"/>
                        <a:pt x="43" y="23"/>
                      </a:cubicBezTo>
                      <a:cubicBezTo>
                        <a:pt x="43" y="25"/>
                        <a:pt x="43" y="25"/>
                        <a:pt x="43" y="25"/>
                      </a:cubicBezTo>
                      <a:cubicBezTo>
                        <a:pt x="43" y="25"/>
                        <a:pt x="43" y="25"/>
                        <a:pt x="43" y="25"/>
                      </a:cubicBezTo>
                      <a:cubicBezTo>
                        <a:pt x="43" y="26"/>
                        <a:pt x="43" y="26"/>
                        <a:pt x="43" y="26"/>
                      </a:cubicBezTo>
                      <a:cubicBezTo>
                        <a:pt x="43" y="26"/>
                        <a:pt x="43" y="26"/>
                        <a:pt x="43" y="26"/>
                      </a:cubicBezTo>
                      <a:cubicBezTo>
                        <a:pt x="44" y="25"/>
                        <a:pt x="44" y="25"/>
                        <a:pt x="44" y="25"/>
                      </a:cubicBezTo>
                      <a:cubicBezTo>
                        <a:pt x="44" y="25"/>
                        <a:pt x="44" y="25"/>
                        <a:pt x="44" y="25"/>
                      </a:cubicBezTo>
                      <a:cubicBezTo>
                        <a:pt x="45" y="24"/>
                        <a:pt x="45" y="24"/>
                        <a:pt x="45" y="24"/>
                      </a:cubicBezTo>
                      <a:cubicBezTo>
                        <a:pt x="45" y="24"/>
                        <a:pt x="45" y="24"/>
                        <a:pt x="45" y="24"/>
                      </a:cubicBezTo>
                      <a:cubicBezTo>
                        <a:pt x="45" y="24"/>
                        <a:pt x="45" y="24"/>
                        <a:pt x="45" y="24"/>
                      </a:cubicBezTo>
                      <a:cubicBezTo>
                        <a:pt x="46" y="24"/>
                        <a:pt x="46" y="24"/>
                        <a:pt x="46" y="24"/>
                      </a:cubicBezTo>
                      <a:cubicBezTo>
                        <a:pt x="46" y="23"/>
                        <a:pt x="46" y="23"/>
                        <a:pt x="46" y="23"/>
                      </a:cubicBezTo>
                      <a:cubicBezTo>
                        <a:pt x="46" y="22"/>
                        <a:pt x="46" y="22"/>
                        <a:pt x="46" y="22"/>
                      </a:cubicBezTo>
                      <a:cubicBezTo>
                        <a:pt x="46" y="22"/>
                        <a:pt x="46" y="22"/>
                        <a:pt x="46" y="22"/>
                      </a:cubicBezTo>
                      <a:cubicBezTo>
                        <a:pt x="46" y="23"/>
                        <a:pt x="46" y="23"/>
                        <a:pt x="46" y="23"/>
                      </a:cubicBezTo>
                      <a:cubicBezTo>
                        <a:pt x="47" y="23"/>
                        <a:pt x="47" y="23"/>
                        <a:pt x="47" y="23"/>
                      </a:cubicBezTo>
                      <a:cubicBezTo>
                        <a:pt x="47" y="22"/>
                        <a:pt x="47" y="22"/>
                        <a:pt x="47" y="22"/>
                      </a:cubicBezTo>
                      <a:cubicBezTo>
                        <a:pt x="47" y="22"/>
                        <a:pt x="47" y="22"/>
                        <a:pt x="47" y="22"/>
                      </a:cubicBezTo>
                      <a:cubicBezTo>
                        <a:pt x="47" y="22"/>
                        <a:pt x="47" y="22"/>
                        <a:pt x="47"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9" y="22"/>
                        <a:pt x="49" y="22"/>
                        <a:pt x="49" y="22"/>
                      </a:cubicBezTo>
                      <a:cubicBezTo>
                        <a:pt x="49" y="22"/>
                        <a:pt x="49" y="22"/>
                        <a:pt x="49" y="22"/>
                      </a:cubicBezTo>
                      <a:cubicBezTo>
                        <a:pt x="49" y="22"/>
                        <a:pt x="49" y="22"/>
                        <a:pt x="49" y="22"/>
                      </a:cubicBezTo>
                      <a:cubicBezTo>
                        <a:pt x="49" y="21"/>
                        <a:pt x="49" y="21"/>
                        <a:pt x="49" y="21"/>
                      </a:cubicBezTo>
                      <a:cubicBezTo>
                        <a:pt x="50" y="21"/>
                        <a:pt x="50" y="21"/>
                        <a:pt x="50" y="21"/>
                      </a:cubicBezTo>
                      <a:lnTo>
                        <a:pt x="52" y="20"/>
                      </a:lnTo>
                      <a:close/>
                      <a:moveTo>
                        <a:pt x="55" y="28"/>
                      </a:moveTo>
                      <a:cubicBezTo>
                        <a:pt x="54" y="27"/>
                        <a:pt x="54" y="27"/>
                        <a:pt x="54" y="27"/>
                      </a:cubicBezTo>
                      <a:cubicBezTo>
                        <a:pt x="53" y="27"/>
                        <a:pt x="53" y="27"/>
                        <a:pt x="53" y="27"/>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8"/>
                        <a:pt x="53" y="28"/>
                        <a:pt x="53" y="28"/>
                      </a:cubicBezTo>
                      <a:cubicBezTo>
                        <a:pt x="53" y="28"/>
                        <a:pt x="53" y="28"/>
                        <a:pt x="53" y="28"/>
                      </a:cubicBezTo>
                      <a:cubicBezTo>
                        <a:pt x="53" y="28"/>
                        <a:pt x="53" y="28"/>
                        <a:pt x="53" y="28"/>
                      </a:cubicBezTo>
                      <a:cubicBezTo>
                        <a:pt x="52" y="28"/>
                        <a:pt x="52" y="28"/>
                        <a:pt x="52" y="28"/>
                      </a:cubicBezTo>
                      <a:cubicBezTo>
                        <a:pt x="52" y="28"/>
                        <a:pt x="52" y="28"/>
                        <a:pt x="52" y="28"/>
                      </a:cubicBezTo>
                      <a:cubicBezTo>
                        <a:pt x="52" y="28"/>
                        <a:pt x="52" y="28"/>
                        <a:pt x="52" y="28"/>
                      </a:cubicBezTo>
                      <a:cubicBezTo>
                        <a:pt x="52" y="28"/>
                        <a:pt x="52" y="28"/>
                        <a:pt x="52" y="28"/>
                      </a:cubicBezTo>
                      <a:cubicBezTo>
                        <a:pt x="51" y="28"/>
                        <a:pt x="51" y="28"/>
                        <a:pt x="51" y="28"/>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1" y="29"/>
                        <a:pt x="51" y="29"/>
                        <a:pt x="52" y="29"/>
                      </a:cubicBezTo>
                      <a:cubicBezTo>
                        <a:pt x="53" y="29"/>
                        <a:pt x="53" y="29"/>
                        <a:pt x="53" y="29"/>
                      </a:cubicBezTo>
                      <a:cubicBezTo>
                        <a:pt x="53" y="29"/>
                        <a:pt x="53" y="29"/>
                        <a:pt x="53" y="29"/>
                      </a:cubicBezTo>
                      <a:cubicBezTo>
                        <a:pt x="54" y="28"/>
                        <a:pt x="54" y="28"/>
                        <a:pt x="54" y="28"/>
                      </a:cubicBezTo>
                      <a:cubicBezTo>
                        <a:pt x="55" y="28"/>
                        <a:pt x="55" y="28"/>
                        <a:pt x="55" y="28"/>
                      </a:cubicBezTo>
                      <a:close/>
                      <a:moveTo>
                        <a:pt x="52" y="22"/>
                      </a:moveTo>
                      <a:cubicBezTo>
                        <a:pt x="52" y="21"/>
                        <a:pt x="52" y="21"/>
                        <a:pt x="52" y="21"/>
                      </a:cubicBezTo>
                      <a:cubicBezTo>
                        <a:pt x="53" y="21"/>
                        <a:pt x="53" y="21"/>
                        <a:pt x="53" y="21"/>
                      </a:cubicBezTo>
                      <a:cubicBezTo>
                        <a:pt x="53" y="21"/>
                        <a:pt x="53" y="21"/>
                        <a:pt x="53" y="21"/>
                      </a:cubicBezTo>
                      <a:cubicBezTo>
                        <a:pt x="52" y="21"/>
                        <a:pt x="52" y="21"/>
                        <a:pt x="52" y="21"/>
                      </a:cubicBezTo>
                      <a:cubicBezTo>
                        <a:pt x="52" y="20"/>
                        <a:pt x="52" y="20"/>
                        <a:pt x="52" y="20"/>
                      </a:cubicBezTo>
                      <a:cubicBezTo>
                        <a:pt x="52" y="20"/>
                        <a:pt x="52" y="20"/>
                        <a:pt x="52" y="20"/>
                      </a:cubicBezTo>
                      <a:cubicBezTo>
                        <a:pt x="52" y="21"/>
                        <a:pt x="52" y="21"/>
                        <a:pt x="52" y="21"/>
                      </a:cubicBezTo>
                      <a:cubicBezTo>
                        <a:pt x="52" y="23"/>
                        <a:pt x="52" y="23"/>
                        <a:pt x="52" y="23"/>
                      </a:cubicBezTo>
                      <a:lnTo>
                        <a:pt x="52" y="22"/>
                      </a:lnTo>
                      <a:close/>
                      <a:moveTo>
                        <a:pt x="47" y="27"/>
                      </a:moveTo>
                      <a:cubicBezTo>
                        <a:pt x="47" y="27"/>
                        <a:pt x="47" y="27"/>
                        <a:pt x="47" y="27"/>
                      </a:cubicBezTo>
                      <a:cubicBezTo>
                        <a:pt x="46" y="27"/>
                        <a:pt x="46" y="27"/>
                        <a:pt x="46" y="27"/>
                      </a:cubicBezTo>
                      <a:cubicBezTo>
                        <a:pt x="46" y="27"/>
                        <a:pt x="46" y="27"/>
                        <a:pt x="46" y="27"/>
                      </a:cubicBezTo>
                      <a:cubicBezTo>
                        <a:pt x="46" y="28"/>
                        <a:pt x="46" y="28"/>
                        <a:pt x="46" y="28"/>
                      </a:cubicBezTo>
                      <a:cubicBezTo>
                        <a:pt x="46" y="28"/>
                        <a:pt x="46" y="28"/>
                        <a:pt x="46" y="28"/>
                      </a:cubicBezTo>
                      <a:cubicBezTo>
                        <a:pt x="47" y="28"/>
                        <a:pt x="47" y="28"/>
                        <a:pt x="47" y="28"/>
                      </a:cubicBezTo>
                      <a:cubicBezTo>
                        <a:pt x="47" y="28"/>
                        <a:pt x="47" y="28"/>
                        <a:pt x="47" y="28"/>
                      </a:cubicBezTo>
                      <a:cubicBezTo>
                        <a:pt x="47" y="28"/>
                        <a:pt x="47" y="28"/>
                        <a:pt x="47" y="28"/>
                      </a:cubicBezTo>
                      <a:cubicBezTo>
                        <a:pt x="47" y="28"/>
                        <a:pt x="47" y="28"/>
                        <a:pt x="47" y="28"/>
                      </a:cubicBezTo>
                      <a:cubicBezTo>
                        <a:pt x="47" y="28"/>
                        <a:pt x="47" y="28"/>
                        <a:pt x="47" y="28"/>
                      </a:cubicBezTo>
                      <a:lnTo>
                        <a:pt x="47" y="27"/>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35" name="Freeform 362">
                  <a:extLst>
                    <a:ext uri="{FF2B5EF4-FFF2-40B4-BE49-F238E27FC236}">
                      <a16:creationId xmlns="" xmlns:a16="http://schemas.microsoft.com/office/drawing/2014/main" id="{CA7C9340-5B30-4763-BD3E-2364A3A17417}"/>
                    </a:ext>
                  </a:extLst>
                </p:cNvPr>
                <p:cNvSpPr>
                  <a:spLocks noEditPoints="1"/>
                </p:cNvSpPr>
                <p:nvPr/>
              </p:nvSpPr>
              <p:spPr bwMode="auto">
                <a:xfrm>
                  <a:off x="7595146" y="3070587"/>
                  <a:ext cx="314551" cy="482312"/>
                </a:xfrm>
                <a:custGeom>
                  <a:avLst/>
                  <a:gdLst>
                    <a:gd name="T0" fmla="*/ 40 w 60"/>
                    <a:gd name="T1" fmla="*/ 62 h 92"/>
                    <a:gd name="T2" fmla="*/ 40 w 60"/>
                    <a:gd name="T3" fmla="*/ 63 h 92"/>
                    <a:gd name="T4" fmla="*/ 38 w 60"/>
                    <a:gd name="T5" fmla="*/ 66 h 92"/>
                    <a:gd name="T6" fmla="*/ 59 w 60"/>
                    <a:gd name="T7" fmla="*/ 41 h 92"/>
                    <a:gd name="T8" fmla="*/ 42 w 60"/>
                    <a:gd name="T9" fmla="*/ 66 h 92"/>
                    <a:gd name="T10" fmla="*/ 36 w 60"/>
                    <a:gd name="T11" fmla="*/ 61 h 92"/>
                    <a:gd name="T12" fmla="*/ 58 w 60"/>
                    <a:gd name="T13" fmla="*/ 44 h 92"/>
                    <a:gd name="T14" fmla="*/ 56 w 60"/>
                    <a:gd name="T15" fmla="*/ 43 h 92"/>
                    <a:gd name="T16" fmla="*/ 56 w 60"/>
                    <a:gd name="T17" fmla="*/ 39 h 92"/>
                    <a:gd name="T18" fmla="*/ 53 w 60"/>
                    <a:gd name="T19" fmla="*/ 37 h 92"/>
                    <a:gd name="T20" fmla="*/ 49 w 60"/>
                    <a:gd name="T21" fmla="*/ 31 h 92"/>
                    <a:gd name="T22" fmla="*/ 42 w 60"/>
                    <a:gd name="T23" fmla="*/ 29 h 92"/>
                    <a:gd name="T24" fmla="*/ 33 w 60"/>
                    <a:gd name="T25" fmla="*/ 2 h 92"/>
                    <a:gd name="T26" fmla="*/ 25 w 60"/>
                    <a:gd name="T27" fmla="*/ 2 h 92"/>
                    <a:gd name="T28" fmla="*/ 14 w 60"/>
                    <a:gd name="T29" fmla="*/ 2 h 92"/>
                    <a:gd name="T30" fmla="*/ 8 w 60"/>
                    <a:gd name="T31" fmla="*/ 31 h 92"/>
                    <a:gd name="T32" fmla="*/ 8 w 60"/>
                    <a:gd name="T33" fmla="*/ 36 h 92"/>
                    <a:gd name="T34" fmla="*/ 4 w 60"/>
                    <a:gd name="T35" fmla="*/ 46 h 92"/>
                    <a:gd name="T36" fmla="*/ 4 w 60"/>
                    <a:gd name="T37" fmla="*/ 50 h 92"/>
                    <a:gd name="T38" fmla="*/ 12 w 60"/>
                    <a:gd name="T39" fmla="*/ 85 h 92"/>
                    <a:gd name="T40" fmla="*/ 15 w 60"/>
                    <a:gd name="T41" fmla="*/ 91 h 92"/>
                    <a:gd name="T42" fmla="*/ 19 w 60"/>
                    <a:gd name="T43" fmla="*/ 87 h 92"/>
                    <a:gd name="T44" fmla="*/ 20 w 60"/>
                    <a:gd name="T45" fmla="*/ 83 h 92"/>
                    <a:gd name="T46" fmla="*/ 21 w 60"/>
                    <a:gd name="T47" fmla="*/ 80 h 92"/>
                    <a:gd name="T48" fmla="*/ 23 w 60"/>
                    <a:gd name="T49" fmla="*/ 74 h 92"/>
                    <a:gd name="T50" fmla="*/ 24 w 60"/>
                    <a:gd name="T51" fmla="*/ 77 h 92"/>
                    <a:gd name="T52" fmla="*/ 25 w 60"/>
                    <a:gd name="T53" fmla="*/ 74 h 92"/>
                    <a:gd name="T54" fmla="*/ 27 w 60"/>
                    <a:gd name="T55" fmla="*/ 75 h 92"/>
                    <a:gd name="T56" fmla="*/ 25 w 60"/>
                    <a:gd name="T57" fmla="*/ 70 h 92"/>
                    <a:gd name="T58" fmla="*/ 27 w 60"/>
                    <a:gd name="T59" fmla="*/ 74 h 92"/>
                    <a:gd name="T60" fmla="*/ 27 w 60"/>
                    <a:gd name="T61" fmla="*/ 70 h 92"/>
                    <a:gd name="T62" fmla="*/ 28 w 60"/>
                    <a:gd name="T63" fmla="*/ 73 h 92"/>
                    <a:gd name="T64" fmla="*/ 28 w 60"/>
                    <a:gd name="T65" fmla="*/ 71 h 92"/>
                    <a:gd name="T66" fmla="*/ 29 w 60"/>
                    <a:gd name="T67" fmla="*/ 72 h 92"/>
                    <a:gd name="T68" fmla="*/ 31 w 60"/>
                    <a:gd name="T69" fmla="*/ 68 h 92"/>
                    <a:gd name="T70" fmla="*/ 33 w 60"/>
                    <a:gd name="T71" fmla="*/ 70 h 92"/>
                    <a:gd name="T72" fmla="*/ 34 w 60"/>
                    <a:gd name="T73" fmla="*/ 66 h 92"/>
                    <a:gd name="T74" fmla="*/ 35 w 60"/>
                    <a:gd name="T75" fmla="*/ 59 h 92"/>
                    <a:gd name="T76" fmla="*/ 37 w 60"/>
                    <a:gd name="T77" fmla="*/ 58 h 92"/>
                    <a:gd name="T78" fmla="*/ 38 w 60"/>
                    <a:gd name="T79" fmla="*/ 59 h 92"/>
                    <a:gd name="T80" fmla="*/ 41 w 60"/>
                    <a:gd name="T81" fmla="*/ 61 h 92"/>
                    <a:gd name="T82" fmla="*/ 41 w 60"/>
                    <a:gd name="T83" fmla="*/ 58 h 92"/>
                    <a:gd name="T84" fmla="*/ 42 w 60"/>
                    <a:gd name="T85" fmla="*/ 57 h 92"/>
                    <a:gd name="T86" fmla="*/ 44 w 60"/>
                    <a:gd name="T87" fmla="*/ 55 h 92"/>
                    <a:gd name="T88" fmla="*/ 45 w 60"/>
                    <a:gd name="T89" fmla="*/ 55 h 92"/>
                    <a:gd name="T90" fmla="*/ 48 w 60"/>
                    <a:gd name="T91" fmla="*/ 56 h 92"/>
                    <a:gd name="T92" fmla="*/ 48 w 60"/>
                    <a:gd name="T93" fmla="*/ 55 h 92"/>
                    <a:gd name="T94" fmla="*/ 49 w 60"/>
                    <a:gd name="T95" fmla="*/ 53 h 92"/>
                    <a:gd name="T96" fmla="*/ 50 w 60"/>
                    <a:gd name="T97" fmla="*/ 51 h 92"/>
                    <a:gd name="T98" fmla="*/ 53 w 60"/>
                    <a:gd name="T99" fmla="*/ 52 h 92"/>
                    <a:gd name="T100" fmla="*/ 54 w 60"/>
                    <a:gd name="T101" fmla="*/ 50 h 92"/>
                    <a:gd name="T102" fmla="*/ 54 w 60"/>
                    <a:gd name="T103" fmla="*/ 48 h 92"/>
                    <a:gd name="T104" fmla="*/ 57 w 60"/>
                    <a:gd name="T105" fmla="*/ 48 h 92"/>
                    <a:gd name="T106" fmla="*/ 59 w 60"/>
                    <a:gd name="T107" fmla="*/ 43 h 92"/>
                    <a:gd name="T108" fmla="*/ 60 w 60"/>
                    <a:gd name="T109" fmla="*/ 41 h 92"/>
                    <a:gd name="T110" fmla="*/ 27 w 60"/>
                    <a:gd name="T111" fmla="*/ 73 h 92"/>
                    <a:gd name="T112" fmla="*/ 27 w 60"/>
                    <a:gd name="T113" fmla="*/ 73 h 92"/>
                    <a:gd name="T114" fmla="*/ 27 w 60"/>
                    <a:gd name="T115" fmla="*/ 73 h 92"/>
                    <a:gd name="T116" fmla="*/ 43 w 60"/>
                    <a:gd name="T117" fmla="*/ 62 h 92"/>
                    <a:gd name="T118" fmla="*/ 43 w 60"/>
                    <a:gd name="T119" fmla="*/ 57 h 92"/>
                    <a:gd name="T120" fmla="*/ 44 w 60"/>
                    <a:gd name="T121" fmla="*/ 61 h 92"/>
                    <a:gd name="T122" fmla="*/ 53 w 60"/>
                    <a:gd name="T123" fmla="*/ 5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92">
                      <a:moveTo>
                        <a:pt x="37" y="65"/>
                      </a:moveTo>
                      <a:cubicBezTo>
                        <a:pt x="38" y="65"/>
                        <a:pt x="38" y="65"/>
                        <a:pt x="38" y="65"/>
                      </a:cubicBezTo>
                      <a:cubicBezTo>
                        <a:pt x="38" y="64"/>
                        <a:pt x="38" y="64"/>
                        <a:pt x="38" y="64"/>
                      </a:cubicBezTo>
                      <a:cubicBezTo>
                        <a:pt x="38" y="64"/>
                        <a:pt x="38" y="64"/>
                        <a:pt x="38" y="64"/>
                      </a:cubicBezTo>
                      <a:cubicBezTo>
                        <a:pt x="38" y="64"/>
                        <a:pt x="38" y="64"/>
                        <a:pt x="38" y="64"/>
                      </a:cubicBezTo>
                      <a:cubicBezTo>
                        <a:pt x="38" y="64"/>
                        <a:pt x="38" y="64"/>
                        <a:pt x="38" y="64"/>
                      </a:cubicBezTo>
                      <a:cubicBezTo>
                        <a:pt x="38" y="64"/>
                        <a:pt x="38" y="64"/>
                        <a:pt x="38" y="64"/>
                      </a:cubicBezTo>
                      <a:cubicBezTo>
                        <a:pt x="37" y="64"/>
                        <a:pt x="37" y="64"/>
                        <a:pt x="37" y="64"/>
                      </a:cubicBezTo>
                      <a:cubicBezTo>
                        <a:pt x="37" y="64"/>
                        <a:pt x="37" y="64"/>
                        <a:pt x="37" y="64"/>
                      </a:cubicBezTo>
                      <a:cubicBezTo>
                        <a:pt x="36" y="65"/>
                        <a:pt x="36" y="65"/>
                        <a:pt x="36" y="65"/>
                      </a:cubicBezTo>
                      <a:cubicBezTo>
                        <a:pt x="36" y="65"/>
                        <a:pt x="36" y="65"/>
                        <a:pt x="36" y="65"/>
                      </a:cubicBezTo>
                      <a:cubicBezTo>
                        <a:pt x="36" y="65"/>
                        <a:pt x="36" y="65"/>
                        <a:pt x="36" y="65"/>
                      </a:cubicBezTo>
                      <a:cubicBezTo>
                        <a:pt x="37" y="65"/>
                        <a:pt x="37" y="65"/>
                        <a:pt x="37" y="65"/>
                      </a:cubicBezTo>
                      <a:cubicBezTo>
                        <a:pt x="37" y="65"/>
                        <a:pt x="37" y="65"/>
                        <a:pt x="37" y="65"/>
                      </a:cubicBezTo>
                      <a:cubicBezTo>
                        <a:pt x="37" y="65"/>
                        <a:pt x="37" y="65"/>
                        <a:pt x="37" y="65"/>
                      </a:cubicBezTo>
                      <a:cubicBezTo>
                        <a:pt x="37" y="65"/>
                        <a:pt x="37" y="65"/>
                        <a:pt x="37" y="65"/>
                      </a:cubicBezTo>
                      <a:close/>
                      <a:moveTo>
                        <a:pt x="40" y="63"/>
                      </a:moveTo>
                      <a:cubicBezTo>
                        <a:pt x="40" y="63"/>
                        <a:pt x="40" y="63"/>
                        <a:pt x="40" y="63"/>
                      </a:cubicBezTo>
                      <a:cubicBezTo>
                        <a:pt x="40" y="62"/>
                        <a:pt x="40" y="62"/>
                        <a:pt x="40" y="62"/>
                      </a:cubicBezTo>
                      <a:cubicBezTo>
                        <a:pt x="40" y="62"/>
                        <a:pt x="40" y="62"/>
                        <a:pt x="40" y="62"/>
                      </a:cubicBezTo>
                      <a:cubicBezTo>
                        <a:pt x="40" y="62"/>
                        <a:pt x="40" y="62"/>
                        <a:pt x="40" y="62"/>
                      </a:cubicBezTo>
                      <a:cubicBezTo>
                        <a:pt x="40" y="62"/>
                        <a:pt x="40" y="62"/>
                        <a:pt x="40" y="62"/>
                      </a:cubicBezTo>
                      <a:cubicBezTo>
                        <a:pt x="40" y="62"/>
                        <a:pt x="40" y="62"/>
                        <a:pt x="40" y="62"/>
                      </a:cubicBezTo>
                      <a:cubicBezTo>
                        <a:pt x="40" y="62"/>
                        <a:pt x="40" y="62"/>
                        <a:pt x="40" y="62"/>
                      </a:cubicBezTo>
                      <a:cubicBezTo>
                        <a:pt x="40" y="61"/>
                        <a:pt x="40" y="61"/>
                        <a:pt x="40" y="61"/>
                      </a:cubicBezTo>
                      <a:cubicBezTo>
                        <a:pt x="40" y="61"/>
                        <a:pt x="40" y="61"/>
                        <a:pt x="40" y="61"/>
                      </a:cubicBezTo>
                      <a:cubicBezTo>
                        <a:pt x="39" y="61"/>
                        <a:pt x="39" y="61"/>
                        <a:pt x="39" y="61"/>
                      </a:cubicBezTo>
                      <a:cubicBezTo>
                        <a:pt x="39" y="61"/>
                        <a:pt x="39" y="61"/>
                        <a:pt x="39" y="61"/>
                      </a:cubicBezTo>
                      <a:cubicBezTo>
                        <a:pt x="39" y="61"/>
                        <a:pt x="39" y="61"/>
                        <a:pt x="39" y="61"/>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3"/>
                        <a:pt x="39" y="63"/>
                        <a:pt x="39" y="63"/>
                      </a:cubicBezTo>
                      <a:cubicBezTo>
                        <a:pt x="39" y="63"/>
                        <a:pt x="39" y="63"/>
                        <a:pt x="39" y="63"/>
                      </a:cubicBezTo>
                      <a:cubicBezTo>
                        <a:pt x="39" y="63"/>
                        <a:pt x="39" y="63"/>
                        <a:pt x="39" y="63"/>
                      </a:cubicBezTo>
                      <a:cubicBezTo>
                        <a:pt x="39" y="63"/>
                        <a:pt x="39" y="63"/>
                        <a:pt x="39" y="63"/>
                      </a:cubicBezTo>
                      <a:cubicBezTo>
                        <a:pt x="39" y="63"/>
                        <a:pt x="39" y="63"/>
                        <a:pt x="39" y="63"/>
                      </a:cubicBezTo>
                      <a:cubicBezTo>
                        <a:pt x="40" y="63"/>
                        <a:pt x="40" y="63"/>
                        <a:pt x="40" y="63"/>
                      </a:cubicBezTo>
                      <a:cubicBezTo>
                        <a:pt x="40" y="63"/>
                        <a:pt x="40" y="63"/>
                        <a:pt x="40" y="63"/>
                      </a:cubicBezTo>
                      <a:cubicBezTo>
                        <a:pt x="41" y="63"/>
                        <a:pt x="41" y="63"/>
                        <a:pt x="41" y="63"/>
                      </a:cubicBezTo>
                      <a:cubicBezTo>
                        <a:pt x="40" y="63"/>
                        <a:pt x="40" y="63"/>
                        <a:pt x="40" y="63"/>
                      </a:cubicBezTo>
                      <a:close/>
                      <a:moveTo>
                        <a:pt x="36" y="60"/>
                      </a:moveTo>
                      <a:cubicBezTo>
                        <a:pt x="36" y="60"/>
                        <a:pt x="36" y="60"/>
                        <a:pt x="36" y="60"/>
                      </a:cubicBezTo>
                      <a:cubicBezTo>
                        <a:pt x="35" y="60"/>
                        <a:pt x="35" y="60"/>
                        <a:pt x="35" y="60"/>
                      </a:cubicBezTo>
                      <a:cubicBezTo>
                        <a:pt x="35" y="61"/>
                        <a:pt x="35" y="61"/>
                        <a:pt x="35" y="61"/>
                      </a:cubicBezTo>
                      <a:cubicBezTo>
                        <a:pt x="36" y="61"/>
                        <a:pt x="36" y="61"/>
                        <a:pt x="36" y="61"/>
                      </a:cubicBezTo>
                      <a:cubicBezTo>
                        <a:pt x="36" y="61"/>
                        <a:pt x="36" y="61"/>
                        <a:pt x="36" y="61"/>
                      </a:cubicBezTo>
                      <a:cubicBezTo>
                        <a:pt x="36" y="61"/>
                        <a:pt x="36" y="61"/>
                        <a:pt x="36" y="61"/>
                      </a:cubicBezTo>
                      <a:cubicBezTo>
                        <a:pt x="36" y="60"/>
                        <a:pt x="36" y="60"/>
                        <a:pt x="36" y="60"/>
                      </a:cubicBezTo>
                      <a:cubicBezTo>
                        <a:pt x="36" y="60"/>
                        <a:pt x="36" y="60"/>
                        <a:pt x="36" y="60"/>
                      </a:cubicBezTo>
                      <a:cubicBezTo>
                        <a:pt x="36" y="60"/>
                        <a:pt x="36" y="60"/>
                        <a:pt x="36" y="60"/>
                      </a:cubicBezTo>
                      <a:close/>
                      <a:moveTo>
                        <a:pt x="39" y="65"/>
                      </a:moveTo>
                      <a:cubicBezTo>
                        <a:pt x="38" y="65"/>
                        <a:pt x="38" y="65"/>
                        <a:pt x="38" y="65"/>
                      </a:cubicBezTo>
                      <a:cubicBezTo>
                        <a:pt x="38" y="65"/>
                        <a:pt x="38" y="65"/>
                        <a:pt x="38" y="65"/>
                      </a:cubicBezTo>
                      <a:cubicBezTo>
                        <a:pt x="37" y="65"/>
                        <a:pt x="37" y="65"/>
                        <a:pt x="37" y="65"/>
                      </a:cubicBezTo>
                      <a:cubicBezTo>
                        <a:pt x="37" y="65"/>
                        <a:pt x="37" y="65"/>
                        <a:pt x="37" y="65"/>
                      </a:cubicBezTo>
                      <a:cubicBezTo>
                        <a:pt x="37" y="65"/>
                        <a:pt x="37" y="65"/>
                        <a:pt x="37" y="65"/>
                      </a:cubicBezTo>
                      <a:cubicBezTo>
                        <a:pt x="37" y="65"/>
                        <a:pt x="37" y="65"/>
                        <a:pt x="37" y="65"/>
                      </a:cubicBezTo>
                      <a:cubicBezTo>
                        <a:pt x="38" y="66"/>
                        <a:pt x="38" y="66"/>
                        <a:pt x="38" y="66"/>
                      </a:cubicBezTo>
                      <a:cubicBezTo>
                        <a:pt x="38" y="66"/>
                        <a:pt x="38" y="66"/>
                        <a:pt x="38" y="66"/>
                      </a:cubicBezTo>
                      <a:cubicBezTo>
                        <a:pt x="38" y="66"/>
                        <a:pt x="38" y="66"/>
                        <a:pt x="38" y="66"/>
                      </a:cubicBezTo>
                      <a:cubicBezTo>
                        <a:pt x="38" y="66"/>
                        <a:pt x="38" y="66"/>
                        <a:pt x="38"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5"/>
                        <a:pt x="39" y="65"/>
                        <a:pt x="39" y="65"/>
                      </a:cubicBezTo>
                      <a:close/>
                      <a:moveTo>
                        <a:pt x="28" y="73"/>
                      </a:moveTo>
                      <a:cubicBezTo>
                        <a:pt x="28" y="73"/>
                        <a:pt x="28" y="73"/>
                        <a:pt x="28" y="73"/>
                      </a:cubicBezTo>
                      <a:cubicBezTo>
                        <a:pt x="28" y="74"/>
                        <a:pt x="28" y="74"/>
                        <a:pt x="28" y="74"/>
                      </a:cubicBezTo>
                      <a:cubicBezTo>
                        <a:pt x="28" y="74"/>
                        <a:pt x="28" y="74"/>
                        <a:pt x="28" y="74"/>
                      </a:cubicBezTo>
                      <a:cubicBezTo>
                        <a:pt x="28" y="74"/>
                        <a:pt x="28" y="74"/>
                        <a:pt x="28" y="74"/>
                      </a:cubicBezTo>
                      <a:cubicBezTo>
                        <a:pt x="28" y="74"/>
                        <a:pt x="28" y="74"/>
                        <a:pt x="28" y="74"/>
                      </a:cubicBezTo>
                      <a:cubicBezTo>
                        <a:pt x="28" y="74"/>
                        <a:pt x="28" y="74"/>
                        <a:pt x="28" y="74"/>
                      </a:cubicBezTo>
                      <a:lnTo>
                        <a:pt x="28" y="73"/>
                      </a:lnTo>
                      <a:close/>
                      <a:moveTo>
                        <a:pt x="58" y="41"/>
                      </a:moveTo>
                      <a:cubicBezTo>
                        <a:pt x="59" y="42"/>
                        <a:pt x="59" y="42"/>
                        <a:pt x="59" y="42"/>
                      </a:cubicBezTo>
                      <a:cubicBezTo>
                        <a:pt x="59" y="41"/>
                        <a:pt x="59" y="41"/>
                        <a:pt x="59" y="41"/>
                      </a:cubicBezTo>
                      <a:cubicBezTo>
                        <a:pt x="59" y="41"/>
                        <a:pt x="59" y="41"/>
                        <a:pt x="59" y="41"/>
                      </a:cubicBezTo>
                      <a:cubicBezTo>
                        <a:pt x="59" y="40"/>
                        <a:pt x="59" y="40"/>
                        <a:pt x="59" y="40"/>
                      </a:cubicBezTo>
                      <a:cubicBezTo>
                        <a:pt x="59" y="40"/>
                        <a:pt x="59" y="40"/>
                        <a:pt x="59" y="40"/>
                      </a:cubicBezTo>
                      <a:cubicBezTo>
                        <a:pt x="59" y="40"/>
                        <a:pt x="59" y="40"/>
                        <a:pt x="59" y="40"/>
                      </a:cubicBezTo>
                      <a:cubicBezTo>
                        <a:pt x="59" y="40"/>
                        <a:pt x="59" y="40"/>
                        <a:pt x="59" y="40"/>
                      </a:cubicBezTo>
                      <a:cubicBezTo>
                        <a:pt x="58" y="40"/>
                        <a:pt x="58" y="40"/>
                        <a:pt x="58" y="40"/>
                      </a:cubicBezTo>
                      <a:cubicBezTo>
                        <a:pt x="58" y="40"/>
                        <a:pt x="58" y="40"/>
                        <a:pt x="58" y="40"/>
                      </a:cubicBezTo>
                      <a:cubicBezTo>
                        <a:pt x="58" y="40"/>
                        <a:pt x="58" y="40"/>
                        <a:pt x="58" y="40"/>
                      </a:cubicBezTo>
                      <a:cubicBezTo>
                        <a:pt x="58" y="40"/>
                        <a:pt x="58" y="40"/>
                        <a:pt x="58" y="40"/>
                      </a:cubicBezTo>
                      <a:cubicBezTo>
                        <a:pt x="58" y="41"/>
                        <a:pt x="58" y="41"/>
                        <a:pt x="58" y="41"/>
                      </a:cubicBezTo>
                      <a:cubicBezTo>
                        <a:pt x="58" y="41"/>
                        <a:pt x="58" y="41"/>
                        <a:pt x="58" y="41"/>
                      </a:cubicBezTo>
                      <a:close/>
                      <a:moveTo>
                        <a:pt x="41" y="65"/>
                      </a:moveTo>
                      <a:cubicBezTo>
                        <a:pt x="41" y="64"/>
                        <a:pt x="41" y="64"/>
                        <a:pt x="41" y="64"/>
                      </a:cubicBezTo>
                      <a:cubicBezTo>
                        <a:pt x="41" y="64"/>
                        <a:pt x="41" y="64"/>
                        <a:pt x="41" y="64"/>
                      </a:cubicBezTo>
                      <a:cubicBezTo>
                        <a:pt x="41" y="65"/>
                        <a:pt x="41" y="65"/>
                        <a:pt x="41" y="65"/>
                      </a:cubicBezTo>
                      <a:cubicBezTo>
                        <a:pt x="41" y="65"/>
                        <a:pt x="41" y="65"/>
                        <a:pt x="41" y="65"/>
                      </a:cubicBezTo>
                      <a:cubicBezTo>
                        <a:pt x="41" y="65"/>
                        <a:pt x="41" y="65"/>
                        <a:pt x="41" y="65"/>
                      </a:cubicBezTo>
                      <a:cubicBezTo>
                        <a:pt x="41" y="66"/>
                        <a:pt x="41" y="66"/>
                        <a:pt x="41" y="66"/>
                      </a:cubicBezTo>
                      <a:cubicBezTo>
                        <a:pt x="41" y="66"/>
                        <a:pt x="41" y="66"/>
                        <a:pt x="41" y="66"/>
                      </a:cubicBezTo>
                      <a:cubicBezTo>
                        <a:pt x="41" y="66"/>
                        <a:pt x="41" y="66"/>
                        <a:pt x="41" y="66"/>
                      </a:cubicBezTo>
                      <a:cubicBezTo>
                        <a:pt x="41" y="66"/>
                        <a:pt x="41" y="66"/>
                        <a:pt x="41" y="66"/>
                      </a:cubicBezTo>
                      <a:cubicBezTo>
                        <a:pt x="42" y="66"/>
                        <a:pt x="42" y="66"/>
                        <a:pt x="42" y="66"/>
                      </a:cubicBezTo>
                      <a:cubicBezTo>
                        <a:pt x="42" y="65"/>
                        <a:pt x="42" y="65"/>
                        <a:pt x="42" y="65"/>
                      </a:cubicBezTo>
                      <a:lnTo>
                        <a:pt x="41" y="65"/>
                      </a:lnTo>
                      <a:close/>
                      <a:moveTo>
                        <a:pt x="58" y="42"/>
                      </a:moveTo>
                      <a:cubicBezTo>
                        <a:pt x="58" y="42"/>
                        <a:pt x="58" y="42"/>
                        <a:pt x="58" y="42"/>
                      </a:cubicBezTo>
                      <a:cubicBezTo>
                        <a:pt x="59" y="42"/>
                        <a:pt x="59" y="42"/>
                        <a:pt x="59" y="42"/>
                      </a:cubicBezTo>
                      <a:cubicBezTo>
                        <a:pt x="59" y="42"/>
                        <a:pt x="59" y="42"/>
                        <a:pt x="59" y="42"/>
                      </a:cubicBezTo>
                      <a:cubicBezTo>
                        <a:pt x="58" y="42"/>
                        <a:pt x="58" y="42"/>
                        <a:pt x="58" y="42"/>
                      </a:cubicBezTo>
                      <a:cubicBezTo>
                        <a:pt x="58" y="41"/>
                        <a:pt x="58" y="41"/>
                        <a:pt x="58" y="41"/>
                      </a:cubicBezTo>
                      <a:cubicBezTo>
                        <a:pt x="58" y="41"/>
                        <a:pt x="58" y="41"/>
                        <a:pt x="58" y="41"/>
                      </a:cubicBezTo>
                      <a:cubicBezTo>
                        <a:pt x="58" y="42"/>
                        <a:pt x="58" y="42"/>
                        <a:pt x="58" y="42"/>
                      </a:cubicBezTo>
                      <a:cubicBezTo>
                        <a:pt x="58" y="42"/>
                        <a:pt x="58" y="42"/>
                        <a:pt x="58" y="42"/>
                      </a:cubicBezTo>
                      <a:close/>
                      <a:moveTo>
                        <a:pt x="36" y="61"/>
                      </a:moveTo>
                      <a:cubicBezTo>
                        <a:pt x="35" y="62"/>
                        <a:pt x="35" y="62"/>
                        <a:pt x="35" y="62"/>
                      </a:cubicBezTo>
                      <a:cubicBezTo>
                        <a:pt x="36" y="62"/>
                        <a:pt x="36" y="62"/>
                        <a:pt x="36" y="62"/>
                      </a:cubicBezTo>
                      <a:cubicBezTo>
                        <a:pt x="36" y="62"/>
                        <a:pt x="36" y="62"/>
                        <a:pt x="36" y="62"/>
                      </a:cubicBezTo>
                      <a:cubicBezTo>
                        <a:pt x="36" y="62"/>
                        <a:pt x="36" y="62"/>
                        <a:pt x="36" y="62"/>
                      </a:cubicBezTo>
                      <a:cubicBezTo>
                        <a:pt x="36" y="63"/>
                        <a:pt x="36" y="63"/>
                        <a:pt x="36" y="63"/>
                      </a:cubicBezTo>
                      <a:cubicBezTo>
                        <a:pt x="36" y="63"/>
                        <a:pt x="36" y="63"/>
                        <a:pt x="36" y="63"/>
                      </a:cubicBezTo>
                      <a:cubicBezTo>
                        <a:pt x="36" y="63"/>
                        <a:pt x="36" y="63"/>
                        <a:pt x="36" y="63"/>
                      </a:cubicBezTo>
                      <a:cubicBezTo>
                        <a:pt x="36" y="62"/>
                        <a:pt x="36" y="62"/>
                        <a:pt x="36" y="62"/>
                      </a:cubicBezTo>
                      <a:cubicBezTo>
                        <a:pt x="36" y="61"/>
                        <a:pt x="36" y="61"/>
                        <a:pt x="36" y="61"/>
                      </a:cubicBezTo>
                      <a:cubicBezTo>
                        <a:pt x="36" y="61"/>
                        <a:pt x="36" y="61"/>
                        <a:pt x="36" y="61"/>
                      </a:cubicBezTo>
                      <a:close/>
                      <a:moveTo>
                        <a:pt x="56" y="49"/>
                      </a:moveTo>
                      <a:cubicBezTo>
                        <a:pt x="56" y="49"/>
                        <a:pt x="56" y="49"/>
                        <a:pt x="56" y="49"/>
                      </a:cubicBezTo>
                      <a:cubicBezTo>
                        <a:pt x="56" y="49"/>
                        <a:pt x="56" y="49"/>
                        <a:pt x="56" y="49"/>
                      </a:cubicBezTo>
                      <a:cubicBezTo>
                        <a:pt x="56" y="49"/>
                        <a:pt x="56" y="49"/>
                        <a:pt x="56" y="49"/>
                      </a:cubicBezTo>
                      <a:cubicBezTo>
                        <a:pt x="57" y="49"/>
                        <a:pt x="57" y="49"/>
                        <a:pt x="57" y="49"/>
                      </a:cubicBezTo>
                      <a:cubicBezTo>
                        <a:pt x="57" y="49"/>
                        <a:pt x="57" y="49"/>
                        <a:pt x="57" y="49"/>
                      </a:cubicBezTo>
                      <a:cubicBezTo>
                        <a:pt x="56" y="49"/>
                        <a:pt x="56" y="49"/>
                        <a:pt x="56" y="49"/>
                      </a:cubicBezTo>
                      <a:close/>
                      <a:moveTo>
                        <a:pt x="59" y="43"/>
                      </a:moveTo>
                      <a:cubicBezTo>
                        <a:pt x="59" y="43"/>
                        <a:pt x="59" y="43"/>
                        <a:pt x="59" y="43"/>
                      </a:cubicBezTo>
                      <a:cubicBezTo>
                        <a:pt x="59" y="43"/>
                        <a:pt x="59" y="43"/>
                        <a:pt x="59" y="43"/>
                      </a:cubicBezTo>
                      <a:cubicBezTo>
                        <a:pt x="59" y="43"/>
                        <a:pt x="59" y="43"/>
                        <a:pt x="59" y="43"/>
                      </a:cubicBezTo>
                      <a:cubicBezTo>
                        <a:pt x="59" y="43"/>
                        <a:pt x="59" y="43"/>
                        <a:pt x="59" y="43"/>
                      </a:cubicBezTo>
                      <a:cubicBezTo>
                        <a:pt x="59" y="43"/>
                        <a:pt x="59" y="43"/>
                        <a:pt x="59" y="43"/>
                      </a:cubicBezTo>
                      <a:cubicBezTo>
                        <a:pt x="59" y="43"/>
                        <a:pt x="59" y="43"/>
                        <a:pt x="59" y="43"/>
                      </a:cubicBezTo>
                      <a:cubicBezTo>
                        <a:pt x="58" y="43"/>
                        <a:pt x="58" y="43"/>
                        <a:pt x="58" y="43"/>
                      </a:cubicBezTo>
                      <a:cubicBezTo>
                        <a:pt x="58" y="42"/>
                        <a:pt x="58" y="42"/>
                        <a:pt x="58" y="42"/>
                      </a:cubicBezTo>
                      <a:cubicBezTo>
                        <a:pt x="58" y="42"/>
                        <a:pt x="58" y="42"/>
                        <a:pt x="58" y="42"/>
                      </a:cubicBezTo>
                      <a:cubicBezTo>
                        <a:pt x="58" y="43"/>
                        <a:pt x="58" y="43"/>
                        <a:pt x="58" y="43"/>
                      </a:cubicBezTo>
                      <a:cubicBezTo>
                        <a:pt x="58" y="44"/>
                        <a:pt x="58" y="44"/>
                        <a:pt x="58" y="44"/>
                      </a:cubicBezTo>
                      <a:cubicBezTo>
                        <a:pt x="58" y="44"/>
                        <a:pt x="58" y="44"/>
                        <a:pt x="58" y="44"/>
                      </a:cubicBezTo>
                      <a:cubicBezTo>
                        <a:pt x="58" y="44"/>
                        <a:pt x="58" y="44"/>
                        <a:pt x="58" y="44"/>
                      </a:cubicBezTo>
                      <a:cubicBezTo>
                        <a:pt x="58" y="43"/>
                        <a:pt x="58" y="43"/>
                        <a:pt x="58" y="43"/>
                      </a:cubicBezTo>
                      <a:cubicBezTo>
                        <a:pt x="57" y="43"/>
                        <a:pt x="57" y="43"/>
                        <a:pt x="57" y="43"/>
                      </a:cubicBezTo>
                      <a:cubicBezTo>
                        <a:pt x="57" y="43"/>
                        <a:pt x="57" y="43"/>
                        <a:pt x="57" y="43"/>
                      </a:cubicBezTo>
                      <a:cubicBezTo>
                        <a:pt x="57" y="43"/>
                        <a:pt x="57" y="43"/>
                        <a:pt x="57" y="43"/>
                      </a:cubicBezTo>
                      <a:cubicBezTo>
                        <a:pt x="57" y="43"/>
                        <a:pt x="57" y="43"/>
                        <a:pt x="57" y="43"/>
                      </a:cubicBezTo>
                      <a:cubicBezTo>
                        <a:pt x="58" y="43"/>
                        <a:pt x="58" y="43"/>
                        <a:pt x="58" y="43"/>
                      </a:cubicBezTo>
                      <a:cubicBezTo>
                        <a:pt x="57" y="43"/>
                        <a:pt x="57" y="43"/>
                        <a:pt x="57" y="43"/>
                      </a:cubicBezTo>
                      <a:cubicBezTo>
                        <a:pt x="58" y="44"/>
                        <a:pt x="58" y="44"/>
                        <a:pt x="58" y="44"/>
                      </a:cubicBezTo>
                      <a:cubicBezTo>
                        <a:pt x="57" y="44"/>
                        <a:pt x="57" y="44"/>
                        <a:pt x="57" y="44"/>
                      </a:cubicBezTo>
                      <a:cubicBezTo>
                        <a:pt x="57" y="43"/>
                        <a:pt x="57" y="43"/>
                        <a:pt x="57" y="43"/>
                      </a:cubicBezTo>
                      <a:cubicBezTo>
                        <a:pt x="57" y="43"/>
                        <a:pt x="57" y="43"/>
                        <a:pt x="57" y="43"/>
                      </a:cubicBezTo>
                      <a:cubicBezTo>
                        <a:pt x="57" y="44"/>
                        <a:pt x="57" y="44"/>
                        <a:pt x="57" y="44"/>
                      </a:cubicBezTo>
                      <a:cubicBezTo>
                        <a:pt x="57" y="44"/>
                        <a:pt x="57" y="44"/>
                        <a:pt x="57" y="44"/>
                      </a:cubicBezTo>
                      <a:cubicBezTo>
                        <a:pt x="57" y="44"/>
                        <a:pt x="57" y="44"/>
                        <a:pt x="57" y="44"/>
                      </a:cubicBezTo>
                      <a:cubicBezTo>
                        <a:pt x="57" y="44"/>
                        <a:pt x="57" y="44"/>
                        <a:pt x="57" y="44"/>
                      </a:cubicBezTo>
                      <a:cubicBezTo>
                        <a:pt x="56" y="43"/>
                        <a:pt x="56" y="43"/>
                        <a:pt x="56" y="43"/>
                      </a:cubicBezTo>
                      <a:cubicBezTo>
                        <a:pt x="56" y="43"/>
                        <a:pt x="56" y="43"/>
                        <a:pt x="56" y="43"/>
                      </a:cubicBezTo>
                      <a:cubicBezTo>
                        <a:pt x="56" y="43"/>
                        <a:pt x="56" y="43"/>
                        <a:pt x="56" y="43"/>
                      </a:cubicBezTo>
                      <a:cubicBezTo>
                        <a:pt x="56" y="43"/>
                        <a:pt x="56" y="43"/>
                        <a:pt x="56" y="43"/>
                      </a:cubicBezTo>
                      <a:cubicBezTo>
                        <a:pt x="56" y="43"/>
                        <a:pt x="56" y="43"/>
                        <a:pt x="56" y="43"/>
                      </a:cubicBezTo>
                      <a:cubicBezTo>
                        <a:pt x="57" y="43"/>
                        <a:pt x="57" y="43"/>
                        <a:pt x="57" y="43"/>
                      </a:cubicBezTo>
                      <a:cubicBezTo>
                        <a:pt x="57" y="43"/>
                        <a:pt x="57" y="43"/>
                        <a:pt x="57" y="43"/>
                      </a:cubicBezTo>
                      <a:cubicBezTo>
                        <a:pt x="57" y="43"/>
                        <a:pt x="57" y="43"/>
                        <a:pt x="57" y="43"/>
                      </a:cubicBezTo>
                      <a:cubicBezTo>
                        <a:pt x="57" y="43"/>
                        <a:pt x="57" y="43"/>
                        <a:pt x="57" y="43"/>
                      </a:cubicBezTo>
                      <a:cubicBezTo>
                        <a:pt x="57" y="42"/>
                        <a:pt x="57" y="42"/>
                        <a:pt x="57" y="42"/>
                      </a:cubicBezTo>
                      <a:cubicBezTo>
                        <a:pt x="57" y="42"/>
                        <a:pt x="57" y="42"/>
                        <a:pt x="57" y="42"/>
                      </a:cubicBezTo>
                      <a:cubicBezTo>
                        <a:pt x="57" y="42"/>
                        <a:pt x="57" y="42"/>
                        <a:pt x="57" y="42"/>
                      </a:cubicBezTo>
                      <a:cubicBezTo>
                        <a:pt x="57" y="42"/>
                        <a:pt x="57" y="42"/>
                        <a:pt x="57" y="42"/>
                      </a:cubicBezTo>
                      <a:cubicBezTo>
                        <a:pt x="57" y="42"/>
                        <a:pt x="57" y="42"/>
                        <a:pt x="57" y="42"/>
                      </a:cubicBezTo>
                      <a:cubicBezTo>
                        <a:pt x="57" y="42"/>
                        <a:pt x="57" y="42"/>
                        <a:pt x="57" y="42"/>
                      </a:cubicBezTo>
                      <a:cubicBezTo>
                        <a:pt x="58" y="42"/>
                        <a:pt x="58" y="42"/>
                        <a:pt x="58" y="42"/>
                      </a:cubicBezTo>
                      <a:cubicBezTo>
                        <a:pt x="58" y="42"/>
                        <a:pt x="58" y="42"/>
                        <a:pt x="58" y="42"/>
                      </a:cubicBezTo>
                      <a:cubicBezTo>
                        <a:pt x="58" y="41"/>
                        <a:pt x="58" y="41"/>
                        <a:pt x="58" y="41"/>
                      </a:cubicBezTo>
                      <a:cubicBezTo>
                        <a:pt x="58" y="41"/>
                        <a:pt x="58" y="41"/>
                        <a:pt x="58" y="41"/>
                      </a:cubicBezTo>
                      <a:cubicBezTo>
                        <a:pt x="57" y="41"/>
                        <a:pt x="57" y="41"/>
                        <a:pt x="57" y="41"/>
                      </a:cubicBezTo>
                      <a:cubicBezTo>
                        <a:pt x="57" y="40"/>
                        <a:pt x="57" y="40"/>
                        <a:pt x="57" y="40"/>
                      </a:cubicBezTo>
                      <a:cubicBezTo>
                        <a:pt x="57" y="40"/>
                        <a:pt x="57" y="40"/>
                        <a:pt x="57" y="40"/>
                      </a:cubicBezTo>
                      <a:cubicBezTo>
                        <a:pt x="57" y="40"/>
                        <a:pt x="57" y="40"/>
                        <a:pt x="57" y="40"/>
                      </a:cubicBezTo>
                      <a:cubicBezTo>
                        <a:pt x="56" y="40"/>
                        <a:pt x="56" y="40"/>
                        <a:pt x="56" y="40"/>
                      </a:cubicBezTo>
                      <a:cubicBezTo>
                        <a:pt x="56" y="40"/>
                        <a:pt x="56" y="40"/>
                        <a:pt x="56" y="40"/>
                      </a:cubicBezTo>
                      <a:cubicBezTo>
                        <a:pt x="56" y="39"/>
                        <a:pt x="56" y="39"/>
                        <a:pt x="56" y="39"/>
                      </a:cubicBezTo>
                      <a:cubicBezTo>
                        <a:pt x="56" y="39"/>
                        <a:pt x="56" y="39"/>
                        <a:pt x="56" y="39"/>
                      </a:cubicBezTo>
                      <a:cubicBezTo>
                        <a:pt x="56" y="39"/>
                        <a:pt x="56" y="39"/>
                        <a:pt x="56" y="39"/>
                      </a:cubicBezTo>
                      <a:cubicBezTo>
                        <a:pt x="55" y="39"/>
                        <a:pt x="55" y="39"/>
                        <a:pt x="55" y="39"/>
                      </a:cubicBezTo>
                      <a:cubicBezTo>
                        <a:pt x="55" y="39"/>
                        <a:pt x="55" y="39"/>
                        <a:pt x="55" y="39"/>
                      </a:cubicBezTo>
                      <a:cubicBezTo>
                        <a:pt x="55" y="39"/>
                        <a:pt x="55" y="39"/>
                        <a:pt x="55" y="39"/>
                      </a:cubicBezTo>
                      <a:cubicBezTo>
                        <a:pt x="55" y="39"/>
                        <a:pt x="55" y="39"/>
                        <a:pt x="55" y="39"/>
                      </a:cubicBezTo>
                      <a:cubicBezTo>
                        <a:pt x="55" y="38"/>
                        <a:pt x="55" y="38"/>
                        <a:pt x="55" y="38"/>
                      </a:cubicBezTo>
                      <a:cubicBezTo>
                        <a:pt x="55" y="38"/>
                        <a:pt x="55" y="38"/>
                        <a:pt x="55" y="38"/>
                      </a:cubicBezTo>
                      <a:cubicBezTo>
                        <a:pt x="55" y="38"/>
                        <a:pt x="55" y="38"/>
                        <a:pt x="55" y="38"/>
                      </a:cubicBezTo>
                      <a:cubicBezTo>
                        <a:pt x="55" y="38"/>
                        <a:pt x="55" y="38"/>
                        <a:pt x="55" y="38"/>
                      </a:cubicBezTo>
                      <a:cubicBezTo>
                        <a:pt x="55" y="38"/>
                        <a:pt x="55" y="38"/>
                        <a:pt x="55"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5" y="38"/>
                        <a:pt x="55" y="38"/>
                        <a:pt x="55" y="38"/>
                      </a:cubicBezTo>
                      <a:cubicBezTo>
                        <a:pt x="54" y="37"/>
                        <a:pt x="54" y="37"/>
                        <a:pt x="54" y="37"/>
                      </a:cubicBezTo>
                      <a:cubicBezTo>
                        <a:pt x="54" y="37"/>
                        <a:pt x="54" y="37"/>
                        <a:pt x="54" y="37"/>
                      </a:cubicBezTo>
                      <a:cubicBezTo>
                        <a:pt x="54" y="37"/>
                        <a:pt x="54" y="37"/>
                        <a:pt x="54" y="37"/>
                      </a:cubicBezTo>
                      <a:cubicBezTo>
                        <a:pt x="53" y="37"/>
                        <a:pt x="53" y="37"/>
                        <a:pt x="53" y="37"/>
                      </a:cubicBezTo>
                      <a:cubicBezTo>
                        <a:pt x="53" y="37"/>
                        <a:pt x="53" y="37"/>
                        <a:pt x="53" y="37"/>
                      </a:cubicBezTo>
                      <a:cubicBezTo>
                        <a:pt x="53" y="38"/>
                        <a:pt x="53" y="38"/>
                        <a:pt x="53" y="38"/>
                      </a:cubicBezTo>
                      <a:cubicBezTo>
                        <a:pt x="53" y="38"/>
                        <a:pt x="53" y="38"/>
                        <a:pt x="53" y="38"/>
                      </a:cubicBezTo>
                      <a:cubicBezTo>
                        <a:pt x="53" y="38"/>
                        <a:pt x="53" y="38"/>
                        <a:pt x="53" y="38"/>
                      </a:cubicBezTo>
                      <a:cubicBezTo>
                        <a:pt x="53" y="38"/>
                        <a:pt x="53" y="38"/>
                        <a:pt x="53" y="38"/>
                      </a:cubicBezTo>
                      <a:cubicBezTo>
                        <a:pt x="53" y="39"/>
                        <a:pt x="53" y="39"/>
                        <a:pt x="53" y="39"/>
                      </a:cubicBezTo>
                      <a:cubicBezTo>
                        <a:pt x="52" y="39"/>
                        <a:pt x="52" y="39"/>
                        <a:pt x="52" y="39"/>
                      </a:cubicBezTo>
                      <a:cubicBezTo>
                        <a:pt x="52" y="38"/>
                        <a:pt x="52" y="38"/>
                        <a:pt x="52" y="38"/>
                      </a:cubicBezTo>
                      <a:cubicBezTo>
                        <a:pt x="51" y="38"/>
                        <a:pt x="51" y="38"/>
                        <a:pt x="51" y="38"/>
                      </a:cubicBezTo>
                      <a:cubicBezTo>
                        <a:pt x="50" y="37"/>
                        <a:pt x="50" y="37"/>
                        <a:pt x="50" y="37"/>
                      </a:cubicBezTo>
                      <a:cubicBezTo>
                        <a:pt x="50" y="37"/>
                        <a:pt x="50" y="37"/>
                        <a:pt x="50" y="37"/>
                      </a:cubicBezTo>
                      <a:cubicBezTo>
                        <a:pt x="50" y="36"/>
                        <a:pt x="50" y="36"/>
                        <a:pt x="50" y="36"/>
                      </a:cubicBezTo>
                      <a:cubicBezTo>
                        <a:pt x="50" y="36"/>
                        <a:pt x="50" y="36"/>
                        <a:pt x="50" y="36"/>
                      </a:cubicBezTo>
                      <a:cubicBezTo>
                        <a:pt x="50" y="35"/>
                        <a:pt x="50" y="35"/>
                        <a:pt x="50" y="35"/>
                      </a:cubicBezTo>
                      <a:cubicBezTo>
                        <a:pt x="50" y="35"/>
                        <a:pt x="50" y="35"/>
                        <a:pt x="50" y="35"/>
                      </a:cubicBezTo>
                      <a:cubicBezTo>
                        <a:pt x="49" y="34"/>
                        <a:pt x="49" y="34"/>
                        <a:pt x="49" y="34"/>
                      </a:cubicBezTo>
                      <a:cubicBezTo>
                        <a:pt x="48" y="33"/>
                        <a:pt x="48" y="33"/>
                        <a:pt x="48" y="33"/>
                      </a:cubicBezTo>
                      <a:cubicBezTo>
                        <a:pt x="49" y="32"/>
                        <a:pt x="49" y="32"/>
                        <a:pt x="49" y="32"/>
                      </a:cubicBezTo>
                      <a:cubicBezTo>
                        <a:pt x="49" y="32"/>
                        <a:pt x="49" y="32"/>
                        <a:pt x="49" y="32"/>
                      </a:cubicBezTo>
                      <a:cubicBezTo>
                        <a:pt x="49" y="32"/>
                        <a:pt x="49" y="32"/>
                        <a:pt x="49" y="32"/>
                      </a:cubicBezTo>
                      <a:cubicBezTo>
                        <a:pt x="49" y="31"/>
                        <a:pt x="49" y="31"/>
                        <a:pt x="49" y="31"/>
                      </a:cubicBezTo>
                      <a:cubicBezTo>
                        <a:pt x="49" y="31"/>
                        <a:pt x="49" y="31"/>
                        <a:pt x="49" y="31"/>
                      </a:cubicBezTo>
                      <a:cubicBezTo>
                        <a:pt x="48" y="30"/>
                        <a:pt x="48" y="30"/>
                        <a:pt x="48" y="30"/>
                      </a:cubicBezTo>
                      <a:cubicBezTo>
                        <a:pt x="48" y="30"/>
                        <a:pt x="48" y="30"/>
                        <a:pt x="48" y="30"/>
                      </a:cubicBezTo>
                      <a:cubicBezTo>
                        <a:pt x="48" y="31"/>
                        <a:pt x="48" y="31"/>
                        <a:pt x="48" y="31"/>
                      </a:cubicBezTo>
                      <a:cubicBezTo>
                        <a:pt x="47" y="31"/>
                        <a:pt x="47" y="31"/>
                        <a:pt x="47" y="31"/>
                      </a:cubicBezTo>
                      <a:cubicBezTo>
                        <a:pt x="46" y="31"/>
                        <a:pt x="46" y="31"/>
                        <a:pt x="46" y="31"/>
                      </a:cubicBezTo>
                      <a:cubicBezTo>
                        <a:pt x="45" y="31"/>
                        <a:pt x="45" y="31"/>
                        <a:pt x="45" y="31"/>
                      </a:cubicBezTo>
                      <a:cubicBezTo>
                        <a:pt x="45" y="31"/>
                        <a:pt x="45" y="31"/>
                        <a:pt x="45" y="31"/>
                      </a:cubicBezTo>
                      <a:cubicBezTo>
                        <a:pt x="45" y="30"/>
                        <a:pt x="45" y="30"/>
                        <a:pt x="45"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3" y="30"/>
                        <a:pt x="43" y="30"/>
                        <a:pt x="43" y="30"/>
                      </a:cubicBezTo>
                      <a:cubicBezTo>
                        <a:pt x="43" y="29"/>
                        <a:pt x="43" y="29"/>
                        <a:pt x="43" y="29"/>
                      </a:cubicBezTo>
                      <a:cubicBezTo>
                        <a:pt x="42" y="29"/>
                        <a:pt x="42" y="29"/>
                        <a:pt x="42" y="29"/>
                      </a:cubicBezTo>
                      <a:cubicBezTo>
                        <a:pt x="43" y="28"/>
                        <a:pt x="43" y="28"/>
                        <a:pt x="43" y="28"/>
                      </a:cubicBezTo>
                      <a:cubicBezTo>
                        <a:pt x="43" y="28"/>
                        <a:pt x="43" y="28"/>
                        <a:pt x="43" y="28"/>
                      </a:cubicBezTo>
                      <a:cubicBezTo>
                        <a:pt x="43" y="28"/>
                        <a:pt x="43" y="28"/>
                        <a:pt x="43" y="28"/>
                      </a:cubicBezTo>
                      <a:cubicBezTo>
                        <a:pt x="43" y="27"/>
                        <a:pt x="43" y="27"/>
                        <a:pt x="43" y="27"/>
                      </a:cubicBezTo>
                      <a:cubicBezTo>
                        <a:pt x="42" y="27"/>
                        <a:pt x="42" y="27"/>
                        <a:pt x="42" y="27"/>
                      </a:cubicBezTo>
                      <a:cubicBezTo>
                        <a:pt x="42" y="27"/>
                        <a:pt x="42" y="27"/>
                        <a:pt x="42" y="27"/>
                      </a:cubicBezTo>
                      <a:cubicBezTo>
                        <a:pt x="42" y="26"/>
                        <a:pt x="42" y="26"/>
                        <a:pt x="42" y="26"/>
                      </a:cubicBezTo>
                      <a:cubicBezTo>
                        <a:pt x="42" y="26"/>
                        <a:pt x="42" y="26"/>
                        <a:pt x="42" y="26"/>
                      </a:cubicBezTo>
                      <a:cubicBezTo>
                        <a:pt x="42" y="26"/>
                        <a:pt x="42" y="26"/>
                        <a:pt x="42" y="26"/>
                      </a:cubicBezTo>
                      <a:cubicBezTo>
                        <a:pt x="42" y="26"/>
                        <a:pt x="42" y="26"/>
                        <a:pt x="42" y="26"/>
                      </a:cubicBezTo>
                      <a:cubicBezTo>
                        <a:pt x="42" y="25"/>
                        <a:pt x="42" y="25"/>
                        <a:pt x="42" y="25"/>
                      </a:cubicBezTo>
                      <a:cubicBezTo>
                        <a:pt x="42" y="25"/>
                        <a:pt x="42" y="25"/>
                        <a:pt x="42" y="25"/>
                      </a:cubicBezTo>
                      <a:cubicBezTo>
                        <a:pt x="42" y="25"/>
                        <a:pt x="42" y="25"/>
                        <a:pt x="42" y="25"/>
                      </a:cubicBezTo>
                      <a:cubicBezTo>
                        <a:pt x="42" y="25"/>
                        <a:pt x="42" y="25"/>
                        <a:pt x="42" y="25"/>
                      </a:cubicBezTo>
                      <a:cubicBezTo>
                        <a:pt x="40" y="18"/>
                        <a:pt x="37" y="11"/>
                        <a:pt x="35" y="4"/>
                      </a:cubicBezTo>
                      <a:cubicBezTo>
                        <a:pt x="35" y="4"/>
                        <a:pt x="35" y="4"/>
                        <a:pt x="35" y="4"/>
                      </a:cubicBezTo>
                      <a:cubicBezTo>
                        <a:pt x="35" y="3"/>
                        <a:pt x="35" y="3"/>
                        <a:pt x="35" y="3"/>
                      </a:cubicBezTo>
                      <a:cubicBezTo>
                        <a:pt x="34" y="3"/>
                        <a:pt x="34" y="3"/>
                        <a:pt x="34" y="3"/>
                      </a:cubicBezTo>
                      <a:cubicBezTo>
                        <a:pt x="34" y="3"/>
                        <a:pt x="34" y="3"/>
                        <a:pt x="34"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0" y="1"/>
                        <a:pt x="30" y="1"/>
                        <a:pt x="30" y="1"/>
                      </a:cubicBezTo>
                      <a:cubicBezTo>
                        <a:pt x="30" y="0"/>
                        <a:pt x="30" y="0"/>
                        <a:pt x="30" y="0"/>
                      </a:cubicBezTo>
                      <a:cubicBezTo>
                        <a:pt x="29" y="0"/>
                        <a:pt x="29" y="0"/>
                        <a:pt x="29" y="0"/>
                      </a:cubicBezTo>
                      <a:cubicBezTo>
                        <a:pt x="29" y="0"/>
                        <a:pt x="29" y="0"/>
                        <a:pt x="29" y="0"/>
                      </a:cubicBezTo>
                      <a:cubicBezTo>
                        <a:pt x="28" y="0"/>
                        <a:pt x="28" y="0"/>
                        <a:pt x="28" y="0"/>
                      </a:cubicBezTo>
                      <a:cubicBezTo>
                        <a:pt x="28" y="0"/>
                        <a:pt x="28" y="0"/>
                        <a:pt x="28" y="0"/>
                      </a:cubicBezTo>
                      <a:cubicBezTo>
                        <a:pt x="27" y="0"/>
                        <a:pt x="27" y="0"/>
                        <a:pt x="27" y="0"/>
                      </a:cubicBezTo>
                      <a:cubicBezTo>
                        <a:pt x="27" y="0"/>
                        <a:pt x="27" y="0"/>
                        <a:pt x="27" y="0"/>
                      </a:cubicBezTo>
                      <a:cubicBezTo>
                        <a:pt x="26" y="0"/>
                        <a:pt x="26" y="0"/>
                        <a:pt x="26" y="0"/>
                      </a:cubicBezTo>
                      <a:cubicBezTo>
                        <a:pt x="26" y="1"/>
                        <a:pt x="26" y="1"/>
                        <a:pt x="26" y="1"/>
                      </a:cubicBezTo>
                      <a:cubicBezTo>
                        <a:pt x="26" y="1"/>
                        <a:pt x="26" y="1"/>
                        <a:pt x="26" y="1"/>
                      </a:cubicBezTo>
                      <a:cubicBezTo>
                        <a:pt x="26" y="1"/>
                        <a:pt x="26" y="1"/>
                        <a:pt x="26" y="1"/>
                      </a:cubicBezTo>
                      <a:cubicBezTo>
                        <a:pt x="26" y="1"/>
                        <a:pt x="26" y="1"/>
                        <a:pt x="26" y="1"/>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3" y="3"/>
                        <a:pt x="23" y="3"/>
                        <a:pt x="23" y="3"/>
                      </a:cubicBezTo>
                      <a:cubicBezTo>
                        <a:pt x="23" y="3"/>
                        <a:pt x="23" y="3"/>
                        <a:pt x="23" y="3"/>
                      </a:cubicBezTo>
                      <a:cubicBezTo>
                        <a:pt x="23" y="3"/>
                        <a:pt x="23" y="3"/>
                        <a:pt x="23" y="3"/>
                      </a:cubicBezTo>
                      <a:cubicBezTo>
                        <a:pt x="23" y="3"/>
                        <a:pt x="23" y="3"/>
                        <a:pt x="23" y="3"/>
                      </a:cubicBezTo>
                      <a:cubicBezTo>
                        <a:pt x="23" y="4"/>
                        <a:pt x="23" y="4"/>
                        <a:pt x="23" y="4"/>
                      </a:cubicBezTo>
                      <a:cubicBezTo>
                        <a:pt x="22" y="4"/>
                        <a:pt x="22" y="4"/>
                        <a:pt x="22" y="4"/>
                      </a:cubicBezTo>
                      <a:cubicBezTo>
                        <a:pt x="21" y="4"/>
                        <a:pt x="21" y="4"/>
                        <a:pt x="21" y="4"/>
                      </a:cubicBezTo>
                      <a:cubicBezTo>
                        <a:pt x="20" y="5"/>
                        <a:pt x="20" y="5"/>
                        <a:pt x="20" y="5"/>
                      </a:cubicBezTo>
                      <a:cubicBezTo>
                        <a:pt x="20" y="6"/>
                        <a:pt x="20" y="6"/>
                        <a:pt x="20" y="6"/>
                      </a:cubicBezTo>
                      <a:cubicBezTo>
                        <a:pt x="18" y="5"/>
                        <a:pt x="18" y="5"/>
                        <a:pt x="18" y="5"/>
                      </a:cubicBezTo>
                      <a:cubicBezTo>
                        <a:pt x="17" y="5"/>
                        <a:pt x="17" y="5"/>
                        <a:pt x="17" y="5"/>
                      </a:cubicBezTo>
                      <a:cubicBezTo>
                        <a:pt x="17" y="4"/>
                        <a:pt x="17" y="4"/>
                        <a:pt x="17" y="4"/>
                      </a:cubicBezTo>
                      <a:cubicBezTo>
                        <a:pt x="17" y="3"/>
                        <a:pt x="17" y="3"/>
                        <a:pt x="17" y="3"/>
                      </a:cubicBezTo>
                      <a:cubicBezTo>
                        <a:pt x="17" y="2"/>
                        <a:pt x="17" y="2"/>
                        <a:pt x="17" y="2"/>
                      </a:cubicBezTo>
                      <a:cubicBezTo>
                        <a:pt x="16" y="2"/>
                        <a:pt x="16" y="2"/>
                        <a:pt x="16" y="2"/>
                      </a:cubicBezTo>
                      <a:cubicBezTo>
                        <a:pt x="16" y="1"/>
                        <a:pt x="16" y="1"/>
                        <a:pt x="16" y="1"/>
                      </a:cubicBezTo>
                      <a:cubicBezTo>
                        <a:pt x="14" y="2"/>
                        <a:pt x="14" y="2"/>
                        <a:pt x="14" y="2"/>
                      </a:cubicBezTo>
                      <a:cubicBezTo>
                        <a:pt x="14" y="2"/>
                        <a:pt x="14" y="2"/>
                        <a:pt x="14" y="2"/>
                      </a:cubicBezTo>
                      <a:cubicBezTo>
                        <a:pt x="14" y="2"/>
                        <a:pt x="14" y="2"/>
                        <a:pt x="14" y="2"/>
                      </a:cubicBezTo>
                      <a:cubicBezTo>
                        <a:pt x="13" y="2"/>
                        <a:pt x="13" y="2"/>
                        <a:pt x="13" y="2"/>
                      </a:cubicBezTo>
                      <a:cubicBezTo>
                        <a:pt x="12" y="8"/>
                        <a:pt x="10" y="14"/>
                        <a:pt x="8" y="19"/>
                      </a:cubicBezTo>
                      <a:cubicBezTo>
                        <a:pt x="8" y="20"/>
                        <a:pt x="8" y="20"/>
                        <a:pt x="8" y="20"/>
                      </a:cubicBezTo>
                      <a:cubicBezTo>
                        <a:pt x="8" y="22"/>
                        <a:pt x="8" y="23"/>
                        <a:pt x="8" y="24"/>
                      </a:cubicBezTo>
                      <a:cubicBezTo>
                        <a:pt x="8" y="25"/>
                        <a:pt x="8" y="25"/>
                        <a:pt x="8" y="25"/>
                      </a:cubicBezTo>
                      <a:cubicBezTo>
                        <a:pt x="8" y="26"/>
                        <a:pt x="8" y="26"/>
                        <a:pt x="8" y="26"/>
                      </a:cubicBezTo>
                      <a:cubicBezTo>
                        <a:pt x="7" y="26"/>
                        <a:pt x="7" y="26"/>
                        <a:pt x="7" y="26"/>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7" y="28"/>
                        <a:pt x="7" y="28"/>
                        <a:pt x="7" y="28"/>
                      </a:cubicBezTo>
                      <a:cubicBezTo>
                        <a:pt x="7" y="29"/>
                        <a:pt x="7" y="29"/>
                        <a:pt x="7" y="29"/>
                      </a:cubicBezTo>
                      <a:cubicBezTo>
                        <a:pt x="7" y="30"/>
                        <a:pt x="7" y="30"/>
                        <a:pt x="7" y="30"/>
                      </a:cubicBezTo>
                      <a:cubicBezTo>
                        <a:pt x="7" y="30"/>
                        <a:pt x="7" y="30"/>
                        <a:pt x="7" y="30"/>
                      </a:cubicBezTo>
                      <a:cubicBezTo>
                        <a:pt x="7" y="30"/>
                        <a:pt x="7" y="30"/>
                        <a:pt x="7" y="30"/>
                      </a:cubicBezTo>
                      <a:cubicBezTo>
                        <a:pt x="7" y="31"/>
                        <a:pt x="7" y="31"/>
                        <a:pt x="7" y="31"/>
                      </a:cubicBezTo>
                      <a:cubicBezTo>
                        <a:pt x="8" y="31"/>
                        <a:pt x="8" y="31"/>
                        <a:pt x="8" y="31"/>
                      </a:cubicBezTo>
                      <a:cubicBezTo>
                        <a:pt x="8" y="32"/>
                        <a:pt x="8" y="32"/>
                        <a:pt x="8"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4"/>
                        <a:pt x="7" y="34"/>
                        <a:pt x="7" y="34"/>
                      </a:cubicBezTo>
                      <a:cubicBezTo>
                        <a:pt x="7" y="34"/>
                        <a:pt x="7" y="34"/>
                        <a:pt x="7" y="34"/>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6"/>
                        <a:pt x="8" y="36"/>
                        <a:pt x="8" y="36"/>
                      </a:cubicBezTo>
                      <a:cubicBezTo>
                        <a:pt x="8" y="37"/>
                        <a:pt x="8" y="37"/>
                        <a:pt x="8" y="37"/>
                      </a:cubicBezTo>
                      <a:cubicBezTo>
                        <a:pt x="7" y="38"/>
                        <a:pt x="7" y="38"/>
                        <a:pt x="7" y="38"/>
                      </a:cubicBezTo>
                      <a:cubicBezTo>
                        <a:pt x="7" y="38"/>
                        <a:pt x="7" y="38"/>
                        <a:pt x="7" y="38"/>
                      </a:cubicBezTo>
                      <a:cubicBezTo>
                        <a:pt x="7" y="38"/>
                        <a:pt x="7" y="38"/>
                        <a:pt x="7" y="38"/>
                      </a:cubicBezTo>
                      <a:cubicBezTo>
                        <a:pt x="7" y="38"/>
                        <a:pt x="7" y="38"/>
                        <a:pt x="7" y="38"/>
                      </a:cubicBezTo>
                      <a:cubicBezTo>
                        <a:pt x="7" y="39"/>
                        <a:pt x="7" y="39"/>
                        <a:pt x="7" y="39"/>
                      </a:cubicBezTo>
                      <a:cubicBezTo>
                        <a:pt x="7" y="39"/>
                        <a:pt x="7" y="39"/>
                        <a:pt x="7" y="39"/>
                      </a:cubicBezTo>
                      <a:cubicBezTo>
                        <a:pt x="7" y="39"/>
                        <a:pt x="7" y="39"/>
                        <a:pt x="7" y="39"/>
                      </a:cubicBezTo>
                      <a:cubicBezTo>
                        <a:pt x="7" y="39"/>
                        <a:pt x="7" y="39"/>
                        <a:pt x="7" y="39"/>
                      </a:cubicBezTo>
                      <a:cubicBezTo>
                        <a:pt x="8" y="40"/>
                        <a:pt x="8" y="40"/>
                        <a:pt x="8" y="40"/>
                      </a:cubicBezTo>
                      <a:cubicBezTo>
                        <a:pt x="7" y="40"/>
                        <a:pt x="7" y="40"/>
                        <a:pt x="7" y="40"/>
                      </a:cubicBezTo>
                      <a:cubicBezTo>
                        <a:pt x="7" y="40"/>
                        <a:pt x="7" y="40"/>
                        <a:pt x="7" y="40"/>
                      </a:cubicBezTo>
                      <a:cubicBezTo>
                        <a:pt x="7" y="40"/>
                        <a:pt x="7" y="40"/>
                        <a:pt x="7" y="40"/>
                      </a:cubicBezTo>
                      <a:cubicBezTo>
                        <a:pt x="7" y="40"/>
                        <a:pt x="7" y="40"/>
                        <a:pt x="7" y="40"/>
                      </a:cubicBezTo>
                      <a:cubicBezTo>
                        <a:pt x="7" y="41"/>
                        <a:pt x="7" y="41"/>
                        <a:pt x="7" y="41"/>
                      </a:cubicBezTo>
                      <a:cubicBezTo>
                        <a:pt x="6" y="41"/>
                        <a:pt x="6" y="41"/>
                        <a:pt x="6" y="41"/>
                      </a:cubicBezTo>
                      <a:cubicBezTo>
                        <a:pt x="6" y="42"/>
                        <a:pt x="6" y="42"/>
                        <a:pt x="6" y="42"/>
                      </a:cubicBezTo>
                      <a:cubicBezTo>
                        <a:pt x="5" y="42"/>
                        <a:pt x="5" y="42"/>
                        <a:pt x="5" y="42"/>
                      </a:cubicBezTo>
                      <a:cubicBezTo>
                        <a:pt x="5" y="44"/>
                        <a:pt x="5" y="44"/>
                        <a:pt x="5" y="44"/>
                      </a:cubicBezTo>
                      <a:cubicBezTo>
                        <a:pt x="4" y="45"/>
                        <a:pt x="4" y="45"/>
                        <a:pt x="4" y="45"/>
                      </a:cubicBezTo>
                      <a:cubicBezTo>
                        <a:pt x="4" y="46"/>
                        <a:pt x="4" y="46"/>
                        <a:pt x="4" y="46"/>
                      </a:cubicBezTo>
                      <a:cubicBezTo>
                        <a:pt x="5" y="46"/>
                        <a:pt x="5" y="46"/>
                        <a:pt x="5" y="46"/>
                      </a:cubicBezTo>
                      <a:cubicBezTo>
                        <a:pt x="5" y="46"/>
                        <a:pt x="5" y="46"/>
                        <a:pt x="5" y="46"/>
                      </a:cubicBezTo>
                      <a:cubicBezTo>
                        <a:pt x="5" y="46"/>
                        <a:pt x="5" y="46"/>
                        <a:pt x="5" y="46"/>
                      </a:cubicBezTo>
                      <a:cubicBezTo>
                        <a:pt x="6" y="46"/>
                        <a:pt x="6" y="46"/>
                        <a:pt x="6" y="46"/>
                      </a:cubicBezTo>
                      <a:cubicBezTo>
                        <a:pt x="6" y="47"/>
                        <a:pt x="6" y="47"/>
                        <a:pt x="6" y="47"/>
                      </a:cubicBezTo>
                      <a:cubicBezTo>
                        <a:pt x="6" y="47"/>
                        <a:pt x="6" y="47"/>
                        <a:pt x="6" y="47"/>
                      </a:cubicBezTo>
                      <a:cubicBezTo>
                        <a:pt x="6" y="47"/>
                        <a:pt x="6" y="47"/>
                        <a:pt x="6" y="47"/>
                      </a:cubicBezTo>
                      <a:cubicBezTo>
                        <a:pt x="5" y="47"/>
                        <a:pt x="5" y="47"/>
                        <a:pt x="5" y="47"/>
                      </a:cubicBezTo>
                      <a:cubicBezTo>
                        <a:pt x="5" y="47"/>
                        <a:pt x="5" y="47"/>
                        <a:pt x="5" y="47"/>
                      </a:cubicBezTo>
                      <a:cubicBezTo>
                        <a:pt x="4" y="47"/>
                        <a:pt x="4" y="47"/>
                        <a:pt x="4" y="47"/>
                      </a:cubicBezTo>
                      <a:cubicBezTo>
                        <a:pt x="4" y="47"/>
                        <a:pt x="4" y="47"/>
                        <a:pt x="4" y="47"/>
                      </a:cubicBezTo>
                      <a:cubicBezTo>
                        <a:pt x="4" y="47"/>
                        <a:pt x="4" y="47"/>
                        <a:pt x="4" y="47"/>
                      </a:cubicBezTo>
                      <a:cubicBezTo>
                        <a:pt x="4" y="47"/>
                        <a:pt x="4" y="47"/>
                        <a:pt x="4" y="47"/>
                      </a:cubicBezTo>
                      <a:cubicBezTo>
                        <a:pt x="3" y="47"/>
                        <a:pt x="3" y="47"/>
                        <a:pt x="3" y="47"/>
                      </a:cubicBezTo>
                      <a:cubicBezTo>
                        <a:pt x="3" y="48"/>
                        <a:pt x="3" y="48"/>
                        <a:pt x="3" y="48"/>
                      </a:cubicBezTo>
                      <a:cubicBezTo>
                        <a:pt x="4" y="48"/>
                        <a:pt x="4" y="48"/>
                        <a:pt x="4" y="48"/>
                      </a:cubicBezTo>
                      <a:cubicBezTo>
                        <a:pt x="4" y="49"/>
                        <a:pt x="4" y="49"/>
                        <a:pt x="4" y="49"/>
                      </a:cubicBezTo>
                      <a:cubicBezTo>
                        <a:pt x="4" y="49"/>
                        <a:pt x="4" y="49"/>
                        <a:pt x="4" y="49"/>
                      </a:cubicBezTo>
                      <a:cubicBezTo>
                        <a:pt x="4" y="50"/>
                        <a:pt x="4" y="50"/>
                        <a:pt x="4" y="50"/>
                      </a:cubicBezTo>
                      <a:cubicBezTo>
                        <a:pt x="4" y="50"/>
                        <a:pt x="4" y="50"/>
                        <a:pt x="4" y="50"/>
                      </a:cubicBezTo>
                      <a:cubicBezTo>
                        <a:pt x="4" y="50"/>
                        <a:pt x="4" y="50"/>
                        <a:pt x="4" y="50"/>
                      </a:cubicBezTo>
                      <a:cubicBezTo>
                        <a:pt x="4" y="50"/>
                        <a:pt x="4" y="50"/>
                        <a:pt x="4" y="50"/>
                      </a:cubicBezTo>
                      <a:cubicBezTo>
                        <a:pt x="4" y="51"/>
                        <a:pt x="4" y="51"/>
                        <a:pt x="4" y="51"/>
                      </a:cubicBezTo>
                      <a:cubicBezTo>
                        <a:pt x="4" y="51"/>
                        <a:pt x="4" y="51"/>
                        <a:pt x="4" y="51"/>
                      </a:cubicBezTo>
                      <a:cubicBezTo>
                        <a:pt x="4" y="51"/>
                        <a:pt x="4" y="51"/>
                        <a:pt x="4" y="51"/>
                      </a:cubicBezTo>
                      <a:cubicBezTo>
                        <a:pt x="3" y="51"/>
                        <a:pt x="3" y="51"/>
                        <a:pt x="3" y="51"/>
                      </a:cubicBezTo>
                      <a:cubicBezTo>
                        <a:pt x="2" y="49"/>
                        <a:pt x="2" y="49"/>
                        <a:pt x="2" y="49"/>
                      </a:cubicBezTo>
                      <a:cubicBezTo>
                        <a:pt x="2" y="49"/>
                        <a:pt x="2" y="49"/>
                        <a:pt x="2" y="49"/>
                      </a:cubicBezTo>
                      <a:cubicBezTo>
                        <a:pt x="2" y="49"/>
                        <a:pt x="2" y="49"/>
                        <a:pt x="2" y="49"/>
                      </a:cubicBezTo>
                      <a:cubicBezTo>
                        <a:pt x="1" y="49"/>
                        <a:pt x="1" y="49"/>
                        <a:pt x="1" y="49"/>
                      </a:cubicBezTo>
                      <a:cubicBezTo>
                        <a:pt x="1" y="50"/>
                        <a:pt x="1" y="50"/>
                        <a:pt x="1" y="50"/>
                      </a:cubicBezTo>
                      <a:cubicBezTo>
                        <a:pt x="1" y="50"/>
                        <a:pt x="1" y="50"/>
                        <a:pt x="1" y="50"/>
                      </a:cubicBezTo>
                      <a:cubicBezTo>
                        <a:pt x="1" y="50"/>
                        <a:pt x="1" y="50"/>
                        <a:pt x="1" y="50"/>
                      </a:cubicBezTo>
                      <a:cubicBezTo>
                        <a:pt x="1" y="50"/>
                        <a:pt x="1" y="50"/>
                        <a:pt x="1" y="50"/>
                      </a:cubicBezTo>
                      <a:cubicBezTo>
                        <a:pt x="0" y="50"/>
                        <a:pt x="0" y="50"/>
                        <a:pt x="0" y="50"/>
                      </a:cubicBezTo>
                      <a:cubicBezTo>
                        <a:pt x="4" y="62"/>
                        <a:pt x="8" y="73"/>
                        <a:pt x="11" y="84"/>
                      </a:cubicBezTo>
                      <a:cubicBezTo>
                        <a:pt x="11" y="84"/>
                        <a:pt x="11" y="84"/>
                        <a:pt x="11" y="84"/>
                      </a:cubicBezTo>
                      <a:cubicBezTo>
                        <a:pt x="11" y="85"/>
                        <a:pt x="11" y="85"/>
                        <a:pt x="11" y="85"/>
                      </a:cubicBezTo>
                      <a:cubicBezTo>
                        <a:pt x="12" y="85"/>
                        <a:pt x="12" y="85"/>
                        <a:pt x="12" y="85"/>
                      </a:cubicBezTo>
                      <a:cubicBezTo>
                        <a:pt x="12" y="85"/>
                        <a:pt x="12" y="85"/>
                        <a:pt x="12" y="85"/>
                      </a:cubicBezTo>
                      <a:cubicBezTo>
                        <a:pt x="12" y="85"/>
                        <a:pt x="12" y="85"/>
                        <a:pt x="12" y="85"/>
                      </a:cubicBezTo>
                      <a:cubicBezTo>
                        <a:pt x="12" y="85"/>
                        <a:pt x="12" y="85"/>
                        <a:pt x="12" y="85"/>
                      </a:cubicBezTo>
                      <a:cubicBezTo>
                        <a:pt x="12" y="86"/>
                        <a:pt x="12" y="86"/>
                        <a:pt x="12" y="86"/>
                      </a:cubicBezTo>
                      <a:cubicBezTo>
                        <a:pt x="12" y="86"/>
                        <a:pt x="12" y="86"/>
                        <a:pt x="12" y="86"/>
                      </a:cubicBezTo>
                      <a:cubicBezTo>
                        <a:pt x="12" y="86"/>
                        <a:pt x="12" y="86"/>
                        <a:pt x="12" y="86"/>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3" y="88"/>
                        <a:pt x="13" y="88"/>
                        <a:pt x="13" y="88"/>
                      </a:cubicBezTo>
                      <a:cubicBezTo>
                        <a:pt x="13" y="88"/>
                        <a:pt x="14" y="89"/>
                        <a:pt x="14" y="89"/>
                      </a:cubicBezTo>
                      <a:cubicBezTo>
                        <a:pt x="15" y="89"/>
                        <a:pt x="15" y="89"/>
                        <a:pt x="15" y="89"/>
                      </a:cubicBezTo>
                      <a:cubicBezTo>
                        <a:pt x="15" y="89"/>
                        <a:pt x="15" y="89"/>
                        <a:pt x="15" y="89"/>
                      </a:cubicBezTo>
                      <a:cubicBezTo>
                        <a:pt x="15" y="89"/>
                        <a:pt x="15" y="89"/>
                        <a:pt x="15" y="89"/>
                      </a:cubicBezTo>
                      <a:cubicBezTo>
                        <a:pt x="15" y="90"/>
                        <a:pt x="15" y="90"/>
                        <a:pt x="15" y="90"/>
                      </a:cubicBezTo>
                      <a:cubicBezTo>
                        <a:pt x="15" y="90"/>
                        <a:pt x="15" y="90"/>
                        <a:pt x="15" y="90"/>
                      </a:cubicBezTo>
                      <a:cubicBezTo>
                        <a:pt x="15" y="90"/>
                        <a:pt x="15" y="90"/>
                        <a:pt x="15" y="90"/>
                      </a:cubicBezTo>
                      <a:cubicBezTo>
                        <a:pt x="15" y="91"/>
                        <a:pt x="15" y="91"/>
                        <a:pt x="15" y="91"/>
                      </a:cubicBezTo>
                      <a:cubicBezTo>
                        <a:pt x="15" y="91"/>
                        <a:pt x="15" y="91"/>
                        <a:pt x="15" y="91"/>
                      </a:cubicBezTo>
                      <a:cubicBezTo>
                        <a:pt x="15" y="91"/>
                        <a:pt x="15" y="91"/>
                        <a:pt x="15" y="91"/>
                      </a:cubicBezTo>
                      <a:cubicBezTo>
                        <a:pt x="16" y="91"/>
                        <a:pt x="16" y="91"/>
                        <a:pt x="16" y="91"/>
                      </a:cubicBezTo>
                      <a:cubicBezTo>
                        <a:pt x="16" y="92"/>
                        <a:pt x="16" y="92"/>
                        <a:pt x="17" y="92"/>
                      </a:cubicBezTo>
                      <a:cubicBezTo>
                        <a:pt x="17" y="92"/>
                        <a:pt x="17" y="92"/>
                        <a:pt x="17" y="91"/>
                      </a:cubicBezTo>
                      <a:cubicBezTo>
                        <a:pt x="17" y="91"/>
                        <a:pt x="17" y="91"/>
                        <a:pt x="17" y="91"/>
                      </a:cubicBezTo>
                      <a:cubicBezTo>
                        <a:pt x="17" y="91"/>
                        <a:pt x="17" y="91"/>
                        <a:pt x="17" y="91"/>
                      </a:cubicBezTo>
                      <a:cubicBezTo>
                        <a:pt x="17" y="91"/>
                        <a:pt x="17" y="91"/>
                        <a:pt x="17" y="91"/>
                      </a:cubicBezTo>
                      <a:cubicBezTo>
                        <a:pt x="18" y="92"/>
                        <a:pt x="18" y="92"/>
                        <a:pt x="18" y="92"/>
                      </a:cubicBezTo>
                      <a:cubicBezTo>
                        <a:pt x="18" y="92"/>
                        <a:pt x="18" y="92"/>
                        <a:pt x="18" y="92"/>
                      </a:cubicBezTo>
                      <a:cubicBezTo>
                        <a:pt x="18" y="92"/>
                        <a:pt x="18" y="92"/>
                        <a:pt x="18" y="92"/>
                      </a:cubicBezTo>
                      <a:cubicBezTo>
                        <a:pt x="18" y="90"/>
                        <a:pt x="18" y="90"/>
                        <a:pt x="18" y="90"/>
                      </a:cubicBezTo>
                      <a:cubicBezTo>
                        <a:pt x="18" y="90"/>
                        <a:pt x="18" y="90"/>
                        <a:pt x="18" y="90"/>
                      </a:cubicBezTo>
                      <a:cubicBezTo>
                        <a:pt x="18" y="90"/>
                        <a:pt x="18" y="90"/>
                        <a:pt x="18" y="90"/>
                      </a:cubicBezTo>
                      <a:cubicBezTo>
                        <a:pt x="19" y="89"/>
                        <a:pt x="19" y="89"/>
                        <a:pt x="19" y="89"/>
                      </a:cubicBezTo>
                      <a:cubicBezTo>
                        <a:pt x="18" y="89"/>
                        <a:pt x="18" y="89"/>
                        <a:pt x="18" y="89"/>
                      </a:cubicBezTo>
                      <a:cubicBezTo>
                        <a:pt x="18" y="89"/>
                        <a:pt x="18" y="89"/>
                        <a:pt x="18" y="89"/>
                      </a:cubicBezTo>
                      <a:cubicBezTo>
                        <a:pt x="19" y="89"/>
                        <a:pt x="19" y="89"/>
                        <a:pt x="19" y="89"/>
                      </a:cubicBezTo>
                      <a:cubicBezTo>
                        <a:pt x="18" y="88"/>
                        <a:pt x="18" y="88"/>
                        <a:pt x="18" y="88"/>
                      </a:cubicBezTo>
                      <a:cubicBezTo>
                        <a:pt x="18" y="88"/>
                        <a:pt x="18" y="88"/>
                        <a:pt x="18" y="88"/>
                      </a:cubicBezTo>
                      <a:cubicBezTo>
                        <a:pt x="18" y="87"/>
                        <a:pt x="18" y="87"/>
                        <a:pt x="18" y="87"/>
                      </a:cubicBezTo>
                      <a:cubicBezTo>
                        <a:pt x="18" y="87"/>
                        <a:pt x="18" y="87"/>
                        <a:pt x="18" y="87"/>
                      </a:cubicBezTo>
                      <a:cubicBezTo>
                        <a:pt x="19" y="87"/>
                        <a:pt x="19" y="87"/>
                        <a:pt x="19" y="87"/>
                      </a:cubicBezTo>
                      <a:cubicBezTo>
                        <a:pt x="19" y="86"/>
                        <a:pt x="19" y="86"/>
                        <a:pt x="19" y="86"/>
                      </a:cubicBezTo>
                      <a:cubicBezTo>
                        <a:pt x="19" y="86"/>
                        <a:pt x="19" y="86"/>
                        <a:pt x="19" y="86"/>
                      </a:cubicBezTo>
                      <a:cubicBezTo>
                        <a:pt x="19" y="86"/>
                        <a:pt x="19" y="86"/>
                        <a:pt x="19" y="86"/>
                      </a:cubicBezTo>
                      <a:cubicBezTo>
                        <a:pt x="19" y="86"/>
                        <a:pt x="19" y="86"/>
                        <a:pt x="19" y="86"/>
                      </a:cubicBezTo>
                      <a:cubicBezTo>
                        <a:pt x="20" y="86"/>
                        <a:pt x="20" y="86"/>
                        <a:pt x="20" y="86"/>
                      </a:cubicBezTo>
                      <a:cubicBezTo>
                        <a:pt x="20" y="85"/>
                        <a:pt x="20" y="85"/>
                        <a:pt x="20" y="85"/>
                      </a:cubicBezTo>
                      <a:cubicBezTo>
                        <a:pt x="20" y="85"/>
                        <a:pt x="20" y="85"/>
                        <a:pt x="20" y="85"/>
                      </a:cubicBezTo>
                      <a:cubicBezTo>
                        <a:pt x="20" y="85"/>
                        <a:pt x="20" y="85"/>
                        <a:pt x="20" y="85"/>
                      </a:cubicBezTo>
                      <a:cubicBezTo>
                        <a:pt x="20" y="85"/>
                        <a:pt x="20" y="85"/>
                        <a:pt x="20" y="85"/>
                      </a:cubicBezTo>
                      <a:cubicBezTo>
                        <a:pt x="20" y="85"/>
                        <a:pt x="20" y="85"/>
                        <a:pt x="20" y="85"/>
                      </a:cubicBezTo>
                      <a:cubicBezTo>
                        <a:pt x="20" y="85"/>
                        <a:pt x="20" y="85"/>
                        <a:pt x="20" y="85"/>
                      </a:cubicBezTo>
                      <a:cubicBezTo>
                        <a:pt x="20" y="84"/>
                        <a:pt x="20" y="84"/>
                        <a:pt x="20" y="84"/>
                      </a:cubicBezTo>
                      <a:cubicBezTo>
                        <a:pt x="20" y="84"/>
                        <a:pt x="20" y="84"/>
                        <a:pt x="20" y="84"/>
                      </a:cubicBezTo>
                      <a:cubicBezTo>
                        <a:pt x="21" y="84"/>
                        <a:pt x="21" y="84"/>
                        <a:pt x="21" y="84"/>
                      </a:cubicBezTo>
                      <a:cubicBezTo>
                        <a:pt x="21" y="84"/>
                        <a:pt x="21" y="84"/>
                        <a:pt x="21" y="84"/>
                      </a:cubicBezTo>
                      <a:cubicBezTo>
                        <a:pt x="21" y="83"/>
                        <a:pt x="21" y="83"/>
                        <a:pt x="21" y="83"/>
                      </a:cubicBezTo>
                      <a:cubicBezTo>
                        <a:pt x="21" y="83"/>
                        <a:pt x="21" y="83"/>
                        <a:pt x="21" y="83"/>
                      </a:cubicBezTo>
                      <a:cubicBezTo>
                        <a:pt x="21" y="83"/>
                        <a:pt x="21" y="83"/>
                        <a:pt x="21" y="83"/>
                      </a:cubicBezTo>
                      <a:cubicBezTo>
                        <a:pt x="20" y="83"/>
                        <a:pt x="20" y="83"/>
                        <a:pt x="20" y="83"/>
                      </a:cubicBezTo>
                      <a:cubicBezTo>
                        <a:pt x="20" y="84"/>
                        <a:pt x="20" y="84"/>
                        <a:pt x="20" y="84"/>
                      </a:cubicBezTo>
                      <a:cubicBezTo>
                        <a:pt x="20" y="83"/>
                        <a:pt x="20" y="83"/>
                        <a:pt x="20" y="83"/>
                      </a:cubicBezTo>
                      <a:cubicBezTo>
                        <a:pt x="20" y="83"/>
                        <a:pt x="20" y="83"/>
                        <a:pt x="20" y="83"/>
                      </a:cubicBezTo>
                      <a:cubicBezTo>
                        <a:pt x="20" y="83"/>
                        <a:pt x="20" y="83"/>
                        <a:pt x="20" y="83"/>
                      </a:cubicBezTo>
                      <a:cubicBezTo>
                        <a:pt x="20" y="82"/>
                        <a:pt x="20" y="82"/>
                        <a:pt x="20" y="82"/>
                      </a:cubicBezTo>
                      <a:cubicBezTo>
                        <a:pt x="20" y="82"/>
                        <a:pt x="20" y="82"/>
                        <a:pt x="20" y="82"/>
                      </a:cubicBezTo>
                      <a:cubicBezTo>
                        <a:pt x="20" y="82"/>
                        <a:pt x="20" y="82"/>
                        <a:pt x="20" y="82"/>
                      </a:cubicBezTo>
                      <a:cubicBezTo>
                        <a:pt x="20" y="82"/>
                        <a:pt x="20" y="82"/>
                        <a:pt x="20" y="82"/>
                      </a:cubicBezTo>
                      <a:cubicBezTo>
                        <a:pt x="21" y="82"/>
                        <a:pt x="21" y="82"/>
                        <a:pt x="21" y="82"/>
                      </a:cubicBezTo>
                      <a:cubicBezTo>
                        <a:pt x="21" y="82"/>
                        <a:pt x="21" y="82"/>
                        <a:pt x="21" y="82"/>
                      </a:cubicBezTo>
                      <a:cubicBezTo>
                        <a:pt x="21" y="81"/>
                        <a:pt x="21" y="81"/>
                        <a:pt x="21" y="81"/>
                      </a:cubicBezTo>
                      <a:cubicBezTo>
                        <a:pt x="21" y="81"/>
                        <a:pt x="21" y="81"/>
                        <a:pt x="21" y="81"/>
                      </a:cubicBezTo>
                      <a:cubicBezTo>
                        <a:pt x="21" y="81"/>
                        <a:pt x="21" y="81"/>
                        <a:pt x="21" y="81"/>
                      </a:cubicBezTo>
                      <a:cubicBezTo>
                        <a:pt x="21" y="81"/>
                        <a:pt x="21" y="81"/>
                        <a:pt x="21" y="81"/>
                      </a:cubicBezTo>
                      <a:cubicBezTo>
                        <a:pt x="21" y="81"/>
                        <a:pt x="21" y="81"/>
                        <a:pt x="21" y="81"/>
                      </a:cubicBezTo>
                      <a:cubicBezTo>
                        <a:pt x="22" y="81"/>
                        <a:pt x="22" y="81"/>
                        <a:pt x="22" y="81"/>
                      </a:cubicBezTo>
                      <a:cubicBezTo>
                        <a:pt x="22" y="81"/>
                        <a:pt x="22" y="81"/>
                        <a:pt x="22" y="81"/>
                      </a:cubicBezTo>
                      <a:cubicBezTo>
                        <a:pt x="22" y="81"/>
                        <a:pt x="22" y="81"/>
                        <a:pt x="22" y="81"/>
                      </a:cubicBezTo>
                      <a:cubicBezTo>
                        <a:pt x="22" y="80"/>
                        <a:pt x="22" y="80"/>
                        <a:pt x="22" y="80"/>
                      </a:cubicBezTo>
                      <a:cubicBezTo>
                        <a:pt x="22" y="80"/>
                        <a:pt x="22" y="80"/>
                        <a:pt x="22" y="80"/>
                      </a:cubicBezTo>
                      <a:cubicBezTo>
                        <a:pt x="21" y="79"/>
                        <a:pt x="21" y="79"/>
                        <a:pt x="21" y="79"/>
                      </a:cubicBezTo>
                      <a:cubicBezTo>
                        <a:pt x="21" y="79"/>
                        <a:pt x="21" y="79"/>
                        <a:pt x="21" y="79"/>
                      </a:cubicBezTo>
                      <a:cubicBezTo>
                        <a:pt x="21" y="80"/>
                        <a:pt x="21" y="80"/>
                        <a:pt x="21" y="80"/>
                      </a:cubicBezTo>
                      <a:cubicBezTo>
                        <a:pt x="20" y="80"/>
                        <a:pt x="20" y="80"/>
                        <a:pt x="20" y="80"/>
                      </a:cubicBezTo>
                      <a:cubicBezTo>
                        <a:pt x="20" y="79"/>
                        <a:pt x="20" y="79"/>
                        <a:pt x="20" y="79"/>
                      </a:cubicBezTo>
                      <a:cubicBezTo>
                        <a:pt x="21" y="79"/>
                        <a:pt x="21" y="79"/>
                        <a:pt x="21" y="79"/>
                      </a:cubicBezTo>
                      <a:cubicBezTo>
                        <a:pt x="21" y="79"/>
                        <a:pt x="21" y="79"/>
                        <a:pt x="21" y="79"/>
                      </a:cubicBezTo>
                      <a:cubicBezTo>
                        <a:pt x="21" y="79"/>
                        <a:pt x="21" y="79"/>
                        <a:pt x="21" y="79"/>
                      </a:cubicBezTo>
                      <a:cubicBezTo>
                        <a:pt x="21" y="79"/>
                        <a:pt x="21" y="79"/>
                        <a:pt x="21" y="79"/>
                      </a:cubicBezTo>
                      <a:cubicBezTo>
                        <a:pt x="21" y="79"/>
                        <a:pt x="21" y="79"/>
                        <a:pt x="21" y="79"/>
                      </a:cubicBezTo>
                      <a:cubicBezTo>
                        <a:pt x="21" y="78"/>
                        <a:pt x="21" y="78"/>
                        <a:pt x="21" y="78"/>
                      </a:cubicBezTo>
                      <a:cubicBezTo>
                        <a:pt x="21" y="78"/>
                        <a:pt x="21" y="78"/>
                        <a:pt x="21" y="78"/>
                      </a:cubicBezTo>
                      <a:cubicBezTo>
                        <a:pt x="21" y="77"/>
                        <a:pt x="21" y="77"/>
                        <a:pt x="21" y="77"/>
                      </a:cubicBezTo>
                      <a:cubicBezTo>
                        <a:pt x="21" y="77"/>
                        <a:pt x="21" y="77"/>
                        <a:pt x="21" y="77"/>
                      </a:cubicBezTo>
                      <a:cubicBezTo>
                        <a:pt x="22" y="76"/>
                        <a:pt x="22" y="76"/>
                        <a:pt x="22" y="76"/>
                      </a:cubicBezTo>
                      <a:cubicBezTo>
                        <a:pt x="22" y="76"/>
                        <a:pt x="22" y="76"/>
                        <a:pt x="22" y="76"/>
                      </a:cubicBezTo>
                      <a:cubicBezTo>
                        <a:pt x="22" y="76"/>
                        <a:pt x="22" y="76"/>
                        <a:pt x="22" y="76"/>
                      </a:cubicBezTo>
                      <a:cubicBezTo>
                        <a:pt x="22" y="75"/>
                        <a:pt x="22" y="75"/>
                        <a:pt x="22" y="75"/>
                      </a:cubicBezTo>
                      <a:cubicBezTo>
                        <a:pt x="23" y="75"/>
                        <a:pt x="23" y="75"/>
                        <a:pt x="23" y="75"/>
                      </a:cubicBezTo>
                      <a:cubicBezTo>
                        <a:pt x="23" y="75"/>
                        <a:pt x="23" y="75"/>
                        <a:pt x="23" y="75"/>
                      </a:cubicBezTo>
                      <a:cubicBezTo>
                        <a:pt x="23" y="75"/>
                        <a:pt x="23" y="75"/>
                        <a:pt x="23" y="75"/>
                      </a:cubicBezTo>
                      <a:cubicBezTo>
                        <a:pt x="23" y="74"/>
                        <a:pt x="23" y="74"/>
                        <a:pt x="23" y="74"/>
                      </a:cubicBezTo>
                      <a:cubicBezTo>
                        <a:pt x="23" y="74"/>
                        <a:pt x="23" y="74"/>
                        <a:pt x="23" y="74"/>
                      </a:cubicBezTo>
                      <a:cubicBezTo>
                        <a:pt x="23" y="74"/>
                        <a:pt x="23" y="74"/>
                        <a:pt x="23" y="74"/>
                      </a:cubicBezTo>
                      <a:cubicBezTo>
                        <a:pt x="23" y="74"/>
                        <a:pt x="23" y="74"/>
                        <a:pt x="23" y="74"/>
                      </a:cubicBezTo>
                      <a:cubicBezTo>
                        <a:pt x="23" y="75"/>
                        <a:pt x="23" y="75"/>
                        <a:pt x="23" y="75"/>
                      </a:cubicBezTo>
                      <a:cubicBezTo>
                        <a:pt x="23" y="75"/>
                        <a:pt x="23" y="75"/>
                        <a:pt x="23" y="75"/>
                      </a:cubicBezTo>
                      <a:cubicBezTo>
                        <a:pt x="23" y="75"/>
                        <a:pt x="23" y="75"/>
                        <a:pt x="23" y="75"/>
                      </a:cubicBezTo>
                      <a:cubicBezTo>
                        <a:pt x="23" y="75"/>
                        <a:pt x="23" y="75"/>
                        <a:pt x="23" y="75"/>
                      </a:cubicBezTo>
                      <a:cubicBezTo>
                        <a:pt x="24" y="74"/>
                        <a:pt x="24" y="74"/>
                        <a:pt x="24" y="74"/>
                      </a:cubicBezTo>
                      <a:cubicBezTo>
                        <a:pt x="24" y="74"/>
                        <a:pt x="24" y="74"/>
                        <a:pt x="24" y="74"/>
                      </a:cubicBezTo>
                      <a:cubicBezTo>
                        <a:pt x="24" y="75"/>
                        <a:pt x="24" y="75"/>
                        <a:pt x="24" y="75"/>
                      </a:cubicBezTo>
                      <a:cubicBezTo>
                        <a:pt x="23" y="76"/>
                        <a:pt x="23" y="76"/>
                        <a:pt x="23" y="76"/>
                      </a:cubicBezTo>
                      <a:cubicBezTo>
                        <a:pt x="23" y="77"/>
                        <a:pt x="23" y="77"/>
                        <a:pt x="23" y="77"/>
                      </a:cubicBezTo>
                      <a:cubicBezTo>
                        <a:pt x="24" y="77"/>
                        <a:pt x="24" y="77"/>
                        <a:pt x="24" y="77"/>
                      </a:cubicBezTo>
                      <a:cubicBezTo>
                        <a:pt x="24" y="76"/>
                        <a:pt x="24" y="76"/>
                        <a:pt x="24" y="76"/>
                      </a:cubicBezTo>
                      <a:cubicBezTo>
                        <a:pt x="24" y="76"/>
                        <a:pt x="24" y="76"/>
                        <a:pt x="24" y="76"/>
                      </a:cubicBezTo>
                      <a:cubicBezTo>
                        <a:pt x="24" y="76"/>
                        <a:pt x="24" y="76"/>
                        <a:pt x="24" y="76"/>
                      </a:cubicBezTo>
                      <a:cubicBezTo>
                        <a:pt x="24" y="75"/>
                        <a:pt x="24" y="75"/>
                        <a:pt x="24" y="75"/>
                      </a:cubicBezTo>
                      <a:cubicBezTo>
                        <a:pt x="24" y="75"/>
                        <a:pt x="24" y="75"/>
                        <a:pt x="24" y="75"/>
                      </a:cubicBezTo>
                      <a:cubicBezTo>
                        <a:pt x="24" y="74"/>
                        <a:pt x="24" y="74"/>
                        <a:pt x="24" y="74"/>
                      </a:cubicBezTo>
                      <a:cubicBezTo>
                        <a:pt x="24" y="74"/>
                        <a:pt x="24" y="74"/>
                        <a:pt x="24" y="74"/>
                      </a:cubicBezTo>
                      <a:cubicBezTo>
                        <a:pt x="24" y="75"/>
                        <a:pt x="24" y="75"/>
                        <a:pt x="24" y="75"/>
                      </a:cubicBezTo>
                      <a:cubicBezTo>
                        <a:pt x="24" y="77"/>
                        <a:pt x="24" y="77"/>
                        <a:pt x="24" y="77"/>
                      </a:cubicBezTo>
                      <a:cubicBezTo>
                        <a:pt x="24" y="77"/>
                        <a:pt x="24" y="77"/>
                        <a:pt x="24" y="77"/>
                      </a:cubicBezTo>
                      <a:cubicBezTo>
                        <a:pt x="24" y="77"/>
                        <a:pt x="24" y="77"/>
                        <a:pt x="24" y="77"/>
                      </a:cubicBezTo>
                      <a:cubicBezTo>
                        <a:pt x="24" y="77"/>
                        <a:pt x="24" y="77"/>
                        <a:pt x="24" y="77"/>
                      </a:cubicBezTo>
                      <a:cubicBezTo>
                        <a:pt x="24" y="76"/>
                        <a:pt x="24" y="76"/>
                        <a:pt x="24" y="76"/>
                      </a:cubicBezTo>
                      <a:cubicBezTo>
                        <a:pt x="24" y="76"/>
                        <a:pt x="24" y="76"/>
                        <a:pt x="24" y="76"/>
                      </a:cubicBezTo>
                      <a:cubicBezTo>
                        <a:pt x="24" y="76"/>
                        <a:pt x="24" y="76"/>
                        <a:pt x="24" y="76"/>
                      </a:cubicBezTo>
                      <a:cubicBezTo>
                        <a:pt x="24" y="76"/>
                        <a:pt x="24" y="76"/>
                        <a:pt x="24" y="76"/>
                      </a:cubicBezTo>
                      <a:cubicBezTo>
                        <a:pt x="25" y="75"/>
                        <a:pt x="25" y="75"/>
                        <a:pt x="25" y="75"/>
                      </a:cubicBezTo>
                      <a:cubicBezTo>
                        <a:pt x="25" y="75"/>
                        <a:pt x="25" y="75"/>
                        <a:pt x="25" y="75"/>
                      </a:cubicBezTo>
                      <a:cubicBezTo>
                        <a:pt x="25" y="75"/>
                        <a:pt x="25" y="75"/>
                        <a:pt x="25" y="75"/>
                      </a:cubicBezTo>
                      <a:cubicBezTo>
                        <a:pt x="25" y="75"/>
                        <a:pt x="25" y="75"/>
                        <a:pt x="25" y="75"/>
                      </a:cubicBezTo>
                      <a:cubicBezTo>
                        <a:pt x="25" y="75"/>
                        <a:pt x="25" y="75"/>
                        <a:pt x="25" y="75"/>
                      </a:cubicBezTo>
                      <a:cubicBezTo>
                        <a:pt x="25" y="74"/>
                        <a:pt x="25" y="74"/>
                        <a:pt x="25" y="74"/>
                      </a:cubicBezTo>
                      <a:cubicBezTo>
                        <a:pt x="25" y="74"/>
                        <a:pt x="25" y="74"/>
                        <a:pt x="25" y="74"/>
                      </a:cubicBezTo>
                      <a:cubicBezTo>
                        <a:pt x="25" y="74"/>
                        <a:pt x="25" y="74"/>
                        <a:pt x="25" y="74"/>
                      </a:cubicBezTo>
                      <a:cubicBezTo>
                        <a:pt x="24" y="74"/>
                        <a:pt x="24" y="74"/>
                        <a:pt x="24"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6" y="74"/>
                        <a:pt x="26" y="74"/>
                        <a:pt x="26" y="74"/>
                      </a:cubicBezTo>
                      <a:cubicBezTo>
                        <a:pt x="26" y="75"/>
                        <a:pt x="26" y="75"/>
                        <a:pt x="26" y="75"/>
                      </a:cubicBezTo>
                      <a:cubicBezTo>
                        <a:pt x="26" y="75"/>
                        <a:pt x="26" y="75"/>
                        <a:pt x="26" y="75"/>
                      </a:cubicBezTo>
                      <a:cubicBezTo>
                        <a:pt x="26" y="75"/>
                        <a:pt x="26" y="75"/>
                        <a:pt x="26" y="75"/>
                      </a:cubicBezTo>
                      <a:cubicBezTo>
                        <a:pt x="25" y="75"/>
                        <a:pt x="25" y="75"/>
                        <a:pt x="25" y="75"/>
                      </a:cubicBezTo>
                      <a:cubicBezTo>
                        <a:pt x="26" y="75"/>
                        <a:pt x="26" y="75"/>
                        <a:pt x="26" y="75"/>
                      </a:cubicBezTo>
                      <a:cubicBezTo>
                        <a:pt x="26" y="76"/>
                        <a:pt x="26" y="76"/>
                        <a:pt x="26" y="76"/>
                      </a:cubicBezTo>
                      <a:cubicBezTo>
                        <a:pt x="26" y="76"/>
                        <a:pt x="26" y="76"/>
                        <a:pt x="26" y="76"/>
                      </a:cubicBezTo>
                      <a:cubicBezTo>
                        <a:pt x="26" y="76"/>
                        <a:pt x="26" y="76"/>
                        <a:pt x="26" y="76"/>
                      </a:cubicBezTo>
                      <a:cubicBezTo>
                        <a:pt x="26" y="77"/>
                        <a:pt x="26" y="77"/>
                        <a:pt x="26" y="77"/>
                      </a:cubicBezTo>
                      <a:cubicBezTo>
                        <a:pt x="26" y="77"/>
                        <a:pt x="26" y="77"/>
                        <a:pt x="26" y="77"/>
                      </a:cubicBezTo>
                      <a:cubicBezTo>
                        <a:pt x="26" y="77"/>
                        <a:pt x="26" y="77"/>
                        <a:pt x="26" y="77"/>
                      </a:cubicBezTo>
                      <a:cubicBezTo>
                        <a:pt x="26" y="76"/>
                        <a:pt x="26" y="76"/>
                        <a:pt x="26" y="76"/>
                      </a:cubicBezTo>
                      <a:cubicBezTo>
                        <a:pt x="27" y="76"/>
                        <a:pt x="27" y="76"/>
                        <a:pt x="27" y="76"/>
                      </a:cubicBezTo>
                      <a:cubicBezTo>
                        <a:pt x="27" y="76"/>
                        <a:pt x="27" y="76"/>
                        <a:pt x="27" y="76"/>
                      </a:cubicBezTo>
                      <a:cubicBezTo>
                        <a:pt x="27" y="76"/>
                        <a:pt x="27" y="76"/>
                        <a:pt x="27" y="76"/>
                      </a:cubicBezTo>
                      <a:cubicBezTo>
                        <a:pt x="27" y="75"/>
                        <a:pt x="27" y="75"/>
                        <a:pt x="27" y="75"/>
                      </a:cubicBezTo>
                      <a:cubicBezTo>
                        <a:pt x="27" y="75"/>
                        <a:pt x="27" y="75"/>
                        <a:pt x="27" y="75"/>
                      </a:cubicBezTo>
                      <a:cubicBezTo>
                        <a:pt x="26" y="75"/>
                        <a:pt x="26" y="75"/>
                        <a:pt x="26" y="75"/>
                      </a:cubicBezTo>
                      <a:cubicBezTo>
                        <a:pt x="26" y="74"/>
                        <a:pt x="26" y="74"/>
                        <a:pt x="26" y="74"/>
                      </a:cubicBezTo>
                      <a:cubicBezTo>
                        <a:pt x="26" y="74"/>
                        <a:pt x="26" y="74"/>
                        <a:pt x="26" y="74"/>
                      </a:cubicBezTo>
                      <a:cubicBezTo>
                        <a:pt x="25" y="72"/>
                        <a:pt x="25" y="72"/>
                        <a:pt x="25" y="72"/>
                      </a:cubicBezTo>
                      <a:cubicBezTo>
                        <a:pt x="25" y="72"/>
                        <a:pt x="25" y="72"/>
                        <a:pt x="25" y="72"/>
                      </a:cubicBezTo>
                      <a:cubicBezTo>
                        <a:pt x="25" y="72"/>
                        <a:pt x="25" y="72"/>
                        <a:pt x="25" y="72"/>
                      </a:cubicBezTo>
                      <a:cubicBezTo>
                        <a:pt x="25" y="71"/>
                        <a:pt x="25" y="71"/>
                        <a:pt x="25" y="71"/>
                      </a:cubicBezTo>
                      <a:cubicBezTo>
                        <a:pt x="25" y="72"/>
                        <a:pt x="25" y="72"/>
                        <a:pt x="25" y="72"/>
                      </a:cubicBezTo>
                      <a:cubicBezTo>
                        <a:pt x="25" y="72"/>
                        <a:pt x="25" y="72"/>
                        <a:pt x="25" y="72"/>
                      </a:cubicBezTo>
                      <a:cubicBezTo>
                        <a:pt x="24" y="72"/>
                        <a:pt x="24" y="72"/>
                        <a:pt x="24" y="72"/>
                      </a:cubicBezTo>
                      <a:cubicBezTo>
                        <a:pt x="24" y="72"/>
                        <a:pt x="24" y="72"/>
                        <a:pt x="24" y="72"/>
                      </a:cubicBezTo>
                      <a:cubicBezTo>
                        <a:pt x="24" y="72"/>
                        <a:pt x="24" y="72"/>
                        <a:pt x="24" y="72"/>
                      </a:cubicBezTo>
                      <a:cubicBezTo>
                        <a:pt x="24" y="71"/>
                        <a:pt x="24" y="71"/>
                        <a:pt x="24" y="71"/>
                      </a:cubicBezTo>
                      <a:cubicBezTo>
                        <a:pt x="24" y="71"/>
                        <a:pt x="24" y="71"/>
                        <a:pt x="24" y="71"/>
                      </a:cubicBezTo>
                      <a:cubicBezTo>
                        <a:pt x="24" y="71"/>
                        <a:pt x="24" y="71"/>
                        <a:pt x="24" y="71"/>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1"/>
                        <a:pt x="25" y="71"/>
                        <a:pt x="25" y="71"/>
                      </a:cubicBezTo>
                      <a:cubicBezTo>
                        <a:pt x="25" y="71"/>
                        <a:pt x="25" y="71"/>
                        <a:pt x="25" y="71"/>
                      </a:cubicBezTo>
                      <a:cubicBezTo>
                        <a:pt x="25" y="71"/>
                        <a:pt x="25" y="71"/>
                        <a:pt x="25" y="71"/>
                      </a:cubicBezTo>
                      <a:cubicBezTo>
                        <a:pt x="25" y="72"/>
                        <a:pt x="25" y="72"/>
                        <a:pt x="25" y="72"/>
                      </a:cubicBezTo>
                      <a:cubicBezTo>
                        <a:pt x="25" y="72"/>
                        <a:pt x="25" y="72"/>
                        <a:pt x="25" y="72"/>
                      </a:cubicBezTo>
                      <a:cubicBezTo>
                        <a:pt x="26" y="72"/>
                        <a:pt x="26" y="72"/>
                        <a:pt x="26" y="72"/>
                      </a:cubicBezTo>
                      <a:cubicBezTo>
                        <a:pt x="26" y="72"/>
                        <a:pt x="26" y="72"/>
                        <a:pt x="26" y="72"/>
                      </a:cubicBezTo>
                      <a:cubicBezTo>
                        <a:pt x="26" y="73"/>
                        <a:pt x="26" y="73"/>
                        <a:pt x="26" y="73"/>
                      </a:cubicBezTo>
                      <a:cubicBezTo>
                        <a:pt x="26" y="73"/>
                        <a:pt x="26" y="73"/>
                        <a:pt x="26" y="73"/>
                      </a:cubicBezTo>
                      <a:cubicBezTo>
                        <a:pt x="26" y="73"/>
                        <a:pt x="26" y="73"/>
                        <a:pt x="26" y="73"/>
                      </a:cubicBezTo>
                      <a:cubicBezTo>
                        <a:pt x="26" y="73"/>
                        <a:pt x="26" y="73"/>
                        <a:pt x="26" y="73"/>
                      </a:cubicBezTo>
                      <a:cubicBezTo>
                        <a:pt x="26" y="73"/>
                        <a:pt x="26" y="73"/>
                        <a:pt x="26" y="73"/>
                      </a:cubicBezTo>
                      <a:cubicBezTo>
                        <a:pt x="27" y="74"/>
                        <a:pt x="27" y="74"/>
                        <a:pt x="27" y="74"/>
                      </a:cubicBezTo>
                      <a:cubicBezTo>
                        <a:pt x="27" y="74"/>
                        <a:pt x="27" y="74"/>
                        <a:pt x="27" y="74"/>
                      </a:cubicBezTo>
                      <a:cubicBezTo>
                        <a:pt x="27" y="74"/>
                        <a:pt x="27" y="74"/>
                        <a:pt x="27" y="74"/>
                      </a:cubicBezTo>
                      <a:cubicBezTo>
                        <a:pt x="27" y="74"/>
                        <a:pt x="27" y="74"/>
                        <a:pt x="27" y="74"/>
                      </a:cubicBezTo>
                      <a:cubicBezTo>
                        <a:pt x="27" y="74"/>
                        <a:pt x="27" y="74"/>
                        <a:pt x="27" y="74"/>
                      </a:cubicBezTo>
                      <a:cubicBezTo>
                        <a:pt x="27" y="74"/>
                        <a:pt x="27" y="74"/>
                        <a:pt x="27" y="74"/>
                      </a:cubicBezTo>
                      <a:cubicBezTo>
                        <a:pt x="27" y="75"/>
                        <a:pt x="27" y="75"/>
                        <a:pt x="27" y="75"/>
                      </a:cubicBezTo>
                      <a:cubicBezTo>
                        <a:pt x="27" y="75"/>
                        <a:pt x="27" y="75"/>
                        <a:pt x="27" y="75"/>
                      </a:cubicBezTo>
                      <a:cubicBezTo>
                        <a:pt x="27" y="75"/>
                        <a:pt x="27" y="75"/>
                        <a:pt x="27" y="75"/>
                      </a:cubicBezTo>
                      <a:cubicBezTo>
                        <a:pt x="27" y="75"/>
                        <a:pt x="27" y="75"/>
                        <a:pt x="27" y="75"/>
                      </a:cubicBezTo>
                      <a:cubicBezTo>
                        <a:pt x="27" y="75"/>
                        <a:pt x="27" y="75"/>
                        <a:pt x="27" y="75"/>
                      </a:cubicBezTo>
                      <a:cubicBezTo>
                        <a:pt x="27" y="75"/>
                        <a:pt x="27" y="75"/>
                        <a:pt x="27" y="75"/>
                      </a:cubicBezTo>
                      <a:cubicBezTo>
                        <a:pt x="27" y="74"/>
                        <a:pt x="27" y="74"/>
                        <a:pt x="27" y="74"/>
                      </a:cubicBezTo>
                      <a:cubicBezTo>
                        <a:pt x="27" y="73"/>
                        <a:pt x="27" y="73"/>
                        <a:pt x="27" y="73"/>
                      </a:cubicBezTo>
                      <a:cubicBezTo>
                        <a:pt x="27" y="73"/>
                        <a:pt x="27" y="73"/>
                        <a:pt x="27" y="73"/>
                      </a:cubicBezTo>
                      <a:cubicBezTo>
                        <a:pt x="27" y="74"/>
                        <a:pt x="27" y="74"/>
                        <a:pt x="27" y="74"/>
                      </a:cubicBezTo>
                      <a:cubicBezTo>
                        <a:pt x="27" y="74"/>
                        <a:pt x="27" y="74"/>
                        <a:pt x="27" y="74"/>
                      </a:cubicBezTo>
                      <a:cubicBezTo>
                        <a:pt x="27" y="74"/>
                        <a:pt x="27" y="74"/>
                        <a:pt x="27" y="74"/>
                      </a:cubicBezTo>
                      <a:cubicBezTo>
                        <a:pt x="27" y="74"/>
                        <a:pt x="27" y="74"/>
                        <a:pt x="27" y="74"/>
                      </a:cubicBezTo>
                      <a:cubicBezTo>
                        <a:pt x="27" y="73"/>
                        <a:pt x="27" y="73"/>
                        <a:pt x="27" y="73"/>
                      </a:cubicBezTo>
                      <a:cubicBezTo>
                        <a:pt x="27" y="73"/>
                        <a:pt x="27" y="73"/>
                        <a:pt x="27" y="73"/>
                      </a:cubicBezTo>
                      <a:cubicBezTo>
                        <a:pt x="27" y="73"/>
                        <a:pt x="27" y="73"/>
                        <a:pt x="27" y="73"/>
                      </a:cubicBezTo>
                      <a:cubicBezTo>
                        <a:pt x="26" y="73"/>
                        <a:pt x="26" y="73"/>
                        <a:pt x="26" y="73"/>
                      </a:cubicBezTo>
                      <a:cubicBezTo>
                        <a:pt x="26" y="73"/>
                        <a:pt x="26" y="73"/>
                        <a:pt x="26" y="73"/>
                      </a:cubicBezTo>
                      <a:cubicBezTo>
                        <a:pt x="26" y="73"/>
                        <a:pt x="26" y="73"/>
                        <a:pt x="26" y="73"/>
                      </a:cubicBezTo>
                      <a:cubicBezTo>
                        <a:pt x="27" y="70"/>
                        <a:pt x="27" y="70"/>
                        <a:pt x="27" y="70"/>
                      </a:cubicBezTo>
                      <a:cubicBezTo>
                        <a:pt x="27" y="70"/>
                        <a:pt x="27" y="70"/>
                        <a:pt x="27" y="70"/>
                      </a:cubicBezTo>
                      <a:cubicBezTo>
                        <a:pt x="27" y="70"/>
                        <a:pt x="27" y="70"/>
                        <a:pt x="27" y="70"/>
                      </a:cubicBezTo>
                      <a:cubicBezTo>
                        <a:pt x="28" y="70"/>
                        <a:pt x="28" y="70"/>
                        <a:pt x="28" y="70"/>
                      </a:cubicBezTo>
                      <a:cubicBezTo>
                        <a:pt x="28" y="70"/>
                        <a:pt x="28" y="70"/>
                        <a:pt x="28" y="70"/>
                      </a:cubicBezTo>
                      <a:cubicBezTo>
                        <a:pt x="27" y="70"/>
                        <a:pt x="27" y="70"/>
                        <a:pt x="27" y="70"/>
                      </a:cubicBezTo>
                      <a:cubicBezTo>
                        <a:pt x="27" y="70"/>
                        <a:pt x="27" y="70"/>
                        <a:pt x="27" y="70"/>
                      </a:cubicBezTo>
                      <a:cubicBezTo>
                        <a:pt x="27" y="71"/>
                        <a:pt x="27" y="71"/>
                        <a:pt x="27" y="71"/>
                      </a:cubicBezTo>
                      <a:cubicBezTo>
                        <a:pt x="27" y="71"/>
                        <a:pt x="27" y="71"/>
                        <a:pt x="27" y="71"/>
                      </a:cubicBezTo>
                      <a:cubicBezTo>
                        <a:pt x="28" y="71"/>
                        <a:pt x="28" y="71"/>
                        <a:pt x="28" y="71"/>
                      </a:cubicBezTo>
                      <a:cubicBezTo>
                        <a:pt x="28" y="71"/>
                        <a:pt x="28" y="71"/>
                        <a:pt x="28" y="71"/>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3"/>
                        <a:pt x="28" y="73"/>
                        <a:pt x="28" y="73"/>
                      </a:cubicBezTo>
                      <a:cubicBezTo>
                        <a:pt x="28" y="73"/>
                        <a:pt x="28" y="73"/>
                        <a:pt x="28" y="73"/>
                      </a:cubicBezTo>
                      <a:cubicBezTo>
                        <a:pt x="28" y="73"/>
                        <a:pt x="28" y="73"/>
                        <a:pt x="28" y="73"/>
                      </a:cubicBezTo>
                      <a:cubicBezTo>
                        <a:pt x="28" y="73"/>
                        <a:pt x="28" y="73"/>
                        <a:pt x="28" y="73"/>
                      </a:cubicBezTo>
                      <a:cubicBezTo>
                        <a:pt x="28" y="73"/>
                        <a:pt x="28" y="73"/>
                        <a:pt x="28" y="73"/>
                      </a:cubicBezTo>
                      <a:cubicBezTo>
                        <a:pt x="29" y="73"/>
                        <a:pt x="29" y="73"/>
                        <a:pt x="29" y="73"/>
                      </a:cubicBezTo>
                      <a:cubicBezTo>
                        <a:pt x="29" y="73"/>
                        <a:pt x="29" y="73"/>
                        <a:pt x="29" y="73"/>
                      </a:cubicBezTo>
                      <a:cubicBezTo>
                        <a:pt x="29" y="74"/>
                        <a:pt x="29" y="74"/>
                        <a:pt x="29" y="74"/>
                      </a:cubicBezTo>
                      <a:cubicBezTo>
                        <a:pt x="29" y="74"/>
                        <a:pt x="29" y="74"/>
                        <a:pt x="29" y="74"/>
                      </a:cubicBezTo>
                      <a:cubicBezTo>
                        <a:pt x="29" y="73"/>
                        <a:pt x="29" y="73"/>
                        <a:pt x="29" y="73"/>
                      </a:cubicBezTo>
                      <a:cubicBezTo>
                        <a:pt x="29" y="73"/>
                        <a:pt x="29" y="73"/>
                        <a:pt x="29" y="73"/>
                      </a:cubicBezTo>
                      <a:cubicBezTo>
                        <a:pt x="29" y="73"/>
                        <a:pt x="29" y="73"/>
                        <a:pt x="29" y="73"/>
                      </a:cubicBezTo>
                      <a:cubicBezTo>
                        <a:pt x="29" y="72"/>
                        <a:pt x="29" y="72"/>
                        <a:pt x="29" y="72"/>
                      </a:cubicBezTo>
                      <a:cubicBezTo>
                        <a:pt x="29" y="72"/>
                        <a:pt x="29" y="72"/>
                        <a:pt x="29" y="72"/>
                      </a:cubicBezTo>
                      <a:cubicBezTo>
                        <a:pt x="29" y="72"/>
                        <a:pt x="29" y="72"/>
                        <a:pt x="29" y="72"/>
                      </a:cubicBezTo>
                      <a:cubicBezTo>
                        <a:pt x="29" y="72"/>
                        <a:pt x="29" y="72"/>
                        <a:pt x="29" y="72"/>
                      </a:cubicBezTo>
                      <a:cubicBezTo>
                        <a:pt x="29" y="72"/>
                        <a:pt x="29" y="72"/>
                        <a:pt x="29" y="72"/>
                      </a:cubicBezTo>
                      <a:cubicBezTo>
                        <a:pt x="28" y="72"/>
                        <a:pt x="28" y="72"/>
                        <a:pt x="28" y="72"/>
                      </a:cubicBezTo>
                      <a:cubicBezTo>
                        <a:pt x="29" y="72"/>
                        <a:pt x="29" y="72"/>
                        <a:pt x="29" y="72"/>
                      </a:cubicBezTo>
                      <a:cubicBezTo>
                        <a:pt x="29" y="71"/>
                        <a:pt x="29" y="71"/>
                        <a:pt x="29" y="71"/>
                      </a:cubicBezTo>
                      <a:cubicBezTo>
                        <a:pt x="29" y="71"/>
                        <a:pt x="29" y="71"/>
                        <a:pt x="29" y="71"/>
                      </a:cubicBezTo>
                      <a:cubicBezTo>
                        <a:pt x="28" y="71"/>
                        <a:pt x="28" y="71"/>
                        <a:pt x="28" y="71"/>
                      </a:cubicBezTo>
                      <a:cubicBezTo>
                        <a:pt x="28" y="71"/>
                        <a:pt x="28" y="71"/>
                        <a:pt x="28" y="71"/>
                      </a:cubicBezTo>
                      <a:cubicBezTo>
                        <a:pt x="28" y="71"/>
                        <a:pt x="28" y="71"/>
                        <a:pt x="28" y="71"/>
                      </a:cubicBezTo>
                      <a:cubicBezTo>
                        <a:pt x="29" y="70"/>
                        <a:pt x="29" y="70"/>
                        <a:pt x="29" y="70"/>
                      </a:cubicBezTo>
                      <a:cubicBezTo>
                        <a:pt x="29" y="70"/>
                        <a:pt x="29" y="70"/>
                        <a:pt x="29" y="70"/>
                      </a:cubicBezTo>
                      <a:cubicBezTo>
                        <a:pt x="29" y="70"/>
                        <a:pt x="29" y="70"/>
                        <a:pt x="29" y="70"/>
                      </a:cubicBezTo>
                      <a:cubicBezTo>
                        <a:pt x="29" y="69"/>
                        <a:pt x="29" y="69"/>
                        <a:pt x="29" y="69"/>
                      </a:cubicBezTo>
                      <a:cubicBezTo>
                        <a:pt x="29" y="70"/>
                        <a:pt x="29" y="70"/>
                        <a:pt x="29" y="70"/>
                      </a:cubicBezTo>
                      <a:cubicBezTo>
                        <a:pt x="29" y="71"/>
                        <a:pt x="29" y="71"/>
                        <a:pt x="29" y="71"/>
                      </a:cubicBezTo>
                      <a:cubicBezTo>
                        <a:pt x="29" y="71"/>
                        <a:pt x="29" y="71"/>
                        <a:pt x="29" y="71"/>
                      </a:cubicBezTo>
                      <a:cubicBezTo>
                        <a:pt x="29" y="71"/>
                        <a:pt x="29" y="71"/>
                        <a:pt x="29" y="71"/>
                      </a:cubicBezTo>
                      <a:cubicBezTo>
                        <a:pt x="29" y="71"/>
                        <a:pt x="29" y="71"/>
                        <a:pt x="29" y="71"/>
                      </a:cubicBezTo>
                      <a:cubicBezTo>
                        <a:pt x="29" y="71"/>
                        <a:pt x="29" y="71"/>
                        <a:pt x="29" y="71"/>
                      </a:cubicBezTo>
                      <a:cubicBezTo>
                        <a:pt x="29" y="71"/>
                        <a:pt x="29" y="71"/>
                        <a:pt x="29" y="71"/>
                      </a:cubicBezTo>
                      <a:cubicBezTo>
                        <a:pt x="29" y="72"/>
                        <a:pt x="29" y="72"/>
                        <a:pt x="29" y="72"/>
                      </a:cubicBezTo>
                      <a:cubicBezTo>
                        <a:pt x="29" y="72"/>
                        <a:pt x="29" y="72"/>
                        <a:pt x="29" y="72"/>
                      </a:cubicBezTo>
                      <a:cubicBezTo>
                        <a:pt x="29" y="72"/>
                        <a:pt x="29" y="72"/>
                        <a:pt x="29" y="72"/>
                      </a:cubicBezTo>
                      <a:cubicBezTo>
                        <a:pt x="29" y="72"/>
                        <a:pt x="29" y="72"/>
                        <a:pt x="29" y="72"/>
                      </a:cubicBezTo>
                      <a:cubicBezTo>
                        <a:pt x="29" y="72"/>
                        <a:pt x="29" y="72"/>
                        <a:pt x="29" y="72"/>
                      </a:cubicBezTo>
                      <a:cubicBezTo>
                        <a:pt x="29" y="73"/>
                        <a:pt x="29" y="73"/>
                        <a:pt x="29" y="73"/>
                      </a:cubicBezTo>
                      <a:cubicBezTo>
                        <a:pt x="29" y="73"/>
                        <a:pt x="29" y="73"/>
                        <a:pt x="29" y="73"/>
                      </a:cubicBezTo>
                      <a:cubicBezTo>
                        <a:pt x="30" y="73"/>
                        <a:pt x="30" y="73"/>
                        <a:pt x="30" y="73"/>
                      </a:cubicBezTo>
                      <a:cubicBezTo>
                        <a:pt x="29" y="72"/>
                        <a:pt x="29" y="72"/>
                        <a:pt x="29" y="72"/>
                      </a:cubicBezTo>
                      <a:cubicBezTo>
                        <a:pt x="29" y="72"/>
                        <a:pt x="29" y="72"/>
                        <a:pt x="29" y="72"/>
                      </a:cubicBezTo>
                      <a:cubicBezTo>
                        <a:pt x="29" y="72"/>
                        <a:pt x="29" y="72"/>
                        <a:pt x="29" y="72"/>
                      </a:cubicBezTo>
                      <a:cubicBezTo>
                        <a:pt x="29" y="72"/>
                        <a:pt x="29" y="72"/>
                        <a:pt x="29" y="72"/>
                      </a:cubicBezTo>
                      <a:cubicBezTo>
                        <a:pt x="30" y="72"/>
                        <a:pt x="30" y="72"/>
                        <a:pt x="30" y="72"/>
                      </a:cubicBezTo>
                      <a:cubicBezTo>
                        <a:pt x="30" y="72"/>
                        <a:pt x="30" y="72"/>
                        <a:pt x="30" y="72"/>
                      </a:cubicBezTo>
                      <a:cubicBezTo>
                        <a:pt x="30" y="72"/>
                        <a:pt x="30" y="72"/>
                        <a:pt x="30" y="72"/>
                      </a:cubicBezTo>
                      <a:cubicBezTo>
                        <a:pt x="30" y="73"/>
                        <a:pt x="30" y="73"/>
                        <a:pt x="30" y="73"/>
                      </a:cubicBezTo>
                      <a:cubicBezTo>
                        <a:pt x="30" y="72"/>
                        <a:pt x="30" y="72"/>
                        <a:pt x="30" y="72"/>
                      </a:cubicBezTo>
                      <a:cubicBezTo>
                        <a:pt x="30" y="72"/>
                        <a:pt x="30" y="72"/>
                        <a:pt x="30" y="72"/>
                      </a:cubicBezTo>
                      <a:cubicBezTo>
                        <a:pt x="30" y="70"/>
                        <a:pt x="30" y="70"/>
                        <a:pt x="30" y="70"/>
                      </a:cubicBezTo>
                      <a:cubicBezTo>
                        <a:pt x="30" y="70"/>
                        <a:pt x="30" y="70"/>
                        <a:pt x="30" y="70"/>
                      </a:cubicBezTo>
                      <a:cubicBezTo>
                        <a:pt x="30" y="70"/>
                        <a:pt x="30" y="70"/>
                        <a:pt x="30" y="70"/>
                      </a:cubicBezTo>
                      <a:cubicBezTo>
                        <a:pt x="30" y="70"/>
                        <a:pt x="30" y="70"/>
                        <a:pt x="30" y="70"/>
                      </a:cubicBezTo>
                      <a:cubicBezTo>
                        <a:pt x="31" y="69"/>
                        <a:pt x="31" y="69"/>
                        <a:pt x="31" y="69"/>
                      </a:cubicBezTo>
                      <a:cubicBezTo>
                        <a:pt x="31" y="69"/>
                        <a:pt x="31" y="69"/>
                        <a:pt x="31" y="69"/>
                      </a:cubicBezTo>
                      <a:cubicBezTo>
                        <a:pt x="31" y="69"/>
                        <a:pt x="31" y="69"/>
                        <a:pt x="31" y="69"/>
                      </a:cubicBezTo>
                      <a:cubicBezTo>
                        <a:pt x="31" y="69"/>
                        <a:pt x="31" y="69"/>
                        <a:pt x="31" y="69"/>
                      </a:cubicBezTo>
                      <a:cubicBezTo>
                        <a:pt x="31" y="68"/>
                        <a:pt x="31" y="68"/>
                        <a:pt x="31" y="68"/>
                      </a:cubicBezTo>
                      <a:cubicBezTo>
                        <a:pt x="31" y="68"/>
                        <a:pt x="31" y="68"/>
                        <a:pt x="31" y="68"/>
                      </a:cubicBezTo>
                      <a:cubicBezTo>
                        <a:pt x="31" y="68"/>
                        <a:pt x="31" y="68"/>
                        <a:pt x="31" y="68"/>
                      </a:cubicBezTo>
                      <a:cubicBezTo>
                        <a:pt x="31" y="68"/>
                        <a:pt x="31" y="68"/>
                        <a:pt x="31" y="68"/>
                      </a:cubicBezTo>
                      <a:cubicBezTo>
                        <a:pt x="31" y="68"/>
                        <a:pt x="31" y="68"/>
                        <a:pt x="31" y="68"/>
                      </a:cubicBezTo>
                      <a:cubicBezTo>
                        <a:pt x="31" y="68"/>
                        <a:pt x="31" y="68"/>
                        <a:pt x="31" y="68"/>
                      </a:cubicBezTo>
                      <a:cubicBezTo>
                        <a:pt x="31" y="69"/>
                        <a:pt x="31" y="69"/>
                        <a:pt x="31" y="69"/>
                      </a:cubicBezTo>
                      <a:cubicBezTo>
                        <a:pt x="31" y="69"/>
                        <a:pt x="31" y="69"/>
                        <a:pt x="31" y="69"/>
                      </a:cubicBezTo>
                      <a:cubicBezTo>
                        <a:pt x="31" y="69"/>
                        <a:pt x="31" y="69"/>
                        <a:pt x="31" y="69"/>
                      </a:cubicBezTo>
                      <a:cubicBezTo>
                        <a:pt x="31" y="69"/>
                        <a:pt x="31" y="69"/>
                        <a:pt x="31" y="69"/>
                      </a:cubicBezTo>
                      <a:cubicBezTo>
                        <a:pt x="31" y="69"/>
                        <a:pt x="31" y="69"/>
                        <a:pt x="31" y="69"/>
                      </a:cubicBezTo>
                      <a:cubicBezTo>
                        <a:pt x="31" y="70"/>
                        <a:pt x="31" y="70"/>
                        <a:pt x="31" y="70"/>
                      </a:cubicBezTo>
                      <a:cubicBezTo>
                        <a:pt x="32" y="70"/>
                        <a:pt x="32" y="70"/>
                        <a:pt x="32" y="70"/>
                      </a:cubicBezTo>
                      <a:cubicBezTo>
                        <a:pt x="32" y="69"/>
                        <a:pt x="32" y="69"/>
                        <a:pt x="32" y="69"/>
                      </a:cubicBezTo>
                      <a:cubicBezTo>
                        <a:pt x="32" y="69"/>
                        <a:pt x="32" y="69"/>
                        <a:pt x="32" y="69"/>
                      </a:cubicBezTo>
                      <a:cubicBezTo>
                        <a:pt x="32" y="69"/>
                        <a:pt x="32" y="69"/>
                        <a:pt x="32" y="69"/>
                      </a:cubicBezTo>
                      <a:cubicBezTo>
                        <a:pt x="32" y="70"/>
                        <a:pt x="32" y="70"/>
                        <a:pt x="32" y="70"/>
                      </a:cubicBezTo>
                      <a:cubicBezTo>
                        <a:pt x="32" y="70"/>
                        <a:pt x="32" y="70"/>
                        <a:pt x="32" y="70"/>
                      </a:cubicBezTo>
                      <a:cubicBezTo>
                        <a:pt x="32" y="70"/>
                        <a:pt x="32" y="70"/>
                        <a:pt x="32" y="70"/>
                      </a:cubicBezTo>
                      <a:cubicBezTo>
                        <a:pt x="33" y="68"/>
                        <a:pt x="33" y="68"/>
                        <a:pt x="33" y="68"/>
                      </a:cubicBezTo>
                      <a:cubicBezTo>
                        <a:pt x="33" y="68"/>
                        <a:pt x="33" y="68"/>
                        <a:pt x="33" y="68"/>
                      </a:cubicBezTo>
                      <a:cubicBezTo>
                        <a:pt x="33" y="69"/>
                        <a:pt x="33" y="69"/>
                        <a:pt x="33" y="69"/>
                      </a:cubicBezTo>
                      <a:cubicBezTo>
                        <a:pt x="33" y="70"/>
                        <a:pt x="33" y="70"/>
                        <a:pt x="33" y="70"/>
                      </a:cubicBezTo>
                      <a:cubicBezTo>
                        <a:pt x="33" y="70"/>
                        <a:pt x="33" y="70"/>
                        <a:pt x="33" y="70"/>
                      </a:cubicBezTo>
                      <a:cubicBezTo>
                        <a:pt x="33" y="70"/>
                        <a:pt x="33" y="70"/>
                        <a:pt x="33" y="70"/>
                      </a:cubicBezTo>
                      <a:cubicBezTo>
                        <a:pt x="33" y="70"/>
                        <a:pt x="33" y="70"/>
                        <a:pt x="33" y="70"/>
                      </a:cubicBezTo>
                      <a:cubicBezTo>
                        <a:pt x="33" y="70"/>
                        <a:pt x="33" y="70"/>
                        <a:pt x="33" y="70"/>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8"/>
                        <a:pt x="34" y="68"/>
                        <a:pt x="34" y="68"/>
                      </a:cubicBezTo>
                      <a:cubicBezTo>
                        <a:pt x="34" y="68"/>
                        <a:pt x="34" y="68"/>
                        <a:pt x="34" y="68"/>
                      </a:cubicBezTo>
                      <a:cubicBezTo>
                        <a:pt x="34" y="68"/>
                        <a:pt x="34" y="68"/>
                        <a:pt x="34" y="68"/>
                      </a:cubicBezTo>
                      <a:cubicBezTo>
                        <a:pt x="34" y="68"/>
                        <a:pt x="34" y="68"/>
                        <a:pt x="34" y="68"/>
                      </a:cubicBezTo>
                      <a:cubicBezTo>
                        <a:pt x="34" y="68"/>
                        <a:pt x="34" y="68"/>
                        <a:pt x="34" y="68"/>
                      </a:cubicBezTo>
                      <a:cubicBezTo>
                        <a:pt x="34" y="67"/>
                        <a:pt x="34" y="67"/>
                        <a:pt x="34" y="67"/>
                      </a:cubicBezTo>
                      <a:cubicBezTo>
                        <a:pt x="35" y="67"/>
                        <a:pt x="35" y="67"/>
                        <a:pt x="35" y="67"/>
                      </a:cubicBezTo>
                      <a:cubicBezTo>
                        <a:pt x="35" y="67"/>
                        <a:pt x="35" y="67"/>
                        <a:pt x="35" y="67"/>
                      </a:cubicBezTo>
                      <a:cubicBezTo>
                        <a:pt x="35" y="67"/>
                        <a:pt x="35" y="67"/>
                        <a:pt x="35" y="67"/>
                      </a:cubicBezTo>
                      <a:cubicBezTo>
                        <a:pt x="35" y="66"/>
                        <a:pt x="35" y="66"/>
                        <a:pt x="35" y="66"/>
                      </a:cubicBezTo>
                      <a:cubicBezTo>
                        <a:pt x="35" y="66"/>
                        <a:pt x="35" y="66"/>
                        <a:pt x="35" y="66"/>
                      </a:cubicBezTo>
                      <a:cubicBezTo>
                        <a:pt x="34" y="66"/>
                        <a:pt x="34" y="66"/>
                        <a:pt x="34" y="66"/>
                      </a:cubicBezTo>
                      <a:cubicBezTo>
                        <a:pt x="34" y="66"/>
                        <a:pt x="34" y="66"/>
                        <a:pt x="34" y="66"/>
                      </a:cubicBezTo>
                      <a:cubicBezTo>
                        <a:pt x="34" y="66"/>
                        <a:pt x="34" y="66"/>
                        <a:pt x="34" y="66"/>
                      </a:cubicBezTo>
                      <a:cubicBezTo>
                        <a:pt x="34" y="65"/>
                        <a:pt x="34" y="65"/>
                        <a:pt x="34" y="65"/>
                      </a:cubicBezTo>
                      <a:cubicBezTo>
                        <a:pt x="34" y="65"/>
                        <a:pt x="34" y="65"/>
                        <a:pt x="34" y="65"/>
                      </a:cubicBezTo>
                      <a:cubicBezTo>
                        <a:pt x="34" y="65"/>
                        <a:pt x="34" y="65"/>
                        <a:pt x="34" y="65"/>
                      </a:cubicBezTo>
                      <a:cubicBezTo>
                        <a:pt x="34" y="64"/>
                        <a:pt x="34" y="64"/>
                        <a:pt x="34" y="64"/>
                      </a:cubicBezTo>
                      <a:cubicBezTo>
                        <a:pt x="34" y="63"/>
                        <a:pt x="34" y="63"/>
                        <a:pt x="34" y="63"/>
                      </a:cubicBezTo>
                      <a:cubicBezTo>
                        <a:pt x="35" y="63"/>
                        <a:pt x="35" y="63"/>
                        <a:pt x="35" y="63"/>
                      </a:cubicBezTo>
                      <a:cubicBezTo>
                        <a:pt x="35" y="62"/>
                        <a:pt x="35" y="62"/>
                        <a:pt x="35" y="62"/>
                      </a:cubicBezTo>
                      <a:cubicBezTo>
                        <a:pt x="35" y="62"/>
                        <a:pt x="35" y="62"/>
                        <a:pt x="35" y="62"/>
                      </a:cubicBezTo>
                      <a:cubicBezTo>
                        <a:pt x="35" y="62"/>
                        <a:pt x="35" y="62"/>
                        <a:pt x="35" y="62"/>
                      </a:cubicBezTo>
                      <a:cubicBezTo>
                        <a:pt x="35" y="61"/>
                        <a:pt x="35" y="61"/>
                        <a:pt x="35" y="61"/>
                      </a:cubicBezTo>
                      <a:cubicBezTo>
                        <a:pt x="35" y="61"/>
                        <a:pt x="35" y="61"/>
                        <a:pt x="35" y="61"/>
                      </a:cubicBezTo>
                      <a:cubicBezTo>
                        <a:pt x="35" y="61"/>
                        <a:pt x="35" y="61"/>
                        <a:pt x="35" y="61"/>
                      </a:cubicBezTo>
                      <a:cubicBezTo>
                        <a:pt x="35" y="60"/>
                        <a:pt x="35" y="60"/>
                        <a:pt x="35" y="60"/>
                      </a:cubicBezTo>
                      <a:cubicBezTo>
                        <a:pt x="34" y="60"/>
                        <a:pt x="34" y="60"/>
                        <a:pt x="34" y="60"/>
                      </a:cubicBezTo>
                      <a:cubicBezTo>
                        <a:pt x="34" y="60"/>
                        <a:pt x="34" y="60"/>
                        <a:pt x="34" y="60"/>
                      </a:cubicBezTo>
                      <a:cubicBezTo>
                        <a:pt x="34" y="60"/>
                        <a:pt x="34" y="60"/>
                        <a:pt x="34" y="60"/>
                      </a:cubicBezTo>
                      <a:cubicBezTo>
                        <a:pt x="34" y="60"/>
                        <a:pt x="34" y="60"/>
                        <a:pt x="34" y="60"/>
                      </a:cubicBezTo>
                      <a:cubicBezTo>
                        <a:pt x="34" y="59"/>
                        <a:pt x="34" y="59"/>
                        <a:pt x="34" y="59"/>
                      </a:cubicBezTo>
                      <a:cubicBezTo>
                        <a:pt x="35" y="59"/>
                        <a:pt x="35" y="59"/>
                        <a:pt x="35" y="59"/>
                      </a:cubicBezTo>
                      <a:cubicBezTo>
                        <a:pt x="35" y="59"/>
                        <a:pt x="35" y="59"/>
                        <a:pt x="35" y="59"/>
                      </a:cubicBezTo>
                      <a:cubicBezTo>
                        <a:pt x="35" y="58"/>
                        <a:pt x="35" y="58"/>
                        <a:pt x="35"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7"/>
                        <a:pt x="36" y="57"/>
                        <a:pt x="36" y="57"/>
                      </a:cubicBezTo>
                      <a:cubicBezTo>
                        <a:pt x="36" y="56"/>
                        <a:pt x="36" y="56"/>
                        <a:pt x="36" y="56"/>
                      </a:cubicBezTo>
                      <a:cubicBezTo>
                        <a:pt x="36" y="56"/>
                        <a:pt x="36" y="56"/>
                        <a:pt x="36" y="56"/>
                      </a:cubicBezTo>
                      <a:cubicBezTo>
                        <a:pt x="36" y="56"/>
                        <a:pt x="36" y="56"/>
                        <a:pt x="36" y="56"/>
                      </a:cubicBezTo>
                      <a:cubicBezTo>
                        <a:pt x="37" y="56"/>
                        <a:pt x="37" y="56"/>
                        <a:pt x="37" y="56"/>
                      </a:cubicBezTo>
                      <a:cubicBezTo>
                        <a:pt x="37" y="56"/>
                        <a:pt x="37" y="56"/>
                        <a:pt x="37" y="56"/>
                      </a:cubicBezTo>
                      <a:cubicBezTo>
                        <a:pt x="37" y="57"/>
                        <a:pt x="37" y="57"/>
                        <a:pt x="37" y="57"/>
                      </a:cubicBezTo>
                      <a:cubicBezTo>
                        <a:pt x="37" y="58"/>
                        <a:pt x="37" y="58"/>
                        <a:pt x="37" y="58"/>
                      </a:cubicBezTo>
                      <a:cubicBezTo>
                        <a:pt x="37" y="58"/>
                        <a:pt x="37" y="58"/>
                        <a:pt x="37" y="58"/>
                      </a:cubicBezTo>
                      <a:cubicBezTo>
                        <a:pt x="37" y="58"/>
                        <a:pt x="37" y="58"/>
                        <a:pt x="37" y="58"/>
                      </a:cubicBezTo>
                      <a:cubicBezTo>
                        <a:pt x="37" y="58"/>
                        <a:pt x="37" y="58"/>
                        <a:pt x="37" y="58"/>
                      </a:cubicBezTo>
                      <a:cubicBezTo>
                        <a:pt x="37" y="58"/>
                        <a:pt x="37" y="58"/>
                        <a:pt x="37" y="58"/>
                      </a:cubicBezTo>
                      <a:cubicBezTo>
                        <a:pt x="37" y="58"/>
                        <a:pt x="37" y="58"/>
                        <a:pt x="37" y="58"/>
                      </a:cubicBezTo>
                      <a:cubicBezTo>
                        <a:pt x="37" y="59"/>
                        <a:pt x="37" y="59"/>
                        <a:pt x="37" y="59"/>
                      </a:cubicBezTo>
                      <a:cubicBezTo>
                        <a:pt x="36" y="59"/>
                        <a:pt x="36" y="59"/>
                        <a:pt x="36"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8"/>
                        <a:pt x="37" y="58"/>
                        <a:pt x="37" y="58"/>
                      </a:cubicBezTo>
                      <a:cubicBezTo>
                        <a:pt x="38" y="58"/>
                        <a:pt x="38" y="58"/>
                        <a:pt x="38" y="58"/>
                      </a:cubicBezTo>
                      <a:cubicBezTo>
                        <a:pt x="38" y="58"/>
                        <a:pt x="38" y="58"/>
                        <a:pt x="38" y="58"/>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7" y="59"/>
                        <a:pt x="37" y="59"/>
                        <a:pt x="37" y="59"/>
                      </a:cubicBezTo>
                      <a:cubicBezTo>
                        <a:pt x="37" y="59"/>
                        <a:pt x="37" y="59"/>
                        <a:pt x="37" y="59"/>
                      </a:cubicBezTo>
                      <a:cubicBezTo>
                        <a:pt x="37" y="59"/>
                        <a:pt x="37" y="59"/>
                        <a:pt x="37" y="59"/>
                      </a:cubicBezTo>
                      <a:cubicBezTo>
                        <a:pt x="38" y="59"/>
                        <a:pt x="38" y="59"/>
                        <a:pt x="38" y="59"/>
                      </a:cubicBezTo>
                      <a:cubicBezTo>
                        <a:pt x="38" y="60"/>
                        <a:pt x="38" y="60"/>
                        <a:pt x="38" y="60"/>
                      </a:cubicBezTo>
                      <a:cubicBezTo>
                        <a:pt x="38" y="60"/>
                        <a:pt x="38" y="60"/>
                        <a:pt x="38" y="60"/>
                      </a:cubicBezTo>
                      <a:cubicBezTo>
                        <a:pt x="37" y="60"/>
                        <a:pt x="37" y="60"/>
                        <a:pt x="37" y="60"/>
                      </a:cubicBezTo>
                      <a:cubicBezTo>
                        <a:pt x="37" y="60"/>
                        <a:pt x="37" y="60"/>
                        <a:pt x="37" y="60"/>
                      </a:cubicBezTo>
                      <a:cubicBezTo>
                        <a:pt x="37" y="60"/>
                        <a:pt x="37" y="60"/>
                        <a:pt x="37" y="60"/>
                      </a:cubicBezTo>
                      <a:cubicBezTo>
                        <a:pt x="37" y="60"/>
                        <a:pt x="37" y="60"/>
                        <a:pt x="37" y="60"/>
                      </a:cubicBezTo>
                      <a:cubicBezTo>
                        <a:pt x="37" y="60"/>
                        <a:pt x="37" y="60"/>
                        <a:pt x="37" y="60"/>
                      </a:cubicBezTo>
                      <a:cubicBezTo>
                        <a:pt x="37" y="61"/>
                        <a:pt x="37" y="61"/>
                        <a:pt x="37" y="61"/>
                      </a:cubicBezTo>
                      <a:cubicBezTo>
                        <a:pt x="37" y="61"/>
                        <a:pt x="37" y="61"/>
                        <a:pt x="37" y="61"/>
                      </a:cubicBezTo>
                      <a:cubicBezTo>
                        <a:pt x="38" y="60"/>
                        <a:pt x="38" y="60"/>
                        <a:pt x="38" y="60"/>
                      </a:cubicBezTo>
                      <a:cubicBezTo>
                        <a:pt x="38" y="60"/>
                        <a:pt x="38" y="60"/>
                        <a:pt x="38" y="60"/>
                      </a:cubicBezTo>
                      <a:cubicBezTo>
                        <a:pt x="39" y="61"/>
                        <a:pt x="39" y="61"/>
                        <a:pt x="39" y="61"/>
                      </a:cubicBezTo>
                      <a:cubicBezTo>
                        <a:pt x="39" y="61"/>
                        <a:pt x="39" y="61"/>
                        <a:pt x="39" y="61"/>
                      </a:cubicBezTo>
                      <a:cubicBezTo>
                        <a:pt x="39" y="61"/>
                        <a:pt x="39" y="61"/>
                        <a:pt x="39" y="61"/>
                      </a:cubicBezTo>
                      <a:cubicBezTo>
                        <a:pt x="40" y="61"/>
                        <a:pt x="40" y="61"/>
                        <a:pt x="40" y="61"/>
                      </a:cubicBezTo>
                      <a:cubicBezTo>
                        <a:pt x="41" y="61"/>
                        <a:pt x="41" y="61"/>
                        <a:pt x="41" y="61"/>
                      </a:cubicBezTo>
                      <a:cubicBezTo>
                        <a:pt x="42" y="61"/>
                        <a:pt x="42" y="61"/>
                        <a:pt x="42" y="61"/>
                      </a:cubicBezTo>
                      <a:cubicBezTo>
                        <a:pt x="41" y="61"/>
                        <a:pt x="41" y="61"/>
                        <a:pt x="41" y="61"/>
                      </a:cubicBezTo>
                      <a:cubicBezTo>
                        <a:pt x="41" y="61"/>
                        <a:pt x="41" y="61"/>
                        <a:pt x="41" y="61"/>
                      </a:cubicBezTo>
                      <a:cubicBezTo>
                        <a:pt x="41" y="61"/>
                        <a:pt x="41" y="61"/>
                        <a:pt x="41" y="61"/>
                      </a:cubicBezTo>
                      <a:cubicBezTo>
                        <a:pt x="41" y="61"/>
                        <a:pt x="41" y="61"/>
                        <a:pt x="41" y="61"/>
                      </a:cubicBezTo>
                      <a:cubicBezTo>
                        <a:pt x="41" y="61"/>
                        <a:pt x="41" y="61"/>
                        <a:pt x="41" y="61"/>
                      </a:cubicBezTo>
                      <a:cubicBezTo>
                        <a:pt x="41" y="61"/>
                        <a:pt x="41" y="61"/>
                        <a:pt x="41" y="61"/>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59"/>
                        <a:pt x="41" y="59"/>
                        <a:pt x="41" y="59"/>
                      </a:cubicBezTo>
                      <a:cubicBezTo>
                        <a:pt x="41" y="59"/>
                        <a:pt x="41" y="59"/>
                        <a:pt x="41" y="59"/>
                      </a:cubicBezTo>
                      <a:cubicBezTo>
                        <a:pt x="40" y="59"/>
                        <a:pt x="40" y="59"/>
                        <a:pt x="40" y="59"/>
                      </a:cubicBezTo>
                      <a:cubicBezTo>
                        <a:pt x="40" y="58"/>
                        <a:pt x="40" y="58"/>
                        <a:pt x="40" y="58"/>
                      </a:cubicBezTo>
                      <a:cubicBezTo>
                        <a:pt x="40" y="58"/>
                        <a:pt x="40" y="58"/>
                        <a:pt x="40" y="58"/>
                      </a:cubicBezTo>
                      <a:cubicBezTo>
                        <a:pt x="40" y="58"/>
                        <a:pt x="40" y="58"/>
                        <a:pt x="40" y="58"/>
                      </a:cubicBezTo>
                      <a:cubicBezTo>
                        <a:pt x="41" y="58"/>
                        <a:pt x="41" y="58"/>
                        <a:pt x="41" y="58"/>
                      </a:cubicBezTo>
                      <a:cubicBezTo>
                        <a:pt x="41" y="58"/>
                        <a:pt x="41" y="58"/>
                        <a:pt x="41" y="58"/>
                      </a:cubicBezTo>
                      <a:cubicBezTo>
                        <a:pt x="41" y="57"/>
                        <a:pt x="41" y="57"/>
                        <a:pt x="41" y="57"/>
                      </a:cubicBezTo>
                      <a:cubicBezTo>
                        <a:pt x="41" y="57"/>
                        <a:pt x="41" y="57"/>
                        <a:pt x="41" y="57"/>
                      </a:cubicBezTo>
                      <a:cubicBezTo>
                        <a:pt x="41" y="58"/>
                        <a:pt x="41" y="58"/>
                        <a:pt x="41" y="58"/>
                      </a:cubicBezTo>
                      <a:cubicBezTo>
                        <a:pt x="41" y="58"/>
                        <a:pt x="41" y="58"/>
                        <a:pt x="41" y="58"/>
                      </a:cubicBezTo>
                      <a:cubicBezTo>
                        <a:pt x="41" y="58"/>
                        <a:pt x="41" y="58"/>
                        <a:pt x="41" y="58"/>
                      </a:cubicBezTo>
                      <a:cubicBezTo>
                        <a:pt x="41" y="58"/>
                        <a:pt x="41" y="58"/>
                        <a:pt x="41" y="58"/>
                      </a:cubicBezTo>
                      <a:cubicBezTo>
                        <a:pt x="42" y="58"/>
                        <a:pt x="42" y="58"/>
                        <a:pt x="42" y="58"/>
                      </a:cubicBezTo>
                      <a:cubicBezTo>
                        <a:pt x="42" y="58"/>
                        <a:pt x="42" y="58"/>
                        <a:pt x="42" y="58"/>
                      </a:cubicBezTo>
                      <a:cubicBezTo>
                        <a:pt x="42" y="57"/>
                        <a:pt x="42" y="57"/>
                        <a:pt x="42"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6"/>
                        <a:pt x="41" y="56"/>
                        <a:pt x="41" y="56"/>
                      </a:cubicBezTo>
                      <a:cubicBezTo>
                        <a:pt x="41" y="56"/>
                        <a:pt x="41" y="56"/>
                        <a:pt x="41" y="56"/>
                      </a:cubicBezTo>
                      <a:cubicBezTo>
                        <a:pt x="41" y="56"/>
                        <a:pt x="41" y="56"/>
                        <a:pt x="41" y="56"/>
                      </a:cubicBezTo>
                      <a:cubicBezTo>
                        <a:pt x="42" y="56"/>
                        <a:pt x="42" y="56"/>
                        <a:pt x="42" y="56"/>
                      </a:cubicBezTo>
                      <a:cubicBezTo>
                        <a:pt x="42" y="57"/>
                        <a:pt x="42" y="57"/>
                        <a:pt x="42" y="57"/>
                      </a:cubicBezTo>
                      <a:cubicBezTo>
                        <a:pt x="42" y="58"/>
                        <a:pt x="42" y="58"/>
                        <a:pt x="42" y="58"/>
                      </a:cubicBezTo>
                      <a:cubicBezTo>
                        <a:pt x="42" y="58"/>
                        <a:pt x="42" y="58"/>
                        <a:pt x="42" y="58"/>
                      </a:cubicBezTo>
                      <a:cubicBezTo>
                        <a:pt x="42" y="57"/>
                        <a:pt x="42" y="57"/>
                        <a:pt x="42" y="57"/>
                      </a:cubicBezTo>
                      <a:cubicBezTo>
                        <a:pt x="42" y="57"/>
                        <a:pt x="42" y="57"/>
                        <a:pt x="42" y="57"/>
                      </a:cubicBezTo>
                      <a:cubicBezTo>
                        <a:pt x="43" y="57"/>
                        <a:pt x="43" y="57"/>
                        <a:pt x="43" y="57"/>
                      </a:cubicBezTo>
                      <a:cubicBezTo>
                        <a:pt x="43" y="56"/>
                        <a:pt x="43" y="56"/>
                        <a:pt x="43" y="56"/>
                      </a:cubicBezTo>
                      <a:cubicBezTo>
                        <a:pt x="43" y="56"/>
                        <a:pt x="43" y="56"/>
                        <a:pt x="43" y="56"/>
                      </a:cubicBezTo>
                      <a:cubicBezTo>
                        <a:pt x="43" y="56"/>
                        <a:pt x="43" y="56"/>
                        <a:pt x="43" y="56"/>
                      </a:cubicBezTo>
                      <a:cubicBezTo>
                        <a:pt x="44" y="56"/>
                        <a:pt x="44" y="56"/>
                        <a:pt x="44" y="56"/>
                      </a:cubicBezTo>
                      <a:cubicBezTo>
                        <a:pt x="44" y="56"/>
                        <a:pt x="44" y="56"/>
                        <a:pt x="44" y="56"/>
                      </a:cubicBezTo>
                      <a:cubicBezTo>
                        <a:pt x="44" y="56"/>
                        <a:pt x="44" y="56"/>
                        <a:pt x="44" y="56"/>
                      </a:cubicBezTo>
                      <a:cubicBezTo>
                        <a:pt x="44" y="56"/>
                        <a:pt x="44" y="56"/>
                        <a:pt x="44" y="56"/>
                      </a:cubicBezTo>
                      <a:cubicBezTo>
                        <a:pt x="43" y="56"/>
                        <a:pt x="43" y="56"/>
                        <a:pt x="43" y="56"/>
                      </a:cubicBezTo>
                      <a:cubicBezTo>
                        <a:pt x="44" y="55"/>
                        <a:pt x="44" y="55"/>
                        <a:pt x="44" y="55"/>
                      </a:cubicBezTo>
                      <a:cubicBezTo>
                        <a:pt x="43" y="55"/>
                        <a:pt x="43" y="55"/>
                        <a:pt x="43" y="55"/>
                      </a:cubicBezTo>
                      <a:cubicBezTo>
                        <a:pt x="43" y="55"/>
                        <a:pt x="43" y="55"/>
                        <a:pt x="43" y="55"/>
                      </a:cubicBezTo>
                      <a:cubicBezTo>
                        <a:pt x="43" y="55"/>
                        <a:pt x="43" y="55"/>
                        <a:pt x="43" y="55"/>
                      </a:cubicBezTo>
                      <a:cubicBezTo>
                        <a:pt x="43" y="55"/>
                        <a:pt x="43" y="55"/>
                        <a:pt x="43" y="55"/>
                      </a:cubicBezTo>
                      <a:cubicBezTo>
                        <a:pt x="43" y="55"/>
                        <a:pt x="43" y="55"/>
                        <a:pt x="43" y="55"/>
                      </a:cubicBezTo>
                      <a:cubicBezTo>
                        <a:pt x="44" y="55"/>
                        <a:pt x="44" y="55"/>
                        <a:pt x="44" y="55"/>
                      </a:cubicBezTo>
                      <a:cubicBezTo>
                        <a:pt x="44" y="55"/>
                        <a:pt x="44" y="55"/>
                        <a:pt x="44" y="55"/>
                      </a:cubicBezTo>
                      <a:cubicBezTo>
                        <a:pt x="44" y="55"/>
                        <a:pt x="44" y="55"/>
                        <a:pt x="44" y="55"/>
                      </a:cubicBezTo>
                      <a:cubicBezTo>
                        <a:pt x="44" y="56"/>
                        <a:pt x="44" y="56"/>
                        <a:pt x="44" y="56"/>
                      </a:cubicBezTo>
                      <a:cubicBezTo>
                        <a:pt x="44" y="55"/>
                        <a:pt x="44" y="55"/>
                        <a:pt x="44" y="55"/>
                      </a:cubicBezTo>
                      <a:cubicBezTo>
                        <a:pt x="44" y="55"/>
                        <a:pt x="44" y="55"/>
                        <a:pt x="44" y="55"/>
                      </a:cubicBezTo>
                      <a:cubicBezTo>
                        <a:pt x="44" y="55"/>
                        <a:pt x="44" y="55"/>
                        <a:pt x="44" y="55"/>
                      </a:cubicBezTo>
                      <a:cubicBezTo>
                        <a:pt x="44" y="54"/>
                        <a:pt x="44" y="54"/>
                        <a:pt x="44" y="54"/>
                      </a:cubicBezTo>
                      <a:cubicBezTo>
                        <a:pt x="44" y="54"/>
                        <a:pt x="44" y="54"/>
                        <a:pt x="44" y="54"/>
                      </a:cubicBezTo>
                      <a:cubicBezTo>
                        <a:pt x="45" y="55"/>
                        <a:pt x="45" y="55"/>
                        <a:pt x="45" y="55"/>
                      </a:cubicBezTo>
                      <a:cubicBezTo>
                        <a:pt x="45" y="55"/>
                        <a:pt x="45" y="55"/>
                        <a:pt x="45" y="55"/>
                      </a:cubicBezTo>
                      <a:cubicBezTo>
                        <a:pt x="45" y="56"/>
                        <a:pt x="45" y="56"/>
                        <a:pt x="45" y="56"/>
                      </a:cubicBezTo>
                      <a:cubicBezTo>
                        <a:pt x="45" y="56"/>
                        <a:pt x="45" y="56"/>
                        <a:pt x="45" y="56"/>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6" y="55"/>
                        <a:pt x="46" y="55"/>
                        <a:pt x="46" y="55"/>
                      </a:cubicBezTo>
                      <a:cubicBezTo>
                        <a:pt x="46" y="55"/>
                        <a:pt x="46" y="55"/>
                        <a:pt x="46" y="55"/>
                      </a:cubicBezTo>
                      <a:cubicBezTo>
                        <a:pt x="46" y="56"/>
                        <a:pt x="46" y="56"/>
                        <a:pt x="46" y="56"/>
                      </a:cubicBezTo>
                      <a:cubicBezTo>
                        <a:pt x="46" y="56"/>
                        <a:pt x="46" y="56"/>
                        <a:pt x="46" y="56"/>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8"/>
                        <a:pt x="47" y="58"/>
                        <a:pt x="47" y="58"/>
                      </a:cubicBezTo>
                      <a:cubicBezTo>
                        <a:pt x="47" y="57"/>
                        <a:pt x="48" y="57"/>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5"/>
                        <a:pt x="48" y="55"/>
                        <a:pt x="48" y="55"/>
                      </a:cubicBezTo>
                      <a:cubicBezTo>
                        <a:pt x="48" y="55"/>
                        <a:pt x="48" y="55"/>
                        <a:pt x="48" y="55"/>
                      </a:cubicBezTo>
                      <a:cubicBezTo>
                        <a:pt x="47" y="55"/>
                        <a:pt x="47" y="55"/>
                        <a:pt x="47" y="55"/>
                      </a:cubicBezTo>
                      <a:cubicBezTo>
                        <a:pt x="47" y="55"/>
                        <a:pt x="47" y="55"/>
                        <a:pt x="47" y="55"/>
                      </a:cubicBezTo>
                      <a:cubicBezTo>
                        <a:pt x="47" y="55"/>
                        <a:pt x="47" y="55"/>
                        <a:pt x="47" y="55"/>
                      </a:cubicBezTo>
                      <a:cubicBezTo>
                        <a:pt x="47" y="55"/>
                        <a:pt x="47" y="55"/>
                        <a:pt x="47" y="55"/>
                      </a:cubicBezTo>
                      <a:cubicBezTo>
                        <a:pt x="48" y="55"/>
                        <a:pt x="48" y="55"/>
                        <a:pt x="48" y="55"/>
                      </a:cubicBezTo>
                      <a:cubicBezTo>
                        <a:pt x="48" y="54"/>
                        <a:pt x="48" y="54"/>
                        <a:pt x="48" y="54"/>
                      </a:cubicBezTo>
                      <a:cubicBezTo>
                        <a:pt x="48" y="54"/>
                        <a:pt x="48" y="54"/>
                        <a:pt x="48" y="54"/>
                      </a:cubicBezTo>
                      <a:cubicBezTo>
                        <a:pt x="48" y="54"/>
                        <a:pt x="48" y="54"/>
                        <a:pt x="48" y="54"/>
                      </a:cubicBezTo>
                      <a:cubicBezTo>
                        <a:pt x="48" y="54"/>
                        <a:pt x="48" y="54"/>
                        <a:pt x="48" y="54"/>
                      </a:cubicBezTo>
                      <a:cubicBezTo>
                        <a:pt x="48" y="54"/>
                        <a:pt x="48" y="54"/>
                        <a:pt x="48" y="54"/>
                      </a:cubicBezTo>
                      <a:cubicBezTo>
                        <a:pt x="48" y="55"/>
                        <a:pt x="48" y="55"/>
                        <a:pt x="48" y="55"/>
                      </a:cubicBezTo>
                      <a:cubicBezTo>
                        <a:pt x="48" y="55"/>
                        <a:pt x="48" y="55"/>
                        <a:pt x="48" y="55"/>
                      </a:cubicBezTo>
                      <a:cubicBezTo>
                        <a:pt x="48" y="55"/>
                        <a:pt x="48" y="55"/>
                        <a:pt x="48" y="55"/>
                      </a:cubicBezTo>
                      <a:cubicBezTo>
                        <a:pt x="48" y="55"/>
                        <a:pt x="48" y="55"/>
                        <a:pt x="48" y="55"/>
                      </a:cubicBezTo>
                      <a:cubicBezTo>
                        <a:pt x="48" y="55"/>
                        <a:pt x="48" y="55"/>
                        <a:pt x="48" y="55"/>
                      </a:cubicBezTo>
                      <a:cubicBezTo>
                        <a:pt x="49" y="56"/>
                        <a:pt x="49" y="56"/>
                        <a:pt x="49" y="56"/>
                      </a:cubicBezTo>
                      <a:cubicBezTo>
                        <a:pt x="49" y="55"/>
                        <a:pt x="49" y="55"/>
                        <a:pt x="49" y="55"/>
                      </a:cubicBezTo>
                      <a:cubicBezTo>
                        <a:pt x="48" y="55"/>
                        <a:pt x="48" y="55"/>
                        <a:pt x="48" y="55"/>
                      </a:cubicBezTo>
                      <a:cubicBezTo>
                        <a:pt x="48" y="55"/>
                        <a:pt x="48" y="55"/>
                        <a:pt x="48" y="55"/>
                      </a:cubicBezTo>
                      <a:cubicBezTo>
                        <a:pt x="48" y="54"/>
                        <a:pt x="48" y="54"/>
                        <a:pt x="48" y="54"/>
                      </a:cubicBezTo>
                      <a:cubicBezTo>
                        <a:pt x="48" y="54"/>
                        <a:pt x="48" y="54"/>
                        <a:pt x="48" y="54"/>
                      </a:cubicBezTo>
                      <a:cubicBezTo>
                        <a:pt x="49" y="54"/>
                        <a:pt x="49" y="54"/>
                        <a:pt x="49" y="54"/>
                      </a:cubicBezTo>
                      <a:cubicBezTo>
                        <a:pt x="49" y="54"/>
                        <a:pt x="49" y="54"/>
                        <a:pt x="49" y="54"/>
                      </a:cubicBezTo>
                      <a:cubicBezTo>
                        <a:pt x="49" y="55"/>
                        <a:pt x="49" y="55"/>
                        <a:pt x="49" y="55"/>
                      </a:cubicBezTo>
                      <a:cubicBezTo>
                        <a:pt x="49" y="55"/>
                        <a:pt x="49" y="55"/>
                        <a:pt x="49" y="55"/>
                      </a:cubicBezTo>
                      <a:cubicBezTo>
                        <a:pt x="49" y="56"/>
                        <a:pt x="49" y="56"/>
                        <a:pt x="49" y="56"/>
                      </a:cubicBezTo>
                      <a:cubicBezTo>
                        <a:pt x="49" y="55"/>
                        <a:pt x="49" y="55"/>
                        <a:pt x="49" y="55"/>
                      </a:cubicBezTo>
                      <a:cubicBezTo>
                        <a:pt x="49" y="54"/>
                        <a:pt x="49" y="54"/>
                        <a:pt x="49" y="54"/>
                      </a:cubicBezTo>
                      <a:cubicBezTo>
                        <a:pt x="49" y="54"/>
                        <a:pt x="49" y="54"/>
                        <a:pt x="49" y="54"/>
                      </a:cubicBezTo>
                      <a:cubicBezTo>
                        <a:pt x="49" y="54"/>
                        <a:pt x="49" y="54"/>
                        <a:pt x="49" y="54"/>
                      </a:cubicBezTo>
                      <a:cubicBezTo>
                        <a:pt x="49" y="54"/>
                        <a:pt x="49" y="54"/>
                        <a:pt x="49" y="54"/>
                      </a:cubicBezTo>
                      <a:cubicBezTo>
                        <a:pt x="49" y="54"/>
                        <a:pt x="49" y="54"/>
                        <a:pt x="49" y="54"/>
                      </a:cubicBezTo>
                      <a:cubicBezTo>
                        <a:pt x="49" y="53"/>
                        <a:pt x="49" y="53"/>
                        <a:pt x="49" y="53"/>
                      </a:cubicBezTo>
                      <a:cubicBezTo>
                        <a:pt x="49" y="53"/>
                        <a:pt x="49" y="53"/>
                        <a:pt x="49" y="53"/>
                      </a:cubicBezTo>
                      <a:cubicBezTo>
                        <a:pt x="49" y="53"/>
                        <a:pt x="49" y="53"/>
                        <a:pt x="49" y="53"/>
                      </a:cubicBezTo>
                      <a:cubicBezTo>
                        <a:pt x="49" y="53"/>
                        <a:pt x="49" y="53"/>
                        <a:pt x="49" y="53"/>
                      </a:cubicBezTo>
                      <a:cubicBezTo>
                        <a:pt x="49" y="53"/>
                        <a:pt x="49" y="53"/>
                        <a:pt x="49" y="53"/>
                      </a:cubicBezTo>
                      <a:cubicBezTo>
                        <a:pt x="49" y="53"/>
                        <a:pt x="49" y="53"/>
                        <a:pt x="49" y="53"/>
                      </a:cubicBezTo>
                      <a:cubicBezTo>
                        <a:pt x="49" y="52"/>
                        <a:pt x="49" y="52"/>
                        <a:pt x="49" y="52"/>
                      </a:cubicBezTo>
                      <a:cubicBezTo>
                        <a:pt x="49" y="52"/>
                        <a:pt x="49" y="52"/>
                        <a:pt x="49" y="52"/>
                      </a:cubicBezTo>
                      <a:cubicBezTo>
                        <a:pt x="49" y="52"/>
                        <a:pt x="49" y="52"/>
                        <a:pt x="49" y="52"/>
                      </a:cubicBezTo>
                      <a:cubicBezTo>
                        <a:pt x="49" y="52"/>
                        <a:pt x="49" y="52"/>
                        <a:pt x="49" y="52"/>
                      </a:cubicBezTo>
                      <a:cubicBezTo>
                        <a:pt x="49" y="52"/>
                        <a:pt x="49" y="52"/>
                        <a:pt x="49" y="52"/>
                      </a:cubicBezTo>
                      <a:cubicBezTo>
                        <a:pt x="49" y="51"/>
                        <a:pt x="49" y="51"/>
                        <a:pt x="49" y="51"/>
                      </a:cubicBezTo>
                      <a:cubicBezTo>
                        <a:pt x="50" y="51"/>
                        <a:pt x="50" y="51"/>
                        <a:pt x="50" y="51"/>
                      </a:cubicBezTo>
                      <a:cubicBezTo>
                        <a:pt x="50" y="51"/>
                        <a:pt x="50" y="51"/>
                        <a:pt x="50" y="51"/>
                      </a:cubicBezTo>
                      <a:cubicBezTo>
                        <a:pt x="50" y="51"/>
                        <a:pt x="50" y="51"/>
                        <a:pt x="50" y="51"/>
                      </a:cubicBezTo>
                      <a:cubicBezTo>
                        <a:pt x="50" y="52"/>
                        <a:pt x="50" y="52"/>
                        <a:pt x="50" y="52"/>
                      </a:cubicBezTo>
                      <a:cubicBezTo>
                        <a:pt x="50" y="52"/>
                        <a:pt x="50" y="52"/>
                        <a:pt x="50" y="52"/>
                      </a:cubicBezTo>
                      <a:cubicBezTo>
                        <a:pt x="50" y="52"/>
                        <a:pt x="50" y="52"/>
                        <a:pt x="50" y="52"/>
                      </a:cubicBezTo>
                      <a:cubicBezTo>
                        <a:pt x="50" y="53"/>
                        <a:pt x="50" y="53"/>
                        <a:pt x="50" y="53"/>
                      </a:cubicBezTo>
                      <a:cubicBezTo>
                        <a:pt x="50" y="53"/>
                        <a:pt x="50" y="53"/>
                        <a:pt x="50" y="53"/>
                      </a:cubicBezTo>
                      <a:cubicBezTo>
                        <a:pt x="50" y="52"/>
                        <a:pt x="50" y="52"/>
                        <a:pt x="50" y="52"/>
                      </a:cubicBezTo>
                      <a:cubicBezTo>
                        <a:pt x="50" y="52"/>
                        <a:pt x="50" y="52"/>
                        <a:pt x="50" y="52"/>
                      </a:cubicBezTo>
                      <a:cubicBezTo>
                        <a:pt x="50" y="51"/>
                        <a:pt x="50" y="51"/>
                        <a:pt x="50" y="51"/>
                      </a:cubicBezTo>
                      <a:cubicBezTo>
                        <a:pt x="50" y="51"/>
                        <a:pt x="50" y="51"/>
                        <a:pt x="50" y="51"/>
                      </a:cubicBezTo>
                      <a:cubicBezTo>
                        <a:pt x="50" y="51"/>
                        <a:pt x="50" y="51"/>
                        <a:pt x="50" y="51"/>
                      </a:cubicBezTo>
                      <a:cubicBezTo>
                        <a:pt x="50" y="52"/>
                        <a:pt x="50" y="52"/>
                        <a:pt x="50" y="52"/>
                      </a:cubicBezTo>
                      <a:cubicBezTo>
                        <a:pt x="51" y="53"/>
                        <a:pt x="51" y="53"/>
                        <a:pt x="51" y="53"/>
                      </a:cubicBezTo>
                      <a:cubicBezTo>
                        <a:pt x="51" y="53"/>
                        <a:pt x="51" y="53"/>
                        <a:pt x="51" y="53"/>
                      </a:cubicBezTo>
                      <a:cubicBezTo>
                        <a:pt x="51" y="53"/>
                        <a:pt x="51" y="53"/>
                        <a:pt x="51" y="53"/>
                      </a:cubicBezTo>
                      <a:cubicBezTo>
                        <a:pt x="51" y="53"/>
                        <a:pt x="51" y="53"/>
                        <a:pt x="51" y="53"/>
                      </a:cubicBezTo>
                      <a:cubicBezTo>
                        <a:pt x="51" y="52"/>
                        <a:pt x="51" y="52"/>
                        <a:pt x="51" y="52"/>
                      </a:cubicBezTo>
                      <a:cubicBezTo>
                        <a:pt x="51" y="51"/>
                        <a:pt x="51" y="51"/>
                        <a:pt x="51" y="51"/>
                      </a:cubicBezTo>
                      <a:cubicBezTo>
                        <a:pt x="52" y="51"/>
                        <a:pt x="52" y="51"/>
                        <a:pt x="52" y="51"/>
                      </a:cubicBezTo>
                      <a:cubicBezTo>
                        <a:pt x="52" y="51"/>
                        <a:pt x="52" y="51"/>
                        <a:pt x="52" y="51"/>
                      </a:cubicBezTo>
                      <a:cubicBezTo>
                        <a:pt x="52" y="51"/>
                        <a:pt x="52" y="51"/>
                        <a:pt x="52" y="51"/>
                      </a:cubicBezTo>
                      <a:cubicBezTo>
                        <a:pt x="52" y="51"/>
                        <a:pt x="52" y="51"/>
                        <a:pt x="52" y="51"/>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3" y="52"/>
                        <a:pt x="53" y="52"/>
                        <a:pt x="53" y="52"/>
                      </a:cubicBezTo>
                      <a:cubicBezTo>
                        <a:pt x="53" y="52"/>
                        <a:pt x="53" y="52"/>
                        <a:pt x="53" y="52"/>
                      </a:cubicBezTo>
                      <a:cubicBezTo>
                        <a:pt x="53" y="52"/>
                        <a:pt x="53" y="52"/>
                        <a:pt x="53" y="52"/>
                      </a:cubicBezTo>
                      <a:cubicBezTo>
                        <a:pt x="53" y="52"/>
                        <a:pt x="53" y="52"/>
                        <a:pt x="53" y="52"/>
                      </a:cubicBezTo>
                      <a:cubicBezTo>
                        <a:pt x="53" y="52"/>
                        <a:pt x="53" y="52"/>
                        <a:pt x="53" y="52"/>
                      </a:cubicBezTo>
                      <a:cubicBezTo>
                        <a:pt x="53" y="51"/>
                        <a:pt x="53" y="51"/>
                        <a:pt x="53" y="51"/>
                      </a:cubicBezTo>
                      <a:cubicBezTo>
                        <a:pt x="53" y="51"/>
                        <a:pt x="53" y="51"/>
                        <a:pt x="53" y="51"/>
                      </a:cubicBezTo>
                      <a:cubicBezTo>
                        <a:pt x="53" y="51"/>
                        <a:pt x="53" y="51"/>
                        <a:pt x="53" y="51"/>
                      </a:cubicBezTo>
                      <a:cubicBezTo>
                        <a:pt x="53" y="51"/>
                        <a:pt x="53" y="51"/>
                        <a:pt x="53" y="51"/>
                      </a:cubicBezTo>
                      <a:cubicBezTo>
                        <a:pt x="53" y="51"/>
                        <a:pt x="53" y="51"/>
                        <a:pt x="53" y="51"/>
                      </a:cubicBezTo>
                      <a:cubicBezTo>
                        <a:pt x="53" y="50"/>
                        <a:pt x="53" y="50"/>
                        <a:pt x="53" y="50"/>
                      </a:cubicBezTo>
                      <a:cubicBezTo>
                        <a:pt x="52" y="50"/>
                        <a:pt x="52" y="50"/>
                        <a:pt x="52" y="50"/>
                      </a:cubicBezTo>
                      <a:cubicBezTo>
                        <a:pt x="52" y="50"/>
                        <a:pt x="52" y="50"/>
                        <a:pt x="52" y="50"/>
                      </a:cubicBezTo>
                      <a:cubicBezTo>
                        <a:pt x="53" y="49"/>
                        <a:pt x="53" y="49"/>
                        <a:pt x="53" y="49"/>
                      </a:cubicBezTo>
                      <a:cubicBezTo>
                        <a:pt x="53" y="49"/>
                        <a:pt x="53" y="49"/>
                        <a:pt x="53" y="49"/>
                      </a:cubicBezTo>
                      <a:cubicBezTo>
                        <a:pt x="53" y="50"/>
                        <a:pt x="53" y="50"/>
                        <a:pt x="53" y="50"/>
                      </a:cubicBezTo>
                      <a:cubicBezTo>
                        <a:pt x="53" y="50"/>
                        <a:pt x="53" y="50"/>
                        <a:pt x="53" y="50"/>
                      </a:cubicBezTo>
                      <a:cubicBezTo>
                        <a:pt x="53" y="49"/>
                        <a:pt x="53" y="49"/>
                        <a:pt x="53" y="49"/>
                      </a:cubicBezTo>
                      <a:cubicBezTo>
                        <a:pt x="53" y="49"/>
                        <a:pt x="53" y="49"/>
                        <a:pt x="53" y="49"/>
                      </a:cubicBezTo>
                      <a:cubicBezTo>
                        <a:pt x="53" y="50"/>
                        <a:pt x="53" y="50"/>
                        <a:pt x="53" y="50"/>
                      </a:cubicBezTo>
                      <a:cubicBezTo>
                        <a:pt x="53" y="50"/>
                        <a:pt x="53" y="50"/>
                        <a:pt x="53" y="50"/>
                      </a:cubicBezTo>
                      <a:cubicBezTo>
                        <a:pt x="54" y="50"/>
                        <a:pt x="54" y="50"/>
                        <a:pt x="54" y="50"/>
                      </a:cubicBezTo>
                      <a:cubicBezTo>
                        <a:pt x="54" y="50"/>
                        <a:pt x="54" y="50"/>
                        <a:pt x="54" y="50"/>
                      </a:cubicBezTo>
                      <a:cubicBezTo>
                        <a:pt x="54" y="50"/>
                        <a:pt x="54" y="50"/>
                        <a:pt x="54" y="50"/>
                      </a:cubicBezTo>
                      <a:cubicBezTo>
                        <a:pt x="54" y="50"/>
                        <a:pt x="54" y="50"/>
                        <a:pt x="54" y="50"/>
                      </a:cubicBezTo>
                      <a:cubicBezTo>
                        <a:pt x="54" y="49"/>
                        <a:pt x="54" y="49"/>
                        <a:pt x="54" y="49"/>
                      </a:cubicBezTo>
                      <a:cubicBezTo>
                        <a:pt x="54" y="49"/>
                        <a:pt x="54" y="49"/>
                        <a:pt x="54" y="49"/>
                      </a:cubicBezTo>
                      <a:cubicBezTo>
                        <a:pt x="54" y="49"/>
                        <a:pt x="54" y="49"/>
                        <a:pt x="54" y="49"/>
                      </a:cubicBezTo>
                      <a:cubicBezTo>
                        <a:pt x="54" y="49"/>
                        <a:pt x="54" y="49"/>
                        <a:pt x="54" y="49"/>
                      </a:cubicBezTo>
                      <a:cubicBezTo>
                        <a:pt x="54" y="49"/>
                        <a:pt x="54" y="49"/>
                        <a:pt x="54" y="49"/>
                      </a:cubicBezTo>
                      <a:cubicBezTo>
                        <a:pt x="54" y="49"/>
                        <a:pt x="54" y="49"/>
                        <a:pt x="54" y="49"/>
                      </a:cubicBezTo>
                      <a:cubicBezTo>
                        <a:pt x="55" y="49"/>
                        <a:pt x="55" y="49"/>
                        <a:pt x="55" y="49"/>
                      </a:cubicBezTo>
                      <a:cubicBezTo>
                        <a:pt x="55" y="50"/>
                        <a:pt x="55" y="50"/>
                        <a:pt x="55" y="50"/>
                      </a:cubicBezTo>
                      <a:cubicBezTo>
                        <a:pt x="55" y="50"/>
                        <a:pt x="55" y="50"/>
                        <a:pt x="55" y="50"/>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8"/>
                        <a:pt x="55" y="48"/>
                        <a:pt x="55" y="48"/>
                      </a:cubicBezTo>
                      <a:cubicBezTo>
                        <a:pt x="55" y="48"/>
                        <a:pt x="55" y="48"/>
                        <a:pt x="55" y="48"/>
                      </a:cubicBezTo>
                      <a:cubicBezTo>
                        <a:pt x="55" y="48"/>
                        <a:pt x="55" y="48"/>
                        <a:pt x="55" y="48"/>
                      </a:cubicBezTo>
                      <a:cubicBezTo>
                        <a:pt x="54" y="48"/>
                        <a:pt x="54" y="48"/>
                        <a:pt x="54" y="48"/>
                      </a:cubicBezTo>
                      <a:cubicBezTo>
                        <a:pt x="55" y="48"/>
                        <a:pt x="55" y="48"/>
                        <a:pt x="55" y="48"/>
                      </a:cubicBezTo>
                      <a:cubicBezTo>
                        <a:pt x="55" y="48"/>
                        <a:pt x="55" y="48"/>
                        <a:pt x="55" y="48"/>
                      </a:cubicBezTo>
                      <a:cubicBezTo>
                        <a:pt x="55" y="48"/>
                        <a:pt x="55" y="48"/>
                        <a:pt x="55" y="48"/>
                      </a:cubicBezTo>
                      <a:cubicBezTo>
                        <a:pt x="55" y="48"/>
                        <a:pt x="55" y="48"/>
                        <a:pt x="55" y="48"/>
                      </a:cubicBezTo>
                      <a:cubicBezTo>
                        <a:pt x="55" y="48"/>
                        <a:pt x="55" y="48"/>
                        <a:pt x="55" y="48"/>
                      </a:cubicBezTo>
                      <a:cubicBezTo>
                        <a:pt x="55" y="47"/>
                        <a:pt x="55" y="47"/>
                        <a:pt x="55" y="47"/>
                      </a:cubicBezTo>
                      <a:cubicBezTo>
                        <a:pt x="55" y="47"/>
                        <a:pt x="55" y="47"/>
                        <a:pt x="55" y="47"/>
                      </a:cubicBezTo>
                      <a:cubicBezTo>
                        <a:pt x="56" y="48"/>
                        <a:pt x="56" y="48"/>
                        <a:pt x="56" y="48"/>
                      </a:cubicBezTo>
                      <a:cubicBezTo>
                        <a:pt x="56" y="48"/>
                        <a:pt x="56" y="48"/>
                        <a:pt x="56" y="48"/>
                      </a:cubicBezTo>
                      <a:cubicBezTo>
                        <a:pt x="56" y="48"/>
                        <a:pt x="56" y="48"/>
                        <a:pt x="56" y="48"/>
                      </a:cubicBezTo>
                      <a:cubicBezTo>
                        <a:pt x="56" y="48"/>
                        <a:pt x="56" y="48"/>
                        <a:pt x="56" y="48"/>
                      </a:cubicBezTo>
                      <a:cubicBezTo>
                        <a:pt x="56" y="48"/>
                        <a:pt x="56" y="48"/>
                        <a:pt x="56" y="48"/>
                      </a:cubicBezTo>
                      <a:cubicBezTo>
                        <a:pt x="56" y="49"/>
                        <a:pt x="56" y="49"/>
                        <a:pt x="56" y="49"/>
                      </a:cubicBezTo>
                      <a:cubicBezTo>
                        <a:pt x="57" y="48"/>
                        <a:pt x="57" y="48"/>
                        <a:pt x="57" y="48"/>
                      </a:cubicBezTo>
                      <a:cubicBezTo>
                        <a:pt x="56" y="48"/>
                        <a:pt x="56" y="48"/>
                        <a:pt x="56" y="48"/>
                      </a:cubicBezTo>
                      <a:cubicBezTo>
                        <a:pt x="56" y="48"/>
                        <a:pt x="56" y="48"/>
                        <a:pt x="56" y="48"/>
                      </a:cubicBezTo>
                      <a:cubicBezTo>
                        <a:pt x="56" y="48"/>
                        <a:pt x="56" y="48"/>
                        <a:pt x="56"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8" y="47"/>
                        <a:pt x="58" y="47"/>
                        <a:pt x="58" y="47"/>
                      </a:cubicBezTo>
                      <a:cubicBezTo>
                        <a:pt x="58" y="47"/>
                        <a:pt x="58" y="47"/>
                        <a:pt x="58" y="47"/>
                      </a:cubicBezTo>
                      <a:cubicBezTo>
                        <a:pt x="58" y="46"/>
                        <a:pt x="58" y="46"/>
                        <a:pt x="58" y="46"/>
                      </a:cubicBezTo>
                      <a:cubicBezTo>
                        <a:pt x="58" y="46"/>
                        <a:pt x="58" y="46"/>
                        <a:pt x="58" y="46"/>
                      </a:cubicBezTo>
                      <a:cubicBezTo>
                        <a:pt x="58" y="46"/>
                        <a:pt x="58" y="46"/>
                        <a:pt x="58" y="46"/>
                      </a:cubicBezTo>
                      <a:cubicBezTo>
                        <a:pt x="58" y="46"/>
                        <a:pt x="58" y="46"/>
                        <a:pt x="58" y="46"/>
                      </a:cubicBezTo>
                      <a:cubicBezTo>
                        <a:pt x="58" y="45"/>
                        <a:pt x="58" y="45"/>
                        <a:pt x="58" y="45"/>
                      </a:cubicBezTo>
                      <a:cubicBezTo>
                        <a:pt x="58" y="45"/>
                        <a:pt x="58" y="45"/>
                        <a:pt x="58" y="45"/>
                      </a:cubicBezTo>
                      <a:cubicBezTo>
                        <a:pt x="58" y="45"/>
                        <a:pt x="58" y="45"/>
                        <a:pt x="58" y="45"/>
                      </a:cubicBezTo>
                      <a:cubicBezTo>
                        <a:pt x="59" y="45"/>
                        <a:pt x="59" y="45"/>
                        <a:pt x="59" y="45"/>
                      </a:cubicBezTo>
                      <a:cubicBezTo>
                        <a:pt x="59" y="45"/>
                        <a:pt x="59" y="45"/>
                        <a:pt x="59" y="45"/>
                      </a:cubicBezTo>
                      <a:cubicBezTo>
                        <a:pt x="59" y="45"/>
                        <a:pt x="59" y="45"/>
                        <a:pt x="59" y="45"/>
                      </a:cubicBezTo>
                      <a:cubicBezTo>
                        <a:pt x="59" y="45"/>
                        <a:pt x="59" y="45"/>
                        <a:pt x="59" y="45"/>
                      </a:cubicBezTo>
                      <a:cubicBezTo>
                        <a:pt x="59" y="44"/>
                        <a:pt x="59" y="44"/>
                        <a:pt x="59" y="44"/>
                      </a:cubicBezTo>
                      <a:cubicBezTo>
                        <a:pt x="59" y="44"/>
                        <a:pt x="59" y="44"/>
                        <a:pt x="59" y="44"/>
                      </a:cubicBezTo>
                      <a:cubicBezTo>
                        <a:pt x="59" y="44"/>
                        <a:pt x="59" y="44"/>
                        <a:pt x="59" y="44"/>
                      </a:cubicBezTo>
                      <a:lnTo>
                        <a:pt x="59" y="43"/>
                      </a:lnTo>
                      <a:close/>
                      <a:moveTo>
                        <a:pt x="41" y="59"/>
                      </a:moveTo>
                      <a:cubicBezTo>
                        <a:pt x="41" y="59"/>
                        <a:pt x="41" y="59"/>
                        <a:pt x="41" y="59"/>
                      </a:cubicBezTo>
                      <a:cubicBezTo>
                        <a:pt x="41" y="58"/>
                        <a:pt x="41" y="58"/>
                        <a:pt x="41" y="58"/>
                      </a:cubicBezTo>
                      <a:cubicBezTo>
                        <a:pt x="41" y="58"/>
                        <a:pt x="41" y="58"/>
                        <a:pt x="41" y="58"/>
                      </a:cubicBezTo>
                      <a:cubicBezTo>
                        <a:pt x="41" y="58"/>
                        <a:pt x="41" y="58"/>
                        <a:pt x="41" y="58"/>
                      </a:cubicBezTo>
                      <a:cubicBezTo>
                        <a:pt x="41" y="59"/>
                        <a:pt x="41" y="59"/>
                        <a:pt x="41" y="59"/>
                      </a:cubicBezTo>
                      <a:cubicBezTo>
                        <a:pt x="41" y="59"/>
                        <a:pt x="41" y="59"/>
                        <a:pt x="41" y="59"/>
                      </a:cubicBezTo>
                      <a:cubicBezTo>
                        <a:pt x="41" y="59"/>
                        <a:pt x="41" y="59"/>
                        <a:pt x="41" y="59"/>
                      </a:cubicBezTo>
                      <a:cubicBezTo>
                        <a:pt x="41" y="60"/>
                        <a:pt x="41" y="60"/>
                        <a:pt x="41" y="60"/>
                      </a:cubicBezTo>
                      <a:cubicBezTo>
                        <a:pt x="41" y="59"/>
                        <a:pt x="41" y="59"/>
                        <a:pt x="41" y="59"/>
                      </a:cubicBezTo>
                      <a:cubicBezTo>
                        <a:pt x="41" y="59"/>
                        <a:pt x="41" y="59"/>
                        <a:pt x="41" y="59"/>
                      </a:cubicBezTo>
                      <a:cubicBezTo>
                        <a:pt x="42" y="60"/>
                        <a:pt x="42" y="60"/>
                        <a:pt x="42" y="60"/>
                      </a:cubicBezTo>
                      <a:cubicBezTo>
                        <a:pt x="42" y="59"/>
                        <a:pt x="42" y="59"/>
                        <a:pt x="42" y="59"/>
                      </a:cubicBezTo>
                      <a:cubicBezTo>
                        <a:pt x="41" y="59"/>
                        <a:pt x="41" y="59"/>
                        <a:pt x="41" y="59"/>
                      </a:cubicBezTo>
                      <a:close/>
                      <a:moveTo>
                        <a:pt x="60" y="43"/>
                      </a:moveTo>
                      <a:cubicBezTo>
                        <a:pt x="60" y="42"/>
                        <a:pt x="60" y="42"/>
                        <a:pt x="60" y="42"/>
                      </a:cubicBezTo>
                      <a:cubicBezTo>
                        <a:pt x="60" y="42"/>
                        <a:pt x="60" y="42"/>
                        <a:pt x="60" y="42"/>
                      </a:cubicBezTo>
                      <a:cubicBezTo>
                        <a:pt x="60" y="42"/>
                        <a:pt x="60" y="42"/>
                        <a:pt x="60" y="42"/>
                      </a:cubicBezTo>
                      <a:cubicBezTo>
                        <a:pt x="60" y="42"/>
                        <a:pt x="60" y="42"/>
                        <a:pt x="60" y="42"/>
                      </a:cubicBezTo>
                      <a:cubicBezTo>
                        <a:pt x="60" y="41"/>
                        <a:pt x="60" y="41"/>
                        <a:pt x="60" y="41"/>
                      </a:cubicBezTo>
                      <a:cubicBezTo>
                        <a:pt x="60" y="41"/>
                        <a:pt x="60" y="41"/>
                        <a:pt x="60" y="41"/>
                      </a:cubicBezTo>
                      <a:cubicBezTo>
                        <a:pt x="60" y="41"/>
                        <a:pt x="60" y="41"/>
                        <a:pt x="60" y="41"/>
                      </a:cubicBezTo>
                      <a:cubicBezTo>
                        <a:pt x="60" y="41"/>
                        <a:pt x="60" y="41"/>
                        <a:pt x="60" y="41"/>
                      </a:cubicBezTo>
                      <a:cubicBezTo>
                        <a:pt x="59" y="41"/>
                        <a:pt x="59" y="41"/>
                        <a:pt x="59" y="41"/>
                      </a:cubicBezTo>
                      <a:cubicBezTo>
                        <a:pt x="59" y="41"/>
                        <a:pt x="59" y="41"/>
                        <a:pt x="59" y="41"/>
                      </a:cubicBezTo>
                      <a:cubicBezTo>
                        <a:pt x="59" y="41"/>
                        <a:pt x="59" y="41"/>
                        <a:pt x="59" y="41"/>
                      </a:cubicBezTo>
                      <a:cubicBezTo>
                        <a:pt x="59" y="42"/>
                        <a:pt x="59" y="42"/>
                        <a:pt x="59" y="42"/>
                      </a:cubicBezTo>
                      <a:cubicBezTo>
                        <a:pt x="59" y="42"/>
                        <a:pt x="59" y="42"/>
                        <a:pt x="59" y="42"/>
                      </a:cubicBezTo>
                      <a:cubicBezTo>
                        <a:pt x="59" y="42"/>
                        <a:pt x="59" y="42"/>
                        <a:pt x="59" y="42"/>
                      </a:cubicBezTo>
                      <a:cubicBezTo>
                        <a:pt x="59" y="42"/>
                        <a:pt x="59" y="42"/>
                        <a:pt x="59" y="42"/>
                      </a:cubicBezTo>
                      <a:cubicBezTo>
                        <a:pt x="59" y="43"/>
                        <a:pt x="59" y="43"/>
                        <a:pt x="59" y="43"/>
                      </a:cubicBezTo>
                      <a:cubicBezTo>
                        <a:pt x="59" y="43"/>
                        <a:pt x="59" y="43"/>
                        <a:pt x="59" y="43"/>
                      </a:cubicBezTo>
                      <a:cubicBezTo>
                        <a:pt x="60" y="43"/>
                        <a:pt x="60" y="43"/>
                        <a:pt x="60" y="43"/>
                      </a:cubicBezTo>
                      <a:cubicBezTo>
                        <a:pt x="60" y="43"/>
                        <a:pt x="60" y="43"/>
                        <a:pt x="60" y="43"/>
                      </a:cubicBezTo>
                      <a:cubicBezTo>
                        <a:pt x="60" y="43"/>
                        <a:pt x="60" y="43"/>
                        <a:pt x="60" y="43"/>
                      </a:cubicBezTo>
                      <a:close/>
                      <a:moveTo>
                        <a:pt x="27" y="71"/>
                      </a:moveTo>
                      <a:cubicBezTo>
                        <a:pt x="27" y="71"/>
                        <a:pt x="27" y="71"/>
                        <a:pt x="27" y="71"/>
                      </a:cubicBezTo>
                      <a:cubicBezTo>
                        <a:pt x="27" y="71"/>
                        <a:pt x="27" y="71"/>
                        <a:pt x="27" y="71"/>
                      </a:cubicBezTo>
                      <a:cubicBezTo>
                        <a:pt x="27" y="72"/>
                        <a:pt x="27" y="72"/>
                        <a:pt x="27" y="72"/>
                      </a:cubicBezTo>
                      <a:cubicBezTo>
                        <a:pt x="27" y="72"/>
                        <a:pt x="27" y="72"/>
                        <a:pt x="27" y="72"/>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1"/>
                        <a:pt x="27" y="71"/>
                        <a:pt x="27" y="71"/>
                      </a:cubicBezTo>
                      <a:close/>
                      <a:moveTo>
                        <a:pt x="44" y="62"/>
                      </a:move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2" y="62"/>
                        <a:pt x="42" y="62"/>
                        <a:pt x="42" y="62"/>
                      </a:cubicBezTo>
                      <a:cubicBezTo>
                        <a:pt x="42" y="63"/>
                        <a:pt x="42" y="63"/>
                        <a:pt x="42" y="63"/>
                      </a:cubicBezTo>
                      <a:cubicBezTo>
                        <a:pt x="42" y="63"/>
                        <a:pt x="42" y="63"/>
                        <a:pt x="42" y="63"/>
                      </a:cubicBezTo>
                      <a:cubicBezTo>
                        <a:pt x="43" y="63"/>
                        <a:pt x="43" y="63"/>
                        <a:pt x="43" y="63"/>
                      </a:cubicBezTo>
                      <a:cubicBezTo>
                        <a:pt x="43" y="63"/>
                        <a:pt x="43" y="63"/>
                        <a:pt x="43" y="63"/>
                      </a:cubicBezTo>
                      <a:cubicBezTo>
                        <a:pt x="43" y="63"/>
                        <a:pt x="43" y="63"/>
                        <a:pt x="43" y="63"/>
                      </a:cubicBezTo>
                      <a:cubicBezTo>
                        <a:pt x="43" y="63"/>
                        <a:pt x="43" y="63"/>
                        <a:pt x="43" y="63"/>
                      </a:cubicBezTo>
                      <a:cubicBezTo>
                        <a:pt x="43" y="63"/>
                        <a:pt x="43" y="63"/>
                        <a:pt x="43" y="63"/>
                      </a:cubicBezTo>
                      <a:cubicBezTo>
                        <a:pt x="44" y="63"/>
                        <a:pt x="44" y="63"/>
                        <a:pt x="44" y="63"/>
                      </a:cubicBezTo>
                      <a:cubicBezTo>
                        <a:pt x="44" y="62"/>
                        <a:pt x="44" y="62"/>
                        <a:pt x="44" y="62"/>
                      </a:cubicBezTo>
                      <a:cubicBezTo>
                        <a:pt x="44" y="62"/>
                        <a:pt x="44" y="62"/>
                        <a:pt x="44" y="62"/>
                      </a:cubicBezTo>
                      <a:close/>
                      <a:moveTo>
                        <a:pt x="44" y="57"/>
                      </a:moveTo>
                      <a:cubicBezTo>
                        <a:pt x="44" y="56"/>
                        <a:pt x="44" y="56"/>
                        <a:pt x="44" y="56"/>
                      </a:cubicBezTo>
                      <a:cubicBezTo>
                        <a:pt x="44" y="56"/>
                        <a:pt x="44" y="56"/>
                        <a:pt x="44" y="56"/>
                      </a:cubicBezTo>
                      <a:cubicBezTo>
                        <a:pt x="43" y="57"/>
                        <a:pt x="43" y="57"/>
                        <a:pt x="43" y="57"/>
                      </a:cubicBezTo>
                      <a:cubicBezTo>
                        <a:pt x="43" y="57"/>
                        <a:pt x="43" y="57"/>
                        <a:pt x="43" y="57"/>
                      </a:cubicBezTo>
                      <a:cubicBezTo>
                        <a:pt x="43" y="57"/>
                        <a:pt x="43" y="57"/>
                        <a:pt x="43" y="57"/>
                      </a:cubicBezTo>
                      <a:cubicBezTo>
                        <a:pt x="43" y="58"/>
                        <a:pt x="43" y="58"/>
                        <a:pt x="43" y="58"/>
                      </a:cubicBezTo>
                      <a:cubicBezTo>
                        <a:pt x="43" y="58"/>
                        <a:pt x="43" y="58"/>
                        <a:pt x="43" y="58"/>
                      </a:cubicBezTo>
                      <a:cubicBezTo>
                        <a:pt x="43" y="58"/>
                        <a:pt x="43" y="58"/>
                        <a:pt x="43" y="58"/>
                      </a:cubicBezTo>
                      <a:cubicBezTo>
                        <a:pt x="43" y="58"/>
                        <a:pt x="43" y="58"/>
                        <a:pt x="43" y="58"/>
                      </a:cubicBezTo>
                      <a:cubicBezTo>
                        <a:pt x="42" y="58"/>
                        <a:pt x="42" y="58"/>
                        <a:pt x="42" y="58"/>
                      </a:cubicBezTo>
                      <a:cubicBezTo>
                        <a:pt x="42" y="58"/>
                        <a:pt x="42" y="58"/>
                        <a:pt x="42" y="58"/>
                      </a:cubicBezTo>
                      <a:cubicBezTo>
                        <a:pt x="42" y="59"/>
                        <a:pt x="42" y="59"/>
                        <a:pt x="42" y="59"/>
                      </a:cubicBezTo>
                      <a:cubicBezTo>
                        <a:pt x="42" y="59"/>
                        <a:pt x="42" y="59"/>
                        <a:pt x="42" y="59"/>
                      </a:cubicBezTo>
                      <a:cubicBezTo>
                        <a:pt x="42" y="60"/>
                        <a:pt x="42" y="60"/>
                        <a:pt x="42"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4" y="61"/>
                        <a:pt x="44" y="61"/>
                        <a:pt x="44" y="61"/>
                      </a:cubicBezTo>
                      <a:cubicBezTo>
                        <a:pt x="44" y="61"/>
                        <a:pt x="44" y="61"/>
                        <a:pt x="44" y="61"/>
                      </a:cubicBezTo>
                      <a:cubicBezTo>
                        <a:pt x="44" y="60"/>
                        <a:pt x="44" y="60"/>
                        <a:pt x="44" y="60"/>
                      </a:cubicBezTo>
                      <a:cubicBezTo>
                        <a:pt x="44" y="60"/>
                        <a:pt x="44" y="60"/>
                        <a:pt x="44" y="60"/>
                      </a:cubicBezTo>
                      <a:cubicBezTo>
                        <a:pt x="44" y="61"/>
                        <a:pt x="44" y="61"/>
                        <a:pt x="44" y="61"/>
                      </a:cubicBezTo>
                      <a:cubicBezTo>
                        <a:pt x="44" y="61"/>
                        <a:pt x="44" y="61"/>
                        <a:pt x="44" y="61"/>
                      </a:cubicBezTo>
                      <a:cubicBezTo>
                        <a:pt x="44" y="60"/>
                        <a:pt x="44" y="60"/>
                        <a:pt x="44" y="60"/>
                      </a:cubicBezTo>
                      <a:cubicBezTo>
                        <a:pt x="45" y="60"/>
                        <a:pt x="45" y="60"/>
                        <a:pt x="45" y="60"/>
                      </a:cubicBezTo>
                      <a:cubicBezTo>
                        <a:pt x="45" y="60"/>
                        <a:pt x="45" y="60"/>
                        <a:pt x="45" y="60"/>
                      </a:cubicBezTo>
                      <a:cubicBezTo>
                        <a:pt x="44" y="60"/>
                        <a:pt x="44" y="60"/>
                        <a:pt x="44" y="60"/>
                      </a:cubicBezTo>
                      <a:cubicBezTo>
                        <a:pt x="44" y="59"/>
                        <a:pt x="44" y="59"/>
                        <a:pt x="44" y="59"/>
                      </a:cubicBezTo>
                      <a:cubicBezTo>
                        <a:pt x="44" y="59"/>
                        <a:pt x="44" y="59"/>
                        <a:pt x="44" y="59"/>
                      </a:cubicBezTo>
                      <a:cubicBezTo>
                        <a:pt x="44" y="59"/>
                        <a:pt x="44" y="59"/>
                        <a:pt x="44" y="59"/>
                      </a:cubicBezTo>
                      <a:cubicBezTo>
                        <a:pt x="45" y="59"/>
                        <a:pt x="45" y="59"/>
                        <a:pt x="45" y="59"/>
                      </a:cubicBezTo>
                      <a:cubicBezTo>
                        <a:pt x="45" y="59"/>
                        <a:pt x="45" y="59"/>
                        <a:pt x="45" y="59"/>
                      </a:cubicBezTo>
                      <a:cubicBezTo>
                        <a:pt x="46" y="59"/>
                        <a:pt x="46" y="59"/>
                        <a:pt x="46" y="59"/>
                      </a:cubicBezTo>
                      <a:cubicBezTo>
                        <a:pt x="46" y="58"/>
                        <a:pt x="46" y="58"/>
                        <a:pt x="46" y="58"/>
                      </a:cubicBezTo>
                      <a:cubicBezTo>
                        <a:pt x="46" y="58"/>
                        <a:pt x="46" y="58"/>
                        <a:pt x="46" y="58"/>
                      </a:cubicBezTo>
                      <a:lnTo>
                        <a:pt x="44" y="57"/>
                      </a:lnTo>
                      <a:close/>
                      <a:moveTo>
                        <a:pt x="53" y="52"/>
                      </a:moveTo>
                      <a:cubicBezTo>
                        <a:pt x="53" y="52"/>
                        <a:pt x="53" y="52"/>
                        <a:pt x="53" y="52"/>
                      </a:cubicBezTo>
                      <a:cubicBezTo>
                        <a:pt x="53" y="52"/>
                        <a:pt x="53" y="52"/>
                        <a:pt x="53" y="52"/>
                      </a:cubicBezTo>
                      <a:cubicBezTo>
                        <a:pt x="52" y="52"/>
                        <a:pt x="52" y="52"/>
                        <a:pt x="52" y="52"/>
                      </a:cubicBezTo>
                      <a:cubicBezTo>
                        <a:pt x="52" y="52"/>
                        <a:pt x="52" y="52"/>
                        <a:pt x="52" y="52"/>
                      </a:cubicBezTo>
                      <a:cubicBezTo>
                        <a:pt x="53" y="53"/>
                        <a:pt x="53" y="53"/>
                        <a:pt x="53" y="53"/>
                      </a:cubicBezTo>
                      <a:cubicBezTo>
                        <a:pt x="53" y="53"/>
                        <a:pt x="53" y="53"/>
                        <a:pt x="53" y="53"/>
                      </a:cubicBezTo>
                      <a:cubicBezTo>
                        <a:pt x="53" y="53"/>
                        <a:pt x="53" y="53"/>
                        <a:pt x="53" y="53"/>
                      </a:cubicBezTo>
                      <a:cubicBezTo>
                        <a:pt x="53" y="53"/>
                        <a:pt x="53" y="53"/>
                        <a:pt x="53" y="53"/>
                      </a:cubicBezTo>
                      <a:lnTo>
                        <a:pt x="53" y="52"/>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48" name="Freeform 374">
                  <a:extLst>
                    <a:ext uri="{FF2B5EF4-FFF2-40B4-BE49-F238E27FC236}">
                      <a16:creationId xmlns="" xmlns:a16="http://schemas.microsoft.com/office/drawing/2014/main" id="{A5E5637C-63AD-4BB8-A564-705DC1C4779D}"/>
                    </a:ext>
                  </a:extLst>
                </p:cNvPr>
                <p:cNvSpPr>
                  <a:spLocks/>
                </p:cNvSpPr>
                <p:nvPr/>
              </p:nvSpPr>
              <p:spPr bwMode="auto">
                <a:xfrm>
                  <a:off x="7506023" y="3678719"/>
                  <a:ext cx="141548" cy="141548"/>
                </a:xfrm>
                <a:custGeom>
                  <a:avLst/>
                  <a:gdLst>
                    <a:gd name="T0" fmla="*/ 27 w 27"/>
                    <a:gd name="T1" fmla="*/ 12 h 27"/>
                    <a:gd name="T2" fmla="*/ 27 w 27"/>
                    <a:gd name="T3" fmla="*/ 10 h 27"/>
                    <a:gd name="T4" fmla="*/ 13 w 27"/>
                    <a:gd name="T5" fmla="*/ 3 h 27"/>
                    <a:gd name="T6" fmla="*/ 13 w 27"/>
                    <a:gd name="T7" fmla="*/ 3 h 27"/>
                    <a:gd name="T8" fmla="*/ 11 w 27"/>
                    <a:gd name="T9" fmla="*/ 4 h 27"/>
                    <a:gd name="T10" fmla="*/ 9 w 27"/>
                    <a:gd name="T11" fmla="*/ 4 h 27"/>
                    <a:gd name="T12" fmla="*/ 4 w 27"/>
                    <a:gd name="T13" fmla="*/ 22 h 27"/>
                    <a:gd name="T14" fmla="*/ 1 w 27"/>
                    <a:gd name="T15" fmla="*/ 25 h 27"/>
                    <a:gd name="T16" fmla="*/ 2 w 27"/>
                    <a:gd name="T17" fmla="*/ 26 h 27"/>
                    <a:gd name="T18" fmla="*/ 2 w 27"/>
                    <a:gd name="T19" fmla="*/ 26 h 27"/>
                    <a:gd name="T20" fmla="*/ 3 w 27"/>
                    <a:gd name="T21" fmla="*/ 27 h 27"/>
                    <a:gd name="T22" fmla="*/ 3 w 27"/>
                    <a:gd name="T23" fmla="*/ 27 h 27"/>
                    <a:gd name="T24" fmla="*/ 3 w 27"/>
                    <a:gd name="T25" fmla="*/ 26 h 27"/>
                    <a:gd name="T26" fmla="*/ 4 w 27"/>
                    <a:gd name="T27" fmla="*/ 26 h 27"/>
                    <a:gd name="T28" fmla="*/ 4 w 27"/>
                    <a:gd name="T29" fmla="*/ 25 h 27"/>
                    <a:gd name="T30" fmla="*/ 5 w 27"/>
                    <a:gd name="T31" fmla="*/ 25 h 27"/>
                    <a:gd name="T32" fmla="*/ 6 w 27"/>
                    <a:gd name="T33" fmla="*/ 24 h 27"/>
                    <a:gd name="T34" fmla="*/ 7 w 27"/>
                    <a:gd name="T35" fmla="*/ 24 h 27"/>
                    <a:gd name="T36" fmla="*/ 7 w 27"/>
                    <a:gd name="T37" fmla="*/ 23 h 27"/>
                    <a:gd name="T38" fmla="*/ 7 w 27"/>
                    <a:gd name="T39" fmla="*/ 23 h 27"/>
                    <a:gd name="T40" fmla="*/ 8 w 27"/>
                    <a:gd name="T41" fmla="*/ 23 h 27"/>
                    <a:gd name="T42" fmla="*/ 8 w 27"/>
                    <a:gd name="T43" fmla="*/ 22 h 27"/>
                    <a:gd name="T44" fmla="*/ 8 w 27"/>
                    <a:gd name="T45" fmla="*/ 22 h 27"/>
                    <a:gd name="T46" fmla="*/ 9 w 27"/>
                    <a:gd name="T47" fmla="*/ 22 h 27"/>
                    <a:gd name="T48" fmla="*/ 9 w 27"/>
                    <a:gd name="T49" fmla="*/ 22 h 27"/>
                    <a:gd name="T50" fmla="*/ 10 w 27"/>
                    <a:gd name="T51" fmla="*/ 22 h 27"/>
                    <a:gd name="T52" fmla="*/ 10 w 27"/>
                    <a:gd name="T53" fmla="*/ 21 h 27"/>
                    <a:gd name="T54" fmla="*/ 10 w 27"/>
                    <a:gd name="T55" fmla="*/ 21 h 27"/>
                    <a:gd name="T56" fmla="*/ 11 w 27"/>
                    <a:gd name="T57" fmla="*/ 20 h 27"/>
                    <a:gd name="T58" fmla="*/ 12 w 27"/>
                    <a:gd name="T59" fmla="*/ 19 h 27"/>
                    <a:gd name="T60" fmla="*/ 12 w 27"/>
                    <a:gd name="T61" fmla="*/ 18 h 27"/>
                    <a:gd name="T62" fmla="*/ 12 w 27"/>
                    <a:gd name="T63" fmla="*/ 19 h 27"/>
                    <a:gd name="T64" fmla="*/ 13 w 27"/>
                    <a:gd name="T65" fmla="*/ 19 h 27"/>
                    <a:gd name="T66" fmla="*/ 14 w 27"/>
                    <a:gd name="T67" fmla="*/ 19 h 27"/>
                    <a:gd name="T68" fmla="*/ 14 w 27"/>
                    <a:gd name="T69" fmla="*/ 18 h 27"/>
                    <a:gd name="T70" fmla="*/ 15 w 27"/>
                    <a:gd name="T71" fmla="*/ 18 h 27"/>
                    <a:gd name="T72" fmla="*/ 15 w 27"/>
                    <a:gd name="T73" fmla="*/ 18 h 27"/>
                    <a:gd name="T74" fmla="*/ 16 w 27"/>
                    <a:gd name="T75" fmla="*/ 18 h 27"/>
                    <a:gd name="T76" fmla="*/ 17 w 27"/>
                    <a:gd name="T77" fmla="*/ 18 h 27"/>
                    <a:gd name="T78" fmla="*/ 18 w 27"/>
                    <a:gd name="T79" fmla="*/ 18 h 27"/>
                    <a:gd name="T80" fmla="*/ 18 w 27"/>
                    <a:gd name="T81" fmla="*/ 17 h 27"/>
                    <a:gd name="T82" fmla="*/ 19 w 27"/>
                    <a:gd name="T83" fmla="*/ 17 h 27"/>
                    <a:gd name="T84" fmla="*/ 20 w 27"/>
                    <a:gd name="T85" fmla="*/ 17 h 27"/>
                    <a:gd name="T86" fmla="*/ 20 w 27"/>
                    <a:gd name="T87" fmla="*/ 16 h 27"/>
                    <a:gd name="T88" fmla="*/ 19 w 27"/>
                    <a:gd name="T89" fmla="*/ 15 h 27"/>
                    <a:gd name="T90" fmla="*/ 20 w 27"/>
                    <a:gd name="T91" fmla="*/ 15 h 27"/>
                    <a:gd name="T92" fmla="*/ 20 w 27"/>
                    <a:gd name="T93" fmla="*/ 16 h 27"/>
                    <a:gd name="T94" fmla="*/ 20 w 27"/>
                    <a:gd name="T95" fmla="*/ 16 h 27"/>
                    <a:gd name="T96" fmla="*/ 21 w 27"/>
                    <a:gd name="T97" fmla="*/ 16 h 27"/>
                    <a:gd name="T98" fmla="*/ 22 w 27"/>
                    <a:gd name="T99" fmla="*/ 15 h 27"/>
                    <a:gd name="T100" fmla="*/ 23 w 27"/>
                    <a:gd name="T101" fmla="*/ 15 h 27"/>
                    <a:gd name="T102" fmla="*/ 24 w 27"/>
                    <a:gd name="T103" fmla="*/ 14 h 27"/>
                    <a:gd name="T104" fmla="*/ 25 w 27"/>
                    <a:gd name="T105" fmla="*/ 14 h 27"/>
                    <a:gd name="T106" fmla="*/ 27 w 27"/>
                    <a:gd name="T107" fmla="*/ 14 h 27"/>
                    <a:gd name="T108" fmla="*/ 27 w 27"/>
                    <a:gd name="T109" fmla="*/ 14 h 27"/>
                    <a:gd name="T110" fmla="*/ 27 w 27"/>
                    <a:gd name="T111"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27">
                      <a:moveTo>
                        <a:pt x="27" y="14"/>
                      </a:moveTo>
                      <a:cubicBezTo>
                        <a:pt x="27" y="13"/>
                        <a:pt x="27" y="13"/>
                        <a:pt x="27" y="13"/>
                      </a:cubicBezTo>
                      <a:cubicBezTo>
                        <a:pt x="27" y="12"/>
                        <a:pt x="27" y="12"/>
                        <a:pt x="27" y="12"/>
                      </a:cubicBezTo>
                      <a:cubicBezTo>
                        <a:pt x="27" y="12"/>
                        <a:pt x="27" y="12"/>
                        <a:pt x="27" y="12"/>
                      </a:cubicBezTo>
                      <a:cubicBezTo>
                        <a:pt x="27" y="12"/>
                        <a:pt x="27" y="12"/>
                        <a:pt x="27" y="12"/>
                      </a:cubicBezTo>
                      <a:cubicBezTo>
                        <a:pt x="27" y="11"/>
                        <a:pt x="27" y="11"/>
                        <a:pt x="27" y="10"/>
                      </a:cubicBezTo>
                      <a:cubicBezTo>
                        <a:pt x="26" y="7"/>
                        <a:pt x="25" y="4"/>
                        <a:pt x="24" y="1"/>
                      </a:cubicBezTo>
                      <a:cubicBezTo>
                        <a:pt x="24" y="0"/>
                        <a:pt x="24" y="0"/>
                        <a:pt x="24" y="0"/>
                      </a:cubicBezTo>
                      <a:cubicBezTo>
                        <a:pt x="21" y="1"/>
                        <a:pt x="17" y="2"/>
                        <a:pt x="13" y="3"/>
                      </a:cubicBezTo>
                      <a:cubicBezTo>
                        <a:pt x="13" y="3"/>
                        <a:pt x="13" y="3"/>
                        <a:pt x="13" y="3"/>
                      </a:cubicBezTo>
                      <a:cubicBezTo>
                        <a:pt x="13" y="3"/>
                        <a:pt x="13" y="3"/>
                        <a:pt x="13" y="3"/>
                      </a:cubicBezTo>
                      <a:cubicBezTo>
                        <a:pt x="13" y="3"/>
                        <a:pt x="13" y="3"/>
                        <a:pt x="13" y="3"/>
                      </a:cubicBezTo>
                      <a:cubicBezTo>
                        <a:pt x="12" y="3"/>
                        <a:pt x="12" y="3"/>
                        <a:pt x="12" y="3"/>
                      </a:cubicBezTo>
                      <a:cubicBezTo>
                        <a:pt x="10" y="4"/>
                        <a:pt x="10" y="4"/>
                        <a:pt x="10" y="4"/>
                      </a:cubicBezTo>
                      <a:cubicBezTo>
                        <a:pt x="11" y="4"/>
                        <a:pt x="11" y="4"/>
                        <a:pt x="11" y="4"/>
                      </a:cubicBezTo>
                      <a:cubicBezTo>
                        <a:pt x="10" y="4"/>
                        <a:pt x="10" y="4"/>
                        <a:pt x="10" y="4"/>
                      </a:cubicBezTo>
                      <a:cubicBezTo>
                        <a:pt x="10" y="4"/>
                        <a:pt x="10" y="4"/>
                        <a:pt x="10" y="4"/>
                      </a:cubicBezTo>
                      <a:cubicBezTo>
                        <a:pt x="9" y="4"/>
                        <a:pt x="9" y="4"/>
                        <a:pt x="9" y="4"/>
                      </a:cubicBezTo>
                      <a:cubicBezTo>
                        <a:pt x="6" y="5"/>
                        <a:pt x="3" y="5"/>
                        <a:pt x="0" y="6"/>
                      </a:cubicBezTo>
                      <a:cubicBezTo>
                        <a:pt x="1" y="11"/>
                        <a:pt x="2" y="16"/>
                        <a:pt x="3" y="21"/>
                      </a:cubicBezTo>
                      <a:cubicBezTo>
                        <a:pt x="3" y="21"/>
                        <a:pt x="3" y="21"/>
                        <a:pt x="4" y="22"/>
                      </a:cubicBezTo>
                      <a:cubicBezTo>
                        <a:pt x="4" y="22"/>
                        <a:pt x="4" y="22"/>
                        <a:pt x="4" y="22"/>
                      </a:cubicBezTo>
                      <a:cubicBezTo>
                        <a:pt x="4" y="22"/>
                        <a:pt x="4" y="22"/>
                        <a:pt x="4" y="22"/>
                      </a:cubicBezTo>
                      <a:cubicBezTo>
                        <a:pt x="3" y="23"/>
                        <a:pt x="2" y="24"/>
                        <a:pt x="1" y="25"/>
                      </a:cubicBezTo>
                      <a:cubicBezTo>
                        <a:pt x="1" y="25"/>
                        <a:pt x="1" y="25"/>
                        <a:pt x="1" y="25"/>
                      </a:cubicBezTo>
                      <a:cubicBezTo>
                        <a:pt x="1" y="25"/>
                        <a:pt x="1" y="25"/>
                        <a:pt x="1" y="25"/>
                      </a:cubicBezTo>
                      <a:cubicBezTo>
                        <a:pt x="1"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7"/>
                        <a:pt x="3" y="27"/>
                        <a:pt x="3" y="27"/>
                      </a:cubicBezTo>
                      <a:cubicBezTo>
                        <a:pt x="3" y="27"/>
                        <a:pt x="3" y="27"/>
                        <a:pt x="3" y="27"/>
                      </a:cubicBezTo>
                      <a:cubicBezTo>
                        <a:pt x="3" y="27"/>
                        <a:pt x="3" y="27"/>
                        <a:pt x="3" y="27"/>
                      </a:cubicBezTo>
                      <a:cubicBezTo>
                        <a:pt x="3" y="27"/>
                        <a:pt x="3" y="27"/>
                        <a:pt x="3" y="27"/>
                      </a:cubicBezTo>
                      <a:cubicBezTo>
                        <a:pt x="3" y="26"/>
                        <a:pt x="3" y="26"/>
                        <a:pt x="3" y="26"/>
                      </a:cubicBezTo>
                      <a:cubicBezTo>
                        <a:pt x="3" y="26"/>
                        <a:pt x="3" y="26"/>
                        <a:pt x="3" y="26"/>
                      </a:cubicBezTo>
                      <a:cubicBezTo>
                        <a:pt x="3" y="26"/>
                        <a:pt x="3" y="26"/>
                        <a:pt x="3" y="26"/>
                      </a:cubicBezTo>
                      <a:cubicBezTo>
                        <a:pt x="3" y="26"/>
                        <a:pt x="3" y="26"/>
                        <a:pt x="3" y="26"/>
                      </a:cubicBezTo>
                      <a:cubicBezTo>
                        <a:pt x="4" y="26"/>
                        <a:pt x="4" y="26"/>
                        <a:pt x="4" y="26"/>
                      </a:cubicBezTo>
                      <a:cubicBezTo>
                        <a:pt x="4" y="26"/>
                        <a:pt x="4" y="26"/>
                        <a:pt x="4" y="26"/>
                      </a:cubicBezTo>
                      <a:cubicBezTo>
                        <a:pt x="4" y="26"/>
                        <a:pt x="4" y="26"/>
                        <a:pt x="4" y="26"/>
                      </a:cubicBezTo>
                      <a:cubicBezTo>
                        <a:pt x="4" y="26"/>
                        <a:pt x="4" y="26"/>
                        <a:pt x="4" y="26"/>
                      </a:cubicBezTo>
                      <a:cubicBezTo>
                        <a:pt x="4" y="25"/>
                        <a:pt x="4" y="25"/>
                        <a:pt x="4" y="25"/>
                      </a:cubicBezTo>
                      <a:cubicBezTo>
                        <a:pt x="5" y="25"/>
                        <a:pt x="5" y="25"/>
                        <a:pt x="5" y="25"/>
                      </a:cubicBezTo>
                      <a:cubicBezTo>
                        <a:pt x="5" y="25"/>
                        <a:pt x="5" y="25"/>
                        <a:pt x="5" y="25"/>
                      </a:cubicBezTo>
                      <a:cubicBezTo>
                        <a:pt x="5" y="25"/>
                        <a:pt x="5" y="25"/>
                        <a:pt x="5" y="25"/>
                      </a:cubicBezTo>
                      <a:cubicBezTo>
                        <a:pt x="5" y="25"/>
                        <a:pt x="5" y="25"/>
                        <a:pt x="5" y="25"/>
                      </a:cubicBezTo>
                      <a:cubicBezTo>
                        <a:pt x="6" y="24"/>
                        <a:pt x="6" y="24"/>
                        <a:pt x="6" y="24"/>
                      </a:cubicBezTo>
                      <a:cubicBezTo>
                        <a:pt x="6" y="24"/>
                        <a:pt x="6" y="24"/>
                        <a:pt x="6" y="24"/>
                      </a:cubicBezTo>
                      <a:cubicBezTo>
                        <a:pt x="6" y="24"/>
                        <a:pt x="6" y="24"/>
                        <a:pt x="6" y="24"/>
                      </a:cubicBezTo>
                      <a:cubicBezTo>
                        <a:pt x="6" y="24"/>
                        <a:pt x="6" y="24"/>
                        <a:pt x="6" y="24"/>
                      </a:cubicBezTo>
                      <a:cubicBezTo>
                        <a:pt x="7" y="24"/>
                        <a:pt x="7" y="24"/>
                        <a:pt x="7" y="24"/>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8" y="23"/>
                        <a:pt x="8" y="23"/>
                        <a:pt x="8" y="23"/>
                      </a:cubicBezTo>
                      <a:cubicBezTo>
                        <a:pt x="8" y="23"/>
                        <a:pt x="8" y="23"/>
                        <a:pt x="8" y="23"/>
                      </a:cubicBezTo>
                      <a:cubicBezTo>
                        <a:pt x="8" y="23"/>
                        <a:pt x="8" y="23"/>
                        <a:pt x="8" y="23"/>
                      </a:cubicBezTo>
                      <a:cubicBezTo>
                        <a:pt x="8" y="23"/>
                        <a:pt x="8" y="23"/>
                        <a:pt x="8" y="23"/>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9" y="22"/>
                        <a:pt x="9" y="22"/>
                        <a:pt x="9" y="22"/>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10" y="22"/>
                        <a:pt x="10" y="22"/>
                        <a:pt x="10" y="22"/>
                      </a:cubicBezTo>
                      <a:cubicBezTo>
                        <a:pt x="10" y="22"/>
                        <a:pt x="10" y="22"/>
                        <a:pt x="10" y="22"/>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0"/>
                        <a:pt x="11" y="20"/>
                        <a:pt x="11" y="20"/>
                      </a:cubicBezTo>
                      <a:cubicBezTo>
                        <a:pt x="11" y="20"/>
                        <a:pt x="11" y="20"/>
                        <a:pt x="11" y="20"/>
                      </a:cubicBezTo>
                      <a:cubicBezTo>
                        <a:pt x="11" y="19"/>
                        <a:pt x="11" y="19"/>
                        <a:pt x="11" y="19"/>
                      </a:cubicBezTo>
                      <a:cubicBezTo>
                        <a:pt x="12" y="19"/>
                        <a:pt x="12" y="19"/>
                        <a:pt x="12" y="19"/>
                      </a:cubicBezTo>
                      <a:cubicBezTo>
                        <a:pt x="12" y="19"/>
                        <a:pt x="12" y="19"/>
                        <a:pt x="12" y="19"/>
                      </a:cubicBezTo>
                      <a:cubicBezTo>
                        <a:pt x="12" y="18"/>
                        <a:pt x="12" y="18"/>
                        <a:pt x="12" y="18"/>
                      </a:cubicBezTo>
                      <a:cubicBezTo>
                        <a:pt x="12" y="18"/>
                        <a:pt x="12" y="18"/>
                        <a:pt x="12" y="18"/>
                      </a:cubicBezTo>
                      <a:cubicBezTo>
                        <a:pt x="12" y="18"/>
                        <a:pt x="12" y="18"/>
                        <a:pt x="12" y="18"/>
                      </a:cubicBezTo>
                      <a:cubicBezTo>
                        <a:pt x="12" y="19"/>
                        <a:pt x="12" y="19"/>
                        <a:pt x="12" y="19"/>
                      </a:cubicBezTo>
                      <a:cubicBezTo>
                        <a:pt x="12" y="19"/>
                        <a:pt x="12" y="19"/>
                        <a:pt x="12" y="19"/>
                      </a:cubicBezTo>
                      <a:cubicBezTo>
                        <a:pt x="12" y="19"/>
                        <a:pt x="12" y="19"/>
                        <a:pt x="12" y="19"/>
                      </a:cubicBezTo>
                      <a:cubicBezTo>
                        <a:pt x="12" y="19"/>
                        <a:pt x="12" y="19"/>
                        <a:pt x="12" y="19"/>
                      </a:cubicBezTo>
                      <a:cubicBezTo>
                        <a:pt x="13" y="19"/>
                        <a:pt x="13" y="19"/>
                        <a:pt x="13" y="19"/>
                      </a:cubicBezTo>
                      <a:cubicBezTo>
                        <a:pt x="13" y="19"/>
                        <a:pt x="13" y="19"/>
                        <a:pt x="13" y="19"/>
                      </a:cubicBezTo>
                      <a:cubicBezTo>
                        <a:pt x="13" y="19"/>
                        <a:pt x="13" y="19"/>
                        <a:pt x="13" y="19"/>
                      </a:cubicBezTo>
                      <a:cubicBezTo>
                        <a:pt x="13" y="19"/>
                        <a:pt x="13" y="19"/>
                        <a:pt x="13" y="19"/>
                      </a:cubicBezTo>
                      <a:cubicBezTo>
                        <a:pt x="14" y="19"/>
                        <a:pt x="14" y="19"/>
                        <a:pt x="14" y="19"/>
                      </a:cubicBezTo>
                      <a:cubicBezTo>
                        <a:pt x="14" y="19"/>
                        <a:pt x="14" y="19"/>
                        <a:pt x="14" y="19"/>
                      </a:cubicBezTo>
                      <a:cubicBezTo>
                        <a:pt x="14" y="19"/>
                        <a:pt x="14" y="19"/>
                        <a:pt x="14" y="19"/>
                      </a:cubicBezTo>
                      <a:cubicBezTo>
                        <a:pt x="14" y="18"/>
                        <a:pt x="14" y="18"/>
                        <a:pt x="14"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6" y="18"/>
                        <a:pt x="16" y="18"/>
                        <a:pt x="16" y="18"/>
                      </a:cubicBezTo>
                      <a:cubicBezTo>
                        <a:pt x="16" y="18"/>
                        <a:pt x="16" y="18"/>
                        <a:pt x="16" y="18"/>
                      </a:cubicBezTo>
                      <a:cubicBezTo>
                        <a:pt x="17" y="18"/>
                        <a:pt x="17" y="18"/>
                        <a:pt x="17" y="18"/>
                      </a:cubicBezTo>
                      <a:cubicBezTo>
                        <a:pt x="17" y="18"/>
                        <a:pt x="17" y="18"/>
                        <a:pt x="17" y="18"/>
                      </a:cubicBezTo>
                      <a:cubicBezTo>
                        <a:pt x="17" y="18"/>
                        <a:pt x="17" y="18"/>
                        <a:pt x="17"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7"/>
                        <a:pt x="18" y="17"/>
                        <a:pt x="18" y="17"/>
                      </a:cubicBezTo>
                      <a:cubicBezTo>
                        <a:pt x="18" y="17"/>
                        <a:pt x="18" y="17"/>
                        <a:pt x="18" y="17"/>
                      </a:cubicBezTo>
                      <a:cubicBezTo>
                        <a:pt x="18" y="17"/>
                        <a:pt x="18" y="17"/>
                        <a:pt x="18" y="17"/>
                      </a:cubicBezTo>
                      <a:cubicBezTo>
                        <a:pt x="19" y="17"/>
                        <a:pt x="19" y="17"/>
                        <a:pt x="19" y="17"/>
                      </a:cubicBezTo>
                      <a:cubicBezTo>
                        <a:pt x="19" y="17"/>
                        <a:pt x="19" y="17"/>
                        <a:pt x="19" y="17"/>
                      </a:cubicBezTo>
                      <a:cubicBezTo>
                        <a:pt x="20" y="17"/>
                        <a:pt x="20" y="17"/>
                        <a:pt x="20" y="17"/>
                      </a:cubicBezTo>
                      <a:cubicBezTo>
                        <a:pt x="20" y="17"/>
                        <a:pt x="20" y="17"/>
                        <a:pt x="20" y="17"/>
                      </a:cubicBezTo>
                      <a:cubicBezTo>
                        <a:pt x="20" y="17"/>
                        <a:pt x="20" y="17"/>
                        <a:pt x="20" y="17"/>
                      </a:cubicBezTo>
                      <a:cubicBezTo>
                        <a:pt x="20" y="16"/>
                        <a:pt x="20" y="16"/>
                        <a:pt x="20" y="16"/>
                      </a:cubicBezTo>
                      <a:cubicBezTo>
                        <a:pt x="20" y="16"/>
                        <a:pt x="20" y="16"/>
                        <a:pt x="20" y="16"/>
                      </a:cubicBezTo>
                      <a:cubicBezTo>
                        <a:pt x="20" y="16"/>
                        <a:pt x="20" y="16"/>
                        <a:pt x="20" y="16"/>
                      </a:cubicBezTo>
                      <a:cubicBezTo>
                        <a:pt x="19" y="16"/>
                        <a:pt x="19" y="16"/>
                        <a:pt x="19" y="16"/>
                      </a:cubicBezTo>
                      <a:cubicBezTo>
                        <a:pt x="19" y="15"/>
                        <a:pt x="19" y="15"/>
                        <a:pt x="19" y="15"/>
                      </a:cubicBezTo>
                      <a:cubicBezTo>
                        <a:pt x="19" y="15"/>
                        <a:pt x="19" y="15"/>
                        <a:pt x="19" y="15"/>
                      </a:cubicBezTo>
                      <a:cubicBezTo>
                        <a:pt x="20" y="15"/>
                        <a:pt x="20" y="15"/>
                        <a:pt x="20" y="15"/>
                      </a:cubicBezTo>
                      <a:cubicBezTo>
                        <a:pt x="20" y="15"/>
                        <a:pt x="20" y="15"/>
                        <a:pt x="20" y="15"/>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1" y="16"/>
                        <a:pt x="21" y="16"/>
                        <a:pt x="21" y="16"/>
                      </a:cubicBezTo>
                      <a:cubicBezTo>
                        <a:pt x="22" y="16"/>
                        <a:pt x="22" y="16"/>
                        <a:pt x="22" y="16"/>
                      </a:cubicBezTo>
                      <a:cubicBezTo>
                        <a:pt x="22" y="16"/>
                        <a:pt x="22" y="16"/>
                        <a:pt x="22" y="16"/>
                      </a:cubicBezTo>
                      <a:cubicBezTo>
                        <a:pt x="22" y="15"/>
                        <a:pt x="22" y="15"/>
                        <a:pt x="22" y="15"/>
                      </a:cubicBezTo>
                      <a:cubicBezTo>
                        <a:pt x="22" y="15"/>
                        <a:pt x="22" y="15"/>
                        <a:pt x="22" y="15"/>
                      </a:cubicBezTo>
                      <a:cubicBezTo>
                        <a:pt x="23" y="15"/>
                        <a:pt x="23" y="15"/>
                        <a:pt x="23" y="15"/>
                      </a:cubicBezTo>
                      <a:cubicBezTo>
                        <a:pt x="23" y="15"/>
                        <a:pt x="23" y="15"/>
                        <a:pt x="23" y="15"/>
                      </a:cubicBezTo>
                      <a:cubicBezTo>
                        <a:pt x="23" y="15"/>
                        <a:pt x="23" y="15"/>
                        <a:pt x="23" y="15"/>
                      </a:cubicBezTo>
                      <a:cubicBezTo>
                        <a:pt x="23" y="15"/>
                        <a:pt x="23" y="15"/>
                        <a:pt x="23" y="15"/>
                      </a:cubicBezTo>
                      <a:cubicBezTo>
                        <a:pt x="24" y="14"/>
                        <a:pt x="24" y="14"/>
                        <a:pt x="24" y="14"/>
                      </a:cubicBezTo>
                      <a:cubicBezTo>
                        <a:pt x="24" y="15"/>
                        <a:pt x="24" y="15"/>
                        <a:pt x="24" y="15"/>
                      </a:cubicBezTo>
                      <a:cubicBezTo>
                        <a:pt x="25" y="14"/>
                        <a:pt x="25" y="14"/>
                        <a:pt x="25" y="14"/>
                      </a:cubicBezTo>
                      <a:cubicBezTo>
                        <a:pt x="25" y="14"/>
                        <a:pt x="25" y="14"/>
                        <a:pt x="25" y="14"/>
                      </a:cubicBezTo>
                      <a:cubicBezTo>
                        <a:pt x="26" y="14"/>
                        <a:pt x="26" y="14"/>
                        <a:pt x="26" y="14"/>
                      </a:cubicBezTo>
                      <a:cubicBezTo>
                        <a:pt x="26" y="14"/>
                        <a:pt x="26" y="14"/>
                        <a:pt x="26" y="14"/>
                      </a:cubicBezTo>
                      <a:cubicBezTo>
                        <a:pt x="27" y="14"/>
                        <a:pt x="27" y="14"/>
                        <a:pt x="27" y="14"/>
                      </a:cubicBezTo>
                      <a:cubicBezTo>
                        <a:pt x="27" y="14"/>
                        <a:pt x="27" y="14"/>
                        <a:pt x="27" y="14"/>
                      </a:cubicBezTo>
                      <a:cubicBezTo>
                        <a:pt x="27" y="14"/>
                        <a:pt x="27" y="14"/>
                        <a:pt x="27" y="14"/>
                      </a:cubicBezTo>
                      <a:cubicBezTo>
                        <a:pt x="27" y="14"/>
                        <a:pt x="27" y="14"/>
                        <a:pt x="27" y="14"/>
                      </a:cubicBezTo>
                      <a:cubicBezTo>
                        <a:pt x="27" y="15"/>
                        <a:pt x="27" y="15"/>
                        <a:pt x="27" y="15"/>
                      </a:cubicBezTo>
                      <a:cubicBezTo>
                        <a:pt x="27" y="14"/>
                        <a:pt x="27" y="14"/>
                        <a:pt x="27" y="14"/>
                      </a:cubicBezTo>
                      <a:cubicBezTo>
                        <a:pt x="27" y="14"/>
                        <a:pt x="27" y="14"/>
                        <a:pt x="27" y="14"/>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grpSp>
        </p:grpSp>
        <p:sp>
          <p:nvSpPr>
            <p:cNvPr id="112" name="Rectangle 111">
              <a:extLst>
                <a:ext uri="{FF2B5EF4-FFF2-40B4-BE49-F238E27FC236}">
                  <a16:creationId xmlns="" xmlns:a16="http://schemas.microsoft.com/office/drawing/2014/main" id="{524B5545-E1C9-453B-A8F8-2F74818A2E75}"/>
                </a:ext>
              </a:extLst>
            </p:cNvPr>
            <p:cNvSpPr/>
            <p:nvPr/>
          </p:nvSpPr>
          <p:spPr>
            <a:xfrm>
              <a:off x="4446966" y="2853114"/>
              <a:ext cx="879924" cy="331662"/>
            </a:xfrm>
            <a:prstGeom prst="rect">
              <a:avLst/>
            </a:prstGeom>
            <a:solidFill>
              <a:srgbClr val="FFFFFF">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cap="all" dirty="0">
                  <a:solidFill>
                    <a:srgbClr val="F0423C"/>
                  </a:solidFill>
                  <a:latin typeface="Franklin Gothic Medium Cond" panose="020B0606030402020204" pitchFamily="34" charset="0"/>
                </a:rPr>
                <a:t>West</a:t>
              </a:r>
            </a:p>
          </p:txBody>
        </p:sp>
        <p:sp>
          <p:nvSpPr>
            <p:cNvPr id="113" name="Rectangle 112">
              <a:extLst>
                <a:ext uri="{FF2B5EF4-FFF2-40B4-BE49-F238E27FC236}">
                  <a16:creationId xmlns="" xmlns:a16="http://schemas.microsoft.com/office/drawing/2014/main" id="{3CC04DC5-9C93-47D2-85CD-D6F7BBE9C69A}"/>
                </a:ext>
              </a:extLst>
            </p:cNvPr>
            <p:cNvSpPr/>
            <p:nvPr/>
          </p:nvSpPr>
          <p:spPr>
            <a:xfrm>
              <a:off x="6669623" y="2671739"/>
              <a:ext cx="1025287" cy="331662"/>
            </a:xfrm>
            <a:prstGeom prst="rect">
              <a:avLst/>
            </a:prstGeom>
            <a:solidFill>
              <a:srgbClr val="FFFFFF">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cap="all" dirty="0">
                  <a:solidFill>
                    <a:srgbClr val="26459E"/>
                  </a:solidFill>
                  <a:latin typeface="Franklin Gothic Medium Cond" panose="020B0606030402020204" pitchFamily="34" charset="0"/>
                </a:rPr>
                <a:t>Midwest</a:t>
              </a:r>
            </a:p>
          </p:txBody>
        </p:sp>
        <p:sp>
          <p:nvSpPr>
            <p:cNvPr id="114" name="Rectangle 113">
              <a:extLst>
                <a:ext uri="{FF2B5EF4-FFF2-40B4-BE49-F238E27FC236}">
                  <a16:creationId xmlns="" xmlns:a16="http://schemas.microsoft.com/office/drawing/2014/main" id="{8BDAE6FD-4FCF-4393-B335-D2AC088BD374}"/>
                </a:ext>
              </a:extLst>
            </p:cNvPr>
            <p:cNvSpPr/>
            <p:nvPr/>
          </p:nvSpPr>
          <p:spPr>
            <a:xfrm>
              <a:off x="7103173" y="4019167"/>
              <a:ext cx="822622" cy="331662"/>
            </a:xfrm>
            <a:prstGeom prst="rect">
              <a:avLst/>
            </a:prstGeom>
            <a:solidFill>
              <a:srgbClr val="FFFFFF">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cap="all" dirty="0">
                  <a:solidFill>
                    <a:srgbClr val="AF7AC4"/>
                  </a:solidFill>
                  <a:latin typeface="Franklin Gothic Medium Cond" panose="020B0606030402020204" pitchFamily="34" charset="0"/>
                </a:rPr>
                <a:t>South</a:t>
              </a:r>
            </a:p>
          </p:txBody>
        </p:sp>
        <p:sp>
          <p:nvSpPr>
            <p:cNvPr id="115" name="Rectangle 114">
              <a:extLst>
                <a:ext uri="{FF2B5EF4-FFF2-40B4-BE49-F238E27FC236}">
                  <a16:creationId xmlns="" xmlns:a16="http://schemas.microsoft.com/office/drawing/2014/main" id="{42315B89-9CE8-42BF-9DC1-CBC115125B1B}"/>
                </a:ext>
              </a:extLst>
            </p:cNvPr>
            <p:cNvSpPr/>
            <p:nvPr/>
          </p:nvSpPr>
          <p:spPr>
            <a:xfrm>
              <a:off x="8671785" y="2406485"/>
              <a:ext cx="1273454" cy="272613"/>
            </a:xfrm>
            <a:prstGeom prst="rect">
              <a:avLst/>
            </a:prstGeom>
            <a:solidFill>
              <a:srgbClr val="FFFFFF">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cap="all" dirty="0">
                  <a:solidFill>
                    <a:srgbClr val="762183"/>
                  </a:solidFill>
                  <a:latin typeface="Franklin Gothic Medium Cond" panose="020B0606030402020204" pitchFamily="34" charset="0"/>
                </a:rPr>
                <a:t>Northeast</a:t>
              </a:r>
            </a:p>
          </p:txBody>
        </p:sp>
      </p:grpSp>
      <p:grpSp>
        <p:nvGrpSpPr>
          <p:cNvPr id="201" name="Group 200">
            <a:extLst>
              <a:ext uri="{FF2B5EF4-FFF2-40B4-BE49-F238E27FC236}">
                <a16:creationId xmlns="" xmlns:a16="http://schemas.microsoft.com/office/drawing/2014/main" id="{A6BB7A62-5DEC-456C-BDD3-A7023AC9A5FB}"/>
              </a:ext>
            </a:extLst>
          </p:cNvPr>
          <p:cNvGrpSpPr/>
          <p:nvPr/>
        </p:nvGrpSpPr>
        <p:grpSpPr>
          <a:xfrm>
            <a:off x="5393937" y="1032013"/>
            <a:ext cx="2291554" cy="2746652"/>
            <a:chOff x="5594519" y="964141"/>
            <a:chExt cx="2291554" cy="2746652"/>
          </a:xfrm>
        </p:grpSpPr>
        <p:grpSp>
          <p:nvGrpSpPr>
            <p:cNvPr id="202" name="Group 201">
              <a:extLst>
                <a:ext uri="{FF2B5EF4-FFF2-40B4-BE49-F238E27FC236}">
                  <a16:creationId xmlns="" xmlns:a16="http://schemas.microsoft.com/office/drawing/2014/main" id="{3B74C0F7-FC73-4D67-9FD5-98D6A9425B1A}"/>
                </a:ext>
              </a:extLst>
            </p:cNvPr>
            <p:cNvGrpSpPr/>
            <p:nvPr/>
          </p:nvGrpSpPr>
          <p:grpSpPr>
            <a:xfrm>
              <a:off x="5697785" y="964141"/>
              <a:ext cx="2085023" cy="2746652"/>
              <a:chOff x="350346" y="1401578"/>
              <a:chExt cx="2394194" cy="2746652"/>
            </a:xfrm>
          </p:grpSpPr>
          <p:sp>
            <p:nvSpPr>
              <p:cNvPr id="204" name="Rectangle 203">
                <a:extLst>
                  <a:ext uri="{FF2B5EF4-FFF2-40B4-BE49-F238E27FC236}">
                    <a16:creationId xmlns="" xmlns:a16="http://schemas.microsoft.com/office/drawing/2014/main" id="{2E849A7A-4F47-41F9-AC74-A65E7685E562}"/>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05" name="Rectangle 204">
                <a:extLst>
                  <a:ext uri="{FF2B5EF4-FFF2-40B4-BE49-F238E27FC236}">
                    <a16:creationId xmlns="" xmlns:a16="http://schemas.microsoft.com/office/drawing/2014/main" id="{67AABC81-ADFC-480D-B800-AF5136DFE2BD}"/>
                  </a:ext>
                </a:extLst>
              </p:cNvPr>
              <p:cNvSpPr/>
              <p:nvPr/>
            </p:nvSpPr>
            <p:spPr>
              <a:xfrm>
                <a:off x="350346" y="1401578"/>
                <a:ext cx="2394194" cy="437966"/>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West (13)</a:t>
                </a:r>
              </a:p>
            </p:txBody>
          </p:sp>
        </p:grpSp>
        <p:sp>
          <p:nvSpPr>
            <p:cNvPr id="203" name="Rectangle 202">
              <a:extLst>
                <a:ext uri="{FF2B5EF4-FFF2-40B4-BE49-F238E27FC236}">
                  <a16:creationId xmlns="" xmlns:a16="http://schemas.microsoft.com/office/drawing/2014/main" id="{8C5DBC77-2986-4263-8ABB-F8285DF3E95D}"/>
                </a:ext>
              </a:extLst>
            </p:cNvPr>
            <p:cNvSpPr/>
            <p:nvPr/>
          </p:nvSpPr>
          <p:spPr>
            <a:xfrm>
              <a:off x="5594519" y="1724992"/>
              <a:ext cx="2291554" cy="738664"/>
            </a:xfrm>
            <a:prstGeom prst="rect">
              <a:avLst/>
            </a:prstGeom>
          </p:spPr>
          <p:txBody>
            <a:bodyPr wrap="square">
              <a:spAutoFit/>
            </a:bodyPr>
            <a:lstStyle/>
            <a:p>
              <a:pPr lvl="0" algn="ctr"/>
              <a:r>
                <a:rPr lang="en-US" sz="2400" dirty="0">
                  <a:solidFill>
                    <a:srgbClr val="F0423C"/>
                  </a:solidFill>
                  <a:latin typeface="Franklin Gothic Medium Cond" panose="020B0606030402020204" pitchFamily="34" charset="0"/>
                </a:rPr>
                <a:t>$191,650</a:t>
              </a:r>
            </a:p>
            <a:p>
              <a:pPr lvl="0" algn="ctr"/>
              <a:endParaRPr lang="en-US" dirty="0">
                <a:solidFill>
                  <a:prstClr val="black"/>
                </a:solidFill>
                <a:latin typeface="Franklin Gothic Medium Cond" panose="020B0606030402020204" pitchFamily="34" charset="0"/>
              </a:endParaRPr>
            </a:p>
          </p:txBody>
        </p:sp>
      </p:grpSp>
      <p:grpSp>
        <p:nvGrpSpPr>
          <p:cNvPr id="206" name="Group 205">
            <a:extLst>
              <a:ext uri="{FF2B5EF4-FFF2-40B4-BE49-F238E27FC236}">
                <a16:creationId xmlns="" xmlns:a16="http://schemas.microsoft.com/office/drawing/2014/main" id="{91EA3C91-D916-47FE-A40C-C9D2FDC2B621}"/>
              </a:ext>
            </a:extLst>
          </p:cNvPr>
          <p:cNvGrpSpPr/>
          <p:nvPr/>
        </p:nvGrpSpPr>
        <p:grpSpPr>
          <a:xfrm>
            <a:off x="7641894" y="1032013"/>
            <a:ext cx="2291554" cy="2746652"/>
            <a:chOff x="5594519" y="964141"/>
            <a:chExt cx="2291554" cy="2746652"/>
          </a:xfrm>
        </p:grpSpPr>
        <p:grpSp>
          <p:nvGrpSpPr>
            <p:cNvPr id="207" name="Group 206">
              <a:extLst>
                <a:ext uri="{FF2B5EF4-FFF2-40B4-BE49-F238E27FC236}">
                  <a16:creationId xmlns="" xmlns:a16="http://schemas.microsoft.com/office/drawing/2014/main" id="{DA0E4B79-3B11-44D1-AC00-32D85DFFDE7D}"/>
                </a:ext>
              </a:extLst>
            </p:cNvPr>
            <p:cNvGrpSpPr/>
            <p:nvPr/>
          </p:nvGrpSpPr>
          <p:grpSpPr>
            <a:xfrm>
              <a:off x="5697785" y="964141"/>
              <a:ext cx="2085023" cy="2746652"/>
              <a:chOff x="350346" y="1401578"/>
              <a:chExt cx="2394194" cy="2746652"/>
            </a:xfrm>
          </p:grpSpPr>
          <p:sp>
            <p:nvSpPr>
              <p:cNvPr id="209" name="Rectangle 208">
                <a:extLst>
                  <a:ext uri="{FF2B5EF4-FFF2-40B4-BE49-F238E27FC236}">
                    <a16:creationId xmlns="" xmlns:a16="http://schemas.microsoft.com/office/drawing/2014/main" id="{B9C13136-F70A-4B8F-9383-0427103A5C87}"/>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10" name="Rectangle 209">
                <a:extLst>
                  <a:ext uri="{FF2B5EF4-FFF2-40B4-BE49-F238E27FC236}">
                    <a16:creationId xmlns="" xmlns:a16="http://schemas.microsoft.com/office/drawing/2014/main" id="{F531782D-FC10-47BD-AD28-35503B29216A}"/>
                  </a:ext>
                </a:extLst>
              </p:cNvPr>
              <p:cNvSpPr/>
              <p:nvPr/>
            </p:nvSpPr>
            <p:spPr>
              <a:xfrm>
                <a:off x="350346" y="1401578"/>
                <a:ext cx="2394194" cy="437966"/>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err="1">
                    <a:latin typeface="Franklin Gothic Medium Cond" panose="020B0606030402020204" pitchFamily="34" charset="0"/>
                  </a:rPr>
                  <a:t>NorthEast</a:t>
                </a:r>
                <a:r>
                  <a:rPr lang="en-US" cap="all" dirty="0">
                    <a:latin typeface="Franklin Gothic Medium Cond" panose="020B0606030402020204" pitchFamily="34" charset="0"/>
                  </a:rPr>
                  <a:t> (22)</a:t>
                </a:r>
              </a:p>
            </p:txBody>
          </p:sp>
        </p:grpSp>
        <p:sp>
          <p:nvSpPr>
            <p:cNvPr id="208" name="Rectangle 207">
              <a:extLst>
                <a:ext uri="{FF2B5EF4-FFF2-40B4-BE49-F238E27FC236}">
                  <a16:creationId xmlns="" xmlns:a16="http://schemas.microsoft.com/office/drawing/2014/main" id="{D7EF4B37-61B6-4935-BBA1-CD6874CD32D2}"/>
                </a:ext>
              </a:extLst>
            </p:cNvPr>
            <p:cNvSpPr/>
            <p:nvPr/>
          </p:nvSpPr>
          <p:spPr>
            <a:xfrm>
              <a:off x="5594519" y="1724992"/>
              <a:ext cx="2291554" cy="769441"/>
            </a:xfrm>
            <a:prstGeom prst="rect">
              <a:avLst/>
            </a:prstGeom>
          </p:spPr>
          <p:txBody>
            <a:bodyPr wrap="square">
              <a:spAutoFit/>
            </a:bodyPr>
            <a:lstStyle/>
            <a:p>
              <a:pPr lvl="0" algn="ctr"/>
              <a:r>
                <a:rPr lang="en-US" sz="2400" dirty="0">
                  <a:solidFill>
                    <a:srgbClr val="721A80"/>
                  </a:solidFill>
                  <a:latin typeface="Franklin Gothic Medium Cond" panose="020B0606030402020204" pitchFamily="34" charset="0"/>
                </a:rPr>
                <a:t>$128,182</a:t>
              </a:r>
            </a:p>
            <a:p>
              <a:pPr lvl="0" algn="ctr"/>
              <a:endParaRPr lang="en-US" sz="2000" dirty="0">
                <a:solidFill>
                  <a:prstClr val="black"/>
                </a:solidFill>
                <a:latin typeface="Franklin Gothic Medium Cond" panose="020B0606030402020204" pitchFamily="34" charset="0"/>
              </a:endParaRPr>
            </a:p>
          </p:txBody>
        </p:sp>
      </p:grpSp>
      <p:grpSp>
        <p:nvGrpSpPr>
          <p:cNvPr id="211" name="Group 210">
            <a:extLst>
              <a:ext uri="{FF2B5EF4-FFF2-40B4-BE49-F238E27FC236}">
                <a16:creationId xmlns="" xmlns:a16="http://schemas.microsoft.com/office/drawing/2014/main" id="{6141EAF2-0509-424D-86F9-86E73545942F}"/>
              </a:ext>
            </a:extLst>
          </p:cNvPr>
          <p:cNvGrpSpPr/>
          <p:nvPr/>
        </p:nvGrpSpPr>
        <p:grpSpPr>
          <a:xfrm>
            <a:off x="9889852" y="1032013"/>
            <a:ext cx="2291554" cy="2746652"/>
            <a:chOff x="5594519" y="964141"/>
            <a:chExt cx="2291554" cy="2746652"/>
          </a:xfrm>
        </p:grpSpPr>
        <p:grpSp>
          <p:nvGrpSpPr>
            <p:cNvPr id="212" name="Group 211">
              <a:extLst>
                <a:ext uri="{FF2B5EF4-FFF2-40B4-BE49-F238E27FC236}">
                  <a16:creationId xmlns="" xmlns:a16="http://schemas.microsoft.com/office/drawing/2014/main" id="{C53EF747-542F-43A6-918B-2B7A498D3D3D}"/>
                </a:ext>
              </a:extLst>
            </p:cNvPr>
            <p:cNvGrpSpPr/>
            <p:nvPr/>
          </p:nvGrpSpPr>
          <p:grpSpPr>
            <a:xfrm>
              <a:off x="5697785" y="964141"/>
              <a:ext cx="2085023" cy="2746652"/>
              <a:chOff x="350346" y="1401578"/>
              <a:chExt cx="2394194" cy="2746652"/>
            </a:xfrm>
          </p:grpSpPr>
          <p:sp>
            <p:nvSpPr>
              <p:cNvPr id="214" name="Rectangle 213">
                <a:extLst>
                  <a:ext uri="{FF2B5EF4-FFF2-40B4-BE49-F238E27FC236}">
                    <a16:creationId xmlns="" xmlns:a16="http://schemas.microsoft.com/office/drawing/2014/main" id="{804575CB-5002-4CB0-A4DA-E182A5034F63}"/>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15" name="Rectangle 214">
                <a:extLst>
                  <a:ext uri="{FF2B5EF4-FFF2-40B4-BE49-F238E27FC236}">
                    <a16:creationId xmlns="" xmlns:a16="http://schemas.microsoft.com/office/drawing/2014/main" id="{60B5F300-AB16-47D6-A177-3DBC101DDBBC}"/>
                  </a:ext>
                </a:extLst>
              </p:cNvPr>
              <p:cNvSpPr/>
              <p:nvPr/>
            </p:nvSpPr>
            <p:spPr>
              <a:xfrm>
                <a:off x="350346" y="1401578"/>
                <a:ext cx="2394194" cy="437966"/>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Canada (10)</a:t>
                </a:r>
              </a:p>
            </p:txBody>
          </p:sp>
        </p:grpSp>
        <p:sp>
          <p:nvSpPr>
            <p:cNvPr id="213" name="Rectangle 212">
              <a:extLst>
                <a:ext uri="{FF2B5EF4-FFF2-40B4-BE49-F238E27FC236}">
                  <a16:creationId xmlns="" xmlns:a16="http://schemas.microsoft.com/office/drawing/2014/main" id="{190D08EA-ADE9-4CDE-925B-46737E55CCDB}"/>
                </a:ext>
              </a:extLst>
            </p:cNvPr>
            <p:cNvSpPr/>
            <p:nvPr/>
          </p:nvSpPr>
          <p:spPr>
            <a:xfrm>
              <a:off x="5594519" y="1724992"/>
              <a:ext cx="2291554" cy="1138773"/>
            </a:xfrm>
            <a:prstGeom prst="rect">
              <a:avLst/>
            </a:prstGeom>
          </p:spPr>
          <p:txBody>
            <a:bodyPr wrap="square">
              <a:spAutoFit/>
            </a:bodyPr>
            <a:lstStyle/>
            <a:p>
              <a:pPr lvl="0" algn="ctr"/>
              <a:r>
                <a:rPr lang="en-US" sz="2400" dirty="0">
                  <a:solidFill>
                    <a:prstClr val="black"/>
                  </a:solidFill>
                  <a:latin typeface="Franklin Gothic Medium Cond" panose="020B0606030402020204" pitchFamily="34" charset="0"/>
                </a:rPr>
                <a:t>$157,500       (CAD$)</a:t>
              </a:r>
            </a:p>
            <a:p>
              <a:pPr lvl="0" algn="ctr"/>
              <a:endParaRPr lang="en-US" sz="2000" dirty="0">
                <a:solidFill>
                  <a:prstClr val="black"/>
                </a:solidFill>
                <a:latin typeface="Franklin Gothic Medium Cond" panose="020B0606030402020204" pitchFamily="34" charset="0"/>
              </a:endParaRPr>
            </a:p>
          </p:txBody>
        </p:sp>
      </p:grpSp>
      <p:grpSp>
        <p:nvGrpSpPr>
          <p:cNvPr id="216" name="Group 215">
            <a:extLst>
              <a:ext uri="{FF2B5EF4-FFF2-40B4-BE49-F238E27FC236}">
                <a16:creationId xmlns="" xmlns:a16="http://schemas.microsoft.com/office/drawing/2014/main" id="{D506A45B-87AD-462C-8160-8A66A61CAF9D}"/>
              </a:ext>
            </a:extLst>
          </p:cNvPr>
          <p:cNvGrpSpPr/>
          <p:nvPr/>
        </p:nvGrpSpPr>
        <p:grpSpPr>
          <a:xfrm>
            <a:off x="5393937" y="3997942"/>
            <a:ext cx="2291554" cy="2746751"/>
            <a:chOff x="5594519" y="964141"/>
            <a:chExt cx="2291554" cy="2746751"/>
          </a:xfrm>
        </p:grpSpPr>
        <p:grpSp>
          <p:nvGrpSpPr>
            <p:cNvPr id="217" name="Group 216">
              <a:extLst>
                <a:ext uri="{FF2B5EF4-FFF2-40B4-BE49-F238E27FC236}">
                  <a16:creationId xmlns="" xmlns:a16="http://schemas.microsoft.com/office/drawing/2014/main" id="{B63A99DC-1094-4B45-866B-38F9EF59EB3D}"/>
                </a:ext>
              </a:extLst>
            </p:cNvPr>
            <p:cNvGrpSpPr/>
            <p:nvPr/>
          </p:nvGrpSpPr>
          <p:grpSpPr>
            <a:xfrm>
              <a:off x="5697553" y="964141"/>
              <a:ext cx="2085255" cy="2746751"/>
              <a:chOff x="350080" y="1401578"/>
              <a:chExt cx="2394460" cy="2746751"/>
            </a:xfrm>
          </p:grpSpPr>
          <p:sp>
            <p:nvSpPr>
              <p:cNvPr id="219" name="Rectangle 218">
                <a:extLst>
                  <a:ext uri="{FF2B5EF4-FFF2-40B4-BE49-F238E27FC236}">
                    <a16:creationId xmlns="" xmlns:a16="http://schemas.microsoft.com/office/drawing/2014/main" id="{5FE0A17B-4E7A-4917-9277-AF2AC78C6972}"/>
                  </a:ext>
                </a:extLst>
              </p:cNvPr>
              <p:cNvSpPr/>
              <p:nvPr/>
            </p:nvSpPr>
            <p:spPr>
              <a:xfrm>
                <a:off x="350080" y="1444705"/>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20" name="Rectangle 219">
                <a:extLst>
                  <a:ext uri="{FF2B5EF4-FFF2-40B4-BE49-F238E27FC236}">
                    <a16:creationId xmlns="" xmlns:a16="http://schemas.microsoft.com/office/drawing/2014/main" id="{71A1A818-DF92-451D-B9CE-D9F8931AA6E2}"/>
                  </a:ext>
                </a:extLst>
              </p:cNvPr>
              <p:cNvSpPr/>
              <p:nvPr/>
            </p:nvSpPr>
            <p:spPr>
              <a:xfrm>
                <a:off x="350346" y="1401578"/>
                <a:ext cx="2394194" cy="437966"/>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Midwest (18)</a:t>
                </a:r>
              </a:p>
            </p:txBody>
          </p:sp>
        </p:grpSp>
        <p:sp>
          <p:nvSpPr>
            <p:cNvPr id="218" name="Rectangle 217">
              <a:extLst>
                <a:ext uri="{FF2B5EF4-FFF2-40B4-BE49-F238E27FC236}">
                  <a16:creationId xmlns="" xmlns:a16="http://schemas.microsoft.com/office/drawing/2014/main" id="{7AFFAC77-EEB3-4A0E-927B-3EF7EE8810D0}"/>
                </a:ext>
              </a:extLst>
            </p:cNvPr>
            <p:cNvSpPr/>
            <p:nvPr/>
          </p:nvSpPr>
          <p:spPr>
            <a:xfrm>
              <a:off x="5594519" y="1724992"/>
              <a:ext cx="2291554" cy="769441"/>
            </a:xfrm>
            <a:prstGeom prst="rect">
              <a:avLst/>
            </a:prstGeom>
          </p:spPr>
          <p:txBody>
            <a:bodyPr wrap="square">
              <a:spAutoFit/>
            </a:bodyPr>
            <a:lstStyle/>
            <a:p>
              <a:pPr lvl="0" algn="ctr"/>
              <a:r>
                <a:rPr lang="en-US" sz="2400" dirty="0">
                  <a:solidFill>
                    <a:srgbClr val="26459E"/>
                  </a:solidFill>
                  <a:latin typeface="Franklin Gothic Medium Cond" panose="020B0606030402020204" pitchFamily="34" charset="0"/>
                </a:rPr>
                <a:t>$151,880</a:t>
              </a:r>
            </a:p>
            <a:p>
              <a:pPr lvl="0" algn="ctr"/>
              <a:endParaRPr lang="en-US" sz="2000" dirty="0">
                <a:solidFill>
                  <a:prstClr val="black"/>
                </a:solidFill>
                <a:latin typeface="Franklin Gothic Medium Cond" panose="020B0606030402020204" pitchFamily="34" charset="0"/>
              </a:endParaRPr>
            </a:p>
          </p:txBody>
        </p:sp>
      </p:grpSp>
      <p:grpSp>
        <p:nvGrpSpPr>
          <p:cNvPr id="221" name="Group 220">
            <a:extLst>
              <a:ext uri="{FF2B5EF4-FFF2-40B4-BE49-F238E27FC236}">
                <a16:creationId xmlns="" xmlns:a16="http://schemas.microsoft.com/office/drawing/2014/main" id="{686B2482-1859-4955-B058-C17DD38B9E91}"/>
              </a:ext>
            </a:extLst>
          </p:cNvPr>
          <p:cNvGrpSpPr/>
          <p:nvPr/>
        </p:nvGrpSpPr>
        <p:grpSpPr>
          <a:xfrm>
            <a:off x="7641894" y="3997942"/>
            <a:ext cx="2291554" cy="2746652"/>
            <a:chOff x="5594519" y="964141"/>
            <a:chExt cx="2291554" cy="2746652"/>
          </a:xfrm>
        </p:grpSpPr>
        <p:grpSp>
          <p:nvGrpSpPr>
            <p:cNvPr id="222" name="Group 221">
              <a:extLst>
                <a:ext uri="{FF2B5EF4-FFF2-40B4-BE49-F238E27FC236}">
                  <a16:creationId xmlns="" xmlns:a16="http://schemas.microsoft.com/office/drawing/2014/main" id="{C15FC733-BA2C-4463-8EA4-901A84217879}"/>
                </a:ext>
              </a:extLst>
            </p:cNvPr>
            <p:cNvGrpSpPr/>
            <p:nvPr/>
          </p:nvGrpSpPr>
          <p:grpSpPr>
            <a:xfrm>
              <a:off x="5697785" y="964141"/>
              <a:ext cx="2085023" cy="2746652"/>
              <a:chOff x="350346" y="1401578"/>
              <a:chExt cx="2394194" cy="2746652"/>
            </a:xfrm>
          </p:grpSpPr>
          <p:sp>
            <p:nvSpPr>
              <p:cNvPr id="224" name="Rectangle 223">
                <a:extLst>
                  <a:ext uri="{FF2B5EF4-FFF2-40B4-BE49-F238E27FC236}">
                    <a16:creationId xmlns="" xmlns:a16="http://schemas.microsoft.com/office/drawing/2014/main" id="{1BA61315-60DD-424C-929D-ABB8574A7EEE}"/>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25" name="Rectangle 224">
                <a:extLst>
                  <a:ext uri="{FF2B5EF4-FFF2-40B4-BE49-F238E27FC236}">
                    <a16:creationId xmlns="" xmlns:a16="http://schemas.microsoft.com/office/drawing/2014/main" id="{98FEB085-795F-477D-A779-D351D4A10213}"/>
                  </a:ext>
                </a:extLst>
              </p:cNvPr>
              <p:cNvSpPr/>
              <p:nvPr/>
            </p:nvSpPr>
            <p:spPr>
              <a:xfrm>
                <a:off x="350346" y="1401578"/>
                <a:ext cx="2394194" cy="437966"/>
              </a:xfrm>
              <a:prstGeom prst="rect">
                <a:avLst/>
              </a:prstGeom>
              <a:solidFill>
                <a:srgbClr val="C096C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South (28)</a:t>
                </a:r>
              </a:p>
            </p:txBody>
          </p:sp>
        </p:grpSp>
        <p:sp>
          <p:nvSpPr>
            <p:cNvPr id="223" name="Rectangle 222">
              <a:extLst>
                <a:ext uri="{FF2B5EF4-FFF2-40B4-BE49-F238E27FC236}">
                  <a16:creationId xmlns="" xmlns:a16="http://schemas.microsoft.com/office/drawing/2014/main" id="{11435867-E815-42A2-8DC6-290095406AEB}"/>
                </a:ext>
              </a:extLst>
            </p:cNvPr>
            <p:cNvSpPr/>
            <p:nvPr/>
          </p:nvSpPr>
          <p:spPr>
            <a:xfrm>
              <a:off x="5594519" y="1724992"/>
              <a:ext cx="2291554" cy="769441"/>
            </a:xfrm>
            <a:prstGeom prst="rect">
              <a:avLst/>
            </a:prstGeom>
          </p:spPr>
          <p:txBody>
            <a:bodyPr wrap="square">
              <a:spAutoFit/>
            </a:bodyPr>
            <a:lstStyle/>
            <a:p>
              <a:pPr lvl="0" algn="ctr"/>
              <a:r>
                <a:rPr lang="en-US" sz="2400" dirty="0">
                  <a:solidFill>
                    <a:srgbClr val="C096C4"/>
                  </a:solidFill>
                  <a:latin typeface="Franklin Gothic Medium Cond" panose="020B0606030402020204" pitchFamily="34" charset="0"/>
                </a:rPr>
                <a:t>$157,067</a:t>
              </a:r>
            </a:p>
            <a:p>
              <a:pPr lvl="0" algn="ctr"/>
              <a:endParaRPr lang="en-US" sz="2000" dirty="0">
                <a:solidFill>
                  <a:prstClr val="black"/>
                </a:solidFill>
                <a:latin typeface="Franklin Gothic Medium Cond" panose="020B0606030402020204" pitchFamily="34" charset="0"/>
              </a:endParaRPr>
            </a:p>
          </p:txBody>
        </p:sp>
      </p:grpSp>
      <p:pic>
        <p:nvPicPr>
          <p:cNvPr id="227" name="Picture 422" descr="https://surveymonkey-assets.s3.amazonaws.com/survey/151482812/da8c2a77-c39d-45fd-9226-b58117fc7618.jpg">
            <a:extLst>
              <a:ext uri="{FF2B5EF4-FFF2-40B4-BE49-F238E27FC236}">
                <a16:creationId xmlns="" xmlns:a16="http://schemas.microsoft.com/office/drawing/2014/main" id="{5581BBC8-4FFE-433D-B8FA-4D99CF9E900C}"/>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228" name="Group 227">
            <a:extLst>
              <a:ext uri="{FF2B5EF4-FFF2-40B4-BE49-F238E27FC236}">
                <a16:creationId xmlns="" xmlns:a16="http://schemas.microsoft.com/office/drawing/2014/main" id="{156BC34E-1F50-40E2-B95A-55C4814A0337}"/>
              </a:ext>
            </a:extLst>
          </p:cNvPr>
          <p:cNvGrpSpPr/>
          <p:nvPr/>
        </p:nvGrpSpPr>
        <p:grpSpPr>
          <a:xfrm>
            <a:off x="1744021" y="231521"/>
            <a:ext cx="10021259" cy="733480"/>
            <a:chOff x="1744021" y="275096"/>
            <a:chExt cx="10021259" cy="733480"/>
          </a:xfrm>
        </p:grpSpPr>
        <p:sp>
          <p:nvSpPr>
            <p:cNvPr id="229" name="TextBox 228">
              <a:extLst>
                <a:ext uri="{FF2B5EF4-FFF2-40B4-BE49-F238E27FC236}">
                  <a16:creationId xmlns="" xmlns:a16="http://schemas.microsoft.com/office/drawing/2014/main" id="{921BE755-6689-4483-9797-C4BED8B47FD6}"/>
                </a:ext>
              </a:extLst>
            </p:cNvPr>
            <p:cNvSpPr txBox="1"/>
            <p:nvPr/>
          </p:nvSpPr>
          <p:spPr>
            <a:xfrm>
              <a:off x="1744021" y="275096"/>
              <a:ext cx="10021259" cy="646331"/>
            </a:xfrm>
            <a:prstGeom prst="rect">
              <a:avLst/>
            </a:prstGeom>
            <a:noFill/>
          </p:spPr>
          <p:txBody>
            <a:bodyPr wrap="square" rtlCol="0">
              <a:spAutoFit/>
            </a:bodyPr>
            <a:lstStyle/>
            <a:p>
              <a:pPr lvl="0"/>
              <a:r>
                <a:rPr lang="en-US" sz="3600" dirty="0">
                  <a:solidFill>
                    <a:prstClr val="black">
                      <a:lumMod val="65000"/>
                      <a:lumOff val="35000"/>
                    </a:prstClr>
                  </a:solidFill>
                  <a:latin typeface="Franklin Gothic Demi Cond" panose="020B0706030402020204" pitchFamily="34" charset="0"/>
                </a:rPr>
                <a:t>Median  2019 CEO Salary by Region</a:t>
              </a:r>
            </a:p>
          </p:txBody>
        </p:sp>
        <p:grpSp>
          <p:nvGrpSpPr>
            <p:cNvPr id="230" name="Group 229">
              <a:extLst>
                <a:ext uri="{FF2B5EF4-FFF2-40B4-BE49-F238E27FC236}">
                  <a16:creationId xmlns="" xmlns:a16="http://schemas.microsoft.com/office/drawing/2014/main" id="{A08A8049-C704-4F8E-8F0A-03FF4428BB39}"/>
                </a:ext>
              </a:extLst>
            </p:cNvPr>
            <p:cNvGrpSpPr/>
            <p:nvPr/>
          </p:nvGrpSpPr>
          <p:grpSpPr>
            <a:xfrm rot="16200000">
              <a:off x="2489295" y="298371"/>
              <a:ext cx="67588" cy="1352822"/>
              <a:chOff x="1095347" y="0"/>
              <a:chExt cx="240594" cy="6850733"/>
            </a:xfrm>
          </p:grpSpPr>
          <p:sp>
            <p:nvSpPr>
              <p:cNvPr id="231" name="Rectangle 230">
                <a:extLst>
                  <a:ext uri="{FF2B5EF4-FFF2-40B4-BE49-F238E27FC236}">
                    <a16:creationId xmlns="" xmlns:a16="http://schemas.microsoft.com/office/drawing/2014/main" id="{A89D5450-C57D-4F34-BFA3-0FE76C51C953}"/>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32" name="Rectangle 231">
                <a:extLst>
                  <a:ext uri="{FF2B5EF4-FFF2-40B4-BE49-F238E27FC236}">
                    <a16:creationId xmlns="" xmlns:a16="http://schemas.microsoft.com/office/drawing/2014/main" id="{FEF94B51-79F6-4A9A-81F9-E86C64D1F683}"/>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33" name="Rectangle 232">
                <a:extLst>
                  <a:ext uri="{FF2B5EF4-FFF2-40B4-BE49-F238E27FC236}">
                    <a16:creationId xmlns="" xmlns:a16="http://schemas.microsoft.com/office/drawing/2014/main" id="{32DF90A7-5807-4526-820E-8B00C9FA7AD1}"/>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spTree>
    <p:extLst>
      <p:ext uri="{BB962C8B-B14F-4D97-AF65-F5344CB8AC3E}">
        <p14:creationId xmlns:p14="http://schemas.microsoft.com/office/powerpoint/2010/main" val="186134742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7" name="Picture 422" descr="https://surveymonkey-assets.s3.amazonaws.com/survey/151482812/da8c2a77-c39d-45fd-9226-b58117fc7618.jpg">
            <a:extLst>
              <a:ext uri="{FF2B5EF4-FFF2-40B4-BE49-F238E27FC236}">
                <a16:creationId xmlns="" xmlns:a16="http://schemas.microsoft.com/office/drawing/2014/main" id="{5581BBC8-4FFE-433D-B8FA-4D99CF9E900C}"/>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228" name="Group 227">
            <a:extLst>
              <a:ext uri="{FF2B5EF4-FFF2-40B4-BE49-F238E27FC236}">
                <a16:creationId xmlns="" xmlns:a16="http://schemas.microsoft.com/office/drawing/2014/main" id="{156BC34E-1F50-40E2-B95A-55C4814A0337}"/>
              </a:ext>
            </a:extLst>
          </p:cNvPr>
          <p:cNvGrpSpPr/>
          <p:nvPr/>
        </p:nvGrpSpPr>
        <p:grpSpPr>
          <a:xfrm>
            <a:off x="1744021" y="231521"/>
            <a:ext cx="10021259" cy="733480"/>
            <a:chOff x="1744021" y="275096"/>
            <a:chExt cx="10021259" cy="733480"/>
          </a:xfrm>
        </p:grpSpPr>
        <p:sp>
          <p:nvSpPr>
            <p:cNvPr id="229" name="TextBox 228">
              <a:extLst>
                <a:ext uri="{FF2B5EF4-FFF2-40B4-BE49-F238E27FC236}">
                  <a16:creationId xmlns="" xmlns:a16="http://schemas.microsoft.com/office/drawing/2014/main" id="{921BE755-6689-4483-9797-C4BED8B47FD6}"/>
                </a:ext>
              </a:extLst>
            </p:cNvPr>
            <p:cNvSpPr txBox="1"/>
            <p:nvPr/>
          </p:nvSpPr>
          <p:spPr>
            <a:xfrm>
              <a:off x="1744021" y="275096"/>
              <a:ext cx="10021259" cy="646331"/>
            </a:xfrm>
            <a:prstGeom prst="rect">
              <a:avLst/>
            </a:prstGeom>
            <a:noFill/>
          </p:spPr>
          <p:txBody>
            <a:bodyPr wrap="square" rtlCol="0">
              <a:spAutoFit/>
            </a:bodyPr>
            <a:lstStyle/>
            <a:p>
              <a:pPr lvl="0"/>
              <a:r>
                <a:rPr lang="en-US" sz="3600" dirty="0">
                  <a:solidFill>
                    <a:prstClr val="black">
                      <a:lumMod val="65000"/>
                      <a:lumOff val="35000"/>
                    </a:prstClr>
                  </a:solidFill>
                  <a:latin typeface="Franklin Gothic Demi Cond" panose="020B0706030402020204" pitchFamily="34" charset="0"/>
                </a:rPr>
                <a:t>Median  2019 CEO Salary by Region</a:t>
              </a:r>
            </a:p>
          </p:txBody>
        </p:sp>
        <p:grpSp>
          <p:nvGrpSpPr>
            <p:cNvPr id="230" name="Group 229">
              <a:extLst>
                <a:ext uri="{FF2B5EF4-FFF2-40B4-BE49-F238E27FC236}">
                  <a16:creationId xmlns="" xmlns:a16="http://schemas.microsoft.com/office/drawing/2014/main" id="{A08A8049-C704-4F8E-8F0A-03FF4428BB39}"/>
                </a:ext>
              </a:extLst>
            </p:cNvPr>
            <p:cNvGrpSpPr/>
            <p:nvPr/>
          </p:nvGrpSpPr>
          <p:grpSpPr>
            <a:xfrm rot="16200000">
              <a:off x="2489295" y="298371"/>
              <a:ext cx="67588" cy="1352822"/>
              <a:chOff x="1095347" y="0"/>
              <a:chExt cx="240594" cy="6850733"/>
            </a:xfrm>
          </p:grpSpPr>
          <p:sp>
            <p:nvSpPr>
              <p:cNvPr id="231" name="Rectangle 230">
                <a:extLst>
                  <a:ext uri="{FF2B5EF4-FFF2-40B4-BE49-F238E27FC236}">
                    <a16:creationId xmlns="" xmlns:a16="http://schemas.microsoft.com/office/drawing/2014/main" id="{A89D5450-C57D-4F34-BFA3-0FE76C51C953}"/>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32" name="Rectangle 231">
                <a:extLst>
                  <a:ext uri="{FF2B5EF4-FFF2-40B4-BE49-F238E27FC236}">
                    <a16:creationId xmlns="" xmlns:a16="http://schemas.microsoft.com/office/drawing/2014/main" id="{FEF94B51-79F6-4A9A-81F9-E86C64D1F683}"/>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33" name="Rectangle 232">
                <a:extLst>
                  <a:ext uri="{FF2B5EF4-FFF2-40B4-BE49-F238E27FC236}">
                    <a16:creationId xmlns="" xmlns:a16="http://schemas.microsoft.com/office/drawing/2014/main" id="{32DF90A7-5807-4526-820E-8B00C9FA7AD1}"/>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sp>
        <p:nvSpPr>
          <p:cNvPr id="2" name="Rectangle 1"/>
          <p:cNvSpPr/>
          <p:nvPr/>
        </p:nvSpPr>
        <p:spPr>
          <a:xfrm>
            <a:off x="1385047" y="1815353"/>
            <a:ext cx="10233212" cy="2554545"/>
          </a:xfrm>
          <a:prstGeom prst="rect">
            <a:avLst/>
          </a:prstGeom>
        </p:spPr>
        <p:txBody>
          <a:bodyPr wrap="square">
            <a:spAutoFit/>
          </a:bodyPr>
          <a:lstStyle/>
          <a:p>
            <a:pPr marL="282575" indent="-282575">
              <a:buFont typeface="Arial" panose="020B0604020202020204" pitchFamily="34" charset="0"/>
              <a:buChar char="•"/>
            </a:pPr>
            <a:r>
              <a:rPr lang="en-US" sz="2000" dirty="0" smtClean="0">
                <a:solidFill>
                  <a:srgbClr val="721A80"/>
                </a:solidFill>
                <a:latin typeface="Franklin Gothic Medium Cond" panose="020B0606030402020204" pitchFamily="34" charset="0"/>
                <a:cs typeface="Franklin Gothic Medium"/>
              </a:rPr>
              <a:t>CEOs </a:t>
            </a:r>
            <a:r>
              <a:rPr lang="en-US" sz="2000" dirty="0">
                <a:solidFill>
                  <a:srgbClr val="721A80"/>
                </a:solidFill>
                <a:latin typeface="Franklin Gothic Medium Cond" panose="020B0606030402020204" pitchFamily="34" charset="0"/>
                <a:cs typeface="Franklin Gothic Medium"/>
              </a:rPr>
              <a:t>in the Northeast earn the lowest (median) yearly salaries ($128,182) whereas the </a:t>
            </a:r>
            <a:r>
              <a:rPr lang="en-US" sz="2000" dirty="0" smtClean="0">
                <a:solidFill>
                  <a:srgbClr val="721A80"/>
                </a:solidFill>
                <a:latin typeface="Franklin Gothic Medium Cond" panose="020B0606030402020204" pitchFamily="34" charset="0"/>
                <a:cs typeface="Franklin Gothic Medium"/>
              </a:rPr>
              <a:t>CEOs </a:t>
            </a:r>
            <a:r>
              <a:rPr lang="en-US" sz="2000" dirty="0">
                <a:solidFill>
                  <a:srgbClr val="721A80"/>
                </a:solidFill>
                <a:latin typeface="Franklin Gothic Medium Cond" panose="020B0606030402020204" pitchFamily="34" charset="0"/>
                <a:cs typeface="Franklin Gothic Medium"/>
              </a:rPr>
              <a:t>in the West earn the highest median yearly salaries ($191,650). (The differential between these two regions is 50%.)  The Western region is home to some of the largest agencies with the most highly paid </a:t>
            </a:r>
            <a:r>
              <a:rPr lang="en-US" sz="2000" dirty="0" smtClean="0">
                <a:solidFill>
                  <a:srgbClr val="721A80"/>
                </a:solidFill>
                <a:latin typeface="Franklin Gothic Medium Cond" panose="020B0606030402020204" pitchFamily="34" charset="0"/>
                <a:cs typeface="Franklin Gothic Medium"/>
              </a:rPr>
              <a:t>CEOs.  </a:t>
            </a:r>
            <a:endParaRPr lang="en-US" sz="2000" dirty="0">
              <a:solidFill>
                <a:srgbClr val="721A80"/>
              </a:solidFill>
              <a:latin typeface="Franklin Gothic Medium Cond" panose="020B0606030402020204" pitchFamily="34" charset="0"/>
              <a:cs typeface="Franklin Gothic Medium"/>
            </a:endParaRPr>
          </a:p>
          <a:p>
            <a:pPr marL="282575" indent="-282575">
              <a:buFont typeface="Arial" panose="020B0604020202020204" pitchFamily="34" charset="0"/>
              <a:buChar char="•"/>
            </a:pPr>
            <a:endParaRPr lang="en-US" sz="2000" dirty="0">
              <a:solidFill>
                <a:srgbClr val="721A80"/>
              </a:solidFill>
              <a:latin typeface="Franklin Gothic Medium Cond" panose="020B0606030402020204" pitchFamily="34" charset="0"/>
              <a:cs typeface="Franklin Gothic Medium"/>
            </a:endParaRPr>
          </a:p>
          <a:p>
            <a:pPr marL="285750" indent="-285750">
              <a:buFont typeface="Arial"/>
              <a:buChar char="•"/>
            </a:pPr>
            <a:r>
              <a:rPr lang="en-US" sz="2000" dirty="0">
                <a:solidFill>
                  <a:srgbClr val="721A80"/>
                </a:solidFill>
                <a:latin typeface="Franklin Gothic Medium Cond" panose="020B0606030402020204" pitchFamily="34" charset="0"/>
                <a:cs typeface="Franklin Gothic Medium"/>
              </a:rPr>
              <a:t>Yearly median CEO compensation differences are smallest between the Midwest and the South . </a:t>
            </a:r>
          </a:p>
          <a:p>
            <a:pPr marL="285750" indent="-285750">
              <a:buFont typeface="Arial"/>
              <a:buChar char="•"/>
            </a:pPr>
            <a:endParaRPr lang="en-US" sz="2000" dirty="0">
              <a:solidFill>
                <a:srgbClr val="721A80"/>
              </a:solidFill>
              <a:latin typeface="Franklin Gothic Medium Cond" panose="020B0606030402020204" pitchFamily="34" charset="0"/>
            </a:endParaRPr>
          </a:p>
          <a:p>
            <a:pPr marL="285750" indent="-285750">
              <a:buFont typeface="Arial"/>
              <a:buChar char="•"/>
            </a:pPr>
            <a:r>
              <a:rPr lang="en-US" sz="2000" dirty="0">
                <a:solidFill>
                  <a:srgbClr val="721A80"/>
                </a:solidFill>
                <a:latin typeface="Franklin Gothic Medium Cond" panose="020B0606030402020204" pitchFamily="34" charset="0"/>
                <a:cs typeface="Franklin Gothic Medium"/>
              </a:rPr>
              <a:t>CEO yearly median compensation differentials among the four U.S. regions range from 3% to 50%.</a:t>
            </a:r>
          </a:p>
          <a:p>
            <a:pPr marL="285750" indent="-285750">
              <a:buFont typeface="Arial"/>
              <a:buChar char="•"/>
            </a:pPr>
            <a:endParaRPr lang="en-US" sz="2000" dirty="0">
              <a:solidFill>
                <a:srgbClr val="721A80"/>
              </a:solidFill>
              <a:latin typeface="Franklin Gothic Medium Cond" panose="020B0606030402020204" pitchFamily="34" charset="0"/>
            </a:endParaRPr>
          </a:p>
        </p:txBody>
      </p:sp>
    </p:spTree>
    <p:extLst>
      <p:ext uri="{BB962C8B-B14F-4D97-AF65-F5344CB8AC3E}">
        <p14:creationId xmlns:p14="http://schemas.microsoft.com/office/powerpoint/2010/main" val="281215199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r="54929"/>
          <a:stretch/>
        </p:blipFill>
        <p:spPr bwMode="auto">
          <a:xfrm>
            <a:off x="28671" y="50063"/>
            <a:ext cx="1403820" cy="981075"/>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a:extLst>
              <a:ext uri="{FF2B5EF4-FFF2-40B4-BE49-F238E27FC236}">
                <a16:creationId xmlns="" xmlns:a16="http://schemas.microsoft.com/office/drawing/2014/main" id="{3C7626A4-6094-431B-98A4-D5804E57A89A}"/>
              </a:ext>
            </a:extLst>
          </p:cNvPr>
          <p:cNvSpPr txBox="1"/>
          <p:nvPr/>
        </p:nvSpPr>
        <p:spPr>
          <a:xfrm>
            <a:off x="452817" y="1173232"/>
            <a:ext cx="3515661" cy="3477875"/>
          </a:xfrm>
          <a:prstGeom prst="rect">
            <a:avLst/>
          </a:prstGeom>
          <a:noFill/>
        </p:spPr>
        <p:txBody>
          <a:bodyPr wrap="square" rtlCol="0">
            <a:spAutoFit/>
          </a:bodyPr>
          <a:lstStyle/>
          <a:p>
            <a:r>
              <a:rPr lang="en-US" sz="3600" cap="all" dirty="0">
                <a:solidFill>
                  <a:srgbClr val="762183"/>
                </a:solidFill>
                <a:latin typeface="Franklin Gothic Demi Cond" panose="020B0706030402020204" pitchFamily="34" charset="0"/>
              </a:rPr>
              <a:t>OVERALL 2019</a:t>
            </a:r>
          </a:p>
          <a:p>
            <a:endParaRPr lang="en-US" sz="2000" cap="all" dirty="0">
              <a:solidFill>
                <a:srgbClr val="762183"/>
              </a:solidFill>
              <a:latin typeface="Franklin Gothic Demi Cond" panose="020B0706030402020204" pitchFamily="34" charset="0"/>
            </a:endParaRPr>
          </a:p>
          <a:p>
            <a:r>
              <a:rPr lang="en-US" sz="2800" dirty="0">
                <a:solidFill>
                  <a:schemeClr val="tx1">
                    <a:lumMod val="65000"/>
                    <a:lumOff val="35000"/>
                  </a:schemeClr>
                </a:solidFill>
                <a:latin typeface="Franklin Gothic Medium Cond" panose="020B0606030402020204" pitchFamily="34" charset="0"/>
              </a:rPr>
              <a:t>CEO Yearly Median Compensation by Gender and:</a:t>
            </a:r>
          </a:p>
          <a:p>
            <a:pPr marL="571500" indent="-571500">
              <a:buFont typeface="Arial" panose="020B0604020202020204" pitchFamily="34" charset="0"/>
              <a:buChar char="•"/>
            </a:pPr>
            <a:r>
              <a:rPr lang="en-US" sz="2000" dirty="0">
                <a:solidFill>
                  <a:schemeClr val="tx1">
                    <a:lumMod val="65000"/>
                    <a:lumOff val="35000"/>
                  </a:schemeClr>
                </a:solidFill>
                <a:latin typeface="Franklin Gothic Medium Cond" panose="020B0606030402020204" pitchFamily="34" charset="0"/>
              </a:rPr>
              <a:t>Size of Agency</a:t>
            </a:r>
          </a:p>
          <a:p>
            <a:pPr marL="571500" indent="-571500">
              <a:buFont typeface="Arial" panose="020B0604020202020204" pitchFamily="34" charset="0"/>
              <a:buChar char="•"/>
            </a:pPr>
            <a:r>
              <a:rPr lang="en-US" sz="2000" dirty="0">
                <a:solidFill>
                  <a:schemeClr val="tx1">
                    <a:lumMod val="65000"/>
                    <a:lumOff val="35000"/>
                  </a:schemeClr>
                </a:solidFill>
                <a:latin typeface="Franklin Gothic Medium Cond" panose="020B0606030402020204" pitchFamily="34" charset="0"/>
              </a:rPr>
              <a:t>Years in Agency</a:t>
            </a:r>
          </a:p>
          <a:p>
            <a:pPr marL="571500" indent="-571500">
              <a:buFont typeface="Arial" panose="020B0604020202020204" pitchFamily="34" charset="0"/>
              <a:buChar char="•"/>
            </a:pPr>
            <a:r>
              <a:rPr lang="en-US" sz="2000" dirty="0">
                <a:solidFill>
                  <a:schemeClr val="tx1">
                    <a:lumMod val="65000"/>
                    <a:lumOff val="35000"/>
                  </a:schemeClr>
                </a:solidFill>
                <a:latin typeface="Franklin Gothic Medium Cond" panose="020B0606030402020204" pitchFamily="34" charset="0"/>
              </a:rPr>
              <a:t>Years in Field of Jewish Human Services </a:t>
            </a:r>
          </a:p>
        </p:txBody>
      </p:sp>
      <p:graphicFrame>
        <p:nvGraphicFramePr>
          <p:cNvPr id="2" name="Table 1">
            <a:extLst>
              <a:ext uri="{FF2B5EF4-FFF2-40B4-BE49-F238E27FC236}">
                <a16:creationId xmlns="" xmlns:a16="http://schemas.microsoft.com/office/drawing/2014/main" id="{15EDB6AF-8D22-45BC-91E0-DAA3C5DD08BA}"/>
              </a:ext>
            </a:extLst>
          </p:cNvPr>
          <p:cNvGraphicFramePr>
            <a:graphicFrameLocks noGrp="1"/>
          </p:cNvGraphicFramePr>
          <p:nvPr>
            <p:extLst>
              <p:ext uri="{D42A27DB-BD31-4B8C-83A1-F6EECF244321}">
                <p14:modId xmlns:p14="http://schemas.microsoft.com/office/powerpoint/2010/main" val="2362070674"/>
              </p:ext>
            </p:extLst>
          </p:nvPr>
        </p:nvGraphicFramePr>
        <p:xfrm>
          <a:off x="3968478" y="24384"/>
          <a:ext cx="7406657" cy="7386053"/>
        </p:xfrm>
        <a:graphic>
          <a:graphicData uri="http://schemas.openxmlformats.org/drawingml/2006/table">
            <a:tbl>
              <a:tblPr firstRow="1" bandRow="1">
                <a:tableStyleId>{5C22544A-7EE6-4342-B048-85BDC9FD1C3A}</a:tableStyleId>
              </a:tblPr>
              <a:tblGrid>
                <a:gridCol w="3743737">
                  <a:extLst>
                    <a:ext uri="{9D8B030D-6E8A-4147-A177-3AD203B41FA5}">
                      <a16:colId xmlns="" xmlns:a16="http://schemas.microsoft.com/office/drawing/2014/main" val="2589352671"/>
                    </a:ext>
                  </a:extLst>
                </a:gridCol>
                <a:gridCol w="1911155">
                  <a:extLst>
                    <a:ext uri="{9D8B030D-6E8A-4147-A177-3AD203B41FA5}">
                      <a16:colId xmlns="" xmlns:a16="http://schemas.microsoft.com/office/drawing/2014/main" val="2877092164"/>
                    </a:ext>
                  </a:extLst>
                </a:gridCol>
                <a:gridCol w="1751765">
                  <a:extLst>
                    <a:ext uri="{9D8B030D-6E8A-4147-A177-3AD203B41FA5}">
                      <a16:colId xmlns="" xmlns:a16="http://schemas.microsoft.com/office/drawing/2014/main" val="1818658475"/>
                    </a:ext>
                  </a:extLst>
                </a:gridCol>
              </a:tblGrid>
              <a:tr h="182880">
                <a:tc>
                  <a:txBody>
                    <a:bodyPr/>
                    <a:lstStyle/>
                    <a:p>
                      <a:endParaRPr lang="en-US" sz="16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tc>
                  <a:txBody>
                    <a:bodyPr/>
                    <a:lstStyle/>
                    <a:p>
                      <a:pPr algn="ctr"/>
                      <a:r>
                        <a:rPr lang="en-US" sz="1200" b="0" dirty="0">
                          <a:solidFill>
                            <a:schemeClr val="bg1"/>
                          </a:solidFill>
                          <a:latin typeface="Franklin Gothic Medium Cond" panose="020B0606030402020204" pitchFamily="34" charset="0"/>
                        </a:rPr>
                        <a:t>Male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tc>
                  <a:txBody>
                    <a:bodyPr/>
                    <a:lstStyle/>
                    <a:p>
                      <a:pPr algn="ctr"/>
                      <a:r>
                        <a:rPr lang="en-US" sz="1200" b="0" dirty="0">
                          <a:solidFill>
                            <a:schemeClr val="bg1"/>
                          </a:solidFill>
                          <a:latin typeface="Franklin Gothic Medium Cond" panose="020B0606030402020204" pitchFamily="34" charset="0"/>
                        </a:rPr>
                        <a:t>Female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extLst>
                  <a:ext uri="{0D108BD9-81ED-4DB2-BD59-A6C34878D82A}">
                    <a16:rowId xmlns="" xmlns:a16="http://schemas.microsoft.com/office/drawing/2014/main" val="2947369491"/>
                  </a:ext>
                </a:extLst>
              </a:tr>
              <a:tr h="225552">
                <a:tc>
                  <a:txBody>
                    <a:bodyPr/>
                    <a:lstStyle/>
                    <a:p>
                      <a:endParaRPr lang="en-US" sz="11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FAED2"/>
                    </a:solidFill>
                  </a:tcPr>
                </a:tc>
                <a:tc>
                  <a:txBody>
                    <a:bodyPr/>
                    <a:lstStyle/>
                    <a:p>
                      <a:pPr algn="ctr"/>
                      <a:r>
                        <a:rPr lang="en-US" sz="1100" b="0" dirty="0">
                          <a:solidFill>
                            <a:schemeClr val="tx1"/>
                          </a:solidFill>
                          <a:latin typeface="Franklin Gothic Medium Cond" panose="020B0606030402020204" pitchFamily="34" charset="0"/>
                        </a:rPr>
                        <a: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FAED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0" dirty="0">
                          <a:solidFill>
                            <a:schemeClr val="tx1"/>
                          </a:solidFill>
                          <a:latin typeface="Franklin Gothic Medium Cond" panose="020B0606030402020204" pitchFamily="34" charset="0"/>
                        </a:rPr>
                        <a: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FAED2"/>
                    </a:solidFill>
                  </a:tcPr>
                </a:tc>
                <a:extLst>
                  <a:ext uri="{0D108BD9-81ED-4DB2-BD59-A6C34878D82A}">
                    <a16:rowId xmlns="" xmlns:a16="http://schemas.microsoft.com/office/drawing/2014/main" val="1309604372"/>
                  </a:ext>
                </a:extLst>
              </a:tr>
              <a:tr h="124968">
                <a:tc>
                  <a:txBody>
                    <a:bodyPr/>
                    <a:lstStyle/>
                    <a:p>
                      <a:r>
                        <a:rPr lang="en-US" sz="1050" b="0" dirty="0">
                          <a:solidFill>
                            <a:schemeClr val="tx1"/>
                          </a:solidFill>
                          <a:latin typeface="Franklin Gothic Medium Cond" panose="020B0606030402020204" pitchFamily="34" charset="0"/>
                        </a:rPr>
                        <a:t>Overall Agency Budgets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FAED2"/>
                    </a:solidFill>
                  </a:tcPr>
                </a:tc>
                <a:tc>
                  <a:txBody>
                    <a:bodyPr/>
                    <a:lstStyle/>
                    <a:p>
                      <a:endParaRPr lang="en-US" sz="1000" b="0" dirty="0">
                        <a:solidFill>
                          <a:schemeClr val="tx1"/>
                        </a:solidFill>
                        <a:latin typeface="Franklin Gothic Medium Cond" panose="020B06060304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FAED2"/>
                    </a:solidFill>
                  </a:tcPr>
                </a:tc>
                <a:tc>
                  <a:txBody>
                    <a:bodyPr/>
                    <a:lstStyle/>
                    <a:p>
                      <a:endParaRPr lang="en-US" sz="1000" b="0" dirty="0">
                        <a:solidFill>
                          <a:schemeClr val="tx1"/>
                        </a:solidFill>
                        <a:latin typeface="Franklin Gothic Medium Cond" panose="020B06060304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FAED2"/>
                    </a:solidFill>
                  </a:tcPr>
                </a:tc>
                <a:extLst>
                  <a:ext uri="{0D108BD9-81ED-4DB2-BD59-A6C34878D82A}">
                    <a16:rowId xmlns="" xmlns:a16="http://schemas.microsoft.com/office/drawing/2014/main" val="10002"/>
                  </a:ext>
                </a:extLst>
              </a:tr>
              <a:tr h="402029">
                <a:tc>
                  <a:txBody>
                    <a:bodyPr/>
                    <a:lstStyle/>
                    <a:p>
                      <a:r>
                        <a:rPr lang="en-US" sz="950" b="0" dirty="0">
                          <a:latin typeface="Franklin Gothic Medium Cond" panose="020B0606030402020204" pitchFamily="34" charset="0"/>
                        </a:rPr>
                        <a:t>Less than $499,00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50" b="0" dirty="0">
                          <a:solidFill>
                            <a:schemeClr val="tx1"/>
                          </a:solidFill>
                          <a:latin typeface="Franklin Gothic Medium Cond" panose="020B0606030402020204" pitchFamily="34" charset="0"/>
                        </a:rPr>
                        <a:t>$53,399</a:t>
                      </a:r>
                    </a:p>
                    <a:p>
                      <a:pPr algn="ctr"/>
                      <a:r>
                        <a:rPr lang="en-US" sz="950" b="0" dirty="0">
                          <a:solidFill>
                            <a:schemeClr val="tx1"/>
                          </a:solidFill>
                          <a:latin typeface="Franklin Gothic Medium Cond" panose="020B0606030402020204" pitchFamily="34" charset="0"/>
                        </a:rPr>
                        <a:t>(n=3)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50" b="0" dirty="0">
                          <a:solidFill>
                            <a:schemeClr val="tx1"/>
                          </a:solidFill>
                          <a:latin typeface="Franklin Gothic Medium Cond" panose="020B0606030402020204" pitchFamily="34" charset="0"/>
                        </a:rPr>
                        <a:t>$73,777</a:t>
                      </a:r>
                    </a:p>
                    <a:p>
                      <a:pPr algn="ctr"/>
                      <a:r>
                        <a:rPr lang="en-US" sz="950" b="0" dirty="0">
                          <a:solidFill>
                            <a:schemeClr val="tx1"/>
                          </a:solidFill>
                          <a:latin typeface="Franklin Gothic Medium Cond" panose="020B0606030402020204" pitchFamily="34" charset="0"/>
                        </a:rPr>
                        <a:t>(8)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3"/>
                  </a:ext>
                </a:extLst>
              </a:tr>
              <a:tr h="402029">
                <a:tc>
                  <a:txBody>
                    <a:bodyPr/>
                    <a:lstStyle/>
                    <a:p>
                      <a:r>
                        <a:rPr lang="en-US" sz="950" b="0" dirty="0">
                          <a:latin typeface="Franklin Gothic Medium Cond" panose="020B0606030402020204" pitchFamily="34" charset="0"/>
                        </a:rPr>
                        <a:t>$500,000 - $999,999</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50" b="0" dirty="0">
                          <a:solidFill>
                            <a:schemeClr val="tx1"/>
                          </a:solidFill>
                          <a:latin typeface="Franklin Gothic Medium Cond" panose="020B0606030402020204" pitchFamily="34" charset="0"/>
                        </a:rPr>
                        <a:t>$134,500</a:t>
                      </a:r>
                    </a:p>
                    <a:p>
                      <a:pPr algn="ctr"/>
                      <a:r>
                        <a:rPr lang="en-US" sz="950" b="0" dirty="0">
                          <a:solidFill>
                            <a:schemeClr val="tx1"/>
                          </a:solidFill>
                          <a:latin typeface="Franklin Gothic Medium Cond" panose="020B0606030402020204" pitchFamily="34" charset="0"/>
                        </a:rPr>
                        <a:t>(2)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50" b="0" dirty="0">
                          <a:solidFill>
                            <a:schemeClr val="tx1"/>
                          </a:solidFill>
                          <a:latin typeface="Franklin Gothic Medium Cond" panose="020B0606030402020204" pitchFamily="34" charset="0"/>
                        </a:rPr>
                        <a:t>$82,592</a:t>
                      </a:r>
                    </a:p>
                    <a:p>
                      <a:pPr algn="ctr"/>
                      <a:r>
                        <a:rPr lang="en-US" sz="950" b="0" dirty="0">
                          <a:solidFill>
                            <a:schemeClr val="tx1"/>
                          </a:solidFill>
                          <a:latin typeface="Franklin Gothic Medium Cond" panose="020B0606030402020204" pitchFamily="34" charset="0"/>
                        </a:rPr>
                        <a:t>(8)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5"/>
                  </a:ext>
                </a:extLst>
              </a:tr>
              <a:tr h="402029">
                <a:tc>
                  <a:txBody>
                    <a:bodyPr/>
                    <a:lstStyle/>
                    <a:p>
                      <a:r>
                        <a:rPr lang="en-US" sz="950" b="0" dirty="0">
                          <a:latin typeface="Franklin Gothic Medium Cond" panose="020B0606030402020204" pitchFamily="34" charset="0"/>
                        </a:rPr>
                        <a:t>$1 million - $2,999,999</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50" b="0" dirty="0">
                          <a:solidFill>
                            <a:schemeClr val="tx1"/>
                          </a:solidFill>
                          <a:latin typeface="Franklin Gothic Medium Cond" panose="020B0606030402020204" pitchFamily="34" charset="0"/>
                        </a:rPr>
                        <a:t>$109,497</a:t>
                      </a:r>
                    </a:p>
                    <a:p>
                      <a:pPr algn="ctr"/>
                      <a:r>
                        <a:rPr lang="en-US" sz="950" b="0" dirty="0">
                          <a:solidFill>
                            <a:schemeClr val="tx1"/>
                          </a:solidFill>
                          <a:latin typeface="Franklin Gothic Medium Cond" panose="020B0606030402020204" pitchFamily="34" charset="0"/>
                        </a:rPr>
                        <a:t>(5)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50" b="0" dirty="0">
                          <a:solidFill>
                            <a:schemeClr val="tx1"/>
                          </a:solidFill>
                          <a:latin typeface="Franklin Gothic Medium Cond" panose="020B0606030402020204" pitchFamily="34" charset="0"/>
                        </a:rPr>
                        <a:t>$115,000</a:t>
                      </a:r>
                    </a:p>
                    <a:p>
                      <a:pPr algn="ctr"/>
                      <a:r>
                        <a:rPr lang="en-US" sz="950" b="0" dirty="0">
                          <a:solidFill>
                            <a:schemeClr val="tx1"/>
                          </a:solidFill>
                          <a:latin typeface="Franklin Gothic Medium Cond" panose="020B0606030402020204" pitchFamily="34" charset="0"/>
                        </a:rPr>
                        <a:t>(13)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6"/>
                  </a:ext>
                </a:extLst>
              </a:tr>
              <a:tr h="325533">
                <a:tc>
                  <a:txBody>
                    <a:bodyPr/>
                    <a:lstStyle/>
                    <a:p>
                      <a:r>
                        <a:rPr lang="en-US" sz="950" b="0" dirty="0">
                          <a:latin typeface="Franklin Gothic Medium Cond" panose="020B0606030402020204" pitchFamily="34" charset="0"/>
                        </a:rPr>
                        <a:t>$3 million - $9,999,999</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$150,010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$160,000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(23)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4"/>
                  </a:ext>
                </a:extLst>
              </a:tr>
              <a:tr h="402029">
                <a:tc>
                  <a:txBody>
                    <a:bodyPr/>
                    <a:lstStyle/>
                    <a:p>
                      <a:r>
                        <a:rPr lang="en-US" sz="950" b="0" dirty="0">
                          <a:latin typeface="Franklin Gothic Medium Cond" panose="020B0606030402020204" pitchFamily="34" charset="0"/>
                        </a:rPr>
                        <a:t>$10 million - $24,999,999</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$234,642</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(4)</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$215,250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7"/>
                  </a:ext>
                </a:extLst>
              </a:tr>
              <a:tr h="2408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950" b="0" dirty="0">
                          <a:latin typeface="Franklin Gothic Medium Cond" panose="020B0606030402020204" pitchFamily="34" charset="0"/>
                        </a:rPr>
                        <a:t>$25 million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$327,216</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$262,500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(4)</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8"/>
                  </a:ext>
                </a:extLst>
              </a:tr>
              <a:tr h="278328">
                <a:tc>
                  <a:txBody>
                    <a:bodyPr/>
                    <a:lstStyle/>
                    <a:p>
                      <a:r>
                        <a:rPr lang="en-US" sz="1000" b="0" dirty="0">
                          <a:solidFill>
                            <a:schemeClr val="tx1"/>
                          </a:solidFill>
                          <a:latin typeface="Franklin Gothic Medium Cond" panose="020B0606030402020204" pitchFamily="34" charset="0"/>
                        </a:rPr>
                        <a:t>Number of Years in the Jewish Human Service Field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FAED2"/>
                    </a:solidFill>
                  </a:tcPr>
                </a:tc>
                <a:tc>
                  <a:txBody>
                    <a:bodyPr/>
                    <a:lstStyle/>
                    <a:p>
                      <a:pPr algn="ctr"/>
                      <a:r>
                        <a:rPr lang="en-US" sz="1000" b="0" dirty="0">
                          <a:solidFill>
                            <a:schemeClr val="bg1"/>
                          </a:solidFill>
                          <a:latin typeface="Franklin Gothic Medium Cond" panose="020B0606030402020204" pitchFamily="34" charset="0"/>
                        </a:rPr>
                        <a:t>Male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FAED2"/>
                    </a:solidFill>
                  </a:tcPr>
                </a:tc>
                <a:tc>
                  <a:txBody>
                    <a:bodyPr/>
                    <a:lstStyle/>
                    <a:p>
                      <a:pPr algn="ctr"/>
                      <a:r>
                        <a:rPr lang="en-US" sz="1000" b="0" dirty="0">
                          <a:solidFill>
                            <a:schemeClr val="bg1"/>
                          </a:solidFill>
                          <a:latin typeface="Franklin Gothic Medium Cond" panose="020B0606030402020204" pitchFamily="34" charset="0"/>
                        </a:rPr>
                        <a:t>Female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FAED2"/>
                    </a:solidFill>
                  </a:tcPr>
                </a:tc>
                <a:extLst>
                  <a:ext uri="{0D108BD9-81ED-4DB2-BD59-A6C34878D82A}">
                    <a16:rowId xmlns="" xmlns:a16="http://schemas.microsoft.com/office/drawing/2014/main" val="2568831589"/>
                  </a:ext>
                </a:extLst>
              </a:tr>
              <a:tr h="402029">
                <a:tc>
                  <a:txBody>
                    <a:bodyPr/>
                    <a:lstStyle/>
                    <a:p>
                      <a:r>
                        <a:rPr lang="en-US" sz="950" b="0" dirty="0">
                          <a:latin typeface="Franklin Gothic Medium Cond" panose="020B0606030402020204" pitchFamily="34" charset="0"/>
                        </a:rPr>
                        <a:t>3  Years or less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$92,000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$127,500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(16)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77408182"/>
                  </a:ext>
                </a:extLst>
              </a:tr>
              <a:tr h="402029">
                <a:tc>
                  <a:txBody>
                    <a:bodyPr/>
                    <a:lstStyle/>
                    <a:p>
                      <a:r>
                        <a:rPr lang="en-US" sz="950" b="0" dirty="0">
                          <a:latin typeface="Franklin Gothic Medium Cond" panose="020B0606030402020204" pitchFamily="34" charset="0"/>
                        </a:rPr>
                        <a:t>4 - 6 years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$150,000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(7)</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$132,875</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2211688758"/>
                  </a:ext>
                </a:extLst>
              </a:tr>
              <a:tr h="402029">
                <a:tc>
                  <a:txBody>
                    <a:bodyPr/>
                    <a:lstStyle/>
                    <a:p>
                      <a:r>
                        <a:rPr lang="en-US" sz="950" b="0" dirty="0">
                          <a:latin typeface="Franklin Gothic Medium Cond" panose="020B0606030402020204" pitchFamily="34" charset="0"/>
                        </a:rPr>
                        <a:t>7 - 14 years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$242,455</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(4)</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$120,000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(13)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12"/>
                  </a:ext>
                </a:extLst>
              </a:tr>
              <a:tr h="402029">
                <a:tc>
                  <a:txBody>
                    <a:bodyPr/>
                    <a:lstStyle/>
                    <a:p>
                      <a:r>
                        <a:rPr lang="en-US" sz="950" b="0" dirty="0">
                          <a:latin typeface="Franklin Gothic Medium Cond" panose="020B0606030402020204" pitchFamily="34" charset="0"/>
                        </a:rPr>
                        <a:t>15+ years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$175,000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$154,500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(28)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303936985"/>
                  </a:ext>
                </a:extLst>
              </a:tr>
              <a:tr h="183196">
                <a:tc>
                  <a:txBody>
                    <a:bodyPr/>
                    <a:lstStyle/>
                    <a:p>
                      <a:r>
                        <a:rPr lang="en-US" sz="1000" b="0" dirty="0">
                          <a:solidFill>
                            <a:schemeClr val="tx1"/>
                          </a:solidFill>
                          <a:latin typeface="Franklin Gothic Medium Cond" panose="020B0606030402020204" pitchFamily="34" charset="0"/>
                        </a:rPr>
                        <a:t>Number of Years in the Agency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FAED2"/>
                    </a:solidFill>
                  </a:tcPr>
                </a:tc>
                <a:tc>
                  <a:txBody>
                    <a:bodyPr/>
                    <a:lstStyle/>
                    <a:p>
                      <a:pPr algn="ctr"/>
                      <a:r>
                        <a:rPr lang="en-US" sz="1000" b="0" dirty="0">
                          <a:solidFill>
                            <a:schemeClr val="bg1"/>
                          </a:solidFill>
                          <a:latin typeface="Franklin Gothic Medium Cond" panose="020B0606030402020204" pitchFamily="34" charset="0"/>
                        </a:rPr>
                        <a:t>Male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FAED2"/>
                    </a:solidFill>
                  </a:tcPr>
                </a:tc>
                <a:tc>
                  <a:txBody>
                    <a:bodyPr/>
                    <a:lstStyle/>
                    <a:p>
                      <a:pPr algn="ctr"/>
                      <a:r>
                        <a:rPr lang="en-US" sz="1000" b="0" dirty="0">
                          <a:solidFill>
                            <a:schemeClr val="bg1"/>
                          </a:solidFill>
                          <a:latin typeface="Franklin Gothic Medium Cond" panose="020B0606030402020204" pitchFamily="34" charset="0"/>
                        </a:rPr>
                        <a:t>Female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FAED2"/>
                    </a:solidFill>
                  </a:tcPr>
                </a:tc>
                <a:extLst>
                  <a:ext uri="{0D108BD9-81ED-4DB2-BD59-A6C34878D82A}">
                    <a16:rowId xmlns="" xmlns:a16="http://schemas.microsoft.com/office/drawing/2014/main" val="2974975068"/>
                  </a:ext>
                </a:extLst>
              </a:tr>
              <a:tr h="335252">
                <a:tc>
                  <a:txBody>
                    <a:bodyPr/>
                    <a:lstStyle/>
                    <a:p>
                      <a:r>
                        <a:rPr lang="en-US" sz="950" b="0" dirty="0">
                          <a:latin typeface="Franklin Gothic Medium Cond" panose="020B0606030402020204" pitchFamily="34" charset="0"/>
                        </a:rPr>
                        <a:t>3  Years or less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$92,000</a:t>
                      </a:r>
                      <a:br>
                        <a:rPr lang="en-US" sz="950" b="0" dirty="0">
                          <a:solidFill>
                            <a:schemeClr val="tx1"/>
                          </a:solidFill>
                          <a:latin typeface="Franklin Gothic Medium Cond" panose="020B0606030402020204" pitchFamily="34" charset="0"/>
                        </a:rPr>
                      </a:br>
                      <a:r>
                        <a:rPr lang="en-US" sz="950" b="0" dirty="0">
                          <a:solidFill>
                            <a:schemeClr val="tx1"/>
                          </a:solidFill>
                          <a:latin typeface="Franklin Gothic Medium Cond" panose="020B0606030402020204" pitchFamily="34" charset="0"/>
                        </a:rPr>
                        <a:t>(3)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$132,500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(20)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85352508"/>
                  </a:ext>
                </a:extLst>
              </a:tr>
              <a:tr h="402029">
                <a:tc>
                  <a:txBody>
                    <a:bodyPr/>
                    <a:lstStyle/>
                    <a:p>
                      <a:r>
                        <a:rPr lang="en-US" sz="950" b="0" dirty="0">
                          <a:latin typeface="Franklin Gothic Medium Cond" panose="020B0606030402020204" pitchFamily="34" charset="0"/>
                        </a:rPr>
                        <a:t>4 - 6 years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$150,000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$153,500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(12)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2770852620"/>
                  </a:ext>
                </a:extLst>
              </a:tr>
              <a:tr h="275250">
                <a:tc>
                  <a:txBody>
                    <a:bodyPr/>
                    <a:lstStyle/>
                    <a:p>
                      <a:r>
                        <a:rPr lang="en-US" sz="950" b="0" dirty="0">
                          <a:latin typeface="Franklin Gothic Medium Cond" panose="020B0606030402020204" pitchFamily="34" charset="0"/>
                        </a:rPr>
                        <a:t>7 - 14 years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$242,455</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$137,500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(19)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17"/>
                  </a:ext>
                </a:extLst>
              </a:tr>
              <a:tr h="371104">
                <a:tc>
                  <a:txBody>
                    <a:bodyPr/>
                    <a:lstStyle/>
                    <a:p>
                      <a:r>
                        <a:rPr lang="en-US" sz="950" b="0" dirty="0">
                          <a:latin typeface="Franklin Gothic Medium Cond" panose="020B0606030402020204" pitchFamily="34" charset="0"/>
                        </a:rPr>
                        <a:t>15+ years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$175,000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(7)</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$153,750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(19)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900542850"/>
                  </a:ext>
                </a:extLst>
              </a:tr>
              <a:tr h="247402">
                <a:tc>
                  <a:txBody>
                    <a:bodyPr/>
                    <a:lstStyle/>
                    <a:p>
                      <a:endParaRPr lang="en-US" sz="1000" b="0" dirty="0">
                        <a:solidFill>
                          <a:schemeClr val="tx1"/>
                        </a:solidFill>
                        <a:latin typeface="Franklin Gothic Medium Cond" panose="020B06060304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b="0" dirty="0">
                        <a:solidFill>
                          <a:schemeClr val="tx1"/>
                        </a:solidFill>
                        <a:latin typeface="Franklin Gothic Medium Cond" panose="020B06060304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000" b="0" dirty="0">
                        <a:solidFill>
                          <a:schemeClr val="tx1"/>
                        </a:solidFill>
                        <a:latin typeface="Franklin Gothic Medium Cond" panose="020B06060304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19"/>
                  </a:ext>
                </a:extLst>
              </a:tr>
              <a:tr h="247402">
                <a:tc>
                  <a:txBody>
                    <a:bodyPr/>
                    <a:lstStyle/>
                    <a:p>
                      <a:endParaRPr lang="en-US" sz="1000" b="0" dirty="0">
                        <a:solidFill>
                          <a:schemeClr val="tx1"/>
                        </a:solidFill>
                        <a:latin typeface="Franklin Gothic Medium Cond" panose="020B06060304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dirty="0">
                        <a:solidFill>
                          <a:schemeClr val="tx1"/>
                        </a:solidFill>
                        <a:latin typeface="Franklin Gothic Medium Cond" panose="020B06060304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00" b="0" dirty="0">
                        <a:solidFill>
                          <a:schemeClr val="tx1"/>
                        </a:solidFill>
                        <a:latin typeface="Franklin Gothic Medium Cond" panose="020B06060304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203400909"/>
                  </a:ext>
                </a:extLst>
              </a:tr>
            </a:tbl>
          </a:graphicData>
        </a:graphic>
      </p:graphicFrame>
      <p:grpSp>
        <p:nvGrpSpPr>
          <p:cNvPr id="3" name="Group 2">
            <a:extLst>
              <a:ext uri="{FF2B5EF4-FFF2-40B4-BE49-F238E27FC236}">
                <a16:creationId xmlns="" xmlns:a16="http://schemas.microsoft.com/office/drawing/2014/main" id="{996B94A8-9F75-4B34-A345-B3712CAA19D9}"/>
              </a:ext>
            </a:extLst>
          </p:cNvPr>
          <p:cNvGrpSpPr/>
          <p:nvPr/>
        </p:nvGrpSpPr>
        <p:grpSpPr>
          <a:xfrm rot="5400000">
            <a:off x="-122304" y="1510031"/>
            <a:ext cx="822960" cy="67588"/>
            <a:chOff x="1846678" y="897413"/>
            <a:chExt cx="1352822" cy="67588"/>
          </a:xfrm>
        </p:grpSpPr>
        <p:sp>
          <p:nvSpPr>
            <p:cNvPr id="9" name="Rectangle 8">
              <a:extLst>
                <a:ext uri="{FF2B5EF4-FFF2-40B4-BE49-F238E27FC236}">
                  <a16:creationId xmlns="" xmlns:a16="http://schemas.microsoft.com/office/drawing/2014/main" id="{689D6C03-3B90-4274-A20A-09C7E891DF64}"/>
                </a:ext>
              </a:extLst>
            </p:cNvPr>
            <p:cNvSpPr/>
            <p:nvPr/>
          </p:nvSpPr>
          <p:spPr>
            <a:xfrm>
              <a:off x="1846678" y="897413"/>
              <a:ext cx="459205" cy="67585"/>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10" name="Rectangle 9">
              <a:extLst>
                <a:ext uri="{FF2B5EF4-FFF2-40B4-BE49-F238E27FC236}">
                  <a16:creationId xmlns="" xmlns:a16="http://schemas.microsoft.com/office/drawing/2014/main" id="{9162AE46-B46C-4B74-935A-2FCF5C51AD63}"/>
                </a:ext>
              </a:extLst>
            </p:cNvPr>
            <p:cNvSpPr/>
            <p:nvPr/>
          </p:nvSpPr>
          <p:spPr>
            <a:xfrm>
              <a:off x="2293486" y="897415"/>
              <a:ext cx="459205" cy="67583"/>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11" name="Rectangle 10">
              <a:extLst>
                <a:ext uri="{FF2B5EF4-FFF2-40B4-BE49-F238E27FC236}">
                  <a16:creationId xmlns="" xmlns:a16="http://schemas.microsoft.com/office/drawing/2014/main" id="{10464AE3-7641-412E-B726-1F67557FC15D}"/>
                </a:ext>
              </a:extLst>
            </p:cNvPr>
            <p:cNvSpPr/>
            <p:nvPr/>
          </p:nvSpPr>
          <p:spPr>
            <a:xfrm>
              <a:off x="2740295" y="897417"/>
              <a:ext cx="459205" cy="67584"/>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spTree>
    <p:extLst>
      <p:ext uri="{BB962C8B-B14F-4D97-AF65-F5344CB8AC3E}">
        <p14:creationId xmlns:p14="http://schemas.microsoft.com/office/powerpoint/2010/main" val="301698374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2" name="Picture 422" descr="https://surveymonkey-assets.s3.amazonaws.com/survey/151482812/da8c2a77-c39d-45fd-9226-b58117fc7618.jpg">
            <a:extLst>
              <a:ext uri="{FF2B5EF4-FFF2-40B4-BE49-F238E27FC236}">
                <a16:creationId xmlns="" xmlns:a16="http://schemas.microsoft.com/office/drawing/2014/main" id="{38C6EF40-522B-4E1C-B230-7FEC96029F1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190905" y="107724"/>
            <a:ext cx="1403820" cy="981075"/>
          </a:xfrm>
          <a:prstGeom prst="rect">
            <a:avLst/>
          </a:prstGeom>
          <a:noFill/>
          <a:extLst>
            <a:ext uri="{909E8E84-426E-40DD-AFC4-6F175D3DCCD1}">
              <a14:hiddenFill xmlns:a14="http://schemas.microsoft.com/office/drawing/2010/main">
                <a:solidFill>
                  <a:srgbClr val="FFFFFF"/>
                </a:solidFill>
              </a14:hiddenFill>
            </a:ext>
          </a:extLst>
        </p:spPr>
      </p:pic>
      <p:pic>
        <p:nvPicPr>
          <p:cNvPr id="203" name="Picture 422" descr="https://surveymonkey-assets.s3.amazonaws.com/survey/151482812/da8c2a77-c39d-45fd-9226-b58117fc7618.jpg">
            <a:extLst>
              <a:ext uri="{FF2B5EF4-FFF2-40B4-BE49-F238E27FC236}">
                <a16:creationId xmlns="" xmlns:a16="http://schemas.microsoft.com/office/drawing/2014/main" id="{DF9181C7-34A9-4968-95F1-16CFF05B7BAB}"/>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204" name="Group 203">
            <a:extLst>
              <a:ext uri="{FF2B5EF4-FFF2-40B4-BE49-F238E27FC236}">
                <a16:creationId xmlns="" xmlns:a16="http://schemas.microsoft.com/office/drawing/2014/main" id="{A3F730CD-F4D3-4123-BE7E-C84041E8997D}"/>
              </a:ext>
            </a:extLst>
          </p:cNvPr>
          <p:cNvGrpSpPr/>
          <p:nvPr/>
        </p:nvGrpSpPr>
        <p:grpSpPr>
          <a:xfrm>
            <a:off x="1744021" y="231521"/>
            <a:ext cx="10021259" cy="733480"/>
            <a:chOff x="1744021" y="275096"/>
            <a:chExt cx="10021259" cy="733480"/>
          </a:xfrm>
        </p:grpSpPr>
        <p:sp>
          <p:nvSpPr>
            <p:cNvPr id="205" name="TextBox 204">
              <a:extLst>
                <a:ext uri="{FF2B5EF4-FFF2-40B4-BE49-F238E27FC236}">
                  <a16:creationId xmlns="" xmlns:a16="http://schemas.microsoft.com/office/drawing/2014/main" id="{5BE7CA3E-EC4B-4C78-9B23-66F399A2DBF5}"/>
                </a:ext>
              </a:extLst>
            </p:cNvPr>
            <p:cNvSpPr txBox="1"/>
            <p:nvPr/>
          </p:nvSpPr>
          <p:spPr>
            <a:xfrm>
              <a:off x="1744021" y="275096"/>
              <a:ext cx="10021259" cy="646331"/>
            </a:xfrm>
            <a:prstGeom prst="rect">
              <a:avLst/>
            </a:prstGeom>
            <a:noFill/>
          </p:spPr>
          <p:txBody>
            <a:bodyPr wrap="square" rtlCol="0">
              <a:spAutoFit/>
            </a:bodyPr>
            <a:lstStyle/>
            <a:p>
              <a:pPr lvl="0"/>
              <a:r>
                <a:rPr lang="en-US" sz="3600" dirty="0">
                  <a:solidFill>
                    <a:prstClr val="black">
                      <a:lumMod val="65000"/>
                      <a:lumOff val="35000"/>
                    </a:prstClr>
                  </a:solidFill>
                  <a:latin typeface="Franklin Gothic Demi Cond" panose="020B0706030402020204" pitchFamily="34" charset="0"/>
                </a:rPr>
                <a:t>Overall 2019 CEO Salary Differentials by Gender </a:t>
              </a:r>
            </a:p>
          </p:txBody>
        </p:sp>
        <p:grpSp>
          <p:nvGrpSpPr>
            <p:cNvPr id="206" name="Group 205">
              <a:extLst>
                <a:ext uri="{FF2B5EF4-FFF2-40B4-BE49-F238E27FC236}">
                  <a16:creationId xmlns="" xmlns:a16="http://schemas.microsoft.com/office/drawing/2014/main" id="{3393FFB8-E197-4681-AA2A-A03F06C6828F}"/>
                </a:ext>
              </a:extLst>
            </p:cNvPr>
            <p:cNvGrpSpPr/>
            <p:nvPr/>
          </p:nvGrpSpPr>
          <p:grpSpPr>
            <a:xfrm rot="16200000">
              <a:off x="2489295" y="298371"/>
              <a:ext cx="67588" cy="1352822"/>
              <a:chOff x="1095347" y="0"/>
              <a:chExt cx="240594" cy="6850733"/>
            </a:xfrm>
          </p:grpSpPr>
          <p:sp>
            <p:nvSpPr>
              <p:cNvPr id="207" name="Rectangle 206">
                <a:extLst>
                  <a:ext uri="{FF2B5EF4-FFF2-40B4-BE49-F238E27FC236}">
                    <a16:creationId xmlns="" xmlns:a16="http://schemas.microsoft.com/office/drawing/2014/main" id="{14E16956-FFF4-42E7-8C28-E5886184D1FC}"/>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08" name="Rectangle 207">
                <a:extLst>
                  <a:ext uri="{FF2B5EF4-FFF2-40B4-BE49-F238E27FC236}">
                    <a16:creationId xmlns="" xmlns:a16="http://schemas.microsoft.com/office/drawing/2014/main" id="{C441A19C-F9A6-4770-82EA-E14FDA57CFB6}"/>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09" name="Rectangle 208">
                <a:extLst>
                  <a:ext uri="{FF2B5EF4-FFF2-40B4-BE49-F238E27FC236}">
                    <a16:creationId xmlns="" xmlns:a16="http://schemas.microsoft.com/office/drawing/2014/main" id="{D755E7EA-85DA-4DD5-894A-8754108BDF60}"/>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sp>
        <p:nvSpPr>
          <p:cNvPr id="2" name="Rectangle 1"/>
          <p:cNvSpPr/>
          <p:nvPr/>
        </p:nvSpPr>
        <p:spPr>
          <a:xfrm>
            <a:off x="1304363" y="610136"/>
            <a:ext cx="9708777" cy="7417415"/>
          </a:xfrm>
          <a:prstGeom prst="rect">
            <a:avLst/>
          </a:prstGeom>
        </p:spPr>
        <p:txBody>
          <a:bodyPr wrap="square">
            <a:spAutoFit/>
          </a:bodyPr>
          <a:lstStyle/>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endParaRPr lang="en-US"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dirty="0">
                <a:solidFill>
                  <a:srgbClr val="721A80"/>
                </a:solidFill>
                <a:latin typeface="Franklin Gothic Medium Cond" panose="020B0606030402020204" pitchFamily="34" charset="0"/>
              </a:rPr>
              <a:t>Although overall, the median salary for male </a:t>
            </a:r>
            <a:r>
              <a:rPr lang="en-US" dirty="0" smtClean="0">
                <a:solidFill>
                  <a:srgbClr val="721A80"/>
                </a:solidFill>
                <a:latin typeface="Franklin Gothic Medium Cond" panose="020B0606030402020204" pitchFamily="34" charset="0"/>
              </a:rPr>
              <a:t>CEOs </a:t>
            </a:r>
            <a:r>
              <a:rPr lang="en-US" dirty="0">
                <a:solidFill>
                  <a:srgbClr val="721A80"/>
                </a:solidFill>
                <a:latin typeface="Franklin Gothic Medium Cond" panose="020B0606030402020204" pitchFamily="34" charset="0"/>
              </a:rPr>
              <a:t>is 14% higher than for female CEO’s, this is not the case across the board. </a:t>
            </a:r>
          </a:p>
          <a:p>
            <a:pPr marL="285750" indent="-285750">
              <a:buFont typeface="Arial" panose="020B0604020202020204" pitchFamily="34" charset="0"/>
              <a:buChar char="•"/>
            </a:pPr>
            <a:endParaRPr lang="en-US"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dirty="0">
                <a:solidFill>
                  <a:srgbClr val="721A80"/>
                </a:solidFill>
                <a:latin typeface="Franklin Gothic Medium Cond" panose="020B0606030402020204" pitchFamily="34" charset="0"/>
              </a:rPr>
              <a:t>Specifically, female </a:t>
            </a:r>
            <a:r>
              <a:rPr lang="en-US" dirty="0" smtClean="0">
                <a:solidFill>
                  <a:srgbClr val="721A80"/>
                </a:solidFill>
                <a:latin typeface="Franklin Gothic Medium Cond" panose="020B0606030402020204" pitchFamily="34" charset="0"/>
              </a:rPr>
              <a:t>CEOs </a:t>
            </a:r>
            <a:r>
              <a:rPr lang="en-US" dirty="0">
                <a:solidFill>
                  <a:srgbClr val="721A80"/>
                </a:solidFill>
                <a:latin typeface="Franklin Gothic Medium Cond" panose="020B0606030402020204" pitchFamily="34" charset="0"/>
              </a:rPr>
              <a:t>who are </a:t>
            </a:r>
            <a:r>
              <a:rPr lang="en-US" u="sng" dirty="0">
                <a:solidFill>
                  <a:srgbClr val="721A80"/>
                </a:solidFill>
                <a:latin typeface="Franklin Gothic Medium Cond" panose="020B0606030402020204" pitchFamily="34" charset="0"/>
              </a:rPr>
              <a:t>new to the Jewish human service field </a:t>
            </a:r>
            <a:r>
              <a:rPr lang="en-US" dirty="0">
                <a:solidFill>
                  <a:srgbClr val="721A80"/>
                </a:solidFill>
                <a:latin typeface="Franklin Gothic Medium Cond" panose="020B0606030402020204" pitchFamily="34" charset="0"/>
              </a:rPr>
              <a:t>are earning salaries 36% higher than their male counterparts. A similar – and possibly related – phenomenon is that female </a:t>
            </a:r>
            <a:r>
              <a:rPr lang="en-US" dirty="0" smtClean="0">
                <a:solidFill>
                  <a:srgbClr val="721A80"/>
                </a:solidFill>
                <a:latin typeface="Franklin Gothic Medium Cond" panose="020B0606030402020204" pitchFamily="34" charset="0"/>
              </a:rPr>
              <a:t>CEOs </a:t>
            </a:r>
            <a:r>
              <a:rPr lang="en-US" dirty="0">
                <a:solidFill>
                  <a:srgbClr val="721A80"/>
                </a:solidFill>
                <a:latin typeface="Franklin Gothic Medium Cond" panose="020B0606030402020204" pitchFamily="34" charset="0"/>
              </a:rPr>
              <a:t>who are relatively new </a:t>
            </a:r>
            <a:r>
              <a:rPr lang="en-US" u="sng" dirty="0">
                <a:solidFill>
                  <a:srgbClr val="721A80"/>
                </a:solidFill>
                <a:latin typeface="Franklin Gothic Medium Cond" panose="020B0606030402020204" pitchFamily="34" charset="0"/>
              </a:rPr>
              <a:t>to their agency </a:t>
            </a:r>
            <a:r>
              <a:rPr lang="en-US" dirty="0">
                <a:solidFill>
                  <a:srgbClr val="721A80"/>
                </a:solidFill>
                <a:latin typeface="Franklin Gothic Medium Cond" panose="020B0606030402020204" pitchFamily="34" charset="0"/>
              </a:rPr>
              <a:t>(e.g., have worked there 3 years or less) are earning 44% more than more recently hired males.  </a:t>
            </a:r>
          </a:p>
          <a:p>
            <a:pPr marL="285750" indent="-285750">
              <a:buFont typeface="Arial" panose="020B0604020202020204" pitchFamily="34" charset="0"/>
              <a:buChar char="•"/>
            </a:pPr>
            <a:endParaRPr lang="en-US"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dirty="0">
                <a:solidFill>
                  <a:srgbClr val="721A80"/>
                </a:solidFill>
                <a:latin typeface="Franklin Gothic Medium Cond" panose="020B0606030402020204" pitchFamily="34" charset="0"/>
              </a:rPr>
              <a:t>The only other situation where female CEO salaries exceed male CEO salaries pertains to agency size:  In the smallest agencies (as measured by budget size less than $499,000), females earn 39% more than the male </a:t>
            </a:r>
            <a:r>
              <a:rPr lang="en-US" dirty="0" smtClean="0">
                <a:solidFill>
                  <a:srgbClr val="721A80"/>
                </a:solidFill>
                <a:latin typeface="Franklin Gothic Medium Cond" panose="020B0606030402020204" pitchFamily="34" charset="0"/>
              </a:rPr>
              <a:t>CEOs</a:t>
            </a:r>
            <a:r>
              <a:rPr lang="en-US" dirty="0">
                <a:solidFill>
                  <a:srgbClr val="721A80"/>
                </a:solidFill>
                <a:latin typeface="Franklin Gothic Medium Cond" panose="020B0606030402020204" pitchFamily="34" charset="0"/>
              </a:rPr>
              <a:t>. (The caveat is that there are only 3 males in this category.)</a:t>
            </a:r>
          </a:p>
          <a:p>
            <a:pPr marL="285750" indent="-285750">
              <a:buFont typeface="Arial" panose="020B0604020202020204" pitchFamily="34" charset="0"/>
              <a:buChar char="•"/>
            </a:pPr>
            <a:endParaRPr lang="en-US"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dirty="0">
                <a:solidFill>
                  <a:srgbClr val="721A80"/>
                </a:solidFill>
                <a:latin typeface="Franklin Gothic Medium Cond" panose="020B0606030402020204" pitchFamily="34" charset="0"/>
              </a:rPr>
              <a:t>In agencies whose budgets are from $1 million to $2,999,999 million &amp; also in agencies whose budgets are from $3 million to $9,999,999, the female </a:t>
            </a:r>
            <a:r>
              <a:rPr lang="en-US" dirty="0" smtClean="0">
                <a:solidFill>
                  <a:srgbClr val="721A80"/>
                </a:solidFill>
                <a:latin typeface="Franklin Gothic Medium Cond" panose="020B0606030402020204" pitchFamily="34" charset="0"/>
              </a:rPr>
              <a:t>CEOs </a:t>
            </a:r>
            <a:r>
              <a:rPr lang="en-US" dirty="0">
                <a:solidFill>
                  <a:srgbClr val="721A80"/>
                </a:solidFill>
                <a:latin typeface="Franklin Gothic Medium Cond" panose="020B0606030402020204" pitchFamily="34" charset="0"/>
              </a:rPr>
              <a:t>are earning somewhat more than the male </a:t>
            </a:r>
            <a:r>
              <a:rPr lang="en-US" dirty="0" smtClean="0">
                <a:solidFill>
                  <a:srgbClr val="721A80"/>
                </a:solidFill>
                <a:latin typeface="Franklin Gothic Medium Cond" panose="020B0606030402020204" pitchFamily="34" charset="0"/>
              </a:rPr>
              <a:t>CEOs </a:t>
            </a:r>
            <a:r>
              <a:rPr lang="en-US" dirty="0">
                <a:solidFill>
                  <a:srgbClr val="721A80"/>
                </a:solidFill>
                <a:latin typeface="Franklin Gothic Medium Cond" panose="020B0606030402020204" pitchFamily="34" charset="0"/>
              </a:rPr>
              <a:t>- specifically, $115,000 (females) vs. $109,497 (males) and  $160,000 (females) vs. $150,000 (males), respectively.  There are 36 females and 10 males in these two categories of agency sizes. </a:t>
            </a:r>
          </a:p>
          <a:p>
            <a:pPr marL="285750" indent="-285750">
              <a:buFont typeface="Arial" panose="020B0604020202020204" pitchFamily="34" charset="0"/>
              <a:buChar char="•"/>
            </a:pPr>
            <a:endParaRPr lang="en-US"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dirty="0">
                <a:solidFill>
                  <a:srgbClr val="721A80"/>
                </a:solidFill>
                <a:latin typeface="Franklin Gothic Medium Cond" panose="020B0606030402020204" pitchFamily="34" charset="0"/>
              </a:rPr>
              <a:t>For both males and females there is a “ceiling effect” for those working in the field 15+ years, meaning that they are earning less than those in the field less time. However, for females, the ceiling effect can be seen even earlier – for those in the field 7-14 years who are earning less than more newly arrived females and males. </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r>
              <a:rPr lang="en-US" sz="2000" dirty="0">
                <a:solidFill>
                  <a:srgbClr val="721A80"/>
                </a:solidFill>
                <a:latin typeface="Franklin Gothic Medium Cond" panose="020B0606030402020204" pitchFamily="34" charset="0"/>
              </a:rPr>
              <a:t>   </a:t>
            </a:r>
            <a:endParaRPr lang="en-US" sz="1600" dirty="0">
              <a:solidFill>
                <a:srgbClr val="721A80"/>
              </a:solidFill>
              <a:latin typeface="Franklin Gothic Medium Cond" panose="020B0606030402020204" pitchFamily="34" charset="0"/>
            </a:endParaRPr>
          </a:p>
        </p:txBody>
      </p:sp>
    </p:spTree>
    <p:extLst>
      <p:ext uri="{BB962C8B-B14F-4D97-AF65-F5344CB8AC3E}">
        <p14:creationId xmlns:p14="http://schemas.microsoft.com/office/powerpoint/2010/main" val="385323001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0" name="Group 109">
            <a:extLst>
              <a:ext uri="{FF2B5EF4-FFF2-40B4-BE49-F238E27FC236}">
                <a16:creationId xmlns="" xmlns:a16="http://schemas.microsoft.com/office/drawing/2014/main" id="{418DEF47-7122-4434-BAC4-E4BE24D2C53E}"/>
              </a:ext>
            </a:extLst>
          </p:cNvPr>
          <p:cNvGrpSpPr>
            <a:grpSpLocks noChangeAspect="1"/>
          </p:cNvGrpSpPr>
          <p:nvPr/>
        </p:nvGrpSpPr>
        <p:grpSpPr>
          <a:xfrm>
            <a:off x="75007" y="2191636"/>
            <a:ext cx="5462734" cy="3218408"/>
            <a:chOff x="3502710" y="1524264"/>
            <a:chExt cx="6565146" cy="3867902"/>
          </a:xfrm>
        </p:grpSpPr>
        <p:grpSp>
          <p:nvGrpSpPr>
            <p:cNvPr id="111" name="Group 110">
              <a:extLst>
                <a:ext uri="{FF2B5EF4-FFF2-40B4-BE49-F238E27FC236}">
                  <a16:creationId xmlns="" xmlns:a16="http://schemas.microsoft.com/office/drawing/2014/main" id="{33F2DA09-F4C1-46B0-BCA9-169FD9AA9E68}"/>
                </a:ext>
              </a:extLst>
            </p:cNvPr>
            <p:cNvGrpSpPr>
              <a:grpSpLocks noChangeAspect="1"/>
            </p:cNvGrpSpPr>
            <p:nvPr/>
          </p:nvGrpSpPr>
          <p:grpSpPr>
            <a:xfrm>
              <a:off x="3502710" y="1524264"/>
              <a:ext cx="6565146" cy="3867902"/>
              <a:chOff x="1414001" y="2259001"/>
              <a:chExt cx="5513159" cy="3248117"/>
            </a:xfrm>
          </p:grpSpPr>
          <p:grpSp>
            <p:nvGrpSpPr>
              <p:cNvPr id="116" name="Group 115">
                <a:extLst>
                  <a:ext uri="{FF2B5EF4-FFF2-40B4-BE49-F238E27FC236}">
                    <a16:creationId xmlns="" xmlns:a16="http://schemas.microsoft.com/office/drawing/2014/main" id="{E8CCD64F-DFBA-410A-91F7-5329F268D01E}"/>
                  </a:ext>
                </a:extLst>
              </p:cNvPr>
              <p:cNvGrpSpPr>
                <a:grpSpLocks noChangeAspect="1"/>
              </p:cNvGrpSpPr>
              <p:nvPr/>
            </p:nvGrpSpPr>
            <p:grpSpPr>
              <a:xfrm>
                <a:off x="3433280" y="2418418"/>
                <a:ext cx="2338111" cy="1733657"/>
                <a:chOff x="5152132" y="3175437"/>
                <a:chExt cx="1845366" cy="1368298"/>
              </a:xfrm>
              <a:solidFill>
                <a:srgbClr val="26459E"/>
              </a:solidFill>
            </p:grpSpPr>
            <p:sp>
              <p:nvSpPr>
                <p:cNvPr id="189" name="Freeform 331">
                  <a:extLst>
                    <a:ext uri="{FF2B5EF4-FFF2-40B4-BE49-F238E27FC236}">
                      <a16:creationId xmlns="" xmlns:a16="http://schemas.microsoft.com/office/drawing/2014/main" id="{0B0FD66D-7AD5-48F9-A706-17D7E708EC32}"/>
                    </a:ext>
                  </a:extLst>
                </p:cNvPr>
                <p:cNvSpPr>
                  <a:spLocks noEditPoints="1"/>
                </p:cNvSpPr>
                <p:nvPr/>
              </p:nvSpPr>
              <p:spPr bwMode="auto">
                <a:xfrm>
                  <a:off x="5996177" y="3395623"/>
                  <a:ext cx="450857" cy="482312"/>
                </a:xfrm>
                <a:custGeom>
                  <a:avLst/>
                  <a:gdLst>
                    <a:gd name="T0" fmla="*/ 30 w 86"/>
                    <a:gd name="T1" fmla="*/ 5 h 92"/>
                    <a:gd name="T2" fmla="*/ 31 w 86"/>
                    <a:gd name="T3" fmla="*/ 3 h 92"/>
                    <a:gd name="T4" fmla="*/ 28 w 86"/>
                    <a:gd name="T5" fmla="*/ 3 h 92"/>
                    <a:gd name="T6" fmla="*/ 33 w 86"/>
                    <a:gd name="T7" fmla="*/ 0 h 92"/>
                    <a:gd name="T8" fmla="*/ 83 w 86"/>
                    <a:gd name="T9" fmla="*/ 31 h 92"/>
                    <a:gd name="T10" fmla="*/ 81 w 86"/>
                    <a:gd name="T11" fmla="*/ 34 h 92"/>
                    <a:gd name="T12" fmla="*/ 80 w 86"/>
                    <a:gd name="T13" fmla="*/ 37 h 92"/>
                    <a:gd name="T14" fmla="*/ 82 w 86"/>
                    <a:gd name="T15" fmla="*/ 39 h 92"/>
                    <a:gd name="T16" fmla="*/ 83 w 86"/>
                    <a:gd name="T17" fmla="*/ 35 h 92"/>
                    <a:gd name="T18" fmla="*/ 83 w 86"/>
                    <a:gd name="T19" fmla="*/ 33 h 92"/>
                    <a:gd name="T20" fmla="*/ 85 w 86"/>
                    <a:gd name="T21" fmla="*/ 29 h 92"/>
                    <a:gd name="T22" fmla="*/ 86 w 86"/>
                    <a:gd name="T23" fmla="*/ 30 h 92"/>
                    <a:gd name="T24" fmla="*/ 76 w 86"/>
                    <a:gd name="T25" fmla="*/ 41 h 92"/>
                    <a:gd name="T26" fmla="*/ 72 w 86"/>
                    <a:gd name="T27" fmla="*/ 48 h 92"/>
                    <a:gd name="T28" fmla="*/ 71 w 86"/>
                    <a:gd name="T29" fmla="*/ 45 h 92"/>
                    <a:gd name="T30" fmla="*/ 73 w 86"/>
                    <a:gd name="T31" fmla="*/ 41 h 92"/>
                    <a:gd name="T32" fmla="*/ 75 w 86"/>
                    <a:gd name="T33" fmla="*/ 36 h 92"/>
                    <a:gd name="T34" fmla="*/ 74 w 86"/>
                    <a:gd name="T35" fmla="*/ 31 h 92"/>
                    <a:gd name="T36" fmla="*/ 72 w 86"/>
                    <a:gd name="T37" fmla="*/ 31 h 92"/>
                    <a:gd name="T38" fmla="*/ 71 w 86"/>
                    <a:gd name="T39" fmla="*/ 30 h 92"/>
                    <a:gd name="T40" fmla="*/ 72 w 86"/>
                    <a:gd name="T41" fmla="*/ 27 h 92"/>
                    <a:gd name="T42" fmla="*/ 72 w 86"/>
                    <a:gd name="T43" fmla="*/ 25 h 92"/>
                    <a:gd name="T44" fmla="*/ 70 w 86"/>
                    <a:gd name="T45" fmla="*/ 23 h 92"/>
                    <a:gd name="T46" fmla="*/ 67 w 86"/>
                    <a:gd name="T47" fmla="*/ 23 h 92"/>
                    <a:gd name="T48" fmla="*/ 67 w 86"/>
                    <a:gd name="T49" fmla="*/ 20 h 92"/>
                    <a:gd name="T50" fmla="*/ 64 w 86"/>
                    <a:gd name="T51" fmla="*/ 20 h 92"/>
                    <a:gd name="T52" fmla="*/ 61 w 86"/>
                    <a:gd name="T53" fmla="*/ 19 h 92"/>
                    <a:gd name="T54" fmla="*/ 59 w 86"/>
                    <a:gd name="T55" fmla="*/ 20 h 92"/>
                    <a:gd name="T56" fmla="*/ 57 w 86"/>
                    <a:gd name="T57" fmla="*/ 19 h 92"/>
                    <a:gd name="T58" fmla="*/ 36 w 86"/>
                    <a:gd name="T59" fmla="*/ 11 h 92"/>
                    <a:gd name="T60" fmla="*/ 34 w 86"/>
                    <a:gd name="T61" fmla="*/ 11 h 92"/>
                    <a:gd name="T62" fmla="*/ 29 w 86"/>
                    <a:gd name="T63" fmla="*/ 9 h 92"/>
                    <a:gd name="T64" fmla="*/ 27 w 86"/>
                    <a:gd name="T65" fmla="*/ 8 h 92"/>
                    <a:gd name="T66" fmla="*/ 28 w 86"/>
                    <a:gd name="T67" fmla="*/ 4 h 92"/>
                    <a:gd name="T68" fmla="*/ 26 w 86"/>
                    <a:gd name="T69" fmla="*/ 3 h 92"/>
                    <a:gd name="T70" fmla="*/ 24 w 86"/>
                    <a:gd name="T71" fmla="*/ 4 h 92"/>
                    <a:gd name="T72" fmla="*/ 22 w 86"/>
                    <a:gd name="T73" fmla="*/ 5 h 92"/>
                    <a:gd name="T74" fmla="*/ 11 w 86"/>
                    <a:gd name="T75" fmla="*/ 9 h 92"/>
                    <a:gd name="T76" fmla="*/ 8 w 86"/>
                    <a:gd name="T77" fmla="*/ 10 h 92"/>
                    <a:gd name="T78" fmla="*/ 7 w 86"/>
                    <a:gd name="T79" fmla="*/ 11 h 92"/>
                    <a:gd name="T80" fmla="*/ 5 w 86"/>
                    <a:gd name="T81" fmla="*/ 25 h 92"/>
                    <a:gd name="T82" fmla="*/ 2 w 86"/>
                    <a:gd name="T83" fmla="*/ 28 h 92"/>
                    <a:gd name="T84" fmla="*/ 3 w 86"/>
                    <a:gd name="T85" fmla="*/ 35 h 92"/>
                    <a:gd name="T86" fmla="*/ 2 w 86"/>
                    <a:gd name="T87" fmla="*/ 41 h 92"/>
                    <a:gd name="T88" fmla="*/ 3 w 86"/>
                    <a:gd name="T89" fmla="*/ 47 h 92"/>
                    <a:gd name="T90" fmla="*/ 9 w 86"/>
                    <a:gd name="T91" fmla="*/ 53 h 92"/>
                    <a:gd name="T92" fmla="*/ 20 w 86"/>
                    <a:gd name="T93" fmla="*/ 62 h 92"/>
                    <a:gd name="T94" fmla="*/ 24 w 86"/>
                    <a:gd name="T95" fmla="*/ 64 h 92"/>
                    <a:gd name="T96" fmla="*/ 26 w 86"/>
                    <a:gd name="T97" fmla="*/ 67 h 92"/>
                    <a:gd name="T98" fmla="*/ 27 w 86"/>
                    <a:gd name="T99" fmla="*/ 73 h 92"/>
                    <a:gd name="T100" fmla="*/ 29 w 86"/>
                    <a:gd name="T101" fmla="*/ 77 h 92"/>
                    <a:gd name="T102" fmla="*/ 30 w 86"/>
                    <a:gd name="T103" fmla="*/ 86 h 92"/>
                    <a:gd name="T104" fmla="*/ 37 w 86"/>
                    <a:gd name="T105" fmla="*/ 91 h 92"/>
                    <a:gd name="T106" fmla="*/ 79 w 86"/>
                    <a:gd name="T107" fmla="*/ 88 h 92"/>
                    <a:gd name="T108" fmla="*/ 78 w 86"/>
                    <a:gd name="T109" fmla="*/ 81 h 92"/>
                    <a:gd name="T110" fmla="*/ 76 w 86"/>
                    <a:gd name="T111" fmla="*/ 76 h 92"/>
                    <a:gd name="T112" fmla="*/ 77 w 86"/>
                    <a:gd name="T113" fmla="*/ 67 h 92"/>
                    <a:gd name="T114" fmla="*/ 77 w 86"/>
                    <a:gd name="T115" fmla="*/ 61 h 92"/>
                    <a:gd name="T116" fmla="*/ 79 w 86"/>
                    <a:gd name="T117" fmla="*/ 53 h 92"/>
                    <a:gd name="T118" fmla="*/ 80 w 86"/>
                    <a:gd name="T119" fmla="*/ 44 h 92"/>
                    <a:gd name="T120" fmla="*/ 25 w 86"/>
                    <a:gd name="T121" fmla="*/ 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92">
                      <a:moveTo>
                        <a:pt x="28" y="7"/>
                      </a:moveTo>
                      <a:cubicBezTo>
                        <a:pt x="28" y="7"/>
                        <a:pt x="28" y="7"/>
                        <a:pt x="28" y="7"/>
                      </a:cubicBezTo>
                      <a:cubicBezTo>
                        <a:pt x="28" y="7"/>
                        <a:pt x="28" y="7"/>
                        <a:pt x="28" y="7"/>
                      </a:cubicBezTo>
                      <a:cubicBezTo>
                        <a:pt x="29" y="7"/>
                        <a:pt x="29" y="7"/>
                        <a:pt x="29" y="7"/>
                      </a:cubicBezTo>
                      <a:cubicBezTo>
                        <a:pt x="29" y="6"/>
                        <a:pt x="29" y="6"/>
                        <a:pt x="29" y="6"/>
                      </a:cubicBezTo>
                      <a:cubicBezTo>
                        <a:pt x="29" y="6"/>
                        <a:pt x="29" y="6"/>
                        <a:pt x="29" y="6"/>
                      </a:cubicBezTo>
                      <a:cubicBezTo>
                        <a:pt x="29" y="6"/>
                        <a:pt x="29" y="6"/>
                        <a:pt x="29" y="6"/>
                      </a:cubicBezTo>
                      <a:cubicBezTo>
                        <a:pt x="29" y="6"/>
                        <a:pt x="29" y="6"/>
                        <a:pt x="29" y="6"/>
                      </a:cubicBezTo>
                      <a:cubicBezTo>
                        <a:pt x="30" y="6"/>
                        <a:pt x="30" y="6"/>
                        <a:pt x="30" y="6"/>
                      </a:cubicBezTo>
                      <a:cubicBezTo>
                        <a:pt x="30" y="5"/>
                        <a:pt x="30" y="5"/>
                        <a:pt x="30" y="5"/>
                      </a:cubicBezTo>
                      <a:cubicBezTo>
                        <a:pt x="30" y="5"/>
                        <a:pt x="30" y="5"/>
                        <a:pt x="30" y="5"/>
                      </a:cubicBezTo>
                      <a:cubicBezTo>
                        <a:pt x="31" y="5"/>
                        <a:pt x="31" y="5"/>
                        <a:pt x="31" y="5"/>
                      </a:cubicBezTo>
                      <a:cubicBezTo>
                        <a:pt x="31" y="5"/>
                        <a:pt x="31" y="5"/>
                        <a:pt x="31" y="5"/>
                      </a:cubicBezTo>
                      <a:cubicBezTo>
                        <a:pt x="30" y="5"/>
                        <a:pt x="30" y="5"/>
                        <a:pt x="30" y="5"/>
                      </a:cubicBezTo>
                      <a:cubicBezTo>
                        <a:pt x="30" y="5"/>
                        <a:pt x="30" y="5"/>
                        <a:pt x="30" y="5"/>
                      </a:cubicBezTo>
                      <a:cubicBezTo>
                        <a:pt x="29" y="5"/>
                        <a:pt x="29" y="5"/>
                        <a:pt x="29" y="5"/>
                      </a:cubicBezTo>
                      <a:cubicBezTo>
                        <a:pt x="29" y="5"/>
                        <a:pt x="29" y="5"/>
                        <a:pt x="29" y="5"/>
                      </a:cubicBezTo>
                      <a:cubicBezTo>
                        <a:pt x="29" y="6"/>
                        <a:pt x="29" y="6"/>
                        <a:pt x="29" y="6"/>
                      </a:cubicBezTo>
                      <a:cubicBezTo>
                        <a:pt x="28" y="6"/>
                        <a:pt x="28" y="6"/>
                        <a:pt x="28" y="6"/>
                      </a:cubicBezTo>
                      <a:lnTo>
                        <a:pt x="28" y="7"/>
                      </a:lnTo>
                      <a:close/>
                      <a:moveTo>
                        <a:pt x="30" y="4"/>
                      </a:moveTo>
                      <a:cubicBezTo>
                        <a:pt x="30" y="4"/>
                        <a:pt x="30" y="4"/>
                        <a:pt x="30" y="4"/>
                      </a:cubicBezTo>
                      <a:cubicBezTo>
                        <a:pt x="31" y="4"/>
                        <a:pt x="31" y="4"/>
                        <a:pt x="31" y="4"/>
                      </a:cubicBezTo>
                      <a:cubicBezTo>
                        <a:pt x="31" y="4"/>
                        <a:pt x="31" y="4"/>
                        <a:pt x="31" y="4"/>
                      </a:cubicBezTo>
                      <a:cubicBezTo>
                        <a:pt x="31" y="4"/>
                        <a:pt x="31" y="4"/>
                        <a:pt x="31" y="4"/>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0" y="3"/>
                        <a:pt x="30" y="3"/>
                        <a:pt x="30" y="3"/>
                      </a:cubicBezTo>
                      <a:cubicBezTo>
                        <a:pt x="30" y="3"/>
                        <a:pt x="30" y="3"/>
                        <a:pt x="30" y="3"/>
                      </a:cubicBezTo>
                      <a:cubicBezTo>
                        <a:pt x="30" y="3"/>
                        <a:pt x="30" y="3"/>
                        <a:pt x="30" y="3"/>
                      </a:cubicBezTo>
                      <a:cubicBezTo>
                        <a:pt x="29" y="4"/>
                        <a:pt x="29" y="4"/>
                        <a:pt x="29" y="4"/>
                      </a:cubicBezTo>
                      <a:cubicBezTo>
                        <a:pt x="29" y="4"/>
                        <a:pt x="29" y="4"/>
                        <a:pt x="29" y="4"/>
                      </a:cubicBezTo>
                      <a:lnTo>
                        <a:pt x="30" y="4"/>
                      </a:lnTo>
                      <a:close/>
                      <a:moveTo>
                        <a:pt x="28" y="4"/>
                      </a:moveTo>
                      <a:cubicBezTo>
                        <a:pt x="29" y="4"/>
                        <a:pt x="29" y="4"/>
                        <a:pt x="29" y="4"/>
                      </a:cubicBezTo>
                      <a:cubicBezTo>
                        <a:pt x="29" y="4"/>
                        <a:pt x="29" y="4"/>
                        <a:pt x="29" y="4"/>
                      </a:cubicBezTo>
                      <a:cubicBezTo>
                        <a:pt x="29" y="3"/>
                        <a:pt x="29" y="3"/>
                        <a:pt x="29" y="3"/>
                      </a:cubicBezTo>
                      <a:cubicBezTo>
                        <a:pt x="29" y="3"/>
                        <a:pt x="29" y="3"/>
                        <a:pt x="29"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4"/>
                        <a:pt x="28" y="4"/>
                        <a:pt x="28" y="4"/>
                      </a:cubicBezTo>
                      <a:close/>
                      <a:moveTo>
                        <a:pt x="32" y="2"/>
                      </a:moveTo>
                      <a:cubicBezTo>
                        <a:pt x="33" y="1"/>
                        <a:pt x="33" y="1"/>
                        <a:pt x="33" y="1"/>
                      </a:cubicBezTo>
                      <a:cubicBezTo>
                        <a:pt x="33" y="1"/>
                        <a:pt x="33" y="1"/>
                        <a:pt x="33" y="1"/>
                      </a:cubicBezTo>
                      <a:cubicBezTo>
                        <a:pt x="33" y="0"/>
                        <a:pt x="33" y="0"/>
                        <a:pt x="33" y="0"/>
                      </a:cubicBezTo>
                      <a:cubicBezTo>
                        <a:pt x="33" y="0"/>
                        <a:pt x="33" y="0"/>
                        <a:pt x="33" y="0"/>
                      </a:cubicBezTo>
                      <a:cubicBezTo>
                        <a:pt x="33" y="0"/>
                        <a:pt x="33" y="0"/>
                        <a:pt x="33" y="0"/>
                      </a:cubicBezTo>
                      <a:cubicBezTo>
                        <a:pt x="33" y="0"/>
                        <a:pt x="33" y="0"/>
                        <a:pt x="33" y="0"/>
                      </a:cubicBezTo>
                      <a:cubicBezTo>
                        <a:pt x="32" y="0"/>
                        <a:pt x="32" y="0"/>
                        <a:pt x="32" y="0"/>
                      </a:cubicBezTo>
                      <a:cubicBezTo>
                        <a:pt x="32" y="1"/>
                        <a:pt x="32" y="1"/>
                        <a:pt x="32" y="1"/>
                      </a:cubicBezTo>
                      <a:cubicBezTo>
                        <a:pt x="32" y="1"/>
                        <a:pt x="32" y="1"/>
                        <a:pt x="32" y="1"/>
                      </a:cubicBezTo>
                      <a:cubicBezTo>
                        <a:pt x="32" y="2"/>
                        <a:pt x="32" y="2"/>
                        <a:pt x="32" y="2"/>
                      </a:cubicBezTo>
                      <a:close/>
                      <a:moveTo>
                        <a:pt x="84" y="32"/>
                      </a:moveTo>
                      <a:cubicBezTo>
                        <a:pt x="84" y="32"/>
                        <a:pt x="84" y="32"/>
                        <a:pt x="84" y="32"/>
                      </a:cubicBezTo>
                      <a:cubicBezTo>
                        <a:pt x="84" y="32"/>
                        <a:pt x="84" y="32"/>
                        <a:pt x="84" y="32"/>
                      </a:cubicBezTo>
                      <a:cubicBezTo>
                        <a:pt x="84" y="31"/>
                        <a:pt x="84" y="31"/>
                        <a:pt x="84" y="31"/>
                      </a:cubicBezTo>
                      <a:cubicBezTo>
                        <a:pt x="84" y="31"/>
                        <a:pt x="84" y="31"/>
                        <a:pt x="84" y="31"/>
                      </a:cubicBezTo>
                      <a:cubicBezTo>
                        <a:pt x="84" y="31"/>
                        <a:pt x="84" y="31"/>
                        <a:pt x="84" y="31"/>
                      </a:cubicBezTo>
                      <a:cubicBezTo>
                        <a:pt x="83" y="31"/>
                        <a:pt x="83" y="31"/>
                        <a:pt x="83" y="31"/>
                      </a:cubicBezTo>
                      <a:cubicBezTo>
                        <a:pt x="83" y="31"/>
                        <a:pt x="83" y="31"/>
                        <a:pt x="83" y="31"/>
                      </a:cubicBezTo>
                      <a:cubicBezTo>
                        <a:pt x="83" y="31"/>
                        <a:pt x="83" y="31"/>
                        <a:pt x="83" y="31"/>
                      </a:cubicBezTo>
                      <a:cubicBezTo>
                        <a:pt x="83" y="31"/>
                        <a:pt x="83" y="31"/>
                        <a:pt x="83" y="31"/>
                      </a:cubicBezTo>
                      <a:cubicBezTo>
                        <a:pt x="83" y="31"/>
                        <a:pt x="83" y="31"/>
                        <a:pt x="83" y="31"/>
                      </a:cubicBezTo>
                      <a:cubicBezTo>
                        <a:pt x="83" y="32"/>
                        <a:pt x="83" y="32"/>
                        <a:pt x="83" y="32"/>
                      </a:cubicBezTo>
                      <a:cubicBezTo>
                        <a:pt x="83" y="32"/>
                        <a:pt x="83" y="32"/>
                        <a:pt x="83" y="32"/>
                      </a:cubicBezTo>
                      <a:cubicBezTo>
                        <a:pt x="83" y="32"/>
                        <a:pt x="83" y="32"/>
                        <a:pt x="83" y="32"/>
                      </a:cubicBezTo>
                      <a:cubicBezTo>
                        <a:pt x="83" y="32"/>
                        <a:pt x="83" y="32"/>
                        <a:pt x="83" y="32"/>
                      </a:cubicBezTo>
                      <a:cubicBezTo>
                        <a:pt x="82" y="32"/>
                        <a:pt x="82" y="32"/>
                        <a:pt x="82" y="32"/>
                      </a:cubicBezTo>
                      <a:cubicBezTo>
                        <a:pt x="82" y="32"/>
                        <a:pt x="82" y="32"/>
                        <a:pt x="82" y="32"/>
                      </a:cubicBezTo>
                      <a:cubicBezTo>
                        <a:pt x="82" y="33"/>
                        <a:pt x="82" y="33"/>
                        <a:pt x="82" y="33"/>
                      </a:cubicBezTo>
                      <a:cubicBezTo>
                        <a:pt x="82" y="33"/>
                        <a:pt x="82" y="33"/>
                        <a:pt x="82" y="33"/>
                      </a:cubicBezTo>
                      <a:cubicBezTo>
                        <a:pt x="82" y="33"/>
                        <a:pt x="82" y="33"/>
                        <a:pt x="82" y="33"/>
                      </a:cubicBezTo>
                      <a:cubicBezTo>
                        <a:pt x="82" y="34"/>
                        <a:pt x="82" y="34"/>
                        <a:pt x="82" y="34"/>
                      </a:cubicBezTo>
                      <a:cubicBezTo>
                        <a:pt x="82" y="34"/>
                        <a:pt x="82" y="34"/>
                        <a:pt x="82" y="34"/>
                      </a:cubicBezTo>
                      <a:cubicBezTo>
                        <a:pt x="82" y="34"/>
                        <a:pt x="82" y="34"/>
                        <a:pt x="82" y="34"/>
                      </a:cubicBezTo>
                      <a:cubicBezTo>
                        <a:pt x="81" y="34"/>
                        <a:pt x="81" y="34"/>
                        <a:pt x="81" y="34"/>
                      </a:cubicBezTo>
                      <a:cubicBezTo>
                        <a:pt x="81" y="34"/>
                        <a:pt x="81" y="34"/>
                        <a:pt x="81" y="34"/>
                      </a:cubicBezTo>
                      <a:cubicBezTo>
                        <a:pt x="81" y="34"/>
                        <a:pt x="81" y="34"/>
                        <a:pt x="81" y="34"/>
                      </a:cubicBezTo>
                      <a:cubicBezTo>
                        <a:pt x="81" y="34"/>
                        <a:pt x="81" y="34"/>
                        <a:pt x="81" y="34"/>
                      </a:cubicBezTo>
                      <a:cubicBezTo>
                        <a:pt x="81" y="35"/>
                        <a:pt x="81" y="35"/>
                        <a:pt x="81" y="35"/>
                      </a:cubicBezTo>
                      <a:cubicBezTo>
                        <a:pt x="80" y="35"/>
                        <a:pt x="80" y="35"/>
                        <a:pt x="80" y="35"/>
                      </a:cubicBezTo>
                      <a:cubicBezTo>
                        <a:pt x="81" y="36"/>
                        <a:pt x="81" y="36"/>
                        <a:pt x="81" y="36"/>
                      </a:cubicBezTo>
                      <a:cubicBezTo>
                        <a:pt x="80" y="36"/>
                        <a:pt x="80" y="36"/>
                        <a:pt x="80" y="36"/>
                      </a:cubicBezTo>
                      <a:cubicBezTo>
                        <a:pt x="80" y="36"/>
                        <a:pt x="80" y="36"/>
                        <a:pt x="80" y="36"/>
                      </a:cubicBezTo>
                      <a:cubicBezTo>
                        <a:pt x="80" y="36"/>
                        <a:pt x="80" y="36"/>
                        <a:pt x="80" y="36"/>
                      </a:cubicBezTo>
                      <a:cubicBezTo>
                        <a:pt x="80" y="36"/>
                        <a:pt x="80" y="36"/>
                        <a:pt x="80" y="36"/>
                      </a:cubicBezTo>
                      <a:cubicBezTo>
                        <a:pt x="80" y="37"/>
                        <a:pt x="80" y="37"/>
                        <a:pt x="80" y="37"/>
                      </a:cubicBezTo>
                      <a:cubicBezTo>
                        <a:pt x="80" y="37"/>
                        <a:pt x="80" y="37"/>
                        <a:pt x="80" y="37"/>
                      </a:cubicBezTo>
                      <a:cubicBezTo>
                        <a:pt x="80" y="37"/>
                        <a:pt x="80" y="37"/>
                        <a:pt x="80" y="37"/>
                      </a:cubicBezTo>
                      <a:cubicBezTo>
                        <a:pt x="80" y="37"/>
                        <a:pt x="80" y="37"/>
                        <a:pt x="80" y="37"/>
                      </a:cubicBezTo>
                      <a:cubicBezTo>
                        <a:pt x="79" y="38"/>
                        <a:pt x="79" y="38"/>
                        <a:pt x="79" y="38"/>
                      </a:cubicBezTo>
                      <a:cubicBezTo>
                        <a:pt x="79" y="39"/>
                        <a:pt x="79" y="39"/>
                        <a:pt x="79" y="39"/>
                      </a:cubicBezTo>
                      <a:cubicBezTo>
                        <a:pt x="79" y="39"/>
                        <a:pt x="79" y="39"/>
                        <a:pt x="79" y="39"/>
                      </a:cubicBezTo>
                      <a:cubicBezTo>
                        <a:pt x="79" y="40"/>
                        <a:pt x="79" y="40"/>
                        <a:pt x="79" y="40"/>
                      </a:cubicBezTo>
                      <a:cubicBezTo>
                        <a:pt x="80" y="41"/>
                        <a:pt x="80" y="41"/>
                        <a:pt x="80" y="41"/>
                      </a:cubicBezTo>
                      <a:cubicBezTo>
                        <a:pt x="80" y="41"/>
                        <a:pt x="80" y="41"/>
                        <a:pt x="80" y="41"/>
                      </a:cubicBezTo>
                      <a:cubicBezTo>
                        <a:pt x="81" y="41"/>
                        <a:pt x="81" y="41"/>
                        <a:pt x="81" y="41"/>
                      </a:cubicBezTo>
                      <a:cubicBezTo>
                        <a:pt x="81" y="41"/>
                        <a:pt x="81" y="41"/>
                        <a:pt x="81" y="41"/>
                      </a:cubicBezTo>
                      <a:cubicBezTo>
                        <a:pt x="82" y="40"/>
                        <a:pt x="82" y="40"/>
                        <a:pt x="82" y="40"/>
                      </a:cubicBezTo>
                      <a:cubicBezTo>
                        <a:pt x="82" y="40"/>
                        <a:pt x="82" y="40"/>
                        <a:pt x="82" y="40"/>
                      </a:cubicBezTo>
                      <a:cubicBezTo>
                        <a:pt x="82" y="39"/>
                        <a:pt x="82" y="39"/>
                        <a:pt x="82" y="39"/>
                      </a:cubicBezTo>
                      <a:cubicBezTo>
                        <a:pt x="82" y="39"/>
                        <a:pt x="82" y="39"/>
                        <a:pt x="82" y="39"/>
                      </a:cubicBezTo>
                      <a:cubicBezTo>
                        <a:pt x="82" y="39"/>
                        <a:pt x="82" y="39"/>
                        <a:pt x="82" y="39"/>
                      </a:cubicBezTo>
                      <a:cubicBezTo>
                        <a:pt x="82" y="39"/>
                        <a:pt x="82" y="39"/>
                        <a:pt x="82" y="39"/>
                      </a:cubicBezTo>
                      <a:cubicBezTo>
                        <a:pt x="82" y="39"/>
                        <a:pt x="82" y="39"/>
                        <a:pt x="82" y="39"/>
                      </a:cubicBezTo>
                      <a:cubicBezTo>
                        <a:pt x="82" y="38"/>
                        <a:pt x="82" y="38"/>
                        <a:pt x="82" y="38"/>
                      </a:cubicBezTo>
                      <a:cubicBezTo>
                        <a:pt x="82" y="38"/>
                        <a:pt x="82" y="38"/>
                        <a:pt x="82" y="38"/>
                      </a:cubicBezTo>
                      <a:cubicBezTo>
                        <a:pt x="83" y="37"/>
                        <a:pt x="83" y="37"/>
                        <a:pt x="83" y="37"/>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5"/>
                        <a:pt x="83" y="35"/>
                        <a:pt x="83" y="35"/>
                      </a:cubicBezTo>
                      <a:cubicBezTo>
                        <a:pt x="83" y="35"/>
                        <a:pt x="83" y="35"/>
                        <a:pt x="83" y="35"/>
                      </a:cubicBezTo>
                      <a:cubicBezTo>
                        <a:pt x="83" y="35"/>
                        <a:pt x="83" y="35"/>
                        <a:pt x="83" y="35"/>
                      </a:cubicBezTo>
                      <a:cubicBezTo>
                        <a:pt x="83" y="35"/>
                        <a:pt x="83" y="35"/>
                        <a:pt x="83" y="35"/>
                      </a:cubicBezTo>
                      <a:cubicBezTo>
                        <a:pt x="84" y="35"/>
                        <a:pt x="84" y="35"/>
                        <a:pt x="84" y="35"/>
                      </a:cubicBezTo>
                      <a:cubicBezTo>
                        <a:pt x="84" y="35"/>
                        <a:pt x="84" y="35"/>
                        <a:pt x="84" y="35"/>
                      </a:cubicBezTo>
                      <a:cubicBezTo>
                        <a:pt x="83" y="34"/>
                        <a:pt x="83" y="34"/>
                        <a:pt x="83" y="34"/>
                      </a:cubicBezTo>
                      <a:cubicBezTo>
                        <a:pt x="83" y="34"/>
                        <a:pt x="83" y="34"/>
                        <a:pt x="83" y="34"/>
                      </a:cubicBezTo>
                      <a:cubicBezTo>
                        <a:pt x="83" y="34"/>
                        <a:pt x="83" y="34"/>
                        <a:pt x="83" y="34"/>
                      </a:cubicBezTo>
                      <a:cubicBezTo>
                        <a:pt x="83" y="34"/>
                        <a:pt x="83" y="34"/>
                        <a:pt x="83" y="34"/>
                      </a:cubicBezTo>
                      <a:cubicBezTo>
                        <a:pt x="84" y="34"/>
                        <a:pt x="84" y="34"/>
                        <a:pt x="84" y="34"/>
                      </a:cubicBezTo>
                      <a:cubicBezTo>
                        <a:pt x="84" y="34"/>
                        <a:pt x="84" y="34"/>
                        <a:pt x="84" y="34"/>
                      </a:cubicBezTo>
                      <a:cubicBezTo>
                        <a:pt x="83" y="34"/>
                        <a:pt x="83" y="34"/>
                        <a:pt x="83" y="34"/>
                      </a:cubicBezTo>
                      <a:cubicBezTo>
                        <a:pt x="83" y="34"/>
                        <a:pt x="83" y="34"/>
                        <a:pt x="83" y="34"/>
                      </a:cubicBezTo>
                      <a:cubicBezTo>
                        <a:pt x="83" y="33"/>
                        <a:pt x="83" y="33"/>
                        <a:pt x="83" y="33"/>
                      </a:cubicBezTo>
                      <a:cubicBezTo>
                        <a:pt x="83" y="33"/>
                        <a:pt x="83" y="33"/>
                        <a:pt x="83" y="33"/>
                      </a:cubicBezTo>
                      <a:cubicBezTo>
                        <a:pt x="83" y="33"/>
                        <a:pt x="83" y="33"/>
                        <a:pt x="83" y="33"/>
                      </a:cubicBezTo>
                      <a:cubicBezTo>
                        <a:pt x="83" y="33"/>
                        <a:pt x="83" y="33"/>
                        <a:pt x="83" y="33"/>
                      </a:cubicBezTo>
                      <a:cubicBezTo>
                        <a:pt x="83" y="32"/>
                        <a:pt x="83" y="32"/>
                        <a:pt x="83" y="32"/>
                      </a:cubicBezTo>
                      <a:cubicBezTo>
                        <a:pt x="83" y="32"/>
                        <a:pt x="83" y="32"/>
                        <a:pt x="83" y="32"/>
                      </a:cubicBezTo>
                      <a:cubicBezTo>
                        <a:pt x="84" y="32"/>
                        <a:pt x="84" y="32"/>
                        <a:pt x="84" y="32"/>
                      </a:cubicBezTo>
                      <a:cubicBezTo>
                        <a:pt x="84" y="33"/>
                        <a:pt x="84" y="33"/>
                        <a:pt x="84" y="33"/>
                      </a:cubicBezTo>
                      <a:cubicBezTo>
                        <a:pt x="84" y="32"/>
                        <a:pt x="84" y="32"/>
                        <a:pt x="84" y="32"/>
                      </a:cubicBezTo>
                      <a:cubicBezTo>
                        <a:pt x="84" y="32"/>
                        <a:pt x="84" y="32"/>
                        <a:pt x="84" y="32"/>
                      </a:cubicBezTo>
                      <a:close/>
                      <a:moveTo>
                        <a:pt x="86" y="30"/>
                      </a:moveTo>
                      <a:cubicBezTo>
                        <a:pt x="86" y="30"/>
                        <a:pt x="86" y="30"/>
                        <a:pt x="86" y="30"/>
                      </a:cubicBezTo>
                      <a:cubicBezTo>
                        <a:pt x="86" y="29"/>
                        <a:pt x="86" y="29"/>
                        <a:pt x="86" y="29"/>
                      </a:cubicBezTo>
                      <a:cubicBezTo>
                        <a:pt x="86" y="29"/>
                        <a:pt x="86" y="29"/>
                        <a:pt x="86" y="29"/>
                      </a:cubicBezTo>
                      <a:cubicBezTo>
                        <a:pt x="85" y="29"/>
                        <a:pt x="85" y="29"/>
                        <a:pt x="85" y="29"/>
                      </a:cubicBezTo>
                      <a:cubicBezTo>
                        <a:pt x="85" y="29"/>
                        <a:pt x="85" y="29"/>
                        <a:pt x="85" y="29"/>
                      </a:cubicBezTo>
                      <a:cubicBezTo>
                        <a:pt x="85" y="29"/>
                        <a:pt x="85" y="29"/>
                        <a:pt x="85" y="29"/>
                      </a:cubicBezTo>
                      <a:cubicBezTo>
                        <a:pt x="85" y="29"/>
                        <a:pt x="85" y="29"/>
                        <a:pt x="85" y="29"/>
                      </a:cubicBezTo>
                      <a:cubicBezTo>
                        <a:pt x="85" y="29"/>
                        <a:pt x="85" y="29"/>
                        <a:pt x="85" y="29"/>
                      </a:cubicBezTo>
                      <a:cubicBezTo>
                        <a:pt x="84" y="28"/>
                        <a:pt x="84" y="28"/>
                        <a:pt x="84" y="28"/>
                      </a:cubicBezTo>
                      <a:cubicBezTo>
                        <a:pt x="84" y="29"/>
                        <a:pt x="84" y="29"/>
                        <a:pt x="84" y="29"/>
                      </a:cubicBezTo>
                      <a:cubicBezTo>
                        <a:pt x="84" y="29"/>
                        <a:pt x="84" y="29"/>
                        <a:pt x="84" y="29"/>
                      </a:cubicBezTo>
                      <a:cubicBezTo>
                        <a:pt x="84" y="29"/>
                        <a:pt x="84" y="29"/>
                        <a:pt x="84" y="29"/>
                      </a:cubicBezTo>
                      <a:cubicBezTo>
                        <a:pt x="84" y="30"/>
                        <a:pt x="84" y="30"/>
                        <a:pt x="84" y="30"/>
                      </a:cubicBezTo>
                      <a:cubicBezTo>
                        <a:pt x="84" y="30"/>
                        <a:pt x="84" y="30"/>
                        <a:pt x="84" y="30"/>
                      </a:cubicBezTo>
                      <a:cubicBezTo>
                        <a:pt x="84" y="30"/>
                        <a:pt x="84" y="30"/>
                        <a:pt x="84" y="30"/>
                      </a:cubicBezTo>
                      <a:cubicBezTo>
                        <a:pt x="84" y="30"/>
                        <a:pt x="84" y="30"/>
                        <a:pt x="84" y="30"/>
                      </a:cubicBezTo>
                      <a:cubicBezTo>
                        <a:pt x="84" y="30"/>
                        <a:pt x="84" y="30"/>
                        <a:pt x="84" y="30"/>
                      </a:cubicBezTo>
                      <a:cubicBezTo>
                        <a:pt x="85" y="30"/>
                        <a:pt x="85" y="30"/>
                        <a:pt x="85" y="30"/>
                      </a:cubicBezTo>
                      <a:cubicBezTo>
                        <a:pt x="86" y="30"/>
                        <a:pt x="86" y="30"/>
                        <a:pt x="86" y="30"/>
                      </a:cubicBezTo>
                      <a:cubicBezTo>
                        <a:pt x="86" y="30"/>
                        <a:pt x="86" y="30"/>
                        <a:pt x="86" y="30"/>
                      </a:cubicBezTo>
                      <a:close/>
                      <a:moveTo>
                        <a:pt x="80" y="41"/>
                      </a:moveTo>
                      <a:cubicBezTo>
                        <a:pt x="80" y="41"/>
                        <a:pt x="80" y="41"/>
                        <a:pt x="80" y="41"/>
                      </a:cubicBezTo>
                      <a:cubicBezTo>
                        <a:pt x="79" y="41"/>
                        <a:pt x="79" y="41"/>
                        <a:pt x="79" y="41"/>
                      </a:cubicBezTo>
                      <a:cubicBezTo>
                        <a:pt x="79" y="40"/>
                        <a:pt x="79" y="40"/>
                        <a:pt x="79" y="40"/>
                      </a:cubicBezTo>
                      <a:cubicBezTo>
                        <a:pt x="78" y="40"/>
                        <a:pt x="78" y="40"/>
                        <a:pt x="78" y="40"/>
                      </a:cubicBezTo>
                      <a:cubicBezTo>
                        <a:pt x="78" y="40"/>
                        <a:pt x="78" y="40"/>
                        <a:pt x="78" y="40"/>
                      </a:cubicBezTo>
                      <a:cubicBezTo>
                        <a:pt x="78" y="41"/>
                        <a:pt x="78" y="41"/>
                        <a:pt x="78" y="41"/>
                      </a:cubicBezTo>
                      <a:cubicBezTo>
                        <a:pt x="78" y="40"/>
                        <a:pt x="78" y="40"/>
                        <a:pt x="78" y="40"/>
                      </a:cubicBezTo>
                      <a:cubicBezTo>
                        <a:pt x="77" y="41"/>
                        <a:pt x="77" y="41"/>
                        <a:pt x="77" y="41"/>
                      </a:cubicBezTo>
                      <a:cubicBezTo>
                        <a:pt x="77" y="41"/>
                        <a:pt x="77" y="41"/>
                        <a:pt x="77" y="41"/>
                      </a:cubicBezTo>
                      <a:cubicBezTo>
                        <a:pt x="77" y="41"/>
                        <a:pt x="77" y="41"/>
                        <a:pt x="77" y="41"/>
                      </a:cubicBezTo>
                      <a:cubicBezTo>
                        <a:pt x="77" y="41"/>
                        <a:pt x="77" y="41"/>
                        <a:pt x="77" y="41"/>
                      </a:cubicBezTo>
                      <a:cubicBezTo>
                        <a:pt x="76" y="41"/>
                        <a:pt x="76" y="41"/>
                        <a:pt x="76" y="41"/>
                      </a:cubicBezTo>
                      <a:cubicBezTo>
                        <a:pt x="76" y="42"/>
                        <a:pt x="76" y="42"/>
                        <a:pt x="76" y="42"/>
                      </a:cubicBezTo>
                      <a:cubicBezTo>
                        <a:pt x="76" y="42"/>
                        <a:pt x="76" y="42"/>
                        <a:pt x="76" y="42"/>
                      </a:cubicBezTo>
                      <a:cubicBezTo>
                        <a:pt x="75" y="43"/>
                        <a:pt x="75" y="43"/>
                        <a:pt x="75" y="43"/>
                      </a:cubicBezTo>
                      <a:cubicBezTo>
                        <a:pt x="75" y="44"/>
                        <a:pt x="75" y="44"/>
                        <a:pt x="75" y="44"/>
                      </a:cubicBezTo>
                      <a:cubicBezTo>
                        <a:pt x="75" y="44"/>
                        <a:pt x="75" y="44"/>
                        <a:pt x="75" y="44"/>
                      </a:cubicBezTo>
                      <a:cubicBezTo>
                        <a:pt x="75" y="44"/>
                        <a:pt x="75" y="44"/>
                        <a:pt x="75" y="44"/>
                      </a:cubicBezTo>
                      <a:cubicBezTo>
                        <a:pt x="75" y="45"/>
                        <a:pt x="75" y="45"/>
                        <a:pt x="75" y="45"/>
                      </a:cubicBezTo>
                      <a:cubicBezTo>
                        <a:pt x="75" y="45"/>
                        <a:pt x="75" y="45"/>
                        <a:pt x="75" y="45"/>
                      </a:cubicBezTo>
                      <a:cubicBezTo>
                        <a:pt x="74" y="45"/>
                        <a:pt x="74" y="45"/>
                        <a:pt x="74" y="45"/>
                      </a:cubicBezTo>
                      <a:cubicBezTo>
                        <a:pt x="74" y="46"/>
                        <a:pt x="74" y="46"/>
                        <a:pt x="74" y="46"/>
                      </a:cubicBezTo>
                      <a:cubicBezTo>
                        <a:pt x="73" y="46"/>
                        <a:pt x="73" y="46"/>
                        <a:pt x="73" y="46"/>
                      </a:cubicBezTo>
                      <a:cubicBezTo>
                        <a:pt x="73" y="47"/>
                        <a:pt x="73" y="47"/>
                        <a:pt x="73" y="47"/>
                      </a:cubicBezTo>
                      <a:cubicBezTo>
                        <a:pt x="73" y="47"/>
                        <a:pt x="73" y="47"/>
                        <a:pt x="73" y="47"/>
                      </a:cubicBezTo>
                      <a:cubicBezTo>
                        <a:pt x="72" y="48"/>
                        <a:pt x="72" y="48"/>
                        <a:pt x="72" y="48"/>
                      </a:cubicBezTo>
                      <a:cubicBezTo>
                        <a:pt x="72" y="48"/>
                        <a:pt x="72" y="48"/>
                        <a:pt x="72" y="48"/>
                      </a:cubicBezTo>
                      <a:cubicBezTo>
                        <a:pt x="72" y="48"/>
                        <a:pt x="72" y="48"/>
                        <a:pt x="72" y="48"/>
                      </a:cubicBezTo>
                      <a:cubicBezTo>
                        <a:pt x="71" y="48"/>
                        <a:pt x="71" y="48"/>
                        <a:pt x="71" y="48"/>
                      </a:cubicBezTo>
                      <a:cubicBezTo>
                        <a:pt x="71" y="48"/>
                        <a:pt x="71" y="48"/>
                        <a:pt x="71" y="48"/>
                      </a:cubicBezTo>
                      <a:cubicBezTo>
                        <a:pt x="71" y="47"/>
                        <a:pt x="71" y="47"/>
                        <a:pt x="71" y="47"/>
                      </a:cubicBezTo>
                      <a:cubicBezTo>
                        <a:pt x="71" y="47"/>
                        <a:pt x="71" y="47"/>
                        <a:pt x="71" y="47"/>
                      </a:cubicBezTo>
                      <a:cubicBezTo>
                        <a:pt x="71" y="47"/>
                        <a:pt x="71" y="47"/>
                        <a:pt x="71" y="47"/>
                      </a:cubicBezTo>
                      <a:cubicBezTo>
                        <a:pt x="71" y="46"/>
                        <a:pt x="71" y="46"/>
                        <a:pt x="71" y="46"/>
                      </a:cubicBezTo>
                      <a:cubicBezTo>
                        <a:pt x="71" y="46"/>
                        <a:pt x="71" y="46"/>
                        <a:pt x="71" y="46"/>
                      </a:cubicBezTo>
                      <a:cubicBezTo>
                        <a:pt x="71" y="46"/>
                        <a:pt x="71" y="46"/>
                        <a:pt x="71" y="46"/>
                      </a:cubicBezTo>
                      <a:cubicBezTo>
                        <a:pt x="71" y="46"/>
                        <a:pt x="71" y="46"/>
                        <a:pt x="71" y="46"/>
                      </a:cubicBezTo>
                      <a:cubicBezTo>
                        <a:pt x="71" y="45"/>
                        <a:pt x="71" y="45"/>
                        <a:pt x="71" y="45"/>
                      </a:cubicBezTo>
                      <a:cubicBezTo>
                        <a:pt x="71" y="45"/>
                        <a:pt x="71" y="45"/>
                        <a:pt x="71" y="45"/>
                      </a:cubicBezTo>
                      <a:cubicBezTo>
                        <a:pt x="71" y="45"/>
                        <a:pt x="71" y="45"/>
                        <a:pt x="71" y="45"/>
                      </a:cubicBezTo>
                      <a:cubicBezTo>
                        <a:pt x="71" y="45"/>
                        <a:pt x="71" y="45"/>
                        <a:pt x="71" y="45"/>
                      </a:cubicBezTo>
                      <a:cubicBezTo>
                        <a:pt x="71" y="45"/>
                        <a:pt x="71" y="45"/>
                        <a:pt x="71" y="45"/>
                      </a:cubicBezTo>
                      <a:cubicBezTo>
                        <a:pt x="71" y="44"/>
                        <a:pt x="71" y="44"/>
                        <a:pt x="71" y="44"/>
                      </a:cubicBezTo>
                      <a:cubicBezTo>
                        <a:pt x="71" y="44"/>
                        <a:pt x="71" y="44"/>
                        <a:pt x="71" y="44"/>
                      </a:cubicBezTo>
                      <a:cubicBezTo>
                        <a:pt x="71" y="44"/>
                        <a:pt x="71" y="44"/>
                        <a:pt x="71" y="44"/>
                      </a:cubicBezTo>
                      <a:cubicBezTo>
                        <a:pt x="72" y="44"/>
                        <a:pt x="72" y="44"/>
                        <a:pt x="72" y="44"/>
                      </a:cubicBezTo>
                      <a:cubicBezTo>
                        <a:pt x="72" y="43"/>
                        <a:pt x="72" y="43"/>
                        <a:pt x="72" y="43"/>
                      </a:cubicBezTo>
                      <a:cubicBezTo>
                        <a:pt x="72" y="43"/>
                        <a:pt x="72" y="43"/>
                        <a:pt x="72" y="43"/>
                      </a:cubicBezTo>
                      <a:cubicBezTo>
                        <a:pt x="72" y="43"/>
                        <a:pt x="72" y="43"/>
                        <a:pt x="72" y="43"/>
                      </a:cubicBezTo>
                      <a:cubicBezTo>
                        <a:pt x="72" y="43"/>
                        <a:pt x="72" y="43"/>
                        <a:pt x="72" y="43"/>
                      </a:cubicBezTo>
                      <a:cubicBezTo>
                        <a:pt x="72" y="42"/>
                        <a:pt x="72" y="42"/>
                        <a:pt x="72" y="42"/>
                      </a:cubicBezTo>
                      <a:cubicBezTo>
                        <a:pt x="72" y="42"/>
                        <a:pt x="72" y="42"/>
                        <a:pt x="72" y="42"/>
                      </a:cubicBezTo>
                      <a:cubicBezTo>
                        <a:pt x="73" y="41"/>
                        <a:pt x="73" y="41"/>
                        <a:pt x="73" y="41"/>
                      </a:cubicBezTo>
                      <a:cubicBezTo>
                        <a:pt x="73" y="41"/>
                        <a:pt x="73" y="41"/>
                        <a:pt x="73" y="41"/>
                      </a:cubicBezTo>
                      <a:cubicBezTo>
                        <a:pt x="73" y="40"/>
                        <a:pt x="73" y="40"/>
                        <a:pt x="73" y="40"/>
                      </a:cubicBezTo>
                      <a:cubicBezTo>
                        <a:pt x="73" y="40"/>
                        <a:pt x="73" y="40"/>
                        <a:pt x="73" y="40"/>
                      </a:cubicBezTo>
                      <a:cubicBezTo>
                        <a:pt x="74" y="39"/>
                        <a:pt x="74" y="39"/>
                        <a:pt x="74" y="39"/>
                      </a:cubicBezTo>
                      <a:cubicBezTo>
                        <a:pt x="75" y="39"/>
                        <a:pt x="75" y="39"/>
                        <a:pt x="75" y="39"/>
                      </a:cubicBezTo>
                      <a:cubicBezTo>
                        <a:pt x="75" y="39"/>
                        <a:pt x="75" y="39"/>
                        <a:pt x="75" y="39"/>
                      </a:cubicBezTo>
                      <a:cubicBezTo>
                        <a:pt x="75" y="38"/>
                        <a:pt x="75" y="38"/>
                        <a:pt x="75" y="38"/>
                      </a:cubicBezTo>
                      <a:cubicBezTo>
                        <a:pt x="76" y="38"/>
                        <a:pt x="76" y="38"/>
                        <a:pt x="76" y="38"/>
                      </a:cubicBezTo>
                      <a:cubicBezTo>
                        <a:pt x="76" y="38"/>
                        <a:pt x="76" y="38"/>
                        <a:pt x="76" y="38"/>
                      </a:cubicBezTo>
                      <a:cubicBezTo>
                        <a:pt x="75" y="37"/>
                        <a:pt x="75" y="37"/>
                        <a:pt x="75" y="37"/>
                      </a:cubicBezTo>
                      <a:cubicBezTo>
                        <a:pt x="75" y="37"/>
                        <a:pt x="75" y="37"/>
                        <a:pt x="75" y="37"/>
                      </a:cubicBezTo>
                      <a:cubicBezTo>
                        <a:pt x="76" y="37"/>
                        <a:pt x="76" y="37"/>
                        <a:pt x="76" y="37"/>
                      </a:cubicBezTo>
                      <a:cubicBezTo>
                        <a:pt x="76" y="36"/>
                        <a:pt x="76" y="36"/>
                        <a:pt x="76" y="36"/>
                      </a:cubicBezTo>
                      <a:cubicBezTo>
                        <a:pt x="76" y="36"/>
                        <a:pt x="76" y="36"/>
                        <a:pt x="76" y="36"/>
                      </a:cubicBezTo>
                      <a:cubicBezTo>
                        <a:pt x="75" y="36"/>
                        <a:pt x="75" y="36"/>
                        <a:pt x="75" y="36"/>
                      </a:cubicBezTo>
                      <a:cubicBezTo>
                        <a:pt x="75" y="36"/>
                        <a:pt x="75" y="36"/>
                        <a:pt x="75" y="36"/>
                      </a:cubicBezTo>
                      <a:cubicBezTo>
                        <a:pt x="75" y="36"/>
                        <a:pt x="75" y="36"/>
                        <a:pt x="75" y="36"/>
                      </a:cubicBezTo>
                      <a:cubicBezTo>
                        <a:pt x="75" y="35"/>
                        <a:pt x="75" y="35"/>
                        <a:pt x="75" y="35"/>
                      </a:cubicBezTo>
                      <a:cubicBezTo>
                        <a:pt x="74" y="35"/>
                        <a:pt x="74" y="35"/>
                        <a:pt x="74" y="35"/>
                      </a:cubicBezTo>
                      <a:cubicBezTo>
                        <a:pt x="74" y="35"/>
                        <a:pt x="74" y="35"/>
                        <a:pt x="74" y="35"/>
                      </a:cubicBezTo>
                      <a:cubicBezTo>
                        <a:pt x="74" y="35"/>
                        <a:pt x="74" y="35"/>
                        <a:pt x="74" y="35"/>
                      </a:cubicBezTo>
                      <a:cubicBezTo>
                        <a:pt x="74" y="35"/>
                        <a:pt x="74" y="35"/>
                        <a:pt x="74" y="35"/>
                      </a:cubicBezTo>
                      <a:cubicBezTo>
                        <a:pt x="74" y="34"/>
                        <a:pt x="74" y="34"/>
                        <a:pt x="74" y="34"/>
                      </a:cubicBezTo>
                      <a:cubicBezTo>
                        <a:pt x="74" y="34"/>
                        <a:pt x="74" y="34"/>
                        <a:pt x="74" y="34"/>
                      </a:cubicBezTo>
                      <a:cubicBezTo>
                        <a:pt x="74" y="33"/>
                        <a:pt x="74" y="33"/>
                        <a:pt x="74" y="33"/>
                      </a:cubicBezTo>
                      <a:cubicBezTo>
                        <a:pt x="74" y="33"/>
                        <a:pt x="74" y="33"/>
                        <a:pt x="74" y="33"/>
                      </a:cubicBezTo>
                      <a:cubicBezTo>
                        <a:pt x="74" y="32"/>
                        <a:pt x="74" y="32"/>
                        <a:pt x="74" y="32"/>
                      </a:cubicBezTo>
                      <a:cubicBezTo>
                        <a:pt x="74" y="32"/>
                        <a:pt x="74" y="32"/>
                        <a:pt x="74" y="32"/>
                      </a:cubicBezTo>
                      <a:cubicBezTo>
                        <a:pt x="74" y="31"/>
                        <a:pt x="74" y="31"/>
                        <a:pt x="74" y="31"/>
                      </a:cubicBezTo>
                      <a:cubicBezTo>
                        <a:pt x="75" y="31"/>
                        <a:pt x="75" y="31"/>
                        <a:pt x="75" y="31"/>
                      </a:cubicBezTo>
                      <a:cubicBezTo>
                        <a:pt x="75" y="31"/>
                        <a:pt x="75" y="31"/>
                        <a:pt x="75"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3" y="31"/>
                        <a:pt x="73" y="31"/>
                        <a:pt x="73" y="31"/>
                      </a:cubicBezTo>
                      <a:cubicBezTo>
                        <a:pt x="73" y="31"/>
                        <a:pt x="73" y="31"/>
                        <a:pt x="73" y="31"/>
                      </a:cubicBezTo>
                      <a:cubicBezTo>
                        <a:pt x="73" y="31"/>
                        <a:pt x="73" y="31"/>
                        <a:pt x="73" y="31"/>
                      </a:cubicBezTo>
                      <a:cubicBezTo>
                        <a:pt x="73" y="31"/>
                        <a:pt x="73" y="31"/>
                        <a:pt x="73" y="31"/>
                      </a:cubicBezTo>
                      <a:cubicBezTo>
                        <a:pt x="72" y="31"/>
                        <a:pt x="72" y="31"/>
                        <a:pt x="72" y="31"/>
                      </a:cubicBezTo>
                      <a:cubicBezTo>
                        <a:pt x="72" y="31"/>
                        <a:pt x="72" y="31"/>
                        <a:pt x="72" y="31"/>
                      </a:cubicBezTo>
                      <a:cubicBezTo>
                        <a:pt x="72" y="31"/>
                        <a:pt x="72" y="31"/>
                        <a:pt x="72" y="31"/>
                      </a:cubicBezTo>
                      <a:cubicBezTo>
                        <a:pt x="72" y="31"/>
                        <a:pt x="72" y="31"/>
                        <a:pt x="72" y="31"/>
                      </a:cubicBezTo>
                      <a:cubicBezTo>
                        <a:pt x="72" y="31"/>
                        <a:pt x="72" y="31"/>
                        <a:pt x="72" y="31"/>
                      </a:cubicBezTo>
                      <a:cubicBezTo>
                        <a:pt x="72" y="31"/>
                        <a:pt x="72" y="31"/>
                        <a:pt x="72" y="31"/>
                      </a:cubicBezTo>
                      <a:cubicBezTo>
                        <a:pt x="71" y="31"/>
                        <a:pt x="71" y="31"/>
                        <a:pt x="71" y="31"/>
                      </a:cubicBezTo>
                      <a:cubicBezTo>
                        <a:pt x="71" y="31"/>
                        <a:pt x="71" y="31"/>
                        <a:pt x="71" y="31"/>
                      </a:cubicBezTo>
                      <a:cubicBezTo>
                        <a:pt x="71" y="31"/>
                        <a:pt x="71" y="31"/>
                        <a:pt x="71" y="31"/>
                      </a:cubicBezTo>
                      <a:cubicBezTo>
                        <a:pt x="71" y="31"/>
                        <a:pt x="71" y="31"/>
                        <a:pt x="71" y="31"/>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2" y="29"/>
                        <a:pt x="72" y="29"/>
                        <a:pt x="72" y="29"/>
                      </a:cubicBezTo>
                      <a:cubicBezTo>
                        <a:pt x="72" y="29"/>
                        <a:pt x="72" y="29"/>
                        <a:pt x="72" y="29"/>
                      </a:cubicBezTo>
                      <a:cubicBezTo>
                        <a:pt x="72" y="29"/>
                        <a:pt x="72" y="29"/>
                        <a:pt x="72" y="29"/>
                      </a:cubicBezTo>
                      <a:cubicBezTo>
                        <a:pt x="72" y="29"/>
                        <a:pt x="72" y="29"/>
                        <a:pt x="72" y="29"/>
                      </a:cubicBezTo>
                      <a:cubicBezTo>
                        <a:pt x="72" y="29"/>
                        <a:pt x="72" y="29"/>
                        <a:pt x="72" y="29"/>
                      </a:cubicBezTo>
                      <a:cubicBezTo>
                        <a:pt x="72" y="28"/>
                        <a:pt x="72" y="28"/>
                        <a:pt x="72" y="28"/>
                      </a:cubicBezTo>
                      <a:cubicBezTo>
                        <a:pt x="72" y="28"/>
                        <a:pt x="72" y="28"/>
                        <a:pt x="72" y="28"/>
                      </a:cubicBezTo>
                      <a:cubicBezTo>
                        <a:pt x="72" y="28"/>
                        <a:pt x="72" y="28"/>
                        <a:pt x="72" y="28"/>
                      </a:cubicBezTo>
                      <a:cubicBezTo>
                        <a:pt x="72" y="28"/>
                        <a:pt x="72" y="28"/>
                        <a:pt x="72" y="28"/>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6"/>
                        <a:pt x="72" y="26"/>
                        <a:pt x="72" y="26"/>
                      </a:cubicBezTo>
                      <a:cubicBezTo>
                        <a:pt x="72" y="26"/>
                        <a:pt x="72" y="26"/>
                        <a:pt x="72" y="26"/>
                      </a:cubicBezTo>
                      <a:cubicBezTo>
                        <a:pt x="72" y="26"/>
                        <a:pt x="72" y="26"/>
                        <a:pt x="72" y="26"/>
                      </a:cubicBezTo>
                      <a:cubicBezTo>
                        <a:pt x="72" y="26"/>
                        <a:pt x="72" y="26"/>
                        <a:pt x="72" y="26"/>
                      </a:cubicBezTo>
                      <a:cubicBezTo>
                        <a:pt x="72" y="25"/>
                        <a:pt x="72" y="25"/>
                        <a:pt x="72" y="25"/>
                      </a:cubicBezTo>
                      <a:cubicBezTo>
                        <a:pt x="71" y="25"/>
                        <a:pt x="71" y="25"/>
                        <a:pt x="71"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1" y="24"/>
                        <a:pt x="71" y="24"/>
                        <a:pt x="71" y="24"/>
                      </a:cubicBezTo>
                      <a:cubicBezTo>
                        <a:pt x="71" y="24"/>
                        <a:pt x="71" y="24"/>
                        <a:pt x="71" y="24"/>
                      </a:cubicBezTo>
                      <a:cubicBezTo>
                        <a:pt x="71" y="24"/>
                        <a:pt x="71" y="24"/>
                        <a:pt x="71" y="24"/>
                      </a:cubicBezTo>
                      <a:cubicBezTo>
                        <a:pt x="71" y="24"/>
                        <a:pt x="71" y="24"/>
                        <a:pt x="71" y="24"/>
                      </a:cubicBezTo>
                      <a:cubicBezTo>
                        <a:pt x="71" y="24"/>
                        <a:pt x="71" y="24"/>
                        <a:pt x="71" y="24"/>
                      </a:cubicBezTo>
                      <a:cubicBezTo>
                        <a:pt x="70" y="24"/>
                        <a:pt x="70" y="24"/>
                        <a:pt x="70" y="24"/>
                      </a:cubicBezTo>
                      <a:cubicBezTo>
                        <a:pt x="70" y="24"/>
                        <a:pt x="70" y="24"/>
                        <a:pt x="70" y="24"/>
                      </a:cubicBezTo>
                      <a:cubicBezTo>
                        <a:pt x="70" y="23"/>
                        <a:pt x="70" y="23"/>
                        <a:pt x="70" y="23"/>
                      </a:cubicBezTo>
                      <a:cubicBezTo>
                        <a:pt x="70" y="23"/>
                        <a:pt x="70" y="23"/>
                        <a:pt x="70" y="23"/>
                      </a:cubicBezTo>
                      <a:cubicBezTo>
                        <a:pt x="70" y="23"/>
                        <a:pt x="70" y="23"/>
                        <a:pt x="70"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8" y="23"/>
                        <a:pt x="68" y="23"/>
                        <a:pt x="68" y="23"/>
                      </a:cubicBezTo>
                      <a:cubicBezTo>
                        <a:pt x="68" y="23"/>
                        <a:pt x="68" y="23"/>
                        <a:pt x="68" y="23"/>
                      </a:cubicBezTo>
                      <a:cubicBezTo>
                        <a:pt x="68" y="23"/>
                        <a:pt x="68" y="23"/>
                        <a:pt x="68" y="23"/>
                      </a:cubicBezTo>
                      <a:cubicBezTo>
                        <a:pt x="68" y="23"/>
                        <a:pt x="68" y="23"/>
                        <a:pt x="68" y="23"/>
                      </a:cubicBezTo>
                      <a:cubicBezTo>
                        <a:pt x="67" y="23"/>
                        <a:pt x="67" y="23"/>
                        <a:pt x="67" y="23"/>
                      </a:cubicBezTo>
                      <a:cubicBezTo>
                        <a:pt x="67" y="23"/>
                        <a:pt x="67" y="23"/>
                        <a:pt x="67" y="23"/>
                      </a:cubicBezTo>
                      <a:cubicBezTo>
                        <a:pt x="67" y="23"/>
                        <a:pt x="67" y="23"/>
                        <a:pt x="67" y="23"/>
                      </a:cubicBezTo>
                      <a:cubicBezTo>
                        <a:pt x="67" y="23"/>
                        <a:pt x="67" y="23"/>
                        <a:pt x="67" y="23"/>
                      </a:cubicBezTo>
                      <a:cubicBezTo>
                        <a:pt x="67" y="23"/>
                        <a:pt x="67" y="23"/>
                        <a:pt x="67" y="23"/>
                      </a:cubicBezTo>
                      <a:cubicBezTo>
                        <a:pt x="67" y="22"/>
                        <a:pt x="67" y="22"/>
                        <a:pt x="67" y="22"/>
                      </a:cubicBezTo>
                      <a:cubicBezTo>
                        <a:pt x="67" y="22"/>
                        <a:pt x="67" y="22"/>
                        <a:pt x="67" y="22"/>
                      </a:cubicBezTo>
                      <a:cubicBezTo>
                        <a:pt x="67" y="22"/>
                        <a:pt x="67" y="22"/>
                        <a:pt x="67" y="22"/>
                      </a:cubicBezTo>
                      <a:cubicBezTo>
                        <a:pt x="67" y="22"/>
                        <a:pt x="67" y="22"/>
                        <a:pt x="67" y="22"/>
                      </a:cubicBezTo>
                      <a:cubicBezTo>
                        <a:pt x="67" y="22"/>
                        <a:pt x="67" y="22"/>
                        <a:pt x="67" y="22"/>
                      </a:cubicBezTo>
                      <a:cubicBezTo>
                        <a:pt x="67" y="22"/>
                        <a:pt x="67" y="22"/>
                        <a:pt x="67" y="22"/>
                      </a:cubicBezTo>
                      <a:cubicBezTo>
                        <a:pt x="67" y="21"/>
                        <a:pt x="67" y="21"/>
                        <a:pt x="67" y="21"/>
                      </a:cubicBezTo>
                      <a:cubicBezTo>
                        <a:pt x="67" y="21"/>
                        <a:pt x="67" y="21"/>
                        <a:pt x="67" y="21"/>
                      </a:cubicBezTo>
                      <a:cubicBezTo>
                        <a:pt x="67" y="20"/>
                        <a:pt x="67" y="20"/>
                        <a:pt x="67" y="20"/>
                      </a:cubicBezTo>
                      <a:cubicBezTo>
                        <a:pt x="67" y="20"/>
                        <a:pt x="67" y="20"/>
                        <a:pt x="67" y="20"/>
                      </a:cubicBezTo>
                      <a:cubicBezTo>
                        <a:pt x="67" y="20"/>
                        <a:pt x="67" y="20"/>
                        <a:pt x="67"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5" y="20"/>
                        <a:pt x="65" y="20"/>
                        <a:pt x="65" y="20"/>
                      </a:cubicBezTo>
                      <a:cubicBezTo>
                        <a:pt x="65" y="20"/>
                        <a:pt x="65" y="20"/>
                        <a:pt x="65" y="20"/>
                      </a:cubicBezTo>
                      <a:cubicBezTo>
                        <a:pt x="65" y="20"/>
                        <a:pt x="65" y="20"/>
                        <a:pt x="65" y="20"/>
                      </a:cubicBezTo>
                      <a:cubicBezTo>
                        <a:pt x="65" y="20"/>
                        <a:pt x="65" y="20"/>
                        <a:pt x="65" y="20"/>
                      </a:cubicBezTo>
                      <a:cubicBezTo>
                        <a:pt x="65" y="20"/>
                        <a:pt x="65" y="20"/>
                        <a:pt x="65" y="20"/>
                      </a:cubicBezTo>
                      <a:cubicBezTo>
                        <a:pt x="65" y="20"/>
                        <a:pt x="65" y="20"/>
                        <a:pt x="65" y="20"/>
                      </a:cubicBezTo>
                      <a:cubicBezTo>
                        <a:pt x="64" y="20"/>
                        <a:pt x="64" y="20"/>
                        <a:pt x="64" y="20"/>
                      </a:cubicBezTo>
                      <a:cubicBezTo>
                        <a:pt x="64" y="20"/>
                        <a:pt x="64" y="20"/>
                        <a:pt x="64" y="20"/>
                      </a:cubicBezTo>
                      <a:cubicBezTo>
                        <a:pt x="64" y="20"/>
                        <a:pt x="64" y="20"/>
                        <a:pt x="64" y="20"/>
                      </a:cubicBezTo>
                      <a:cubicBezTo>
                        <a:pt x="64" y="20"/>
                        <a:pt x="64" y="20"/>
                        <a:pt x="64" y="20"/>
                      </a:cubicBezTo>
                      <a:cubicBezTo>
                        <a:pt x="63" y="19"/>
                        <a:pt x="63" y="19"/>
                        <a:pt x="63" y="19"/>
                      </a:cubicBezTo>
                      <a:cubicBezTo>
                        <a:pt x="63" y="19"/>
                        <a:pt x="63" y="19"/>
                        <a:pt x="63" y="19"/>
                      </a:cubicBezTo>
                      <a:cubicBezTo>
                        <a:pt x="63" y="19"/>
                        <a:pt x="63" y="19"/>
                        <a:pt x="63" y="19"/>
                      </a:cubicBezTo>
                      <a:cubicBezTo>
                        <a:pt x="63" y="20"/>
                        <a:pt x="63" y="20"/>
                        <a:pt x="63" y="20"/>
                      </a:cubicBezTo>
                      <a:cubicBezTo>
                        <a:pt x="63" y="20"/>
                        <a:pt x="63" y="20"/>
                        <a:pt x="63" y="20"/>
                      </a:cubicBezTo>
                      <a:cubicBezTo>
                        <a:pt x="62" y="20"/>
                        <a:pt x="62" y="20"/>
                        <a:pt x="62" y="20"/>
                      </a:cubicBezTo>
                      <a:cubicBezTo>
                        <a:pt x="62" y="19"/>
                        <a:pt x="62" y="19"/>
                        <a:pt x="62" y="19"/>
                      </a:cubicBezTo>
                      <a:cubicBezTo>
                        <a:pt x="62" y="19"/>
                        <a:pt x="62" y="19"/>
                        <a:pt x="62" y="19"/>
                      </a:cubicBezTo>
                      <a:cubicBezTo>
                        <a:pt x="62" y="19"/>
                        <a:pt x="62" y="19"/>
                        <a:pt x="62" y="19"/>
                      </a:cubicBezTo>
                      <a:cubicBezTo>
                        <a:pt x="62" y="19"/>
                        <a:pt x="62" y="19"/>
                        <a:pt x="62"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20"/>
                        <a:pt x="60" y="20"/>
                        <a:pt x="60" y="20"/>
                      </a:cubicBezTo>
                      <a:cubicBezTo>
                        <a:pt x="59" y="20"/>
                        <a:pt x="59" y="20"/>
                        <a:pt x="59" y="20"/>
                      </a:cubicBezTo>
                      <a:cubicBezTo>
                        <a:pt x="59" y="20"/>
                        <a:pt x="59" y="20"/>
                        <a:pt x="59" y="20"/>
                      </a:cubicBezTo>
                      <a:cubicBezTo>
                        <a:pt x="59" y="19"/>
                        <a:pt x="59" y="19"/>
                        <a:pt x="59"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6" y="19"/>
                        <a:pt x="56" y="19"/>
                        <a:pt x="56" y="19"/>
                      </a:cubicBezTo>
                      <a:cubicBezTo>
                        <a:pt x="55" y="19"/>
                        <a:pt x="54" y="18"/>
                        <a:pt x="52" y="17"/>
                      </a:cubicBezTo>
                      <a:cubicBezTo>
                        <a:pt x="48" y="17"/>
                        <a:pt x="43" y="16"/>
                        <a:pt x="38" y="15"/>
                      </a:cubicBezTo>
                      <a:cubicBezTo>
                        <a:pt x="38" y="15"/>
                        <a:pt x="38" y="15"/>
                        <a:pt x="38" y="15"/>
                      </a:cubicBezTo>
                      <a:cubicBezTo>
                        <a:pt x="38" y="15"/>
                        <a:pt x="38" y="15"/>
                        <a:pt x="38" y="15"/>
                      </a:cubicBezTo>
                      <a:cubicBezTo>
                        <a:pt x="38" y="14"/>
                        <a:pt x="38" y="14"/>
                        <a:pt x="38" y="14"/>
                      </a:cubicBezTo>
                      <a:cubicBezTo>
                        <a:pt x="37" y="14"/>
                        <a:pt x="37" y="13"/>
                        <a:pt x="36" y="12"/>
                      </a:cubicBezTo>
                      <a:cubicBezTo>
                        <a:pt x="36" y="12"/>
                        <a:pt x="36" y="12"/>
                        <a:pt x="36" y="12"/>
                      </a:cubicBezTo>
                      <a:cubicBezTo>
                        <a:pt x="36" y="12"/>
                        <a:pt x="36" y="12"/>
                        <a:pt x="36" y="12"/>
                      </a:cubicBezTo>
                      <a:cubicBezTo>
                        <a:pt x="36" y="12"/>
                        <a:pt x="36" y="12"/>
                        <a:pt x="36" y="12"/>
                      </a:cubicBezTo>
                      <a:cubicBezTo>
                        <a:pt x="36" y="11"/>
                        <a:pt x="36" y="11"/>
                        <a:pt x="36" y="11"/>
                      </a:cubicBezTo>
                      <a:cubicBezTo>
                        <a:pt x="36" y="11"/>
                        <a:pt x="36" y="11"/>
                        <a:pt x="36" y="11"/>
                      </a:cubicBezTo>
                      <a:cubicBezTo>
                        <a:pt x="36" y="11"/>
                        <a:pt x="36" y="11"/>
                        <a:pt x="36"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3" y="10"/>
                        <a:pt x="33" y="10"/>
                        <a:pt x="33" y="10"/>
                      </a:cubicBezTo>
                      <a:cubicBezTo>
                        <a:pt x="33" y="10"/>
                        <a:pt x="33" y="10"/>
                        <a:pt x="33" y="10"/>
                      </a:cubicBezTo>
                      <a:cubicBezTo>
                        <a:pt x="33" y="10"/>
                        <a:pt x="33" y="10"/>
                        <a:pt x="33" y="10"/>
                      </a:cubicBezTo>
                      <a:cubicBezTo>
                        <a:pt x="33" y="10"/>
                        <a:pt x="33" y="10"/>
                        <a:pt x="33" y="10"/>
                      </a:cubicBezTo>
                      <a:cubicBezTo>
                        <a:pt x="32" y="10"/>
                        <a:pt x="32" y="10"/>
                        <a:pt x="32" y="10"/>
                      </a:cubicBezTo>
                      <a:cubicBezTo>
                        <a:pt x="31" y="10"/>
                        <a:pt x="31" y="10"/>
                        <a:pt x="31" y="10"/>
                      </a:cubicBezTo>
                      <a:cubicBezTo>
                        <a:pt x="30" y="9"/>
                        <a:pt x="30" y="9"/>
                        <a:pt x="30" y="9"/>
                      </a:cubicBezTo>
                      <a:cubicBezTo>
                        <a:pt x="29" y="8"/>
                        <a:pt x="29" y="8"/>
                        <a:pt x="29" y="8"/>
                      </a:cubicBezTo>
                      <a:cubicBezTo>
                        <a:pt x="28" y="8"/>
                        <a:pt x="28" y="8"/>
                        <a:pt x="28" y="8"/>
                      </a:cubicBezTo>
                      <a:cubicBezTo>
                        <a:pt x="29" y="8"/>
                        <a:pt x="29" y="8"/>
                        <a:pt x="29" y="8"/>
                      </a:cubicBezTo>
                      <a:cubicBezTo>
                        <a:pt x="29" y="9"/>
                        <a:pt x="29" y="9"/>
                        <a:pt x="29" y="9"/>
                      </a:cubicBezTo>
                      <a:cubicBezTo>
                        <a:pt x="29" y="9"/>
                        <a:pt x="29" y="9"/>
                        <a:pt x="29" y="9"/>
                      </a:cubicBezTo>
                      <a:cubicBezTo>
                        <a:pt x="29" y="9"/>
                        <a:pt x="29" y="9"/>
                        <a:pt x="29"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8" y="10"/>
                        <a:pt x="28" y="10"/>
                        <a:pt x="28" y="10"/>
                      </a:cubicBezTo>
                      <a:cubicBezTo>
                        <a:pt x="27" y="11"/>
                        <a:pt x="27" y="11"/>
                        <a:pt x="27" y="11"/>
                      </a:cubicBezTo>
                      <a:cubicBezTo>
                        <a:pt x="26" y="11"/>
                        <a:pt x="26" y="11"/>
                        <a:pt x="26" y="11"/>
                      </a:cubicBezTo>
                      <a:cubicBezTo>
                        <a:pt x="26" y="10"/>
                        <a:pt x="26" y="10"/>
                        <a:pt x="26" y="10"/>
                      </a:cubicBezTo>
                      <a:cubicBezTo>
                        <a:pt x="26" y="10"/>
                        <a:pt x="26" y="10"/>
                        <a:pt x="26" y="10"/>
                      </a:cubicBezTo>
                      <a:cubicBezTo>
                        <a:pt x="26" y="10"/>
                        <a:pt x="26" y="10"/>
                        <a:pt x="26" y="10"/>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7"/>
                        <a:pt x="27" y="7"/>
                        <a:pt x="27" y="7"/>
                      </a:cubicBezTo>
                      <a:cubicBezTo>
                        <a:pt x="27" y="7"/>
                        <a:pt x="27" y="7"/>
                        <a:pt x="27" y="7"/>
                      </a:cubicBezTo>
                      <a:cubicBezTo>
                        <a:pt x="27" y="6"/>
                        <a:pt x="27" y="6"/>
                        <a:pt x="27" y="6"/>
                      </a:cubicBezTo>
                      <a:cubicBezTo>
                        <a:pt x="27" y="6"/>
                        <a:pt x="27" y="6"/>
                        <a:pt x="27" y="6"/>
                      </a:cubicBezTo>
                      <a:cubicBezTo>
                        <a:pt x="27" y="6"/>
                        <a:pt x="27" y="6"/>
                        <a:pt x="27" y="6"/>
                      </a:cubicBezTo>
                      <a:cubicBezTo>
                        <a:pt x="28" y="5"/>
                        <a:pt x="28" y="5"/>
                        <a:pt x="28" y="5"/>
                      </a:cubicBezTo>
                      <a:cubicBezTo>
                        <a:pt x="28" y="5"/>
                        <a:pt x="28" y="5"/>
                        <a:pt x="28" y="5"/>
                      </a:cubicBezTo>
                      <a:cubicBezTo>
                        <a:pt x="28" y="5"/>
                        <a:pt x="28" y="5"/>
                        <a:pt x="28" y="5"/>
                      </a:cubicBezTo>
                      <a:cubicBezTo>
                        <a:pt x="28" y="5"/>
                        <a:pt x="28" y="5"/>
                        <a:pt x="28" y="5"/>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7" y="3"/>
                        <a:pt x="27" y="3"/>
                        <a:pt x="27" y="3"/>
                      </a:cubicBezTo>
                      <a:cubicBezTo>
                        <a:pt x="27" y="4"/>
                        <a:pt x="27" y="4"/>
                        <a:pt x="27" y="4"/>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6" y="4"/>
                        <a:pt x="26" y="4"/>
                        <a:pt x="26"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5"/>
                        <a:pt x="24" y="5"/>
                        <a:pt x="24" y="5"/>
                      </a:cubicBezTo>
                      <a:cubicBezTo>
                        <a:pt x="24" y="5"/>
                        <a:pt x="24" y="5"/>
                        <a:pt x="24" y="5"/>
                      </a:cubicBezTo>
                      <a:cubicBezTo>
                        <a:pt x="24" y="5"/>
                        <a:pt x="24" y="5"/>
                        <a:pt x="24" y="5"/>
                      </a:cubicBezTo>
                      <a:cubicBezTo>
                        <a:pt x="24" y="5"/>
                        <a:pt x="24" y="5"/>
                        <a:pt x="24" y="5"/>
                      </a:cubicBezTo>
                      <a:cubicBezTo>
                        <a:pt x="23" y="5"/>
                        <a:pt x="23" y="5"/>
                        <a:pt x="23" y="5"/>
                      </a:cubicBezTo>
                      <a:cubicBezTo>
                        <a:pt x="23" y="5"/>
                        <a:pt x="23" y="5"/>
                        <a:pt x="23" y="5"/>
                      </a:cubicBezTo>
                      <a:cubicBezTo>
                        <a:pt x="23" y="5"/>
                        <a:pt x="23" y="5"/>
                        <a:pt x="23" y="5"/>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2" y="5"/>
                        <a:pt x="22" y="5"/>
                        <a:pt x="22" y="5"/>
                      </a:cubicBezTo>
                      <a:cubicBezTo>
                        <a:pt x="22" y="6"/>
                        <a:pt x="22" y="6"/>
                        <a:pt x="22" y="6"/>
                      </a:cubicBezTo>
                      <a:cubicBezTo>
                        <a:pt x="22" y="5"/>
                        <a:pt x="22" y="5"/>
                        <a:pt x="22" y="5"/>
                      </a:cubicBezTo>
                      <a:cubicBezTo>
                        <a:pt x="22" y="5"/>
                        <a:pt x="22" y="5"/>
                        <a:pt x="22" y="5"/>
                      </a:cubicBezTo>
                      <a:cubicBezTo>
                        <a:pt x="22" y="5"/>
                        <a:pt x="22" y="5"/>
                        <a:pt x="22" y="5"/>
                      </a:cubicBezTo>
                      <a:cubicBezTo>
                        <a:pt x="21" y="6"/>
                        <a:pt x="21" y="6"/>
                        <a:pt x="21" y="6"/>
                      </a:cubicBezTo>
                      <a:cubicBezTo>
                        <a:pt x="20" y="7"/>
                        <a:pt x="20" y="7"/>
                        <a:pt x="20" y="7"/>
                      </a:cubicBezTo>
                      <a:cubicBezTo>
                        <a:pt x="19" y="7"/>
                        <a:pt x="19" y="7"/>
                        <a:pt x="19" y="7"/>
                      </a:cubicBezTo>
                      <a:cubicBezTo>
                        <a:pt x="19" y="7"/>
                        <a:pt x="19" y="7"/>
                        <a:pt x="19" y="7"/>
                      </a:cubicBezTo>
                      <a:cubicBezTo>
                        <a:pt x="18" y="8"/>
                        <a:pt x="18" y="8"/>
                        <a:pt x="18" y="8"/>
                      </a:cubicBezTo>
                      <a:cubicBezTo>
                        <a:pt x="17" y="8"/>
                        <a:pt x="17" y="8"/>
                        <a:pt x="17" y="8"/>
                      </a:cubicBezTo>
                      <a:cubicBezTo>
                        <a:pt x="14" y="9"/>
                        <a:pt x="14" y="9"/>
                        <a:pt x="14" y="9"/>
                      </a:cubicBezTo>
                      <a:cubicBezTo>
                        <a:pt x="12" y="10"/>
                        <a:pt x="12" y="10"/>
                        <a:pt x="12" y="10"/>
                      </a:cubicBezTo>
                      <a:cubicBezTo>
                        <a:pt x="12" y="10"/>
                        <a:pt x="12" y="10"/>
                        <a:pt x="12" y="10"/>
                      </a:cubicBezTo>
                      <a:cubicBezTo>
                        <a:pt x="11" y="9"/>
                        <a:pt x="11" y="9"/>
                        <a:pt x="11" y="9"/>
                      </a:cubicBezTo>
                      <a:cubicBezTo>
                        <a:pt x="11" y="9"/>
                        <a:pt x="11" y="9"/>
                        <a:pt x="11" y="9"/>
                      </a:cubicBezTo>
                      <a:cubicBezTo>
                        <a:pt x="10" y="9"/>
                        <a:pt x="10" y="9"/>
                        <a:pt x="10" y="9"/>
                      </a:cubicBezTo>
                      <a:cubicBezTo>
                        <a:pt x="10" y="9"/>
                        <a:pt x="10" y="9"/>
                        <a:pt x="10" y="9"/>
                      </a:cubicBezTo>
                      <a:cubicBezTo>
                        <a:pt x="10" y="9"/>
                        <a:pt x="10" y="9"/>
                        <a:pt x="10" y="9"/>
                      </a:cubicBezTo>
                      <a:cubicBezTo>
                        <a:pt x="10" y="8"/>
                        <a:pt x="10" y="8"/>
                        <a:pt x="10" y="8"/>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7" y="11"/>
                        <a:pt x="7" y="11"/>
                        <a:pt x="7" y="11"/>
                      </a:cubicBezTo>
                      <a:cubicBezTo>
                        <a:pt x="7" y="11"/>
                        <a:pt x="7" y="11"/>
                        <a:pt x="7" y="11"/>
                      </a:cubicBezTo>
                      <a:cubicBezTo>
                        <a:pt x="7" y="11"/>
                        <a:pt x="7" y="11"/>
                        <a:pt x="7" y="11"/>
                      </a:cubicBezTo>
                      <a:cubicBezTo>
                        <a:pt x="7" y="11"/>
                        <a:pt x="7" y="11"/>
                        <a:pt x="7" y="11"/>
                      </a:cubicBezTo>
                      <a:cubicBezTo>
                        <a:pt x="7" y="15"/>
                        <a:pt x="8" y="19"/>
                        <a:pt x="8" y="22"/>
                      </a:cubicBezTo>
                      <a:cubicBezTo>
                        <a:pt x="8" y="23"/>
                        <a:pt x="8" y="23"/>
                        <a:pt x="8" y="23"/>
                      </a:cubicBezTo>
                      <a:cubicBezTo>
                        <a:pt x="8" y="23"/>
                        <a:pt x="8" y="23"/>
                        <a:pt x="8" y="23"/>
                      </a:cubicBezTo>
                      <a:cubicBezTo>
                        <a:pt x="7" y="23"/>
                        <a:pt x="7" y="23"/>
                        <a:pt x="7" y="23"/>
                      </a:cubicBezTo>
                      <a:cubicBezTo>
                        <a:pt x="7" y="23"/>
                        <a:pt x="7" y="23"/>
                        <a:pt x="7" y="23"/>
                      </a:cubicBezTo>
                      <a:cubicBezTo>
                        <a:pt x="7" y="23"/>
                        <a:pt x="7" y="23"/>
                        <a:pt x="7" y="23"/>
                      </a:cubicBezTo>
                      <a:cubicBezTo>
                        <a:pt x="7" y="24"/>
                        <a:pt x="7" y="24"/>
                        <a:pt x="7" y="24"/>
                      </a:cubicBezTo>
                      <a:cubicBezTo>
                        <a:pt x="7" y="24"/>
                        <a:pt x="7" y="24"/>
                        <a:pt x="7" y="24"/>
                      </a:cubicBezTo>
                      <a:cubicBezTo>
                        <a:pt x="6" y="24"/>
                        <a:pt x="6" y="24"/>
                        <a:pt x="6" y="24"/>
                      </a:cubicBezTo>
                      <a:cubicBezTo>
                        <a:pt x="6" y="24"/>
                        <a:pt x="6" y="24"/>
                        <a:pt x="6" y="24"/>
                      </a:cubicBezTo>
                      <a:cubicBezTo>
                        <a:pt x="6" y="24"/>
                        <a:pt x="6" y="24"/>
                        <a:pt x="6" y="24"/>
                      </a:cubicBezTo>
                      <a:cubicBezTo>
                        <a:pt x="6" y="24"/>
                        <a:pt x="6" y="24"/>
                        <a:pt x="6" y="24"/>
                      </a:cubicBezTo>
                      <a:cubicBezTo>
                        <a:pt x="5" y="24"/>
                        <a:pt x="5" y="24"/>
                        <a:pt x="5" y="24"/>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4" y="25"/>
                        <a:pt x="4" y="25"/>
                        <a:pt x="4" y="25"/>
                      </a:cubicBezTo>
                      <a:cubicBezTo>
                        <a:pt x="4" y="25"/>
                        <a:pt x="4" y="25"/>
                        <a:pt x="4" y="25"/>
                      </a:cubicBezTo>
                      <a:cubicBezTo>
                        <a:pt x="4" y="25"/>
                        <a:pt x="4" y="25"/>
                        <a:pt x="4" y="25"/>
                      </a:cubicBezTo>
                      <a:cubicBezTo>
                        <a:pt x="4" y="25"/>
                        <a:pt x="4" y="25"/>
                        <a:pt x="4" y="25"/>
                      </a:cubicBezTo>
                      <a:cubicBezTo>
                        <a:pt x="3" y="26"/>
                        <a:pt x="3" y="26"/>
                        <a:pt x="3" y="26"/>
                      </a:cubicBezTo>
                      <a:cubicBezTo>
                        <a:pt x="3" y="26"/>
                        <a:pt x="3" y="26"/>
                        <a:pt x="3" y="26"/>
                      </a:cubicBezTo>
                      <a:cubicBezTo>
                        <a:pt x="2" y="26"/>
                        <a:pt x="2" y="26"/>
                        <a:pt x="2" y="26"/>
                      </a:cubicBezTo>
                      <a:cubicBezTo>
                        <a:pt x="2" y="27"/>
                        <a:pt x="2" y="27"/>
                        <a:pt x="2" y="27"/>
                      </a:cubicBezTo>
                      <a:cubicBezTo>
                        <a:pt x="2" y="28"/>
                        <a:pt x="2" y="28"/>
                        <a:pt x="2" y="28"/>
                      </a:cubicBezTo>
                      <a:cubicBezTo>
                        <a:pt x="2" y="29"/>
                        <a:pt x="2" y="29"/>
                        <a:pt x="2" y="29"/>
                      </a:cubicBezTo>
                      <a:cubicBezTo>
                        <a:pt x="1" y="29"/>
                        <a:pt x="1" y="29"/>
                        <a:pt x="1" y="29"/>
                      </a:cubicBezTo>
                      <a:cubicBezTo>
                        <a:pt x="0" y="30"/>
                        <a:pt x="0" y="30"/>
                        <a:pt x="0" y="30"/>
                      </a:cubicBezTo>
                      <a:cubicBezTo>
                        <a:pt x="0" y="31"/>
                        <a:pt x="0" y="31"/>
                        <a:pt x="0" y="31"/>
                      </a:cubicBezTo>
                      <a:cubicBezTo>
                        <a:pt x="0" y="31"/>
                        <a:pt x="0" y="31"/>
                        <a:pt x="0" y="31"/>
                      </a:cubicBezTo>
                      <a:cubicBezTo>
                        <a:pt x="0" y="33"/>
                        <a:pt x="0" y="33"/>
                        <a:pt x="0" y="33"/>
                      </a:cubicBezTo>
                      <a:cubicBezTo>
                        <a:pt x="0" y="33"/>
                        <a:pt x="0" y="33"/>
                        <a:pt x="0" y="33"/>
                      </a:cubicBezTo>
                      <a:cubicBezTo>
                        <a:pt x="1" y="33"/>
                        <a:pt x="1" y="33"/>
                        <a:pt x="1" y="33"/>
                      </a:cubicBezTo>
                      <a:cubicBezTo>
                        <a:pt x="2" y="33"/>
                        <a:pt x="2" y="33"/>
                        <a:pt x="2" y="33"/>
                      </a:cubicBezTo>
                      <a:cubicBezTo>
                        <a:pt x="2" y="33"/>
                        <a:pt x="2" y="33"/>
                        <a:pt x="2" y="33"/>
                      </a:cubicBezTo>
                      <a:cubicBezTo>
                        <a:pt x="2" y="34"/>
                        <a:pt x="2" y="34"/>
                        <a:pt x="2" y="34"/>
                      </a:cubicBezTo>
                      <a:cubicBezTo>
                        <a:pt x="3" y="34"/>
                        <a:pt x="3" y="34"/>
                        <a:pt x="3" y="34"/>
                      </a:cubicBezTo>
                      <a:cubicBezTo>
                        <a:pt x="3" y="35"/>
                        <a:pt x="3" y="35"/>
                        <a:pt x="3" y="35"/>
                      </a:cubicBezTo>
                      <a:cubicBezTo>
                        <a:pt x="3" y="35"/>
                        <a:pt x="3" y="35"/>
                        <a:pt x="3" y="35"/>
                      </a:cubicBezTo>
                      <a:cubicBezTo>
                        <a:pt x="3" y="35"/>
                        <a:pt x="3" y="35"/>
                        <a:pt x="3" y="35"/>
                      </a:cubicBezTo>
                      <a:cubicBezTo>
                        <a:pt x="4" y="36"/>
                        <a:pt x="4" y="36"/>
                        <a:pt x="4" y="36"/>
                      </a:cubicBezTo>
                      <a:cubicBezTo>
                        <a:pt x="4" y="36"/>
                        <a:pt x="4" y="36"/>
                        <a:pt x="4" y="36"/>
                      </a:cubicBezTo>
                      <a:cubicBezTo>
                        <a:pt x="4" y="36"/>
                        <a:pt x="4" y="36"/>
                        <a:pt x="4" y="36"/>
                      </a:cubicBezTo>
                      <a:cubicBezTo>
                        <a:pt x="3" y="37"/>
                        <a:pt x="3" y="37"/>
                        <a:pt x="3" y="37"/>
                      </a:cubicBezTo>
                      <a:cubicBezTo>
                        <a:pt x="3" y="37"/>
                        <a:pt x="3" y="38"/>
                        <a:pt x="3" y="38"/>
                      </a:cubicBezTo>
                      <a:cubicBezTo>
                        <a:pt x="3" y="38"/>
                        <a:pt x="3" y="38"/>
                        <a:pt x="3" y="38"/>
                      </a:cubicBezTo>
                      <a:cubicBezTo>
                        <a:pt x="3" y="38"/>
                        <a:pt x="3" y="38"/>
                        <a:pt x="3" y="38"/>
                      </a:cubicBezTo>
                      <a:cubicBezTo>
                        <a:pt x="3" y="39"/>
                        <a:pt x="3" y="39"/>
                        <a:pt x="3" y="39"/>
                      </a:cubicBezTo>
                      <a:cubicBezTo>
                        <a:pt x="2" y="39"/>
                        <a:pt x="2" y="39"/>
                        <a:pt x="2" y="39"/>
                      </a:cubicBezTo>
                      <a:cubicBezTo>
                        <a:pt x="2" y="39"/>
                        <a:pt x="2" y="39"/>
                        <a:pt x="2" y="39"/>
                      </a:cubicBezTo>
                      <a:cubicBezTo>
                        <a:pt x="2" y="40"/>
                        <a:pt x="2" y="40"/>
                        <a:pt x="2" y="40"/>
                      </a:cubicBezTo>
                      <a:cubicBezTo>
                        <a:pt x="2" y="41"/>
                        <a:pt x="2" y="41"/>
                        <a:pt x="2" y="41"/>
                      </a:cubicBezTo>
                      <a:cubicBezTo>
                        <a:pt x="2" y="41"/>
                        <a:pt x="2" y="41"/>
                        <a:pt x="2" y="41"/>
                      </a:cubicBezTo>
                      <a:cubicBezTo>
                        <a:pt x="2" y="41"/>
                        <a:pt x="2" y="41"/>
                        <a:pt x="2" y="41"/>
                      </a:cubicBezTo>
                      <a:cubicBezTo>
                        <a:pt x="3" y="42"/>
                        <a:pt x="3" y="42"/>
                        <a:pt x="3" y="42"/>
                      </a:cubicBezTo>
                      <a:cubicBezTo>
                        <a:pt x="3" y="42"/>
                        <a:pt x="3" y="42"/>
                        <a:pt x="3" y="42"/>
                      </a:cubicBezTo>
                      <a:cubicBezTo>
                        <a:pt x="3" y="43"/>
                        <a:pt x="3" y="43"/>
                        <a:pt x="3" y="43"/>
                      </a:cubicBezTo>
                      <a:cubicBezTo>
                        <a:pt x="3" y="43"/>
                        <a:pt x="3" y="43"/>
                        <a:pt x="3" y="43"/>
                      </a:cubicBezTo>
                      <a:cubicBezTo>
                        <a:pt x="2" y="43"/>
                        <a:pt x="2" y="43"/>
                        <a:pt x="2" y="43"/>
                      </a:cubicBezTo>
                      <a:cubicBezTo>
                        <a:pt x="2" y="43"/>
                        <a:pt x="2" y="43"/>
                        <a:pt x="2" y="43"/>
                      </a:cubicBezTo>
                      <a:cubicBezTo>
                        <a:pt x="2" y="44"/>
                        <a:pt x="2" y="44"/>
                        <a:pt x="2" y="44"/>
                      </a:cubicBezTo>
                      <a:cubicBezTo>
                        <a:pt x="3" y="44"/>
                        <a:pt x="3" y="44"/>
                        <a:pt x="3" y="44"/>
                      </a:cubicBezTo>
                      <a:cubicBezTo>
                        <a:pt x="3" y="45"/>
                        <a:pt x="3" y="45"/>
                        <a:pt x="3" y="45"/>
                      </a:cubicBezTo>
                      <a:cubicBezTo>
                        <a:pt x="3" y="46"/>
                        <a:pt x="3" y="46"/>
                        <a:pt x="3" y="46"/>
                      </a:cubicBezTo>
                      <a:cubicBezTo>
                        <a:pt x="3" y="46"/>
                        <a:pt x="3" y="46"/>
                        <a:pt x="3" y="46"/>
                      </a:cubicBezTo>
                      <a:cubicBezTo>
                        <a:pt x="3" y="47"/>
                        <a:pt x="3" y="47"/>
                        <a:pt x="3" y="47"/>
                      </a:cubicBezTo>
                      <a:cubicBezTo>
                        <a:pt x="3" y="47"/>
                        <a:pt x="3" y="47"/>
                        <a:pt x="3" y="47"/>
                      </a:cubicBezTo>
                      <a:cubicBezTo>
                        <a:pt x="3" y="47"/>
                        <a:pt x="3" y="47"/>
                        <a:pt x="3" y="47"/>
                      </a:cubicBezTo>
                      <a:cubicBezTo>
                        <a:pt x="3" y="48"/>
                        <a:pt x="3" y="48"/>
                        <a:pt x="3" y="48"/>
                      </a:cubicBezTo>
                      <a:cubicBezTo>
                        <a:pt x="3" y="48"/>
                        <a:pt x="3" y="48"/>
                        <a:pt x="3" y="48"/>
                      </a:cubicBezTo>
                      <a:cubicBezTo>
                        <a:pt x="2" y="50"/>
                        <a:pt x="2" y="50"/>
                        <a:pt x="2" y="50"/>
                      </a:cubicBezTo>
                      <a:cubicBezTo>
                        <a:pt x="3" y="50"/>
                        <a:pt x="3" y="50"/>
                        <a:pt x="3" y="50"/>
                      </a:cubicBezTo>
                      <a:cubicBezTo>
                        <a:pt x="4" y="50"/>
                        <a:pt x="4" y="50"/>
                        <a:pt x="4" y="50"/>
                      </a:cubicBezTo>
                      <a:cubicBezTo>
                        <a:pt x="5" y="51"/>
                        <a:pt x="5" y="51"/>
                        <a:pt x="5" y="51"/>
                      </a:cubicBezTo>
                      <a:cubicBezTo>
                        <a:pt x="5" y="52"/>
                        <a:pt x="5" y="52"/>
                        <a:pt x="5" y="52"/>
                      </a:cubicBezTo>
                      <a:cubicBezTo>
                        <a:pt x="5" y="52"/>
                        <a:pt x="5" y="52"/>
                        <a:pt x="5" y="52"/>
                      </a:cubicBezTo>
                      <a:cubicBezTo>
                        <a:pt x="5" y="52"/>
                        <a:pt x="5" y="52"/>
                        <a:pt x="5" y="52"/>
                      </a:cubicBezTo>
                      <a:cubicBezTo>
                        <a:pt x="5" y="52"/>
                        <a:pt x="5" y="52"/>
                        <a:pt x="5" y="52"/>
                      </a:cubicBezTo>
                      <a:cubicBezTo>
                        <a:pt x="6" y="52"/>
                        <a:pt x="6" y="52"/>
                        <a:pt x="6" y="52"/>
                      </a:cubicBezTo>
                      <a:cubicBezTo>
                        <a:pt x="8" y="53"/>
                        <a:pt x="8" y="53"/>
                        <a:pt x="8" y="53"/>
                      </a:cubicBezTo>
                      <a:cubicBezTo>
                        <a:pt x="9" y="53"/>
                        <a:pt x="9" y="53"/>
                        <a:pt x="9" y="53"/>
                      </a:cubicBezTo>
                      <a:cubicBezTo>
                        <a:pt x="9" y="53"/>
                        <a:pt x="9" y="53"/>
                        <a:pt x="9" y="53"/>
                      </a:cubicBezTo>
                      <a:cubicBezTo>
                        <a:pt x="10" y="54"/>
                        <a:pt x="10" y="54"/>
                        <a:pt x="10" y="54"/>
                      </a:cubicBezTo>
                      <a:cubicBezTo>
                        <a:pt x="10" y="54"/>
                        <a:pt x="10" y="54"/>
                        <a:pt x="10" y="54"/>
                      </a:cubicBezTo>
                      <a:cubicBezTo>
                        <a:pt x="10" y="55"/>
                        <a:pt x="10" y="55"/>
                        <a:pt x="10" y="55"/>
                      </a:cubicBezTo>
                      <a:cubicBezTo>
                        <a:pt x="10" y="55"/>
                        <a:pt x="10" y="55"/>
                        <a:pt x="10" y="55"/>
                      </a:cubicBezTo>
                      <a:cubicBezTo>
                        <a:pt x="11" y="55"/>
                        <a:pt x="11" y="55"/>
                        <a:pt x="11" y="55"/>
                      </a:cubicBezTo>
                      <a:cubicBezTo>
                        <a:pt x="12" y="55"/>
                        <a:pt x="12" y="55"/>
                        <a:pt x="12" y="55"/>
                      </a:cubicBezTo>
                      <a:cubicBezTo>
                        <a:pt x="13" y="55"/>
                        <a:pt x="13" y="55"/>
                        <a:pt x="13" y="55"/>
                      </a:cubicBezTo>
                      <a:cubicBezTo>
                        <a:pt x="15" y="57"/>
                        <a:pt x="15" y="57"/>
                        <a:pt x="15" y="57"/>
                      </a:cubicBezTo>
                      <a:cubicBezTo>
                        <a:pt x="16" y="58"/>
                        <a:pt x="16" y="58"/>
                        <a:pt x="16" y="58"/>
                      </a:cubicBezTo>
                      <a:cubicBezTo>
                        <a:pt x="17" y="60"/>
                        <a:pt x="17" y="60"/>
                        <a:pt x="17" y="60"/>
                      </a:cubicBezTo>
                      <a:cubicBezTo>
                        <a:pt x="17" y="60"/>
                        <a:pt x="17" y="60"/>
                        <a:pt x="17" y="60"/>
                      </a:cubicBezTo>
                      <a:cubicBezTo>
                        <a:pt x="18" y="61"/>
                        <a:pt x="18" y="61"/>
                        <a:pt x="18" y="61"/>
                      </a:cubicBezTo>
                      <a:cubicBezTo>
                        <a:pt x="20" y="62"/>
                        <a:pt x="20" y="62"/>
                        <a:pt x="20" y="62"/>
                      </a:cubicBezTo>
                      <a:cubicBezTo>
                        <a:pt x="20" y="62"/>
                        <a:pt x="20" y="62"/>
                        <a:pt x="20" y="62"/>
                      </a:cubicBezTo>
                      <a:cubicBezTo>
                        <a:pt x="20" y="62"/>
                        <a:pt x="20" y="62"/>
                        <a:pt x="20" y="62"/>
                      </a:cubicBezTo>
                      <a:cubicBezTo>
                        <a:pt x="22" y="62"/>
                        <a:pt x="22" y="62"/>
                        <a:pt x="22" y="62"/>
                      </a:cubicBezTo>
                      <a:cubicBezTo>
                        <a:pt x="22" y="62"/>
                        <a:pt x="22" y="62"/>
                        <a:pt x="22" y="62"/>
                      </a:cubicBezTo>
                      <a:cubicBezTo>
                        <a:pt x="23" y="63"/>
                        <a:pt x="23" y="63"/>
                        <a:pt x="23" y="63"/>
                      </a:cubicBezTo>
                      <a:cubicBezTo>
                        <a:pt x="23" y="63"/>
                        <a:pt x="23" y="63"/>
                        <a:pt x="23" y="63"/>
                      </a:cubicBezTo>
                      <a:cubicBezTo>
                        <a:pt x="23" y="63"/>
                        <a:pt x="23" y="63"/>
                        <a:pt x="23" y="63"/>
                      </a:cubicBezTo>
                      <a:cubicBezTo>
                        <a:pt x="23" y="63"/>
                        <a:pt x="23" y="63"/>
                        <a:pt x="23" y="63"/>
                      </a:cubicBezTo>
                      <a:cubicBezTo>
                        <a:pt x="24" y="63"/>
                        <a:pt x="24" y="63"/>
                        <a:pt x="24" y="63"/>
                      </a:cubicBezTo>
                      <a:cubicBezTo>
                        <a:pt x="24" y="63"/>
                        <a:pt x="24" y="63"/>
                        <a:pt x="24" y="63"/>
                      </a:cubicBezTo>
                      <a:cubicBezTo>
                        <a:pt x="24" y="63"/>
                        <a:pt x="24" y="63"/>
                        <a:pt x="24" y="63"/>
                      </a:cubicBezTo>
                      <a:cubicBezTo>
                        <a:pt x="24" y="63"/>
                        <a:pt x="24" y="63"/>
                        <a:pt x="24" y="63"/>
                      </a:cubicBezTo>
                      <a:cubicBezTo>
                        <a:pt x="24" y="63"/>
                        <a:pt x="24" y="63"/>
                        <a:pt x="24" y="63"/>
                      </a:cubicBezTo>
                      <a:cubicBezTo>
                        <a:pt x="24" y="64"/>
                        <a:pt x="24" y="64"/>
                        <a:pt x="24" y="64"/>
                      </a:cubicBezTo>
                      <a:cubicBezTo>
                        <a:pt x="24" y="64"/>
                        <a:pt x="24" y="64"/>
                        <a:pt x="24" y="64"/>
                      </a:cubicBezTo>
                      <a:cubicBezTo>
                        <a:pt x="24" y="64"/>
                        <a:pt x="24" y="64"/>
                        <a:pt x="24" y="64"/>
                      </a:cubicBezTo>
                      <a:cubicBezTo>
                        <a:pt x="25" y="64"/>
                        <a:pt x="25" y="64"/>
                        <a:pt x="25" y="64"/>
                      </a:cubicBezTo>
                      <a:cubicBezTo>
                        <a:pt x="25" y="65"/>
                        <a:pt x="25" y="65"/>
                        <a:pt x="25" y="65"/>
                      </a:cubicBezTo>
                      <a:cubicBezTo>
                        <a:pt x="25" y="65"/>
                        <a:pt x="25" y="65"/>
                        <a:pt x="25" y="65"/>
                      </a:cubicBezTo>
                      <a:cubicBezTo>
                        <a:pt x="25" y="65"/>
                        <a:pt x="25" y="65"/>
                        <a:pt x="25" y="65"/>
                      </a:cubicBezTo>
                      <a:cubicBezTo>
                        <a:pt x="26" y="65"/>
                        <a:pt x="26" y="65"/>
                        <a:pt x="26" y="65"/>
                      </a:cubicBezTo>
                      <a:cubicBezTo>
                        <a:pt x="26" y="66"/>
                        <a:pt x="26" y="66"/>
                        <a:pt x="26" y="66"/>
                      </a:cubicBezTo>
                      <a:cubicBezTo>
                        <a:pt x="26" y="66"/>
                        <a:pt x="26" y="66"/>
                        <a:pt x="26" y="66"/>
                      </a:cubicBezTo>
                      <a:cubicBezTo>
                        <a:pt x="26" y="67"/>
                        <a:pt x="26" y="67"/>
                        <a:pt x="26" y="67"/>
                      </a:cubicBezTo>
                      <a:cubicBezTo>
                        <a:pt x="26" y="67"/>
                        <a:pt x="26" y="67"/>
                        <a:pt x="26" y="67"/>
                      </a:cubicBezTo>
                      <a:cubicBezTo>
                        <a:pt x="26" y="67"/>
                        <a:pt x="26" y="67"/>
                        <a:pt x="26" y="67"/>
                      </a:cubicBezTo>
                      <a:cubicBezTo>
                        <a:pt x="26" y="67"/>
                        <a:pt x="26" y="67"/>
                        <a:pt x="26" y="67"/>
                      </a:cubicBezTo>
                      <a:cubicBezTo>
                        <a:pt x="26" y="67"/>
                        <a:pt x="26" y="67"/>
                        <a:pt x="26" y="67"/>
                      </a:cubicBezTo>
                      <a:cubicBezTo>
                        <a:pt x="26" y="68"/>
                        <a:pt x="26" y="68"/>
                        <a:pt x="26" y="68"/>
                      </a:cubicBezTo>
                      <a:cubicBezTo>
                        <a:pt x="26" y="68"/>
                        <a:pt x="26" y="68"/>
                        <a:pt x="26" y="68"/>
                      </a:cubicBezTo>
                      <a:cubicBezTo>
                        <a:pt x="26" y="68"/>
                        <a:pt x="26" y="68"/>
                        <a:pt x="26" y="68"/>
                      </a:cubicBezTo>
                      <a:cubicBezTo>
                        <a:pt x="26" y="68"/>
                        <a:pt x="26" y="68"/>
                        <a:pt x="26" y="68"/>
                      </a:cubicBezTo>
                      <a:cubicBezTo>
                        <a:pt x="26" y="69"/>
                        <a:pt x="26" y="69"/>
                        <a:pt x="26" y="69"/>
                      </a:cubicBezTo>
                      <a:cubicBezTo>
                        <a:pt x="26" y="70"/>
                        <a:pt x="26" y="70"/>
                        <a:pt x="26" y="70"/>
                      </a:cubicBezTo>
                      <a:cubicBezTo>
                        <a:pt x="26" y="70"/>
                        <a:pt x="26" y="70"/>
                        <a:pt x="26" y="70"/>
                      </a:cubicBezTo>
                      <a:cubicBezTo>
                        <a:pt x="27" y="70"/>
                        <a:pt x="27" y="70"/>
                        <a:pt x="27" y="70"/>
                      </a:cubicBezTo>
                      <a:cubicBezTo>
                        <a:pt x="27" y="71"/>
                        <a:pt x="27" y="71"/>
                        <a:pt x="27" y="71"/>
                      </a:cubicBezTo>
                      <a:cubicBezTo>
                        <a:pt x="27" y="71"/>
                        <a:pt x="27" y="71"/>
                        <a:pt x="27" y="71"/>
                      </a:cubicBezTo>
                      <a:cubicBezTo>
                        <a:pt x="27" y="72"/>
                        <a:pt x="27" y="72"/>
                        <a:pt x="27" y="72"/>
                      </a:cubicBezTo>
                      <a:cubicBezTo>
                        <a:pt x="27" y="72"/>
                        <a:pt x="27" y="72"/>
                        <a:pt x="27" y="72"/>
                      </a:cubicBezTo>
                      <a:cubicBezTo>
                        <a:pt x="27" y="72"/>
                        <a:pt x="27" y="72"/>
                        <a:pt x="27" y="72"/>
                      </a:cubicBezTo>
                      <a:cubicBezTo>
                        <a:pt x="27" y="73"/>
                        <a:pt x="27" y="73"/>
                        <a:pt x="27" y="73"/>
                      </a:cubicBezTo>
                      <a:cubicBezTo>
                        <a:pt x="27" y="73"/>
                        <a:pt x="27" y="73"/>
                        <a:pt x="27" y="73"/>
                      </a:cubicBezTo>
                      <a:cubicBezTo>
                        <a:pt x="27" y="73"/>
                        <a:pt x="27" y="73"/>
                        <a:pt x="27" y="73"/>
                      </a:cubicBezTo>
                      <a:cubicBezTo>
                        <a:pt x="27" y="74"/>
                        <a:pt x="27" y="74"/>
                        <a:pt x="27" y="74"/>
                      </a:cubicBezTo>
                      <a:cubicBezTo>
                        <a:pt x="27" y="74"/>
                        <a:pt x="27" y="74"/>
                        <a:pt x="27" y="74"/>
                      </a:cubicBezTo>
                      <a:cubicBezTo>
                        <a:pt x="27" y="74"/>
                        <a:pt x="27" y="74"/>
                        <a:pt x="27" y="74"/>
                      </a:cubicBezTo>
                      <a:cubicBezTo>
                        <a:pt x="27" y="74"/>
                        <a:pt x="27" y="74"/>
                        <a:pt x="27" y="74"/>
                      </a:cubicBezTo>
                      <a:cubicBezTo>
                        <a:pt x="27" y="75"/>
                        <a:pt x="27" y="75"/>
                        <a:pt x="27" y="75"/>
                      </a:cubicBezTo>
                      <a:cubicBezTo>
                        <a:pt x="27" y="75"/>
                        <a:pt x="27" y="75"/>
                        <a:pt x="27" y="75"/>
                      </a:cubicBezTo>
                      <a:cubicBezTo>
                        <a:pt x="27" y="75"/>
                        <a:pt x="27" y="75"/>
                        <a:pt x="27" y="75"/>
                      </a:cubicBezTo>
                      <a:cubicBezTo>
                        <a:pt x="27" y="76"/>
                        <a:pt x="27" y="76"/>
                        <a:pt x="27" y="76"/>
                      </a:cubicBezTo>
                      <a:cubicBezTo>
                        <a:pt x="28" y="76"/>
                        <a:pt x="28" y="76"/>
                        <a:pt x="28" y="76"/>
                      </a:cubicBezTo>
                      <a:cubicBezTo>
                        <a:pt x="29" y="76"/>
                        <a:pt x="29" y="76"/>
                        <a:pt x="29" y="76"/>
                      </a:cubicBezTo>
                      <a:cubicBezTo>
                        <a:pt x="29" y="76"/>
                        <a:pt x="29" y="76"/>
                        <a:pt x="29" y="76"/>
                      </a:cubicBezTo>
                      <a:cubicBezTo>
                        <a:pt x="29" y="77"/>
                        <a:pt x="29" y="77"/>
                        <a:pt x="29" y="77"/>
                      </a:cubicBezTo>
                      <a:cubicBezTo>
                        <a:pt x="29" y="78"/>
                        <a:pt x="29" y="78"/>
                        <a:pt x="29" y="78"/>
                      </a:cubicBezTo>
                      <a:cubicBezTo>
                        <a:pt x="29" y="79"/>
                        <a:pt x="29" y="79"/>
                        <a:pt x="29" y="79"/>
                      </a:cubicBezTo>
                      <a:cubicBezTo>
                        <a:pt x="28" y="80"/>
                        <a:pt x="28" y="80"/>
                        <a:pt x="28" y="80"/>
                      </a:cubicBezTo>
                      <a:cubicBezTo>
                        <a:pt x="29" y="81"/>
                        <a:pt x="29" y="81"/>
                        <a:pt x="29" y="81"/>
                      </a:cubicBezTo>
                      <a:cubicBezTo>
                        <a:pt x="29" y="82"/>
                        <a:pt x="29" y="82"/>
                        <a:pt x="29" y="82"/>
                      </a:cubicBezTo>
                      <a:cubicBezTo>
                        <a:pt x="29" y="82"/>
                        <a:pt x="29" y="82"/>
                        <a:pt x="29" y="82"/>
                      </a:cubicBezTo>
                      <a:cubicBezTo>
                        <a:pt x="29" y="83"/>
                        <a:pt x="29" y="83"/>
                        <a:pt x="29" y="83"/>
                      </a:cubicBezTo>
                      <a:cubicBezTo>
                        <a:pt x="29" y="83"/>
                        <a:pt x="29" y="83"/>
                        <a:pt x="29" y="83"/>
                      </a:cubicBezTo>
                      <a:cubicBezTo>
                        <a:pt x="29" y="84"/>
                        <a:pt x="29" y="84"/>
                        <a:pt x="29" y="84"/>
                      </a:cubicBezTo>
                      <a:cubicBezTo>
                        <a:pt x="29" y="84"/>
                        <a:pt x="29" y="84"/>
                        <a:pt x="29" y="84"/>
                      </a:cubicBezTo>
                      <a:cubicBezTo>
                        <a:pt x="29" y="85"/>
                        <a:pt x="29" y="85"/>
                        <a:pt x="29" y="85"/>
                      </a:cubicBezTo>
                      <a:cubicBezTo>
                        <a:pt x="30" y="85"/>
                        <a:pt x="30" y="85"/>
                        <a:pt x="30" y="85"/>
                      </a:cubicBezTo>
                      <a:cubicBezTo>
                        <a:pt x="30" y="85"/>
                        <a:pt x="30" y="85"/>
                        <a:pt x="30" y="85"/>
                      </a:cubicBezTo>
                      <a:cubicBezTo>
                        <a:pt x="30" y="86"/>
                        <a:pt x="30" y="86"/>
                        <a:pt x="30" y="86"/>
                      </a:cubicBezTo>
                      <a:cubicBezTo>
                        <a:pt x="30" y="87"/>
                        <a:pt x="30" y="87"/>
                        <a:pt x="30" y="87"/>
                      </a:cubicBezTo>
                      <a:cubicBezTo>
                        <a:pt x="30" y="87"/>
                        <a:pt x="30" y="87"/>
                        <a:pt x="30" y="87"/>
                      </a:cubicBezTo>
                      <a:cubicBezTo>
                        <a:pt x="31" y="88"/>
                        <a:pt x="31" y="88"/>
                        <a:pt x="31" y="88"/>
                      </a:cubicBezTo>
                      <a:cubicBezTo>
                        <a:pt x="31" y="88"/>
                        <a:pt x="31" y="88"/>
                        <a:pt x="31" y="88"/>
                      </a:cubicBezTo>
                      <a:cubicBezTo>
                        <a:pt x="31" y="88"/>
                        <a:pt x="31" y="88"/>
                        <a:pt x="31" y="88"/>
                      </a:cubicBezTo>
                      <a:cubicBezTo>
                        <a:pt x="32" y="89"/>
                        <a:pt x="32" y="89"/>
                        <a:pt x="32" y="89"/>
                      </a:cubicBezTo>
                      <a:cubicBezTo>
                        <a:pt x="35" y="89"/>
                        <a:pt x="35" y="89"/>
                        <a:pt x="35" y="89"/>
                      </a:cubicBezTo>
                      <a:cubicBezTo>
                        <a:pt x="35" y="89"/>
                        <a:pt x="35" y="89"/>
                        <a:pt x="35" y="89"/>
                      </a:cubicBezTo>
                      <a:cubicBezTo>
                        <a:pt x="36" y="89"/>
                        <a:pt x="36" y="89"/>
                        <a:pt x="36" y="89"/>
                      </a:cubicBezTo>
                      <a:cubicBezTo>
                        <a:pt x="36" y="89"/>
                        <a:pt x="36" y="89"/>
                        <a:pt x="36" y="89"/>
                      </a:cubicBezTo>
                      <a:cubicBezTo>
                        <a:pt x="36" y="89"/>
                        <a:pt x="36" y="89"/>
                        <a:pt x="36" y="89"/>
                      </a:cubicBezTo>
                      <a:cubicBezTo>
                        <a:pt x="37" y="90"/>
                        <a:pt x="37" y="90"/>
                        <a:pt x="37" y="90"/>
                      </a:cubicBezTo>
                      <a:cubicBezTo>
                        <a:pt x="37" y="90"/>
                        <a:pt x="37" y="90"/>
                        <a:pt x="37" y="90"/>
                      </a:cubicBezTo>
                      <a:cubicBezTo>
                        <a:pt x="37" y="91"/>
                        <a:pt x="37" y="91"/>
                        <a:pt x="37" y="91"/>
                      </a:cubicBezTo>
                      <a:cubicBezTo>
                        <a:pt x="37" y="91"/>
                        <a:pt x="37" y="91"/>
                        <a:pt x="37" y="91"/>
                      </a:cubicBezTo>
                      <a:cubicBezTo>
                        <a:pt x="37" y="91"/>
                        <a:pt x="37" y="91"/>
                        <a:pt x="37" y="91"/>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51" y="91"/>
                        <a:pt x="65" y="90"/>
                        <a:pt x="79" y="88"/>
                      </a:cubicBezTo>
                      <a:cubicBezTo>
                        <a:pt x="78" y="87"/>
                        <a:pt x="78" y="87"/>
                        <a:pt x="78" y="87"/>
                      </a:cubicBezTo>
                      <a:cubicBezTo>
                        <a:pt x="78" y="87"/>
                        <a:pt x="78" y="87"/>
                        <a:pt x="78" y="87"/>
                      </a:cubicBezTo>
                      <a:cubicBezTo>
                        <a:pt x="79" y="86"/>
                        <a:pt x="79" y="86"/>
                        <a:pt x="79" y="86"/>
                      </a:cubicBezTo>
                      <a:cubicBezTo>
                        <a:pt x="79" y="86"/>
                        <a:pt x="79" y="86"/>
                        <a:pt x="79" y="86"/>
                      </a:cubicBezTo>
                      <a:cubicBezTo>
                        <a:pt x="78" y="86"/>
                        <a:pt x="78" y="86"/>
                        <a:pt x="78" y="86"/>
                      </a:cubicBezTo>
                      <a:cubicBezTo>
                        <a:pt x="78" y="86"/>
                        <a:pt x="78" y="86"/>
                        <a:pt x="78" y="86"/>
                      </a:cubicBezTo>
                      <a:cubicBezTo>
                        <a:pt x="78" y="85"/>
                        <a:pt x="78" y="85"/>
                        <a:pt x="78" y="85"/>
                      </a:cubicBezTo>
                      <a:cubicBezTo>
                        <a:pt x="78" y="85"/>
                        <a:pt x="78" y="85"/>
                        <a:pt x="78" y="85"/>
                      </a:cubicBezTo>
                      <a:cubicBezTo>
                        <a:pt x="78" y="85"/>
                        <a:pt x="78" y="85"/>
                        <a:pt x="78" y="85"/>
                      </a:cubicBezTo>
                      <a:cubicBezTo>
                        <a:pt x="79" y="84"/>
                        <a:pt x="79" y="84"/>
                        <a:pt x="79" y="84"/>
                      </a:cubicBezTo>
                      <a:cubicBezTo>
                        <a:pt x="79" y="83"/>
                        <a:pt x="79" y="83"/>
                        <a:pt x="79" y="83"/>
                      </a:cubicBezTo>
                      <a:cubicBezTo>
                        <a:pt x="79" y="82"/>
                        <a:pt x="79" y="82"/>
                        <a:pt x="79" y="82"/>
                      </a:cubicBezTo>
                      <a:cubicBezTo>
                        <a:pt x="78" y="82"/>
                        <a:pt x="78" y="82"/>
                        <a:pt x="78" y="82"/>
                      </a:cubicBezTo>
                      <a:cubicBezTo>
                        <a:pt x="78" y="81"/>
                        <a:pt x="78" y="81"/>
                        <a:pt x="78" y="81"/>
                      </a:cubicBezTo>
                      <a:cubicBezTo>
                        <a:pt x="77" y="81"/>
                        <a:pt x="77" y="81"/>
                        <a:pt x="77" y="81"/>
                      </a:cubicBezTo>
                      <a:cubicBezTo>
                        <a:pt x="77" y="81"/>
                        <a:pt x="77" y="81"/>
                        <a:pt x="77" y="81"/>
                      </a:cubicBezTo>
                      <a:cubicBezTo>
                        <a:pt x="77" y="79"/>
                        <a:pt x="77" y="79"/>
                        <a:pt x="77" y="79"/>
                      </a:cubicBezTo>
                      <a:cubicBezTo>
                        <a:pt x="77" y="79"/>
                        <a:pt x="77" y="79"/>
                        <a:pt x="77" y="79"/>
                      </a:cubicBezTo>
                      <a:cubicBezTo>
                        <a:pt x="77" y="78"/>
                        <a:pt x="77" y="78"/>
                        <a:pt x="77" y="78"/>
                      </a:cubicBezTo>
                      <a:cubicBezTo>
                        <a:pt x="76" y="78"/>
                        <a:pt x="76" y="78"/>
                        <a:pt x="76" y="78"/>
                      </a:cubicBezTo>
                      <a:cubicBezTo>
                        <a:pt x="76" y="78"/>
                        <a:pt x="76" y="78"/>
                        <a:pt x="76" y="78"/>
                      </a:cubicBezTo>
                      <a:cubicBezTo>
                        <a:pt x="76" y="78"/>
                        <a:pt x="76" y="78"/>
                        <a:pt x="76" y="78"/>
                      </a:cubicBezTo>
                      <a:cubicBezTo>
                        <a:pt x="76" y="77"/>
                        <a:pt x="76" y="77"/>
                        <a:pt x="76" y="77"/>
                      </a:cubicBezTo>
                      <a:cubicBezTo>
                        <a:pt x="76" y="77"/>
                        <a:pt x="76" y="77"/>
                        <a:pt x="76" y="77"/>
                      </a:cubicBezTo>
                      <a:cubicBezTo>
                        <a:pt x="76" y="76"/>
                        <a:pt x="76" y="76"/>
                        <a:pt x="76" y="76"/>
                      </a:cubicBezTo>
                      <a:cubicBezTo>
                        <a:pt x="76" y="76"/>
                        <a:pt x="76" y="76"/>
                        <a:pt x="76" y="76"/>
                      </a:cubicBezTo>
                      <a:cubicBezTo>
                        <a:pt x="76" y="76"/>
                        <a:pt x="76" y="76"/>
                        <a:pt x="76" y="76"/>
                      </a:cubicBezTo>
                      <a:cubicBezTo>
                        <a:pt x="76" y="76"/>
                        <a:pt x="76" y="76"/>
                        <a:pt x="76" y="76"/>
                      </a:cubicBezTo>
                      <a:cubicBezTo>
                        <a:pt x="76" y="75"/>
                        <a:pt x="76" y="75"/>
                        <a:pt x="76" y="75"/>
                      </a:cubicBezTo>
                      <a:cubicBezTo>
                        <a:pt x="76" y="75"/>
                        <a:pt x="76" y="75"/>
                        <a:pt x="76" y="75"/>
                      </a:cubicBezTo>
                      <a:cubicBezTo>
                        <a:pt x="76" y="75"/>
                        <a:pt x="76" y="75"/>
                        <a:pt x="76" y="75"/>
                      </a:cubicBezTo>
                      <a:cubicBezTo>
                        <a:pt x="76" y="74"/>
                        <a:pt x="76" y="74"/>
                        <a:pt x="76" y="74"/>
                      </a:cubicBezTo>
                      <a:cubicBezTo>
                        <a:pt x="76" y="74"/>
                        <a:pt x="76" y="74"/>
                        <a:pt x="76" y="74"/>
                      </a:cubicBezTo>
                      <a:cubicBezTo>
                        <a:pt x="76" y="74"/>
                        <a:pt x="76" y="74"/>
                        <a:pt x="76" y="74"/>
                      </a:cubicBezTo>
                      <a:cubicBezTo>
                        <a:pt x="76" y="73"/>
                        <a:pt x="76" y="73"/>
                        <a:pt x="76" y="73"/>
                      </a:cubicBezTo>
                      <a:cubicBezTo>
                        <a:pt x="76" y="72"/>
                        <a:pt x="76" y="72"/>
                        <a:pt x="76" y="72"/>
                      </a:cubicBezTo>
                      <a:cubicBezTo>
                        <a:pt x="76" y="71"/>
                        <a:pt x="76" y="71"/>
                        <a:pt x="76" y="71"/>
                      </a:cubicBezTo>
                      <a:cubicBezTo>
                        <a:pt x="77" y="69"/>
                        <a:pt x="77" y="69"/>
                        <a:pt x="77" y="69"/>
                      </a:cubicBezTo>
                      <a:cubicBezTo>
                        <a:pt x="77" y="68"/>
                        <a:pt x="77" y="68"/>
                        <a:pt x="77" y="68"/>
                      </a:cubicBezTo>
                      <a:cubicBezTo>
                        <a:pt x="76" y="68"/>
                        <a:pt x="76" y="68"/>
                        <a:pt x="76" y="68"/>
                      </a:cubicBezTo>
                      <a:cubicBezTo>
                        <a:pt x="76" y="67"/>
                        <a:pt x="76" y="67"/>
                        <a:pt x="76" y="67"/>
                      </a:cubicBezTo>
                      <a:cubicBezTo>
                        <a:pt x="77" y="67"/>
                        <a:pt x="77" y="67"/>
                        <a:pt x="77" y="67"/>
                      </a:cubicBezTo>
                      <a:cubicBezTo>
                        <a:pt x="77" y="65"/>
                        <a:pt x="77" y="65"/>
                        <a:pt x="77" y="65"/>
                      </a:cubicBezTo>
                      <a:cubicBezTo>
                        <a:pt x="78" y="64"/>
                        <a:pt x="78" y="64"/>
                        <a:pt x="78" y="64"/>
                      </a:cubicBezTo>
                      <a:cubicBezTo>
                        <a:pt x="77" y="64"/>
                        <a:pt x="77" y="64"/>
                        <a:pt x="77" y="64"/>
                      </a:cubicBezTo>
                      <a:cubicBezTo>
                        <a:pt x="77" y="64"/>
                        <a:pt x="77" y="64"/>
                        <a:pt x="77" y="64"/>
                      </a:cubicBezTo>
                      <a:cubicBezTo>
                        <a:pt x="77" y="64"/>
                        <a:pt x="77" y="64"/>
                        <a:pt x="77" y="64"/>
                      </a:cubicBezTo>
                      <a:cubicBezTo>
                        <a:pt x="77" y="63"/>
                        <a:pt x="77" y="63"/>
                        <a:pt x="77" y="63"/>
                      </a:cubicBezTo>
                      <a:cubicBezTo>
                        <a:pt x="77" y="63"/>
                        <a:pt x="77" y="63"/>
                        <a:pt x="77" y="63"/>
                      </a:cubicBezTo>
                      <a:cubicBezTo>
                        <a:pt x="77" y="63"/>
                        <a:pt x="77" y="63"/>
                        <a:pt x="77" y="63"/>
                      </a:cubicBezTo>
                      <a:cubicBezTo>
                        <a:pt x="77" y="63"/>
                        <a:pt x="77" y="63"/>
                        <a:pt x="77" y="63"/>
                      </a:cubicBezTo>
                      <a:cubicBezTo>
                        <a:pt x="77" y="63"/>
                        <a:pt x="77" y="63"/>
                        <a:pt x="77" y="63"/>
                      </a:cubicBezTo>
                      <a:cubicBezTo>
                        <a:pt x="77" y="62"/>
                        <a:pt x="77" y="62"/>
                        <a:pt x="77" y="62"/>
                      </a:cubicBezTo>
                      <a:cubicBezTo>
                        <a:pt x="77" y="62"/>
                        <a:pt x="77" y="62"/>
                        <a:pt x="77" y="62"/>
                      </a:cubicBezTo>
                      <a:cubicBezTo>
                        <a:pt x="77" y="62"/>
                        <a:pt x="77" y="62"/>
                        <a:pt x="77" y="62"/>
                      </a:cubicBezTo>
                      <a:cubicBezTo>
                        <a:pt x="77" y="61"/>
                        <a:pt x="77" y="61"/>
                        <a:pt x="77" y="61"/>
                      </a:cubicBezTo>
                      <a:cubicBezTo>
                        <a:pt x="77" y="60"/>
                        <a:pt x="77" y="60"/>
                        <a:pt x="77" y="60"/>
                      </a:cubicBezTo>
                      <a:cubicBezTo>
                        <a:pt x="77" y="60"/>
                        <a:pt x="77" y="60"/>
                        <a:pt x="77" y="60"/>
                      </a:cubicBezTo>
                      <a:cubicBezTo>
                        <a:pt x="77" y="59"/>
                        <a:pt x="77" y="59"/>
                        <a:pt x="77" y="59"/>
                      </a:cubicBezTo>
                      <a:cubicBezTo>
                        <a:pt x="77" y="59"/>
                        <a:pt x="77" y="59"/>
                        <a:pt x="77" y="59"/>
                      </a:cubicBezTo>
                      <a:cubicBezTo>
                        <a:pt x="77" y="58"/>
                        <a:pt x="77" y="58"/>
                        <a:pt x="77" y="58"/>
                      </a:cubicBezTo>
                      <a:cubicBezTo>
                        <a:pt x="77" y="58"/>
                        <a:pt x="77" y="58"/>
                        <a:pt x="77" y="58"/>
                      </a:cubicBezTo>
                      <a:cubicBezTo>
                        <a:pt x="78" y="56"/>
                        <a:pt x="78" y="56"/>
                        <a:pt x="78" y="56"/>
                      </a:cubicBezTo>
                      <a:cubicBezTo>
                        <a:pt x="78" y="56"/>
                        <a:pt x="78" y="56"/>
                        <a:pt x="78" y="56"/>
                      </a:cubicBezTo>
                      <a:cubicBezTo>
                        <a:pt x="78" y="56"/>
                        <a:pt x="78" y="56"/>
                        <a:pt x="78" y="56"/>
                      </a:cubicBezTo>
                      <a:cubicBezTo>
                        <a:pt x="79" y="55"/>
                        <a:pt x="79" y="55"/>
                        <a:pt x="79" y="55"/>
                      </a:cubicBezTo>
                      <a:cubicBezTo>
                        <a:pt x="79" y="55"/>
                        <a:pt x="79" y="55"/>
                        <a:pt x="79" y="55"/>
                      </a:cubicBezTo>
                      <a:cubicBezTo>
                        <a:pt x="79" y="54"/>
                        <a:pt x="79" y="54"/>
                        <a:pt x="79" y="54"/>
                      </a:cubicBezTo>
                      <a:cubicBezTo>
                        <a:pt x="79" y="54"/>
                        <a:pt x="79" y="54"/>
                        <a:pt x="79" y="54"/>
                      </a:cubicBezTo>
                      <a:cubicBezTo>
                        <a:pt x="79" y="53"/>
                        <a:pt x="79" y="53"/>
                        <a:pt x="79" y="53"/>
                      </a:cubicBezTo>
                      <a:cubicBezTo>
                        <a:pt x="79" y="53"/>
                        <a:pt x="79" y="53"/>
                        <a:pt x="79" y="53"/>
                      </a:cubicBezTo>
                      <a:cubicBezTo>
                        <a:pt x="79" y="52"/>
                        <a:pt x="79" y="52"/>
                        <a:pt x="79" y="52"/>
                      </a:cubicBezTo>
                      <a:cubicBezTo>
                        <a:pt x="78" y="52"/>
                        <a:pt x="78" y="52"/>
                        <a:pt x="78" y="52"/>
                      </a:cubicBezTo>
                      <a:cubicBezTo>
                        <a:pt x="78" y="52"/>
                        <a:pt x="78" y="52"/>
                        <a:pt x="78" y="52"/>
                      </a:cubicBezTo>
                      <a:cubicBezTo>
                        <a:pt x="78" y="51"/>
                        <a:pt x="78" y="51"/>
                        <a:pt x="78" y="51"/>
                      </a:cubicBezTo>
                      <a:cubicBezTo>
                        <a:pt x="78" y="51"/>
                        <a:pt x="78" y="51"/>
                        <a:pt x="78" y="51"/>
                      </a:cubicBezTo>
                      <a:cubicBezTo>
                        <a:pt x="79" y="50"/>
                        <a:pt x="79" y="50"/>
                        <a:pt x="79" y="50"/>
                      </a:cubicBezTo>
                      <a:cubicBezTo>
                        <a:pt x="79" y="50"/>
                        <a:pt x="79" y="50"/>
                        <a:pt x="79" y="50"/>
                      </a:cubicBezTo>
                      <a:cubicBezTo>
                        <a:pt x="79" y="50"/>
                        <a:pt x="79" y="50"/>
                        <a:pt x="79" y="50"/>
                      </a:cubicBezTo>
                      <a:cubicBezTo>
                        <a:pt x="79" y="47"/>
                        <a:pt x="79" y="47"/>
                        <a:pt x="79" y="47"/>
                      </a:cubicBezTo>
                      <a:cubicBezTo>
                        <a:pt x="79" y="46"/>
                        <a:pt x="79" y="46"/>
                        <a:pt x="79" y="46"/>
                      </a:cubicBezTo>
                      <a:cubicBezTo>
                        <a:pt x="79" y="46"/>
                        <a:pt x="79" y="46"/>
                        <a:pt x="79" y="46"/>
                      </a:cubicBezTo>
                      <a:cubicBezTo>
                        <a:pt x="80" y="45"/>
                        <a:pt x="80" y="45"/>
                        <a:pt x="80" y="45"/>
                      </a:cubicBezTo>
                      <a:cubicBezTo>
                        <a:pt x="80" y="44"/>
                        <a:pt x="80" y="44"/>
                        <a:pt x="80" y="44"/>
                      </a:cubicBezTo>
                      <a:cubicBezTo>
                        <a:pt x="80" y="44"/>
                        <a:pt x="80" y="44"/>
                        <a:pt x="80" y="44"/>
                      </a:cubicBezTo>
                      <a:cubicBezTo>
                        <a:pt x="80" y="44"/>
                        <a:pt x="80" y="44"/>
                        <a:pt x="80" y="44"/>
                      </a:cubicBezTo>
                      <a:cubicBezTo>
                        <a:pt x="80" y="44"/>
                        <a:pt x="80" y="44"/>
                        <a:pt x="80" y="44"/>
                      </a:cubicBezTo>
                      <a:cubicBezTo>
                        <a:pt x="80" y="43"/>
                        <a:pt x="80" y="43"/>
                        <a:pt x="80" y="43"/>
                      </a:cubicBezTo>
                      <a:cubicBezTo>
                        <a:pt x="80" y="42"/>
                        <a:pt x="80" y="42"/>
                        <a:pt x="80" y="42"/>
                      </a:cubicBezTo>
                      <a:cubicBezTo>
                        <a:pt x="80" y="42"/>
                        <a:pt x="80" y="42"/>
                        <a:pt x="80" y="42"/>
                      </a:cubicBezTo>
                      <a:lnTo>
                        <a:pt x="80" y="41"/>
                      </a:lnTo>
                      <a:close/>
                      <a:moveTo>
                        <a:pt x="25" y="3"/>
                      </a:moveTo>
                      <a:cubicBezTo>
                        <a:pt x="25" y="3"/>
                        <a:pt x="25" y="3"/>
                        <a:pt x="25" y="3"/>
                      </a:cubicBezTo>
                      <a:cubicBezTo>
                        <a:pt x="25" y="3"/>
                        <a:pt x="25" y="3"/>
                        <a:pt x="25" y="3"/>
                      </a:cubicBezTo>
                      <a:cubicBezTo>
                        <a:pt x="26" y="3"/>
                        <a:pt x="26" y="3"/>
                        <a:pt x="26" y="3"/>
                      </a:cubicBezTo>
                      <a:cubicBezTo>
                        <a:pt x="25" y="2"/>
                        <a:pt x="25" y="2"/>
                        <a:pt x="25" y="2"/>
                      </a:cubicBezTo>
                      <a:cubicBezTo>
                        <a:pt x="25" y="2"/>
                        <a:pt x="25" y="2"/>
                        <a:pt x="25" y="2"/>
                      </a:cubicBezTo>
                      <a:cubicBezTo>
                        <a:pt x="25" y="3"/>
                        <a:pt x="25" y="3"/>
                        <a:pt x="25" y="3"/>
                      </a:cubicBezTo>
                      <a:cubicBezTo>
                        <a:pt x="25" y="3"/>
                        <a:pt x="25" y="3"/>
                        <a:pt x="25" y="3"/>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0" name="Freeform 340">
                  <a:extLst>
                    <a:ext uri="{FF2B5EF4-FFF2-40B4-BE49-F238E27FC236}">
                      <a16:creationId xmlns="" xmlns:a16="http://schemas.microsoft.com/office/drawing/2014/main" id="{F12E677E-12FA-4030-A202-552BA7AAB6DF}"/>
                    </a:ext>
                  </a:extLst>
                </p:cNvPr>
                <p:cNvSpPr>
                  <a:spLocks/>
                </p:cNvSpPr>
                <p:nvPr/>
              </p:nvSpPr>
              <p:spPr bwMode="auto">
                <a:xfrm>
                  <a:off x="5162617" y="3542414"/>
                  <a:ext cx="576677" cy="361734"/>
                </a:xfrm>
                <a:custGeom>
                  <a:avLst/>
                  <a:gdLst>
                    <a:gd name="T0" fmla="*/ 110 w 110"/>
                    <a:gd name="T1" fmla="*/ 68 h 69"/>
                    <a:gd name="T2" fmla="*/ 110 w 110"/>
                    <a:gd name="T3" fmla="*/ 67 h 69"/>
                    <a:gd name="T4" fmla="*/ 110 w 110"/>
                    <a:gd name="T5" fmla="*/ 67 h 69"/>
                    <a:gd name="T6" fmla="*/ 110 w 110"/>
                    <a:gd name="T7" fmla="*/ 66 h 69"/>
                    <a:gd name="T8" fmla="*/ 110 w 110"/>
                    <a:gd name="T9" fmla="*/ 66 h 69"/>
                    <a:gd name="T10" fmla="*/ 109 w 110"/>
                    <a:gd name="T11" fmla="*/ 65 h 69"/>
                    <a:gd name="T12" fmla="*/ 108 w 110"/>
                    <a:gd name="T13" fmla="*/ 64 h 69"/>
                    <a:gd name="T14" fmla="*/ 108 w 110"/>
                    <a:gd name="T15" fmla="*/ 63 h 69"/>
                    <a:gd name="T16" fmla="*/ 109 w 110"/>
                    <a:gd name="T17" fmla="*/ 63 h 69"/>
                    <a:gd name="T18" fmla="*/ 109 w 110"/>
                    <a:gd name="T19" fmla="*/ 62 h 69"/>
                    <a:gd name="T20" fmla="*/ 109 w 110"/>
                    <a:gd name="T21" fmla="*/ 62 h 69"/>
                    <a:gd name="T22" fmla="*/ 109 w 110"/>
                    <a:gd name="T23" fmla="*/ 62 h 69"/>
                    <a:gd name="T24" fmla="*/ 109 w 110"/>
                    <a:gd name="T25" fmla="*/ 61 h 69"/>
                    <a:gd name="T26" fmla="*/ 110 w 110"/>
                    <a:gd name="T27" fmla="*/ 60 h 69"/>
                    <a:gd name="T28" fmla="*/ 110 w 110"/>
                    <a:gd name="T29" fmla="*/ 59 h 69"/>
                    <a:gd name="T30" fmla="*/ 110 w 110"/>
                    <a:gd name="T31" fmla="*/ 59 h 69"/>
                    <a:gd name="T32" fmla="*/ 110 w 110"/>
                    <a:gd name="T33" fmla="*/ 59 h 69"/>
                    <a:gd name="T34" fmla="*/ 110 w 110"/>
                    <a:gd name="T35" fmla="*/ 58 h 69"/>
                    <a:gd name="T36" fmla="*/ 110 w 110"/>
                    <a:gd name="T37" fmla="*/ 56 h 69"/>
                    <a:gd name="T38" fmla="*/ 110 w 110"/>
                    <a:gd name="T39" fmla="*/ 55 h 69"/>
                    <a:gd name="T40" fmla="*/ 110 w 110"/>
                    <a:gd name="T41" fmla="*/ 55 h 69"/>
                    <a:gd name="T42" fmla="*/ 109 w 110"/>
                    <a:gd name="T43" fmla="*/ 55 h 69"/>
                    <a:gd name="T44" fmla="*/ 109 w 110"/>
                    <a:gd name="T45" fmla="*/ 55 h 69"/>
                    <a:gd name="T46" fmla="*/ 109 w 110"/>
                    <a:gd name="T47" fmla="*/ 54 h 69"/>
                    <a:gd name="T48" fmla="*/ 109 w 110"/>
                    <a:gd name="T49" fmla="*/ 54 h 69"/>
                    <a:gd name="T50" fmla="*/ 109 w 110"/>
                    <a:gd name="T51" fmla="*/ 54 h 69"/>
                    <a:gd name="T52" fmla="*/ 109 w 110"/>
                    <a:gd name="T53" fmla="*/ 53 h 69"/>
                    <a:gd name="T54" fmla="*/ 109 w 110"/>
                    <a:gd name="T55" fmla="*/ 51 h 69"/>
                    <a:gd name="T56" fmla="*/ 108 w 110"/>
                    <a:gd name="T57" fmla="*/ 51 h 69"/>
                    <a:gd name="T58" fmla="*/ 108 w 110"/>
                    <a:gd name="T59" fmla="*/ 50 h 69"/>
                    <a:gd name="T60" fmla="*/ 108 w 110"/>
                    <a:gd name="T61" fmla="*/ 49 h 69"/>
                    <a:gd name="T62" fmla="*/ 109 w 110"/>
                    <a:gd name="T63" fmla="*/ 13 h 69"/>
                    <a:gd name="T64" fmla="*/ 108 w 110"/>
                    <a:gd name="T65" fmla="*/ 12 h 69"/>
                    <a:gd name="T66" fmla="*/ 107 w 110"/>
                    <a:gd name="T67" fmla="*/ 11 h 69"/>
                    <a:gd name="T68" fmla="*/ 105 w 110"/>
                    <a:gd name="T69" fmla="*/ 9 h 69"/>
                    <a:gd name="T70" fmla="*/ 103 w 110"/>
                    <a:gd name="T71" fmla="*/ 7 h 69"/>
                    <a:gd name="T72" fmla="*/ 104 w 110"/>
                    <a:gd name="T73" fmla="*/ 6 h 69"/>
                    <a:gd name="T74" fmla="*/ 106 w 110"/>
                    <a:gd name="T75" fmla="*/ 4 h 69"/>
                    <a:gd name="T76" fmla="*/ 107 w 110"/>
                    <a:gd name="T77" fmla="*/ 3 h 69"/>
                    <a:gd name="T78" fmla="*/ 107 w 110"/>
                    <a:gd name="T79" fmla="*/ 1 h 69"/>
                    <a:gd name="T80" fmla="*/ 13 w 110"/>
                    <a:gd name="T81" fmla="*/ 0 h 69"/>
                    <a:gd name="T82" fmla="*/ 1 w 110"/>
                    <a:gd name="T83" fmla="*/ 19 h 69"/>
                    <a:gd name="T84" fmla="*/ 81 w 110"/>
                    <a:gd name="T85" fmla="*/ 60 h 69"/>
                    <a:gd name="T86" fmla="*/ 83 w 110"/>
                    <a:gd name="T87" fmla="*/ 61 h 69"/>
                    <a:gd name="T88" fmla="*/ 87 w 110"/>
                    <a:gd name="T89" fmla="*/ 63 h 69"/>
                    <a:gd name="T90" fmla="*/ 88 w 110"/>
                    <a:gd name="T91" fmla="*/ 64 h 69"/>
                    <a:gd name="T92" fmla="*/ 89 w 110"/>
                    <a:gd name="T93" fmla="*/ 64 h 69"/>
                    <a:gd name="T94" fmla="*/ 90 w 110"/>
                    <a:gd name="T95" fmla="*/ 63 h 69"/>
                    <a:gd name="T96" fmla="*/ 90 w 110"/>
                    <a:gd name="T97" fmla="*/ 62 h 69"/>
                    <a:gd name="T98" fmla="*/ 92 w 110"/>
                    <a:gd name="T99" fmla="*/ 63 h 69"/>
                    <a:gd name="T100" fmla="*/ 94 w 110"/>
                    <a:gd name="T101" fmla="*/ 62 h 69"/>
                    <a:gd name="T102" fmla="*/ 99 w 110"/>
                    <a:gd name="T103" fmla="*/ 62 h 69"/>
                    <a:gd name="T104" fmla="*/ 100 w 110"/>
                    <a:gd name="T105" fmla="*/ 63 h 69"/>
                    <a:gd name="T106" fmla="*/ 102 w 110"/>
                    <a:gd name="T107" fmla="*/ 64 h 69"/>
                    <a:gd name="T108" fmla="*/ 103 w 110"/>
                    <a:gd name="T109" fmla="*/ 64 h 69"/>
                    <a:gd name="T110" fmla="*/ 105 w 110"/>
                    <a:gd name="T111" fmla="*/ 65 h 69"/>
                    <a:gd name="T112" fmla="*/ 106 w 110"/>
                    <a:gd name="T113" fmla="*/ 65 h 69"/>
                    <a:gd name="T114" fmla="*/ 106 w 110"/>
                    <a:gd name="T115" fmla="*/ 66 h 69"/>
                    <a:gd name="T116" fmla="*/ 107 w 110"/>
                    <a:gd name="T117" fmla="*/ 66 h 69"/>
                    <a:gd name="T118" fmla="*/ 107 w 110"/>
                    <a:gd name="T119" fmla="*/ 66 h 69"/>
                    <a:gd name="T120" fmla="*/ 108 w 110"/>
                    <a:gd name="T121" fmla="*/ 68 h 69"/>
                    <a:gd name="T122" fmla="*/ 110 w 110"/>
                    <a:gd name="T123"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0" h="69">
                      <a:moveTo>
                        <a:pt x="110" y="68"/>
                      </a:moveTo>
                      <a:cubicBezTo>
                        <a:pt x="110" y="68"/>
                        <a:pt x="110" y="68"/>
                        <a:pt x="110" y="68"/>
                      </a:cubicBezTo>
                      <a:cubicBezTo>
                        <a:pt x="110" y="68"/>
                        <a:pt x="110" y="68"/>
                        <a:pt x="110" y="68"/>
                      </a:cubicBezTo>
                      <a:cubicBezTo>
                        <a:pt x="110" y="68"/>
                        <a:pt x="110" y="68"/>
                        <a:pt x="110" y="68"/>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09" y="66"/>
                        <a:pt x="109" y="66"/>
                        <a:pt x="109" y="66"/>
                      </a:cubicBezTo>
                      <a:cubicBezTo>
                        <a:pt x="109" y="65"/>
                        <a:pt x="109" y="65"/>
                        <a:pt x="109" y="65"/>
                      </a:cubicBezTo>
                      <a:cubicBezTo>
                        <a:pt x="109" y="65"/>
                        <a:pt x="109" y="65"/>
                        <a:pt x="109" y="65"/>
                      </a:cubicBezTo>
                      <a:cubicBezTo>
                        <a:pt x="108" y="65"/>
                        <a:pt x="108" y="65"/>
                        <a:pt x="108" y="65"/>
                      </a:cubicBezTo>
                      <a:cubicBezTo>
                        <a:pt x="108" y="65"/>
                        <a:pt x="108" y="65"/>
                        <a:pt x="108" y="65"/>
                      </a:cubicBezTo>
                      <a:cubicBezTo>
                        <a:pt x="108" y="64"/>
                        <a:pt x="108" y="64"/>
                        <a:pt x="108" y="64"/>
                      </a:cubicBezTo>
                      <a:cubicBezTo>
                        <a:pt x="108" y="64"/>
                        <a:pt x="108" y="64"/>
                        <a:pt x="108" y="64"/>
                      </a:cubicBezTo>
                      <a:cubicBezTo>
                        <a:pt x="108" y="64"/>
                        <a:pt x="108" y="64"/>
                        <a:pt x="108" y="64"/>
                      </a:cubicBezTo>
                      <a:cubicBezTo>
                        <a:pt x="108" y="64"/>
                        <a:pt x="108" y="64"/>
                        <a:pt x="108" y="64"/>
                      </a:cubicBezTo>
                      <a:cubicBezTo>
                        <a:pt x="108" y="63"/>
                        <a:pt x="108" y="63"/>
                        <a:pt x="108" y="63"/>
                      </a:cubicBezTo>
                      <a:cubicBezTo>
                        <a:pt x="108" y="63"/>
                        <a:pt x="108" y="63"/>
                        <a:pt x="108" y="63"/>
                      </a:cubicBezTo>
                      <a:cubicBezTo>
                        <a:pt x="108" y="63"/>
                        <a:pt x="108" y="63"/>
                        <a:pt x="108"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1"/>
                        <a:pt x="109" y="61"/>
                        <a:pt x="109" y="61"/>
                      </a:cubicBezTo>
                      <a:cubicBezTo>
                        <a:pt x="109" y="61"/>
                        <a:pt x="109" y="61"/>
                        <a:pt x="109" y="61"/>
                      </a:cubicBezTo>
                      <a:cubicBezTo>
                        <a:pt x="109" y="61"/>
                        <a:pt x="109" y="61"/>
                        <a:pt x="109" y="61"/>
                      </a:cubicBezTo>
                      <a:cubicBezTo>
                        <a:pt x="109" y="61"/>
                        <a:pt x="109" y="61"/>
                        <a:pt x="109" y="61"/>
                      </a:cubicBezTo>
                      <a:cubicBezTo>
                        <a:pt x="109" y="61"/>
                        <a:pt x="109" y="61"/>
                        <a:pt x="109" y="61"/>
                      </a:cubicBezTo>
                      <a:cubicBezTo>
                        <a:pt x="110" y="60"/>
                        <a:pt x="110" y="60"/>
                        <a:pt x="110" y="60"/>
                      </a:cubicBezTo>
                      <a:cubicBezTo>
                        <a:pt x="110" y="60"/>
                        <a:pt x="110" y="60"/>
                        <a:pt x="110" y="60"/>
                      </a:cubicBezTo>
                      <a:cubicBezTo>
                        <a:pt x="110" y="60"/>
                        <a:pt x="110" y="60"/>
                        <a:pt x="110" y="60"/>
                      </a:cubicBezTo>
                      <a:cubicBezTo>
                        <a:pt x="110" y="60"/>
                        <a:pt x="110" y="60"/>
                        <a:pt x="110" y="60"/>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0" y="57"/>
                        <a:pt x="110" y="57"/>
                        <a:pt x="110" y="57"/>
                      </a:cubicBezTo>
                      <a:cubicBezTo>
                        <a:pt x="110" y="57"/>
                        <a:pt x="110" y="57"/>
                        <a:pt x="110" y="57"/>
                      </a:cubicBezTo>
                      <a:cubicBezTo>
                        <a:pt x="110" y="56"/>
                        <a:pt x="110" y="56"/>
                        <a:pt x="110" y="56"/>
                      </a:cubicBezTo>
                      <a:cubicBezTo>
                        <a:pt x="110" y="56"/>
                        <a:pt x="110" y="56"/>
                        <a:pt x="110" y="56"/>
                      </a:cubicBezTo>
                      <a:cubicBezTo>
                        <a:pt x="110" y="56"/>
                        <a:pt x="110" y="56"/>
                        <a:pt x="110" y="56"/>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3"/>
                        <a:pt x="109" y="53"/>
                        <a:pt x="109" y="53"/>
                      </a:cubicBezTo>
                      <a:cubicBezTo>
                        <a:pt x="109" y="54"/>
                        <a:pt x="109" y="54"/>
                        <a:pt x="109" y="54"/>
                      </a:cubicBezTo>
                      <a:cubicBezTo>
                        <a:pt x="109" y="53"/>
                        <a:pt x="109" y="53"/>
                        <a:pt x="109" y="53"/>
                      </a:cubicBezTo>
                      <a:cubicBezTo>
                        <a:pt x="109" y="53"/>
                        <a:pt x="109" y="53"/>
                        <a:pt x="109" y="53"/>
                      </a:cubicBezTo>
                      <a:cubicBezTo>
                        <a:pt x="109" y="53"/>
                        <a:pt x="109" y="53"/>
                        <a:pt x="109" y="53"/>
                      </a:cubicBezTo>
                      <a:cubicBezTo>
                        <a:pt x="109" y="53"/>
                        <a:pt x="109" y="53"/>
                        <a:pt x="109" y="53"/>
                      </a:cubicBezTo>
                      <a:cubicBezTo>
                        <a:pt x="109" y="53"/>
                        <a:pt x="109" y="53"/>
                        <a:pt x="109" y="53"/>
                      </a:cubicBezTo>
                      <a:cubicBezTo>
                        <a:pt x="109" y="52"/>
                        <a:pt x="109" y="52"/>
                        <a:pt x="109" y="52"/>
                      </a:cubicBezTo>
                      <a:cubicBezTo>
                        <a:pt x="109" y="52"/>
                        <a:pt x="109" y="52"/>
                        <a:pt x="109" y="52"/>
                      </a:cubicBezTo>
                      <a:cubicBezTo>
                        <a:pt x="109" y="51"/>
                        <a:pt x="109" y="51"/>
                        <a:pt x="109" y="51"/>
                      </a:cubicBezTo>
                      <a:cubicBezTo>
                        <a:pt x="109" y="51"/>
                        <a:pt x="109" y="51"/>
                        <a:pt x="109" y="51"/>
                      </a:cubicBezTo>
                      <a:cubicBezTo>
                        <a:pt x="109" y="51"/>
                        <a:pt x="109" y="51"/>
                        <a:pt x="109" y="51"/>
                      </a:cubicBezTo>
                      <a:cubicBezTo>
                        <a:pt x="108" y="51"/>
                        <a:pt x="108" y="51"/>
                        <a:pt x="108" y="51"/>
                      </a:cubicBezTo>
                      <a:cubicBezTo>
                        <a:pt x="108" y="51"/>
                        <a:pt x="108" y="51"/>
                        <a:pt x="108" y="51"/>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49"/>
                        <a:pt x="108" y="49"/>
                        <a:pt x="108" y="49"/>
                      </a:cubicBezTo>
                      <a:cubicBezTo>
                        <a:pt x="108" y="49"/>
                        <a:pt x="108" y="49"/>
                        <a:pt x="108" y="49"/>
                      </a:cubicBezTo>
                      <a:cubicBezTo>
                        <a:pt x="110" y="49"/>
                        <a:pt x="110" y="49"/>
                        <a:pt x="110" y="49"/>
                      </a:cubicBezTo>
                      <a:cubicBezTo>
                        <a:pt x="110" y="37"/>
                        <a:pt x="109" y="25"/>
                        <a:pt x="109" y="13"/>
                      </a:cubicBezTo>
                      <a:cubicBezTo>
                        <a:pt x="109" y="13"/>
                        <a:pt x="109" y="13"/>
                        <a:pt x="109" y="13"/>
                      </a:cubicBezTo>
                      <a:cubicBezTo>
                        <a:pt x="109" y="13"/>
                        <a:pt x="109" y="13"/>
                        <a:pt x="109" y="13"/>
                      </a:cubicBezTo>
                      <a:cubicBezTo>
                        <a:pt x="109" y="13"/>
                        <a:pt x="109" y="13"/>
                        <a:pt x="109" y="13"/>
                      </a:cubicBezTo>
                      <a:cubicBezTo>
                        <a:pt x="109" y="12"/>
                        <a:pt x="109" y="12"/>
                        <a:pt x="109" y="12"/>
                      </a:cubicBezTo>
                      <a:cubicBezTo>
                        <a:pt x="108" y="12"/>
                        <a:pt x="108" y="12"/>
                        <a:pt x="108" y="12"/>
                      </a:cubicBezTo>
                      <a:cubicBezTo>
                        <a:pt x="108" y="12"/>
                        <a:pt x="108" y="12"/>
                        <a:pt x="108" y="12"/>
                      </a:cubicBezTo>
                      <a:cubicBezTo>
                        <a:pt x="108" y="12"/>
                        <a:pt x="108" y="12"/>
                        <a:pt x="108" y="12"/>
                      </a:cubicBezTo>
                      <a:cubicBezTo>
                        <a:pt x="107" y="11"/>
                        <a:pt x="107" y="11"/>
                        <a:pt x="107" y="11"/>
                      </a:cubicBezTo>
                      <a:cubicBezTo>
                        <a:pt x="107" y="11"/>
                        <a:pt x="107" y="11"/>
                        <a:pt x="107" y="11"/>
                      </a:cubicBezTo>
                      <a:cubicBezTo>
                        <a:pt x="106" y="11"/>
                        <a:pt x="106" y="11"/>
                        <a:pt x="106" y="11"/>
                      </a:cubicBezTo>
                      <a:cubicBezTo>
                        <a:pt x="105" y="11"/>
                        <a:pt x="105" y="11"/>
                        <a:pt x="105" y="11"/>
                      </a:cubicBezTo>
                      <a:cubicBezTo>
                        <a:pt x="105" y="10"/>
                        <a:pt x="105" y="10"/>
                        <a:pt x="105" y="10"/>
                      </a:cubicBezTo>
                      <a:cubicBezTo>
                        <a:pt x="105" y="9"/>
                        <a:pt x="105" y="9"/>
                        <a:pt x="105" y="9"/>
                      </a:cubicBezTo>
                      <a:cubicBezTo>
                        <a:pt x="104" y="9"/>
                        <a:pt x="104" y="9"/>
                        <a:pt x="104" y="9"/>
                      </a:cubicBezTo>
                      <a:cubicBezTo>
                        <a:pt x="104" y="8"/>
                        <a:pt x="104" y="8"/>
                        <a:pt x="104" y="8"/>
                      </a:cubicBezTo>
                      <a:cubicBezTo>
                        <a:pt x="103" y="7"/>
                        <a:pt x="103" y="7"/>
                        <a:pt x="103" y="7"/>
                      </a:cubicBezTo>
                      <a:cubicBezTo>
                        <a:pt x="103" y="7"/>
                        <a:pt x="103" y="7"/>
                        <a:pt x="103" y="7"/>
                      </a:cubicBezTo>
                      <a:cubicBezTo>
                        <a:pt x="103" y="6"/>
                        <a:pt x="103" y="6"/>
                        <a:pt x="103" y="6"/>
                      </a:cubicBezTo>
                      <a:cubicBezTo>
                        <a:pt x="103" y="6"/>
                        <a:pt x="103" y="6"/>
                        <a:pt x="103" y="6"/>
                      </a:cubicBezTo>
                      <a:cubicBezTo>
                        <a:pt x="104" y="6"/>
                        <a:pt x="104" y="6"/>
                        <a:pt x="104" y="6"/>
                      </a:cubicBezTo>
                      <a:cubicBezTo>
                        <a:pt x="104" y="6"/>
                        <a:pt x="104" y="6"/>
                        <a:pt x="104" y="6"/>
                      </a:cubicBezTo>
                      <a:cubicBezTo>
                        <a:pt x="104" y="5"/>
                        <a:pt x="104" y="5"/>
                        <a:pt x="104" y="5"/>
                      </a:cubicBezTo>
                      <a:cubicBezTo>
                        <a:pt x="105" y="5"/>
                        <a:pt x="105" y="5"/>
                        <a:pt x="105" y="5"/>
                      </a:cubicBezTo>
                      <a:cubicBezTo>
                        <a:pt x="106" y="5"/>
                        <a:pt x="106" y="5"/>
                        <a:pt x="106" y="5"/>
                      </a:cubicBezTo>
                      <a:cubicBezTo>
                        <a:pt x="106" y="4"/>
                        <a:pt x="106" y="4"/>
                        <a:pt x="106" y="4"/>
                      </a:cubicBezTo>
                      <a:cubicBezTo>
                        <a:pt x="106" y="4"/>
                        <a:pt x="106" y="4"/>
                        <a:pt x="106" y="4"/>
                      </a:cubicBezTo>
                      <a:cubicBezTo>
                        <a:pt x="106" y="4"/>
                        <a:pt x="106" y="4"/>
                        <a:pt x="106" y="4"/>
                      </a:cubicBezTo>
                      <a:cubicBezTo>
                        <a:pt x="106" y="4"/>
                        <a:pt x="106" y="4"/>
                        <a:pt x="106" y="4"/>
                      </a:cubicBezTo>
                      <a:cubicBezTo>
                        <a:pt x="107" y="3"/>
                        <a:pt x="107" y="3"/>
                        <a:pt x="107" y="3"/>
                      </a:cubicBezTo>
                      <a:cubicBezTo>
                        <a:pt x="107" y="2"/>
                        <a:pt x="107" y="2"/>
                        <a:pt x="107" y="2"/>
                      </a:cubicBezTo>
                      <a:cubicBezTo>
                        <a:pt x="107" y="2"/>
                        <a:pt x="107" y="2"/>
                        <a:pt x="107" y="2"/>
                      </a:cubicBezTo>
                      <a:cubicBezTo>
                        <a:pt x="107" y="1"/>
                        <a:pt x="107" y="1"/>
                        <a:pt x="107" y="1"/>
                      </a:cubicBezTo>
                      <a:cubicBezTo>
                        <a:pt x="107" y="1"/>
                        <a:pt x="107" y="1"/>
                        <a:pt x="107" y="1"/>
                      </a:cubicBezTo>
                      <a:cubicBezTo>
                        <a:pt x="107" y="1"/>
                        <a:pt x="107" y="1"/>
                        <a:pt x="107" y="1"/>
                      </a:cubicBezTo>
                      <a:cubicBezTo>
                        <a:pt x="107" y="1"/>
                        <a:pt x="107" y="1"/>
                        <a:pt x="107" y="1"/>
                      </a:cubicBezTo>
                      <a:cubicBezTo>
                        <a:pt x="107" y="0"/>
                        <a:pt x="107" y="0"/>
                        <a:pt x="107" y="0"/>
                      </a:cubicBezTo>
                      <a:cubicBezTo>
                        <a:pt x="76" y="1"/>
                        <a:pt x="45" y="1"/>
                        <a:pt x="13" y="0"/>
                      </a:cubicBezTo>
                      <a:cubicBezTo>
                        <a:pt x="10" y="0"/>
                        <a:pt x="6" y="0"/>
                        <a:pt x="2" y="0"/>
                      </a:cubicBezTo>
                      <a:cubicBezTo>
                        <a:pt x="2" y="6"/>
                        <a:pt x="1" y="13"/>
                        <a:pt x="1" y="19"/>
                      </a:cubicBezTo>
                      <a:cubicBezTo>
                        <a:pt x="1" y="19"/>
                        <a:pt x="1" y="19"/>
                        <a:pt x="1" y="19"/>
                      </a:cubicBezTo>
                      <a:cubicBezTo>
                        <a:pt x="1" y="19"/>
                        <a:pt x="1" y="19"/>
                        <a:pt x="1" y="19"/>
                      </a:cubicBezTo>
                      <a:cubicBezTo>
                        <a:pt x="1" y="32"/>
                        <a:pt x="0" y="46"/>
                        <a:pt x="0" y="59"/>
                      </a:cubicBezTo>
                      <a:cubicBezTo>
                        <a:pt x="27" y="60"/>
                        <a:pt x="54" y="60"/>
                        <a:pt x="81" y="60"/>
                      </a:cubicBezTo>
                      <a:cubicBezTo>
                        <a:pt x="81" y="60"/>
                        <a:pt x="81" y="60"/>
                        <a:pt x="81" y="60"/>
                      </a:cubicBezTo>
                      <a:cubicBezTo>
                        <a:pt x="81" y="60"/>
                        <a:pt x="81" y="60"/>
                        <a:pt x="81" y="60"/>
                      </a:cubicBezTo>
                      <a:cubicBezTo>
                        <a:pt x="81" y="60"/>
                        <a:pt x="81" y="60"/>
                        <a:pt x="81" y="60"/>
                      </a:cubicBezTo>
                      <a:cubicBezTo>
                        <a:pt x="83" y="61"/>
                        <a:pt x="83" y="61"/>
                        <a:pt x="83" y="61"/>
                      </a:cubicBezTo>
                      <a:cubicBezTo>
                        <a:pt x="83" y="61"/>
                        <a:pt x="83" y="61"/>
                        <a:pt x="83" y="61"/>
                      </a:cubicBezTo>
                      <a:cubicBezTo>
                        <a:pt x="83" y="61"/>
                        <a:pt x="83" y="61"/>
                        <a:pt x="83" y="61"/>
                      </a:cubicBezTo>
                      <a:cubicBezTo>
                        <a:pt x="83" y="61"/>
                        <a:pt x="83" y="61"/>
                        <a:pt x="83" y="61"/>
                      </a:cubicBezTo>
                      <a:cubicBezTo>
                        <a:pt x="84" y="62"/>
                        <a:pt x="84" y="62"/>
                        <a:pt x="84" y="62"/>
                      </a:cubicBezTo>
                      <a:cubicBezTo>
                        <a:pt x="84" y="62"/>
                        <a:pt x="84" y="62"/>
                        <a:pt x="84" y="62"/>
                      </a:cubicBezTo>
                      <a:cubicBezTo>
                        <a:pt x="87" y="63"/>
                        <a:pt x="87" y="63"/>
                        <a:pt x="87" y="63"/>
                      </a:cubicBezTo>
                      <a:cubicBezTo>
                        <a:pt x="87" y="63"/>
                        <a:pt x="87" y="63"/>
                        <a:pt x="87" y="63"/>
                      </a:cubicBezTo>
                      <a:cubicBezTo>
                        <a:pt x="87" y="64"/>
                        <a:pt x="87" y="64"/>
                        <a:pt x="87" y="64"/>
                      </a:cubicBezTo>
                      <a:cubicBezTo>
                        <a:pt x="87" y="64"/>
                        <a:pt x="87" y="64"/>
                        <a:pt x="87" y="64"/>
                      </a:cubicBezTo>
                      <a:cubicBezTo>
                        <a:pt x="88" y="64"/>
                        <a:pt x="88" y="64"/>
                        <a:pt x="88" y="64"/>
                      </a:cubicBezTo>
                      <a:cubicBezTo>
                        <a:pt x="88" y="64"/>
                        <a:pt x="88" y="64"/>
                        <a:pt x="88" y="64"/>
                      </a:cubicBezTo>
                      <a:cubicBezTo>
                        <a:pt x="89" y="64"/>
                        <a:pt x="89" y="64"/>
                        <a:pt x="89" y="64"/>
                      </a:cubicBezTo>
                      <a:cubicBezTo>
                        <a:pt x="89" y="64"/>
                        <a:pt x="89" y="64"/>
                        <a:pt x="89" y="64"/>
                      </a:cubicBezTo>
                      <a:cubicBezTo>
                        <a:pt x="89" y="64"/>
                        <a:pt x="89" y="64"/>
                        <a:pt x="89" y="64"/>
                      </a:cubicBezTo>
                      <a:cubicBezTo>
                        <a:pt x="89" y="64"/>
                        <a:pt x="89" y="64"/>
                        <a:pt x="89" y="64"/>
                      </a:cubicBezTo>
                      <a:cubicBezTo>
                        <a:pt x="89" y="64"/>
                        <a:pt x="89" y="64"/>
                        <a:pt x="89" y="64"/>
                      </a:cubicBezTo>
                      <a:cubicBezTo>
                        <a:pt x="90" y="63"/>
                        <a:pt x="90" y="63"/>
                        <a:pt x="90" y="63"/>
                      </a:cubicBezTo>
                      <a:cubicBezTo>
                        <a:pt x="90" y="63"/>
                        <a:pt x="90" y="63"/>
                        <a:pt x="90" y="63"/>
                      </a:cubicBezTo>
                      <a:cubicBezTo>
                        <a:pt x="90" y="63"/>
                        <a:pt x="90" y="63"/>
                        <a:pt x="90" y="63"/>
                      </a:cubicBezTo>
                      <a:cubicBezTo>
                        <a:pt x="90" y="62"/>
                        <a:pt x="90" y="62"/>
                        <a:pt x="90" y="62"/>
                      </a:cubicBezTo>
                      <a:cubicBezTo>
                        <a:pt x="90" y="62"/>
                        <a:pt x="90" y="62"/>
                        <a:pt x="90" y="62"/>
                      </a:cubicBezTo>
                      <a:cubicBezTo>
                        <a:pt x="90" y="62"/>
                        <a:pt x="90" y="62"/>
                        <a:pt x="90" y="62"/>
                      </a:cubicBezTo>
                      <a:cubicBezTo>
                        <a:pt x="91" y="62"/>
                        <a:pt x="91" y="62"/>
                        <a:pt x="91" y="62"/>
                      </a:cubicBezTo>
                      <a:cubicBezTo>
                        <a:pt x="92" y="62"/>
                        <a:pt x="92" y="62"/>
                        <a:pt x="92" y="62"/>
                      </a:cubicBezTo>
                      <a:cubicBezTo>
                        <a:pt x="92" y="62"/>
                        <a:pt x="92" y="62"/>
                        <a:pt x="92" y="62"/>
                      </a:cubicBezTo>
                      <a:cubicBezTo>
                        <a:pt x="92" y="63"/>
                        <a:pt x="92" y="63"/>
                        <a:pt x="92" y="63"/>
                      </a:cubicBezTo>
                      <a:cubicBezTo>
                        <a:pt x="93" y="63"/>
                        <a:pt x="93" y="63"/>
                        <a:pt x="93" y="63"/>
                      </a:cubicBezTo>
                      <a:cubicBezTo>
                        <a:pt x="93" y="63"/>
                        <a:pt x="93" y="63"/>
                        <a:pt x="93" y="63"/>
                      </a:cubicBezTo>
                      <a:cubicBezTo>
                        <a:pt x="94" y="62"/>
                        <a:pt x="94" y="62"/>
                        <a:pt x="94" y="62"/>
                      </a:cubicBezTo>
                      <a:cubicBezTo>
                        <a:pt x="94" y="62"/>
                        <a:pt x="94" y="62"/>
                        <a:pt x="94" y="62"/>
                      </a:cubicBezTo>
                      <a:cubicBezTo>
                        <a:pt x="95" y="62"/>
                        <a:pt x="95" y="62"/>
                        <a:pt x="95" y="62"/>
                      </a:cubicBezTo>
                      <a:cubicBezTo>
                        <a:pt x="95" y="62"/>
                        <a:pt x="95" y="62"/>
                        <a:pt x="95" y="62"/>
                      </a:cubicBezTo>
                      <a:cubicBezTo>
                        <a:pt x="98" y="62"/>
                        <a:pt x="98" y="62"/>
                        <a:pt x="98" y="62"/>
                      </a:cubicBezTo>
                      <a:cubicBezTo>
                        <a:pt x="99" y="62"/>
                        <a:pt x="99" y="62"/>
                        <a:pt x="99" y="62"/>
                      </a:cubicBezTo>
                      <a:cubicBezTo>
                        <a:pt x="99" y="62"/>
                        <a:pt x="99" y="62"/>
                        <a:pt x="99" y="62"/>
                      </a:cubicBezTo>
                      <a:cubicBezTo>
                        <a:pt x="99" y="62"/>
                        <a:pt x="99" y="62"/>
                        <a:pt x="99" y="62"/>
                      </a:cubicBezTo>
                      <a:cubicBezTo>
                        <a:pt x="100" y="63"/>
                        <a:pt x="100" y="63"/>
                        <a:pt x="100" y="63"/>
                      </a:cubicBezTo>
                      <a:cubicBezTo>
                        <a:pt x="100" y="63"/>
                        <a:pt x="100" y="63"/>
                        <a:pt x="100" y="63"/>
                      </a:cubicBezTo>
                      <a:cubicBezTo>
                        <a:pt x="100" y="64"/>
                        <a:pt x="100" y="64"/>
                        <a:pt x="100" y="64"/>
                      </a:cubicBezTo>
                      <a:cubicBezTo>
                        <a:pt x="101" y="64"/>
                        <a:pt x="101" y="64"/>
                        <a:pt x="101" y="64"/>
                      </a:cubicBezTo>
                      <a:cubicBezTo>
                        <a:pt x="101" y="64"/>
                        <a:pt x="101" y="64"/>
                        <a:pt x="101" y="64"/>
                      </a:cubicBezTo>
                      <a:cubicBezTo>
                        <a:pt x="102" y="64"/>
                        <a:pt x="102" y="64"/>
                        <a:pt x="102" y="64"/>
                      </a:cubicBezTo>
                      <a:cubicBezTo>
                        <a:pt x="102" y="64"/>
                        <a:pt x="102" y="64"/>
                        <a:pt x="102" y="64"/>
                      </a:cubicBezTo>
                      <a:cubicBezTo>
                        <a:pt x="102" y="64"/>
                        <a:pt x="102" y="64"/>
                        <a:pt x="102" y="64"/>
                      </a:cubicBezTo>
                      <a:cubicBezTo>
                        <a:pt x="103" y="64"/>
                        <a:pt x="103" y="64"/>
                        <a:pt x="103" y="64"/>
                      </a:cubicBezTo>
                      <a:cubicBezTo>
                        <a:pt x="103" y="64"/>
                        <a:pt x="103" y="64"/>
                        <a:pt x="103" y="64"/>
                      </a:cubicBezTo>
                      <a:cubicBezTo>
                        <a:pt x="103" y="64"/>
                        <a:pt x="103" y="64"/>
                        <a:pt x="103" y="64"/>
                      </a:cubicBezTo>
                      <a:cubicBezTo>
                        <a:pt x="103" y="64"/>
                        <a:pt x="103" y="64"/>
                        <a:pt x="103" y="64"/>
                      </a:cubicBezTo>
                      <a:cubicBezTo>
                        <a:pt x="104" y="64"/>
                        <a:pt x="104" y="64"/>
                        <a:pt x="104" y="64"/>
                      </a:cubicBezTo>
                      <a:cubicBezTo>
                        <a:pt x="105" y="65"/>
                        <a:pt x="105" y="65"/>
                        <a:pt x="105" y="65"/>
                      </a:cubicBezTo>
                      <a:cubicBezTo>
                        <a:pt x="105" y="65"/>
                        <a:pt x="105" y="65"/>
                        <a:pt x="105" y="65"/>
                      </a:cubicBezTo>
                      <a:cubicBezTo>
                        <a:pt x="105" y="65"/>
                        <a:pt x="105" y="65"/>
                        <a:pt x="105" y="65"/>
                      </a:cubicBezTo>
                      <a:cubicBezTo>
                        <a:pt x="105" y="65"/>
                        <a:pt x="105" y="65"/>
                        <a:pt x="105" y="65"/>
                      </a:cubicBezTo>
                      <a:cubicBezTo>
                        <a:pt x="106" y="65"/>
                        <a:pt x="106" y="65"/>
                        <a:pt x="106" y="65"/>
                      </a:cubicBezTo>
                      <a:cubicBezTo>
                        <a:pt x="106" y="65"/>
                        <a:pt x="106" y="65"/>
                        <a:pt x="106" y="65"/>
                      </a:cubicBezTo>
                      <a:cubicBezTo>
                        <a:pt x="106" y="66"/>
                        <a:pt x="106" y="66"/>
                        <a:pt x="106" y="66"/>
                      </a:cubicBezTo>
                      <a:cubicBezTo>
                        <a:pt x="106" y="66"/>
                        <a:pt x="106" y="66"/>
                        <a:pt x="106" y="66"/>
                      </a:cubicBezTo>
                      <a:cubicBezTo>
                        <a:pt x="106" y="66"/>
                        <a:pt x="106" y="66"/>
                        <a:pt x="106"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7"/>
                        <a:pt x="107" y="67"/>
                        <a:pt x="107" y="67"/>
                      </a:cubicBezTo>
                      <a:cubicBezTo>
                        <a:pt x="107" y="67"/>
                        <a:pt x="107" y="67"/>
                        <a:pt x="107" y="67"/>
                      </a:cubicBezTo>
                      <a:cubicBezTo>
                        <a:pt x="108" y="67"/>
                        <a:pt x="108" y="67"/>
                        <a:pt x="108" y="67"/>
                      </a:cubicBezTo>
                      <a:cubicBezTo>
                        <a:pt x="108" y="68"/>
                        <a:pt x="108" y="68"/>
                        <a:pt x="108" y="68"/>
                      </a:cubicBezTo>
                      <a:cubicBezTo>
                        <a:pt x="108" y="68"/>
                        <a:pt x="108" y="68"/>
                        <a:pt x="108" y="68"/>
                      </a:cubicBezTo>
                      <a:cubicBezTo>
                        <a:pt x="108" y="68"/>
                        <a:pt x="108" y="68"/>
                        <a:pt x="108" y="68"/>
                      </a:cubicBezTo>
                      <a:cubicBezTo>
                        <a:pt x="109" y="69"/>
                        <a:pt x="109" y="69"/>
                        <a:pt x="109" y="69"/>
                      </a:cubicBezTo>
                      <a:cubicBezTo>
                        <a:pt x="110" y="69"/>
                        <a:pt x="110" y="69"/>
                        <a:pt x="110" y="69"/>
                      </a:cubicBezTo>
                      <a:cubicBezTo>
                        <a:pt x="110" y="68"/>
                        <a:pt x="110" y="68"/>
                        <a:pt x="110" y="6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1" name="Freeform 345">
                  <a:extLst>
                    <a:ext uri="{FF2B5EF4-FFF2-40B4-BE49-F238E27FC236}">
                      <a16:creationId xmlns="" xmlns:a16="http://schemas.microsoft.com/office/drawing/2014/main" id="{114C933E-2ABC-4A67-9ED2-96C8F3E7280A}"/>
                    </a:ext>
                  </a:extLst>
                </p:cNvPr>
                <p:cNvSpPr>
                  <a:spLocks/>
                </p:cNvSpPr>
                <p:nvPr/>
              </p:nvSpPr>
              <p:spPr bwMode="auto">
                <a:xfrm>
                  <a:off x="6651492" y="3830752"/>
                  <a:ext cx="346006" cy="393189"/>
                </a:xfrm>
                <a:custGeom>
                  <a:avLst/>
                  <a:gdLst>
                    <a:gd name="T0" fmla="*/ 65 w 66"/>
                    <a:gd name="T1" fmla="*/ 31 h 75"/>
                    <a:gd name="T2" fmla="*/ 65 w 66"/>
                    <a:gd name="T3" fmla="*/ 28 h 75"/>
                    <a:gd name="T4" fmla="*/ 65 w 66"/>
                    <a:gd name="T5" fmla="*/ 27 h 75"/>
                    <a:gd name="T6" fmla="*/ 57 w 66"/>
                    <a:gd name="T7" fmla="*/ 3 h 75"/>
                    <a:gd name="T8" fmla="*/ 50 w 66"/>
                    <a:gd name="T9" fmla="*/ 7 h 75"/>
                    <a:gd name="T10" fmla="*/ 44 w 66"/>
                    <a:gd name="T11" fmla="*/ 12 h 75"/>
                    <a:gd name="T12" fmla="*/ 38 w 66"/>
                    <a:gd name="T13" fmla="*/ 15 h 75"/>
                    <a:gd name="T14" fmla="*/ 34 w 66"/>
                    <a:gd name="T15" fmla="*/ 16 h 75"/>
                    <a:gd name="T16" fmla="*/ 32 w 66"/>
                    <a:gd name="T17" fmla="*/ 15 h 75"/>
                    <a:gd name="T18" fmla="*/ 32 w 66"/>
                    <a:gd name="T19" fmla="*/ 15 h 75"/>
                    <a:gd name="T20" fmla="*/ 30 w 66"/>
                    <a:gd name="T21" fmla="*/ 15 h 75"/>
                    <a:gd name="T22" fmla="*/ 27 w 66"/>
                    <a:gd name="T23" fmla="*/ 16 h 75"/>
                    <a:gd name="T24" fmla="*/ 27 w 66"/>
                    <a:gd name="T25" fmla="*/ 16 h 75"/>
                    <a:gd name="T26" fmla="*/ 29 w 66"/>
                    <a:gd name="T27" fmla="*/ 15 h 75"/>
                    <a:gd name="T28" fmla="*/ 31 w 66"/>
                    <a:gd name="T29" fmla="*/ 14 h 75"/>
                    <a:gd name="T30" fmla="*/ 29 w 66"/>
                    <a:gd name="T31" fmla="*/ 14 h 75"/>
                    <a:gd name="T32" fmla="*/ 29 w 66"/>
                    <a:gd name="T33" fmla="*/ 14 h 75"/>
                    <a:gd name="T34" fmla="*/ 26 w 66"/>
                    <a:gd name="T35" fmla="*/ 14 h 75"/>
                    <a:gd name="T36" fmla="*/ 22 w 66"/>
                    <a:gd name="T37" fmla="*/ 12 h 75"/>
                    <a:gd name="T38" fmla="*/ 19 w 66"/>
                    <a:gd name="T39" fmla="*/ 12 h 75"/>
                    <a:gd name="T40" fmla="*/ 8 w 66"/>
                    <a:gd name="T41" fmla="*/ 14 h 75"/>
                    <a:gd name="T42" fmla="*/ 1 w 66"/>
                    <a:gd name="T43" fmla="*/ 23 h 75"/>
                    <a:gd name="T44" fmla="*/ 8 w 66"/>
                    <a:gd name="T45" fmla="*/ 65 h 75"/>
                    <a:gd name="T46" fmla="*/ 12 w 66"/>
                    <a:gd name="T47" fmla="*/ 65 h 75"/>
                    <a:gd name="T48" fmla="*/ 14 w 66"/>
                    <a:gd name="T49" fmla="*/ 67 h 75"/>
                    <a:gd name="T50" fmla="*/ 16 w 66"/>
                    <a:gd name="T51" fmla="*/ 68 h 75"/>
                    <a:gd name="T52" fmla="*/ 19 w 66"/>
                    <a:gd name="T53" fmla="*/ 71 h 75"/>
                    <a:gd name="T54" fmla="*/ 22 w 66"/>
                    <a:gd name="T55" fmla="*/ 71 h 75"/>
                    <a:gd name="T56" fmla="*/ 26 w 66"/>
                    <a:gd name="T57" fmla="*/ 72 h 75"/>
                    <a:gd name="T58" fmla="*/ 28 w 66"/>
                    <a:gd name="T59" fmla="*/ 71 h 75"/>
                    <a:gd name="T60" fmla="*/ 31 w 66"/>
                    <a:gd name="T61" fmla="*/ 72 h 75"/>
                    <a:gd name="T62" fmla="*/ 33 w 66"/>
                    <a:gd name="T63" fmla="*/ 72 h 75"/>
                    <a:gd name="T64" fmla="*/ 34 w 66"/>
                    <a:gd name="T65" fmla="*/ 70 h 75"/>
                    <a:gd name="T66" fmla="*/ 37 w 66"/>
                    <a:gd name="T67" fmla="*/ 69 h 75"/>
                    <a:gd name="T68" fmla="*/ 39 w 66"/>
                    <a:gd name="T69" fmla="*/ 72 h 75"/>
                    <a:gd name="T70" fmla="*/ 42 w 66"/>
                    <a:gd name="T71" fmla="*/ 74 h 75"/>
                    <a:gd name="T72" fmla="*/ 46 w 66"/>
                    <a:gd name="T73" fmla="*/ 73 h 75"/>
                    <a:gd name="T74" fmla="*/ 48 w 66"/>
                    <a:gd name="T75" fmla="*/ 69 h 75"/>
                    <a:gd name="T76" fmla="*/ 47 w 66"/>
                    <a:gd name="T77" fmla="*/ 67 h 75"/>
                    <a:gd name="T78" fmla="*/ 48 w 66"/>
                    <a:gd name="T79" fmla="*/ 65 h 75"/>
                    <a:gd name="T80" fmla="*/ 49 w 66"/>
                    <a:gd name="T81" fmla="*/ 61 h 75"/>
                    <a:gd name="T82" fmla="*/ 51 w 66"/>
                    <a:gd name="T83" fmla="*/ 63 h 75"/>
                    <a:gd name="T84" fmla="*/ 51 w 66"/>
                    <a:gd name="T85" fmla="*/ 63 h 75"/>
                    <a:gd name="T86" fmla="*/ 52 w 66"/>
                    <a:gd name="T87" fmla="*/ 63 h 75"/>
                    <a:gd name="T88" fmla="*/ 53 w 66"/>
                    <a:gd name="T89" fmla="*/ 62 h 75"/>
                    <a:gd name="T90" fmla="*/ 52 w 66"/>
                    <a:gd name="T91" fmla="*/ 60 h 75"/>
                    <a:gd name="T92" fmla="*/ 53 w 66"/>
                    <a:gd name="T93" fmla="*/ 59 h 75"/>
                    <a:gd name="T94" fmla="*/ 53 w 66"/>
                    <a:gd name="T95" fmla="*/ 56 h 75"/>
                    <a:gd name="T96" fmla="*/ 55 w 66"/>
                    <a:gd name="T97" fmla="*/ 55 h 75"/>
                    <a:gd name="T98" fmla="*/ 57 w 66"/>
                    <a:gd name="T99" fmla="*/ 52 h 75"/>
                    <a:gd name="T100" fmla="*/ 59 w 66"/>
                    <a:gd name="T101" fmla="*/ 52 h 75"/>
                    <a:gd name="T102" fmla="*/ 61 w 66"/>
                    <a:gd name="T103" fmla="*/ 51 h 75"/>
                    <a:gd name="T104" fmla="*/ 64 w 66"/>
                    <a:gd name="T105" fmla="*/ 46 h 75"/>
                    <a:gd name="T106" fmla="*/ 64 w 66"/>
                    <a:gd name="T107" fmla="*/ 44 h 75"/>
                    <a:gd name="T108" fmla="*/ 64 w 66"/>
                    <a:gd name="T109" fmla="*/ 43 h 75"/>
                    <a:gd name="T110" fmla="*/ 64 w 66"/>
                    <a:gd name="T111" fmla="*/ 41 h 75"/>
                    <a:gd name="T112" fmla="*/ 65 w 66"/>
                    <a:gd name="T113" fmla="*/ 40 h 75"/>
                    <a:gd name="T114" fmla="*/ 65 w 66"/>
                    <a:gd name="T115" fmla="*/ 38 h 75"/>
                    <a:gd name="T116" fmla="*/ 65 w 66"/>
                    <a:gd name="T117" fmla="*/ 3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 h="75">
                      <a:moveTo>
                        <a:pt x="66" y="32"/>
                      </a:moveTo>
                      <a:cubicBezTo>
                        <a:pt x="66" y="32"/>
                        <a:pt x="66" y="32"/>
                        <a:pt x="66" y="32"/>
                      </a:cubicBezTo>
                      <a:cubicBezTo>
                        <a:pt x="66" y="31"/>
                        <a:pt x="66" y="31"/>
                        <a:pt x="66" y="31"/>
                      </a:cubicBezTo>
                      <a:cubicBezTo>
                        <a:pt x="66" y="31"/>
                        <a:pt x="66" y="31"/>
                        <a:pt x="66" y="31"/>
                      </a:cubicBezTo>
                      <a:cubicBezTo>
                        <a:pt x="66" y="31"/>
                        <a:pt x="66" y="31"/>
                        <a:pt x="66" y="31"/>
                      </a:cubicBezTo>
                      <a:cubicBezTo>
                        <a:pt x="66" y="31"/>
                        <a:pt x="66" y="31"/>
                        <a:pt x="66" y="31"/>
                      </a:cubicBezTo>
                      <a:cubicBezTo>
                        <a:pt x="65" y="31"/>
                        <a:pt x="65" y="31"/>
                        <a:pt x="65" y="31"/>
                      </a:cubicBezTo>
                      <a:cubicBezTo>
                        <a:pt x="65" y="31"/>
                        <a:pt x="65" y="31"/>
                        <a:pt x="65" y="31"/>
                      </a:cubicBezTo>
                      <a:cubicBezTo>
                        <a:pt x="65" y="31"/>
                        <a:pt x="65" y="31"/>
                        <a:pt x="65" y="31"/>
                      </a:cubicBezTo>
                      <a:cubicBezTo>
                        <a:pt x="66" y="30"/>
                        <a:pt x="66" y="30"/>
                        <a:pt x="66" y="30"/>
                      </a:cubicBezTo>
                      <a:cubicBezTo>
                        <a:pt x="66" y="30"/>
                        <a:pt x="66" y="30"/>
                        <a:pt x="66" y="30"/>
                      </a:cubicBezTo>
                      <a:cubicBezTo>
                        <a:pt x="65" y="29"/>
                        <a:pt x="65" y="29"/>
                        <a:pt x="65" y="29"/>
                      </a:cubicBezTo>
                      <a:cubicBezTo>
                        <a:pt x="65" y="29"/>
                        <a:pt x="65" y="29"/>
                        <a:pt x="65" y="29"/>
                      </a:cubicBezTo>
                      <a:cubicBezTo>
                        <a:pt x="65" y="28"/>
                        <a:pt x="65" y="28"/>
                        <a:pt x="65" y="28"/>
                      </a:cubicBezTo>
                      <a:cubicBezTo>
                        <a:pt x="64" y="28"/>
                        <a:pt x="64" y="28"/>
                        <a:pt x="64" y="28"/>
                      </a:cubicBezTo>
                      <a:cubicBezTo>
                        <a:pt x="64" y="27"/>
                        <a:pt x="64" y="27"/>
                        <a:pt x="64" y="27"/>
                      </a:cubicBezTo>
                      <a:cubicBezTo>
                        <a:pt x="64" y="27"/>
                        <a:pt x="64" y="27"/>
                        <a:pt x="64" y="27"/>
                      </a:cubicBezTo>
                      <a:cubicBezTo>
                        <a:pt x="64" y="27"/>
                        <a:pt x="64" y="27"/>
                        <a:pt x="64" y="27"/>
                      </a:cubicBezTo>
                      <a:cubicBezTo>
                        <a:pt x="65" y="27"/>
                        <a:pt x="65" y="27"/>
                        <a:pt x="65" y="27"/>
                      </a:cubicBezTo>
                      <a:cubicBezTo>
                        <a:pt x="65" y="26"/>
                        <a:pt x="65" y="26"/>
                        <a:pt x="65" y="26"/>
                      </a:cubicBezTo>
                      <a:cubicBezTo>
                        <a:pt x="65" y="27"/>
                        <a:pt x="65" y="27"/>
                        <a:pt x="65" y="27"/>
                      </a:cubicBezTo>
                      <a:cubicBezTo>
                        <a:pt x="66" y="26"/>
                        <a:pt x="66" y="26"/>
                        <a:pt x="66" y="26"/>
                      </a:cubicBezTo>
                      <a:cubicBezTo>
                        <a:pt x="66" y="26"/>
                        <a:pt x="66" y="26"/>
                        <a:pt x="66" y="26"/>
                      </a:cubicBezTo>
                      <a:cubicBezTo>
                        <a:pt x="65" y="17"/>
                        <a:pt x="63" y="9"/>
                        <a:pt x="61" y="0"/>
                      </a:cubicBezTo>
                      <a:cubicBezTo>
                        <a:pt x="58" y="2"/>
                        <a:pt x="58" y="2"/>
                        <a:pt x="58" y="2"/>
                      </a:cubicBezTo>
                      <a:cubicBezTo>
                        <a:pt x="57" y="2"/>
                        <a:pt x="57" y="2"/>
                        <a:pt x="57" y="2"/>
                      </a:cubicBezTo>
                      <a:cubicBezTo>
                        <a:pt x="57" y="2"/>
                        <a:pt x="57" y="2"/>
                        <a:pt x="57" y="2"/>
                      </a:cubicBezTo>
                      <a:cubicBezTo>
                        <a:pt x="57" y="3"/>
                        <a:pt x="57" y="3"/>
                        <a:pt x="57" y="3"/>
                      </a:cubicBezTo>
                      <a:cubicBezTo>
                        <a:pt x="57" y="3"/>
                        <a:pt x="57" y="3"/>
                        <a:pt x="57" y="3"/>
                      </a:cubicBezTo>
                      <a:cubicBezTo>
                        <a:pt x="56" y="3"/>
                        <a:pt x="56" y="3"/>
                        <a:pt x="56" y="3"/>
                      </a:cubicBezTo>
                      <a:cubicBezTo>
                        <a:pt x="56" y="3"/>
                        <a:pt x="56" y="3"/>
                        <a:pt x="56" y="3"/>
                      </a:cubicBezTo>
                      <a:cubicBezTo>
                        <a:pt x="56" y="3"/>
                        <a:pt x="56" y="3"/>
                        <a:pt x="56" y="3"/>
                      </a:cubicBezTo>
                      <a:cubicBezTo>
                        <a:pt x="56" y="3"/>
                        <a:pt x="56" y="3"/>
                        <a:pt x="56" y="3"/>
                      </a:cubicBezTo>
                      <a:cubicBezTo>
                        <a:pt x="55" y="4"/>
                        <a:pt x="55" y="4"/>
                        <a:pt x="55" y="4"/>
                      </a:cubicBezTo>
                      <a:cubicBezTo>
                        <a:pt x="50" y="7"/>
                        <a:pt x="50" y="7"/>
                        <a:pt x="50" y="7"/>
                      </a:cubicBezTo>
                      <a:cubicBezTo>
                        <a:pt x="46" y="12"/>
                        <a:pt x="46" y="12"/>
                        <a:pt x="46" y="12"/>
                      </a:cubicBezTo>
                      <a:cubicBezTo>
                        <a:pt x="46" y="12"/>
                        <a:pt x="46" y="12"/>
                        <a:pt x="46" y="12"/>
                      </a:cubicBezTo>
                      <a:cubicBezTo>
                        <a:pt x="45" y="12"/>
                        <a:pt x="45" y="12"/>
                        <a:pt x="45" y="12"/>
                      </a:cubicBezTo>
                      <a:cubicBezTo>
                        <a:pt x="45" y="13"/>
                        <a:pt x="45" y="13"/>
                        <a:pt x="45" y="13"/>
                      </a:cubicBezTo>
                      <a:cubicBezTo>
                        <a:pt x="44" y="12"/>
                        <a:pt x="44" y="12"/>
                        <a:pt x="44" y="12"/>
                      </a:cubicBezTo>
                      <a:cubicBezTo>
                        <a:pt x="44" y="12"/>
                        <a:pt x="44" y="12"/>
                        <a:pt x="44" y="12"/>
                      </a:cubicBezTo>
                      <a:cubicBezTo>
                        <a:pt x="44" y="12"/>
                        <a:pt x="44" y="12"/>
                        <a:pt x="44" y="12"/>
                      </a:cubicBezTo>
                      <a:cubicBezTo>
                        <a:pt x="44" y="13"/>
                        <a:pt x="44" y="13"/>
                        <a:pt x="44" y="13"/>
                      </a:cubicBezTo>
                      <a:cubicBezTo>
                        <a:pt x="44" y="13"/>
                        <a:pt x="44" y="13"/>
                        <a:pt x="44" y="13"/>
                      </a:cubicBezTo>
                      <a:cubicBezTo>
                        <a:pt x="43" y="13"/>
                        <a:pt x="43" y="13"/>
                        <a:pt x="43" y="13"/>
                      </a:cubicBezTo>
                      <a:cubicBezTo>
                        <a:pt x="41" y="13"/>
                        <a:pt x="41" y="13"/>
                        <a:pt x="41" y="13"/>
                      </a:cubicBezTo>
                      <a:cubicBezTo>
                        <a:pt x="41" y="13"/>
                        <a:pt x="41" y="13"/>
                        <a:pt x="41" y="13"/>
                      </a:cubicBezTo>
                      <a:cubicBezTo>
                        <a:pt x="39" y="14"/>
                        <a:pt x="39" y="14"/>
                        <a:pt x="39" y="14"/>
                      </a:cubicBezTo>
                      <a:cubicBezTo>
                        <a:pt x="38" y="15"/>
                        <a:pt x="38" y="15"/>
                        <a:pt x="38" y="15"/>
                      </a:cubicBezTo>
                      <a:cubicBezTo>
                        <a:pt x="37" y="15"/>
                        <a:pt x="37" y="15"/>
                        <a:pt x="37" y="15"/>
                      </a:cubicBezTo>
                      <a:cubicBezTo>
                        <a:pt x="36" y="15"/>
                        <a:pt x="36" y="15"/>
                        <a:pt x="36" y="15"/>
                      </a:cubicBezTo>
                      <a:cubicBezTo>
                        <a:pt x="36" y="15"/>
                        <a:pt x="36" y="15"/>
                        <a:pt x="36" y="15"/>
                      </a:cubicBezTo>
                      <a:cubicBezTo>
                        <a:pt x="36" y="16"/>
                        <a:pt x="36" y="16"/>
                        <a:pt x="36" y="16"/>
                      </a:cubicBezTo>
                      <a:cubicBezTo>
                        <a:pt x="35" y="16"/>
                        <a:pt x="35" y="16"/>
                        <a:pt x="35" y="16"/>
                      </a:cubicBezTo>
                      <a:cubicBezTo>
                        <a:pt x="35" y="16"/>
                        <a:pt x="35" y="16"/>
                        <a:pt x="35" y="16"/>
                      </a:cubicBezTo>
                      <a:cubicBezTo>
                        <a:pt x="34" y="16"/>
                        <a:pt x="34" y="16"/>
                        <a:pt x="34" y="16"/>
                      </a:cubicBezTo>
                      <a:cubicBezTo>
                        <a:pt x="34" y="16"/>
                        <a:pt x="34" y="16"/>
                        <a:pt x="34" y="16"/>
                      </a:cubicBezTo>
                      <a:cubicBezTo>
                        <a:pt x="33" y="15"/>
                        <a:pt x="33" y="15"/>
                        <a:pt x="33"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1" y="15"/>
                        <a:pt x="31" y="15"/>
                        <a:pt x="31" y="15"/>
                      </a:cubicBezTo>
                      <a:cubicBezTo>
                        <a:pt x="32" y="15"/>
                        <a:pt x="32" y="15"/>
                        <a:pt x="32" y="15"/>
                      </a:cubicBezTo>
                      <a:cubicBezTo>
                        <a:pt x="32" y="16"/>
                        <a:pt x="32" y="16"/>
                        <a:pt x="32" y="16"/>
                      </a:cubicBezTo>
                      <a:cubicBezTo>
                        <a:pt x="33" y="16"/>
                        <a:pt x="33" y="16"/>
                        <a:pt x="33" y="16"/>
                      </a:cubicBezTo>
                      <a:cubicBezTo>
                        <a:pt x="32" y="15"/>
                        <a:pt x="32" y="15"/>
                        <a:pt x="32" y="15"/>
                      </a:cubicBezTo>
                      <a:cubicBezTo>
                        <a:pt x="32" y="15"/>
                        <a:pt x="32" y="15"/>
                        <a:pt x="32" y="15"/>
                      </a:cubicBezTo>
                      <a:cubicBezTo>
                        <a:pt x="31" y="15"/>
                        <a:pt x="31" y="15"/>
                        <a:pt x="31" y="15"/>
                      </a:cubicBezTo>
                      <a:cubicBezTo>
                        <a:pt x="31" y="15"/>
                        <a:pt x="31" y="15"/>
                        <a:pt x="31" y="15"/>
                      </a:cubicBezTo>
                      <a:cubicBezTo>
                        <a:pt x="31" y="15"/>
                        <a:pt x="31" y="15"/>
                        <a:pt x="31" y="15"/>
                      </a:cubicBezTo>
                      <a:cubicBezTo>
                        <a:pt x="31" y="16"/>
                        <a:pt x="31" y="16"/>
                        <a:pt x="31" y="16"/>
                      </a:cubicBezTo>
                      <a:cubicBezTo>
                        <a:pt x="30" y="16"/>
                        <a:pt x="30" y="16"/>
                        <a:pt x="30" y="16"/>
                      </a:cubicBezTo>
                      <a:cubicBezTo>
                        <a:pt x="30" y="16"/>
                        <a:pt x="30" y="16"/>
                        <a:pt x="30" y="16"/>
                      </a:cubicBezTo>
                      <a:cubicBezTo>
                        <a:pt x="30" y="15"/>
                        <a:pt x="30" y="15"/>
                        <a:pt x="30" y="15"/>
                      </a:cubicBezTo>
                      <a:cubicBezTo>
                        <a:pt x="29" y="16"/>
                        <a:pt x="29" y="16"/>
                        <a:pt x="29" y="16"/>
                      </a:cubicBezTo>
                      <a:cubicBezTo>
                        <a:pt x="29" y="16"/>
                        <a:pt x="29" y="16"/>
                        <a:pt x="29" y="16"/>
                      </a:cubicBezTo>
                      <a:cubicBezTo>
                        <a:pt x="28" y="17"/>
                        <a:pt x="28" y="17"/>
                        <a:pt x="28" y="17"/>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5"/>
                        <a:pt x="27" y="15"/>
                        <a:pt x="27" y="15"/>
                      </a:cubicBezTo>
                      <a:cubicBezTo>
                        <a:pt x="28" y="15"/>
                        <a:pt x="28" y="15"/>
                        <a:pt x="28" y="15"/>
                      </a:cubicBezTo>
                      <a:cubicBezTo>
                        <a:pt x="28" y="15"/>
                        <a:pt x="28" y="15"/>
                        <a:pt x="28" y="15"/>
                      </a:cubicBezTo>
                      <a:cubicBezTo>
                        <a:pt x="28" y="15"/>
                        <a:pt x="28" y="15"/>
                        <a:pt x="28" y="15"/>
                      </a:cubicBezTo>
                      <a:cubicBezTo>
                        <a:pt x="29" y="15"/>
                        <a:pt x="29" y="15"/>
                        <a:pt x="29" y="15"/>
                      </a:cubicBezTo>
                      <a:cubicBezTo>
                        <a:pt x="29" y="15"/>
                        <a:pt x="29" y="15"/>
                        <a:pt x="29" y="15"/>
                      </a:cubicBezTo>
                      <a:cubicBezTo>
                        <a:pt x="29" y="15"/>
                        <a:pt x="29" y="15"/>
                        <a:pt x="29" y="15"/>
                      </a:cubicBezTo>
                      <a:cubicBezTo>
                        <a:pt x="30" y="15"/>
                        <a:pt x="30" y="15"/>
                        <a:pt x="30" y="15"/>
                      </a:cubicBezTo>
                      <a:cubicBezTo>
                        <a:pt x="30" y="15"/>
                        <a:pt x="30" y="15"/>
                        <a:pt x="30" y="15"/>
                      </a:cubicBezTo>
                      <a:cubicBezTo>
                        <a:pt x="31" y="14"/>
                        <a:pt x="31" y="14"/>
                        <a:pt x="31" y="14"/>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4"/>
                        <a:pt x="29" y="14"/>
                        <a:pt x="29" y="14"/>
                      </a:cubicBezTo>
                      <a:cubicBezTo>
                        <a:pt x="29" y="14"/>
                        <a:pt x="29" y="14"/>
                        <a:pt x="29" y="14"/>
                      </a:cubicBezTo>
                      <a:cubicBezTo>
                        <a:pt x="29" y="14"/>
                        <a:pt x="29" y="14"/>
                        <a:pt x="29" y="14"/>
                      </a:cubicBezTo>
                      <a:cubicBezTo>
                        <a:pt x="28" y="14"/>
                        <a:pt x="28" y="14"/>
                        <a:pt x="28" y="14"/>
                      </a:cubicBezTo>
                      <a:cubicBezTo>
                        <a:pt x="28" y="15"/>
                        <a:pt x="28" y="15"/>
                        <a:pt x="28" y="15"/>
                      </a:cubicBezTo>
                      <a:cubicBezTo>
                        <a:pt x="28" y="15"/>
                        <a:pt x="28" y="15"/>
                        <a:pt x="28" y="15"/>
                      </a:cubicBezTo>
                      <a:cubicBezTo>
                        <a:pt x="27" y="14"/>
                        <a:pt x="27" y="14"/>
                        <a:pt x="27" y="14"/>
                      </a:cubicBezTo>
                      <a:cubicBezTo>
                        <a:pt x="27" y="14"/>
                        <a:pt x="27" y="14"/>
                        <a:pt x="27" y="14"/>
                      </a:cubicBezTo>
                      <a:cubicBezTo>
                        <a:pt x="26" y="14"/>
                        <a:pt x="26" y="14"/>
                        <a:pt x="26" y="14"/>
                      </a:cubicBezTo>
                      <a:cubicBezTo>
                        <a:pt x="25" y="14"/>
                        <a:pt x="25" y="14"/>
                        <a:pt x="25" y="14"/>
                      </a:cubicBezTo>
                      <a:cubicBezTo>
                        <a:pt x="25" y="13"/>
                        <a:pt x="25" y="13"/>
                        <a:pt x="25" y="13"/>
                      </a:cubicBezTo>
                      <a:cubicBezTo>
                        <a:pt x="25" y="13"/>
                        <a:pt x="25" y="13"/>
                        <a:pt x="25" y="13"/>
                      </a:cubicBezTo>
                      <a:cubicBezTo>
                        <a:pt x="24" y="13"/>
                        <a:pt x="24" y="13"/>
                        <a:pt x="24" y="13"/>
                      </a:cubicBezTo>
                      <a:cubicBezTo>
                        <a:pt x="23" y="13"/>
                        <a:pt x="23" y="13"/>
                        <a:pt x="23" y="13"/>
                      </a:cubicBezTo>
                      <a:cubicBezTo>
                        <a:pt x="23" y="13"/>
                        <a:pt x="23" y="13"/>
                        <a:pt x="23" y="13"/>
                      </a:cubicBezTo>
                      <a:cubicBezTo>
                        <a:pt x="22" y="12"/>
                        <a:pt x="22" y="12"/>
                        <a:pt x="22"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19" y="12"/>
                        <a:pt x="19" y="12"/>
                        <a:pt x="19" y="12"/>
                      </a:cubicBezTo>
                      <a:cubicBezTo>
                        <a:pt x="19" y="12"/>
                        <a:pt x="19" y="12"/>
                        <a:pt x="19" y="12"/>
                      </a:cubicBezTo>
                      <a:cubicBezTo>
                        <a:pt x="19" y="12"/>
                        <a:pt x="19" y="12"/>
                        <a:pt x="19" y="12"/>
                      </a:cubicBezTo>
                      <a:cubicBezTo>
                        <a:pt x="18" y="12"/>
                        <a:pt x="18" y="12"/>
                        <a:pt x="18" y="12"/>
                      </a:cubicBezTo>
                      <a:cubicBezTo>
                        <a:pt x="17" y="12"/>
                        <a:pt x="17" y="12"/>
                        <a:pt x="17" y="12"/>
                      </a:cubicBezTo>
                      <a:cubicBezTo>
                        <a:pt x="15" y="13"/>
                        <a:pt x="14" y="13"/>
                        <a:pt x="13" y="13"/>
                      </a:cubicBezTo>
                      <a:cubicBezTo>
                        <a:pt x="12" y="13"/>
                        <a:pt x="11" y="13"/>
                        <a:pt x="11" y="13"/>
                      </a:cubicBezTo>
                      <a:cubicBezTo>
                        <a:pt x="9" y="14"/>
                        <a:pt x="9" y="14"/>
                        <a:pt x="9" y="14"/>
                      </a:cubicBezTo>
                      <a:cubicBezTo>
                        <a:pt x="8" y="14"/>
                        <a:pt x="8" y="14"/>
                        <a:pt x="8" y="14"/>
                      </a:cubicBezTo>
                      <a:cubicBezTo>
                        <a:pt x="7" y="14"/>
                        <a:pt x="7" y="14"/>
                        <a:pt x="7" y="14"/>
                      </a:cubicBezTo>
                      <a:cubicBezTo>
                        <a:pt x="6" y="14"/>
                        <a:pt x="6" y="14"/>
                        <a:pt x="6" y="14"/>
                      </a:cubicBezTo>
                      <a:cubicBezTo>
                        <a:pt x="4" y="15"/>
                        <a:pt x="4" y="15"/>
                        <a:pt x="4" y="15"/>
                      </a:cubicBezTo>
                      <a:cubicBezTo>
                        <a:pt x="4" y="15"/>
                        <a:pt x="3" y="15"/>
                        <a:pt x="2" y="15"/>
                      </a:cubicBezTo>
                      <a:cubicBezTo>
                        <a:pt x="1" y="15"/>
                        <a:pt x="0" y="15"/>
                        <a:pt x="0" y="15"/>
                      </a:cubicBezTo>
                      <a:cubicBezTo>
                        <a:pt x="0" y="18"/>
                        <a:pt x="0" y="20"/>
                        <a:pt x="1" y="22"/>
                      </a:cubicBezTo>
                      <a:cubicBezTo>
                        <a:pt x="1" y="23"/>
                        <a:pt x="1" y="23"/>
                        <a:pt x="1" y="23"/>
                      </a:cubicBezTo>
                      <a:cubicBezTo>
                        <a:pt x="3" y="38"/>
                        <a:pt x="5" y="52"/>
                        <a:pt x="6" y="66"/>
                      </a:cubicBezTo>
                      <a:cubicBezTo>
                        <a:pt x="7" y="66"/>
                        <a:pt x="7" y="66"/>
                        <a:pt x="7" y="66"/>
                      </a:cubicBezTo>
                      <a:cubicBezTo>
                        <a:pt x="7" y="65"/>
                        <a:pt x="7" y="65"/>
                        <a:pt x="7" y="65"/>
                      </a:cubicBezTo>
                      <a:cubicBezTo>
                        <a:pt x="7" y="65"/>
                        <a:pt x="7" y="65"/>
                        <a:pt x="7" y="65"/>
                      </a:cubicBezTo>
                      <a:cubicBezTo>
                        <a:pt x="8" y="65"/>
                        <a:pt x="8" y="65"/>
                        <a:pt x="8" y="65"/>
                      </a:cubicBezTo>
                      <a:cubicBezTo>
                        <a:pt x="8" y="65"/>
                        <a:pt x="8" y="65"/>
                        <a:pt x="8" y="65"/>
                      </a:cubicBezTo>
                      <a:cubicBezTo>
                        <a:pt x="8" y="65"/>
                        <a:pt x="8" y="65"/>
                        <a:pt x="8" y="65"/>
                      </a:cubicBezTo>
                      <a:cubicBezTo>
                        <a:pt x="8" y="65"/>
                        <a:pt x="8" y="65"/>
                        <a:pt x="8" y="65"/>
                      </a:cubicBezTo>
                      <a:cubicBezTo>
                        <a:pt x="8" y="66"/>
                        <a:pt x="8" y="66"/>
                        <a:pt x="8" y="66"/>
                      </a:cubicBezTo>
                      <a:cubicBezTo>
                        <a:pt x="9" y="66"/>
                        <a:pt x="9" y="66"/>
                        <a:pt x="9" y="66"/>
                      </a:cubicBezTo>
                      <a:cubicBezTo>
                        <a:pt x="10" y="66"/>
                        <a:pt x="10" y="66"/>
                        <a:pt x="10" y="66"/>
                      </a:cubicBezTo>
                      <a:cubicBezTo>
                        <a:pt x="11" y="65"/>
                        <a:pt x="11" y="65"/>
                        <a:pt x="11" y="65"/>
                      </a:cubicBezTo>
                      <a:cubicBezTo>
                        <a:pt x="12" y="65"/>
                        <a:pt x="12" y="65"/>
                        <a:pt x="12" y="65"/>
                      </a:cubicBezTo>
                      <a:cubicBezTo>
                        <a:pt x="12" y="65"/>
                        <a:pt x="12" y="65"/>
                        <a:pt x="12" y="65"/>
                      </a:cubicBezTo>
                      <a:cubicBezTo>
                        <a:pt x="12" y="66"/>
                        <a:pt x="12" y="66"/>
                        <a:pt x="12" y="66"/>
                      </a:cubicBezTo>
                      <a:cubicBezTo>
                        <a:pt x="13" y="66"/>
                        <a:pt x="13" y="66"/>
                        <a:pt x="13" y="66"/>
                      </a:cubicBezTo>
                      <a:cubicBezTo>
                        <a:pt x="13" y="66"/>
                        <a:pt x="13" y="66"/>
                        <a:pt x="13" y="66"/>
                      </a:cubicBezTo>
                      <a:cubicBezTo>
                        <a:pt x="13" y="66"/>
                        <a:pt x="13" y="66"/>
                        <a:pt x="13" y="66"/>
                      </a:cubicBezTo>
                      <a:cubicBezTo>
                        <a:pt x="13" y="66"/>
                        <a:pt x="13" y="66"/>
                        <a:pt x="13" y="66"/>
                      </a:cubicBezTo>
                      <a:cubicBezTo>
                        <a:pt x="14" y="66"/>
                        <a:pt x="14" y="66"/>
                        <a:pt x="14" y="66"/>
                      </a:cubicBezTo>
                      <a:cubicBezTo>
                        <a:pt x="14" y="67"/>
                        <a:pt x="14" y="67"/>
                        <a:pt x="14" y="67"/>
                      </a:cubicBezTo>
                      <a:cubicBezTo>
                        <a:pt x="15" y="67"/>
                        <a:pt x="15" y="67"/>
                        <a:pt x="15" y="67"/>
                      </a:cubicBezTo>
                      <a:cubicBezTo>
                        <a:pt x="15" y="67"/>
                        <a:pt x="15" y="67"/>
                        <a:pt x="15" y="67"/>
                      </a:cubicBezTo>
                      <a:cubicBezTo>
                        <a:pt x="15" y="68"/>
                        <a:pt x="15" y="68"/>
                        <a:pt x="15" y="68"/>
                      </a:cubicBezTo>
                      <a:cubicBezTo>
                        <a:pt x="15" y="68"/>
                        <a:pt x="15" y="68"/>
                        <a:pt x="15" y="68"/>
                      </a:cubicBezTo>
                      <a:cubicBezTo>
                        <a:pt x="15" y="68"/>
                        <a:pt x="15" y="68"/>
                        <a:pt x="15" y="68"/>
                      </a:cubicBezTo>
                      <a:cubicBezTo>
                        <a:pt x="15" y="68"/>
                        <a:pt x="15" y="68"/>
                        <a:pt x="15" y="68"/>
                      </a:cubicBezTo>
                      <a:cubicBezTo>
                        <a:pt x="16" y="68"/>
                        <a:pt x="16" y="68"/>
                        <a:pt x="16" y="68"/>
                      </a:cubicBezTo>
                      <a:cubicBezTo>
                        <a:pt x="16" y="69"/>
                        <a:pt x="16" y="69"/>
                        <a:pt x="16" y="69"/>
                      </a:cubicBezTo>
                      <a:cubicBezTo>
                        <a:pt x="16" y="69"/>
                        <a:pt x="16" y="69"/>
                        <a:pt x="16" y="69"/>
                      </a:cubicBezTo>
                      <a:cubicBezTo>
                        <a:pt x="16" y="69"/>
                        <a:pt x="16" y="69"/>
                        <a:pt x="16" y="69"/>
                      </a:cubicBezTo>
                      <a:cubicBezTo>
                        <a:pt x="16" y="70"/>
                        <a:pt x="16" y="70"/>
                        <a:pt x="16" y="70"/>
                      </a:cubicBezTo>
                      <a:cubicBezTo>
                        <a:pt x="16" y="70"/>
                        <a:pt x="16" y="70"/>
                        <a:pt x="16" y="70"/>
                      </a:cubicBezTo>
                      <a:cubicBezTo>
                        <a:pt x="17" y="70"/>
                        <a:pt x="17" y="70"/>
                        <a:pt x="17" y="70"/>
                      </a:cubicBezTo>
                      <a:cubicBezTo>
                        <a:pt x="19" y="71"/>
                        <a:pt x="19" y="71"/>
                        <a:pt x="19" y="71"/>
                      </a:cubicBezTo>
                      <a:cubicBezTo>
                        <a:pt x="19" y="71"/>
                        <a:pt x="19" y="71"/>
                        <a:pt x="19" y="71"/>
                      </a:cubicBezTo>
                      <a:cubicBezTo>
                        <a:pt x="20" y="70"/>
                        <a:pt x="20" y="70"/>
                        <a:pt x="20" y="70"/>
                      </a:cubicBezTo>
                      <a:cubicBezTo>
                        <a:pt x="21" y="70"/>
                        <a:pt x="21" y="70"/>
                        <a:pt x="21" y="70"/>
                      </a:cubicBezTo>
                      <a:cubicBezTo>
                        <a:pt x="21" y="71"/>
                        <a:pt x="21" y="71"/>
                        <a:pt x="21" y="71"/>
                      </a:cubicBezTo>
                      <a:cubicBezTo>
                        <a:pt x="22" y="71"/>
                        <a:pt x="22" y="71"/>
                        <a:pt x="22" y="71"/>
                      </a:cubicBezTo>
                      <a:cubicBezTo>
                        <a:pt x="22" y="71"/>
                        <a:pt x="22" y="71"/>
                        <a:pt x="22" y="71"/>
                      </a:cubicBezTo>
                      <a:cubicBezTo>
                        <a:pt x="22" y="71"/>
                        <a:pt x="22" y="71"/>
                        <a:pt x="22" y="71"/>
                      </a:cubicBezTo>
                      <a:cubicBezTo>
                        <a:pt x="23" y="72"/>
                        <a:pt x="23" y="72"/>
                        <a:pt x="23" y="72"/>
                      </a:cubicBezTo>
                      <a:cubicBezTo>
                        <a:pt x="24" y="72"/>
                        <a:pt x="24" y="72"/>
                        <a:pt x="24" y="72"/>
                      </a:cubicBezTo>
                      <a:cubicBezTo>
                        <a:pt x="25" y="73"/>
                        <a:pt x="25" y="73"/>
                        <a:pt x="25" y="73"/>
                      </a:cubicBezTo>
                      <a:cubicBezTo>
                        <a:pt x="25" y="73"/>
                        <a:pt x="25" y="73"/>
                        <a:pt x="25" y="73"/>
                      </a:cubicBezTo>
                      <a:cubicBezTo>
                        <a:pt x="26" y="73"/>
                        <a:pt x="26" y="73"/>
                        <a:pt x="26" y="73"/>
                      </a:cubicBezTo>
                      <a:cubicBezTo>
                        <a:pt x="26" y="72"/>
                        <a:pt x="26" y="72"/>
                        <a:pt x="26" y="72"/>
                      </a:cubicBezTo>
                      <a:cubicBezTo>
                        <a:pt x="26" y="72"/>
                        <a:pt x="26" y="72"/>
                        <a:pt x="26" y="72"/>
                      </a:cubicBezTo>
                      <a:cubicBezTo>
                        <a:pt x="26" y="72"/>
                        <a:pt x="26" y="72"/>
                        <a:pt x="26" y="72"/>
                      </a:cubicBezTo>
                      <a:cubicBezTo>
                        <a:pt x="26" y="72"/>
                        <a:pt x="26" y="72"/>
                        <a:pt x="26" y="72"/>
                      </a:cubicBezTo>
                      <a:cubicBezTo>
                        <a:pt x="27" y="71"/>
                        <a:pt x="27" y="71"/>
                        <a:pt x="27" y="71"/>
                      </a:cubicBezTo>
                      <a:cubicBezTo>
                        <a:pt x="27" y="71"/>
                        <a:pt x="27" y="71"/>
                        <a:pt x="27" y="71"/>
                      </a:cubicBezTo>
                      <a:cubicBezTo>
                        <a:pt x="28" y="71"/>
                        <a:pt x="28" y="71"/>
                        <a:pt x="28" y="71"/>
                      </a:cubicBezTo>
                      <a:cubicBezTo>
                        <a:pt x="28" y="71"/>
                        <a:pt x="28" y="71"/>
                        <a:pt x="28" y="71"/>
                      </a:cubicBezTo>
                      <a:cubicBezTo>
                        <a:pt x="28" y="71"/>
                        <a:pt x="28" y="71"/>
                        <a:pt x="28" y="71"/>
                      </a:cubicBezTo>
                      <a:cubicBezTo>
                        <a:pt x="28" y="71"/>
                        <a:pt x="28" y="71"/>
                        <a:pt x="28" y="71"/>
                      </a:cubicBezTo>
                      <a:cubicBezTo>
                        <a:pt x="29" y="71"/>
                        <a:pt x="29" y="71"/>
                        <a:pt x="29" y="71"/>
                      </a:cubicBezTo>
                      <a:cubicBezTo>
                        <a:pt x="29" y="71"/>
                        <a:pt x="29" y="71"/>
                        <a:pt x="29" y="71"/>
                      </a:cubicBezTo>
                      <a:cubicBezTo>
                        <a:pt x="30" y="72"/>
                        <a:pt x="30" y="72"/>
                        <a:pt x="30" y="72"/>
                      </a:cubicBezTo>
                      <a:cubicBezTo>
                        <a:pt x="30" y="72"/>
                        <a:pt x="30" y="72"/>
                        <a:pt x="30" y="72"/>
                      </a:cubicBezTo>
                      <a:cubicBezTo>
                        <a:pt x="30" y="72"/>
                        <a:pt x="30" y="72"/>
                        <a:pt x="30" y="72"/>
                      </a:cubicBezTo>
                      <a:cubicBezTo>
                        <a:pt x="31" y="72"/>
                        <a:pt x="31" y="72"/>
                        <a:pt x="31" y="72"/>
                      </a:cubicBezTo>
                      <a:cubicBezTo>
                        <a:pt x="31" y="72"/>
                        <a:pt x="31" y="72"/>
                        <a:pt x="31" y="72"/>
                      </a:cubicBezTo>
                      <a:cubicBezTo>
                        <a:pt x="31" y="73"/>
                        <a:pt x="31" y="73"/>
                        <a:pt x="31" y="73"/>
                      </a:cubicBezTo>
                      <a:cubicBezTo>
                        <a:pt x="31" y="72"/>
                        <a:pt x="31" y="72"/>
                        <a:pt x="31" y="72"/>
                      </a:cubicBezTo>
                      <a:cubicBezTo>
                        <a:pt x="32" y="72"/>
                        <a:pt x="32" y="72"/>
                        <a:pt x="32" y="72"/>
                      </a:cubicBezTo>
                      <a:cubicBezTo>
                        <a:pt x="32" y="72"/>
                        <a:pt x="32" y="72"/>
                        <a:pt x="32" y="72"/>
                      </a:cubicBezTo>
                      <a:cubicBezTo>
                        <a:pt x="32" y="72"/>
                        <a:pt x="32" y="72"/>
                        <a:pt x="32" y="72"/>
                      </a:cubicBezTo>
                      <a:cubicBezTo>
                        <a:pt x="33" y="72"/>
                        <a:pt x="33" y="72"/>
                        <a:pt x="33" y="72"/>
                      </a:cubicBezTo>
                      <a:cubicBezTo>
                        <a:pt x="33" y="72"/>
                        <a:pt x="33" y="72"/>
                        <a:pt x="33" y="72"/>
                      </a:cubicBezTo>
                      <a:cubicBezTo>
                        <a:pt x="33" y="72"/>
                        <a:pt x="33" y="72"/>
                        <a:pt x="33" y="72"/>
                      </a:cubicBezTo>
                      <a:cubicBezTo>
                        <a:pt x="33" y="71"/>
                        <a:pt x="33" y="71"/>
                        <a:pt x="33" y="71"/>
                      </a:cubicBezTo>
                      <a:cubicBezTo>
                        <a:pt x="34" y="71"/>
                        <a:pt x="34" y="71"/>
                        <a:pt x="34" y="71"/>
                      </a:cubicBezTo>
                      <a:cubicBezTo>
                        <a:pt x="34" y="71"/>
                        <a:pt x="34" y="71"/>
                        <a:pt x="34" y="71"/>
                      </a:cubicBezTo>
                      <a:cubicBezTo>
                        <a:pt x="34" y="71"/>
                        <a:pt x="34" y="71"/>
                        <a:pt x="34" y="71"/>
                      </a:cubicBezTo>
                      <a:cubicBezTo>
                        <a:pt x="34" y="70"/>
                        <a:pt x="34" y="70"/>
                        <a:pt x="34" y="70"/>
                      </a:cubicBezTo>
                      <a:cubicBezTo>
                        <a:pt x="34" y="70"/>
                        <a:pt x="34" y="70"/>
                        <a:pt x="34" y="70"/>
                      </a:cubicBezTo>
                      <a:cubicBezTo>
                        <a:pt x="34" y="70"/>
                        <a:pt x="34" y="70"/>
                        <a:pt x="34" y="70"/>
                      </a:cubicBezTo>
                      <a:cubicBezTo>
                        <a:pt x="35" y="70"/>
                        <a:pt x="35" y="70"/>
                        <a:pt x="35" y="70"/>
                      </a:cubicBezTo>
                      <a:cubicBezTo>
                        <a:pt x="35" y="70"/>
                        <a:pt x="35" y="70"/>
                        <a:pt x="35" y="70"/>
                      </a:cubicBezTo>
                      <a:cubicBezTo>
                        <a:pt x="35" y="69"/>
                        <a:pt x="35" y="69"/>
                        <a:pt x="35" y="69"/>
                      </a:cubicBezTo>
                      <a:cubicBezTo>
                        <a:pt x="36" y="69"/>
                        <a:pt x="36" y="69"/>
                        <a:pt x="36" y="69"/>
                      </a:cubicBezTo>
                      <a:cubicBezTo>
                        <a:pt x="37" y="69"/>
                        <a:pt x="37" y="69"/>
                        <a:pt x="37" y="69"/>
                      </a:cubicBezTo>
                      <a:cubicBezTo>
                        <a:pt x="37" y="69"/>
                        <a:pt x="37" y="69"/>
                        <a:pt x="37" y="69"/>
                      </a:cubicBezTo>
                      <a:cubicBezTo>
                        <a:pt x="37" y="69"/>
                        <a:pt x="37" y="69"/>
                        <a:pt x="37" y="69"/>
                      </a:cubicBezTo>
                      <a:cubicBezTo>
                        <a:pt x="37" y="69"/>
                        <a:pt x="37" y="69"/>
                        <a:pt x="37" y="69"/>
                      </a:cubicBezTo>
                      <a:cubicBezTo>
                        <a:pt x="37" y="70"/>
                        <a:pt x="37" y="70"/>
                        <a:pt x="37" y="70"/>
                      </a:cubicBezTo>
                      <a:cubicBezTo>
                        <a:pt x="38" y="71"/>
                        <a:pt x="38" y="71"/>
                        <a:pt x="38" y="71"/>
                      </a:cubicBezTo>
                      <a:cubicBezTo>
                        <a:pt x="38" y="72"/>
                        <a:pt x="38" y="72"/>
                        <a:pt x="38" y="72"/>
                      </a:cubicBezTo>
                      <a:cubicBezTo>
                        <a:pt x="39" y="72"/>
                        <a:pt x="39" y="72"/>
                        <a:pt x="39" y="72"/>
                      </a:cubicBezTo>
                      <a:cubicBezTo>
                        <a:pt x="40" y="72"/>
                        <a:pt x="40" y="72"/>
                        <a:pt x="40" y="72"/>
                      </a:cubicBezTo>
                      <a:cubicBezTo>
                        <a:pt x="40" y="72"/>
                        <a:pt x="40" y="72"/>
                        <a:pt x="40" y="72"/>
                      </a:cubicBezTo>
                      <a:cubicBezTo>
                        <a:pt x="42" y="73"/>
                        <a:pt x="42" y="73"/>
                        <a:pt x="42" y="73"/>
                      </a:cubicBezTo>
                      <a:cubicBezTo>
                        <a:pt x="42" y="74"/>
                        <a:pt x="42" y="74"/>
                        <a:pt x="42" y="74"/>
                      </a:cubicBezTo>
                      <a:cubicBezTo>
                        <a:pt x="42" y="74"/>
                        <a:pt x="42" y="74"/>
                        <a:pt x="42" y="74"/>
                      </a:cubicBezTo>
                      <a:cubicBezTo>
                        <a:pt x="42" y="74"/>
                        <a:pt x="42" y="74"/>
                        <a:pt x="42" y="74"/>
                      </a:cubicBezTo>
                      <a:cubicBezTo>
                        <a:pt x="42" y="74"/>
                        <a:pt x="42" y="74"/>
                        <a:pt x="42" y="74"/>
                      </a:cubicBezTo>
                      <a:cubicBezTo>
                        <a:pt x="43" y="75"/>
                        <a:pt x="43" y="75"/>
                        <a:pt x="43" y="75"/>
                      </a:cubicBezTo>
                      <a:cubicBezTo>
                        <a:pt x="44" y="74"/>
                        <a:pt x="44" y="74"/>
                        <a:pt x="44" y="74"/>
                      </a:cubicBezTo>
                      <a:cubicBezTo>
                        <a:pt x="45" y="74"/>
                        <a:pt x="45" y="74"/>
                        <a:pt x="45" y="74"/>
                      </a:cubicBezTo>
                      <a:cubicBezTo>
                        <a:pt x="46" y="73"/>
                        <a:pt x="46" y="73"/>
                        <a:pt x="46" y="73"/>
                      </a:cubicBezTo>
                      <a:cubicBezTo>
                        <a:pt x="46" y="73"/>
                        <a:pt x="46" y="73"/>
                        <a:pt x="46" y="73"/>
                      </a:cubicBezTo>
                      <a:cubicBezTo>
                        <a:pt x="46" y="73"/>
                        <a:pt x="46" y="73"/>
                        <a:pt x="46" y="73"/>
                      </a:cubicBezTo>
                      <a:cubicBezTo>
                        <a:pt x="46" y="73"/>
                        <a:pt x="46" y="73"/>
                        <a:pt x="46" y="73"/>
                      </a:cubicBezTo>
                      <a:cubicBezTo>
                        <a:pt x="46" y="71"/>
                        <a:pt x="46" y="71"/>
                        <a:pt x="46" y="71"/>
                      </a:cubicBezTo>
                      <a:cubicBezTo>
                        <a:pt x="47" y="70"/>
                        <a:pt x="47" y="70"/>
                        <a:pt x="47" y="70"/>
                      </a:cubicBezTo>
                      <a:cubicBezTo>
                        <a:pt x="47" y="70"/>
                        <a:pt x="47" y="70"/>
                        <a:pt x="47" y="70"/>
                      </a:cubicBezTo>
                      <a:cubicBezTo>
                        <a:pt x="47" y="70"/>
                        <a:pt x="47" y="70"/>
                        <a:pt x="47" y="70"/>
                      </a:cubicBezTo>
                      <a:cubicBezTo>
                        <a:pt x="48" y="70"/>
                        <a:pt x="48" y="70"/>
                        <a:pt x="48" y="70"/>
                      </a:cubicBezTo>
                      <a:cubicBezTo>
                        <a:pt x="48" y="70"/>
                        <a:pt x="48" y="70"/>
                        <a:pt x="48" y="70"/>
                      </a:cubicBezTo>
                      <a:cubicBezTo>
                        <a:pt x="48" y="69"/>
                        <a:pt x="48" y="69"/>
                        <a:pt x="48" y="69"/>
                      </a:cubicBezTo>
                      <a:cubicBezTo>
                        <a:pt x="48" y="69"/>
                        <a:pt x="48" y="69"/>
                        <a:pt x="48" y="69"/>
                      </a:cubicBezTo>
                      <a:cubicBezTo>
                        <a:pt x="48" y="69"/>
                        <a:pt x="48" y="69"/>
                        <a:pt x="48" y="69"/>
                      </a:cubicBezTo>
                      <a:cubicBezTo>
                        <a:pt x="48" y="69"/>
                        <a:pt x="48" y="69"/>
                        <a:pt x="48" y="69"/>
                      </a:cubicBezTo>
                      <a:cubicBezTo>
                        <a:pt x="48" y="68"/>
                        <a:pt x="48" y="68"/>
                        <a:pt x="48" y="68"/>
                      </a:cubicBezTo>
                      <a:cubicBezTo>
                        <a:pt x="48" y="68"/>
                        <a:pt x="48" y="68"/>
                        <a:pt x="48" y="68"/>
                      </a:cubicBezTo>
                      <a:cubicBezTo>
                        <a:pt x="48" y="68"/>
                        <a:pt x="48" y="68"/>
                        <a:pt x="48" y="68"/>
                      </a:cubicBezTo>
                      <a:cubicBezTo>
                        <a:pt x="47" y="67"/>
                        <a:pt x="47" y="67"/>
                        <a:pt x="47" y="67"/>
                      </a:cubicBezTo>
                      <a:cubicBezTo>
                        <a:pt x="47" y="67"/>
                        <a:pt x="47" y="67"/>
                        <a:pt x="47" y="67"/>
                      </a:cubicBezTo>
                      <a:cubicBezTo>
                        <a:pt x="47" y="67"/>
                        <a:pt x="47" y="67"/>
                        <a:pt x="47" y="67"/>
                      </a:cubicBezTo>
                      <a:cubicBezTo>
                        <a:pt x="47" y="66"/>
                        <a:pt x="47" y="66"/>
                        <a:pt x="47" y="66"/>
                      </a:cubicBezTo>
                      <a:cubicBezTo>
                        <a:pt x="47" y="66"/>
                        <a:pt x="47" y="66"/>
                        <a:pt x="47" y="66"/>
                      </a:cubicBezTo>
                      <a:cubicBezTo>
                        <a:pt x="47" y="66"/>
                        <a:pt x="47" y="66"/>
                        <a:pt x="47" y="66"/>
                      </a:cubicBezTo>
                      <a:cubicBezTo>
                        <a:pt x="48" y="65"/>
                        <a:pt x="48" y="65"/>
                        <a:pt x="48" y="65"/>
                      </a:cubicBezTo>
                      <a:cubicBezTo>
                        <a:pt x="48" y="65"/>
                        <a:pt x="48" y="65"/>
                        <a:pt x="48" y="65"/>
                      </a:cubicBezTo>
                      <a:cubicBezTo>
                        <a:pt x="48" y="65"/>
                        <a:pt x="48" y="65"/>
                        <a:pt x="48" y="65"/>
                      </a:cubicBezTo>
                      <a:cubicBezTo>
                        <a:pt x="48" y="64"/>
                        <a:pt x="48" y="64"/>
                        <a:pt x="48" y="64"/>
                      </a:cubicBezTo>
                      <a:cubicBezTo>
                        <a:pt x="48" y="63"/>
                        <a:pt x="48" y="63"/>
                        <a:pt x="48" y="63"/>
                      </a:cubicBezTo>
                      <a:cubicBezTo>
                        <a:pt x="48" y="62"/>
                        <a:pt x="48" y="62"/>
                        <a:pt x="48" y="62"/>
                      </a:cubicBezTo>
                      <a:cubicBezTo>
                        <a:pt x="49" y="62"/>
                        <a:pt x="49" y="62"/>
                        <a:pt x="49" y="62"/>
                      </a:cubicBezTo>
                      <a:cubicBezTo>
                        <a:pt x="49" y="61"/>
                        <a:pt x="49" y="61"/>
                        <a:pt x="49" y="61"/>
                      </a:cubicBezTo>
                      <a:cubicBezTo>
                        <a:pt x="49" y="61"/>
                        <a:pt x="49" y="61"/>
                        <a:pt x="49" y="61"/>
                      </a:cubicBezTo>
                      <a:cubicBezTo>
                        <a:pt x="50" y="61"/>
                        <a:pt x="50" y="61"/>
                        <a:pt x="50" y="61"/>
                      </a:cubicBezTo>
                      <a:cubicBezTo>
                        <a:pt x="50" y="62"/>
                        <a:pt x="50" y="62"/>
                        <a:pt x="50" y="62"/>
                      </a:cubicBezTo>
                      <a:cubicBezTo>
                        <a:pt x="50" y="62"/>
                        <a:pt x="50" y="62"/>
                        <a:pt x="50" y="62"/>
                      </a:cubicBezTo>
                      <a:cubicBezTo>
                        <a:pt x="51" y="62"/>
                        <a:pt x="51" y="62"/>
                        <a:pt x="51" y="62"/>
                      </a:cubicBezTo>
                      <a:cubicBezTo>
                        <a:pt x="51" y="62"/>
                        <a:pt x="51" y="62"/>
                        <a:pt x="51" y="62"/>
                      </a:cubicBezTo>
                      <a:cubicBezTo>
                        <a:pt x="51" y="62"/>
                        <a:pt x="51" y="62"/>
                        <a:pt x="51" y="62"/>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4"/>
                        <a:pt x="51" y="64"/>
                        <a:pt x="51" y="64"/>
                      </a:cubicBezTo>
                      <a:cubicBezTo>
                        <a:pt x="51" y="64"/>
                        <a:pt x="51" y="64"/>
                        <a:pt x="51" y="64"/>
                      </a:cubicBezTo>
                      <a:cubicBezTo>
                        <a:pt x="51" y="64"/>
                        <a:pt x="51" y="64"/>
                        <a:pt x="51" y="64"/>
                      </a:cubicBezTo>
                      <a:cubicBezTo>
                        <a:pt x="52" y="64"/>
                        <a:pt x="52" y="64"/>
                        <a:pt x="52" y="64"/>
                      </a:cubicBezTo>
                      <a:cubicBezTo>
                        <a:pt x="52" y="63"/>
                        <a:pt x="52" y="63"/>
                        <a:pt x="52" y="63"/>
                      </a:cubicBezTo>
                      <a:cubicBezTo>
                        <a:pt x="52" y="63"/>
                        <a:pt x="52" y="63"/>
                        <a:pt x="52" y="63"/>
                      </a:cubicBezTo>
                      <a:cubicBezTo>
                        <a:pt x="52" y="62"/>
                        <a:pt x="52" y="62"/>
                        <a:pt x="52" y="62"/>
                      </a:cubicBezTo>
                      <a:cubicBezTo>
                        <a:pt x="52" y="62"/>
                        <a:pt x="52" y="62"/>
                        <a:pt x="52" y="62"/>
                      </a:cubicBezTo>
                      <a:cubicBezTo>
                        <a:pt x="52" y="62"/>
                        <a:pt x="52" y="62"/>
                        <a:pt x="52" y="62"/>
                      </a:cubicBezTo>
                      <a:cubicBezTo>
                        <a:pt x="52" y="62"/>
                        <a:pt x="52" y="62"/>
                        <a:pt x="52" y="62"/>
                      </a:cubicBezTo>
                      <a:cubicBezTo>
                        <a:pt x="53" y="62"/>
                        <a:pt x="53" y="62"/>
                        <a:pt x="53" y="62"/>
                      </a:cubicBezTo>
                      <a:cubicBezTo>
                        <a:pt x="53" y="62"/>
                        <a:pt x="53" y="62"/>
                        <a:pt x="53" y="62"/>
                      </a:cubicBezTo>
                      <a:cubicBezTo>
                        <a:pt x="53" y="62"/>
                        <a:pt x="53" y="62"/>
                        <a:pt x="53" y="62"/>
                      </a:cubicBezTo>
                      <a:cubicBezTo>
                        <a:pt x="53" y="62"/>
                        <a:pt x="53" y="62"/>
                        <a:pt x="53" y="62"/>
                      </a:cubicBezTo>
                      <a:cubicBezTo>
                        <a:pt x="53" y="62"/>
                        <a:pt x="53" y="62"/>
                        <a:pt x="53" y="62"/>
                      </a:cubicBezTo>
                      <a:cubicBezTo>
                        <a:pt x="53" y="61"/>
                        <a:pt x="53" y="61"/>
                        <a:pt x="53" y="61"/>
                      </a:cubicBezTo>
                      <a:cubicBezTo>
                        <a:pt x="53" y="61"/>
                        <a:pt x="53" y="61"/>
                        <a:pt x="53" y="61"/>
                      </a:cubicBezTo>
                      <a:cubicBezTo>
                        <a:pt x="53" y="60"/>
                        <a:pt x="53" y="60"/>
                        <a:pt x="53"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3" y="59"/>
                        <a:pt x="53" y="59"/>
                        <a:pt x="53" y="59"/>
                      </a:cubicBezTo>
                      <a:cubicBezTo>
                        <a:pt x="53" y="59"/>
                        <a:pt x="53" y="59"/>
                        <a:pt x="53" y="59"/>
                      </a:cubicBezTo>
                      <a:cubicBezTo>
                        <a:pt x="53" y="59"/>
                        <a:pt x="53" y="59"/>
                        <a:pt x="53" y="59"/>
                      </a:cubicBezTo>
                      <a:cubicBezTo>
                        <a:pt x="53" y="58"/>
                        <a:pt x="53" y="58"/>
                        <a:pt x="53" y="58"/>
                      </a:cubicBezTo>
                      <a:cubicBezTo>
                        <a:pt x="53" y="58"/>
                        <a:pt x="53" y="58"/>
                        <a:pt x="53" y="58"/>
                      </a:cubicBezTo>
                      <a:cubicBezTo>
                        <a:pt x="53" y="57"/>
                        <a:pt x="53" y="57"/>
                        <a:pt x="53" y="57"/>
                      </a:cubicBezTo>
                      <a:cubicBezTo>
                        <a:pt x="53" y="56"/>
                        <a:pt x="53" y="56"/>
                        <a:pt x="53" y="56"/>
                      </a:cubicBezTo>
                      <a:cubicBezTo>
                        <a:pt x="53" y="56"/>
                        <a:pt x="53" y="56"/>
                        <a:pt x="53" y="56"/>
                      </a:cubicBezTo>
                      <a:cubicBezTo>
                        <a:pt x="54" y="55"/>
                        <a:pt x="54" y="55"/>
                        <a:pt x="54" y="55"/>
                      </a:cubicBezTo>
                      <a:cubicBezTo>
                        <a:pt x="54" y="55"/>
                        <a:pt x="54" y="55"/>
                        <a:pt x="54" y="55"/>
                      </a:cubicBezTo>
                      <a:cubicBezTo>
                        <a:pt x="54" y="55"/>
                        <a:pt x="54" y="55"/>
                        <a:pt x="54" y="55"/>
                      </a:cubicBezTo>
                      <a:cubicBezTo>
                        <a:pt x="54" y="55"/>
                        <a:pt x="54" y="55"/>
                        <a:pt x="54" y="55"/>
                      </a:cubicBezTo>
                      <a:cubicBezTo>
                        <a:pt x="55" y="55"/>
                        <a:pt x="55" y="55"/>
                        <a:pt x="55" y="55"/>
                      </a:cubicBezTo>
                      <a:cubicBezTo>
                        <a:pt x="55" y="55"/>
                        <a:pt x="55" y="55"/>
                        <a:pt x="55" y="55"/>
                      </a:cubicBezTo>
                      <a:cubicBezTo>
                        <a:pt x="55" y="55"/>
                        <a:pt x="55" y="55"/>
                        <a:pt x="55" y="55"/>
                      </a:cubicBezTo>
                      <a:cubicBezTo>
                        <a:pt x="55" y="55"/>
                        <a:pt x="55" y="55"/>
                        <a:pt x="55" y="55"/>
                      </a:cubicBezTo>
                      <a:cubicBezTo>
                        <a:pt x="55" y="55"/>
                        <a:pt x="55" y="55"/>
                        <a:pt x="55" y="55"/>
                      </a:cubicBezTo>
                      <a:cubicBezTo>
                        <a:pt x="55" y="54"/>
                        <a:pt x="55" y="54"/>
                        <a:pt x="55" y="54"/>
                      </a:cubicBezTo>
                      <a:cubicBezTo>
                        <a:pt x="55" y="54"/>
                        <a:pt x="55" y="54"/>
                        <a:pt x="55" y="54"/>
                      </a:cubicBezTo>
                      <a:cubicBezTo>
                        <a:pt x="56" y="53"/>
                        <a:pt x="56" y="53"/>
                        <a:pt x="56" y="53"/>
                      </a:cubicBezTo>
                      <a:cubicBezTo>
                        <a:pt x="56" y="52"/>
                        <a:pt x="56" y="52"/>
                        <a:pt x="56" y="52"/>
                      </a:cubicBezTo>
                      <a:cubicBezTo>
                        <a:pt x="57" y="52"/>
                        <a:pt x="57" y="52"/>
                        <a:pt x="57" y="52"/>
                      </a:cubicBezTo>
                      <a:cubicBezTo>
                        <a:pt x="57" y="52"/>
                        <a:pt x="57" y="52"/>
                        <a:pt x="57" y="52"/>
                      </a:cubicBezTo>
                      <a:cubicBezTo>
                        <a:pt x="57" y="53"/>
                        <a:pt x="57" y="53"/>
                        <a:pt x="57" y="53"/>
                      </a:cubicBezTo>
                      <a:cubicBezTo>
                        <a:pt x="57" y="53"/>
                        <a:pt x="57" y="53"/>
                        <a:pt x="57" y="53"/>
                      </a:cubicBezTo>
                      <a:cubicBezTo>
                        <a:pt x="58" y="53"/>
                        <a:pt x="58" y="53"/>
                        <a:pt x="58" y="53"/>
                      </a:cubicBezTo>
                      <a:cubicBezTo>
                        <a:pt x="58" y="53"/>
                        <a:pt x="58" y="53"/>
                        <a:pt x="58" y="53"/>
                      </a:cubicBezTo>
                      <a:cubicBezTo>
                        <a:pt x="59" y="53"/>
                        <a:pt x="59" y="53"/>
                        <a:pt x="59" y="53"/>
                      </a:cubicBezTo>
                      <a:cubicBezTo>
                        <a:pt x="59" y="52"/>
                        <a:pt x="59" y="52"/>
                        <a:pt x="59" y="52"/>
                      </a:cubicBezTo>
                      <a:cubicBezTo>
                        <a:pt x="59" y="52"/>
                        <a:pt x="59" y="52"/>
                        <a:pt x="59" y="52"/>
                      </a:cubicBezTo>
                      <a:cubicBezTo>
                        <a:pt x="60" y="52"/>
                        <a:pt x="60" y="52"/>
                        <a:pt x="60" y="52"/>
                      </a:cubicBezTo>
                      <a:cubicBezTo>
                        <a:pt x="60" y="52"/>
                        <a:pt x="60" y="52"/>
                        <a:pt x="60" y="52"/>
                      </a:cubicBezTo>
                      <a:cubicBezTo>
                        <a:pt x="60" y="52"/>
                        <a:pt x="60" y="52"/>
                        <a:pt x="60" y="52"/>
                      </a:cubicBezTo>
                      <a:cubicBezTo>
                        <a:pt x="60" y="51"/>
                        <a:pt x="60" y="51"/>
                        <a:pt x="60" y="51"/>
                      </a:cubicBezTo>
                      <a:cubicBezTo>
                        <a:pt x="61" y="51"/>
                        <a:pt x="61" y="51"/>
                        <a:pt x="61" y="51"/>
                      </a:cubicBezTo>
                      <a:cubicBezTo>
                        <a:pt x="61" y="51"/>
                        <a:pt x="61" y="51"/>
                        <a:pt x="61" y="51"/>
                      </a:cubicBezTo>
                      <a:cubicBezTo>
                        <a:pt x="61" y="50"/>
                        <a:pt x="61" y="50"/>
                        <a:pt x="61" y="50"/>
                      </a:cubicBezTo>
                      <a:cubicBezTo>
                        <a:pt x="62" y="50"/>
                        <a:pt x="62" y="50"/>
                        <a:pt x="62" y="50"/>
                      </a:cubicBezTo>
                      <a:cubicBezTo>
                        <a:pt x="62" y="49"/>
                        <a:pt x="62" y="49"/>
                        <a:pt x="62" y="49"/>
                      </a:cubicBezTo>
                      <a:cubicBezTo>
                        <a:pt x="63" y="47"/>
                        <a:pt x="63" y="47"/>
                        <a:pt x="63" y="47"/>
                      </a:cubicBezTo>
                      <a:cubicBezTo>
                        <a:pt x="64" y="47"/>
                        <a:pt x="64" y="47"/>
                        <a:pt x="64" y="47"/>
                      </a:cubicBezTo>
                      <a:cubicBezTo>
                        <a:pt x="64" y="46"/>
                        <a:pt x="64" y="46"/>
                        <a:pt x="64" y="46"/>
                      </a:cubicBezTo>
                      <a:cubicBezTo>
                        <a:pt x="64" y="46"/>
                        <a:pt x="64" y="46"/>
                        <a:pt x="64" y="46"/>
                      </a:cubicBezTo>
                      <a:cubicBezTo>
                        <a:pt x="64" y="46"/>
                        <a:pt x="64" y="46"/>
                        <a:pt x="64" y="46"/>
                      </a:cubicBezTo>
                      <a:cubicBezTo>
                        <a:pt x="64" y="46"/>
                        <a:pt x="64" y="46"/>
                        <a:pt x="64" y="46"/>
                      </a:cubicBezTo>
                      <a:cubicBezTo>
                        <a:pt x="64" y="45"/>
                        <a:pt x="64" y="45"/>
                        <a:pt x="64" y="45"/>
                      </a:cubicBezTo>
                      <a:cubicBezTo>
                        <a:pt x="64" y="45"/>
                        <a:pt x="64" y="45"/>
                        <a:pt x="64" y="45"/>
                      </a:cubicBezTo>
                      <a:cubicBezTo>
                        <a:pt x="65" y="45"/>
                        <a:pt x="65" y="45"/>
                        <a:pt x="65" y="45"/>
                      </a:cubicBezTo>
                      <a:cubicBezTo>
                        <a:pt x="65" y="45"/>
                        <a:pt x="65" y="45"/>
                        <a:pt x="65"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2"/>
                        <a:pt x="64" y="42"/>
                        <a:pt x="64" y="42"/>
                      </a:cubicBezTo>
                      <a:cubicBezTo>
                        <a:pt x="64" y="42"/>
                        <a:pt x="64" y="42"/>
                        <a:pt x="64" y="42"/>
                      </a:cubicBezTo>
                      <a:cubicBezTo>
                        <a:pt x="65" y="42"/>
                        <a:pt x="65" y="42"/>
                        <a:pt x="65" y="42"/>
                      </a:cubicBezTo>
                      <a:cubicBezTo>
                        <a:pt x="65" y="42"/>
                        <a:pt x="65" y="42"/>
                        <a:pt x="65" y="42"/>
                      </a:cubicBezTo>
                      <a:cubicBezTo>
                        <a:pt x="65" y="41"/>
                        <a:pt x="65" y="41"/>
                        <a:pt x="65" y="41"/>
                      </a:cubicBezTo>
                      <a:cubicBezTo>
                        <a:pt x="64" y="41"/>
                        <a:pt x="64" y="41"/>
                        <a:pt x="64" y="41"/>
                      </a:cubicBezTo>
                      <a:cubicBezTo>
                        <a:pt x="64" y="41"/>
                        <a:pt x="64" y="41"/>
                        <a:pt x="64" y="41"/>
                      </a:cubicBezTo>
                      <a:cubicBezTo>
                        <a:pt x="64" y="41"/>
                        <a:pt x="64" y="41"/>
                        <a:pt x="64" y="41"/>
                      </a:cubicBezTo>
                      <a:cubicBezTo>
                        <a:pt x="65" y="41"/>
                        <a:pt x="65" y="41"/>
                        <a:pt x="65" y="41"/>
                      </a:cubicBezTo>
                      <a:cubicBezTo>
                        <a:pt x="65" y="41"/>
                        <a:pt x="65" y="41"/>
                        <a:pt x="65" y="41"/>
                      </a:cubicBezTo>
                      <a:cubicBezTo>
                        <a:pt x="65" y="41"/>
                        <a:pt x="65" y="41"/>
                        <a:pt x="65" y="41"/>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39"/>
                        <a:pt x="65" y="39"/>
                        <a:pt x="65" y="39"/>
                      </a:cubicBezTo>
                      <a:cubicBezTo>
                        <a:pt x="65" y="39"/>
                        <a:pt x="65" y="39"/>
                        <a:pt x="65" y="39"/>
                      </a:cubicBezTo>
                      <a:cubicBezTo>
                        <a:pt x="65" y="39"/>
                        <a:pt x="65" y="39"/>
                        <a:pt x="65" y="39"/>
                      </a:cubicBezTo>
                      <a:cubicBezTo>
                        <a:pt x="65" y="38"/>
                        <a:pt x="65" y="38"/>
                        <a:pt x="65" y="38"/>
                      </a:cubicBezTo>
                      <a:cubicBezTo>
                        <a:pt x="65" y="37"/>
                        <a:pt x="65" y="37"/>
                        <a:pt x="65" y="37"/>
                      </a:cubicBezTo>
                      <a:cubicBezTo>
                        <a:pt x="65" y="37"/>
                        <a:pt x="65" y="37"/>
                        <a:pt x="65" y="37"/>
                      </a:cubicBezTo>
                      <a:cubicBezTo>
                        <a:pt x="65" y="36"/>
                        <a:pt x="65" y="36"/>
                        <a:pt x="65" y="36"/>
                      </a:cubicBezTo>
                      <a:cubicBezTo>
                        <a:pt x="65" y="36"/>
                        <a:pt x="65" y="36"/>
                        <a:pt x="65" y="36"/>
                      </a:cubicBezTo>
                      <a:cubicBezTo>
                        <a:pt x="65" y="35"/>
                        <a:pt x="65" y="35"/>
                        <a:pt x="65" y="35"/>
                      </a:cubicBezTo>
                      <a:cubicBezTo>
                        <a:pt x="65" y="35"/>
                        <a:pt x="65" y="35"/>
                        <a:pt x="65" y="35"/>
                      </a:cubicBezTo>
                      <a:cubicBezTo>
                        <a:pt x="65" y="34"/>
                        <a:pt x="65" y="34"/>
                        <a:pt x="65" y="34"/>
                      </a:cubicBezTo>
                      <a:cubicBezTo>
                        <a:pt x="66" y="34"/>
                        <a:pt x="66" y="34"/>
                        <a:pt x="66" y="34"/>
                      </a:cubicBezTo>
                      <a:cubicBezTo>
                        <a:pt x="66" y="33"/>
                        <a:pt x="66" y="33"/>
                        <a:pt x="66" y="33"/>
                      </a:cubicBezTo>
                      <a:cubicBezTo>
                        <a:pt x="66" y="33"/>
                        <a:pt x="66" y="33"/>
                        <a:pt x="66" y="33"/>
                      </a:cubicBezTo>
                      <a:cubicBezTo>
                        <a:pt x="66" y="33"/>
                        <a:pt x="66" y="33"/>
                        <a:pt x="66" y="33"/>
                      </a:cubicBezTo>
                      <a:cubicBezTo>
                        <a:pt x="66" y="32"/>
                        <a:pt x="66" y="32"/>
                        <a:pt x="66" y="32"/>
                      </a:cubicBezTo>
                      <a:cubicBezTo>
                        <a:pt x="66" y="32"/>
                        <a:pt x="66" y="32"/>
                        <a:pt x="66" y="32"/>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2" name="Freeform 346">
                  <a:extLst>
                    <a:ext uri="{FF2B5EF4-FFF2-40B4-BE49-F238E27FC236}">
                      <a16:creationId xmlns="" xmlns:a16="http://schemas.microsoft.com/office/drawing/2014/main" id="{E4F3D754-C59B-441D-82E7-2F5BDDB250CA}"/>
                    </a:ext>
                  </a:extLst>
                </p:cNvPr>
                <p:cNvSpPr>
                  <a:spLocks/>
                </p:cNvSpPr>
                <p:nvPr/>
              </p:nvSpPr>
              <p:spPr bwMode="auto">
                <a:xfrm>
                  <a:off x="5173102" y="3217378"/>
                  <a:ext cx="550465" cy="330279"/>
                </a:xfrm>
                <a:custGeom>
                  <a:avLst/>
                  <a:gdLst>
                    <a:gd name="T0" fmla="*/ 105 w 105"/>
                    <a:gd name="T1" fmla="*/ 60 h 63"/>
                    <a:gd name="T2" fmla="*/ 105 w 105"/>
                    <a:gd name="T3" fmla="*/ 58 h 63"/>
                    <a:gd name="T4" fmla="*/ 105 w 105"/>
                    <a:gd name="T5" fmla="*/ 58 h 63"/>
                    <a:gd name="T6" fmla="*/ 105 w 105"/>
                    <a:gd name="T7" fmla="*/ 57 h 63"/>
                    <a:gd name="T8" fmla="*/ 104 w 105"/>
                    <a:gd name="T9" fmla="*/ 55 h 63"/>
                    <a:gd name="T10" fmla="*/ 104 w 105"/>
                    <a:gd name="T11" fmla="*/ 54 h 63"/>
                    <a:gd name="T12" fmla="*/ 103 w 105"/>
                    <a:gd name="T13" fmla="*/ 52 h 63"/>
                    <a:gd name="T14" fmla="*/ 103 w 105"/>
                    <a:gd name="T15" fmla="*/ 52 h 63"/>
                    <a:gd name="T16" fmla="*/ 102 w 105"/>
                    <a:gd name="T17" fmla="*/ 51 h 63"/>
                    <a:gd name="T18" fmla="*/ 102 w 105"/>
                    <a:gd name="T19" fmla="*/ 49 h 63"/>
                    <a:gd name="T20" fmla="*/ 101 w 105"/>
                    <a:gd name="T21" fmla="*/ 48 h 63"/>
                    <a:gd name="T22" fmla="*/ 102 w 105"/>
                    <a:gd name="T23" fmla="*/ 46 h 63"/>
                    <a:gd name="T24" fmla="*/ 101 w 105"/>
                    <a:gd name="T25" fmla="*/ 45 h 63"/>
                    <a:gd name="T26" fmla="*/ 101 w 105"/>
                    <a:gd name="T27" fmla="*/ 44 h 63"/>
                    <a:gd name="T28" fmla="*/ 102 w 105"/>
                    <a:gd name="T29" fmla="*/ 43 h 63"/>
                    <a:gd name="T30" fmla="*/ 102 w 105"/>
                    <a:gd name="T31" fmla="*/ 43 h 63"/>
                    <a:gd name="T32" fmla="*/ 101 w 105"/>
                    <a:gd name="T33" fmla="*/ 42 h 63"/>
                    <a:gd name="T34" fmla="*/ 101 w 105"/>
                    <a:gd name="T35" fmla="*/ 42 h 63"/>
                    <a:gd name="T36" fmla="*/ 101 w 105"/>
                    <a:gd name="T37" fmla="*/ 42 h 63"/>
                    <a:gd name="T38" fmla="*/ 101 w 105"/>
                    <a:gd name="T39" fmla="*/ 41 h 63"/>
                    <a:gd name="T40" fmla="*/ 101 w 105"/>
                    <a:gd name="T41" fmla="*/ 38 h 63"/>
                    <a:gd name="T42" fmla="*/ 101 w 105"/>
                    <a:gd name="T43" fmla="*/ 38 h 63"/>
                    <a:gd name="T44" fmla="*/ 100 w 105"/>
                    <a:gd name="T45" fmla="*/ 36 h 63"/>
                    <a:gd name="T46" fmla="*/ 100 w 105"/>
                    <a:gd name="T47" fmla="*/ 33 h 63"/>
                    <a:gd name="T48" fmla="*/ 100 w 105"/>
                    <a:gd name="T49" fmla="*/ 33 h 63"/>
                    <a:gd name="T50" fmla="*/ 100 w 105"/>
                    <a:gd name="T51" fmla="*/ 31 h 63"/>
                    <a:gd name="T52" fmla="*/ 100 w 105"/>
                    <a:gd name="T53" fmla="*/ 30 h 63"/>
                    <a:gd name="T54" fmla="*/ 100 w 105"/>
                    <a:gd name="T55" fmla="*/ 29 h 63"/>
                    <a:gd name="T56" fmla="*/ 100 w 105"/>
                    <a:gd name="T57" fmla="*/ 29 h 63"/>
                    <a:gd name="T58" fmla="*/ 99 w 105"/>
                    <a:gd name="T59" fmla="*/ 27 h 63"/>
                    <a:gd name="T60" fmla="*/ 99 w 105"/>
                    <a:gd name="T61" fmla="*/ 26 h 63"/>
                    <a:gd name="T62" fmla="*/ 98 w 105"/>
                    <a:gd name="T63" fmla="*/ 25 h 63"/>
                    <a:gd name="T64" fmla="*/ 98 w 105"/>
                    <a:gd name="T65" fmla="*/ 25 h 63"/>
                    <a:gd name="T66" fmla="*/ 98 w 105"/>
                    <a:gd name="T67" fmla="*/ 25 h 63"/>
                    <a:gd name="T68" fmla="*/ 98 w 105"/>
                    <a:gd name="T69" fmla="*/ 23 h 63"/>
                    <a:gd name="T70" fmla="*/ 97 w 105"/>
                    <a:gd name="T71" fmla="*/ 22 h 63"/>
                    <a:gd name="T72" fmla="*/ 96 w 105"/>
                    <a:gd name="T73" fmla="*/ 19 h 63"/>
                    <a:gd name="T74" fmla="*/ 96 w 105"/>
                    <a:gd name="T75" fmla="*/ 16 h 63"/>
                    <a:gd name="T76" fmla="*/ 96 w 105"/>
                    <a:gd name="T77" fmla="*/ 14 h 63"/>
                    <a:gd name="T78" fmla="*/ 96 w 105"/>
                    <a:gd name="T79" fmla="*/ 13 h 63"/>
                    <a:gd name="T80" fmla="*/ 96 w 105"/>
                    <a:gd name="T81" fmla="*/ 12 h 63"/>
                    <a:gd name="T82" fmla="*/ 96 w 105"/>
                    <a:gd name="T83" fmla="*/ 9 h 63"/>
                    <a:gd name="T84" fmla="*/ 96 w 105"/>
                    <a:gd name="T85" fmla="*/ 7 h 63"/>
                    <a:gd name="T86" fmla="*/ 95 w 105"/>
                    <a:gd name="T87" fmla="*/ 5 h 63"/>
                    <a:gd name="T88" fmla="*/ 95 w 105"/>
                    <a:gd name="T89" fmla="*/ 3 h 63"/>
                    <a:gd name="T90" fmla="*/ 94 w 105"/>
                    <a:gd name="T91" fmla="*/ 2 h 63"/>
                    <a:gd name="T92" fmla="*/ 94 w 105"/>
                    <a:gd name="T93" fmla="*/ 1 h 63"/>
                    <a:gd name="T94" fmla="*/ 93 w 105"/>
                    <a:gd name="T95"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 h="63">
                      <a:moveTo>
                        <a:pt x="105" y="61"/>
                      </a:moveTo>
                      <a:cubicBezTo>
                        <a:pt x="105" y="60"/>
                        <a:pt x="105" y="60"/>
                        <a:pt x="105" y="60"/>
                      </a:cubicBezTo>
                      <a:cubicBezTo>
                        <a:pt x="105" y="60"/>
                        <a:pt x="105" y="60"/>
                        <a:pt x="105" y="60"/>
                      </a:cubicBezTo>
                      <a:cubicBezTo>
                        <a:pt x="105" y="59"/>
                        <a:pt x="105" y="59"/>
                        <a:pt x="105" y="59"/>
                      </a:cubicBezTo>
                      <a:cubicBezTo>
                        <a:pt x="105" y="59"/>
                        <a:pt x="105" y="59"/>
                        <a:pt x="105" y="59"/>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7"/>
                        <a:pt x="105" y="57"/>
                        <a:pt x="105" y="57"/>
                      </a:cubicBezTo>
                      <a:cubicBezTo>
                        <a:pt x="105" y="57"/>
                        <a:pt x="105" y="57"/>
                        <a:pt x="105" y="57"/>
                      </a:cubicBezTo>
                      <a:cubicBezTo>
                        <a:pt x="105" y="57"/>
                        <a:pt x="105" y="57"/>
                        <a:pt x="105" y="57"/>
                      </a:cubicBezTo>
                      <a:cubicBezTo>
                        <a:pt x="104" y="56"/>
                        <a:pt x="104" y="56"/>
                        <a:pt x="104" y="56"/>
                      </a:cubicBezTo>
                      <a:cubicBezTo>
                        <a:pt x="104" y="55"/>
                        <a:pt x="104" y="55"/>
                        <a:pt x="104" y="55"/>
                      </a:cubicBezTo>
                      <a:cubicBezTo>
                        <a:pt x="104" y="55"/>
                        <a:pt x="104" y="55"/>
                        <a:pt x="104" y="55"/>
                      </a:cubicBezTo>
                      <a:cubicBezTo>
                        <a:pt x="104" y="54"/>
                        <a:pt x="104" y="54"/>
                        <a:pt x="104" y="54"/>
                      </a:cubicBezTo>
                      <a:cubicBezTo>
                        <a:pt x="104" y="54"/>
                        <a:pt x="104" y="54"/>
                        <a:pt x="104" y="54"/>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2" y="51"/>
                        <a:pt x="102" y="51"/>
                        <a:pt x="102" y="51"/>
                      </a:cubicBezTo>
                      <a:cubicBezTo>
                        <a:pt x="102" y="51"/>
                        <a:pt x="102" y="51"/>
                        <a:pt x="102" y="51"/>
                      </a:cubicBezTo>
                      <a:cubicBezTo>
                        <a:pt x="102" y="51"/>
                        <a:pt x="102" y="51"/>
                        <a:pt x="102" y="51"/>
                      </a:cubicBezTo>
                      <a:cubicBezTo>
                        <a:pt x="102" y="50"/>
                        <a:pt x="102" y="50"/>
                        <a:pt x="102" y="50"/>
                      </a:cubicBezTo>
                      <a:cubicBezTo>
                        <a:pt x="102" y="50"/>
                        <a:pt x="102" y="50"/>
                        <a:pt x="102" y="50"/>
                      </a:cubicBezTo>
                      <a:cubicBezTo>
                        <a:pt x="102" y="49"/>
                        <a:pt x="102" y="49"/>
                        <a:pt x="102" y="49"/>
                      </a:cubicBezTo>
                      <a:cubicBezTo>
                        <a:pt x="102" y="49"/>
                        <a:pt x="102" y="49"/>
                        <a:pt x="102" y="49"/>
                      </a:cubicBezTo>
                      <a:cubicBezTo>
                        <a:pt x="101" y="48"/>
                        <a:pt x="101" y="48"/>
                        <a:pt x="101" y="48"/>
                      </a:cubicBezTo>
                      <a:cubicBezTo>
                        <a:pt x="101" y="48"/>
                        <a:pt x="101" y="48"/>
                        <a:pt x="101" y="48"/>
                      </a:cubicBezTo>
                      <a:cubicBezTo>
                        <a:pt x="102" y="47"/>
                        <a:pt x="102" y="47"/>
                        <a:pt x="102" y="47"/>
                      </a:cubicBezTo>
                      <a:cubicBezTo>
                        <a:pt x="102" y="47"/>
                        <a:pt x="102" y="47"/>
                        <a:pt x="102" y="47"/>
                      </a:cubicBezTo>
                      <a:cubicBezTo>
                        <a:pt x="102" y="46"/>
                        <a:pt x="102" y="46"/>
                        <a:pt x="102" y="46"/>
                      </a:cubicBezTo>
                      <a:cubicBezTo>
                        <a:pt x="101" y="46"/>
                        <a:pt x="101" y="46"/>
                        <a:pt x="101" y="46"/>
                      </a:cubicBezTo>
                      <a:cubicBezTo>
                        <a:pt x="101" y="45"/>
                        <a:pt x="101" y="45"/>
                        <a:pt x="101" y="45"/>
                      </a:cubicBezTo>
                      <a:cubicBezTo>
                        <a:pt x="101" y="45"/>
                        <a:pt x="101" y="45"/>
                        <a:pt x="101" y="45"/>
                      </a:cubicBezTo>
                      <a:cubicBezTo>
                        <a:pt x="101" y="45"/>
                        <a:pt x="101" y="45"/>
                        <a:pt x="101" y="45"/>
                      </a:cubicBezTo>
                      <a:cubicBezTo>
                        <a:pt x="101" y="45"/>
                        <a:pt x="101" y="45"/>
                        <a:pt x="101" y="45"/>
                      </a:cubicBezTo>
                      <a:cubicBezTo>
                        <a:pt x="101" y="44"/>
                        <a:pt x="101" y="44"/>
                        <a:pt x="101" y="44"/>
                      </a:cubicBezTo>
                      <a:cubicBezTo>
                        <a:pt x="101" y="44"/>
                        <a:pt x="101" y="44"/>
                        <a:pt x="101" y="44"/>
                      </a:cubicBezTo>
                      <a:cubicBezTo>
                        <a:pt x="101" y="43"/>
                        <a:pt x="101" y="43"/>
                        <a:pt x="101" y="43"/>
                      </a:cubicBezTo>
                      <a:cubicBezTo>
                        <a:pt x="102" y="43"/>
                        <a:pt x="102" y="43"/>
                        <a:pt x="102" y="43"/>
                      </a:cubicBezTo>
                      <a:cubicBezTo>
                        <a:pt x="102" y="43"/>
                        <a:pt x="102" y="43"/>
                        <a:pt x="102" y="43"/>
                      </a:cubicBezTo>
                      <a:cubicBezTo>
                        <a:pt x="102" y="43"/>
                        <a:pt x="102" y="43"/>
                        <a:pt x="102" y="43"/>
                      </a:cubicBezTo>
                      <a:cubicBezTo>
                        <a:pt x="102" y="43"/>
                        <a:pt x="102" y="43"/>
                        <a:pt x="102" y="43"/>
                      </a:cubicBezTo>
                      <a:cubicBezTo>
                        <a:pt x="102" y="42"/>
                        <a:pt x="102" y="42"/>
                        <a:pt x="102" y="42"/>
                      </a:cubicBezTo>
                      <a:cubicBezTo>
                        <a:pt x="102" y="42"/>
                        <a:pt x="102" y="42"/>
                        <a:pt x="102"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1"/>
                        <a:pt x="101" y="41"/>
                        <a:pt x="101" y="41"/>
                      </a:cubicBezTo>
                      <a:cubicBezTo>
                        <a:pt x="101" y="41"/>
                        <a:pt x="101" y="41"/>
                        <a:pt x="101" y="41"/>
                      </a:cubicBezTo>
                      <a:cubicBezTo>
                        <a:pt x="101" y="41"/>
                        <a:pt x="101" y="41"/>
                        <a:pt x="101" y="41"/>
                      </a:cubicBezTo>
                      <a:cubicBezTo>
                        <a:pt x="101" y="40"/>
                        <a:pt x="101" y="40"/>
                        <a:pt x="101" y="40"/>
                      </a:cubicBezTo>
                      <a:cubicBezTo>
                        <a:pt x="101" y="39"/>
                        <a:pt x="101" y="39"/>
                        <a:pt x="101" y="39"/>
                      </a:cubicBezTo>
                      <a:cubicBezTo>
                        <a:pt x="101" y="38"/>
                        <a:pt x="101" y="38"/>
                        <a:pt x="101" y="38"/>
                      </a:cubicBezTo>
                      <a:cubicBezTo>
                        <a:pt x="101" y="38"/>
                        <a:pt x="101" y="38"/>
                        <a:pt x="101" y="38"/>
                      </a:cubicBezTo>
                      <a:cubicBezTo>
                        <a:pt x="101" y="38"/>
                        <a:pt x="101" y="38"/>
                        <a:pt x="101" y="38"/>
                      </a:cubicBezTo>
                      <a:cubicBezTo>
                        <a:pt x="101" y="38"/>
                        <a:pt x="101" y="38"/>
                        <a:pt x="101" y="38"/>
                      </a:cubicBezTo>
                      <a:cubicBezTo>
                        <a:pt x="101" y="38"/>
                        <a:pt x="101" y="38"/>
                        <a:pt x="101" y="38"/>
                      </a:cubicBezTo>
                      <a:cubicBezTo>
                        <a:pt x="101" y="37"/>
                        <a:pt x="101" y="37"/>
                        <a:pt x="101" y="37"/>
                      </a:cubicBezTo>
                      <a:cubicBezTo>
                        <a:pt x="100" y="36"/>
                        <a:pt x="100" y="36"/>
                        <a:pt x="100" y="36"/>
                      </a:cubicBezTo>
                      <a:cubicBezTo>
                        <a:pt x="100" y="36"/>
                        <a:pt x="100" y="36"/>
                        <a:pt x="100" y="36"/>
                      </a:cubicBezTo>
                      <a:cubicBezTo>
                        <a:pt x="100" y="33"/>
                        <a:pt x="100" y="33"/>
                        <a:pt x="100" y="33"/>
                      </a:cubicBezTo>
                      <a:cubicBezTo>
                        <a:pt x="100" y="33"/>
                        <a:pt x="100" y="33"/>
                        <a:pt x="100" y="33"/>
                      </a:cubicBezTo>
                      <a:cubicBezTo>
                        <a:pt x="100" y="33"/>
                        <a:pt x="100" y="33"/>
                        <a:pt x="100" y="33"/>
                      </a:cubicBezTo>
                      <a:cubicBezTo>
                        <a:pt x="100" y="33"/>
                        <a:pt x="100" y="33"/>
                        <a:pt x="100" y="33"/>
                      </a:cubicBezTo>
                      <a:cubicBezTo>
                        <a:pt x="100" y="33"/>
                        <a:pt x="100" y="33"/>
                        <a:pt x="100" y="33"/>
                      </a:cubicBezTo>
                      <a:cubicBezTo>
                        <a:pt x="100" y="32"/>
                        <a:pt x="100" y="32"/>
                        <a:pt x="100" y="32"/>
                      </a:cubicBezTo>
                      <a:cubicBezTo>
                        <a:pt x="100" y="31"/>
                        <a:pt x="100" y="31"/>
                        <a:pt x="100" y="31"/>
                      </a:cubicBezTo>
                      <a:cubicBezTo>
                        <a:pt x="100" y="31"/>
                        <a:pt x="100" y="31"/>
                        <a:pt x="100" y="31"/>
                      </a:cubicBezTo>
                      <a:cubicBezTo>
                        <a:pt x="100" y="31"/>
                        <a:pt x="100" y="31"/>
                        <a:pt x="100" y="31"/>
                      </a:cubicBezTo>
                      <a:cubicBezTo>
                        <a:pt x="100" y="30"/>
                        <a:pt x="100" y="30"/>
                        <a:pt x="100" y="30"/>
                      </a:cubicBezTo>
                      <a:cubicBezTo>
                        <a:pt x="100" y="30"/>
                        <a:pt x="100" y="30"/>
                        <a:pt x="100" y="30"/>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8"/>
                        <a:pt x="100" y="28"/>
                        <a:pt x="100" y="28"/>
                      </a:cubicBezTo>
                      <a:cubicBezTo>
                        <a:pt x="99" y="27"/>
                        <a:pt x="99" y="27"/>
                        <a:pt x="99" y="27"/>
                      </a:cubicBezTo>
                      <a:cubicBezTo>
                        <a:pt x="99" y="27"/>
                        <a:pt x="99" y="27"/>
                        <a:pt x="99" y="27"/>
                      </a:cubicBezTo>
                      <a:cubicBezTo>
                        <a:pt x="99" y="27"/>
                        <a:pt x="99" y="27"/>
                        <a:pt x="99" y="27"/>
                      </a:cubicBezTo>
                      <a:cubicBezTo>
                        <a:pt x="99" y="26"/>
                        <a:pt x="99" y="26"/>
                        <a:pt x="99" y="26"/>
                      </a:cubicBezTo>
                      <a:cubicBezTo>
                        <a:pt x="99" y="25"/>
                        <a:pt x="99" y="25"/>
                        <a:pt x="99" y="25"/>
                      </a:cubicBezTo>
                      <a:cubicBezTo>
                        <a:pt x="99" y="25"/>
                        <a:pt x="99" y="25"/>
                        <a:pt x="99"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4"/>
                        <a:pt x="98" y="24"/>
                        <a:pt x="98" y="24"/>
                      </a:cubicBezTo>
                      <a:cubicBezTo>
                        <a:pt x="98" y="24"/>
                        <a:pt x="98" y="24"/>
                        <a:pt x="98" y="24"/>
                      </a:cubicBezTo>
                      <a:cubicBezTo>
                        <a:pt x="98" y="23"/>
                        <a:pt x="98" y="23"/>
                        <a:pt x="98" y="23"/>
                      </a:cubicBezTo>
                      <a:cubicBezTo>
                        <a:pt x="98" y="23"/>
                        <a:pt x="98" y="23"/>
                        <a:pt x="98" y="23"/>
                      </a:cubicBezTo>
                      <a:cubicBezTo>
                        <a:pt x="98" y="22"/>
                        <a:pt x="98" y="22"/>
                        <a:pt x="98" y="22"/>
                      </a:cubicBezTo>
                      <a:cubicBezTo>
                        <a:pt x="97" y="22"/>
                        <a:pt x="97" y="22"/>
                        <a:pt x="97" y="22"/>
                      </a:cubicBezTo>
                      <a:cubicBezTo>
                        <a:pt x="97" y="21"/>
                        <a:pt x="97" y="21"/>
                        <a:pt x="97" y="21"/>
                      </a:cubicBezTo>
                      <a:cubicBezTo>
                        <a:pt x="97" y="20"/>
                        <a:pt x="97" y="20"/>
                        <a:pt x="97" y="20"/>
                      </a:cubicBezTo>
                      <a:cubicBezTo>
                        <a:pt x="96" y="19"/>
                        <a:pt x="96" y="19"/>
                        <a:pt x="96" y="19"/>
                      </a:cubicBezTo>
                      <a:cubicBezTo>
                        <a:pt x="96" y="18"/>
                        <a:pt x="96" y="18"/>
                        <a:pt x="96" y="18"/>
                      </a:cubicBezTo>
                      <a:cubicBezTo>
                        <a:pt x="96" y="17"/>
                        <a:pt x="96" y="17"/>
                        <a:pt x="96" y="17"/>
                      </a:cubicBezTo>
                      <a:cubicBezTo>
                        <a:pt x="96" y="16"/>
                        <a:pt x="96" y="16"/>
                        <a:pt x="96" y="16"/>
                      </a:cubicBezTo>
                      <a:cubicBezTo>
                        <a:pt x="96" y="15"/>
                        <a:pt x="96" y="15"/>
                        <a:pt x="96" y="15"/>
                      </a:cubicBezTo>
                      <a:cubicBezTo>
                        <a:pt x="96" y="15"/>
                        <a:pt x="96" y="15"/>
                        <a:pt x="96" y="15"/>
                      </a:cubicBezTo>
                      <a:cubicBezTo>
                        <a:pt x="96" y="14"/>
                        <a:pt x="96" y="14"/>
                        <a:pt x="96" y="14"/>
                      </a:cubicBezTo>
                      <a:cubicBezTo>
                        <a:pt x="96" y="13"/>
                        <a:pt x="96" y="13"/>
                        <a:pt x="96" y="13"/>
                      </a:cubicBezTo>
                      <a:cubicBezTo>
                        <a:pt x="96" y="13"/>
                        <a:pt x="96" y="13"/>
                        <a:pt x="96" y="13"/>
                      </a:cubicBezTo>
                      <a:cubicBezTo>
                        <a:pt x="96" y="13"/>
                        <a:pt x="96" y="13"/>
                        <a:pt x="96" y="13"/>
                      </a:cubicBezTo>
                      <a:cubicBezTo>
                        <a:pt x="96" y="12"/>
                        <a:pt x="96" y="12"/>
                        <a:pt x="96" y="12"/>
                      </a:cubicBezTo>
                      <a:cubicBezTo>
                        <a:pt x="96" y="12"/>
                        <a:pt x="96" y="12"/>
                        <a:pt x="96" y="12"/>
                      </a:cubicBezTo>
                      <a:cubicBezTo>
                        <a:pt x="96" y="12"/>
                        <a:pt x="96" y="12"/>
                        <a:pt x="96" y="12"/>
                      </a:cubicBezTo>
                      <a:cubicBezTo>
                        <a:pt x="96" y="11"/>
                        <a:pt x="96" y="11"/>
                        <a:pt x="96" y="11"/>
                      </a:cubicBezTo>
                      <a:cubicBezTo>
                        <a:pt x="95" y="10"/>
                        <a:pt x="95" y="10"/>
                        <a:pt x="95" y="10"/>
                      </a:cubicBezTo>
                      <a:cubicBezTo>
                        <a:pt x="96" y="9"/>
                        <a:pt x="96" y="9"/>
                        <a:pt x="96" y="9"/>
                      </a:cubicBezTo>
                      <a:cubicBezTo>
                        <a:pt x="96" y="8"/>
                        <a:pt x="96" y="8"/>
                        <a:pt x="96" y="8"/>
                      </a:cubicBezTo>
                      <a:cubicBezTo>
                        <a:pt x="96" y="8"/>
                        <a:pt x="96" y="8"/>
                        <a:pt x="96" y="8"/>
                      </a:cubicBezTo>
                      <a:cubicBezTo>
                        <a:pt x="96" y="7"/>
                        <a:pt x="96" y="7"/>
                        <a:pt x="96" y="7"/>
                      </a:cubicBezTo>
                      <a:cubicBezTo>
                        <a:pt x="96" y="6"/>
                        <a:pt x="96" y="6"/>
                        <a:pt x="96" y="6"/>
                      </a:cubicBezTo>
                      <a:cubicBezTo>
                        <a:pt x="96" y="5"/>
                        <a:pt x="96" y="5"/>
                        <a:pt x="96" y="5"/>
                      </a:cubicBezTo>
                      <a:cubicBezTo>
                        <a:pt x="95" y="5"/>
                        <a:pt x="95" y="5"/>
                        <a:pt x="95" y="5"/>
                      </a:cubicBezTo>
                      <a:cubicBezTo>
                        <a:pt x="95" y="4"/>
                        <a:pt x="95" y="4"/>
                        <a:pt x="95" y="4"/>
                      </a:cubicBezTo>
                      <a:cubicBezTo>
                        <a:pt x="95" y="3"/>
                        <a:pt x="95" y="3"/>
                        <a:pt x="95" y="3"/>
                      </a:cubicBezTo>
                      <a:cubicBezTo>
                        <a:pt x="95" y="3"/>
                        <a:pt x="95" y="3"/>
                        <a:pt x="95" y="3"/>
                      </a:cubicBezTo>
                      <a:cubicBezTo>
                        <a:pt x="95" y="3"/>
                        <a:pt x="95" y="3"/>
                        <a:pt x="95" y="3"/>
                      </a:cubicBezTo>
                      <a:cubicBezTo>
                        <a:pt x="95" y="2"/>
                        <a:pt x="95" y="2"/>
                        <a:pt x="95" y="2"/>
                      </a:cubicBezTo>
                      <a:cubicBezTo>
                        <a:pt x="95" y="2"/>
                        <a:pt x="95" y="2"/>
                        <a:pt x="94" y="2"/>
                      </a:cubicBezTo>
                      <a:cubicBezTo>
                        <a:pt x="94" y="1"/>
                        <a:pt x="94" y="1"/>
                        <a:pt x="94" y="1"/>
                      </a:cubicBezTo>
                      <a:cubicBezTo>
                        <a:pt x="94" y="1"/>
                        <a:pt x="94" y="1"/>
                        <a:pt x="94" y="1"/>
                      </a:cubicBezTo>
                      <a:cubicBezTo>
                        <a:pt x="94" y="1"/>
                        <a:pt x="94" y="1"/>
                        <a:pt x="94" y="1"/>
                      </a:cubicBezTo>
                      <a:cubicBezTo>
                        <a:pt x="64" y="1"/>
                        <a:pt x="33" y="1"/>
                        <a:pt x="2" y="0"/>
                      </a:cubicBezTo>
                      <a:cubicBezTo>
                        <a:pt x="1" y="21"/>
                        <a:pt x="0" y="41"/>
                        <a:pt x="0" y="62"/>
                      </a:cubicBezTo>
                      <a:cubicBezTo>
                        <a:pt x="31" y="63"/>
                        <a:pt x="62" y="63"/>
                        <a:pt x="93" y="63"/>
                      </a:cubicBezTo>
                      <a:cubicBezTo>
                        <a:pt x="97" y="63"/>
                        <a:pt x="101" y="62"/>
                        <a:pt x="105" y="62"/>
                      </a:cubicBezTo>
                      <a:lnTo>
                        <a:pt x="105" y="61"/>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3" name="Freeform 354">
                  <a:extLst>
                    <a:ext uri="{FF2B5EF4-FFF2-40B4-BE49-F238E27FC236}">
                      <a16:creationId xmlns="" xmlns:a16="http://schemas.microsoft.com/office/drawing/2014/main" id="{91EB8E0F-06F4-4826-824A-7F45B059735E}"/>
                    </a:ext>
                  </a:extLst>
                </p:cNvPr>
                <p:cNvSpPr>
                  <a:spLocks/>
                </p:cNvSpPr>
                <p:nvPr/>
              </p:nvSpPr>
              <p:spPr bwMode="auto">
                <a:xfrm>
                  <a:off x="5152132" y="3851722"/>
                  <a:ext cx="692013" cy="319794"/>
                </a:xfrm>
                <a:custGeom>
                  <a:avLst/>
                  <a:gdLst>
                    <a:gd name="T0" fmla="*/ 130 w 132"/>
                    <a:gd name="T1" fmla="*/ 58 h 61"/>
                    <a:gd name="T2" fmla="*/ 130 w 132"/>
                    <a:gd name="T3" fmla="*/ 56 h 61"/>
                    <a:gd name="T4" fmla="*/ 129 w 132"/>
                    <a:gd name="T5" fmla="*/ 54 h 61"/>
                    <a:gd name="T6" fmla="*/ 128 w 132"/>
                    <a:gd name="T7" fmla="*/ 54 h 61"/>
                    <a:gd name="T8" fmla="*/ 127 w 132"/>
                    <a:gd name="T9" fmla="*/ 53 h 61"/>
                    <a:gd name="T10" fmla="*/ 127 w 132"/>
                    <a:gd name="T11" fmla="*/ 52 h 61"/>
                    <a:gd name="T12" fmla="*/ 126 w 132"/>
                    <a:gd name="T13" fmla="*/ 51 h 61"/>
                    <a:gd name="T14" fmla="*/ 126 w 132"/>
                    <a:gd name="T15" fmla="*/ 50 h 61"/>
                    <a:gd name="T16" fmla="*/ 125 w 132"/>
                    <a:gd name="T17" fmla="*/ 49 h 61"/>
                    <a:gd name="T18" fmla="*/ 124 w 132"/>
                    <a:gd name="T19" fmla="*/ 47 h 61"/>
                    <a:gd name="T20" fmla="*/ 123 w 132"/>
                    <a:gd name="T21" fmla="*/ 45 h 61"/>
                    <a:gd name="T22" fmla="*/ 123 w 132"/>
                    <a:gd name="T23" fmla="*/ 44 h 61"/>
                    <a:gd name="T24" fmla="*/ 123 w 132"/>
                    <a:gd name="T25" fmla="*/ 43 h 61"/>
                    <a:gd name="T26" fmla="*/ 123 w 132"/>
                    <a:gd name="T27" fmla="*/ 41 h 61"/>
                    <a:gd name="T28" fmla="*/ 123 w 132"/>
                    <a:gd name="T29" fmla="*/ 39 h 61"/>
                    <a:gd name="T30" fmla="*/ 123 w 132"/>
                    <a:gd name="T31" fmla="*/ 39 h 61"/>
                    <a:gd name="T32" fmla="*/ 122 w 132"/>
                    <a:gd name="T33" fmla="*/ 38 h 61"/>
                    <a:gd name="T34" fmla="*/ 122 w 132"/>
                    <a:gd name="T35" fmla="*/ 37 h 61"/>
                    <a:gd name="T36" fmla="*/ 122 w 132"/>
                    <a:gd name="T37" fmla="*/ 35 h 61"/>
                    <a:gd name="T38" fmla="*/ 122 w 132"/>
                    <a:gd name="T39" fmla="*/ 33 h 61"/>
                    <a:gd name="T40" fmla="*/ 121 w 132"/>
                    <a:gd name="T41" fmla="*/ 32 h 61"/>
                    <a:gd name="T42" fmla="*/ 121 w 132"/>
                    <a:gd name="T43" fmla="*/ 30 h 61"/>
                    <a:gd name="T44" fmla="*/ 120 w 132"/>
                    <a:gd name="T45" fmla="*/ 29 h 61"/>
                    <a:gd name="T46" fmla="*/ 120 w 132"/>
                    <a:gd name="T47" fmla="*/ 29 h 61"/>
                    <a:gd name="T48" fmla="*/ 119 w 132"/>
                    <a:gd name="T49" fmla="*/ 29 h 61"/>
                    <a:gd name="T50" fmla="*/ 119 w 132"/>
                    <a:gd name="T51" fmla="*/ 27 h 61"/>
                    <a:gd name="T52" fmla="*/ 119 w 132"/>
                    <a:gd name="T53" fmla="*/ 26 h 61"/>
                    <a:gd name="T54" fmla="*/ 119 w 132"/>
                    <a:gd name="T55" fmla="*/ 24 h 61"/>
                    <a:gd name="T56" fmla="*/ 118 w 132"/>
                    <a:gd name="T57" fmla="*/ 22 h 61"/>
                    <a:gd name="T58" fmla="*/ 118 w 132"/>
                    <a:gd name="T59" fmla="*/ 20 h 61"/>
                    <a:gd name="T60" fmla="*/ 116 w 132"/>
                    <a:gd name="T61" fmla="*/ 18 h 61"/>
                    <a:gd name="T62" fmla="*/ 115 w 132"/>
                    <a:gd name="T63" fmla="*/ 16 h 61"/>
                    <a:gd name="T64" fmla="*/ 115 w 132"/>
                    <a:gd name="T65" fmla="*/ 14 h 61"/>
                    <a:gd name="T66" fmla="*/ 114 w 132"/>
                    <a:gd name="T67" fmla="*/ 13 h 61"/>
                    <a:gd name="T68" fmla="*/ 113 w 132"/>
                    <a:gd name="T69" fmla="*/ 10 h 61"/>
                    <a:gd name="T70" fmla="*/ 110 w 132"/>
                    <a:gd name="T71" fmla="*/ 8 h 61"/>
                    <a:gd name="T72" fmla="*/ 109 w 132"/>
                    <a:gd name="T73" fmla="*/ 7 h 61"/>
                    <a:gd name="T74" fmla="*/ 109 w 132"/>
                    <a:gd name="T75" fmla="*/ 7 h 61"/>
                    <a:gd name="T76" fmla="*/ 108 w 132"/>
                    <a:gd name="T77" fmla="*/ 6 h 61"/>
                    <a:gd name="T78" fmla="*/ 106 w 132"/>
                    <a:gd name="T79" fmla="*/ 5 h 61"/>
                    <a:gd name="T80" fmla="*/ 104 w 132"/>
                    <a:gd name="T81" fmla="*/ 5 h 61"/>
                    <a:gd name="T82" fmla="*/ 102 w 132"/>
                    <a:gd name="T83" fmla="*/ 5 h 61"/>
                    <a:gd name="T84" fmla="*/ 101 w 132"/>
                    <a:gd name="T85" fmla="*/ 3 h 61"/>
                    <a:gd name="T86" fmla="*/ 96 w 132"/>
                    <a:gd name="T87" fmla="*/ 3 h 61"/>
                    <a:gd name="T88" fmla="*/ 94 w 132"/>
                    <a:gd name="T89" fmla="*/ 3 h 61"/>
                    <a:gd name="T90" fmla="*/ 92 w 132"/>
                    <a:gd name="T91" fmla="*/ 4 h 61"/>
                    <a:gd name="T92" fmla="*/ 91 w 132"/>
                    <a:gd name="T93" fmla="*/ 5 h 61"/>
                    <a:gd name="T94" fmla="*/ 89 w 132"/>
                    <a:gd name="T95" fmla="*/ 5 h 61"/>
                    <a:gd name="T96" fmla="*/ 86 w 132"/>
                    <a:gd name="T97" fmla="*/ 3 h 61"/>
                    <a:gd name="T98" fmla="*/ 83 w 132"/>
                    <a:gd name="T99" fmla="*/ 1 h 61"/>
                    <a:gd name="T100" fmla="*/ 0 w 132"/>
                    <a:gd name="T101" fmla="*/ 4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61">
                      <a:moveTo>
                        <a:pt x="131" y="59"/>
                      </a:moveTo>
                      <a:cubicBezTo>
                        <a:pt x="131" y="58"/>
                        <a:pt x="131" y="58"/>
                        <a:pt x="131" y="58"/>
                      </a:cubicBezTo>
                      <a:cubicBezTo>
                        <a:pt x="130" y="58"/>
                        <a:pt x="130" y="58"/>
                        <a:pt x="130" y="58"/>
                      </a:cubicBezTo>
                      <a:cubicBezTo>
                        <a:pt x="130" y="58"/>
                        <a:pt x="130" y="58"/>
                        <a:pt x="130" y="58"/>
                      </a:cubicBezTo>
                      <a:cubicBezTo>
                        <a:pt x="130" y="58"/>
                        <a:pt x="130" y="58"/>
                        <a:pt x="130" y="58"/>
                      </a:cubicBezTo>
                      <a:cubicBezTo>
                        <a:pt x="130" y="57"/>
                        <a:pt x="130" y="57"/>
                        <a:pt x="130" y="57"/>
                      </a:cubicBezTo>
                      <a:cubicBezTo>
                        <a:pt x="130" y="57"/>
                        <a:pt x="130" y="57"/>
                        <a:pt x="130" y="57"/>
                      </a:cubicBezTo>
                      <a:cubicBezTo>
                        <a:pt x="130" y="57"/>
                        <a:pt x="130" y="57"/>
                        <a:pt x="130" y="57"/>
                      </a:cubicBezTo>
                      <a:cubicBezTo>
                        <a:pt x="130" y="57"/>
                        <a:pt x="130" y="57"/>
                        <a:pt x="130" y="57"/>
                      </a:cubicBezTo>
                      <a:cubicBezTo>
                        <a:pt x="130" y="56"/>
                        <a:pt x="130" y="56"/>
                        <a:pt x="130" y="56"/>
                      </a:cubicBezTo>
                      <a:cubicBezTo>
                        <a:pt x="130" y="56"/>
                        <a:pt x="130" y="56"/>
                        <a:pt x="130" y="56"/>
                      </a:cubicBezTo>
                      <a:cubicBezTo>
                        <a:pt x="129" y="56"/>
                        <a:pt x="129" y="56"/>
                        <a:pt x="129" y="56"/>
                      </a:cubicBezTo>
                      <a:cubicBezTo>
                        <a:pt x="129" y="55"/>
                        <a:pt x="129" y="55"/>
                        <a:pt x="129" y="55"/>
                      </a:cubicBezTo>
                      <a:cubicBezTo>
                        <a:pt x="129" y="55"/>
                        <a:pt x="129" y="55"/>
                        <a:pt x="129" y="55"/>
                      </a:cubicBezTo>
                      <a:cubicBezTo>
                        <a:pt x="129" y="54"/>
                        <a:pt x="129" y="54"/>
                        <a:pt x="129" y="54"/>
                      </a:cubicBezTo>
                      <a:cubicBezTo>
                        <a:pt x="129" y="54"/>
                        <a:pt x="129" y="54"/>
                        <a:pt x="129" y="54"/>
                      </a:cubicBezTo>
                      <a:cubicBezTo>
                        <a:pt x="129" y="54"/>
                        <a:pt x="129" y="54"/>
                        <a:pt x="129" y="54"/>
                      </a:cubicBezTo>
                      <a:cubicBezTo>
                        <a:pt x="128" y="54"/>
                        <a:pt x="128" y="54"/>
                        <a:pt x="128" y="54"/>
                      </a:cubicBezTo>
                      <a:cubicBezTo>
                        <a:pt x="128" y="54"/>
                        <a:pt x="128" y="54"/>
                        <a:pt x="128" y="54"/>
                      </a:cubicBezTo>
                      <a:cubicBezTo>
                        <a:pt x="128" y="54"/>
                        <a:pt x="128" y="54"/>
                        <a:pt x="128" y="54"/>
                      </a:cubicBezTo>
                      <a:cubicBezTo>
                        <a:pt x="128" y="53"/>
                        <a:pt x="128" y="53"/>
                        <a:pt x="128" y="53"/>
                      </a:cubicBezTo>
                      <a:cubicBezTo>
                        <a:pt x="128" y="53"/>
                        <a:pt x="128" y="53"/>
                        <a:pt x="128" y="53"/>
                      </a:cubicBezTo>
                      <a:cubicBezTo>
                        <a:pt x="127" y="53"/>
                        <a:pt x="127" y="53"/>
                        <a:pt x="127" y="53"/>
                      </a:cubicBezTo>
                      <a:cubicBezTo>
                        <a:pt x="127" y="53"/>
                        <a:pt x="127" y="53"/>
                        <a:pt x="127" y="53"/>
                      </a:cubicBezTo>
                      <a:cubicBezTo>
                        <a:pt x="127" y="53"/>
                        <a:pt x="127" y="53"/>
                        <a:pt x="127" y="53"/>
                      </a:cubicBezTo>
                      <a:cubicBezTo>
                        <a:pt x="126" y="53"/>
                        <a:pt x="126" y="53"/>
                        <a:pt x="126" y="53"/>
                      </a:cubicBezTo>
                      <a:cubicBezTo>
                        <a:pt x="126" y="53"/>
                        <a:pt x="126" y="53"/>
                        <a:pt x="126" y="53"/>
                      </a:cubicBezTo>
                      <a:cubicBezTo>
                        <a:pt x="126" y="53"/>
                        <a:pt x="126" y="53"/>
                        <a:pt x="126" y="53"/>
                      </a:cubicBezTo>
                      <a:cubicBezTo>
                        <a:pt x="127" y="52"/>
                        <a:pt x="127" y="52"/>
                        <a:pt x="127" y="52"/>
                      </a:cubicBezTo>
                      <a:cubicBezTo>
                        <a:pt x="127" y="52"/>
                        <a:pt x="127" y="52"/>
                        <a:pt x="127" y="52"/>
                      </a:cubicBezTo>
                      <a:cubicBezTo>
                        <a:pt x="127" y="52"/>
                        <a:pt x="127" y="52"/>
                        <a:pt x="127" y="52"/>
                      </a:cubicBezTo>
                      <a:cubicBezTo>
                        <a:pt x="126" y="52"/>
                        <a:pt x="126" y="52"/>
                        <a:pt x="126" y="52"/>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0"/>
                        <a:pt x="126" y="50"/>
                        <a:pt x="126" y="50"/>
                      </a:cubicBezTo>
                      <a:cubicBezTo>
                        <a:pt x="126" y="50"/>
                        <a:pt x="126" y="50"/>
                        <a:pt x="126" y="50"/>
                      </a:cubicBezTo>
                      <a:cubicBezTo>
                        <a:pt x="126" y="50"/>
                        <a:pt x="126" y="50"/>
                        <a:pt x="126" y="50"/>
                      </a:cubicBezTo>
                      <a:cubicBezTo>
                        <a:pt x="126" y="49"/>
                        <a:pt x="126" y="49"/>
                        <a:pt x="126" y="49"/>
                      </a:cubicBezTo>
                      <a:cubicBezTo>
                        <a:pt x="126" y="49"/>
                        <a:pt x="126" y="49"/>
                        <a:pt x="126" y="49"/>
                      </a:cubicBezTo>
                      <a:cubicBezTo>
                        <a:pt x="126" y="49"/>
                        <a:pt x="126" y="49"/>
                        <a:pt x="126" y="49"/>
                      </a:cubicBezTo>
                      <a:cubicBezTo>
                        <a:pt x="125" y="49"/>
                        <a:pt x="125" y="49"/>
                        <a:pt x="125" y="49"/>
                      </a:cubicBezTo>
                      <a:cubicBezTo>
                        <a:pt x="125" y="49"/>
                        <a:pt x="125" y="49"/>
                        <a:pt x="125" y="49"/>
                      </a:cubicBezTo>
                      <a:cubicBezTo>
                        <a:pt x="125" y="49"/>
                        <a:pt x="125" y="49"/>
                        <a:pt x="125" y="49"/>
                      </a:cubicBezTo>
                      <a:cubicBezTo>
                        <a:pt x="124" y="48"/>
                        <a:pt x="124" y="48"/>
                        <a:pt x="124" y="48"/>
                      </a:cubicBezTo>
                      <a:cubicBezTo>
                        <a:pt x="124" y="48"/>
                        <a:pt x="124" y="48"/>
                        <a:pt x="124" y="48"/>
                      </a:cubicBezTo>
                      <a:cubicBezTo>
                        <a:pt x="124" y="48"/>
                        <a:pt x="124" y="47"/>
                        <a:pt x="124" y="47"/>
                      </a:cubicBezTo>
                      <a:cubicBezTo>
                        <a:pt x="124" y="47"/>
                        <a:pt x="124" y="47"/>
                        <a:pt x="124" y="47"/>
                      </a:cubicBezTo>
                      <a:cubicBezTo>
                        <a:pt x="124" y="46"/>
                        <a:pt x="124" y="46"/>
                        <a:pt x="124" y="46"/>
                      </a:cubicBezTo>
                      <a:cubicBezTo>
                        <a:pt x="124" y="46"/>
                        <a:pt x="124" y="46"/>
                        <a:pt x="124" y="46"/>
                      </a:cubicBezTo>
                      <a:cubicBezTo>
                        <a:pt x="123" y="46"/>
                        <a:pt x="123" y="46"/>
                        <a:pt x="123" y="46"/>
                      </a:cubicBezTo>
                      <a:cubicBezTo>
                        <a:pt x="123" y="45"/>
                        <a:pt x="123" y="45"/>
                        <a:pt x="123" y="45"/>
                      </a:cubicBezTo>
                      <a:cubicBezTo>
                        <a:pt x="123" y="45"/>
                        <a:pt x="123" y="45"/>
                        <a:pt x="123" y="45"/>
                      </a:cubicBezTo>
                      <a:cubicBezTo>
                        <a:pt x="123" y="45"/>
                        <a:pt x="123" y="45"/>
                        <a:pt x="123" y="45"/>
                      </a:cubicBezTo>
                      <a:cubicBezTo>
                        <a:pt x="123" y="45"/>
                        <a:pt x="123" y="45"/>
                        <a:pt x="123" y="45"/>
                      </a:cubicBezTo>
                      <a:cubicBezTo>
                        <a:pt x="123" y="45"/>
                        <a:pt x="123" y="45"/>
                        <a:pt x="123" y="45"/>
                      </a:cubicBezTo>
                      <a:cubicBezTo>
                        <a:pt x="123" y="44"/>
                        <a:pt x="123" y="44"/>
                        <a:pt x="123" y="44"/>
                      </a:cubicBezTo>
                      <a:cubicBezTo>
                        <a:pt x="123" y="44"/>
                        <a:pt x="123" y="44"/>
                        <a:pt x="123" y="44"/>
                      </a:cubicBezTo>
                      <a:cubicBezTo>
                        <a:pt x="123" y="44"/>
                        <a:pt x="123" y="44"/>
                        <a:pt x="123" y="44"/>
                      </a:cubicBezTo>
                      <a:cubicBezTo>
                        <a:pt x="123" y="44"/>
                        <a:pt x="123" y="44"/>
                        <a:pt x="123" y="44"/>
                      </a:cubicBezTo>
                      <a:cubicBezTo>
                        <a:pt x="123" y="43"/>
                        <a:pt x="123" y="43"/>
                        <a:pt x="123" y="43"/>
                      </a:cubicBezTo>
                      <a:cubicBezTo>
                        <a:pt x="123" y="43"/>
                        <a:pt x="123" y="43"/>
                        <a:pt x="123" y="43"/>
                      </a:cubicBezTo>
                      <a:cubicBezTo>
                        <a:pt x="123" y="43"/>
                        <a:pt x="123" y="43"/>
                        <a:pt x="123" y="43"/>
                      </a:cubicBezTo>
                      <a:cubicBezTo>
                        <a:pt x="123" y="42"/>
                        <a:pt x="123" y="42"/>
                        <a:pt x="123" y="42"/>
                      </a:cubicBezTo>
                      <a:cubicBezTo>
                        <a:pt x="123" y="42"/>
                        <a:pt x="123" y="42"/>
                        <a:pt x="123" y="42"/>
                      </a:cubicBezTo>
                      <a:cubicBezTo>
                        <a:pt x="123" y="42"/>
                        <a:pt x="123" y="42"/>
                        <a:pt x="123" y="42"/>
                      </a:cubicBezTo>
                      <a:cubicBezTo>
                        <a:pt x="123" y="41"/>
                        <a:pt x="123" y="41"/>
                        <a:pt x="123" y="41"/>
                      </a:cubicBezTo>
                      <a:cubicBezTo>
                        <a:pt x="123" y="41"/>
                        <a:pt x="123" y="41"/>
                        <a:pt x="123" y="41"/>
                      </a:cubicBezTo>
                      <a:cubicBezTo>
                        <a:pt x="123" y="40"/>
                        <a:pt x="123" y="40"/>
                        <a:pt x="123" y="40"/>
                      </a:cubicBezTo>
                      <a:cubicBezTo>
                        <a:pt x="123" y="40"/>
                        <a:pt x="123" y="40"/>
                        <a:pt x="123" y="40"/>
                      </a:cubicBezTo>
                      <a:cubicBezTo>
                        <a:pt x="123" y="40"/>
                        <a:pt x="123" y="40"/>
                        <a:pt x="123" y="40"/>
                      </a:cubicBezTo>
                      <a:cubicBezTo>
                        <a:pt x="123" y="40"/>
                        <a:pt x="123" y="40"/>
                        <a:pt x="123" y="40"/>
                      </a:cubicBezTo>
                      <a:cubicBezTo>
                        <a:pt x="123" y="39"/>
                        <a:pt x="123" y="39"/>
                        <a:pt x="123" y="39"/>
                      </a:cubicBezTo>
                      <a:cubicBezTo>
                        <a:pt x="123" y="39"/>
                        <a:pt x="123" y="39"/>
                        <a:pt x="123" y="39"/>
                      </a:cubicBezTo>
                      <a:cubicBezTo>
                        <a:pt x="122" y="39"/>
                        <a:pt x="122" y="39"/>
                        <a:pt x="122" y="39"/>
                      </a:cubicBezTo>
                      <a:cubicBezTo>
                        <a:pt x="122" y="39"/>
                        <a:pt x="122" y="39"/>
                        <a:pt x="122" y="39"/>
                      </a:cubicBezTo>
                      <a:cubicBezTo>
                        <a:pt x="123" y="39"/>
                        <a:pt x="123" y="39"/>
                        <a:pt x="123" y="39"/>
                      </a:cubicBezTo>
                      <a:cubicBezTo>
                        <a:pt x="123" y="39"/>
                        <a:pt x="123" y="39"/>
                        <a:pt x="123" y="39"/>
                      </a:cubicBezTo>
                      <a:cubicBezTo>
                        <a:pt x="123" y="39"/>
                        <a:pt x="123" y="39"/>
                        <a:pt x="123" y="39"/>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3" y="37"/>
                        <a:pt x="123" y="37"/>
                        <a:pt x="123" y="37"/>
                      </a:cubicBezTo>
                      <a:cubicBezTo>
                        <a:pt x="123" y="37"/>
                        <a:pt x="123" y="37"/>
                        <a:pt x="123" y="37"/>
                      </a:cubicBezTo>
                      <a:cubicBezTo>
                        <a:pt x="122" y="37"/>
                        <a:pt x="122" y="37"/>
                        <a:pt x="122" y="37"/>
                      </a:cubicBezTo>
                      <a:cubicBezTo>
                        <a:pt x="122" y="36"/>
                        <a:pt x="122" y="36"/>
                        <a:pt x="122" y="36"/>
                      </a:cubicBezTo>
                      <a:cubicBezTo>
                        <a:pt x="123" y="36"/>
                        <a:pt x="123" y="36"/>
                        <a:pt x="123" y="36"/>
                      </a:cubicBezTo>
                      <a:cubicBezTo>
                        <a:pt x="123" y="36"/>
                        <a:pt x="123" y="36"/>
                        <a:pt x="123" y="36"/>
                      </a:cubicBezTo>
                      <a:cubicBezTo>
                        <a:pt x="122" y="36"/>
                        <a:pt x="122" y="36"/>
                        <a:pt x="122" y="36"/>
                      </a:cubicBezTo>
                      <a:cubicBezTo>
                        <a:pt x="122" y="35"/>
                        <a:pt x="122" y="35"/>
                        <a:pt x="122" y="35"/>
                      </a:cubicBezTo>
                      <a:cubicBezTo>
                        <a:pt x="122" y="35"/>
                        <a:pt x="122" y="35"/>
                        <a:pt x="122" y="35"/>
                      </a:cubicBezTo>
                      <a:cubicBezTo>
                        <a:pt x="122" y="34"/>
                        <a:pt x="122" y="34"/>
                        <a:pt x="122" y="34"/>
                      </a:cubicBezTo>
                      <a:cubicBezTo>
                        <a:pt x="122" y="34"/>
                        <a:pt x="122" y="34"/>
                        <a:pt x="122" y="34"/>
                      </a:cubicBezTo>
                      <a:cubicBezTo>
                        <a:pt x="122" y="34"/>
                        <a:pt x="122" y="34"/>
                        <a:pt x="122" y="34"/>
                      </a:cubicBezTo>
                      <a:cubicBezTo>
                        <a:pt x="122" y="33"/>
                        <a:pt x="122" y="33"/>
                        <a:pt x="122" y="33"/>
                      </a:cubicBezTo>
                      <a:cubicBezTo>
                        <a:pt x="122" y="33"/>
                        <a:pt x="122" y="33"/>
                        <a:pt x="122" y="33"/>
                      </a:cubicBezTo>
                      <a:cubicBezTo>
                        <a:pt x="122" y="33"/>
                        <a:pt x="122" y="33"/>
                        <a:pt x="122" y="33"/>
                      </a:cubicBezTo>
                      <a:cubicBezTo>
                        <a:pt x="121" y="33"/>
                        <a:pt x="121" y="33"/>
                        <a:pt x="121" y="33"/>
                      </a:cubicBezTo>
                      <a:cubicBezTo>
                        <a:pt x="121" y="33"/>
                        <a:pt x="121" y="33"/>
                        <a:pt x="121" y="33"/>
                      </a:cubicBezTo>
                      <a:cubicBezTo>
                        <a:pt x="121" y="32"/>
                        <a:pt x="121" y="32"/>
                        <a:pt x="121" y="32"/>
                      </a:cubicBezTo>
                      <a:cubicBezTo>
                        <a:pt x="121" y="31"/>
                        <a:pt x="121" y="31"/>
                        <a:pt x="121" y="31"/>
                      </a:cubicBezTo>
                      <a:cubicBezTo>
                        <a:pt x="121" y="31"/>
                        <a:pt x="121" y="31"/>
                        <a:pt x="121" y="31"/>
                      </a:cubicBezTo>
                      <a:cubicBezTo>
                        <a:pt x="121" y="30"/>
                        <a:pt x="121" y="30"/>
                        <a:pt x="121" y="30"/>
                      </a:cubicBezTo>
                      <a:cubicBezTo>
                        <a:pt x="121" y="30"/>
                        <a:pt x="121" y="30"/>
                        <a:pt x="121" y="30"/>
                      </a:cubicBezTo>
                      <a:cubicBezTo>
                        <a:pt x="121" y="30"/>
                        <a:pt x="121" y="30"/>
                        <a:pt x="121" y="30"/>
                      </a:cubicBezTo>
                      <a:cubicBezTo>
                        <a:pt x="120" y="30"/>
                        <a:pt x="120" y="30"/>
                        <a:pt x="120" y="30"/>
                      </a:cubicBezTo>
                      <a:cubicBezTo>
                        <a:pt x="120" y="30"/>
                        <a:pt x="120" y="30"/>
                        <a:pt x="120" y="30"/>
                      </a:cubicBezTo>
                      <a:cubicBezTo>
                        <a:pt x="120" y="30"/>
                        <a:pt x="120" y="30"/>
                        <a:pt x="120" y="30"/>
                      </a:cubicBezTo>
                      <a:cubicBezTo>
                        <a:pt x="120" y="30"/>
                        <a:pt x="120" y="30"/>
                        <a:pt x="120" y="30"/>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19" y="29"/>
                        <a:pt x="119" y="29"/>
                        <a:pt x="119" y="29"/>
                      </a:cubicBezTo>
                      <a:cubicBezTo>
                        <a:pt x="119" y="29"/>
                        <a:pt x="119" y="29"/>
                        <a:pt x="119" y="29"/>
                      </a:cubicBezTo>
                      <a:cubicBezTo>
                        <a:pt x="119" y="28"/>
                        <a:pt x="119" y="28"/>
                        <a:pt x="119" y="28"/>
                      </a:cubicBezTo>
                      <a:cubicBezTo>
                        <a:pt x="119" y="28"/>
                        <a:pt x="119" y="28"/>
                        <a:pt x="119" y="28"/>
                      </a:cubicBezTo>
                      <a:cubicBezTo>
                        <a:pt x="119" y="28"/>
                        <a:pt x="119" y="28"/>
                        <a:pt x="119" y="28"/>
                      </a:cubicBezTo>
                      <a:cubicBezTo>
                        <a:pt x="119" y="28"/>
                        <a:pt x="119" y="28"/>
                        <a:pt x="119" y="28"/>
                      </a:cubicBezTo>
                      <a:cubicBezTo>
                        <a:pt x="119" y="27"/>
                        <a:pt x="119" y="27"/>
                        <a:pt x="119" y="27"/>
                      </a:cubicBezTo>
                      <a:cubicBezTo>
                        <a:pt x="119" y="27"/>
                        <a:pt x="119" y="27"/>
                        <a:pt x="119" y="27"/>
                      </a:cubicBezTo>
                      <a:cubicBezTo>
                        <a:pt x="119" y="26"/>
                        <a:pt x="119" y="26"/>
                        <a:pt x="119" y="26"/>
                      </a:cubicBezTo>
                      <a:cubicBezTo>
                        <a:pt x="119" y="26"/>
                        <a:pt x="119" y="26"/>
                        <a:pt x="119" y="26"/>
                      </a:cubicBezTo>
                      <a:cubicBezTo>
                        <a:pt x="119" y="26"/>
                        <a:pt x="119" y="26"/>
                        <a:pt x="119" y="26"/>
                      </a:cubicBezTo>
                      <a:cubicBezTo>
                        <a:pt x="119" y="26"/>
                        <a:pt x="119" y="26"/>
                        <a:pt x="119" y="26"/>
                      </a:cubicBezTo>
                      <a:cubicBezTo>
                        <a:pt x="119" y="25"/>
                        <a:pt x="119" y="25"/>
                        <a:pt x="119" y="25"/>
                      </a:cubicBezTo>
                      <a:cubicBezTo>
                        <a:pt x="119" y="25"/>
                        <a:pt x="119" y="25"/>
                        <a:pt x="119" y="25"/>
                      </a:cubicBezTo>
                      <a:cubicBezTo>
                        <a:pt x="119" y="25"/>
                        <a:pt x="119" y="25"/>
                        <a:pt x="119" y="25"/>
                      </a:cubicBezTo>
                      <a:cubicBezTo>
                        <a:pt x="119" y="25"/>
                        <a:pt x="119" y="25"/>
                        <a:pt x="119" y="25"/>
                      </a:cubicBezTo>
                      <a:cubicBezTo>
                        <a:pt x="119" y="24"/>
                        <a:pt x="119" y="24"/>
                        <a:pt x="119" y="24"/>
                      </a:cubicBezTo>
                      <a:cubicBezTo>
                        <a:pt x="119" y="24"/>
                        <a:pt x="119" y="24"/>
                        <a:pt x="119" y="24"/>
                      </a:cubicBezTo>
                      <a:cubicBezTo>
                        <a:pt x="119" y="23"/>
                        <a:pt x="119" y="23"/>
                        <a:pt x="119" y="23"/>
                      </a:cubicBezTo>
                      <a:cubicBezTo>
                        <a:pt x="118" y="23"/>
                        <a:pt x="118" y="23"/>
                        <a:pt x="118" y="23"/>
                      </a:cubicBezTo>
                      <a:cubicBezTo>
                        <a:pt x="118" y="22"/>
                        <a:pt x="118" y="22"/>
                        <a:pt x="118" y="22"/>
                      </a:cubicBezTo>
                      <a:cubicBezTo>
                        <a:pt x="118" y="22"/>
                        <a:pt x="118" y="22"/>
                        <a:pt x="118" y="22"/>
                      </a:cubicBezTo>
                      <a:cubicBezTo>
                        <a:pt x="118" y="22"/>
                        <a:pt x="118" y="22"/>
                        <a:pt x="118" y="22"/>
                      </a:cubicBezTo>
                      <a:cubicBezTo>
                        <a:pt x="118" y="22"/>
                        <a:pt x="118" y="22"/>
                        <a:pt x="118" y="22"/>
                      </a:cubicBezTo>
                      <a:cubicBezTo>
                        <a:pt x="118" y="21"/>
                        <a:pt x="118" y="21"/>
                        <a:pt x="118" y="21"/>
                      </a:cubicBezTo>
                      <a:cubicBezTo>
                        <a:pt x="118" y="21"/>
                        <a:pt x="118" y="21"/>
                        <a:pt x="118" y="21"/>
                      </a:cubicBezTo>
                      <a:cubicBezTo>
                        <a:pt x="118" y="20"/>
                        <a:pt x="118" y="20"/>
                        <a:pt x="118" y="20"/>
                      </a:cubicBezTo>
                      <a:cubicBezTo>
                        <a:pt x="117" y="20"/>
                        <a:pt x="117" y="20"/>
                        <a:pt x="117" y="20"/>
                      </a:cubicBezTo>
                      <a:cubicBezTo>
                        <a:pt x="116" y="19"/>
                        <a:pt x="116" y="19"/>
                        <a:pt x="116" y="19"/>
                      </a:cubicBezTo>
                      <a:cubicBezTo>
                        <a:pt x="116" y="19"/>
                        <a:pt x="116" y="19"/>
                        <a:pt x="116" y="19"/>
                      </a:cubicBezTo>
                      <a:cubicBezTo>
                        <a:pt x="116" y="18"/>
                        <a:pt x="116" y="18"/>
                        <a:pt x="116" y="18"/>
                      </a:cubicBezTo>
                      <a:cubicBezTo>
                        <a:pt x="116" y="18"/>
                        <a:pt x="116" y="18"/>
                        <a:pt x="116" y="18"/>
                      </a:cubicBezTo>
                      <a:cubicBezTo>
                        <a:pt x="116" y="18"/>
                        <a:pt x="116" y="18"/>
                        <a:pt x="116" y="18"/>
                      </a:cubicBezTo>
                      <a:cubicBezTo>
                        <a:pt x="116" y="17"/>
                        <a:pt x="116" y="17"/>
                        <a:pt x="116" y="17"/>
                      </a:cubicBezTo>
                      <a:cubicBezTo>
                        <a:pt x="115" y="17"/>
                        <a:pt x="115" y="17"/>
                        <a:pt x="115" y="17"/>
                      </a:cubicBezTo>
                      <a:cubicBezTo>
                        <a:pt x="115" y="17"/>
                        <a:pt x="115" y="17"/>
                        <a:pt x="115" y="17"/>
                      </a:cubicBezTo>
                      <a:cubicBezTo>
                        <a:pt x="115" y="16"/>
                        <a:pt x="115" y="16"/>
                        <a:pt x="115" y="16"/>
                      </a:cubicBezTo>
                      <a:cubicBezTo>
                        <a:pt x="115" y="16"/>
                        <a:pt x="115" y="16"/>
                        <a:pt x="115" y="16"/>
                      </a:cubicBezTo>
                      <a:cubicBezTo>
                        <a:pt x="115" y="16"/>
                        <a:pt x="115" y="16"/>
                        <a:pt x="115" y="16"/>
                      </a:cubicBezTo>
                      <a:cubicBezTo>
                        <a:pt x="115" y="15"/>
                        <a:pt x="115" y="15"/>
                        <a:pt x="115" y="15"/>
                      </a:cubicBezTo>
                      <a:cubicBezTo>
                        <a:pt x="115" y="15"/>
                        <a:pt x="115" y="15"/>
                        <a:pt x="115" y="15"/>
                      </a:cubicBezTo>
                      <a:cubicBezTo>
                        <a:pt x="115" y="14"/>
                        <a:pt x="115" y="14"/>
                        <a:pt x="115" y="14"/>
                      </a:cubicBezTo>
                      <a:cubicBezTo>
                        <a:pt x="115" y="14"/>
                        <a:pt x="115" y="14"/>
                        <a:pt x="115" y="14"/>
                      </a:cubicBezTo>
                      <a:cubicBezTo>
                        <a:pt x="114" y="14"/>
                        <a:pt x="114" y="14"/>
                        <a:pt x="114" y="14"/>
                      </a:cubicBezTo>
                      <a:cubicBezTo>
                        <a:pt x="114" y="14"/>
                        <a:pt x="114" y="14"/>
                        <a:pt x="114" y="14"/>
                      </a:cubicBezTo>
                      <a:cubicBezTo>
                        <a:pt x="114" y="13"/>
                        <a:pt x="114" y="13"/>
                        <a:pt x="114" y="13"/>
                      </a:cubicBezTo>
                      <a:cubicBezTo>
                        <a:pt x="114" y="13"/>
                        <a:pt x="114" y="13"/>
                        <a:pt x="114" y="13"/>
                      </a:cubicBezTo>
                      <a:cubicBezTo>
                        <a:pt x="114" y="12"/>
                        <a:pt x="114" y="12"/>
                        <a:pt x="114" y="12"/>
                      </a:cubicBezTo>
                      <a:cubicBezTo>
                        <a:pt x="114" y="11"/>
                        <a:pt x="114" y="11"/>
                        <a:pt x="114" y="11"/>
                      </a:cubicBezTo>
                      <a:cubicBezTo>
                        <a:pt x="114" y="10"/>
                        <a:pt x="114" y="10"/>
                        <a:pt x="114" y="10"/>
                      </a:cubicBezTo>
                      <a:cubicBezTo>
                        <a:pt x="113" y="10"/>
                        <a:pt x="113" y="10"/>
                        <a:pt x="113" y="10"/>
                      </a:cubicBezTo>
                      <a:cubicBezTo>
                        <a:pt x="113" y="10"/>
                        <a:pt x="113" y="10"/>
                        <a:pt x="113" y="10"/>
                      </a:cubicBezTo>
                      <a:cubicBezTo>
                        <a:pt x="112" y="10"/>
                        <a:pt x="111" y="10"/>
                        <a:pt x="111" y="10"/>
                      </a:cubicBezTo>
                      <a:cubicBezTo>
                        <a:pt x="110" y="9"/>
                        <a:pt x="110" y="9"/>
                        <a:pt x="110" y="9"/>
                      </a:cubicBezTo>
                      <a:cubicBezTo>
                        <a:pt x="110" y="9"/>
                        <a:pt x="110" y="9"/>
                        <a:pt x="110" y="9"/>
                      </a:cubicBezTo>
                      <a:cubicBezTo>
                        <a:pt x="110" y="9"/>
                        <a:pt x="110" y="9"/>
                        <a:pt x="110" y="9"/>
                      </a:cubicBezTo>
                      <a:cubicBezTo>
                        <a:pt x="110" y="8"/>
                        <a:pt x="110" y="8"/>
                        <a:pt x="110" y="8"/>
                      </a:cubicBezTo>
                      <a:cubicBezTo>
                        <a:pt x="109" y="8"/>
                        <a:pt x="109" y="8"/>
                        <a:pt x="109" y="8"/>
                      </a:cubicBezTo>
                      <a:cubicBezTo>
                        <a:pt x="109" y="8"/>
                        <a:pt x="109" y="8"/>
                        <a:pt x="109" y="8"/>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8" y="7"/>
                        <a:pt x="108" y="7"/>
                        <a:pt x="108" y="7"/>
                      </a:cubicBezTo>
                      <a:cubicBezTo>
                        <a:pt x="108" y="7"/>
                        <a:pt x="108" y="7"/>
                        <a:pt x="108" y="7"/>
                      </a:cubicBezTo>
                      <a:cubicBezTo>
                        <a:pt x="108" y="7"/>
                        <a:pt x="108" y="7"/>
                        <a:pt x="108" y="7"/>
                      </a:cubicBezTo>
                      <a:cubicBezTo>
                        <a:pt x="108" y="6"/>
                        <a:pt x="108" y="6"/>
                        <a:pt x="108" y="6"/>
                      </a:cubicBezTo>
                      <a:cubicBezTo>
                        <a:pt x="108" y="6"/>
                        <a:pt x="108" y="6"/>
                        <a:pt x="108" y="6"/>
                      </a:cubicBezTo>
                      <a:cubicBezTo>
                        <a:pt x="107" y="6"/>
                        <a:pt x="107" y="6"/>
                        <a:pt x="107" y="6"/>
                      </a:cubicBezTo>
                      <a:cubicBezTo>
                        <a:pt x="107" y="6"/>
                        <a:pt x="107" y="6"/>
                        <a:pt x="107" y="6"/>
                      </a:cubicBezTo>
                      <a:cubicBezTo>
                        <a:pt x="107" y="6"/>
                        <a:pt x="107" y="6"/>
                        <a:pt x="107" y="6"/>
                      </a:cubicBezTo>
                      <a:cubicBezTo>
                        <a:pt x="107" y="6"/>
                        <a:pt x="107" y="6"/>
                        <a:pt x="107" y="6"/>
                      </a:cubicBezTo>
                      <a:cubicBezTo>
                        <a:pt x="106" y="5"/>
                        <a:pt x="106" y="5"/>
                        <a:pt x="106" y="5"/>
                      </a:cubicBezTo>
                      <a:cubicBezTo>
                        <a:pt x="105" y="5"/>
                        <a:pt x="105" y="5"/>
                        <a:pt x="105" y="5"/>
                      </a:cubicBezTo>
                      <a:cubicBezTo>
                        <a:pt x="105" y="5"/>
                        <a:pt x="105" y="5"/>
                        <a:pt x="105" y="5"/>
                      </a:cubicBezTo>
                      <a:cubicBezTo>
                        <a:pt x="105" y="5"/>
                        <a:pt x="105" y="5"/>
                        <a:pt x="105" y="5"/>
                      </a:cubicBezTo>
                      <a:cubicBezTo>
                        <a:pt x="105" y="5"/>
                        <a:pt x="105" y="5"/>
                        <a:pt x="105" y="5"/>
                      </a:cubicBezTo>
                      <a:cubicBezTo>
                        <a:pt x="104" y="5"/>
                        <a:pt x="104" y="5"/>
                        <a:pt x="104" y="5"/>
                      </a:cubicBezTo>
                      <a:cubicBezTo>
                        <a:pt x="104" y="5"/>
                        <a:pt x="104" y="5"/>
                        <a:pt x="104" y="5"/>
                      </a:cubicBezTo>
                      <a:cubicBezTo>
                        <a:pt x="104" y="5"/>
                        <a:pt x="104" y="5"/>
                        <a:pt x="104" y="5"/>
                      </a:cubicBezTo>
                      <a:cubicBezTo>
                        <a:pt x="103" y="5"/>
                        <a:pt x="103" y="5"/>
                        <a:pt x="103" y="5"/>
                      </a:cubicBezTo>
                      <a:cubicBezTo>
                        <a:pt x="103" y="5"/>
                        <a:pt x="103" y="5"/>
                        <a:pt x="103" y="5"/>
                      </a:cubicBezTo>
                      <a:cubicBezTo>
                        <a:pt x="102" y="5"/>
                        <a:pt x="102" y="5"/>
                        <a:pt x="102" y="5"/>
                      </a:cubicBezTo>
                      <a:cubicBezTo>
                        <a:pt x="102" y="4"/>
                        <a:pt x="102" y="4"/>
                        <a:pt x="102" y="4"/>
                      </a:cubicBezTo>
                      <a:cubicBezTo>
                        <a:pt x="102" y="4"/>
                        <a:pt x="102" y="4"/>
                        <a:pt x="102" y="4"/>
                      </a:cubicBezTo>
                      <a:cubicBezTo>
                        <a:pt x="101" y="3"/>
                        <a:pt x="101" y="3"/>
                        <a:pt x="101" y="3"/>
                      </a:cubicBezTo>
                      <a:cubicBezTo>
                        <a:pt x="101" y="3"/>
                        <a:pt x="101" y="3"/>
                        <a:pt x="101" y="3"/>
                      </a:cubicBezTo>
                      <a:cubicBezTo>
                        <a:pt x="101" y="3"/>
                        <a:pt x="101" y="3"/>
                        <a:pt x="101" y="3"/>
                      </a:cubicBezTo>
                      <a:cubicBezTo>
                        <a:pt x="100" y="3"/>
                        <a:pt x="100" y="3"/>
                        <a:pt x="100" y="3"/>
                      </a:cubicBezTo>
                      <a:cubicBezTo>
                        <a:pt x="97" y="3"/>
                        <a:pt x="97" y="3"/>
                        <a:pt x="97" y="3"/>
                      </a:cubicBezTo>
                      <a:cubicBezTo>
                        <a:pt x="97" y="3"/>
                        <a:pt x="97" y="3"/>
                        <a:pt x="97" y="3"/>
                      </a:cubicBezTo>
                      <a:cubicBezTo>
                        <a:pt x="96" y="3"/>
                        <a:pt x="96" y="3"/>
                        <a:pt x="96" y="3"/>
                      </a:cubicBezTo>
                      <a:cubicBezTo>
                        <a:pt x="96" y="3"/>
                        <a:pt x="96" y="3"/>
                        <a:pt x="96" y="3"/>
                      </a:cubicBezTo>
                      <a:cubicBezTo>
                        <a:pt x="95" y="4"/>
                        <a:pt x="95" y="4"/>
                        <a:pt x="95" y="4"/>
                      </a:cubicBezTo>
                      <a:cubicBezTo>
                        <a:pt x="95" y="4"/>
                        <a:pt x="95" y="4"/>
                        <a:pt x="95" y="4"/>
                      </a:cubicBezTo>
                      <a:cubicBezTo>
                        <a:pt x="94" y="4"/>
                        <a:pt x="94" y="4"/>
                        <a:pt x="94" y="4"/>
                      </a:cubicBezTo>
                      <a:cubicBezTo>
                        <a:pt x="94" y="3"/>
                        <a:pt x="94" y="3"/>
                        <a:pt x="94" y="3"/>
                      </a:cubicBezTo>
                      <a:cubicBezTo>
                        <a:pt x="94" y="3"/>
                        <a:pt x="94" y="3"/>
                        <a:pt x="94" y="3"/>
                      </a:cubicBezTo>
                      <a:cubicBezTo>
                        <a:pt x="93" y="3"/>
                        <a:pt x="93" y="3"/>
                        <a:pt x="93" y="3"/>
                      </a:cubicBezTo>
                      <a:cubicBezTo>
                        <a:pt x="92" y="3"/>
                        <a:pt x="92" y="3"/>
                        <a:pt x="92" y="3"/>
                      </a:cubicBezTo>
                      <a:cubicBezTo>
                        <a:pt x="92" y="3"/>
                        <a:pt x="92" y="3"/>
                        <a:pt x="92" y="3"/>
                      </a:cubicBezTo>
                      <a:cubicBezTo>
                        <a:pt x="92" y="3"/>
                        <a:pt x="92" y="3"/>
                        <a:pt x="92" y="3"/>
                      </a:cubicBezTo>
                      <a:cubicBezTo>
                        <a:pt x="92" y="4"/>
                        <a:pt x="92" y="4"/>
                        <a:pt x="92" y="4"/>
                      </a:cubicBezTo>
                      <a:cubicBezTo>
                        <a:pt x="92" y="4"/>
                        <a:pt x="92" y="4"/>
                        <a:pt x="92" y="4"/>
                      </a:cubicBezTo>
                      <a:cubicBezTo>
                        <a:pt x="92" y="4"/>
                        <a:pt x="92" y="4"/>
                        <a:pt x="92" y="4"/>
                      </a:cubicBezTo>
                      <a:cubicBezTo>
                        <a:pt x="91" y="5"/>
                        <a:pt x="91" y="5"/>
                        <a:pt x="91" y="5"/>
                      </a:cubicBezTo>
                      <a:cubicBezTo>
                        <a:pt x="91" y="5"/>
                        <a:pt x="91" y="5"/>
                        <a:pt x="91" y="5"/>
                      </a:cubicBezTo>
                      <a:cubicBezTo>
                        <a:pt x="91" y="5"/>
                        <a:pt x="91" y="5"/>
                        <a:pt x="91" y="5"/>
                      </a:cubicBezTo>
                      <a:cubicBezTo>
                        <a:pt x="91" y="5"/>
                        <a:pt x="91" y="5"/>
                        <a:pt x="91" y="5"/>
                      </a:cubicBezTo>
                      <a:cubicBezTo>
                        <a:pt x="91" y="5"/>
                        <a:pt x="91" y="5"/>
                        <a:pt x="91" y="5"/>
                      </a:cubicBezTo>
                      <a:cubicBezTo>
                        <a:pt x="90" y="5"/>
                        <a:pt x="90" y="5"/>
                        <a:pt x="90" y="5"/>
                      </a:cubicBezTo>
                      <a:cubicBezTo>
                        <a:pt x="90" y="5"/>
                        <a:pt x="90" y="5"/>
                        <a:pt x="90" y="5"/>
                      </a:cubicBezTo>
                      <a:cubicBezTo>
                        <a:pt x="89" y="5"/>
                        <a:pt x="89" y="5"/>
                        <a:pt x="89" y="5"/>
                      </a:cubicBezTo>
                      <a:cubicBezTo>
                        <a:pt x="89" y="5"/>
                        <a:pt x="89" y="5"/>
                        <a:pt x="89" y="5"/>
                      </a:cubicBezTo>
                      <a:cubicBezTo>
                        <a:pt x="89" y="4"/>
                        <a:pt x="89" y="4"/>
                        <a:pt x="89" y="4"/>
                      </a:cubicBezTo>
                      <a:cubicBezTo>
                        <a:pt x="89" y="4"/>
                        <a:pt x="89" y="4"/>
                        <a:pt x="89" y="4"/>
                      </a:cubicBezTo>
                      <a:cubicBezTo>
                        <a:pt x="86" y="3"/>
                        <a:pt x="86" y="3"/>
                        <a:pt x="86" y="3"/>
                      </a:cubicBezTo>
                      <a:cubicBezTo>
                        <a:pt x="86" y="3"/>
                        <a:pt x="86" y="3"/>
                        <a:pt x="86" y="3"/>
                      </a:cubicBezTo>
                      <a:cubicBezTo>
                        <a:pt x="85" y="2"/>
                        <a:pt x="85" y="2"/>
                        <a:pt x="85" y="2"/>
                      </a:cubicBezTo>
                      <a:cubicBezTo>
                        <a:pt x="85" y="2"/>
                        <a:pt x="85" y="2"/>
                        <a:pt x="85" y="2"/>
                      </a:cubicBezTo>
                      <a:cubicBezTo>
                        <a:pt x="85" y="2"/>
                        <a:pt x="85" y="2"/>
                        <a:pt x="85" y="2"/>
                      </a:cubicBezTo>
                      <a:cubicBezTo>
                        <a:pt x="85" y="2"/>
                        <a:pt x="85" y="2"/>
                        <a:pt x="85" y="2"/>
                      </a:cubicBezTo>
                      <a:cubicBezTo>
                        <a:pt x="83" y="1"/>
                        <a:pt x="83" y="1"/>
                        <a:pt x="83" y="1"/>
                      </a:cubicBezTo>
                      <a:cubicBezTo>
                        <a:pt x="83" y="1"/>
                        <a:pt x="83" y="1"/>
                        <a:pt x="83" y="1"/>
                      </a:cubicBezTo>
                      <a:cubicBezTo>
                        <a:pt x="83" y="1"/>
                        <a:pt x="83" y="1"/>
                        <a:pt x="83" y="1"/>
                      </a:cubicBezTo>
                      <a:cubicBezTo>
                        <a:pt x="83" y="1"/>
                        <a:pt x="83" y="1"/>
                        <a:pt x="83" y="1"/>
                      </a:cubicBezTo>
                      <a:cubicBezTo>
                        <a:pt x="56" y="1"/>
                        <a:pt x="29" y="1"/>
                        <a:pt x="2" y="0"/>
                      </a:cubicBezTo>
                      <a:cubicBezTo>
                        <a:pt x="1" y="13"/>
                        <a:pt x="1" y="26"/>
                        <a:pt x="0" y="40"/>
                      </a:cubicBezTo>
                      <a:cubicBezTo>
                        <a:pt x="10" y="40"/>
                        <a:pt x="20" y="40"/>
                        <a:pt x="30" y="40"/>
                      </a:cubicBezTo>
                      <a:cubicBezTo>
                        <a:pt x="30" y="47"/>
                        <a:pt x="30" y="54"/>
                        <a:pt x="30" y="60"/>
                      </a:cubicBezTo>
                      <a:cubicBezTo>
                        <a:pt x="64" y="61"/>
                        <a:pt x="98" y="60"/>
                        <a:pt x="132" y="59"/>
                      </a:cubicBezTo>
                      <a:lnTo>
                        <a:pt x="131" y="59"/>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4" name="Freeform 356">
                  <a:extLst>
                    <a:ext uri="{FF2B5EF4-FFF2-40B4-BE49-F238E27FC236}">
                      <a16:creationId xmlns="" xmlns:a16="http://schemas.microsoft.com/office/drawing/2014/main" id="{EB401708-71B1-4965-BF79-986F15D24872}"/>
                    </a:ext>
                  </a:extLst>
                </p:cNvPr>
                <p:cNvSpPr>
                  <a:spLocks/>
                </p:cNvSpPr>
                <p:nvPr/>
              </p:nvSpPr>
              <p:spPr bwMode="auto">
                <a:xfrm>
                  <a:off x="5802204" y="4082393"/>
                  <a:ext cx="560950" cy="461342"/>
                </a:xfrm>
                <a:custGeom>
                  <a:avLst/>
                  <a:gdLst>
                    <a:gd name="T0" fmla="*/ 107 w 107"/>
                    <a:gd name="T1" fmla="*/ 68 h 88"/>
                    <a:gd name="T2" fmla="*/ 106 w 107"/>
                    <a:gd name="T3" fmla="*/ 67 h 88"/>
                    <a:gd name="T4" fmla="*/ 104 w 107"/>
                    <a:gd name="T5" fmla="*/ 66 h 88"/>
                    <a:gd name="T6" fmla="*/ 105 w 107"/>
                    <a:gd name="T7" fmla="*/ 67 h 88"/>
                    <a:gd name="T8" fmla="*/ 101 w 107"/>
                    <a:gd name="T9" fmla="*/ 63 h 88"/>
                    <a:gd name="T10" fmla="*/ 101 w 107"/>
                    <a:gd name="T11" fmla="*/ 60 h 88"/>
                    <a:gd name="T12" fmla="*/ 100 w 107"/>
                    <a:gd name="T13" fmla="*/ 55 h 88"/>
                    <a:gd name="T14" fmla="*/ 96 w 107"/>
                    <a:gd name="T15" fmla="*/ 51 h 88"/>
                    <a:gd name="T16" fmla="*/ 90 w 107"/>
                    <a:gd name="T17" fmla="*/ 49 h 88"/>
                    <a:gd name="T18" fmla="*/ 87 w 107"/>
                    <a:gd name="T19" fmla="*/ 46 h 88"/>
                    <a:gd name="T20" fmla="*/ 86 w 107"/>
                    <a:gd name="T21" fmla="*/ 41 h 88"/>
                    <a:gd name="T22" fmla="*/ 88 w 107"/>
                    <a:gd name="T23" fmla="*/ 34 h 88"/>
                    <a:gd name="T24" fmla="*/ 84 w 107"/>
                    <a:gd name="T25" fmla="*/ 30 h 88"/>
                    <a:gd name="T26" fmla="*/ 79 w 107"/>
                    <a:gd name="T27" fmla="*/ 30 h 88"/>
                    <a:gd name="T28" fmla="*/ 78 w 107"/>
                    <a:gd name="T29" fmla="*/ 27 h 88"/>
                    <a:gd name="T30" fmla="*/ 73 w 107"/>
                    <a:gd name="T31" fmla="*/ 22 h 88"/>
                    <a:gd name="T32" fmla="*/ 67 w 107"/>
                    <a:gd name="T33" fmla="*/ 15 h 88"/>
                    <a:gd name="T34" fmla="*/ 66 w 107"/>
                    <a:gd name="T35" fmla="*/ 13 h 88"/>
                    <a:gd name="T36" fmla="*/ 65 w 107"/>
                    <a:gd name="T37" fmla="*/ 7 h 88"/>
                    <a:gd name="T38" fmla="*/ 64 w 107"/>
                    <a:gd name="T39" fmla="*/ 3 h 88"/>
                    <a:gd name="T40" fmla="*/ 63 w 107"/>
                    <a:gd name="T41" fmla="*/ 2 h 88"/>
                    <a:gd name="T42" fmla="*/ 63 w 107"/>
                    <a:gd name="T43" fmla="*/ 1 h 88"/>
                    <a:gd name="T44" fmla="*/ 61 w 107"/>
                    <a:gd name="T45" fmla="*/ 0 h 88"/>
                    <a:gd name="T46" fmla="*/ 0 w 107"/>
                    <a:gd name="T47" fmla="*/ 3 h 88"/>
                    <a:gd name="T48" fmla="*/ 0 w 107"/>
                    <a:gd name="T49" fmla="*/ 3 h 88"/>
                    <a:gd name="T50" fmla="*/ 0 w 107"/>
                    <a:gd name="T51" fmla="*/ 3 h 88"/>
                    <a:gd name="T52" fmla="*/ 0 w 107"/>
                    <a:gd name="T53" fmla="*/ 3 h 88"/>
                    <a:gd name="T54" fmla="*/ 1 w 107"/>
                    <a:gd name="T55" fmla="*/ 5 h 88"/>
                    <a:gd name="T56" fmla="*/ 2 w 107"/>
                    <a:gd name="T57" fmla="*/ 7 h 88"/>
                    <a:gd name="T58" fmla="*/ 2 w 107"/>
                    <a:gd name="T59" fmla="*/ 9 h 88"/>
                    <a:gd name="T60" fmla="*/ 4 w 107"/>
                    <a:gd name="T61" fmla="*/ 10 h 88"/>
                    <a:gd name="T62" fmla="*/ 6 w 107"/>
                    <a:gd name="T63" fmla="*/ 12 h 88"/>
                    <a:gd name="T64" fmla="*/ 7 w 107"/>
                    <a:gd name="T65" fmla="*/ 15 h 88"/>
                    <a:gd name="T66" fmla="*/ 10 w 107"/>
                    <a:gd name="T67" fmla="*/ 17 h 88"/>
                    <a:gd name="T68" fmla="*/ 12 w 107"/>
                    <a:gd name="T69" fmla="*/ 17 h 88"/>
                    <a:gd name="T70" fmla="*/ 14 w 107"/>
                    <a:gd name="T71" fmla="*/ 18 h 88"/>
                    <a:gd name="T72" fmla="*/ 14 w 107"/>
                    <a:gd name="T73" fmla="*/ 20 h 88"/>
                    <a:gd name="T74" fmla="*/ 13 w 107"/>
                    <a:gd name="T75" fmla="*/ 21 h 88"/>
                    <a:gd name="T76" fmla="*/ 11 w 107"/>
                    <a:gd name="T77" fmla="*/ 23 h 88"/>
                    <a:gd name="T78" fmla="*/ 13 w 107"/>
                    <a:gd name="T79" fmla="*/ 26 h 88"/>
                    <a:gd name="T80" fmla="*/ 16 w 107"/>
                    <a:gd name="T81" fmla="*/ 29 h 88"/>
                    <a:gd name="T82" fmla="*/ 18 w 107"/>
                    <a:gd name="T83" fmla="*/ 31 h 88"/>
                    <a:gd name="T84" fmla="*/ 19 w 107"/>
                    <a:gd name="T85" fmla="*/ 31 h 88"/>
                    <a:gd name="T86" fmla="*/ 92 w 107"/>
                    <a:gd name="T87" fmla="*/ 78 h 88"/>
                    <a:gd name="T88" fmla="*/ 92 w 107"/>
                    <a:gd name="T89" fmla="*/ 80 h 88"/>
                    <a:gd name="T90" fmla="*/ 93 w 107"/>
                    <a:gd name="T91" fmla="*/ 80 h 88"/>
                    <a:gd name="T92" fmla="*/ 94 w 107"/>
                    <a:gd name="T93" fmla="*/ 82 h 88"/>
                    <a:gd name="T94" fmla="*/ 93 w 107"/>
                    <a:gd name="T95" fmla="*/ 83 h 88"/>
                    <a:gd name="T96" fmla="*/ 91 w 107"/>
                    <a:gd name="T97" fmla="*/ 84 h 88"/>
                    <a:gd name="T98" fmla="*/ 91 w 107"/>
                    <a:gd name="T99" fmla="*/ 85 h 88"/>
                    <a:gd name="T100" fmla="*/ 90 w 107"/>
                    <a:gd name="T101" fmla="*/ 86 h 88"/>
                    <a:gd name="T102" fmla="*/ 99 w 107"/>
                    <a:gd name="T103" fmla="*/ 87 h 88"/>
                    <a:gd name="T104" fmla="*/ 101 w 107"/>
                    <a:gd name="T105" fmla="*/ 85 h 88"/>
                    <a:gd name="T106" fmla="*/ 102 w 107"/>
                    <a:gd name="T107" fmla="*/ 82 h 88"/>
                    <a:gd name="T108" fmla="*/ 102 w 107"/>
                    <a:gd name="T109" fmla="*/ 80 h 88"/>
                    <a:gd name="T110" fmla="*/ 101 w 107"/>
                    <a:gd name="T111" fmla="*/ 76 h 88"/>
                    <a:gd name="T112" fmla="*/ 103 w 107"/>
                    <a:gd name="T113" fmla="*/ 78 h 88"/>
                    <a:gd name="T114" fmla="*/ 104 w 107"/>
                    <a:gd name="T115" fmla="*/ 75 h 88"/>
                    <a:gd name="T116" fmla="*/ 107 w 107"/>
                    <a:gd name="T117" fmla="*/ 7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7" h="88">
                      <a:moveTo>
                        <a:pt x="107" y="71"/>
                      </a:moveTo>
                      <a:cubicBezTo>
                        <a:pt x="107" y="70"/>
                        <a:pt x="107" y="70"/>
                        <a:pt x="107" y="70"/>
                      </a:cubicBezTo>
                      <a:cubicBezTo>
                        <a:pt x="107" y="70"/>
                        <a:pt x="107" y="70"/>
                        <a:pt x="107" y="70"/>
                      </a:cubicBezTo>
                      <a:cubicBezTo>
                        <a:pt x="107" y="70"/>
                        <a:pt x="107" y="70"/>
                        <a:pt x="107" y="70"/>
                      </a:cubicBezTo>
                      <a:cubicBezTo>
                        <a:pt x="107" y="70"/>
                        <a:pt x="107" y="70"/>
                        <a:pt x="107" y="70"/>
                      </a:cubicBezTo>
                      <a:cubicBezTo>
                        <a:pt x="107" y="69"/>
                        <a:pt x="107" y="69"/>
                        <a:pt x="107" y="69"/>
                      </a:cubicBezTo>
                      <a:cubicBezTo>
                        <a:pt x="107" y="69"/>
                        <a:pt x="107" y="69"/>
                        <a:pt x="107" y="69"/>
                      </a:cubicBezTo>
                      <a:cubicBezTo>
                        <a:pt x="107" y="69"/>
                        <a:pt x="107" y="69"/>
                        <a:pt x="107" y="69"/>
                      </a:cubicBezTo>
                      <a:cubicBezTo>
                        <a:pt x="107" y="68"/>
                        <a:pt x="107" y="68"/>
                        <a:pt x="107" y="68"/>
                      </a:cubicBezTo>
                      <a:cubicBezTo>
                        <a:pt x="107" y="68"/>
                        <a:pt x="107" y="68"/>
                        <a:pt x="107" y="68"/>
                      </a:cubicBezTo>
                      <a:cubicBezTo>
                        <a:pt x="107" y="67"/>
                        <a:pt x="107" y="67"/>
                        <a:pt x="107" y="67"/>
                      </a:cubicBezTo>
                      <a:cubicBezTo>
                        <a:pt x="107" y="67"/>
                        <a:pt x="107" y="67"/>
                        <a:pt x="107" y="67"/>
                      </a:cubicBezTo>
                      <a:cubicBezTo>
                        <a:pt x="107" y="67"/>
                        <a:pt x="107" y="67"/>
                        <a:pt x="107"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6"/>
                        <a:pt x="106" y="66"/>
                        <a:pt x="106" y="66"/>
                      </a:cubicBezTo>
                      <a:cubicBezTo>
                        <a:pt x="105" y="66"/>
                        <a:pt x="105" y="66"/>
                        <a:pt x="105" y="66"/>
                      </a:cubicBezTo>
                      <a:cubicBezTo>
                        <a:pt x="105" y="66"/>
                        <a:pt x="105" y="66"/>
                        <a:pt x="105" y="66"/>
                      </a:cubicBezTo>
                      <a:cubicBezTo>
                        <a:pt x="105" y="66"/>
                        <a:pt x="105" y="66"/>
                        <a:pt x="105" y="66"/>
                      </a:cubicBezTo>
                      <a:cubicBezTo>
                        <a:pt x="105" y="66"/>
                        <a:pt x="105" y="66"/>
                        <a:pt x="105" y="66"/>
                      </a:cubicBezTo>
                      <a:cubicBezTo>
                        <a:pt x="105" y="65"/>
                        <a:pt x="105" y="65"/>
                        <a:pt x="105" y="65"/>
                      </a:cubicBezTo>
                      <a:cubicBezTo>
                        <a:pt x="104" y="66"/>
                        <a:pt x="104" y="66"/>
                        <a:pt x="104" y="66"/>
                      </a:cubicBezTo>
                      <a:cubicBezTo>
                        <a:pt x="104" y="66"/>
                        <a:pt x="104" y="66"/>
                        <a:pt x="104" y="66"/>
                      </a:cubicBezTo>
                      <a:cubicBezTo>
                        <a:pt x="104" y="66"/>
                        <a:pt x="104" y="66"/>
                        <a:pt x="104" y="66"/>
                      </a:cubicBezTo>
                      <a:cubicBezTo>
                        <a:pt x="104" y="66"/>
                        <a:pt x="104" y="66"/>
                        <a:pt x="104" y="66"/>
                      </a:cubicBezTo>
                      <a:cubicBezTo>
                        <a:pt x="104" y="66"/>
                        <a:pt x="104" y="66"/>
                        <a:pt x="104" y="66"/>
                      </a:cubicBezTo>
                      <a:cubicBezTo>
                        <a:pt x="105" y="66"/>
                        <a:pt x="105" y="66"/>
                        <a:pt x="105" y="66"/>
                      </a:cubicBezTo>
                      <a:cubicBezTo>
                        <a:pt x="105" y="67"/>
                        <a:pt x="105" y="67"/>
                        <a:pt x="105" y="67"/>
                      </a:cubicBezTo>
                      <a:cubicBezTo>
                        <a:pt x="105" y="67"/>
                        <a:pt x="105" y="67"/>
                        <a:pt x="105" y="67"/>
                      </a:cubicBezTo>
                      <a:cubicBezTo>
                        <a:pt x="105" y="67"/>
                        <a:pt x="105" y="67"/>
                        <a:pt x="105" y="67"/>
                      </a:cubicBezTo>
                      <a:cubicBezTo>
                        <a:pt x="105" y="67"/>
                        <a:pt x="105" y="67"/>
                        <a:pt x="105" y="67"/>
                      </a:cubicBezTo>
                      <a:cubicBezTo>
                        <a:pt x="104" y="67"/>
                        <a:pt x="104" y="67"/>
                        <a:pt x="104" y="67"/>
                      </a:cubicBezTo>
                      <a:cubicBezTo>
                        <a:pt x="103" y="66"/>
                        <a:pt x="103" y="66"/>
                        <a:pt x="103" y="66"/>
                      </a:cubicBezTo>
                      <a:cubicBezTo>
                        <a:pt x="103" y="66"/>
                        <a:pt x="103" y="66"/>
                        <a:pt x="103" y="66"/>
                      </a:cubicBezTo>
                      <a:cubicBezTo>
                        <a:pt x="103" y="66"/>
                        <a:pt x="103" y="66"/>
                        <a:pt x="103" y="66"/>
                      </a:cubicBezTo>
                      <a:cubicBezTo>
                        <a:pt x="102" y="65"/>
                        <a:pt x="102" y="65"/>
                        <a:pt x="102" y="65"/>
                      </a:cubicBezTo>
                      <a:cubicBezTo>
                        <a:pt x="102" y="64"/>
                        <a:pt x="102" y="64"/>
                        <a:pt x="102" y="64"/>
                      </a:cubicBezTo>
                      <a:cubicBezTo>
                        <a:pt x="101" y="64"/>
                        <a:pt x="101" y="64"/>
                        <a:pt x="101" y="64"/>
                      </a:cubicBezTo>
                      <a:cubicBezTo>
                        <a:pt x="101" y="63"/>
                        <a:pt x="101" y="63"/>
                        <a:pt x="101" y="63"/>
                      </a:cubicBezTo>
                      <a:cubicBezTo>
                        <a:pt x="101" y="63"/>
                        <a:pt x="101" y="63"/>
                        <a:pt x="101" y="63"/>
                      </a:cubicBezTo>
                      <a:cubicBezTo>
                        <a:pt x="101" y="63"/>
                        <a:pt x="101" y="63"/>
                        <a:pt x="101" y="63"/>
                      </a:cubicBezTo>
                      <a:cubicBezTo>
                        <a:pt x="101" y="62"/>
                        <a:pt x="101" y="62"/>
                        <a:pt x="101" y="62"/>
                      </a:cubicBezTo>
                      <a:cubicBezTo>
                        <a:pt x="101" y="62"/>
                        <a:pt x="101" y="62"/>
                        <a:pt x="101" y="62"/>
                      </a:cubicBezTo>
                      <a:cubicBezTo>
                        <a:pt x="100" y="62"/>
                        <a:pt x="100" y="62"/>
                        <a:pt x="100" y="62"/>
                      </a:cubicBezTo>
                      <a:cubicBezTo>
                        <a:pt x="100" y="62"/>
                        <a:pt x="100" y="62"/>
                        <a:pt x="100" y="62"/>
                      </a:cubicBezTo>
                      <a:cubicBezTo>
                        <a:pt x="100" y="62"/>
                        <a:pt x="100" y="62"/>
                        <a:pt x="100" y="62"/>
                      </a:cubicBezTo>
                      <a:cubicBezTo>
                        <a:pt x="101" y="61"/>
                        <a:pt x="101" y="61"/>
                        <a:pt x="101" y="61"/>
                      </a:cubicBezTo>
                      <a:cubicBezTo>
                        <a:pt x="101" y="60"/>
                        <a:pt x="101" y="60"/>
                        <a:pt x="101" y="60"/>
                      </a:cubicBezTo>
                      <a:cubicBezTo>
                        <a:pt x="101" y="60"/>
                        <a:pt x="101" y="60"/>
                        <a:pt x="101" y="60"/>
                      </a:cubicBezTo>
                      <a:cubicBezTo>
                        <a:pt x="101" y="59"/>
                        <a:pt x="101" y="59"/>
                        <a:pt x="101" y="59"/>
                      </a:cubicBezTo>
                      <a:cubicBezTo>
                        <a:pt x="101" y="58"/>
                        <a:pt x="101" y="58"/>
                        <a:pt x="101" y="58"/>
                      </a:cubicBezTo>
                      <a:cubicBezTo>
                        <a:pt x="100" y="58"/>
                        <a:pt x="100" y="58"/>
                        <a:pt x="100" y="58"/>
                      </a:cubicBezTo>
                      <a:cubicBezTo>
                        <a:pt x="100" y="57"/>
                        <a:pt x="100" y="57"/>
                        <a:pt x="100" y="57"/>
                      </a:cubicBezTo>
                      <a:cubicBezTo>
                        <a:pt x="100" y="57"/>
                        <a:pt x="100" y="57"/>
                        <a:pt x="100" y="57"/>
                      </a:cubicBezTo>
                      <a:cubicBezTo>
                        <a:pt x="100" y="56"/>
                        <a:pt x="100" y="56"/>
                        <a:pt x="100" y="56"/>
                      </a:cubicBezTo>
                      <a:cubicBezTo>
                        <a:pt x="100" y="56"/>
                        <a:pt x="100" y="56"/>
                        <a:pt x="100" y="56"/>
                      </a:cubicBezTo>
                      <a:cubicBezTo>
                        <a:pt x="100" y="56"/>
                        <a:pt x="100" y="56"/>
                        <a:pt x="100" y="56"/>
                      </a:cubicBezTo>
                      <a:cubicBezTo>
                        <a:pt x="100" y="55"/>
                        <a:pt x="100" y="55"/>
                        <a:pt x="100" y="55"/>
                      </a:cubicBezTo>
                      <a:cubicBezTo>
                        <a:pt x="100" y="55"/>
                        <a:pt x="100" y="55"/>
                        <a:pt x="100" y="55"/>
                      </a:cubicBezTo>
                      <a:cubicBezTo>
                        <a:pt x="99" y="55"/>
                        <a:pt x="99" y="55"/>
                        <a:pt x="99" y="55"/>
                      </a:cubicBezTo>
                      <a:cubicBezTo>
                        <a:pt x="100" y="54"/>
                        <a:pt x="100" y="54"/>
                        <a:pt x="100" y="54"/>
                      </a:cubicBezTo>
                      <a:cubicBezTo>
                        <a:pt x="99" y="54"/>
                        <a:pt x="99" y="54"/>
                        <a:pt x="99" y="54"/>
                      </a:cubicBezTo>
                      <a:cubicBezTo>
                        <a:pt x="98" y="53"/>
                        <a:pt x="98" y="53"/>
                        <a:pt x="98" y="53"/>
                      </a:cubicBezTo>
                      <a:cubicBezTo>
                        <a:pt x="97" y="53"/>
                        <a:pt x="97" y="53"/>
                        <a:pt x="97" y="53"/>
                      </a:cubicBezTo>
                      <a:cubicBezTo>
                        <a:pt x="97" y="52"/>
                        <a:pt x="97" y="52"/>
                        <a:pt x="97" y="52"/>
                      </a:cubicBezTo>
                      <a:cubicBezTo>
                        <a:pt x="96" y="51"/>
                        <a:pt x="96" y="51"/>
                        <a:pt x="96" y="51"/>
                      </a:cubicBezTo>
                      <a:cubicBezTo>
                        <a:pt x="96" y="51"/>
                        <a:pt x="96" y="51"/>
                        <a:pt x="96" y="51"/>
                      </a:cubicBezTo>
                      <a:cubicBezTo>
                        <a:pt x="95" y="51"/>
                        <a:pt x="95" y="51"/>
                        <a:pt x="95" y="51"/>
                      </a:cubicBezTo>
                      <a:cubicBezTo>
                        <a:pt x="94" y="51"/>
                        <a:pt x="94" y="51"/>
                        <a:pt x="94" y="51"/>
                      </a:cubicBezTo>
                      <a:cubicBezTo>
                        <a:pt x="93" y="50"/>
                        <a:pt x="93" y="50"/>
                        <a:pt x="93" y="50"/>
                      </a:cubicBezTo>
                      <a:cubicBezTo>
                        <a:pt x="93" y="50"/>
                        <a:pt x="93" y="50"/>
                        <a:pt x="93" y="50"/>
                      </a:cubicBezTo>
                      <a:cubicBezTo>
                        <a:pt x="93" y="49"/>
                        <a:pt x="92" y="49"/>
                        <a:pt x="92" y="49"/>
                      </a:cubicBezTo>
                      <a:cubicBezTo>
                        <a:pt x="92" y="49"/>
                        <a:pt x="92" y="49"/>
                        <a:pt x="92" y="49"/>
                      </a:cubicBezTo>
                      <a:cubicBezTo>
                        <a:pt x="91" y="49"/>
                        <a:pt x="91" y="49"/>
                        <a:pt x="91" y="49"/>
                      </a:cubicBezTo>
                      <a:cubicBezTo>
                        <a:pt x="90" y="49"/>
                        <a:pt x="90" y="49"/>
                        <a:pt x="90" y="49"/>
                      </a:cubicBezTo>
                      <a:cubicBezTo>
                        <a:pt x="90" y="49"/>
                        <a:pt x="90" y="49"/>
                        <a:pt x="90" y="49"/>
                      </a:cubicBezTo>
                      <a:cubicBezTo>
                        <a:pt x="89" y="48"/>
                        <a:pt x="89" y="48"/>
                        <a:pt x="89" y="48"/>
                      </a:cubicBezTo>
                      <a:cubicBezTo>
                        <a:pt x="89" y="48"/>
                        <a:pt x="89" y="48"/>
                        <a:pt x="89" y="48"/>
                      </a:cubicBezTo>
                      <a:cubicBezTo>
                        <a:pt x="89" y="47"/>
                        <a:pt x="89" y="47"/>
                        <a:pt x="89" y="47"/>
                      </a:cubicBezTo>
                      <a:cubicBezTo>
                        <a:pt x="88" y="47"/>
                        <a:pt x="88" y="47"/>
                        <a:pt x="88" y="47"/>
                      </a:cubicBezTo>
                      <a:cubicBezTo>
                        <a:pt x="88" y="47"/>
                        <a:pt x="88" y="47"/>
                        <a:pt x="88" y="47"/>
                      </a:cubicBezTo>
                      <a:cubicBezTo>
                        <a:pt x="88" y="47"/>
                        <a:pt x="88" y="47"/>
                        <a:pt x="88" y="47"/>
                      </a:cubicBezTo>
                      <a:cubicBezTo>
                        <a:pt x="87" y="46"/>
                        <a:pt x="87" y="46"/>
                        <a:pt x="87" y="46"/>
                      </a:cubicBezTo>
                      <a:cubicBezTo>
                        <a:pt x="87" y="46"/>
                        <a:pt x="87" y="46"/>
                        <a:pt x="87" y="46"/>
                      </a:cubicBezTo>
                      <a:cubicBezTo>
                        <a:pt x="87" y="46"/>
                        <a:pt x="87" y="46"/>
                        <a:pt x="87" y="46"/>
                      </a:cubicBezTo>
                      <a:cubicBezTo>
                        <a:pt x="86" y="45"/>
                        <a:pt x="86" y="45"/>
                        <a:pt x="86" y="45"/>
                      </a:cubicBezTo>
                      <a:cubicBezTo>
                        <a:pt x="86" y="45"/>
                        <a:pt x="86" y="45"/>
                        <a:pt x="86" y="45"/>
                      </a:cubicBezTo>
                      <a:cubicBezTo>
                        <a:pt x="86" y="45"/>
                        <a:pt x="86" y="45"/>
                        <a:pt x="86" y="45"/>
                      </a:cubicBezTo>
                      <a:cubicBezTo>
                        <a:pt x="86" y="45"/>
                        <a:pt x="86" y="45"/>
                        <a:pt x="86" y="45"/>
                      </a:cubicBezTo>
                      <a:cubicBezTo>
                        <a:pt x="85" y="44"/>
                        <a:pt x="85" y="44"/>
                        <a:pt x="85" y="44"/>
                      </a:cubicBezTo>
                      <a:cubicBezTo>
                        <a:pt x="85" y="43"/>
                        <a:pt x="85" y="43"/>
                        <a:pt x="85" y="43"/>
                      </a:cubicBezTo>
                      <a:cubicBezTo>
                        <a:pt x="85" y="43"/>
                        <a:pt x="85" y="43"/>
                        <a:pt x="85" y="43"/>
                      </a:cubicBezTo>
                      <a:cubicBezTo>
                        <a:pt x="85" y="42"/>
                        <a:pt x="85" y="42"/>
                        <a:pt x="85" y="42"/>
                      </a:cubicBezTo>
                      <a:cubicBezTo>
                        <a:pt x="86" y="41"/>
                        <a:pt x="86" y="41"/>
                        <a:pt x="86" y="41"/>
                      </a:cubicBezTo>
                      <a:cubicBezTo>
                        <a:pt x="87" y="38"/>
                        <a:pt x="87" y="38"/>
                        <a:pt x="87" y="38"/>
                      </a:cubicBezTo>
                      <a:cubicBezTo>
                        <a:pt x="87" y="37"/>
                        <a:pt x="87" y="37"/>
                        <a:pt x="87" y="37"/>
                      </a:cubicBezTo>
                      <a:cubicBezTo>
                        <a:pt x="87" y="37"/>
                        <a:pt x="87" y="37"/>
                        <a:pt x="87" y="37"/>
                      </a:cubicBezTo>
                      <a:cubicBezTo>
                        <a:pt x="87" y="36"/>
                        <a:pt x="87" y="36"/>
                        <a:pt x="87" y="36"/>
                      </a:cubicBezTo>
                      <a:cubicBezTo>
                        <a:pt x="87" y="35"/>
                        <a:pt x="87" y="35"/>
                        <a:pt x="87" y="35"/>
                      </a:cubicBezTo>
                      <a:cubicBezTo>
                        <a:pt x="87" y="34"/>
                        <a:pt x="87" y="34"/>
                        <a:pt x="87" y="34"/>
                      </a:cubicBezTo>
                      <a:cubicBezTo>
                        <a:pt x="87" y="34"/>
                        <a:pt x="87" y="34"/>
                        <a:pt x="87" y="34"/>
                      </a:cubicBezTo>
                      <a:cubicBezTo>
                        <a:pt x="88" y="34"/>
                        <a:pt x="88" y="34"/>
                        <a:pt x="88" y="34"/>
                      </a:cubicBezTo>
                      <a:cubicBezTo>
                        <a:pt x="88" y="34"/>
                        <a:pt x="88" y="34"/>
                        <a:pt x="88" y="34"/>
                      </a:cubicBezTo>
                      <a:cubicBezTo>
                        <a:pt x="88" y="33"/>
                        <a:pt x="88" y="33"/>
                        <a:pt x="88" y="33"/>
                      </a:cubicBezTo>
                      <a:cubicBezTo>
                        <a:pt x="88" y="33"/>
                        <a:pt x="88" y="33"/>
                        <a:pt x="88" y="33"/>
                      </a:cubicBezTo>
                      <a:cubicBezTo>
                        <a:pt x="88" y="32"/>
                        <a:pt x="88" y="32"/>
                        <a:pt x="88" y="32"/>
                      </a:cubicBezTo>
                      <a:cubicBezTo>
                        <a:pt x="87" y="32"/>
                        <a:pt x="87" y="32"/>
                        <a:pt x="87" y="32"/>
                      </a:cubicBezTo>
                      <a:cubicBezTo>
                        <a:pt x="86" y="31"/>
                        <a:pt x="86" y="31"/>
                        <a:pt x="86" y="31"/>
                      </a:cubicBezTo>
                      <a:cubicBezTo>
                        <a:pt x="85" y="31"/>
                        <a:pt x="85" y="31"/>
                        <a:pt x="85" y="31"/>
                      </a:cubicBezTo>
                      <a:cubicBezTo>
                        <a:pt x="84" y="31"/>
                        <a:pt x="84" y="31"/>
                        <a:pt x="84" y="31"/>
                      </a:cubicBezTo>
                      <a:cubicBezTo>
                        <a:pt x="84" y="31"/>
                        <a:pt x="84" y="31"/>
                        <a:pt x="84" y="31"/>
                      </a:cubicBezTo>
                      <a:cubicBezTo>
                        <a:pt x="84" y="30"/>
                        <a:pt x="84" y="30"/>
                        <a:pt x="84" y="30"/>
                      </a:cubicBezTo>
                      <a:cubicBezTo>
                        <a:pt x="83" y="30"/>
                        <a:pt x="83" y="30"/>
                        <a:pt x="83" y="30"/>
                      </a:cubicBezTo>
                      <a:cubicBezTo>
                        <a:pt x="83" y="31"/>
                        <a:pt x="83" y="31"/>
                        <a:pt x="83" y="31"/>
                      </a:cubicBezTo>
                      <a:cubicBezTo>
                        <a:pt x="82" y="32"/>
                        <a:pt x="82" y="32"/>
                        <a:pt x="82" y="32"/>
                      </a:cubicBezTo>
                      <a:cubicBezTo>
                        <a:pt x="81" y="32"/>
                        <a:pt x="81" y="32"/>
                        <a:pt x="81" y="32"/>
                      </a:cubicBezTo>
                      <a:cubicBezTo>
                        <a:pt x="80" y="32"/>
                        <a:pt x="80" y="32"/>
                        <a:pt x="80" y="32"/>
                      </a:cubicBezTo>
                      <a:cubicBezTo>
                        <a:pt x="80" y="32"/>
                        <a:pt x="80" y="32"/>
                        <a:pt x="80" y="32"/>
                      </a:cubicBezTo>
                      <a:cubicBezTo>
                        <a:pt x="79" y="30"/>
                        <a:pt x="79" y="30"/>
                        <a:pt x="79" y="30"/>
                      </a:cubicBezTo>
                      <a:cubicBezTo>
                        <a:pt x="79" y="30"/>
                        <a:pt x="79" y="30"/>
                        <a:pt x="79" y="30"/>
                      </a:cubicBezTo>
                      <a:cubicBezTo>
                        <a:pt x="79" y="30"/>
                        <a:pt x="79" y="30"/>
                        <a:pt x="79" y="30"/>
                      </a:cubicBezTo>
                      <a:cubicBezTo>
                        <a:pt x="79" y="29"/>
                        <a:pt x="79" y="29"/>
                        <a:pt x="79" y="29"/>
                      </a:cubicBezTo>
                      <a:cubicBezTo>
                        <a:pt x="79" y="29"/>
                        <a:pt x="79" y="29"/>
                        <a:pt x="79" y="29"/>
                      </a:cubicBezTo>
                      <a:cubicBezTo>
                        <a:pt x="79" y="29"/>
                        <a:pt x="79" y="29"/>
                        <a:pt x="79" y="29"/>
                      </a:cubicBezTo>
                      <a:cubicBezTo>
                        <a:pt x="79" y="29"/>
                        <a:pt x="79" y="29"/>
                        <a:pt x="79" y="29"/>
                      </a:cubicBezTo>
                      <a:cubicBezTo>
                        <a:pt x="79" y="28"/>
                        <a:pt x="79" y="28"/>
                        <a:pt x="79" y="28"/>
                      </a:cubicBezTo>
                      <a:cubicBezTo>
                        <a:pt x="79" y="28"/>
                        <a:pt x="79" y="28"/>
                        <a:pt x="79" y="28"/>
                      </a:cubicBezTo>
                      <a:cubicBezTo>
                        <a:pt x="79" y="28"/>
                        <a:pt x="79" y="28"/>
                        <a:pt x="79" y="28"/>
                      </a:cubicBezTo>
                      <a:cubicBezTo>
                        <a:pt x="79" y="28"/>
                        <a:pt x="79" y="28"/>
                        <a:pt x="79" y="28"/>
                      </a:cubicBezTo>
                      <a:cubicBezTo>
                        <a:pt x="78" y="27"/>
                        <a:pt x="78" y="27"/>
                        <a:pt x="78" y="27"/>
                      </a:cubicBezTo>
                      <a:cubicBezTo>
                        <a:pt x="78" y="27"/>
                        <a:pt x="78" y="27"/>
                        <a:pt x="78" y="27"/>
                      </a:cubicBezTo>
                      <a:cubicBezTo>
                        <a:pt x="78" y="26"/>
                        <a:pt x="78" y="26"/>
                        <a:pt x="78" y="26"/>
                      </a:cubicBezTo>
                      <a:cubicBezTo>
                        <a:pt x="78" y="26"/>
                        <a:pt x="78" y="26"/>
                        <a:pt x="78" y="26"/>
                      </a:cubicBezTo>
                      <a:cubicBezTo>
                        <a:pt x="78" y="26"/>
                        <a:pt x="78" y="26"/>
                        <a:pt x="78" y="26"/>
                      </a:cubicBezTo>
                      <a:cubicBezTo>
                        <a:pt x="78" y="25"/>
                        <a:pt x="78" y="25"/>
                        <a:pt x="78" y="25"/>
                      </a:cubicBezTo>
                      <a:cubicBezTo>
                        <a:pt x="78" y="25"/>
                        <a:pt x="78" y="25"/>
                        <a:pt x="78" y="25"/>
                      </a:cubicBezTo>
                      <a:cubicBezTo>
                        <a:pt x="77" y="24"/>
                        <a:pt x="77" y="24"/>
                        <a:pt x="77" y="24"/>
                      </a:cubicBezTo>
                      <a:cubicBezTo>
                        <a:pt x="77" y="24"/>
                        <a:pt x="77" y="24"/>
                        <a:pt x="77" y="24"/>
                      </a:cubicBezTo>
                      <a:cubicBezTo>
                        <a:pt x="73" y="22"/>
                        <a:pt x="73" y="22"/>
                        <a:pt x="73" y="22"/>
                      </a:cubicBezTo>
                      <a:cubicBezTo>
                        <a:pt x="73" y="21"/>
                        <a:pt x="73" y="21"/>
                        <a:pt x="73" y="21"/>
                      </a:cubicBezTo>
                      <a:cubicBezTo>
                        <a:pt x="73" y="21"/>
                        <a:pt x="73" y="21"/>
                        <a:pt x="73" y="21"/>
                      </a:cubicBezTo>
                      <a:cubicBezTo>
                        <a:pt x="73" y="21"/>
                        <a:pt x="73" y="21"/>
                        <a:pt x="73" y="21"/>
                      </a:cubicBezTo>
                      <a:cubicBezTo>
                        <a:pt x="72" y="20"/>
                        <a:pt x="72" y="20"/>
                        <a:pt x="72" y="20"/>
                      </a:cubicBezTo>
                      <a:cubicBezTo>
                        <a:pt x="72" y="20"/>
                        <a:pt x="72" y="20"/>
                        <a:pt x="72" y="20"/>
                      </a:cubicBezTo>
                      <a:cubicBezTo>
                        <a:pt x="68" y="17"/>
                        <a:pt x="68" y="17"/>
                        <a:pt x="68" y="17"/>
                      </a:cubicBezTo>
                      <a:cubicBezTo>
                        <a:pt x="68" y="17"/>
                        <a:pt x="68" y="17"/>
                        <a:pt x="68" y="17"/>
                      </a:cubicBezTo>
                      <a:cubicBezTo>
                        <a:pt x="67" y="16"/>
                        <a:pt x="67" y="16"/>
                        <a:pt x="67" y="16"/>
                      </a:cubicBezTo>
                      <a:cubicBezTo>
                        <a:pt x="67" y="15"/>
                        <a:pt x="67" y="15"/>
                        <a:pt x="67" y="15"/>
                      </a:cubicBezTo>
                      <a:cubicBezTo>
                        <a:pt x="67" y="15"/>
                        <a:pt x="67" y="15"/>
                        <a:pt x="67" y="15"/>
                      </a:cubicBezTo>
                      <a:cubicBezTo>
                        <a:pt x="67" y="15"/>
                        <a:pt x="67" y="15"/>
                        <a:pt x="67" y="15"/>
                      </a:cubicBezTo>
                      <a:cubicBezTo>
                        <a:pt x="67" y="15"/>
                        <a:pt x="67" y="15"/>
                        <a:pt x="67" y="15"/>
                      </a:cubicBezTo>
                      <a:cubicBezTo>
                        <a:pt x="67" y="14"/>
                        <a:pt x="67" y="14"/>
                        <a:pt x="67" y="14"/>
                      </a:cubicBezTo>
                      <a:cubicBezTo>
                        <a:pt x="66" y="14"/>
                        <a:pt x="66" y="14"/>
                        <a:pt x="66" y="14"/>
                      </a:cubicBezTo>
                      <a:cubicBezTo>
                        <a:pt x="66" y="14"/>
                        <a:pt x="66" y="14"/>
                        <a:pt x="66" y="14"/>
                      </a:cubicBezTo>
                      <a:cubicBezTo>
                        <a:pt x="66" y="14"/>
                        <a:pt x="66" y="14"/>
                        <a:pt x="66" y="14"/>
                      </a:cubicBezTo>
                      <a:cubicBezTo>
                        <a:pt x="66" y="13"/>
                        <a:pt x="66" y="13"/>
                        <a:pt x="66" y="13"/>
                      </a:cubicBezTo>
                      <a:cubicBezTo>
                        <a:pt x="66" y="13"/>
                        <a:pt x="66" y="13"/>
                        <a:pt x="66" y="13"/>
                      </a:cubicBezTo>
                      <a:cubicBezTo>
                        <a:pt x="66" y="13"/>
                        <a:pt x="66" y="13"/>
                        <a:pt x="66" y="13"/>
                      </a:cubicBezTo>
                      <a:cubicBezTo>
                        <a:pt x="66" y="12"/>
                        <a:pt x="66" y="12"/>
                        <a:pt x="66" y="12"/>
                      </a:cubicBezTo>
                      <a:cubicBezTo>
                        <a:pt x="66" y="12"/>
                        <a:pt x="66" y="12"/>
                        <a:pt x="66" y="12"/>
                      </a:cubicBezTo>
                      <a:cubicBezTo>
                        <a:pt x="66" y="12"/>
                        <a:pt x="66" y="12"/>
                        <a:pt x="66" y="12"/>
                      </a:cubicBezTo>
                      <a:cubicBezTo>
                        <a:pt x="66" y="12"/>
                        <a:pt x="66" y="12"/>
                        <a:pt x="66" y="12"/>
                      </a:cubicBezTo>
                      <a:cubicBezTo>
                        <a:pt x="66" y="12"/>
                        <a:pt x="66" y="12"/>
                        <a:pt x="66" y="12"/>
                      </a:cubicBezTo>
                      <a:cubicBezTo>
                        <a:pt x="66" y="11"/>
                        <a:pt x="66" y="11"/>
                        <a:pt x="66" y="11"/>
                      </a:cubicBezTo>
                      <a:cubicBezTo>
                        <a:pt x="65" y="8"/>
                        <a:pt x="65" y="8"/>
                        <a:pt x="65" y="8"/>
                      </a:cubicBezTo>
                      <a:cubicBezTo>
                        <a:pt x="65" y="7"/>
                        <a:pt x="65" y="7"/>
                        <a:pt x="65" y="7"/>
                      </a:cubicBezTo>
                      <a:cubicBezTo>
                        <a:pt x="65" y="6"/>
                        <a:pt x="65" y="6"/>
                        <a:pt x="65" y="6"/>
                      </a:cubicBezTo>
                      <a:cubicBezTo>
                        <a:pt x="65" y="5"/>
                        <a:pt x="65" y="5"/>
                        <a:pt x="65" y="5"/>
                      </a:cubicBezTo>
                      <a:cubicBezTo>
                        <a:pt x="65" y="4"/>
                        <a:pt x="65" y="4"/>
                        <a:pt x="65" y="4"/>
                      </a:cubicBezTo>
                      <a:cubicBezTo>
                        <a:pt x="66" y="4"/>
                        <a:pt x="66" y="4"/>
                        <a:pt x="66" y="4"/>
                      </a:cubicBezTo>
                      <a:cubicBezTo>
                        <a:pt x="66" y="4"/>
                        <a:pt x="66" y="4"/>
                        <a:pt x="66" y="4"/>
                      </a:cubicBezTo>
                      <a:cubicBezTo>
                        <a:pt x="66" y="4"/>
                        <a:pt x="66" y="4"/>
                        <a:pt x="66" y="4"/>
                      </a:cubicBezTo>
                      <a:cubicBezTo>
                        <a:pt x="65" y="4"/>
                        <a:pt x="65" y="4"/>
                        <a:pt x="65" y="4"/>
                      </a:cubicBezTo>
                      <a:cubicBezTo>
                        <a:pt x="65" y="4"/>
                        <a:pt x="65" y="4"/>
                        <a:pt x="65" y="4"/>
                      </a:cubicBezTo>
                      <a:cubicBezTo>
                        <a:pt x="64" y="3"/>
                        <a:pt x="64" y="3"/>
                        <a:pt x="64" y="3"/>
                      </a:cubicBezTo>
                      <a:cubicBezTo>
                        <a:pt x="64" y="3"/>
                        <a:pt x="64" y="3"/>
                        <a:pt x="64" y="3"/>
                      </a:cubicBezTo>
                      <a:cubicBezTo>
                        <a:pt x="64" y="3"/>
                        <a:pt x="64" y="3"/>
                        <a:pt x="64" y="3"/>
                      </a:cubicBezTo>
                      <a:cubicBezTo>
                        <a:pt x="64" y="3"/>
                        <a:pt x="64" y="3"/>
                        <a:pt x="64" y="3"/>
                      </a:cubicBezTo>
                      <a:cubicBezTo>
                        <a:pt x="64" y="2"/>
                        <a:pt x="64" y="2"/>
                        <a:pt x="64" y="2"/>
                      </a:cubicBezTo>
                      <a:cubicBezTo>
                        <a:pt x="64" y="2"/>
                        <a:pt x="64" y="2"/>
                        <a:pt x="64" y="2"/>
                      </a:cubicBezTo>
                      <a:cubicBezTo>
                        <a:pt x="64" y="2"/>
                        <a:pt x="64" y="2"/>
                        <a:pt x="64" y="2"/>
                      </a:cubicBezTo>
                      <a:cubicBezTo>
                        <a:pt x="64" y="2"/>
                        <a:pt x="64" y="2"/>
                        <a:pt x="64"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1"/>
                        <a:pt x="63" y="1"/>
                        <a:pt x="63" y="1"/>
                      </a:cubicBezTo>
                      <a:cubicBezTo>
                        <a:pt x="63" y="1"/>
                        <a:pt x="63" y="1"/>
                        <a:pt x="63" y="1"/>
                      </a:cubicBezTo>
                      <a:cubicBezTo>
                        <a:pt x="62" y="1"/>
                        <a:pt x="62" y="1"/>
                        <a:pt x="62" y="1"/>
                      </a:cubicBezTo>
                      <a:cubicBezTo>
                        <a:pt x="62" y="1"/>
                        <a:pt x="62" y="1"/>
                        <a:pt x="62" y="1"/>
                      </a:cubicBezTo>
                      <a:cubicBezTo>
                        <a:pt x="62" y="1"/>
                        <a:pt x="62" y="1"/>
                        <a:pt x="62" y="1"/>
                      </a:cubicBezTo>
                      <a:cubicBezTo>
                        <a:pt x="62" y="1"/>
                        <a:pt x="62" y="1"/>
                        <a:pt x="62" y="1"/>
                      </a:cubicBezTo>
                      <a:cubicBezTo>
                        <a:pt x="62" y="1"/>
                        <a:pt x="62" y="1"/>
                        <a:pt x="62" y="1"/>
                      </a:cubicBezTo>
                      <a:cubicBezTo>
                        <a:pt x="62" y="0"/>
                        <a:pt x="62" y="0"/>
                        <a:pt x="62" y="0"/>
                      </a:cubicBezTo>
                      <a:cubicBezTo>
                        <a:pt x="62" y="0"/>
                        <a:pt x="62" y="0"/>
                        <a:pt x="62" y="0"/>
                      </a:cubicBezTo>
                      <a:cubicBezTo>
                        <a:pt x="61" y="0"/>
                        <a:pt x="61" y="0"/>
                        <a:pt x="61" y="0"/>
                      </a:cubicBezTo>
                      <a:cubicBezTo>
                        <a:pt x="61" y="0"/>
                        <a:pt x="61" y="0"/>
                        <a:pt x="61" y="0"/>
                      </a:cubicBezTo>
                      <a:cubicBezTo>
                        <a:pt x="61" y="0"/>
                        <a:pt x="61" y="0"/>
                        <a:pt x="61" y="0"/>
                      </a:cubicBezTo>
                      <a:cubicBezTo>
                        <a:pt x="59" y="0"/>
                        <a:pt x="59" y="0"/>
                        <a:pt x="59" y="0"/>
                      </a:cubicBezTo>
                      <a:cubicBezTo>
                        <a:pt x="58" y="0"/>
                        <a:pt x="58" y="0"/>
                        <a:pt x="58" y="0"/>
                      </a:cubicBezTo>
                      <a:cubicBezTo>
                        <a:pt x="52" y="1"/>
                        <a:pt x="46" y="1"/>
                        <a:pt x="41" y="2"/>
                      </a:cubicBezTo>
                      <a:cubicBezTo>
                        <a:pt x="38" y="2"/>
                        <a:pt x="36" y="2"/>
                        <a:pt x="34" y="2"/>
                      </a:cubicBezTo>
                      <a:cubicBezTo>
                        <a:pt x="31" y="2"/>
                        <a:pt x="29" y="2"/>
                        <a:pt x="27" y="3"/>
                      </a:cubicBezTo>
                      <a:cubicBezTo>
                        <a:pt x="24" y="3"/>
                        <a:pt x="22" y="3"/>
                        <a:pt x="20" y="3"/>
                      </a:cubicBezTo>
                      <a:cubicBezTo>
                        <a:pt x="13" y="3"/>
                        <a:pt x="7"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3" y="8"/>
                        <a:pt x="3" y="8"/>
                        <a:pt x="3" y="8"/>
                      </a:cubicBezTo>
                      <a:cubicBezTo>
                        <a:pt x="3" y="8"/>
                        <a:pt x="3" y="8"/>
                        <a:pt x="3" y="8"/>
                      </a:cubicBezTo>
                      <a:cubicBezTo>
                        <a:pt x="3" y="8"/>
                        <a:pt x="3" y="8"/>
                        <a:pt x="3" y="8"/>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10"/>
                      </a:cubicBezTo>
                      <a:cubicBezTo>
                        <a:pt x="5" y="10"/>
                        <a:pt x="5" y="10"/>
                        <a:pt x="5" y="10"/>
                      </a:cubicBezTo>
                      <a:cubicBezTo>
                        <a:pt x="5" y="11"/>
                        <a:pt x="5" y="11"/>
                        <a:pt x="5" y="11"/>
                      </a:cubicBezTo>
                      <a:cubicBezTo>
                        <a:pt x="5" y="11"/>
                        <a:pt x="5" y="11"/>
                        <a:pt x="5" y="11"/>
                      </a:cubicBezTo>
                      <a:cubicBezTo>
                        <a:pt x="5" y="12"/>
                        <a:pt x="5" y="12"/>
                        <a:pt x="5"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6" y="13"/>
                        <a:pt x="6" y="13"/>
                        <a:pt x="6" y="13"/>
                      </a:cubicBezTo>
                      <a:cubicBezTo>
                        <a:pt x="6" y="14"/>
                        <a:pt x="6" y="14"/>
                        <a:pt x="6" y="14"/>
                      </a:cubicBezTo>
                      <a:cubicBezTo>
                        <a:pt x="6" y="14"/>
                        <a:pt x="6" y="14"/>
                        <a:pt x="6" y="14"/>
                      </a:cubicBezTo>
                      <a:cubicBezTo>
                        <a:pt x="6" y="14"/>
                        <a:pt x="6" y="14"/>
                        <a:pt x="6" y="14"/>
                      </a:cubicBezTo>
                      <a:cubicBezTo>
                        <a:pt x="7" y="14"/>
                        <a:pt x="7" y="14"/>
                        <a:pt x="7" y="14"/>
                      </a:cubicBezTo>
                      <a:cubicBezTo>
                        <a:pt x="7" y="15"/>
                        <a:pt x="7" y="15"/>
                        <a:pt x="7" y="15"/>
                      </a:cubicBezTo>
                      <a:cubicBezTo>
                        <a:pt x="8" y="15"/>
                        <a:pt x="8" y="15"/>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1" y="17"/>
                        <a:pt x="11" y="17"/>
                        <a:pt x="11" y="17"/>
                      </a:cubicBezTo>
                      <a:cubicBezTo>
                        <a:pt x="11" y="18"/>
                        <a:pt x="11" y="18"/>
                        <a:pt x="11" y="18"/>
                      </a:cubicBezTo>
                      <a:cubicBezTo>
                        <a:pt x="12" y="17"/>
                        <a:pt x="12" y="17"/>
                        <a:pt x="12" y="17"/>
                      </a:cubicBezTo>
                      <a:cubicBezTo>
                        <a:pt x="12" y="17"/>
                        <a:pt x="12" y="17"/>
                        <a:pt x="12" y="17"/>
                      </a:cubicBezTo>
                      <a:cubicBezTo>
                        <a:pt x="12" y="17"/>
                        <a:pt x="12" y="17"/>
                        <a:pt x="12"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4" y="18"/>
                        <a:pt x="14" y="18"/>
                        <a:pt x="14" y="18"/>
                      </a:cubicBezTo>
                      <a:cubicBezTo>
                        <a:pt x="14" y="18"/>
                        <a:pt x="14" y="18"/>
                        <a:pt x="14" y="18"/>
                      </a:cubicBezTo>
                      <a:cubicBezTo>
                        <a:pt x="14" y="18"/>
                        <a:pt x="14" y="18"/>
                        <a:pt x="14" y="18"/>
                      </a:cubicBezTo>
                      <a:cubicBezTo>
                        <a:pt x="14" y="18"/>
                        <a:pt x="14" y="18"/>
                        <a:pt x="14" y="18"/>
                      </a:cubicBezTo>
                      <a:cubicBezTo>
                        <a:pt x="14" y="19"/>
                        <a:pt x="14" y="19"/>
                        <a:pt x="14" y="19"/>
                      </a:cubicBezTo>
                      <a:cubicBezTo>
                        <a:pt x="14" y="19"/>
                        <a:pt x="14" y="19"/>
                        <a:pt x="14" y="19"/>
                      </a:cubicBezTo>
                      <a:cubicBezTo>
                        <a:pt x="14" y="19"/>
                        <a:pt x="14" y="19"/>
                        <a:pt x="14" y="19"/>
                      </a:cubicBezTo>
                      <a:cubicBezTo>
                        <a:pt x="15" y="19"/>
                        <a:pt x="15" y="19"/>
                        <a:pt x="15" y="19"/>
                      </a:cubicBezTo>
                      <a:cubicBezTo>
                        <a:pt x="15" y="19"/>
                        <a:pt x="15" y="19"/>
                        <a:pt x="15" y="19"/>
                      </a:cubicBezTo>
                      <a:cubicBezTo>
                        <a:pt x="15" y="20"/>
                        <a:pt x="15" y="20"/>
                        <a:pt x="15" y="20"/>
                      </a:cubicBezTo>
                      <a:cubicBezTo>
                        <a:pt x="14" y="20"/>
                        <a:pt x="14" y="20"/>
                        <a:pt x="14" y="20"/>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3" y="21"/>
                        <a:pt x="13" y="21"/>
                        <a:pt x="13" y="21"/>
                      </a:cubicBezTo>
                      <a:cubicBezTo>
                        <a:pt x="13" y="21"/>
                        <a:pt x="13" y="21"/>
                        <a:pt x="13" y="21"/>
                      </a:cubicBezTo>
                      <a:cubicBezTo>
                        <a:pt x="13" y="21"/>
                        <a:pt x="13" y="21"/>
                        <a:pt x="13" y="21"/>
                      </a:cubicBezTo>
                      <a:cubicBezTo>
                        <a:pt x="13" y="21"/>
                        <a:pt x="13" y="21"/>
                        <a:pt x="13" y="21"/>
                      </a:cubicBezTo>
                      <a:cubicBezTo>
                        <a:pt x="12" y="22"/>
                        <a:pt x="12" y="22"/>
                        <a:pt x="12" y="22"/>
                      </a:cubicBezTo>
                      <a:cubicBezTo>
                        <a:pt x="12" y="22"/>
                        <a:pt x="12" y="22"/>
                        <a:pt x="12" y="22"/>
                      </a:cubicBezTo>
                      <a:cubicBezTo>
                        <a:pt x="12" y="22"/>
                        <a:pt x="12" y="22"/>
                        <a:pt x="12" y="22"/>
                      </a:cubicBezTo>
                      <a:cubicBezTo>
                        <a:pt x="12" y="23"/>
                        <a:pt x="12" y="23"/>
                        <a:pt x="12" y="23"/>
                      </a:cubicBezTo>
                      <a:cubicBezTo>
                        <a:pt x="12" y="23"/>
                        <a:pt x="12" y="23"/>
                        <a:pt x="12" y="23"/>
                      </a:cubicBezTo>
                      <a:cubicBezTo>
                        <a:pt x="12" y="23"/>
                        <a:pt x="12" y="23"/>
                        <a:pt x="12" y="23"/>
                      </a:cubicBezTo>
                      <a:cubicBezTo>
                        <a:pt x="12" y="23"/>
                        <a:pt x="12" y="23"/>
                        <a:pt x="12" y="23"/>
                      </a:cubicBezTo>
                      <a:cubicBezTo>
                        <a:pt x="11" y="23"/>
                        <a:pt x="11" y="23"/>
                        <a:pt x="11" y="23"/>
                      </a:cubicBezTo>
                      <a:cubicBezTo>
                        <a:pt x="11" y="23"/>
                        <a:pt x="11" y="23"/>
                        <a:pt x="11" y="23"/>
                      </a:cubicBezTo>
                      <a:cubicBezTo>
                        <a:pt x="11" y="24"/>
                        <a:pt x="11" y="24"/>
                        <a:pt x="11" y="24"/>
                      </a:cubicBezTo>
                      <a:cubicBezTo>
                        <a:pt x="11" y="24"/>
                        <a:pt x="11" y="24"/>
                        <a:pt x="11" y="24"/>
                      </a:cubicBezTo>
                      <a:cubicBezTo>
                        <a:pt x="12" y="24"/>
                        <a:pt x="12" y="24"/>
                        <a:pt x="12" y="24"/>
                      </a:cubicBezTo>
                      <a:cubicBezTo>
                        <a:pt x="12" y="24"/>
                        <a:pt x="12" y="24"/>
                        <a:pt x="12" y="24"/>
                      </a:cubicBezTo>
                      <a:cubicBezTo>
                        <a:pt x="12" y="25"/>
                        <a:pt x="12" y="25"/>
                        <a:pt x="12" y="25"/>
                      </a:cubicBezTo>
                      <a:cubicBezTo>
                        <a:pt x="12" y="25"/>
                        <a:pt x="12" y="25"/>
                        <a:pt x="12" y="25"/>
                      </a:cubicBezTo>
                      <a:cubicBezTo>
                        <a:pt x="13" y="25"/>
                        <a:pt x="13" y="25"/>
                        <a:pt x="13" y="25"/>
                      </a:cubicBezTo>
                      <a:cubicBezTo>
                        <a:pt x="13" y="26"/>
                        <a:pt x="13" y="26"/>
                        <a:pt x="13" y="26"/>
                      </a:cubicBezTo>
                      <a:cubicBezTo>
                        <a:pt x="13" y="26"/>
                        <a:pt x="13" y="26"/>
                        <a:pt x="13" y="26"/>
                      </a:cubicBezTo>
                      <a:cubicBezTo>
                        <a:pt x="14" y="26"/>
                        <a:pt x="14" y="26"/>
                        <a:pt x="14" y="26"/>
                      </a:cubicBezTo>
                      <a:cubicBezTo>
                        <a:pt x="14" y="26"/>
                        <a:pt x="14" y="26"/>
                        <a:pt x="14" y="26"/>
                      </a:cubicBezTo>
                      <a:cubicBezTo>
                        <a:pt x="14" y="27"/>
                        <a:pt x="14" y="27"/>
                        <a:pt x="14" y="27"/>
                      </a:cubicBezTo>
                      <a:cubicBezTo>
                        <a:pt x="14" y="27"/>
                        <a:pt x="14" y="27"/>
                        <a:pt x="14" y="27"/>
                      </a:cubicBezTo>
                      <a:cubicBezTo>
                        <a:pt x="15" y="27"/>
                        <a:pt x="15" y="27"/>
                        <a:pt x="15" y="27"/>
                      </a:cubicBezTo>
                      <a:cubicBezTo>
                        <a:pt x="14" y="27"/>
                        <a:pt x="14" y="27"/>
                        <a:pt x="14" y="27"/>
                      </a:cubicBezTo>
                      <a:cubicBezTo>
                        <a:pt x="15" y="28"/>
                        <a:pt x="15" y="28"/>
                        <a:pt x="15" y="28"/>
                      </a:cubicBezTo>
                      <a:cubicBezTo>
                        <a:pt x="15" y="29"/>
                        <a:pt x="15" y="29"/>
                        <a:pt x="15" y="29"/>
                      </a:cubicBezTo>
                      <a:cubicBezTo>
                        <a:pt x="16" y="29"/>
                        <a:pt x="16" y="29"/>
                        <a:pt x="16" y="29"/>
                      </a:cubicBezTo>
                      <a:cubicBezTo>
                        <a:pt x="16" y="29"/>
                        <a:pt x="16" y="29"/>
                        <a:pt x="16" y="29"/>
                      </a:cubicBezTo>
                      <a:cubicBezTo>
                        <a:pt x="16" y="30"/>
                        <a:pt x="16" y="30"/>
                        <a:pt x="16" y="30"/>
                      </a:cubicBezTo>
                      <a:cubicBezTo>
                        <a:pt x="16" y="30"/>
                        <a:pt x="16" y="30"/>
                        <a:pt x="16" y="30"/>
                      </a:cubicBezTo>
                      <a:cubicBezTo>
                        <a:pt x="16" y="30"/>
                        <a:pt x="16" y="30"/>
                        <a:pt x="16" y="30"/>
                      </a:cubicBezTo>
                      <a:cubicBezTo>
                        <a:pt x="16" y="30"/>
                        <a:pt x="16" y="30"/>
                        <a:pt x="16" y="30"/>
                      </a:cubicBezTo>
                      <a:cubicBezTo>
                        <a:pt x="17" y="31"/>
                        <a:pt x="17" y="31"/>
                        <a:pt x="17" y="31"/>
                      </a:cubicBezTo>
                      <a:cubicBezTo>
                        <a:pt x="17" y="31"/>
                        <a:pt x="17" y="31"/>
                        <a:pt x="17"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2"/>
                        <a:pt x="19" y="32"/>
                        <a:pt x="19" y="32"/>
                      </a:cubicBezTo>
                      <a:cubicBezTo>
                        <a:pt x="19" y="32"/>
                        <a:pt x="19" y="32"/>
                        <a:pt x="19" y="32"/>
                      </a:cubicBezTo>
                      <a:cubicBezTo>
                        <a:pt x="19" y="32"/>
                        <a:pt x="19" y="32"/>
                        <a:pt x="19" y="32"/>
                      </a:cubicBezTo>
                      <a:cubicBezTo>
                        <a:pt x="19" y="32"/>
                        <a:pt x="19" y="32"/>
                        <a:pt x="19" y="32"/>
                      </a:cubicBezTo>
                      <a:cubicBezTo>
                        <a:pt x="20" y="49"/>
                        <a:pt x="21" y="66"/>
                        <a:pt x="22" y="83"/>
                      </a:cubicBezTo>
                      <a:cubicBezTo>
                        <a:pt x="45" y="82"/>
                        <a:pt x="68" y="80"/>
                        <a:pt x="92" y="78"/>
                      </a:cubicBezTo>
                      <a:cubicBezTo>
                        <a:pt x="92" y="78"/>
                        <a:pt x="92" y="78"/>
                        <a:pt x="92" y="78"/>
                      </a:cubicBezTo>
                      <a:cubicBezTo>
                        <a:pt x="92" y="78"/>
                        <a:pt x="92" y="78"/>
                        <a:pt x="92" y="78"/>
                      </a:cubicBezTo>
                      <a:cubicBezTo>
                        <a:pt x="92" y="78"/>
                        <a:pt x="92" y="78"/>
                        <a:pt x="92" y="78"/>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80"/>
                        <a:pt x="92" y="80"/>
                        <a:pt x="92" y="80"/>
                      </a:cubicBezTo>
                      <a:cubicBezTo>
                        <a:pt x="92" y="80"/>
                        <a:pt x="92" y="80"/>
                        <a:pt x="92"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4" y="81"/>
                        <a:pt x="94" y="81"/>
                        <a:pt x="94" y="81"/>
                      </a:cubicBezTo>
                      <a:cubicBezTo>
                        <a:pt x="94" y="81"/>
                        <a:pt x="94" y="81"/>
                        <a:pt x="94" y="81"/>
                      </a:cubicBezTo>
                      <a:cubicBezTo>
                        <a:pt x="94" y="81"/>
                        <a:pt x="94" y="81"/>
                        <a:pt x="94" y="81"/>
                      </a:cubicBezTo>
                      <a:cubicBezTo>
                        <a:pt x="93" y="81"/>
                        <a:pt x="93" y="81"/>
                        <a:pt x="93" y="81"/>
                      </a:cubicBezTo>
                      <a:cubicBezTo>
                        <a:pt x="93" y="81"/>
                        <a:pt x="93" y="81"/>
                        <a:pt x="93" y="81"/>
                      </a:cubicBezTo>
                      <a:cubicBezTo>
                        <a:pt x="94" y="82"/>
                        <a:pt x="94" y="82"/>
                        <a:pt x="94" y="82"/>
                      </a:cubicBezTo>
                      <a:cubicBezTo>
                        <a:pt x="94" y="82"/>
                        <a:pt x="94" y="82"/>
                        <a:pt x="94" y="82"/>
                      </a:cubicBezTo>
                      <a:cubicBezTo>
                        <a:pt x="94" y="82"/>
                        <a:pt x="94" y="82"/>
                        <a:pt x="94" y="82"/>
                      </a:cubicBezTo>
                      <a:cubicBezTo>
                        <a:pt x="94" y="82"/>
                        <a:pt x="94" y="82"/>
                        <a:pt x="94" y="82"/>
                      </a:cubicBezTo>
                      <a:cubicBezTo>
                        <a:pt x="94" y="82"/>
                        <a:pt x="94" y="82"/>
                        <a:pt x="94" y="82"/>
                      </a:cubicBezTo>
                      <a:cubicBezTo>
                        <a:pt x="93" y="82"/>
                        <a:pt x="93" y="82"/>
                        <a:pt x="93" y="82"/>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4"/>
                        <a:pt x="93" y="84"/>
                        <a:pt x="93" y="84"/>
                      </a:cubicBezTo>
                      <a:cubicBezTo>
                        <a:pt x="93" y="84"/>
                        <a:pt x="93" y="84"/>
                        <a:pt x="93" y="84"/>
                      </a:cubicBezTo>
                      <a:cubicBezTo>
                        <a:pt x="93" y="84"/>
                        <a:pt x="93" y="84"/>
                        <a:pt x="93" y="84"/>
                      </a:cubicBezTo>
                      <a:cubicBezTo>
                        <a:pt x="92" y="84"/>
                        <a:pt x="92" y="84"/>
                        <a:pt x="92" y="84"/>
                      </a:cubicBezTo>
                      <a:cubicBezTo>
                        <a:pt x="92" y="84"/>
                        <a:pt x="92" y="84"/>
                        <a:pt x="92" y="84"/>
                      </a:cubicBezTo>
                      <a:cubicBezTo>
                        <a:pt x="92" y="84"/>
                        <a:pt x="92" y="84"/>
                        <a:pt x="92" y="84"/>
                      </a:cubicBezTo>
                      <a:cubicBezTo>
                        <a:pt x="91" y="84"/>
                        <a:pt x="91" y="84"/>
                        <a:pt x="91" y="84"/>
                      </a:cubicBezTo>
                      <a:cubicBezTo>
                        <a:pt x="91" y="84"/>
                        <a:pt x="91" y="84"/>
                        <a:pt x="91" y="84"/>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6"/>
                        <a:pt x="91" y="86"/>
                        <a:pt x="91" y="86"/>
                      </a:cubicBezTo>
                      <a:cubicBezTo>
                        <a:pt x="91" y="86"/>
                        <a:pt x="91" y="86"/>
                        <a:pt x="91" y="86"/>
                      </a:cubicBezTo>
                      <a:cubicBezTo>
                        <a:pt x="90" y="86"/>
                        <a:pt x="90" y="86"/>
                        <a:pt x="90" y="86"/>
                      </a:cubicBezTo>
                      <a:cubicBezTo>
                        <a:pt x="90" y="86"/>
                        <a:pt x="90" y="86"/>
                        <a:pt x="90" y="86"/>
                      </a:cubicBezTo>
                      <a:cubicBezTo>
                        <a:pt x="90" y="86"/>
                        <a:pt x="90" y="86"/>
                        <a:pt x="90" y="86"/>
                      </a:cubicBezTo>
                      <a:cubicBezTo>
                        <a:pt x="90" y="86"/>
                        <a:pt x="90" y="86"/>
                        <a:pt x="90" y="86"/>
                      </a:cubicBezTo>
                      <a:cubicBezTo>
                        <a:pt x="90" y="86"/>
                        <a:pt x="90" y="86"/>
                        <a:pt x="90" y="86"/>
                      </a:cubicBezTo>
                      <a:cubicBezTo>
                        <a:pt x="90" y="86"/>
                        <a:pt x="90" y="86"/>
                        <a:pt x="90" y="86"/>
                      </a:cubicBezTo>
                      <a:cubicBezTo>
                        <a:pt x="90" y="87"/>
                        <a:pt x="90" y="87"/>
                        <a:pt x="90" y="87"/>
                      </a:cubicBezTo>
                      <a:cubicBezTo>
                        <a:pt x="90" y="87"/>
                        <a:pt x="90" y="87"/>
                        <a:pt x="90" y="87"/>
                      </a:cubicBezTo>
                      <a:cubicBezTo>
                        <a:pt x="89" y="88"/>
                        <a:pt x="89" y="88"/>
                        <a:pt x="89" y="88"/>
                      </a:cubicBezTo>
                      <a:cubicBezTo>
                        <a:pt x="89" y="88"/>
                        <a:pt x="89" y="88"/>
                        <a:pt x="89" y="88"/>
                      </a:cubicBezTo>
                      <a:cubicBezTo>
                        <a:pt x="89" y="88"/>
                        <a:pt x="89" y="88"/>
                        <a:pt x="89" y="88"/>
                      </a:cubicBezTo>
                      <a:cubicBezTo>
                        <a:pt x="89" y="88"/>
                        <a:pt x="89" y="88"/>
                        <a:pt x="89" y="88"/>
                      </a:cubicBezTo>
                      <a:cubicBezTo>
                        <a:pt x="89" y="88"/>
                        <a:pt x="89" y="88"/>
                        <a:pt x="89" y="88"/>
                      </a:cubicBezTo>
                      <a:cubicBezTo>
                        <a:pt x="93" y="88"/>
                        <a:pt x="96" y="88"/>
                        <a:pt x="99" y="87"/>
                      </a:cubicBezTo>
                      <a:cubicBezTo>
                        <a:pt x="99" y="87"/>
                        <a:pt x="99" y="87"/>
                        <a:pt x="99" y="87"/>
                      </a:cubicBezTo>
                      <a:cubicBezTo>
                        <a:pt x="99" y="87"/>
                        <a:pt x="99" y="87"/>
                        <a:pt x="99" y="87"/>
                      </a:cubicBezTo>
                      <a:cubicBezTo>
                        <a:pt x="100" y="87"/>
                        <a:pt x="100" y="87"/>
                        <a:pt x="100" y="87"/>
                      </a:cubicBezTo>
                      <a:cubicBezTo>
                        <a:pt x="100" y="87"/>
                        <a:pt x="100" y="87"/>
                        <a:pt x="100" y="87"/>
                      </a:cubicBezTo>
                      <a:cubicBezTo>
                        <a:pt x="100" y="86"/>
                        <a:pt x="100" y="86"/>
                        <a:pt x="100" y="86"/>
                      </a:cubicBezTo>
                      <a:cubicBezTo>
                        <a:pt x="100" y="85"/>
                        <a:pt x="100" y="85"/>
                        <a:pt x="100" y="85"/>
                      </a:cubicBezTo>
                      <a:cubicBezTo>
                        <a:pt x="100" y="85"/>
                        <a:pt x="100" y="85"/>
                        <a:pt x="100" y="85"/>
                      </a:cubicBezTo>
                      <a:cubicBezTo>
                        <a:pt x="100" y="85"/>
                        <a:pt x="100" y="85"/>
                        <a:pt x="100" y="85"/>
                      </a:cubicBezTo>
                      <a:cubicBezTo>
                        <a:pt x="101" y="85"/>
                        <a:pt x="101" y="85"/>
                        <a:pt x="101" y="85"/>
                      </a:cubicBezTo>
                      <a:cubicBezTo>
                        <a:pt x="101" y="85"/>
                        <a:pt x="101" y="85"/>
                        <a:pt x="101" y="85"/>
                      </a:cubicBezTo>
                      <a:cubicBezTo>
                        <a:pt x="101" y="84"/>
                        <a:pt x="101" y="84"/>
                        <a:pt x="101" y="84"/>
                      </a:cubicBezTo>
                      <a:cubicBezTo>
                        <a:pt x="100" y="84"/>
                        <a:pt x="100" y="84"/>
                        <a:pt x="100" y="84"/>
                      </a:cubicBezTo>
                      <a:cubicBezTo>
                        <a:pt x="100" y="82"/>
                        <a:pt x="100" y="82"/>
                        <a:pt x="100" y="82"/>
                      </a:cubicBezTo>
                      <a:cubicBezTo>
                        <a:pt x="100" y="82"/>
                        <a:pt x="100" y="82"/>
                        <a:pt x="100" y="82"/>
                      </a:cubicBezTo>
                      <a:cubicBezTo>
                        <a:pt x="101" y="82"/>
                        <a:pt x="101" y="82"/>
                        <a:pt x="101" y="82"/>
                      </a:cubicBezTo>
                      <a:cubicBezTo>
                        <a:pt x="101" y="82"/>
                        <a:pt x="101" y="82"/>
                        <a:pt x="101" y="82"/>
                      </a:cubicBezTo>
                      <a:cubicBezTo>
                        <a:pt x="102" y="82"/>
                        <a:pt x="102" y="82"/>
                        <a:pt x="102" y="82"/>
                      </a:cubicBezTo>
                      <a:cubicBezTo>
                        <a:pt x="102" y="82"/>
                        <a:pt x="102" y="82"/>
                        <a:pt x="102" y="82"/>
                      </a:cubicBezTo>
                      <a:cubicBezTo>
                        <a:pt x="101" y="82"/>
                        <a:pt x="101" y="82"/>
                        <a:pt x="101" y="82"/>
                      </a:cubicBezTo>
                      <a:cubicBezTo>
                        <a:pt x="101" y="81"/>
                        <a:pt x="101" y="81"/>
                        <a:pt x="101" y="81"/>
                      </a:cubicBezTo>
                      <a:cubicBezTo>
                        <a:pt x="101" y="81"/>
                        <a:pt x="101" y="81"/>
                        <a:pt x="101" y="81"/>
                      </a:cubicBezTo>
                      <a:cubicBezTo>
                        <a:pt x="100" y="81"/>
                        <a:pt x="100" y="81"/>
                        <a:pt x="100" y="81"/>
                      </a:cubicBezTo>
                      <a:cubicBezTo>
                        <a:pt x="100" y="80"/>
                        <a:pt x="100" y="80"/>
                        <a:pt x="100" y="80"/>
                      </a:cubicBezTo>
                      <a:cubicBezTo>
                        <a:pt x="101" y="80"/>
                        <a:pt x="101" y="80"/>
                        <a:pt x="101" y="80"/>
                      </a:cubicBezTo>
                      <a:cubicBezTo>
                        <a:pt x="101" y="80"/>
                        <a:pt x="101" y="80"/>
                        <a:pt x="101" y="80"/>
                      </a:cubicBezTo>
                      <a:cubicBezTo>
                        <a:pt x="101" y="80"/>
                        <a:pt x="101" y="80"/>
                        <a:pt x="101" y="80"/>
                      </a:cubicBezTo>
                      <a:cubicBezTo>
                        <a:pt x="102" y="80"/>
                        <a:pt x="102" y="80"/>
                        <a:pt x="102" y="80"/>
                      </a:cubicBezTo>
                      <a:cubicBezTo>
                        <a:pt x="102" y="80"/>
                        <a:pt x="102" y="80"/>
                        <a:pt x="102" y="80"/>
                      </a:cubicBezTo>
                      <a:cubicBezTo>
                        <a:pt x="102" y="79"/>
                        <a:pt x="102" y="79"/>
                        <a:pt x="102" y="79"/>
                      </a:cubicBezTo>
                      <a:cubicBezTo>
                        <a:pt x="101" y="78"/>
                        <a:pt x="101" y="78"/>
                        <a:pt x="101" y="78"/>
                      </a:cubicBezTo>
                      <a:cubicBezTo>
                        <a:pt x="101" y="78"/>
                        <a:pt x="101" y="78"/>
                        <a:pt x="101" y="78"/>
                      </a:cubicBezTo>
                      <a:cubicBezTo>
                        <a:pt x="101" y="78"/>
                        <a:pt x="101" y="78"/>
                        <a:pt x="101" y="78"/>
                      </a:cubicBezTo>
                      <a:cubicBezTo>
                        <a:pt x="101" y="77"/>
                        <a:pt x="101" y="77"/>
                        <a:pt x="101" y="77"/>
                      </a:cubicBezTo>
                      <a:cubicBezTo>
                        <a:pt x="101" y="77"/>
                        <a:pt x="101" y="77"/>
                        <a:pt x="101" y="77"/>
                      </a:cubicBezTo>
                      <a:cubicBezTo>
                        <a:pt x="101" y="77"/>
                        <a:pt x="101" y="77"/>
                        <a:pt x="101" y="77"/>
                      </a:cubicBezTo>
                      <a:cubicBezTo>
                        <a:pt x="101" y="76"/>
                        <a:pt x="101" y="76"/>
                        <a:pt x="101" y="76"/>
                      </a:cubicBezTo>
                      <a:cubicBezTo>
                        <a:pt x="101" y="76"/>
                        <a:pt x="101" y="76"/>
                        <a:pt x="101" y="76"/>
                      </a:cubicBezTo>
                      <a:cubicBezTo>
                        <a:pt x="102" y="76"/>
                        <a:pt x="102" y="76"/>
                        <a:pt x="102" y="76"/>
                      </a:cubicBezTo>
                      <a:cubicBezTo>
                        <a:pt x="102" y="77"/>
                        <a:pt x="102" y="77"/>
                        <a:pt x="102" y="77"/>
                      </a:cubicBezTo>
                      <a:cubicBezTo>
                        <a:pt x="102" y="77"/>
                        <a:pt x="102" y="77"/>
                        <a:pt x="102" y="77"/>
                      </a:cubicBezTo>
                      <a:cubicBezTo>
                        <a:pt x="102" y="78"/>
                        <a:pt x="102" y="78"/>
                        <a:pt x="102" y="78"/>
                      </a:cubicBezTo>
                      <a:cubicBezTo>
                        <a:pt x="102" y="78"/>
                        <a:pt x="102" y="78"/>
                        <a:pt x="102"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7"/>
                        <a:pt x="103" y="77"/>
                        <a:pt x="103" y="77"/>
                      </a:cubicBezTo>
                      <a:cubicBezTo>
                        <a:pt x="104" y="76"/>
                        <a:pt x="104" y="76"/>
                        <a:pt x="104" y="76"/>
                      </a:cubicBezTo>
                      <a:cubicBezTo>
                        <a:pt x="104" y="76"/>
                        <a:pt x="104" y="76"/>
                        <a:pt x="104" y="76"/>
                      </a:cubicBezTo>
                      <a:cubicBezTo>
                        <a:pt x="104" y="75"/>
                        <a:pt x="104" y="75"/>
                        <a:pt x="104" y="75"/>
                      </a:cubicBezTo>
                      <a:cubicBezTo>
                        <a:pt x="104" y="75"/>
                        <a:pt x="104" y="75"/>
                        <a:pt x="104" y="75"/>
                      </a:cubicBezTo>
                      <a:cubicBezTo>
                        <a:pt x="104" y="74"/>
                        <a:pt x="104" y="74"/>
                        <a:pt x="104" y="74"/>
                      </a:cubicBezTo>
                      <a:cubicBezTo>
                        <a:pt x="104" y="74"/>
                        <a:pt x="104" y="74"/>
                        <a:pt x="104" y="74"/>
                      </a:cubicBezTo>
                      <a:cubicBezTo>
                        <a:pt x="104" y="75"/>
                        <a:pt x="104" y="75"/>
                        <a:pt x="104" y="75"/>
                      </a:cubicBezTo>
                      <a:cubicBezTo>
                        <a:pt x="105" y="75"/>
                        <a:pt x="105" y="75"/>
                        <a:pt x="105" y="75"/>
                      </a:cubicBezTo>
                      <a:cubicBezTo>
                        <a:pt x="105" y="75"/>
                        <a:pt x="105" y="75"/>
                        <a:pt x="105" y="75"/>
                      </a:cubicBezTo>
                      <a:cubicBezTo>
                        <a:pt x="106" y="75"/>
                        <a:pt x="106" y="75"/>
                        <a:pt x="106" y="75"/>
                      </a:cubicBezTo>
                      <a:cubicBezTo>
                        <a:pt x="106" y="75"/>
                        <a:pt x="106" y="75"/>
                        <a:pt x="106" y="75"/>
                      </a:cubicBezTo>
                      <a:cubicBezTo>
                        <a:pt x="107" y="75"/>
                        <a:pt x="107" y="75"/>
                        <a:pt x="107" y="75"/>
                      </a:cubicBezTo>
                      <a:cubicBezTo>
                        <a:pt x="107" y="73"/>
                        <a:pt x="107" y="73"/>
                        <a:pt x="107" y="73"/>
                      </a:cubicBezTo>
                      <a:cubicBezTo>
                        <a:pt x="107" y="72"/>
                        <a:pt x="107" y="72"/>
                        <a:pt x="107" y="72"/>
                      </a:cubicBezTo>
                      <a:cubicBezTo>
                        <a:pt x="107" y="72"/>
                        <a:pt x="107" y="72"/>
                        <a:pt x="107" y="72"/>
                      </a:cubicBezTo>
                      <a:lnTo>
                        <a:pt x="107" y="71"/>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5" name="Freeform 358">
                  <a:extLst>
                    <a:ext uri="{FF2B5EF4-FFF2-40B4-BE49-F238E27FC236}">
                      <a16:creationId xmlns="" xmlns:a16="http://schemas.microsoft.com/office/drawing/2014/main" id="{5FB25DE8-DBDF-4E87-92F9-A56C04BEAA28}"/>
                    </a:ext>
                  </a:extLst>
                </p:cNvPr>
                <p:cNvSpPr>
                  <a:spLocks/>
                </p:cNvSpPr>
                <p:nvPr/>
              </p:nvSpPr>
              <p:spPr bwMode="auto">
                <a:xfrm>
                  <a:off x="5665899" y="3175437"/>
                  <a:ext cx="550465" cy="623860"/>
                </a:xfrm>
                <a:custGeom>
                  <a:avLst/>
                  <a:gdLst>
                    <a:gd name="T0" fmla="*/ 102 w 105"/>
                    <a:gd name="T1" fmla="*/ 23 h 119"/>
                    <a:gd name="T2" fmla="*/ 97 w 105"/>
                    <a:gd name="T3" fmla="*/ 21 h 119"/>
                    <a:gd name="T4" fmla="*/ 92 w 105"/>
                    <a:gd name="T5" fmla="*/ 22 h 119"/>
                    <a:gd name="T6" fmla="*/ 88 w 105"/>
                    <a:gd name="T7" fmla="*/ 21 h 119"/>
                    <a:gd name="T8" fmla="*/ 85 w 105"/>
                    <a:gd name="T9" fmla="*/ 20 h 119"/>
                    <a:gd name="T10" fmla="*/ 79 w 105"/>
                    <a:gd name="T11" fmla="*/ 24 h 119"/>
                    <a:gd name="T12" fmla="*/ 77 w 105"/>
                    <a:gd name="T13" fmla="*/ 23 h 119"/>
                    <a:gd name="T14" fmla="*/ 72 w 105"/>
                    <a:gd name="T15" fmla="*/ 21 h 119"/>
                    <a:gd name="T16" fmla="*/ 68 w 105"/>
                    <a:gd name="T17" fmla="*/ 19 h 119"/>
                    <a:gd name="T18" fmla="*/ 67 w 105"/>
                    <a:gd name="T19" fmla="*/ 21 h 119"/>
                    <a:gd name="T20" fmla="*/ 64 w 105"/>
                    <a:gd name="T21" fmla="*/ 17 h 119"/>
                    <a:gd name="T22" fmla="*/ 63 w 105"/>
                    <a:gd name="T23" fmla="*/ 15 h 119"/>
                    <a:gd name="T24" fmla="*/ 52 w 105"/>
                    <a:gd name="T25" fmla="*/ 14 h 119"/>
                    <a:gd name="T26" fmla="*/ 47 w 105"/>
                    <a:gd name="T27" fmla="*/ 16 h 119"/>
                    <a:gd name="T28" fmla="*/ 41 w 105"/>
                    <a:gd name="T29" fmla="*/ 13 h 119"/>
                    <a:gd name="T30" fmla="*/ 35 w 105"/>
                    <a:gd name="T31" fmla="*/ 11 h 119"/>
                    <a:gd name="T32" fmla="*/ 33 w 105"/>
                    <a:gd name="T33" fmla="*/ 2 h 119"/>
                    <a:gd name="T34" fmla="*/ 28 w 105"/>
                    <a:gd name="T35" fmla="*/ 7 h 119"/>
                    <a:gd name="T36" fmla="*/ 1 w 105"/>
                    <a:gd name="T37" fmla="*/ 11 h 119"/>
                    <a:gd name="T38" fmla="*/ 2 w 105"/>
                    <a:gd name="T39" fmla="*/ 16 h 119"/>
                    <a:gd name="T40" fmla="*/ 2 w 105"/>
                    <a:gd name="T41" fmla="*/ 21 h 119"/>
                    <a:gd name="T42" fmla="*/ 3 w 105"/>
                    <a:gd name="T43" fmla="*/ 29 h 119"/>
                    <a:gd name="T44" fmla="*/ 4 w 105"/>
                    <a:gd name="T45" fmla="*/ 33 h 119"/>
                    <a:gd name="T46" fmla="*/ 5 w 105"/>
                    <a:gd name="T47" fmla="*/ 35 h 119"/>
                    <a:gd name="T48" fmla="*/ 6 w 105"/>
                    <a:gd name="T49" fmla="*/ 37 h 119"/>
                    <a:gd name="T50" fmla="*/ 6 w 105"/>
                    <a:gd name="T51" fmla="*/ 41 h 119"/>
                    <a:gd name="T52" fmla="*/ 7 w 105"/>
                    <a:gd name="T53" fmla="*/ 46 h 119"/>
                    <a:gd name="T54" fmla="*/ 7 w 105"/>
                    <a:gd name="T55" fmla="*/ 50 h 119"/>
                    <a:gd name="T56" fmla="*/ 8 w 105"/>
                    <a:gd name="T57" fmla="*/ 51 h 119"/>
                    <a:gd name="T58" fmla="*/ 7 w 105"/>
                    <a:gd name="T59" fmla="*/ 54 h 119"/>
                    <a:gd name="T60" fmla="*/ 8 w 105"/>
                    <a:gd name="T61" fmla="*/ 58 h 119"/>
                    <a:gd name="T62" fmla="*/ 9 w 105"/>
                    <a:gd name="T63" fmla="*/ 60 h 119"/>
                    <a:gd name="T64" fmla="*/ 11 w 105"/>
                    <a:gd name="T65" fmla="*/ 66 h 119"/>
                    <a:gd name="T66" fmla="*/ 11 w 105"/>
                    <a:gd name="T67" fmla="*/ 69 h 119"/>
                    <a:gd name="T68" fmla="*/ 10 w 105"/>
                    <a:gd name="T69" fmla="*/ 74 h 119"/>
                    <a:gd name="T70" fmla="*/ 7 w 105"/>
                    <a:gd name="T71" fmla="*/ 76 h 119"/>
                    <a:gd name="T72" fmla="*/ 10 w 105"/>
                    <a:gd name="T73" fmla="*/ 81 h 119"/>
                    <a:gd name="T74" fmla="*/ 13 w 105"/>
                    <a:gd name="T75" fmla="*/ 83 h 119"/>
                    <a:gd name="T76" fmla="*/ 90 w 105"/>
                    <a:gd name="T77" fmla="*/ 113 h 119"/>
                    <a:gd name="T78" fmla="*/ 89 w 105"/>
                    <a:gd name="T79" fmla="*/ 109 h 119"/>
                    <a:gd name="T80" fmla="*/ 88 w 105"/>
                    <a:gd name="T81" fmla="*/ 107 h 119"/>
                    <a:gd name="T82" fmla="*/ 87 w 105"/>
                    <a:gd name="T83" fmla="*/ 105 h 119"/>
                    <a:gd name="T84" fmla="*/ 83 w 105"/>
                    <a:gd name="T85" fmla="*/ 104 h 119"/>
                    <a:gd name="T86" fmla="*/ 74 w 105"/>
                    <a:gd name="T87" fmla="*/ 97 h 119"/>
                    <a:gd name="T88" fmla="*/ 68 w 105"/>
                    <a:gd name="T89" fmla="*/ 94 h 119"/>
                    <a:gd name="T90" fmla="*/ 66 w 105"/>
                    <a:gd name="T91" fmla="*/ 90 h 119"/>
                    <a:gd name="T92" fmla="*/ 65 w 105"/>
                    <a:gd name="T93" fmla="*/ 85 h 119"/>
                    <a:gd name="T94" fmla="*/ 65 w 105"/>
                    <a:gd name="T95" fmla="*/ 82 h 119"/>
                    <a:gd name="T96" fmla="*/ 67 w 105"/>
                    <a:gd name="T97" fmla="*/ 78 h 119"/>
                    <a:gd name="T98" fmla="*/ 64 w 105"/>
                    <a:gd name="T99" fmla="*/ 75 h 119"/>
                    <a:gd name="T100" fmla="*/ 65 w 105"/>
                    <a:gd name="T101" fmla="*/ 69 h 119"/>
                    <a:gd name="T102" fmla="*/ 68 w 105"/>
                    <a:gd name="T103" fmla="*/ 67 h 119"/>
                    <a:gd name="T104" fmla="*/ 69 w 105"/>
                    <a:gd name="T105" fmla="*/ 66 h 119"/>
                    <a:gd name="T106" fmla="*/ 70 w 105"/>
                    <a:gd name="T107" fmla="*/ 53 h 119"/>
                    <a:gd name="T108" fmla="*/ 71 w 105"/>
                    <a:gd name="T109" fmla="*/ 53 h 119"/>
                    <a:gd name="T110" fmla="*/ 72 w 105"/>
                    <a:gd name="T111" fmla="*/ 51 h 119"/>
                    <a:gd name="T112" fmla="*/ 75 w 105"/>
                    <a:gd name="T113" fmla="*/ 48 h 119"/>
                    <a:gd name="T114" fmla="*/ 79 w 105"/>
                    <a:gd name="T115" fmla="*/ 44 h 119"/>
                    <a:gd name="T116" fmla="*/ 89 w 105"/>
                    <a:gd name="T117" fmla="*/ 32 h 119"/>
                    <a:gd name="T118" fmla="*/ 104 w 105"/>
                    <a:gd name="T119" fmla="*/ 2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5" h="119">
                      <a:moveTo>
                        <a:pt x="105" y="23"/>
                      </a:moveTo>
                      <a:cubicBezTo>
                        <a:pt x="104" y="23"/>
                        <a:pt x="104" y="23"/>
                        <a:pt x="104" y="23"/>
                      </a:cubicBezTo>
                      <a:cubicBezTo>
                        <a:pt x="104" y="23"/>
                        <a:pt x="104" y="23"/>
                        <a:pt x="104" y="23"/>
                      </a:cubicBezTo>
                      <a:cubicBezTo>
                        <a:pt x="103" y="23"/>
                        <a:pt x="103" y="23"/>
                        <a:pt x="103" y="23"/>
                      </a:cubicBezTo>
                      <a:cubicBezTo>
                        <a:pt x="103" y="23"/>
                        <a:pt x="103" y="23"/>
                        <a:pt x="103" y="23"/>
                      </a:cubicBezTo>
                      <a:cubicBezTo>
                        <a:pt x="103" y="23"/>
                        <a:pt x="103" y="23"/>
                        <a:pt x="103" y="23"/>
                      </a:cubicBezTo>
                      <a:cubicBezTo>
                        <a:pt x="103" y="22"/>
                        <a:pt x="103" y="22"/>
                        <a:pt x="103" y="22"/>
                      </a:cubicBezTo>
                      <a:cubicBezTo>
                        <a:pt x="103" y="23"/>
                        <a:pt x="103" y="23"/>
                        <a:pt x="103" y="23"/>
                      </a:cubicBezTo>
                      <a:cubicBezTo>
                        <a:pt x="102" y="23"/>
                        <a:pt x="102" y="23"/>
                        <a:pt x="102" y="23"/>
                      </a:cubicBezTo>
                      <a:cubicBezTo>
                        <a:pt x="101" y="23"/>
                        <a:pt x="101" y="23"/>
                        <a:pt x="101" y="23"/>
                      </a:cubicBezTo>
                      <a:cubicBezTo>
                        <a:pt x="101" y="23"/>
                        <a:pt x="101" y="23"/>
                        <a:pt x="101" y="23"/>
                      </a:cubicBezTo>
                      <a:cubicBezTo>
                        <a:pt x="100" y="23"/>
                        <a:pt x="100" y="23"/>
                        <a:pt x="100" y="23"/>
                      </a:cubicBezTo>
                      <a:cubicBezTo>
                        <a:pt x="100" y="23"/>
                        <a:pt x="100" y="23"/>
                        <a:pt x="100" y="23"/>
                      </a:cubicBezTo>
                      <a:cubicBezTo>
                        <a:pt x="99" y="23"/>
                        <a:pt x="99" y="23"/>
                        <a:pt x="99" y="23"/>
                      </a:cubicBezTo>
                      <a:cubicBezTo>
                        <a:pt x="99" y="21"/>
                        <a:pt x="99" y="21"/>
                        <a:pt x="99" y="21"/>
                      </a:cubicBezTo>
                      <a:cubicBezTo>
                        <a:pt x="98" y="21"/>
                        <a:pt x="98" y="21"/>
                        <a:pt x="98" y="21"/>
                      </a:cubicBezTo>
                      <a:cubicBezTo>
                        <a:pt x="98" y="21"/>
                        <a:pt x="98" y="21"/>
                        <a:pt x="98" y="21"/>
                      </a:cubicBezTo>
                      <a:cubicBezTo>
                        <a:pt x="97" y="21"/>
                        <a:pt x="97" y="21"/>
                        <a:pt x="97" y="21"/>
                      </a:cubicBezTo>
                      <a:cubicBezTo>
                        <a:pt x="93" y="22"/>
                        <a:pt x="93" y="22"/>
                        <a:pt x="93" y="22"/>
                      </a:cubicBezTo>
                      <a:cubicBezTo>
                        <a:pt x="93" y="22"/>
                        <a:pt x="93" y="22"/>
                        <a:pt x="93" y="22"/>
                      </a:cubicBezTo>
                      <a:cubicBezTo>
                        <a:pt x="93" y="22"/>
                        <a:pt x="93" y="22"/>
                        <a:pt x="93" y="22"/>
                      </a:cubicBezTo>
                      <a:cubicBezTo>
                        <a:pt x="93" y="22"/>
                        <a:pt x="93" y="22"/>
                        <a:pt x="93" y="22"/>
                      </a:cubicBezTo>
                      <a:cubicBezTo>
                        <a:pt x="93" y="22"/>
                        <a:pt x="93" y="22"/>
                        <a:pt x="93" y="22"/>
                      </a:cubicBezTo>
                      <a:cubicBezTo>
                        <a:pt x="92" y="22"/>
                        <a:pt x="92" y="22"/>
                        <a:pt x="92" y="22"/>
                      </a:cubicBezTo>
                      <a:cubicBezTo>
                        <a:pt x="92" y="22"/>
                        <a:pt x="92" y="22"/>
                        <a:pt x="92" y="22"/>
                      </a:cubicBezTo>
                      <a:cubicBezTo>
                        <a:pt x="92" y="22"/>
                        <a:pt x="92" y="22"/>
                        <a:pt x="92" y="22"/>
                      </a:cubicBezTo>
                      <a:cubicBezTo>
                        <a:pt x="92" y="22"/>
                        <a:pt x="92" y="22"/>
                        <a:pt x="92" y="22"/>
                      </a:cubicBezTo>
                      <a:cubicBezTo>
                        <a:pt x="91" y="22"/>
                        <a:pt x="91" y="22"/>
                        <a:pt x="91" y="22"/>
                      </a:cubicBezTo>
                      <a:cubicBezTo>
                        <a:pt x="91" y="22"/>
                        <a:pt x="91" y="22"/>
                        <a:pt x="91" y="22"/>
                      </a:cubicBezTo>
                      <a:cubicBezTo>
                        <a:pt x="90" y="22"/>
                        <a:pt x="90" y="22"/>
                        <a:pt x="90" y="22"/>
                      </a:cubicBezTo>
                      <a:cubicBezTo>
                        <a:pt x="89" y="22"/>
                        <a:pt x="89" y="22"/>
                        <a:pt x="89" y="22"/>
                      </a:cubicBezTo>
                      <a:cubicBezTo>
                        <a:pt x="89" y="22"/>
                        <a:pt x="89" y="22"/>
                        <a:pt x="89" y="22"/>
                      </a:cubicBezTo>
                      <a:cubicBezTo>
                        <a:pt x="88" y="22"/>
                        <a:pt x="88" y="22"/>
                        <a:pt x="88" y="22"/>
                      </a:cubicBezTo>
                      <a:cubicBezTo>
                        <a:pt x="88" y="21"/>
                        <a:pt x="88" y="21"/>
                        <a:pt x="88" y="21"/>
                      </a:cubicBezTo>
                      <a:cubicBezTo>
                        <a:pt x="88" y="21"/>
                        <a:pt x="88" y="21"/>
                        <a:pt x="88" y="21"/>
                      </a:cubicBezTo>
                      <a:cubicBezTo>
                        <a:pt x="88" y="21"/>
                        <a:pt x="88" y="21"/>
                        <a:pt x="88" y="21"/>
                      </a:cubicBezTo>
                      <a:cubicBezTo>
                        <a:pt x="88" y="21"/>
                        <a:pt x="88" y="21"/>
                        <a:pt x="88" y="21"/>
                      </a:cubicBezTo>
                      <a:cubicBezTo>
                        <a:pt x="88" y="21"/>
                        <a:pt x="88" y="21"/>
                        <a:pt x="88" y="21"/>
                      </a:cubicBezTo>
                      <a:cubicBezTo>
                        <a:pt x="88" y="20"/>
                        <a:pt x="88" y="20"/>
                        <a:pt x="88" y="20"/>
                      </a:cubicBezTo>
                      <a:cubicBezTo>
                        <a:pt x="88" y="20"/>
                        <a:pt x="88" y="20"/>
                        <a:pt x="88" y="20"/>
                      </a:cubicBezTo>
                      <a:cubicBezTo>
                        <a:pt x="88" y="20"/>
                        <a:pt x="88" y="20"/>
                        <a:pt x="88" y="20"/>
                      </a:cubicBezTo>
                      <a:cubicBezTo>
                        <a:pt x="88" y="20"/>
                        <a:pt x="88" y="20"/>
                        <a:pt x="88" y="20"/>
                      </a:cubicBezTo>
                      <a:cubicBezTo>
                        <a:pt x="87" y="19"/>
                        <a:pt x="87" y="19"/>
                        <a:pt x="87" y="19"/>
                      </a:cubicBezTo>
                      <a:cubicBezTo>
                        <a:pt x="87" y="20"/>
                        <a:pt x="87" y="20"/>
                        <a:pt x="87" y="20"/>
                      </a:cubicBezTo>
                      <a:cubicBezTo>
                        <a:pt x="85" y="20"/>
                        <a:pt x="85" y="20"/>
                        <a:pt x="85" y="20"/>
                      </a:cubicBezTo>
                      <a:cubicBezTo>
                        <a:pt x="85" y="21"/>
                        <a:pt x="85" y="21"/>
                        <a:pt x="85" y="21"/>
                      </a:cubicBezTo>
                      <a:cubicBezTo>
                        <a:pt x="85" y="21"/>
                        <a:pt x="85" y="21"/>
                        <a:pt x="85" y="21"/>
                      </a:cubicBezTo>
                      <a:cubicBezTo>
                        <a:pt x="83" y="22"/>
                        <a:pt x="83" y="22"/>
                        <a:pt x="83" y="22"/>
                      </a:cubicBezTo>
                      <a:cubicBezTo>
                        <a:pt x="83" y="23"/>
                        <a:pt x="83" y="23"/>
                        <a:pt x="83" y="23"/>
                      </a:cubicBezTo>
                      <a:cubicBezTo>
                        <a:pt x="82" y="23"/>
                        <a:pt x="82" y="23"/>
                        <a:pt x="82" y="23"/>
                      </a:cubicBezTo>
                      <a:cubicBezTo>
                        <a:pt x="81" y="24"/>
                        <a:pt x="81" y="24"/>
                        <a:pt x="81" y="24"/>
                      </a:cubicBezTo>
                      <a:cubicBezTo>
                        <a:pt x="80" y="24"/>
                        <a:pt x="80" y="24"/>
                        <a:pt x="80" y="24"/>
                      </a:cubicBezTo>
                      <a:cubicBezTo>
                        <a:pt x="80" y="24"/>
                        <a:pt x="80" y="24"/>
                        <a:pt x="80" y="24"/>
                      </a:cubicBezTo>
                      <a:cubicBezTo>
                        <a:pt x="79" y="24"/>
                        <a:pt x="79" y="24"/>
                        <a:pt x="79" y="24"/>
                      </a:cubicBezTo>
                      <a:cubicBezTo>
                        <a:pt x="79" y="24"/>
                        <a:pt x="79" y="24"/>
                        <a:pt x="79" y="24"/>
                      </a:cubicBezTo>
                      <a:cubicBezTo>
                        <a:pt x="78" y="24"/>
                        <a:pt x="78" y="24"/>
                        <a:pt x="78" y="24"/>
                      </a:cubicBezTo>
                      <a:cubicBezTo>
                        <a:pt x="78" y="24"/>
                        <a:pt x="78" y="24"/>
                        <a:pt x="78" y="24"/>
                      </a:cubicBezTo>
                      <a:cubicBezTo>
                        <a:pt x="78" y="24"/>
                        <a:pt x="78" y="24"/>
                        <a:pt x="78" y="24"/>
                      </a:cubicBezTo>
                      <a:cubicBezTo>
                        <a:pt x="78" y="23"/>
                        <a:pt x="78" y="23"/>
                        <a:pt x="78" y="23"/>
                      </a:cubicBezTo>
                      <a:cubicBezTo>
                        <a:pt x="78" y="23"/>
                        <a:pt x="78" y="23"/>
                        <a:pt x="78" y="23"/>
                      </a:cubicBezTo>
                      <a:cubicBezTo>
                        <a:pt x="78" y="23"/>
                        <a:pt x="78" y="23"/>
                        <a:pt x="78" y="23"/>
                      </a:cubicBezTo>
                      <a:cubicBezTo>
                        <a:pt x="78" y="23"/>
                        <a:pt x="78" y="23"/>
                        <a:pt x="78" y="23"/>
                      </a:cubicBezTo>
                      <a:cubicBezTo>
                        <a:pt x="77" y="23"/>
                        <a:pt x="77" y="23"/>
                        <a:pt x="77" y="23"/>
                      </a:cubicBezTo>
                      <a:cubicBezTo>
                        <a:pt x="76" y="23"/>
                        <a:pt x="76" y="23"/>
                        <a:pt x="76" y="23"/>
                      </a:cubicBezTo>
                      <a:cubicBezTo>
                        <a:pt x="76" y="23"/>
                        <a:pt x="76" y="23"/>
                        <a:pt x="76" y="23"/>
                      </a:cubicBezTo>
                      <a:cubicBezTo>
                        <a:pt x="76" y="22"/>
                        <a:pt x="76" y="22"/>
                        <a:pt x="76" y="22"/>
                      </a:cubicBezTo>
                      <a:cubicBezTo>
                        <a:pt x="76" y="22"/>
                        <a:pt x="76" y="22"/>
                        <a:pt x="76" y="22"/>
                      </a:cubicBezTo>
                      <a:cubicBezTo>
                        <a:pt x="75" y="21"/>
                        <a:pt x="75" y="21"/>
                        <a:pt x="75" y="21"/>
                      </a:cubicBezTo>
                      <a:cubicBezTo>
                        <a:pt x="75" y="21"/>
                        <a:pt x="75" y="21"/>
                        <a:pt x="75" y="21"/>
                      </a:cubicBezTo>
                      <a:cubicBezTo>
                        <a:pt x="74" y="21"/>
                        <a:pt x="74" y="21"/>
                        <a:pt x="74" y="21"/>
                      </a:cubicBezTo>
                      <a:cubicBezTo>
                        <a:pt x="73" y="21"/>
                        <a:pt x="73" y="21"/>
                        <a:pt x="73" y="21"/>
                      </a:cubicBezTo>
                      <a:cubicBezTo>
                        <a:pt x="72" y="21"/>
                        <a:pt x="72" y="21"/>
                        <a:pt x="72" y="21"/>
                      </a:cubicBezTo>
                      <a:cubicBezTo>
                        <a:pt x="72" y="20"/>
                        <a:pt x="72" y="20"/>
                        <a:pt x="72" y="20"/>
                      </a:cubicBezTo>
                      <a:cubicBezTo>
                        <a:pt x="72" y="20"/>
                        <a:pt x="72" y="20"/>
                        <a:pt x="72" y="20"/>
                      </a:cubicBezTo>
                      <a:cubicBezTo>
                        <a:pt x="72" y="20"/>
                        <a:pt x="72" y="20"/>
                        <a:pt x="72" y="20"/>
                      </a:cubicBezTo>
                      <a:cubicBezTo>
                        <a:pt x="71" y="19"/>
                        <a:pt x="71" y="19"/>
                        <a:pt x="71" y="19"/>
                      </a:cubicBezTo>
                      <a:cubicBezTo>
                        <a:pt x="71" y="19"/>
                        <a:pt x="71" y="19"/>
                        <a:pt x="71" y="19"/>
                      </a:cubicBezTo>
                      <a:cubicBezTo>
                        <a:pt x="71" y="18"/>
                        <a:pt x="71" y="18"/>
                        <a:pt x="71" y="18"/>
                      </a:cubicBezTo>
                      <a:cubicBezTo>
                        <a:pt x="70" y="18"/>
                        <a:pt x="70" y="18"/>
                        <a:pt x="70" y="18"/>
                      </a:cubicBezTo>
                      <a:cubicBezTo>
                        <a:pt x="68" y="19"/>
                        <a:pt x="68" y="19"/>
                        <a:pt x="68" y="19"/>
                      </a:cubicBezTo>
                      <a:cubicBezTo>
                        <a:pt x="68" y="19"/>
                        <a:pt x="68" y="19"/>
                        <a:pt x="68" y="19"/>
                      </a:cubicBezTo>
                      <a:cubicBezTo>
                        <a:pt x="68" y="19"/>
                        <a:pt x="68" y="19"/>
                        <a:pt x="68" y="19"/>
                      </a:cubicBezTo>
                      <a:cubicBezTo>
                        <a:pt x="68" y="20"/>
                        <a:pt x="68" y="20"/>
                        <a:pt x="68" y="20"/>
                      </a:cubicBezTo>
                      <a:cubicBezTo>
                        <a:pt x="68" y="20"/>
                        <a:pt x="68" y="20"/>
                        <a:pt x="68" y="20"/>
                      </a:cubicBezTo>
                      <a:cubicBezTo>
                        <a:pt x="68" y="21"/>
                        <a:pt x="68" y="21"/>
                        <a:pt x="68" y="21"/>
                      </a:cubicBezTo>
                      <a:cubicBezTo>
                        <a:pt x="68" y="21"/>
                        <a:pt x="68" y="21"/>
                        <a:pt x="68" y="21"/>
                      </a:cubicBezTo>
                      <a:cubicBezTo>
                        <a:pt x="67" y="21"/>
                        <a:pt x="67" y="21"/>
                        <a:pt x="67" y="21"/>
                      </a:cubicBezTo>
                      <a:cubicBezTo>
                        <a:pt x="67" y="21"/>
                        <a:pt x="67" y="21"/>
                        <a:pt x="67" y="21"/>
                      </a:cubicBezTo>
                      <a:cubicBezTo>
                        <a:pt x="67" y="21"/>
                        <a:pt x="67" y="21"/>
                        <a:pt x="67" y="21"/>
                      </a:cubicBezTo>
                      <a:cubicBezTo>
                        <a:pt x="67" y="21"/>
                        <a:pt x="67" y="21"/>
                        <a:pt x="67" y="21"/>
                      </a:cubicBezTo>
                      <a:cubicBezTo>
                        <a:pt x="66" y="20"/>
                        <a:pt x="66" y="20"/>
                        <a:pt x="66" y="20"/>
                      </a:cubicBezTo>
                      <a:cubicBezTo>
                        <a:pt x="66" y="19"/>
                        <a:pt x="66" y="19"/>
                        <a:pt x="66" y="19"/>
                      </a:cubicBezTo>
                      <a:cubicBezTo>
                        <a:pt x="65" y="19"/>
                        <a:pt x="65" y="19"/>
                        <a:pt x="65" y="19"/>
                      </a:cubicBezTo>
                      <a:cubicBezTo>
                        <a:pt x="65" y="19"/>
                        <a:pt x="65" y="19"/>
                        <a:pt x="65" y="19"/>
                      </a:cubicBezTo>
                      <a:cubicBezTo>
                        <a:pt x="65" y="18"/>
                        <a:pt x="65" y="18"/>
                        <a:pt x="65" y="18"/>
                      </a:cubicBezTo>
                      <a:cubicBezTo>
                        <a:pt x="65" y="17"/>
                        <a:pt x="65" y="17"/>
                        <a:pt x="65" y="17"/>
                      </a:cubicBezTo>
                      <a:cubicBezTo>
                        <a:pt x="65" y="17"/>
                        <a:pt x="65" y="17"/>
                        <a:pt x="65" y="17"/>
                      </a:cubicBezTo>
                      <a:cubicBezTo>
                        <a:pt x="64" y="17"/>
                        <a:pt x="64" y="17"/>
                        <a:pt x="64" y="17"/>
                      </a:cubicBezTo>
                      <a:cubicBezTo>
                        <a:pt x="64" y="17"/>
                        <a:pt x="64" y="17"/>
                        <a:pt x="64" y="17"/>
                      </a:cubicBezTo>
                      <a:cubicBezTo>
                        <a:pt x="63" y="17"/>
                        <a:pt x="63" y="17"/>
                        <a:pt x="63" y="17"/>
                      </a:cubicBezTo>
                      <a:cubicBezTo>
                        <a:pt x="62" y="17"/>
                        <a:pt x="62" y="17"/>
                        <a:pt x="62" y="17"/>
                      </a:cubicBezTo>
                      <a:cubicBezTo>
                        <a:pt x="62" y="17"/>
                        <a:pt x="62" y="17"/>
                        <a:pt x="62" y="17"/>
                      </a:cubicBezTo>
                      <a:cubicBezTo>
                        <a:pt x="62" y="17"/>
                        <a:pt x="62" y="17"/>
                        <a:pt x="62" y="17"/>
                      </a:cubicBezTo>
                      <a:cubicBezTo>
                        <a:pt x="62" y="16"/>
                        <a:pt x="62" y="16"/>
                        <a:pt x="62" y="16"/>
                      </a:cubicBezTo>
                      <a:cubicBezTo>
                        <a:pt x="62" y="16"/>
                        <a:pt x="62" y="16"/>
                        <a:pt x="62" y="16"/>
                      </a:cubicBezTo>
                      <a:cubicBezTo>
                        <a:pt x="63" y="16"/>
                        <a:pt x="63" y="16"/>
                        <a:pt x="63" y="16"/>
                      </a:cubicBezTo>
                      <a:cubicBezTo>
                        <a:pt x="63" y="16"/>
                        <a:pt x="63" y="16"/>
                        <a:pt x="63" y="16"/>
                      </a:cubicBezTo>
                      <a:cubicBezTo>
                        <a:pt x="63" y="15"/>
                        <a:pt x="63" y="15"/>
                        <a:pt x="63" y="15"/>
                      </a:cubicBezTo>
                      <a:cubicBezTo>
                        <a:pt x="63" y="15"/>
                        <a:pt x="63" y="15"/>
                        <a:pt x="63" y="15"/>
                      </a:cubicBezTo>
                      <a:cubicBezTo>
                        <a:pt x="62" y="15"/>
                        <a:pt x="62" y="15"/>
                        <a:pt x="62" y="15"/>
                      </a:cubicBezTo>
                      <a:cubicBezTo>
                        <a:pt x="59" y="14"/>
                        <a:pt x="59" y="14"/>
                        <a:pt x="59" y="14"/>
                      </a:cubicBezTo>
                      <a:cubicBezTo>
                        <a:pt x="58" y="14"/>
                        <a:pt x="58" y="14"/>
                        <a:pt x="58" y="14"/>
                      </a:cubicBezTo>
                      <a:cubicBezTo>
                        <a:pt x="58" y="14"/>
                        <a:pt x="58" y="14"/>
                        <a:pt x="58" y="14"/>
                      </a:cubicBezTo>
                      <a:cubicBezTo>
                        <a:pt x="57" y="14"/>
                        <a:pt x="56" y="14"/>
                        <a:pt x="54" y="14"/>
                      </a:cubicBezTo>
                      <a:cubicBezTo>
                        <a:pt x="53" y="14"/>
                        <a:pt x="53" y="14"/>
                        <a:pt x="53" y="14"/>
                      </a:cubicBezTo>
                      <a:cubicBezTo>
                        <a:pt x="52" y="14"/>
                        <a:pt x="52" y="14"/>
                        <a:pt x="52" y="14"/>
                      </a:cubicBezTo>
                      <a:cubicBezTo>
                        <a:pt x="52" y="14"/>
                        <a:pt x="52" y="14"/>
                        <a:pt x="52" y="14"/>
                      </a:cubicBezTo>
                      <a:cubicBezTo>
                        <a:pt x="52" y="15"/>
                        <a:pt x="52" y="15"/>
                        <a:pt x="52" y="15"/>
                      </a:cubicBezTo>
                      <a:cubicBezTo>
                        <a:pt x="52" y="15"/>
                        <a:pt x="52" y="15"/>
                        <a:pt x="52" y="15"/>
                      </a:cubicBezTo>
                      <a:cubicBezTo>
                        <a:pt x="52" y="15"/>
                        <a:pt x="52" y="15"/>
                        <a:pt x="52" y="15"/>
                      </a:cubicBezTo>
                      <a:cubicBezTo>
                        <a:pt x="51" y="16"/>
                        <a:pt x="51" y="16"/>
                        <a:pt x="51" y="16"/>
                      </a:cubicBezTo>
                      <a:cubicBezTo>
                        <a:pt x="50" y="16"/>
                        <a:pt x="50" y="16"/>
                        <a:pt x="50" y="16"/>
                      </a:cubicBezTo>
                      <a:cubicBezTo>
                        <a:pt x="50" y="16"/>
                        <a:pt x="50" y="16"/>
                        <a:pt x="50" y="16"/>
                      </a:cubicBezTo>
                      <a:cubicBezTo>
                        <a:pt x="50" y="16"/>
                        <a:pt x="50" y="16"/>
                        <a:pt x="50" y="16"/>
                      </a:cubicBezTo>
                      <a:cubicBezTo>
                        <a:pt x="48" y="16"/>
                        <a:pt x="48" y="16"/>
                        <a:pt x="48" y="16"/>
                      </a:cubicBezTo>
                      <a:cubicBezTo>
                        <a:pt x="47" y="16"/>
                        <a:pt x="47" y="16"/>
                        <a:pt x="47" y="16"/>
                      </a:cubicBezTo>
                      <a:cubicBezTo>
                        <a:pt x="47" y="16"/>
                        <a:pt x="47" y="16"/>
                        <a:pt x="47" y="16"/>
                      </a:cubicBezTo>
                      <a:cubicBezTo>
                        <a:pt x="46" y="14"/>
                        <a:pt x="46" y="14"/>
                        <a:pt x="46" y="14"/>
                      </a:cubicBezTo>
                      <a:cubicBezTo>
                        <a:pt x="46" y="14"/>
                        <a:pt x="46" y="14"/>
                        <a:pt x="46" y="14"/>
                      </a:cubicBezTo>
                      <a:cubicBezTo>
                        <a:pt x="44" y="14"/>
                        <a:pt x="43" y="14"/>
                        <a:pt x="41" y="14"/>
                      </a:cubicBezTo>
                      <a:cubicBezTo>
                        <a:pt x="41" y="14"/>
                        <a:pt x="41" y="14"/>
                        <a:pt x="41" y="14"/>
                      </a:cubicBezTo>
                      <a:cubicBezTo>
                        <a:pt x="41" y="14"/>
                        <a:pt x="41" y="14"/>
                        <a:pt x="41" y="14"/>
                      </a:cubicBezTo>
                      <a:cubicBezTo>
                        <a:pt x="41" y="13"/>
                        <a:pt x="41" y="13"/>
                        <a:pt x="41" y="13"/>
                      </a:cubicBezTo>
                      <a:cubicBezTo>
                        <a:pt x="41" y="13"/>
                        <a:pt x="41" y="13"/>
                        <a:pt x="41" y="13"/>
                      </a:cubicBezTo>
                      <a:cubicBezTo>
                        <a:pt x="41" y="13"/>
                        <a:pt x="41" y="13"/>
                        <a:pt x="41" y="13"/>
                      </a:cubicBezTo>
                      <a:cubicBezTo>
                        <a:pt x="40" y="13"/>
                        <a:pt x="40" y="13"/>
                        <a:pt x="40" y="13"/>
                      </a:cubicBezTo>
                      <a:cubicBezTo>
                        <a:pt x="40" y="13"/>
                        <a:pt x="40" y="13"/>
                        <a:pt x="40" y="13"/>
                      </a:cubicBezTo>
                      <a:cubicBezTo>
                        <a:pt x="40" y="13"/>
                        <a:pt x="40" y="13"/>
                        <a:pt x="40" y="13"/>
                      </a:cubicBezTo>
                      <a:cubicBezTo>
                        <a:pt x="40" y="13"/>
                        <a:pt x="40" y="13"/>
                        <a:pt x="40" y="13"/>
                      </a:cubicBezTo>
                      <a:cubicBezTo>
                        <a:pt x="38" y="13"/>
                        <a:pt x="38" y="13"/>
                        <a:pt x="38" y="13"/>
                      </a:cubicBezTo>
                      <a:cubicBezTo>
                        <a:pt x="37" y="13"/>
                        <a:pt x="37" y="13"/>
                        <a:pt x="37" y="13"/>
                      </a:cubicBezTo>
                      <a:cubicBezTo>
                        <a:pt x="36" y="13"/>
                        <a:pt x="36" y="13"/>
                        <a:pt x="36" y="13"/>
                      </a:cubicBezTo>
                      <a:cubicBezTo>
                        <a:pt x="35" y="12"/>
                        <a:pt x="35" y="12"/>
                        <a:pt x="35" y="12"/>
                      </a:cubicBezTo>
                      <a:cubicBezTo>
                        <a:pt x="35" y="11"/>
                        <a:pt x="35" y="11"/>
                        <a:pt x="35" y="11"/>
                      </a:cubicBezTo>
                      <a:cubicBezTo>
                        <a:pt x="34" y="11"/>
                        <a:pt x="34" y="11"/>
                        <a:pt x="34" y="11"/>
                      </a:cubicBezTo>
                      <a:cubicBezTo>
                        <a:pt x="34" y="11"/>
                        <a:pt x="34" y="11"/>
                        <a:pt x="34" y="11"/>
                      </a:cubicBezTo>
                      <a:cubicBezTo>
                        <a:pt x="34" y="10"/>
                        <a:pt x="34" y="10"/>
                        <a:pt x="34" y="10"/>
                      </a:cubicBezTo>
                      <a:cubicBezTo>
                        <a:pt x="34" y="10"/>
                        <a:pt x="34" y="9"/>
                        <a:pt x="34" y="9"/>
                      </a:cubicBezTo>
                      <a:cubicBezTo>
                        <a:pt x="34" y="7"/>
                        <a:pt x="33" y="6"/>
                        <a:pt x="33" y="5"/>
                      </a:cubicBezTo>
                      <a:cubicBezTo>
                        <a:pt x="33" y="4"/>
                        <a:pt x="33" y="4"/>
                        <a:pt x="33" y="4"/>
                      </a:cubicBezTo>
                      <a:cubicBezTo>
                        <a:pt x="33" y="4"/>
                        <a:pt x="33" y="4"/>
                        <a:pt x="33" y="4"/>
                      </a:cubicBezTo>
                      <a:cubicBezTo>
                        <a:pt x="33" y="3"/>
                        <a:pt x="33" y="3"/>
                        <a:pt x="33" y="3"/>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1" y="0"/>
                        <a:pt x="31" y="0"/>
                        <a:pt x="31" y="0"/>
                      </a:cubicBezTo>
                      <a:cubicBezTo>
                        <a:pt x="30" y="0"/>
                        <a:pt x="30" y="0"/>
                        <a:pt x="30" y="0"/>
                      </a:cubicBezTo>
                      <a:cubicBezTo>
                        <a:pt x="29" y="0"/>
                        <a:pt x="29" y="0"/>
                        <a:pt x="29" y="0"/>
                      </a:cubicBezTo>
                      <a:cubicBezTo>
                        <a:pt x="28" y="0"/>
                        <a:pt x="28" y="0"/>
                        <a:pt x="28" y="0"/>
                      </a:cubicBezTo>
                      <a:cubicBezTo>
                        <a:pt x="28" y="2"/>
                        <a:pt x="28" y="5"/>
                        <a:pt x="28" y="7"/>
                      </a:cubicBezTo>
                      <a:cubicBezTo>
                        <a:pt x="28" y="7"/>
                        <a:pt x="28" y="7"/>
                        <a:pt x="28" y="7"/>
                      </a:cubicBezTo>
                      <a:cubicBezTo>
                        <a:pt x="28" y="8"/>
                        <a:pt x="28" y="8"/>
                        <a:pt x="28" y="8"/>
                      </a:cubicBezTo>
                      <a:cubicBezTo>
                        <a:pt x="28" y="8"/>
                        <a:pt x="28" y="8"/>
                        <a:pt x="28" y="8"/>
                      </a:cubicBezTo>
                      <a:cubicBezTo>
                        <a:pt x="19" y="8"/>
                        <a:pt x="9" y="8"/>
                        <a:pt x="0" y="9"/>
                      </a:cubicBezTo>
                      <a:cubicBezTo>
                        <a:pt x="0" y="9"/>
                        <a:pt x="0" y="9"/>
                        <a:pt x="0" y="9"/>
                      </a:cubicBezTo>
                      <a:cubicBezTo>
                        <a:pt x="0" y="9"/>
                        <a:pt x="0" y="9"/>
                        <a:pt x="0" y="9"/>
                      </a:cubicBezTo>
                      <a:cubicBezTo>
                        <a:pt x="0" y="10"/>
                        <a:pt x="0" y="10"/>
                        <a:pt x="0" y="10"/>
                      </a:cubicBezTo>
                      <a:cubicBezTo>
                        <a:pt x="1" y="10"/>
                        <a:pt x="1" y="10"/>
                        <a:pt x="1" y="10"/>
                      </a:cubicBezTo>
                      <a:cubicBezTo>
                        <a:pt x="1" y="11"/>
                        <a:pt x="1" y="11"/>
                        <a:pt x="1" y="11"/>
                      </a:cubicBezTo>
                      <a:cubicBezTo>
                        <a:pt x="1" y="11"/>
                        <a:pt x="1" y="11"/>
                        <a:pt x="1" y="11"/>
                      </a:cubicBezTo>
                      <a:cubicBezTo>
                        <a:pt x="1" y="11"/>
                        <a:pt x="1" y="11"/>
                        <a:pt x="1" y="11"/>
                      </a:cubicBezTo>
                      <a:cubicBezTo>
                        <a:pt x="1" y="12"/>
                        <a:pt x="1" y="12"/>
                        <a:pt x="1" y="12"/>
                      </a:cubicBezTo>
                      <a:cubicBezTo>
                        <a:pt x="1" y="13"/>
                        <a:pt x="1" y="13"/>
                        <a:pt x="1" y="13"/>
                      </a:cubicBezTo>
                      <a:cubicBezTo>
                        <a:pt x="2" y="13"/>
                        <a:pt x="2" y="13"/>
                        <a:pt x="2" y="13"/>
                      </a:cubicBezTo>
                      <a:cubicBezTo>
                        <a:pt x="2" y="14"/>
                        <a:pt x="2" y="14"/>
                        <a:pt x="2" y="14"/>
                      </a:cubicBezTo>
                      <a:cubicBezTo>
                        <a:pt x="2" y="15"/>
                        <a:pt x="2" y="15"/>
                        <a:pt x="2" y="15"/>
                      </a:cubicBezTo>
                      <a:cubicBezTo>
                        <a:pt x="2" y="16"/>
                        <a:pt x="2" y="16"/>
                        <a:pt x="2" y="16"/>
                      </a:cubicBezTo>
                      <a:cubicBezTo>
                        <a:pt x="2" y="16"/>
                        <a:pt x="2" y="16"/>
                        <a:pt x="2" y="16"/>
                      </a:cubicBezTo>
                      <a:cubicBezTo>
                        <a:pt x="2" y="17"/>
                        <a:pt x="2" y="17"/>
                        <a:pt x="2" y="17"/>
                      </a:cubicBezTo>
                      <a:cubicBezTo>
                        <a:pt x="1" y="18"/>
                        <a:pt x="1" y="18"/>
                        <a:pt x="1" y="18"/>
                      </a:cubicBezTo>
                      <a:cubicBezTo>
                        <a:pt x="2" y="19"/>
                        <a:pt x="2" y="19"/>
                        <a:pt x="2" y="19"/>
                      </a:cubicBezTo>
                      <a:cubicBezTo>
                        <a:pt x="2" y="20"/>
                        <a:pt x="2" y="20"/>
                        <a:pt x="2"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2"/>
                        <a:pt x="2" y="22"/>
                        <a:pt x="2" y="22"/>
                      </a:cubicBezTo>
                      <a:cubicBezTo>
                        <a:pt x="2" y="23"/>
                        <a:pt x="2" y="23"/>
                        <a:pt x="2" y="23"/>
                      </a:cubicBezTo>
                      <a:cubicBezTo>
                        <a:pt x="2" y="23"/>
                        <a:pt x="2" y="23"/>
                        <a:pt x="2" y="23"/>
                      </a:cubicBezTo>
                      <a:cubicBezTo>
                        <a:pt x="2" y="24"/>
                        <a:pt x="2" y="24"/>
                        <a:pt x="2" y="24"/>
                      </a:cubicBezTo>
                      <a:cubicBezTo>
                        <a:pt x="2" y="25"/>
                        <a:pt x="2" y="25"/>
                        <a:pt x="2" y="25"/>
                      </a:cubicBezTo>
                      <a:cubicBezTo>
                        <a:pt x="2" y="26"/>
                        <a:pt x="2" y="26"/>
                        <a:pt x="2" y="26"/>
                      </a:cubicBezTo>
                      <a:cubicBezTo>
                        <a:pt x="2" y="27"/>
                        <a:pt x="2" y="27"/>
                        <a:pt x="2" y="27"/>
                      </a:cubicBezTo>
                      <a:cubicBezTo>
                        <a:pt x="3" y="28"/>
                        <a:pt x="3" y="28"/>
                        <a:pt x="3" y="28"/>
                      </a:cubicBezTo>
                      <a:cubicBezTo>
                        <a:pt x="3" y="29"/>
                        <a:pt x="3" y="29"/>
                        <a:pt x="3" y="29"/>
                      </a:cubicBezTo>
                      <a:cubicBezTo>
                        <a:pt x="3" y="30"/>
                        <a:pt x="3" y="30"/>
                        <a:pt x="3" y="30"/>
                      </a:cubicBezTo>
                      <a:cubicBezTo>
                        <a:pt x="4" y="30"/>
                        <a:pt x="4" y="30"/>
                        <a:pt x="4" y="30"/>
                      </a:cubicBezTo>
                      <a:cubicBezTo>
                        <a:pt x="4" y="31"/>
                        <a:pt x="4" y="31"/>
                        <a:pt x="4" y="31"/>
                      </a:cubicBezTo>
                      <a:cubicBezTo>
                        <a:pt x="4" y="31"/>
                        <a:pt x="4" y="31"/>
                        <a:pt x="4" y="31"/>
                      </a:cubicBezTo>
                      <a:cubicBezTo>
                        <a:pt x="4" y="32"/>
                        <a:pt x="4" y="32"/>
                        <a:pt x="4" y="32"/>
                      </a:cubicBezTo>
                      <a:cubicBezTo>
                        <a:pt x="4" y="32"/>
                        <a:pt x="4" y="32"/>
                        <a:pt x="4" y="32"/>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3"/>
                        <a:pt x="5" y="33"/>
                        <a:pt x="5" y="33"/>
                      </a:cubicBezTo>
                      <a:cubicBezTo>
                        <a:pt x="5" y="33"/>
                        <a:pt x="5" y="33"/>
                        <a:pt x="5" y="33"/>
                      </a:cubicBezTo>
                      <a:cubicBezTo>
                        <a:pt x="5" y="34"/>
                        <a:pt x="5" y="34"/>
                        <a:pt x="5" y="34"/>
                      </a:cubicBezTo>
                      <a:cubicBezTo>
                        <a:pt x="5" y="35"/>
                        <a:pt x="5" y="35"/>
                        <a:pt x="5" y="35"/>
                      </a:cubicBezTo>
                      <a:cubicBezTo>
                        <a:pt x="5" y="35"/>
                        <a:pt x="5" y="35"/>
                        <a:pt x="5" y="35"/>
                      </a:cubicBezTo>
                      <a:cubicBezTo>
                        <a:pt x="5" y="35"/>
                        <a:pt x="5" y="35"/>
                        <a:pt x="5" y="35"/>
                      </a:cubicBezTo>
                      <a:cubicBezTo>
                        <a:pt x="6" y="36"/>
                        <a:pt x="6" y="36"/>
                        <a:pt x="6" y="36"/>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8"/>
                        <a:pt x="6" y="38"/>
                        <a:pt x="6" y="38"/>
                      </a:cubicBezTo>
                      <a:cubicBezTo>
                        <a:pt x="6" y="38"/>
                        <a:pt x="6" y="38"/>
                        <a:pt x="6" y="38"/>
                      </a:cubicBezTo>
                      <a:cubicBezTo>
                        <a:pt x="6" y="39"/>
                        <a:pt x="6" y="39"/>
                        <a:pt x="6" y="39"/>
                      </a:cubicBezTo>
                      <a:cubicBezTo>
                        <a:pt x="6" y="39"/>
                        <a:pt x="6" y="39"/>
                        <a:pt x="6" y="39"/>
                      </a:cubicBezTo>
                      <a:cubicBezTo>
                        <a:pt x="6" y="39"/>
                        <a:pt x="6" y="39"/>
                        <a:pt x="6" y="39"/>
                      </a:cubicBezTo>
                      <a:cubicBezTo>
                        <a:pt x="6" y="40"/>
                        <a:pt x="6" y="40"/>
                        <a:pt x="6" y="40"/>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4"/>
                        <a:pt x="6" y="44"/>
                        <a:pt x="6" y="44"/>
                      </a:cubicBezTo>
                      <a:cubicBezTo>
                        <a:pt x="6" y="44"/>
                        <a:pt x="6" y="44"/>
                        <a:pt x="6" y="44"/>
                      </a:cubicBezTo>
                      <a:cubicBezTo>
                        <a:pt x="7" y="45"/>
                        <a:pt x="7" y="45"/>
                        <a:pt x="7" y="45"/>
                      </a:cubicBezTo>
                      <a:cubicBezTo>
                        <a:pt x="7" y="46"/>
                        <a:pt x="7" y="46"/>
                        <a:pt x="7" y="46"/>
                      </a:cubicBezTo>
                      <a:cubicBezTo>
                        <a:pt x="7" y="46"/>
                        <a:pt x="7" y="46"/>
                        <a:pt x="7" y="46"/>
                      </a:cubicBezTo>
                      <a:cubicBezTo>
                        <a:pt x="7" y="46"/>
                        <a:pt x="7" y="46"/>
                        <a:pt x="7" y="46"/>
                      </a:cubicBezTo>
                      <a:cubicBezTo>
                        <a:pt x="7" y="46"/>
                        <a:pt x="7" y="46"/>
                        <a:pt x="7" y="46"/>
                      </a:cubicBezTo>
                      <a:cubicBezTo>
                        <a:pt x="7" y="46"/>
                        <a:pt x="7" y="46"/>
                        <a:pt x="7" y="46"/>
                      </a:cubicBezTo>
                      <a:cubicBezTo>
                        <a:pt x="7" y="47"/>
                        <a:pt x="7" y="47"/>
                        <a:pt x="7" y="47"/>
                      </a:cubicBezTo>
                      <a:cubicBezTo>
                        <a:pt x="7" y="48"/>
                        <a:pt x="7" y="48"/>
                        <a:pt x="7" y="48"/>
                      </a:cubicBezTo>
                      <a:cubicBezTo>
                        <a:pt x="7" y="49"/>
                        <a:pt x="7" y="49"/>
                        <a:pt x="7" y="49"/>
                      </a:cubicBezTo>
                      <a:cubicBezTo>
                        <a:pt x="7" y="49"/>
                        <a:pt x="7" y="49"/>
                        <a:pt x="7" y="49"/>
                      </a:cubicBezTo>
                      <a:cubicBezTo>
                        <a:pt x="7" y="49"/>
                        <a:pt x="7" y="49"/>
                        <a:pt x="7" y="49"/>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8" y="50"/>
                        <a:pt x="8" y="50"/>
                        <a:pt x="8" y="50"/>
                      </a:cubicBezTo>
                      <a:cubicBezTo>
                        <a:pt x="8" y="50"/>
                        <a:pt x="8" y="50"/>
                        <a:pt x="8" y="50"/>
                      </a:cubicBezTo>
                      <a:cubicBezTo>
                        <a:pt x="8" y="51"/>
                        <a:pt x="8" y="51"/>
                        <a:pt x="8" y="51"/>
                      </a:cubicBezTo>
                      <a:cubicBezTo>
                        <a:pt x="8" y="51"/>
                        <a:pt x="8" y="51"/>
                        <a:pt x="8" y="51"/>
                      </a:cubicBezTo>
                      <a:cubicBezTo>
                        <a:pt x="8" y="51"/>
                        <a:pt x="8" y="51"/>
                        <a:pt x="8" y="51"/>
                      </a:cubicBezTo>
                      <a:cubicBezTo>
                        <a:pt x="8" y="51"/>
                        <a:pt x="8" y="51"/>
                        <a:pt x="8" y="51"/>
                      </a:cubicBezTo>
                      <a:cubicBezTo>
                        <a:pt x="7" y="51"/>
                        <a:pt x="7" y="51"/>
                        <a:pt x="7" y="51"/>
                      </a:cubicBezTo>
                      <a:cubicBezTo>
                        <a:pt x="7" y="52"/>
                        <a:pt x="7" y="52"/>
                        <a:pt x="7" y="52"/>
                      </a:cubicBezTo>
                      <a:cubicBezTo>
                        <a:pt x="7" y="52"/>
                        <a:pt x="7" y="52"/>
                        <a:pt x="7" y="52"/>
                      </a:cubicBezTo>
                      <a:cubicBezTo>
                        <a:pt x="7" y="53"/>
                        <a:pt x="7" y="53"/>
                        <a:pt x="7" y="53"/>
                      </a:cubicBezTo>
                      <a:cubicBezTo>
                        <a:pt x="7" y="53"/>
                        <a:pt x="7" y="53"/>
                        <a:pt x="7" y="53"/>
                      </a:cubicBezTo>
                      <a:cubicBezTo>
                        <a:pt x="7" y="53"/>
                        <a:pt x="7" y="53"/>
                        <a:pt x="7" y="53"/>
                      </a:cubicBezTo>
                      <a:cubicBezTo>
                        <a:pt x="7" y="53"/>
                        <a:pt x="7" y="53"/>
                        <a:pt x="7" y="53"/>
                      </a:cubicBezTo>
                      <a:cubicBezTo>
                        <a:pt x="7" y="54"/>
                        <a:pt x="7" y="54"/>
                        <a:pt x="7" y="54"/>
                      </a:cubicBezTo>
                      <a:cubicBezTo>
                        <a:pt x="8" y="54"/>
                        <a:pt x="8" y="54"/>
                        <a:pt x="8" y="54"/>
                      </a:cubicBezTo>
                      <a:cubicBezTo>
                        <a:pt x="8" y="55"/>
                        <a:pt x="8" y="55"/>
                        <a:pt x="8" y="55"/>
                      </a:cubicBezTo>
                      <a:cubicBezTo>
                        <a:pt x="8" y="55"/>
                        <a:pt x="8" y="55"/>
                        <a:pt x="8" y="55"/>
                      </a:cubicBezTo>
                      <a:cubicBezTo>
                        <a:pt x="7" y="56"/>
                        <a:pt x="7" y="56"/>
                        <a:pt x="7" y="56"/>
                      </a:cubicBezTo>
                      <a:cubicBezTo>
                        <a:pt x="7" y="56"/>
                        <a:pt x="7" y="56"/>
                        <a:pt x="7" y="56"/>
                      </a:cubicBezTo>
                      <a:cubicBezTo>
                        <a:pt x="8" y="57"/>
                        <a:pt x="8" y="57"/>
                        <a:pt x="8" y="57"/>
                      </a:cubicBezTo>
                      <a:cubicBezTo>
                        <a:pt x="8" y="57"/>
                        <a:pt x="8" y="57"/>
                        <a:pt x="8" y="57"/>
                      </a:cubicBezTo>
                      <a:cubicBezTo>
                        <a:pt x="8" y="58"/>
                        <a:pt x="8" y="58"/>
                        <a:pt x="8" y="58"/>
                      </a:cubicBezTo>
                      <a:cubicBezTo>
                        <a:pt x="8" y="58"/>
                        <a:pt x="8" y="58"/>
                        <a:pt x="8" y="58"/>
                      </a:cubicBezTo>
                      <a:cubicBezTo>
                        <a:pt x="8" y="59"/>
                        <a:pt x="8" y="59"/>
                        <a:pt x="8" y="59"/>
                      </a:cubicBezTo>
                      <a:cubicBezTo>
                        <a:pt x="8" y="59"/>
                        <a:pt x="8" y="59"/>
                        <a:pt x="8" y="59"/>
                      </a:cubicBezTo>
                      <a:cubicBezTo>
                        <a:pt x="8" y="59"/>
                        <a:pt x="8" y="59"/>
                        <a:pt x="8" y="59"/>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10" y="62"/>
                        <a:pt x="10" y="62"/>
                        <a:pt x="10" y="62"/>
                      </a:cubicBezTo>
                      <a:cubicBezTo>
                        <a:pt x="10" y="62"/>
                        <a:pt x="10" y="62"/>
                        <a:pt x="10" y="62"/>
                      </a:cubicBezTo>
                      <a:cubicBezTo>
                        <a:pt x="10" y="63"/>
                        <a:pt x="10" y="63"/>
                        <a:pt x="10" y="63"/>
                      </a:cubicBezTo>
                      <a:cubicBezTo>
                        <a:pt x="10" y="63"/>
                        <a:pt x="10" y="63"/>
                        <a:pt x="10" y="63"/>
                      </a:cubicBezTo>
                      <a:cubicBezTo>
                        <a:pt x="10" y="64"/>
                        <a:pt x="10" y="64"/>
                        <a:pt x="10" y="64"/>
                      </a:cubicBezTo>
                      <a:cubicBezTo>
                        <a:pt x="11" y="65"/>
                        <a:pt x="11" y="65"/>
                        <a:pt x="11" y="65"/>
                      </a:cubicBezTo>
                      <a:cubicBezTo>
                        <a:pt x="11" y="65"/>
                        <a:pt x="11" y="65"/>
                        <a:pt x="11" y="65"/>
                      </a:cubicBezTo>
                      <a:cubicBezTo>
                        <a:pt x="11" y="65"/>
                        <a:pt x="11" y="65"/>
                        <a:pt x="11" y="65"/>
                      </a:cubicBezTo>
                      <a:cubicBezTo>
                        <a:pt x="11" y="66"/>
                        <a:pt x="11" y="66"/>
                        <a:pt x="11" y="66"/>
                      </a:cubicBezTo>
                      <a:cubicBezTo>
                        <a:pt x="11" y="66"/>
                        <a:pt x="11" y="66"/>
                        <a:pt x="11" y="66"/>
                      </a:cubicBezTo>
                      <a:cubicBezTo>
                        <a:pt x="11" y="66"/>
                        <a:pt x="11" y="66"/>
                        <a:pt x="11" y="66"/>
                      </a:cubicBezTo>
                      <a:cubicBezTo>
                        <a:pt x="11" y="66"/>
                        <a:pt x="11" y="66"/>
                        <a:pt x="11" y="66"/>
                      </a:cubicBezTo>
                      <a:cubicBezTo>
                        <a:pt x="11" y="66"/>
                        <a:pt x="11" y="66"/>
                        <a:pt x="11" y="66"/>
                      </a:cubicBezTo>
                      <a:cubicBezTo>
                        <a:pt x="11" y="67"/>
                        <a:pt x="11" y="67"/>
                        <a:pt x="11" y="67"/>
                      </a:cubicBezTo>
                      <a:cubicBezTo>
                        <a:pt x="11" y="67"/>
                        <a:pt x="11" y="67"/>
                        <a:pt x="11" y="67"/>
                      </a:cubicBezTo>
                      <a:cubicBezTo>
                        <a:pt x="11" y="68"/>
                        <a:pt x="11" y="68"/>
                        <a:pt x="11" y="68"/>
                      </a:cubicBezTo>
                      <a:cubicBezTo>
                        <a:pt x="11" y="68"/>
                        <a:pt x="11" y="68"/>
                        <a:pt x="11" y="68"/>
                      </a:cubicBezTo>
                      <a:cubicBezTo>
                        <a:pt x="11" y="69"/>
                        <a:pt x="11" y="69"/>
                        <a:pt x="11" y="69"/>
                      </a:cubicBezTo>
                      <a:cubicBezTo>
                        <a:pt x="11" y="70"/>
                        <a:pt x="11" y="70"/>
                        <a:pt x="11" y="70"/>
                      </a:cubicBezTo>
                      <a:cubicBezTo>
                        <a:pt x="11" y="71"/>
                        <a:pt x="11" y="71"/>
                        <a:pt x="11" y="71"/>
                      </a:cubicBezTo>
                      <a:cubicBezTo>
                        <a:pt x="11" y="71"/>
                        <a:pt x="11" y="71"/>
                        <a:pt x="11" y="71"/>
                      </a:cubicBezTo>
                      <a:cubicBezTo>
                        <a:pt x="11" y="71"/>
                        <a:pt x="11" y="71"/>
                        <a:pt x="11" y="71"/>
                      </a:cubicBezTo>
                      <a:cubicBezTo>
                        <a:pt x="11" y="71"/>
                        <a:pt x="11" y="71"/>
                        <a:pt x="11" y="71"/>
                      </a:cubicBezTo>
                      <a:cubicBezTo>
                        <a:pt x="11" y="72"/>
                        <a:pt x="11" y="72"/>
                        <a:pt x="11" y="72"/>
                      </a:cubicBezTo>
                      <a:cubicBezTo>
                        <a:pt x="11" y="72"/>
                        <a:pt x="11" y="72"/>
                        <a:pt x="11" y="72"/>
                      </a:cubicBezTo>
                      <a:cubicBezTo>
                        <a:pt x="11" y="73"/>
                        <a:pt x="11" y="73"/>
                        <a:pt x="11" y="73"/>
                      </a:cubicBezTo>
                      <a:cubicBezTo>
                        <a:pt x="10" y="74"/>
                        <a:pt x="10" y="74"/>
                        <a:pt x="10" y="74"/>
                      </a:cubicBezTo>
                      <a:cubicBezTo>
                        <a:pt x="10" y="74"/>
                        <a:pt x="10" y="74"/>
                        <a:pt x="10" y="74"/>
                      </a:cubicBezTo>
                      <a:cubicBezTo>
                        <a:pt x="10" y="74"/>
                        <a:pt x="10" y="74"/>
                        <a:pt x="10" y="74"/>
                      </a:cubicBezTo>
                      <a:cubicBezTo>
                        <a:pt x="10" y="74"/>
                        <a:pt x="10" y="74"/>
                        <a:pt x="10" y="74"/>
                      </a:cubicBezTo>
                      <a:cubicBezTo>
                        <a:pt x="10" y="75"/>
                        <a:pt x="10" y="75"/>
                        <a:pt x="10" y="75"/>
                      </a:cubicBezTo>
                      <a:cubicBezTo>
                        <a:pt x="9" y="75"/>
                        <a:pt x="9" y="75"/>
                        <a:pt x="9" y="75"/>
                      </a:cubicBezTo>
                      <a:cubicBezTo>
                        <a:pt x="8" y="75"/>
                        <a:pt x="8" y="75"/>
                        <a:pt x="8" y="75"/>
                      </a:cubicBezTo>
                      <a:cubicBezTo>
                        <a:pt x="8" y="76"/>
                        <a:pt x="8" y="76"/>
                        <a:pt x="8" y="76"/>
                      </a:cubicBezTo>
                      <a:cubicBezTo>
                        <a:pt x="8" y="76"/>
                        <a:pt x="8" y="76"/>
                        <a:pt x="8" y="76"/>
                      </a:cubicBezTo>
                      <a:cubicBezTo>
                        <a:pt x="7" y="76"/>
                        <a:pt x="7" y="76"/>
                        <a:pt x="7" y="76"/>
                      </a:cubicBezTo>
                      <a:cubicBezTo>
                        <a:pt x="7" y="76"/>
                        <a:pt x="7" y="76"/>
                        <a:pt x="7" y="76"/>
                      </a:cubicBezTo>
                      <a:cubicBezTo>
                        <a:pt x="7" y="77"/>
                        <a:pt x="7" y="77"/>
                        <a:pt x="7" y="77"/>
                      </a:cubicBezTo>
                      <a:cubicBezTo>
                        <a:pt x="7" y="77"/>
                        <a:pt x="7" y="77"/>
                        <a:pt x="7" y="77"/>
                      </a:cubicBezTo>
                      <a:cubicBezTo>
                        <a:pt x="8" y="78"/>
                        <a:pt x="8" y="78"/>
                        <a:pt x="8" y="78"/>
                      </a:cubicBezTo>
                      <a:cubicBezTo>
                        <a:pt x="8" y="79"/>
                        <a:pt x="8" y="79"/>
                        <a:pt x="8" y="79"/>
                      </a:cubicBezTo>
                      <a:cubicBezTo>
                        <a:pt x="9" y="79"/>
                        <a:pt x="9" y="79"/>
                        <a:pt x="9" y="79"/>
                      </a:cubicBezTo>
                      <a:cubicBezTo>
                        <a:pt x="9" y="80"/>
                        <a:pt x="9" y="80"/>
                        <a:pt x="9" y="80"/>
                      </a:cubicBezTo>
                      <a:cubicBezTo>
                        <a:pt x="9" y="81"/>
                        <a:pt x="9" y="81"/>
                        <a:pt x="9" y="81"/>
                      </a:cubicBezTo>
                      <a:cubicBezTo>
                        <a:pt x="10" y="81"/>
                        <a:pt x="10" y="81"/>
                        <a:pt x="10" y="81"/>
                      </a:cubicBezTo>
                      <a:cubicBezTo>
                        <a:pt x="11" y="81"/>
                        <a:pt x="11" y="81"/>
                        <a:pt x="11" y="81"/>
                      </a:cubicBezTo>
                      <a:cubicBezTo>
                        <a:pt x="11" y="81"/>
                        <a:pt x="11" y="81"/>
                        <a:pt x="11" y="81"/>
                      </a:cubicBezTo>
                      <a:cubicBezTo>
                        <a:pt x="12" y="82"/>
                        <a:pt x="12" y="82"/>
                        <a:pt x="12" y="82"/>
                      </a:cubicBezTo>
                      <a:cubicBezTo>
                        <a:pt x="12" y="82"/>
                        <a:pt x="12" y="82"/>
                        <a:pt x="12" y="82"/>
                      </a:cubicBezTo>
                      <a:cubicBezTo>
                        <a:pt x="12" y="82"/>
                        <a:pt x="12" y="82"/>
                        <a:pt x="12" y="82"/>
                      </a:cubicBezTo>
                      <a:cubicBezTo>
                        <a:pt x="13" y="82"/>
                        <a:pt x="13" y="82"/>
                        <a:pt x="13" y="82"/>
                      </a:cubicBezTo>
                      <a:cubicBezTo>
                        <a:pt x="13" y="83"/>
                        <a:pt x="13" y="83"/>
                        <a:pt x="13" y="83"/>
                      </a:cubicBezTo>
                      <a:cubicBezTo>
                        <a:pt x="13" y="83"/>
                        <a:pt x="13" y="83"/>
                        <a:pt x="13" y="83"/>
                      </a:cubicBezTo>
                      <a:cubicBezTo>
                        <a:pt x="13" y="83"/>
                        <a:pt x="13" y="83"/>
                        <a:pt x="13" y="83"/>
                      </a:cubicBezTo>
                      <a:cubicBezTo>
                        <a:pt x="13" y="83"/>
                        <a:pt x="13" y="83"/>
                        <a:pt x="13" y="83"/>
                      </a:cubicBezTo>
                      <a:cubicBezTo>
                        <a:pt x="13" y="95"/>
                        <a:pt x="14" y="107"/>
                        <a:pt x="14" y="119"/>
                      </a:cubicBezTo>
                      <a:cubicBezTo>
                        <a:pt x="39" y="118"/>
                        <a:pt x="65" y="117"/>
                        <a:pt x="90" y="115"/>
                      </a:cubicBezTo>
                      <a:cubicBezTo>
                        <a:pt x="90" y="115"/>
                        <a:pt x="90" y="115"/>
                        <a:pt x="90" y="115"/>
                      </a:cubicBezTo>
                      <a:cubicBezTo>
                        <a:pt x="90" y="114"/>
                        <a:pt x="90" y="114"/>
                        <a:pt x="90" y="114"/>
                      </a:cubicBezTo>
                      <a:cubicBezTo>
                        <a:pt x="90" y="114"/>
                        <a:pt x="90" y="114"/>
                        <a:pt x="90" y="114"/>
                      </a:cubicBezTo>
                      <a:cubicBezTo>
                        <a:pt x="90" y="114"/>
                        <a:pt x="90" y="114"/>
                        <a:pt x="90" y="114"/>
                      </a:cubicBezTo>
                      <a:cubicBezTo>
                        <a:pt x="90" y="113"/>
                        <a:pt x="90" y="113"/>
                        <a:pt x="90" y="113"/>
                      </a:cubicBezTo>
                      <a:cubicBezTo>
                        <a:pt x="90" y="113"/>
                        <a:pt x="90" y="113"/>
                        <a:pt x="90" y="113"/>
                      </a:cubicBezTo>
                      <a:cubicBezTo>
                        <a:pt x="90" y="112"/>
                        <a:pt x="90" y="112"/>
                        <a:pt x="90" y="112"/>
                      </a:cubicBezTo>
                      <a:cubicBezTo>
                        <a:pt x="89" y="112"/>
                        <a:pt x="89" y="112"/>
                        <a:pt x="89" y="112"/>
                      </a:cubicBezTo>
                      <a:cubicBezTo>
                        <a:pt x="89" y="112"/>
                        <a:pt x="89" y="112"/>
                        <a:pt x="89" y="112"/>
                      </a:cubicBezTo>
                      <a:cubicBezTo>
                        <a:pt x="89" y="111"/>
                        <a:pt x="89" y="111"/>
                        <a:pt x="89" y="111"/>
                      </a:cubicBezTo>
                      <a:cubicBezTo>
                        <a:pt x="89" y="110"/>
                        <a:pt x="89" y="110"/>
                        <a:pt x="89" y="110"/>
                      </a:cubicBezTo>
                      <a:cubicBezTo>
                        <a:pt x="89" y="110"/>
                        <a:pt x="89" y="110"/>
                        <a:pt x="89" y="110"/>
                      </a:cubicBezTo>
                      <a:cubicBezTo>
                        <a:pt x="89" y="110"/>
                        <a:pt x="89" y="110"/>
                        <a:pt x="89" y="110"/>
                      </a:cubicBezTo>
                      <a:cubicBezTo>
                        <a:pt x="89" y="110"/>
                        <a:pt x="89" y="110"/>
                        <a:pt x="89" y="110"/>
                      </a:cubicBezTo>
                      <a:cubicBezTo>
                        <a:pt x="89" y="109"/>
                        <a:pt x="89" y="109"/>
                        <a:pt x="89" y="109"/>
                      </a:cubicBezTo>
                      <a:cubicBezTo>
                        <a:pt x="89" y="109"/>
                        <a:pt x="89" y="109"/>
                        <a:pt x="89" y="109"/>
                      </a:cubicBezTo>
                      <a:cubicBezTo>
                        <a:pt x="89" y="109"/>
                        <a:pt x="89" y="109"/>
                        <a:pt x="89" y="109"/>
                      </a:cubicBezTo>
                      <a:cubicBezTo>
                        <a:pt x="89" y="109"/>
                        <a:pt x="89" y="109"/>
                        <a:pt x="89" y="109"/>
                      </a:cubicBezTo>
                      <a:cubicBezTo>
                        <a:pt x="89" y="109"/>
                        <a:pt x="89" y="109"/>
                        <a:pt x="89" y="109"/>
                      </a:cubicBezTo>
                      <a:cubicBezTo>
                        <a:pt x="89" y="108"/>
                        <a:pt x="89" y="108"/>
                        <a:pt x="89" y="108"/>
                      </a:cubicBezTo>
                      <a:cubicBezTo>
                        <a:pt x="89" y="108"/>
                        <a:pt x="89" y="108"/>
                        <a:pt x="89" y="108"/>
                      </a:cubicBezTo>
                      <a:cubicBezTo>
                        <a:pt x="89" y="107"/>
                        <a:pt x="89" y="107"/>
                        <a:pt x="89" y="107"/>
                      </a:cubicBezTo>
                      <a:cubicBezTo>
                        <a:pt x="88" y="107"/>
                        <a:pt x="88" y="107"/>
                        <a:pt x="88" y="107"/>
                      </a:cubicBezTo>
                      <a:cubicBezTo>
                        <a:pt x="88" y="107"/>
                        <a:pt x="88" y="107"/>
                        <a:pt x="88" y="107"/>
                      </a:cubicBezTo>
                      <a:cubicBezTo>
                        <a:pt x="88" y="107"/>
                        <a:pt x="88" y="107"/>
                        <a:pt x="88" y="107"/>
                      </a:cubicBezTo>
                      <a:cubicBezTo>
                        <a:pt x="88" y="106"/>
                        <a:pt x="88" y="106"/>
                        <a:pt x="88" y="106"/>
                      </a:cubicBezTo>
                      <a:cubicBezTo>
                        <a:pt x="87" y="106"/>
                        <a:pt x="87" y="106"/>
                        <a:pt x="87" y="106"/>
                      </a:cubicBezTo>
                      <a:cubicBezTo>
                        <a:pt x="87" y="106"/>
                        <a:pt x="87" y="106"/>
                        <a:pt x="87" y="106"/>
                      </a:cubicBezTo>
                      <a:cubicBezTo>
                        <a:pt x="87" y="106"/>
                        <a:pt x="87" y="106"/>
                        <a:pt x="87" y="106"/>
                      </a:cubicBezTo>
                      <a:cubicBezTo>
                        <a:pt x="87" y="105"/>
                        <a:pt x="87" y="105"/>
                        <a:pt x="87" y="105"/>
                      </a:cubicBezTo>
                      <a:cubicBezTo>
                        <a:pt x="87" y="105"/>
                        <a:pt x="87" y="105"/>
                        <a:pt x="87" y="105"/>
                      </a:cubicBezTo>
                      <a:cubicBezTo>
                        <a:pt x="87" y="105"/>
                        <a:pt x="87" y="105"/>
                        <a:pt x="87" y="105"/>
                      </a:cubicBezTo>
                      <a:cubicBezTo>
                        <a:pt x="87" y="105"/>
                        <a:pt x="87" y="105"/>
                        <a:pt x="87" y="105"/>
                      </a:cubicBezTo>
                      <a:cubicBezTo>
                        <a:pt x="87" y="105"/>
                        <a:pt x="87" y="105"/>
                        <a:pt x="87" y="105"/>
                      </a:cubicBezTo>
                      <a:cubicBezTo>
                        <a:pt x="86" y="105"/>
                        <a:pt x="86" y="105"/>
                        <a:pt x="86" y="105"/>
                      </a:cubicBezTo>
                      <a:cubicBezTo>
                        <a:pt x="86" y="105"/>
                        <a:pt x="86" y="105"/>
                        <a:pt x="86" y="105"/>
                      </a:cubicBezTo>
                      <a:cubicBezTo>
                        <a:pt x="86" y="105"/>
                        <a:pt x="86" y="105"/>
                        <a:pt x="86" y="105"/>
                      </a:cubicBezTo>
                      <a:cubicBezTo>
                        <a:pt x="86" y="105"/>
                        <a:pt x="86" y="105"/>
                        <a:pt x="86" y="105"/>
                      </a:cubicBezTo>
                      <a:cubicBezTo>
                        <a:pt x="85" y="104"/>
                        <a:pt x="85" y="104"/>
                        <a:pt x="85" y="104"/>
                      </a:cubicBezTo>
                      <a:cubicBezTo>
                        <a:pt x="85" y="104"/>
                        <a:pt x="85" y="104"/>
                        <a:pt x="85" y="104"/>
                      </a:cubicBezTo>
                      <a:cubicBezTo>
                        <a:pt x="83" y="104"/>
                        <a:pt x="83" y="104"/>
                        <a:pt x="83" y="104"/>
                      </a:cubicBezTo>
                      <a:cubicBezTo>
                        <a:pt x="83" y="104"/>
                        <a:pt x="83" y="104"/>
                        <a:pt x="83" y="104"/>
                      </a:cubicBezTo>
                      <a:cubicBezTo>
                        <a:pt x="83" y="104"/>
                        <a:pt x="83" y="104"/>
                        <a:pt x="83" y="104"/>
                      </a:cubicBezTo>
                      <a:cubicBezTo>
                        <a:pt x="81" y="103"/>
                        <a:pt x="81" y="103"/>
                        <a:pt x="81" y="103"/>
                      </a:cubicBezTo>
                      <a:cubicBezTo>
                        <a:pt x="80" y="102"/>
                        <a:pt x="80" y="102"/>
                        <a:pt x="80" y="102"/>
                      </a:cubicBezTo>
                      <a:cubicBezTo>
                        <a:pt x="80" y="102"/>
                        <a:pt x="80" y="102"/>
                        <a:pt x="80" y="102"/>
                      </a:cubicBezTo>
                      <a:cubicBezTo>
                        <a:pt x="79" y="100"/>
                        <a:pt x="79" y="100"/>
                        <a:pt x="79" y="100"/>
                      </a:cubicBezTo>
                      <a:cubicBezTo>
                        <a:pt x="78" y="99"/>
                        <a:pt x="78" y="99"/>
                        <a:pt x="78" y="99"/>
                      </a:cubicBezTo>
                      <a:cubicBezTo>
                        <a:pt x="76" y="97"/>
                        <a:pt x="76" y="97"/>
                        <a:pt x="76" y="97"/>
                      </a:cubicBezTo>
                      <a:cubicBezTo>
                        <a:pt x="75" y="97"/>
                        <a:pt x="75" y="97"/>
                        <a:pt x="75" y="97"/>
                      </a:cubicBezTo>
                      <a:cubicBezTo>
                        <a:pt x="74" y="97"/>
                        <a:pt x="74" y="97"/>
                        <a:pt x="74" y="97"/>
                      </a:cubicBezTo>
                      <a:cubicBezTo>
                        <a:pt x="73" y="97"/>
                        <a:pt x="73" y="97"/>
                        <a:pt x="73" y="97"/>
                      </a:cubicBezTo>
                      <a:cubicBezTo>
                        <a:pt x="73" y="97"/>
                        <a:pt x="73" y="97"/>
                        <a:pt x="73" y="97"/>
                      </a:cubicBezTo>
                      <a:cubicBezTo>
                        <a:pt x="73" y="96"/>
                        <a:pt x="73" y="96"/>
                        <a:pt x="73" y="96"/>
                      </a:cubicBezTo>
                      <a:cubicBezTo>
                        <a:pt x="73" y="96"/>
                        <a:pt x="73" y="96"/>
                        <a:pt x="73" y="96"/>
                      </a:cubicBezTo>
                      <a:cubicBezTo>
                        <a:pt x="72" y="95"/>
                        <a:pt x="72" y="95"/>
                        <a:pt x="72" y="95"/>
                      </a:cubicBezTo>
                      <a:cubicBezTo>
                        <a:pt x="72" y="95"/>
                        <a:pt x="72" y="95"/>
                        <a:pt x="72" y="95"/>
                      </a:cubicBezTo>
                      <a:cubicBezTo>
                        <a:pt x="71" y="95"/>
                        <a:pt x="71" y="95"/>
                        <a:pt x="71" y="95"/>
                      </a:cubicBezTo>
                      <a:cubicBezTo>
                        <a:pt x="69" y="94"/>
                        <a:pt x="69" y="94"/>
                        <a:pt x="69" y="94"/>
                      </a:cubicBezTo>
                      <a:cubicBezTo>
                        <a:pt x="68" y="94"/>
                        <a:pt x="68" y="94"/>
                        <a:pt x="68" y="94"/>
                      </a:cubicBezTo>
                      <a:cubicBezTo>
                        <a:pt x="68" y="94"/>
                        <a:pt x="68" y="94"/>
                        <a:pt x="68" y="94"/>
                      </a:cubicBezTo>
                      <a:cubicBezTo>
                        <a:pt x="68" y="94"/>
                        <a:pt x="68" y="94"/>
                        <a:pt x="68" y="94"/>
                      </a:cubicBezTo>
                      <a:cubicBezTo>
                        <a:pt x="68" y="94"/>
                        <a:pt x="68" y="94"/>
                        <a:pt x="68" y="94"/>
                      </a:cubicBezTo>
                      <a:cubicBezTo>
                        <a:pt x="68" y="93"/>
                        <a:pt x="68" y="93"/>
                        <a:pt x="68" y="93"/>
                      </a:cubicBezTo>
                      <a:cubicBezTo>
                        <a:pt x="67" y="92"/>
                        <a:pt x="67" y="92"/>
                        <a:pt x="67" y="92"/>
                      </a:cubicBezTo>
                      <a:cubicBezTo>
                        <a:pt x="66" y="92"/>
                        <a:pt x="66" y="92"/>
                        <a:pt x="66" y="92"/>
                      </a:cubicBezTo>
                      <a:cubicBezTo>
                        <a:pt x="65" y="92"/>
                        <a:pt x="65" y="92"/>
                        <a:pt x="65" y="92"/>
                      </a:cubicBezTo>
                      <a:cubicBezTo>
                        <a:pt x="66" y="90"/>
                        <a:pt x="66" y="90"/>
                        <a:pt x="66" y="90"/>
                      </a:cubicBezTo>
                      <a:cubicBezTo>
                        <a:pt x="66" y="90"/>
                        <a:pt x="66" y="90"/>
                        <a:pt x="66" y="90"/>
                      </a:cubicBezTo>
                      <a:cubicBezTo>
                        <a:pt x="66" y="89"/>
                        <a:pt x="66" y="89"/>
                        <a:pt x="66" y="89"/>
                      </a:cubicBezTo>
                      <a:cubicBezTo>
                        <a:pt x="66" y="89"/>
                        <a:pt x="66" y="89"/>
                        <a:pt x="66" y="89"/>
                      </a:cubicBezTo>
                      <a:cubicBezTo>
                        <a:pt x="66" y="89"/>
                        <a:pt x="66" y="89"/>
                        <a:pt x="66" y="89"/>
                      </a:cubicBezTo>
                      <a:cubicBezTo>
                        <a:pt x="66" y="88"/>
                        <a:pt x="66" y="88"/>
                        <a:pt x="66" y="88"/>
                      </a:cubicBezTo>
                      <a:cubicBezTo>
                        <a:pt x="66" y="88"/>
                        <a:pt x="66" y="88"/>
                        <a:pt x="66" y="88"/>
                      </a:cubicBezTo>
                      <a:cubicBezTo>
                        <a:pt x="66" y="87"/>
                        <a:pt x="66" y="87"/>
                        <a:pt x="66" y="87"/>
                      </a:cubicBezTo>
                      <a:cubicBezTo>
                        <a:pt x="66" y="86"/>
                        <a:pt x="66" y="86"/>
                        <a:pt x="66" y="86"/>
                      </a:cubicBezTo>
                      <a:cubicBezTo>
                        <a:pt x="65" y="86"/>
                        <a:pt x="65" y="86"/>
                        <a:pt x="65" y="86"/>
                      </a:cubicBezTo>
                      <a:cubicBezTo>
                        <a:pt x="65" y="85"/>
                        <a:pt x="65" y="85"/>
                        <a:pt x="65" y="85"/>
                      </a:cubicBezTo>
                      <a:cubicBezTo>
                        <a:pt x="65" y="85"/>
                        <a:pt x="65" y="85"/>
                        <a:pt x="65" y="85"/>
                      </a:cubicBezTo>
                      <a:cubicBezTo>
                        <a:pt x="66" y="85"/>
                        <a:pt x="66" y="85"/>
                        <a:pt x="66" y="85"/>
                      </a:cubicBezTo>
                      <a:cubicBezTo>
                        <a:pt x="66" y="85"/>
                        <a:pt x="66" y="85"/>
                        <a:pt x="66" y="85"/>
                      </a:cubicBezTo>
                      <a:cubicBezTo>
                        <a:pt x="66" y="84"/>
                        <a:pt x="66" y="84"/>
                        <a:pt x="66" y="84"/>
                      </a:cubicBezTo>
                      <a:cubicBezTo>
                        <a:pt x="66" y="84"/>
                        <a:pt x="66" y="84"/>
                        <a:pt x="66" y="84"/>
                      </a:cubicBezTo>
                      <a:cubicBezTo>
                        <a:pt x="65" y="83"/>
                        <a:pt x="65" y="83"/>
                        <a:pt x="65" y="83"/>
                      </a:cubicBezTo>
                      <a:cubicBezTo>
                        <a:pt x="65" y="83"/>
                        <a:pt x="65" y="83"/>
                        <a:pt x="65" y="83"/>
                      </a:cubicBezTo>
                      <a:cubicBezTo>
                        <a:pt x="65" y="83"/>
                        <a:pt x="65" y="83"/>
                        <a:pt x="65" y="83"/>
                      </a:cubicBezTo>
                      <a:cubicBezTo>
                        <a:pt x="65" y="82"/>
                        <a:pt x="65" y="82"/>
                        <a:pt x="65" y="82"/>
                      </a:cubicBezTo>
                      <a:cubicBezTo>
                        <a:pt x="65" y="81"/>
                        <a:pt x="65" y="81"/>
                        <a:pt x="65" y="81"/>
                      </a:cubicBezTo>
                      <a:cubicBezTo>
                        <a:pt x="65" y="81"/>
                        <a:pt x="65" y="81"/>
                        <a:pt x="65" y="81"/>
                      </a:cubicBezTo>
                      <a:cubicBezTo>
                        <a:pt x="66" y="81"/>
                        <a:pt x="66" y="81"/>
                        <a:pt x="66" y="81"/>
                      </a:cubicBezTo>
                      <a:cubicBezTo>
                        <a:pt x="66" y="80"/>
                        <a:pt x="66" y="80"/>
                        <a:pt x="66" y="80"/>
                      </a:cubicBezTo>
                      <a:cubicBezTo>
                        <a:pt x="66" y="80"/>
                        <a:pt x="66" y="80"/>
                        <a:pt x="66" y="80"/>
                      </a:cubicBezTo>
                      <a:cubicBezTo>
                        <a:pt x="66" y="80"/>
                        <a:pt x="66" y="80"/>
                        <a:pt x="66" y="80"/>
                      </a:cubicBezTo>
                      <a:cubicBezTo>
                        <a:pt x="66" y="80"/>
                        <a:pt x="66" y="79"/>
                        <a:pt x="66" y="79"/>
                      </a:cubicBezTo>
                      <a:cubicBezTo>
                        <a:pt x="67" y="78"/>
                        <a:pt x="67" y="78"/>
                        <a:pt x="67" y="78"/>
                      </a:cubicBezTo>
                      <a:cubicBezTo>
                        <a:pt x="67" y="78"/>
                        <a:pt x="67" y="78"/>
                        <a:pt x="67" y="78"/>
                      </a:cubicBezTo>
                      <a:cubicBezTo>
                        <a:pt x="67" y="78"/>
                        <a:pt x="67" y="78"/>
                        <a:pt x="67" y="78"/>
                      </a:cubicBezTo>
                      <a:cubicBezTo>
                        <a:pt x="66" y="77"/>
                        <a:pt x="66" y="77"/>
                        <a:pt x="66" y="77"/>
                      </a:cubicBezTo>
                      <a:cubicBezTo>
                        <a:pt x="66" y="77"/>
                        <a:pt x="66" y="77"/>
                        <a:pt x="66" y="77"/>
                      </a:cubicBezTo>
                      <a:cubicBezTo>
                        <a:pt x="66" y="77"/>
                        <a:pt x="66" y="77"/>
                        <a:pt x="66" y="77"/>
                      </a:cubicBezTo>
                      <a:cubicBezTo>
                        <a:pt x="66" y="76"/>
                        <a:pt x="66" y="76"/>
                        <a:pt x="66" y="76"/>
                      </a:cubicBezTo>
                      <a:cubicBezTo>
                        <a:pt x="65" y="76"/>
                        <a:pt x="65" y="76"/>
                        <a:pt x="65" y="76"/>
                      </a:cubicBezTo>
                      <a:cubicBezTo>
                        <a:pt x="65" y="75"/>
                        <a:pt x="65" y="75"/>
                        <a:pt x="65" y="75"/>
                      </a:cubicBezTo>
                      <a:cubicBezTo>
                        <a:pt x="65" y="75"/>
                        <a:pt x="65" y="75"/>
                        <a:pt x="65" y="75"/>
                      </a:cubicBezTo>
                      <a:cubicBezTo>
                        <a:pt x="64" y="75"/>
                        <a:pt x="64" y="75"/>
                        <a:pt x="64" y="75"/>
                      </a:cubicBezTo>
                      <a:cubicBezTo>
                        <a:pt x="63" y="75"/>
                        <a:pt x="63" y="75"/>
                        <a:pt x="63" y="75"/>
                      </a:cubicBezTo>
                      <a:cubicBezTo>
                        <a:pt x="63" y="75"/>
                        <a:pt x="63" y="75"/>
                        <a:pt x="63" y="75"/>
                      </a:cubicBezTo>
                      <a:cubicBezTo>
                        <a:pt x="63" y="73"/>
                        <a:pt x="63" y="73"/>
                        <a:pt x="63" y="73"/>
                      </a:cubicBezTo>
                      <a:cubicBezTo>
                        <a:pt x="63" y="73"/>
                        <a:pt x="63" y="73"/>
                        <a:pt x="63" y="73"/>
                      </a:cubicBezTo>
                      <a:cubicBezTo>
                        <a:pt x="63" y="72"/>
                        <a:pt x="63" y="72"/>
                        <a:pt x="63" y="72"/>
                      </a:cubicBezTo>
                      <a:cubicBezTo>
                        <a:pt x="64" y="71"/>
                        <a:pt x="64" y="71"/>
                        <a:pt x="64" y="71"/>
                      </a:cubicBezTo>
                      <a:cubicBezTo>
                        <a:pt x="65" y="71"/>
                        <a:pt x="65" y="71"/>
                        <a:pt x="65" y="71"/>
                      </a:cubicBezTo>
                      <a:cubicBezTo>
                        <a:pt x="65" y="70"/>
                        <a:pt x="65" y="70"/>
                        <a:pt x="65" y="70"/>
                      </a:cubicBezTo>
                      <a:cubicBezTo>
                        <a:pt x="65" y="69"/>
                        <a:pt x="65" y="69"/>
                        <a:pt x="65" y="69"/>
                      </a:cubicBezTo>
                      <a:cubicBezTo>
                        <a:pt x="65" y="68"/>
                        <a:pt x="65" y="68"/>
                        <a:pt x="65" y="68"/>
                      </a:cubicBezTo>
                      <a:cubicBezTo>
                        <a:pt x="66" y="68"/>
                        <a:pt x="66" y="68"/>
                        <a:pt x="66" y="68"/>
                      </a:cubicBezTo>
                      <a:cubicBezTo>
                        <a:pt x="66" y="68"/>
                        <a:pt x="66" y="68"/>
                        <a:pt x="66" y="68"/>
                      </a:cubicBezTo>
                      <a:cubicBezTo>
                        <a:pt x="67" y="67"/>
                        <a:pt x="67" y="67"/>
                        <a:pt x="67" y="67"/>
                      </a:cubicBezTo>
                      <a:cubicBezTo>
                        <a:pt x="67" y="67"/>
                        <a:pt x="67" y="67"/>
                        <a:pt x="67" y="67"/>
                      </a:cubicBezTo>
                      <a:cubicBezTo>
                        <a:pt x="67" y="67"/>
                        <a:pt x="67" y="67"/>
                        <a:pt x="67" y="67"/>
                      </a:cubicBezTo>
                      <a:cubicBezTo>
                        <a:pt x="67" y="67"/>
                        <a:pt x="67" y="67"/>
                        <a:pt x="67" y="67"/>
                      </a:cubicBezTo>
                      <a:cubicBezTo>
                        <a:pt x="68" y="67"/>
                        <a:pt x="68" y="67"/>
                        <a:pt x="68" y="67"/>
                      </a:cubicBezTo>
                      <a:cubicBezTo>
                        <a:pt x="68" y="67"/>
                        <a:pt x="68" y="67"/>
                        <a:pt x="68" y="67"/>
                      </a:cubicBezTo>
                      <a:cubicBezTo>
                        <a:pt x="68" y="67"/>
                        <a:pt x="68" y="67"/>
                        <a:pt x="68" y="67"/>
                      </a:cubicBezTo>
                      <a:cubicBezTo>
                        <a:pt x="68" y="67"/>
                        <a:pt x="68" y="67"/>
                        <a:pt x="68" y="67"/>
                      </a:cubicBezTo>
                      <a:cubicBezTo>
                        <a:pt x="68" y="67"/>
                        <a:pt x="68" y="67"/>
                        <a:pt x="68" y="67"/>
                      </a:cubicBezTo>
                      <a:cubicBezTo>
                        <a:pt x="68" y="67"/>
                        <a:pt x="68" y="67"/>
                        <a:pt x="68" y="67"/>
                      </a:cubicBezTo>
                      <a:cubicBezTo>
                        <a:pt x="68" y="66"/>
                        <a:pt x="68" y="66"/>
                        <a:pt x="68" y="66"/>
                      </a:cubicBezTo>
                      <a:cubicBezTo>
                        <a:pt x="69" y="66"/>
                        <a:pt x="69" y="66"/>
                        <a:pt x="69" y="66"/>
                      </a:cubicBezTo>
                      <a:cubicBezTo>
                        <a:pt x="69" y="66"/>
                        <a:pt x="69" y="66"/>
                        <a:pt x="69" y="66"/>
                      </a:cubicBezTo>
                      <a:cubicBezTo>
                        <a:pt x="69" y="66"/>
                        <a:pt x="69" y="66"/>
                        <a:pt x="69" y="66"/>
                      </a:cubicBezTo>
                      <a:cubicBezTo>
                        <a:pt x="69" y="66"/>
                        <a:pt x="69" y="66"/>
                        <a:pt x="69" y="66"/>
                      </a:cubicBezTo>
                      <a:cubicBezTo>
                        <a:pt x="70" y="66"/>
                        <a:pt x="70" y="66"/>
                        <a:pt x="70" y="66"/>
                      </a:cubicBezTo>
                      <a:cubicBezTo>
                        <a:pt x="70" y="66"/>
                        <a:pt x="70" y="66"/>
                        <a:pt x="70" y="66"/>
                      </a:cubicBezTo>
                      <a:cubicBezTo>
                        <a:pt x="70" y="65"/>
                        <a:pt x="70" y="65"/>
                        <a:pt x="70" y="65"/>
                      </a:cubicBezTo>
                      <a:cubicBezTo>
                        <a:pt x="70" y="65"/>
                        <a:pt x="70" y="65"/>
                        <a:pt x="70" y="65"/>
                      </a:cubicBezTo>
                      <a:cubicBezTo>
                        <a:pt x="70" y="65"/>
                        <a:pt x="70" y="65"/>
                        <a:pt x="70" y="65"/>
                      </a:cubicBezTo>
                      <a:cubicBezTo>
                        <a:pt x="71" y="65"/>
                        <a:pt x="71" y="65"/>
                        <a:pt x="71" y="65"/>
                      </a:cubicBezTo>
                      <a:cubicBezTo>
                        <a:pt x="71" y="65"/>
                        <a:pt x="71" y="65"/>
                        <a:pt x="71" y="65"/>
                      </a:cubicBezTo>
                      <a:cubicBezTo>
                        <a:pt x="71" y="64"/>
                        <a:pt x="71" y="64"/>
                        <a:pt x="71" y="64"/>
                      </a:cubicBezTo>
                      <a:cubicBezTo>
                        <a:pt x="71" y="61"/>
                        <a:pt x="70" y="57"/>
                        <a:pt x="70" y="53"/>
                      </a:cubicBezTo>
                      <a:cubicBezTo>
                        <a:pt x="70" y="53"/>
                        <a:pt x="70" y="53"/>
                        <a:pt x="70" y="53"/>
                      </a:cubicBezTo>
                      <a:cubicBezTo>
                        <a:pt x="70" y="53"/>
                        <a:pt x="70" y="53"/>
                        <a:pt x="70" y="53"/>
                      </a:cubicBezTo>
                      <a:cubicBezTo>
                        <a:pt x="70" y="53"/>
                        <a:pt x="70" y="53"/>
                        <a:pt x="70" y="53"/>
                      </a:cubicBezTo>
                      <a:cubicBezTo>
                        <a:pt x="71" y="53"/>
                        <a:pt x="71" y="53"/>
                        <a:pt x="71" y="53"/>
                      </a:cubicBezTo>
                      <a:cubicBezTo>
                        <a:pt x="71" y="53"/>
                        <a:pt x="71" y="53"/>
                        <a:pt x="71" y="53"/>
                      </a:cubicBezTo>
                      <a:cubicBezTo>
                        <a:pt x="71" y="53"/>
                        <a:pt x="71" y="53"/>
                        <a:pt x="71" y="53"/>
                      </a:cubicBezTo>
                      <a:cubicBezTo>
                        <a:pt x="71" y="53"/>
                        <a:pt x="71" y="53"/>
                        <a:pt x="71" y="53"/>
                      </a:cubicBezTo>
                      <a:cubicBezTo>
                        <a:pt x="71" y="53"/>
                        <a:pt x="71" y="53"/>
                        <a:pt x="71" y="53"/>
                      </a:cubicBezTo>
                      <a:cubicBezTo>
                        <a:pt x="71" y="53"/>
                        <a:pt x="71" y="53"/>
                        <a:pt x="71" y="53"/>
                      </a:cubicBezTo>
                      <a:cubicBezTo>
                        <a:pt x="71" y="52"/>
                        <a:pt x="71" y="52"/>
                        <a:pt x="71" y="52"/>
                      </a:cubicBezTo>
                      <a:cubicBezTo>
                        <a:pt x="71" y="52"/>
                        <a:pt x="71" y="52"/>
                        <a:pt x="71" y="52"/>
                      </a:cubicBezTo>
                      <a:cubicBezTo>
                        <a:pt x="71" y="52"/>
                        <a:pt x="71" y="52"/>
                        <a:pt x="71" y="52"/>
                      </a:cubicBezTo>
                      <a:cubicBezTo>
                        <a:pt x="71" y="52"/>
                        <a:pt x="71" y="52"/>
                        <a:pt x="71" y="52"/>
                      </a:cubicBezTo>
                      <a:cubicBezTo>
                        <a:pt x="71" y="52"/>
                        <a:pt x="71" y="52"/>
                        <a:pt x="71" y="52"/>
                      </a:cubicBezTo>
                      <a:cubicBezTo>
                        <a:pt x="72" y="52"/>
                        <a:pt x="72" y="52"/>
                        <a:pt x="72" y="52"/>
                      </a:cubicBezTo>
                      <a:cubicBezTo>
                        <a:pt x="72" y="52"/>
                        <a:pt x="72" y="52"/>
                        <a:pt x="72" y="52"/>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3" y="50"/>
                        <a:pt x="73" y="50"/>
                        <a:pt x="73" y="50"/>
                      </a:cubicBezTo>
                      <a:cubicBezTo>
                        <a:pt x="72" y="50"/>
                        <a:pt x="72" y="50"/>
                        <a:pt x="72" y="50"/>
                      </a:cubicBezTo>
                      <a:cubicBezTo>
                        <a:pt x="73" y="50"/>
                        <a:pt x="73" y="50"/>
                        <a:pt x="73" y="50"/>
                      </a:cubicBezTo>
                      <a:cubicBezTo>
                        <a:pt x="73" y="49"/>
                        <a:pt x="73" y="49"/>
                        <a:pt x="73" y="49"/>
                      </a:cubicBezTo>
                      <a:cubicBezTo>
                        <a:pt x="75" y="48"/>
                        <a:pt x="75" y="48"/>
                        <a:pt x="75" y="48"/>
                      </a:cubicBezTo>
                      <a:cubicBezTo>
                        <a:pt x="75" y="47"/>
                        <a:pt x="75" y="47"/>
                        <a:pt x="75" y="47"/>
                      </a:cubicBezTo>
                      <a:cubicBezTo>
                        <a:pt x="76" y="47"/>
                        <a:pt x="76" y="47"/>
                        <a:pt x="76" y="47"/>
                      </a:cubicBezTo>
                      <a:cubicBezTo>
                        <a:pt x="77" y="46"/>
                        <a:pt x="77" y="46"/>
                        <a:pt x="77" y="46"/>
                      </a:cubicBezTo>
                      <a:cubicBezTo>
                        <a:pt x="77" y="46"/>
                        <a:pt x="77" y="46"/>
                        <a:pt x="77" y="46"/>
                      </a:cubicBezTo>
                      <a:cubicBezTo>
                        <a:pt x="78" y="45"/>
                        <a:pt x="78" y="45"/>
                        <a:pt x="78" y="45"/>
                      </a:cubicBezTo>
                      <a:cubicBezTo>
                        <a:pt x="78" y="45"/>
                        <a:pt x="78" y="45"/>
                        <a:pt x="78" y="45"/>
                      </a:cubicBezTo>
                      <a:cubicBezTo>
                        <a:pt x="79" y="45"/>
                        <a:pt x="79" y="45"/>
                        <a:pt x="79" y="45"/>
                      </a:cubicBezTo>
                      <a:cubicBezTo>
                        <a:pt x="79" y="44"/>
                        <a:pt x="79" y="44"/>
                        <a:pt x="79" y="44"/>
                      </a:cubicBezTo>
                      <a:cubicBezTo>
                        <a:pt x="79" y="44"/>
                        <a:pt x="79" y="44"/>
                        <a:pt x="79" y="44"/>
                      </a:cubicBezTo>
                      <a:cubicBezTo>
                        <a:pt x="79" y="44"/>
                        <a:pt x="79" y="44"/>
                        <a:pt x="79" y="44"/>
                      </a:cubicBezTo>
                      <a:cubicBezTo>
                        <a:pt x="79" y="44"/>
                        <a:pt x="79" y="44"/>
                        <a:pt x="79" y="44"/>
                      </a:cubicBezTo>
                      <a:cubicBezTo>
                        <a:pt x="79" y="44"/>
                        <a:pt x="79" y="44"/>
                        <a:pt x="79" y="44"/>
                      </a:cubicBezTo>
                      <a:cubicBezTo>
                        <a:pt x="79" y="44"/>
                        <a:pt x="79" y="44"/>
                        <a:pt x="79" y="44"/>
                      </a:cubicBezTo>
                      <a:cubicBezTo>
                        <a:pt x="79" y="43"/>
                        <a:pt x="79" y="43"/>
                        <a:pt x="79" y="43"/>
                      </a:cubicBezTo>
                      <a:cubicBezTo>
                        <a:pt x="80" y="43"/>
                        <a:pt x="80" y="43"/>
                        <a:pt x="80" y="43"/>
                      </a:cubicBezTo>
                      <a:cubicBezTo>
                        <a:pt x="82" y="40"/>
                        <a:pt x="85" y="37"/>
                        <a:pt x="87" y="35"/>
                      </a:cubicBezTo>
                      <a:cubicBezTo>
                        <a:pt x="87" y="34"/>
                        <a:pt x="87" y="34"/>
                        <a:pt x="87" y="34"/>
                      </a:cubicBezTo>
                      <a:cubicBezTo>
                        <a:pt x="89" y="32"/>
                        <a:pt x="89" y="32"/>
                        <a:pt x="89" y="32"/>
                      </a:cubicBezTo>
                      <a:cubicBezTo>
                        <a:pt x="93" y="30"/>
                        <a:pt x="93" y="30"/>
                        <a:pt x="93" y="30"/>
                      </a:cubicBezTo>
                      <a:cubicBezTo>
                        <a:pt x="95" y="29"/>
                        <a:pt x="95" y="29"/>
                        <a:pt x="95" y="29"/>
                      </a:cubicBezTo>
                      <a:cubicBezTo>
                        <a:pt x="95" y="29"/>
                        <a:pt x="95" y="29"/>
                        <a:pt x="95" y="29"/>
                      </a:cubicBezTo>
                      <a:cubicBezTo>
                        <a:pt x="96" y="29"/>
                        <a:pt x="96" y="29"/>
                        <a:pt x="96" y="29"/>
                      </a:cubicBezTo>
                      <a:cubicBezTo>
                        <a:pt x="96" y="28"/>
                        <a:pt x="96" y="28"/>
                        <a:pt x="96" y="28"/>
                      </a:cubicBezTo>
                      <a:cubicBezTo>
                        <a:pt x="99" y="27"/>
                        <a:pt x="99" y="27"/>
                        <a:pt x="99" y="27"/>
                      </a:cubicBezTo>
                      <a:cubicBezTo>
                        <a:pt x="103" y="24"/>
                        <a:pt x="103" y="24"/>
                        <a:pt x="103" y="24"/>
                      </a:cubicBezTo>
                      <a:cubicBezTo>
                        <a:pt x="103" y="24"/>
                        <a:pt x="103" y="24"/>
                        <a:pt x="103" y="24"/>
                      </a:cubicBezTo>
                      <a:cubicBezTo>
                        <a:pt x="104" y="23"/>
                        <a:pt x="104" y="23"/>
                        <a:pt x="104" y="23"/>
                      </a:cubicBezTo>
                      <a:cubicBezTo>
                        <a:pt x="104" y="23"/>
                        <a:pt x="104" y="23"/>
                        <a:pt x="104" y="23"/>
                      </a:cubicBezTo>
                      <a:cubicBezTo>
                        <a:pt x="104" y="23"/>
                        <a:pt x="104" y="23"/>
                        <a:pt x="104" y="23"/>
                      </a:cubicBezTo>
                      <a:cubicBezTo>
                        <a:pt x="105" y="23"/>
                        <a:pt x="105" y="23"/>
                        <a:pt x="105" y="23"/>
                      </a:cubicBezTo>
                      <a:cubicBezTo>
                        <a:pt x="105" y="23"/>
                        <a:pt x="105" y="23"/>
                        <a:pt x="105" y="23"/>
                      </a:cubicBezTo>
                      <a:cubicBezTo>
                        <a:pt x="105" y="23"/>
                        <a:pt x="105" y="23"/>
                        <a:pt x="105" y="23"/>
                      </a:cubicBezTo>
                      <a:cubicBezTo>
                        <a:pt x="105" y="23"/>
                        <a:pt x="105" y="23"/>
                        <a:pt x="105" y="23"/>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6" name="Freeform 359">
                  <a:extLst>
                    <a:ext uri="{FF2B5EF4-FFF2-40B4-BE49-F238E27FC236}">
                      <a16:creationId xmlns="" xmlns:a16="http://schemas.microsoft.com/office/drawing/2014/main" id="{AE5D2111-FC2F-474E-86D3-A863C7158AA3}"/>
                    </a:ext>
                  </a:extLst>
                </p:cNvPr>
                <p:cNvSpPr>
                  <a:spLocks noEditPoints="1"/>
                </p:cNvSpPr>
                <p:nvPr/>
              </p:nvSpPr>
              <p:spPr bwMode="auto">
                <a:xfrm>
                  <a:off x="6169181" y="3264560"/>
                  <a:ext cx="644830" cy="660557"/>
                </a:xfrm>
                <a:custGeom>
                  <a:avLst/>
                  <a:gdLst>
                    <a:gd name="T0" fmla="*/ 26 w 123"/>
                    <a:gd name="T1" fmla="*/ 23 h 126"/>
                    <a:gd name="T2" fmla="*/ 32 w 123"/>
                    <a:gd name="T3" fmla="*/ 18 h 126"/>
                    <a:gd name="T4" fmla="*/ 30 w 123"/>
                    <a:gd name="T5" fmla="*/ 14 h 126"/>
                    <a:gd name="T6" fmla="*/ 15 w 123"/>
                    <a:gd name="T7" fmla="*/ 8 h 126"/>
                    <a:gd name="T8" fmla="*/ 24 w 123"/>
                    <a:gd name="T9" fmla="*/ 1 h 126"/>
                    <a:gd name="T10" fmla="*/ 64 w 123"/>
                    <a:gd name="T11" fmla="*/ 41 h 126"/>
                    <a:gd name="T12" fmla="*/ 78 w 123"/>
                    <a:gd name="T13" fmla="*/ 39 h 126"/>
                    <a:gd name="T14" fmla="*/ 83 w 123"/>
                    <a:gd name="T15" fmla="*/ 37 h 126"/>
                    <a:gd name="T16" fmla="*/ 91 w 123"/>
                    <a:gd name="T17" fmla="*/ 37 h 126"/>
                    <a:gd name="T18" fmla="*/ 90 w 123"/>
                    <a:gd name="T19" fmla="*/ 34 h 126"/>
                    <a:gd name="T20" fmla="*/ 88 w 123"/>
                    <a:gd name="T21" fmla="*/ 30 h 126"/>
                    <a:gd name="T22" fmla="*/ 80 w 123"/>
                    <a:gd name="T23" fmla="*/ 28 h 126"/>
                    <a:gd name="T24" fmla="*/ 76 w 123"/>
                    <a:gd name="T25" fmla="*/ 23 h 126"/>
                    <a:gd name="T26" fmla="*/ 53 w 123"/>
                    <a:gd name="T27" fmla="*/ 33 h 126"/>
                    <a:gd name="T28" fmla="*/ 47 w 123"/>
                    <a:gd name="T29" fmla="*/ 31 h 126"/>
                    <a:gd name="T30" fmla="*/ 39 w 123"/>
                    <a:gd name="T31" fmla="*/ 27 h 126"/>
                    <a:gd name="T32" fmla="*/ 29 w 123"/>
                    <a:gd name="T33" fmla="*/ 27 h 126"/>
                    <a:gd name="T34" fmla="*/ 27 w 123"/>
                    <a:gd name="T35" fmla="*/ 28 h 126"/>
                    <a:gd name="T36" fmla="*/ 24 w 123"/>
                    <a:gd name="T37" fmla="*/ 22 h 126"/>
                    <a:gd name="T38" fmla="*/ 9 w 123"/>
                    <a:gd name="T39" fmla="*/ 30 h 126"/>
                    <a:gd name="T40" fmla="*/ 2 w 123"/>
                    <a:gd name="T41" fmla="*/ 36 h 126"/>
                    <a:gd name="T42" fmla="*/ 25 w 123"/>
                    <a:gd name="T43" fmla="*/ 44 h 126"/>
                    <a:gd name="T44" fmla="*/ 30 w 123"/>
                    <a:gd name="T45" fmla="*/ 44 h 126"/>
                    <a:gd name="T46" fmla="*/ 34 w 123"/>
                    <a:gd name="T47" fmla="*/ 47 h 126"/>
                    <a:gd name="T48" fmla="*/ 38 w 123"/>
                    <a:gd name="T49" fmla="*/ 49 h 126"/>
                    <a:gd name="T50" fmla="*/ 39 w 123"/>
                    <a:gd name="T51" fmla="*/ 53 h 126"/>
                    <a:gd name="T52" fmla="*/ 40 w 123"/>
                    <a:gd name="T53" fmla="*/ 56 h 126"/>
                    <a:gd name="T54" fmla="*/ 42 w 123"/>
                    <a:gd name="T55" fmla="*/ 61 h 126"/>
                    <a:gd name="T56" fmla="*/ 49 w 123"/>
                    <a:gd name="T57" fmla="*/ 45 h 126"/>
                    <a:gd name="T58" fmla="*/ 52 w 123"/>
                    <a:gd name="T59" fmla="*/ 47 h 126"/>
                    <a:gd name="T60" fmla="*/ 56 w 123"/>
                    <a:gd name="T61" fmla="*/ 46 h 126"/>
                    <a:gd name="T62" fmla="*/ 55 w 123"/>
                    <a:gd name="T63" fmla="*/ 49 h 126"/>
                    <a:gd name="T64" fmla="*/ 58 w 123"/>
                    <a:gd name="T65" fmla="*/ 45 h 126"/>
                    <a:gd name="T66" fmla="*/ 95 w 123"/>
                    <a:gd name="T67" fmla="*/ 37 h 126"/>
                    <a:gd name="T68" fmla="*/ 95 w 123"/>
                    <a:gd name="T69" fmla="*/ 35 h 126"/>
                    <a:gd name="T70" fmla="*/ 86 w 123"/>
                    <a:gd name="T71" fmla="*/ 38 h 126"/>
                    <a:gd name="T72" fmla="*/ 53 w 123"/>
                    <a:gd name="T73" fmla="*/ 32 h 126"/>
                    <a:gd name="T74" fmla="*/ 114 w 123"/>
                    <a:gd name="T75" fmla="*/ 111 h 126"/>
                    <a:gd name="T76" fmla="*/ 65 w 123"/>
                    <a:gd name="T77" fmla="*/ 57 h 126"/>
                    <a:gd name="T78" fmla="*/ 114 w 123"/>
                    <a:gd name="T79" fmla="*/ 73 h 126"/>
                    <a:gd name="T80" fmla="*/ 106 w 123"/>
                    <a:gd name="T81" fmla="*/ 78 h 126"/>
                    <a:gd name="T82" fmla="*/ 98 w 123"/>
                    <a:gd name="T83" fmla="*/ 79 h 126"/>
                    <a:gd name="T84" fmla="*/ 103 w 123"/>
                    <a:gd name="T85" fmla="*/ 73 h 126"/>
                    <a:gd name="T86" fmla="*/ 105 w 123"/>
                    <a:gd name="T87" fmla="*/ 60 h 126"/>
                    <a:gd name="T88" fmla="*/ 102 w 123"/>
                    <a:gd name="T89" fmla="*/ 54 h 126"/>
                    <a:gd name="T90" fmla="*/ 102 w 123"/>
                    <a:gd name="T91" fmla="*/ 52 h 126"/>
                    <a:gd name="T92" fmla="*/ 91 w 123"/>
                    <a:gd name="T93" fmla="*/ 47 h 126"/>
                    <a:gd name="T94" fmla="*/ 78 w 123"/>
                    <a:gd name="T95" fmla="*/ 43 h 126"/>
                    <a:gd name="T96" fmla="*/ 74 w 123"/>
                    <a:gd name="T97" fmla="*/ 59 h 126"/>
                    <a:gd name="T98" fmla="*/ 72 w 123"/>
                    <a:gd name="T99" fmla="*/ 60 h 126"/>
                    <a:gd name="T100" fmla="*/ 71 w 123"/>
                    <a:gd name="T101" fmla="*/ 60 h 126"/>
                    <a:gd name="T102" fmla="*/ 68 w 123"/>
                    <a:gd name="T103" fmla="*/ 61 h 126"/>
                    <a:gd name="T104" fmla="*/ 65 w 123"/>
                    <a:gd name="T105" fmla="*/ 66 h 126"/>
                    <a:gd name="T106" fmla="*/ 61 w 123"/>
                    <a:gd name="T107" fmla="*/ 80 h 126"/>
                    <a:gd name="T108" fmla="*/ 66 w 123"/>
                    <a:gd name="T109" fmla="*/ 96 h 126"/>
                    <a:gd name="T110" fmla="*/ 62 w 123"/>
                    <a:gd name="T111" fmla="*/ 125 h 126"/>
                    <a:gd name="T112" fmla="*/ 112 w 123"/>
                    <a:gd name="T113" fmla="*/ 117 h 126"/>
                    <a:gd name="T114" fmla="*/ 114 w 123"/>
                    <a:gd name="T115" fmla="*/ 112 h 126"/>
                    <a:gd name="T116" fmla="*/ 122 w 123"/>
                    <a:gd name="T117" fmla="*/ 94 h 126"/>
                    <a:gd name="T118" fmla="*/ 70 w 123"/>
                    <a:gd name="T119" fmla="*/ 44 h 126"/>
                    <a:gd name="T120" fmla="*/ 85 w 123"/>
                    <a:gd name="T121" fmla="*/ 41 h 126"/>
                    <a:gd name="T122" fmla="*/ 71 w 123"/>
                    <a:gd name="T123" fmla="*/ 4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3" h="126">
                      <a:moveTo>
                        <a:pt x="24" y="20"/>
                      </a:moveTo>
                      <a:cubicBezTo>
                        <a:pt x="24" y="21"/>
                        <a:pt x="24" y="21"/>
                        <a:pt x="24" y="21"/>
                      </a:cubicBezTo>
                      <a:cubicBezTo>
                        <a:pt x="24" y="21"/>
                        <a:pt x="24" y="21"/>
                        <a:pt x="24" y="21"/>
                      </a:cubicBezTo>
                      <a:cubicBezTo>
                        <a:pt x="24" y="22"/>
                        <a:pt x="24" y="22"/>
                        <a:pt x="24" y="22"/>
                      </a:cubicBezTo>
                      <a:cubicBezTo>
                        <a:pt x="26" y="22"/>
                        <a:pt x="26" y="22"/>
                        <a:pt x="26" y="22"/>
                      </a:cubicBezTo>
                      <a:cubicBezTo>
                        <a:pt x="26" y="22"/>
                        <a:pt x="26" y="22"/>
                        <a:pt x="26" y="22"/>
                      </a:cubicBezTo>
                      <a:cubicBezTo>
                        <a:pt x="26" y="22"/>
                        <a:pt x="26" y="22"/>
                        <a:pt x="26" y="22"/>
                      </a:cubicBezTo>
                      <a:cubicBezTo>
                        <a:pt x="26" y="22"/>
                        <a:pt x="26" y="22"/>
                        <a:pt x="26" y="22"/>
                      </a:cubicBezTo>
                      <a:cubicBezTo>
                        <a:pt x="27" y="22"/>
                        <a:pt x="27" y="22"/>
                        <a:pt x="27" y="22"/>
                      </a:cubicBezTo>
                      <a:cubicBezTo>
                        <a:pt x="27" y="22"/>
                        <a:pt x="27" y="22"/>
                        <a:pt x="27" y="22"/>
                      </a:cubicBezTo>
                      <a:cubicBezTo>
                        <a:pt x="27" y="21"/>
                        <a:pt x="27" y="21"/>
                        <a:pt x="27" y="21"/>
                      </a:cubicBezTo>
                      <a:cubicBezTo>
                        <a:pt x="27" y="21"/>
                        <a:pt x="27" y="21"/>
                        <a:pt x="27" y="21"/>
                      </a:cubicBezTo>
                      <a:cubicBezTo>
                        <a:pt x="26" y="21"/>
                        <a:pt x="26" y="21"/>
                        <a:pt x="26" y="21"/>
                      </a:cubicBezTo>
                      <a:cubicBezTo>
                        <a:pt x="26" y="21"/>
                        <a:pt x="26" y="21"/>
                        <a:pt x="26" y="21"/>
                      </a:cubicBezTo>
                      <a:cubicBezTo>
                        <a:pt x="27" y="21"/>
                        <a:pt x="27" y="21"/>
                        <a:pt x="27" y="21"/>
                      </a:cubicBezTo>
                      <a:cubicBezTo>
                        <a:pt x="27" y="20"/>
                        <a:pt x="27" y="20"/>
                        <a:pt x="27" y="20"/>
                      </a:cubicBezTo>
                      <a:cubicBezTo>
                        <a:pt x="27" y="20"/>
                        <a:pt x="27" y="20"/>
                        <a:pt x="27" y="20"/>
                      </a:cubicBezTo>
                      <a:cubicBezTo>
                        <a:pt x="27" y="21"/>
                        <a:pt x="27" y="21"/>
                        <a:pt x="27" y="21"/>
                      </a:cubicBezTo>
                      <a:cubicBezTo>
                        <a:pt x="27" y="21"/>
                        <a:pt x="27" y="21"/>
                        <a:pt x="27" y="21"/>
                      </a:cubicBezTo>
                      <a:cubicBezTo>
                        <a:pt x="27" y="22"/>
                        <a:pt x="27" y="22"/>
                        <a:pt x="27" y="22"/>
                      </a:cubicBezTo>
                      <a:cubicBezTo>
                        <a:pt x="27" y="22"/>
                        <a:pt x="27" y="22"/>
                        <a:pt x="27" y="22"/>
                      </a:cubicBezTo>
                      <a:cubicBezTo>
                        <a:pt x="27" y="22"/>
                        <a:pt x="27" y="22"/>
                        <a:pt x="27" y="22"/>
                      </a:cubicBezTo>
                      <a:cubicBezTo>
                        <a:pt x="26" y="23"/>
                        <a:pt x="26" y="23"/>
                        <a:pt x="26" y="23"/>
                      </a:cubicBezTo>
                      <a:cubicBezTo>
                        <a:pt x="26" y="23"/>
                        <a:pt x="26" y="23"/>
                        <a:pt x="26" y="23"/>
                      </a:cubicBezTo>
                      <a:cubicBezTo>
                        <a:pt x="26" y="23"/>
                        <a:pt x="26" y="23"/>
                        <a:pt x="26" y="23"/>
                      </a:cubicBezTo>
                      <a:cubicBezTo>
                        <a:pt x="26" y="23"/>
                        <a:pt x="26" y="23"/>
                        <a:pt x="26" y="23"/>
                      </a:cubicBezTo>
                      <a:cubicBezTo>
                        <a:pt x="27" y="24"/>
                        <a:pt x="27" y="24"/>
                        <a:pt x="27" y="24"/>
                      </a:cubicBezTo>
                      <a:cubicBezTo>
                        <a:pt x="27" y="24"/>
                        <a:pt x="27" y="24"/>
                        <a:pt x="27" y="24"/>
                      </a:cubicBezTo>
                      <a:cubicBezTo>
                        <a:pt x="28" y="24"/>
                        <a:pt x="28" y="24"/>
                        <a:pt x="28" y="24"/>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1" y="19"/>
                        <a:pt x="31" y="19"/>
                        <a:pt x="31" y="19"/>
                      </a:cubicBezTo>
                      <a:cubicBezTo>
                        <a:pt x="31" y="18"/>
                        <a:pt x="31" y="18"/>
                        <a:pt x="31" y="18"/>
                      </a:cubicBezTo>
                      <a:cubicBezTo>
                        <a:pt x="31" y="18"/>
                        <a:pt x="31" y="18"/>
                        <a:pt x="31" y="18"/>
                      </a:cubicBezTo>
                      <a:cubicBezTo>
                        <a:pt x="31" y="18"/>
                        <a:pt x="31" y="18"/>
                        <a:pt x="31" y="18"/>
                      </a:cubicBezTo>
                      <a:cubicBezTo>
                        <a:pt x="32" y="18"/>
                        <a:pt x="32" y="18"/>
                        <a:pt x="32" y="18"/>
                      </a:cubicBezTo>
                      <a:cubicBezTo>
                        <a:pt x="32" y="18"/>
                        <a:pt x="32" y="18"/>
                        <a:pt x="32" y="18"/>
                      </a:cubicBezTo>
                      <a:cubicBezTo>
                        <a:pt x="32" y="17"/>
                        <a:pt x="32" y="17"/>
                        <a:pt x="32" y="17"/>
                      </a:cubicBezTo>
                      <a:cubicBezTo>
                        <a:pt x="32" y="17"/>
                        <a:pt x="32" y="17"/>
                        <a:pt x="32" y="17"/>
                      </a:cubicBezTo>
                      <a:cubicBezTo>
                        <a:pt x="33" y="16"/>
                        <a:pt x="33" y="16"/>
                        <a:pt x="33" y="16"/>
                      </a:cubicBezTo>
                      <a:cubicBezTo>
                        <a:pt x="33" y="16"/>
                        <a:pt x="33" y="16"/>
                        <a:pt x="33" y="16"/>
                      </a:cubicBezTo>
                      <a:cubicBezTo>
                        <a:pt x="32" y="16"/>
                        <a:pt x="32" y="16"/>
                        <a:pt x="32" y="16"/>
                      </a:cubicBezTo>
                      <a:cubicBezTo>
                        <a:pt x="32" y="16"/>
                        <a:pt x="32" y="16"/>
                        <a:pt x="32" y="16"/>
                      </a:cubicBezTo>
                      <a:cubicBezTo>
                        <a:pt x="32" y="16"/>
                        <a:pt x="32" y="16"/>
                        <a:pt x="32" y="16"/>
                      </a:cubicBezTo>
                      <a:cubicBezTo>
                        <a:pt x="32" y="16"/>
                        <a:pt x="32" y="16"/>
                        <a:pt x="32" y="16"/>
                      </a:cubicBezTo>
                      <a:cubicBezTo>
                        <a:pt x="33" y="16"/>
                        <a:pt x="33" y="16"/>
                        <a:pt x="33" y="16"/>
                      </a:cubicBezTo>
                      <a:cubicBezTo>
                        <a:pt x="34" y="15"/>
                        <a:pt x="34" y="15"/>
                        <a:pt x="34" y="15"/>
                      </a:cubicBezTo>
                      <a:cubicBezTo>
                        <a:pt x="34" y="15"/>
                        <a:pt x="34" y="15"/>
                        <a:pt x="34" y="15"/>
                      </a:cubicBezTo>
                      <a:cubicBezTo>
                        <a:pt x="34" y="15"/>
                        <a:pt x="34" y="15"/>
                        <a:pt x="34" y="15"/>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4"/>
                        <a:pt x="36" y="14"/>
                        <a:pt x="36" y="14"/>
                      </a:cubicBezTo>
                      <a:cubicBezTo>
                        <a:pt x="35" y="14"/>
                        <a:pt x="35" y="14"/>
                        <a:pt x="35" y="14"/>
                      </a:cubicBezTo>
                      <a:cubicBezTo>
                        <a:pt x="35" y="14"/>
                        <a:pt x="35" y="14"/>
                        <a:pt x="35" y="14"/>
                      </a:cubicBezTo>
                      <a:cubicBezTo>
                        <a:pt x="35" y="14"/>
                        <a:pt x="35" y="14"/>
                        <a:pt x="35" y="14"/>
                      </a:cubicBezTo>
                      <a:cubicBezTo>
                        <a:pt x="34" y="14"/>
                        <a:pt x="34" y="14"/>
                        <a:pt x="34" y="14"/>
                      </a:cubicBezTo>
                      <a:cubicBezTo>
                        <a:pt x="31" y="14"/>
                        <a:pt x="31" y="14"/>
                        <a:pt x="31" y="14"/>
                      </a:cubicBezTo>
                      <a:cubicBezTo>
                        <a:pt x="30" y="14"/>
                        <a:pt x="30" y="14"/>
                        <a:pt x="30" y="14"/>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8" y="15"/>
                        <a:pt x="28" y="15"/>
                        <a:pt x="28" y="15"/>
                      </a:cubicBezTo>
                      <a:cubicBezTo>
                        <a:pt x="28" y="15"/>
                        <a:pt x="28" y="15"/>
                        <a:pt x="28" y="15"/>
                      </a:cubicBezTo>
                      <a:cubicBezTo>
                        <a:pt x="28" y="15"/>
                        <a:pt x="28" y="15"/>
                        <a:pt x="28" y="15"/>
                      </a:cubicBezTo>
                      <a:cubicBezTo>
                        <a:pt x="28" y="16"/>
                        <a:pt x="28" y="16"/>
                        <a:pt x="28" y="16"/>
                      </a:cubicBezTo>
                      <a:cubicBezTo>
                        <a:pt x="27" y="16"/>
                        <a:pt x="27" y="16"/>
                        <a:pt x="27" y="16"/>
                      </a:cubicBezTo>
                      <a:cubicBezTo>
                        <a:pt x="26" y="17"/>
                        <a:pt x="26" y="17"/>
                        <a:pt x="26" y="17"/>
                      </a:cubicBezTo>
                      <a:cubicBezTo>
                        <a:pt x="25" y="19"/>
                        <a:pt x="25" y="19"/>
                        <a:pt x="25" y="19"/>
                      </a:cubicBezTo>
                      <a:cubicBezTo>
                        <a:pt x="25" y="19"/>
                        <a:pt x="25" y="19"/>
                        <a:pt x="25" y="19"/>
                      </a:cubicBezTo>
                      <a:cubicBezTo>
                        <a:pt x="24" y="19"/>
                        <a:pt x="24" y="19"/>
                        <a:pt x="24" y="19"/>
                      </a:cubicBezTo>
                      <a:cubicBezTo>
                        <a:pt x="24" y="20"/>
                        <a:pt x="24" y="20"/>
                        <a:pt x="24" y="20"/>
                      </a:cubicBezTo>
                      <a:close/>
                      <a:moveTo>
                        <a:pt x="15" y="7"/>
                      </a:moveTo>
                      <a:cubicBezTo>
                        <a:pt x="15" y="7"/>
                        <a:pt x="15" y="7"/>
                        <a:pt x="15" y="7"/>
                      </a:cubicBezTo>
                      <a:cubicBezTo>
                        <a:pt x="15" y="7"/>
                        <a:pt x="15" y="7"/>
                        <a:pt x="15" y="7"/>
                      </a:cubicBezTo>
                      <a:cubicBezTo>
                        <a:pt x="15" y="7"/>
                        <a:pt x="15" y="7"/>
                        <a:pt x="15" y="7"/>
                      </a:cubicBezTo>
                      <a:cubicBezTo>
                        <a:pt x="15" y="7"/>
                        <a:pt x="15" y="7"/>
                        <a:pt x="15" y="7"/>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6" y="8"/>
                        <a:pt x="16" y="8"/>
                        <a:pt x="16" y="8"/>
                      </a:cubicBezTo>
                      <a:cubicBezTo>
                        <a:pt x="18" y="7"/>
                        <a:pt x="18" y="7"/>
                        <a:pt x="18" y="7"/>
                      </a:cubicBezTo>
                      <a:cubicBezTo>
                        <a:pt x="19" y="7"/>
                        <a:pt x="19" y="7"/>
                        <a:pt x="19" y="7"/>
                      </a:cubicBezTo>
                      <a:cubicBezTo>
                        <a:pt x="19" y="7"/>
                        <a:pt x="19" y="7"/>
                        <a:pt x="19" y="7"/>
                      </a:cubicBezTo>
                      <a:cubicBezTo>
                        <a:pt x="17" y="7"/>
                        <a:pt x="17" y="7"/>
                        <a:pt x="17" y="7"/>
                      </a:cubicBezTo>
                      <a:cubicBezTo>
                        <a:pt x="18" y="7"/>
                        <a:pt x="18" y="7"/>
                        <a:pt x="18" y="7"/>
                      </a:cubicBezTo>
                      <a:cubicBezTo>
                        <a:pt x="18" y="6"/>
                        <a:pt x="18" y="6"/>
                        <a:pt x="18" y="6"/>
                      </a:cubicBezTo>
                      <a:cubicBezTo>
                        <a:pt x="18" y="6"/>
                        <a:pt x="18" y="6"/>
                        <a:pt x="18" y="6"/>
                      </a:cubicBezTo>
                      <a:cubicBezTo>
                        <a:pt x="21" y="4"/>
                        <a:pt x="21" y="4"/>
                        <a:pt x="21" y="4"/>
                      </a:cubicBezTo>
                      <a:cubicBezTo>
                        <a:pt x="22" y="4"/>
                        <a:pt x="22" y="4"/>
                        <a:pt x="22" y="4"/>
                      </a:cubicBezTo>
                      <a:cubicBezTo>
                        <a:pt x="23" y="3"/>
                        <a:pt x="23" y="3"/>
                        <a:pt x="23" y="3"/>
                      </a:cubicBezTo>
                      <a:cubicBezTo>
                        <a:pt x="23" y="3"/>
                        <a:pt x="23" y="3"/>
                        <a:pt x="23" y="3"/>
                      </a:cubicBezTo>
                      <a:cubicBezTo>
                        <a:pt x="23" y="3"/>
                        <a:pt x="23" y="3"/>
                        <a:pt x="23" y="3"/>
                      </a:cubicBezTo>
                      <a:cubicBezTo>
                        <a:pt x="22" y="2"/>
                        <a:pt x="22" y="2"/>
                        <a:pt x="22" y="2"/>
                      </a:cubicBezTo>
                      <a:cubicBezTo>
                        <a:pt x="22" y="2"/>
                        <a:pt x="22" y="2"/>
                        <a:pt x="22" y="2"/>
                      </a:cubicBezTo>
                      <a:cubicBezTo>
                        <a:pt x="23" y="2"/>
                        <a:pt x="23" y="2"/>
                        <a:pt x="23" y="2"/>
                      </a:cubicBezTo>
                      <a:cubicBezTo>
                        <a:pt x="24" y="1"/>
                        <a:pt x="24" y="1"/>
                        <a:pt x="24" y="1"/>
                      </a:cubicBezTo>
                      <a:cubicBezTo>
                        <a:pt x="24" y="1"/>
                        <a:pt x="24" y="1"/>
                        <a:pt x="24" y="1"/>
                      </a:cubicBezTo>
                      <a:cubicBezTo>
                        <a:pt x="24" y="1"/>
                        <a:pt x="24" y="1"/>
                        <a:pt x="24" y="1"/>
                      </a:cubicBezTo>
                      <a:cubicBezTo>
                        <a:pt x="24" y="0"/>
                        <a:pt x="24" y="0"/>
                        <a:pt x="24" y="0"/>
                      </a:cubicBezTo>
                      <a:cubicBezTo>
                        <a:pt x="24" y="0"/>
                        <a:pt x="24" y="0"/>
                        <a:pt x="24" y="0"/>
                      </a:cubicBezTo>
                      <a:cubicBezTo>
                        <a:pt x="24" y="1"/>
                        <a:pt x="24" y="1"/>
                        <a:pt x="24" y="1"/>
                      </a:cubicBezTo>
                      <a:cubicBezTo>
                        <a:pt x="24" y="1"/>
                        <a:pt x="24" y="1"/>
                        <a:pt x="24" y="1"/>
                      </a:cubicBezTo>
                      <a:cubicBezTo>
                        <a:pt x="24" y="1"/>
                        <a:pt x="24" y="1"/>
                        <a:pt x="24" y="1"/>
                      </a:cubicBezTo>
                      <a:cubicBezTo>
                        <a:pt x="24" y="1"/>
                        <a:pt x="24" y="1"/>
                        <a:pt x="24" y="1"/>
                      </a:cubicBezTo>
                      <a:cubicBezTo>
                        <a:pt x="24" y="0"/>
                        <a:pt x="24" y="0"/>
                        <a:pt x="24" y="0"/>
                      </a:cubicBezTo>
                      <a:cubicBezTo>
                        <a:pt x="24" y="0"/>
                        <a:pt x="24" y="0"/>
                        <a:pt x="24"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1" y="2"/>
                        <a:pt x="21" y="2"/>
                        <a:pt x="21" y="2"/>
                      </a:cubicBezTo>
                      <a:cubicBezTo>
                        <a:pt x="21" y="2"/>
                        <a:pt x="21" y="2"/>
                        <a:pt x="21" y="2"/>
                      </a:cubicBezTo>
                      <a:cubicBezTo>
                        <a:pt x="21" y="2"/>
                        <a:pt x="21" y="2"/>
                        <a:pt x="21" y="2"/>
                      </a:cubicBezTo>
                      <a:cubicBezTo>
                        <a:pt x="20" y="3"/>
                        <a:pt x="20" y="3"/>
                        <a:pt x="20" y="3"/>
                      </a:cubicBezTo>
                      <a:cubicBezTo>
                        <a:pt x="19" y="3"/>
                        <a:pt x="19" y="3"/>
                        <a:pt x="19" y="3"/>
                      </a:cubicBezTo>
                      <a:cubicBezTo>
                        <a:pt x="19" y="3"/>
                        <a:pt x="19" y="3"/>
                        <a:pt x="19" y="3"/>
                      </a:cubicBezTo>
                      <a:cubicBezTo>
                        <a:pt x="19" y="4"/>
                        <a:pt x="19" y="4"/>
                        <a:pt x="19" y="4"/>
                      </a:cubicBezTo>
                      <a:cubicBezTo>
                        <a:pt x="18" y="4"/>
                        <a:pt x="18" y="4"/>
                        <a:pt x="18" y="4"/>
                      </a:cubicBezTo>
                      <a:cubicBezTo>
                        <a:pt x="18" y="4"/>
                        <a:pt x="18" y="4"/>
                        <a:pt x="18" y="4"/>
                      </a:cubicBezTo>
                      <a:cubicBezTo>
                        <a:pt x="18" y="4"/>
                        <a:pt x="18" y="4"/>
                        <a:pt x="18" y="4"/>
                      </a:cubicBezTo>
                      <a:cubicBezTo>
                        <a:pt x="17" y="4"/>
                        <a:pt x="17" y="4"/>
                        <a:pt x="17" y="4"/>
                      </a:cubicBezTo>
                      <a:cubicBezTo>
                        <a:pt x="16" y="6"/>
                        <a:pt x="16" y="6"/>
                        <a:pt x="16" y="6"/>
                      </a:cubicBezTo>
                      <a:cubicBezTo>
                        <a:pt x="14" y="7"/>
                        <a:pt x="14" y="7"/>
                        <a:pt x="14" y="7"/>
                      </a:cubicBezTo>
                      <a:cubicBezTo>
                        <a:pt x="15" y="7"/>
                        <a:pt x="15" y="7"/>
                        <a:pt x="15" y="7"/>
                      </a:cubicBezTo>
                      <a:close/>
                      <a:moveTo>
                        <a:pt x="63" y="41"/>
                      </a:moveTo>
                      <a:cubicBezTo>
                        <a:pt x="64" y="41"/>
                        <a:pt x="64" y="41"/>
                        <a:pt x="64" y="41"/>
                      </a:cubicBezTo>
                      <a:cubicBezTo>
                        <a:pt x="64" y="42"/>
                        <a:pt x="64" y="42"/>
                        <a:pt x="64" y="42"/>
                      </a:cubicBezTo>
                      <a:cubicBezTo>
                        <a:pt x="64" y="41"/>
                        <a:pt x="64" y="41"/>
                        <a:pt x="64" y="41"/>
                      </a:cubicBezTo>
                      <a:cubicBezTo>
                        <a:pt x="64" y="41"/>
                        <a:pt x="64" y="41"/>
                        <a:pt x="64" y="41"/>
                      </a:cubicBezTo>
                      <a:cubicBezTo>
                        <a:pt x="65" y="41"/>
                        <a:pt x="65" y="41"/>
                        <a:pt x="65" y="41"/>
                      </a:cubicBezTo>
                      <a:cubicBezTo>
                        <a:pt x="66" y="40"/>
                        <a:pt x="66" y="40"/>
                        <a:pt x="66" y="40"/>
                      </a:cubicBezTo>
                      <a:cubicBezTo>
                        <a:pt x="68" y="40"/>
                        <a:pt x="68" y="40"/>
                        <a:pt x="68" y="40"/>
                      </a:cubicBezTo>
                      <a:cubicBezTo>
                        <a:pt x="68" y="40"/>
                        <a:pt x="68" y="40"/>
                        <a:pt x="68" y="40"/>
                      </a:cubicBezTo>
                      <a:cubicBezTo>
                        <a:pt x="68" y="40"/>
                        <a:pt x="68" y="40"/>
                        <a:pt x="68" y="40"/>
                      </a:cubicBezTo>
                      <a:cubicBezTo>
                        <a:pt x="68" y="39"/>
                        <a:pt x="68" y="39"/>
                        <a:pt x="68" y="39"/>
                      </a:cubicBezTo>
                      <a:cubicBezTo>
                        <a:pt x="69" y="38"/>
                        <a:pt x="69" y="38"/>
                        <a:pt x="69" y="38"/>
                      </a:cubicBezTo>
                      <a:cubicBezTo>
                        <a:pt x="70" y="37"/>
                        <a:pt x="70" y="37"/>
                        <a:pt x="70" y="37"/>
                      </a:cubicBezTo>
                      <a:cubicBezTo>
                        <a:pt x="71" y="37"/>
                        <a:pt x="71" y="37"/>
                        <a:pt x="71" y="37"/>
                      </a:cubicBezTo>
                      <a:cubicBezTo>
                        <a:pt x="71" y="37"/>
                        <a:pt x="71" y="37"/>
                        <a:pt x="71" y="37"/>
                      </a:cubicBezTo>
                      <a:cubicBezTo>
                        <a:pt x="71" y="37"/>
                        <a:pt x="71" y="37"/>
                        <a:pt x="71" y="37"/>
                      </a:cubicBezTo>
                      <a:cubicBezTo>
                        <a:pt x="71" y="37"/>
                        <a:pt x="71" y="37"/>
                        <a:pt x="71" y="37"/>
                      </a:cubicBezTo>
                      <a:cubicBezTo>
                        <a:pt x="72" y="37"/>
                        <a:pt x="72" y="37"/>
                        <a:pt x="72" y="37"/>
                      </a:cubicBezTo>
                      <a:cubicBezTo>
                        <a:pt x="72" y="37"/>
                        <a:pt x="72" y="37"/>
                        <a:pt x="72" y="37"/>
                      </a:cubicBezTo>
                      <a:cubicBezTo>
                        <a:pt x="72" y="37"/>
                        <a:pt x="72" y="37"/>
                        <a:pt x="72" y="37"/>
                      </a:cubicBezTo>
                      <a:cubicBezTo>
                        <a:pt x="72" y="37"/>
                        <a:pt x="72" y="37"/>
                        <a:pt x="72" y="37"/>
                      </a:cubicBezTo>
                      <a:cubicBezTo>
                        <a:pt x="72" y="37"/>
                        <a:pt x="72" y="37"/>
                        <a:pt x="72" y="37"/>
                      </a:cubicBezTo>
                      <a:cubicBezTo>
                        <a:pt x="73" y="38"/>
                        <a:pt x="73" y="38"/>
                        <a:pt x="73" y="38"/>
                      </a:cubicBezTo>
                      <a:cubicBezTo>
                        <a:pt x="73" y="38"/>
                        <a:pt x="73" y="38"/>
                        <a:pt x="73" y="38"/>
                      </a:cubicBezTo>
                      <a:cubicBezTo>
                        <a:pt x="74" y="37"/>
                        <a:pt x="74" y="37"/>
                        <a:pt x="74" y="37"/>
                      </a:cubicBezTo>
                      <a:cubicBezTo>
                        <a:pt x="75" y="38"/>
                        <a:pt x="75" y="38"/>
                        <a:pt x="75" y="38"/>
                      </a:cubicBezTo>
                      <a:cubicBezTo>
                        <a:pt x="75" y="38"/>
                        <a:pt x="75" y="38"/>
                        <a:pt x="75" y="38"/>
                      </a:cubicBezTo>
                      <a:cubicBezTo>
                        <a:pt x="77" y="38"/>
                        <a:pt x="77" y="38"/>
                        <a:pt x="77" y="38"/>
                      </a:cubicBezTo>
                      <a:cubicBezTo>
                        <a:pt x="77" y="38"/>
                        <a:pt x="77" y="38"/>
                        <a:pt x="77" y="38"/>
                      </a:cubicBezTo>
                      <a:cubicBezTo>
                        <a:pt x="78" y="39"/>
                        <a:pt x="78" y="39"/>
                        <a:pt x="78" y="39"/>
                      </a:cubicBezTo>
                      <a:cubicBezTo>
                        <a:pt x="78" y="39"/>
                        <a:pt x="78" y="39"/>
                        <a:pt x="78" y="39"/>
                      </a:cubicBezTo>
                      <a:cubicBezTo>
                        <a:pt x="78" y="39"/>
                        <a:pt x="78" y="39"/>
                        <a:pt x="78" y="39"/>
                      </a:cubicBezTo>
                      <a:cubicBezTo>
                        <a:pt x="78" y="40"/>
                        <a:pt x="78" y="40"/>
                        <a:pt x="78" y="40"/>
                      </a:cubicBezTo>
                      <a:cubicBezTo>
                        <a:pt x="78" y="40"/>
                        <a:pt x="78" y="40"/>
                        <a:pt x="78" y="40"/>
                      </a:cubicBezTo>
                      <a:cubicBezTo>
                        <a:pt x="79" y="40"/>
                        <a:pt x="79" y="40"/>
                        <a:pt x="79" y="40"/>
                      </a:cubicBezTo>
                      <a:cubicBezTo>
                        <a:pt x="79" y="40"/>
                        <a:pt x="79" y="40"/>
                        <a:pt x="79" y="40"/>
                      </a:cubicBezTo>
                      <a:cubicBezTo>
                        <a:pt x="79" y="40"/>
                        <a:pt x="79" y="40"/>
                        <a:pt x="79" y="40"/>
                      </a:cubicBezTo>
                      <a:cubicBezTo>
                        <a:pt x="80" y="40"/>
                        <a:pt x="80" y="40"/>
                        <a:pt x="80" y="40"/>
                      </a:cubicBezTo>
                      <a:cubicBezTo>
                        <a:pt x="80" y="41"/>
                        <a:pt x="80" y="41"/>
                        <a:pt x="80" y="41"/>
                      </a:cubicBezTo>
                      <a:cubicBezTo>
                        <a:pt x="81" y="41"/>
                        <a:pt x="81" y="41"/>
                        <a:pt x="81" y="41"/>
                      </a:cubicBezTo>
                      <a:cubicBezTo>
                        <a:pt x="81" y="41"/>
                        <a:pt x="81" y="41"/>
                        <a:pt x="81" y="41"/>
                      </a:cubicBezTo>
                      <a:cubicBezTo>
                        <a:pt x="82" y="41"/>
                        <a:pt x="82" y="41"/>
                        <a:pt x="82" y="41"/>
                      </a:cubicBezTo>
                      <a:cubicBezTo>
                        <a:pt x="81" y="40"/>
                        <a:pt x="81" y="40"/>
                        <a:pt x="81" y="40"/>
                      </a:cubicBezTo>
                      <a:cubicBezTo>
                        <a:pt x="81" y="40"/>
                        <a:pt x="81" y="40"/>
                        <a:pt x="81" y="40"/>
                      </a:cubicBezTo>
                      <a:cubicBezTo>
                        <a:pt x="81" y="40"/>
                        <a:pt x="81" y="40"/>
                        <a:pt x="81" y="40"/>
                      </a:cubicBezTo>
                      <a:cubicBezTo>
                        <a:pt x="81" y="39"/>
                        <a:pt x="81" y="39"/>
                        <a:pt x="81" y="39"/>
                      </a:cubicBezTo>
                      <a:cubicBezTo>
                        <a:pt x="81" y="39"/>
                        <a:pt x="81" y="39"/>
                        <a:pt x="81" y="39"/>
                      </a:cubicBezTo>
                      <a:cubicBezTo>
                        <a:pt x="81" y="39"/>
                        <a:pt x="81" y="39"/>
                        <a:pt x="81" y="39"/>
                      </a:cubicBezTo>
                      <a:cubicBezTo>
                        <a:pt x="81" y="39"/>
                        <a:pt x="81" y="39"/>
                        <a:pt x="81" y="39"/>
                      </a:cubicBezTo>
                      <a:cubicBezTo>
                        <a:pt x="81" y="39"/>
                        <a:pt x="81" y="39"/>
                        <a:pt x="81" y="39"/>
                      </a:cubicBezTo>
                      <a:cubicBezTo>
                        <a:pt x="81" y="38"/>
                        <a:pt x="81" y="38"/>
                        <a:pt x="81" y="38"/>
                      </a:cubicBezTo>
                      <a:cubicBezTo>
                        <a:pt x="81" y="38"/>
                        <a:pt x="81" y="38"/>
                        <a:pt x="81" y="38"/>
                      </a:cubicBezTo>
                      <a:cubicBezTo>
                        <a:pt x="81" y="38"/>
                        <a:pt x="81" y="38"/>
                        <a:pt x="81" y="38"/>
                      </a:cubicBezTo>
                      <a:cubicBezTo>
                        <a:pt x="81" y="37"/>
                        <a:pt x="81" y="37"/>
                        <a:pt x="81" y="37"/>
                      </a:cubicBezTo>
                      <a:cubicBezTo>
                        <a:pt x="82" y="37"/>
                        <a:pt x="82" y="37"/>
                        <a:pt x="82" y="37"/>
                      </a:cubicBezTo>
                      <a:cubicBezTo>
                        <a:pt x="82" y="37"/>
                        <a:pt x="82" y="37"/>
                        <a:pt x="82" y="37"/>
                      </a:cubicBezTo>
                      <a:cubicBezTo>
                        <a:pt x="83" y="37"/>
                        <a:pt x="83" y="37"/>
                        <a:pt x="83" y="37"/>
                      </a:cubicBezTo>
                      <a:cubicBezTo>
                        <a:pt x="83" y="37"/>
                        <a:pt x="83" y="37"/>
                        <a:pt x="83" y="37"/>
                      </a:cubicBezTo>
                      <a:cubicBezTo>
                        <a:pt x="83" y="37"/>
                        <a:pt x="83" y="37"/>
                        <a:pt x="83" y="37"/>
                      </a:cubicBezTo>
                      <a:cubicBezTo>
                        <a:pt x="83" y="37"/>
                        <a:pt x="83" y="37"/>
                        <a:pt x="83" y="37"/>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5" y="38"/>
                        <a:pt x="85" y="38"/>
                        <a:pt x="85" y="38"/>
                      </a:cubicBezTo>
                      <a:cubicBezTo>
                        <a:pt x="85" y="37"/>
                        <a:pt x="85" y="37"/>
                        <a:pt x="85" y="37"/>
                      </a:cubicBezTo>
                      <a:cubicBezTo>
                        <a:pt x="85" y="37"/>
                        <a:pt x="85" y="37"/>
                        <a:pt x="85" y="37"/>
                      </a:cubicBezTo>
                      <a:cubicBezTo>
                        <a:pt x="85" y="37"/>
                        <a:pt x="85" y="37"/>
                        <a:pt x="85" y="37"/>
                      </a:cubicBezTo>
                      <a:cubicBezTo>
                        <a:pt x="86" y="37"/>
                        <a:pt x="86" y="37"/>
                        <a:pt x="86" y="37"/>
                      </a:cubicBezTo>
                      <a:cubicBezTo>
                        <a:pt x="86" y="38"/>
                        <a:pt x="86" y="38"/>
                        <a:pt x="86" y="38"/>
                      </a:cubicBezTo>
                      <a:cubicBezTo>
                        <a:pt x="86" y="37"/>
                        <a:pt x="86" y="37"/>
                        <a:pt x="86" y="37"/>
                      </a:cubicBezTo>
                      <a:cubicBezTo>
                        <a:pt x="86" y="37"/>
                        <a:pt x="86" y="37"/>
                        <a:pt x="86" y="37"/>
                      </a:cubicBezTo>
                      <a:cubicBezTo>
                        <a:pt x="86" y="37"/>
                        <a:pt x="86" y="37"/>
                        <a:pt x="86" y="37"/>
                      </a:cubicBezTo>
                      <a:cubicBezTo>
                        <a:pt x="86" y="37"/>
                        <a:pt x="86" y="37"/>
                        <a:pt x="86" y="37"/>
                      </a:cubicBezTo>
                      <a:cubicBezTo>
                        <a:pt x="87" y="37"/>
                        <a:pt x="87" y="37"/>
                        <a:pt x="87" y="37"/>
                      </a:cubicBezTo>
                      <a:cubicBezTo>
                        <a:pt x="87" y="37"/>
                        <a:pt x="87" y="37"/>
                        <a:pt x="87" y="37"/>
                      </a:cubicBezTo>
                      <a:cubicBezTo>
                        <a:pt x="87" y="37"/>
                        <a:pt x="87" y="37"/>
                        <a:pt x="87" y="37"/>
                      </a:cubicBezTo>
                      <a:cubicBezTo>
                        <a:pt x="88" y="37"/>
                        <a:pt x="88" y="37"/>
                        <a:pt x="88" y="37"/>
                      </a:cubicBezTo>
                      <a:cubicBezTo>
                        <a:pt x="91" y="37"/>
                        <a:pt x="91" y="37"/>
                        <a:pt x="91" y="37"/>
                      </a:cubicBezTo>
                      <a:cubicBezTo>
                        <a:pt x="91" y="37"/>
                        <a:pt x="91" y="37"/>
                        <a:pt x="91" y="37"/>
                      </a:cubicBezTo>
                      <a:cubicBezTo>
                        <a:pt x="91" y="37"/>
                        <a:pt x="91" y="37"/>
                        <a:pt x="91" y="37"/>
                      </a:cubicBezTo>
                      <a:cubicBezTo>
                        <a:pt x="91" y="37"/>
                        <a:pt x="91" y="37"/>
                        <a:pt x="91" y="37"/>
                      </a:cubicBezTo>
                      <a:cubicBezTo>
                        <a:pt x="91" y="37"/>
                        <a:pt x="91" y="37"/>
                        <a:pt x="91" y="37"/>
                      </a:cubicBezTo>
                      <a:cubicBezTo>
                        <a:pt x="92" y="37"/>
                        <a:pt x="92" y="37"/>
                        <a:pt x="92" y="37"/>
                      </a:cubicBezTo>
                      <a:cubicBezTo>
                        <a:pt x="92" y="37"/>
                        <a:pt x="92" y="37"/>
                        <a:pt x="92" y="37"/>
                      </a:cubicBezTo>
                      <a:cubicBezTo>
                        <a:pt x="92" y="37"/>
                        <a:pt x="92" y="37"/>
                        <a:pt x="92" y="37"/>
                      </a:cubicBezTo>
                      <a:cubicBezTo>
                        <a:pt x="92" y="37"/>
                        <a:pt x="92" y="37"/>
                        <a:pt x="92" y="37"/>
                      </a:cubicBezTo>
                      <a:cubicBezTo>
                        <a:pt x="92" y="37"/>
                        <a:pt x="92" y="37"/>
                        <a:pt x="92" y="37"/>
                      </a:cubicBezTo>
                      <a:cubicBezTo>
                        <a:pt x="93" y="36"/>
                        <a:pt x="93" y="36"/>
                        <a:pt x="93" y="36"/>
                      </a:cubicBezTo>
                      <a:cubicBezTo>
                        <a:pt x="92" y="36"/>
                        <a:pt x="92" y="36"/>
                        <a:pt x="92" y="36"/>
                      </a:cubicBezTo>
                      <a:cubicBezTo>
                        <a:pt x="92" y="36"/>
                        <a:pt x="92" y="36"/>
                        <a:pt x="92" y="36"/>
                      </a:cubicBezTo>
                      <a:cubicBezTo>
                        <a:pt x="92" y="36"/>
                        <a:pt x="92" y="36"/>
                        <a:pt x="92" y="36"/>
                      </a:cubicBezTo>
                      <a:cubicBezTo>
                        <a:pt x="92" y="36"/>
                        <a:pt x="92" y="36"/>
                        <a:pt x="92" y="36"/>
                      </a:cubicBezTo>
                      <a:cubicBezTo>
                        <a:pt x="91" y="36"/>
                        <a:pt x="91" y="36"/>
                        <a:pt x="91" y="36"/>
                      </a:cubicBezTo>
                      <a:cubicBezTo>
                        <a:pt x="91" y="36"/>
                        <a:pt x="91" y="36"/>
                        <a:pt x="91" y="36"/>
                      </a:cubicBezTo>
                      <a:cubicBezTo>
                        <a:pt x="91" y="36"/>
                        <a:pt x="91" y="36"/>
                        <a:pt x="91" y="36"/>
                      </a:cubicBezTo>
                      <a:cubicBezTo>
                        <a:pt x="91" y="35"/>
                        <a:pt x="91" y="35"/>
                        <a:pt x="91" y="35"/>
                      </a:cubicBezTo>
                      <a:cubicBezTo>
                        <a:pt x="90" y="35"/>
                        <a:pt x="90" y="35"/>
                        <a:pt x="90" y="35"/>
                      </a:cubicBezTo>
                      <a:cubicBezTo>
                        <a:pt x="90" y="35"/>
                        <a:pt x="90" y="35"/>
                        <a:pt x="90" y="35"/>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89" y="34"/>
                        <a:pt x="89" y="34"/>
                        <a:pt x="89" y="34"/>
                      </a:cubicBezTo>
                      <a:cubicBezTo>
                        <a:pt x="89" y="34"/>
                        <a:pt x="89" y="34"/>
                        <a:pt x="89" y="34"/>
                      </a:cubicBezTo>
                      <a:cubicBezTo>
                        <a:pt x="89" y="34"/>
                        <a:pt x="89" y="34"/>
                        <a:pt x="89" y="34"/>
                      </a:cubicBezTo>
                      <a:cubicBezTo>
                        <a:pt x="89" y="34"/>
                        <a:pt x="89" y="34"/>
                        <a:pt x="89" y="34"/>
                      </a:cubicBezTo>
                      <a:cubicBezTo>
                        <a:pt x="89" y="33"/>
                        <a:pt x="89" y="33"/>
                        <a:pt x="89" y="33"/>
                      </a:cubicBezTo>
                      <a:cubicBezTo>
                        <a:pt x="89" y="33"/>
                        <a:pt x="89" y="33"/>
                        <a:pt x="89" y="33"/>
                      </a:cubicBezTo>
                      <a:cubicBezTo>
                        <a:pt x="88" y="33"/>
                        <a:pt x="88" y="33"/>
                        <a:pt x="88" y="33"/>
                      </a:cubicBezTo>
                      <a:cubicBezTo>
                        <a:pt x="88" y="33"/>
                        <a:pt x="88" y="33"/>
                        <a:pt x="88" y="33"/>
                      </a:cubicBezTo>
                      <a:cubicBezTo>
                        <a:pt x="88" y="33"/>
                        <a:pt x="88" y="33"/>
                        <a:pt x="88" y="33"/>
                      </a:cubicBezTo>
                      <a:cubicBezTo>
                        <a:pt x="88" y="34"/>
                        <a:pt x="88" y="34"/>
                        <a:pt x="88" y="34"/>
                      </a:cubicBezTo>
                      <a:cubicBezTo>
                        <a:pt x="87" y="33"/>
                        <a:pt x="87" y="33"/>
                        <a:pt x="87" y="33"/>
                      </a:cubicBezTo>
                      <a:cubicBezTo>
                        <a:pt x="87" y="33"/>
                        <a:pt x="87" y="33"/>
                        <a:pt x="87" y="33"/>
                      </a:cubicBezTo>
                      <a:cubicBezTo>
                        <a:pt x="87" y="33"/>
                        <a:pt x="87" y="33"/>
                        <a:pt x="87" y="33"/>
                      </a:cubicBezTo>
                      <a:cubicBezTo>
                        <a:pt x="87" y="33"/>
                        <a:pt x="87" y="33"/>
                        <a:pt x="87" y="33"/>
                      </a:cubicBezTo>
                      <a:cubicBezTo>
                        <a:pt x="87" y="32"/>
                        <a:pt x="87" y="32"/>
                        <a:pt x="87" y="32"/>
                      </a:cubicBezTo>
                      <a:cubicBezTo>
                        <a:pt x="88" y="32"/>
                        <a:pt x="88" y="32"/>
                        <a:pt x="88" y="32"/>
                      </a:cubicBezTo>
                      <a:cubicBezTo>
                        <a:pt x="88" y="32"/>
                        <a:pt x="88" y="32"/>
                        <a:pt x="88" y="32"/>
                      </a:cubicBezTo>
                      <a:cubicBezTo>
                        <a:pt x="87" y="31"/>
                        <a:pt x="87" y="31"/>
                        <a:pt x="87" y="31"/>
                      </a:cubicBezTo>
                      <a:cubicBezTo>
                        <a:pt x="87" y="31"/>
                        <a:pt x="87" y="31"/>
                        <a:pt x="87" y="31"/>
                      </a:cubicBezTo>
                      <a:cubicBezTo>
                        <a:pt x="87" y="30"/>
                        <a:pt x="87" y="30"/>
                        <a:pt x="87"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9" y="30"/>
                        <a:pt x="89" y="30"/>
                        <a:pt x="89" y="30"/>
                      </a:cubicBezTo>
                      <a:cubicBezTo>
                        <a:pt x="89" y="30"/>
                        <a:pt x="89" y="30"/>
                        <a:pt x="89" y="30"/>
                      </a:cubicBezTo>
                      <a:cubicBezTo>
                        <a:pt x="88" y="29"/>
                        <a:pt x="88" y="29"/>
                        <a:pt x="88" y="29"/>
                      </a:cubicBezTo>
                      <a:cubicBezTo>
                        <a:pt x="88" y="29"/>
                        <a:pt x="88" y="29"/>
                        <a:pt x="88" y="29"/>
                      </a:cubicBezTo>
                      <a:cubicBezTo>
                        <a:pt x="88" y="28"/>
                        <a:pt x="88" y="28"/>
                        <a:pt x="88" y="28"/>
                      </a:cubicBezTo>
                      <a:cubicBezTo>
                        <a:pt x="88" y="26"/>
                        <a:pt x="88" y="26"/>
                        <a:pt x="88" y="26"/>
                      </a:cubicBezTo>
                      <a:cubicBezTo>
                        <a:pt x="87" y="26"/>
                        <a:pt x="87" y="26"/>
                        <a:pt x="87" y="26"/>
                      </a:cubicBezTo>
                      <a:cubicBezTo>
                        <a:pt x="87" y="26"/>
                        <a:pt x="87" y="26"/>
                        <a:pt x="87" y="26"/>
                      </a:cubicBezTo>
                      <a:cubicBezTo>
                        <a:pt x="86" y="27"/>
                        <a:pt x="86" y="27"/>
                        <a:pt x="86" y="27"/>
                      </a:cubicBezTo>
                      <a:cubicBezTo>
                        <a:pt x="85" y="27"/>
                        <a:pt x="85" y="27"/>
                        <a:pt x="85" y="27"/>
                      </a:cubicBezTo>
                      <a:cubicBezTo>
                        <a:pt x="85" y="27"/>
                        <a:pt x="85" y="27"/>
                        <a:pt x="85" y="27"/>
                      </a:cubicBezTo>
                      <a:cubicBezTo>
                        <a:pt x="84" y="27"/>
                        <a:pt x="84" y="27"/>
                        <a:pt x="84" y="27"/>
                      </a:cubicBezTo>
                      <a:cubicBezTo>
                        <a:pt x="84" y="27"/>
                        <a:pt x="84" y="27"/>
                        <a:pt x="84" y="27"/>
                      </a:cubicBezTo>
                      <a:cubicBezTo>
                        <a:pt x="83" y="28"/>
                        <a:pt x="83" y="28"/>
                        <a:pt x="83" y="28"/>
                      </a:cubicBezTo>
                      <a:cubicBezTo>
                        <a:pt x="83" y="28"/>
                        <a:pt x="83" y="28"/>
                        <a:pt x="83" y="28"/>
                      </a:cubicBezTo>
                      <a:cubicBezTo>
                        <a:pt x="83" y="28"/>
                        <a:pt x="83" y="28"/>
                        <a:pt x="83" y="28"/>
                      </a:cubicBezTo>
                      <a:cubicBezTo>
                        <a:pt x="83" y="28"/>
                        <a:pt x="83" y="28"/>
                        <a:pt x="83" y="28"/>
                      </a:cubicBezTo>
                      <a:cubicBezTo>
                        <a:pt x="83" y="29"/>
                        <a:pt x="83" y="29"/>
                        <a:pt x="83" y="29"/>
                      </a:cubicBezTo>
                      <a:cubicBezTo>
                        <a:pt x="82" y="29"/>
                        <a:pt x="82" y="29"/>
                        <a:pt x="82" y="29"/>
                      </a:cubicBezTo>
                      <a:cubicBezTo>
                        <a:pt x="82" y="29"/>
                        <a:pt x="82" y="29"/>
                        <a:pt x="82" y="29"/>
                      </a:cubicBezTo>
                      <a:cubicBezTo>
                        <a:pt x="81" y="29"/>
                        <a:pt x="81" y="29"/>
                        <a:pt x="81" y="29"/>
                      </a:cubicBezTo>
                      <a:cubicBezTo>
                        <a:pt x="81" y="29"/>
                        <a:pt x="81" y="29"/>
                        <a:pt x="81" y="29"/>
                      </a:cubicBezTo>
                      <a:cubicBezTo>
                        <a:pt x="81" y="28"/>
                        <a:pt x="81" y="28"/>
                        <a:pt x="81" y="28"/>
                      </a:cubicBezTo>
                      <a:cubicBezTo>
                        <a:pt x="80" y="28"/>
                        <a:pt x="80" y="28"/>
                        <a:pt x="80" y="28"/>
                      </a:cubicBezTo>
                      <a:cubicBezTo>
                        <a:pt x="80" y="28"/>
                        <a:pt x="80" y="28"/>
                        <a:pt x="80" y="28"/>
                      </a:cubicBezTo>
                      <a:cubicBezTo>
                        <a:pt x="80" y="28"/>
                        <a:pt x="80" y="28"/>
                        <a:pt x="80" y="28"/>
                      </a:cubicBezTo>
                      <a:cubicBezTo>
                        <a:pt x="79" y="29"/>
                        <a:pt x="79" y="29"/>
                        <a:pt x="79" y="29"/>
                      </a:cubicBezTo>
                      <a:cubicBezTo>
                        <a:pt x="79" y="29"/>
                        <a:pt x="79" y="29"/>
                        <a:pt x="79" y="29"/>
                      </a:cubicBezTo>
                      <a:cubicBezTo>
                        <a:pt x="78" y="29"/>
                        <a:pt x="78" y="29"/>
                        <a:pt x="78" y="29"/>
                      </a:cubicBezTo>
                      <a:cubicBezTo>
                        <a:pt x="78" y="29"/>
                        <a:pt x="78" y="29"/>
                        <a:pt x="78" y="29"/>
                      </a:cubicBezTo>
                      <a:cubicBezTo>
                        <a:pt x="78" y="29"/>
                        <a:pt x="78" y="29"/>
                        <a:pt x="78" y="29"/>
                      </a:cubicBezTo>
                      <a:cubicBezTo>
                        <a:pt x="77" y="29"/>
                        <a:pt x="77" y="29"/>
                        <a:pt x="77" y="29"/>
                      </a:cubicBezTo>
                      <a:cubicBezTo>
                        <a:pt x="77" y="29"/>
                        <a:pt x="77" y="29"/>
                        <a:pt x="77" y="29"/>
                      </a:cubicBezTo>
                      <a:cubicBezTo>
                        <a:pt x="77" y="28"/>
                        <a:pt x="77" y="28"/>
                        <a:pt x="77" y="28"/>
                      </a:cubicBezTo>
                      <a:cubicBezTo>
                        <a:pt x="76" y="28"/>
                        <a:pt x="76" y="28"/>
                        <a:pt x="76" y="28"/>
                      </a:cubicBezTo>
                      <a:cubicBezTo>
                        <a:pt x="76" y="28"/>
                        <a:pt x="76" y="28"/>
                        <a:pt x="76" y="28"/>
                      </a:cubicBezTo>
                      <a:cubicBezTo>
                        <a:pt x="76" y="29"/>
                        <a:pt x="76" y="29"/>
                        <a:pt x="76" y="29"/>
                      </a:cubicBezTo>
                      <a:cubicBezTo>
                        <a:pt x="76" y="29"/>
                        <a:pt x="76" y="29"/>
                        <a:pt x="76" y="29"/>
                      </a:cubicBezTo>
                      <a:cubicBezTo>
                        <a:pt x="75" y="29"/>
                        <a:pt x="75" y="29"/>
                        <a:pt x="75" y="29"/>
                      </a:cubicBezTo>
                      <a:cubicBezTo>
                        <a:pt x="75" y="29"/>
                        <a:pt x="75" y="29"/>
                        <a:pt x="75" y="29"/>
                      </a:cubicBezTo>
                      <a:cubicBezTo>
                        <a:pt x="75" y="28"/>
                        <a:pt x="75" y="28"/>
                        <a:pt x="75" y="28"/>
                      </a:cubicBezTo>
                      <a:cubicBezTo>
                        <a:pt x="75" y="28"/>
                        <a:pt x="75" y="28"/>
                        <a:pt x="75" y="28"/>
                      </a:cubicBezTo>
                      <a:cubicBezTo>
                        <a:pt x="75" y="28"/>
                        <a:pt x="75" y="28"/>
                        <a:pt x="75" y="28"/>
                      </a:cubicBezTo>
                      <a:cubicBezTo>
                        <a:pt x="75" y="27"/>
                        <a:pt x="75" y="27"/>
                        <a:pt x="75" y="27"/>
                      </a:cubicBezTo>
                      <a:cubicBezTo>
                        <a:pt x="75" y="27"/>
                        <a:pt x="75" y="27"/>
                        <a:pt x="75" y="27"/>
                      </a:cubicBezTo>
                      <a:cubicBezTo>
                        <a:pt x="75" y="24"/>
                        <a:pt x="75" y="24"/>
                        <a:pt x="75" y="24"/>
                      </a:cubicBezTo>
                      <a:cubicBezTo>
                        <a:pt x="75" y="24"/>
                        <a:pt x="75" y="24"/>
                        <a:pt x="75" y="24"/>
                      </a:cubicBezTo>
                      <a:cubicBezTo>
                        <a:pt x="75" y="24"/>
                        <a:pt x="75" y="24"/>
                        <a:pt x="75" y="24"/>
                      </a:cubicBezTo>
                      <a:cubicBezTo>
                        <a:pt x="75" y="23"/>
                        <a:pt x="75" y="23"/>
                        <a:pt x="75" y="23"/>
                      </a:cubicBezTo>
                      <a:cubicBezTo>
                        <a:pt x="76" y="23"/>
                        <a:pt x="76" y="23"/>
                        <a:pt x="76" y="23"/>
                      </a:cubicBezTo>
                      <a:cubicBezTo>
                        <a:pt x="76" y="23"/>
                        <a:pt x="76" y="23"/>
                        <a:pt x="76" y="23"/>
                      </a:cubicBezTo>
                      <a:cubicBezTo>
                        <a:pt x="75" y="23"/>
                        <a:pt x="75" y="23"/>
                        <a:pt x="75" y="23"/>
                      </a:cubicBezTo>
                      <a:cubicBezTo>
                        <a:pt x="75" y="23"/>
                        <a:pt x="75" y="23"/>
                        <a:pt x="75" y="23"/>
                      </a:cubicBezTo>
                      <a:cubicBezTo>
                        <a:pt x="74" y="23"/>
                        <a:pt x="74" y="23"/>
                        <a:pt x="74" y="23"/>
                      </a:cubicBezTo>
                      <a:cubicBezTo>
                        <a:pt x="73" y="23"/>
                        <a:pt x="73" y="23"/>
                        <a:pt x="73" y="23"/>
                      </a:cubicBezTo>
                      <a:cubicBezTo>
                        <a:pt x="72" y="23"/>
                        <a:pt x="72" y="23"/>
                        <a:pt x="72" y="23"/>
                      </a:cubicBezTo>
                      <a:cubicBezTo>
                        <a:pt x="71" y="24"/>
                        <a:pt x="71" y="24"/>
                        <a:pt x="71" y="24"/>
                      </a:cubicBezTo>
                      <a:cubicBezTo>
                        <a:pt x="69" y="26"/>
                        <a:pt x="69" y="26"/>
                        <a:pt x="69" y="26"/>
                      </a:cubicBezTo>
                      <a:cubicBezTo>
                        <a:pt x="68" y="26"/>
                        <a:pt x="68" y="26"/>
                        <a:pt x="68" y="26"/>
                      </a:cubicBezTo>
                      <a:cubicBezTo>
                        <a:pt x="63" y="26"/>
                        <a:pt x="63" y="26"/>
                        <a:pt x="63" y="26"/>
                      </a:cubicBezTo>
                      <a:cubicBezTo>
                        <a:pt x="63" y="26"/>
                        <a:pt x="63" y="26"/>
                        <a:pt x="63" y="26"/>
                      </a:cubicBezTo>
                      <a:cubicBezTo>
                        <a:pt x="63" y="26"/>
                        <a:pt x="63" y="26"/>
                        <a:pt x="63" y="26"/>
                      </a:cubicBezTo>
                      <a:cubicBezTo>
                        <a:pt x="62" y="26"/>
                        <a:pt x="62" y="26"/>
                        <a:pt x="62" y="26"/>
                      </a:cubicBezTo>
                      <a:cubicBezTo>
                        <a:pt x="60" y="27"/>
                        <a:pt x="60" y="27"/>
                        <a:pt x="60" y="27"/>
                      </a:cubicBezTo>
                      <a:cubicBezTo>
                        <a:pt x="60" y="27"/>
                        <a:pt x="60" y="27"/>
                        <a:pt x="60" y="27"/>
                      </a:cubicBezTo>
                      <a:cubicBezTo>
                        <a:pt x="59" y="27"/>
                        <a:pt x="59" y="27"/>
                        <a:pt x="59" y="27"/>
                      </a:cubicBezTo>
                      <a:cubicBezTo>
                        <a:pt x="58" y="28"/>
                        <a:pt x="58" y="28"/>
                        <a:pt x="58" y="28"/>
                      </a:cubicBezTo>
                      <a:cubicBezTo>
                        <a:pt x="56" y="29"/>
                        <a:pt x="56" y="29"/>
                        <a:pt x="56" y="29"/>
                      </a:cubicBezTo>
                      <a:cubicBezTo>
                        <a:pt x="56" y="30"/>
                        <a:pt x="56" y="30"/>
                        <a:pt x="56" y="30"/>
                      </a:cubicBezTo>
                      <a:cubicBezTo>
                        <a:pt x="55" y="30"/>
                        <a:pt x="55" y="30"/>
                        <a:pt x="55" y="30"/>
                      </a:cubicBezTo>
                      <a:cubicBezTo>
                        <a:pt x="55" y="30"/>
                        <a:pt x="55" y="30"/>
                        <a:pt x="55" y="30"/>
                      </a:cubicBezTo>
                      <a:cubicBezTo>
                        <a:pt x="54" y="31"/>
                        <a:pt x="54" y="31"/>
                        <a:pt x="54" y="31"/>
                      </a:cubicBezTo>
                      <a:cubicBezTo>
                        <a:pt x="54" y="31"/>
                        <a:pt x="54" y="31"/>
                        <a:pt x="54" y="31"/>
                      </a:cubicBezTo>
                      <a:cubicBezTo>
                        <a:pt x="54" y="32"/>
                        <a:pt x="54" y="32"/>
                        <a:pt x="54" y="32"/>
                      </a:cubicBezTo>
                      <a:cubicBezTo>
                        <a:pt x="53" y="33"/>
                        <a:pt x="53" y="33"/>
                        <a:pt x="53" y="33"/>
                      </a:cubicBezTo>
                      <a:cubicBezTo>
                        <a:pt x="53" y="33"/>
                        <a:pt x="53" y="33"/>
                        <a:pt x="53" y="33"/>
                      </a:cubicBezTo>
                      <a:cubicBezTo>
                        <a:pt x="53" y="33"/>
                        <a:pt x="53" y="33"/>
                        <a:pt x="53" y="33"/>
                      </a:cubicBezTo>
                      <a:cubicBezTo>
                        <a:pt x="53" y="32"/>
                        <a:pt x="53" y="32"/>
                        <a:pt x="53" y="32"/>
                      </a:cubicBezTo>
                      <a:cubicBezTo>
                        <a:pt x="53" y="32"/>
                        <a:pt x="53" y="32"/>
                        <a:pt x="53" y="32"/>
                      </a:cubicBezTo>
                      <a:cubicBezTo>
                        <a:pt x="53" y="32"/>
                        <a:pt x="53" y="32"/>
                        <a:pt x="53" y="32"/>
                      </a:cubicBezTo>
                      <a:cubicBezTo>
                        <a:pt x="52" y="32"/>
                        <a:pt x="52" y="32"/>
                        <a:pt x="52" y="32"/>
                      </a:cubicBezTo>
                      <a:cubicBezTo>
                        <a:pt x="52" y="32"/>
                        <a:pt x="52" y="32"/>
                        <a:pt x="52" y="32"/>
                      </a:cubicBezTo>
                      <a:cubicBezTo>
                        <a:pt x="52" y="32"/>
                        <a:pt x="52" y="32"/>
                        <a:pt x="52" y="32"/>
                      </a:cubicBezTo>
                      <a:cubicBezTo>
                        <a:pt x="51" y="32"/>
                        <a:pt x="51" y="32"/>
                        <a:pt x="51" y="32"/>
                      </a:cubicBezTo>
                      <a:cubicBezTo>
                        <a:pt x="51" y="32"/>
                        <a:pt x="51" y="32"/>
                        <a:pt x="51" y="32"/>
                      </a:cubicBezTo>
                      <a:cubicBezTo>
                        <a:pt x="51" y="32"/>
                        <a:pt x="51" y="32"/>
                        <a:pt x="51" y="32"/>
                      </a:cubicBezTo>
                      <a:cubicBezTo>
                        <a:pt x="50" y="33"/>
                        <a:pt x="50" y="33"/>
                        <a:pt x="50" y="33"/>
                      </a:cubicBezTo>
                      <a:cubicBezTo>
                        <a:pt x="50" y="33"/>
                        <a:pt x="50" y="33"/>
                        <a:pt x="50" y="33"/>
                      </a:cubicBezTo>
                      <a:cubicBezTo>
                        <a:pt x="50" y="33"/>
                        <a:pt x="50" y="33"/>
                        <a:pt x="50" y="33"/>
                      </a:cubicBezTo>
                      <a:cubicBezTo>
                        <a:pt x="50" y="32"/>
                        <a:pt x="50" y="32"/>
                        <a:pt x="50" y="32"/>
                      </a:cubicBezTo>
                      <a:cubicBezTo>
                        <a:pt x="49" y="32"/>
                        <a:pt x="49" y="32"/>
                        <a:pt x="49" y="32"/>
                      </a:cubicBezTo>
                      <a:cubicBezTo>
                        <a:pt x="49" y="32"/>
                        <a:pt x="49" y="32"/>
                        <a:pt x="49" y="32"/>
                      </a:cubicBezTo>
                      <a:cubicBezTo>
                        <a:pt x="49" y="32"/>
                        <a:pt x="49" y="32"/>
                        <a:pt x="49" y="32"/>
                      </a:cubicBezTo>
                      <a:cubicBezTo>
                        <a:pt x="49" y="32"/>
                        <a:pt x="49" y="32"/>
                        <a:pt x="49" y="32"/>
                      </a:cubicBezTo>
                      <a:cubicBezTo>
                        <a:pt x="49" y="32"/>
                        <a:pt x="49" y="32"/>
                        <a:pt x="49" y="32"/>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7" y="31"/>
                        <a:pt x="47" y="31"/>
                        <a:pt x="47" y="31"/>
                      </a:cubicBezTo>
                      <a:cubicBezTo>
                        <a:pt x="47" y="31"/>
                        <a:pt x="47" y="31"/>
                        <a:pt x="47" y="31"/>
                      </a:cubicBezTo>
                      <a:cubicBezTo>
                        <a:pt x="47" y="31"/>
                        <a:pt x="47" y="31"/>
                        <a:pt x="47" y="31"/>
                      </a:cubicBezTo>
                      <a:cubicBezTo>
                        <a:pt x="47" y="31"/>
                        <a:pt x="47" y="31"/>
                        <a:pt x="47" y="31"/>
                      </a:cubicBezTo>
                      <a:cubicBezTo>
                        <a:pt x="47" y="32"/>
                        <a:pt x="47" y="32"/>
                        <a:pt x="47" y="32"/>
                      </a:cubicBezTo>
                      <a:cubicBezTo>
                        <a:pt x="47" y="32"/>
                        <a:pt x="47" y="32"/>
                        <a:pt x="47" y="32"/>
                      </a:cubicBezTo>
                      <a:cubicBezTo>
                        <a:pt x="46" y="32"/>
                        <a:pt x="46" y="32"/>
                        <a:pt x="46" y="32"/>
                      </a:cubicBezTo>
                      <a:cubicBezTo>
                        <a:pt x="46" y="32"/>
                        <a:pt x="46" y="32"/>
                        <a:pt x="46" y="32"/>
                      </a:cubicBezTo>
                      <a:cubicBezTo>
                        <a:pt x="45" y="32"/>
                        <a:pt x="45" y="32"/>
                        <a:pt x="45" y="32"/>
                      </a:cubicBezTo>
                      <a:cubicBezTo>
                        <a:pt x="45" y="32"/>
                        <a:pt x="45" y="32"/>
                        <a:pt x="45" y="32"/>
                      </a:cubicBezTo>
                      <a:cubicBezTo>
                        <a:pt x="43" y="32"/>
                        <a:pt x="43" y="32"/>
                        <a:pt x="43" y="32"/>
                      </a:cubicBezTo>
                      <a:cubicBezTo>
                        <a:pt x="43" y="32"/>
                        <a:pt x="43" y="32"/>
                        <a:pt x="43" y="32"/>
                      </a:cubicBezTo>
                      <a:cubicBezTo>
                        <a:pt x="43" y="32"/>
                        <a:pt x="43" y="32"/>
                        <a:pt x="43" y="32"/>
                      </a:cubicBezTo>
                      <a:cubicBezTo>
                        <a:pt x="42" y="31"/>
                        <a:pt x="42" y="31"/>
                        <a:pt x="42" y="31"/>
                      </a:cubicBezTo>
                      <a:cubicBezTo>
                        <a:pt x="42" y="31"/>
                        <a:pt x="42" y="31"/>
                        <a:pt x="42" y="31"/>
                      </a:cubicBezTo>
                      <a:cubicBezTo>
                        <a:pt x="42" y="31"/>
                        <a:pt x="42" y="31"/>
                        <a:pt x="42" y="31"/>
                      </a:cubicBezTo>
                      <a:cubicBezTo>
                        <a:pt x="41" y="30"/>
                        <a:pt x="41" y="30"/>
                        <a:pt x="41" y="30"/>
                      </a:cubicBezTo>
                      <a:cubicBezTo>
                        <a:pt x="41" y="30"/>
                        <a:pt x="41" y="30"/>
                        <a:pt x="41" y="30"/>
                      </a:cubicBezTo>
                      <a:cubicBezTo>
                        <a:pt x="41" y="30"/>
                        <a:pt x="41" y="30"/>
                        <a:pt x="41" y="30"/>
                      </a:cubicBezTo>
                      <a:cubicBezTo>
                        <a:pt x="41" y="30"/>
                        <a:pt x="41" y="30"/>
                        <a:pt x="41" y="30"/>
                      </a:cubicBezTo>
                      <a:cubicBezTo>
                        <a:pt x="41" y="29"/>
                        <a:pt x="41" y="29"/>
                        <a:pt x="41" y="29"/>
                      </a:cubicBezTo>
                      <a:cubicBezTo>
                        <a:pt x="40" y="29"/>
                        <a:pt x="40" y="29"/>
                        <a:pt x="40" y="29"/>
                      </a:cubicBezTo>
                      <a:cubicBezTo>
                        <a:pt x="40" y="29"/>
                        <a:pt x="40" y="29"/>
                        <a:pt x="40" y="29"/>
                      </a:cubicBezTo>
                      <a:cubicBezTo>
                        <a:pt x="40" y="29"/>
                        <a:pt x="40" y="29"/>
                        <a:pt x="40" y="29"/>
                      </a:cubicBezTo>
                      <a:cubicBezTo>
                        <a:pt x="39" y="28"/>
                        <a:pt x="39" y="28"/>
                        <a:pt x="39" y="28"/>
                      </a:cubicBezTo>
                      <a:cubicBezTo>
                        <a:pt x="39" y="28"/>
                        <a:pt x="39" y="28"/>
                        <a:pt x="39" y="28"/>
                      </a:cubicBezTo>
                      <a:cubicBezTo>
                        <a:pt x="39" y="27"/>
                        <a:pt x="39" y="27"/>
                        <a:pt x="39" y="27"/>
                      </a:cubicBezTo>
                      <a:cubicBezTo>
                        <a:pt x="39" y="27"/>
                        <a:pt x="39" y="27"/>
                        <a:pt x="39" y="27"/>
                      </a:cubicBezTo>
                      <a:cubicBezTo>
                        <a:pt x="38" y="27"/>
                        <a:pt x="38" y="27"/>
                        <a:pt x="38" y="27"/>
                      </a:cubicBezTo>
                      <a:cubicBezTo>
                        <a:pt x="38" y="27"/>
                        <a:pt x="38" y="27"/>
                        <a:pt x="38" y="27"/>
                      </a:cubicBezTo>
                      <a:cubicBezTo>
                        <a:pt x="38" y="27"/>
                        <a:pt x="38" y="27"/>
                        <a:pt x="38" y="27"/>
                      </a:cubicBezTo>
                      <a:cubicBezTo>
                        <a:pt x="38" y="26"/>
                        <a:pt x="38" y="26"/>
                        <a:pt x="38" y="26"/>
                      </a:cubicBezTo>
                      <a:cubicBezTo>
                        <a:pt x="38" y="26"/>
                        <a:pt x="38" y="26"/>
                        <a:pt x="38" y="26"/>
                      </a:cubicBezTo>
                      <a:cubicBezTo>
                        <a:pt x="37" y="26"/>
                        <a:pt x="37" y="26"/>
                        <a:pt x="37" y="26"/>
                      </a:cubicBezTo>
                      <a:cubicBezTo>
                        <a:pt x="37" y="26"/>
                        <a:pt x="37" y="26"/>
                        <a:pt x="37" y="26"/>
                      </a:cubicBezTo>
                      <a:cubicBezTo>
                        <a:pt x="37" y="26"/>
                        <a:pt x="37" y="26"/>
                        <a:pt x="37" y="26"/>
                      </a:cubicBezTo>
                      <a:cubicBezTo>
                        <a:pt x="37" y="26"/>
                        <a:pt x="37" y="26"/>
                        <a:pt x="37" y="26"/>
                      </a:cubicBezTo>
                      <a:cubicBezTo>
                        <a:pt x="37" y="26"/>
                        <a:pt x="37" y="26"/>
                        <a:pt x="37" y="26"/>
                      </a:cubicBezTo>
                      <a:cubicBezTo>
                        <a:pt x="37" y="26"/>
                        <a:pt x="37" y="26"/>
                        <a:pt x="37" y="26"/>
                      </a:cubicBezTo>
                      <a:cubicBezTo>
                        <a:pt x="36" y="26"/>
                        <a:pt x="36" y="26"/>
                        <a:pt x="36" y="26"/>
                      </a:cubicBezTo>
                      <a:cubicBezTo>
                        <a:pt x="36" y="26"/>
                        <a:pt x="36" y="26"/>
                        <a:pt x="36" y="26"/>
                      </a:cubicBezTo>
                      <a:cubicBezTo>
                        <a:pt x="36" y="25"/>
                        <a:pt x="36" y="25"/>
                        <a:pt x="36" y="25"/>
                      </a:cubicBezTo>
                      <a:cubicBezTo>
                        <a:pt x="36" y="25"/>
                        <a:pt x="36" y="25"/>
                        <a:pt x="36" y="25"/>
                      </a:cubicBezTo>
                      <a:cubicBezTo>
                        <a:pt x="35" y="25"/>
                        <a:pt x="35" y="25"/>
                        <a:pt x="35" y="25"/>
                      </a:cubicBezTo>
                      <a:cubicBezTo>
                        <a:pt x="32" y="25"/>
                        <a:pt x="32" y="25"/>
                        <a:pt x="32" y="25"/>
                      </a:cubicBezTo>
                      <a:cubicBezTo>
                        <a:pt x="32" y="25"/>
                        <a:pt x="32" y="25"/>
                        <a:pt x="32" y="25"/>
                      </a:cubicBezTo>
                      <a:cubicBezTo>
                        <a:pt x="30" y="26"/>
                        <a:pt x="30" y="26"/>
                        <a:pt x="30" y="26"/>
                      </a:cubicBezTo>
                      <a:cubicBezTo>
                        <a:pt x="30" y="26"/>
                        <a:pt x="30" y="26"/>
                        <a:pt x="30" y="26"/>
                      </a:cubicBezTo>
                      <a:cubicBezTo>
                        <a:pt x="30" y="26"/>
                        <a:pt x="30" y="26"/>
                        <a:pt x="30" y="26"/>
                      </a:cubicBezTo>
                      <a:cubicBezTo>
                        <a:pt x="30" y="27"/>
                        <a:pt x="30" y="27"/>
                        <a:pt x="30" y="27"/>
                      </a:cubicBezTo>
                      <a:cubicBezTo>
                        <a:pt x="30" y="27"/>
                        <a:pt x="30" y="27"/>
                        <a:pt x="30" y="27"/>
                      </a:cubicBezTo>
                      <a:cubicBezTo>
                        <a:pt x="29" y="27"/>
                        <a:pt x="29" y="27"/>
                        <a:pt x="29" y="27"/>
                      </a:cubicBezTo>
                      <a:cubicBezTo>
                        <a:pt x="29" y="27"/>
                        <a:pt x="29" y="27"/>
                        <a:pt x="29" y="27"/>
                      </a:cubicBezTo>
                      <a:cubicBezTo>
                        <a:pt x="30" y="27"/>
                        <a:pt x="30" y="27"/>
                        <a:pt x="30" y="27"/>
                      </a:cubicBezTo>
                      <a:cubicBezTo>
                        <a:pt x="30" y="26"/>
                        <a:pt x="30" y="26"/>
                        <a:pt x="30" y="26"/>
                      </a:cubicBezTo>
                      <a:cubicBezTo>
                        <a:pt x="30" y="26"/>
                        <a:pt x="30" y="26"/>
                        <a:pt x="30" y="26"/>
                      </a:cubicBezTo>
                      <a:cubicBezTo>
                        <a:pt x="31" y="25"/>
                        <a:pt x="31" y="25"/>
                        <a:pt x="31" y="25"/>
                      </a:cubicBezTo>
                      <a:cubicBezTo>
                        <a:pt x="31" y="25"/>
                        <a:pt x="31" y="25"/>
                        <a:pt x="31" y="25"/>
                      </a:cubicBezTo>
                      <a:cubicBezTo>
                        <a:pt x="31" y="24"/>
                        <a:pt x="31" y="24"/>
                        <a:pt x="31" y="24"/>
                      </a:cubicBezTo>
                      <a:cubicBezTo>
                        <a:pt x="31" y="24"/>
                        <a:pt x="31" y="24"/>
                        <a:pt x="31" y="24"/>
                      </a:cubicBezTo>
                      <a:cubicBezTo>
                        <a:pt x="30" y="25"/>
                        <a:pt x="30" y="25"/>
                        <a:pt x="30" y="25"/>
                      </a:cubicBezTo>
                      <a:cubicBezTo>
                        <a:pt x="30" y="25"/>
                        <a:pt x="30" y="25"/>
                        <a:pt x="30" y="25"/>
                      </a:cubicBezTo>
                      <a:cubicBezTo>
                        <a:pt x="29" y="26"/>
                        <a:pt x="29" y="26"/>
                        <a:pt x="29" y="26"/>
                      </a:cubicBezTo>
                      <a:cubicBezTo>
                        <a:pt x="29" y="26"/>
                        <a:pt x="29" y="26"/>
                        <a:pt x="29" y="26"/>
                      </a:cubicBezTo>
                      <a:cubicBezTo>
                        <a:pt x="29" y="27"/>
                        <a:pt x="29" y="27"/>
                        <a:pt x="29" y="27"/>
                      </a:cubicBezTo>
                      <a:cubicBezTo>
                        <a:pt x="28" y="27"/>
                        <a:pt x="28" y="27"/>
                        <a:pt x="28" y="27"/>
                      </a:cubicBezTo>
                      <a:cubicBezTo>
                        <a:pt x="28" y="27"/>
                        <a:pt x="28" y="27"/>
                        <a:pt x="28" y="27"/>
                      </a:cubicBezTo>
                      <a:cubicBezTo>
                        <a:pt x="28" y="27"/>
                        <a:pt x="28" y="27"/>
                        <a:pt x="28" y="27"/>
                      </a:cubicBezTo>
                      <a:cubicBezTo>
                        <a:pt x="28" y="27"/>
                        <a:pt x="28" y="27"/>
                        <a:pt x="28" y="27"/>
                      </a:cubicBezTo>
                      <a:cubicBezTo>
                        <a:pt x="27" y="28"/>
                        <a:pt x="27" y="28"/>
                        <a:pt x="27" y="28"/>
                      </a:cubicBezTo>
                      <a:cubicBezTo>
                        <a:pt x="27" y="29"/>
                        <a:pt x="27" y="29"/>
                        <a:pt x="27"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6"/>
                        <a:pt x="27" y="26"/>
                        <a:pt x="27" y="26"/>
                      </a:cubicBezTo>
                      <a:cubicBezTo>
                        <a:pt x="27" y="26"/>
                        <a:pt x="27" y="26"/>
                        <a:pt x="27" y="26"/>
                      </a:cubicBezTo>
                      <a:cubicBezTo>
                        <a:pt x="27" y="26"/>
                        <a:pt x="27" y="26"/>
                        <a:pt x="27" y="26"/>
                      </a:cubicBezTo>
                      <a:cubicBezTo>
                        <a:pt x="27" y="25"/>
                        <a:pt x="27" y="25"/>
                        <a:pt x="27" y="25"/>
                      </a:cubicBezTo>
                      <a:cubicBezTo>
                        <a:pt x="27" y="25"/>
                        <a:pt x="27" y="25"/>
                        <a:pt x="27" y="25"/>
                      </a:cubicBezTo>
                      <a:cubicBezTo>
                        <a:pt x="27" y="24"/>
                        <a:pt x="27" y="24"/>
                        <a:pt x="27" y="24"/>
                      </a:cubicBezTo>
                      <a:cubicBezTo>
                        <a:pt x="27" y="24"/>
                        <a:pt x="27" y="24"/>
                        <a:pt x="27" y="24"/>
                      </a:cubicBezTo>
                      <a:cubicBezTo>
                        <a:pt x="26" y="24"/>
                        <a:pt x="26" y="24"/>
                        <a:pt x="26" y="24"/>
                      </a:cubicBezTo>
                      <a:cubicBezTo>
                        <a:pt x="26" y="23"/>
                        <a:pt x="26" y="23"/>
                        <a:pt x="26" y="23"/>
                      </a:cubicBezTo>
                      <a:cubicBezTo>
                        <a:pt x="26" y="23"/>
                        <a:pt x="26" y="23"/>
                        <a:pt x="26" y="23"/>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6" y="22"/>
                        <a:pt x="26" y="22"/>
                        <a:pt x="26" y="22"/>
                      </a:cubicBezTo>
                      <a:cubicBezTo>
                        <a:pt x="25" y="22"/>
                        <a:pt x="25" y="22"/>
                        <a:pt x="25" y="22"/>
                      </a:cubicBezTo>
                      <a:cubicBezTo>
                        <a:pt x="25" y="22"/>
                        <a:pt x="25" y="22"/>
                        <a:pt x="25" y="22"/>
                      </a:cubicBezTo>
                      <a:cubicBezTo>
                        <a:pt x="24" y="22"/>
                        <a:pt x="24" y="22"/>
                        <a:pt x="24" y="22"/>
                      </a:cubicBezTo>
                      <a:cubicBezTo>
                        <a:pt x="24" y="22"/>
                        <a:pt x="24" y="22"/>
                        <a:pt x="24" y="22"/>
                      </a:cubicBezTo>
                      <a:cubicBezTo>
                        <a:pt x="24" y="21"/>
                        <a:pt x="24" y="21"/>
                        <a:pt x="24" y="21"/>
                      </a:cubicBezTo>
                      <a:cubicBezTo>
                        <a:pt x="24" y="21"/>
                        <a:pt x="24" y="21"/>
                        <a:pt x="24" y="21"/>
                      </a:cubicBezTo>
                      <a:cubicBezTo>
                        <a:pt x="24" y="20"/>
                        <a:pt x="24" y="20"/>
                        <a:pt x="24" y="20"/>
                      </a:cubicBezTo>
                      <a:cubicBezTo>
                        <a:pt x="24" y="20"/>
                        <a:pt x="24" y="20"/>
                        <a:pt x="24" y="20"/>
                      </a:cubicBezTo>
                      <a:cubicBezTo>
                        <a:pt x="23" y="20"/>
                        <a:pt x="23" y="20"/>
                        <a:pt x="23" y="20"/>
                      </a:cubicBezTo>
                      <a:cubicBezTo>
                        <a:pt x="23" y="20"/>
                        <a:pt x="23" y="20"/>
                        <a:pt x="23" y="20"/>
                      </a:cubicBezTo>
                      <a:cubicBezTo>
                        <a:pt x="21" y="22"/>
                        <a:pt x="21" y="22"/>
                        <a:pt x="21" y="22"/>
                      </a:cubicBezTo>
                      <a:cubicBezTo>
                        <a:pt x="21" y="23"/>
                        <a:pt x="21" y="23"/>
                        <a:pt x="21" y="23"/>
                      </a:cubicBezTo>
                      <a:cubicBezTo>
                        <a:pt x="21" y="23"/>
                        <a:pt x="21" y="23"/>
                        <a:pt x="21" y="23"/>
                      </a:cubicBezTo>
                      <a:cubicBezTo>
                        <a:pt x="20" y="23"/>
                        <a:pt x="20" y="23"/>
                        <a:pt x="20" y="23"/>
                      </a:cubicBezTo>
                      <a:cubicBezTo>
                        <a:pt x="20" y="23"/>
                        <a:pt x="20" y="23"/>
                        <a:pt x="20" y="23"/>
                      </a:cubicBezTo>
                      <a:cubicBezTo>
                        <a:pt x="20" y="23"/>
                        <a:pt x="20" y="23"/>
                        <a:pt x="20" y="23"/>
                      </a:cubicBezTo>
                      <a:cubicBezTo>
                        <a:pt x="20" y="24"/>
                        <a:pt x="20" y="24"/>
                        <a:pt x="20" y="24"/>
                      </a:cubicBezTo>
                      <a:cubicBezTo>
                        <a:pt x="20" y="25"/>
                        <a:pt x="20" y="25"/>
                        <a:pt x="20" y="25"/>
                      </a:cubicBezTo>
                      <a:cubicBezTo>
                        <a:pt x="19" y="25"/>
                        <a:pt x="19" y="25"/>
                        <a:pt x="19" y="25"/>
                      </a:cubicBezTo>
                      <a:cubicBezTo>
                        <a:pt x="19" y="25"/>
                        <a:pt x="19" y="25"/>
                        <a:pt x="19" y="25"/>
                      </a:cubicBezTo>
                      <a:cubicBezTo>
                        <a:pt x="19" y="25"/>
                        <a:pt x="19" y="25"/>
                        <a:pt x="19" y="25"/>
                      </a:cubicBezTo>
                      <a:cubicBezTo>
                        <a:pt x="18" y="25"/>
                        <a:pt x="18" y="25"/>
                        <a:pt x="18" y="25"/>
                      </a:cubicBezTo>
                      <a:cubicBezTo>
                        <a:pt x="18" y="25"/>
                        <a:pt x="18" y="25"/>
                        <a:pt x="18" y="25"/>
                      </a:cubicBezTo>
                      <a:cubicBezTo>
                        <a:pt x="17" y="25"/>
                        <a:pt x="17" y="25"/>
                        <a:pt x="17" y="25"/>
                      </a:cubicBezTo>
                      <a:cubicBezTo>
                        <a:pt x="17" y="25"/>
                        <a:pt x="17" y="25"/>
                        <a:pt x="17" y="25"/>
                      </a:cubicBezTo>
                      <a:cubicBezTo>
                        <a:pt x="16" y="27"/>
                        <a:pt x="16" y="27"/>
                        <a:pt x="16" y="27"/>
                      </a:cubicBezTo>
                      <a:cubicBezTo>
                        <a:pt x="15" y="28"/>
                        <a:pt x="15" y="28"/>
                        <a:pt x="15" y="28"/>
                      </a:cubicBezTo>
                      <a:cubicBezTo>
                        <a:pt x="14" y="28"/>
                        <a:pt x="14" y="28"/>
                        <a:pt x="14" y="28"/>
                      </a:cubicBezTo>
                      <a:cubicBezTo>
                        <a:pt x="9" y="30"/>
                        <a:pt x="9" y="30"/>
                        <a:pt x="9" y="30"/>
                      </a:cubicBezTo>
                      <a:cubicBezTo>
                        <a:pt x="8" y="30"/>
                        <a:pt x="8" y="30"/>
                        <a:pt x="8" y="30"/>
                      </a:cubicBezTo>
                      <a:cubicBezTo>
                        <a:pt x="6" y="33"/>
                        <a:pt x="6" y="33"/>
                        <a:pt x="6" y="33"/>
                      </a:cubicBezTo>
                      <a:cubicBezTo>
                        <a:pt x="5" y="33"/>
                        <a:pt x="5" y="33"/>
                        <a:pt x="5" y="33"/>
                      </a:cubicBezTo>
                      <a:cubicBezTo>
                        <a:pt x="3" y="34"/>
                        <a:pt x="3" y="34"/>
                        <a:pt x="3" y="34"/>
                      </a:cubicBezTo>
                      <a:cubicBezTo>
                        <a:pt x="2" y="34"/>
                        <a:pt x="2" y="34"/>
                        <a:pt x="2" y="34"/>
                      </a:cubicBezTo>
                      <a:cubicBezTo>
                        <a:pt x="2" y="35"/>
                        <a:pt x="2" y="35"/>
                        <a:pt x="2" y="35"/>
                      </a:cubicBezTo>
                      <a:cubicBezTo>
                        <a:pt x="1" y="35"/>
                        <a:pt x="1" y="35"/>
                        <a:pt x="1" y="35"/>
                      </a:cubicBezTo>
                      <a:cubicBezTo>
                        <a:pt x="1" y="35"/>
                        <a:pt x="1" y="35"/>
                        <a:pt x="1" y="35"/>
                      </a:cubicBezTo>
                      <a:cubicBezTo>
                        <a:pt x="1" y="35"/>
                        <a:pt x="1" y="35"/>
                        <a:pt x="1" y="35"/>
                      </a:cubicBezTo>
                      <a:cubicBezTo>
                        <a:pt x="0" y="35"/>
                        <a:pt x="0" y="35"/>
                        <a:pt x="0" y="35"/>
                      </a:cubicBezTo>
                      <a:cubicBezTo>
                        <a:pt x="0" y="35"/>
                        <a:pt x="0" y="35"/>
                        <a:pt x="0" y="35"/>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3" y="36"/>
                        <a:pt x="3" y="36"/>
                        <a:pt x="3" y="36"/>
                      </a:cubicBezTo>
                      <a:cubicBezTo>
                        <a:pt x="3" y="36"/>
                        <a:pt x="3" y="36"/>
                        <a:pt x="3" y="36"/>
                      </a:cubicBezTo>
                      <a:cubicBezTo>
                        <a:pt x="3" y="36"/>
                        <a:pt x="3" y="36"/>
                        <a:pt x="3" y="36"/>
                      </a:cubicBezTo>
                      <a:cubicBezTo>
                        <a:pt x="3" y="37"/>
                        <a:pt x="3" y="37"/>
                        <a:pt x="3" y="37"/>
                      </a:cubicBezTo>
                      <a:cubicBezTo>
                        <a:pt x="3" y="37"/>
                        <a:pt x="3" y="37"/>
                        <a:pt x="3" y="37"/>
                      </a:cubicBezTo>
                      <a:cubicBezTo>
                        <a:pt x="3" y="37"/>
                        <a:pt x="3" y="37"/>
                        <a:pt x="3" y="37"/>
                      </a:cubicBezTo>
                      <a:cubicBezTo>
                        <a:pt x="3" y="37"/>
                        <a:pt x="3" y="37"/>
                        <a:pt x="3" y="37"/>
                      </a:cubicBezTo>
                      <a:cubicBezTo>
                        <a:pt x="4" y="38"/>
                        <a:pt x="4" y="39"/>
                        <a:pt x="5" y="39"/>
                      </a:cubicBezTo>
                      <a:cubicBezTo>
                        <a:pt x="5" y="40"/>
                        <a:pt x="5" y="40"/>
                        <a:pt x="5" y="40"/>
                      </a:cubicBezTo>
                      <a:cubicBezTo>
                        <a:pt x="5" y="40"/>
                        <a:pt x="5" y="40"/>
                        <a:pt x="5" y="40"/>
                      </a:cubicBezTo>
                      <a:cubicBezTo>
                        <a:pt x="5" y="40"/>
                        <a:pt x="5" y="40"/>
                        <a:pt x="5" y="40"/>
                      </a:cubicBezTo>
                      <a:cubicBezTo>
                        <a:pt x="10" y="41"/>
                        <a:pt x="15" y="42"/>
                        <a:pt x="19" y="42"/>
                      </a:cubicBezTo>
                      <a:cubicBezTo>
                        <a:pt x="21" y="43"/>
                        <a:pt x="22" y="44"/>
                        <a:pt x="23"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6" y="44"/>
                        <a:pt x="26" y="44"/>
                        <a:pt x="26" y="44"/>
                      </a:cubicBezTo>
                      <a:cubicBezTo>
                        <a:pt x="26" y="45"/>
                        <a:pt x="26" y="45"/>
                        <a:pt x="26" y="45"/>
                      </a:cubicBezTo>
                      <a:cubicBezTo>
                        <a:pt x="26" y="45"/>
                        <a:pt x="26" y="45"/>
                        <a:pt x="26" y="45"/>
                      </a:cubicBezTo>
                      <a:cubicBezTo>
                        <a:pt x="27" y="45"/>
                        <a:pt x="27" y="45"/>
                        <a:pt x="27" y="45"/>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9" y="44"/>
                        <a:pt x="29" y="44"/>
                        <a:pt x="29" y="44"/>
                      </a:cubicBezTo>
                      <a:cubicBezTo>
                        <a:pt x="29" y="44"/>
                        <a:pt x="29" y="44"/>
                        <a:pt x="29" y="44"/>
                      </a:cubicBezTo>
                      <a:cubicBezTo>
                        <a:pt x="29" y="44"/>
                        <a:pt x="29" y="44"/>
                        <a:pt x="29" y="44"/>
                      </a:cubicBezTo>
                      <a:cubicBezTo>
                        <a:pt x="29" y="44"/>
                        <a:pt x="29" y="44"/>
                        <a:pt x="29" y="44"/>
                      </a:cubicBezTo>
                      <a:cubicBezTo>
                        <a:pt x="29" y="45"/>
                        <a:pt x="29" y="45"/>
                        <a:pt x="29" y="45"/>
                      </a:cubicBezTo>
                      <a:cubicBezTo>
                        <a:pt x="30" y="45"/>
                        <a:pt x="30" y="45"/>
                        <a:pt x="30" y="45"/>
                      </a:cubicBezTo>
                      <a:cubicBezTo>
                        <a:pt x="30" y="45"/>
                        <a:pt x="30" y="45"/>
                        <a:pt x="30" y="45"/>
                      </a:cubicBezTo>
                      <a:cubicBezTo>
                        <a:pt x="30" y="44"/>
                        <a:pt x="30" y="44"/>
                        <a:pt x="30" y="44"/>
                      </a:cubicBezTo>
                      <a:cubicBezTo>
                        <a:pt x="30" y="44"/>
                        <a:pt x="30" y="44"/>
                        <a:pt x="30" y="44"/>
                      </a:cubicBezTo>
                      <a:cubicBezTo>
                        <a:pt x="30" y="44"/>
                        <a:pt x="30" y="44"/>
                        <a:pt x="30" y="44"/>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4" y="45"/>
                        <a:pt x="34" y="45"/>
                        <a:pt x="34" y="45"/>
                      </a:cubicBezTo>
                      <a:cubicBezTo>
                        <a:pt x="34" y="45"/>
                        <a:pt x="34" y="45"/>
                        <a:pt x="34" y="45"/>
                      </a:cubicBezTo>
                      <a:cubicBezTo>
                        <a:pt x="34" y="45"/>
                        <a:pt x="34" y="45"/>
                        <a:pt x="34" y="45"/>
                      </a:cubicBezTo>
                      <a:cubicBezTo>
                        <a:pt x="34" y="46"/>
                        <a:pt x="34" y="46"/>
                        <a:pt x="34" y="46"/>
                      </a:cubicBezTo>
                      <a:cubicBezTo>
                        <a:pt x="34" y="46"/>
                        <a:pt x="34" y="46"/>
                        <a:pt x="34" y="46"/>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5" y="48"/>
                        <a:pt x="35" y="48"/>
                        <a:pt x="35" y="48"/>
                      </a:cubicBezTo>
                      <a:cubicBezTo>
                        <a:pt x="35" y="48"/>
                        <a:pt x="35" y="48"/>
                        <a:pt x="35" y="48"/>
                      </a:cubicBezTo>
                      <a:cubicBezTo>
                        <a:pt x="35" y="48"/>
                        <a:pt x="35" y="48"/>
                        <a:pt x="35" y="48"/>
                      </a:cubicBezTo>
                      <a:cubicBezTo>
                        <a:pt x="35" y="48"/>
                        <a:pt x="35" y="48"/>
                        <a:pt x="35"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7" y="48"/>
                        <a:pt x="37" y="48"/>
                        <a:pt x="37" y="48"/>
                      </a:cubicBezTo>
                      <a:cubicBezTo>
                        <a:pt x="37" y="48"/>
                        <a:pt x="37" y="48"/>
                        <a:pt x="37" y="48"/>
                      </a:cubicBezTo>
                      <a:cubicBezTo>
                        <a:pt x="37" y="48"/>
                        <a:pt x="37" y="48"/>
                        <a:pt x="37" y="48"/>
                      </a:cubicBezTo>
                      <a:cubicBezTo>
                        <a:pt x="37" y="49"/>
                        <a:pt x="37" y="49"/>
                        <a:pt x="37" y="49"/>
                      </a:cubicBezTo>
                      <a:cubicBezTo>
                        <a:pt x="37" y="49"/>
                        <a:pt x="37" y="49"/>
                        <a:pt x="37" y="49"/>
                      </a:cubicBezTo>
                      <a:cubicBezTo>
                        <a:pt x="38" y="49"/>
                        <a:pt x="38" y="49"/>
                        <a:pt x="38" y="49"/>
                      </a:cubicBezTo>
                      <a:cubicBezTo>
                        <a:pt x="38" y="49"/>
                        <a:pt x="38" y="49"/>
                        <a:pt x="38" y="49"/>
                      </a:cubicBezTo>
                      <a:cubicBezTo>
                        <a:pt x="38" y="49"/>
                        <a:pt x="38" y="49"/>
                        <a:pt x="38" y="49"/>
                      </a:cubicBezTo>
                      <a:cubicBezTo>
                        <a:pt x="38" y="49"/>
                        <a:pt x="38" y="49"/>
                        <a:pt x="38" y="49"/>
                      </a:cubicBezTo>
                      <a:cubicBezTo>
                        <a:pt x="38" y="49"/>
                        <a:pt x="38" y="49"/>
                        <a:pt x="38" y="49"/>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8" y="50"/>
                        <a:pt x="38" y="50"/>
                        <a:pt x="38" y="50"/>
                      </a:cubicBezTo>
                      <a:cubicBezTo>
                        <a:pt x="39" y="50"/>
                        <a:pt x="39" y="50"/>
                        <a:pt x="39" y="50"/>
                      </a:cubicBezTo>
                      <a:cubicBezTo>
                        <a:pt x="39" y="51"/>
                        <a:pt x="39" y="51"/>
                        <a:pt x="39" y="51"/>
                      </a:cubicBezTo>
                      <a:cubicBezTo>
                        <a:pt x="39" y="51"/>
                        <a:pt x="39" y="51"/>
                        <a:pt x="39" y="51"/>
                      </a:cubicBezTo>
                      <a:cubicBezTo>
                        <a:pt x="39" y="51"/>
                        <a:pt x="39" y="51"/>
                        <a:pt x="39" y="51"/>
                      </a:cubicBezTo>
                      <a:cubicBezTo>
                        <a:pt x="39" y="51"/>
                        <a:pt x="39" y="51"/>
                        <a:pt x="39" y="51"/>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3"/>
                        <a:pt x="39" y="53"/>
                        <a:pt x="39" y="53"/>
                      </a:cubicBezTo>
                      <a:cubicBezTo>
                        <a:pt x="39" y="53"/>
                        <a:pt x="39" y="53"/>
                        <a:pt x="39" y="53"/>
                      </a:cubicBezTo>
                      <a:cubicBezTo>
                        <a:pt x="39" y="53"/>
                        <a:pt x="39" y="53"/>
                        <a:pt x="39" y="53"/>
                      </a:cubicBezTo>
                      <a:cubicBezTo>
                        <a:pt x="39" y="53"/>
                        <a:pt x="39" y="53"/>
                        <a:pt x="39" y="53"/>
                      </a:cubicBezTo>
                      <a:cubicBezTo>
                        <a:pt x="39" y="54"/>
                        <a:pt x="39" y="54"/>
                        <a:pt x="39" y="54"/>
                      </a:cubicBezTo>
                      <a:cubicBezTo>
                        <a:pt x="39" y="54"/>
                        <a:pt x="39" y="54"/>
                        <a:pt x="39" y="54"/>
                      </a:cubicBezTo>
                      <a:cubicBezTo>
                        <a:pt x="39" y="54"/>
                        <a:pt x="39" y="54"/>
                        <a:pt x="39" y="54"/>
                      </a:cubicBezTo>
                      <a:cubicBezTo>
                        <a:pt x="39" y="54"/>
                        <a:pt x="39" y="54"/>
                        <a:pt x="39" y="54"/>
                      </a:cubicBezTo>
                      <a:cubicBezTo>
                        <a:pt x="39" y="54"/>
                        <a:pt x="39" y="54"/>
                        <a:pt x="39" y="54"/>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6"/>
                        <a:pt x="38" y="56"/>
                        <a:pt x="38" y="56"/>
                      </a:cubicBezTo>
                      <a:cubicBezTo>
                        <a:pt x="38" y="56"/>
                        <a:pt x="38" y="56"/>
                        <a:pt x="38" y="56"/>
                      </a:cubicBezTo>
                      <a:cubicBezTo>
                        <a:pt x="38" y="56"/>
                        <a:pt x="38" y="56"/>
                        <a:pt x="38" y="56"/>
                      </a:cubicBezTo>
                      <a:cubicBezTo>
                        <a:pt x="38" y="56"/>
                        <a:pt x="38" y="56"/>
                        <a:pt x="38" y="56"/>
                      </a:cubicBezTo>
                      <a:cubicBezTo>
                        <a:pt x="39" y="56"/>
                        <a:pt x="39" y="56"/>
                        <a:pt x="39" y="56"/>
                      </a:cubicBezTo>
                      <a:cubicBezTo>
                        <a:pt x="39" y="56"/>
                        <a:pt x="39" y="56"/>
                        <a:pt x="39" y="56"/>
                      </a:cubicBezTo>
                      <a:cubicBezTo>
                        <a:pt x="39" y="56"/>
                        <a:pt x="39" y="56"/>
                        <a:pt x="39" y="56"/>
                      </a:cubicBezTo>
                      <a:cubicBezTo>
                        <a:pt x="39" y="56"/>
                        <a:pt x="39" y="56"/>
                        <a:pt x="39" y="56"/>
                      </a:cubicBezTo>
                      <a:cubicBezTo>
                        <a:pt x="39" y="56"/>
                        <a:pt x="39" y="56"/>
                        <a:pt x="39" y="56"/>
                      </a:cubicBezTo>
                      <a:cubicBezTo>
                        <a:pt x="39" y="56"/>
                        <a:pt x="39" y="56"/>
                        <a:pt x="39" y="56"/>
                      </a:cubicBezTo>
                      <a:cubicBezTo>
                        <a:pt x="40" y="56"/>
                        <a:pt x="40" y="56"/>
                        <a:pt x="40" y="56"/>
                      </a:cubicBezTo>
                      <a:cubicBezTo>
                        <a:pt x="40" y="56"/>
                        <a:pt x="40" y="56"/>
                        <a:pt x="40" y="56"/>
                      </a:cubicBezTo>
                      <a:cubicBezTo>
                        <a:pt x="40" y="56"/>
                        <a:pt x="40" y="56"/>
                        <a:pt x="40" y="56"/>
                      </a:cubicBezTo>
                      <a:cubicBezTo>
                        <a:pt x="40" y="56"/>
                        <a:pt x="40" y="56"/>
                        <a:pt x="40"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2" y="56"/>
                        <a:pt x="42" y="56"/>
                        <a:pt x="42" y="56"/>
                      </a:cubicBezTo>
                      <a:cubicBezTo>
                        <a:pt x="42" y="56"/>
                        <a:pt x="42" y="56"/>
                        <a:pt x="42" y="56"/>
                      </a:cubicBezTo>
                      <a:cubicBezTo>
                        <a:pt x="41" y="56"/>
                        <a:pt x="41" y="56"/>
                        <a:pt x="41" y="56"/>
                      </a:cubicBezTo>
                      <a:cubicBezTo>
                        <a:pt x="41" y="57"/>
                        <a:pt x="41" y="57"/>
                        <a:pt x="41" y="57"/>
                      </a:cubicBezTo>
                      <a:cubicBezTo>
                        <a:pt x="41" y="57"/>
                        <a:pt x="41" y="57"/>
                        <a:pt x="41" y="57"/>
                      </a:cubicBezTo>
                      <a:cubicBezTo>
                        <a:pt x="41" y="58"/>
                        <a:pt x="41" y="58"/>
                        <a:pt x="41" y="58"/>
                      </a:cubicBezTo>
                      <a:cubicBezTo>
                        <a:pt x="41" y="58"/>
                        <a:pt x="41" y="58"/>
                        <a:pt x="41" y="58"/>
                      </a:cubicBezTo>
                      <a:cubicBezTo>
                        <a:pt x="41" y="59"/>
                        <a:pt x="41" y="59"/>
                        <a:pt x="41" y="59"/>
                      </a:cubicBezTo>
                      <a:cubicBezTo>
                        <a:pt x="41" y="59"/>
                        <a:pt x="41" y="59"/>
                        <a:pt x="41" y="59"/>
                      </a:cubicBezTo>
                      <a:cubicBezTo>
                        <a:pt x="41" y="60"/>
                        <a:pt x="41" y="60"/>
                        <a:pt x="41" y="60"/>
                      </a:cubicBezTo>
                      <a:cubicBezTo>
                        <a:pt x="41" y="60"/>
                        <a:pt x="41" y="60"/>
                        <a:pt x="41" y="60"/>
                      </a:cubicBezTo>
                      <a:cubicBezTo>
                        <a:pt x="41" y="60"/>
                        <a:pt x="41" y="60"/>
                        <a:pt x="41" y="60"/>
                      </a:cubicBezTo>
                      <a:cubicBezTo>
                        <a:pt x="41" y="60"/>
                        <a:pt x="41" y="60"/>
                        <a:pt x="41" y="60"/>
                      </a:cubicBezTo>
                      <a:cubicBezTo>
                        <a:pt x="42" y="60"/>
                        <a:pt x="42" y="60"/>
                        <a:pt x="42" y="60"/>
                      </a:cubicBezTo>
                      <a:cubicBezTo>
                        <a:pt x="42" y="61"/>
                        <a:pt x="42" y="61"/>
                        <a:pt x="42" y="61"/>
                      </a:cubicBezTo>
                      <a:cubicBezTo>
                        <a:pt x="42" y="61"/>
                        <a:pt x="42" y="61"/>
                        <a:pt x="42" y="61"/>
                      </a:cubicBezTo>
                      <a:cubicBezTo>
                        <a:pt x="42" y="61"/>
                        <a:pt x="42" y="61"/>
                        <a:pt x="42" y="61"/>
                      </a:cubicBezTo>
                      <a:cubicBezTo>
                        <a:pt x="43" y="61"/>
                        <a:pt x="43" y="61"/>
                        <a:pt x="43" y="61"/>
                      </a:cubicBezTo>
                      <a:cubicBezTo>
                        <a:pt x="43" y="61"/>
                        <a:pt x="43" y="61"/>
                        <a:pt x="43" y="61"/>
                      </a:cubicBezTo>
                      <a:cubicBezTo>
                        <a:pt x="43" y="60"/>
                        <a:pt x="43" y="60"/>
                        <a:pt x="43" y="60"/>
                      </a:cubicBezTo>
                      <a:cubicBezTo>
                        <a:pt x="43" y="60"/>
                        <a:pt x="43" y="60"/>
                        <a:pt x="43" y="60"/>
                      </a:cubicBezTo>
                      <a:cubicBezTo>
                        <a:pt x="43" y="59"/>
                        <a:pt x="43" y="59"/>
                        <a:pt x="43" y="59"/>
                      </a:cubicBezTo>
                      <a:cubicBezTo>
                        <a:pt x="46" y="54"/>
                        <a:pt x="46" y="54"/>
                        <a:pt x="46" y="54"/>
                      </a:cubicBezTo>
                      <a:cubicBezTo>
                        <a:pt x="46" y="54"/>
                        <a:pt x="46" y="54"/>
                        <a:pt x="46" y="54"/>
                      </a:cubicBezTo>
                      <a:cubicBezTo>
                        <a:pt x="46" y="54"/>
                        <a:pt x="46" y="54"/>
                        <a:pt x="46" y="54"/>
                      </a:cubicBezTo>
                      <a:cubicBezTo>
                        <a:pt x="46" y="53"/>
                        <a:pt x="46" y="53"/>
                        <a:pt x="46" y="53"/>
                      </a:cubicBezTo>
                      <a:cubicBezTo>
                        <a:pt x="46" y="53"/>
                        <a:pt x="46" y="53"/>
                        <a:pt x="46" y="53"/>
                      </a:cubicBezTo>
                      <a:cubicBezTo>
                        <a:pt x="46" y="53"/>
                        <a:pt x="46" y="53"/>
                        <a:pt x="46" y="53"/>
                      </a:cubicBezTo>
                      <a:cubicBezTo>
                        <a:pt x="46" y="52"/>
                        <a:pt x="46" y="52"/>
                        <a:pt x="46" y="52"/>
                      </a:cubicBezTo>
                      <a:cubicBezTo>
                        <a:pt x="46" y="52"/>
                        <a:pt x="46" y="52"/>
                        <a:pt x="46" y="52"/>
                      </a:cubicBezTo>
                      <a:cubicBezTo>
                        <a:pt x="47" y="51"/>
                        <a:pt x="47" y="51"/>
                        <a:pt x="47" y="51"/>
                      </a:cubicBezTo>
                      <a:cubicBezTo>
                        <a:pt x="47" y="50"/>
                        <a:pt x="47" y="50"/>
                        <a:pt x="47" y="50"/>
                      </a:cubicBezTo>
                      <a:cubicBezTo>
                        <a:pt x="48" y="49"/>
                        <a:pt x="48" y="49"/>
                        <a:pt x="48" y="49"/>
                      </a:cubicBezTo>
                      <a:cubicBezTo>
                        <a:pt x="48" y="49"/>
                        <a:pt x="48" y="49"/>
                        <a:pt x="48" y="49"/>
                      </a:cubicBezTo>
                      <a:cubicBezTo>
                        <a:pt x="48" y="49"/>
                        <a:pt x="48" y="49"/>
                        <a:pt x="48" y="49"/>
                      </a:cubicBezTo>
                      <a:cubicBezTo>
                        <a:pt x="49" y="48"/>
                        <a:pt x="49" y="48"/>
                        <a:pt x="49" y="48"/>
                      </a:cubicBezTo>
                      <a:cubicBezTo>
                        <a:pt x="49" y="48"/>
                        <a:pt x="49" y="48"/>
                        <a:pt x="49" y="48"/>
                      </a:cubicBezTo>
                      <a:cubicBezTo>
                        <a:pt x="49" y="48"/>
                        <a:pt x="49" y="48"/>
                        <a:pt x="49" y="48"/>
                      </a:cubicBezTo>
                      <a:cubicBezTo>
                        <a:pt x="49" y="47"/>
                        <a:pt x="49" y="47"/>
                        <a:pt x="49" y="47"/>
                      </a:cubicBezTo>
                      <a:cubicBezTo>
                        <a:pt x="49" y="46"/>
                        <a:pt x="49" y="46"/>
                        <a:pt x="49" y="46"/>
                      </a:cubicBezTo>
                      <a:cubicBezTo>
                        <a:pt x="49" y="45"/>
                        <a:pt x="49" y="45"/>
                        <a:pt x="49" y="45"/>
                      </a:cubicBezTo>
                      <a:cubicBezTo>
                        <a:pt x="49" y="45"/>
                        <a:pt x="49" y="45"/>
                        <a:pt x="49" y="45"/>
                      </a:cubicBezTo>
                      <a:cubicBezTo>
                        <a:pt x="49" y="45"/>
                        <a:pt x="49" y="45"/>
                        <a:pt x="49" y="45"/>
                      </a:cubicBezTo>
                      <a:cubicBezTo>
                        <a:pt x="49" y="44"/>
                        <a:pt x="49" y="44"/>
                        <a:pt x="49" y="44"/>
                      </a:cubicBezTo>
                      <a:cubicBezTo>
                        <a:pt x="50" y="44"/>
                        <a:pt x="50" y="44"/>
                        <a:pt x="50" y="44"/>
                      </a:cubicBezTo>
                      <a:cubicBezTo>
                        <a:pt x="50" y="44"/>
                        <a:pt x="50" y="44"/>
                        <a:pt x="50" y="44"/>
                      </a:cubicBezTo>
                      <a:cubicBezTo>
                        <a:pt x="50" y="44"/>
                        <a:pt x="50" y="44"/>
                        <a:pt x="50" y="44"/>
                      </a:cubicBezTo>
                      <a:cubicBezTo>
                        <a:pt x="50" y="44"/>
                        <a:pt x="50" y="44"/>
                        <a:pt x="50" y="44"/>
                      </a:cubicBezTo>
                      <a:cubicBezTo>
                        <a:pt x="50" y="44"/>
                        <a:pt x="50" y="44"/>
                        <a:pt x="50" y="44"/>
                      </a:cubicBezTo>
                      <a:cubicBezTo>
                        <a:pt x="50" y="45"/>
                        <a:pt x="50" y="45"/>
                        <a:pt x="50" y="45"/>
                      </a:cubicBezTo>
                      <a:cubicBezTo>
                        <a:pt x="50" y="45"/>
                        <a:pt x="50" y="45"/>
                        <a:pt x="50" y="45"/>
                      </a:cubicBezTo>
                      <a:cubicBezTo>
                        <a:pt x="50" y="45"/>
                        <a:pt x="50" y="45"/>
                        <a:pt x="50" y="45"/>
                      </a:cubicBezTo>
                      <a:cubicBezTo>
                        <a:pt x="50" y="46"/>
                        <a:pt x="50" y="46"/>
                        <a:pt x="50" y="46"/>
                      </a:cubicBezTo>
                      <a:cubicBezTo>
                        <a:pt x="50" y="46"/>
                        <a:pt x="50" y="46"/>
                        <a:pt x="50" y="46"/>
                      </a:cubicBezTo>
                      <a:cubicBezTo>
                        <a:pt x="50" y="46"/>
                        <a:pt x="50" y="46"/>
                        <a:pt x="50" y="46"/>
                      </a:cubicBezTo>
                      <a:cubicBezTo>
                        <a:pt x="50" y="46"/>
                        <a:pt x="50" y="46"/>
                        <a:pt x="50" y="46"/>
                      </a:cubicBezTo>
                      <a:cubicBezTo>
                        <a:pt x="50" y="47"/>
                        <a:pt x="50" y="47"/>
                        <a:pt x="50" y="47"/>
                      </a:cubicBezTo>
                      <a:cubicBezTo>
                        <a:pt x="50" y="48"/>
                        <a:pt x="50" y="48"/>
                        <a:pt x="50" y="48"/>
                      </a:cubicBezTo>
                      <a:cubicBezTo>
                        <a:pt x="50" y="48"/>
                        <a:pt x="50" y="48"/>
                        <a:pt x="50" y="48"/>
                      </a:cubicBezTo>
                      <a:cubicBezTo>
                        <a:pt x="50" y="48"/>
                        <a:pt x="50" y="48"/>
                        <a:pt x="50" y="48"/>
                      </a:cubicBezTo>
                      <a:cubicBezTo>
                        <a:pt x="50" y="48"/>
                        <a:pt x="50" y="48"/>
                        <a:pt x="50" y="48"/>
                      </a:cubicBezTo>
                      <a:cubicBezTo>
                        <a:pt x="50" y="48"/>
                        <a:pt x="50" y="48"/>
                        <a:pt x="50" y="48"/>
                      </a:cubicBezTo>
                      <a:cubicBezTo>
                        <a:pt x="51" y="48"/>
                        <a:pt x="51" y="48"/>
                        <a:pt x="51" y="48"/>
                      </a:cubicBezTo>
                      <a:cubicBezTo>
                        <a:pt x="51" y="48"/>
                        <a:pt x="51" y="48"/>
                        <a:pt x="51" y="48"/>
                      </a:cubicBezTo>
                      <a:cubicBezTo>
                        <a:pt x="51" y="48"/>
                        <a:pt x="51" y="48"/>
                        <a:pt x="51" y="48"/>
                      </a:cubicBezTo>
                      <a:cubicBezTo>
                        <a:pt x="52" y="47"/>
                        <a:pt x="52" y="47"/>
                        <a:pt x="52" y="47"/>
                      </a:cubicBezTo>
                      <a:cubicBezTo>
                        <a:pt x="52" y="47"/>
                        <a:pt x="52" y="47"/>
                        <a:pt x="52" y="47"/>
                      </a:cubicBezTo>
                      <a:cubicBezTo>
                        <a:pt x="52" y="47"/>
                        <a:pt x="52" y="47"/>
                        <a:pt x="52" y="47"/>
                      </a:cubicBezTo>
                      <a:cubicBezTo>
                        <a:pt x="52" y="47"/>
                        <a:pt x="52" y="47"/>
                        <a:pt x="52" y="47"/>
                      </a:cubicBezTo>
                      <a:cubicBezTo>
                        <a:pt x="52" y="46"/>
                        <a:pt x="52" y="46"/>
                        <a:pt x="52" y="46"/>
                      </a:cubicBezTo>
                      <a:cubicBezTo>
                        <a:pt x="52" y="46"/>
                        <a:pt x="52" y="46"/>
                        <a:pt x="52" y="46"/>
                      </a:cubicBezTo>
                      <a:cubicBezTo>
                        <a:pt x="52" y="46"/>
                        <a:pt x="52" y="46"/>
                        <a:pt x="52" y="46"/>
                      </a:cubicBezTo>
                      <a:cubicBezTo>
                        <a:pt x="53" y="46"/>
                        <a:pt x="53" y="46"/>
                        <a:pt x="53" y="46"/>
                      </a:cubicBezTo>
                      <a:cubicBezTo>
                        <a:pt x="53" y="45"/>
                        <a:pt x="53" y="45"/>
                        <a:pt x="53" y="45"/>
                      </a:cubicBezTo>
                      <a:cubicBezTo>
                        <a:pt x="53" y="45"/>
                        <a:pt x="53" y="45"/>
                        <a:pt x="53" y="45"/>
                      </a:cubicBezTo>
                      <a:cubicBezTo>
                        <a:pt x="52" y="45"/>
                        <a:pt x="52" y="45"/>
                        <a:pt x="52" y="45"/>
                      </a:cubicBezTo>
                      <a:cubicBezTo>
                        <a:pt x="53" y="44"/>
                        <a:pt x="53" y="44"/>
                        <a:pt x="53" y="44"/>
                      </a:cubicBezTo>
                      <a:cubicBezTo>
                        <a:pt x="53" y="44"/>
                        <a:pt x="53" y="44"/>
                        <a:pt x="53" y="44"/>
                      </a:cubicBezTo>
                      <a:cubicBezTo>
                        <a:pt x="53" y="44"/>
                        <a:pt x="53" y="44"/>
                        <a:pt x="53" y="44"/>
                      </a:cubicBezTo>
                      <a:cubicBezTo>
                        <a:pt x="54" y="45"/>
                        <a:pt x="54" y="45"/>
                        <a:pt x="54" y="45"/>
                      </a:cubicBezTo>
                      <a:cubicBezTo>
                        <a:pt x="54" y="45"/>
                        <a:pt x="54" y="45"/>
                        <a:pt x="54" y="45"/>
                      </a:cubicBezTo>
                      <a:cubicBezTo>
                        <a:pt x="54" y="45"/>
                        <a:pt x="54" y="45"/>
                        <a:pt x="54" y="45"/>
                      </a:cubicBezTo>
                      <a:cubicBezTo>
                        <a:pt x="55" y="44"/>
                        <a:pt x="55" y="44"/>
                        <a:pt x="55" y="44"/>
                      </a:cubicBezTo>
                      <a:cubicBezTo>
                        <a:pt x="55" y="44"/>
                        <a:pt x="55" y="44"/>
                        <a:pt x="55" y="44"/>
                      </a:cubicBezTo>
                      <a:cubicBezTo>
                        <a:pt x="55" y="44"/>
                        <a:pt x="55" y="44"/>
                        <a:pt x="55" y="44"/>
                      </a:cubicBezTo>
                      <a:cubicBezTo>
                        <a:pt x="55" y="44"/>
                        <a:pt x="55" y="44"/>
                        <a:pt x="55" y="44"/>
                      </a:cubicBezTo>
                      <a:cubicBezTo>
                        <a:pt x="55" y="44"/>
                        <a:pt x="55" y="44"/>
                        <a:pt x="55" y="44"/>
                      </a:cubicBezTo>
                      <a:cubicBezTo>
                        <a:pt x="56" y="44"/>
                        <a:pt x="56" y="44"/>
                        <a:pt x="56" y="44"/>
                      </a:cubicBezTo>
                      <a:cubicBezTo>
                        <a:pt x="56" y="44"/>
                        <a:pt x="56" y="44"/>
                        <a:pt x="56" y="44"/>
                      </a:cubicBezTo>
                      <a:cubicBezTo>
                        <a:pt x="56" y="44"/>
                        <a:pt x="56" y="44"/>
                        <a:pt x="56" y="44"/>
                      </a:cubicBezTo>
                      <a:cubicBezTo>
                        <a:pt x="56" y="45"/>
                        <a:pt x="56" y="45"/>
                        <a:pt x="56" y="45"/>
                      </a:cubicBezTo>
                      <a:cubicBezTo>
                        <a:pt x="56" y="46"/>
                        <a:pt x="56" y="46"/>
                        <a:pt x="56" y="46"/>
                      </a:cubicBezTo>
                      <a:cubicBezTo>
                        <a:pt x="56" y="46"/>
                        <a:pt x="56" y="46"/>
                        <a:pt x="56" y="46"/>
                      </a:cubicBezTo>
                      <a:cubicBezTo>
                        <a:pt x="56" y="46"/>
                        <a:pt x="56" y="46"/>
                        <a:pt x="56" y="46"/>
                      </a:cubicBezTo>
                      <a:cubicBezTo>
                        <a:pt x="56" y="46"/>
                        <a:pt x="56" y="46"/>
                        <a:pt x="56" y="46"/>
                      </a:cubicBezTo>
                      <a:cubicBezTo>
                        <a:pt x="56" y="46"/>
                        <a:pt x="56" y="46"/>
                        <a:pt x="56" y="46"/>
                      </a:cubicBezTo>
                      <a:cubicBezTo>
                        <a:pt x="56" y="46"/>
                        <a:pt x="56" y="46"/>
                        <a:pt x="56"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7"/>
                        <a:pt x="55" y="47"/>
                        <a:pt x="55" y="47"/>
                      </a:cubicBezTo>
                      <a:cubicBezTo>
                        <a:pt x="55" y="47"/>
                        <a:pt x="55" y="47"/>
                        <a:pt x="55" y="47"/>
                      </a:cubicBezTo>
                      <a:cubicBezTo>
                        <a:pt x="55" y="47"/>
                        <a:pt x="55" y="47"/>
                        <a:pt x="55" y="47"/>
                      </a:cubicBezTo>
                      <a:cubicBezTo>
                        <a:pt x="55" y="47"/>
                        <a:pt x="55" y="47"/>
                        <a:pt x="55" y="47"/>
                      </a:cubicBezTo>
                      <a:cubicBezTo>
                        <a:pt x="55" y="47"/>
                        <a:pt x="55" y="47"/>
                        <a:pt x="55" y="47"/>
                      </a:cubicBezTo>
                      <a:cubicBezTo>
                        <a:pt x="55" y="47"/>
                        <a:pt x="55" y="47"/>
                        <a:pt x="55" y="47"/>
                      </a:cubicBezTo>
                      <a:cubicBezTo>
                        <a:pt x="54" y="47"/>
                        <a:pt x="54" y="47"/>
                        <a:pt x="54" y="47"/>
                      </a:cubicBezTo>
                      <a:cubicBezTo>
                        <a:pt x="54" y="48"/>
                        <a:pt x="54" y="48"/>
                        <a:pt x="54" y="48"/>
                      </a:cubicBezTo>
                      <a:cubicBezTo>
                        <a:pt x="54" y="48"/>
                        <a:pt x="54" y="48"/>
                        <a:pt x="54" y="48"/>
                      </a:cubicBezTo>
                      <a:cubicBezTo>
                        <a:pt x="54" y="49"/>
                        <a:pt x="54" y="49"/>
                        <a:pt x="54" y="49"/>
                      </a:cubicBezTo>
                      <a:cubicBezTo>
                        <a:pt x="54" y="49"/>
                        <a:pt x="54" y="49"/>
                        <a:pt x="54" y="49"/>
                      </a:cubicBezTo>
                      <a:cubicBezTo>
                        <a:pt x="55" y="49"/>
                        <a:pt x="55" y="49"/>
                        <a:pt x="55" y="49"/>
                      </a:cubicBezTo>
                      <a:cubicBezTo>
                        <a:pt x="55" y="49"/>
                        <a:pt x="55" y="49"/>
                        <a:pt x="55" y="49"/>
                      </a:cubicBezTo>
                      <a:cubicBezTo>
                        <a:pt x="55" y="49"/>
                        <a:pt x="55" y="49"/>
                        <a:pt x="55" y="49"/>
                      </a:cubicBezTo>
                      <a:cubicBezTo>
                        <a:pt x="55" y="49"/>
                        <a:pt x="55" y="49"/>
                        <a:pt x="55" y="49"/>
                      </a:cubicBezTo>
                      <a:cubicBezTo>
                        <a:pt x="56" y="49"/>
                        <a:pt x="56" y="49"/>
                        <a:pt x="56" y="49"/>
                      </a:cubicBezTo>
                      <a:cubicBezTo>
                        <a:pt x="56" y="49"/>
                        <a:pt x="56" y="49"/>
                        <a:pt x="56" y="49"/>
                      </a:cubicBezTo>
                      <a:cubicBezTo>
                        <a:pt x="55" y="49"/>
                        <a:pt x="55" y="49"/>
                        <a:pt x="55" y="49"/>
                      </a:cubicBezTo>
                      <a:cubicBezTo>
                        <a:pt x="55" y="49"/>
                        <a:pt x="55" y="49"/>
                        <a:pt x="55" y="49"/>
                      </a:cubicBezTo>
                      <a:cubicBezTo>
                        <a:pt x="55" y="49"/>
                        <a:pt x="55" y="49"/>
                        <a:pt x="55" y="49"/>
                      </a:cubicBezTo>
                      <a:cubicBezTo>
                        <a:pt x="55" y="48"/>
                        <a:pt x="55" y="48"/>
                        <a:pt x="55" y="48"/>
                      </a:cubicBezTo>
                      <a:cubicBezTo>
                        <a:pt x="55" y="48"/>
                        <a:pt x="55" y="48"/>
                        <a:pt x="55" y="48"/>
                      </a:cubicBezTo>
                      <a:cubicBezTo>
                        <a:pt x="55" y="48"/>
                        <a:pt x="55" y="48"/>
                        <a:pt x="55" y="48"/>
                      </a:cubicBezTo>
                      <a:cubicBezTo>
                        <a:pt x="55" y="48"/>
                        <a:pt x="55" y="48"/>
                        <a:pt x="55" y="48"/>
                      </a:cubicBezTo>
                      <a:cubicBezTo>
                        <a:pt x="55" y="48"/>
                        <a:pt x="55" y="48"/>
                        <a:pt x="55" y="48"/>
                      </a:cubicBezTo>
                      <a:cubicBezTo>
                        <a:pt x="56" y="48"/>
                        <a:pt x="56" y="48"/>
                        <a:pt x="56" y="48"/>
                      </a:cubicBezTo>
                      <a:cubicBezTo>
                        <a:pt x="56" y="47"/>
                        <a:pt x="56" y="47"/>
                        <a:pt x="56" y="47"/>
                      </a:cubicBezTo>
                      <a:cubicBezTo>
                        <a:pt x="56" y="47"/>
                        <a:pt x="56" y="47"/>
                        <a:pt x="56" y="47"/>
                      </a:cubicBezTo>
                      <a:cubicBezTo>
                        <a:pt x="56" y="47"/>
                        <a:pt x="56" y="47"/>
                        <a:pt x="56" y="47"/>
                      </a:cubicBezTo>
                      <a:cubicBezTo>
                        <a:pt x="56" y="47"/>
                        <a:pt x="56" y="47"/>
                        <a:pt x="56" y="47"/>
                      </a:cubicBezTo>
                      <a:cubicBezTo>
                        <a:pt x="56" y="46"/>
                        <a:pt x="56" y="46"/>
                        <a:pt x="56" y="46"/>
                      </a:cubicBezTo>
                      <a:cubicBezTo>
                        <a:pt x="56" y="46"/>
                        <a:pt x="56" y="46"/>
                        <a:pt x="56" y="46"/>
                      </a:cubicBezTo>
                      <a:cubicBezTo>
                        <a:pt x="56" y="46"/>
                        <a:pt x="56" y="46"/>
                        <a:pt x="56" y="46"/>
                      </a:cubicBezTo>
                      <a:cubicBezTo>
                        <a:pt x="57" y="46"/>
                        <a:pt x="57" y="46"/>
                        <a:pt x="57" y="46"/>
                      </a:cubicBezTo>
                      <a:cubicBezTo>
                        <a:pt x="57" y="46"/>
                        <a:pt x="57" y="46"/>
                        <a:pt x="57" y="46"/>
                      </a:cubicBezTo>
                      <a:cubicBezTo>
                        <a:pt x="57" y="46"/>
                        <a:pt x="57" y="46"/>
                        <a:pt x="57" y="46"/>
                      </a:cubicBezTo>
                      <a:cubicBezTo>
                        <a:pt x="58" y="46"/>
                        <a:pt x="58" y="46"/>
                        <a:pt x="58" y="46"/>
                      </a:cubicBezTo>
                      <a:cubicBezTo>
                        <a:pt x="58" y="45"/>
                        <a:pt x="58" y="45"/>
                        <a:pt x="58" y="45"/>
                      </a:cubicBezTo>
                      <a:cubicBezTo>
                        <a:pt x="58" y="45"/>
                        <a:pt x="58" y="45"/>
                        <a:pt x="58" y="45"/>
                      </a:cubicBezTo>
                      <a:cubicBezTo>
                        <a:pt x="58" y="45"/>
                        <a:pt x="58" y="45"/>
                        <a:pt x="58" y="45"/>
                      </a:cubicBezTo>
                      <a:cubicBezTo>
                        <a:pt x="58" y="45"/>
                        <a:pt x="58" y="45"/>
                        <a:pt x="58" y="45"/>
                      </a:cubicBezTo>
                      <a:cubicBezTo>
                        <a:pt x="59" y="45"/>
                        <a:pt x="59" y="45"/>
                        <a:pt x="59" y="45"/>
                      </a:cubicBezTo>
                      <a:cubicBezTo>
                        <a:pt x="59" y="45"/>
                        <a:pt x="59" y="45"/>
                        <a:pt x="59" y="45"/>
                      </a:cubicBezTo>
                      <a:cubicBezTo>
                        <a:pt x="59" y="45"/>
                        <a:pt x="59" y="45"/>
                        <a:pt x="59" y="45"/>
                      </a:cubicBezTo>
                      <a:cubicBezTo>
                        <a:pt x="59" y="43"/>
                        <a:pt x="59" y="43"/>
                        <a:pt x="59" y="43"/>
                      </a:cubicBezTo>
                      <a:cubicBezTo>
                        <a:pt x="59" y="42"/>
                        <a:pt x="59" y="42"/>
                        <a:pt x="59" y="42"/>
                      </a:cubicBezTo>
                      <a:cubicBezTo>
                        <a:pt x="60" y="42"/>
                        <a:pt x="60" y="42"/>
                        <a:pt x="60" y="42"/>
                      </a:cubicBezTo>
                      <a:cubicBezTo>
                        <a:pt x="62" y="41"/>
                        <a:pt x="62" y="41"/>
                        <a:pt x="62" y="41"/>
                      </a:cubicBezTo>
                      <a:lnTo>
                        <a:pt x="63" y="41"/>
                      </a:lnTo>
                      <a:close/>
                      <a:moveTo>
                        <a:pt x="93" y="37"/>
                      </a:moveTo>
                      <a:cubicBezTo>
                        <a:pt x="93" y="37"/>
                        <a:pt x="93" y="37"/>
                        <a:pt x="93" y="37"/>
                      </a:cubicBezTo>
                      <a:cubicBezTo>
                        <a:pt x="93" y="37"/>
                        <a:pt x="93" y="37"/>
                        <a:pt x="93" y="37"/>
                      </a:cubicBezTo>
                      <a:cubicBezTo>
                        <a:pt x="93" y="36"/>
                        <a:pt x="93" y="36"/>
                        <a:pt x="93" y="36"/>
                      </a:cubicBezTo>
                      <a:cubicBezTo>
                        <a:pt x="93" y="37"/>
                        <a:pt x="93" y="37"/>
                        <a:pt x="93" y="37"/>
                      </a:cubicBezTo>
                      <a:cubicBezTo>
                        <a:pt x="93" y="37"/>
                        <a:pt x="93" y="37"/>
                        <a:pt x="93" y="37"/>
                      </a:cubicBezTo>
                      <a:cubicBezTo>
                        <a:pt x="93" y="37"/>
                        <a:pt x="93" y="37"/>
                        <a:pt x="93" y="37"/>
                      </a:cubicBezTo>
                      <a:cubicBezTo>
                        <a:pt x="93" y="37"/>
                        <a:pt x="93" y="37"/>
                        <a:pt x="93" y="37"/>
                      </a:cubicBezTo>
                      <a:cubicBezTo>
                        <a:pt x="94" y="37"/>
                        <a:pt x="94" y="37"/>
                        <a:pt x="94" y="37"/>
                      </a:cubicBezTo>
                      <a:cubicBezTo>
                        <a:pt x="94" y="37"/>
                        <a:pt x="94" y="37"/>
                        <a:pt x="94" y="37"/>
                      </a:cubicBezTo>
                      <a:cubicBezTo>
                        <a:pt x="94" y="37"/>
                        <a:pt x="94" y="37"/>
                        <a:pt x="94" y="37"/>
                      </a:cubicBezTo>
                      <a:cubicBezTo>
                        <a:pt x="94" y="37"/>
                        <a:pt x="94" y="37"/>
                        <a:pt x="94" y="37"/>
                      </a:cubicBezTo>
                      <a:cubicBezTo>
                        <a:pt x="94" y="37"/>
                        <a:pt x="94" y="37"/>
                        <a:pt x="94" y="37"/>
                      </a:cubicBezTo>
                      <a:cubicBezTo>
                        <a:pt x="94" y="37"/>
                        <a:pt x="94" y="37"/>
                        <a:pt x="94" y="37"/>
                      </a:cubicBezTo>
                      <a:cubicBezTo>
                        <a:pt x="95" y="37"/>
                        <a:pt x="95" y="37"/>
                        <a:pt x="95" y="37"/>
                      </a:cubicBezTo>
                      <a:cubicBezTo>
                        <a:pt x="95" y="37"/>
                        <a:pt x="95" y="37"/>
                        <a:pt x="95" y="37"/>
                      </a:cubicBezTo>
                      <a:cubicBezTo>
                        <a:pt x="95" y="37"/>
                        <a:pt x="95" y="37"/>
                        <a:pt x="95" y="37"/>
                      </a:cubicBezTo>
                      <a:cubicBezTo>
                        <a:pt x="95" y="37"/>
                        <a:pt x="95" y="37"/>
                        <a:pt x="95" y="37"/>
                      </a:cubicBezTo>
                      <a:cubicBezTo>
                        <a:pt x="95" y="37"/>
                        <a:pt x="95" y="37"/>
                        <a:pt x="95" y="37"/>
                      </a:cubicBezTo>
                      <a:cubicBezTo>
                        <a:pt x="96" y="37"/>
                        <a:pt x="96" y="37"/>
                        <a:pt x="96" y="37"/>
                      </a:cubicBezTo>
                      <a:cubicBezTo>
                        <a:pt x="96" y="37"/>
                        <a:pt x="96" y="37"/>
                        <a:pt x="96" y="37"/>
                      </a:cubicBezTo>
                      <a:cubicBezTo>
                        <a:pt x="97" y="37"/>
                        <a:pt x="97" y="37"/>
                        <a:pt x="97" y="37"/>
                      </a:cubicBezTo>
                      <a:cubicBezTo>
                        <a:pt x="97" y="37"/>
                        <a:pt x="97" y="37"/>
                        <a:pt x="97" y="37"/>
                      </a:cubicBezTo>
                      <a:cubicBezTo>
                        <a:pt x="97" y="37"/>
                        <a:pt x="97" y="37"/>
                        <a:pt x="97" y="37"/>
                      </a:cubicBezTo>
                      <a:cubicBezTo>
                        <a:pt x="98" y="37"/>
                        <a:pt x="98" y="37"/>
                        <a:pt x="98" y="37"/>
                      </a:cubicBezTo>
                      <a:cubicBezTo>
                        <a:pt x="98" y="37"/>
                        <a:pt x="98" y="37"/>
                        <a:pt x="98" y="37"/>
                      </a:cubicBezTo>
                      <a:cubicBezTo>
                        <a:pt x="98" y="36"/>
                        <a:pt x="98" y="36"/>
                        <a:pt x="98" y="36"/>
                      </a:cubicBezTo>
                      <a:cubicBezTo>
                        <a:pt x="98" y="35"/>
                        <a:pt x="98" y="35"/>
                        <a:pt x="98" y="35"/>
                      </a:cubicBezTo>
                      <a:cubicBezTo>
                        <a:pt x="98" y="35"/>
                        <a:pt x="98" y="35"/>
                        <a:pt x="98" y="35"/>
                      </a:cubicBezTo>
                      <a:cubicBezTo>
                        <a:pt x="98" y="35"/>
                        <a:pt x="98" y="35"/>
                        <a:pt x="98" y="35"/>
                      </a:cubicBezTo>
                      <a:cubicBezTo>
                        <a:pt x="97" y="35"/>
                        <a:pt x="97" y="35"/>
                        <a:pt x="97" y="35"/>
                      </a:cubicBezTo>
                      <a:cubicBezTo>
                        <a:pt x="97" y="35"/>
                        <a:pt x="97" y="35"/>
                        <a:pt x="97" y="34"/>
                      </a:cubicBezTo>
                      <a:cubicBezTo>
                        <a:pt x="97" y="34"/>
                        <a:pt x="97" y="34"/>
                        <a:pt x="97" y="34"/>
                      </a:cubicBezTo>
                      <a:cubicBezTo>
                        <a:pt x="96" y="34"/>
                        <a:pt x="96" y="34"/>
                        <a:pt x="96" y="34"/>
                      </a:cubicBezTo>
                      <a:cubicBezTo>
                        <a:pt x="95" y="34"/>
                        <a:pt x="95" y="34"/>
                        <a:pt x="95" y="34"/>
                      </a:cubicBezTo>
                      <a:cubicBezTo>
                        <a:pt x="95" y="34"/>
                        <a:pt x="95" y="34"/>
                        <a:pt x="95" y="34"/>
                      </a:cubicBezTo>
                      <a:cubicBezTo>
                        <a:pt x="95" y="34"/>
                        <a:pt x="95" y="34"/>
                        <a:pt x="95" y="34"/>
                      </a:cubicBezTo>
                      <a:cubicBezTo>
                        <a:pt x="95" y="34"/>
                        <a:pt x="95" y="34"/>
                        <a:pt x="95" y="34"/>
                      </a:cubicBezTo>
                      <a:cubicBezTo>
                        <a:pt x="95" y="34"/>
                        <a:pt x="95" y="34"/>
                        <a:pt x="95" y="34"/>
                      </a:cubicBezTo>
                      <a:cubicBezTo>
                        <a:pt x="95" y="34"/>
                        <a:pt x="95" y="34"/>
                        <a:pt x="95" y="34"/>
                      </a:cubicBezTo>
                      <a:cubicBezTo>
                        <a:pt x="95" y="35"/>
                        <a:pt x="95" y="35"/>
                        <a:pt x="95" y="35"/>
                      </a:cubicBezTo>
                      <a:cubicBezTo>
                        <a:pt x="95" y="35"/>
                        <a:pt x="95" y="35"/>
                        <a:pt x="95" y="35"/>
                      </a:cubicBezTo>
                      <a:cubicBezTo>
                        <a:pt x="95" y="35"/>
                        <a:pt x="95" y="35"/>
                        <a:pt x="95" y="35"/>
                      </a:cubicBezTo>
                      <a:cubicBezTo>
                        <a:pt x="95" y="35"/>
                        <a:pt x="95" y="35"/>
                        <a:pt x="95" y="35"/>
                      </a:cubicBezTo>
                      <a:cubicBezTo>
                        <a:pt x="95" y="36"/>
                        <a:pt x="95" y="36"/>
                        <a:pt x="95" y="36"/>
                      </a:cubicBezTo>
                      <a:cubicBezTo>
                        <a:pt x="94" y="36"/>
                        <a:pt x="94" y="36"/>
                        <a:pt x="94" y="36"/>
                      </a:cubicBezTo>
                      <a:cubicBezTo>
                        <a:pt x="94" y="36"/>
                        <a:pt x="94" y="36"/>
                        <a:pt x="94" y="36"/>
                      </a:cubicBezTo>
                      <a:cubicBezTo>
                        <a:pt x="94" y="36"/>
                        <a:pt x="94" y="36"/>
                        <a:pt x="94" y="36"/>
                      </a:cubicBezTo>
                      <a:cubicBezTo>
                        <a:pt x="94" y="36"/>
                        <a:pt x="94" y="36"/>
                        <a:pt x="94" y="36"/>
                      </a:cubicBezTo>
                      <a:cubicBezTo>
                        <a:pt x="94" y="36"/>
                        <a:pt x="94" y="36"/>
                        <a:pt x="94" y="36"/>
                      </a:cubicBezTo>
                      <a:cubicBezTo>
                        <a:pt x="93" y="36"/>
                        <a:pt x="93" y="36"/>
                        <a:pt x="93" y="36"/>
                      </a:cubicBezTo>
                      <a:cubicBezTo>
                        <a:pt x="93" y="36"/>
                        <a:pt x="93" y="36"/>
                        <a:pt x="93" y="36"/>
                      </a:cubicBezTo>
                      <a:cubicBezTo>
                        <a:pt x="93" y="36"/>
                        <a:pt x="93" y="36"/>
                        <a:pt x="93" y="36"/>
                      </a:cubicBezTo>
                      <a:cubicBezTo>
                        <a:pt x="93" y="36"/>
                        <a:pt x="93" y="36"/>
                        <a:pt x="93" y="36"/>
                      </a:cubicBezTo>
                      <a:cubicBezTo>
                        <a:pt x="93" y="37"/>
                        <a:pt x="93" y="37"/>
                        <a:pt x="93" y="37"/>
                      </a:cubicBezTo>
                      <a:close/>
                      <a:moveTo>
                        <a:pt x="86" y="37"/>
                      </a:moveTo>
                      <a:cubicBezTo>
                        <a:pt x="85" y="37"/>
                        <a:pt x="85" y="37"/>
                        <a:pt x="85" y="37"/>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lnTo>
                        <a:pt x="86" y="37"/>
                      </a:lnTo>
                      <a:close/>
                      <a:moveTo>
                        <a:pt x="52" y="31"/>
                      </a:moveTo>
                      <a:cubicBezTo>
                        <a:pt x="52" y="31"/>
                        <a:pt x="52" y="31"/>
                        <a:pt x="52" y="31"/>
                      </a:cubicBezTo>
                      <a:cubicBezTo>
                        <a:pt x="52" y="31"/>
                        <a:pt x="52" y="31"/>
                        <a:pt x="52" y="31"/>
                      </a:cubicBezTo>
                      <a:cubicBezTo>
                        <a:pt x="52" y="32"/>
                        <a:pt x="52" y="32"/>
                        <a:pt x="52"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4" y="32"/>
                        <a:pt x="54" y="32"/>
                        <a:pt x="54" y="32"/>
                      </a:cubicBezTo>
                      <a:cubicBezTo>
                        <a:pt x="54" y="32"/>
                        <a:pt x="54" y="32"/>
                        <a:pt x="54" y="32"/>
                      </a:cubicBezTo>
                      <a:cubicBezTo>
                        <a:pt x="54" y="32"/>
                        <a:pt x="54" y="32"/>
                        <a:pt x="54" y="32"/>
                      </a:cubicBezTo>
                      <a:cubicBezTo>
                        <a:pt x="53" y="32"/>
                        <a:pt x="53" y="32"/>
                        <a:pt x="53" y="32"/>
                      </a:cubicBezTo>
                      <a:cubicBezTo>
                        <a:pt x="53" y="32"/>
                        <a:pt x="53" y="32"/>
                        <a:pt x="53" y="32"/>
                      </a:cubicBezTo>
                      <a:cubicBezTo>
                        <a:pt x="53" y="32"/>
                        <a:pt x="53" y="32"/>
                        <a:pt x="53" y="32"/>
                      </a:cubicBezTo>
                      <a:cubicBezTo>
                        <a:pt x="53" y="31"/>
                        <a:pt x="53" y="31"/>
                        <a:pt x="53" y="31"/>
                      </a:cubicBezTo>
                      <a:cubicBezTo>
                        <a:pt x="53" y="31"/>
                        <a:pt x="53" y="31"/>
                        <a:pt x="53" y="31"/>
                      </a:cubicBezTo>
                      <a:cubicBezTo>
                        <a:pt x="53" y="31"/>
                        <a:pt x="53" y="31"/>
                        <a:pt x="53" y="31"/>
                      </a:cubicBezTo>
                      <a:cubicBezTo>
                        <a:pt x="53" y="30"/>
                        <a:pt x="53" y="30"/>
                        <a:pt x="53" y="30"/>
                      </a:cubicBezTo>
                      <a:cubicBezTo>
                        <a:pt x="53" y="30"/>
                        <a:pt x="53" y="30"/>
                        <a:pt x="53" y="30"/>
                      </a:cubicBezTo>
                      <a:cubicBezTo>
                        <a:pt x="53" y="30"/>
                        <a:pt x="53" y="30"/>
                        <a:pt x="53" y="30"/>
                      </a:cubicBezTo>
                      <a:cubicBezTo>
                        <a:pt x="52" y="30"/>
                        <a:pt x="52" y="30"/>
                        <a:pt x="52" y="30"/>
                      </a:cubicBezTo>
                      <a:cubicBezTo>
                        <a:pt x="52" y="30"/>
                        <a:pt x="52" y="30"/>
                        <a:pt x="52" y="30"/>
                      </a:cubicBezTo>
                      <a:cubicBezTo>
                        <a:pt x="52" y="31"/>
                        <a:pt x="52" y="31"/>
                        <a:pt x="52" y="31"/>
                      </a:cubicBezTo>
                      <a:cubicBezTo>
                        <a:pt x="52" y="31"/>
                        <a:pt x="52" y="31"/>
                        <a:pt x="52" y="31"/>
                      </a:cubicBezTo>
                      <a:close/>
                      <a:moveTo>
                        <a:pt x="88" y="32"/>
                      </a:moveTo>
                      <a:cubicBezTo>
                        <a:pt x="88" y="32"/>
                        <a:pt x="88" y="32"/>
                        <a:pt x="88" y="32"/>
                      </a:cubicBezTo>
                      <a:cubicBezTo>
                        <a:pt x="88" y="32"/>
                        <a:pt x="88" y="32"/>
                        <a:pt x="88" y="32"/>
                      </a:cubicBezTo>
                      <a:cubicBezTo>
                        <a:pt x="89" y="32"/>
                        <a:pt x="89" y="32"/>
                        <a:pt x="89" y="32"/>
                      </a:cubicBezTo>
                      <a:cubicBezTo>
                        <a:pt x="89" y="31"/>
                        <a:pt x="89" y="31"/>
                        <a:pt x="89" y="31"/>
                      </a:cubicBezTo>
                      <a:cubicBezTo>
                        <a:pt x="88" y="31"/>
                        <a:pt x="88" y="31"/>
                        <a:pt x="88" y="31"/>
                      </a:cubicBezTo>
                      <a:cubicBezTo>
                        <a:pt x="88" y="30"/>
                        <a:pt x="88" y="30"/>
                        <a:pt x="88" y="30"/>
                      </a:cubicBezTo>
                      <a:cubicBezTo>
                        <a:pt x="88" y="30"/>
                        <a:pt x="88" y="30"/>
                        <a:pt x="88" y="30"/>
                      </a:cubicBezTo>
                      <a:cubicBezTo>
                        <a:pt x="88" y="30"/>
                        <a:pt x="88" y="30"/>
                        <a:pt x="88" y="30"/>
                      </a:cubicBezTo>
                      <a:cubicBezTo>
                        <a:pt x="87" y="31"/>
                        <a:pt x="87" y="31"/>
                        <a:pt x="87" y="31"/>
                      </a:cubicBezTo>
                      <a:cubicBezTo>
                        <a:pt x="87" y="31"/>
                        <a:pt x="87" y="31"/>
                        <a:pt x="87" y="31"/>
                      </a:cubicBezTo>
                      <a:cubicBezTo>
                        <a:pt x="87" y="31"/>
                        <a:pt x="87" y="31"/>
                        <a:pt x="87" y="31"/>
                      </a:cubicBezTo>
                      <a:lnTo>
                        <a:pt x="88" y="32"/>
                      </a:lnTo>
                      <a:close/>
                      <a:moveTo>
                        <a:pt x="115" y="110"/>
                      </a:moveTo>
                      <a:cubicBezTo>
                        <a:pt x="114" y="110"/>
                        <a:pt x="114" y="110"/>
                        <a:pt x="114" y="110"/>
                      </a:cubicBezTo>
                      <a:cubicBezTo>
                        <a:pt x="114" y="111"/>
                        <a:pt x="114" y="111"/>
                        <a:pt x="114" y="111"/>
                      </a:cubicBezTo>
                      <a:cubicBezTo>
                        <a:pt x="114" y="112"/>
                        <a:pt x="114" y="112"/>
                        <a:pt x="114" y="112"/>
                      </a:cubicBezTo>
                      <a:cubicBezTo>
                        <a:pt x="115" y="112"/>
                        <a:pt x="115" y="112"/>
                        <a:pt x="115" y="112"/>
                      </a:cubicBezTo>
                      <a:cubicBezTo>
                        <a:pt x="115" y="112"/>
                        <a:pt x="115" y="112"/>
                        <a:pt x="115" y="112"/>
                      </a:cubicBezTo>
                      <a:cubicBezTo>
                        <a:pt x="115" y="111"/>
                        <a:pt x="115" y="111"/>
                        <a:pt x="115" y="111"/>
                      </a:cubicBezTo>
                      <a:lnTo>
                        <a:pt x="115" y="110"/>
                      </a:lnTo>
                      <a:close/>
                      <a:moveTo>
                        <a:pt x="64" y="60"/>
                      </a:moveTo>
                      <a:cubicBezTo>
                        <a:pt x="64" y="60"/>
                        <a:pt x="64" y="60"/>
                        <a:pt x="64" y="60"/>
                      </a:cubicBezTo>
                      <a:cubicBezTo>
                        <a:pt x="64" y="59"/>
                        <a:pt x="64" y="59"/>
                        <a:pt x="64" y="59"/>
                      </a:cubicBezTo>
                      <a:cubicBezTo>
                        <a:pt x="64" y="60"/>
                        <a:pt x="64" y="60"/>
                        <a:pt x="64" y="60"/>
                      </a:cubicBezTo>
                      <a:cubicBezTo>
                        <a:pt x="64" y="60"/>
                        <a:pt x="64" y="60"/>
                        <a:pt x="64" y="60"/>
                      </a:cubicBezTo>
                      <a:cubicBezTo>
                        <a:pt x="64" y="60"/>
                        <a:pt x="64" y="60"/>
                        <a:pt x="64" y="60"/>
                      </a:cubicBezTo>
                      <a:cubicBezTo>
                        <a:pt x="64" y="60"/>
                        <a:pt x="64" y="60"/>
                        <a:pt x="64" y="60"/>
                      </a:cubicBezTo>
                      <a:cubicBezTo>
                        <a:pt x="64" y="61"/>
                        <a:pt x="64" y="61"/>
                        <a:pt x="64" y="61"/>
                      </a:cubicBezTo>
                      <a:cubicBezTo>
                        <a:pt x="64" y="60"/>
                        <a:pt x="64" y="60"/>
                        <a:pt x="64" y="60"/>
                      </a:cubicBezTo>
                      <a:cubicBezTo>
                        <a:pt x="64" y="60"/>
                        <a:pt x="64" y="60"/>
                        <a:pt x="64" y="60"/>
                      </a:cubicBezTo>
                      <a:cubicBezTo>
                        <a:pt x="65" y="60"/>
                        <a:pt x="65" y="60"/>
                        <a:pt x="65" y="60"/>
                      </a:cubicBezTo>
                      <a:cubicBezTo>
                        <a:pt x="64" y="60"/>
                        <a:pt x="64" y="60"/>
                        <a:pt x="64" y="60"/>
                      </a:cubicBezTo>
                      <a:close/>
                      <a:moveTo>
                        <a:pt x="65" y="59"/>
                      </a:moveTo>
                      <a:cubicBezTo>
                        <a:pt x="66" y="59"/>
                        <a:pt x="66" y="59"/>
                        <a:pt x="66" y="59"/>
                      </a:cubicBezTo>
                      <a:cubicBezTo>
                        <a:pt x="66" y="58"/>
                        <a:pt x="66" y="58"/>
                        <a:pt x="66" y="58"/>
                      </a:cubicBezTo>
                      <a:cubicBezTo>
                        <a:pt x="66" y="58"/>
                        <a:pt x="66" y="58"/>
                        <a:pt x="66" y="58"/>
                      </a:cubicBezTo>
                      <a:cubicBezTo>
                        <a:pt x="66" y="58"/>
                        <a:pt x="66" y="58"/>
                        <a:pt x="66" y="58"/>
                      </a:cubicBezTo>
                      <a:cubicBezTo>
                        <a:pt x="66" y="58"/>
                        <a:pt x="66" y="58"/>
                        <a:pt x="66" y="58"/>
                      </a:cubicBezTo>
                      <a:cubicBezTo>
                        <a:pt x="66" y="57"/>
                        <a:pt x="66" y="57"/>
                        <a:pt x="66" y="57"/>
                      </a:cubicBezTo>
                      <a:cubicBezTo>
                        <a:pt x="65" y="57"/>
                        <a:pt x="65" y="57"/>
                        <a:pt x="65" y="57"/>
                      </a:cubicBezTo>
                      <a:cubicBezTo>
                        <a:pt x="65" y="57"/>
                        <a:pt x="65" y="57"/>
                        <a:pt x="65" y="57"/>
                      </a:cubicBezTo>
                      <a:cubicBezTo>
                        <a:pt x="65" y="57"/>
                        <a:pt x="65" y="57"/>
                        <a:pt x="65" y="57"/>
                      </a:cubicBezTo>
                      <a:cubicBezTo>
                        <a:pt x="65" y="57"/>
                        <a:pt x="65" y="57"/>
                        <a:pt x="65" y="57"/>
                      </a:cubicBezTo>
                      <a:cubicBezTo>
                        <a:pt x="65" y="57"/>
                        <a:pt x="65" y="57"/>
                        <a:pt x="65" y="57"/>
                      </a:cubicBezTo>
                      <a:cubicBezTo>
                        <a:pt x="64" y="58"/>
                        <a:pt x="64" y="58"/>
                        <a:pt x="64" y="58"/>
                      </a:cubicBezTo>
                      <a:cubicBezTo>
                        <a:pt x="65" y="59"/>
                        <a:pt x="65" y="59"/>
                        <a:pt x="65" y="59"/>
                      </a:cubicBezTo>
                      <a:close/>
                      <a:moveTo>
                        <a:pt x="123" y="94"/>
                      </a:moveTo>
                      <a:cubicBezTo>
                        <a:pt x="123" y="93"/>
                        <a:pt x="123" y="93"/>
                        <a:pt x="123" y="93"/>
                      </a:cubicBezTo>
                      <a:cubicBezTo>
                        <a:pt x="123" y="92"/>
                        <a:pt x="123" y="92"/>
                        <a:pt x="123" y="92"/>
                      </a:cubicBezTo>
                      <a:cubicBezTo>
                        <a:pt x="123" y="92"/>
                        <a:pt x="123" y="92"/>
                        <a:pt x="123" y="92"/>
                      </a:cubicBezTo>
                      <a:cubicBezTo>
                        <a:pt x="123" y="92"/>
                        <a:pt x="123" y="92"/>
                        <a:pt x="123" y="92"/>
                      </a:cubicBezTo>
                      <a:cubicBezTo>
                        <a:pt x="122" y="92"/>
                        <a:pt x="122" y="92"/>
                        <a:pt x="122" y="92"/>
                      </a:cubicBezTo>
                      <a:cubicBezTo>
                        <a:pt x="122" y="92"/>
                        <a:pt x="122" y="92"/>
                        <a:pt x="122" y="92"/>
                      </a:cubicBezTo>
                      <a:cubicBezTo>
                        <a:pt x="122" y="91"/>
                        <a:pt x="122" y="91"/>
                        <a:pt x="122" y="91"/>
                      </a:cubicBezTo>
                      <a:cubicBezTo>
                        <a:pt x="122" y="91"/>
                        <a:pt x="122" y="91"/>
                        <a:pt x="122" y="91"/>
                      </a:cubicBezTo>
                      <a:cubicBezTo>
                        <a:pt x="121" y="91"/>
                        <a:pt x="121" y="91"/>
                        <a:pt x="121" y="91"/>
                      </a:cubicBezTo>
                      <a:cubicBezTo>
                        <a:pt x="120" y="87"/>
                        <a:pt x="120" y="87"/>
                        <a:pt x="120" y="87"/>
                      </a:cubicBezTo>
                      <a:cubicBezTo>
                        <a:pt x="119" y="84"/>
                        <a:pt x="119" y="84"/>
                        <a:pt x="119" y="84"/>
                      </a:cubicBezTo>
                      <a:cubicBezTo>
                        <a:pt x="119" y="83"/>
                        <a:pt x="119" y="83"/>
                        <a:pt x="119" y="83"/>
                      </a:cubicBezTo>
                      <a:cubicBezTo>
                        <a:pt x="117" y="77"/>
                        <a:pt x="117" y="77"/>
                        <a:pt x="117" y="77"/>
                      </a:cubicBezTo>
                      <a:cubicBezTo>
                        <a:pt x="116" y="76"/>
                        <a:pt x="116" y="76"/>
                        <a:pt x="116" y="76"/>
                      </a:cubicBezTo>
                      <a:cubicBezTo>
                        <a:pt x="116" y="76"/>
                        <a:pt x="116" y="76"/>
                        <a:pt x="116" y="76"/>
                      </a:cubicBezTo>
                      <a:cubicBezTo>
                        <a:pt x="116" y="75"/>
                        <a:pt x="116" y="75"/>
                        <a:pt x="116" y="75"/>
                      </a:cubicBezTo>
                      <a:cubicBezTo>
                        <a:pt x="116" y="75"/>
                        <a:pt x="116" y="75"/>
                        <a:pt x="116" y="75"/>
                      </a:cubicBezTo>
                      <a:cubicBezTo>
                        <a:pt x="115" y="74"/>
                        <a:pt x="115" y="74"/>
                        <a:pt x="115" y="74"/>
                      </a:cubicBezTo>
                      <a:cubicBezTo>
                        <a:pt x="114" y="74"/>
                        <a:pt x="114" y="74"/>
                        <a:pt x="114" y="74"/>
                      </a:cubicBezTo>
                      <a:cubicBezTo>
                        <a:pt x="114" y="73"/>
                        <a:pt x="114" y="73"/>
                        <a:pt x="114" y="73"/>
                      </a:cubicBezTo>
                      <a:cubicBezTo>
                        <a:pt x="112" y="73"/>
                        <a:pt x="112" y="73"/>
                        <a:pt x="112" y="73"/>
                      </a:cubicBezTo>
                      <a:cubicBezTo>
                        <a:pt x="112" y="73"/>
                        <a:pt x="112" y="73"/>
                        <a:pt x="112" y="73"/>
                      </a:cubicBezTo>
                      <a:cubicBezTo>
                        <a:pt x="111" y="73"/>
                        <a:pt x="111" y="73"/>
                        <a:pt x="111" y="73"/>
                      </a:cubicBezTo>
                      <a:cubicBezTo>
                        <a:pt x="111" y="73"/>
                        <a:pt x="111" y="73"/>
                        <a:pt x="111" y="73"/>
                      </a:cubicBezTo>
                      <a:cubicBezTo>
                        <a:pt x="110" y="73"/>
                        <a:pt x="110" y="73"/>
                        <a:pt x="110" y="73"/>
                      </a:cubicBezTo>
                      <a:cubicBezTo>
                        <a:pt x="110" y="74"/>
                        <a:pt x="110" y="74"/>
                        <a:pt x="110" y="74"/>
                      </a:cubicBezTo>
                      <a:cubicBezTo>
                        <a:pt x="110" y="74"/>
                        <a:pt x="110" y="74"/>
                        <a:pt x="110" y="74"/>
                      </a:cubicBezTo>
                      <a:cubicBezTo>
                        <a:pt x="109" y="74"/>
                        <a:pt x="109" y="74"/>
                        <a:pt x="109" y="74"/>
                      </a:cubicBezTo>
                      <a:cubicBezTo>
                        <a:pt x="109" y="74"/>
                        <a:pt x="109" y="74"/>
                        <a:pt x="109" y="74"/>
                      </a:cubicBezTo>
                      <a:cubicBezTo>
                        <a:pt x="109" y="75"/>
                        <a:pt x="109" y="75"/>
                        <a:pt x="109" y="75"/>
                      </a:cubicBezTo>
                      <a:cubicBezTo>
                        <a:pt x="109" y="75"/>
                        <a:pt x="109" y="75"/>
                        <a:pt x="109" y="75"/>
                      </a:cubicBezTo>
                      <a:cubicBezTo>
                        <a:pt x="108" y="75"/>
                        <a:pt x="108" y="75"/>
                        <a:pt x="108" y="75"/>
                      </a:cubicBezTo>
                      <a:cubicBezTo>
                        <a:pt x="108" y="75"/>
                        <a:pt x="108" y="75"/>
                        <a:pt x="108" y="75"/>
                      </a:cubicBezTo>
                      <a:cubicBezTo>
                        <a:pt x="107" y="75"/>
                        <a:pt x="107" y="75"/>
                        <a:pt x="107" y="75"/>
                      </a:cubicBezTo>
                      <a:cubicBezTo>
                        <a:pt x="107" y="75"/>
                        <a:pt x="107" y="75"/>
                        <a:pt x="107" y="75"/>
                      </a:cubicBezTo>
                      <a:cubicBezTo>
                        <a:pt x="107" y="76"/>
                        <a:pt x="107" y="76"/>
                        <a:pt x="107" y="76"/>
                      </a:cubicBezTo>
                      <a:cubicBezTo>
                        <a:pt x="107" y="76"/>
                        <a:pt x="107" y="76"/>
                        <a:pt x="107" y="76"/>
                      </a:cubicBezTo>
                      <a:cubicBezTo>
                        <a:pt x="107" y="76"/>
                        <a:pt x="107" y="76"/>
                        <a:pt x="107" y="76"/>
                      </a:cubicBezTo>
                      <a:cubicBezTo>
                        <a:pt x="106" y="77"/>
                        <a:pt x="106" y="77"/>
                        <a:pt x="106" y="77"/>
                      </a:cubicBezTo>
                      <a:cubicBezTo>
                        <a:pt x="106" y="77"/>
                        <a:pt x="106" y="77"/>
                        <a:pt x="106" y="77"/>
                      </a:cubicBezTo>
                      <a:cubicBezTo>
                        <a:pt x="106" y="77"/>
                        <a:pt x="106" y="77"/>
                        <a:pt x="106" y="77"/>
                      </a:cubicBezTo>
                      <a:cubicBezTo>
                        <a:pt x="106" y="77"/>
                        <a:pt x="106" y="77"/>
                        <a:pt x="106" y="77"/>
                      </a:cubicBezTo>
                      <a:cubicBezTo>
                        <a:pt x="107" y="77"/>
                        <a:pt x="107" y="77"/>
                        <a:pt x="107" y="77"/>
                      </a:cubicBezTo>
                      <a:cubicBezTo>
                        <a:pt x="106" y="78"/>
                        <a:pt x="106" y="78"/>
                        <a:pt x="106" y="78"/>
                      </a:cubicBezTo>
                      <a:cubicBezTo>
                        <a:pt x="106" y="78"/>
                        <a:pt x="106" y="78"/>
                        <a:pt x="106" y="78"/>
                      </a:cubicBezTo>
                      <a:cubicBezTo>
                        <a:pt x="106" y="78"/>
                        <a:pt x="106" y="78"/>
                        <a:pt x="106" y="78"/>
                      </a:cubicBezTo>
                      <a:cubicBezTo>
                        <a:pt x="106" y="79"/>
                        <a:pt x="106" y="79"/>
                        <a:pt x="106" y="79"/>
                      </a:cubicBezTo>
                      <a:cubicBezTo>
                        <a:pt x="105" y="80"/>
                        <a:pt x="105" y="80"/>
                        <a:pt x="105" y="80"/>
                      </a:cubicBezTo>
                      <a:cubicBezTo>
                        <a:pt x="105" y="81"/>
                        <a:pt x="105" y="81"/>
                        <a:pt x="105" y="81"/>
                      </a:cubicBezTo>
                      <a:cubicBezTo>
                        <a:pt x="105" y="81"/>
                        <a:pt x="105" y="81"/>
                        <a:pt x="105" y="81"/>
                      </a:cubicBezTo>
                      <a:cubicBezTo>
                        <a:pt x="105" y="81"/>
                        <a:pt x="105" y="81"/>
                        <a:pt x="105" y="81"/>
                      </a:cubicBezTo>
                      <a:cubicBezTo>
                        <a:pt x="105" y="81"/>
                        <a:pt x="105" y="81"/>
                        <a:pt x="105" y="81"/>
                      </a:cubicBezTo>
                      <a:cubicBezTo>
                        <a:pt x="105" y="81"/>
                        <a:pt x="105" y="81"/>
                        <a:pt x="105" y="81"/>
                      </a:cubicBezTo>
                      <a:cubicBezTo>
                        <a:pt x="104" y="81"/>
                        <a:pt x="104" y="81"/>
                        <a:pt x="104" y="81"/>
                      </a:cubicBezTo>
                      <a:cubicBezTo>
                        <a:pt x="104" y="81"/>
                        <a:pt x="104" y="81"/>
                        <a:pt x="104" y="81"/>
                      </a:cubicBezTo>
                      <a:cubicBezTo>
                        <a:pt x="104" y="82"/>
                        <a:pt x="104" y="82"/>
                        <a:pt x="104" y="82"/>
                      </a:cubicBezTo>
                      <a:cubicBezTo>
                        <a:pt x="103" y="83"/>
                        <a:pt x="103" y="83"/>
                        <a:pt x="103" y="83"/>
                      </a:cubicBezTo>
                      <a:cubicBezTo>
                        <a:pt x="103" y="83"/>
                        <a:pt x="103" y="83"/>
                        <a:pt x="103" y="83"/>
                      </a:cubicBezTo>
                      <a:cubicBezTo>
                        <a:pt x="102" y="83"/>
                        <a:pt x="102" y="83"/>
                        <a:pt x="102" y="83"/>
                      </a:cubicBezTo>
                      <a:cubicBezTo>
                        <a:pt x="101" y="83"/>
                        <a:pt x="101" y="83"/>
                        <a:pt x="101" y="83"/>
                      </a:cubicBezTo>
                      <a:cubicBezTo>
                        <a:pt x="101" y="83"/>
                        <a:pt x="101" y="83"/>
                        <a:pt x="101" y="83"/>
                      </a:cubicBezTo>
                      <a:cubicBezTo>
                        <a:pt x="100" y="83"/>
                        <a:pt x="100" y="83"/>
                        <a:pt x="100" y="83"/>
                      </a:cubicBezTo>
                      <a:cubicBezTo>
                        <a:pt x="99" y="83"/>
                        <a:pt x="99" y="83"/>
                        <a:pt x="99" y="83"/>
                      </a:cubicBezTo>
                      <a:cubicBezTo>
                        <a:pt x="99" y="82"/>
                        <a:pt x="99" y="82"/>
                        <a:pt x="99" y="82"/>
                      </a:cubicBezTo>
                      <a:cubicBezTo>
                        <a:pt x="99" y="82"/>
                        <a:pt x="99" y="82"/>
                        <a:pt x="99" y="82"/>
                      </a:cubicBezTo>
                      <a:cubicBezTo>
                        <a:pt x="98" y="82"/>
                        <a:pt x="98" y="82"/>
                        <a:pt x="98" y="82"/>
                      </a:cubicBezTo>
                      <a:cubicBezTo>
                        <a:pt x="98" y="81"/>
                        <a:pt x="98" y="81"/>
                        <a:pt x="98" y="81"/>
                      </a:cubicBezTo>
                      <a:cubicBezTo>
                        <a:pt x="98" y="81"/>
                        <a:pt x="98" y="81"/>
                        <a:pt x="98" y="81"/>
                      </a:cubicBezTo>
                      <a:cubicBezTo>
                        <a:pt x="98" y="80"/>
                        <a:pt x="98" y="80"/>
                        <a:pt x="98" y="80"/>
                      </a:cubicBezTo>
                      <a:cubicBezTo>
                        <a:pt x="98" y="80"/>
                        <a:pt x="98" y="80"/>
                        <a:pt x="98" y="80"/>
                      </a:cubicBezTo>
                      <a:cubicBezTo>
                        <a:pt x="98" y="79"/>
                        <a:pt x="98" y="79"/>
                        <a:pt x="98" y="79"/>
                      </a:cubicBezTo>
                      <a:cubicBezTo>
                        <a:pt x="98" y="79"/>
                        <a:pt x="98" y="79"/>
                        <a:pt x="98" y="79"/>
                      </a:cubicBezTo>
                      <a:cubicBezTo>
                        <a:pt x="99" y="79"/>
                        <a:pt x="99" y="79"/>
                        <a:pt x="99" y="79"/>
                      </a:cubicBezTo>
                      <a:cubicBezTo>
                        <a:pt x="99" y="79"/>
                        <a:pt x="99" y="79"/>
                        <a:pt x="99" y="79"/>
                      </a:cubicBezTo>
                      <a:cubicBezTo>
                        <a:pt x="98" y="79"/>
                        <a:pt x="98" y="79"/>
                        <a:pt x="98" y="79"/>
                      </a:cubicBezTo>
                      <a:cubicBezTo>
                        <a:pt x="99" y="77"/>
                        <a:pt x="99" y="77"/>
                        <a:pt x="99" y="77"/>
                      </a:cubicBezTo>
                      <a:cubicBezTo>
                        <a:pt x="99" y="76"/>
                        <a:pt x="99" y="76"/>
                        <a:pt x="99" y="76"/>
                      </a:cubicBezTo>
                      <a:cubicBezTo>
                        <a:pt x="99" y="76"/>
                        <a:pt x="99" y="76"/>
                        <a:pt x="99" y="76"/>
                      </a:cubicBezTo>
                      <a:cubicBezTo>
                        <a:pt x="100" y="76"/>
                        <a:pt x="100" y="76"/>
                        <a:pt x="100" y="76"/>
                      </a:cubicBezTo>
                      <a:cubicBezTo>
                        <a:pt x="100" y="76"/>
                        <a:pt x="100" y="76"/>
                        <a:pt x="100" y="76"/>
                      </a:cubicBezTo>
                      <a:cubicBezTo>
                        <a:pt x="100" y="76"/>
                        <a:pt x="100" y="76"/>
                        <a:pt x="100" y="76"/>
                      </a:cubicBezTo>
                      <a:cubicBezTo>
                        <a:pt x="100" y="76"/>
                        <a:pt x="100" y="76"/>
                        <a:pt x="100" y="76"/>
                      </a:cubicBezTo>
                      <a:cubicBezTo>
                        <a:pt x="100" y="76"/>
                        <a:pt x="100" y="76"/>
                        <a:pt x="100" y="76"/>
                      </a:cubicBezTo>
                      <a:cubicBezTo>
                        <a:pt x="101" y="76"/>
                        <a:pt x="101" y="76"/>
                        <a:pt x="101" y="76"/>
                      </a:cubicBezTo>
                      <a:cubicBezTo>
                        <a:pt x="101" y="76"/>
                        <a:pt x="101" y="76"/>
                        <a:pt x="101" y="76"/>
                      </a:cubicBezTo>
                      <a:cubicBezTo>
                        <a:pt x="101" y="76"/>
                        <a:pt x="101" y="76"/>
                        <a:pt x="101" y="76"/>
                      </a:cubicBezTo>
                      <a:cubicBezTo>
                        <a:pt x="101" y="76"/>
                        <a:pt x="101" y="76"/>
                        <a:pt x="101" y="76"/>
                      </a:cubicBezTo>
                      <a:cubicBezTo>
                        <a:pt x="101" y="76"/>
                        <a:pt x="101" y="76"/>
                        <a:pt x="101" y="76"/>
                      </a:cubicBezTo>
                      <a:cubicBezTo>
                        <a:pt x="101" y="75"/>
                        <a:pt x="101" y="75"/>
                        <a:pt x="101" y="75"/>
                      </a:cubicBezTo>
                      <a:cubicBezTo>
                        <a:pt x="101" y="75"/>
                        <a:pt x="101" y="75"/>
                        <a:pt x="101" y="75"/>
                      </a:cubicBezTo>
                      <a:cubicBezTo>
                        <a:pt x="102" y="75"/>
                        <a:pt x="102" y="75"/>
                        <a:pt x="102" y="75"/>
                      </a:cubicBezTo>
                      <a:cubicBezTo>
                        <a:pt x="102" y="74"/>
                        <a:pt x="102" y="74"/>
                        <a:pt x="102" y="74"/>
                      </a:cubicBezTo>
                      <a:cubicBezTo>
                        <a:pt x="102" y="74"/>
                        <a:pt x="102" y="74"/>
                        <a:pt x="102" y="74"/>
                      </a:cubicBezTo>
                      <a:cubicBezTo>
                        <a:pt x="102" y="74"/>
                        <a:pt x="102" y="74"/>
                        <a:pt x="102" y="74"/>
                      </a:cubicBezTo>
                      <a:cubicBezTo>
                        <a:pt x="102" y="74"/>
                        <a:pt x="102" y="74"/>
                        <a:pt x="102" y="74"/>
                      </a:cubicBezTo>
                      <a:cubicBezTo>
                        <a:pt x="102" y="74"/>
                        <a:pt x="102" y="74"/>
                        <a:pt x="102" y="74"/>
                      </a:cubicBezTo>
                      <a:cubicBezTo>
                        <a:pt x="103" y="74"/>
                        <a:pt x="103" y="74"/>
                        <a:pt x="103" y="74"/>
                      </a:cubicBezTo>
                      <a:cubicBezTo>
                        <a:pt x="103" y="73"/>
                        <a:pt x="103" y="73"/>
                        <a:pt x="103" y="73"/>
                      </a:cubicBezTo>
                      <a:cubicBezTo>
                        <a:pt x="103" y="73"/>
                        <a:pt x="103" y="73"/>
                        <a:pt x="103" y="73"/>
                      </a:cubicBezTo>
                      <a:cubicBezTo>
                        <a:pt x="103" y="72"/>
                        <a:pt x="103" y="72"/>
                        <a:pt x="103" y="72"/>
                      </a:cubicBezTo>
                      <a:cubicBezTo>
                        <a:pt x="103" y="71"/>
                        <a:pt x="103" y="71"/>
                        <a:pt x="103" y="71"/>
                      </a:cubicBezTo>
                      <a:cubicBezTo>
                        <a:pt x="103" y="70"/>
                        <a:pt x="103" y="70"/>
                        <a:pt x="103" y="70"/>
                      </a:cubicBezTo>
                      <a:cubicBezTo>
                        <a:pt x="103" y="70"/>
                        <a:pt x="103" y="70"/>
                        <a:pt x="103" y="70"/>
                      </a:cubicBezTo>
                      <a:cubicBezTo>
                        <a:pt x="103" y="70"/>
                        <a:pt x="103" y="70"/>
                        <a:pt x="103" y="70"/>
                      </a:cubicBezTo>
                      <a:cubicBezTo>
                        <a:pt x="104" y="70"/>
                        <a:pt x="104" y="70"/>
                        <a:pt x="104" y="70"/>
                      </a:cubicBezTo>
                      <a:cubicBezTo>
                        <a:pt x="104" y="70"/>
                        <a:pt x="104" y="70"/>
                        <a:pt x="104" y="70"/>
                      </a:cubicBezTo>
                      <a:cubicBezTo>
                        <a:pt x="104" y="70"/>
                        <a:pt x="104" y="70"/>
                        <a:pt x="104" y="70"/>
                      </a:cubicBezTo>
                      <a:cubicBezTo>
                        <a:pt x="104" y="70"/>
                        <a:pt x="104" y="70"/>
                        <a:pt x="104" y="70"/>
                      </a:cubicBezTo>
                      <a:cubicBezTo>
                        <a:pt x="104" y="70"/>
                        <a:pt x="104" y="70"/>
                        <a:pt x="104" y="70"/>
                      </a:cubicBezTo>
                      <a:cubicBezTo>
                        <a:pt x="104" y="69"/>
                        <a:pt x="104" y="69"/>
                        <a:pt x="104" y="69"/>
                      </a:cubicBezTo>
                      <a:cubicBezTo>
                        <a:pt x="104" y="69"/>
                        <a:pt x="104" y="69"/>
                        <a:pt x="104" y="69"/>
                      </a:cubicBezTo>
                      <a:cubicBezTo>
                        <a:pt x="105" y="69"/>
                        <a:pt x="105" y="69"/>
                        <a:pt x="105" y="69"/>
                      </a:cubicBezTo>
                      <a:cubicBezTo>
                        <a:pt x="105" y="69"/>
                        <a:pt x="105" y="69"/>
                        <a:pt x="105" y="69"/>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7"/>
                        <a:pt x="105" y="67"/>
                        <a:pt x="105" y="67"/>
                      </a:cubicBezTo>
                      <a:cubicBezTo>
                        <a:pt x="105" y="63"/>
                        <a:pt x="105" y="63"/>
                        <a:pt x="105" y="63"/>
                      </a:cubicBezTo>
                      <a:cubicBezTo>
                        <a:pt x="105" y="62"/>
                        <a:pt x="105" y="62"/>
                        <a:pt x="105" y="62"/>
                      </a:cubicBezTo>
                      <a:cubicBezTo>
                        <a:pt x="105" y="61"/>
                        <a:pt x="105" y="61"/>
                        <a:pt x="105" y="61"/>
                      </a:cubicBezTo>
                      <a:cubicBezTo>
                        <a:pt x="105" y="61"/>
                        <a:pt x="105" y="61"/>
                        <a:pt x="105" y="61"/>
                      </a:cubicBezTo>
                      <a:cubicBezTo>
                        <a:pt x="105" y="61"/>
                        <a:pt x="105" y="61"/>
                        <a:pt x="105" y="61"/>
                      </a:cubicBezTo>
                      <a:cubicBezTo>
                        <a:pt x="105" y="60"/>
                        <a:pt x="105" y="60"/>
                        <a:pt x="105" y="60"/>
                      </a:cubicBezTo>
                      <a:cubicBezTo>
                        <a:pt x="104" y="59"/>
                        <a:pt x="104" y="59"/>
                        <a:pt x="104" y="59"/>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7"/>
                        <a:pt x="104" y="57"/>
                        <a:pt x="104" y="57"/>
                      </a:cubicBezTo>
                      <a:cubicBezTo>
                        <a:pt x="104" y="57"/>
                        <a:pt x="104" y="57"/>
                        <a:pt x="104" y="57"/>
                      </a:cubicBezTo>
                      <a:cubicBezTo>
                        <a:pt x="104" y="57"/>
                        <a:pt x="104" y="57"/>
                        <a:pt x="104" y="57"/>
                      </a:cubicBezTo>
                      <a:cubicBezTo>
                        <a:pt x="103" y="57"/>
                        <a:pt x="103" y="57"/>
                        <a:pt x="103" y="57"/>
                      </a:cubicBezTo>
                      <a:cubicBezTo>
                        <a:pt x="103" y="57"/>
                        <a:pt x="103" y="57"/>
                        <a:pt x="103" y="57"/>
                      </a:cubicBezTo>
                      <a:cubicBezTo>
                        <a:pt x="103" y="57"/>
                        <a:pt x="103" y="57"/>
                        <a:pt x="103" y="57"/>
                      </a:cubicBezTo>
                      <a:cubicBezTo>
                        <a:pt x="102" y="57"/>
                        <a:pt x="102" y="57"/>
                        <a:pt x="102" y="57"/>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4"/>
                        <a:pt x="102" y="54"/>
                        <a:pt x="102" y="54"/>
                      </a:cubicBezTo>
                      <a:cubicBezTo>
                        <a:pt x="102" y="54"/>
                        <a:pt x="102" y="54"/>
                        <a:pt x="102" y="54"/>
                      </a:cubicBezTo>
                      <a:cubicBezTo>
                        <a:pt x="102" y="54"/>
                        <a:pt x="102" y="54"/>
                        <a:pt x="102" y="54"/>
                      </a:cubicBezTo>
                      <a:cubicBezTo>
                        <a:pt x="102" y="54"/>
                        <a:pt x="102" y="54"/>
                        <a:pt x="102"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4" y="54"/>
                        <a:pt x="104" y="54"/>
                        <a:pt x="104" y="54"/>
                      </a:cubicBezTo>
                      <a:cubicBezTo>
                        <a:pt x="104" y="54"/>
                        <a:pt x="104" y="54"/>
                        <a:pt x="104" y="54"/>
                      </a:cubicBezTo>
                      <a:cubicBezTo>
                        <a:pt x="104" y="54"/>
                        <a:pt x="104" y="54"/>
                        <a:pt x="104" y="54"/>
                      </a:cubicBezTo>
                      <a:cubicBezTo>
                        <a:pt x="103" y="54"/>
                        <a:pt x="103" y="54"/>
                        <a:pt x="103" y="54"/>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2" y="52"/>
                        <a:pt x="102" y="52"/>
                        <a:pt x="102" y="52"/>
                      </a:cubicBezTo>
                      <a:cubicBezTo>
                        <a:pt x="102" y="52"/>
                        <a:pt x="102" y="52"/>
                        <a:pt x="102" y="52"/>
                      </a:cubicBezTo>
                      <a:cubicBezTo>
                        <a:pt x="102" y="51"/>
                        <a:pt x="102" y="51"/>
                        <a:pt x="102" y="51"/>
                      </a:cubicBezTo>
                      <a:cubicBezTo>
                        <a:pt x="102" y="51"/>
                        <a:pt x="102" y="51"/>
                        <a:pt x="102" y="51"/>
                      </a:cubicBezTo>
                      <a:cubicBezTo>
                        <a:pt x="102" y="50"/>
                        <a:pt x="102" y="50"/>
                        <a:pt x="102" y="50"/>
                      </a:cubicBezTo>
                      <a:cubicBezTo>
                        <a:pt x="101" y="50"/>
                        <a:pt x="101" y="50"/>
                        <a:pt x="101" y="50"/>
                      </a:cubicBezTo>
                      <a:cubicBezTo>
                        <a:pt x="102" y="50"/>
                        <a:pt x="102" y="50"/>
                        <a:pt x="102" y="50"/>
                      </a:cubicBezTo>
                      <a:cubicBezTo>
                        <a:pt x="102" y="50"/>
                        <a:pt x="102" y="50"/>
                        <a:pt x="102" y="50"/>
                      </a:cubicBezTo>
                      <a:cubicBezTo>
                        <a:pt x="101" y="49"/>
                        <a:pt x="101" y="49"/>
                        <a:pt x="101" y="49"/>
                      </a:cubicBezTo>
                      <a:cubicBezTo>
                        <a:pt x="100" y="49"/>
                        <a:pt x="100" y="49"/>
                        <a:pt x="100" y="49"/>
                      </a:cubicBezTo>
                      <a:cubicBezTo>
                        <a:pt x="100" y="48"/>
                        <a:pt x="100" y="48"/>
                        <a:pt x="100" y="48"/>
                      </a:cubicBezTo>
                      <a:cubicBezTo>
                        <a:pt x="99" y="48"/>
                        <a:pt x="99" y="48"/>
                        <a:pt x="99" y="48"/>
                      </a:cubicBezTo>
                      <a:cubicBezTo>
                        <a:pt x="99" y="48"/>
                        <a:pt x="99" y="48"/>
                        <a:pt x="99" y="48"/>
                      </a:cubicBezTo>
                      <a:cubicBezTo>
                        <a:pt x="98" y="48"/>
                        <a:pt x="98" y="48"/>
                        <a:pt x="98" y="48"/>
                      </a:cubicBezTo>
                      <a:cubicBezTo>
                        <a:pt x="98" y="48"/>
                        <a:pt x="98" y="48"/>
                        <a:pt x="98" y="48"/>
                      </a:cubicBezTo>
                      <a:cubicBezTo>
                        <a:pt x="98" y="48"/>
                        <a:pt x="98" y="48"/>
                        <a:pt x="98" y="48"/>
                      </a:cubicBezTo>
                      <a:cubicBezTo>
                        <a:pt x="97" y="48"/>
                        <a:pt x="97" y="48"/>
                        <a:pt x="97" y="48"/>
                      </a:cubicBezTo>
                      <a:cubicBezTo>
                        <a:pt x="97" y="48"/>
                        <a:pt x="97" y="48"/>
                        <a:pt x="97" y="48"/>
                      </a:cubicBezTo>
                      <a:cubicBezTo>
                        <a:pt x="97" y="48"/>
                        <a:pt x="97" y="48"/>
                        <a:pt x="97" y="48"/>
                      </a:cubicBezTo>
                      <a:cubicBezTo>
                        <a:pt x="96" y="48"/>
                        <a:pt x="96" y="48"/>
                        <a:pt x="96" y="48"/>
                      </a:cubicBezTo>
                      <a:cubicBezTo>
                        <a:pt x="96" y="48"/>
                        <a:pt x="96" y="48"/>
                        <a:pt x="96" y="48"/>
                      </a:cubicBezTo>
                      <a:cubicBezTo>
                        <a:pt x="96" y="48"/>
                        <a:pt x="96" y="48"/>
                        <a:pt x="96" y="48"/>
                      </a:cubicBezTo>
                      <a:cubicBezTo>
                        <a:pt x="95" y="48"/>
                        <a:pt x="95" y="48"/>
                        <a:pt x="95" y="48"/>
                      </a:cubicBezTo>
                      <a:cubicBezTo>
                        <a:pt x="95" y="47"/>
                        <a:pt x="95" y="47"/>
                        <a:pt x="95" y="47"/>
                      </a:cubicBezTo>
                      <a:cubicBezTo>
                        <a:pt x="95" y="47"/>
                        <a:pt x="95" y="47"/>
                        <a:pt x="95" y="47"/>
                      </a:cubicBezTo>
                      <a:cubicBezTo>
                        <a:pt x="94" y="47"/>
                        <a:pt x="94" y="47"/>
                        <a:pt x="94" y="47"/>
                      </a:cubicBezTo>
                      <a:cubicBezTo>
                        <a:pt x="93" y="46"/>
                        <a:pt x="93" y="46"/>
                        <a:pt x="93" y="46"/>
                      </a:cubicBezTo>
                      <a:cubicBezTo>
                        <a:pt x="91" y="47"/>
                        <a:pt x="91" y="47"/>
                        <a:pt x="91" y="47"/>
                      </a:cubicBezTo>
                      <a:cubicBezTo>
                        <a:pt x="91" y="47"/>
                        <a:pt x="91" y="47"/>
                        <a:pt x="91" y="47"/>
                      </a:cubicBezTo>
                      <a:cubicBezTo>
                        <a:pt x="91" y="46"/>
                        <a:pt x="91" y="46"/>
                        <a:pt x="91" y="46"/>
                      </a:cubicBezTo>
                      <a:cubicBezTo>
                        <a:pt x="90" y="46"/>
                        <a:pt x="90" y="46"/>
                        <a:pt x="90" y="46"/>
                      </a:cubicBezTo>
                      <a:cubicBezTo>
                        <a:pt x="90" y="46"/>
                        <a:pt x="90" y="46"/>
                        <a:pt x="90" y="46"/>
                      </a:cubicBezTo>
                      <a:cubicBezTo>
                        <a:pt x="90" y="45"/>
                        <a:pt x="90" y="45"/>
                        <a:pt x="90" y="45"/>
                      </a:cubicBezTo>
                      <a:cubicBezTo>
                        <a:pt x="90" y="45"/>
                        <a:pt x="90" y="45"/>
                        <a:pt x="90" y="45"/>
                      </a:cubicBezTo>
                      <a:cubicBezTo>
                        <a:pt x="89" y="45"/>
                        <a:pt x="89" y="45"/>
                        <a:pt x="89" y="45"/>
                      </a:cubicBezTo>
                      <a:cubicBezTo>
                        <a:pt x="89" y="44"/>
                        <a:pt x="89" y="44"/>
                        <a:pt x="89" y="44"/>
                      </a:cubicBezTo>
                      <a:cubicBezTo>
                        <a:pt x="88" y="44"/>
                        <a:pt x="88" y="44"/>
                        <a:pt x="88" y="44"/>
                      </a:cubicBezTo>
                      <a:cubicBezTo>
                        <a:pt x="88" y="44"/>
                        <a:pt x="88" y="44"/>
                        <a:pt x="88" y="44"/>
                      </a:cubicBezTo>
                      <a:cubicBezTo>
                        <a:pt x="87" y="44"/>
                        <a:pt x="87" y="44"/>
                        <a:pt x="87" y="44"/>
                      </a:cubicBezTo>
                      <a:cubicBezTo>
                        <a:pt x="86" y="44"/>
                        <a:pt x="86" y="44"/>
                        <a:pt x="86" y="44"/>
                      </a:cubicBezTo>
                      <a:cubicBezTo>
                        <a:pt x="85" y="44"/>
                        <a:pt x="85" y="44"/>
                        <a:pt x="85" y="44"/>
                      </a:cubicBezTo>
                      <a:cubicBezTo>
                        <a:pt x="84" y="43"/>
                        <a:pt x="84" y="43"/>
                        <a:pt x="84" y="43"/>
                      </a:cubicBezTo>
                      <a:cubicBezTo>
                        <a:pt x="82" y="42"/>
                        <a:pt x="82" y="42"/>
                        <a:pt x="82" y="42"/>
                      </a:cubicBezTo>
                      <a:cubicBezTo>
                        <a:pt x="81" y="42"/>
                        <a:pt x="81" y="42"/>
                        <a:pt x="81" y="42"/>
                      </a:cubicBezTo>
                      <a:cubicBezTo>
                        <a:pt x="81" y="42"/>
                        <a:pt x="81" y="42"/>
                        <a:pt x="81" y="42"/>
                      </a:cubicBezTo>
                      <a:cubicBezTo>
                        <a:pt x="81" y="42"/>
                        <a:pt x="81" y="42"/>
                        <a:pt x="81" y="42"/>
                      </a:cubicBezTo>
                      <a:cubicBezTo>
                        <a:pt x="81" y="42"/>
                        <a:pt x="81" y="42"/>
                        <a:pt x="81" y="42"/>
                      </a:cubicBezTo>
                      <a:cubicBezTo>
                        <a:pt x="81" y="43"/>
                        <a:pt x="81" y="43"/>
                        <a:pt x="81" y="43"/>
                      </a:cubicBezTo>
                      <a:cubicBezTo>
                        <a:pt x="80" y="43"/>
                        <a:pt x="80" y="43"/>
                        <a:pt x="80" y="43"/>
                      </a:cubicBezTo>
                      <a:cubicBezTo>
                        <a:pt x="80" y="43"/>
                        <a:pt x="80" y="43"/>
                        <a:pt x="80" y="43"/>
                      </a:cubicBezTo>
                      <a:cubicBezTo>
                        <a:pt x="78" y="43"/>
                        <a:pt x="78" y="43"/>
                        <a:pt x="78" y="43"/>
                      </a:cubicBezTo>
                      <a:cubicBezTo>
                        <a:pt x="78" y="43"/>
                        <a:pt x="78" y="43"/>
                        <a:pt x="78" y="43"/>
                      </a:cubicBezTo>
                      <a:cubicBezTo>
                        <a:pt x="78" y="43"/>
                        <a:pt x="78" y="43"/>
                        <a:pt x="78" y="43"/>
                      </a:cubicBezTo>
                      <a:cubicBezTo>
                        <a:pt x="78" y="43"/>
                        <a:pt x="78" y="43"/>
                        <a:pt x="78" y="43"/>
                      </a:cubicBezTo>
                      <a:cubicBezTo>
                        <a:pt x="79" y="44"/>
                        <a:pt x="79" y="44"/>
                        <a:pt x="79" y="44"/>
                      </a:cubicBezTo>
                      <a:cubicBezTo>
                        <a:pt x="79" y="44"/>
                        <a:pt x="79" y="44"/>
                        <a:pt x="79" y="44"/>
                      </a:cubicBezTo>
                      <a:cubicBezTo>
                        <a:pt x="78" y="44"/>
                        <a:pt x="78" y="44"/>
                        <a:pt x="78" y="44"/>
                      </a:cubicBezTo>
                      <a:cubicBezTo>
                        <a:pt x="78" y="45"/>
                        <a:pt x="78" y="45"/>
                        <a:pt x="78" y="45"/>
                      </a:cubicBezTo>
                      <a:cubicBezTo>
                        <a:pt x="77" y="46"/>
                        <a:pt x="77" y="46"/>
                        <a:pt x="77" y="46"/>
                      </a:cubicBezTo>
                      <a:cubicBezTo>
                        <a:pt x="77" y="46"/>
                        <a:pt x="77" y="46"/>
                        <a:pt x="77" y="46"/>
                      </a:cubicBezTo>
                      <a:cubicBezTo>
                        <a:pt x="77" y="47"/>
                        <a:pt x="77" y="47"/>
                        <a:pt x="77" y="47"/>
                      </a:cubicBezTo>
                      <a:cubicBezTo>
                        <a:pt x="77" y="48"/>
                        <a:pt x="77" y="48"/>
                        <a:pt x="77" y="48"/>
                      </a:cubicBezTo>
                      <a:cubicBezTo>
                        <a:pt x="77" y="48"/>
                        <a:pt x="77" y="48"/>
                        <a:pt x="77" y="48"/>
                      </a:cubicBezTo>
                      <a:cubicBezTo>
                        <a:pt x="77" y="49"/>
                        <a:pt x="77" y="49"/>
                        <a:pt x="77" y="49"/>
                      </a:cubicBezTo>
                      <a:cubicBezTo>
                        <a:pt x="78" y="49"/>
                        <a:pt x="78" y="49"/>
                        <a:pt x="78" y="49"/>
                      </a:cubicBezTo>
                      <a:cubicBezTo>
                        <a:pt x="78" y="50"/>
                        <a:pt x="78" y="50"/>
                        <a:pt x="78" y="50"/>
                      </a:cubicBezTo>
                      <a:cubicBezTo>
                        <a:pt x="78" y="50"/>
                        <a:pt x="78" y="50"/>
                        <a:pt x="78" y="50"/>
                      </a:cubicBezTo>
                      <a:cubicBezTo>
                        <a:pt x="80" y="50"/>
                        <a:pt x="80" y="50"/>
                        <a:pt x="80" y="50"/>
                      </a:cubicBezTo>
                      <a:cubicBezTo>
                        <a:pt x="80" y="50"/>
                        <a:pt x="80" y="50"/>
                        <a:pt x="80" y="50"/>
                      </a:cubicBezTo>
                      <a:cubicBezTo>
                        <a:pt x="80" y="51"/>
                        <a:pt x="80" y="51"/>
                        <a:pt x="80" y="51"/>
                      </a:cubicBezTo>
                      <a:cubicBezTo>
                        <a:pt x="79" y="51"/>
                        <a:pt x="79" y="51"/>
                        <a:pt x="79" y="51"/>
                      </a:cubicBezTo>
                      <a:cubicBezTo>
                        <a:pt x="78" y="51"/>
                        <a:pt x="78" y="51"/>
                        <a:pt x="78" y="51"/>
                      </a:cubicBezTo>
                      <a:cubicBezTo>
                        <a:pt x="77" y="51"/>
                        <a:pt x="77" y="51"/>
                        <a:pt x="77" y="51"/>
                      </a:cubicBezTo>
                      <a:cubicBezTo>
                        <a:pt x="76" y="51"/>
                        <a:pt x="76" y="51"/>
                        <a:pt x="76" y="51"/>
                      </a:cubicBezTo>
                      <a:cubicBezTo>
                        <a:pt x="74" y="53"/>
                        <a:pt x="74" y="53"/>
                        <a:pt x="74" y="53"/>
                      </a:cubicBezTo>
                      <a:cubicBezTo>
                        <a:pt x="74" y="53"/>
                        <a:pt x="74" y="53"/>
                        <a:pt x="74" y="53"/>
                      </a:cubicBezTo>
                      <a:cubicBezTo>
                        <a:pt x="74" y="54"/>
                        <a:pt x="74" y="54"/>
                        <a:pt x="74" y="54"/>
                      </a:cubicBezTo>
                      <a:cubicBezTo>
                        <a:pt x="74" y="55"/>
                        <a:pt x="74" y="55"/>
                        <a:pt x="74" y="55"/>
                      </a:cubicBezTo>
                      <a:cubicBezTo>
                        <a:pt x="74" y="57"/>
                        <a:pt x="74" y="57"/>
                        <a:pt x="74" y="57"/>
                      </a:cubicBezTo>
                      <a:cubicBezTo>
                        <a:pt x="74" y="59"/>
                        <a:pt x="74" y="59"/>
                        <a:pt x="74" y="59"/>
                      </a:cubicBezTo>
                      <a:cubicBezTo>
                        <a:pt x="74" y="61"/>
                        <a:pt x="74" y="61"/>
                        <a:pt x="74" y="61"/>
                      </a:cubicBezTo>
                      <a:cubicBezTo>
                        <a:pt x="74" y="62"/>
                        <a:pt x="74" y="62"/>
                        <a:pt x="74" y="62"/>
                      </a:cubicBezTo>
                      <a:cubicBezTo>
                        <a:pt x="73" y="64"/>
                        <a:pt x="73" y="64"/>
                        <a:pt x="73" y="64"/>
                      </a:cubicBezTo>
                      <a:cubicBezTo>
                        <a:pt x="73" y="64"/>
                        <a:pt x="73" y="64"/>
                        <a:pt x="73" y="64"/>
                      </a:cubicBezTo>
                      <a:cubicBezTo>
                        <a:pt x="73" y="64"/>
                        <a:pt x="73" y="64"/>
                        <a:pt x="73" y="64"/>
                      </a:cubicBezTo>
                      <a:cubicBezTo>
                        <a:pt x="72" y="64"/>
                        <a:pt x="72" y="64"/>
                        <a:pt x="72" y="64"/>
                      </a:cubicBezTo>
                      <a:cubicBezTo>
                        <a:pt x="72" y="64"/>
                        <a:pt x="72" y="64"/>
                        <a:pt x="72" y="64"/>
                      </a:cubicBezTo>
                      <a:cubicBezTo>
                        <a:pt x="72" y="64"/>
                        <a:pt x="72" y="64"/>
                        <a:pt x="72" y="64"/>
                      </a:cubicBezTo>
                      <a:cubicBezTo>
                        <a:pt x="73" y="64"/>
                        <a:pt x="73" y="64"/>
                        <a:pt x="73" y="64"/>
                      </a:cubicBezTo>
                      <a:cubicBezTo>
                        <a:pt x="73" y="63"/>
                        <a:pt x="73" y="63"/>
                        <a:pt x="73" y="63"/>
                      </a:cubicBezTo>
                      <a:cubicBezTo>
                        <a:pt x="73" y="63"/>
                        <a:pt x="73" y="63"/>
                        <a:pt x="73" y="63"/>
                      </a:cubicBezTo>
                      <a:cubicBezTo>
                        <a:pt x="73" y="63"/>
                        <a:pt x="73" y="63"/>
                        <a:pt x="73" y="63"/>
                      </a:cubicBezTo>
                      <a:cubicBezTo>
                        <a:pt x="73" y="62"/>
                        <a:pt x="73" y="62"/>
                        <a:pt x="73" y="62"/>
                      </a:cubicBezTo>
                      <a:cubicBezTo>
                        <a:pt x="73" y="62"/>
                        <a:pt x="73" y="62"/>
                        <a:pt x="73" y="62"/>
                      </a:cubicBezTo>
                      <a:cubicBezTo>
                        <a:pt x="73" y="61"/>
                        <a:pt x="73" y="61"/>
                        <a:pt x="73" y="61"/>
                      </a:cubicBezTo>
                      <a:cubicBezTo>
                        <a:pt x="73" y="61"/>
                        <a:pt x="73" y="61"/>
                        <a:pt x="73" y="61"/>
                      </a:cubicBezTo>
                      <a:cubicBezTo>
                        <a:pt x="73" y="61"/>
                        <a:pt x="73" y="61"/>
                        <a:pt x="73" y="61"/>
                      </a:cubicBezTo>
                      <a:cubicBezTo>
                        <a:pt x="73" y="60"/>
                        <a:pt x="73" y="60"/>
                        <a:pt x="73" y="60"/>
                      </a:cubicBezTo>
                      <a:cubicBezTo>
                        <a:pt x="73" y="60"/>
                        <a:pt x="73" y="60"/>
                        <a:pt x="73" y="60"/>
                      </a:cubicBezTo>
                      <a:cubicBezTo>
                        <a:pt x="73" y="60"/>
                        <a:pt x="73" y="60"/>
                        <a:pt x="73" y="60"/>
                      </a:cubicBezTo>
                      <a:cubicBezTo>
                        <a:pt x="73" y="60"/>
                        <a:pt x="73" y="60"/>
                        <a:pt x="73" y="60"/>
                      </a:cubicBezTo>
                      <a:cubicBezTo>
                        <a:pt x="73" y="59"/>
                        <a:pt x="73" y="59"/>
                        <a:pt x="73" y="59"/>
                      </a:cubicBezTo>
                      <a:cubicBezTo>
                        <a:pt x="73" y="59"/>
                        <a:pt x="73" y="59"/>
                        <a:pt x="73" y="59"/>
                      </a:cubicBezTo>
                      <a:cubicBezTo>
                        <a:pt x="72" y="60"/>
                        <a:pt x="72" y="60"/>
                        <a:pt x="72" y="60"/>
                      </a:cubicBezTo>
                      <a:cubicBezTo>
                        <a:pt x="72" y="60"/>
                        <a:pt x="72" y="60"/>
                        <a:pt x="72" y="60"/>
                      </a:cubicBezTo>
                      <a:cubicBezTo>
                        <a:pt x="72" y="60"/>
                        <a:pt x="72" y="60"/>
                        <a:pt x="72" y="60"/>
                      </a:cubicBezTo>
                      <a:cubicBezTo>
                        <a:pt x="72" y="61"/>
                        <a:pt x="72" y="61"/>
                        <a:pt x="72" y="61"/>
                      </a:cubicBezTo>
                      <a:cubicBezTo>
                        <a:pt x="72" y="61"/>
                        <a:pt x="72" y="61"/>
                        <a:pt x="72" y="61"/>
                      </a:cubicBezTo>
                      <a:cubicBezTo>
                        <a:pt x="72" y="61"/>
                        <a:pt x="72" y="61"/>
                        <a:pt x="72" y="61"/>
                      </a:cubicBezTo>
                      <a:cubicBezTo>
                        <a:pt x="72" y="61"/>
                        <a:pt x="72" y="61"/>
                        <a:pt x="72" y="61"/>
                      </a:cubicBezTo>
                      <a:cubicBezTo>
                        <a:pt x="72" y="61"/>
                        <a:pt x="72" y="61"/>
                        <a:pt x="72" y="61"/>
                      </a:cubicBezTo>
                      <a:cubicBezTo>
                        <a:pt x="72" y="62"/>
                        <a:pt x="72" y="62"/>
                        <a:pt x="72" y="62"/>
                      </a:cubicBezTo>
                      <a:cubicBezTo>
                        <a:pt x="72" y="62"/>
                        <a:pt x="72" y="62"/>
                        <a:pt x="72" y="62"/>
                      </a:cubicBezTo>
                      <a:cubicBezTo>
                        <a:pt x="72" y="62"/>
                        <a:pt x="72" y="62"/>
                        <a:pt x="72" y="62"/>
                      </a:cubicBezTo>
                      <a:cubicBezTo>
                        <a:pt x="72" y="62"/>
                        <a:pt x="72" y="62"/>
                        <a:pt x="72" y="62"/>
                      </a:cubicBezTo>
                      <a:cubicBezTo>
                        <a:pt x="72" y="63"/>
                        <a:pt x="72" y="63"/>
                        <a:pt x="72" y="63"/>
                      </a:cubicBezTo>
                      <a:cubicBezTo>
                        <a:pt x="72" y="63"/>
                        <a:pt x="72" y="63"/>
                        <a:pt x="72" y="63"/>
                      </a:cubicBezTo>
                      <a:cubicBezTo>
                        <a:pt x="72" y="63"/>
                        <a:pt x="72" y="63"/>
                        <a:pt x="72" y="63"/>
                      </a:cubicBezTo>
                      <a:cubicBezTo>
                        <a:pt x="72" y="64"/>
                        <a:pt x="72" y="64"/>
                        <a:pt x="72" y="64"/>
                      </a:cubicBezTo>
                      <a:cubicBezTo>
                        <a:pt x="72" y="64"/>
                        <a:pt x="72" y="64"/>
                        <a:pt x="72" y="64"/>
                      </a:cubicBezTo>
                      <a:cubicBezTo>
                        <a:pt x="72" y="64"/>
                        <a:pt x="72" y="64"/>
                        <a:pt x="72" y="64"/>
                      </a:cubicBezTo>
                      <a:cubicBezTo>
                        <a:pt x="71" y="64"/>
                        <a:pt x="71" y="64"/>
                        <a:pt x="71" y="64"/>
                      </a:cubicBezTo>
                      <a:cubicBezTo>
                        <a:pt x="71" y="63"/>
                        <a:pt x="71" y="63"/>
                        <a:pt x="71" y="63"/>
                      </a:cubicBezTo>
                      <a:cubicBezTo>
                        <a:pt x="71" y="63"/>
                        <a:pt x="71" y="63"/>
                        <a:pt x="71" y="63"/>
                      </a:cubicBezTo>
                      <a:cubicBezTo>
                        <a:pt x="71" y="62"/>
                        <a:pt x="71" y="62"/>
                        <a:pt x="71" y="62"/>
                      </a:cubicBezTo>
                      <a:cubicBezTo>
                        <a:pt x="71" y="61"/>
                        <a:pt x="71" y="61"/>
                        <a:pt x="71" y="61"/>
                      </a:cubicBezTo>
                      <a:cubicBezTo>
                        <a:pt x="71" y="60"/>
                        <a:pt x="71" y="60"/>
                        <a:pt x="71" y="60"/>
                      </a:cubicBezTo>
                      <a:cubicBezTo>
                        <a:pt x="71" y="60"/>
                        <a:pt x="71" y="60"/>
                        <a:pt x="71" y="60"/>
                      </a:cubicBezTo>
                      <a:cubicBezTo>
                        <a:pt x="71" y="60"/>
                        <a:pt x="71" y="60"/>
                        <a:pt x="71" y="60"/>
                      </a:cubicBezTo>
                      <a:cubicBezTo>
                        <a:pt x="71" y="60"/>
                        <a:pt x="71" y="60"/>
                        <a:pt x="71" y="60"/>
                      </a:cubicBezTo>
                      <a:cubicBezTo>
                        <a:pt x="71" y="60"/>
                        <a:pt x="71" y="60"/>
                        <a:pt x="71" y="60"/>
                      </a:cubicBezTo>
                      <a:cubicBezTo>
                        <a:pt x="71" y="60"/>
                        <a:pt x="71" y="60"/>
                        <a:pt x="71" y="60"/>
                      </a:cubicBezTo>
                      <a:cubicBezTo>
                        <a:pt x="71" y="59"/>
                        <a:pt x="71" y="59"/>
                        <a:pt x="71" y="59"/>
                      </a:cubicBezTo>
                      <a:cubicBezTo>
                        <a:pt x="71" y="59"/>
                        <a:pt x="71" y="59"/>
                        <a:pt x="71" y="59"/>
                      </a:cubicBezTo>
                      <a:cubicBezTo>
                        <a:pt x="71" y="59"/>
                        <a:pt x="71" y="59"/>
                        <a:pt x="71" y="59"/>
                      </a:cubicBezTo>
                      <a:cubicBezTo>
                        <a:pt x="72" y="58"/>
                        <a:pt x="72" y="58"/>
                        <a:pt x="72" y="58"/>
                      </a:cubicBezTo>
                      <a:cubicBezTo>
                        <a:pt x="71" y="58"/>
                        <a:pt x="71" y="58"/>
                        <a:pt x="71" y="58"/>
                      </a:cubicBezTo>
                      <a:cubicBezTo>
                        <a:pt x="71" y="57"/>
                        <a:pt x="71" y="57"/>
                        <a:pt x="71" y="57"/>
                      </a:cubicBezTo>
                      <a:cubicBezTo>
                        <a:pt x="71" y="57"/>
                        <a:pt x="71" y="57"/>
                        <a:pt x="71" y="57"/>
                      </a:cubicBezTo>
                      <a:cubicBezTo>
                        <a:pt x="71" y="57"/>
                        <a:pt x="71" y="57"/>
                        <a:pt x="71" y="57"/>
                      </a:cubicBezTo>
                      <a:cubicBezTo>
                        <a:pt x="71" y="56"/>
                        <a:pt x="71" y="56"/>
                        <a:pt x="71" y="56"/>
                      </a:cubicBezTo>
                      <a:cubicBezTo>
                        <a:pt x="71" y="56"/>
                        <a:pt x="71" y="56"/>
                        <a:pt x="71" y="56"/>
                      </a:cubicBezTo>
                      <a:cubicBezTo>
                        <a:pt x="72" y="56"/>
                        <a:pt x="72" y="56"/>
                        <a:pt x="72" y="56"/>
                      </a:cubicBezTo>
                      <a:cubicBezTo>
                        <a:pt x="72" y="56"/>
                        <a:pt x="72" y="56"/>
                        <a:pt x="72" y="56"/>
                      </a:cubicBezTo>
                      <a:cubicBezTo>
                        <a:pt x="72" y="55"/>
                        <a:pt x="72" y="55"/>
                        <a:pt x="72" y="55"/>
                      </a:cubicBezTo>
                      <a:cubicBezTo>
                        <a:pt x="71" y="55"/>
                        <a:pt x="71" y="55"/>
                        <a:pt x="71" y="55"/>
                      </a:cubicBezTo>
                      <a:cubicBezTo>
                        <a:pt x="71" y="56"/>
                        <a:pt x="71" y="56"/>
                        <a:pt x="71" y="56"/>
                      </a:cubicBezTo>
                      <a:cubicBezTo>
                        <a:pt x="71" y="56"/>
                        <a:pt x="71" y="56"/>
                        <a:pt x="71" y="56"/>
                      </a:cubicBezTo>
                      <a:cubicBezTo>
                        <a:pt x="71" y="56"/>
                        <a:pt x="71" y="56"/>
                        <a:pt x="71" y="56"/>
                      </a:cubicBezTo>
                      <a:cubicBezTo>
                        <a:pt x="70" y="56"/>
                        <a:pt x="70" y="56"/>
                        <a:pt x="70" y="56"/>
                      </a:cubicBezTo>
                      <a:cubicBezTo>
                        <a:pt x="70" y="56"/>
                        <a:pt x="70" y="56"/>
                        <a:pt x="70" y="56"/>
                      </a:cubicBezTo>
                      <a:cubicBezTo>
                        <a:pt x="70" y="58"/>
                        <a:pt x="70" y="58"/>
                        <a:pt x="70" y="58"/>
                      </a:cubicBezTo>
                      <a:cubicBezTo>
                        <a:pt x="70" y="58"/>
                        <a:pt x="70" y="58"/>
                        <a:pt x="70" y="58"/>
                      </a:cubicBezTo>
                      <a:cubicBezTo>
                        <a:pt x="69" y="59"/>
                        <a:pt x="69" y="59"/>
                        <a:pt x="69" y="59"/>
                      </a:cubicBezTo>
                      <a:cubicBezTo>
                        <a:pt x="69" y="59"/>
                        <a:pt x="69" y="59"/>
                        <a:pt x="69" y="59"/>
                      </a:cubicBezTo>
                      <a:cubicBezTo>
                        <a:pt x="69" y="59"/>
                        <a:pt x="69" y="59"/>
                        <a:pt x="69" y="59"/>
                      </a:cubicBezTo>
                      <a:cubicBezTo>
                        <a:pt x="68" y="61"/>
                        <a:pt x="68" y="61"/>
                        <a:pt x="68" y="61"/>
                      </a:cubicBezTo>
                      <a:cubicBezTo>
                        <a:pt x="68" y="61"/>
                        <a:pt x="68" y="61"/>
                        <a:pt x="68" y="61"/>
                      </a:cubicBezTo>
                      <a:cubicBezTo>
                        <a:pt x="68" y="61"/>
                        <a:pt x="68" y="61"/>
                        <a:pt x="68" y="61"/>
                      </a:cubicBezTo>
                      <a:cubicBezTo>
                        <a:pt x="68" y="61"/>
                        <a:pt x="68" y="61"/>
                        <a:pt x="68"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6" y="61"/>
                        <a:pt x="66" y="61"/>
                        <a:pt x="66" y="61"/>
                      </a:cubicBezTo>
                      <a:cubicBezTo>
                        <a:pt x="66" y="61"/>
                        <a:pt x="66" y="61"/>
                        <a:pt x="66" y="61"/>
                      </a:cubicBezTo>
                      <a:cubicBezTo>
                        <a:pt x="66" y="61"/>
                        <a:pt x="66" y="61"/>
                        <a:pt x="66" y="61"/>
                      </a:cubicBezTo>
                      <a:cubicBezTo>
                        <a:pt x="66" y="62"/>
                        <a:pt x="66" y="62"/>
                        <a:pt x="66" y="62"/>
                      </a:cubicBezTo>
                      <a:cubicBezTo>
                        <a:pt x="66" y="62"/>
                        <a:pt x="66" y="62"/>
                        <a:pt x="66" y="62"/>
                      </a:cubicBezTo>
                      <a:cubicBezTo>
                        <a:pt x="66" y="62"/>
                        <a:pt x="66" y="62"/>
                        <a:pt x="66" y="62"/>
                      </a:cubicBezTo>
                      <a:cubicBezTo>
                        <a:pt x="66" y="62"/>
                        <a:pt x="66" y="62"/>
                        <a:pt x="66" y="62"/>
                      </a:cubicBezTo>
                      <a:cubicBezTo>
                        <a:pt x="66" y="62"/>
                        <a:pt x="66" y="62"/>
                        <a:pt x="66" y="62"/>
                      </a:cubicBezTo>
                      <a:cubicBezTo>
                        <a:pt x="66" y="62"/>
                        <a:pt x="66" y="62"/>
                        <a:pt x="66" y="62"/>
                      </a:cubicBezTo>
                      <a:cubicBezTo>
                        <a:pt x="65" y="62"/>
                        <a:pt x="65" y="62"/>
                        <a:pt x="65" y="62"/>
                      </a:cubicBezTo>
                      <a:cubicBezTo>
                        <a:pt x="65" y="62"/>
                        <a:pt x="65" y="62"/>
                        <a:pt x="65" y="62"/>
                      </a:cubicBezTo>
                      <a:cubicBezTo>
                        <a:pt x="65" y="62"/>
                        <a:pt x="65" y="62"/>
                        <a:pt x="65" y="62"/>
                      </a:cubicBezTo>
                      <a:cubicBezTo>
                        <a:pt x="65" y="63"/>
                        <a:pt x="65" y="63"/>
                        <a:pt x="65" y="63"/>
                      </a:cubicBezTo>
                      <a:cubicBezTo>
                        <a:pt x="65" y="65"/>
                        <a:pt x="65" y="65"/>
                        <a:pt x="65" y="65"/>
                      </a:cubicBezTo>
                      <a:cubicBezTo>
                        <a:pt x="65" y="65"/>
                        <a:pt x="65" y="65"/>
                        <a:pt x="65" y="65"/>
                      </a:cubicBezTo>
                      <a:cubicBezTo>
                        <a:pt x="65" y="65"/>
                        <a:pt x="65" y="65"/>
                        <a:pt x="65" y="65"/>
                      </a:cubicBezTo>
                      <a:cubicBezTo>
                        <a:pt x="65" y="66"/>
                        <a:pt x="65" y="66"/>
                        <a:pt x="65" y="66"/>
                      </a:cubicBezTo>
                      <a:cubicBezTo>
                        <a:pt x="65" y="66"/>
                        <a:pt x="65" y="66"/>
                        <a:pt x="65" y="66"/>
                      </a:cubicBezTo>
                      <a:cubicBezTo>
                        <a:pt x="64" y="66"/>
                        <a:pt x="64" y="66"/>
                        <a:pt x="64" y="66"/>
                      </a:cubicBezTo>
                      <a:cubicBezTo>
                        <a:pt x="64" y="66"/>
                        <a:pt x="64" y="66"/>
                        <a:pt x="64" y="66"/>
                      </a:cubicBezTo>
                      <a:cubicBezTo>
                        <a:pt x="64" y="66"/>
                        <a:pt x="64" y="66"/>
                        <a:pt x="64" y="66"/>
                      </a:cubicBezTo>
                      <a:cubicBezTo>
                        <a:pt x="64" y="66"/>
                        <a:pt x="64" y="66"/>
                        <a:pt x="64" y="66"/>
                      </a:cubicBezTo>
                      <a:cubicBezTo>
                        <a:pt x="64" y="66"/>
                        <a:pt x="64" y="66"/>
                        <a:pt x="64" y="66"/>
                      </a:cubicBezTo>
                      <a:cubicBezTo>
                        <a:pt x="64" y="66"/>
                        <a:pt x="64" y="66"/>
                        <a:pt x="64" y="66"/>
                      </a:cubicBezTo>
                      <a:cubicBezTo>
                        <a:pt x="63" y="66"/>
                        <a:pt x="63" y="66"/>
                        <a:pt x="63" y="66"/>
                      </a:cubicBezTo>
                      <a:cubicBezTo>
                        <a:pt x="63" y="67"/>
                        <a:pt x="63" y="67"/>
                        <a:pt x="63" y="67"/>
                      </a:cubicBezTo>
                      <a:cubicBezTo>
                        <a:pt x="63" y="67"/>
                        <a:pt x="63" y="67"/>
                        <a:pt x="63" y="67"/>
                      </a:cubicBezTo>
                      <a:cubicBezTo>
                        <a:pt x="63" y="68"/>
                        <a:pt x="63" y="68"/>
                        <a:pt x="63" y="68"/>
                      </a:cubicBezTo>
                      <a:cubicBezTo>
                        <a:pt x="63" y="68"/>
                        <a:pt x="63" y="68"/>
                        <a:pt x="63" y="68"/>
                      </a:cubicBezTo>
                      <a:cubicBezTo>
                        <a:pt x="63" y="69"/>
                        <a:pt x="63" y="69"/>
                        <a:pt x="63" y="69"/>
                      </a:cubicBezTo>
                      <a:cubicBezTo>
                        <a:pt x="63" y="69"/>
                        <a:pt x="63" y="69"/>
                        <a:pt x="63" y="69"/>
                      </a:cubicBezTo>
                      <a:cubicBezTo>
                        <a:pt x="63" y="70"/>
                        <a:pt x="63" y="70"/>
                        <a:pt x="63" y="70"/>
                      </a:cubicBezTo>
                      <a:cubicBezTo>
                        <a:pt x="63" y="71"/>
                        <a:pt x="63" y="71"/>
                        <a:pt x="63" y="71"/>
                      </a:cubicBezTo>
                      <a:cubicBezTo>
                        <a:pt x="63" y="71"/>
                        <a:pt x="63" y="71"/>
                        <a:pt x="63" y="71"/>
                      </a:cubicBezTo>
                      <a:cubicBezTo>
                        <a:pt x="63" y="72"/>
                        <a:pt x="63" y="72"/>
                        <a:pt x="63" y="72"/>
                      </a:cubicBezTo>
                      <a:cubicBezTo>
                        <a:pt x="63" y="72"/>
                        <a:pt x="63" y="72"/>
                        <a:pt x="63" y="72"/>
                      </a:cubicBezTo>
                      <a:cubicBezTo>
                        <a:pt x="64" y="72"/>
                        <a:pt x="64" y="72"/>
                        <a:pt x="64" y="72"/>
                      </a:cubicBezTo>
                      <a:cubicBezTo>
                        <a:pt x="63" y="73"/>
                        <a:pt x="63" y="73"/>
                        <a:pt x="63" y="73"/>
                      </a:cubicBezTo>
                      <a:cubicBezTo>
                        <a:pt x="63" y="74"/>
                        <a:pt x="63" y="74"/>
                        <a:pt x="63" y="74"/>
                      </a:cubicBezTo>
                      <a:cubicBezTo>
                        <a:pt x="63" y="75"/>
                        <a:pt x="63" y="75"/>
                        <a:pt x="63" y="75"/>
                      </a:cubicBezTo>
                      <a:cubicBezTo>
                        <a:pt x="62" y="77"/>
                        <a:pt x="62" y="77"/>
                        <a:pt x="62" y="77"/>
                      </a:cubicBezTo>
                      <a:cubicBezTo>
                        <a:pt x="62" y="78"/>
                        <a:pt x="62" y="78"/>
                        <a:pt x="62" y="78"/>
                      </a:cubicBezTo>
                      <a:cubicBezTo>
                        <a:pt x="61" y="79"/>
                        <a:pt x="61" y="79"/>
                        <a:pt x="61" y="79"/>
                      </a:cubicBezTo>
                      <a:cubicBezTo>
                        <a:pt x="61" y="80"/>
                        <a:pt x="61" y="80"/>
                        <a:pt x="61" y="80"/>
                      </a:cubicBezTo>
                      <a:cubicBezTo>
                        <a:pt x="61" y="80"/>
                        <a:pt x="61" y="80"/>
                        <a:pt x="61" y="80"/>
                      </a:cubicBezTo>
                      <a:cubicBezTo>
                        <a:pt x="61" y="81"/>
                        <a:pt x="61" y="81"/>
                        <a:pt x="61" y="81"/>
                      </a:cubicBezTo>
                      <a:cubicBezTo>
                        <a:pt x="61" y="81"/>
                        <a:pt x="61" y="81"/>
                        <a:pt x="61" y="81"/>
                      </a:cubicBezTo>
                      <a:cubicBezTo>
                        <a:pt x="62" y="82"/>
                        <a:pt x="62" y="82"/>
                        <a:pt x="62" y="82"/>
                      </a:cubicBezTo>
                      <a:cubicBezTo>
                        <a:pt x="62" y="82"/>
                        <a:pt x="62" y="82"/>
                        <a:pt x="62" y="82"/>
                      </a:cubicBezTo>
                      <a:cubicBezTo>
                        <a:pt x="62" y="82"/>
                        <a:pt x="62" y="82"/>
                        <a:pt x="62" y="82"/>
                      </a:cubicBezTo>
                      <a:cubicBezTo>
                        <a:pt x="62" y="82"/>
                        <a:pt x="62" y="82"/>
                        <a:pt x="62" y="82"/>
                      </a:cubicBezTo>
                      <a:cubicBezTo>
                        <a:pt x="62" y="83"/>
                        <a:pt x="62" y="83"/>
                        <a:pt x="62" y="83"/>
                      </a:cubicBezTo>
                      <a:cubicBezTo>
                        <a:pt x="62" y="83"/>
                        <a:pt x="62" y="83"/>
                        <a:pt x="62" y="83"/>
                      </a:cubicBezTo>
                      <a:cubicBezTo>
                        <a:pt x="62" y="85"/>
                        <a:pt x="62" y="85"/>
                        <a:pt x="62" y="85"/>
                      </a:cubicBezTo>
                      <a:cubicBezTo>
                        <a:pt x="62" y="85"/>
                        <a:pt x="62" y="85"/>
                        <a:pt x="62" y="85"/>
                      </a:cubicBezTo>
                      <a:cubicBezTo>
                        <a:pt x="62" y="86"/>
                        <a:pt x="62" y="86"/>
                        <a:pt x="62" y="86"/>
                      </a:cubicBezTo>
                      <a:cubicBezTo>
                        <a:pt x="62" y="87"/>
                        <a:pt x="62" y="87"/>
                        <a:pt x="62" y="87"/>
                      </a:cubicBezTo>
                      <a:cubicBezTo>
                        <a:pt x="61" y="88"/>
                        <a:pt x="61" y="88"/>
                        <a:pt x="61" y="88"/>
                      </a:cubicBezTo>
                      <a:cubicBezTo>
                        <a:pt x="61" y="89"/>
                        <a:pt x="61" y="89"/>
                        <a:pt x="61" y="89"/>
                      </a:cubicBezTo>
                      <a:cubicBezTo>
                        <a:pt x="62" y="89"/>
                        <a:pt x="62" y="89"/>
                        <a:pt x="62" y="89"/>
                      </a:cubicBezTo>
                      <a:cubicBezTo>
                        <a:pt x="62" y="90"/>
                        <a:pt x="62" y="90"/>
                        <a:pt x="62" y="90"/>
                      </a:cubicBezTo>
                      <a:cubicBezTo>
                        <a:pt x="62" y="90"/>
                        <a:pt x="62" y="90"/>
                        <a:pt x="62" y="90"/>
                      </a:cubicBezTo>
                      <a:cubicBezTo>
                        <a:pt x="65" y="96"/>
                        <a:pt x="65" y="96"/>
                        <a:pt x="65" y="96"/>
                      </a:cubicBezTo>
                      <a:cubicBezTo>
                        <a:pt x="65" y="96"/>
                        <a:pt x="65" y="96"/>
                        <a:pt x="65" y="96"/>
                      </a:cubicBezTo>
                      <a:cubicBezTo>
                        <a:pt x="65" y="96"/>
                        <a:pt x="65" y="96"/>
                        <a:pt x="65" y="96"/>
                      </a:cubicBezTo>
                      <a:cubicBezTo>
                        <a:pt x="66" y="95"/>
                        <a:pt x="66" y="95"/>
                        <a:pt x="66" y="95"/>
                      </a:cubicBezTo>
                      <a:cubicBezTo>
                        <a:pt x="66" y="95"/>
                        <a:pt x="66" y="95"/>
                        <a:pt x="66" y="95"/>
                      </a:cubicBezTo>
                      <a:cubicBezTo>
                        <a:pt x="66" y="96"/>
                        <a:pt x="66" y="96"/>
                        <a:pt x="66" y="96"/>
                      </a:cubicBezTo>
                      <a:cubicBezTo>
                        <a:pt x="66" y="96"/>
                        <a:pt x="66" y="96"/>
                        <a:pt x="66" y="96"/>
                      </a:cubicBezTo>
                      <a:cubicBezTo>
                        <a:pt x="66" y="96"/>
                        <a:pt x="66" y="96"/>
                        <a:pt x="66" y="96"/>
                      </a:cubicBezTo>
                      <a:cubicBezTo>
                        <a:pt x="65" y="96"/>
                        <a:pt x="65" y="96"/>
                        <a:pt x="65" y="96"/>
                      </a:cubicBezTo>
                      <a:cubicBezTo>
                        <a:pt x="66" y="97"/>
                        <a:pt x="66" y="97"/>
                        <a:pt x="66" y="97"/>
                      </a:cubicBezTo>
                      <a:cubicBezTo>
                        <a:pt x="67" y="99"/>
                        <a:pt x="67" y="99"/>
                        <a:pt x="67" y="99"/>
                      </a:cubicBezTo>
                      <a:cubicBezTo>
                        <a:pt x="67" y="99"/>
                        <a:pt x="67" y="99"/>
                        <a:pt x="67" y="99"/>
                      </a:cubicBezTo>
                      <a:cubicBezTo>
                        <a:pt x="67" y="100"/>
                        <a:pt x="67" y="100"/>
                        <a:pt x="67" y="100"/>
                      </a:cubicBezTo>
                      <a:cubicBezTo>
                        <a:pt x="67" y="100"/>
                        <a:pt x="67" y="100"/>
                        <a:pt x="67" y="100"/>
                      </a:cubicBezTo>
                      <a:cubicBezTo>
                        <a:pt x="67" y="100"/>
                        <a:pt x="67" y="100"/>
                        <a:pt x="67" y="100"/>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8" y="101"/>
                        <a:pt x="68" y="101"/>
                        <a:pt x="68" y="101"/>
                      </a:cubicBezTo>
                      <a:cubicBezTo>
                        <a:pt x="68" y="106"/>
                        <a:pt x="68" y="106"/>
                        <a:pt x="68" y="106"/>
                      </a:cubicBezTo>
                      <a:cubicBezTo>
                        <a:pt x="68" y="111"/>
                        <a:pt x="68" y="111"/>
                        <a:pt x="68" y="111"/>
                      </a:cubicBezTo>
                      <a:cubicBezTo>
                        <a:pt x="68" y="113"/>
                        <a:pt x="68" y="113"/>
                        <a:pt x="68" y="113"/>
                      </a:cubicBezTo>
                      <a:cubicBezTo>
                        <a:pt x="67" y="115"/>
                        <a:pt x="67" y="115"/>
                        <a:pt x="67" y="115"/>
                      </a:cubicBezTo>
                      <a:cubicBezTo>
                        <a:pt x="66" y="118"/>
                        <a:pt x="66" y="118"/>
                        <a:pt x="66" y="118"/>
                      </a:cubicBezTo>
                      <a:cubicBezTo>
                        <a:pt x="65" y="122"/>
                        <a:pt x="65" y="122"/>
                        <a:pt x="65" y="122"/>
                      </a:cubicBezTo>
                      <a:cubicBezTo>
                        <a:pt x="64" y="123"/>
                        <a:pt x="64" y="123"/>
                        <a:pt x="64" y="123"/>
                      </a:cubicBezTo>
                      <a:cubicBezTo>
                        <a:pt x="63" y="125"/>
                        <a:pt x="63" y="125"/>
                        <a:pt x="63" y="125"/>
                      </a:cubicBezTo>
                      <a:cubicBezTo>
                        <a:pt x="62" y="125"/>
                        <a:pt x="62" y="125"/>
                        <a:pt x="62" y="125"/>
                      </a:cubicBezTo>
                      <a:cubicBezTo>
                        <a:pt x="62" y="125"/>
                        <a:pt x="62" y="125"/>
                        <a:pt x="62" y="125"/>
                      </a:cubicBezTo>
                      <a:cubicBezTo>
                        <a:pt x="62" y="126"/>
                        <a:pt x="62" y="126"/>
                        <a:pt x="62" y="126"/>
                      </a:cubicBezTo>
                      <a:cubicBezTo>
                        <a:pt x="61" y="126"/>
                        <a:pt x="61" y="126"/>
                        <a:pt x="61" y="126"/>
                      </a:cubicBezTo>
                      <a:cubicBezTo>
                        <a:pt x="71" y="125"/>
                        <a:pt x="81" y="123"/>
                        <a:pt x="91" y="122"/>
                      </a:cubicBezTo>
                      <a:cubicBezTo>
                        <a:pt x="92" y="123"/>
                        <a:pt x="92" y="123"/>
                        <a:pt x="92" y="123"/>
                      </a:cubicBezTo>
                      <a:cubicBezTo>
                        <a:pt x="92" y="123"/>
                        <a:pt x="93" y="123"/>
                        <a:pt x="94" y="123"/>
                      </a:cubicBezTo>
                      <a:cubicBezTo>
                        <a:pt x="95" y="123"/>
                        <a:pt x="96" y="123"/>
                        <a:pt x="96" y="123"/>
                      </a:cubicBezTo>
                      <a:cubicBezTo>
                        <a:pt x="98" y="122"/>
                        <a:pt x="98" y="122"/>
                        <a:pt x="98" y="122"/>
                      </a:cubicBezTo>
                      <a:cubicBezTo>
                        <a:pt x="99" y="122"/>
                        <a:pt x="99" y="122"/>
                        <a:pt x="99" y="122"/>
                      </a:cubicBezTo>
                      <a:cubicBezTo>
                        <a:pt x="100" y="122"/>
                        <a:pt x="100" y="122"/>
                        <a:pt x="100" y="122"/>
                      </a:cubicBezTo>
                      <a:cubicBezTo>
                        <a:pt x="101" y="122"/>
                        <a:pt x="101" y="122"/>
                        <a:pt x="101" y="122"/>
                      </a:cubicBezTo>
                      <a:cubicBezTo>
                        <a:pt x="103" y="121"/>
                        <a:pt x="103" y="121"/>
                        <a:pt x="103" y="121"/>
                      </a:cubicBezTo>
                      <a:cubicBezTo>
                        <a:pt x="103" y="121"/>
                        <a:pt x="104" y="121"/>
                        <a:pt x="105" y="121"/>
                      </a:cubicBezTo>
                      <a:cubicBezTo>
                        <a:pt x="106" y="121"/>
                        <a:pt x="107" y="121"/>
                        <a:pt x="109" y="120"/>
                      </a:cubicBezTo>
                      <a:cubicBezTo>
                        <a:pt x="110" y="120"/>
                        <a:pt x="110" y="120"/>
                        <a:pt x="110" y="120"/>
                      </a:cubicBezTo>
                      <a:cubicBezTo>
                        <a:pt x="111" y="120"/>
                        <a:pt x="111" y="120"/>
                        <a:pt x="111" y="120"/>
                      </a:cubicBezTo>
                      <a:cubicBezTo>
                        <a:pt x="111" y="120"/>
                        <a:pt x="111" y="120"/>
                        <a:pt x="111" y="120"/>
                      </a:cubicBezTo>
                      <a:cubicBezTo>
                        <a:pt x="111" y="119"/>
                        <a:pt x="111" y="119"/>
                        <a:pt x="111" y="119"/>
                      </a:cubicBezTo>
                      <a:cubicBezTo>
                        <a:pt x="111" y="119"/>
                        <a:pt x="111" y="119"/>
                        <a:pt x="111" y="119"/>
                      </a:cubicBezTo>
                      <a:cubicBezTo>
                        <a:pt x="111" y="119"/>
                        <a:pt x="111" y="119"/>
                        <a:pt x="111" y="119"/>
                      </a:cubicBezTo>
                      <a:cubicBezTo>
                        <a:pt x="112" y="119"/>
                        <a:pt x="112" y="119"/>
                        <a:pt x="112" y="119"/>
                      </a:cubicBezTo>
                      <a:cubicBezTo>
                        <a:pt x="112" y="119"/>
                        <a:pt x="112" y="119"/>
                        <a:pt x="112" y="119"/>
                      </a:cubicBezTo>
                      <a:cubicBezTo>
                        <a:pt x="112" y="119"/>
                        <a:pt x="112" y="119"/>
                        <a:pt x="112" y="119"/>
                      </a:cubicBezTo>
                      <a:cubicBezTo>
                        <a:pt x="112" y="118"/>
                        <a:pt x="112" y="118"/>
                        <a:pt x="112" y="118"/>
                      </a:cubicBezTo>
                      <a:cubicBezTo>
                        <a:pt x="112" y="118"/>
                        <a:pt x="112" y="118"/>
                        <a:pt x="112" y="118"/>
                      </a:cubicBezTo>
                      <a:cubicBezTo>
                        <a:pt x="112" y="117"/>
                        <a:pt x="112" y="117"/>
                        <a:pt x="112" y="117"/>
                      </a:cubicBezTo>
                      <a:cubicBezTo>
                        <a:pt x="112" y="117"/>
                        <a:pt x="112" y="117"/>
                        <a:pt x="112" y="117"/>
                      </a:cubicBezTo>
                      <a:cubicBezTo>
                        <a:pt x="113" y="117"/>
                        <a:pt x="113" y="117"/>
                        <a:pt x="113" y="117"/>
                      </a:cubicBezTo>
                      <a:cubicBezTo>
                        <a:pt x="113" y="116"/>
                        <a:pt x="113" y="116"/>
                        <a:pt x="113" y="116"/>
                      </a:cubicBezTo>
                      <a:cubicBezTo>
                        <a:pt x="113" y="116"/>
                        <a:pt x="113" y="116"/>
                        <a:pt x="113" y="116"/>
                      </a:cubicBezTo>
                      <a:cubicBezTo>
                        <a:pt x="113" y="115"/>
                        <a:pt x="113" y="115"/>
                        <a:pt x="113" y="115"/>
                      </a:cubicBezTo>
                      <a:cubicBezTo>
                        <a:pt x="114" y="115"/>
                        <a:pt x="114" y="115"/>
                        <a:pt x="114" y="115"/>
                      </a:cubicBezTo>
                      <a:cubicBezTo>
                        <a:pt x="114" y="115"/>
                        <a:pt x="114" y="115"/>
                        <a:pt x="114" y="115"/>
                      </a:cubicBezTo>
                      <a:cubicBezTo>
                        <a:pt x="114" y="115"/>
                        <a:pt x="114" y="115"/>
                        <a:pt x="114" y="115"/>
                      </a:cubicBezTo>
                      <a:cubicBezTo>
                        <a:pt x="114" y="115"/>
                        <a:pt x="114" y="115"/>
                        <a:pt x="114" y="115"/>
                      </a:cubicBezTo>
                      <a:cubicBezTo>
                        <a:pt x="113" y="115"/>
                        <a:pt x="113" y="115"/>
                        <a:pt x="113" y="115"/>
                      </a:cubicBezTo>
                      <a:cubicBezTo>
                        <a:pt x="114" y="114"/>
                        <a:pt x="114" y="114"/>
                        <a:pt x="114" y="114"/>
                      </a:cubicBezTo>
                      <a:cubicBezTo>
                        <a:pt x="114" y="114"/>
                        <a:pt x="114" y="114"/>
                        <a:pt x="114" y="114"/>
                      </a:cubicBezTo>
                      <a:cubicBezTo>
                        <a:pt x="114" y="113"/>
                        <a:pt x="114" y="113"/>
                        <a:pt x="114" y="113"/>
                      </a:cubicBezTo>
                      <a:cubicBezTo>
                        <a:pt x="114" y="113"/>
                        <a:pt x="114" y="113"/>
                        <a:pt x="114" y="113"/>
                      </a:cubicBezTo>
                      <a:cubicBezTo>
                        <a:pt x="114" y="114"/>
                        <a:pt x="114" y="114"/>
                        <a:pt x="114" y="114"/>
                      </a:cubicBezTo>
                      <a:cubicBezTo>
                        <a:pt x="115" y="114"/>
                        <a:pt x="115" y="114"/>
                        <a:pt x="115" y="114"/>
                      </a:cubicBezTo>
                      <a:cubicBezTo>
                        <a:pt x="114" y="114"/>
                        <a:pt x="114" y="114"/>
                        <a:pt x="114" y="114"/>
                      </a:cubicBezTo>
                      <a:cubicBezTo>
                        <a:pt x="114" y="113"/>
                        <a:pt x="114" y="113"/>
                        <a:pt x="114" y="113"/>
                      </a:cubicBezTo>
                      <a:cubicBezTo>
                        <a:pt x="114" y="113"/>
                        <a:pt x="114" y="113"/>
                        <a:pt x="114" y="113"/>
                      </a:cubicBezTo>
                      <a:cubicBezTo>
                        <a:pt x="114" y="113"/>
                        <a:pt x="114" y="113"/>
                        <a:pt x="114" y="113"/>
                      </a:cubicBezTo>
                      <a:cubicBezTo>
                        <a:pt x="114" y="113"/>
                        <a:pt x="114" y="113"/>
                        <a:pt x="114" y="113"/>
                      </a:cubicBezTo>
                      <a:cubicBezTo>
                        <a:pt x="114" y="113"/>
                        <a:pt x="114" y="113"/>
                        <a:pt x="114" y="113"/>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09"/>
                        <a:pt x="114" y="109"/>
                        <a:pt x="114" y="109"/>
                      </a:cubicBezTo>
                      <a:cubicBezTo>
                        <a:pt x="115" y="109"/>
                        <a:pt x="115" y="109"/>
                        <a:pt x="115" y="109"/>
                      </a:cubicBezTo>
                      <a:cubicBezTo>
                        <a:pt x="115" y="108"/>
                        <a:pt x="115" y="108"/>
                        <a:pt x="115" y="108"/>
                      </a:cubicBezTo>
                      <a:cubicBezTo>
                        <a:pt x="115" y="108"/>
                        <a:pt x="115" y="108"/>
                        <a:pt x="115" y="108"/>
                      </a:cubicBezTo>
                      <a:cubicBezTo>
                        <a:pt x="116" y="107"/>
                        <a:pt x="116" y="107"/>
                        <a:pt x="116" y="107"/>
                      </a:cubicBezTo>
                      <a:cubicBezTo>
                        <a:pt x="117" y="106"/>
                        <a:pt x="117" y="106"/>
                        <a:pt x="117" y="106"/>
                      </a:cubicBezTo>
                      <a:cubicBezTo>
                        <a:pt x="118" y="105"/>
                        <a:pt x="118" y="105"/>
                        <a:pt x="118" y="105"/>
                      </a:cubicBezTo>
                      <a:cubicBezTo>
                        <a:pt x="119" y="105"/>
                        <a:pt x="119" y="105"/>
                        <a:pt x="119" y="105"/>
                      </a:cubicBezTo>
                      <a:cubicBezTo>
                        <a:pt x="120" y="103"/>
                        <a:pt x="120" y="103"/>
                        <a:pt x="120" y="103"/>
                      </a:cubicBezTo>
                      <a:cubicBezTo>
                        <a:pt x="121" y="102"/>
                        <a:pt x="121" y="102"/>
                        <a:pt x="121" y="102"/>
                      </a:cubicBezTo>
                      <a:cubicBezTo>
                        <a:pt x="121" y="102"/>
                        <a:pt x="121" y="102"/>
                        <a:pt x="121" y="102"/>
                      </a:cubicBezTo>
                      <a:cubicBezTo>
                        <a:pt x="122" y="101"/>
                        <a:pt x="122" y="101"/>
                        <a:pt x="122" y="101"/>
                      </a:cubicBezTo>
                      <a:cubicBezTo>
                        <a:pt x="122" y="101"/>
                        <a:pt x="122" y="101"/>
                        <a:pt x="122" y="101"/>
                      </a:cubicBezTo>
                      <a:cubicBezTo>
                        <a:pt x="122" y="100"/>
                        <a:pt x="122" y="100"/>
                        <a:pt x="122" y="100"/>
                      </a:cubicBezTo>
                      <a:cubicBezTo>
                        <a:pt x="122" y="100"/>
                        <a:pt x="122" y="100"/>
                        <a:pt x="122" y="100"/>
                      </a:cubicBezTo>
                      <a:cubicBezTo>
                        <a:pt x="123" y="98"/>
                        <a:pt x="123" y="98"/>
                        <a:pt x="123" y="98"/>
                      </a:cubicBezTo>
                      <a:cubicBezTo>
                        <a:pt x="122" y="97"/>
                        <a:pt x="122" y="97"/>
                        <a:pt x="122" y="97"/>
                      </a:cubicBezTo>
                      <a:cubicBezTo>
                        <a:pt x="122" y="97"/>
                        <a:pt x="122" y="97"/>
                        <a:pt x="122" y="97"/>
                      </a:cubicBezTo>
                      <a:cubicBezTo>
                        <a:pt x="122" y="97"/>
                        <a:pt x="122" y="97"/>
                        <a:pt x="122" y="97"/>
                      </a:cubicBezTo>
                      <a:cubicBezTo>
                        <a:pt x="122" y="97"/>
                        <a:pt x="122" y="97"/>
                        <a:pt x="122" y="97"/>
                      </a:cubicBezTo>
                      <a:cubicBezTo>
                        <a:pt x="122" y="96"/>
                        <a:pt x="122" y="96"/>
                        <a:pt x="122" y="96"/>
                      </a:cubicBezTo>
                      <a:cubicBezTo>
                        <a:pt x="122" y="96"/>
                        <a:pt x="122" y="96"/>
                        <a:pt x="122" y="96"/>
                      </a:cubicBezTo>
                      <a:cubicBezTo>
                        <a:pt x="122" y="95"/>
                        <a:pt x="122" y="95"/>
                        <a:pt x="122" y="95"/>
                      </a:cubicBezTo>
                      <a:cubicBezTo>
                        <a:pt x="122" y="95"/>
                        <a:pt x="122" y="95"/>
                        <a:pt x="122" y="95"/>
                      </a:cubicBezTo>
                      <a:cubicBezTo>
                        <a:pt x="122" y="94"/>
                        <a:pt x="122" y="94"/>
                        <a:pt x="122" y="94"/>
                      </a:cubicBezTo>
                      <a:lnTo>
                        <a:pt x="123" y="94"/>
                      </a:lnTo>
                      <a:close/>
                      <a:moveTo>
                        <a:pt x="70" y="45"/>
                      </a:moveTo>
                      <a:cubicBezTo>
                        <a:pt x="70" y="45"/>
                        <a:pt x="70" y="45"/>
                        <a:pt x="70" y="45"/>
                      </a:cubicBezTo>
                      <a:cubicBezTo>
                        <a:pt x="70" y="46"/>
                        <a:pt x="70" y="46"/>
                        <a:pt x="70" y="46"/>
                      </a:cubicBezTo>
                      <a:cubicBezTo>
                        <a:pt x="70" y="46"/>
                        <a:pt x="70" y="46"/>
                        <a:pt x="70" y="46"/>
                      </a:cubicBezTo>
                      <a:cubicBezTo>
                        <a:pt x="70" y="47"/>
                        <a:pt x="70" y="47"/>
                        <a:pt x="70" y="47"/>
                      </a:cubicBezTo>
                      <a:cubicBezTo>
                        <a:pt x="69" y="47"/>
                        <a:pt x="69" y="47"/>
                        <a:pt x="69" y="47"/>
                      </a:cubicBezTo>
                      <a:cubicBezTo>
                        <a:pt x="69" y="47"/>
                        <a:pt x="69" y="47"/>
                        <a:pt x="69" y="47"/>
                      </a:cubicBezTo>
                      <a:cubicBezTo>
                        <a:pt x="70" y="48"/>
                        <a:pt x="70" y="48"/>
                        <a:pt x="70" y="48"/>
                      </a:cubicBezTo>
                      <a:cubicBezTo>
                        <a:pt x="70" y="48"/>
                        <a:pt x="70" y="48"/>
                        <a:pt x="70" y="48"/>
                      </a:cubicBezTo>
                      <a:cubicBezTo>
                        <a:pt x="71" y="48"/>
                        <a:pt x="71" y="48"/>
                        <a:pt x="71" y="48"/>
                      </a:cubicBezTo>
                      <a:cubicBezTo>
                        <a:pt x="71" y="47"/>
                        <a:pt x="71" y="47"/>
                        <a:pt x="71" y="47"/>
                      </a:cubicBezTo>
                      <a:cubicBezTo>
                        <a:pt x="71" y="47"/>
                        <a:pt x="71" y="47"/>
                        <a:pt x="71" y="47"/>
                      </a:cubicBezTo>
                      <a:cubicBezTo>
                        <a:pt x="71" y="47"/>
                        <a:pt x="71" y="47"/>
                        <a:pt x="71" y="47"/>
                      </a:cubicBezTo>
                      <a:cubicBezTo>
                        <a:pt x="71" y="46"/>
                        <a:pt x="71" y="46"/>
                        <a:pt x="71" y="46"/>
                      </a:cubicBezTo>
                      <a:cubicBezTo>
                        <a:pt x="71" y="46"/>
                        <a:pt x="71" y="46"/>
                        <a:pt x="71" y="46"/>
                      </a:cubicBezTo>
                      <a:cubicBezTo>
                        <a:pt x="71" y="45"/>
                        <a:pt x="71" y="45"/>
                        <a:pt x="71" y="45"/>
                      </a:cubicBezTo>
                      <a:cubicBezTo>
                        <a:pt x="71" y="45"/>
                        <a:pt x="71" y="45"/>
                        <a:pt x="71" y="45"/>
                      </a:cubicBezTo>
                      <a:cubicBezTo>
                        <a:pt x="71" y="45"/>
                        <a:pt x="71" y="45"/>
                        <a:pt x="71" y="45"/>
                      </a:cubicBezTo>
                      <a:cubicBezTo>
                        <a:pt x="71" y="45"/>
                        <a:pt x="71" y="45"/>
                        <a:pt x="71" y="45"/>
                      </a:cubicBezTo>
                      <a:cubicBezTo>
                        <a:pt x="71" y="45"/>
                        <a:pt x="71" y="45"/>
                        <a:pt x="71" y="45"/>
                      </a:cubicBezTo>
                      <a:cubicBezTo>
                        <a:pt x="71" y="44"/>
                        <a:pt x="71" y="44"/>
                        <a:pt x="71" y="44"/>
                      </a:cubicBezTo>
                      <a:cubicBezTo>
                        <a:pt x="71" y="44"/>
                        <a:pt x="71" y="44"/>
                        <a:pt x="71" y="44"/>
                      </a:cubicBezTo>
                      <a:cubicBezTo>
                        <a:pt x="71" y="44"/>
                        <a:pt x="71" y="44"/>
                        <a:pt x="71" y="44"/>
                      </a:cubicBezTo>
                      <a:cubicBezTo>
                        <a:pt x="71" y="44"/>
                        <a:pt x="71" y="44"/>
                        <a:pt x="71" y="44"/>
                      </a:cubicBezTo>
                      <a:cubicBezTo>
                        <a:pt x="70" y="44"/>
                        <a:pt x="70" y="44"/>
                        <a:pt x="70" y="44"/>
                      </a:cubicBezTo>
                      <a:cubicBezTo>
                        <a:pt x="70" y="44"/>
                        <a:pt x="70" y="44"/>
                        <a:pt x="70" y="44"/>
                      </a:cubicBezTo>
                      <a:cubicBezTo>
                        <a:pt x="70" y="44"/>
                        <a:pt x="70" y="44"/>
                        <a:pt x="70" y="44"/>
                      </a:cubicBezTo>
                      <a:cubicBezTo>
                        <a:pt x="70" y="45"/>
                        <a:pt x="70" y="45"/>
                        <a:pt x="70" y="45"/>
                      </a:cubicBezTo>
                      <a:cubicBezTo>
                        <a:pt x="70" y="45"/>
                        <a:pt x="70" y="45"/>
                        <a:pt x="70" y="45"/>
                      </a:cubicBezTo>
                      <a:close/>
                      <a:moveTo>
                        <a:pt x="84" y="41"/>
                      </a:moveTo>
                      <a:cubicBezTo>
                        <a:pt x="83" y="42"/>
                        <a:pt x="83" y="42"/>
                        <a:pt x="83" y="42"/>
                      </a:cubicBezTo>
                      <a:cubicBezTo>
                        <a:pt x="84" y="42"/>
                        <a:pt x="84" y="42"/>
                        <a:pt x="84" y="42"/>
                      </a:cubicBezTo>
                      <a:cubicBezTo>
                        <a:pt x="84" y="42"/>
                        <a:pt x="84" y="42"/>
                        <a:pt x="84" y="42"/>
                      </a:cubicBezTo>
                      <a:cubicBezTo>
                        <a:pt x="85" y="43"/>
                        <a:pt x="85" y="43"/>
                        <a:pt x="85" y="43"/>
                      </a:cubicBezTo>
                      <a:cubicBezTo>
                        <a:pt x="85" y="43"/>
                        <a:pt x="85" y="43"/>
                        <a:pt x="85" y="43"/>
                      </a:cubicBezTo>
                      <a:cubicBezTo>
                        <a:pt x="85" y="43"/>
                        <a:pt x="85" y="43"/>
                        <a:pt x="85" y="43"/>
                      </a:cubicBezTo>
                      <a:cubicBezTo>
                        <a:pt x="86" y="43"/>
                        <a:pt x="86" y="43"/>
                        <a:pt x="86" y="43"/>
                      </a:cubicBezTo>
                      <a:cubicBezTo>
                        <a:pt x="86" y="43"/>
                        <a:pt x="86" y="43"/>
                        <a:pt x="86" y="43"/>
                      </a:cubicBezTo>
                      <a:cubicBezTo>
                        <a:pt x="86" y="43"/>
                        <a:pt x="86" y="43"/>
                        <a:pt x="86" y="43"/>
                      </a:cubicBezTo>
                      <a:cubicBezTo>
                        <a:pt x="86" y="42"/>
                        <a:pt x="86" y="42"/>
                        <a:pt x="86" y="42"/>
                      </a:cubicBezTo>
                      <a:cubicBezTo>
                        <a:pt x="87" y="42"/>
                        <a:pt x="87" y="42"/>
                        <a:pt x="87" y="42"/>
                      </a:cubicBezTo>
                      <a:cubicBezTo>
                        <a:pt x="87" y="42"/>
                        <a:pt x="87" y="42"/>
                        <a:pt x="87" y="42"/>
                      </a:cubicBezTo>
                      <a:cubicBezTo>
                        <a:pt x="86" y="42"/>
                        <a:pt x="86" y="42"/>
                        <a:pt x="86" y="42"/>
                      </a:cubicBezTo>
                      <a:cubicBezTo>
                        <a:pt x="86" y="41"/>
                        <a:pt x="86" y="41"/>
                        <a:pt x="86" y="41"/>
                      </a:cubicBezTo>
                      <a:cubicBezTo>
                        <a:pt x="86" y="41"/>
                        <a:pt x="86" y="41"/>
                        <a:pt x="86" y="41"/>
                      </a:cubicBezTo>
                      <a:cubicBezTo>
                        <a:pt x="86" y="41"/>
                        <a:pt x="86" y="41"/>
                        <a:pt x="86" y="41"/>
                      </a:cubicBezTo>
                      <a:cubicBezTo>
                        <a:pt x="86" y="41"/>
                        <a:pt x="86" y="41"/>
                        <a:pt x="86" y="41"/>
                      </a:cubicBezTo>
                      <a:cubicBezTo>
                        <a:pt x="86" y="41"/>
                        <a:pt x="86" y="41"/>
                        <a:pt x="86" y="41"/>
                      </a:cubicBezTo>
                      <a:cubicBezTo>
                        <a:pt x="86" y="41"/>
                        <a:pt x="86" y="41"/>
                        <a:pt x="86" y="41"/>
                      </a:cubicBezTo>
                      <a:cubicBezTo>
                        <a:pt x="85" y="42"/>
                        <a:pt x="85" y="42"/>
                        <a:pt x="85" y="42"/>
                      </a:cubicBezTo>
                      <a:cubicBezTo>
                        <a:pt x="85" y="41"/>
                        <a:pt x="85" y="41"/>
                        <a:pt x="85" y="41"/>
                      </a:cubicBezTo>
                      <a:cubicBezTo>
                        <a:pt x="84" y="41"/>
                        <a:pt x="84" y="41"/>
                        <a:pt x="84" y="41"/>
                      </a:cubicBezTo>
                      <a:close/>
                      <a:moveTo>
                        <a:pt x="66" y="51"/>
                      </a:moveTo>
                      <a:cubicBezTo>
                        <a:pt x="66" y="51"/>
                        <a:pt x="66" y="51"/>
                        <a:pt x="66" y="51"/>
                      </a:cubicBezTo>
                      <a:cubicBezTo>
                        <a:pt x="66" y="51"/>
                        <a:pt x="66" y="51"/>
                        <a:pt x="66" y="51"/>
                      </a:cubicBezTo>
                      <a:cubicBezTo>
                        <a:pt x="66" y="51"/>
                        <a:pt x="66" y="51"/>
                        <a:pt x="66" y="51"/>
                      </a:cubicBezTo>
                      <a:cubicBezTo>
                        <a:pt x="67" y="52"/>
                        <a:pt x="67" y="52"/>
                        <a:pt x="67" y="52"/>
                      </a:cubicBezTo>
                      <a:cubicBezTo>
                        <a:pt x="67" y="52"/>
                        <a:pt x="67" y="52"/>
                        <a:pt x="67" y="52"/>
                      </a:cubicBezTo>
                      <a:cubicBezTo>
                        <a:pt x="67" y="52"/>
                        <a:pt x="67" y="52"/>
                        <a:pt x="67" y="52"/>
                      </a:cubicBezTo>
                      <a:cubicBezTo>
                        <a:pt x="67" y="51"/>
                        <a:pt x="67" y="51"/>
                        <a:pt x="67" y="51"/>
                      </a:cubicBezTo>
                      <a:cubicBezTo>
                        <a:pt x="67" y="51"/>
                        <a:pt x="67" y="51"/>
                        <a:pt x="67" y="51"/>
                      </a:cubicBezTo>
                      <a:lnTo>
                        <a:pt x="66" y="51"/>
                      </a:lnTo>
                      <a:close/>
                      <a:moveTo>
                        <a:pt x="71" y="44"/>
                      </a:move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0" y="43"/>
                        <a:pt x="70" y="43"/>
                        <a:pt x="70" y="43"/>
                      </a:cubicBezTo>
                      <a:cubicBezTo>
                        <a:pt x="70" y="43"/>
                        <a:pt x="70" y="43"/>
                        <a:pt x="70" y="43"/>
                      </a:cubicBezTo>
                      <a:cubicBezTo>
                        <a:pt x="70" y="43"/>
                        <a:pt x="70" y="43"/>
                        <a:pt x="70" y="43"/>
                      </a:cubicBezTo>
                      <a:cubicBezTo>
                        <a:pt x="70" y="43"/>
                        <a:pt x="70" y="43"/>
                        <a:pt x="70" y="43"/>
                      </a:cubicBezTo>
                      <a:cubicBezTo>
                        <a:pt x="71" y="43"/>
                        <a:pt x="71" y="43"/>
                        <a:pt x="71" y="43"/>
                      </a:cubicBezTo>
                      <a:cubicBezTo>
                        <a:pt x="71" y="44"/>
                        <a:pt x="71" y="44"/>
                        <a:pt x="71" y="44"/>
                      </a:cubicBezTo>
                      <a:cubicBezTo>
                        <a:pt x="71" y="44"/>
                        <a:pt x="71" y="44"/>
                        <a:pt x="71" y="44"/>
                      </a:cubicBezTo>
                      <a:cubicBezTo>
                        <a:pt x="71" y="44"/>
                        <a:pt x="71" y="44"/>
                        <a:pt x="71" y="44"/>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7" name="Freeform 365">
                  <a:extLst>
                    <a:ext uri="{FF2B5EF4-FFF2-40B4-BE49-F238E27FC236}">
                      <a16:creationId xmlns="" xmlns:a16="http://schemas.microsoft.com/office/drawing/2014/main" id="{7E5BEE96-971A-4F0F-B6EE-0CEA43969BF2}"/>
                    </a:ext>
                  </a:extLst>
                </p:cNvPr>
                <p:cNvSpPr>
                  <a:spLocks/>
                </p:cNvSpPr>
                <p:nvPr/>
              </p:nvSpPr>
              <p:spPr bwMode="auto">
                <a:xfrm>
                  <a:off x="5304165" y="4161031"/>
                  <a:ext cx="608132" cy="319794"/>
                </a:xfrm>
                <a:custGeom>
                  <a:avLst/>
                  <a:gdLst>
                    <a:gd name="T0" fmla="*/ 114 w 116"/>
                    <a:gd name="T1" fmla="*/ 17 h 61"/>
                    <a:gd name="T2" fmla="*/ 114 w 116"/>
                    <a:gd name="T3" fmla="*/ 17 h 61"/>
                    <a:gd name="T4" fmla="*/ 114 w 116"/>
                    <a:gd name="T5" fmla="*/ 16 h 61"/>
                    <a:gd name="T6" fmla="*/ 114 w 116"/>
                    <a:gd name="T7" fmla="*/ 16 h 61"/>
                    <a:gd name="T8" fmla="*/ 114 w 116"/>
                    <a:gd name="T9" fmla="*/ 16 h 61"/>
                    <a:gd name="T10" fmla="*/ 113 w 116"/>
                    <a:gd name="T11" fmla="*/ 16 h 61"/>
                    <a:gd name="T12" fmla="*/ 113 w 116"/>
                    <a:gd name="T13" fmla="*/ 16 h 61"/>
                    <a:gd name="T14" fmla="*/ 113 w 116"/>
                    <a:gd name="T15" fmla="*/ 16 h 61"/>
                    <a:gd name="T16" fmla="*/ 112 w 116"/>
                    <a:gd name="T17" fmla="*/ 16 h 61"/>
                    <a:gd name="T18" fmla="*/ 111 w 116"/>
                    <a:gd name="T19" fmla="*/ 15 h 61"/>
                    <a:gd name="T20" fmla="*/ 111 w 116"/>
                    <a:gd name="T21" fmla="*/ 15 h 61"/>
                    <a:gd name="T22" fmla="*/ 111 w 116"/>
                    <a:gd name="T23" fmla="*/ 14 h 61"/>
                    <a:gd name="T24" fmla="*/ 110 w 116"/>
                    <a:gd name="T25" fmla="*/ 13 h 61"/>
                    <a:gd name="T26" fmla="*/ 110 w 116"/>
                    <a:gd name="T27" fmla="*/ 12 h 61"/>
                    <a:gd name="T28" fmla="*/ 109 w 116"/>
                    <a:gd name="T29" fmla="*/ 12 h 61"/>
                    <a:gd name="T30" fmla="*/ 109 w 116"/>
                    <a:gd name="T31" fmla="*/ 11 h 61"/>
                    <a:gd name="T32" fmla="*/ 108 w 116"/>
                    <a:gd name="T33" fmla="*/ 11 h 61"/>
                    <a:gd name="T34" fmla="*/ 107 w 116"/>
                    <a:gd name="T35" fmla="*/ 10 h 61"/>
                    <a:gd name="T36" fmla="*/ 107 w 116"/>
                    <a:gd name="T37" fmla="*/ 9 h 61"/>
                    <a:gd name="T38" fmla="*/ 106 w 116"/>
                    <a:gd name="T39" fmla="*/ 9 h 61"/>
                    <a:gd name="T40" fmla="*/ 106 w 116"/>
                    <a:gd name="T41" fmla="*/ 8 h 61"/>
                    <a:gd name="T42" fmla="*/ 107 w 116"/>
                    <a:gd name="T43" fmla="*/ 8 h 61"/>
                    <a:gd name="T44" fmla="*/ 107 w 116"/>
                    <a:gd name="T45" fmla="*/ 8 h 61"/>
                    <a:gd name="T46" fmla="*/ 107 w 116"/>
                    <a:gd name="T47" fmla="*/ 7 h 61"/>
                    <a:gd name="T48" fmla="*/ 107 w 116"/>
                    <a:gd name="T49" fmla="*/ 7 h 61"/>
                    <a:gd name="T50" fmla="*/ 108 w 116"/>
                    <a:gd name="T51" fmla="*/ 6 h 61"/>
                    <a:gd name="T52" fmla="*/ 108 w 116"/>
                    <a:gd name="T53" fmla="*/ 6 h 61"/>
                    <a:gd name="T54" fmla="*/ 108 w 116"/>
                    <a:gd name="T55" fmla="*/ 5 h 61"/>
                    <a:gd name="T56" fmla="*/ 108 w 116"/>
                    <a:gd name="T57" fmla="*/ 5 h 61"/>
                    <a:gd name="T58" fmla="*/ 109 w 116"/>
                    <a:gd name="T59" fmla="*/ 5 h 61"/>
                    <a:gd name="T60" fmla="*/ 110 w 116"/>
                    <a:gd name="T61" fmla="*/ 4 h 61"/>
                    <a:gd name="T62" fmla="*/ 109 w 116"/>
                    <a:gd name="T63" fmla="*/ 4 h 61"/>
                    <a:gd name="T64" fmla="*/ 109 w 116"/>
                    <a:gd name="T65" fmla="*/ 4 h 61"/>
                    <a:gd name="T66" fmla="*/ 109 w 116"/>
                    <a:gd name="T67" fmla="*/ 3 h 61"/>
                    <a:gd name="T68" fmla="*/ 109 w 116"/>
                    <a:gd name="T69" fmla="*/ 3 h 61"/>
                    <a:gd name="T70" fmla="*/ 108 w 116"/>
                    <a:gd name="T71" fmla="*/ 2 h 61"/>
                    <a:gd name="T72" fmla="*/ 108 w 116"/>
                    <a:gd name="T73" fmla="*/ 2 h 61"/>
                    <a:gd name="T74" fmla="*/ 108 w 116"/>
                    <a:gd name="T75" fmla="*/ 2 h 61"/>
                    <a:gd name="T76" fmla="*/ 107 w 116"/>
                    <a:gd name="T77" fmla="*/ 2 h 61"/>
                    <a:gd name="T78" fmla="*/ 107 w 116"/>
                    <a:gd name="T79" fmla="*/ 2 h 61"/>
                    <a:gd name="T80" fmla="*/ 106 w 116"/>
                    <a:gd name="T81" fmla="*/ 2 h 61"/>
                    <a:gd name="T82" fmla="*/ 105 w 116"/>
                    <a:gd name="T83" fmla="*/ 2 h 61"/>
                    <a:gd name="T84" fmla="*/ 105 w 116"/>
                    <a:gd name="T85" fmla="*/ 2 h 61"/>
                    <a:gd name="T86" fmla="*/ 105 w 116"/>
                    <a:gd name="T87" fmla="*/ 2 h 61"/>
                    <a:gd name="T88" fmla="*/ 104 w 116"/>
                    <a:gd name="T89" fmla="*/ 1 h 61"/>
                    <a:gd name="T90" fmla="*/ 104 w 116"/>
                    <a:gd name="T91" fmla="*/ 1 h 61"/>
                    <a:gd name="T92" fmla="*/ 104 w 116"/>
                    <a:gd name="T93" fmla="*/ 1 h 61"/>
                    <a:gd name="T94" fmla="*/ 103 w 116"/>
                    <a:gd name="T95" fmla="*/ 0 h 61"/>
                    <a:gd name="T96" fmla="*/ 0 w 116"/>
                    <a:gd name="T97" fmla="*/ 60 h 61"/>
                    <a:gd name="T98" fmla="*/ 116 w 116"/>
                    <a:gd name="T99"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6" h="61">
                      <a:moveTo>
                        <a:pt x="116" y="56"/>
                      </a:moveTo>
                      <a:cubicBezTo>
                        <a:pt x="115" y="43"/>
                        <a:pt x="115" y="30"/>
                        <a:pt x="114" y="17"/>
                      </a:cubicBezTo>
                      <a:cubicBezTo>
                        <a:pt x="114" y="17"/>
                        <a:pt x="114" y="17"/>
                        <a:pt x="114" y="17"/>
                      </a:cubicBezTo>
                      <a:cubicBezTo>
                        <a:pt x="114" y="17"/>
                        <a:pt x="114" y="17"/>
                        <a:pt x="114" y="17"/>
                      </a:cubicBezTo>
                      <a:cubicBezTo>
                        <a:pt x="114" y="17"/>
                        <a:pt x="114" y="17"/>
                        <a:pt x="114" y="17"/>
                      </a:cubicBezTo>
                      <a:cubicBezTo>
                        <a:pt x="114" y="16"/>
                        <a:pt x="114" y="16"/>
                        <a:pt x="114" y="16"/>
                      </a:cubicBezTo>
                      <a:cubicBezTo>
                        <a:pt x="114" y="16"/>
                        <a:pt x="114" y="16"/>
                        <a:pt x="114" y="16"/>
                      </a:cubicBezTo>
                      <a:cubicBezTo>
                        <a:pt x="114" y="16"/>
                        <a:pt x="114" y="16"/>
                        <a:pt x="114" y="16"/>
                      </a:cubicBezTo>
                      <a:cubicBezTo>
                        <a:pt x="114" y="16"/>
                        <a:pt x="114" y="16"/>
                        <a:pt x="114" y="16"/>
                      </a:cubicBezTo>
                      <a:cubicBezTo>
                        <a:pt x="114" y="16"/>
                        <a:pt x="114" y="16"/>
                        <a:pt x="114"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1" y="15"/>
                        <a:pt x="111" y="15"/>
                        <a:pt x="111" y="15"/>
                      </a:cubicBezTo>
                      <a:cubicBezTo>
                        <a:pt x="111" y="15"/>
                        <a:pt x="111" y="15"/>
                        <a:pt x="111" y="15"/>
                      </a:cubicBezTo>
                      <a:cubicBezTo>
                        <a:pt x="111" y="15"/>
                        <a:pt x="111" y="15"/>
                        <a:pt x="111" y="15"/>
                      </a:cubicBezTo>
                      <a:cubicBezTo>
                        <a:pt x="111" y="15"/>
                        <a:pt x="111" y="15"/>
                        <a:pt x="111" y="15"/>
                      </a:cubicBezTo>
                      <a:cubicBezTo>
                        <a:pt x="111" y="14"/>
                        <a:pt x="111" y="14"/>
                        <a:pt x="111" y="14"/>
                      </a:cubicBezTo>
                      <a:cubicBezTo>
                        <a:pt x="111" y="14"/>
                        <a:pt x="111" y="14"/>
                        <a:pt x="111" y="14"/>
                      </a:cubicBezTo>
                      <a:cubicBezTo>
                        <a:pt x="110" y="14"/>
                        <a:pt x="110" y="14"/>
                        <a:pt x="110" y="14"/>
                      </a:cubicBezTo>
                      <a:cubicBezTo>
                        <a:pt x="110" y="13"/>
                        <a:pt x="110" y="13"/>
                        <a:pt x="110" y="13"/>
                      </a:cubicBezTo>
                      <a:cubicBezTo>
                        <a:pt x="109" y="12"/>
                        <a:pt x="109" y="12"/>
                        <a:pt x="109" y="12"/>
                      </a:cubicBezTo>
                      <a:cubicBezTo>
                        <a:pt x="110" y="12"/>
                        <a:pt x="110" y="12"/>
                        <a:pt x="110" y="12"/>
                      </a:cubicBezTo>
                      <a:cubicBezTo>
                        <a:pt x="109" y="12"/>
                        <a:pt x="109" y="12"/>
                        <a:pt x="109" y="12"/>
                      </a:cubicBezTo>
                      <a:cubicBezTo>
                        <a:pt x="109" y="12"/>
                        <a:pt x="109" y="12"/>
                        <a:pt x="109" y="12"/>
                      </a:cubicBezTo>
                      <a:cubicBezTo>
                        <a:pt x="109" y="11"/>
                        <a:pt x="109" y="11"/>
                        <a:pt x="109" y="11"/>
                      </a:cubicBezTo>
                      <a:cubicBezTo>
                        <a:pt x="109" y="11"/>
                        <a:pt x="109" y="11"/>
                        <a:pt x="109" y="11"/>
                      </a:cubicBezTo>
                      <a:cubicBezTo>
                        <a:pt x="108" y="11"/>
                        <a:pt x="108" y="11"/>
                        <a:pt x="108" y="11"/>
                      </a:cubicBezTo>
                      <a:cubicBezTo>
                        <a:pt x="108" y="11"/>
                        <a:pt x="108" y="11"/>
                        <a:pt x="108" y="11"/>
                      </a:cubicBezTo>
                      <a:cubicBezTo>
                        <a:pt x="108" y="10"/>
                        <a:pt x="108" y="10"/>
                        <a:pt x="108" y="10"/>
                      </a:cubicBezTo>
                      <a:cubicBezTo>
                        <a:pt x="107" y="10"/>
                        <a:pt x="107" y="10"/>
                        <a:pt x="107" y="10"/>
                      </a:cubicBezTo>
                      <a:cubicBezTo>
                        <a:pt x="107" y="10"/>
                        <a:pt x="107" y="10"/>
                        <a:pt x="107" y="10"/>
                      </a:cubicBezTo>
                      <a:cubicBezTo>
                        <a:pt x="107" y="9"/>
                        <a:pt x="107" y="9"/>
                        <a:pt x="107" y="9"/>
                      </a:cubicBezTo>
                      <a:cubicBezTo>
                        <a:pt x="107" y="9"/>
                        <a:pt x="107" y="9"/>
                        <a:pt x="107" y="9"/>
                      </a:cubicBezTo>
                      <a:cubicBezTo>
                        <a:pt x="106" y="9"/>
                        <a:pt x="106" y="9"/>
                        <a:pt x="106" y="9"/>
                      </a:cubicBezTo>
                      <a:cubicBezTo>
                        <a:pt x="106" y="9"/>
                        <a:pt x="106" y="9"/>
                        <a:pt x="106" y="9"/>
                      </a:cubicBezTo>
                      <a:cubicBezTo>
                        <a:pt x="106" y="8"/>
                        <a:pt x="106" y="8"/>
                        <a:pt x="106" y="8"/>
                      </a:cubicBezTo>
                      <a:cubicBezTo>
                        <a:pt x="106" y="8"/>
                        <a:pt x="106" y="8"/>
                        <a:pt x="106" y="8"/>
                      </a:cubicBezTo>
                      <a:cubicBezTo>
                        <a:pt x="107" y="8"/>
                        <a:pt x="107" y="8"/>
                        <a:pt x="107" y="8"/>
                      </a:cubicBezTo>
                      <a:cubicBezTo>
                        <a:pt x="107" y="8"/>
                        <a:pt x="107" y="8"/>
                        <a:pt x="107" y="8"/>
                      </a:cubicBezTo>
                      <a:cubicBezTo>
                        <a:pt x="107" y="8"/>
                        <a:pt x="107" y="8"/>
                        <a:pt x="107" y="8"/>
                      </a:cubicBezTo>
                      <a:cubicBezTo>
                        <a:pt x="107" y="8"/>
                        <a:pt x="107" y="8"/>
                        <a:pt x="107" y="8"/>
                      </a:cubicBezTo>
                      <a:cubicBezTo>
                        <a:pt x="107" y="7"/>
                        <a:pt x="107" y="7"/>
                        <a:pt x="107" y="7"/>
                      </a:cubicBezTo>
                      <a:cubicBezTo>
                        <a:pt x="107" y="7"/>
                        <a:pt x="107" y="7"/>
                        <a:pt x="107" y="7"/>
                      </a:cubicBezTo>
                      <a:cubicBezTo>
                        <a:pt x="107" y="7"/>
                        <a:pt x="107" y="7"/>
                        <a:pt x="107" y="7"/>
                      </a:cubicBezTo>
                      <a:cubicBezTo>
                        <a:pt x="108" y="6"/>
                        <a:pt x="108" y="6"/>
                        <a:pt x="108" y="6"/>
                      </a:cubicBezTo>
                      <a:cubicBezTo>
                        <a:pt x="108" y="6"/>
                        <a:pt x="108" y="6"/>
                        <a:pt x="108" y="6"/>
                      </a:cubicBezTo>
                      <a:cubicBezTo>
                        <a:pt x="108" y="6"/>
                        <a:pt x="108" y="6"/>
                        <a:pt x="108" y="6"/>
                      </a:cubicBezTo>
                      <a:cubicBezTo>
                        <a:pt x="108" y="6"/>
                        <a:pt x="108" y="6"/>
                        <a:pt x="108" y="6"/>
                      </a:cubicBezTo>
                      <a:cubicBezTo>
                        <a:pt x="108" y="5"/>
                        <a:pt x="108" y="5"/>
                        <a:pt x="108" y="5"/>
                      </a:cubicBezTo>
                      <a:cubicBezTo>
                        <a:pt x="108" y="5"/>
                        <a:pt x="108" y="5"/>
                        <a:pt x="108" y="5"/>
                      </a:cubicBezTo>
                      <a:cubicBezTo>
                        <a:pt x="108" y="5"/>
                        <a:pt x="108" y="5"/>
                        <a:pt x="108" y="5"/>
                      </a:cubicBezTo>
                      <a:cubicBezTo>
                        <a:pt x="108" y="5"/>
                        <a:pt x="108" y="5"/>
                        <a:pt x="108" y="5"/>
                      </a:cubicBezTo>
                      <a:cubicBezTo>
                        <a:pt x="109" y="5"/>
                        <a:pt x="109" y="5"/>
                        <a:pt x="109" y="5"/>
                      </a:cubicBezTo>
                      <a:cubicBezTo>
                        <a:pt x="109" y="5"/>
                        <a:pt x="109" y="5"/>
                        <a:pt x="109" y="5"/>
                      </a:cubicBezTo>
                      <a:cubicBezTo>
                        <a:pt x="110" y="5"/>
                        <a:pt x="110" y="5"/>
                        <a:pt x="110" y="5"/>
                      </a:cubicBezTo>
                      <a:cubicBezTo>
                        <a:pt x="110" y="4"/>
                        <a:pt x="110" y="4"/>
                        <a:pt x="110" y="4"/>
                      </a:cubicBezTo>
                      <a:cubicBezTo>
                        <a:pt x="110" y="4"/>
                        <a:pt x="110" y="4"/>
                        <a:pt x="110" y="4"/>
                      </a:cubicBezTo>
                      <a:cubicBezTo>
                        <a:pt x="109" y="4"/>
                        <a:pt x="109" y="4"/>
                        <a:pt x="109" y="4"/>
                      </a:cubicBezTo>
                      <a:cubicBezTo>
                        <a:pt x="109" y="4"/>
                        <a:pt x="109" y="4"/>
                        <a:pt x="109" y="4"/>
                      </a:cubicBezTo>
                      <a:cubicBezTo>
                        <a:pt x="109" y="4"/>
                        <a:pt x="109" y="4"/>
                        <a:pt x="109" y="4"/>
                      </a:cubicBezTo>
                      <a:cubicBezTo>
                        <a:pt x="109" y="3"/>
                        <a:pt x="109" y="3"/>
                        <a:pt x="109" y="3"/>
                      </a:cubicBezTo>
                      <a:cubicBezTo>
                        <a:pt x="109" y="3"/>
                        <a:pt x="109" y="3"/>
                        <a:pt x="109" y="3"/>
                      </a:cubicBezTo>
                      <a:cubicBezTo>
                        <a:pt x="109" y="3"/>
                        <a:pt x="109" y="3"/>
                        <a:pt x="109" y="3"/>
                      </a:cubicBezTo>
                      <a:cubicBezTo>
                        <a:pt x="109" y="3"/>
                        <a:pt x="109" y="3"/>
                        <a:pt x="109" y="3"/>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7" y="2"/>
                        <a:pt x="107" y="2"/>
                        <a:pt x="107" y="2"/>
                      </a:cubicBezTo>
                      <a:cubicBezTo>
                        <a:pt x="107" y="2"/>
                        <a:pt x="107" y="2"/>
                        <a:pt x="107" y="2"/>
                      </a:cubicBezTo>
                      <a:cubicBezTo>
                        <a:pt x="107" y="2"/>
                        <a:pt x="107" y="2"/>
                        <a:pt x="107" y="2"/>
                      </a:cubicBezTo>
                      <a:cubicBezTo>
                        <a:pt x="106" y="3"/>
                        <a:pt x="106" y="3"/>
                        <a:pt x="106" y="3"/>
                      </a:cubicBezTo>
                      <a:cubicBezTo>
                        <a:pt x="106" y="2"/>
                        <a:pt x="106" y="2"/>
                        <a:pt x="106" y="2"/>
                      </a:cubicBezTo>
                      <a:cubicBezTo>
                        <a:pt x="105" y="2"/>
                        <a:pt x="105" y="2"/>
                        <a:pt x="105" y="2"/>
                      </a:cubicBezTo>
                      <a:cubicBezTo>
                        <a:pt x="105" y="2"/>
                        <a:pt x="105" y="2"/>
                        <a:pt x="105" y="2"/>
                      </a:cubicBezTo>
                      <a:cubicBezTo>
                        <a:pt x="105" y="2"/>
                        <a:pt x="105" y="2"/>
                        <a:pt x="105" y="2"/>
                      </a:cubicBezTo>
                      <a:cubicBezTo>
                        <a:pt x="105" y="2"/>
                        <a:pt x="105" y="2"/>
                        <a:pt x="105" y="2"/>
                      </a:cubicBezTo>
                      <a:cubicBezTo>
                        <a:pt x="105" y="2"/>
                        <a:pt x="105" y="2"/>
                        <a:pt x="105" y="2"/>
                      </a:cubicBezTo>
                      <a:cubicBezTo>
                        <a:pt x="105" y="2"/>
                        <a:pt x="105" y="2"/>
                        <a:pt x="105" y="2"/>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3" y="0"/>
                        <a:pt x="103" y="0"/>
                        <a:pt x="103" y="0"/>
                      </a:cubicBezTo>
                      <a:cubicBezTo>
                        <a:pt x="69" y="1"/>
                        <a:pt x="35" y="2"/>
                        <a:pt x="1" y="1"/>
                      </a:cubicBezTo>
                      <a:cubicBezTo>
                        <a:pt x="0" y="21"/>
                        <a:pt x="0" y="40"/>
                        <a:pt x="0" y="60"/>
                      </a:cubicBezTo>
                      <a:cubicBezTo>
                        <a:pt x="34" y="61"/>
                        <a:pt x="69" y="60"/>
                        <a:pt x="103" y="59"/>
                      </a:cubicBezTo>
                      <a:cubicBezTo>
                        <a:pt x="107" y="59"/>
                        <a:pt x="112" y="58"/>
                        <a:pt x="116" y="58"/>
                      </a:cubicBezTo>
                      <a:lnTo>
                        <a:pt x="116" y="56"/>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8" name="Freeform 366">
                  <a:extLst>
                    <a:ext uri="{FF2B5EF4-FFF2-40B4-BE49-F238E27FC236}">
                      <a16:creationId xmlns="" xmlns:a16="http://schemas.microsoft.com/office/drawing/2014/main" id="{EC9F5C24-772C-4F3A-B0CD-95535030DA40}"/>
                    </a:ext>
                  </a:extLst>
                </p:cNvPr>
                <p:cNvSpPr>
                  <a:spLocks/>
                </p:cNvSpPr>
                <p:nvPr/>
              </p:nvSpPr>
              <p:spPr bwMode="auto">
                <a:xfrm>
                  <a:off x="5728809" y="3778327"/>
                  <a:ext cx="503282" cy="325036"/>
                </a:xfrm>
                <a:custGeom>
                  <a:avLst/>
                  <a:gdLst>
                    <a:gd name="T0" fmla="*/ 95 w 96"/>
                    <a:gd name="T1" fmla="*/ 25 h 62"/>
                    <a:gd name="T2" fmla="*/ 92 w 96"/>
                    <a:gd name="T3" fmla="*/ 22 h 62"/>
                    <a:gd name="T4" fmla="*/ 88 w 96"/>
                    <a:gd name="T5" fmla="*/ 20 h 62"/>
                    <a:gd name="T6" fmla="*/ 87 w 96"/>
                    <a:gd name="T7" fmla="*/ 16 h 62"/>
                    <a:gd name="T8" fmla="*/ 81 w 96"/>
                    <a:gd name="T9" fmla="*/ 14 h 62"/>
                    <a:gd name="T10" fmla="*/ 80 w 96"/>
                    <a:gd name="T11" fmla="*/ 10 h 62"/>
                    <a:gd name="T12" fmla="*/ 80 w 96"/>
                    <a:gd name="T13" fmla="*/ 4 h 62"/>
                    <a:gd name="T14" fmla="*/ 78 w 96"/>
                    <a:gd name="T15" fmla="*/ 1 h 62"/>
                    <a:gd name="T16" fmla="*/ 0 w 96"/>
                    <a:gd name="T17" fmla="*/ 4 h 62"/>
                    <a:gd name="T18" fmla="*/ 0 w 96"/>
                    <a:gd name="T19" fmla="*/ 6 h 62"/>
                    <a:gd name="T20" fmla="*/ 1 w 96"/>
                    <a:gd name="T21" fmla="*/ 8 h 62"/>
                    <a:gd name="T22" fmla="*/ 1 w 96"/>
                    <a:gd name="T23" fmla="*/ 9 h 62"/>
                    <a:gd name="T24" fmla="*/ 1 w 96"/>
                    <a:gd name="T25" fmla="*/ 10 h 62"/>
                    <a:gd name="T26" fmla="*/ 2 w 96"/>
                    <a:gd name="T27" fmla="*/ 10 h 62"/>
                    <a:gd name="T28" fmla="*/ 2 w 96"/>
                    <a:gd name="T29" fmla="*/ 11 h 62"/>
                    <a:gd name="T30" fmla="*/ 2 w 96"/>
                    <a:gd name="T31" fmla="*/ 14 h 62"/>
                    <a:gd name="T32" fmla="*/ 2 w 96"/>
                    <a:gd name="T33" fmla="*/ 14 h 62"/>
                    <a:gd name="T34" fmla="*/ 1 w 96"/>
                    <a:gd name="T35" fmla="*/ 16 h 62"/>
                    <a:gd name="T36" fmla="*/ 1 w 96"/>
                    <a:gd name="T37" fmla="*/ 17 h 62"/>
                    <a:gd name="T38" fmla="*/ 1 w 96"/>
                    <a:gd name="T39" fmla="*/ 18 h 62"/>
                    <a:gd name="T40" fmla="*/ 0 w 96"/>
                    <a:gd name="T41" fmla="*/ 19 h 62"/>
                    <a:gd name="T42" fmla="*/ 2 w 96"/>
                    <a:gd name="T43" fmla="*/ 21 h 62"/>
                    <a:gd name="T44" fmla="*/ 2 w 96"/>
                    <a:gd name="T45" fmla="*/ 22 h 62"/>
                    <a:gd name="T46" fmla="*/ 2 w 96"/>
                    <a:gd name="T47" fmla="*/ 23 h 62"/>
                    <a:gd name="T48" fmla="*/ 4 w 96"/>
                    <a:gd name="T49" fmla="*/ 24 h 62"/>
                    <a:gd name="T50" fmla="*/ 5 w 96"/>
                    <a:gd name="T51" fmla="*/ 28 h 62"/>
                    <a:gd name="T52" fmla="*/ 6 w 96"/>
                    <a:gd name="T53" fmla="*/ 31 h 62"/>
                    <a:gd name="T54" fmla="*/ 8 w 96"/>
                    <a:gd name="T55" fmla="*/ 35 h 62"/>
                    <a:gd name="T56" fmla="*/ 9 w 96"/>
                    <a:gd name="T57" fmla="*/ 38 h 62"/>
                    <a:gd name="T58" fmla="*/ 9 w 96"/>
                    <a:gd name="T59" fmla="*/ 40 h 62"/>
                    <a:gd name="T60" fmla="*/ 9 w 96"/>
                    <a:gd name="T61" fmla="*/ 43 h 62"/>
                    <a:gd name="T62" fmla="*/ 10 w 96"/>
                    <a:gd name="T63" fmla="*/ 43 h 62"/>
                    <a:gd name="T64" fmla="*/ 11 w 96"/>
                    <a:gd name="T65" fmla="*/ 44 h 62"/>
                    <a:gd name="T66" fmla="*/ 12 w 96"/>
                    <a:gd name="T67" fmla="*/ 47 h 62"/>
                    <a:gd name="T68" fmla="*/ 13 w 96"/>
                    <a:gd name="T69" fmla="*/ 50 h 62"/>
                    <a:gd name="T70" fmla="*/ 12 w 96"/>
                    <a:gd name="T71" fmla="*/ 52 h 62"/>
                    <a:gd name="T72" fmla="*/ 12 w 96"/>
                    <a:gd name="T73" fmla="*/ 53 h 62"/>
                    <a:gd name="T74" fmla="*/ 13 w 96"/>
                    <a:gd name="T75" fmla="*/ 55 h 62"/>
                    <a:gd name="T76" fmla="*/ 13 w 96"/>
                    <a:gd name="T77" fmla="*/ 58 h 62"/>
                    <a:gd name="T78" fmla="*/ 13 w 96"/>
                    <a:gd name="T79" fmla="*/ 60 h 62"/>
                    <a:gd name="T80" fmla="*/ 14 w 96"/>
                    <a:gd name="T81" fmla="*/ 61 h 62"/>
                    <a:gd name="T82" fmla="*/ 14 w 96"/>
                    <a:gd name="T83" fmla="*/ 61 h 62"/>
                    <a:gd name="T84" fmla="*/ 14 w 96"/>
                    <a:gd name="T85" fmla="*/ 61 h 62"/>
                    <a:gd name="T86" fmla="*/ 14 w 96"/>
                    <a:gd name="T87" fmla="*/ 61 h 62"/>
                    <a:gd name="T88" fmla="*/ 34 w 96"/>
                    <a:gd name="T89" fmla="*/ 61 h 62"/>
                    <a:gd name="T90" fmla="*/ 75 w 96"/>
                    <a:gd name="T91" fmla="*/ 58 h 62"/>
                    <a:gd name="T92" fmla="*/ 77 w 96"/>
                    <a:gd name="T93" fmla="*/ 59 h 62"/>
                    <a:gd name="T94" fmla="*/ 77 w 96"/>
                    <a:gd name="T95" fmla="*/ 60 h 62"/>
                    <a:gd name="T96" fmla="*/ 78 w 96"/>
                    <a:gd name="T97" fmla="*/ 61 h 62"/>
                    <a:gd name="T98" fmla="*/ 81 w 96"/>
                    <a:gd name="T99" fmla="*/ 61 h 62"/>
                    <a:gd name="T100" fmla="*/ 80 w 96"/>
                    <a:gd name="T101" fmla="*/ 58 h 62"/>
                    <a:gd name="T102" fmla="*/ 83 w 96"/>
                    <a:gd name="T103" fmla="*/ 57 h 62"/>
                    <a:gd name="T104" fmla="*/ 84 w 96"/>
                    <a:gd name="T105" fmla="*/ 52 h 62"/>
                    <a:gd name="T106" fmla="*/ 84 w 96"/>
                    <a:gd name="T107" fmla="*/ 46 h 62"/>
                    <a:gd name="T108" fmla="*/ 84 w 96"/>
                    <a:gd name="T109" fmla="*/ 42 h 62"/>
                    <a:gd name="T110" fmla="*/ 92 w 96"/>
                    <a:gd name="T111" fmla="*/ 38 h 62"/>
                    <a:gd name="T112" fmla="*/ 94 w 96"/>
                    <a:gd name="T113" fmla="*/ 36 h 62"/>
                    <a:gd name="T114" fmla="*/ 94 w 96"/>
                    <a:gd name="T115" fmla="*/ 34 h 62"/>
                    <a:gd name="T116" fmla="*/ 96 w 96"/>
                    <a:gd name="T117" fmla="*/ 3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 h="62">
                      <a:moveTo>
                        <a:pt x="96" y="27"/>
                      </a:moveTo>
                      <a:cubicBezTo>
                        <a:pt x="96" y="27"/>
                        <a:pt x="96" y="27"/>
                        <a:pt x="96" y="27"/>
                      </a:cubicBezTo>
                      <a:cubicBezTo>
                        <a:pt x="96" y="26"/>
                        <a:pt x="96" y="26"/>
                        <a:pt x="96" y="26"/>
                      </a:cubicBezTo>
                      <a:cubicBezTo>
                        <a:pt x="96" y="26"/>
                        <a:pt x="96" y="26"/>
                        <a:pt x="96" y="26"/>
                      </a:cubicBezTo>
                      <a:cubicBezTo>
                        <a:pt x="96" y="26"/>
                        <a:pt x="96" y="26"/>
                        <a:pt x="96" y="26"/>
                      </a:cubicBezTo>
                      <a:cubicBezTo>
                        <a:pt x="95" y="26"/>
                        <a:pt x="95" y="26"/>
                        <a:pt x="95" y="26"/>
                      </a:cubicBezTo>
                      <a:cubicBezTo>
                        <a:pt x="95" y="26"/>
                        <a:pt x="95" y="26"/>
                        <a:pt x="95" y="26"/>
                      </a:cubicBezTo>
                      <a:cubicBezTo>
                        <a:pt x="95" y="25"/>
                        <a:pt x="95" y="25"/>
                        <a:pt x="95" y="25"/>
                      </a:cubicBezTo>
                      <a:cubicBezTo>
                        <a:pt x="95" y="25"/>
                        <a:pt x="95" y="25"/>
                        <a:pt x="95" y="25"/>
                      </a:cubicBezTo>
                      <a:cubicBezTo>
                        <a:pt x="93" y="25"/>
                        <a:pt x="93" y="25"/>
                        <a:pt x="93" y="25"/>
                      </a:cubicBezTo>
                      <a:cubicBezTo>
                        <a:pt x="93" y="25"/>
                        <a:pt x="93" y="25"/>
                        <a:pt x="93" y="25"/>
                      </a:cubicBezTo>
                      <a:cubicBezTo>
                        <a:pt x="93" y="25"/>
                        <a:pt x="93" y="25"/>
                        <a:pt x="93" y="25"/>
                      </a:cubicBezTo>
                      <a:cubicBezTo>
                        <a:pt x="93" y="24"/>
                        <a:pt x="93" y="24"/>
                        <a:pt x="93" y="24"/>
                      </a:cubicBezTo>
                      <a:cubicBezTo>
                        <a:pt x="92" y="24"/>
                        <a:pt x="92" y="24"/>
                        <a:pt x="92" y="24"/>
                      </a:cubicBezTo>
                      <a:cubicBezTo>
                        <a:pt x="92" y="23"/>
                        <a:pt x="92" y="23"/>
                        <a:pt x="92" y="23"/>
                      </a:cubicBezTo>
                      <a:cubicBezTo>
                        <a:pt x="92" y="22"/>
                        <a:pt x="92" y="22"/>
                        <a:pt x="92" y="22"/>
                      </a:cubicBezTo>
                      <a:cubicBezTo>
                        <a:pt x="92" y="22"/>
                        <a:pt x="92" y="22"/>
                        <a:pt x="92" y="22"/>
                      </a:cubicBezTo>
                      <a:cubicBezTo>
                        <a:pt x="92" y="22"/>
                        <a:pt x="92" y="22"/>
                        <a:pt x="92" y="22"/>
                      </a:cubicBezTo>
                      <a:cubicBezTo>
                        <a:pt x="91" y="21"/>
                        <a:pt x="91" y="21"/>
                        <a:pt x="91" y="21"/>
                      </a:cubicBezTo>
                      <a:cubicBezTo>
                        <a:pt x="90" y="21"/>
                        <a:pt x="90" y="21"/>
                        <a:pt x="90" y="21"/>
                      </a:cubicBezTo>
                      <a:cubicBezTo>
                        <a:pt x="89" y="20"/>
                        <a:pt x="89" y="20"/>
                        <a:pt x="89" y="20"/>
                      </a:cubicBezTo>
                      <a:cubicBezTo>
                        <a:pt x="89" y="20"/>
                        <a:pt x="89" y="20"/>
                        <a:pt x="89" y="20"/>
                      </a:cubicBezTo>
                      <a:cubicBezTo>
                        <a:pt x="89" y="20"/>
                        <a:pt x="89" y="20"/>
                        <a:pt x="89" y="20"/>
                      </a:cubicBezTo>
                      <a:cubicBezTo>
                        <a:pt x="88" y="20"/>
                        <a:pt x="88" y="20"/>
                        <a:pt x="88" y="20"/>
                      </a:cubicBezTo>
                      <a:cubicBezTo>
                        <a:pt x="88" y="19"/>
                        <a:pt x="88" y="19"/>
                        <a:pt x="88" y="19"/>
                      </a:cubicBezTo>
                      <a:cubicBezTo>
                        <a:pt x="88" y="19"/>
                        <a:pt x="88" y="19"/>
                        <a:pt x="88" y="18"/>
                      </a:cubicBezTo>
                      <a:cubicBezTo>
                        <a:pt x="88" y="18"/>
                        <a:pt x="88" y="18"/>
                        <a:pt x="88" y="18"/>
                      </a:cubicBezTo>
                      <a:cubicBezTo>
                        <a:pt x="88" y="18"/>
                        <a:pt x="88" y="18"/>
                        <a:pt x="88" y="18"/>
                      </a:cubicBezTo>
                      <a:cubicBezTo>
                        <a:pt x="88" y="17"/>
                        <a:pt x="88" y="17"/>
                        <a:pt x="88" y="17"/>
                      </a:cubicBezTo>
                      <a:cubicBezTo>
                        <a:pt x="88" y="17"/>
                        <a:pt x="88" y="17"/>
                        <a:pt x="88" y="17"/>
                      </a:cubicBezTo>
                      <a:cubicBezTo>
                        <a:pt x="87" y="16"/>
                        <a:pt x="87" y="16"/>
                        <a:pt x="87" y="16"/>
                      </a:cubicBezTo>
                      <a:cubicBezTo>
                        <a:pt x="87" y="16"/>
                        <a:pt x="87" y="16"/>
                        <a:pt x="87" y="16"/>
                      </a:cubicBezTo>
                      <a:cubicBezTo>
                        <a:pt x="87" y="16"/>
                        <a:pt x="87" y="16"/>
                        <a:pt x="87" y="16"/>
                      </a:cubicBezTo>
                      <a:cubicBezTo>
                        <a:pt x="86" y="16"/>
                        <a:pt x="86" y="16"/>
                        <a:pt x="86" y="16"/>
                      </a:cubicBezTo>
                      <a:cubicBezTo>
                        <a:pt x="86" y="16"/>
                        <a:pt x="86" y="16"/>
                        <a:pt x="86" y="16"/>
                      </a:cubicBezTo>
                      <a:cubicBezTo>
                        <a:pt x="83" y="16"/>
                        <a:pt x="83" y="16"/>
                        <a:pt x="83" y="16"/>
                      </a:cubicBezTo>
                      <a:cubicBezTo>
                        <a:pt x="82" y="15"/>
                        <a:pt x="82" y="15"/>
                        <a:pt x="82" y="15"/>
                      </a:cubicBezTo>
                      <a:cubicBezTo>
                        <a:pt x="82" y="15"/>
                        <a:pt x="82" y="15"/>
                        <a:pt x="82" y="15"/>
                      </a:cubicBezTo>
                      <a:cubicBezTo>
                        <a:pt x="82" y="15"/>
                        <a:pt x="82" y="15"/>
                        <a:pt x="82" y="15"/>
                      </a:cubicBezTo>
                      <a:cubicBezTo>
                        <a:pt x="81" y="14"/>
                        <a:pt x="81" y="14"/>
                        <a:pt x="81" y="14"/>
                      </a:cubicBezTo>
                      <a:cubicBezTo>
                        <a:pt x="81" y="14"/>
                        <a:pt x="81" y="14"/>
                        <a:pt x="81" y="14"/>
                      </a:cubicBezTo>
                      <a:cubicBezTo>
                        <a:pt x="81" y="13"/>
                        <a:pt x="81" y="13"/>
                        <a:pt x="81" y="13"/>
                      </a:cubicBezTo>
                      <a:cubicBezTo>
                        <a:pt x="81" y="12"/>
                        <a:pt x="81" y="12"/>
                        <a:pt x="81" y="12"/>
                      </a:cubicBezTo>
                      <a:cubicBezTo>
                        <a:pt x="81" y="12"/>
                        <a:pt x="81" y="12"/>
                        <a:pt x="81" y="12"/>
                      </a:cubicBezTo>
                      <a:cubicBezTo>
                        <a:pt x="80" y="12"/>
                        <a:pt x="80" y="12"/>
                        <a:pt x="80" y="12"/>
                      </a:cubicBezTo>
                      <a:cubicBezTo>
                        <a:pt x="80" y="11"/>
                        <a:pt x="80" y="11"/>
                        <a:pt x="80" y="11"/>
                      </a:cubicBezTo>
                      <a:cubicBezTo>
                        <a:pt x="80" y="11"/>
                        <a:pt x="80" y="11"/>
                        <a:pt x="80" y="11"/>
                      </a:cubicBezTo>
                      <a:cubicBezTo>
                        <a:pt x="80" y="10"/>
                        <a:pt x="80" y="10"/>
                        <a:pt x="80" y="10"/>
                      </a:cubicBezTo>
                      <a:cubicBezTo>
                        <a:pt x="80" y="10"/>
                        <a:pt x="80" y="10"/>
                        <a:pt x="80" y="10"/>
                      </a:cubicBezTo>
                      <a:cubicBezTo>
                        <a:pt x="80" y="9"/>
                        <a:pt x="80" y="9"/>
                        <a:pt x="80" y="9"/>
                      </a:cubicBezTo>
                      <a:cubicBezTo>
                        <a:pt x="80" y="9"/>
                        <a:pt x="80" y="9"/>
                        <a:pt x="80" y="9"/>
                      </a:cubicBezTo>
                      <a:cubicBezTo>
                        <a:pt x="80" y="8"/>
                        <a:pt x="80" y="8"/>
                        <a:pt x="80" y="8"/>
                      </a:cubicBezTo>
                      <a:cubicBezTo>
                        <a:pt x="79" y="7"/>
                        <a:pt x="79" y="7"/>
                        <a:pt x="79" y="7"/>
                      </a:cubicBezTo>
                      <a:cubicBezTo>
                        <a:pt x="80" y="6"/>
                        <a:pt x="80" y="6"/>
                        <a:pt x="80" y="6"/>
                      </a:cubicBezTo>
                      <a:cubicBezTo>
                        <a:pt x="80" y="5"/>
                        <a:pt x="80" y="5"/>
                        <a:pt x="80" y="5"/>
                      </a:cubicBezTo>
                      <a:cubicBezTo>
                        <a:pt x="80" y="4"/>
                        <a:pt x="80" y="4"/>
                        <a:pt x="80" y="4"/>
                      </a:cubicBezTo>
                      <a:cubicBezTo>
                        <a:pt x="80" y="3"/>
                        <a:pt x="80" y="3"/>
                        <a:pt x="80" y="3"/>
                      </a:cubicBezTo>
                      <a:cubicBezTo>
                        <a:pt x="80" y="3"/>
                        <a:pt x="80" y="3"/>
                        <a:pt x="80" y="3"/>
                      </a:cubicBezTo>
                      <a:cubicBezTo>
                        <a:pt x="79" y="3"/>
                        <a:pt x="79" y="3"/>
                        <a:pt x="79" y="3"/>
                      </a:cubicBezTo>
                      <a:cubicBezTo>
                        <a:pt x="78" y="3"/>
                        <a:pt x="78" y="3"/>
                        <a:pt x="78" y="3"/>
                      </a:cubicBezTo>
                      <a:cubicBezTo>
                        <a:pt x="78" y="2"/>
                        <a:pt x="78" y="2"/>
                        <a:pt x="78" y="2"/>
                      </a:cubicBezTo>
                      <a:cubicBezTo>
                        <a:pt x="78" y="2"/>
                        <a:pt x="78" y="2"/>
                        <a:pt x="78" y="2"/>
                      </a:cubicBezTo>
                      <a:cubicBezTo>
                        <a:pt x="78" y="2"/>
                        <a:pt x="78" y="2"/>
                        <a:pt x="78" y="2"/>
                      </a:cubicBezTo>
                      <a:cubicBezTo>
                        <a:pt x="78" y="1"/>
                        <a:pt x="78" y="1"/>
                        <a:pt x="78" y="1"/>
                      </a:cubicBezTo>
                      <a:cubicBezTo>
                        <a:pt x="78" y="1"/>
                        <a:pt x="78" y="1"/>
                        <a:pt x="78" y="1"/>
                      </a:cubicBezTo>
                      <a:cubicBezTo>
                        <a:pt x="78" y="1"/>
                        <a:pt x="78" y="1"/>
                        <a:pt x="78" y="1"/>
                      </a:cubicBezTo>
                      <a:cubicBezTo>
                        <a:pt x="78" y="1"/>
                        <a:pt x="78" y="1"/>
                        <a:pt x="78" y="1"/>
                      </a:cubicBezTo>
                      <a:cubicBezTo>
                        <a:pt x="78" y="0"/>
                        <a:pt x="78" y="0"/>
                        <a:pt x="78" y="0"/>
                      </a:cubicBezTo>
                      <a:cubicBezTo>
                        <a:pt x="78" y="0"/>
                        <a:pt x="78" y="0"/>
                        <a:pt x="78" y="0"/>
                      </a:cubicBezTo>
                      <a:cubicBezTo>
                        <a:pt x="78" y="0"/>
                        <a:pt x="78" y="0"/>
                        <a:pt x="78" y="0"/>
                      </a:cubicBezTo>
                      <a:cubicBezTo>
                        <a:pt x="52" y="2"/>
                        <a:pt x="26" y="3"/>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1" y="20"/>
                        <a:pt x="1" y="20"/>
                        <a:pt x="1" y="20"/>
                      </a:cubicBezTo>
                      <a:cubicBezTo>
                        <a:pt x="1" y="20"/>
                        <a:pt x="1" y="20"/>
                        <a:pt x="1" y="20"/>
                      </a:cubicBezTo>
                      <a:cubicBezTo>
                        <a:pt x="1" y="21"/>
                        <a:pt x="1" y="21"/>
                        <a:pt x="1"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3" y="24"/>
                        <a:pt x="3" y="24"/>
                        <a:pt x="3" y="24"/>
                      </a:cubicBezTo>
                      <a:cubicBezTo>
                        <a:pt x="3" y="24"/>
                        <a:pt x="3" y="24"/>
                        <a:pt x="3" y="24"/>
                      </a:cubicBezTo>
                      <a:cubicBezTo>
                        <a:pt x="4" y="24"/>
                        <a:pt x="4" y="24"/>
                        <a:pt x="4" y="24"/>
                      </a:cubicBezTo>
                      <a:cubicBezTo>
                        <a:pt x="4" y="25"/>
                        <a:pt x="4" y="25"/>
                        <a:pt x="4" y="25"/>
                      </a:cubicBezTo>
                      <a:cubicBezTo>
                        <a:pt x="4" y="26"/>
                        <a:pt x="4" y="26"/>
                        <a:pt x="4" y="26"/>
                      </a:cubicBezTo>
                      <a:cubicBezTo>
                        <a:pt x="4" y="27"/>
                        <a:pt x="4" y="27"/>
                        <a:pt x="4" y="27"/>
                      </a:cubicBezTo>
                      <a:cubicBezTo>
                        <a:pt x="4" y="27"/>
                        <a:pt x="4" y="27"/>
                        <a:pt x="4" y="27"/>
                      </a:cubicBezTo>
                      <a:cubicBezTo>
                        <a:pt x="4" y="28"/>
                        <a:pt x="4" y="28"/>
                        <a:pt x="4" y="28"/>
                      </a:cubicBezTo>
                      <a:cubicBezTo>
                        <a:pt x="4" y="28"/>
                        <a:pt x="4" y="28"/>
                        <a:pt x="4" y="28"/>
                      </a:cubicBezTo>
                      <a:cubicBezTo>
                        <a:pt x="5" y="28"/>
                        <a:pt x="5" y="28"/>
                        <a:pt x="5" y="28"/>
                      </a:cubicBezTo>
                      <a:cubicBezTo>
                        <a:pt x="5" y="28"/>
                        <a:pt x="5" y="28"/>
                        <a:pt x="5" y="28"/>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1"/>
                        <a:pt x="5" y="31"/>
                        <a:pt x="5" y="31"/>
                      </a:cubicBezTo>
                      <a:cubicBezTo>
                        <a:pt x="5" y="31"/>
                        <a:pt x="5" y="31"/>
                        <a:pt x="5" y="31"/>
                      </a:cubicBezTo>
                      <a:cubicBezTo>
                        <a:pt x="6" y="31"/>
                        <a:pt x="6" y="31"/>
                        <a:pt x="6" y="31"/>
                      </a:cubicBezTo>
                      <a:cubicBezTo>
                        <a:pt x="6" y="32"/>
                        <a:pt x="6" y="32"/>
                        <a:pt x="6" y="32"/>
                      </a:cubicBezTo>
                      <a:cubicBezTo>
                        <a:pt x="6" y="32"/>
                        <a:pt x="6" y="32"/>
                        <a:pt x="6" y="32"/>
                      </a:cubicBezTo>
                      <a:cubicBezTo>
                        <a:pt x="6" y="32"/>
                        <a:pt x="6" y="32"/>
                        <a:pt x="6" y="32"/>
                      </a:cubicBezTo>
                      <a:cubicBezTo>
                        <a:pt x="6" y="33"/>
                        <a:pt x="6" y="33"/>
                        <a:pt x="6" y="33"/>
                      </a:cubicBezTo>
                      <a:cubicBezTo>
                        <a:pt x="6" y="33"/>
                        <a:pt x="6" y="33"/>
                        <a:pt x="6" y="33"/>
                      </a:cubicBezTo>
                      <a:cubicBezTo>
                        <a:pt x="7" y="34"/>
                        <a:pt x="7" y="34"/>
                        <a:pt x="7" y="34"/>
                      </a:cubicBezTo>
                      <a:cubicBezTo>
                        <a:pt x="8" y="34"/>
                        <a:pt x="8" y="34"/>
                        <a:pt x="8" y="34"/>
                      </a:cubicBezTo>
                      <a:cubicBezTo>
                        <a:pt x="8" y="35"/>
                        <a:pt x="8" y="35"/>
                        <a:pt x="8" y="35"/>
                      </a:cubicBezTo>
                      <a:cubicBezTo>
                        <a:pt x="8" y="35"/>
                        <a:pt x="8" y="35"/>
                        <a:pt x="8" y="35"/>
                      </a:cubicBezTo>
                      <a:cubicBezTo>
                        <a:pt x="8" y="36"/>
                        <a:pt x="8" y="36"/>
                        <a:pt x="8" y="36"/>
                      </a:cubicBezTo>
                      <a:cubicBezTo>
                        <a:pt x="8" y="36"/>
                        <a:pt x="8" y="36"/>
                        <a:pt x="8" y="36"/>
                      </a:cubicBezTo>
                      <a:cubicBezTo>
                        <a:pt x="8" y="36"/>
                        <a:pt x="8" y="36"/>
                        <a:pt x="8" y="36"/>
                      </a:cubicBezTo>
                      <a:cubicBezTo>
                        <a:pt x="8" y="36"/>
                        <a:pt x="8" y="36"/>
                        <a:pt x="8" y="36"/>
                      </a:cubicBezTo>
                      <a:cubicBezTo>
                        <a:pt x="8" y="37"/>
                        <a:pt x="8" y="37"/>
                        <a:pt x="8" y="37"/>
                      </a:cubicBezTo>
                      <a:cubicBezTo>
                        <a:pt x="9" y="37"/>
                        <a:pt x="9" y="37"/>
                        <a:pt x="9" y="37"/>
                      </a:cubicBezTo>
                      <a:cubicBezTo>
                        <a:pt x="9" y="38"/>
                        <a:pt x="9" y="38"/>
                        <a:pt x="9" y="38"/>
                      </a:cubicBezTo>
                      <a:cubicBezTo>
                        <a:pt x="9" y="38"/>
                        <a:pt x="9" y="38"/>
                        <a:pt x="9" y="38"/>
                      </a:cubicBezTo>
                      <a:cubicBezTo>
                        <a:pt x="9" y="39"/>
                        <a:pt x="9" y="39"/>
                        <a:pt x="9" y="39"/>
                      </a:cubicBezTo>
                      <a:cubicBezTo>
                        <a:pt x="9" y="39"/>
                        <a:pt x="9" y="39"/>
                        <a:pt x="9" y="39"/>
                      </a:cubicBezTo>
                      <a:cubicBezTo>
                        <a:pt x="9" y="39"/>
                        <a:pt x="9" y="39"/>
                        <a:pt x="9" y="39"/>
                      </a:cubicBezTo>
                      <a:cubicBezTo>
                        <a:pt x="9" y="39"/>
                        <a:pt x="9" y="39"/>
                        <a:pt x="9" y="39"/>
                      </a:cubicBezTo>
                      <a:cubicBezTo>
                        <a:pt x="9" y="40"/>
                        <a:pt x="9" y="40"/>
                        <a:pt x="9" y="40"/>
                      </a:cubicBezTo>
                      <a:cubicBezTo>
                        <a:pt x="9" y="40"/>
                        <a:pt x="9" y="40"/>
                        <a:pt x="9" y="40"/>
                      </a:cubicBezTo>
                      <a:cubicBezTo>
                        <a:pt x="9" y="40"/>
                        <a:pt x="9" y="40"/>
                        <a:pt x="9" y="40"/>
                      </a:cubicBezTo>
                      <a:cubicBezTo>
                        <a:pt x="9" y="40"/>
                        <a:pt x="9" y="40"/>
                        <a:pt x="9" y="40"/>
                      </a:cubicBezTo>
                      <a:cubicBezTo>
                        <a:pt x="9" y="41"/>
                        <a:pt x="9" y="41"/>
                        <a:pt x="9" y="41"/>
                      </a:cubicBezTo>
                      <a:cubicBezTo>
                        <a:pt x="9" y="41"/>
                        <a:pt x="9" y="41"/>
                        <a:pt x="9" y="41"/>
                      </a:cubicBezTo>
                      <a:cubicBezTo>
                        <a:pt x="9" y="42"/>
                        <a:pt x="9" y="42"/>
                        <a:pt x="9" y="42"/>
                      </a:cubicBezTo>
                      <a:cubicBezTo>
                        <a:pt x="9" y="42"/>
                        <a:pt x="9" y="42"/>
                        <a:pt x="9" y="42"/>
                      </a:cubicBezTo>
                      <a:cubicBezTo>
                        <a:pt x="9" y="42"/>
                        <a:pt x="9" y="42"/>
                        <a:pt x="9" y="42"/>
                      </a:cubicBezTo>
                      <a:cubicBezTo>
                        <a:pt x="9" y="42"/>
                        <a:pt x="9" y="42"/>
                        <a:pt x="9" y="42"/>
                      </a:cubicBezTo>
                      <a:cubicBezTo>
                        <a:pt x="9" y="43"/>
                        <a:pt x="9" y="43"/>
                        <a:pt x="9" y="43"/>
                      </a:cubicBezTo>
                      <a:cubicBezTo>
                        <a:pt x="9" y="43"/>
                        <a:pt x="9" y="43"/>
                        <a:pt x="9"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4"/>
                        <a:pt x="10" y="44"/>
                        <a:pt x="10" y="44"/>
                      </a:cubicBezTo>
                      <a:cubicBezTo>
                        <a:pt x="10" y="44"/>
                        <a:pt x="10" y="44"/>
                        <a:pt x="10" y="44"/>
                      </a:cubicBezTo>
                      <a:cubicBezTo>
                        <a:pt x="10" y="44"/>
                        <a:pt x="10" y="44"/>
                        <a:pt x="10" y="44"/>
                      </a:cubicBezTo>
                      <a:cubicBezTo>
                        <a:pt x="10" y="44"/>
                        <a:pt x="10" y="44"/>
                        <a:pt x="10" y="44"/>
                      </a:cubicBezTo>
                      <a:cubicBezTo>
                        <a:pt x="11" y="44"/>
                        <a:pt x="11" y="44"/>
                        <a:pt x="11" y="44"/>
                      </a:cubicBezTo>
                      <a:cubicBezTo>
                        <a:pt x="11" y="44"/>
                        <a:pt x="11" y="44"/>
                        <a:pt x="11" y="44"/>
                      </a:cubicBezTo>
                      <a:cubicBezTo>
                        <a:pt x="11" y="44"/>
                        <a:pt x="11" y="44"/>
                        <a:pt x="11" y="44"/>
                      </a:cubicBezTo>
                      <a:cubicBezTo>
                        <a:pt x="11" y="45"/>
                        <a:pt x="11" y="45"/>
                        <a:pt x="11" y="45"/>
                      </a:cubicBezTo>
                      <a:cubicBezTo>
                        <a:pt x="11" y="45"/>
                        <a:pt x="11" y="45"/>
                        <a:pt x="11" y="45"/>
                      </a:cubicBezTo>
                      <a:cubicBezTo>
                        <a:pt x="11" y="46"/>
                        <a:pt x="11" y="46"/>
                        <a:pt x="11" y="46"/>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2" y="48"/>
                        <a:pt x="12" y="48"/>
                        <a:pt x="12" y="48"/>
                      </a:cubicBezTo>
                      <a:cubicBezTo>
                        <a:pt x="12" y="48"/>
                        <a:pt x="12" y="48"/>
                        <a:pt x="12" y="48"/>
                      </a:cubicBezTo>
                      <a:cubicBezTo>
                        <a:pt x="12" y="48"/>
                        <a:pt x="12" y="48"/>
                        <a:pt x="12" y="48"/>
                      </a:cubicBezTo>
                      <a:cubicBezTo>
                        <a:pt x="12" y="49"/>
                        <a:pt x="12" y="49"/>
                        <a:pt x="12" y="49"/>
                      </a:cubicBezTo>
                      <a:cubicBezTo>
                        <a:pt x="12" y="49"/>
                        <a:pt x="12" y="49"/>
                        <a:pt x="12" y="49"/>
                      </a:cubicBezTo>
                      <a:cubicBezTo>
                        <a:pt x="12" y="50"/>
                        <a:pt x="12" y="50"/>
                        <a:pt x="12" y="50"/>
                      </a:cubicBezTo>
                      <a:cubicBezTo>
                        <a:pt x="13" y="50"/>
                        <a:pt x="13" y="50"/>
                        <a:pt x="13" y="50"/>
                      </a:cubicBezTo>
                      <a:cubicBezTo>
                        <a:pt x="13" y="50"/>
                        <a:pt x="13" y="50"/>
                        <a:pt x="13" y="50"/>
                      </a:cubicBezTo>
                      <a:cubicBezTo>
                        <a:pt x="12" y="50"/>
                        <a:pt x="12" y="50"/>
                        <a:pt x="12" y="50"/>
                      </a:cubicBezTo>
                      <a:cubicBezTo>
                        <a:pt x="12" y="51"/>
                        <a:pt x="12" y="51"/>
                        <a:pt x="12" y="51"/>
                      </a:cubicBezTo>
                      <a:cubicBezTo>
                        <a:pt x="13" y="51"/>
                        <a:pt x="13" y="51"/>
                        <a:pt x="13" y="51"/>
                      </a:cubicBezTo>
                      <a:cubicBezTo>
                        <a:pt x="13" y="51"/>
                        <a:pt x="13" y="51"/>
                        <a:pt x="13" y="51"/>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3" y="53"/>
                        <a:pt x="13" y="53"/>
                        <a:pt x="13" y="53"/>
                      </a:cubicBezTo>
                      <a:cubicBezTo>
                        <a:pt x="13" y="53"/>
                        <a:pt x="13" y="53"/>
                        <a:pt x="13" y="53"/>
                      </a:cubicBezTo>
                      <a:cubicBezTo>
                        <a:pt x="13" y="53"/>
                        <a:pt x="13" y="53"/>
                        <a:pt x="13" y="53"/>
                      </a:cubicBezTo>
                      <a:cubicBezTo>
                        <a:pt x="12" y="53"/>
                        <a:pt x="12" y="53"/>
                        <a:pt x="12" y="53"/>
                      </a:cubicBezTo>
                      <a:cubicBezTo>
                        <a:pt x="12" y="53"/>
                        <a:pt x="12" y="53"/>
                        <a:pt x="12" y="53"/>
                      </a:cubicBezTo>
                      <a:cubicBezTo>
                        <a:pt x="13" y="53"/>
                        <a:pt x="13" y="53"/>
                        <a:pt x="13" y="53"/>
                      </a:cubicBezTo>
                      <a:cubicBezTo>
                        <a:pt x="13" y="53"/>
                        <a:pt x="13" y="53"/>
                        <a:pt x="13" y="53"/>
                      </a:cubicBezTo>
                      <a:cubicBezTo>
                        <a:pt x="13" y="54"/>
                        <a:pt x="13" y="54"/>
                        <a:pt x="13" y="54"/>
                      </a:cubicBezTo>
                      <a:cubicBezTo>
                        <a:pt x="13" y="54"/>
                        <a:pt x="13" y="54"/>
                        <a:pt x="13" y="54"/>
                      </a:cubicBezTo>
                      <a:cubicBezTo>
                        <a:pt x="13" y="54"/>
                        <a:pt x="13" y="54"/>
                        <a:pt x="13" y="54"/>
                      </a:cubicBezTo>
                      <a:cubicBezTo>
                        <a:pt x="13" y="54"/>
                        <a:pt x="13" y="54"/>
                        <a:pt x="13" y="54"/>
                      </a:cubicBezTo>
                      <a:cubicBezTo>
                        <a:pt x="13" y="55"/>
                        <a:pt x="13" y="55"/>
                        <a:pt x="13" y="55"/>
                      </a:cubicBezTo>
                      <a:cubicBezTo>
                        <a:pt x="13" y="55"/>
                        <a:pt x="13" y="55"/>
                        <a:pt x="13" y="55"/>
                      </a:cubicBezTo>
                      <a:cubicBezTo>
                        <a:pt x="13" y="56"/>
                        <a:pt x="13" y="56"/>
                        <a:pt x="13" y="56"/>
                      </a:cubicBezTo>
                      <a:cubicBezTo>
                        <a:pt x="13" y="56"/>
                        <a:pt x="13" y="56"/>
                        <a:pt x="13" y="56"/>
                      </a:cubicBezTo>
                      <a:cubicBezTo>
                        <a:pt x="13" y="56"/>
                        <a:pt x="13" y="56"/>
                        <a:pt x="13" y="56"/>
                      </a:cubicBezTo>
                      <a:cubicBezTo>
                        <a:pt x="13" y="57"/>
                        <a:pt x="13" y="57"/>
                        <a:pt x="13" y="57"/>
                      </a:cubicBezTo>
                      <a:cubicBezTo>
                        <a:pt x="13" y="57"/>
                        <a:pt x="13" y="57"/>
                        <a:pt x="13" y="57"/>
                      </a:cubicBezTo>
                      <a:cubicBezTo>
                        <a:pt x="13" y="57"/>
                        <a:pt x="13" y="57"/>
                        <a:pt x="13" y="57"/>
                      </a:cubicBezTo>
                      <a:cubicBezTo>
                        <a:pt x="13" y="58"/>
                        <a:pt x="13" y="58"/>
                        <a:pt x="13" y="58"/>
                      </a:cubicBezTo>
                      <a:cubicBezTo>
                        <a:pt x="13" y="58"/>
                        <a:pt x="13" y="58"/>
                        <a:pt x="13" y="58"/>
                      </a:cubicBezTo>
                      <a:cubicBezTo>
                        <a:pt x="13" y="58"/>
                        <a:pt x="13" y="58"/>
                        <a:pt x="13" y="58"/>
                      </a:cubicBezTo>
                      <a:cubicBezTo>
                        <a:pt x="13" y="58"/>
                        <a:pt x="13" y="58"/>
                        <a:pt x="13" y="58"/>
                      </a:cubicBezTo>
                      <a:cubicBezTo>
                        <a:pt x="13" y="59"/>
                        <a:pt x="13" y="59"/>
                        <a:pt x="13" y="59"/>
                      </a:cubicBezTo>
                      <a:cubicBezTo>
                        <a:pt x="13" y="59"/>
                        <a:pt x="13" y="59"/>
                        <a:pt x="13" y="59"/>
                      </a:cubicBezTo>
                      <a:cubicBezTo>
                        <a:pt x="13" y="59"/>
                        <a:pt x="13" y="59"/>
                        <a:pt x="13" y="59"/>
                      </a:cubicBezTo>
                      <a:cubicBezTo>
                        <a:pt x="13" y="59"/>
                        <a:pt x="13" y="59"/>
                        <a:pt x="13" y="59"/>
                      </a:cubicBezTo>
                      <a:cubicBezTo>
                        <a:pt x="13" y="59"/>
                        <a:pt x="13" y="59"/>
                        <a:pt x="13" y="59"/>
                      </a:cubicBezTo>
                      <a:cubicBezTo>
                        <a:pt x="13" y="60"/>
                        <a:pt x="13" y="60"/>
                        <a:pt x="13" y="60"/>
                      </a:cubicBezTo>
                      <a:cubicBezTo>
                        <a:pt x="14" y="60"/>
                        <a:pt x="14" y="60"/>
                        <a:pt x="14" y="60"/>
                      </a:cubicBezTo>
                      <a:cubicBezTo>
                        <a:pt x="14" y="60"/>
                        <a:pt x="14" y="60"/>
                        <a:pt x="14" y="60"/>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21" y="61"/>
                        <a:pt x="27" y="61"/>
                        <a:pt x="34" y="61"/>
                      </a:cubicBezTo>
                      <a:cubicBezTo>
                        <a:pt x="36" y="61"/>
                        <a:pt x="38" y="61"/>
                        <a:pt x="41" y="61"/>
                      </a:cubicBezTo>
                      <a:cubicBezTo>
                        <a:pt x="43" y="60"/>
                        <a:pt x="45" y="60"/>
                        <a:pt x="48" y="60"/>
                      </a:cubicBezTo>
                      <a:cubicBezTo>
                        <a:pt x="50" y="60"/>
                        <a:pt x="52" y="60"/>
                        <a:pt x="55" y="60"/>
                      </a:cubicBezTo>
                      <a:cubicBezTo>
                        <a:pt x="60" y="59"/>
                        <a:pt x="66" y="59"/>
                        <a:pt x="72" y="58"/>
                      </a:cubicBezTo>
                      <a:cubicBezTo>
                        <a:pt x="73" y="58"/>
                        <a:pt x="73" y="58"/>
                        <a:pt x="73" y="58"/>
                      </a:cubicBezTo>
                      <a:cubicBezTo>
                        <a:pt x="75" y="58"/>
                        <a:pt x="75" y="58"/>
                        <a:pt x="75" y="58"/>
                      </a:cubicBezTo>
                      <a:cubicBezTo>
                        <a:pt x="75" y="58"/>
                        <a:pt x="75" y="58"/>
                        <a:pt x="75" y="58"/>
                      </a:cubicBezTo>
                      <a:cubicBezTo>
                        <a:pt x="75" y="58"/>
                        <a:pt x="75" y="58"/>
                        <a:pt x="75" y="58"/>
                      </a:cubicBezTo>
                      <a:cubicBezTo>
                        <a:pt x="76" y="58"/>
                        <a:pt x="76" y="58"/>
                        <a:pt x="76" y="58"/>
                      </a:cubicBezTo>
                      <a:cubicBezTo>
                        <a:pt x="76" y="58"/>
                        <a:pt x="76" y="58"/>
                        <a:pt x="76" y="58"/>
                      </a:cubicBezTo>
                      <a:cubicBezTo>
                        <a:pt x="76" y="59"/>
                        <a:pt x="76" y="59"/>
                        <a:pt x="76" y="59"/>
                      </a:cubicBezTo>
                      <a:cubicBezTo>
                        <a:pt x="76" y="59"/>
                        <a:pt x="76" y="59"/>
                        <a:pt x="76" y="59"/>
                      </a:cubicBezTo>
                      <a:cubicBezTo>
                        <a:pt x="76" y="59"/>
                        <a:pt x="76" y="59"/>
                        <a:pt x="76" y="59"/>
                      </a:cubicBezTo>
                      <a:cubicBezTo>
                        <a:pt x="76" y="59"/>
                        <a:pt x="76" y="59"/>
                        <a:pt x="76" y="59"/>
                      </a:cubicBezTo>
                      <a:cubicBezTo>
                        <a:pt x="76" y="59"/>
                        <a:pt x="76" y="59"/>
                        <a:pt x="76" y="59"/>
                      </a:cubicBezTo>
                      <a:cubicBezTo>
                        <a:pt x="77" y="59"/>
                        <a:pt x="77" y="59"/>
                        <a:pt x="77" y="59"/>
                      </a:cubicBezTo>
                      <a:cubicBezTo>
                        <a:pt x="77" y="59"/>
                        <a:pt x="77" y="59"/>
                        <a:pt x="77" y="59"/>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8" y="60"/>
                        <a:pt x="78" y="60"/>
                        <a:pt x="78" y="60"/>
                      </a:cubicBezTo>
                      <a:cubicBezTo>
                        <a:pt x="78" y="60"/>
                        <a:pt x="78" y="60"/>
                        <a:pt x="78" y="60"/>
                      </a:cubicBezTo>
                      <a:cubicBezTo>
                        <a:pt x="78" y="60"/>
                        <a:pt x="78" y="60"/>
                        <a:pt x="78" y="60"/>
                      </a:cubicBezTo>
                      <a:cubicBezTo>
                        <a:pt x="78" y="60"/>
                        <a:pt x="78" y="60"/>
                        <a:pt x="78" y="60"/>
                      </a:cubicBezTo>
                      <a:cubicBezTo>
                        <a:pt x="78" y="61"/>
                        <a:pt x="78" y="61"/>
                        <a:pt x="78" y="61"/>
                      </a:cubicBezTo>
                      <a:cubicBezTo>
                        <a:pt x="78" y="61"/>
                        <a:pt x="78" y="61"/>
                        <a:pt x="78" y="61"/>
                      </a:cubicBezTo>
                      <a:cubicBezTo>
                        <a:pt x="78" y="61"/>
                        <a:pt x="78" y="61"/>
                        <a:pt x="78" y="61"/>
                      </a:cubicBezTo>
                      <a:cubicBezTo>
                        <a:pt x="78" y="61"/>
                        <a:pt x="78" y="61"/>
                        <a:pt x="78" y="61"/>
                      </a:cubicBezTo>
                      <a:cubicBezTo>
                        <a:pt x="79" y="62"/>
                        <a:pt x="79" y="62"/>
                        <a:pt x="79" y="62"/>
                      </a:cubicBezTo>
                      <a:cubicBezTo>
                        <a:pt x="79" y="62"/>
                        <a:pt x="79" y="62"/>
                        <a:pt x="79" y="62"/>
                      </a:cubicBezTo>
                      <a:cubicBezTo>
                        <a:pt x="80" y="62"/>
                        <a:pt x="80" y="62"/>
                        <a:pt x="80" y="62"/>
                      </a:cubicBezTo>
                      <a:cubicBezTo>
                        <a:pt x="80" y="62"/>
                        <a:pt x="80" y="62"/>
                        <a:pt x="80" y="62"/>
                      </a:cubicBezTo>
                      <a:cubicBezTo>
                        <a:pt x="81" y="62"/>
                        <a:pt x="81" y="62"/>
                        <a:pt x="81" y="62"/>
                      </a:cubicBezTo>
                      <a:cubicBezTo>
                        <a:pt x="81" y="61"/>
                        <a:pt x="81" y="61"/>
                        <a:pt x="81" y="61"/>
                      </a:cubicBezTo>
                      <a:cubicBezTo>
                        <a:pt x="81" y="61"/>
                        <a:pt x="81" y="61"/>
                        <a:pt x="81" y="61"/>
                      </a:cubicBezTo>
                      <a:cubicBezTo>
                        <a:pt x="81" y="61"/>
                        <a:pt x="81" y="61"/>
                        <a:pt x="81" y="61"/>
                      </a:cubicBezTo>
                      <a:cubicBezTo>
                        <a:pt x="81" y="60"/>
                        <a:pt x="81" y="60"/>
                        <a:pt x="81" y="60"/>
                      </a:cubicBezTo>
                      <a:cubicBezTo>
                        <a:pt x="81" y="60"/>
                        <a:pt x="81" y="60"/>
                        <a:pt x="81" y="60"/>
                      </a:cubicBezTo>
                      <a:cubicBezTo>
                        <a:pt x="81" y="59"/>
                        <a:pt x="81" y="59"/>
                        <a:pt x="81" y="59"/>
                      </a:cubicBezTo>
                      <a:cubicBezTo>
                        <a:pt x="80" y="59"/>
                        <a:pt x="80" y="59"/>
                        <a:pt x="80" y="59"/>
                      </a:cubicBezTo>
                      <a:cubicBezTo>
                        <a:pt x="80" y="59"/>
                        <a:pt x="80" y="59"/>
                        <a:pt x="80" y="59"/>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1" y="57"/>
                        <a:pt x="81" y="57"/>
                        <a:pt x="81" y="57"/>
                      </a:cubicBezTo>
                      <a:cubicBezTo>
                        <a:pt x="81" y="57"/>
                        <a:pt x="81" y="57"/>
                        <a:pt x="81" y="57"/>
                      </a:cubicBezTo>
                      <a:cubicBezTo>
                        <a:pt x="82" y="57"/>
                        <a:pt x="82" y="57"/>
                        <a:pt x="82" y="57"/>
                      </a:cubicBezTo>
                      <a:cubicBezTo>
                        <a:pt x="83" y="57"/>
                        <a:pt x="83" y="57"/>
                        <a:pt x="83" y="57"/>
                      </a:cubicBezTo>
                      <a:cubicBezTo>
                        <a:pt x="83" y="56"/>
                        <a:pt x="83" y="56"/>
                        <a:pt x="83" y="56"/>
                      </a:cubicBezTo>
                      <a:cubicBezTo>
                        <a:pt x="84" y="56"/>
                        <a:pt x="84" y="56"/>
                        <a:pt x="84" y="56"/>
                      </a:cubicBezTo>
                      <a:cubicBezTo>
                        <a:pt x="84" y="55"/>
                        <a:pt x="84" y="55"/>
                        <a:pt x="84" y="55"/>
                      </a:cubicBezTo>
                      <a:cubicBezTo>
                        <a:pt x="84" y="54"/>
                        <a:pt x="84" y="54"/>
                        <a:pt x="84" y="54"/>
                      </a:cubicBezTo>
                      <a:cubicBezTo>
                        <a:pt x="84" y="54"/>
                        <a:pt x="84" y="54"/>
                        <a:pt x="84" y="54"/>
                      </a:cubicBezTo>
                      <a:cubicBezTo>
                        <a:pt x="84" y="53"/>
                        <a:pt x="84" y="53"/>
                        <a:pt x="84" y="53"/>
                      </a:cubicBezTo>
                      <a:cubicBezTo>
                        <a:pt x="84" y="53"/>
                        <a:pt x="84" y="53"/>
                        <a:pt x="84" y="53"/>
                      </a:cubicBezTo>
                      <a:cubicBezTo>
                        <a:pt x="84" y="52"/>
                        <a:pt x="84" y="52"/>
                        <a:pt x="84" y="52"/>
                      </a:cubicBezTo>
                      <a:cubicBezTo>
                        <a:pt x="85" y="52"/>
                        <a:pt x="85" y="52"/>
                        <a:pt x="85" y="52"/>
                      </a:cubicBezTo>
                      <a:cubicBezTo>
                        <a:pt x="86" y="50"/>
                        <a:pt x="86" y="50"/>
                        <a:pt x="86" y="50"/>
                      </a:cubicBezTo>
                      <a:cubicBezTo>
                        <a:pt x="86" y="49"/>
                        <a:pt x="86" y="49"/>
                        <a:pt x="86" y="49"/>
                      </a:cubicBezTo>
                      <a:cubicBezTo>
                        <a:pt x="86" y="49"/>
                        <a:pt x="86" y="49"/>
                        <a:pt x="86" y="49"/>
                      </a:cubicBezTo>
                      <a:cubicBezTo>
                        <a:pt x="86" y="48"/>
                        <a:pt x="86" y="48"/>
                        <a:pt x="86" y="48"/>
                      </a:cubicBezTo>
                      <a:cubicBezTo>
                        <a:pt x="86" y="47"/>
                        <a:pt x="86" y="47"/>
                        <a:pt x="86" y="47"/>
                      </a:cubicBezTo>
                      <a:cubicBezTo>
                        <a:pt x="85" y="46"/>
                        <a:pt x="85" y="46"/>
                        <a:pt x="85" y="46"/>
                      </a:cubicBezTo>
                      <a:cubicBezTo>
                        <a:pt x="84" y="46"/>
                        <a:pt x="84" y="46"/>
                        <a:pt x="84" y="46"/>
                      </a:cubicBezTo>
                      <a:cubicBezTo>
                        <a:pt x="84" y="46"/>
                        <a:pt x="84" y="46"/>
                        <a:pt x="84" y="46"/>
                      </a:cubicBezTo>
                      <a:cubicBezTo>
                        <a:pt x="84" y="46"/>
                        <a:pt x="84" y="46"/>
                        <a:pt x="84" y="46"/>
                      </a:cubicBezTo>
                      <a:cubicBezTo>
                        <a:pt x="84" y="45"/>
                        <a:pt x="84" y="45"/>
                        <a:pt x="84" y="45"/>
                      </a:cubicBezTo>
                      <a:cubicBezTo>
                        <a:pt x="83" y="45"/>
                        <a:pt x="83" y="45"/>
                        <a:pt x="83" y="45"/>
                      </a:cubicBezTo>
                      <a:cubicBezTo>
                        <a:pt x="83" y="44"/>
                        <a:pt x="83" y="44"/>
                        <a:pt x="83" y="44"/>
                      </a:cubicBezTo>
                      <a:cubicBezTo>
                        <a:pt x="84" y="43"/>
                        <a:pt x="84" y="43"/>
                        <a:pt x="84" y="43"/>
                      </a:cubicBezTo>
                      <a:cubicBezTo>
                        <a:pt x="84" y="43"/>
                        <a:pt x="84" y="43"/>
                        <a:pt x="84" y="43"/>
                      </a:cubicBezTo>
                      <a:cubicBezTo>
                        <a:pt x="84" y="42"/>
                        <a:pt x="84" y="42"/>
                        <a:pt x="84" y="42"/>
                      </a:cubicBezTo>
                      <a:cubicBezTo>
                        <a:pt x="84" y="41"/>
                        <a:pt x="84" y="41"/>
                        <a:pt x="84" y="41"/>
                      </a:cubicBezTo>
                      <a:cubicBezTo>
                        <a:pt x="85" y="41"/>
                        <a:pt x="85" y="41"/>
                        <a:pt x="85" y="41"/>
                      </a:cubicBezTo>
                      <a:cubicBezTo>
                        <a:pt x="89" y="40"/>
                        <a:pt x="89" y="40"/>
                        <a:pt x="89" y="40"/>
                      </a:cubicBezTo>
                      <a:cubicBezTo>
                        <a:pt x="90" y="40"/>
                        <a:pt x="90" y="40"/>
                        <a:pt x="90" y="40"/>
                      </a:cubicBezTo>
                      <a:cubicBezTo>
                        <a:pt x="90" y="39"/>
                        <a:pt x="90" y="39"/>
                        <a:pt x="90" y="39"/>
                      </a:cubicBezTo>
                      <a:cubicBezTo>
                        <a:pt x="90" y="39"/>
                        <a:pt x="90" y="39"/>
                        <a:pt x="90" y="39"/>
                      </a:cubicBezTo>
                      <a:cubicBezTo>
                        <a:pt x="91" y="38"/>
                        <a:pt x="91" y="38"/>
                        <a:pt x="91" y="38"/>
                      </a:cubicBezTo>
                      <a:cubicBezTo>
                        <a:pt x="92" y="38"/>
                        <a:pt x="92" y="38"/>
                        <a:pt x="92" y="38"/>
                      </a:cubicBezTo>
                      <a:cubicBezTo>
                        <a:pt x="93" y="38"/>
                        <a:pt x="93" y="38"/>
                        <a:pt x="93" y="38"/>
                      </a:cubicBezTo>
                      <a:cubicBezTo>
                        <a:pt x="93" y="38"/>
                        <a:pt x="93" y="38"/>
                        <a:pt x="93" y="38"/>
                      </a:cubicBezTo>
                      <a:cubicBezTo>
                        <a:pt x="93" y="37"/>
                        <a:pt x="93" y="37"/>
                        <a:pt x="93" y="37"/>
                      </a:cubicBezTo>
                      <a:cubicBezTo>
                        <a:pt x="93" y="37"/>
                        <a:pt x="93" y="37"/>
                        <a:pt x="93" y="37"/>
                      </a:cubicBezTo>
                      <a:cubicBezTo>
                        <a:pt x="94" y="37"/>
                        <a:pt x="94" y="37"/>
                        <a:pt x="94" y="37"/>
                      </a:cubicBezTo>
                      <a:cubicBezTo>
                        <a:pt x="94" y="36"/>
                        <a:pt x="94" y="36"/>
                        <a:pt x="94" y="36"/>
                      </a:cubicBezTo>
                      <a:cubicBezTo>
                        <a:pt x="94" y="36"/>
                        <a:pt x="94" y="36"/>
                        <a:pt x="94" y="36"/>
                      </a:cubicBezTo>
                      <a:cubicBezTo>
                        <a:pt x="94" y="36"/>
                        <a:pt x="94" y="36"/>
                        <a:pt x="94" y="36"/>
                      </a:cubicBezTo>
                      <a:cubicBezTo>
                        <a:pt x="94" y="36"/>
                        <a:pt x="94" y="36"/>
                        <a:pt x="94" y="36"/>
                      </a:cubicBezTo>
                      <a:cubicBezTo>
                        <a:pt x="94" y="35"/>
                        <a:pt x="94" y="35"/>
                        <a:pt x="94" y="35"/>
                      </a:cubicBezTo>
                      <a:cubicBezTo>
                        <a:pt x="94" y="35"/>
                        <a:pt x="94" y="35"/>
                        <a:pt x="94" y="35"/>
                      </a:cubicBezTo>
                      <a:cubicBezTo>
                        <a:pt x="94" y="35"/>
                        <a:pt x="94" y="35"/>
                        <a:pt x="94" y="35"/>
                      </a:cubicBezTo>
                      <a:cubicBezTo>
                        <a:pt x="94" y="35"/>
                        <a:pt x="94" y="35"/>
                        <a:pt x="94" y="35"/>
                      </a:cubicBezTo>
                      <a:cubicBezTo>
                        <a:pt x="94" y="34"/>
                        <a:pt x="94" y="34"/>
                        <a:pt x="94" y="34"/>
                      </a:cubicBezTo>
                      <a:cubicBezTo>
                        <a:pt x="94" y="34"/>
                        <a:pt x="94" y="34"/>
                        <a:pt x="94" y="34"/>
                      </a:cubicBezTo>
                      <a:cubicBezTo>
                        <a:pt x="94" y="34"/>
                        <a:pt x="94" y="34"/>
                        <a:pt x="94" y="34"/>
                      </a:cubicBezTo>
                      <a:cubicBezTo>
                        <a:pt x="95" y="33"/>
                        <a:pt x="95" y="33"/>
                        <a:pt x="95" y="33"/>
                      </a:cubicBezTo>
                      <a:cubicBezTo>
                        <a:pt x="95" y="33"/>
                        <a:pt x="95" y="33"/>
                        <a:pt x="95" y="33"/>
                      </a:cubicBezTo>
                      <a:cubicBezTo>
                        <a:pt x="95" y="32"/>
                        <a:pt x="95" y="32"/>
                        <a:pt x="95" y="32"/>
                      </a:cubicBezTo>
                      <a:cubicBezTo>
                        <a:pt x="96" y="32"/>
                        <a:pt x="96" y="32"/>
                        <a:pt x="96" y="32"/>
                      </a:cubicBezTo>
                      <a:cubicBezTo>
                        <a:pt x="96" y="32"/>
                        <a:pt x="96" y="32"/>
                        <a:pt x="96" y="32"/>
                      </a:cubicBezTo>
                      <a:cubicBezTo>
                        <a:pt x="96" y="32"/>
                        <a:pt x="96" y="32"/>
                        <a:pt x="96" y="32"/>
                      </a:cubicBezTo>
                      <a:cubicBezTo>
                        <a:pt x="96" y="31"/>
                        <a:pt x="96" y="31"/>
                        <a:pt x="96" y="31"/>
                      </a:cubicBezTo>
                      <a:cubicBezTo>
                        <a:pt x="96" y="30"/>
                        <a:pt x="96" y="30"/>
                        <a:pt x="96" y="30"/>
                      </a:cubicBezTo>
                      <a:cubicBezTo>
                        <a:pt x="96" y="29"/>
                        <a:pt x="96" y="29"/>
                        <a:pt x="96" y="29"/>
                      </a:cubicBezTo>
                      <a:cubicBezTo>
                        <a:pt x="96" y="28"/>
                        <a:pt x="96" y="28"/>
                        <a:pt x="96" y="28"/>
                      </a:cubicBezTo>
                      <a:cubicBezTo>
                        <a:pt x="96" y="28"/>
                        <a:pt x="96" y="28"/>
                        <a:pt x="96" y="28"/>
                      </a:cubicBezTo>
                      <a:lnTo>
                        <a:pt x="96" y="27"/>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9" name="Freeform 367">
                  <a:extLst>
                    <a:ext uri="{FF2B5EF4-FFF2-40B4-BE49-F238E27FC236}">
                      <a16:creationId xmlns="" xmlns:a16="http://schemas.microsoft.com/office/drawing/2014/main" id="{8FB8A2D0-91F9-433D-9772-9FC8229D4FE0}"/>
                    </a:ext>
                  </a:extLst>
                </p:cNvPr>
                <p:cNvSpPr>
                  <a:spLocks/>
                </p:cNvSpPr>
                <p:nvPr/>
              </p:nvSpPr>
              <p:spPr bwMode="auto">
                <a:xfrm>
                  <a:off x="6436549" y="3904148"/>
                  <a:ext cx="256883" cy="440372"/>
                </a:xfrm>
                <a:custGeom>
                  <a:avLst/>
                  <a:gdLst>
                    <a:gd name="T0" fmla="*/ 48 w 49"/>
                    <a:gd name="T1" fmla="*/ 56 h 84"/>
                    <a:gd name="T2" fmla="*/ 48 w 49"/>
                    <a:gd name="T3" fmla="*/ 54 h 84"/>
                    <a:gd name="T4" fmla="*/ 42 w 49"/>
                    <a:gd name="T5" fmla="*/ 9 h 84"/>
                    <a:gd name="T6" fmla="*/ 4 w 49"/>
                    <a:gd name="T7" fmla="*/ 7 h 84"/>
                    <a:gd name="T8" fmla="*/ 2 w 49"/>
                    <a:gd name="T9" fmla="*/ 7 h 84"/>
                    <a:gd name="T10" fmla="*/ 4 w 49"/>
                    <a:gd name="T11" fmla="*/ 53 h 84"/>
                    <a:gd name="T12" fmla="*/ 4 w 49"/>
                    <a:gd name="T13" fmla="*/ 57 h 84"/>
                    <a:gd name="T14" fmla="*/ 6 w 49"/>
                    <a:gd name="T15" fmla="*/ 59 h 84"/>
                    <a:gd name="T16" fmla="*/ 7 w 49"/>
                    <a:gd name="T17" fmla="*/ 61 h 84"/>
                    <a:gd name="T18" fmla="*/ 7 w 49"/>
                    <a:gd name="T19" fmla="*/ 65 h 84"/>
                    <a:gd name="T20" fmla="*/ 6 w 49"/>
                    <a:gd name="T21" fmla="*/ 66 h 84"/>
                    <a:gd name="T22" fmla="*/ 6 w 49"/>
                    <a:gd name="T23" fmla="*/ 67 h 84"/>
                    <a:gd name="T24" fmla="*/ 5 w 49"/>
                    <a:gd name="T25" fmla="*/ 68 h 84"/>
                    <a:gd name="T26" fmla="*/ 5 w 49"/>
                    <a:gd name="T27" fmla="*/ 69 h 84"/>
                    <a:gd name="T28" fmla="*/ 4 w 49"/>
                    <a:gd name="T29" fmla="*/ 70 h 84"/>
                    <a:gd name="T30" fmla="*/ 4 w 49"/>
                    <a:gd name="T31" fmla="*/ 72 h 84"/>
                    <a:gd name="T32" fmla="*/ 3 w 49"/>
                    <a:gd name="T33" fmla="*/ 73 h 84"/>
                    <a:gd name="T34" fmla="*/ 3 w 49"/>
                    <a:gd name="T35" fmla="*/ 73 h 84"/>
                    <a:gd name="T36" fmla="*/ 2 w 49"/>
                    <a:gd name="T37" fmla="*/ 74 h 84"/>
                    <a:gd name="T38" fmla="*/ 1 w 49"/>
                    <a:gd name="T39" fmla="*/ 75 h 84"/>
                    <a:gd name="T40" fmla="*/ 1 w 49"/>
                    <a:gd name="T41" fmla="*/ 76 h 84"/>
                    <a:gd name="T42" fmla="*/ 2 w 49"/>
                    <a:gd name="T43" fmla="*/ 77 h 84"/>
                    <a:gd name="T44" fmla="*/ 2 w 49"/>
                    <a:gd name="T45" fmla="*/ 78 h 84"/>
                    <a:gd name="T46" fmla="*/ 1 w 49"/>
                    <a:gd name="T47" fmla="*/ 79 h 84"/>
                    <a:gd name="T48" fmla="*/ 1 w 49"/>
                    <a:gd name="T49" fmla="*/ 80 h 84"/>
                    <a:gd name="T50" fmla="*/ 1 w 49"/>
                    <a:gd name="T51" fmla="*/ 82 h 84"/>
                    <a:gd name="T52" fmla="*/ 1 w 49"/>
                    <a:gd name="T53" fmla="*/ 83 h 84"/>
                    <a:gd name="T54" fmla="*/ 0 w 49"/>
                    <a:gd name="T55" fmla="*/ 83 h 84"/>
                    <a:gd name="T56" fmla="*/ 2 w 49"/>
                    <a:gd name="T57" fmla="*/ 84 h 84"/>
                    <a:gd name="T58" fmla="*/ 3 w 49"/>
                    <a:gd name="T59" fmla="*/ 81 h 84"/>
                    <a:gd name="T60" fmla="*/ 4 w 49"/>
                    <a:gd name="T61" fmla="*/ 82 h 84"/>
                    <a:gd name="T62" fmla="*/ 6 w 49"/>
                    <a:gd name="T63" fmla="*/ 81 h 84"/>
                    <a:gd name="T64" fmla="*/ 7 w 49"/>
                    <a:gd name="T65" fmla="*/ 82 h 84"/>
                    <a:gd name="T66" fmla="*/ 7 w 49"/>
                    <a:gd name="T67" fmla="*/ 80 h 84"/>
                    <a:gd name="T68" fmla="*/ 8 w 49"/>
                    <a:gd name="T69" fmla="*/ 80 h 84"/>
                    <a:gd name="T70" fmla="*/ 11 w 49"/>
                    <a:gd name="T71" fmla="*/ 80 h 84"/>
                    <a:gd name="T72" fmla="*/ 14 w 49"/>
                    <a:gd name="T73" fmla="*/ 81 h 84"/>
                    <a:gd name="T74" fmla="*/ 15 w 49"/>
                    <a:gd name="T75" fmla="*/ 82 h 84"/>
                    <a:gd name="T76" fmla="*/ 16 w 49"/>
                    <a:gd name="T77" fmla="*/ 81 h 84"/>
                    <a:gd name="T78" fmla="*/ 18 w 49"/>
                    <a:gd name="T79" fmla="*/ 79 h 84"/>
                    <a:gd name="T80" fmla="*/ 20 w 49"/>
                    <a:gd name="T81" fmla="*/ 78 h 84"/>
                    <a:gd name="T82" fmla="*/ 22 w 49"/>
                    <a:gd name="T83" fmla="*/ 80 h 84"/>
                    <a:gd name="T84" fmla="*/ 23 w 49"/>
                    <a:gd name="T85" fmla="*/ 79 h 84"/>
                    <a:gd name="T86" fmla="*/ 24 w 49"/>
                    <a:gd name="T87" fmla="*/ 76 h 84"/>
                    <a:gd name="T88" fmla="*/ 25 w 49"/>
                    <a:gd name="T89" fmla="*/ 75 h 84"/>
                    <a:gd name="T90" fmla="*/ 25 w 49"/>
                    <a:gd name="T91" fmla="*/ 74 h 84"/>
                    <a:gd name="T92" fmla="*/ 27 w 49"/>
                    <a:gd name="T93" fmla="*/ 74 h 84"/>
                    <a:gd name="T94" fmla="*/ 27 w 49"/>
                    <a:gd name="T95" fmla="*/ 73 h 84"/>
                    <a:gd name="T96" fmla="*/ 28 w 49"/>
                    <a:gd name="T97" fmla="*/ 75 h 84"/>
                    <a:gd name="T98" fmla="*/ 31 w 49"/>
                    <a:gd name="T99" fmla="*/ 76 h 84"/>
                    <a:gd name="T100" fmla="*/ 33 w 49"/>
                    <a:gd name="T101" fmla="*/ 76 h 84"/>
                    <a:gd name="T102" fmla="*/ 33 w 49"/>
                    <a:gd name="T103" fmla="*/ 72 h 84"/>
                    <a:gd name="T104" fmla="*/ 34 w 49"/>
                    <a:gd name="T105" fmla="*/ 70 h 84"/>
                    <a:gd name="T106" fmla="*/ 35 w 49"/>
                    <a:gd name="T107" fmla="*/ 70 h 84"/>
                    <a:gd name="T108" fmla="*/ 37 w 49"/>
                    <a:gd name="T109" fmla="*/ 66 h 84"/>
                    <a:gd name="T110" fmla="*/ 40 w 49"/>
                    <a:gd name="T111" fmla="*/ 64 h 84"/>
                    <a:gd name="T112" fmla="*/ 39 w 49"/>
                    <a:gd name="T113" fmla="*/ 61 h 84"/>
                    <a:gd name="T114" fmla="*/ 43 w 49"/>
                    <a:gd name="T115" fmla="*/ 61 h 84"/>
                    <a:gd name="T116" fmla="*/ 48 w 49"/>
                    <a:gd name="T117" fmla="*/ 5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 h="84">
                      <a:moveTo>
                        <a:pt x="48" y="57"/>
                      </a:moveTo>
                      <a:cubicBezTo>
                        <a:pt x="48" y="57"/>
                        <a:pt x="48" y="57"/>
                        <a:pt x="48" y="57"/>
                      </a:cubicBezTo>
                      <a:cubicBezTo>
                        <a:pt x="49" y="56"/>
                        <a:pt x="49" y="56"/>
                        <a:pt x="49" y="56"/>
                      </a:cubicBezTo>
                      <a:cubicBezTo>
                        <a:pt x="49" y="56"/>
                        <a:pt x="49" y="56"/>
                        <a:pt x="49" y="56"/>
                      </a:cubicBezTo>
                      <a:cubicBezTo>
                        <a:pt x="48" y="56"/>
                        <a:pt x="48" y="56"/>
                        <a:pt x="48" y="56"/>
                      </a:cubicBezTo>
                      <a:cubicBezTo>
                        <a:pt x="48" y="56"/>
                        <a:pt x="48" y="56"/>
                        <a:pt x="48" y="56"/>
                      </a:cubicBezTo>
                      <a:cubicBezTo>
                        <a:pt x="47" y="56"/>
                        <a:pt x="47" y="56"/>
                        <a:pt x="47" y="56"/>
                      </a:cubicBezTo>
                      <a:cubicBezTo>
                        <a:pt x="47" y="56"/>
                        <a:pt x="47" y="56"/>
                        <a:pt x="47" y="56"/>
                      </a:cubicBezTo>
                      <a:cubicBezTo>
                        <a:pt x="47" y="56"/>
                        <a:pt x="47" y="56"/>
                        <a:pt x="47" y="56"/>
                      </a:cubicBezTo>
                      <a:cubicBezTo>
                        <a:pt x="48" y="55"/>
                        <a:pt x="48" y="55"/>
                        <a:pt x="48" y="55"/>
                      </a:cubicBezTo>
                      <a:cubicBezTo>
                        <a:pt x="48" y="55"/>
                        <a:pt x="48" y="55"/>
                        <a:pt x="48" y="55"/>
                      </a:cubicBezTo>
                      <a:cubicBezTo>
                        <a:pt x="48" y="54"/>
                        <a:pt x="48" y="54"/>
                        <a:pt x="48" y="54"/>
                      </a:cubicBezTo>
                      <a:cubicBezTo>
                        <a:pt x="47" y="54"/>
                        <a:pt x="47" y="54"/>
                        <a:pt x="47" y="54"/>
                      </a:cubicBezTo>
                      <a:cubicBezTo>
                        <a:pt x="47" y="54"/>
                        <a:pt x="47" y="54"/>
                        <a:pt x="47" y="54"/>
                      </a:cubicBezTo>
                      <a:cubicBezTo>
                        <a:pt x="47" y="53"/>
                        <a:pt x="47" y="53"/>
                        <a:pt x="47" y="53"/>
                      </a:cubicBezTo>
                      <a:cubicBezTo>
                        <a:pt x="47" y="52"/>
                        <a:pt x="47" y="52"/>
                        <a:pt x="47" y="52"/>
                      </a:cubicBezTo>
                      <a:cubicBezTo>
                        <a:pt x="47" y="52"/>
                        <a:pt x="47" y="52"/>
                        <a:pt x="47" y="52"/>
                      </a:cubicBezTo>
                      <a:cubicBezTo>
                        <a:pt x="46" y="38"/>
                        <a:pt x="44" y="24"/>
                        <a:pt x="42" y="9"/>
                      </a:cubicBezTo>
                      <a:cubicBezTo>
                        <a:pt x="42" y="8"/>
                        <a:pt x="42" y="8"/>
                        <a:pt x="42" y="8"/>
                      </a:cubicBezTo>
                      <a:cubicBezTo>
                        <a:pt x="41" y="5"/>
                        <a:pt x="41" y="3"/>
                        <a:pt x="40" y="0"/>
                      </a:cubicBezTo>
                      <a:cubicBezTo>
                        <a:pt x="30" y="1"/>
                        <a:pt x="20" y="3"/>
                        <a:pt x="10" y="4"/>
                      </a:cubicBezTo>
                      <a:cubicBezTo>
                        <a:pt x="8" y="6"/>
                        <a:pt x="8" y="6"/>
                        <a:pt x="8" y="6"/>
                      </a:cubicBezTo>
                      <a:cubicBezTo>
                        <a:pt x="5" y="7"/>
                        <a:pt x="5" y="7"/>
                        <a:pt x="5" y="7"/>
                      </a:cubicBezTo>
                      <a:cubicBezTo>
                        <a:pt x="4" y="7"/>
                        <a:pt x="4" y="7"/>
                        <a:pt x="4" y="7"/>
                      </a:cubicBezTo>
                      <a:cubicBezTo>
                        <a:pt x="3" y="7"/>
                        <a:pt x="3" y="7"/>
                        <a:pt x="3" y="7"/>
                      </a:cubicBezTo>
                      <a:cubicBezTo>
                        <a:pt x="2" y="7"/>
                        <a:pt x="2" y="7"/>
                        <a:pt x="2" y="7"/>
                      </a:cubicBezTo>
                      <a:cubicBezTo>
                        <a:pt x="2" y="7"/>
                        <a:pt x="2" y="7"/>
                        <a:pt x="2" y="7"/>
                      </a:cubicBezTo>
                      <a:cubicBezTo>
                        <a:pt x="2" y="7"/>
                        <a:pt x="2" y="7"/>
                        <a:pt x="2" y="7"/>
                      </a:cubicBezTo>
                      <a:cubicBezTo>
                        <a:pt x="2" y="6"/>
                        <a:pt x="2" y="6"/>
                        <a:pt x="2" y="6"/>
                      </a:cubicBezTo>
                      <a:cubicBezTo>
                        <a:pt x="2" y="7"/>
                        <a:pt x="2" y="7"/>
                        <a:pt x="2" y="7"/>
                      </a:cubicBezTo>
                      <a:cubicBezTo>
                        <a:pt x="1" y="6"/>
                        <a:pt x="1" y="6"/>
                        <a:pt x="1" y="6"/>
                      </a:cubicBezTo>
                      <a:cubicBezTo>
                        <a:pt x="1" y="6"/>
                        <a:pt x="1" y="6"/>
                        <a:pt x="1" y="6"/>
                      </a:cubicBezTo>
                      <a:cubicBezTo>
                        <a:pt x="2" y="21"/>
                        <a:pt x="4" y="37"/>
                        <a:pt x="6" y="52"/>
                      </a:cubicBezTo>
                      <a:cubicBezTo>
                        <a:pt x="6" y="52"/>
                        <a:pt x="6" y="52"/>
                        <a:pt x="6" y="52"/>
                      </a:cubicBezTo>
                      <a:cubicBezTo>
                        <a:pt x="5" y="53"/>
                        <a:pt x="5" y="53"/>
                        <a:pt x="5" y="53"/>
                      </a:cubicBezTo>
                      <a:cubicBezTo>
                        <a:pt x="4" y="53"/>
                        <a:pt x="4" y="53"/>
                        <a:pt x="4" y="53"/>
                      </a:cubicBezTo>
                      <a:cubicBezTo>
                        <a:pt x="4" y="54"/>
                        <a:pt x="4" y="54"/>
                        <a:pt x="4" y="54"/>
                      </a:cubicBezTo>
                      <a:cubicBezTo>
                        <a:pt x="4" y="54"/>
                        <a:pt x="4" y="54"/>
                        <a:pt x="4" y="54"/>
                      </a:cubicBezTo>
                      <a:cubicBezTo>
                        <a:pt x="5" y="55"/>
                        <a:pt x="5" y="55"/>
                        <a:pt x="5" y="55"/>
                      </a:cubicBezTo>
                      <a:cubicBezTo>
                        <a:pt x="5" y="55"/>
                        <a:pt x="5" y="55"/>
                        <a:pt x="5" y="55"/>
                      </a:cubicBezTo>
                      <a:cubicBezTo>
                        <a:pt x="4" y="56"/>
                        <a:pt x="4" y="56"/>
                        <a:pt x="4" y="56"/>
                      </a:cubicBezTo>
                      <a:cubicBezTo>
                        <a:pt x="4" y="57"/>
                        <a:pt x="4" y="57"/>
                        <a:pt x="4" y="57"/>
                      </a:cubicBezTo>
                      <a:cubicBezTo>
                        <a:pt x="4" y="57"/>
                        <a:pt x="4" y="57"/>
                        <a:pt x="4" y="57"/>
                      </a:cubicBezTo>
                      <a:cubicBezTo>
                        <a:pt x="4" y="57"/>
                        <a:pt x="4" y="57"/>
                        <a:pt x="4" y="57"/>
                      </a:cubicBezTo>
                      <a:cubicBezTo>
                        <a:pt x="5" y="58"/>
                        <a:pt x="5" y="58"/>
                        <a:pt x="5" y="58"/>
                      </a:cubicBezTo>
                      <a:cubicBezTo>
                        <a:pt x="5" y="58"/>
                        <a:pt x="5" y="58"/>
                        <a:pt x="5" y="58"/>
                      </a:cubicBezTo>
                      <a:cubicBezTo>
                        <a:pt x="5" y="58"/>
                        <a:pt x="5" y="58"/>
                        <a:pt x="5" y="58"/>
                      </a:cubicBezTo>
                      <a:cubicBezTo>
                        <a:pt x="6" y="59"/>
                        <a:pt x="6" y="59"/>
                        <a:pt x="6" y="59"/>
                      </a:cubicBezTo>
                      <a:cubicBezTo>
                        <a:pt x="6" y="59"/>
                        <a:pt x="6" y="59"/>
                        <a:pt x="6" y="59"/>
                      </a:cubicBezTo>
                      <a:cubicBezTo>
                        <a:pt x="6" y="60"/>
                        <a:pt x="6" y="60"/>
                        <a:pt x="6" y="60"/>
                      </a:cubicBezTo>
                      <a:cubicBezTo>
                        <a:pt x="6" y="60"/>
                        <a:pt x="6" y="60"/>
                        <a:pt x="6" y="60"/>
                      </a:cubicBezTo>
                      <a:cubicBezTo>
                        <a:pt x="6" y="60"/>
                        <a:pt x="6" y="60"/>
                        <a:pt x="6" y="60"/>
                      </a:cubicBezTo>
                      <a:cubicBezTo>
                        <a:pt x="7" y="61"/>
                        <a:pt x="7" y="61"/>
                        <a:pt x="7" y="61"/>
                      </a:cubicBezTo>
                      <a:cubicBezTo>
                        <a:pt x="7" y="61"/>
                        <a:pt x="7" y="61"/>
                        <a:pt x="7" y="61"/>
                      </a:cubicBezTo>
                      <a:cubicBezTo>
                        <a:pt x="6" y="62"/>
                        <a:pt x="6" y="62"/>
                        <a:pt x="6" y="62"/>
                      </a:cubicBezTo>
                      <a:cubicBezTo>
                        <a:pt x="6" y="62"/>
                        <a:pt x="6" y="62"/>
                        <a:pt x="6" y="62"/>
                      </a:cubicBezTo>
                      <a:cubicBezTo>
                        <a:pt x="7" y="62"/>
                        <a:pt x="7" y="62"/>
                        <a:pt x="7" y="62"/>
                      </a:cubicBezTo>
                      <a:cubicBezTo>
                        <a:pt x="7" y="63"/>
                        <a:pt x="7" y="63"/>
                        <a:pt x="7" y="63"/>
                      </a:cubicBezTo>
                      <a:cubicBezTo>
                        <a:pt x="7" y="64"/>
                        <a:pt x="7" y="64"/>
                        <a:pt x="7" y="64"/>
                      </a:cubicBezTo>
                      <a:cubicBezTo>
                        <a:pt x="7" y="65"/>
                        <a:pt x="7" y="65"/>
                        <a:pt x="7" y="65"/>
                      </a:cubicBezTo>
                      <a:cubicBezTo>
                        <a:pt x="7" y="66"/>
                        <a:pt x="7" y="66"/>
                        <a:pt x="7" y="66"/>
                      </a:cubicBezTo>
                      <a:cubicBezTo>
                        <a:pt x="7" y="66"/>
                        <a:pt x="7" y="66"/>
                        <a:pt x="7" y="66"/>
                      </a:cubicBezTo>
                      <a:cubicBezTo>
                        <a:pt x="7" y="66"/>
                        <a:pt x="7" y="66"/>
                        <a:pt x="7" y="66"/>
                      </a:cubicBezTo>
                      <a:cubicBezTo>
                        <a:pt x="6" y="66"/>
                        <a:pt x="6" y="66"/>
                        <a:pt x="6" y="66"/>
                      </a:cubicBezTo>
                      <a:cubicBezTo>
                        <a:pt x="6" y="66"/>
                        <a:pt x="6" y="66"/>
                        <a:pt x="6" y="66"/>
                      </a:cubicBezTo>
                      <a:cubicBezTo>
                        <a:pt x="6" y="66"/>
                        <a:pt x="6" y="66"/>
                        <a:pt x="6" y="66"/>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8"/>
                        <a:pt x="6" y="68"/>
                        <a:pt x="6" y="68"/>
                      </a:cubicBezTo>
                      <a:cubicBezTo>
                        <a:pt x="5" y="68"/>
                        <a:pt x="5" y="68"/>
                        <a:pt x="5" y="68"/>
                      </a:cubicBezTo>
                      <a:cubicBezTo>
                        <a:pt x="5" y="68"/>
                        <a:pt x="5" y="68"/>
                        <a:pt x="5" y="68"/>
                      </a:cubicBezTo>
                      <a:cubicBezTo>
                        <a:pt x="5" y="68"/>
                        <a:pt x="5" y="68"/>
                        <a:pt x="5" y="68"/>
                      </a:cubicBezTo>
                      <a:cubicBezTo>
                        <a:pt x="6" y="69"/>
                        <a:pt x="6" y="69"/>
                        <a:pt x="6" y="69"/>
                      </a:cubicBezTo>
                      <a:cubicBezTo>
                        <a:pt x="6" y="69"/>
                        <a:pt x="6" y="69"/>
                        <a:pt x="6" y="69"/>
                      </a:cubicBezTo>
                      <a:cubicBezTo>
                        <a:pt x="6" y="69"/>
                        <a:pt x="6" y="69"/>
                        <a:pt x="6" y="69"/>
                      </a:cubicBezTo>
                      <a:cubicBezTo>
                        <a:pt x="6" y="69"/>
                        <a:pt x="6" y="69"/>
                        <a:pt x="6" y="69"/>
                      </a:cubicBezTo>
                      <a:cubicBezTo>
                        <a:pt x="6" y="69"/>
                        <a:pt x="6" y="69"/>
                        <a:pt x="6" y="69"/>
                      </a:cubicBezTo>
                      <a:cubicBezTo>
                        <a:pt x="5" y="69"/>
                        <a:pt x="5" y="69"/>
                        <a:pt x="5" y="69"/>
                      </a:cubicBezTo>
                      <a:cubicBezTo>
                        <a:pt x="5" y="69"/>
                        <a:pt x="5" y="69"/>
                        <a:pt x="5" y="69"/>
                      </a:cubicBezTo>
                      <a:cubicBezTo>
                        <a:pt x="5" y="70"/>
                        <a:pt x="5" y="70"/>
                        <a:pt x="5" y="70"/>
                      </a:cubicBezTo>
                      <a:cubicBezTo>
                        <a:pt x="5" y="70"/>
                        <a:pt x="5" y="70"/>
                        <a:pt x="5" y="70"/>
                      </a:cubicBezTo>
                      <a:cubicBezTo>
                        <a:pt x="5" y="70"/>
                        <a:pt x="5" y="70"/>
                        <a:pt x="5" y="70"/>
                      </a:cubicBezTo>
                      <a:cubicBezTo>
                        <a:pt x="4" y="70"/>
                        <a:pt x="4" y="70"/>
                        <a:pt x="4" y="70"/>
                      </a:cubicBezTo>
                      <a:cubicBezTo>
                        <a:pt x="4" y="70"/>
                        <a:pt x="4" y="70"/>
                        <a:pt x="4" y="70"/>
                      </a:cubicBezTo>
                      <a:cubicBezTo>
                        <a:pt x="4" y="71"/>
                        <a:pt x="4" y="71"/>
                        <a:pt x="4" y="71"/>
                      </a:cubicBezTo>
                      <a:cubicBezTo>
                        <a:pt x="4" y="71"/>
                        <a:pt x="4" y="71"/>
                        <a:pt x="4" y="71"/>
                      </a:cubicBezTo>
                      <a:cubicBezTo>
                        <a:pt x="4" y="71"/>
                        <a:pt x="4" y="71"/>
                        <a:pt x="4" y="71"/>
                      </a:cubicBezTo>
                      <a:cubicBezTo>
                        <a:pt x="4" y="72"/>
                        <a:pt x="4" y="72"/>
                        <a:pt x="4" y="72"/>
                      </a:cubicBezTo>
                      <a:cubicBezTo>
                        <a:pt x="4" y="72"/>
                        <a:pt x="4" y="72"/>
                        <a:pt x="4" y="72"/>
                      </a:cubicBezTo>
                      <a:cubicBezTo>
                        <a:pt x="4" y="72"/>
                        <a:pt x="4" y="72"/>
                        <a:pt x="4" y="72"/>
                      </a:cubicBezTo>
                      <a:cubicBezTo>
                        <a:pt x="3" y="72"/>
                        <a:pt x="3" y="72"/>
                        <a:pt x="3" y="72"/>
                      </a:cubicBezTo>
                      <a:cubicBezTo>
                        <a:pt x="3" y="72"/>
                        <a:pt x="3" y="72"/>
                        <a:pt x="3" y="72"/>
                      </a:cubicBezTo>
                      <a:cubicBezTo>
                        <a:pt x="3" y="73"/>
                        <a:pt x="3" y="73"/>
                        <a:pt x="3" y="73"/>
                      </a:cubicBezTo>
                      <a:cubicBezTo>
                        <a:pt x="3" y="73"/>
                        <a:pt x="3" y="73"/>
                        <a:pt x="3" y="73"/>
                      </a:cubicBezTo>
                      <a:cubicBezTo>
                        <a:pt x="3" y="73"/>
                        <a:pt x="3" y="73"/>
                        <a:pt x="3" y="73"/>
                      </a:cubicBezTo>
                      <a:cubicBezTo>
                        <a:pt x="3" y="73"/>
                        <a:pt x="3" y="73"/>
                        <a:pt x="3" y="73"/>
                      </a:cubicBezTo>
                      <a:cubicBezTo>
                        <a:pt x="3" y="74"/>
                        <a:pt x="3" y="74"/>
                        <a:pt x="3" y="74"/>
                      </a:cubicBezTo>
                      <a:cubicBezTo>
                        <a:pt x="3" y="74"/>
                        <a:pt x="3" y="74"/>
                        <a:pt x="3" y="74"/>
                      </a:cubicBezTo>
                      <a:cubicBezTo>
                        <a:pt x="3" y="74"/>
                        <a:pt x="3" y="74"/>
                        <a:pt x="3" y="74"/>
                      </a:cubicBezTo>
                      <a:cubicBezTo>
                        <a:pt x="3" y="73"/>
                        <a:pt x="3" y="73"/>
                        <a:pt x="3" y="73"/>
                      </a:cubicBezTo>
                      <a:cubicBezTo>
                        <a:pt x="3" y="73"/>
                        <a:pt x="3" y="73"/>
                        <a:pt x="3" y="73"/>
                      </a:cubicBezTo>
                      <a:cubicBezTo>
                        <a:pt x="3" y="73"/>
                        <a:pt x="3" y="73"/>
                        <a:pt x="3" y="73"/>
                      </a:cubicBezTo>
                      <a:cubicBezTo>
                        <a:pt x="3" y="73"/>
                        <a:pt x="3" y="73"/>
                        <a:pt x="3" y="73"/>
                      </a:cubicBezTo>
                      <a:cubicBezTo>
                        <a:pt x="2" y="73"/>
                        <a:pt x="2" y="73"/>
                        <a:pt x="2" y="73"/>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1" y="74"/>
                        <a:pt x="1" y="74"/>
                        <a:pt x="1" y="74"/>
                      </a:cubicBezTo>
                      <a:cubicBezTo>
                        <a:pt x="1" y="75"/>
                        <a:pt x="1" y="75"/>
                        <a:pt x="1" y="75"/>
                      </a:cubicBezTo>
                      <a:cubicBezTo>
                        <a:pt x="1" y="75"/>
                        <a:pt x="1" y="75"/>
                        <a:pt x="1" y="75"/>
                      </a:cubicBezTo>
                      <a:cubicBezTo>
                        <a:pt x="1" y="75"/>
                        <a:pt x="1" y="75"/>
                        <a:pt x="1"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2" y="76"/>
                        <a:pt x="2" y="76"/>
                        <a:pt x="2" y="76"/>
                      </a:cubicBezTo>
                      <a:cubicBezTo>
                        <a:pt x="2" y="77"/>
                        <a:pt x="2" y="77"/>
                        <a:pt x="2" y="77"/>
                      </a:cubicBezTo>
                      <a:cubicBezTo>
                        <a:pt x="2" y="77"/>
                        <a:pt x="2" y="77"/>
                        <a:pt x="2" y="77"/>
                      </a:cubicBezTo>
                      <a:cubicBezTo>
                        <a:pt x="2" y="77"/>
                        <a:pt x="2" y="77"/>
                        <a:pt x="2" y="77"/>
                      </a:cubicBezTo>
                      <a:cubicBezTo>
                        <a:pt x="1" y="77"/>
                        <a:pt x="1" y="77"/>
                        <a:pt x="1" y="77"/>
                      </a:cubicBezTo>
                      <a:cubicBezTo>
                        <a:pt x="1" y="77"/>
                        <a:pt x="1" y="77"/>
                        <a:pt x="1" y="77"/>
                      </a:cubicBezTo>
                      <a:cubicBezTo>
                        <a:pt x="1" y="78"/>
                        <a:pt x="1" y="78"/>
                        <a:pt x="1" y="78"/>
                      </a:cubicBezTo>
                      <a:cubicBezTo>
                        <a:pt x="1" y="78"/>
                        <a:pt x="1" y="78"/>
                        <a:pt x="1" y="78"/>
                      </a:cubicBezTo>
                      <a:cubicBezTo>
                        <a:pt x="2" y="78"/>
                        <a:pt x="2" y="78"/>
                        <a:pt x="2" y="78"/>
                      </a:cubicBezTo>
                      <a:cubicBezTo>
                        <a:pt x="2" y="78"/>
                        <a:pt x="2" y="78"/>
                        <a:pt x="2" y="78"/>
                      </a:cubicBezTo>
                      <a:cubicBezTo>
                        <a:pt x="2" y="78"/>
                        <a:pt x="2" y="78"/>
                        <a:pt x="2" y="78"/>
                      </a:cubicBezTo>
                      <a:cubicBezTo>
                        <a:pt x="1" y="78"/>
                        <a:pt x="1" y="78"/>
                        <a:pt x="1" y="78"/>
                      </a:cubicBezTo>
                      <a:cubicBezTo>
                        <a:pt x="1" y="78"/>
                        <a:pt x="1" y="78"/>
                        <a:pt x="1" y="78"/>
                      </a:cubicBezTo>
                      <a:cubicBezTo>
                        <a:pt x="1" y="79"/>
                        <a:pt x="1" y="79"/>
                        <a:pt x="1" y="79"/>
                      </a:cubicBezTo>
                      <a:cubicBezTo>
                        <a:pt x="1" y="79"/>
                        <a:pt x="1" y="79"/>
                        <a:pt x="1" y="79"/>
                      </a:cubicBezTo>
                      <a:cubicBezTo>
                        <a:pt x="1" y="79"/>
                        <a:pt x="1" y="79"/>
                        <a:pt x="1" y="79"/>
                      </a:cubicBezTo>
                      <a:cubicBezTo>
                        <a:pt x="1" y="79"/>
                        <a:pt x="1" y="79"/>
                        <a:pt x="1" y="79"/>
                      </a:cubicBezTo>
                      <a:cubicBezTo>
                        <a:pt x="1" y="80"/>
                        <a:pt x="1" y="80"/>
                        <a:pt x="1" y="80"/>
                      </a:cubicBezTo>
                      <a:cubicBezTo>
                        <a:pt x="1" y="80"/>
                        <a:pt x="1" y="80"/>
                        <a:pt x="1" y="80"/>
                      </a:cubicBezTo>
                      <a:cubicBezTo>
                        <a:pt x="1" y="80"/>
                        <a:pt x="1" y="80"/>
                        <a:pt x="1" y="80"/>
                      </a:cubicBezTo>
                      <a:cubicBezTo>
                        <a:pt x="1" y="80"/>
                        <a:pt x="1" y="80"/>
                        <a:pt x="1" y="80"/>
                      </a:cubicBezTo>
                      <a:cubicBezTo>
                        <a:pt x="1" y="80"/>
                        <a:pt x="1" y="80"/>
                        <a:pt x="1" y="80"/>
                      </a:cubicBezTo>
                      <a:cubicBezTo>
                        <a:pt x="1" y="81"/>
                        <a:pt x="1" y="81"/>
                        <a:pt x="1" y="81"/>
                      </a:cubicBezTo>
                      <a:cubicBezTo>
                        <a:pt x="1" y="81"/>
                        <a:pt x="1" y="81"/>
                        <a:pt x="1" y="81"/>
                      </a:cubicBezTo>
                      <a:cubicBezTo>
                        <a:pt x="1" y="81"/>
                        <a:pt x="1" y="81"/>
                        <a:pt x="1" y="81"/>
                      </a:cubicBezTo>
                      <a:cubicBezTo>
                        <a:pt x="1" y="82"/>
                        <a:pt x="1" y="82"/>
                        <a:pt x="1" y="82"/>
                      </a:cubicBezTo>
                      <a:cubicBezTo>
                        <a:pt x="1" y="82"/>
                        <a:pt x="1" y="82"/>
                        <a:pt x="1" y="82"/>
                      </a:cubicBezTo>
                      <a:cubicBezTo>
                        <a:pt x="1" y="82"/>
                        <a:pt x="1" y="82"/>
                        <a:pt x="1" y="82"/>
                      </a:cubicBezTo>
                      <a:cubicBezTo>
                        <a:pt x="1" y="82"/>
                        <a:pt x="1" y="82"/>
                        <a:pt x="1" y="82"/>
                      </a:cubicBezTo>
                      <a:cubicBezTo>
                        <a:pt x="0" y="82"/>
                        <a:pt x="0" y="82"/>
                        <a:pt x="0" y="82"/>
                      </a:cubicBezTo>
                      <a:cubicBezTo>
                        <a:pt x="0" y="82"/>
                        <a:pt x="0" y="82"/>
                        <a:pt x="0" y="82"/>
                      </a:cubicBezTo>
                      <a:cubicBezTo>
                        <a:pt x="1" y="83"/>
                        <a:pt x="1" y="83"/>
                        <a:pt x="1" y="83"/>
                      </a:cubicBezTo>
                      <a:cubicBezTo>
                        <a:pt x="1" y="83"/>
                        <a:pt x="1" y="83"/>
                        <a:pt x="1" y="83"/>
                      </a:cubicBezTo>
                      <a:cubicBezTo>
                        <a:pt x="1" y="83"/>
                        <a:pt x="1" y="83"/>
                        <a:pt x="1" y="83"/>
                      </a:cubicBezTo>
                      <a:cubicBezTo>
                        <a:pt x="1" y="83"/>
                        <a:pt x="1" y="83"/>
                        <a:pt x="1"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1" y="83"/>
                        <a:pt x="1" y="83"/>
                        <a:pt x="1" y="83"/>
                      </a:cubicBezTo>
                      <a:cubicBezTo>
                        <a:pt x="1" y="83"/>
                        <a:pt x="1" y="83"/>
                        <a:pt x="1" y="83"/>
                      </a:cubicBezTo>
                      <a:cubicBezTo>
                        <a:pt x="2" y="83"/>
                        <a:pt x="2" y="83"/>
                        <a:pt x="2" y="83"/>
                      </a:cubicBezTo>
                      <a:cubicBezTo>
                        <a:pt x="2" y="83"/>
                        <a:pt x="2" y="83"/>
                        <a:pt x="2" y="83"/>
                      </a:cubicBezTo>
                      <a:cubicBezTo>
                        <a:pt x="2" y="84"/>
                        <a:pt x="2" y="84"/>
                        <a:pt x="2" y="84"/>
                      </a:cubicBezTo>
                      <a:cubicBezTo>
                        <a:pt x="3" y="84"/>
                        <a:pt x="3" y="84"/>
                        <a:pt x="3" y="84"/>
                      </a:cubicBezTo>
                      <a:cubicBezTo>
                        <a:pt x="3" y="84"/>
                        <a:pt x="3" y="84"/>
                        <a:pt x="3" y="84"/>
                      </a:cubicBezTo>
                      <a:cubicBezTo>
                        <a:pt x="3" y="83"/>
                        <a:pt x="3" y="83"/>
                        <a:pt x="3" y="83"/>
                      </a:cubicBezTo>
                      <a:cubicBezTo>
                        <a:pt x="3" y="82"/>
                        <a:pt x="3" y="82"/>
                        <a:pt x="3" y="82"/>
                      </a:cubicBezTo>
                      <a:cubicBezTo>
                        <a:pt x="3" y="81"/>
                        <a:pt x="3" y="81"/>
                        <a:pt x="3" y="81"/>
                      </a:cubicBezTo>
                      <a:cubicBezTo>
                        <a:pt x="3" y="81"/>
                        <a:pt x="3" y="81"/>
                        <a:pt x="3" y="81"/>
                      </a:cubicBezTo>
                      <a:cubicBezTo>
                        <a:pt x="3" y="81"/>
                        <a:pt x="3" y="81"/>
                        <a:pt x="3" y="81"/>
                      </a:cubicBezTo>
                      <a:cubicBezTo>
                        <a:pt x="3" y="81"/>
                        <a:pt x="3" y="81"/>
                        <a:pt x="3" y="81"/>
                      </a:cubicBezTo>
                      <a:cubicBezTo>
                        <a:pt x="4" y="81"/>
                        <a:pt x="4" y="81"/>
                        <a:pt x="4" y="81"/>
                      </a:cubicBezTo>
                      <a:cubicBezTo>
                        <a:pt x="4" y="81"/>
                        <a:pt x="4" y="81"/>
                        <a:pt x="4" y="81"/>
                      </a:cubicBezTo>
                      <a:cubicBezTo>
                        <a:pt x="4" y="81"/>
                        <a:pt x="4" y="81"/>
                        <a:pt x="4" y="81"/>
                      </a:cubicBezTo>
                      <a:cubicBezTo>
                        <a:pt x="4" y="82"/>
                        <a:pt x="4" y="82"/>
                        <a:pt x="4" y="82"/>
                      </a:cubicBezTo>
                      <a:cubicBezTo>
                        <a:pt x="5" y="82"/>
                        <a:pt x="5" y="82"/>
                        <a:pt x="5" y="82"/>
                      </a:cubicBezTo>
                      <a:cubicBezTo>
                        <a:pt x="5" y="82"/>
                        <a:pt x="5" y="82"/>
                        <a:pt x="5" y="82"/>
                      </a:cubicBezTo>
                      <a:cubicBezTo>
                        <a:pt x="6" y="81"/>
                        <a:pt x="6" y="81"/>
                        <a:pt x="6" y="81"/>
                      </a:cubicBezTo>
                      <a:cubicBezTo>
                        <a:pt x="6" y="81"/>
                        <a:pt x="6" y="81"/>
                        <a:pt x="6" y="81"/>
                      </a:cubicBezTo>
                      <a:cubicBezTo>
                        <a:pt x="6" y="81"/>
                        <a:pt x="6" y="81"/>
                        <a:pt x="6" y="81"/>
                      </a:cubicBezTo>
                      <a:cubicBezTo>
                        <a:pt x="6" y="81"/>
                        <a:pt x="6" y="81"/>
                        <a:pt x="6" y="81"/>
                      </a:cubicBezTo>
                      <a:cubicBezTo>
                        <a:pt x="6" y="81"/>
                        <a:pt x="6" y="81"/>
                        <a:pt x="6" y="81"/>
                      </a:cubicBezTo>
                      <a:cubicBezTo>
                        <a:pt x="7" y="81"/>
                        <a:pt x="7" y="81"/>
                        <a:pt x="7" y="81"/>
                      </a:cubicBezTo>
                      <a:cubicBezTo>
                        <a:pt x="7" y="81"/>
                        <a:pt x="7" y="81"/>
                        <a:pt x="7" y="81"/>
                      </a:cubicBezTo>
                      <a:cubicBezTo>
                        <a:pt x="7" y="82"/>
                        <a:pt x="7" y="82"/>
                        <a:pt x="7" y="82"/>
                      </a:cubicBezTo>
                      <a:cubicBezTo>
                        <a:pt x="7" y="82"/>
                        <a:pt x="7" y="82"/>
                        <a:pt x="7" y="82"/>
                      </a:cubicBezTo>
                      <a:cubicBezTo>
                        <a:pt x="7" y="82"/>
                        <a:pt x="7" y="82"/>
                        <a:pt x="7" y="82"/>
                      </a:cubicBezTo>
                      <a:cubicBezTo>
                        <a:pt x="8" y="82"/>
                        <a:pt x="8" y="82"/>
                        <a:pt x="8" y="82"/>
                      </a:cubicBezTo>
                      <a:cubicBezTo>
                        <a:pt x="8" y="82"/>
                        <a:pt x="8" y="82"/>
                        <a:pt x="8" y="82"/>
                      </a:cubicBezTo>
                      <a:cubicBezTo>
                        <a:pt x="8" y="81"/>
                        <a:pt x="8" y="81"/>
                        <a:pt x="8" y="81"/>
                      </a:cubicBezTo>
                      <a:cubicBezTo>
                        <a:pt x="8" y="81"/>
                        <a:pt x="8" y="81"/>
                        <a:pt x="8" y="81"/>
                      </a:cubicBezTo>
                      <a:cubicBezTo>
                        <a:pt x="8" y="80"/>
                        <a:pt x="8" y="80"/>
                        <a:pt x="8" y="80"/>
                      </a:cubicBezTo>
                      <a:cubicBezTo>
                        <a:pt x="7" y="80"/>
                        <a:pt x="7" y="80"/>
                        <a:pt x="7" y="80"/>
                      </a:cubicBezTo>
                      <a:cubicBezTo>
                        <a:pt x="7" y="80"/>
                        <a:pt x="7" y="80"/>
                        <a:pt x="7" y="80"/>
                      </a:cubicBezTo>
                      <a:cubicBezTo>
                        <a:pt x="8" y="79"/>
                        <a:pt x="8" y="79"/>
                        <a:pt x="8" y="79"/>
                      </a:cubicBezTo>
                      <a:cubicBezTo>
                        <a:pt x="8" y="79"/>
                        <a:pt x="8" y="79"/>
                        <a:pt x="8" y="79"/>
                      </a:cubicBezTo>
                      <a:cubicBezTo>
                        <a:pt x="8" y="79"/>
                        <a:pt x="8" y="79"/>
                        <a:pt x="8" y="79"/>
                      </a:cubicBezTo>
                      <a:cubicBezTo>
                        <a:pt x="8" y="80"/>
                        <a:pt x="8" y="80"/>
                        <a:pt x="8" y="80"/>
                      </a:cubicBezTo>
                      <a:cubicBezTo>
                        <a:pt x="8" y="80"/>
                        <a:pt x="8" y="80"/>
                        <a:pt x="8" y="80"/>
                      </a:cubicBezTo>
                      <a:cubicBezTo>
                        <a:pt x="8" y="80"/>
                        <a:pt x="8" y="80"/>
                        <a:pt x="8" y="80"/>
                      </a:cubicBezTo>
                      <a:cubicBezTo>
                        <a:pt x="9" y="81"/>
                        <a:pt x="9" y="81"/>
                        <a:pt x="9" y="81"/>
                      </a:cubicBezTo>
                      <a:cubicBezTo>
                        <a:pt x="9" y="80"/>
                        <a:pt x="9" y="80"/>
                        <a:pt x="9" y="80"/>
                      </a:cubicBezTo>
                      <a:cubicBezTo>
                        <a:pt x="10" y="80"/>
                        <a:pt x="10" y="80"/>
                        <a:pt x="10" y="80"/>
                      </a:cubicBezTo>
                      <a:cubicBezTo>
                        <a:pt x="10" y="80"/>
                        <a:pt x="10" y="80"/>
                        <a:pt x="10" y="80"/>
                      </a:cubicBezTo>
                      <a:cubicBezTo>
                        <a:pt x="11" y="80"/>
                        <a:pt x="11" y="80"/>
                        <a:pt x="11" y="80"/>
                      </a:cubicBezTo>
                      <a:cubicBezTo>
                        <a:pt x="11" y="80"/>
                        <a:pt x="11" y="80"/>
                        <a:pt x="11" y="80"/>
                      </a:cubicBezTo>
                      <a:cubicBezTo>
                        <a:pt x="12" y="80"/>
                        <a:pt x="12" y="80"/>
                        <a:pt x="12" y="80"/>
                      </a:cubicBezTo>
                      <a:cubicBezTo>
                        <a:pt x="12" y="80"/>
                        <a:pt x="12" y="80"/>
                        <a:pt x="12" y="80"/>
                      </a:cubicBezTo>
                      <a:cubicBezTo>
                        <a:pt x="12" y="80"/>
                        <a:pt x="12" y="80"/>
                        <a:pt x="12" y="80"/>
                      </a:cubicBezTo>
                      <a:cubicBezTo>
                        <a:pt x="13" y="81"/>
                        <a:pt x="13" y="81"/>
                        <a:pt x="13" y="81"/>
                      </a:cubicBezTo>
                      <a:cubicBezTo>
                        <a:pt x="14" y="81"/>
                        <a:pt x="14" y="81"/>
                        <a:pt x="14" y="81"/>
                      </a:cubicBezTo>
                      <a:cubicBezTo>
                        <a:pt x="14" y="81"/>
                        <a:pt x="14" y="81"/>
                        <a:pt x="14" y="81"/>
                      </a:cubicBezTo>
                      <a:cubicBezTo>
                        <a:pt x="14" y="81"/>
                        <a:pt x="14" y="81"/>
                        <a:pt x="14" y="81"/>
                      </a:cubicBezTo>
                      <a:cubicBezTo>
                        <a:pt x="14" y="81"/>
                        <a:pt x="14" y="81"/>
                        <a:pt x="14" y="81"/>
                      </a:cubicBezTo>
                      <a:cubicBezTo>
                        <a:pt x="15" y="81"/>
                        <a:pt x="15" y="81"/>
                        <a:pt x="15" y="81"/>
                      </a:cubicBezTo>
                      <a:cubicBezTo>
                        <a:pt x="15" y="81"/>
                        <a:pt x="15" y="81"/>
                        <a:pt x="15" y="81"/>
                      </a:cubicBezTo>
                      <a:cubicBezTo>
                        <a:pt x="15" y="82"/>
                        <a:pt x="15" y="82"/>
                        <a:pt x="15" y="82"/>
                      </a:cubicBezTo>
                      <a:cubicBezTo>
                        <a:pt x="15" y="82"/>
                        <a:pt x="15" y="82"/>
                        <a:pt x="15" y="82"/>
                      </a:cubicBezTo>
                      <a:cubicBezTo>
                        <a:pt x="15" y="82"/>
                        <a:pt x="15" y="82"/>
                        <a:pt x="15" y="82"/>
                      </a:cubicBezTo>
                      <a:cubicBezTo>
                        <a:pt x="15" y="82"/>
                        <a:pt x="15" y="82"/>
                        <a:pt x="15" y="82"/>
                      </a:cubicBezTo>
                      <a:cubicBezTo>
                        <a:pt x="16" y="82"/>
                        <a:pt x="16" y="82"/>
                        <a:pt x="16" y="82"/>
                      </a:cubicBezTo>
                      <a:cubicBezTo>
                        <a:pt x="16" y="82"/>
                        <a:pt x="16" y="82"/>
                        <a:pt x="16" y="82"/>
                      </a:cubicBezTo>
                      <a:cubicBezTo>
                        <a:pt x="16" y="81"/>
                        <a:pt x="16" y="81"/>
                        <a:pt x="16" y="81"/>
                      </a:cubicBezTo>
                      <a:cubicBezTo>
                        <a:pt x="16" y="80"/>
                        <a:pt x="16" y="80"/>
                        <a:pt x="16" y="80"/>
                      </a:cubicBezTo>
                      <a:cubicBezTo>
                        <a:pt x="17" y="80"/>
                        <a:pt x="17" y="80"/>
                        <a:pt x="17" y="80"/>
                      </a:cubicBezTo>
                      <a:cubicBezTo>
                        <a:pt x="17" y="79"/>
                        <a:pt x="17" y="79"/>
                        <a:pt x="17" y="79"/>
                      </a:cubicBezTo>
                      <a:cubicBezTo>
                        <a:pt x="17" y="79"/>
                        <a:pt x="17" y="79"/>
                        <a:pt x="17" y="79"/>
                      </a:cubicBezTo>
                      <a:cubicBezTo>
                        <a:pt x="17" y="79"/>
                        <a:pt x="17" y="79"/>
                        <a:pt x="17" y="79"/>
                      </a:cubicBezTo>
                      <a:cubicBezTo>
                        <a:pt x="18" y="79"/>
                        <a:pt x="18" y="79"/>
                        <a:pt x="18" y="79"/>
                      </a:cubicBezTo>
                      <a:cubicBezTo>
                        <a:pt x="18" y="79"/>
                        <a:pt x="18" y="79"/>
                        <a:pt x="18" y="79"/>
                      </a:cubicBezTo>
                      <a:cubicBezTo>
                        <a:pt x="19" y="78"/>
                        <a:pt x="19" y="78"/>
                        <a:pt x="19" y="78"/>
                      </a:cubicBezTo>
                      <a:cubicBezTo>
                        <a:pt x="19" y="78"/>
                        <a:pt x="19" y="78"/>
                        <a:pt x="19" y="78"/>
                      </a:cubicBezTo>
                      <a:cubicBezTo>
                        <a:pt x="20" y="78"/>
                        <a:pt x="20" y="78"/>
                        <a:pt x="20" y="78"/>
                      </a:cubicBezTo>
                      <a:cubicBezTo>
                        <a:pt x="20" y="78"/>
                        <a:pt x="20" y="78"/>
                        <a:pt x="20" y="78"/>
                      </a:cubicBezTo>
                      <a:cubicBezTo>
                        <a:pt x="20" y="78"/>
                        <a:pt x="20" y="78"/>
                        <a:pt x="20" y="78"/>
                      </a:cubicBezTo>
                      <a:cubicBezTo>
                        <a:pt x="21" y="79"/>
                        <a:pt x="21" y="79"/>
                        <a:pt x="21" y="79"/>
                      </a:cubicBezTo>
                      <a:cubicBezTo>
                        <a:pt x="21" y="79"/>
                        <a:pt x="21" y="79"/>
                        <a:pt x="21" y="79"/>
                      </a:cubicBezTo>
                      <a:cubicBezTo>
                        <a:pt x="22" y="79"/>
                        <a:pt x="22" y="79"/>
                        <a:pt x="22" y="79"/>
                      </a:cubicBezTo>
                      <a:cubicBezTo>
                        <a:pt x="22" y="79"/>
                        <a:pt x="22" y="79"/>
                        <a:pt x="22" y="79"/>
                      </a:cubicBezTo>
                      <a:cubicBezTo>
                        <a:pt x="23" y="79"/>
                        <a:pt x="23" y="79"/>
                        <a:pt x="23" y="79"/>
                      </a:cubicBezTo>
                      <a:cubicBezTo>
                        <a:pt x="22" y="80"/>
                        <a:pt x="22" y="80"/>
                        <a:pt x="22" y="80"/>
                      </a:cubicBezTo>
                      <a:cubicBezTo>
                        <a:pt x="22" y="80"/>
                        <a:pt x="22" y="80"/>
                        <a:pt x="22" y="80"/>
                      </a:cubicBezTo>
                      <a:cubicBezTo>
                        <a:pt x="23" y="80"/>
                        <a:pt x="23" y="80"/>
                        <a:pt x="23" y="80"/>
                      </a:cubicBezTo>
                      <a:cubicBezTo>
                        <a:pt x="23" y="80"/>
                        <a:pt x="23" y="80"/>
                        <a:pt x="23" y="80"/>
                      </a:cubicBezTo>
                      <a:cubicBezTo>
                        <a:pt x="23" y="80"/>
                        <a:pt x="23" y="80"/>
                        <a:pt x="23" y="80"/>
                      </a:cubicBezTo>
                      <a:cubicBezTo>
                        <a:pt x="23" y="79"/>
                        <a:pt x="23" y="79"/>
                        <a:pt x="23" y="79"/>
                      </a:cubicBezTo>
                      <a:cubicBezTo>
                        <a:pt x="23" y="79"/>
                        <a:pt x="23" y="79"/>
                        <a:pt x="23" y="79"/>
                      </a:cubicBezTo>
                      <a:cubicBezTo>
                        <a:pt x="23" y="79"/>
                        <a:pt x="23" y="79"/>
                        <a:pt x="23" y="79"/>
                      </a:cubicBezTo>
                      <a:cubicBezTo>
                        <a:pt x="24" y="78"/>
                        <a:pt x="24" y="78"/>
                        <a:pt x="24" y="78"/>
                      </a:cubicBezTo>
                      <a:cubicBezTo>
                        <a:pt x="24" y="78"/>
                        <a:pt x="24" y="78"/>
                        <a:pt x="24" y="78"/>
                      </a:cubicBezTo>
                      <a:cubicBezTo>
                        <a:pt x="24" y="78"/>
                        <a:pt x="24" y="78"/>
                        <a:pt x="24" y="78"/>
                      </a:cubicBezTo>
                      <a:cubicBezTo>
                        <a:pt x="24" y="77"/>
                        <a:pt x="24" y="77"/>
                        <a:pt x="24" y="77"/>
                      </a:cubicBezTo>
                      <a:cubicBezTo>
                        <a:pt x="24" y="76"/>
                        <a:pt x="24" y="76"/>
                        <a:pt x="24" y="76"/>
                      </a:cubicBezTo>
                      <a:cubicBezTo>
                        <a:pt x="24" y="76"/>
                        <a:pt x="24" y="76"/>
                        <a:pt x="24" y="76"/>
                      </a:cubicBezTo>
                      <a:cubicBezTo>
                        <a:pt x="25" y="76"/>
                        <a:pt x="25" y="76"/>
                        <a:pt x="25" y="76"/>
                      </a:cubicBezTo>
                      <a:cubicBezTo>
                        <a:pt x="25" y="76"/>
                        <a:pt x="25" y="76"/>
                        <a:pt x="25" y="76"/>
                      </a:cubicBezTo>
                      <a:cubicBezTo>
                        <a:pt x="25" y="75"/>
                        <a:pt x="25" y="75"/>
                        <a:pt x="25" y="75"/>
                      </a:cubicBezTo>
                      <a:cubicBezTo>
                        <a:pt x="25" y="75"/>
                        <a:pt x="25" y="75"/>
                        <a:pt x="25" y="75"/>
                      </a:cubicBezTo>
                      <a:cubicBezTo>
                        <a:pt x="25" y="75"/>
                        <a:pt x="25" y="75"/>
                        <a:pt x="25" y="75"/>
                      </a:cubicBezTo>
                      <a:cubicBezTo>
                        <a:pt x="25" y="75"/>
                        <a:pt x="25" y="75"/>
                        <a:pt x="25" y="75"/>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6" y="75"/>
                        <a:pt x="26" y="75"/>
                        <a:pt x="26" y="75"/>
                      </a:cubicBezTo>
                      <a:cubicBezTo>
                        <a:pt x="26" y="74"/>
                        <a:pt x="26" y="74"/>
                        <a:pt x="26" y="74"/>
                      </a:cubicBezTo>
                      <a:cubicBezTo>
                        <a:pt x="27" y="74"/>
                        <a:pt x="27" y="74"/>
                        <a:pt x="27" y="74"/>
                      </a:cubicBezTo>
                      <a:cubicBezTo>
                        <a:pt x="27" y="74"/>
                        <a:pt x="27" y="74"/>
                        <a:pt x="27" y="74"/>
                      </a:cubicBezTo>
                      <a:cubicBezTo>
                        <a:pt x="27" y="74"/>
                        <a:pt x="27" y="74"/>
                        <a:pt x="27" y="74"/>
                      </a:cubicBezTo>
                      <a:cubicBezTo>
                        <a:pt x="26" y="74"/>
                        <a:pt x="26" y="74"/>
                        <a:pt x="26" y="74"/>
                      </a:cubicBezTo>
                      <a:cubicBezTo>
                        <a:pt x="26" y="73"/>
                        <a:pt x="26" y="73"/>
                        <a:pt x="26" y="73"/>
                      </a:cubicBezTo>
                      <a:cubicBezTo>
                        <a:pt x="26" y="73"/>
                        <a:pt x="26" y="73"/>
                        <a:pt x="26" y="73"/>
                      </a:cubicBezTo>
                      <a:cubicBezTo>
                        <a:pt x="26" y="73"/>
                        <a:pt x="26" y="73"/>
                        <a:pt x="26" y="73"/>
                      </a:cubicBezTo>
                      <a:cubicBezTo>
                        <a:pt x="26" y="73"/>
                        <a:pt x="26" y="73"/>
                        <a:pt x="26" y="73"/>
                      </a:cubicBezTo>
                      <a:cubicBezTo>
                        <a:pt x="27" y="73"/>
                        <a:pt x="27" y="73"/>
                        <a:pt x="27" y="73"/>
                      </a:cubicBezTo>
                      <a:cubicBezTo>
                        <a:pt x="27" y="74"/>
                        <a:pt x="27" y="74"/>
                        <a:pt x="27" y="74"/>
                      </a:cubicBezTo>
                      <a:cubicBezTo>
                        <a:pt x="28" y="74"/>
                        <a:pt x="28" y="74"/>
                        <a:pt x="28" y="74"/>
                      </a:cubicBezTo>
                      <a:cubicBezTo>
                        <a:pt x="28" y="75"/>
                        <a:pt x="28" y="75"/>
                        <a:pt x="28" y="75"/>
                      </a:cubicBezTo>
                      <a:cubicBezTo>
                        <a:pt x="28" y="75"/>
                        <a:pt x="28" y="75"/>
                        <a:pt x="28" y="75"/>
                      </a:cubicBezTo>
                      <a:cubicBezTo>
                        <a:pt x="28" y="75"/>
                        <a:pt x="28" y="75"/>
                        <a:pt x="28" y="75"/>
                      </a:cubicBezTo>
                      <a:cubicBezTo>
                        <a:pt x="28" y="75"/>
                        <a:pt x="28" y="75"/>
                        <a:pt x="28" y="75"/>
                      </a:cubicBezTo>
                      <a:cubicBezTo>
                        <a:pt x="29" y="76"/>
                        <a:pt x="29" y="76"/>
                        <a:pt x="29" y="76"/>
                      </a:cubicBezTo>
                      <a:cubicBezTo>
                        <a:pt x="29" y="76"/>
                        <a:pt x="29" y="76"/>
                        <a:pt x="29" y="76"/>
                      </a:cubicBezTo>
                      <a:cubicBezTo>
                        <a:pt x="29" y="76"/>
                        <a:pt x="29" y="76"/>
                        <a:pt x="29" y="76"/>
                      </a:cubicBezTo>
                      <a:cubicBezTo>
                        <a:pt x="30" y="76"/>
                        <a:pt x="30" y="76"/>
                        <a:pt x="30" y="76"/>
                      </a:cubicBezTo>
                      <a:cubicBezTo>
                        <a:pt x="31" y="76"/>
                        <a:pt x="31" y="76"/>
                        <a:pt x="31" y="76"/>
                      </a:cubicBezTo>
                      <a:cubicBezTo>
                        <a:pt x="31" y="76"/>
                        <a:pt x="31" y="76"/>
                        <a:pt x="31" y="76"/>
                      </a:cubicBezTo>
                      <a:cubicBezTo>
                        <a:pt x="32" y="77"/>
                        <a:pt x="32" y="77"/>
                        <a:pt x="32" y="77"/>
                      </a:cubicBezTo>
                      <a:cubicBezTo>
                        <a:pt x="32" y="76"/>
                        <a:pt x="32" y="76"/>
                        <a:pt x="32" y="76"/>
                      </a:cubicBezTo>
                      <a:cubicBezTo>
                        <a:pt x="32" y="76"/>
                        <a:pt x="32" y="76"/>
                        <a:pt x="32" y="76"/>
                      </a:cubicBezTo>
                      <a:cubicBezTo>
                        <a:pt x="32" y="76"/>
                        <a:pt x="32" y="76"/>
                        <a:pt x="32" y="76"/>
                      </a:cubicBezTo>
                      <a:cubicBezTo>
                        <a:pt x="33" y="76"/>
                        <a:pt x="33" y="76"/>
                        <a:pt x="33" y="76"/>
                      </a:cubicBezTo>
                      <a:cubicBezTo>
                        <a:pt x="33" y="76"/>
                        <a:pt x="33" y="76"/>
                        <a:pt x="33" y="76"/>
                      </a:cubicBezTo>
                      <a:cubicBezTo>
                        <a:pt x="33" y="75"/>
                        <a:pt x="33" y="75"/>
                        <a:pt x="33" y="75"/>
                      </a:cubicBezTo>
                      <a:cubicBezTo>
                        <a:pt x="33" y="75"/>
                        <a:pt x="33" y="75"/>
                        <a:pt x="33" y="75"/>
                      </a:cubicBezTo>
                      <a:cubicBezTo>
                        <a:pt x="33" y="75"/>
                        <a:pt x="33" y="75"/>
                        <a:pt x="33" y="75"/>
                      </a:cubicBezTo>
                      <a:cubicBezTo>
                        <a:pt x="33" y="75"/>
                        <a:pt x="33" y="75"/>
                        <a:pt x="33" y="75"/>
                      </a:cubicBezTo>
                      <a:cubicBezTo>
                        <a:pt x="33" y="73"/>
                        <a:pt x="33" y="73"/>
                        <a:pt x="33" y="73"/>
                      </a:cubicBezTo>
                      <a:cubicBezTo>
                        <a:pt x="33" y="72"/>
                        <a:pt x="33" y="72"/>
                        <a:pt x="33" y="72"/>
                      </a:cubicBezTo>
                      <a:cubicBezTo>
                        <a:pt x="33" y="72"/>
                        <a:pt x="33" y="72"/>
                        <a:pt x="33" y="72"/>
                      </a:cubicBezTo>
                      <a:cubicBezTo>
                        <a:pt x="34" y="71"/>
                        <a:pt x="34" y="71"/>
                        <a:pt x="34" y="71"/>
                      </a:cubicBezTo>
                      <a:cubicBezTo>
                        <a:pt x="34" y="71"/>
                        <a:pt x="34" y="71"/>
                        <a:pt x="34" y="71"/>
                      </a:cubicBezTo>
                      <a:cubicBezTo>
                        <a:pt x="34" y="71"/>
                        <a:pt x="34" y="71"/>
                        <a:pt x="34" y="71"/>
                      </a:cubicBezTo>
                      <a:cubicBezTo>
                        <a:pt x="34" y="70"/>
                        <a:pt x="34" y="70"/>
                        <a:pt x="34" y="70"/>
                      </a:cubicBezTo>
                      <a:cubicBezTo>
                        <a:pt x="34" y="70"/>
                        <a:pt x="34" y="70"/>
                        <a:pt x="34" y="70"/>
                      </a:cubicBezTo>
                      <a:cubicBezTo>
                        <a:pt x="35" y="70"/>
                        <a:pt x="35" y="70"/>
                        <a:pt x="35" y="70"/>
                      </a:cubicBezTo>
                      <a:cubicBezTo>
                        <a:pt x="35" y="70"/>
                        <a:pt x="35" y="70"/>
                        <a:pt x="35" y="70"/>
                      </a:cubicBezTo>
                      <a:cubicBezTo>
                        <a:pt x="35" y="70"/>
                        <a:pt x="35" y="70"/>
                        <a:pt x="35" y="70"/>
                      </a:cubicBezTo>
                      <a:cubicBezTo>
                        <a:pt x="35" y="70"/>
                        <a:pt x="35" y="70"/>
                        <a:pt x="35" y="70"/>
                      </a:cubicBezTo>
                      <a:cubicBezTo>
                        <a:pt x="35" y="70"/>
                        <a:pt x="35" y="70"/>
                        <a:pt x="35" y="70"/>
                      </a:cubicBezTo>
                      <a:cubicBezTo>
                        <a:pt x="35" y="70"/>
                        <a:pt x="35" y="70"/>
                        <a:pt x="35" y="70"/>
                      </a:cubicBezTo>
                      <a:cubicBezTo>
                        <a:pt x="36" y="70"/>
                        <a:pt x="36" y="70"/>
                        <a:pt x="36" y="70"/>
                      </a:cubicBezTo>
                      <a:cubicBezTo>
                        <a:pt x="36" y="70"/>
                        <a:pt x="36" y="70"/>
                        <a:pt x="36" y="70"/>
                      </a:cubicBezTo>
                      <a:cubicBezTo>
                        <a:pt x="37" y="69"/>
                        <a:pt x="37" y="69"/>
                        <a:pt x="37" y="69"/>
                      </a:cubicBezTo>
                      <a:cubicBezTo>
                        <a:pt x="37" y="69"/>
                        <a:pt x="37" y="69"/>
                        <a:pt x="37" y="69"/>
                      </a:cubicBezTo>
                      <a:cubicBezTo>
                        <a:pt x="37" y="67"/>
                        <a:pt x="37" y="67"/>
                        <a:pt x="37" y="67"/>
                      </a:cubicBezTo>
                      <a:cubicBezTo>
                        <a:pt x="37" y="66"/>
                        <a:pt x="37" y="66"/>
                        <a:pt x="37" y="66"/>
                      </a:cubicBezTo>
                      <a:cubicBezTo>
                        <a:pt x="38" y="66"/>
                        <a:pt x="38" y="66"/>
                        <a:pt x="38" y="66"/>
                      </a:cubicBezTo>
                      <a:cubicBezTo>
                        <a:pt x="38" y="66"/>
                        <a:pt x="38" y="66"/>
                        <a:pt x="38" y="66"/>
                      </a:cubicBezTo>
                      <a:cubicBezTo>
                        <a:pt x="39" y="66"/>
                        <a:pt x="39" y="66"/>
                        <a:pt x="39" y="66"/>
                      </a:cubicBezTo>
                      <a:cubicBezTo>
                        <a:pt x="39" y="65"/>
                        <a:pt x="39" y="65"/>
                        <a:pt x="39" y="65"/>
                      </a:cubicBezTo>
                      <a:cubicBezTo>
                        <a:pt x="39" y="65"/>
                        <a:pt x="39" y="65"/>
                        <a:pt x="39" y="65"/>
                      </a:cubicBezTo>
                      <a:cubicBezTo>
                        <a:pt x="40" y="64"/>
                        <a:pt x="40" y="64"/>
                        <a:pt x="40" y="64"/>
                      </a:cubicBezTo>
                      <a:cubicBezTo>
                        <a:pt x="40" y="64"/>
                        <a:pt x="40" y="64"/>
                        <a:pt x="40" y="64"/>
                      </a:cubicBezTo>
                      <a:cubicBezTo>
                        <a:pt x="40" y="64"/>
                        <a:pt x="40" y="64"/>
                        <a:pt x="40" y="64"/>
                      </a:cubicBezTo>
                      <a:cubicBezTo>
                        <a:pt x="39" y="63"/>
                        <a:pt x="39" y="63"/>
                        <a:pt x="39" y="63"/>
                      </a:cubicBezTo>
                      <a:cubicBezTo>
                        <a:pt x="39" y="62"/>
                        <a:pt x="39" y="62"/>
                        <a:pt x="39" y="62"/>
                      </a:cubicBezTo>
                      <a:cubicBezTo>
                        <a:pt x="39" y="62"/>
                        <a:pt x="39" y="62"/>
                        <a:pt x="39" y="62"/>
                      </a:cubicBezTo>
                      <a:cubicBezTo>
                        <a:pt x="39" y="61"/>
                        <a:pt x="39" y="61"/>
                        <a:pt x="39" y="61"/>
                      </a:cubicBezTo>
                      <a:cubicBezTo>
                        <a:pt x="39" y="61"/>
                        <a:pt x="39" y="61"/>
                        <a:pt x="39" y="61"/>
                      </a:cubicBezTo>
                      <a:cubicBezTo>
                        <a:pt x="39" y="61"/>
                        <a:pt x="39" y="61"/>
                        <a:pt x="39" y="61"/>
                      </a:cubicBezTo>
                      <a:cubicBezTo>
                        <a:pt x="41" y="60"/>
                        <a:pt x="41" y="60"/>
                        <a:pt x="41" y="60"/>
                      </a:cubicBezTo>
                      <a:cubicBezTo>
                        <a:pt x="42" y="60"/>
                        <a:pt x="42" y="60"/>
                        <a:pt x="42" y="60"/>
                      </a:cubicBezTo>
                      <a:cubicBezTo>
                        <a:pt x="42" y="60"/>
                        <a:pt x="42" y="60"/>
                        <a:pt x="42" y="60"/>
                      </a:cubicBezTo>
                      <a:cubicBezTo>
                        <a:pt x="43" y="61"/>
                        <a:pt x="43" y="61"/>
                        <a:pt x="43" y="61"/>
                      </a:cubicBezTo>
                      <a:cubicBezTo>
                        <a:pt x="43" y="61"/>
                        <a:pt x="43" y="61"/>
                        <a:pt x="43" y="61"/>
                      </a:cubicBezTo>
                      <a:cubicBezTo>
                        <a:pt x="44" y="61"/>
                        <a:pt x="44" y="61"/>
                        <a:pt x="44" y="61"/>
                      </a:cubicBezTo>
                      <a:cubicBezTo>
                        <a:pt x="46" y="59"/>
                        <a:pt x="46" y="59"/>
                        <a:pt x="46" y="59"/>
                      </a:cubicBezTo>
                      <a:cubicBezTo>
                        <a:pt x="47" y="58"/>
                        <a:pt x="47" y="58"/>
                        <a:pt x="47" y="58"/>
                      </a:cubicBezTo>
                      <a:cubicBezTo>
                        <a:pt x="47" y="58"/>
                        <a:pt x="47" y="58"/>
                        <a:pt x="47" y="58"/>
                      </a:cubicBezTo>
                      <a:cubicBezTo>
                        <a:pt x="48" y="58"/>
                        <a:pt x="48" y="58"/>
                        <a:pt x="48" y="58"/>
                      </a:cubicBezTo>
                      <a:cubicBezTo>
                        <a:pt x="48" y="58"/>
                        <a:pt x="48" y="58"/>
                        <a:pt x="48" y="58"/>
                      </a:cubicBezTo>
                      <a:cubicBezTo>
                        <a:pt x="48" y="57"/>
                        <a:pt x="48" y="57"/>
                        <a:pt x="48" y="57"/>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200" name="Freeform 368">
                  <a:extLst>
                    <a:ext uri="{FF2B5EF4-FFF2-40B4-BE49-F238E27FC236}">
                      <a16:creationId xmlns="" xmlns:a16="http://schemas.microsoft.com/office/drawing/2014/main" id="{7F3AA83F-6720-4314-A6F3-AC13082696F4}"/>
                    </a:ext>
                  </a:extLst>
                </p:cNvPr>
                <p:cNvSpPr>
                  <a:spLocks/>
                </p:cNvSpPr>
                <p:nvPr/>
              </p:nvSpPr>
              <p:spPr bwMode="auto">
                <a:xfrm>
                  <a:off x="6142968" y="3856965"/>
                  <a:ext cx="330279" cy="576677"/>
                </a:xfrm>
                <a:custGeom>
                  <a:avLst/>
                  <a:gdLst>
                    <a:gd name="T0" fmla="*/ 62 w 63"/>
                    <a:gd name="T1" fmla="*/ 69 h 110"/>
                    <a:gd name="T2" fmla="*/ 60 w 63"/>
                    <a:gd name="T3" fmla="*/ 66 h 110"/>
                    <a:gd name="T4" fmla="*/ 61 w 63"/>
                    <a:gd name="T5" fmla="*/ 62 h 110"/>
                    <a:gd name="T6" fmla="*/ 54 w 63"/>
                    <a:gd name="T7" fmla="*/ 9 h 110"/>
                    <a:gd name="T8" fmla="*/ 52 w 63"/>
                    <a:gd name="T9" fmla="*/ 8 h 110"/>
                    <a:gd name="T10" fmla="*/ 51 w 63"/>
                    <a:gd name="T11" fmla="*/ 3 h 110"/>
                    <a:gd name="T12" fmla="*/ 9 w 63"/>
                    <a:gd name="T13" fmla="*/ 4 h 110"/>
                    <a:gd name="T14" fmla="*/ 9 w 63"/>
                    <a:gd name="T15" fmla="*/ 4 h 110"/>
                    <a:gd name="T16" fmla="*/ 12 w 63"/>
                    <a:gd name="T17" fmla="*/ 6 h 110"/>
                    <a:gd name="T18" fmla="*/ 14 w 63"/>
                    <a:gd name="T19" fmla="*/ 10 h 110"/>
                    <a:gd name="T20" fmla="*/ 17 w 63"/>
                    <a:gd name="T21" fmla="*/ 11 h 110"/>
                    <a:gd name="T22" fmla="*/ 17 w 63"/>
                    <a:gd name="T23" fmla="*/ 17 h 110"/>
                    <a:gd name="T24" fmla="*/ 15 w 63"/>
                    <a:gd name="T25" fmla="*/ 19 h 110"/>
                    <a:gd name="T26" fmla="*/ 15 w 63"/>
                    <a:gd name="T27" fmla="*/ 21 h 110"/>
                    <a:gd name="T28" fmla="*/ 11 w 63"/>
                    <a:gd name="T29" fmla="*/ 24 h 110"/>
                    <a:gd name="T30" fmla="*/ 5 w 63"/>
                    <a:gd name="T31" fmla="*/ 28 h 110"/>
                    <a:gd name="T32" fmla="*/ 7 w 63"/>
                    <a:gd name="T33" fmla="*/ 32 h 110"/>
                    <a:gd name="T34" fmla="*/ 5 w 63"/>
                    <a:gd name="T35" fmla="*/ 38 h 110"/>
                    <a:gd name="T36" fmla="*/ 2 w 63"/>
                    <a:gd name="T37" fmla="*/ 42 h 110"/>
                    <a:gd name="T38" fmla="*/ 1 w 63"/>
                    <a:gd name="T39" fmla="*/ 44 h 110"/>
                    <a:gd name="T40" fmla="*/ 1 w 63"/>
                    <a:gd name="T41" fmla="*/ 47 h 110"/>
                    <a:gd name="T42" fmla="*/ 1 w 63"/>
                    <a:gd name="T43" fmla="*/ 55 h 110"/>
                    <a:gd name="T44" fmla="*/ 1 w 63"/>
                    <a:gd name="T45" fmla="*/ 57 h 110"/>
                    <a:gd name="T46" fmla="*/ 2 w 63"/>
                    <a:gd name="T47" fmla="*/ 59 h 110"/>
                    <a:gd name="T48" fmla="*/ 8 w 63"/>
                    <a:gd name="T49" fmla="*/ 65 h 110"/>
                    <a:gd name="T50" fmla="*/ 13 w 63"/>
                    <a:gd name="T51" fmla="*/ 70 h 110"/>
                    <a:gd name="T52" fmla="*/ 14 w 63"/>
                    <a:gd name="T53" fmla="*/ 72 h 110"/>
                    <a:gd name="T54" fmla="*/ 17 w 63"/>
                    <a:gd name="T55" fmla="*/ 75 h 110"/>
                    <a:gd name="T56" fmla="*/ 22 w 63"/>
                    <a:gd name="T57" fmla="*/ 75 h 110"/>
                    <a:gd name="T58" fmla="*/ 22 w 63"/>
                    <a:gd name="T59" fmla="*/ 78 h 110"/>
                    <a:gd name="T60" fmla="*/ 20 w 63"/>
                    <a:gd name="T61" fmla="*/ 86 h 110"/>
                    <a:gd name="T62" fmla="*/ 22 w 63"/>
                    <a:gd name="T63" fmla="*/ 89 h 110"/>
                    <a:gd name="T64" fmla="*/ 25 w 63"/>
                    <a:gd name="T65" fmla="*/ 92 h 110"/>
                    <a:gd name="T66" fmla="*/ 31 w 63"/>
                    <a:gd name="T67" fmla="*/ 94 h 110"/>
                    <a:gd name="T68" fmla="*/ 35 w 63"/>
                    <a:gd name="T69" fmla="*/ 98 h 110"/>
                    <a:gd name="T70" fmla="*/ 36 w 63"/>
                    <a:gd name="T71" fmla="*/ 101 h 110"/>
                    <a:gd name="T72" fmla="*/ 36 w 63"/>
                    <a:gd name="T73" fmla="*/ 105 h 110"/>
                    <a:gd name="T74" fmla="*/ 38 w 63"/>
                    <a:gd name="T75" fmla="*/ 109 h 110"/>
                    <a:gd name="T76" fmla="*/ 40 w 63"/>
                    <a:gd name="T77" fmla="*/ 109 h 110"/>
                    <a:gd name="T78" fmla="*/ 40 w 63"/>
                    <a:gd name="T79" fmla="*/ 109 h 110"/>
                    <a:gd name="T80" fmla="*/ 41 w 63"/>
                    <a:gd name="T81" fmla="*/ 110 h 110"/>
                    <a:gd name="T82" fmla="*/ 41 w 63"/>
                    <a:gd name="T83" fmla="*/ 109 h 110"/>
                    <a:gd name="T84" fmla="*/ 45 w 63"/>
                    <a:gd name="T85" fmla="*/ 105 h 110"/>
                    <a:gd name="T86" fmla="*/ 52 w 63"/>
                    <a:gd name="T87" fmla="*/ 105 h 110"/>
                    <a:gd name="T88" fmla="*/ 52 w 63"/>
                    <a:gd name="T89" fmla="*/ 101 h 110"/>
                    <a:gd name="T90" fmla="*/ 57 w 63"/>
                    <a:gd name="T91" fmla="*/ 97 h 110"/>
                    <a:gd name="T92" fmla="*/ 57 w 63"/>
                    <a:gd name="T93" fmla="*/ 94 h 110"/>
                    <a:gd name="T94" fmla="*/ 56 w 63"/>
                    <a:gd name="T95" fmla="*/ 92 h 110"/>
                    <a:gd name="T96" fmla="*/ 56 w 63"/>
                    <a:gd name="T97" fmla="*/ 91 h 110"/>
                    <a:gd name="T98" fmla="*/ 57 w 63"/>
                    <a:gd name="T99" fmla="*/ 89 h 110"/>
                    <a:gd name="T100" fmla="*/ 57 w 63"/>
                    <a:gd name="T101" fmla="*/ 88 h 110"/>
                    <a:gd name="T102" fmla="*/ 57 w 63"/>
                    <a:gd name="T103" fmla="*/ 86 h 110"/>
                    <a:gd name="T104" fmla="*/ 57 w 63"/>
                    <a:gd name="T105" fmla="*/ 85 h 110"/>
                    <a:gd name="T106" fmla="*/ 57 w 63"/>
                    <a:gd name="T107" fmla="*/ 84 h 110"/>
                    <a:gd name="T108" fmla="*/ 58 w 63"/>
                    <a:gd name="T109" fmla="*/ 83 h 110"/>
                    <a:gd name="T110" fmla="*/ 59 w 63"/>
                    <a:gd name="T111" fmla="*/ 83 h 110"/>
                    <a:gd name="T112" fmla="*/ 60 w 63"/>
                    <a:gd name="T113" fmla="*/ 81 h 110"/>
                    <a:gd name="T114" fmla="*/ 61 w 63"/>
                    <a:gd name="T115" fmla="*/ 79 h 110"/>
                    <a:gd name="T116" fmla="*/ 62 w 63"/>
                    <a:gd name="T117" fmla="*/ 78 h 110"/>
                    <a:gd name="T118" fmla="*/ 62 w 63"/>
                    <a:gd name="T119" fmla="*/ 76 h 110"/>
                    <a:gd name="T120" fmla="*/ 63 w 63"/>
                    <a:gd name="T121" fmla="*/ 7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 h="110">
                      <a:moveTo>
                        <a:pt x="63" y="72"/>
                      </a:moveTo>
                      <a:cubicBezTo>
                        <a:pt x="63" y="71"/>
                        <a:pt x="63" y="71"/>
                        <a:pt x="63" y="71"/>
                      </a:cubicBezTo>
                      <a:cubicBezTo>
                        <a:pt x="62" y="71"/>
                        <a:pt x="62" y="71"/>
                        <a:pt x="62" y="71"/>
                      </a:cubicBezTo>
                      <a:cubicBezTo>
                        <a:pt x="62" y="71"/>
                        <a:pt x="62" y="71"/>
                        <a:pt x="62" y="71"/>
                      </a:cubicBezTo>
                      <a:cubicBezTo>
                        <a:pt x="63" y="70"/>
                        <a:pt x="63" y="70"/>
                        <a:pt x="63" y="70"/>
                      </a:cubicBezTo>
                      <a:cubicBezTo>
                        <a:pt x="63" y="70"/>
                        <a:pt x="63" y="70"/>
                        <a:pt x="63" y="70"/>
                      </a:cubicBezTo>
                      <a:cubicBezTo>
                        <a:pt x="62" y="69"/>
                        <a:pt x="62" y="69"/>
                        <a:pt x="62" y="69"/>
                      </a:cubicBezTo>
                      <a:cubicBezTo>
                        <a:pt x="62" y="69"/>
                        <a:pt x="62" y="69"/>
                        <a:pt x="62" y="69"/>
                      </a:cubicBezTo>
                      <a:cubicBezTo>
                        <a:pt x="62" y="69"/>
                        <a:pt x="62" y="69"/>
                        <a:pt x="62" y="69"/>
                      </a:cubicBezTo>
                      <a:cubicBezTo>
                        <a:pt x="62" y="68"/>
                        <a:pt x="62" y="68"/>
                        <a:pt x="62" y="68"/>
                      </a:cubicBezTo>
                      <a:cubicBezTo>
                        <a:pt x="62" y="68"/>
                        <a:pt x="62" y="68"/>
                        <a:pt x="62" y="68"/>
                      </a:cubicBezTo>
                      <a:cubicBezTo>
                        <a:pt x="61" y="67"/>
                        <a:pt x="61" y="67"/>
                        <a:pt x="61" y="67"/>
                      </a:cubicBezTo>
                      <a:cubicBezTo>
                        <a:pt x="61" y="67"/>
                        <a:pt x="61" y="67"/>
                        <a:pt x="61" y="67"/>
                      </a:cubicBezTo>
                      <a:cubicBezTo>
                        <a:pt x="61" y="67"/>
                        <a:pt x="61" y="67"/>
                        <a:pt x="61" y="67"/>
                      </a:cubicBezTo>
                      <a:cubicBezTo>
                        <a:pt x="60" y="66"/>
                        <a:pt x="60" y="66"/>
                        <a:pt x="60" y="66"/>
                      </a:cubicBezTo>
                      <a:cubicBezTo>
                        <a:pt x="60" y="66"/>
                        <a:pt x="60" y="66"/>
                        <a:pt x="60" y="66"/>
                      </a:cubicBezTo>
                      <a:cubicBezTo>
                        <a:pt x="60" y="66"/>
                        <a:pt x="60" y="66"/>
                        <a:pt x="60" y="66"/>
                      </a:cubicBezTo>
                      <a:cubicBezTo>
                        <a:pt x="60" y="65"/>
                        <a:pt x="60" y="65"/>
                        <a:pt x="60" y="65"/>
                      </a:cubicBezTo>
                      <a:cubicBezTo>
                        <a:pt x="61" y="64"/>
                        <a:pt x="61" y="64"/>
                        <a:pt x="61" y="64"/>
                      </a:cubicBezTo>
                      <a:cubicBezTo>
                        <a:pt x="61" y="64"/>
                        <a:pt x="61" y="64"/>
                        <a:pt x="61" y="64"/>
                      </a:cubicBezTo>
                      <a:cubicBezTo>
                        <a:pt x="60" y="63"/>
                        <a:pt x="60" y="63"/>
                        <a:pt x="60" y="63"/>
                      </a:cubicBezTo>
                      <a:cubicBezTo>
                        <a:pt x="60" y="63"/>
                        <a:pt x="60" y="63"/>
                        <a:pt x="60" y="63"/>
                      </a:cubicBezTo>
                      <a:cubicBezTo>
                        <a:pt x="60" y="62"/>
                        <a:pt x="60" y="62"/>
                        <a:pt x="60" y="62"/>
                      </a:cubicBezTo>
                      <a:cubicBezTo>
                        <a:pt x="61" y="62"/>
                        <a:pt x="61" y="62"/>
                        <a:pt x="61" y="62"/>
                      </a:cubicBezTo>
                      <a:cubicBezTo>
                        <a:pt x="62" y="61"/>
                        <a:pt x="62" y="61"/>
                        <a:pt x="62" y="61"/>
                      </a:cubicBezTo>
                      <a:cubicBezTo>
                        <a:pt x="62" y="61"/>
                        <a:pt x="62" y="61"/>
                        <a:pt x="62" y="61"/>
                      </a:cubicBezTo>
                      <a:cubicBezTo>
                        <a:pt x="60" y="46"/>
                        <a:pt x="58" y="30"/>
                        <a:pt x="57" y="15"/>
                      </a:cubicBezTo>
                      <a:cubicBezTo>
                        <a:pt x="56" y="14"/>
                        <a:pt x="56" y="14"/>
                        <a:pt x="56" y="14"/>
                      </a:cubicBezTo>
                      <a:cubicBezTo>
                        <a:pt x="55" y="13"/>
                        <a:pt x="55" y="13"/>
                        <a:pt x="55" y="13"/>
                      </a:cubicBezTo>
                      <a:cubicBezTo>
                        <a:pt x="55" y="12"/>
                        <a:pt x="55" y="12"/>
                        <a:pt x="55" y="12"/>
                      </a:cubicBezTo>
                      <a:cubicBezTo>
                        <a:pt x="54" y="11"/>
                        <a:pt x="54" y="11"/>
                        <a:pt x="54" y="11"/>
                      </a:cubicBezTo>
                      <a:cubicBezTo>
                        <a:pt x="54" y="9"/>
                        <a:pt x="54" y="9"/>
                        <a:pt x="54" y="9"/>
                      </a:cubicBezTo>
                      <a:cubicBezTo>
                        <a:pt x="54" y="9"/>
                        <a:pt x="54" y="9"/>
                        <a:pt x="54" y="9"/>
                      </a:cubicBezTo>
                      <a:cubicBezTo>
                        <a:pt x="54" y="8"/>
                        <a:pt x="54" y="8"/>
                        <a:pt x="54"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1" y="6"/>
                        <a:pt x="51" y="6"/>
                        <a:pt x="51" y="6"/>
                      </a:cubicBezTo>
                      <a:cubicBezTo>
                        <a:pt x="51" y="5"/>
                        <a:pt x="51" y="5"/>
                        <a:pt x="51" y="5"/>
                      </a:cubicBezTo>
                      <a:cubicBezTo>
                        <a:pt x="51" y="4"/>
                        <a:pt x="51" y="4"/>
                        <a:pt x="51" y="4"/>
                      </a:cubicBezTo>
                      <a:cubicBezTo>
                        <a:pt x="51" y="3"/>
                        <a:pt x="51" y="3"/>
                        <a:pt x="51" y="3"/>
                      </a:cubicBezTo>
                      <a:cubicBezTo>
                        <a:pt x="51" y="3"/>
                        <a:pt x="51" y="3"/>
                        <a:pt x="51" y="3"/>
                      </a:cubicBezTo>
                      <a:cubicBezTo>
                        <a:pt x="51" y="3"/>
                        <a:pt x="51" y="3"/>
                        <a:pt x="51" y="3"/>
                      </a:cubicBezTo>
                      <a:cubicBezTo>
                        <a:pt x="51" y="2"/>
                        <a:pt x="51" y="2"/>
                        <a:pt x="51" y="2"/>
                      </a:cubicBezTo>
                      <a:cubicBezTo>
                        <a:pt x="51" y="2"/>
                        <a:pt x="51" y="2"/>
                        <a:pt x="51" y="2"/>
                      </a:cubicBezTo>
                      <a:cubicBezTo>
                        <a:pt x="51" y="0"/>
                        <a:pt x="51" y="0"/>
                        <a:pt x="51" y="0"/>
                      </a:cubicBezTo>
                      <a:cubicBezTo>
                        <a:pt x="51" y="0"/>
                        <a:pt x="51" y="0"/>
                        <a:pt x="51" y="0"/>
                      </a:cubicBezTo>
                      <a:cubicBezTo>
                        <a:pt x="37" y="2"/>
                        <a:pt x="23" y="3"/>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10" y="5"/>
                        <a:pt x="10" y="5"/>
                        <a:pt x="10" y="5"/>
                      </a:cubicBezTo>
                      <a:cubicBezTo>
                        <a:pt x="10" y="5"/>
                        <a:pt x="10" y="5"/>
                        <a:pt x="10" y="5"/>
                      </a:cubicBezTo>
                      <a:cubicBezTo>
                        <a:pt x="10" y="5"/>
                        <a:pt x="10" y="5"/>
                        <a:pt x="10" y="5"/>
                      </a:cubicBezTo>
                      <a:cubicBezTo>
                        <a:pt x="11" y="6"/>
                        <a:pt x="11" y="6"/>
                        <a:pt x="11" y="6"/>
                      </a:cubicBezTo>
                      <a:cubicBezTo>
                        <a:pt x="12" y="6"/>
                        <a:pt x="12" y="6"/>
                        <a:pt x="12" y="6"/>
                      </a:cubicBezTo>
                      <a:cubicBezTo>
                        <a:pt x="13" y="7"/>
                        <a:pt x="13" y="7"/>
                        <a:pt x="13" y="7"/>
                      </a:cubicBezTo>
                      <a:cubicBezTo>
                        <a:pt x="13" y="7"/>
                        <a:pt x="13" y="7"/>
                        <a:pt x="13" y="7"/>
                      </a:cubicBezTo>
                      <a:cubicBezTo>
                        <a:pt x="13" y="7"/>
                        <a:pt x="13" y="7"/>
                        <a:pt x="13" y="7"/>
                      </a:cubicBezTo>
                      <a:cubicBezTo>
                        <a:pt x="13" y="8"/>
                        <a:pt x="13" y="8"/>
                        <a:pt x="13" y="8"/>
                      </a:cubicBezTo>
                      <a:cubicBezTo>
                        <a:pt x="13" y="9"/>
                        <a:pt x="13" y="9"/>
                        <a:pt x="13" y="9"/>
                      </a:cubicBezTo>
                      <a:cubicBezTo>
                        <a:pt x="14" y="9"/>
                        <a:pt x="14" y="9"/>
                        <a:pt x="14" y="9"/>
                      </a:cubicBezTo>
                      <a:cubicBezTo>
                        <a:pt x="14" y="10"/>
                        <a:pt x="14" y="10"/>
                        <a:pt x="14" y="10"/>
                      </a:cubicBezTo>
                      <a:cubicBezTo>
                        <a:pt x="14" y="10"/>
                        <a:pt x="14" y="10"/>
                        <a:pt x="14" y="10"/>
                      </a:cubicBezTo>
                      <a:cubicBezTo>
                        <a:pt x="14" y="10"/>
                        <a:pt x="14" y="10"/>
                        <a:pt x="14" y="10"/>
                      </a:cubicBezTo>
                      <a:cubicBezTo>
                        <a:pt x="16" y="10"/>
                        <a:pt x="16" y="10"/>
                        <a:pt x="16" y="10"/>
                      </a:cubicBezTo>
                      <a:cubicBezTo>
                        <a:pt x="16" y="10"/>
                        <a:pt x="16" y="10"/>
                        <a:pt x="16" y="10"/>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2"/>
                        <a:pt x="17" y="12"/>
                        <a:pt x="17" y="12"/>
                      </a:cubicBezTo>
                      <a:cubicBezTo>
                        <a:pt x="17" y="12"/>
                        <a:pt x="17" y="12"/>
                        <a:pt x="17" y="12"/>
                      </a:cubicBezTo>
                      <a:cubicBezTo>
                        <a:pt x="17" y="13"/>
                        <a:pt x="17" y="13"/>
                        <a:pt x="17" y="13"/>
                      </a:cubicBezTo>
                      <a:cubicBezTo>
                        <a:pt x="17" y="13"/>
                        <a:pt x="17" y="13"/>
                        <a:pt x="17" y="13"/>
                      </a:cubicBezTo>
                      <a:cubicBezTo>
                        <a:pt x="17" y="14"/>
                        <a:pt x="17" y="14"/>
                        <a:pt x="17" y="14"/>
                      </a:cubicBezTo>
                      <a:cubicBezTo>
                        <a:pt x="17" y="15"/>
                        <a:pt x="17" y="15"/>
                        <a:pt x="17" y="15"/>
                      </a:cubicBezTo>
                      <a:cubicBezTo>
                        <a:pt x="17" y="16"/>
                        <a:pt x="17" y="16"/>
                        <a:pt x="17" y="16"/>
                      </a:cubicBezTo>
                      <a:cubicBezTo>
                        <a:pt x="17" y="17"/>
                        <a:pt x="17" y="17"/>
                        <a:pt x="17" y="17"/>
                      </a:cubicBezTo>
                      <a:cubicBezTo>
                        <a:pt x="17" y="17"/>
                        <a:pt x="17" y="17"/>
                        <a:pt x="17" y="17"/>
                      </a:cubicBezTo>
                      <a:cubicBezTo>
                        <a:pt x="17" y="17"/>
                        <a:pt x="17" y="17"/>
                        <a:pt x="17" y="17"/>
                      </a:cubicBezTo>
                      <a:cubicBezTo>
                        <a:pt x="16" y="17"/>
                        <a:pt x="16" y="17"/>
                        <a:pt x="16" y="17"/>
                      </a:cubicBezTo>
                      <a:cubicBezTo>
                        <a:pt x="16" y="18"/>
                        <a:pt x="16" y="18"/>
                        <a:pt x="16" y="18"/>
                      </a:cubicBezTo>
                      <a:cubicBezTo>
                        <a:pt x="16" y="18"/>
                        <a:pt x="16" y="18"/>
                        <a:pt x="16" y="18"/>
                      </a:cubicBezTo>
                      <a:cubicBezTo>
                        <a:pt x="15" y="19"/>
                        <a:pt x="15" y="19"/>
                        <a:pt x="15" y="19"/>
                      </a:cubicBezTo>
                      <a:cubicBezTo>
                        <a:pt x="15" y="19"/>
                        <a:pt x="15" y="19"/>
                        <a:pt x="15" y="19"/>
                      </a:cubicBezTo>
                      <a:cubicBezTo>
                        <a:pt x="15" y="19"/>
                        <a:pt x="15" y="19"/>
                        <a:pt x="15" y="19"/>
                      </a:cubicBezTo>
                      <a:cubicBezTo>
                        <a:pt x="15" y="20"/>
                        <a:pt x="15" y="20"/>
                        <a:pt x="15" y="20"/>
                      </a:cubicBezTo>
                      <a:cubicBezTo>
                        <a:pt x="15" y="20"/>
                        <a:pt x="15" y="20"/>
                        <a:pt x="15" y="20"/>
                      </a:cubicBezTo>
                      <a:cubicBezTo>
                        <a:pt x="15" y="20"/>
                        <a:pt x="15" y="20"/>
                        <a:pt x="15" y="20"/>
                      </a:cubicBezTo>
                      <a:cubicBezTo>
                        <a:pt x="15" y="20"/>
                        <a:pt x="15" y="20"/>
                        <a:pt x="15" y="20"/>
                      </a:cubicBezTo>
                      <a:cubicBezTo>
                        <a:pt x="15" y="21"/>
                        <a:pt x="15" y="21"/>
                        <a:pt x="15" y="21"/>
                      </a:cubicBezTo>
                      <a:cubicBezTo>
                        <a:pt x="15" y="21"/>
                        <a:pt x="15" y="21"/>
                        <a:pt x="15" y="21"/>
                      </a:cubicBezTo>
                      <a:cubicBezTo>
                        <a:pt x="15" y="21"/>
                        <a:pt x="15" y="21"/>
                        <a:pt x="15" y="21"/>
                      </a:cubicBezTo>
                      <a:cubicBezTo>
                        <a:pt x="15" y="21"/>
                        <a:pt x="15" y="21"/>
                        <a:pt x="15" y="21"/>
                      </a:cubicBezTo>
                      <a:cubicBezTo>
                        <a:pt x="15" y="22"/>
                        <a:pt x="15" y="22"/>
                        <a:pt x="15" y="22"/>
                      </a:cubicBezTo>
                      <a:cubicBezTo>
                        <a:pt x="14" y="22"/>
                        <a:pt x="14" y="22"/>
                        <a:pt x="14" y="22"/>
                      </a:cubicBezTo>
                      <a:cubicBezTo>
                        <a:pt x="14" y="22"/>
                        <a:pt x="14" y="22"/>
                        <a:pt x="14" y="22"/>
                      </a:cubicBezTo>
                      <a:cubicBezTo>
                        <a:pt x="14" y="23"/>
                        <a:pt x="14" y="23"/>
                        <a:pt x="14" y="23"/>
                      </a:cubicBezTo>
                      <a:cubicBezTo>
                        <a:pt x="14" y="23"/>
                        <a:pt x="14" y="23"/>
                        <a:pt x="14" y="23"/>
                      </a:cubicBezTo>
                      <a:cubicBezTo>
                        <a:pt x="13" y="23"/>
                        <a:pt x="13" y="23"/>
                        <a:pt x="13" y="23"/>
                      </a:cubicBezTo>
                      <a:cubicBezTo>
                        <a:pt x="12" y="23"/>
                        <a:pt x="12" y="23"/>
                        <a:pt x="12" y="23"/>
                      </a:cubicBezTo>
                      <a:cubicBezTo>
                        <a:pt x="11" y="24"/>
                        <a:pt x="11" y="24"/>
                        <a:pt x="11" y="24"/>
                      </a:cubicBezTo>
                      <a:cubicBezTo>
                        <a:pt x="11" y="24"/>
                        <a:pt x="11" y="24"/>
                        <a:pt x="11" y="24"/>
                      </a:cubicBezTo>
                      <a:cubicBezTo>
                        <a:pt x="11" y="25"/>
                        <a:pt x="11" y="25"/>
                        <a:pt x="11" y="25"/>
                      </a:cubicBezTo>
                      <a:cubicBezTo>
                        <a:pt x="10" y="25"/>
                        <a:pt x="10" y="25"/>
                        <a:pt x="10" y="25"/>
                      </a:cubicBezTo>
                      <a:cubicBezTo>
                        <a:pt x="6" y="26"/>
                        <a:pt x="6" y="26"/>
                        <a:pt x="6" y="26"/>
                      </a:cubicBezTo>
                      <a:cubicBezTo>
                        <a:pt x="5" y="26"/>
                        <a:pt x="5" y="26"/>
                        <a:pt x="5" y="26"/>
                      </a:cubicBezTo>
                      <a:cubicBezTo>
                        <a:pt x="5" y="27"/>
                        <a:pt x="5" y="27"/>
                        <a:pt x="5" y="27"/>
                      </a:cubicBezTo>
                      <a:cubicBezTo>
                        <a:pt x="5" y="28"/>
                        <a:pt x="5" y="28"/>
                        <a:pt x="5" y="28"/>
                      </a:cubicBezTo>
                      <a:cubicBezTo>
                        <a:pt x="5" y="28"/>
                        <a:pt x="5" y="28"/>
                        <a:pt x="5" y="28"/>
                      </a:cubicBezTo>
                      <a:cubicBezTo>
                        <a:pt x="4" y="29"/>
                        <a:pt x="4" y="29"/>
                        <a:pt x="4" y="29"/>
                      </a:cubicBezTo>
                      <a:cubicBezTo>
                        <a:pt x="4" y="30"/>
                        <a:pt x="4" y="30"/>
                        <a:pt x="4" y="30"/>
                      </a:cubicBezTo>
                      <a:cubicBezTo>
                        <a:pt x="5" y="30"/>
                        <a:pt x="5" y="30"/>
                        <a:pt x="5" y="30"/>
                      </a:cubicBezTo>
                      <a:cubicBezTo>
                        <a:pt x="5" y="31"/>
                        <a:pt x="5" y="31"/>
                        <a:pt x="5" y="31"/>
                      </a:cubicBezTo>
                      <a:cubicBezTo>
                        <a:pt x="5" y="31"/>
                        <a:pt x="5" y="31"/>
                        <a:pt x="5" y="31"/>
                      </a:cubicBezTo>
                      <a:cubicBezTo>
                        <a:pt x="5" y="31"/>
                        <a:pt x="5" y="31"/>
                        <a:pt x="5" y="31"/>
                      </a:cubicBezTo>
                      <a:cubicBezTo>
                        <a:pt x="6" y="31"/>
                        <a:pt x="6" y="31"/>
                        <a:pt x="6" y="31"/>
                      </a:cubicBezTo>
                      <a:cubicBezTo>
                        <a:pt x="7" y="32"/>
                        <a:pt x="7" y="32"/>
                        <a:pt x="7" y="32"/>
                      </a:cubicBezTo>
                      <a:cubicBezTo>
                        <a:pt x="7" y="33"/>
                        <a:pt x="7" y="33"/>
                        <a:pt x="7" y="33"/>
                      </a:cubicBezTo>
                      <a:cubicBezTo>
                        <a:pt x="7" y="34"/>
                        <a:pt x="7" y="34"/>
                        <a:pt x="7" y="34"/>
                      </a:cubicBezTo>
                      <a:cubicBezTo>
                        <a:pt x="7" y="34"/>
                        <a:pt x="7" y="34"/>
                        <a:pt x="7" y="34"/>
                      </a:cubicBezTo>
                      <a:cubicBezTo>
                        <a:pt x="7" y="35"/>
                        <a:pt x="7" y="35"/>
                        <a:pt x="7" y="35"/>
                      </a:cubicBezTo>
                      <a:cubicBezTo>
                        <a:pt x="6" y="37"/>
                        <a:pt x="6" y="37"/>
                        <a:pt x="6" y="37"/>
                      </a:cubicBezTo>
                      <a:cubicBezTo>
                        <a:pt x="5" y="37"/>
                        <a:pt x="5" y="37"/>
                        <a:pt x="5" y="37"/>
                      </a:cubicBezTo>
                      <a:cubicBezTo>
                        <a:pt x="5" y="38"/>
                        <a:pt x="5" y="38"/>
                        <a:pt x="5" y="38"/>
                      </a:cubicBezTo>
                      <a:cubicBezTo>
                        <a:pt x="5" y="38"/>
                        <a:pt x="5" y="38"/>
                        <a:pt x="5" y="38"/>
                      </a:cubicBezTo>
                      <a:cubicBezTo>
                        <a:pt x="5" y="39"/>
                        <a:pt x="5" y="39"/>
                        <a:pt x="5" y="39"/>
                      </a:cubicBezTo>
                      <a:cubicBezTo>
                        <a:pt x="5" y="39"/>
                        <a:pt x="5" y="39"/>
                        <a:pt x="5" y="39"/>
                      </a:cubicBezTo>
                      <a:cubicBezTo>
                        <a:pt x="5" y="40"/>
                        <a:pt x="5" y="40"/>
                        <a:pt x="5" y="40"/>
                      </a:cubicBezTo>
                      <a:cubicBezTo>
                        <a:pt x="5" y="41"/>
                        <a:pt x="5" y="41"/>
                        <a:pt x="5" y="41"/>
                      </a:cubicBezTo>
                      <a:cubicBezTo>
                        <a:pt x="4" y="41"/>
                        <a:pt x="4" y="41"/>
                        <a:pt x="4" y="41"/>
                      </a:cubicBezTo>
                      <a:cubicBezTo>
                        <a:pt x="4" y="42"/>
                        <a:pt x="4" y="42"/>
                        <a:pt x="4" y="42"/>
                      </a:cubicBezTo>
                      <a:cubicBezTo>
                        <a:pt x="3" y="42"/>
                        <a:pt x="3" y="42"/>
                        <a:pt x="3" y="42"/>
                      </a:cubicBezTo>
                      <a:cubicBezTo>
                        <a:pt x="2" y="42"/>
                        <a:pt x="2" y="42"/>
                        <a:pt x="2" y="42"/>
                      </a:cubicBezTo>
                      <a:cubicBezTo>
                        <a:pt x="2" y="42"/>
                        <a:pt x="2" y="42"/>
                        <a:pt x="2" y="42"/>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4"/>
                        <a:pt x="1" y="44"/>
                        <a:pt x="1" y="44"/>
                      </a:cubicBezTo>
                      <a:cubicBezTo>
                        <a:pt x="1" y="44"/>
                        <a:pt x="1" y="44"/>
                        <a:pt x="1" y="44"/>
                      </a:cubicBezTo>
                      <a:cubicBezTo>
                        <a:pt x="2" y="44"/>
                        <a:pt x="2" y="44"/>
                        <a:pt x="2" y="44"/>
                      </a:cubicBezTo>
                      <a:cubicBezTo>
                        <a:pt x="2" y="45"/>
                        <a:pt x="2" y="45"/>
                        <a:pt x="2" y="45"/>
                      </a:cubicBezTo>
                      <a:cubicBezTo>
                        <a:pt x="2" y="45"/>
                        <a:pt x="2" y="45"/>
                        <a:pt x="2" y="45"/>
                      </a:cubicBezTo>
                      <a:cubicBezTo>
                        <a:pt x="2" y="46"/>
                        <a:pt x="2" y="46"/>
                        <a:pt x="2" y="46"/>
                      </a:cubicBezTo>
                      <a:cubicBezTo>
                        <a:pt x="2" y="46"/>
                        <a:pt x="2" y="46"/>
                        <a:pt x="2" y="46"/>
                      </a:cubicBezTo>
                      <a:cubicBezTo>
                        <a:pt x="2" y="46"/>
                        <a:pt x="2" y="46"/>
                        <a:pt x="2" y="46"/>
                      </a:cubicBezTo>
                      <a:cubicBezTo>
                        <a:pt x="2" y="47"/>
                        <a:pt x="2" y="47"/>
                        <a:pt x="2" y="47"/>
                      </a:cubicBezTo>
                      <a:cubicBezTo>
                        <a:pt x="1" y="47"/>
                        <a:pt x="1" y="47"/>
                        <a:pt x="1" y="47"/>
                      </a:cubicBezTo>
                      <a:cubicBezTo>
                        <a:pt x="1" y="47"/>
                        <a:pt x="1" y="47"/>
                        <a:pt x="1" y="47"/>
                      </a:cubicBezTo>
                      <a:cubicBezTo>
                        <a:pt x="0" y="47"/>
                        <a:pt x="0" y="47"/>
                        <a:pt x="0" y="47"/>
                      </a:cubicBezTo>
                      <a:cubicBezTo>
                        <a:pt x="0" y="48"/>
                        <a:pt x="0" y="48"/>
                        <a:pt x="0" y="48"/>
                      </a:cubicBezTo>
                      <a:cubicBezTo>
                        <a:pt x="0" y="49"/>
                        <a:pt x="0" y="49"/>
                        <a:pt x="0" y="49"/>
                      </a:cubicBezTo>
                      <a:cubicBezTo>
                        <a:pt x="0" y="50"/>
                        <a:pt x="0" y="50"/>
                        <a:pt x="0" y="50"/>
                      </a:cubicBezTo>
                      <a:cubicBezTo>
                        <a:pt x="0" y="51"/>
                        <a:pt x="0" y="51"/>
                        <a:pt x="0" y="51"/>
                      </a:cubicBezTo>
                      <a:cubicBezTo>
                        <a:pt x="1" y="54"/>
                        <a:pt x="1" y="54"/>
                        <a:pt x="1" y="54"/>
                      </a:cubicBezTo>
                      <a:cubicBezTo>
                        <a:pt x="1" y="55"/>
                        <a:pt x="1" y="55"/>
                        <a:pt x="1" y="55"/>
                      </a:cubicBezTo>
                      <a:cubicBezTo>
                        <a:pt x="1" y="55"/>
                        <a:pt x="1" y="55"/>
                        <a:pt x="1" y="55"/>
                      </a:cubicBezTo>
                      <a:cubicBezTo>
                        <a:pt x="1" y="55"/>
                        <a:pt x="1" y="55"/>
                        <a:pt x="1" y="55"/>
                      </a:cubicBezTo>
                      <a:cubicBezTo>
                        <a:pt x="1" y="55"/>
                        <a:pt x="1" y="55"/>
                        <a:pt x="1" y="55"/>
                      </a:cubicBezTo>
                      <a:cubicBezTo>
                        <a:pt x="1" y="55"/>
                        <a:pt x="1" y="55"/>
                        <a:pt x="1" y="55"/>
                      </a:cubicBezTo>
                      <a:cubicBezTo>
                        <a:pt x="1" y="56"/>
                        <a:pt x="1" y="56"/>
                        <a:pt x="1" y="56"/>
                      </a:cubicBezTo>
                      <a:cubicBezTo>
                        <a:pt x="1" y="56"/>
                        <a:pt x="1" y="56"/>
                        <a:pt x="1" y="56"/>
                      </a:cubicBezTo>
                      <a:cubicBezTo>
                        <a:pt x="1" y="56"/>
                        <a:pt x="1" y="56"/>
                        <a:pt x="1" y="56"/>
                      </a:cubicBezTo>
                      <a:cubicBezTo>
                        <a:pt x="1" y="57"/>
                        <a:pt x="1" y="57"/>
                        <a:pt x="1" y="57"/>
                      </a:cubicBezTo>
                      <a:cubicBezTo>
                        <a:pt x="1" y="57"/>
                        <a:pt x="1" y="57"/>
                        <a:pt x="1" y="57"/>
                      </a:cubicBezTo>
                      <a:cubicBezTo>
                        <a:pt x="1" y="57"/>
                        <a:pt x="1" y="57"/>
                        <a:pt x="1" y="57"/>
                      </a:cubicBezTo>
                      <a:cubicBezTo>
                        <a:pt x="2" y="57"/>
                        <a:pt x="2" y="57"/>
                        <a:pt x="2" y="57"/>
                      </a:cubicBezTo>
                      <a:cubicBezTo>
                        <a:pt x="2" y="58"/>
                        <a:pt x="2" y="58"/>
                        <a:pt x="2" y="58"/>
                      </a:cubicBezTo>
                      <a:cubicBezTo>
                        <a:pt x="2" y="58"/>
                        <a:pt x="2" y="58"/>
                        <a:pt x="2" y="58"/>
                      </a:cubicBezTo>
                      <a:cubicBezTo>
                        <a:pt x="2" y="58"/>
                        <a:pt x="2" y="58"/>
                        <a:pt x="2" y="58"/>
                      </a:cubicBezTo>
                      <a:cubicBezTo>
                        <a:pt x="2" y="58"/>
                        <a:pt x="2" y="58"/>
                        <a:pt x="2" y="58"/>
                      </a:cubicBezTo>
                      <a:cubicBezTo>
                        <a:pt x="2" y="59"/>
                        <a:pt x="2" y="59"/>
                        <a:pt x="2" y="59"/>
                      </a:cubicBezTo>
                      <a:cubicBezTo>
                        <a:pt x="3" y="60"/>
                        <a:pt x="3" y="60"/>
                        <a:pt x="3" y="60"/>
                      </a:cubicBezTo>
                      <a:cubicBezTo>
                        <a:pt x="3" y="60"/>
                        <a:pt x="3" y="60"/>
                        <a:pt x="3" y="60"/>
                      </a:cubicBezTo>
                      <a:cubicBezTo>
                        <a:pt x="7" y="63"/>
                        <a:pt x="7" y="63"/>
                        <a:pt x="7" y="63"/>
                      </a:cubicBezTo>
                      <a:cubicBezTo>
                        <a:pt x="7" y="63"/>
                        <a:pt x="7" y="63"/>
                        <a:pt x="7" y="63"/>
                      </a:cubicBezTo>
                      <a:cubicBezTo>
                        <a:pt x="8" y="64"/>
                        <a:pt x="8" y="64"/>
                        <a:pt x="8" y="64"/>
                      </a:cubicBezTo>
                      <a:cubicBezTo>
                        <a:pt x="8" y="64"/>
                        <a:pt x="8" y="64"/>
                        <a:pt x="8" y="64"/>
                      </a:cubicBezTo>
                      <a:cubicBezTo>
                        <a:pt x="8" y="64"/>
                        <a:pt x="8" y="64"/>
                        <a:pt x="8" y="64"/>
                      </a:cubicBezTo>
                      <a:cubicBezTo>
                        <a:pt x="8" y="65"/>
                        <a:pt x="8" y="65"/>
                        <a:pt x="8" y="65"/>
                      </a:cubicBezTo>
                      <a:cubicBezTo>
                        <a:pt x="12" y="67"/>
                        <a:pt x="12" y="67"/>
                        <a:pt x="12" y="67"/>
                      </a:cubicBezTo>
                      <a:cubicBezTo>
                        <a:pt x="12" y="67"/>
                        <a:pt x="12" y="67"/>
                        <a:pt x="12" y="67"/>
                      </a:cubicBezTo>
                      <a:cubicBezTo>
                        <a:pt x="13" y="68"/>
                        <a:pt x="13" y="68"/>
                        <a:pt x="13" y="68"/>
                      </a:cubicBezTo>
                      <a:cubicBezTo>
                        <a:pt x="13" y="68"/>
                        <a:pt x="13" y="68"/>
                        <a:pt x="13" y="68"/>
                      </a:cubicBezTo>
                      <a:cubicBezTo>
                        <a:pt x="13" y="69"/>
                        <a:pt x="13" y="69"/>
                        <a:pt x="13" y="69"/>
                      </a:cubicBezTo>
                      <a:cubicBezTo>
                        <a:pt x="13" y="69"/>
                        <a:pt x="13" y="69"/>
                        <a:pt x="13" y="69"/>
                      </a:cubicBezTo>
                      <a:cubicBezTo>
                        <a:pt x="13" y="69"/>
                        <a:pt x="13" y="69"/>
                        <a:pt x="13" y="69"/>
                      </a:cubicBezTo>
                      <a:cubicBezTo>
                        <a:pt x="13" y="70"/>
                        <a:pt x="13" y="70"/>
                        <a:pt x="13" y="70"/>
                      </a:cubicBezTo>
                      <a:cubicBezTo>
                        <a:pt x="13" y="70"/>
                        <a:pt x="13" y="70"/>
                        <a:pt x="13" y="70"/>
                      </a:cubicBezTo>
                      <a:cubicBezTo>
                        <a:pt x="14" y="71"/>
                        <a:pt x="14" y="71"/>
                        <a:pt x="14" y="71"/>
                      </a:cubicBezTo>
                      <a:cubicBezTo>
                        <a:pt x="14" y="71"/>
                        <a:pt x="14" y="71"/>
                        <a:pt x="14" y="71"/>
                      </a:cubicBezTo>
                      <a:cubicBezTo>
                        <a:pt x="14" y="71"/>
                        <a:pt x="14" y="71"/>
                        <a:pt x="14" y="71"/>
                      </a:cubicBezTo>
                      <a:cubicBezTo>
                        <a:pt x="14" y="71"/>
                        <a:pt x="14" y="71"/>
                        <a:pt x="14" y="71"/>
                      </a:cubicBezTo>
                      <a:cubicBezTo>
                        <a:pt x="14" y="72"/>
                        <a:pt x="14" y="72"/>
                        <a:pt x="14" y="72"/>
                      </a:cubicBezTo>
                      <a:cubicBezTo>
                        <a:pt x="14" y="72"/>
                        <a:pt x="14" y="72"/>
                        <a:pt x="14" y="72"/>
                      </a:cubicBezTo>
                      <a:cubicBezTo>
                        <a:pt x="14" y="72"/>
                        <a:pt x="14" y="72"/>
                        <a:pt x="14" y="72"/>
                      </a:cubicBezTo>
                      <a:cubicBezTo>
                        <a:pt x="14" y="72"/>
                        <a:pt x="14" y="72"/>
                        <a:pt x="14" y="72"/>
                      </a:cubicBezTo>
                      <a:cubicBezTo>
                        <a:pt x="14" y="73"/>
                        <a:pt x="14" y="73"/>
                        <a:pt x="14" y="73"/>
                      </a:cubicBezTo>
                      <a:cubicBezTo>
                        <a:pt x="14" y="73"/>
                        <a:pt x="14" y="73"/>
                        <a:pt x="14" y="73"/>
                      </a:cubicBezTo>
                      <a:cubicBezTo>
                        <a:pt x="14" y="73"/>
                        <a:pt x="14" y="73"/>
                        <a:pt x="14" y="73"/>
                      </a:cubicBezTo>
                      <a:cubicBezTo>
                        <a:pt x="15" y="75"/>
                        <a:pt x="15" y="75"/>
                        <a:pt x="15" y="75"/>
                      </a:cubicBezTo>
                      <a:cubicBezTo>
                        <a:pt x="15" y="75"/>
                        <a:pt x="15" y="75"/>
                        <a:pt x="15" y="75"/>
                      </a:cubicBezTo>
                      <a:cubicBezTo>
                        <a:pt x="16" y="75"/>
                        <a:pt x="16" y="75"/>
                        <a:pt x="16" y="75"/>
                      </a:cubicBezTo>
                      <a:cubicBezTo>
                        <a:pt x="17" y="75"/>
                        <a:pt x="17" y="75"/>
                        <a:pt x="17" y="75"/>
                      </a:cubicBezTo>
                      <a:cubicBezTo>
                        <a:pt x="18" y="74"/>
                        <a:pt x="18" y="74"/>
                        <a:pt x="18" y="74"/>
                      </a:cubicBezTo>
                      <a:cubicBezTo>
                        <a:pt x="18" y="73"/>
                        <a:pt x="18" y="73"/>
                        <a:pt x="18" y="73"/>
                      </a:cubicBezTo>
                      <a:cubicBezTo>
                        <a:pt x="19" y="73"/>
                        <a:pt x="19" y="73"/>
                        <a:pt x="19" y="73"/>
                      </a:cubicBezTo>
                      <a:cubicBezTo>
                        <a:pt x="19" y="74"/>
                        <a:pt x="19" y="74"/>
                        <a:pt x="19" y="74"/>
                      </a:cubicBezTo>
                      <a:cubicBezTo>
                        <a:pt x="19" y="74"/>
                        <a:pt x="19" y="74"/>
                        <a:pt x="19" y="74"/>
                      </a:cubicBezTo>
                      <a:cubicBezTo>
                        <a:pt x="20" y="74"/>
                        <a:pt x="20" y="74"/>
                        <a:pt x="20" y="74"/>
                      </a:cubicBezTo>
                      <a:cubicBezTo>
                        <a:pt x="21" y="74"/>
                        <a:pt x="21" y="74"/>
                        <a:pt x="21" y="74"/>
                      </a:cubicBezTo>
                      <a:cubicBezTo>
                        <a:pt x="22" y="75"/>
                        <a:pt x="22" y="75"/>
                        <a:pt x="22" y="75"/>
                      </a:cubicBezTo>
                      <a:cubicBezTo>
                        <a:pt x="23" y="75"/>
                        <a:pt x="23" y="75"/>
                        <a:pt x="23" y="75"/>
                      </a:cubicBezTo>
                      <a:cubicBezTo>
                        <a:pt x="23" y="76"/>
                        <a:pt x="23" y="76"/>
                        <a:pt x="23" y="76"/>
                      </a:cubicBezTo>
                      <a:cubicBezTo>
                        <a:pt x="23" y="76"/>
                        <a:pt x="23" y="76"/>
                        <a:pt x="23" y="76"/>
                      </a:cubicBezTo>
                      <a:cubicBezTo>
                        <a:pt x="23" y="77"/>
                        <a:pt x="23" y="77"/>
                        <a:pt x="23" y="77"/>
                      </a:cubicBezTo>
                      <a:cubicBezTo>
                        <a:pt x="23" y="77"/>
                        <a:pt x="23" y="77"/>
                        <a:pt x="23" y="77"/>
                      </a:cubicBezTo>
                      <a:cubicBezTo>
                        <a:pt x="22" y="77"/>
                        <a:pt x="22" y="77"/>
                        <a:pt x="22" y="77"/>
                      </a:cubicBezTo>
                      <a:cubicBezTo>
                        <a:pt x="22" y="77"/>
                        <a:pt x="22" y="77"/>
                        <a:pt x="22" y="77"/>
                      </a:cubicBezTo>
                      <a:cubicBezTo>
                        <a:pt x="22" y="78"/>
                        <a:pt x="22" y="78"/>
                        <a:pt x="22" y="78"/>
                      </a:cubicBezTo>
                      <a:cubicBezTo>
                        <a:pt x="22" y="79"/>
                        <a:pt x="22" y="79"/>
                        <a:pt x="22" y="79"/>
                      </a:cubicBezTo>
                      <a:cubicBezTo>
                        <a:pt x="22" y="80"/>
                        <a:pt x="22" y="80"/>
                        <a:pt x="22" y="80"/>
                      </a:cubicBezTo>
                      <a:cubicBezTo>
                        <a:pt x="22" y="80"/>
                        <a:pt x="22" y="80"/>
                        <a:pt x="22" y="80"/>
                      </a:cubicBezTo>
                      <a:cubicBezTo>
                        <a:pt x="22" y="81"/>
                        <a:pt x="22" y="81"/>
                        <a:pt x="22" y="81"/>
                      </a:cubicBezTo>
                      <a:cubicBezTo>
                        <a:pt x="21" y="84"/>
                        <a:pt x="21" y="84"/>
                        <a:pt x="21" y="84"/>
                      </a:cubicBezTo>
                      <a:cubicBezTo>
                        <a:pt x="20" y="85"/>
                        <a:pt x="20" y="85"/>
                        <a:pt x="20" y="85"/>
                      </a:cubicBezTo>
                      <a:cubicBezTo>
                        <a:pt x="20" y="86"/>
                        <a:pt x="20" y="86"/>
                        <a:pt x="20" y="86"/>
                      </a:cubicBezTo>
                      <a:cubicBezTo>
                        <a:pt x="20" y="86"/>
                        <a:pt x="20" y="86"/>
                        <a:pt x="20" y="86"/>
                      </a:cubicBezTo>
                      <a:cubicBezTo>
                        <a:pt x="20" y="87"/>
                        <a:pt x="20" y="87"/>
                        <a:pt x="20" y="87"/>
                      </a:cubicBezTo>
                      <a:cubicBezTo>
                        <a:pt x="21" y="88"/>
                        <a:pt x="21" y="88"/>
                        <a:pt x="21" y="88"/>
                      </a:cubicBezTo>
                      <a:cubicBezTo>
                        <a:pt x="21" y="88"/>
                        <a:pt x="21" y="88"/>
                        <a:pt x="21" y="88"/>
                      </a:cubicBezTo>
                      <a:cubicBezTo>
                        <a:pt x="21" y="88"/>
                        <a:pt x="21" y="88"/>
                        <a:pt x="21" y="88"/>
                      </a:cubicBezTo>
                      <a:cubicBezTo>
                        <a:pt x="21" y="88"/>
                        <a:pt x="21" y="88"/>
                        <a:pt x="21" y="88"/>
                      </a:cubicBezTo>
                      <a:cubicBezTo>
                        <a:pt x="22" y="89"/>
                        <a:pt x="22" y="89"/>
                        <a:pt x="22" y="89"/>
                      </a:cubicBezTo>
                      <a:cubicBezTo>
                        <a:pt x="22" y="89"/>
                        <a:pt x="22" y="89"/>
                        <a:pt x="22" y="89"/>
                      </a:cubicBezTo>
                      <a:cubicBezTo>
                        <a:pt x="22" y="89"/>
                        <a:pt x="22" y="89"/>
                        <a:pt x="22" y="89"/>
                      </a:cubicBezTo>
                      <a:cubicBezTo>
                        <a:pt x="23" y="90"/>
                        <a:pt x="23" y="90"/>
                        <a:pt x="23" y="90"/>
                      </a:cubicBezTo>
                      <a:cubicBezTo>
                        <a:pt x="23" y="90"/>
                        <a:pt x="23" y="90"/>
                        <a:pt x="23" y="90"/>
                      </a:cubicBezTo>
                      <a:cubicBezTo>
                        <a:pt x="23" y="90"/>
                        <a:pt x="23" y="90"/>
                        <a:pt x="23" y="90"/>
                      </a:cubicBezTo>
                      <a:cubicBezTo>
                        <a:pt x="24" y="90"/>
                        <a:pt x="24" y="90"/>
                        <a:pt x="24" y="90"/>
                      </a:cubicBezTo>
                      <a:cubicBezTo>
                        <a:pt x="24" y="91"/>
                        <a:pt x="24" y="91"/>
                        <a:pt x="24" y="91"/>
                      </a:cubicBezTo>
                      <a:cubicBezTo>
                        <a:pt x="24" y="91"/>
                        <a:pt x="24" y="91"/>
                        <a:pt x="24" y="91"/>
                      </a:cubicBezTo>
                      <a:cubicBezTo>
                        <a:pt x="25" y="92"/>
                        <a:pt x="25" y="92"/>
                        <a:pt x="25" y="92"/>
                      </a:cubicBezTo>
                      <a:cubicBezTo>
                        <a:pt x="25" y="92"/>
                        <a:pt x="25" y="92"/>
                        <a:pt x="25" y="92"/>
                      </a:cubicBezTo>
                      <a:cubicBezTo>
                        <a:pt x="26" y="92"/>
                        <a:pt x="26" y="92"/>
                        <a:pt x="26" y="92"/>
                      </a:cubicBezTo>
                      <a:cubicBezTo>
                        <a:pt x="27" y="92"/>
                        <a:pt x="27" y="92"/>
                        <a:pt x="27" y="92"/>
                      </a:cubicBezTo>
                      <a:cubicBezTo>
                        <a:pt x="27" y="92"/>
                        <a:pt x="27" y="92"/>
                        <a:pt x="27" y="92"/>
                      </a:cubicBezTo>
                      <a:cubicBezTo>
                        <a:pt x="27" y="92"/>
                        <a:pt x="28" y="92"/>
                        <a:pt x="28" y="93"/>
                      </a:cubicBezTo>
                      <a:cubicBezTo>
                        <a:pt x="28" y="93"/>
                        <a:pt x="28" y="93"/>
                        <a:pt x="28" y="93"/>
                      </a:cubicBezTo>
                      <a:cubicBezTo>
                        <a:pt x="29" y="94"/>
                        <a:pt x="29" y="94"/>
                        <a:pt x="29" y="94"/>
                      </a:cubicBezTo>
                      <a:cubicBezTo>
                        <a:pt x="30" y="94"/>
                        <a:pt x="30" y="94"/>
                        <a:pt x="30" y="94"/>
                      </a:cubicBezTo>
                      <a:cubicBezTo>
                        <a:pt x="31" y="94"/>
                        <a:pt x="31" y="94"/>
                        <a:pt x="31" y="94"/>
                      </a:cubicBezTo>
                      <a:cubicBezTo>
                        <a:pt x="31" y="94"/>
                        <a:pt x="31" y="94"/>
                        <a:pt x="31" y="94"/>
                      </a:cubicBezTo>
                      <a:cubicBezTo>
                        <a:pt x="32" y="95"/>
                        <a:pt x="32" y="95"/>
                        <a:pt x="32" y="95"/>
                      </a:cubicBezTo>
                      <a:cubicBezTo>
                        <a:pt x="32" y="96"/>
                        <a:pt x="32" y="96"/>
                        <a:pt x="32" y="96"/>
                      </a:cubicBezTo>
                      <a:cubicBezTo>
                        <a:pt x="33" y="96"/>
                        <a:pt x="33" y="96"/>
                        <a:pt x="33" y="96"/>
                      </a:cubicBezTo>
                      <a:cubicBezTo>
                        <a:pt x="34" y="97"/>
                        <a:pt x="34" y="97"/>
                        <a:pt x="34" y="97"/>
                      </a:cubicBezTo>
                      <a:cubicBezTo>
                        <a:pt x="35" y="97"/>
                        <a:pt x="35" y="97"/>
                        <a:pt x="35" y="97"/>
                      </a:cubicBezTo>
                      <a:cubicBezTo>
                        <a:pt x="34" y="98"/>
                        <a:pt x="34" y="98"/>
                        <a:pt x="34" y="98"/>
                      </a:cubicBezTo>
                      <a:cubicBezTo>
                        <a:pt x="35" y="98"/>
                        <a:pt x="35" y="98"/>
                        <a:pt x="35" y="98"/>
                      </a:cubicBezTo>
                      <a:cubicBezTo>
                        <a:pt x="35" y="98"/>
                        <a:pt x="35" y="98"/>
                        <a:pt x="35" y="98"/>
                      </a:cubicBezTo>
                      <a:cubicBezTo>
                        <a:pt x="35" y="99"/>
                        <a:pt x="35" y="99"/>
                        <a:pt x="35" y="99"/>
                      </a:cubicBezTo>
                      <a:cubicBezTo>
                        <a:pt x="35" y="99"/>
                        <a:pt x="35" y="99"/>
                        <a:pt x="35" y="99"/>
                      </a:cubicBezTo>
                      <a:cubicBezTo>
                        <a:pt x="35" y="99"/>
                        <a:pt x="35" y="99"/>
                        <a:pt x="35" y="99"/>
                      </a:cubicBezTo>
                      <a:cubicBezTo>
                        <a:pt x="35" y="100"/>
                        <a:pt x="35" y="100"/>
                        <a:pt x="35" y="100"/>
                      </a:cubicBezTo>
                      <a:cubicBezTo>
                        <a:pt x="35" y="100"/>
                        <a:pt x="35" y="100"/>
                        <a:pt x="35" y="100"/>
                      </a:cubicBezTo>
                      <a:cubicBezTo>
                        <a:pt x="35" y="101"/>
                        <a:pt x="35" y="101"/>
                        <a:pt x="35" y="101"/>
                      </a:cubicBezTo>
                      <a:cubicBezTo>
                        <a:pt x="36" y="101"/>
                        <a:pt x="36" y="101"/>
                        <a:pt x="36" y="101"/>
                      </a:cubicBezTo>
                      <a:cubicBezTo>
                        <a:pt x="36" y="102"/>
                        <a:pt x="36" y="102"/>
                        <a:pt x="36" y="102"/>
                      </a:cubicBezTo>
                      <a:cubicBezTo>
                        <a:pt x="36" y="103"/>
                        <a:pt x="36" y="103"/>
                        <a:pt x="36" y="103"/>
                      </a:cubicBezTo>
                      <a:cubicBezTo>
                        <a:pt x="36" y="103"/>
                        <a:pt x="36" y="103"/>
                        <a:pt x="36" y="103"/>
                      </a:cubicBezTo>
                      <a:cubicBezTo>
                        <a:pt x="36" y="104"/>
                        <a:pt x="36" y="104"/>
                        <a:pt x="36" y="104"/>
                      </a:cubicBezTo>
                      <a:cubicBezTo>
                        <a:pt x="35" y="105"/>
                        <a:pt x="35" y="105"/>
                        <a:pt x="35" y="105"/>
                      </a:cubicBezTo>
                      <a:cubicBezTo>
                        <a:pt x="35" y="105"/>
                        <a:pt x="35" y="105"/>
                        <a:pt x="35" y="105"/>
                      </a:cubicBezTo>
                      <a:cubicBezTo>
                        <a:pt x="35" y="105"/>
                        <a:pt x="35" y="105"/>
                        <a:pt x="35" y="105"/>
                      </a:cubicBezTo>
                      <a:cubicBezTo>
                        <a:pt x="36" y="105"/>
                        <a:pt x="36" y="105"/>
                        <a:pt x="36" y="105"/>
                      </a:cubicBezTo>
                      <a:cubicBezTo>
                        <a:pt x="36" y="105"/>
                        <a:pt x="36" y="105"/>
                        <a:pt x="36" y="105"/>
                      </a:cubicBezTo>
                      <a:cubicBezTo>
                        <a:pt x="36" y="106"/>
                        <a:pt x="36" y="106"/>
                        <a:pt x="36" y="106"/>
                      </a:cubicBezTo>
                      <a:cubicBezTo>
                        <a:pt x="36" y="106"/>
                        <a:pt x="36" y="106"/>
                        <a:pt x="36" y="106"/>
                      </a:cubicBezTo>
                      <a:cubicBezTo>
                        <a:pt x="36" y="106"/>
                        <a:pt x="36" y="106"/>
                        <a:pt x="36" y="106"/>
                      </a:cubicBezTo>
                      <a:cubicBezTo>
                        <a:pt x="36" y="107"/>
                        <a:pt x="36" y="107"/>
                        <a:pt x="36" y="107"/>
                      </a:cubicBezTo>
                      <a:cubicBezTo>
                        <a:pt x="37" y="107"/>
                        <a:pt x="37" y="107"/>
                        <a:pt x="37" y="107"/>
                      </a:cubicBezTo>
                      <a:cubicBezTo>
                        <a:pt x="37" y="108"/>
                        <a:pt x="37" y="108"/>
                        <a:pt x="37" y="108"/>
                      </a:cubicBezTo>
                      <a:cubicBezTo>
                        <a:pt x="38" y="109"/>
                        <a:pt x="38" y="109"/>
                        <a:pt x="38" y="109"/>
                      </a:cubicBezTo>
                      <a:cubicBezTo>
                        <a:pt x="38" y="109"/>
                        <a:pt x="38" y="109"/>
                        <a:pt x="38" y="109"/>
                      </a:cubicBezTo>
                      <a:cubicBezTo>
                        <a:pt x="38" y="109"/>
                        <a:pt x="38" y="109"/>
                        <a:pt x="38" y="109"/>
                      </a:cubicBezTo>
                      <a:cubicBezTo>
                        <a:pt x="39" y="110"/>
                        <a:pt x="39" y="110"/>
                        <a:pt x="39" y="110"/>
                      </a:cubicBezTo>
                      <a:cubicBezTo>
                        <a:pt x="40" y="110"/>
                        <a:pt x="40" y="110"/>
                        <a:pt x="40" y="110"/>
                      </a:cubicBezTo>
                      <a:cubicBezTo>
                        <a:pt x="40" y="110"/>
                        <a:pt x="40" y="110"/>
                        <a:pt x="40" y="110"/>
                      </a:cubicBezTo>
                      <a:cubicBezTo>
                        <a:pt x="40" y="110"/>
                        <a:pt x="40" y="110"/>
                        <a:pt x="40" y="110"/>
                      </a:cubicBezTo>
                      <a:cubicBezTo>
                        <a:pt x="40" y="110"/>
                        <a:pt x="40" y="110"/>
                        <a:pt x="40" y="110"/>
                      </a:cubicBezTo>
                      <a:cubicBezTo>
                        <a:pt x="40" y="109"/>
                        <a:pt x="40" y="109"/>
                        <a:pt x="40" y="109"/>
                      </a:cubicBezTo>
                      <a:cubicBezTo>
                        <a:pt x="39" y="109"/>
                        <a:pt x="39" y="109"/>
                        <a:pt x="39" y="109"/>
                      </a:cubicBezTo>
                      <a:cubicBezTo>
                        <a:pt x="39" y="109"/>
                        <a:pt x="39" y="109"/>
                        <a:pt x="39" y="109"/>
                      </a:cubicBezTo>
                      <a:cubicBezTo>
                        <a:pt x="39" y="109"/>
                        <a:pt x="39" y="109"/>
                        <a:pt x="39" y="109"/>
                      </a:cubicBezTo>
                      <a:cubicBezTo>
                        <a:pt x="39" y="109"/>
                        <a:pt x="39" y="109"/>
                        <a:pt x="39" y="109"/>
                      </a:cubicBezTo>
                      <a:cubicBezTo>
                        <a:pt x="39" y="109"/>
                        <a:pt x="39" y="109"/>
                        <a:pt x="39" y="109"/>
                      </a:cubicBezTo>
                      <a:cubicBezTo>
                        <a:pt x="40" y="108"/>
                        <a:pt x="40" y="108"/>
                        <a:pt x="40" y="108"/>
                      </a:cubicBezTo>
                      <a:cubicBezTo>
                        <a:pt x="40" y="109"/>
                        <a:pt x="40" y="109"/>
                        <a:pt x="40" y="109"/>
                      </a:cubicBezTo>
                      <a:cubicBezTo>
                        <a:pt x="40" y="109"/>
                        <a:pt x="40" y="109"/>
                        <a:pt x="40" y="109"/>
                      </a:cubicBezTo>
                      <a:cubicBezTo>
                        <a:pt x="40" y="109"/>
                        <a:pt x="40" y="109"/>
                        <a:pt x="40" y="109"/>
                      </a:cubicBezTo>
                      <a:cubicBezTo>
                        <a:pt x="40" y="109"/>
                        <a:pt x="40" y="109"/>
                        <a:pt x="40" y="109"/>
                      </a:cubicBezTo>
                      <a:cubicBezTo>
                        <a:pt x="41" y="109"/>
                        <a:pt x="41" y="109"/>
                        <a:pt x="41" y="109"/>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2" y="110"/>
                        <a:pt x="42" y="110"/>
                        <a:pt x="42" y="110"/>
                      </a:cubicBezTo>
                      <a:cubicBezTo>
                        <a:pt x="42" y="110"/>
                        <a:pt x="42" y="110"/>
                        <a:pt x="42" y="110"/>
                      </a:cubicBezTo>
                      <a:cubicBezTo>
                        <a:pt x="42" y="110"/>
                        <a:pt x="42" y="110"/>
                        <a:pt x="42" y="110"/>
                      </a:cubicBezTo>
                      <a:cubicBezTo>
                        <a:pt x="42" y="110"/>
                        <a:pt x="42" y="110"/>
                        <a:pt x="42" y="110"/>
                      </a:cubicBezTo>
                      <a:cubicBezTo>
                        <a:pt x="41" y="109"/>
                        <a:pt x="41" y="109"/>
                        <a:pt x="41" y="109"/>
                      </a:cubicBezTo>
                      <a:cubicBezTo>
                        <a:pt x="41" y="109"/>
                        <a:pt x="41" y="109"/>
                        <a:pt x="41" y="109"/>
                      </a:cubicBezTo>
                      <a:cubicBezTo>
                        <a:pt x="41" y="108"/>
                        <a:pt x="41" y="108"/>
                        <a:pt x="41" y="108"/>
                      </a:cubicBezTo>
                      <a:cubicBezTo>
                        <a:pt x="42" y="107"/>
                        <a:pt x="42" y="107"/>
                        <a:pt x="42" y="107"/>
                      </a:cubicBezTo>
                      <a:cubicBezTo>
                        <a:pt x="42" y="106"/>
                        <a:pt x="42" y="106"/>
                        <a:pt x="42" y="106"/>
                      </a:cubicBezTo>
                      <a:cubicBezTo>
                        <a:pt x="42" y="106"/>
                        <a:pt x="42" y="106"/>
                        <a:pt x="42" y="106"/>
                      </a:cubicBezTo>
                      <a:cubicBezTo>
                        <a:pt x="43" y="106"/>
                        <a:pt x="43" y="106"/>
                        <a:pt x="43" y="106"/>
                      </a:cubicBezTo>
                      <a:cubicBezTo>
                        <a:pt x="44" y="105"/>
                        <a:pt x="44" y="105"/>
                        <a:pt x="44" y="105"/>
                      </a:cubicBezTo>
                      <a:cubicBezTo>
                        <a:pt x="44" y="105"/>
                        <a:pt x="44" y="105"/>
                        <a:pt x="44" y="105"/>
                      </a:cubicBezTo>
                      <a:cubicBezTo>
                        <a:pt x="45" y="105"/>
                        <a:pt x="45" y="105"/>
                        <a:pt x="45" y="105"/>
                      </a:cubicBezTo>
                      <a:cubicBezTo>
                        <a:pt x="49" y="107"/>
                        <a:pt x="49" y="107"/>
                        <a:pt x="49" y="107"/>
                      </a:cubicBezTo>
                      <a:cubicBezTo>
                        <a:pt x="51" y="108"/>
                        <a:pt x="51" y="108"/>
                        <a:pt x="51" y="108"/>
                      </a:cubicBezTo>
                      <a:cubicBezTo>
                        <a:pt x="51" y="108"/>
                        <a:pt x="51" y="108"/>
                        <a:pt x="51" y="108"/>
                      </a:cubicBezTo>
                      <a:cubicBezTo>
                        <a:pt x="52" y="107"/>
                        <a:pt x="52" y="107"/>
                        <a:pt x="52" y="107"/>
                      </a:cubicBezTo>
                      <a:cubicBezTo>
                        <a:pt x="52" y="107"/>
                        <a:pt x="52" y="107"/>
                        <a:pt x="52" y="107"/>
                      </a:cubicBezTo>
                      <a:cubicBezTo>
                        <a:pt x="53" y="106"/>
                        <a:pt x="53" y="106"/>
                        <a:pt x="53" y="106"/>
                      </a:cubicBezTo>
                      <a:cubicBezTo>
                        <a:pt x="52" y="106"/>
                        <a:pt x="52" y="106"/>
                        <a:pt x="52" y="106"/>
                      </a:cubicBezTo>
                      <a:cubicBezTo>
                        <a:pt x="52" y="105"/>
                        <a:pt x="52" y="105"/>
                        <a:pt x="52" y="105"/>
                      </a:cubicBezTo>
                      <a:cubicBezTo>
                        <a:pt x="52" y="104"/>
                        <a:pt x="52" y="104"/>
                        <a:pt x="52" y="104"/>
                      </a:cubicBezTo>
                      <a:cubicBezTo>
                        <a:pt x="51" y="104"/>
                        <a:pt x="51" y="104"/>
                        <a:pt x="51" y="104"/>
                      </a:cubicBezTo>
                      <a:cubicBezTo>
                        <a:pt x="51" y="103"/>
                        <a:pt x="51" y="103"/>
                        <a:pt x="51" y="103"/>
                      </a:cubicBezTo>
                      <a:cubicBezTo>
                        <a:pt x="51" y="102"/>
                        <a:pt x="51" y="102"/>
                        <a:pt x="51" y="102"/>
                      </a:cubicBezTo>
                      <a:cubicBezTo>
                        <a:pt x="51" y="101"/>
                        <a:pt x="51" y="101"/>
                        <a:pt x="51" y="101"/>
                      </a:cubicBezTo>
                      <a:cubicBezTo>
                        <a:pt x="51" y="101"/>
                        <a:pt x="51" y="101"/>
                        <a:pt x="51" y="101"/>
                      </a:cubicBezTo>
                      <a:cubicBezTo>
                        <a:pt x="52" y="101"/>
                        <a:pt x="52" y="101"/>
                        <a:pt x="52" y="101"/>
                      </a:cubicBezTo>
                      <a:cubicBezTo>
                        <a:pt x="52" y="101"/>
                        <a:pt x="52" y="101"/>
                        <a:pt x="52" y="101"/>
                      </a:cubicBezTo>
                      <a:cubicBezTo>
                        <a:pt x="52" y="101"/>
                        <a:pt x="52" y="101"/>
                        <a:pt x="52" y="101"/>
                      </a:cubicBezTo>
                      <a:cubicBezTo>
                        <a:pt x="53" y="101"/>
                        <a:pt x="53" y="101"/>
                        <a:pt x="53" y="101"/>
                      </a:cubicBezTo>
                      <a:cubicBezTo>
                        <a:pt x="53" y="100"/>
                        <a:pt x="53" y="100"/>
                        <a:pt x="53" y="100"/>
                      </a:cubicBezTo>
                      <a:cubicBezTo>
                        <a:pt x="54" y="100"/>
                        <a:pt x="54" y="100"/>
                        <a:pt x="54" y="100"/>
                      </a:cubicBezTo>
                      <a:cubicBezTo>
                        <a:pt x="57" y="99"/>
                        <a:pt x="57" y="99"/>
                        <a:pt x="57" y="99"/>
                      </a:cubicBezTo>
                      <a:cubicBezTo>
                        <a:pt x="57" y="99"/>
                        <a:pt x="57" y="99"/>
                        <a:pt x="57" y="99"/>
                      </a:cubicBezTo>
                      <a:cubicBezTo>
                        <a:pt x="57" y="98"/>
                        <a:pt x="57" y="98"/>
                        <a:pt x="57" y="98"/>
                      </a:cubicBezTo>
                      <a:cubicBezTo>
                        <a:pt x="57" y="97"/>
                        <a:pt x="57" y="97"/>
                        <a:pt x="57" y="97"/>
                      </a:cubicBezTo>
                      <a:cubicBezTo>
                        <a:pt x="56" y="97"/>
                        <a:pt x="56" y="97"/>
                        <a:pt x="56" y="97"/>
                      </a:cubicBezTo>
                      <a:cubicBezTo>
                        <a:pt x="56" y="97"/>
                        <a:pt x="56" y="97"/>
                        <a:pt x="56" y="97"/>
                      </a:cubicBezTo>
                      <a:cubicBezTo>
                        <a:pt x="56" y="96"/>
                        <a:pt x="56" y="96"/>
                        <a:pt x="56" y="96"/>
                      </a:cubicBezTo>
                      <a:cubicBezTo>
                        <a:pt x="56" y="96"/>
                        <a:pt x="56" y="96"/>
                        <a:pt x="56" y="96"/>
                      </a:cubicBezTo>
                      <a:cubicBezTo>
                        <a:pt x="56" y="95"/>
                        <a:pt x="56" y="95"/>
                        <a:pt x="56" y="95"/>
                      </a:cubicBezTo>
                      <a:cubicBezTo>
                        <a:pt x="56" y="95"/>
                        <a:pt x="56" y="95"/>
                        <a:pt x="56" y="95"/>
                      </a:cubicBezTo>
                      <a:cubicBezTo>
                        <a:pt x="56" y="95"/>
                        <a:pt x="56" y="95"/>
                        <a:pt x="56" y="95"/>
                      </a:cubicBezTo>
                      <a:cubicBezTo>
                        <a:pt x="57" y="94"/>
                        <a:pt x="57" y="94"/>
                        <a:pt x="57" y="94"/>
                      </a:cubicBezTo>
                      <a:cubicBezTo>
                        <a:pt x="57" y="94"/>
                        <a:pt x="57" y="94"/>
                        <a:pt x="57" y="94"/>
                      </a:cubicBezTo>
                      <a:cubicBezTo>
                        <a:pt x="57" y="93"/>
                        <a:pt x="57" y="93"/>
                        <a:pt x="57" y="93"/>
                      </a:cubicBezTo>
                      <a:cubicBezTo>
                        <a:pt x="57" y="93"/>
                        <a:pt x="57" y="93"/>
                        <a:pt x="57" y="93"/>
                      </a:cubicBezTo>
                      <a:cubicBezTo>
                        <a:pt x="57" y="92"/>
                        <a:pt x="57" y="92"/>
                        <a:pt x="57" y="92"/>
                      </a:cubicBezTo>
                      <a:cubicBezTo>
                        <a:pt x="57" y="92"/>
                        <a:pt x="57" y="92"/>
                        <a:pt x="57"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7" y="92"/>
                        <a:pt x="57" y="92"/>
                        <a:pt x="57" y="92"/>
                      </a:cubicBezTo>
                      <a:cubicBezTo>
                        <a:pt x="57" y="92"/>
                        <a:pt x="57" y="92"/>
                        <a:pt x="57" y="92"/>
                      </a:cubicBezTo>
                      <a:cubicBezTo>
                        <a:pt x="57" y="92"/>
                        <a:pt x="57" y="92"/>
                        <a:pt x="57" y="92"/>
                      </a:cubicBezTo>
                      <a:cubicBezTo>
                        <a:pt x="57" y="92"/>
                        <a:pt x="57" y="92"/>
                        <a:pt x="57" y="92"/>
                      </a:cubicBezTo>
                      <a:cubicBezTo>
                        <a:pt x="56" y="91"/>
                        <a:pt x="56" y="91"/>
                        <a:pt x="56" y="91"/>
                      </a:cubicBezTo>
                      <a:cubicBezTo>
                        <a:pt x="56" y="91"/>
                        <a:pt x="56" y="91"/>
                        <a:pt x="56" y="91"/>
                      </a:cubicBezTo>
                      <a:cubicBezTo>
                        <a:pt x="57" y="91"/>
                        <a:pt x="57" y="91"/>
                        <a:pt x="57" y="91"/>
                      </a:cubicBezTo>
                      <a:cubicBezTo>
                        <a:pt x="57" y="91"/>
                        <a:pt x="57" y="91"/>
                        <a:pt x="57" y="91"/>
                      </a:cubicBezTo>
                      <a:cubicBezTo>
                        <a:pt x="57" y="91"/>
                        <a:pt x="57" y="91"/>
                        <a:pt x="57" y="91"/>
                      </a:cubicBezTo>
                      <a:cubicBezTo>
                        <a:pt x="57" y="91"/>
                        <a:pt x="57" y="91"/>
                        <a:pt x="57" y="91"/>
                      </a:cubicBezTo>
                      <a:cubicBezTo>
                        <a:pt x="57" y="90"/>
                        <a:pt x="57" y="90"/>
                        <a:pt x="57" y="90"/>
                      </a:cubicBezTo>
                      <a:cubicBezTo>
                        <a:pt x="57" y="90"/>
                        <a:pt x="57" y="90"/>
                        <a:pt x="57" y="90"/>
                      </a:cubicBezTo>
                      <a:cubicBezTo>
                        <a:pt x="57" y="90"/>
                        <a:pt x="57" y="90"/>
                        <a:pt x="57" y="90"/>
                      </a:cubicBezTo>
                      <a:cubicBezTo>
                        <a:pt x="57" y="89"/>
                        <a:pt x="57" y="89"/>
                        <a:pt x="57" y="89"/>
                      </a:cubicBezTo>
                      <a:cubicBezTo>
                        <a:pt x="57" y="89"/>
                        <a:pt x="57" y="89"/>
                        <a:pt x="57" y="89"/>
                      </a:cubicBezTo>
                      <a:cubicBezTo>
                        <a:pt x="57" y="89"/>
                        <a:pt x="57" y="89"/>
                        <a:pt x="57" y="89"/>
                      </a:cubicBezTo>
                      <a:cubicBezTo>
                        <a:pt x="57" y="89"/>
                        <a:pt x="57" y="89"/>
                        <a:pt x="57" y="89"/>
                      </a:cubicBezTo>
                      <a:cubicBezTo>
                        <a:pt x="57" y="89"/>
                        <a:pt x="57" y="89"/>
                        <a:pt x="57" y="89"/>
                      </a:cubicBezTo>
                      <a:cubicBezTo>
                        <a:pt x="57" y="88"/>
                        <a:pt x="57" y="88"/>
                        <a:pt x="57" y="88"/>
                      </a:cubicBezTo>
                      <a:cubicBezTo>
                        <a:pt x="57" y="88"/>
                        <a:pt x="57" y="88"/>
                        <a:pt x="57" y="88"/>
                      </a:cubicBezTo>
                      <a:cubicBezTo>
                        <a:pt x="57" y="88"/>
                        <a:pt x="57" y="88"/>
                        <a:pt x="57" y="88"/>
                      </a:cubicBezTo>
                      <a:cubicBezTo>
                        <a:pt x="57" y="88"/>
                        <a:pt x="57" y="88"/>
                        <a:pt x="57" y="88"/>
                      </a:cubicBezTo>
                      <a:cubicBezTo>
                        <a:pt x="57" y="87"/>
                        <a:pt x="57" y="87"/>
                        <a:pt x="57" y="87"/>
                      </a:cubicBezTo>
                      <a:cubicBezTo>
                        <a:pt x="57" y="87"/>
                        <a:pt x="57" y="87"/>
                        <a:pt x="57" y="87"/>
                      </a:cubicBezTo>
                      <a:cubicBezTo>
                        <a:pt x="58" y="87"/>
                        <a:pt x="58" y="87"/>
                        <a:pt x="58" y="87"/>
                      </a:cubicBezTo>
                      <a:cubicBezTo>
                        <a:pt x="58" y="87"/>
                        <a:pt x="58" y="87"/>
                        <a:pt x="58" y="87"/>
                      </a:cubicBezTo>
                      <a:cubicBezTo>
                        <a:pt x="58" y="87"/>
                        <a:pt x="58" y="87"/>
                        <a:pt x="58" y="87"/>
                      </a:cubicBezTo>
                      <a:cubicBezTo>
                        <a:pt x="57" y="87"/>
                        <a:pt x="57" y="87"/>
                        <a:pt x="57" y="87"/>
                      </a:cubicBezTo>
                      <a:cubicBezTo>
                        <a:pt x="57" y="87"/>
                        <a:pt x="57" y="87"/>
                        <a:pt x="57" y="87"/>
                      </a:cubicBezTo>
                      <a:cubicBezTo>
                        <a:pt x="57" y="86"/>
                        <a:pt x="57" y="86"/>
                        <a:pt x="57" y="86"/>
                      </a:cubicBezTo>
                      <a:cubicBezTo>
                        <a:pt x="57" y="86"/>
                        <a:pt x="57" y="86"/>
                        <a:pt x="57" y="86"/>
                      </a:cubicBezTo>
                      <a:cubicBezTo>
                        <a:pt x="58" y="86"/>
                        <a:pt x="58" y="86"/>
                        <a:pt x="58" y="86"/>
                      </a:cubicBezTo>
                      <a:cubicBezTo>
                        <a:pt x="58" y="86"/>
                        <a:pt x="58" y="86"/>
                        <a:pt x="58" y="86"/>
                      </a:cubicBezTo>
                      <a:cubicBezTo>
                        <a:pt x="58" y="86"/>
                        <a:pt x="58" y="86"/>
                        <a:pt x="58" y="86"/>
                      </a:cubicBezTo>
                      <a:cubicBezTo>
                        <a:pt x="58" y="85"/>
                        <a:pt x="58" y="85"/>
                        <a:pt x="58" y="85"/>
                      </a:cubicBezTo>
                      <a:cubicBezTo>
                        <a:pt x="58" y="85"/>
                        <a:pt x="58" y="85"/>
                        <a:pt x="58" y="85"/>
                      </a:cubicBezTo>
                      <a:cubicBezTo>
                        <a:pt x="58" y="85"/>
                        <a:pt x="58" y="85"/>
                        <a:pt x="58" y="85"/>
                      </a:cubicBezTo>
                      <a:cubicBezTo>
                        <a:pt x="57" y="85"/>
                        <a:pt x="57" y="85"/>
                        <a:pt x="57" y="85"/>
                      </a:cubicBezTo>
                      <a:cubicBezTo>
                        <a:pt x="57" y="85"/>
                        <a:pt x="57" y="85"/>
                        <a:pt x="57" y="85"/>
                      </a:cubicBezTo>
                      <a:cubicBezTo>
                        <a:pt x="57" y="85"/>
                        <a:pt x="57" y="85"/>
                        <a:pt x="57" y="85"/>
                      </a:cubicBezTo>
                      <a:cubicBezTo>
                        <a:pt x="57" y="85"/>
                        <a:pt x="57" y="85"/>
                        <a:pt x="57" y="85"/>
                      </a:cubicBezTo>
                      <a:cubicBezTo>
                        <a:pt x="57" y="84"/>
                        <a:pt x="57" y="84"/>
                        <a:pt x="57" y="84"/>
                      </a:cubicBezTo>
                      <a:cubicBezTo>
                        <a:pt x="57" y="84"/>
                        <a:pt x="57" y="84"/>
                        <a:pt x="57" y="84"/>
                      </a:cubicBezTo>
                      <a:cubicBezTo>
                        <a:pt x="57" y="84"/>
                        <a:pt x="57" y="84"/>
                        <a:pt x="57" y="84"/>
                      </a:cubicBezTo>
                      <a:cubicBezTo>
                        <a:pt x="57" y="84"/>
                        <a:pt x="57" y="84"/>
                        <a:pt x="57" y="84"/>
                      </a:cubicBezTo>
                      <a:cubicBezTo>
                        <a:pt x="57" y="84"/>
                        <a:pt x="57" y="84"/>
                        <a:pt x="57" y="84"/>
                      </a:cubicBezTo>
                      <a:cubicBezTo>
                        <a:pt x="57" y="83"/>
                        <a:pt x="57" y="83"/>
                        <a:pt x="57"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2"/>
                        <a:pt x="58" y="82"/>
                        <a:pt x="58" y="82"/>
                      </a:cubicBezTo>
                      <a:cubicBezTo>
                        <a:pt x="59" y="82"/>
                        <a:pt x="59" y="82"/>
                        <a:pt x="59" y="82"/>
                      </a:cubicBezTo>
                      <a:cubicBezTo>
                        <a:pt x="59" y="82"/>
                        <a:pt x="59" y="82"/>
                        <a:pt x="59" y="82"/>
                      </a:cubicBezTo>
                      <a:cubicBezTo>
                        <a:pt x="59" y="82"/>
                        <a:pt x="59" y="82"/>
                        <a:pt x="59" y="82"/>
                      </a:cubicBezTo>
                      <a:cubicBezTo>
                        <a:pt x="59" y="82"/>
                        <a:pt x="59" y="82"/>
                        <a:pt x="59" y="82"/>
                      </a:cubicBezTo>
                      <a:cubicBezTo>
                        <a:pt x="59" y="83"/>
                        <a:pt x="59" y="83"/>
                        <a:pt x="59" y="83"/>
                      </a:cubicBezTo>
                      <a:cubicBezTo>
                        <a:pt x="59" y="83"/>
                        <a:pt x="59" y="83"/>
                        <a:pt x="59" y="83"/>
                      </a:cubicBezTo>
                      <a:cubicBezTo>
                        <a:pt x="59" y="83"/>
                        <a:pt x="59" y="83"/>
                        <a:pt x="59" y="83"/>
                      </a:cubicBezTo>
                      <a:cubicBezTo>
                        <a:pt x="59" y="82"/>
                        <a:pt x="59" y="82"/>
                        <a:pt x="59" y="82"/>
                      </a:cubicBezTo>
                      <a:cubicBezTo>
                        <a:pt x="59" y="82"/>
                        <a:pt x="59" y="82"/>
                        <a:pt x="59" y="82"/>
                      </a:cubicBezTo>
                      <a:cubicBezTo>
                        <a:pt x="59" y="82"/>
                        <a:pt x="59" y="82"/>
                        <a:pt x="59" y="82"/>
                      </a:cubicBezTo>
                      <a:cubicBezTo>
                        <a:pt x="59" y="82"/>
                        <a:pt x="59" y="82"/>
                        <a:pt x="59" y="82"/>
                      </a:cubicBezTo>
                      <a:cubicBezTo>
                        <a:pt x="59" y="81"/>
                        <a:pt x="59" y="81"/>
                        <a:pt x="59" y="81"/>
                      </a:cubicBezTo>
                      <a:cubicBezTo>
                        <a:pt x="59" y="81"/>
                        <a:pt x="59" y="81"/>
                        <a:pt x="59" y="81"/>
                      </a:cubicBezTo>
                      <a:cubicBezTo>
                        <a:pt x="60" y="81"/>
                        <a:pt x="60" y="81"/>
                        <a:pt x="60" y="81"/>
                      </a:cubicBezTo>
                      <a:cubicBezTo>
                        <a:pt x="60" y="81"/>
                        <a:pt x="60" y="81"/>
                        <a:pt x="60" y="81"/>
                      </a:cubicBezTo>
                      <a:cubicBezTo>
                        <a:pt x="60" y="81"/>
                        <a:pt x="60" y="81"/>
                        <a:pt x="60" y="81"/>
                      </a:cubicBezTo>
                      <a:cubicBezTo>
                        <a:pt x="60" y="80"/>
                        <a:pt x="60" y="80"/>
                        <a:pt x="60" y="80"/>
                      </a:cubicBezTo>
                      <a:cubicBezTo>
                        <a:pt x="60" y="80"/>
                        <a:pt x="60" y="80"/>
                        <a:pt x="60" y="80"/>
                      </a:cubicBezTo>
                      <a:cubicBezTo>
                        <a:pt x="60" y="80"/>
                        <a:pt x="60" y="80"/>
                        <a:pt x="60" y="80"/>
                      </a:cubicBezTo>
                      <a:cubicBezTo>
                        <a:pt x="60" y="79"/>
                        <a:pt x="60" y="79"/>
                        <a:pt x="60" y="79"/>
                      </a:cubicBezTo>
                      <a:cubicBezTo>
                        <a:pt x="60" y="79"/>
                        <a:pt x="60" y="79"/>
                        <a:pt x="60" y="79"/>
                      </a:cubicBezTo>
                      <a:cubicBezTo>
                        <a:pt x="61" y="79"/>
                        <a:pt x="61" y="79"/>
                        <a:pt x="61" y="79"/>
                      </a:cubicBezTo>
                      <a:cubicBezTo>
                        <a:pt x="61" y="79"/>
                        <a:pt x="61" y="79"/>
                        <a:pt x="61" y="79"/>
                      </a:cubicBezTo>
                      <a:cubicBezTo>
                        <a:pt x="61" y="79"/>
                        <a:pt x="61" y="79"/>
                        <a:pt x="61" y="79"/>
                      </a:cubicBezTo>
                      <a:cubicBezTo>
                        <a:pt x="61" y="78"/>
                        <a:pt x="61" y="78"/>
                        <a:pt x="61" y="78"/>
                      </a:cubicBezTo>
                      <a:cubicBezTo>
                        <a:pt x="61" y="78"/>
                        <a:pt x="61" y="78"/>
                        <a:pt x="61" y="78"/>
                      </a:cubicBezTo>
                      <a:cubicBezTo>
                        <a:pt x="62" y="78"/>
                        <a:pt x="62" y="78"/>
                        <a:pt x="62" y="78"/>
                      </a:cubicBezTo>
                      <a:cubicBezTo>
                        <a:pt x="62" y="78"/>
                        <a:pt x="62" y="78"/>
                        <a:pt x="62" y="78"/>
                      </a:cubicBezTo>
                      <a:cubicBezTo>
                        <a:pt x="62" y="78"/>
                        <a:pt x="62" y="78"/>
                        <a:pt x="62" y="78"/>
                      </a:cubicBezTo>
                      <a:cubicBezTo>
                        <a:pt x="62" y="78"/>
                        <a:pt x="62" y="78"/>
                        <a:pt x="62" y="78"/>
                      </a:cubicBezTo>
                      <a:cubicBezTo>
                        <a:pt x="62" y="78"/>
                        <a:pt x="62" y="78"/>
                        <a:pt x="62" y="78"/>
                      </a:cubicBezTo>
                      <a:cubicBezTo>
                        <a:pt x="61" y="77"/>
                        <a:pt x="61" y="77"/>
                        <a:pt x="61" y="77"/>
                      </a:cubicBezTo>
                      <a:cubicBezTo>
                        <a:pt x="61" y="77"/>
                        <a:pt x="61" y="77"/>
                        <a:pt x="61" y="77"/>
                      </a:cubicBezTo>
                      <a:cubicBezTo>
                        <a:pt x="61" y="77"/>
                        <a:pt x="61" y="77"/>
                        <a:pt x="61" y="77"/>
                      </a:cubicBezTo>
                      <a:cubicBezTo>
                        <a:pt x="62" y="77"/>
                        <a:pt x="62" y="77"/>
                        <a:pt x="62" y="77"/>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5"/>
                        <a:pt x="62" y="75"/>
                        <a:pt x="62" y="75"/>
                      </a:cubicBezTo>
                      <a:cubicBezTo>
                        <a:pt x="62" y="75"/>
                        <a:pt x="62" y="75"/>
                        <a:pt x="62" y="75"/>
                      </a:cubicBezTo>
                      <a:cubicBezTo>
                        <a:pt x="62" y="75"/>
                        <a:pt x="62" y="75"/>
                        <a:pt x="62" y="75"/>
                      </a:cubicBezTo>
                      <a:cubicBezTo>
                        <a:pt x="63" y="75"/>
                        <a:pt x="63" y="75"/>
                        <a:pt x="63" y="75"/>
                      </a:cubicBezTo>
                      <a:cubicBezTo>
                        <a:pt x="63" y="75"/>
                        <a:pt x="63" y="75"/>
                        <a:pt x="63" y="75"/>
                      </a:cubicBezTo>
                      <a:cubicBezTo>
                        <a:pt x="63" y="75"/>
                        <a:pt x="63" y="75"/>
                        <a:pt x="63" y="75"/>
                      </a:cubicBezTo>
                      <a:cubicBezTo>
                        <a:pt x="63" y="74"/>
                        <a:pt x="63" y="74"/>
                        <a:pt x="63" y="74"/>
                      </a:cubicBezTo>
                      <a:cubicBezTo>
                        <a:pt x="63" y="73"/>
                        <a:pt x="63" y="73"/>
                        <a:pt x="63" y="73"/>
                      </a:cubicBezTo>
                      <a:lnTo>
                        <a:pt x="63" y="72"/>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grpSp>
          <p:grpSp>
            <p:nvGrpSpPr>
              <p:cNvPr id="119" name="Group 118">
                <a:extLst>
                  <a:ext uri="{FF2B5EF4-FFF2-40B4-BE49-F238E27FC236}">
                    <a16:creationId xmlns="" xmlns:a16="http://schemas.microsoft.com/office/drawing/2014/main" id="{1D489B35-7B74-4C33-BD04-AF0C23C37DCB}"/>
                  </a:ext>
                </a:extLst>
              </p:cNvPr>
              <p:cNvGrpSpPr>
                <a:grpSpLocks noChangeAspect="1"/>
              </p:cNvGrpSpPr>
              <p:nvPr/>
            </p:nvGrpSpPr>
            <p:grpSpPr>
              <a:xfrm>
                <a:off x="3101162" y="3421416"/>
                <a:ext cx="3314539" cy="2085702"/>
                <a:chOff x="4890006" y="3967058"/>
                <a:chExt cx="2616017" cy="1646151"/>
              </a:xfrm>
              <a:solidFill>
                <a:srgbClr val="AF7AC4"/>
              </a:solidFill>
            </p:grpSpPr>
            <p:sp>
              <p:nvSpPr>
                <p:cNvPr id="173" name="Freeform 332">
                  <a:extLst>
                    <a:ext uri="{FF2B5EF4-FFF2-40B4-BE49-F238E27FC236}">
                      <a16:creationId xmlns="" xmlns:a16="http://schemas.microsoft.com/office/drawing/2014/main" id="{1FD8295E-C3A1-419F-BF8B-68742D24ED75}"/>
                    </a:ext>
                  </a:extLst>
                </p:cNvPr>
                <p:cNvSpPr>
                  <a:spLocks/>
                </p:cNvSpPr>
                <p:nvPr/>
              </p:nvSpPr>
              <p:spPr bwMode="auto">
                <a:xfrm>
                  <a:off x="6871678" y="3967058"/>
                  <a:ext cx="366976" cy="361734"/>
                </a:xfrm>
                <a:custGeom>
                  <a:avLst/>
                  <a:gdLst>
                    <a:gd name="T0" fmla="*/ 69 w 70"/>
                    <a:gd name="T1" fmla="*/ 14 h 69"/>
                    <a:gd name="T2" fmla="*/ 68 w 70"/>
                    <a:gd name="T3" fmla="*/ 14 h 69"/>
                    <a:gd name="T4" fmla="*/ 67 w 70"/>
                    <a:gd name="T5" fmla="*/ 13 h 69"/>
                    <a:gd name="T6" fmla="*/ 61 w 70"/>
                    <a:gd name="T7" fmla="*/ 13 h 69"/>
                    <a:gd name="T8" fmla="*/ 59 w 70"/>
                    <a:gd name="T9" fmla="*/ 15 h 69"/>
                    <a:gd name="T10" fmla="*/ 55 w 70"/>
                    <a:gd name="T11" fmla="*/ 16 h 69"/>
                    <a:gd name="T12" fmla="*/ 54 w 70"/>
                    <a:gd name="T13" fmla="*/ 15 h 69"/>
                    <a:gd name="T14" fmla="*/ 54 w 70"/>
                    <a:gd name="T15" fmla="*/ 15 h 69"/>
                    <a:gd name="T16" fmla="*/ 53 w 70"/>
                    <a:gd name="T17" fmla="*/ 16 h 69"/>
                    <a:gd name="T18" fmla="*/ 51 w 70"/>
                    <a:gd name="T19" fmla="*/ 19 h 69"/>
                    <a:gd name="T20" fmla="*/ 49 w 70"/>
                    <a:gd name="T21" fmla="*/ 20 h 69"/>
                    <a:gd name="T22" fmla="*/ 46 w 70"/>
                    <a:gd name="T23" fmla="*/ 23 h 69"/>
                    <a:gd name="T24" fmla="*/ 24 w 70"/>
                    <a:gd name="T25" fmla="*/ 0 h 69"/>
                    <a:gd name="T26" fmla="*/ 24 w 70"/>
                    <a:gd name="T27" fmla="*/ 4 h 69"/>
                    <a:gd name="T28" fmla="*/ 24 w 70"/>
                    <a:gd name="T29" fmla="*/ 7 h 69"/>
                    <a:gd name="T30" fmla="*/ 23 w 70"/>
                    <a:gd name="T31" fmla="*/ 13 h 69"/>
                    <a:gd name="T32" fmla="*/ 23 w 70"/>
                    <a:gd name="T33" fmla="*/ 15 h 69"/>
                    <a:gd name="T34" fmla="*/ 22 w 70"/>
                    <a:gd name="T35" fmla="*/ 18 h 69"/>
                    <a:gd name="T36" fmla="*/ 19 w 70"/>
                    <a:gd name="T37" fmla="*/ 24 h 69"/>
                    <a:gd name="T38" fmla="*/ 15 w 70"/>
                    <a:gd name="T39" fmla="*/ 27 h 69"/>
                    <a:gd name="T40" fmla="*/ 12 w 70"/>
                    <a:gd name="T41" fmla="*/ 29 h 69"/>
                    <a:gd name="T42" fmla="*/ 10 w 70"/>
                    <a:gd name="T43" fmla="*/ 34 h 69"/>
                    <a:gd name="T44" fmla="*/ 11 w 70"/>
                    <a:gd name="T45" fmla="*/ 36 h 69"/>
                    <a:gd name="T46" fmla="*/ 9 w 70"/>
                    <a:gd name="T47" fmla="*/ 37 h 69"/>
                    <a:gd name="T48" fmla="*/ 7 w 70"/>
                    <a:gd name="T49" fmla="*/ 35 h 69"/>
                    <a:gd name="T50" fmla="*/ 5 w 70"/>
                    <a:gd name="T51" fmla="*/ 41 h 69"/>
                    <a:gd name="T52" fmla="*/ 5 w 70"/>
                    <a:gd name="T53" fmla="*/ 44 h 69"/>
                    <a:gd name="T54" fmla="*/ 0 w 70"/>
                    <a:gd name="T55" fmla="*/ 49 h 69"/>
                    <a:gd name="T56" fmla="*/ 1 w 70"/>
                    <a:gd name="T57" fmla="*/ 52 h 69"/>
                    <a:gd name="T58" fmla="*/ 0 w 70"/>
                    <a:gd name="T59" fmla="*/ 53 h 69"/>
                    <a:gd name="T60" fmla="*/ 4 w 70"/>
                    <a:gd name="T61" fmla="*/ 57 h 69"/>
                    <a:gd name="T62" fmla="*/ 5 w 70"/>
                    <a:gd name="T63" fmla="*/ 58 h 69"/>
                    <a:gd name="T64" fmla="*/ 7 w 70"/>
                    <a:gd name="T65" fmla="*/ 62 h 69"/>
                    <a:gd name="T66" fmla="*/ 10 w 70"/>
                    <a:gd name="T67" fmla="*/ 63 h 69"/>
                    <a:gd name="T68" fmla="*/ 13 w 70"/>
                    <a:gd name="T69" fmla="*/ 64 h 69"/>
                    <a:gd name="T70" fmla="*/ 13 w 70"/>
                    <a:gd name="T71" fmla="*/ 66 h 69"/>
                    <a:gd name="T72" fmla="*/ 14 w 70"/>
                    <a:gd name="T73" fmla="*/ 67 h 69"/>
                    <a:gd name="T74" fmla="*/ 16 w 70"/>
                    <a:gd name="T75" fmla="*/ 68 h 69"/>
                    <a:gd name="T76" fmla="*/ 20 w 70"/>
                    <a:gd name="T77" fmla="*/ 69 h 69"/>
                    <a:gd name="T78" fmla="*/ 22 w 70"/>
                    <a:gd name="T79" fmla="*/ 67 h 69"/>
                    <a:gd name="T80" fmla="*/ 25 w 70"/>
                    <a:gd name="T81" fmla="*/ 67 h 69"/>
                    <a:gd name="T82" fmla="*/ 29 w 70"/>
                    <a:gd name="T83" fmla="*/ 66 h 69"/>
                    <a:gd name="T84" fmla="*/ 30 w 70"/>
                    <a:gd name="T85" fmla="*/ 64 h 69"/>
                    <a:gd name="T86" fmla="*/ 31 w 70"/>
                    <a:gd name="T87" fmla="*/ 63 h 69"/>
                    <a:gd name="T88" fmla="*/ 35 w 70"/>
                    <a:gd name="T89" fmla="*/ 62 h 69"/>
                    <a:gd name="T90" fmla="*/ 36 w 70"/>
                    <a:gd name="T91" fmla="*/ 62 h 69"/>
                    <a:gd name="T92" fmla="*/ 38 w 70"/>
                    <a:gd name="T93" fmla="*/ 59 h 69"/>
                    <a:gd name="T94" fmla="*/ 39 w 70"/>
                    <a:gd name="T95" fmla="*/ 57 h 69"/>
                    <a:gd name="T96" fmla="*/ 39 w 70"/>
                    <a:gd name="T97" fmla="*/ 54 h 69"/>
                    <a:gd name="T98" fmla="*/ 43 w 70"/>
                    <a:gd name="T99" fmla="*/ 44 h 69"/>
                    <a:gd name="T100" fmla="*/ 43 w 70"/>
                    <a:gd name="T101" fmla="*/ 42 h 69"/>
                    <a:gd name="T102" fmla="*/ 44 w 70"/>
                    <a:gd name="T103" fmla="*/ 39 h 69"/>
                    <a:gd name="T104" fmla="*/ 46 w 70"/>
                    <a:gd name="T105" fmla="*/ 38 h 69"/>
                    <a:gd name="T106" fmla="*/ 51 w 70"/>
                    <a:gd name="T107" fmla="*/ 39 h 69"/>
                    <a:gd name="T108" fmla="*/ 52 w 70"/>
                    <a:gd name="T109" fmla="*/ 35 h 69"/>
                    <a:gd name="T110" fmla="*/ 53 w 70"/>
                    <a:gd name="T111" fmla="*/ 32 h 69"/>
                    <a:gd name="T112" fmla="*/ 57 w 70"/>
                    <a:gd name="T113" fmla="*/ 28 h 69"/>
                    <a:gd name="T114" fmla="*/ 58 w 70"/>
                    <a:gd name="T115" fmla="*/ 27 h 69"/>
                    <a:gd name="T116" fmla="*/ 60 w 70"/>
                    <a:gd name="T117" fmla="*/ 25 h 69"/>
                    <a:gd name="T118" fmla="*/ 61 w 70"/>
                    <a:gd name="T119" fmla="*/ 21 h 69"/>
                    <a:gd name="T120" fmla="*/ 61 w 70"/>
                    <a:gd name="T121"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 h="69">
                      <a:moveTo>
                        <a:pt x="70" y="17"/>
                      </a:moveTo>
                      <a:cubicBezTo>
                        <a:pt x="70" y="17"/>
                        <a:pt x="70" y="17"/>
                        <a:pt x="70" y="17"/>
                      </a:cubicBezTo>
                      <a:cubicBezTo>
                        <a:pt x="70" y="17"/>
                        <a:pt x="70" y="17"/>
                        <a:pt x="70" y="17"/>
                      </a:cubicBezTo>
                      <a:cubicBezTo>
                        <a:pt x="70" y="16"/>
                        <a:pt x="70" y="16"/>
                        <a:pt x="70" y="16"/>
                      </a:cubicBezTo>
                      <a:cubicBezTo>
                        <a:pt x="70" y="16"/>
                        <a:pt x="70" y="16"/>
                        <a:pt x="70" y="16"/>
                      </a:cubicBezTo>
                      <a:cubicBezTo>
                        <a:pt x="70" y="16"/>
                        <a:pt x="70" y="16"/>
                        <a:pt x="70" y="16"/>
                      </a:cubicBezTo>
                      <a:cubicBezTo>
                        <a:pt x="69" y="16"/>
                        <a:pt x="69" y="16"/>
                        <a:pt x="69" y="16"/>
                      </a:cubicBezTo>
                      <a:cubicBezTo>
                        <a:pt x="69" y="15"/>
                        <a:pt x="69" y="15"/>
                        <a:pt x="69" y="15"/>
                      </a:cubicBezTo>
                      <a:cubicBezTo>
                        <a:pt x="69" y="15"/>
                        <a:pt x="69" y="15"/>
                        <a:pt x="69" y="15"/>
                      </a:cubicBezTo>
                      <a:cubicBezTo>
                        <a:pt x="69" y="15"/>
                        <a:pt x="69" y="15"/>
                        <a:pt x="69" y="15"/>
                      </a:cubicBezTo>
                      <a:cubicBezTo>
                        <a:pt x="69" y="15"/>
                        <a:pt x="69" y="15"/>
                        <a:pt x="69" y="15"/>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7" y="14"/>
                        <a:pt x="67" y="14"/>
                        <a:pt x="67" y="14"/>
                      </a:cubicBezTo>
                      <a:cubicBezTo>
                        <a:pt x="67" y="13"/>
                        <a:pt x="67" y="13"/>
                        <a:pt x="67" y="13"/>
                      </a:cubicBezTo>
                      <a:cubicBezTo>
                        <a:pt x="68" y="13"/>
                        <a:pt x="68" y="13"/>
                        <a:pt x="68" y="13"/>
                      </a:cubicBezTo>
                      <a:cubicBezTo>
                        <a:pt x="68" y="13"/>
                        <a:pt x="68" y="13"/>
                        <a:pt x="68" y="13"/>
                      </a:cubicBezTo>
                      <a:cubicBezTo>
                        <a:pt x="68" y="13"/>
                        <a:pt x="68" y="13"/>
                        <a:pt x="68" y="13"/>
                      </a:cubicBezTo>
                      <a:cubicBezTo>
                        <a:pt x="68" y="12"/>
                        <a:pt x="68" y="12"/>
                        <a:pt x="68" y="12"/>
                      </a:cubicBezTo>
                      <a:cubicBezTo>
                        <a:pt x="67" y="12"/>
                        <a:pt x="67" y="12"/>
                        <a:pt x="67" y="12"/>
                      </a:cubicBezTo>
                      <a:cubicBezTo>
                        <a:pt x="67" y="12"/>
                        <a:pt x="67" y="12"/>
                        <a:pt x="67" y="12"/>
                      </a:cubicBezTo>
                      <a:cubicBezTo>
                        <a:pt x="67" y="12"/>
                        <a:pt x="67" y="12"/>
                        <a:pt x="67" y="12"/>
                      </a:cubicBezTo>
                      <a:cubicBezTo>
                        <a:pt x="67" y="13"/>
                        <a:pt x="67" y="13"/>
                        <a:pt x="67" y="13"/>
                      </a:cubicBezTo>
                      <a:cubicBezTo>
                        <a:pt x="67" y="13"/>
                        <a:pt x="67" y="13"/>
                        <a:pt x="67" y="13"/>
                      </a:cubicBezTo>
                      <a:cubicBezTo>
                        <a:pt x="67" y="13"/>
                        <a:pt x="67" y="13"/>
                        <a:pt x="67" y="13"/>
                      </a:cubicBezTo>
                      <a:cubicBezTo>
                        <a:pt x="66" y="13"/>
                        <a:pt x="66" y="13"/>
                        <a:pt x="66" y="13"/>
                      </a:cubicBezTo>
                      <a:cubicBezTo>
                        <a:pt x="66" y="13"/>
                        <a:pt x="66" y="13"/>
                        <a:pt x="66" y="13"/>
                      </a:cubicBezTo>
                      <a:cubicBezTo>
                        <a:pt x="66" y="13"/>
                        <a:pt x="66" y="13"/>
                        <a:pt x="66" y="13"/>
                      </a:cubicBezTo>
                      <a:cubicBezTo>
                        <a:pt x="66" y="13"/>
                        <a:pt x="66" y="13"/>
                        <a:pt x="66" y="13"/>
                      </a:cubicBezTo>
                      <a:cubicBezTo>
                        <a:pt x="65" y="13"/>
                        <a:pt x="65" y="13"/>
                        <a:pt x="65" y="13"/>
                      </a:cubicBezTo>
                      <a:cubicBezTo>
                        <a:pt x="64" y="12"/>
                        <a:pt x="64" y="12"/>
                        <a:pt x="64" y="12"/>
                      </a:cubicBezTo>
                      <a:cubicBezTo>
                        <a:pt x="63" y="11"/>
                        <a:pt x="63" y="11"/>
                        <a:pt x="63" y="11"/>
                      </a:cubicBezTo>
                      <a:cubicBezTo>
                        <a:pt x="62" y="12"/>
                        <a:pt x="62" y="12"/>
                        <a:pt x="62" y="12"/>
                      </a:cubicBezTo>
                      <a:cubicBezTo>
                        <a:pt x="62" y="12"/>
                        <a:pt x="62" y="12"/>
                        <a:pt x="62" y="12"/>
                      </a:cubicBezTo>
                      <a:cubicBezTo>
                        <a:pt x="62" y="12"/>
                        <a:pt x="62" y="12"/>
                        <a:pt x="62" y="12"/>
                      </a:cubicBezTo>
                      <a:cubicBezTo>
                        <a:pt x="62" y="12"/>
                        <a:pt x="62" y="12"/>
                        <a:pt x="62" y="12"/>
                      </a:cubicBezTo>
                      <a:cubicBezTo>
                        <a:pt x="62" y="13"/>
                        <a:pt x="62" y="13"/>
                        <a:pt x="62" y="13"/>
                      </a:cubicBezTo>
                      <a:cubicBezTo>
                        <a:pt x="61" y="13"/>
                        <a:pt x="61" y="13"/>
                        <a:pt x="61" y="13"/>
                      </a:cubicBezTo>
                      <a:cubicBezTo>
                        <a:pt x="61" y="13"/>
                        <a:pt x="61" y="13"/>
                        <a:pt x="61" y="13"/>
                      </a:cubicBezTo>
                      <a:cubicBezTo>
                        <a:pt x="61" y="13"/>
                        <a:pt x="61" y="13"/>
                        <a:pt x="61" y="13"/>
                      </a:cubicBezTo>
                      <a:cubicBezTo>
                        <a:pt x="61" y="13"/>
                        <a:pt x="61" y="13"/>
                        <a:pt x="61" y="13"/>
                      </a:cubicBezTo>
                      <a:cubicBezTo>
                        <a:pt x="60" y="13"/>
                        <a:pt x="60" y="13"/>
                        <a:pt x="60" y="13"/>
                      </a:cubicBezTo>
                      <a:cubicBezTo>
                        <a:pt x="60" y="13"/>
                        <a:pt x="60" y="13"/>
                        <a:pt x="60" y="13"/>
                      </a:cubicBezTo>
                      <a:cubicBezTo>
                        <a:pt x="60" y="14"/>
                        <a:pt x="60" y="14"/>
                        <a:pt x="60" y="14"/>
                      </a:cubicBezTo>
                      <a:cubicBezTo>
                        <a:pt x="59" y="14"/>
                        <a:pt x="59" y="14"/>
                        <a:pt x="59" y="14"/>
                      </a:cubicBezTo>
                      <a:cubicBezTo>
                        <a:pt x="59" y="14"/>
                        <a:pt x="59" y="14"/>
                        <a:pt x="59" y="14"/>
                      </a:cubicBezTo>
                      <a:cubicBezTo>
                        <a:pt x="59" y="14"/>
                        <a:pt x="59" y="14"/>
                        <a:pt x="59" y="14"/>
                      </a:cubicBezTo>
                      <a:cubicBezTo>
                        <a:pt x="59" y="14"/>
                        <a:pt x="59" y="14"/>
                        <a:pt x="59" y="14"/>
                      </a:cubicBezTo>
                      <a:cubicBezTo>
                        <a:pt x="59" y="14"/>
                        <a:pt x="59" y="14"/>
                        <a:pt x="59" y="14"/>
                      </a:cubicBezTo>
                      <a:cubicBezTo>
                        <a:pt x="59" y="14"/>
                        <a:pt x="59" y="14"/>
                        <a:pt x="59" y="14"/>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6"/>
                        <a:pt x="59" y="16"/>
                        <a:pt x="59" y="16"/>
                      </a:cubicBezTo>
                      <a:cubicBezTo>
                        <a:pt x="58" y="16"/>
                        <a:pt x="58" y="16"/>
                        <a:pt x="58" y="16"/>
                      </a:cubicBezTo>
                      <a:cubicBezTo>
                        <a:pt x="57" y="16"/>
                        <a:pt x="57" y="16"/>
                        <a:pt x="57" y="16"/>
                      </a:cubicBezTo>
                      <a:cubicBezTo>
                        <a:pt x="57" y="16"/>
                        <a:pt x="57" y="16"/>
                        <a:pt x="57" y="16"/>
                      </a:cubicBezTo>
                      <a:cubicBezTo>
                        <a:pt x="56" y="16"/>
                        <a:pt x="56" y="16"/>
                        <a:pt x="56" y="16"/>
                      </a:cubicBezTo>
                      <a:cubicBezTo>
                        <a:pt x="55" y="16"/>
                        <a:pt x="55" y="16"/>
                        <a:pt x="55" y="16"/>
                      </a:cubicBezTo>
                      <a:cubicBezTo>
                        <a:pt x="55" y="16"/>
                        <a:pt x="55" y="16"/>
                        <a:pt x="55" y="16"/>
                      </a:cubicBezTo>
                      <a:cubicBezTo>
                        <a:pt x="55" y="16"/>
                        <a:pt x="55" y="16"/>
                        <a:pt x="55" y="16"/>
                      </a:cubicBezTo>
                      <a:cubicBezTo>
                        <a:pt x="55" y="16"/>
                        <a:pt x="55" y="16"/>
                        <a:pt x="55" y="16"/>
                      </a:cubicBezTo>
                      <a:cubicBezTo>
                        <a:pt x="54" y="16"/>
                        <a:pt x="54" y="16"/>
                        <a:pt x="54" y="16"/>
                      </a:cubicBezTo>
                      <a:cubicBezTo>
                        <a:pt x="54" y="16"/>
                        <a:pt x="54" y="16"/>
                        <a:pt x="54" y="16"/>
                      </a:cubicBezTo>
                      <a:cubicBezTo>
                        <a:pt x="54" y="16"/>
                        <a:pt x="54" y="16"/>
                        <a:pt x="54" y="16"/>
                      </a:cubicBezTo>
                      <a:cubicBezTo>
                        <a:pt x="54" y="16"/>
                        <a:pt x="54" y="16"/>
                        <a:pt x="54" y="16"/>
                      </a:cubicBezTo>
                      <a:cubicBezTo>
                        <a:pt x="54" y="16"/>
                        <a:pt x="54" y="16"/>
                        <a:pt x="54" y="16"/>
                      </a:cubicBezTo>
                      <a:cubicBezTo>
                        <a:pt x="54" y="16"/>
                        <a:pt x="54" y="16"/>
                        <a:pt x="54" y="16"/>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7"/>
                        <a:pt x="53" y="17"/>
                        <a:pt x="53" y="17"/>
                      </a:cubicBezTo>
                      <a:cubicBezTo>
                        <a:pt x="53" y="17"/>
                        <a:pt x="53" y="17"/>
                        <a:pt x="53" y="17"/>
                      </a:cubicBezTo>
                      <a:cubicBezTo>
                        <a:pt x="53" y="17"/>
                        <a:pt x="53" y="17"/>
                        <a:pt x="53" y="17"/>
                      </a:cubicBezTo>
                      <a:cubicBezTo>
                        <a:pt x="52" y="18"/>
                        <a:pt x="52" y="18"/>
                        <a:pt x="52" y="18"/>
                      </a:cubicBezTo>
                      <a:cubicBezTo>
                        <a:pt x="52" y="19"/>
                        <a:pt x="52" y="19"/>
                        <a:pt x="52" y="19"/>
                      </a:cubicBezTo>
                      <a:cubicBezTo>
                        <a:pt x="52" y="19"/>
                        <a:pt x="52" y="19"/>
                        <a:pt x="52" y="19"/>
                      </a:cubicBezTo>
                      <a:cubicBezTo>
                        <a:pt x="52" y="19"/>
                        <a:pt x="52" y="19"/>
                        <a:pt x="52"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0" y="18"/>
                        <a:pt x="50" y="18"/>
                        <a:pt x="50" y="18"/>
                      </a:cubicBezTo>
                      <a:cubicBezTo>
                        <a:pt x="50" y="18"/>
                        <a:pt x="50" y="18"/>
                        <a:pt x="50" y="18"/>
                      </a:cubicBezTo>
                      <a:cubicBezTo>
                        <a:pt x="50" y="18"/>
                        <a:pt x="50" y="18"/>
                        <a:pt x="50" y="18"/>
                      </a:cubicBezTo>
                      <a:cubicBezTo>
                        <a:pt x="50" y="18"/>
                        <a:pt x="50" y="18"/>
                        <a:pt x="50" y="18"/>
                      </a:cubicBezTo>
                      <a:cubicBezTo>
                        <a:pt x="49" y="19"/>
                        <a:pt x="49" y="19"/>
                        <a:pt x="49" y="19"/>
                      </a:cubicBezTo>
                      <a:cubicBezTo>
                        <a:pt x="49" y="19"/>
                        <a:pt x="49" y="19"/>
                        <a:pt x="49" y="19"/>
                      </a:cubicBezTo>
                      <a:cubicBezTo>
                        <a:pt x="49" y="19"/>
                        <a:pt x="49" y="19"/>
                        <a:pt x="49" y="19"/>
                      </a:cubicBezTo>
                      <a:cubicBezTo>
                        <a:pt x="49" y="19"/>
                        <a:pt x="49" y="19"/>
                        <a:pt x="49" y="19"/>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1"/>
                        <a:pt x="49" y="21"/>
                        <a:pt x="49" y="21"/>
                      </a:cubicBezTo>
                      <a:cubicBezTo>
                        <a:pt x="49" y="21"/>
                        <a:pt x="49" y="21"/>
                        <a:pt x="49" y="21"/>
                      </a:cubicBezTo>
                      <a:cubicBezTo>
                        <a:pt x="48" y="21"/>
                        <a:pt x="48" y="21"/>
                        <a:pt x="48" y="21"/>
                      </a:cubicBezTo>
                      <a:cubicBezTo>
                        <a:pt x="48" y="22"/>
                        <a:pt x="48" y="22"/>
                        <a:pt x="48" y="22"/>
                      </a:cubicBezTo>
                      <a:cubicBezTo>
                        <a:pt x="47" y="22"/>
                        <a:pt x="47" y="22"/>
                        <a:pt x="47" y="22"/>
                      </a:cubicBezTo>
                      <a:cubicBezTo>
                        <a:pt x="47" y="22"/>
                        <a:pt x="47" y="22"/>
                        <a:pt x="47" y="22"/>
                      </a:cubicBezTo>
                      <a:cubicBezTo>
                        <a:pt x="47" y="22"/>
                        <a:pt x="47" y="22"/>
                        <a:pt x="47" y="22"/>
                      </a:cubicBezTo>
                      <a:cubicBezTo>
                        <a:pt x="47" y="23"/>
                        <a:pt x="47" y="23"/>
                        <a:pt x="47" y="23"/>
                      </a:cubicBezTo>
                      <a:cubicBezTo>
                        <a:pt x="47" y="23"/>
                        <a:pt x="47" y="23"/>
                        <a:pt x="47" y="23"/>
                      </a:cubicBezTo>
                      <a:cubicBezTo>
                        <a:pt x="47" y="23"/>
                        <a:pt x="47" y="23"/>
                        <a:pt x="47" y="23"/>
                      </a:cubicBezTo>
                      <a:cubicBezTo>
                        <a:pt x="46" y="23"/>
                        <a:pt x="46" y="23"/>
                        <a:pt x="46" y="23"/>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3" y="15"/>
                        <a:pt x="43" y="15"/>
                        <a:pt x="43" y="15"/>
                      </a:cubicBezTo>
                      <a:cubicBezTo>
                        <a:pt x="38" y="16"/>
                        <a:pt x="33" y="17"/>
                        <a:pt x="27" y="18"/>
                      </a:cubicBezTo>
                      <a:cubicBezTo>
                        <a:pt x="26" y="12"/>
                        <a:pt x="25" y="6"/>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1"/>
                        <a:pt x="23" y="1"/>
                        <a:pt x="23" y="1"/>
                      </a:cubicBezTo>
                      <a:cubicBezTo>
                        <a:pt x="23" y="0"/>
                        <a:pt x="23" y="0"/>
                        <a:pt x="23" y="0"/>
                      </a:cubicBezTo>
                      <a:cubicBezTo>
                        <a:pt x="23" y="1"/>
                        <a:pt x="23" y="1"/>
                        <a:pt x="23" y="1"/>
                      </a:cubicBezTo>
                      <a:cubicBezTo>
                        <a:pt x="22" y="1"/>
                        <a:pt x="22" y="1"/>
                        <a:pt x="22" y="1"/>
                      </a:cubicBezTo>
                      <a:cubicBezTo>
                        <a:pt x="22" y="1"/>
                        <a:pt x="22" y="1"/>
                        <a:pt x="22" y="1"/>
                      </a:cubicBezTo>
                      <a:cubicBezTo>
                        <a:pt x="22" y="1"/>
                        <a:pt x="22" y="1"/>
                        <a:pt x="22" y="1"/>
                      </a:cubicBezTo>
                      <a:cubicBezTo>
                        <a:pt x="22" y="2"/>
                        <a:pt x="22" y="2"/>
                        <a:pt x="22" y="2"/>
                      </a:cubicBezTo>
                      <a:cubicBezTo>
                        <a:pt x="23" y="2"/>
                        <a:pt x="23" y="2"/>
                        <a:pt x="23" y="2"/>
                      </a:cubicBezTo>
                      <a:cubicBezTo>
                        <a:pt x="23" y="3"/>
                        <a:pt x="23" y="3"/>
                        <a:pt x="23" y="3"/>
                      </a:cubicBezTo>
                      <a:cubicBezTo>
                        <a:pt x="23" y="3"/>
                        <a:pt x="23" y="3"/>
                        <a:pt x="23" y="3"/>
                      </a:cubicBezTo>
                      <a:cubicBezTo>
                        <a:pt x="24" y="4"/>
                        <a:pt x="24" y="4"/>
                        <a:pt x="24" y="4"/>
                      </a:cubicBezTo>
                      <a:cubicBezTo>
                        <a:pt x="24" y="4"/>
                        <a:pt x="24" y="4"/>
                        <a:pt x="24" y="4"/>
                      </a:cubicBezTo>
                      <a:cubicBezTo>
                        <a:pt x="23" y="5"/>
                        <a:pt x="23" y="5"/>
                        <a:pt x="23" y="5"/>
                      </a:cubicBezTo>
                      <a:cubicBezTo>
                        <a:pt x="23" y="5"/>
                        <a:pt x="23" y="5"/>
                        <a:pt x="23" y="5"/>
                      </a:cubicBezTo>
                      <a:cubicBezTo>
                        <a:pt x="23" y="5"/>
                        <a:pt x="23" y="5"/>
                        <a:pt x="23" y="5"/>
                      </a:cubicBezTo>
                      <a:cubicBezTo>
                        <a:pt x="24" y="5"/>
                        <a:pt x="24" y="5"/>
                        <a:pt x="24" y="5"/>
                      </a:cubicBezTo>
                      <a:cubicBezTo>
                        <a:pt x="24" y="5"/>
                        <a:pt x="24" y="5"/>
                        <a:pt x="24" y="5"/>
                      </a:cubicBezTo>
                      <a:cubicBezTo>
                        <a:pt x="24" y="5"/>
                        <a:pt x="24" y="5"/>
                        <a:pt x="24" y="5"/>
                      </a:cubicBezTo>
                      <a:cubicBezTo>
                        <a:pt x="24" y="5"/>
                        <a:pt x="24" y="5"/>
                        <a:pt x="24" y="5"/>
                      </a:cubicBezTo>
                      <a:cubicBezTo>
                        <a:pt x="24" y="6"/>
                        <a:pt x="24" y="6"/>
                        <a:pt x="24" y="6"/>
                      </a:cubicBezTo>
                      <a:cubicBezTo>
                        <a:pt x="24" y="6"/>
                        <a:pt x="24" y="6"/>
                        <a:pt x="24" y="6"/>
                      </a:cubicBezTo>
                      <a:cubicBezTo>
                        <a:pt x="24" y="6"/>
                        <a:pt x="24" y="6"/>
                        <a:pt x="24" y="6"/>
                      </a:cubicBezTo>
                      <a:cubicBezTo>
                        <a:pt x="24" y="6"/>
                        <a:pt x="24" y="6"/>
                        <a:pt x="24" y="6"/>
                      </a:cubicBezTo>
                      <a:cubicBezTo>
                        <a:pt x="24" y="7"/>
                        <a:pt x="24" y="7"/>
                        <a:pt x="24" y="7"/>
                      </a:cubicBezTo>
                      <a:cubicBezTo>
                        <a:pt x="24" y="7"/>
                        <a:pt x="24" y="7"/>
                        <a:pt x="24" y="7"/>
                      </a:cubicBezTo>
                      <a:cubicBezTo>
                        <a:pt x="24" y="7"/>
                        <a:pt x="24" y="7"/>
                        <a:pt x="24" y="7"/>
                      </a:cubicBezTo>
                      <a:cubicBezTo>
                        <a:pt x="24" y="8"/>
                        <a:pt x="24" y="8"/>
                        <a:pt x="24" y="8"/>
                      </a:cubicBezTo>
                      <a:cubicBezTo>
                        <a:pt x="23" y="8"/>
                        <a:pt x="23" y="8"/>
                        <a:pt x="23" y="8"/>
                      </a:cubicBezTo>
                      <a:cubicBezTo>
                        <a:pt x="23" y="9"/>
                        <a:pt x="23" y="9"/>
                        <a:pt x="23" y="9"/>
                      </a:cubicBezTo>
                      <a:cubicBezTo>
                        <a:pt x="23" y="9"/>
                        <a:pt x="23" y="9"/>
                        <a:pt x="23" y="9"/>
                      </a:cubicBezTo>
                      <a:cubicBezTo>
                        <a:pt x="23" y="10"/>
                        <a:pt x="23" y="10"/>
                        <a:pt x="23" y="10"/>
                      </a:cubicBezTo>
                      <a:cubicBezTo>
                        <a:pt x="23" y="10"/>
                        <a:pt x="23" y="10"/>
                        <a:pt x="23" y="10"/>
                      </a:cubicBezTo>
                      <a:cubicBezTo>
                        <a:pt x="23" y="11"/>
                        <a:pt x="23" y="11"/>
                        <a:pt x="23" y="11"/>
                      </a:cubicBezTo>
                      <a:cubicBezTo>
                        <a:pt x="23" y="11"/>
                        <a:pt x="23" y="11"/>
                        <a:pt x="23" y="11"/>
                      </a:cubicBezTo>
                      <a:cubicBezTo>
                        <a:pt x="23" y="12"/>
                        <a:pt x="23" y="12"/>
                        <a:pt x="23" y="12"/>
                      </a:cubicBez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5"/>
                        <a:pt x="23" y="15"/>
                        <a:pt x="23" y="15"/>
                      </a:cubicBezTo>
                      <a:cubicBezTo>
                        <a:pt x="23" y="15"/>
                        <a:pt x="23" y="15"/>
                        <a:pt x="23" y="15"/>
                      </a:cubicBezTo>
                      <a:cubicBezTo>
                        <a:pt x="23" y="15"/>
                        <a:pt x="23" y="15"/>
                        <a:pt x="23" y="15"/>
                      </a:cubicBezTo>
                      <a:cubicBezTo>
                        <a:pt x="22" y="15"/>
                        <a:pt x="22" y="15"/>
                        <a:pt x="22" y="15"/>
                      </a:cubicBezTo>
                      <a:cubicBezTo>
                        <a:pt x="22" y="15"/>
                        <a:pt x="22" y="15"/>
                        <a:pt x="22" y="15"/>
                      </a:cubicBezTo>
                      <a:cubicBezTo>
                        <a:pt x="22" y="15"/>
                        <a:pt x="22" y="15"/>
                        <a:pt x="22" y="15"/>
                      </a:cubicBezTo>
                      <a:cubicBezTo>
                        <a:pt x="23" y="15"/>
                        <a:pt x="23" y="15"/>
                        <a:pt x="23" y="15"/>
                      </a:cubicBezTo>
                      <a:cubicBezTo>
                        <a:pt x="23" y="16"/>
                        <a:pt x="23" y="16"/>
                        <a:pt x="23" y="16"/>
                      </a:cubicBezTo>
                      <a:cubicBezTo>
                        <a:pt x="23" y="16"/>
                        <a:pt x="23" y="16"/>
                        <a:pt x="23" y="16"/>
                      </a:cubicBezTo>
                      <a:cubicBezTo>
                        <a:pt x="22" y="16"/>
                        <a:pt x="22" y="16"/>
                        <a:pt x="22" y="16"/>
                      </a:cubicBezTo>
                      <a:cubicBezTo>
                        <a:pt x="22" y="16"/>
                        <a:pt x="22" y="16"/>
                        <a:pt x="22" y="16"/>
                      </a:cubicBezTo>
                      <a:cubicBezTo>
                        <a:pt x="22" y="17"/>
                        <a:pt x="22" y="17"/>
                        <a:pt x="22" y="17"/>
                      </a:cubicBezTo>
                      <a:cubicBezTo>
                        <a:pt x="22" y="17"/>
                        <a:pt x="22" y="17"/>
                        <a:pt x="22" y="17"/>
                      </a:cubicBezTo>
                      <a:cubicBezTo>
                        <a:pt x="22" y="17"/>
                        <a:pt x="22" y="17"/>
                        <a:pt x="22" y="17"/>
                      </a:cubicBezTo>
                      <a:cubicBezTo>
                        <a:pt x="22" y="17"/>
                        <a:pt x="22" y="17"/>
                        <a:pt x="22" y="17"/>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3" y="19"/>
                        <a:pt x="23" y="19"/>
                        <a:pt x="23" y="19"/>
                      </a:cubicBezTo>
                      <a:cubicBezTo>
                        <a:pt x="23" y="19"/>
                        <a:pt x="23" y="19"/>
                        <a:pt x="23" y="19"/>
                      </a:cubicBezTo>
                      <a:cubicBezTo>
                        <a:pt x="22" y="19"/>
                        <a:pt x="22" y="19"/>
                        <a:pt x="22" y="19"/>
                      </a:cubicBezTo>
                      <a:cubicBezTo>
                        <a:pt x="22" y="19"/>
                        <a:pt x="22" y="19"/>
                        <a:pt x="22" y="19"/>
                      </a:cubicBezTo>
                      <a:cubicBezTo>
                        <a:pt x="22" y="20"/>
                        <a:pt x="22" y="20"/>
                        <a:pt x="22" y="20"/>
                      </a:cubicBezTo>
                      <a:cubicBezTo>
                        <a:pt x="22" y="20"/>
                        <a:pt x="22" y="20"/>
                        <a:pt x="22" y="20"/>
                      </a:cubicBezTo>
                      <a:cubicBezTo>
                        <a:pt x="22" y="20"/>
                        <a:pt x="22" y="20"/>
                        <a:pt x="22" y="20"/>
                      </a:cubicBezTo>
                      <a:cubicBezTo>
                        <a:pt x="22" y="20"/>
                        <a:pt x="22" y="20"/>
                        <a:pt x="22" y="20"/>
                      </a:cubicBezTo>
                      <a:cubicBezTo>
                        <a:pt x="22" y="21"/>
                        <a:pt x="22" y="21"/>
                        <a:pt x="22" y="21"/>
                      </a:cubicBezTo>
                      <a:cubicBezTo>
                        <a:pt x="21" y="21"/>
                        <a:pt x="21" y="21"/>
                        <a:pt x="21" y="21"/>
                      </a:cubicBezTo>
                      <a:cubicBezTo>
                        <a:pt x="20" y="23"/>
                        <a:pt x="20" y="23"/>
                        <a:pt x="20" y="23"/>
                      </a:cubicBezTo>
                      <a:cubicBezTo>
                        <a:pt x="20" y="24"/>
                        <a:pt x="20" y="24"/>
                        <a:pt x="20" y="24"/>
                      </a:cubicBezTo>
                      <a:cubicBezTo>
                        <a:pt x="19" y="24"/>
                        <a:pt x="19" y="24"/>
                        <a:pt x="19" y="24"/>
                      </a:cubicBezTo>
                      <a:cubicBezTo>
                        <a:pt x="19" y="25"/>
                        <a:pt x="19" y="25"/>
                        <a:pt x="19" y="25"/>
                      </a:cubicBezTo>
                      <a:cubicBezTo>
                        <a:pt x="19" y="25"/>
                        <a:pt x="19" y="25"/>
                        <a:pt x="19" y="25"/>
                      </a:cubicBezTo>
                      <a:cubicBezTo>
                        <a:pt x="18" y="25"/>
                        <a:pt x="18" y="25"/>
                        <a:pt x="18" y="25"/>
                      </a:cubicBezTo>
                      <a:cubicBezTo>
                        <a:pt x="18" y="26"/>
                        <a:pt x="18" y="26"/>
                        <a:pt x="18" y="26"/>
                      </a:cubicBezTo>
                      <a:cubicBezTo>
                        <a:pt x="18" y="26"/>
                        <a:pt x="18" y="26"/>
                        <a:pt x="18" y="26"/>
                      </a:cubicBezTo>
                      <a:cubicBezTo>
                        <a:pt x="18" y="26"/>
                        <a:pt x="18" y="26"/>
                        <a:pt x="18" y="26"/>
                      </a:cubicBezTo>
                      <a:cubicBezTo>
                        <a:pt x="17" y="26"/>
                        <a:pt x="17" y="26"/>
                        <a:pt x="17" y="26"/>
                      </a:cubicBezTo>
                      <a:cubicBezTo>
                        <a:pt x="17" y="26"/>
                        <a:pt x="17" y="26"/>
                        <a:pt x="17" y="26"/>
                      </a:cubicBezTo>
                      <a:cubicBezTo>
                        <a:pt x="17" y="27"/>
                        <a:pt x="17" y="27"/>
                        <a:pt x="17" y="27"/>
                      </a:cubicBezTo>
                      <a:cubicBezTo>
                        <a:pt x="16" y="27"/>
                        <a:pt x="16" y="27"/>
                        <a:pt x="16" y="27"/>
                      </a:cubicBezTo>
                      <a:cubicBezTo>
                        <a:pt x="16" y="27"/>
                        <a:pt x="16" y="27"/>
                        <a:pt x="16" y="27"/>
                      </a:cubicBezTo>
                      <a:cubicBezTo>
                        <a:pt x="15" y="27"/>
                        <a:pt x="15" y="27"/>
                        <a:pt x="15" y="27"/>
                      </a:cubicBezTo>
                      <a:cubicBezTo>
                        <a:pt x="15" y="27"/>
                        <a:pt x="15" y="27"/>
                        <a:pt x="15" y="27"/>
                      </a:cubicBezTo>
                      <a:cubicBezTo>
                        <a:pt x="15" y="26"/>
                        <a:pt x="15" y="26"/>
                        <a:pt x="15" y="26"/>
                      </a:cubicBezTo>
                      <a:cubicBezTo>
                        <a:pt x="15" y="26"/>
                        <a:pt x="15" y="26"/>
                        <a:pt x="15" y="26"/>
                      </a:cubicBezTo>
                      <a:cubicBezTo>
                        <a:pt x="14" y="26"/>
                        <a:pt x="14" y="26"/>
                        <a:pt x="14" y="26"/>
                      </a:cubicBezTo>
                      <a:cubicBezTo>
                        <a:pt x="14" y="27"/>
                        <a:pt x="14" y="27"/>
                        <a:pt x="14" y="27"/>
                      </a:cubicBezTo>
                      <a:cubicBezTo>
                        <a:pt x="13" y="28"/>
                        <a:pt x="13" y="28"/>
                        <a:pt x="13" y="28"/>
                      </a:cubicBezTo>
                      <a:cubicBezTo>
                        <a:pt x="13" y="28"/>
                        <a:pt x="13" y="28"/>
                        <a:pt x="13" y="28"/>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2" y="29"/>
                        <a:pt x="12" y="29"/>
                        <a:pt x="12" y="29"/>
                      </a:cubicBezTo>
                      <a:cubicBezTo>
                        <a:pt x="12" y="29"/>
                        <a:pt x="12" y="29"/>
                        <a:pt x="12" y="29"/>
                      </a:cubicBezTo>
                      <a:cubicBezTo>
                        <a:pt x="12" y="29"/>
                        <a:pt x="12" y="29"/>
                        <a:pt x="12" y="29"/>
                      </a:cubicBezTo>
                      <a:cubicBezTo>
                        <a:pt x="12" y="29"/>
                        <a:pt x="12" y="29"/>
                        <a:pt x="12" y="29"/>
                      </a:cubicBezTo>
                      <a:cubicBezTo>
                        <a:pt x="11" y="30"/>
                        <a:pt x="11" y="30"/>
                        <a:pt x="11" y="30"/>
                      </a:cubicBezTo>
                      <a:cubicBezTo>
                        <a:pt x="11" y="30"/>
                        <a:pt x="11" y="30"/>
                        <a:pt x="11" y="30"/>
                      </a:cubicBezTo>
                      <a:cubicBezTo>
                        <a:pt x="11" y="31"/>
                        <a:pt x="11" y="31"/>
                        <a:pt x="11" y="31"/>
                      </a:cubicBezTo>
                      <a:cubicBezTo>
                        <a:pt x="11" y="32"/>
                        <a:pt x="11" y="32"/>
                        <a:pt x="11" y="32"/>
                      </a:cubicBezTo>
                      <a:cubicBezTo>
                        <a:pt x="11" y="32"/>
                        <a:pt x="11" y="32"/>
                        <a:pt x="11" y="32"/>
                      </a:cubicBezTo>
                      <a:cubicBezTo>
                        <a:pt x="11" y="33"/>
                        <a:pt x="11" y="33"/>
                        <a:pt x="11" y="33"/>
                      </a:cubicBezTo>
                      <a:cubicBezTo>
                        <a:pt x="11" y="33"/>
                        <a:pt x="11" y="33"/>
                        <a:pt x="11" y="33"/>
                      </a:cubicBezTo>
                      <a:cubicBezTo>
                        <a:pt x="11" y="33"/>
                        <a:pt x="11" y="33"/>
                        <a:pt x="11" y="33"/>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1" y="34"/>
                        <a:pt x="11" y="34"/>
                        <a:pt x="11" y="34"/>
                      </a:cubicBezTo>
                      <a:cubicBezTo>
                        <a:pt x="11" y="35"/>
                        <a:pt x="11" y="35"/>
                        <a:pt x="11" y="35"/>
                      </a:cubicBezTo>
                      <a:cubicBezTo>
                        <a:pt x="11" y="35"/>
                        <a:pt x="11" y="35"/>
                        <a:pt x="11" y="35"/>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10" y="37"/>
                        <a:pt x="10" y="37"/>
                        <a:pt x="10" y="37"/>
                      </a:cubicBezTo>
                      <a:cubicBezTo>
                        <a:pt x="10" y="38"/>
                        <a:pt x="10" y="38"/>
                        <a:pt x="10" y="38"/>
                      </a:cubicBezTo>
                      <a:cubicBezTo>
                        <a:pt x="9" y="38"/>
                        <a:pt x="9" y="38"/>
                        <a:pt x="9" y="38"/>
                      </a:cubicBezTo>
                      <a:cubicBezTo>
                        <a:pt x="9" y="38"/>
                        <a:pt x="9" y="38"/>
                        <a:pt x="9" y="38"/>
                      </a:cubicBezTo>
                      <a:cubicBezTo>
                        <a:pt x="9" y="38"/>
                        <a:pt x="9" y="38"/>
                        <a:pt x="9" y="38"/>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6"/>
                        <a:pt x="9" y="36"/>
                        <a:pt x="9" y="36"/>
                      </a:cubicBezTo>
                      <a:cubicBezTo>
                        <a:pt x="9" y="36"/>
                        <a:pt x="9" y="36"/>
                        <a:pt x="9" y="36"/>
                      </a:cubicBezTo>
                      <a:cubicBezTo>
                        <a:pt x="9" y="36"/>
                        <a:pt x="9" y="36"/>
                        <a:pt x="9" y="36"/>
                      </a:cubicBezTo>
                      <a:cubicBezTo>
                        <a:pt x="8" y="36"/>
                        <a:pt x="8" y="36"/>
                        <a:pt x="8" y="36"/>
                      </a:cubicBezTo>
                      <a:cubicBezTo>
                        <a:pt x="8" y="36"/>
                        <a:pt x="8" y="36"/>
                        <a:pt x="8" y="36"/>
                      </a:cubicBezTo>
                      <a:cubicBezTo>
                        <a:pt x="8" y="35"/>
                        <a:pt x="8" y="35"/>
                        <a:pt x="8" y="35"/>
                      </a:cubicBezTo>
                      <a:cubicBezTo>
                        <a:pt x="7" y="35"/>
                        <a:pt x="7" y="35"/>
                        <a:pt x="7" y="35"/>
                      </a:cubicBezTo>
                      <a:cubicBezTo>
                        <a:pt x="7" y="35"/>
                        <a:pt x="7" y="35"/>
                        <a:pt x="7" y="35"/>
                      </a:cubicBezTo>
                      <a:cubicBezTo>
                        <a:pt x="7" y="36"/>
                        <a:pt x="7" y="36"/>
                        <a:pt x="7" y="36"/>
                      </a:cubicBezTo>
                      <a:cubicBezTo>
                        <a:pt x="6" y="36"/>
                        <a:pt x="6" y="36"/>
                        <a:pt x="6" y="36"/>
                      </a:cubicBezTo>
                      <a:cubicBezTo>
                        <a:pt x="6" y="37"/>
                        <a:pt x="6" y="37"/>
                        <a:pt x="6" y="37"/>
                      </a:cubicBezTo>
                      <a:cubicBezTo>
                        <a:pt x="6" y="38"/>
                        <a:pt x="6" y="38"/>
                        <a:pt x="6" y="38"/>
                      </a:cubicBezTo>
                      <a:cubicBezTo>
                        <a:pt x="6" y="39"/>
                        <a:pt x="6" y="39"/>
                        <a:pt x="6" y="39"/>
                      </a:cubicBezTo>
                      <a:cubicBezTo>
                        <a:pt x="6" y="39"/>
                        <a:pt x="6" y="39"/>
                        <a:pt x="6" y="39"/>
                      </a:cubicBezTo>
                      <a:cubicBezTo>
                        <a:pt x="6" y="39"/>
                        <a:pt x="6" y="39"/>
                        <a:pt x="6" y="39"/>
                      </a:cubicBezTo>
                      <a:cubicBezTo>
                        <a:pt x="5" y="40"/>
                        <a:pt x="5" y="40"/>
                        <a:pt x="5" y="40"/>
                      </a:cubicBezTo>
                      <a:cubicBezTo>
                        <a:pt x="5" y="40"/>
                        <a:pt x="5" y="40"/>
                        <a:pt x="5" y="40"/>
                      </a:cubicBezTo>
                      <a:cubicBezTo>
                        <a:pt x="5" y="40"/>
                        <a:pt x="5" y="40"/>
                        <a:pt x="5" y="40"/>
                      </a:cubicBezTo>
                      <a:cubicBezTo>
                        <a:pt x="5" y="41"/>
                        <a:pt x="5" y="41"/>
                        <a:pt x="5" y="41"/>
                      </a:cubicBezTo>
                      <a:cubicBezTo>
                        <a:pt x="5" y="41"/>
                        <a:pt x="5" y="41"/>
                        <a:pt x="5" y="41"/>
                      </a:cubicBezTo>
                      <a:cubicBezTo>
                        <a:pt x="5" y="41"/>
                        <a:pt x="5" y="41"/>
                        <a:pt x="5" y="41"/>
                      </a:cubicBezTo>
                      <a:cubicBezTo>
                        <a:pt x="6" y="42"/>
                        <a:pt x="6" y="42"/>
                        <a:pt x="6" y="42"/>
                      </a:cubicBezTo>
                      <a:cubicBezTo>
                        <a:pt x="6" y="42"/>
                        <a:pt x="6" y="42"/>
                        <a:pt x="6" y="42"/>
                      </a:cubicBezTo>
                      <a:cubicBezTo>
                        <a:pt x="6" y="42"/>
                        <a:pt x="6" y="42"/>
                        <a:pt x="6" y="42"/>
                      </a:cubicBezTo>
                      <a:cubicBezTo>
                        <a:pt x="6" y="43"/>
                        <a:pt x="6" y="43"/>
                        <a:pt x="6" y="43"/>
                      </a:cubicBezTo>
                      <a:cubicBezTo>
                        <a:pt x="6" y="43"/>
                        <a:pt x="6" y="43"/>
                        <a:pt x="6" y="43"/>
                      </a:cubicBezTo>
                      <a:cubicBezTo>
                        <a:pt x="6" y="43"/>
                        <a:pt x="6" y="43"/>
                        <a:pt x="6" y="43"/>
                      </a:cubicBezTo>
                      <a:cubicBezTo>
                        <a:pt x="6" y="43"/>
                        <a:pt x="6" y="43"/>
                        <a:pt x="6" y="43"/>
                      </a:cubicBezTo>
                      <a:cubicBezTo>
                        <a:pt x="6" y="44"/>
                        <a:pt x="6" y="44"/>
                        <a:pt x="6" y="44"/>
                      </a:cubicBezTo>
                      <a:cubicBezTo>
                        <a:pt x="6" y="44"/>
                        <a:pt x="6" y="44"/>
                        <a:pt x="6" y="44"/>
                      </a:cubicBezTo>
                      <a:cubicBezTo>
                        <a:pt x="5" y="44"/>
                        <a:pt x="5" y="44"/>
                        <a:pt x="5" y="44"/>
                      </a:cubicBezTo>
                      <a:cubicBezTo>
                        <a:pt x="5" y="44"/>
                        <a:pt x="5" y="44"/>
                        <a:pt x="5" y="44"/>
                      </a:cubicBezTo>
                      <a:cubicBezTo>
                        <a:pt x="5" y="44"/>
                        <a:pt x="5" y="44"/>
                        <a:pt x="5" y="44"/>
                      </a:cubicBezTo>
                      <a:cubicBezTo>
                        <a:pt x="4" y="45"/>
                        <a:pt x="4" y="45"/>
                        <a:pt x="4" y="45"/>
                      </a:cubicBezTo>
                      <a:cubicBezTo>
                        <a:pt x="4" y="47"/>
                        <a:pt x="4" y="47"/>
                        <a:pt x="4" y="47"/>
                      </a:cubicBezTo>
                      <a:cubicBezTo>
                        <a:pt x="4" y="47"/>
                        <a:pt x="4" y="47"/>
                        <a:pt x="4" y="47"/>
                      </a:cubicBezTo>
                      <a:cubicBezTo>
                        <a:pt x="4" y="47"/>
                        <a:pt x="4" y="47"/>
                        <a:pt x="4" y="47"/>
                      </a:cubicBezTo>
                      <a:cubicBezTo>
                        <a:pt x="4" y="47"/>
                        <a:pt x="4" y="47"/>
                        <a:pt x="4" y="47"/>
                      </a:cubicBezTo>
                      <a:cubicBezTo>
                        <a:pt x="3" y="48"/>
                        <a:pt x="3" y="48"/>
                        <a:pt x="3" y="48"/>
                      </a:cubicBezTo>
                      <a:cubicBezTo>
                        <a:pt x="2" y="48"/>
                        <a:pt x="2" y="48"/>
                        <a:pt x="2" y="48"/>
                      </a:cubicBezTo>
                      <a:cubicBezTo>
                        <a:pt x="1" y="49"/>
                        <a:pt x="1" y="49"/>
                        <a:pt x="1" y="49"/>
                      </a:cubicBezTo>
                      <a:cubicBezTo>
                        <a:pt x="0" y="48"/>
                        <a:pt x="0" y="48"/>
                        <a:pt x="0" y="48"/>
                      </a:cubicBezTo>
                      <a:cubicBezTo>
                        <a:pt x="0" y="48"/>
                        <a:pt x="0" y="48"/>
                        <a:pt x="0" y="48"/>
                      </a:cubicBezTo>
                      <a:cubicBezTo>
                        <a:pt x="0" y="48"/>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1" y="50"/>
                        <a:pt x="1" y="50"/>
                        <a:pt x="1" y="50"/>
                      </a:cubicBezTo>
                      <a:cubicBezTo>
                        <a:pt x="1" y="50"/>
                        <a:pt x="1" y="50"/>
                        <a:pt x="1" y="50"/>
                      </a:cubicBezTo>
                      <a:cubicBezTo>
                        <a:pt x="1" y="50"/>
                        <a:pt x="1" y="50"/>
                        <a:pt x="1" y="50"/>
                      </a:cubicBezTo>
                      <a:cubicBezTo>
                        <a:pt x="1" y="51"/>
                        <a:pt x="1" y="51"/>
                        <a:pt x="1" y="51"/>
                      </a:cubicBezTo>
                      <a:cubicBezTo>
                        <a:pt x="1" y="51"/>
                        <a:pt x="1" y="51"/>
                        <a:pt x="1" y="51"/>
                      </a:cubicBezTo>
                      <a:cubicBezTo>
                        <a:pt x="1" y="51"/>
                        <a:pt x="1" y="51"/>
                        <a:pt x="1" y="51"/>
                      </a:cubicBezTo>
                      <a:cubicBezTo>
                        <a:pt x="1" y="51"/>
                        <a:pt x="1" y="51"/>
                        <a:pt x="1" y="51"/>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3"/>
                        <a:pt x="1" y="53"/>
                        <a:pt x="1" y="53"/>
                      </a:cubicBezTo>
                      <a:cubicBezTo>
                        <a:pt x="1" y="53"/>
                        <a:pt x="1" y="53"/>
                        <a:pt x="1" y="53"/>
                      </a:cubicBezTo>
                      <a:cubicBezTo>
                        <a:pt x="1" y="53"/>
                        <a:pt x="1" y="53"/>
                        <a:pt x="1" y="53"/>
                      </a:cubicBezTo>
                      <a:cubicBezTo>
                        <a:pt x="1" y="53"/>
                        <a:pt x="1" y="53"/>
                        <a:pt x="1"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4"/>
                        <a:pt x="0" y="54"/>
                        <a:pt x="0" y="54"/>
                      </a:cubicBezTo>
                      <a:cubicBezTo>
                        <a:pt x="2" y="55"/>
                        <a:pt x="2" y="55"/>
                        <a:pt x="2" y="55"/>
                      </a:cubicBezTo>
                      <a:cubicBezTo>
                        <a:pt x="2" y="55"/>
                        <a:pt x="2" y="55"/>
                        <a:pt x="2" y="55"/>
                      </a:cubicBezTo>
                      <a:cubicBezTo>
                        <a:pt x="2" y="55"/>
                        <a:pt x="2" y="55"/>
                        <a:pt x="2" y="55"/>
                      </a:cubicBezTo>
                      <a:cubicBezTo>
                        <a:pt x="2" y="56"/>
                        <a:pt x="2" y="56"/>
                        <a:pt x="2" y="56"/>
                      </a:cubicBezTo>
                      <a:cubicBezTo>
                        <a:pt x="2" y="56"/>
                        <a:pt x="2" y="56"/>
                        <a:pt x="2" y="56"/>
                      </a:cubicBezTo>
                      <a:cubicBezTo>
                        <a:pt x="3" y="56"/>
                        <a:pt x="3" y="56"/>
                        <a:pt x="3" y="56"/>
                      </a:cubicBezTo>
                      <a:cubicBezTo>
                        <a:pt x="3" y="56"/>
                        <a:pt x="3" y="56"/>
                        <a:pt x="3" y="56"/>
                      </a:cubicBezTo>
                      <a:cubicBezTo>
                        <a:pt x="3" y="57"/>
                        <a:pt x="3" y="57"/>
                        <a:pt x="3" y="57"/>
                      </a:cubicBezTo>
                      <a:cubicBezTo>
                        <a:pt x="4" y="57"/>
                        <a:pt x="4" y="57"/>
                        <a:pt x="4" y="57"/>
                      </a:cubicBezTo>
                      <a:cubicBezTo>
                        <a:pt x="4" y="57"/>
                        <a:pt x="4" y="57"/>
                        <a:pt x="4" y="57"/>
                      </a:cubicBezTo>
                      <a:cubicBezTo>
                        <a:pt x="4" y="57"/>
                        <a:pt x="4" y="57"/>
                        <a:pt x="4" y="57"/>
                      </a:cubicBezTo>
                      <a:cubicBezTo>
                        <a:pt x="4" y="57"/>
                        <a:pt x="4" y="57"/>
                        <a:pt x="4" y="57"/>
                      </a:cubicBezTo>
                      <a:cubicBezTo>
                        <a:pt x="3" y="57"/>
                        <a:pt x="3" y="57"/>
                        <a:pt x="3" y="57"/>
                      </a:cubicBezTo>
                      <a:cubicBezTo>
                        <a:pt x="3" y="57"/>
                        <a:pt x="3" y="57"/>
                        <a:pt x="3" y="57"/>
                      </a:cubicBezTo>
                      <a:cubicBezTo>
                        <a:pt x="3" y="57"/>
                        <a:pt x="3" y="57"/>
                        <a:pt x="3" y="57"/>
                      </a:cubicBezTo>
                      <a:cubicBezTo>
                        <a:pt x="4" y="58"/>
                        <a:pt x="4" y="58"/>
                        <a:pt x="4" y="58"/>
                      </a:cubicBezTo>
                      <a:cubicBezTo>
                        <a:pt x="4" y="58"/>
                        <a:pt x="4" y="58"/>
                        <a:pt x="4" y="58"/>
                      </a:cubicBezTo>
                      <a:cubicBezTo>
                        <a:pt x="4" y="58"/>
                        <a:pt x="4" y="58"/>
                        <a:pt x="4" y="58"/>
                      </a:cubicBezTo>
                      <a:cubicBezTo>
                        <a:pt x="4" y="58"/>
                        <a:pt x="4" y="58"/>
                        <a:pt x="4" y="58"/>
                      </a:cubicBezTo>
                      <a:cubicBezTo>
                        <a:pt x="5" y="58"/>
                        <a:pt x="5" y="58"/>
                        <a:pt x="5" y="58"/>
                      </a:cubicBezTo>
                      <a:cubicBezTo>
                        <a:pt x="5" y="58"/>
                        <a:pt x="5" y="58"/>
                        <a:pt x="5" y="58"/>
                      </a:cubicBezTo>
                      <a:cubicBezTo>
                        <a:pt x="5" y="58"/>
                        <a:pt x="5" y="58"/>
                        <a:pt x="5" y="58"/>
                      </a:cubicBezTo>
                      <a:cubicBezTo>
                        <a:pt x="5" y="59"/>
                        <a:pt x="5" y="59"/>
                        <a:pt x="5" y="59"/>
                      </a:cubicBezTo>
                      <a:cubicBezTo>
                        <a:pt x="5" y="59"/>
                        <a:pt x="5" y="59"/>
                        <a:pt x="5" y="59"/>
                      </a:cubicBezTo>
                      <a:cubicBezTo>
                        <a:pt x="5" y="59"/>
                        <a:pt x="5" y="59"/>
                        <a:pt x="5" y="59"/>
                      </a:cubicBezTo>
                      <a:cubicBezTo>
                        <a:pt x="5" y="59"/>
                        <a:pt x="5" y="59"/>
                        <a:pt x="5" y="59"/>
                      </a:cubicBezTo>
                      <a:cubicBezTo>
                        <a:pt x="6" y="60"/>
                        <a:pt x="6" y="60"/>
                        <a:pt x="6" y="60"/>
                      </a:cubicBezTo>
                      <a:cubicBezTo>
                        <a:pt x="6" y="61"/>
                        <a:pt x="6" y="61"/>
                        <a:pt x="6" y="61"/>
                      </a:cubicBezTo>
                      <a:cubicBezTo>
                        <a:pt x="7" y="61"/>
                        <a:pt x="7" y="61"/>
                        <a:pt x="7" y="61"/>
                      </a:cubicBezTo>
                      <a:cubicBezTo>
                        <a:pt x="7" y="61"/>
                        <a:pt x="7" y="61"/>
                        <a:pt x="7" y="61"/>
                      </a:cubicBezTo>
                      <a:cubicBezTo>
                        <a:pt x="7" y="61"/>
                        <a:pt x="7" y="61"/>
                        <a:pt x="7" y="61"/>
                      </a:cubicBezTo>
                      <a:cubicBezTo>
                        <a:pt x="7" y="61"/>
                        <a:pt x="7" y="61"/>
                        <a:pt x="7" y="61"/>
                      </a:cubicBezTo>
                      <a:cubicBezTo>
                        <a:pt x="7" y="62"/>
                        <a:pt x="7" y="62"/>
                        <a:pt x="7" y="62"/>
                      </a:cubicBezTo>
                      <a:cubicBezTo>
                        <a:pt x="7" y="62"/>
                        <a:pt x="7" y="62"/>
                        <a:pt x="7" y="62"/>
                      </a:cubicBezTo>
                      <a:cubicBezTo>
                        <a:pt x="7" y="62"/>
                        <a:pt x="7" y="62"/>
                        <a:pt x="7" y="62"/>
                      </a:cubicBezTo>
                      <a:cubicBezTo>
                        <a:pt x="8" y="62"/>
                        <a:pt x="8" y="62"/>
                        <a:pt x="8" y="62"/>
                      </a:cubicBezTo>
                      <a:cubicBezTo>
                        <a:pt x="8" y="62"/>
                        <a:pt x="8" y="62"/>
                        <a:pt x="8" y="62"/>
                      </a:cubicBezTo>
                      <a:cubicBezTo>
                        <a:pt x="8" y="62"/>
                        <a:pt x="8" y="62"/>
                        <a:pt x="8" y="62"/>
                      </a:cubicBezTo>
                      <a:cubicBezTo>
                        <a:pt x="8" y="62"/>
                        <a:pt x="8" y="62"/>
                        <a:pt x="8" y="62"/>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10" y="63"/>
                        <a:pt x="10" y="63"/>
                        <a:pt x="10" y="63"/>
                      </a:cubicBezTo>
                      <a:cubicBezTo>
                        <a:pt x="10" y="63"/>
                        <a:pt x="10" y="63"/>
                        <a:pt x="10" y="63"/>
                      </a:cubicBezTo>
                      <a:cubicBezTo>
                        <a:pt x="10" y="63"/>
                        <a:pt x="10" y="63"/>
                        <a:pt x="10" y="63"/>
                      </a:cubicBezTo>
                      <a:cubicBezTo>
                        <a:pt x="10" y="63"/>
                        <a:pt x="10" y="63"/>
                        <a:pt x="10" y="63"/>
                      </a:cubicBezTo>
                      <a:cubicBezTo>
                        <a:pt x="10" y="63"/>
                        <a:pt x="10" y="63"/>
                        <a:pt x="10" y="63"/>
                      </a:cubicBezTo>
                      <a:cubicBezTo>
                        <a:pt x="10" y="63"/>
                        <a:pt x="10" y="63"/>
                        <a:pt x="10" y="63"/>
                      </a:cubicBezTo>
                      <a:cubicBezTo>
                        <a:pt x="10" y="64"/>
                        <a:pt x="10" y="64"/>
                        <a:pt x="10" y="64"/>
                      </a:cubicBezTo>
                      <a:cubicBezTo>
                        <a:pt x="10" y="64"/>
                        <a:pt x="10" y="64"/>
                        <a:pt x="10" y="64"/>
                      </a:cubicBezTo>
                      <a:cubicBezTo>
                        <a:pt x="10" y="64"/>
                        <a:pt x="10" y="64"/>
                        <a:pt x="10" y="64"/>
                      </a:cubicBezTo>
                      <a:cubicBezTo>
                        <a:pt x="12" y="64"/>
                        <a:pt x="12" y="64"/>
                        <a:pt x="12" y="64"/>
                      </a:cubicBezTo>
                      <a:cubicBezTo>
                        <a:pt x="12" y="64"/>
                        <a:pt x="12" y="64"/>
                        <a:pt x="12" y="64"/>
                      </a:cubicBezTo>
                      <a:cubicBezTo>
                        <a:pt x="12" y="64"/>
                        <a:pt x="12" y="64"/>
                        <a:pt x="12" y="64"/>
                      </a:cubicBezTo>
                      <a:cubicBezTo>
                        <a:pt x="12" y="64"/>
                        <a:pt x="12" y="64"/>
                        <a:pt x="12"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6"/>
                        <a:pt x="13" y="66"/>
                        <a:pt x="13" y="66"/>
                      </a:cubicBezTo>
                      <a:cubicBezTo>
                        <a:pt x="13" y="66"/>
                        <a:pt x="13" y="66"/>
                        <a:pt x="13" y="66"/>
                      </a:cubicBezTo>
                      <a:cubicBezTo>
                        <a:pt x="13" y="66"/>
                        <a:pt x="13" y="66"/>
                        <a:pt x="13" y="66"/>
                      </a:cubicBezTo>
                      <a:cubicBezTo>
                        <a:pt x="13" y="66"/>
                        <a:pt x="13" y="66"/>
                        <a:pt x="13" y="66"/>
                      </a:cubicBezTo>
                      <a:cubicBezTo>
                        <a:pt x="14" y="66"/>
                        <a:pt x="14" y="66"/>
                        <a:pt x="14" y="66"/>
                      </a:cubicBezTo>
                      <a:cubicBezTo>
                        <a:pt x="14" y="66"/>
                        <a:pt x="14" y="66"/>
                        <a:pt x="14" y="66"/>
                      </a:cubicBezTo>
                      <a:cubicBezTo>
                        <a:pt x="14" y="66"/>
                        <a:pt x="14" y="66"/>
                        <a:pt x="14" y="66"/>
                      </a:cubicBezTo>
                      <a:cubicBezTo>
                        <a:pt x="14" y="66"/>
                        <a:pt x="14" y="66"/>
                        <a:pt x="14" y="66"/>
                      </a:cubicBezTo>
                      <a:cubicBezTo>
                        <a:pt x="14" y="67"/>
                        <a:pt x="14" y="67"/>
                        <a:pt x="14" y="67"/>
                      </a:cubicBezTo>
                      <a:cubicBezTo>
                        <a:pt x="14" y="67"/>
                        <a:pt x="14" y="67"/>
                        <a:pt x="14" y="67"/>
                      </a:cubicBezTo>
                      <a:cubicBezTo>
                        <a:pt x="14" y="67"/>
                        <a:pt x="14" y="67"/>
                        <a:pt x="14" y="67"/>
                      </a:cubicBezTo>
                      <a:cubicBezTo>
                        <a:pt x="14" y="67"/>
                        <a:pt x="14" y="67"/>
                        <a:pt x="14" y="67"/>
                      </a:cubicBezTo>
                      <a:cubicBezTo>
                        <a:pt x="14" y="67"/>
                        <a:pt x="14" y="67"/>
                        <a:pt x="14" y="67"/>
                      </a:cubicBezTo>
                      <a:cubicBezTo>
                        <a:pt x="14" y="67"/>
                        <a:pt x="14" y="67"/>
                        <a:pt x="14" y="67"/>
                      </a:cubicBezTo>
                      <a:cubicBezTo>
                        <a:pt x="15" y="67"/>
                        <a:pt x="15" y="67"/>
                        <a:pt x="15" y="67"/>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6" y="68"/>
                        <a:pt x="16" y="68"/>
                        <a:pt x="16" y="68"/>
                      </a:cubicBezTo>
                      <a:cubicBezTo>
                        <a:pt x="16" y="68"/>
                        <a:pt x="16" y="68"/>
                        <a:pt x="16" y="68"/>
                      </a:cubicBezTo>
                      <a:cubicBezTo>
                        <a:pt x="16" y="68"/>
                        <a:pt x="16" y="68"/>
                        <a:pt x="16" y="68"/>
                      </a:cubicBezTo>
                      <a:cubicBezTo>
                        <a:pt x="16" y="68"/>
                        <a:pt x="16" y="68"/>
                        <a:pt x="16" y="68"/>
                      </a:cubicBezTo>
                      <a:cubicBezTo>
                        <a:pt x="16" y="68"/>
                        <a:pt x="16" y="68"/>
                        <a:pt x="16" y="68"/>
                      </a:cubicBezTo>
                      <a:cubicBezTo>
                        <a:pt x="17" y="68"/>
                        <a:pt x="17" y="68"/>
                        <a:pt x="17" y="68"/>
                      </a:cubicBezTo>
                      <a:cubicBezTo>
                        <a:pt x="17" y="68"/>
                        <a:pt x="17" y="68"/>
                        <a:pt x="17" y="68"/>
                      </a:cubicBezTo>
                      <a:cubicBezTo>
                        <a:pt x="17" y="68"/>
                        <a:pt x="17" y="68"/>
                        <a:pt x="17" y="68"/>
                      </a:cubicBezTo>
                      <a:cubicBezTo>
                        <a:pt x="17" y="68"/>
                        <a:pt x="17" y="68"/>
                        <a:pt x="17" y="68"/>
                      </a:cubicBezTo>
                      <a:cubicBezTo>
                        <a:pt x="17" y="68"/>
                        <a:pt x="17" y="68"/>
                        <a:pt x="17" y="68"/>
                      </a:cubicBezTo>
                      <a:cubicBezTo>
                        <a:pt x="17" y="69"/>
                        <a:pt x="17" y="69"/>
                        <a:pt x="17" y="69"/>
                      </a:cubicBezTo>
                      <a:cubicBezTo>
                        <a:pt x="17" y="69"/>
                        <a:pt x="17" y="69"/>
                        <a:pt x="17" y="69"/>
                      </a:cubicBezTo>
                      <a:cubicBezTo>
                        <a:pt x="17" y="69"/>
                        <a:pt x="17" y="69"/>
                        <a:pt x="17" y="69"/>
                      </a:cubicBezTo>
                      <a:cubicBezTo>
                        <a:pt x="18" y="69"/>
                        <a:pt x="18" y="69"/>
                        <a:pt x="18" y="69"/>
                      </a:cubicBezTo>
                      <a:cubicBezTo>
                        <a:pt x="18" y="69"/>
                        <a:pt x="18" y="69"/>
                        <a:pt x="18" y="69"/>
                      </a:cubicBezTo>
                      <a:cubicBezTo>
                        <a:pt x="19" y="69"/>
                        <a:pt x="19" y="69"/>
                        <a:pt x="19" y="69"/>
                      </a:cubicBezTo>
                      <a:cubicBezTo>
                        <a:pt x="20" y="69"/>
                        <a:pt x="20" y="69"/>
                        <a:pt x="20" y="69"/>
                      </a:cubicBezTo>
                      <a:cubicBezTo>
                        <a:pt x="20" y="69"/>
                        <a:pt x="20" y="69"/>
                        <a:pt x="20" y="69"/>
                      </a:cubicBezTo>
                      <a:cubicBezTo>
                        <a:pt x="20" y="69"/>
                        <a:pt x="20" y="69"/>
                        <a:pt x="20" y="69"/>
                      </a:cubicBezTo>
                      <a:cubicBezTo>
                        <a:pt x="20" y="69"/>
                        <a:pt x="20" y="69"/>
                        <a:pt x="20" y="69"/>
                      </a:cubicBezTo>
                      <a:cubicBezTo>
                        <a:pt x="21" y="68"/>
                        <a:pt x="21" y="68"/>
                        <a:pt x="21" y="68"/>
                      </a:cubicBezTo>
                      <a:cubicBezTo>
                        <a:pt x="21" y="68"/>
                        <a:pt x="21" y="68"/>
                        <a:pt x="21" y="68"/>
                      </a:cubicBezTo>
                      <a:cubicBezTo>
                        <a:pt x="21" y="68"/>
                        <a:pt x="21" y="68"/>
                        <a:pt x="21" y="68"/>
                      </a:cubicBezTo>
                      <a:cubicBezTo>
                        <a:pt x="21" y="68"/>
                        <a:pt x="21" y="68"/>
                        <a:pt x="21" y="68"/>
                      </a:cubicBezTo>
                      <a:cubicBezTo>
                        <a:pt x="22" y="68"/>
                        <a:pt x="22" y="68"/>
                        <a:pt x="22" y="68"/>
                      </a:cubicBezTo>
                      <a:cubicBezTo>
                        <a:pt x="22" y="68"/>
                        <a:pt x="22" y="68"/>
                        <a:pt x="22" y="68"/>
                      </a:cubicBezTo>
                      <a:cubicBezTo>
                        <a:pt x="22" y="67"/>
                        <a:pt x="22" y="67"/>
                        <a:pt x="22" y="67"/>
                      </a:cubicBezTo>
                      <a:cubicBezTo>
                        <a:pt x="22" y="67"/>
                        <a:pt x="22" y="67"/>
                        <a:pt x="22" y="67"/>
                      </a:cubicBezTo>
                      <a:cubicBezTo>
                        <a:pt x="22" y="67"/>
                        <a:pt x="22" y="67"/>
                        <a:pt x="22" y="67"/>
                      </a:cubicBezTo>
                      <a:cubicBezTo>
                        <a:pt x="22" y="67"/>
                        <a:pt x="22" y="67"/>
                        <a:pt x="22" y="67"/>
                      </a:cubicBezTo>
                      <a:cubicBezTo>
                        <a:pt x="22" y="67"/>
                        <a:pt x="22" y="67"/>
                        <a:pt x="22" y="67"/>
                      </a:cubicBezTo>
                      <a:cubicBezTo>
                        <a:pt x="22" y="66"/>
                        <a:pt x="22" y="66"/>
                        <a:pt x="22" y="66"/>
                      </a:cubicBezTo>
                      <a:cubicBezTo>
                        <a:pt x="22" y="66"/>
                        <a:pt x="22" y="66"/>
                        <a:pt x="22"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7"/>
                        <a:pt x="23" y="67"/>
                        <a:pt x="23" y="67"/>
                      </a:cubicBezTo>
                      <a:cubicBezTo>
                        <a:pt x="24" y="67"/>
                        <a:pt x="24" y="67"/>
                        <a:pt x="24" y="67"/>
                      </a:cubicBezTo>
                      <a:cubicBezTo>
                        <a:pt x="24" y="67"/>
                        <a:pt x="24" y="67"/>
                        <a:pt x="24" y="67"/>
                      </a:cubicBezTo>
                      <a:cubicBezTo>
                        <a:pt x="25" y="67"/>
                        <a:pt x="25" y="67"/>
                        <a:pt x="25" y="67"/>
                      </a:cubicBezTo>
                      <a:cubicBezTo>
                        <a:pt x="25" y="67"/>
                        <a:pt x="25" y="67"/>
                        <a:pt x="25" y="67"/>
                      </a:cubicBezTo>
                      <a:cubicBezTo>
                        <a:pt x="25" y="67"/>
                        <a:pt x="25" y="67"/>
                        <a:pt x="25" y="67"/>
                      </a:cubicBezTo>
                      <a:cubicBezTo>
                        <a:pt x="25" y="67"/>
                        <a:pt x="25" y="67"/>
                        <a:pt x="25" y="67"/>
                      </a:cubicBezTo>
                      <a:cubicBezTo>
                        <a:pt x="25" y="68"/>
                        <a:pt x="25" y="68"/>
                        <a:pt x="25" y="68"/>
                      </a:cubicBezTo>
                      <a:cubicBezTo>
                        <a:pt x="25" y="68"/>
                        <a:pt x="25" y="68"/>
                        <a:pt x="25" y="68"/>
                      </a:cubicBezTo>
                      <a:cubicBezTo>
                        <a:pt x="25" y="68"/>
                        <a:pt x="25" y="68"/>
                        <a:pt x="25" y="68"/>
                      </a:cubicBezTo>
                      <a:cubicBezTo>
                        <a:pt x="25" y="68"/>
                        <a:pt x="25" y="68"/>
                        <a:pt x="25" y="68"/>
                      </a:cubicBezTo>
                      <a:cubicBezTo>
                        <a:pt x="25" y="68"/>
                        <a:pt x="25" y="68"/>
                        <a:pt x="25" y="68"/>
                      </a:cubicBezTo>
                      <a:cubicBezTo>
                        <a:pt x="26" y="67"/>
                        <a:pt x="26" y="67"/>
                        <a:pt x="26" y="67"/>
                      </a:cubicBezTo>
                      <a:cubicBezTo>
                        <a:pt x="28" y="66"/>
                        <a:pt x="28" y="66"/>
                        <a:pt x="28" y="66"/>
                      </a:cubicBezTo>
                      <a:cubicBezTo>
                        <a:pt x="28" y="66"/>
                        <a:pt x="28" y="66"/>
                        <a:pt x="28" y="66"/>
                      </a:cubicBezTo>
                      <a:cubicBezTo>
                        <a:pt x="28" y="66"/>
                        <a:pt x="28" y="66"/>
                        <a:pt x="28" y="66"/>
                      </a:cubicBezTo>
                      <a:cubicBezTo>
                        <a:pt x="29" y="66"/>
                        <a:pt x="29" y="66"/>
                        <a:pt x="29" y="66"/>
                      </a:cubicBezTo>
                      <a:cubicBezTo>
                        <a:pt x="29" y="66"/>
                        <a:pt x="29" y="66"/>
                        <a:pt x="29" y="66"/>
                      </a:cubicBezTo>
                      <a:cubicBezTo>
                        <a:pt x="29" y="66"/>
                        <a:pt x="29" y="66"/>
                        <a:pt x="29" y="66"/>
                      </a:cubicBezTo>
                      <a:cubicBezTo>
                        <a:pt x="29" y="66"/>
                        <a:pt x="29" y="66"/>
                        <a:pt x="29" y="66"/>
                      </a:cubicBezTo>
                      <a:cubicBezTo>
                        <a:pt x="29" y="66"/>
                        <a:pt x="29" y="66"/>
                        <a:pt x="29" y="66"/>
                      </a:cubicBezTo>
                      <a:cubicBezTo>
                        <a:pt x="30" y="65"/>
                        <a:pt x="30" y="65"/>
                        <a:pt x="30" y="65"/>
                      </a:cubicBezTo>
                      <a:cubicBezTo>
                        <a:pt x="30" y="65"/>
                        <a:pt x="30" y="65"/>
                        <a:pt x="30" y="65"/>
                      </a:cubicBezTo>
                      <a:cubicBezTo>
                        <a:pt x="30" y="65"/>
                        <a:pt x="30" y="65"/>
                        <a:pt x="30" y="65"/>
                      </a:cubicBezTo>
                      <a:cubicBezTo>
                        <a:pt x="30" y="65"/>
                        <a:pt x="30" y="65"/>
                        <a:pt x="30" y="65"/>
                      </a:cubicBezTo>
                      <a:cubicBezTo>
                        <a:pt x="30" y="65"/>
                        <a:pt x="30" y="65"/>
                        <a:pt x="30" y="65"/>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2" y="63"/>
                        <a:pt x="32" y="63"/>
                        <a:pt x="32" y="63"/>
                      </a:cubicBezTo>
                      <a:cubicBezTo>
                        <a:pt x="32" y="63"/>
                        <a:pt x="32" y="63"/>
                        <a:pt x="32" y="63"/>
                      </a:cubicBezTo>
                      <a:cubicBezTo>
                        <a:pt x="32" y="63"/>
                        <a:pt x="32" y="63"/>
                        <a:pt x="32" y="63"/>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3" y="63"/>
                        <a:pt x="33" y="63"/>
                        <a:pt x="33" y="62"/>
                      </a:cubicBezTo>
                      <a:cubicBezTo>
                        <a:pt x="34" y="62"/>
                        <a:pt x="34" y="62"/>
                        <a:pt x="35" y="62"/>
                      </a:cubicBezTo>
                      <a:cubicBezTo>
                        <a:pt x="35" y="61"/>
                        <a:pt x="35" y="61"/>
                        <a:pt x="35" y="61"/>
                      </a:cubicBezTo>
                      <a:cubicBezTo>
                        <a:pt x="35" y="61"/>
                        <a:pt x="35" y="61"/>
                        <a:pt x="35" y="61"/>
                      </a:cubicBezTo>
                      <a:cubicBezTo>
                        <a:pt x="35" y="61"/>
                        <a:pt x="35" y="61"/>
                        <a:pt x="35" y="61"/>
                      </a:cubicBezTo>
                      <a:cubicBezTo>
                        <a:pt x="36" y="61"/>
                        <a:pt x="36" y="61"/>
                        <a:pt x="36" y="61"/>
                      </a:cubicBezTo>
                      <a:cubicBezTo>
                        <a:pt x="36" y="61"/>
                        <a:pt x="36" y="61"/>
                        <a:pt x="36" y="61"/>
                      </a:cubicBezTo>
                      <a:cubicBezTo>
                        <a:pt x="36" y="61"/>
                        <a:pt x="36" y="61"/>
                        <a:pt x="36" y="61"/>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7" y="61"/>
                        <a:pt x="37" y="61"/>
                        <a:pt x="37" y="61"/>
                      </a:cubicBezTo>
                      <a:cubicBezTo>
                        <a:pt x="38" y="60"/>
                        <a:pt x="38" y="60"/>
                        <a:pt x="38" y="60"/>
                      </a:cubicBezTo>
                      <a:cubicBezTo>
                        <a:pt x="38" y="60"/>
                        <a:pt x="38" y="60"/>
                        <a:pt x="38" y="60"/>
                      </a:cubicBezTo>
                      <a:cubicBezTo>
                        <a:pt x="38" y="60"/>
                        <a:pt x="38" y="60"/>
                        <a:pt x="38" y="60"/>
                      </a:cubicBezTo>
                      <a:cubicBezTo>
                        <a:pt x="38" y="60"/>
                        <a:pt x="38" y="60"/>
                        <a:pt x="38" y="60"/>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8"/>
                        <a:pt x="38" y="58"/>
                        <a:pt x="38" y="58"/>
                      </a:cubicBezTo>
                      <a:cubicBezTo>
                        <a:pt x="39" y="58"/>
                        <a:pt x="39" y="58"/>
                        <a:pt x="39" y="58"/>
                      </a:cubicBezTo>
                      <a:cubicBezTo>
                        <a:pt x="39" y="58"/>
                        <a:pt x="39" y="58"/>
                        <a:pt x="39" y="58"/>
                      </a:cubicBezTo>
                      <a:cubicBezTo>
                        <a:pt x="39" y="58"/>
                        <a:pt x="39" y="58"/>
                        <a:pt x="39" y="58"/>
                      </a:cubicBezTo>
                      <a:cubicBezTo>
                        <a:pt x="39" y="58"/>
                        <a:pt x="39" y="58"/>
                        <a:pt x="39" y="58"/>
                      </a:cubicBezTo>
                      <a:cubicBezTo>
                        <a:pt x="39" y="58"/>
                        <a:pt x="39" y="58"/>
                        <a:pt x="39" y="58"/>
                      </a:cubicBezTo>
                      <a:cubicBezTo>
                        <a:pt x="39" y="57"/>
                        <a:pt x="39" y="57"/>
                        <a:pt x="39" y="57"/>
                      </a:cubicBezTo>
                      <a:cubicBezTo>
                        <a:pt x="39" y="57"/>
                        <a:pt x="39" y="57"/>
                        <a:pt x="39" y="57"/>
                      </a:cubicBezTo>
                      <a:cubicBezTo>
                        <a:pt x="39" y="57"/>
                        <a:pt x="39" y="57"/>
                        <a:pt x="39"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6"/>
                        <a:pt x="38" y="55"/>
                        <a:pt x="39" y="55"/>
                      </a:cubicBezTo>
                      <a:cubicBezTo>
                        <a:pt x="39" y="54"/>
                        <a:pt x="39" y="54"/>
                        <a:pt x="39" y="54"/>
                      </a:cubicBezTo>
                      <a:cubicBezTo>
                        <a:pt x="39" y="54"/>
                        <a:pt x="39" y="54"/>
                        <a:pt x="39" y="54"/>
                      </a:cubicBezTo>
                      <a:cubicBezTo>
                        <a:pt x="39" y="54"/>
                        <a:pt x="39" y="54"/>
                        <a:pt x="39" y="54"/>
                      </a:cubicBezTo>
                      <a:cubicBezTo>
                        <a:pt x="40" y="52"/>
                        <a:pt x="40" y="51"/>
                        <a:pt x="41" y="50"/>
                      </a:cubicBezTo>
                      <a:cubicBezTo>
                        <a:pt x="41" y="49"/>
                        <a:pt x="42" y="48"/>
                        <a:pt x="42" y="48"/>
                      </a:cubicBezTo>
                      <a:cubicBezTo>
                        <a:pt x="42" y="47"/>
                        <a:pt x="42" y="47"/>
                        <a:pt x="42" y="47"/>
                      </a:cubicBezTo>
                      <a:cubicBezTo>
                        <a:pt x="42" y="47"/>
                        <a:pt x="42" y="47"/>
                        <a:pt x="42" y="47"/>
                      </a:cubicBezTo>
                      <a:cubicBezTo>
                        <a:pt x="42" y="46"/>
                        <a:pt x="42" y="46"/>
                        <a:pt x="42" y="46"/>
                      </a:cubicBezTo>
                      <a:cubicBezTo>
                        <a:pt x="42" y="46"/>
                        <a:pt x="42" y="46"/>
                        <a:pt x="42" y="46"/>
                      </a:cubicBezTo>
                      <a:cubicBezTo>
                        <a:pt x="42" y="46"/>
                        <a:pt x="42" y="46"/>
                        <a:pt x="42" y="46"/>
                      </a:cubicBezTo>
                      <a:cubicBezTo>
                        <a:pt x="42" y="46"/>
                        <a:pt x="42" y="46"/>
                        <a:pt x="42" y="46"/>
                      </a:cubicBezTo>
                      <a:cubicBezTo>
                        <a:pt x="42" y="45"/>
                        <a:pt x="42" y="45"/>
                        <a:pt x="42" y="45"/>
                      </a:cubicBezTo>
                      <a:cubicBezTo>
                        <a:pt x="43" y="45"/>
                        <a:pt x="43" y="45"/>
                        <a:pt x="43" y="45"/>
                      </a:cubicBezTo>
                      <a:cubicBezTo>
                        <a:pt x="43" y="45"/>
                        <a:pt x="43" y="45"/>
                        <a:pt x="43" y="45"/>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3"/>
                        <a:pt x="43" y="43"/>
                        <a:pt x="43" y="43"/>
                      </a:cubicBezTo>
                      <a:cubicBezTo>
                        <a:pt x="43" y="43"/>
                        <a:pt x="43" y="43"/>
                        <a:pt x="43" y="43"/>
                      </a:cubicBezTo>
                      <a:cubicBezTo>
                        <a:pt x="43" y="43"/>
                        <a:pt x="43" y="43"/>
                        <a:pt x="43" y="43"/>
                      </a:cubicBezTo>
                      <a:cubicBezTo>
                        <a:pt x="43" y="43"/>
                        <a:pt x="43" y="43"/>
                        <a:pt x="43" y="43"/>
                      </a:cubicBezTo>
                      <a:cubicBezTo>
                        <a:pt x="43" y="43"/>
                        <a:pt x="43" y="43"/>
                        <a:pt x="43" y="43"/>
                      </a:cubicBezTo>
                      <a:cubicBezTo>
                        <a:pt x="43" y="43"/>
                        <a:pt x="43" y="43"/>
                        <a:pt x="43" y="43"/>
                      </a:cubicBezTo>
                      <a:cubicBezTo>
                        <a:pt x="43" y="42"/>
                        <a:pt x="43" y="42"/>
                        <a:pt x="43" y="42"/>
                      </a:cubicBezTo>
                      <a:cubicBezTo>
                        <a:pt x="43" y="42"/>
                        <a:pt x="43" y="42"/>
                        <a:pt x="43" y="42"/>
                      </a:cubicBezTo>
                      <a:cubicBezTo>
                        <a:pt x="43" y="42"/>
                        <a:pt x="43" y="42"/>
                        <a:pt x="43" y="42"/>
                      </a:cubicBezTo>
                      <a:cubicBezTo>
                        <a:pt x="44" y="42"/>
                        <a:pt x="44" y="42"/>
                        <a:pt x="44" y="42"/>
                      </a:cubicBezTo>
                      <a:cubicBezTo>
                        <a:pt x="44" y="42"/>
                        <a:pt x="44" y="42"/>
                        <a:pt x="44" y="42"/>
                      </a:cubicBezTo>
                      <a:cubicBezTo>
                        <a:pt x="44" y="42"/>
                        <a:pt x="44" y="42"/>
                        <a:pt x="44" y="42"/>
                      </a:cubicBezTo>
                      <a:cubicBezTo>
                        <a:pt x="44" y="41"/>
                        <a:pt x="44" y="41"/>
                        <a:pt x="44" y="41"/>
                      </a:cubicBezTo>
                      <a:cubicBezTo>
                        <a:pt x="44" y="41"/>
                        <a:pt x="44" y="41"/>
                        <a:pt x="44" y="41"/>
                      </a:cubicBezTo>
                      <a:cubicBezTo>
                        <a:pt x="44" y="41"/>
                        <a:pt x="44" y="41"/>
                        <a:pt x="44" y="41"/>
                      </a:cubicBezTo>
                      <a:cubicBezTo>
                        <a:pt x="44" y="40"/>
                        <a:pt x="44" y="40"/>
                        <a:pt x="44" y="40"/>
                      </a:cubicBezTo>
                      <a:cubicBezTo>
                        <a:pt x="44" y="40"/>
                        <a:pt x="44" y="40"/>
                        <a:pt x="44" y="40"/>
                      </a:cubicBezTo>
                      <a:cubicBezTo>
                        <a:pt x="44" y="39"/>
                        <a:pt x="44" y="39"/>
                        <a:pt x="44" y="39"/>
                      </a:cubicBezTo>
                      <a:cubicBezTo>
                        <a:pt x="44" y="39"/>
                        <a:pt x="44" y="39"/>
                        <a:pt x="44" y="39"/>
                      </a:cubicBezTo>
                      <a:cubicBezTo>
                        <a:pt x="44" y="39"/>
                        <a:pt x="44" y="39"/>
                        <a:pt x="44" y="39"/>
                      </a:cubicBezTo>
                      <a:cubicBezTo>
                        <a:pt x="44" y="39"/>
                        <a:pt x="44" y="39"/>
                        <a:pt x="44" y="39"/>
                      </a:cubicBezTo>
                      <a:cubicBezTo>
                        <a:pt x="44" y="39"/>
                        <a:pt x="44" y="39"/>
                        <a:pt x="44" y="39"/>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7"/>
                        <a:pt x="44" y="37"/>
                        <a:pt x="44" y="37"/>
                      </a:cubicBezTo>
                      <a:cubicBezTo>
                        <a:pt x="45" y="37"/>
                        <a:pt x="45" y="37"/>
                        <a:pt x="45" y="37"/>
                      </a:cubicBezTo>
                      <a:cubicBezTo>
                        <a:pt x="45" y="37"/>
                        <a:pt x="45" y="37"/>
                        <a:pt x="45" y="37"/>
                      </a:cubicBezTo>
                      <a:cubicBezTo>
                        <a:pt x="46" y="37"/>
                        <a:pt x="46" y="37"/>
                        <a:pt x="46" y="37"/>
                      </a:cubicBezTo>
                      <a:cubicBezTo>
                        <a:pt x="46" y="38"/>
                        <a:pt x="46" y="38"/>
                        <a:pt x="46" y="38"/>
                      </a:cubicBezTo>
                      <a:cubicBezTo>
                        <a:pt x="46" y="38"/>
                        <a:pt x="46" y="38"/>
                        <a:pt x="46" y="38"/>
                      </a:cubicBezTo>
                      <a:cubicBezTo>
                        <a:pt x="46" y="38"/>
                        <a:pt x="46" y="38"/>
                        <a:pt x="46" y="38"/>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8" y="39"/>
                        <a:pt x="49" y="39"/>
                        <a:pt x="50" y="40"/>
                      </a:cubicBezTo>
                      <a:cubicBezTo>
                        <a:pt x="50" y="40"/>
                        <a:pt x="50" y="40"/>
                        <a:pt x="50" y="40"/>
                      </a:cubicBezTo>
                      <a:cubicBezTo>
                        <a:pt x="51" y="39"/>
                        <a:pt x="51" y="39"/>
                        <a:pt x="51" y="39"/>
                      </a:cubicBezTo>
                      <a:cubicBezTo>
                        <a:pt x="51" y="39"/>
                        <a:pt x="51" y="39"/>
                        <a:pt x="51" y="39"/>
                      </a:cubicBezTo>
                      <a:cubicBezTo>
                        <a:pt x="51" y="39"/>
                        <a:pt x="51" y="38"/>
                        <a:pt x="51" y="38"/>
                      </a:cubicBezTo>
                      <a:cubicBezTo>
                        <a:pt x="52" y="37"/>
                        <a:pt x="52" y="37"/>
                        <a:pt x="52" y="37"/>
                      </a:cubicBezTo>
                      <a:cubicBezTo>
                        <a:pt x="52" y="37"/>
                        <a:pt x="52" y="37"/>
                        <a:pt x="52" y="37"/>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5"/>
                        <a:pt x="52" y="35"/>
                        <a:pt x="52" y="35"/>
                      </a:cubicBezTo>
                      <a:cubicBezTo>
                        <a:pt x="52" y="35"/>
                        <a:pt x="52" y="35"/>
                        <a:pt x="52" y="35"/>
                      </a:cubicBezTo>
                      <a:cubicBezTo>
                        <a:pt x="52" y="35"/>
                        <a:pt x="52" y="35"/>
                        <a:pt x="52" y="35"/>
                      </a:cubicBezTo>
                      <a:cubicBezTo>
                        <a:pt x="52" y="35"/>
                        <a:pt x="52" y="35"/>
                        <a:pt x="52" y="35"/>
                      </a:cubicBezTo>
                      <a:cubicBezTo>
                        <a:pt x="52" y="35"/>
                        <a:pt x="52" y="35"/>
                        <a:pt x="52" y="35"/>
                      </a:cubicBezTo>
                      <a:cubicBezTo>
                        <a:pt x="52" y="34"/>
                        <a:pt x="52" y="34"/>
                        <a:pt x="52" y="34"/>
                      </a:cubicBezTo>
                      <a:cubicBezTo>
                        <a:pt x="52" y="34"/>
                        <a:pt x="52" y="34"/>
                        <a:pt x="52" y="34"/>
                      </a:cubicBezTo>
                      <a:cubicBezTo>
                        <a:pt x="52" y="34"/>
                        <a:pt x="52" y="34"/>
                        <a:pt x="52" y="34"/>
                      </a:cubicBezTo>
                      <a:cubicBezTo>
                        <a:pt x="52" y="34"/>
                        <a:pt x="52" y="34"/>
                        <a:pt x="52" y="34"/>
                      </a:cubicBezTo>
                      <a:cubicBezTo>
                        <a:pt x="52" y="33"/>
                        <a:pt x="52" y="33"/>
                        <a:pt x="52" y="33"/>
                      </a:cubicBezTo>
                      <a:cubicBezTo>
                        <a:pt x="52" y="33"/>
                        <a:pt x="52" y="33"/>
                        <a:pt x="52" y="33"/>
                      </a:cubicBezTo>
                      <a:cubicBezTo>
                        <a:pt x="52" y="33"/>
                        <a:pt x="52" y="33"/>
                        <a:pt x="52" y="33"/>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1"/>
                        <a:pt x="53" y="31"/>
                        <a:pt x="53" y="31"/>
                      </a:cubicBezTo>
                      <a:cubicBezTo>
                        <a:pt x="53" y="31"/>
                        <a:pt x="53" y="31"/>
                        <a:pt x="53" y="31"/>
                      </a:cubicBezTo>
                      <a:cubicBezTo>
                        <a:pt x="53" y="31"/>
                        <a:pt x="53" y="31"/>
                        <a:pt x="53" y="31"/>
                      </a:cubicBezTo>
                      <a:cubicBezTo>
                        <a:pt x="54" y="31"/>
                        <a:pt x="55" y="31"/>
                        <a:pt x="55" y="31"/>
                      </a:cubicBezTo>
                      <a:cubicBezTo>
                        <a:pt x="55" y="31"/>
                        <a:pt x="55" y="31"/>
                        <a:pt x="55" y="31"/>
                      </a:cubicBezTo>
                      <a:cubicBezTo>
                        <a:pt x="55" y="31"/>
                        <a:pt x="55" y="31"/>
                        <a:pt x="55" y="31"/>
                      </a:cubicBezTo>
                      <a:cubicBezTo>
                        <a:pt x="56" y="31"/>
                        <a:pt x="56" y="31"/>
                        <a:pt x="56" y="31"/>
                      </a:cubicBezTo>
                      <a:cubicBezTo>
                        <a:pt x="56" y="30"/>
                        <a:pt x="56" y="29"/>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7"/>
                        <a:pt x="58" y="27"/>
                        <a:pt x="58" y="27"/>
                      </a:cubicBezTo>
                      <a:cubicBezTo>
                        <a:pt x="58" y="27"/>
                        <a:pt x="58" y="27"/>
                        <a:pt x="58" y="27"/>
                      </a:cubicBezTo>
                      <a:cubicBezTo>
                        <a:pt x="58" y="27"/>
                        <a:pt x="58" y="27"/>
                        <a:pt x="58" y="27"/>
                      </a:cubicBezTo>
                      <a:cubicBezTo>
                        <a:pt x="58" y="27"/>
                        <a:pt x="58" y="27"/>
                        <a:pt x="58" y="27"/>
                      </a:cubicBezTo>
                      <a:cubicBezTo>
                        <a:pt x="59" y="27"/>
                        <a:pt x="59" y="27"/>
                        <a:pt x="59" y="27"/>
                      </a:cubicBezTo>
                      <a:cubicBezTo>
                        <a:pt x="59" y="27"/>
                        <a:pt x="59" y="27"/>
                        <a:pt x="59" y="27"/>
                      </a:cubicBezTo>
                      <a:cubicBezTo>
                        <a:pt x="59" y="27"/>
                        <a:pt x="59" y="27"/>
                        <a:pt x="59" y="27"/>
                      </a:cubicBezTo>
                      <a:cubicBezTo>
                        <a:pt x="59" y="27"/>
                        <a:pt x="59" y="27"/>
                        <a:pt x="59" y="27"/>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5"/>
                        <a:pt x="59" y="25"/>
                        <a:pt x="59" y="25"/>
                      </a:cubicBezTo>
                      <a:cubicBezTo>
                        <a:pt x="60" y="25"/>
                        <a:pt x="60" y="25"/>
                        <a:pt x="60" y="25"/>
                      </a:cubicBezTo>
                      <a:cubicBezTo>
                        <a:pt x="60" y="24"/>
                        <a:pt x="60" y="24"/>
                        <a:pt x="60" y="24"/>
                      </a:cubicBezTo>
                      <a:cubicBezTo>
                        <a:pt x="60" y="24"/>
                        <a:pt x="60" y="24"/>
                        <a:pt x="60" y="24"/>
                      </a:cubicBezTo>
                      <a:cubicBezTo>
                        <a:pt x="61" y="23"/>
                        <a:pt x="61" y="23"/>
                        <a:pt x="61" y="23"/>
                      </a:cubicBezTo>
                      <a:cubicBezTo>
                        <a:pt x="61" y="23"/>
                        <a:pt x="61" y="23"/>
                        <a:pt x="61" y="23"/>
                      </a:cubicBezTo>
                      <a:cubicBezTo>
                        <a:pt x="61" y="23"/>
                        <a:pt x="61" y="23"/>
                        <a:pt x="61" y="23"/>
                      </a:cubicBezTo>
                      <a:cubicBezTo>
                        <a:pt x="61" y="23"/>
                        <a:pt x="61" y="23"/>
                        <a:pt x="61" y="23"/>
                      </a:cubicBezTo>
                      <a:cubicBezTo>
                        <a:pt x="61" y="22"/>
                        <a:pt x="61" y="22"/>
                        <a:pt x="61" y="22"/>
                      </a:cubicBezTo>
                      <a:cubicBezTo>
                        <a:pt x="61" y="22"/>
                        <a:pt x="61" y="22"/>
                        <a:pt x="61" y="22"/>
                      </a:cubicBezTo>
                      <a:cubicBezTo>
                        <a:pt x="61" y="22"/>
                        <a:pt x="61" y="22"/>
                        <a:pt x="61" y="22"/>
                      </a:cubicBezTo>
                      <a:cubicBezTo>
                        <a:pt x="61" y="22"/>
                        <a:pt x="61" y="22"/>
                        <a:pt x="61" y="22"/>
                      </a:cubicBezTo>
                      <a:cubicBezTo>
                        <a:pt x="61" y="22"/>
                        <a:pt x="61" y="22"/>
                        <a:pt x="61" y="22"/>
                      </a:cubicBezTo>
                      <a:cubicBezTo>
                        <a:pt x="61" y="22"/>
                        <a:pt x="61" y="22"/>
                        <a:pt x="61" y="22"/>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0"/>
                        <a:pt x="61" y="20"/>
                        <a:pt x="61" y="20"/>
                      </a:cubicBezTo>
                      <a:cubicBezTo>
                        <a:pt x="61" y="20"/>
                        <a:pt x="61" y="20"/>
                        <a:pt x="61" y="20"/>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8"/>
                        <a:pt x="61" y="18"/>
                        <a:pt x="61" y="18"/>
                      </a:cubicBezTo>
                      <a:cubicBezTo>
                        <a:pt x="61" y="18"/>
                        <a:pt x="61" y="18"/>
                        <a:pt x="61" y="18"/>
                      </a:cubicBezTo>
                      <a:cubicBezTo>
                        <a:pt x="61" y="18"/>
                        <a:pt x="61" y="18"/>
                        <a:pt x="61" y="18"/>
                      </a:cubicBezTo>
                      <a:cubicBezTo>
                        <a:pt x="61" y="17"/>
                        <a:pt x="61" y="17"/>
                        <a:pt x="61" y="17"/>
                      </a:cubicBezTo>
                      <a:cubicBezTo>
                        <a:pt x="61" y="17"/>
                        <a:pt x="61" y="17"/>
                        <a:pt x="61" y="17"/>
                      </a:cubicBezTo>
                      <a:cubicBezTo>
                        <a:pt x="61" y="17"/>
                        <a:pt x="61" y="17"/>
                        <a:pt x="61" y="17"/>
                      </a:cubicBezTo>
                      <a:cubicBezTo>
                        <a:pt x="64" y="18"/>
                        <a:pt x="67" y="20"/>
                        <a:pt x="69" y="21"/>
                      </a:cubicBezTo>
                      <a:cubicBezTo>
                        <a:pt x="70" y="21"/>
                        <a:pt x="70" y="21"/>
                        <a:pt x="70" y="21"/>
                      </a:cubicBezTo>
                      <a:cubicBezTo>
                        <a:pt x="70" y="21"/>
                        <a:pt x="70" y="21"/>
                        <a:pt x="70" y="21"/>
                      </a:cubicBezTo>
                      <a:cubicBezTo>
                        <a:pt x="70" y="20"/>
                        <a:pt x="70" y="19"/>
                        <a:pt x="70" y="17"/>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4" name="Freeform 335">
                  <a:extLst>
                    <a:ext uri="{FF2B5EF4-FFF2-40B4-BE49-F238E27FC236}">
                      <a16:creationId xmlns="" xmlns:a16="http://schemas.microsoft.com/office/drawing/2014/main" id="{51B5B2C2-1506-45CD-A1A6-510775AA7584}"/>
                    </a:ext>
                  </a:extLst>
                </p:cNvPr>
                <p:cNvSpPr>
                  <a:spLocks noEditPoints="1"/>
                </p:cNvSpPr>
                <p:nvPr/>
              </p:nvSpPr>
              <p:spPr bwMode="auto">
                <a:xfrm>
                  <a:off x="6814010" y="4056181"/>
                  <a:ext cx="650072" cy="361734"/>
                </a:xfrm>
                <a:custGeom>
                  <a:avLst/>
                  <a:gdLst>
                    <a:gd name="T0" fmla="*/ 118 w 124"/>
                    <a:gd name="T1" fmla="*/ 37 h 69"/>
                    <a:gd name="T2" fmla="*/ 118 w 124"/>
                    <a:gd name="T3" fmla="*/ 35 h 69"/>
                    <a:gd name="T4" fmla="*/ 120 w 124"/>
                    <a:gd name="T5" fmla="*/ 32 h 69"/>
                    <a:gd name="T6" fmla="*/ 123 w 124"/>
                    <a:gd name="T7" fmla="*/ 21 h 69"/>
                    <a:gd name="T8" fmla="*/ 117 w 124"/>
                    <a:gd name="T9" fmla="*/ 41 h 69"/>
                    <a:gd name="T10" fmla="*/ 113 w 124"/>
                    <a:gd name="T11" fmla="*/ 43 h 69"/>
                    <a:gd name="T12" fmla="*/ 109 w 124"/>
                    <a:gd name="T13" fmla="*/ 42 h 69"/>
                    <a:gd name="T14" fmla="*/ 105 w 124"/>
                    <a:gd name="T15" fmla="*/ 39 h 69"/>
                    <a:gd name="T16" fmla="*/ 98 w 124"/>
                    <a:gd name="T17" fmla="*/ 38 h 69"/>
                    <a:gd name="T18" fmla="*/ 99 w 124"/>
                    <a:gd name="T19" fmla="*/ 37 h 69"/>
                    <a:gd name="T20" fmla="*/ 103 w 124"/>
                    <a:gd name="T21" fmla="*/ 36 h 69"/>
                    <a:gd name="T22" fmla="*/ 106 w 124"/>
                    <a:gd name="T23" fmla="*/ 37 h 69"/>
                    <a:gd name="T24" fmla="*/ 112 w 124"/>
                    <a:gd name="T25" fmla="*/ 41 h 69"/>
                    <a:gd name="T26" fmla="*/ 111 w 124"/>
                    <a:gd name="T27" fmla="*/ 37 h 69"/>
                    <a:gd name="T28" fmla="*/ 103 w 124"/>
                    <a:gd name="T29" fmla="*/ 33 h 69"/>
                    <a:gd name="T30" fmla="*/ 108 w 124"/>
                    <a:gd name="T31" fmla="*/ 36 h 69"/>
                    <a:gd name="T32" fmla="*/ 109 w 124"/>
                    <a:gd name="T33" fmla="*/ 34 h 69"/>
                    <a:gd name="T34" fmla="*/ 112 w 124"/>
                    <a:gd name="T35" fmla="*/ 34 h 69"/>
                    <a:gd name="T36" fmla="*/ 109 w 124"/>
                    <a:gd name="T37" fmla="*/ 31 h 69"/>
                    <a:gd name="T38" fmla="*/ 105 w 124"/>
                    <a:gd name="T39" fmla="*/ 28 h 69"/>
                    <a:gd name="T40" fmla="*/ 102 w 124"/>
                    <a:gd name="T41" fmla="*/ 25 h 69"/>
                    <a:gd name="T42" fmla="*/ 97 w 124"/>
                    <a:gd name="T43" fmla="*/ 22 h 69"/>
                    <a:gd name="T44" fmla="*/ 98 w 124"/>
                    <a:gd name="T45" fmla="*/ 22 h 69"/>
                    <a:gd name="T46" fmla="*/ 104 w 124"/>
                    <a:gd name="T47" fmla="*/ 26 h 69"/>
                    <a:gd name="T48" fmla="*/ 108 w 124"/>
                    <a:gd name="T49" fmla="*/ 28 h 69"/>
                    <a:gd name="T50" fmla="*/ 110 w 124"/>
                    <a:gd name="T51" fmla="*/ 27 h 69"/>
                    <a:gd name="T52" fmla="*/ 110 w 124"/>
                    <a:gd name="T53" fmla="*/ 25 h 69"/>
                    <a:gd name="T54" fmla="*/ 105 w 124"/>
                    <a:gd name="T55" fmla="*/ 22 h 69"/>
                    <a:gd name="T56" fmla="*/ 102 w 124"/>
                    <a:gd name="T57" fmla="*/ 20 h 69"/>
                    <a:gd name="T58" fmla="*/ 97 w 124"/>
                    <a:gd name="T59" fmla="*/ 18 h 69"/>
                    <a:gd name="T60" fmla="*/ 93 w 124"/>
                    <a:gd name="T61" fmla="*/ 18 h 69"/>
                    <a:gd name="T62" fmla="*/ 91 w 124"/>
                    <a:gd name="T63" fmla="*/ 14 h 69"/>
                    <a:gd name="T64" fmla="*/ 93 w 124"/>
                    <a:gd name="T65" fmla="*/ 12 h 69"/>
                    <a:gd name="T66" fmla="*/ 94 w 124"/>
                    <a:gd name="T67" fmla="*/ 9 h 69"/>
                    <a:gd name="T68" fmla="*/ 93 w 124"/>
                    <a:gd name="T69" fmla="*/ 7 h 69"/>
                    <a:gd name="T70" fmla="*/ 86 w 124"/>
                    <a:gd name="T71" fmla="*/ 4 h 69"/>
                    <a:gd name="T72" fmla="*/ 81 w 124"/>
                    <a:gd name="T73" fmla="*/ 0 h 69"/>
                    <a:gd name="T74" fmla="*/ 72 w 124"/>
                    <a:gd name="T75" fmla="*/ 4 h 69"/>
                    <a:gd name="T76" fmla="*/ 71 w 124"/>
                    <a:gd name="T77" fmla="*/ 7 h 69"/>
                    <a:gd name="T78" fmla="*/ 69 w 124"/>
                    <a:gd name="T79" fmla="*/ 11 h 69"/>
                    <a:gd name="T80" fmla="*/ 66 w 124"/>
                    <a:gd name="T81" fmla="*/ 14 h 69"/>
                    <a:gd name="T82" fmla="*/ 63 w 124"/>
                    <a:gd name="T83" fmla="*/ 18 h 69"/>
                    <a:gd name="T84" fmla="*/ 58 w 124"/>
                    <a:gd name="T85" fmla="*/ 22 h 69"/>
                    <a:gd name="T86" fmla="*/ 55 w 124"/>
                    <a:gd name="T87" fmla="*/ 21 h 69"/>
                    <a:gd name="T88" fmla="*/ 54 w 124"/>
                    <a:gd name="T89" fmla="*/ 25 h 69"/>
                    <a:gd name="T90" fmla="*/ 53 w 124"/>
                    <a:gd name="T91" fmla="*/ 29 h 69"/>
                    <a:gd name="T92" fmla="*/ 50 w 124"/>
                    <a:gd name="T93" fmla="*/ 40 h 69"/>
                    <a:gd name="T94" fmla="*/ 49 w 124"/>
                    <a:gd name="T95" fmla="*/ 43 h 69"/>
                    <a:gd name="T96" fmla="*/ 47 w 124"/>
                    <a:gd name="T97" fmla="*/ 44 h 69"/>
                    <a:gd name="T98" fmla="*/ 42 w 124"/>
                    <a:gd name="T99" fmla="*/ 46 h 69"/>
                    <a:gd name="T100" fmla="*/ 41 w 124"/>
                    <a:gd name="T101" fmla="*/ 48 h 69"/>
                    <a:gd name="T102" fmla="*/ 36 w 124"/>
                    <a:gd name="T103" fmla="*/ 51 h 69"/>
                    <a:gd name="T104" fmla="*/ 33 w 124"/>
                    <a:gd name="T105" fmla="*/ 50 h 69"/>
                    <a:gd name="T106" fmla="*/ 28 w 124"/>
                    <a:gd name="T107" fmla="*/ 51 h 69"/>
                    <a:gd name="T108" fmla="*/ 25 w 124"/>
                    <a:gd name="T109" fmla="*/ 50 h 69"/>
                    <a:gd name="T110" fmla="*/ 24 w 124"/>
                    <a:gd name="T111" fmla="*/ 48 h 69"/>
                    <a:gd name="T112" fmla="*/ 14 w 124"/>
                    <a:gd name="T113" fmla="*/ 57 h 69"/>
                    <a:gd name="T114" fmla="*/ 12 w 124"/>
                    <a:gd name="T115" fmla="*/ 61 h 69"/>
                    <a:gd name="T116" fmla="*/ 8 w 124"/>
                    <a:gd name="T117" fmla="*/ 65 h 69"/>
                    <a:gd name="T118" fmla="*/ 31 w 124"/>
                    <a:gd name="T119" fmla="*/ 64 h 69"/>
                    <a:gd name="T120" fmla="*/ 119 w 124"/>
                    <a:gd name="T121" fmla="*/ 45 h 69"/>
                    <a:gd name="T122" fmla="*/ 119 w 124"/>
                    <a:gd name="T123" fmla="*/ 4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 h="69">
                      <a:moveTo>
                        <a:pt x="120" y="29"/>
                      </a:moveTo>
                      <a:cubicBezTo>
                        <a:pt x="120" y="29"/>
                        <a:pt x="120" y="29"/>
                        <a:pt x="120" y="29"/>
                      </a:cubicBezTo>
                      <a:cubicBezTo>
                        <a:pt x="121" y="27"/>
                        <a:pt x="121" y="27"/>
                        <a:pt x="121" y="27"/>
                      </a:cubicBezTo>
                      <a:cubicBezTo>
                        <a:pt x="121" y="27"/>
                        <a:pt x="121" y="27"/>
                        <a:pt x="121" y="27"/>
                      </a:cubicBezTo>
                      <a:cubicBezTo>
                        <a:pt x="121" y="27"/>
                        <a:pt x="121" y="27"/>
                        <a:pt x="121" y="27"/>
                      </a:cubicBezTo>
                      <a:cubicBezTo>
                        <a:pt x="121" y="27"/>
                        <a:pt x="121" y="27"/>
                        <a:pt x="121" y="27"/>
                      </a:cubicBezTo>
                      <a:cubicBezTo>
                        <a:pt x="120" y="28"/>
                        <a:pt x="120" y="28"/>
                        <a:pt x="120" y="28"/>
                      </a:cubicBezTo>
                      <a:cubicBezTo>
                        <a:pt x="120" y="28"/>
                        <a:pt x="120" y="28"/>
                        <a:pt x="120" y="28"/>
                      </a:cubicBezTo>
                      <a:cubicBezTo>
                        <a:pt x="120" y="29"/>
                        <a:pt x="120" y="29"/>
                        <a:pt x="120" y="29"/>
                      </a:cubicBezTo>
                      <a:cubicBezTo>
                        <a:pt x="120" y="29"/>
                        <a:pt x="120" y="29"/>
                        <a:pt x="120" y="29"/>
                      </a:cubicBezTo>
                      <a:cubicBezTo>
                        <a:pt x="120" y="29"/>
                        <a:pt x="120" y="29"/>
                        <a:pt x="120" y="29"/>
                      </a:cubicBezTo>
                      <a:close/>
                      <a:moveTo>
                        <a:pt x="118" y="35"/>
                      </a:moveTo>
                      <a:cubicBezTo>
                        <a:pt x="118" y="36"/>
                        <a:pt x="118" y="36"/>
                        <a:pt x="118" y="36"/>
                      </a:cubicBezTo>
                      <a:cubicBezTo>
                        <a:pt x="118" y="36"/>
                        <a:pt x="118" y="36"/>
                        <a:pt x="118" y="36"/>
                      </a:cubicBezTo>
                      <a:cubicBezTo>
                        <a:pt x="118" y="36"/>
                        <a:pt x="118" y="36"/>
                        <a:pt x="118" y="36"/>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9" y="36"/>
                        <a:pt x="119" y="36"/>
                        <a:pt x="119" y="36"/>
                      </a:cubicBezTo>
                      <a:cubicBezTo>
                        <a:pt x="119" y="36"/>
                        <a:pt x="119" y="36"/>
                        <a:pt x="119" y="36"/>
                      </a:cubicBezTo>
                      <a:cubicBezTo>
                        <a:pt x="119" y="36"/>
                        <a:pt x="119" y="36"/>
                        <a:pt x="119" y="36"/>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8" y="35"/>
                        <a:pt x="118" y="35"/>
                        <a:pt x="118" y="35"/>
                      </a:cubicBezTo>
                      <a:cubicBezTo>
                        <a:pt x="118" y="35"/>
                        <a:pt x="118" y="35"/>
                        <a:pt x="118" y="35"/>
                      </a:cubicBezTo>
                      <a:cubicBezTo>
                        <a:pt x="118" y="35"/>
                        <a:pt x="118" y="35"/>
                        <a:pt x="118" y="35"/>
                      </a:cubicBezTo>
                      <a:cubicBezTo>
                        <a:pt x="118" y="35"/>
                        <a:pt x="118" y="35"/>
                        <a:pt x="118" y="35"/>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5"/>
                        <a:pt x="118" y="35"/>
                        <a:pt x="118" y="35"/>
                      </a:cubicBezTo>
                      <a:close/>
                      <a:moveTo>
                        <a:pt x="120" y="31"/>
                      </a:moveTo>
                      <a:cubicBezTo>
                        <a:pt x="120" y="30"/>
                        <a:pt x="120" y="30"/>
                        <a:pt x="120" y="30"/>
                      </a:cubicBezTo>
                      <a:cubicBezTo>
                        <a:pt x="120" y="30"/>
                        <a:pt x="120" y="30"/>
                        <a:pt x="120" y="30"/>
                      </a:cubicBezTo>
                      <a:cubicBezTo>
                        <a:pt x="120" y="30"/>
                        <a:pt x="120" y="30"/>
                        <a:pt x="120" y="30"/>
                      </a:cubicBezTo>
                      <a:cubicBezTo>
                        <a:pt x="120" y="30"/>
                        <a:pt x="120" y="30"/>
                        <a:pt x="120" y="30"/>
                      </a:cubicBezTo>
                      <a:cubicBezTo>
                        <a:pt x="120" y="30"/>
                        <a:pt x="120" y="30"/>
                        <a:pt x="120" y="30"/>
                      </a:cubicBezTo>
                      <a:cubicBezTo>
                        <a:pt x="120" y="31"/>
                        <a:pt x="120" y="31"/>
                        <a:pt x="120" y="31"/>
                      </a:cubicBezTo>
                      <a:cubicBezTo>
                        <a:pt x="120" y="31"/>
                        <a:pt x="120" y="31"/>
                        <a:pt x="120" y="31"/>
                      </a:cubicBezTo>
                      <a:cubicBezTo>
                        <a:pt x="120" y="32"/>
                        <a:pt x="120" y="32"/>
                        <a:pt x="120" y="32"/>
                      </a:cubicBezTo>
                      <a:lnTo>
                        <a:pt x="120" y="31"/>
                      </a:lnTo>
                      <a:close/>
                      <a:moveTo>
                        <a:pt x="124" y="17"/>
                      </a:moveTo>
                      <a:cubicBezTo>
                        <a:pt x="124" y="18"/>
                        <a:pt x="124" y="18"/>
                        <a:pt x="124" y="18"/>
                      </a:cubicBezTo>
                      <a:cubicBezTo>
                        <a:pt x="124" y="18"/>
                        <a:pt x="124" y="18"/>
                        <a:pt x="124" y="18"/>
                      </a:cubicBezTo>
                      <a:cubicBezTo>
                        <a:pt x="124" y="19"/>
                        <a:pt x="124" y="19"/>
                        <a:pt x="124" y="19"/>
                      </a:cubicBezTo>
                      <a:cubicBezTo>
                        <a:pt x="124" y="19"/>
                        <a:pt x="124" y="19"/>
                        <a:pt x="124" y="19"/>
                      </a:cubicBezTo>
                      <a:cubicBezTo>
                        <a:pt x="123" y="19"/>
                        <a:pt x="123" y="19"/>
                        <a:pt x="123" y="19"/>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4" y="20"/>
                        <a:pt x="124" y="20"/>
                        <a:pt x="124" y="20"/>
                      </a:cubicBezTo>
                      <a:cubicBezTo>
                        <a:pt x="124" y="20"/>
                        <a:pt x="124" y="20"/>
                        <a:pt x="124" y="20"/>
                      </a:cubicBezTo>
                      <a:cubicBezTo>
                        <a:pt x="124" y="17"/>
                        <a:pt x="124" y="17"/>
                        <a:pt x="124" y="17"/>
                      </a:cubicBezTo>
                      <a:close/>
                      <a:moveTo>
                        <a:pt x="120" y="47"/>
                      </a:move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7"/>
                        <a:pt x="120" y="47"/>
                        <a:pt x="120" y="47"/>
                      </a:cubicBezTo>
                      <a:close/>
                      <a:moveTo>
                        <a:pt x="119" y="43"/>
                      </a:moveTo>
                      <a:cubicBezTo>
                        <a:pt x="118" y="41"/>
                        <a:pt x="118" y="41"/>
                        <a:pt x="118" y="41"/>
                      </a:cubicBezTo>
                      <a:cubicBezTo>
                        <a:pt x="117" y="41"/>
                        <a:pt x="117" y="41"/>
                        <a:pt x="117" y="41"/>
                      </a:cubicBezTo>
                      <a:cubicBezTo>
                        <a:pt x="117" y="41"/>
                        <a:pt x="117" y="41"/>
                        <a:pt x="117" y="41"/>
                      </a:cubicBezTo>
                      <a:cubicBezTo>
                        <a:pt x="117" y="41"/>
                        <a:pt x="117" y="41"/>
                        <a:pt x="117" y="41"/>
                      </a:cubicBezTo>
                      <a:cubicBezTo>
                        <a:pt x="116" y="41"/>
                        <a:pt x="116" y="41"/>
                        <a:pt x="116" y="41"/>
                      </a:cubicBezTo>
                      <a:cubicBezTo>
                        <a:pt x="116" y="42"/>
                        <a:pt x="116" y="42"/>
                        <a:pt x="116" y="42"/>
                      </a:cubicBezTo>
                      <a:cubicBezTo>
                        <a:pt x="115" y="41"/>
                        <a:pt x="115" y="41"/>
                        <a:pt x="115" y="41"/>
                      </a:cubicBezTo>
                      <a:cubicBezTo>
                        <a:pt x="113" y="41"/>
                        <a:pt x="113" y="41"/>
                        <a:pt x="113" y="41"/>
                      </a:cubicBezTo>
                      <a:cubicBezTo>
                        <a:pt x="113" y="41"/>
                        <a:pt x="113" y="41"/>
                        <a:pt x="113" y="41"/>
                      </a:cubicBezTo>
                      <a:cubicBezTo>
                        <a:pt x="112" y="42"/>
                        <a:pt x="112" y="42"/>
                        <a:pt x="112" y="42"/>
                      </a:cubicBezTo>
                      <a:cubicBezTo>
                        <a:pt x="112" y="42"/>
                        <a:pt x="112" y="42"/>
                        <a:pt x="112" y="42"/>
                      </a:cubicBezTo>
                      <a:cubicBezTo>
                        <a:pt x="113" y="42"/>
                        <a:pt x="113" y="42"/>
                        <a:pt x="113" y="42"/>
                      </a:cubicBezTo>
                      <a:cubicBezTo>
                        <a:pt x="113" y="42"/>
                        <a:pt x="113" y="42"/>
                        <a:pt x="113" y="42"/>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2" y="43"/>
                        <a:pt x="112" y="43"/>
                        <a:pt x="112" y="43"/>
                      </a:cubicBezTo>
                      <a:cubicBezTo>
                        <a:pt x="112" y="43"/>
                        <a:pt x="112" y="43"/>
                        <a:pt x="112" y="43"/>
                      </a:cubicBezTo>
                      <a:cubicBezTo>
                        <a:pt x="111" y="43"/>
                        <a:pt x="111" y="43"/>
                        <a:pt x="111" y="43"/>
                      </a:cubicBezTo>
                      <a:cubicBezTo>
                        <a:pt x="111" y="43"/>
                        <a:pt x="111" y="43"/>
                        <a:pt x="111" y="43"/>
                      </a:cubicBezTo>
                      <a:cubicBezTo>
                        <a:pt x="111" y="43"/>
                        <a:pt x="111" y="43"/>
                        <a:pt x="111" y="43"/>
                      </a:cubicBezTo>
                      <a:cubicBezTo>
                        <a:pt x="110" y="44"/>
                        <a:pt x="110" y="44"/>
                        <a:pt x="110" y="44"/>
                      </a:cubicBezTo>
                      <a:cubicBezTo>
                        <a:pt x="110" y="44"/>
                        <a:pt x="110" y="44"/>
                        <a:pt x="110" y="44"/>
                      </a:cubicBezTo>
                      <a:cubicBezTo>
                        <a:pt x="110" y="44"/>
                        <a:pt x="110" y="44"/>
                        <a:pt x="110" y="44"/>
                      </a:cubicBezTo>
                      <a:cubicBezTo>
                        <a:pt x="110" y="44"/>
                        <a:pt x="110" y="44"/>
                        <a:pt x="110" y="44"/>
                      </a:cubicBezTo>
                      <a:cubicBezTo>
                        <a:pt x="110" y="43"/>
                        <a:pt x="110" y="43"/>
                        <a:pt x="110" y="43"/>
                      </a:cubicBezTo>
                      <a:cubicBezTo>
                        <a:pt x="110" y="43"/>
                        <a:pt x="110" y="43"/>
                        <a:pt x="110" y="43"/>
                      </a:cubicBezTo>
                      <a:cubicBezTo>
                        <a:pt x="110" y="43"/>
                        <a:pt x="110" y="43"/>
                        <a:pt x="110" y="43"/>
                      </a:cubicBezTo>
                      <a:cubicBezTo>
                        <a:pt x="110" y="43"/>
                        <a:pt x="110" y="43"/>
                        <a:pt x="110" y="43"/>
                      </a:cubicBezTo>
                      <a:cubicBezTo>
                        <a:pt x="110" y="42"/>
                        <a:pt x="110" y="42"/>
                        <a:pt x="110" y="42"/>
                      </a:cubicBezTo>
                      <a:cubicBezTo>
                        <a:pt x="110" y="42"/>
                        <a:pt x="110" y="42"/>
                        <a:pt x="110" y="42"/>
                      </a:cubicBezTo>
                      <a:cubicBezTo>
                        <a:pt x="109" y="42"/>
                        <a:pt x="109" y="42"/>
                        <a:pt x="109" y="42"/>
                      </a:cubicBezTo>
                      <a:cubicBezTo>
                        <a:pt x="109" y="42"/>
                        <a:pt x="109" y="42"/>
                        <a:pt x="109" y="42"/>
                      </a:cubicBezTo>
                      <a:cubicBezTo>
                        <a:pt x="109" y="41"/>
                        <a:pt x="109" y="41"/>
                        <a:pt x="109" y="41"/>
                      </a:cubicBezTo>
                      <a:cubicBezTo>
                        <a:pt x="109" y="41"/>
                        <a:pt x="109" y="41"/>
                        <a:pt x="109" y="41"/>
                      </a:cubicBezTo>
                      <a:cubicBezTo>
                        <a:pt x="109" y="41"/>
                        <a:pt x="109" y="41"/>
                        <a:pt x="109"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7" y="41"/>
                        <a:pt x="107" y="41"/>
                        <a:pt x="107" y="41"/>
                      </a:cubicBezTo>
                      <a:cubicBezTo>
                        <a:pt x="107" y="41"/>
                        <a:pt x="107" y="41"/>
                        <a:pt x="107" y="41"/>
                      </a:cubicBezTo>
                      <a:cubicBezTo>
                        <a:pt x="107" y="40"/>
                        <a:pt x="107" y="40"/>
                        <a:pt x="107" y="40"/>
                      </a:cubicBezTo>
                      <a:cubicBezTo>
                        <a:pt x="107" y="40"/>
                        <a:pt x="107" y="40"/>
                        <a:pt x="107" y="40"/>
                      </a:cubicBezTo>
                      <a:cubicBezTo>
                        <a:pt x="106" y="39"/>
                        <a:pt x="106" y="39"/>
                        <a:pt x="106" y="39"/>
                      </a:cubicBezTo>
                      <a:cubicBezTo>
                        <a:pt x="106" y="38"/>
                        <a:pt x="106" y="38"/>
                        <a:pt x="106" y="38"/>
                      </a:cubicBezTo>
                      <a:cubicBezTo>
                        <a:pt x="106" y="38"/>
                        <a:pt x="106" y="38"/>
                        <a:pt x="106" y="38"/>
                      </a:cubicBezTo>
                      <a:cubicBezTo>
                        <a:pt x="106" y="39"/>
                        <a:pt x="106" y="39"/>
                        <a:pt x="106" y="39"/>
                      </a:cubicBezTo>
                      <a:cubicBezTo>
                        <a:pt x="105" y="39"/>
                        <a:pt x="105" y="39"/>
                        <a:pt x="105" y="39"/>
                      </a:cubicBezTo>
                      <a:cubicBezTo>
                        <a:pt x="105" y="39"/>
                        <a:pt x="105" y="39"/>
                        <a:pt x="105" y="39"/>
                      </a:cubicBezTo>
                      <a:cubicBezTo>
                        <a:pt x="104" y="38"/>
                        <a:pt x="104" y="38"/>
                        <a:pt x="104" y="38"/>
                      </a:cubicBezTo>
                      <a:cubicBezTo>
                        <a:pt x="104" y="38"/>
                        <a:pt x="104" y="38"/>
                        <a:pt x="104" y="38"/>
                      </a:cubicBezTo>
                      <a:cubicBezTo>
                        <a:pt x="103" y="39"/>
                        <a:pt x="103" y="39"/>
                        <a:pt x="103" y="39"/>
                      </a:cubicBezTo>
                      <a:cubicBezTo>
                        <a:pt x="102" y="38"/>
                        <a:pt x="102" y="38"/>
                        <a:pt x="102" y="38"/>
                      </a:cubicBezTo>
                      <a:cubicBezTo>
                        <a:pt x="102" y="38"/>
                        <a:pt x="102" y="38"/>
                        <a:pt x="102" y="38"/>
                      </a:cubicBezTo>
                      <a:cubicBezTo>
                        <a:pt x="101" y="38"/>
                        <a:pt x="101" y="38"/>
                        <a:pt x="101" y="38"/>
                      </a:cubicBezTo>
                      <a:cubicBezTo>
                        <a:pt x="101" y="38"/>
                        <a:pt x="101" y="38"/>
                        <a:pt x="101" y="38"/>
                      </a:cubicBezTo>
                      <a:cubicBezTo>
                        <a:pt x="101" y="38"/>
                        <a:pt x="101" y="38"/>
                        <a:pt x="101" y="38"/>
                      </a:cubicBezTo>
                      <a:cubicBezTo>
                        <a:pt x="101" y="37"/>
                        <a:pt x="101" y="37"/>
                        <a:pt x="101" y="37"/>
                      </a:cubicBezTo>
                      <a:cubicBezTo>
                        <a:pt x="100" y="37"/>
                        <a:pt x="100" y="37"/>
                        <a:pt x="100" y="37"/>
                      </a:cubicBezTo>
                      <a:cubicBezTo>
                        <a:pt x="100" y="37"/>
                        <a:pt x="100" y="37"/>
                        <a:pt x="100" y="37"/>
                      </a:cubicBezTo>
                      <a:cubicBezTo>
                        <a:pt x="100" y="38"/>
                        <a:pt x="100" y="38"/>
                        <a:pt x="100" y="38"/>
                      </a:cubicBezTo>
                      <a:cubicBezTo>
                        <a:pt x="100" y="38"/>
                        <a:pt x="100" y="38"/>
                        <a:pt x="100" y="38"/>
                      </a:cubicBezTo>
                      <a:cubicBezTo>
                        <a:pt x="100" y="38"/>
                        <a:pt x="100" y="38"/>
                        <a:pt x="100" y="38"/>
                      </a:cubicBezTo>
                      <a:cubicBezTo>
                        <a:pt x="99" y="38"/>
                        <a:pt x="99" y="38"/>
                        <a:pt x="99" y="38"/>
                      </a:cubicBezTo>
                      <a:cubicBezTo>
                        <a:pt x="99" y="38"/>
                        <a:pt x="99" y="38"/>
                        <a:pt x="99" y="38"/>
                      </a:cubicBezTo>
                      <a:cubicBezTo>
                        <a:pt x="98" y="38"/>
                        <a:pt x="98" y="38"/>
                        <a:pt x="98" y="38"/>
                      </a:cubicBezTo>
                      <a:cubicBezTo>
                        <a:pt x="97" y="38"/>
                        <a:pt x="97" y="38"/>
                        <a:pt x="97" y="38"/>
                      </a:cubicBezTo>
                      <a:cubicBezTo>
                        <a:pt x="97" y="38"/>
                        <a:pt x="97" y="38"/>
                        <a:pt x="97" y="38"/>
                      </a:cubicBezTo>
                      <a:cubicBezTo>
                        <a:pt x="97" y="38"/>
                        <a:pt x="97" y="38"/>
                        <a:pt x="97" y="38"/>
                      </a:cubicBezTo>
                      <a:cubicBezTo>
                        <a:pt x="97" y="38"/>
                        <a:pt x="97" y="38"/>
                        <a:pt x="97" y="38"/>
                      </a:cubicBezTo>
                      <a:cubicBezTo>
                        <a:pt x="96" y="38"/>
                        <a:pt x="96" y="38"/>
                        <a:pt x="96" y="38"/>
                      </a:cubicBezTo>
                      <a:cubicBezTo>
                        <a:pt x="96" y="37"/>
                        <a:pt x="96" y="37"/>
                        <a:pt x="96" y="37"/>
                      </a:cubicBezTo>
                      <a:cubicBezTo>
                        <a:pt x="97" y="37"/>
                        <a:pt x="97" y="37"/>
                        <a:pt x="97" y="37"/>
                      </a:cubicBezTo>
                      <a:cubicBezTo>
                        <a:pt x="97" y="37"/>
                        <a:pt x="97" y="37"/>
                        <a:pt x="97" y="37"/>
                      </a:cubicBezTo>
                      <a:cubicBezTo>
                        <a:pt x="97" y="37"/>
                        <a:pt x="97" y="37"/>
                        <a:pt x="97" y="37"/>
                      </a:cubicBezTo>
                      <a:cubicBezTo>
                        <a:pt x="98" y="37"/>
                        <a:pt x="98" y="37"/>
                        <a:pt x="98" y="37"/>
                      </a:cubicBezTo>
                      <a:cubicBezTo>
                        <a:pt x="98" y="37"/>
                        <a:pt x="98" y="37"/>
                        <a:pt x="98" y="37"/>
                      </a:cubicBezTo>
                      <a:cubicBezTo>
                        <a:pt x="98" y="37"/>
                        <a:pt x="98" y="37"/>
                        <a:pt x="98" y="37"/>
                      </a:cubicBezTo>
                      <a:cubicBezTo>
                        <a:pt x="98" y="37"/>
                        <a:pt x="98" y="37"/>
                        <a:pt x="98" y="37"/>
                      </a:cubicBezTo>
                      <a:cubicBezTo>
                        <a:pt x="99" y="37"/>
                        <a:pt x="99" y="37"/>
                        <a:pt x="99" y="37"/>
                      </a:cubicBezTo>
                      <a:cubicBezTo>
                        <a:pt x="99" y="37"/>
                        <a:pt x="99" y="37"/>
                        <a:pt x="99" y="37"/>
                      </a:cubicBezTo>
                      <a:cubicBezTo>
                        <a:pt x="99" y="37"/>
                        <a:pt x="99" y="37"/>
                        <a:pt x="99" y="37"/>
                      </a:cubicBezTo>
                      <a:cubicBezTo>
                        <a:pt x="99" y="37"/>
                        <a:pt x="99" y="37"/>
                        <a:pt x="99" y="37"/>
                      </a:cubicBezTo>
                      <a:cubicBezTo>
                        <a:pt x="99" y="37"/>
                        <a:pt x="99" y="37"/>
                        <a:pt x="99" y="37"/>
                      </a:cubicBezTo>
                      <a:cubicBezTo>
                        <a:pt x="100" y="37"/>
                        <a:pt x="100" y="37"/>
                        <a:pt x="100" y="37"/>
                      </a:cubicBezTo>
                      <a:cubicBezTo>
                        <a:pt x="100" y="37"/>
                        <a:pt x="100" y="37"/>
                        <a:pt x="100" y="37"/>
                      </a:cubicBezTo>
                      <a:cubicBezTo>
                        <a:pt x="100" y="38"/>
                        <a:pt x="100" y="38"/>
                        <a:pt x="100" y="38"/>
                      </a:cubicBezTo>
                      <a:cubicBezTo>
                        <a:pt x="100" y="37"/>
                        <a:pt x="100" y="37"/>
                        <a:pt x="100" y="37"/>
                      </a:cubicBezTo>
                      <a:cubicBezTo>
                        <a:pt x="100" y="37"/>
                        <a:pt x="100" y="37"/>
                        <a:pt x="100" y="37"/>
                      </a:cubicBezTo>
                      <a:cubicBezTo>
                        <a:pt x="100" y="37"/>
                        <a:pt x="100" y="37"/>
                        <a:pt x="100" y="37"/>
                      </a:cubicBezTo>
                      <a:cubicBezTo>
                        <a:pt x="101" y="37"/>
                        <a:pt x="101" y="37"/>
                        <a:pt x="101" y="37"/>
                      </a:cubicBezTo>
                      <a:cubicBezTo>
                        <a:pt x="101" y="37"/>
                        <a:pt x="101" y="37"/>
                        <a:pt x="101" y="37"/>
                      </a:cubicBezTo>
                      <a:cubicBezTo>
                        <a:pt x="101" y="37"/>
                        <a:pt x="101" y="37"/>
                        <a:pt x="101" y="37"/>
                      </a:cubicBezTo>
                      <a:cubicBezTo>
                        <a:pt x="101" y="37"/>
                        <a:pt x="101" y="37"/>
                        <a:pt x="101" y="37"/>
                      </a:cubicBezTo>
                      <a:cubicBezTo>
                        <a:pt x="102" y="38"/>
                        <a:pt x="102" y="38"/>
                        <a:pt x="102" y="38"/>
                      </a:cubicBezTo>
                      <a:cubicBezTo>
                        <a:pt x="102" y="38"/>
                        <a:pt x="102" y="38"/>
                        <a:pt x="102" y="38"/>
                      </a:cubicBezTo>
                      <a:cubicBezTo>
                        <a:pt x="102" y="38"/>
                        <a:pt x="102" y="38"/>
                        <a:pt x="102" y="38"/>
                      </a:cubicBezTo>
                      <a:cubicBezTo>
                        <a:pt x="103" y="38"/>
                        <a:pt x="103" y="38"/>
                        <a:pt x="103" y="38"/>
                      </a:cubicBezTo>
                      <a:cubicBezTo>
                        <a:pt x="103" y="37"/>
                        <a:pt x="103" y="37"/>
                        <a:pt x="103" y="37"/>
                      </a:cubicBezTo>
                      <a:cubicBezTo>
                        <a:pt x="103" y="37"/>
                        <a:pt x="103" y="37"/>
                        <a:pt x="103" y="37"/>
                      </a:cubicBezTo>
                      <a:cubicBezTo>
                        <a:pt x="103" y="37"/>
                        <a:pt x="103" y="37"/>
                        <a:pt x="103" y="37"/>
                      </a:cubicBezTo>
                      <a:cubicBezTo>
                        <a:pt x="103" y="36"/>
                        <a:pt x="103" y="36"/>
                        <a:pt x="103" y="36"/>
                      </a:cubicBezTo>
                      <a:cubicBezTo>
                        <a:pt x="103" y="36"/>
                        <a:pt x="103" y="36"/>
                        <a:pt x="103" y="36"/>
                      </a:cubicBezTo>
                      <a:cubicBezTo>
                        <a:pt x="103" y="37"/>
                        <a:pt x="103" y="37"/>
                        <a:pt x="103" y="37"/>
                      </a:cubicBezTo>
                      <a:cubicBezTo>
                        <a:pt x="103" y="37"/>
                        <a:pt x="103" y="37"/>
                        <a:pt x="103" y="37"/>
                      </a:cubicBezTo>
                      <a:cubicBezTo>
                        <a:pt x="103" y="37"/>
                        <a:pt x="103" y="37"/>
                        <a:pt x="103" y="37"/>
                      </a:cubicBezTo>
                      <a:cubicBezTo>
                        <a:pt x="103" y="37"/>
                        <a:pt x="103" y="37"/>
                        <a:pt x="103" y="37"/>
                      </a:cubicBezTo>
                      <a:cubicBezTo>
                        <a:pt x="103" y="37"/>
                        <a:pt x="103" y="37"/>
                        <a:pt x="103" y="37"/>
                      </a:cubicBezTo>
                      <a:cubicBezTo>
                        <a:pt x="104" y="38"/>
                        <a:pt x="104" y="38"/>
                        <a:pt x="104" y="38"/>
                      </a:cubicBezTo>
                      <a:cubicBezTo>
                        <a:pt x="104" y="38"/>
                        <a:pt x="104" y="38"/>
                        <a:pt x="104"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6" y="37"/>
                        <a:pt x="106" y="37"/>
                        <a:pt x="106" y="37"/>
                      </a:cubicBezTo>
                      <a:cubicBezTo>
                        <a:pt x="106" y="37"/>
                        <a:pt x="106" y="37"/>
                        <a:pt x="106" y="37"/>
                      </a:cubicBezTo>
                      <a:cubicBezTo>
                        <a:pt x="107" y="37"/>
                        <a:pt x="107" y="37"/>
                        <a:pt x="107" y="37"/>
                      </a:cubicBezTo>
                      <a:cubicBezTo>
                        <a:pt x="107" y="38"/>
                        <a:pt x="107" y="38"/>
                        <a:pt x="107" y="38"/>
                      </a:cubicBezTo>
                      <a:cubicBezTo>
                        <a:pt x="107" y="38"/>
                        <a:pt x="107" y="38"/>
                        <a:pt x="107" y="38"/>
                      </a:cubicBezTo>
                      <a:cubicBezTo>
                        <a:pt x="107" y="39"/>
                        <a:pt x="107" y="39"/>
                        <a:pt x="107" y="39"/>
                      </a:cubicBezTo>
                      <a:cubicBezTo>
                        <a:pt x="107" y="39"/>
                        <a:pt x="107" y="39"/>
                        <a:pt x="107" y="39"/>
                      </a:cubicBezTo>
                      <a:cubicBezTo>
                        <a:pt x="107" y="39"/>
                        <a:pt x="107" y="39"/>
                        <a:pt x="107" y="39"/>
                      </a:cubicBezTo>
                      <a:cubicBezTo>
                        <a:pt x="108" y="40"/>
                        <a:pt x="108" y="40"/>
                        <a:pt x="108" y="40"/>
                      </a:cubicBezTo>
                      <a:cubicBezTo>
                        <a:pt x="108" y="40"/>
                        <a:pt x="108" y="40"/>
                        <a:pt x="108" y="40"/>
                      </a:cubicBezTo>
                      <a:cubicBezTo>
                        <a:pt x="109" y="40"/>
                        <a:pt x="109" y="40"/>
                        <a:pt x="109" y="40"/>
                      </a:cubicBezTo>
                      <a:cubicBezTo>
                        <a:pt x="110" y="40"/>
                        <a:pt x="110" y="40"/>
                        <a:pt x="110" y="40"/>
                      </a:cubicBezTo>
                      <a:cubicBezTo>
                        <a:pt x="110" y="41"/>
                        <a:pt x="110" y="41"/>
                        <a:pt x="110" y="41"/>
                      </a:cubicBezTo>
                      <a:cubicBezTo>
                        <a:pt x="111" y="41"/>
                        <a:pt x="111" y="41"/>
                        <a:pt x="111" y="41"/>
                      </a:cubicBezTo>
                      <a:cubicBezTo>
                        <a:pt x="111" y="41"/>
                        <a:pt x="111" y="41"/>
                        <a:pt x="111" y="41"/>
                      </a:cubicBezTo>
                      <a:cubicBezTo>
                        <a:pt x="111" y="41"/>
                        <a:pt x="111" y="41"/>
                        <a:pt x="111" y="41"/>
                      </a:cubicBezTo>
                      <a:cubicBezTo>
                        <a:pt x="112" y="41"/>
                        <a:pt x="112" y="41"/>
                        <a:pt x="112" y="41"/>
                      </a:cubicBezTo>
                      <a:cubicBezTo>
                        <a:pt x="112" y="41"/>
                        <a:pt x="112" y="41"/>
                        <a:pt x="112" y="41"/>
                      </a:cubicBezTo>
                      <a:cubicBezTo>
                        <a:pt x="112" y="41"/>
                        <a:pt x="112" y="41"/>
                        <a:pt x="112" y="41"/>
                      </a:cubicBezTo>
                      <a:cubicBezTo>
                        <a:pt x="112" y="40"/>
                        <a:pt x="112" y="40"/>
                        <a:pt x="112" y="40"/>
                      </a:cubicBezTo>
                      <a:cubicBezTo>
                        <a:pt x="113" y="40"/>
                        <a:pt x="113" y="40"/>
                        <a:pt x="113" y="40"/>
                      </a:cubicBezTo>
                      <a:cubicBezTo>
                        <a:pt x="113" y="40"/>
                        <a:pt x="113" y="40"/>
                        <a:pt x="113" y="40"/>
                      </a:cubicBezTo>
                      <a:cubicBezTo>
                        <a:pt x="113" y="40"/>
                        <a:pt x="113" y="40"/>
                        <a:pt x="113" y="40"/>
                      </a:cubicBezTo>
                      <a:cubicBezTo>
                        <a:pt x="113" y="39"/>
                        <a:pt x="113" y="39"/>
                        <a:pt x="113" y="39"/>
                      </a:cubicBezTo>
                      <a:cubicBezTo>
                        <a:pt x="113" y="39"/>
                        <a:pt x="113" y="39"/>
                        <a:pt x="113" y="39"/>
                      </a:cubicBezTo>
                      <a:cubicBezTo>
                        <a:pt x="112" y="38"/>
                        <a:pt x="112" y="38"/>
                        <a:pt x="112" y="38"/>
                      </a:cubicBezTo>
                      <a:cubicBezTo>
                        <a:pt x="112" y="39"/>
                        <a:pt x="112" y="39"/>
                        <a:pt x="112" y="39"/>
                      </a:cubicBezTo>
                      <a:cubicBezTo>
                        <a:pt x="112" y="39"/>
                        <a:pt x="112" y="39"/>
                        <a:pt x="112" y="39"/>
                      </a:cubicBezTo>
                      <a:cubicBezTo>
                        <a:pt x="112" y="38"/>
                        <a:pt x="112" y="38"/>
                        <a:pt x="112" y="38"/>
                      </a:cubicBezTo>
                      <a:cubicBezTo>
                        <a:pt x="112" y="38"/>
                        <a:pt x="112" y="38"/>
                        <a:pt x="112" y="38"/>
                      </a:cubicBezTo>
                      <a:cubicBezTo>
                        <a:pt x="112" y="38"/>
                        <a:pt x="112" y="38"/>
                        <a:pt x="112" y="38"/>
                      </a:cubicBezTo>
                      <a:cubicBezTo>
                        <a:pt x="112" y="38"/>
                        <a:pt x="112" y="38"/>
                        <a:pt x="112" y="38"/>
                      </a:cubicBezTo>
                      <a:cubicBezTo>
                        <a:pt x="112" y="38"/>
                        <a:pt x="112" y="38"/>
                        <a:pt x="112" y="38"/>
                      </a:cubicBezTo>
                      <a:cubicBezTo>
                        <a:pt x="111" y="37"/>
                        <a:pt x="111" y="37"/>
                        <a:pt x="111" y="37"/>
                      </a:cubicBezTo>
                      <a:cubicBezTo>
                        <a:pt x="111" y="38"/>
                        <a:pt x="111" y="38"/>
                        <a:pt x="111" y="38"/>
                      </a:cubicBezTo>
                      <a:cubicBezTo>
                        <a:pt x="111" y="38"/>
                        <a:pt x="111" y="38"/>
                        <a:pt x="111" y="38"/>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0" y="36"/>
                        <a:pt x="110" y="36"/>
                        <a:pt x="110" y="36"/>
                      </a:cubicBezTo>
                      <a:cubicBezTo>
                        <a:pt x="110" y="36"/>
                        <a:pt x="110" y="36"/>
                        <a:pt x="110" y="36"/>
                      </a:cubicBezTo>
                      <a:cubicBezTo>
                        <a:pt x="110" y="37"/>
                        <a:pt x="110" y="37"/>
                        <a:pt x="110" y="37"/>
                      </a:cubicBezTo>
                      <a:cubicBezTo>
                        <a:pt x="109" y="37"/>
                        <a:pt x="109" y="37"/>
                        <a:pt x="109" y="37"/>
                      </a:cubicBezTo>
                      <a:cubicBezTo>
                        <a:pt x="109" y="37"/>
                        <a:pt x="109" y="37"/>
                        <a:pt x="109" y="37"/>
                      </a:cubicBezTo>
                      <a:cubicBezTo>
                        <a:pt x="108" y="36"/>
                        <a:pt x="108" y="36"/>
                        <a:pt x="108" y="36"/>
                      </a:cubicBezTo>
                      <a:cubicBezTo>
                        <a:pt x="107" y="36"/>
                        <a:pt x="107" y="36"/>
                        <a:pt x="107" y="36"/>
                      </a:cubicBezTo>
                      <a:cubicBezTo>
                        <a:pt x="106" y="35"/>
                        <a:pt x="106" y="35"/>
                        <a:pt x="106" y="35"/>
                      </a:cubicBezTo>
                      <a:cubicBezTo>
                        <a:pt x="105" y="34"/>
                        <a:pt x="105" y="34"/>
                        <a:pt x="105" y="34"/>
                      </a:cubicBezTo>
                      <a:cubicBezTo>
                        <a:pt x="105" y="34"/>
                        <a:pt x="105" y="34"/>
                        <a:pt x="105" y="34"/>
                      </a:cubicBezTo>
                      <a:cubicBezTo>
                        <a:pt x="104" y="34"/>
                        <a:pt x="104" y="34"/>
                        <a:pt x="104" y="34"/>
                      </a:cubicBezTo>
                      <a:cubicBezTo>
                        <a:pt x="103" y="33"/>
                        <a:pt x="103" y="33"/>
                        <a:pt x="103" y="33"/>
                      </a:cubicBezTo>
                      <a:cubicBezTo>
                        <a:pt x="103" y="33"/>
                        <a:pt x="103" y="33"/>
                        <a:pt x="103" y="33"/>
                      </a:cubicBezTo>
                      <a:cubicBezTo>
                        <a:pt x="103" y="33"/>
                        <a:pt x="103" y="33"/>
                        <a:pt x="103" y="33"/>
                      </a:cubicBezTo>
                      <a:cubicBezTo>
                        <a:pt x="103" y="33"/>
                        <a:pt x="103" y="33"/>
                        <a:pt x="103" y="33"/>
                      </a:cubicBezTo>
                      <a:cubicBezTo>
                        <a:pt x="103" y="33"/>
                        <a:pt x="103" y="33"/>
                        <a:pt x="103" y="33"/>
                      </a:cubicBezTo>
                      <a:cubicBezTo>
                        <a:pt x="103" y="32"/>
                        <a:pt x="103" y="32"/>
                        <a:pt x="103" y="32"/>
                      </a:cubicBezTo>
                      <a:cubicBezTo>
                        <a:pt x="103" y="32"/>
                        <a:pt x="103" y="32"/>
                        <a:pt x="103" y="32"/>
                      </a:cubicBezTo>
                      <a:cubicBezTo>
                        <a:pt x="103" y="32"/>
                        <a:pt x="103" y="32"/>
                        <a:pt x="103" y="32"/>
                      </a:cubicBezTo>
                      <a:cubicBezTo>
                        <a:pt x="103" y="32"/>
                        <a:pt x="103" y="32"/>
                        <a:pt x="103" y="32"/>
                      </a:cubicBezTo>
                      <a:cubicBezTo>
                        <a:pt x="104" y="33"/>
                        <a:pt x="104" y="33"/>
                        <a:pt x="104" y="33"/>
                      </a:cubicBezTo>
                      <a:cubicBezTo>
                        <a:pt x="105" y="33"/>
                        <a:pt x="105" y="33"/>
                        <a:pt x="105" y="33"/>
                      </a:cubicBezTo>
                      <a:cubicBezTo>
                        <a:pt x="105" y="34"/>
                        <a:pt x="105" y="34"/>
                        <a:pt x="105" y="34"/>
                      </a:cubicBezTo>
                      <a:cubicBezTo>
                        <a:pt x="105" y="34"/>
                        <a:pt x="105" y="34"/>
                        <a:pt x="105" y="34"/>
                      </a:cubicBezTo>
                      <a:cubicBezTo>
                        <a:pt x="106" y="34"/>
                        <a:pt x="106" y="34"/>
                        <a:pt x="106" y="34"/>
                      </a:cubicBezTo>
                      <a:cubicBezTo>
                        <a:pt x="107" y="35"/>
                        <a:pt x="107" y="35"/>
                        <a:pt x="107" y="35"/>
                      </a:cubicBezTo>
                      <a:cubicBezTo>
                        <a:pt x="107" y="35"/>
                        <a:pt x="107" y="35"/>
                        <a:pt x="107" y="35"/>
                      </a:cubicBezTo>
                      <a:cubicBezTo>
                        <a:pt x="107" y="35"/>
                        <a:pt x="107" y="35"/>
                        <a:pt x="107" y="35"/>
                      </a:cubicBezTo>
                      <a:cubicBezTo>
                        <a:pt x="107" y="35"/>
                        <a:pt x="107" y="35"/>
                        <a:pt x="107" y="35"/>
                      </a:cubicBezTo>
                      <a:cubicBezTo>
                        <a:pt x="108" y="36"/>
                        <a:pt x="108" y="36"/>
                        <a:pt x="108" y="36"/>
                      </a:cubicBezTo>
                      <a:cubicBezTo>
                        <a:pt x="108" y="36"/>
                        <a:pt x="108" y="36"/>
                        <a:pt x="108" y="36"/>
                      </a:cubicBezTo>
                      <a:cubicBezTo>
                        <a:pt x="109" y="36"/>
                        <a:pt x="109" y="36"/>
                        <a:pt x="109" y="36"/>
                      </a:cubicBezTo>
                      <a:cubicBezTo>
                        <a:pt x="109" y="36"/>
                        <a:pt x="109" y="36"/>
                        <a:pt x="109" y="36"/>
                      </a:cubicBezTo>
                      <a:cubicBezTo>
                        <a:pt x="110" y="36"/>
                        <a:pt x="110" y="36"/>
                        <a:pt x="110" y="36"/>
                      </a:cubicBezTo>
                      <a:cubicBezTo>
                        <a:pt x="110" y="35"/>
                        <a:pt x="110" y="35"/>
                        <a:pt x="110" y="35"/>
                      </a:cubicBezTo>
                      <a:cubicBezTo>
                        <a:pt x="110" y="35"/>
                        <a:pt x="110" y="35"/>
                        <a:pt x="110" y="35"/>
                      </a:cubicBezTo>
                      <a:cubicBezTo>
                        <a:pt x="110" y="35"/>
                        <a:pt x="110" y="35"/>
                        <a:pt x="110" y="35"/>
                      </a:cubicBezTo>
                      <a:cubicBezTo>
                        <a:pt x="110" y="35"/>
                        <a:pt x="110" y="35"/>
                        <a:pt x="110" y="35"/>
                      </a:cubicBezTo>
                      <a:cubicBezTo>
                        <a:pt x="110" y="35"/>
                        <a:pt x="110" y="35"/>
                        <a:pt x="110" y="35"/>
                      </a:cubicBezTo>
                      <a:cubicBezTo>
                        <a:pt x="109" y="35"/>
                        <a:pt x="109" y="35"/>
                        <a:pt x="109" y="35"/>
                      </a:cubicBezTo>
                      <a:cubicBezTo>
                        <a:pt x="109" y="35"/>
                        <a:pt x="109" y="35"/>
                        <a:pt x="109" y="35"/>
                      </a:cubicBezTo>
                      <a:cubicBezTo>
                        <a:pt x="110" y="34"/>
                        <a:pt x="110" y="34"/>
                        <a:pt x="110" y="34"/>
                      </a:cubicBezTo>
                      <a:cubicBezTo>
                        <a:pt x="110" y="34"/>
                        <a:pt x="110" y="34"/>
                        <a:pt x="110" y="34"/>
                      </a:cubicBezTo>
                      <a:cubicBezTo>
                        <a:pt x="110" y="34"/>
                        <a:pt x="110" y="34"/>
                        <a:pt x="110" y="34"/>
                      </a:cubicBezTo>
                      <a:cubicBezTo>
                        <a:pt x="109" y="34"/>
                        <a:pt x="109" y="34"/>
                        <a:pt x="109" y="34"/>
                      </a:cubicBezTo>
                      <a:cubicBezTo>
                        <a:pt x="109" y="34"/>
                        <a:pt x="109" y="34"/>
                        <a:pt x="109" y="34"/>
                      </a:cubicBezTo>
                      <a:cubicBezTo>
                        <a:pt x="109" y="34"/>
                        <a:pt x="109" y="34"/>
                        <a:pt x="109" y="34"/>
                      </a:cubicBezTo>
                      <a:cubicBezTo>
                        <a:pt x="109" y="34"/>
                        <a:pt x="109" y="34"/>
                        <a:pt x="109" y="34"/>
                      </a:cubicBezTo>
                      <a:cubicBezTo>
                        <a:pt x="109" y="34"/>
                        <a:pt x="109" y="34"/>
                        <a:pt x="109" y="34"/>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2"/>
                        <a:pt x="109" y="32"/>
                        <a:pt x="109" y="32"/>
                      </a:cubicBezTo>
                      <a:cubicBezTo>
                        <a:pt x="109" y="33"/>
                        <a:pt x="109" y="33"/>
                        <a:pt x="109" y="33"/>
                      </a:cubicBezTo>
                      <a:cubicBezTo>
                        <a:pt x="110" y="33"/>
                        <a:pt x="110" y="33"/>
                        <a:pt x="110" y="33"/>
                      </a:cubicBezTo>
                      <a:cubicBezTo>
                        <a:pt x="110" y="33"/>
                        <a:pt x="110" y="33"/>
                        <a:pt x="110" y="33"/>
                      </a:cubicBezTo>
                      <a:cubicBezTo>
                        <a:pt x="110" y="33"/>
                        <a:pt x="110" y="33"/>
                        <a:pt x="110" y="33"/>
                      </a:cubicBezTo>
                      <a:cubicBezTo>
                        <a:pt x="111" y="33"/>
                        <a:pt x="111" y="33"/>
                        <a:pt x="111" y="33"/>
                      </a:cubicBezTo>
                      <a:cubicBezTo>
                        <a:pt x="111" y="34"/>
                        <a:pt x="111" y="34"/>
                        <a:pt x="111" y="34"/>
                      </a:cubicBezTo>
                      <a:cubicBezTo>
                        <a:pt x="111" y="34"/>
                        <a:pt x="111" y="34"/>
                        <a:pt x="111" y="34"/>
                      </a:cubicBezTo>
                      <a:cubicBezTo>
                        <a:pt x="112" y="34"/>
                        <a:pt x="112" y="34"/>
                        <a:pt x="112" y="34"/>
                      </a:cubicBezTo>
                      <a:cubicBezTo>
                        <a:pt x="112" y="34"/>
                        <a:pt x="112" y="34"/>
                        <a:pt x="112" y="34"/>
                      </a:cubicBezTo>
                      <a:cubicBezTo>
                        <a:pt x="112" y="33"/>
                        <a:pt x="112" y="33"/>
                        <a:pt x="112" y="33"/>
                      </a:cubicBezTo>
                      <a:cubicBezTo>
                        <a:pt x="112" y="33"/>
                        <a:pt x="112" y="33"/>
                        <a:pt x="112" y="33"/>
                      </a:cubicBezTo>
                      <a:cubicBezTo>
                        <a:pt x="112" y="32"/>
                        <a:pt x="112" y="32"/>
                        <a:pt x="112" y="32"/>
                      </a:cubicBezTo>
                      <a:cubicBezTo>
                        <a:pt x="111" y="32"/>
                        <a:pt x="111" y="32"/>
                        <a:pt x="111" y="32"/>
                      </a:cubicBezTo>
                      <a:cubicBezTo>
                        <a:pt x="111" y="32"/>
                        <a:pt x="111" y="32"/>
                        <a:pt x="111" y="32"/>
                      </a:cubicBezTo>
                      <a:cubicBezTo>
                        <a:pt x="111" y="32"/>
                        <a:pt x="111" y="32"/>
                        <a:pt x="111" y="32"/>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0" y="31"/>
                        <a:pt x="110" y="31"/>
                        <a:pt x="110" y="31"/>
                      </a:cubicBezTo>
                      <a:cubicBezTo>
                        <a:pt x="110" y="31"/>
                        <a:pt x="110" y="31"/>
                        <a:pt x="110" y="31"/>
                      </a:cubicBezTo>
                      <a:cubicBezTo>
                        <a:pt x="109" y="31"/>
                        <a:pt x="109" y="31"/>
                        <a:pt x="109" y="31"/>
                      </a:cubicBezTo>
                      <a:cubicBezTo>
                        <a:pt x="109" y="31"/>
                        <a:pt x="109" y="31"/>
                        <a:pt x="109" y="31"/>
                      </a:cubicBezTo>
                      <a:cubicBezTo>
                        <a:pt x="109" y="30"/>
                        <a:pt x="109" y="30"/>
                        <a:pt x="109" y="30"/>
                      </a:cubicBezTo>
                      <a:cubicBezTo>
                        <a:pt x="109" y="30"/>
                        <a:pt x="109" y="30"/>
                        <a:pt x="109" y="30"/>
                      </a:cubicBezTo>
                      <a:cubicBezTo>
                        <a:pt x="110" y="30"/>
                        <a:pt x="110" y="30"/>
                        <a:pt x="110" y="30"/>
                      </a:cubicBezTo>
                      <a:cubicBezTo>
                        <a:pt x="110" y="30"/>
                        <a:pt x="110" y="30"/>
                        <a:pt x="110" y="30"/>
                      </a:cubicBezTo>
                      <a:cubicBezTo>
                        <a:pt x="110" y="30"/>
                        <a:pt x="110" y="30"/>
                        <a:pt x="110" y="30"/>
                      </a:cubicBezTo>
                      <a:cubicBezTo>
                        <a:pt x="110" y="30"/>
                        <a:pt x="110" y="30"/>
                        <a:pt x="110" y="30"/>
                      </a:cubicBezTo>
                      <a:cubicBezTo>
                        <a:pt x="109" y="30"/>
                        <a:pt x="109" y="30"/>
                        <a:pt x="109" y="30"/>
                      </a:cubicBezTo>
                      <a:cubicBezTo>
                        <a:pt x="109" y="30"/>
                        <a:pt x="109" y="30"/>
                        <a:pt x="109" y="30"/>
                      </a:cubicBezTo>
                      <a:cubicBezTo>
                        <a:pt x="108" y="29"/>
                        <a:pt x="108" y="29"/>
                        <a:pt x="108" y="29"/>
                      </a:cubicBezTo>
                      <a:cubicBezTo>
                        <a:pt x="108" y="29"/>
                        <a:pt x="108" y="29"/>
                        <a:pt x="108" y="29"/>
                      </a:cubicBezTo>
                      <a:cubicBezTo>
                        <a:pt x="108" y="29"/>
                        <a:pt x="108" y="29"/>
                        <a:pt x="108" y="29"/>
                      </a:cubicBezTo>
                      <a:cubicBezTo>
                        <a:pt x="107" y="30"/>
                        <a:pt x="107" y="30"/>
                        <a:pt x="107" y="30"/>
                      </a:cubicBezTo>
                      <a:cubicBezTo>
                        <a:pt x="106" y="29"/>
                        <a:pt x="106" y="29"/>
                        <a:pt x="106" y="29"/>
                      </a:cubicBezTo>
                      <a:cubicBezTo>
                        <a:pt x="106" y="29"/>
                        <a:pt x="106" y="29"/>
                        <a:pt x="106" y="29"/>
                      </a:cubicBezTo>
                      <a:cubicBezTo>
                        <a:pt x="106" y="29"/>
                        <a:pt x="106" y="29"/>
                        <a:pt x="106" y="29"/>
                      </a:cubicBezTo>
                      <a:cubicBezTo>
                        <a:pt x="106" y="28"/>
                        <a:pt x="106" y="28"/>
                        <a:pt x="105" y="28"/>
                      </a:cubicBezTo>
                      <a:cubicBezTo>
                        <a:pt x="105" y="28"/>
                        <a:pt x="105" y="28"/>
                        <a:pt x="105" y="28"/>
                      </a:cubicBezTo>
                      <a:cubicBezTo>
                        <a:pt x="105" y="28"/>
                        <a:pt x="105" y="28"/>
                        <a:pt x="105" y="28"/>
                      </a:cubicBezTo>
                      <a:cubicBezTo>
                        <a:pt x="105" y="27"/>
                        <a:pt x="105" y="27"/>
                        <a:pt x="105"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6"/>
                        <a:pt x="103" y="26"/>
                        <a:pt x="103" y="26"/>
                      </a:cubicBezTo>
                      <a:cubicBezTo>
                        <a:pt x="102" y="26"/>
                        <a:pt x="102" y="26"/>
                        <a:pt x="102" y="26"/>
                      </a:cubicBezTo>
                      <a:cubicBezTo>
                        <a:pt x="102" y="26"/>
                        <a:pt x="102" y="26"/>
                        <a:pt x="102" y="26"/>
                      </a:cubicBezTo>
                      <a:cubicBezTo>
                        <a:pt x="102" y="26"/>
                        <a:pt x="102" y="26"/>
                        <a:pt x="102" y="26"/>
                      </a:cubicBezTo>
                      <a:cubicBezTo>
                        <a:pt x="102" y="25"/>
                        <a:pt x="102" y="25"/>
                        <a:pt x="102" y="25"/>
                      </a:cubicBezTo>
                      <a:cubicBezTo>
                        <a:pt x="101" y="25"/>
                        <a:pt x="101" y="25"/>
                        <a:pt x="101" y="25"/>
                      </a:cubicBezTo>
                      <a:cubicBezTo>
                        <a:pt x="101" y="25"/>
                        <a:pt x="101" y="25"/>
                        <a:pt x="101" y="25"/>
                      </a:cubicBezTo>
                      <a:cubicBezTo>
                        <a:pt x="101" y="25"/>
                        <a:pt x="101" y="25"/>
                        <a:pt x="101" y="25"/>
                      </a:cubicBezTo>
                      <a:cubicBezTo>
                        <a:pt x="101" y="25"/>
                        <a:pt x="100" y="24"/>
                        <a:pt x="100" y="24"/>
                      </a:cubicBezTo>
                      <a:cubicBezTo>
                        <a:pt x="100" y="24"/>
                        <a:pt x="100" y="24"/>
                        <a:pt x="100" y="24"/>
                      </a:cubicBezTo>
                      <a:cubicBezTo>
                        <a:pt x="100" y="24"/>
                        <a:pt x="100" y="24"/>
                        <a:pt x="100" y="24"/>
                      </a:cubicBezTo>
                      <a:cubicBezTo>
                        <a:pt x="100" y="24"/>
                        <a:pt x="100" y="24"/>
                        <a:pt x="100" y="24"/>
                      </a:cubicBezTo>
                      <a:cubicBezTo>
                        <a:pt x="99" y="24"/>
                        <a:pt x="99" y="24"/>
                        <a:pt x="99" y="24"/>
                      </a:cubicBezTo>
                      <a:cubicBezTo>
                        <a:pt x="99" y="24"/>
                        <a:pt x="99" y="24"/>
                        <a:pt x="99" y="24"/>
                      </a:cubicBezTo>
                      <a:cubicBezTo>
                        <a:pt x="99" y="24"/>
                        <a:pt x="99" y="24"/>
                        <a:pt x="99" y="24"/>
                      </a:cubicBezTo>
                      <a:cubicBezTo>
                        <a:pt x="99" y="22"/>
                        <a:pt x="99" y="22"/>
                        <a:pt x="99" y="22"/>
                      </a:cubicBezTo>
                      <a:cubicBezTo>
                        <a:pt x="99" y="22"/>
                        <a:pt x="99" y="22"/>
                        <a:pt x="99" y="22"/>
                      </a:cubicBezTo>
                      <a:cubicBezTo>
                        <a:pt x="98" y="22"/>
                        <a:pt x="98" y="22"/>
                        <a:pt x="98" y="22"/>
                      </a:cubicBezTo>
                      <a:cubicBezTo>
                        <a:pt x="98" y="22"/>
                        <a:pt x="98" y="22"/>
                        <a:pt x="98" y="22"/>
                      </a:cubicBezTo>
                      <a:cubicBezTo>
                        <a:pt x="98" y="22"/>
                        <a:pt x="98" y="22"/>
                        <a:pt x="98" y="22"/>
                      </a:cubicBezTo>
                      <a:cubicBezTo>
                        <a:pt x="97" y="22"/>
                        <a:pt x="97" y="22"/>
                        <a:pt x="97" y="22"/>
                      </a:cubicBezTo>
                      <a:cubicBezTo>
                        <a:pt x="97" y="22"/>
                        <a:pt x="97" y="22"/>
                        <a:pt x="97" y="22"/>
                      </a:cubicBezTo>
                      <a:cubicBezTo>
                        <a:pt x="97" y="22"/>
                        <a:pt x="97" y="22"/>
                        <a:pt x="97" y="22"/>
                      </a:cubicBezTo>
                      <a:cubicBezTo>
                        <a:pt x="97" y="21"/>
                        <a:pt x="97" y="21"/>
                        <a:pt x="97" y="21"/>
                      </a:cubicBezTo>
                      <a:cubicBezTo>
                        <a:pt x="96" y="21"/>
                        <a:pt x="96" y="21"/>
                        <a:pt x="96" y="21"/>
                      </a:cubicBezTo>
                      <a:cubicBezTo>
                        <a:pt x="96" y="21"/>
                        <a:pt x="96" y="21"/>
                        <a:pt x="96" y="21"/>
                      </a:cubicBezTo>
                      <a:cubicBezTo>
                        <a:pt x="96" y="21"/>
                        <a:pt x="96" y="21"/>
                        <a:pt x="96" y="21"/>
                      </a:cubicBezTo>
                      <a:cubicBezTo>
                        <a:pt x="96" y="21"/>
                        <a:pt x="96" y="21"/>
                        <a:pt x="96" y="21"/>
                      </a:cubicBezTo>
                      <a:cubicBezTo>
                        <a:pt x="96" y="21"/>
                        <a:pt x="96" y="21"/>
                        <a:pt x="96" y="21"/>
                      </a:cubicBezTo>
                      <a:cubicBezTo>
                        <a:pt x="95" y="21"/>
                        <a:pt x="95" y="21"/>
                        <a:pt x="95" y="21"/>
                      </a:cubicBezTo>
                      <a:cubicBezTo>
                        <a:pt x="95" y="21"/>
                        <a:pt x="95" y="21"/>
                        <a:pt x="95" y="21"/>
                      </a:cubicBezTo>
                      <a:cubicBezTo>
                        <a:pt x="95" y="21"/>
                        <a:pt x="95" y="21"/>
                        <a:pt x="95" y="21"/>
                      </a:cubicBezTo>
                      <a:cubicBezTo>
                        <a:pt x="95" y="21"/>
                        <a:pt x="95" y="21"/>
                        <a:pt x="95" y="21"/>
                      </a:cubicBezTo>
                      <a:cubicBezTo>
                        <a:pt x="96" y="21"/>
                        <a:pt x="96" y="21"/>
                        <a:pt x="96" y="21"/>
                      </a:cubicBezTo>
                      <a:cubicBezTo>
                        <a:pt x="96" y="21"/>
                        <a:pt x="96" y="21"/>
                        <a:pt x="96" y="21"/>
                      </a:cubicBezTo>
                      <a:cubicBezTo>
                        <a:pt x="97" y="21"/>
                        <a:pt x="97" y="21"/>
                        <a:pt x="97" y="21"/>
                      </a:cubicBezTo>
                      <a:cubicBezTo>
                        <a:pt x="97" y="21"/>
                        <a:pt x="97" y="21"/>
                        <a:pt x="97" y="21"/>
                      </a:cubicBezTo>
                      <a:cubicBezTo>
                        <a:pt x="97" y="22"/>
                        <a:pt x="97" y="22"/>
                        <a:pt x="97" y="22"/>
                      </a:cubicBezTo>
                      <a:cubicBezTo>
                        <a:pt x="97" y="21"/>
                        <a:pt x="97" y="21"/>
                        <a:pt x="97" y="21"/>
                      </a:cubicBezTo>
                      <a:cubicBezTo>
                        <a:pt x="98" y="21"/>
                        <a:pt x="98" y="21"/>
                        <a:pt x="98" y="21"/>
                      </a:cubicBezTo>
                      <a:cubicBezTo>
                        <a:pt x="98" y="22"/>
                        <a:pt x="98" y="22"/>
                        <a:pt x="98" y="22"/>
                      </a:cubicBezTo>
                      <a:cubicBezTo>
                        <a:pt x="98" y="22"/>
                        <a:pt x="98" y="22"/>
                        <a:pt x="98" y="22"/>
                      </a:cubicBezTo>
                      <a:cubicBezTo>
                        <a:pt x="99" y="22"/>
                        <a:pt x="99" y="22"/>
                        <a:pt x="99" y="22"/>
                      </a:cubicBezTo>
                      <a:cubicBezTo>
                        <a:pt x="99" y="23"/>
                        <a:pt x="99" y="23"/>
                        <a:pt x="99" y="23"/>
                      </a:cubicBezTo>
                      <a:cubicBezTo>
                        <a:pt x="100" y="23"/>
                        <a:pt x="100" y="23"/>
                        <a:pt x="100" y="23"/>
                      </a:cubicBezTo>
                      <a:cubicBezTo>
                        <a:pt x="100" y="24"/>
                        <a:pt x="100" y="24"/>
                        <a:pt x="100" y="24"/>
                      </a:cubicBezTo>
                      <a:cubicBezTo>
                        <a:pt x="101" y="24"/>
                        <a:pt x="101" y="24"/>
                        <a:pt x="101" y="24"/>
                      </a:cubicBezTo>
                      <a:cubicBezTo>
                        <a:pt x="102" y="25"/>
                        <a:pt x="102" y="25"/>
                        <a:pt x="102" y="25"/>
                      </a:cubicBezTo>
                      <a:cubicBezTo>
                        <a:pt x="102" y="25"/>
                        <a:pt x="102" y="25"/>
                        <a:pt x="102" y="25"/>
                      </a:cubicBezTo>
                      <a:cubicBezTo>
                        <a:pt x="103" y="26"/>
                        <a:pt x="103" y="26"/>
                        <a:pt x="103" y="26"/>
                      </a:cubicBezTo>
                      <a:cubicBezTo>
                        <a:pt x="103" y="26"/>
                        <a:pt x="103" y="26"/>
                        <a:pt x="103" y="26"/>
                      </a:cubicBezTo>
                      <a:cubicBezTo>
                        <a:pt x="103" y="26"/>
                        <a:pt x="103" y="26"/>
                        <a:pt x="103" y="26"/>
                      </a:cubicBezTo>
                      <a:cubicBezTo>
                        <a:pt x="103" y="26"/>
                        <a:pt x="103" y="26"/>
                        <a:pt x="103"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5" y="26"/>
                        <a:pt x="105" y="26"/>
                        <a:pt x="105" y="26"/>
                      </a:cubicBezTo>
                      <a:cubicBezTo>
                        <a:pt x="105" y="27"/>
                        <a:pt x="105" y="27"/>
                        <a:pt x="105" y="27"/>
                      </a:cubicBezTo>
                      <a:cubicBezTo>
                        <a:pt x="105" y="27"/>
                        <a:pt x="105" y="27"/>
                        <a:pt x="105" y="27"/>
                      </a:cubicBezTo>
                      <a:cubicBezTo>
                        <a:pt x="105" y="27"/>
                        <a:pt x="105" y="27"/>
                        <a:pt x="105" y="27"/>
                      </a:cubicBezTo>
                      <a:cubicBezTo>
                        <a:pt x="106" y="28"/>
                        <a:pt x="106" y="28"/>
                        <a:pt x="106" y="28"/>
                      </a:cubicBezTo>
                      <a:cubicBezTo>
                        <a:pt x="106" y="28"/>
                        <a:pt x="106" y="28"/>
                        <a:pt x="106" y="28"/>
                      </a:cubicBezTo>
                      <a:cubicBezTo>
                        <a:pt x="106" y="28"/>
                        <a:pt x="106" y="28"/>
                        <a:pt x="106" y="28"/>
                      </a:cubicBezTo>
                      <a:cubicBezTo>
                        <a:pt x="107" y="28"/>
                        <a:pt x="107" y="28"/>
                        <a:pt x="107" y="28"/>
                      </a:cubicBezTo>
                      <a:cubicBezTo>
                        <a:pt x="107" y="29"/>
                        <a:pt x="107" y="29"/>
                        <a:pt x="107" y="29"/>
                      </a:cubicBezTo>
                      <a:cubicBezTo>
                        <a:pt x="107" y="29"/>
                        <a:pt x="107" y="29"/>
                        <a:pt x="107" y="29"/>
                      </a:cubicBezTo>
                      <a:cubicBezTo>
                        <a:pt x="107" y="28"/>
                        <a:pt x="107" y="28"/>
                        <a:pt x="107" y="28"/>
                      </a:cubicBezTo>
                      <a:cubicBezTo>
                        <a:pt x="107" y="28"/>
                        <a:pt x="107" y="28"/>
                        <a:pt x="107" y="28"/>
                      </a:cubicBezTo>
                      <a:cubicBezTo>
                        <a:pt x="107" y="28"/>
                        <a:pt x="107" y="28"/>
                        <a:pt x="107" y="28"/>
                      </a:cubicBezTo>
                      <a:cubicBezTo>
                        <a:pt x="107" y="28"/>
                        <a:pt x="107" y="28"/>
                        <a:pt x="107"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9"/>
                        <a:pt x="108" y="29"/>
                        <a:pt x="108" y="29"/>
                      </a:cubicBezTo>
                      <a:cubicBezTo>
                        <a:pt x="109" y="29"/>
                        <a:pt x="109" y="29"/>
                        <a:pt x="109" y="29"/>
                      </a:cubicBezTo>
                      <a:cubicBezTo>
                        <a:pt x="110" y="29"/>
                        <a:pt x="110" y="29"/>
                        <a:pt x="110" y="29"/>
                      </a:cubicBezTo>
                      <a:cubicBezTo>
                        <a:pt x="110" y="28"/>
                        <a:pt x="110" y="28"/>
                        <a:pt x="110" y="28"/>
                      </a:cubicBezTo>
                      <a:cubicBezTo>
                        <a:pt x="110" y="28"/>
                        <a:pt x="110" y="28"/>
                        <a:pt x="110" y="28"/>
                      </a:cubicBezTo>
                      <a:cubicBezTo>
                        <a:pt x="110" y="28"/>
                        <a:pt x="110" y="28"/>
                        <a:pt x="110" y="28"/>
                      </a:cubicBezTo>
                      <a:cubicBezTo>
                        <a:pt x="109" y="28"/>
                        <a:pt x="109" y="28"/>
                        <a:pt x="109" y="28"/>
                      </a:cubicBezTo>
                      <a:cubicBezTo>
                        <a:pt x="109" y="28"/>
                        <a:pt x="109" y="28"/>
                        <a:pt x="109" y="28"/>
                      </a:cubicBezTo>
                      <a:cubicBezTo>
                        <a:pt x="109" y="28"/>
                        <a:pt x="109" y="28"/>
                        <a:pt x="109" y="28"/>
                      </a:cubicBezTo>
                      <a:cubicBezTo>
                        <a:pt x="109" y="28"/>
                        <a:pt x="109" y="28"/>
                        <a:pt x="109" y="28"/>
                      </a:cubicBezTo>
                      <a:cubicBezTo>
                        <a:pt x="109" y="27"/>
                        <a:pt x="109" y="27"/>
                        <a:pt x="109" y="27"/>
                      </a:cubicBezTo>
                      <a:cubicBezTo>
                        <a:pt x="109" y="27"/>
                        <a:pt x="109" y="27"/>
                        <a:pt x="109" y="27"/>
                      </a:cubicBezTo>
                      <a:cubicBezTo>
                        <a:pt x="109" y="27"/>
                        <a:pt x="109" y="27"/>
                        <a:pt x="109" y="27"/>
                      </a:cubicBezTo>
                      <a:cubicBezTo>
                        <a:pt x="110" y="27"/>
                        <a:pt x="110" y="27"/>
                        <a:pt x="110" y="27"/>
                      </a:cubicBezTo>
                      <a:cubicBezTo>
                        <a:pt x="110" y="27"/>
                        <a:pt x="110" y="27"/>
                        <a:pt x="110" y="27"/>
                      </a:cubicBezTo>
                      <a:cubicBezTo>
                        <a:pt x="110" y="27"/>
                        <a:pt x="110" y="27"/>
                        <a:pt x="110" y="27"/>
                      </a:cubicBezTo>
                      <a:cubicBezTo>
                        <a:pt x="110" y="27"/>
                        <a:pt x="110" y="27"/>
                        <a:pt x="110" y="27"/>
                      </a:cubicBezTo>
                      <a:cubicBezTo>
                        <a:pt x="109" y="27"/>
                        <a:pt x="109" y="27"/>
                        <a:pt x="109" y="27"/>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5"/>
                        <a:pt x="109" y="25"/>
                        <a:pt x="109" y="25"/>
                      </a:cubicBezTo>
                      <a:cubicBezTo>
                        <a:pt x="109" y="25"/>
                        <a:pt x="109" y="25"/>
                        <a:pt x="109" y="25"/>
                      </a:cubicBezTo>
                      <a:cubicBezTo>
                        <a:pt x="109" y="24"/>
                        <a:pt x="109" y="24"/>
                        <a:pt x="109" y="24"/>
                      </a:cubicBezTo>
                      <a:cubicBezTo>
                        <a:pt x="109" y="24"/>
                        <a:pt x="109" y="24"/>
                        <a:pt x="109" y="24"/>
                      </a:cubicBezTo>
                      <a:cubicBezTo>
                        <a:pt x="109" y="24"/>
                        <a:pt x="109" y="24"/>
                        <a:pt x="109" y="24"/>
                      </a:cubicBezTo>
                      <a:cubicBezTo>
                        <a:pt x="110" y="25"/>
                        <a:pt x="110" y="25"/>
                        <a:pt x="110" y="25"/>
                      </a:cubicBezTo>
                      <a:cubicBezTo>
                        <a:pt x="110" y="25"/>
                        <a:pt x="110" y="25"/>
                        <a:pt x="110" y="25"/>
                      </a:cubicBezTo>
                      <a:cubicBezTo>
                        <a:pt x="110" y="24"/>
                        <a:pt x="110" y="24"/>
                        <a:pt x="110" y="24"/>
                      </a:cubicBezTo>
                      <a:cubicBezTo>
                        <a:pt x="110" y="24"/>
                        <a:pt x="110" y="24"/>
                        <a:pt x="110" y="24"/>
                      </a:cubicBezTo>
                      <a:cubicBezTo>
                        <a:pt x="110" y="23"/>
                        <a:pt x="110" y="23"/>
                        <a:pt x="110" y="23"/>
                      </a:cubicBezTo>
                      <a:cubicBezTo>
                        <a:pt x="110" y="23"/>
                        <a:pt x="110" y="23"/>
                        <a:pt x="110" y="23"/>
                      </a:cubicBezTo>
                      <a:cubicBezTo>
                        <a:pt x="109" y="23"/>
                        <a:pt x="109" y="23"/>
                        <a:pt x="109" y="23"/>
                      </a:cubicBezTo>
                      <a:cubicBezTo>
                        <a:pt x="109" y="23"/>
                        <a:pt x="109" y="23"/>
                        <a:pt x="109" y="23"/>
                      </a:cubicBezTo>
                      <a:cubicBezTo>
                        <a:pt x="107" y="22"/>
                        <a:pt x="107" y="22"/>
                        <a:pt x="107" y="22"/>
                      </a:cubicBezTo>
                      <a:cubicBezTo>
                        <a:pt x="107" y="22"/>
                        <a:pt x="107" y="22"/>
                        <a:pt x="107" y="22"/>
                      </a:cubicBezTo>
                      <a:cubicBezTo>
                        <a:pt x="107" y="22"/>
                        <a:pt x="106" y="22"/>
                        <a:pt x="106" y="22"/>
                      </a:cubicBezTo>
                      <a:cubicBezTo>
                        <a:pt x="106" y="22"/>
                        <a:pt x="106" y="22"/>
                        <a:pt x="106" y="22"/>
                      </a:cubicBezTo>
                      <a:cubicBezTo>
                        <a:pt x="106" y="22"/>
                        <a:pt x="106" y="22"/>
                        <a:pt x="106" y="22"/>
                      </a:cubicBezTo>
                      <a:cubicBezTo>
                        <a:pt x="106" y="22"/>
                        <a:pt x="106" y="22"/>
                        <a:pt x="106" y="22"/>
                      </a:cubicBezTo>
                      <a:cubicBezTo>
                        <a:pt x="106" y="22"/>
                        <a:pt x="106" y="22"/>
                        <a:pt x="106" y="22"/>
                      </a:cubicBezTo>
                      <a:cubicBezTo>
                        <a:pt x="106" y="22"/>
                        <a:pt x="106" y="22"/>
                        <a:pt x="106" y="22"/>
                      </a:cubicBezTo>
                      <a:cubicBezTo>
                        <a:pt x="105" y="22"/>
                        <a:pt x="105" y="22"/>
                        <a:pt x="105" y="22"/>
                      </a:cubicBezTo>
                      <a:cubicBezTo>
                        <a:pt x="105" y="22"/>
                        <a:pt x="105" y="22"/>
                        <a:pt x="105" y="22"/>
                      </a:cubicBezTo>
                      <a:cubicBezTo>
                        <a:pt x="105" y="22"/>
                        <a:pt x="105" y="22"/>
                        <a:pt x="105" y="22"/>
                      </a:cubicBezTo>
                      <a:cubicBezTo>
                        <a:pt x="105" y="21"/>
                        <a:pt x="105" y="21"/>
                        <a:pt x="105" y="21"/>
                      </a:cubicBezTo>
                      <a:cubicBezTo>
                        <a:pt x="105" y="21"/>
                        <a:pt x="105" y="21"/>
                        <a:pt x="105" y="21"/>
                      </a:cubicBezTo>
                      <a:cubicBezTo>
                        <a:pt x="105" y="21"/>
                        <a:pt x="105" y="21"/>
                        <a:pt x="105" y="21"/>
                      </a:cubicBezTo>
                      <a:cubicBezTo>
                        <a:pt x="105" y="21"/>
                        <a:pt x="105" y="21"/>
                        <a:pt x="105" y="21"/>
                      </a:cubicBezTo>
                      <a:cubicBezTo>
                        <a:pt x="105" y="21"/>
                        <a:pt x="105" y="21"/>
                        <a:pt x="105" y="21"/>
                      </a:cubicBezTo>
                      <a:cubicBezTo>
                        <a:pt x="104" y="21"/>
                        <a:pt x="104" y="21"/>
                        <a:pt x="104" y="21"/>
                      </a:cubicBezTo>
                      <a:cubicBezTo>
                        <a:pt x="104" y="20"/>
                        <a:pt x="104" y="20"/>
                        <a:pt x="104" y="20"/>
                      </a:cubicBezTo>
                      <a:cubicBezTo>
                        <a:pt x="104" y="20"/>
                        <a:pt x="104" y="20"/>
                        <a:pt x="104"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1" y="20"/>
                        <a:pt x="101" y="20"/>
                        <a:pt x="101" y="20"/>
                      </a:cubicBezTo>
                      <a:cubicBezTo>
                        <a:pt x="101" y="20"/>
                        <a:pt x="101" y="20"/>
                        <a:pt x="101" y="20"/>
                      </a:cubicBezTo>
                      <a:cubicBezTo>
                        <a:pt x="101" y="20"/>
                        <a:pt x="101" y="20"/>
                        <a:pt x="101" y="20"/>
                      </a:cubicBezTo>
                      <a:cubicBezTo>
                        <a:pt x="101" y="20"/>
                        <a:pt x="101" y="20"/>
                        <a:pt x="101" y="20"/>
                      </a:cubicBezTo>
                      <a:cubicBezTo>
                        <a:pt x="100" y="20"/>
                        <a:pt x="100" y="20"/>
                        <a:pt x="100" y="20"/>
                      </a:cubicBezTo>
                      <a:cubicBezTo>
                        <a:pt x="100" y="20"/>
                        <a:pt x="100" y="20"/>
                        <a:pt x="100" y="20"/>
                      </a:cubicBezTo>
                      <a:cubicBezTo>
                        <a:pt x="99" y="20"/>
                        <a:pt x="99" y="20"/>
                        <a:pt x="99" y="20"/>
                      </a:cubicBezTo>
                      <a:cubicBezTo>
                        <a:pt x="98" y="20"/>
                        <a:pt x="98" y="20"/>
                        <a:pt x="98" y="20"/>
                      </a:cubicBezTo>
                      <a:cubicBezTo>
                        <a:pt x="98" y="20"/>
                        <a:pt x="98" y="20"/>
                        <a:pt x="98" y="20"/>
                      </a:cubicBezTo>
                      <a:cubicBezTo>
                        <a:pt x="98" y="19"/>
                        <a:pt x="98" y="19"/>
                        <a:pt x="98" y="19"/>
                      </a:cubicBezTo>
                      <a:cubicBezTo>
                        <a:pt x="98" y="19"/>
                        <a:pt x="98" y="19"/>
                        <a:pt x="98" y="19"/>
                      </a:cubicBezTo>
                      <a:cubicBezTo>
                        <a:pt x="97" y="19"/>
                        <a:pt x="97" y="19"/>
                        <a:pt x="97" y="19"/>
                      </a:cubicBezTo>
                      <a:cubicBezTo>
                        <a:pt x="97" y="19"/>
                        <a:pt x="97" y="19"/>
                        <a:pt x="97" y="19"/>
                      </a:cubicBezTo>
                      <a:cubicBezTo>
                        <a:pt x="97" y="18"/>
                        <a:pt x="97" y="18"/>
                        <a:pt x="97" y="18"/>
                      </a:cubicBezTo>
                      <a:cubicBezTo>
                        <a:pt x="97" y="18"/>
                        <a:pt x="97" y="18"/>
                        <a:pt x="97" y="18"/>
                      </a:cubicBezTo>
                      <a:cubicBezTo>
                        <a:pt x="97" y="18"/>
                        <a:pt x="97" y="18"/>
                        <a:pt x="97" y="18"/>
                      </a:cubicBezTo>
                      <a:cubicBezTo>
                        <a:pt x="96" y="18"/>
                        <a:pt x="96" y="18"/>
                        <a:pt x="96" y="18"/>
                      </a:cubicBezTo>
                      <a:cubicBezTo>
                        <a:pt x="96" y="18"/>
                        <a:pt x="96" y="18"/>
                        <a:pt x="96" y="18"/>
                      </a:cubicBezTo>
                      <a:cubicBezTo>
                        <a:pt x="96" y="18"/>
                        <a:pt x="96" y="18"/>
                        <a:pt x="96" y="18"/>
                      </a:cubicBezTo>
                      <a:cubicBezTo>
                        <a:pt x="96" y="18"/>
                        <a:pt x="96" y="18"/>
                        <a:pt x="96" y="18"/>
                      </a:cubicBezTo>
                      <a:cubicBezTo>
                        <a:pt x="96" y="18"/>
                        <a:pt x="96" y="18"/>
                        <a:pt x="96" y="18"/>
                      </a:cubicBezTo>
                      <a:cubicBezTo>
                        <a:pt x="96" y="18"/>
                        <a:pt x="96" y="18"/>
                        <a:pt x="96" y="18"/>
                      </a:cubicBezTo>
                      <a:cubicBezTo>
                        <a:pt x="96" y="17"/>
                        <a:pt x="96" y="17"/>
                        <a:pt x="96" y="17"/>
                      </a:cubicBezTo>
                      <a:cubicBezTo>
                        <a:pt x="96" y="17"/>
                        <a:pt x="96" y="17"/>
                        <a:pt x="96" y="17"/>
                      </a:cubicBezTo>
                      <a:cubicBezTo>
                        <a:pt x="96" y="17"/>
                        <a:pt x="96" y="17"/>
                        <a:pt x="96" y="17"/>
                      </a:cubicBezTo>
                      <a:cubicBezTo>
                        <a:pt x="96" y="17"/>
                        <a:pt x="96" y="17"/>
                        <a:pt x="96" y="17"/>
                      </a:cubicBezTo>
                      <a:cubicBezTo>
                        <a:pt x="96" y="16"/>
                        <a:pt x="96" y="16"/>
                        <a:pt x="96" y="16"/>
                      </a:cubicBezTo>
                      <a:cubicBezTo>
                        <a:pt x="96" y="16"/>
                        <a:pt x="96" y="16"/>
                        <a:pt x="96" y="16"/>
                      </a:cubicBezTo>
                      <a:cubicBezTo>
                        <a:pt x="95" y="16"/>
                        <a:pt x="95" y="16"/>
                        <a:pt x="95" y="16"/>
                      </a:cubicBezTo>
                      <a:cubicBezTo>
                        <a:pt x="95" y="17"/>
                        <a:pt x="95" y="17"/>
                        <a:pt x="95" y="17"/>
                      </a:cubicBezTo>
                      <a:cubicBezTo>
                        <a:pt x="94" y="17"/>
                        <a:pt x="94" y="17"/>
                        <a:pt x="94" y="17"/>
                      </a:cubicBezTo>
                      <a:cubicBezTo>
                        <a:pt x="94" y="18"/>
                        <a:pt x="94" y="18"/>
                        <a:pt x="94" y="18"/>
                      </a:cubicBezTo>
                      <a:cubicBezTo>
                        <a:pt x="94" y="18"/>
                        <a:pt x="94" y="18"/>
                        <a:pt x="94" y="18"/>
                      </a:cubicBezTo>
                      <a:cubicBezTo>
                        <a:pt x="93" y="18"/>
                        <a:pt x="93" y="18"/>
                        <a:pt x="93" y="18"/>
                      </a:cubicBezTo>
                      <a:cubicBezTo>
                        <a:pt x="92" y="18"/>
                        <a:pt x="92" y="18"/>
                        <a:pt x="92" y="18"/>
                      </a:cubicBezTo>
                      <a:cubicBezTo>
                        <a:pt x="91" y="18"/>
                        <a:pt x="91" y="18"/>
                        <a:pt x="91" y="18"/>
                      </a:cubicBezTo>
                      <a:cubicBezTo>
                        <a:pt x="91" y="18"/>
                        <a:pt x="91" y="18"/>
                        <a:pt x="91" y="18"/>
                      </a:cubicBezTo>
                      <a:cubicBezTo>
                        <a:pt x="92" y="18"/>
                        <a:pt x="92" y="18"/>
                        <a:pt x="92" y="18"/>
                      </a:cubicBezTo>
                      <a:cubicBezTo>
                        <a:pt x="92" y="18"/>
                        <a:pt x="92" y="18"/>
                        <a:pt x="92" y="18"/>
                      </a:cubicBezTo>
                      <a:cubicBezTo>
                        <a:pt x="92" y="18"/>
                        <a:pt x="92" y="18"/>
                        <a:pt x="92" y="18"/>
                      </a:cubicBezTo>
                      <a:cubicBezTo>
                        <a:pt x="92" y="18"/>
                        <a:pt x="92" y="18"/>
                        <a:pt x="92" y="18"/>
                      </a:cubicBezTo>
                      <a:cubicBezTo>
                        <a:pt x="92" y="17"/>
                        <a:pt x="92" y="17"/>
                        <a:pt x="92" y="17"/>
                      </a:cubicBezTo>
                      <a:cubicBezTo>
                        <a:pt x="91" y="17"/>
                        <a:pt x="91" y="17"/>
                        <a:pt x="91" y="17"/>
                      </a:cubicBezTo>
                      <a:cubicBezTo>
                        <a:pt x="91" y="17"/>
                        <a:pt x="91" y="17"/>
                        <a:pt x="91" y="17"/>
                      </a:cubicBezTo>
                      <a:cubicBezTo>
                        <a:pt x="91" y="17"/>
                        <a:pt x="91" y="17"/>
                        <a:pt x="91" y="17"/>
                      </a:cubicBezTo>
                      <a:cubicBezTo>
                        <a:pt x="91" y="17"/>
                        <a:pt x="91" y="17"/>
                        <a:pt x="91" y="17"/>
                      </a:cubicBezTo>
                      <a:cubicBezTo>
                        <a:pt x="91" y="17"/>
                        <a:pt x="91" y="17"/>
                        <a:pt x="91" y="17"/>
                      </a:cubicBezTo>
                      <a:cubicBezTo>
                        <a:pt x="91" y="16"/>
                        <a:pt x="91" y="16"/>
                        <a:pt x="91" y="16"/>
                      </a:cubicBezTo>
                      <a:cubicBezTo>
                        <a:pt x="91" y="15"/>
                        <a:pt x="91" y="15"/>
                        <a:pt x="91" y="15"/>
                      </a:cubicBezTo>
                      <a:cubicBezTo>
                        <a:pt x="91" y="14"/>
                        <a:pt x="91" y="14"/>
                        <a:pt x="91" y="14"/>
                      </a:cubicBezTo>
                      <a:cubicBezTo>
                        <a:pt x="91" y="14"/>
                        <a:pt x="91" y="14"/>
                        <a:pt x="91" y="14"/>
                      </a:cubicBezTo>
                      <a:cubicBezTo>
                        <a:pt x="91" y="14"/>
                        <a:pt x="91" y="14"/>
                        <a:pt x="91" y="14"/>
                      </a:cubicBezTo>
                      <a:cubicBezTo>
                        <a:pt x="91" y="14"/>
                        <a:pt x="91" y="14"/>
                        <a:pt x="91" y="14"/>
                      </a:cubicBezTo>
                      <a:cubicBezTo>
                        <a:pt x="92" y="14"/>
                        <a:pt x="92" y="14"/>
                        <a:pt x="92" y="14"/>
                      </a:cubicBezTo>
                      <a:cubicBezTo>
                        <a:pt x="92" y="14"/>
                        <a:pt x="92" y="14"/>
                        <a:pt x="92" y="14"/>
                      </a:cubicBezTo>
                      <a:cubicBezTo>
                        <a:pt x="91" y="13"/>
                        <a:pt x="91" y="13"/>
                        <a:pt x="91" y="13"/>
                      </a:cubicBezTo>
                      <a:cubicBezTo>
                        <a:pt x="91" y="13"/>
                        <a:pt x="91" y="13"/>
                        <a:pt x="91" y="13"/>
                      </a:cubicBezTo>
                      <a:cubicBezTo>
                        <a:pt x="92" y="13"/>
                        <a:pt x="92" y="13"/>
                        <a:pt x="92" y="13"/>
                      </a:cubicBezTo>
                      <a:cubicBezTo>
                        <a:pt x="92" y="13"/>
                        <a:pt x="92" y="13"/>
                        <a:pt x="92" y="13"/>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3" y="12"/>
                        <a:pt x="93" y="12"/>
                        <a:pt x="93" y="12"/>
                      </a:cubicBezTo>
                      <a:cubicBezTo>
                        <a:pt x="93" y="12"/>
                        <a:pt x="93" y="12"/>
                        <a:pt x="93" y="12"/>
                      </a:cubicBezTo>
                      <a:cubicBezTo>
                        <a:pt x="93" y="12"/>
                        <a:pt x="93" y="12"/>
                        <a:pt x="93" y="12"/>
                      </a:cubicBezTo>
                      <a:cubicBezTo>
                        <a:pt x="93" y="11"/>
                        <a:pt x="93" y="11"/>
                        <a:pt x="93" y="11"/>
                      </a:cubicBezTo>
                      <a:cubicBezTo>
                        <a:pt x="93" y="11"/>
                        <a:pt x="93" y="11"/>
                        <a:pt x="93" y="11"/>
                      </a:cubicBezTo>
                      <a:cubicBezTo>
                        <a:pt x="92" y="11"/>
                        <a:pt x="92" y="11"/>
                        <a:pt x="92" y="11"/>
                      </a:cubicBezTo>
                      <a:cubicBezTo>
                        <a:pt x="93" y="11"/>
                        <a:pt x="93" y="11"/>
                        <a:pt x="93" y="11"/>
                      </a:cubicBezTo>
                      <a:cubicBezTo>
                        <a:pt x="93" y="11"/>
                        <a:pt x="93" y="11"/>
                        <a:pt x="93" y="11"/>
                      </a:cubicBezTo>
                      <a:cubicBezTo>
                        <a:pt x="93" y="11"/>
                        <a:pt x="93" y="11"/>
                        <a:pt x="93" y="11"/>
                      </a:cubicBezTo>
                      <a:cubicBezTo>
                        <a:pt x="93" y="11"/>
                        <a:pt x="93" y="11"/>
                        <a:pt x="93" y="11"/>
                      </a:cubicBezTo>
                      <a:cubicBezTo>
                        <a:pt x="93" y="11"/>
                        <a:pt x="93" y="11"/>
                        <a:pt x="93" y="11"/>
                      </a:cubicBezTo>
                      <a:cubicBezTo>
                        <a:pt x="93" y="11"/>
                        <a:pt x="93" y="11"/>
                        <a:pt x="93" y="11"/>
                      </a:cubicBezTo>
                      <a:cubicBezTo>
                        <a:pt x="93" y="10"/>
                        <a:pt x="93" y="10"/>
                        <a:pt x="93" y="10"/>
                      </a:cubicBezTo>
                      <a:cubicBezTo>
                        <a:pt x="93" y="10"/>
                        <a:pt x="93" y="10"/>
                        <a:pt x="93" y="10"/>
                      </a:cubicBezTo>
                      <a:cubicBezTo>
                        <a:pt x="94" y="10"/>
                        <a:pt x="94" y="10"/>
                        <a:pt x="94" y="10"/>
                      </a:cubicBezTo>
                      <a:cubicBezTo>
                        <a:pt x="94" y="10"/>
                        <a:pt x="94" y="10"/>
                        <a:pt x="94" y="10"/>
                      </a:cubicBezTo>
                      <a:cubicBezTo>
                        <a:pt x="94" y="10"/>
                        <a:pt x="94" y="10"/>
                        <a:pt x="94" y="10"/>
                      </a:cubicBezTo>
                      <a:cubicBezTo>
                        <a:pt x="94" y="10"/>
                        <a:pt x="94" y="10"/>
                        <a:pt x="94" y="10"/>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8"/>
                        <a:pt x="94" y="8"/>
                        <a:pt x="94" y="8"/>
                      </a:cubicBezTo>
                      <a:cubicBezTo>
                        <a:pt x="94" y="8"/>
                        <a:pt x="94" y="8"/>
                        <a:pt x="94" y="8"/>
                      </a:cubicBezTo>
                      <a:cubicBezTo>
                        <a:pt x="94" y="8"/>
                        <a:pt x="94" y="8"/>
                        <a:pt x="94" y="8"/>
                      </a:cubicBezTo>
                      <a:cubicBezTo>
                        <a:pt x="94" y="8"/>
                        <a:pt x="94" y="8"/>
                        <a:pt x="94" y="8"/>
                      </a:cubicBezTo>
                      <a:cubicBezTo>
                        <a:pt x="94" y="8"/>
                        <a:pt x="94" y="8"/>
                        <a:pt x="94" y="8"/>
                      </a:cubicBezTo>
                      <a:cubicBezTo>
                        <a:pt x="94" y="8"/>
                        <a:pt x="94" y="8"/>
                        <a:pt x="94" y="8"/>
                      </a:cubicBezTo>
                      <a:cubicBezTo>
                        <a:pt x="94" y="7"/>
                        <a:pt x="94" y="7"/>
                        <a:pt x="94" y="7"/>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2" y="6"/>
                        <a:pt x="92" y="6"/>
                        <a:pt x="92" y="6"/>
                      </a:cubicBezTo>
                      <a:cubicBezTo>
                        <a:pt x="92" y="6"/>
                        <a:pt x="92" y="6"/>
                        <a:pt x="92" y="6"/>
                      </a:cubicBezTo>
                      <a:cubicBezTo>
                        <a:pt x="92" y="6"/>
                        <a:pt x="92" y="6"/>
                        <a:pt x="92" y="6"/>
                      </a:cubicBezTo>
                      <a:cubicBezTo>
                        <a:pt x="91" y="6"/>
                        <a:pt x="91" y="6"/>
                        <a:pt x="91" y="6"/>
                      </a:cubicBezTo>
                      <a:cubicBezTo>
                        <a:pt x="91" y="6"/>
                        <a:pt x="91" y="6"/>
                        <a:pt x="91" y="6"/>
                      </a:cubicBezTo>
                      <a:cubicBezTo>
                        <a:pt x="91" y="6"/>
                        <a:pt x="91" y="6"/>
                        <a:pt x="91" y="6"/>
                      </a:cubicBezTo>
                      <a:cubicBezTo>
                        <a:pt x="90" y="5"/>
                        <a:pt x="90" y="5"/>
                        <a:pt x="90" y="5"/>
                      </a:cubicBezTo>
                      <a:cubicBezTo>
                        <a:pt x="90" y="5"/>
                        <a:pt x="90" y="5"/>
                        <a:pt x="90" y="5"/>
                      </a:cubicBezTo>
                      <a:cubicBezTo>
                        <a:pt x="90" y="5"/>
                        <a:pt x="90" y="5"/>
                        <a:pt x="90" y="5"/>
                      </a:cubicBezTo>
                      <a:cubicBezTo>
                        <a:pt x="90" y="5"/>
                        <a:pt x="90" y="5"/>
                        <a:pt x="90" y="5"/>
                      </a:cubicBezTo>
                      <a:cubicBezTo>
                        <a:pt x="89" y="4"/>
                        <a:pt x="89" y="4"/>
                        <a:pt x="89" y="4"/>
                      </a:cubicBezTo>
                      <a:cubicBezTo>
                        <a:pt x="89" y="4"/>
                        <a:pt x="89" y="4"/>
                        <a:pt x="89" y="4"/>
                      </a:cubicBezTo>
                      <a:cubicBezTo>
                        <a:pt x="88" y="4"/>
                        <a:pt x="88" y="4"/>
                        <a:pt x="88" y="4"/>
                      </a:cubicBezTo>
                      <a:cubicBezTo>
                        <a:pt x="87" y="4"/>
                        <a:pt x="87" y="4"/>
                        <a:pt x="87" y="4"/>
                      </a:cubicBezTo>
                      <a:cubicBezTo>
                        <a:pt x="87" y="4"/>
                        <a:pt x="87" y="4"/>
                        <a:pt x="87" y="4"/>
                      </a:cubicBezTo>
                      <a:cubicBezTo>
                        <a:pt x="86" y="4"/>
                        <a:pt x="86" y="4"/>
                        <a:pt x="86" y="4"/>
                      </a:cubicBezTo>
                      <a:cubicBezTo>
                        <a:pt x="86" y="4"/>
                        <a:pt x="86" y="4"/>
                        <a:pt x="86" y="4"/>
                      </a:cubicBezTo>
                      <a:cubicBezTo>
                        <a:pt x="86" y="3"/>
                        <a:pt x="86" y="3"/>
                        <a:pt x="86" y="3"/>
                      </a:cubicBezTo>
                      <a:cubicBezTo>
                        <a:pt x="85" y="3"/>
                        <a:pt x="85" y="3"/>
                        <a:pt x="85" y="3"/>
                      </a:cubicBezTo>
                      <a:cubicBezTo>
                        <a:pt x="85" y="3"/>
                        <a:pt x="85" y="3"/>
                        <a:pt x="85" y="3"/>
                      </a:cubicBezTo>
                      <a:cubicBezTo>
                        <a:pt x="86" y="2"/>
                        <a:pt x="86" y="2"/>
                        <a:pt x="86" y="2"/>
                      </a:cubicBezTo>
                      <a:cubicBezTo>
                        <a:pt x="86" y="2"/>
                        <a:pt x="86" y="2"/>
                        <a:pt x="86" y="2"/>
                      </a:cubicBezTo>
                      <a:cubicBezTo>
                        <a:pt x="86" y="2"/>
                        <a:pt x="86" y="2"/>
                        <a:pt x="86" y="2"/>
                      </a:cubicBezTo>
                      <a:cubicBezTo>
                        <a:pt x="86" y="1"/>
                        <a:pt x="86" y="1"/>
                        <a:pt x="86" y="1"/>
                      </a:cubicBezTo>
                      <a:cubicBezTo>
                        <a:pt x="85" y="1"/>
                        <a:pt x="85" y="1"/>
                        <a:pt x="85" y="1"/>
                      </a:cubicBezTo>
                      <a:cubicBezTo>
                        <a:pt x="85" y="1"/>
                        <a:pt x="85" y="1"/>
                        <a:pt x="85" y="1"/>
                      </a:cubicBezTo>
                      <a:cubicBezTo>
                        <a:pt x="85" y="1"/>
                        <a:pt x="85" y="1"/>
                        <a:pt x="85" y="1"/>
                      </a:cubicBezTo>
                      <a:cubicBezTo>
                        <a:pt x="84" y="1"/>
                        <a:pt x="84" y="1"/>
                        <a:pt x="84" y="1"/>
                      </a:cubicBezTo>
                      <a:cubicBezTo>
                        <a:pt x="84" y="0"/>
                        <a:pt x="84" y="0"/>
                        <a:pt x="84" y="0"/>
                      </a:cubicBezTo>
                      <a:cubicBezTo>
                        <a:pt x="83" y="0"/>
                        <a:pt x="83" y="0"/>
                        <a:pt x="83" y="0"/>
                      </a:cubicBezTo>
                      <a:cubicBezTo>
                        <a:pt x="83" y="0"/>
                        <a:pt x="83" y="0"/>
                        <a:pt x="83" y="0"/>
                      </a:cubicBezTo>
                      <a:cubicBezTo>
                        <a:pt x="83" y="0"/>
                        <a:pt x="83" y="0"/>
                        <a:pt x="83" y="0"/>
                      </a:cubicBezTo>
                      <a:cubicBezTo>
                        <a:pt x="82" y="0"/>
                        <a:pt x="82" y="0"/>
                        <a:pt x="82" y="0"/>
                      </a:cubicBezTo>
                      <a:cubicBezTo>
                        <a:pt x="81" y="0"/>
                        <a:pt x="81" y="0"/>
                        <a:pt x="81" y="0"/>
                      </a:cubicBezTo>
                      <a:cubicBezTo>
                        <a:pt x="81" y="2"/>
                        <a:pt x="81" y="3"/>
                        <a:pt x="81" y="4"/>
                      </a:cubicBezTo>
                      <a:cubicBezTo>
                        <a:pt x="81" y="4"/>
                        <a:pt x="81" y="4"/>
                        <a:pt x="81" y="4"/>
                      </a:cubicBezTo>
                      <a:cubicBezTo>
                        <a:pt x="80" y="4"/>
                        <a:pt x="80" y="4"/>
                        <a:pt x="80" y="4"/>
                      </a:cubicBezTo>
                      <a:cubicBezTo>
                        <a:pt x="78" y="3"/>
                        <a:pt x="75" y="1"/>
                        <a:pt x="72" y="0"/>
                      </a:cubicBezTo>
                      <a:cubicBezTo>
                        <a:pt x="72" y="0"/>
                        <a:pt x="72" y="0"/>
                        <a:pt x="72" y="0"/>
                      </a:cubicBezTo>
                      <a:cubicBezTo>
                        <a:pt x="72" y="0"/>
                        <a:pt x="72" y="0"/>
                        <a:pt x="72" y="0"/>
                      </a:cubicBezTo>
                      <a:cubicBezTo>
                        <a:pt x="72" y="1"/>
                        <a:pt x="72" y="1"/>
                        <a:pt x="72" y="1"/>
                      </a:cubicBezTo>
                      <a:cubicBezTo>
                        <a:pt x="72" y="1"/>
                        <a:pt x="72" y="1"/>
                        <a:pt x="72" y="1"/>
                      </a:cubicBezTo>
                      <a:cubicBezTo>
                        <a:pt x="72" y="1"/>
                        <a:pt x="72" y="1"/>
                        <a:pt x="72" y="1"/>
                      </a:cubicBezTo>
                      <a:cubicBezTo>
                        <a:pt x="72" y="2"/>
                        <a:pt x="72" y="2"/>
                        <a:pt x="72" y="2"/>
                      </a:cubicBezTo>
                      <a:cubicBezTo>
                        <a:pt x="72" y="2"/>
                        <a:pt x="72" y="2"/>
                        <a:pt x="72" y="2"/>
                      </a:cubicBezTo>
                      <a:cubicBezTo>
                        <a:pt x="72" y="2"/>
                        <a:pt x="72" y="2"/>
                        <a:pt x="72" y="2"/>
                      </a:cubicBezTo>
                      <a:cubicBezTo>
                        <a:pt x="72" y="2"/>
                        <a:pt x="72" y="2"/>
                        <a:pt x="72" y="2"/>
                      </a:cubicBezTo>
                      <a:cubicBezTo>
                        <a:pt x="72" y="2"/>
                        <a:pt x="72" y="2"/>
                        <a:pt x="72" y="2"/>
                      </a:cubicBezTo>
                      <a:cubicBezTo>
                        <a:pt x="72" y="3"/>
                        <a:pt x="72" y="3"/>
                        <a:pt x="72" y="3"/>
                      </a:cubicBezTo>
                      <a:cubicBezTo>
                        <a:pt x="72" y="3"/>
                        <a:pt x="72" y="3"/>
                        <a:pt x="72" y="3"/>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5"/>
                        <a:pt x="72" y="5"/>
                        <a:pt x="72" y="5"/>
                      </a:cubicBezTo>
                      <a:cubicBezTo>
                        <a:pt x="72" y="5"/>
                        <a:pt x="72" y="5"/>
                        <a:pt x="72" y="5"/>
                      </a:cubicBezTo>
                      <a:cubicBezTo>
                        <a:pt x="72" y="5"/>
                        <a:pt x="72" y="5"/>
                        <a:pt x="72" y="5"/>
                      </a:cubicBezTo>
                      <a:cubicBezTo>
                        <a:pt x="72" y="5"/>
                        <a:pt x="72" y="5"/>
                        <a:pt x="72" y="5"/>
                      </a:cubicBezTo>
                      <a:cubicBezTo>
                        <a:pt x="72" y="5"/>
                        <a:pt x="72" y="5"/>
                        <a:pt x="72" y="5"/>
                      </a:cubicBezTo>
                      <a:cubicBezTo>
                        <a:pt x="72" y="5"/>
                        <a:pt x="72" y="5"/>
                        <a:pt x="72" y="5"/>
                      </a:cubicBezTo>
                      <a:cubicBezTo>
                        <a:pt x="72" y="6"/>
                        <a:pt x="72" y="6"/>
                        <a:pt x="72" y="6"/>
                      </a:cubicBezTo>
                      <a:cubicBezTo>
                        <a:pt x="72" y="6"/>
                        <a:pt x="72" y="6"/>
                        <a:pt x="72" y="6"/>
                      </a:cubicBezTo>
                      <a:cubicBezTo>
                        <a:pt x="72" y="6"/>
                        <a:pt x="72" y="6"/>
                        <a:pt x="72" y="6"/>
                      </a:cubicBezTo>
                      <a:cubicBezTo>
                        <a:pt x="72" y="6"/>
                        <a:pt x="72" y="6"/>
                        <a:pt x="72" y="6"/>
                      </a:cubicBezTo>
                      <a:cubicBezTo>
                        <a:pt x="71" y="7"/>
                        <a:pt x="71" y="7"/>
                        <a:pt x="71" y="7"/>
                      </a:cubicBezTo>
                      <a:cubicBezTo>
                        <a:pt x="71" y="7"/>
                        <a:pt x="71" y="7"/>
                        <a:pt x="71" y="7"/>
                      </a:cubicBezTo>
                      <a:cubicBezTo>
                        <a:pt x="71" y="8"/>
                        <a:pt x="71" y="8"/>
                        <a:pt x="71" y="8"/>
                      </a:cubicBezTo>
                      <a:cubicBezTo>
                        <a:pt x="70" y="8"/>
                        <a:pt x="70" y="8"/>
                        <a:pt x="70" y="8"/>
                      </a:cubicBezTo>
                      <a:cubicBezTo>
                        <a:pt x="70" y="9"/>
                        <a:pt x="70" y="9"/>
                        <a:pt x="70" y="9"/>
                      </a:cubicBezTo>
                      <a:cubicBezTo>
                        <a:pt x="70" y="9"/>
                        <a:pt x="70" y="9"/>
                        <a:pt x="70" y="9"/>
                      </a:cubicBezTo>
                      <a:cubicBezTo>
                        <a:pt x="70" y="9"/>
                        <a:pt x="70" y="9"/>
                        <a:pt x="70" y="9"/>
                      </a:cubicBezTo>
                      <a:cubicBezTo>
                        <a:pt x="70" y="9"/>
                        <a:pt x="70" y="9"/>
                        <a:pt x="70" y="9"/>
                      </a:cubicBezTo>
                      <a:cubicBezTo>
                        <a:pt x="70" y="9"/>
                        <a:pt x="70" y="9"/>
                        <a:pt x="70" y="9"/>
                      </a:cubicBezTo>
                      <a:cubicBezTo>
                        <a:pt x="70" y="9"/>
                        <a:pt x="70" y="9"/>
                        <a:pt x="70" y="9"/>
                      </a:cubicBezTo>
                      <a:cubicBezTo>
                        <a:pt x="70" y="10"/>
                        <a:pt x="70" y="10"/>
                        <a:pt x="70" y="10"/>
                      </a:cubicBezTo>
                      <a:cubicBezTo>
                        <a:pt x="70" y="10"/>
                        <a:pt x="70" y="10"/>
                        <a:pt x="70" y="10"/>
                      </a:cubicBezTo>
                      <a:cubicBezTo>
                        <a:pt x="70" y="10"/>
                        <a:pt x="70" y="10"/>
                        <a:pt x="70" y="10"/>
                      </a:cubicBezTo>
                      <a:cubicBezTo>
                        <a:pt x="70" y="10"/>
                        <a:pt x="70" y="10"/>
                        <a:pt x="70" y="10"/>
                      </a:cubicBezTo>
                      <a:cubicBezTo>
                        <a:pt x="69" y="10"/>
                        <a:pt x="69" y="10"/>
                        <a:pt x="69" y="10"/>
                      </a:cubicBezTo>
                      <a:cubicBezTo>
                        <a:pt x="69" y="10"/>
                        <a:pt x="69" y="10"/>
                        <a:pt x="69" y="10"/>
                      </a:cubicBezTo>
                      <a:cubicBezTo>
                        <a:pt x="69" y="10"/>
                        <a:pt x="69" y="10"/>
                        <a:pt x="69" y="10"/>
                      </a:cubicBezTo>
                      <a:cubicBezTo>
                        <a:pt x="69" y="10"/>
                        <a:pt x="69" y="10"/>
                        <a:pt x="69" y="10"/>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7" y="12"/>
                        <a:pt x="67" y="13"/>
                        <a:pt x="67" y="14"/>
                      </a:cubicBezTo>
                      <a:cubicBezTo>
                        <a:pt x="66" y="14"/>
                        <a:pt x="66" y="14"/>
                        <a:pt x="66" y="14"/>
                      </a:cubicBezTo>
                      <a:cubicBezTo>
                        <a:pt x="66" y="14"/>
                        <a:pt x="66" y="14"/>
                        <a:pt x="66" y="14"/>
                      </a:cubicBezTo>
                      <a:cubicBezTo>
                        <a:pt x="66" y="14"/>
                        <a:pt x="66" y="14"/>
                        <a:pt x="66" y="14"/>
                      </a:cubicBezTo>
                      <a:cubicBezTo>
                        <a:pt x="66" y="14"/>
                        <a:pt x="65" y="14"/>
                        <a:pt x="64" y="14"/>
                      </a:cubicBezTo>
                      <a:cubicBezTo>
                        <a:pt x="64" y="14"/>
                        <a:pt x="64" y="14"/>
                        <a:pt x="64" y="14"/>
                      </a:cubicBezTo>
                      <a:cubicBezTo>
                        <a:pt x="64" y="14"/>
                        <a:pt x="64" y="14"/>
                        <a:pt x="64" y="14"/>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3" y="16"/>
                        <a:pt x="63" y="16"/>
                        <a:pt x="63" y="16"/>
                      </a:cubicBezTo>
                      <a:cubicBezTo>
                        <a:pt x="63" y="16"/>
                        <a:pt x="63" y="16"/>
                        <a:pt x="63" y="16"/>
                      </a:cubicBezTo>
                      <a:cubicBezTo>
                        <a:pt x="63" y="16"/>
                        <a:pt x="63" y="16"/>
                        <a:pt x="63" y="16"/>
                      </a:cubicBezTo>
                      <a:cubicBezTo>
                        <a:pt x="63" y="17"/>
                        <a:pt x="63" y="17"/>
                        <a:pt x="63" y="17"/>
                      </a:cubicBezTo>
                      <a:cubicBezTo>
                        <a:pt x="63" y="17"/>
                        <a:pt x="63" y="17"/>
                        <a:pt x="63" y="17"/>
                      </a:cubicBezTo>
                      <a:cubicBezTo>
                        <a:pt x="63" y="17"/>
                        <a:pt x="63" y="17"/>
                        <a:pt x="63" y="17"/>
                      </a:cubicBezTo>
                      <a:cubicBezTo>
                        <a:pt x="63" y="17"/>
                        <a:pt x="63" y="17"/>
                        <a:pt x="63" y="17"/>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20"/>
                        <a:pt x="63" y="20"/>
                        <a:pt x="63" y="20"/>
                      </a:cubicBezTo>
                      <a:cubicBezTo>
                        <a:pt x="63" y="20"/>
                        <a:pt x="63" y="20"/>
                        <a:pt x="63" y="20"/>
                      </a:cubicBezTo>
                      <a:cubicBezTo>
                        <a:pt x="62" y="21"/>
                        <a:pt x="62" y="21"/>
                        <a:pt x="62" y="21"/>
                      </a:cubicBezTo>
                      <a:cubicBezTo>
                        <a:pt x="62" y="21"/>
                        <a:pt x="62" y="22"/>
                        <a:pt x="62" y="22"/>
                      </a:cubicBezTo>
                      <a:cubicBezTo>
                        <a:pt x="62" y="22"/>
                        <a:pt x="62" y="22"/>
                        <a:pt x="62" y="22"/>
                      </a:cubicBezTo>
                      <a:cubicBezTo>
                        <a:pt x="61" y="23"/>
                        <a:pt x="61" y="23"/>
                        <a:pt x="61" y="23"/>
                      </a:cubicBezTo>
                      <a:cubicBezTo>
                        <a:pt x="61" y="23"/>
                        <a:pt x="61" y="23"/>
                        <a:pt x="61" y="23"/>
                      </a:cubicBezTo>
                      <a:cubicBezTo>
                        <a:pt x="60" y="22"/>
                        <a:pt x="59"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7" y="21"/>
                        <a:pt x="57" y="21"/>
                        <a:pt x="57" y="21"/>
                      </a:cubicBezTo>
                      <a:cubicBezTo>
                        <a:pt x="57" y="21"/>
                        <a:pt x="57" y="21"/>
                        <a:pt x="57" y="21"/>
                      </a:cubicBezTo>
                      <a:cubicBezTo>
                        <a:pt x="57" y="21"/>
                        <a:pt x="57" y="21"/>
                        <a:pt x="57" y="21"/>
                      </a:cubicBezTo>
                      <a:cubicBezTo>
                        <a:pt x="57" y="20"/>
                        <a:pt x="57" y="20"/>
                        <a:pt x="57" y="20"/>
                      </a:cubicBezTo>
                      <a:cubicBezTo>
                        <a:pt x="56" y="20"/>
                        <a:pt x="56" y="20"/>
                        <a:pt x="56" y="20"/>
                      </a:cubicBezTo>
                      <a:cubicBezTo>
                        <a:pt x="56" y="20"/>
                        <a:pt x="56" y="20"/>
                        <a:pt x="56" y="20"/>
                      </a:cubicBezTo>
                      <a:cubicBezTo>
                        <a:pt x="55" y="20"/>
                        <a:pt x="55" y="20"/>
                        <a:pt x="55" y="20"/>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5" y="23"/>
                        <a:pt x="55" y="23"/>
                        <a:pt x="55" y="23"/>
                      </a:cubicBezTo>
                      <a:cubicBezTo>
                        <a:pt x="55" y="23"/>
                        <a:pt x="55" y="23"/>
                        <a:pt x="55" y="23"/>
                      </a:cubicBezTo>
                      <a:cubicBezTo>
                        <a:pt x="55" y="24"/>
                        <a:pt x="55" y="24"/>
                        <a:pt x="55" y="24"/>
                      </a:cubicBezTo>
                      <a:cubicBezTo>
                        <a:pt x="55" y="24"/>
                        <a:pt x="55" y="24"/>
                        <a:pt x="55" y="24"/>
                      </a:cubicBezTo>
                      <a:cubicBezTo>
                        <a:pt x="55" y="24"/>
                        <a:pt x="55" y="24"/>
                        <a:pt x="55" y="24"/>
                      </a:cubicBezTo>
                      <a:cubicBezTo>
                        <a:pt x="55" y="25"/>
                        <a:pt x="55" y="25"/>
                        <a:pt x="55" y="25"/>
                      </a:cubicBezTo>
                      <a:cubicBezTo>
                        <a:pt x="55" y="25"/>
                        <a:pt x="55" y="25"/>
                        <a:pt x="55" y="25"/>
                      </a:cubicBezTo>
                      <a:cubicBezTo>
                        <a:pt x="55" y="25"/>
                        <a:pt x="55" y="25"/>
                        <a:pt x="55" y="25"/>
                      </a:cubicBezTo>
                      <a:cubicBezTo>
                        <a:pt x="54" y="25"/>
                        <a:pt x="54" y="25"/>
                        <a:pt x="54" y="25"/>
                      </a:cubicBezTo>
                      <a:cubicBezTo>
                        <a:pt x="54" y="25"/>
                        <a:pt x="54" y="25"/>
                        <a:pt x="54" y="25"/>
                      </a:cubicBezTo>
                      <a:cubicBezTo>
                        <a:pt x="54" y="25"/>
                        <a:pt x="54" y="25"/>
                        <a:pt x="54" y="25"/>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7"/>
                        <a:pt x="54" y="27"/>
                        <a:pt x="54" y="27"/>
                      </a:cubicBezTo>
                      <a:cubicBezTo>
                        <a:pt x="54" y="27"/>
                        <a:pt x="54" y="27"/>
                        <a:pt x="54" y="27"/>
                      </a:cubicBezTo>
                      <a:cubicBezTo>
                        <a:pt x="54" y="27"/>
                        <a:pt x="54" y="27"/>
                        <a:pt x="54" y="27"/>
                      </a:cubicBezTo>
                      <a:cubicBezTo>
                        <a:pt x="54" y="27"/>
                        <a:pt x="54" y="27"/>
                        <a:pt x="54" y="27"/>
                      </a:cubicBezTo>
                      <a:cubicBezTo>
                        <a:pt x="54" y="27"/>
                        <a:pt x="54" y="27"/>
                        <a:pt x="54" y="27"/>
                      </a:cubicBezTo>
                      <a:cubicBezTo>
                        <a:pt x="54" y="27"/>
                        <a:pt x="54" y="27"/>
                        <a:pt x="54" y="27"/>
                      </a:cubicBezTo>
                      <a:cubicBezTo>
                        <a:pt x="54" y="28"/>
                        <a:pt x="54" y="28"/>
                        <a:pt x="54" y="28"/>
                      </a:cubicBezTo>
                      <a:cubicBezTo>
                        <a:pt x="54" y="28"/>
                        <a:pt x="54" y="28"/>
                        <a:pt x="54" y="28"/>
                      </a:cubicBezTo>
                      <a:cubicBezTo>
                        <a:pt x="53" y="28"/>
                        <a:pt x="53" y="28"/>
                        <a:pt x="53" y="28"/>
                      </a:cubicBezTo>
                      <a:cubicBezTo>
                        <a:pt x="53" y="29"/>
                        <a:pt x="53" y="29"/>
                        <a:pt x="53" y="29"/>
                      </a:cubicBezTo>
                      <a:cubicBezTo>
                        <a:pt x="53" y="29"/>
                        <a:pt x="53" y="29"/>
                        <a:pt x="53" y="29"/>
                      </a:cubicBezTo>
                      <a:cubicBezTo>
                        <a:pt x="53" y="29"/>
                        <a:pt x="53" y="29"/>
                        <a:pt x="53" y="29"/>
                      </a:cubicBezTo>
                      <a:cubicBezTo>
                        <a:pt x="53" y="29"/>
                        <a:pt x="53" y="29"/>
                        <a:pt x="53" y="29"/>
                      </a:cubicBezTo>
                      <a:cubicBezTo>
                        <a:pt x="53" y="30"/>
                        <a:pt x="53" y="30"/>
                        <a:pt x="53" y="30"/>
                      </a:cubicBezTo>
                      <a:cubicBezTo>
                        <a:pt x="53" y="30"/>
                        <a:pt x="53" y="30"/>
                        <a:pt x="53" y="30"/>
                      </a:cubicBezTo>
                      <a:cubicBezTo>
                        <a:pt x="53" y="31"/>
                        <a:pt x="53" y="31"/>
                        <a:pt x="53" y="31"/>
                      </a:cubicBezTo>
                      <a:cubicBezTo>
                        <a:pt x="53" y="31"/>
                        <a:pt x="52" y="32"/>
                        <a:pt x="52" y="33"/>
                      </a:cubicBezTo>
                      <a:cubicBezTo>
                        <a:pt x="51" y="34"/>
                        <a:pt x="51" y="35"/>
                        <a:pt x="50" y="37"/>
                      </a:cubicBezTo>
                      <a:cubicBezTo>
                        <a:pt x="50" y="37"/>
                        <a:pt x="50" y="37"/>
                        <a:pt x="50" y="37"/>
                      </a:cubicBezTo>
                      <a:cubicBezTo>
                        <a:pt x="50" y="37"/>
                        <a:pt x="50" y="37"/>
                        <a:pt x="50" y="37"/>
                      </a:cubicBezTo>
                      <a:cubicBezTo>
                        <a:pt x="50" y="38"/>
                        <a:pt x="50" y="38"/>
                        <a:pt x="50" y="38"/>
                      </a:cubicBezTo>
                      <a:cubicBezTo>
                        <a:pt x="49" y="38"/>
                        <a:pt x="49" y="39"/>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50" y="40"/>
                        <a:pt x="50" y="40"/>
                        <a:pt x="50" y="40"/>
                      </a:cubicBezTo>
                      <a:cubicBezTo>
                        <a:pt x="50" y="40"/>
                        <a:pt x="50" y="40"/>
                        <a:pt x="50" y="40"/>
                      </a:cubicBezTo>
                      <a:cubicBezTo>
                        <a:pt x="50" y="40"/>
                        <a:pt x="50" y="40"/>
                        <a:pt x="50" y="40"/>
                      </a:cubicBezTo>
                      <a:cubicBezTo>
                        <a:pt x="50" y="41"/>
                        <a:pt x="50" y="41"/>
                        <a:pt x="50" y="41"/>
                      </a:cubicBezTo>
                      <a:cubicBezTo>
                        <a:pt x="50" y="41"/>
                        <a:pt x="50" y="41"/>
                        <a:pt x="50" y="41"/>
                      </a:cubicBezTo>
                      <a:cubicBezTo>
                        <a:pt x="50" y="41"/>
                        <a:pt x="50" y="41"/>
                        <a:pt x="50" y="41"/>
                      </a:cubicBezTo>
                      <a:cubicBezTo>
                        <a:pt x="50" y="41"/>
                        <a:pt x="50" y="41"/>
                        <a:pt x="50" y="41"/>
                      </a:cubicBezTo>
                      <a:cubicBezTo>
                        <a:pt x="50" y="41"/>
                        <a:pt x="50" y="41"/>
                        <a:pt x="50" y="41"/>
                      </a:cubicBezTo>
                      <a:cubicBezTo>
                        <a:pt x="49" y="41"/>
                        <a:pt x="49" y="41"/>
                        <a:pt x="49" y="41"/>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3"/>
                        <a:pt x="49" y="43"/>
                        <a:pt x="49" y="43"/>
                      </a:cubicBezTo>
                      <a:cubicBezTo>
                        <a:pt x="49" y="43"/>
                        <a:pt x="49" y="43"/>
                        <a:pt x="49" y="43"/>
                      </a:cubicBezTo>
                      <a:cubicBezTo>
                        <a:pt x="49" y="43"/>
                        <a:pt x="49" y="43"/>
                        <a:pt x="49" y="43"/>
                      </a:cubicBezTo>
                      <a:cubicBezTo>
                        <a:pt x="49" y="43"/>
                        <a:pt x="49" y="43"/>
                        <a:pt x="49" y="43"/>
                      </a:cubicBezTo>
                      <a:cubicBezTo>
                        <a:pt x="48" y="44"/>
                        <a:pt x="48" y="44"/>
                        <a:pt x="48" y="44"/>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4"/>
                        <a:pt x="47" y="44"/>
                        <a:pt x="47" y="44"/>
                      </a:cubicBezTo>
                      <a:cubicBezTo>
                        <a:pt x="47" y="44"/>
                        <a:pt x="47" y="44"/>
                        <a:pt x="47" y="44"/>
                      </a:cubicBezTo>
                      <a:cubicBezTo>
                        <a:pt x="47" y="44"/>
                        <a:pt x="47" y="44"/>
                        <a:pt x="47" y="44"/>
                      </a:cubicBezTo>
                      <a:cubicBezTo>
                        <a:pt x="46" y="44"/>
                        <a:pt x="46" y="44"/>
                        <a:pt x="46" y="44"/>
                      </a:cubicBezTo>
                      <a:cubicBezTo>
                        <a:pt x="46" y="44"/>
                        <a:pt x="46" y="44"/>
                        <a:pt x="46" y="44"/>
                      </a:cubicBezTo>
                      <a:cubicBezTo>
                        <a:pt x="46" y="44"/>
                        <a:pt x="46" y="44"/>
                        <a:pt x="46" y="44"/>
                      </a:cubicBezTo>
                      <a:cubicBezTo>
                        <a:pt x="46" y="45"/>
                        <a:pt x="46" y="45"/>
                        <a:pt x="46" y="45"/>
                      </a:cubicBezTo>
                      <a:cubicBezTo>
                        <a:pt x="45" y="45"/>
                        <a:pt x="45" y="45"/>
                        <a:pt x="44" y="45"/>
                      </a:cubicBezTo>
                      <a:cubicBezTo>
                        <a:pt x="44" y="46"/>
                        <a:pt x="44" y="46"/>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6"/>
                        <a:pt x="43" y="46"/>
                        <a:pt x="43" y="46"/>
                      </a:cubicBezTo>
                      <a:cubicBezTo>
                        <a:pt x="43" y="46"/>
                        <a:pt x="43" y="46"/>
                        <a:pt x="43" y="46"/>
                      </a:cubicBezTo>
                      <a:cubicBezTo>
                        <a:pt x="43" y="46"/>
                        <a:pt x="43" y="46"/>
                        <a:pt x="43"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1" y="46"/>
                        <a:pt x="41" y="46"/>
                        <a:pt x="41" y="46"/>
                      </a:cubicBezTo>
                      <a:cubicBezTo>
                        <a:pt x="41" y="46"/>
                        <a:pt x="41" y="46"/>
                        <a:pt x="41" y="46"/>
                      </a:cubicBezTo>
                      <a:cubicBezTo>
                        <a:pt x="41" y="46"/>
                        <a:pt x="41" y="46"/>
                        <a:pt x="41" y="46"/>
                      </a:cubicBezTo>
                      <a:cubicBezTo>
                        <a:pt x="41" y="46"/>
                        <a:pt x="41" y="46"/>
                        <a:pt x="41" y="46"/>
                      </a:cubicBezTo>
                      <a:cubicBezTo>
                        <a:pt x="41" y="46"/>
                        <a:pt x="41" y="46"/>
                        <a:pt x="41" y="46"/>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8"/>
                        <a:pt x="41" y="48"/>
                        <a:pt x="41" y="48"/>
                      </a:cubicBezTo>
                      <a:cubicBezTo>
                        <a:pt x="41" y="48"/>
                        <a:pt x="41" y="48"/>
                        <a:pt x="41" y="48"/>
                      </a:cubicBezTo>
                      <a:cubicBezTo>
                        <a:pt x="41" y="48"/>
                        <a:pt x="41" y="48"/>
                        <a:pt x="41" y="48"/>
                      </a:cubicBezTo>
                      <a:cubicBezTo>
                        <a:pt x="41" y="48"/>
                        <a:pt x="41" y="48"/>
                        <a:pt x="41" y="48"/>
                      </a:cubicBezTo>
                      <a:cubicBezTo>
                        <a:pt x="41" y="48"/>
                        <a:pt x="41" y="48"/>
                        <a:pt x="41" y="48"/>
                      </a:cubicBezTo>
                      <a:cubicBezTo>
                        <a:pt x="40" y="49"/>
                        <a:pt x="40" y="49"/>
                        <a:pt x="40" y="49"/>
                      </a:cubicBezTo>
                      <a:cubicBezTo>
                        <a:pt x="40" y="49"/>
                        <a:pt x="40" y="49"/>
                        <a:pt x="40" y="49"/>
                      </a:cubicBezTo>
                      <a:cubicBezTo>
                        <a:pt x="40" y="49"/>
                        <a:pt x="40" y="49"/>
                        <a:pt x="40" y="49"/>
                      </a:cubicBezTo>
                      <a:cubicBezTo>
                        <a:pt x="40" y="49"/>
                        <a:pt x="40" y="49"/>
                        <a:pt x="40" y="49"/>
                      </a:cubicBezTo>
                      <a:cubicBezTo>
                        <a:pt x="40" y="49"/>
                        <a:pt x="40" y="49"/>
                        <a:pt x="40" y="49"/>
                      </a:cubicBezTo>
                      <a:cubicBezTo>
                        <a:pt x="39" y="49"/>
                        <a:pt x="39" y="49"/>
                        <a:pt x="39" y="49"/>
                      </a:cubicBezTo>
                      <a:cubicBezTo>
                        <a:pt x="39" y="49"/>
                        <a:pt x="39" y="49"/>
                        <a:pt x="39" y="49"/>
                      </a:cubicBezTo>
                      <a:cubicBezTo>
                        <a:pt x="39" y="49"/>
                        <a:pt x="39" y="49"/>
                        <a:pt x="39" y="49"/>
                      </a:cubicBezTo>
                      <a:cubicBezTo>
                        <a:pt x="37" y="50"/>
                        <a:pt x="37" y="50"/>
                        <a:pt x="37" y="50"/>
                      </a:cubicBezTo>
                      <a:cubicBezTo>
                        <a:pt x="36" y="51"/>
                        <a:pt x="36" y="51"/>
                        <a:pt x="36" y="51"/>
                      </a:cubicBezTo>
                      <a:cubicBezTo>
                        <a:pt x="36" y="51"/>
                        <a:pt x="36" y="51"/>
                        <a:pt x="36" y="51"/>
                      </a:cubicBezTo>
                      <a:cubicBezTo>
                        <a:pt x="36" y="51"/>
                        <a:pt x="36" y="51"/>
                        <a:pt x="36" y="51"/>
                      </a:cubicBezTo>
                      <a:cubicBezTo>
                        <a:pt x="36" y="51"/>
                        <a:pt x="36" y="51"/>
                        <a:pt x="36" y="51"/>
                      </a:cubicBezTo>
                      <a:cubicBezTo>
                        <a:pt x="36" y="51"/>
                        <a:pt x="36" y="51"/>
                        <a:pt x="36" y="51"/>
                      </a:cubicBezTo>
                      <a:cubicBezTo>
                        <a:pt x="36" y="50"/>
                        <a:pt x="36" y="50"/>
                        <a:pt x="36" y="50"/>
                      </a:cubicBezTo>
                      <a:cubicBezTo>
                        <a:pt x="36" y="50"/>
                        <a:pt x="36" y="50"/>
                        <a:pt x="36" y="50"/>
                      </a:cubicBezTo>
                      <a:cubicBezTo>
                        <a:pt x="36" y="50"/>
                        <a:pt x="36" y="50"/>
                        <a:pt x="36" y="50"/>
                      </a:cubicBezTo>
                      <a:cubicBezTo>
                        <a:pt x="36" y="50"/>
                        <a:pt x="36" y="50"/>
                        <a:pt x="36" y="50"/>
                      </a:cubicBezTo>
                      <a:cubicBezTo>
                        <a:pt x="35" y="50"/>
                        <a:pt x="35" y="50"/>
                        <a:pt x="35" y="50"/>
                      </a:cubicBezTo>
                      <a:cubicBezTo>
                        <a:pt x="35" y="50"/>
                        <a:pt x="35" y="50"/>
                        <a:pt x="35" y="50"/>
                      </a:cubicBezTo>
                      <a:cubicBezTo>
                        <a:pt x="34" y="50"/>
                        <a:pt x="34" y="50"/>
                        <a:pt x="34" y="50"/>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3" y="49"/>
                        <a:pt x="33" y="49"/>
                        <a:pt x="33" y="49"/>
                      </a:cubicBezTo>
                      <a:cubicBezTo>
                        <a:pt x="33" y="49"/>
                        <a:pt x="33" y="49"/>
                        <a:pt x="33" y="49"/>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1"/>
                        <a:pt x="33" y="51"/>
                        <a:pt x="33" y="51"/>
                      </a:cubicBezTo>
                      <a:cubicBezTo>
                        <a:pt x="33" y="51"/>
                        <a:pt x="33" y="51"/>
                        <a:pt x="33" y="51"/>
                      </a:cubicBezTo>
                      <a:cubicBezTo>
                        <a:pt x="32" y="51"/>
                        <a:pt x="32" y="51"/>
                        <a:pt x="32" y="51"/>
                      </a:cubicBezTo>
                      <a:cubicBezTo>
                        <a:pt x="32" y="51"/>
                        <a:pt x="32" y="51"/>
                        <a:pt x="32" y="51"/>
                      </a:cubicBezTo>
                      <a:cubicBezTo>
                        <a:pt x="32" y="51"/>
                        <a:pt x="32" y="51"/>
                        <a:pt x="32" y="51"/>
                      </a:cubicBezTo>
                      <a:cubicBezTo>
                        <a:pt x="32" y="51"/>
                        <a:pt x="32" y="51"/>
                        <a:pt x="32" y="51"/>
                      </a:cubicBezTo>
                      <a:cubicBezTo>
                        <a:pt x="31" y="52"/>
                        <a:pt x="31" y="52"/>
                        <a:pt x="31" y="52"/>
                      </a:cubicBezTo>
                      <a:cubicBezTo>
                        <a:pt x="31" y="52"/>
                        <a:pt x="31" y="52"/>
                        <a:pt x="31" y="52"/>
                      </a:cubicBezTo>
                      <a:cubicBezTo>
                        <a:pt x="31" y="52"/>
                        <a:pt x="31" y="52"/>
                        <a:pt x="31" y="52"/>
                      </a:cubicBezTo>
                      <a:cubicBezTo>
                        <a:pt x="31" y="52"/>
                        <a:pt x="31" y="52"/>
                        <a:pt x="31" y="52"/>
                      </a:cubicBezTo>
                      <a:cubicBezTo>
                        <a:pt x="30" y="52"/>
                        <a:pt x="30" y="52"/>
                        <a:pt x="30" y="52"/>
                      </a:cubicBezTo>
                      <a:cubicBezTo>
                        <a:pt x="29" y="52"/>
                        <a:pt x="29" y="52"/>
                        <a:pt x="29" y="52"/>
                      </a:cubicBezTo>
                      <a:cubicBezTo>
                        <a:pt x="29" y="52"/>
                        <a:pt x="29" y="52"/>
                        <a:pt x="29" y="52"/>
                      </a:cubicBezTo>
                      <a:cubicBezTo>
                        <a:pt x="28" y="52"/>
                        <a:pt x="28" y="52"/>
                        <a:pt x="28" y="52"/>
                      </a:cubicBezTo>
                      <a:cubicBezTo>
                        <a:pt x="28" y="52"/>
                        <a:pt x="28" y="52"/>
                        <a:pt x="28" y="52"/>
                      </a:cubicBezTo>
                      <a:cubicBezTo>
                        <a:pt x="28" y="52"/>
                        <a:pt x="28" y="52"/>
                        <a:pt x="28" y="52"/>
                      </a:cubicBezTo>
                      <a:cubicBezTo>
                        <a:pt x="28" y="51"/>
                        <a:pt x="28" y="51"/>
                        <a:pt x="28" y="51"/>
                      </a:cubicBezTo>
                      <a:cubicBezTo>
                        <a:pt x="28" y="51"/>
                        <a:pt x="28" y="51"/>
                        <a:pt x="28" y="51"/>
                      </a:cubicBezTo>
                      <a:cubicBezTo>
                        <a:pt x="28" y="51"/>
                        <a:pt x="28" y="51"/>
                        <a:pt x="28" y="51"/>
                      </a:cubicBezTo>
                      <a:cubicBezTo>
                        <a:pt x="28" y="51"/>
                        <a:pt x="28" y="51"/>
                        <a:pt x="28" y="51"/>
                      </a:cubicBezTo>
                      <a:cubicBezTo>
                        <a:pt x="28" y="51"/>
                        <a:pt x="28" y="51"/>
                        <a:pt x="28" y="51"/>
                      </a:cubicBezTo>
                      <a:cubicBezTo>
                        <a:pt x="27" y="51"/>
                        <a:pt x="27" y="51"/>
                        <a:pt x="27" y="51"/>
                      </a:cubicBezTo>
                      <a:cubicBezTo>
                        <a:pt x="27" y="51"/>
                        <a:pt x="27" y="51"/>
                        <a:pt x="27" y="51"/>
                      </a:cubicBezTo>
                      <a:cubicBezTo>
                        <a:pt x="27" y="51"/>
                        <a:pt x="27" y="51"/>
                        <a:pt x="27" y="51"/>
                      </a:cubicBezTo>
                      <a:cubicBezTo>
                        <a:pt x="27" y="51"/>
                        <a:pt x="27" y="51"/>
                        <a:pt x="27" y="51"/>
                      </a:cubicBezTo>
                      <a:cubicBezTo>
                        <a:pt x="27" y="51"/>
                        <a:pt x="27" y="51"/>
                        <a:pt x="27"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0"/>
                        <a:pt x="26" y="50"/>
                        <a:pt x="26"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5" y="49"/>
                        <a:pt x="25" y="49"/>
                        <a:pt x="25" y="49"/>
                      </a:cubicBezTo>
                      <a:cubicBezTo>
                        <a:pt x="25" y="49"/>
                        <a:pt x="25" y="49"/>
                        <a:pt x="25" y="49"/>
                      </a:cubicBezTo>
                      <a:cubicBezTo>
                        <a:pt x="25" y="49"/>
                        <a:pt x="25" y="49"/>
                        <a:pt x="25" y="49"/>
                      </a:cubicBezTo>
                      <a:cubicBezTo>
                        <a:pt x="25" y="49"/>
                        <a:pt x="25" y="49"/>
                        <a:pt x="25" y="49"/>
                      </a:cubicBezTo>
                      <a:cubicBezTo>
                        <a:pt x="24" y="49"/>
                        <a:pt x="24" y="49"/>
                        <a:pt x="24" y="49"/>
                      </a:cubicBezTo>
                      <a:cubicBezTo>
                        <a:pt x="24" y="49"/>
                        <a:pt x="24" y="49"/>
                        <a:pt x="24" y="49"/>
                      </a:cubicBezTo>
                      <a:cubicBezTo>
                        <a:pt x="24" y="49"/>
                        <a:pt x="24" y="49"/>
                        <a:pt x="24" y="49"/>
                      </a:cubicBezTo>
                      <a:cubicBezTo>
                        <a:pt x="24" y="49"/>
                        <a:pt x="24" y="49"/>
                        <a:pt x="24" y="49"/>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2" y="49"/>
                        <a:pt x="20" y="51"/>
                        <a:pt x="18" y="53"/>
                      </a:cubicBezTo>
                      <a:cubicBezTo>
                        <a:pt x="18" y="53"/>
                        <a:pt x="18" y="53"/>
                        <a:pt x="18" y="53"/>
                      </a:cubicBezTo>
                      <a:cubicBezTo>
                        <a:pt x="17" y="54"/>
                        <a:pt x="16" y="55"/>
                        <a:pt x="15" y="56"/>
                      </a:cubicBezTo>
                      <a:cubicBezTo>
                        <a:pt x="14" y="56"/>
                        <a:pt x="14" y="56"/>
                        <a:pt x="14" y="56"/>
                      </a:cubicBezTo>
                      <a:cubicBezTo>
                        <a:pt x="14" y="57"/>
                        <a:pt x="14" y="57"/>
                        <a:pt x="14" y="57"/>
                      </a:cubicBezTo>
                      <a:cubicBezTo>
                        <a:pt x="13" y="57"/>
                        <a:pt x="13" y="57"/>
                        <a:pt x="13" y="57"/>
                      </a:cubicBezTo>
                      <a:cubicBezTo>
                        <a:pt x="14" y="57"/>
                        <a:pt x="14" y="57"/>
                        <a:pt x="14" y="57"/>
                      </a:cubicBezTo>
                      <a:cubicBezTo>
                        <a:pt x="14" y="57"/>
                        <a:pt x="14" y="57"/>
                        <a:pt x="14" y="57"/>
                      </a:cubicBezTo>
                      <a:cubicBezTo>
                        <a:pt x="14" y="58"/>
                        <a:pt x="14" y="58"/>
                        <a:pt x="14" y="58"/>
                      </a:cubicBezTo>
                      <a:cubicBezTo>
                        <a:pt x="14" y="58"/>
                        <a:pt x="14" y="58"/>
                        <a:pt x="14" y="58"/>
                      </a:cubicBezTo>
                      <a:cubicBezTo>
                        <a:pt x="14" y="58"/>
                        <a:pt x="14" y="58"/>
                        <a:pt x="14" y="58"/>
                      </a:cubicBezTo>
                      <a:cubicBezTo>
                        <a:pt x="14" y="58"/>
                        <a:pt x="14" y="58"/>
                        <a:pt x="14" y="58"/>
                      </a:cubicBezTo>
                      <a:cubicBezTo>
                        <a:pt x="14" y="58"/>
                        <a:pt x="14" y="58"/>
                        <a:pt x="14" y="58"/>
                      </a:cubicBezTo>
                      <a:cubicBezTo>
                        <a:pt x="14" y="58"/>
                        <a:pt x="14" y="58"/>
                        <a:pt x="14" y="58"/>
                      </a:cubicBezTo>
                      <a:cubicBezTo>
                        <a:pt x="13" y="58"/>
                        <a:pt x="13" y="58"/>
                        <a:pt x="13" y="58"/>
                      </a:cubicBezTo>
                      <a:cubicBezTo>
                        <a:pt x="12" y="59"/>
                        <a:pt x="12" y="59"/>
                        <a:pt x="12" y="59"/>
                      </a:cubicBezTo>
                      <a:cubicBezTo>
                        <a:pt x="12" y="60"/>
                        <a:pt x="12" y="60"/>
                        <a:pt x="12" y="60"/>
                      </a:cubicBezTo>
                      <a:cubicBezTo>
                        <a:pt x="12" y="60"/>
                        <a:pt x="12" y="60"/>
                        <a:pt x="12" y="60"/>
                      </a:cubicBezTo>
                      <a:cubicBezTo>
                        <a:pt x="12" y="60"/>
                        <a:pt x="12" y="60"/>
                        <a:pt x="12" y="60"/>
                      </a:cubicBezTo>
                      <a:cubicBezTo>
                        <a:pt x="12" y="60"/>
                        <a:pt x="12" y="60"/>
                        <a:pt x="12" y="60"/>
                      </a:cubicBezTo>
                      <a:cubicBezTo>
                        <a:pt x="12" y="60"/>
                        <a:pt x="12" y="60"/>
                        <a:pt x="12" y="60"/>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1" y="62"/>
                        <a:pt x="11" y="62"/>
                        <a:pt x="11" y="62"/>
                      </a:cubicBezTo>
                      <a:cubicBezTo>
                        <a:pt x="11" y="62"/>
                        <a:pt x="10" y="62"/>
                        <a:pt x="10" y="63"/>
                      </a:cubicBezTo>
                      <a:cubicBezTo>
                        <a:pt x="9" y="63"/>
                        <a:pt x="9" y="63"/>
                        <a:pt x="9" y="63"/>
                      </a:cubicBezTo>
                      <a:cubicBezTo>
                        <a:pt x="9" y="63"/>
                        <a:pt x="9" y="63"/>
                        <a:pt x="9" y="63"/>
                      </a:cubicBezTo>
                      <a:cubicBezTo>
                        <a:pt x="9" y="63"/>
                        <a:pt x="9" y="63"/>
                        <a:pt x="9" y="63"/>
                      </a:cubicBezTo>
                      <a:cubicBezTo>
                        <a:pt x="9" y="63"/>
                        <a:pt x="9" y="63"/>
                        <a:pt x="9" y="63"/>
                      </a:cubicBezTo>
                      <a:cubicBezTo>
                        <a:pt x="8" y="64"/>
                        <a:pt x="8" y="64"/>
                        <a:pt x="8" y="64"/>
                      </a:cubicBezTo>
                      <a:cubicBezTo>
                        <a:pt x="8" y="64"/>
                        <a:pt x="8" y="64"/>
                        <a:pt x="8" y="64"/>
                      </a:cubicBezTo>
                      <a:cubicBezTo>
                        <a:pt x="8" y="64"/>
                        <a:pt x="8" y="64"/>
                        <a:pt x="8" y="64"/>
                      </a:cubicBezTo>
                      <a:cubicBezTo>
                        <a:pt x="8" y="64"/>
                        <a:pt x="8" y="64"/>
                        <a:pt x="8" y="64"/>
                      </a:cubicBezTo>
                      <a:cubicBezTo>
                        <a:pt x="8" y="64"/>
                        <a:pt x="8" y="64"/>
                        <a:pt x="8" y="64"/>
                      </a:cubicBezTo>
                      <a:cubicBezTo>
                        <a:pt x="8" y="65"/>
                        <a:pt x="8" y="65"/>
                        <a:pt x="8" y="65"/>
                      </a:cubicBezTo>
                      <a:cubicBezTo>
                        <a:pt x="8" y="65"/>
                        <a:pt x="8" y="65"/>
                        <a:pt x="8" y="65"/>
                      </a:cubicBezTo>
                      <a:cubicBezTo>
                        <a:pt x="8" y="65"/>
                        <a:pt x="8" y="65"/>
                        <a:pt x="8" y="65"/>
                      </a:cubicBezTo>
                      <a:cubicBezTo>
                        <a:pt x="8" y="65"/>
                        <a:pt x="8" y="65"/>
                        <a:pt x="8" y="65"/>
                      </a:cubicBezTo>
                      <a:cubicBezTo>
                        <a:pt x="8" y="65"/>
                        <a:pt x="8" y="65"/>
                        <a:pt x="8" y="65"/>
                      </a:cubicBezTo>
                      <a:cubicBezTo>
                        <a:pt x="6" y="65"/>
                        <a:pt x="6" y="65"/>
                        <a:pt x="6" y="65"/>
                      </a:cubicBezTo>
                      <a:cubicBezTo>
                        <a:pt x="5" y="66"/>
                        <a:pt x="5" y="66"/>
                        <a:pt x="5" y="66"/>
                      </a:cubicBezTo>
                      <a:cubicBezTo>
                        <a:pt x="4" y="67"/>
                        <a:pt x="4" y="67"/>
                        <a:pt x="4" y="67"/>
                      </a:cubicBezTo>
                      <a:cubicBezTo>
                        <a:pt x="4" y="67"/>
                        <a:pt x="4" y="67"/>
                        <a:pt x="4" y="67"/>
                      </a:cubicBezTo>
                      <a:cubicBezTo>
                        <a:pt x="4" y="67"/>
                        <a:pt x="4" y="67"/>
                        <a:pt x="4" y="67"/>
                      </a:cubicBezTo>
                      <a:cubicBezTo>
                        <a:pt x="4" y="67"/>
                        <a:pt x="4" y="67"/>
                        <a:pt x="4" y="67"/>
                      </a:cubicBezTo>
                      <a:cubicBezTo>
                        <a:pt x="2" y="67"/>
                        <a:pt x="2" y="67"/>
                        <a:pt x="2" y="67"/>
                      </a:cubicBezTo>
                      <a:cubicBezTo>
                        <a:pt x="1" y="68"/>
                        <a:pt x="1" y="68"/>
                        <a:pt x="1" y="68"/>
                      </a:cubicBezTo>
                      <a:cubicBezTo>
                        <a:pt x="1" y="68"/>
                        <a:pt x="1" y="68"/>
                        <a:pt x="1" y="68"/>
                      </a:cubicBezTo>
                      <a:cubicBezTo>
                        <a:pt x="1" y="68"/>
                        <a:pt x="1" y="68"/>
                        <a:pt x="1" y="68"/>
                      </a:cubicBezTo>
                      <a:cubicBezTo>
                        <a:pt x="0" y="69"/>
                        <a:pt x="0" y="69"/>
                        <a:pt x="0" y="69"/>
                      </a:cubicBezTo>
                      <a:cubicBezTo>
                        <a:pt x="9" y="68"/>
                        <a:pt x="18" y="66"/>
                        <a:pt x="27" y="65"/>
                      </a:cubicBezTo>
                      <a:cubicBezTo>
                        <a:pt x="27" y="65"/>
                        <a:pt x="27" y="65"/>
                        <a:pt x="27" y="65"/>
                      </a:cubicBezTo>
                      <a:cubicBezTo>
                        <a:pt x="27" y="65"/>
                        <a:pt x="27" y="65"/>
                        <a:pt x="27" y="65"/>
                      </a:cubicBezTo>
                      <a:cubicBezTo>
                        <a:pt x="27" y="64"/>
                        <a:pt x="27" y="64"/>
                        <a:pt x="27" y="64"/>
                      </a:cubicBezTo>
                      <a:cubicBezTo>
                        <a:pt x="27" y="64"/>
                        <a:pt x="27" y="64"/>
                        <a:pt x="27" y="64"/>
                      </a:cubicBezTo>
                      <a:cubicBezTo>
                        <a:pt x="29" y="64"/>
                        <a:pt x="30" y="64"/>
                        <a:pt x="31" y="64"/>
                      </a:cubicBezTo>
                      <a:cubicBezTo>
                        <a:pt x="31" y="64"/>
                        <a:pt x="31" y="64"/>
                        <a:pt x="31" y="64"/>
                      </a:cubicBezTo>
                      <a:cubicBezTo>
                        <a:pt x="32" y="64"/>
                        <a:pt x="32" y="64"/>
                        <a:pt x="32" y="64"/>
                      </a:cubicBezTo>
                      <a:cubicBezTo>
                        <a:pt x="32" y="64"/>
                        <a:pt x="32" y="64"/>
                        <a:pt x="32" y="64"/>
                      </a:cubicBezTo>
                      <a:cubicBezTo>
                        <a:pt x="32" y="64"/>
                        <a:pt x="32" y="64"/>
                        <a:pt x="32" y="64"/>
                      </a:cubicBezTo>
                      <a:cubicBezTo>
                        <a:pt x="34" y="64"/>
                        <a:pt x="36" y="64"/>
                        <a:pt x="38" y="64"/>
                      </a:cubicBezTo>
                      <a:cubicBezTo>
                        <a:pt x="41" y="63"/>
                        <a:pt x="44" y="63"/>
                        <a:pt x="47" y="62"/>
                      </a:cubicBezTo>
                      <a:cubicBezTo>
                        <a:pt x="50" y="62"/>
                        <a:pt x="53" y="61"/>
                        <a:pt x="56" y="61"/>
                      </a:cubicBezTo>
                      <a:cubicBezTo>
                        <a:pt x="77" y="57"/>
                        <a:pt x="98" y="53"/>
                        <a:pt x="119" y="48"/>
                      </a:cubicBezTo>
                      <a:cubicBezTo>
                        <a:pt x="119" y="48"/>
                        <a:pt x="119" y="48"/>
                        <a:pt x="119" y="48"/>
                      </a:cubicBezTo>
                      <a:cubicBezTo>
                        <a:pt x="118" y="48"/>
                        <a:pt x="118" y="48"/>
                        <a:pt x="118" y="48"/>
                      </a:cubicBezTo>
                      <a:cubicBezTo>
                        <a:pt x="118" y="48"/>
                        <a:pt x="118" y="48"/>
                        <a:pt x="118" y="48"/>
                      </a:cubicBezTo>
                      <a:cubicBezTo>
                        <a:pt x="118" y="48"/>
                        <a:pt x="118" y="48"/>
                        <a:pt x="118" y="48"/>
                      </a:cubicBezTo>
                      <a:cubicBezTo>
                        <a:pt x="119" y="48"/>
                        <a:pt x="119" y="48"/>
                        <a:pt x="119" y="48"/>
                      </a:cubicBezTo>
                      <a:cubicBezTo>
                        <a:pt x="119" y="48"/>
                        <a:pt x="119" y="48"/>
                        <a:pt x="119" y="48"/>
                      </a:cubicBezTo>
                      <a:cubicBezTo>
                        <a:pt x="120" y="48"/>
                        <a:pt x="120" y="48"/>
                        <a:pt x="120" y="48"/>
                      </a:cubicBezTo>
                      <a:cubicBezTo>
                        <a:pt x="120" y="48"/>
                        <a:pt x="120" y="48"/>
                        <a:pt x="120" y="48"/>
                      </a:cubicBezTo>
                      <a:cubicBezTo>
                        <a:pt x="119" y="47"/>
                        <a:pt x="119" y="47"/>
                        <a:pt x="119" y="47"/>
                      </a:cubicBezTo>
                      <a:cubicBezTo>
                        <a:pt x="119" y="45"/>
                        <a:pt x="119" y="45"/>
                        <a:pt x="119" y="45"/>
                      </a:cubicBezTo>
                      <a:cubicBezTo>
                        <a:pt x="119" y="45"/>
                        <a:pt x="119" y="45"/>
                        <a:pt x="119" y="45"/>
                      </a:cubicBezTo>
                      <a:cubicBezTo>
                        <a:pt x="119" y="45"/>
                        <a:pt x="119" y="45"/>
                        <a:pt x="119" y="45"/>
                      </a:cubicBezTo>
                      <a:cubicBezTo>
                        <a:pt x="119" y="45"/>
                        <a:pt x="119" y="45"/>
                        <a:pt x="119" y="45"/>
                      </a:cubicBezTo>
                      <a:cubicBezTo>
                        <a:pt x="120" y="45"/>
                        <a:pt x="120" y="45"/>
                        <a:pt x="120" y="45"/>
                      </a:cubicBezTo>
                      <a:cubicBezTo>
                        <a:pt x="120" y="45"/>
                        <a:pt x="120" y="45"/>
                        <a:pt x="120" y="45"/>
                      </a:cubicBezTo>
                      <a:cubicBezTo>
                        <a:pt x="120" y="46"/>
                        <a:pt x="120" y="46"/>
                        <a:pt x="120" y="46"/>
                      </a:cubicBezTo>
                      <a:cubicBezTo>
                        <a:pt x="120" y="46"/>
                        <a:pt x="120" y="46"/>
                        <a:pt x="120" y="46"/>
                      </a:cubicBezTo>
                      <a:cubicBezTo>
                        <a:pt x="121" y="47"/>
                        <a:pt x="121" y="47"/>
                        <a:pt x="121" y="47"/>
                      </a:cubicBezTo>
                      <a:cubicBezTo>
                        <a:pt x="121" y="47"/>
                        <a:pt x="121" y="47"/>
                        <a:pt x="121" y="47"/>
                      </a:cubicBezTo>
                      <a:cubicBezTo>
                        <a:pt x="121" y="47"/>
                        <a:pt x="121" y="47"/>
                        <a:pt x="121" y="47"/>
                      </a:cubicBezTo>
                      <a:cubicBezTo>
                        <a:pt x="121" y="47"/>
                        <a:pt x="121" y="47"/>
                        <a:pt x="121" y="47"/>
                      </a:cubicBezTo>
                      <a:cubicBezTo>
                        <a:pt x="121" y="47"/>
                        <a:pt x="121" y="47"/>
                        <a:pt x="121" y="47"/>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7"/>
                        <a:pt x="121" y="47"/>
                        <a:pt x="121" y="47"/>
                      </a:cubicBezTo>
                      <a:lnTo>
                        <a:pt x="119" y="43"/>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5" name="Freeform 338">
                  <a:extLst>
                    <a:ext uri="{FF2B5EF4-FFF2-40B4-BE49-F238E27FC236}">
                      <a16:creationId xmlns="" xmlns:a16="http://schemas.microsoft.com/office/drawing/2014/main" id="{A79969AF-02D8-44B3-BBC5-F0EDA6530BC7}"/>
                    </a:ext>
                  </a:extLst>
                </p:cNvPr>
                <p:cNvSpPr>
                  <a:spLocks noEditPoints="1"/>
                </p:cNvSpPr>
                <p:nvPr/>
              </p:nvSpPr>
              <p:spPr bwMode="auto">
                <a:xfrm>
                  <a:off x="4890006" y="4522765"/>
                  <a:ext cx="1148112" cy="1090444"/>
                </a:xfrm>
                <a:custGeom>
                  <a:avLst/>
                  <a:gdLst>
                    <a:gd name="T0" fmla="*/ 216 w 219"/>
                    <a:gd name="T1" fmla="*/ 98 h 208"/>
                    <a:gd name="T2" fmla="*/ 214 w 219"/>
                    <a:gd name="T3" fmla="*/ 94 h 208"/>
                    <a:gd name="T4" fmla="*/ 210 w 219"/>
                    <a:gd name="T5" fmla="*/ 87 h 208"/>
                    <a:gd name="T6" fmla="*/ 200 w 219"/>
                    <a:gd name="T7" fmla="*/ 54 h 208"/>
                    <a:gd name="T8" fmla="*/ 192 w 219"/>
                    <a:gd name="T9" fmla="*/ 51 h 208"/>
                    <a:gd name="T10" fmla="*/ 184 w 219"/>
                    <a:gd name="T11" fmla="*/ 51 h 208"/>
                    <a:gd name="T12" fmla="*/ 179 w 219"/>
                    <a:gd name="T13" fmla="*/ 51 h 208"/>
                    <a:gd name="T14" fmla="*/ 168 w 219"/>
                    <a:gd name="T15" fmla="*/ 53 h 208"/>
                    <a:gd name="T16" fmla="*/ 163 w 219"/>
                    <a:gd name="T17" fmla="*/ 52 h 208"/>
                    <a:gd name="T18" fmla="*/ 158 w 219"/>
                    <a:gd name="T19" fmla="*/ 54 h 208"/>
                    <a:gd name="T20" fmla="*/ 152 w 219"/>
                    <a:gd name="T21" fmla="*/ 52 h 208"/>
                    <a:gd name="T22" fmla="*/ 141 w 219"/>
                    <a:gd name="T23" fmla="*/ 47 h 208"/>
                    <a:gd name="T24" fmla="*/ 124 w 219"/>
                    <a:gd name="T25" fmla="*/ 45 h 208"/>
                    <a:gd name="T26" fmla="*/ 116 w 219"/>
                    <a:gd name="T27" fmla="*/ 42 h 208"/>
                    <a:gd name="T28" fmla="*/ 6 w 219"/>
                    <a:gd name="T29" fmla="*/ 92 h 208"/>
                    <a:gd name="T30" fmla="*/ 17 w 219"/>
                    <a:gd name="T31" fmla="*/ 104 h 208"/>
                    <a:gd name="T32" fmla="*/ 26 w 219"/>
                    <a:gd name="T33" fmla="*/ 112 h 208"/>
                    <a:gd name="T34" fmla="*/ 30 w 219"/>
                    <a:gd name="T35" fmla="*/ 119 h 208"/>
                    <a:gd name="T36" fmla="*/ 34 w 219"/>
                    <a:gd name="T37" fmla="*/ 132 h 208"/>
                    <a:gd name="T38" fmla="*/ 48 w 219"/>
                    <a:gd name="T39" fmla="*/ 142 h 208"/>
                    <a:gd name="T40" fmla="*/ 59 w 219"/>
                    <a:gd name="T41" fmla="*/ 144 h 208"/>
                    <a:gd name="T42" fmla="*/ 63 w 219"/>
                    <a:gd name="T43" fmla="*/ 135 h 208"/>
                    <a:gd name="T44" fmla="*/ 71 w 219"/>
                    <a:gd name="T45" fmla="*/ 130 h 208"/>
                    <a:gd name="T46" fmla="*/ 84 w 219"/>
                    <a:gd name="T47" fmla="*/ 132 h 208"/>
                    <a:gd name="T48" fmla="*/ 88 w 219"/>
                    <a:gd name="T49" fmla="*/ 135 h 208"/>
                    <a:gd name="T50" fmla="*/ 99 w 219"/>
                    <a:gd name="T51" fmla="*/ 144 h 208"/>
                    <a:gd name="T52" fmla="*/ 103 w 219"/>
                    <a:gd name="T53" fmla="*/ 154 h 208"/>
                    <a:gd name="T54" fmla="*/ 110 w 219"/>
                    <a:gd name="T55" fmla="*/ 165 h 208"/>
                    <a:gd name="T56" fmla="*/ 114 w 219"/>
                    <a:gd name="T57" fmla="*/ 171 h 208"/>
                    <a:gd name="T58" fmla="*/ 120 w 219"/>
                    <a:gd name="T59" fmla="*/ 178 h 208"/>
                    <a:gd name="T60" fmla="*/ 121 w 219"/>
                    <a:gd name="T61" fmla="*/ 186 h 208"/>
                    <a:gd name="T62" fmla="*/ 129 w 219"/>
                    <a:gd name="T63" fmla="*/ 198 h 208"/>
                    <a:gd name="T64" fmla="*/ 138 w 219"/>
                    <a:gd name="T65" fmla="*/ 201 h 208"/>
                    <a:gd name="T66" fmla="*/ 155 w 219"/>
                    <a:gd name="T67" fmla="*/ 207 h 208"/>
                    <a:gd name="T68" fmla="*/ 160 w 219"/>
                    <a:gd name="T69" fmla="*/ 204 h 208"/>
                    <a:gd name="T70" fmla="*/ 158 w 219"/>
                    <a:gd name="T71" fmla="*/ 200 h 208"/>
                    <a:gd name="T72" fmla="*/ 156 w 219"/>
                    <a:gd name="T73" fmla="*/ 195 h 208"/>
                    <a:gd name="T74" fmla="*/ 155 w 219"/>
                    <a:gd name="T75" fmla="*/ 185 h 208"/>
                    <a:gd name="T76" fmla="*/ 150 w 219"/>
                    <a:gd name="T77" fmla="*/ 180 h 208"/>
                    <a:gd name="T78" fmla="*/ 154 w 219"/>
                    <a:gd name="T79" fmla="*/ 178 h 208"/>
                    <a:gd name="T80" fmla="*/ 158 w 219"/>
                    <a:gd name="T81" fmla="*/ 173 h 208"/>
                    <a:gd name="T82" fmla="*/ 157 w 219"/>
                    <a:gd name="T83" fmla="*/ 168 h 208"/>
                    <a:gd name="T84" fmla="*/ 162 w 219"/>
                    <a:gd name="T85" fmla="*/ 164 h 208"/>
                    <a:gd name="T86" fmla="*/ 162 w 219"/>
                    <a:gd name="T87" fmla="*/ 163 h 208"/>
                    <a:gd name="T88" fmla="*/ 165 w 219"/>
                    <a:gd name="T89" fmla="*/ 157 h 208"/>
                    <a:gd name="T90" fmla="*/ 173 w 219"/>
                    <a:gd name="T91" fmla="*/ 157 h 208"/>
                    <a:gd name="T92" fmla="*/ 169 w 219"/>
                    <a:gd name="T93" fmla="*/ 152 h 208"/>
                    <a:gd name="T94" fmla="*/ 172 w 219"/>
                    <a:gd name="T95" fmla="*/ 152 h 208"/>
                    <a:gd name="T96" fmla="*/ 176 w 219"/>
                    <a:gd name="T97" fmla="*/ 152 h 208"/>
                    <a:gd name="T98" fmla="*/ 182 w 219"/>
                    <a:gd name="T99" fmla="*/ 153 h 208"/>
                    <a:gd name="T100" fmla="*/ 193 w 219"/>
                    <a:gd name="T101" fmla="*/ 142 h 208"/>
                    <a:gd name="T102" fmla="*/ 198 w 219"/>
                    <a:gd name="T103" fmla="*/ 137 h 208"/>
                    <a:gd name="T104" fmla="*/ 194 w 219"/>
                    <a:gd name="T105" fmla="*/ 131 h 208"/>
                    <a:gd name="T106" fmla="*/ 199 w 219"/>
                    <a:gd name="T107" fmla="*/ 134 h 208"/>
                    <a:gd name="T108" fmla="*/ 210 w 219"/>
                    <a:gd name="T109" fmla="*/ 132 h 208"/>
                    <a:gd name="T110" fmla="*/ 216 w 219"/>
                    <a:gd name="T111" fmla="*/ 119 h 208"/>
                    <a:gd name="T112" fmla="*/ 219 w 219"/>
                    <a:gd name="T113" fmla="*/ 106 h 208"/>
                    <a:gd name="T114" fmla="*/ 165 w 219"/>
                    <a:gd name="T115" fmla="*/ 164 h 208"/>
                    <a:gd name="T116" fmla="*/ 157 w 219"/>
                    <a:gd name="T117" fmla="*/ 191 h 208"/>
                    <a:gd name="T118" fmla="*/ 156 w 219"/>
                    <a:gd name="T119" fmla="*/ 183 h 208"/>
                    <a:gd name="T120" fmla="*/ 198 w 219"/>
                    <a:gd name="T121" fmla="*/ 139 h 208"/>
                    <a:gd name="T122" fmla="*/ 172 w 219"/>
                    <a:gd name="T123" fmla="*/ 158 h 208"/>
                    <a:gd name="T124" fmla="*/ 166 w 219"/>
                    <a:gd name="T125" fmla="*/ 16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9" h="208">
                      <a:moveTo>
                        <a:pt x="219" y="104"/>
                      </a:moveTo>
                      <a:cubicBezTo>
                        <a:pt x="219" y="104"/>
                        <a:pt x="219" y="104"/>
                        <a:pt x="219" y="104"/>
                      </a:cubicBezTo>
                      <a:cubicBezTo>
                        <a:pt x="218" y="103"/>
                        <a:pt x="218" y="103"/>
                        <a:pt x="218" y="103"/>
                      </a:cubicBezTo>
                      <a:cubicBezTo>
                        <a:pt x="218" y="103"/>
                        <a:pt x="218" y="103"/>
                        <a:pt x="218" y="103"/>
                      </a:cubicBezTo>
                      <a:cubicBezTo>
                        <a:pt x="219" y="103"/>
                        <a:pt x="219" y="103"/>
                        <a:pt x="219" y="103"/>
                      </a:cubicBezTo>
                      <a:cubicBezTo>
                        <a:pt x="219" y="102"/>
                        <a:pt x="219" y="102"/>
                        <a:pt x="219" y="102"/>
                      </a:cubicBezTo>
                      <a:cubicBezTo>
                        <a:pt x="219" y="102"/>
                        <a:pt x="219" y="102"/>
                        <a:pt x="219" y="102"/>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7" y="101"/>
                        <a:pt x="217" y="101"/>
                        <a:pt x="217" y="101"/>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99"/>
                        <a:pt x="217" y="99"/>
                        <a:pt x="217" y="99"/>
                      </a:cubicBezTo>
                      <a:cubicBezTo>
                        <a:pt x="216" y="99"/>
                        <a:pt x="216" y="99"/>
                        <a:pt x="216" y="99"/>
                      </a:cubicBezTo>
                      <a:cubicBezTo>
                        <a:pt x="216" y="99"/>
                        <a:pt x="216" y="99"/>
                        <a:pt x="216" y="99"/>
                      </a:cubicBezTo>
                      <a:cubicBezTo>
                        <a:pt x="216" y="99"/>
                        <a:pt x="216" y="99"/>
                        <a:pt x="216" y="99"/>
                      </a:cubicBezTo>
                      <a:cubicBezTo>
                        <a:pt x="216" y="99"/>
                        <a:pt x="216" y="99"/>
                        <a:pt x="216" y="99"/>
                      </a:cubicBezTo>
                      <a:cubicBezTo>
                        <a:pt x="216" y="99"/>
                        <a:pt x="216" y="99"/>
                        <a:pt x="216" y="99"/>
                      </a:cubicBezTo>
                      <a:cubicBezTo>
                        <a:pt x="216" y="98"/>
                        <a:pt x="216" y="98"/>
                        <a:pt x="216" y="98"/>
                      </a:cubicBezTo>
                      <a:cubicBezTo>
                        <a:pt x="216" y="98"/>
                        <a:pt x="216" y="98"/>
                        <a:pt x="216" y="98"/>
                      </a:cubicBezTo>
                      <a:cubicBezTo>
                        <a:pt x="216" y="98"/>
                        <a:pt x="216" y="98"/>
                        <a:pt x="216" y="98"/>
                      </a:cubicBezTo>
                      <a:cubicBezTo>
                        <a:pt x="217" y="98"/>
                        <a:pt x="217" y="98"/>
                        <a:pt x="217" y="98"/>
                      </a:cubicBezTo>
                      <a:cubicBezTo>
                        <a:pt x="217" y="98"/>
                        <a:pt x="217" y="98"/>
                        <a:pt x="217" y="98"/>
                      </a:cubicBezTo>
                      <a:cubicBezTo>
                        <a:pt x="216" y="98"/>
                        <a:pt x="216" y="98"/>
                        <a:pt x="216" y="98"/>
                      </a:cubicBezTo>
                      <a:cubicBezTo>
                        <a:pt x="216" y="98"/>
                        <a:pt x="216" y="98"/>
                        <a:pt x="216" y="98"/>
                      </a:cubicBezTo>
                      <a:cubicBezTo>
                        <a:pt x="216" y="97"/>
                        <a:pt x="216" y="97"/>
                        <a:pt x="216" y="97"/>
                      </a:cubicBezTo>
                      <a:cubicBezTo>
                        <a:pt x="216" y="97"/>
                        <a:pt x="216" y="97"/>
                        <a:pt x="216" y="97"/>
                      </a:cubicBezTo>
                      <a:cubicBezTo>
                        <a:pt x="216" y="97"/>
                        <a:pt x="216" y="97"/>
                        <a:pt x="216" y="97"/>
                      </a:cubicBezTo>
                      <a:cubicBezTo>
                        <a:pt x="216" y="97"/>
                        <a:pt x="216" y="97"/>
                        <a:pt x="216" y="97"/>
                      </a:cubicBezTo>
                      <a:cubicBezTo>
                        <a:pt x="216" y="97"/>
                        <a:pt x="216" y="97"/>
                        <a:pt x="216" y="97"/>
                      </a:cubicBezTo>
                      <a:cubicBezTo>
                        <a:pt x="216" y="96"/>
                        <a:pt x="216" y="96"/>
                        <a:pt x="216" y="96"/>
                      </a:cubicBezTo>
                      <a:cubicBezTo>
                        <a:pt x="216" y="96"/>
                        <a:pt x="216" y="96"/>
                        <a:pt x="216"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4" y="95"/>
                        <a:pt x="214" y="95"/>
                        <a:pt x="214" y="95"/>
                      </a:cubicBezTo>
                      <a:cubicBezTo>
                        <a:pt x="214" y="95"/>
                        <a:pt x="214" y="95"/>
                        <a:pt x="214" y="95"/>
                      </a:cubicBezTo>
                      <a:cubicBezTo>
                        <a:pt x="214" y="95"/>
                        <a:pt x="214" y="95"/>
                        <a:pt x="214" y="95"/>
                      </a:cubicBezTo>
                      <a:cubicBezTo>
                        <a:pt x="214" y="94"/>
                        <a:pt x="214" y="94"/>
                        <a:pt x="214" y="94"/>
                      </a:cubicBezTo>
                      <a:cubicBezTo>
                        <a:pt x="214" y="94"/>
                        <a:pt x="214" y="94"/>
                        <a:pt x="214" y="94"/>
                      </a:cubicBezTo>
                      <a:cubicBezTo>
                        <a:pt x="213" y="94"/>
                        <a:pt x="213" y="94"/>
                        <a:pt x="213" y="94"/>
                      </a:cubicBezTo>
                      <a:cubicBezTo>
                        <a:pt x="213" y="94"/>
                        <a:pt x="213" y="94"/>
                        <a:pt x="213" y="94"/>
                      </a:cubicBezTo>
                      <a:cubicBezTo>
                        <a:pt x="213" y="94"/>
                        <a:pt x="213" y="94"/>
                        <a:pt x="213" y="94"/>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2"/>
                        <a:pt x="213" y="92"/>
                        <a:pt x="213" y="92"/>
                      </a:cubicBezTo>
                      <a:cubicBezTo>
                        <a:pt x="213" y="92"/>
                        <a:pt x="213" y="92"/>
                        <a:pt x="213" y="92"/>
                      </a:cubicBezTo>
                      <a:cubicBezTo>
                        <a:pt x="214" y="92"/>
                        <a:pt x="214" y="92"/>
                        <a:pt x="214" y="92"/>
                      </a:cubicBezTo>
                      <a:cubicBezTo>
                        <a:pt x="214" y="92"/>
                        <a:pt x="214" y="92"/>
                        <a:pt x="214" y="92"/>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0"/>
                        <a:pt x="213" y="90"/>
                        <a:pt x="213" y="90"/>
                      </a:cubicBezTo>
                      <a:cubicBezTo>
                        <a:pt x="213" y="90"/>
                        <a:pt x="213" y="90"/>
                        <a:pt x="213" y="90"/>
                      </a:cubicBezTo>
                      <a:cubicBezTo>
                        <a:pt x="213" y="89"/>
                        <a:pt x="213" y="89"/>
                        <a:pt x="213" y="89"/>
                      </a:cubicBezTo>
                      <a:cubicBezTo>
                        <a:pt x="212" y="89"/>
                        <a:pt x="212" y="89"/>
                        <a:pt x="212" y="89"/>
                      </a:cubicBezTo>
                      <a:cubicBezTo>
                        <a:pt x="212" y="89"/>
                        <a:pt x="212" y="89"/>
                        <a:pt x="212" y="89"/>
                      </a:cubicBezTo>
                      <a:cubicBezTo>
                        <a:pt x="212" y="89"/>
                        <a:pt x="212" y="89"/>
                        <a:pt x="212" y="89"/>
                      </a:cubicBezTo>
                      <a:cubicBezTo>
                        <a:pt x="212" y="88"/>
                        <a:pt x="212" y="88"/>
                        <a:pt x="212" y="88"/>
                      </a:cubicBezTo>
                      <a:cubicBezTo>
                        <a:pt x="212" y="88"/>
                        <a:pt x="212" y="88"/>
                        <a:pt x="212" y="88"/>
                      </a:cubicBezTo>
                      <a:cubicBezTo>
                        <a:pt x="211" y="88"/>
                        <a:pt x="211" y="88"/>
                        <a:pt x="211" y="88"/>
                      </a:cubicBezTo>
                      <a:cubicBezTo>
                        <a:pt x="211" y="88"/>
                        <a:pt x="211" y="88"/>
                        <a:pt x="211" y="88"/>
                      </a:cubicBezTo>
                      <a:cubicBezTo>
                        <a:pt x="211" y="88"/>
                        <a:pt x="211" y="88"/>
                        <a:pt x="211" y="88"/>
                      </a:cubicBezTo>
                      <a:cubicBezTo>
                        <a:pt x="211" y="87"/>
                        <a:pt x="211" y="87"/>
                        <a:pt x="211" y="87"/>
                      </a:cubicBezTo>
                      <a:cubicBezTo>
                        <a:pt x="211" y="87"/>
                        <a:pt x="211" y="87"/>
                        <a:pt x="211" y="87"/>
                      </a:cubicBezTo>
                      <a:cubicBezTo>
                        <a:pt x="211" y="87"/>
                        <a:pt x="211" y="87"/>
                        <a:pt x="211" y="87"/>
                      </a:cubicBezTo>
                      <a:cubicBezTo>
                        <a:pt x="210" y="87"/>
                        <a:pt x="210" y="87"/>
                        <a:pt x="210" y="87"/>
                      </a:cubicBezTo>
                      <a:cubicBezTo>
                        <a:pt x="210" y="87"/>
                        <a:pt x="210" y="87"/>
                        <a:pt x="210" y="87"/>
                      </a:cubicBezTo>
                      <a:cubicBezTo>
                        <a:pt x="210" y="86"/>
                        <a:pt x="210" y="86"/>
                        <a:pt x="210" y="86"/>
                      </a:cubicBezTo>
                      <a:cubicBezTo>
                        <a:pt x="210" y="86"/>
                        <a:pt x="210" y="86"/>
                        <a:pt x="210" y="86"/>
                      </a:cubicBezTo>
                      <a:cubicBezTo>
                        <a:pt x="210" y="86"/>
                        <a:pt x="210" y="86"/>
                        <a:pt x="210" y="86"/>
                      </a:cubicBezTo>
                      <a:cubicBezTo>
                        <a:pt x="209" y="86"/>
                        <a:pt x="209" y="86"/>
                        <a:pt x="209" y="86"/>
                      </a:cubicBezTo>
                      <a:cubicBezTo>
                        <a:pt x="209" y="86"/>
                        <a:pt x="209" y="86"/>
                        <a:pt x="209" y="86"/>
                      </a:cubicBezTo>
                      <a:cubicBezTo>
                        <a:pt x="209" y="86"/>
                        <a:pt x="209" y="86"/>
                        <a:pt x="209" y="86"/>
                      </a:cubicBezTo>
                      <a:cubicBezTo>
                        <a:pt x="209" y="76"/>
                        <a:pt x="208" y="66"/>
                        <a:pt x="208" y="56"/>
                      </a:cubicBezTo>
                      <a:cubicBezTo>
                        <a:pt x="208" y="56"/>
                        <a:pt x="208" y="56"/>
                        <a:pt x="208" y="56"/>
                      </a:cubicBezTo>
                      <a:cubicBezTo>
                        <a:pt x="207" y="56"/>
                        <a:pt x="207" y="56"/>
                        <a:pt x="207" y="56"/>
                      </a:cubicBezTo>
                      <a:cubicBezTo>
                        <a:pt x="207" y="55"/>
                        <a:pt x="207" y="55"/>
                        <a:pt x="207" y="55"/>
                      </a:cubicBezTo>
                      <a:cubicBezTo>
                        <a:pt x="207" y="56"/>
                        <a:pt x="207" y="56"/>
                        <a:pt x="207" y="56"/>
                      </a:cubicBezTo>
                      <a:cubicBezTo>
                        <a:pt x="206" y="56"/>
                        <a:pt x="206" y="56"/>
                        <a:pt x="206" y="56"/>
                      </a:cubicBezTo>
                      <a:cubicBezTo>
                        <a:pt x="206" y="56"/>
                        <a:pt x="206" y="56"/>
                        <a:pt x="206" y="56"/>
                      </a:cubicBezTo>
                      <a:cubicBezTo>
                        <a:pt x="205" y="55"/>
                        <a:pt x="205" y="55"/>
                        <a:pt x="205" y="55"/>
                      </a:cubicBezTo>
                      <a:cubicBezTo>
                        <a:pt x="205" y="55"/>
                        <a:pt x="205" y="55"/>
                        <a:pt x="205" y="55"/>
                      </a:cubicBezTo>
                      <a:cubicBezTo>
                        <a:pt x="205" y="56"/>
                        <a:pt x="205" y="56"/>
                        <a:pt x="205" y="56"/>
                      </a:cubicBezTo>
                      <a:cubicBezTo>
                        <a:pt x="205" y="56"/>
                        <a:pt x="205" y="56"/>
                        <a:pt x="205" y="56"/>
                      </a:cubicBezTo>
                      <a:cubicBezTo>
                        <a:pt x="204" y="55"/>
                        <a:pt x="204" y="55"/>
                        <a:pt x="204" y="55"/>
                      </a:cubicBezTo>
                      <a:cubicBezTo>
                        <a:pt x="204" y="55"/>
                        <a:pt x="204" y="55"/>
                        <a:pt x="204" y="55"/>
                      </a:cubicBezTo>
                      <a:cubicBezTo>
                        <a:pt x="203" y="56"/>
                        <a:pt x="203" y="56"/>
                        <a:pt x="203" y="56"/>
                      </a:cubicBezTo>
                      <a:cubicBezTo>
                        <a:pt x="203" y="56"/>
                        <a:pt x="203" y="56"/>
                        <a:pt x="203" y="56"/>
                      </a:cubicBezTo>
                      <a:cubicBezTo>
                        <a:pt x="203" y="56"/>
                        <a:pt x="203" y="56"/>
                        <a:pt x="203" y="56"/>
                      </a:cubicBezTo>
                      <a:cubicBezTo>
                        <a:pt x="203" y="56"/>
                        <a:pt x="203" y="56"/>
                        <a:pt x="203" y="56"/>
                      </a:cubicBezTo>
                      <a:cubicBezTo>
                        <a:pt x="202" y="56"/>
                        <a:pt x="202" y="56"/>
                        <a:pt x="202" y="56"/>
                      </a:cubicBezTo>
                      <a:cubicBezTo>
                        <a:pt x="202" y="56"/>
                        <a:pt x="202" y="56"/>
                        <a:pt x="202" y="56"/>
                      </a:cubicBezTo>
                      <a:cubicBezTo>
                        <a:pt x="202" y="56"/>
                        <a:pt x="202" y="56"/>
                        <a:pt x="202" y="56"/>
                      </a:cubicBezTo>
                      <a:cubicBezTo>
                        <a:pt x="202" y="56"/>
                        <a:pt x="202" y="56"/>
                        <a:pt x="202" y="56"/>
                      </a:cubicBezTo>
                      <a:cubicBezTo>
                        <a:pt x="202" y="55"/>
                        <a:pt x="202" y="55"/>
                        <a:pt x="202" y="55"/>
                      </a:cubicBezTo>
                      <a:cubicBezTo>
                        <a:pt x="202" y="56"/>
                        <a:pt x="202" y="56"/>
                        <a:pt x="202" y="56"/>
                      </a:cubicBezTo>
                      <a:cubicBezTo>
                        <a:pt x="201" y="55"/>
                        <a:pt x="201" y="55"/>
                        <a:pt x="201" y="55"/>
                      </a:cubicBezTo>
                      <a:cubicBezTo>
                        <a:pt x="201" y="55"/>
                        <a:pt x="201" y="55"/>
                        <a:pt x="201" y="55"/>
                      </a:cubicBezTo>
                      <a:cubicBezTo>
                        <a:pt x="201" y="55"/>
                        <a:pt x="201" y="55"/>
                        <a:pt x="201" y="55"/>
                      </a:cubicBezTo>
                      <a:cubicBezTo>
                        <a:pt x="201" y="54"/>
                        <a:pt x="201" y="54"/>
                        <a:pt x="201" y="54"/>
                      </a:cubicBezTo>
                      <a:cubicBezTo>
                        <a:pt x="201" y="54"/>
                        <a:pt x="201" y="54"/>
                        <a:pt x="200" y="54"/>
                      </a:cubicBezTo>
                      <a:cubicBezTo>
                        <a:pt x="200" y="54"/>
                        <a:pt x="200" y="54"/>
                        <a:pt x="200" y="54"/>
                      </a:cubicBezTo>
                      <a:cubicBezTo>
                        <a:pt x="200" y="54"/>
                        <a:pt x="200" y="54"/>
                        <a:pt x="200" y="54"/>
                      </a:cubicBezTo>
                      <a:cubicBezTo>
                        <a:pt x="200" y="54"/>
                        <a:pt x="200" y="54"/>
                        <a:pt x="200" y="54"/>
                      </a:cubicBezTo>
                      <a:cubicBezTo>
                        <a:pt x="199" y="54"/>
                        <a:pt x="199" y="54"/>
                        <a:pt x="199" y="54"/>
                      </a:cubicBezTo>
                      <a:cubicBezTo>
                        <a:pt x="199" y="54"/>
                        <a:pt x="199" y="54"/>
                        <a:pt x="199" y="54"/>
                      </a:cubicBezTo>
                      <a:cubicBezTo>
                        <a:pt x="199" y="54"/>
                        <a:pt x="199" y="54"/>
                        <a:pt x="199" y="54"/>
                      </a:cubicBezTo>
                      <a:cubicBezTo>
                        <a:pt x="199" y="54"/>
                        <a:pt x="199" y="54"/>
                        <a:pt x="199" y="54"/>
                      </a:cubicBezTo>
                      <a:cubicBezTo>
                        <a:pt x="198" y="54"/>
                        <a:pt x="198" y="54"/>
                        <a:pt x="198" y="54"/>
                      </a:cubicBezTo>
                      <a:cubicBezTo>
                        <a:pt x="198" y="54"/>
                        <a:pt x="198" y="54"/>
                        <a:pt x="198" y="54"/>
                      </a:cubicBezTo>
                      <a:cubicBezTo>
                        <a:pt x="198" y="54"/>
                        <a:pt x="198" y="54"/>
                        <a:pt x="198" y="54"/>
                      </a:cubicBezTo>
                      <a:cubicBezTo>
                        <a:pt x="198" y="54"/>
                        <a:pt x="198" y="54"/>
                        <a:pt x="198"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5" y="53"/>
                        <a:pt x="195" y="53"/>
                        <a:pt x="195" y="53"/>
                      </a:cubicBezTo>
                      <a:cubicBezTo>
                        <a:pt x="194" y="53"/>
                        <a:pt x="194" y="53"/>
                        <a:pt x="194" y="53"/>
                      </a:cubicBezTo>
                      <a:cubicBezTo>
                        <a:pt x="193" y="52"/>
                        <a:pt x="193" y="52"/>
                        <a:pt x="193" y="52"/>
                      </a:cubicBezTo>
                      <a:cubicBezTo>
                        <a:pt x="193" y="52"/>
                        <a:pt x="193" y="52"/>
                        <a:pt x="193" y="52"/>
                      </a:cubicBezTo>
                      <a:cubicBezTo>
                        <a:pt x="193" y="52"/>
                        <a:pt x="193" y="52"/>
                        <a:pt x="193" y="52"/>
                      </a:cubicBezTo>
                      <a:cubicBezTo>
                        <a:pt x="193" y="51"/>
                        <a:pt x="193" y="51"/>
                        <a:pt x="193" y="51"/>
                      </a:cubicBezTo>
                      <a:cubicBezTo>
                        <a:pt x="193" y="51"/>
                        <a:pt x="193" y="51"/>
                        <a:pt x="193" y="51"/>
                      </a:cubicBezTo>
                      <a:cubicBezTo>
                        <a:pt x="193" y="51"/>
                        <a:pt x="193" y="51"/>
                        <a:pt x="193" y="51"/>
                      </a:cubicBezTo>
                      <a:cubicBezTo>
                        <a:pt x="193" y="51"/>
                        <a:pt x="193" y="51"/>
                        <a:pt x="193" y="51"/>
                      </a:cubicBezTo>
                      <a:cubicBezTo>
                        <a:pt x="193" y="51"/>
                        <a:pt x="193" y="51"/>
                        <a:pt x="193" y="51"/>
                      </a:cubicBezTo>
                      <a:cubicBezTo>
                        <a:pt x="192" y="51"/>
                        <a:pt x="192" y="51"/>
                        <a:pt x="192" y="51"/>
                      </a:cubicBezTo>
                      <a:cubicBezTo>
                        <a:pt x="192" y="51"/>
                        <a:pt x="192" y="51"/>
                        <a:pt x="192" y="51"/>
                      </a:cubicBezTo>
                      <a:cubicBezTo>
                        <a:pt x="192" y="51"/>
                        <a:pt x="192" y="51"/>
                        <a:pt x="192" y="51"/>
                      </a:cubicBezTo>
                      <a:cubicBezTo>
                        <a:pt x="192" y="51"/>
                        <a:pt x="192" y="51"/>
                        <a:pt x="192" y="51"/>
                      </a:cubicBezTo>
                      <a:cubicBezTo>
                        <a:pt x="191" y="51"/>
                        <a:pt x="191" y="51"/>
                        <a:pt x="191" y="51"/>
                      </a:cubicBezTo>
                      <a:cubicBezTo>
                        <a:pt x="191" y="50"/>
                        <a:pt x="191" y="50"/>
                        <a:pt x="191" y="50"/>
                      </a:cubicBezTo>
                      <a:cubicBezTo>
                        <a:pt x="191" y="50"/>
                        <a:pt x="191" y="50"/>
                        <a:pt x="191" y="50"/>
                      </a:cubicBezTo>
                      <a:cubicBezTo>
                        <a:pt x="190" y="50"/>
                        <a:pt x="190" y="50"/>
                        <a:pt x="190" y="50"/>
                      </a:cubicBezTo>
                      <a:cubicBezTo>
                        <a:pt x="190" y="50"/>
                        <a:pt x="190" y="50"/>
                        <a:pt x="190" y="50"/>
                      </a:cubicBezTo>
                      <a:cubicBezTo>
                        <a:pt x="190" y="50"/>
                        <a:pt x="190" y="50"/>
                        <a:pt x="190" y="50"/>
                      </a:cubicBezTo>
                      <a:cubicBezTo>
                        <a:pt x="190" y="49"/>
                        <a:pt x="190" y="49"/>
                        <a:pt x="190" y="49"/>
                      </a:cubicBezTo>
                      <a:cubicBezTo>
                        <a:pt x="190" y="49"/>
                        <a:pt x="190" y="49"/>
                        <a:pt x="190" y="49"/>
                      </a:cubicBezTo>
                      <a:cubicBezTo>
                        <a:pt x="189" y="49"/>
                        <a:pt x="189" y="49"/>
                        <a:pt x="189" y="49"/>
                      </a:cubicBezTo>
                      <a:cubicBezTo>
                        <a:pt x="188" y="49"/>
                        <a:pt x="188" y="49"/>
                        <a:pt x="188" y="49"/>
                      </a:cubicBezTo>
                      <a:cubicBezTo>
                        <a:pt x="188" y="49"/>
                        <a:pt x="188" y="49"/>
                        <a:pt x="188" y="49"/>
                      </a:cubicBezTo>
                      <a:cubicBezTo>
                        <a:pt x="188" y="49"/>
                        <a:pt x="188" y="49"/>
                        <a:pt x="188" y="49"/>
                      </a:cubicBezTo>
                      <a:cubicBezTo>
                        <a:pt x="188" y="49"/>
                        <a:pt x="188" y="49"/>
                        <a:pt x="188" y="49"/>
                      </a:cubicBezTo>
                      <a:cubicBezTo>
                        <a:pt x="188" y="50"/>
                        <a:pt x="188" y="50"/>
                        <a:pt x="188" y="50"/>
                      </a:cubicBezTo>
                      <a:cubicBezTo>
                        <a:pt x="188" y="50"/>
                        <a:pt x="188" y="50"/>
                        <a:pt x="188"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6" y="50"/>
                        <a:pt x="186" y="50"/>
                        <a:pt x="186" y="50"/>
                      </a:cubicBezTo>
                      <a:cubicBezTo>
                        <a:pt x="186" y="51"/>
                        <a:pt x="186" y="51"/>
                        <a:pt x="186" y="51"/>
                      </a:cubicBezTo>
                      <a:cubicBezTo>
                        <a:pt x="186" y="51"/>
                        <a:pt x="186" y="51"/>
                        <a:pt x="186" y="51"/>
                      </a:cubicBezTo>
                      <a:cubicBezTo>
                        <a:pt x="186" y="51"/>
                        <a:pt x="186" y="51"/>
                        <a:pt x="186" y="51"/>
                      </a:cubicBezTo>
                      <a:cubicBezTo>
                        <a:pt x="186" y="51"/>
                        <a:pt x="186" y="51"/>
                        <a:pt x="186" y="51"/>
                      </a:cubicBezTo>
                      <a:cubicBezTo>
                        <a:pt x="186" y="51"/>
                        <a:pt x="186" y="51"/>
                        <a:pt x="186" y="51"/>
                      </a:cubicBezTo>
                      <a:cubicBezTo>
                        <a:pt x="185" y="51"/>
                        <a:pt x="185" y="51"/>
                        <a:pt x="185" y="51"/>
                      </a:cubicBezTo>
                      <a:cubicBezTo>
                        <a:pt x="185" y="51"/>
                        <a:pt x="185" y="51"/>
                        <a:pt x="185"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0"/>
                        <a:pt x="184" y="50"/>
                        <a:pt x="184"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2" y="49"/>
                        <a:pt x="182" y="49"/>
                        <a:pt x="182" y="49"/>
                      </a:cubicBezTo>
                      <a:cubicBezTo>
                        <a:pt x="182" y="49"/>
                        <a:pt x="182" y="49"/>
                        <a:pt x="182" y="49"/>
                      </a:cubicBezTo>
                      <a:cubicBezTo>
                        <a:pt x="182" y="49"/>
                        <a:pt x="182" y="49"/>
                        <a:pt x="182" y="49"/>
                      </a:cubicBezTo>
                      <a:cubicBezTo>
                        <a:pt x="182" y="50"/>
                        <a:pt x="182" y="50"/>
                        <a:pt x="182" y="50"/>
                      </a:cubicBezTo>
                      <a:cubicBezTo>
                        <a:pt x="182" y="50"/>
                        <a:pt x="182" y="50"/>
                        <a:pt x="182" y="50"/>
                      </a:cubicBezTo>
                      <a:cubicBezTo>
                        <a:pt x="181" y="50"/>
                        <a:pt x="181" y="50"/>
                        <a:pt x="181" y="50"/>
                      </a:cubicBezTo>
                      <a:cubicBezTo>
                        <a:pt x="181" y="50"/>
                        <a:pt x="181" y="50"/>
                        <a:pt x="181" y="50"/>
                      </a:cubicBezTo>
                      <a:cubicBezTo>
                        <a:pt x="181" y="50"/>
                        <a:pt x="181" y="50"/>
                        <a:pt x="181" y="50"/>
                      </a:cubicBezTo>
                      <a:cubicBezTo>
                        <a:pt x="181" y="50"/>
                        <a:pt x="181" y="50"/>
                        <a:pt x="181" y="50"/>
                      </a:cubicBezTo>
                      <a:cubicBezTo>
                        <a:pt x="181" y="50"/>
                        <a:pt x="181" y="50"/>
                        <a:pt x="181" y="50"/>
                      </a:cubicBezTo>
                      <a:cubicBezTo>
                        <a:pt x="180" y="50"/>
                        <a:pt x="180" y="50"/>
                        <a:pt x="180" y="50"/>
                      </a:cubicBezTo>
                      <a:cubicBezTo>
                        <a:pt x="180" y="50"/>
                        <a:pt x="180" y="50"/>
                        <a:pt x="180" y="50"/>
                      </a:cubicBezTo>
                      <a:cubicBezTo>
                        <a:pt x="180" y="50"/>
                        <a:pt x="180" y="50"/>
                        <a:pt x="180" y="50"/>
                      </a:cubicBezTo>
                      <a:cubicBezTo>
                        <a:pt x="180" y="51"/>
                        <a:pt x="180" y="51"/>
                        <a:pt x="180"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8" y="51"/>
                        <a:pt x="178" y="51"/>
                        <a:pt x="178" y="51"/>
                      </a:cubicBezTo>
                      <a:cubicBezTo>
                        <a:pt x="178" y="51"/>
                        <a:pt x="178" y="51"/>
                        <a:pt x="178" y="51"/>
                      </a:cubicBezTo>
                      <a:cubicBezTo>
                        <a:pt x="177" y="51"/>
                        <a:pt x="177" y="51"/>
                        <a:pt x="177" y="51"/>
                      </a:cubicBezTo>
                      <a:cubicBezTo>
                        <a:pt x="177" y="51"/>
                        <a:pt x="177" y="51"/>
                        <a:pt x="177" y="51"/>
                      </a:cubicBezTo>
                      <a:cubicBezTo>
                        <a:pt x="177" y="51"/>
                        <a:pt x="177" y="51"/>
                        <a:pt x="177"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5" y="52"/>
                        <a:pt x="175" y="52"/>
                        <a:pt x="175" y="52"/>
                      </a:cubicBezTo>
                      <a:cubicBezTo>
                        <a:pt x="175" y="52"/>
                        <a:pt x="175" y="52"/>
                        <a:pt x="175" y="52"/>
                      </a:cubicBezTo>
                      <a:cubicBezTo>
                        <a:pt x="174" y="52"/>
                        <a:pt x="174" y="52"/>
                        <a:pt x="174" y="52"/>
                      </a:cubicBezTo>
                      <a:cubicBezTo>
                        <a:pt x="174" y="52"/>
                        <a:pt x="174" y="52"/>
                        <a:pt x="174" y="52"/>
                      </a:cubicBezTo>
                      <a:cubicBezTo>
                        <a:pt x="174" y="52"/>
                        <a:pt x="174" y="52"/>
                        <a:pt x="174" y="52"/>
                      </a:cubicBezTo>
                      <a:cubicBezTo>
                        <a:pt x="173" y="52"/>
                        <a:pt x="173" y="52"/>
                        <a:pt x="173" y="52"/>
                      </a:cubicBezTo>
                      <a:cubicBezTo>
                        <a:pt x="173" y="52"/>
                        <a:pt x="173" y="52"/>
                        <a:pt x="173" y="52"/>
                      </a:cubicBezTo>
                      <a:cubicBezTo>
                        <a:pt x="173" y="53"/>
                        <a:pt x="173" y="53"/>
                        <a:pt x="173" y="53"/>
                      </a:cubicBezTo>
                      <a:cubicBezTo>
                        <a:pt x="173" y="53"/>
                        <a:pt x="173" y="53"/>
                        <a:pt x="173" y="53"/>
                      </a:cubicBezTo>
                      <a:cubicBezTo>
                        <a:pt x="172" y="53"/>
                        <a:pt x="172" y="53"/>
                        <a:pt x="172" y="53"/>
                      </a:cubicBezTo>
                      <a:cubicBezTo>
                        <a:pt x="172" y="53"/>
                        <a:pt x="172" y="53"/>
                        <a:pt x="172" y="53"/>
                      </a:cubicBezTo>
                      <a:cubicBezTo>
                        <a:pt x="171" y="53"/>
                        <a:pt x="171" y="53"/>
                        <a:pt x="171" y="53"/>
                      </a:cubicBezTo>
                      <a:cubicBezTo>
                        <a:pt x="171" y="53"/>
                        <a:pt x="171" y="53"/>
                        <a:pt x="171" y="53"/>
                      </a:cubicBezTo>
                      <a:cubicBezTo>
                        <a:pt x="171" y="54"/>
                        <a:pt x="171" y="54"/>
                        <a:pt x="171" y="54"/>
                      </a:cubicBezTo>
                      <a:cubicBezTo>
                        <a:pt x="171" y="54"/>
                        <a:pt x="171" y="54"/>
                        <a:pt x="171" y="54"/>
                      </a:cubicBezTo>
                      <a:cubicBezTo>
                        <a:pt x="171" y="54"/>
                        <a:pt x="171" y="54"/>
                        <a:pt x="171" y="54"/>
                      </a:cubicBezTo>
                      <a:cubicBezTo>
                        <a:pt x="170" y="55"/>
                        <a:pt x="170" y="55"/>
                        <a:pt x="170" y="55"/>
                      </a:cubicBezTo>
                      <a:cubicBezTo>
                        <a:pt x="170" y="54"/>
                        <a:pt x="170" y="54"/>
                        <a:pt x="170" y="54"/>
                      </a:cubicBezTo>
                      <a:cubicBezTo>
                        <a:pt x="169" y="53"/>
                        <a:pt x="169" y="53"/>
                        <a:pt x="169" y="53"/>
                      </a:cubicBezTo>
                      <a:cubicBezTo>
                        <a:pt x="169" y="53"/>
                        <a:pt x="169" y="53"/>
                        <a:pt x="169" y="53"/>
                      </a:cubicBezTo>
                      <a:cubicBezTo>
                        <a:pt x="169" y="53"/>
                        <a:pt x="169" y="53"/>
                        <a:pt x="169" y="53"/>
                      </a:cubicBezTo>
                      <a:cubicBezTo>
                        <a:pt x="168" y="53"/>
                        <a:pt x="168" y="53"/>
                        <a:pt x="168" y="53"/>
                      </a:cubicBezTo>
                      <a:cubicBezTo>
                        <a:pt x="168" y="53"/>
                        <a:pt x="168" y="53"/>
                        <a:pt x="168" y="53"/>
                      </a:cubicBezTo>
                      <a:cubicBezTo>
                        <a:pt x="167" y="53"/>
                        <a:pt x="167" y="53"/>
                        <a:pt x="167" y="53"/>
                      </a:cubicBezTo>
                      <a:cubicBezTo>
                        <a:pt x="167" y="53"/>
                        <a:pt x="167" y="53"/>
                        <a:pt x="167" y="53"/>
                      </a:cubicBezTo>
                      <a:cubicBezTo>
                        <a:pt x="167" y="53"/>
                        <a:pt x="167" y="53"/>
                        <a:pt x="167" y="53"/>
                      </a:cubicBezTo>
                      <a:cubicBezTo>
                        <a:pt x="167" y="52"/>
                        <a:pt x="167" y="52"/>
                        <a:pt x="167" y="52"/>
                      </a:cubicBezTo>
                      <a:cubicBezTo>
                        <a:pt x="167" y="52"/>
                        <a:pt x="167" y="52"/>
                        <a:pt x="167" y="52"/>
                      </a:cubicBezTo>
                      <a:cubicBezTo>
                        <a:pt x="167" y="52"/>
                        <a:pt x="167" y="52"/>
                        <a:pt x="167"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1"/>
                        <a:pt x="166" y="51"/>
                        <a:pt x="166" y="51"/>
                      </a:cubicBezTo>
                      <a:cubicBezTo>
                        <a:pt x="166" y="51"/>
                        <a:pt x="166" y="51"/>
                        <a:pt x="166" y="51"/>
                      </a:cubicBezTo>
                      <a:cubicBezTo>
                        <a:pt x="166" y="51"/>
                        <a:pt x="166" y="51"/>
                        <a:pt x="166" y="51"/>
                      </a:cubicBezTo>
                      <a:cubicBezTo>
                        <a:pt x="166" y="51"/>
                        <a:pt x="166" y="51"/>
                        <a:pt x="166" y="51"/>
                      </a:cubicBezTo>
                      <a:cubicBezTo>
                        <a:pt x="166" y="51"/>
                        <a:pt x="166" y="51"/>
                        <a:pt x="166" y="51"/>
                      </a:cubicBezTo>
                      <a:cubicBezTo>
                        <a:pt x="165" y="51"/>
                        <a:pt x="165" y="51"/>
                        <a:pt x="165" y="51"/>
                      </a:cubicBezTo>
                      <a:cubicBezTo>
                        <a:pt x="165" y="51"/>
                        <a:pt x="165" y="51"/>
                        <a:pt x="165" y="51"/>
                      </a:cubicBezTo>
                      <a:cubicBezTo>
                        <a:pt x="165" y="51"/>
                        <a:pt x="165" y="51"/>
                        <a:pt x="165" y="51"/>
                      </a:cubicBezTo>
                      <a:cubicBezTo>
                        <a:pt x="165" y="51"/>
                        <a:pt x="165" y="51"/>
                        <a:pt x="165" y="51"/>
                      </a:cubicBezTo>
                      <a:cubicBezTo>
                        <a:pt x="165" y="51"/>
                        <a:pt x="165" y="51"/>
                        <a:pt x="165" y="51"/>
                      </a:cubicBezTo>
                      <a:cubicBezTo>
                        <a:pt x="165" y="52"/>
                        <a:pt x="165" y="52"/>
                        <a:pt x="165" y="52"/>
                      </a:cubicBezTo>
                      <a:cubicBezTo>
                        <a:pt x="165" y="52"/>
                        <a:pt x="165" y="52"/>
                        <a:pt x="165" y="52"/>
                      </a:cubicBezTo>
                      <a:cubicBezTo>
                        <a:pt x="165" y="52"/>
                        <a:pt x="165" y="52"/>
                        <a:pt x="165" y="52"/>
                      </a:cubicBezTo>
                      <a:cubicBezTo>
                        <a:pt x="165" y="52"/>
                        <a:pt x="165" y="52"/>
                        <a:pt x="165"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3" y="52"/>
                        <a:pt x="163" y="52"/>
                        <a:pt x="163" y="52"/>
                      </a:cubicBezTo>
                      <a:cubicBezTo>
                        <a:pt x="163" y="52"/>
                        <a:pt x="163" y="52"/>
                        <a:pt x="163" y="52"/>
                      </a:cubicBezTo>
                      <a:cubicBezTo>
                        <a:pt x="163" y="52"/>
                        <a:pt x="163" y="52"/>
                        <a:pt x="163" y="52"/>
                      </a:cubicBezTo>
                      <a:cubicBezTo>
                        <a:pt x="163" y="52"/>
                        <a:pt x="163" y="52"/>
                        <a:pt x="163" y="52"/>
                      </a:cubicBezTo>
                      <a:cubicBezTo>
                        <a:pt x="162" y="52"/>
                        <a:pt x="162" y="52"/>
                        <a:pt x="162" y="52"/>
                      </a:cubicBezTo>
                      <a:cubicBezTo>
                        <a:pt x="162" y="52"/>
                        <a:pt x="162" y="52"/>
                        <a:pt x="162" y="52"/>
                      </a:cubicBezTo>
                      <a:cubicBezTo>
                        <a:pt x="162" y="52"/>
                        <a:pt x="162" y="52"/>
                        <a:pt x="162" y="52"/>
                      </a:cubicBezTo>
                      <a:cubicBezTo>
                        <a:pt x="162" y="52"/>
                        <a:pt x="162" y="52"/>
                        <a:pt x="162" y="52"/>
                      </a:cubicBezTo>
                      <a:cubicBezTo>
                        <a:pt x="162" y="51"/>
                        <a:pt x="162" y="51"/>
                        <a:pt x="162" y="51"/>
                      </a:cubicBezTo>
                      <a:cubicBezTo>
                        <a:pt x="161" y="51"/>
                        <a:pt x="161" y="51"/>
                        <a:pt x="161" y="51"/>
                      </a:cubicBezTo>
                      <a:cubicBezTo>
                        <a:pt x="161" y="51"/>
                        <a:pt x="161" y="51"/>
                        <a:pt x="161" y="51"/>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0" y="50"/>
                        <a:pt x="160" y="50"/>
                        <a:pt x="160" y="50"/>
                      </a:cubicBezTo>
                      <a:cubicBezTo>
                        <a:pt x="160" y="50"/>
                        <a:pt x="160" y="50"/>
                        <a:pt x="160" y="50"/>
                      </a:cubicBezTo>
                      <a:cubicBezTo>
                        <a:pt x="160" y="50"/>
                        <a:pt x="160" y="50"/>
                        <a:pt x="160" y="50"/>
                      </a:cubicBezTo>
                      <a:cubicBezTo>
                        <a:pt x="160" y="50"/>
                        <a:pt x="160" y="50"/>
                        <a:pt x="160" y="50"/>
                      </a:cubicBezTo>
                      <a:cubicBezTo>
                        <a:pt x="160" y="51"/>
                        <a:pt x="160" y="51"/>
                        <a:pt x="160" y="51"/>
                      </a:cubicBezTo>
                      <a:cubicBezTo>
                        <a:pt x="160" y="51"/>
                        <a:pt x="160" y="51"/>
                        <a:pt x="160" y="51"/>
                      </a:cubicBezTo>
                      <a:cubicBezTo>
                        <a:pt x="159" y="52"/>
                        <a:pt x="159" y="52"/>
                        <a:pt x="159" y="52"/>
                      </a:cubicBezTo>
                      <a:cubicBezTo>
                        <a:pt x="159" y="52"/>
                        <a:pt x="159" y="52"/>
                        <a:pt x="159" y="52"/>
                      </a:cubicBezTo>
                      <a:cubicBezTo>
                        <a:pt x="159" y="52"/>
                        <a:pt x="159" y="52"/>
                        <a:pt x="159" y="52"/>
                      </a:cubicBezTo>
                      <a:cubicBezTo>
                        <a:pt x="158" y="52"/>
                        <a:pt x="158" y="52"/>
                        <a:pt x="158" y="52"/>
                      </a:cubicBezTo>
                      <a:cubicBezTo>
                        <a:pt x="158" y="52"/>
                        <a:pt x="158" y="52"/>
                        <a:pt x="158" y="52"/>
                      </a:cubicBezTo>
                      <a:cubicBezTo>
                        <a:pt x="158" y="52"/>
                        <a:pt x="158" y="52"/>
                        <a:pt x="158" y="52"/>
                      </a:cubicBezTo>
                      <a:cubicBezTo>
                        <a:pt x="159" y="52"/>
                        <a:pt x="159" y="52"/>
                        <a:pt x="159" y="52"/>
                      </a:cubicBezTo>
                      <a:cubicBezTo>
                        <a:pt x="159" y="53"/>
                        <a:pt x="159" y="53"/>
                        <a:pt x="159" y="53"/>
                      </a:cubicBezTo>
                      <a:cubicBezTo>
                        <a:pt x="159" y="53"/>
                        <a:pt x="159" y="53"/>
                        <a:pt x="159" y="53"/>
                      </a:cubicBezTo>
                      <a:cubicBezTo>
                        <a:pt x="158" y="53"/>
                        <a:pt x="158" y="53"/>
                        <a:pt x="158" y="53"/>
                      </a:cubicBezTo>
                      <a:cubicBezTo>
                        <a:pt x="158" y="53"/>
                        <a:pt x="158" y="53"/>
                        <a:pt x="158" y="53"/>
                      </a:cubicBezTo>
                      <a:cubicBezTo>
                        <a:pt x="158" y="54"/>
                        <a:pt x="158" y="54"/>
                        <a:pt x="158" y="54"/>
                      </a:cubicBezTo>
                      <a:cubicBezTo>
                        <a:pt x="158" y="54"/>
                        <a:pt x="158" y="54"/>
                        <a:pt x="158" y="54"/>
                      </a:cubicBezTo>
                      <a:cubicBezTo>
                        <a:pt x="158" y="55"/>
                        <a:pt x="158" y="55"/>
                        <a:pt x="158" y="55"/>
                      </a:cubicBezTo>
                      <a:cubicBezTo>
                        <a:pt x="157" y="55"/>
                        <a:pt x="157" y="55"/>
                        <a:pt x="157" y="55"/>
                      </a:cubicBezTo>
                      <a:cubicBezTo>
                        <a:pt x="157" y="54"/>
                        <a:pt x="157" y="54"/>
                        <a:pt x="157" y="54"/>
                      </a:cubicBezTo>
                      <a:cubicBezTo>
                        <a:pt x="156" y="54"/>
                        <a:pt x="156" y="54"/>
                        <a:pt x="156" y="54"/>
                      </a:cubicBezTo>
                      <a:cubicBezTo>
                        <a:pt x="156" y="53"/>
                        <a:pt x="156" y="53"/>
                        <a:pt x="156" y="53"/>
                      </a:cubicBezTo>
                      <a:cubicBezTo>
                        <a:pt x="156" y="53"/>
                        <a:pt x="156" y="53"/>
                        <a:pt x="156" y="53"/>
                      </a:cubicBezTo>
                      <a:cubicBezTo>
                        <a:pt x="156" y="53"/>
                        <a:pt x="156" y="53"/>
                        <a:pt x="156" y="53"/>
                      </a:cubicBezTo>
                      <a:cubicBezTo>
                        <a:pt x="157" y="52"/>
                        <a:pt x="157" y="52"/>
                        <a:pt x="157" y="52"/>
                      </a:cubicBezTo>
                      <a:cubicBezTo>
                        <a:pt x="157" y="52"/>
                        <a:pt x="157" y="52"/>
                        <a:pt x="157" y="52"/>
                      </a:cubicBezTo>
                      <a:cubicBezTo>
                        <a:pt x="157" y="52"/>
                        <a:pt x="157" y="52"/>
                        <a:pt x="157" y="52"/>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5" y="52"/>
                        <a:pt x="155" y="52"/>
                        <a:pt x="155" y="52"/>
                      </a:cubicBezTo>
                      <a:cubicBezTo>
                        <a:pt x="155" y="52"/>
                        <a:pt x="155" y="52"/>
                        <a:pt x="155" y="52"/>
                      </a:cubicBezTo>
                      <a:cubicBezTo>
                        <a:pt x="155" y="52"/>
                        <a:pt x="155" y="52"/>
                        <a:pt x="155"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3"/>
                        <a:pt x="154" y="53"/>
                        <a:pt x="154" y="53"/>
                      </a:cubicBezTo>
                      <a:cubicBezTo>
                        <a:pt x="153" y="53"/>
                        <a:pt x="153" y="53"/>
                        <a:pt x="153" y="53"/>
                      </a:cubicBezTo>
                      <a:cubicBezTo>
                        <a:pt x="152" y="53"/>
                        <a:pt x="152" y="53"/>
                        <a:pt x="152" y="53"/>
                      </a:cubicBezTo>
                      <a:cubicBezTo>
                        <a:pt x="152" y="53"/>
                        <a:pt x="152" y="53"/>
                        <a:pt x="152" y="53"/>
                      </a:cubicBezTo>
                      <a:cubicBezTo>
                        <a:pt x="152" y="52"/>
                        <a:pt x="152" y="52"/>
                        <a:pt x="152" y="52"/>
                      </a:cubicBezTo>
                      <a:cubicBezTo>
                        <a:pt x="152" y="52"/>
                        <a:pt x="152" y="52"/>
                        <a:pt x="152" y="52"/>
                      </a:cubicBezTo>
                      <a:cubicBezTo>
                        <a:pt x="152" y="51"/>
                        <a:pt x="152" y="51"/>
                        <a:pt x="152" y="51"/>
                      </a:cubicBezTo>
                      <a:cubicBezTo>
                        <a:pt x="152" y="51"/>
                        <a:pt x="152" y="51"/>
                        <a:pt x="152" y="51"/>
                      </a:cubicBezTo>
                      <a:cubicBezTo>
                        <a:pt x="151" y="51"/>
                        <a:pt x="151" y="51"/>
                        <a:pt x="151" y="51"/>
                      </a:cubicBezTo>
                      <a:cubicBezTo>
                        <a:pt x="150" y="51"/>
                        <a:pt x="150" y="51"/>
                        <a:pt x="150" y="51"/>
                      </a:cubicBezTo>
                      <a:cubicBezTo>
                        <a:pt x="150" y="51"/>
                        <a:pt x="150" y="51"/>
                        <a:pt x="150" y="51"/>
                      </a:cubicBezTo>
                      <a:cubicBezTo>
                        <a:pt x="150" y="51"/>
                        <a:pt x="150" y="51"/>
                        <a:pt x="150" y="51"/>
                      </a:cubicBezTo>
                      <a:cubicBezTo>
                        <a:pt x="150" y="50"/>
                        <a:pt x="150" y="50"/>
                        <a:pt x="150" y="50"/>
                      </a:cubicBezTo>
                      <a:cubicBezTo>
                        <a:pt x="150" y="50"/>
                        <a:pt x="150" y="50"/>
                        <a:pt x="150" y="50"/>
                      </a:cubicBezTo>
                      <a:cubicBezTo>
                        <a:pt x="149" y="50"/>
                        <a:pt x="149" y="50"/>
                        <a:pt x="149" y="50"/>
                      </a:cubicBezTo>
                      <a:cubicBezTo>
                        <a:pt x="148" y="50"/>
                        <a:pt x="148" y="50"/>
                        <a:pt x="148" y="50"/>
                      </a:cubicBezTo>
                      <a:cubicBezTo>
                        <a:pt x="148" y="50"/>
                        <a:pt x="148" y="50"/>
                        <a:pt x="148" y="50"/>
                      </a:cubicBezTo>
                      <a:cubicBezTo>
                        <a:pt x="146" y="52"/>
                        <a:pt x="146" y="52"/>
                        <a:pt x="146" y="52"/>
                      </a:cubicBezTo>
                      <a:cubicBezTo>
                        <a:pt x="146" y="52"/>
                        <a:pt x="146" y="52"/>
                        <a:pt x="146" y="52"/>
                      </a:cubicBezTo>
                      <a:cubicBezTo>
                        <a:pt x="145" y="52"/>
                        <a:pt x="145" y="52"/>
                        <a:pt x="145" y="52"/>
                      </a:cubicBezTo>
                      <a:cubicBezTo>
                        <a:pt x="144" y="52"/>
                        <a:pt x="144" y="52"/>
                        <a:pt x="144" y="52"/>
                      </a:cubicBezTo>
                      <a:cubicBezTo>
                        <a:pt x="144" y="52"/>
                        <a:pt x="144" y="52"/>
                        <a:pt x="144" y="52"/>
                      </a:cubicBezTo>
                      <a:cubicBezTo>
                        <a:pt x="144" y="52"/>
                        <a:pt x="144" y="52"/>
                        <a:pt x="144" y="52"/>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3" y="49"/>
                        <a:pt x="143" y="49"/>
                        <a:pt x="143" y="49"/>
                      </a:cubicBezTo>
                      <a:cubicBezTo>
                        <a:pt x="142" y="49"/>
                        <a:pt x="142" y="49"/>
                        <a:pt x="142" y="49"/>
                      </a:cubicBezTo>
                      <a:cubicBezTo>
                        <a:pt x="142" y="49"/>
                        <a:pt x="142" y="49"/>
                        <a:pt x="142" y="49"/>
                      </a:cubicBezTo>
                      <a:cubicBezTo>
                        <a:pt x="142" y="48"/>
                        <a:pt x="142" y="48"/>
                        <a:pt x="142" y="48"/>
                      </a:cubicBezTo>
                      <a:cubicBezTo>
                        <a:pt x="142" y="48"/>
                        <a:pt x="142" y="48"/>
                        <a:pt x="142" y="48"/>
                      </a:cubicBezTo>
                      <a:cubicBezTo>
                        <a:pt x="142" y="47"/>
                        <a:pt x="142" y="47"/>
                        <a:pt x="142" y="47"/>
                      </a:cubicBezTo>
                      <a:cubicBezTo>
                        <a:pt x="142" y="47"/>
                        <a:pt x="142" y="47"/>
                        <a:pt x="142" y="47"/>
                      </a:cubicBezTo>
                      <a:cubicBezTo>
                        <a:pt x="141" y="47"/>
                        <a:pt x="141" y="47"/>
                        <a:pt x="141" y="47"/>
                      </a:cubicBezTo>
                      <a:cubicBezTo>
                        <a:pt x="141" y="47"/>
                        <a:pt x="141" y="47"/>
                        <a:pt x="141" y="47"/>
                      </a:cubicBezTo>
                      <a:cubicBezTo>
                        <a:pt x="140" y="47"/>
                        <a:pt x="140" y="47"/>
                        <a:pt x="140" y="47"/>
                      </a:cubicBezTo>
                      <a:cubicBezTo>
                        <a:pt x="140" y="47"/>
                        <a:pt x="140" y="47"/>
                        <a:pt x="140" y="47"/>
                      </a:cubicBezTo>
                      <a:cubicBezTo>
                        <a:pt x="138" y="47"/>
                        <a:pt x="138" y="47"/>
                        <a:pt x="138" y="47"/>
                      </a:cubicBezTo>
                      <a:cubicBezTo>
                        <a:pt x="137" y="47"/>
                        <a:pt x="137" y="47"/>
                        <a:pt x="137" y="47"/>
                      </a:cubicBezTo>
                      <a:cubicBezTo>
                        <a:pt x="137" y="47"/>
                        <a:pt x="137" y="47"/>
                        <a:pt x="137" y="47"/>
                      </a:cubicBezTo>
                      <a:cubicBezTo>
                        <a:pt x="137" y="48"/>
                        <a:pt x="137" y="48"/>
                        <a:pt x="137" y="48"/>
                      </a:cubicBezTo>
                      <a:cubicBezTo>
                        <a:pt x="136" y="48"/>
                        <a:pt x="136" y="48"/>
                        <a:pt x="136" y="48"/>
                      </a:cubicBezTo>
                      <a:cubicBezTo>
                        <a:pt x="136" y="48"/>
                        <a:pt x="136" y="48"/>
                        <a:pt x="136" y="48"/>
                      </a:cubicBezTo>
                      <a:cubicBezTo>
                        <a:pt x="136" y="48"/>
                        <a:pt x="136" y="48"/>
                        <a:pt x="136" y="48"/>
                      </a:cubicBezTo>
                      <a:cubicBezTo>
                        <a:pt x="135" y="48"/>
                        <a:pt x="135" y="48"/>
                        <a:pt x="135" y="48"/>
                      </a:cubicBezTo>
                      <a:cubicBezTo>
                        <a:pt x="135" y="48"/>
                        <a:pt x="135" y="48"/>
                        <a:pt x="135" y="48"/>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3" y="46"/>
                        <a:pt x="133" y="46"/>
                        <a:pt x="133" y="46"/>
                      </a:cubicBezTo>
                      <a:cubicBezTo>
                        <a:pt x="133" y="46"/>
                        <a:pt x="133" y="46"/>
                        <a:pt x="133" y="46"/>
                      </a:cubicBezTo>
                      <a:cubicBezTo>
                        <a:pt x="133" y="47"/>
                        <a:pt x="133" y="47"/>
                        <a:pt x="133" y="47"/>
                      </a:cubicBezTo>
                      <a:cubicBezTo>
                        <a:pt x="131" y="47"/>
                        <a:pt x="131" y="47"/>
                        <a:pt x="131" y="47"/>
                      </a:cubicBezTo>
                      <a:cubicBezTo>
                        <a:pt x="131" y="47"/>
                        <a:pt x="131" y="47"/>
                        <a:pt x="131" y="47"/>
                      </a:cubicBezTo>
                      <a:cubicBezTo>
                        <a:pt x="129" y="47"/>
                        <a:pt x="129" y="47"/>
                        <a:pt x="129" y="47"/>
                      </a:cubicBezTo>
                      <a:cubicBezTo>
                        <a:pt x="129" y="46"/>
                        <a:pt x="129" y="46"/>
                        <a:pt x="129" y="46"/>
                      </a:cubicBezTo>
                      <a:cubicBezTo>
                        <a:pt x="128" y="46"/>
                        <a:pt x="128" y="46"/>
                        <a:pt x="128" y="46"/>
                      </a:cubicBezTo>
                      <a:cubicBezTo>
                        <a:pt x="127" y="46"/>
                        <a:pt x="127" y="46"/>
                        <a:pt x="127" y="46"/>
                      </a:cubicBezTo>
                      <a:cubicBezTo>
                        <a:pt x="127" y="46"/>
                        <a:pt x="127" y="46"/>
                        <a:pt x="127" y="46"/>
                      </a:cubicBezTo>
                      <a:cubicBezTo>
                        <a:pt x="127" y="46"/>
                        <a:pt x="127" y="46"/>
                        <a:pt x="127" y="46"/>
                      </a:cubicBezTo>
                      <a:cubicBezTo>
                        <a:pt x="126" y="46"/>
                        <a:pt x="126" y="46"/>
                        <a:pt x="126" y="46"/>
                      </a:cubicBezTo>
                      <a:cubicBezTo>
                        <a:pt x="126" y="46"/>
                        <a:pt x="126" y="46"/>
                        <a:pt x="126" y="46"/>
                      </a:cubicBezTo>
                      <a:cubicBezTo>
                        <a:pt x="126" y="46"/>
                        <a:pt x="126" y="46"/>
                        <a:pt x="126" y="46"/>
                      </a:cubicBezTo>
                      <a:cubicBezTo>
                        <a:pt x="125" y="45"/>
                        <a:pt x="125" y="45"/>
                        <a:pt x="125" y="45"/>
                      </a:cubicBezTo>
                      <a:cubicBezTo>
                        <a:pt x="124" y="46"/>
                        <a:pt x="124" y="46"/>
                        <a:pt x="124" y="46"/>
                      </a:cubicBezTo>
                      <a:cubicBezTo>
                        <a:pt x="124" y="45"/>
                        <a:pt x="124" y="45"/>
                        <a:pt x="124" y="45"/>
                      </a:cubicBezTo>
                      <a:cubicBezTo>
                        <a:pt x="124" y="45"/>
                        <a:pt x="124" y="45"/>
                        <a:pt x="124" y="45"/>
                      </a:cubicBezTo>
                      <a:cubicBezTo>
                        <a:pt x="124" y="45"/>
                        <a:pt x="124" y="45"/>
                        <a:pt x="124" y="45"/>
                      </a:cubicBezTo>
                      <a:cubicBezTo>
                        <a:pt x="124" y="44"/>
                        <a:pt x="124" y="44"/>
                        <a:pt x="124" y="44"/>
                      </a:cubicBezTo>
                      <a:cubicBezTo>
                        <a:pt x="124" y="44"/>
                        <a:pt x="124" y="44"/>
                        <a:pt x="124" y="44"/>
                      </a:cubicBezTo>
                      <a:cubicBezTo>
                        <a:pt x="124" y="43"/>
                        <a:pt x="124" y="43"/>
                        <a:pt x="124" y="43"/>
                      </a:cubicBezTo>
                      <a:cubicBezTo>
                        <a:pt x="124" y="43"/>
                        <a:pt x="124" y="43"/>
                        <a:pt x="124" y="43"/>
                      </a:cubicBezTo>
                      <a:cubicBezTo>
                        <a:pt x="123" y="43"/>
                        <a:pt x="123" y="43"/>
                        <a:pt x="123" y="43"/>
                      </a:cubicBezTo>
                      <a:cubicBezTo>
                        <a:pt x="123" y="42"/>
                        <a:pt x="123" y="42"/>
                        <a:pt x="123" y="42"/>
                      </a:cubicBezTo>
                      <a:cubicBezTo>
                        <a:pt x="123" y="42"/>
                        <a:pt x="123" y="42"/>
                        <a:pt x="123" y="42"/>
                      </a:cubicBezTo>
                      <a:cubicBezTo>
                        <a:pt x="123" y="42"/>
                        <a:pt x="123" y="42"/>
                        <a:pt x="123" y="42"/>
                      </a:cubicBezTo>
                      <a:cubicBezTo>
                        <a:pt x="122" y="42"/>
                        <a:pt x="122" y="42"/>
                        <a:pt x="122" y="42"/>
                      </a:cubicBezTo>
                      <a:cubicBezTo>
                        <a:pt x="122" y="42"/>
                        <a:pt x="122" y="42"/>
                        <a:pt x="122" y="42"/>
                      </a:cubicBezTo>
                      <a:cubicBezTo>
                        <a:pt x="122" y="42"/>
                        <a:pt x="122" y="42"/>
                        <a:pt x="122" y="42"/>
                      </a:cubicBezTo>
                      <a:cubicBezTo>
                        <a:pt x="122" y="42"/>
                        <a:pt x="122" y="42"/>
                        <a:pt x="122" y="42"/>
                      </a:cubicBezTo>
                      <a:cubicBezTo>
                        <a:pt x="122" y="41"/>
                        <a:pt x="122" y="41"/>
                        <a:pt x="122"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2"/>
                        <a:pt x="121" y="42"/>
                        <a:pt x="121" y="42"/>
                      </a:cubicBezTo>
                      <a:cubicBezTo>
                        <a:pt x="120" y="42"/>
                        <a:pt x="120" y="42"/>
                        <a:pt x="120" y="42"/>
                      </a:cubicBezTo>
                      <a:cubicBezTo>
                        <a:pt x="120" y="42"/>
                        <a:pt x="120" y="42"/>
                        <a:pt x="120" y="42"/>
                      </a:cubicBezTo>
                      <a:cubicBezTo>
                        <a:pt x="120" y="42"/>
                        <a:pt x="120" y="42"/>
                        <a:pt x="120" y="42"/>
                      </a:cubicBezTo>
                      <a:cubicBezTo>
                        <a:pt x="119" y="42"/>
                        <a:pt x="119" y="42"/>
                        <a:pt x="119" y="42"/>
                      </a:cubicBezTo>
                      <a:cubicBezTo>
                        <a:pt x="119" y="42"/>
                        <a:pt x="119" y="42"/>
                        <a:pt x="119" y="42"/>
                      </a:cubicBezTo>
                      <a:cubicBezTo>
                        <a:pt x="118" y="42"/>
                        <a:pt x="118" y="42"/>
                        <a:pt x="118" y="42"/>
                      </a:cubicBezTo>
                      <a:cubicBezTo>
                        <a:pt x="118" y="42"/>
                        <a:pt x="118" y="42"/>
                        <a:pt x="118" y="42"/>
                      </a:cubicBezTo>
                      <a:cubicBezTo>
                        <a:pt x="118" y="42"/>
                        <a:pt x="118" y="42"/>
                        <a:pt x="118" y="42"/>
                      </a:cubicBezTo>
                      <a:cubicBezTo>
                        <a:pt x="118" y="42"/>
                        <a:pt x="118" y="42"/>
                        <a:pt x="118" y="42"/>
                      </a:cubicBezTo>
                      <a:cubicBezTo>
                        <a:pt x="117" y="42"/>
                        <a:pt x="117" y="42"/>
                        <a:pt x="117" y="42"/>
                      </a:cubicBezTo>
                      <a:cubicBezTo>
                        <a:pt x="117" y="42"/>
                        <a:pt x="117" y="42"/>
                        <a:pt x="117" y="42"/>
                      </a:cubicBezTo>
                      <a:cubicBezTo>
                        <a:pt x="116" y="42"/>
                        <a:pt x="116" y="42"/>
                        <a:pt x="116" y="42"/>
                      </a:cubicBezTo>
                      <a:cubicBezTo>
                        <a:pt x="116" y="42"/>
                        <a:pt x="116" y="42"/>
                        <a:pt x="116" y="42"/>
                      </a:cubicBezTo>
                      <a:cubicBezTo>
                        <a:pt x="116" y="42"/>
                        <a:pt x="116" y="42"/>
                        <a:pt x="116" y="42"/>
                      </a:cubicBezTo>
                      <a:cubicBezTo>
                        <a:pt x="115" y="41"/>
                        <a:pt x="115" y="41"/>
                        <a:pt x="115" y="41"/>
                      </a:cubicBezTo>
                      <a:cubicBezTo>
                        <a:pt x="113" y="39"/>
                        <a:pt x="113" y="39"/>
                        <a:pt x="113" y="39"/>
                      </a:cubicBezTo>
                      <a:cubicBezTo>
                        <a:pt x="113" y="39"/>
                        <a:pt x="113" y="39"/>
                        <a:pt x="113" y="39"/>
                      </a:cubicBezTo>
                      <a:cubicBezTo>
                        <a:pt x="112" y="39"/>
                        <a:pt x="112" y="39"/>
                        <a:pt x="112" y="39"/>
                      </a:cubicBezTo>
                      <a:cubicBezTo>
                        <a:pt x="112" y="39"/>
                        <a:pt x="112" y="39"/>
                        <a:pt x="112" y="39"/>
                      </a:cubicBezTo>
                      <a:cubicBezTo>
                        <a:pt x="112" y="38"/>
                        <a:pt x="112" y="38"/>
                        <a:pt x="112" y="38"/>
                      </a:cubicBezTo>
                      <a:cubicBezTo>
                        <a:pt x="111" y="39"/>
                        <a:pt x="111" y="39"/>
                        <a:pt x="111" y="39"/>
                      </a:cubicBezTo>
                      <a:cubicBezTo>
                        <a:pt x="111" y="39"/>
                        <a:pt x="111" y="39"/>
                        <a:pt x="111" y="39"/>
                      </a:cubicBezTo>
                      <a:cubicBezTo>
                        <a:pt x="111" y="26"/>
                        <a:pt x="111" y="14"/>
                        <a:pt x="111" y="1"/>
                      </a:cubicBezTo>
                      <a:cubicBezTo>
                        <a:pt x="111" y="1"/>
                        <a:pt x="111" y="1"/>
                        <a:pt x="111" y="1"/>
                      </a:cubicBezTo>
                      <a:cubicBezTo>
                        <a:pt x="95" y="1"/>
                        <a:pt x="79" y="1"/>
                        <a:pt x="63" y="0"/>
                      </a:cubicBezTo>
                      <a:cubicBezTo>
                        <a:pt x="63" y="0"/>
                        <a:pt x="63" y="0"/>
                        <a:pt x="63" y="0"/>
                      </a:cubicBezTo>
                      <a:cubicBezTo>
                        <a:pt x="63" y="1"/>
                        <a:pt x="63" y="1"/>
                        <a:pt x="63" y="1"/>
                      </a:cubicBezTo>
                      <a:cubicBezTo>
                        <a:pt x="62" y="30"/>
                        <a:pt x="61" y="59"/>
                        <a:pt x="60" y="88"/>
                      </a:cubicBezTo>
                      <a:cubicBezTo>
                        <a:pt x="40" y="87"/>
                        <a:pt x="20" y="87"/>
                        <a:pt x="0" y="85"/>
                      </a:cubicBezTo>
                      <a:cubicBezTo>
                        <a:pt x="0" y="86"/>
                        <a:pt x="0" y="86"/>
                        <a:pt x="0" y="86"/>
                      </a:cubicBezTo>
                      <a:cubicBezTo>
                        <a:pt x="1" y="86"/>
                        <a:pt x="1" y="86"/>
                        <a:pt x="1" y="86"/>
                      </a:cubicBezTo>
                      <a:cubicBezTo>
                        <a:pt x="1" y="87"/>
                        <a:pt x="1" y="87"/>
                        <a:pt x="1" y="87"/>
                      </a:cubicBezTo>
                      <a:cubicBezTo>
                        <a:pt x="1" y="87"/>
                        <a:pt x="1" y="87"/>
                        <a:pt x="1" y="87"/>
                      </a:cubicBezTo>
                      <a:cubicBezTo>
                        <a:pt x="1" y="88"/>
                        <a:pt x="1" y="88"/>
                        <a:pt x="1" y="88"/>
                      </a:cubicBezTo>
                      <a:cubicBezTo>
                        <a:pt x="1" y="88"/>
                        <a:pt x="1" y="88"/>
                        <a:pt x="1" y="88"/>
                      </a:cubicBezTo>
                      <a:cubicBezTo>
                        <a:pt x="1" y="88"/>
                        <a:pt x="1" y="88"/>
                        <a:pt x="1" y="88"/>
                      </a:cubicBezTo>
                      <a:cubicBezTo>
                        <a:pt x="1" y="89"/>
                        <a:pt x="1" y="89"/>
                        <a:pt x="1" y="89"/>
                      </a:cubicBezTo>
                      <a:cubicBezTo>
                        <a:pt x="1" y="89"/>
                        <a:pt x="1" y="89"/>
                        <a:pt x="1" y="89"/>
                      </a:cubicBezTo>
                      <a:cubicBezTo>
                        <a:pt x="2" y="89"/>
                        <a:pt x="2" y="89"/>
                        <a:pt x="2" y="89"/>
                      </a:cubicBezTo>
                      <a:cubicBezTo>
                        <a:pt x="2" y="89"/>
                        <a:pt x="2" y="89"/>
                        <a:pt x="2" y="89"/>
                      </a:cubicBezTo>
                      <a:cubicBezTo>
                        <a:pt x="2" y="89"/>
                        <a:pt x="2" y="89"/>
                        <a:pt x="2" y="89"/>
                      </a:cubicBezTo>
                      <a:cubicBezTo>
                        <a:pt x="2" y="89"/>
                        <a:pt x="2" y="89"/>
                        <a:pt x="2" y="89"/>
                      </a:cubicBezTo>
                      <a:cubicBezTo>
                        <a:pt x="3" y="90"/>
                        <a:pt x="3" y="90"/>
                        <a:pt x="3" y="90"/>
                      </a:cubicBezTo>
                      <a:cubicBezTo>
                        <a:pt x="3" y="90"/>
                        <a:pt x="3" y="90"/>
                        <a:pt x="3" y="90"/>
                      </a:cubicBezTo>
                      <a:cubicBezTo>
                        <a:pt x="3" y="90"/>
                        <a:pt x="3" y="90"/>
                        <a:pt x="3" y="90"/>
                      </a:cubicBezTo>
                      <a:cubicBezTo>
                        <a:pt x="4" y="90"/>
                        <a:pt x="4" y="90"/>
                        <a:pt x="4" y="90"/>
                      </a:cubicBezTo>
                      <a:cubicBezTo>
                        <a:pt x="5" y="91"/>
                        <a:pt x="5" y="91"/>
                        <a:pt x="5" y="91"/>
                      </a:cubicBezTo>
                      <a:cubicBezTo>
                        <a:pt x="5" y="91"/>
                        <a:pt x="5" y="91"/>
                        <a:pt x="5" y="91"/>
                      </a:cubicBezTo>
                      <a:cubicBezTo>
                        <a:pt x="6" y="92"/>
                        <a:pt x="6" y="92"/>
                        <a:pt x="6" y="92"/>
                      </a:cubicBezTo>
                      <a:cubicBezTo>
                        <a:pt x="6" y="93"/>
                        <a:pt x="6" y="93"/>
                        <a:pt x="6" y="93"/>
                      </a:cubicBezTo>
                      <a:cubicBezTo>
                        <a:pt x="6" y="94"/>
                        <a:pt x="6" y="94"/>
                        <a:pt x="6" y="94"/>
                      </a:cubicBezTo>
                      <a:cubicBezTo>
                        <a:pt x="6" y="94"/>
                        <a:pt x="6" y="94"/>
                        <a:pt x="6" y="94"/>
                      </a:cubicBezTo>
                      <a:cubicBezTo>
                        <a:pt x="7" y="95"/>
                        <a:pt x="7" y="95"/>
                        <a:pt x="7" y="95"/>
                      </a:cubicBezTo>
                      <a:cubicBezTo>
                        <a:pt x="7" y="95"/>
                        <a:pt x="7" y="95"/>
                        <a:pt x="7" y="95"/>
                      </a:cubicBezTo>
                      <a:cubicBezTo>
                        <a:pt x="7" y="96"/>
                        <a:pt x="7" y="96"/>
                        <a:pt x="7" y="96"/>
                      </a:cubicBezTo>
                      <a:cubicBezTo>
                        <a:pt x="7" y="96"/>
                        <a:pt x="7" y="96"/>
                        <a:pt x="7" y="96"/>
                      </a:cubicBezTo>
                      <a:cubicBezTo>
                        <a:pt x="7" y="96"/>
                        <a:pt x="7" y="96"/>
                        <a:pt x="7" y="96"/>
                      </a:cubicBezTo>
                      <a:cubicBezTo>
                        <a:pt x="7" y="96"/>
                        <a:pt x="7" y="96"/>
                        <a:pt x="7" y="96"/>
                      </a:cubicBezTo>
                      <a:cubicBezTo>
                        <a:pt x="8" y="96"/>
                        <a:pt x="8" y="96"/>
                        <a:pt x="8" y="96"/>
                      </a:cubicBezTo>
                      <a:cubicBezTo>
                        <a:pt x="8" y="97"/>
                        <a:pt x="8" y="97"/>
                        <a:pt x="8" y="97"/>
                      </a:cubicBezTo>
                      <a:cubicBezTo>
                        <a:pt x="8" y="97"/>
                        <a:pt x="8" y="97"/>
                        <a:pt x="8" y="97"/>
                      </a:cubicBezTo>
                      <a:cubicBezTo>
                        <a:pt x="9" y="97"/>
                        <a:pt x="9" y="97"/>
                        <a:pt x="9" y="97"/>
                      </a:cubicBezTo>
                      <a:cubicBezTo>
                        <a:pt x="10" y="97"/>
                        <a:pt x="10" y="97"/>
                        <a:pt x="10" y="97"/>
                      </a:cubicBezTo>
                      <a:cubicBezTo>
                        <a:pt x="10" y="98"/>
                        <a:pt x="10" y="98"/>
                        <a:pt x="10" y="98"/>
                      </a:cubicBezTo>
                      <a:cubicBezTo>
                        <a:pt x="10" y="98"/>
                        <a:pt x="10" y="98"/>
                        <a:pt x="10" y="98"/>
                      </a:cubicBezTo>
                      <a:cubicBezTo>
                        <a:pt x="11" y="98"/>
                        <a:pt x="11" y="98"/>
                        <a:pt x="11" y="98"/>
                      </a:cubicBezTo>
                      <a:cubicBezTo>
                        <a:pt x="11" y="98"/>
                        <a:pt x="11" y="98"/>
                        <a:pt x="11" y="98"/>
                      </a:cubicBezTo>
                      <a:cubicBezTo>
                        <a:pt x="12" y="98"/>
                        <a:pt x="12" y="98"/>
                        <a:pt x="12" y="98"/>
                      </a:cubicBezTo>
                      <a:cubicBezTo>
                        <a:pt x="12" y="99"/>
                        <a:pt x="12" y="99"/>
                        <a:pt x="12" y="99"/>
                      </a:cubicBezTo>
                      <a:cubicBezTo>
                        <a:pt x="12" y="99"/>
                        <a:pt x="12" y="99"/>
                        <a:pt x="12" y="99"/>
                      </a:cubicBezTo>
                      <a:cubicBezTo>
                        <a:pt x="12" y="99"/>
                        <a:pt x="12" y="99"/>
                        <a:pt x="12" y="99"/>
                      </a:cubicBezTo>
                      <a:cubicBezTo>
                        <a:pt x="12" y="99"/>
                        <a:pt x="12" y="99"/>
                        <a:pt x="12" y="99"/>
                      </a:cubicBezTo>
                      <a:cubicBezTo>
                        <a:pt x="12" y="100"/>
                        <a:pt x="12" y="100"/>
                        <a:pt x="12" y="100"/>
                      </a:cubicBezTo>
                      <a:cubicBezTo>
                        <a:pt x="12" y="100"/>
                        <a:pt x="12" y="100"/>
                        <a:pt x="12" y="100"/>
                      </a:cubicBezTo>
                      <a:cubicBezTo>
                        <a:pt x="13" y="100"/>
                        <a:pt x="13" y="100"/>
                        <a:pt x="13" y="100"/>
                      </a:cubicBezTo>
                      <a:cubicBezTo>
                        <a:pt x="13" y="100"/>
                        <a:pt x="13" y="100"/>
                        <a:pt x="13" y="100"/>
                      </a:cubicBezTo>
                      <a:cubicBezTo>
                        <a:pt x="14" y="102"/>
                        <a:pt x="14" y="102"/>
                        <a:pt x="14" y="102"/>
                      </a:cubicBezTo>
                      <a:cubicBezTo>
                        <a:pt x="14" y="102"/>
                        <a:pt x="14" y="102"/>
                        <a:pt x="14" y="102"/>
                      </a:cubicBezTo>
                      <a:cubicBezTo>
                        <a:pt x="14" y="102"/>
                        <a:pt x="14" y="102"/>
                        <a:pt x="14" y="102"/>
                      </a:cubicBezTo>
                      <a:cubicBezTo>
                        <a:pt x="16" y="103"/>
                        <a:pt x="16" y="103"/>
                        <a:pt x="16" y="103"/>
                      </a:cubicBezTo>
                      <a:cubicBezTo>
                        <a:pt x="16" y="103"/>
                        <a:pt x="16" y="103"/>
                        <a:pt x="16" y="103"/>
                      </a:cubicBezTo>
                      <a:cubicBezTo>
                        <a:pt x="16" y="103"/>
                        <a:pt x="16" y="103"/>
                        <a:pt x="16" y="103"/>
                      </a:cubicBezTo>
                      <a:cubicBezTo>
                        <a:pt x="16" y="104"/>
                        <a:pt x="16" y="104"/>
                        <a:pt x="16" y="104"/>
                      </a:cubicBezTo>
                      <a:cubicBezTo>
                        <a:pt x="17" y="104"/>
                        <a:pt x="17" y="104"/>
                        <a:pt x="17" y="104"/>
                      </a:cubicBezTo>
                      <a:cubicBezTo>
                        <a:pt x="17" y="104"/>
                        <a:pt x="17" y="104"/>
                        <a:pt x="17" y="104"/>
                      </a:cubicBezTo>
                      <a:cubicBezTo>
                        <a:pt x="17" y="104"/>
                        <a:pt x="17" y="104"/>
                        <a:pt x="17" y="104"/>
                      </a:cubicBezTo>
                      <a:cubicBezTo>
                        <a:pt x="17" y="105"/>
                        <a:pt x="17" y="105"/>
                        <a:pt x="17" y="105"/>
                      </a:cubicBezTo>
                      <a:cubicBezTo>
                        <a:pt x="18" y="105"/>
                        <a:pt x="18" y="105"/>
                        <a:pt x="18" y="105"/>
                      </a:cubicBezTo>
                      <a:cubicBezTo>
                        <a:pt x="18" y="106"/>
                        <a:pt x="18" y="106"/>
                        <a:pt x="18" y="106"/>
                      </a:cubicBezTo>
                      <a:cubicBezTo>
                        <a:pt x="18" y="106"/>
                        <a:pt x="18" y="106"/>
                        <a:pt x="18" y="106"/>
                      </a:cubicBezTo>
                      <a:cubicBezTo>
                        <a:pt x="19" y="107"/>
                        <a:pt x="19" y="107"/>
                        <a:pt x="19" y="107"/>
                      </a:cubicBezTo>
                      <a:cubicBezTo>
                        <a:pt x="20" y="108"/>
                        <a:pt x="20" y="108"/>
                        <a:pt x="20" y="108"/>
                      </a:cubicBezTo>
                      <a:cubicBezTo>
                        <a:pt x="21" y="109"/>
                        <a:pt x="21" y="109"/>
                        <a:pt x="21" y="109"/>
                      </a:cubicBezTo>
                      <a:cubicBezTo>
                        <a:pt x="21" y="109"/>
                        <a:pt x="21" y="109"/>
                        <a:pt x="21" y="109"/>
                      </a:cubicBezTo>
                      <a:cubicBezTo>
                        <a:pt x="21" y="109"/>
                        <a:pt x="21" y="109"/>
                        <a:pt x="21" y="109"/>
                      </a:cubicBezTo>
                      <a:cubicBezTo>
                        <a:pt x="22" y="110"/>
                        <a:pt x="22" y="110"/>
                        <a:pt x="22" y="110"/>
                      </a:cubicBezTo>
                      <a:cubicBezTo>
                        <a:pt x="22" y="110"/>
                        <a:pt x="22" y="110"/>
                        <a:pt x="22" y="110"/>
                      </a:cubicBezTo>
                      <a:cubicBezTo>
                        <a:pt x="22" y="110"/>
                        <a:pt x="22" y="110"/>
                        <a:pt x="22"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4" y="110"/>
                        <a:pt x="24" y="110"/>
                        <a:pt x="24" y="110"/>
                      </a:cubicBezTo>
                      <a:cubicBezTo>
                        <a:pt x="24" y="110"/>
                        <a:pt x="24" y="110"/>
                        <a:pt x="24" y="110"/>
                      </a:cubicBezTo>
                      <a:cubicBezTo>
                        <a:pt x="24" y="110"/>
                        <a:pt x="24" y="110"/>
                        <a:pt x="24" y="110"/>
                      </a:cubicBezTo>
                      <a:cubicBezTo>
                        <a:pt x="24" y="110"/>
                        <a:pt x="24" y="110"/>
                        <a:pt x="24" y="110"/>
                      </a:cubicBezTo>
                      <a:cubicBezTo>
                        <a:pt x="24" y="110"/>
                        <a:pt x="24" y="110"/>
                        <a:pt x="24" y="110"/>
                      </a:cubicBezTo>
                      <a:cubicBezTo>
                        <a:pt x="24" y="111"/>
                        <a:pt x="24" y="111"/>
                        <a:pt x="24" y="111"/>
                      </a:cubicBezTo>
                      <a:cubicBezTo>
                        <a:pt x="24" y="111"/>
                        <a:pt x="24" y="111"/>
                        <a:pt x="24" y="111"/>
                      </a:cubicBezTo>
                      <a:cubicBezTo>
                        <a:pt x="24" y="111"/>
                        <a:pt x="24" y="111"/>
                        <a:pt x="24" y="111"/>
                      </a:cubicBezTo>
                      <a:cubicBezTo>
                        <a:pt x="25" y="111"/>
                        <a:pt x="25" y="111"/>
                        <a:pt x="25" y="111"/>
                      </a:cubicBezTo>
                      <a:cubicBezTo>
                        <a:pt x="25" y="111"/>
                        <a:pt x="25" y="111"/>
                        <a:pt x="25" y="111"/>
                      </a:cubicBezTo>
                      <a:cubicBezTo>
                        <a:pt x="25" y="112"/>
                        <a:pt x="25" y="112"/>
                        <a:pt x="25" y="112"/>
                      </a:cubicBezTo>
                      <a:cubicBezTo>
                        <a:pt x="26" y="112"/>
                        <a:pt x="26" y="112"/>
                        <a:pt x="26" y="112"/>
                      </a:cubicBezTo>
                      <a:cubicBezTo>
                        <a:pt x="26" y="112"/>
                        <a:pt x="26" y="112"/>
                        <a:pt x="26" y="112"/>
                      </a:cubicBezTo>
                      <a:cubicBezTo>
                        <a:pt x="26" y="112"/>
                        <a:pt x="26" y="112"/>
                        <a:pt x="26" y="112"/>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4"/>
                        <a:pt x="27" y="114"/>
                        <a:pt x="27" y="114"/>
                      </a:cubicBezTo>
                      <a:cubicBezTo>
                        <a:pt x="27" y="114"/>
                        <a:pt x="27" y="114"/>
                        <a:pt x="27" y="114"/>
                      </a:cubicBezTo>
                      <a:cubicBezTo>
                        <a:pt x="28" y="114"/>
                        <a:pt x="28" y="114"/>
                        <a:pt x="28" y="114"/>
                      </a:cubicBezTo>
                      <a:cubicBezTo>
                        <a:pt x="28" y="114"/>
                        <a:pt x="28" y="114"/>
                        <a:pt x="28" y="114"/>
                      </a:cubicBezTo>
                      <a:cubicBezTo>
                        <a:pt x="28" y="114"/>
                        <a:pt x="28" y="114"/>
                        <a:pt x="28" y="114"/>
                      </a:cubicBezTo>
                      <a:cubicBezTo>
                        <a:pt x="28" y="115"/>
                        <a:pt x="28" y="115"/>
                        <a:pt x="28" y="115"/>
                      </a:cubicBezTo>
                      <a:cubicBezTo>
                        <a:pt x="29" y="115"/>
                        <a:pt x="29" y="115"/>
                        <a:pt x="29" y="115"/>
                      </a:cubicBezTo>
                      <a:cubicBezTo>
                        <a:pt x="29" y="115"/>
                        <a:pt x="29" y="115"/>
                        <a:pt x="29" y="115"/>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7"/>
                        <a:pt x="29" y="117"/>
                        <a:pt x="29" y="117"/>
                      </a:cubicBezTo>
                      <a:cubicBezTo>
                        <a:pt x="29" y="117"/>
                        <a:pt x="29" y="117"/>
                        <a:pt x="29" y="117"/>
                      </a:cubicBezTo>
                      <a:cubicBezTo>
                        <a:pt x="29" y="117"/>
                        <a:pt x="29" y="117"/>
                        <a:pt x="29" y="117"/>
                      </a:cubicBezTo>
                      <a:cubicBezTo>
                        <a:pt x="29" y="117"/>
                        <a:pt x="29" y="117"/>
                        <a:pt x="29" y="117"/>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30" y="118"/>
                        <a:pt x="30" y="118"/>
                        <a:pt x="30" y="118"/>
                      </a:cubicBezTo>
                      <a:cubicBezTo>
                        <a:pt x="30" y="119"/>
                        <a:pt x="30" y="119"/>
                        <a:pt x="30" y="119"/>
                      </a:cubicBezTo>
                      <a:cubicBezTo>
                        <a:pt x="30" y="119"/>
                        <a:pt x="30" y="119"/>
                        <a:pt x="30" y="119"/>
                      </a:cubicBezTo>
                      <a:cubicBezTo>
                        <a:pt x="30" y="119"/>
                        <a:pt x="30" y="119"/>
                        <a:pt x="30" y="119"/>
                      </a:cubicBezTo>
                      <a:cubicBezTo>
                        <a:pt x="30" y="119"/>
                        <a:pt x="30" y="119"/>
                        <a:pt x="30" y="119"/>
                      </a:cubicBezTo>
                      <a:cubicBezTo>
                        <a:pt x="30" y="119"/>
                        <a:pt x="30" y="119"/>
                        <a:pt x="30" y="119"/>
                      </a:cubicBezTo>
                      <a:cubicBezTo>
                        <a:pt x="30" y="120"/>
                        <a:pt x="30" y="120"/>
                        <a:pt x="30" y="120"/>
                      </a:cubicBezTo>
                      <a:cubicBezTo>
                        <a:pt x="30" y="120"/>
                        <a:pt x="30" y="120"/>
                        <a:pt x="30" y="120"/>
                      </a:cubicBezTo>
                      <a:cubicBezTo>
                        <a:pt x="31" y="121"/>
                        <a:pt x="31" y="121"/>
                        <a:pt x="31" y="121"/>
                      </a:cubicBezTo>
                      <a:cubicBezTo>
                        <a:pt x="31" y="121"/>
                        <a:pt x="31" y="121"/>
                        <a:pt x="31" y="121"/>
                      </a:cubicBezTo>
                      <a:cubicBezTo>
                        <a:pt x="31" y="121"/>
                        <a:pt x="31" y="121"/>
                        <a:pt x="31" y="121"/>
                      </a:cubicBezTo>
                      <a:cubicBezTo>
                        <a:pt x="31" y="121"/>
                        <a:pt x="31" y="121"/>
                        <a:pt x="31" y="121"/>
                      </a:cubicBezTo>
                      <a:cubicBezTo>
                        <a:pt x="32" y="122"/>
                        <a:pt x="32" y="122"/>
                        <a:pt x="32" y="122"/>
                      </a:cubicBezTo>
                      <a:cubicBezTo>
                        <a:pt x="32" y="122"/>
                        <a:pt x="32" y="122"/>
                        <a:pt x="32" y="122"/>
                      </a:cubicBezTo>
                      <a:cubicBezTo>
                        <a:pt x="32" y="123"/>
                        <a:pt x="32" y="123"/>
                        <a:pt x="32" y="123"/>
                      </a:cubicBezTo>
                      <a:cubicBezTo>
                        <a:pt x="32" y="123"/>
                        <a:pt x="32" y="123"/>
                        <a:pt x="32" y="123"/>
                      </a:cubicBezTo>
                      <a:cubicBezTo>
                        <a:pt x="32" y="124"/>
                        <a:pt x="32" y="124"/>
                        <a:pt x="32" y="124"/>
                      </a:cubicBezTo>
                      <a:cubicBezTo>
                        <a:pt x="31" y="124"/>
                        <a:pt x="31" y="124"/>
                        <a:pt x="31" y="124"/>
                      </a:cubicBezTo>
                      <a:cubicBezTo>
                        <a:pt x="31" y="125"/>
                        <a:pt x="31" y="125"/>
                        <a:pt x="31" y="125"/>
                      </a:cubicBezTo>
                      <a:cubicBezTo>
                        <a:pt x="31" y="125"/>
                        <a:pt x="31" y="125"/>
                        <a:pt x="31" y="125"/>
                      </a:cubicBezTo>
                      <a:cubicBezTo>
                        <a:pt x="32" y="126"/>
                        <a:pt x="32" y="126"/>
                        <a:pt x="32" y="126"/>
                      </a:cubicBezTo>
                      <a:cubicBezTo>
                        <a:pt x="32" y="127"/>
                        <a:pt x="32" y="127"/>
                        <a:pt x="32" y="127"/>
                      </a:cubicBezTo>
                      <a:cubicBezTo>
                        <a:pt x="32" y="127"/>
                        <a:pt x="32" y="127"/>
                        <a:pt x="32" y="127"/>
                      </a:cubicBezTo>
                      <a:cubicBezTo>
                        <a:pt x="32" y="127"/>
                        <a:pt x="32" y="127"/>
                        <a:pt x="32" y="127"/>
                      </a:cubicBezTo>
                      <a:cubicBezTo>
                        <a:pt x="32" y="127"/>
                        <a:pt x="32" y="127"/>
                        <a:pt x="32" y="127"/>
                      </a:cubicBezTo>
                      <a:cubicBezTo>
                        <a:pt x="32" y="127"/>
                        <a:pt x="32" y="127"/>
                        <a:pt x="32" y="127"/>
                      </a:cubicBezTo>
                      <a:cubicBezTo>
                        <a:pt x="32" y="128"/>
                        <a:pt x="32" y="128"/>
                        <a:pt x="32" y="128"/>
                      </a:cubicBezTo>
                      <a:cubicBezTo>
                        <a:pt x="32" y="128"/>
                        <a:pt x="32" y="128"/>
                        <a:pt x="32" y="128"/>
                      </a:cubicBezTo>
                      <a:cubicBezTo>
                        <a:pt x="32" y="128"/>
                        <a:pt x="32" y="128"/>
                        <a:pt x="32" y="128"/>
                      </a:cubicBezTo>
                      <a:cubicBezTo>
                        <a:pt x="32" y="129"/>
                        <a:pt x="32" y="129"/>
                        <a:pt x="32" y="129"/>
                      </a:cubicBezTo>
                      <a:cubicBezTo>
                        <a:pt x="32" y="129"/>
                        <a:pt x="32" y="129"/>
                        <a:pt x="32" y="129"/>
                      </a:cubicBezTo>
                      <a:cubicBezTo>
                        <a:pt x="33" y="130"/>
                        <a:pt x="33" y="130"/>
                        <a:pt x="33" y="130"/>
                      </a:cubicBezTo>
                      <a:cubicBezTo>
                        <a:pt x="33" y="130"/>
                        <a:pt x="33" y="130"/>
                        <a:pt x="33" y="130"/>
                      </a:cubicBezTo>
                      <a:cubicBezTo>
                        <a:pt x="33" y="130"/>
                        <a:pt x="33" y="130"/>
                        <a:pt x="33" y="130"/>
                      </a:cubicBezTo>
                      <a:cubicBezTo>
                        <a:pt x="33" y="131"/>
                        <a:pt x="33" y="131"/>
                        <a:pt x="33" y="131"/>
                      </a:cubicBezTo>
                      <a:cubicBezTo>
                        <a:pt x="34" y="132"/>
                        <a:pt x="34" y="132"/>
                        <a:pt x="34" y="132"/>
                      </a:cubicBezTo>
                      <a:cubicBezTo>
                        <a:pt x="34" y="132"/>
                        <a:pt x="34" y="132"/>
                        <a:pt x="34" y="132"/>
                      </a:cubicBezTo>
                      <a:cubicBezTo>
                        <a:pt x="34" y="132"/>
                        <a:pt x="34" y="132"/>
                        <a:pt x="34" y="132"/>
                      </a:cubicBezTo>
                      <a:cubicBezTo>
                        <a:pt x="34" y="132"/>
                        <a:pt x="34" y="132"/>
                        <a:pt x="34" y="132"/>
                      </a:cubicBezTo>
                      <a:cubicBezTo>
                        <a:pt x="34" y="132"/>
                        <a:pt x="34" y="132"/>
                        <a:pt x="34" y="132"/>
                      </a:cubicBezTo>
                      <a:cubicBezTo>
                        <a:pt x="34" y="133"/>
                        <a:pt x="34" y="133"/>
                        <a:pt x="34" y="133"/>
                      </a:cubicBezTo>
                      <a:cubicBezTo>
                        <a:pt x="35" y="133"/>
                        <a:pt x="35" y="133"/>
                        <a:pt x="35" y="133"/>
                      </a:cubicBezTo>
                      <a:cubicBezTo>
                        <a:pt x="35" y="134"/>
                        <a:pt x="35" y="134"/>
                        <a:pt x="35" y="134"/>
                      </a:cubicBezTo>
                      <a:cubicBezTo>
                        <a:pt x="35" y="134"/>
                        <a:pt x="35" y="134"/>
                        <a:pt x="35" y="134"/>
                      </a:cubicBezTo>
                      <a:cubicBezTo>
                        <a:pt x="35" y="134"/>
                        <a:pt x="35" y="134"/>
                        <a:pt x="35" y="134"/>
                      </a:cubicBezTo>
                      <a:cubicBezTo>
                        <a:pt x="35" y="134"/>
                        <a:pt x="35" y="134"/>
                        <a:pt x="35" y="134"/>
                      </a:cubicBezTo>
                      <a:cubicBezTo>
                        <a:pt x="35" y="134"/>
                        <a:pt x="35" y="134"/>
                        <a:pt x="35" y="134"/>
                      </a:cubicBezTo>
                      <a:cubicBezTo>
                        <a:pt x="36" y="134"/>
                        <a:pt x="36" y="134"/>
                        <a:pt x="36" y="134"/>
                      </a:cubicBezTo>
                      <a:cubicBezTo>
                        <a:pt x="37" y="135"/>
                        <a:pt x="37" y="135"/>
                        <a:pt x="37" y="135"/>
                      </a:cubicBezTo>
                      <a:cubicBezTo>
                        <a:pt x="37" y="135"/>
                        <a:pt x="37" y="135"/>
                        <a:pt x="37" y="135"/>
                      </a:cubicBezTo>
                      <a:cubicBezTo>
                        <a:pt x="37" y="135"/>
                        <a:pt x="37" y="135"/>
                        <a:pt x="37" y="135"/>
                      </a:cubicBezTo>
                      <a:cubicBezTo>
                        <a:pt x="38" y="135"/>
                        <a:pt x="38" y="135"/>
                        <a:pt x="38" y="135"/>
                      </a:cubicBezTo>
                      <a:cubicBezTo>
                        <a:pt x="38" y="135"/>
                        <a:pt x="38" y="135"/>
                        <a:pt x="38" y="135"/>
                      </a:cubicBezTo>
                      <a:cubicBezTo>
                        <a:pt x="38" y="136"/>
                        <a:pt x="38" y="136"/>
                        <a:pt x="38" y="136"/>
                      </a:cubicBezTo>
                      <a:cubicBezTo>
                        <a:pt x="39" y="136"/>
                        <a:pt x="39" y="136"/>
                        <a:pt x="39" y="136"/>
                      </a:cubicBezTo>
                      <a:cubicBezTo>
                        <a:pt x="39" y="136"/>
                        <a:pt x="39" y="136"/>
                        <a:pt x="39" y="136"/>
                      </a:cubicBezTo>
                      <a:cubicBezTo>
                        <a:pt x="39" y="136"/>
                        <a:pt x="39" y="136"/>
                        <a:pt x="39" y="136"/>
                      </a:cubicBezTo>
                      <a:cubicBezTo>
                        <a:pt x="39" y="137"/>
                        <a:pt x="39" y="137"/>
                        <a:pt x="39" y="137"/>
                      </a:cubicBezTo>
                      <a:cubicBezTo>
                        <a:pt x="40" y="138"/>
                        <a:pt x="40" y="138"/>
                        <a:pt x="40" y="138"/>
                      </a:cubicBezTo>
                      <a:cubicBezTo>
                        <a:pt x="40" y="138"/>
                        <a:pt x="40" y="138"/>
                        <a:pt x="40" y="138"/>
                      </a:cubicBezTo>
                      <a:cubicBezTo>
                        <a:pt x="41" y="138"/>
                        <a:pt x="41" y="138"/>
                        <a:pt x="41" y="138"/>
                      </a:cubicBezTo>
                      <a:cubicBezTo>
                        <a:pt x="42" y="139"/>
                        <a:pt x="42" y="139"/>
                        <a:pt x="42" y="139"/>
                      </a:cubicBezTo>
                      <a:cubicBezTo>
                        <a:pt x="42" y="140"/>
                        <a:pt x="42" y="140"/>
                        <a:pt x="42" y="140"/>
                      </a:cubicBezTo>
                      <a:cubicBezTo>
                        <a:pt x="44" y="140"/>
                        <a:pt x="44" y="140"/>
                        <a:pt x="44" y="140"/>
                      </a:cubicBezTo>
                      <a:cubicBezTo>
                        <a:pt x="45" y="140"/>
                        <a:pt x="45" y="140"/>
                        <a:pt x="45" y="140"/>
                      </a:cubicBezTo>
                      <a:cubicBezTo>
                        <a:pt x="46" y="141"/>
                        <a:pt x="46" y="141"/>
                        <a:pt x="46" y="141"/>
                      </a:cubicBezTo>
                      <a:cubicBezTo>
                        <a:pt x="46" y="141"/>
                        <a:pt x="46" y="141"/>
                        <a:pt x="46" y="141"/>
                      </a:cubicBezTo>
                      <a:cubicBezTo>
                        <a:pt x="46" y="141"/>
                        <a:pt x="46" y="141"/>
                        <a:pt x="46" y="141"/>
                      </a:cubicBezTo>
                      <a:cubicBezTo>
                        <a:pt x="47" y="141"/>
                        <a:pt x="47" y="141"/>
                        <a:pt x="47" y="141"/>
                      </a:cubicBezTo>
                      <a:cubicBezTo>
                        <a:pt x="46" y="141"/>
                        <a:pt x="46" y="141"/>
                        <a:pt x="46" y="141"/>
                      </a:cubicBezTo>
                      <a:cubicBezTo>
                        <a:pt x="46" y="141"/>
                        <a:pt x="46" y="141"/>
                        <a:pt x="46" y="141"/>
                      </a:cubicBezTo>
                      <a:cubicBezTo>
                        <a:pt x="47" y="142"/>
                        <a:pt x="47" y="142"/>
                        <a:pt x="47" y="142"/>
                      </a:cubicBezTo>
                      <a:cubicBezTo>
                        <a:pt x="47" y="142"/>
                        <a:pt x="47" y="142"/>
                        <a:pt x="47" y="142"/>
                      </a:cubicBezTo>
                      <a:cubicBezTo>
                        <a:pt x="48" y="142"/>
                        <a:pt x="48" y="142"/>
                        <a:pt x="48" y="142"/>
                      </a:cubicBezTo>
                      <a:cubicBezTo>
                        <a:pt x="48" y="143"/>
                        <a:pt x="48" y="143"/>
                        <a:pt x="48"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1" y="144"/>
                        <a:pt x="51" y="144"/>
                        <a:pt x="51" y="144"/>
                      </a:cubicBezTo>
                      <a:cubicBezTo>
                        <a:pt x="51" y="144"/>
                        <a:pt x="51" y="144"/>
                        <a:pt x="51" y="144"/>
                      </a:cubicBezTo>
                      <a:cubicBezTo>
                        <a:pt x="52" y="145"/>
                        <a:pt x="52" y="145"/>
                        <a:pt x="52" y="145"/>
                      </a:cubicBezTo>
                      <a:cubicBezTo>
                        <a:pt x="52" y="145"/>
                        <a:pt x="52" y="145"/>
                        <a:pt x="52" y="145"/>
                      </a:cubicBezTo>
                      <a:cubicBezTo>
                        <a:pt x="52" y="145"/>
                        <a:pt x="52" y="145"/>
                        <a:pt x="52" y="145"/>
                      </a:cubicBezTo>
                      <a:cubicBezTo>
                        <a:pt x="53" y="146"/>
                        <a:pt x="53" y="146"/>
                        <a:pt x="53" y="146"/>
                      </a:cubicBezTo>
                      <a:cubicBezTo>
                        <a:pt x="53" y="146"/>
                        <a:pt x="53" y="146"/>
                        <a:pt x="53" y="146"/>
                      </a:cubicBezTo>
                      <a:cubicBezTo>
                        <a:pt x="53" y="146"/>
                        <a:pt x="53" y="146"/>
                        <a:pt x="53" y="146"/>
                      </a:cubicBezTo>
                      <a:cubicBezTo>
                        <a:pt x="53" y="145"/>
                        <a:pt x="53" y="145"/>
                        <a:pt x="53" y="145"/>
                      </a:cubicBezTo>
                      <a:cubicBezTo>
                        <a:pt x="54" y="145"/>
                        <a:pt x="54" y="145"/>
                        <a:pt x="54" y="145"/>
                      </a:cubicBezTo>
                      <a:cubicBezTo>
                        <a:pt x="54" y="146"/>
                        <a:pt x="54" y="146"/>
                        <a:pt x="54" y="146"/>
                      </a:cubicBezTo>
                      <a:cubicBezTo>
                        <a:pt x="54" y="146"/>
                        <a:pt x="54" y="146"/>
                        <a:pt x="54" y="146"/>
                      </a:cubicBezTo>
                      <a:cubicBezTo>
                        <a:pt x="54" y="146"/>
                        <a:pt x="54" y="146"/>
                        <a:pt x="54" y="146"/>
                      </a:cubicBezTo>
                      <a:cubicBezTo>
                        <a:pt x="54" y="146"/>
                        <a:pt x="54" y="146"/>
                        <a:pt x="54" y="146"/>
                      </a:cubicBezTo>
                      <a:cubicBezTo>
                        <a:pt x="54" y="146"/>
                        <a:pt x="54" y="146"/>
                        <a:pt x="54" y="146"/>
                      </a:cubicBezTo>
                      <a:cubicBezTo>
                        <a:pt x="55" y="146"/>
                        <a:pt x="55" y="146"/>
                        <a:pt x="55" y="146"/>
                      </a:cubicBezTo>
                      <a:cubicBezTo>
                        <a:pt x="56" y="146"/>
                        <a:pt x="56" y="146"/>
                        <a:pt x="56" y="146"/>
                      </a:cubicBezTo>
                      <a:cubicBezTo>
                        <a:pt x="57" y="147"/>
                        <a:pt x="57" y="147"/>
                        <a:pt x="57" y="147"/>
                      </a:cubicBezTo>
                      <a:cubicBezTo>
                        <a:pt x="57" y="146"/>
                        <a:pt x="57" y="146"/>
                        <a:pt x="57" y="146"/>
                      </a:cubicBezTo>
                      <a:cubicBezTo>
                        <a:pt x="58" y="146"/>
                        <a:pt x="58" y="146"/>
                        <a:pt x="58" y="146"/>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9" y="144"/>
                        <a:pt x="59" y="144"/>
                        <a:pt x="59" y="144"/>
                      </a:cubicBezTo>
                      <a:cubicBezTo>
                        <a:pt x="59" y="144"/>
                        <a:pt x="59" y="144"/>
                        <a:pt x="59" y="144"/>
                      </a:cubicBezTo>
                      <a:cubicBezTo>
                        <a:pt x="59" y="144"/>
                        <a:pt x="59" y="144"/>
                        <a:pt x="59" y="144"/>
                      </a:cubicBezTo>
                      <a:cubicBezTo>
                        <a:pt x="60" y="143"/>
                        <a:pt x="60" y="143"/>
                        <a:pt x="60" y="143"/>
                      </a:cubicBezTo>
                      <a:cubicBezTo>
                        <a:pt x="60" y="143"/>
                        <a:pt x="60" y="143"/>
                        <a:pt x="60" y="143"/>
                      </a:cubicBezTo>
                      <a:cubicBezTo>
                        <a:pt x="60" y="143"/>
                        <a:pt x="60" y="143"/>
                        <a:pt x="60" y="143"/>
                      </a:cubicBezTo>
                      <a:cubicBezTo>
                        <a:pt x="61" y="143"/>
                        <a:pt x="61" y="143"/>
                        <a:pt x="61" y="143"/>
                      </a:cubicBezTo>
                      <a:cubicBezTo>
                        <a:pt x="61" y="142"/>
                        <a:pt x="61" y="142"/>
                        <a:pt x="61" y="142"/>
                      </a:cubicBezTo>
                      <a:cubicBezTo>
                        <a:pt x="62" y="142"/>
                        <a:pt x="62" y="142"/>
                        <a:pt x="62" y="142"/>
                      </a:cubicBezTo>
                      <a:cubicBezTo>
                        <a:pt x="62" y="142"/>
                        <a:pt x="62" y="142"/>
                        <a:pt x="62" y="142"/>
                      </a:cubicBezTo>
                      <a:cubicBezTo>
                        <a:pt x="62" y="142"/>
                        <a:pt x="62" y="142"/>
                        <a:pt x="62" y="142"/>
                      </a:cubicBezTo>
                      <a:cubicBezTo>
                        <a:pt x="61" y="141"/>
                        <a:pt x="61" y="141"/>
                        <a:pt x="61" y="141"/>
                      </a:cubicBezTo>
                      <a:cubicBezTo>
                        <a:pt x="61" y="141"/>
                        <a:pt x="61" y="141"/>
                        <a:pt x="61" y="141"/>
                      </a:cubicBezTo>
                      <a:cubicBezTo>
                        <a:pt x="61" y="141"/>
                        <a:pt x="61" y="141"/>
                        <a:pt x="61" y="141"/>
                      </a:cubicBezTo>
                      <a:cubicBezTo>
                        <a:pt x="62" y="140"/>
                        <a:pt x="62" y="140"/>
                        <a:pt x="62" y="140"/>
                      </a:cubicBezTo>
                      <a:cubicBezTo>
                        <a:pt x="62" y="140"/>
                        <a:pt x="62" y="140"/>
                        <a:pt x="62" y="140"/>
                      </a:cubicBezTo>
                      <a:cubicBezTo>
                        <a:pt x="62" y="140"/>
                        <a:pt x="62" y="140"/>
                        <a:pt x="62" y="140"/>
                      </a:cubicBezTo>
                      <a:cubicBezTo>
                        <a:pt x="62" y="140"/>
                        <a:pt x="62" y="140"/>
                        <a:pt x="62" y="140"/>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3" y="139"/>
                        <a:pt x="63" y="139"/>
                        <a:pt x="63" y="139"/>
                      </a:cubicBezTo>
                      <a:cubicBezTo>
                        <a:pt x="63" y="138"/>
                        <a:pt x="63" y="138"/>
                        <a:pt x="63" y="138"/>
                      </a:cubicBezTo>
                      <a:cubicBezTo>
                        <a:pt x="62" y="138"/>
                        <a:pt x="62" y="138"/>
                        <a:pt x="62" y="138"/>
                      </a:cubicBezTo>
                      <a:cubicBezTo>
                        <a:pt x="62" y="138"/>
                        <a:pt x="62" y="138"/>
                        <a:pt x="62" y="138"/>
                      </a:cubicBezTo>
                      <a:cubicBezTo>
                        <a:pt x="62" y="138"/>
                        <a:pt x="62" y="138"/>
                        <a:pt x="62" y="138"/>
                      </a:cubicBezTo>
                      <a:cubicBezTo>
                        <a:pt x="63" y="137"/>
                        <a:pt x="63" y="137"/>
                        <a:pt x="63" y="137"/>
                      </a:cubicBezTo>
                      <a:cubicBezTo>
                        <a:pt x="63" y="137"/>
                        <a:pt x="63" y="137"/>
                        <a:pt x="63" y="137"/>
                      </a:cubicBezTo>
                      <a:cubicBezTo>
                        <a:pt x="63" y="136"/>
                        <a:pt x="63" y="136"/>
                        <a:pt x="63" y="136"/>
                      </a:cubicBezTo>
                      <a:cubicBezTo>
                        <a:pt x="63" y="136"/>
                        <a:pt x="63" y="136"/>
                        <a:pt x="63" y="136"/>
                      </a:cubicBezTo>
                      <a:cubicBezTo>
                        <a:pt x="64" y="136"/>
                        <a:pt x="64" y="136"/>
                        <a:pt x="64" y="136"/>
                      </a:cubicBezTo>
                      <a:cubicBezTo>
                        <a:pt x="63" y="135"/>
                        <a:pt x="63" y="135"/>
                        <a:pt x="63" y="135"/>
                      </a:cubicBezTo>
                      <a:cubicBezTo>
                        <a:pt x="64" y="135"/>
                        <a:pt x="64" y="135"/>
                        <a:pt x="64" y="135"/>
                      </a:cubicBezTo>
                      <a:cubicBezTo>
                        <a:pt x="64" y="135"/>
                        <a:pt x="64" y="135"/>
                        <a:pt x="64" y="135"/>
                      </a:cubicBezTo>
                      <a:cubicBezTo>
                        <a:pt x="64" y="135"/>
                        <a:pt x="64" y="135"/>
                        <a:pt x="64" y="135"/>
                      </a:cubicBezTo>
                      <a:cubicBezTo>
                        <a:pt x="64" y="135"/>
                        <a:pt x="64" y="135"/>
                        <a:pt x="64" y="135"/>
                      </a:cubicBezTo>
                      <a:cubicBezTo>
                        <a:pt x="64" y="135"/>
                        <a:pt x="64" y="135"/>
                        <a:pt x="64" y="135"/>
                      </a:cubicBezTo>
                      <a:cubicBezTo>
                        <a:pt x="64" y="134"/>
                        <a:pt x="64" y="134"/>
                        <a:pt x="64" y="134"/>
                      </a:cubicBezTo>
                      <a:cubicBezTo>
                        <a:pt x="64" y="134"/>
                        <a:pt x="64" y="134"/>
                        <a:pt x="64" y="134"/>
                      </a:cubicBezTo>
                      <a:cubicBezTo>
                        <a:pt x="64" y="134"/>
                        <a:pt x="64" y="134"/>
                        <a:pt x="64" y="134"/>
                      </a:cubicBezTo>
                      <a:cubicBezTo>
                        <a:pt x="64" y="134"/>
                        <a:pt x="64" y="134"/>
                        <a:pt x="64" y="134"/>
                      </a:cubicBezTo>
                      <a:cubicBezTo>
                        <a:pt x="64" y="134"/>
                        <a:pt x="64" y="134"/>
                        <a:pt x="64" y="134"/>
                      </a:cubicBezTo>
                      <a:cubicBezTo>
                        <a:pt x="65" y="133"/>
                        <a:pt x="65" y="133"/>
                        <a:pt x="65" y="133"/>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6" y="132"/>
                        <a:pt x="66" y="132"/>
                        <a:pt x="66" y="132"/>
                      </a:cubicBezTo>
                      <a:cubicBezTo>
                        <a:pt x="66" y="132"/>
                        <a:pt x="66" y="132"/>
                        <a:pt x="66" y="132"/>
                      </a:cubicBezTo>
                      <a:cubicBezTo>
                        <a:pt x="67" y="132"/>
                        <a:pt x="67" y="132"/>
                        <a:pt x="67" y="132"/>
                      </a:cubicBezTo>
                      <a:cubicBezTo>
                        <a:pt x="67" y="132"/>
                        <a:pt x="67" y="132"/>
                        <a:pt x="67" y="132"/>
                      </a:cubicBezTo>
                      <a:cubicBezTo>
                        <a:pt x="67" y="132"/>
                        <a:pt x="67" y="132"/>
                        <a:pt x="67" y="132"/>
                      </a:cubicBezTo>
                      <a:cubicBezTo>
                        <a:pt x="67" y="132"/>
                        <a:pt x="67" y="132"/>
                        <a:pt x="67" y="132"/>
                      </a:cubicBezTo>
                      <a:cubicBezTo>
                        <a:pt x="67" y="132"/>
                        <a:pt x="67" y="132"/>
                        <a:pt x="67" y="132"/>
                      </a:cubicBezTo>
                      <a:cubicBezTo>
                        <a:pt x="68" y="132"/>
                        <a:pt x="68" y="132"/>
                        <a:pt x="68" y="132"/>
                      </a:cubicBezTo>
                      <a:cubicBezTo>
                        <a:pt x="68" y="132"/>
                        <a:pt x="68" y="132"/>
                        <a:pt x="68" y="132"/>
                      </a:cubicBezTo>
                      <a:cubicBezTo>
                        <a:pt x="68" y="132"/>
                        <a:pt x="68" y="132"/>
                        <a:pt x="68" y="132"/>
                      </a:cubicBezTo>
                      <a:cubicBezTo>
                        <a:pt x="68" y="132"/>
                        <a:pt x="68" y="132"/>
                        <a:pt x="68" y="132"/>
                      </a:cubicBezTo>
                      <a:cubicBezTo>
                        <a:pt x="68" y="131"/>
                        <a:pt x="68" y="131"/>
                        <a:pt x="68" y="131"/>
                      </a:cubicBezTo>
                      <a:cubicBezTo>
                        <a:pt x="68" y="131"/>
                        <a:pt x="68" y="131"/>
                        <a:pt x="68" y="131"/>
                      </a:cubicBezTo>
                      <a:cubicBezTo>
                        <a:pt x="70" y="131"/>
                        <a:pt x="70" y="131"/>
                        <a:pt x="70" y="131"/>
                      </a:cubicBezTo>
                      <a:cubicBezTo>
                        <a:pt x="70" y="131"/>
                        <a:pt x="70" y="131"/>
                        <a:pt x="70" y="131"/>
                      </a:cubicBezTo>
                      <a:cubicBezTo>
                        <a:pt x="70" y="131"/>
                        <a:pt x="70" y="131"/>
                        <a:pt x="70" y="131"/>
                      </a:cubicBezTo>
                      <a:cubicBezTo>
                        <a:pt x="70" y="131"/>
                        <a:pt x="70" y="131"/>
                        <a:pt x="70" y="131"/>
                      </a:cubicBezTo>
                      <a:cubicBezTo>
                        <a:pt x="71" y="130"/>
                        <a:pt x="71" y="130"/>
                        <a:pt x="71" y="130"/>
                      </a:cubicBezTo>
                      <a:cubicBezTo>
                        <a:pt x="71" y="130"/>
                        <a:pt x="71" y="130"/>
                        <a:pt x="71" y="130"/>
                      </a:cubicBezTo>
                      <a:cubicBezTo>
                        <a:pt x="71" y="130"/>
                        <a:pt x="71" y="130"/>
                        <a:pt x="71" y="130"/>
                      </a:cubicBezTo>
                      <a:cubicBezTo>
                        <a:pt x="71" y="130"/>
                        <a:pt x="71" y="130"/>
                        <a:pt x="71" y="130"/>
                      </a:cubicBezTo>
                      <a:cubicBezTo>
                        <a:pt x="71" y="130"/>
                        <a:pt x="71" y="130"/>
                        <a:pt x="71" y="130"/>
                      </a:cubicBezTo>
                      <a:cubicBezTo>
                        <a:pt x="71" y="129"/>
                        <a:pt x="71" y="129"/>
                        <a:pt x="71" y="129"/>
                      </a:cubicBezTo>
                      <a:cubicBezTo>
                        <a:pt x="71" y="129"/>
                        <a:pt x="71" y="129"/>
                        <a:pt x="71" y="129"/>
                      </a:cubicBezTo>
                      <a:cubicBezTo>
                        <a:pt x="72" y="129"/>
                        <a:pt x="72" y="129"/>
                        <a:pt x="72" y="129"/>
                      </a:cubicBezTo>
                      <a:cubicBezTo>
                        <a:pt x="72" y="130"/>
                        <a:pt x="72" y="130"/>
                        <a:pt x="72" y="130"/>
                      </a:cubicBezTo>
                      <a:cubicBezTo>
                        <a:pt x="72" y="130"/>
                        <a:pt x="72" y="130"/>
                        <a:pt x="72" y="130"/>
                      </a:cubicBezTo>
                      <a:cubicBezTo>
                        <a:pt x="73" y="130"/>
                        <a:pt x="73" y="130"/>
                        <a:pt x="73" y="130"/>
                      </a:cubicBezTo>
                      <a:cubicBezTo>
                        <a:pt x="73" y="130"/>
                        <a:pt x="73" y="130"/>
                        <a:pt x="73" y="130"/>
                      </a:cubicBezTo>
                      <a:cubicBezTo>
                        <a:pt x="73" y="130"/>
                        <a:pt x="73" y="130"/>
                        <a:pt x="73" y="130"/>
                      </a:cubicBezTo>
                      <a:cubicBezTo>
                        <a:pt x="73" y="130"/>
                        <a:pt x="73" y="130"/>
                        <a:pt x="73" y="130"/>
                      </a:cubicBezTo>
                      <a:cubicBezTo>
                        <a:pt x="74" y="131"/>
                        <a:pt x="74" y="131"/>
                        <a:pt x="74" y="131"/>
                      </a:cubicBezTo>
                      <a:cubicBezTo>
                        <a:pt x="74" y="131"/>
                        <a:pt x="74" y="131"/>
                        <a:pt x="74" y="131"/>
                      </a:cubicBezTo>
                      <a:cubicBezTo>
                        <a:pt x="75" y="131"/>
                        <a:pt x="75" y="131"/>
                        <a:pt x="75" y="131"/>
                      </a:cubicBezTo>
                      <a:cubicBezTo>
                        <a:pt x="77" y="131"/>
                        <a:pt x="77" y="131"/>
                        <a:pt x="77" y="131"/>
                      </a:cubicBezTo>
                      <a:cubicBezTo>
                        <a:pt x="77" y="131"/>
                        <a:pt x="77" y="131"/>
                        <a:pt x="77" y="131"/>
                      </a:cubicBezTo>
                      <a:cubicBezTo>
                        <a:pt x="77" y="131"/>
                        <a:pt x="77" y="131"/>
                        <a:pt x="77" y="131"/>
                      </a:cubicBezTo>
                      <a:cubicBezTo>
                        <a:pt x="78" y="131"/>
                        <a:pt x="78" y="131"/>
                        <a:pt x="78" y="131"/>
                      </a:cubicBezTo>
                      <a:cubicBezTo>
                        <a:pt x="78" y="131"/>
                        <a:pt x="78" y="131"/>
                        <a:pt x="78" y="131"/>
                      </a:cubicBezTo>
                      <a:cubicBezTo>
                        <a:pt x="78" y="131"/>
                        <a:pt x="78" y="131"/>
                        <a:pt x="78" y="131"/>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79" y="131"/>
                        <a:pt x="79" y="131"/>
                        <a:pt x="79" y="131"/>
                      </a:cubicBezTo>
                      <a:cubicBezTo>
                        <a:pt x="79" y="131"/>
                        <a:pt x="79" y="131"/>
                        <a:pt x="79" y="131"/>
                      </a:cubicBezTo>
                      <a:cubicBezTo>
                        <a:pt x="79" y="131"/>
                        <a:pt x="79" y="131"/>
                        <a:pt x="79" y="131"/>
                      </a:cubicBezTo>
                      <a:cubicBezTo>
                        <a:pt x="80" y="131"/>
                        <a:pt x="80" y="131"/>
                        <a:pt x="80" y="131"/>
                      </a:cubicBezTo>
                      <a:cubicBezTo>
                        <a:pt x="80" y="131"/>
                        <a:pt x="80" y="131"/>
                        <a:pt x="80" y="131"/>
                      </a:cubicBezTo>
                      <a:cubicBezTo>
                        <a:pt x="80" y="131"/>
                        <a:pt x="80" y="131"/>
                        <a:pt x="80" y="131"/>
                      </a:cubicBezTo>
                      <a:cubicBezTo>
                        <a:pt x="80" y="131"/>
                        <a:pt x="80" y="131"/>
                        <a:pt x="80" y="131"/>
                      </a:cubicBezTo>
                      <a:cubicBezTo>
                        <a:pt x="80" y="131"/>
                        <a:pt x="80" y="131"/>
                        <a:pt x="80" y="131"/>
                      </a:cubicBezTo>
                      <a:cubicBezTo>
                        <a:pt x="83" y="132"/>
                        <a:pt x="83" y="132"/>
                        <a:pt x="83" y="132"/>
                      </a:cubicBezTo>
                      <a:cubicBezTo>
                        <a:pt x="84" y="132"/>
                        <a:pt x="84" y="132"/>
                        <a:pt x="84" y="132"/>
                      </a:cubicBezTo>
                      <a:cubicBezTo>
                        <a:pt x="84" y="132"/>
                        <a:pt x="84" y="132"/>
                        <a:pt x="84" y="132"/>
                      </a:cubicBezTo>
                      <a:cubicBezTo>
                        <a:pt x="84" y="131"/>
                        <a:pt x="84" y="131"/>
                        <a:pt x="84" y="131"/>
                      </a:cubicBezTo>
                      <a:cubicBezTo>
                        <a:pt x="84" y="131"/>
                        <a:pt x="84" y="131"/>
                        <a:pt x="84" y="131"/>
                      </a:cubicBezTo>
                      <a:cubicBezTo>
                        <a:pt x="85" y="131"/>
                        <a:pt x="85" y="131"/>
                        <a:pt x="85" y="131"/>
                      </a:cubicBezTo>
                      <a:cubicBezTo>
                        <a:pt x="85" y="131"/>
                        <a:pt x="85" y="131"/>
                        <a:pt x="85" y="131"/>
                      </a:cubicBezTo>
                      <a:cubicBezTo>
                        <a:pt x="85" y="131"/>
                        <a:pt x="85" y="131"/>
                        <a:pt x="85" y="131"/>
                      </a:cubicBezTo>
                      <a:cubicBezTo>
                        <a:pt x="85" y="131"/>
                        <a:pt x="85" y="131"/>
                        <a:pt x="85" y="131"/>
                      </a:cubicBezTo>
                      <a:cubicBezTo>
                        <a:pt x="85" y="131"/>
                        <a:pt x="85" y="131"/>
                        <a:pt x="85" y="131"/>
                      </a:cubicBezTo>
                      <a:cubicBezTo>
                        <a:pt x="85" y="132"/>
                        <a:pt x="85" y="132"/>
                        <a:pt x="85" y="132"/>
                      </a:cubicBezTo>
                      <a:cubicBezTo>
                        <a:pt x="85" y="132"/>
                        <a:pt x="85" y="132"/>
                        <a:pt x="85" y="132"/>
                      </a:cubicBezTo>
                      <a:cubicBezTo>
                        <a:pt x="85" y="132"/>
                        <a:pt x="85" y="132"/>
                        <a:pt x="85" y="132"/>
                      </a:cubicBezTo>
                      <a:cubicBezTo>
                        <a:pt x="85" y="132"/>
                        <a:pt x="85" y="132"/>
                        <a:pt x="85" y="132"/>
                      </a:cubicBezTo>
                      <a:cubicBezTo>
                        <a:pt x="85" y="132"/>
                        <a:pt x="85" y="132"/>
                        <a:pt x="85" y="132"/>
                      </a:cubicBezTo>
                      <a:cubicBezTo>
                        <a:pt x="86" y="131"/>
                        <a:pt x="86" y="131"/>
                        <a:pt x="86" y="131"/>
                      </a:cubicBezTo>
                      <a:cubicBezTo>
                        <a:pt x="86" y="132"/>
                        <a:pt x="86" y="132"/>
                        <a:pt x="86" y="132"/>
                      </a:cubicBezTo>
                      <a:cubicBezTo>
                        <a:pt x="86" y="132"/>
                        <a:pt x="86" y="132"/>
                        <a:pt x="86" y="132"/>
                      </a:cubicBezTo>
                      <a:cubicBezTo>
                        <a:pt x="86" y="132"/>
                        <a:pt x="86" y="132"/>
                        <a:pt x="86" y="132"/>
                      </a:cubicBezTo>
                      <a:cubicBezTo>
                        <a:pt x="86" y="132"/>
                        <a:pt x="86" y="132"/>
                        <a:pt x="86"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3"/>
                        <a:pt x="87" y="133"/>
                        <a:pt x="87" y="133"/>
                      </a:cubicBezTo>
                      <a:cubicBezTo>
                        <a:pt x="87" y="133"/>
                        <a:pt x="87" y="133"/>
                        <a:pt x="87" y="133"/>
                      </a:cubicBezTo>
                      <a:cubicBezTo>
                        <a:pt x="88" y="134"/>
                        <a:pt x="88" y="134"/>
                        <a:pt x="88" y="134"/>
                      </a:cubicBezTo>
                      <a:cubicBezTo>
                        <a:pt x="88" y="134"/>
                        <a:pt x="88" y="134"/>
                        <a:pt x="88" y="134"/>
                      </a:cubicBezTo>
                      <a:cubicBezTo>
                        <a:pt x="88" y="134"/>
                        <a:pt x="88" y="134"/>
                        <a:pt x="88" y="134"/>
                      </a:cubicBezTo>
                      <a:cubicBezTo>
                        <a:pt x="88" y="134"/>
                        <a:pt x="88" y="134"/>
                        <a:pt x="88" y="134"/>
                      </a:cubicBezTo>
                      <a:cubicBezTo>
                        <a:pt x="89" y="134"/>
                        <a:pt x="89" y="134"/>
                        <a:pt x="89" y="134"/>
                      </a:cubicBezTo>
                      <a:cubicBezTo>
                        <a:pt x="89" y="134"/>
                        <a:pt x="89" y="134"/>
                        <a:pt x="89" y="134"/>
                      </a:cubicBezTo>
                      <a:cubicBezTo>
                        <a:pt x="89" y="135"/>
                        <a:pt x="89" y="135"/>
                        <a:pt x="89" y="135"/>
                      </a:cubicBezTo>
                      <a:cubicBezTo>
                        <a:pt x="88" y="135"/>
                        <a:pt x="88" y="135"/>
                        <a:pt x="88" y="135"/>
                      </a:cubicBezTo>
                      <a:cubicBezTo>
                        <a:pt x="88" y="135"/>
                        <a:pt x="88" y="135"/>
                        <a:pt x="88" y="135"/>
                      </a:cubicBezTo>
                      <a:cubicBezTo>
                        <a:pt x="89" y="135"/>
                        <a:pt x="89" y="135"/>
                        <a:pt x="89" y="135"/>
                      </a:cubicBezTo>
                      <a:cubicBezTo>
                        <a:pt x="89" y="135"/>
                        <a:pt x="89" y="135"/>
                        <a:pt x="89" y="135"/>
                      </a:cubicBezTo>
                      <a:cubicBezTo>
                        <a:pt x="89" y="135"/>
                        <a:pt x="89" y="135"/>
                        <a:pt x="89" y="135"/>
                      </a:cubicBezTo>
                      <a:cubicBezTo>
                        <a:pt x="90" y="135"/>
                        <a:pt x="90" y="135"/>
                        <a:pt x="90" y="135"/>
                      </a:cubicBezTo>
                      <a:cubicBezTo>
                        <a:pt x="90" y="135"/>
                        <a:pt x="90" y="135"/>
                        <a:pt x="90" y="135"/>
                      </a:cubicBezTo>
                      <a:cubicBezTo>
                        <a:pt x="90" y="136"/>
                        <a:pt x="90" y="136"/>
                        <a:pt x="90" y="136"/>
                      </a:cubicBezTo>
                      <a:cubicBezTo>
                        <a:pt x="90" y="136"/>
                        <a:pt x="90" y="136"/>
                        <a:pt x="90" y="136"/>
                      </a:cubicBezTo>
                      <a:cubicBezTo>
                        <a:pt x="90" y="136"/>
                        <a:pt x="90" y="136"/>
                        <a:pt x="90" y="136"/>
                      </a:cubicBezTo>
                      <a:cubicBezTo>
                        <a:pt x="90" y="137"/>
                        <a:pt x="90" y="137"/>
                        <a:pt x="90" y="137"/>
                      </a:cubicBezTo>
                      <a:cubicBezTo>
                        <a:pt x="90" y="137"/>
                        <a:pt x="90" y="137"/>
                        <a:pt x="90" y="137"/>
                      </a:cubicBezTo>
                      <a:cubicBezTo>
                        <a:pt x="91" y="137"/>
                        <a:pt x="91" y="137"/>
                        <a:pt x="91" y="137"/>
                      </a:cubicBezTo>
                      <a:cubicBezTo>
                        <a:pt x="91" y="137"/>
                        <a:pt x="91" y="137"/>
                        <a:pt x="91" y="137"/>
                      </a:cubicBezTo>
                      <a:cubicBezTo>
                        <a:pt x="91" y="137"/>
                        <a:pt x="91" y="137"/>
                        <a:pt x="91" y="137"/>
                      </a:cubicBezTo>
                      <a:cubicBezTo>
                        <a:pt x="91" y="137"/>
                        <a:pt x="91" y="137"/>
                        <a:pt x="91" y="137"/>
                      </a:cubicBezTo>
                      <a:cubicBezTo>
                        <a:pt x="93" y="138"/>
                        <a:pt x="93" y="138"/>
                        <a:pt x="93" y="138"/>
                      </a:cubicBezTo>
                      <a:cubicBezTo>
                        <a:pt x="93" y="138"/>
                        <a:pt x="93" y="138"/>
                        <a:pt x="93" y="138"/>
                      </a:cubicBezTo>
                      <a:cubicBezTo>
                        <a:pt x="93" y="138"/>
                        <a:pt x="93" y="138"/>
                        <a:pt x="93" y="138"/>
                      </a:cubicBezTo>
                      <a:cubicBezTo>
                        <a:pt x="93" y="139"/>
                        <a:pt x="93" y="139"/>
                        <a:pt x="93" y="139"/>
                      </a:cubicBezTo>
                      <a:cubicBezTo>
                        <a:pt x="93" y="139"/>
                        <a:pt x="93" y="139"/>
                        <a:pt x="93" y="139"/>
                      </a:cubicBezTo>
                      <a:cubicBezTo>
                        <a:pt x="93" y="139"/>
                        <a:pt x="93" y="139"/>
                        <a:pt x="93" y="139"/>
                      </a:cubicBezTo>
                      <a:cubicBezTo>
                        <a:pt x="94" y="140"/>
                        <a:pt x="94" y="140"/>
                        <a:pt x="94" y="140"/>
                      </a:cubicBezTo>
                      <a:cubicBezTo>
                        <a:pt x="94" y="140"/>
                        <a:pt x="94" y="140"/>
                        <a:pt x="94" y="140"/>
                      </a:cubicBezTo>
                      <a:cubicBezTo>
                        <a:pt x="94" y="140"/>
                        <a:pt x="94" y="140"/>
                        <a:pt x="94" y="140"/>
                      </a:cubicBezTo>
                      <a:cubicBezTo>
                        <a:pt x="95" y="140"/>
                        <a:pt x="95" y="140"/>
                        <a:pt x="95" y="140"/>
                      </a:cubicBezTo>
                      <a:cubicBezTo>
                        <a:pt x="96" y="141"/>
                        <a:pt x="96" y="141"/>
                        <a:pt x="96" y="141"/>
                      </a:cubicBezTo>
                      <a:cubicBezTo>
                        <a:pt x="96" y="141"/>
                        <a:pt x="96" y="141"/>
                        <a:pt x="96" y="141"/>
                      </a:cubicBezTo>
                      <a:cubicBezTo>
                        <a:pt x="96" y="141"/>
                        <a:pt x="96" y="141"/>
                        <a:pt x="96" y="141"/>
                      </a:cubicBezTo>
                      <a:cubicBezTo>
                        <a:pt x="97" y="142"/>
                        <a:pt x="97" y="142"/>
                        <a:pt x="97" y="142"/>
                      </a:cubicBezTo>
                      <a:cubicBezTo>
                        <a:pt x="97" y="142"/>
                        <a:pt x="97" y="142"/>
                        <a:pt x="97" y="142"/>
                      </a:cubicBezTo>
                      <a:cubicBezTo>
                        <a:pt x="97" y="142"/>
                        <a:pt x="97" y="142"/>
                        <a:pt x="97" y="142"/>
                      </a:cubicBezTo>
                      <a:cubicBezTo>
                        <a:pt x="98" y="143"/>
                        <a:pt x="98" y="143"/>
                        <a:pt x="98" y="143"/>
                      </a:cubicBezTo>
                      <a:cubicBezTo>
                        <a:pt x="98" y="143"/>
                        <a:pt x="98" y="143"/>
                        <a:pt x="98" y="143"/>
                      </a:cubicBezTo>
                      <a:cubicBezTo>
                        <a:pt x="98" y="144"/>
                        <a:pt x="98" y="144"/>
                        <a:pt x="98" y="144"/>
                      </a:cubicBezTo>
                      <a:cubicBezTo>
                        <a:pt x="99" y="144"/>
                        <a:pt x="99" y="144"/>
                        <a:pt x="99" y="144"/>
                      </a:cubicBezTo>
                      <a:cubicBezTo>
                        <a:pt x="99" y="144"/>
                        <a:pt x="99" y="144"/>
                        <a:pt x="99" y="144"/>
                      </a:cubicBezTo>
                      <a:cubicBezTo>
                        <a:pt x="99" y="145"/>
                        <a:pt x="99" y="145"/>
                        <a:pt x="99" y="145"/>
                      </a:cubicBezTo>
                      <a:cubicBezTo>
                        <a:pt x="99" y="145"/>
                        <a:pt x="99" y="145"/>
                        <a:pt x="99" y="145"/>
                      </a:cubicBezTo>
                      <a:cubicBezTo>
                        <a:pt x="99" y="145"/>
                        <a:pt x="99" y="145"/>
                        <a:pt x="99" y="145"/>
                      </a:cubicBezTo>
                      <a:cubicBezTo>
                        <a:pt x="99" y="145"/>
                        <a:pt x="99" y="145"/>
                        <a:pt x="99" y="145"/>
                      </a:cubicBezTo>
                      <a:cubicBezTo>
                        <a:pt x="99" y="145"/>
                        <a:pt x="99" y="145"/>
                        <a:pt x="99" y="145"/>
                      </a:cubicBezTo>
                      <a:cubicBezTo>
                        <a:pt x="100" y="146"/>
                        <a:pt x="100" y="146"/>
                        <a:pt x="100" y="146"/>
                      </a:cubicBezTo>
                      <a:cubicBezTo>
                        <a:pt x="100" y="147"/>
                        <a:pt x="100" y="147"/>
                        <a:pt x="100" y="147"/>
                      </a:cubicBezTo>
                      <a:cubicBezTo>
                        <a:pt x="100" y="147"/>
                        <a:pt x="100" y="147"/>
                        <a:pt x="100" y="147"/>
                      </a:cubicBezTo>
                      <a:cubicBezTo>
                        <a:pt x="100" y="148"/>
                        <a:pt x="100" y="148"/>
                        <a:pt x="100" y="148"/>
                      </a:cubicBezTo>
                      <a:cubicBezTo>
                        <a:pt x="100" y="148"/>
                        <a:pt x="100" y="148"/>
                        <a:pt x="100" y="148"/>
                      </a:cubicBezTo>
                      <a:cubicBezTo>
                        <a:pt x="100" y="148"/>
                        <a:pt x="100" y="148"/>
                        <a:pt x="100" y="148"/>
                      </a:cubicBezTo>
                      <a:cubicBezTo>
                        <a:pt x="100" y="148"/>
                        <a:pt x="100" y="148"/>
                        <a:pt x="100" y="148"/>
                      </a:cubicBezTo>
                      <a:cubicBezTo>
                        <a:pt x="100" y="148"/>
                        <a:pt x="100" y="148"/>
                        <a:pt x="100" y="148"/>
                      </a:cubicBezTo>
                      <a:cubicBezTo>
                        <a:pt x="100" y="149"/>
                        <a:pt x="100" y="149"/>
                        <a:pt x="100" y="149"/>
                      </a:cubicBezTo>
                      <a:cubicBezTo>
                        <a:pt x="100" y="149"/>
                        <a:pt x="100" y="149"/>
                        <a:pt x="100" y="149"/>
                      </a:cubicBezTo>
                      <a:cubicBezTo>
                        <a:pt x="101" y="149"/>
                        <a:pt x="101" y="149"/>
                        <a:pt x="101" y="149"/>
                      </a:cubicBezTo>
                      <a:cubicBezTo>
                        <a:pt x="101" y="149"/>
                        <a:pt x="101" y="149"/>
                        <a:pt x="101" y="149"/>
                      </a:cubicBezTo>
                      <a:cubicBezTo>
                        <a:pt x="101" y="149"/>
                        <a:pt x="101" y="149"/>
                        <a:pt x="101" y="149"/>
                      </a:cubicBezTo>
                      <a:cubicBezTo>
                        <a:pt x="101" y="149"/>
                        <a:pt x="101" y="149"/>
                        <a:pt x="101" y="149"/>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2" y="150"/>
                        <a:pt x="102" y="150"/>
                        <a:pt x="102" y="150"/>
                      </a:cubicBezTo>
                      <a:cubicBezTo>
                        <a:pt x="102" y="150"/>
                        <a:pt x="102" y="150"/>
                        <a:pt x="102" y="150"/>
                      </a:cubicBezTo>
                      <a:cubicBezTo>
                        <a:pt x="102" y="151"/>
                        <a:pt x="102" y="151"/>
                        <a:pt x="102" y="151"/>
                      </a:cubicBezTo>
                      <a:cubicBezTo>
                        <a:pt x="102" y="151"/>
                        <a:pt x="102" y="151"/>
                        <a:pt x="102" y="151"/>
                      </a:cubicBezTo>
                      <a:cubicBezTo>
                        <a:pt x="102" y="151"/>
                        <a:pt x="102" y="151"/>
                        <a:pt x="102" y="151"/>
                      </a:cubicBezTo>
                      <a:cubicBezTo>
                        <a:pt x="102" y="153"/>
                        <a:pt x="102" y="153"/>
                        <a:pt x="102" y="153"/>
                      </a:cubicBezTo>
                      <a:cubicBezTo>
                        <a:pt x="103" y="153"/>
                        <a:pt x="103" y="153"/>
                        <a:pt x="103" y="153"/>
                      </a:cubicBezTo>
                      <a:cubicBezTo>
                        <a:pt x="103" y="154"/>
                        <a:pt x="103" y="154"/>
                        <a:pt x="103" y="154"/>
                      </a:cubicBezTo>
                      <a:cubicBezTo>
                        <a:pt x="103" y="154"/>
                        <a:pt x="103" y="154"/>
                        <a:pt x="103" y="154"/>
                      </a:cubicBezTo>
                      <a:cubicBezTo>
                        <a:pt x="103" y="154"/>
                        <a:pt x="103" y="154"/>
                        <a:pt x="103" y="154"/>
                      </a:cubicBezTo>
                      <a:cubicBezTo>
                        <a:pt x="104" y="155"/>
                        <a:pt x="104" y="155"/>
                        <a:pt x="104" y="155"/>
                      </a:cubicBezTo>
                      <a:cubicBezTo>
                        <a:pt x="104" y="155"/>
                        <a:pt x="104" y="155"/>
                        <a:pt x="104" y="155"/>
                      </a:cubicBezTo>
                      <a:cubicBezTo>
                        <a:pt x="104" y="155"/>
                        <a:pt x="104" y="155"/>
                        <a:pt x="104" y="155"/>
                      </a:cubicBezTo>
                      <a:cubicBezTo>
                        <a:pt x="104" y="155"/>
                        <a:pt x="104" y="155"/>
                        <a:pt x="104" y="155"/>
                      </a:cubicBezTo>
                      <a:cubicBezTo>
                        <a:pt x="104" y="156"/>
                        <a:pt x="104" y="156"/>
                        <a:pt x="104" y="156"/>
                      </a:cubicBezTo>
                      <a:cubicBezTo>
                        <a:pt x="104" y="156"/>
                        <a:pt x="104" y="156"/>
                        <a:pt x="104" y="156"/>
                      </a:cubicBezTo>
                      <a:cubicBezTo>
                        <a:pt x="105" y="156"/>
                        <a:pt x="105" y="156"/>
                        <a:pt x="105" y="156"/>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8"/>
                        <a:pt x="105" y="158"/>
                        <a:pt x="105" y="158"/>
                      </a:cubicBezTo>
                      <a:cubicBezTo>
                        <a:pt x="105" y="158"/>
                        <a:pt x="105" y="158"/>
                        <a:pt x="105" y="158"/>
                      </a:cubicBezTo>
                      <a:cubicBezTo>
                        <a:pt x="105" y="159"/>
                        <a:pt x="105" y="159"/>
                        <a:pt x="105" y="159"/>
                      </a:cubicBezTo>
                      <a:cubicBezTo>
                        <a:pt x="106" y="160"/>
                        <a:pt x="106" y="160"/>
                        <a:pt x="106" y="160"/>
                      </a:cubicBezTo>
                      <a:cubicBezTo>
                        <a:pt x="106" y="160"/>
                        <a:pt x="106" y="160"/>
                        <a:pt x="106" y="160"/>
                      </a:cubicBezTo>
                      <a:cubicBezTo>
                        <a:pt x="106" y="160"/>
                        <a:pt x="106" y="160"/>
                        <a:pt x="106" y="160"/>
                      </a:cubicBezTo>
                      <a:cubicBezTo>
                        <a:pt x="106" y="161"/>
                        <a:pt x="106" y="161"/>
                        <a:pt x="106" y="161"/>
                      </a:cubicBezTo>
                      <a:cubicBezTo>
                        <a:pt x="106" y="161"/>
                        <a:pt x="106" y="161"/>
                        <a:pt x="106" y="161"/>
                      </a:cubicBezTo>
                      <a:cubicBezTo>
                        <a:pt x="106" y="161"/>
                        <a:pt x="106" y="161"/>
                        <a:pt x="106" y="161"/>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8" y="163"/>
                        <a:pt x="108" y="163"/>
                        <a:pt x="108" y="163"/>
                      </a:cubicBezTo>
                      <a:cubicBezTo>
                        <a:pt x="108" y="163"/>
                        <a:pt x="108" y="163"/>
                        <a:pt x="108" y="163"/>
                      </a:cubicBezTo>
                      <a:cubicBezTo>
                        <a:pt x="109" y="163"/>
                        <a:pt x="109" y="163"/>
                        <a:pt x="109" y="163"/>
                      </a:cubicBezTo>
                      <a:cubicBezTo>
                        <a:pt x="110" y="164"/>
                        <a:pt x="110" y="164"/>
                        <a:pt x="110" y="164"/>
                      </a:cubicBezTo>
                      <a:cubicBezTo>
                        <a:pt x="110" y="164"/>
                        <a:pt x="110" y="164"/>
                        <a:pt x="110" y="164"/>
                      </a:cubicBezTo>
                      <a:cubicBezTo>
                        <a:pt x="110" y="164"/>
                        <a:pt x="110" y="164"/>
                        <a:pt x="110" y="164"/>
                      </a:cubicBezTo>
                      <a:cubicBezTo>
                        <a:pt x="110" y="165"/>
                        <a:pt x="110" y="165"/>
                        <a:pt x="110" y="165"/>
                      </a:cubicBezTo>
                      <a:cubicBezTo>
                        <a:pt x="110" y="165"/>
                        <a:pt x="110" y="165"/>
                        <a:pt x="110" y="165"/>
                      </a:cubicBezTo>
                      <a:cubicBezTo>
                        <a:pt x="110" y="165"/>
                        <a:pt x="110" y="165"/>
                        <a:pt x="110" y="165"/>
                      </a:cubicBezTo>
                      <a:cubicBezTo>
                        <a:pt x="111" y="165"/>
                        <a:pt x="111" y="165"/>
                        <a:pt x="111" y="165"/>
                      </a:cubicBezTo>
                      <a:cubicBezTo>
                        <a:pt x="111" y="165"/>
                        <a:pt x="111" y="165"/>
                        <a:pt x="111" y="165"/>
                      </a:cubicBezTo>
                      <a:cubicBezTo>
                        <a:pt x="111" y="165"/>
                        <a:pt x="111" y="165"/>
                        <a:pt x="111" y="165"/>
                      </a:cubicBezTo>
                      <a:cubicBezTo>
                        <a:pt x="111" y="165"/>
                        <a:pt x="111" y="165"/>
                        <a:pt x="111" y="165"/>
                      </a:cubicBezTo>
                      <a:cubicBezTo>
                        <a:pt x="111" y="166"/>
                        <a:pt x="111" y="166"/>
                        <a:pt x="111" y="166"/>
                      </a:cubicBezTo>
                      <a:cubicBezTo>
                        <a:pt x="111" y="166"/>
                        <a:pt x="111" y="166"/>
                        <a:pt x="111" y="166"/>
                      </a:cubicBezTo>
                      <a:cubicBezTo>
                        <a:pt x="111" y="166"/>
                        <a:pt x="111" y="166"/>
                        <a:pt x="111" y="166"/>
                      </a:cubicBezTo>
                      <a:cubicBezTo>
                        <a:pt x="111" y="167"/>
                        <a:pt x="111" y="167"/>
                        <a:pt x="111" y="167"/>
                      </a:cubicBezTo>
                      <a:cubicBezTo>
                        <a:pt x="111" y="167"/>
                        <a:pt x="111" y="167"/>
                        <a:pt x="111" y="167"/>
                      </a:cubicBezTo>
                      <a:cubicBezTo>
                        <a:pt x="112" y="167"/>
                        <a:pt x="112" y="167"/>
                        <a:pt x="112" y="167"/>
                      </a:cubicBezTo>
                      <a:cubicBezTo>
                        <a:pt x="112" y="167"/>
                        <a:pt x="112" y="167"/>
                        <a:pt x="112" y="167"/>
                      </a:cubicBezTo>
                      <a:cubicBezTo>
                        <a:pt x="112" y="167"/>
                        <a:pt x="112" y="167"/>
                        <a:pt x="112" y="167"/>
                      </a:cubicBezTo>
                      <a:cubicBezTo>
                        <a:pt x="112" y="168"/>
                        <a:pt x="112" y="168"/>
                        <a:pt x="112" y="168"/>
                      </a:cubicBezTo>
                      <a:cubicBezTo>
                        <a:pt x="112" y="168"/>
                        <a:pt x="112" y="168"/>
                        <a:pt x="112" y="168"/>
                      </a:cubicBezTo>
                      <a:cubicBezTo>
                        <a:pt x="113" y="168"/>
                        <a:pt x="113" y="168"/>
                        <a:pt x="113" y="168"/>
                      </a:cubicBezTo>
                      <a:cubicBezTo>
                        <a:pt x="113" y="168"/>
                        <a:pt x="113" y="168"/>
                        <a:pt x="113" y="168"/>
                      </a:cubicBezTo>
                      <a:cubicBezTo>
                        <a:pt x="113" y="168"/>
                        <a:pt x="113" y="168"/>
                        <a:pt x="113" y="168"/>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70"/>
                        <a:pt x="113" y="170"/>
                        <a:pt x="113" y="170"/>
                      </a:cubicBezTo>
                      <a:cubicBezTo>
                        <a:pt x="113" y="170"/>
                        <a:pt x="113" y="170"/>
                        <a:pt x="113" y="170"/>
                      </a:cubicBezTo>
                      <a:cubicBezTo>
                        <a:pt x="113" y="170"/>
                        <a:pt x="113" y="170"/>
                        <a:pt x="113" y="170"/>
                      </a:cubicBezTo>
                      <a:cubicBezTo>
                        <a:pt x="113" y="170"/>
                        <a:pt x="113" y="170"/>
                        <a:pt x="113" y="170"/>
                      </a:cubicBezTo>
                      <a:cubicBezTo>
                        <a:pt x="113" y="170"/>
                        <a:pt x="113" y="170"/>
                        <a:pt x="113" y="170"/>
                      </a:cubicBezTo>
                      <a:cubicBezTo>
                        <a:pt x="114" y="171"/>
                        <a:pt x="114" y="171"/>
                        <a:pt x="114" y="171"/>
                      </a:cubicBezTo>
                      <a:cubicBezTo>
                        <a:pt x="114" y="171"/>
                        <a:pt x="114" y="171"/>
                        <a:pt x="114" y="171"/>
                      </a:cubicBezTo>
                      <a:cubicBezTo>
                        <a:pt x="114" y="171"/>
                        <a:pt x="114" y="171"/>
                        <a:pt x="114" y="171"/>
                      </a:cubicBezTo>
                      <a:cubicBezTo>
                        <a:pt x="114" y="171"/>
                        <a:pt x="114" y="171"/>
                        <a:pt x="114" y="171"/>
                      </a:cubicBezTo>
                      <a:cubicBezTo>
                        <a:pt x="114" y="171"/>
                        <a:pt x="114" y="171"/>
                        <a:pt x="114" y="171"/>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6" y="173"/>
                        <a:pt x="116" y="173"/>
                        <a:pt x="116" y="173"/>
                      </a:cubicBezTo>
                      <a:cubicBezTo>
                        <a:pt x="116" y="173"/>
                        <a:pt x="116" y="173"/>
                        <a:pt x="116" y="173"/>
                      </a:cubicBezTo>
                      <a:cubicBezTo>
                        <a:pt x="116" y="173"/>
                        <a:pt x="116" y="173"/>
                        <a:pt x="116" y="173"/>
                      </a:cubicBezTo>
                      <a:cubicBezTo>
                        <a:pt x="117" y="173"/>
                        <a:pt x="117" y="173"/>
                        <a:pt x="117" y="173"/>
                      </a:cubicBezTo>
                      <a:cubicBezTo>
                        <a:pt x="117" y="173"/>
                        <a:pt x="117" y="173"/>
                        <a:pt x="117" y="173"/>
                      </a:cubicBezTo>
                      <a:cubicBezTo>
                        <a:pt x="117" y="174"/>
                        <a:pt x="117" y="174"/>
                        <a:pt x="117" y="174"/>
                      </a:cubicBezTo>
                      <a:cubicBezTo>
                        <a:pt x="117" y="174"/>
                        <a:pt x="117" y="174"/>
                        <a:pt x="117" y="174"/>
                      </a:cubicBezTo>
                      <a:cubicBezTo>
                        <a:pt x="117" y="174"/>
                        <a:pt x="117" y="174"/>
                        <a:pt x="117" y="174"/>
                      </a:cubicBezTo>
                      <a:cubicBezTo>
                        <a:pt x="117" y="173"/>
                        <a:pt x="117" y="173"/>
                        <a:pt x="117" y="173"/>
                      </a:cubicBezTo>
                      <a:cubicBezTo>
                        <a:pt x="118" y="173"/>
                        <a:pt x="118" y="173"/>
                        <a:pt x="118" y="173"/>
                      </a:cubicBezTo>
                      <a:cubicBezTo>
                        <a:pt x="118" y="173"/>
                        <a:pt x="118" y="173"/>
                        <a:pt x="118" y="173"/>
                      </a:cubicBezTo>
                      <a:cubicBezTo>
                        <a:pt x="118" y="174"/>
                        <a:pt x="118" y="174"/>
                        <a:pt x="118" y="174"/>
                      </a:cubicBezTo>
                      <a:cubicBezTo>
                        <a:pt x="118" y="174"/>
                        <a:pt x="118" y="174"/>
                        <a:pt x="118" y="174"/>
                      </a:cubicBezTo>
                      <a:cubicBezTo>
                        <a:pt x="118" y="174"/>
                        <a:pt x="118" y="174"/>
                        <a:pt x="118" y="174"/>
                      </a:cubicBezTo>
                      <a:cubicBezTo>
                        <a:pt x="119" y="174"/>
                        <a:pt x="119" y="174"/>
                        <a:pt x="119" y="174"/>
                      </a:cubicBezTo>
                      <a:cubicBezTo>
                        <a:pt x="119" y="174"/>
                        <a:pt x="119" y="174"/>
                        <a:pt x="119" y="174"/>
                      </a:cubicBezTo>
                      <a:cubicBezTo>
                        <a:pt x="119" y="175"/>
                        <a:pt x="119" y="175"/>
                        <a:pt x="119" y="175"/>
                      </a:cubicBezTo>
                      <a:cubicBezTo>
                        <a:pt x="119" y="176"/>
                        <a:pt x="119" y="176"/>
                        <a:pt x="119" y="176"/>
                      </a:cubicBezTo>
                      <a:cubicBezTo>
                        <a:pt x="119" y="176"/>
                        <a:pt x="119" y="176"/>
                        <a:pt x="119" y="176"/>
                      </a:cubicBezTo>
                      <a:cubicBezTo>
                        <a:pt x="119" y="176"/>
                        <a:pt x="119" y="176"/>
                        <a:pt x="119" y="176"/>
                      </a:cubicBezTo>
                      <a:cubicBezTo>
                        <a:pt x="119" y="176"/>
                        <a:pt x="119" y="176"/>
                        <a:pt x="119" y="176"/>
                      </a:cubicBezTo>
                      <a:cubicBezTo>
                        <a:pt x="120" y="176"/>
                        <a:pt x="120" y="176"/>
                        <a:pt x="120" y="176"/>
                      </a:cubicBezTo>
                      <a:cubicBezTo>
                        <a:pt x="120" y="176"/>
                        <a:pt x="120" y="176"/>
                        <a:pt x="120" y="176"/>
                      </a:cubicBezTo>
                      <a:cubicBezTo>
                        <a:pt x="120" y="177"/>
                        <a:pt x="120" y="177"/>
                        <a:pt x="120" y="177"/>
                      </a:cubicBezTo>
                      <a:cubicBezTo>
                        <a:pt x="120" y="177"/>
                        <a:pt x="120" y="177"/>
                        <a:pt x="120" y="177"/>
                      </a:cubicBezTo>
                      <a:cubicBezTo>
                        <a:pt x="120" y="177"/>
                        <a:pt x="120" y="177"/>
                        <a:pt x="120" y="177"/>
                      </a:cubicBezTo>
                      <a:cubicBezTo>
                        <a:pt x="120" y="178"/>
                        <a:pt x="120" y="178"/>
                        <a:pt x="120" y="178"/>
                      </a:cubicBezTo>
                      <a:cubicBezTo>
                        <a:pt x="120" y="178"/>
                        <a:pt x="120" y="178"/>
                        <a:pt x="120" y="178"/>
                      </a:cubicBezTo>
                      <a:cubicBezTo>
                        <a:pt x="120" y="178"/>
                        <a:pt x="120" y="178"/>
                        <a:pt x="120" y="178"/>
                      </a:cubicBezTo>
                      <a:cubicBezTo>
                        <a:pt x="120" y="179"/>
                        <a:pt x="120" y="179"/>
                        <a:pt x="120" y="179"/>
                      </a:cubicBezTo>
                      <a:cubicBezTo>
                        <a:pt x="120" y="179"/>
                        <a:pt x="120" y="179"/>
                        <a:pt x="120" y="179"/>
                      </a:cubicBezTo>
                      <a:cubicBezTo>
                        <a:pt x="120" y="179"/>
                        <a:pt x="120" y="179"/>
                        <a:pt x="120" y="179"/>
                      </a:cubicBezTo>
                      <a:cubicBezTo>
                        <a:pt x="119" y="179"/>
                        <a:pt x="119" y="179"/>
                        <a:pt x="119" y="179"/>
                      </a:cubicBezTo>
                      <a:cubicBezTo>
                        <a:pt x="119" y="180"/>
                        <a:pt x="119" y="180"/>
                        <a:pt x="119" y="180"/>
                      </a:cubicBezTo>
                      <a:cubicBezTo>
                        <a:pt x="119" y="180"/>
                        <a:pt x="119" y="180"/>
                        <a:pt x="119"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1"/>
                        <a:pt x="120" y="181"/>
                        <a:pt x="120" y="181"/>
                      </a:cubicBezTo>
                      <a:cubicBezTo>
                        <a:pt x="120" y="181"/>
                        <a:pt x="120" y="181"/>
                        <a:pt x="120" y="181"/>
                      </a:cubicBezTo>
                      <a:cubicBezTo>
                        <a:pt x="120" y="181"/>
                        <a:pt x="120" y="181"/>
                        <a:pt x="120" y="181"/>
                      </a:cubicBezTo>
                      <a:cubicBezTo>
                        <a:pt x="121" y="181"/>
                        <a:pt x="121" y="181"/>
                        <a:pt x="121" y="181"/>
                      </a:cubicBezTo>
                      <a:cubicBezTo>
                        <a:pt x="121" y="182"/>
                        <a:pt x="121" y="182"/>
                        <a:pt x="121" y="182"/>
                      </a:cubicBezTo>
                      <a:cubicBezTo>
                        <a:pt x="121" y="182"/>
                        <a:pt x="121" y="182"/>
                        <a:pt x="121" y="182"/>
                      </a:cubicBezTo>
                      <a:cubicBezTo>
                        <a:pt x="120" y="183"/>
                        <a:pt x="120" y="183"/>
                        <a:pt x="120" y="183"/>
                      </a:cubicBezTo>
                      <a:cubicBezTo>
                        <a:pt x="120" y="183"/>
                        <a:pt x="120" y="183"/>
                        <a:pt x="120" y="183"/>
                      </a:cubicBezTo>
                      <a:cubicBezTo>
                        <a:pt x="120" y="184"/>
                        <a:pt x="120" y="184"/>
                        <a:pt x="120" y="184"/>
                      </a:cubicBezTo>
                      <a:cubicBezTo>
                        <a:pt x="120" y="184"/>
                        <a:pt x="120" y="184"/>
                        <a:pt x="120" y="184"/>
                      </a:cubicBezTo>
                      <a:cubicBezTo>
                        <a:pt x="120" y="184"/>
                        <a:pt x="120" y="184"/>
                        <a:pt x="120" y="184"/>
                      </a:cubicBezTo>
                      <a:cubicBezTo>
                        <a:pt x="121" y="184"/>
                        <a:pt x="121" y="184"/>
                        <a:pt x="121" y="184"/>
                      </a:cubicBezTo>
                      <a:cubicBezTo>
                        <a:pt x="120" y="184"/>
                        <a:pt x="120" y="184"/>
                        <a:pt x="120" y="184"/>
                      </a:cubicBezTo>
                      <a:cubicBezTo>
                        <a:pt x="120" y="185"/>
                        <a:pt x="120" y="185"/>
                        <a:pt x="120" y="185"/>
                      </a:cubicBezTo>
                      <a:cubicBezTo>
                        <a:pt x="120" y="185"/>
                        <a:pt x="120" y="185"/>
                        <a:pt x="120" y="185"/>
                      </a:cubicBezTo>
                      <a:cubicBezTo>
                        <a:pt x="121" y="185"/>
                        <a:pt x="121" y="185"/>
                        <a:pt x="121" y="185"/>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7"/>
                        <a:pt x="121" y="187"/>
                        <a:pt x="121" y="187"/>
                      </a:cubicBezTo>
                      <a:cubicBezTo>
                        <a:pt x="122" y="187"/>
                        <a:pt x="122" y="187"/>
                        <a:pt x="122" y="187"/>
                      </a:cubicBezTo>
                      <a:cubicBezTo>
                        <a:pt x="122" y="187"/>
                        <a:pt x="122" y="187"/>
                        <a:pt x="122" y="187"/>
                      </a:cubicBezTo>
                      <a:cubicBezTo>
                        <a:pt x="123" y="188"/>
                        <a:pt x="123" y="188"/>
                        <a:pt x="123" y="188"/>
                      </a:cubicBezTo>
                      <a:cubicBezTo>
                        <a:pt x="123" y="188"/>
                        <a:pt x="123" y="188"/>
                        <a:pt x="123" y="188"/>
                      </a:cubicBezTo>
                      <a:cubicBezTo>
                        <a:pt x="123" y="189"/>
                        <a:pt x="123" y="189"/>
                        <a:pt x="123" y="189"/>
                      </a:cubicBezTo>
                      <a:cubicBezTo>
                        <a:pt x="124" y="189"/>
                        <a:pt x="124" y="189"/>
                        <a:pt x="124" y="189"/>
                      </a:cubicBezTo>
                      <a:cubicBezTo>
                        <a:pt x="124" y="189"/>
                        <a:pt x="124" y="189"/>
                        <a:pt x="124" y="189"/>
                      </a:cubicBezTo>
                      <a:cubicBezTo>
                        <a:pt x="124" y="190"/>
                        <a:pt x="124" y="190"/>
                        <a:pt x="124" y="190"/>
                      </a:cubicBezTo>
                      <a:cubicBezTo>
                        <a:pt x="124" y="191"/>
                        <a:pt x="124" y="191"/>
                        <a:pt x="124" y="191"/>
                      </a:cubicBezTo>
                      <a:cubicBezTo>
                        <a:pt x="125" y="193"/>
                        <a:pt x="125" y="193"/>
                        <a:pt x="125" y="193"/>
                      </a:cubicBezTo>
                      <a:cubicBezTo>
                        <a:pt x="125" y="193"/>
                        <a:pt x="125" y="193"/>
                        <a:pt x="125" y="193"/>
                      </a:cubicBezTo>
                      <a:cubicBezTo>
                        <a:pt x="125" y="194"/>
                        <a:pt x="125" y="194"/>
                        <a:pt x="125" y="194"/>
                      </a:cubicBezTo>
                      <a:cubicBezTo>
                        <a:pt x="125" y="195"/>
                        <a:pt x="125" y="195"/>
                        <a:pt x="125" y="195"/>
                      </a:cubicBezTo>
                      <a:cubicBezTo>
                        <a:pt x="126" y="195"/>
                        <a:pt x="126" y="195"/>
                        <a:pt x="126" y="195"/>
                      </a:cubicBezTo>
                      <a:cubicBezTo>
                        <a:pt x="126" y="195"/>
                        <a:pt x="126" y="195"/>
                        <a:pt x="126" y="195"/>
                      </a:cubicBezTo>
                      <a:cubicBezTo>
                        <a:pt x="126" y="195"/>
                        <a:pt x="126" y="195"/>
                        <a:pt x="126" y="195"/>
                      </a:cubicBezTo>
                      <a:cubicBezTo>
                        <a:pt x="127" y="196"/>
                        <a:pt x="127" y="196"/>
                        <a:pt x="127" y="196"/>
                      </a:cubicBezTo>
                      <a:cubicBezTo>
                        <a:pt x="127" y="196"/>
                        <a:pt x="127" y="196"/>
                        <a:pt x="127" y="196"/>
                      </a:cubicBezTo>
                      <a:cubicBezTo>
                        <a:pt x="127" y="196"/>
                        <a:pt x="127" y="196"/>
                        <a:pt x="127" y="196"/>
                      </a:cubicBezTo>
                      <a:cubicBezTo>
                        <a:pt x="127" y="197"/>
                        <a:pt x="127" y="197"/>
                        <a:pt x="127" y="197"/>
                      </a:cubicBezTo>
                      <a:cubicBezTo>
                        <a:pt x="126" y="197"/>
                        <a:pt x="126" y="197"/>
                        <a:pt x="126" y="197"/>
                      </a:cubicBezTo>
                      <a:cubicBezTo>
                        <a:pt x="126" y="197"/>
                        <a:pt x="126" y="197"/>
                        <a:pt x="126" y="197"/>
                      </a:cubicBezTo>
                      <a:cubicBezTo>
                        <a:pt x="127" y="197"/>
                        <a:pt x="127" y="197"/>
                        <a:pt x="127" y="197"/>
                      </a:cubicBezTo>
                      <a:cubicBezTo>
                        <a:pt x="127" y="197"/>
                        <a:pt x="127" y="197"/>
                        <a:pt x="127" y="197"/>
                      </a:cubicBezTo>
                      <a:cubicBezTo>
                        <a:pt x="127" y="197"/>
                        <a:pt x="127" y="197"/>
                        <a:pt x="127" y="197"/>
                      </a:cubicBezTo>
                      <a:cubicBezTo>
                        <a:pt x="128" y="197"/>
                        <a:pt x="128" y="197"/>
                        <a:pt x="128" y="197"/>
                      </a:cubicBezTo>
                      <a:cubicBezTo>
                        <a:pt x="128" y="197"/>
                        <a:pt x="128" y="197"/>
                        <a:pt x="128" y="197"/>
                      </a:cubicBezTo>
                      <a:cubicBezTo>
                        <a:pt x="128" y="198"/>
                        <a:pt x="128" y="198"/>
                        <a:pt x="128" y="198"/>
                      </a:cubicBezTo>
                      <a:cubicBezTo>
                        <a:pt x="128" y="198"/>
                        <a:pt x="128" y="198"/>
                        <a:pt x="128" y="198"/>
                      </a:cubicBezTo>
                      <a:cubicBezTo>
                        <a:pt x="128" y="198"/>
                        <a:pt x="128" y="198"/>
                        <a:pt x="128" y="198"/>
                      </a:cubicBezTo>
                      <a:cubicBezTo>
                        <a:pt x="129" y="198"/>
                        <a:pt x="129" y="198"/>
                        <a:pt x="129" y="198"/>
                      </a:cubicBezTo>
                      <a:cubicBezTo>
                        <a:pt x="129" y="198"/>
                        <a:pt x="129" y="198"/>
                        <a:pt x="129" y="198"/>
                      </a:cubicBezTo>
                      <a:cubicBezTo>
                        <a:pt x="129" y="198"/>
                        <a:pt x="129" y="198"/>
                        <a:pt x="129" y="198"/>
                      </a:cubicBezTo>
                      <a:cubicBezTo>
                        <a:pt x="129" y="198"/>
                        <a:pt x="129" y="198"/>
                        <a:pt x="129" y="198"/>
                      </a:cubicBezTo>
                      <a:cubicBezTo>
                        <a:pt x="130" y="198"/>
                        <a:pt x="130" y="198"/>
                        <a:pt x="130" y="198"/>
                      </a:cubicBezTo>
                      <a:cubicBezTo>
                        <a:pt x="130" y="198"/>
                        <a:pt x="130" y="198"/>
                        <a:pt x="130"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2" y="198"/>
                        <a:pt x="132" y="198"/>
                        <a:pt x="132" y="198"/>
                      </a:cubicBezTo>
                      <a:cubicBezTo>
                        <a:pt x="132" y="198"/>
                        <a:pt x="132" y="198"/>
                        <a:pt x="132" y="198"/>
                      </a:cubicBezTo>
                      <a:cubicBezTo>
                        <a:pt x="132" y="198"/>
                        <a:pt x="132" y="198"/>
                        <a:pt x="132" y="198"/>
                      </a:cubicBezTo>
                      <a:cubicBezTo>
                        <a:pt x="132" y="198"/>
                        <a:pt x="132" y="198"/>
                        <a:pt x="132" y="198"/>
                      </a:cubicBezTo>
                      <a:cubicBezTo>
                        <a:pt x="132" y="198"/>
                        <a:pt x="132" y="198"/>
                        <a:pt x="132" y="198"/>
                      </a:cubicBezTo>
                      <a:cubicBezTo>
                        <a:pt x="133" y="199"/>
                        <a:pt x="133" y="199"/>
                        <a:pt x="133" y="199"/>
                      </a:cubicBezTo>
                      <a:cubicBezTo>
                        <a:pt x="133" y="199"/>
                        <a:pt x="133" y="199"/>
                        <a:pt x="133" y="199"/>
                      </a:cubicBezTo>
                      <a:cubicBezTo>
                        <a:pt x="133" y="199"/>
                        <a:pt x="133" y="199"/>
                        <a:pt x="133" y="199"/>
                      </a:cubicBezTo>
                      <a:cubicBezTo>
                        <a:pt x="133" y="199"/>
                        <a:pt x="133" y="199"/>
                        <a:pt x="133" y="199"/>
                      </a:cubicBezTo>
                      <a:cubicBezTo>
                        <a:pt x="133" y="199"/>
                        <a:pt x="133" y="199"/>
                        <a:pt x="133" y="199"/>
                      </a:cubicBezTo>
                      <a:cubicBezTo>
                        <a:pt x="134" y="199"/>
                        <a:pt x="134" y="199"/>
                        <a:pt x="134" y="199"/>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1"/>
                        <a:pt x="134" y="201"/>
                        <a:pt x="134" y="201"/>
                      </a:cubicBezTo>
                      <a:cubicBezTo>
                        <a:pt x="135" y="201"/>
                        <a:pt x="135" y="201"/>
                        <a:pt x="135" y="201"/>
                      </a:cubicBezTo>
                      <a:cubicBezTo>
                        <a:pt x="136" y="200"/>
                        <a:pt x="136" y="200"/>
                        <a:pt x="136" y="200"/>
                      </a:cubicBezTo>
                      <a:cubicBezTo>
                        <a:pt x="136" y="200"/>
                        <a:pt x="136" y="200"/>
                        <a:pt x="136" y="200"/>
                      </a:cubicBezTo>
                      <a:cubicBezTo>
                        <a:pt x="137" y="201"/>
                        <a:pt x="137" y="201"/>
                        <a:pt x="137" y="201"/>
                      </a:cubicBezTo>
                      <a:cubicBezTo>
                        <a:pt x="137" y="201"/>
                        <a:pt x="137" y="201"/>
                        <a:pt x="137" y="201"/>
                      </a:cubicBezTo>
                      <a:cubicBezTo>
                        <a:pt x="138" y="201"/>
                        <a:pt x="138" y="201"/>
                        <a:pt x="138" y="201"/>
                      </a:cubicBezTo>
                      <a:cubicBezTo>
                        <a:pt x="138" y="201"/>
                        <a:pt x="138" y="201"/>
                        <a:pt x="138" y="201"/>
                      </a:cubicBezTo>
                      <a:cubicBezTo>
                        <a:pt x="138" y="201"/>
                        <a:pt x="138" y="201"/>
                        <a:pt x="138" y="201"/>
                      </a:cubicBezTo>
                      <a:cubicBezTo>
                        <a:pt x="139" y="201"/>
                        <a:pt x="139" y="201"/>
                        <a:pt x="139" y="201"/>
                      </a:cubicBezTo>
                      <a:cubicBezTo>
                        <a:pt x="139" y="201"/>
                        <a:pt x="139" y="201"/>
                        <a:pt x="139" y="201"/>
                      </a:cubicBezTo>
                      <a:cubicBezTo>
                        <a:pt x="139" y="202"/>
                        <a:pt x="139" y="202"/>
                        <a:pt x="139" y="202"/>
                      </a:cubicBezTo>
                      <a:cubicBezTo>
                        <a:pt x="139" y="202"/>
                        <a:pt x="139" y="202"/>
                        <a:pt x="139" y="202"/>
                      </a:cubicBezTo>
                      <a:cubicBezTo>
                        <a:pt x="140" y="202"/>
                        <a:pt x="140" y="202"/>
                        <a:pt x="140" y="202"/>
                      </a:cubicBezTo>
                      <a:cubicBezTo>
                        <a:pt x="140" y="202"/>
                        <a:pt x="140" y="202"/>
                        <a:pt x="140" y="202"/>
                      </a:cubicBezTo>
                      <a:cubicBezTo>
                        <a:pt x="140" y="202"/>
                        <a:pt x="140" y="202"/>
                        <a:pt x="140" y="202"/>
                      </a:cubicBezTo>
                      <a:cubicBezTo>
                        <a:pt x="141" y="203"/>
                        <a:pt x="141" y="203"/>
                        <a:pt x="141" y="203"/>
                      </a:cubicBezTo>
                      <a:cubicBezTo>
                        <a:pt x="141" y="203"/>
                        <a:pt x="141" y="203"/>
                        <a:pt x="141" y="203"/>
                      </a:cubicBezTo>
                      <a:cubicBezTo>
                        <a:pt x="142" y="204"/>
                        <a:pt x="142" y="204"/>
                        <a:pt x="142" y="204"/>
                      </a:cubicBezTo>
                      <a:cubicBezTo>
                        <a:pt x="143" y="204"/>
                        <a:pt x="143" y="204"/>
                        <a:pt x="143" y="204"/>
                      </a:cubicBezTo>
                      <a:cubicBezTo>
                        <a:pt x="143" y="204"/>
                        <a:pt x="143" y="204"/>
                        <a:pt x="143" y="204"/>
                      </a:cubicBezTo>
                      <a:cubicBezTo>
                        <a:pt x="144" y="204"/>
                        <a:pt x="144" y="204"/>
                        <a:pt x="144" y="204"/>
                      </a:cubicBezTo>
                      <a:cubicBezTo>
                        <a:pt x="145" y="204"/>
                        <a:pt x="145" y="204"/>
                        <a:pt x="145" y="204"/>
                      </a:cubicBezTo>
                      <a:cubicBezTo>
                        <a:pt x="145" y="204"/>
                        <a:pt x="145" y="204"/>
                        <a:pt x="145" y="204"/>
                      </a:cubicBezTo>
                      <a:cubicBezTo>
                        <a:pt x="145" y="204"/>
                        <a:pt x="145" y="204"/>
                        <a:pt x="145" y="204"/>
                      </a:cubicBezTo>
                      <a:cubicBezTo>
                        <a:pt x="145" y="204"/>
                        <a:pt x="145" y="204"/>
                        <a:pt x="145" y="204"/>
                      </a:cubicBezTo>
                      <a:cubicBezTo>
                        <a:pt x="146" y="204"/>
                        <a:pt x="146" y="204"/>
                        <a:pt x="146" y="204"/>
                      </a:cubicBezTo>
                      <a:cubicBezTo>
                        <a:pt x="146" y="204"/>
                        <a:pt x="146" y="204"/>
                        <a:pt x="146" y="204"/>
                      </a:cubicBezTo>
                      <a:cubicBezTo>
                        <a:pt x="147" y="204"/>
                        <a:pt x="147" y="204"/>
                        <a:pt x="147" y="204"/>
                      </a:cubicBezTo>
                      <a:cubicBezTo>
                        <a:pt x="148" y="204"/>
                        <a:pt x="148" y="204"/>
                        <a:pt x="148" y="204"/>
                      </a:cubicBezTo>
                      <a:cubicBezTo>
                        <a:pt x="149" y="204"/>
                        <a:pt x="149" y="204"/>
                        <a:pt x="149" y="204"/>
                      </a:cubicBezTo>
                      <a:cubicBezTo>
                        <a:pt x="150" y="204"/>
                        <a:pt x="150" y="204"/>
                        <a:pt x="150" y="204"/>
                      </a:cubicBezTo>
                      <a:cubicBezTo>
                        <a:pt x="150" y="204"/>
                        <a:pt x="150" y="204"/>
                        <a:pt x="150" y="204"/>
                      </a:cubicBezTo>
                      <a:cubicBezTo>
                        <a:pt x="150" y="204"/>
                        <a:pt x="150" y="204"/>
                        <a:pt x="150" y="204"/>
                      </a:cubicBezTo>
                      <a:cubicBezTo>
                        <a:pt x="152" y="204"/>
                        <a:pt x="152" y="204"/>
                        <a:pt x="152" y="204"/>
                      </a:cubicBezTo>
                      <a:cubicBezTo>
                        <a:pt x="152" y="204"/>
                        <a:pt x="152" y="204"/>
                        <a:pt x="152" y="204"/>
                      </a:cubicBezTo>
                      <a:cubicBezTo>
                        <a:pt x="152" y="205"/>
                        <a:pt x="152" y="205"/>
                        <a:pt x="152" y="205"/>
                      </a:cubicBezTo>
                      <a:cubicBezTo>
                        <a:pt x="153" y="205"/>
                        <a:pt x="153" y="205"/>
                        <a:pt x="153" y="205"/>
                      </a:cubicBezTo>
                      <a:cubicBezTo>
                        <a:pt x="153" y="205"/>
                        <a:pt x="153" y="205"/>
                        <a:pt x="153" y="205"/>
                      </a:cubicBezTo>
                      <a:cubicBezTo>
                        <a:pt x="153" y="205"/>
                        <a:pt x="153" y="205"/>
                        <a:pt x="153" y="205"/>
                      </a:cubicBezTo>
                      <a:cubicBezTo>
                        <a:pt x="153" y="206"/>
                        <a:pt x="153" y="206"/>
                        <a:pt x="153" y="206"/>
                      </a:cubicBezTo>
                      <a:cubicBezTo>
                        <a:pt x="154" y="206"/>
                        <a:pt x="154" y="206"/>
                        <a:pt x="154" y="206"/>
                      </a:cubicBezTo>
                      <a:cubicBezTo>
                        <a:pt x="154" y="207"/>
                        <a:pt x="154" y="207"/>
                        <a:pt x="154" y="207"/>
                      </a:cubicBezTo>
                      <a:cubicBezTo>
                        <a:pt x="155" y="207"/>
                        <a:pt x="155" y="207"/>
                        <a:pt x="155" y="207"/>
                      </a:cubicBezTo>
                      <a:cubicBezTo>
                        <a:pt x="155" y="207"/>
                        <a:pt x="155" y="207"/>
                        <a:pt x="155" y="207"/>
                      </a:cubicBezTo>
                      <a:cubicBezTo>
                        <a:pt x="155" y="207"/>
                        <a:pt x="155" y="207"/>
                        <a:pt x="155" y="207"/>
                      </a:cubicBezTo>
                      <a:cubicBezTo>
                        <a:pt x="156" y="207"/>
                        <a:pt x="156" y="207"/>
                        <a:pt x="156" y="207"/>
                      </a:cubicBezTo>
                      <a:cubicBezTo>
                        <a:pt x="156" y="207"/>
                        <a:pt x="156" y="207"/>
                        <a:pt x="156" y="207"/>
                      </a:cubicBezTo>
                      <a:cubicBezTo>
                        <a:pt x="156" y="207"/>
                        <a:pt x="156" y="207"/>
                        <a:pt x="156" y="207"/>
                      </a:cubicBezTo>
                      <a:cubicBezTo>
                        <a:pt x="156" y="208"/>
                        <a:pt x="156" y="208"/>
                        <a:pt x="156"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8" y="208"/>
                        <a:pt x="158" y="208"/>
                        <a:pt x="158" y="208"/>
                      </a:cubicBezTo>
                      <a:cubicBezTo>
                        <a:pt x="158" y="207"/>
                        <a:pt x="158" y="207"/>
                        <a:pt x="158" y="207"/>
                      </a:cubicBezTo>
                      <a:cubicBezTo>
                        <a:pt x="157" y="207"/>
                        <a:pt x="157" y="207"/>
                        <a:pt x="157" y="207"/>
                      </a:cubicBezTo>
                      <a:cubicBezTo>
                        <a:pt x="157" y="207"/>
                        <a:pt x="157" y="207"/>
                        <a:pt x="157" y="207"/>
                      </a:cubicBezTo>
                      <a:cubicBezTo>
                        <a:pt x="157" y="206"/>
                        <a:pt x="157" y="206"/>
                        <a:pt x="157" y="206"/>
                      </a:cubicBezTo>
                      <a:cubicBezTo>
                        <a:pt x="158" y="206"/>
                        <a:pt x="158" y="206"/>
                        <a:pt x="158" y="206"/>
                      </a:cubicBezTo>
                      <a:cubicBezTo>
                        <a:pt x="158" y="206"/>
                        <a:pt x="158" y="206"/>
                        <a:pt x="158" y="206"/>
                      </a:cubicBezTo>
                      <a:cubicBezTo>
                        <a:pt x="159" y="206"/>
                        <a:pt x="159" y="206"/>
                        <a:pt x="159" y="206"/>
                      </a:cubicBezTo>
                      <a:cubicBezTo>
                        <a:pt x="159" y="206"/>
                        <a:pt x="159" y="206"/>
                        <a:pt x="159" y="206"/>
                      </a:cubicBezTo>
                      <a:cubicBezTo>
                        <a:pt x="159" y="206"/>
                        <a:pt x="159" y="206"/>
                        <a:pt x="159" y="206"/>
                      </a:cubicBezTo>
                      <a:cubicBezTo>
                        <a:pt x="159" y="206"/>
                        <a:pt x="159" y="206"/>
                        <a:pt x="159" y="206"/>
                      </a:cubicBezTo>
                      <a:cubicBezTo>
                        <a:pt x="160" y="206"/>
                        <a:pt x="160" y="206"/>
                        <a:pt x="160" y="206"/>
                      </a:cubicBezTo>
                      <a:cubicBezTo>
                        <a:pt x="161" y="205"/>
                        <a:pt x="161" y="205"/>
                        <a:pt x="161" y="205"/>
                      </a:cubicBezTo>
                      <a:cubicBezTo>
                        <a:pt x="161" y="205"/>
                        <a:pt x="161" y="205"/>
                        <a:pt x="161" y="205"/>
                      </a:cubicBezTo>
                      <a:cubicBezTo>
                        <a:pt x="161" y="205"/>
                        <a:pt x="161" y="204"/>
                        <a:pt x="161" y="204"/>
                      </a:cubicBezTo>
                      <a:cubicBezTo>
                        <a:pt x="161" y="203"/>
                        <a:pt x="161" y="203"/>
                        <a:pt x="161" y="203"/>
                      </a:cubicBezTo>
                      <a:cubicBezTo>
                        <a:pt x="161" y="203"/>
                        <a:pt x="161" y="203"/>
                        <a:pt x="161" y="203"/>
                      </a:cubicBezTo>
                      <a:cubicBezTo>
                        <a:pt x="161" y="203"/>
                        <a:pt x="161" y="203"/>
                        <a:pt x="161" y="203"/>
                      </a:cubicBezTo>
                      <a:cubicBezTo>
                        <a:pt x="160" y="204"/>
                        <a:pt x="160" y="204"/>
                        <a:pt x="160" y="204"/>
                      </a:cubicBezTo>
                      <a:cubicBezTo>
                        <a:pt x="160" y="204"/>
                        <a:pt x="160" y="204"/>
                        <a:pt x="160" y="204"/>
                      </a:cubicBezTo>
                      <a:cubicBezTo>
                        <a:pt x="160" y="204"/>
                        <a:pt x="160" y="204"/>
                        <a:pt x="160" y="204"/>
                      </a:cubicBezTo>
                      <a:cubicBezTo>
                        <a:pt x="160" y="205"/>
                        <a:pt x="160" y="205"/>
                        <a:pt x="160" y="205"/>
                      </a:cubicBezTo>
                      <a:cubicBezTo>
                        <a:pt x="160" y="205"/>
                        <a:pt x="160" y="205"/>
                        <a:pt x="160" y="205"/>
                      </a:cubicBezTo>
                      <a:cubicBezTo>
                        <a:pt x="160" y="205"/>
                        <a:pt x="160" y="205"/>
                        <a:pt x="160" y="205"/>
                      </a:cubicBezTo>
                      <a:cubicBezTo>
                        <a:pt x="160" y="205"/>
                        <a:pt x="160" y="205"/>
                        <a:pt x="160" y="205"/>
                      </a:cubicBezTo>
                      <a:cubicBezTo>
                        <a:pt x="160" y="205"/>
                        <a:pt x="160" y="205"/>
                        <a:pt x="160" y="205"/>
                      </a:cubicBezTo>
                      <a:cubicBezTo>
                        <a:pt x="159" y="205"/>
                        <a:pt x="159" y="205"/>
                        <a:pt x="159" y="205"/>
                      </a:cubicBezTo>
                      <a:cubicBezTo>
                        <a:pt x="159" y="205"/>
                        <a:pt x="159" y="205"/>
                        <a:pt x="159" y="205"/>
                      </a:cubicBezTo>
                      <a:cubicBezTo>
                        <a:pt x="159" y="205"/>
                        <a:pt x="159" y="205"/>
                        <a:pt x="159" y="205"/>
                      </a:cubicBezTo>
                      <a:cubicBezTo>
                        <a:pt x="159" y="205"/>
                        <a:pt x="159" y="205"/>
                        <a:pt x="159" y="205"/>
                      </a:cubicBezTo>
                      <a:cubicBezTo>
                        <a:pt x="159" y="205"/>
                        <a:pt x="159" y="205"/>
                        <a:pt x="159" y="205"/>
                      </a:cubicBezTo>
                      <a:cubicBezTo>
                        <a:pt x="159" y="204"/>
                        <a:pt x="159" y="204"/>
                        <a:pt x="159" y="204"/>
                      </a:cubicBezTo>
                      <a:cubicBezTo>
                        <a:pt x="159" y="204"/>
                        <a:pt x="159" y="204"/>
                        <a:pt x="159" y="204"/>
                      </a:cubicBezTo>
                      <a:cubicBezTo>
                        <a:pt x="159" y="203"/>
                        <a:pt x="159" y="203"/>
                        <a:pt x="159" y="203"/>
                      </a:cubicBezTo>
                      <a:cubicBezTo>
                        <a:pt x="159" y="204"/>
                        <a:pt x="159" y="204"/>
                        <a:pt x="159" y="204"/>
                      </a:cubicBezTo>
                      <a:cubicBezTo>
                        <a:pt x="160" y="204"/>
                        <a:pt x="160" y="204"/>
                        <a:pt x="160" y="204"/>
                      </a:cubicBezTo>
                      <a:cubicBezTo>
                        <a:pt x="160" y="203"/>
                        <a:pt x="160" y="203"/>
                        <a:pt x="160" y="203"/>
                      </a:cubicBezTo>
                      <a:cubicBezTo>
                        <a:pt x="160" y="203"/>
                        <a:pt x="160" y="203"/>
                        <a:pt x="160" y="203"/>
                      </a:cubicBezTo>
                      <a:cubicBezTo>
                        <a:pt x="160" y="203"/>
                        <a:pt x="160" y="203"/>
                        <a:pt x="160" y="203"/>
                      </a:cubicBezTo>
                      <a:cubicBezTo>
                        <a:pt x="159" y="203"/>
                        <a:pt x="159" y="203"/>
                        <a:pt x="159" y="203"/>
                      </a:cubicBezTo>
                      <a:cubicBezTo>
                        <a:pt x="159" y="203"/>
                        <a:pt x="159" y="203"/>
                        <a:pt x="159" y="203"/>
                      </a:cubicBezTo>
                      <a:cubicBezTo>
                        <a:pt x="159" y="203"/>
                        <a:pt x="159" y="203"/>
                        <a:pt x="159" y="203"/>
                      </a:cubicBezTo>
                      <a:cubicBezTo>
                        <a:pt x="159" y="203"/>
                        <a:pt x="159" y="203"/>
                        <a:pt x="159" y="203"/>
                      </a:cubicBezTo>
                      <a:cubicBezTo>
                        <a:pt x="158" y="203"/>
                        <a:pt x="158" y="203"/>
                        <a:pt x="158" y="203"/>
                      </a:cubicBezTo>
                      <a:cubicBezTo>
                        <a:pt x="158" y="203"/>
                        <a:pt x="158" y="203"/>
                        <a:pt x="158" y="203"/>
                      </a:cubicBezTo>
                      <a:cubicBezTo>
                        <a:pt x="158" y="202"/>
                        <a:pt x="158" y="202"/>
                        <a:pt x="158" y="202"/>
                      </a:cubicBezTo>
                      <a:cubicBezTo>
                        <a:pt x="158" y="202"/>
                        <a:pt x="158" y="202"/>
                        <a:pt x="158" y="202"/>
                      </a:cubicBezTo>
                      <a:cubicBezTo>
                        <a:pt x="158" y="201"/>
                        <a:pt x="158" y="201"/>
                        <a:pt x="158" y="201"/>
                      </a:cubicBezTo>
                      <a:cubicBezTo>
                        <a:pt x="158" y="201"/>
                        <a:pt x="158" y="201"/>
                        <a:pt x="158" y="201"/>
                      </a:cubicBezTo>
                      <a:cubicBezTo>
                        <a:pt x="158" y="201"/>
                        <a:pt x="158" y="201"/>
                        <a:pt x="158" y="201"/>
                      </a:cubicBezTo>
                      <a:cubicBezTo>
                        <a:pt x="158" y="200"/>
                        <a:pt x="158" y="200"/>
                        <a:pt x="158" y="200"/>
                      </a:cubicBezTo>
                      <a:cubicBezTo>
                        <a:pt x="158" y="200"/>
                        <a:pt x="158" y="200"/>
                        <a:pt x="158" y="200"/>
                      </a:cubicBezTo>
                      <a:cubicBezTo>
                        <a:pt x="158" y="200"/>
                        <a:pt x="158" y="200"/>
                        <a:pt x="158" y="200"/>
                      </a:cubicBezTo>
                      <a:cubicBezTo>
                        <a:pt x="158" y="200"/>
                        <a:pt x="158" y="200"/>
                        <a:pt x="158" y="200"/>
                      </a:cubicBezTo>
                      <a:cubicBezTo>
                        <a:pt x="158" y="200"/>
                        <a:pt x="158" y="200"/>
                        <a:pt x="158" y="200"/>
                      </a:cubicBezTo>
                      <a:cubicBezTo>
                        <a:pt x="158" y="199"/>
                        <a:pt x="158" y="199"/>
                        <a:pt x="158" y="199"/>
                      </a:cubicBezTo>
                      <a:cubicBezTo>
                        <a:pt x="158" y="199"/>
                        <a:pt x="158" y="199"/>
                        <a:pt x="158" y="199"/>
                      </a:cubicBezTo>
                      <a:cubicBezTo>
                        <a:pt x="158" y="199"/>
                        <a:pt x="158" y="199"/>
                        <a:pt x="158" y="199"/>
                      </a:cubicBezTo>
                      <a:cubicBezTo>
                        <a:pt x="157" y="199"/>
                        <a:pt x="157" y="199"/>
                        <a:pt x="157" y="199"/>
                      </a:cubicBezTo>
                      <a:cubicBezTo>
                        <a:pt x="157" y="199"/>
                        <a:pt x="157" y="199"/>
                        <a:pt x="157" y="199"/>
                      </a:cubicBezTo>
                      <a:cubicBezTo>
                        <a:pt x="157" y="199"/>
                        <a:pt x="157" y="199"/>
                        <a:pt x="157" y="199"/>
                      </a:cubicBezTo>
                      <a:cubicBezTo>
                        <a:pt x="157" y="199"/>
                        <a:pt x="157" y="199"/>
                        <a:pt x="157" y="199"/>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6" y="198"/>
                        <a:pt x="156" y="198"/>
                        <a:pt x="156" y="198"/>
                      </a:cubicBezTo>
                      <a:cubicBezTo>
                        <a:pt x="156" y="198"/>
                        <a:pt x="156" y="198"/>
                        <a:pt x="156" y="198"/>
                      </a:cubicBezTo>
                      <a:cubicBezTo>
                        <a:pt x="156" y="197"/>
                        <a:pt x="156" y="197"/>
                        <a:pt x="156" y="197"/>
                      </a:cubicBezTo>
                      <a:cubicBezTo>
                        <a:pt x="156" y="197"/>
                        <a:pt x="156" y="197"/>
                        <a:pt x="156" y="197"/>
                      </a:cubicBezTo>
                      <a:cubicBezTo>
                        <a:pt x="156" y="197"/>
                        <a:pt x="156" y="197"/>
                        <a:pt x="156" y="197"/>
                      </a:cubicBezTo>
                      <a:cubicBezTo>
                        <a:pt x="156" y="197"/>
                        <a:pt x="156" y="197"/>
                        <a:pt x="156" y="197"/>
                      </a:cubicBezTo>
                      <a:cubicBezTo>
                        <a:pt x="156" y="197"/>
                        <a:pt x="156" y="197"/>
                        <a:pt x="156" y="197"/>
                      </a:cubicBezTo>
                      <a:cubicBezTo>
                        <a:pt x="155" y="197"/>
                        <a:pt x="155" y="197"/>
                        <a:pt x="155" y="197"/>
                      </a:cubicBezTo>
                      <a:cubicBezTo>
                        <a:pt x="156" y="196"/>
                        <a:pt x="156" y="196"/>
                        <a:pt x="156" y="196"/>
                      </a:cubicBezTo>
                      <a:cubicBezTo>
                        <a:pt x="156" y="196"/>
                        <a:pt x="156" y="196"/>
                        <a:pt x="156" y="196"/>
                      </a:cubicBezTo>
                      <a:cubicBezTo>
                        <a:pt x="156" y="196"/>
                        <a:pt x="156" y="196"/>
                        <a:pt x="156" y="196"/>
                      </a:cubicBezTo>
                      <a:cubicBezTo>
                        <a:pt x="156" y="195"/>
                        <a:pt x="156" y="195"/>
                        <a:pt x="156" y="195"/>
                      </a:cubicBezTo>
                      <a:cubicBezTo>
                        <a:pt x="155" y="195"/>
                        <a:pt x="155" y="195"/>
                        <a:pt x="155"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4"/>
                        <a:pt x="156" y="194"/>
                        <a:pt x="156" y="194"/>
                      </a:cubicBezTo>
                      <a:cubicBezTo>
                        <a:pt x="155" y="193"/>
                        <a:pt x="155" y="193"/>
                        <a:pt x="155" y="193"/>
                      </a:cubicBezTo>
                      <a:cubicBezTo>
                        <a:pt x="155" y="192"/>
                        <a:pt x="155" y="192"/>
                        <a:pt x="155" y="192"/>
                      </a:cubicBezTo>
                      <a:cubicBezTo>
                        <a:pt x="155" y="191"/>
                        <a:pt x="155" y="191"/>
                        <a:pt x="155" y="191"/>
                      </a:cubicBezTo>
                      <a:cubicBezTo>
                        <a:pt x="155" y="190"/>
                        <a:pt x="155" y="190"/>
                        <a:pt x="155" y="190"/>
                      </a:cubicBezTo>
                      <a:cubicBezTo>
                        <a:pt x="155" y="189"/>
                        <a:pt x="155" y="189"/>
                        <a:pt x="155" y="189"/>
                      </a:cubicBezTo>
                      <a:cubicBezTo>
                        <a:pt x="154" y="189"/>
                        <a:pt x="154" y="189"/>
                        <a:pt x="154" y="189"/>
                      </a:cubicBezTo>
                      <a:cubicBezTo>
                        <a:pt x="154" y="189"/>
                        <a:pt x="154" y="189"/>
                        <a:pt x="154" y="189"/>
                      </a:cubicBezTo>
                      <a:cubicBezTo>
                        <a:pt x="154" y="189"/>
                        <a:pt x="154" y="189"/>
                        <a:pt x="154" y="189"/>
                      </a:cubicBezTo>
                      <a:cubicBezTo>
                        <a:pt x="154" y="189"/>
                        <a:pt x="154" y="189"/>
                        <a:pt x="154" y="189"/>
                      </a:cubicBezTo>
                      <a:cubicBezTo>
                        <a:pt x="153" y="189"/>
                        <a:pt x="153" y="189"/>
                        <a:pt x="153" y="189"/>
                      </a:cubicBezTo>
                      <a:cubicBezTo>
                        <a:pt x="153" y="189"/>
                        <a:pt x="153" y="189"/>
                        <a:pt x="153" y="189"/>
                      </a:cubicBezTo>
                      <a:cubicBezTo>
                        <a:pt x="153" y="188"/>
                        <a:pt x="153" y="188"/>
                        <a:pt x="153" y="188"/>
                      </a:cubicBezTo>
                      <a:cubicBezTo>
                        <a:pt x="153" y="188"/>
                        <a:pt x="153" y="188"/>
                        <a:pt x="153" y="188"/>
                      </a:cubicBezTo>
                      <a:cubicBezTo>
                        <a:pt x="153" y="188"/>
                        <a:pt x="153" y="188"/>
                        <a:pt x="153" y="188"/>
                      </a:cubicBezTo>
                      <a:cubicBezTo>
                        <a:pt x="154" y="187"/>
                        <a:pt x="154" y="187"/>
                        <a:pt x="154" y="187"/>
                      </a:cubicBezTo>
                      <a:cubicBezTo>
                        <a:pt x="154" y="187"/>
                        <a:pt x="154" y="187"/>
                        <a:pt x="154" y="187"/>
                      </a:cubicBezTo>
                      <a:cubicBezTo>
                        <a:pt x="155" y="188"/>
                        <a:pt x="155" y="188"/>
                        <a:pt x="155" y="188"/>
                      </a:cubicBezTo>
                      <a:cubicBezTo>
                        <a:pt x="155" y="188"/>
                        <a:pt x="155" y="188"/>
                        <a:pt x="155" y="188"/>
                      </a:cubicBezTo>
                      <a:cubicBezTo>
                        <a:pt x="155" y="188"/>
                        <a:pt x="155" y="188"/>
                        <a:pt x="155" y="188"/>
                      </a:cubicBezTo>
                      <a:cubicBezTo>
                        <a:pt x="154" y="187"/>
                        <a:pt x="154" y="187"/>
                        <a:pt x="154" y="187"/>
                      </a:cubicBezTo>
                      <a:cubicBezTo>
                        <a:pt x="154" y="187"/>
                        <a:pt x="154" y="187"/>
                        <a:pt x="154" y="187"/>
                      </a:cubicBezTo>
                      <a:cubicBezTo>
                        <a:pt x="153" y="187"/>
                        <a:pt x="153" y="187"/>
                        <a:pt x="153" y="187"/>
                      </a:cubicBezTo>
                      <a:cubicBezTo>
                        <a:pt x="153" y="186"/>
                        <a:pt x="153" y="186"/>
                        <a:pt x="153" y="186"/>
                      </a:cubicBezTo>
                      <a:cubicBezTo>
                        <a:pt x="153" y="186"/>
                        <a:pt x="153" y="186"/>
                        <a:pt x="153" y="186"/>
                      </a:cubicBezTo>
                      <a:cubicBezTo>
                        <a:pt x="153" y="185"/>
                        <a:pt x="153" y="185"/>
                        <a:pt x="153" y="185"/>
                      </a:cubicBezTo>
                      <a:cubicBezTo>
                        <a:pt x="153" y="185"/>
                        <a:pt x="153" y="185"/>
                        <a:pt x="153" y="185"/>
                      </a:cubicBezTo>
                      <a:cubicBezTo>
                        <a:pt x="154" y="185"/>
                        <a:pt x="154" y="185"/>
                        <a:pt x="154" y="185"/>
                      </a:cubicBezTo>
                      <a:cubicBezTo>
                        <a:pt x="155" y="185"/>
                        <a:pt x="155" y="185"/>
                        <a:pt x="155" y="185"/>
                      </a:cubicBezTo>
                      <a:cubicBezTo>
                        <a:pt x="155" y="185"/>
                        <a:pt x="155" y="185"/>
                        <a:pt x="155" y="185"/>
                      </a:cubicBezTo>
                      <a:cubicBezTo>
                        <a:pt x="154" y="184"/>
                        <a:pt x="154" y="184"/>
                        <a:pt x="154" y="184"/>
                      </a:cubicBezTo>
                      <a:cubicBezTo>
                        <a:pt x="155" y="184"/>
                        <a:pt x="155" y="184"/>
                        <a:pt x="155" y="184"/>
                      </a:cubicBezTo>
                      <a:cubicBezTo>
                        <a:pt x="155" y="184"/>
                        <a:pt x="155" y="184"/>
                        <a:pt x="155" y="184"/>
                      </a:cubicBezTo>
                      <a:cubicBezTo>
                        <a:pt x="154" y="183"/>
                        <a:pt x="154" y="183"/>
                        <a:pt x="154" y="183"/>
                      </a:cubicBezTo>
                      <a:cubicBezTo>
                        <a:pt x="154" y="183"/>
                        <a:pt x="154" y="183"/>
                        <a:pt x="154" y="183"/>
                      </a:cubicBezTo>
                      <a:cubicBezTo>
                        <a:pt x="155" y="183"/>
                        <a:pt x="155" y="183"/>
                        <a:pt x="155" y="183"/>
                      </a:cubicBezTo>
                      <a:cubicBezTo>
                        <a:pt x="155" y="183"/>
                        <a:pt x="155" y="183"/>
                        <a:pt x="155" y="183"/>
                      </a:cubicBezTo>
                      <a:cubicBezTo>
                        <a:pt x="155" y="183"/>
                        <a:pt x="155" y="183"/>
                        <a:pt x="155" y="183"/>
                      </a:cubicBezTo>
                      <a:cubicBezTo>
                        <a:pt x="155" y="183"/>
                        <a:pt x="155" y="183"/>
                        <a:pt x="155" y="183"/>
                      </a:cubicBezTo>
                      <a:cubicBezTo>
                        <a:pt x="155" y="183"/>
                        <a:pt x="155" y="183"/>
                        <a:pt x="155" y="183"/>
                      </a:cubicBezTo>
                      <a:cubicBezTo>
                        <a:pt x="155" y="182"/>
                        <a:pt x="155" y="182"/>
                        <a:pt x="155" y="182"/>
                      </a:cubicBezTo>
                      <a:cubicBezTo>
                        <a:pt x="155" y="182"/>
                        <a:pt x="155" y="182"/>
                        <a:pt x="155" y="182"/>
                      </a:cubicBezTo>
                      <a:cubicBezTo>
                        <a:pt x="155" y="182"/>
                        <a:pt x="155" y="182"/>
                        <a:pt x="155" y="182"/>
                      </a:cubicBezTo>
                      <a:cubicBezTo>
                        <a:pt x="155" y="182"/>
                        <a:pt x="155" y="182"/>
                        <a:pt x="155" y="182"/>
                      </a:cubicBezTo>
                      <a:cubicBezTo>
                        <a:pt x="155" y="181"/>
                        <a:pt x="155" y="181"/>
                        <a:pt x="155" y="181"/>
                      </a:cubicBezTo>
                      <a:cubicBezTo>
                        <a:pt x="155" y="181"/>
                        <a:pt x="155" y="181"/>
                        <a:pt x="155" y="181"/>
                      </a:cubicBezTo>
                      <a:cubicBezTo>
                        <a:pt x="155" y="181"/>
                        <a:pt x="155" y="181"/>
                        <a:pt x="155" y="181"/>
                      </a:cubicBezTo>
                      <a:cubicBezTo>
                        <a:pt x="155" y="181"/>
                        <a:pt x="155" y="181"/>
                        <a:pt x="155" y="181"/>
                      </a:cubicBezTo>
                      <a:cubicBezTo>
                        <a:pt x="156" y="181"/>
                        <a:pt x="156" y="181"/>
                        <a:pt x="156" y="181"/>
                      </a:cubicBezTo>
                      <a:cubicBezTo>
                        <a:pt x="156" y="180"/>
                        <a:pt x="156" y="180"/>
                        <a:pt x="156" y="180"/>
                      </a:cubicBezTo>
                      <a:cubicBezTo>
                        <a:pt x="155" y="180"/>
                        <a:pt x="155" y="180"/>
                        <a:pt x="155" y="180"/>
                      </a:cubicBezTo>
                      <a:cubicBezTo>
                        <a:pt x="155" y="180"/>
                        <a:pt x="155" y="180"/>
                        <a:pt x="155" y="180"/>
                      </a:cubicBezTo>
                      <a:cubicBezTo>
                        <a:pt x="154" y="181"/>
                        <a:pt x="154" y="181"/>
                        <a:pt x="154" y="181"/>
                      </a:cubicBezTo>
                      <a:cubicBezTo>
                        <a:pt x="154" y="181"/>
                        <a:pt x="154" y="181"/>
                        <a:pt x="154" y="181"/>
                      </a:cubicBezTo>
                      <a:cubicBezTo>
                        <a:pt x="153" y="181"/>
                        <a:pt x="153" y="181"/>
                        <a:pt x="153" y="181"/>
                      </a:cubicBezTo>
                      <a:cubicBezTo>
                        <a:pt x="153" y="181"/>
                        <a:pt x="153" y="181"/>
                        <a:pt x="153" y="181"/>
                      </a:cubicBezTo>
                      <a:cubicBezTo>
                        <a:pt x="152" y="181"/>
                        <a:pt x="152" y="181"/>
                        <a:pt x="152" y="181"/>
                      </a:cubicBezTo>
                      <a:cubicBezTo>
                        <a:pt x="152" y="180"/>
                        <a:pt x="152" y="180"/>
                        <a:pt x="152" y="180"/>
                      </a:cubicBezTo>
                      <a:cubicBezTo>
                        <a:pt x="151" y="180"/>
                        <a:pt x="151" y="180"/>
                        <a:pt x="151" y="180"/>
                      </a:cubicBezTo>
                      <a:cubicBezTo>
                        <a:pt x="151" y="180"/>
                        <a:pt x="151" y="180"/>
                        <a:pt x="151" y="180"/>
                      </a:cubicBezTo>
                      <a:cubicBezTo>
                        <a:pt x="151" y="180"/>
                        <a:pt x="151" y="180"/>
                        <a:pt x="151" y="180"/>
                      </a:cubicBezTo>
                      <a:cubicBezTo>
                        <a:pt x="150" y="180"/>
                        <a:pt x="150" y="180"/>
                        <a:pt x="150" y="180"/>
                      </a:cubicBezTo>
                      <a:cubicBezTo>
                        <a:pt x="149" y="180"/>
                        <a:pt x="149" y="180"/>
                        <a:pt x="149" y="180"/>
                      </a:cubicBezTo>
                      <a:cubicBezTo>
                        <a:pt x="150" y="180"/>
                        <a:pt x="150" y="180"/>
                        <a:pt x="150" y="180"/>
                      </a:cubicBezTo>
                      <a:cubicBezTo>
                        <a:pt x="150" y="180"/>
                        <a:pt x="150" y="180"/>
                        <a:pt x="150" y="180"/>
                      </a:cubicBezTo>
                      <a:cubicBezTo>
                        <a:pt x="151" y="180"/>
                        <a:pt x="151" y="180"/>
                        <a:pt x="151" y="180"/>
                      </a:cubicBezTo>
                      <a:cubicBezTo>
                        <a:pt x="151" y="180"/>
                        <a:pt x="151" y="180"/>
                        <a:pt x="151" y="180"/>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8"/>
                        <a:pt x="151" y="178"/>
                        <a:pt x="151" y="178"/>
                      </a:cubicBezTo>
                      <a:cubicBezTo>
                        <a:pt x="150" y="178"/>
                        <a:pt x="150" y="178"/>
                        <a:pt x="150" y="178"/>
                      </a:cubicBezTo>
                      <a:cubicBezTo>
                        <a:pt x="150" y="178"/>
                        <a:pt x="150" y="178"/>
                        <a:pt x="150" y="178"/>
                      </a:cubicBezTo>
                      <a:cubicBezTo>
                        <a:pt x="150" y="177"/>
                        <a:pt x="150" y="177"/>
                        <a:pt x="150" y="177"/>
                      </a:cubicBezTo>
                      <a:cubicBezTo>
                        <a:pt x="149" y="177"/>
                        <a:pt x="149" y="177"/>
                        <a:pt x="149" y="177"/>
                      </a:cubicBezTo>
                      <a:cubicBezTo>
                        <a:pt x="149" y="176"/>
                        <a:pt x="149" y="176"/>
                        <a:pt x="149" y="176"/>
                      </a:cubicBezTo>
                      <a:cubicBezTo>
                        <a:pt x="150" y="177"/>
                        <a:pt x="150" y="177"/>
                        <a:pt x="150" y="177"/>
                      </a:cubicBezTo>
                      <a:cubicBezTo>
                        <a:pt x="150" y="177"/>
                        <a:pt x="150" y="177"/>
                        <a:pt x="150" y="177"/>
                      </a:cubicBezTo>
                      <a:cubicBezTo>
                        <a:pt x="152" y="179"/>
                        <a:pt x="152" y="179"/>
                        <a:pt x="152" y="179"/>
                      </a:cubicBezTo>
                      <a:cubicBezTo>
                        <a:pt x="152" y="179"/>
                        <a:pt x="152" y="179"/>
                        <a:pt x="152" y="179"/>
                      </a:cubicBezTo>
                      <a:cubicBezTo>
                        <a:pt x="152" y="180"/>
                        <a:pt x="152" y="180"/>
                        <a:pt x="152" y="180"/>
                      </a:cubicBezTo>
                      <a:cubicBezTo>
                        <a:pt x="152" y="180"/>
                        <a:pt x="152" y="180"/>
                        <a:pt x="152" y="180"/>
                      </a:cubicBezTo>
                      <a:cubicBezTo>
                        <a:pt x="152" y="180"/>
                        <a:pt x="152" y="180"/>
                        <a:pt x="152" y="180"/>
                      </a:cubicBezTo>
                      <a:cubicBezTo>
                        <a:pt x="152" y="180"/>
                        <a:pt x="152" y="180"/>
                        <a:pt x="152" y="180"/>
                      </a:cubicBezTo>
                      <a:cubicBezTo>
                        <a:pt x="152" y="180"/>
                        <a:pt x="152" y="180"/>
                        <a:pt x="152" y="180"/>
                      </a:cubicBezTo>
                      <a:cubicBezTo>
                        <a:pt x="153" y="179"/>
                        <a:pt x="153" y="179"/>
                        <a:pt x="153" y="179"/>
                      </a:cubicBezTo>
                      <a:cubicBezTo>
                        <a:pt x="152" y="179"/>
                        <a:pt x="152" y="179"/>
                        <a:pt x="152" y="179"/>
                      </a:cubicBezTo>
                      <a:cubicBezTo>
                        <a:pt x="153" y="179"/>
                        <a:pt x="153" y="179"/>
                        <a:pt x="153" y="179"/>
                      </a:cubicBezTo>
                      <a:cubicBezTo>
                        <a:pt x="153" y="179"/>
                        <a:pt x="153" y="179"/>
                        <a:pt x="153" y="179"/>
                      </a:cubicBezTo>
                      <a:cubicBezTo>
                        <a:pt x="153" y="179"/>
                        <a:pt x="153" y="179"/>
                        <a:pt x="153" y="179"/>
                      </a:cubicBezTo>
                      <a:cubicBezTo>
                        <a:pt x="153" y="179"/>
                        <a:pt x="153" y="179"/>
                        <a:pt x="153" y="179"/>
                      </a:cubicBezTo>
                      <a:cubicBezTo>
                        <a:pt x="153" y="179"/>
                        <a:pt x="153" y="179"/>
                        <a:pt x="153" y="179"/>
                      </a:cubicBezTo>
                      <a:cubicBezTo>
                        <a:pt x="154" y="179"/>
                        <a:pt x="154" y="179"/>
                        <a:pt x="154" y="179"/>
                      </a:cubicBezTo>
                      <a:cubicBezTo>
                        <a:pt x="153" y="178"/>
                        <a:pt x="153" y="178"/>
                        <a:pt x="153" y="178"/>
                      </a:cubicBezTo>
                      <a:cubicBezTo>
                        <a:pt x="154" y="178"/>
                        <a:pt x="154" y="178"/>
                        <a:pt x="154" y="178"/>
                      </a:cubicBezTo>
                      <a:cubicBezTo>
                        <a:pt x="154" y="178"/>
                        <a:pt x="154" y="178"/>
                        <a:pt x="154" y="178"/>
                      </a:cubicBezTo>
                      <a:cubicBezTo>
                        <a:pt x="154" y="178"/>
                        <a:pt x="154" y="178"/>
                        <a:pt x="154" y="178"/>
                      </a:cubicBezTo>
                      <a:cubicBezTo>
                        <a:pt x="154" y="178"/>
                        <a:pt x="154" y="178"/>
                        <a:pt x="154" y="178"/>
                      </a:cubicBezTo>
                      <a:cubicBezTo>
                        <a:pt x="154" y="178"/>
                        <a:pt x="154" y="178"/>
                        <a:pt x="154" y="178"/>
                      </a:cubicBezTo>
                      <a:cubicBezTo>
                        <a:pt x="154" y="179"/>
                        <a:pt x="154" y="179"/>
                        <a:pt x="154"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80"/>
                        <a:pt x="154" y="180"/>
                        <a:pt x="154" y="180"/>
                      </a:cubicBezTo>
                      <a:cubicBezTo>
                        <a:pt x="154" y="180"/>
                        <a:pt x="154" y="180"/>
                        <a:pt x="154" y="180"/>
                      </a:cubicBezTo>
                      <a:cubicBezTo>
                        <a:pt x="154" y="180"/>
                        <a:pt x="154" y="180"/>
                        <a:pt x="154" y="180"/>
                      </a:cubicBezTo>
                      <a:cubicBezTo>
                        <a:pt x="154" y="180"/>
                        <a:pt x="154" y="180"/>
                        <a:pt x="154" y="180"/>
                      </a:cubicBezTo>
                      <a:cubicBezTo>
                        <a:pt x="156" y="179"/>
                        <a:pt x="156" y="179"/>
                        <a:pt x="156" y="179"/>
                      </a:cubicBezTo>
                      <a:cubicBezTo>
                        <a:pt x="156" y="179"/>
                        <a:pt x="156" y="179"/>
                        <a:pt x="156" y="179"/>
                      </a:cubicBezTo>
                      <a:cubicBezTo>
                        <a:pt x="156" y="178"/>
                        <a:pt x="156" y="178"/>
                        <a:pt x="156" y="178"/>
                      </a:cubicBezTo>
                      <a:cubicBezTo>
                        <a:pt x="156" y="176"/>
                        <a:pt x="156" y="176"/>
                        <a:pt x="156" y="176"/>
                      </a:cubicBezTo>
                      <a:cubicBezTo>
                        <a:pt x="157" y="176"/>
                        <a:pt x="157" y="176"/>
                        <a:pt x="157" y="176"/>
                      </a:cubicBezTo>
                      <a:cubicBezTo>
                        <a:pt x="157" y="176"/>
                        <a:pt x="157" y="176"/>
                        <a:pt x="157" y="176"/>
                      </a:cubicBezTo>
                      <a:cubicBezTo>
                        <a:pt x="157" y="176"/>
                        <a:pt x="157" y="176"/>
                        <a:pt x="157" y="176"/>
                      </a:cubicBezTo>
                      <a:cubicBezTo>
                        <a:pt x="157" y="175"/>
                        <a:pt x="157" y="175"/>
                        <a:pt x="157" y="175"/>
                      </a:cubicBezTo>
                      <a:cubicBezTo>
                        <a:pt x="158" y="174"/>
                        <a:pt x="158" y="174"/>
                        <a:pt x="158" y="174"/>
                      </a:cubicBezTo>
                      <a:cubicBezTo>
                        <a:pt x="158" y="174"/>
                        <a:pt x="158" y="174"/>
                        <a:pt x="158" y="174"/>
                      </a:cubicBezTo>
                      <a:cubicBezTo>
                        <a:pt x="158" y="173"/>
                        <a:pt x="158" y="173"/>
                        <a:pt x="158" y="173"/>
                      </a:cubicBezTo>
                      <a:cubicBezTo>
                        <a:pt x="158" y="173"/>
                        <a:pt x="158" y="173"/>
                        <a:pt x="158" y="173"/>
                      </a:cubicBezTo>
                      <a:cubicBezTo>
                        <a:pt x="158" y="173"/>
                        <a:pt x="158" y="173"/>
                        <a:pt x="158" y="173"/>
                      </a:cubicBezTo>
                      <a:cubicBezTo>
                        <a:pt x="158" y="172"/>
                        <a:pt x="158" y="172"/>
                        <a:pt x="158" y="172"/>
                      </a:cubicBezTo>
                      <a:cubicBezTo>
                        <a:pt x="158" y="172"/>
                        <a:pt x="158" y="172"/>
                        <a:pt x="158" y="172"/>
                      </a:cubicBezTo>
                      <a:cubicBezTo>
                        <a:pt x="158" y="172"/>
                        <a:pt x="158" y="172"/>
                        <a:pt x="158" y="172"/>
                      </a:cubicBezTo>
                      <a:cubicBezTo>
                        <a:pt x="158" y="172"/>
                        <a:pt x="158" y="172"/>
                        <a:pt x="158" y="172"/>
                      </a:cubicBezTo>
                      <a:cubicBezTo>
                        <a:pt x="157" y="171"/>
                        <a:pt x="157" y="171"/>
                        <a:pt x="157" y="171"/>
                      </a:cubicBezTo>
                      <a:cubicBezTo>
                        <a:pt x="156" y="171"/>
                        <a:pt x="156" y="171"/>
                        <a:pt x="156" y="171"/>
                      </a:cubicBezTo>
                      <a:cubicBezTo>
                        <a:pt x="156" y="170"/>
                        <a:pt x="156" y="170"/>
                        <a:pt x="156" y="170"/>
                      </a:cubicBezTo>
                      <a:cubicBezTo>
                        <a:pt x="156" y="170"/>
                        <a:pt x="156" y="170"/>
                        <a:pt x="156" y="170"/>
                      </a:cubicBezTo>
                      <a:cubicBezTo>
                        <a:pt x="156" y="169"/>
                        <a:pt x="156" y="169"/>
                        <a:pt x="156" y="169"/>
                      </a:cubicBezTo>
                      <a:cubicBezTo>
                        <a:pt x="156" y="169"/>
                        <a:pt x="156" y="169"/>
                        <a:pt x="156" y="169"/>
                      </a:cubicBezTo>
                      <a:cubicBezTo>
                        <a:pt x="156" y="169"/>
                        <a:pt x="156" y="169"/>
                        <a:pt x="156" y="169"/>
                      </a:cubicBezTo>
                      <a:cubicBezTo>
                        <a:pt x="156" y="169"/>
                        <a:pt x="156" y="169"/>
                        <a:pt x="156" y="169"/>
                      </a:cubicBezTo>
                      <a:cubicBezTo>
                        <a:pt x="155" y="169"/>
                        <a:pt x="155" y="169"/>
                        <a:pt x="155" y="169"/>
                      </a:cubicBezTo>
                      <a:cubicBezTo>
                        <a:pt x="155" y="169"/>
                        <a:pt x="155" y="169"/>
                        <a:pt x="155" y="169"/>
                      </a:cubicBezTo>
                      <a:cubicBezTo>
                        <a:pt x="155" y="169"/>
                        <a:pt x="155" y="169"/>
                        <a:pt x="155" y="169"/>
                      </a:cubicBezTo>
                      <a:cubicBezTo>
                        <a:pt x="154" y="169"/>
                        <a:pt x="154" y="169"/>
                        <a:pt x="154" y="169"/>
                      </a:cubicBezTo>
                      <a:cubicBezTo>
                        <a:pt x="154" y="169"/>
                        <a:pt x="154" y="169"/>
                        <a:pt x="154" y="169"/>
                      </a:cubicBezTo>
                      <a:cubicBezTo>
                        <a:pt x="154" y="168"/>
                        <a:pt x="154" y="168"/>
                        <a:pt x="154" y="168"/>
                      </a:cubicBezTo>
                      <a:cubicBezTo>
                        <a:pt x="154" y="168"/>
                        <a:pt x="154" y="168"/>
                        <a:pt x="154" y="168"/>
                      </a:cubicBezTo>
                      <a:cubicBezTo>
                        <a:pt x="154" y="168"/>
                        <a:pt x="154" y="168"/>
                        <a:pt x="154" y="168"/>
                      </a:cubicBezTo>
                      <a:cubicBezTo>
                        <a:pt x="154" y="168"/>
                        <a:pt x="154" y="168"/>
                        <a:pt x="154" y="168"/>
                      </a:cubicBezTo>
                      <a:cubicBezTo>
                        <a:pt x="154" y="168"/>
                        <a:pt x="154" y="168"/>
                        <a:pt x="154" y="168"/>
                      </a:cubicBezTo>
                      <a:cubicBezTo>
                        <a:pt x="154" y="169"/>
                        <a:pt x="154" y="169"/>
                        <a:pt x="154" y="169"/>
                      </a:cubicBezTo>
                      <a:cubicBezTo>
                        <a:pt x="154" y="169"/>
                        <a:pt x="154" y="169"/>
                        <a:pt x="154" y="169"/>
                      </a:cubicBezTo>
                      <a:cubicBezTo>
                        <a:pt x="154" y="169"/>
                        <a:pt x="154" y="169"/>
                        <a:pt x="154" y="169"/>
                      </a:cubicBezTo>
                      <a:cubicBezTo>
                        <a:pt x="154" y="169"/>
                        <a:pt x="154" y="169"/>
                        <a:pt x="154" y="169"/>
                      </a:cubicBezTo>
                      <a:cubicBezTo>
                        <a:pt x="155" y="169"/>
                        <a:pt x="155" y="169"/>
                        <a:pt x="155" y="169"/>
                      </a:cubicBezTo>
                      <a:cubicBezTo>
                        <a:pt x="155" y="169"/>
                        <a:pt x="155" y="169"/>
                        <a:pt x="155" y="169"/>
                      </a:cubicBezTo>
                      <a:cubicBezTo>
                        <a:pt x="155" y="168"/>
                        <a:pt x="155" y="168"/>
                        <a:pt x="155" y="168"/>
                      </a:cubicBezTo>
                      <a:cubicBezTo>
                        <a:pt x="155" y="168"/>
                        <a:pt x="155" y="168"/>
                        <a:pt x="155" y="168"/>
                      </a:cubicBezTo>
                      <a:cubicBezTo>
                        <a:pt x="155" y="168"/>
                        <a:pt x="155" y="168"/>
                        <a:pt x="155" y="168"/>
                      </a:cubicBezTo>
                      <a:cubicBezTo>
                        <a:pt x="156" y="168"/>
                        <a:pt x="156" y="168"/>
                        <a:pt x="156" y="168"/>
                      </a:cubicBezTo>
                      <a:cubicBezTo>
                        <a:pt x="157" y="168"/>
                        <a:pt x="157" y="168"/>
                        <a:pt x="157" y="168"/>
                      </a:cubicBezTo>
                      <a:cubicBezTo>
                        <a:pt x="157" y="168"/>
                        <a:pt x="157" y="168"/>
                        <a:pt x="157" y="168"/>
                      </a:cubicBezTo>
                      <a:cubicBezTo>
                        <a:pt x="157" y="168"/>
                        <a:pt x="157" y="168"/>
                        <a:pt x="157" y="168"/>
                      </a:cubicBezTo>
                      <a:cubicBezTo>
                        <a:pt x="157" y="169"/>
                        <a:pt x="157" y="169"/>
                        <a:pt x="157" y="169"/>
                      </a:cubicBezTo>
                      <a:cubicBezTo>
                        <a:pt x="156" y="169"/>
                        <a:pt x="156" y="169"/>
                        <a:pt x="156" y="169"/>
                      </a:cubicBezTo>
                      <a:cubicBezTo>
                        <a:pt x="157" y="169"/>
                        <a:pt x="157" y="169"/>
                        <a:pt x="157" y="169"/>
                      </a:cubicBezTo>
                      <a:cubicBezTo>
                        <a:pt x="158" y="168"/>
                        <a:pt x="158" y="168"/>
                        <a:pt x="158" y="168"/>
                      </a:cubicBezTo>
                      <a:cubicBezTo>
                        <a:pt x="158" y="168"/>
                        <a:pt x="158" y="168"/>
                        <a:pt x="158" y="168"/>
                      </a:cubicBezTo>
                      <a:cubicBezTo>
                        <a:pt x="158" y="168"/>
                        <a:pt x="158" y="168"/>
                        <a:pt x="158" y="168"/>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61" y="167"/>
                        <a:pt x="161" y="167"/>
                        <a:pt x="161" y="167"/>
                      </a:cubicBezTo>
                      <a:cubicBezTo>
                        <a:pt x="161" y="166"/>
                        <a:pt x="161" y="166"/>
                        <a:pt x="161" y="166"/>
                      </a:cubicBezTo>
                      <a:cubicBezTo>
                        <a:pt x="161" y="166"/>
                        <a:pt x="161" y="166"/>
                        <a:pt x="161" y="166"/>
                      </a:cubicBezTo>
                      <a:cubicBezTo>
                        <a:pt x="161" y="166"/>
                        <a:pt x="161" y="166"/>
                        <a:pt x="161" y="166"/>
                      </a:cubicBezTo>
                      <a:cubicBezTo>
                        <a:pt x="161" y="166"/>
                        <a:pt x="161" y="166"/>
                        <a:pt x="161" y="166"/>
                      </a:cubicBezTo>
                      <a:cubicBezTo>
                        <a:pt x="162" y="166"/>
                        <a:pt x="162" y="166"/>
                        <a:pt x="162" y="166"/>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4"/>
                        <a:pt x="162" y="164"/>
                        <a:pt x="162" y="164"/>
                      </a:cubicBezTo>
                      <a:cubicBezTo>
                        <a:pt x="162" y="164"/>
                        <a:pt x="162" y="164"/>
                        <a:pt x="162" y="164"/>
                      </a:cubicBezTo>
                      <a:cubicBezTo>
                        <a:pt x="162" y="163"/>
                        <a:pt x="162" y="163"/>
                        <a:pt x="162" y="163"/>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1" y="164"/>
                        <a:pt x="161" y="164"/>
                        <a:pt x="161" y="164"/>
                      </a:cubicBezTo>
                      <a:cubicBezTo>
                        <a:pt x="161" y="165"/>
                        <a:pt x="161" y="165"/>
                        <a:pt x="161" y="165"/>
                      </a:cubicBezTo>
                      <a:cubicBezTo>
                        <a:pt x="161" y="165"/>
                        <a:pt x="161" y="165"/>
                        <a:pt x="161" y="165"/>
                      </a:cubicBezTo>
                      <a:cubicBezTo>
                        <a:pt x="160" y="165"/>
                        <a:pt x="160" y="165"/>
                        <a:pt x="160" y="165"/>
                      </a:cubicBezTo>
                      <a:cubicBezTo>
                        <a:pt x="160" y="166"/>
                        <a:pt x="160" y="166"/>
                        <a:pt x="160" y="166"/>
                      </a:cubicBezTo>
                      <a:cubicBezTo>
                        <a:pt x="160" y="166"/>
                        <a:pt x="160" y="166"/>
                        <a:pt x="160" y="166"/>
                      </a:cubicBezTo>
                      <a:cubicBezTo>
                        <a:pt x="160" y="166"/>
                        <a:pt x="160" y="166"/>
                        <a:pt x="160" y="166"/>
                      </a:cubicBezTo>
                      <a:cubicBezTo>
                        <a:pt x="160" y="166"/>
                        <a:pt x="160" y="166"/>
                        <a:pt x="160" y="166"/>
                      </a:cubicBezTo>
                      <a:cubicBezTo>
                        <a:pt x="160" y="165"/>
                        <a:pt x="160" y="165"/>
                        <a:pt x="160" y="165"/>
                      </a:cubicBezTo>
                      <a:cubicBezTo>
                        <a:pt x="160" y="165"/>
                        <a:pt x="160" y="165"/>
                        <a:pt x="160" y="165"/>
                      </a:cubicBezTo>
                      <a:cubicBezTo>
                        <a:pt x="160" y="165"/>
                        <a:pt x="160" y="165"/>
                        <a:pt x="160" y="165"/>
                      </a:cubicBezTo>
                      <a:cubicBezTo>
                        <a:pt x="160" y="165"/>
                        <a:pt x="160" y="165"/>
                        <a:pt x="160" y="165"/>
                      </a:cubicBezTo>
                      <a:cubicBezTo>
                        <a:pt x="159" y="165"/>
                        <a:pt x="159" y="165"/>
                        <a:pt x="159" y="165"/>
                      </a:cubicBezTo>
                      <a:cubicBezTo>
                        <a:pt x="159" y="165"/>
                        <a:pt x="159" y="165"/>
                        <a:pt x="159" y="165"/>
                      </a:cubicBezTo>
                      <a:cubicBezTo>
                        <a:pt x="159" y="164"/>
                        <a:pt x="159" y="164"/>
                        <a:pt x="159" y="164"/>
                      </a:cubicBezTo>
                      <a:cubicBezTo>
                        <a:pt x="159" y="164"/>
                        <a:pt x="159" y="164"/>
                        <a:pt x="159" y="164"/>
                      </a:cubicBezTo>
                      <a:cubicBezTo>
                        <a:pt x="160" y="163"/>
                        <a:pt x="160" y="163"/>
                        <a:pt x="160" y="163"/>
                      </a:cubicBezTo>
                      <a:cubicBezTo>
                        <a:pt x="160" y="163"/>
                        <a:pt x="160" y="163"/>
                        <a:pt x="160" y="163"/>
                      </a:cubicBezTo>
                      <a:cubicBezTo>
                        <a:pt x="159" y="163"/>
                        <a:pt x="159" y="163"/>
                        <a:pt x="159" y="163"/>
                      </a:cubicBezTo>
                      <a:cubicBezTo>
                        <a:pt x="159" y="163"/>
                        <a:pt x="159" y="163"/>
                        <a:pt x="159" y="163"/>
                      </a:cubicBezTo>
                      <a:cubicBezTo>
                        <a:pt x="160" y="163"/>
                        <a:pt x="160" y="163"/>
                        <a:pt x="160" y="163"/>
                      </a:cubicBezTo>
                      <a:cubicBezTo>
                        <a:pt x="160" y="163"/>
                        <a:pt x="160" y="163"/>
                        <a:pt x="160" y="163"/>
                      </a:cubicBezTo>
                      <a:cubicBezTo>
                        <a:pt x="160" y="163"/>
                        <a:pt x="160" y="163"/>
                        <a:pt x="160" y="163"/>
                      </a:cubicBezTo>
                      <a:cubicBezTo>
                        <a:pt x="160" y="163"/>
                        <a:pt x="160" y="163"/>
                        <a:pt x="160" y="163"/>
                      </a:cubicBezTo>
                      <a:cubicBezTo>
                        <a:pt x="160" y="163"/>
                        <a:pt x="160" y="163"/>
                        <a:pt x="160" y="163"/>
                      </a:cubicBezTo>
                      <a:cubicBezTo>
                        <a:pt x="161" y="163"/>
                        <a:pt x="161" y="163"/>
                        <a:pt x="161" y="163"/>
                      </a:cubicBezTo>
                      <a:cubicBezTo>
                        <a:pt x="161" y="163"/>
                        <a:pt x="161" y="163"/>
                        <a:pt x="161" y="163"/>
                      </a:cubicBezTo>
                      <a:cubicBezTo>
                        <a:pt x="162" y="162"/>
                        <a:pt x="162" y="162"/>
                        <a:pt x="162" y="162"/>
                      </a:cubicBezTo>
                      <a:cubicBezTo>
                        <a:pt x="162" y="162"/>
                        <a:pt x="162" y="162"/>
                        <a:pt x="162" y="162"/>
                      </a:cubicBezTo>
                      <a:cubicBezTo>
                        <a:pt x="162" y="162"/>
                        <a:pt x="162" y="162"/>
                        <a:pt x="162" y="162"/>
                      </a:cubicBezTo>
                      <a:cubicBezTo>
                        <a:pt x="162" y="162"/>
                        <a:pt x="162" y="162"/>
                        <a:pt x="162" y="162"/>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3" y="163"/>
                        <a:pt x="163" y="163"/>
                        <a:pt x="163" y="163"/>
                      </a:cubicBezTo>
                      <a:cubicBezTo>
                        <a:pt x="163" y="163"/>
                        <a:pt x="163" y="163"/>
                        <a:pt x="163" y="163"/>
                      </a:cubicBezTo>
                      <a:cubicBezTo>
                        <a:pt x="163" y="163"/>
                        <a:pt x="163" y="163"/>
                        <a:pt x="163" y="163"/>
                      </a:cubicBezTo>
                      <a:cubicBezTo>
                        <a:pt x="163" y="162"/>
                        <a:pt x="163" y="162"/>
                        <a:pt x="163" y="162"/>
                      </a:cubicBezTo>
                      <a:cubicBezTo>
                        <a:pt x="163" y="162"/>
                        <a:pt x="163" y="162"/>
                        <a:pt x="163" y="162"/>
                      </a:cubicBezTo>
                      <a:cubicBezTo>
                        <a:pt x="163" y="162"/>
                        <a:pt x="163" y="162"/>
                        <a:pt x="163" y="162"/>
                      </a:cubicBezTo>
                      <a:cubicBezTo>
                        <a:pt x="163" y="162"/>
                        <a:pt x="163" y="162"/>
                        <a:pt x="163" y="162"/>
                      </a:cubicBezTo>
                      <a:cubicBezTo>
                        <a:pt x="164" y="161"/>
                        <a:pt x="164" y="161"/>
                        <a:pt x="164" y="161"/>
                      </a:cubicBezTo>
                      <a:cubicBezTo>
                        <a:pt x="164" y="161"/>
                        <a:pt x="164" y="161"/>
                        <a:pt x="164" y="161"/>
                      </a:cubicBezTo>
                      <a:cubicBezTo>
                        <a:pt x="164" y="161"/>
                        <a:pt x="164" y="161"/>
                        <a:pt x="164" y="161"/>
                      </a:cubicBezTo>
                      <a:cubicBezTo>
                        <a:pt x="164" y="161"/>
                        <a:pt x="164" y="161"/>
                        <a:pt x="164" y="161"/>
                      </a:cubicBezTo>
                      <a:cubicBezTo>
                        <a:pt x="164" y="161"/>
                        <a:pt x="164" y="161"/>
                        <a:pt x="164" y="161"/>
                      </a:cubicBezTo>
                      <a:cubicBezTo>
                        <a:pt x="164" y="162"/>
                        <a:pt x="164" y="162"/>
                        <a:pt x="164" y="162"/>
                      </a:cubicBezTo>
                      <a:cubicBezTo>
                        <a:pt x="164" y="162"/>
                        <a:pt x="164" y="162"/>
                        <a:pt x="164" y="162"/>
                      </a:cubicBezTo>
                      <a:cubicBezTo>
                        <a:pt x="164" y="162"/>
                        <a:pt x="164" y="162"/>
                        <a:pt x="164" y="162"/>
                      </a:cubicBezTo>
                      <a:cubicBezTo>
                        <a:pt x="164" y="163"/>
                        <a:pt x="164" y="163"/>
                        <a:pt x="164" y="163"/>
                      </a:cubicBezTo>
                      <a:cubicBezTo>
                        <a:pt x="163" y="163"/>
                        <a:pt x="163" y="163"/>
                        <a:pt x="163" y="163"/>
                      </a:cubicBezTo>
                      <a:cubicBezTo>
                        <a:pt x="164" y="163"/>
                        <a:pt x="164" y="163"/>
                        <a:pt x="164" y="163"/>
                      </a:cubicBezTo>
                      <a:cubicBezTo>
                        <a:pt x="164" y="163"/>
                        <a:pt x="164" y="163"/>
                        <a:pt x="164" y="163"/>
                      </a:cubicBezTo>
                      <a:cubicBezTo>
                        <a:pt x="165" y="163"/>
                        <a:pt x="165" y="163"/>
                        <a:pt x="165" y="163"/>
                      </a:cubicBezTo>
                      <a:cubicBezTo>
                        <a:pt x="165" y="162"/>
                        <a:pt x="165" y="162"/>
                        <a:pt x="165" y="162"/>
                      </a:cubicBezTo>
                      <a:cubicBezTo>
                        <a:pt x="165" y="162"/>
                        <a:pt x="165" y="162"/>
                        <a:pt x="165" y="162"/>
                      </a:cubicBezTo>
                      <a:cubicBezTo>
                        <a:pt x="166" y="161"/>
                        <a:pt x="166" y="161"/>
                        <a:pt x="166" y="161"/>
                      </a:cubicBezTo>
                      <a:cubicBezTo>
                        <a:pt x="166" y="161"/>
                        <a:pt x="166" y="161"/>
                        <a:pt x="166" y="161"/>
                      </a:cubicBezTo>
                      <a:cubicBezTo>
                        <a:pt x="166" y="160"/>
                        <a:pt x="166" y="160"/>
                        <a:pt x="166" y="160"/>
                      </a:cubicBezTo>
                      <a:cubicBezTo>
                        <a:pt x="166" y="160"/>
                        <a:pt x="166" y="160"/>
                        <a:pt x="166" y="160"/>
                      </a:cubicBezTo>
                      <a:cubicBezTo>
                        <a:pt x="166" y="160"/>
                        <a:pt x="166" y="160"/>
                        <a:pt x="166" y="160"/>
                      </a:cubicBezTo>
                      <a:cubicBezTo>
                        <a:pt x="166" y="159"/>
                        <a:pt x="166" y="159"/>
                        <a:pt x="166" y="159"/>
                      </a:cubicBezTo>
                      <a:cubicBezTo>
                        <a:pt x="166" y="159"/>
                        <a:pt x="166" y="159"/>
                        <a:pt x="166" y="159"/>
                      </a:cubicBezTo>
                      <a:cubicBezTo>
                        <a:pt x="165" y="158"/>
                        <a:pt x="165" y="158"/>
                        <a:pt x="165" y="158"/>
                      </a:cubicBezTo>
                      <a:cubicBezTo>
                        <a:pt x="165" y="158"/>
                        <a:pt x="165" y="158"/>
                        <a:pt x="165" y="158"/>
                      </a:cubicBezTo>
                      <a:cubicBezTo>
                        <a:pt x="165" y="157"/>
                        <a:pt x="165" y="157"/>
                        <a:pt x="165" y="157"/>
                      </a:cubicBezTo>
                      <a:cubicBezTo>
                        <a:pt x="166" y="157"/>
                        <a:pt x="166" y="157"/>
                        <a:pt x="166" y="157"/>
                      </a:cubicBezTo>
                      <a:cubicBezTo>
                        <a:pt x="166" y="158"/>
                        <a:pt x="166" y="158"/>
                        <a:pt x="166" y="158"/>
                      </a:cubicBezTo>
                      <a:cubicBezTo>
                        <a:pt x="166" y="158"/>
                        <a:pt x="166" y="158"/>
                        <a:pt x="166" y="158"/>
                      </a:cubicBezTo>
                      <a:cubicBezTo>
                        <a:pt x="166" y="158"/>
                        <a:pt x="166" y="158"/>
                        <a:pt x="166" y="158"/>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6"/>
                        <a:pt x="166" y="156"/>
                        <a:pt x="166" y="156"/>
                      </a:cubicBezTo>
                      <a:cubicBezTo>
                        <a:pt x="166" y="156"/>
                        <a:pt x="166" y="156"/>
                        <a:pt x="166" y="156"/>
                      </a:cubicBezTo>
                      <a:cubicBezTo>
                        <a:pt x="166" y="156"/>
                        <a:pt x="166" y="156"/>
                        <a:pt x="166" y="156"/>
                      </a:cubicBezTo>
                      <a:cubicBezTo>
                        <a:pt x="166" y="157"/>
                        <a:pt x="166" y="157"/>
                        <a:pt x="166" y="157"/>
                      </a:cubicBezTo>
                      <a:cubicBezTo>
                        <a:pt x="166" y="157"/>
                        <a:pt x="166" y="157"/>
                        <a:pt x="166" y="157"/>
                      </a:cubicBezTo>
                      <a:cubicBezTo>
                        <a:pt x="167" y="157"/>
                        <a:pt x="167" y="157"/>
                        <a:pt x="167" y="157"/>
                      </a:cubicBezTo>
                      <a:cubicBezTo>
                        <a:pt x="167" y="157"/>
                        <a:pt x="167" y="157"/>
                        <a:pt x="167" y="157"/>
                      </a:cubicBezTo>
                      <a:cubicBezTo>
                        <a:pt x="167" y="157"/>
                        <a:pt x="167" y="157"/>
                        <a:pt x="167" y="157"/>
                      </a:cubicBezTo>
                      <a:cubicBezTo>
                        <a:pt x="167" y="157"/>
                        <a:pt x="167" y="157"/>
                        <a:pt x="167" y="157"/>
                      </a:cubicBezTo>
                      <a:cubicBezTo>
                        <a:pt x="167" y="158"/>
                        <a:pt x="167" y="158"/>
                        <a:pt x="167" y="158"/>
                      </a:cubicBezTo>
                      <a:cubicBezTo>
                        <a:pt x="167" y="158"/>
                        <a:pt x="167" y="158"/>
                        <a:pt x="167" y="158"/>
                      </a:cubicBezTo>
                      <a:cubicBezTo>
                        <a:pt x="167" y="158"/>
                        <a:pt x="167" y="158"/>
                        <a:pt x="167" y="158"/>
                      </a:cubicBezTo>
                      <a:cubicBezTo>
                        <a:pt x="167" y="158"/>
                        <a:pt x="167" y="158"/>
                        <a:pt x="167" y="158"/>
                      </a:cubicBezTo>
                      <a:cubicBezTo>
                        <a:pt x="167" y="158"/>
                        <a:pt x="167" y="158"/>
                        <a:pt x="167" y="158"/>
                      </a:cubicBezTo>
                      <a:cubicBezTo>
                        <a:pt x="167" y="159"/>
                        <a:pt x="167" y="159"/>
                        <a:pt x="167" y="159"/>
                      </a:cubicBezTo>
                      <a:cubicBezTo>
                        <a:pt x="168" y="159"/>
                        <a:pt x="168" y="159"/>
                        <a:pt x="168" y="159"/>
                      </a:cubicBezTo>
                      <a:cubicBezTo>
                        <a:pt x="168" y="159"/>
                        <a:pt x="168" y="159"/>
                        <a:pt x="168" y="159"/>
                      </a:cubicBezTo>
                      <a:cubicBezTo>
                        <a:pt x="168" y="159"/>
                        <a:pt x="168" y="159"/>
                        <a:pt x="168" y="159"/>
                      </a:cubicBezTo>
                      <a:cubicBezTo>
                        <a:pt x="168" y="159"/>
                        <a:pt x="168" y="159"/>
                        <a:pt x="168" y="159"/>
                      </a:cubicBezTo>
                      <a:cubicBezTo>
                        <a:pt x="170" y="158"/>
                        <a:pt x="170" y="158"/>
                        <a:pt x="170" y="158"/>
                      </a:cubicBezTo>
                      <a:cubicBezTo>
                        <a:pt x="170" y="158"/>
                        <a:pt x="170" y="158"/>
                        <a:pt x="170" y="158"/>
                      </a:cubicBezTo>
                      <a:cubicBezTo>
                        <a:pt x="171" y="158"/>
                        <a:pt x="171" y="158"/>
                        <a:pt x="171" y="158"/>
                      </a:cubicBezTo>
                      <a:cubicBezTo>
                        <a:pt x="171" y="158"/>
                        <a:pt x="171" y="158"/>
                        <a:pt x="171" y="158"/>
                      </a:cubicBezTo>
                      <a:cubicBezTo>
                        <a:pt x="173" y="157"/>
                        <a:pt x="173" y="157"/>
                        <a:pt x="173" y="157"/>
                      </a:cubicBezTo>
                      <a:cubicBezTo>
                        <a:pt x="173" y="157"/>
                        <a:pt x="173" y="157"/>
                        <a:pt x="173" y="157"/>
                      </a:cubicBezTo>
                      <a:cubicBezTo>
                        <a:pt x="172" y="156"/>
                        <a:pt x="172" y="156"/>
                        <a:pt x="172" y="156"/>
                      </a:cubicBezTo>
                      <a:cubicBezTo>
                        <a:pt x="171" y="156"/>
                        <a:pt x="171" y="156"/>
                        <a:pt x="171" y="156"/>
                      </a:cubicBezTo>
                      <a:cubicBezTo>
                        <a:pt x="171" y="156"/>
                        <a:pt x="171" y="156"/>
                        <a:pt x="171" y="156"/>
                      </a:cubicBezTo>
                      <a:cubicBezTo>
                        <a:pt x="171" y="156"/>
                        <a:pt x="171" y="156"/>
                        <a:pt x="171" y="156"/>
                      </a:cubicBezTo>
                      <a:cubicBezTo>
                        <a:pt x="170" y="156"/>
                        <a:pt x="170" y="156"/>
                        <a:pt x="170" y="156"/>
                      </a:cubicBezTo>
                      <a:cubicBezTo>
                        <a:pt x="170" y="156"/>
                        <a:pt x="170" y="156"/>
                        <a:pt x="170" y="156"/>
                      </a:cubicBezTo>
                      <a:cubicBezTo>
                        <a:pt x="170" y="156"/>
                        <a:pt x="170" y="156"/>
                        <a:pt x="170" y="156"/>
                      </a:cubicBezTo>
                      <a:cubicBezTo>
                        <a:pt x="170" y="156"/>
                        <a:pt x="170" y="156"/>
                        <a:pt x="170" y="156"/>
                      </a:cubicBezTo>
                      <a:cubicBezTo>
                        <a:pt x="171" y="156"/>
                        <a:pt x="171" y="156"/>
                        <a:pt x="171" y="156"/>
                      </a:cubicBezTo>
                      <a:cubicBezTo>
                        <a:pt x="171" y="155"/>
                        <a:pt x="171" y="155"/>
                        <a:pt x="171" y="155"/>
                      </a:cubicBezTo>
                      <a:cubicBezTo>
                        <a:pt x="171" y="155"/>
                        <a:pt x="171" y="155"/>
                        <a:pt x="171" y="155"/>
                      </a:cubicBezTo>
                      <a:cubicBezTo>
                        <a:pt x="171" y="155"/>
                        <a:pt x="171" y="155"/>
                        <a:pt x="171" y="155"/>
                      </a:cubicBezTo>
                      <a:cubicBezTo>
                        <a:pt x="171" y="155"/>
                        <a:pt x="171" y="155"/>
                        <a:pt x="171" y="155"/>
                      </a:cubicBezTo>
                      <a:cubicBezTo>
                        <a:pt x="170" y="155"/>
                        <a:pt x="170" y="155"/>
                        <a:pt x="170" y="155"/>
                      </a:cubicBezTo>
                      <a:cubicBezTo>
                        <a:pt x="170" y="154"/>
                        <a:pt x="170" y="154"/>
                        <a:pt x="170" y="154"/>
                      </a:cubicBezTo>
                      <a:cubicBezTo>
                        <a:pt x="169" y="154"/>
                        <a:pt x="169" y="154"/>
                        <a:pt x="169" y="154"/>
                      </a:cubicBezTo>
                      <a:cubicBezTo>
                        <a:pt x="169" y="154"/>
                        <a:pt x="169" y="154"/>
                        <a:pt x="169" y="154"/>
                      </a:cubicBezTo>
                      <a:cubicBezTo>
                        <a:pt x="169" y="155"/>
                        <a:pt x="169" y="155"/>
                        <a:pt x="169" y="155"/>
                      </a:cubicBezTo>
                      <a:cubicBezTo>
                        <a:pt x="169" y="154"/>
                        <a:pt x="169" y="154"/>
                        <a:pt x="169" y="154"/>
                      </a:cubicBezTo>
                      <a:cubicBezTo>
                        <a:pt x="169" y="154"/>
                        <a:pt x="169" y="154"/>
                        <a:pt x="169" y="154"/>
                      </a:cubicBezTo>
                      <a:cubicBezTo>
                        <a:pt x="169" y="154"/>
                        <a:pt x="169" y="154"/>
                        <a:pt x="169" y="154"/>
                      </a:cubicBezTo>
                      <a:cubicBezTo>
                        <a:pt x="169" y="154"/>
                        <a:pt x="169" y="154"/>
                        <a:pt x="169" y="154"/>
                      </a:cubicBezTo>
                      <a:cubicBezTo>
                        <a:pt x="169" y="153"/>
                        <a:pt x="169" y="153"/>
                        <a:pt x="169" y="153"/>
                      </a:cubicBezTo>
                      <a:cubicBezTo>
                        <a:pt x="169" y="153"/>
                        <a:pt x="169" y="153"/>
                        <a:pt x="169" y="153"/>
                      </a:cubicBezTo>
                      <a:cubicBezTo>
                        <a:pt x="168" y="153"/>
                        <a:pt x="168" y="153"/>
                        <a:pt x="168" y="153"/>
                      </a:cubicBezTo>
                      <a:cubicBezTo>
                        <a:pt x="168" y="152"/>
                        <a:pt x="168" y="152"/>
                        <a:pt x="168" y="152"/>
                      </a:cubicBezTo>
                      <a:cubicBezTo>
                        <a:pt x="168" y="152"/>
                        <a:pt x="168" y="152"/>
                        <a:pt x="168" y="152"/>
                      </a:cubicBezTo>
                      <a:cubicBezTo>
                        <a:pt x="168" y="151"/>
                        <a:pt x="168" y="151"/>
                        <a:pt x="168" y="151"/>
                      </a:cubicBezTo>
                      <a:cubicBezTo>
                        <a:pt x="168" y="152"/>
                        <a:pt x="168" y="152"/>
                        <a:pt x="168" y="152"/>
                      </a:cubicBezTo>
                      <a:cubicBezTo>
                        <a:pt x="168" y="152"/>
                        <a:pt x="168" y="152"/>
                        <a:pt x="168" y="152"/>
                      </a:cubicBezTo>
                      <a:cubicBezTo>
                        <a:pt x="169" y="152"/>
                        <a:pt x="169" y="152"/>
                        <a:pt x="169" y="152"/>
                      </a:cubicBezTo>
                      <a:cubicBezTo>
                        <a:pt x="169" y="152"/>
                        <a:pt x="169" y="152"/>
                        <a:pt x="169" y="152"/>
                      </a:cubicBezTo>
                      <a:cubicBezTo>
                        <a:pt x="169" y="151"/>
                        <a:pt x="169" y="151"/>
                        <a:pt x="169" y="151"/>
                      </a:cubicBezTo>
                      <a:cubicBezTo>
                        <a:pt x="169" y="152"/>
                        <a:pt x="169" y="152"/>
                        <a:pt x="169" y="152"/>
                      </a:cubicBezTo>
                      <a:cubicBezTo>
                        <a:pt x="169" y="152"/>
                        <a:pt x="169" y="152"/>
                        <a:pt x="169" y="152"/>
                      </a:cubicBezTo>
                      <a:cubicBezTo>
                        <a:pt x="170" y="152"/>
                        <a:pt x="170" y="152"/>
                        <a:pt x="170" y="152"/>
                      </a:cubicBezTo>
                      <a:cubicBezTo>
                        <a:pt x="170" y="152"/>
                        <a:pt x="170" y="152"/>
                        <a:pt x="170" y="152"/>
                      </a:cubicBezTo>
                      <a:cubicBezTo>
                        <a:pt x="170" y="152"/>
                        <a:pt x="170" y="152"/>
                        <a:pt x="170" y="152"/>
                      </a:cubicBezTo>
                      <a:cubicBezTo>
                        <a:pt x="170" y="152"/>
                        <a:pt x="170" y="152"/>
                        <a:pt x="170" y="152"/>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1" y="153"/>
                        <a:pt x="171" y="153"/>
                        <a:pt x="171" y="153"/>
                      </a:cubicBezTo>
                      <a:cubicBezTo>
                        <a:pt x="171" y="153"/>
                        <a:pt x="171" y="153"/>
                        <a:pt x="171" y="153"/>
                      </a:cubicBezTo>
                      <a:cubicBezTo>
                        <a:pt x="171" y="153"/>
                        <a:pt x="171" y="153"/>
                        <a:pt x="171" y="153"/>
                      </a:cubicBezTo>
                      <a:cubicBezTo>
                        <a:pt x="171" y="154"/>
                        <a:pt x="171" y="154"/>
                        <a:pt x="171" y="154"/>
                      </a:cubicBezTo>
                      <a:cubicBezTo>
                        <a:pt x="172" y="153"/>
                        <a:pt x="172" y="153"/>
                        <a:pt x="172" y="153"/>
                      </a:cubicBezTo>
                      <a:cubicBezTo>
                        <a:pt x="172" y="153"/>
                        <a:pt x="172" y="153"/>
                        <a:pt x="172" y="153"/>
                      </a:cubicBezTo>
                      <a:cubicBezTo>
                        <a:pt x="172" y="154"/>
                        <a:pt x="172" y="154"/>
                        <a:pt x="172" y="154"/>
                      </a:cubicBezTo>
                      <a:cubicBezTo>
                        <a:pt x="172" y="154"/>
                        <a:pt x="172" y="154"/>
                        <a:pt x="172" y="154"/>
                      </a:cubicBezTo>
                      <a:cubicBezTo>
                        <a:pt x="171" y="154"/>
                        <a:pt x="171" y="154"/>
                        <a:pt x="171" y="154"/>
                      </a:cubicBezTo>
                      <a:cubicBezTo>
                        <a:pt x="171" y="154"/>
                        <a:pt x="171" y="154"/>
                        <a:pt x="171" y="154"/>
                      </a:cubicBezTo>
                      <a:cubicBezTo>
                        <a:pt x="171" y="154"/>
                        <a:pt x="171" y="154"/>
                        <a:pt x="171" y="154"/>
                      </a:cubicBezTo>
                      <a:cubicBezTo>
                        <a:pt x="172" y="154"/>
                        <a:pt x="172" y="154"/>
                        <a:pt x="172" y="154"/>
                      </a:cubicBezTo>
                      <a:cubicBezTo>
                        <a:pt x="173" y="153"/>
                        <a:pt x="173" y="153"/>
                        <a:pt x="173" y="153"/>
                      </a:cubicBezTo>
                      <a:cubicBezTo>
                        <a:pt x="172" y="153"/>
                        <a:pt x="172" y="153"/>
                        <a:pt x="172" y="153"/>
                      </a:cubicBezTo>
                      <a:cubicBezTo>
                        <a:pt x="172" y="153"/>
                        <a:pt x="172" y="153"/>
                        <a:pt x="172" y="153"/>
                      </a:cubicBezTo>
                      <a:cubicBezTo>
                        <a:pt x="172" y="153"/>
                        <a:pt x="172" y="153"/>
                        <a:pt x="172" y="153"/>
                      </a:cubicBezTo>
                      <a:cubicBezTo>
                        <a:pt x="172" y="153"/>
                        <a:pt x="172" y="153"/>
                        <a:pt x="172" y="153"/>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3" y="152"/>
                        <a:pt x="173" y="152"/>
                        <a:pt x="173" y="152"/>
                      </a:cubicBezTo>
                      <a:cubicBezTo>
                        <a:pt x="172" y="151"/>
                        <a:pt x="172" y="151"/>
                        <a:pt x="172" y="151"/>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3" y="151"/>
                        <a:pt x="173" y="151"/>
                        <a:pt x="173" y="151"/>
                      </a:cubicBezTo>
                      <a:cubicBezTo>
                        <a:pt x="173" y="152"/>
                        <a:pt x="173" y="152"/>
                        <a:pt x="173" y="152"/>
                      </a:cubicBezTo>
                      <a:cubicBezTo>
                        <a:pt x="173" y="152"/>
                        <a:pt x="173" y="152"/>
                        <a:pt x="173" y="152"/>
                      </a:cubicBezTo>
                      <a:cubicBezTo>
                        <a:pt x="173" y="152"/>
                        <a:pt x="173" y="152"/>
                        <a:pt x="173" y="152"/>
                      </a:cubicBezTo>
                      <a:cubicBezTo>
                        <a:pt x="173" y="152"/>
                        <a:pt x="173" y="152"/>
                        <a:pt x="173" y="152"/>
                      </a:cubicBezTo>
                      <a:cubicBezTo>
                        <a:pt x="173" y="153"/>
                        <a:pt x="173" y="153"/>
                        <a:pt x="173" y="153"/>
                      </a:cubicBezTo>
                      <a:cubicBezTo>
                        <a:pt x="173" y="153"/>
                        <a:pt x="173" y="153"/>
                        <a:pt x="173" y="153"/>
                      </a:cubicBezTo>
                      <a:cubicBezTo>
                        <a:pt x="173" y="153"/>
                        <a:pt x="173" y="153"/>
                        <a:pt x="173" y="153"/>
                      </a:cubicBezTo>
                      <a:cubicBezTo>
                        <a:pt x="173" y="153"/>
                        <a:pt x="173" y="153"/>
                        <a:pt x="173" y="153"/>
                      </a:cubicBezTo>
                      <a:cubicBezTo>
                        <a:pt x="174" y="153"/>
                        <a:pt x="174" y="153"/>
                        <a:pt x="174" y="153"/>
                      </a:cubicBezTo>
                      <a:cubicBezTo>
                        <a:pt x="174" y="153"/>
                        <a:pt x="174" y="153"/>
                        <a:pt x="174" y="153"/>
                      </a:cubicBezTo>
                      <a:cubicBezTo>
                        <a:pt x="175" y="152"/>
                        <a:pt x="175" y="152"/>
                        <a:pt x="175" y="152"/>
                      </a:cubicBezTo>
                      <a:cubicBezTo>
                        <a:pt x="175" y="152"/>
                        <a:pt x="175" y="152"/>
                        <a:pt x="175" y="152"/>
                      </a:cubicBezTo>
                      <a:cubicBezTo>
                        <a:pt x="175" y="152"/>
                        <a:pt x="175" y="152"/>
                        <a:pt x="175" y="152"/>
                      </a:cubicBezTo>
                      <a:cubicBezTo>
                        <a:pt x="175" y="152"/>
                        <a:pt x="175" y="152"/>
                        <a:pt x="175" y="152"/>
                      </a:cubicBezTo>
                      <a:cubicBezTo>
                        <a:pt x="175" y="152"/>
                        <a:pt x="175" y="152"/>
                        <a:pt x="175" y="152"/>
                      </a:cubicBezTo>
                      <a:cubicBezTo>
                        <a:pt x="176" y="152"/>
                        <a:pt x="176" y="152"/>
                        <a:pt x="176" y="152"/>
                      </a:cubicBezTo>
                      <a:cubicBezTo>
                        <a:pt x="176" y="152"/>
                        <a:pt x="176" y="152"/>
                        <a:pt x="176" y="152"/>
                      </a:cubicBezTo>
                      <a:cubicBezTo>
                        <a:pt x="176" y="152"/>
                        <a:pt x="176" y="152"/>
                        <a:pt x="176" y="152"/>
                      </a:cubicBezTo>
                      <a:cubicBezTo>
                        <a:pt x="176" y="152"/>
                        <a:pt x="176" y="152"/>
                        <a:pt x="176" y="152"/>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7" y="153"/>
                        <a:pt x="177" y="153"/>
                        <a:pt x="177" y="153"/>
                      </a:cubicBezTo>
                      <a:cubicBezTo>
                        <a:pt x="177" y="153"/>
                        <a:pt x="177" y="153"/>
                        <a:pt x="177" y="153"/>
                      </a:cubicBezTo>
                      <a:cubicBezTo>
                        <a:pt x="177" y="153"/>
                        <a:pt x="177" y="153"/>
                        <a:pt x="177" y="153"/>
                      </a:cubicBezTo>
                      <a:cubicBezTo>
                        <a:pt x="177" y="153"/>
                        <a:pt x="177" y="153"/>
                        <a:pt x="177" y="153"/>
                      </a:cubicBezTo>
                      <a:cubicBezTo>
                        <a:pt x="177" y="153"/>
                        <a:pt x="177" y="153"/>
                        <a:pt x="177" y="153"/>
                      </a:cubicBezTo>
                      <a:cubicBezTo>
                        <a:pt x="176" y="153"/>
                        <a:pt x="176" y="153"/>
                        <a:pt x="176" y="153"/>
                      </a:cubicBezTo>
                      <a:cubicBezTo>
                        <a:pt x="176" y="154"/>
                        <a:pt x="176" y="154"/>
                        <a:pt x="176" y="154"/>
                      </a:cubicBezTo>
                      <a:cubicBezTo>
                        <a:pt x="176" y="154"/>
                        <a:pt x="176" y="154"/>
                        <a:pt x="176" y="154"/>
                      </a:cubicBezTo>
                      <a:cubicBezTo>
                        <a:pt x="176" y="154"/>
                        <a:pt x="176" y="154"/>
                        <a:pt x="176" y="154"/>
                      </a:cubicBezTo>
                      <a:cubicBezTo>
                        <a:pt x="177" y="154"/>
                        <a:pt x="177" y="154"/>
                        <a:pt x="177" y="154"/>
                      </a:cubicBezTo>
                      <a:cubicBezTo>
                        <a:pt x="178" y="153"/>
                        <a:pt x="178" y="153"/>
                        <a:pt x="178" y="153"/>
                      </a:cubicBezTo>
                      <a:cubicBezTo>
                        <a:pt x="178" y="153"/>
                        <a:pt x="178" y="153"/>
                        <a:pt x="178" y="153"/>
                      </a:cubicBezTo>
                      <a:cubicBezTo>
                        <a:pt x="178" y="153"/>
                        <a:pt x="178" y="153"/>
                        <a:pt x="178" y="153"/>
                      </a:cubicBezTo>
                      <a:cubicBezTo>
                        <a:pt x="179" y="153"/>
                        <a:pt x="179" y="153"/>
                        <a:pt x="179" y="153"/>
                      </a:cubicBezTo>
                      <a:cubicBezTo>
                        <a:pt x="179" y="153"/>
                        <a:pt x="179" y="153"/>
                        <a:pt x="179" y="153"/>
                      </a:cubicBezTo>
                      <a:cubicBezTo>
                        <a:pt x="180" y="153"/>
                        <a:pt x="180" y="153"/>
                        <a:pt x="180" y="153"/>
                      </a:cubicBezTo>
                      <a:cubicBezTo>
                        <a:pt x="180" y="153"/>
                        <a:pt x="180" y="153"/>
                        <a:pt x="180" y="153"/>
                      </a:cubicBezTo>
                      <a:cubicBezTo>
                        <a:pt x="180" y="153"/>
                        <a:pt x="180" y="153"/>
                        <a:pt x="180" y="153"/>
                      </a:cubicBezTo>
                      <a:cubicBezTo>
                        <a:pt x="179" y="153"/>
                        <a:pt x="179" y="153"/>
                        <a:pt x="179" y="153"/>
                      </a:cubicBezTo>
                      <a:cubicBezTo>
                        <a:pt x="179" y="154"/>
                        <a:pt x="179" y="154"/>
                        <a:pt x="179" y="154"/>
                      </a:cubicBezTo>
                      <a:cubicBezTo>
                        <a:pt x="177" y="155"/>
                        <a:pt x="177" y="155"/>
                        <a:pt x="177" y="155"/>
                      </a:cubicBezTo>
                      <a:cubicBezTo>
                        <a:pt x="176" y="155"/>
                        <a:pt x="176" y="155"/>
                        <a:pt x="176" y="155"/>
                      </a:cubicBezTo>
                      <a:cubicBezTo>
                        <a:pt x="176" y="156"/>
                        <a:pt x="176" y="156"/>
                        <a:pt x="176" y="156"/>
                      </a:cubicBezTo>
                      <a:cubicBezTo>
                        <a:pt x="176" y="156"/>
                        <a:pt x="176" y="156"/>
                        <a:pt x="176" y="156"/>
                      </a:cubicBezTo>
                      <a:cubicBezTo>
                        <a:pt x="177" y="155"/>
                        <a:pt x="177" y="155"/>
                        <a:pt x="177" y="155"/>
                      </a:cubicBezTo>
                      <a:cubicBezTo>
                        <a:pt x="178" y="154"/>
                        <a:pt x="178" y="154"/>
                        <a:pt x="178" y="154"/>
                      </a:cubicBezTo>
                      <a:cubicBezTo>
                        <a:pt x="179" y="154"/>
                        <a:pt x="179" y="154"/>
                        <a:pt x="179" y="154"/>
                      </a:cubicBezTo>
                      <a:cubicBezTo>
                        <a:pt x="181" y="153"/>
                        <a:pt x="181" y="153"/>
                        <a:pt x="181" y="153"/>
                      </a:cubicBezTo>
                      <a:cubicBezTo>
                        <a:pt x="182" y="153"/>
                        <a:pt x="182" y="153"/>
                        <a:pt x="182" y="153"/>
                      </a:cubicBezTo>
                      <a:cubicBezTo>
                        <a:pt x="184" y="151"/>
                        <a:pt x="184" y="151"/>
                        <a:pt x="184" y="151"/>
                      </a:cubicBezTo>
                      <a:cubicBezTo>
                        <a:pt x="184" y="151"/>
                        <a:pt x="184" y="151"/>
                        <a:pt x="184" y="151"/>
                      </a:cubicBezTo>
                      <a:cubicBezTo>
                        <a:pt x="183" y="151"/>
                        <a:pt x="183" y="151"/>
                        <a:pt x="183" y="151"/>
                      </a:cubicBezTo>
                      <a:cubicBezTo>
                        <a:pt x="181" y="153"/>
                        <a:pt x="181" y="153"/>
                        <a:pt x="181" y="153"/>
                      </a:cubicBezTo>
                      <a:cubicBezTo>
                        <a:pt x="181" y="153"/>
                        <a:pt x="181" y="153"/>
                        <a:pt x="181"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2"/>
                        <a:pt x="180" y="152"/>
                        <a:pt x="180" y="152"/>
                      </a:cubicBezTo>
                      <a:cubicBezTo>
                        <a:pt x="180" y="152"/>
                        <a:pt x="180" y="152"/>
                        <a:pt x="180" y="152"/>
                      </a:cubicBezTo>
                      <a:cubicBezTo>
                        <a:pt x="180" y="152"/>
                        <a:pt x="180" y="152"/>
                        <a:pt x="180" y="152"/>
                      </a:cubicBezTo>
                      <a:cubicBezTo>
                        <a:pt x="180" y="152"/>
                        <a:pt x="180" y="152"/>
                        <a:pt x="180" y="152"/>
                      </a:cubicBezTo>
                      <a:cubicBezTo>
                        <a:pt x="182" y="151"/>
                        <a:pt x="182" y="151"/>
                        <a:pt x="182" y="151"/>
                      </a:cubicBezTo>
                      <a:cubicBezTo>
                        <a:pt x="183" y="151"/>
                        <a:pt x="183" y="151"/>
                        <a:pt x="183" y="151"/>
                      </a:cubicBezTo>
                      <a:cubicBezTo>
                        <a:pt x="184" y="151"/>
                        <a:pt x="184" y="151"/>
                        <a:pt x="184" y="151"/>
                      </a:cubicBezTo>
                      <a:cubicBezTo>
                        <a:pt x="185" y="151"/>
                        <a:pt x="185" y="151"/>
                        <a:pt x="185" y="151"/>
                      </a:cubicBezTo>
                      <a:cubicBezTo>
                        <a:pt x="185" y="150"/>
                        <a:pt x="185" y="150"/>
                        <a:pt x="185" y="150"/>
                      </a:cubicBezTo>
                      <a:cubicBezTo>
                        <a:pt x="186" y="150"/>
                        <a:pt x="186" y="150"/>
                        <a:pt x="186" y="150"/>
                      </a:cubicBezTo>
                      <a:cubicBezTo>
                        <a:pt x="188" y="149"/>
                        <a:pt x="188" y="149"/>
                        <a:pt x="188" y="149"/>
                      </a:cubicBezTo>
                      <a:cubicBezTo>
                        <a:pt x="189" y="148"/>
                        <a:pt x="189" y="148"/>
                        <a:pt x="189" y="148"/>
                      </a:cubicBezTo>
                      <a:cubicBezTo>
                        <a:pt x="189" y="148"/>
                        <a:pt x="189" y="148"/>
                        <a:pt x="189" y="148"/>
                      </a:cubicBezTo>
                      <a:cubicBezTo>
                        <a:pt x="190" y="148"/>
                        <a:pt x="190" y="148"/>
                        <a:pt x="190" y="148"/>
                      </a:cubicBezTo>
                      <a:cubicBezTo>
                        <a:pt x="190" y="148"/>
                        <a:pt x="190" y="148"/>
                        <a:pt x="190" y="148"/>
                      </a:cubicBezTo>
                      <a:cubicBezTo>
                        <a:pt x="191" y="147"/>
                        <a:pt x="191" y="147"/>
                        <a:pt x="191" y="147"/>
                      </a:cubicBezTo>
                      <a:cubicBezTo>
                        <a:pt x="192" y="146"/>
                        <a:pt x="192" y="146"/>
                        <a:pt x="192" y="146"/>
                      </a:cubicBezTo>
                      <a:cubicBezTo>
                        <a:pt x="192" y="145"/>
                        <a:pt x="192" y="145"/>
                        <a:pt x="192" y="145"/>
                      </a:cubicBezTo>
                      <a:cubicBezTo>
                        <a:pt x="193" y="144"/>
                        <a:pt x="193" y="144"/>
                        <a:pt x="193" y="144"/>
                      </a:cubicBezTo>
                      <a:cubicBezTo>
                        <a:pt x="194" y="144"/>
                        <a:pt x="194" y="144"/>
                        <a:pt x="194" y="144"/>
                      </a:cubicBezTo>
                      <a:cubicBezTo>
                        <a:pt x="194" y="144"/>
                        <a:pt x="194" y="144"/>
                        <a:pt x="194" y="144"/>
                      </a:cubicBezTo>
                      <a:cubicBezTo>
                        <a:pt x="194" y="143"/>
                        <a:pt x="194" y="143"/>
                        <a:pt x="194" y="143"/>
                      </a:cubicBezTo>
                      <a:cubicBezTo>
                        <a:pt x="193" y="143"/>
                        <a:pt x="193" y="143"/>
                        <a:pt x="193" y="143"/>
                      </a:cubicBezTo>
                      <a:cubicBezTo>
                        <a:pt x="193" y="142"/>
                        <a:pt x="193" y="142"/>
                        <a:pt x="193" y="142"/>
                      </a:cubicBezTo>
                      <a:cubicBezTo>
                        <a:pt x="193" y="142"/>
                        <a:pt x="193" y="142"/>
                        <a:pt x="193" y="142"/>
                      </a:cubicBezTo>
                      <a:cubicBezTo>
                        <a:pt x="193" y="141"/>
                        <a:pt x="193" y="141"/>
                        <a:pt x="193" y="141"/>
                      </a:cubicBezTo>
                      <a:cubicBezTo>
                        <a:pt x="193" y="141"/>
                        <a:pt x="193" y="141"/>
                        <a:pt x="193" y="141"/>
                      </a:cubicBezTo>
                      <a:cubicBezTo>
                        <a:pt x="193" y="141"/>
                        <a:pt x="193" y="141"/>
                        <a:pt x="193" y="141"/>
                      </a:cubicBezTo>
                      <a:cubicBezTo>
                        <a:pt x="194" y="141"/>
                        <a:pt x="194" y="141"/>
                        <a:pt x="194" y="141"/>
                      </a:cubicBezTo>
                      <a:cubicBezTo>
                        <a:pt x="194" y="141"/>
                        <a:pt x="194" y="141"/>
                        <a:pt x="194" y="141"/>
                      </a:cubicBezTo>
                      <a:cubicBezTo>
                        <a:pt x="194" y="142"/>
                        <a:pt x="194" y="142"/>
                        <a:pt x="194" y="142"/>
                      </a:cubicBezTo>
                      <a:cubicBezTo>
                        <a:pt x="195" y="141"/>
                        <a:pt x="195" y="141"/>
                        <a:pt x="195" y="141"/>
                      </a:cubicBezTo>
                      <a:cubicBezTo>
                        <a:pt x="195" y="141"/>
                        <a:pt x="195" y="141"/>
                        <a:pt x="195" y="141"/>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8" y="139"/>
                        <a:pt x="198" y="139"/>
                        <a:pt x="198" y="139"/>
                      </a:cubicBezTo>
                      <a:cubicBezTo>
                        <a:pt x="198" y="138"/>
                        <a:pt x="198" y="138"/>
                        <a:pt x="198" y="138"/>
                      </a:cubicBezTo>
                      <a:cubicBezTo>
                        <a:pt x="198" y="138"/>
                        <a:pt x="198" y="138"/>
                        <a:pt x="198" y="138"/>
                      </a:cubicBezTo>
                      <a:cubicBezTo>
                        <a:pt x="198" y="138"/>
                        <a:pt x="198" y="138"/>
                        <a:pt x="198" y="138"/>
                      </a:cubicBezTo>
                      <a:cubicBezTo>
                        <a:pt x="198" y="138"/>
                        <a:pt x="198" y="138"/>
                        <a:pt x="198"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8" y="137"/>
                        <a:pt x="198" y="137"/>
                        <a:pt x="198" y="137"/>
                      </a:cubicBezTo>
                      <a:cubicBezTo>
                        <a:pt x="198" y="137"/>
                        <a:pt x="198" y="137"/>
                        <a:pt x="198" y="137"/>
                      </a:cubicBezTo>
                      <a:cubicBezTo>
                        <a:pt x="198" y="137"/>
                        <a:pt x="198" y="137"/>
                        <a:pt x="198" y="137"/>
                      </a:cubicBezTo>
                      <a:cubicBezTo>
                        <a:pt x="197" y="136"/>
                        <a:pt x="197" y="136"/>
                        <a:pt x="197" y="136"/>
                      </a:cubicBezTo>
                      <a:cubicBezTo>
                        <a:pt x="197" y="136"/>
                        <a:pt x="197" y="136"/>
                        <a:pt x="197" y="136"/>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6"/>
                        <a:pt x="197" y="136"/>
                        <a:pt x="197" y="136"/>
                      </a:cubicBezTo>
                      <a:cubicBezTo>
                        <a:pt x="196" y="136"/>
                        <a:pt x="196" y="136"/>
                        <a:pt x="196" y="136"/>
                      </a:cubicBezTo>
                      <a:cubicBezTo>
                        <a:pt x="196" y="136"/>
                        <a:pt x="196" y="136"/>
                        <a:pt x="196" y="136"/>
                      </a:cubicBezTo>
                      <a:cubicBezTo>
                        <a:pt x="197" y="136"/>
                        <a:pt x="197" y="136"/>
                        <a:pt x="197" y="136"/>
                      </a:cubicBezTo>
                      <a:cubicBezTo>
                        <a:pt x="197" y="136"/>
                        <a:pt x="197" y="136"/>
                        <a:pt x="197" y="136"/>
                      </a:cubicBezTo>
                      <a:cubicBezTo>
                        <a:pt x="197" y="136"/>
                        <a:pt x="197" y="136"/>
                        <a:pt x="197" y="136"/>
                      </a:cubicBezTo>
                      <a:cubicBezTo>
                        <a:pt x="197" y="136"/>
                        <a:pt x="197" y="136"/>
                        <a:pt x="197" y="136"/>
                      </a:cubicBezTo>
                      <a:cubicBezTo>
                        <a:pt x="197" y="135"/>
                        <a:pt x="197" y="135"/>
                        <a:pt x="197" y="135"/>
                      </a:cubicBezTo>
                      <a:cubicBezTo>
                        <a:pt x="196" y="135"/>
                        <a:pt x="196" y="135"/>
                        <a:pt x="196" y="135"/>
                      </a:cubicBezTo>
                      <a:cubicBezTo>
                        <a:pt x="195" y="135"/>
                        <a:pt x="195" y="135"/>
                        <a:pt x="195" y="135"/>
                      </a:cubicBezTo>
                      <a:cubicBezTo>
                        <a:pt x="195" y="134"/>
                        <a:pt x="195" y="134"/>
                        <a:pt x="195" y="134"/>
                      </a:cubicBezTo>
                      <a:cubicBezTo>
                        <a:pt x="196" y="134"/>
                        <a:pt x="196" y="134"/>
                        <a:pt x="196" y="134"/>
                      </a:cubicBezTo>
                      <a:cubicBezTo>
                        <a:pt x="196" y="134"/>
                        <a:pt x="196" y="134"/>
                        <a:pt x="196" y="134"/>
                      </a:cubicBezTo>
                      <a:cubicBezTo>
                        <a:pt x="196" y="133"/>
                        <a:pt x="196" y="133"/>
                        <a:pt x="196" y="133"/>
                      </a:cubicBezTo>
                      <a:cubicBezTo>
                        <a:pt x="195" y="133"/>
                        <a:pt x="195" y="133"/>
                        <a:pt x="195" y="133"/>
                      </a:cubicBezTo>
                      <a:cubicBezTo>
                        <a:pt x="195" y="133"/>
                        <a:pt x="195" y="133"/>
                        <a:pt x="195" y="133"/>
                      </a:cubicBezTo>
                      <a:cubicBezTo>
                        <a:pt x="195" y="132"/>
                        <a:pt x="195" y="132"/>
                        <a:pt x="195" y="132"/>
                      </a:cubicBezTo>
                      <a:cubicBezTo>
                        <a:pt x="196" y="132"/>
                        <a:pt x="196" y="132"/>
                        <a:pt x="196" y="132"/>
                      </a:cubicBezTo>
                      <a:cubicBezTo>
                        <a:pt x="196" y="132"/>
                        <a:pt x="196" y="132"/>
                        <a:pt x="196" y="132"/>
                      </a:cubicBezTo>
                      <a:cubicBezTo>
                        <a:pt x="195" y="132"/>
                        <a:pt x="195" y="132"/>
                        <a:pt x="195" y="132"/>
                      </a:cubicBezTo>
                      <a:cubicBezTo>
                        <a:pt x="195" y="132"/>
                        <a:pt x="195" y="132"/>
                        <a:pt x="195" y="132"/>
                      </a:cubicBezTo>
                      <a:cubicBezTo>
                        <a:pt x="195" y="131"/>
                        <a:pt x="195" y="131"/>
                        <a:pt x="195" y="131"/>
                      </a:cubicBezTo>
                      <a:cubicBezTo>
                        <a:pt x="195" y="131"/>
                        <a:pt x="195" y="131"/>
                        <a:pt x="195" y="131"/>
                      </a:cubicBezTo>
                      <a:cubicBezTo>
                        <a:pt x="194" y="131"/>
                        <a:pt x="194" y="131"/>
                        <a:pt x="194" y="131"/>
                      </a:cubicBezTo>
                      <a:cubicBezTo>
                        <a:pt x="195" y="131"/>
                        <a:pt x="195" y="131"/>
                        <a:pt x="195" y="131"/>
                      </a:cubicBezTo>
                      <a:cubicBezTo>
                        <a:pt x="195" y="131"/>
                        <a:pt x="195" y="131"/>
                        <a:pt x="195" y="131"/>
                      </a:cubicBezTo>
                      <a:cubicBezTo>
                        <a:pt x="195" y="131"/>
                        <a:pt x="195" y="131"/>
                        <a:pt x="195" y="131"/>
                      </a:cubicBezTo>
                      <a:cubicBezTo>
                        <a:pt x="195" y="131"/>
                        <a:pt x="195" y="131"/>
                        <a:pt x="195" y="131"/>
                      </a:cubicBezTo>
                      <a:cubicBezTo>
                        <a:pt x="196" y="131"/>
                        <a:pt x="196" y="131"/>
                        <a:pt x="196" y="131"/>
                      </a:cubicBezTo>
                      <a:cubicBezTo>
                        <a:pt x="196" y="131"/>
                        <a:pt x="196" y="131"/>
                        <a:pt x="196" y="131"/>
                      </a:cubicBezTo>
                      <a:cubicBezTo>
                        <a:pt x="196" y="132"/>
                        <a:pt x="196" y="132"/>
                        <a:pt x="196" y="132"/>
                      </a:cubicBezTo>
                      <a:cubicBezTo>
                        <a:pt x="197" y="132"/>
                        <a:pt x="197" y="132"/>
                        <a:pt x="197" y="132"/>
                      </a:cubicBezTo>
                      <a:cubicBezTo>
                        <a:pt x="197" y="132"/>
                        <a:pt x="197" y="132"/>
                        <a:pt x="197" y="132"/>
                      </a:cubicBezTo>
                      <a:cubicBezTo>
                        <a:pt x="197" y="132"/>
                        <a:pt x="197" y="132"/>
                        <a:pt x="197" y="132"/>
                      </a:cubicBezTo>
                      <a:cubicBezTo>
                        <a:pt x="197" y="132"/>
                        <a:pt x="197" y="132"/>
                        <a:pt x="197" y="132"/>
                      </a:cubicBezTo>
                      <a:cubicBezTo>
                        <a:pt x="198" y="132"/>
                        <a:pt x="198" y="132"/>
                        <a:pt x="198" y="132"/>
                      </a:cubicBezTo>
                      <a:cubicBezTo>
                        <a:pt x="198" y="132"/>
                        <a:pt x="198" y="132"/>
                        <a:pt x="198" y="132"/>
                      </a:cubicBezTo>
                      <a:cubicBezTo>
                        <a:pt x="198" y="131"/>
                        <a:pt x="198" y="131"/>
                        <a:pt x="198" y="131"/>
                      </a:cubicBezTo>
                      <a:cubicBezTo>
                        <a:pt x="198" y="130"/>
                        <a:pt x="198" y="130"/>
                        <a:pt x="198" y="130"/>
                      </a:cubicBezTo>
                      <a:cubicBezTo>
                        <a:pt x="198" y="130"/>
                        <a:pt x="198" y="130"/>
                        <a:pt x="198" y="130"/>
                      </a:cubicBezTo>
                      <a:cubicBezTo>
                        <a:pt x="199" y="130"/>
                        <a:pt x="199" y="130"/>
                        <a:pt x="199" y="130"/>
                      </a:cubicBezTo>
                      <a:cubicBezTo>
                        <a:pt x="199" y="130"/>
                        <a:pt x="199" y="130"/>
                        <a:pt x="199" y="130"/>
                      </a:cubicBezTo>
                      <a:cubicBezTo>
                        <a:pt x="199" y="130"/>
                        <a:pt x="199" y="130"/>
                        <a:pt x="199" y="130"/>
                      </a:cubicBezTo>
                      <a:cubicBezTo>
                        <a:pt x="200" y="130"/>
                        <a:pt x="200" y="130"/>
                        <a:pt x="200" y="130"/>
                      </a:cubicBezTo>
                      <a:cubicBezTo>
                        <a:pt x="200" y="130"/>
                        <a:pt x="200" y="130"/>
                        <a:pt x="200" y="130"/>
                      </a:cubicBezTo>
                      <a:cubicBezTo>
                        <a:pt x="200" y="130"/>
                        <a:pt x="200" y="130"/>
                        <a:pt x="200" y="130"/>
                      </a:cubicBezTo>
                      <a:cubicBezTo>
                        <a:pt x="200" y="130"/>
                        <a:pt x="200" y="130"/>
                        <a:pt x="200" y="130"/>
                      </a:cubicBezTo>
                      <a:cubicBezTo>
                        <a:pt x="200" y="130"/>
                        <a:pt x="200" y="130"/>
                        <a:pt x="200" y="130"/>
                      </a:cubicBezTo>
                      <a:cubicBezTo>
                        <a:pt x="201" y="130"/>
                        <a:pt x="201" y="130"/>
                        <a:pt x="201" y="130"/>
                      </a:cubicBezTo>
                      <a:cubicBezTo>
                        <a:pt x="201" y="131"/>
                        <a:pt x="201" y="131"/>
                        <a:pt x="201" y="131"/>
                      </a:cubicBezTo>
                      <a:cubicBezTo>
                        <a:pt x="201" y="131"/>
                        <a:pt x="201" y="131"/>
                        <a:pt x="201" y="131"/>
                      </a:cubicBezTo>
                      <a:cubicBezTo>
                        <a:pt x="201" y="131"/>
                        <a:pt x="201" y="131"/>
                        <a:pt x="201" y="131"/>
                      </a:cubicBezTo>
                      <a:cubicBezTo>
                        <a:pt x="201" y="132"/>
                        <a:pt x="201" y="132"/>
                        <a:pt x="201" y="132"/>
                      </a:cubicBezTo>
                      <a:cubicBezTo>
                        <a:pt x="200" y="133"/>
                        <a:pt x="200" y="133"/>
                        <a:pt x="200" y="133"/>
                      </a:cubicBezTo>
                      <a:cubicBezTo>
                        <a:pt x="200" y="134"/>
                        <a:pt x="200" y="134"/>
                        <a:pt x="200" y="134"/>
                      </a:cubicBezTo>
                      <a:cubicBezTo>
                        <a:pt x="200" y="134"/>
                        <a:pt x="200" y="134"/>
                        <a:pt x="200" y="134"/>
                      </a:cubicBezTo>
                      <a:cubicBezTo>
                        <a:pt x="200" y="134"/>
                        <a:pt x="200" y="134"/>
                        <a:pt x="200" y="134"/>
                      </a:cubicBezTo>
                      <a:cubicBezTo>
                        <a:pt x="200" y="134"/>
                        <a:pt x="200" y="134"/>
                        <a:pt x="200" y="134"/>
                      </a:cubicBezTo>
                      <a:cubicBezTo>
                        <a:pt x="199" y="134"/>
                        <a:pt x="199" y="134"/>
                        <a:pt x="199" y="134"/>
                      </a:cubicBezTo>
                      <a:cubicBezTo>
                        <a:pt x="199" y="134"/>
                        <a:pt x="199" y="134"/>
                        <a:pt x="199" y="134"/>
                      </a:cubicBezTo>
                      <a:cubicBezTo>
                        <a:pt x="199" y="135"/>
                        <a:pt x="199" y="135"/>
                        <a:pt x="199" y="135"/>
                      </a:cubicBezTo>
                      <a:cubicBezTo>
                        <a:pt x="200" y="135"/>
                        <a:pt x="200" y="135"/>
                        <a:pt x="200" y="135"/>
                      </a:cubicBezTo>
                      <a:cubicBezTo>
                        <a:pt x="200" y="135"/>
                        <a:pt x="200" y="135"/>
                        <a:pt x="200" y="135"/>
                      </a:cubicBezTo>
                      <a:cubicBezTo>
                        <a:pt x="201" y="134"/>
                        <a:pt x="201" y="134"/>
                        <a:pt x="201" y="134"/>
                      </a:cubicBezTo>
                      <a:cubicBezTo>
                        <a:pt x="202" y="134"/>
                        <a:pt x="202" y="134"/>
                        <a:pt x="202" y="134"/>
                      </a:cubicBezTo>
                      <a:cubicBezTo>
                        <a:pt x="203" y="134"/>
                        <a:pt x="203" y="134"/>
                        <a:pt x="203" y="134"/>
                      </a:cubicBezTo>
                      <a:cubicBezTo>
                        <a:pt x="203" y="134"/>
                        <a:pt x="203" y="134"/>
                        <a:pt x="203"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5"/>
                        <a:pt x="204" y="135"/>
                        <a:pt x="204" y="135"/>
                      </a:cubicBezTo>
                      <a:cubicBezTo>
                        <a:pt x="203" y="135"/>
                        <a:pt x="203" y="135"/>
                        <a:pt x="203" y="135"/>
                      </a:cubicBezTo>
                      <a:cubicBezTo>
                        <a:pt x="203" y="135"/>
                        <a:pt x="203" y="135"/>
                        <a:pt x="203" y="135"/>
                      </a:cubicBezTo>
                      <a:cubicBezTo>
                        <a:pt x="203" y="135"/>
                        <a:pt x="203" y="135"/>
                        <a:pt x="203" y="135"/>
                      </a:cubicBezTo>
                      <a:cubicBezTo>
                        <a:pt x="202" y="135"/>
                        <a:pt x="202" y="135"/>
                        <a:pt x="202" y="135"/>
                      </a:cubicBezTo>
                      <a:cubicBezTo>
                        <a:pt x="202" y="135"/>
                        <a:pt x="202" y="135"/>
                        <a:pt x="202" y="135"/>
                      </a:cubicBezTo>
                      <a:cubicBezTo>
                        <a:pt x="202" y="135"/>
                        <a:pt x="202" y="135"/>
                        <a:pt x="202" y="135"/>
                      </a:cubicBezTo>
                      <a:cubicBezTo>
                        <a:pt x="202" y="136"/>
                        <a:pt x="202" y="136"/>
                        <a:pt x="202" y="136"/>
                      </a:cubicBezTo>
                      <a:cubicBezTo>
                        <a:pt x="201" y="136"/>
                        <a:pt x="201" y="136"/>
                        <a:pt x="201" y="136"/>
                      </a:cubicBezTo>
                      <a:cubicBezTo>
                        <a:pt x="201" y="136"/>
                        <a:pt x="201" y="136"/>
                        <a:pt x="201" y="136"/>
                      </a:cubicBezTo>
                      <a:cubicBezTo>
                        <a:pt x="200" y="137"/>
                        <a:pt x="200" y="137"/>
                        <a:pt x="200" y="137"/>
                      </a:cubicBezTo>
                      <a:cubicBezTo>
                        <a:pt x="199" y="138"/>
                        <a:pt x="199" y="138"/>
                        <a:pt x="199" y="138"/>
                      </a:cubicBezTo>
                      <a:cubicBezTo>
                        <a:pt x="200" y="138"/>
                        <a:pt x="200" y="138"/>
                        <a:pt x="200" y="138"/>
                      </a:cubicBezTo>
                      <a:cubicBezTo>
                        <a:pt x="200" y="138"/>
                        <a:pt x="200" y="138"/>
                        <a:pt x="200" y="138"/>
                      </a:cubicBezTo>
                      <a:cubicBezTo>
                        <a:pt x="200" y="138"/>
                        <a:pt x="200" y="138"/>
                        <a:pt x="200" y="138"/>
                      </a:cubicBezTo>
                      <a:cubicBezTo>
                        <a:pt x="201" y="137"/>
                        <a:pt x="201" y="137"/>
                        <a:pt x="201" y="137"/>
                      </a:cubicBezTo>
                      <a:cubicBezTo>
                        <a:pt x="202" y="136"/>
                        <a:pt x="202" y="136"/>
                        <a:pt x="202" y="136"/>
                      </a:cubicBezTo>
                      <a:cubicBezTo>
                        <a:pt x="207" y="133"/>
                        <a:pt x="207" y="133"/>
                        <a:pt x="207" y="133"/>
                      </a:cubicBezTo>
                      <a:cubicBezTo>
                        <a:pt x="209" y="132"/>
                        <a:pt x="209" y="132"/>
                        <a:pt x="209" y="132"/>
                      </a:cubicBezTo>
                      <a:cubicBezTo>
                        <a:pt x="210" y="132"/>
                        <a:pt x="210" y="132"/>
                        <a:pt x="210" y="132"/>
                      </a:cubicBezTo>
                      <a:cubicBezTo>
                        <a:pt x="211" y="131"/>
                        <a:pt x="211" y="131"/>
                        <a:pt x="211" y="131"/>
                      </a:cubicBezTo>
                      <a:cubicBezTo>
                        <a:pt x="212" y="131"/>
                        <a:pt x="212" y="131"/>
                        <a:pt x="212" y="131"/>
                      </a:cubicBezTo>
                      <a:cubicBezTo>
                        <a:pt x="212" y="131"/>
                        <a:pt x="212" y="131"/>
                        <a:pt x="212" y="131"/>
                      </a:cubicBezTo>
                      <a:cubicBezTo>
                        <a:pt x="214" y="131"/>
                        <a:pt x="214" y="131"/>
                        <a:pt x="214" y="131"/>
                      </a:cubicBezTo>
                      <a:cubicBezTo>
                        <a:pt x="214" y="131"/>
                        <a:pt x="214" y="131"/>
                        <a:pt x="214" y="131"/>
                      </a:cubicBezTo>
                      <a:cubicBezTo>
                        <a:pt x="215" y="131"/>
                        <a:pt x="215" y="131"/>
                        <a:pt x="215" y="131"/>
                      </a:cubicBezTo>
                      <a:cubicBezTo>
                        <a:pt x="215" y="131"/>
                        <a:pt x="215" y="131"/>
                        <a:pt x="215" y="131"/>
                      </a:cubicBezTo>
                      <a:cubicBezTo>
                        <a:pt x="215" y="130"/>
                        <a:pt x="215" y="130"/>
                        <a:pt x="215" y="130"/>
                      </a:cubicBezTo>
                      <a:cubicBezTo>
                        <a:pt x="214" y="129"/>
                        <a:pt x="214" y="129"/>
                        <a:pt x="214" y="129"/>
                      </a:cubicBezTo>
                      <a:cubicBezTo>
                        <a:pt x="213" y="129"/>
                        <a:pt x="213" y="129"/>
                        <a:pt x="213" y="129"/>
                      </a:cubicBezTo>
                      <a:cubicBezTo>
                        <a:pt x="214" y="127"/>
                        <a:pt x="214" y="127"/>
                        <a:pt x="214" y="127"/>
                      </a:cubicBezTo>
                      <a:cubicBezTo>
                        <a:pt x="215" y="126"/>
                        <a:pt x="215" y="126"/>
                        <a:pt x="215" y="126"/>
                      </a:cubicBezTo>
                      <a:cubicBezTo>
                        <a:pt x="215" y="125"/>
                        <a:pt x="215" y="125"/>
                        <a:pt x="215" y="125"/>
                      </a:cubicBezTo>
                      <a:cubicBezTo>
                        <a:pt x="215" y="125"/>
                        <a:pt x="215" y="125"/>
                        <a:pt x="215" y="125"/>
                      </a:cubicBezTo>
                      <a:cubicBezTo>
                        <a:pt x="215" y="125"/>
                        <a:pt x="215" y="125"/>
                        <a:pt x="215" y="125"/>
                      </a:cubicBezTo>
                      <a:cubicBezTo>
                        <a:pt x="215" y="125"/>
                        <a:pt x="215" y="125"/>
                        <a:pt x="215" y="125"/>
                      </a:cubicBezTo>
                      <a:cubicBezTo>
                        <a:pt x="216" y="125"/>
                        <a:pt x="216" y="125"/>
                        <a:pt x="216" y="125"/>
                      </a:cubicBezTo>
                      <a:cubicBezTo>
                        <a:pt x="216" y="125"/>
                        <a:pt x="216" y="125"/>
                        <a:pt x="216" y="125"/>
                      </a:cubicBezTo>
                      <a:cubicBezTo>
                        <a:pt x="216" y="124"/>
                        <a:pt x="216" y="124"/>
                        <a:pt x="216" y="124"/>
                      </a:cubicBezTo>
                      <a:cubicBezTo>
                        <a:pt x="217" y="123"/>
                        <a:pt x="217" y="123"/>
                        <a:pt x="217" y="123"/>
                      </a:cubicBezTo>
                      <a:cubicBezTo>
                        <a:pt x="217" y="123"/>
                        <a:pt x="217" y="123"/>
                        <a:pt x="217" y="123"/>
                      </a:cubicBezTo>
                      <a:cubicBezTo>
                        <a:pt x="217" y="123"/>
                        <a:pt x="217" y="123"/>
                        <a:pt x="217" y="123"/>
                      </a:cubicBezTo>
                      <a:cubicBezTo>
                        <a:pt x="217" y="122"/>
                        <a:pt x="217" y="122"/>
                        <a:pt x="217" y="122"/>
                      </a:cubicBezTo>
                      <a:cubicBezTo>
                        <a:pt x="217" y="122"/>
                        <a:pt x="217" y="122"/>
                        <a:pt x="217" y="122"/>
                      </a:cubicBezTo>
                      <a:cubicBezTo>
                        <a:pt x="217" y="121"/>
                        <a:pt x="217" y="121"/>
                        <a:pt x="217" y="121"/>
                      </a:cubicBezTo>
                      <a:cubicBezTo>
                        <a:pt x="217" y="121"/>
                        <a:pt x="217" y="121"/>
                        <a:pt x="217" y="121"/>
                      </a:cubicBezTo>
                      <a:cubicBezTo>
                        <a:pt x="217" y="121"/>
                        <a:pt x="217" y="121"/>
                        <a:pt x="217" y="121"/>
                      </a:cubicBezTo>
                      <a:cubicBezTo>
                        <a:pt x="217" y="121"/>
                        <a:pt x="217" y="121"/>
                        <a:pt x="217" y="121"/>
                      </a:cubicBezTo>
                      <a:cubicBezTo>
                        <a:pt x="217" y="120"/>
                        <a:pt x="217" y="120"/>
                        <a:pt x="217" y="120"/>
                      </a:cubicBezTo>
                      <a:cubicBezTo>
                        <a:pt x="217" y="120"/>
                        <a:pt x="217" y="120"/>
                        <a:pt x="217" y="120"/>
                      </a:cubicBezTo>
                      <a:cubicBezTo>
                        <a:pt x="217" y="120"/>
                        <a:pt x="217" y="120"/>
                        <a:pt x="217" y="120"/>
                      </a:cubicBezTo>
                      <a:cubicBezTo>
                        <a:pt x="217" y="120"/>
                        <a:pt x="217" y="120"/>
                        <a:pt x="217" y="120"/>
                      </a:cubicBezTo>
                      <a:cubicBezTo>
                        <a:pt x="217" y="119"/>
                        <a:pt x="217" y="119"/>
                        <a:pt x="217" y="119"/>
                      </a:cubicBezTo>
                      <a:cubicBezTo>
                        <a:pt x="217" y="119"/>
                        <a:pt x="217" y="119"/>
                        <a:pt x="217" y="119"/>
                      </a:cubicBezTo>
                      <a:cubicBezTo>
                        <a:pt x="216" y="119"/>
                        <a:pt x="216" y="119"/>
                        <a:pt x="216" y="119"/>
                      </a:cubicBezTo>
                      <a:cubicBezTo>
                        <a:pt x="216" y="118"/>
                        <a:pt x="216" y="118"/>
                        <a:pt x="216" y="118"/>
                      </a:cubicBezTo>
                      <a:cubicBezTo>
                        <a:pt x="216" y="118"/>
                        <a:pt x="216" y="118"/>
                        <a:pt x="216" y="118"/>
                      </a:cubicBezTo>
                      <a:cubicBezTo>
                        <a:pt x="216" y="117"/>
                        <a:pt x="216" y="117"/>
                        <a:pt x="216" y="117"/>
                      </a:cubicBezTo>
                      <a:cubicBezTo>
                        <a:pt x="216" y="117"/>
                        <a:pt x="216" y="117"/>
                        <a:pt x="216" y="117"/>
                      </a:cubicBezTo>
                      <a:cubicBezTo>
                        <a:pt x="216" y="117"/>
                        <a:pt x="216" y="117"/>
                        <a:pt x="216" y="117"/>
                      </a:cubicBezTo>
                      <a:cubicBezTo>
                        <a:pt x="217" y="116"/>
                        <a:pt x="217" y="116"/>
                        <a:pt x="217" y="116"/>
                      </a:cubicBezTo>
                      <a:cubicBezTo>
                        <a:pt x="217" y="116"/>
                        <a:pt x="217" y="116"/>
                        <a:pt x="217" y="116"/>
                      </a:cubicBezTo>
                      <a:cubicBezTo>
                        <a:pt x="217" y="115"/>
                        <a:pt x="217" y="115"/>
                        <a:pt x="217" y="115"/>
                      </a:cubicBezTo>
                      <a:cubicBezTo>
                        <a:pt x="217" y="115"/>
                        <a:pt x="217" y="115"/>
                        <a:pt x="217" y="115"/>
                      </a:cubicBezTo>
                      <a:cubicBezTo>
                        <a:pt x="216" y="115"/>
                        <a:pt x="216" y="115"/>
                        <a:pt x="216" y="115"/>
                      </a:cubicBezTo>
                      <a:cubicBezTo>
                        <a:pt x="216" y="115"/>
                        <a:pt x="216" y="115"/>
                        <a:pt x="216" y="115"/>
                      </a:cubicBezTo>
                      <a:cubicBezTo>
                        <a:pt x="216" y="114"/>
                        <a:pt x="216" y="114"/>
                        <a:pt x="216" y="114"/>
                      </a:cubicBezTo>
                      <a:cubicBezTo>
                        <a:pt x="216" y="114"/>
                        <a:pt x="216" y="114"/>
                        <a:pt x="216" y="114"/>
                      </a:cubicBezTo>
                      <a:cubicBezTo>
                        <a:pt x="216" y="114"/>
                        <a:pt x="216" y="114"/>
                        <a:pt x="216" y="114"/>
                      </a:cubicBezTo>
                      <a:cubicBezTo>
                        <a:pt x="216" y="114"/>
                        <a:pt x="216" y="114"/>
                        <a:pt x="216" y="114"/>
                      </a:cubicBezTo>
                      <a:cubicBezTo>
                        <a:pt x="216" y="114"/>
                        <a:pt x="216" y="114"/>
                        <a:pt x="216" y="114"/>
                      </a:cubicBezTo>
                      <a:cubicBezTo>
                        <a:pt x="216" y="113"/>
                        <a:pt x="216" y="113"/>
                        <a:pt x="216" y="113"/>
                      </a:cubicBezTo>
                      <a:cubicBezTo>
                        <a:pt x="217" y="113"/>
                        <a:pt x="217" y="113"/>
                        <a:pt x="217" y="113"/>
                      </a:cubicBezTo>
                      <a:cubicBezTo>
                        <a:pt x="217" y="113"/>
                        <a:pt x="217" y="113"/>
                        <a:pt x="217" y="113"/>
                      </a:cubicBezTo>
                      <a:cubicBezTo>
                        <a:pt x="217" y="113"/>
                        <a:pt x="217" y="113"/>
                        <a:pt x="217" y="113"/>
                      </a:cubicBezTo>
                      <a:cubicBezTo>
                        <a:pt x="217" y="112"/>
                        <a:pt x="217" y="112"/>
                        <a:pt x="217" y="112"/>
                      </a:cubicBezTo>
                      <a:cubicBezTo>
                        <a:pt x="217" y="111"/>
                        <a:pt x="217" y="111"/>
                        <a:pt x="217" y="111"/>
                      </a:cubicBezTo>
                      <a:cubicBezTo>
                        <a:pt x="218" y="111"/>
                        <a:pt x="218" y="111"/>
                        <a:pt x="218" y="111"/>
                      </a:cubicBezTo>
                      <a:cubicBezTo>
                        <a:pt x="218" y="111"/>
                        <a:pt x="218" y="111"/>
                        <a:pt x="218" y="111"/>
                      </a:cubicBezTo>
                      <a:cubicBezTo>
                        <a:pt x="218" y="110"/>
                        <a:pt x="218" y="110"/>
                        <a:pt x="218" y="110"/>
                      </a:cubicBezTo>
                      <a:cubicBezTo>
                        <a:pt x="218" y="109"/>
                        <a:pt x="218" y="109"/>
                        <a:pt x="218" y="109"/>
                      </a:cubicBezTo>
                      <a:cubicBezTo>
                        <a:pt x="219" y="108"/>
                        <a:pt x="219" y="108"/>
                        <a:pt x="219" y="108"/>
                      </a:cubicBezTo>
                      <a:cubicBezTo>
                        <a:pt x="219" y="108"/>
                        <a:pt x="219" y="108"/>
                        <a:pt x="219" y="108"/>
                      </a:cubicBezTo>
                      <a:cubicBezTo>
                        <a:pt x="219" y="108"/>
                        <a:pt x="219" y="108"/>
                        <a:pt x="219" y="108"/>
                      </a:cubicBezTo>
                      <a:cubicBezTo>
                        <a:pt x="219" y="108"/>
                        <a:pt x="219" y="108"/>
                        <a:pt x="219" y="108"/>
                      </a:cubicBezTo>
                      <a:cubicBezTo>
                        <a:pt x="218" y="107"/>
                        <a:pt x="218" y="107"/>
                        <a:pt x="218" y="107"/>
                      </a:cubicBezTo>
                      <a:cubicBezTo>
                        <a:pt x="218" y="107"/>
                        <a:pt x="218" y="107"/>
                        <a:pt x="218" y="107"/>
                      </a:cubicBezTo>
                      <a:cubicBezTo>
                        <a:pt x="218" y="107"/>
                        <a:pt x="218" y="107"/>
                        <a:pt x="218" y="107"/>
                      </a:cubicBezTo>
                      <a:cubicBezTo>
                        <a:pt x="219" y="107"/>
                        <a:pt x="219" y="107"/>
                        <a:pt x="219" y="107"/>
                      </a:cubicBezTo>
                      <a:cubicBezTo>
                        <a:pt x="219" y="106"/>
                        <a:pt x="219" y="106"/>
                        <a:pt x="219" y="106"/>
                      </a:cubicBezTo>
                      <a:cubicBezTo>
                        <a:pt x="219" y="106"/>
                        <a:pt x="219" y="106"/>
                        <a:pt x="219" y="106"/>
                      </a:cubicBezTo>
                      <a:cubicBezTo>
                        <a:pt x="219" y="106"/>
                        <a:pt x="219" y="106"/>
                        <a:pt x="219" y="106"/>
                      </a:cubicBezTo>
                      <a:cubicBezTo>
                        <a:pt x="219" y="106"/>
                        <a:pt x="219" y="106"/>
                        <a:pt x="219" y="106"/>
                      </a:cubicBezTo>
                      <a:cubicBezTo>
                        <a:pt x="219" y="106"/>
                        <a:pt x="219" y="106"/>
                        <a:pt x="219" y="106"/>
                      </a:cubicBezTo>
                      <a:cubicBezTo>
                        <a:pt x="218" y="105"/>
                        <a:pt x="218" y="105"/>
                        <a:pt x="218" y="105"/>
                      </a:cubicBezTo>
                      <a:cubicBezTo>
                        <a:pt x="218" y="105"/>
                        <a:pt x="218" y="105"/>
                        <a:pt x="218" y="105"/>
                      </a:cubicBezTo>
                      <a:cubicBezTo>
                        <a:pt x="218" y="105"/>
                        <a:pt x="218" y="105"/>
                        <a:pt x="218" y="105"/>
                      </a:cubicBezTo>
                      <a:cubicBezTo>
                        <a:pt x="219" y="105"/>
                        <a:pt x="219" y="105"/>
                        <a:pt x="219" y="105"/>
                      </a:cubicBezTo>
                      <a:cubicBezTo>
                        <a:pt x="219" y="104"/>
                        <a:pt x="219" y="104"/>
                        <a:pt x="219" y="104"/>
                      </a:cubicBezTo>
                      <a:cubicBezTo>
                        <a:pt x="219" y="104"/>
                        <a:pt x="219" y="104"/>
                        <a:pt x="219" y="104"/>
                      </a:cubicBezTo>
                      <a:cubicBezTo>
                        <a:pt x="219" y="104"/>
                        <a:pt x="219" y="104"/>
                        <a:pt x="219" y="104"/>
                      </a:cubicBezTo>
                      <a:close/>
                      <a:moveTo>
                        <a:pt x="165" y="163"/>
                      </a:moveTo>
                      <a:cubicBezTo>
                        <a:pt x="165" y="163"/>
                        <a:pt x="165" y="163"/>
                        <a:pt x="165" y="163"/>
                      </a:cubicBezTo>
                      <a:cubicBezTo>
                        <a:pt x="165" y="163"/>
                        <a:pt x="165" y="163"/>
                        <a:pt x="165" y="163"/>
                      </a:cubicBezTo>
                      <a:cubicBezTo>
                        <a:pt x="164" y="163"/>
                        <a:pt x="164" y="163"/>
                        <a:pt x="164" y="163"/>
                      </a:cubicBezTo>
                      <a:cubicBezTo>
                        <a:pt x="164" y="164"/>
                        <a:pt x="164" y="164"/>
                        <a:pt x="164" y="164"/>
                      </a:cubicBezTo>
                      <a:cubicBezTo>
                        <a:pt x="164" y="164"/>
                        <a:pt x="164" y="164"/>
                        <a:pt x="164" y="164"/>
                      </a:cubicBezTo>
                      <a:cubicBezTo>
                        <a:pt x="164" y="164"/>
                        <a:pt x="164" y="164"/>
                        <a:pt x="164" y="164"/>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7"/>
                        <a:pt x="163" y="167"/>
                        <a:pt x="163" y="167"/>
                      </a:cubicBezTo>
                      <a:cubicBezTo>
                        <a:pt x="162" y="168"/>
                        <a:pt x="162" y="168"/>
                        <a:pt x="162" y="168"/>
                      </a:cubicBezTo>
                      <a:cubicBezTo>
                        <a:pt x="162" y="168"/>
                        <a:pt x="162" y="168"/>
                        <a:pt x="162" y="168"/>
                      </a:cubicBezTo>
                      <a:cubicBezTo>
                        <a:pt x="162" y="169"/>
                        <a:pt x="162" y="169"/>
                        <a:pt x="162" y="169"/>
                      </a:cubicBezTo>
                      <a:cubicBezTo>
                        <a:pt x="162" y="168"/>
                        <a:pt x="162" y="168"/>
                        <a:pt x="162" y="168"/>
                      </a:cubicBezTo>
                      <a:cubicBezTo>
                        <a:pt x="162" y="168"/>
                        <a:pt x="162" y="168"/>
                        <a:pt x="162" y="168"/>
                      </a:cubicBezTo>
                      <a:cubicBezTo>
                        <a:pt x="163" y="167"/>
                        <a:pt x="163" y="167"/>
                        <a:pt x="163" y="167"/>
                      </a:cubicBezTo>
                      <a:cubicBezTo>
                        <a:pt x="164" y="166"/>
                        <a:pt x="164" y="166"/>
                        <a:pt x="164" y="166"/>
                      </a:cubicBezTo>
                      <a:cubicBezTo>
                        <a:pt x="165" y="164"/>
                        <a:pt x="165" y="164"/>
                        <a:pt x="165" y="164"/>
                      </a:cubicBezTo>
                      <a:cubicBezTo>
                        <a:pt x="165" y="164"/>
                        <a:pt x="165" y="164"/>
                        <a:pt x="165" y="164"/>
                      </a:cubicBezTo>
                      <a:cubicBezTo>
                        <a:pt x="165" y="164"/>
                        <a:pt x="165" y="164"/>
                        <a:pt x="165" y="164"/>
                      </a:cubicBezTo>
                      <a:cubicBezTo>
                        <a:pt x="165" y="163"/>
                        <a:pt x="165" y="163"/>
                        <a:pt x="165" y="163"/>
                      </a:cubicBezTo>
                      <a:cubicBezTo>
                        <a:pt x="165" y="163"/>
                        <a:pt x="165" y="163"/>
                        <a:pt x="165" y="163"/>
                      </a:cubicBezTo>
                      <a:close/>
                      <a:moveTo>
                        <a:pt x="161" y="169"/>
                      </a:moveTo>
                      <a:cubicBezTo>
                        <a:pt x="161" y="169"/>
                        <a:pt x="161" y="169"/>
                        <a:pt x="161" y="169"/>
                      </a:cubicBezTo>
                      <a:cubicBezTo>
                        <a:pt x="161" y="170"/>
                        <a:pt x="161" y="170"/>
                        <a:pt x="161" y="170"/>
                      </a:cubicBezTo>
                      <a:cubicBezTo>
                        <a:pt x="161" y="170"/>
                        <a:pt x="161" y="170"/>
                        <a:pt x="161" y="170"/>
                      </a:cubicBezTo>
                      <a:cubicBezTo>
                        <a:pt x="160" y="171"/>
                        <a:pt x="160" y="171"/>
                        <a:pt x="160" y="171"/>
                      </a:cubicBezTo>
                      <a:cubicBezTo>
                        <a:pt x="159" y="173"/>
                        <a:pt x="159" y="173"/>
                        <a:pt x="159" y="173"/>
                      </a:cubicBezTo>
                      <a:cubicBezTo>
                        <a:pt x="159" y="173"/>
                        <a:pt x="159" y="173"/>
                        <a:pt x="159" y="173"/>
                      </a:cubicBezTo>
                      <a:cubicBezTo>
                        <a:pt x="159" y="173"/>
                        <a:pt x="159" y="173"/>
                        <a:pt x="159" y="173"/>
                      </a:cubicBezTo>
                      <a:cubicBezTo>
                        <a:pt x="159" y="173"/>
                        <a:pt x="159" y="173"/>
                        <a:pt x="159" y="173"/>
                      </a:cubicBezTo>
                      <a:cubicBezTo>
                        <a:pt x="158" y="173"/>
                        <a:pt x="158" y="173"/>
                        <a:pt x="158" y="173"/>
                      </a:cubicBezTo>
                      <a:cubicBezTo>
                        <a:pt x="158" y="173"/>
                        <a:pt x="158" y="173"/>
                        <a:pt x="158" y="173"/>
                      </a:cubicBezTo>
                      <a:cubicBezTo>
                        <a:pt x="159" y="173"/>
                        <a:pt x="159" y="173"/>
                        <a:pt x="159" y="173"/>
                      </a:cubicBezTo>
                      <a:cubicBezTo>
                        <a:pt x="159" y="173"/>
                        <a:pt x="159" y="173"/>
                        <a:pt x="159" y="173"/>
                      </a:cubicBezTo>
                      <a:cubicBezTo>
                        <a:pt x="158" y="174"/>
                        <a:pt x="158" y="174"/>
                        <a:pt x="158" y="174"/>
                      </a:cubicBezTo>
                      <a:cubicBezTo>
                        <a:pt x="158" y="174"/>
                        <a:pt x="158" y="174"/>
                        <a:pt x="158" y="174"/>
                      </a:cubicBezTo>
                      <a:cubicBezTo>
                        <a:pt x="158" y="175"/>
                        <a:pt x="158" y="175"/>
                        <a:pt x="157" y="176"/>
                      </a:cubicBezTo>
                      <a:cubicBezTo>
                        <a:pt x="157" y="176"/>
                        <a:pt x="157" y="176"/>
                        <a:pt x="157" y="176"/>
                      </a:cubicBezTo>
                      <a:cubicBezTo>
                        <a:pt x="157" y="177"/>
                        <a:pt x="157" y="177"/>
                        <a:pt x="157" y="177"/>
                      </a:cubicBezTo>
                      <a:cubicBezTo>
                        <a:pt x="156" y="179"/>
                        <a:pt x="156" y="179"/>
                        <a:pt x="156" y="179"/>
                      </a:cubicBezTo>
                      <a:cubicBezTo>
                        <a:pt x="156" y="181"/>
                        <a:pt x="156" y="181"/>
                        <a:pt x="156" y="181"/>
                      </a:cubicBezTo>
                      <a:cubicBezTo>
                        <a:pt x="156" y="181"/>
                        <a:pt x="156" y="181"/>
                        <a:pt x="156" y="181"/>
                      </a:cubicBezTo>
                      <a:cubicBezTo>
                        <a:pt x="156" y="181"/>
                        <a:pt x="156" y="181"/>
                        <a:pt x="156" y="181"/>
                      </a:cubicBezTo>
                      <a:cubicBezTo>
                        <a:pt x="157" y="181"/>
                        <a:pt x="157" y="181"/>
                        <a:pt x="157" y="181"/>
                      </a:cubicBezTo>
                      <a:cubicBezTo>
                        <a:pt x="157" y="181"/>
                        <a:pt x="157" y="181"/>
                        <a:pt x="157" y="181"/>
                      </a:cubicBezTo>
                      <a:cubicBezTo>
                        <a:pt x="157" y="180"/>
                        <a:pt x="157" y="180"/>
                        <a:pt x="157" y="180"/>
                      </a:cubicBezTo>
                      <a:cubicBezTo>
                        <a:pt x="157" y="178"/>
                        <a:pt x="157" y="178"/>
                        <a:pt x="157" y="178"/>
                      </a:cubicBezTo>
                      <a:cubicBezTo>
                        <a:pt x="158" y="176"/>
                        <a:pt x="158" y="176"/>
                        <a:pt x="158" y="176"/>
                      </a:cubicBezTo>
                      <a:cubicBezTo>
                        <a:pt x="160" y="173"/>
                        <a:pt x="160" y="173"/>
                        <a:pt x="160" y="173"/>
                      </a:cubicBezTo>
                      <a:cubicBezTo>
                        <a:pt x="162" y="169"/>
                        <a:pt x="162" y="169"/>
                        <a:pt x="162" y="169"/>
                      </a:cubicBezTo>
                      <a:cubicBezTo>
                        <a:pt x="162" y="169"/>
                        <a:pt x="162" y="169"/>
                        <a:pt x="162" y="169"/>
                      </a:cubicBezTo>
                      <a:cubicBezTo>
                        <a:pt x="162" y="169"/>
                        <a:pt x="162" y="169"/>
                        <a:pt x="162" y="169"/>
                      </a:cubicBezTo>
                      <a:lnTo>
                        <a:pt x="161" y="169"/>
                      </a:lnTo>
                      <a:close/>
                      <a:moveTo>
                        <a:pt x="157" y="191"/>
                      </a:moveTo>
                      <a:cubicBezTo>
                        <a:pt x="157" y="192"/>
                        <a:pt x="157" y="192"/>
                        <a:pt x="157" y="192"/>
                      </a:cubicBezTo>
                      <a:cubicBezTo>
                        <a:pt x="158" y="193"/>
                        <a:pt x="158" y="193"/>
                        <a:pt x="158" y="193"/>
                      </a:cubicBezTo>
                      <a:cubicBezTo>
                        <a:pt x="158" y="193"/>
                        <a:pt x="158" y="193"/>
                        <a:pt x="158" y="193"/>
                      </a:cubicBezTo>
                      <a:cubicBezTo>
                        <a:pt x="158" y="193"/>
                        <a:pt x="158" y="193"/>
                        <a:pt x="158" y="193"/>
                      </a:cubicBezTo>
                      <a:cubicBezTo>
                        <a:pt x="158" y="194"/>
                        <a:pt x="158" y="194"/>
                        <a:pt x="158" y="194"/>
                      </a:cubicBezTo>
                      <a:cubicBezTo>
                        <a:pt x="158" y="195"/>
                        <a:pt x="158" y="195"/>
                        <a:pt x="158" y="195"/>
                      </a:cubicBezTo>
                      <a:cubicBezTo>
                        <a:pt x="159" y="195"/>
                        <a:pt x="159" y="195"/>
                        <a:pt x="159" y="195"/>
                      </a:cubicBezTo>
                      <a:cubicBezTo>
                        <a:pt x="159" y="196"/>
                        <a:pt x="159" y="196"/>
                        <a:pt x="159" y="196"/>
                      </a:cubicBezTo>
                      <a:cubicBezTo>
                        <a:pt x="159" y="197"/>
                        <a:pt x="159" y="197"/>
                        <a:pt x="159" y="197"/>
                      </a:cubicBezTo>
                      <a:cubicBezTo>
                        <a:pt x="159" y="198"/>
                        <a:pt x="159" y="198"/>
                        <a:pt x="159" y="198"/>
                      </a:cubicBezTo>
                      <a:cubicBezTo>
                        <a:pt x="159" y="198"/>
                        <a:pt x="159" y="198"/>
                        <a:pt x="159" y="198"/>
                      </a:cubicBezTo>
                      <a:cubicBezTo>
                        <a:pt x="160" y="199"/>
                        <a:pt x="160" y="199"/>
                        <a:pt x="160" y="199"/>
                      </a:cubicBezTo>
                      <a:cubicBezTo>
                        <a:pt x="160" y="202"/>
                        <a:pt x="160" y="202"/>
                        <a:pt x="160" y="202"/>
                      </a:cubicBezTo>
                      <a:cubicBezTo>
                        <a:pt x="160" y="202"/>
                        <a:pt x="160" y="202"/>
                        <a:pt x="160" y="202"/>
                      </a:cubicBezTo>
                      <a:cubicBezTo>
                        <a:pt x="161" y="203"/>
                        <a:pt x="161" y="203"/>
                        <a:pt x="161" y="203"/>
                      </a:cubicBezTo>
                      <a:cubicBezTo>
                        <a:pt x="161" y="203"/>
                        <a:pt x="161" y="203"/>
                        <a:pt x="161" y="203"/>
                      </a:cubicBezTo>
                      <a:cubicBezTo>
                        <a:pt x="161" y="202"/>
                        <a:pt x="161" y="202"/>
                        <a:pt x="161" y="202"/>
                      </a:cubicBezTo>
                      <a:cubicBezTo>
                        <a:pt x="161" y="201"/>
                        <a:pt x="161" y="201"/>
                        <a:pt x="161" y="201"/>
                      </a:cubicBezTo>
                      <a:cubicBezTo>
                        <a:pt x="160" y="201"/>
                        <a:pt x="160" y="201"/>
                        <a:pt x="160" y="201"/>
                      </a:cubicBezTo>
                      <a:cubicBezTo>
                        <a:pt x="160" y="200"/>
                        <a:pt x="160" y="200"/>
                        <a:pt x="160" y="200"/>
                      </a:cubicBezTo>
                      <a:cubicBezTo>
                        <a:pt x="160" y="199"/>
                        <a:pt x="160" y="199"/>
                        <a:pt x="160" y="199"/>
                      </a:cubicBezTo>
                      <a:cubicBezTo>
                        <a:pt x="160" y="199"/>
                        <a:pt x="160" y="199"/>
                        <a:pt x="160" y="199"/>
                      </a:cubicBezTo>
                      <a:cubicBezTo>
                        <a:pt x="160" y="198"/>
                        <a:pt x="160" y="198"/>
                        <a:pt x="160" y="198"/>
                      </a:cubicBezTo>
                      <a:cubicBezTo>
                        <a:pt x="159" y="197"/>
                        <a:pt x="159" y="197"/>
                        <a:pt x="159" y="197"/>
                      </a:cubicBezTo>
                      <a:cubicBezTo>
                        <a:pt x="159" y="197"/>
                        <a:pt x="159" y="197"/>
                        <a:pt x="159" y="197"/>
                      </a:cubicBezTo>
                      <a:cubicBezTo>
                        <a:pt x="159" y="196"/>
                        <a:pt x="159" y="196"/>
                        <a:pt x="159" y="196"/>
                      </a:cubicBezTo>
                      <a:cubicBezTo>
                        <a:pt x="159" y="196"/>
                        <a:pt x="159" y="196"/>
                        <a:pt x="159" y="196"/>
                      </a:cubicBezTo>
                      <a:cubicBezTo>
                        <a:pt x="157" y="190"/>
                        <a:pt x="157" y="190"/>
                        <a:pt x="157" y="190"/>
                      </a:cubicBezTo>
                      <a:cubicBezTo>
                        <a:pt x="157" y="187"/>
                        <a:pt x="157" y="187"/>
                        <a:pt x="157" y="187"/>
                      </a:cubicBezTo>
                      <a:cubicBezTo>
                        <a:pt x="156" y="182"/>
                        <a:pt x="156" y="182"/>
                        <a:pt x="156" y="182"/>
                      </a:cubicBezTo>
                      <a:cubicBezTo>
                        <a:pt x="156" y="181"/>
                        <a:pt x="156" y="181"/>
                        <a:pt x="156" y="181"/>
                      </a:cubicBezTo>
                      <a:cubicBezTo>
                        <a:pt x="156" y="182"/>
                        <a:pt x="156" y="182"/>
                        <a:pt x="156" y="182"/>
                      </a:cubicBezTo>
                      <a:cubicBezTo>
                        <a:pt x="156" y="183"/>
                        <a:pt x="156" y="183"/>
                        <a:pt x="156" y="183"/>
                      </a:cubicBezTo>
                      <a:cubicBezTo>
                        <a:pt x="156" y="183"/>
                        <a:pt x="156" y="183"/>
                        <a:pt x="156" y="183"/>
                      </a:cubicBezTo>
                      <a:cubicBezTo>
                        <a:pt x="156" y="183"/>
                        <a:pt x="156" y="183"/>
                        <a:pt x="156" y="183"/>
                      </a:cubicBezTo>
                      <a:cubicBezTo>
                        <a:pt x="156" y="184"/>
                        <a:pt x="156" y="184"/>
                        <a:pt x="156" y="184"/>
                      </a:cubicBezTo>
                      <a:cubicBezTo>
                        <a:pt x="156" y="184"/>
                        <a:pt x="156" y="184"/>
                        <a:pt x="156" y="184"/>
                      </a:cubicBezTo>
                      <a:cubicBezTo>
                        <a:pt x="156" y="185"/>
                        <a:pt x="156" y="185"/>
                        <a:pt x="156" y="185"/>
                      </a:cubicBezTo>
                      <a:cubicBezTo>
                        <a:pt x="156" y="186"/>
                        <a:pt x="156" y="186"/>
                        <a:pt x="156" y="186"/>
                      </a:cubicBezTo>
                      <a:cubicBezTo>
                        <a:pt x="156" y="187"/>
                        <a:pt x="156" y="187"/>
                        <a:pt x="156" y="187"/>
                      </a:cubicBezTo>
                      <a:cubicBezTo>
                        <a:pt x="156" y="188"/>
                        <a:pt x="156" y="188"/>
                        <a:pt x="156" y="188"/>
                      </a:cubicBezTo>
                      <a:cubicBezTo>
                        <a:pt x="156" y="189"/>
                        <a:pt x="156" y="189"/>
                        <a:pt x="156" y="189"/>
                      </a:cubicBezTo>
                      <a:cubicBezTo>
                        <a:pt x="157" y="189"/>
                        <a:pt x="157" y="189"/>
                        <a:pt x="157" y="189"/>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1"/>
                        <a:pt x="157" y="191"/>
                        <a:pt x="157" y="191"/>
                      </a:cubicBezTo>
                      <a:cubicBezTo>
                        <a:pt x="157" y="191"/>
                        <a:pt x="157" y="191"/>
                        <a:pt x="157" y="191"/>
                      </a:cubicBezTo>
                      <a:cubicBezTo>
                        <a:pt x="157" y="191"/>
                        <a:pt x="157" y="191"/>
                        <a:pt x="157" y="191"/>
                      </a:cubicBezTo>
                      <a:close/>
                      <a:moveTo>
                        <a:pt x="199" y="138"/>
                      </a:move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9"/>
                        <a:pt x="199" y="139"/>
                        <a:pt x="199" y="139"/>
                      </a:cubicBezTo>
                      <a:cubicBezTo>
                        <a:pt x="199" y="139"/>
                        <a:pt x="199" y="139"/>
                        <a:pt x="199" y="139"/>
                      </a:cubicBezTo>
                      <a:cubicBezTo>
                        <a:pt x="199" y="139"/>
                        <a:pt x="199" y="139"/>
                        <a:pt x="199" y="139"/>
                      </a:cubicBezTo>
                      <a:cubicBezTo>
                        <a:pt x="199" y="139"/>
                        <a:pt x="199" y="139"/>
                        <a:pt x="199" y="139"/>
                      </a:cubicBezTo>
                      <a:cubicBezTo>
                        <a:pt x="198" y="139"/>
                        <a:pt x="198" y="139"/>
                        <a:pt x="198" y="139"/>
                      </a:cubicBezTo>
                      <a:cubicBezTo>
                        <a:pt x="198" y="139"/>
                        <a:pt x="198" y="139"/>
                        <a:pt x="198" y="139"/>
                      </a:cubicBezTo>
                      <a:cubicBezTo>
                        <a:pt x="198" y="139"/>
                        <a:pt x="198" y="139"/>
                        <a:pt x="198" y="139"/>
                      </a:cubicBezTo>
                      <a:cubicBezTo>
                        <a:pt x="197" y="140"/>
                        <a:pt x="197" y="140"/>
                        <a:pt x="197" y="140"/>
                      </a:cubicBezTo>
                      <a:cubicBezTo>
                        <a:pt x="197" y="140"/>
                        <a:pt x="197" y="140"/>
                        <a:pt x="197" y="140"/>
                      </a:cubicBezTo>
                      <a:cubicBezTo>
                        <a:pt x="197" y="140"/>
                        <a:pt x="197" y="140"/>
                        <a:pt x="197" y="140"/>
                      </a:cubicBezTo>
                      <a:cubicBezTo>
                        <a:pt x="197" y="141"/>
                        <a:pt x="197" y="141"/>
                        <a:pt x="197" y="141"/>
                      </a:cubicBezTo>
                      <a:cubicBezTo>
                        <a:pt x="197" y="141"/>
                        <a:pt x="197" y="141"/>
                        <a:pt x="197" y="141"/>
                      </a:cubicBezTo>
                      <a:cubicBezTo>
                        <a:pt x="195" y="142"/>
                        <a:pt x="195" y="142"/>
                        <a:pt x="195" y="142"/>
                      </a:cubicBezTo>
                      <a:cubicBezTo>
                        <a:pt x="195" y="143"/>
                        <a:pt x="195" y="143"/>
                        <a:pt x="195" y="143"/>
                      </a:cubicBezTo>
                      <a:cubicBezTo>
                        <a:pt x="194" y="143"/>
                        <a:pt x="194" y="143"/>
                        <a:pt x="194" y="143"/>
                      </a:cubicBezTo>
                      <a:cubicBezTo>
                        <a:pt x="194" y="143"/>
                        <a:pt x="194" y="143"/>
                        <a:pt x="194" y="143"/>
                      </a:cubicBezTo>
                      <a:cubicBezTo>
                        <a:pt x="194" y="143"/>
                        <a:pt x="194" y="143"/>
                        <a:pt x="194" y="143"/>
                      </a:cubicBezTo>
                      <a:cubicBezTo>
                        <a:pt x="195" y="143"/>
                        <a:pt x="195" y="143"/>
                        <a:pt x="195" y="143"/>
                      </a:cubicBezTo>
                      <a:cubicBezTo>
                        <a:pt x="197" y="141"/>
                        <a:pt x="197" y="141"/>
                        <a:pt x="197" y="141"/>
                      </a:cubicBezTo>
                      <a:cubicBezTo>
                        <a:pt x="198" y="141"/>
                        <a:pt x="198" y="141"/>
                        <a:pt x="198" y="141"/>
                      </a:cubicBezTo>
                      <a:cubicBezTo>
                        <a:pt x="201" y="138"/>
                        <a:pt x="201" y="138"/>
                        <a:pt x="201" y="138"/>
                      </a:cubicBezTo>
                      <a:cubicBezTo>
                        <a:pt x="199" y="138"/>
                        <a:pt x="199" y="138"/>
                        <a:pt x="199" y="138"/>
                      </a:cubicBezTo>
                      <a:close/>
                      <a:moveTo>
                        <a:pt x="175" y="156"/>
                      </a:moveTo>
                      <a:cubicBezTo>
                        <a:pt x="174" y="156"/>
                        <a:pt x="174" y="156"/>
                        <a:pt x="174" y="156"/>
                      </a:cubicBezTo>
                      <a:cubicBezTo>
                        <a:pt x="173" y="157"/>
                        <a:pt x="173" y="157"/>
                        <a:pt x="173" y="157"/>
                      </a:cubicBezTo>
                      <a:cubicBezTo>
                        <a:pt x="173" y="158"/>
                        <a:pt x="173" y="158"/>
                        <a:pt x="173" y="158"/>
                      </a:cubicBezTo>
                      <a:cubicBezTo>
                        <a:pt x="174" y="157"/>
                        <a:pt x="174" y="157"/>
                        <a:pt x="174" y="157"/>
                      </a:cubicBezTo>
                      <a:cubicBezTo>
                        <a:pt x="174" y="157"/>
                        <a:pt x="174" y="157"/>
                        <a:pt x="174" y="157"/>
                      </a:cubicBezTo>
                      <a:cubicBezTo>
                        <a:pt x="174" y="157"/>
                        <a:pt x="174" y="157"/>
                        <a:pt x="174" y="157"/>
                      </a:cubicBezTo>
                      <a:cubicBezTo>
                        <a:pt x="175" y="157"/>
                        <a:pt x="175" y="157"/>
                        <a:pt x="175" y="157"/>
                      </a:cubicBezTo>
                      <a:cubicBezTo>
                        <a:pt x="175" y="157"/>
                        <a:pt x="175" y="157"/>
                        <a:pt x="175" y="157"/>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lose/>
                      <a:moveTo>
                        <a:pt x="173" y="158"/>
                      </a:move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9"/>
                        <a:pt x="172" y="159"/>
                        <a:pt x="172" y="159"/>
                      </a:cubicBezTo>
                      <a:cubicBezTo>
                        <a:pt x="172" y="159"/>
                        <a:pt x="172" y="159"/>
                        <a:pt x="172" y="159"/>
                      </a:cubicBezTo>
                      <a:cubicBezTo>
                        <a:pt x="171" y="159"/>
                        <a:pt x="171" y="159"/>
                        <a:pt x="171" y="159"/>
                      </a:cubicBezTo>
                      <a:cubicBezTo>
                        <a:pt x="171" y="159"/>
                        <a:pt x="171" y="159"/>
                        <a:pt x="171" y="159"/>
                      </a:cubicBezTo>
                      <a:cubicBezTo>
                        <a:pt x="171" y="159"/>
                        <a:pt x="171" y="159"/>
                        <a:pt x="171" y="159"/>
                      </a:cubicBezTo>
                      <a:cubicBezTo>
                        <a:pt x="170" y="159"/>
                        <a:pt x="170" y="159"/>
                        <a:pt x="170" y="159"/>
                      </a:cubicBezTo>
                      <a:cubicBezTo>
                        <a:pt x="169" y="160"/>
                        <a:pt x="169" y="160"/>
                        <a:pt x="169" y="160"/>
                      </a:cubicBezTo>
                      <a:cubicBezTo>
                        <a:pt x="169" y="160"/>
                        <a:pt x="169" y="160"/>
                        <a:pt x="169" y="160"/>
                      </a:cubicBezTo>
                      <a:cubicBezTo>
                        <a:pt x="169" y="160"/>
                        <a:pt x="169" y="160"/>
                        <a:pt x="169" y="160"/>
                      </a:cubicBezTo>
                      <a:cubicBezTo>
                        <a:pt x="168" y="161"/>
                        <a:pt x="168" y="161"/>
                        <a:pt x="168" y="161"/>
                      </a:cubicBezTo>
                      <a:cubicBezTo>
                        <a:pt x="168" y="161"/>
                        <a:pt x="168" y="161"/>
                        <a:pt x="168" y="161"/>
                      </a:cubicBezTo>
                      <a:cubicBezTo>
                        <a:pt x="168" y="161"/>
                        <a:pt x="168" y="161"/>
                        <a:pt x="168" y="161"/>
                      </a:cubicBezTo>
                      <a:cubicBezTo>
                        <a:pt x="167" y="161"/>
                        <a:pt x="167" y="161"/>
                        <a:pt x="167" y="161"/>
                      </a:cubicBezTo>
                      <a:cubicBezTo>
                        <a:pt x="167" y="162"/>
                        <a:pt x="167" y="162"/>
                        <a:pt x="167" y="162"/>
                      </a:cubicBezTo>
                      <a:cubicBezTo>
                        <a:pt x="167" y="162"/>
                        <a:pt x="167" y="162"/>
                        <a:pt x="167" y="162"/>
                      </a:cubicBezTo>
                      <a:cubicBezTo>
                        <a:pt x="166" y="162"/>
                        <a:pt x="166" y="162"/>
                        <a:pt x="166" y="162"/>
                      </a:cubicBezTo>
                      <a:cubicBezTo>
                        <a:pt x="166" y="162"/>
                        <a:pt x="166" y="162"/>
                        <a:pt x="166" y="162"/>
                      </a:cubicBezTo>
                      <a:cubicBezTo>
                        <a:pt x="166" y="162"/>
                        <a:pt x="166" y="162"/>
                        <a:pt x="166" y="162"/>
                      </a:cubicBezTo>
                      <a:cubicBezTo>
                        <a:pt x="166" y="162"/>
                        <a:pt x="166" y="162"/>
                        <a:pt x="166" y="162"/>
                      </a:cubicBezTo>
                      <a:cubicBezTo>
                        <a:pt x="166" y="163"/>
                        <a:pt x="166" y="163"/>
                        <a:pt x="166" y="163"/>
                      </a:cubicBezTo>
                      <a:cubicBezTo>
                        <a:pt x="166" y="163"/>
                        <a:pt x="166" y="163"/>
                        <a:pt x="166" y="163"/>
                      </a:cubicBezTo>
                      <a:cubicBezTo>
                        <a:pt x="166" y="163"/>
                        <a:pt x="166" y="163"/>
                        <a:pt x="166" y="163"/>
                      </a:cubicBezTo>
                      <a:cubicBezTo>
                        <a:pt x="166" y="163"/>
                        <a:pt x="166" y="163"/>
                        <a:pt x="166" y="163"/>
                      </a:cubicBezTo>
                      <a:cubicBezTo>
                        <a:pt x="166" y="164"/>
                        <a:pt x="166" y="164"/>
                        <a:pt x="166" y="164"/>
                      </a:cubicBezTo>
                      <a:cubicBezTo>
                        <a:pt x="165" y="164"/>
                        <a:pt x="165" y="164"/>
                        <a:pt x="165" y="164"/>
                      </a:cubicBezTo>
                      <a:cubicBezTo>
                        <a:pt x="165" y="164"/>
                        <a:pt x="165" y="164"/>
                        <a:pt x="165" y="164"/>
                      </a:cubicBezTo>
                      <a:cubicBezTo>
                        <a:pt x="165" y="164"/>
                        <a:pt x="165" y="164"/>
                        <a:pt x="165" y="164"/>
                      </a:cubicBezTo>
                      <a:cubicBezTo>
                        <a:pt x="166" y="164"/>
                        <a:pt x="166" y="164"/>
                        <a:pt x="166" y="164"/>
                      </a:cubicBezTo>
                      <a:cubicBezTo>
                        <a:pt x="166" y="164"/>
                        <a:pt x="166" y="164"/>
                        <a:pt x="166" y="164"/>
                      </a:cubicBezTo>
                      <a:cubicBezTo>
                        <a:pt x="166" y="163"/>
                        <a:pt x="166" y="163"/>
                        <a:pt x="166" y="163"/>
                      </a:cubicBezTo>
                      <a:cubicBezTo>
                        <a:pt x="167" y="162"/>
                        <a:pt x="167" y="162"/>
                        <a:pt x="167" y="162"/>
                      </a:cubicBezTo>
                      <a:cubicBezTo>
                        <a:pt x="168" y="162"/>
                        <a:pt x="168" y="162"/>
                        <a:pt x="168" y="162"/>
                      </a:cubicBezTo>
                      <a:cubicBezTo>
                        <a:pt x="169" y="161"/>
                        <a:pt x="169" y="161"/>
                        <a:pt x="169" y="161"/>
                      </a:cubicBezTo>
                      <a:cubicBezTo>
                        <a:pt x="170" y="160"/>
                        <a:pt x="170" y="160"/>
                        <a:pt x="170" y="160"/>
                      </a:cubicBezTo>
                      <a:cubicBezTo>
                        <a:pt x="171" y="160"/>
                        <a:pt x="171" y="160"/>
                        <a:pt x="171" y="160"/>
                      </a:cubicBezTo>
                      <a:cubicBezTo>
                        <a:pt x="171" y="160"/>
                        <a:pt x="171" y="160"/>
                        <a:pt x="171" y="160"/>
                      </a:cubicBezTo>
                      <a:cubicBezTo>
                        <a:pt x="172" y="159"/>
                        <a:pt x="172" y="159"/>
                        <a:pt x="172" y="159"/>
                      </a:cubicBezTo>
                      <a:cubicBezTo>
                        <a:pt x="172" y="159"/>
                        <a:pt x="172" y="159"/>
                        <a:pt x="172" y="159"/>
                      </a:cubicBezTo>
                      <a:cubicBezTo>
                        <a:pt x="173" y="159"/>
                        <a:pt x="173" y="159"/>
                        <a:pt x="173" y="159"/>
                      </a:cubicBezTo>
                      <a:cubicBezTo>
                        <a:pt x="173" y="159"/>
                        <a:pt x="173" y="159"/>
                        <a:pt x="173" y="159"/>
                      </a:cubicBezTo>
                      <a:cubicBezTo>
                        <a:pt x="173" y="158"/>
                        <a:pt x="173" y="158"/>
                        <a:pt x="173" y="158"/>
                      </a:cubicBezTo>
                      <a:cubicBezTo>
                        <a:pt x="173" y="158"/>
                        <a:pt x="173" y="158"/>
                        <a:pt x="173" y="15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6" name="Freeform 339">
                  <a:extLst>
                    <a:ext uri="{FF2B5EF4-FFF2-40B4-BE49-F238E27FC236}">
                      <a16:creationId xmlns="" xmlns:a16="http://schemas.microsoft.com/office/drawing/2014/main" id="{77E4A6F4-D377-4781-9FDC-C3FDD33EEF3E}"/>
                    </a:ext>
                  </a:extLst>
                </p:cNvPr>
                <p:cNvSpPr>
                  <a:spLocks/>
                </p:cNvSpPr>
                <p:nvPr/>
              </p:nvSpPr>
              <p:spPr bwMode="auto">
                <a:xfrm>
                  <a:off x="6284516" y="4391702"/>
                  <a:ext cx="692013" cy="256883"/>
                </a:xfrm>
                <a:custGeom>
                  <a:avLst/>
                  <a:gdLst>
                    <a:gd name="T0" fmla="*/ 132 w 132"/>
                    <a:gd name="T1" fmla="*/ 3 h 49"/>
                    <a:gd name="T2" fmla="*/ 128 w 132"/>
                    <a:gd name="T3" fmla="*/ 0 h 49"/>
                    <a:gd name="T4" fmla="*/ 100 w 132"/>
                    <a:gd name="T5" fmla="*/ 6 h 49"/>
                    <a:gd name="T6" fmla="*/ 57 w 132"/>
                    <a:gd name="T7" fmla="*/ 10 h 49"/>
                    <a:gd name="T8" fmla="*/ 35 w 132"/>
                    <a:gd name="T9" fmla="*/ 12 h 49"/>
                    <a:gd name="T10" fmla="*/ 33 w 132"/>
                    <a:gd name="T11" fmla="*/ 13 h 49"/>
                    <a:gd name="T12" fmla="*/ 11 w 132"/>
                    <a:gd name="T13" fmla="*/ 19 h 49"/>
                    <a:gd name="T14" fmla="*/ 9 w 132"/>
                    <a:gd name="T15" fmla="*/ 18 h 49"/>
                    <a:gd name="T16" fmla="*/ 10 w 132"/>
                    <a:gd name="T17" fmla="*/ 21 h 49"/>
                    <a:gd name="T18" fmla="*/ 9 w 132"/>
                    <a:gd name="T19" fmla="*/ 22 h 49"/>
                    <a:gd name="T20" fmla="*/ 8 w 132"/>
                    <a:gd name="T21" fmla="*/ 23 h 49"/>
                    <a:gd name="T22" fmla="*/ 8 w 132"/>
                    <a:gd name="T23" fmla="*/ 26 h 49"/>
                    <a:gd name="T24" fmla="*/ 8 w 132"/>
                    <a:gd name="T25" fmla="*/ 30 h 49"/>
                    <a:gd name="T26" fmla="*/ 7 w 132"/>
                    <a:gd name="T27" fmla="*/ 31 h 49"/>
                    <a:gd name="T28" fmla="*/ 5 w 132"/>
                    <a:gd name="T29" fmla="*/ 35 h 49"/>
                    <a:gd name="T30" fmla="*/ 5 w 132"/>
                    <a:gd name="T31" fmla="*/ 37 h 49"/>
                    <a:gd name="T32" fmla="*/ 4 w 132"/>
                    <a:gd name="T33" fmla="*/ 38 h 49"/>
                    <a:gd name="T34" fmla="*/ 2 w 132"/>
                    <a:gd name="T35" fmla="*/ 42 h 49"/>
                    <a:gd name="T36" fmla="*/ 3 w 132"/>
                    <a:gd name="T37" fmla="*/ 46 h 49"/>
                    <a:gd name="T38" fmla="*/ 1 w 132"/>
                    <a:gd name="T39" fmla="*/ 47 h 49"/>
                    <a:gd name="T40" fmla="*/ 34 w 132"/>
                    <a:gd name="T41" fmla="*/ 45 h 49"/>
                    <a:gd name="T42" fmla="*/ 95 w 132"/>
                    <a:gd name="T43" fmla="*/ 33 h 49"/>
                    <a:gd name="T44" fmla="*/ 96 w 132"/>
                    <a:gd name="T45" fmla="*/ 32 h 49"/>
                    <a:gd name="T46" fmla="*/ 98 w 132"/>
                    <a:gd name="T47" fmla="*/ 32 h 49"/>
                    <a:gd name="T48" fmla="*/ 99 w 132"/>
                    <a:gd name="T49" fmla="*/ 31 h 49"/>
                    <a:gd name="T50" fmla="*/ 99 w 132"/>
                    <a:gd name="T51" fmla="*/ 29 h 49"/>
                    <a:gd name="T52" fmla="*/ 99 w 132"/>
                    <a:gd name="T53" fmla="*/ 29 h 49"/>
                    <a:gd name="T54" fmla="*/ 100 w 132"/>
                    <a:gd name="T55" fmla="*/ 27 h 49"/>
                    <a:gd name="T56" fmla="*/ 102 w 132"/>
                    <a:gd name="T57" fmla="*/ 26 h 49"/>
                    <a:gd name="T58" fmla="*/ 104 w 132"/>
                    <a:gd name="T59" fmla="*/ 25 h 49"/>
                    <a:gd name="T60" fmla="*/ 105 w 132"/>
                    <a:gd name="T61" fmla="*/ 25 h 49"/>
                    <a:gd name="T62" fmla="*/ 106 w 132"/>
                    <a:gd name="T63" fmla="*/ 25 h 49"/>
                    <a:gd name="T64" fmla="*/ 107 w 132"/>
                    <a:gd name="T65" fmla="*/ 24 h 49"/>
                    <a:gd name="T66" fmla="*/ 109 w 132"/>
                    <a:gd name="T67" fmla="*/ 22 h 49"/>
                    <a:gd name="T68" fmla="*/ 110 w 132"/>
                    <a:gd name="T69" fmla="*/ 21 h 49"/>
                    <a:gd name="T70" fmla="*/ 111 w 132"/>
                    <a:gd name="T71" fmla="*/ 20 h 49"/>
                    <a:gd name="T72" fmla="*/ 114 w 132"/>
                    <a:gd name="T73" fmla="*/ 19 h 49"/>
                    <a:gd name="T74" fmla="*/ 115 w 132"/>
                    <a:gd name="T75" fmla="*/ 18 h 49"/>
                    <a:gd name="T76" fmla="*/ 115 w 132"/>
                    <a:gd name="T77" fmla="*/ 17 h 49"/>
                    <a:gd name="T78" fmla="*/ 115 w 132"/>
                    <a:gd name="T79" fmla="*/ 16 h 49"/>
                    <a:gd name="T80" fmla="*/ 116 w 132"/>
                    <a:gd name="T81" fmla="*/ 16 h 49"/>
                    <a:gd name="T82" fmla="*/ 117 w 132"/>
                    <a:gd name="T83" fmla="*/ 15 h 49"/>
                    <a:gd name="T84" fmla="*/ 118 w 132"/>
                    <a:gd name="T85" fmla="*/ 14 h 49"/>
                    <a:gd name="T86" fmla="*/ 120 w 132"/>
                    <a:gd name="T87" fmla="*/ 13 h 49"/>
                    <a:gd name="T88" fmla="*/ 120 w 132"/>
                    <a:gd name="T89" fmla="*/ 14 h 49"/>
                    <a:gd name="T90" fmla="*/ 120 w 132"/>
                    <a:gd name="T91" fmla="*/ 15 h 49"/>
                    <a:gd name="T92" fmla="*/ 122 w 132"/>
                    <a:gd name="T93" fmla="*/ 14 h 49"/>
                    <a:gd name="T94" fmla="*/ 123 w 132"/>
                    <a:gd name="T95" fmla="*/ 11 h 49"/>
                    <a:gd name="T96" fmla="*/ 125 w 132"/>
                    <a:gd name="T97" fmla="*/ 10 h 49"/>
                    <a:gd name="T98" fmla="*/ 126 w 132"/>
                    <a:gd name="T99" fmla="*/ 10 h 49"/>
                    <a:gd name="T100" fmla="*/ 126 w 132"/>
                    <a:gd name="T101" fmla="*/ 10 h 49"/>
                    <a:gd name="T102" fmla="*/ 127 w 132"/>
                    <a:gd name="T103" fmla="*/ 11 h 49"/>
                    <a:gd name="T104" fmla="*/ 128 w 132"/>
                    <a:gd name="T105" fmla="*/ 10 h 49"/>
                    <a:gd name="T106" fmla="*/ 131 w 132"/>
                    <a:gd name="T107" fmla="*/ 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2" h="49">
                      <a:moveTo>
                        <a:pt x="132" y="5"/>
                      </a:moveTo>
                      <a:cubicBezTo>
                        <a:pt x="132" y="5"/>
                        <a:pt x="132" y="5"/>
                        <a:pt x="132" y="5"/>
                      </a:cubicBezTo>
                      <a:cubicBezTo>
                        <a:pt x="132" y="4"/>
                        <a:pt x="132" y="4"/>
                        <a:pt x="132" y="4"/>
                      </a:cubicBezTo>
                      <a:cubicBezTo>
                        <a:pt x="132" y="4"/>
                        <a:pt x="132" y="4"/>
                        <a:pt x="132" y="4"/>
                      </a:cubicBezTo>
                      <a:cubicBezTo>
                        <a:pt x="132" y="4"/>
                        <a:pt x="132" y="4"/>
                        <a:pt x="132" y="4"/>
                      </a:cubicBezTo>
                      <a:cubicBezTo>
                        <a:pt x="132" y="4"/>
                        <a:pt x="132" y="4"/>
                        <a:pt x="132" y="4"/>
                      </a:cubicBezTo>
                      <a:cubicBezTo>
                        <a:pt x="132" y="3"/>
                        <a:pt x="132" y="3"/>
                        <a:pt x="132" y="3"/>
                      </a:cubicBezTo>
                      <a:cubicBezTo>
                        <a:pt x="132" y="2"/>
                        <a:pt x="132" y="2"/>
                        <a:pt x="132" y="2"/>
                      </a:cubicBezTo>
                      <a:cubicBezTo>
                        <a:pt x="132" y="2"/>
                        <a:pt x="132" y="2"/>
                        <a:pt x="132" y="2"/>
                      </a:cubicBezTo>
                      <a:cubicBezTo>
                        <a:pt x="132" y="2"/>
                        <a:pt x="132" y="2"/>
                        <a:pt x="132" y="2"/>
                      </a:cubicBezTo>
                      <a:cubicBezTo>
                        <a:pt x="132" y="2"/>
                        <a:pt x="132" y="2"/>
                        <a:pt x="132" y="2"/>
                      </a:cubicBezTo>
                      <a:cubicBezTo>
                        <a:pt x="132" y="1"/>
                        <a:pt x="132" y="1"/>
                        <a:pt x="132" y="1"/>
                      </a:cubicBezTo>
                      <a:cubicBezTo>
                        <a:pt x="132" y="0"/>
                        <a:pt x="132" y="0"/>
                        <a:pt x="132" y="0"/>
                      </a:cubicBezTo>
                      <a:cubicBezTo>
                        <a:pt x="131" y="0"/>
                        <a:pt x="130" y="0"/>
                        <a:pt x="128" y="0"/>
                      </a:cubicBezTo>
                      <a:cubicBezTo>
                        <a:pt x="128" y="0"/>
                        <a:pt x="128" y="0"/>
                        <a:pt x="128" y="0"/>
                      </a:cubicBezTo>
                      <a:cubicBezTo>
                        <a:pt x="128" y="1"/>
                        <a:pt x="128" y="1"/>
                        <a:pt x="128" y="1"/>
                      </a:cubicBezTo>
                      <a:cubicBezTo>
                        <a:pt x="128" y="1"/>
                        <a:pt x="128" y="1"/>
                        <a:pt x="128" y="1"/>
                      </a:cubicBezTo>
                      <a:cubicBezTo>
                        <a:pt x="128" y="1"/>
                        <a:pt x="128" y="1"/>
                        <a:pt x="128" y="1"/>
                      </a:cubicBezTo>
                      <a:cubicBezTo>
                        <a:pt x="119" y="2"/>
                        <a:pt x="110" y="4"/>
                        <a:pt x="101" y="5"/>
                      </a:cubicBezTo>
                      <a:cubicBezTo>
                        <a:pt x="101" y="5"/>
                        <a:pt x="101" y="5"/>
                        <a:pt x="101" y="5"/>
                      </a:cubicBezTo>
                      <a:cubicBezTo>
                        <a:pt x="100" y="6"/>
                        <a:pt x="100" y="6"/>
                        <a:pt x="100" y="6"/>
                      </a:cubicBezTo>
                      <a:cubicBezTo>
                        <a:pt x="93" y="6"/>
                        <a:pt x="86" y="7"/>
                        <a:pt x="78" y="8"/>
                      </a:cubicBezTo>
                      <a:cubicBezTo>
                        <a:pt x="74" y="9"/>
                        <a:pt x="74" y="9"/>
                        <a:pt x="74" y="9"/>
                      </a:cubicBezTo>
                      <a:cubicBezTo>
                        <a:pt x="70" y="9"/>
                        <a:pt x="67" y="9"/>
                        <a:pt x="64" y="10"/>
                      </a:cubicBezTo>
                      <a:cubicBezTo>
                        <a:pt x="61" y="10"/>
                        <a:pt x="61" y="10"/>
                        <a:pt x="61" y="10"/>
                      </a:cubicBezTo>
                      <a:cubicBezTo>
                        <a:pt x="60" y="10"/>
                        <a:pt x="59" y="10"/>
                        <a:pt x="57" y="10"/>
                      </a:cubicBezTo>
                      <a:cubicBezTo>
                        <a:pt x="57" y="10"/>
                        <a:pt x="57" y="10"/>
                        <a:pt x="57" y="10"/>
                      </a:cubicBezTo>
                      <a:cubicBezTo>
                        <a:pt x="57" y="10"/>
                        <a:pt x="57" y="10"/>
                        <a:pt x="57" y="10"/>
                      </a:cubicBezTo>
                      <a:cubicBezTo>
                        <a:pt x="56" y="10"/>
                        <a:pt x="56" y="10"/>
                        <a:pt x="56" y="10"/>
                      </a:cubicBezTo>
                      <a:cubicBezTo>
                        <a:pt x="49" y="11"/>
                        <a:pt x="43" y="12"/>
                        <a:pt x="36" y="13"/>
                      </a:cubicBezTo>
                      <a:cubicBezTo>
                        <a:pt x="36" y="13"/>
                        <a:pt x="36" y="13"/>
                        <a:pt x="36" y="13"/>
                      </a:cubicBezTo>
                      <a:cubicBezTo>
                        <a:pt x="36" y="13"/>
                        <a:pt x="36" y="13"/>
                        <a:pt x="36" y="13"/>
                      </a:cubicBezTo>
                      <a:cubicBezTo>
                        <a:pt x="36" y="13"/>
                        <a:pt x="36" y="13"/>
                        <a:pt x="36" y="13"/>
                      </a:cubicBezTo>
                      <a:cubicBezTo>
                        <a:pt x="36" y="12"/>
                        <a:pt x="36" y="12"/>
                        <a:pt x="36" y="12"/>
                      </a:cubicBezTo>
                      <a:cubicBezTo>
                        <a:pt x="35" y="12"/>
                        <a:pt x="35" y="12"/>
                        <a:pt x="35" y="12"/>
                      </a:cubicBezTo>
                      <a:cubicBezTo>
                        <a:pt x="35" y="12"/>
                        <a:pt x="35" y="12"/>
                        <a:pt x="35" y="12"/>
                      </a:cubicBezTo>
                      <a:cubicBezTo>
                        <a:pt x="34" y="12"/>
                        <a:pt x="33" y="12"/>
                        <a:pt x="32" y="12"/>
                      </a:cubicBezTo>
                      <a:cubicBezTo>
                        <a:pt x="32" y="12"/>
                        <a:pt x="32" y="12"/>
                        <a:pt x="32" y="12"/>
                      </a:cubicBezTo>
                      <a:cubicBezTo>
                        <a:pt x="32" y="12"/>
                        <a:pt x="32" y="12"/>
                        <a:pt x="32" y="12"/>
                      </a:cubicBezTo>
                      <a:cubicBezTo>
                        <a:pt x="32" y="12"/>
                        <a:pt x="32" y="12"/>
                        <a:pt x="32" y="12"/>
                      </a:cubicBezTo>
                      <a:cubicBezTo>
                        <a:pt x="32" y="13"/>
                        <a:pt x="32" y="13"/>
                        <a:pt x="32" y="13"/>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26" y="17"/>
                        <a:pt x="19" y="17"/>
                        <a:pt x="11" y="18"/>
                      </a:cubicBezTo>
                      <a:cubicBezTo>
                        <a:pt x="11" y="18"/>
                        <a:pt x="11" y="18"/>
                        <a:pt x="11" y="18"/>
                      </a:cubicBezTo>
                      <a:cubicBezTo>
                        <a:pt x="11" y="19"/>
                        <a:pt x="11" y="19"/>
                        <a:pt x="11" y="19"/>
                      </a:cubicBezTo>
                      <a:cubicBezTo>
                        <a:pt x="11" y="19"/>
                        <a:pt x="11" y="19"/>
                        <a:pt x="11" y="19"/>
                      </a:cubicBezTo>
                      <a:cubicBezTo>
                        <a:pt x="11" y="19"/>
                        <a:pt x="11" y="19"/>
                        <a:pt x="11" y="19"/>
                      </a:cubicBezTo>
                      <a:cubicBezTo>
                        <a:pt x="10" y="19"/>
                        <a:pt x="10" y="19"/>
                        <a:pt x="10" y="19"/>
                      </a:cubicBezTo>
                      <a:cubicBezTo>
                        <a:pt x="10" y="19"/>
                        <a:pt x="10" y="19"/>
                        <a:pt x="10" y="19"/>
                      </a:cubicBezTo>
                      <a:cubicBezTo>
                        <a:pt x="10" y="18"/>
                        <a:pt x="10" y="18"/>
                        <a:pt x="10" y="18"/>
                      </a:cubicBezTo>
                      <a:cubicBezTo>
                        <a:pt x="10" y="18"/>
                        <a:pt x="10" y="18"/>
                        <a:pt x="10"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10" y="20"/>
                        <a:pt x="10" y="20"/>
                        <a:pt x="10" y="20"/>
                      </a:cubicBezTo>
                      <a:cubicBezTo>
                        <a:pt x="10" y="21"/>
                        <a:pt x="10" y="21"/>
                        <a:pt x="10" y="21"/>
                      </a:cubicBezTo>
                      <a:cubicBezTo>
                        <a:pt x="10" y="21"/>
                        <a:pt x="10" y="21"/>
                        <a:pt x="10" y="21"/>
                      </a:cubicBezTo>
                      <a:cubicBezTo>
                        <a:pt x="9" y="21"/>
                        <a:pt x="9" y="21"/>
                        <a:pt x="9" y="21"/>
                      </a:cubicBezTo>
                      <a:cubicBezTo>
                        <a:pt x="9" y="21"/>
                        <a:pt x="9" y="21"/>
                        <a:pt x="9" y="21"/>
                      </a:cubicBezTo>
                      <a:cubicBezTo>
                        <a:pt x="9" y="21"/>
                        <a:pt x="9" y="21"/>
                        <a:pt x="9" y="21"/>
                      </a:cubicBezTo>
                      <a:cubicBezTo>
                        <a:pt x="8" y="21"/>
                        <a:pt x="8" y="21"/>
                        <a:pt x="8" y="21"/>
                      </a:cubicBezTo>
                      <a:cubicBezTo>
                        <a:pt x="8" y="22"/>
                        <a:pt x="8" y="22"/>
                        <a:pt x="8" y="22"/>
                      </a:cubicBezTo>
                      <a:cubicBezTo>
                        <a:pt x="9" y="22"/>
                        <a:pt x="9" y="22"/>
                        <a:pt x="9" y="22"/>
                      </a:cubicBezTo>
                      <a:cubicBezTo>
                        <a:pt x="9" y="22"/>
                        <a:pt x="9" y="22"/>
                        <a:pt x="9" y="22"/>
                      </a:cubicBezTo>
                      <a:cubicBezTo>
                        <a:pt x="9" y="23"/>
                        <a:pt x="9" y="23"/>
                        <a:pt x="9" y="23"/>
                      </a:cubicBezTo>
                      <a:cubicBezTo>
                        <a:pt x="10" y="23"/>
                        <a:pt x="10" y="23"/>
                        <a:pt x="10" y="23"/>
                      </a:cubicBezTo>
                      <a:cubicBezTo>
                        <a:pt x="10" y="23"/>
                        <a:pt x="10" y="23"/>
                        <a:pt x="10" y="23"/>
                      </a:cubicBezTo>
                      <a:cubicBezTo>
                        <a:pt x="9" y="23"/>
                        <a:pt x="9" y="23"/>
                        <a:pt x="9" y="23"/>
                      </a:cubicBezTo>
                      <a:cubicBezTo>
                        <a:pt x="9" y="23"/>
                        <a:pt x="9" y="23"/>
                        <a:pt x="9" y="23"/>
                      </a:cubicBezTo>
                      <a:cubicBezTo>
                        <a:pt x="8" y="23"/>
                        <a:pt x="8" y="23"/>
                        <a:pt x="8" y="23"/>
                      </a:cubicBezTo>
                      <a:cubicBezTo>
                        <a:pt x="8" y="23"/>
                        <a:pt x="8" y="23"/>
                        <a:pt x="8" y="23"/>
                      </a:cubicBezTo>
                      <a:cubicBezTo>
                        <a:pt x="8" y="25"/>
                        <a:pt x="8" y="25"/>
                        <a:pt x="8" y="25"/>
                      </a:cubicBezTo>
                      <a:cubicBezTo>
                        <a:pt x="9" y="25"/>
                        <a:pt x="9" y="25"/>
                        <a:pt x="9" y="25"/>
                      </a:cubicBezTo>
                      <a:cubicBezTo>
                        <a:pt x="9" y="26"/>
                        <a:pt x="9" y="26"/>
                        <a:pt x="9" y="26"/>
                      </a:cubicBezTo>
                      <a:cubicBezTo>
                        <a:pt x="9" y="26"/>
                        <a:pt x="9" y="26"/>
                        <a:pt x="9" y="26"/>
                      </a:cubicBezTo>
                      <a:cubicBezTo>
                        <a:pt x="8" y="26"/>
                        <a:pt x="8" y="26"/>
                        <a:pt x="8" y="26"/>
                      </a:cubicBezTo>
                      <a:cubicBezTo>
                        <a:pt x="8" y="26"/>
                        <a:pt x="8" y="26"/>
                        <a:pt x="8" y="26"/>
                      </a:cubicBezTo>
                      <a:cubicBezTo>
                        <a:pt x="8" y="26"/>
                        <a:pt x="8" y="26"/>
                        <a:pt x="8" y="26"/>
                      </a:cubicBezTo>
                      <a:cubicBezTo>
                        <a:pt x="8" y="27"/>
                        <a:pt x="8" y="27"/>
                        <a:pt x="8" y="27"/>
                      </a:cubicBezTo>
                      <a:cubicBezTo>
                        <a:pt x="8" y="28"/>
                        <a:pt x="8" y="28"/>
                        <a:pt x="8" y="28"/>
                      </a:cubicBezTo>
                      <a:cubicBezTo>
                        <a:pt x="8" y="28"/>
                        <a:pt x="8" y="28"/>
                        <a:pt x="7" y="28"/>
                      </a:cubicBezTo>
                      <a:cubicBezTo>
                        <a:pt x="8" y="29"/>
                        <a:pt x="8" y="29"/>
                        <a:pt x="8" y="29"/>
                      </a:cubicBezTo>
                      <a:cubicBezTo>
                        <a:pt x="8" y="29"/>
                        <a:pt x="8" y="29"/>
                        <a:pt x="8" y="29"/>
                      </a:cubicBezTo>
                      <a:cubicBezTo>
                        <a:pt x="9" y="30"/>
                        <a:pt x="9" y="30"/>
                        <a:pt x="9" y="30"/>
                      </a:cubicBezTo>
                      <a:cubicBezTo>
                        <a:pt x="8" y="30"/>
                        <a:pt x="8" y="30"/>
                        <a:pt x="8" y="30"/>
                      </a:cubicBezTo>
                      <a:cubicBezTo>
                        <a:pt x="8" y="30"/>
                        <a:pt x="8" y="30"/>
                        <a:pt x="8" y="30"/>
                      </a:cubicBezTo>
                      <a:cubicBezTo>
                        <a:pt x="8" y="30"/>
                        <a:pt x="8" y="30"/>
                        <a:pt x="8" y="30"/>
                      </a:cubicBezTo>
                      <a:cubicBezTo>
                        <a:pt x="7" y="30"/>
                        <a:pt x="7" y="30"/>
                        <a:pt x="7" y="30"/>
                      </a:cubicBezTo>
                      <a:cubicBezTo>
                        <a:pt x="7" y="30"/>
                        <a:pt x="7" y="30"/>
                        <a:pt x="7" y="30"/>
                      </a:cubicBezTo>
                      <a:cubicBezTo>
                        <a:pt x="7" y="30"/>
                        <a:pt x="7" y="30"/>
                        <a:pt x="7" y="30"/>
                      </a:cubicBezTo>
                      <a:cubicBezTo>
                        <a:pt x="7" y="31"/>
                        <a:pt x="7" y="31"/>
                        <a:pt x="7" y="31"/>
                      </a:cubicBezTo>
                      <a:cubicBezTo>
                        <a:pt x="7" y="31"/>
                        <a:pt x="7" y="31"/>
                        <a:pt x="7" y="31"/>
                      </a:cubicBezTo>
                      <a:cubicBezTo>
                        <a:pt x="8" y="31"/>
                        <a:pt x="8" y="31"/>
                        <a:pt x="8" y="31"/>
                      </a:cubicBezTo>
                      <a:cubicBezTo>
                        <a:pt x="8" y="31"/>
                        <a:pt x="8" y="31"/>
                        <a:pt x="8" y="31"/>
                      </a:cubicBezTo>
                      <a:cubicBezTo>
                        <a:pt x="7" y="32"/>
                        <a:pt x="7" y="32"/>
                        <a:pt x="7" y="32"/>
                      </a:cubicBezTo>
                      <a:cubicBezTo>
                        <a:pt x="5" y="34"/>
                        <a:pt x="5" y="34"/>
                        <a:pt x="5" y="34"/>
                      </a:cubicBezTo>
                      <a:cubicBezTo>
                        <a:pt x="4" y="34"/>
                        <a:pt x="4" y="34"/>
                        <a:pt x="4" y="34"/>
                      </a:cubicBezTo>
                      <a:cubicBezTo>
                        <a:pt x="4" y="34"/>
                        <a:pt x="4" y="34"/>
                        <a:pt x="4" y="34"/>
                      </a:cubicBezTo>
                      <a:cubicBezTo>
                        <a:pt x="5" y="35"/>
                        <a:pt x="5" y="35"/>
                        <a:pt x="5" y="35"/>
                      </a:cubicBezTo>
                      <a:cubicBezTo>
                        <a:pt x="5" y="35"/>
                        <a:pt x="5" y="35"/>
                        <a:pt x="5" y="35"/>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5" y="37"/>
                        <a:pt x="5" y="37"/>
                        <a:pt x="5" y="37"/>
                      </a:cubicBezTo>
                      <a:cubicBezTo>
                        <a:pt x="5" y="37"/>
                        <a:pt x="5" y="37"/>
                        <a:pt x="5" y="37"/>
                      </a:cubicBezTo>
                      <a:cubicBezTo>
                        <a:pt x="5" y="38"/>
                        <a:pt x="5" y="38"/>
                        <a:pt x="5" y="38"/>
                      </a:cubicBezTo>
                      <a:cubicBezTo>
                        <a:pt x="5" y="38"/>
                        <a:pt x="5" y="38"/>
                        <a:pt x="5" y="38"/>
                      </a:cubicBezTo>
                      <a:cubicBezTo>
                        <a:pt x="4" y="38"/>
                        <a:pt x="4" y="38"/>
                        <a:pt x="4" y="38"/>
                      </a:cubicBezTo>
                      <a:cubicBezTo>
                        <a:pt x="4" y="38"/>
                        <a:pt x="4" y="38"/>
                        <a:pt x="4" y="38"/>
                      </a:cubicBezTo>
                      <a:cubicBezTo>
                        <a:pt x="4" y="38"/>
                        <a:pt x="4" y="38"/>
                        <a:pt x="4" y="38"/>
                      </a:cubicBezTo>
                      <a:cubicBezTo>
                        <a:pt x="4" y="38"/>
                        <a:pt x="4" y="38"/>
                        <a:pt x="4" y="38"/>
                      </a:cubicBezTo>
                      <a:cubicBezTo>
                        <a:pt x="4" y="39"/>
                        <a:pt x="4" y="39"/>
                        <a:pt x="4" y="39"/>
                      </a:cubicBezTo>
                      <a:cubicBezTo>
                        <a:pt x="4" y="39"/>
                        <a:pt x="4" y="39"/>
                        <a:pt x="4" y="39"/>
                      </a:cubicBezTo>
                      <a:cubicBezTo>
                        <a:pt x="4" y="40"/>
                        <a:pt x="4" y="40"/>
                        <a:pt x="4" y="40"/>
                      </a:cubicBezTo>
                      <a:cubicBezTo>
                        <a:pt x="3" y="40"/>
                        <a:pt x="3" y="40"/>
                        <a:pt x="3" y="40"/>
                      </a:cubicBezTo>
                      <a:cubicBezTo>
                        <a:pt x="3" y="41"/>
                        <a:pt x="3" y="41"/>
                        <a:pt x="3" y="41"/>
                      </a:cubicBezTo>
                      <a:cubicBezTo>
                        <a:pt x="2" y="41"/>
                        <a:pt x="2" y="41"/>
                        <a:pt x="2" y="41"/>
                      </a:cubicBezTo>
                      <a:cubicBezTo>
                        <a:pt x="2" y="42"/>
                        <a:pt x="2" y="42"/>
                        <a:pt x="2" y="42"/>
                      </a:cubicBezTo>
                      <a:cubicBezTo>
                        <a:pt x="2" y="42"/>
                        <a:pt x="2" y="42"/>
                        <a:pt x="2" y="42"/>
                      </a:cubicBezTo>
                      <a:cubicBezTo>
                        <a:pt x="3" y="43"/>
                        <a:pt x="3" y="43"/>
                        <a:pt x="3" y="43"/>
                      </a:cubicBezTo>
                      <a:cubicBezTo>
                        <a:pt x="3" y="44"/>
                        <a:pt x="3" y="44"/>
                        <a:pt x="3" y="44"/>
                      </a:cubicBezTo>
                      <a:cubicBezTo>
                        <a:pt x="3" y="45"/>
                        <a:pt x="3" y="45"/>
                        <a:pt x="3" y="45"/>
                      </a:cubicBezTo>
                      <a:cubicBezTo>
                        <a:pt x="3" y="45"/>
                        <a:pt x="3" y="45"/>
                        <a:pt x="3" y="45"/>
                      </a:cubicBezTo>
                      <a:cubicBezTo>
                        <a:pt x="3" y="46"/>
                        <a:pt x="3" y="46"/>
                        <a:pt x="3" y="46"/>
                      </a:cubicBezTo>
                      <a:cubicBezTo>
                        <a:pt x="3" y="46"/>
                        <a:pt x="3" y="46"/>
                        <a:pt x="3" y="46"/>
                      </a:cubicBezTo>
                      <a:cubicBezTo>
                        <a:pt x="2" y="46"/>
                        <a:pt x="2" y="46"/>
                        <a:pt x="2" y="46"/>
                      </a:cubicBezTo>
                      <a:cubicBezTo>
                        <a:pt x="2" y="46"/>
                        <a:pt x="2" y="46"/>
                        <a:pt x="2" y="46"/>
                      </a:cubicBezTo>
                      <a:cubicBezTo>
                        <a:pt x="2" y="46"/>
                        <a:pt x="2" y="46"/>
                        <a:pt x="2" y="46"/>
                      </a:cubicBezTo>
                      <a:cubicBezTo>
                        <a:pt x="2" y="47"/>
                        <a:pt x="2" y="47"/>
                        <a:pt x="2" y="47"/>
                      </a:cubicBezTo>
                      <a:cubicBezTo>
                        <a:pt x="2" y="47"/>
                        <a:pt x="2" y="47"/>
                        <a:pt x="2" y="47"/>
                      </a:cubicBezTo>
                      <a:cubicBezTo>
                        <a:pt x="1" y="47"/>
                        <a:pt x="1" y="47"/>
                        <a:pt x="1" y="47"/>
                      </a:cubicBezTo>
                      <a:cubicBezTo>
                        <a:pt x="1" y="47"/>
                        <a:pt x="1" y="47"/>
                        <a:pt x="1" y="47"/>
                      </a:cubicBezTo>
                      <a:cubicBezTo>
                        <a:pt x="1" y="48"/>
                        <a:pt x="1" y="48"/>
                        <a:pt x="1" y="48"/>
                      </a:cubicBezTo>
                      <a:cubicBezTo>
                        <a:pt x="0" y="48"/>
                        <a:pt x="0" y="48"/>
                        <a:pt x="0" y="48"/>
                      </a:cubicBezTo>
                      <a:cubicBezTo>
                        <a:pt x="0" y="48"/>
                        <a:pt x="0" y="48"/>
                        <a:pt x="0" y="48"/>
                      </a:cubicBezTo>
                      <a:cubicBezTo>
                        <a:pt x="0" y="48"/>
                        <a:pt x="0" y="48"/>
                        <a:pt x="0" y="48"/>
                      </a:cubicBezTo>
                      <a:cubicBezTo>
                        <a:pt x="0" y="49"/>
                        <a:pt x="0" y="49"/>
                        <a:pt x="0" y="49"/>
                      </a:cubicBezTo>
                      <a:cubicBezTo>
                        <a:pt x="11" y="48"/>
                        <a:pt x="23" y="46"/>
                        <a:pt x="34" y="45"/>
                      </a:cubicBezTo>
                      <a:cubicBezTo>
                        <a:pt x="34" y="45"/>
                        <a:pt x="34" y="45"/>
                        <a:pt x="34" y="45"/>
                      </a:cubicBezTo>
                      <a:cubicBezTo>
                        <a:pt x="37" y="45"/>
                        <a:pt x="41" y="44"/>
                        <a:pt x="45" y="44"/>
                      </a:cubicBezTo>
                      <a:cubicBezTo>
                        <a:pt x="49" y="44"/>
                        <a:pt x="53" y="43"/>
                        <a:pt x="57" y="43"/>
                      </a:cubicBezTo>
                      <a:cubicBezTo>
                        <a:pt x="64" y="42"/>
                        <a:pt x="70" y="41"/>
                        <a:pt x="77" y="40"/>
                      </a:cubicBezTo>
                      <a:cubicBezTo>
                        <a:pt x="83" y="40"/>
                        <a:pt x="89" y="38"/>
                        <a:pt x="95" y="38"/>
                      </a:cubicBezTo>
                      <a:cubicBezTo>
                        <a:pt x="95" y="36"/>
                        <a:pt x="95" y="35"/>
                        <a:pt x="95" y="33"/>
                      </a:cubicBezTo>
                      <a:cubicBezTo>
                        <a:pt x="95" y="33"/>
                        <a:pt x="95" y="33"/>
                        <a:pt x="95" y="33"/>
                      </a:cubicBezTo>
                      <a:cubicBezTo>
                        <a:pt x="95" y="33"/>
                        <a:pt x="95" y="33"/>
                        <a:pt x="95" y="33"/>
                      </a:cubicBezTo>
                      <a:cubicBezTo>
                        <a:pt x="95" y="33"/>
                        <a:pt x="95" y="33"/>
                        <a:pt x="95" y="33"/>
                      </a:cubicBezTo>
                      <a:cubicBezTo>
                        <a:pt x="95" y="33"/>
                        <a:pt x="95" y="33"/>
                        <a:pt x="95" y="33"/>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7" y="32"/>
                        <a:pt x="97" y="32"/>
                        <a:pt x="97" y="32"/>
                      </a:cubicBezTo>
                      <a:cubicBezTo>
                        <a:pt x="97" y="32"/>
                        <a:pt x="97" y="32"/>
                        <a:pt x="97" y="32"/>
                      </a:cubicBezTo>
                      <a:cubicBezTo>
                        <a:pt x="97" y="32"/>
                        <a:pt x="97" y="32"/>
                        <a:pt x="97" y="32"/>
                      </a:cubicBezTo>
                      <a:cubicBezTo>
                        <a:pt x="98" y="32"/>
                        <a:pt x="98" y="32"/>
                        <a:pt x="98" y="32"/>
                      </a:cubicBezTo>
                      <a:cubicBezTo>
                        <a:pt x="98" y="32"/>
                        <a:pt x="98" y="32"/>
                        <a:pt x="98" y="32"/>
                      </a:cubicBezTo>
                      <a:cubicBezTo>
                        <a:pt x="98" y="32"/>
                        <a:pt x="98" y="32"/>
                        <a:pt x="98" y="32"/>
                      </a:cubicBezTo>
                      <a:cubicBezTo>
                        <a:pt x="98" y="32"/>
                        <a:pt x="98" y="32"/>
                        <a:pt x="98" y="32"/>
                      </a:cubicBezTo>
                      <a:cubicBezTo>
                        <a:pt x="98" y="32"/>
                        <a:pt x="98" y="32"/>
                        <a:pt x="98" y="32"/>
                      </a:cubicBezTo>
                      <a:cubicBezTo>
                        <a:pt x="99" y="31"/>
                        <a:pt x="99" y="31"/>
                        <a:pt x="99" y="31"/>
                      </a:cubicBezTo>
                      <a:cubicBezTo>
                        <a:pt x="99" y="31"/>
                        <a:pt x="99" y="31"/>
                        <a:pt x="99" y="31"/>
                      </a:cubicBezTo>
                      <a:cubicBezTo>
                        <a:pt x="99" y="31"/>
                        <a:pt x="99" y="31"/>
                        <a:pt x="99" y="31"/>
                      </a:cubicBezTo>
                      <a:cubicBezTo>
                        <a:pt x="99" y="30"/>
                        <a:pt x="99" y="30"/>
                        <a:pt x="99" y="30"/>
                      </a:cubicBezTo>
                      <a:cubicBezTo>
                        <a:pt x="99" y="30"/>
                        <a:pt x="99" y="30"/>
                        <a:pt x="99" y="30"/>
                      </a:cubicBezTo>
                      <a:cubicBezTo>
                        <a:pt x="99" y="30"/>
                        <a:pt x="99" y="30"/>
                        <a:pt x="99" y="30"/>
                      </a:cubicBezTo>
                      <a:cubicBezTo>
                        <a:pt x="99" y="30"/>
                        <a:pt x="99" y="30"/>
                        <a:pt x="99" y="30"/>
                      </a:cubicBezTo>
                      <a:cubicBezTo>
                        <a:pt x="99" y="30"/>
                        <a:pt x="99" y="30"/>
                        <a:pt x="99" y="30"/>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8"/>
                        <a:pt x="99" y="28"/>
                        <a:pt x="99" y="28"/>
                      </a:cubicBezTo>
                      <a:cubicBezTo>
                        <a:pt x="99" y="28"/>
                        <a:pt x="99" y="28"/>
                        <a:pt x="99" y="28"/>
                      </a:cubicBezTo>
                      <a:cubicBezTo>
                        <a:pt x="100" y="28"/>
                        <a:pt x="100" y="28"/>
                        <a:pt x="100" y="28"/>
                      </a:cubicBezTo>
                      <a:cubicBezTo>
                        <a:pt x="100" y="28"/>
                        <a:pt x="100" y="28"/>
                        <a:pt x="100" y="28"/>
                      </a:cubicBezTo>
                      <a:cubicBezTo>
                        <a:pt x="100" y="28"/>
                        <a:pt x="100" y="28"/>
                        <a:pt x="100" y="28"/>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1" y="27"/>
                        <a:pt x="101" y="27"/>
                        <a:pt x="101" y="27"/>
                      </a:cubicBezTo>
                      <a:cubicBezTo>
                        <a:pt x="101" y="26"/>
                        <a:pt x="101" y="26"/>
                        <a:pt x="101"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3" y="25"/>
                        <a:pt x="103" y="25"/>
                        <a:pt x="103" y="25"/>
                      </a:cubicBezTo>
                      <a:cubicBezTo>
                        <a:pt x="103" y="25"/>
                        <a:pt x="103" y="25"/>
                        <a:pt x="103" y="25"/>
                      </a:cubicBezTo>
                      <a:cubicBezTo>
                        <a:pt x="103" y="25"/>
                        <a:pt x="103" y="25"/>
                        <a:pt x="103"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6" y="25"/>
                        <a:pt x="106" y="25"/>
                        <a:pt x="106" y="25"/>
                      </a:cubicBezTo>
                      <a:cubicBezTo>
                        <a:pt x="106" y="25"/>
                        <a:pt x="106" y="25"/>
                        <a:pt x="106" y="25"/>
                      </a:cubicBezTo>
                      <a:cubicBezTo>
                        <a:pt x="106" y="25"/>
                        <a:pt x="106" y="25"/>
                        <a:pt x="106" y="25"/>
                      </a:cubicBezTo>
                      <a:cubicBezTo>
                        <a:pt x="107" y="25"/>
                        <a:pt x="107" y="25"/>
                        <a:pt x="107" y="25"/>
                      </a:cubicBezTo>
                      <a:cubicBezTo>
                        <a:pt x="107" y="25"/>
                        <a:pt x="107" y="25"/>
                        <a:pt x="107" y="25"/>
                      </a:cubicBezTo>
                      <a:cubicBezTo>
                        <a:pt x="107" y="24"/>
                        <a:pt x="107" y="24"/>
                        <a:pt x="107" y="24"/>
                      </a:cubicBezTo>
                      <a:cubicBezTo>
                        <a:pt x="107" y="24"/>
                        <a:pt x="107" y="24"/>
                        <a:pt x="107" y="24"/>
                      </a:cubicBezTo>
                      <a:cubicBezTo>
                        <a:pt x="107" y="24"/>
                        <a:pt x="107" y="24"/>
                        <a:pt x="107" y="24"/>
                      </a:cubicBezTo>
                      <a:cubicBezTo>
                        <a:pt x="107" y="24"/>
                        <a:pt x="107" y="24"/>
                        <a:pt x="107" y="24"/>
                      </a:cubicBezTo>
                      <a:cubicBezTo>
                        <a:pt x="108" y="24"/>
                        <a:pt x="108" y="24"/>
                        <a:pt x="108" y="24"/>
                      </a:cubicBezTo>
                      <a:cubicBezTo>
                        <a:pt x="108" y="23"/>
                        <a:pt x="108" y="23"/>
                        <a:pt x="108" y="23"/>
                      </a:cubicBezTo>
                      <a:cubicBezTo>
                        <a:pt x="109" y="23"/>
                        <a:pt x="109" y="23"/>
                        <a:pt x="109" y="23"/>
                      </a:cubicBezTo>
                      <a:cubicBezTo>
                        <a:pt x="109" y="23"/>
                        <a:pt x="109" y="23"/>
                        <a:pt x="109" y="23"/>
                      </a:cubicBezTo>
                      <a:cubicBezTo>
                        <a:pt x="109" y="22"/>
                        <a:pt x="109" y="22"/>
                        <a:pt x="109" y="22"/>
                      </a:cubicBezTo>
                      <a:cubicBezTo>
                        <a:pt x="109" y="22"/>
                        <a:pt x="109" y="22"/>
                        <a:pt x="109" y="22"/>
                      </a:cubicBezTo>
                      <a:cubicBezTo>
                        <a:pt x="109" y="22"/>
                        <a:pt x="109" y="22"/>
                        <a:pt x="109" y="22"/>
                      </a:cubicBezTo>
                      <a:cubicBezTo>
                        <a:pt x="109" y="22"/>
                        <a:pt x="109" y="22"/>
                        <a:pt x="109" y="22"/>
                      </a:cubicBezTo>
                      <a:cubicBezTo>
                        <a:pt x="109" y="22"/>
                        <a:pt x="109" y="22"/>
                        <a:pt x="109" y="22"/>
                      </a:cubicBezTo>
                      <a:cubicBezTo>
                        <a:pt x="110" y="22"/>
                        <a:pt x="110" y="22"/>
                        <a:pt x="110" y="22"/>
                      </a:cubicBezTo>
                      <a:cubicBezTo>
                        <a:pt x="110" y="22"/>
                        <a:pt x="110" y="22"/>
                        <a:pt x="110" y="22"/>
                      </a:cubicBezTo>
                      <a:cubicBezTo>
                        <a:pt x="110" y="22"/>
                        <a:pt x="110" y="22"/>
                        <a:pt x="110" y="22"/>
                      </a:cubicBezTo>
                      <a:cubicBezTo>
                        <a:pt x="110" y="21"/>
                        <a:pt x="110" y="21"/>
                        <a:pt x="110" y="21"/>
                      </a:cubicBezTo>
                      <a:cubicBezTo>
                        <a:pt x="110" y="21"/>
                        <a:pt x="110" y="21"/>
                        <a:pt x="110" y="21"/>
                      </a:cubicBezTo>
                      <a:cubicBezTo>
                        <a:pt x="110" y="21"/>
                        <a:pt x="110" y="21"/>
                        <a:pt x="110" y="21"/>
                      </a:cubicBezTo>
                      <a:cubicBezTo>
                        <a:pt x="110" y="21"/>
                        <a:pt x="110" y="21"/>
                        <a:pt x="110" y="21"/>
                      </a:cubicBezTo>
                      <a:cubicBezTo>
                        <a:pt x="111" y="21"/>
                        <a:pt x="111" y="21"/>
                        <a:pt x="111" y="21"/>
                      </a:cubicBezTo>
                      <a:cubicBezTo>
                        <a:pt x="111" y="21"/>
                        <a:pt x="111" y="21"/>
                        <a:pt x="111" y="21"/>
                      </a:cubicBezTo>
                      <a:cubicBezTo>
                        <a:pt x="111" y="20"/>
                        <a:pt x="111" y="20"/>
                        <a:pt x="111" y="20"/>
                      </a:cubicBezTo>
                      <a:cubicBezTo>
                        <a:pt x="111" y="20"/>
                        <a:pt x="111" y="20"/>
                        <a:pt x="111" y="20"/>
                      </a:cubicBezTo>
                      <a:cubicBezTo>
                        <a:pt x="111" y="20"/>
                        <a:pt x="111" y="20"/>
                        <a:pt x="111" y="20"/>
                      </a:cubicBezTo>
                      <a:cubicBezTo>
                        <a:pt x="112" y="20"/>
                        <a:pt x="112" y="20"/>
                        <a:pt x="112" y="20"/>
                      </a:cubicBezTo>
                      <a:cubicBezTo>
                        <a:pt x="113" y="19"/>
                        <a:pt x="113" y="19"/>
                        <a:pt x="113" y="19"/>
                      </a:cubicBezTo>
                      <a:cubicBezTo>
                        <a:pt x="113" y="19"/>
                        <a:pt x="113" y="19"/>
                        <a:pt x="113" y="19"/>
                      </a:cubicBezTo>
                      <a:cubicBezTo>
                        <a:pt x="113" y="19"/>
                        <a:pt x="113" y="19"/>
                        <a:pt x="113" y="19"/>
                      </a:cubicBezTo>
                      <a:cubicBezTo>
                        <a:pt x="113" y="19"/>
                        <a:pt x="113" y="19"/>
                        <a:pt x="113" y="19"/>
                      </a:cubicBezTo>
                      <a:cubicBezTo>
                        <a:pt x="114" y="19"/>
                        <a:pt x="114" y="19"/>
                        <a:pt x="114" y="19"/>
                      </a:cubicBezTo>
                      <a:cubicBezTo>
                        <a:pt x="114" y="19"/>
                        <a:pt x="114" y="19"/>
                        <a:pt x="114" y="19"/>
                      </a:cubicBezTo>
                      <a:cubicBezTo>
                        <a:pt x="114" y="19"/>
                        <a:pt x="114" y="19"/>
                        <a:pt x="114" y="19"/>
                      </a:cubicBezTo>
                      <a:cubicBezTo>
                        <a:pt x="114" y="19"/>
                        <a:pt x="114" y="19"/>
                        <a:pt x="114" y="19"/>
                      </a:cubicBezTo>
                      <a:cubicBezTo>
                        <a:pt x="115" y="19"/>
                        <a:pt x="115" y="19"/>
                        <a:pt x="115" y="19"/>
                      </a:cubicBezTo>
                      <a:cubicBezTo>
                        <a:pt x="115" y="18"/>
                        <a:pt x="115" y="18"/>
                        <a:pt x="115" y="18"/>
                      </a:cubicBezTo>
                      <a:cubicBezTo>
                        <a:pt x="115" y="18"/>
                        <a:pt x="115" y="18"/>
                        <a:pt x="115" y="18"/>
                      </a:cubicBezTo>
                      <a:cubicBezTo>
                        <a:pt x="115" y="18"/>
                        <a:pt x="115" y="18"/>
                        <a:pt x="115" y="18"/>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7" y="16"/>
                        <a:pt x="117" y="16"/>
                        <a:pt x="117" y="16"/>
                      </a:cubicBezTo>
                      <a:cubicBezTo>
                        <a:pt x="117" y="16"/>
                        <a:pt x="117" y="16"/>
                        <a:pt x="117" y="16"/>
                      </a:cubicBezTo>
                      <a:cubicBezTo>
                        <a:pt x="117" y="16"/>
                        <a:pt x="117" y="16"/>
                        <a:pt x="117" y="16"/>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8" y="14"/>
                        <a:pt x="118" y="14"/>
                        <a:pt x="118" y="14"/>
                      </a:cubicBezTo>
                      <a:cubicBezTo>
                        <a:pt x="118" y="14"/>
                        <a:pt x="118" y="14"/>
                        <a:pt x="118" y="14"/>
                      </a:cubicBezTo>
                      <a:cubicBezTo>
                        <a:pt x="119" y="13"/>
                        <a:pt x="119" y="13"/>
                        <a:pt x="119" y="13"/>
                      </a:cubicBezTo>
                      <a:cubicBezTo>
                        <a:pt x="119" y="13"/>
                        <a:pt x="119" y="13"/>
                        <a:pt x="119" y="13"/>
                      </a:cubicBezTo>
                      <a:cubicBezTo>
                        <a:pt x="119" y="13"/>
                        <a:pt x="119" y="13"/>
                        <a:pt x="119" y="13"/>
                      </a:cubicBezTo>
                      <a:cubicBezTo>
                        <a:pt x="119" y="13"/>
                        <a:pt x="119" y="13"/>
                        <a:pt x="119" y="13"/>
                      </a:cubicBezTo>
                      <a:cubicBezTo>
                        <a:pt x="120" y="13"/>
                        <a:pt x="120" y="13"/>
                        <a:pt x="120" y="13"/>
                      </a:cubicBezTo>
                      <a:cubicBezTo>
                        <a:pt x="120" y="13"/>
                        <a:pt x="120" y="13"/>
                        <a:pt x="120" y="13"/>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1" y="15"/>
                        <a:pt x="121" y="15"/>
                        <a:pt x="121" y="15"/>
                      </a:cubicBezTo>
                      <a:cubicBezTo>
                        <a:pt x="121" y="14"/>
                        <a:pt x="121" y="14"/>
                        <a:pt x="121" y="14"/>
                      </a:cubicBezTo>
                      <a:cubicBezTo>
                        <a:pt x="121" y="14"/>
                        <a:pt x="121" y="14"/>
                        <a:pt x="121" y="14"/>
                      </a:cubicBezTo>
                      <a:cubicBezTo>
                        <a:pt x="121" y="14"/>
                        <a:pt x="121" y="14"/>
                        <a:pt x="121" y="14"/>
                      </a:cubicBezTo>
                      <a:cubicBezTo>
                        <a:pt x="121" y="14"/>
                        <a:pt x="121" y="14"/>
                        <a:pt x="121" y="14"/>
                      </a:cubicBezTo>
                      <a:cubicBezTo>
                        <a:pt x="122" y="14"/>
                        <a:pt x="122" y="14"/>
                        <a:pt x="122" y="14"/>
                      </a:cubicBezTo>
                      <a:cubicBezTo>
                        <a:pt x="122" y="13"/>
                        <a:pt x="122" y="13"/>
                        <a:pt x="122" y="13"/>
                      </a:cubicBezTo>
                      <a:cubicBezTo>
                        <a:pt x="122" y="13"/>
                        <a:pt x="122" y="13"/>
                        <a:pt x="122" y="13"/>
                      </a:cubicBezTo>
                      <a:cubicBezTo>
                        <a:pt x="122" y="13"/>
                        <a:pt x="122" y="13"/>
                        <a:pt x="122" y="13"/>
                      </a:cubicBezTo>
                      <a:cubicBezTo>
                        <a:pt x="122" y="12"/>
                        <a:pt x="122" y="12"/>
                        <a:pt x="122" y="12"/>
                      </a:cubicBezTo>
                      <a:cubicBezTo>
                        <a:pt x="123" y="12"/>
                        <a:pt x="123" y="12"/>
                        <a:pt x="123" y="12"/>
                      </a:cubicBezTo>
                      <a:cubicBezTo>
                        <a:pt x="123" y="12"/>
                        <a:pt x="123" y="12"/>
                        <a:pt x="123" y="12"/>
                      </a:cubicBezTo>
                      <a:cubicBezTo>
                        <a:pt x="123" y="11"/>
                        <a:pt x="123" y="11"/>
                        <a:pt x="123" y="11"/>
                      </a:cubicBezTo>
                      <a:cubicBezTo>
                        <a:pt x="123" y="11"/>
                        <a:pt x="123" y="11"/>
                        <a:pt x="123" y="11"/>
                      </a:cubicBezTo>
                      <a:cubicBezTo>
                        <a:pt x="124" y="11"/>
                        <a:pt x="124" y="11"/>
                        <a:pt x="124" y="11"/>
                      </a:cubicBezTo>
                      <a:cubicBezTo>
                        <a:pt x="124" y="11"/>
                        <a:pt x="124" y="11"/>
                        <a:pt x="124" y="11"/>
                      </a:cubicBezTo>
                      <a:cubicBezTo>
                        <a:pt x="124" y="11"/>
                        <a:pt x="124" y="11"/>
                        <a:pt x="124" y="11"/>
                      </a:cubicBezTo>
                      <a:cubicBezTo>
                        <a:pt x="124" y="11"/>
                        <a:pt x="124" y="11"/>
                        <a:pt x="124" y="11"/>
                      </a:cubicBezTo>
                      <a:cubicBezTo>
                        <a:pt x="125" y="11"/>
                        <a:pt x="125" y="11"/>
                        <a:pt x="125" y="11"/>
                      </a:cubicBezTo>
                      <a:cubicBezTo>
                        <a:pt x="125" y="10"/>
                        <a:pt x="125" y="10"/>
                        <a:pt x="125" y="10"/>
                      </a:cubicBezTo>
                      <a:cubicBezTo>
                        <a:pt x="125" y="10"/>
                        <a:pt x="125" y="10"/>
                        <a:pt x="125" y="10"/>
                      </a:cubicBezTo>
                      <a:cubicBezTo>
                        <a:pt x="125" y="10"/>
                        <a:pt x="125" y="10"/>
                        <a:pt x="125" y="10"/>
                      </a:cubicBezTo>
                      <a:cubicBezTo>
                        <a:pt x="125" y="10"/>
                        <a:pt x="125" y="10"/>
                        <a:pt x="125" y="10"/>
                      </a:cubicBezTo>
                      <a:cubicBezTo>
                        <a:pt x="125" y="10"/>
                        <a:pt x="125" y="10"/>
                        <a:pt x="125"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1"/>
                        <a:pt x="126" y="11"/>
                        <a:pt x="126" y="11"/>
                      </a:cubicBezTo>
                      <a:cubicBezTo>
                        <a:pt x="126" y="11"/>
                        <a:pt x="126" y="11"/>
                        <a:pt x="126" y="11"/>
                      </a:cubicBezTo>
                      <a:cubicBezTo>
                        <a:pt x="126" y="11"/>
                        <a:pt x="126" y="11"/>
                        <a:pt x="126"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8" y="11"/>
                        <a:pt x="128" y="11"/>
                        <a:pt x="128" y="11"/>
                      </a:cubicBezTo>
                      <a:cubicBezTo>
                        <a:pt x="128" y="10"/>
                        <a:pt x="128" y="10"/>
                        <a:pt x="128" y="10"/>
                      </a:cubicBezTo>
                      <a:cubicBezTo>
                        <a:pt x="128" y="10"/>
                        <a:pt x="128" y="10"/>
                        <a:pt x="128" y="10"/>
                      </a:cubicBezTo>
                      <a:cubicBezTo>
                        <a:pt x="128" y="10"/>
                        <a:pt x="128" y="10"/>
                        <a:pt x="128" y="10"/>
                      </a:cubicBezTo>
                      <a:cubicBezTo>
                        <a:pt x="128" y="10"/>
                        <a:pt x="128" y="10"/>
                        <a:pt x="128" y="10"/>
                      </a:cubicBezTo>
                      <a:cubicBezTo>
                        <a:pt x="129" y="7"/>
                        <a:pt x="129" y="7"/>
                        <a:pt x="129" y="7"/>
                      </a:cubicBezTo>
                      <a:cubicBezTo>
                        <a:pt x="129" y="7"/>
                        <a:pt x="129" y="7"/>
                        <a:pt x="129" y="7"/>
                      </a:cubicBezTo>
                      <a:cubicBezTo>
                        <a:pt x="130" y="6"/>
                        <a:pt x="130" y="6"/>
                        <a:pt x="130" y="6"/>
                      </a:cubicBezTo>
                      <a:cubicBezTo>
                        <a:pt x="131" y="5"/>
                        <a:pt x="131" y="5"/>
                        <a:pt x="131" y="5"/>
                      </a:cubicBezTo>
                      <a:cubicBezTo>
                        <a:pt x="131" y="5"/>
                        <a:pt x="131" y="5"/>
                        <a:pt x="131" y="5"/>
                      </a:cubicBezTo>
                      <a:cubicBezTo>
                        <a:pt x="131" y="5"/>
                        <a:pt x="131" y="5"/>
                        <a:pt x="131" y="5"/>
                      </a:cubicBezTo>
                      <a:cubicBezTo>
                        <a:pt x="132" y="5"/>
                        <a:pt x="132" y="5"/>
                        <a:pt x="132" y="5"/>
                      </a:cubicBezTo>
                      <a:cubicBezTo>
                        <a:pt x="132" y="5"/>
                        <a:pt x="132" y="5"/>
                        <a:pt x="132" y="5"/>
                      </a:cubicBezTo>
                      <a:cubicBezTo>
                        <a:pt x="132" y="5"/>
                        <a:pt x="132" y="5"/>
                        <a:pt x="132" y="5"/>
                      </a:cubicBezTo>
                      <a:cubicBezTo>
                        <a:pt x="132" y="5"/>
                        <a:pt x="132" y="5"/>
                        <a:pt x="132" y="5"/>
                      </a:cubicBezTo>
                      <a:cubicBezTo>
                        <a:pt x="132" y="5"/>
                        <a:pt x="132" y="5"/>
                        <a:pt x="132" y="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7" name="Freeform 341">
                  <a:extLst>
                    <a:ext uri="{FF2B5EF4-FFF2-40B4-BE49-F238E27FC236}">
                      <a16:creationId xmlns="" xmlns:a16="http://schemas.microsoft.com/office/drawing/2014/main" id="{651AAE6A-2506-4FBD-880F-64DA25A2A0C3}"/>
                    </a:ext>
                  </a:extLst>
                </p:cNvPr>
                <p:cNvSpPr>
                  <a:spLocks noEditPoints="1"/>
                </p:cNvSpPr>
                <p:nvPr/>
              </p:nvSpPr>
              <p:spPr bwMode="auto">
                <a:xfrm>
                  <a:off x="6871678" y="4528007"/>
                  <a:ext cx="414159" cy="314551"/>
                </a:xfrm>
                <a:custGeom>
                  <a:avLst/>
                  <a:gdLst>
                    <a:gd name="T0" fmla="*/ 57 w 79"/>
                    <a:gd name="T1" fmla="*/ 3 h 60"/>
                    <a:gd name="T2" fmla="*/ 37 w 79"/>
                    <a:gd name="T3" fmla="*/ 1 h 60"/>
                    <a:gd name="T4" fmla="*/ 35 w 79"/>
                    <a:gd name="T5" fmla="*/ 2 h 60"/>
                    <a:gd name="T6" fmla="*/ 35 w 79"/>
                    <a:gd name="T7" fmla="*/ 1 h 60"/>
                    <a:gd name="T8" fmla="*/ 14 w 79"/>
                    <a:gd name="T9" fmla="*/ 3 h 60"/>
                    <a:gd name="T10" fmla="*/ 13 w 79"/>
                    <a:gd name="T11" fmla="*/ 4 h 60"/>
                    <a:gd name="T12" fmla="*/ 10 w 79"/>
                    <a:gd name="T13" fmla="*/ 5 h 60"/>
                    <a:gd name="T14" fmla="*/ 9 w 79"/>
                    <a:gd name="T15" fmla="*/ 6 h 60"/>
                    <a:gd name="T16" fmla="*/ 2 w 79"/>
                    <a:gd name="T17" fmla="*/ 9 h 60"/>
                    <a:gd name="T18" fmla="*/ 1 w 79"/>
                    <a:gd name="T19" fmla="*/ 11 h 60"/>
                    <a:gd name="T20" fmla="*/ 0 w 79"/>
                    <a:gd name="T21" fmla="*/ 13 h 60"/>
                    <a:gd name="T22" fmla="*/ 3 w 79"/>
                    <a:gd name="T23" fmla="*/ 17 h 60"/>
                    <a:gd name="T24" fmla="*/ 8 w 79"/>
                    <a:gd name="T25" fmla="*/ 19 h 60"/>
                    <a:gd name="T26" fmla="*/ 12 w 79"/>
                    <a:gd name="T27" fmla="*/ 24 h 60"/>
                    <a:gd name="T28" fmla="*/ 14 w 79"/>
                    <a:gd name="T29" fmla="*/ 27 h 60"/>
                    <a:gd name="T30" fmla="*/ 19 w 79"/>
                    <a:gd name="T31" fmla="*/ 29 h 60"/>
                    <a:gd name="T32" fmla="*/ 23 w 79"/>
                    <a:gd name="T33" fmla="*/ 33 h 60"/>
                    <a:gd name="T34" fmla="*/ 26 w 79"/>
                    <a:gd name="T35" fmla="*/ 36 h 60"/>
                    <a:gd name="T36" fmla="*/ 28 w 79"/>
                    <a:gd name="T37" fmla="*/ 38 h 60"/>
                    <a:gd name="T38" fmla="*/ 29 w 79"/>
                    <a:gd name="T39" fmla="*/ 40 h 60"/>
                    <a:gd name="T40" fmla="*/ 34 w 79"/>
                    <a:gd name="T41" fmla="*/ 42 h 60"/>
                    <a:gd name="T42" fmla="*/ 36 w 79"/>
                    <a:gd name="T43" fmla="*/ 46 h 60"/>
                    <a:gd name="T44" fmla="*/ 37 w 79"/>
                    <a:gd name="T45" fmla="*/ 49 h 60"/>
                    <a:gd name="T46" fmla="*/ 38 w 79"/>
                    <a:gd name="T47" fmla="*/ 51 h 60"/>
                    <a:gd name="T48" fmla="*/ 40 w 79"/>
                    <a:gd name="T49" fmla="*/ 51 h 60"/>
                    <a:gd name="T50" fmla="*/ 43 w 79"/>
                    <a:gd name="T51" fmla="*/ 55 h 60"/>
                    <a:gd name="T52" fmla="*/ 43 w 79"/>
                    <a:gd name="T53" fmla="*/ 58 h 60"/>
                    <a:gd name="T54" fmla="*/ 44 w 79"/>
                    <a:gd name="T55" fmla="*/ 59 h 60"/>
                    <a:gd name="T56" fmla="*/ 48 w 79"/>
                    <a:gd name="T57" fmla="*/ 60 h 60"/>
                    <a:gd name="T58" fmla="*/ 49 w 79"/>
                    <a:gd name="T59" fmla="*/ 56 h 60"/>
                    <a:gd name="T60" fmla="*/ 50 w 79"/>
                    <a:gd name="T61" fmla="*/ 55 h 60"/>
                    <a:gd name="T62" fmla="*/ 48 w 79"/>
                    <a:gd name="T63" fmla="*/ 53 h 60"/>
                    <a:gd name="T64" fmla="*/ 47 w 79"/>
                    <a:gd name="T65" fmla="*/ 50 h 60"/>
                    <a:gd name="T66" fmla="*/ 49 w 79"/>
                    <a:gd name="T67" fmla="*/ 53 h 60"/>
                    <a:gd name="T68" fmla="*/ 50 w 79"/>
                    <a:gd name="T69" fmla="*/ 51 h 60"/>
                    <a:gd name="T70" fmla="*/ 50 w 79"/>
                    <a:gd name="T71" fmla="*/ 53 h 60"/>
                    <a:gd name="T72" fmla="*/ 53 w 79"/>
                    <a:gd name="T73" fmla="*/ 53 h 60"/>
                    <a:gd name="T74" fmla="*/ 54 w 79"/>
                    <a:gd name="T75" fmla="*/ 52 h 60"/>
                    <a:gd name="T76" fmla="*/ 52 w 79"/>
                    <a:gd name="T77" fmla="*/ 53 h 60"/>
                    <a:gd name="T78" fmla="*/ 52 w 79"/>
                    <a:gd name="T79" fmla="*/ 50 h 60"/>
                    <a:gd name="T80" fmla="*/ 50 w 79"/>
                    <a:gd name="T81" fmla="*/ 50 h 60"/>
                    <a:gd name="T82" fmla="*/ 51 w 79"/>
                    <a:gd name="T83" fmla="*/ 49 h 60"/>
                    <a:gd name="T84" fmla="*/ 54 w 79"/>
                    <a:gd name="T85" fmla="*/ 50 h 60"/>
                    <a:gd name="T86" fmla="*/ 55 w 79"/>
                    <a:gd name="T87" fmla="*/ 49 h 60"/>
                    <a:gd name="T88" fmla="*/ 57 w 79"/>
                    <a:gd name="T89" fmla="*/ 47 h 60"/>
                    <a:gd name="T90" fmla="*/ 59 w 79"/>
                    <a:gd name="T91" fmla="*/ 47 h 60"/>
                    <a:gd name="T92" fmla="*/ 61 w 79"/>
                    <a:gd name="T93" fmla="*/ 45 h 60"/>
                    <a:gd name="T94" fmla="*/ 61 w 79"/>
                    <a:gd name="T95" fmla="*/ 43 h 60"/>
                    <a:gd name="T96" fmla="*/ 60 w 79"/>
                    <a:gd name="T97" fmla="*/ 42 h 60"/>
                    <a:gd name="T98" fmla="*/ 61 w 79"/>
                    <a:gd name="T99" fmla="*/ 42 h 60"/>
                    <a:gd name="T100" fmla="*/ 64 w 79"/>
                    <a:gd name="T101" fmla="*/ 41 h 60"/>
                    <a:gd name="T102" fmla="*/ 66 w 79"/>
                    <a:gd name="T103" fmla="*/ 39 h 60"/>
                    <a:gd name="T104" fmla="*/ 66 w 79"/>
                    <a:gd name="T105" fmla="*/ 37 h 60"/>
                    <a:gd name="T106" fmla="*/ 68 w 79"/>
                    <a:gd name="T107" fmla="*/ 37 h 60"/>
                    <a:gd name="T108" fmla="*/ 69 w 79"/>
                    <a:gd name="T109" fmla="*/ 34 h 60"/>
                    <a:gd name="T110" fmla="*/ 70 w 79"/>
                    <a:gd name="T111" fmla="*/ 34 h 60"/>
                    <a:gd name="T112" fmla="*/ 71 w 79"/>
                    <a:gd name="T113" fmla="*/ 33 h 60"/>
                    <a:gd name="T114" fmla="*/ 69 w 79"/>
                    <a:gd name="T115" fmla="*/ 31 h 60"/>
                    <a:gd name="T116" fmla="*/ 69 w 79"/>
                    <a:gd name="T117" fmla="*/ 30 h 60"/>
                    <a:gd name="T118" fmla="*/ 71 w 79"/>
                    <a:gd name="T119" fmla="*/ 32 h 60"/>
                    <a:gd name="T120" fmla="*/ 79 w 79"/>
                    <a:gd name="T121" fmla="*/ 18 h 60"/>
                    <a:gd name="T122" fmla="*/ 69 w 79"/>
                    <a:gd name="T123" fmla="*/ 3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 h="60">
                      <a:moveTo>
                        <a:pt x="78" y="18"/>
                      </a:moveTo>
                      <a:cubicBezTo>
                        <a:pt x="78" y="18"/>
                        <a:pt x="78" y="18"/>
                        <a:pt x="78" y="18"/>
                      </a:cubicBezTo>
                      <a:cubicBezTo>
                        <a:pt x="78" y="18"/>
                        <a:pt x="78" y="18"/>
                        <a:pt x="78" y="18"/>
                      </a:cubicBezTo>
                      <a:cubicBezTo>
                        <a:pt x="78" y="18"/>
                        <a:pt x="78" y="18"/>
                        <a:pt x="78" y="18"/>
                      </a:cubicBezTo>
                      <a:cubicBezTo>
                        <a:pt x="78" y="18"/>
                        <a:pt x="78" y="18"/>
                        <a:pt x="78" y="18"/>
                      </a:cubicBezTo>
                      <a:cubicBezTo>
                        <a:pt x="78" y="17"/>
                        <a:pt x="78" y="17"/>
                        <a:pt x="78" y="17"/>
                      </a:cubicBezTo>
                      <a:cubicBezTo>
                        <a:pt x="78" y="17"/>
                        <a:pt x="78" y="17"/>
                        <a:pt x="78" y="17"/>
                      </a:cubicBezTo>
                      <a:cubicBezTo>
                        <a:pt x="72" y="13"/>
                        <a:pt x="65" y="8"/>
                        <a:pt x="58" y="3"/>
                      </a:cubicBezTo>
                      <a:cubicBezTo>
                        <a:pt x="58" y="3"/>
                        <a:pt x="58" y="3"/>
                        <a:pt x="58" y="3"/>
                      </a:cubicBezTo>
                      <a:cubicBezTo>
                        <a:pt x="57" y="3"/>
                        <a:pt x="57" y="3"/>
                        <a:pt x="57" y="3"/>
                      </a:cubicBezTo>
                      <a:cubicBezTo>
                        <a:pt x="51" y="4"/>
                        <a:pt x="46" y="5"/>
                        <a:pt x="40" y="6"/>
                      </a:cubicBezTo>
                      <a:cubicBezTo>
                        <a:pt x="40" y="6"/>
                        <a:pt x="40" y="6"/>
                        <a:pt x="40" y="6"/>
                      </a:cubicBezTo>
                      <a:cubicBezTo>
                        <a:pt x="40" y="6"/>
                        <a:pt x="40" y="6"/>
                        <a:pt x="40" y="6"/>
                      </a:cubicBezTo>
                      <a:cubicBezTo>
                        <a:pt x="40" y="6"/>
                        <a:pt x="40" y="6"/>
                        <a:pt x="40" y="6"/>
                      </a:cubicBezTo>
                      <a:cubicBezTo>
                        <a:pt x="40" y="6"/>
                        <a:pt x="40" y="6"/>
                        <a:pt x="40" y="6"/>
                      </a:cubicBezTo>
                      <a:cubicBezTo>
                        <a:pt x="39" y="4"/>
                        <a:pt x="39" y="4"/>
                        <a:pt x="39" y="4"/>
                      </a:cubicBezTo>
                      <a:cubicBezTo>
                        <a:pt x="39" y="3"/>
                        <a:pt x="39" y="3"/>
                        <a:pt x="39" y="3"/>
                      </a:cubicBezTo>
                      <a:cubicBezTo>
                        <a:pt x="39" y="3"/>
                        <a:pt x="39" y="3"/>
                        <a:pt x="39" y="3"/>
                      </a:cubicBezTo>
                      <a:cubicBezTo>
                        <a:pt x="38" y="3"/>
                        <a:pt x="38" y="2"/>
                        <a:pt x="37" y="1"/>
                      </a:cubicBezTo>
                      <a:cubicBezTo>
                        <a:pt x="37" y="1"/>
                        <a:pt x="37" y="1"/>
                        <a:pt x="37" y="1"/>
                      </a:cubicBezTo>
                      <a:cubicBezTo>
                        <a:pt x="37" y="1"/>
                        <a:pt x="37" y="1"/>
                        <a:pt x="37" y="1"/>
                      </a:cubicBezTo>
                      <a:cubicBezTo>
                        <a:pt x="37" y="1"/>
                        <a:pt x="37" y="1"/>
                        <a:pt x="37" y="1"/>
                      </a:cubicBezTo>
                      <a:cubicBezTo>
                        <a:pt x="36" y="1"/>
                        <a:pt x="36" y="1"/>
                        <a:pt x="36" y="1"/>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0"/>
                        <a:pt x="35" y="0"/>
                        <a:pt x="35" y="0"/>
                      </a:cubicBezTo>
                      <a:cubicBezTo>
                        <a:pt x="35" y="0"/>
                        <a:pt x="35" y="0"/>
                        <a:pt x="35" y="0"/>
                      </a:cubicBezTo>
                      <a:cubicBezTo>
                        <a:pt x="34" y="0"/>
                        <a:pt x="34" y="0"/>
                        <a:pt x="34" y="0"/>
                      </a:cubicBezTo>
                      <a:cubicBezTo>
                        <a:pt x="34" y="0"/>
                        <a:pt x="34" y="0"/>
                        <a:pt x="34" y="0"/>
                      </a:cubicBezTo>
                      <a:cubicBezTo>
                        <a:pt x="28" y="1"/>
                        <a:pt x="21" y="2"/>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4"/>
                        <a:pt x="13" y="4"/>
                        <a:pt x="13" y="4"/>
                      </a:cubicBezTo>
                      <a:cubicBezTo>
                        <a:pt x="13" y="4"/>
                        <a:pt x="13" y="4"/>
                        <a:pt x="13"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0" y="5"/>
                        <a:pt x="10" y="5"/>
                        <a:pt x="10" y="5"/>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3" y="9"/>
                        <a:pt x="3" y="9"/>
                        <a:pt x="3" y="9"/>
                      </a:cubicBezTo>
                      <a:cubicBezTo>
                        <a:pt x="2" y="9"/>
                        <a:pt x="2" y="9"/>
                        <a:pt x="2" y="9"/>
                      </a:cubicBezTo>
                      <a:cubicBezTo>
                        <a:pt x="2" y="9"/>
                        <a:pt x="2" y="9"/>
                        <a:pt x="2"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5"/>
                        <a:pt x="0" y="15"/>
                        <a:pt x="0" y="15"/>
                      </a:cubicBezTo>
                      <a:cubicBezTo>
                        <a:pt x="0" y="15"/>
                        <a:pt x="0" y="15"/>
                        <a:pt x="0"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7"/>
                        <a:pt x="3" y="17"/>
                        <a:pt x="3" y="17"/>
                      </a:cubicBezTo>
                      <a:cubicBezTo>
                        <a:pt x="4" y="17"/>
                        <a:pt x="4" y="17"/>
                        <a:pt x="4" y="17"/>
                      </a:cubicBezTo>
                      <a:cubicBezTo>
                        <a:pt x="4" y="17"/>
                        <a:pt x="4" y="17"/>
                        <a:pt x="4" y="17"/>
                      </a:cubicBezTo>
                      <a:cubicBezTo>
                        <a:pt x="4" y="18"/>
                        <a:pt x="4" y="18"/>
                        <a:pt x="4" y="18"/>
                      </a:cubicBezTo>
                      <a:cubicBezTo>
                        <a:pt x="5" y="18"/>
                        <a:pt x="5" y="18"/>
                        <a:pt x="5" y="18"/>
                      </a:cubicBezTo>
                      <a:cubicBezTo>
                        <a:pt x="5" y="18"/>
                        <a:pt x="5" y="18"/>
                        <a:pt x="5" y="18"/>
                      </a:cubicBezTo>
                      <a:cubicBezTo>
                        <a:pt x="6" y="18"/>
                        <a:pt x="6" y="18"/>
                        <a:pt x="6" y="18"/>
                      </a:cubicBezTo>
                      <a:cubicBezTo>
                        <a:pt x="6" y="18"/>
                        <a:pt x="6" y="18"/>
                        <a:pt x="6" y="18"/>
                      </a:cubicBezTo>
                      <a:cubicBezTo>
                        <a:pt x="7" y="18"/>
                        <a:pt x="7" y="18"/>
                        <a:pt x="7" y="18"/>
                      </a:cubicBezTo>
                      <a:cubicBezTo>
                        <a:pt x="8" y="18"/>
                        <a:pt x="8" y="18"/>
                        <a:pt x="8" y="18"/>
                      </a:cubicBezTo>
                      <a:cubicBezTo>
                        <a:pt x="8" y="19"/>
                        <a:pt x="8" y="19"/>
                        <a:pt x="8" y="19"/>
                      </a:cubicBezTo>
                      <a:cubicBezTo>
                        <a:pt x="9" y="19"/>
                        <a:pt x="9" y="19"/>
                        <a:pt x="9" y="19"/>
                      </a:cubicBezTo>
                      <a:cubicBezTo>
                        <a:pt x="9" y="20"/>
                        <a:pt x="9" y="20"/>
                        <a:pt x="9" y="20"/>
                      </a:cubicBezTo>
                      <a:cubicBezTo>
                        <a:pt x="9" y="20"/>
                        <a:pt x="9" y="20"/>
                        <a:pt x="9" y="20"/>
                      </a:cubicBezTo>
                      <a:cubicBezTo>
                        <a:pt x="10" y="21"/>
                        <a:pt x="10" y="21"/>
                        <a:pt x="10" y="21"/>
                      </a:cubicBezTo>
                      <a:cubicBezTo>
                        <a:pt x="10" y="22"/>
                        <a:pt x="10" y="22"/>
                        <a:pt x="10" y="22"/>
                      </a:cubicBezTo>
                      <a:cubicBezTo>
                        <a:pt x="11" y="23"/>
                        <a:pt x="11" y="23"/>
                        <a:pt x="11" y="23"/>
                      </a:cubicBezTo>
                      <a:cubicBezTo>
                        <a:pt x="11" y="24"/>
                        <a:pt x="11" y="24"/>
                        <a:pt x="11" y="24"/>
                      </a:cubicBezTo>
                      <a:cubicBezTo>
                        <a:pt x="11" y="24"/>
                        <a:pt x="11" y="24"/>
                        <a:pt x="11" y="24"/>
                      </a:cubicBezTo>
                      <a:cubicBezTo>
                        <a:pt x="12" y="24"/>
                        <a:pt x="12" y="24"/>
                        <a:pt x="12" y="24"/>
                      </a:cubicBezTo>
                      <a:cubicBezTo>
                        <a:pt x="12" y="24"/>
                        <a:pt x="12" y="24"/>
                        <a:pt x="12" y="24"/>
                      </a:cubicBezTo>
                      <a:cubicBezTo>
                        <a:pt x="12" y="24"/>
                        <a:pt x="12" y="24"/>
                        <a:pt x="12" y="24"/>
                      </a:cubicBezTo>
                      <a:cubicBezTo>
                        <a:pt x="12" y="24"/>
                        <a:pt x="12" y="24"/>
                        <a:pt x="12" y="24"/>
                      </a:cubicBezTo>
                      <a:cubicBezTo>
                        <a:pt x="13" y="25"/>
                        <a:pt x="13" y="25"/>
                        <a:pt x="13" y="25"/>
                      </a:cubicBezTo>
                      <a:cubicBezTo>
                        <a:pt x="13" y="25"/>
                        <a:pt x="13" y="25"/>
                        <a:pt x="13" y="25"/>
                      </a:cubicBezTo>
                      <a:cubicBezTo>
                        <a:pt x="13" y="25"/>
                        <a:pt x="13" y="25"/>
                        <a:pt x="13" y="25"/>
                      </a:cubicBezTo>
                      <a:cubicBezTo>
                        <a:pt x="13" y="26"/>
                        <a:pt x="13" y="26"/>
                        <a:pt x="13" y="26"/>
                      </a:cubicBezTo>
                      <a:cubicBezTo>
                        <a:pt x="14" y="26"/>
                        <a:pt x="14" y="26"/>
                        <a:pt x="14" y="26"/>
                      </a:cubicBezTo>
                      <a:cubicBezTo>
                        <a:pt x="14" y="26"/>
                        <a:pt x="14" y="26"/>
                        <a:pt x="14" y="26"/>
                      </a:cubicBezTo>
                      <a:cubicBezTo>
                        <a:pt x="14" y="27"/>
                        <a:pt x="14" y="27"/>
                        <a:pt x="14" y="27"/>
                      </a:cubicBezTo>
                      <a:cubicBezTo>
                        <a:pt x="14" y="27"/>
                        <a:pt x="14" y="27"/>
                        <a:pt x="14" y="27"/>
                      </a:cubicBezTo>
                      <a:cubicBezTo>
                        <a:pt x="15" y="27"/>
                        <a:pt x="15" y="27"/>
                        <a:pt x="15" y="27"/>
                      </a:cubicBezTo>
                      <a:cubicBezTo>
                        <a:pt x="15" y="27"/>
                        <a:pt x="15" y="27"/>
                        <a:pt x="15" y="27"/>
                      </a:cubicBezTo>
                      <a:cubicBezTo>
                        <a:pt x="15" y="27"/>
                        <a:pt x="15" y="27"/>
                        <a:pt x="15" y="27"/>
                      </a:cubicBezTo>
                      <a:cubicBezTo>
                        <a:pt x="15" y="28"/>
                        <a:pt x="15" y="28"/>
                        <a:pt x="15" y="28"/>
                      </a:cubicBezTo>
                      <a:cubicBezTo>
                        <a:pt x="16" y="28"/>
                        <a:pt x="16" y="28"/>
                        <a:pt x="16" y="28"/>
                      </a:cubicBezTo>
                      <a:cubicBezTo>
                        <a:pt x="16" y="28"/>
                        <a:pt x="16" y="28"/>
                        <a:pt x="16" y="28"/>
                      </a:cubicBezTo>
                      <a:cubicBezTo>
                        <a:pt x="17" y="29"/>
                        <a:pt x="17" y="29"/>
                        <a:pt x="17" y="29"/>
                      </a:cubicBezTo>
                      <a:cubicBezTo>
                        <a:pt x="17" y="29"/>
                        <a:pt x="17" y="29"/>
                        <a:pt x="17" y="29"/>
                      </a:cubicBezTo>
                      <a:cubicBezTo>
                        <a:pt x="18" y="29"/>
                        <a:pt x="18" y="29"/>
                        <a:pt x="18" y="29"/>
                      </a:cubicBezTo>
                      <a:cubicBezTo>
                        <a:pt x="19" y="29"/>
                        <a:pt x="19" y="29"/>
                        <a:pt x="19" y="29"/>
                      </a:cubicBezTo>
                      <a:cubicBezTo>
                        <a:pt x="20" y="30"/>
                        <a:pt x="20" y="30"/>
                        <a:pt x="20" y="30"/>
                      </a:cubicBezTo>
                      <a:cubicBezTo>
                        <a:pt x="20" y="30"/>
                        <a:pt x="20" y="30"/>
                        <a:pt x="20" y="30"/>
                      </a:cubicBezTo>
                      <a:cubicBezTo>
                        <a:pt x="20" y="31"/>
                        <a:pt x="20" y="31"/>
                        <a:pt x="20" y="31"/>
                      </a:cubicBezTo>
                      <a:cubicBezTo>
                        <a:pt x="21" y="32"/>
                        <a:pt x="21" y="32"/>
                        <a:pt x="21" y="32"/>
                      </a:cubicBezTo>
                      <a:cubicBezTo>
                        <a:pt x="21" y="32"/>
                        <a:pt x="21" y="32"/>
                        <a:pt x="21" y="32"/>
                      </a:cubicBezTo>
                      <a:cubicBezTo>
                        <a:pt x="21" y="33"/>
                        <a:pt x="21" y="33"/>
                        <a:pt x="21" y="33"/>
                      </a:cubicBezTo>
                      <a:cubicBezTo>
                        <a:pt x="22" y="33"/>
                        <a:pt x="22" y="33"/>
                        <a:pt x="22" y="33"/>
                      </a:cubicBezTo>
                      <a:cubicBezTo>
                        <a:pt x="22" y="33"/>
                        <a:pt x="22" y="33"/>
                        <a:pt x="22" y="33"/>
                      </a:cubicBezTo>
                      <a:cubicBezTo>
                        <a:pt x="23" y="33"/>
                        <a:pt x="23" y="33"/>
                        <a:pt x="23" y="33"/>
                      </a:cubicBezTo>
                      <a:cubicBezTo>
                        <a:pt x="23" y="33"/>
                        <a:pt x="23" y="33"/>
                        <a:pt x="23" y="33"/>
                      </a:cubicBezTo>
                      <a:cubicBezTo>
                        <a:pt x="24" y="33"/>
                        <a:pt x="24" y="33"/>
                        <a:pt x="24" y="33"/>
                      </a:cubicBezTo>
                      <a:cubicBezTo>
                        <a:pt x="24" y="34"/>
                        <a:pt x="24" y="34"/>
                        <a:pt x="24" y="34"/>
                      </a:cubicBezTo>
                      <a:cubicBezTo>
                        <a:pt x="25" y="34"/>
                        <a:pt x="25" y="34"/>
                        <a:pt x="25" y="34"/>
                      </a:cubicBezTo>
                      <a:cubicBezTo>
                        <a:pt x="25" y="35"/>
                        <a:pt x="25" y="35"/>
                        <a:pt x="25" y="35"/>
                      </a:cubicBezTo>
                      <a:cubicBezTo>
                        <a:pt x="26" y="35"/>
                        <a:pt x="26" y="35"/>
                        <a:pt x="26" y="35"/>
                      </a:cubicBezTo>
                      <a:cubicBezTo>
                        <a:pt x="26" y="35"/>
                        <a:pt x="26" y="35"/>
                        <a:pt x="26" y="35"/>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6" y="37"/>
                        <a:pt x="26" y="37"/>
                        <a:pt x="26" y="37"/>
                      </a:cubicBezTo>
                      <a:cubicBezTo>
                        <a:pt x="26" y="37"/>
                        <a:pt x="26" y="37"/>
                        <a:pt x="26" y="37"/>
                      </a:cubicBezTo>
                      <a:cubicBezTo>
                        <a:pt x="26" y="37"/>
                        <a:pt x="26" y="37"/>
                        <a:pt x="26" y="37"/>
                      </a:cubicBezTo>
                      <a:cubicBezTo>
                        <a:pt x="27" y="38"/>
                        <a:pt x="27" y="38"/>
                        <a:pt x="27" y="38"/>
                      </a:cubicBezTo>
                      <a:cubicBezTo>
                        <a:pt x="27" y="38"/>
                        <a:pt x="27" y="38"/>
                        <a:pt x="27" y="38"/>
                      </a:cubicBezTo>
                      <a:cubicBezTo>
                        <a:pt x="27" y="38"/>
                        <a:pt x="27" y="38"/>
                        <a:pt x="27"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9"/>
                        <a:pt x="28" y="39"/>
                        <a:pt x="28" y="39"/>
                      </a:cubicBezTo>
                      <a:cubicBezTo>
                        <a:pt x="28" y="39"/>
                        <a:pt x="28" y="39"/>
                        <a:pt x="28" y="39"/>
                      </a:cubicBezTo>
                      <a:cubicBezTo>
                        <a:pt x="28" y="39"/>
                        <a:pt x="28" y="39"/>
                        <a:pt x="28" y="39"/>
                      </a:cubicBezTo>
                      <a:cubicBezTo>
                        <a:pt x="29" y="39"/>
                        <a:pt x="29" y="39"/>
                        <a:pt x="29" y="39"/>
                      </a:cubicBezTo>
                      <a:cubicBezTo>
                        <a:pt x="29" y="40"/>
                        <a:pt x="29" y="40"/>
                        <a:pt x="29" y="40"/>
                      </a:cubicBezTo>
                      <a:cubicBezTo>
                        <a:pt x="29" y="39"/>
                        <a:pt x="29" y="39"/>
                        <a:pt x="29" y="39"/>
                      </a:cubicBezTo>
                      <a:cubicBezTo>
                        <a:pt x="30" y="40"/>
                        <a:pt x="30" y="40"/>
                        <a:pt x="30" y="40"/>
                      </a:cubicBezTo>
                      <a:cubicBezTo>
                        <a:pt x="30" y="40"/>
                        <a:pt x="30" y="40"/>
                        <a:pt x="30" y="40"/>
                      </a:cubicBezTo>
                      <a:cubicBezTo>
                        <a:pt x="30" y="41"/>
                        <a:pt x="30" y="41"/>
                        <a:pt x="30" y="41"/>
                      </a:cubicBezTo>
                      <a:cubicBezTo>
                        <a:pt x="31" y="41"/>
                        <a:pt x="31" y="41"/>
                        <a:pt x="31" y="41"/>
                      </a:cubicBezTo>
                      <a:cubicBezTo>
                        <a:pt x="32" y="41"/>
                        <a:pt x="32" y="41"/>
                        <a:pt x="32" y="41"/>
                      </a:cubicBezTo>
                      <a:cubicBezTo>
                        <a:pt x="33" y="42"/>
                        <a:pt x="33" y="42"/>
                        <a:pt x="33" y="42"/>
                      </a:cubicBezTo>
                      <a:cubicBezTo>
                        <a:pt x="33" y="42"/>
                        <a:pt x="33" y="42"/>
                        <a:pt x="33" y="42"/>
                      </a:cubicBezTo>
                      <a:cubicBezTo>
                        <a:pt x="34" y="42"/>
                        <a:pt x="34" y="42"/>
                        <a:pt x="34" y="42"/>
                      </a:cubicBezTo>
                      <a:cubicBezTo>
                        <a:pt x="34" y="42"/>
                        <a:pt x="34" y="42"/>
                        <a:pt x="34" y="42"/>
                      </a:cubicBezTo>
                      <a:cubicBezTo>
                        <a:pt x="34" y="42"/>
                        <a:pt x="34" y="42"/>
                        <a:pt x="34" y="42"/>
                      </a:cubicBezTo>
                      <a:cubicBezTo>
                        <a:pt x="34" y="42"/>
                        <a:pt x="34" y="42"/>
                        <a:pt x="34" y="42"/>
                      </a:cubicBezTo>
                      <a:cubicBezTo>
                        <a:pt x="35" y="43"/>
                        <a:pt x="35" y="43"/>
                        <a:pt x="35" y="43"/>
                      </a:cubicBezTo>
                      <a:cubicBezTo>
                        <a:pt x="35" y="43"/>
                        <a:pt x="35" y="43"/>
                        <a:pt x="35" y="43"/>
                      </a:cubicBezTo>
                      <a:cubicBezTo>
                        <a:pt x="35" y="44"/>
                        <a:pt x="35" y="44"/>
                        <a:pt x="35" y="44"/>
                      </a:cubicBezTo>
                      <a:cubicBezTo>
                        <a:pt x="35" y="44"/>
                        <a:pt x="35" y="44"/>
                        <a:pt x="35" y="44"/>
                      </a:cubicBezTo>
                      <a:cubicBezTo>
                        <a:pt x="35" y="44"/>
                        <a:pt x="35" y="44"/>
                        <a:pt x="35" y="44"/>
                      </a:cubicBezTo>
                      <a:cubicBezTo>
                        <a:pt x="36" y="46"/>
                        <a:pt x="36" y="46"/>
                        <a:pt x="36" y="46"/>
                      </a:cubicBezTo>
                      <a:cubicBezTo>
                        <a:pt x="36" y="46"/>
                        <a:pt x="36" y="46"/>
                        <a:pt x="36" y="46"/>
                      </a:cubicBezTo>
                      <a:cubicBezTo>
                        <a:pt x="36" y="46"/>
                        <a:pt x="36" y="46"/>
                        <a:pt x="36" y="46"/>
                      </a:cubicBezTo>
                      <a:cubicBezTo>
                        <a:pt x="36" y="47"/>
                        <a:pt x="36" y="47"/>
                        <a:pt x="36" y="47"/>
                      </a:cubicBezTo>
                      <a:cubicBezTo>
                        <a:pt x="37" y="47"/>
                        <a:pt x="37" y="47"/>
                        <a:pt x="37" y="47"/>
                      </a:cubicBezTo>
                      <a:cubicBezTo>
                        <a:pt x="37" y="47"/>
                        <a:pt x="37" y="47"/>
                        <a:pt x="37" y="47"/>
                      </a:cubicBezTo>
                      <a:cubicBezTo>
                        <a:pt x="37" y="48"/>
                        <a:pt x="37" y="48"/>
                        <a:pt x="37" y="48"/>
                      </a:cubicBezTo>
                      <a:cubicBezTo>
                        <a:pt x="37" y="48"/>
                        <a:pt x="37" y="48"/>
                        <a:pt x="37" y="48"/>
                      </a:cubicBezTo>
                      <a:cubicBezTo>
                        <a:pt x="37" y="48"/>
                        <a:pt x="37" y="48"/>
                        <a:pt x="37" y="48"/>
                      </a:cubicBezTo>
                      <a:cubicBezTo>
                        <a:pt x="37" y="48"/>
                        <a:pt x="37" y="48"/>
                        <a:pt x="37" y="48"/>
                      </a:cubicBezTo>
                      <a:cubicBezTo>
                        <a:pt x="37" y="48"/>
                        <a:pt x="37" y="48"/>
                        <a:pt x="37" y="48"/>
                      </a:cubicBezTo>
                      <a:cubicBezTo>
                        <a:pt x="37" y="48"/>
                        <a:pt x="37" y="48"/>
                        <a:pt x="37" y="48"/>
                      </a:cubicBezTo>
                      <a:cubicBezTo>
                        <a:pt x="37" y="49"/>
                        <a:pt x="37" y="49"/>
                        <a:pt x="37" y="49"/>
                      </a:cubicBezTo>
                      <a:cubicBezTo>
                        <a:pt x="37" y="49"/>
                        <a:pt x="37" y="49"/>
                        <a:pt x="37" y="49"/>
                      </a:cubicBezTo>
                      <a:cubicBezTo>
                        <a:pt x="37" y="49"/>
                        <a:pt x="37" y="49"/>
                        <a:pt x="37" y="49"/>
                      </a:cubicBezTo>
                      <a:cubicBezTo>
                        <a:pt x="37" y="49"/>
                        <a:pt x="37" y="49"/>
                        <a:pt x="37" y="49"/>
                      </a:cubicBezTo>
                      <a:cubicBezTo>
                        <a:pt x="37" y="49"/>
                        <a:pt x="37" y="49"/>
                        <a:pt x="37" y="49"/>
                      </a:cubicBezTo>
                      <a:cubicBezTo>
                        <a:pt x="37" y="50"/>
                        <a:pt x="37" y="50"/>
                        <a:pt x="37" y="50"/>
                      </a:cubicBezTo>
                      <a:cubicBezTo>
                        <a:pt x="37" y="50"/>
                        <a:pt x="37" y="50"/>
                        <a:pt x="37" y="50"/>
                      </a:cubicBezTo>
                      <a:cubicBezTo>
                        <a:pt x="38" y="50"/>
                        <a:pt x="38" y="50"/>
                        <a:pt x="38" y="50"/>
                      </a:cubicBezTo>
                      <a:cubicBezTo>
                        <a:pt x="38" y="50"/>
                        <a:pt x="38" y="50"/>
                        <a:pt x="38" y="50"/>
                      </a:cubicBezTo>
                      <a:cubicBezTo>
                        <a:pt x="38" y="50"/>
                        <a:pt x="38" y="50"/>
                        <a:pt x="38" y="50"/>
                      </a:cubicBezTo>
                      <a:cubicBezTo>
                        <a:pt x="38" y="51"/>
                        <a:pt x="38" y="51"/>
                        <a:pt x="38" y="51"/>
                      </a:cubicBezTo>
                      <a:cubicBezTo>
                        <a:pt x="39" y="51"/>
                        <a:pt x="39" y="51"/>
                        <a:pt x="39" y="51"/>
                      </a:cubicBezTo>
                      <a:cubicBezTo>
                        <a:pt x="39" y="51"/>
                        <a:pt x="39" y="51"/>
                        <a:pt x="39" y="51"/>
                      </a:cubicBezTo>
                      <a:cubicBezTo>
                        <a:pt x="39" y="51"/>
                        <a:pt x="39" y="51"/>
                        <a:pt x="39" y="51"/>
                      </a:cubicBezTo>
                      <a:cubicBezTo>
                        <a:pt x="39" y="51"/>
                        <a:pt x="39" y="51"/>
                        <a:pt x="39" y="51"/>
                      </a:cubicBezTo>
                      <a:cubicBezTo>
                        <a:pt x="40" y="51"/>
                        <a:pt x="40" y="51"/>
                        <a:pt x="40" y="51"/>
                      </a:cubicBezTo>
                      <a:cubicBezTo>
                        <a:pt x="40" y="51"/>
                        <a:pt x="40" y="51"/>
                        <a:pt x="40" y="51"/>
                      </a:cubicBezTo>
                      <a:cubicBezTo>
                        <a:pt x="40" y="51"/>
                        <a:pt x="40" y="51"/>
                        <a:pt x="40" y="51"/>
                      </a:cubicBezTo>
                      <a:cubicBezTo>
                        <a:pt x="40" y="51"/>
                        <a:pt x="40" y="51"/>
                        <a:pt x="40" y="51"/>
                      </a:cubicBezTo>
                      <a:cubicBezTo>
                        <a:pt x="40" y="51"/>
                        <a:pt x="40" y="51"/>
                        <a:pt x="40" y="51"/>
                      </a:cubicBezTo>
                      <a:cubicBezTo>
                        <a:pt x="40" y="51"/>
                        <a:pt x="40" y="51"/>
                        <a:pt x="40" y="51"/>
                      </a:cubicBezTo>
                      <a:cubicBezTo>
                        <a:pt x="40" y="52"/>
                        <a:pt x="40" y="52"/>
                        <a:pt x="40" y="52"/>
                      </a:cubicBezTo>
                      <a:cubicBezTo>
                        <a:pt x="41" y="52"/>
                        <a:pt x="41" y="52"/>
                        <a:pt x="41" y="52"/>
                      </a:cubicBezTo>
                      <a:cubicBezTo>
                        <a:pt x="41" y="52"/>
                        <a:pt x="41" y="52"/>
                        <a:pt x="41" y="52"/>
                      </a:cubicBezTo>
                      <a:cubicBezTo>
                        <a:pt x="41" y="52"/>
                        <a:pt x="41" y="52"/>
                        <a:pt x="41" y="52"/>
                      </a:cubicBezTo>
                      <a:cubicBezTo>
                        <a:pt x="41" y="52"/>
                        <a:pt x="41" y="52"/>
                        <a:pt x="41" y="52"/>
                      </a:cubicBezTo>
                      <a:cubicBezTo>
                        <a:pt x="41" y="53"/>
                        <a:pt x="41" y="53"/>
                        <a:pt x="41" y="53"/>
                      </a:cubicBezTo>
                      <a:cubicBezTo>
                        <a:pt x="42" y="54"/>
                        <a:pt x="42" y="54"/>
                        <a:pt x="42" y="54"/>
                      </a:cubicBezTo>
                      <a:cubicBezTo>
                        <a:pt x="42" y="54"/>
                        <a:pt x="42" y="54"/>
                        <a:pt x="42" y="54"/>
                      </a:cubicBezTo>
                      <a:cubicBezTo>
                        <a:pt x="43" y="55"/>
                        <a:pt x="43" y="55"/>
                        <a:pt x="43" y="55"/>
                      </a:cubicBezTo>
                      <a:cubicBezTo>
                        <a:pt x="43" y="55"/>
                        <a:pt x="43" y="55"/>
                        <a:pt x="43" y="55"/>
                      </a:cubicBezTo>
                      <a:cubicBezTo>
                        <a:pt x="43" y="55"/>
                        <a:pt x="43" y="55"/>
                        <a:pt x="43" y="55"/>
                      </a:cubicBezTo>
                      <a:cubicBezTo>
                        <a:pt x="43" y="56"/>
                        <a:pt x="43" y="56"/>
                        <a:pt x="43" y="56"/>
                      </a:cubicBezTo>
                      <a:cubicBezTo>
                        <a:pt x="43" y="56"/>
                        <a:pt x="43" y="56"/>
                        <a:pt x="43" y="56"/>
                      </a:cubicBezTo>
                      <a:cubicBezTo>
                        <a:pt x="43" y="56"/>
                        <a:pt x="43" y="56"/>
                        <a:pt x="43" y="56"/>
                      </a:cubicBezTo>
                      <a:cubicBezTo>
                        <a:pt x="43" y="56"/>
                        <a:pt x="43" y="56"/>
                        <a:pt x="43" y="56"/>
                      </a:cubicBezTo>
                      <a:cubicBezTo>
                        <a:pt x="43" y="57"/>
                        <a:pt x="43" y="57"/>
                        <a:pt x="43" y="57"/>
                      </a:cubicBezTo>
                      <a:cubicBezTo>
                        <a:pt x="43" y="57"/>
                        <a:pt x="43" y="57"/>
                        <a:pt x="43" y="57"/>
                      </a:cubicBezTo>
                      <a:cubicBezTo>
                        <a:pt x="43" y="57"/>
                        <a:pt x="43" y="57"/>
                        <a:pt x="43" y="57"/>
                      </a:cubicBezTo>
                      <a:cubicBezTo>
                        <a:pt x="43" y="57"/>
                        <a:pt x="43" y="57"/>
                        <a:pt x="43" y="57"/>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9"/>
                        <a:pt x="43" y="59"/>
                        <a:pt x="43" y="59"/>
                      </a:cubicBezTo>
                      <a:cubicBezTo>
                        <a:pt x="44" y="59"/>
                        <a:pt x="44" y="59"/>
                        <a:pt x="44" y="59"/>
                      </a:cubicBezTo>
                      <a:cubicBezTo>
                        <a:pt x="44" y="59"/>
                        <a:pt x="44" y="59"/>
                        <a:pt x="44" y="59"/>
                      </a:cubicBezTo>
                      <a:cubicBezTo>
                        <a:pt x="44" y="59"/>
                        <a:pt x="44" y="59"/>
                        <a:pt x="44" y="59"/>
                      </a:cubicBezTo>
                      <a:cubicBezTo>
                        <a:pt x="44" y="59"/>
                        <a:pt x="44" y="59"/>
                        <a:pt x="44" y="59"/>
                      </a:cubicBezTo>
                      <a:cubicBezTo>
                        <a:pt x="45" y="59"/>
                        <a:pt x="45" y="59"/>
                        <a:pt x="45" y="59"/>
                      </a:cubicBezTo>
                      <a:cubicBezTo>
                        <a:pt x="46" y="59"/>
                        <a:pt x="46" y="59"/>
                        <a:pt x="46" y="59"/>
                      </a:cubicBezTo>
                      <a:cubicBezTo>
                        <a:pt x="46" y="59"/>
                        <a:pt x="46" y="59"/>
                        <a:pt x="46" y="59"/>
                      </a:cubicBezTo>
                      <a:cubicBezTo>
                        <a:pt x="47" y="59"/>
                        <a:pt x="47" y="59"/>
                        <a:pt x="47" y="59"/>
                      </a:cubicBezTo>
                      <a:cubicBezTo>
                        <a:pt x="47" y="60"/>
                        <a:pt x="47" y="60"/>
                        <a:pt x="47" y="60"/>
                      </a:cubicBezTo>
                      <a:cubicBezTo>
                        <a:pt x="47" y="60"/>
                        <a:pt x="47" y="60"/>
                        <a:pt x="47" y="60"/>
                      </a:cubicBezTo>
                      <a:cubicBezTo>
                        <a:pt x="47" y="60"/>
                        <a:pt x="47" y="60"/>
                        <a:pt x="47" y="60"/>
                      </a:cubicBezTo>
                      <a:cubicBezTo>
                        <a:pt x="48" y="60"/>
                        <a:pt x="48" y="60"/>
                        <a:pt x="48" y="60"/>
                      </a:cubicBezTo>
                      <a:cubicBezTo>
                        <a:pt x="48" y="60"/>
                        <a:pt x="48" y="60"/>
                        <a:pt x="48" y="60"/>
                      </a:cubicBezTo>
                      <a:cubicBezTo>
                        <a:pt x="48" y="60"/>
                        <a:pt x="48" y="60"/>
                        <a:pt x="48" y="60"/>
                      </a:cubicBezTo>
                      <a:cubicBezTo>
                        <a:pt x="47" y="59"/>
                        <a:pt x="47" y="59"/>
                        <a:pt x="47" y="59"/>
                      </a:cubicBezTo>
                      <a:cubicBezTo>
                        <a:pt x="47" y="59"/>
                        <a:pt x="47" y="59"/>
                        <a:pt x="47" y="59"/>
                      </a:cubicBezTo>
                      <a:cubicBezTo>
                        <a:pt x="48" y="59"/>
                        <a:pt x="48" y="59"/>
                        <a:pt x="48" y="59"/>
                      </a:cubicBezTo>
                      <a:cubicBezTo>
                        <a:pt x="48" y="58"/>
                        <a:pt x="48" y="58"/>
                        <a:pt x="48" y="58"/>
                      </a:cubicBezTo>
                      <a:cubicBezTo>
                        <a:pt x="48" y="58"/>
                        <a:pt x="48" y="58"/>
                        <a:pt x="48" y="58"/>
                      </a:cubicBezTo>
                      <a:cubicBezTo>
                        <a:pt x="48" y="57"/>
                        <a:pt x="48" y="57"/>
                        <a:pt x="48" y="57"/>
                      </a:cubicBezTo>
                      <a:cubicBezTo>
                        <a:pt x="48" y="57"/>
                        <a:pt x="48" y="57"/>
                        <a:pt x="48" y="57"/>
                      </a:cubicBezTo>
                      <a:cubicBezTo>
                        <a:pt x="49" y="57"/>
                        <a:pt x="49" y="57"/>
                        <a:pt x="49" y="57"/>
                      </a:cubicBezTo>
                      <a:cubicBezTo>
                        <a:pt x="49" y="56"/>
                        <a:pt x="49" y="56"/>
                        <a:pt x="49" y="56"/>
                      </a:cubicBezTo>
                      <a:cubicBezTo>
                        <a:pt x="49" y="56"/>
                        <a:pt x="49" y="56"/>
                        <a:pt x="49" y="56"/>
                      </a:cubicBezTo>
                      <a:cubicBezTo>
                        <a:pt x="49" y="56"/>
                        <a:pt x="49" y="56"/>
                        <a:pt x="49" y="56"/>
                      </a:cubicBezTo>
                      <a:cubicBezTo>
                        <a:pt x="49" y="56"/>
                        <a:pt x="49" y="56"/>
                        <a:pt x="49" y="56"/>
                      </a:cubicBezTo>
                      <a:cubicBezTo>
                        <a:pt x="49" y="55"/>
                        <a:pt x="49" y="55"/>
                        <a:pt x="49" y="55"/>
                      </a:cubicBezTo>
                      <a:cubicBezTo>
                        <a:pt x="49" y="56"/>
                        <a:pt x="49" y="56"/>
                        <a:pt x="49" y="56"/>
                      </a:cubicBezTo>
                      <a:cubicBezTo>
                        <a:pt x="49" y="57"/>
                        <a:pt x="49" y="57"/>
                        <a:pt x="49" y="57"/>
                      </a:cubicBezTo>
                      <a:cubicBezTo>
                        <a:pt x="49" y="58"/>
                        <a:pt x="49" y="58"/>
                        <a:pt x="49" y="58"/>
                      </a:cubicBezTo>
                      <a:cubicBezTo>
                        <a:pt x="50" y="57"/>
                        <a:pt x="50" y="57"/>
                        <a:pt x="50" y="57"/>
                      </a:cubicBezTo>
                      <a:cubicBezTo>
                        <a:pt x="50" y="56"/>
                        <a:pt x="50" y="56"/>
                        <a:pt x="50" y="56"/>
                      </a:cubicBezTo>
                      <a:cubicBezTo>
                        <a:pt x="50" y="56"/>
                        <a:pt x="50" y="56"/>
                        <a:pt x="50" y="56"/>
                      </a:cubicBezTo>
                      <a:cubicBezTo>
                        <a:pt x="50" y="55"/>
                        <a:pt x="50" y="55"/>
                        <a:pt x="50" y="55"/>
                      </a:cubicBezTo>
                      <a:cubicBezTo>
                        <a:pt x="50" y="55"/>
                        <a:pt x="50" y="55"/>
                        <a:pt x="50" y="55"/>
                      </a:cubicBezTo>
                      <a:cubicBezTo>
                        <a:pt x="50" y="55"/>
                        <a:pt x="50" y="55"/>
                        <a:pt x="50" y="55"/>
                      </a:cubicBezTo>
                      <a:cubicBezTo>
                        <a:pt x="50" y="55"/>
                        <a:pt x="50" y="55"/>
                        <a:pt x="50" y="55"/>
                      </a:cubicBezTo>
                      <a:cubicBezTo>
                        <a:pt x="50" y="55"/>
                        <a:pt x="50" y="55"/>
                        <a:pt x="50" y="55"/>
                      </a:cubicBezTo>
                      <a:cubicBezTo>
                        <a:pt x="49" y="55"/>
                        <a:pt x="49" y="55"/>
                        <a:pt x="49" y="55"/>
                      </a:cubicBezTo>
                      <a:cubicBezTo>
                        <a:pt x="49" y="54"/>
                        <a:pt x="49" y="54"/>
                        <a:pt x="49" y="54"/>
                      </a:cubicBezTo>
                      <a:cubicBezTo>
                        <a:pt x="48" y="54"/>
                        <a:pt x="48" y="54"/>
                        <a:pt x="48" y="54"/>
                      </a:cubicBezTo>
                      <a:cubicBezTo>
                        <a:pt x="48" y="54"/>
                        <a:pt x="48" y="54"/>
                        <a:pt x="48" y="54"/>
                      </a:cubicBezTo>
                      <a:cubicBezTo>
                        <a:pt x="48" y="54"/>
                        <a:pt x="48" y="54"/>
                        <a:pt x="48" y="54"/>
                      </a:cubicBezTo>
                      <a:cubicBezTo>
                        <a:pt x="48" y="53"/>
                        <a:pt x="48" y="53"/>
                        <a:pt x="48" y="53"/>
                      </a:cubicBezTo>
                      <a:cubicBezTo>
                        <a:pt x="48" y="53"/>
                        <a:pt x="48" y="53"/>
                        <a:pt x="48" y="53"/>
                      </a:cubicBezTo>
                      <a:cubicBezTo>
                        <a:pt x="48" y="52"/>
                        <a:pt x="48" y="52"/>
                        <a:pt x="48" y="52"/>
                      </a:cubicBezTo>
                      <a:cubicBezTo>
                        <a:pt x="47" y="51"/>
                        <a:pt x="47" y="51"/>
                        <a:pt x="47" y="51"/>
                      </a:cubicBezTo>
                      <a:cubicBezTo>
                        <a:pt x="47" y="51"/>
                        <a:pt x="47" y="51"/>
                        <a:pt x="47" y="51"/>
                      </a:cubicBezTo>
                      <a:cubicBezTo>
                        <a:pt x="47" y="51"/>
                        <a:pt x="47" y="51"/>
                        <a:pt x="47" y="51"/>
                      </a:cubicBezTo>
                      <a:cubicBezTo>
                        <a:pt x="47" y="51"/>
                        <a:pt x="47" y="51"/>
                        <a:pt x="47" y="51"/>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8" y="51"/>
                        <a:pt x="48" y="51"/>
                        <a:pt x="48" y="51"/>
                      </a:cubicBezTo>
                      <a:cubicBezTo>
                        <a:pt x="48" y="51"/>
                        <a:pt x="48" y="51"/>
                        <a:pt x="48" y="51"/>
                      </a:cubicBezTo>
                      <a:cubicBezTo>
                        <a:pt x="48" y="51"/>
                        <a:pt x="48" y="51"/>
                        <a:pt x="48" y="51"/>
                      </a:cubicBezTo>
                      <a:cubicBezTo>
                        <a:pt x="48" y="51"/>
                        <a:pt x="48" y="51"/>
                        <a:pt x="48" y="51"/>
                      </a:cubicBezTo>
                      <a:cubicBezTo>
                        <a:pt x="48" y="51"/>
                        <a:pt x="48" y="51"/>
                        <a:pt x="48" y="51"/>
                      </a:cubicBezTo>
                      <a:cubicBezTo>
                        <a:pt x="48" y="52"/>
                        <a:pt x="48" y="52"/>
                        <a:pt x="48" y="52"/>
                      </a:cubicBezTo>
                      <a:cubicBezTo>
                        <a:pt x="49" y="53"/>
                        <a:pt x="49" y="53"/>
                        <a:pt x="49" y="53"/>
                      </a:cubicBezTo>
                      <a:cubicBezTo>
                        <a:pt x="50" y="54"/>
                        <a:pt x="50" y="54"/>
                        <a:pt x="50" y="54"/>
                      </a:cubicBezTo>
                      <a:cubicBezTo>
                        <a:pt x="50" y="54"/>
                        <a:pt x="50" y="54"/>
                        <a:pt x="50" y="54"/>
                      </a:cubicBezTo>
                      <a:cubicBezTo>
                        <a:pt x="50" y="54"/>
                        <a:pt x="50" y="54"/>
                        <a:pt x="50" y="54"/>
                      </a:cubicBezTo>
                      <a:cubicBezTo>
                        <a:pt x="50" y="54"/>
                        <a:pt x="50" y="54"/>
                        <a:pt x="50" y="54"/>
                      </a:cubicBezTo>
                      <a:cubicBezTo>
                        <a:pt x="50" y="53"/>
                        <a:pt x="50" y="53"/>
                        <a:pt x="50" y="53"/>
                      </a:cubicBezTo>
                      <a:cubicBezTo>
                        <a:pt x="50" y="53"/>
                        <a:pt x="50" y="53"/>
                        <a:pt x="50" y="53"/>
                      </a:cubicBezTo>
                      <a:cubicBezTo>
                        <a:pt x="50" y="53"/>
                        <a:pt x="50" y="53"/>
                        <a:pt x="50" y="53"/>
                      </a:cubicBezTo>
                      <a:cubicBezTo>
                        <a:pt x="50" y="52"/>
                        <a:pt x="50" y="52"/>
                        <a:pt x="50" y="52"/>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3"/>
                        <a:pt x="50" y="53"/>
                        <a:pt x="50" y="53"/>
                      </a:cubicBezTo>
                      <a:cubicBezTo>
                        <a:pt x="50" y="53"/>
                        <a:pt x="50" y="53"/>
                        <a:pt x="50" y="53"/>
                      </a:cubicBezTo>
                      <a:cubicBezTo>
                        <a:pt x="51" y="52"/>
                        <a:pt x="51" y="52"/>
                        <a:pt x="51" y="52"/>
                      </a:cubicBezTo>
                      <a:cubicBezTo>
                        <a:pt x="51" y="54"/>
                        <a:pt x="51" y="54"/>
                        <a:pt x="51" y="54"/>
                      </a:cubicBezTo>
                      <a:cubicBezTo>
                        <a:pt x="51" y="54"/>
                        <a:pt x="51" y="54"/>
                        <a:pt x="51" y="54"/>
                      </a:cubicBezTo>
                      <a:cubicBezTo>
                        <a:pt x="51" y="55"/>
                        <a:pt x="51" y="55"/>
                        <a:pt x="51" y="55"/>
                      </a:cubicBezTo>
                      <a:cubicBezTo>
                        <a:pt x="51" y="55"/>
                        <a:pt x="51" y="55"/>
                        <a:pt x="51" y="55"/>
                      </a:cubicBezTo>
                      <a:cubicBezTo>
                        <a:pt x="52" y="54"/>
                        <a:pt x="52" y="54"/>
                        <a:pt x="52" y="54"/>
                      </a:cubicBezTo>
                      <a:cubicBezTo>
                        <a:pt x="52" y="54"/>
                        <a:pt x="52" y="54"/>
                        <a:pt x="52" y="54"/>
                      </a:cubicBezTo>
                      <a:cubicBezTo>
                        <a:pt x="52" y="54"/>
                        <a:pt x="52" y="54"/>
                        <a:pt x="52" y="54"/>
                      </a:cubicBezTo>
                      <a:cubicBezTo>
                        <a:pt x="52" y="54"/>
                        <a:pt x="52" y="54"/>
                        <a:pt x="52" y="54"/>
                      </a:cubicBezTo>
                      <a:cubicBezTo>
                        <a:pt x="53" y="53"/>
                        <a:pt x="53" y="53"/>
                        <a:pt x="53" y="53"/>
                      </a:cubicBezTo>
                      <a:cubicBezTo>
                        <a:pt x="54" y="53"/>
                        <a:pt x="54" y="53"/>
                        <a:pt x="54" y="53"/>
                      </a:cubicBezTo>
                      <a:cubicBezTo>
                        <a:pt x="53" y="53"/>
                        <a:pt x="53" y="53"/>
                        <a:pt x="53" y="53"/>
                      </a:cubicBezTo>
                      <a:cubicBezTo>
                        <a:pt x="53" y="53"/>
                        <a:pt x="53" y="53"/>
                        <a:pt x="53" y="53"/>
                      </a:cubicBezTo>
                      <a:cubicBezTo>
                        <a:pt x="53" y="53"/>
                        <a:pt x="53" y="53"/>
                        <a:pt x="53" y="53"/>
                      </a:cubicBezTo>
                      <a:cubicBezTo>
                        <a:pt x="53" y="52"/>
                        <a:pt x="53" y="52"/>
                        <a:pt x="53" y="52"/>
                      </a:cubicBezTo>
                      <a:cubicBezTo>
                        <a:pt x="53" y="52"/>
                        <a:pt x="53" y="52"/>
                        <a:pt x="53" y="52"/>
                      </a:cubicBezTo>
                      <a:cubicBezTo>
                        <a:pt x="53" y="52"/>
                        <a:pt x="53" y="52"/>
                        <a:pt x="53" y="52"/>
                      </a:cubicBezTo>
                      <a:cubicBezTo>
                        <a:pt x="54" y="52"/>
                        <a:pt x="54" y="52"/>
                        <a:pt x="54" y="52"/>
                      </a:cubicBezTo>
                      <a:cubicBezTo>
                        <a:pt x="54" y="52"/>
                        <a:pt x="54" y="52"/>
                        <a:pt x="54" y="52"/>
                      </a:cubicBezTo>
                      <a:cubicBezTo>
                        <a:pt x="54" y="52"/>
                        <a:pt x="54" y="52"/>
                        <a:pt x="54" y="52"/>
                      </a:cubicBezTo>
                      <a:cubicBezTo>
                        <a:pt x="54" y="51"/>
                        <a:pt x="54" y="51"/>
                        <a:pt x="54" y="51"/>
                      </a:cubicBezTo>
                      <a:cubicBezTo>
                        <a:pt x="54" y="51"/>
                        <a:pt x="54" y="51"/>
                        <a:pt x="54" y="51"/>
                      </a:cubicBezTo>
                      <a:cubicBezTo>
                        <a:pt x="54" y="51"/>
                        <a:pt x="54" y="51"/>
                        <a:pt x="54" y="51"/>
                      </a:cubicBezTo>
                      <a:cubicBezTo>
                        <a:pt x="54" y="52"/>
                        <a:pt x="54" y="52"/>
                        <a:pt x="54" y="52"/>
                      </a:cubicBezTo>
                      <a:cubicBezTo>
                        <a:pt x="53" y="52"/>
                        <a:pt x="53" y="52"/>
                        <a:pt x="53" y="52"/>
                      </a:cubicBezTo>
                      <a:cubicBezTo>
                        <a:pt x="53" y="52"/>
                        <a:pt x="53" y="52"/>
                        <a:pt x="53" y="52"/>
                      </a:cubicBezTo>
                      <a:cubicBezTo>
                        <a:pt x="53" y="52"/>
                        <a:pt x="53" y="52"/>
                        <a:pt x="53" y="52"/>
                      </a:cubicBezTo>
                      <a:cubicBezTo>
                        <a:pt x="52" y="53"/>
                        <a:pt x="52" y="53"/>
                        <a:pt x="52" y="53"/>
                      </a:cubicBezTo>
                      <a:cubicBezTo>
                        <a:pt x="52" y="53"/>
                        <a:pt x="52" y="53"/>
                        <a:pt x="52" y="53"/>
                      </a:cubicBezTo>
                      <a:cubicBezTo>
                        <a:pt x="52" y="53"/>
                        <a:pt x="52" y="53"/>
                        <a:pt x="52" y="53"/>
                      </a:cubicBezTo>
                      <a:cubicBezTo>
                        <a:pt x="52" y="52"/>
                        <a:pt x="52" y="52"/>
                        <a:pt x="52" y="52"/>
                      </a:cubicBezTo>
                      <a:cubicBezTo>
                        <a:pt x="53" y="52"/>
                        <a:pt x="53" y="52"/>
                        <a:pt x="53" y="52"/>
                      </a:cubicBezTo>
                      <a:cubicBezTo>
                        <a:pt x="53" y="51"/>
                        <a:pt x="53" y="51"/>
                        <a:pt x="53" y="51"/>
                      </a:cubicBezTo>
                      <a:cubicBezTo>
                        <a:pt x="53" y="51"/>
                        <a:pt x="53" y="51"/>
                        <a:pt x="53" y="51"/>
                      </a:cubicBezTo>
                      <a:cubicBezTo>
                        <a:pt x="53" y="51"/>
                        <a:pt x="53" y="51"/>
                        <a:pt x="53" y="51"/>
                      </a:cubicBezTo>
                      <a:cubicBezTo>
                        <a:pt x="53" y="51"/>
                        <a:pt x="53" y="51"/>
                        <a:pt x="53" y="51"/>
                      </a:cubicBezTo>
                      <a:cubicBezTo>
                        <a:pt x="51" y="51"/>
                        <a:pt x="51" y="51"/>
                        <a:pt x="51" y="51"/>
                      </a:cubicBezTo>
                      <a:cubicBezTo>
                        <a:pt x="51" y="51"/>
                        <a:pt x="51" y="51"/>
                        <a:pt x="51" y="51"/>
                      </a:cubicBezTo>
                      <a:cubicBezTo>
                        <a:pt x="52" y="50"/>
                        <a:pt x="52" y="50"/>
                        <a:pt x="52" y="50"/>
                      </a:cubicBezTo>
                      <a:cubicBezTo>
                        <a:pt x="52" y="50"/>
                        <a:pt x="52" y="50"/>
                        <a:pt x="52" y="50"/>
                      </a:cubicBezTo>
                      <a:cubicBezTo>
                        <a:pt x="53" y="50"/>
                        <a:pt x="53" y="50"/>
                        <a:pt x="53" y="50"/>
                      </a:cubicBezTo>
                      <a:cubicBezTo>
                        <a:pt x="53" y="50"/>
                        <a:pt x="53" y="50"/>
                        <a:pt x="53" y="50"/>
                      </a:cubicBezTo>
                      <a:cubicBezTo>
                        <a:pt x="53" y="50"/>
                        <a:pt x="53" y="50"/>
                        <a:pt x="53" y="50"/>
                      </a:cubicBezTo>
                      <a:cubicBezTo>
                        <a:pt x="52" y="50"/>
                        <a:pt x="52" y="50"/>
                        <a:pt x="52" y="50"/>
                      </a:cubicBezTo>
                      <a:cubicBezTo>
                        <a:pt x="52" y="50"/>
                        <a:pt x="52" y="50"/>
                        <a:pt x="52" y="50"/>
                      </a:cubicBezTo>
                      <a:cubicBezTo>
                        <a:pt x="52" y="50"/>
                        <a:pt x="52" y="50"/>
                        <a:pt x="52" y="50"/>
                      </a:cubicBezTo>
                      <a:cubicBezTo>
                        <a:pt x="51" y="50"/>
                        <a:pt x="51" y="50"/>
                        <a:pt x="51" y="50"/>
                      </a:cubicBezTo>
                      <a:cubicBezTo>
                        <a:pt x="51" y="50"/>
                        <a:pt x="51" y="50"/>
                        <a:pt x="51" y="50"/>
                      </a:cubicBezTo>
                      <a:cubicBezTo>
                        <a:pt x="50" y="50"/>
                        <a:pt x="50" y="50"/>
                        <a:pt x="50" y="50"/>
                      </a:cubicBezTo>
                      <a:cubicBezTo>
                        <a:pt x="50" y="50"/>
                        <a:pt x="50" y="50"/>
                        <a:pt x="50" y="50"/>
                      </a:cubicBezTo>
                      <a:cubicBezTo>
                        <a:pt x="49" y="50"/>
                        <a:pt x="49" y="50"/>
                        <a:pt x="49" y="50"/>
                      </a:cubicBezTo>
                      <a:cubicBezTo>
                        <a:pt x="50" y="50"/>
                        <a:pt x="50" y="50"/>
                        <a:pt x="50" y="50"/>
                      </a:cubicBezTo>
                      <a:cubicBezTo>
                        <a:pt x="50" y="50"/>
                        <a:pt x="50" y="50"/>
                        <a:pt x="50" y="50"/>
                      </a:cubicBezTo>
                      <a:cubicBezTo>
                        <a:pt x="50" y="50"/>
                        <a:pt x="50" y="50"/>
                        <a:pt x="50" y="50"/>
                      </a:cubicBezTo>
                      <a:cubicBezTo>
                        <a:pt x="51" y="50"/>
                        <a:pt x="51" y="50"/>
                        <a:pt x="51" y="50"/>
                      </a:cubicBezTo>
                      <a:cubicBezTo>
                        <a:pt x="52" y="49"/>
                        <a:pt x="52" y="49"/>
                        <a:pt x="52" y="49"/>
                      </a:cubicBezTo>
                      <a:cubicBezTo>
                        <a:pt x="52" y="49"/>
                        <a:pt x="52" y="49"/>
                        <a:pt x="52" y="49"/>
                      </a:cubicBezTo>
                      <a:cubicBezTo>
                        <a:pt x="52" y="49"/>
                        <a:pt x="52" y="49"/>
                        <a:pt x="52" y="49"/>
                      </a:cubicBezTo>
                      <a:cubicBezTo>
                        <a:pt x="51" y="49"/>
                        <a:pt x="51" y="49"/>
                        <a:pt x="51" y="49"/>
                      </a:cubicBezTo>
                      <a:cubicBezTo>
                        <a:pt x="51" y="49"/>
                        <a:pt x="51" y="49"/>
                        <a:pt x="51" y="49"/>
                      </a:cubicBezTo>
                      <a:cubicBezTo>
                        <a:pt x="52" y="49"/>
                        <a:pt x="52" y="49"/>
                        <a:pt x="52" y="49"/>
                      </a:cubicBezTo>
                      <a:cubicBezTo>
                        <a:pt x="52" y="49"/>
                        <a:pt x="52" y="49"/>
                        <a:pt x="52" y="49"/>
                      </a:cubicBezTo>
                      <a:cubicBezTo>
                        <a:pt x="52" y="49"/>
                        <a:pt x="52" y="49"/>
                        <a:pt x="52" y="49"/>
                      </a:cubicBezTo>
                      <a:cubicBezTo>
                        <a:pt x="53" y="49"/>
                        <a:pt x="53" y="49"/>
                        <a:pt x="53" y="49"/>
                      </a:cubicBezTo>
                      <a:cubicBezTo>
                        <a:pt x="53" y="49"/>
                        <a:pt x="53" y="49"/>
                        <a:pt x="53" y="49"/>
                      </a:cubicBezTo>
                      <a:cubicBezTo>
                        <a:pt x="53" y="49"/>
                        <a:pt x="53" y="49"/>
                        <a:pt x="53" y="49"/>
                      </a:cubicBezTo>
                      <a:cubicBezTo>
                        <a:pt x="53" y="49"/>
                        <a:pt x="53" y="49"/>
                        <a:pt x="53" y="49"/>
                      </a:cubicBezTo>
                      <a:cubicBezTo>
                        <a:pt x="54" y="50"/>
                        <a:pt x="54" y="50"/>
                        <a:pt x="54" y="50"/>
                      </a:cubicBezTo>
                      <a:cubicBezTo>
                        <a:pt x="54" y="50"/>
                        <a:pt x="54" y="50"/>
                        <a:pt x="54" y="50"/>
                      </a:cubicBezTo>
                      <a:cubicBezTo>
                        <a:pt x="54" y="50"/>
                        <a:pt x="54" y="50"/>
                        <a:pt x="54" y="50"/>
                      </a:cubicBezTo>
                      <a:cubicBezTo>
                        <a:pt x="54" y="50"/>
                        <a:pt x="54" y="50"/>
                        <a:pt x="54" y="50"/>
                      </a:cubicBezTo>
                      <a:cubicBezTo>
                        <a:pt x="54" y="50"/>
                        <a:pt x="54" y="50"/>
                        <a:pt x="54" y="50"/>
                      </a:cubicBezTo>
                      <a:cubicBezTo>
                        <a:pt x="55" y="49"/>
                        <a:pt x="55" y="49"/>
                        <a:pt x="55" y="49"/>
                      </a:cubicBezTo>
                      <a:cubicBezTo>
                        <a:pt x="55" y="49"/>
                        <a:pt x="55" y="49"/>
                        <a:pt x="55" y="49"/>
                      </a:cubicBezTo>
                      <a:cubicBezTo>
                        <a:pt x="54" y="49"/>
                        <a:pt x="54" y="49"/>
                        <a:pt x="54"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6" y="49"/>
                        <a:pt x="56" y="49"/>
                        <a:pt x="56" y="49"/>
                      </a:cubicBezTo>
                      <a:cubicBezTo>
                        <a:pt x="57" y="48"/>
                        <a:pt x="57" y="48"/>
                        <a:pt x="57" y="48"/>
                      </a:cubicBezTo>
                      <a:cubicBezTo>
                        <a:pt x="57" y="48"/>
                        <a:pt x="57" y="48"/>
                        <a:pt x="57" y="48"/>
                      </a:cubicBezTo>
                      <a:cubicBezTo>
                        <a:pt x="57" y="48"/>
                        <a:pt x="57" y="48"/>
                        <a:pt x="57" y="48"/>
                      </a:cubicBezTo>
                      <a:cubicBezTo>
                        <a:pt x="57" y="48"/>
                        <a:pt x="57" y="48"/>
                        <a:pt x="57" y="48"/>
                      </a:cubicBezTo>
                      <a:cubicBezTo>
                        <a:pt x="57" y="47"/>
                        <a:pt x="57" y="47"/>
                        <a:pt x="57" y="47"/>
                      </a:cubicBezTo>
                      <a:cubicBezTo>
                        <a:pt x="57" y="47"/>
                        <a:pt x="57" y="47"/>
                        <a:pt x="57" y="47"/>
                      </a:cubicBezTo>
                      <a:cubicBezTo>
                        <a:pt x="57" y="47"/>
                        <a:pt x="57" y="47"/>
                        <a:pt x="57" y="47"/>
                      </a:cubicBezTo>
                      <a:cubicBezTo>
                        <a:pt x="56" y="47"/>
                        <a:pt x="56" y="47"/>
                        <a:pt x="56" y="47"/>
                      </a:cubicBezTo>
                      <a:cubicBezTo>
                        <a:pt x="56" y="47"/>
                        <a:pt x="56" y="47"/>
                        <a:pt x="56" y="47"/>
                      </a:cubicBezTo>
                      <a:cubicBezTo>
                        <a:pt x="56" y="47"/>
                        <a:pt x="56" y="47"/>
                        <a:pt x="56" y="47"/>
                      </a:cubicBezTo>
                      <a:cubicBezTo>
                        <a:pt x="56" y="47"/>
                        <a:pt x="56" y="47"/>
                        <a:pt x="56" y="47"/>
                      </a:cubicBezTo>
                      <a:cubicBezTo>
                        <a:pt x="57" y="47"/>
                        <a:pt x="57" y="47"/>
                        <a:pt x="57" y="47"/>
                      </a:cubicBezTo>
                      <a:cubicBezTo>
                        <a:pt x="57" y="47"/>
                        <a:pt x="57" y="47"/>
                        <a:pt x="57" y="47"/>
                      </a:cubicBezTo>
                      <a:cubicBezTo>
                        <a:pt x="58" y="47"/>
                        <a:pt x="58" y="47"/>
                        <a:pt x="58" y="47"/>
                      </a:cubicBezTo>
                      <a:cubicBezTo>
                        <a:pt x="58" y="47"/>
                        <a:pt x="58" y="47"/>
                        <a:pt x="58" y="47"/>
                      </a:cubicBezTo>
                      <a:cubicBezTo>
                        <a:pt x="58" y="47"/>
                        <a:pt x="58" y="47"/>
                        <a:pt x="58" y="47"/>
                      </a:cubicBezTo>
                      <a:cubicBezTo>
                        <a:pt x="59" y="47"/>
                        <a:pt x="59" y="47"/>
                        <a:pt x="59" y="47"/>
                      </a:cubicBezTo>
                      <a:cubicBezTo>
                        <a:pt x="59" y="46"/>
                        <a:pt x="59" y="46"/>
                        <a:pt x="59" y="46"/>
                      </a:cubicBezTo>
                      <a:cubicBezTo>
                        <a:pt x="60" y="46"/>
                        <a:pt x="60" y="46"/>
                        <a:pt x="60" y="46"/>
                      </a:cubicBezTo>
                      <a:cubicBezTo>
                        <a:pt x="60" y="46"/>
                        <a:pt x="60" y="46"/>
                        <a:pt x="60" y="46"/>
                      </a:cubicBezTo>
                      <a:cubicBezTo>
                        <a:pt x="60" y="46"/>
                        <a:pt x="60" y="46"/>
                        <a:pt x="60" y="46"/>
                      </a:cubicBezTo>
                      <a:cubicBezTo>
                        <a:pt x="60" y="46"/>
                        <a:pt x="60" y="46"/>
                        <a:pt x="60" y="46"/>
                      </a:cubicBezTo>
                      <a:cubicBezTo>
                        <a:pt x="60" y="45"/>
                        <a:pt x="60" y="45"/>
                        <a:pt x="60" y="45"/>
                      </a:cubicBezTo>
                      <a:cubicBezTo>
                        <a:pt x="60" y="45"/>
                        <a:pt x="60" y="45"/>
                        <a:pt x="60" y="45"/>
                      </a:cubicBezTo>
                      <a:cubicBezTo>
                        <a:pt x="60" y="45"/>
                        <a:pt x="60" y="45"/>
                        <a:pt x="60" y="45"/>
                      </a:cubicBezTo>
                      <a:cubicBezTo>
                        <a:pt x="60" y="45"/>
                        <a:pt x="60" y="45"/>
                        <a:pt x="60" y="45"/>
                      </a:cubicBezTo>
                      <a:cubicBezTo>
                        <a:pt x="61" y="45"/>
                        <a:pt x="61" y="45"/>
                        <a:pt x="61" y="45"/>
                      </a:cubicBezTo>
                      <a:cubicBezTo>
                        <a:pt x="61" y="45"/>
                        <a:pt x="61" y="45"/>
                        <a:pt x="61" y="45"/>
                      </a:cubicBezTo>
                      <a:cubicBezTo>
                        <a:pt x="62" y="44"/>
                        <a:pt x="62" y="44"/>
                        <a:pt x="62" y="44"/>
                      </a:cubicBezTo>
                      <a:cubicBezTo>
                        <a:pt x="62" y="44"/>
                        <a:pt x="62" y="44"/>
                        <a:pt x="62" y="44"/>
                      </a:cubicBezTo>
                      <a:cubicBezTo>
                        <a:pt x="62" y="43"/>
                        <a:pt x="62" y="43"/>
                        <a:pt x="62" y="43"/>
                      </a:cubicBezTo>
                      <a:cubicBezTo>
                        <a:pt x="62" y="43"/>
                        <a:pt x="62" y="43"/>
                        <a:pt x="62" y="43"/>
                      </a:cubicBezTo>
                      <a:cubicBezTo>
                        <a:pt x="62" y="43"/>
                        <a:pt x="62" y="43"/>
                        <a:pt x="62" y="43"/>
                      </a:cubicBezTo>
                      <a:cubicBezTo>
                        <a:pt x="62" y="43"/>
                        <a:pt x="62" y="43"/>
                        <a:pt x="62" y="43"/>
                      </a:cubicBezTo>
                      <a:cubicBezTo>
                        <a:pt x="61" y="43"/>
                        <a:pt x="61" y="43"/>
                        <a:pt x="61" y="43"/>
                      </a:cubicBezTo>
                      <a:cubicBezTo>
                        <a:pt x="61" y="43"/>
                        <a:pt x="61" y="43"/>
                        <a:pt x="61" y="43"/>
                      </a:cubicBezTo>
                      <a:cubicBezTo>
                        <a:pt x="61" y="43"/>
                        <a:pt x="61" y="43"/>
                        <a:pt x="61" y="43"/>
                      </a:cubicBezTo>
                      <a:cubicBezTo>
                        <a:pt x="61" y="43"/>
                        <a:pt x="61" y="43"/>
                        <a:pt x="61" y="43"/>
                      </a:cubicBezTo>
                      <a:cubicBezTo>
                        <a:pt x="60" y="43"/>
                        <a:pt x="60" y="43"/>
                        <a:pt x="60" y="43"/>
                      </a:cubicBezTo>
                      <a:cubicBezTo>
                        <a:pt x="60" y="43"/>
                        <a:pt x="60" y="43"/>
                        <a:pt x="60" y="43"/>
                      </a:cubicBezTo>
                      <a:cubicBezTo>
                        <a:pt x="60" y="42"/>
                        <a:pt x="60" y="42"/>
                        <a:pt x="60" y="42"/>
                      </a:cubicBezTo>
                      <a:cubicBezTo>
                        <a:pt x="60" y="43"/>
                        <a:pt x="60" y="43"/>
                        <a:pt x="60" y="43"/>
                      </a:cubicBezTo>
                      <a:cubicBezTo>
                        <a:pt x="60" y="43"/>
                        <a:pt x="60" y="43"/>
                        <a:pt x="60" y="43"/>
                      </a:cubicBezTo>
                      <a:cubicBezTo>
                        <a:pt x="61" y="43"/>
                        <a:pt x="61" y="43"/>
                        <a:pt x="61" y="43"/>
                      </a:cubicBezTo>
                      <a:cubicBezTo>
                        <a:pt x="61" y="42"/>
                        <a:pt x="61" y="42"/>
                        <a:pt x="61" y="42"/>
                      </a:cubicBezTo>
                      <a:cubicBezTo>
                        <a:pt x="61" y="42"/>
                        <a:pt x="61" y="42"/>
                        <a:pt x="61" y="42"/>
                      </a:cubicBezTo>
                      <a:cubicBezTo>
                        <a:pt x="60" y="42"/>
                        <a:pt x="60" y="42"/>
                        <a:pt x="60" y="42"/>
                      </a:cubicBezTo>
                      <a:cubicBezTo>
                        <a:pt x="60" y="41"/>
                        <a:pt x="60" y="41"/>
                        <a:pt x="60" y="41"/>
                      </a:cubicBezTo>
                      <a:cubicBezTo>
                        <a:pt x="60" y="41"/>
                        <a:pt x="60" y="41"/>
                        <a:pt x="60" y="41"/>
                      </a:cubicBezTo>
                      <a:cubicBezTo>
                        <a:pt x="61" y="42"/>
                        <a:pt x="61" y="42"/>
                        <a:pt x="61" y="42"/>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2"/>
                        <a:pt x="61" y="42"/>
                        <a:pt x="61" y="42"/>
                      </a:cubicBezTo>
                      <a:cubicBezTo>
                        <a:pt x="61" y="42"/>
                        <a:pt x="61" y="42"/>
                        <a:pt x="61" y="42"/>
                      </a:cubicBezTo>
                      <a:cubicBezTo>
                        <a:pt x="61" y="42"/>
                        <a:pt x="61" y="42"/>
                        <a:pt x="61" y="42"/>
                      </a:cubicBezTo>
                      <a:cubicBezTo>
                        <a:pt x="61" y="42"/>
                        <a:pt x="61" y="42"/>
                        <a:pt x="61" y="42"/>
                      </a:cubicBezTo>
                      <a:cubicBezTo>
                        <a:pt x="62" y="43"/>
                        <a:pt x="62" y="43"/>
                        <a:pt x="62" y="43"/>
                      </a:cubicBezTo>
                      <a:cubicBezTo>
                        <a:pt x="62" y="43"/>
                        <a:pt x="62" y="43"/>
                        <a:pt x="62" y="43"/>
                      </a:cubicBezTo>
                      <a:cubicBezTo>
                        <a:pt x="62" y="43"/>
                        <a:pt x="62" y="43"/>
                        <a:pt x="62" y="43"/>
                      </a:cubicBezTo>
                      <a:cubicBezTo>
                        <a:pt x="62" y="43"/>
                        <a:pt x="62" y="43"/>
                        <a:pt x="62" y="43"/>
                      </a:cubicBezTo>
                      <a:cubicBezTo>
                        <a:pt x="63" y="42"/>
                        <a:pt x="63" y="42"/>
                        <a:pt x="63" y="42"/>
                      </a:cubicBezTo>
                      <a:cubicBezTo>
                        <a:pt x="64" y="42"/>
                        <a:pt x="64" y="42"/>
                        <a:pt x="64" y="42"/>
                      </a:cubicBezTo>
                      <a:cubicBezTo>
                        <a:pt x="64" y="41"/>
                        <a:pt x="64" y="41"/>
                        <a:pt x="64" y="41"/>
                      </a:cubicBezTo>
                      <a:cubicBezTo>
                        <a:pt x="64" y="41"/>
                        <a:pt x="64" y="41"/>
                        <a:pt x="64" y="41"/>
                      </a:cubicBezTo>
                      <a:cubicBezTo>
                        <a:pt x="64" y="40"/>
                        <a:pt x="64" y="40"/>
                        <a:pt x="64"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6" y="39"/>
                        <a:pt x="66" y="39"/>
                        <a:pt x="66" y="39"/>
                      </a:cubicBezTo>
                      <a:cubicBezTo>
                        <a:pt x="66" y="39"/>
                        <a:pt x="66" y="39"/>
                        <a:pt x="66" y="39"/>
                      </a:cubicBezTo>
                      <a:cubicBezTo>
                        <a:pt x="66" y="39"/>
                        <a:pt x="66" y="39"/>
                        <a:pt x="66" y="39"/>
                      </a:cubicBezTo>
                      <a:cubicBezTo>
                        <a:pt x="66" y="39"/>
                        <a:pt x="66" y="39"/>
                        <a:pt x="66" y="39"/>
                      </a:cubicBezTo>
                      <a:cubicBezTo>
                        <a:pt x="66" y="39"/>
                        <a:pt x="66" y="39"/>
                        <a:pt x="66" y="39"/>
                      </a:cubicBezTo>
                      <a:cubicBezTo>
                        <a:pt x="65" y="39"/>
                        <a:pt x="65" y="39"/>
                        <a:pt x="65" y="39"/>
                      </a:cubicBezTo>
                      <a:cubicBezTo>
                        <a:pt x="65" y="39"/>
                        <a:pt x="65" y="39"/>
                        <a:pt x="65" y="39"/>
                      </a:cubicBezTo>
                      <a:cubicBezTo>
                        <a:pt x="65" y="39"/>
                        <a:pt x="65" y="39"/>
                        <a:pt x="65" y="39"/>
                      </a:cubicBezTo>
                      <a:cubicBezTo>
                        <a:pt x="65" y="39"/>
                        <a:pt x="65" y="39"/>
                        <a:pt x="65" y="39"/>
                      </a:cubicBezTo>
                      <a:cubicBezTo>
                        <a:pt x="65" y="38"/>
                        <a:pt x="65" y="38"/>
                        <a:pt x="65" y="38"/>
                      </a:cubicBezTo>
                      <a:cubicBezTo>
                        <a:pt x="65" y="37"/>
                        <a:pt x="65" y="37"/>
                        <a:pt x="65" y="37"/>
                      </a:cubicBezTo>
                      <a:cubicBezTo>
                        <a:pt x="65" y="37"/>
                        <a:pt x="65" y="37"/>
                        <a:pt x="65" y="37"/>
                      </a:cubicBezTo>
                      <a:cubicBezTo>
                        <a:pt x="66" y="37"/>
                        <a:pt x="66" y="37"/>
                        <a:pt x="66" y="37"/>
                      </a:cubicBezTo>
                      <a:cubicBezTo>
                        <a:pt x="66" y="37"/>
                        <a:pt x="66" y="37"/>
                        <a:pt x="66" y="37"/>
                      </a:cubicBezTo>
                      <a:cubicBezTo>
                        <a:pt x="66" y="36"/>
                        <a:pt x="66" y="36"/>
                        <a:pt x="66" y="36"/>
                      </a:cubicBezTo>
                      <a:cubicBezTo>
                        <a:pt x="67" y="37"/>
                        <a:pt x="67" y="37"/>
                        <a:pt x="67" y="37"/>
                      </a:cubicBezTo>
                      <a:cubicBezTo>
                        <a:pt x="67" y="37"/>
                        <a:pt x="67" y="37"/>
                        <a:pt x="67" y="37"/>
                      </a:cubicBezTo>
                      <a:cubicBezTo>
                        <a:pt x="67" y="37"/>
                        <a:pt x="67" y="37"/>
                        <a:pt x="67" y="37"/>
                      </a:cubicBezTo>
                      <a:cubicBezTo>
                        <a:pt x="67" y="37"/>
                        <a:pt x="67" y="37"/>
                        <a:pt x="67" y="37"/>
                      </a:cubicBezTo>
                      <a:cubicBezTo>
                        <a:pt x="67" y="37"/>
                        <a:pt x="67" y="37"/>
                        <a:pt x="67" y="37"/>
                      </a:cubicBezTo>
                      <a:cubicBezTo>
                        <a:pt x="67" y="37"/>
                        <a:pt x="67" y="37"/>
                        <a:pt x="67" y="37"/>
                      </a:cubicBezTo>
                      <a:cubicBezTo>
                        <a:pt x="68" y="37"/>
                        <a:pt x="68" y="37"/>
                        <a:pt x="68" y="37"/>
                      </a:cubicBezTo>
                      <a:cubicBezTo>
                        <a:pt x="68" y="37"/>
                        <a:pt x="68" y="37"/>
                        <a:pt x="68" y="37"/>
                      </a:cubicBezTo>
                      <a:cubicBezTo>
                        <a:pt x="69" y="36"/>
                        <a:pt x="69" y="36"/>
                        <a:pt x="69" y="36"/>
                      </a:cubicBezTo>
                      <a:cubicBezTo>
                        <a:pt x="69" y="36"/>
                        <a:pt x="69" y="36"/>
                        <a:pt x="69" y="36"/>
                      </a:cubicBezTo>
                      <a:cubicBezTo>
                        <a:pt x="69" y="36"/>
                        <a:pt x="69" y="36"/>
                        <a:pt x="69" y="36"/>
                      </a:cubicBezTo>
                      <a:cubicBezTo>
                        <a:pt x="69" y="36"/>
                        <a:pt x="69" y="36"/>
                        <a:pt x="69" y="36"/>
                      </a:cubicBezTo>
                      <a:cubicBezTo>
                        <a:pt x="69" y="35"/>
                        <a:pt x="69" y="35"/>
                        <a:pt x="69" y="35"/>
                      </a:cubicBezTo>
                      <a:cubicBezTo>
                        <a:pt x="70" y="35"/>
                        <a:pt x="70" y="35"/>
                        <a:pt x="70" y="35"/>
                      </a:cubicBezTo>
                      <a:cubicBezTo>
                        <a:pt x="70" y="34"/>
                        <a:pt x="70" y="34"/>
                        <a:pt x="70" y="34"/>
                      </a:cubicBezTo>
                      <a:cubicBezTo>
                        <a:pt x="70" y="34"/>
                        <a:pt x="70" y="34"/>
                        <a:pt x="70" y="34"/>
                      </a:cubicBezTo>
                      <a:cubicBezTo>
                        <a:pt x="69" y="34"/>
                        <a:pt x="69" y="34"/>
                        <a:pt x="69" y="34"/>
                      </a:cubicBezTo>
                      <a:cubicBezTo>
                        <a:pt x="69" y="34"/>
                        <a:pt x="69" y="34"/>
                        <a:pt x="69" y="34"/>
                      </a:cubicBezTo>
                      <a:cubicBezTo>
                        <a:pt x="69" y="34"/>
                        <a:pt x="69" y="34"/>
                        <a:pt x="69" y="34"/>
                      </a:cubicBezTo>
                      <a:cubicBezTo>
                        <a:pt x="69" y="34"/>
                        <a:pt x="69" y="34"/>
                        <a:pt x="69"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3"/>
                        <a:pt x="70" y="33"/>
                        <a:pt x="70" y="33"/>
                      </a:cubicBezTo>
                      <a:cubicBezTo>
                        <a:pt x="70" y="33"/>
                        <a:pt x="70" y="33"/>
                        <a:pt x="70" y="33"/>
                      </a:cubicBezTo>
                      <a:cubicBezTo>
                        <a:pt x="70" y="33"/>
                        <a:pt x="70" y="33"/>
                        <a:pt x="70" y="33"/>
                      </a:cubicBezTo>
                      <a:cubicBezTo>
                        <a:pt x="70" y="33"/>
                        <a:pt x="70" y="33"/>
                        <a:pt x="70" y="33"/>
                      </a:cubicBezTo>
                      <a:cubicBezTo>
                        <a:pt x="70" y="33"/>
                        <a:pt x="70" y="33"/>
                        <a:pt x="70" y="33"/>
                      </a:cubicBezTo>
                      <a:cubicBezTo>
                        <a:pt x="71" y="34"/>
                        <a:pt x="71" y="34"/>
                        <a:pt x="71" y="34"/>
                      </a:cubicBezTo>
                      <a:cubicBezTo>
                        <a:pt x="71" y="33"/>
                        <a:pt x="71" y="33"/>
                        <a:pt x="71" y="33"/>
                      </a:cubicBezTo>
                      <a:cubicBezTo>
                        <a:pt x="71" y="33"/>
                        <a:pt x="71" y="33"/>
                        <a:pt x="71" y="33"/>
                      </a:cubicBezTo>
                      <a:cubicBezTo>
                        <a:pt x="71" y="33"/>
                        <a:pt x="71" y="33"/>
                        <a:pt x="71" y="33"/>
                      </a:cubicBezTo>
                      <a:cubicBezTo>
                        <a:pt x="71" y="33"/>
                        <a:pt x="71" y="33"/>
                        <a:pt x="71" y="33"/>
                      </a:cubicBezTo>
                      <a:cubicBezTo>
                        <a:pt x="71" y="33"/>
                        <a:pt x="71" y="33"/>
                        <a:pt x="71" y="33"/>
                      </a:cubicBezTo>
                      <a:cubicBezTo>
                        <a:pt x="71" y="33"/>
                        <a:pt x="71" y="33"/>
                        <a:pt x="71" y="33"/>
                      </a:cubicBezTo>
                      <a:cubicBezTo>
                        <a:pt x="71" y="32"/>
                        <a:pt x="71" y="32"/>
                        <a:pt x="71" y="32"/>
                      </a:cubicBezTo>
                      <a:cubicBezTo>
                        <a:pt x="71" y="32"/>
                        <a:pt x="71" y="32"/>
                        <a:pt x="71" y="32"/>
                      </a:cubicBezTo>
                      <a:cubicBezTo>
                        <a:pt x="71" y="32"/>
                        <a:pt x="71" y="32"/>
                        <a:pt x="71" y="32"/>
                      </a:cubicBezTo>
                      <a:cubicBezTo>
                        <a:pt x="71" y="32"/>
                        <a:pt x="71" y="32"/>
                        <a:pt x="71" y="32"/>
                      </a:cubicBezTo>
                      <a:cubicBezTo>
                        <a:pt x="70" y="32"/>
                        <a:pt x="70" y="32"/>
                        <a:pt x="70" y="32"/>
                      </a:cubicBezTo>
                      <a:cubicBezTo>
                        <a:pt x="70" y="31"/>
                        <a:pt x="70" y="31"/>
                        <a:pt x="70" y="31"/>
                      </a:cubicBezTo>
                      <a:cubicBezTo>
                        <a:pt x="69" y="31"/>
                        <a:pt x="69" y="31"/>
                        <a:pt x="69" y="31"/>
                      </a:cubicBezTo>
                      <a:cubicBezTo>
                        <a:pt x="69" y="31"/>
                        <a:pt x="69" y="31"/>
                        <a:pt x="69" y="31"/>
                      </a:cubicBezTo>
                      <a:cubicBezTo>
                        <a:pt x="69" y="30"/>
                        <a:pt x="69" y="30"/>
                        <a:pt x="69" y="30"/>
                      </a:cubicBezTo>
                      <a:cubicBezTo>
                        <a:pt x="69" y="30"/>
                        <a:pt x="69" y="30"/>
                        <a:pt x="69" y="30"/>
                      </a:cubicBezTo>
                      <a:cubicBezTo>
                        <a:pt x="69" y="30"/>
                        <a:pt x="69" y="30"/>
                        <a:pt x="69" y="30"/>
                      </a:cubicBezTo>
                      <a:cubicBezTo>
                        <a:pt x="70" y="28"/>
                        <a:pt x="70" y="28"/>
                        <a:pt x="70" y="28"/>
                      </a:cubicBezTo>
                      <a:cubicBezTo>
                        <a:pt x="70" y="28"/>
                        <a:pt x="70" y="28"/>
                        <a:pt x="70" y="28"/>
                      </a:cubicBezTo>
                      <a:cubicBezTo>
                        <a:pt x="70" y="28"/>
                        <a:pt x="70" y="28"/>
                        <a:pt x="70" y="28"/>
                      </a:cubicBezTo>
                      <a:cubicBezTo>
                        <a:pt x="70" y="28"/>
                        <a:pt x="70" y="28"/>
                        <a:pt x="70" y="28"/>
                      </a:cubicBezTo>
                      <a:cubicBezTo>
                        <a:pt x="70" y="28"/>
                        <a:pt x="70" y="28"/>
                        <a:pt x="70" y="28"/>
                      </a:cubicBezTo>
                      <a:cubicBezTo>
                        <a:pt x="70" y="29"/>
                        <a:pt x="70" y="29"/>
                        <a:pt x="70" y="29"/>
                      </a:cubicBezTo>
                      <a:cubicBezTo>
                        <a:pt x="69" y="30"/>
                        <a:pt x="69" y="30"/>
                        <a:pt x="69" y="30"/>
                      </a:cubicBezTo>
                      <a:cubicBezTo>
                        <a:pt x="69" y="30"/>
                        <a:pt x="69" y="30"/>
                        <a:pt x="69" y="30"/>
                      </a:cubicBezTo>
                      <a:cubicBezTo>
                        <a:pt x="69" y="31"/>
                        <a:pt x="69" y="31"/>
                        <a:pt x="69" y="31"/>
                      </a:cubicBezTo>
                      <a:cubicBezTo>
                        <a:pt x="70" y="30"/>
                        <a:pt x="70" y="30"/>
                        <a:pt x="70" y="30"/>
                      </a:cubicBezTo>
                      <a:cubicBezTo>
                        <a:pt x="70" y="31"/>
                        <a:pt x="70" y="31"/>
                        <a:pt x="70" y="31"/>
                      </a:cubicBezTo>
                      <a:cubicBezTo>
                        <a:pt x="71" y="31"/>
                        <a:pt x="71" y="31"/>
                        <a:pt x="71" y="31"/>
                      </a:cubicBezTo>
                      <a:cubicBezTo>
                        <a:pt x="71" y="31"/>
                        <a:pt x="71" y="31"/>
                        <a:pt x="71" y="31"/>
                      </a:cubicBezTo>
                      <a:cubicBezTo>
                        <a:pt x="71" y="32"/>
                        <a:pt x="71" y="32"/>
                        <a:pt x="71" y="32"/>
                      </a:cubicBezTo>
                      <a:cubicBezTo>
                        <a:pt x="71" y="32"/>
                        <a:pt x="71" y="32"/>
                        <a:pt x="71" y="32"/>
                      </a:cubicBezTo>
                      <a:cubicBezTo>
                        <a:pt x="71" y="32"/>
                        <a:pt x="71" y="32"/>
                        <a:pt x="71" y="32"/>
                      </a:cubicBezTo>
                      <a:cubicBezTo>
                        <a:pt x="71" y="32"/>
                        <a:pt x="71" y="32"/>
                        <a:pt x="71" y="32"/>
                      </a:cubicBezTo>
                      <a:cubicBezTo>
                        <a:pt x="71" y="29"/>
                        <a:pt x="71" y="29"/>
                        <a:pt x="71" y="29"/>
                      </a:cubicBezTo>
                      <a:cubicBezTo>
                        <a:pt x="71" y="29"/>
                        <a:pt x="71" y="29"/>
                        <a:pt x="71" y="29"/>
                      </a:cubicBezTo>
                      <a:cubicBezTo>
                        <a:pt x="71" y="29"/>
                        <a:pt x="71" y="29"/>
                        <a:pt x="71" y="29"/>
                      </a:cubicBezTo>
                      <a:cubicBezTo>
                        <a:pt x="71" y="28"/>
                        <a:pt x="71" y="28"/>
                        <a:pt x="71" y="28"/>
                      </a:cubicBezTo>
                      <a:cubicBezTo>
                        <a:pt x="72" y="26"/>
                        <a:pt x="73" y="25"/>
                        <a:pt x="73" y="23"/>
                      </a:cubicBezTo>
                      <a:cubicBezTo>
                        <a:pt x="74" y="22"/>
                        <a:pt x="74" y="22"/>
                        <a:pt x="74" y="22"/>
                      </a:cubicBezTo>
                      <a:cubicBezTo>
                        <a:pt x="76" y="20"/>
                        <a:pt x="76" y="20"/>
                        <a:pt x="76" y="20"/>
                      </a:cubicBezTo>
                      <a:cubicBezTo>
                        <a:pt x="77" y="19"/>
                        <a:pt x="77" y="19"/>
                        <a:pt x="77" y="19"/>
                      </a:cubicBezTo>
                      <a:cubicBezTo>
                        <a:pt x="78" y="18"/>
                        <a:pt x="78" y="18"/>
                        <a:pt x="78" y="18"/>
                      </a:cubicBezTo>
                      <a:cubicBezTo>
                        <a:pt x="79" y="18"/>
                        <a:pt x="79" y="18"/>
                        <a:pt x="79" y="18"/>
                      </a:cubicBezTo>
                      <a:lnTo>
                        <a:pt x="78" y="18"/>
                      </a:lnTo>
                      <a:close/>
                      <a:moveTo>
                        <a:pt x="69" y="35"/>
                      </a:moveTo>
                      <a:cubicBezTo>
                        <a:pt x="69" y="36"/>
                        <a:pt x="69" y="36"/>
                        <a:pt x="69" y="36"/>
                      </a:cubicBezTo>
                      <a:cubicBezTo>
                        <a:pt x="69" y="36"/>
                        <a:pt x="69" y="36"/>
                        <a:pt x="69" y="36"/>
                      </a:cubicBezTo>
                      <a:cubicBezTo>
                        <a:pt x="69" y="36"/>
                        <a:pt x="69" y="36"/>
                        <a:pt x="69" y="36"/>
                      </a:cubicBezTo>
                      <a:cubicBezTo>
                        <a:pt x="69" y="37"/>
                        <a:pt x="69" y="37"/>
                        <a:pt x="69" y="37"/>
                      </a:cubicBezTo>
                      <a:cubicBezTo>
                        <a:pt x="69" y="37"/>
                        <a:pt x="69" y="37"/>
                        <a:pt x="69" y="37"/>
                      </a:cubicBezTo>
                      <a:cubicBezTo>
                        <a:pt x="69" y="36"/>
                        <a:pt x="69" y="36"/>
                        <a:pt x="69" y="36"/>
                      </a:cubicBezTo>
                      <a:cubicBezTo>
                        <a:pt x="69" y="36"/>
                        <a:pt x="69" y="36"/>
                        <a:pt x="69" y="36"/>
                      </a:cubicBezTo>
                      <a:cubicBezTo>
                        <a:pt x="69" y="35"/>
                        <a:pt x="69" y="35"/>
                        <a:pt x="69" y="35"/>
                      </a:cubicBezTo>
                      <a:cubicBezTo>
                        <a:pt x="69" y="35"/>
                        <a:pt x="69" y="35"/>
                        <a:pt x="69" y="35"/>
                      </a:cubicBezTo>
                      <a:cubicBezTo>
                        <a:pt x="69" y="35"/>
                        <a:pt x="69" y="35"/>
                        <a:pt x="69" y="3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8" name="Freeform 347">
                  <a:extLst>
                    <a:ext uri="{FF2B5EF4-FFF2-40B4-BE49-F238E27FC236}">
                      <a16:creationId xmlns="" xmlns:a16="http://schemas.microsoft.com/office/drawing/2014/main" id="{4BA2189F-F393-471E-BDEA-445BA716E1E9}"/>
                    </a:ext>
                  </a:extLst>
                </p:cNvPr>
                <p:cNvSpPr>
                  <a:spLocks noEditPoints="1"/>
                </p:cNvSpPr>
                <p:nvPr/>
              </p:nvSpPr>
              <p:spPr bwMode="auto">
                <a:xfrm>
                  <a:off x="6782555" y="4307822"/>
                  <a:ext cx="723468" cy="314551"/>
                </a:xfrm>
                <a:custGeom>
                  <a:avLst/>
                  <a:gdLst>
                    <a:gd name="T0" fmla="*/ 120 w 138"/>
                    <a:gd name="T1" fmla="*/ 38 h 60"/>
                    <a:gd name="T2" fmla="*/ 125 w 138"/>
                    <a:gd name="T3" fmla="*/ 0 h 60"/>
                    <a:gd name="T4" fmla="*/ 106 w 138"/>
                    <a:gd name="T5" fmla="*/ 51 h 60"/>
                    <a:gd name="T6" fmla="*/ 132 w 138"/>
                    <a:gd name="T7" fmla="*/ 11 h 60"/>
                    <a:gd name="T8" fmla="*/ 125 w 138"/>
                    <a:gd name="T9" fmla="*/ 38 h 60"/>
                    <a:gd name="T10" fmla="*/ 134 w 138"/>
                    <a:gd name="T11" fmla="*/ 25 h 60"/>
                    <a:gd name="T12" fmla="*/ 138 w 138"/>
                    <a:gd name="T13" fmla="*/ 19 h 60"/>
                    <a:gd name="T14" fmla="*/ 135 w 138"/>
                    <a:gd name="T15" fmla="*/ 25 h 60"/>
                    <a:gd name="T16" fmla="*/ 135 w 138"/>
                    <a:gd name="T17" fmla="*/ 11 h 60"/>
                    <a:gd name="T18" fmla="*/ 129 w 138"/>
                    <a:gd name="T19" fmla="*/ 4 h 60"/>
                    <a:gd name="T20" fmla="*/ 132 w 138"/>
                    <a:gd name="T21" fmla="*/ 10 h 60"/>
                    <a:gd name="T22" fmla="*/ 133 w 138"/>
                    <a:gd name="T23" fmla="*/ 18 h 60"/>
                    <a:gd name="T24" fmla="*/ 132 w 138"/>
                    <a:gd name="T25" fmla="*/ 13 h 60"/>
                    <a:gd name="T26" fmla="*/ 130 w 138"/>
                    <a:gd name="T27" fmla="*/ 12 h 60"/>
                    <a:gd name="T28" fmla="*/ 127 w 138"/>
                    <a:gd name="T29" fmla="*/ 17 h 60"/>
                    <a:gd name="T30" fmla="*/ 127 w 138"/>
                    <a:gd name="T31" fmla="*/ 14 h 60"/>
                    <a:gd name="T32" fmla="*/ 122 w 138"/>
                    <a:gd name="T33" fmla="*/ 13 h 60"/>
                    <a:gd name="T34" fmla="*/ 116 w 138"/>
                    <a:gd name="T35" fmla="*/ 12 h 60"/>
                    <a:gd name="T36" fmla="*/ 115 w 138"/>
                    <a:gd name="T37" fmla="*/ 10 h 60"/>
                    <a:gd name="T38" fmla="*/ 121 w 138"/>
                    <a:gd name="T39" fmla="*/ 10 h 60"/>
                    <a:gd name="T40" fmla="*/ 122 w 138"/>
                    <a:gd name="T41" fmla="*/ 8 h 60"/>
                    <a:gd name="T42" fmla="*/ 125 w 138"/>
                    <a:gd name="T43" fmla="*/ 7 h 60"/>
                    <a:gd name="T44" fmla="*/ 126 w 138"/>
                    <a:gd name="T45" fmla="*/ 7 h 60"/>
                    <a:gd name="T46" fmla="*/ 128 w 138"/>
                    <a:gd name="T47" fmla="*/ 6 h 60"/>
                    <a:gd name="T48" fmla="*/ 127 w 138"/>
                    <a:gd name="T49" fmla="*/ 4 h 60"/>
                    <a:gd name="T50" fmla="*/ 62 w 138"/>
                    <a:gd name="T51" fmla="*/ 13 h 60"/>
                    <a:gd name="T52" fmla="*/ 37 w 138"/>
                    <a:gd name="T53" fmla="*/ 21 h 60"/>
                    <a:gd name="T54" fmla="*/ 31 w 138"/>
                    <a:gd name="T55" fmla="*/ 27 h 60"/>
                    <a:gd name="T56" fmla="*/ 28 w 138"/>
                    <a:gd name="T57" fmla="*/ 28 h 60"/>
                    <a:gd name="T58" fmla="*/ 25 w 138"/>
                    <a:gd name="T59" fmla="*/ 30 h 60"/>
                    <a:gd name="T60" fmla="*/ 21 w 138"/>
                    <a:gd name="T61" fmla="*/ 32 h 60"/>
                    <a:gd name="T62" fmla="*/ 20 w 138"/>
                    <a:gd name="T63" fmla="*/ 34 h 60"/>
                    <a:gd name="T64" fmla="*/ 15 w 138"/>
                    <a:gd name="T65" fmla="*/ 38 h 60"/>
                    <a:gd name="T66" fmla="*/ 10 w 138"/>
                    <a:gd name="T67" fmla="*/ 41 h 60"/>
                    <a:gd name="T68" fmla="*/ 6 w 138"/>
                    <a:gd name="T69" fmla="*/ 43 h 60"/>
                    <a:gd name="T70" fmla="*/ 4 w 138"/>
                    <a:gd name="T71" fmla="*/ 47 h 60"/>
                    <a:gd name="T72" fmla="*/ 0 w 138"/>
                    <a:gd name="T73" fmla="*/ 54 h 60"/>
                    <a:gd name="T74" fmla="*/ 29 w 138"/>
                    <a:gd name="T75" fmla="*/ 46 h 60"/>
                    <a:gd name="T76" fmla="*/ 51 w 138"/>
                    <a:gd name="T77" fmla="*/ 42 h 60"/>
                    <a:gd name="T78" fmla="*/ 54 w 138"/>
                    <a:gd name="T79" fmla="*/ 43 h 60"/>
                    <a:gd name="T80" fmla="*/ 98 w 138"/>
                    <a:gd name="T81" fmla="*/ 58 h 60"/>
                    <a:gd name="T82" fmla="*/ 104 w 138"/>
                    <a:gd name="T83" fmla="*/ 52 h 60"/>
                    <a:gd name="T84" fmla="*/ 112 w 138"/>
                    <a:gd name="T85" fmla="*/ 44 h 60"/>
                    <a:gd name="T86" fmla="*/ 111 w 138"/>
                    <a:gd name="T87" fmla="*/ 40 h 60"/>
                    <a:gd name="T88" fmla="*/ 112 w 138"/>
                    <a:gd name="T89" fmla="*/ 43 h 60"/>
                    <a:gd name="T90" fmla="*/ 115 w 138"/>
                    <a:gd name="T91" fmla="*/ 38 h 60"/>
                    <a:gd name="T92" fmla="*/ 122 w 138"/>
                    <a:gd name="T93" fmla="*/ 37 h 60"/>
                    <a:gd name="T94" fmla="*/ 126 w 138"/>
                    <a:gd name="T95" fmla="*/ 34 h 60"/>
                    <a:gd name="T96" fmla="*/ 128 w 138"/>
                    <a:gd name="T97" fmla="*/ 31 h 60"/>
                    <a:gd name="T98" fmla="*/ 125 w 138"/>
                    <a:gd name="T99" fmla="*/ 31 h 60"/>
                    <a:gd name="T100" fmla="*/ 123 w 138"/>
                    <a:gd name="T101" fmla="*/ 32 h 60"/>
                    <a:gd name="T102" fmla="*/ 118 w 138"/>
                    <a:gd name="T103" fmla="*/ 33 h 60"/>
                    <a:gd name="T104" fmla="*/ 122 w 138"/>
                    <a:gd name="T105" fmla="*/ 30 h 60"/>
                    <a:gd name="T106" fmla="*/ 122 w 138"/>
                    <a:gd name="T107" fmla="*/ 28 h 60"/>
                    <a:gd name="T108" fmla="*/ 116 w 138"/>
                    <a:gd name="T109" fmla="*/ 24 h 60"/>
                    <a:gd name="T110" fmla="*/ 120 w 138"/>
                    <a:gd name="T111" fmla="*/ 24 h 60"/>
                    <a:gd name="T112" fmla="*/ 120 w 138"/>
                    <a:gd name="T113" fmla="*/ 21 h 60"/>
                    <a:gd name="T114" fmla="*/ 123 w 138"/>
                    <a:gd name="T115" fmla="*/ 24 h 60"/>
                    <a:gd name="T116" fmla="*/ 124 w 138"/>
                    <a:gd name="T117" fmla="*/ 24 h 60"/>
                    <a:gd name="T118" fmla="*/ 128 w 138"/>
                    <a:gd name="T119" fmla="*/ 23 h 60"/>
                    <a:gd name="T120" fmla="*/ 130 w 138"/>
                    <a:gd name="T121" fmla="*/ 20 h 60"/>
                    <a:gd name="T122" fmla="*/ 131 w 138"/>
                    <a:gd name="T123" fmla="*/ 2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8" h="60">
                      <a:moveTo>
                        <a:pt x="112" y="43"/>
                      </a:moveTo>
                      <a:cubicBezTo>
                        <a:pt x="111" y="44"/>
                        <a:pt x="111" y="44"/>
                        <a:pt x="111" y="44"/>
                      </a:cubicBezTo>
                      <a:cubicBezTo>
                        <a:pt x="111" y="44"/>
                        <a:pt x="111" y="44"/>
                        <a:pt x="111" y="44"/>
                      </a:cubicBezTo>
                      <a:cubicBezTo>
                        <a:pt x="111" y="44"/>
                        <a:pt x="111" y="44"/>
                        <a:pt x="111" y="44"/>
                      </a:cubicBezTo>
                      <a:cubicBezTo>
                        <a:pt x="109" y="46"/>
                        <a:pt x="109" y="46"/>
                        <a:pt x="109" y="46"/>
                      </a:cubicBezTo>
                      <a:cubicBezTo>
                        <a:pt x="109" y="47"/>
                        <a:pt x="109" y="47"/>
                        <a:pt x="109" y="47"/>
                      </a:cubicBezTo>
                      <a:cubicBezTo>
                        <a:pt x="108" y="47"/>
                        <a:pt x="108" y="47"/>
                        <a:pt x="108" y="47"/>
                      </a:cubicBezTo>
                      <a:cubicBezTo>
                        <a:pt x="109" y="47"/>
                        <a:pt x="109" y="47"/>
                        <a:pt x="109" y="47"/>
                      </a:cubicBezTo>
                      <a:cubicBezTo>
                        <a:pt x="110" y="45"/>
                        <a:pt x="110" y="45"/>
                        <a:pt x="110" y="45"/>
                      </a:cubicBezTo>
                      <a:cubicBezTo>
                        <a:pt x="110" y="45"/>
                        <a:pt x="110" y="45"/>
                        <a:pt x="110" y="45"/>
                      </a:cubicBezTo>
                      <a:cubicBezTo>
                        <a:pt x="111" y="45"/>
                        <a:pt x="111" y="45"/>
                        <a:pt x="111" y="45"/>
                      </a:cubicBezTo>
                      <a:cubicBezTo>
                        <a:pt x="112" y="44"/>
                        <a:pt x="112" y="44"/>
                        <a:pt x="112" y="44"/>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lose/>
                      <a:moveTo>
                        <a:pt x="121" y="38"/>
                      </a:moveTo>
                      <a:cubicBezTo>
                        <a:pt x="119" y="38"/>
                        <a:pt x="119" y="38"/>
                        <a:pt x="119" y="38"/>
                      </a:cubicBezTo>
                      <a:cubicBezTo>
                        <a:pt x="116" y="39"/>
                        <a:pt x="116" y="39"/>
                        <a:pt x="116" y="39"/>
                      </a:cubicBezTo>
                      <a:cubicBezTo>
                        <a:pt x="116" y="40"/>
                        <a:pt x="116" y="40"/>
                        <a:pt x="116" y="40"/>
                      </a:cubicBezTo>
                      <a:cubicBezTo>
                        <a:pt x="116" y="40"/>
                        <a:pt x="116" y="40"/>
                        <a:pt x="116" y="40"/>
                      </a:cubicBezTo>
                      <a:cubicBezTo>
                        <a:pt x="120" y="38"/>
                        <a:pt x="120" y="38"/>
                        <a:pt x="120" y="38"/>
                      </a:cubicBezTo>
                      <a:cubicBezTo>
                        <a:pt x="120" y="38"/>
                        <a:pt x="120" y="38"/>
                        <a:pt x="120" y="38"/>
                      </a:cubicBezTo>
                      <a:cubicBezTo>
                        <a:pt x="122" y="38"/>
                        <a:pt x="122" y="38"/>
                        <a:pt x="122" y="38"/>
                      </a:cubicBezTo>
                      <a:cubicBezTo>
                        <a:pt x="122" y="38"/>
                        <a:pt x="122" y="38"/>
                        <a:pt x="122" y="38"/>
                      </a:cubicBezTo>
                      <a:lnTo>
                        <a:pt x="121" y="38"/>
                      </a:lnTo>
                      <a:close/>
                      <a:moveTo>
                        <a:pt x="126" y="0"/>
                      </a:moveTo>
                      <a:cubicBezTo>
                        <a:pt x="126" y="1"/>
                        <a:pt x="126" y="1"/>
                        <a:pt x="126" y="1"/>
                      </a:cubicBezTo>
                      <a:cubicBezTo>
                        <a:pt x="126" y="1"/>
                        <a:pt x="126" y="1"/>
                        <a:pt x="126" y="1"/>
                      </a:cubicBezTo>
                      <a:cubicBezTo>
                        <a:pt x="126" y="1"/>
                        <a:pt x="126" y="1"/>
                        <a:pt x="126" y="1"/>
                      </a:cubicBezTo>
                      <a:cubicBezTo>
                        <a:pt x="127" y="1"/>
                        <a:pt x="127" y="1"/>
                        <a:pt x="127" y="1"/>
                      </a:cubicBezTo>
                      <a:cubicBezTo>
                        <a:pt x="127" y="1"/>
                        <a:pt x="127" y="1"/>
                        <a:pt x="127" y="1"/>
                      </a:cubicBezTo>
                      <a:cubicBezTo>
                        <a:pt x="127" y="1"/>
                        <a:pt x="127" y="1"/>
                        <a:pt x="127" y="1"/>
                      </a:cubicBezTo>
                      <a:cubicBezTo>
                        <a:pt x="127" y="1"/>
                        <a:pt x="127" y="1"/>
                        <a:pt x="127" y="1"/>
                      </a:cubicBezTo>
                      <a:cubicBezTo>
                        <a:pt x="127" y="0"/>
                        <a:pt x="127" y="0"/>
                        <a:pt x="127" y="0"/>
                      </a:cubicBezTo>
                      <a:cubicBezTo>
                        <a:pt x="127" y="0"/>
                        <a:pt x="127" y="0"/>
                        <a:pt x="127" y="0"/>
                      </a:cubicBezTo>
                      <a:cubicBezTo>
                        <a:pt x="126" y="0"/>
                        <a:pt x="126" y="0"/>
                        <a:pt x="126" y="0"/>
                      </a:cubicBezTo>
                      <a:cubicBezTo>
                        <a:pt x="126" y="0"/>
                        <a:pt x="126" y="0"/>
                        <a:pt x="126" y="0"/>
                      </a:cubicBezTo>
                      <a:cubicBezTo>
                        <a:pt x="126" y="0"/>
                        <a:pt x="126" y="0"/>
                        <a:pt x="126" y="0"/>
                      </a:cubicBezTo>
                      <a:cubicBezTo>
                        <a:pt x="126" y="0"/>
                        <a:pt x="126" y="0"/>
                        <a:pt x="126" y="0"/>
                      </a:cubicBezTo>
                      <a:cubicBezTo>
                        <a:pt x="126" y="0"/>
                        <a:pt x="126" y="0"/>
                        <a:pt x="126" y="0"/>
                      </a:cubicBezTo>
                      <a:cubicBezTo>
                        <a:pt x="126" y="0"/>
                        <a:pt x="126" y="0"/>
                        <a:pt x="126" y="0"/>
                      </a:cubicBezTo>
                      <a:cubicBezTo>
                        <a:pt x="125" y="0"/>
                        <a:pt x="125" y="0"/>
                        <a:pt x="125" y="0"/>
                      </a:cubicBezTo>
                      <a:cubicBezTo>
                        <a:pt x="125" y="0"/>
                        <a:pt x="125" y="0"/>
                        <a:pt x="125" y="0"/>
                      </a:cubicBezTo>
                      <a:cubicBezTo>
                        <a:pt x="125" y="0"/>
                        <a:pt x="125" y="0"/>
                        <a:pt x="125" y="0"/>
                      </a:cubicBezTo>
                      <a:lnTo>
                        <a:pt x="126" y="0"/>
                      </a:lnTo>
                      <a:close/>
                      <a:moveTo>
                        <a:pt x="124" y="38"/>
                      </a:moveTo>
                      <a:cubicBezTo>
                        <a:pt x="124" y="38"/>
                        <a:pt x="124" y="38"/>
                        <a:pt x="124"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4" y="38"/>
                        <a:pt x="124" y="38"/>
                        <a:pt x="124" y="38"/>
                      </a:cubicBezTo>
                      <a:cubicBezTo>
                        <a:pt x="124" y="38"/>
                        <a:pt x="124" y="38"/>
                        <a:pt x="124" y="38"/>
                      </a:cubicBezTo>
                      <a:cubicBezTo>
                        <a:pt x="124" y="38"/>
                        <a:pt x="124" y="38"/>
                        <a:pt x="124" y="38"/>
                      </a:cubicBezTo>
                      <a:cubicBezTo>
                        <a:pt x="125" y="38"/>
                        <a:pt x="125" y="38"/>
                        <a:pt x="125" y="38"/>
                      </a:cubicBezTo>
                      <a:cubicBezTo>
                        <a:pt x="125" y="38"/>
                        <a:pt x="125" y="38"/>
                        <a:pt x="125" y="38"/>
                      </a:cubicBezTo>
                      <a:lnTo>
                        <a:pt x="124" y="38"/>
                      </a:lnTo>
                      <a:close/>
                      <a:moveTo>
                        <a:pt x="106" y="52"/>
                      </a:moveTo>
                      <a:cubicBezTo>
                        <a:pt x="106" y="52"/>
                        <a:pt x="106" y="52"/>
                        <a:pt x="106" y="52"/>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2"/>
                        <a:pt x="106" y="52"/>
                        <a:pt x="106" y="52"/>
                      </a:cubicBezTo>
                      <a:cubicBezTo>
                        <a:pt x="106" y="52"/>
                        <a:pt x="106" y="52"/>
                        <a:pt x="106" y="52"/>
                      </a:cubicBezTo>
                      <a:cubicBezTo>
                        <a:pt x="106" y="52"/>
                        <a:pt x="106" y="52"/>
                        <a:pt x="106" y="52"/>
                      </a:cubicBezTo>
                      <a:cubicBezTo>
                        <a:pt x="106" y="51"/>
                        <a:pt x="106" y="51"/>
                        <a:pt x="106" y="51"/>
                      </a:cubicBezTo>
                      <a:cubicBezTo>
                        <a:pt x="106" y="51"/>
                        <a:pt x="106" y="51"/>
                        <a:pt x="106" y="51"/>
                      </a:cubicBezTo>
                      <a:lnTo>
                        <a:pt x="106" y="52"/>
                      </a:lnTo>
                      <a:close/>
                      <a:moveTo>
                        <a:pt x="105" y="57"/>
                      </a:moveTo>
                      <a:cubicBezTo>
                        <a:pt x="105" y="57"/>
                        <a:pt x="105" y="57"/>
                        <a:pt x="105" y="57"/>
                      </a:cubicBezTo>
                      <a:cubicBezTo>
                        <a:pt x="105" y="57"/>
                        <a:pt x="105" y="57"/>
                        <a:pt x="105" y="57"/>
                      </a:cubicBezTo>
                      <a:cubicBezTo>
                        <a:pt x="104" y="57"/>
                        <a:pt x="104" y="57"/>
                        <a:pt x="104" y="57"/>
                      </a:cubicBezTo>
                      <a:cubicBezTo>
                        <a:pt x="104" y="58"/>
                        <a:pt x="104" y="58"/>
                        <a:pt x="104" y="58"/>
                      </a:cubicBezTo>
                      <a:cubicBezTo>
                        <a:pt x="104" y="58"/>
                        <a:pt x="104" y="58"/>
                        <a:pt x="104"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7"/>
                        <a:pt x="105" y="57"/>
                        <a:pt x="105" y="57"/>
                      </a:cubicBezTo>
                      <a:cubicBezTo>
                        <a:pt x="105" y="57"/>
                        <a:pt x="105" y="57"/>
                        <a:pt x="105" y="57"/>
                      </a:cubicBezTo>
                      <a:close/>
                      <a:moveTo>
                        <a:pt x="133" y="11"/>
                      </a:moveTo>
                      <a:cubicBezTo>
                        <a:pt x="133" y="11"/>
                        <a:pt x="133" y="11"/>
                        <a:pt x="133" y="11"/>
                      </a:cubicBezTo>
                      <a:cubicBezTo>
                        <a:pt x="133" y="11"/>
                        <a:pt x="133" y="11"/>
                        <a:pt x="133" y="11"/>
                      </a:cubicBezTo>
                      <a:cubicBezTo>
                        <a:pt x="133" y="11"/>
                        <a:pt x="133" y="11"/>
                        <a:pt x="133" y="11"/>
                      </a:cubicBezTo>
                      <a:cubicBezTo>
                        <a:pt x="133" y="11"/>
                        <a:pt x="133" y="11"/>
                        <a:pt x="133"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3" y="12"/>
                        <a:pt x="133" y="12"/>
                        <a:pt x="133" y="12"/>
                      </a:cubicBezTo>
                      <a:cubicBezTo>
                        <a:pt x="133" y="12"/>
                        <a:pt x="133" y="12"/>
                        <a:pt x="133" y="12"/>
                      </a:cubicBezTo>
                      <a:cubicBezTo>
                        <a:pt x="133" y="12"/>
                        <a:pt x="133" y="12"/>
                        <a:pt x="133" y="12"/>
                      </a:cubicBezTo>
                      <a:cubicBezTo>
                        <a:pt x="133" y="13"/>
                        <a:pt x="133" y="13"/>
                        <a:pt x="133" y="13"/>
                      </a:cubicBezTo>
                      <a:cubicBezTo>
                        <a:pt x="134" y="13"/>
                        <a:pt x="134" y="13"/>
                        <a:pt x="134" y="13"/>
                      </a:cubicBezTo>
                      <a:cubicBezTo>
                        <a:pt x="134" y="13"/>
                        <a:pt x="134" y="13"/>
                        <a:pt x="134" y="13"/>
                      </a:cubicBezTo>
                      <a:cubicBezTo>
                        <a:pt x="134" y="12"/>
                        <a:pt x="134" y="12"/>
                        <a:pt x="134" y="12"/>
                      </a:cubicBezTo>
                      <a:cubicBezTo>
                        <a:pt x="134" y="12"/>
                        <a:pt x="134" y="12"/>
                        <a:pt x="134" y="12"/>
                      </a:cubicBezTo>
                      <a:cubicBezTo>
                        <a:pt x="134" y="12"/>
                        <a:pt x="134" y="12"/>
                        <a:pt x="134" y="12"/>
                      </a:cubicBezTo>
                      <a:lnTo>
                        <a:pt x="133" y="11"/>
                      </a:lnTo>
                      <a:close/>
                      <a:moveTo>
                        <a:pt x="128" y="32"/>
                      </a:moveTo>
                      <a:cubicBezTo>
                        <a:pt x="128" y="32"/>
                        <a:pt x="128" y="32"/>
                        <a:pt x="128" y="32"/>
                      </a:cubicBezTo>
                      <a:cubicBezTo>
                        <a:pt x="128" y="32"/>
                        <a:pt x="128" y="32"/>
                        <a:pt x="128" y="32"/>
                      </a:cubicBezTo>
                      <a:cubicBezTo>
                        <a:pt x="128" y="32"/>
                        <a:pt x="128" y="32"/>
                        <a:pt x="128" y="32"/>
                      </a:cubicBezTo>
                      <a:cubicBezTo>
                        <a:pt x="127" y="33"/>
                        <a:pt x="127" y="33"/>
                        <a:pt x="127" y="33"/>
                      </a:cubicBezTo>
                      <a:cubicBezTo>
                        <a:pt x="126" y="35"/>
                        <a:pt x="126" y="35"/>
                        <a:pt x="126" y="35"/>
                      </a:cubicBezTo>
                      <a:cubicBezTo>
                        <a:pt x="125" y="38"/>
                        <a:pt x="125" y="38"/>
                        <a:pt x="125" y="38"/>
                      </a:cubicBezTo>
                      <a:cubicBezTo>
                        <a:pt x="125" y="39"/>
                        <a:pt x="125" y="39"/>
                        <a:pt x="125" y="39"/>
                      </a:cubicBezTo>
                      <a:cubicBezTo>
                        <a:pt x="125" y="39"/>
                        <a:pt x="125" y="39"/>
                        <a:pt x="125" y="39"/>
                      </a:cubicBezTo>
                      <a:cubicBezTo>
                        <a:pt x="125" y="39"/>
                        <a:pt x="125" y="39"/>
                        <a:pt x="125" y="39"/>
                      </a:cubicBezTo>
                      <a:cubicBezTo>
                        <a:pt x="126" y="35"/>
                        <a:pt x="126" y="35"/>
                        <a:pt x="126" y="35"/>
                      </a:cubicBezTo>
                      <a:cubicBezTo>
                        <a:pt x="127" y="34"/>
                        <a:pt x="127" y="34"/>
                        <a:pt x="127" y="34"/>
                      </a:cubicBezTo>
                      <a:cubicBezTo>
                        <a:pt x="127" y="34"/>
                        <a:pt x="127" y="34"/>
                        <a:pt x="127" y="34"/>
                      </a:cubicBezTo>
                      <a:cubicBezTo>
                        <a:pt x="128" y="33"/>
                        <a:pt x="128" y="33"/>
                        <a:pt x="128" y="33"/>
                      </a:cubicBezTo>
                      <a:cubicBezTo>
                        <a:pt x="128" y="32"/>
                        <a:pt x="128" y="32"/>
                        <a:pt x="128" y="32"/>
                      </a:cubicBezTo>
                      <a:cubicBezTo>
                        <a:pt x="128" y="32"/>
                        <a:pt x="128" y="32"/>
                        <a:pt x="128" y="32"/>
                      </a:cubicBezTo>
                      <a:cubicBezTo>
                        <a:pt x="129" y="31"/>
                        <a:pt x="129" y="31"/>
                        <a:pt x="129" y="31"/>
                      </a:cubicBezTo>
                      <a:cubicBezTo>
                        <a:pt x="128" y="32"/>
                        <a:pt x="128" y="32"/>
                        <a:pt x="128" y="32"/>
                      </a:cubicBezTo>
                      <a:close/>
                      <a:moveTo>
                        <a:pt x="133" y="26"/>
                      </a:moveTo>
                      <a:cubicBezTo>
                        <a:pt x="132" y="27"/>
                        <a:pt x="132" y="27"/>
                        <a:pt x="132" y="27"/>
                      </a:cubicBezTo>
                      <a:cubicBezTo>
                        <a:pt x="132" y="27"/>
                        <a:pt x="132" y="27"/>
                        <a:pt x="132" y="27"/>
                      </a:cubicBezTo>
                      <a:cubicBezTo>
                        <a:pt x="131" y="27"/>
                        <a:pt x="131" y="27"/>
                        <a:pt x="131" y="27"/>
                      </a:cubicBezTo>
                      <a:cubicBezTo>
                        <a:pt x="131" y="28"/>
                        <a:pt x="131" y="28"/>
                        <a:pt x="131" y="28"/>
                      </a:cubicBezTo>
                      <a:cubicBezTo>
                        <a:pt x="131" y="28"/>
                        <a:pt x="131" y="28"/>
                        <a:pt x="131" y="28"/>
                      </a:cubicBezTo>
                      <a:cubicBezTo>
                        <a:pt x="131" y="28"/>
                        <a:pt x="131" y="28"/>
                        <a:pt x="131" y="28"/>
                      </a:cubicBezTo>
                      <a:cubicBezTo>
                        <a:pt x="132" y="27"/>
                        <a:pt x="132" y="27"/>
                        <a:pt x="132" y="27"/>
                      </a:cubicBezTo>
                      <a:cubicBezTo>
                        <a:pt x="134" y="26"/>
                        <a:pt x="134" y="26"/>
                        <a:pt x="134" y="26"/>
                      </a:cubicBezTo>
                      <a:cubicBezTo>
                        <a:pt x="134" y="26"/>
                        <a:pt x="134" y="26"/>
                        <a:pt x="134" y="26"/>
                      </a:cubicBezTo>
                      <a:cubicBezTo>
                        <a:pt x="134" y="25"/>
                        <a:pt x="134" y="25"/>
                        <a:pt x="134" y="25"/>
                      </a:cubicBezTo>
                      <a:cubicBezTo>
                        <a:pt x="134" y="25"/>
                        <a:pt x="134" y="25"/>
                        <a:pt x="134" y="25"/>
                      </a:cubicBezTo>
                      <a:cubicBezTo>
                        <a:pt x="134" y="25"/>
                        <a:pt x="134" y="25"/>
                        <a:pt x="134" y="25"/>
                      </a:cubicBezTo>
                      <a:cubicBezTo>
                        <a:pt x="134" y="25"/>
                        <a:pt x="134" y="25"/>
                        <a:pt x="134" y="25"/>
                      </a:cubicBezTo>
                      <a:lnTo>
                        <a:pt x="133" y="26"/>
                      </a:lnTo>
                      <a:close/>
                      <a:moveTo>
                        <a:pt x="138" y="18"/>
                      </a:moveTo>
                      <a:cubicBezTo>
                        <a:pt x="138" y="17"/>
                        <a:pt x="138" y="17"/>
                        <a:pt x="138" y="17"/>
                      </a:cubicBezTo>
                      <a:cubicBezTo>
                        <a:pt x="137" y="16"/>
                        <a:pt x="137" y="16"/>
                        <a:pt x="137" y="16"/>
                      </a:cubicBezTo>
                      <a:cubicBezTo>
                        <a:pt x="137" y="15"/>
                        <a:pt x="137" y="15"/>
                        <a:pt x="137" y="15"/>
                      </a:cubicBezTo>
                      <a:cubicBezTo>
                        <a:pt x="137" y="15"/>
                        <a:pt x="137" y="14"/>
                        <a:pt x="137" y="14"/>
                      </a:cubicBezTo>
                      <a:cubicBezTo>
                        <a:pt x="136" y="14"/>
                        <a:pt x="136" y="14"/>
                        <a:pt x="136" y="14"/>
                      </a:cubicBezTo>
                      <a:cubicBezTo>
                        <a:pt x="136" y="13"/>
                        <a:pt x="136" y="13"/>
                        <a:pt x="136" y="13"/>
                      </a:cubicBezTo>
                      <a:cubicBezTo>
                        <a:pt x="136" y="13"/>
                        <a:pt x="136" y="13"/>
                        <a:pt x="136" y="13"/>
                      </a:cubicBezTo>
                      <a:cubicBezTo>
                        <a:pt x="136" y="13"/>
                        <a:pt x="136" y="13"/>
                        <a:pt x="136" y="13"/>
                      </a:cubicBezTo>
                      <a:cubicBezTo>
                        <a:pt x="136" y="14"/>
                        <a:pt x="136" y="14"/>
                        <a:pt x="136" y="14"/>
                      </a:cubicBezTo>
                      <a:cubicBezTo>
                        <a:pt x="136" y="14"/>
                        <a:pt x="136" y="14"/>
                        <a:pt x="136" y="14"/>
                      </a:cubicBezTo>
                      <a:cubicBezTo>
                        <a:pt x="136" y="15"/>
                        <a:pt x="136" y="15"/>
                        <a:pt x="136" y="15"/>
                      </a:cubicBezTo>
                      <a:cubicBezTo>
                        <a:pt x="137" y="16"/>
                        <a:pt x="137" y="16"/>
                        <a:pt x="137" y="16"/>
                      </a:cubicBezTo>
                      <a:cubicBezTo>
                        <a:pt x="137" y="17"/>
                        <a:pt x="137" y="17"/>
                        <a:pt x="137" y="17"/>
                      </a:cubicBezTo>
                      <a:cubicBezTo>
                        <a:pt x="138" y="17"/>
                        <a:pt x="138" y="17"/>
                        <a:pt x="138" y="17"/>
                      </a:cubicBezTo>
                      <a:cubicBezTo>
                        <a:pt x="138" y="17"/>
                        <a:pt x="138" y="17"/>
                        <a:pt x="138" y="17"/>
                      </a:cubicBezTo>
                      <a:cubicBezTo>
                        <a:pt x="137" y="18"/>
                        <a:pt x="137" y="18"/>
                        <a:pt x="137" y="18"/>
                      </a:cubicBezTo>
                      <a:cubicBezTo>
                        <a:pt x="137" y="18"/>
                        <a:pt x="137" y="18"/>
                        <a:pt x="137" y="18"/>
                      </a:cubicBezTo>
                      <a:cubicBezTo>
                        <a:pt x="137" y="18"/>
                        <a:pt x="137" y="18"/>
                        <a:pt x="137" y="18"/>
                      </a:cubicBezTo>
                      <a:cubicBezTo>
                        <a:pt x="138" y="19"/>
                        <a:pt x="138" y="19"/>
                        <a:pt x="138" y="19"/>
                      </a:cubicBezTo>
                      <a:cubicBezTo>
                        <a:pt x="138" y="19"/>
                        <a:pt x="138" y="19"/>
                        <a:pt x="138" y="19"/>
                      </a:cubicBezTo>
                      <a:cubicBezTo>
                        <a:pt x="138" y="19"/>
                        <a:pt x="138" y="19"/>
                        <a:pt x="138" y="19"/>
                      </a:cubicBezTo>
                      <a:cubicBezTo>
                        <a:pt x="138" y="20"/>
                        <a:pt x="138" y="20"/>
                        <a:pt x="138" y="20"/>
                      </a:cubicBezTo>
                      <a:cubicBezTo>
                        <a:pt x="138" y="21"/>
                        <a:pt x="138" y="21"/>
                        <a:pt x="138" y="21"/>
                      </a:cubicBezTo>
                      <a:cubicBezTo>
                        <a:pt x="138" y="22"/>
                        <a:pt x="138" y="22"/>
                        <a:pt x="138" y="22"/>
                      </a:cubicBezTo>
                      <a:cubicBezTo>
                        <a:pt x="138" y="22"/>
                        <a:pt x="138" y="22"/>
                        <a:pt x="138" y="22"/>
                      </a:cubicBezTo>
                      <a:cubicBezTo>
                        <a:pt x="138" y="22"/>
                        <a:pt x="138" y="22"/>
                        <a:pt x="138" y="22"/>
                      </a:cubicBezTo>
                      <a:cubicBezTo>
                        <a:pt x="138" y="23"/>
                        <a:pt x="138" y="23"/>
                        <a:pt x="138" y="23"/>
                      </a:cubicBezTo>
                      <a:cubicBezTo>
                        <a:pt x="137" y="23"/>
                        <a:pt x="137" y="23"/>
                        <a:pt x="137" y="23"/>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5" y="24"/>
                        <a:pt x="135" y="24"/>
                        <a:pt x="135" y="24"/>
                      </a:cubicBezTo>
                      <a:cubicBezTo>
                        <a:pt x="135" y="24"/>
                        <a:pt x="135" y="24"/>
                        <a:pt x="135" y="24"/>
                      </a:cubicBezTo>
                      <a:cubicBezTo>
                        <a:pt x="135" y="24"/>
                        <a:pt x="135" y="24"/>
                        <a:pt x="135" y="24"/>
                      </a:cubicBezTo>
                      <a:cubicBezTo>
                        <a:pt x="135" y="24"/>
                        <a:pt x="135" y="24"/>
                        <a:pt x="135" y="24"/>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6" y="25"/>
                        <a:pt x="136" y="25"/>
                        <a:pt x="136" y="25"/>
                      </a:cubicBezTo>
                      <a:cubicBezTo>
                        <a:pt x="136" y="24"/>
                        <a:pt x="136" y="24"/>
                        <a:pt x="136" y="24"/>
                      </a:cubicBezTo>
                      <a:cubicBezTo>
                        <a:pt x="137" y="24"/>
                        <a:pt x="137" y="24"/>
                        <a:pt x="137" y="24"/>
                      </a:cubicBezTo>
                      <a:cubicBezTo>
                        <a:pt x="137" y="24"/>
                        <a:pt x="137" y="24"/>
                        <a:pt x="137" y="24"/>
                      </a:cubicBezTo>
                      <a:cubicBezTo>
                        <a:pt x="138" y="24"/>
                        <a:pt x="138" y="24"/>
                        <a:pt x="138" y="24"/>
                      </a:cubicBezTo>
                      <a:cubicBezTo>
                        <a:pt x="138" y="24"/>
                        <a:pt x="138" y="24"/>
                        <a:pt x="138" y="24"/>
                      </a:cubicBezTo>
                      <a:cubicBezTo>
                        <a:pt x="138" y="23"/>
                        <a:pt x="138" y="23"/>
                        <a:pt x="138" y="23"/>
                      </a:cubicBezTo>
                      <a:cubicBezTo>
                        <a:pt x="138" y="23"/>
                        <a:pt x="138" y="23"/>
                        <a:pt x="138" y="23"/>
                      </a:cubicBezTo>
                      <a:cubicBezTo>
                        <a:pt x="138" y="21"/>
                        <a:pt x="138" y="21"/>
                        <a:pt x="138" y="21"/>
                      </a:cubicBezTo>
                      <a:lnTo>
                        <a:pt x="138" y="18"/>
                      </a:lnTo>
                      <a:close/>
                      <a:moveTo>
                        <a:pt x="135" y="13"/>
                      </a:moveTo>
                      <a:cubicBezTo>
                        <a:pt x="135" y="13"/>
                        <a:pt x="135" y="13"/>
                        <a:pt x="135" y="13"/>
                      </a:cubicBezTo>
                      <a:cubicBezTo>
                        <a:pt x="135" y="13"/>
                        <a:pt x="135" y="13"/>
                        <a:pt x="135" y="13"/>
                      </a:cubicBezTo>
                      <a:cubicBezTo>
                        <a:pt x="136" y="13"/>
                        <a:pt x="136" y="13"/>
                        <a:pt x="136" y="13"/>
                      </a:cubicBezTo>
                      <a:cubicBezTo>
                        <a:pt x="136" y="13"/>
                        <a:pt x="136" y="13"/>
                        <a:pt x="136" y="13"/>
                      </a:cubicBezTo>
                      <a:cubicBezTo>
                        <a:pt x="135" y="12"/>
                        <a:pt x="135" y="12"/>
                        <a:pt x="135" y="12"/>
                      </a:cubicBezTo>
                      <a:cubicBezTo>
                        <a:pt x="135" y="11"/>
                        <a:pt x="135" y="11"/>
                        <a:pt x="135" y="11"/>
                      </a:cubicBezTo>
                      <a:cubicBezTo>
                        <a:pt x="131" y="7"/>
                        <a:pt x="131" y="7"/>
                        <a:pt x="131" y="7"/>
                      </a:cubicBezTo>
                      <a:cubicBezTo>
                        <a:pt x="130" y="5"/>
                        <a:pt x="130" y="5"/>
                        <a:pt x="130" y="5"/>
                      </a:cubicBezTo>
                      <a:cubicBezTo>
                        <a:pt x="130" y="4"/>
                        <a:pt x="130" y="4"/>
                        <a:pt x="130" y="4"/>
                      </a:cubicBezTo>
                      <a:cubicBezTo>
                        <a:pt x="129" y="4"/>
                        <a:pt x="129" y="4"/>
                        <a:pt x="129" y="4"/>
                      </a:cubicBezTo>
                      <a:cubicBezTo>
                        <a:pt x="129" y="4"/>
                        <a:pt x="129" y="4"/>
                        <a:pt x="129" y="4"/>
                      </a:cubicBezTo>
                      <a:cubicBezTo>
                        <a:pt x="129" y="3"/>
                        <a:pt x="129" y="3"/>
                        <a:pt x="129" y="3"/>
                      </a:cubicBezTo>
                      <a:cubicBezTo>
                        <a:pt x="129" y="3"/>
                        <a:pt x="129" y="3"/>
                        <a:pt x="129" y="3"/>
                      </a:cubicBezTo>
                      <a:cubicBezTo>
                        <a:pt x="128" y="2"/>
                        <a:pt x="128" y="1"/>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8" y="1"/>
                        <a:pt x="128" y="1"/>
                        <a:pt x="128" y="1"/>
                      </a:cubicBezTo>
                      <a:cubicBezTo>
                        <a:pt x="128" y="2"/>
                        <a:pt x="128" y="2"/>
                        <a:pt x="128" y="2"/>
                      </a:cubicBezTo>
                      <a:cubicBezTo>
                        <a:pt x="128" y="2"/>
                        <a:pt x="128" y="2"/>
                        <a:pt x="128" y="2"/>
                      </a:cubicBezTo>
                      <a:cubicBezTo>
                        <a:pt x="128" y="2"/>
                        <a:pt x="128" y="2"/>
                        <a:pt x="128" y="2"/>
                      </a:cubicBezTo>
                      <a:cubicBezTo>
                        <a:pt x="128" y="2"/>
                        <a:pt x="128" y="2"/>
                        <a:pt x="128" y="2"/>
                      </a:cubicBezTo>
                      <a:cubicBezTo>
                        <a:pt x="129" y="4"/>
                        <a:pt x="129" y="4"/>
                        <a:pt x="129" y="4"/>
                      </a:cubicBezTo>
                      <a:cubicBezTo>
                        <a:pt x="129" y="4"/>
                        <a:pt x="129" y="4"/>
                        <a:pt x="129" y="4"/>
                      </a:cubicBezTo>
                      <a:cubicBezTo>
                        <a:pt x="129" y="4"/>
                        <a:pt x="129" y="4"/>
                        <a:pt x="129" y="4"/>
                      </a:cubicBezTo>
                      <a:cubicBezTo>
                        <a:pt x="129" y="4"/>
                        <a:pt x="129" y="4"/>
                        <a:pt x="129" y="4"/>
                      </a:cubicBezTo>
                      <a:cubicBezTo>
                        <a:pt x="129" y="4"/>
                        <a:pt x="129" y="4"/>
                        <a:pt x="129" y="4"/>
                      </a:cubicBezTo>
                      <a:cubicBezTo>
                        <a:pt x="129" y="4"/>
                        <a:pt x="129" y="4"/>
                        <a:pt x="129" y="4"/>
                      </a:cubicBezTo>
                      <a:cubicBezTo>
                        <a:pt x="129" y="5"/>
                        <a:pt x="129" y="5"/>
                        <a:pt x="129" y="5"/>
                      </a:cubicBezTo>
                      <a:cubicBezTo>
                        <a:pt x="130" y="5"/>
                        <a:pt x="130" y="5"/>
                        <a:pt x="130" y="5"/>
                      </a:cubicBezTo>
                      <a:cubicBezTo>
                        <a:pt x="130" y="6"/>
                        <a:pt x="130" y="6"/>
                        <a:pt x="130" y="6"/>
                      </a:cubicBezTo>
                      <a:cubicBezTo>
                        <a:pt x="131" y="6"/>
                        <a:pt x="131" y="6"/>
                        <a:pt x="131" y="6"/>
                      </a:cubicBezTo>
                      <a:cubicBezTo>
                        <a:pt x="131" y="7"/>
                        <a:pt x="131" y="7"/>
                        <a:pt x="131" y="7"/>
                      </a:cubicBezTo>
                      <a:cubicBezTo>
                        <a:pt x="131" y="7"/>
                        <a:pt x="131" y="7"/>
                        <a:pt x="131" y="7"/>
                      </a:cubicBezTo>
                      <a:cubicBezTo>
                        <a:pt x="131" y="8"/>
                        <a:pt x="131" y="8"/>
                        <a:pt x="131" y="8"/>
                      </a:cubicBezTo>
                      <a:cubicBezTo>
                        <a:pt x="131" y="8"/>
                        <a:pt x="131" y="8"/>
                        <a:pt x="131" y="8"/>
                      </a:cubicBezTo>
                      <a:cubicBezTo>
                        <a:pt x="131" y="8"/>
                        <a:pt x="131" y="8"/>
                        <a:pt x="131" y="8"/>
                      </a:cubicBezTo>
                      <a:cubicBezTo>
                        <a:pt x="131" y="9"/>
                        <a:pt x="131" y="9"/>
                        <a:pt x="131" y="9"/>
                      </a:cubicBezTo>
                      <a:cubicBezTo>
                        <a:pt x="132" y="9"/>
                        <a:pt x="132" y="9"/>
                        <a:pt x="132" y="9"/>
                      </a:cubicBezTo>
                      <a:cubicBezTo>
                        <a:pt x="132" y="8"/>
                        <a:pt x="132" y="8"/>
                        <a:pt x="132" y="8"/>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10"/>
                        <a:pt x="132" y="10"/>
                        <a:pt x="132" y="10"/>
                      </a:cubicBezTo>
                      <a:cubicBezTo>
                        <a:pt x="132" y="10"/>
                        <a:pt x="132" y="10"/>
                        <a:pt x="132" y="10"/>
                      </a:cubicBezTo>
                      <a:cubicBezTo>
                        <a:pt x="132" y="10"/>
                        <a:pt x="132" y="10"/>
                        <a:pt x="132" y="10"/>
                      </a:cubicBezTo>
                      <a:cubicBezTo>
                        <a:pt x="132" y="9"/>
                        <a:pt x="132" y="9"/>
                        <a:pt x="132" y="9"/>
                      </a:cubicBezTo>
                      <a:cubicBezTo>
                        <a:pt x="134" y="11"/>
                        <a:pt x="134" y="11"/>
                        <a:pt x="134" y="11"/>
                      </a:cubicBezTo>
                      <a:cubicBezTo>
                        <a:pt x="134" y="11"/>
                        <a:pt x="134" y="11"/>
                        <a:pt x="134" y="11"/>
                      </a:cubicBezTo>
                      <a:cubicBezTo>
                        <a:pt x="134" y="12"/>
                        <a:pt x="134" y="12"/>
                        <a:pt x="134" y="12"/>
                      </a:cubicBezTo>
                      <a:cubicBezTo>
                        <a:pt x="135" y="12"/>
                        <a:pt x="135" y="12"/>
                        <a:pt x="135" y="12"/>
                      </a:cubicBezTo>
                      <a:cubicBezTo>
                        <a:pt x="135" y="12"/>
                        <a:pt x="135" y="12"/>
                        <a:pt x="135" y="12"/>
                      </a:cubicBezTo>
                      <a:cubicBezTo>
                        <a:pt x="135" y="12"/>
                        <a:pt x="135" y="12"/>
                        <a:pt x="135" y="12"/>
                      </a:cubicBezTo>
                      <a:lnTo>
                        <a:pt x="135" y="13"/>
                      </a:lnTo>
                      <a:close/>
                      <a:moveTo>
                        <a:pt x="131" y="18"/>
                      </a:moveTo>
                      <a:cubicBezTo>
                        <a:pt x="131" y="18"/>
                        <a:pt x="131" y="18"/>
                        <a:pt x="131" y="18"/>
                      </a:cubicBezTo>
                      <a:cubicBezTo>
                        <a:pt x="131" y="18"/>
                        <a:pt x="131" y="18"/>
                        <a:pt x="131"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3" y="18"/>
                        <a:pt x="133" y="18"/>
                        <a:pt x="133" y="18"/>
                      </a:cubicBezTo>
                      <a:cubicBezTo>
                        <a:pt x="133" y="18"/>
                        <a:pt x="133" y="18"/>
                        <a:pt x="133" y="18"/>
                      </a:cubicBezTo>
                      <a:cubicBezTo>
                        <a:pt x="133" y="18"/>
                        <a:pt x="133" y="18"/>
                        <a:pt x="133" y="18"/>
                      </a:cubicBezTo>
                      <a:cubicBezTo>
                        <a:pt x="132" y="17"/>
                        <a:pt x="132" y="17"/>
                        <a:pt x="132"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2" y="16"/>
                        <a:pt x="132" y="16"/>
                        <a:pt x="132" y="16"/>
                      </a:cubicBezTo>
                      <a:cubicBezTo>
                        <a:pt x="132" y="16"/>
                        <a:pt x="132" y="16"/>
                        <a:pt x="132" y="16"/>
                      </a:cubicBezTo>
                      <a:cubicBezTo>
                        <a:pt x="132" y="16"/>
                        <a:pt x="132" y="16"/>
                        <a:pt x="132" y="16"/>
                      </a:cubicBezTo>
                      <a:cubicBezTo>
                        <a:pt x="133" y="15"/>
                        <a:pt x="133" y="15"/>
                        <a:pt x="133" y="15"/>
                      </a:cubicBezTo>
                      <a:cubicBezTo>
                        <a:pt x="133" y="15"/>
                        <a:pt x="133" y="15"/>
                        <a:pt x="133" y="15"/>
                      </a:cubicBezTo>
                      <a:cubicBezTo>
                        <a:pt x="133" y="15"/>
                        <a:pt x="133" y="15"/>
                        <a:pt x="133" y="15"/>
                      </a:cubicBezTo>
                      <a:cubicBezTo>
                        <a:pt x="133" y="15"/>
                        <a:pt x="133" y="15"/>
                        <a:pt x="133" y="15"/>
                      </a:cubicBezTo>
                      <a:cubicBezTo>
                        <a:pt x="133" y="15"/>
                        <a:pt x="133" y="15"/>
                        <a:pt x="133" y="15"/>
                      </a:cubicBezTo>
                      <a:cubicBezTo>
                        <a:pt x="132" y="14"/>
                        <a:pt x="132" y="14"/>
                        <a:pt x="132" y="14"/>
                      </a:cubicBezTo>
                      <a:cubicBezTo>
                        <a:pt x="132" y="14"/>
                        <a:pt x="132" y="14"/>
                        <a:pt x="132" y="14"/>
                      </a:cubicBezTo>
                      <a:cubicBezTo>
                        <a:pt x="132" y="14"/>
                        <a:pt x="132" y="14"/>
                        <a:pt x="132" y="14"/>
                      </a:cubicBezTo>
                      <a:cubicBezTo>
                        <a:pt x="132" y="14"/>
                        <a:pt x="132" y="14"/>
                        <a:pt x="132" y="14"/>
                      </a:cubicBezTo>
                      <a:cubicBezTo>
                        <a:pt x="133" y="13"/>
                        <a:pt x="133" y="13"/>
                        <a:pt x="133" y="13"/>
                      </a:cubicBezTo>
                      <a:cubicBezTo>
                        <a:pt x="132" y="13"/>
                        <a:pt x="132" y="13"/>
                        <a:pt x="132" y="13"/>
                      </a:cubicBezTo>
                      <a:cubicBezTo>
                        <a:pt x="132" y="13"/>
                        <a:pt x="132" y="13"/>
                        <a:pt x="132" y="13"/>
                      </a:cubicBezTo>
                      <a:cubicBezTo>
                        <a:pt x="132" y="12"/>
                        <a:pt x="132" y="12"/>
                        <a:pt x="132" y="12"/>
                      </a:cubicBezTo>
                      <a:cubicBezTo>
                        <a:pt x="132" y="12"/>
                        <a:pt x="132" y="12"/>
                        <a:pt x="132" y="12"/>
                      </a:cubicBezTo>
                      <a:cubicBezTo>
                        <a:pt x="131" y="11"/>
                        <a:pt x="131" y="11"/>
                        <a:pt x="131" y="11"/>
                      </a:cubicBezTo>
                      <a:cubicBezTo>
                        <a:pt x="130" y="11"/>
                        <a:pt x="130" y="11"/>
                        <a:pt x="130" y="11"/>
                      </a:cubicBezTo>
                      <a:cubicBezTo>
                        <a:pt x="130" y="10"/>
                        <a:pt x="130" y="10"/>
                        <a:pt x="130" y="10"/>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2"/>
                        <a:pt x="130" y="12"/>
                        <a:pt x="130" y="12"/>
                      </a:cubicBezTo>
                      <a:cubicBezTo>
                        <a:pt x="130" y="12"/>
                        <a:pt x="130" y="12"/>
                        <a:pt x="130" y="12"/>
                      </a:cubicBezTo>
                      <a:cubicBezTo>
                        <a:pt x="129" y="11"/>
                        <a:pt x="129" y="11"/>
                        <a:pt x="129" y="11"/>
                      </a:cubicBezTo>
                      <a:cubicBezTo>
                        <a:pt x="129" y="11"/>
                        <a:pt x="129" y="11"/>
                        <a:pt x="129" y="11"/>
                      </a:cubicBezTo>
                      <a:cubicBezTo>
                        <a:pt x="129" y="12"/>
                        <a:pt x="129" y="12"/>
                        <a:pt x="129" y="12"/>
                      </a:cubicBezTo>
                      <a:cubicBezTo>
                        <a:pt x="129" y="12"/>
                        <a:pt x="129" y="12"/>
                        <a:pt x="129"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29" y="12"/>
                        <a:pt x="129" y="12"/>
                        <a:pt x="129" y="12"/>
                      </a:cubicBezTo>
                      <a:cubicBezTo>
                        <a:pt x="129" y="12"/>
                        <a:pt x="129" y="12"/>
                        <a:pt x="129" y="12"/>
                      </a:cubicBezTo>
                      <a:cubicBezTo>
                        <a:pt x="129" y="12"/>
                        <a:pt x="129" y="12"/>
                        <a:pt x="129" y="12"/>
                      </a:cubicBezTo>
                      <a:cubicBezTo>
                        <a:pt x="129" y="12"/>
                        <a:pt x="129" y="12"/>
                        <a:pt x="129" y="12"/>
                      </a:cubicBezTo>
                      <a:cubicBezTo>
                        <a:pt x="129" y="12"/>
                        <a:pt x="129" y="12"/>
                        <a:pt x="129" y="12"/>
                      </a:cubicBezTo>
                      <a:cubicBezTo>
                        <a:pt x="128" y="13"/>
                        <a:pt x="128" y="13"/>
                        <a:pt x="128" y="13"/>
                      </a:cubicBezTo>
                      <a:cubicBezTo>
                        <a:pt x="128" y="13"/>
                        <a:pt x="128" y="13"/>
                        <a:pt x="128" y="13"/>
                      </a:cubicBezTo>
                      <a:cubicBezTo>
                        <a:pt x="129" y="15"/>
                        <a:pt x="129" y="15"/>
                        <a:pt x="129" y="15"/>
                      </a:cubicBezTo>
                      <a:cubicBezTo>
                        <a:pt x="129" y="16"/>
                        <a:pt x="129" y="16"/>
                        <a:pt x="129" y="16"/>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7" y="17"/>
                        <a:pt x="127" y="17"/>
                        <a:pt x="127" y="17"/>
                      </a:cubicBezTo>
                      <a:cubicBezTo>
                        <a:pt x="127" y="17"/>
                        <a:pt x="127" y="17"/>
                        <a:pt x="127" y="17"/>
                      </a:cubicBezTo>
                      <a:cubicBezTo>
                        <a:pt x="126" y="17"/>
                        <a:pt x="126" y="17"/>
                        <a:pt x="126" y="17"/>
                      </a:cubicBezTo>
                      <a:cubicBezTo>
                        <a:pt x="127" y="17"/>
                        <a:pt x="127" y="17"/>
                        <a:pt x="127" y="17"/>
                      </a:cubicBezTo>
                      <a:cubicBezTo>
                        <a:pt x="127" y="17"/>
                        <a:pt x="127" y="17"/>
                        <a:pt x="127" y="17"/>
                      </a:cubicBezTo>
                      <a:cubicBezTo>
                        <a:pt x="128" y="17"/>
                        <a:pt x="128" y="17"/>
                        <a:pt x="128" y="17"/>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5"/>
                        <a:pt x="128" y="15"/>
                        <a:pt x="128"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6" y="15"/>
                        <a:pt x="126" y="15"/>
                        <a:pt x="126" y="15"/>
                      </a:cubicBezTo>
                      <a:cubicBezTo>
                        <a:pt x="127" y="15"/>
                        <a:pt x="127" y="15"/>
                        <a:pt x="127" y="15"/>
                      </a:cubicBezTo>
                      <a:cubicBezTo>
                        <a:pt x="127" y="15"/>
                        <a:pt x="127" y="15"/>
                        <a:pt x="127" y="15"/>
                      </a:cubicBezTo>
                      <a:cubicBezTo>
                        <a:pt x="127" y="15"/>
                        <a:pt x="127" y="15"/>
                        <a:pt x="127" y="15"/>
                      </a:cubicBezTo>
                      <a:cubicBezTo>
                        <a:pt x="127" y="14"/>
                        <a:pt x="127" y="14"/>
                        <a:pt x="127" y="14"/>
                      </a:cubicBezTo>
                      <a:cubicBezTo>
                        <a:pt x="127" y="14"/>
                        <a:pt x="127" y="14"/>
                        <a:pt x="127" y="14"/>
                      </a:cubicBezTo>
                      <a:cubicBezTo>
                        <a:pt x="127" y="14"/>
                        <a:pt x="127" y="14"/>
                        <a:pt x="127" y="14"/>
                      </a:cubicBezTo>
                      <a:cubicBezTo>
                        <a:pt x="127" y="13"/>
                        <a:pt x="127" y="13"/>
                        <a:pt x="127" y="13"/>
                      </a:cubicBezTo>
                      <a:cubicBezTo>
                        <a:pt x="127" y="13"/>
                        <a:pt x="127" y="13"/>
                        <a:pt x="127" y="13"/>
                      </a:cubicBezTo>
                      <a:cubicBezTo>
                        <a:pt x="127" y="13"/>
                        <a:pt x="127" y="13"/>
                        <a:pt x="127" y="13"/>
                      </a:cubicBezTo>
                      <a:cubicBezTo>
                        <a:pt x="127" y="12"/>
                        <a:pt x="127" y="12"/>
                        <a:pt x="127" y="12"/>
                      </a:cubicBezTo>
                      <a:cubicBezTo>
                        <a:pt x="127" y="12"/>
                        <a:pt x="127" y="12"/>
                        <a:pt x="127" y="12"/>
                      </a:cubicBezTo>
                      <a:cubicBezTo>
                        <a:pt x="127" y="12"/>
                        <a:pt x="127" y="12"/>
                        <a:pt x="127" y="12"/>
                      </a:cubicBezTo>
                      <a:cubicBezTo>
                        <a:pt x="127" y="12"/>
                        <a:pt x="127" y="12"/>
                        <a:pt x="127" y="12"/>
                      </a:cubicBezTo>
                      <a:cubicBezTo>
                        <a:pt x="127" y="12"/>
                        <a:pt x="127" y="12"/>
                        <a:pt x="127" y="12"/>
                      </a:cubicBezTo>
                      <a:cubicBezTo>
                        <a:pt x="127" y="11"/>
                        <a:pt x="127" y="11"/>
                        <a:pt x="127" y="11"/>
                      </a:cubicBezTo>
                      <a:cubicBezTo>
                        <a:pt x="127" y="12"/>
                        <a:pt x="127" y="12"/>
                        <a:pt x="127" y="12"/>
                      </a:cubicBezTo>
                      <a:cubicBezTo>
                        <a:pt x="127" y="11"/>
                        <a:pt x="127" y="11"/>
                        <a:pt x="127" y="11"/>
                      </a:cubicBezTo>
                      <a:cubicBezTo>
                        <a:pt x="127" y="11"/>
                        <a:pt x="127" y="11"/>
                        <a:pt x="127" y="11"/>
                      </a:cubicBezTo>
                      <a:cubicBezTo>
                        <a:pt x="126" y="11"/>
                        <a:pt x="126" y="11"/>
                        <a:pt x="126" y="11"/>
                      </a:cubicBezTo>
                      <a:cubicBezTo>
                        <a:pt x="126" y="11"/>
                        <a:pt x="126" y="11"/>
                        <a:pt x="126" y="11"/>
                      </a:cubicBezTo>
                      <a:cubicBezTo>
                        <a:pt x="124" y="11"/>
                        <a:pt x="124" y="11"/>
                        <a:pt x="124" y="11"/>
                      </a:cubicBezTo>
                      <a:cubicBezTo>
                        <a:pt x="123" y="12"/>
                        <a:pt x="123" y="12"/>
                        <a:pt x="123" y="12"/>
                      </a:cubicBezTo>
                      <a:cubicBezTo>
                        <a:pt x="123" y="12"/>
                        <a:pt x="123" y="12"/>
                        <a:pt x="123" y="12"/>
                      </a:cubicBezTo>
                      <a:cubicBezTo>
                        <a:pt x="123" y="13"/>
                        <a:pt x="123" y="13"/>
                        <a:pt x="123" y="13"/>
                      </a:cubicBezTo>
                      <a:cubicBezTo>
                        <a:pt x="123" y="13"/>
                        <a:pt x="123" y="13"/>
                        <a:pt x="123" y="13"/>
                      </a:cubicBezTo>
                      <a:cubicBezTo>
                        <a:pt x="124" y="13"/>
                        <a:pt x="124" y="13"/>
                        <a:pt x="124" y="13"/>
                      </a:cubicBezTo>
                      <a:cubicBezTo>
                        <a:pt x="123" y="13"/>
                        <a:pt x="123" y="13"/>
                        <a:pt x="123" y="13"/>
                      </a:cubicBezTo>
                      <a:cubicBezTo>
                        <a:pt x="123" y="13"/>
                        <a:pt x="123" y="13"/>
                        <a:pt x="123"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2"/>
                        <a:pt x="122" y="12"/>
                        <a:pt x="122" y="12"/>
                      </a:cubicBezTo>
                      <a:cubicBezTo>
                        <a:pt x="121" y="12"/>
                        <a:pt x="121" y="12"/>
                        <a:pt x="121" y="12"/>
                      </a:cubicBezTo>
                      <a:cubicBezTo>
                        <a:pt x="120" y="13"/>
                        <a:pt x="120" y="13"/>
                        <a:pt x="120" y="13"/>
                      </a:cubicBezTo>
                      <a:cubicBezTo>
                        <a:pt x="119" y="13"/>
                        <a:pt x="119" y="13"/>
                        <a:pt x="119" y="13"/>
                      </a:cubicBezTo>
                      <a:cubicBezTo>
                        <a:pt x="119" y="14"/>
                        <a:pt x="119" y="14"/>
                        <a:pt x="119" y="14"/>
                      </a:cubicBezTo>
                      <a:cubicBezTo>
                        <a:pt x="119" y="14"/>
                        <a:pt x="119" y="14"/>
                        <a:pt x="119" y="14"/>
                      </a:cubicBezTo>
                      <a:cubicBezTo>
                        <a:pt x="118" y="14"/>
                        <a:pt x="118" y="14"/>
                        <a:pt x="118" y="14"/>
                      </a:cubicBezTo>
                      <a:cubicBezTo>
                        <a:pt x="116" y="14"/>
                        <a:pt x="116" y="14"/>
                        <a:pt x="116" y="14"/>
                      </a:cubicBezTo>
                      <a:cubicBezTo>
                        <a:pt x="116" y="14"/>
                        <a:pt x="116" y="14"/>
                        <a:pt x="116" y="14"/>
                      </a:cubicBezTo>
                      <a:cubicBezTo>
                        <a:pt x="117" y="13"/>
                        <a:pt x="117" y="13"/>
                        <a:pt x="117" y="13"/>
                      </a:cubicBezTo>
                      <a:cubicBezTo>
                        <a:pt x="117" y="13"/>
                        <a:pt x="117" y="13"/>
                        <a:pt x="117" y="13"/>
                      </a:cubicBezTo>
                      <a:cubicBezTo>
                        <a:pt x="116" y="13"/>
                        <a:pt x="116" y="13"/>
                        <a:pt x="116" y="13"/>
                      </a:cubicBezTo>
                      <a:cubicBezTo>
                        <a:pt x="116" y="13"/>
                        <a:pt x="116" y="13"/>
                        <a:pt x="116" y="13"/>
                      </a:cubicBezTo>
                      <a:cubicBezTo>
                        <a:pt x="116" y="12"/>
                        <a:pt x="116" y="12"/>
                        <a:pt x="116" y="12"/>
                      </a:cubicBezTo>
                      <a:cubicBezTo>
                        <a:pt x="116" y="12"/>
                        <a:pt x="116" y="12"/>
                        <a:pt x="116" y="12"/>
                      </a:cubicBezTo>
                      <a:cubicBezTo>
                        <a:pt x="116" y="12"/>
                        <a:pt x="116" y="12"/>
                        <a:pt x="116" y="12"/>
                      </a:cubicBezTo>
                      <a:cubicBezTo>
                        <a:pt x="116" y="12"/>
                        <a:pt x="116" y="12"/>
                        <a:pt x="116" y="12"/>
                      </a:cubicBezTo>
                      <a:cubicBezTo>
                        <a:pt x="116" y="12"/>
                        <a:pt x="116" y="12"/>
                        <a:pt x="116" y="12"/>
                      </a:cubicBezTo>
                      <a:cubicBezTo>
                        <a:pt x="116" y="11"/>
                        <a:pt x="116" y="11"/>
                        <a:pt x="116" y="11"/>
                      </a:cubicBezTo>
                      <a:cubicBezTo>
                        <a:pt x="115" y="11"/>
                        <a:pt x="115" y="11"/>
                        <a:pt x="115" y="11"/>
                      </a:cubicBezTo>
                      <a:cubicBezTo>
                        <a:pt x="115" y="11"/>
                        <a:pt x="115" y="11"/>
                        <a:pt x="115" y="11"/>
                      </a:cubicBezTo>
                      <a:cubicBezTo>
                        <a:pt x="115" y="9"/>
                        <a:pt x="115" y="9"/>
                        <a:pt x="115" y="9"/>
                      </a:cubicBezTo>
                      <a:cubicBezTo>
                        <a:pt x="115" y="9"/>
                        <a:pt x="115" y="9"/>
                        <a:pt x="115" y="9"/>
                      </a:cubicBezTo>
                      <a:cubicBezTo>
                        <a:pt x="115" y="9"/>
                        <a:pt x="115" y="9"/>
                        <a:pt x="115" y="9"/>
                      </a:cubicBezTo>
                      <a:cubicBezTo>
                        <a:pt x="115" y="8"/>
                        <a:pt x="115" y="8"/>
                        <a:pt x="115" y="8"/>
                      </a:cubicBezTo>
                      <a:cubicBezTo>
                        <a:pt x="115" y="8"/>
                        <a:pt x="115" y="8"/>
                        <a:pt x="115" y="8"/>
                      </a:cubicBezTo>
                      <a:cubicBezTo>
                        <a:pt x="115" y="8"/>
                        <a:pt x="115" y="8"/>
                        <a:pt x="115" y="8"/>
                      </a:cubicBezTo>
                      <a:cubicBezTo>
                        <a:pt x="115" y="8"/>
                        <a:pt x="115" y="8"/>
                        <a:pt x="115" y="8"/>
                      </a:cubicBezTo>
                      <a:cubicBezTo>
                        <a:pt x="115" y="7"/>
                        <a:pt x="115" y="7"/>
                        <a:pt x="115" y="7"/>
                      </a:cubicBezTo>
                      <a:cubicBezTo>
                        <a:pt x="115" y="7"/>
                        <a:pt x="115" y="7"/>
                        <a:pt x="115" y="7"/>
                      </a:cubicBezTo>
                      <a:cubicBezTo>
                        <a:pt x="115" y="7"/>
                        <a:pt x="115" y="7"/>
                        <a:pt x="115" y="7"/>
                      </a:cubicBezTo>
                      <a:cubicBezTo>
                        <a:pt x="115" y="7"/>
                        <a:pt x="115" y="7"/>
                        <a:pt x="115" y="7"/>
                      </a:cubicBezTo>
                      <a:cubicBezTo>
                        <a:pt x="115" y="7"/>
                        <a:pt x="115" y="7"/>
                        <a:pt x="115" y="7"/>
                      </a:cubicBezTo>
                      <a:cubicBezTo>
                        <a:pt x="116" y="7"/>
                        <a:pt x="116" y="7"/>
                        <a:pt x="116" y="7"/>
                      </a:cubicBezTo>
                      <a:cubicBezTo>
                        <a:pt x="116" y="8"/>
                        <a:pt x="116" y="8"/>
                        <a:pt x="116" y="8"/>
                      </a:cubicBezTo>
                      <a:cubicBezTo>
                        <a:pt x="116" y="8"/>
                        <a:pt x="116" y="8"/>
                        <a:pt x="116" y="8"/>
                      </a:cubicBezTo>
                      <a:cubicBezTo>
                        <a:pt x="115" y="8"/>
                        <a:pt x="115" y="8"/>
                        <a:pt x="115" y="8"/>
                      </a:cubicBezTo>
                      <a:cubicBezTo>
                        <a:pt x="115" y="9"/>
                        <a:pt x="115" y="9"/>
                        <a:pt x="115" y="9"/>
                      </a:cubicBezTo>
                      <a:cubicBezTo>
                        <a:pt x="115" y="10"/>
                        <a:pt x="115" y="10"/>
                        <a:pt x="115" y="10"/>
                      </a:cubicBezTo>
                      <a:cubicBezTo>
                        <a:pt x="116" y="10"/>
                        <a:pt x="116" y="10"/>
                        <a:pt x="116" y="10"/>
                      </a:cubicBezTo>
                      <a:cubicBezTo>
                        <a:pt x="116" y="11"/>
                        <a:pt x="116" y="11"/>
                        <a:pt x="116" y="11"/>
                      </a:cubicBezTo>
                      <a:cubicBezTo>
                        <a:pt x="117" y="12"/>
                        <a:pt x="117" y="12"/>
                        <a:pt x="117" y="12"/>
                      </a:cubicBezTo>
                      <a:cubicBezTo>
                        <a:pt x="117" y="12"/>
                        <a:pt x="117" y="12"/>
                        <a:pt x="117" y="12"/>
                      </a:cubicBezTo>
                      <a:cubicBezTo>
                        <a:pt x="117" y="12"/>
                        <a:pt x="117" y="12"/>
                        <a:pt x="117" y="12"/>
                      </a:cubicBezTo>
                      <a:cubicBezTo>
                        <a:pt x="117" y="12"/>
                        <a:pt x="117" y="12"/>
                        <a:pt x="117" y="12"/>
                      </a:cubicBezTo>
                      <a:cubicBezTo>
                        <a:pt x="118" y="12"/>
                        <a:pt x="118" y="12"/>
                        <a:pt x="118" y="12"/>
                      </a:cubicBezTo>
                      <a:cubicBezTo>
                        <a:pt x="118" y="12"/>
                        <a:pt x="118" y="12"/>
                        <a:pt x="118" y="12"/>
                      </a:cubicBezTo>
                      <a:cubicBezTo>
                        <a:pt x="118" y="12"/>
                        <a:pt x="118" y="12"/>
                        <a:pt x="118" y="12"/>
                      </a:cubicBezTo>
                      <a:cubicBezTo>
                        <a:pt x="119" y="12"/>
                        <a:pt x="119" y="12"/>
                        <a:pt x="119" y="12"/>
                      </a:cubicBezTo>
                      <a:cubicBezTo>
                        <a:pt x="119" y="12"/>
                        <a:pt x="119" y="12"/>
                        <a:pt x="119" y="12"/>
                      </a:cubicBezTo>
                      <a:cubicBezTo>
                        <a:pt x="120" y="12"/>
                        <a:pt x="120" y="12"/>
                        <a:pt x="120" y="12"/>
                      </a:cubicBezTo>
                      <a:cubicBezTo>
                        <a:pt x="120" y="12"/>
                        <a:pt x="120" y="12"/>
                        <a:pt x="120" y="12"/>
                      </a:cubicBezTo>
                      <a:cubicBezTo>
                        <a:pt x="120" y="11"/>
                        <a:pt x="120" y="11"/>
                        <a:pt x="120" y="11"/>
                      </a:cubicBezTo>
                      <a:cubicBezTo>
                        <a:pt x="121" y="11"/>
                        <a:pt x="121" y="11"/>
                        <a:pt x="121" y="11"/>
                      </a:cubicBezTo>
                      <a:cubicBezTo>
                        <a:pt x="121" y="11"/>
                        <a:pt x="121" y="11"/>
                        <a:pt x="121" y="11"/>
                      </a:cubicBezTo>
                      <a:cubicBezTo>
                        <a:pt x="120" y="11"/>
                        <a:pt x="120" y="11"/>
                        <a:pt x="120" y="11"/>
                      </a:cubicBezTo>
                      <a:cubicBezTo>
                        <a:pt x="120" y="11"/>
                        <a:pt x="120" y="11"/>
                        <a:pt x="120" y="11"/>
                      </a:cubicBezTo>
                      <a:cubicBezTo>
                        <a:pt x="121" y="10"/>
                        <a:pt x="121" y="10"/>
                        <a:pt x="121" y="10"/>
                      </a:cubicBezTo>
                      <a:cubicBezTo>
                        <a:pt x="122" y="10"/>
                        <a:pt x="122" y="10"/>
                        <a:pt x="122" y="10"/>
                      </a:cubicBezTo>
                      <a:cubicBezTo>
                        <a:pt x="122" y="10"/>
                        <a:pt x="122" y="10"/>
                        <a:pt x="122" y="10"/>
                      </a:cubicBezTo>
                      <a:cubicBezTo>
                        <a:pt x="122" y="10"/>
                        <a:pt x="122" y="10"/>
                        <a:pt x="122" y="10"/>
                      </a:cubicBezTo>
                      <a:cubicBezTo>
                        <a:pt x="121" y="10"/>
                        <a:pt x="121" y="10"/>
                        <a:pt x="121" y="10"/>
                      </a:cubicBezTo>
                      <a:cubicBezTo>
                        <a:pt x="121" y="9"/>
                        <a:pt x="121" y="9"/>
                        <a:pt x="121" y="9"/>
                      </a:cubicBezTo>
                      <a:cubicBezTo>
                        <a:pt x="121" y="9"/>
                        <a:pt x="121" y="9"/>
                        <a:pt x="121" y="9"/>
                      </a:cubicBezTo>
                      <a:cubicBezTo>
                        <a:pt x="121" y="9"/>
                        <a:pt x="121" y="9"/>
                        <a:pt x="121" y="9"/>
                      </a:cubicBezTo>
                      <a:cubicBezTo>
                        <a:pt x="120" y="9"/>
                        <a:pt x="120" y="9"/>
                        <a:pt x="120" y="9"/>
                      </a:cubicBezTo>
                      <a:cubicBezTo>
                        <a:pt x="120" y="9"/>
                        <a:pt x="120" y="9"/>
                        <a:pt x="120" y="9"/>
                      </a:cubicBezTo>
                      <a:cubicBezTo>
                        <a:pt x="120" y="9"/>
                        <a:pt x="120" y="9"/>
                        <a:pt x="120" y="9"/>
                      </a:cubicBezTo>
                      <a:cubicBezTo>
                        <a:pt x="119" y="8"/>
                        <a:pt x="119" y="8"/>
                        <a:pt x="119" y="8"/>
                      </a:cubicBezTo>
                      <a:cubicBezTo>
                        <a:pt x="120" y="8"/>
                        <a:pt x="120" y="8"/>
                        <a:pt x="120" y="8"/>
                      </a:cubicBezTo>
                      <a:cubicBezTo>
                        <a:pt x="120" y="9"/>
                        <a:pt x="120" y="9"/>
                        <a:pt x="120" y="9"/>
                      </a:cubicBezTo>
                      <a:cubicBezTo>
                        <a:pt x="120" y="9"/>
                        <a:pt x="120" y="9"/>
                        <a:pt x="120" y="9"/>
                      </a:cubicBezTo>
                      <a:cubicBezTo>
                        <a:pt x="121" y="9"/>
                        <a:pt x="121" y="9"/>
                        <a:pt x="121" y="9"/>
                      </a:cubicBezTo>
                      <a:cubicBezTo>
                        <a:pt x="121" y="9"/>
                        <a:pt x="121" y="9"/>
                        <a:pt x="121" y="9"/>
                      </a:cubicBezTo>
                      <a:cubicBezTo>
                        <a:pt x="121" y="9"/>
                        <a:pt x="121" y="9"/>
                        <a:pt x="121" y="9"/>
                      </a:cubicBezTo>
                      <a:cubicBezTo>
                        <a:pt x="123" y="9"/>
                        <a:pt x="123" y="9"/>
                        <a:pt x="123" y="9"/>
                      </a:cubicBezTo>
                      <a:cubicBezTo>
                        <a:pt x="124" y="9"/>
                        <a:pt x="124" y="9"/>
                        <a:pt x="124" y="9"/>
                      </a:cubicBezTo>
                      <a:cubicBezTo>
                        <a:pt x="124" y="9"/>
                        <a:pt x="124" y="9"/>
                        <a:pt x="124" y="9"/>
                      </a:cubicBezTo>
                      <a:cubicBezTo>
                        <a:pt x="124" y="9"/>
                        <a:pt x="124" y="9"/>
                        <a:pt x="124" y="9"/>
                      </a:cubicBezTo>
                      <a:cubicBezTo>
                        <a:pt x="124" y="9"/>
                        <a:pt x="124" y="9"/>
                        <a:pt x="124" y="9"/>
                      </a:cubicBezTo>
                      <a:cubicBezTo>
                        <a:pt x="123" y="8"/>
                        <a:pt x="123" y="8"/>
                        <a:pt x="123" y="8"/>
                      </a:cubicBezTo>
                      <a:cubicBezTo>
                        <a:pt x="123" y="8"/>
                        <a:pt x="123" y="8"/>
                        <a:pt x="123" y="8"/>
                      </a:cubicBezTo>
                      <a:cubicBezTo>
                        <a:pt x="123" y="8"/>
                        <a:pt x="123" y="8"/>
                        <a:pt x="123" y="8"/>
                      </a:cubicBezTo>
                      <a:cubicBezTo>
                        <a:pt x="122" y="8"/>
                        <a:pt x="122" y="8"/>
                        <a:pt x="122" y="8"/>
                      </a:cubicBezTo>
                      <a:cubicBezTo>
                        <a:pt x="122" y="8"/>
                        <a:pt x="122" y="8"/>
                        <a:pt x="122" y="8"/>
                      </a:cubicBezTo>
                      <a:cubicBezTo>
                        <a:pt x="122" y="8"/>
                        <a:pt x="122" y="8"/>
                        <a:pt x="122" y="8"/>
                      </a:cubicBezTo>
                      <a:cubicBezTo>
                        <a:pt x="122" y="8"/>
                        <a:pt x="122" y="8"/>
                        <a:pt x="122" y="8"/>
                      </a:cubicBezTo>
                      <a:cubicBezTo>
                        <a:pt x="122" y="8"/>
                        <a:pt x="122" y="8"/>
                        <a:pt x="122" y="8"/>
                      </a:cubicBezTo>
                      <a:cubicBezTo>
                        <a:pt x="122" y="8"/>
                        <a:pt x="122" y="8"/>
                        <a:pt x="122" y="8"/>
                      </a:cubicBezTo>
                      <a:cubicBezTo>
                        <a:pt x="123" y="8"/>
                        <a:pt x="123" y="8"/>
                        <a:pt x="123" y="8"/>
                      </a:cubicBezTo>
                      <a:cubicBezTo>
                        <a:pt x="123" y="8"/>
                        <a:pt x="123" y="8"/>
                        <a:pt x="123" y="8"/>
                      </a:cubicBezTo>
                      <a:cubicBezTo>
                        <a:pt x="123" y="8"/>
                        <a:pt x="123" y="8"/>
                        <a:pt x="123" y="8"/>
                      </a:cubicBezTo>
                      <a:cubicBezTo>
                        <a:pt x="124" y="8"/>
                        <a:pt x="124" y="8"/>
                        <a:pt x="124" y="8"/>
                      </a:cubicBezTo>
                      <a:cubicBezTo>
                        <a:pt x="124" y="9"/>
                        <a:pt x="124" y="9"/>
                        <a:pt x="124" y="9"/>
                      </a:cubicBezTo>
                      <a:cubicBezTo>
                        <a:pt x="124" y="9"/>
                        <a:pt x="124" y="9"/>
                        <a:pt x="124" y="9"/>
                      </a:cubicBezTo>
                      <a:cubicBezTo>
                        <a:pt x="124" y="9"/>
                        <a:pt x="124" y="9"/>
                        <a:pt x="124" y="9"/>
                      </a:cubicBezTo>
                      <a:cubicBezTo>
                        <a:pt x="125" y="9"/>
                        <a:pt x="125" y="9"/>
                        <a:pt x="125" y="9"/>
                      </a:cubicBezTo>
                      <a:cubicBezTo>
                        <a:pt x="125" y="8"/>
                        <a:pt x="125" y="8"/>
                        <a:pt x="125" y="8"/>
                      </a:cubicBezTo>
                      <a:cubicBezTo>
                        <a:pt x="125" y="8"/>
                        <a:pt x="125" y="8"/>
                        <a:pt x="125" y="8"/>
                      </a:cubicBezTo>
                      <a:cubicBezTo>
                        <a:pt x="125" y="8"/>
                        <a:pt x="125" y="8"/>
                        <a:pt x="125" y="8"/>
                      </a:cubicBezTo>
                      <a:cubicBezTo>
                        <a:pt x="125" y="8"/>
                        <a:pt x="125" y="8"/>
                        <a:pt x="125" y="8"/>
                      </a:cubicBezTo>
                      <a:cubicBezTo>
                        <a:pt x="125" y="8"/>
                        <a:pt x="125" y="8"/>
                        <a:pt x="125" y="8"/>
                      </a:cubicBezTo>
                      <a:cubicBezTo>
                        <a:pt x="126" y="8"/>
                        <a:pt x="126" y="8"/>
                        <a:pt x="126" y="8"/>
                      </a:cubicBezTo>
                      <a:cubicBezTo>
                        <a:pt x="126" y="8"/>
                        <a:pt x="126" y="8"/>
                        <a:pt x="126" y="8"/>
                      </a:cubicBezTo>
                      <a:cubicBezTo>
                        <a:pt x="126" y="8"/>
                        <a:pt x="126" y="8"/>
                        <a:pt x="126" y="8"/>
                      </a:cubicBezTo>
                      <a:cubicBezTo>
                        <a:pt x="125" y="7"/>
                        <a:pt x="125" y="7"/>
                        <a:pt x="125" y="7"/>
                      </a:cubicBezTo>
                      <a:cubicBezTo>
                        <a:pt x="125" y="7"/>
                        <a:pt x="125" y="7"/>
                        <a:pt x="125" y="7"/>
                      </a:cubicBezTo>
                      <a:cubicBezTo>
                        <a:pt x="125" y="7"/>
                        <a:pt x="125" y="7"/>
                        <a:pt x="125" y="7"/>
                      </a:cubicBezTo>
                      <a:cubicBezTo>
                        <a:pt x="125" y="7"/>
                        <a:pt x="125" y="7"/>
                        <a:pt x="125" y="7"/>
                      </a:cubicBezTo>
                      <a:cubicBezTo>
                        <a:pt x="124" y="6"/>
                        <a:pt x="124" y="6"/>
                        <a:pt x="124" y="6"/>
                      </a:cubicBezTo>
                      <a:cubicBezTo>
                        <a:pt x="124" y="6"/>
                        <a:pt x="124" y="6"/>
                        <a:pt x="124" y="6"/>
                      </a:cubicBezTo>
                      <a:cubicBezTo>
                        <a:pt x="124" y="6"/>
                        <a:pt x="124" y="6"/>
                        <a:pt x="124" y="6"/>
                      </a:cubicBezTo>
                      <a:cubicBezTo>
                        <a:pt x="123" y="6"/>
                        <a:pt x="123" y="6"/>
                        <a:pt x="123" y="6"/>
                      </a:cubicBezTo>
                      <a:cubicBezTo>
                        <a:pt x="123" y="6"/>
                        <a:pt x="123" y="6"/>
                        <a:pt x="123" y="6"/>
                      </a:cubicBezTo>
                      <a:cubicBezTo>
                        <a:pt x="123" y="6"/>
                        <a:pt x="123" y="6"/>
                        <a:pt x="123" y="6"/>
                      </a:cubicBezTo>
                      <a:cubicBezTo>
                        <a:pt x="123" y="6"/>
                        <a:pt x="123" y="6"/>
                        <a:pt x="123" y="6"/>
                      </a:cubicBezTo>
                      <a:cubicBezTo>
                        <a:pt x="123" y="5"/>
                        <a:pt x="123" y="5"/>
                        <a:pt x="123" y="5"/>
                      </a:cubicBezTo>
                      <a:cubicBezTo>
                        <a:pt x="123" y="5"/>
                        <a:pt x="123" y="5"/>
                        <a:pt x="123" y="5"/>
                      </a:cubicBezTo>
                      <a:cubicBezTo>
                        <a:pt x="123" y="5"/>
                        <a:pt x="123" y="5"/>
                        <a:pt x="123" y="5"/>
                      </a:cubicBezTo>
                      <a:cubicBezTo>
                        <a:pt x="123" y="5"/>
                        <a:pt x="123" y="5"/>
                        <a:pt x="123" y="5"/>
                      </a:cubicBezTo>
                      <a:cubicBezTo>
                        <a:pt x="123" y="5"/>
                        <a:pt x="123" y="5"/>
                        <a:pt x="123" y="5"/>
                      </a:cubicBezTo>
                      <a:cubicBezTo>
                        <a:pt x="123" y="6"/>
                        <a:pt x="123" y="6"/>
                        <a:pt x="123" y="6"/>
                      </a:cubicBezTo>
                      <a:cubicBezTo>
                        <a:pt x="124" y="6"/>
                        <a:pt x="124" y="6"/>
                        <a:pt x="124" y="6"/>
                      </a:cubicBezTo>
                      <a:cubicBezTo>
                        <a:pt x="124" y="6"/>
                        <a:pt x="124" y="6"/>
                        <a:pt x="124" y="6"/>
                      </a:cubicBezTo>
                      <a:cubicBezTo>
                        <a:pt x="125" y="6"/>
                        <a:pt x="125" y="6"/>
                        <a:pt x="125" y="6"/>
                      </a:cubicBezTo>
                      <a:cubicBezTo>
                        <a:pt x="125" y="6"/>
                        <a:pt x="125" y="6"/>
                        <a:pt x="125" y="6"/>
                      </a:cubicBezTo>
                      <a:cubicBezTo>
                        <a:pt x="125" y="6"/>
                        <a:pt x="125" y="6"/>
                        <a:pt x="125" y="6"/>
                      </a:cubicBezTo>
                      <a:cubicBezTo>
                        <a:pt x="125" y="6"/>
                        <a:pt x="125" y="6"/>
                        <a:pt x="125" y="6"/>
                      </a:cubicBezTo>
                      <a:cubicBezTo>
                        <a:pt x="125" y="6"/>
                        <a:pt x="125" y="6"/>
                        <a:pt x="125" y="6"/>
                      </a:cubicBezTo>
                      <a:cubicBezTo>
                        <a:pt x="126" y="7"/>
                        <a:pt x="126" y="7"/>
                        <a:pt x="126" y="7"/>
                      </a:cubicBezTo>
                      <a:cubicBezTo>
                        <a:pt x="126" y="7"/>
                        <a:pt x="126" y="7"/>
                        <a:pt x="126" y="7"/>
                      </a:cubicBezTo>
                      <a:cubicBezTo>
                        <a:pt x="127" y="7"/>
                        <a:pt x="127" y="7"/>
                        <a:pt x="127" y="7"/>
                      </a:cubicBezTo>
                      <a:cubicBezTo>
                        <a:pt x="127" y="7"/>
                        <a:pt x="127" y="7"/>
                        <a:pt x="127" y="7"/>
                      </a:cubicBezTo>
                      <a:cubicBezTo>
                        <a:pt x="128" y="7"/>
                        <a:pt x="128" y="7"/>
                        <a:pt x="128" y="7"/>
                      </a:cubicBezTo>
                      <a:cubicBezTo>
                        <a:pt x="128" y="7"/>
                        <a:pt x="128" y="7"/>
                        <a:pt x="128" y="7"/>
                      </a:cubicBezTo>
                      <a:cubicBezTo>
                        <a:pt x="128" y="7"/>
                        <a:pt x="128" y="7"/>
                        <a:pt x="128" y="7"/>
                      </a:cubicBezTo>
                      <a:cubicBezTo>
                        <a:pt x="128" y="7"/>
                        <a:pt x="128" y="7"/>
                        <a:pt x="128" y="7"/>
                      </a:cubicBezTo>
                      <a:cubicBezTo>
                        <a:pt x="127" y="7"/>
                        <a:pt x="127" y="7"/>
                        <a:pt x="127" y="7"/>
                      </a:cubicBezTo>
                      <a:cubicBezTo>
                        <a:pt x="127" y="6"/>
                        <a:pt x="127" y="6"/>
                        <a:pt x="127" y="6"/>
                      </a:cubicBezTo>
                      <a:cubicBezTo>
                        <a:pt x="127" y="6"/>
                        <a:pt x="127" y="6"/>
                        <a:pt x="127" y="6"/>
                      </a:cubicBezTo>
                      <a:cubicBezTo>
                        <a:pt x="127" y="6"/>
                        <a:pt x="127" y="6"/>
                        <a:pt x="127" y="6"/>
                      </a:cubicBezTo>
                      <a:cubicBezTo>
                        <a:pt x="127" y="5"/>
                        <a:pt x="127" y="5"/>
                        <a:pt x="127" y="5"/>
                      </a:cubicBezTo>
                      <a:cubicBezTo>
                        <a:pt x="127" y="5"/>
                        <a:pt x="127" y="5"/>
                        <a:pt x="127" y="5"/>
                      </a:cubicBezTo>
                      <a:cubicBezTo>
                        <a:pt x="126" y="5"/>
                        <a:pt x="126" y="5"/>
                        <a:pt x="126" y="5"/>
                      </a:cubicBezTo>
                      <a:cubicBezTo>
                        <a:pt x="126" y="5"/>
                        <a:pt x="126" y="5"/>
                        <a:pt x="126" y="5"/>
                      </a:cubicBezTo>
                      <a:cubicBezTo>
                        <a:pt x="126" y="5"/>
                        <a:pt x="126" y="5"/>
                        <a:pt x="126" y="5"/>
                      </a:cubicBezTo>
                      <a:cubicBezTo>
                        <a:pt x="127" y="5"/>
                        <a:pt x="127" y="5"/>
                        <a:pt x="127" y="5"/>
                      </a:cubicBezTo>
                      <a:cubicBezTo>
                        <a:pt x="127" y="5"/>
                        <a:pt x="127" y="5"/>
                        <a:pt x="127" y="5"/>
                      </a:cubicBezTo>
                      <a:cubicBezTo>
                        <a:pt x="127" y="5"/>
                        <a:pt x="127" y="5"/>
                        <a:pt x="127" y="5"/>
                      </a:cubicBezTo>
                      <a:cubicBezTo>
                        <a:pt x="127" y="5"/>
                        <a:pt x="127" y="5"/>
                        <a:pt x="127" y="5"/>
                      </a:cubicBezTo>
                      <a:cubicBezTo>
                        <a:pt x="127" y="5"/>
                        <a:pt x="127" y="5"/>
                        <a:pt x="127" y="5"/>
                      </a:cubicBezTo>
                      <a:cubicBezTo>
                        <a:pt x="128" y="6"/>
                        <a:pt x="128" y="6"/>
                        <a:pt x="128" y="6"/>
                      </a:cubicBezTo>
                      <a:cubicBezTo>
                        <a:pt x="128" y="6"/>
                        <a:pt x="128" y="6"/>
                        <a:pt x="128" y="6"/>
                      </a:cubicBezTo>
                      <a:cubicBezTo>
                        <a:pt x="128" y="6"/>
                        <a:pt x="128" y="6"/>
                        <a:pt x="128" y="6"/>
                      </a:cubicBezTo>
                      <a:cubicBezTo>
                        <a:pt x="128" y="6"/>
                        <a:pt x="128" y="6"/>
                        <a:pt x="128" y="6"/>
                      </a:cubicBezTo>
                      <a:cubicBezTo>
                        <a:pt x="128" y="6"/>
                        <a:pt x="128" y="6"/>
                        <a:pt x="128" y="6"/>
                      </a:cubicBezTo>
                      <a:cubicBezTo>
                        <a:pt x="128" y="6"/>
                        <a:pt x="128" y="6"/>
                        <a:pt x="128" y="6"/>
                      </a:cubicBezTo>
                      <a:cubicBezTo>
                        <a:pt x="129" y="7"/>
                        <a:pt x="129" y="7"/>
                        <a:pt x="129" y="7"/>
                      </a:cubicBezTo>
                      <a:cubicBezTo>
                        <a:pt x="129" y="7"/>
                        <a:pt x="129" y="7"/>
                        <a:pt x="129" y="7"/>
                      </a:cubicBezTo>
                      <a:cubicBezTo>
                        <a:pt x="129" y="7"/>
                        <a:pt x="129" y="7"/>
                        <a:pt x="129" y="7"/>
                      </a:cubicBezTo>
                      <a:cubicBezTo>
                        <a:pt x="129" y="7"/>
                        <a:pt x="129" y="7"/>
                        <a:pt x="129" y="7"/>
                      </a:cubicBezTo>
                      <a:cubicBezTo>
                        <a:pt x="129" y="7"/>
                        <a:pt x="129" y="7"/>
                        <a:pt x="129" y="7"/>
                      </a:cubicBezTo>
                      <a:cubicBezTo>
                        <a:pt x="129" y="8"/>
                        <a:pt x="129" y="8"/>
                        <a:pt x="129" y="8"/>
                      </a:cubicBezTo>
                      <a:cubicBezTo>
                        <a:pt x="129" y="8"/>
                        <a:pt x="129" y="8"/>
                        <a:pt x="129" y="8"/>
                      </a:cubicBezTo>
                      <a:cubicBezTo>
                        <a:pt x="130" y="8"/>
                        <a:pt x="130" y="8"/>
                        <a:pt x="130" y="8"/>
                      </a:cubicBezTo>
                      <a:cubicBezTo>
                        <a:pt x="130" y="8"/>
                        <a:pt x="130" y="8"/>
                        <a:pt x="130" y="8"/>
                      </a:cubicBezTo>
                      <a:cubicBezTo>
                        <a:pt x="130" y="8"/>
                        <a:pt x="130" y="8"/>
                        <a:pt x="130" y="8"/>
                      </a:cubicBezTo>
                      <a:cubicBezTo>
                        <a:pt x="130" y="8"/>
                        <a:pt x="130" y="8"/>
                        <a:pt x="130" y="8"/>
                      </a:cubicBezTo>
                      <a:cubicBezTo>
                        <a:pt x="130" y="8"/>
                        <a:pt x="130" y="8"/>
                        <a:pt x="130" y="8"/>
                      </a:cubicBezTo>
                      <a:cubicBezTo>
                        <a:pt x="130" y="8"/>
                        <a:pt x="130" y="8"/>
                        <a:pt x="130" y="8"/>
                      </a:cubicBezTo>
                      <a:cubicBezTo>
                        <a:pt x="130" y="7"/>
                        <a:pt x="130" y="7"/>
                        <a:pt x="130" y="7"/>
                      </a:cubicBezTo>
                      <a:cubicBezTo>
                        <a:pt x="130" y="7"/>
                        <a:pt x="130" y="7"/>
                        <a:pt x="130" y="7"/>
                      </a:cubicBezTo>
                      <a:cubicBezTo>
                        <a:pt x="128" y="5"/>
                        <a:pt x="128" y="5"/>
                        <a:pt x="128" y="5"/>
                      </a:cubicBezTo>
                      <a:cubicBezTo>
                        <a:pt x="128" y="5"/>
                        <a:pt x="128" y="5"/>
                        <a:pt x="128" y="5"/>
                      </a:cubicBezTo>
                      <a:cubicBezTo>
                        <a:pt x="128" y="4"/>
                        <a:pt x="128" y="4"/>
                        <a:pt x="128" y="4"/>
                      </a:cubicBezTo>
                      <a:cubicBezTo>
                        <a:pt x="127" y="4"/>
                        <a:pt x="127" y="4"/>
                        <a:pt x="127" y="4"/>
                      </a:cubicBezTo>
                      <a:cubicBezTo>
                        <a:pt x="127" y="4"/>
                        <a:pt x="127" y="4"/>
                        <a:pt x="127" y="4"/>
                      </a:cubicBezTo>
                      <a:cubicBezTo>
                        <a:pt x="127" y="3"/>
                        <a:pt x="127" y="3"/>
                        <a:pt x="127" y="3"/>
                      </a:cubicBezTo>
                      <a:cubicBezTo>
                        <a:pt x="127" y="2"/>
                        <a:pt x="127" y="2"/>
                        <a:pt x="127" y="2"/>
                      </a:cubicBezTo>
                      <a:cubicBezTo>
                        <a:pt x="127" y="2"/>
                        <a:pt x="127" y="2"/>
                        <a:pt x="127" y="2"/>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6" y="3"/>
                        <a:pt x="126" y="3"/>
                        <a:pt x="126" y="3"/>
                      </a:cubicBezTo>
                      <a:cubicBezTo>
                        <a:pt x="126" y="2"/>
                        <a:pt x="126" y="2"/>
                        <a:pt x="126" y="2"/>
                      </a:cubicBezTo>
                      <a:cubicBezTo>
                        <a:pt x="126" y="2"/>
                        <a:pt x="126" y="2"/>
                        <a:pt x="126" y="2"/>
                      </a:cubicBezTo>
                      <a:cubicBezTo>
                        <a:pt x="126" y="2"/>
                        <a:pt x="126" y="2"/>
                        <a:pt x="126" y="2"/>
                      </a:cubicBezTo>
                      <a:cubicBezTo>
                        <a:pt x="125" y="2"/>
                        <a:pt x="125" y="2"/>
                        <a:pt x="125" y="2"/>
                      </a:cubicBezTo>
                      <a:cubicBezTo>
                        <a:pt x="125" y="2"/>
                        <a:pt x="125" y="2"/>
                        <a:pt x="125" y="2"/>
                      </a:cubicBezTo>
                      <a:cubicBezTo>
                        <a:pt x="125" y="1"/>
                        <a:pt x="125" y="1"/>
                        <a:pt x="125" y="1"/>
                      </a:cubicBezTo>
                      <a:cubicBezTo>
                        <a:pt x="125" y="1"/>
                        <a:pt x="125" y="1"/>
                        <a:pt x="125" y="1"/>
                      </a:cubicBezTo>
                      <a:cubicBezTo>
                        <a:pt x="125" y="0"/>
                        <a:pt x="125" y="0"/>
                        <a:pt x="125" y="0"/>
                      </a:cubicBezTo>
                      <a:cubicBezTo>
                        <a:pt x="125" y="0"/>
                        <a:pt x="125" y="0"/>
                        <a:pt x="125" y="0"/>
                      </a:cubicBezTo>
                      <a:cubicBezTo>
                        <a:pt x="125" y="0"/>
                        <a:pt x="125" y="0"/>
                        <a:pt x="125" y="0"/>
                      </a:cubicBezTo>
                      <a:cubicBezTo>
                        <a:pt x="104" y="5"/>
                        <a:pt x="83" y="9"/>
                        <a:pt x="62" y="13"/>
                      </a:cubicBezTo>
                      <a:cubicBezTo>
                        <a:pt x="59" y="13"/>
                        <a:pt x="56" y="14"/>
                        <a:pt x="53" y="14"/>
                      </a:cubicBezTo>
                      <a:cubicBezTo>
                        <a:pt x="50" y="15"/>
                        <a:pt x="47" y="15"/>
                        <a:pt x="44" y="16"/>
                      </a:cubicBezTo>
                      <a:cubicBezTo>
                        <a:pt x="42" y="16"/>
                        <a:pt x="40" y="16"/>
                        <a:pt x="38" y="16"/>
                      </a:cubicBezTo>
                      <a:cubicBezTo>
                        <a:pt x="38" y="16"/>
                        <a:pt x="38" y="16"/>
                        <a:pt x="38" y="16"/>
                      </a:cubicBezTo>
                      <a:cubicBezTo>
                        <a:pt x="38" y="16"/>
                        <a:pt x="38" y="16"/>
                        <a:pt x="38" y="16"/>
                      </a:cubicBezTo>
                      <a:cubicBezTo>
                        <a:pt x="37" y="16"/>
                        <a:pt x="37" y="16"/>
                        <a:pt x="37" y="16"/>
                      </a:cubicBezTo>
                      <a:cubicBezTo>
                        <a:pt x="37" y="16"/>
                        <a:pt x="37" y="16"/>
                        <a:pt x="37" y="16"/>
                      </a:cubicBezTo>
                      <a:cubicBezTo>
                        <a:pt x="37" y="17"/>
                        <a:pt x="37" y="17"/>
                        <a:pt x="37" y="17"/>
                      </a:cubicBezTo>
                      <a:cubicBezTo>
                        <a:pt x="37" y="18"/>
                        <a:pt x="37" y="18"/>
                        <a:pt x="37" y="18"/>
                      </a:cubicBezTo>
                      <a:cubicBezTo>
                        <a:pt x="37" y="18"/>
                        <a:pt x="37" y="18"/>
                        <a:pt x="37" y="18"/>
                      </a:cubicBezTo>
                      <a:cubicBezTo>
                        <a:pt x="37" y="18"/>
                        <a:pt x="37" y="18"/>
                        <a:pt x="37" y="18"/>
                      </a:cubicBezTo>
                      <a:cubicBezTo>
                        <a:pt x="37" y="18"/>
                        <a:pt x="37" y="18"/>
                        <a:pt x="37" y="18"/>
                      </a:cubicBezTo>
                      <a:cubicBezTo>
                        <a:pt x="37" y="19"/>
                        <a:pt x="37" y="19"/>
                        <a:pt x="37" y="19"/>
                      </a:cubicBezTo>
                      <a:cubicBezTo>
                        <a:pt x="37" y="20"/>
                        <a:pt x="37" y="20"/>
                        <a:pt x="37" y="20"/>
                      </a:cubicBezTo>
                      <a:cubicBezTo>
                        <a:pt x="37" y="20"/>
                        <a:pt x="37" y="20"/>
                        <a:pt x="37" y="20"/>
                      </a:cubicBezTo>
                      <a:cubicBezTo>
                        <a:pt x="37" y="20"/>
                        <a:pt x="37" y="20"/>
                        <a:pt x="37" y="20"/>
                      </a:cubicBezTo>
                      <a:cubicBezTo>
                        <a:pt x="37" y="20"/>
                        <a:pt x="37" y="20"/>
                        <a:pt x="37" y="20"/>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6" y="21"/>
                        <a:pt x="36" y="21"/>
                        <a:pt x="36" y="21"/>
                      </a:cubicBezTo>
                      <a:cubicBezTo>
                        <a:pt x="36" y="21"/>
                        <a:pt x="36" y="21"/>
                        <a:pt x="36" y="21"/>
                      </a:cubicBezTo>
                      <a:cubicBezTo>
                        <a:pt x="36" y="21"/>
                        <a:pt x="36" y="21"/>
                        <a:pt x="36" y="21"/>
                      </a:cubicBezTo>
                      <a:cubicBezTo>
                        <a:pt x="35" y="22"/>
                        <a:pt x="35" y="22"/>
                        <a:pt x="35" y="22"/>
                      </a:cubicBezTo>
                      <a:cubicBezTo>
                        <a:pt x="34" y="23"/>
                        <a:pt x="34" y="23"/>
                        <a:pt x="34" y="23"/>
                      </a:cubicBezTo>
                      <a:cubicBezTo>
                        <a:pt x="34" y="23"/>
                        <a:pt x="34" y="23"/>
                        <a:pt x="34" y="23"/>
                      </a:cubicBezTo>
                      <a:cubicBezTo>
                        <a:pt x="33" y="26"/>
                        <a:pt x="33" y="26"/>
                        <a:pt x="33" y="26"/>
                      </a:cubicBezTo>
                      <a:cubicBezTo>
                        <a:pt x="33" y="26"/>
                        <a:pt x="33" y="26"/>
                        <a:pt x="33" y="26"/>
                      </a:cubicBezTo>
                      <a:cubicBezTo>
                        <a:pt x="33" y="26"/>
                        <a:pt x="33" y="26"/>
                        <a:pt x="33" y="26"/>
                      </a:cubicBezTo>
                      <a:cubicBezTo>
                        <a:pt x="33" y="26"/>
                        <a:pt x="33" y="26"/>
                        <a:pt x="33" y="26"/>
                      </a:cubicBezTo>
                      <a:cubicBezTo>
                        <a:pt x="33" y="27"/>
                        <a:pt x="33" y="27"/>
                        <a:pt x="33"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1" y="27"/>
                        <a:pt x="31" y="27"/>
                        <a:pt x="31" y="27"/>
                      </a:cubicBezTo>
                      <a:cubicBezTo>
                        <a:pt x="31" y="27"/>
                        <a:pt x="31" y="27"/>
                        <a:pt x="31" y="27"/>
                      </a:cubicBezTo>
                      <a:cubicBezTo>
                        <a:pt x="31" y="27"/>
                        <a:pt x="31" y="27"/>
                        <a:pt x="31" y="27"/>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7"/>
                        <a:pt x="30" y="27"/>
                        <a:pt x="30" y="27"/>
                      </a:cubicBezTo>
                      <a:cubicBezTo>
                        <a:pt x="29" y="27"/>
                        <a:pt x="29"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8" y="27"/>
                        <a:pt x="28" y="27"/>
                      </a:cubicBezTo>
                      <a:cubicBezTo>
                        <a:pt x="28" y="28"/>
                        <a:pt x="28" y="28"/>
                        <a:pt x="28" y="28"/>
                      </a:cubicBezTo>
                      <a:cubicBezTo>
                        <a:pt x="28" y="28"/>
                        <a:pt x="28" y="28"/>
                        <a:pt x="28" y="28"/>
                      </a:cubicBezTo>
                      <a:cubicBezTo>
                        <a:pt x="27" y="28"/>
                        <a:pt x="27" y="28"/>
                        <a:pt x="27" y="28"/>
                      </a:cubicBezTo>
                      <a:cubicBezTo>
                        <a:pt x="27" y="29"/>
                        <a:pt x="27" y="29"/>
                        <a:pt x="27" y="29"/>
                      </a:cubicBezTo>
                      <a:cubicBezTo>
                        <a:pt x="27" y="29"/>
                        <a:pt x="27" y="29"/>
                        <a:pt x="27" y="29"/>
                      </a:cubicBezTo>
                      <a:cubicBezTo>
                        <a:pt x="27" y="29"/>
                        <a:pt x="27" y="29"/>
                        <a:pt x="27" y="29"/>
                      </a:cubicBezTo>
                      <a:cubicBezTo>
                        <a:pt x="27" y="30"/>
                        <a:pt x="27" y="30"/>
                        <a:pt x="27" y="30"/>
                      </a:cubicBezTo>
                      <a:cubicBezTo>
                        <a:pt x="26" y="30"/>
                        <a:pt x="26" y="30"/>
                        <a:pt x="26" y="30"/>
                      </a:cubicBezTo>
                      <a:cubicBezTo>
                        <a:pt x="26" y="30"/>
                        <a:pt x="26" y="30"/>
                        <a:pt x="26" y="30"/>
                      </a:cubicBezTo>
                      <a:cubicBezTo>
                        <a:pt x="26" y="30"/>
                        <a:pt x="26" y="30"/>
                        <a:pt x="26" y="30"/>
                      </a:cubicBezTo>
                      <a:cubicBezTo>
                        <a:pt x="26" y="30"/>
                        <a:pt x="26" y="30"/>
                        <a:pt x="26" y="30"/>
                      </a:cubicBezTo>
                      <a:cubicBezTo>
                        <a:pt x="26" y="31"/>
                        <a:pt x="26" y="31"/>
                        <a:pt x="26"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29"/>
                        <a:pt x="25" y="29"/>
                        <a:pt x="25" y="29"/>
                      </a:cubicBezTo>
                      <a:cubicBezTo>
                        <a:pt x="25" y="29"/>
                        <a:pt x="25" y="29"/>
                        <a:pt x="25" y="29"/>
                      </a:cubicBezTo>
                      <a:cubicBezTo>
                        <a:pt x="24" y="29"/>
                        <a:pt x="24" y="29"/>
                        <a:pt x="24" y="29"/>
                      </a:cubicBezTo>
                      <a:cubicBezTo>
                        <a:pt x="24" y="29"/>
                        <a:pt x="24" y="29"/>
                        <a:pt x="24" y="29"/>
                      </a:cubicBezTo>
                      <a:cubicBezTo>
                        <a:pt x="24" y="29"/>
                        <a:pt x="24" y="29"/>
                        <a:pt x="24" y="29"/>
                      </a:cubicBezTo>
                      <a:cubicBezTo>
                        <a:pt x="24" y="29"/>
                        <a:pt x="24" y="29"/>
                        <a:pt x="24" y="29"/>
                      </a:cubicBezTo>
                      <a:cubicBezTo>
                        <a:pt x="23" y="30"/>
                        <a:pt x="23" y="30"/>
                        <a:pt x="23" y="30"/>
                      </a:cubicBezTo>
                      <a:cubicBezTo>
                        <a:pt x="23" y="30"/>
                        <a:pt x="23" y="30"/>
                        <a:pt x="23" y="30"/>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2"/>
                        <a:pt x="22" y="32"/>
                        <a:pt x="22" y="32"/>
                      </a:cubicBezTo>
                      <a:cubicBezTo>
                        <a:pt x="22" y="32"/>
                        <a:pt x="22" y="32"/>
                        <a:pt x="22" y="32"/>
                      </a:cubicBezTo>
                      <a:cubicBezTo>
                        <a:pt x="22" y="32"/>
                        <a:pt x="22" y="32"/>
                        <a:pt x="22"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4"/>
                        <a:pt x="20" y="34"/>
                        <a:pt x="20" y="34"/>
                      </a:cubicBezTo>
                      <a:cubicBezTo>
                        <a:pt x="20" y="34"/>
                        <a:pt x="20" y="34"/>
                        <a:pt x="20" y="34"/>
                      </a:cubicBezTo>
                      <a:cubicBezTo>
                        <a:pt x="20" y="34"/>
                        <a:pt x="20" y="34"/>
                        <a:pt x="20" y="34"/>
                      </a:cubicBezTo>
                      <a:cubicBezTo>
                        <a:pt x="20" y="35"/>
                        <a:pt x="20" y="35"/>
                        <a:pt x="20" y="35"/>
                      </a:cubicBezTo>
                      <a:cubicBezTo>
                        <a:pt x="19" y="35"/>
                        <a:pt x="19" y="35"/>
                        <a:pt x="19" y="35"/>
                      </a:cubicBezTo>
                      <a:cubicBezTo>
                        <a:pt x="19" y="35"/>
                        <a:pt x="19" y="35"/>
                        <a:pt x="19" y="35"/>
                      </a:cubicBezTo>
                      <a:cubicBezTo>
                        <a:pt x="19" y="35"/>
                        <a:pt x="19" y="35"/>
                        <a:pt x="19" y="35"/>
                      </a:cubicBezTo>
                      <a:cubicBezTo>
                        <a:pt x="19" y="35"/>
                        <a:pt x="19" y="35"/>
                        <a:pt x="19" y="35"/>
                      </a:cubicBezTo>
                      <a:cubicBezTo>
                        <a:pt x="18" y="35"/>
                        <a:pt x="18" y="35"/>
                        <a:pt x="18" y="35"/>
                      </a:cubicBezTo>
                      <a:cubicBezTo>
                        <a:pt x="18" y="35"/>
                        <a:pt x="18" y="35"/>
                        <a:pt x="18" y="35"/>
                      </a:cubicBezTo>
                      <a:cubicBezTo>
                        <a:pt x="18" y="35"/>
                        <a:pt x="18" y="35"/>
                        <a:pt x="18" y="35"/>
                      </a:cubicBezTo>
                      <a:cubicBezTo>
                        <a:pt x="18" y="35"/>
                        <a:pt x="18" y="35"/>
                        <a:pt x="18" y="35"/>
                      </a:cubicBezTo>
                      <a:cubicBezTo>
                        <a:pt x="17" y="36"/>
                        <a:pt x="17" y="36"/>
                        <a:pt x="17" y="36"/>
                      </a:cubicBezTo>
                      <a:cubicBezTo>
                        <a:pt x="16" y="36"/>
                        <a:pt x="16" y="36"/>
                        <a:pt x="16" y="36"/>
                      </a:cubicBezTo>
                      <a:cubicBezTo>
                        <a:pt x="16" y="36"/>
                        <a:pt x="16" y="36"/>
                        <a:pt x="16" y="36"/>
                      </a:cubicBezTo>
                      <a:cubicBezTo>
                        <a:pt x="16" y="36"/>
                        <a:pt x="16" y="36"/>
                        <a:pt x="16" y="36"/>
                      </a:cubicBezTo>
                      <a:cubicBezTo>
                        <a:pt x="16" y="37"/>
                        <a:pt x="16" y="37"/>
                        <a:pt x="16" y="37"/>
                      </a:cubicBezTo>
                      <a:cubicBezTo>
                        <a:pt x="16" y="37"/>
                        <a:pt x="16" y="37"/>
                        <a:pt x="16" y="37"/>
                      </a:cubicBezTo>
                      <a:cubicBezTo>
                        <a:pt x="15" y="37"/>
                        <a:pt x="15" y="37"/>
                        <a:pt x="15" y="37"/>
                      </a:cubicBezTo>
                      <a:cubicBezTo>
                        <a:pt x="15" y="37"/>
                        <a:pt x="15" y="37"/>
                        <a:pt x="15" y="37"/>
                      </a:cubicBezTo>
                      <a:cubicBezTo>
                        <a:pt x="15" y="37"/>
                        <a:pt x="15" y="37"/>
                        <a:pt x="15" y="37"/>
                      </a:cubicBezTo>
                      <a:cubicBezTo>
                        <a:pt x="15" y="37"/>
                        <a:pt x="15" y="37"/>
                        <a:pt x="15" y="37"/>
                      </a:cubicBezTo>
                      <a:cubicBezTo>
                        <a:pt x="15" y="38"/>
                        <a:pt x="15" y="38"/>
                        <a:pt x="15" y="38"/>
                      </a:cubicBezTo>
                      <a:cubicBezTo>
                        <a:pt x="15" y="38"/>
                        <a:pt x="15" y="38"/>
                        <a:pt x="15" y="38"/>
                      </a:cubicBezTo>
                      <a:cubicBezTo>
                        <a:pt x="15" y="38"/>
                        <a:pt x="15" y="38"/>
                        <a:pt x="15" y="38"/>
                      </a:cubicBezTo>
                      <a:cubicBezTo>
                        <a:pt x="14" y="38"/>
                        <a:pt x="14" y="38"/>
                        <a:pt x="14" y="38"/>
                      </a:cubicBezTo>
                      <a:cubicBezTo>
                        <a:pt x="14" y="38"/>
                        <a:pt x="14" y="38"/>
                        <a:pt x="14" y="38"/>
                      </a:cubicBezTo>
                      <a:cubicBezTo>
                        <a:pt x="14" y="38"/>
                        <a:pt x="14" y="38"/>
                        <a:pt x="14" y="38"/>
                      </a:cubicBezTo>
                      <a:cubicBezTo>
                        <a:pt x="14" y="38"/>
                        <a:pt x="14" y="38"/>
                        <a:pt x="14" y="38"/>
                      </a:cubicBezTo>
                      <a:cubicBezTo>
                        <a:pt x="14" y="38"/>
                        <a:pt x="14" y="38"/>
                        <a:pt x="14" y="38"/>
                      </a:cubicBezTo>
                      <a:cubicBezTo>
                        <a:pt x="14" y="39"/>
                        <a:pt x="14" y="39"/>
                        <a:pt x="14" y="39"/>
                      </a:cubicBezTo>
                      <a:cubicBezTo>
                        <a:pt x="14" y="39"/>
                        <a:pt x="14" y="39"/>
                        <a:pt x="14" y="39"/>
                      </a:cubicBezTo>
                      <a:cubicBezTo>
                        <a:pt x="13" y="39"/>
                        <a:pt x="13" y="39"/>
                        <a:pt x="13" y="39"/>
                      </a:cubicBezTo>
                      <a:cubicBezTo>
                        <a:pt x="13" y="40"/>
                        <a:pt x="13" y="40"/>
                        <a:pt x="13" y="40"/>
                      </a:cubicBezTo>
                      <a:cubicBezTo>
                        <a:pt x="12" y="40"/>
                        <a:pt x="12" y="40"/>
                        <a:pt x="12" y="40"/>
                      </a:cubicBezTo>
                      <a:cubicBezTo>
                        <a:pt x="12" y="40"/>
                        <a:pt x="12" y="40"/>
                        <a:pt x="12" y="40"/>
                      </a:cubicBezTo>
                      <a:cubicBezTo>
                        <a:pt x="12" y="40"/>
                        <a:pt x="12" y="40"/>
                        <a:pt x="12" y="40"/>
                      </a:cubicBezTo>
                      <a:cubicBezTo>
                        <a:pt x="12" y="40"/>
                        <a:pt x="12" y="40"/>
                        <a:pt x="12" y="40"/>
                      </a:cubicBezTo>
                      <a:cubicBezTo>
                        <a:pt x="12" y="41"/>
                        <a:pt x="12" y="41"/>
                        <a:pt x="12" y="41"/>
                      </a:cubicBezTo>
                      <a:cubicBezTo>
                        <a:pt x="12" y="41"/>
                        <a:pt x="12" y="41"/>
                        <a:pt x="12" y="41"/>
                      </a:cubicBezTo>
                      <a:cubicBezTo>
                        <a:pt x="11" y="41"/>
                        <a:pt x="11" y="41"/>
                        <a:pt x="11" y="41"/>
                      </a:cubicBezTo>
                      <a:cubicBezTo>
                        <a:pt x="11" y="41"/>
                        <a:pt x="11" y="41"/>
                        <a:pt x="11" y="41"/>
                      </a:cubicBezTo>
                      <a:cubicBezTo>
                        <a:pt x="11" y="41"/>
                        <a:pt x="11" y="41"/>
                        <a:pt x="11"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8" y="41"/>
                        <a:pt x="8" y="41"/>
                        <a:pt x="8" y="41"/>
                      </a:cubicBezTo>
                      <a:cubicBezTo>
                        <a:pt x="8" y="41"/>
                        <a:pt x="8" y="41"/>
                        <a:pt x="8" y="41"/>
                      </a:cubicBezTo>
                      <a:cubicBezTo>
                        <a:pt x="8" y="41"/>
                        <a:pt x="8" y="41"/>
                        <a:pt x="8" y="41"/>
                      </a:cubicBezTo>
                      <a:cubicBezTo>
                        <a:pt x="7" y="42"/>
                        <a:pt x="7" y="42"/>
                        <a:pt x="7" y="42"/>
                      </a:cubicBezTo>
                      <a:cubicBezTo>
                        <a:pt x="7" y="42"/>
                        <a:pt x="7" y="42"/>
                        <a:pt x="7" y="42"/>
                      </a:cubicBezTo>
                      <a:cubicBezTo>
                        <a:pt x="7" y="42"/>
                        <a:pt x="7" y="42"/>
                        <a:pt x="7" y="42"/>
                      </a:cubicBezTo>
                      <a:cubicBezTo>
                        <a:pt x="7" y="42"/>
                        <a:pt x="7" y="42"/>
                        <a:pt x="7" y="42"/>
                      </a:cubicBezTo>
                      <a:cubicBezTo>
                        <a:pt x="7" y="42"/>
                        <a:pt x="7" y="42"/>
                        <a:pt x="7" y="42"/>
                      </a:cubicBezTo>
                      <a:cubicBezTo>
                        <a:pt x="6" y="42"/>
                        <a:pt x="6" y="42"/>
                        <a:pt x="6" y="42"/>
                      </a:cubicBezTo>
                      <a:cubicBezTo>
                        <a:pt x="6" y="43"/>
                        <a:pt x="6" y="43"/>
                        <a:pt x="6" y="43"/>
                      </a:cubicBezTo>
                      <a:cubicBezTo>
                        <a:pt x="6" y="43"/>
                        <a:pt x="6" y="43"/>
                        <a:pt x="6" y="43"/>
                      </a:cubicBezTo>
                      <a:cubicBezTo>
                        <a:pt x="6" y="43"/>
                        <a:pt x="6" y="43"/>
                        <a:pt x="6" y="43"/>
                      </a:cubicBezTo>
                      <a:cubicBezTo>
                        <a:pt x="5" y="43"/>
                        <a:pt x="5" y="43"/>
                        <a:pt x="5" y="43"/>
                      </a:cubicBezTo>
                      <a:cubicBezTo>
                        <a:pt x="5" y="43"/>
                        <a:pt x="5" y="43"/>
                        <a:pt x="5" y="43"/>
                      </a:cubicBezTo>
                      <a:cubicBezTo>
                        <a:pt x="5" y="44"/>
                        <a:pt x="5" y="44"/>
                        <a:pt x="5" y="44"/>
                      </a:cubicBezTo>
                      <a:cubicBezTo>
                        <a:pt x="5" y="44"/>
                        <a:pt x="5" y="44"/>
                        <a:pt x="5" y="44"/>
                      </a:cubicBezTo>
                      <a:cubicBezTo>
                        <a:pt x="5" y="44"/>
                        <a:pt x="5" y="44"/>
                        <a:pt x="5" y="44"/>
                      </a:cubicBezTo>
                      <a:cubicBezTo>
                        <a:pt x="4" y="44"/>
                        <a:pt x="4" y="44"/>
                        <a:pt x="4" y="44"/>
                      </a:cubicBezTo>
                      <a:cubicBezTo>
                        <a:pt x="4" y="44"/>
                        <a:pt x="4" y="44"/>
                        <a:pt x="4" y="44"/>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6"/>
                        <a:pt x="4" y="46"/>
                        <a:pt x="4" y="46"/>
                      </a:cubicBezTo>
                      <a:cubicBezTo>
                        <a:pt x="4" y="46"/>
                        <a:pt x="4" y="46"/>
                        <a:pt x="4" y="46"/>
                      </a:cubicBezTo>
                      <a:cubicBezTo>
                        <a:pt x="4" y="46"/>
                        <a:pt x="4" y="46"/>
                        <a:pt x="4" y="46"/>
                      </a:cubicBezTo>
                      <a:cubicBezTo>
                        <a:pt x="4" y="46"/>
                        <a:pt x="4" y="46"/>
                        <a:pt x="4" y="46"/>
                      </a:cubicBezTo>
                      <a:cubicBezTo>
                        <a:pt x="4" y="46"/>
                        <a:pt x="4" y="46"/>
                        <a:pt x="4" y="46"/>
                      </a:cubicBezTo>
                      <a:cubicBezTo>
                        <a:pt x="4" y="47"/>
                        <a:pt x="4" y="47"/>
                        <a:pt x="4" y="47"/>
                      </a:cubicBezTo>
                      <a:cubicBezTo>
                        <a:pt x="4" y="47"/>
                        <a:pt x="4" y="47"/>
                        <a:pt x="4" y="47"/>
                      </a:cubicBezTo>
                      <a:cubicBezTo>
                        <a:pt x="4" y="47"/>
                        <a:pt x="4" y="47"/>
                        <a:pt x="4"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2" y="48"/>
                        <a:pt x="2" y="48"/>
                        <a:pt x="2" y="48"/>
                      </a:cubicBezTo>
                      <a:cubicBezTo>
                        <a:pt x="2" y="48"/>
                        <a:pt x="2" y="48"/>
                        <a:pt x="2" y="48"/>
                      </a:cubicBezTo>
                      <a:cubicBezTo>
                        <a:pt x="2" y="48"/>
                        <a:pt x="2" y="48"/>
                        <a:pt x="2"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51"/>
                        <a:pt x="0" y="52"/>
                        <a:pt x="0" y="54"/>
                      </a:cubicBezTo>
                      <a:cubicBezTo>
                        <a:pt x="7" y="53"/>
                        <a:pt x="13" y="52"/>
                        <a:pt x="20" y="51"/>
                      </a:cubicBezTo>
                      <a:cubicBezTo>
                        <a:pt x="24" y="48"/>
                        <a:pt x="24" y="48"/>
                        <a:pt x="24"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6" y="48"/>
                        <a:pt x="26" y="48"/>
                        <a:pt x="26" y="48"/>
                      </a:cubicBezTo>
                      <a:cubicBezTo>
                        <a:pt x="26" y="48"/>
                        <a:pt x="26" y="48"/>
                        <a:pt x="26" y="48"/>
                      </a:cubicBezTo>
                      <a:cubicBezTo>
                        <a:pt x="26" y="48"/>
                        <a:pt x="26" y="48"/>
                        <a:pt x="26" y="48"/>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7" y="47"/>
                        <a:pt x="27" y="47"/>
                        <a:pt x="27" y="47"/>
                      </a:cubicBezTo>
                      <a:cubicBezTo>
                        <a:pt x="27" y="47"/>
                        <a:pt x="27" y="47"/>
                        <a:pt x="27" y="47"/>
                      </a:cubicBezTo>
                      <a:cubicBezTo>
                        <a:pt x="27" y="47"/>
                        <a:pt x="27" y="47"/>
                        <a:pt x="27" y="47"/>
                      </a:cubicBezTo>
                      <a:cubicBezTo>
                        <a:pt x="28" y="46"/>
                        <a:pt x="28" y="46"/>
                        <a:pt x="28" y="46"/>
                      </a:cubicBezTo>
                      <a:cubicBezTo>
                        <a:pt x="28" y="46"/>
                        <a:pt x="28" y="46"/>
                        <a:pt x="28"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30" y="46"/>
                        <a:pt x="30" y="46"/>
                        <a:pt x="30" y="46"/>
                      </a:cubicBezTo>
                      <a:cubicBezTo>
                        <a:pt x="30" y="46"/>
                        <a:pt x="30" y="46"/>
                        <a:pt x="30" y="46"/>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8" y="44"/>
                        <a:pt x="45" y="43"/>
                        <a:pt x="51" y="42"/>
                      </a:cubicBezTo>
                      <a:cubicBezTo>
                        <a:pt x="51" y="42"/>
                        <a:pt x="51" y="42"/>
                        <a:pt x="51" y="42"/>
                      </a:cubicBezTo>
                      <a:cubicBezTo>
                        <a:pt x="52" y="42"/>
                        <a:pt x="52" y="42"/>
                        <a:pt x="52" y="42"/>
                      </a:cubicBezTo>
                      <a:cubicBezTo>
                        <a:pt x="52" y="42"/>
                        <a:pt x="52" y="42"/>
                        <a:pt x="52" y="42"/>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3" y="43"/>
                        <a:pt x="53" y="43"/>
                        <a:pt x="53" y="43"/>
                      </a:cubicBezTo>
                      <a:cubicBezTo>
                        <a:pt x="54" y="43"/>
                        <a:pt x="54" y="43"/>
                        <a:pt x="54" y="43"/>
                      </a:cubicBezTo>
                      <a:cubicBezTo>
                        <a:pt x="54" y="43"/>
                        <a:pt x="54" y="43"/>
                        <a:pt x="54" y="43"/>
                      </a:cubicBezTo>
                      <a:cubicBezTo>
                        <a:pt x="54" y="43"/>
                        <a:pt x="54" y="43"/>
                        <a:pt x="54" y="43"/>
                      </a:cubicBezTo>
                      <a:cubicBezTo>
                        <a:pt x="54" y="43"/>
                        <a:pt x="54" y="43"/>
                        <a:pt x="54" y="43"/>
                      </a:cubicBezTo>
                      <a:cubicBezTo>
                        <a:pt x="55" y="44"/>
                        <a:pt x="55" y="45"/>
                        <a:pt x="56" y="45"/>
                      </a:cubicBezTo>
                      <a:cubicBezTo>
                        <a:pt x="56" y="45"/>
                        <a:pt x="56" y="45"/>
                        <a:pt x="56" y="45"/>
                      </a:cubicBezTo>
                      <a:cubicBezTo>
                        <a:pt x="56" y="46"/>
                        <a:pt x="56" y="46"/>
                        <a:pt x="56" y="46"/>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63" y="47"/>
                        <a:pt x="68" y="46"/>
                        <a:pt x="74" y="45"/>
                      </a:cubicBezTo>
                      <a:cubicBezTo>
                        <a:pt x="75" y="45"/>
                        <a:pt x="75" y="45"/>
                        <a:pt x="75" y="45"/>
                      </a:cubicBezTo>
                      <a:cubicBezTo>
                        <a:pt x="75" y="45"/>
                        <a:pt x="75" y="45"/>
                        <a:pt x="75" y="45"/>
                      </a:cubicBezTo>
                      <a:cubicBezTo>
                        <a:pt x="82" y="50"/>
                        <a:pt x="89" y="55"/>
                        <a:pt x="95" y="59"/>
                      </a:cubicBezTo>
                      <a:cubicBezTo>
                        <a:pt x="95" y="59"/>
                        <a:pt x="95" y="59"/>
                        <a:pt x="95" y="59"/>
                      </a:cubicBezTo>
                      <a:cubicBezTo>
                        <a:pt x="96" y="59"/>
                        <a:pt x="96" y="59"/>
                        <a:pt x="96" y="59"/>
                      </a:cubicBezTo>
                      <a:cubicBezTo>
                        <a:pt x="96" y="59"/>
                        <a:pt x="96" y="59"/>
                        <a:pt x="96" y="59"/>
                      </a:cubicBezTo>
                      <a:cubicBezTo>
                        <a:pt x="96" y="59"/>
                        <a:pt x="96" y="59"/>
                        <a:pt x="96" y="59"/>
                      </a:cubicBezTo>
                      <a:cubicBezTo>
                        <a:pt x="96" y="60"/>
                        <a:pt x="96" y="60"/>
                        <a:pt x="96" y="60"/>
                      </a:cubicBezTo>
                      <a:cubicBezTo>
                        <a:pt x="97" y="59"/>
                        <a:pt x="97" y="59"/>
                        <a:pt x="97" y="59"/>
                      </a:cubicBezTo>
                      <a:cubicBezTo>
                        <a:pt x="98" y="58"/>
                        <a:pt x="98" y="58"/>
                        <a:pt x="98" y="58"/>
                      </a:cubicBezTo>
                      <a:cubicBezTo>
                        <a:pt x="98" y="58"/>
                        <a:pt x="98" y="58"/>
                        <a:pt x="98" y="58"/>
                      </a:cubicBezTo>
                      <a:cubicBezTo>
                        <a:pt x="98" y="58"/>
                        <a:pt x="98" y="58"/>
                        <a:pt x="98" y="58"/>
                      </a:cubicBezTo>
                      <a:cubicBezTo>
                        <a:pt x="98" y="57"/>
                        <a:pt x="98" y="57"/>
                        <a:pt x="98" y="57"/>
                      </a:cubicBezTo>
                      <a:cubicBezTo>
                        <a:pt x="99" y="58"/>
                        <a:pt x="99" y="58"/>
                        <a:pt x="99" y="58"/>
                      </a:cubicBezTo>
                      <a:cubicBezTo>
                        <a:pt x="99" y="58"/>
                        <a:pt x="99" y="58"/>
                        <a:pt x="99" y="58"/>
                      </a:cubicBezTo>
                      <a:cubicBezTo>
                        <a:pt x="99" y="58"/>
                        <a:pt x="99" y="58"/>
                        <a:pt x="99" y="58"/>
                      </a:cubicBezTo>
                      <a:cubicBezTo>
                        <a:pt x="99" y="58"/>
                        <a:pt x="99" y="58"/>
                        <a:pt x="99" y="58"/>
                      </a:cubicBezTo>
                      <a:cubicBezTo>
                        <a:pt x="100" y="58"/>
                        <a:pt x="100" y="58"/>
                        <a:pt x="100" y="58"/>
                      </a:cubicBezTo>
                      <a:cubicBezTo>
                        <a:pt x="101" y="58"/>
                        <a:pt x="101" y="58"/>
                        <a:pt x="101" y="58"/>
                      </a:cubicBezTo>
                      <a:cubicBezTo>
                        <a:pt x="101" y="58"/>
                        <a:pt x="101" y="58"/>
                        <a:pt x="101" y="58"/>
                      </a:cubicBezTo>
                      <a:cubicBezTo>
                        <a:pt x="102" y="57"/>
                        <a:pt x="102" y="57"/>
                        <a:pt x="102" y="57"/>
                      </a:cubicBezTo>
                      <a:cubicBezTo>
                        <a:pt x="102" y="57"/>
                        <a:pt x="102" y="57"/>
                        <a:pt x="102" y="57"/>
                      </a:cubicBezTo>
                      <a:cubicBezTo>
                        <a:pt x="104" y="58"/>
                        <a:pt x="104" y="58"/>
                        <a:pt x="104" y="58"/>
                      </a:cubicBezTo>
                      <a:cubicBezTo>
                        <a:pt x="104" y="58"/>
                        <a:pt x="104" y="58"/>
                        <a:pt x="104" y="58"/>
                      </a:cubicBezTo>
                      <a:cubicBezTo>
                        <a:pt x="104" y="57"/>
                        <a:pt x="104" y="57"/>
                        <a:pt x="104" y="57"/>
                      </a:cubicBezTo>
                      <a:cubicBezTo>
                        <a:pt x="104" y="57"/>
                        <a:pt x="104" y="57"/>
                        <a:pt x="104" y="57"/>
                      </a:cubicBezTo>
                      <a:cubicBezTo>
                        <a:pt x="105" y="56"/>
                        <a:pt x="105" y="56"/>
                        <a:pt x="105" y="56"/>
                      </a:cubicBezTo>
                      <a:cubicBezTo>
                        <a:pt x="105" y="55"/>
                        <a:pt x="105" y="55"/>
                        <a:pt x="105" y="55"/>
                      </a:cubicBezTo>
                      <a:cubicBezTo>
                        <a:pt x="105" y="55"/>
                        <a:pt x="105" y="55"/>
                        <a:pt x="105" y="55"/>
                      </a:cubicBezTo>
                      <a:cubicBezTo>
                        <a:pt x="105" y="55"/>
                        <a:pt x="105" y="55"/>
                        <a:pt x="105" y="55"/>
                      </a:cubicBezTo>
                      <a:cubicBezTo>
                        <a:pt x="105" y="54"/>
                        <a:pt x="105" y="54"/>
                        <a:pt x="105" y="54"/>
                      </a:cubicBezTo>
                      <a:cubicBezTo>
                        <a:pt x="105" y="54"/>
                        <a:pt x="105" y="54"/>
                        <a:pt x="105" y="54"/>
                      </a:cubicBezTo>
                      <a:cubicBezTo>
                        <a:pt x="104" y="53"/>
                        <a:pt x="104" y="53"/>
                        <a:pt x="104" y="53"/>
                      </a:cubicBezTo>
                      <a:cubicBezTo>
                        <a:pt x="104" y="52"/>
                        <a:pt x="104" y="52"/>
                        <a:pt x="104" y="52"/>
                      </a:cubicBezTo>
                      <a:cubicBezTo>
                        <a:pt x="104" y="52"/>
                        <a:pt x="104" y="52"/>
                        <a:pt x="104" y="52"/>
                      </a:cubicBezTo>
                      <a:cubicBezTo>
                        <a:pt x="104" y="52"/>
                        <a:pt x="104" y="52"/>
                        <a:pt x="104" y="52"/>
                      </a:cubicBezTo>
                      <a:cubicBezTo>
                        <a:pt x="104" y="52"/>
                        <a:pt x="104" y="52"/>
                        <a:pt x="104" y="52"/>
                      </a:cubicBezTo>
                      <a:cubicBezTo>
                        <a:pt x="105" y="53"/>
                        <a:pt x="105" y="53"/>
                        <a:pt x="105" y="53"/>
                      </a:cubicBezTo>
                      <a:cubicBezTo>
                        <a:pt x="105" y="54"/>
                        <a:pt x="105" y="54"/>
                        <a:pt x="105" y="54"/>
                      </a:cubicBezTo>
                      <a:cubicBezTo>
                        <a:pt x="105" y="55"/>
                        <a:pt x="105" y="55"/>
                        <a:pt x="105" y="55"/>
                      </a:cubicBezTo>
                      <a:cubicBezTo>
                        <a:pt x="105" y="56"/>
                        <a:pt x="105" y="56"/>
                        <a:pt x="105" y="56"/>
                      </a:cubicBezTo>
                      <a:cubicBezTo>
                        <a:pt x="105" y="56"/>
                        <a:pt x="105" y="56"/>
                        <a:pt x="105" y="56"/>
                      </a:cubicBezTo>
                      <a:cubicBezTo>
                        <a:pt x="105" y="56"/>
                        <a:pt x="105" y="56"/>
                        <a:pt x="105" y="56"/>
                      </a:cubicBezTo>
                      <a:cubicBezTo>
                        <a:pt x="105" y="56"/>
                        <a:pt x="105" y="56"/>
                        <a:pt x="105" y="56"/>
                      </a:cubicBezTo>
                      <a:cubicBezTo>
                        <a:pt x="105" y="57"/>
                        <a:pt x="105" y="57"/>
                        <a:pt x="105" y="57"/>
                      </a:cubicBezTo>
                      <a:cubicBezTo>
                        <a:pt x="106" y="56"/>
                        <a:pt x="106" y="56"/>
                        <a:pt x="106" y="56"/>
                      </a:cubicBezTo>
                      <a:cubicBezTo>
                        <a:pt x="106" y="55"/>
                        <a:pt x="106" y="55"/>
                        <a:pt x="106" y="55"/>
                      </a:cubicBezTo>
                      <a:cubicBezTo>
                        <a:pt x="106" y="53"/>
                        <a:pt x="106" y="53"/>
                        <a:pt x="106" y="53"/>
                      </a:cubicBezTo>
                      <a:cubicBezTo>
                        <a:pt x="106" y="52"/>
                        <a:pt x="106" y="52"/>
                        <a:pt x="106" y="52"/>
                      </a:cubicBezTo>
                      <a:cubicBezTo>
                        <a:pt x="106" y="52"/>
                        <a:pt x="106" y="52"/>
                        <a:pt x="106" y="52"/>
                      </a:cubicBezTo>
                      <a:cubicBezTo>
                        <a:pt x="106" y="51"/>
                        <a:pt x="106" y="51"/>
                        <a:pt x="106" y="51"/>
                      </a:cubicBezTo>
                      <a:cubicBezTo>
                        <a:pt x="106" y="51"/>
                        <a:pt x="106" y="51"/>
                        <a:pt x="106" y="51"/>
                      </a:cubicBezTo>
                      <a:cubicBezTo>
                        <a:pt x="107" y="50"/>
                        <a:pt x="107" y="50"/>
                        <a:pt x="107" y="50"/>
                      </a:cubicBezTo>
                      <a:cubicBezTo>
                        <a:pt x="107" y="48"/>
                        <a:pt x="107" y="48"/>
                        <a:pt x="107" y="48"/>
                      </a:cubicBezTo>
                      <a:cubicBezTo>
                        <a:pt x="108" y="47"/>
                        <a:pt x="108" y="47"/>
                        <a:pt x="108" y="47"/>
                      </a:cubicBezTo>
                      <a:cubicBezTo>
                        <a:pt x="110" y="45"/>
                        <a:pt x="110" y="45"/>
                        <a:pt x="110" y="45"/>
                      </a:cubicBezTo>
                      <a:cubicBezTo>
                        <a:pt x="111" y="44"/>
                        <a:pt x="111" y="44"/>
                        <a:pt x="111" y="44"/>
                      </a:cubicBezTo>
                      <a:cubicBezTo>
                        <a:pt x="112" y="44"/>
                        <a:pt x="112" y="44"/>
                        <a:pt x="112" y="44"/>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1" y="43"/>
                        <a:pt x="111" y="43"/>
                        <a:pt x="111" y="43"/>
                      </a:cubicBezTo>
                      <a:cubicBezTo>
                        <a:pt x="111" y="43"/>
                        <a:pt x="111" y="43"/>
                        <a:pt x="111" y="43"/>
                      </a:cubicBezTo>
                      <a:cubicBezTo>
                        <a:pt x="111" y="42"/>
                        <a:pt x="111" y="42"/>
                        <a:pt x="111" y="42"/>
                      </a:cubicBezTo>
                      <a:cubicBezTo>
                        <a:pt x="111" y="42"/>
                        <a:pt x="111" y="42"/>
                        <a:pt x="111" y="42"/>
                      </a:cubicBezTo>
                      <a:cubicBezTo>
                        <a:pt x="111" y="42"/>
                        <a:pt x="111" y="42"/>
                        <a:pt x="111" y="42"/>
                      </a:cubicBezTo>
                      <a:cubicBezTo>
                        <a:pt x="110" y="42"/>
                        <a:pt x="110" y="42"/>
                        <a:pt x="110" y="42"/>
                      </a:cubicBezTo>
                      <a:cubicBezTo>
                        <a:pt x="110" y="42"/>
                        <a:pt x="110" y="42"/>
                        <a:pt x="110" y="42"/>
                      </a:cubicBezTo>
                      <a:cubicBezTo>
                        <a:pt x="111" y="42"/>
                        <a:pt x="111" y="42"/>
                        <a:pt x="111" y="42"/>
                      </a:cubicBezTo>
                      <a:cubicBezTo>
                        <a:pt x="111" y="42"/>
                        <a:pt x="111" y="42"/>
                        <a:pt x="111" y="42"/>
                      </a:cubicBezTo>
                      <a:cubicBezTo>
                        <a:pt x="111" y="42"/>
                        <a:pt x="111" y="42"/>
                        <a:pt x="111" y="42"/>
                      </a:cubicBezTo>
                      <a:cubicBezTo>
                        <a:pt x="111" y="42"/>
                        <a:pt x="111" y="42"/>
                        <a:pt x="111" y="42"/>
                      </a:cubicBezTo>
                      <a:cubicBezTo>
                        <a:pt x="111" y="42"/>
                        <a:pt x="111" y="42"/>
                        <a:pt x="111" y="42"/>
                      </a:cubicBezTo>
                      <a:cubicBezTo>
                        <a:pt x="111" y="41"/>
                        <a:pt x="111" y="41"/>
                        <a:pt x="111" y="41"/>
                      </a:cubicBezTo>
                      <a:cubicBezTo>
                        <a:pt x="111" y="41"/>
                        <a:pt x="111" y="41"/>
                        <a:pt x="111" y="41"/>
                      </a:cubicBezTo>
                      <a:cubicBezTo>
                        <a:pt x="111" y="41"/>
                        <a:pt x="111" y="41"/>
                        <a:pt x="111" y="41"/>
                      </a:cubicBezTo>
                      <a:cubicBezTo>
                        <a:pt x="111" y="40"/>
                        <a:pt x="111" y="40"/>
                        <a:pt x="111" y="40"/>
                      </a:cubicBezTo>
                      <a:cubicBezTo>
                        <a:pt x="111" y="40"/>
                        <a:pt x="111" y="40"/>
                        <a:pt x="111" y="40"/>
                      </a:cubicBezTo>
                      <a:cubicBezTo>
                        <a:pt x="111" y="40"/>
                        <a:pt x="111" y="40"/>
                        <a:pt x="111" y="40"/>
                      </a:cubicBezTo>
                      <a:cubicBezTo>
                        <a:pt x="110" y="40"/>
                        <a:pt x="110" y="40"/>
                        <a:pt x="110" y="40"/>
                      </a:cubicBezTo>
                      <a:cubicBezTo>
                        <a:pt x="110" y="39"/>
                        <a:pt x="110" y="39"/>
                        <a:pt x="110" y="39"/>
                      </a:cubicBezTo>
                      <a:cubicBezTo>
                        <a:pt x="110" y="39"/>
                        <a:pt x="110" y="39"/>
                        <a:pt x="110" y="39"/>
                      </a:cubicBezTo>
                      <a:cubicBezTo>
                        <a:pt x="110" y="39"/>
                        <a:pt x="110" y="39"/>
                        <a:pt x="110" y="39"/>
                      </a:cubicBezTo>
                      <a:cubicBezTo>
                        <a:pt x="111" y="39"/>
                        <a:pt x="111" y="39"/>
                        <a:pt x="111" y="39"/>
                      </a:cubicBezTo>
                      <a:cubicBezTo>
                        <a:pt x="111" y="39"/>
                        <a:pt x="111" y="39"/>
                        <a:pt x="111" y="39"/>
                      </a:cubicBezTo>
                      <a:cubicBezTo>
                        <a:pt x="111" y="39"/>
                        <a:pt x="111" y="39"/>
                        <a:pt x="111" y="39"/>
                      </a:cubicBezTo>
                      <a:cubicBezTo>
                        <a:pt x="111" y="40"/>
                        <a:pt x="111" y="40"/>
                        <a:pt x="111" y="40"/>
                      </a:cubicBezTo>
                      <a:cubicBezTo>
                        <a:pt x="111" y="40"/>
                        <a:pt x="111" y="40"/>
                        <a:pt x="111" y="40"/>
                      </a:cubicBezTo>
                      <a:cubicBezTo>
                        <a:pt x="111" y="40"/>
                        <a:pt x="111" y="40"/>
                        <a:pt x="111" y="40"/>
                      </a:cubicBezTo>
                      <a:cubicBezTo>
                        <a:pt x="111" y="40"/>
                        <a:pt x="111" y="40"/>
                        <a:pt x="111" y="40"/>
                      </a:cubicBezTo>
                      <a:cubicBezTo>
                        <a:pt x="111" y="40"/>
                        <a:pt x="111" y="40"/>
                        <a:pt x="111" y="40"/>
                      </a:cubicBezTo>
                      <a:cubicBezTo>
                        <a:pt x="112" y="41"/>
                        <a:pt x="112" y="41"/>
                        <a:pt x="112" y="41"/>
                      </a:cubicBezTo>
                      <a:cubicBezTo>
                        <a:pt x="112" y="41"/>
                        <a:pt x="112" y="41"/>
                        <a:pt x="112" y="41"/>
                      </a:cubicBezTo>
                      <a:cubicBezTo>
                        <a:pt x="112" y="41"/>
                        <a:pt x="112" y="41"/>
                        <a:pt x="112" y="41"/>
                      </a:cubicBezTo>
                      <a:cubicBezTo>
                        <a:pt x="111" y="42"/>
                        <a:pt x="111" y="42"/>
                        <a:pt x="111" y="42"/>
                      </a:cubicBezTo>
                      <a:cubicBezTo>
                        <a:pt x="111" y="42"/>
                        <a:pt x="111" y="42"/>
                        <a:pt x="111" y="42"/>
                      </a:cubicBezTo>
                      <a:cubicBezTo>
                        <a:pt x="112" y="42"/>
                        <a:pt x="112" y="42"/>
                        <a:pt x="112" y="42"/>
                      </a:cubicBezTo>
                      <a:cubicBezTo>
                        <a:pt x="112" y="42"/>
                        <a:pt x="112" y="42"/>
                        <a:pt x="112" y="42"/>
                      </a:cubicBezTo>
                      <a:cubicBezTo>
                        <a:pt x="112" y="42"/>
                        <a:pt x="112" y="42"/>
                        <a:pt x="112" y="42"/>
                      </a:cubicBezTo>
                      <a:cubicBezTo>
                        <a:pt x="112" y="43"/>
                        <a:pt x="112" y="43"/>
                        <a:pt x="112" y="43"/>
                      </a:cubicBezTo>
                      <a:cubicBezTo>
                        <a:pt x="113" y="42"/>
                        <a:pt x="113" y="42"/>
                        <a:pt x="113" y="42"/>
                      </a:cubicBezTo>
                      <a:cubicBezTo>
                        <a:pt x="113" y="42"/>
                        <a:pt x="113" y="42"/>
                        <a:pt x="113" y="42"/>
                      </a:cubicBezTo>
                      <a:cubicBezTo>
                        <a:pt x="113" y="42"/>
                        <a:pt x="113" y="42"/>
                        <a:pt x="113" y="42"/>
                      </a:cubicBezTo>
                      <a:cubicBezTo>
                        <a:pt x="114" y="42"/>
                        <a:pt x="114" y="42"/>
                        <a:pt x="114" y="42"/>
                      </a:cubicBezTo>
                      <a:cubicBezTo>
                        <a:pt x="114" y="40"/>
                        <a:pt x="114" y="40"/>
                        <a:pt x="114" y="40"/>
                      </a:cubicBezTo>
                      <a:cubicBezTo>
                        <a:pt x="115" y="40"/>
                        <a:pt x="115" y="40"/>
                        <a:pt x="115" y="40"/>
                      </a:cubicBezTo>
                      <a:cubicBezTo>
                        <a:pt x="115" y="40"/>
                        <a:pt x="115" y="40"/>
                        <a:pt x="115" y="40"/>
                      </a:cubicBezTo>
                      <a:cubicBezTo>
                        <a:pt x="114" y="40"/>
                        <a:pt x="114" y="40"/>
                        <a:pt x="114" y="40"/>
                      </a:cubicBezTo>
                      <a:cubicBezTo>
                        <a:pt x="114" y="39"/>
                        <a:pt x="114" y="39"/>
                        <a:pt x="114" y="39"/>
                      </a:cubicBezTo>
                      <a:cubicBezTo>
                        <a:pt x="115" y="39"/>
                        <a:pt x="115" y="39"/>
                        <a:pt x="115" y="39"/>
                      </a:cubicBezTo>
                      <a:cubicBezTo>
                        <a:pt x="115" y="40"/>
                        <a:pt x="115" y="40"/>
                        <a:pt x="115" y="40"/>
                      </a:cubicBezTo>
                      <a:cubicBezTo>
                        <a:pt x="115" y="40"/>
                        <a:pt x="115" y="40"/>
                        <a:pt x="115" y="40"/>
                      </a:cubicBezTo>
                      <a:cubicBezTo>
                        <a:pt x="115" y="40"/>
                        <a:pt x="115" y="40"/>
                        <a:pt x="115" y="40"/>
                      </a:cubicBezTo>
                      <a:cubicBezTo>
                        <a:pt x="115" y="40"/>
                        <a:pt x="115" y="40"/>
                        <a:pt x="115" y="40"/>
                      </a:cubicBezTo>
                      <a:cubicBezTo>
                        <a:pt x="115" y="39"/>
                        <a:pt x="115" y="39"/>
                        <a:pt x="115" y="39"/>
                      </a:cubicBezTo>
                      <a:cubicBezTo>
                        <a:pt x="115" y="39"/>
                        <a:pt x="115" y="39"/>
                        <a:pt x="115" y="39"/>
                      </a:cubicBezTo>
                      <a:cubicBezTo>
                        <a:pt x="115" y="39"/>
                        <a:pt x="115" y="39"/>
                        <a:pt x="115" y="39"/>
                      </a:cubicBezTo>
                      <a:cubicBezTo>
                        <a:pt x="115" y="39"/>
                        <a:pt x="115" y="39"/>
                        <a:pt x="115" y="39"/>
                      </a:cubicBezTo>
                      <a:cubicBezTo>
                        <a:pt x="115" y="38"/>
                        <a:pt x="115" y="38"/>
                        <a:pt x="115" y="38"/>
                      </a:cubicBezTo>
                      <a:cubicBezTo>
                        <a:pt x="115" y="38"/>
                        <a:pt x="115" y="38"/>
                        <a:pt x="115" y="38"/>
                      </a:cubicBezTo>
                      <a:cubicBezTo>
                        <a:pt x="115" y="38"/>
                        <a:pt x="115" y="38"/>
                        <a:pt x="115" y="38"/>
                      </a:cubicBezTo>
                      <a:cubicBezTo>
                        <a:pt x="115" y="38"/>
                        <a:pt x="115" y="38"/>
                        <a:pt x="115" y="38"/>
                      </a:cubicBezTo>
                      <a:cubicBezTo>
                        <a:pt x="115" y="38"/>
                        <a:pt x="115" y="38"/>
                        <a:pt x="115" y="38"/>
                      </a:cubicBezTo>
                      <a:cubicBezTo>
                        <a:pt x="116" y="39"/>
                        <a:pt x="116" y="39"/>
                        <a:pt x="116" y="39"/>
                      </a:cubicBezTo>
                      <a:cubicBezTo>
                        <a:pt x="116" y="39"/>
                        <a:pt x="116" y="39"/>
                        <a:pt x="116" y="39"/>
                      </a:cubicBezTo>
                      <a:cubicBezTo>
                        <a:pt x="116" y="39"/>
                        <a:pt x="116" y="39"/>
                        <a:pt x="116" y="39"/>
                      </a:cubicBezTo>
                      <a:cubicBezTo>
                        <a:pt x="116" y="40"/>
                        <a:pt x="116" y="40"/>
                        <a:pt x="116" y="40"/>
                      </a:cubicBezTo>
                      <a:cubicBezTo>
                        <a:pt x="116" y="39"/>
                        <a:pt x="116" y="39"/>
                        <a:pt x="116" y="39"/>
                      </a:cubicBezTo>
                      <a:cubicBezTo>
                        <a:pt x="116" y="39"/>
                        <a:pt x="116" y="39"/>
                        <a:pt x="116" y="39"/>
                      </a:cubicBezTo>
                      <a:cubicBezTo>
                        <a:pt x="118" y="38"/>
                        <a:pt x="118" y="38"/>
                        <a:pt x="118" y="38"/>
                      </a:cubicBezTo>
                      <a:cubicBezTo>
                        <a:pt x="119" y="38"/>
                        <a:pt x="119" y="38"/>
                        <a:pt x="119" y="38"/>
                      </a:cubicBezTo>
                      <a:cubicBezTo>
                        <a:pt x="122" y="37"/>
                        <a:pt x="122" y="37"/>
                        <a:pt x="122" y="37"/>
                      </a:cubicBezTo>
                      <a:cubicBezTo>
                        <a:pt x="122" y="37"/>
                        <a:pt x="122" y="37"/>
                        <a:pt x="122"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6"/>
                        <a:pt x="121" y="36"/>
                        <a:pt x="121" y="36"/>
                      </a:cubicBezTo>
                      <a:cubicBezTo>
                        <a:pt x="121" y="36"/>
                        <a:pt x="121" y="36"/>
                        <a:pt x="121" y="36"/>
                      </a:cubicBezTo>
                      <a:cubicBezTo>
                        <a:pt x="122" y="36"/>
                        <a:pt x="122" y="36"/>
                        <a:pt x="122" y="36"/>
                      </a:cubicBezTo>
                      <a:cubicBezTo>
                        <a:pt x="122" y="36"/>
                        <a:pt x="122" y="36"/>
                        <a:pt x="122" y="36"/>
                      </a:cubicBezTo>
                      <a:cubicBezTo>
                        <a:pt x="122" y="36"/>
                        <a:pt x="122" y="36"/>
                        <a:pt x="122" y="36"/>
                      </a:cubicBezTo>
                      <a:cubicBezTo>
                        <a:pt x="122" y="37"/>
                        <a:pt x="122" y="37"/>
                        <a:pt x="122" y="37"/>
                      </a:cubicBezTo>
                      <a:cubicBezTo>
                        <a:pt x="122" y="37"/>
                        <a:pt x="122" y="37"/>
                        <a:pt x="122" y="37"/>
                      </a:cubicBezTo>
                      <a:cubicBezTo>
                        <a:pt x="123" y="37"/>
                        <a:pt x="123" y="37"/>
                        <a:pt x="123" y="37"/>
                      </a:cubicBezTo>
                      <a:cubicBezTo>
                        <a:pt x="123" y="37"/>
                        <a:pt x="123" y="37"/>
                        <a:pt x="123" y="37"/>
                      </a:cubicBezTo>
                      <a:cubicBezTo>
                        <a:pt x="123" y="35"/>
                        <a:pt x="123" y="35"/>
                        <a:pt x="123" y="35"/>
                      </a:cubicBezTo>
                      <a:cubicBezTo>
                        <a:pt x="123" y="35"/>
                        <a:pt x="123" y="35"/>
                        <a:pt x="123" y="35"/>
                      </a:cubicBezTo>
                      <a:cubicBezTo>
                        <a:pt x="123" y="36"/>
                        <a:pt x="123" y="36"/>
                        <a:pt x="123" y="36"/>
                      </a:cubicBezTo>
                      <a:cubicBezTo>
                        <a:pt x="124" y="36"/>
                        <a:pt x="124" y="36"/>
                        <a:pt x="124" y="36"/>
                      </a:cubicBezTo>
                      <a:cubicBezTo>
                        <a:pt x="123" y="36"/>
                        <a:pt x="123" y="36"/>
                        <a:pt x="123" y="36"/>
                      </a:cubicBezTo>
                      <a:cubicBezTo>
                        <a:pt x="123" y="36"/>
                        <a:pt x="123" y="36"/>
                        <a:pt x="123" y="36"/>
                      </a:cubicBezTo>
                      <a:cubicBezTo>
                        <a:pt x="124" y="37"/>
                        <a:pt x="124" y="37"/>
                        <a:pt x="124" y="37"/>
                      </a:cubicBezTo>
                      <a:cubicBezTo>
                        <a:pt x="124" y="37"/>
                        <a:pt x="124" y="37"/>
                        <a:pt x="124" y="37"/>
                      </a:cubicBezTo>
                      <a:cubicBezTo>
                        <a:pt x="125" y="37"/>
                        <a:pt x="125" y="37"/>
                        <a:pt x="125" y="37"/>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5"/>
                        <a:pt x="125" y="35"/>
                        <a:pt x="125" y="35"/>
                      </a:cubicBezTo>
                      <a:cubicBezTo>
                        <a:pt x="125" y="35"/>
                        <a:pt x="125" y="35"/>
                        <a:pt x="125" y="35"/>
                      </a:cubicBezTo>
                      <a:cubicBezTo>
                        <a:pt x="125" y="35"/>
                        <a:pt x="125" y="35"/>
                        <a:pt x="125" y="35"/>
                      </a:cubicBezTo>
                      <a:cubicBezTo>
                        <a:pt x="126" y="34"/>
                        <a:pt x="126" y="34"/>
                        <a:pt x="126" y="34"/>
                      </a:cubicBezTo>
                      <a:cubicBezTo>
                        <a:pt x="126" y="34"/>
                        <a:pt x="126" y="34"/>
                        <a:pt x="126" y="34"/>
                      </a:cubicBezTo>
                      <a:cubicBezTo>
                        <a:pt x="126" y="34"/>
                        <a:pt x="126" y="34"/>
                        <a:pt x="126" y="34"/>
                      </a:cubicBezTo>
                      <a:cubicBezTo>
                        <a:pt x="126" y="34"/>
                        <a:pt x="126" y="34"/>
                        <a:pt x="126" y="34"/>
                      </a:cubicBezTo>
                      <a:cubicBezTo>
                        <a:pt x="126" y="33"/>
                        <a:pt x="126" y="33"/>
                        <a:pt x="126" y="33"/>
                      </a:cubicBezTo>
                      <a:cubicBezTo>
                        <a:pt x="126" y="33"/>
                        <a:pt x="126" y="33"/>
                        <a:pt x="126" y="33"/>
                      </a:cubicBezTo>
                      <a:cubicBezTo>
                        <a:pt x="126" y="33"/>
                        <a:pt x="126" y="33"/>
                        <a:pt x="126" y="33"/>
                      </a:cubicBezTo>
                      <a:cubicBezTo>
                        <a:pt x="126" y="33"/>
                        <a:pt x="126" y="33"/>
                        <a:pt x="126" y="33"/>
                      </a:cubicBezTo>
                      <a:cubicBezTo>
                        <a:pt x="126" y="34"/>
                        <a:pt x="126" y="34"/>
                        <a:pt x="126" y="34"/>
                      </a:cubicBezTo>
                      <a:cubicBezTo>
                        <a:pt x="126" y="34"/>
                        <a:pt x="126" y="34"/>
                        <a:pt x="126" y="34"/>
                      </a:cubicBezTo>
                      <a:cubicBezTo>
                        <a:pt x="127" y="33"/>
                        <a:pt x="127" y="33"/>
                        <a:pt x="127" y="33"/>
                      </a:cubicBezTo>
                      <a:cubicBezTo>
                        <a:pt x="127" y="33"/>
                        <a:pt x="127" y="33"/>
                        <a:pt x="127" y="33"/>
                      </a:cubicBezTo>
                      <a:cubicBezTo>
                        <a:pt x="127" y="33"/>
                        <a:pt x="127" y="33"/>
                        <a:pt x="127" y="33"/>
                      </a:cubicBezTo>
                      <a:cubicBezTo>
                        <a:pt x="127" y="33"/>
                        <a:pt x="127" y="33"/>
                        <a:pt x="127" y="33"/>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1"/>
                        <a:pt x="127" y="31"/>
                        <a:pt x="127" y="31"/>
                      </a:cubicBezTo>
                      <a:cubicBezTo>
                        <a:pt x="128" y="31"/>
                        <a:pt x="128" y="31"/>
                        <a:pt x="128" y="31"/>
                      </a:cubicBezTo>
                      <a:cubicBezTo>
                        <a:pt x="128" y="31"/>
                        <a:pt x="128" y="31"/>
                        <a:pt x="128" y="31"/>
                      </a:cubicBezTo>
                      <a:cubicBezTo>
                        <a:pt x="127" y="31"/>
                        <a:pt x="127" y="31"/>
                        <a:pt x="127" y="31"/>
                      </a:cubicBezTo>
                      <a:cubicBezTo>
                        <a:pt x="127" y="31"/>
                        <a:pt x="127" y="31"/>
                        <a:pt x="127" y="31"/>
                      </a:cubicBezTo>
                      <a:cubicBezTo>
                        <a:pt x="126" y="30"/>
                        <a:pt x="126" y="30"/>
                        <a:pt x="126" y="30"/>
                      </a:cubicBezTo>
                      <a:cubicBezTo>
                        <a:pt x="126" y="30"/>
                        <a:pt x="126" y="30"/>
                        <a:pt x="126" y="30"/>
                      </a:cubicBezTo>
                      <a:cubicBezTo>
                        <a:pt x="126" y="31"/>
                        <a:pt x="126" y="31"/>
                        <a:pt x="126" y="31"/>
                      </a:cubicBezTo>
                      <a:cubicBezTo>
                        <a:pt x="127" y="31"/>
                        <a:pt x="127" y="31"/>
                        <a:pt x="127" y="31"/>
                      </a:cubicBezTo>
                      <a:cubicBezTo>
                        <a:pt x="127" y="31"/>
                        <a:pt x="127" y="31"/>
                        <a:pt x="127" y="31"/>
                      </a:cubicBezTo>
                      <a:cubicBezTo>
                        <a:pt x="126" y="31"/>
                        <a:pt x="126" y="31"/>
                        <a:pt x="126" y="31"/>
                      </a:cubicBezTo>
                      <a:cubicBezTo>
                        <a:pt x="126" y="31"/>
                        <a:pt x="126" y="31"/>
                        <a:pt x="126" y="31"/>
                      </a:cubicBezTo>
                      <a:cubicBezTo>
                        <a:pt x="126" y="32"/>
                        <a:pt x="126" y="32"/>
                        <a:pt x="126" y="32"/>
                      </a:cubicBezTo>
                      <a:cubicBezTo>
                        <a:pt x="126" y="32"/>
                        <a:pt x="126" y="32"/>
                        <a:pt x="126" y="32"/>
                      </a:cubicBezTo>
                      <a:cubicBezTo>
                        <a:pt x="126" y="32"/>
                        <a:pt x="126" y="32"/>
                        <a:pt x="126" y="32"/>
                      </a:cubicBezTo>
                      <a:cubicBezTo>
                        <a:pt x="125" y="32"/>
                        <a:pt x="125" y="32"/>
                        <a:pt x="125" y="32"/>
                      </a:cubicBezTo>
                      <a:cubicBezTo>
                        <a:pt x="125" y="32"/>
                        <a:pt x="125" y="32"/>
                        <a:pt x="125" y="32"/>
                      </a:cubicBezTo>
                      <a:cubicBezTo>
                        <a:pt x="125" y="32"/>
                        <a:pt x="125" y="32"/>
                        <a:pt x="125" y="32"/>
                      </a:cubicBezTo>
                      <a:cubicBezTo>
                        <a:pt x="125" y="32"/>
                        <a:pt x="125" y="32"/>
                        <a:pt x="125" y="32"/>
                      </a:cubicBezTo>
                      <a:cubicBezTo>
                        <a:pt x="124" y="32"/>
                        <a:pt x="124" y="32"/>
                        <a:pt x="124" y="32"/>
                      </a:cubicBezTo>
                      <a:cubicBezTo>
                        <a:pt x="124" y="32"/>
                        <a:pt x="124" y="32"/>
                        <a:pt x="124" y="32"/>
                      </a:cubicBezTo>
                      <a:cubicBezTo>
                        <a:pt x="124" y="32"/>
                        <a:pt x="124" y="32"/>
                        <a:pt x="124" y="32"/>
                      </a:cubicBezTo>
                      <a:cubicBezTo>
                        <a:pt x="125" y="32"/>
                        <a:pt x="125" y="32"/>
                        <a:pt x="125" y="32"/>
                      </a:cubicBezTo>
                      <a:cubicBezTo>
                        <a:pt x="125" y="32"/>
                        <a:pt x="125" y="32"/>
                        <a:pt x="125" y="32"/>
                      </a:cubicBezTo>
                      <a:cubicBezTo>
                        <a:pt x="125" y="31"/>
                        <a:pt x="125" y="31"/>
                        <a:pt x="125" y="31"/>
                      </a:cubicBezTo>
                      <a:cubicBezTo>
                        <a:pt x="125" y="31"/>
                        <a:pt x="125" y="31"/>
                        <a:pt x="125" y="31"/>
                      </a:cubicBezTo>
                      <a:cubicBezTo>
                        <a:pt x="125" y="31"/>
                        <a:pt x="125" y="31"/>
                        <a:pt x="125" y="31"/>
                      </a:cubicBezTo>
                      <a:cubicBezTo>
                        <a:pt x="125" y="31"/>
                        <a:pt x="125" y="31"/>
                        <a:pt x="125" y="31"/>
                      </a:cubicBezTo>
                      <a:cubicBezTo>
                        <a:pt x="125" y="31"/>
                        <a:pt x="125" y="31"/>
                        <a:pt x="125" y="31"/>
                      </a:cubicBezTo>
                      <a:cubicBezTo>
                        <a:pt x="125" y="30"/>
                        <a:pt x="125" y="30"/>
                        <a:pt x="125" y="30"/>
                      </a:cubicBezTo>
                      <a:cubicBezTo>
                        <a:pt x="125" y="30"/>
                        <a:pt x="125" y="30"/>
                        <a:pt x="125" y="30"/>
                      </a:cubicBezTo>
                      <a:cubicBezTo>
                        <a:pt x="125" y="30"/>
                        <a:pt x="125" y="30"/>
                        <a:pt x="125" y="30"/>
                      </a:cubicBezTo>
                      <a:cubicBezTo>
                        <a:pt x="124" y="30"/>
                        <a:pt x="124" y="30"/>
                        <a:pt x="124" y="30"/>
                      </a:cubicBezTo>
                      <a:cubicBezTo>
                        <a:pt x="124" y="30"/>
                        <a:pt x="124" y="30"/>
                        <a:pt x="124" y="30"/>
                      </a:cubicBezTo>
                      <a:cubicBezTo>
                        <a:pt x="124" y="30"/>
                        <a:pt x="124" y="30"/>
                        <a:pt x="124" y="30"/>
                      </a:cubicBezTo>
                      <a:cubicBezTo>
                        <a:pt x="124" y="30"/>
                        <a:pt x="124" y="30"/>
                        <a:pt x="124" y="30"/>
                      </a:cubicBezTo>
                      <a:cubicBezTo>
                        <a:pt x="124" y="30"/>
                        <a:pt x="124" y="30"/>
                        <a:pt x="124" y="30"/>
                      </a:cubicBezTo>
                      <a:cubicBezTo>
                        <a:pt x="124" y="31"/>
                        <a:pt x="124" y="31"/>
                        <a:pt x="124" y="31"/>
                      </a:cubicBezTo>
                      <a:cubicBezTo>
                        <a:pt x="124" y="31"/>
                        <a:pt x="124" y="31"/>
                        <a:pt x="124" y="31"/>
                      </a:cubicBezTo>
                      <a:cubicBezTo>
                        <a:pt x="124" y="31"/>
                        <a:pt x="124" y="31"/>
                        <a:pt x="124" y="31"/>
                      </a:cubicBezTo>
                      <a:cubicBezTo>
                        <a:pt x="124" y="32"/>
                        <a:pt x="124" y="32"/>
                        <a:pt x="124" y="32"/>
                      </a:cubicBezTo>
                      <a:cubicBezTo>
                        <a:pt x="124" y="32"/>
                        <a:pt x="124" y="32"/>
                        <a:pt x="124" y="32"/>
                      </a:cubicBezTo>
                      <a:cubicBezTo>
                        <a:pt x="124" y="32"/>
                        <a:pt x="124" y="32"/>
                        <a:pt x="124" y="32"/>
                      </a:cubicBezTo>
                      <a:cubicBezTo>
                        <a:pt x="124" y="31"/>
                        <a:pt x="124" y="31"/>
                        <a:pt x="124" y="31"/>
                      </a:cubicBezTo>
                      <a:cubicBezTo>
                        <a:pt x="123" y="31"/>
                        <a:pt x="123" y="31"/>
                        <a:pt x="123" y="31"/>
                      </a:cubicBezTo>
                      <a:cubicBezTo>
                        <a:pt x="123" y="32"/>
                        <a:pt x="123" y="32"/>
                        <a:pt x="123" y="32"/>
                      </a:cubicBezTo>
                      <a:cubicBezTo>
                        <a:pt x="123" y="32"/>
                        <a:pt x="123" y="32"/>
                        <a:pt x="123" y="32"/>
                      </a:cubicBezTo>
                      <a:cubicBezTo>
                        <a:pt x="123" y="32"/>
                        <a:pt x="123" y="32"/>
                        <a:pt x="123" y="32"/>
                      </a:cubicBezTo>
                      <a:cubicBezTo>
                        <a:pt x="123" y="32"/>
                        <a:pt x="123" y="32"/>
                        <a:pt x="123" y="32"/>
                      </a:cubicBezTo>
                      <a:cubicBezTo>
                        <a:pt x="123" y="33"/>
                        <a:pt x="123" y="33"/>
                        <a:pt x="123" y="33"/>
                      </a:cubicBezTo>
                      <a:cubicBezTo>
                        <a:pt x="123" y="33"/>
                        <a:pt x="123" y="33"/>
                        <a:pt x="123" y="33"/>
                      </a:cubicBezTo>
                      <a:cubicBezTo>
                        <a:pt x="123" y="33"/>
                        <a:pt x="123" y="33"/>
                        <a:pt x="123" y="33"/>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1" y="32"/>
                        <a:pt x="121" y="32"/>
                        <a:pt x="121" y="32"/>
                      </a:cubicBezTo>
                      <a:cubicBezTo>
                        <a:pt x="121" y="33"/>
                        <a:pt x="121" y="33"/>
                        <a:pt x="121" y="33"/>
                      </a:cubicBezTo>
                      <a:cubicBezTo>
                        <a:pt x="121" y="33"/>
                        <a:pt x="121" y="33"/>
                        <a:pt x="121" y="33"/>
                      </a:cubicBezTo>
                      <a:cubicBezTo>
                        <a:pt x="121" y="33"/>
                        <a:pt x="121" y="33"/>
                        <a:pt x="121" y="33"/>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19" y="33"/>
                        <a:pt x="119" y="33"/>
                        <a:pt x="119" y="33"/>
                      </a:cubicBezTo>
                      <a:cubicBezTo>
                        <a:pt x="118" y="33"/>
                        <a:pt x="118" y="33"/>
                        <a:pt x="118" y="33"/>
                      </a:cubicBezTo>
                      <a:cubicBezTo>
                        <a:pt x="118" y="33"/>
                        <a:pt x="118" y="33"/>
                        <a:pt x="118" y="33"/>
                      </a:cubicBezTo>
                      <a:cubicBezTo>
                        <a:pt x="117" y="33"/>
                        <a:pt x="117" y="33"/>
                        <a:pt x="117" y="33"/>
                      </a:cubicBezTo>
                      <a:cubicBezTo>
                        <a:pt x="116" y="33"/>
                        <a:pt x="116" y="33"/>
                        <a:pt x="116" y="33"/>
                      </a:cubicBezTo>
                      <a:cubicBezTo>
                        <a:pt x="116" y="32"/>
                        <a:pt x="116" y="32"/>
                        <a:pt x="116" y="32"/>
                      </a:cubicBezTo>
                      <a:cubicBezTo>
                        <a:pt x="115" y="32"/>
                        <a:pt x="115" y="32"/>
                        <a:pt x="115" y="32"/>
                      </a:cubicBezTo>
                      <a:cubicBezTo>
                        <a:pt x="115" y="31"/>
                        <a:pt x="115" y="31"/>
                        <a:pt x="115" y="31"/>
                      </a:cubicBezTo>
                      <a:cubicBezTo>
                        <a:pt x="115" y="31"/>
                        <a:pt x="115" y="31"/>
                        <a:pt x="115" y="31"/>
                      </a:cubicBezTo>
                      <a:cubicBezTo>
                        <a:pt x="114" y="30"/>
                        <a:pt x="114" y="30"/>
                        <a:pt x="114" y="30"/>
                      </a:cubicBezTo>
                      <a:cubicBezTo>
                        <a:pt x="115" y="30"/>
                        <a:pt x="115" y="30"/>
                        <a:pt x="115" y="30"/>
                      </a:cubicBezTo>
                      <a:cubicBezTo>
                        <a:pt x="116" y="31"/>
                        <a:pt x="116" y="31"/>
                        <a:pt x="116" y="31"/>
                      </a:cubicBezTo>
                      <a:cubicBezTo>
                        <a:pt x="116" y="31"/>
                        <a:pt x="116" y="31"/>
                        <a:pt x="116" y="31"/>
                      </a:cubicBezTo>
                      <a:cubicBezTo>
                        <a:pt x="117" y="32"/>
                        <a:pt x="117" y="32"/>
                        <a:pt x="117" y="32"/>
                      </a:cubicBezTo>
                      <a:cubicBezTo>
                        <a:pt x="117" y="32"/>
                        <a:pt x="117" y="32"/>
                        <a:pt x="117" y="32"/>
                      </a:cubicBezTo>
                      <a:cubicBezTo>
                        <a:pt x="118" y="32"/>
                        <a:pt x="118" y="32"/>
                        <a:pt x="118" y="32"/>
                      </a:cubicBezTo>
                      <a:cubicBezTo>
                        <a:pt x="118" y="33"/>
                        <a:pt x="118" y="33"/>
                        <a:pt x="118" y="33"/>
                      </a:cubicBezTo>
                      <a:cubicBezTo>
                        <a:pt x="119" y="33"/>
                        <a:pt x="119" y="33"/>
                        <a:pt x="119" y="33"/>
                      </a:cubicBezTo>
                      <a:cubicBezTo>
                        <a:pt x="120" y="32"/>
                        <a:pt x="120" y="32"/>
                        <a:pt x="120" y="32"/>
                      </a:cubicBezTo>
                      <a:cubicBezTo>
                        <a:pt x="120" y="32"/>
                        <a:pt x="120" y="32"/>
                        <a:pt x="120" y="32"/>
                      </a:cubicBezTo>
                      <a:cubicBezTo>
                        <a:pt x="120" y="32"/>
                        <a:pt x="120" y="32"/>
                        <a:pt x="120" y="32"/>
                      </a:cubicBezTo>
                      <a:cubicBezTo>
                        <a:pt x="121" y="31"/>
                        <a:pt x="121" y="31"/>
                        <a:pt x="121" y="31"/>
                      </a:cubicBezTo>
                      <a:cubicBezTo>
                        <a:pt x="121" y="31"/>
                        <a:pt x="121" y="31"/>
                        <a:pt x="121" y="31"/>
                      </a:cubicBezTo>
                      <a:cubicBezTo>
                        <a:pt x="122" y="30"/>
                        <a:pt x="122" y="30"/>
                        <a:pt x="122" y="30"/>
                      </a:cubicBezTo>
                      <a:cubicBezTo>
                        <a:pt x="122" y="30"/>
                        <a:pt x="122" y="30"/>
                        <a:pt x="122" y="30"/>
                      </a:cubicBezTo>
                      <a:cubicBezTo>
                        <a:pt x="122" y="30"/>
                        <a:pt x="122" y="30"/>
                        <a:pt x="122" y="30"/>
                      </a:cubicBezTo>
                      <a:cubicBezTo>
                        <a:pt x="122" y="29"/>
                        <a:pt x="122" y="29"/>
                        <a:pt x="122" y="29"/>
                      </a:cubicBezTo>
                      <a:cubicBezTo>
                        <a:pt x="122" y="29"/>
                        <a:pt x="122" y="29"/>
                        <a:pt x="122" y="29"/>
                      </a:cubicBezTo>
                      <a:cubicBezTo>
                        <a:pt x="122" y="28"/>
                        <a:pt x="122" y="28"/>
                        <a:pt x="122" y="28"/>
                      </a:cubicBezTo>
                      <a:cubicBezTo>
                        <a:pt x="122" y="28"/>
                        <a:pt x="122" y="28"/>
                        <a:pt x="122" y="28"/>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1" y="29"/>
                        <a:pt x="121" y="29"/>
                        <a:pt x="121" y="29"/>
                      </a:cubicBezTo>
                      <a:cubicBezTo>
                        <a:pt x="121" y="29"/>
                        <a:pt x="121" y="29"/>
                        <a:pt x="121" y="29"/>
                      </a:cubicBezTo>
                      <a:cubicBezTo>
                        <a:pt x="121" y="29"/>
                        <a:pt x="121" y="29"/>
                        <a:pt x="121" y="29"/>
                      </a:cubicBezTo>
                      <a:cubicBezTo>
                        <a:pt x="120" y="29"/>
                        <a:pt x="120" y="29"/>
                        <a:pt x="120" y="29"/>
                      </a:cubicBezTo>
                      <a:cubicBezTo>
                        <a:pt x="120" y="28"/>
                        <a:pt x="120" y="28"/>
                        <a:pt x="120" y="28"/>
                      </a:cubicBezTo>
                      <a:cubicBezTo>
                        <a:pt x="121" y="28"/>
                        <a:pt x="121" y="28"/>
                        <a:pt x="121" y="28"/>
                      </a:cubicBezTo>
                      <a:cubicBezTo>
                        <a:pt x="121" y="28"/>
                        <a:pt x="121" y="28"/>
                        <a:pt x="121" y="28"/>
                      </a:cubicBezTo>
                      <a:cubicBezTo>
                        <a:pt x="121" y="28"/>
                        <a:pt x="121" y="28"/>
                        <a:pt x="121" y="28"/>
                      </a:cubicBezTo>
                      <a:cubicBezTo>
                        <a:pt x="121" y="28"/>
                        <a:pt x="121" y="28"/>
                        <a:pt x="121" y="28"/>
                      </a:cubicBezTo>
                      <a:cubicBezTo>
                        <a:pt x="121" y="28"/>
                        <a:pt x="121" y="28"/>
                        <a:pt x="121" y="28"/>
                      </a:cubicBezTo>
                      <a:cubicBezTo>
                        <a:pt x="122" y="28"/>
                        <a:pt x="122" y="28"/>
                        <a:pt x="122" y="28"/>
                      </a:cubicBezTo>
                      <a:cubicBezTo>
                        <a:pt x="122" y="28"/>
                        <a:pt x="122" y="28"/>
                        <a:pt x="122" y="28"/>
                      </a:cubicBezTo>
                      <a:cubicBezTo>
                        <a:pt x="122" y="28"/>
                        <a:pt x="122" y="28"/>
                        <a:pt x="122" y="28"/>
                      </a:cubicBezTo>
                      <a:cubicBezTo>
                        <a:pt x="122" y="28"/>
                        <a:pt x="122" y="28"/>
                        <a:pt x="122" y="28"/>
                      </a:cubicBezTo>
                      <a:cubicBezTo>
                        <a:pt x="123" y="27"/>
                        <a:pt x="123" y="27"/>
                        <a:pt x="123" y="27"/>
                      </a:cubicBezTo>
                      <a:cubicBezTo>
                        <a:pt x="122" y="27"/>
                        <a:pt x="122" y="27"/>
                        <a:pt x="122" y="27"/>
                      </a:cubicBezTo>
                      <a:cubicBezTo>
                        <a:pt x="122" y="27"/>
                        <a:pt x="122" y="27"/>
                        <a:pt x="122" y="27"/>
                      </a:cubicBezTo>
                      <a:cubicBezTo>
                        <a:pt x="122" y="27"/>
                        <a:pt x="122" y="27"/>
                        <a:pt x="122" y="27"/>
                      </a:cubicBezTo>
                      <a:cubicBezTo>
                        <a:pt x="122" y="27"/>
                        <a:pt x="122" y="27"/>
                        <a:pt x="122" y="27"/>
                      </a:cubicBezTo>
                      <a:cubicBezTo>
                        <a:pt x="123" y="27"/>
                        <a:pt x="123" y="27"/>
                        <a:pt x="123" y="27"/>
                      </a:cubicBezTo>
                      <a:cubicBezTo>
                        <a:pt x="123" y="27"/>
                        <a:pt x="123" y="27"/>
                        <a:pt x="123" y="27"/>
                      </a:cubicBezTo>
                      <a:cubicBezTo>
                        <a:pt x="123" y="27"/>
                        <a:pt x="123" y="27"/>
                        <a:pt x="123" y="27"/>
                      </a:cubicBezTo>
                      <a:cubicBezTo>
                        <a:pt x="123" y="26"/>
                        <a:pt x="123" y="26"/>
                        <a:pt x="123" y="26"/>
                      </a:cubicBezTo>
                      <a:cubicBezTo>
                        <a:pt x="123" y="26"/>
                        <a:pt x="123" y="26"/>
                        <a:pt x="123" y="26"/>
                      </a:cubicBezTo>
                      <a:cubicBezTo>
                        <a:pt x="123" y="26"/>
                        <a:pt x="123" y="26"/>
                        <a:pt x="123" y="26"/>
                      </a:cubicBezTo>
                      <a:cubicBezTo>
                        <a:pt x="123" y="26"/>
                        <a:pt x="123" y="26"/>
                        <a:pt x="123" y="26"/>
                      </a:cubicBezTo>
                      <a:cubicBezTo>
                        <a:pt x="123" y="26"/>
                        <a:pt x="123" y="26"/>
                        <a:pt x="123" y="26"/>
                      </a:cubicBezTo>
                      <a:cubicBezTo>
                        <a:pt x="123" y="25"/>
                        <a:pt x="123" y="25"/>
                        <a:pt x="123" y="25"/>
                      </a:cubicBezTo>
                      <a:cubicBezTo>
                        <a:pt x="122" y="25"/>
                        <a:pt x="122" y="25"/>
                        <a:pt x="122" y="25"/>
                      </a:cubicBezTo>
                      <a:cubicBezTo>
                        <a:pt x="121" y="25"/>
                        <a:pt x="121" y="25"/>
                        <a:pt x="121"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6" y="24"/>
                        <a:pt x="116" y="24"/>
                        <a:pt x="116" y="24"/>
                      </a:cubicBezTo>
                      <a:cubicBezTo>
                        <a:pt x="116" y="24"/>
                        <a:pt x="116" y="24"/>
                        <a:pt x="116" y="24"/>
                      </a:cubicBezTo>
                      <a:cubicBezTo>
                        <a:pt x="115" y="24"/>
                        <a:pt x="115" y="24"/>
                        <a:pt x="115" y="24"/>
                      </a:cubicBezTo>
                      <a:cubicBezTo>
                        <a:pt x="115" y="25"/>
                        <a:pt x="115" y="25"/>
                        <a:pt x="115" y="25"/>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3" y="24"/>
                        <a:pt x="113" y="24"/>
                        <a:pt x="113" y="24"/>
                      </a:cubicBezTo>
                      <a:cubicBezTo>
                        <a:pt x="113" y="23"/>
                        <a:pt x="113" y="23"/>
                        <a:pt x="113" y="23"/>
                      </a:cubicBezTo>
                      <a:cubicBezTo>
                        <a:pt x="114" y="23"/>
                        <a:pt x="114" y="23"/>
                        <a:pt x="114" y="23"/>
                      </a:cubicBezTo>
                      <a:cubicBezTo>
                        <a:pt x="114" y="24"/>
                        <a:pt x="114" y="24"/>
                        <a:pt x="114" y="24"/>
                      </a:cubicBezTo>
                      <a:cubicBezTo>
                        <a:pt x="115" y="24"/>
                        <a:pt x="115" y="24"/>
                        <a:pt x="115" y="24"/>
                      </a:cubicBezTo>
                      <a:cubicBezTo>
                        <a:pt x="116" y="24"/>
                        <a:pt x="116" y="24"/>
                        <a:pt x="116" y="24"/>
                      </a:cubicBezTo>
                      <a:cubicBezTo>
                        <a:pt x="116" y="24"/>
                        <a:pt x="116" y="24"/>
                        <a:pt x="116" y="24"/>
                      </a:cubicBezTo>
                      <a:cubicBezTo>
                        <a:pt x="117" y="24"/>
                        <a:pt x="117" y="24"/>
                        <a:pt x="117" y="24"/>
                      </a:cubicBezTo>
                      <a:cubicBezTo>
                        <a:pt x="117" y="24"/>
                        <a:pt x="117" y="24"/>
                        <a:pt x="117" y="24"/>
                      </a:cubicBezTo>
                      <a:cubicBezTo>
                        <a:pt x="118" y="24"/>
                        <a:pt x="118" y="24"/>
                        <a:pt x="118" y="24"/>
                      </a:cubicBezTo>
                      <a:cubicBezTo>
                        <a:pt x="118" y="24"/>
                        <a:pt x="118" y="24"/>
                        <a:pt x="118" y="24"/>
                      </a:cubicBezTo>
                      <a:cubicBezTo>
                        <a:pt x="119" y="24"/>
                        <a:pt x="119" y="24"/>
                        <a:pt x="119" y="24"/>
                      </a:cubicBezTo>
                      <a:cubicBezTo>
                        <a:pt x="119" y="24"/>
                        <a:pt x="119" y="24"/>
                        <a:pt x="119" y="24"/>
                      </a:cubicBezTo>
                      <a:cubicBezTo>
                        <a:pt x="119" y="24"/>
                        <a:pt x="119" y="24"/>
                        <a:pt x="119" y="24"/>
                      </a:cubicBezTo>
                      <a:cubicBezTo>
                        <a:pt x="119" y="24"/>
                        <a:pt x="119" y="24"/>
                        <a:pt x="119" y="24"/>
                      </a:cubicBezTo>
                      <a:cubicBezTo>
                        <a:pt x="120" y="24"/>
                        <a:pt x="120" y="24"/>
                        <a:pt x="120" y="24"/>
                      </a:cubicBezTo>
                      <a:cubicBezTo>
                        <a:pt x="120" y="24"/>
                        <a:pt x="120" y="24"/>
                        <a:pt x="120" y="24"/>
                      </a:cubicBezTo>
                      <a:cubicBezTo>
                        <a:pt x="120" y="24"/>
                        <a:pt x="120" y="24"/>
                        <a:pt x="120" y="24"/>
                      </a:cubicBezTo>
                      <a:cubicBezTo>
                        <a:pt x="120" y="24"/>
                        <a:pt x="120" y="24"/>
                        <a:pt x="120" y="24"/>
                      </a:cubicBezTo>
                      <a:cubicBezTo>
                        <a:pt x="121" y="24"/>
                        <a:pt x="121" y="24"/>
                        <a:pt x="121" y="24"/>
                      </a:cubicBezTo>
                      <a:cubicBezTo>
                        <a:pt x="121" y="24"/>
                        <a:pt x="121" y="24"/>
                        <a:pt x="121" y="24"/>
                      </a:cubicBezTo>
                      <a:cubicBezTo>
                        <a:pt x="121" y="24"/>
                        <a:pt x="121" y="24"/>
                        <a:pt x="121" y="24"/>
                      </a:cubicBezTo>
                      <a:cubicBezTo>
                        <a:pt x="121" y="24"/>
                        <a:pt x="121" y="24"/>
                        <a:pt x="121" y="24"/>
                      </a:cubicBezTo>
                      <a:cubicBezTo>
                        <a:pt x="121" y="24"/>
                        <a:pt x="121" y="24"/>
                        <a:pt x="121" y="24"/>
                      </a:cubicBezTo>
                      <a:cubicBezTo>
                        <a:pt x="120" y="24"/>
                        <a:pt x="120" y="24"/>
                        <a:pt x="120" y="24"/>
                      </a:cubicBezTo>
                      <a:cubicBezTo>
                        <a:pt x="120" y="24"/>
                        <a:pt x="120" y="24"/>
                        <a:pt x="120" y="24"/>
                      </a:cubicBezTo>
                      <a:cubicBezTo>
                        <a:pt x="120" y="23"/>
                        <a:pt x="120" y="23"/>
                        <a:pt x="120" y="23"/>
                      </a:cubicBezTo>
                      <a:cubicBezTo>
                        <a:pt x="120" y="23"/>
                        <a:pt x="120" y="23"/>
                        <a:pt x="120" y="23"/>
                      </a:cubicBezTo>
                      <a:cubicBezTo>
                        <a:pt x="121" y="23"/>
                        <a:pt x="121" y="23"/>
                        <a:pt x="121" y="23"/>
                      </a:cubicBezTo>
                      <a:cubicBezTo>
                        <a:pt x="121" y="23"/>
                        <a:pt x="121" y="23"/>
                        <a:pt x="121" y="23"/>
                      </a:cubicBezTo>
                      <a:cubicBezTo>
                        <a:pt x="120" y="23"/>
                        <a:pt x="120" y="23"/>
                        <a:pt x="120" y="23"/>
                      </a:cubicBezTo>
                      <a:cubicBezTo>
                        <a:pt x="120" y="23"/>
                        <a:pt x="120" y="23"/>
                        <a:pt x="120" y="23"/>
                      </a:cubicBezTo>
                      <a:cubicBezTo>
                        <a:pt x="120" y="23"/>
                        <a:pt x="120" y="23"/>
                        <a:pt x="120" y="23"/>
                      </a:cubicBezTo>
                      <a:cubicBezTo>
                        <a:pt x="120" y="23"/>
                        <a:pt x="120" y="23"/>
                        <a:pt x="120" y="23"/>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19" y="22"/>
                        <a:pt x="119" y="22"/>
                        <a:pt x="119" y="22"/>
                      </a:cubicBezTo>
                      <a:cubicBezTo>
                        <a:pt x="120" y="21"/>
                        <a:pt x="120" y="21"/>
                        <a:pt x="120" y="21"/>
                      </a:cubicBezTo>
                      <a:cubicBezTo>
                        <a:pt x="120" y="21"/>
                        <a:pt x="120" y="21"/>
                        <a:pt x="120" y="21"/>
                      </a:cubicBezTo>
                      <a:cubicBezTo>
                        <a:pt x="121" y="21"/>
                        <a:pt x="121" y="21"/>
                        <a:pt x="121" y="21"/>
                      </a:cubicBezTo>
                      <a:cubicBezTo>
                        <a:pt x="121" y="21"/>
                        <a:pt x="121" y="21"/>
                        <a:pt x="121" y="21"/>
                      </a:cubicBezTo>
                      <a:cubicBezTo>
                        <a:pt x="122" y="21"/>
                        <a:pt x="122" y="21"/>
                        <a:pt x="122" y="21"/>
                      </a:cubicBezTo>
                      <a:cubicBezTo>
                        <a:pt x="122" y="21"/>
                        <a:pt x="122" y="21"/>
                        <a:pt x="122" y="21"/>
                      </a:cubicBezTo>
                      <a:cubicBezTo>
                        <a:pt x="122" y="21"/>
                        <a:pt x="122" y="21"/>
                        <a:pt x="122" y="21"/>
                      </a:cubicBezTo>
                      <a:cubicBezTo>
                        <a:pt x="122" y="22"/>
                        <a:pt x="122" y="22"/>
                        <a:pt x="122" y="22"/>
                      </a:cubicBezTo>
                      <a:cubicBezTo>
                        <a:pt x="121" y="22"/>
                        <a:pt x="121" y="22"/>
                        <a:pt x="121" y="22"/>
                      </a:cubicBezTo>
                      <a:cubicBezTo>
                        <a:pt x="121" y="22"/>
                        <a:pt x="121" y="22"/>
                        <a:pt x="121" y="22"/>
                      </a:cubicBezTo>
                      <a:cubicBezTo>
                        <a:pt x="121" y="22"/>
                        <a:pt x="121" y="22"/>
                        <a:pt x="121" y="22"/>
                      </a:cubicBezTo>
                      <a:cubicBezTo>
                        <a:pt x="121" y="22"/>
                        <a:pt x="121" y="22"/>
                        <a:pt x="121" y="22"/>
                      </a:cubicBezTo>
                      <a:cubicBezTo>
                        <a:pt x="121" y="23"/>
                        <a:pt x="121" y="23"/>
                        <a:pt x="121" y="23"/>
                      </a:cubicBezTo>
                      <a:cubicBezTo>
                        <a:pt x="121" y="23"/>
                        <a:pt x="121" y="23"/>
                        <a:pt x="121" y="23"/>
                      </a:cubicBezTo>
                      <a:cubicBezTo>
                        <a:pt x="121" y="23"/>
                        <a:pt x="121" y="23"/>
                        <a:pt x="121" y="23"/>
                      </a:cubicBezTo>
                      <a:cubicBezTo>
                        <a:pt x="121" y="23"/>
                        <a:pt x="121" y="23"/>
                        <a:pt x="121" y="23"/>
                      </a:cubicBezTo>
                      <a:cubicBezTo>
                        <a:pt x="122" y="23"/>
                        <a:pt x="122" y="23"/>
                        <a:pt x="122" y="23"/>
                      </a:cubicBezTo>
                      <a:cubicBezTo>
                        <a:pt x="122" y="23"/>
                        <a:pt x="122" y="23"/>
                        <a:pt x="122" y="23"/>
                      </a:cubicBezTo>
                      <a:cubicBezTo>
                        <a:pt x="122" y="23"/>
                        <a:pt x="122" y="23"/>
                        <a:pt x="122" y="23"/>
                      </a:cubicBezTo>
                      <a:cubicBezTo>
                        <a:pt x="122" y="23"/>
                        <a:pt x="122" y="23"/>
                        <a:pt x="122" y="23"/>
                      </a:cubicBezTo>
                      <a:cubicBezTo>
                        <a:pt x="122" y="23"/>
                        <a:pt x="122" y="23"/>
                        <a:pt x="122" y="23"/>
                      </a:cubicBezTo>
                      <a:cubicBezTo>
                        <a:pt x="122" y="24"/>
                        <a:pt x="122" y="24"/>
                        <a:pt x="122" y="24"/>
                      </a:cubicBezTo>
                      <a:cubicBezTo>
                        <a:pt x="122" y="24"/>
                        <a:pt x="122" y="24"/>
                        <a:pt x="122" y="24"/>
                      </a:cubicBezTo>
                      <a:cubicBezTo>
                        <a:pt x="123" y="24"/>
                        <a:pt x="123" y="24"/>
                        <a:pt x="123" y="24"/>
                      </a:cubicBezTo>
                      <a:cubicBezTo>
                        <a:pt x="123" y="24"/>
                        <a:pt x="123" y="24"/>
                        <a:pt x="123" y="24"/>
                      </a:cubicBezTo>
                      <a:cubicBezTo>
                        <a:pt x="123" y="24"/>
                        <a:pt x="123" y="24"/>
                        <a:pt x="123" y="24"/>
                      </a:cubicBezTo>
                      <a:cubicBezTo>
                        <a:pt x="123" y="24"/>
                        <a:pt x="123" y="24"/>
                        <a:pt x="123" y="24"/>
                      </a:cubicBezTo>
                      <a:cubicBezTo>
                        <a:pt x="122" y="24"/>
                        <a:pt x="122" y="24"/>
                        <a:pt x="122" y="24"/>
                      </a:cubicBezTo>
                      <a:cubicBezTo>
                        <a:pt x="122" y="24"/>
                        <a:pt x="122" y="24"/>
                        <a:pt x="122" y="24"/>
                      </a:cubicBezTo>
                      <a:cubicBezTo>
                        <a:pt x="123" y="23"/>
                        <a:pt x="123" y="23"/>
                        <a:pt x="123" y="23"/>
                      </a:cubicBezTo>
                      <a:cubicBezTo>
                        <a:pt x="123" y="23"/>
                        <a:pt x="123" y="23"/>
                        <a:pt x="123" y="23"/>
                      </a:cubicBezTo>
                      <a:cubicBezTo>
                        <a:pt x="123" y="23"/>
                        <a:pt x="123" y="23"/>
                        <a:pt x="123" y="23"/>
                      </a:cubicBezTo>
                      <a:cubicBezTo>
                        <a:pt x="123" y="23"/>
                        <a:pt x="123" y="23"/>
                        <a:pt x="123" y="23"/>
                      </a:cubicBezTo>
                      <a:cubicBezTo>
                        <a:pt x="123" y="22"/>
                        <a:pt x="123" y="22"/>
                        <a:pt x="123" y="22"/>
                      </a:cubicBezTo>
                      <a:cubicBezTo>
                        <a:pt x="123" y="22"/>
                        <a:pt x="123" y="22"/>
                        <a:pt x="123" y="22"/>
                      </a:cubicBezTo>
                      <a:cubicBezTo>
                        <a:pt x="123" y="22"/>
                        <a:pt x="123" y="22"/>
                        <a:pt x="123" y="22"/>
                      </a:cubicBezTo>
                      <a:cubicBezTo>
                        <a:pt x="124" y="23"/>
                        <a:pt x="124" y="23"/>
                        <a:pt x="124" y="23"/>
                      </a:cubicBezTo>
                      <a:cubicBezTo>
                        <a:pt x="124" y="23"/>
                        <a:pt x="124" y="23"/>
                        <a:pt x="124" y="23"/>
                      </a:cubicBezTo>
                      <a:cubicBezTo>
                        <a:pt x="124" y="24"/>
                        <a:pt x="124" y="24"/>
                        <a:pt x="124" y="24"/>
                      </a:cubicBezTo>
                      <a:cubicBezTo>
                        <a:pt x="124" y="24"/>
                        <a:pt x="124" y="24"/>
                        <a:pt x="124" y="24"/>
                      </a:cubicBezTo>
                      <a:cubicBezTo>
                        <a:pt x="124" y="24"/>
                        <a:pt x="124" y="24"/>
                        <a:pt x="124" y="24"/>
                      </a:cubicBezTo>
                      <a:cubicBezTo>
                        <a:pt x="123" y="24"/>
                        <a:pt x="123" y="24"/>
                        <a:pt x="123"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5" y="24"/>
                        <a:pt x="125" y="24"/>
                        <a:pt x="125" y="24"/>
                      </a:cubicBezTo>
                      <a:cubicBezTo>
                        <a:pt x="125" y="24"/>
                        <a:pt x="125" y="24"/>
                        <a:pt x="125" y="24"/>
                      </a:cubicBezTo>
                      <a:cubicBezTo>
                        <a:pt x="124" y="24"/>
                        <a:pt x="124" y="24"/>
                        <a:pt x="124" y="24"/>
                      </a:cubicBezTo>
                      <a:cubicBezTo>
                        <a:pt x="124" y="24"/>
                        <a:pt x="124" y="24"/>
                        <a:pt x="124" y="24"/>
                      </a:cubicBezTo>
                      <a:cubicBezTo>
                        <a:pt x="124" y="23"/>
                        <a:pt x="124" y="23"/>
                        <a:pt x="124" y="23"/>
                      </a:cubicBezTo>
                      <a:cubicBezTo>
                        <a:pt x="124" y="23"/>
                        <a:pt x="124" y="23"/>
                        <a:pt x="124" y="23"/>
                      </a:cubicBezTo>
                      <a:cubicBezTo>
                        <a:pt x="124" y="23"/>
                        <a:pt x="124" y="23"/>
                        <a:pt x="124" y="23"/>
                      </a:cubicBezTo>
                      <a:cubicBezTo>
                        <a:pt x="125" y="23"/>
                        <a:pt x="125" y="23"/>
                        <a:pt x="125" y="23"/>
                      </a:cubicBezTo>
                      <a:cubicBezTo>
                        <a:pt x="125" y="23"/>
                        <a:pt x="125" y="23"/>
                        <a:pt x="125" y="23"/>
                      </a:cubicBezTo>
                      <a:cubicBezTo>
                        <a:pt x="125" y="24"/>
                        <a:pt x="125" y="24"/>
                        <a:pt x="125" y="24"/>
                      </a:cubicBezTo>
                      <a:cubicBezTo>
                        <a:pt x="126" y="24"/>
                        <a:pt x="126" y="24"/>
                        <a:pt x="126" y="24"/>
                      </a:cubicBezTo>
                      <a:cubicBezTo>
                        <a:pt x="126" y="24"/>
                        <a:pt x="126" y="24"/>
                        <a:pt x="126" y="24"/>
                      </a:cubicBezTo>
                      <a:cubicBezTo>
                        <a:pt x="126" y="24"/>
                        <a:pt x="126" y="24"/>
                        <a:pt x="126" y="24"/>
                      </a:cubicBezTo>
                      <a:cubicBezTo>
                        <a:pt x="126" y="23"/>
                        <a:pt x="126" y="23"/>
                        <a:pt x="126" y="23"/>
                      </a:cubicBezTo>
                      <a:cubicBezTo>
                        <a:pt x="126" y="23"/>
                        <a:pt x="126" y="23"/>
                        <a:pt x="126" y="23"/>
                      </a:cubicBezTo>
                      <a:cubicBezTo>
                        <a:pt x="126" y="23"/>
                        <a:pt x="126" y="23"/>
                        <a:pt x="126" y="23"/>
                      </a:cubicBezTo>
                      <a:cubicBezTo>
                        <a:pt x="126" y="24"/>
                        <a:pt x="126" y="24"/>
                        <a:pt x="126" y="24"/>
                      </a:cubicBezTo>
                      <a:cubicBezTo>
                        <a:pt x="127" y="24"/>
                        <a:pt x="127" y="24"/>
                        <a:pt x="127" y="24"/>
                      </a:cubicBezTo>
                      <a:cubicBezTo>
                        <a:pt x="128" y="24"/>
                        <a:pt x="128" y="24"/>
                        <a:pt x="128" y="24"/>
                      </a:cubicBezTo>
                      <a:cubicBezTo>
                        <a:pt x="128" y="23"/>
                        <a:pt x="128" y="23"/>
                        <a:pt x="128" y="23"/>
                      </a:cubicBezTo>
                      <a:cubicBezTo>
                        <a:pt x="128" y="23"/>
                        <a:pt x="128" y="23"/>
                        <a:pt x="128" y="23"/>
                      </a:cubicBezTo>
                      <a:cubicBezTo>
                        <a:pt x="128" y="23"/>
                        <a:pt x="128" y="23"/>
                        <a:pt x="128" y="23"/>
                      </a:cubicBezTo>
                      <a:cubicBezTo>
                        <a:pt x="129" y="23"/>
                        <a:pt x="129" y="23"/>
                        <a:pt x="129" y="23"/>
                      </a:cubicBezTo>
                      <a:cubicBezTo>
                        <a:pt x="129" y="23"/>
                        <a:pt x="129" y="23"/>
                        <a:pt x="129" y="23"/>
                      </a:cubicBezTo>
                      <a:cubicBezTo>
                        <a:pt x="129" y="22"/>
                        <a:pt x="129" y="22"/>
                        <a:pt x="129" y="22"/>
                      </a:cubicBezTo>
                      <a:cubicBezTo>
                        <a:pt x="129" y="22"/>
                        <a:pt x="129" y="22"/>
                        <a:pt x="129" y="22"/>
                      </a:cubicBezTo>
                      <a:cubicBezTo>
                        <a:pt x="129" y="22"/>
                        <a:pt x="129" y="22"/>
                        <a:pt x="129" y="22"/>
                      </a:cubicBezTo>
                      <a:cubicBezTo>
                        <a:pt x="129" y="21"/>
                        <a:pt x="129" y="21"/>
                        <a:pt x="129" y="21"/>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1"/>
                        <a:pt x="129" y="21"/>
                        <a:pt x="129" y="21"/>
                      </a:cubicBezTo>
                      <a:cubicBezTo>
                        <a:pt x="129" y="21"/>
                        <a:pt x="129" y="21"/>
                        <a:pt x="129" y="21"/>
                      </a:cubicBezTo>
                      <a:cubicBezTo>
                        <a:pt x="130" y="21"/>
                        <a:pt x="130" y="21"/>
                        <a:pt x="130" y="21"/>
                      </a:cubicBezTo>
                      <a:cubicBezTo>
                        <a:pt x="130" y="21"/>
                        <a:pt x="130" y="21"/>
                        <a:pt x="130" y="21"/>
                      </a:cubicBezTo>
                      <a:cubicBezTo>
                        <a:pt x="129" y="21"/>
                        <a:pt x="129" y="21"/>
                        <a:pt x="129" y="21"/>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19"/>
                        <a:pt x="130" y="19"/>
                        <a:pt x="130" y="19"/>
                      </a:cubicBezTo>
                      <a:cubicBezTo>
                        <a:pt x="130" y="19"/>
                        <a:pt x="130" y="19"/>
                        <a:pt x="130" y="19"/>
                      </a:cubicBezTo>
                      <a:cubicBezTo>
                        <a:pt x="131" y="18"/>
                        <a:pt x="131" y="18"/>
                        <a:pt x="131" y="18"/>
                      </a:cubicBezTo>
                      <a:cubicBezTo>
                        <a:pt x="131" y="18"/>
                        <a:pt x="131" y="18"/>
                        <a:pt x="131" y="18"/>
                      </a:cubicBezTo>
                      <a:cubicBezTo>
                        <a:pt x="131" y="18"/>
                        <a:pt x="131" y="18"/>
                        <a:pt x="131" y="18"/>
                      </a:cubicBezTo>
                      <a:cubicBezTo>
                        <a:pt x="131" y="17"/>
                        <a:pt x="131" y="17"/>
                        <a:pt x="131" y="17"/>
                      </a:cubicBezTo>
                      <a:cubicBezTo>
                        <a:pt x="131" y="17"/>
                        <a:pt x="131" y="17"/>
                        <a:pt x="131" y="17"/>
                      </a:cubicBezTo>
                      <a:lnTo>
                        <a:pt x="131" y="18"/>
                      </a:lnTo>
                      <a:close/>
                      <a:moveTo>
                        <a:pt x="130" y="28"/>
                      </a:moveTo>
                      <a:cubicBezTo>
                        <a:pt x="130" y="29"/>
                        <a:pt x="130" y="29"/>
                        <a:pt x="130" y="29"/>
                      </a:cubicBezTo>
                      <a:cubicBezTo>
                        <a:pt x="130" y="29"/>
                        <a:pt x="130" y="29"/>
                        <a:pt x="130" y="29"/>
                      </a:cubicBezTo>
                      <a:cubicBezTo>
                        <a:pt x="130" y="29"/>
                        <a:pt x="130" y="29"/>
                        <a:pt x="130" y="29"/>
                      </a:cubicBezTo>
                      <a:cubicBezTo>
                        <a:pt x="130" y="29"/>
                        <a:pt x="130" y="29"/>
                        <a:pt x="130" y="29"/>
                      </a:cubicBezTo>
                      <a:cubicBezTo>
                        <a:pt x="130" y="29"/>
                        <a:pt x="130" y="29"/>
                        <a:pt x="130" y="29"/>
                      </a:cubicBezTo>
                      <a:cubicBezTo>
                        <a:pt x="130" y="29"/>
                        <a:pt x="130" y="29"/>
                        <a:pt x="130" y="29"/>
                      </a:cubicBezTo>
                      <a:cubicBezTo>
                        <a:pt x="129" y="30"/>
                        <a:pt x="129" y="30"/>
                        <a:pt x="129" y="30"/>
                      </a:cubicBezTo>
                      <a:cubicBezTo>
                        <a:pt x="129" y="30"/>
                        <a:pt x="129" y="30"/>
                        <a:pt x="129" y="30"/>
                      </a:cubicBezTo>
                      <a:cubicBezTo>
                        <a:pt x="129" y="30"/>
                        <a:pt x="129" y="30"/>
                        <a:pt x="129" y="30"/>
                      </a:cubicBezTo>
                      <a:cubicBezTo>
                        <a:pt x="130" y="30"/>
                        <a:pt x="130" y="30"/>
                        <a:pt x="130" y="30"/>
                      </a:cubicBezTo>
                      <a:cubicBezTo>
                        <a:pt x="131" y="29"/>
                        <a:pt x="131" y="29"/>
                        <a:pt x="131" y="29"/>
                      </a:cubicBezTo>
                      <a:cubicBezTo>
                        <a:pt x="131" y="29"/>
                        <a:pt x="131" y="29"/>
                        <a:pt x="131" y="29"/>
                      </a:cubicBezTo>
                      <a:cubicBezTo>
                        <a:pt x="131" y="29"/>
                        <a:pt x="131" y="29"/>
                        <a:pt x="131" y="29"/>
                      </a:cubicBezTo>
                      <a:cubicBezTo>
                        <a:pt x="131" y="29"/>
                        <a:pt x="131" y="29"/>
                        <a:pt x="131" y="29"/>
                      </a:cubicBezTo>
                      <a:cubicBezTo>
                        <a:pt x="131" y="29"/>
                        <a:pt x="131" y="29"/>
                        <a:pt x="131" y="29"/>
                      </a:cubicBezTo>
                      <a:cubicBezTo>
                        <a:pt x="130" y="28"/>
                        <a:pt x="130" y="28"/>
                        <a:pt x="130" y="2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9" name="Freeform 349">
                  <a:extLst>
                    <a:ext uri="{FF2B5EF4-FFF2-40B4-BE49-F238E27FC236}">
                      <a16:creationId xmlns="" xmlns:a16="http://schemas.microsoft.com/office/drawing/2014/main" id="{CB4452F5-49E4-40DF-856C-27F6078255F8}"/>
                    </a:ext>
                  </a:extLst>
                </p:cNvPr>
                <p:cNvSpPr>
                  <a:spLocks/>
                </p:cNvSpPr>
                <p:nvPr/>
              </p:nvSpPr>
              <p:spPr bwMode="auto">
                <a:xfrm>
                  <a:off x="5220285" y="4465097"/>
                  <a:ext cx="718225" cy="346006"/>
                </a:xfrm>
                <a:custGeom>
                  <a:avLst/>
                  <a:gdLst>
                    <a:gd name="T0" fmla="*/ 1 w 137"/>
                    <a:gd name="T1" fmla="*/ 2 h 66"/>
                    <a:gd name="T2" fmla="*/ 49 w 137"/>
                    <a:gd name="T3" fmla="*/ 49 h 66"/>
                    <a:gd name="T4" fmla="*/ 53 w 137"/>
                    <a:gd name="T5" fmla="*/ 53 h 66"/>
                    <a:gd name="T6" fmla="*/ 55 w 137"/>
                    <a:gd name="T7" fmla="*/ 53 h 66"/>
                    <a:gd name="T8" fmla="*/ 57 w 137"/>
                    <a:gd name="T9" fmla="*/ 53 h 66"/>
                    <a:gd name="T10" fmla="*/ 58 w 137"/>
                    <a:gd name="T11" fmla="*/ 52 h 66"/>
                    <a:gd name="T12" fmla="*/ 59 w 137"/>
                    <a:gd name="T13" fmla="*/ 53 h 66"/>
                    <a:gd name="T14" fmla="*/ 61 w 137"/>
                    <a:gd name="T15" fmla="*/ 54 h 66"/>
                    <a:gd name="T16" fmla="*/ 61 w 137"/>
                    <a:gd name="T17" fmla="*/ 56 h 66"/>
                    <a:gd name="T18" fmla="*/ 64 w 137"/>
                    <a:gd name="T19" fmla="*/ 57 h 66"/>
                    <a:gd name="T20" fmla="*/ 68 w 137"/>
                    <a:gd name="T21" fmla="*/ 58 h 66"/>
                    <a:gd name="T22" fmla="*/ 71 w 137"/>
                    <a:gd name="T23" fmla="*/ 58 h 66"/>
                    <a:gd name="T24" fmla="*/ 73 w 137"/>
                    <a:gd name="T25" fmla="*/ 59 h 66"/>
                    <a:gd name="T26" fmla="*/ 75 w 137"/>
                    <a:gd name="T27" fmla="*/ 58 h 66"/>
                    <a:gd name="T28" fmla="*/ 79 w 137"/>
                    <a:gd name="T29" fmla="*/ 58 h 66"/>
                    <a:gd name="T30" fmla="*/ 81 w 137"/>
                    <a:gd name="T31" fmla="*/ 61 h 66"/>
                    <a:gd name="T32" fmla="*/ 81 w 137"/>
                    <a:gd name="T33" fmla="*/ 62 h 66"/>
                    <a:gd name="T34" fmla="*/ 81 w 137"/>
                    <a:gd name="T35" fmla="*/ 63 h 66"/>
                    <a:gd name="T36" fmla="*/ 86 w 137"/>
                    <a:gd name="T37" fmla="*/ 61 h 66"/>
                    <a:gd name="T38" fmla="*/ 88 w 137"/>
                    <a:gd name="T39" fmla="*/ 62 h 66"/>
                    <a:gd name="T40" fmla="*/ 89 w 137"/>
                    <a:gd name="T41" fmla="*/ 64 h 66"/>
                    <a:gd name="T42" fmla="*/ 91 w 137"/>
                    <a:gd name="T43" fmla="*/ 63 h 66"/>
                    <a:gd name="T44" fmla="*/ 92 w 137"/>
                    <a:gd name="T45" fmla="*/ 63 h 66"/>
                    <a:gd name="T46" fmla="*/ 93 w 137"/>
                    <a:gd name="T47" fmla="*/ 62 h 66"/>
                    <a:gd name="T48" fmla="*/ 94 w 137"/>
                    <a:gd name="T49" fmla="*/ 63 h 66"/>
                    <a:gd name="T50" fmla="*/ 94 w 137"/>
                    <a:gd name="T51" fmla="*/ 66 h 66"/>
                    <a:gd name="T52" fmla="*/ 96 w 137"/>
                    <a:gd name="T53" fmla="*/ 64 h 66"/>
                    <a:gd name="T54" fmla="*/ 96 w 137"/>
                    <a:gd name="T55" fmla="*/ 63 h 66"/>
                    <a:gd name="T56" fmla="*/ 97 w 137"/>
                    <a:gd name="T57" fmla="*/ 61 h 66"/>
                    <a:gd name="T58" fmla="*/ 98 w 137"/>
                    <a:gd name="T59" fmla="*/ 61 h 66"/>
                    <a:gd name="T60" fmla="*/ 99 w 137"/>
                    <a:gd name="T61" fmla="*/ 62 h 66"/>
                    <a:gd name="T62" fmla="*/ 100 w 137"/>
                    <a:gd name="T63" fmla="*/ 63 h 66"/>
                    <a:gd name="T64" fmla="*/ 101 w 137"/>
                    <a:gd name="T65" fmla="*/ 63 h 66"/>
                    <a:gd name="T66" fmla="*/ 102 w 137"/>
                    <a:gd name="T67" fmla="*/ 63 h 66"/>
                    <a:gd name="T68" fmla="*/ 103 w 137"/>
                    <a:gd name="T69" fmla="*/ 62 h 66"/>
                    <a:gd name="T70" fmla="*/ 103 w 137"/>
                    <a:gd name="T71" fmla="*/ 63 h 66"/>
                    <a:gd name="T72" fmla="*/ 104 w 137"/>
                    <a:gd name="T73" fmla="*/ 63 h 66"/>
                    <a:gd name="T74" fmla="*/ 105 w 137"/>
                    <a:gd name="T75" fmla="*/ 64 h 66"/>
                    <a:gd name="T76" fmla="*/ 108 w 137"/>
                    <a:gd name="T77" fmla="*/ 65 h 66"/>
                    <a:gd name="T78" fmla="*/ 109 w 137"/>
                    <a:gd name="T79" fmla="*/ 64 h 66"/>
                    <a:gd name="T80" fmla="*/ 111 w 137"/>
                    <a:gd name="T81" fmla="*/ 63 h 66"/>
                    <a:gd name="T82" fmla="*/ 113 w 137"/>
                    <a:gd name="T83" fmla="*/ 62 h 66"/>
                    <a:gd name="T84" fmla="*/ 114 w 137"/>
                    <a:gd name="T85" fmla="*/ 62 h 66"/>
                    <a:gd name="T86" fmla="*/ 116 w 137"/>
                    <a:gd name="T87" fmla="*/ 62 h 66"/>
                    <a:gd name="T88" fmla="*/ 116 w 137"/>
                    <a:gd name="T89" fmla="*/ 62 h 66"/>
                    <a:gd name="T90" fmla="*/ 118 w 137"/>
                    <a:gd name="T91" fmla="*/ 61 h 66"/>
                    <a:gd name="T92" fmla="*/ 119 w 137"/>
                    <a:gd name="T93" fmla="*/ 60 h 66"/>
                    <a:gd name="T94" fmla="*/ 120 w 137"/>
                    <a:gd name="T95" fmla="*/ 61 h 66"/>
                    <a:gd name="T96" fmla="*/ 121 w 137"/>
                    <a:gd name="T97" fmla="*/ 62 h 66"/>
                    <a:gd name="T98" fmla="*/ 121 w 137"/>
                    <a:gd name="T99" fmla="*/ 62 h 66"/>
                    <a:gd name="T100" fmla="*/ 123 w 137"/>
                    <a:gd name="T101" fmla="*/ 62 h 66"/>
                    <a:gd name="T102" fmla="*/ 124 w 137"/>
                    <a:gd name="T103" fmla="*/ 61 h 66"/>
                    <a:gd name="T104" fmla="*/ 125 w 137"/>
                    <a:gd name="T105" fmla="*/ 61 h 66"/>
                    <a:gd name="T106" fmla="*/ 127 w 137"/>
                    <a:gd name="T107" fmla="*/ 60 h 66"/>
                    <a:gd name="T108" fmla="*/ 128 w 137"/>
                    <a:gd name="T109" fmla="*/ 61 h 66"/>
                    <a:gd name="T110" fmla="*/ 130 w 137"/>
                    <a:gd name="T111" fmla="*/ 62 h 66"/>
                    <a:gd name="T112" fmla="*/ 130 w 137"/>
                    <a:gd name="T113" fmla="*/ 63 h 66"/>
                    <a:gd name="T114" fmla="*/ 133 w 137"/>
                    <a:gd name="T115" fmla="*/ 64 h 66"/>
                    <a:gd name="T116" fmla="*/ 134 w 137"/>
                    <a:gd name="T117" fmla="*/ 65 h 66"/>
                    <a:gd name="T118" fmla="*/ 135 w 137"/>
                    <a:gd name="T119" fmla="*/ 65 h 66"/>
                    <a:gd name="T120" fmla="*/ 137 w 137"/>
                    <a:gd name="T121" fmla="*/ 6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7" h="66">
                      <a:moveTo>
                        <a:pt x="137" y="61"/>
                      </a:moveTo>
                      <a:cubicBezTo>
                        <a:pt x="137" y="51"/>
                        <a:pt x="137" y="41"/>
                        <a:pt x="137" y="32"/>
                      </a:cubicBezTo>
                      <a:cubicBezTo>
                        <a:pt x="135" y="24"/>
                        <a:pt x="134" y="17"/>
                        <a:pt x="133" y="10"/>
                      </a:cubicBezTo>
                      <a:cubicBezTo>
                        <a:pt x="132" y="7"/>
                        <a:pt x="132" y="3"/>
                        <a:pt x="132" y="0"/>
                      </a:cubicBezTo>
                      <a:cubicBezTo>
                        <a:pt x="98" y="2"/>
                        <a:pt x="63" y="3"/>
                        <a:pt x="28" y="2"/>
                      </a:cubicBezTo>
                      <a:cubicBezTo>
                        <a:pt x="19" y="2"/>
                        <a:pt x="10" y="2"/>
                        <a:pt x="1" y="2"/>
                      </a:cubicBezTo>
                      <a:cubicBezTo>
                        <a:pt x="1" y="5"/>
                        <a:pt x="1" y="8"/>
                        <a:pt x="0" y="11"/>
                      </a:cubicBezTo>
                      <a:cubicBezTo>
                        <a:pt x="16" y="12"/>
                        <a:pt x="32" y="12"/>
                        <a:pt x="48" y="12"/>
                      </a:cubicBezTo>
                      <a:cubicBezTo>
                        <a:pt x="48" y="12"/>
                        <a:pt x="48" y="12"/>
                        <a:pt x="48" y="12"/>
                      </a:cubicBezTo>
                      <a:cubicBezTo>
                        <a:pt x="48" y="25"/>
                        <a:pt x="48" y="37"/>
                        <a:pt x="48" y="50"/>
                      </a:cubicBezTo>
                      <a:cubicBezTo>
                        <a:pt x="48" y="50"/>
                        <a:pt x="48" y="50"/>
                        <a:pt x="48" y="50"/>
                      </a:cubicBezTo>
                      <a:cubicBezTo>
                        <a:pt x="49" y="49"/>
                        <a:pt x="49" y="49"/>
                        <a:pt x="49" y="49"/>
                      </a:cubicBezTo>
                      <a:cubicBezTo>
                        <a:pt x="49" y="50"/>
                        <a:pt x="49" y="50"/>
                        <a:pt x="49" y="50"/>
                      </a:cubicBezTo>
                      <a:cubicBezTo>
                        <a:pt x="49" y="50"/>
                        <a:pt x="49" y="50"/>
                        <a:pt x="49" y="50"/>
                      </a:cubicBezTo>
                      <a:cubicBezTo>
                        <a:pt x="50" y="50"/>
                        <a:pt x="50" y="50"/>
                        <a:pt x="50" y="50"/>
                      </a:cubicBezTo>
                      <a:cubicBezTo>
                        <a:pt x="50" y="50"/>
                        <a:pt x="50" y="50"/>
                        <a:pt x="50" y="50"/>
                      </a:cubicBezTo>
                      <a:cubicBezTo>
                        <a:pt x="52" y="52"/>
                        <a:pt x="52" y="52"/>
                        <a:pt x="52" y="52"/>
                      </a:cubicBezTo>
                      <a:cubicBezTo>
                        <a:pt x="53" y="53"/>
                        <a:pt x="53" y="53"/>
                        <a:pt x="53" y="53"/>
                      </a:cubicBezTo>
                      <a:cubicBezTo>
                        <a:pt x="53" y="53"/>
                        <a:pt x="53" y="53"/>
                        <a:pt x="53" y="53"/>
                      </a:cubicBezTo>
                      <a:cubicBezTo>
                        <a:pt x="53" y="53"/>
                        <a:pt x="53" y="53"/>
                        <a:pt x="53" y="53"/>
                      </a:cubicBezTo>
                      <a:cubicBezTo>
                        <a:pt x="54" y="53"/>
                        <a:pt x="54" y="53"/>
                        <a:pt x="54" y="53"/>
                      </a:cubicBezTo>
                      <a:cubicBezTo>
                        <a:pt x="54" y="53"/>
                        <a:pt x="54" y="53"/>
                        <a:pt x="54" y="53"/>
                      </a:cubicBezTo>
                      <a:cubicBezTo>
                        <a:pt x="55" y="53"/>
                        <a:pt x="55" y="53"/>
                        <a:pt x="55" y="53"/>
                      </a:cubicBezTo>
                      <a:cubicBezTo>
                        <a:pt x="55" y="53"/>
                        <a:pt x="55" y="53"/>
                        <a:pt x="55" y="53"/>
                      </a:cubicBezTo>
                      <a:cubicBezTo>
                        <a:pt x="55" y="53"/>
                        <a:pt x="55" y="53"/>
                        <a:pt x="55" y="53"/>
                      </a:cubicBezTo>
                      <a:cubicBezTo>
                        <a:pt x="55" y="53"/>
                        <a:pt x="55" y="53"/>
                        <a:pt x="55" y="53"/>
                      </a:cubicBezTo>
                      <a:cubicBezTo>
                        <a:pt x="56" y="53"/>
                        <a:pt x="56" y="53"/>
                        <a:pt x="56" y="53"/>
                      </a:cubicBezTo>
                      <a:cubicBezTo>
                        <a:pt x="56" y="53"/>
                        <a:pt x="56" y="53"/>
                        <a:pt x="56" y="53"/>
                      </a:cubicBezTo>
                      <a:cubicBezTo>
                        <a:pt x="57" y="53"/>
                        <a:pt x="57" y="53"/>
                        <a:pt x="57" y="53"/>
                      </a:cubicBezTo>
                      <a:cubicBezTo>
                        <a:pt x="57" y="53"/>
                        <a:pt x="57" y="53"/>
                        <a:pt x="57" y="53"/>
                      </a:cubicBezTo>
                      <a:cubicBezTo>
                        <a:pt x="57" y="53"/>
                        <a:pt x="57" y="53"/>
                        <a:pt x="57"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9" y="53"/>
                        <a:pt x="59" y="53"/>
                        <a:pt x="59" y="53"/>
                      </a:cubicBezTo>
                      <a:cubicBezTo>
                        <a:pt x="59" y="53"/>
                        <a:pt x="59" y="53"/>
                        <a:pt x="59" y="53"/>
                      </a:cubicBezTo>
                      <a:cubicBezTo>
                        <a:pt x="59" y="53"/>
                        <a:pt x="59" y="53"/>
                        <a:pt x="59" y="53"/>
                      </a:cubicBezTo>
                      <a:cubicBezTo>
                        <a:pt x="59" y="53"/>
                        <a:pt x="59" y="53"/>
                        <a:pt x="59" y="53"/>
                      </a:cubicBezTo>
                      <a:cubicBezTo>
                        <a:pt x="60" y="53"/>
                        <a:pt x="60" y="53"/>
                        <a:pt x="60" y="53"/>
                      </a:cubicBezTo>
                      <a:cubicBezTo>
                        <a:pt x="60" y="53"/>
                        <a:pt x="60" y="53"/>
                        <a:pt x="60" y="53"/>
                      </a:cubicBezTo>
                      <a:cubicBezTo>
                        <a:pt x="60" y="53"/>
                        <a:pt x="60" y="53"/>
                        <a:pt x="60" y="53"/>
                      </a:cubicBezTo>
                      <a:cubicBezTo>
                        <a:pt x="60" y="54"/>
                        <a:pt x="60" y="54"/>
                        <a:pt x="60" y="54"/>
                      </a:cubicBezTo>
                      <a:cubicBezTo>
                        <a:pt x="61" y="54"/>
                        <a:pt x="61" y="54"/>
                        <a:pt x="61" y="54"/>
                      </a:cubicBezTo>
                      <a:cubicBezTo>
                        <a:pt x="61" y="54"/>
                        <a:pt x="61" y="54"/>
                        <a:pt x="61" y="54"/>
                      </a:cubicBezTo>
                      <a:cubicBezTo>
                        <a:pt x="61" y="55"/>
                        <a:pt x="61" y="55"/>
                        <a:pt x="61" y="55"/>
                      </a:cubicBezTo>
                      <a:cubicBezTo>
                        <a:pt x="61" y="55"/>
                        <a:pt x="61" y="55"/>
                        <a:pt x="61" y="55"/>
                      </a:cubicBezTo>
                      <a:cubicBezTo>
                        <a:pt x="61" y="56"/>
                        <a:pt x="61" y="56"/>
                        <a:pt x="61" y="56"/>
                      </a:cubicBezTo>
                      <a:cubicBezTo>
                        <a:pt x="61" y="56"/>
                        <a:pt x="61" y="56"/>
                        <a:pt x="61" y="56"/>
                      </a:cubicBezTo>
                      <a:cubicBezTo>
                        <a:pt x="61" y="56"/>
                        <a:pt x="61" y="56"/>
                        <a:pt x="61" y="56"/>
                      </a:cubicBezTo>
                      <a:cubicBezTo>
                        <a:pt x="61" y="57"/>
                        <a:pt x="61" y="57"/>
                        <a:pt x="61" y="57"/>
                      </a:cubicBezTo>
                      <a:cubicBezTo>
                        <a:pt x="62" y="56"/>
                        <a:pt x="62" y="56"/>
                        <a:pt x="62" y="56"/>
                      </a:cubicBezTo>
                      <a:cubicBezTo>
                        <a:pt x="63" y="57"/>
                        <a:pt x="63" y="57"/>
                        <a:pt x="63" y="57"/>
                      </a:cubicBezTo>
                      <a:cubicBezTo>
                        <a:pt x="63" y="57"/>
                        <a:pt x="63" y="57"/>
                        <a:pt x="63" y="57"/>
                      </a:cubicBezTo>
                      <a:cubicBezTo>
                        <a:pt x="63" y="57"/>
                        <a:pt x="63" y="57"/>
                        <a:pt x="63" y="57"/>
                      </a:cubicBezTo>
                      <a:cubicBezTo>
                        <a:pt x="64" y="57"/>
                        <a:pt x="64" y="57"/>
                        <a:pt x="64" y="57"/>
                      </a:cubicBezTo>
                      <a:cubicBezTo>
                        <a:pt x="64" y="57"/>
                        <a:pt x="64" y="57"/>
                        <a:pt x="64" y="57"/>
                      </a:cubicBezTo>
                      <a:cubicBezTo>
                        <a:pt x="64" y="57"/>
                        <a:pt x="64" y="57"/>
                        <a:pt x="64" y="57"/>
                      </a:cubicBezTo>
                      <a:cubicBezTo>
                        <a:pt x="65" y="57"/>
                        <a:pt x="65" y="57"/>
                        <a:pt x="65" y="57"/>
                      </a:cubicBezTo>
                      <a:cubicBezTo>
                        <a:pt x="66" y="57"/>
                        <a:pt x="66" y="57"/>
                        <a:pt x="66" y="57"/>
                      </a:cubicBezTo>
                      <a:cubicBezTo>
                        <a:pt x="66" y="58"/>
                        <a:pt x="66" y="58"/>
                        <a:pt x="66" y="58"/>
                      </a:cubicBezTo>
                      <a:cubicBezTo>
                        <a:pt x="68" y="58"/>
                        <a:pt x="68" y="58"/>
                        <a:pt x="68" y="58"/>
                      </a:cubicBezTo>
                      <a:cubicBezTo>
                        <a:pt x="68" y="58"/>
                        <a:pt x="68" y="58"/>
                        <a:pt x="68" y="58"/>
                      </a:cubicBezTo>
                      <a:cubicBezTo>
                        <a:pt x="70" y="58"/>
                        <a:pt x="70" y="58"/>
                        <a:pt x="70" y="58"/>
                      </a:cubicBezTo>
                      <a:cubicBezTo>
                        <a:pt x="70" y="57"/>
                        <a:pt x="70" y="57"/>
                        <a:pt x="70" y="57"/>
                      </a:cubicBezTo>
                      <a:cubicBezTo>
                        <a:pt x="70" y="57"/>
                        <a:pt x="70" y="57"/>
                        <a:pt x="70" y="57"/>
                      </a:cubicBezTo>
                      <a:cubicBezTo>
                        <a:pt x="71" y="58"/>
                        <a:pt x="71" y="58"/>
                        <a:pt x="71" y="58"/>
                      </a:cubicBezTo>
                      <a:cubicBezTo>
                        <a:pt x="71" y="58"/>
                        <a:pt x="71" y="58"/>
                        <a:pt x="71" y="58"/>
                      </a:cubicBezTo>
                      <a:cubicBezTo>
                        <a:pt x="71" y="58"/>
                        <a:pt x="71" y="58"/>
                        <a:pt x="71" y="58"/>
                      </a:cubicBezTo>
                      <a:cubicBezTo>
                        <a:pt x="71" y="58"/>
                        <a:pt x="71" y="58"/>
                        <a:pt x="71" y="58"/>
                      </a:cubicBezTo>
                      <a:cubicBezTo>
                        <a:pt x="71" y="58"/>
                        <a:pt x="71" y="58"/>
                        <a:pt x="71" y="58"/>
                      </a:cubicBezTo>
                      <a:cubicBezTo>
                        <a:pt x="72" y="59"/>
                        <a:pt x="72" y="59"/>
                        <a:pt x="72" y="59"/>
                      </a:cubicBezTo>
                      <a:cubicBezTo>
                        <a:pt x="72" y="59"/>
                        <a:pt x="72" y="59"/>
                        <a:pt x="72" y="59"/>
                      </a:cubicBezTo>
                      <a:cubicBezTo>
                        <a:pt x="73" y="59"/>
                        <a:pt x="73" y="59"/>
                        <a:pt x="73" y="59"/>
                      </a:cubicBezTo>
                      <a:cubicBezTo>
                        <a:pt x="73" y="59"/>
                        <a:pt x="73" y="59"/>
                        <a:pt x="73" y="59"/>
                      </a:cubicBezTo>
                      <a:cubicBezTo>
                        <a:pt x="73" y="59"/>
                        <a:pt x="73" y="59"/>
                        <a:pt x="73" y="59"/>
                      </a:cubicBezTo>
                      <a:cubicBezTo>
                        <a:pt x="74" y="59"/>
                        <a:pt x="74" y="59"/>
                        <a:pt x="74" y="59"/>
                      </a:cubicBezTo>
                      <a:cubicBezTo>
                        <a:pt x="74" y="58"/>
                        <a:pt x="74" y="58"/>
                        <a:pt x="74" y="58"/>
                      </a:cubicBezTo>
                      <a:cubicBezTo>
                        <a:pt x="74" y="58"/>
                        <a:pt x="74" y="58"/>
                        <a:pt x="74" y="58"/>
                      </a:cubicBezTo>
                      <a:cubicBezTo>
                        <a:pt x="75" y="58"/>
                        <a:pt x="75" y="58"/>
                        <a:pt x="75" y="58"/>
                      </a:cubicBezTo>
                      <a:cubicBezTo>
                        <a:pt x="77" y="58"/>
                        <a:pt x="77" y="58"/>
                        <a:pt x="77" y="58"/>
                      </a:cubicBezTo>
                      <a:cubicBezTo>
                        <a:pt x="77" y="58"/>
                        <a:pt x="77" y="58"/>
                        <a:pt x="77" y="58"/>
                      </a:cubicBezTo>
                      <a:cubicBezTo>
                        <a:pt x="78" y="58"/>
                        <a:pt x="78" y="58"/>
                        <a:pt x="78" y="58"/>
                      </a:cubicBezTo>
                      <a:cubicBezTo>
                        <a:pt x="78" y="58"/>
                        <a:pt x="78" y="58"/>
                        <a:pt x="78" y="58"/>
                      </a:cubicBezTo>
                      <a:cubicBezTo>
                        <a:pt x="79" y="58"/>
                        <a:pt x="79" y="58"/>
                        <a:pt x="79" y="58"/>
                      </a:cubicBezTo>
                      <a:cubicBezTo>
                        <a:pt x="79" y="58"/>
                        <a:pt x="79" y="58"/>
                        <a:pt x="79" y="58"/>
                      </a:cubicBezTo>
                      <a:cubicBezTo>
                        <a:pt x="79" y="59"/>
                        <a:pt x="79" y="59"/>
                        <a:pt x="79" y="59"/>
                      </a:cubicBezTo>
                      <a:cubicBezTo>
                        <a:pt x="79" y="59"/>
                        <a:pt x="79" y="59"/>
                        <a:pt x="79" y="59"/>
                      </a:cubicBezTo>
                      <a:cubicBezTo>
                        <a:pt x="79" y="60"/>
                        <a:pt x="79" y="60"/>
                        <a:pt x="79" y="60"/>
                      </a:cubicBezTo>
                      <a:cubicBezTo>
                        <a:pt x="79" y="60"/>
                        <a:pt x="79" y="60"/>
                        <a:pt x="79" y="60"/>
                      </a:cubicBezTo>
                      <a:cubicBezTo>
                        <a:pt x="80" y="60"/>
                        <a:pt x="80" y="60"/>
                        <a:pt x="80" y="60"/>
                      </a:cubicBezTo>
                      <a:cubicBezTo>
                        <a:pt x="81" y="61"/>
                        <a:pt x="81" y="61"/>
                        <a:pt x="81" y="61"/>
                      </a:cubicBezTo>
                      <a:cubicBezTo>
                        <a:pt x="81" y="61"/>
                        <a:pt x="81" y="61"/>
                        <a:pt x="81" y="61"/>
                      </a:cubicBezTo>
                      <a:cubicBezTo>
                        <a:pt x="81" y="61"/>
                        <a:pt x="81" y="61"/>
                        <a:pt x="81" y="61"/>
                      </a:cubicBezTo>
                      <a:cubicBezTo>
                        <a:pt x="81" y="61"/>
                        <a:pt x="81" y="61"/>
                        <a:pt x="81" y="61"/>
                      </a:cubicBezTo>
                      <a:cubicBezTo>
                        <a:pt x="81" y="61"/>
                        <a:pt x="81" y="61"/>
                        <a:pt x="81" y="61"/>
                      </a:cubicBezTo>
                      <a:cubicBezTo>
                        <a:pt x="81" y="61"/>
                        <a:pt x="81" y="61"/>
                        <a:pt x="81" y="61"/>
                      </a:cubicBezTo>
                      <a:cubicBezTo>
                        <a:pt x="81" y="62"/>
                        <a:pt x="81" y="62"/>
                        <a:pt x="81" y="62"/>
                      </a:cubicBezTo>
                      <a:cubicBezTo>
                        <a:pt x="81" y="62"/>
                        <a:pt x="81" y="62"/>
                        <a:pt x="81" y="62"/>
                      </a:cubicBezTo>
                      <a:cubicBezTo>
                        <a:pt x="81" y="62"/>
                        <a:pt x="81" y="62"/>
                        <a:pt x="81" y="62"/>
                      </a:cubicBezTo>
                      <a:cubicBezTo>
                        <a:pt x="81" y="62"/>
                        <a:pt x="81" y="62"/>
                        <a:pt x="81" y="62"/>
                      </a:cubicBezTo>
                      <a:cubicBezTo>
                        <a:pt x="81" y="63"/>
                        <a:pt x="81" y="63"/>
                        <a:pt x="81" y="63"/>
                      </a:cubicBezTo>
                      <a:cubicBezTo>
                        <a:pt x="81" y="63"/>
                        <a:pt x="81" y="63"/>
                        <a:pt x="81" y="63"/>
                      </a:cubicBezTo>
                      <a:cubicBezTo>
                        <a:pt x="81" y="63"/>
                        <a:pt x="81" y="63"/>
                        <a:pt x="81" y="63"/>
                      </a:cubicBezTo>
                      <a:cubicBezTo>
                        <a:pt x="82" y="63"/>
                        <a:pt x="82" y="63"/>
                        <a:pt x="82" y="63"/>
                      </a:cubicBezTo>
                      <a:cubicBezTo>
                        <a:pt x="83" y="63"/>
                        <a:pt x="83" y="63"/>
                        <a:pt x="83" y="63"/>
                      </a:cubicBezTo>
                      <a:cubicBezTo>
                        <a:pt x="83" y="63"/>
                        <a:pt x="83" y="63"/>
                        <a:pt x="83" y="63"/>
                      </a:cubicBezTo>
                      <a:cubicBezTo>
                        <a:pt x="85" y="61"/>
                        <a:pt x="85" y="61"/>
                        <a:pt x="85" y="61"/>
                      </a:cubicBezTo>
                      <a:cubicBezTo>
                        <a:pt x="85" y="61"/>
                        <a:pt x="85" y="61"/>
                        <a:pt x="85" y="61"/>
                      </a:cubicBezTo>
                      <a:cubicBezTo>
                        <a:pt x="86" y="61"/>
                        <a:pt x="86" y="61"/>
                        <a:pt x="86" y="61"/>
                      </a:cubicBezTo>
                      <a:cubicBezTo>
                        <a:pt x="87" y="61"/>
                        <a:pt x="87" y="61"/>
                        <a:pt x="87" y="61"/>
                      </a:cubicBezTo>
                      <a:cubicBezTo>
                        <a:pt x="87" y="61"/>
                        <a:pt x="87" y="61"/>
                        <a:pt x="87" y="61"/>
                      </a:cubicBezTo>
                      <a:cubicBezTo>
                        <a:pt x="87" y="62"/>
                        <a:pt x="87" y="62"/>
                        <a:pt x="87" y="62"/>
                      </a:cubicBezTo>
                      <a:cubicBezTo>
                        <a:pt x="87" y="62"/>
                        <a:pt x="87" y="62"/>
                        <a:pt x="87" y="62"/>
                      </a:cubicBezTo>
                      <a:cubicBezTo>
                        <a:pt x="87" y="62"/>
                        <a:pt x="87" y="62"/>
                        <a:pt x="87" y="62"/>
                      </a:cubicBezTo>
                      <a:cubicBezTo>
                        <a:pt x="88" y="62"/>
                        <a:pt x="88" y="62"/>
                        <a:pt x="88" y="62"/>
                      </a:cubicBezTo>
                      <a:cubicBezTo>
                        <a:pt x="89" y="62"/>
                        <a:pt x="89" y="62"/>
                        <a:pt x="89" y="62"/>
                      </a:cubicBezTo>
                      <a:cubicBezTo>
                        <a:pt x="89" y="62"/>
                        <a:pt x="89" y="62"/>
                        <a:pt x="89" y="62"/>
                      </a:cubicBezTo>
                      <a:cubicBezTo>
                        <a:pt x="89" y="63"/>
                        <a:pt x="89" y="63"/>
                        <a:pt x="89" y="63"/>
                      </a:cubicBezTo>
                      <a:cubicBezTo>
                        <a:pt x="89" y="63"/>
                        <a:pt x="89" y="63"/>
                        <a:pt x="89" y="63"/>
                      </a:cubicBezTo>
                      <a:cubicBezTo>
                        <a:pt x="89" y="64"/>
                        <a:pt x="89" y="64"/>
                        <a:pt x="89" y="64"/>
                      </a:cubicBezTo>
                      <a:cubicBezTo>
                        <a:pt x="89" y="64"/>
                        <a:pt x="89" y="64"/>
                        <a:pt x="89" y="64"/>
                      </a:cubicBezTo>
                      <a:cubicBezTo>
                        <a:pt x="90" y="64"/>
                        <a:pt x="90" y="64"/>
                        <a:pt x="90" y="64"/>
                      </a:cubicBezTo>
                      <a:cubicBezTo>
                        <a:pt x="91" y="64"/>
                        <a:pt x="91" y="64"/>
                        <a:pt x="91" y="64"/>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2" y="63"/>
                        <a:pt x="92" y="63"/>
                        <a:pt x="92" y="63"/>
                      </a:cubicBezTo>
                      <a:cubicBezTo>
                        <a:pt x="92" y="63"/>
                        <a:pt x="92" y="63"/>
                        <a:pt x="92" y="63"/>
                      </a:cubicBezTo>
                      <a:cubicBezTo>
                        <a:pt x="92" y="63"/>
                        <a:pt x="92" y="63"/>
                        <a:pt x="92" y="63"/>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4" y="63"/>
                        <a:pt x="94" y="63"/>
                        <a:pt x="94" y="63"/>
                      </a:cubicBezTo>
                      <a:cubicBezTo>
                        <a:pt x="94" y="63"/>
                        <a:pt x="94" y="63"/>
                        <a:pt x="94" y="63"/>
                      </a:cubicBezTo>
                      <a:cubicBezTo>
                        <a:pt x="94" y="63"/>
                        <a:pt x="94" y="63"/>
                        <a:pt x="94" y="63"/>
                      </a:cubicBezTo>
                      <a:cubicBezTo>
                        <a:pt x="93" y="64"/>
                        <a:pt x="93" y="64"/>
                        <a:pt x="93" y="64"/>
                      </a:cubicBezTo>
                      <a:cubicBezTo>
                        <a:pt x="93" y="64"/>
                        <a:pt x="93" y="64"/>
                        <a:pt x="93" y="64"/>
                      </a:cubicBezTo>
                      <a:cubicBezTo>
                        <a:pt x="93" y="64"/>
                        <a:pt x="93" y="64"/>
                        <a:pt x="93" y="64"/>
                      </a:cubicBezTo>
                      <a:cubicBezTo>
                        <a:pt x="93" y="65"/>
                        <a:pt x="93" y="65"/>
                        <a:pt x="93" y="65"/>
                      </a:cubicBezTo>
                      <a:cubicBezTo>
                        <a:pt x="94" y="65"/>
                        <a:pt x="94" y="65"/>
                        <a:pt x="94" y="65"/>
                      </a:cubicBezTo>
                      <a:cubicBezTo>
                        <a:pt x="94" y="66"/>
                        <a:pt x="94" y="66"/>
                        <a:pt x="94" y="66"/>
                      </a:cubicBezTo>
                      <a:cubicBezTo>
                        <a:pt x="95" y="66"/>
                        <a:pt x="95" y="66"/>
                        <a:pt x="95" y="66"/>
                      </a:cubicBezTo>
                      <a:cubicBezTo>
                        <a:pt x="95" y="65"/>
                        <a:pt x="95" y="65"/>
                        <a:pt x="95" y="65"/>
                      </a:cubicBezTo>
                      <a:cubicBezTo>
                        <a:pt x="95" y="65"/>
                        <a:pt x="95" y="65"/>
                        <a:pt x="95" y="65"/>
                      </a:cubicBezTo>
                      <a:cubicBezTo>
                        <a:pt x="95" y="64"/>
                        <a:pt x="95" y="64"/>
                        <a:pt x="95" y="64"/>
                      </a:cubicBezTo>
                      <a:cubicBezTo>
                        <a:pt x="95" y="64"/>
                        <a:pt x="95" y="64"/>
                        <a:pt x="95" y="64"/>
                      </a:cubicBezTo>
                      <a:cubicBezTo>
                        <a:pt x="96" y="64"/>
                        <a:pt x="96" y="64"/>
                        <a:pt x="96" y="64"/>
                      </a:cubicBezTo>
                      <a:cubicBezTo>
                        <a:pt x="96" y="64"/>
                        <a:pt x="96" y="64"/>
                        <a:pt x="96" y="64"/>
                      </a:cubicBezTo>
                      <a:cubicBezTo>
                        <a:pt x="96" y="63"/>
                        <a:pt x="96" y="63"/>
                        <a:pt x="96" y="63"/>
                      </a:cubicBezTo>
                      <a:cubicBezTo>
                        <a:pt x="95" y="63"/>
                        <a:pt x="95" y="63"/>
                        <a:pt x="95" y="63"/>
                      </a:cubicBezTo>
                      <a:cubicBezTo>
                        <a:pt x="95" y="63"/>
                        <a:pt x="95" y="63"/>
                        <a:pt x="95" y="63"/>
                      </a:cubicBezTo>
                      <a:cubicBezTo>
                        <a:pt x="95" y="63"/>
                        <a:pt x="95" y="63"/>
                        <a:pt x="95" y="63"/>
                      </a:cubicBezTo>
                      <a:cubicBezTo>
                        <a:pt x="96" y="63"/>
                        <a:pt x="96" y="63"/>
                        <a:pt x="96" y="63"/>
                      </a:cubicBezTo>
                      <a:cubicBezTo>
                        <a:pt x="96" y="63"/>
                        <a:pt x="96" y="63"/>
                        <a:pt x="96" y="63"/>
                      </a:cubicBezTo>
                      <a:cubicBezTo>
                        <a:pt x="96" y="63"/>
                        <a:pt x="96" y="63"/>
                        <a:pt x="96" y="63"/>
                      </a:cubicBezTo>
                      <a:cubicBezTo>
                        <a:pt x="97" y="62"/>
                        <a:pt x="97" y="62"/>
                        <a:pt x="97" y="62"/>
                      </a:cubicBezTo>
                      <a:cubicBezTo>
                        <a:pt x="97" y="62"/>
                        <a:pt x="97" y="62"/>
                        <a:pt x="97" y="62"/>
                      </a:cubicBezTo>
                      <a:cubicBezTo>
                        <a:pt x="97" y="61"/>
                        <a:pt x="97" y="61"/>
                        <a:pt x="97" y="61"/>
                      </a:cubicBezTo>
                      <a:cubicBezTo>
                        <a:pt x="97" y="61"/>
                        <a:pt x="97" y="61"/>
                        <a:pt x="97" y="61"/>
                      </a:cubicBezTo>
                      <a:cubicBezTo>
                        <a:pt x="97" y="61"/>
                        <a:pt x="97" y="61"/>
                        <a:pt x="97" y="61"/>
                      </a:cubicBezTo>
                      <a:cubicBezTo>
                        <a:pt x="97" y="61"/>
                        <a:pt x="97" y="61"/>
                        <a:pt x="97"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9" y="62"/>
                        <a:pt x="99" y="62"/>
                        <a:pt x="99" y="62"/>
                      </a:cubicBezTo>
                      <a:cubicBezTo>
                        <a:pt x="99" y="63"/>
                        <a:pt x="99" y="63"/>
                        <a:pt x="99" y="63"/>
                      </a:cubicBezTo>
                      <a:cubicBezTo>
                        <a:pt x="99" y="63"/>
                        <a:pt x="99" y="63"/>
                        <a:pt x="99" y="63"/>
                      </a:cubicBezTo>
                      <a:cubicBezTo>
                        <a:pt x="99" y="63"/>
                        <a:pt x="99" y="63"/>
                        <a:pt x="99" y="63"/>
                      </a:cubicBezTo>
                      <a:cubicBezTo>
                        <a:pt x="99" y="63"/>
                        <a:pt x="99" y="63"/>
                        <a:pt x="99" y="63"/>
                      </a:cubicBezTo>
                      <a:cubicBezTo>
                        <a:pt x="100" y="63"/>
                        <a:pt x="100" y="63"/>
                        <a:pt x="100" y="63"/>
                      </a:cubicBezTo>
                      <a:cubicBezTo>
                        <a:pt x="100" y="63"/>
                        <a:pt x="100" y="63"/>
                        <a:pt x="100" y="63"/>
                      </a:cubicBezTo>
                      <a:cubicBezTo>
                        <a:pt x="100" y="63"/>
                        <a:pt x="100" y="63"/>
                        <a:pt x="100" y="63"/>
                      </a:cubicBezTo>
                      <a:cubicBezTo>
                        <a:pt x="100" y="63"/>
                        <a:pt x="100" y="63"/>
                        <a:pt x="100"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2" y="63"/>
                        <a:pt x="102" y="63"/>
                        <a:pt x="102" y="63"/>
                      </a:cubicBezTo>
                      <a:cubicBezTo>
                        <a:pt x="102" y="63"/>
                        <a:pt x="102" y="63"/>
                        <a:pt x="102" y="63"/>
                      </a:cubicBezTo>
                      <a:cubicBezTo>
                        <a:pt x="102" y="63"/>
                        <a:pt x="102" y="63"/>
                        <a:pt x="102" y="63"/>
                      </a:cubicBezTo>
                      <a:cubicBezTo>
                        <a:pt x="102" y="63"/>
                        <a:pt x="102" y="63"/>
                        <a:pt x="102" y="63"/>
                      </a:cubicBezTo>
                      <a:cubicBezTo>
                        <a:pt x="102" y="62"/>
                        <a:pt x="102" y="62"/>
                        <a:pt x="102" y="62"/>
                      </a:cubicBezTo>
                      <a:cubicBezTo>
                        <a:pt x="102" y="62"/>
                        <a:pt x="102" y="62"/>
                        <a:pt x="102" y="62"/>
                      </a:cubicBezTo>
                      <a:cubicBezTo>
                        <a:pt x="102" y="62"/>
                        <a:pt x="102" y="62"/>
                        <a:pt x="102" y="62"/>
                      </a:cubicBezTo>
                      <a:cubicBezTo>
                        <a:pt x="102" y="62"/>
                        <a:pt x="102" y="62"/>
                        <a:pt x="102" y="62"/>
                      </a:cubicBezTo>
                      <a:cubicBezTo>
                        <a:pt x="102" y="62"/>
                        <a:pt x="102" y="62"/>
                        <a:pt x="102" y="62"/>
                      </a:cubicBezTo>
                      <a:cubicBezTo>
                        <a:pt x="103" y="62"/>
                        <a:pt x="103" y="62"/>
                        <a:pt x="103" y="62"/>
                      </a:cubicBezTo>
                      <a:cubicBezTo>
                        <a:pt x="103" y="62"/>
                        <a:pt x="103" y="62"/>
                        <a:pt x="103" y="62"/>
                      </a:cubicBezTo>
                      <a:cubicBezTo>
                        <a:pt x="103" y="62"/>
                        <a:pt x="103" y="62"/>
                        <a:pt x="103" y="62"/>
                      </a:cubicBezTo>
                      <a:cubicBezTo>
                        <a:pt x="103" y="62"/>
                        <a:pt x="103" y="62"/>
                        <a:pt x="103" y="62"/>
                      </a:cubicBezTo>
                      <a:cubicBezTo>
                        <a:pt x="103" y="62"/>
                        <a:pt x="103" y="62"/>
                        <a:pt x="103" y="62"/>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4" y="63"/>
                        <a:pt x="104" y="63"/>
                        <a:pt x="104" y="63"/>
                      </a:cubicBezTo>
                      <a:cubicBezTo>
                        <a:pt x="104" y="63"/>
                        <a:pt x="104" y="63"/>
                        <a:pt x="104" y="63"/>
                      </a:cubicBezTo>
                      <a:cubicBezTo>
                        <a:pt x="104" y="63"/>
                        <a:pt x="104" y="63"/>
                        <a:pt x="104" y="63"/>
                      </a:cubicBezTo>
                      <a:cubicBezTo>
                        <a:pt x="104" y="64"/>
                        <a:pt x="104" y="64"/>
                        <a:pt x="104" y="64"/>
                      </a:cubicBezTo>
                      <a:cubicBezTo>
                        <a:pt x="104" y="64"/>
                        <a:pt x="104" y="64"/>
                        <a:pt x="104" y="64"/>
                      </a:cubicBezTo>
                      <a:cubicBezTo>
                        <a:pt x="104" y="64"/>
                        <a:pt x="104" y="64"/>
                        <a:pt x="104" y="64"/>
                      </a:cubicBezTo>
                      <a:cubicBezTo>
                        <a:pt x="105" y="64"/>
                        <a:pt x="105" y="64"/>
                        <a:pt x="105" y="64"/>
                      </a:cubicBezTo>
                      <a:cubicBezTo>
                        <a:pt x="105" y="64"/>
                        <a:pt x="105" y="64"/>
                        <a:pt x="105" y="64"/>
                      </a:cubicBezTo>
                      <a:cubicBezTo>
                        <a:pt x="106" y="64"/>
                        <a:pt x="106" y="64"/>
                        <a:pt x="106" y="64"/>
                      </a:cubicBezTo>
                      <a:cubicBezTo>
                        <a:pt x="106" y="64"/>
                        <a:pt x="106" y="64"/>
                        <a:pt x="106" y="64"/>
                      </a:cubicBezTo>
                      <a:cubicBezTo>
                        <a:pt x="106" y="64"/>
                        <a:pt x="106" y="64"/>
                        <a:pt x="106" y="64"/>
                      </a:cubicBezTo>
                      <a:cubicBezTo>
                        <a:pt x="107" y="65"/>
                        <a:pt x="107" y="65"/>
                        <a:pt x="107" y="65"/>
                      </a:cubicBezTo>
                      <a:cubicBezTo>
                        <a:pt x="107" y="66"/>
                        <a:pt x="107" y="66"/>
                        <a:pt x="107" y="66"/>
                      </a:cubicBezTo>
                      <a:cubicBezTo>
                        <a:pt x="108" y="65"/>
                        <a:pt x="108" y="65"/>
                        <a:pt x="108" y="65"/>
                      </a:cubicBezTo>
                      <a:cubicBezTo>
                        <a:pt x="108" y="65"/>
                        <a:pt x="108" y="65"/>
                        <a:pt x="108" y="65"/>
                      </a:cubicBezTo>
                      <a:cubicBezTo>
                        <a:pt x="108" y="65"/>
                        <a:pt x="108" y="65"/>
                        <a:pt x="108" y="65"/>
                      </a:cubicBezTo>
                      <a:cubicBezTo>
                        <a:pt x="108" y="64"/>
                        <a:pt x="108" y="64"/>
                        <a:pt x="108" y="64"/>
                      </a:cubicBezTo>
                      <a:cubicBezTo>
                        <a:pt x="108" y="64"/>
                        <a:pt x="108" y="64"/>
                        <a:pt x="108" y="64"/>
                      </a:cubicBezTo>
                      <a:cubicBezTo>
                        <a:pt x="109" y="64"/>
                        <a:pt x="109" y="64"/>
                        <a:pt x="109" y="64"/>
                      </a:cubicBezTo>
                      <a:cubicBezTo>
                        <a:pt x="109" y="64"/>
                        <a:pt x="109" y="64"/>
                        <a:pt x="109" y="64"/>
                      </a:cubicBezTo>
                      <a:cubicBezTo>
                        <a:pt x="110" y="64"/>
                        <a:pt x="110" y="64"/>
                        <a:pt x="110" y="64"/>
                      </a:cubicBezTo>
                      <a:cubicBezTo>
                        <a:pt x="110" y="64"/>
                        <a:pt x="110" y="64"/>
                        <a:pt x="110" y="64"/>
                      </a:cubicBezTo>
                      <a:cubicBezTo>
                        <a:pt x="110" y="63"/>
                        <a:pt x="110" y="63"/>
                        <a:pt x="110" y="63"/>
                      </a:cubicBezTo>
                      <a:cubicBezTo>
                        <a:pt x="110" y="63"/>
                        <a:pt x="110" y="63"/>
                        <a:pt x="110" y="63"/>
                      </a:cubicBezTo>
                      <a:cubicBezTo>
                        <a:pt x="111" y="63"/>
                        <a:pt x="111" y="63"/>
                        <a:pt x="111" y="63"/>
                      </a:cubicBezTo>
                      <a:cubicBezTo>
                        <a:pt x="111" y="63"/>
                        <a:pt x="111" y="63"/>
                        <a:pt x="111" y="63"/>
                      </a:cubicBezTo>
                      <a:cubicBezTo>
                        <a:pt x="111" y="63"/>
                        <a:pt x="111" y="63"/>
                        <a:pt x="111" y="63"/>
                      </a:cubicBezTo>
                      <a:cubicBezTo>
                        <a:pt x="112" y="63"/>
                        <a:pt x="112" y="63"/>
                        <a:pt x="112" y="63"/>
                      </a:cubicBezTo>
                      <a:cubicBezTo>
                        <a:pt x="112" y="63"/>
                        <a:pt x="112" y="63"/>
                        <a:pt x="112" y="63"/>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4" y="62"/>
                        <a:pt x="114" y="62"/>
                        <a:pt x="114" y="62"/>
                      </a:cubicBezTo>
                      <a:cubicBezTo>
                        <a:pt x="114" y="62"/>
                        <a:pt x="114" y="62"/>
                        <a:pt x="114" y="62"/>
                      </a:cubicBezTo>
                      <a:cubicBezTo>
                        <a:pt x="114" y="62"/>
                        <a:pt x="114" y="62"/>
                        <a:pt x="114" y="62"/>
                      </a:cubicBezTo>
                      <a:cubicBezTo>
                        <a:pt x="115" y="62"/>
                        <a:pt x="115" y="62"/>
                        <a:pt x="115" y="62"/>
                      </a:cubicBezTo>
                      <a:cubicBezTo>
                        <a:pt x="115" y="62"/>
                        <a:pt x="115" y="62"/>
                        <a:pt x="115"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7" y="62"/>
                        <a:pt x="117" y="62"/>
                        <a:pt x="117" y="62"/>
                      </a:cubicBezTo>
                      <a:cubicBezTo>
                        <a:pt x="117" y="61"/>
                        <a:pt x="117" y="61"/>
                        <a:pt x="117" y="61"/>
                      </a:cubicBezTo>
                      <a:cubicBezTo>
                        <a:pt x="117" y="61"/>
                        <a:pt x="117" y="61"/>
                        <a:pt x="117" y="61"/>
                      </a:cubicBezTo>
                      <a:cubicBezTo>
                        <a:pt x="117" y="61"/>
                        <a:pt x="117" y="61"/>
                        <a:pt x="117" y="61"/>
                      </a:cubicBezTo>
                      <a:cubicBezTo>
                        <a:pt x="118" y="61"/>
                        <a:pt x="118" y="61"/>
                        <a:pt x="118" y="61"/>
                      </a:cubicBezTo>
                      <a:cubicBezTo>
                        <a:pt x="118" y="61"/>
                        <a:pt x="118" y="61"/>
                        <a:pt x="118" y="61"/>
                      </a:cubicBezTo>
                      <a:cubicBezTo>
                        <a:pt x="118" y="61"/>
                        <a:pt x="118" y="61"/>
                        <a:pt x="118" y="61"/>
                      </a:cubicBezTo>
                      <a:cubicBezTo>
                        <a:pt x="118" y="61"/>
                        <a:pt x="118" y="61"/>
                        <a:pt x="118" y="61"/>
                      </a:cubicBezTo>
                      <a:cubicBezTo>
                        <a:pt x="118" y="61"/>
                        <a:pt x="118" y="61"/>
                        <a:pt x="118" y="61"/>
                      </a:cubicBezTo>
                      <a:cubicBezTo>
                        <a:pt x="119" y="61"/>
                        <a:pt x="119" y="61"/>
                        <a:pt x="119" y="61"/>
                      </a:cubicBezTo>
                      <a:cubicBezTo>
                        <a:pt x="119" y="61"/>
                        <a:pt x="119" y="61"/>
                        <a:pt x="119" y="61"/>
                      </a:cubicBezTo>
                      <a:cubicBezTo>
                        <a:pt x="119" y="60"/>
                        <a:pt x="119" y="60"/>
                        <a:pt x="119" y="60"/>
                      </a:cubicBezTo>
                      <a:cubicBezTo>
                        <a:pt x="119" y="60"/>
                        <a:pt x="119" y="60"/>
                        <a:pt x="119" y="60"/>
                      </a:cubicBezTo>
                      <a:cubicBezTo>
                        <a:pt x="119" y="60"/>
                        <a:pt x="119" y="60"/>
                        <a:pt x="119" y="60"/>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1" y="61"/>
                        <a:pt x="121" y="61"/>
                        <a:pt x="121" y="61"/>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2" y="62"/>
                        <a:pt x="122" y="62"/>
                        <a:pt x="122" y="62"/>
                      </a:cubicBezTo>
                      <a:cubicBezTo>
                        <a:pt x="122" y="62"/>
                        <a:pt x="122" y="62"/>
                        <a:pt x="122" y="62"/>
                      </a:cubicBezTo>
                      <a:cubicBezTo>
                        <a:pt x="123" y="62"/>
                        <a:pt x="123" y="62"/>
                        <a:pt x="123" y="62"/>
                      </a:cubicBezTo>
                      <a:cubicBezTo>
                        <a:pt x="123" y="62"/>
                        <a:pt x="123" y="62"/>
                        <a:pt x="123" y="62"/>
                      </a:cubicBezTo>
                      <a:cubicBezTo>
                        <a:pt x="123" y="62"/>
                        <a:pt x="123" y="62"/>
                        <a:pt x="123" y="62"/>
                      </a:cubicBezTo>
                      <a:cubicBezTo>
                        <a:pt x="123" y="62"/>
                        <a:pt x="123" y="62"/>
                        <a:pt x="123" y="62"/>
                      </a:cubicBezTo>
                      <a:cubicBezTo>
                        <a:pt x="123" y="62"/>
                        <a:pt x="123" y="62"/>
                        <a:pt x="123" y="62"/>
                      </a:cubicBezTo>
                      <a:cubicBezTo>
                        <a:pt x="123" y="61"/>
                        <a:pt x="123" y="61"/>
                        <a:pt x="123"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5" y="61"/>
                        <a:pt x="125" y="61"/>
                        <a:pt x="125" y="61"/>
                      </a:cubicBezTo>
                      <a:cubicBezTo>
                        <a:pt x="125" y="61"/>
                        <a:pt x="125" y="61"/>
                        <a:pt x="125" y="61"/>
                      </a:cubicBezTo>
                      <a:cubicBezTo>
                        <a:pt x="125" y="60"/>
                        <a:pt x="125" y="60"/>
                        <a:pt x="125" y="60"/>
                      </a:cubicBezTo>
                      <a:cubicBezTo>
                        <a:pt x="125" y="60"/>
                        <a:pt x="125" y="60"/>
                        <a:pt x="125" y="60"/>
                      </a:cubicBezTo>
                      <a:cubicBezTo>
                        <a:pt x="125" y="60"/>
                        <a:pt x="125" y="60"/>
                        <a:pt x="125" y="60"/>
                      </a:cubicBezTo>
                      <a:cubicBezTo>
                        <a:pt x="125" y="60"/>
                        <a:pt x="125" y="60"/>
                        <a:pt x="125" y="60"/>
                      </a:cubicBezTo>
                      <a:cubicBezTo>
                        <a:pt x="126" y="60"/>
                        <a:pt x="126" y="60"/>
                        <a:pt x="126" y="60"/>
                      </a:cubicBezTo>
                      <a:cubicBezTo>
                        <a:pt x="127" y="60"/>
                        <a:pt x="127" y="60"/>
                        <a:pt x="127" y="60"/>
                      </a:cubicBezTo>
                      <a:cubicBezTo>
                        <a:pt x="127" y="60"/>
                        <a:pt x="127" y="60"/>
                        <a:pt x="127" y="60"/>
                      </a:cubicBezTo>
                      <a:cubicBezTo>
                        <a:pt x="127" y="61"/>
                        <a:pt x="127" y="61"/>
                        <a:pt x="127" y="61"/>
                      </a:cubicBezTo>
                      <a:cubicBezTo>
                        <a:pt x="127" y="61"/>
                        <a:pt x="127" y="61"/>
                        <a:pt x="127" y="61"/>
                      </a:cubicBezTo>
                      <a:cubicBezTo>
                        <a:pt x="127" y="61"/>
                        <a:pt x="127" y="61"/>
                        <a:pt x="127" y="61"/>
                      </a:cubicBezTo>
                      <a:cubicBezTo>
                        <a:pt x="128" y="61"/>
                        <a:pt x="128" y="61"/>
                        <a:pt x="128" y="61"/>
                      </a:cubicBezTo>
                      <a:cubicBezTo>
                        <a:pt x="128" y="61"/>
                        <a:pt x="128" y="61"/>
                        <a:pt x="128" y="61"/>
                      </a:cubicBezTo>
                      <a:cubicBezTo>
                        <a:pt x="128" y="62"/>
                        <a:pt x="128" y="62"/>
                        <a:pt x="128" y="62"/>
                      </a:cubicBezTo>
                      <a:cubicBezTo>
                        <a:pt x="129" y="62"/>
                        <a:pt x="129" y="62"/>
                        <a:pt x="129" y="62"/>
                      </a:cubicBezTo>
                      <a:cubicBezTo>
                        <a:pt x="129" y="62"/>
                        <a:pt x="129" y="62"/>
                        <a:pt x="129" y="62"/>
                      </a:cubicBezTo>
                      <a:cubicBezTo>
                        <a:pt x="129" y="62"/>
                        <a:pt x="129" y="62"/>
                        <a:pt x="129" y="62"/>
                      </a:cubicBezTo>
                      <a:cubicBezTo>
                        <a:pt x="129" y="62"/>
                        <a:pt x="129" y="62"/>
                        <a:pt x="129" y="62"/>
                      </a:cubicBezTo>
                      <a:cubicBezTo>
                        <a:pt x="130" y="62"/>
                        <a:pt x="130" y="62"/>
                        <a:pt x="130" y="62"/>
                      </a:cubicBezTo>
                      <a:cubicBezTo>
                        <a:pt x="130" y="62"/>
                        <a:pt x="130" y="62"/>
                        <a:pt x="130" y="62"/>
                      </a:cubicBezTo>
                      <a:cubicBezTo>
                        <a:pt x="130" y="62"/>
                        <a:pt x="130" y="62"/>
                        <a:pt x="130" y="62"/>
                      </a:cubicBezTo>
                      <a:cubicBezTo>
                        <a:pt x="130" y="62"/>
                        <a:pt x="130" y="62"/>
                        <a:pt x="130" y="62"/>
                      </a:cubicBezTo>
                      <a:cubicBezTo>
                        <a:pt x="130" y="62"/>
                        <a:pt x="130" y="62"/>
                        <a:pt x="130" y="62"/>
                      </a:cubicBezTo>
                      <a:cubicBezTo>
                        <a:pt x="130" y="63"/>
                        <a:pt x="130" y="63"/>
                        <a:pt x="130" y="63"/>
                      </a:cubicBezTo>
                      <a:cubicBezTo>
                        <a:pt x="130" y="63"/>
                        <a:pt x="130" y="63"/>
                        <a:pt x="130" y="63"/>
                      </a:cubicBezTo>
                      <a:cubicBezTo>
                        <a:pt x="130" y="63"/>
                        <a:pt x="130" y="63"/>
                        <a:pt x="130" y="63"/>
                      </a:cubicBezTo>
                      <a:cubicBezTo>
                        <a:pt x="131" y="64"/>
                        <a:pt x="131" y="64"/>
                        <a:pt x="131" y="64"/>
                      </a:cubicBezTo>
                      <a:cubicBezTo>
                        <a:pt x="132" y="64"/>
                        <a:pt x="132" y="64"/>
                        <a:pt x="132" y="64"/>
                      </a:cubicBezTo>
                      <a:cubicBezTo>
                        <a:pt x="133" y="64"/>
                        <a:pt x="133" y="64"/>
                        <a:pt x="133" y="64"/>
                      </a:cubicBezTo>
                      <a:cubicBezTo>
                        <a:pt x="133" y="64"/>
                        <a:pt x="133" y="64"/>
                        <a:pt x="133" y="64"/>
                      </a:cubicBezTo>
                      <a:cubicBezTo>
                        <a:pt x="133" y="64"/>
                        <a:pt x="133" y="64"/>
                        <a:pt x="133" y="64"/>
                      </a:cubicBezTo>
                      <a:cubicBezTo>
                        <a:pt x="133" y="64"/>
                        <a:pt x="133" y="64"/>
                        <a:pt x="133" y="64"/>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5" y="65"/>
                        <a:pt x="135" y="65"/>
                        <a:pt x="135" y="65"/>
                      </a:cubicBezTo>
                      <a:cubicBezTo>
                        <a:pt x="135" y="65"/>
                        <a:pt x="135" y="65"/>
                        <a:pt x="135" y="65"/>
                      </a:cubicBezTo>
                      <a:cubicBezTo>
                        <a:pt x="135" y="65"/>
                        <a:pt x="135" y="65"/>
                        <a:pt x="135" y="65"/>
                      </a:cubicBezTo>
                      <a:cubicBezTo>
                        <a:pt x="135" y="65"/>
                        <a:pt x="135" y="65"/>
                        <a:pt x="135" y="65"/>
                      </a:cubicBezTo>
                      <a:cubicBezTo>
                        <a:pt x="136" y="65"/>
                        <a:pt x="136" y="65"/>
                        <a:pt x="136" y="65"/>
                      </a:cubicBezTo>
                      <a:cubicBezTo>
                        <a:pt x="136" y="65"/>
                        <a:pt x="136" y="65"/>
                        <a:pt x="136" y="65"/>
                      </a:cubicBezTo>
                      <a:cubicBezTo>
                        <a:pt x="136" y="65"/>
                        <a:pt x="136" y="65"/>
                        <a:pt x="136" y="65"/>
                      </a:cubicBezTo>
                      <a:cubicBezTo>
                        <a:pt x="136" y="65"/>
                        <a:pt x="136" y="65"/>
                        <a:pt x="136" y="65"/>
                      </a:cubicBezTo>
                      <a:cubicBezTo>
                        <a:pt x="137" y="65"/>
                        <a:pt x="137" y="65"/>
                        <a:pt x="137" y="65"/>
                      </a:cubicBezTo>
                      <a:cubicBezTo>
                        <a:pt x="137" y="65"/>
                        <a:pt x="137" y="65"/>
                        <a:pt x="137" y="65"/>
                      </a:cubicBezTo>
                      <a:cubicBezTo>
                        <a:pt x="137" y="65"/>
                        <a:pt x="137" y="65"/>
                        <a:pt x="137" y="65"/>
                      </a:cubicBezTo>
                      <a:cubicBezTo>
                        <a:pt x="137" y="65"/>
                        <a:pt x="137" y="65"/>
                        <a:pt x="137" y="65"/>
                      </a:cubicBezTo>
                      <a:cubicBezTo>
                        <a:pt x="137" y="65"/>
                        <a:pt x="137" y="65"/>
                        <a:pt x="137" y="65"/>
                      </a:cubicBezTo>
                      <a:lnTo>
                        <a:pt x="137" y="61"/>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0" name="Freeform 357">
                  <a:extLst>
                    <a:ext uri="{FF2B5EF4-FFF2-40B4-BE49-F238E27FC236}">
                      <a16:creationId xmlns="" xmlns:a16="http://schemas.microsoft.com/office/drawing/2014/main" id="{6F7D1449-45E2-4235-A0DF-944F930070FD}"/>
                    </a:ext>
                  </a:extLst>
                </p:cNvPr>
                <p:cNvSpPr>
                  <a:spLocks noEditPoints="1"/>
                </p:cNvSpPr>
                <p:nvPr/>
              </p:nvSpPr>
              <p:spPr bwMode="auto">
                <a:xfrm>
                  <a:off x="6200636" y="4627615"/>
                  <a:ext cx="293581" cy="503282"/>
                </a:xfrm>
                <a:custGeom>
                  <a:avLst/>
                  <a:gdLst>
                    <a:gd name="T0" fmla="*/ 45 w 56"/>
                    <a:gd name="T1" fmla="*/ 94 h 96"/>
                    <a:gd name="T2" fmla="*/ 45 w 56"/>
                    <a:gd name="T3" fmla="*/ 94 h 96"/>
                    <a:gd name="T4" fmla="*/ 45 w 56"/>
                    <a:gd name="T5" fmla="*/ 95 h 96"/>
                    <a:gd name="T6" fmla="*/ 45 w 56"/>
                    <a:gd name="T7" fmla="*/ 93 h 96"/>
                    <a:gd name="T8" fmla="*/ 51 w 56"/>
                    <a:gd name="T9" fmla="*/ 61 h 96"/>
                    <a:gd name="T10" fmla="*/ 16 w 56"/>
                    <a:gd name="T11" fmla="*/ 4 h 96"/>
                    <a:gd name="T12" fmla="*/ 14 w 56"/>
                    <a:gd name="T13" fmla="*/ 7 h 96"/>
                    <a:gd name="T14" fmla="*/ 13 w 56"/>
                    <a:gd name="T15" fmla="*/ 9 h 96"/>
                    <a:gd name="T16" fmla="*/ 12 w 56"/>
                    <a:gd name="T17" fmla="*/ 14 h 96"/>
                    <a:gd name="T18" fmla="*/ 10 w 56"/>
                    <a:gd name="T19" fmla="*/ 16 h 96"/>
                    <a:gd name="T20" fmla="*/ 10 w 56"/>
                    <a:gd name="T21" fmla="*/ 17 h 96"/>
                    <a:gd name="T22" fmla="*/ 9 w 56"/>
                    <a:gd name="T23" fmla="*/ 18 h 96"/>
                    <a:gd name="T24" fmla="*/ 7 w 56"/>
                    <a:gd name="T25" fmla="*/ 21 h 96"/>
                    <a:gd name="T26" fmla="*/ 7 w 56"/>
                    <a:gd name="T27" fmla="*/ 23 h 96"/>
                    <a:gd name="T28" fmla="*/ 6 w 56"/>
                    <a:gd name="T29" fmla="*/ 25 h 96"/>
                    <a:gd name="T30" fmla="*/ 6 w 56"/>
                    <a:gd name="T31" fmla="*/ 28 h 96"/>
                    <a:gd name="T32" fmla="*/ 5 w 56"/>
                    <a:gd name="T33" fmla="*/ 29 h 96"/>
                    <a:gd name="T34" fmla="*/ 4 w 56"/>
                    <a:gd name="T35" fmla="*/ 31 h 96"/>
                    <a:gd name="T36" fmla="*/ 3 w 56"/>
                    <a:gd name="T37" fmla="*/ 33 h 96"/>
                    <a:gd name="T38" fmla="*/ 5 w 56"/>
                    <a:gd name="T39" fmla="*/ 35 h 96"/>
                    <a:gd name="T40" fmla="*/ 5 w 56"/>
                    <a:gd name="T41" fmla="*/ 38 h 96"/>
                    <a:gd name="T42" fmla="*/ 6 w 56"/>
                    <a:gd name="T43" fmla="*/ 40 h 96"/>
                    <a:gd name="T44" fmla="*/ 6 w 56"/>
                    <a:gd name="T45" fmla="*/ 44 h 96"/>
                    <a:gd name="T46" fmla="*/ 7 w 56"/>
                    <a:gd name="T47" fmla="*/ 46 h 96"/>
                    <a:gd name="T48" fmla="*/ 6 w 56"/>
                    <a:gd name="T49" fmla="*/ 48 h 96"/>
                    <a:gd name="T50" fmla="*/ 6 w 56"/>
                    <a:gd name="T51" fmla="*/ 50 h 96"/>
                    <a:gd name="T52" fmla="*/ 7 w 56"/>
                    <a:gd name="T53" fmla="*/ 52 h 96"/>
                    <a:gd name="T54" fmla="*/ 7 w 56"/>
                    <a:gd name="T55" fmla="*/ 54 h 96"/>
                    <a:gd name="T56" fmla="*/ 10 w 56"/>
                    <a:gd name="T57" fmla="*/ 56 h 96"/>
                    <a:gd name="T58" fmla="*/ 10 w 56"/>
                    <a:gd name="T59" fmla="*/ 58 h 96"/>
                    <a:gd name="T60" fmla="*/ 8 w 56"/>
                    <a:gd name="T61" fmla="*/ 61 h 96"/>
                    <a:gd name="T62" fmla="*/ 7 w 56"/>
                    <a:gd name="T63" fmla="*/ 63 h 96"/>
                    <a:gd name="T64" fmla="*/ 4 w 56"/>
                    <a:gd name="T65" fmla="*/ 66 h 96"/>
                    <a:gd name="T66" fmla="*/ 3 w 56"/>
                    <a:gd name="T67" fmla="*/ 71 h 96"/>
                    <a:gd name="T68" fmla="*/ 2 w 56"/>
                    <a:gd name="T69" fmla="*/ 74 h 96"/>
                    <a:gd name="T70" fmla="*/ 2 w 56"/>
                    <a:gd name="T71" fmla="*/ 77 h 96"/>
                    <a:gd name="T72" fmla="*/ 0 w 56"/>
                    <a:gd name="T73" fmla="*/ 78 h 96"/>
                    <a:gd name="T74" fmla="*/ 1 w 56"/>
                    <a:gd name="T75" fmla="*/ 79 h 96"/>
                    <a:gd name="T76" fmla="*/ 0 w 56"/>
                    <a:gd name="T77" fmla="*/ 83 h 96"/>
                    <a:gd name="T78" fmla="*/ 31 w 56"/>
                    <a:gd name="T79" fmla="*/ 84 h 96"/>
                    <a:gd name="T80" fmla="*/ 32 w 56"/>
                    <a:gd name="T81" fmla="*/ 87 h 96"/>
                    <a:gd name="T82" fmla="*/ 33 w 56"/>
                    <a:gd name="T83" fmla="*/ 90 h 96"/>
                    <a:gd name="T84" fmla="*/ 35 w 56"/>
                    <a:gd name="T85" fmla="*/ 92 h 96"/>
                    <a:gd name="T86" fmla="*/ 37 w 56"/>
                    <a:gd name="T87" fmla="*/ 95 h 96"/>
                    <a:gd name="T88" fmla="*/ 38 w 56"/>
                    <a:gd name="T89" fmla="*/ 95 h 96"/>
                    <a:gd name="T90" fmla="*/ 39 w 56"/>
                    <a:gd name="T91" fmla="*/ 95 h 96"/>
                    <a:gd name="T92" fmla="*/ 40 w 56"/>
                    <a:gd name="T93" fmla="*/ 93 h 96"/>
                    <a:gd name="T94" fmla="*/ 40 w 56"/>
                    <a:gd name="T95" fmla="*/ 92 h 96"/>
                    <a:gd name="T96" fmla="*/ 41 w 56"/>
                    <a:gd name="T97" fmla="*/ 92 h 96"/>
                    <a:gd name="T98" fmla="*/ 45 w 56"/>
                    <a:gd name="T99" fmla="*/ 91 h 96"/>
                    <a:gd name="T100" fmla="*/ 48 w 56"/>
                    <a:gd name="T101" fmla="*/ 90 h 96"/>
                    <a:gd name="T102" fmla="*/ 50 w 56"/>
                    <a:gd name="T103" fmla="*/ 91 h 96"/>
                    <a:gd name="T104" fmla="*/ 53 w 56"/>
                    <a:gd name="T105" fmla="*/ 90 h 96"/>
                    <a:gd name="T106" fmla="*/ 55 w 56"/>
                    <a:gd name="T107" fmla="*/ 91 h 96"/>
                    <a:gd name="T108" fmla="*/ 56 w 56"/>
                    <a:gd name="T109" fmla="*/ 90 h 96"/>
                    <a:gd name="T110" fmla="*/ 52 w 56"/>
                    <a:gd name="T111" fmla="*/ 93 h 96"/>
                    <a:gd name="T112" fmla="*/ 54 w 56"/>
                    <a:gd name="T113" fmla="*/ 9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6" h="96">
                      <a:moveTo>
                        <a:pt x="47" y="94"/>
                      </a:moveTo>
                      <a:cubicBezTo>
                        <a:pt x="47" y="94"/>
                        <a:pt x="47" y="94"/>
                        <a:pt x="47" y="94"/>
                      </a:cubicBezTo>
                      <a:cubicBezTo>
                        <a:pt x="47" y="94"/>
                        <a:pt x="47" y="94"/>
                        <a:pt x="47" y="94"/>
                      </a:cubicBezTo>
                      <a:cubicBezTo>
                        <a:pt x="47" y="94"/>
                        <a:pt x="47" y="94"/>
                        <a:pt x="47" y="94"/>
                      </a:cubicBezTo>
                      <a:cubicBezTo>
                        <a:pt x="47" y="94"/>
                        <a:pt x="47" y="94"/>
                        <a:pt x="47" y="94"/>
                      </a:cubicBezTo>
                      <a:close/>
                      <a:moveTo>
                        <a:pt x="45" y="93"/>
                      </a:moveTo>
                      <a:cubicBezTo>
                        <a:pt x="45" y="94"/>
                        <a:pt x="45" y="94"/>
                        <a:pt x="45" y="94"/>
                      </a:cubicBezTo>
                      <a:cubicBezTo>
                        <a:pt x="44" y="94"/>
                        <a:pt x="44" y="94"/>
                        <a:pt x="44" y="94"/>
                      </a:cubicBezTo>
                      <a:cubicBezTo>
                        <a:pt x="44" y="94"/>
                        <a:pt x="44" y="94"/>
                        <a:pt x="44" y="94"/>
                      </a:cubicBezTo>
                      <a:cubicBezTo>
                        <a:pt x="44" y="94"/>
                        <a:pt x="44" y="94"/>
                        <a:pt x="44" y="94"/>
                      </a:cubicBezTo>
                      <a:cubicBezTo>
                        <a:pt x="44" y="94"/>
                        <a:pt x="44" y="94"/>
                        <a:pt x="44" y="94"/>
                      </a:cubicBezTo>
                      <a:cubicBezTo>
                        <a:pt x="44" y="94"/>
                        <a:pt x="44" y="94"/>
                        <a:pt x="44" y="94"/>
                      </a:cubicBezTo>
                      <a:cubicBezTo>
                        <a:pt x="44" y="94"/>
                        <a:pt x="44" y="94"/>
                        <a:pt x="44" y="94"/>
                      </a:cubicBezTo>
                      <a:cubicBezTo>
                        <a:pt x="45" y="94"/>
                        <a:pt x="45" y="94"/>
                        <a:pt x="45" y="94"/>
                      </a:cubicBezTo>
                      <a:cubicBezTo>
                        <a:pt x="45" y="94"/>
                        <a:pt x="45" y="94"/>
                        <a:pt x="45" y="94"/>
                      </a:cubicBezTo>
                      <a:cubicBezTo>
                        <a:pt x="45" y="94"/>
                        <a:pt x="45" y="94"/>
                        <a:pt x="45" y="94"/>
                      </a:cubicBezTo>
                      <a:cubicBezTo>
                        <a:pt x="45" y="94"/>
                        <a:pt x="45" y="94"/>
                        <a:pt x="45" y="94"/>
                      </a:cubicBezTo>
                      <a:cubicBezTo>
                        <a:pt x="44" y="95"/>
                        <a:pt x="44" y="95"/>
                        <a:pt x="44" y="95"/>
                      </a:cubicBezTo>
                      <a:cubicBezTo>
                        <a:pt x="45" y="95"/>
                        <a:pt x="45" y="95"/>
                        <a:pt x="45" y="95"/>
                      </a:cubicBezTo>
                      <a:cubicBezTo>
                        <a:pt x="45" y="95"/>
                        <a:pt x="45" y="95"/>
                        <a:pt x="45" y="95"/>
                      </a:cubicBezTo>
                      <a:cubicBezTo>
                        <a:pt x="45" y="95"/>
                        <a:pt x="45" y="95"/>
                        <a:pt x="45" y="95"/>
                      </a:cubicBezTo>
                      <a:cubicBezTo>
                        <a:pt x="45" y="95"/>
                        <a:pt x="45" y="95"/>
                        <a:pt x="45" y="95"/>
                      </a:cubicBezTo>
                      <a:cubicBezTo>
                        <a:pt x="45" y="94"/>
                        <a:pt x="45" y="94"/>
                        <a:pt x="45" y="94"/>
                      </a:cubicBezTo>
                      <a:cubicBezTo>
                        <a:pt x="45" y="94"/>
                        <a:pt x="45" y="94"/>
                        <a:pt x="45" y="94"/>
                      </a:cubicBezTo>
                      <a:cubicBezTo>
                        <a:pt x="45" y="94"/>
                        <a:pt x="45" y="94"/>
                        <a:pt x="45" y="94"/>
                      </a:cubicBezTo>
                      <a:cubicBezTo>
                        <a:pt x="45" y="94"/>
                        <a:pt x="45" y="94"/>
                        <a:pt x="45" y="94"/>
                      </a:cubicBezTo>
                      <a:cubicBezTo>
                        <a:pt x="45" y="94"/>
                        <a:pt x="45" y="94"/>
                        <a:pt x="45" y="94"/>
                      </a:cubicBezTo>
                      <a:cubicBezTo>
                        <a:pt x="45" y="93"/>
                        <a:pt x="45" y="93"/>
                        <a:pt x="45" y="93"/>
                      </a:cubicBezTo>
                      <a:close/>
                      <a:moveTo>
                        <a:pt x="54" y="93"/>
                      </a:moveTo>
                      <a:cubicBezTo>
                        <a:pt x="55" y="93"/>
                        <a:pt x="55" y="93"/>
                        <a:pt x="55" y="93"/>
                      </a:cubicBezTo>
                      <a:cubicBezTo>
                        <a:pt x="56" y="93"/>
                        <a:pt x="56" y="93"/>
                        <a:pt x="56" y="93"/>
                      </a:cubicBezTo>
                      <a:cubicBezTo>
                        <a:pt x="56" y="93"/>
                        <a:pt x="56" y="93"/>
                        <a:pt x="56" y="93"/>
                      </a:cubicBezTo>
                      <a:cubicBezTo>
                        <a:pt x="54" y="93"/>
                        <a:pt x="54" y="93"/>
                        <a:pt x="54" y="93"/>
                      </a:cubicBezTo>
                      <a:close/>
                      <a:moveTo>
                        <a:pt x="56" y="88"/>
                      </a:moveTo>
                      <a:cubicBezTo>
                        <a:pt x="54" y="79"/>
                        <a:pt x="53" y="70"/>
                        <a:pt x="51" y="61"/>
                      </a:cubicBezTo>
                      <a:cubicBezTo>
                        <a:pt x="52" y="41"/>
                        <a:pt x="52" y="22"/>
                        <a:pt x="52" y="2"/>
                      </a:cubicBezTo>
                      <a:cubicBezTo>
                        <a:pt x="52" y="2"/>
                        <a:pt x="52" y="2"/>
                        <a:pt x="52" y="2"/>
                      </a:cubicBezTo>
                      <a:cubicBezTo>
                        <a:pt x="51" y="2"/>
                        <a:pt x="51" y="2"/>
                        <a:pt x="51" y="2"/>
                      </a:cubicBezTo>
                      <a:cubicBezTo>
                        <a:pt x="51" y="1"/>
                        <a:pt x="51" y="1"/>
                        <a:pt x="51" y="1"/>
                      </a:cubicBezTo>
                      <a:cubicBezTo>
                        <a:pt x="50" y="1"/>
                        <a:pt x="50" y="1"/>
                        <a:pt x="50" y="1"/>
                      </a:cubicBezTo>
                      <a:cubicBezTo>
                        <a:pt x="50" y="0"/>
                        <a:pt x="50" y="0"/>
                        <a:pt x="50" y="0"/>
                      </a:cubicBezTo>
                      <a:cubicBezTo>
                        <a:pt x="39" y="1"/>
                        <a:pt x="27" y="3"/>
                        <a:pt x="16" y="4"/>
                      </a:cubicBezTo>
                      <a:cubicBezTo>
                        <a:pt x="16" y="4"/>
                        <a:pt x="16" y="4"/>
                        <a:pt x="16" y="4"/>
                      </a:cubicBezTo>
                      <a:cubicBezTo>
                        <a:pt x="17" y="4"/>
                        <a:pt x="17" y="4"/>
                        <a:pt x="17" y="4"/>
                      </a:cubicBezTo>
                      <a:cubicBezTo>
                        <a:pt x="17" y="5"/>
                        <a:pt x="17" y="5"/>
                        <a:pt x="17" y="5"/>
                      </a:cubicBezTo>
                      <a:cubicBezTo>
                        <a:pt x="16" y="6"/>
                        <a:pt x="16" y="6"/>
                        <a:pt x="16" y="6"/>
                      </a:cubicBezTo>
                      <a:cubicBezTo>
                        <a:pt x="16" y="6"/>
                        <a:pt x="16" y="6"/>
                        <a:pt x="16" y="6"/>
                      </a:cubicBezTo>
                      <a:cubicBezTo>
                        <a:pt x="14" y="7"/>
                        <a:pt x="14" y="7"/>
                        <a:pt x="14" y="7"/>
                      </a:cubicBezTo>
                      <a:cubicBezTo>
                        <a:pt x="14" y="7"/>
                        <a:pt x="14" y="7"/>
                        <a:pt x="14" y="7"/>
                      </a:cubicBezTo>
                      <a:cubicBezTo>
                        <a:pt x="14" y="8"/>
                        <a:pt x="14" y="8"/>
                        <a:pt x="14" y="8"/>
                      </a:cubicBezTo>
                      <a:cubicBezTo>
                        <a:pt x="14" y="8"/>
                        <a:pt x="14" y="8"/>
                        <a:pt x="14" y="8"/>
                      </a:cubicBezTo>
                      <a:cubicBezTo>
                        <a:pt x="14" y="8"/>
                        <a:pt x="14" y="8"/>
                        <a:pt x="14" y="8"/>
                      </a:cubicBezTo>
                      <a:cubicBezTo>
                        <a:pt x="14" y="9"/>
                        <a:pt x="14" y="9"/>
                        <a:pt x="14" y="9"/>
                      </a:cubicBezTo>
                      <a:cubicBezTo>
                        <a:pt x="14" y="9"/>
                        <a:pt x="14" y="9"/>
                        <a:pt x="14" y="9"/>
                      </a:cubicBezTo>
                      <a:cubicBezTo>
                        <a:pt x="13" y="9"/>
                        <a:pt x="13" y="9"/>
                        <a:pt x="13" y="9"/>
                      </a:cubicBezTo>
                      <a:cubicBezTo>
                        <a:pt x="13" y="9"/>
                        <a:pt x="13" y="9"/>
                        <a:pt x="13" y="9"/>
                      </a:cubicBezTo>
                      <a:cubicBezTo>
                        <a:pt x="13" y="9"/>
                        <a:pt x="13" y="9"/>
                        <a:pt x="13" y="9"/>
                      </a:cubicBezTo>
                      <a:cubicBezTo>
                        <a:pt x="12" y="9"/>
                        <a:pt x="12" y="9"/>
                        <a:pt x="12" y="9"/>
                      </a:cubicBezTo>
                      <a:cubicBezTo>
                        <a:pt x="12" y="9"/>
                        <a:pt x="12" y="9"/>
                        <a:pt x="12" y="9"/>
                      </a:cubicBezTo>
                      <a:cubicBezTo>
                        <a:pt x="12" y="10"/>
                        <a:pt x="12" y="10"/>
                        <a:pt x="12" y="10"/>
                      </a:cubicBezTo>
                      <a:cubicBezTo>
                        <a:pt x="12" y="11"/>
                        <a:pt x="12" y="11"/>
                        <a:pt x="12" y="11"/>
                      </a:cubicBezTo>
                      <a:cubicBezTo>
                        <a:pt x="12" y="12"/>
                        <a:pt x="12" y="12"/>
                        <a:pt x="12" y="12"/>
                      </a:cubicBezTo>
                      <a:cubicBezTo>
                        <a:pt x="12" y="14"/>
                        <a:pt x="12" y="14"/>
                        <a:pt x="12" y="14"/>
                      </a:cubicBezTo>
                      <a:cubicBezTo>
                        <a:pt x="12" y="14"/>
                        <a:pt x="12" y="14"/>
                        <a:pt x="12" y="14"/>
                      </a:cubicBezTo>
                      <a:cubicBezTo>
                        <a:pt x="12" y="15"/>
                        <a:pt x="12" y="15"/>
                        <a:pt x="12" y="15"/>
                      </a:cubicBezTo>
                      <a:cubicBezTo>
                        <a:pt x="12" y="16"/>
                        <a:pt x="12" y="16"/>
                        <a:pt x="12" y="16"/>
                      </a:cubicBezTo>
                      <a:cubicBezTo>
                        <a:pt x="11" y="16"/>
                        <a:pt x="11" y="16"/>
                        <a:pt x="11" y="16"/>
                      </a:cubicBezTo>
                      <a:cubicBezTo>
                        <a:pt x="11" y="16"/>
                        <a:pt x="11" y="16"/>
                        <a:pt x="11"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7"/>
                        <a:pt x="10" y="17"/>
                        <a:pt x="10" y="17"/>
                      </a:cubicBezTo>
                      <a:cubicBezTo>
                        <a:pt x="10" y="17"/>
                        <a:pt x="10" y="17"/>
                        <a:pt x="10" y="17"/>
                      </a:cubicBezTo>
                      <a:cubicBezTo>
                        <a:pt x="10" y="17"/>
                        <a:pt x="10" y="17"/>
                        <a:pt x="10" y="17"/>
                      </a:cubicBezTo>
                      <a:cubicBezTo>
                        <a:pt x="10" y="17"/>
                        <a:pt x="10" y="17"/>
                        <a:pt x="10" y="17"/>
                      </a:cubicBezTo>
                      <a:cubicBezTo>
                        <a:pt x="10" y="18"/>
                        <a:pt x="10" y="18"/>
                        <a:pt x="10" y="18"/>
                      </a:cubicBezTo>
                      <a:cubicBezTo>
                        <a:pt x="10" y="18"/>
                        <a:pt x="10" y="18"/>
                        <a:pt x="10" y="18"/>
                      </a:cubicBezTo>
                      <a:cubicBezTo>
                        <a:pt x="10" y="18"/>
                        <a:pt x="10" y="18"/>
                        <a:pt x="10" y="18"/>
                      </a:cubicBezTo>
                      <a:cubicBezTo>
                        <a:pt x="10" y="18"/>
                        <a:pt x="10" y="18"/>
                        <a:pt x="10" y="18"/>
                      </a:cubicBezTo>
                      <a:cubicBezTo>
                        <a:pt x="9" y="18"/>
                        <a:pt x="9" y="18"/>
                        <a:pt x="9" y="18"/>
                      </a:cubicBezTo>
                      <a:cubicBezTo>
                        <a:pt x="9" y="18"/>
                        <a:pt x="9" y="18"/>
                        <a:pt x="9" y="18"/>
                      </a:cubicBezTo>
                      <a:cubicBezTo>
                        <a:pt x="9" y="18"/>
                        <a:pt x="9" y="18"/>
                        <a:pt x="9" y="18"/>
                      </a:cubicBezTo>
                      <a:cubicBezTo>
                        <a:pt x="9" y="18"/>
                        <a:pt x="9" y="18"/>
                        <a:pt x="9" y="18"/>
                      </a:cubicBezTo>
                      <a:cubicBezTo>
                        <a:pt x="8" y="20"/>
                        <a:pt x="8" y="20"/>
                        <a:pt x="8" y="20"/>
                      </a:cubicBezTo>
                      <a:cubicBezTo>
                        <a:pt x="8" y="20"/>
                        <a:pt x="8" y="20"/>
                        <a:pt x="8" y="20"/>
                      </a:cubicBezTo>
                      <a:cubicBezTo>
                        <a:pt x="8" y="20"/>
                        <a:pt x="8" y="20"/>
                        <a:pt x="8" y="20"/>
                      </a:cubicBezTo>
                      <a:cubicBezTo>
                        <a:pt x="7" y="21"/>
                        <a:pt x="7" y="21"/>
                        <a:pt x="7" y="21"/>
                      </a:cubicBezTo>
                      <a:cubicBezTo>
                        <a:pt x="7" y="21"/>
                        <a:pt x="7" y="21"/>
                        <a:pt x="7" y="21"/>
                      </a:cubicBezTo>
                      <a:cubicBezTo>
                        <a:pt x="7" y="21"/>
                        <a:pt x="7" y="21"/>
                        <a:pt x="7" y="21"/>
                      </a:cubicBezTo>
                      <a:cubicBezTo>
                        <a:pt x="8" y="22"/>
                        <a:pt x="8" y="22"/>
                        <a:pt x="8" y="22"/>
                      </a:cubicBezTo>
                      <a:cubicBezTo>
                        <a:pt x="8" y="23"/>
                        <a:pt x="8" y="23"/>
                        <a:pt x="8" y="23"/>
                      </a:cubicBezTo>
                      <a:cubicBezTo>
                        <a:pt x="8" y="23"/>
                        <a:pt x="8" y="23"/>
                        <a:pt x="8" y="23"/>
                      </a:cubicBezTo>
                      <a:cubicBezTo>
                        <a:pt x="8" y="23"/>
                        <a:pt x="8" y="23"/>
                        <a:pt x="8" y="23"/>
                      </a:cubicBezTo>
                      <a:cubicBezTo>
                        <a:pt x="8" y="23"/>
                        <a:pt x="8" y="23"/>
                        <a:pt x="8" y="23"/>
                      </a:cubicBezTo>
                      <a:cubicBezTo>
                        <a:pt x="7" y="23"/>
                        <a:pt x="7" y="23"/>
                        <a:pt x="7" y="23"/>
                      </a:cubicBezTo>
                      <a:cubicBezTo>
                        <a:pt x="7" y="23"/>
                        <a:pt x="7" y="23"/>
                        <a:pt x="7" y="23"/>
                      </a:cubicBezTo>
                      <a:cubicBezTo>
                        <a:pt x="7" y="23"/>
                        <a:pt x="6" y="24"/>
                        <a:pt x="6" y="24"/>
                      </a:cubicBezTo>
                      <a:cubicBezTo>
                        <a:pt x="5" y="24"/>
                        <a:pt x="5" y="24"/>
                        <a:pt x="5" y="24"/>
                      </a:cubicBezTo>
                      <a:cubicBezTo>
                        <a:pt x="5" y="24"/>
                        <a:pt x="5" y="24"/>
                        <a:pt x="5" y="24"/>
                      </a:cubicBezTo>
                      <a:cubicBezTo>
                        <a:pt x="5" y="24"/>
                        <a:pt x="5" y="24"/>
                        <a:pt x="5" y="24"/>
                      </a:cubicBezTo>
                      <a:cubicBezTo>
                        <a:pt x="5" y="25"/>
                        <a:pt x="5" y="25"/>
                        <a:pt x="5" y="25"/>
                      </a:cubicBezTo>
                      <a:cubicBezTo>
                        <a:pt x="6" y="25"/>
                        <a:pt x="6" y="25"/>
                        <a:pt x="6" y="25"/>
                      </a:cubicBezTo>
                      <a:cubicBezTo>
                        <a:pt x="6" y="25"/>
                        <a:pt x="6" y="25"/>
                        <a:pt x="6" y="25"/>
                      </a:cubicBezTo>
                      <a:cubicBezTo>
                        <a:pt x="6" y="25"/>
                        <a:pt x="6" y="25"/>
                        <a:pt x="6" y="25"/>
                      </a:cubicBezTo>
                      <a:cubicBezTo>
                        <a:pt x="6" y="26"/>
                        <a:pt x="6" y="26"/>
                        <a:pt x="6" y="26"/>
                      </a:cubicBezTo>
                      <a:cubicBezTo>
                        <a:pt x="6" y="26"/>
                        <a:pt x="6" y="26"/>
                        <a:pt x="6" y="26"/>
                      </a:cubicBezTo>
                      <a:cubicBezTo>
                        <a:pt x="6" y="27"/>
                        <a:pt x="6" y="27"/>
                        <a:pt x="6" y="27"/>
                      </a:cubicBezTo>
                      <a:cubicBezTo>
                        <a:pt x="6" y="27"/>
                        <a:pt x="6" y="27"/>
                        <a:pt x="6" y="27"/>
                      </a:cubicBezTo>
                      <a:cubicBezTo>
                        <a:pt x="6" y="28"/>
                        <a:pt x="6" y="28"/>
                        <a:pt x="6" y="28"/>
                      </a:cubicBezTo>
                      <a:cubicBezTo>
                        <a:pt x="6" y="28"/>
                        <a:pt x="6" y="28"/>
                        <a:pt x="6" y="28"/>
                      </a:cubicBezTo>
                      <a:cubicBezTo>
                        <a:pt x="6" y="28"/>
                        <a:pt x="6" y="28"/>
                        <a:pt x="6"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4" y="29"/>
                        <a:pt x="4" y="29"/>
                        <a:pt x="4" y="29"/>
                      </a:cubicBezTo>
                      <a:cubicBezTo>
                        <a:pt x="4" y="30"/>
                        <a:pt x="4" y="30"/>
                        <a:pt x="4" y="30"/>
                      </a:cubicBezTo>
                      <a:cubicBezTo>
                        <a:pt x="4" y="30"/>
                        <a:pt x="4" y="30"/>
                        <a:pt x="4" y="30"/>
                      </a:cubicBezTo>
                      <a:cubicBezTo>
                        <a:pt x="3" y="30"/>
                        <a:pt x="3" y="30"/>
                        <a:pt x="3" y="30"/>
                      </a:cubicBezTo>
                      <a:cubicBezTo>
                        <a:pt x="3" y="30"/>
                        <a:pt x="3" y="30"/>
                        <a:pt x="3" y="30"/>
                      </a:cubicBezTo>
                      <a:cubicBezTo>
                        <a:pt x="4" y="31"/>
                        <a:pt x="4" y="31"/>
                        <a:pt x="4" y="31"/>
                      </a:cubicBezTo>
                      <a:cubicBezTo>
                        <a:pt x="4" y="31"/>
                        <a:pt x="4" y="31"/>
                        <a:pt x="4" y="31"/>
                      </a:cubicBezTo>
                      <a:cubicBezTo>
                        <a:pt x="5" y="31"/>
                        <a:pt x="5" y="31"/>
                        <a:pt x="5" y="31"/>
                      </a:cubicBezTo>
                      <a:cubicBezTo>
                        <a:pt x="5" y="32"/>
                        <a:pt x="5" y="32"/>
                        <a:pt x="5" y="32"/>
                      </a:cubicBezTo>
                      <a:cubicBezTo>
                        <a:pt x="5" y="32"/>
                        <a:pt x="5" y="32"/>
                        <a:pt x="5" y="32"/>
                      </a:cubicBezTo>
                      <a:cubicBezTo>
                        <a:pt x="4" y="32"/>
                        <a:pt x="4" y="32"/>
                        <a:pt x="4" y="32"/>
                      </a:cubicBezTo>
                      <a:cubicBezTo>
                        <a:pt x="4" y="32"/>
                        <a:pt x="4" y="32"/>
                        <a:pt x="4" y="32"/>
                      </a:cubicBezTo>
                      <a:cubicBezTo>
                        <a:pt x="4" y="32"/>
                        <a:pt x="4" y="32"/>
                        <a:pt x="4" y="32"/>
                      </a:cubicBezTo>
                      <a:cubicBezTo>
                        <a:pt x="3" y="33"/>
                        <a:pt x="3" y="33"/>
                        <a:pt x="3" y="33"/>
                      </a:cubicBezTo>
                      <a:cubicBezTo>
                        <a:pt x="3" y="33"/>
                        <a:pt x="3" y="33"/>
                        <a:pt x="3" y="33"/>
                      </a:cubicBezTo>
                      <a:cubicBezTo>
                        <a:pt x="4" y="33"/>
                        <a:pt x="4" y="33"/>
                        <a:pt x="4" y="33"/>
                      </a:cubicBezTo>
                      <a:cubicBezTo>
                        <a:pt x="4" y="33"/>
                        <a:pt x="4" y="33"/>
                        <a:pt x="4" y="33"/>
                      </a:cubicBezTo>
                      <a:cubicBezTo>
                        <a:pt x="4" y="33"/>
                        <a:pt x="4" y="33"/>
                        <a:pt x="4" y="33"/>
                      </a:cubicBezTo>
                      <a:cubicBezTo>
                        <a:pt x="5" y="34"/>
                        <a:pt x="5" y="34"/>
                        <a:pt x="5" y="34"/>
                      </a:cubicBezTo>
                      <a:cubicBezTo>
                        <a:pt x="5" y="34"/>
                        <a:pt x="5" y="34"/>
                        <a:pt x="5" y="34"/>
                      </a:cubicBezTo>
                      <a:cubicBezTo>
                        <a:pt x="5" y="35"/>
                        <a:pt x="5" y="35"/>
                        <a:pt x="5" y="35"/>
                      </a:cubicBezTo>
                      <a:cubicBezTo>
                        <a:pt x="5" y="35"/>
                        <a:pt x="5" y="35"/>
                        <a:pt x="5" y="35"/>
                      </a:cubicBezTo>
                      <a:cubicBezTo>
                        <a:pt x="5" y="36"/>
                        <a:pt x="5" y="36"/>
                        <a:pt x="5" y="36"/>
                      </a:cubicBezTo>
                      <a:cubicBezTo>
                        <a:pt x="5" y="36"/>
                        <a:pt x="5" y="36"/>
                        <a:pt x="5" y="36"/>
                      </a:cubicBezTo>
                      <a:cubicBezTo>
                        <a:pt x="5" y="37"/>
                        <a:pt x="5" y="37"/>
                        <a:pt x="5" y="37"/>
                      </a:cubicBezTo>
                      <a:cubicBezTo>
                        <a:pt x="5" y="37"/>
                        <a:pt x="5" y="37"/>
                        <a:pt x="5" y="37"/>
                      </a:cubicBezTo>
                      <a:cubicBezTo>
                        <a:pt x="5" y="38"/>
                        <a:pt x="5" y="38"/>
                        <a:pt x="5" y="38"/>
                      </a:cubicBezTo>
                      <a:cubicBezTo>
                        <a:pt x="5" y="38"/>
                        <a:pt x="5" y="38"/>
                        <a:pt x="5" y="38"/>
                      </a:cubicBezTo>
                      <a:cubicBezTo>
                        <a:pt x="6" y="38"/>
                        <a:pt x="6" y="38"/>
                        <a:pt x="6" y="38"/>
                      </a:cubicBezTo>
                      <a:cubicBezTo>
                        <a:pt x="6" y="38"/>
                        <a:pt x="6" y="38"/>
                        <a:pt x="6" y="38"/>
                      </a:cubicBezTo>
                      <a:cubicBezTo>
                        <a:pt x="6" y="38"/>
                        <a:pt x="6" y="38"/>
                        <a:pt x="6" y="38"/>
                      </a:cubicBezTo>
                      <a:cubicBezTo>
                        <a:pt x="6" y="39"/>
                        <a:pt x="6" y="39"/>
                        <a:pt x="6" y="39"/>
                      </a:cubicBezTo>
                      <a:cubicBezTo>
                        <a:pt x="6" y="40"/>
                        <a:pt x="6" y="40"/>
                        <a:pt x="6" y="40"/>
                      </a:cubicBezTo>
                      <a:cubicBezTo>
                        <a:pt x="6" y="40"/>
                        <a:pt x="6" y="40"/>
                        <a:pt x="6" y="40"/>
                      </a:cubicBezTo>
                      <a:cubicBezTo>
                        <a:pt x="6" y="40"/>
                        <a:pt x="6" y="40"/>
                        <a:pt x="6" y="40"/>
                      </a:cubicBezTo>
                      <a:cubicBezTo>
                        <a:pt x="6" y="41"/>
                        <a:pt x="6" y="41"/>
                        <a:pt x="6" y="41"/>
                      </a:cubicBezTo>
                      <a:cubicBezTo>
                        <a:pt x="6" y="41"/>
                        <a:pt x="6" y="41"/>
                        <a:pt x="6" y="41"/>
                      </a:cubicBezTo>
                      <a:cubicBezTo>
                        <a:pt x="5" y="41"/>
                        <a:pt x="5" y="41"/>
                        <a:pt x="5" y="41"/>
                      </a:cubicBezTo>
                      <a:cubicBezTo>
                        <a:pt x="5" y="41"/>
                        <a:pt x="5" y="41"/>
                        <a:pt x="5" y="41"/>
                      </a:cubicBezTo>
                      <a:cubicBezTo>
                        <a:pt x="5" y="42"/>
                        <a:pt x="5" y="43"/>
                        <a:pt x="5" y="44"/>
                      </a:cubicBezTo>
                      <a:cubicBezTo>
                        <a:pt x="5" y="44"/>
                        <a:pt x="5" y="44"/>
                        <a:pt x="5" y="44"/>
                      </a:cubicBezTo>
                      <a:cubicBezTo>
                        <a:pt x="6" y="44"/>
                        <a:pt x="6" y="44"/>
                        <a:pt x="6" y="44"/>
                      </a:cubicBezTo>
                      <a:cubicBezTo>
                        <a:pt x="6" y="44"/>
                        <a:pt x="6" y="44"/>
                        <a:pt x="6" y="44"/>
                      </a:cubicBezTo>
                      <a:cubicBezTo>
                        <a:pt x="6" y="44"/>
                        <a:pt x="6" y="44"/>
                        <a:pt x="6" y="44"/>
                      </a:cubicBezTo>
                      <a:cubicBezTo>
                        <a:pt x="6" y="44"/>
                        <a:pt x="6" y="44"/>
                        <a:pt x="6" y="44"/>
                      </a:cubicBezTo>
                      <a:cubicBezTo>
                        <a:pt x="7" y="44"/>
                        <a:pt x="7" y="44"/>
                        <a:pt x="7" y="44"/>
                      </a:cubicBezTo>
                      <a:cubicBezTo>
                        <a:pt x="7" y="45"/>
                        <a:pt x="7" y="45"/>
                        <a:pt x="7" y="45"/>
                      </a:cubicBezTo>
                      <a:cubicBezTo>
                        <a:pt x="7" y="45"/>
                        <a:pt x="7" y="45"/>
                        <a:pt x="7" y="45"/>
                      </a:cubicBezTo>
                      <a:cubicBezTo>
                        <a:pt x="7" y="46"/>
                        <a:pt x="7" y="46"/>
                        <a:pt x="7" y="46"/>
                      </a:cubicBezTo>
                      <a:cubicBezTo>
                        <a:pt x="6" y="46"/>
                        <a:pt x="6" y="46"/>
                        <a:pt x="6" y="46"/>
                      </a:cubicBezTo>
                      <a:cubicBezTo>
                        <a:pt x="6" y="46"/>
                        <a:pt x="6" y="46"/>
                        <a:pt x="6" y="46"/>
                      </a:cubicBezTo>
                      <a:cubicBezTo>
                        <a:pt x="6" y="46"/>
                        <a:pt x="6" y="46"/>
                        <a:pt x="6" y="46"/>
                      </a:cubicBezTo>
                      <a:cubicBezTo>
                        <a:pt x="6" y="47"/>
                        <a:pt x="6" y="47"/>
                        <a:pt x="6" y="47"/>
                      </a:cubicBezTo>
                      <a:cubicBezTo>
                        <a:pt x="6" y="48"/>
                        <a:pt x="6" y="48"/>
                        <a:pt x="6" y="48"/>
                      </a:cubicBezTo>
                      <a:cubicBezTo>
                        <a:pt x="6" y="48"/>
                        <a:pt x="6" y="48"/>
                        <a:pt x="6" y="48"/>
                      </a:cubicBezTo>
                      <a:cubicBezTo>
                        <a:pt x="6" y="48"/>
                        <a:pt x="6" y="48"/>
                        <a:pt x="6" y="48"/>
                      </a:cubicBezTo>
                      <a:cubicBezTo>
                        <a:pt x="7" y="48"/>
                        <a:pt x="7" y="48"/>
                        <a:pt x="7" y="48"/>
                      </a:cubicBezTo>
                      <a:cubicBezTo>
                        <a:pt x="7" y="49"/>
                        <a:pt x="7" y="49"/>
                        <a:pt x="7" y="49"/>
                      </a:cubicBezTo>
                      <a:cubicBezTo>
                        <a:pt x="7" y="49"/>
                        <a:pt x="7" y="49"/>
                        <a:pt x="7" y="49"/>
                      </a:cubicBezTo>
                      <a:cubicBezTo>
                        <a:pt x="7" y="49"/>
                        <a:pt x="7" y="49"/>
                        <a:pt x="7" y="49"/>
                      </a:cubicBezTo>
                      <a:cubicBezTo>
                        <a:pt x="7" y="49"/>
                        <a:pt x="7" y="49"/>
                        <a:pt x="7" y="49"/>
                      </a:cubicBezTo>
                      <a:cubicBezTo>
                        <a:pt x="6" y="50"/>
                        <a:pt x="6" y="50"/>
                        <a:pt x="6" y="50"/>
                      </a:cubicBezTo>
                      <a:cubicBezTo>
                        <a:pt x="6" y="50"/>
                        <a:pt x="6" y="50"/>
                        <a:pt x="6" y="50"/>
                      </a:cubicBezTo>
                      <a:cubicBezTo>
                        <a:pt x="6" y="50"/>
                        <a:pt x="6" y="50"/>
                        <a:pt x="6" y="50"/>
                      </a:cubicBezTo>
                      <a:cubicBezTo>
                        <a:pt x="6" y="50"/>
                        <a:pt x="6" y="50"/>
                        <a:pt x="6" y="50"/>
                      </a:cubicBezTo>
                      <a:cubicBezTo>
                        <a:pt x="6" y="51"/>
                        <a:pt x="6" y="51"/>
                        <a:pt x="6" y="51"/>
                      </a:cubicBezTo>
                      <a:cubicBezTo>
                        <a:pt x="6" y="51"/>
                        <a:pt x="6" y="51"/>
                        <a:pt x="6" y="51"/>
                      </a:cubicBezTo>
                      <a:cubicBezTo>
                        <a:pt x="6" y="51"/>
                        <a:pt x="6" y="51"/>
                        <a:pt x="6" y="51"/>
                      </a:cubicBezTo>
                      <a:cubicBezTo>
                        <a:pt x="7" y="51"/>
                        <a:pt x="7" y="51"/>
                        <a:pt x="7" y="51"/>
                      </a:cubicBezTo>
                      <a:cubicBezTo>
                        <a:pt x="7" y="52"/>
                        <a:pt x="7" y="52"/>
                        <a:pt x="7" y="52"/>
                      </a:cubicBezTo>
                      <a:cubicBezTo>
                        <a:pt x="7" y="52"/>
                        <a:pt x="7" y="52"/>
                        <a:pt x="7" y="52"/>
                      </a:cubicBezTo>
                      <a:cubicBezTo>
                        <a:pt x="7" y="52"/>
                        <a:pt x="7" y="52"/>
                        <a:pt x="7" y="52"/>
                      </a:cubicBezTo>
                      <a:cubicBezTo>
                        <a:pt x="7" y="52"/>
                        <a:pt x="7" y="52"/>
                        <a:pt x="7" y="52"/>
                      </a:cubicBezTo>
                      <a:cubicBezTo>
                        <a:pt x="7" y="52"/>
                        <a:pt x="7" y="52"/>
                        <a:pt x="7" y="52"/>
                      </a:cubicBezTo>
                      <a:cubicBezTo>
                        <a:pt x="7" y="53"/>
                        <a:pt x="7" y="53"/>
                        <a:pt x="7" y="53"/>
                      </a:cubicBezTo>
                      <a:cubicBezTo>
                        <a:pt x="7" y="53"/>
                        <a:pt x="7" y="53"/>
                        <a:pt x="7" y="53"/>
                      </a:cubicBezTo>
                      <a:cubicBezTo>
                        <a:pt x="7" y="54"/>
                        <a:pt x="7" y="54"/>
                        <a:pt x="7" y="54"/>
                      </a:cubicBezTo>
                      <a:cubicBezTo>
                        <a:pt x="7" y="54"/>
                        <a:pt x="7" y="54"/>
                        <a:pt x="7" y="54"/>
                      </a:cubicBezTo>
                      <a:cubicBezTo>
                        <a:pt x="8" y="54"/>
                        <a:pt x="8" y="54"/>
                        <a:pt x="8" y="54"/>
                      </a:cubicBezTo>
                      <a:cubicBezTo>
                        <a:pt x="9" y="54"/>
                        <a:pt x="9" y="54"/>
                        <a:pt x="9" y="54"/>
                      </a:cubicBezTo>
                      <a:cubicBezTo>
                        <a:pt x="9" y="55"/>
                        <a:pt x="9" y="55"/>
                        <a:pt x="9" y="55"/>
                      </a:cubicBezTo>
                      <a:cubicBezTo>
                        <a:pt x="9" y="56"/>
                        <a:pt x="9" y="56"/>
                        <a:pt x="9" y="56"/>
                      </a:cubicBezTo>
                      <a:cubicBezTo>
                        <a:pt x="9" y="56"/>
                        <a:pt x="9" y="56"/>
                        <a:pt x="9" y="56"/>
                      </a:cubicBezTo>
                      <a:cubicBezTo>
                        <a:pt x="10" y="56"/>
                        <a:pt x="10" y="56"/>
                        <a:pt x="10" y="56"/>
                      </a:cubicBezTo>
                      <a:cubicBezTo>
                        <a:pt x="10" y="56"/>
                        <a:pt x="10" y="56"/>
                        <a:pt x="10" y="56"/>
                      </a:cubicBezTo>
                      <a:cubicBezTo>
                        <a:pt x="11" y="56"/>
                        <a:pt x="11" y="56"/>
                        <a:pt x="11" y="56"/>
                      </a:cubicBezTo>
                      <a:cubicBezTo>
                        <a:pt x="11" y="56"/>
                        <a:pt x="11" y="56"/>
                        <a:pt x="11" y="56"/>
                      </a:cubicBezTo>
                      <a:cubicBezTo>
                        <a:pt x="11" y="57"/>
                        <a:pt x="11" y="57"/>
                        <a:pt x="11" y="57"/>
                      </a:cubicBezTo>
                      <a:cubicBezTo>
                        <a:pt x="11" y="57"/>
                        <a:pt x="11" y="57"/>
                        <a:pt x="11" y="57"/>
                      </a:cubicBezTo>
                      <a:cubicBezTo>
                        <a:pt x="11" y="57"/>
                        <a:pt x="11" y="57"/>
                        <a:pt x="11" y="57"/>
                      </a:cubicBezTo>
                      <a:cubicBezTo>
                        <a:pt x="10" y="58"/>
                        <a:pt x="10" y="58"/>
                        <a:pt x="10" y="58"/>
                      </a:cubicBezTo>
                      <a:cubicBezTo>
                        <a:pt x="9" y="59"/>
                        <a:pt x="9" y="59"/>
                        <a:pt x="9" y="59"/>
                      </a:cubicBezTo>
                      <a:cubicBezTo>
                        <a:pt x="9" y="60"/>
                        <a:pt x="9" y="60"/>
                        <a:pt x="9" y="60"/>
                      </a:cubicBezTo>
                      <a:cubicBezTo>
                        <a:pt x="8" y="60"/>
                        <a:pt x="8" y="60"/>
                        <a:pt x="8" y="60"/>
                      </a:cubicBezTo>
                      <a:cubicBezTo>
                        <a:pt x="8" y="60"/>
                        <a:pt x="8" y="60"/>
                        <a:pt x="8" y="60"/>
                      </a:cubicBezTo>
                      <a:cubicBezTo>
                        <a:pt x="8" y="60"/>
                        <a:pt x="8" y="60"/>
                        <a:pt x="8" y="60"/>
                      </a:cubicBezTo>
                      <a:cubicBezTo>
                        <a:pt x="8" y="60"/>
                        <a:pt x="8" y="60"/>
                        <a:pt x="8" y="60"/>
                      </a:cubicBezTo>
                      <a:cubicBezTo>
                        <a:pt x="8" y="61"/>
                        <a:pt x="8" y="61"/>
                        <a:pt x="8" y="61"/>
                      </a:cubicBezTo>
                      <a:cubicBezTo>
                        <a:pt x="8" y="61"/>
                        <a:pt x="8" y="61"/>
                        <a:pt x="8" y="61"/>
                      </a:cubicBezTo>
                      <a:cubicBezTo>
                        <a:pt x="8" y="62"/>
                        <a:pt x="8" y="62"/>
                        <a:pt x="8" y="62"/>
                      </a:cubicBezTo>
                      <a:cubicBezTo>
                        <a:pt x="8" y="62"/>
                        <a:pt x="8" y="62"/>
                        <a:pt x="8" y="62"/>
                      </a:cubicBezTo>
                      <a:cubicBezTo>
                        <a:pt x="8" y="63"/>
                        <a:pt x="8" y="63"/>
                        <a:pt x="8" y="63"/>
                      </a:cubicBezTo>
                      <a:cubicBezTo>
                        <a:pt x="7" y="63"/>
                        <a:pt x="7" y="63"/>
                        <a:pt x="7" y="63"/>
                      </a:cubicBezTo>
                      <a:cubicBezTo>
                        <a:pt x="7" y="63"/>
                        <a:pt x="7" y="63"/>
                        <a:pt x="7" y="63"/>
                      </a:cubicBezTo>
                      <a:cubicBezTo>
                        <a:pt x="7" y="63"/>
                        <a:pt x="7" y="63"/>
                        <a:pt x="7" y="63"/>
                      </a:cubicBezTo>
                      <a:cubicBezTo>
                        <a:pt x="7" y="64"/>
                        <a:pt x="7" y="64"/>
                        <a:pt x="7" y="64"/>
                      </a:cubicBezTo>
                      <a:cubicBezTo>
                        <a:pt x="7" y="64"/>
                        <a:pt x="7" y="64"/>
                        <a:pt x="7" y="64"/>
                      </a:cubicBezTo>
                      <a:cubicBezTo>
                        <a:pt x="6" y="65"/>
                        <a:pt x="6" y="65"/>
                        <a:pt x="6" y="65"/>
                      </a:cubicBezTo>
                      <a:cubicBezTo>
                        <a:pt x="6" y="65"/>
                        <a:pt x="6" y="65"/>
                        <a:pt x="6" y="65"/>
                      </a:cubicBezTo>
                      <a:cubicBezTo>
                        <a:pt x="5" y="65"/>
                        <a:pt x="5" y="65"/>
                        <a:pt x="5" y="65"/>
                      </a:cubicBezTo>
                      <a:cubicBezTo>
                        <a:pt x="5" y="66"/>
                        <a:pt x="5" y="66"/>
                        <a:pt x="5" y="66"/>
                      </a:cubicBezTo>
                      <a:cubicBezTo>
                        <a:pt x="4" y="66"/>
                        <a:pt x="4" y="66"/>
                        <a:pt x="4" y="66"/>
                      </a:cubicBezTo>
                      <a:cubicBezTo>
                        <a:pt x="4" y="66"/>
                        <a:pt x="4" y="66"/>
                        <a:pt x="4" y="66"/>
                      </a:cubicBezTo>
                      <a:cubicBezTo>
                        <a:pt x="4" y="67"/>
                        <a:pt x="4" y="67"/>
                        <a:pt x="4" y="67"/>
                      </a:cubicBezTo>
                      <a:cubicBezTo>
                        <a:pt x="4" y="67"/>
                        <a:pt x="4" y="67"/>
                        <a:pt x="4" y="67"/>
                      </a:cubicBezTo>
                      <a:cubicBezTo>
                        <a:pt x="3" y="68"/>
                        <a:pt x="3" y="68"/>
                        <a:pt x="3" y="68"/>
                      </a:cubicBezTo>
                      <a:cubicBezTo>
                        <a:pt x="3" y="69"/>
                        <a:pt x="3" y="69"/>
                        <a:pt x="3" y="69"/>
                      </a:cubicBezTo>
                      <a:cubicBezTo>
                        <a:pt x="3" y="69"/>
                        <a:pt x="3" y="69"/>
                        <a:pt x="3" y="69"/>
                      </a:cubicBezTo>
                      <a:cubicBezTo>
                        <a:pt x="3" y="71"/>
                        <a:pt x="3" y="71"/>
                        <a:pt x="3" y="71"/>
                      </a:cubicBezTo>
                      <a:cubicBezTo>
                        <a:pt x="3" y="71"/>
                        <a:pt x="3" y="71"/>
                        <a:pt x="3" y="71"/>
                      </a:cubicBezTo>
                      <a:cubicBezTo>
                        <a:pt x="3" y="71"/>
                        <a:pt x="3" y="71"/>
                        <a:pt x="3" y="71"/>
                      </a:cubicBezTo>
                      <a:cubicBezTo>
                        <a:pt x="3" y="71"/>
                        <a:pt x="3" y="71"/>
                        <a:pt x="3" y="71"/>
                      </a:cubicBezTo>
                      <a:cubicBezTo>
                        <a:pt x="2" y="72"/>
                        <a:pt x="2" y="72"/>
                        <a:pt x="2" y="72"/>
                      </a:cubicBezTo>
                      <a:cubicBezTo>
                        <a:pt x="2" y="73"/>
                        <a:pt x="2" y="73"/>
                        <a:pt x="2" y="73"/>
                      </a:cubicBezTo>
                      <a:cubicBezTo>
                        <a:pt x="2" y="74"/>
                        <a:pt x="2" y="74"/>
                        <a:pt x="2" y="74"/>
                      </a:cubicBezTo>
                      <a:cubicBezTo>
                        <a:pt x="2" y="74"/>
                        <a:pt x="2" y="74"/>
                        <a:pt x="2" y="74"/>
                      </a:cubicBezTo>
                      <a:cubicBezTo>
                        <a:pt x="2" y="74"/>
                        <a:pt x="2" y="74"/>
                        <a:pt x="2" y="74"/>
                      </a:cubicBezTo>
                      <a:cubicBezTo>
                        <a:pt x="2" y="75"/>
                        <a:pt x="2" y="75"/>
                        <a:pt x="2" y="75"/>
                      </a:cubicBezTo>
                      <a:cubicBezTo>
                        <a:pt x="2" y="75"/>
                        <a:pt x="2" y="75"/>
                        <a:pt x="2" y="75"/>
                      </a:cubicBezTo>
                      <a:cubicBezTo>
                        <a:pt x="2" y="75"/>
                        <a:pt x="2" y="75"/>
                        <a:pt x="2" y="75"/>
                      </a:cubicBezTo>
                      <a:cubicBezTo>
                        <a:pt x="2" y="75"/>
                        <a:pt x="2" y="75"/>
                        <a:pt x="2" y="75"/>
                      </a:cubicBezTo>
                      <a:cubicBezTo>
                        <a:pt x="2" y="75"/>
                        <a:pt x="2" y="75"/>
                        <a:pt x="2" y="75"/>
                      </a:cubicBezTo>
                      <a:cubicBezTo>
                        <a:pt x="2" y="77"/>
                        <a:pt x="2" y="77"/>
                        <a:pt x="2" y="77"/>
                      </a:cubicBezTo>
                      <a:cubicBezTo>
                        <a:pt x="2" y="77"/>
                        <a:pt x="2" y="77"/>
                        <a:pt x="2" y="77"/>
                      </a:cubicBezTo>
                      <a:cubicBezTo>
                        <a:pt x="2" y="77"/>
                        <a:pt x="2" y="77"/>
                        <a:pt x="2" y="77"/>
                      </a:cubicBezTo>
                      <a:cubicBezTo>
                        <a:pt x="1" y="77"/>
                        <a:pt x="1" y="77"/>
                        <a:pt x="1" y="77"/>
                      </a:cubicBezTo>
                      <a:cubicBezTo>
                        <a:pt x="1" y="77"/>
                        <a:pt x="1" y="77"/>
                        <a:pt x="1" y="77"/>
                      </a:cubicBezTo>
                      <a:cubicBezTo>
                        <a:pt x="0" y="77"/>
                        <a:pt x="0" y="77"/>
                        <a:pt x="0" y="77"/>
                      </a:cubicBezTo>
                      <a:cubicBezTo>
                        <a:pt x="0" y="78"/>
                        <a:pt x="0" y="78"/>
                        <a:pt x="0" y="78"/>
                      </a:cubicBezTo>
                      <a:cubicBezTo>
                        <a:pt x="0" y="78"/>
                        <a:pt x="0" y="78"/>
                        <a:pt x="0" y="78"/>
                      </a:cubicBezTo>
                      <a:cubicBezTo>
                        <a:pt x="0" y="78"/>
                        <a:pt x="0" y="78"/>
                        <a:pt x="0" y="78"/>
                      </a:cubicBezTo>
                      <a:cubicBezTo>
                        <a:pt x="1" y="79"/>
                        <a:pt x="1" y="79"/>
                        <a:pt x="1" y="79"/>
                      </a:cubicBezTo>
                      <a:cubicBezTo>
                        <a:pt x="1" y="79"/>
                        <a:pt x="1" y="79"/>
                        <a:pt x="1" y="79"/>
                      </a:cubicBezTo>
                      <a:cubicBezTo>
                        <a:pt x="1" y="79"/>
                        <a:pt x="1" y="79"/>
                        <a:pt x="1" y="79"/>
                      </a:cubicBezTo>
                      <a:cubicBezTo>
                        <a:pt x="1" y="79"/>
                        <a:pt x="1" y="79"/>
                        <a:pt x="1" y="79"/>
                      </a:cubicBezTo>
                      <a:cubicBezTo>
                        <a:pt x="1" y="79"/>
                        <a:pt x="1" y="79"/>
                        <a:pt x="1" y="79"/>
                      </a:cubicBezTo>
                      <a:cubicBezTo>
                        <a:pt x="1" y="79"/>
                        <a:pt x="1" y="79"/>
                        <a:pt x="1" y="79"/>
                      </a:cubicBezTo>
                      <a:cubicBezTo>
                        <a:pt x="1" y="80"/>
                        <a:pt x="1" y="80"/>
                        <a:pt x="1" y="80"/>
                      </a:cubicBezTo>
                      <a:cubicBezTo>
                        <a:pt x="1" y="80"/>
                        <a:pt x="1" y="80"/>
                        <a:pt x="1" y="80"/>
                      </a:cubicBezTo>
                      <a:cubicBezTo>
                        <a:pt x="1" y="80"/>
                        <a:pt x="1" y="80"/>
                        <a:pt x="1" y="80"/>
                      </a:cubicBezTo>
                      <a:cubicBezTo>
                        <a:pt x="1" y="81"/>
                        <a:pt x="1" y="81"/>
                        <a:pt x="1" y="81"/>
                      </a:cubicBezTo>
                      <a:cubicBezTo>
                        <a:pt x="1" y="81"/>
                        <a:pt x="1" y="81"/>
                        <a:pt x="1" y="81"/>
                      </a:cubicBezTo>
                      <a:cubicBezTo>
                        <a:pt x="2" y="82"/>
                        <a:pt x="2" y="82"/>
                        <a:pt x="2" y="82"/>
                      </a:cubicBezTo>
                      <a:cubicBezTo>
                        <a:pt x="0" y="83"/>
                        <a:pt x="0" y="83"/>
                        <a:pt x="0" y="83"/>
                      </a:cubicBezTo>
                      <a:cubicBezTo>
                        <a:pt x="11" y="82"/>
                        <a:pt x="22" y="81"/>
                        <a:pt x="32" y="80"/>
                      </a:cubicBezTo>
                      <a:cubicBezTo>
                        <a:pt x="32" y="80"/>
                        <a:pt x="32" y="80"/>
                        <a:pt x="32" y="80"/>
                      </a:cubicBezTo>
                      <a:cubicBezTo>
                        <a:pt x="32" y="81"/>
                        <a:pt x="32" y="81"/>
                        <a:pt x="32" y="81"/>
                      </a:cubicBezTo>
                      <a:cubicBezTo>
                        <a:pt x="32" y="82"/>
                        <a:pt x="32" y="82"/>
                        <a:pt x="32" y="82"/>
                      </a:cubicBezTo>
                      <a:cubicBezTo>
                        <a:pt x="32" y="83"/>
                        <a:pt x="32" y="83"/>
                        <a:pt x="32" y="83"/>
                      </a:cubicBezTo>
                      <a:cubicBezTo>
                        <a:pt x="32" y="84"/>
                        <a:pt x="32" y="84"/>
                        <a:pt x="32" y="84"/>
                      </a:cubicBezTo>
                      <a:cubicBezTo>
                        <a:pt x="31" y="84"/>
                        <a:pt x="31" y="84"/>
                        <a:pt x="31" y="84"/>
                      </a:cubicBezTo>
                      <a:cubicBezTo>
                        <a:pt x="31" y="85"/>
                        <a:pt x="31" y="85"/>
                        <a:pt x="31" y="85"/>
                      </a:cubicBezTo>
                      <a:cubicBezTo>
                        <a:pt x="31" y="85"/>
                        <a:pt x="31" y="85"/>
                        <a:pt x="31" y="85"/>
                      </a:cubicBezTo>
                      <a:cubicBezTo>
                        <a:pt x="31" y="86"/>
                        <a:pt x="31" y="86"/>
                        <a:pt x="31" y="86"/>
                      </a:cubicBezTo>
                      <a:cubicBezTo>
                        <a:pt x="31" y="86"/>
                        <a:pt x="31" y="86"/>
                        <a:pt x="31" y="86"/>
                      </a:cubicBezTo>
                      <a:cubicBezTo>
                        <a:pt x="31" y="86"/>
                        <a:pt x="31" y="86"/>
                        <a:pt x="31" y="86"/>
                      </a:cubicBezTo>
                      <a:cubicBezTo>
                        <a:pt x="31" y="87"/>
                        <a:pt x="31" y="87"/>
                        <a:pt x="31" y="87"/>
                      </a:cubicBezTo>
                      <a:cubicBezTo>
                        <a:pt x="32" y="87"/>
                        <a:pt x="32" y="87"/>
                        <a:pt x="32" y="87"/>
                      </a:cubicBezTo>
                      <a:cubicBezTo>
                        <a:pt x="32" y="87"/>
                        <a:pt x="32" y="87"/>
                        <a:pt x="32" y="87"/>
                      </a:cubicBezTo>
                      <a:cubicBezTo>
                        <a:pt x="32" y="88"/>
                        <a:pt x="32" y="88"/>
                        <a:pt x="32" y="88"/>
                      </a:cubicBezTo>
                      <a:cubicBezTo>
                        <a:pt x="32" y="89"/>
                        <a:pt x="32" y="89"/>
                        <a:pt x="32" y="89"/>
                      </a:cubicBezTo>
                      <a:cubicBezTo>
                        <a:pt x="32" y="89"/>
                        <a:pt x="32" y="89"/>
                        <a:pt x="32" y="89"/>
                      </a:cubicBezTo>
                      <a:cubicBezTo>
                        <a:pt x="33" y="89"/>
                        <a:pt x="33" y="89"/>
                        <a:pt x="33" y="89"/>
                      </a:cubicBezTo>
                      <a:cubicBezTo>
                        <a:pt x="33" y="89"/>
                        <a:pt x="33" y="89"/>
                        <a:pt x="33" y="89"/>
                      </a:cubicBezTo>
                      <a:cubicBezTo>
                        <a:pt x="33" y="90"/>
                        <a:pt x="33" y="90"/>
                        <a:pt x="33" y="90"/>
                      </a:cubicBezTo>
                      <a:cubicBezTo>
                        <a:pt x="34" y="90"/>
                        <a:pt x="34" y="90"/>
                        <a:pt x="34" y="90"/>
                      </a:cubicBezTo>
                      <a:cubicBezTo>
                        <a:pt x="34" y="91"/>
                        <a:pt x="34" y="91"/>
                        <a:pt x="34" y="91"/>
                      </a:cubicBezTo>
                      <a:cubicBezTo>
                        <a:pt x="34" y="91"/>
                        <a:pt x="34" y="91"/>
                        <a:pt x="34" y="91"/>
                      </a:cubicBezTo>
                      <a:cubicBezTo>
                        <a:pt x="34" y="91"/>
                        <a:pt x="34" y="91"/>
                        <a:pt x="34" y="91"/>
                      </a:cubicBezTo>
                      <a:cubicBezTo>
                        <a:pt x="34" y="91"/>
                        <a:pt x="34" y="91"/>
                        <a:pt x="34" y="91"/>
                      </a:cubicBezTo>
                      <a:cubicBezTo>
                        <a:pt x="34" y="91"/>
                        <a:pt x="34" y="91"/>
                        <a:pt x="34" y="91"/>
                      </a:cubicBezTo>
                      <a:cubicBezTo>
                        <a:pt x="35" y="92"/>
                        <a:pt x="35" y="92"/>
                        <a:pt x="35" y="92"/>
                      </a:cubicBezTo>
                      <a:cubicBezTo>
                        <a:pt x="35" y="92"/>
                        <a:pt x="35" y="92"/>
                        <a:pt x="35" y="92"/>
                      </a:cubicBezTo>
                      <a:cubicBezTo>
                        <a:pt x="35" y="93"/>
                        <a:pt x="35" y="93"/>
                        <a:pt x="35" y="93"/>
                      </a:cubicBezTo>
                      <a:cubicBezTo>
                        <a:pt x="35" y="94"/>
                        <a:pt x="35" y="94"/>
                        <a:pt x="35" y="94"/>
                      </a:cubicBezTo>
                      <a:cubicBezTo>
                        <a:pt x="36" y="94"/>
                        <a:pt x="36" y="94"/>
                        <a:pt x="36" y="94"/>
                      </a:cubicBezTo>
                      <a:cubicBezTo>
                        <a:pt x="36" y="95"/>
                        <a:pt x="36" y="95"/>
                        <a:pt x="36" y="95"/>
                      </a:cubicBezTo>
                      <a:cubicBezTo>
                        <a:pt x="37" y="96"/>
                        <a:pt x="37" y="96"/>
                        <a:pt x="37" y="96"/>
                      </a:cubicBezTo>
                      <a:cubicBezTo>
                        <a:pt x="37" y="95"/>
                        <a:pt x="37" y="95"/>
                        <a:pt x="37" y="95"/>
                      </a:cubicBezTo>
                      <a:cubicBezTo>
                        <a:pt x="37" y="95"/>
                        <a:pt x="37" y="95"/>
                        <a:pt x="37" y="95"/>
                      </a:cubicBezTo>
                      <a:cubicBezTo>
                        <a:pt x="37" y="95"/>
                        <a:pt x="37" y="95"/>
                        <a:pt x="37" y="95"/>
                      </a:cubicBezTo>
                      <a:cubicBezTo>
                        <a:pt x="37" y="95"/>
                        <a:pt x="37" y="95"/>
                        <a:pt x="37" y="95"/>
                      </a:cubicBezTo>
                      <a:cubicBezTo>
                        <a:pt x="37" y="95"/>
                        <a:pt x="37" y="95"/>
                        <a:pt x="37" y="95"/>
                      </a:cubicBezTo>
                      <a:cubicBezTo>
                        <a:pt x="37" y="95"/>
                        <a:pt x="37" y="95"/>
                        <a:pt x="37"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9" y="96"/>
                        <a:pt x="39" y="96"/>
                        <a:pt x="39" y="96"/>
                      </a:cubicBezTo>
                      <a:cubicBezTo>
                        <a:pt x="39" y="95"/>
                        <a:pt x="39" y="95"/>
                        <a:pt x="39" y="95"/>
                      </a:cubicBezTo>
                      <a:cubicBezTo>
                        <a:pt x="39" y="95"/>
                        <a:pt x="39" y="95"/>
                        <a:pt x="39" y="95"/>
                      </a:cubicBezTo>
                      <a:cubicBezTo>
                        <a:pt x="39" y="95"/>
                        <a:pt x="39" y="95"/>
                        <a:pt x="39" y="95"/>
                      </a:cubicBezTo>
                      <a:cubicBezTo>
                        <a:pt x="39" y="95"/>
                        <a:pt x="39" y="95"/>
                        <a:pt x="39" y="95"/>
                      </a:cubicBezTo>
                      <a:cubicBezTo>
                        <a:pt x="39" y="94"/>
                        <a:pt x="39" y="94"/>
                        <a:pt x="39" y="94"/>
                      </a:cubicBezTo>
                      <a:cubicBezTo>
                        <a:pt x="39" y="94"/>
                        <a:pt x="39" y="94"/>
                        <a:pt x="39" y="94"/>
                      </a:cubicBezTo>
                      <a:cubicBezTo>
                        <a:pt x="39" y="94"/>
                        <a:pt x="39" y="94"/>
                        <a:pt x="39" y="94"/>
                      </a:cubicBezTo>
                      <a:cubicBezTo>
                        <a:pt x="40" y="93"/>
                        <a:pt x="40" y="93"/>
                        <a:pt x="40" y="93"/>
                      </a:cubicBezTo>
                      <a:cubicBezTo>
                        <a:pt x="41" y="93"/>
                        <a:pt x="41" y="93"/>
                        <a:pt x="41" y="93"/>
                      </a:cubicBezTo>
                      <a:cubicBezTo>
                        <a:pt x="41" y="93"/>
                        <a:pt x="41" y="93"/>
                        <a:pt x="41" y="93"/>
                      </a:cubicBezTo>
                      <a:cubicBezTo>
                        <a:pt x="41" y="92"/>
                        <a:pt x="41" y="92"/>
                        <a:pt x="41" y="92"/>
                      </a:cubicBezTo>
                      <a:cubicBezTo>
                        <a:pt x="40" y="92"/>
                        <a:pt x="40" y="92"/>
                        <a:pt x="40" y="92"/>
                      </a:cubicBezTo>
                      <a:cubicBezTo>
                        <a:pt x="40" y="92"/>
                        <a:pt x="40" y="92"/>
                        <a:pt x="40" y="92"/>
                      </a:cubicBezTo>
                      <a:cubicBezTo>
                        <a:pt x="40" y="92"/>
                        <a:pt x="40" y="92"/>
                        <a:pt x="40" y="92"/>
                      </a:cubicBezTo>
                      <a:cubicBezTo>
                        <a:pt x="40" y="92"/>
                        <a:pt x="40" y="92"/>
                        <a:pt x="40" y="92"/>
                      </a:cubicBezTo>
                      <a:cubicBezTo>
                        <a:pt x="40" y="92"/>
                        <a:pt x="40" y="92"/>
                        <a:pt x="40" y="92"/>
                      </a:cubicBezTo>
                      <a:cubicBezTo>
                        <a:pt x="40" y="92"/>
                        <a:pt x="40" y="92"/>
                        <a:pt x="40" y="92"/>
                      </a:cubicBezTo>
                      <a:cubicBezTo>
                        <a:pt x="40" y="91"/>
                        <a:pt x="40" y="91"/>
                        <a:pt x="40" y="91"/>
                      </a:cubicBezTo>
                      <a:cubicBezTo>
                        <a:pt x="41" y="92"/>
                        <a:pt x="41" y="92"/>
                        <a:pt x="41" y="92"/>
                      </a:cubicBezTo>
                      <a:cubicBezTo>
                        <a:pt x="41" y="92"/>
                        <a:pt x="41" y="92"/>
                        <a:pt x="41" y="92"/>
                      </a:cubicBezTo>
                      <a:cubicBezTo>
                        <a:pt x="42" y="92"/>
                        <a:pt x="42" y="92"/>
                        <a:pt x="42" y="92"/>
                      </a:cubicBezTo>
                      <a:cubicBezTo>
                        <a:pt x="41" y="92"/>
                        <a:pt x="41" y="92"/>
                        <a:pt x="41" y="92"/>
                      </a:cubicBezTo>
                      <a:cubicBezTo>
                        <a:pt x="41" y="92"/>
                        <a:pt x="41" y="92"/>
                        <a:pt x="41" y="92"/>
                      </a:cubicBezTo>
                      <a:cubicBezTo>
                        <a:pt x="41" y="93"/>
                        <a:pt x="41" y="93"/>
                        <a:pt x="41" y="93"/>
                      </a:cubicBezTo>
                      <a:cubicBezTo>
                        <a:pt x="42" y="93"/>
                        <a:pt x="42" y="93"/>
                        <a:pt x="42" y="93"/>
                      </a:cubicBezTo>
                      <a:cubicBezTo>
                        <a:pt x="42" y="93"/>
                        <a:pt x="42" y="93"/>
                        <a:pt x="42" y="93"/>
                      </a:cubicBezTo>
                      <a:cubicBezTo>
                        <a:pt x="43" y="92"/>
                        <a:pt x="43" y="92"/>
                        <a:pt x="43" y="92"/>
                      </a:cubicBezTo>
                      <a:cubicBezTo>
                        <a:pt x="44" y="92"/>
                        <a:pt x="44" y="92"/>
                        <a:pt x="44" y="92"/>
                      </a:cubicBezTo>
                      <a:cubicBezTo>
                        <a:pt x="45" y="91"/>
                        <a:pt x="45" y="91"/>
                        <a:pt x="45" y="91"/>
                      </a:cubicBezTo>
                      <a:cubicBezTo>
                        <a:pt x="45" y="91"/>
                        <a:pt x="45" y="91"/>
                        <a:pt x="45" y="91"/>
                      </a:cubicBezTo>
                      <a:cubicBezTo>
                        <a:pt x="46" y="91"/>
                        <a:pt x="46" y="91"/>
                        <a:pt x="46" y="91"/>
                      </a:cubicBezTo>
                      <a:cubicBezTo>
                        <a:pt x="46" y="91"/>
                        <a:pt x="46" y="91"/>
                        <a:pt x="46" y="91"/>
                      </a:cubicBezTo>
                      <a:cubicBezTo>
                        <a:pt x="46" y="91"/>
                        <a:pt x="46" y="91"/>
                        <a:pt x="46" y="91"/>
                      </a:cubicBezTo>
                      <a:cubicBezTo>
                        <a:pt x="47" y="91"/>
                        <a:pt x="47" y="91"/>
                        <a:pt x="47" y="91"/>
                      </a:cubicBezTo>
                      <a:cubicBezTo>
                        <a:pt x="48" y="90"/>
                        <a:pt x="48" y="90"/>
                        <a:pt x="48" y="90"/>
                      </a:cubicBezTo>
                      <a:cubicBezTo>
                        <a:pt x="48" y="90"/>
                        <a:pt x="48" y="90"/>
                        <a:pt x="48" y="90"/>
                      </a:cubicBezTo>
                      <a:cubicBezTo>
                        <a:pt x="46" y="90"/>
                        <a:pt x="46" y="90"/>
                        <a:pt x="46" y="90"/>
                      </a:cubicBezTo>
                      <a:cubicBezTo>
                        <a:pt x="46" y="90"/>
                        <a:pt x="46" y="90"/>
                        <a:pt x="46" y="90"/>
                      </a:cubicBezTo>
                      <a:cubicBezTo>
                        <a:pt x="46" y="90"/>
                        <a:pt x="46" y="90"/>
                        <a:pt x="46" y="90"/>
                      </a:cubicBezTo>
                      <a:cubicBezTo>
                        <a:pt x="47" y="90"/>
                        <a:pt x="47" y="90"/>
                        <a:pt x="47" y="90"/>
                      </a:cubicBezTo>
                      <a:cubicBezTo>
                        <a:pt x="47" y="90"/>
                        <a:pt x="47" y="90"/>
                        <a:pt x="47" y="90"/>
                      </a:cubicBezTo>
                      <a:cubicBezTo>
                        <a:pt x="48" y="90"/>
                        <a:pt x="48" y="90"/>
                        <a:pt x="48" y="90"/>
                      </a:cubicBezTo>
                      <a:cubicBezTo>
                        <a:pt x="50" y="91"/>
                        <a:pt x="50" y="91"/>
                        <a:pt x="50" y="91"/>
                      </a:cubicBezTo>
                      <a:cubicBezTo>
                        <a:pt x="51" y="91"/>
                        <a:pt x="51" y="91"/>
                        <a:pt x="51" y="91"/>
                      </a:cubicBezTo>
                      <a:cubicBezTo>
                        <a:pt x="52" y="91"/>
                        <a:pt x="52" y="91"/>
                        <a:pt x="52" y="91"/>
                      </a:cubicBezTo>
                      <a:cubicBezTo>
                        <a:pt x="52" y="90"/>
                        <a:pt x="52" y="90"/>
                        <a:pt x="52" y="90"/>
                      </a:cubicBezTo>
                      <a:cubicBezTo>
                        <a:pt x="53" y="90"/>
                        <a:pt x="53" y="90"/>
                        <a:pt x="53" y="90"/>
                      </a:cubicBezTo>
                      <a:cubicBezTo>
                        <a:pt x="53" y="90"/>
                        <a:pt x="53" y="90"/>
                        <a:pt x="53" y="90"/>
                      </a:cubicBezTo>
                      <a:cubicBezTo>
                        <a:pt x="53" y="90"/>
                        <a:pt x="53" y="90"/>
                        <a:pt x="53" y="90"/>
                      </a:cubicBezTo>
                      <a:cubicBezTo>
                        <a:pt x="53" y="90"/>
                        <a:pt x="53" y="90"/>
                        <a:pt x="53" y="90"/>
                      </a:cubicBezTo>
                      <a:cubicBezTo>
                        <a:pt x="53" y="91"/>
                        <a:pt x="53" y="91"/>
                        <a:pt x="53" y="91"/>
                      </a:cubicBezTo>
                      <a:cubicBezTo>
                        <a:pt x="53" y="91"/>
                        <a:pt x="53" y="91"/>
                        <a:pt x="53" y="91"/>
                      </a:cubicBezTo>
                      <a:cubicBezTo>
                        <a:pt x="53" y="91"/>
                        <a:pt x="53" y="91"/>
                        <a:pt x="53" y="91"/>
                      </a:cubicBezTo>
                      <a:cubicBezTo>
                        <a:pt x="54" y="91"/>
                        <a:pt x="54" y="91"/>
                        <a:pt x="54" y="91"/>
                      </a:cubicBezTo>
                      <a:cubicBezTo>
                        <a:pt x="54" y="91"/>
                        <a:pt x="54" y="91"/>
                        <a:pt x="54" y="91"/>
                      </a:cubicBezTo>
                      <a:cubicBezTo>
                        <a:pt x="55" y="91"/>
                        <a:pt x="55" y="91"/>
                        <a:pt x="55" y="91"/>
                      </a:cubicBezTo>
                      <a:cubicBezTo>
                        <a:pt x="55" y="91"/>
                        <a:pt x="55" y="91"/>
                        <a:pt x="55" y="91"/>
                      </a:cubicBezTo>
                      <a:cubicBezTo>
                        <a:pt x="55" y="91"/>
                        <a:pt x="55" y="91"/>
                        <a:pt x="55" y="91"/>
                      </a:cubicBezTo>
                      <a:cubicBezTo>
                        <a:pt x="55" y="91"/>
                        <a:pt x="55" y="91"/>
                        <a:pt x="55" y="91"/>
                      </a:cubicBezTo>
                      <a:cubicBezTo>
                        <a:pt x="55" y="91"/>
                        <a:pt x="55" y="91"/>
                        <a:pt x="55" y="91"/>
                      </a:cubicBezTo>
                      <a:cubicBezTo>
                        <a:pt x="55" y="91"/>
                        <a:pt x="55" y="91"/>
                        <a:pt x="55" y="91"/>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lnTo>
                        <a:pt x="56" y="88"/>
                      </a:lnTo>
                      <a:close/>
                      <a:moveTo>
                        <a:pt x="52" y="93"/>
                      </a:moveTo>
                      <a:cubicBezTo>
                        <a:pt x="52" y="93"/>
                        <a:pt x="52" y="93"/>
                        <a:pt x="52" y="93"/>
                      </a:cubicBezTo>
                      <a:cubicBezTo>
                        <a:pt x="52" y="93"/>
                        <a:pt x="52" y="93"/>
                        <a:pt x="52" y="93"/>
                      </a:cubicBezTo>
                      <a:cubicBezTo>
                        <a:pt x="51" y="93"/>
                        <a:pt x="51" y="93"/>
                        <a:pt x="51" y="93"/>
                      </a:cubicBezTo>
                      <a:cubicBezTo>
                        <a:pt x="51" y="93"/>
                        <a:pt x="51" y="93"/>
                        <a:pt x="51" y="93"/>
                      </a:cubicBezTo>
                      <a:cubicBezTo>
                        <a:pt x="50" y="93"/>
                        <a:pt x="50" y="93"/>
                        <a:pt x="50" y="93"/>
                      </a:cubicBezTo>
                      <a:cubicBezTo>
                        <a:pt x="50" y="93"/>
                        <a:pt x="50" y="93"/>
                        <a:pt x="50" y="93"/>
                      </a:cubicBezTo>
                      <a:cubicBezTo>
                        <a:pt x="54" y="93"/>
                        <a:pt x="54" y="93"/>
                        <a:pt x="54" y="93"/>
                      </a:cubicBezTo>
                      <a:cubicBezTo>
                        <a:pt x="54" y="93"/>
                        <a:pt x="54" y="93"/>
                        <a:pt x="54" y="93"/>
                      </a:cubicBezTo>
                      <a:cubicBezTo>
                        <a:pt x="54" y="93"/>
                        <a:pt x="54" y="93"/>
                        <a:pt x="54" y="93"/>
                      </a:cubicBezTo>
                      <a:cubicBezTo>
                        <a:pt x="53" y="93"/>
                        <a:pt x="53" y="93"/>
                        <a:pt x="53" y="93"/>
                      </a:cubicBezTo>
                      <a:lnTo>
                        <a:pt x="52" y="93"/>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1" name="Freeform 361">
                  <a:extLst>
                    <a:ext uri="{FF2B5EF4-FFF2-40B4-BE49-F238E27FC236}">
                      <a16:creationId xmlns="" xmlns:a16="http://schemas.microsoft.com/office/drawing/2014/main" id="{894791CF-0A68-4211-AF64-3C2A5391F28A}"/>
                    </a:ext>
                  </a:extLst>
                </p:cNvPr>
                <p:cNvSpPr>
                  <a:spLocks noEditPoints="1"/>
                </p:cNvSpPr>
                <p:nvPr/>
              </p:nvSpPr>
              <p:spPr bwMode="auto">
                <a:xfrm>
                  <a:off x="7097107" y="3988028"/>
                  <a:ext cx="377461" cy="262126"/>
                </a:xfrm>
                <a:custGeom>
                  <a:avLst/>
                  <a:gdLst>
                    <a:gd name="T0" fmla="*/ 71 w 72"/>
                    <a:gd name="T1" fmla="*/ 23 h 50"/>
                    <a:gd name="T2" fmla="*/ 71 w 72"/>
                    <a:gd name="T3" fmla="*/ 22 h 50"/>
                    <a:gd name="T4" fmla="*/ 3 w 72"/>
                    <a:gd name="T5" fmla="*/ 19 h 50"/>
                    <a:gd name="T6" fmla="*/ 6 w 72"/>
                    <a:gd name="T7" fmla="*/ 15 h 50"/>
                    <a:gd name="T8" fmla="*/ 10 w 72"/>
                    <a:gd name="T9" fmla="*/ 12 h 50"/>
                    <a:gd name="T10" fmla="*/ 11 w 72"/>
                    <a:gd name="T11" fmla="*/ 11 h 50"/>
                    <a:gd name="T12" fmla="*/ 12 w 72"/>
                    <a:gd name="T13" fmla="*/ 12 h 50"/>
                    <a:gd name="T14" fmla="*/ 17 w 72"/>
                    <a:gd name="T15" fmla="*/ 9 h 50"/>
                    <a:gd name="T16" fmla="*/ 24 w 72"/>
                    <a:gd name="T17" fmla="*/ 8 h 50"/>
                    <a:gd name="T18" fmla="*/ 26 w 72"/>
                    <a:gd name="T19" fmla="*/ 10 h 50"/>
                    <a:gd name="T20" fmla="*/ 30 w 72"/>
                    <a:gd name="T21" fmla="*/ 13 h 50"/>
                    <a:gd name="T22" fmla="*/ 36 w 72"/>
                    <a:gd name="T23" fmla="*/ 18 h 50"/>
                    <a:gd name="T24" fmla="*/ 41 w 72"/>
                    <a:gd name="T25" fmla="*/ 22 h 50"/>
                    <a:gd name="T26" fmla="*/ 39 w 72"/>
                    <a:gd name="T27" fmla="*/ 25 h 50"/>
                    <a:gd name="T28" fmla="*/ 38 w 72"/>
                    <a:gd name="T29" fmla="*/ 28 h 50"/>
                    <a:gd name="T30" fmla="*/ 40 w 72"/>
                    <a:gd name="T31" fmla="*/ 28 h 50"/>
                    <a:gd name="T32" fmla="*/ 45 w 72"/>
                    <a:gd name="T33" fmla="*/ 30 h 50"/>
                    <a:gd name="T34" fmla="*/ 50 w 72"/>
                    <a:gd name="T35" fmla="*/ 32 h 50"/>
                    <a:gd name="T36" fmla="*/ 53 w 72"/>
                    <a:gd name="T37" fmla="*/ 33 h 50"/>
                    <a:gd name="T38" fmla="*/ 51 w 72"/>
                    <a:gd name="T39" fmla="*/ 29 h 50"/>
                    <a:gd name="T40" fmla="*/ 49 w 72"/>
                    <a:gd name="T41" fmla="*/ 27 h 50"/>
                    <a:gd name="T42" fmla="*/ 48 w 72"/>
                    <a:gd name="T43" fmla="*/ 23 h 50"/>
                    <a:gd name="T44" fmla="*/ 47 w 72"/>
                    <a:gd name="T45" fmla="*/ 18 h 50"/>
                    <a:gd name="T46" fmla="*/ 46 w 72"/>
                    <a:gd name="T47" fmla="*/ 15 h 50"/>
                    <a:gd name="T48" fmla="*/ 47 w 72"/>
                    <a:gd name="T49" fmla="*/ 15 h 50"/>
                    <a:gd name="T50" fmla="*/ 46 w 72"/>
                    <a:gd name="T51" fmla="*/ 13 h 50"/>
                    <a:gd name="T52" fmla="*/ 46 w 72"/>
                    <a:gd name="T53" fmla="*/ 12 h 50"/>
                    <a:gd name="T54" fmla="*/ 48 w 72"/>
                    <a:gd name="T55" fmla="*/ 10 h 50"/>
                    <a:gd name="T56" fmla="*/ 49 w 72"/>
                    <a:gd name="T57" fmla="*/ 9 h 50"/>
                    <a:gd name="T58" fmla="*/ 52 w 72"/>
                    <a:gd name="T59" fmla="*/ 6 h 50"/>
                    <a:gd name="T60" fmla="*/ 53 w 72"/>
                    <a:gd name="T61" fmla="*/ 5 h 50"/>
                    <a:gd name="T62" fmla="*/ 53 w 72"/>
                    <a:gd name="T63" fmla="*/ 7 h 50"/>
                    <a:gd name="T64" fmla="*/ 51 w 72"/>
                    <a:gd name="T65" fmla="*/ 9 h 50"/>
                    <a:gd name="T66" fmla="*/ 52 w 72"/>
                    <a:gd name="T67" fmla="*/ 12 h 50"/>
                    <a:gd name="T68" fmla="*/ 51 w 72"/>
                    <a:gd name="T69" fmla="*/ 15 h 50"/>
                    <a:gd name="T70" fmla="*/ 50 w 72"/>
                    <a:gd name="T71" fmla="*/ 17 h 50"/>
                    <a:gd name="T72" fmla="*/ 53 w 72"/>
                    <a:gd name="T73" fmla="*/ 17 h 50"/>
                    <a:gd name="T74" fmla="*/ 52 w 72"/>
                    <a:gd name="T75" fmla="*/ 18 h 50"/>
                    <a:gd name="T76" fmla="*/ 51 w 72"/>
                    <a:gd name="T77" fmla="*/ 20 h 50"/>
                    <a:gd name="T78" fmla="*/ 53 w 72"/>
                    <a:gd name="T79" fmla="*/ 21 h 50"/>
                    <a:gd name="T80" fmla="*/ 56 w 72"/>
                    <a:gd name="T81" fmla="*/ 21 h 50"/>
                    <a:gd name="T82" fmla="*/ 53 w 72"/>
                    <a:gd name="T83" fmla="*/ 22 h 50"/>
                    <a:gd name="T84" fmla="*/ 54 w 72"/>
                    <a:gd name="T85" fmla="*/ 23 h 50"/>
                    <a:gd name="T86" fmla="*/ 53 w 72"/>
                    <a:gd name="T87" fmla="*/ 26 h 50"/>
                    <a:gd name="T88" fmla="*/ 58 w 72"/>
                    <a:gd name="T89" fmla="*/ 28 h 50"/>
                    <a:gd name="T90" fmla="*/ 59 w 72"/>
                    <a:gd name="T91" fmla="*/ 27 h 50"/>
                    <a:gd name="T92" fmla="*/ 60 w 72"/>
                    <a:gd name="T93" fmla="*/ 29 h 50"/>
                    <a:gd name="T94" fmla="*/ 61 w 72"/>
                    <a:gd name="T95" fmla="*/ 30 h 50"/>
                    <a:gd name="T96" fmla="*/ 62 w 72"/>
                    <a:gd name="T97" fmla="*/ 32 h 50"/>
                    <a:gd name="T98" fmla="*/ 61 w 72"/>
                    <a:gd name="T99" fmla="*/ 34 h 50"/>
                    <a:gd name="T100" fmla="*/ 65 w 72"/>
                    <a:gd name="T101" fmla="*/ 35 h 50"/>
                    <a:gd name="T102" fmla="*/ 63 w 72"/>
                    <a:gd name="T103" fmla="*/ 38 h 50"/>
                    <a:gd name="T104" fmla="*/ 62 w 72"/>
                    <a:gd name="T105" fmla="*/ 42 h 50"/>
                    <a:gd name="T106" fmla="*/ 62 w 72"/>
                    <a:gd name="T107" fmla="*/ 45 h 50"/>
                    <a:gd name="T108" fmla="*/ 63 w 72"/>
                    <a:gd name="T109" fmla="*/ 48 h 50"/>
                    <a:gd name="T110" fmla="*/ 64 w 72"/>
                    <a:gd name="T111" fmla="*/ 43 h 50"/>
                    <a:gd name="T112" fmla="*/ 68 w 72"/>
                    <a:gd name="T113" fmla="*/ 33 h 50"/>
                    <a:gd name="T114" fmla="*/ 69 w 72"/>
                    <a:gd name="T115" fmla="*/ 29 h 50"/>
                    <a:gd name="T116" fmla="*/ 59 w 72"/>
                    <a:gd name="T117" fmla="*/ 33 h 50"/>
                    <a:gd name="T118" fmla="*/ 59 w 72"/>
                    <a:gd name="T119" fmla="*/ 34 h 50"/>
                    <a:gd name="T120" fmla="*/ 71 w 72"/>
                    <a:gd name="T121" fmla="*/ 2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 h="50">
                      <a:moveTo>
                        <a:pt x="58" y="30"/>
                      </a:moveTo>
                      <a:cubicBezTo>
                        <a:pt x="58" y="30"/>
                        <a:pt x="58" y="30"/>
                        <a:pt x="58" y="30"/>
                      </a:cubicBezTo>
                      <a:cubicBezTo>
                        <a:pt x="57" y="30"/>
                        <a:pt x="57" y="30"/>
                        <a:pt x="57" y="30"/>
                      </a:cubicBezTo>
                      <a:cubicBezTo>
                        <a:pt x="57" y="30"/>
                        <a:pt x="57" y="30"/>
                        <a:pt x="57" y="30"/>
                      </a:cubicBezTo>
                      <a:cubicBezTo>
                        <a:pt x="57" y="30"/>
                        <a:pt x="57" y="30"/>
                        <a:pt x="57" y="30"/>
                      </a:cubicBezTo>
                      <a:cubicBezTo>
                        <a:pt x="57" y="31"/>
                        <a:pt x="57" y="31"/>
                        <a:pt x="57" y="31"/>
                      </a:cubicBezTo>
                      <a:cubicBezTo>
                        <a:pt x="57" y="31"/>
                        <a:pt x="57" y="31"/>
                        <a:pt x="57" y="31"/>
                      </a:cubicBezTo>
                      <a:cubicBezTo>
                        <a:pt x="58" y="31"/>
                        <a:pt x="58" y="31"/>
                        <a:pt x="58" y="31"/>
                      </a:cubicBezTo>
                      <a:cubicBezTo>
                        <a:pt x="58" y="31"/>
                        <a:pt x="58" y="31"/>
                        <a:pt x="58" y="31"/>
                      </a:cubicBezTo>
                      <a:cubicBezTo>
                        <a:pt x="58" y="30"/>
                        <a:pt x="58" y="30"/>
                        <a:pt x="58" y="30"/>
                      </a:cubicBezTo>
                      <a:close/>
                      <a:moveTo>
                        <a:pt x="70" y="26"/>
                      </a:moveTo>
                      <a:cubicBezTo>
                        <a:pt x="71" y="26"/>
                        <a:pt x="71" y="26"/>
                        <a:pt x="71" y="26"/>
                      </a:cubicBezTo>
                      <a:cubicBezTo>
                        <a:pt x="71" y="26"/>
                        <a:pt x="71" y="26"/>
                        <a:pt x="71" y="26"/>
                      </a:cubicBezTo>
                      <a:cubicBezTo>
                        <a:pt x="71" y="25"/>
                        <a:pt x="71" y="25"/>
                        <a:pt x="71" y="25"/>
                      </a:cubicBezTo>
                      <a:cubicBezTo>
                        <a:pt x="71" y="25"/>
                        <a:pt x="71" y="25"/>
                        <a:pt x="71" y="25"/>
                      </a:cubicBezTo>
                      <a:cubicBezTo>
                        <a:pt x="71" y="24"/>
                        <a:pt x="71" y="24"/>
                        <a:pt x="71" y="24"/>
                      </a:cubicBezTo>
                      <a:cubicBezTo>
                        <a:pt x="71" y="24"/>
                        <a:pt x="71" y="24"/>
                        <a:pt x="71" y="24"/>
                      </a:cubicBezTo>
                      <a:cubicBezTo>
                        <a:pt x="71" y="24"/>
                        <a:pt x="71" y="24"/>
                        <a:pt x="71" y="24"/>
                      </a:cubicBezTo>
                      <a:cubicBezTo>
                        <a:pt x="71" y="23"/>
                        <a:pt x="71" y="23"/>
                        <a:pt x="71" y="23"/>
                      </a:cubicBezTo>
                      <a:cubicBezTo>
                        <a:pt x="71" y="23"/>
                        <a:pt x="71" y="23"/>
                        <a:pt x="71" y="23"/>
                      </a:cubicBezTo>
                      <a:cubicBezTo>
                        <a:pt x="71" y="24"/>
                        <a:pt x="71" y="24"/>
                        <a:pt x="71" y="24"/>
                      </a:cubicBezTo>
                      <a:cubicBezTo>
                        <a:pt x="70" y="24"/>
                        <a:pt x="70" y="24"/>
                        <a:pt x="70" y="24"/>
                      </a:cubicBezTo>
                      <a:cubicBezTo>
                        <a:pt x="70" y="23"/>
                        <a:pt x="70" y="23"/>
                        <a:pt x="70" y="23"/>
                      </a:cubicBezTo>
                      <a:cubicBezTo>
                        <a:pt x="71" y="23"/>
                        <a:pt x="71" y="23"/>
                        <a:pt x="71" y="23"/>
                      </a:cubicBezTo>
                      <a:cubicBezTo>
                        <a:pt x="71" y="23"/>
                        <a:pt x="71" y="23"/>
                        <a:pt x="71" y="23"/>
                      </a:cubicBezTo>
                      <a:cubicBezTo>
                        <a:pt x="71" y="23"/>
                        <a:pt x="71" y="23"/>
                        <a:pt x="71"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1" y="23"/>
                      </a:cubicBezTo>
                      <a:cubicBezTo>
                        <a:pt x="71" y="23"/>
                        <a:pt x="71" y="23"/>
                        <a:pt x="71" y="23"/>
                      </a:cubicBezTo>
                      <a:cubicBezTo>
                        <a:pt x="71" y="23"/>
                        <a:pt x="71" y="23"/>
                        <a:pt x="71" y="23"/>
                      </a:cubicBezTo>
                      <a:cubicBezTo>
                        <a:pt x="70" y="22"/>
                        <a:pt x="70" y="22"/>
                        <a:pt x="70" y="22"/>
                      </a:cubicBezTo>
                      <a:cubicBezTo>
                        <a:pt x="71" y="22"/>
                        <a:pt x="71" y="22"/>
                        <a:pt x="71" y="22"/>
                      </a:cubicBezTo>
                      <a:cubicBezTo>
                        <a:pt x="71" y="22"/>
                        <a:pt x="71" y="22"/>
                        <a:pt x="71" y="22"/>
                      </a:cubicBezTo>
                      <a:cubicBezTo>
                        <a:pt x="71" y="22"/>
                        <a:pt x="71" y="22"/>
                        <a:pt x="71" y="22"/>
                      </a:cubicBezTo>
                      <a:cubicBezTo>
                        <a:pt x="71" y="22"/>
                        <a:pt x="71" y="22"/>
                        <a:pt x="71" y="22"/>
                      </a:cubicBezTo>
                      <a:cubicBezTo>
                        <a:pt x="69" y="22"/>
                        <a:pt x="67" y="23"/>
                        <a:pt x="65" y="23"/>
                      </a:cubicBezTo>
                      <a:cubicBezTo>
                        <a:pt x="64" y="23"/>
                        <a:pt x="63" y="23"/>
                        <a:pt x="63" y="23"/>
                      </a:cubicBezTo>
                      <a:cubicBezTo>
                        <a:pt x="62" y="24"/>
                        <a:pt x="62" y="24"/>
                        <a:pt x="62" y="24"/>
                      </a:cubicBezTo>
                      <a:cubicBezTo>
                        <a:pt x="61" y="23"/>
                        <a:pt x="61" y="23"/>
                        <a:pt x="61" y="23"/>
                      </a:cubicBezTo>
                      <a:cubicBezTo>
                        <a:pt x="61" y="22"/>
                        <a:pt x="61" y="22"/>
                        <a:pt x="61" y="22"/>
                      </a:cubicBezTo>
                      <a:cubicBezTo>
                        <a:pt x="60" y="19"/>
                        <a:pt x="60" y="16"/>
                        <a:pt x="59" y="14"/>
                      </a:cubicBezTo>
                      <a:cubicBezTo>
                        <a:pt x="58" y="12"/>
                        <a:pt x="58" y="10"/>
                        <a:pt x="57" y="8"/>
                      </a:cubicBezTo>
                      <a:cubicBezTo>
                        <a:pt x="57" y="7"/>
                        <a:pt x="57" y="7"/>
                        <a:pt x="57" y="7"/>
                      </a:cubicBezTo>
                      <a:cubicBezTo>
                        <a:pt x="56" y="6"/>
                        <a:pt x="56" y="5"/>
                        <a:pt x="56" y="4"/>
                      </a:cubicBezTo>
                      <a:cubicBezTo>
                        <a:pt x="56" y="3"/>
                        <a:pt x="56" y="3"/>
                        <a:pt x="56" y="3"/>
                      </a:cubicBezTo>
                      <a:cubicBezTo>
                        <a:pt x="55" y="1"/>
                        <a:pt x="55" y="1"/>
                        <a:pt x="55" y="1"/>
                      </a:cubicBezTo>
                      <a:cubicBezTo>
                        <a:pt x="55" y="0"/>
                        <a:pt x="55" y="0"/>
                        <a:pt x="55" y="0"/>
                      </a:cubicBezTo>
                      <a:cubicBezTo>
                        <a:pt x="37" y="4"/>
                        <a:pt x="18" y="8"/>
                        <a:pt x="0" y="1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19"/>
                        <a:pt x="3" y="19"/>
                        <a:pt x="3" y="19"/>
                      </a:cubicBezTo>
                      <a:cubicBezTo>
                        <a:pt x="4" y="19"/>
                        <a:pt x="4" y="19"/>
                        <a:pt x="4" y="19"/>
                      </a:cubicBezTo>
                      <a:cubicBezTo>
                        <a:pt x="4" y="19"/>
                        <a:pt x="4" y="19"/>
                        <a:pt x="4" y="19"/>
                      </a:cubicBezTo>
                      <a:cubicBezTo>
                        <a:pt x="4" y="19"/>
                        <a:pt x="4" y="19"/>
                        <a:pt x="4" y="19"/>
                      </a:cubicBezTo>
                      <a:cubicBezTo>
                        <a:pt x="4" y="18"/>
                        <a:pt x="4" y="18"/>
                        <a:pt x="4" y="18"/>
                      </a:cubicBezTo>
                      <a:cubicBezTo>
                        <a:pt x="4" y="18"/>
                        <a:pt x="4" y="18"/>
                        <a:pt x="4" y="18"/>
                      </a:cubicBezTo>
                      <a:cubicBezTo>
                        <a:pt x="4" y="18"/>
                        <a:pt x="4" y="18"/>
                        <a:pt x="4" y="18"/>
                      </a:cubicBezTo>
                      <a:cubicBezTo>
                        <a:pt x="5" y="18"/>
                        <a:pt x="5" y="18"/>
                        <a:pt x="5" y="18"/>
                      </a:cubicBezTo>
                      <a:cubicBezTo>
                        <a:pt x="5" y="17"/>
                        <a:pt x="5" y="17"/>
                        <a:pt x="5" y="17"/>
                      </a:cubicBezTo>
                      <a:cubicBezTo>
                        <a:pt x="6" y="17"/>
                        <a:pt x="6" y="17"/>
                        <a:pt x="6" y="17"/>
                      </a:cubicBezTo>
                      <a:cubicBezTo>
                        <a:pt x="6" y="17"/>
                        <a:pt x="6" y="17"/>
                        <a:pt x="6" y="17"/>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6" y="15"/>
                        <a:pt x="6" y="15"/>
                        <a:pt x="6" y="15"/>
                      </a:cubicBezTo>
                      <a:cubicBezTo>
                        <a:pt x="7" y="14"/>
                        <a:pt x="7" y="14"/>
                        <a:pt x="7" y="14"/>
                      </a:cubicBezTo>
                      <a:cubicBezTo>
                        <a:pt x="7" y="14"/>
                        <a:pt x="7" y="14"/>
                        <a:pt x="7" y="14"/>
                      </a:cubicBezTo>
                      <a:cubicBezTo>
                        <a:pt x="7" y="14"/>
                        <a:pt x="7" y="14"/>
                        <a:pt x="7" y="14"/>
                      </a:cubicBezTo>
                      <a:cubicBezTo>
                        <a:pt x="7" y="14"/>
                        <a:pt x="7" y="14"/>
                        <a:pt x="7" y="14"/>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9" y="15"/>
                        <a:pt x="9" y="15"/>
                        <a:pt x="9" y="15"/>
                      </a:cubicBezTo>
                      <a:cubicBezTo>
                        <a:pt x="9" y="15"/>
                        <a:pt x="9" y="15"/>
                        <a:pt x="9" y="15"/>
                      </a:cubicBezTo>
                      <a:cubicBezTo>
                        <a:pt x="9" y="15"/>
                        <a:pt x="9" y="15"/>
                        <a:pt x="9" y="15"/>
                      </a:cubicBezTo>
                      <a:cubicBezTo>
                        <a:pt x="9" y="14"/>
                        <a:pt x="9" y="14"/>
                        <a:pt x="9" y="14"/>
                      </a:cubicBezTo>
                      <a:cubicBezTo>
                        <a:pt x="10" y="13"/>
                        <a:pt x="10" y="13"/>
                        <a:pt x="10" y="13"/>
                      </a:cubicBezTo>
                      <a:cubicBezTo>
                        <a:pt x="10" y="13"/>
                        <a:pt x="10" y="13"/>
                        <a:pt x="10" y="13"/>
                      </a:cubicBezTo>
                      <a:cubicBezTo>
                        <a:pt x="10" y="13"/>
                        <a:pt x="10" y="13"/>
                        <a:pt x="10" y="13"/>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3" y="12"/>
                        <a:pt x="13" y="12"/>
                        <a:pt x="13" y="12"/>
                      </a:cubicBezTo>
                      <a:cubicBezTo>
                        <a:pt x="14" y="12"/>
                        <a:pt x="14" y="12"/>
                        <a:pt x="14" y="12"/>
                      </a:cubicBezTo>
                      <a:cubicBezTo>
                        <a:pt x="14" y="12"/>
                        <a:pt x="14" y="12"/>
                        <a:pt x="14" y="12"/>
                      </a:cubicBezTo>
                      <a:cubicBezTo>
                        <a:pt x="15" y="12"/>
                        <a:pt x="15" y="12"/>
                        <a:pt x="15" y="12"/>
                      </a:cubicBezTo>
                      <a:cubicBezTo>
                        <a:pt x="16" y="12"/>
                        <a:pt x="16" y="12"/>
                        <a:pt x="16" y="12"/>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7" y="10"/>
                        <a:pt x="17" y="10"/>
                        <a:pt x="17" y="10"/>
                      </a:cubicBezTo>
                      <a:cubicBezTo>
                        <a:pt x="17" y="9"/>
                        <a:pt x="17" y="9"/>
                        <a:pt x="17" y="9"/>
                      </a:cubicBezTo>
                      <a:cubicBezTo>
                        <a:pt x="17" y="9"/>
                        <a:pt x="17" y="9"/>
                        <a:pt x="17" y="9"/>
                      </a:cubicBezTo>
                      <a:cubicBezTo>
                        <a:pt x="18" y="9"/>
                        <a:pt x="18" y="9"/>
                        <a:pt x="18" y="9"/>
                      </a:cubicBezTo>
                      <a:cubicBezTo>
                        <a:pt x="18" y="9"/>
                        <a:pt x="18" y="9"/>
                        <a:pt x="18" y="9"/>
                      </a:cubicBezTo>
                      <a:cubicBezTo>
                        <a:pt x="18" y="9"/>
                        <a:pt x="18" y="9"/>
                        <a:pt x="18" y="9"/>
                      </a:cubicBezTo>
                      <a:cubicBezTo>
                        <a:pt x="18" y="9"/>
                        <a:pt x="18" y="9"/>
                        <a:pt x="18" y="9"/>
                      </a:cubicBezTo>
                      <a:cubicBezTo>
                        <a:pt x="19" y="9"/>
                        <a:pt x="19" y="9"/>
                        <a:pt x="19" y="9"/>
                      </a:cubicBezTo>
                      <a:cubicBezTo>
                        <a:pt x="19" y="8"/>
                        <a:pt x="19" y="8"/>
                        <a:pt x="19" y="8"/>
                      </a:cubicBezTo>
                      <a:cubicBezTo>
                        <a:pt x="19" y="8"/>
                        <a:pt x="19" y="8"/>
                        <a:pt x="19" y="8"/>
                      </a:cubicBezTo>
                      <a:cubicBezTo>
                        <a:pt x="19" y="8"/>
                        <a:pt x="19" y="8"/>
                        <a:pt x="19" y="8"/>
                      </a:cubicBezTo>
                      <a:cubicBezTo>
                        <a:pt x="19" y="8"/>
                        <a:pt x="19" y="8"/>
                        <a:pt x="19" y="8"/>
                      </a:cubicBezTo>
                      <a:cubicBezTo>
                        <a:pt x="20" y="7"/>
                        <a:pt x="20" y="7"/>
                        <a:pt x="20" y="7"/>
                      </a:cubicBezTo>
                      <a:cubicBezTo>
                        <a:pt x="21" y="8"/>
                        <a:pt x="21" y="8"/>
                        <a:pt x="21" y="8"/>
                      </a:cubicBezTo>
                      <a:cubicBezTo>
                        <a:pt x="22" y="9"/>
                        <a:pt x="22" y="9"/>
                        <a:pt x="22" y="9"/>
                      </a:cubicBezTo>
                      <a:cubicBezTo>
                        <a:pt x="23" y="9"/>
                        <a:pt x="23" y="9"/>
                        <a:pt x="23" y="9"/>
                      </a:cubicBezTo>
                      <a:cubicBezTo>
                        <a:pt x="23" y="9"/>
                        <a:pt x="23" y="9"/>
                        <a:pt x="23" y="9"/>
                      </a:cubicBezTo>
                      <a:cubicBezTo>
                        <a:pt x="23" y="9"/>
                        <a:pt x="23" y="9"/>
                        <a:pt x="23" y="9"/>
                      </a:cubicBezTo>
                      <a:cubicBezTo>
                        <a:pt x="23" y="9"/>
                        <a:pt x="23" y="9"/>
                        <a:pt x="23" y="9"/>
                      </a:cubicBezTo>
                      <a:cubicBezTo>
                        <a:pt x="24" y="9"/>
                        <a:pt x="24" y="9"/>
                        <a:pt x="24" y="9"/>
                      </a:cubicBezTo>
                      <a:cubicBezTo>
                        <a:pt x="24" y="9"/>
                        <a:pt x="24" y="9"/>
                        <a:pt x="24" y="9"/>
                      </a:cubicBezTo>
                      <a:cubicBezTo>
                        <a:pt x="24" y="9"/>
                        <a:pt x="24" y="9"/>
                        <a:pt x="24" y="9"/>
                      </a:cubicBezTo>
                      <a:cubicBezTo>
                        <a:pt x="24" y="8"/>
                        <a:pt x="24" y="8"/>
                        <a:pt x="24" y="8"/>
                      </a:cubicBezTo>
                      <a:cubicBezTo>
                        <a:pt x="24" y="8"/>
                        <a:pt x="24" y="8"/>
                        <a:pt x="24" y="8"/>
                      </a:cubicBezTo>
                      <a:cubicBezTo>
                        <a:pt x="24" y="8"/>
                        <a:pt x="24" y="8"/>
                        <a:pt x="24" y="8"/>
                      </a:cubicBezTo>
                      <a:cubicBezTo>
                        <a:pt x="25" y="8"/>
                        <a:pt x="25" y="8"/>
                        <a:pt x="25" y="8"/>
                      </a:cubicBezTo>
                      <a:cubicBezTo>
                        <a:pt x="25" y="9"/>
                        <a:pt x="25" y="9"/>
                        <a:pt x="25" y="9"/>
                      </a:cubicBezTo>
                      <a:cubicBezTo>
                        <a:pt x="25" y="9"/>
                        <a:pt x="25" y="9"/>
                        <a:pt x="25" y="9"/>
                      </a:cubicBezTo>
                      <a:cubicBezTo>
                        <a:pt x="25" y="9"/>
                        <a:pt x="25" y="9"/>
                        <a:pt x="25" y="9"/>
                      </a:cubicBezTo>
                      <a:cubicBezTo>
                        <a:pt x="24" y="9"/>
                        <a:pt x="24" y="9"/>
                        <a:pt x="24" y="9"/>
                      </a:cubicBezTo>
                      <a:cubicBezTo>
                        <a:pt x="24" y="10"/>
                        <a:pt x="24" y="10"/>
                        <a:pt x="24"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1"/>
                        <a:pt x="26" y="11"/>
                        <a:pt x="26" y="11"/>
                      </a:cubicBezTo>
                      <a:cubicBezTo>
                        <a:pt x="26" y="11"/>
                        <a:pt x="26" y="11"/>
                        <a:pt x="26" y="11"/>
                      </a:cubicBezTo>
                      <a:cubicBezTo>
                        <a:pt x="26" y="11"/>
                        <a:pt x="26" y="11"/>
                        <a:pt x="26" y="11"/>
                      </a:cubicBezTo>
                      <a:cubicBezTo>
                        <a:pt x="26" y="11"/>
                        <a:pt x="26" y="11"/>
                        <a:pt x="26" y="11"/>
                      </a:cubicBezTo>
                      <a:cubicBezTo>
                        <a:pt x="26" y="12"/>
                        <a:pt x="26" y="12"/>
                        <a:pt x="26" y="12"/>
                      </a:cubicBezTo>
                      <a:cubicBezTo>
                        <a:pt x="27" y="12"/>
                        <a:pt x="27" y="12"/>
                        <a:pt x="27" y="12"/>
                      </a:cubicBezTo>
                      <a:cubicBezTo>
                        <a:pt x="27" y="12"/>
                        <a:pt x="27" y="12"/>
                        <a:pt x="27" y="12"/>
                      </a:cubicBezTo>
                      <a:cubicBezTo>
                        <a:pt x="27" y="12"/>
                        <a:pt x="27" y="12"/>
                        <a:pt x="27" y="12"/>
                      </a:cubicBezTo>
                      <a:cubicBezTo>
                        <a:pt x="27" y="13"/>
                        <a:pt x="27" y="13"/>
                        <a:pt x="27" y="13"/>
                      </a:cubicBezTo>
                      <a:cubicBezTo>
                        <a:pt x="27" y="13"/>
                        <a:pt x="27" y="13"/>
                        <a:pt x="27" y="13"/>
                      </a:cubicBezTo>
                      <a:cubicBezTo>
                        <a:pt x="27" y="13"/>
                        <a:pt x="27" y="13"/>
                        <a:pt x="27" y="13"/>
                      </a:cubicBezTo>
                      <a:cubicBezTo>
                        <a:pt x="28" y="13"/>
                        <a:pt x="28" y="13"/>
                        <a:pt x="28" y="13"/>
                      </a:cubicBezTo>
                      <a:cubicBezTo>
                        <a:pt x="29" y="13"/>
                        <a:pt x="29" y="13"/>
                        <a:pt x="29" y="13"/>
                      </a:cubicBezTo>
                      <a:cubicBezTo>
                        <a:pt x="29" y="13"/>
                        <a:pt x="29" y="13"/>
                        <a:pt x="29" y="13"/>
                      </a:cubicBezTo>
                      <a:cubicBezTo>
                        <a:pt x="29" y="13"/>
                        <a:pt x="29" y="13"/>
                        <a:pt x="29" y="13"/>
                      </a:cubicBezTo>
                      <a:cubicBezTo>
                        <a:pt x="30" y="13"/>
                        <a:pt x="30" y="13"/>
                        <a:pt x="30" y="13"/>
                      </a:cubicBezTo>
                      <a:cubicBezTo>
                        <a:pt x="30" y="14"/>
                        <a:pt x="30" y="14"/>
                        <a:pt x="30" y="14"/>
                      </a:cubicBezTo>
                      <a:cubicBezTo>
                        <a:pt x="31" y="14"/>
                        <a:pt x="31" y="14"/>
                        <a:pt x="31" y="14"/>
                      </a:cubicBezTo>
                      <a:cubicBezTo>
                        <a:pt x="31" y="14"/>
                        <a:pt x="31" y="14"/>
                        <a:pt x="31" y="14"/>
                      </a:cubicBezTo>
                      <a:cubicBezTo>
                        <a:pt x="31" y="14"/>
                        <a:pt x="31" y="14"/>
                        <a:pt x="31" y="14"/>
                      </a:cubicBezTo>
                      <a:cubicBezTo>
                        <a:pt x="32" y="14"/>
                        <a:pt x="32" y="14"/>
                        <a:pt x="32" y="14"/>
                      </a:cubicBezTo>
                      <a:cubicBezTo>
                        <a:pt x="32" y="15"/>
                        <a:pt x="32" y="15"/>
                        <a:pt x="32" y="15"/>
                      </a:cubicBezTo>
                      <a:cubicBezTo>
                        <a:pt x="32" y="15"/>
                        <a:pt x="32" y="15"/>
                        <a:pt x="32" y="15"/>
                      </a:cubicBezTo>
                      <a:cubicBezTo>
                        <a:pt x="32" y="15"/>
                        <a:pt x="32" y="15"/>
                        <a:pt x="32" y="15"/>
                      </a:cubicBezTo>
                      <a:cubicBezTo>
                        <a:pt x="31" y="16"/>
                        <a:pt x="31" y="16"/>
                        <a:pt x="31" y="16"/>
                      </a:cubicBezTo>
                      <a:cubicBezTo>
                        <a:pt x="31" y="16"/>
                        <a:pt x="31" y="16"/>
                        <a:pt x="31" y="16"/>
                      </a:cubicBezTo>
                      <a:cubicBezTo>
                        <a:pt x="32" y="16"/>
                        <a:pt x="32" y="16"/>
                        <a:pt x="32" y="16"/>
                      </a:cubicBezTo>
                      <a:cubicBezTo>
                        <a:pt x="32" y="17"/>
                        <a:pt x="32" y="17"/>
                        <a:pt x="32" y="17"/>
                      </a:cubicBezTo>
                      <a:cubicBezTo>
                        <a:pt x="32" y="17"/>
                        <a:pt x="32" y="17"/>
                        <a:pt x="32" y="17"/>
                      </a:cubicBezTo>
                      <a:cubicBezTo>
                        <a:pt x="33" y="17"/>
                        <a:pt x="33" y="17"/>
                        <a:pt x="33" y="17"/>
                      </a:cubicBezTo>
                      <a:cubicBezTo>
                        <a:pt x="33" y="17"/>
                        <a:pt x="33" y="17"/>
                        <a:pt x="33" y="17"/>
                      </a:cubicBezTo>
                      <a:cubicBezTo>
                        <a:pt x="34" y="17"/>
                        <a:pt x="34" y="17"/>
                        <a:pt x="34" y="17"/>
                      </a:cubicBezTo>
                      <a:cubicBezTo>
                        <a:pt x="35" y="17"/>
                        <a:pt x="35" y="17"/>
                        <a:pt x="35" y="17"/>
                      </a:cubicBezTo>
                      <a:cubicBezTo>
                        <a:pt x="35" y="17"/>
                        <a:pt x="35" y="17"/>
                        <a:pt x="35" y="17"/>
                      </a:cubicBezTo>
                      <a:cubicBezTo>
                        <a:pt x="36" y="18"/>
                        <a:pt x="36" y="18"/>
                        <a:pt x="36" y="18"/>
                      </a:cubicBezTo>
                      <a:cubicBezTo>
                        <a:pt x="36" y="18"/>
                        <a:pt x="36" y="18"/>
                        <a:pt x="36" y="18"/>
                      </a:cubicBezTo>
                      <a:cubicBezTo>
                        <a:pt x="36" y="18"/>
                        <a:pt x="36" y="18"/>
                        <a:pt x="36" y="18"/>
                      </a:cubicBezTo>
                      <a:cubicBezTo>
                        <a:pt x="36" y="18"/>
                        <a:pt x="36" y="18"/>
                        <a:pt x="36" y="18"/>
                      </a:cubicBezTo>
                      <a:cubicBezTo>
                        <a:pt x="37" y="19"/>
                        <a:pt x="37" y="19"/>
                        <a:pt x="37" y="19"/>
                      </a:cubicBezTo>
                      <a:cubicBezTo>
                        <a:pt x="37" y="19"/>
                        <a:pt x="37" y="19"/>
                        <a:pt x="37" y="19"/>
                      </a:cubicBezTo>
                      <a:cubicBezTo>
                        <a:pt x="37" y="19"/>
                        <a:pt x="37" y="19"/>
                        <a:pt x="37" y="19"/>
                      </a:cubicBezTo>
                      <a:cubicBezTo>
                        <a:pt x="38" y="19"/>
                        <a:pt x="38" y="19"/>
                        <a:pt x="38" y="19"/>
                      </a:cubicBezTo>
                      <a:cubicBezTo>
                        <a:pt x="38" y="19"/>
                        <a:pt x="38" y="19"/>
                        <a:pt x="38" y="19"/>
                      </a:cubicBezTo>
                      <a:cubicBezTo>
                        <a:pt x="38" y="19"/>
                        <a:pt x="38" y="19"/>
                        <a:pt x="38" y="19"/>
                      </a:cubicBezTo>
                      <a:cubicBezTo>
                        <a:pt x="39" y="19"/>
                        <a:pt x="39" y="18"/>
                        <a:pt x="39" y="18"/>
                      </a:cubicBezTo>
                      <a:cubicBezTo>
                        <a:pt x="40" y="18"/>
                        <a:pt x="41" y="19"/>
                        <a:pt x="42" y="19"/>
                      </a:cubicBezTo>
                      <a:cubicBezTo>
                        <a:pt x="41" y="20"/>
                        <a:pt x="41" y="21"/>
                        <a:pt x="40" y="21"/>
                      </a:cubicBezTo>
                      <a:cubicBezTo>
                        <a:pt x="40" y="21"/>
                        <a:pt x="40" y="21"/>
                        <a:pt x="40" y="21"/>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1" y="22"/>
                        <a:pt x="41" y="22"/>
                        <a:pt x="41" y="22"/>
                      </a:cubicBezTo>
                      <a:cubicBezTo>
                        <a:pt x="41" y="22"/>
                        <a:pt x="41" y="22"/>
                        <a:pt x="41" y="22"/>
                      </a:cubicBezTo>
                      <a:cubicBezTo>
                        <a:pt x="41" y="22"/>
                        <a:pt x="41" y="22"/>
                        <a:pt x="41" y="22"/>
                      </a:cubicBezTo>
                      <a:cubicBezTo>
                        <a:pt x="40" y="23"/>
                        <a:pt x="40" y="23"/>
                        <a:pt x="40" y="23"/>
                      </a:cubicBezTo>
                      <a:cubicBezTo>
                        <a:pt x="40" y="23"/>
                        <a:pt x="40" y="23"/>
                        <a:pt x="40" y="23"/>
                      </a:cubicBezTo>
                      <a:cubicBezTo>
                        <a:pt x="40" y="23"/>
                        <a:pt x="40" y="23"/>
                        <a:pt x="40" y="23"/>
                      </a:cubicBezTo>
                      <a:cubicBezTo>
                        <a:pt x="40" y="23"/>
                        <a:pt x="40" y="23"/>
                        <a:pt x="40"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0" y="23"/>
                        <a:pt x="40" y="23"/>
                        <a:pt x="40" y="23"/>
                      </a:cubicBezTo>
                      <a:cubicBezTo>
                        <a:pt x="40" y="23"/>
                        <a:pt x="40" y="23"/>
                        <a:pt x="40" y="23"/>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39" y="25"/>
                        <a:pt x="39" y="25"/>
                        <a:pt x="39" y="25"/>
                      </a:cubicBezTo>
                      <a:cubicBezTo>
                        <a:pt x="39" y="25"/>
                        <a:pt x="39" y="25"/>
                        <a:pt x="39" y="25"/>
                      </a:cubicBezTo>
                      <a:cubicBezTo>
                        <a:pt x="39" y="25"/>
                        <a:pt x="39" y="25"/>
                        <a:pt x="39" y="25"/>
                      </a:cubicBezTo>
                      <a:cubicBezTo>
                        <a:pt x="39" y="25"/>
                        <a:pt x="39" y="25"/>
                        <a:pt x="39" y="25"/>
                      </a:cubicBezTo>
                      <a:cubicBezTo>
                        <a:pt x="39" y="25"/>
                        <a:pt x="39" y="25"/>
                        <a:pt x="39" y="25"/>
                      </a:cubicBezTo>
                      <a:cubicBezTo>
                        <a:pt x="39" y="25"/>
                        <a:pt x="39" y="25"/>
                        <a:pt x="39" y="25"/>
                      </a:cubicBezTo>
                      <a:cubicBezTo>
                        <a:pt x="39" y="26"/>
                        <a:pt x="39" y="26"/>
                        <a:pt x="39" y="26"/>
                      </a:cubicBezTo>
                      <a:cubicBezTo>
                        <a:pt x="39" y="26"/>
                        <a:pt x="39" y="26"/>
                        <a:pt x="39" y="26"/>
                      </a:cubicBezTo>
                      <a:cubicBezTo>
                        <a:pt x="39" y="26"/>
                        <a:pt x="39" y="26"/>
                        <a:pt x="39" y="26"/>
                      </a:cubicBezTo>
                      <a:cubicBezTo>
                        <a:pt x="39" y="26"/>
                        <a:pt x="38" y="26"/>
                        <a:pt x="38" y="26"/>
                      </a:cubicBezTo>
                      <a:cubicBezTo>
                        <a:pt x="38" y="26"/>
                        <a:pt x="38" y="26"/>
                        <a:pt x="38" y="26"/>
                      </a:cubicBezTo>
                      <a:cubicBezTo>
                        <a:pt x="39" y="26"/>
                        <a:pt x="39" y="26"/>
                        <a:pt x="39" y="26"/>
                      </a:cubicBezTo>
                      <a:cubicBezTo>
                        <a:pt x="39" y="26"/>
                        <a:pt x="39" y="26"/>
                        <a:pt x="39" y="26"/>
                      </a:cubicBezTo>
                      <a:cubicBezTo>
                        <a:pt x="39" y="26"/>
                        <a:pt x="39" y="26"/>
                        <a:pt x="39" y="26"/>
                      </a:cubicBezTo>
                      <a:cubicBezTo>
                        <a:pt x="39" y="27"/>
                        <a:pt x="39" y="27"/>
                        <a:pt x="39" y="27"/>
                      </a:cubicBezTo>
                      <a:cubicBezTo>
                        <a:pt x="38" y="27"/>
                        <a:pt x="38" y="27"/>
                        <a:pt x="38" y="27"/>
                      </a:cubicBezTo>
                      <a:cubicBezTo>
                        <a:pt x="38" y="27"/>
                        <a:pt x="38" y="27"/>
                        <a:pt x="38" y="27"/>
                      </a:cubicBezTo>
                      <a:cubicBezTo>
                        <a:pt x="38" y="27"/>
                        <a:pt x="38" y="27"/>
                        <a:pt x="38" y="27"/>
                      </a:cubicBezTo>
                      <a:cubicBezTo>
                        <a:pt x="38" y="27"/>
                        <a:pt x="38" y="27"/>
                        <a:pt x="38" y="27"/>
                      </a:cubicBezTo>
                      <a:cubicBezTo>
                        <a:pt x="38" y="28"/>
                        <a:pt x="38" y="28"/>
                        <a:pt x="38" y="28"/>
                      </a:cubicBezTo>
                      <a:cubicBezTo>
                        <a:pt x="38" y="28"/>
                        <a:pt x="38" y="28"/>
                        <a:pt x="38" y="28"/>
                      </a:cubicBezTo>
                      <a:cubicBezTo>
                        <a:pt x="38" y="28"/>
                        <a:pt x="38" y="28"/>
                        <a:pt x="38" y="28"/>
                      </a:cubicBezTo>
                      <a:cubicBezTo>
                        <a:pt x="38" y="29"/>
                        <a:pt x="38" y="29"/>
                        <a:pt x="38" y="29"/>
                      </a:cubicBezTo>
                      <a:cubicBezTo>
                        <a:pt x="38" y="29"/>
                        <a:pt x="38" y="29"/>
                        <a:pt x="38" y="29"/>
                      </a:cubicBezTo>
                      <a:cubicBezTo>
                        <a:pt x="38" y="30"/>
                        <a:pt x="38" y="30"/>
                        <a:pt x="38" y="30"/>
                      </a:cubicBezTo>
                      <a:cubicBezTo>
                        <a:pt x="39" y="30"/>
                        <a:pt x="39" y="30"/>
                        <a:pt x="39" y="30"/>
                      </a:cubicBezTo>
                      <a:cubicBezTo>
                        <a:pt x="39" y="30"/>
                        <a:pt x="39" y="30"/>
                        <a:pt x="39" y="30"/>
                      </a:cubicBezTo>
                      <a:cubicBezTo>
                        <a:pt x="40" y="30"/>
                        <a:pt x="40" y="30"/>
                        <a:pt x="40" y="30"/>
                      </a:cubicBezTo>
                      <a:cubicBezTo>
                        <a:pt x="40" y="30"/>
                        <a:pt x="40" y="30"/>
                        <a:pt x="40" y="30"/>
                      </a:cubicBezTo>
                      <a:cubicBezTo>
                        <a:pt x="40" y="30"/>
                        <a:pt x="40" y="30"/>
                        <a:pt x="40" y="30"/>
                      </a:cubicBezTo>
                      <a:cubicBezTo>
                        <a:pt x="40" y="29"/>
                        <a:pt x="40" y="29"/>
                        <a:pt x="40" y="29"/>
                      </a:cubicBezTo>
                      <a:cubicBezTo>
                        <a:pt x="40" y="29"/>
                        <a:pt x="40" y="29"/>
                        <a:pt x="40" y="29"/>
                      </a:cubicBezTo>
                      <a:cubicBezTo>
                        <a:pt x="40" y="29"/>
                        <a:pt x="40" y="29"/>
                        <a:pt x="40" y="29"/>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9"/>
                        <a:pt x="40" y="29"/>
                        <a:pt x="40" y="29"/>
                      </a:cubicBezTo>
                      <a:cubicBezTo>
                        <a:pt x="41" y="29"/>
                        <a:pt x="41" y="29"/>
                        <a:pt x="41" y="29"/>
                      </a:cubicBezTo>
                      <a:cubicBezTo>
                        <a:pt x="41" y="29"/>
                        <a:pt x="41" y="29"/>
                        <a:pt x="41" y="29"/>
                      </a:cubicBezTo>
                      <a:cubicBezTo>
                        <a:pt x="41" y="29"/>
                        <a:pt x="41" y="29"/>
                        <a:pt x="41" y="29"/>
                      </a:cubicBezTo>
                      <a:cubicBezTo>
                        <a:pt x="41" y="29"/>
                        <a:pt x="41" y="29"/>
                        <a:pt x="41" y="29"/>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2" y="28"/>
                        <a:pt x="42" y="28"/>
                        <a:pt x="42" y="28"/>
                      </a:cubicBezTo>
                      <a:cubicBezTo>
                        <a:pt x="42" y="28"/>
                        <a:pt x="42" y="29"/>
                        <a:pt x="43" y="30"/>
                      </a:cubicBezTo>
                      <a:cubicBezTo>
                        <a:pt x="43" y="30"/>
                        <a:pt x="43" y="30"/>
                        <a:pt x="43" y="30"/>
                      </a:cubicBezTo>
                      <a:cubicBezTo>
                        <a:pt x="43" y="30"/>
                        <a:pt x="43" y="30"/>
                        <a:pt x="43" y="30"/>
                      </a:cubicBezTo>
                      <a:cubicBezTo>
                        <a:pt x="44" y="30"/>
                        <a:pt x="44" y="30"/>
                        <a:pt x="44" y="30"/>
                      </a:cubicBezTo>
                      <a:cubicBezTo>
                        <a:pt x="44" y="31"/>
                        <a:pt x="44" y="31"/>
                        <a:pt x="44" y="31"/>
                      </a:cubicBezTo>
                      <a:cubicBezTo>
                        <a:pt x="44" y="31"/>
                        <a:pt x="44" y="31"/>
                        <a:pt x="45" y="31"/>
                      </a:cubicBezTo>
                      <a:cubicBezTo>
                        <a:pt x="45" y="31"/>
                        <a:pt x="45" y="31"/>
                        <a:pt x="45" y="31"/>
                      </a:cubicBezTo>
                      <a:cubicBezTo>
                        <a:pt x="45" y="30"/>
                        <a:pt x="45" y="30"/>
                        <a:pt x="45" y="30"/>
                      </a:cubicBezTo>
                      <a:cubicBezTo>
                        <a:pt x="45" y="30"/>
                        <a:pt x="45" y="30"/>
                        <a:pt x="45" y="30"/>
                      </a:cubicBezTo>
                      <a:cubicBezTo>
                        <a:pt x="45" y="29"/>
                        <a:pt x="45" y="29"/>
                        <a:pt x="45" y="29"/>
                      </a:cubicBezTo>
                      <a:cubicBezTo>
                        <a:pt x="44" y="29"/>
                        <a:pt x="44" y="29"/>
                        <a:pt x="44" y="29"/>
                      </a:cubicBezTo>
                      <a:cubicBezTo>
                        <a:pt x="45" y="29"/>
                        <a:pt x="45" y="29"/>
                        <a:pt x="45" y="29"/>
                      </a:cubicBezTo>
                      <a:cubicBezTo>
                        <a:pt x="45" y="29"/>
                        <a:pt x="45" y="29"/>
                        <a:pt x="45" y="29"/>
                      </a:cubicBezTo>
                      <a:cubicBezTo>
                        <a:pt x="45" y="30"/>
                        <a:pt x="45" y="30"/>
                        <a:pt x="45" y="30"/>
                      </a:cubicBezTo>
                      <a:cubicBezTo>
                        <a:pt x="45" y="30"/>
                        <a:pt x="45" y="30"/>
                        <a:pt x="45" y="30"/>
                      </a:cubicBezTo>
                      <a:cubicBezTo>
                        <a:pt x="46" y="31"/>
                        <a:pt x="46" y="31"/>
                        <a:pt x="46" y="31"/>
                      </a:cubicBezTo>
                      <a:cubicBezTo>
                        <a:pt x="46" y="31"/>
                        <a:pt x="46" y="31"/>
                        <a:pt x="46" y="31"/>
                      </a:cubicBezTo>
                      <a:cubicBezTo>
                        <a:pt x="46" y="31"/>
                        <a:pt x="46" y="31"/>
                        <a:pt x="46" y="31"/>
                      </a:cubicBezTo>
                      <a:cubicBezTo>
                        <a:pt x="46" y="31"/>
                        <a:pt x="46" y="31"/>
                        <a:pt x="46" y="31"/>
                      </a:cubicBezTo>
                      <a:cubicBezTo>
                        <a:pt x="47" y="32"/>
                        <a:pt x="47" y="32"/>
                        <a:pt x="47" y="32"/>
                      </a:cubicBezTo>
                      <a:cubicBezTo>
                        <a:pt x="47" y="31"/>
                        <a:pt x="47" y="31"/>
                        <a:pt x="47" y="31"/>
                      </a:cubicBezTo>
                      <a:cubicBezTo>
                        <a:pt x="48" y="31"/>
                        <a:pt x="48" y="31"/>
                        <a:pt x="48" y="31"/>
                      </a:cubicBezTo>
                      <a:cubicBezTo>
                        <a:pt x="48" y="31"/>
                        <a:pt x="48" y="31"/>
                        <a:pt x="48" y="31"/>
                      </a:cubicBezTo>
                      <a:cubicBezTo>
                        <a:pt x="49" y="31"/>
                        <a:pt x="49" y="31"/>
                        <a:pt x="49" y="31"/>
                      </a:cubicBezTo>
                      <a:cubicBezTo>
                        <a:pt x="49" y="31"/>
                        <a:pt x="49" y="31"/>
                        <a:pt x="49" y="31"/>
                      </a:cubicBezTo>
                      <a:cubicBezTo>
                        <a:pt x="50" y="31"/>
                        <a:pt x="50" y="31"/>
                        <a:pt x="50" y="31"/>
                      </a:cubicBezTo>
                      <a:cubicBezTo>
                        <a:pt x="50" y="32"/>
                        <a:pt x="50" y="32"/>
                        <a:pt x="50" y="32"/>
                      </a:cubicBezTo>
                      <a:cubicBezTo>
                        <a:pt x="50" y="32"/>
                        <a:pt x="50" y="32"/>
                        <a:pt x="50" y="32"/>
                      </a:cubicBezTo>
                      <a:cubicBezTo>
                        <a:pt x="50" y="32"/>
                        <a:pt x="50" y="32"/>
                        <a:pt x="50" y="32"/>
                      </a:cubicBezTo>
                      <a:cubicBezTo>
                        <a:pt x="50" y="33"/>
                        <a:pt x="50" y="33"/>
                        <a:pt x="50" y="33"/>
                      </a:cubicBezTo>
                      <a:cubicBezTo>
                        <a:pt x="51" y="33"/>
                        <a:pt x="51" y="33"/>
                        <a:pt x="51" y="33"/>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1"/>
                        <a:pt x="51" y="31"/>
                        <a:pt x="51" y="31"/>
                      </a:cubicBezTo>
                      <a:cubicBezTo>
                        <a:pt x="51" y="31"/>
                        <a:pt x="51" y="31"/>
                        <a:pt x="51" y="31"/>
                      </a:cubicBezTo>
                      <a:cubicBezTo>
                        <a:pt x="51" y="31"/>
                        <a:pt x="51" y="31"/>
                        <a:pt x="51" y="31"/>
                      </a:cubicBezTo>
                      <a:cubicBezTo>
                        <a:pt x="52" y="31"/>
                        <a:pt x="52" y="31"/>
                        <a:pt x="52" y="31"/>
                      </a:cubicBezTo>
                      <a:cubicBezTo>
                        <a:pt x="52" y="32"/>
                        <a:pt x="52" y="32"/>
                        <a:pt x="52" y="32"/>
                      </a:cubicBezTo>
                      <a:cubicBezTo>
                        <a:pt x="52" y="32"/>
                        <a:pt x="52" y="32"/>
                        <a:pt x="52" y="32"/>
                      </a:cubicBezTo>
                      <a:cubicBezTo>
                        <a:pt x="52" y="33"/>
                        <a:pt x="52" y="33"/>
                        <a:pt x="52" y="33"/>
                      </a:cubicBezTo>
                      <a:cubicBezTo>
                        <a:pt x="53" y="33"/>
                        <a:pt x="53" y="33"/>
                        <a:pt x="53" y="33"/>
                      </a:cubicBezTo>
                      <a:cubicBezTo>
                        <a:pt x="53" y="33"/>
                        <a:pt x="53" y="33"/>
                        <a:pt x="53" y="33"/>
                      </a:cubicBezTo>
                      <a:cubicBezTo>
                        <a:pt x="54" y="34"/>
                        <a:pt x="54" y="34"/>
                        <a:pt x="54" y="34"/>
                      </a:cubicBezTo>
                      <a:cubicBezTo>
                        <a:pt x="54" y="34"/>
                        <a:pt x="54" y="34"/>
                        <a:pt x="54" y="34"/>
                      </a:cubicBezTo>
                      <a:cubicBezTo>
                        <a:pt x="54" y="33"/>
                        <a:pt x="54" y="33"/>
                        <a:pt x="54" y="33"/>
                      </a:cubicBezTo>
                      <a:cubicBezTo>
                        <a:pt x="54" y="33"/>
                        <a:pt x="54" y="33"/>
                        <a:pt x="54" y="33"/>
                      </a:cubicBezTo>
                      <a:cubicBezTo>
                        <a:pt x="54" y="33"/>
                        <a:pt x="54" y="33"/>
                        <a:pt x="54" y="33"/>
                      </a:cubicBezTo>
                      <a:cubicBezTo>
                        <a:pt x="53" y="32"/>
                        <a:pt x="53" y="32"/>
                        <a:pt x="53" y="32"/>
                      </a:cubicBezTo>
                      <a:cubicBezTo>
                        <a:pt x="53" y="32"/>
                        <a:pt x="53" y="32"/>
                        <a:pt x="53" y="32"/>
                      </a:cubicBezTo>
                      <a:cubicBezTo>
                        <a:pt x="54" y="32"/>
                        <a:pt x="54" y="32"/>
                        <a:pt x="54" y="32"/>
                      </a:cubicBezTo>
                      <a:cubicBezTo>
                        <a:pt x="53" y="31"/>
                        <a:pt x="53" y="31"/>
                        <a:pt x="53" y="31"/>
                      </a:cubicBezTo>
                      <a:cubicBezTo>
                        <a:pt x="53" y="31"/>
                        <a:pt x="53" y="31"/>
                        <a:pt x="52" y="30"/>
                      </a:cubicBezTo>
                      <a:cubicBezTo>
                        <a:pt x="52" y="30"/>
                        <a:pt x="52" y="30"/>
                        <a:pt x="52" y="30"/>
                      </a:cubicBezTo>
                      <a:cubicBezTo>
                        <a:pt x="52" y="30"/>
                        <a:pt x="52" y="30"/>
                        <a:pt x="52" y="30"/>
                      </a:cubicBezTo>
                      <a:cubicBezTo>
                        <a:pt x="52" y="30"/>
                        <a:pt x="52" y="30"/>
                        <a:pt x="52" y="30"/>
                      </a:cubicBezTo>
                      <a:cubicBezTo>
                        <a:pt x="52" y="29"/>
                        <a:pt x="52" y="29"/>
                        <a:pt x="52" y="29"/>
                      </a:cubicBezTo>
                      <a:cubicBezTo>
                        <a:pt x="52" y="29"/>
                        <a:pt x="52" y="29"/>
                        <a:pt x="52" y="29"/>
                      </a:cubicBezTo>
                      <a:cubicBezTo>
                        <a:pt x="52" y="29"/>
                        <a:pt x="52" y="29"/>
                        <a:pt x="52" y="29"/>
                      </a:cubicBezTo>
                      <a:cubicBezTo>
                        <a:pt x="52" y="29"/>
                        <a:pt x="52" y="29"/>
                        <a:pt x="52" y="29"/>
                      </a:cubicBezTo>
                      <a:cubicBezTo>
                        <a:pt x="51" y="29"/>
                        <a:pt x="51" y="29"/>
                        <a:pt x="51" y="29"/>
                      </a:cubicBezTo>
                      <a:cubicBezTo>
                        <a:pt x="51" y="29"/>
                        <a:pt x="51" y="29"/>
                        <a:pt x="51" y="29"/>
                      </a:cubicBezTo>
                      <a:cubicBezTo>
                        <a:pt x="51" y="29"/>
                        <a:pt x="51" y="29"/>
                        <a:pt x="51" y="29"/>
                      </a:cubicBezTo>
                      <a:cubicBezTo>
                        <a:pt x="50" y="29"/>
                        <a:pt x="50" y="29"/>
                        <a:pt x="50" y="29"/>
                      </a:cubicBezTo>
                      <a:cubicBezTo>
                        <a:pt x="50" y="29"/>
                        <a:pt x="50" y="29"/>
                        <a:pt x="50" y="29"/>
                      </a:cubicBezTo>
                      <a:cubicBezTo>
                        <a:pt x="50" y="28"/>
                        <a:pt x="50" y="28"/>
                        <a:pt x="50" y="28"/>
                      </a:cubicBezTo>
                      <a:cubicBezTo>
                        <a:pt x="50" y="28"/>
                        <a:pt x="50" y="28"/>
                        <a:pt x="50" y="28"/>
                      </a:cubicBezTo>
                      <a:cubicBezTo>
                        <a:pt x="50" y="28"/>
                        <a:pt x="50" y="28"/>
                        <a:pt x="50" y="28"/>
                      </a:cubicBezTo>
                      <a:cubicBezTo>
                        <a:pt x="48" y="28"/>
                        <a:pt x="48" y="28"/>
                        <a:pt x="48" y="28"/>
                      </a:cubicBezTo>
                      <a:cubicBezTo>
                        <a:pt x="48" y="27"/>
                        <a:pt x="48" y="27"/>
                        <a:pt x="47" y="27"/>
                      </a:cubicBezTo>
                      <a:cubicBezTo>
                        <a:pt x="47" y="26"/>
                        <a:pt x="47" y="26"/>
                        <a:pt x="47" y="26"/>
                      </a:cubicBezTo>
                      <a:cubicBezTo>
                        <a:pt x="47" y="26"/>
                        <a:pt x="47" y="26"/>
                        <a:pt x="47" y="26"/>
                      </a:cubicBezTo>
                      <a:cubicBezTo>
                        <a:pt x="47" y="26"/>
                        <a:pt x="47" y="25"/>
                        <a:pt x="46" y="25"/>
                      </a:cubicBezTo>
                      <a:cubicBezTo>
                        <a:pt x="46" y="25"/>
                        <a:pt x="46" y="25"/>
                        <a:pt x="46" y="25"/>
                      </a:cubicBezTo>
                      <a:cubicBezTo>
                        <a:pt x="46" y="23"/>
                        <a:pt x="46" y="23"/>
                        <a:pt x="46" y="23"/>
                      </a:cubicBezTo>
                      <a:cubicBezTo>
                        <a:pt x="46" y="23"/>
                        <a:pt x="46" y="23"/>
                        <a:pt x="46" y="23"/>
                      </a:cubicBezTo>
                      <a:cubicBezTo>
                        <a:pt x="46" y="23"/>
                        <a:pt x="46" y="23"/>
                        <a:pt x="46" y="23"/>
                      </a:cubicBezTo>
                      <a:cubicBezTo>
                        <a:pt x="46" y="23"/>
                        <a:pt x="46" y="23"/>
                        <a:pt x="46" y="23"/>
                      </a:cubicBezTo>
                      <a:cubicBezTo>
                        <a:pt x="46" y="23"/>
                        <a:pt x="46" y="23"/>
                        <a:pt x="46" y="23"/>
                      </a:cubicBezTo>
                      <a:cubicBezTo>
                        <a:pt x="47" y="26"/>
                        <a:pt x="47" y="26"/>
                        <a:pt x="47" y="26"/>
                      </a:cubicBezTo>
                      <a:cubicBezTo>
                        <a:pt x="47" y="26"/>
                        <a:pt x="47" y="26"/>
                        <a:pt x="47" y="26"/>
                      </a:cubicBezTo>
                      <a:cubicBezTo>
                        <a:pt x="48" y="27"/>
                        <a:pt x="48" y="27"/>
                        <a:pt x="48" y="27"/>
                      </a:cubicBezTo>
                      <a:cubicBezTo>
                        <a:pt x="49" y="27"/>
                        <a:pt x="49" y="27"/>
                        <a:pt x="49" y="27"/>
                      </a:cubicBezTo>
                      <a:cubicBezTo>
                        <a:pt x="49" y="27"/>
                        <a:pt x="49" y="27"/>
                        <a:pt x="49" y="27"/>
                      </a:cubicBezTo>
                      <a:cubicBezTo>
                        <a:pt x="50" y="27"/>
                        <a:pt x="50" y="27"/>
                        <a:pt x="50" y="27"/>
                      </a:cubicBezTo>
                      <a:cubicBezTo>
                        <a:pt x="50" y="27"/>
                        <a:pt x="50" y="27"/>
                        <a:pt x="50" y="27"/>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0" y="29"/>
                        <a:pt x="50" y="29"/>
                        <a:pt x="50" y="29"/>
                      </a:cubicBezTo>
                      <a:cubicBezTo>
                        <a:pt x="51" y="29"/>
                        <a:pt x="51" y="29"/>
                        <a:pt x="51" y="29"/>
                      </a:cubicBezTo>
                      <a:cubicBezTo>
                        <a:pt x="51" y="29"/>
                        <a:pt x="51" y="29"/>
                        <a:pt x="51" y="29"/>
                      </a:cubicBezTo>
                      <a:cubicBezTo>
                        <a:pt x="52" y="28"/>
                        <a:pt x="52" y="28"/>
                        <a:pt x="52" y="28"/>
                      </a:cubicBezTo>
                      <a:cubicBezTo>
                        <a:pt x="52" y="27"/>
                        <a:pt x="52" y="27"/>
                        <a:pt x="52" y="27"/>
                      </a:cubicBezTo>
                      <a:cubicBezTo>
                        <a:pt x="51" y="27"/>
                        <a:pt x="51" y="27"/>
                        <a:pt x="51" y="27"/>
                      </a:cubicBezTo>
                      <a:cubicBezTo>
                        <a:pt x="51" y="27"/>
                        <a:pt x="51" y="27"/>
                        <a:pt x="51" y="26"/>
                      </a:cubicBezTo>
                      <a:cubicBezTo>
                        <a:pt x="49" y="26"/>
                        <a:pt x="49" y="26"/>
                        <a:pt x="49" y="26"/>
                      </a:cubicBezTo>
                      <a:cubicBezTo>
                        <a:pt x="49" y="25"/>
                        <a:pt x="49" y="25"/>
                        <a:pt x="49" y="25"/>
                      </a:cubicBezTo>
                      <a:cubicBezTo>
                        <a:pt x="49" y="24"/>
                        <a:pt x="49" y="24"/>
                        <a:pt x="49" y="24"/>
                      </a:cubicBezTo>
                      <a:cubicBezTo>
                        <a:pt x="49" y="23"/>
                        <a:pt x="49" y="23"/>
                        <a:pt x="49" y="23"/>
                      </a:cubicBezTo>
                      <a:cubicBezTo>
                        <a:pt x="48" y="23"/>
                        <a:pt x="48" y="23"/>
                        <a:pt x="48" y="23"/>
                      </a:cubicBezTo>
                      <a:cubicBezTo>
                        <a:pt x="48" y="22"/>
                        <a:pt x="48" y="22"/>
                        <a:pt x="48" y="22"/>
                      </a:cubicBezTo>
                      <a:cubicBezTo>
                        <a:pt x="48" y="22"/>
                        <a:pt x="48" y="22"/>
                        <a:pt x="48" y="22"/>
                      </a:cubicBezTo>
                      <a:cubicBezTo>
                        <a:pt x="48" y="21"/>
                        <a:pt x="48" y="21"/>
                        <a:pt x="48" y="21"/>
                      </a:cubicBezTo>
                      <a:cubicBezTo>
                        <a:pt x="48" y="21"/>
                        <a:pt x="48" y="21"/>
                        <a:pt x="48" y="21"/>
                      </a:cubicBezTo>
                      <a:cubicBezTo>
                        <a:pt x="48" y="21"/>
                        <a:pt x="48" y="21"/>
                        <a:pt x="48" y="21"/>
                      </a:cubicBezTo>
                      <a:cubicBezTo>
                        <a:pt x="47" y="20"/>
                        <a:pt x="47" y="20"/>
                        <a:pt x="47" y="20"/>
                      </a:cubicBezTo>
                      <a:cubicBezTo>
                        <a:pt x="48" y="20"/>
                        <a:pt x="48" y="20"/>
                        <a:pt x="48" y="20"/>
                      </a:cubicBezTo>
                      <a:cubicBezTo>
                        <a:pt x="48" y="20"/>
                        <a:pt x="48" y="20"/>
                        <a:pt x="48" y="20"/>
                      </a:cubicBezTo>
                      <a:cubicBezTo>
                        <a:pt x="48" y="19"/>
                        <a:pt x="48" y="19"/>
                        <a:pt x="48" y="19"/>
                      </a:cubicBezTo>
                      <a:cubicBezTo>
                        <a:pt x="48" y="19"/>
                        <a:pt x="48" y="19"/>
                        <a:pt x="48" y="19"/>
                      </a:cubicBezTo>
                      <a:cubicBezTo>
                        <a:pt x="48" y="19"/>
                        <a:pt x="48" y="19"/>
                        <a:pt x="48" y="19"/>
                      </a:cubicBezTo>
                      <a:cubicBezTo>
                        <a:pt x="48" y="19"/>
                        <a:pt x="48" y="19"/>
                        <a:pt x="48" y="19"/>
                      </a:cubicBezTo>
                      <a:cubicBezTo>
                        <a:pt x="47" y="19"/>
                        <a:pt x="47" y="19"/>
                        <a:pt x="47" y="19"/>
                      </a:cubicBezTo>
                      <a:cubicBezTo>
                        <a:pt x="47" y="19"/>
                        <a:pt x="47" y="19"/>
                        <a:pt x="47" y="19"/>
                      </a:cubicBezTo>
                      <a:cubicBezTo>
                        <a:pt x="47" y="19"/>
                        <a:pt x="47" y="19"/>
                        <a:pt x="47" y="19"/>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8" y="18"/>
                        <a:pt x="48" y="18"/>
                        <a:pt x="48" y="18"/>
                      </a:cubicBezTo>
                      <a:cubicBezTo>
                        <a:pt x="48" y="18"/>
                        <a:pt x="48" y="18"/>
                        <a:pt x="48" y="18"/>
                      </a:cubicBezTo>
                      <a:cubicBezTo>
                        <a:pt x="48" y="18"/>
                        <a:pt x="48" y="18"/>
                        <a:pt x="48" y="18"/>
                      </a:cubicBezTo>
                      <a:cubicBezTo>
                        <a:pt x="47" y="18"/>
                        <a:pt x="47" y="18"/>
                        <a:pt x="47" y="18"/>
                      </a:cubicBezTo>
                      <a:cubicBezTo>
                        <a:pt x="47" y="17"/>
                        <a:pt x="47" y="17"/>
                        <a:pt x="47" y="17"/>
                      </a:cubicBezTo>
                      <a:cubicBezTo>
                        <a:pt x="47" y="17"/>
                        <a:pt x="47" y="17"/>
                        <a:pt x="47" y="17"/>
                      </a:cubicBezTo>
                      <a:cubicBezTo>
                        <a:pt x="46" y="17"/>
                        <a:pt x="46" y="17"/>
                        <a:pt x="46" y="17"/>
                      </a:cubicBezTo>
                      <a:cubicBezTo>
                        <a:pt x="47" y="17"/>
                        <a:pt x="47" y="17"/>
                        <a:pt x="47" y="17"/>
                      </a:cubicBezTo>
                      <a:cubicBezTo>
                        <a:pt x="47" y="17"/>
                        <a:pt x="47" y="17"/>
                        <a:pt x="47"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6"/>
                        <a:pt x="48" y="16"/>
                        <a:pt x="48" y="16"/>
                      </a:cubicBezTo>
                      <a:cubicBezTo>
                        <a:pt x="48" y="16"/>
                        <a:pt x="48" y="16"/>
                        <a:pt x="48" y="16"/>
                      </a:cubicBezTo>
                      <a:cubicBezTo>
                        <a:pt x="47" y="16"/>
                        <a:pt x="47" y="16"/>
                        <a:pt x="47" y="16"/>
                      </a:cubicBezTo>
                      <a:cubicBezTo>
                        <a:pt x="47" y="16"/>
                        <a:pt x="47" y="16"/>
                        <a:pt x="47" y="16"/>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7" y="15"/>
                        <a:pt x="47" y="15"/>
                        <a:pt x="47" y="15"/>
                      </a:cubicBezTo>
                      <a:cubicBezTo>
                        <a:pt x="47" y="16"/>
                        <a:pt x="47" y="16"/>
                        <a:pt x="47" y="16"/>
                      </a:cubicBezTo>
                      <a:cubicBezTo>
                        <a:pt x="48" y="16"/>
                        <a:pt x="48" y="16"/>
                        <a:pt x="48" y="16"/>
                      </a:cubicBezTo>
                      <a:cubicBezTo>
                        <a:pt x="48" y="16"/>
                        <a:pt x="48" y="16"/>
                        <a:pt x="48" y="16"/>
                      </a:cubicBezTo>
                      <a:cubicBezTo>
                        <a:pt x="48" y="16"/>
                        <a:pt x="48" y="16"/>
                        <a:pt x="48" y="16"/>
                      </a:cubicBezTo>
                      <a:cubicBezTo>
                        <a:pt x="48" y="16"/>
                        <a:pt x="48" y="16"/>
                        <a:pt x="48" y="16"/>
                      </a:cubicBezTo>
                      <a:cubicBezTo>
                        <a:pt x="48" y="15"/>
                        <a:pt x="48" y="15"/>
                        <a:pt x="48" y="15"/>
                      </a:cubicBezTo>
                      <a:cubicBezTo>
                        <a:pt x="49" y="15"/>
                        <a:pt x="49" y="15"/>
                        <a:pt x="49" y="15"/>
                      </a:cubicBezTo>
                      <a:cubicBezTo>
                        <a:pt x="49" y="15"/>
                        <a:pt x="49" y="15"/>
                        <a:pt x="49" y="15"/>
                      </a:cubicBezTo>
                      <a:cubicBezTo>
                        <a:pt x="48" y="15"/>
                        <a:pt x="48" y="15"/>
                        <a:pt x="48" y="15"/>
                      </a:cubicBezTo>
                      <a:cubicBezTo>
                        <a:pt x="48" y="15"/>
                        <a:pt x="48" y="15"/>
                        <a:pt x="48" y="15"/>
                      </a:cubicBezTo>
                      <a:cubicBezTo>
                        <a:pt x="47" y="15"/>
                        <a:pt x="47" y="15"/>
                        <a:pt x="47" y="15"/>
                      </a:cubicBezTo>
                      <a:cubicBezTo>
                        <a:pt x="47" y="15"/>
                        <a:pt x="47" y="15"/>
                        <a:pt x="47" y="15"/>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3"/>
                        <a:pt x="48" y="13"/>
                        <a:pt x="48" y="13"/>
                      </a:cubicBezTo>
                      <a:cubicBezTo>
                        <a:pt x="48" y="13"/>
                        <a:pt x="48" y="13"/>
                        <a:pt x="48" y="13"/>
                      </a:cubicBezTo>
                      <a:cubicBezTo>
                        <a:pt x="47" y="13"/>
                        <a:pt x="47" y="13"/>
                        <a:pt x="47" y="13"/>
                      </a:cubicBezTo>
                      <a:cubicBezTo>
                        <a:pt x="47" y="13"/>
                        <a:pt x="47" y="13"/>
                        <a:pt x="47" y="13"/>
                      </a:cubicBezTo>
                      <a:cubicBezTo>
                        <a:pt x="47" y="13"/>
                        <a:pt x="47" y="13"/>
                        <a:pt x="47" y="13"/>
                      </a:cubicBezTo>
                      <a:cubicBezTo>
                        <a:pt x="47" y="13"/>
                        <a:pt x="47" y="13"/>
                        <a:pt x="47" y="13"/>
                      </a:cubicBezTo>
                      <a:cubicBezTo>
                        <a:pt x="46" y="13"/>
                        <a:pt x="46" y="13"/>
                        <a:pt x="46" y="13"/>
                      </a:cubicBezTo>
                      <a:cubicBezTo>
                        <a:pt x="46" y="12"/>
                        <a:pt x="46" y="12"/>
                        <a:pt x="46" y="12"/>
                      </a:cubicBezTo>
                      <a:cubicBezTo>
                        <a:pt x="46" y="12"/>
                        <a:pt x="46" y="12"/>
                        <a:pt x="46" y="12"/>
                      </a:cubicBezTo>
                      <a:cubicBezTo>
                        <a:pt x="46" y="12"/>
                        <a:pt x="46" y="12"/>
                        <a:pt x="46" y="12"/>
                      </a:cubicBezTo>
                      <a:cubicBezTo>
                        <a:pt x="46" y="12"/>
                        <a:pt x="46" y="12"/>
                        <a:pt x="46" y="12"/>
                      </a:cubicBezTo>
                      <a:cubicBezTo>
                        <a:pt x="45" y="12"/>
                        <a:pt x="45" y="12"/>
                        <a:pt x="45" y="12"/>
                      </a:cubicBezTo>
                      <a:cubicBezTo>
                        <a:pt x="45" y="12"/>
                        <a:pt x="45" y="12"/>
                        <a:pt x="45" y="12"/>
                      </a:cubicBezTo>
                      <a:cubicBezTo>
                        <a:pt x="45" y="11"/>
                        <a:pt x="45" y="11"/>
                        <a:pt x="45" y="11"/>
                      </a:cubicBezTo>
                      <a:cubicBezTo>
                        <a:pt x="45" y="11"/>
                        <a:pt x="45" y="11"/>
                        <a:pt x="45" y="11"/>
                      </a:cubicBezTo>
                      <a:cubicBezTo>
                        <a:pt x="45" y="11"/>
                        <a:pt x="45" y="11"/>
                        <a:pt x="45" y="11"/>
                      </a:cubicBezTo>
                      <a:cubicBezTo>
                        <a:pt x="45" y="11"/>
                        <a:pt x="45" y="11"/>
                        <a:pt x="45" y="11"/>
                      </a:cubicBezTo>
                      <a:cubicBezTo>
                        <a:pt x="44" y="11"/>
                        <a:pt x="44" y="11"/>
                        <a:pt x="44" y="11"/>
                      </a:cubicBezTo>
                      <a:cubicBezTo>
                        <a:pt x="44" y="11"/>
                        <a:pt x="44" y="11"/>
                        <a:pt x="44" y="11"/>
                      </a:cubicBezTo>
                      <a:cubicBezTo>
                        <a:pt x="45" y="11"/>
                        <a:pt x="45" y="11"/>
                        <a:pt x="45" y="11"/>
                      </a:cubicBezTo>
                      <a:cubicBezTo>
                        <a:pt x="45" y="11"/>
                        <a:pt x="45" y="11"/>
                        <a:pt x="45" y="11"/>
                      </a:cubicBezTo>
                      <a:cubicBezTo>
                        <a:pt x="45" y="11"/>
                        <a:pt x="45" y="11"/>
                        <a:pt x="45" y="11"/>
                      </a:cubicBezTo>
                      <a:cubicBezTo>
                        <a:pt x="45" y="11"/>
                        <a:pt x="45" y="11"/>
                        <a:pt x="45" y="11"/>
                      </a:cubicBezTo>
                      <a:cubicBezTo>
                        <a:pt x="46" y="11"/>
                        <a:pt x="46" y="11"/>
                        <a:pt x="46" y="11"/>
                      </a:cubicBezTo>
                      <a:cubicBezTo>
                        <a:pt x="46" y="11"/>
                        <a:pt x="46" y="11"/>
                        <a:pt x="46" y="11"/>
                      </a:cubicBezTo>
                      <a:cubicBezTo>
                        <a:pt x="46" y="12"/>
                        <a:pt x="46" y="12"/>
                        <a:pt x="46" y="12"/>
                      </a:cubicBezTo>
                      <a:cubicBezTo>
                        <a:pt x="46" y="12"/>
                        <a:pt x="46" y="12"/>
                        <a:pt x="46"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8" y="11"/>
                        <a:pt x="48" y="11"/>
                        <a:pt x="48" y="11"/>
                      </a:cubicBezTo>
                      <a:cubicBezTo>
                        <a:pt x="48" y="11"/>
                        <a:pt x="48" y="11"/>
                        <a:pt x="48" y="11"/>
                      </a:cubicBezTo>
                      <a:cubicBezTo>
                        <a:pt x="47" y="11"/>
                        <a:pt x="47" y="11"/>
                        <a:pt x="47" y="11"/>
                      </a:cubicBezTo>
                      <a:cubicBezTo>
                        <a:pt x="47" y="11"/>
                        <a:pt x="47" y="11"/>
                        <a:pt x="47" y="11"/>
                      </a:cubicBezTo>
                      <a:cubicBezTo>
                        <a:pt x="47" y="10"/>
                        <a:pt x="47" y="10"/>
                        <a:pt x="47" y="10"/>
                      </a:cubicBezTo>
                      <a:cubicBezTo>
                        <a:pt x="46" y="10"/>
                        <a:pt x="46" y="10"/>
                        <a:pt x="46" y="10"/>
                      </a:cubicBezTo>
                      <a:cubicBezTo>
                        <a:pt x="47" y="10"/>
                        <a:pt x="47" y="10"/>
                        <a:pt x="47" y="10"/>
                      </a:cubicBezTo>
                      <a:cubicBezTo>
                        <a:pt x="47" y="10"/>
                        <a:pt x="47" y="10"/>
                        <a:pt x="47" y="10"/>
                      </a:cubicBezTo>
                      <a:cubicBezTo>
                        <a:pt x="47" y="10"/>
                        <a:pt x="47" y="10"/>
                        <a:pt x="47" y="10"/>
                      </a:cubicBezTo>
                      <a:cubicBezTo>
                        <a:pt x="47" y="11"/>
                        <a:pt x="47" y="11"/>
                        <a:pt x="47" y="11"/>
                      </a:cubicBezTo>
                      <a:cubicBezTo>
                        <a:pt x="48" y="11"/>
                        <a:pt x="48" y="11"/>
                        <a:pt x="48" y="11"/>
                      </a:cubicBezTo>
                      <a:cubicBezTo>
                        <a:pt x="48" y="10"/>
                        <a:pt x="48" y="10"/>
                        <a:pt x="48" y="10"/>
                      </a:cubicBezTo>
                      <a:cubicBezTo>
                        <a:pt x="48" y="10"/>
                        <a:pt x="48" y="10"/>
                        <a:pt x="48" y="10"/>
                      </a:cubicBezTo>
                      <a:cubicBezTo>
                        <a:pt x="47" y="10"/>
                        <a:pt x="47" y="10"/>
                        <a:pt x="47" y="10"/>
                      </a:cubicBezTo>
                      <a:cubicBezTo>
                        <a:pt x="47" y="10"/>
                        <a:pt x="47" y="10"/>
                        <a:pt x="47" y="10"/>
                      </a:cubicBezTo>
                      <a:cubicBezTo>
                        <a:pt x="47" y="9"/>
                        <a:pt x="47" y="9"/>
                        <a:pt x="47"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8"/>
                        <a:pt x="48" y="8"/>
                        <a:pt x="48" y="8"/>
                      </a:cubicBezTo>
                      <a:cubicBezTo>
                        <a:pt x="48" y="8"/>
                        <a:pt x="48" y="8"/>
                        <a:pt x="48" y="8"/>
                      </a:cubicBezTo>
                      <a:cubicBezTo>
                        <a:pt x="47" y="8"/>
                        <a:pt x="47" y="8"/>
                        <a:pt x="47" y="8"/>
                      </a:cubicBezTo>
                      <a:cubicBezTo>
                        <a:pt x="47" y="8"/>
                        <a:pt x="47" y="8"/>
                        <a:pt x="47" y="8"/>
                      </a:cubicBezTo>
                      <a:cubicBezTo>
                        <a:pt x="48" y="7"/>
                        <a:pt x="48" y="7"/>
                        <a:pt x="48" y="7"/>
                      </a:cubicBezTo>
                      <a:cubicBezTo>
                        <a:pt x="48" y="8"/>
                        <a:pt x="48" y="8"/>
                        <a:pt x="48" y="8"/>
                      </a:cubicBezTo>
                      <a:cubicBezTo>
                        <a:pt x="49" y="8"/>
                        <a:pt x="49" y="8"/>
                        <a:pt x="49" y="8"/>
                      </a:cubicBezTo>
                      <a:cubicBezTo>
                        <a:pt x="49" y="9"/>
                        <a:pt x="49" y="9"/>
                        <a:pt x="49" y="9"/>
                      </a:cubicBezTo>
                      <a:cubicBezTo>
                        <a:pt x="50" y="9"/>
                        <a:pt x="50" y="9"/>
                        <a:pt x="50" y="9"/>
                      </a:cubicBezTo>
                      <a:cubicBezTo>
                        <a:pt x="50" y="8"/>
                        <a:pt x="50" y="8"/>
                        <a:pt x="50" y="8"/>
                      </a:cubicBezTo>
                      <a:cubicBezTo>
                        <a:pt x="50" y="8"/>
                        <a:pt x="50" y="8"/>
                        <a:pt x="50" y="8"/>
                      </a:cubicBezTo>
                      <a:cubicBezTo>
                        <a:pt x="49" y="8"/>
                        <a:pt x="49" y="8"/>
                        <a:pt x="49" y="8"/>
                      </a:cubicBezTo>
                      <a:cubicBezTo>
                        <a:pt x="49" y="8"/>
                        <a:pt x="49" y="8"/>
                        <a:pt x="49" y="8"/>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50" y="6"/>
                        <a:pt x="50" y="6"/>
                        <a:pt x="50" y="6"/>
                      </a:cubicBezTo>
                      <a:cubicBezTo>
                        <a:pt x="50" y="6"/>
                        <a:pt x="50" y="6"/>
                        <a:pt x="50" y="6"/>
                      </a:cubicBezTo>
                      <a:cubicBezTo>
                        <a:pt x="50" y="7"/>
                        <a:pt x="50" y="7"/>
                        <a:pt x="50" y="7"/>
                      </a:cubicBezTo>
                      <a:cubicBezTo>
                        <a:pt x="50" y="7"/>
                        <a:pt x="50" y="7"/>
                        <a:pt x="50" y="7"/>
                      </a:cubicBezTo>
                      <a:cubicBezTo>
                        <a:pt x="50" y="8"/>
                        <a:pt x="50" y="8"/>
                        <a:pt x="50" y="8"/>
                      </a:cubicBezTo>
                      <a:cubicBezTo>
                        <a:pt x="50" y="8"/>
                        <a:pt x="50" y="8"/>
                        <a:pt x="50" y="8"/>
                      </a:cubicBezTo>
                      <a:cubicBezTo>
                        <a:pt x="50" y="8"/>
                        <a:pt x="50" y="8"/>
                        <a:pt x="50" y="8"/>
                      </a:cubicBezTo>
                      <a:cubicBezTo>
                        <a:pt x="51" y="7"/>
                        <a:pt x="51" y="7"/>
                        <a:pt x="51" y="7"/>
                      </a:cubicBezTo>
                      <a:cubicBezTo>
                        <a:pt x="52" y="6"/>
                        <a:pt x="52" y="6"/>
                        <a:pt x="52" y="6"/>
                      </a:cubicBezTo>
                      <a:cubicBezTo>
                        <a:pt x="52" y="6"/>
                        <a:pt x="52" y="6"/>
                        <a:pt x="52" y="6"/>
                      </a:cubicBezTo>
                      <a:cubicBezTo>
                        <a:pt x="52" y="5"/>
                        <a:pt x="52" y="5"/>
                        <a:pt x="52" y="5"/>
                      </a:cubicBezTo>
                      <a:cubicBezTo>
                        <a:pt x="52" y="5"/>
                        <a:pt x="52" y="5"/>
                        <a:pt x="52" y="5"/>
                      </a:cubicBezTo>
                      <a:cubicBezTo>
                        <a:pt x="51" y="5"/>
                        <a:pt x="51" y="5"/>
                        <a:pt x="51" y="5"/>
                      </a:cubicBezTo>
                      <a:cubicBezTo>
                        <a:pt x="51" y="5"/>
                        <a:pt x="51" y="5"/>
                        <a:pt x="51" y="5"/>
                      </a:cubicBezTo>
                      <a:cubicBezTo>
                        <a:pt x="51" y="4"/>
                        <a:pt x="51" y="4"/>
                        <a:pt x="51" y="4"/>
                      </a:cubicBezTo>
                      <a:cubicBezTo>
                        <a:pt x="51" y="4"/>
                        <a:pt x="51" y="4"/>
                        <a:pt x="51" y="4"/>
                      </a:cubicBezTo>
                      <a:cubicBezTo>
                        <a:pt x="51" y="4"/>
                        <a:pt x="51" y="4"/>
                        <a:pt x="51" y="4"/>
                      </a:cubicBezTo>
                      <a:cubicBezTo>
                        <a:pt x="52" y="4"/>
                        <a:pt x="52" y="4"/>
                        <a:pt x="52" y="4"/>
                      </a:cubicBezTo>
                      <a:cubicBezTo>
                        <a:pt x="52" y="4"/>
                        <a:pt x="52" y="4"/>
                        <a:pt x="52" y="4"/>
                      </a:cubicBezTo>
                      <a:cubicBezTo>
                        <a:pt x="53" y="3"/>
                        <a:pt x="53" y="3"/>
                        <a:pt x="53" y="3"/>
                      </a:cubicBezTo>
                      <a:cubicBezTo>
                        <a:pt x="53" y="3"/>
                        <a:pt x="53" y="3"/>
                        <a:pt x="53" y="3"/>
                      </a:cubicBezTo>
                      <a:cubicBezTo>
                        <a:pt x="53" y="3"/>
                        <a:pt x="53" y="3"/>
                        <a:pt x="53" y="3"/>
                      </a:cubicBezTo>
                      <a:cubicBezTo>
                        <a:pt x="53" y="2"/>
                        <a:pt x="53" y="2"/>
                        <a:pt x="53" y="2"/>
                      </a:cubicBezTo>
                      <a:cubicBezTo>
                        <a:pt x="53" y="3"/>
                        <a:pt x="53" y="3"/>
                        <a:pt x="53" y="3"/>
                      </a:cubicBezTo>
                      <a:cubicBezTo>
                        <a:pt x="53" y="4"/>
                        <a:pt x="53" y="4"/>
                        <a:pt x="53" y="4"/>
                      </a:cubicBezTo>
                      <a:cubicBezTo>
                        <a:pt x="53" y="4"/>
                        <a:pt x="53" y="4"/>
                        <a:pt x="53" y="4"/>
                      </a:cubicBezTo>
                      <a:cubicBezTo>
                        <a:pt x="53" y="5"/>
                        <a:pt x="53" y="5"/>
                        <a:pt x="53" y="5"/>
                      </a:cubicBezTo>
                      <a:cubicBezTo>
                        <a:pt x="53" y="5"/>
                        <a:pt x="53" y="5"/>
                        <a:pt x="53" y="5"/>
                      </a:cubicBezTo>
                      <a:cubicBezTo>
                        <a:pt x="53" y="6"/>
                        <a:pt x="53" y="6"/>
                        <a:pt x="53" y="6"/>
                      </a:cubicBezTo>
                      <a:cubicBezTo>
                        <a:pt x="53" y="5"/>
                        <a:pt x="53" y="5"/>
                        <a:pt x="53" y="5"/>
                      </a:cubicBezTo>
                      <a:cubicBezTo>
                        <a:pt x="54" y="4"/>
                        <a:pt x="54" y="4"/>
                        <a:pt x="54" y="4"/>
                      </a:cubicBezTo>
                      <a:cubicBezTo>
                        <a:pt x="54" y="3"/>
                        <a:pt x="54" y="3"/>
                        <a:pt x="54" y="3"/>
                      </a:cubicBezTo>
                      <a:cubicBezTo>
                        <a:pt x="54" y="3"/>
                        <a:pt x="54" y="3"/>
                        <a:pt x="54" y="3"/>
                      </a:cubicBezTo>
                      <a:cubicBezTo>
                        <a:pt x="54" y="3"/>
                        <a:pt x="54" y="3"/>
                        <a:pt x="54" y="3"/>
                      </a:cubicBezTo>
                      <a:cubicBezTo>
                        <a:pt x="55" y="2"/>
                        <a:pt x="55" y="2"/>
                        <a:pt x="55" y="2"/>
                      </a:cubicBezTo>
                      <a:cubicBezTo>
                        <a:pt x="55" y="3"/>
                        <a:pt x="55" y="3"/>
                        <a:pt x="55" y="3"/>
                      </a:cubicBezTo>
                      <a:cubicBezTo>
                        <a:pt x="55" y="3"/>
                        <a:pt x="55" y="3"/>
                        <a:pt x="55" y="3"/>
                      </a:cubicBezTo>
                      <a:cubicBezTo>
                        <a:pt x="54" y="4"/>
                        <a:pt x="54" y="4"/>
                        <a:pt x="54" y="4"/>
                      </a:cubicBezTo>
                      <a:cubicBezTo>
                        <a:pt x="54" y="4"/>
                        <a:pt x="54" y="4"/>
                        <a:pt x="54" y="4"/>
                      </a:cubicBezTo>
                      <a:cubicBezTo>
                        <a:pt x="54" y="4"/>
                        <a:pt x="54" y="4"/>
                        <a:pt x="54" y="4"/>
                      </a:cubicBezTo>
                      <a:cubicBezTo>
                        <a:pt x="55" y="5"/>
                        <a:pt x="55" y="5"/>
                        <a:pt x="55" y="5"/>
                      </a:cubicBezTo>
                      <a:cubicBezTo>
                        <a:pt x="55" y="5"/>
                        <a:pt x="55" y="5"/>
                        <a:pt x="55" y="5"/>
                      </a:cubicBezTo>
                      <a:cubicBezTo>
                        <a:pt x="55" y="5"/>
                        <a:pt x="55" y="5"/>
                        <a:pt x="55" y="5"/>
                      </a:cubicBezTo>
                      <a:cubicBezTo>
                        <a:pt x="55" y="5"/>
                        <a:pt x="55" y="5"/>
                        <a:pt x="55" y="5"/>
                      </a:cubicBezTo>
                      <a:cubicBezTo>
                        <a:pt x="54" y="5"/>
                        <a:pt x="54" y="5"/>
                        <a:pt x="54" y="5"/>
                      </a:cubicBezTo>
                      <a:cubicBezTo>
                        <a:pt x="54" y="5"/>
                        <a:pt x="54" y="5"/>
                        <a:pt x="54" y="5"/>
                      </a:cubicBezTo>
                      <a:cubicBezTo>
                        <a:pt x="53" y="5"/>
                        <a:pt x="53" y="5"/>
                        <a:pt x="53" y="5"/>
                      </a:cubicBezTo>
                      <a:cubicBezTo>
                        <a:pt x="53" y="6"/>
                        <a:pt x="53" y="6"/>
                        <a:pt x="53" y="6"/>
                      </a:cubicBezTo>
                      <a:cubicBezTo>
                        <a:pt x="53" y="6"/>
                        <a:pt x="53" y="6"/>
                        <a:pt x="53" y="6"/>
                      </a:cubicBezTo>
                      <a:cubicBezTo>
                        <a:pt x="53" y="7"/>
                        <a:pt x="53" y="7"/>
                        <a:pt x="53" y="7"/>
                      </a:cubicBezTo>
                      <a:cubicBezTo>
                        <a:pt x="53" y="7"/>
                        <a:pt x="53" y="7"/>
                        <a:pt x="53" y="7"/>
                      </a:cubicBezTo>
                      <a:cubicBezTo>
                        <a:pt x="55" y="7"/>
                        <a:pt x="55" y="7"/>
                        <a:pt x="55" y="7"/>
                      </a:cubicBezTo>
                      <a:cubicBezTo>
                        <a:pt x="55" y="7"/>
                        <a:pt x="55" y="7"/>
                        <a:pt x="55" y="7"/>
                      </a:cubicBezTo>
                      <a:cubicBezTo>
                        <a:pt x="56" y="7"/>
                        <a:pt x="56" y="7"/>
                        <a:pt x="56" y="7"/>
                      </a:cubicBezTo>
                      <a:cubicBezTo>
                        <a:pt x="55" y="7"/>
                        <a:pt x="55" y="7"/>
                        <a:pt x="55" y="7"/>
                      </a:cubicBezTo>
                      <a:cubicBezTo>
                        <a:pt x="55" y="7"/>
                        <a:pt x="55" y="7"/>
                        <a:pt x="55" y="7"/>
                      </a:cubicBezTo>
                      <a:cubicBezTo>
                        <a:pt x="54" y="7"/>
                        <a:pt x="54" y="7"/>
                        <a:pt x="54" y="7"/>
                      </a:cubicBezTo>
                      <a:cubicBezTo>
                        <a:pt x="53" y="7"/>
                        <a:pt x="53" y="7"/>
                        <a:pt x="53" y="7"/>
                      </a:cubicBezTo>
                      <a:cubicBezTo>
                        <a:pt x="53" y="7"/>
                        <a:pt x="53" y="7"/>
                        <a:pt x="53" y="7"/>
                      </a:cubicBezTo>
                      <a:cubicBezTo>
                        <a:pt x="52" y="7"/>
                        <a:pt x="52" y="7"/>
                        <a:pt x="52" y="7"/>
                      </a:cubicBezTo>
                      <a:cubicBezTo>
                        <a:pt x="52" y="7"/>
                        <a:pt x="52" y="7"/>
                        <a:pt x="52" y="7"/>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9"/>
                        <a:pt x="51" y="9"/>
                        <a:pt x="51" y="9"/>
                      </a:cubicBezTo>
                      <a:cubicBezTo>
                        <a:pt x="51" y="9"/>
                        <a:pt x="51" y="9"/>
                        <a:pt x="51" y="9"/>
                      </a:cubicBezTo>
                      <a:cubicBezTo>
                        <a:pt x="51" y="9"/>
                        <a:pt x="51" y="9"/>
                        <a:pt x="51" y="9"/>
                      </a:cubicBezTo>
                      <a:cubicBezTo>
                        <a:pt x="51" y="9"/>
                        <a:pt x="51" y="9"/>
                        <a:pt x="51" y="9"/>
                      </a:cubicBezTo>
                      <a:cubicBezTo>
                        <a:pt x="50" y="10"/>
                        <a:pt x="50" y="10"/>
                        <a:pt x="50" y="10"/>
                      </a:cubicBezTo>
                      <a:cubicBezTo>
                        <a:pt x="50" y="11"/>
                        <a:pt x="50" y="11"/>
                        <a:pt x="50" y="11"/>
                      </a:cubicBezTo>
                      <a:cubicBezTo>
                        <a:pt x="50" y="11"/>
                        <a:pt x="50" y="11"/>
                        <a:pt x="50" y="11"/>
                      </a:cubicBezTo>
                      <a:cubicBezTo>
                        <a:pt x="50" y="12"/>
                        <a:pt x="50" y="12"/>
                        <a:pt x="50" y="12"/>
                      </a:cubicBezTo>
                      <a:cubicBezTo>
                        <a:pt x="50" y="12"/>
                        <a:pt x="50" y="12"/>
                        <a:pt x="50" y="12"/>
                      </a:cubicBezTo>
                      <a:cubicBezTo>
                        <a:pt x="50" y="13"/>
                        <a:pt x="50" y="13"/>
                        <a:pt x="50" y="13"/>
                      </a:cubicBezTo>
                      <a:cubicBezTo>
                        <a:pt x="51" y="13"/>
                        <a:pt x="51" y="13"/>
                        <a:pt x="51" y="13"/>
                      </a:cubicBezTo>
                      <a:cubicBezTo>
                        <a:pt x="51" y="13"/>
                        <a:pt x="51" y="13"/>
                        <a:pt x="51" y="13"/>
                      </a:cubicBezTo>
                      <a:cubicBezTo>
                        <a:pt x="51" y="13"/>
                        <a:pt x="51" y="13"/>
                        <a:pt x="51" y="13"/>
                      </a:cubicBezTo>
                      <a:cubicBezTo>
                        <a:pt x="51" y="14"/>
                        <a:pt x="51" y="14"/>
                        <a:pt x="51" y="14"/>
                      </a:cubicBezTo>
                      <a:cubicBezTo>
                        <a:pt x="51" y="14"/>
                        <a:pt x="51" y="14"/>
                        <a:pt x="51" y="14"/>
                      </a:cubicBezTo>
                      <a:cubicBezTo>
                        <a:pt x="51" y="15"/>
                        <a:pt x="51" y="15"/>
                        <a:pt x="51" y="15"/>
                      </a:cubicBezTo>
                      <a:cubicBezTo>
                        <a:pt x="51" y="15"/>
                        <a:pt x="51" y="15"/>
                        <a:pt x="51" y="15"/>
                      </a:cubicBezTo>
                      <a:cubicBezTo>
                        <a:pt x="52" y="15"/>
                        <a:pt x="52" y="15"/>
                        <a:pt x="52" y="15"/>
                      </a:cubicBezTo>
                      <a:cubicBezTo>
                        <a:pt x="52" y="14"/>
                        <a:pt x="51" y="14"/>
                        <a:pt x="51" y="14"/>
                      </a:cubicBezTo>
                      <a:cubicBezTo>
                        <a:pt x="51" y="13"/>
                        <a:pt x="51" y="13"/>
                        <a:pt x="51" y="13"/>
                      </a:cubicBezTo>
                      <a:cubicBezTo>
                        <a:pt x="52" y="13"/>
                        <a:pt x="52" y="13"/>
                        <a:pt x="52" y="13"/>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3" y="12"/>
                        <a:pt x="53" y="12"/>
                        <a:pt x="53" y="12"/>
                      </a:cubicBezTo>
                      <a:cubicBezTo>
                        <a:pt x="53" y="12"/>
                        <a:pt x="53" y="12"/>
                        <a:pt x="53" y="12"/>
                      </a:cubicBezTo>
                      <a:cubicBezTo>
                        <a:pt x="53" y="12"/>
                        <a:pt x="53" y="12"/>
                        <a:pt x="53" y="12"/>
                      </a:cubicBezTo>
                      <a:cubicBezTo>
                        <a:pt x="53" y="12"/>
                        <a:pt x="53" y="12"/>
                        <a:pt x="53" y="12"/>
                      </a:cubicBezTo>
                      <a:cubicBezTo>
                        <a:pt x="53" y="13"/>
                        <a:pt x="53" y="13"/>
                        <a:pt x="53" y="13"/>
                      </a:cubicBezTo>
                      <a:cubicBezTo>
                        <a:pt x="52" y="13"/>
                        <a:pt x="52" y="13"/>
                        <a:pt x="52" y="13"/>
                      </a:cubicBezTo>
                      <a:cubicBezTo>
                        <a:pt x="52" y="13"/>
                        <a:pt x="52" y="13"/>
                        <a:pt x="52" y="13"/>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5"/>
                        <a:pt x="52" y="15"/>
                        <a:pt x="52" y="15"/>
                      </a:cubicBezTo>
                      <a:cubicBezTo>
                        <a:pt x="52" y="15"/>
                        <a:pt x="52" y="15"/>
                        <a:pt x="52" y="15"/>
                      </a:cubicBezTo>
                      <a:cubicBezTo>
                        <a:pt x="52" y="15"/>
                        <a:pt x="52" y="15"/>
                        <a:pt x="52" y="15"/>
                      </a:cubicBezTo>
                      <a:cubicBezTo>
                        <a:pt x="52" y="15"/>
                        <a:pt x="52" y="15"/>
                        <a:pt x="52" y="15"/>
                      </a:cubicBezTo>
                      <a:cubicBezTo>
                        <a:pt x="51" y="15"/>
                        <a:pt x="51" y="15"/>
                        <a:pt x="51" y="15"/>
                      </a:cubicBezTo>
                      <a:cubicBezTo>
                        <a:pt x="51" y="15"/>
                        <a:pt x="51" y="15"/>
                        <a:pt x="51"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6"/>
                        <a:pt x="50" y="16"/>
                        <a:pt x="50" y="16"/>
                      </a:cubicBezTo>
                      <a:cubicBezTo>
                        <a:pt x="50" y="16"/>
                        <a:pt x="50" y="16"/>
                        <a:pt x="50" y="16"/>
                      </a:cubicBezTo>
                      <a:cubicBezTo>
                        <a:pt x="50" y="16"/>
                        <a:pt x="50" y="16"/>
                        <a:pt x="50" y="16"/>
                      </a:cubicBezTo>
                      <a:cubicBezTo>
                        <a:pt x="50" y="17"/>
                        <a:pt x="50" y="17"/>
                        <a:pt x="50" y="17"/>
                      </a:cubicBezTo>
                      <a:cubicBezTo>
                        <a:pt x="50" y="19"/>
                        <a:pt x="50" y="19"/>
                        <a:pt x="50" y="19"/>
                      </a:cubicBezTo>
                      <a:cubicBezTo>
                        <a:pt x="50" y="18"/>
                        <a:pt x="50" y="18"/>
                        <a:pt x="50" y="18"/>
                      </a:cubicBezTo>
                      <a:cubicBezTo>
                        <a:pt x="50" y="18"/>
                        <a:pt x="50" y="18"/>
                        <a:pt x="50" y="18"/>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7"/>
                        <a:pt x="51" y="17"/>
                        <a:pt x="51" y="17"/>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2" y="16"/>
                        <a:pt x="52" y="16"/>
                        <a:pt x="52" y="16"/>
                      </a:cubicBezTo>
                      <a:cubicBezTo>
                        <a:pt x="52" y="16"/>
                        <a:pt x="52" y="16"/>
                        <a:pt x="52" y="16"/>
                      </a:cubicBezTo>
                      <a:cubicBezTo>
                        <a:pt x="52" y="16"/>
                        <a:pt x="52" y="16"/>
                        <a:pt x="52" y="16"/>
                      </a:cubicBezTo>
                      <a:cubicBezTo>
                        <a:pt x="52" y="17"/>
                        <a:pt x="52" y="17"/>
                        <a:pt x="52" y="17"/>
                      </a:cubicBezTo>
                      <a:cubicBezTo>
                        <a:pt x="52" y="17"/>
                        <a:pt x="52" y="17"/>
                        <a:pt x="52" y="17"/>
                      </a:cubicBezTo>
                      <a:cubicBezTo>
                        <a:pt x="53" y="17"/>
                        <a:pt x="53" y="17"/>
                        <a:pt x="53" y="17"/>
                      </a:cubicBezTo>
                      <a:cubicBezTo>
                        <a:pt x="53" y="17"/>
                        <a:pt x="53" y="17"/>
                        <a:pt x="53" y="17"/>
                      </a:cubicBezTo>
                      <a:cubicBezTo>
                        <a:pt x="53" y="16"/>
                        <a:pt x="53" y="16"/>
                        <a:pt x="53" y="16"/>
                      </a:cubicBezTo>
                      <a:cubicBezTo>
                        <a:pt x="53" y="16"/>
                        <a:pt x="53" y="16"/>
                        <a:pt x="53" y="16"/>
                      </a:cubicBezTo>
                      <a:cubicBezTo>
                        <a:pt x="53" y="16"/>
                        <a:pt x="53" y="16"/>
                        <a:pt x="53" y="16"/>
                      </a:cubicBezTo>
                      <a:cubicBezTo>
                        <a:pt x="53" y="16"/>
                        <a:pt x="53" y="16"/>
                        <a:pt x="53" y="16"/>
                      </a:cubicBezTo>
                      <a:cubicBezTo>
                        <a:pt x="53" y="17"/>
                        <a:pt x="53" y="17"/>
                        <a:pt x="53" y="17"/>
                      </a:cubicBezTo>
                      <a:cubicBezTo>
                        <a:pt x="53" y="17"/>
                        <a:pt x="53" y="17"/>
                        <a:pt x="53" y="17"/>
                      </a:cubicBezTo>
                      <a:cubicBezTo>
                        <a:pt x="54" y="17"/>
                        <a:pt x="54" y="17"/>
                        <a:pt x="54" y="17"/>
                      </a:cubicBezTo>
                      <a:cubicBezTo>
                        <a:pt x="53" y="17"/>
                        <a:pt x="53" y="17"/>
                        <a:pt x="53" y="17"/>
                      </a:cubicBezTo>
                      <a:cubicBezTo>
                        <a:pt x="53" y="17"/>
                        <a:pt x="53" y="17"/>
                        <a:pt x="53" y="17"/>
                      </a:cubicBezTo>
                      <a:cubicBezTo>
                        <a:pt x="53" y="18"/>
                        <a:pt x="53" y="18"/>
                        <a:pt x="53" y="18"/>
                      </a:cubicBezTo>
                      <a:cubicBezTo>
                        <a:pt x="53" y="18"/>
                        <a:pt x="53" y="18"/>
                        <a:pt x="53" y="18"/>
                      </a:cubicBezTo>
                      <a:cubicBezTo>
                        <a:pt x="53" y="19"/>
                        <a:pt x="53" y="19"/>
                        <a:pt x="53" y="19"/>
                      </a:cubicBezTo>
                      <a:cubicBezTo>
                        <a:pt x="53" y="19"/>
                        <a:pt x="53" y="19"/>
                        <a:pt x="53" y="19"/>
                      </a:cubicBezTo>
                      <a:cubicBezTo>
                        <a:pt x="54" y="18"/>
                        <a:pt x="54" y="18"/>
                        <a:pt x="54" y="18"/>
                      </a:cubicBezTo>
                      <a:cubicBezTo>
                        <a:pt x="54" y="18"/>
                        <a:pt x="54" y="18"/>
                        <a:pt x="54" y="18"/>
                      </a:cubicBezTo>
                      <a:cubicBezTo>
                        <a:pt x="54" y="18"/>
                        <a:pt x="54" y="18"/>
                        <a:pt x="54" y="18"/>
                      </a:cubicBezTo>
                      <a:cubicBezTo>
                        <a:pt x="54" y="19"/>
                        <a:pt x="54" y="19"/>
                        <a:pt x="54" y="19"/>
                      </a:cubicBezTo>
                      <a:cubicBezTo>
                        <a:pt x="54" y="19"/>
                        <a:pt x="54" y="19"/>
                        <a:pt x="54" y="19"/>
                      </a:cubicBezTo>
                      <a:cubicBezTo>
                        <a:pt x="54" y="19"/>
                        <a:pt x="53" y="19"/>
                        <a:pt x="53" y="19"/>
                      </a:cubicBezTo>
                      <a:cubicBezTo>
                        <a:pt x="53" y="19"/>
                        <a:pt x="53" y="19"/>
                        <a:pt x="53" y="19"/>
                      </a:cubicBezTo>
                      <a:cubicBezTo>
                        <a:pt x="53" y="19"/>
                        <a:pt x="53" y="19"/>
                        <a:pt x="53"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9"/>
                        <a:pt x="51" y="19"/>
                        <a:pt x="51" y="19"/>
                      </a:cubicBezTo>
                      <a:cubicBezTo>
                        <a:pt x="51" y="19"/>
                        <a:pt x="51" y="19"/>
                        <a:pt x="51" y="19"/>
                      </a:cubicBezTo>
                      <a:cubicBezTo>
                        <a:pt x="51" y="19"/>
                        <a:pt x="51" y="19"/>
                        <a:pt x="51" y="19"/>
                      </a:cubicBezTo>
                      <a:cubicBezTo>
                        <a:pt x="51" y="20"/>
                        <a:pt x="51" y="20"/>
                        <a:pt x="51" y="20"/>
                      </a:cubicBezTo>
                      <a:cubicBezTo>
                        <a:pt x="51" y="21"/>
                        <a:pt x="51" y="21"/>
                        <a:pt x="51" y="21"/>
                      </a:cubicBezTo>
                      <a:cubicBezTo>
                        <a:pt x="51" y="21"/>
                        <a:pt x="51" y="21"/>
                        <a:pt x="51" y="21"/>
                      </a:cubicBezTo>
                      <a:cubicBezTo>
                        <a:pt x="51" y="21"/>
                        <a:pt x="51" y="21"/>
                        <a:pt x="51" y="21"/>
                      </a:cubicBezTo>
                      <a:cubicBezTo>
                        <a:pt x="51" y="22"/>
                        <a:pt x="51" y="22"/>
                        <a:pt x="51" y="22"/>
                      </a:cubicBezTo>
                      <a:cubicBezTo>
                        <a:pt x="51" y="22"/>
                        <a:pt x="51" y="22"/>
                        <a:pt x="51" y="22"/>
                      </a:cubicBezTo>
                      <a:cubicBezTo>
                        <a:pt x="51" y="21"/>
                        <a:pt x="51" y="21"/>
                        <a:pt x="51" y="21"/>
                      </a:cubicBezTo>
                      <a:cubicBezTo>
                        <a:pt x="51" y="21"/>
                        <a:pt x="51" y="21"/>
                        <a:pt x="51" y="21"/>
                      </a:cubicBezTo>
                      <a:cubicBezTo>
                        <a:pt x="51" y="21"/>
                        <a:pt x="51" y="21"/>
                        <a:pt x="51" y="21"/>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2" y="21"/>
                        <a:pt x="52" y="21"/>
                        <a:pt x="52" y="21"/>
                      </a:cubicBezTo>
                      <a:cubicBezTo>
                        <a:pt x="52" y="21"/>
                        <a:pt x="52" y="21"/>
                        <a:pt x="52" y="21"/>
                      </a:cubicBezTo>
                      <a:cubicBezTo>
                        <a:pt x="52" y="20"/>
                        <a:pt x="52" y="20"/>
                        <a:pt x="52" y="20"/>
                      </a:cubicBezTo>
                      <a:cubicBezTo>
                        <a:pt x="52" y="20"/>
                        <a:pt x="52" y="20"/>
                        <a:pt x="52" y="20"/>
                      </a:cubicBezTo>
                      <a:cubicBezTo>
                        <a:pt x="52" y="20"/>
                        <a:pt x="52" y="20"/>
                        <a:pt x="52" y="20"/>
                      </a:cubicBezTo>
                      <a:cubicBezTo>
                        <a:pt x="53" y="20"/>
                        <a:pt x="53" y="20"/>
                        <a:pt x="53" y="20"/>
                      </a:cubicBezTo>
                      <a:cubicBezTo>
                        <a:pt x="52" y="20"/>
                        <a:pt x="52" y="20"/>
                        <a:pt x="52" y="20"/>
                      </a:cubicBezTo>
                      <a:cubicBezTo>
                        <a:pt x="52" y="21"/>
                        <a:pt x="52" y="21"/>
                        <a:pt x="52" y="21"/>
                      </a:cubicBezTo>
                      <a:cubicBezTo>
                        <a:pt x="53" y="21"/>
                        <a:pt x="53" y="21"/>
                        <a:pt x="53" y="21"/>
                      </a:cubicBezTo>
                      <a:cubicBezTo>
                        <a:pt x="53" y="21"/>
                        <a:pt x="53" y="21"/>
                        <a:pt x="53" y="21"/>
                      </a:cubicBezTo>
                      <a:cubicBezTo>
                        <a:pt x="53" y="21"/>
                        <a:pt x="53" y="21"/>
                        <a:pt x="53" y="21"/>
                      </a:cubicBezTo>
                      <a:cubicBezTo>
                        <a:pt x="53" y="21"/>
                        <a:pt x="53" y="21"/>
                        <a:pt x="53" y="21"/>
                      </a:cubicBezTo>
                      <a:cubicBezTo>
                        <a:pt x="53" y="21"/>
                        <a:pt x="53" y="21"/>
                        <a:pt x="53" y="21"/>
                      </a:cubicBezTo>
                      <a:cubicBezTo>
                        <a:pt x="53" y="20"/>
                        <a:pt x="53" y="20"/>
                        <a:pt x="53" y="20"/>
                      </a:cubicBezTo>
                      <a:cubicBezTo>
                        <a:pt x="53" y="20"/>
                        <a:pt x="53" y="20"/>
                        <a:pt x="53" y="20"/>
                      </a:cubicBezTo>
                      <a:cubicBezTo>
                        <a:pt x="53" y="20"/>
                        <a:pt x="53" y="20"/>
                        <a:pt x="53" y="20"/>
                      </a:cubicBezTo>
                      <a:cubicBezTo>
                        <a:pt x="54" y="20"/>
                        <a:pt x="54" y="20"/>
                        <a:pt x="54" y="20"/>
                      </a:cubicBezTo>
                      <a:cubicBezTo>
                        <a:pt x="53" y="21"/>
                        <a:pt x="53" y="21"/>
                        <a:pt x="53" y="21"/>
                      </a:cubicBezTo>
                      <a:cubicBezTo>
                        <a:pt x="53" y="21"/>
                        <a:pt x="53" y="21"/>
                        <a:pt x="53" y="21"/>
                      </a:cubicBezTo>
                      <a:cubicBezTo>
                        <a:pt x="54" y="21"/>
                        <a:pt x="54" y="21"/>
                        <a:pt x="54" y="21"/>
                      </a:cubicBezTo>
                      <a:cubicBezTo>
                        <a:pt x="54" y="21"/>
                        <a:pt x="54" y="21"/>
                        <a:pt x="54" y="21"/>
                      </a:cubicBezTo>
                      <a:cubicBezTo>
                        <a:pt x="54" y="21"/>
                        <a:pt x="54" y="21"/>
                        <a:pt x="54" y="21"/>
                      </a:cubicBezTo>
                      <a:cubicBezTo>
                        <a:pt x="54" y="21"/>
                        <a:pt x="54" y="21"/>
                        <a:pt x="54" y="21"/>
                      </a:cubicBezTo>
                      <a:cubicBezTo>
                        <a:pt x="55" y="21"/>
                        <a:pt x="55" y="21"/>
                        <a:pt x="55"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5" y="21"/>
                        <a:pt x="55" y="21"/>
                        <a:pt x="55" y="21"/>
                      </a:cubicBezTo>
                      <a:cubicBezTo>
                        <a:pt x="55" y="21"/>
                        <a:pt x="55" y="21"/>
                        <a:pt x="55" y="21"/>
                      </a:cubicBezTo>
                      <a:cubicBezTo>
                        <a:pt x="55" y="22"/>
                        <a:pt x="55" y="22"/>
                        <a:pt x="55" y="22"/>
                      </a:cubicBezTo>
                      <a:cubicBezTo>
                        <a:pt x="55" y="22"/>
                        <a:pt x="55" y="22"/>
                        <a:pt x="55" y="22"/>
                      </a:cubicBezTo>
                      <a:cubicBezTo>
                        <a:pt x="56" y="22"/>
                        <a:pt x="56" y="22"/>
                        <a:pt x="56" y="22"/>
                      </a:cubicBezTo>
                      <a:cubicBezTo>
                        <a:pt x="56" y="22"/>
                        <a:pt x="56" y="22"/>
                        <a:pt x="56" y="22"/>
                      </a:cubicBezTo>
                      <a:cubicBezTo>
                        <a:pt x="56" y="22"/>
                        <a:pt x="56" y="22"/>
                        <a:pt x="56" y="22"/>
                      </a:cubicBezTo>
                      <a:cubicBezTo>
                        <a:pt x="56" y="21"/>
                        <a:pt x="56" y="21"/>
                        <a:pt x="56" y="21"/>
                      </a:cubicBezTo>
                      <a:cubicBezTo>
                        <a:pt x="57" y="21"/>
                        <a:pt x="57" y="21"/>
                        <a:pt x="57" y="21"/>
                      </a:cubicBezTo>
                      <a:cubicBezTo>
                        <a:pt x="57" y="21"/>
                        <a:pt x="57" y="21"/>
                        <a:pt x="57" y="21"/>
                      </a:cubicBezTo>
                      <a:cubicBezTo>
                        <a:pt x="57" y="21"/>
                        <a:pt x="57" y="21"/>
                        <a:pt x="57" y="21"/>
                      </a:cubicBezTo>
                      <a:cubicBezTo>
                        <a:pt x="57" y="21"/>
                        <a:pt x="57" y="21"/>
                        <a:pt x="57" y="21"/>
                      </a:cubicBezTo>
                      <a:cubicBezTo>
                        <a:pt x="57" y="21"/>
                        <a:pt x="57" y="21"/>
                        <a:pt x="57" y="21"/>
                      </a:cubicBezTo>
                      <a:cubicBezTo>
                        <a:pt x="57" y="22"/>
                        <a:pt x="57" y="22"/>
                        <a:pt x="57" y="22"/>
                      </a:cubicBezTo>
                      <a:cubicBezTo>
                        <a:pt x="57" y="22"/>
                        <a:pt x="57" y="22"/>
                        <a:pt x="57" y="22"/>
                      </a:cubicBezTo>
                      <a:cubicBezTo>
                        <a:pt x="57" y="22"/>
                        <a:pt x="57" y="22"/>
                        <a:pt x="57" y="22"/>
                      </a:cubicBezTo>
                      <a:cubicBezTo>
                        <a:pt x="56" y="23"/>
                        <a:pt x="56" y="23"/>
                        <a:pt x="56" y="23"/>
                      </a:cubicBezTo>
                      <a:cubicBezTo>
                        <a:pt x="56" y="23"/>
                        <a:pt x="56" y="23"/>
                        <a:pt x="56" y="23"/>
                      </a:cubicBezTo>
                      <a:cubicBezTo>
                        <a:pt x="55" y="22"/>
                        <a:pt x="55" y="22"/>
                        <a:pt x="55" y="22"/>
                      </a:cubicBezTo>
                      <a:cubicBezTo>
                        <a:pt x="55" y="23"/>
                        <a:pt x="55" y="23"/>
                        <a:pt x="55" y="23"/>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3" y="22"/>
                        <a:pt x="53" y="22"/>
                        <a:pt x="53" y="22"/>
                      </a:cubicBezTo>
                      <a:cubicBezTo>
                        <a:pt x="53" y="22"/>
                        <a:pt x="53" y="22"/>
                        <a:pt x="53" y="22"/>
                      </a:cubicBezTo>
                      <a:cubicBezTo>
                        <a:pt x="53" y="22"/>
                        <a:pt x="53" y="22"/>
                        <a:pt x="53" y="22"/>
                      </a:cubicBezTo>
                      <a:cubicBezTo>
                        <a:pt x="52" y="22"/>
                        <a:pt x="52" y="22"/>
                        <a:pt x="52" y="22"/>
                      </a:cubicBezTo>
                      <a:cubicBezTo>
                        <a:pt x="52" y="23"/>
                        <a:pt x="52" y="23"/>
                        <a:pt x="52" y="23"/>
                      </a:cubicBezTo>
                      <a:cubicBezTo>
                        <a:pt x="52" y="23"/>
                        <a:pt x="52" y="23"/>
                        <a:pt x="52" y="23"/>
                      </a:cubicBezTo>
                      <a:cubicBezTo>
                        <a:pt x="53" y="23"/>
                        <a:pt x="53" y="23"/>
                        <a:pt x="53" y="23"/>
                      </a:cubicBezTo>
                      <a:cubicBezTo>
                        <a:pt x="53" y="23"/>
                        <a:pt x="53" y="23"/>
                        <a:pt x="53" y="23"/>
                      </a:cubicBezTo>
                      <a:cubicBezTo>
                        <a:pt x="52" y="23"/>
                        <a:pt x="52" y="23"/>
                        <a:pt x="52" y="23"/>
                      </a:cubicBezTo>
                      <a:cubicBezTo>
                        <a:pt x="52" y="24"/>
                        <a:pt x="52" y="24"/>
                        <a:pt x="52" y="24"/>
                      </a:cubicBezTo>
                      <a:cubicBezTo>
                        <a:pt x="52" y="24"/>
                        <a:pt x="52" y="24"/>
                        <a:pt x="52" y="24"/>
                      </a:cubicBezTo>
                      <a:cubicBezTo>
                        <a:pt x="53" y="24"/>
                        <a:pt x="53" y="24"/>
                        <a:pt x="53" y="24"/>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4"/>
                        <a:pt x="54" y="24"/>
                        <a:pt x="54" y="24"/>
                      </a:cubicBezTo>
                      <a:cubicBezTo>
                        <a:pt x="54" y="24"/>
                        <a:pt x="54" y="24"/>
                        <a:pt x="54" y="24"/>
                      </a:cubicBezTo>
                      <a:cubicBezTo>
                        <a:pt x="53" y="24"/>
                        <a:pt x="53" y="24"/>
                        <a:pt x="53" y="24"/>
                      </a:cubicBezTo>
                      <a:cubicBezTo>
                        <a:pt x="53" y="24"/>
                        <a:pt x="53" y="24"/>
                        <a:pt x="53" y="24"/>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2" y="25"/>
                        <a:pt x="52" y="25"/>
                        <a:pt x="52" y="25"/>
                      </a:cubicBezTo>
                      <a:cubicBezTo>
                        <a:pt x="52" y="25"/>
                        <a:pt x="52" y="25"/>
                        <a:pt x="52" y="25"/>
                      </a:cubicBezTo>
                      <a:cubicBezTo>
                        <a:pt x="52" y="25"/>
                        <a:pt x="52" y="25"/>
                        <a:pt x="52" y="25"/>
                      </a:cubicBezTo>
                      <a:cubicBezTo>
                        <a:pt x="52" y="25"/>
                        <a:pt x="52" y="25"/>
                        <a:pt x="52" y="25"/>
                      </a:cubicBezTo>
                      <a:cubicBezTo>
                        <a:pt x="52" y="26"/>
                        <a:pt x="52" y="26"/>
                        <a:pt x="52" y="26"/>
                      </a:cubicBezTo>
                      <a:cubicBezTo>
                        <a:pt x="53" y="26"/>
                        <a:pt x="53" y="26"/>
                        <a:pt x="53" y="26"/>
                      </a:cubicBezTo>
                      <a:cubicBezTo>
                        <a:pt x="53" y="26"/>
                        <a:pt x="53" y="26"/>
                        <a:pt x="53" y="26"/>
                      </a:cubicBezTo>
                      <a:cubicBezTo>
                        <a:pt x="53" y="26"/>
                        <a:pt x="53" y="26"/>
                        <a:pt x="53" y="26"/>
                      </a:cubicBezTo>
                      <a:cubicBezTo>
                        <a:pt x="53" y="26"/>
                        <a:pt x="53" y="26"/>
                        <a:pt x="53" y="26"/>
                      </a:cubicBezTo>
                      <a:cubicBezTo>
                        <a:pt x="53" y="27"/>
                        <a:pt x="53" y="27"/>
                        <a:pt x="53" y="27"/>
                      </a:cubicBezTo>
                      <a:cubicBezTo>
                        <a:pt x="54" y="27"/>
                        <a:pt x="54" y="27"/>
                        <a:pt x="54" y="28"/>
                      </a:cubicBezTo>
                      <a:cubicBezTo>
                        <a:pt x="54" y="28"/>
                        <a:pt x="54" y="28"/>
                        <a:pt x="54" y="28"/>
                      </a:cubicBezTo>
                      <a:cubicBezTo>
                        <a:pt x="54" y="28"/>
                        <a:pt x="54" y="28"/>
                        <a:pt x="54" y="28"/>
                      </a:cubicBezTo>
                      <a:cubicBezTo>
                        <a:pt x="54" y="28"/>
                        <a:pt x="54" y="28"/>
                        <a:pt x="54" y="28"/>
                      </a:cubicBezTo>
                      <a:cubicBezTo>
                        <a:pt x="54" y="27"/>
                        <a:pt x="54" y="27"/>
                        <a:pt x="54" y="27"/>
                      </a:cubicBezTo>
                      <a:cubicBezTo>
                        <a:pt x="54" y="27"/>
                        <a:pt x="54" y="27"/>
                        <a:pt x="54" y="27"/>
                      </a:cubicBezTo>
                      <a:cubicBezTo>
                        <a:pt x="54" y="27"/>
                        <a:pt x="54" y="27"/>
                        <a:pt x="54" y="27"/>
                      </a:cubicBezTo>
                      <a:cubicBezTo>
                        <a:pt x="56" y="28"/>
                        <a:pt x="56" y="28"/>
                        <a:pt x="56" y="28"/>
                      </a:cubicBezTo>
                      <a:cubicBezTo>
                        <a:pt x="56" y="28"/>
                        <a:pt x="56" y="28"/>
                        <a:pt x="56" y="28"/>
                      </a:cubicBezTo>
                      <a:cubicBezTo>
                        <a:pt x="56" y="28"/>
                        <a:pt x="56" y="28"/>
                        <a:pt x="56" y="28"/>
                      </a:cubicBezTo>
                      <a:cubicBezTo>
                        <a:pt x="56" y="28"/>
                        <a:pt x="56" y="28"/>
                        <a:pt x="56" y="28"/>
                      </a:cubicBezTo>
                      <a:cubicBezTo>
                        <a:pt x="57" y="28"/>
                        <a:pt x="57" y="28"/>
                        <a:pt x="57" y="28"/>
                      </a:cubicBezTo>
                      <a:cubicBezTo>
                        <a:pt x="57" y="29"/>
                        <a:pt x="57" y="29"/>
                        <a:pt x="57" y="29"/>
                      </a:cubicBezTo>
                      <a:cubicBezTo>
                        <a:pt x="57" y="29"/>
                        <a:pt x="57" y="29"/>
                        <a:pt x="57" y="29"/>
                      </a:cubicBezTo>
                      <a:cubicBezTo>
                        <a:pt x="58" y="29"/>
                        <a:pt x="58" y="29"/>
                        <a:pt x="58" y="29"/>
                      </a:cubicBezTo>
                      <a:cubicBezTo>
                        <a:pt x="58" y="28"/>
                        <a:pt x="58" y="28"/>
                        <a:pt x="58" y="28"/>
                      </a:cubicBezTo>
                      <a:cubicBezTo>
                        <a:pt x="58" y="28"/>
                        <a:pt x="58" y="28"/>
                        <a:pt x="58" y="28"/>
                      </a:cubicBezTo>
                      <a:cubicBezTo>
                        <a:pt x="57" y="28"/>
                        <a:pt x="57" y="28"/>
                        <a:pt x="57" y="28"/>
                      </a:cubicBezTo>
                      <a:cubicBezTo>
                        <a:pt x="57" y="28"/>
                        <a:pt x="57" y="28"/>
                        <a:pt x="57" y="28"/>
                      </a:cubicBezTo>
                      <a:cubicBezTo>
                        <a:pt x="57" y="28"/>
                        <a:pt x="57" y="28"/>
                        <a:pt x="57" y="28"/>
                      </a:cubicBezTo>
                      <a:cubicBezTo>
                        <a:pt x="57" y="27"/>
                        <a:pt x="57" y="27"/>
                        <a:pt x="57" y="27"/>
                      </a:cubicBezTo>
                      <a:cubicBezTo>
                        <a:pt x="58" y="26"/>
                        <a:pt x="58" y="26"/>
                        <a:pt x="58" y="26"/>
                      </a:cubicBezTo>
                      <a:cubicBezTo>
                        <a:pt x="58" y="26"/>
                        <a:pt x="58" y="26"/>
                        <a:pt x="58" y="26"/>
                      </a:cubicBezTo>
                      <a:cubicBezTo>
                        <a:pt x="58" y="27"/>
                        <a:pt x="58" y="27"/>
                        <a:pt x="58" y="27"/>
                      </a:cubicBezTo>
                      <a:cubicBezTo>
                        <a:pt x="58" y="27"/>
                        <a:pt x="58" y="27"/>
                        <a:pt x="58" y="27"/>
                      </a:cubicBezTo>
                      <a:cubicBezTo>
                        <a:pt x="58" y="27"/>
                        <a:pt x="58" y="27"/>
                        <a:pt x="58" y="27"/>
                      </a:cubicBezTo>
                      <a:cubicBezTo>
                        <a:pt x="58" y="27"/>
                        <a:pt x="58" y="27"/>
                        <a:pt x="58" y="27"/>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9"/>
                        <a:pt x="58" y="29"/>
                        <a:pt x="58" y="29"/>
                      </a:cubicBezTo>
                      <a:cubicBezTo>
                        <a:pt x="59" y="28"/>
                        <a:pt x="59" y="28"/>
                        <a:pt x="59" y="28"/>
                      </a:cubicBezTo>
                      <a:cubicBezTo>
                        <a:pt x="59" y="27"/>
                        <a:pt x="59" y="27"/>
                        <a:pt x="59" y="27"/>
                      </a:cubicBezTo>
                      <a:cubicBezTo>
                        <a:pt x="59" y="27"/>
                        <a:pt x="59" y="27"/>
                        <a:pt x="59" y="27"/>
                      </a:cubicBezTo>
                      <a:cubicBezTo>
                        <a:pt x="59" y="26"/>
                        <a:pt x="59" y="26"/>
                        <a:pt x="59" y="26"/>
                      </a:cubicBezTo>
                      <a:cubicBezTo>
                        <a:pt x="59" y="26"/>
                        <a:pt x="59" y="26"/>
                        <a:pt x="59" y="26"/>
                      </a:cubicBezTo>
                      <a:cubicBezTo>
                        <a:pt x="59" y="25"/>
                        <a:pt x="59" y="25"/>
                        <a:pt x="59" y="25"/>
                      </a:cubicBezTo>
                      <a:cubicBezTo>
                        <a:pt x="59" y="25"/>
                        <a:pt x="59" y="25"/>
                        <a:pt x="59" y="25"/>
                      </a:cubicBezTo>
                      <a:cubicBezTo>
                        <a:pt x="59" y="25"/>
                        <a:pt x="59" y="25"/>
                        <a:pt x="59" y="25"/>
                      </a:cubicBezTo>
                      <a:cubicBezTo>
                        <a:pt x="60" y="25"/>
                        <a:pt x="60" y="25"/>
                        <a:pt x="60" y="25"/>
                      </a:cubicBezTo>
                      <a:cubicBezTo>
                        <a:pt x="60" y="25"/>
                        <a:pt x="60" y="25"/>
                        <a:pt x="60" y="25"/>
                      </a:cubicBezTo>
                      <a:cubicBezTo>
                        <a:pt x="60" y="25"/>
                        <a:pt x="60" y="25"/>
                        <a:pt x="60" y="25"/>
                      </a:cubicBezTo>
                      <a:cubicBezTo>
                        <a:pt x="60" y="26"/>
                        <a:pt x="60" y="26"/>
                        <a:pt x="60" y="26"/>
                      </a:cubicBezTo>
                      <a:cubicBezTo>
                        <a:pt x="60" y="26"/>
                        <a:pt x="60" y="26"/>
                        <a:pt x="60" y="26"/>
                      </a:cubicBezTo>
                      <a:cubicBezTo>
                        <a:pt x="59" y="27"/>
                        <a:pt x="59" y="27"/>
                        <a:pt x="59" y="27"/>
                      </a:cubicBezTo>
                      <a:cubicBezTo>
                        <a:pt x="59" y="27"/>
                        <a:pt x="59" y="27"/>
                        <a:pt x="59" y="27"/>
                      </a:cubicBezTo>
                      <a:cubicBezTo>
                        <a:pt x="59" y="28"/>
                        <a:pt x="59" y="28"/>
                        <a:pt x="59" y="28"/>
                      </a:cubicBezTo>
                      <a:cubicBezTo>
                        <a:pt x="59" y="28"/>
                        <a:pt x="59" y="28"/>
                        <a:pt x="59" y="28"/>
                      </a:cubicBezTo>
                      <a:cubicBezTo>
                        <a:pt x="60" y="28"/>
                        <a:pt x="60" y="28"/>
                        <a:pt x="60" y="28"/>
                      </a:cubicBezTo>
                      <a:cubicBezTo>
                        <a:pt x="60" y="28"/>
                        <a:pt x="60" y="28"/>
                        <a:pt x="60" y="28"/>
                      </a:cubicBezTo>
                      <a:cubicBezTo>
                        <a:pt x="61" y="28"/>
                        <a:pt x="61" y="28"/>
                        <a:pt x="61" y="28"/>
                      </a:cubicBezTo>
                      <a:cubicBezTo>
                        <a:pt x="60" y="29"/>
                        <a:pt x="60" y="29"/>
                        <a:pt x="60" y="29"/>
                      </a:cubicBezTo>
                      <a:cubicBezTo>
                        <a:pt x="60" y="29"/>
                        <a:pt x="60" y="29"/>
                        <a:pt x="60" y="29"/>
                      </a:cubicBezTo>
                      <a:cubicBezTo>
                        <a:pt x="59" y="29"/>
                        <a:pt x="59" y="29"/>
                        <a:pt x="59" y="29"/>
                      </a:cubicBezTo>
                      <a:cubicBezTo>
                        <a:pt x="59" y="30"/>
                        <a:pt x="59" y="30"/>
                        <a:pt x="59" y="30"/>
                      </a:cubicBezTo>
                      <a:cubicBezTo>
                        <a:pt x="59" y="31"/>
                        <a:pt x="59" y="31"/>
                        <a:pt x="59" y="31"/>
                      </a:cubicBezTo>
                      <a:cubicBezTo>
                        <a:pt x="59" y="31"/>
                        <a:pt x="59" y="31"/>
                        <a:pt x="59" y="31"/>
                      </a:cubicBezTo>
                      <a:cubicBezTo>
                        <a:pt x="59" y="31"/>
                        <a:pt x="59" y="31"/>
                        <a:pt x="59" y="31"/>
                      </a:cubicBezTo>
                      <a:cubicBezTo>
                        <a:pt x="60" y="31"/>
                        <a:pt x="60" y="31"/>
                        <a:pt x="60" y="31"/>
                      </a:cubicBezTo>
                      <a:cubicBezTo>
                        <a:pt x="60" y="31"/>
                        <a:pt x="60" y="31"/>
                        <a:pt x="60" y="31"/>
                      </a:cubicBezTo>
                      <a:cubicBezTo>
                        <a:pt x="60" y="30"/>
                        <a:pt x="60" y="30"/>
                        <a:pt x="60" y="30"/>
                      </a:cubicBezTo>
                      <a:cubicBezTo>
                        <a:pt x="60" y="30"/>
                        <a:pt x="60" y="30"/>
                        <a:pt x="60" y="30"/>
                      </a:cubicBezTo>
                      <a:cubicBezTo>
                        <a:pt x="60" y="30"/>
                        <a:pt x="60" y="30"/>
                        <a:pt x="60" y="30"/>
                      </a:cubicBezTo>
                      <a:cubicBezTo>
                        <a:pt x="61" y="30"/>
                        <a:pt x="61" y="30"/>
                        <a:pt x="61" y="30"/>
                      </a:cubicBezTo>
                      <a:cubicBezTo>
                        <a:pt x="61" y="30"/>
                        <a:pt x="61" y="30"/>
                        <a:pt x="61" y="30"/>
                      </a:cubicBezTo>
                      <a:cubicBezTo>
                        <a:pt x="61" y="30"/>
                        <a:pt x="61" y="30"/>
                        <a:pt x="61" y="30"/>
                      </a:cubicBezTo>
                      <a:cubicBezTo>
                        <a:pt x="61" y="30"/>
                        <a:pt x="61" y="30"/>
                        <a:pt x="61" y="30"/>
                      </a:cubicBezTo>
                      <a:cubicBezTo>
                        <a:pt x="62" y="30"/>
                        <a:pt x="62" y="30"/>
                        <a:pt x="62" y="30"/>
                      </a:cubicBezTo>
                      <a:cubicBezTo>
                        <a:pt x="62" y="30"/>
                        <a:pt x="62" y="30"/>
                        <a:pt x="62" y="30"/>
                      </a:cubicBezTo>
                      <a:cubicBezTo>
                        <a:pt x="62" y="30"/>
                        <a:pt x="62" y="30"/>
                        <a:pt x="62" y="30"/>
                      </a:cubicBezTo>
                      <a:cubicBezTo>
                        <a:pt x="61" y="30"/>
                        <a:pt x="61" y="30"/>
                        <a:pt x="61" y="30"/>
                      </a:cubicBezTo>
                      <a:cubicBezTo>
                        <a:pt x="61" y="30"/>
                        <a:pt x="61" y="30"/>
                        <a:pt x="61" y="30"/>
                      </a:cubicBezTo>
                      <a:cubicBezTo>
                        <a:pt x="61" y="30"/>
                        <a:pt x="61" y="30"/>
                        <a:pt x="61" y="30"/>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2" y="31"/>
                        <a:pt x="62" y="31"/>
                        <a:pt x="62" y="31"/>
                      </a:cubicBezTo>
                      <a:cubicBezTo>
                        <a:pt x="62" y="31"/>
                        <a:pt x="62" y="31"/>
                        <a:pt x="62" y="31"/>
                      </a:cubicBezTo>
                      <a:cubicBezTo>
                        <a:pt x="62" y="31"/>
                        <a:pt x="62" y="31"/>
                        <a:pt x="62" y="31"/>
                      </a:cubicBezTo>
                      <a:cubicBezTo>
                        <a:pt x="62" y="30"/>
                        <a:pt x="62" y="30"/>
                        <a:pt x="62" y="30"/>
                      </a:cubicBezTo>
                      <a:cubicBezTo>
                        <a:pt x="62" y="30"/>
                        <a:pt x="62" y="30"/>
                        <a:pt x="62" y="30"/>
                      </a:cubicBezTo>
                      <a:cubicBezTo>
                        <a:pt x="62" y="31"/>
                        <a:pt x="62" y="31"/>
                        <a:pt x="62" y="31"/>
                      </a:cubicBezTo>
                      <a:cubicBezTo>
                        <a:pt x="62" y="32"/>
                        <a:pt x="62" y="32"/>
                        <a:pt x="62" y="32"/>
                      </a:cubicBezTo>
                      <a:cubicBezTo>
                        <a:pt x="62" y="32"/>
                        <a:pt x="62" y="32"/>
                        <a:pt x="62" y="32"/>
                      </a:cubicBezTo>
                      <a:cubicBezTo>
                        <a:pt x="62" y="32"/>
                        <a:pt x="62" y="32"/>
                        <a:pt x="62" y="32"/>
                      </a:cubicBezTo>
                      <a:cubicBezTo>
                        <a:pt x="61" y="32"/>
                        <a:pt x="61" y="32"/>
                        <a:pt x="61" y="32"/>
                      </a:cubicBezTo>
                      <a:cubicBezTo>
                        <a:pt x="61" y="32"/>
                        <a:pt x="61" y="32"/>
                        <a:pt x="61" y="32"/>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2" y="34"/>
                        <a:pt x="62" y="34"/>
                        <a:pt x="62" y="34"/>
                      </a:cubicBezTo>
                      <a:cubicBezTo>
                        <a:pt x="62" y="33"/>
                        <a:pt x="62" y="33"/>
                        <a:pt x="62" y="33"/>
                      </a:cubicBezTo>
                      <a:cubicBezTo>
                        <a:pt x="62" y="33"/>
                        <a:pt x="62" y="33"/>
                        <a:pt x="62" y="33"/>
                      </a:cubicBezTo>
                      <a:cubicBezTo>
                        <a:pt x="63" y="33"/>
                        <a:pt x="63" y="33"/>
                        <a:pt x="63" y="33"/>
                      </a:cubicBezTo>
                      <a:cubicBezTo>
                        <a:pt x="64" y="33"/>
                        <a:pt x="64" y="33"/>
                        <a:pt x="64" y="33"/>
                      </a:cubicBezTo>
                      <a:cubicBezTo>
                        <a:pt x="64" y="33"/>
                        <a:pt x="64" y="33"/>
                        <a:pt x="64" y="33"/>
                      </a:cubicBezTo>
                      <a:cubicBezTo>
                        <a:pt x="65" y="33"/>
                        <a:pt x="65" y="33"/>
                        <a:pt x="65" y="33"/>
                      </a:cubicBezTo>
                      <a:cubicBezTo>
                        <a:pt x="65" y="33"/>
                        <a:pt x="65" y="33"/>
                        <a:pt x="65" y="33"/>
                      </a:cubicBezTo>
                      <a:cubicBezTo>
                        <a:pt x="64" y="33"/>
                        <a:pt x="64" y="33"/>
                        <a:pt x="64" y="33"/>
                      </a:cubicBezTo>
                      <a:cubicBezTo>
                        <a:pt x="64" y="34"/>
                        <a:pt x="64" y="34"/>
                        <a:pt x="64" y="34"/>
                      </a:cubicBezTo>
                      <a:cubicBezTo>
                        <a:pt x="64" y="34"/>
                        <a:pt x="64" y="34"/>
                        <a:pt x="64" y="34"/>
                      </a:cubicBezTo>
                      <a:cubicBezTo>
                        <a:pt x="63" y="34"/>
                        <a:pt x="63" y="34"/>
                        <a:pt x="63" y="34"/>
                      </a:cubicBezTo>
                      <a:cubicBezTo>
                        <a:pt x="63" y="34"/>
                        <a:pt x="63" y="34"/>
                        <a:pt x="63" y="34"/>
                      </a:cubicBezTo>
                      <a:cubicBezTo>
                        <a:pt x="64" y="34"/>
                        <a:pt x="64" y="34"/>
                        <a:pt x="64" y="34"/>
                      </a:cubicBezTo>
                      <a:cubicBezTo>
                        <a:pt x="64" y="34"/>
                        <a:pt x="64" y="34"/>
                        <a:pt x="64" y="34"/>
                      </a:cubicBezTo>
                      <a:cubicBezTo>
                        <a:pt x="64" y="34"/>
                        <a:pt x="64" y="34"/>
                        <a:pt x="64" y="34"/>
                      </a:cubicBezTo>
                      <a:cubicBezTo>
                        <a:pt x="65" y="35"/>
                        <a:pt x="65" y="35"/>
                        <a:pt x="65" y="35"/>
                      </a:cubicBezTo>
                      <a:cubicBezTo>
                        <a:pt x="64" y="35"/>
                        <a:pt x="64" y="35"/>
                        <a:pt x="64" y="35"/>
                      </a:cubicBezTo>
                      <a:cubicBezTo>
                        <a:pt x="64" y="35"/>
                        <a:pt x="64" y="35"/>
                        <a:pt x="64" y="35"/>
                      </a:cubicBezTo>
                      <a:cubicBezTo>
                        <a:pt x="65" y="35"/>
                        <a:pt x="65" y="35"/>
                        <a:pt x="65" y="35"/>
                      </a:cubicBezTo>
                      <a:cubicBezTo>
                        <a:pt x="65" y="35"/>
                        <a:pt x="65" y="35"/>
                        <a:pt x="65" y="35"/>
                      </a:cubicBezTo>
                      <a:cubicBezTo>
                        <a:pt x="65" y="35"/>
                        <a:pt x="65" y="35"/>
                        <a:pt x="65" y="35"/>
                      </a:cubicBezTo>
                      <a:cubicBezTo>
                        <a:pt x="64" y="35"/>
                        <a:pt x="64" y="35"/>
                        <a:pt x="64" y="35"/>
                      </a:cubicBezTo>
                      <a:cubicBezTo>
                        <a:pt x="64" y="35"/>
                        <a:pt x="64" y="35"/>
                        <a:pt x="64" y="35"/>
                      </a:cubicBezTo>
                      <a:cubicBezTo>
                        <a:pt x="64" y="36"/>
                        <a:pt x="64" y="36"/>
                        <a:pt x="64" y="36"/>
                      </a:cubicBezTo>
                      <a:cubicBezTo>
                        <a:pt x="64" y="36"/>
                        <a:pt x="64" y="36"/>
                        <a:pt x="64" y="36"/>
                      </a:cubicBezTo>
                      <a:cubicBezTo>
                        <a:pt x="64" y="36"/>
                        <a:pt x="64" y="36"/>
                        <a:pt x="64" y="36"/>
                      </a:cubicBezTo>
                      <a:cubicBezTo>
                        <a:pt x="64" y="36"/>
                        <a:pt x="64" y="36"/>
                        <a:pt x="64" y="36"/>
                      </a:cubicBezTo>
                      <a:cubicBezTo>
                        <a:pt x="64" y="36"/>
                        <a:pt x="64" y="36"/>
                        <a:pt x="64" y="36"/>
                      </a:cubicBezTo>
                      <a:cubicBezTo>
                        <a:pt x="63" y="36"/>
                        <a:pt x="63" y="36"/>
                        <a:pt x="63" y="36"/>
                      </a:cubicBezTo>
                      <a:cubicBezTo>
                        <a:pt x="63" y="36"/>
                        <a:pt x="63" y="36"/>
                        <a:pt x="63" y="36"/>
                      </a:cubicBezTo>
                      <a:cubicBezTo>
                        <a:pt x="63" y="36"/>
                        <a:pt x="63" y="36"/>
                        <a:pt x="63" y="36"/>
                      </a:cubicBezTo>
                      <a:cubicBezTo>
                        <a:pt x="63" y="37"/>
                        <a:pt x="63" y="37"/>
                        <a:pt x="63" y="37"/>
                      </a:cubicBezTo>
                      <a:cubicBezTo>
                        <a:pt x="63" y="37"/>
                        <a:pt x="63" y="37"/>
                        <a:pt x="63" y="37"/>
                      </a:cubicBezTo>
                      <a:cubicBezTo>
                        <a:pt x="63" y="37"/>
                        <a:pt x="63" y="37"/>
                        <a:pt x="63" y="37"/>
                      </a:cubicBezTo>
                      <a:cubicBezTo>
                        <a:pt x="63" y="37"/>
                        <a:pt x="63" y="37"/>
                        <a:pt x="63" y="37"/>
                      </a:cubicBezTo>
                      <a:cubicBezTo>
                        <a:pt x="63" y="38"/>
                        <a:pt x="63" y="38"/>
                        <a:pt x="63" y="38"/>
                      </a:cubicBezTo>
                      <a:cubicBezTo>
                        <a:pt x="63" y="38"/>
                        <a:pt x="63" y="38"/>
                        <a:pt x="63" y="38"/>
                      </a:cubicBezTo>
                      <a:cubicBezTo>
                        <a:pt x="63" y="38"/>
                        <a:pt x="63" y="38"/>
                        <a:pt x="63" y="38"/>
                      </a:cubicBezTo>
                      <a:cubicBezTo>
                        <a:pt x="63" y="38"/>
                        <a:pt x="63" y="38"/>
                        <a:pt x="63" y="38"/>
                      </a:cubicBezTo>
                      <a:cubicBezTo>
                        <a:pt x="63" y="39"/>
                        <a:pt x="63" y="39"/>
                        <a:pt x="63" y="39"/>
                      </a:cubicBezTo>
                      <a:cubicBezTo>
                        <a:pt x="63" y="39"/>
                        <a:pt x="63" y="39"/>
                        <a:pt x="63" y="39"/>
                      </a:cubicBezTo>
                      <a:cubicBezTo>
                        <a:pt x="63" y="39"/>
                        <a:pt x="63" y="39"/>
                        <a:pt x="63" y="39"/>
                      </a:cubicBezTo>
                      <a:cubicBezTo>
                        <a:pt x="63" y="39"/>
                        <a:pt x="63" y="39"/>
                        <a:pt x="63" y="39"/>
                      </a:cubicBezTo>
                      <a:cubicBezTo>
                        <a:pt x="62" y="39"/>
                        <a:pt x="62" y="39"/>
                        <a:pt x="62" y="39"/>
                      </a:cubicBezTo>
                      <a:cubicBezTo>
                        <a:pt x="62" y="39"/>
                        <a:pt x="62" y="39"/>
                        <a:pt x="62" y="39"/>
                      </a:cubicBezTo>
                      <a:cubicBezTo>
                        <a:pt x="62" y="40"/>
                        <a:pt x="62" y="40"/>
                        <a:pt x="62" y="40"/>
                      </a:cubicBezTo>
                      <a:cubicBezTo>
                        <a:pt x="62" y="40"/>
                        <a:pt x="62" y="40"/>
                        <a:pt x="62" y="40"/>
                      </a:cubicBezTo>
                      <a:cubicBezTo>
                        <a:pt x="62" y="40"/>
                        <a:pt x="62" y="40"/>
                        <a:pt x="62" y="40"/>
                      </a:cubicBezTo>
                      <a:cubicBezTo>
                        <a:pt x="62" y="40"/>
                        <a:pt x="62" y="40"/>
                        <a:pt x="62" y="40"/>
                      </a:cubicBezTo>
                      <a:cubicBezTo>
                        <a:pt x="62" y="41"/>
                        <a:pt x="62" y="41"/>
                        <a:pt x="62" y="41"/>
                      </a:cubicBezTo>
                      <a:cubicBezTo>
                        <a:pt x="62" y="41"/>
                        <a:pt x="62" y="41"/>
                        <a:pt x="62" y="41"/>
                      </a:cubicBezTo>
                      <a:cubicBezTo>
                        <a:pt x="62" y="41"/>
                        <a:pt x="62" y="41"/>
                        <a:pt x="62" y="41"/>
                      </a:cubicBezTo>
                      <a:cubicBezTo>
                        <a:pt x="62" y="41"/>
                        <a:pt x="62" y="41"/>
                        <a:pt x="62" y="41"/>
                      </a:cubicBezTo>
                      <a:cubicBezTo>
                        <a:pt x="62" y="41"/>
                        <a:pt x="62" y="41"/>
                        <a:pt x="62" y="41"/>
                      </a:cubicBezTo>
                      <a:cubicBezTo>
                        <a:pt x="62" y="41"/>
                        <a:pt x="62" y="41"/>
                        <a:pt x="62" y="41"/>
                      </a:cubicBezTo>
                      <a:cubicBezTo>
                        <a:pt x="62" y="42"/>
                        <a:pt x="62" y="42"/>
                        <a:pt x="62" y="42"/>
                      </a:cubicBezTo>
                      <a:cubicBezTo>
                        <a:pt x="62" y="42"/>
                        <a:pt x="62" y="42"/>
                        <a:pt x="62" y="42"/>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5"/>
                        <a:pt x="62" y="45"/>
                        <a:pt x="62" y="45"/>
                      </a:cubicBezTo>
                      <a:cubicBezTo>
                        <a:pt x="62" y="45"/>
                        <a:pt x="62" y="45"/>
                        <a:pt x="62" y="45"/>
                      </a:cubicBezTo>
                      <a:cubicBezTo>
                        <a:pt x="62" y="45"/>
                        <a:pt x="62" y="45"/>
                        <a:pt x="62" y="45"/>
                      </a:cubicBezTo>
                      <a:cubicBezTo>
                        <a:pt x="62" y="45"/>
                        <a:pt x="62" y="45"/>
                        <a:pt x="62" y="45"/>
                      </a:cubicBezTo>
                      <a:cubicBezTo>
                        <a:pt x="62" y="46"/>
                        <a:pt x="62" y="46"/>
                        <a:pt x="62" y="46"/>
                      </a:cubicBezTo>
                      <a:cubicBezTo>
                        <a:pt x="62" y="47"/>
                        <a:pt x="62" y="47"/>
                        <a:pt x="62" y="47"/>
                      </a:cubicBezTo>
                      <a:cubicBezTo>
                        <a:pt x="62" y="46"/>
                        <a:pt x="62" y="46"/>
                        <a:pt x="62" y="46"/>
                      </a:cubicBezTo>
                      <a:cubicBezTo>
                        <a:pt x="62" y="46"/>
                        <a:pt x="62" y="46"/>
                        <a:pt x="62" y="46"/>
                      </a:cubicBezTo>
                      <a:cubicBezTo>
                        <a:pt x="62" y="46"/>
                        <a:pt x="62" y="46"/>
                        <a:pt x="62" y="46"/>
                      </a:cubicBezTo>
                      <a:cubicBezTo>
                        <a:pt x="62" y="47"/>
                        <a:pt x="62" y="47"/>
                        <a:pt x="62" y="47"/>
                      </a:cubicBezTo>
                      <a:cubicBezTo>
                        <a:pt x="62" y="47"/>
                        <a:pt x="62" y="47"/>
                        <a:pt x="62" y="47"/>
                      </a:cubicBezTo>
                      <a:cubicBezTo>
                        <a:pt x="62" y="48"/>
                        <a:pt x="62" y="48"/>
                        <a:pt x="62" y="48"/>
                      </a:cubicBezTo>
                      <a:cubicBezTo>
                        <a:pt x="62" y="48"/>
                        <a:pt x="62" y="48"/>
                        <a:pt x="62" y="48"/>
                      </a:cubicBezTo>
                      <a:cubicBezTo>
                        <a:pt x="62" y="48"/>
                        <a:pt x="62" y="48"/>
                        <a:pt x="62" y="48"/>
                      </a:cubicBezTo>
                      <a:cubicBezTo>
                        <a:pt x="62" y="48"/>
                        <a:pt x="62" y="48"/>
                        <a:pt x="62" y="48"/>
                      </a:cubicBezTo>
                      <a:cubicBezTo>
                        <a:pt x="62" y="49"/>
                        <a:pt x="62" y="49"/>
                        <a:pt x="62" y="49"/>
                      </a:cubicBezTo>
                      <a:cubicBezTo>
                        <a:pt x="63" y="49"/>
                        <a:pt x="63" y="49"/>
                        <a:pt x="63" y="49"/>
                      </a:cubicBezTo>
                      <a:cubicBezTo>
                        <a:pt x="63" y="50"/>
                        <a:pt x="63" y="50"/>
                        <a:pt x="63" y="50"/>
                      </a:cubicBezTo>
                      <a:cubicBezTo>
                        <a:pt x="63" y="50"/>
                        <a:pt x="63" y="50"/>
                        <a:pt x="63" y="50"/>
                      </a:cubicBezTo>
                      <a:cubicBezTo>
                        <a:pt x="64" y="50"/>
                        <a:pt x="64" y="50"/>
                        <a:pt x="64" y="50"/>
                      </a:cubicBezTo>
                      <a:cubicBezTo>
                        <a:pt x="64" y="49"/>
                        <a:pt x="64" y="49"/>
                        <a:pt x="64" y="49"/>
                      </a:cubicBezTo>
                      <a:cubicBezTo>
                        <a:pt x="63" y="49"/>
                        <a:pt x="63" y="49"/>
                        <a:pt x="63" y="49"/>
                      </a:cubicBezTo>
                      <a:cubicBezTo>
                        <a:pt x="63" y="48"/>
                        <a:pt x="63" y="48"/>
                        <a:pt x="63" y="48"/>
                      </a:cubicBezTo>
                      <a:cubicBezTo>
                        <a:pt x="63" y="48"/>
                        <a:pt x="63" y="48"/>
                        <a:pt x="63" y="48"/>
                      </a:cubicBezTo>
                      <a:cubicBezTo>
                        <a:pt x="63" y="47"/>
                        <a:pt x="63" y="47"/>
                        <a:pt x="63" y="47"/>
                      </a:cubicBezTo>
                      <a:cubicBezTo>
                        <a:pt x="63" y="46"/>
                        <a:pt x="63" y="46"/>
                        <a:pt x="63" y="46"/>
                      </a:cubicBezTo>
                      <a:cubicBezTo>
                        <a:pt x="63" y="45"/>
                        <a:pt x="63" y="45"/>
                        <a:pt x="63" y="45"/>
                      </a:cubicBezTo>
                      <a:cubicBezTo>
                        <a:pt x="64" y="45"/>
                        <a:pt x="64" y="45"/>
                        <a:pt x="64"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5" y="44"/>
                        <a:pt x="65" y="44"/>
                        <a:pt x="65" y="44"/>
                      </a:cubicBezTo>
                      <a:cubicBezTo>
                        <a:pt x="65" y="44"/>
                        <a:pt x="65" y="44"/>
                        <a:pt x="65"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5" y="42"/>
                        <a:pt x="65" y="42"/>
                        <a:pt x="65" y="42"/>
                      </a:cubicBezTo>
                      <a:cubicBezTo>
                        <a:pt x="65" y="42"/>
                        <a:pt x="65" y="42"/>
                        <a:pt x="65" y="42"/>
                      </a:cubicBezTo>
                      <a:cubicBezTo>
                        <a:pt x="65" y="42"/>
                        <a:pt x="65" y="42"/>
                        <a:pt x="65" y="42"/>
                      </a:cubicBezTo>
                      <a:cubicBezTo>
                        <a:pt x="65" y="41"/>
                        <a:pt x="65" y="41"/>
                        <a:pt x="65" y="41"/>
                      </a:cubicBezTo>
                      <a:cubicBezTo>
                        <a:pt x="65" y="41"/>
                        <a:pt x="65" y="41"/>
                        <a:pt x="65" y="41"/>
                      </a:cubicBezTo>
                      <a:cubicBezTo>
                        <a:pt x="65" y="40"/>
                        <a:pt x="65" y="40"/>
                        <a:pt x="65" y="40"/>
                      </a:cubicBezTo>
                      <a:cubicBezTo>
                        <a:pt x="65" y="40"/>
                        <a:pt x="66" y="39"/>
                        <a:pt x="66" y="38"/>
                      </a:cubicBezTo>
                      <a:cubicBezTo>
                        <a:pt x="66" y="38"/>
                        <a:pt x="66" y="38"/>
                        <a:pt x="66" y="38"/>
                      </a:cubicBezTo>
                      <a:cubicBezTo>
                        <a:pt x="67" y="37"/>
                        <a:pt x="67" y="37"/>
                        <a:pt x="67" y="37"/>
                      </a:cubicBezTo>
                      <a:cubicBezTo>
                        <a:pt x="67" y="36"/>
                        <a:pt x="67" y="36"/>
                        <a:pt x="67" y="36"/>
                      </a:cubicBezTo>
                      <a:cubicBezTo>
                        <a:pt x="67" y="35"/>
                        <a:pt x="67" y="35"/>
                        <a:pt x="67" y="35"/>
                      </a:cubicBezTo>
                      <a:cubicBezTo>
                        <a:pt x="67" y="35"/>
                        <a:pt x="67" y="35"/>
                        <a:pt x="67" y="35"/>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2"/>
                        <a:pt x="68" y="32"/>
                        <a:pt x="68" y="32"/>
                      </a:cubicBezTo>
                      <a:cubicBezTo>
                        <a:pt x="68" y="32"/>
                        <a:pt x="68" y="32"/>
                        <a:pt x="68" y="32"/>
                      </a:cubicBezTo>
                      <a:cubicBezTo>
                        <a:pt x="68" y="32"/>
                        <a:pt x="68" y="32"/>
                        <a:pt x="68" y="32"/>
                      </a:cubicBezTo>
                      <a:cubicBezTo>
                        <a:pt x="68" y="32"/>
                        <a:pt x="68" y="32"/>
                        <a:pt x="68" y="32"/>
                      </a:cubicBezTo>
                      <a:cubicBezTo>
                        <a:pt x="68" y="31"/>
                        <a:pt x="68" y="31"/>
                        <a:pt x="68" y="31"/>
                      </a:cubicBezTo>
                      <a:cubicBezTo>
                        <a:pt x="68" y="31"/>
                        <a:pt x="68" y="31"/>
                        <a:pt x="68" y="31"/>
                      </a:cubicBezTo>
                      <a:cubicBezTo>
                        <a:pt x="68" y="31"/>
                        <a:pt x="68" y="31"/>
                        <a:pt x="68" y="31"/>
                      </a:cubicBezTo>
                      <a:cubicBezTo>
                        <a:pt x="68" y="31"/>
                        <a:pt x="68" y="31"/>
                        <a:pt x="68" y="31"/>
                      </a:cubicBezTo>
                      <a:cubicBezTo>
                        <a:pt x="68" y="30"/>
                        <a:pt x="68" y="30"/>
                        <a:pt x="68" y="30"/>
                      </a:cubicBezTo>
                      <a:cubicBezTo>
                        <a:pt x="68" y="30"/>
                        <a:pt x="68" y="30"/>
                        <a:pt x="68" y="30"/>
                      </a:cubicBezTo>
                      <a:cubicBezTo>
                        <a:pt x="68" y="29"/>
                        <a:pt x="68" y="29"/>
                        <a:pt x="68" y="29"/>
                      </a:cubicBezTo>
                      <a:cubicBezTo>
                        <a:pt x="69" y="29"/>
                        <a:pt x="69" y="29"/>
                        <a:pt x="69" y="29"/>
                      </a:cubicBezTo>
                      <a:cubicBezTo>
                        <a:pt x="69" y="29"/>
                        <a:pt x="69" y="29"/>
                        <a:pt x="69" y="29"/>
                      </a:cubicBezTo>
                      <a:cubicBezTo>
                        <a:pt x="69" y="29"/>
                        <a:pt x="69" y="29"/>
                        <a:pt x="69" y="29"/>
                      </a:cubicBezTo>
                      <a:cubicBezTo>
                        <a:pt x="69" y="29"/>
                        <a:pt x="69" y="29"/>
                        <a:pt x="69" y="29"/>
                      </a:cubicBezTo>
                      <a:cubicBezTo>
                        <a:pt x="69" y="29"/>
                        <a:pt x="69" y="29"/>
                        <a:pt x="69" y="29"/>
                      </a:cubicBezTo>
                      <a:cubicBezTo>
                        <a:pt x="69" y="29"/>
                        <a:pt x="69" y="29"/>
                        <a:pt x="69" y="29"/>
                      </a:cubicBezTo>
                      <a:cubicBezTo>
                        <a:pt x="69" y="28"/>
                        <a:pt x="69" y="28"/>
                        <a:pt x="69" y="28"/>
                      </a:cubicBezTo>
                      <a:cubicBezTo>
                        <a:pt x="69" y="28"/>
                        <a:pt x="69" y="28"/>
                        <a:pt x="69" y="28"/>
                      </a:cubicBezTo>
                      <a:cubicBezTo>
                        <a:pt x="69" y="28"/>
                        <a:pt x="69" y="28"/>
                        <a:pt x="69" y="28"/>
                      </a:cubicBezTo>
                      <a:cubicBezTo>
                        <a:pt x="69" y="27"/>
                        <a:pt x="69" y="27"/>
                        <a:pt x="69" y="27"/>
                      </a:cubicBezTo>
                      <a:cubicBezTo>
                        <a:pt x="70" y="26"/>
                        <a:pt x="70" y="26"/>
                        <a:pt x="70" y="26"/>
                      </a:cubicBezTo>
                      <a:cubicBezTo>
                        <a:pt x="70" y="26"/>
                        <a:pt x="70" y="26"/>
                        <a:pt x="70" y="26"/>
                      </a:cubicBezTo>
                      <a:cubicBezTo>
                        <a:pt x="70" y="26"/>
                        <a:pt x="70" y="26"/>
                        <a:pt x="70" y="26"/>
                      </a:cubicBezTo>
                      <a:cubicBezTo>
                        <a:pt x="70" y="26"/>
                        <a:pt x="70" y="26"/>
                        <a:pt x="70" y="26"/>
                      </a:cubicBezTo>
                      <a:close/>
                      <a:moveTo>
                        <a:pt x="59" y="33"/>
                      </a:moveTo>
                      <a:cubicBezTo>
                        <a:pt x="59" y="33"/>
                        <a:pt x="59" y="33"/>
                        <a:pt x="59" y="33"/>
                      </a:cubicBezTo>
                      <a:cubicBezTo>
                        <a:pt x="59" y="33"/>
                        <a:pt x="59" y="33"/>
                        <a:pt x="59" y="33"/>
                      </a:cubicBezTo>
                      <a:cubicBezTo>
                        <a:pt x="59" y="33"/>
                        <a:pt x="59" y="33"/>
                        <a:pt x="59" y="33"/>
                      </a:cubicBezTo>
                      <a:cubicBezTo>
                        <a:pt x="58" y="33"/>
                        <a:pt x="58" y="33"/>
                        <a:pt x="58" y="33"/>
                      </a:cubicBezTo>
                      <a:cubicBezTo>
                        <a:pt x="58" y="33"/>
                        <a:pt x="58" y="33"/>
                        <a:pt x="58" y="33"/>
                      </a:cubicBezTo>
                      <a:cubicBezTo>
                        <a:pt x="58" y="33"/>
                        <a:pt x="58" y="33"/>
                        <a:pt x="58" y="33"/>
                      </a:cubicBezTo>
                      <a:cubicBezTo>
                        <a:pt x="59" y="33"/>
                        <a:pt x="59" y="33"/>
                        <a:pt x="59" y="33"/>
                      </a:cubicBezTo>
                      <a:cubicBezTo>
                        <a:pt x="59" y="33"/>
                        <a:pt x="59" y="33"/>
                        <a:pt x="59" y="33"/>
                      </a:cubicBezTo>
                      <a:cubicBezTo>
                        <a:pt x="59" y="34"/>
                        <a:pt x="59" y="34"/>
                        <a:pt x="59" y="34"/>
                      </a:cubicBezTo>
                      <a:cubicBezTo>
                        <a:pt x="59" y="34"/>
                        <a:pt x="59" y="34"/>
                        <a:pt x="59" y="34"/>
                      </a:cubicBezTo>
                      <a:cubicBezTo>
                        <a:pt x="58" y="34"/>
                        <a:pt x="58" y="34"/>
                        <a:pt x="58" y="34"/>
                      </a:cubicBezTo>
                      <a:cubicBezTo>
                        <a:pt x="58" y="34"/>
                        <a:pt x="58" y="34"/>
                        <a:pt x="58" y="34"/>
                      </a:cubicBezTo>
                      <a:cubicBezTo>
                        <a:pt x="58" y="34"/>
                        <a:pt x="58" y="34"/>
                        <a:pt x="58" y="34"/>
                      </a:cubicBezTo>
                      <a:cubicBezTo>
                        <a:pt x="58" y="34"/>
                        <a:pt x="58" y="34"/>
                        <a:pt x="58" y="34"/>
                      </a:cubicBezTo>
                      <a:cubicBezTo>
                        <a:pt x="59" y="35"/>
                        <a:pt x="59" y="35"/>
                        <a:pt x="59" y="35"/>
                      </a:cubicBezTo>
                      <a:cubicBezTo>
                        <a:pt x="59" y="34"/>
                        <a:pt x="59" y="34"/>
                        <a:pt x="59" y="34"/>
                      </a:cubicBezTo>
                      <a:cubicBezTo>
                        <a:pt x="59" y="34"/>
                        <a:pt x="59" y="34"/>
                        <a:pt x="59" y="34"/>
                      </a:cubicBezTo>
                      <a:cubicBezTo>
                        <a:pt x="59" y="34"/>
                        <a:pt x="59" y="34"/>
                        <a:pt x="59" y="34"/>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3"/>
                        <a:pt x="59" y="33"/>
                        <a:pt x="59" y="33"/>
                      </a:cubicBezTo>
                      <a:close/>
                      <a:moveTo>
                        <a:pt x="72" y="22"/>
                      </a:moveTo>
                      <a:cubicBezTo>
                        <a:pt x="71" y="21"/>
                        <a:pt x="71" y="21"/>
                        <a:pt x="71" y="21"/>
                      </a:cubicBezTo>
                      <a:cubicBezTo>
                        <a:pt x="71" y="21"/>
                        <a:pt x="71" y="21"/>
                        <a:pt x="71" y="21"/>
                      </a:cubicBezTo>
                      <a:cubicBezTo>
                        <a:pt x="71" y="22"/>
                        <a:pt x="71" y="22"/>
                        <a:pt x="71" y="22"/>
                      </a:cubicBezTo>
                      <a:cubicBezTo>
                        <a:pt x="71" y="22"/>
                        <a:pt x="71" y="22"/>
                        <a:pt x="71" y="22"/>
                      </a:cubicBezTo>
                      <a:cubicBezTo>
                        <a:pt x="71" y="23"/>
                        <a:pt x="71" y="23"/>
                        <a:pt x="71" y="23"/>
                      </a:cubicBezTo>
                      <a:cubicBezTo>
                        <a:pt x="71" y="24"/>
                        <a:pt x="71" y="24"/>
                        <a:pt x="71" y="24"/>
                      </a:cubicBezTo>
                      <a:cubicBezTo>
                        <a:pt x="72" y="23"/>
                        <a:pt x="72" y="23"/>
                        <a:pt x="72" y="23"/>
                      </a:cubicBezTo>
                      <a:cubicBezTo>
                        <a:pt x="72" y="23"/>
                        <a:pt x="72" y="23"/>
                        <a:pt x="72" y="23"/>
                      </a:cubicBezTo>
                      <a:lnTo>
                        <a:pt x="72" y="22"/>
                      </a:lnTo>
                      <a:close/>
                      <a:moveTo>
                        <a:pt x="71" y="25"/>
                      </a:moveTo>
                      <a:cubicBezTo>
                        <a:pt x="71" y="27"/>
                        <a:pt x="71" y="27"/>
                        <a:pt x="71" y="27"/>
                      </a:cubicBezTo>
                      <a:cubicBezTo>
                        <a:pt x="71" y="27"/>
                        <a:pt x="71" y="27"/>
                        <a:pt x="71" y="27"/>
                      </a:cubicBezTo>
                      <a:cubicBezTo>
                        <a:pt x="71" y="28"/>
                        <a:pt x="71" y="28"/>
                        <a:pt x="71" y="28"/>
                      </a:cubicBezTo>
                      <a:cubicBezTo>
                        <a:pt x="71" y="29"/>
                        <a:pt x="71" y="29"/>
                        <a:pt x="71" y="29"/>
                      </a:cubicBezTo>
                      <a:cubicBezTo>
                        <a:pt x="71" y="29"/>
                        <a:pt x="71" y="29"/>
                        <a:pt x="71" y="29"/>
                      </a:cubicBezTo>
                      <a:cubicBezTo>
                        <a:pt x="70" y="29"/>
                        <a:pt x="70" y="29"/>
                        <a:pt x="70" y="29"/>
                      </a:cubicBezTo>
                      <a:cubicBezTo>
                        <a:pt x="70" y="30"/>
                        <a:pt x="70" y="30"/>
                        <a:pt x="70" y="30"/>
                      </a:cubicBezTo>
                      <a:cubicBezTo>
                        <a:pt x="70" y="30"/>
                        <a:pt x="70" y="30"/>
                        <a:pt x="70" y="30"/>
                      </a:cubicBezTo>
                      <a:cubicBezTo>
                        <a:pt x="70" y="30"/>
                        <a:pt x="70" y="30"/>
                        <a:pt x="70" y="30"/>
                      </a:cubicBezTo>
                      <a:cubicBezTo>
                        <a:pt x="70" y="30"/>
                        <a:pt x="70" y="30"/>
                        <a:pt x="70" y="30"/>
                      </a:cubicBezTo>
                      <a:cubicBezTo>
                        <a:pt x="70" y="30"/>
                        <a:pt x="70" y="30"/>
                        <a:pt x="70" y="30"/>
                      </a:cubicBezTo>
                      <a:cubicBezTo>
                        <a:pt x="71" y="29"/>
                        <a:pt x="71" y="29"/>
                        <a:pt x="71" y="29"/>
                      </a:cubicBezTo>
                      <a:cubicBezTo>
                        <a:pt x="71" y="28"/>
                        <a:pt x="71" y="28"/>
                        <a:pt x="71" y="28"/>
                      </a:cubicBezTo>
                      <a:cubicBezTo>
                        <a:pt x="71" y="26"/>
                        <a:pt x="71" y="26"/>
                        <a:pt x="71" y="26"/>
                      </a:cubicBezTo>
                      <a:cubicBezTo>
                        <a:pt x="71" y="25"/>
                        <a:pt x="71" y="25"/>
                        <a:pt x="71" y="25"/>
                      </a:cubicBezTo>
                      <a:cubicBezTo>
                        <a:pt x="71" y="25"/>
                        <a:pt x="71" y="25"/>
                        <a:pt x="71" y="25"/>
                      </a:cubicBezTo>
                      <a:cubicBezTo>
                        <a:pt x="71" y="25"/>
                        <a:pt x="71" y="25"/>
                        <a:pt x="71" y="2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2" name="Freeform 363">
                  <a:extLst>
                    <a:ext uri="{FF2B5EF4-FFF2-40B4-BE49-F238E27FC236}">
                      <a16:creationId xmlns="" xmlns:a16="http://schemas.microsoft.com/office/drawing/2014/main" id="{B7655D5B-47FB-4219-830F-FEC469B4C5D3}"/>
                    </a:ext>
                  </a:extLst>
                </p:cNvPr>
                <p:cNvSpPr>
                  <a:spLocks noEditPoints="1"/>
                </p:cNvSpPr>
                <p:nvPr/>
              </p:nvSpPr>
              <p:spPr bwMode="auto">
                <a:xfrm>
                  <a:off x="5980450" y="4853044"/>
                  <a:ext cx="482312" cy="403674"/>
                </a:xfrm>
                <a:custGeom>
                  <a:avLst/>
                  <a:gdLst>
                    <a:gd name="T0" fmla="*/ 84 w 92"/>
                    <a:gd name="T1" fmla="*/ 57 h 77"/>
                    <a:gd name="T2" fmla="*/ 42 w 92"/>
                    <a:gd name="T3" fmla="*/ 69 h 77"/>
                    <a:gd name="T4" fmla="*/ 90 w 92"/>
                    <a:gd name="T5" fmla="*/ 62 h 77"/>
                    <a:gd name="T6" fmla="*/ 83 w 92"/>
                    <a:gd name="T7" fmla="*/ 55 h 77"/>
                    <a:gd name="T8" fmla="*/ 85 w 92"/>
                    <a:gd name="T9" fmla="*/ 54 h 77"/>
                    <a:gd name="T10" fmla="*/ 83 w 92"/>
                    <a:gd name="T11" fmla="*/ 54 h 77"/>
                    <a:gd name="T12" fmla="*/ 73 w 92"/>
                    <a:gd name="T13" fmla="*/ 67 h 77"/>
                    <a:gd name="T14" fmla="*/ 82 w 92"/>
                    <a:gd name="T15" fmla="*/ 60 h 77"/>
                    <a:gd name="T16" fmla="*/ 61 w 92"/>
                    <a:gd name="T17" fmla="*/ 76 h 77"/>
                    <a:gd name="T18" fmla="*/ 89 w 92"/>
                    <a:gd name="T19" fmla="*/ 71 h 77"/>
                    <a:gd name="T20" fmla="*/ 87 w 92"/>
                    <a:gd name="T21" fmla="*/ 69 h 77"/>
                    <a:gd name="T22" fmla="*/ 83 w 92"/>
                    <a:gd name="T23" fmla="*/ 68 h 77"/>
                    <a:gd name="T24" fmla="*/ 81 w 92"/>
                    <a:gd name="T25" fmla="*/ 67 h 77"/>
                    <a:gd name="T26" fmla="*/ 76 w 92"/>
                    <a:gd name="T27" fmla="*/ 64 h 77"/>
                    <a:gd name="T28" fmla="*/ 80 w 92"/>
                    <a:gd name="T29" fmla="*/ 62 h 77"/>
                    <a:gd name="T30" fmla="*/ 81 w 92"/>
                    <a:gd name="T31" fmla="*/ 59 h 77"/>
                    <a:gd name="T32" fmla="*/ 83 w 92"/>
                    <a:gd name="T33" fmla="*/ 58 h 77"/>
                    <a:gd name="T34" fmla="*/ 82 w 92"/>
                    <a:gd name="T35" fmla="*/ 57 h 77"/>
                    <a:gd name="T36" fmla="*/ 81 w 92"/>
                    <a:gd name="T37" fmla="*/ 55 h 77"/>
                    <a:gd name="T38" fmla="*/ 79 w 92"/>
                    <a:gd name="T39" fmla="*/ 57 h 77"/>
                    <a:gd name="T40" fmla="*/ 75 w 92"/>
                    <a:gd name="T41" fmla="*/ 56 h 77"/>
                    <a:gd name="T42" fmla="*/ 77 w 92"/>
                    <a:gd name="T43" fmla="*/ 54 h 77"/>
                    <a:gd name="T44" fmla="*/ 74 w 92"/>
                    <a:gd name="T45" fmla="*/ 55 h 77"/>
                    <a:gd name="T46" fmla="*/ 67 w 92"/>
                    <a:gd name="T47" fmla="*/ 50 h 77"/>
                    <a:gd name="T48" fmla="*/ 76 w 92"/>
                    <a:gd name="T49" fmla="*/ 53 h 77"/>
                    <a:gd name="T50" fmla="*/ 77 w 92"/>
                    <a:gd name="T51" fmla="*/ 50 h 77"/>
                    <a:gd name="T52" fmla="*/ 74 w 92"/>
                    <a:gd name="T53" fmla="*/ 40 h 77"/>
                    <a:gd name="T54" fmla="*/ 44 w 92"/>
                    <a:gd name="T55" fmla="*/ 34 h 77"/>
                    <a:gd name="T56" fmla="*/ 48 w 92"/>
                    <a:gd name="T57" fmla="*/ 22 h 77"/>
                    <a:gd name="T58" fmla="*/ 52 w 92"/>
                    <a:gd name="T59" fmla="*/ 13 h 77"/>
                    <a:gd name="T60" fmla="*/ 49 w 92"/>
                    <a:gd name="T61" fmla="*/ 6 h 77"/>
                    <a:gd name="T62" fmla="*/ 1 w 92"/>
                    <a:gd name="T63" fmla="*/ 23 h 77"/>
                    <a:gd name="T64" fmla="*/ 5 w 92"/>
                    <a:gd name="T65" fmla="*/ 28 h 77"/>
                    <a:gd name="T66" fmla="*/ 7 w 92"/>
                    <a:gd name="T67" fmla="*/ 32 h 77"/>
                    <a:gd name="T68" fmla="*/ 8 w 92"/>
                    <a:gd name="T69" fmla="*/ 35 h 77"/>
                    <a:gd name="T70" fmla="*/ 10 w 92"/>
                    <a:gd name="T71" fmla="*/ 38 h 77"/>
                    <a:gd name="T72" fmla="*/ 10 w 92"/>
                    <a:gd name="T73" fmla="*/ 44 h 77"/>
                    <a:gd name="T74" fmla="*/ 9 w 92"/>
                    <a:gd name="T75" fmla="*/ 53 h 77"/>
                    <a:gd name="T76" fmla="*/ 8 w 92"/>
                    <a:gd name="T77" fmla="*/ 62 h 77"/>
                    <a:gd name="T78" fmla="*/ 20 w 92"/>
                    <a:gd name="T79" fmla="*/ 66 h 77"/>
                    <a:gd name="T80" fmla="*/ 37 w 92"/>
                    <a:gd name="T81" fmla="*/ 67 h 77"/>
                    <a:gd name="T82" fmla="*/ 36 w 92"/>
                    <a:gd name="T83" fmla="*/ 65 h 77"/>
                    <a:gd name="T84" fmla="*/ 41 w 92"/>
                    <a:gd name="T85" fmla="*/ 64 h 77"/>
                    <a:gd name="T86" fmla="*/ 46 w 92"/>
                    <a:gd name="T87" fmla="*/ 68 h 77"/>
                    <a:gd name="T88" fmla="*/ 51 w 92"/>
                    <a:gd name="T89" fmla="*/ 66 h 77"/>
                    <a:gd name="T90" fmla="*/ 54 w 92"/>
                    <a:gd name="T91" fmla="*/ 72 h 77"/>
                    <a:gd name="T92" fmla="*/ 50 w 92"/>
                    <a:gd name="T93" fmla="*/ 72 h 77"/>
                    <a:gd name="T94" fmla="*/ 58 w 92"/>
                    <a:gd name="T95" fmla="*/ 75 h 77"/>
                    <a:gd name="T96" fmla="*/ 62 w 92"/>
                    <a:gd name="T97" fmla="*/ 74 h 77"/>
                    <a:gd name="T98" fmla="*/ 63 w 92"/>
                    <a:gd name="T99" fmla="*/ 71 h 77"/>
                    <a:gd name="T100" fmla="*/ 67 w 92"/>
                    <a:gd name="T101" fmla="*/ 71 h 77"/>
                    <a:gd name="T102" fmla="*/ 69 w 92"/>
                    <a:gd name="T103" fmla="*/ 74 h 77"/>
                    <a:gd name="T104" fmla="*/ 72 w 92"/>
                    <a:gd name="T105" fmla="*/ 70 h 77"/>
                    <a:gd name="T106" fmla="*/ 69 w 92"/>
                    <a:gd name="T107" fmla="*/ 67 h 77"/>
                    <a:gd name="T108" fmla="*/ 75 w 92"/>
                    <a:gd name="T109" fmla="*/ 67 h 77"/>
                    <a:gd name="T110" fmla="*/ 77 w 92"/>
                    <a:gd name="T111" fmla="*/ 68 h 77"/>
                    <a:gd name="T112" fmla="*/ 81 w 92"/>
                    <a:gd name="T113" fmla="*/ 71 h 77"/>
                    <a:gd name="T114" fmla="*/ 85 w 92"/>
                    <a:gd name="T115" fmla="*/ 72 h 77"/>
                    <a:gd name="T116" fmla="*/ 84 w 92"/>
                    <a:gd name="T117" fmla="*/ 77 h 77"/>
                    <a:gd name="T118" fmla="*/ 88 w 92"/>
                    <a:gd name="T119" fmla="*/ 73 h 77"/>
                    <a:gd name="T120" fmla="*/ 91 w 92"/>
                    <a:gd name="T121" fmla="*/ 55 h 77"/>
                    <a:gd name="T122" fmla="*/ 91 w 92"/>
                    <a:gd name="T123" fmla="*/ 60 h 77"/>
                    <a:gd name="T124" fmla="*/ 65 w 92"/>
                    <a:gd name="T125" fmla="*/ 7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 h="77">
                      <a:moveTo>
                        <a:pt x="85" y="57"/>
                      </a:moveTo>
                      <a:cubicBezTo>
                        <a:pt x="85" y="57"/>
                        <a:pt x="85" y="57"/>
                        <a:pt x="85" y="57"/>
                      </a:cubicBezTo>
                      <a:cubicBezTo>
                        <a:pt x="85" y="57"/>
                        <a:pt x="85" y="57"/>
                        <a:pt x="85" y="57"/>
                      </a:cubicBezTo>
                      <a:cubicBezTo>
                        <a:pt x="85" y="57"/>
                        <a:pt x="85" y="57"/>
                        <a:pt x="85" y="57"/>
                      </a:cubicBezTo>
                      <a:cubicBezTo>
                        <a:pt x="85" y="57"/>
                        <a:pt x="85" y="57"/>
                        <a:pt x="85"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lnTo>
                        <a:pt x="85" y="57"/>
                      </a:lnTo>
                      <a:close/>
                      <a:moveTo>
                        <a:pt x="84" y="57"/>
                      </a:moveTo>
                      <a:cubicBezTo>
                        <a:pt x="84" y="57"/>
                        <a:pt x="84" y="57"/>
                        <a:pt x="84" y="57"/>
                      </a:cubicBezTo>
                      <a:cubicBezTo>
                        <a:pt x="84" y="56"/>
                        <a:pt x="84" y="56"/>
                        <a:pt x="84" y="56"/>
                      </a:cubicBezTo>
                      <a:cubicBezTo>
                        <a:pt x="84" y="56"/>
                        <a:pt x="84" y="56"/>
                        <a:pt x="84" y="56"/>
                      </a:cubicBezTo>
                      <a:cubicBezTo>
                        <a:pt x="84" y="56"/>
                        <a:pt x="84" y="56"/>
                        <a:pt x="84" y="56"/>
                      </a:cubicBezTo>
                      <a:cubicBezTo>
                        <a:pt x="84" y="57"/>
                        <a:pt x="84" y="57"/>
                        <a:pt x="84" y="57"/>
                      </a:cubicBezTo>
                      <a:cubicBezTo>
                        <a:pt x="84" y="57"/>
                        <a:pt x="84" y="57"/>
                        <a:pt x="84" y="57"/>
                      </a:cubicBezTo>
                      <a:cubicBezTo>
                        <a:pt x="83" y="57"/>
                        <a:pt x="83" y="57"/>
                        <a:pt x="83" y="57"/>
                      </a:cubicBezTo>
                      <a:cubicBezTo>
                        <a:pt x="83" y="57"/>
                        <a:pt x="83" y="57"/>
                        <a:pt x="83" y="57"/>
                      </a:cubicBezTo>
                      <a:cubicBezTo>
                        <a:pt x="83" y="57"/>
                        <a:pt x="83" y="57"/>
                        <a:pt x="83" y="57"/>
                      </a:cubicBezTo>
                      <a:cubicBezTo>
                        <a:pt x="83" y="57"/>
                        <a:pt x="83" y="57"/>
                        <a:pt x="83" y="57"/>
                      </a:cubicBezTo>
                      <a:lnTo>
                        <a:pt x="84" y="57"/>
                      </a:lnTo>
                      <a:close/>
                      <a:moveTo>
                        <a:pt x="43" y="67"/>
                      </a:moveTo>
                      <a:cubicBezTo>
                        <a:pt x="43" y="67"/>
                        <a:pt x="43" y="67"/>
                        <a:pt x="43" y="67"/>
                      </a:cubicBezTo>
                      <a:cubicBezTo>
                        <a:pt x="42" y="67"/>
                        <a:pt x="42" y="67"/>
                        <a:pt x="42" y="67"/>
                      </a:cubicBezTo>
                      <a:cubicBezTo>
                        <a:pt x="42" y="67"/>
                        <a:pt x="42" y="67"/>
                        <a:pt x="42" y="67"/>
                      </a:cubicBezTo>
                      <a:cubicBezTo>
                        <a:pt x="42" y="67"/>
                        <a:pt x="42" y="67"/>
                        <a:pt x="42" y="67"/>
                      </a:cubicBezTo>
                      <a:cubicBezTo>
                        <a:pt x="41" y="67"/>
                        <a:pt x="41" y="67"/>
                        <a:pt x="41" y="67"/>
                      </a:cubicBezTo>
                      <a:cubicBezTo>
                        <a:pt x="41" y="67"/>
                        <a:pt x="41" y="67"/>
                        <a:pt x="41" y="67"/>
                      </a:cubicBezTo>
                      <a:cubicBezTo>
                        <a:pt x="40" y="66"/>
                        <a:pt x="40" y="66"/>
                        <a:pt x="40" y="66"/>
                      </a:cubicBezTo>
                      <a:cubicBezTo>
                        <a:pt x="40" y="66"/>
                        <a:pt x="40" y="66"/>
                        <a:pt x="40" y="66"/>
                      </a:cubicBezTo>
                      <a:cubicBezTo>
                        <a:pt x="40" y="66"/>
                        <a:pt x="40" y="66"/>
                        <a:pt x="40" y="66"/>
                      </a:cubicBezTo>
                      <a:cubicBezTo>
                        <a:pt x="39" y="67"/>
                        <a:pt x="39" y="67"/>
                        <a:pt x="39" y="67"/>
                      </a:cubicBezTo>
                      <a:cubicBezTo>
                        <a:pt x="39" y="67"/>
                        <a:pt x="39" y="67"/>
                        <a:pt x="39" y="67"/>
                      </a:cubicBezTo>
                      <a:cubicBezTo>
                        <a:pt x="39" y="67"/>
                        <a:pt x="39" y="67"/>
                        <a:pt x="39" y="67"/>
                      </a:cubicBezTo>
                      <a:cubicBezTo>
                        <a:pt x="39" y="67"/>
                        <a:pt x="39" y="67"/>
                        <a:pt x="39" y="67"/>
                      </a:cubicBezTo>
                      <a:cubicBezTo>
                        <a:pt x="38" y="67"/>
                        <a:pt x="38" y="67"/>
                        <a:pt x="38" y="67"/>
                      </a:cubicBezTo>
                      <a:cubicBezTo>
                        <a:pt x="38" y="68"/>
                        <a:pt x="38" y="68"/>
                        <a:pt x="38" y="68"/>
                      </a:cubicBezTo>
                      <a:cubicBezTo>
                        <a:pt x="38" y="68"/>
                        <a:pt x="38" y="68"/>
                        <a:pt x="38" y="68"/>
                      </a:cubicBezTo>
                      <a:cubicBezTo>
                        <a:pt x="38" y="68"/>
                        <a:pt x="38" y="68"/>
                        <a:pt x="38" y="68"/>
                      </a:cubicBezTo>
                      <a:cubicBezTo>
                        <a:pt x="40" y="69"/>
                        <a:pt x="40" y="69"/>
                        <a:pt x="40" y="69"/>
                      </a:cubicBezTo>
                      <a:cubicBezTo>
                        <a:pt x="40" y="69"/>
                        <a:pt x="40" y="69"/>
                        <a:pt x="40" y="69"/>
                      </a:cubicBezTo>
                      <a:cubicBezTo>
                        <a:pt x="40" y="69"/>
                        <a:pt x="40" y="69"/>
                        <a:pt x="40" y="69"/>
                      </a:cubicBezTo>
                      <a:cubicBezTo>
                        <a:pt x="41" y="69"/>
                        <a:pt x="41" y="69"/>
                        <a:pt x="41"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8"/>
                        <a:pt x="42" y="68"/>
                        <a:pt x="42" y="68"/>
                      </a:cubicBezTo>
                      <a:cubicBezTo>
                        <a:pt x="43" y="68"/>
                        <a:pt x="43" y="68"/>
                        <a:pt x="43" y="68"/>
                      </a:cubicBezTo>
                      <a:cubicBezTo>
                        <a:pt x="43" y="68"/>
                        <a:pt x="43" y="68"/>
                        <a:pt x="43" y="68"/>
                      </a:cubicBezTo>
                      <a:cubicBezTo>
                        <a:pt x="43" y="68"/>
                        <a:pt x="43" y="68"/>
                        <a:pt x="43" y="68"/>
                      </a:cubicBezTo>
                      <a:cubicBezTo>
                        <a:pt x="43" y="67"/>
                        <a:pt x="43" y="67"/>
                        <a:pt x="43" y="67"/>
                      </a:cubicBezTo>
                      <a:close/>
                      <a:moveTo>
                        <a:pt x="81" y="53"/>
                      </a:moveTo>
                      <a:cubicBezTo>
                        <a:pt x="81" y="53"/>
                        <a:pt x="81" y="53"/>
                        <a:pt x="81" y="53"/>
                      </a:cubicBezTo>
                      <a:cubicBezTo>
                        <a:pt x="81" y="53"/>
                        <a:pt x="81" y="53"/>
                        <a:pt x="81" y="53"/>
                      </a:cubicBezTo>
                      <a:cubicBezTo>
                        <a:pt x="81" y="53"/>
                        <a:pt x="81" y="53"/>
                        <a:pt x="81" y="53"/>
                      </a:cubicBezTo>
                      <a:cubicBezTo>
                        <a:pt x="81" y="53"/>
                        <a:pt x="81" y="53"/>
                        <a:pt x="81" y="53"/>
                      </a:cubicBezTo>
                      <a:close/>
                      <a:moveTo>
                        <a:pt x="84" y="60"/>
                      </a:moveTo>
                      <a:cubicBezTo>
                        <a:pt x="84" y="59"/>
                        <a:pt x="84" y="59"/>
                        <a:pt x="84" y="59"/>
                      </a:cubicBezTo>
                      <a:cubicBezTo>
                        <a:pt x="84" y="59"/>
                        <a:pt x="84" y="59"/>
                        <a:pt x="84" y="59"/>
                      </a:cubicBezTo>
                      <a:cubicBezTo>
                        <a:pt x="84" y="60"/>
                        <a:pt x="84" y="60"/>
                        <a:pt x="84" y="60"/>
                      </a:cubicBezTo>
                      <a:cubicBezTo>
                        <a:pt x="84" y="60"/>
                        <a:pt x="84" y="60"/>
                        <a:pt x="84" y="60"/>
                      </a:cubicBezTo>
                      <a:cubicBezTo>
                        <a:pt x="83" y="60"/>
                        <a:pt x="83" y="60"/>
                        <a:pt x="83" y="60"/>
                      </a:cubicBezTo>
                      <a:cubicBezTo>
                        <a:pt x="83" y="60"/>
                        <a:pt x="83" y="60"/>
                        <a:pt x="83" y="60"/>
                      </a:cubicBezTo>
                      <a:cubicBezTo>
                        <a:pt x="84" y="60"/>
                        <a:pt x="84" y="60"/>
                        <a:pt x="84" y="60"/>
                      </a:cubicBezTo>
                      <a:close/>
                      <a:moveTo>
                        <a:pt x="90" y="62"/>
                      </a:moveTo>
                      <a:cubicBezTo>
                        <a:pt x="90" y="62"/>
                        <a:pt x="90" y="62"/>
                        <a:pt x="90" y="62"/>
                      </a:cubicBezTo>
                      <a:cubicBezTo>
                        <a:pt x="90" y="62"/>
                        <a:pt x="90" y="62"/>
                        <a:pt x="90" y="62"/>
                      </a:cubicBezTo>
                      <a:cubicBezTo>
                        <a:pt x="90" y="62"/>
                        <a:pt x="90" y="62"/>
                        <a:pt x="90" y="62"/>
                      </a:cubicBezTo>
                      <a:cubicBezTo>
                        <a:pt x="90" y="62"/>
                        <a:pt x="90" y="62"/>
                        <a:pt x="90" y="62"/>
                      </a:cubicBezTo>
                      <a:close/>
                      <a:moveTo>
                        <a:pt x="57" y="76"/>
                      </a:moveTo>
                      <a:cubicBezTo>
                        <a:pt x="58" y="77"/>
                        <a:pt x="58" y="77"/>
                        <a:pt x="58" y="77"/>
                      </a:cubicBezTo>
                      <a:cubicBezTo>
                        <a:pt x="58" y="77"/>
                        <a:pt x="58" y="77"/>
                        <a:pt x="58" y="77"/>
                      </a:cubicBezTo>
                      <a:cubicBezTo>
                        <a:pt x="58" y="77"/>
                        <a:pt x="58" y="77"/>
                        <a:pt x="58" y="77"/>
                      </a:cubicBezTo>
                      <a:lnTo>
                        <a:pt x="57" y="76"/>
                      </a:lnTo>
                      <a:close/>
                      <a:moveTo>
                        <a:pt x="88" y="65"/>
                      </a:moveTo>
                      <a:cubicBezTo>
                        <a:pt x="88" y="64"/>
                        <a:pt x="88" y="64"/>
                        <a:pt x="88" y="64"/>
                      </a:cubicBezTo>
                      <a:cubicBezTo>
                        <a:pt x="89" y="64"/>
                        <a:pt x="89" y="64"/>
                        <a:pt x="89" y="64"/>
                      </a:cubicBezTo>
                      <a:cubicBezTo>
                        <a:pt x="88" y="64"/>
                        <a:pt x="88" y="64"/>
                        <a:pt x="88" y="64"/>
                      </a:cubicBezTo>
                      <a:cubicBezTo>
                        <a:pt x="88" y="64"/>
                        <a:pt x="88" y="64"/>
                        <a:pt x="88" y="64"/>
                      </a:cubicBezTo>
                      <a:cubicBezTo>
                        <a:pt x="88" y="65"/>
                        <a:pt x="88" y="65"/>
                        <a:pt x="88" y="65"/>
                      </a:cubicBezTo>
                      <a:cubicBezTo>
                        <a:pt x="88" y="65"/>
                        <a:pt x="88" y="65"/>
                        <a:pt x="88" y="65"/>
                      </a:cubicBezTo>
                      <a:close/>
                      <a:moveTo>
                        <a:pt x="86" y="66"/>
                      </a:moveTo>
                      <a:cubicBezTo>
                        <a:pt x="87" y="66"/>
                        <a:pt x="87" y="66"/>
                        <a:pt x="87" y="66"/>
                      </a:cubicBezTo>
                      <a:cubicBezTo>
                        <a:pt x="87" y="65"/>
                        <a:pt x="87" y="65"/>
                        <a:pt x="87" y="65"/>
                      </a:cubicBezTo>
                      <a:cubicBezTo>
                        <a:pt x="87" y="65"/>
                        <a:pt x="87" y="65"/>
                        <a:pt x="87" y="65"/>
                      </a:cubicBezTo>
                      <a:cubicBezTo>
                        <a:pt x="87" y="65"/>
                        <a:pt x="87" y="65"/>
                        <a:pt x="87" y="65"/>
                      </a:cubicBezTo>
                      <a:cubicBezTo>
                        <a:pt x="87" y="65"/>
                        <a:pt x="87" y="65"/>
                        <a:pt x="87" y="65"/>
                      </a:cubicBezTo>
                      <a:cubicBezTo>
                        <a:pt x="87" y="65"/>
                        <a:pt x="87" y="65"/>
                        <a:pt x="87" y="65"/>
                      </a:cubicBezTo>
                      <a:cubicBezTo>
                        <a:pt x="87" y="65"/>
                        <a:pt x="87" y="65"/>
                        <a:pt x="87" y="65"/>
                      </a:cubicBezTo>
                      <a:cubicBezTo>
                        <a:pt x="86" y="66"/>
                        <a:pt x="86" y="66"/>
                        <a:pt x="86" y="66"/>
                      </a:cubicBezTo>
                      <a:cubicBezTo>
                        <a:pt x="86" y="66"/>
                        <a:pt x="86" y="66"/>
                        <a:pt x="86" y="66"/>
                      </a:cubicBezTo>
                      <a:cubicBezTo>
                        <a:pt x="86" y="66"/>
                        <a:pt x="86" y="66"/>
                        <a:pt x="86" y="66"/>
                      </a:cubicBezTo>
                      <a:close/>
                      <a:moveTo>
                        <a:pt x="83" y="55"/>
                      </a:moveTo>
                      <a:cubicBezTo>
                        <a:pt x="83" y="55"/>
                        <a:pt x="83" y="55"/>
                        <a:pt x="83" y="55"/>
                      </a:cubicBezTo>
                      <a:cubicBezTo>
                        <a:pt x="83" y="55"/>
                        <a:pt x="83" y="55"/>
                        <a:pt x="83" y="55"/>
                      </a:cubicBezTo>
                      <a:cubicBezTo>
                        <a:pt x="83" y="55"/>
                        <a:pt x="83" y="55"/>
                        <a:pt x="83" y="55"/>
                      </a:cubicBezTo>
                      <a:cubicBezTo>
                        <a:pt x="83" y="55"/>
                        <a:pt x="83" y="55"/>
                        <a:pt x="83" y="55"/>
                      </a:cubicBezTo>
                      <a:cubicBezTo>
                        <a:pt x="83" y="55"/>
                        <a:pt x="83" y="55"/>
                        <a:pt x="83" y="55"/>
                      </a:cubicBezTo>
                      <a:cubicBezTo>
                        <a:pt x="84" y="55"/>
                        <a:pt x="84" y="55"/>
                        <a:pt x="84" y="55"/>
                      </a:cubicBezTo>
                      <a:cubicBezTo>
                        <a:pt x="84" y="55"/>
                        <a:pt x="84" y="55"/>
                        <a:pt x="84" y="55"/>
                      </a:cubicBezTo>
                      <a:cubicBezTo>
                        <a:pt x="84" y="55"/>
                        <a:pt x="84" y="55"/>
                        <a:pt x="84" y="55"/>
                      </a:cubicBezTo>
                      <a:cubicBezTo>
                        <a:pt x="84" y="55"/>
                        <a:pt x="84" y="55"/>
                        <a:pt x="84" y="55"/>
                      </a:cubicBezTo>
                      <a:cubicBezTo>
                        <a:pt x="84" y="55"/>
                        <a:pt x="84" y="55"/>
                        <a:pt x="84" y="55"/>
                      </a:cubicBezTo>
                      <a:cubicBezTo>
                        <a:pt x="84" y="54"/>
                        <a:pt x="84" y="54"/>
                        <a:pt x="84" y="54"/>
                      </a:cubicBezTo>
                      <a:cubicBezTo>
                        <a:pt x="84" y="54"/>
                        <a:pt x="84" y="54"/>
                        <a:pt x="84" y="54"/>
                      </a:cubicBezTo>
                      <a:cubicBezTo>
                        <a:pt x="84" y="54"/>
                        <a:pt x="84" y="54"/>
                        <a:pt x="84" y="54"/>
                      </a:cubicBezTo>
                      <a:cubicBezTo>
                        <a:pt x="84" y="54"/>
                        <a:pt x="84" y="54"/>
                        <a:pt x="84" y="54"/>
                      </a:cubicBezTo>
                      <a:cubicBezTo>
                        <a:pt x="84" y="54"/>
                        <a:pt x="84" y="54"/>
                        <a:pt x="84" y="54"/>
                      </a:cubicBezTo>
                      <a:cubicBezTo>
                        <a:pt x="84" y="55"/>
                        <a:pt x="84" y="55"/>
                        <a:pt x="84" y="55"/>
                      </a:cubicBezTo>
                      <a:cubicBezTo>
                        <a:pt x="84" y="55"/>
                        <a:pt x="84" y="55"/>
                        <a:pt x="84" y="55"/>
                      </a:cubicBezTo>
                      <a:cubicBezTo>
                        <a:pt x="85" y="55"/>
                        <a:pt x="85" y="55"/>
                        <a:pt x="85" y="55"/>
                      </a:cubicBezTo>
                      <a:cubicBezTo>
                        <a:pt x="85" y="55"/>
                        <a:pt x="85" y="55"/>
                        <a:pt x="85" y="55"/>
                      </a:cubicBezTo>
                      <a:cubicBezTo>
                        <a:pt x="85" y="55"/>
                        <a:pt x="85" y="55"/>
                        <a:pt x="85" y="55"/>
                      </a:cubicBezTo>
                      <a:cubicBezTo>
                        <a:pt x="85" y="55"/>
                        <a:pt x="85" y="55"/>
                        <a:pt x="85" y="55"/>
                      </a:cubicBezTo>
                      <a:cubicBezTo>
                        <a:pt x="85" y="55"/>
                        <a:pt x="85" y="55"/>
                        <a:pt x="85" y="55"/>
                      </a:cubicBezTo>
                      <a:cubicBezTo>
                        <a:pt x="85" y="54"/>
                        <a:pt x="85" y="54"/>
                        <a:pt x="85" y="54"/>
                      </a:cubicBezTo>
                      <a:cubicBezTo>
                        <a:pt x="85" y="54"/>
                        <a:pt x="85" y="54"/>
                        <a:pt x="85" y="54"/>
                      </a:cubicBezTo>
                      <a:cubicBezTo>
                        <a:pt x="85" y="54"/>
                        <a:pt x="85" y="54"/>
                        <a:pt x="85" y="54"/>
                      </a:cubicBezTo>
                      <a:cubicBezTo>
                        <a:pt x="85" y="54"/>
                        <a:pt x="85" y="54"/>
                        <a:pt x="85" y="54"/>
                      </a:cubicBezTo>
                      <a:cubicBezTo>
                        <a:pt x="85" y="54"/>
                        <a:pt x="85" y="54"/>
                        <a:pt x="85" y="54"/>
                      </a:cubicBezTo>
                      <a:cubicBezTo>
                        <a:pt x="85" y="54"/>
                        <a:pt x="85" y="54"/>
                        <a:pt x="85" y="54"/>
                      </a:cubicBezTo>
                      <a:cubicBezTo>
                        <a:pt x="85" y="55"/>
                        <a:pt x="85" y="55"/>
                        <a:pt x="85" y="55"/>
                      </a:cubicBezTo>
                      <a:cubicBezTo>
                        <a:pt x="85" y="54"/>
                        <a:pt x="85" y="54"/>
                        <a:pt x="85" y="54"/>
                      </a:cubicBezTo>
                      <a:cubicBezTo>
                        <a:pt x="85" y="54"/>
                        <a:pt x="85" y="54"/>
                        <a:pt x="85" y="54"/>
                      </a:cubicBezTo>
                      <a:cubicBezTo>
                        <a:pt x="85" y="54"/>
                        <a:pt x="85" y="54"/>
                        <a:pt x="85" y="54"/>
                      </a:cubicBezTo>
                      <a:cubicBezTo>
                        <a:pt x="84" y="54"/>
                        <a:pt x="84" y="54"/>
                        <a:pt x="84" y="54"/>
                      </a:cubicBezTo>
                      <a:cubicBezTo>
                        <a:pt x="84" y="54"/>
                        <a:pt x="84" y="54"/>
                        <a:pt x="84" y="54"/>
                      </a:cubicBezTo>
                      <a:cubicBezTo>
                        <a:pt x="84" y="53"/>
                        <a:pt x="84" y="53"/>
                        <a:pt x="84" y="53"/>
                      </a:cubicBezTo>
                      <a:cubicBezTo>
                        <a:pt x="85" y="53"/>
                        <a:pt x="85" y="53"/>
                        <a:pt x="85" y="53"/>
                      </a:cubicBezTo>
                      <a:cubicBezTo>
                        <a:pt x="85" y="53"/>
                        <a:pt x="85" y="53"/>
                        <a:pt x="85" y="53"/>
                      </a:cubicBezTo>
                      <a:cubicBezTo>
                        <a:pt x="85" y="52"/>
                        <a:pt x="85" y="52"/>
                        <a:pt x="85" y="52"/>
                      </a:cubicBezTo>
                      <a:cubicBezTo>
                        <a:pt x="85" y="52"/>
                        <a:pt x="85" y="52"/>
                        <a:pt x="85" y="52"/>
                      </a:cubicBezTo>
                      <a:cubicBezTo>
                        <a:pt x="85" y="52"/>
                        <a:pt x="85" y="52"/>
                        <a:pt x="85" y="52"/>
                      </a:cubicBezTo>
                      <a:cubicBezTo>
                        <a:pt x="85" y="53"/>
                        <a:pt x="85" y="53"/>
                        <a:pt x="85" y="53"/>
                      </a:cubicBezTo>
                      <a:cubicBezTo>
                        <a:pt x="84" y="53"/>
                        <a:pt x="84" y="53"/>
                        <a:pt x="84" y="53"/>
                      </a:cubicBezTo>
                      <a:cubicBezTo>
                        <a:pt x="84" y="53"/>
                        <a:pt x="84" y="53"/>
                        <a:pt x="84" y="53"/>
                      </a:cubicBezTo>
                      <a:cubicBezTo>
                        <a:pt x="84" y="54"/>
                        <a:pt x="84" y="54"/>
                        <a:pt x="84" y="54"/>
                      </a:cubicBezTo>
                      <a:cubicBezTo>
                        <a:pt x="84" y="54"/>
                        <a:pt x="84" y="54"/>
                        <a:pt x="84" y="54"/>
                      </a:cubicBezTo>
                      <a:cubicBezTo>
                        <a:pt x="84" y="54"/>
                        <a:pt x="84" y="54"/>
                        <a:pt x="84" y="54"/>
                      </a:cubicBezTo>
                      <a:cubicBezTo>
                        <a:pt x="84" y="54"/>
                        <a:pt x="84" y="54"/>
                        <a:pt x="84" y="54"/>
                      </a:cubicBezTo>
                      <a:cubicBezTo>
                        <a:pt x="83" y="54"/>
                        <a:pt x="83" y="54"/>
                        <a:pt x="83" y="54"/>
                      </a:cubicBezTo>
                      <a:cubicBezTo>
                        <a:pt x="83" y="54"/>
                        <a:pt x="83" y="54"/>
                        <a:pt x="83" y="54"/>
                      </a:cubicBezTo>
                      <a:cubicBezTo>
                        <a:pt x="83" y="54"/>
                        <a:pt x="83" y="54"/>
                        <a:pt x="83" y="54"/>
                      </a:cubicBezTo>
                      <a:cubicBezTo>
                        <a:pt x="83" y="54"/>
                        <a:pt x="83" y="54"/>
                        <a:pt x="83" y="54"/>
                      </a:cubicBezTo>
                      <a:cubicBezTo>
                        <a:pt x="83" y="55"/>
                        <a:pt x="83" y="55"/>
                        <a:pt x="83" y="55"/>
                      </a:cubicBezTo>
                      <a:cubicBezTo>
                        <a:pt x="83" y="55"/>
                        <a:pt x="83" y="55"/>
                        <a:pt x="83" y="55"/>
                      </a:cubicBezTo>
                      <a:cubicBezTo>
                        <a:pt x="83" y="55"/>
                        <a:pt x="83" y="55"/>
                        <a:pt x="83" y="55"/>
                      </a:cubicBezTo>
                      <a:close/>
                      <a:moveTo>
                        <a:pt x="72" y="67"/>
                      </a:move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8"/>
                        <a:pt x="72" y="68"/>
                        <a:pt x="72" y="68"/>
                      </a:cubicBezTo>
                      <a:cubicBezTo>
                        <a:pt x="72" y="68"/>
                        <a:pt x="72" y="68"/>
                        <a:pt x="72" y="68"/>
                      </a:cubicBezTo>
                      <a:cubicBezTo>
                        <a:pt x="73" y="68"/>
                        <a:pt x="73" y="68"/>
                        <a:pt x="73" y="68"/>
                      </a:cubicBezTo>
                      <a:cubicBezTo>
                        <a:pt x="73" y="68"/>
                        <a:pt x="73" y="68"/>
                        <a:pt x="73" y="68"/>
                      </a:cubicBezTo>
                      <a:cubicBezTo>
                        <a:pt x="73" y="68"/>
                        <a:pt x="73" y="68"/>
                        <a:pt x="73" y="68"/>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2" y="67"/>
                        <a:pt x="72" y="67"/>
                        <a:pt x="72" y="67"/>
                      </a:cubicBezTo>
                      <a:cubicBezTo>
                        <a:pt x="72" y="67"/>
                        <a:pt x="72" y="67"/>
                        <a:pt x="72" y="67"/>
                      </a:cubicBezTo>
                      <a:cubicBezTo>
                        <a:pt x="72" y="67"/>
                        <a:pt x="72" y="67"/>
                        <a:pt x="72" y="67"/>
                      </a:cubicBezTo>
                      <a:close/>
                      <a:moveTo>
                        <a:pt x="82" y="60"/>
                      </a:moveTo>
                      <a:cubicBezTo>
                        <a:pt x="82" y="60"/>
                        <a:pt x="82" y="60"/>
                        <a:pt x="82" y="60"/>
                      </a:cubicBezTo>
                      <a:cubicBezTo>
                        <a:pt x="81" y="60"/>
                        <a:pt x="81" y="60"/>
                        <a:pt x="81" y="60"/>
                      </a:cubicBezTo>
                      <a:cubicBezTo>
                        <a:pt x="81" y="60"/>
                        <a:pt x="81" y="60"/>
                        <a:pt x="81" y="60"/>
                      </a:cubicBezTo>
                      <a:cubicBezTo>
                        <a:pt x="81" y="60"/>
                        <a:pt x="81" y="60"/>
                        <a:pt x="81" y="60"/>
                      </a:cubicBezTo>
                      <a:cubicBezTo>
                        <a:pt x="81" y="60"/>
                        <a:pt x="81" y="60"/>
                        <a:pt x="81" y="60"/>
                      </a:cubicBezTo>
                      <a:cubicBezTo>
                        <a:pt x="81" y="60"/>
                        <a:pt x="81" y="60"/>
                        <a:pt x="81" y="60"/>
                      </a:cubicBezTo>
                      <a:cubicBezTo>
                        <a:pt x="81" y="60"/>
                        <a:pt x="81" y="60"/>
                        <a:pt x="81" y="60"/>
                      </a:cubicBezTo>
                      <a:cubicBezTo>
                        <a:pt x="81" y="61"/>
                        <a:pt x="81" y="61"/>
                        <a:pt x="81" y="61"/>
                      </a:cubicBezTo>
                      <a:cubicBezTo>
                        <a:pt x="81" y="61"/>
                        <a:pt x="81" y="61"/>
                        <a:pt x="81" y="61"/>
                      </a:cubicBezTo>
                      <a:cubicBezTo>
                        <a:pt x="81" y="61"/>
                        <a:pt x="81" y="61"/>
                        <a:pt x="81" y="61"/>
                      </a:cubicBezTo>
                      <a:cubicBezTo>
                        <a:pt x="81" y="60"/>
                        <a:pt x="81" y="60"/>
                        <a:pt x="81" y="60"/>
                      </a:cubicBezTo>
                      <a:cubicBezTo>
                        <a:pt x="81" y="61"/>
                        <a:pt x="81" y="61"/>
                        <a:pt x="81" y="61"/>
                      </a:cubicBezTo>
                      <a:cubicBezTo>
                        <a:pt x="81" y="61"/>
                        <a:pt x="81" y="61"/>
                        <a:pt x="81" y="61"/>
                      </a:cubicBezTo>
                      <a:cubicBezTo>
                        <a:pt x="82" y="61"/>
                        <a:pt x="82" y="61"/>
                        <a:pt x="82" y="61"/>
                      </a:cubicBezTo>
                      <a:cubicBezTo>
                        <a:pt x="82" y="61"/>
                        <a:pt x="82" y="61"/>
                        <a:pt x="82" y="61"/>
                      </a:cubicBezTo>
                      <a:cubicBezTo>
                        <a:pt x="82" y="61"/>
                        <a:pt x="82" y="61"/>
                        <a:pt x="82" y="61"/>
                      </a:cubicBezTo>
                      <a:lnTo>
                        <a:pt x="82" y="60"/>
                      </a:lnTo>
                      <a:close/>
                      <a:moveTo>
                        <a:pt x="62" y="76"/>
                      </a:move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1" y="76"/>
                        <a:pt x="61" y="76"/>
                        <a:pt x="61" y="76"/>
                      </a:cubicBezTo>
                      <a:cubicBezTo>
                        <a:pt x="61" y="76"/>
                        <a:pt x="61" y="76"/>
                        <a:pt x="61" y="76"/>
                      </a:cubicBezTo>
                      <a:cubicBezTo>
                        <a:pt x="61" y="76"/>
                        <a:pt x="61" y="76"/>
                        <a:pt x="61" y="76"/>
                      </a:cubicBezTo>
                      <a:cubicBezTo>
                        <a:pt x="61" y="76"/>
                        <a:pt x="61" y="76"/>
                        <a:pt x="61" y="76"/>
                      </a:cubicBezTo>
                      <a:cubicBezTo>
                        <a:pt x="61" y="76"/>
                        <a:pt x="61" y="76"/>
                        <a:pt x="61" y="76"/>
                      </a:cubicBezTo>
                      <a:cubicBezTo>
                        <a:pt x="60" y="77"/>
                        <a:pt x="60" y="77"/>
                        <a:pt x="60" y="77"/>
                      </a:cubicBezTo>
                      <a:cubicBezTo>
                        <a:pt x="60" y="77"/>
                        <a:pt x="60" y="77"/>
                        <a:pt x="60" y="77"/>
                      </a:cubicBezTo>
                      <a:cubicBezTo>
                        <a:pt x="61" y="77"/>
                        <a:pt x="61" y="77"/>
                        <a:pt x="61" y="77"/>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lose/>
                      <a:moveTo>
                        <a:pt x="89" y="71"/>
                      </a:moveTo>
                      <a:cubicBezTo>
                        <a:pt x="89" y="71"/>
                        <a:pt x="89" y="71"/>
                        <a:pt x="89" y="71"/>
                      </a:cubicBezTo>
                      <a:cubicBezTo>
                        <a:pt x="89" y="71"/>
                        <a:pt x="89" y="71"/>
                        <a:pt x="89" y="71"/>
                      </a:cubicBezTo>
                      <a:cubicBezTo>
                        <a:pt x="89" y="71"/>
                        <a:pt x="89" y="71"/>
                        <a:pt x="89"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89" y="71"/>
                        <a:pt x="89" y="71"/>
                        <a:pt x="89" y="71"/>
                      </a:cubicBezTo>
                      <a:cubicBezTo>
                        <a:pt x="89" y="71"/>
                        <a:pt x="89" y="71"/>
                        <a:pt x="89" y="71"/>
                      </a:cubicBezTo>
                      <a:cubicBezTo>
                        <a:pt x="89" y="71"/>
                        <a:pt x="89" y="71"/>
                        <a:pt x="89" y="71"/>
                      </a:cubicBezTo>
                      <a:cubicBezTo>
                        <a:pt x="89" y="71"/>
                        <a:pt x="89" y="71"/>
                        <a:pt x="89" y="71"/>
                      </a:cubicBezTo>
                      <a:cubicBezTo>
                        <a:pt x="89" y="71"/>
                        <a:pt x="89" y="71"/>
                        <a:pt x="89" y="71"/>
                      </a:cubicBezTo>
                      <a:cubicBezTo>
                        <a:pt x="89" y="71"/>
                        <a:pt x="89" y="71"/>
                        <a:pt x="89" y="71"/>
                      </a:cubicBezTo>
                      <a:cubicBezTo>
                        <a:pt x="88" y="71"/>
                        <a:pt x="88" y="71"/>
                        <a:pt x="88" y="71"/>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69"/>
                        <a:pt x="88" y="69"/>
                        <a:pt x="88" y="69"/>
                      </a:cubicBezTo>
                      <a:cubicBezTo>
                        <a:pt x="88" y="69"/>
                        <a:pt x="88" y="69"/>
                        <a:pt x="88"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8"/>
                        <a:pt x="87" y="68"/>
                        <a:pt x="87" y="68"/>
                      </a:cubicBezTo>
                      <a:cubicBezTo>
                        <a:pt x="87" y="68"/>
                        <a:pt x="87" y="68"/>
                        <a:pt x="87" y="68"/>
                      </a:cubicBezTo>
                      <a:cubicBezTo>
                        <a:pt x="87" y="68"/>
                        <a:pt x="87" y="68"/>
                        <a:pt x="87" y="68"/>
                      </a:cubicBezTo>
                      <a:cubicBezTo>
                        <a:pt x="86" y="68"/>
                        <a:pt x="86" y="68"/>
                        <a:pt x="86" y="68"/>
                      </a:cubicBezTo>
                      <a:cubicBezTo>
                        <a:pt x="86" y="68"/>
                        <a:pt x="86" y="68"/>
                        <a:pt x="86" y="68"/>
                      </a:cubicBezTo>
                      <a:cubicBezTo>
                        <a:pt x="86" y="68"/>
                        <a:pt x="86" y="68"/>
                        <a:pt x="86" y="68"/>
                      </a:cubicBezTo>
                      <a:cubicBezTo>
                        <a:pt x="86" y="68"/>
                        <a:pt x="86" y="68"/>
                        <a:pt x="86" y="68"/>
                      </a:cubicBezTo>
                      <a:cubicBezTo>
                        <a:pt x="86" y="69"/>
                        <a:pt x="86" y="69"/>
                        <a:pt x="86" y="69"/>
                      </a:cubicBezTo>
                      <a:cubicBezTo>
                        <a:pt x="86" y="69"/>
                        <a:pt x="86" y="69"/>
                        <a:pt x="86" y="69"/>
                      </a:cubicBezTo>
                      <a:cubicBezTo>
                        <a:pt x="86" y="69"/>
                        <a:pt x="86" y="69"/>
                        <a:pt x="86" y="69"/>
                      </a:cubicBezTo>
                      <a:cubicBezTo>
                        <a:pt x="86" y="69"/>
                        <a:pt x="86" y="69"/>
                        <a:pt x="86" y="69"/>
                      </a:cubicBezTo>
                      <a:cubicBezTo>
                        <a:pt x="85" y="69"/>
                        <a:pt x="85" y="69"/>
                        <a:pt x="85" y="69"/>
                      </a:cubicBezTo>
                      <a:cubicBezTo>
                        <a:pt x="85" y="68"/>
                        <a:pt x="85" y="68"/>
                        <a:pt x="85" y="68"/>
                      </a:cubicBezTo>
                      <a:cubicBezTo>
                        <a:pt x="85" y="68"/>
                        <a:pt x="85" y="68"/>
                        <a:pt x="85" y="68"/>
                      </a:cubicBezTo>
                      <a:cubicBezTo>
                        <a:pt x="85" y="68"/>
                        <a:pt x="85" y="68"/>
                        <a:pt x="85" y="68"/>
                      </a:cubicBezTo>
                      <a:cubicBezTo>
                        <a:pt x="85" y="68"/>
                        <a:pt x="85" y="68"/>
                        <a:pt x="85" y="68"/>
                      </a:cubicBezTo>
                      <a:cubicBezTo>
                        <a:pt x="85" y="68"/>
                        <a:pt x="85" y="68"/>
                        <a:pt x="85" y="68"/>
                      </a:cubicBezTo>
                      <a:cubicBezTo>
                        <a:pt x="84" y="68"/>
                        <a:pt x="84" y="68"/>
                        <a:pt x="84" y="68"/>
                      </a:cubicBezTo>
                      <a:cubicBezTo>
                        <a:pt x="84" y="69"/>
                        <a:pt x="84" y="69"/>
                        <a:pt x="84" y="69"/>
                      </a:cubicBezTo>
                      <a:cubicBezTo>
                        <a:pt x="84" y="69"/>
                        <a:pt x="84" y="69"/>
                        <a:pt x="84" y="69"/>
                      </a:cubicBezTo>
                      <a:cubicBezTo>
                        <a:pt x="84" y="69"/>
                        <a:pt x="84" y="69"/>
                        <a:pt x="84" y="69"/>
                      </a:cubicBezTo>
                      <a:cubicBezTo>
                        <a:pt x="84" y="68"/>
                        <a:pt x="84" y="68"/>
                        <a:pt x="84" y="68"/>
                      </a:cubicBezTo>
                      <a:cubicBezTo>
                        <a:pt x="83" y="68"/>
                        <a:pt x="83" y="68"/>
                        <a:pt x="83" y="68"/>
                      </a:cubicBezTo>
                      <a:cubicBezTo>
                        <a:pt x="83" y="68"/>
                        <a:pt x="83" y="68"/>
                        <a:pt x="83" y="68"/>
                      </a:cubicBezTo>
                      <a:cubicBezTo>
                        <a:pt x="83" y="68"/>
                        <a:pt x="83" y="68"/>
                        <a:pt x="83" y="68"/>
                      </a:cubicBezTo>
                      <a:cubicBezTo>
                        <a:pt x="83" y="68"/>
                        <a:pt x="83" y="68"/>
                        <a:pt x="83" y="68"/>
                      </a:cubicBezTo>
                      <a:cubicBezTo>
                        <a:pt x="84" y="68"/>
                        <a:pt x="84" y="68"/>
                        <a:pt x="84" y="68"/>
                      </a:cubicBezTo>
                      <a:cubicBezTo>
                        <a:pt x="84" y="68"/>
                        <a:pt x="84" y="68"/>
                        <a:pt x="84" y="68"/>
                      </a:cubicBezTo>
                      <a:cubicBezTo>
                        <a:pt x="84" y="68"/>
                        <a:pt x="84" y="68"/>
                        <a:pt x="84" y="68"/>
                      </a:cubicBezTo>
                      <a:cubicBezTo>
                        <a:pt x="84" y="68"/>
                        <a:pt x="84" y="68"/>
                        <a:pt x="84" y="68"/>
                      </a:cubicBezTo>
                      <a:cubicBezTo>
                        <a:pt x="84" y="68"/>
                        <a:pt x="84" y="68"/>
                        <a:pt x="84" y="68"/>
                      </a:cubicBezTo>
                      <a:cubicBezTo>
                        <a:pt x="84" y="68"/>
                        <a:pt x="84" y="68"/>
                        <a:pt x="84"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2" y="68"/>
                        <a:pt x="82" y="68"/>
                        <a:pt x="82" y="68"/>
                      </a:cubicBezTo>
                      <a:cubicBezTo>
                        <a:pt x="82" y="68"/>
                        <a:pt x="82" y="68"/>
                        <a:pt x="82" y="68"/>
                      </a:cubicBezTo>
                      <a:cubicBezTo>
                        <a:pt x="81" y="68"/>
                        <a:pt x="81" y="68"/>
                        <a:pt x="81" y="68"/>
                      </a:cubicBezTo>
                      <a:cubicBezTo>
                        <a:pt x="81" y="68"/>
                        <a:pt x="81" y="68"/>
                        <a:pt x="81" y="68"/>
                      </a:cubicBezTo>
                      <a:cubicBezTo>
                        <a:pt x="81" y="68"/>
                        <a:pt x="81" y="68"/>
                        <a:pt x="81" y="68"/>
                      </a:cubicBezTo>
                      <a:cubicBezTo>
                        <a:pt x="80" y="68"/>
                        <a:pt x="80" y="68"/>
                        <a:pt x="80" y="68"/>
                      </a:cubicBezTo>
                      <a:cubicBezTo>
                        <a:pt x="81" y="68"/>
                        <a:pt x="81" y="68"/>
                        <a:pt x="81" y="68"/>
                      </a:cubicBezTo>
                      <a:cubicBezTo>
                        <a:pt x="81" y="68"/>
                        <a:pt x="81" y="68"/>
                        <a:pt x="81" y="68"/>
                      </a:cubicBezTo>
                      <a:cubicBezTo>
                        <a:pt x="81" y="67"/>
                        <a:pt x="81" y="67"/>
                        <a:pt x="81" y="67"/>
                      </a:cubicBezTo>
                      <a:cubicBezTo>
                        <a:pt x="81" y="67"/>
                        <a:pt x="81" y="67"/>
                        <a:pt x="81" y="67"/>
                      </a:cubicBezTo>
                      <a:cubicBezTo>
                        <a:pt x="81" y="67"/>
                        <a:pt x="81" y="67"/>
                        <a:pt x="81" y="67"/>
                      </a:cubicBezTo>
                      <a:cubicBezTo>
                        <a:pt x="81" y="67"/>
                        <a:pt x="81" y="67"/>
                        <a:pt x="81" y="67"/>
                      </a:cubicBezTo>
                      <a:cubicBezTo>
                        <a:pt x="81" y="67"/>
                        <a:pt x="81" y="67"/>
                        <a:pt x="81" y="67"/>
                      </a:cubicBezTo>
                      <a:cubicBezTo>
                        <a:pt x="81" y="67"/>
                        <a:pt x="81" y="67"/>
                        <a:pt x="81" y="67"/>
                      </a:cubicBezTo>
                      <a:cubicBezTo>
                        <a:pt x="81" y="66"/>
                        <a:pt x="81" y="66"/>
                        <a:pt x="81" y="66"/>
                      </a:cubicBezTo>
                      <a:cubicBezTo>
                        <a:pt x="80" y="66"/>
                        <a:pt x="80" y="66"/>
                        <a:pt x="80" y="66"/>
                      </a:cubicBezTo>
                      <a:cubicBezTo>
                        <a:pt x="80" y="66"/>
                        <a:pt x="80" y="66"/>
                        <a:pt x="80" y="66"/>
                      </a:cubicBezTo>
                      <a:cubicBezTo>
                        <a:pt x="80" y="66"/>
                        <a:pt x="80" y="66"/>
                        <a:pt x="80" y="66"/>
                      </a:cubicBezTo>
                      <a:cubicBezTo>
                        <a:pt x="80" y="66"/>
                        <a:pt x="80" y="66"/>
                        <a:pt x="80" y="66"/>
                      </a:cubicBezTo>
                      <a:cubicBezTo>
                        <a:pt x="80" y="66"/>
                        <a:pt x="80" y="66"/>
                        <a:pt x="80" y="66"/>
                      </a:cubicBezTo>
                      <a:cubicBezTo>
                        <a:pt x="80" y="66"/>
                        <a:pt x="80" y="66"/>
                        <a:pt x="80" y="66"/>
                      </a:cubicBezTo>
                      <a:cubicBezTo>
                        <a:pt x="79" y="66"/>
                        <a:pt x="79" y="66"/>
                        <a:pt x="79" y="66"/>
                      </a:cubicBezTo>
                      <a:cubicBezTo>
                        <a:pt x="79" y="66"/>
                        <a:pt x="79" y="66"/>
                        <a:pt x="79" y="66"/>
                      </a:cubicBezTo>
                      <a:cubicBezTo>
                        <a:pt x="79" y="66"/>
                        <a:pt x="79" y="66"/>
                        <a:pt x="79" y="66"/>
                      </a:cubicBezTo>
                      <a:cubicBezTo>
                        <a:pt x="78" y="66"/>
                        <a:pt x="78" y="66"/>
                        <a:pt x="78" y="66"/>
                      </a:cubicBezTo>
                      <a:cubicBezTo>
                        <a:pt x="78" y="66"/>
                        <a:pt x="78" y="66"/>
                        <a:pt x="78" y="66"/>
                      </a:cubicBezTo>
                      <a:cubicBezTo>
                        <a:pt x="78" y="65"/>
                        <a:pt x="78" y="65"/>
                        <a:pt x="78" y="65"/>
                      </a:cubicBezTo>
                      <a:cubicBezTo>
                        <a:pt x="78" y="65"/>
                        <a:pt x="78" y="65"/>
                        <a:pt x="78" y="65"/>
                      </a:cubicBezTo>
                      <a:cubicBezTo>
                        <a:pt x="78" y="65"/>
                        <a:pt x="78" y="65"/>
                        <a:pt x="78" y="65"/>
                      </a:cubicBezTo>
                      <a:cubicBezTo>
                        <a:pt x="77" y="64"/>
                        <a:pt x="77" y="64"/>
                        <a:pt x="77" y="64"/>
                      </a:cubicBezTo>
                      <a:cubicBezTo>
                        <a:pt x="77" y="64"/>
                        <a:pt x="77" y="64"/>
                        <a:pt x="77" y="64"/>
                      </a:cubicBezTo>
                      <a:cubicBezTo>
                        <a:pt x="77" y="64"/>
                        <a:pt x="77" y="64"/>
                        <a:pt x="77" y="64"/>
                      </a:cubicBezTo>
                      <a:cubicBezTo>
                        <a:pt x="77" y="64"/>
                        <a:pt x="77" y="64"/>
                        <a:pt x="77" y="64"/>
                      </a:cubicBezTo>
                      <a:cubicBezTo>
                        <a:pt x="77" y="64"/>
                        <a:pt x="77" y="64"/>
                        <a:pt x="77" y="64"/>
                      </a:cubicBezTo>
                      <a:cubicBezTo>
                        <a:pt x="77" y="64"/>
                        <a:pt x="77" y="64"/>
                        <a:pt x="77" y="64"/>
                      </a:cubicBezTo>
                      <a:cubicBezTo>
                        <a:pt x="76" y="64"/>
                        <a:pt x="76" y="64"/>
                        <a:pt x="76" y="64"/>
                      </a:cubicBezTo>
                      <a:cubicBezTo>
                        <a:pt x="77" y="63"/>
                        <a:pt x="77" y="63"/>
                        <a:pt x="77" y="63"/>
                      </a:cubicBezTo>
                      <a:cubicBezTo>
                        <a:pt x="78" y="64"/>
                        <a:pt x="78" y="64"/>
                        <a:pt x="78" y="64"/>
                      </a:cubicBezTo>
                      <a:cubicBezTo>
                        <a:pt x="79" y="64"/>
                        <a:pt x="79" y="64"/>
                        <a:pt x="79" y="64"/>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7" y="62"/>
                        <a:pt x="77" y="62"/>
                        <a:pt x="77" y="62"/>
                      </a:cubicBezTo>
                      <a:cubicBezTo>
                        <a:pt x="77" y="62"/>
                        <a:pt x="77" y="62"/>
                        <a:pt x="77" y="62"/>
                      </a:cubicBezTo>
                      <a:cubicBezTo>
                        <a:pt x="78" y="62"/>
                        <a:pt x="78" y="62"/>
                        <a:pt x="78" y="62"/>
                      </a:cubicBezTo>
                      <a:cubicBezTo>
                        <a:pt x="79" y="63"/>
                        <a:pt x="79" y="63"/>
                        <a:pt x="79" y="63"/>
                      </a:cubicBezTo>
                      <a:cubicBezTo>
                        <a:pt x="79" y="63"/>
                        <a:pt x="79" y="63"/>
                        <a:pt x="79" y="63"/>
                      </a:cubicBezTo>
                      <a:cubicBezTo>
                        <a:pt x="80" y="63"/>
                        <a:pt x="80" y="63"/>
                        <a:pt x="80" y="63"/>
                      </a:cubicBezTo>
                      <a:cubicBezTo>
                        <a:pt x="80" y="63"/>
                        <a:pt x="80" y="63"/>
                        <a:pt x="80" y="63"/>
                      </a:cubicBezTo>
                      <a:cubicBezTo>
                        <a:pt x="80" y="63"/>
                        <a:pt x="80" y="63"/>
                        <a:pt x="80" y="63"/>
                      </a:cubicBezTo>
                      <a:cubicBezTo>
                        <a:pt x="81" y="63"/>
                        <a:pt x="81" y="63"/>
                        <a:pt x="81" y="63"/>
                      </a:cubicBezTo>
                      <a:cubicBezTo>
                        <a:pt x="81" y="63"/>
                        <a:pt x="81" y="63"/>
                        <a:pt x="81" y="63"/>
                      </a:cubicBezTo>
                      <a:cubicBezTo>
                        <a:pt x="81" y="63"/>
                        <a:pt x="81" y="63"/>
                        <a:pt x="81" y="63"/>
                      </a:cubicBezTo>
                      <a:cubicBezTo>
                        <a:pt x="81" y="63"/>
                        <a:pt x="81" y="63"/>
                        <a:pt x="81" y="63"/>
                      </a:cubicBezTo>
                      <a:cubicBezTo>
                        <a:pt x="80" y="63"/>
                        <a:pt x="80" y="63"/>
                        <a:pt x="80" y="63"/>
                      </a:cubicBezTo>
                      <a:cubicBezTo>
                        <a:pt x="80" y="62"/>
                        <a:pt x="80" y="62"/>
                        <a:pt x="80" y="62"/>
                      </a:cubicBezTo>
                      <a:cubicBezTo>
                        <a:pt x="80" y="62"/>
                        <a:pt x="80" y="62"/>
                        <a:pt x="80" y="62"/>
                      </a:cubicBezTo>
                      <a:cubicBezTo>
                        <a:pt x="80" y="62"/>
                        <a:pt x="80" y="62"/>
                        <a:pt x="80" y="62"/>
                      </a:cubicBezTo>
                      <a:cubicBezTo>
                        <a:pt x="80" y="62"/>
                        <a:pt x="80" y="62"/>
                        <a:pt x="80" y="62"/>
                      </a:cubicBezTo>
                      <a:cubicBezTo>
                        <a:pt x="81" y="62"/>
                        <a:pt x="81" y="62"/>
                        <a:pt x="81" y="62"/>
                      </a:cubicBezTo>
                      <a:cubicBezTo>
                        <a:pt x="80" y="62"/>
                        <a:pt x="80" y="62"/>
                        <a:pt x="80" y="62"/>
                      </a:cubicBezTo>
                      <a:cubicBezTo>
                        <a:pt x="80" y="62"/>
                        <a:pt x="80" y="62"/>
                        <a:pt x="80" y="62"/>
                      </a:cubicBezTo>
                      <a:cubicBezTo>
                        <a:pt x="80" y="62"/>
                        <a:pt x="80" y="62"/>
                        <a:pt x="80" y="62"/>
                      </a:cubicBezTo>
                      <a:cubicBezTo>
                        <a:pt x="79" y="62"/>
                        <a:pt x="79" y="62"/>
                        <a:pt x="79" y="62"/>
                      </a:cubicBezTo>
                      <a:cubicBezTo>
                        <a:pt x="79" y="62"/>
                        <a:pt x="79" y="62"/>
                        <a:pt x="79" y="62"/>
                      </a:cubicBezTo>
                      <a:cubicBezTo>
                        <a:pt x="79" y="62"/>
                        <a:pt x="79" y="62"/>
                        <a:pt x="79" y="62"/>
                      </a:cubicBezTo>
                      <a:cubicBezTo>
                        <a:pt x="79" y="61"/>
                        <a:pt x="79" y="61"/>
                        <a:pt x="79" y="61"/>
                      </a:cubicBezTo>
                      <a:cubicBezTo>
                        <a:pt x="79" y="61"/>
                        <a:pt x="79" y="61"/>
                        <a:pt x="79" y="61"/>
                      </a:cubicBezTo>
                      <a:cubicBezTo>
                        <a:pt x="79" y="61"/>
                        <a:pt x="79" y="61"/>
                        <a:pt x="79" y="61"/>
                      </a:cubicBezTo>
                      <a:cubicBezTo>
                        <a:pt x="80" y="61"/>
                        <a:pt x="80" y="61"/>
                        <a:pt x="80" y="61"/>
                      </a:cubicBezTo>
                      <a:cubicBezTo>
                        <a:pt x="80" y="61"/>
                        <a:pt x="80" y="61"/>
                        <a:pt x="80" y="61"/>
                      </a:cubicBezTo>
                      <a:cubicBezTo>
                        <a:pt x="80" y="61"/>
                        <a:pt x="80" y="61"/>
                        <a:pt x="80" y="61"/>
                      </a:cubicBezTo>
                      <a:cubicBezTo>
                        <a:pt x="80" y="61"/>
                        <a:pt x="80" y="61"/>
                        <a:pt x="80" y="61"/>
                      </a:cubicBezTo>
                      <a:cubicBezTo>
                        <a:pt x="80" y="60"/>
                        <a:pt x="80" y="60"/>
                        <a:pt x="80" y="60"/>
                      </a:cubicBezTo>
                      <a:cubicBezTo>
                        <a:pt x="80" y="60"/>
                        <a:pt x="80" y="60"/>
                        <a:pt x="80" y="60"/>
                      </a:cubicBezTo>
                      <a:cubicBezTo>
                        <a:pt x="81" y="60"/>
                        <a:pt x="81" y="60"/>
                        <a:pt x="81" y="60"/>
                      </a:cubicBezTo>
                      <a:cubicBezTo>
                        <a:pt x="81" y="60"/>
                        <a:pt x="81" y="60"/>
                        <a:pt x="81" y="60"/>
                      </a:cubicBezTo>
                      <a:cubicBezTo>
                        <a:pt x="81" y="59"/>
                        <a:pt x="81" y="59"/>
                        <a:pt x="81" y="59"/>
                      </a:cubicBezTo>
                      <a:cubicBezTo>
                        <a:pt x="81" y="59"/>
                        <a:pt x="81" y="59"/>
                        <a:pt x="81" y="59"/>
                      </a:cubicBezTo>
                      <a:cubicBezTo>
                        <a:pt x="81" y="59"/>
                        <a:pt x="81" y="59"/>
                        <a:pt x="81" y="59"/>
                      </a:cubicBezTo>
                      <a:cubicBezTo>
                        <a:pt x="81" y="59"/>
                        <a:pt x="81" y="59"/>
                        <a:pt x="81" y="59"/>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1"/>
                        <a:pt x="82" y="61"/>
                        <a:pt x="82" y="61"/>
                      </a:cubicBezTo>
                      <a:cubicBezTo>
                        <a:pt x="82" y="60"/>
                        <a:pt x="82" y="60"/>
                        <a:pt x="82" y="60"/>
                      </a:cubicBezTo>
                      <a:cubicBezTo>
                        <a:pt x="82" y="60"/>
                        <a:pt x="82" y="60"/>
                        <a:pt x="82" y="60"/>
                      </a:cubicBezTo>
                      <a:cubicBezTo>
                        <a:pt x="82" y="60"/>
                        <a:pt x="82" y="60"/>
                        <a:pt x="82" y="60"/>
                      </a:cubicBezTo>
                      <a:cubicBezTo>
                        <a:pt x="83" y="60"/>
                        <a:pt x="83" y="60"/>
                        <a:pt x="83" y="60"/>
                      </a:cubicBezTo>
                      <a:cubicBezTo>
                        <a:pt x="83" y="60"/>
                        <a:pt x="83" y="60"/>
                        <a:pt x="83" y="60"/>
                      </a:cubicBezTo>
                      <a:cubicBezTo>
                        <a:pt x="83" y="60"/>
                        <a:pt x="83" y="60"/>
                        <a:pt x="83" y="60"/>
                      </a:cubicBezTo>
                      <a:cubicBezTo>
                        <a:pt x="83" y="60"/>
                        <a:pt x="83" y="60"/>
                        <a:pt x="83" y="60"/>
                      </a:cubicBezTo>
                      <a:cubicBezTo>
                        <a:pt x="83" y="60"/>
                        <a:pt x="83" y="60"/>
                        <a:pt x="83" y="60"/>
                      </a:cubicBezTo>
                      <a:cubicBezTo>
                        <a:pt x="83" y="59"/>
                        <a:pt x="83" y="59"/>
                        <a:pt x="83" y="59"/>
                      </a:cubicBezTo>
                      <a:cubicBezTo>
                        <a:pt x="82" y="59"/>
                        <a:pt x="82" y="59"/>
                        <a:pt x="82"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8"/>
                        <a:pt x="83" y="58"/>
                        <a:pt x="83" y="58"/>
                      </a:cubicBezTo>
                      <a:cubicBezTo>
                        <a:pt x="83" y="58"/>
                        <a:pt x="83" y="58"/>
                        <a:pt x="83" y="58"/>
                      </a:cubicBezTo>
                      <a:cubicBezTo>
                        <a:pt x="83" y="58"/>
                        <a:pt x="83" y="58"/>
                        <a:pt x="83" y="58"/>
                      </a:cubicBezTo>
                      <a:cubicBezTo>
                        <a:pt x="83" y="58"/>
                        <a:pt x="83" y="58"/>
                        <a:pt x="83" y="58"/>
                      </a:cubicBezTo>
                      <a:cubicBezTo>
                        <a:pt x="83" y="58"/>
                        <a:pt x="83" y="58"/>
                        <a:pt x="83"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3" y="58"/>
                        <a:pt x="83" y="58"/>
                        <a:pt x="83" y="58"/>
                      </a:cubicBezTo>
                      <a:cubicBezTo>
                        <a:pt x="82" y="58"/>
                        <a:pt x="82" y="58"/>
                        <a:pt x="82" y="58"/>
                      </a:cubicBezTo>
                      <a:cubicBezTo>
                        <a:pt x="82" y="57"/>
                        <a:pt x="82" y="57"/>
                        <a:pt x="82" y="57"/>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1" y="57"/>
                        <a:pt x="81" y="57"/>
                        <a:pt x="81" y="57"/>
                      </a:cubicBezTo>
                      <a:cubicBezTo>
                        <a:pt x="81" y="57"/>
                        <a:pt x="81" y="57"/>
                        <a:pt x="81" y="57"/>
                      </a:cubicBezTo>
                      <a:cubicBezTo>
                        <a:pt x="82" y="57"/>
                        <a:pt x="82" y="57"/>
                        <a:pt x="82" y="57"/>
                      </a:cubicBezTo>
                      <a:cubicBezTo>
                        <a:pt x="82" y="57"/>
                        <a:pt x="82" y="57"/>
                        <a:pt x="82" y="57"/>
                      </a:cubicBezTo>
                      <a:cubicBezTo>
                        <a:pt x="82" y="57"/>
                        <a:pt x="82" y="57"/>
                        <a:pt x="82" y="57"/>
                      </a:cubicBezTo>
                      <a:cubicBezTo>
                        <a:pt x="82" y="57"/>
                        <a:pt x="82" y="57"/>
                        <a:pt x="82" y="57"/>
                      </a:cubicBezTo>
                      <a:cubicBezTo>
                        <a:pt x="82" y="57"/>
                        <a:pt x="82" y="57"/>
                        <a:pt x="82" y="57"/>
                      </a:cubicBezTo>
                      <a:cubicBezTo>
                        <a:pt x="82" y="56"/>
                        <a:pt x="82" y="56"/>
                        <a:pt x="82" y="56"/>
                      </a:cubicBezTo>
                      <a:cubicBezTo>
                        <a:pt x="81" y="57"/>
                        <a:pt x="81" y="57"/>
                        <a:pt x="81" y="57"/>
                      </a:cubicBezTo>
                      <a:cubicBezTo>
                        <a:pt x="81" y="57"/>
                        <a:pt x="81" y="57"/>
                        <a:pt x="81" y="57"/>
                      </a:cubicBezTo>
                      <a:cubicBezTo>
                        <a:pt x="81" y="57"/>
                        <a:pt x="81" y="57"/>
                        <a:pt x="81" y="57"/>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5"/>
                        <a:pt x="81" y="55"/>
                        <a:pt x="81"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6"/>
                        <a:pt x="80" y="56"/>
                        <a:pt x="80" y="56"/>
                      </a:cubicBezTo>
                      <a:cubicBezTo>
                        <a:pt x="80" y="56"/>
                        <a:pt x="80" y="56"/>
                        <a:pt x="80" y="56"/>
                      </a:cubicBezTo>
                      <a:cubicBezTo>
                        <a:pt x="80" y="56"/>
                        <a:pt x="80" y="56"/>
                        <a:pt x="80" y="56"/>
                      </a:cubicBezTo>
                      <a:cubicBezTo>
                        <a:pt x="79" y="56"/>
                        <a:pt x="79" y="56"/>
                        <a:pt x="79" y="56"/>
                      </a:cubicBezTo>
                      <a:cubicBezTo>
                        <a:pt x="79" y="56"/>
                        <a:pt x="79" y="56"/>
                        <a:pt x="79" y="56"/>
                      </a:cubicBezTo>
                      <a:cubicBezTo>
                        <a:pt x="79" y="56"/>
                        <a:pt x="79" y="56"/>
                        <a:pt x="79" y="56"/>
                      </a:cubicBezTo>
                      <a:cubicBezTo>
                        <a:pt x="79" y="56"/>
                        <a:pt x="79" y="56"/>
                        <a:pt x="79" y="56"/>
                      </a:cubicBezTo>
                      <a:cubicBezTo>
                        <a:pt x="79" y="57"/>
                        <a:pt x="79" y="57"/>
                        <a:pt x="79" y="57"/>
                      </a:cubicBezTo>
                      <a:cubicBezTo>
                        <a:pt x="79" y="58"/>
                        <a:pt x="79" y="58"/>
                        <a:pt x="79" y="58"/>
                      </a:cubicBezTo>
                      <a:cubicBezTo>
                        <a:pt x="79" y="58"/>
                        <a:pt x="79" y="58"/>
                        <a:pt x="79" y="58"/>
                      </a:cubicBezTo>
                      <a:cubicBezTo>
                        <a:pt x="79" y="58"/>
                        <a:pt x="79" y="58"/>
                        <a:pt x="79" y="58"/>
                      </a:cubicBezTo>
                      <a:cubicBezTo>
                        <a:pt x="78" y="59"/>
                        <a:pt x="78" y="59"/>
                        <a:pt x="78" y="59"/>
                      </a:cubicBezTo>
                      <a:cubicBezTo>
                        <a:pt x="78" y="59"/>
                        <a:pt x="78" y="59"/>
                        <a:pt x="78" y="59"/>
                      </a:cubicBezTo>
                      <a:cubicBezTo>
                        <a:pt x="78" y="59"/>
                        <a:pt x="78" y="59"/>
                        <a:pt x="78" y="59"/>
                      </a:cubicBezTo>
                      <a:cubicBezTo>
                        <a:pt x="77" y="59"/>
                        <a:pt x="77" y="59"/>
                        <a:pt x="77" y="59"/>
                      </a:cubicBezTo>
                      <a:cubicBezTo>
                        <a:pt x="77" y="58"/>
                        <a:pt x="77" y="58"/>
                        <a:pt x="77" y="58"/>
                      </a:cubicBezTo>
                      <a:cubicBezTo>
                        <a:pt x="76" y="58"/>
                        <a:pt x="76" y="58"/>
                        <a:pt x="76" y="58"/>
                      </a:cubicBezTo>
                      <a:cubicBezTo>
                        <a:pt x="76" y="58"/>
                        <a:pt x="76" y="58"/>
                        <a:pt x="76" y="58"/>
                      </a:cubicBezTo>
                      <a:cubicBezTo>
                        <a:pt x="77" y="57"/>
                        <a:pt x="77" y="57"/>
                        <a:pt x="77" y="57"/>
                      </a:cubicBezTo>
                      <a:cubicBezTo>
                        <a:pt x="77" y="57"/>
                        <a:pt x="77" y="57"/>
                        <a:pt x="77" y="57"/>
                      </a:cubicBezTo>
                      <a:cubicBezTo>
                        <a:pt x="77" y="57"/>
                        <a:pt x="77" y="57"/>
                        <a:pt x="77" y="57"/>
                      </a:cubicBezTo>
                      <a:cubicBezTo>
                        <a:pt x="76" y="58"/>
                        <a:pt x="76" y="58"/>
                        <a:pt x="76" y="58"/>
                      </a:cubicBezTo>
                      <a:cubicBezTo>
                        <a:pt x="76" y="58"/>
                        <a:pt x="76" y="58"/>
                        <a:pt x="76" y="58"/>
                      </a:cubicBezTo>
                      <a:cubicBezTo>
                        <a:pt x="75" y="58"/>
                        <a:pt x="75" y="58"/>
                        <a:pt x="75" y="58"/>
                      </a:cubicBezTo>
                      <a:cubicBezTo>
                        <a:pt x="75" y="58"/>
                        <a:pt x="75" y="58"/>
                        <a:pt x="75" y="58"/>
                      </a:cubicBezTo>
                      <a:cubicBezTo>
                        <a:pt x="75" y="57"/>
                        <a:pt x="75" y="57"/>
                        <a:pt x="75" y="57"/>
                      </a:cubicBezTo>
                      <a:cubicBezTo>
                        <a:pt x="75" y="57"/>
                        <a:pt x="75" y="57"/>
                        <a:pt x="75" y="57"/>
                      </a:cubicBezTo>
                      <a:cubicBezTo>
                        <a:pt x="74" y="57"/>
                        <a:pt x="74" y="57"/>
                        <a:pt x="74" y="57"/>
                      </a:cubicBezTo>
                      <a:cubicBezTo>
                        <a:pt x="74" y="56"/>
                        <a:pt x="74" y="56"/>
                        <a:pt x="74" y="56"/>
                      </a:cubicBezTo>
                      <a:cubicBezTo>
                        <a:pt x="74" y="56"/>
                        <a:pt x="74" y="56"/>
                        <a:pt x="74" y="56"/>
                      </a:cubicBezTo>
                      <a:cubicBezTo>
                        <a:pt x="75" y="56"/>
                        <a:pt x="75" y="56"/>
                        <a:pt x="75" y="56"/>
                      </a:cubicBezTo>
                      <a:cubicBezTo>
                        <a:pt x="75" y="56"/>
                        <a:pt x="75" y="56"/>
                        <a:pt x="75" y="56"/>
                      </a:cubicBezTo>
                      <a:cubicBezTo>
                        <a:pt x="75" y="56"/>
                        <a:pt x="75" y="56"/>
                        <a:pt x="75" y="56"/>
                      </a:cubicBezTo>
                      <a:cubicBezTo>
                        <a:pt x="76" y="56"/>
                        <a:pt x="76" y="56"/>
                        <a:pt x="76" y="56"/>
                      </a:cubicBezTo>
                      <a:cubicBezTo>
                        <a:pt x="76" y="56"/>
                        <a:pt x="76" y="56"/>
                        <a:pt x="76" y="56"/>
                      </a:cubicBezTo>
                      <a:cubicBezTo>
                        <a:pt x="76" y="56"/>
                        <a:pt x="76" y="56"/>
                        <a:pt x="76" y="56"/>
                      </a:cubicBezTo>
                      <a:cubicBezTo>
                        <a:pt x="76" y="56"/>
                        <a:pt x="76" y="56"/>
                        <a:pt x="76" y="56"/>
                      </a:cubicBezTo>
                      <a:cubicBezTo>
                        <a:pt x="76" y="55"/>
                        <a:pt x="76" y="55"/>
                        <a:pt x="76" y="55"/>
                      </a:cubicBezTo>
                      <a:cubicBezTo>
                        <a:pt x="76" y="55"/>
                        <a:pt x="76" y="55"/>
                        <a:pt x="76" y="55"/>
                      </a:cubicBezTo>
                      <a:cubicBezTo>
                        <a:pt x="76" y="55"/>
                        <a:pt x="76" y="55"/>
                        <a:pt x="76" y="55"/>
                      </a:cubicBezTo>
                      <a:cubicBezTo>
                        <a:pt x="77" y="55"/>
                        <a:pt x="77" y="55"/>
                        <a:pt x="77" y="55"/>
                      </a:cubicBezTo>
                      <a:cubicBezTo>
                        <a:pt x="77" y="54"/>
                        <a:pt x="77" y="54"/>
                        <a:pt x="77" y="54"/>
                      </a:cubicBezTo>
                      <a:cubicBezTo>
                        <a:pt x="77" y="54"/>
                        <a:pt x="77" y="54"/>
                        <a:pt x="77" y="54"/>
                      </a:cubicBezTo>
                      <a:cubicBezTo>
                        <a:pt x="77" y="54"/>
                        <a:pt x="77" y="54"/>
                        <a:pt x="77" y="54"/>
                      </a:cubicBezTo>
                      <a:cubicBezTo>
                        <a:pt x="78" y="54"/>
                        <a:pt x="78" y="54"/>
                        <a:pt x="78" y="54"/>
                      </a:cubicBezTo>
                      <a:cubicBezTo>
                        <a:pt x="77" y="54"/>
                        <a:pt x="77" y="54"/>
                        <a:pt x="77" y="54"/>
                      </a:cubicBezTo>
                      <a:cubicBezTo>
                        <a:pt x="77" y="53"/>
                        <a:pt x="77" y="53"/>
                        <a:pt x="77" y="53"/>
                      </a:cubicBezTo>
                      <a:cubicBezTo>
                        <a:pt x="77" y="53"/>
                        <a:pt x="77" y="53"/>
                        <a:pt x="77" y="53"/>
                      </a:cubicBezTo>
                      <a:cubicBezTo>
                        <a:pt x="76" y="53"/>
                        <a:pt x="76" y="53"/>
                        <a:pt x="76" y="53"/>
                      </a:cubicBezTo>
                      <a:cubicBezTo>
                        <a:pt x="76" y="53"/>
                        <a:pt x="76" y="53"/>
                        <a:pt x="76" y="53"/>
                      </a:cubicBezTo>
                      <a:cubicBezTo>
                        <a:pt x="76" y="54"/>
                        <a:pt x="76" y="54"/>
                        <a:pt x="76" y="54"/>
                      </a:cubicBezTo>
                      <a:cubicBezTo>
                        <a:pt x="77" y="54"/>
                        <a:pt x="77" y="54"/>
                        <a:pt x="77" y="54"/>
                      </a:cubicBezTo>
                      <a:cubicBezTo>
                        <a:pt x="77" y="54"/>
                        <a:pt x="77" y="54"/>
                        <a:pt x="77" y="54"/>
                      </a:cubicBezTo>
                      <a:cubicBezTo>
                        <a:pt x="77" y="53"/>
                        <a:pt x="77" y="53"/>
                        <a:pt x="77" y="53"/>
                      </a:cubicBezTo>
                      <a:cubicBezTo>
                        <a:pt x="77" y="53"/>
                        <a:pt x="77" y="53"/>
                        <a:pt x="77" y="53"/>
                      </a:cubicBezTo>
                      <a:cubicBezTo>
                        <a:pt x="77" y="53"/>
                        <a:pt x="77" y="53"/>
                        <a:pt x="77" y="53"/>
                      </a:cubicBezTo>
                      <a:cubicBezTo>
                        <a:pt x="77" y="54"/>
                        <a:pt x="77" y="54"/>
                        <a:pt x="77" y="54"/>
                      </a:cubicBezTo>
                      <a:cubicBezTo>
                        <a:pt x="77" y="54"/>
                        <a:pt x="77" y="54"/>
                        <a:pt x="77" y="54"/>
                      </a:cubicBezTo>
                      <a:cubicBezTo>
                        <a:pt x="77" y="54"/>
                        <a:pt x="77" y="54"/>
                        <a:pt x="77" y="54"/>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5"/>
                        <a:pt x="76" y="55"/>
                        <a:pt x="76" y="55"/>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3"/>
                        <a:pt x="76" y="53"/>
                        <a:pt x="76" y="53"/>
                      </a:cubicBezTo>
                      <a:cubicBezTo>
                        <a:pt x="76" y="53"/>
                        <a:pt x="76" y="53"/>
                        <a:pt x="76" y="53"/>
                      </a:cubicBezTo>
                      <a:cubicBezTo>
                        <a:pt x="76" y="53"/>
                        <a:pt x="76" y="53"/>
                        <a:pt x="76" y="53"/>
                      </a:cubicBezTo>
                      <a:cubicBezTo>
                        <a:pt x="76" y="53"/>
                        <a:pt x="76" y="53"/>
                        <a:pt x="76" y="53"/>
                      </a:cubicBezTo>
                      <a:cubicBezTo>
                        <a:pt x="76" y="54"/>
                        <a:pt x="76" y="54"/>
                        <a:pt x="76" y="54"/>
                      </a:cubicBezTo>
                      <a:cubicBezTo>
                        <a:pt x="75" y="54"/>
                        <a:pt x="75" y="54"/>
                        <a:pt x="75" y="54"/>
                      </a:cubicBezTo>
                      <a:cubicBezTo>
                        <a:pt x="75" y="54"/>
                        <a:pt x="75" y="54"/>
                        <a:pt x="75" y="54"/>
                      </a:cubicBezTo>
                      <a:cubicBezTo>
                        <a:pt x="75" y="55"/>
                        <a:pt x="75" y="55"/>
                        <a:pt x="75" y="55"/>
                      </a:cubicBezTo>
                      <a:cubicBezTo>
                        <a:pt x="75" y="55"/>
                        <a:pt x="75" y="55"/>
                        <a:pt x="75" y="55"/>
                      </a:cubicBezTo>
                      <a:cubicBezTo>
                        <a:pt x="75" y="55"/>
                        <a:pt x="75" y="55"/>
                        <a:pt x="75" y="55"/>
                      </a:cubicBezTo>
                      <a:cubicBezTo>
                        <a:pt x="75" y="55"/>
                        <a:pt x="75" y="55"/>
                        <a:pt x="75" y="55"/>
                      </a:cubicBezTo>
                      <a:cubicBezTo>
                        <a:pt x="74" y="55"/>
                        <a:pt x="74" y="55"/>
                        <a:pt x="74" y="55"/>
                      </a:cubicBezTo>
                      <a:cubicBezTo>
                        <a:pt x="74" y="54"/>
                        <a:pt x="74" y="54"/>
                        <a:pt x="74" y="54"/>
                      </a:cubicBezTo>
                      <a:cubicBezTo>
                        <a:pt x="74" y="54"/>
                        <a:pt x="74" y="54"/>
                        <a:pt x="74" y="54"/>
                      </a:cubicBezTo>
                      <a:cubicBezTo>
                        <a:pt x="74" y="54"/>
                        <a:pt x="74" y="54"/>
                        <a:pt x="74" y="54"/>
                      </a:cubicBezTo>
                      <a:cubicBezTo>
                        <a:pt x="74" y="54"/>
                        <a:pt x="74" y="54"/>
                        <a:pt x="74" y="54"/>
                      </a:cubicBezTo>
                      <a:cubicBezTo>
                        <a:pt x="73" y="54"/>
                        <a:pt x="73" y="54"/>
                        <a:pt x="73" y="54"/>
                      </a:cubicBezTo>
                      <a:cubicBezTo>
                        <a:pt x="73" y="54"/>
                        <a:pt x="73" y="54"/>
                        <a:pt x="73" y="54"/>
                      </a:cubicBezTo>
                      <a:cubicBezTo>
                        <a:pt x="73" y="55"/>
                        <a:pt x="73" y="55"/>
                        <a:pt x="73" y="55"/>
                      </a:cubicBezTo>
                      <a:cubicBezTo>
                        <a:pt x="72" y="56"/>
                        <a:pt x="72" y="56"/>
                        <a:pt x="72" y="56"/>
                      </a:cubicBezTo>
                      <a:cubicBezTo>
                        <a:pt x="71" y="56"/>
                        <a:pt x="71" y="56"/>
                        <a:pt x="71" y="56"/>
                      </a:cubicBezTo>
                      <a:cubicBezTo>
                        <a:pt x="71" y="56"/>
                        <a:pt x="71" y="56"/>
                        <a:pt x="71" y="56"/>
                      </a:cubicBezTo>
                      <a:cubicBezTo>
                        <a:pt x="70" y="56"/>
                        <a:pt x="70" y="56"/>
                        <a:pt x="70" y="56"/>
                      </a:cubicBezTo>
                      <a:cubicBezTo>
                        <a:pt x="69" y="57"/>
                        <a:pt x="69" y="57"/>
                        <a:pt x="69" y="57"/>
                      </a:cubicBezTo>
                      <a:cubicBezTo>
                        <a:pt x="69" y="57"/>
                        <a:pt x="69" y="57"/>
                        <a:pt x="69" y="57"/>
                      </a:cubicBezTo>
                      <a:cubicBezTo>
                        <a:pt x="68" y="57"/>
                        <a:pt x="68" y="57"/>
                        <a:pt x="68" y="57"/>
                      </a:cubicBezTo>
                      <a:cubicBezTo>
                        <a:pt x="67" y="56"/>
                        <a:pt x="67" y="56"/>
                        <a:pt x="67" y="56"/>
                      </a:cubicBezTo>
                      <a:cubicBezTo>
                        <a:pt x="66" y="56"/>
                        <a:pt x="66" y="56"/>
                        <a:pt x="66" y="56"/>
                      </a:cubicBezTo>
                      <a:cubicBezTo>
                        <a:pt x="65" y="56"/>
                        <a:pt x="65" y="56"/>
                        <a:pt x="65" y="56"/>
                      </a:cubicBezTo>
                      <a:cubicBezTo>
                        <a:pt x="65" y="55"/>
                        <a:pt x="65" y="55"/>
                        <a:pt x="65" y="55"/>
                      </a:cubicBezTo>
                      <a:cubicBezTo>
                        <a:pt x="64" y="55"/>
                        <a:pt x="64" y="55"/>
                        <a:pt x="64" y="55"/>
                      </a:cubicBezTo>
                      <a:cubicBezTo>
                        <a:pt x="64" y="54"/>
                        <a:pt x="64" y="54"/>
                        <a:pt x="64" y="54"/>
                      </a:cubicBezTo>
                      <a:cubicBezTo>
                        <a:pt x="65" y="53"/>
                        <a:pt x="65" y="53"/>
                        <a:pt x="65" y="53"/>
                      </a:cubicBezTo>
                      <a:cubicBezTo>
                        <a:pt x="66" y="52"/>
                        <a:pt x="66" y="52"/>
                        <a:pt x="66" y="52"/>
                      </a:cubicBezTo>
                      <a:cubicBezTo>
                        <a:pt x="66" y="51"/>
                        <a:pt x="66" y="51"/>
                        <a:pt x="66" y="51"/>
                      </a:cubicBezTo>
                      <a:cubicBezTo>
                        <a:pt x="67" y="50"/>
                        <a:pt x="67" y="50"/>
                        <a:pt x="67" y="50"/>
                      </a:cubicBezTo>
                      <a:cubicBezTo>
                        <a:pt x="67" y="50"/>
                        <a:pt x="67" y="50"/>
                        <a:pt x="67" y="50"/>
                      </a:cubicBezTo>
                      <a:cubicBezTo>
                        <a:pt x="67" y="50"/>
                        <a:pt x="67" y="50"/>
                        <a:pt x="67" y="50"/>
                      </a:cubicBezTo>
                      <a:cubicBezTo>
                        <a:pt x="68" y="50"/>
                        <a:pt x="68" y="50"/>
                        <a:pt x="68" y="50"/>
                      </a:cubicBezTo>
                      <a:cubicBezTo>
                        <a:pt x="69" y="50"/>
                        <a:pt x="69" y="50"/>
                        <a:pt x="69" y="50"/>
                      </a:cubicBezTo>
                      <a:cubicBezTo>
                        <a:pt x="69" y="50"/>
                        <a:pt x="69" y="50"/>
                        <a:pt x="69" y="50"/>
                      </a:cubicBezTo>
                      <a:cubicBezTo>
                        <a:pt x="70" y="50"/>
                        <a:pt x="70" y="50"/>
                        <a:pt x="70" y="50"/>
                      </a:cubicBezTo>
                      <a:cubicBezTo>
                        <a:pt x="71" y="51"/>
                        <a:pt x="71" y="51"/>
                        <a:pt x="71" y="51"/>
                      </a:cubicBezTo>
                      <a:cubicBezTo>
                        <a:pt x="71" y="51"/>
                        <a:pt x="71" y="51"/>
                        <a:pt x="71" y="51"/>
                      </a:cubicBezTo>
                      <a:cubicBezTo>
                        <a:pt x="71" y="51"/>
                        <a:pt x="71" y="51"/>
                        <a:pt x="71" y="51"/>
                      </a:cubicBezTo>
                      <a:cubicBezTo>
                        <a:pt x="72" y="52"/>
                        <a:pt x="72" y="52"/>
                        <a:pt x="72" y="52"/>
                      </a:cubicBezTo>
                      <a:cubicBezTo>
                        <a:pt x="72" y="52"/>
                        <a:pt x="72" y="52"/>
                        <a:pt x="72" y="52"/>
                      </a:cubicBezTo>
                      <a:cubicBezTo>
                        <a:pt x="73" y="52"/>
                        <a:pt x="73" y="52"/>
                        <a:pt x="73" y="52"/>
                      </a:cubicBezTo>
                      <a:cubicBezTo>
                        <a:pt x="73" y="52"/>
                        <a:pt x="73" y="52"/>
                        <a:pt x="73" y="52"/>
                      </a:cubicBezTo>
                      <a:cubicBezTo>
                        <a:pt x="73" y="52"/>
                        <a:pt x="73" y="52"/>
                        <a:pt x="73" y="52"/>
                      </a:cubicBezTo>
                      <a:cubicBezTo>
                        <a:pt x="73" y="52"/>
                        <a:pt x="73" y="52"/>
                        <a:pt x="73" y="52"/>
                      </a:cubicBezTo>
                      <a:cubicBezTo>
                        <a:pt x="74" y="52"/>
                        <a:pt x="74" y="52"/>
                        <a:pt x="74" y="52"/>
                      </a:cubicBezTo>
                      <a:cubicBezTo>
                        <a:pt x="74" y="52"/>
                        <a:pt x="74" y="52"/>
                        <a:pt x="74" y="52"/>
                      </a:cubicBezTo>
                      <a:cubicBezTo>
                        <a:pt x="75" y="52"/>
                        <a:pt x="75" y="52"/>
                        <a:pt x="75" y="52"/>
                      </a:cubicBezTo>
                      <a:cubicBezTo>
                        <a:pt x="75" y="52"/>
                        <a:pt x="75" y="52"/>
                        <a:pt x="75" y="52"/>
                      </a:cubicBezTo>
                      <a:cubicBezTo>
                        <a:pt x="75" y="52"/>
                        <a:pt x="75" y="52"/>
                        <a:pt x="75" y="52"/>
                      </a:cubicBezTo>
                      <a:cubicBezTo>
                        <a:pt x="76" y="52"/>
                        <a:pt x="76" y="52"/>
                        <a:pt x="76" y="52"/>
                      </a:cubicBezTo>
                      <a:cubicBezTo>
                        <a:pt x="76" y="52"/>
                        <a:pt x="76" y="52"/>
                        <a:pt x="76" y="52"/>
                      </a:cubicBezTo>
                      <a:cubicBezTo>
                        <a:pt x="76" y="53"/>
                        <a:pt x="76" y="53"/>
                        <a:pt x="76" y="53"/>
                      </a:cubicBezTo>
                      <a:cubicBezTo>
                        <a:pt x="76" y="53"/>
                        <a:pt x="76" y="53"/>
                        <a:pt x="76" y="53"/>
                      </a:cubicBezTo>
                      <a:cubicBezTo>
                        <a:pt x="76" y="53"/>
                        <a:pt x="76" y="53"/>
                        <a:pt x="76" y="53"/>
                      </a:cubicBezTo>
                      <a:cubicBezTo>
                        <a:pt x="76" y="53"/>
                        <a:pt x="76" y="53"/>
                        <a:pt x="76" y="53"/>
                      </a:cubicBezTo>
                      <a:cubicBezTo>
                        <a:pt x="76" y="53"/>
                        <a:pt x="76" y="53"/>
                        <a:pt x="76" y="53"/>
                      </a:cubicBezTo>
                      <a:cubicBezTo>
                        <a:pt x="76" y="53"/>
                        <a:pt x="76" y="53"/>
                        <a:pt x="76" y="53"/>
                      </a:cubicBezTo>
                      <a:cubicBezTo>
                        <a:pt x="77" y="53"/>
                        <a:pt x="77" y="53"/>
                        <a:pt x="77" y="53"/>
                      </a:cubicBezTo>
                      <a:cubicBezTo>
                        <a:pt x="77" y="53"/>
                        <a:pt x="77" y="53"/>
                        <a:pt x="77" y="53"/>
                      </a:cubicBezTo>
                      <a:cubicBezTo>
                        <a:pt x="77" y="53"/>
                        <a:pt x="77" y="53"/>
                        <a:pt x="77"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9" y="53"/>
                        <a:pt x="79" y="53"/>
                        <a:pt x="79" y="53"/>
                      </a:cubicBezTo>
                      <a:cubicBezTo>
                        <a:pt x="79" y="53"/>
                        <a:pt x="79" y="53"/>
                        <a:pt x="79" y="53"/>
                      </a:cubicBezTo>
                      <a:cubicBezTo>
                        <a:pt x="79" y="52"/>
                        <a:pt x="79" y="52"/>
                        <a:pt x="79" y="52"/>
                      </a:cubicBezTo>
                      <a:cubicBezTo>
                        <a:pt x="79" y="52"/>
                        <a:pt x="79" y="52"/>
                        <a:pt x="79" y="52"/>
                      </a:cubicBezTo>
                      <a:cubicBezTo>
                        <a:pt x="79" y="52"/>
                        <a:pt x="79" y="52"/>
                        <a:pt x="79" y="52"/>
                      </a:cubicBezTo>
                      <a:cubicBezTo>
                        <a:pt x="79" y="52"/>
                        <a:pt x="79" y="52"/>
                        <a:pt x="79" y="52"/>
                      </a:cubicBezTo>
                      <a:cubicBezTo>
                        <a:pt x="79" y="52"/>
                        <a:pt x="79" y="52"/>
                        <a:pt x="79" y="52"/>
                      </a:cubicBezTo>
                      <a:cubicBezTo>
                        <a:pt x="79" y="53"/>
                        <a:pt x="79" y="53"/>
                        <a:pt x="79" y="53"/>
                      </a:cubicBezTo>
                      <a:cubicBezTo>
                        <a:pt x="78" y="52"/>
                        <a:pt x="78" y="52"/>
                        <a:pt x="78" y="52"/>
                      </a:cubicBezTo>
                      <a:cubicBezTo>
                        <a:pt x="78" y="51"/>
                        <a:pt x="78" y="51"/>
                        <a:pt x="78" y="51"/>
                      </a:cubicBezTo>
                      <a:cubicBezTo>
                        <a:pt x="77" y="51"/>
                        <a:pt x="77" y="51"/>
                        <a:pt x="77" y="51"/>
                      </a:cubicBezTo>
                      <a:cubicBezTo>
                        <a:pt x="77" y="50"/>
                        <a:pt x="77" y="50"/>
                        <a:pt x="77" y="50"/>
                      </a:cubicBezTo>
                      <a:cubicBezTo>
                        <a:pt x="77" y="49"/>
                        <a:pt x="77" y="49"/>
                        <a:pt x="77" y="49"/>
                      </a:cubicBezTo>
                      <a:cubicBezTo>
                        <a:pt x="77" y="49"/>
                        <a:pt x="77" y="49"/>
                        <a:pt x="77" y="49"/>
                      </a:cubicBezTo>
                      <a:cubicBezTo>
                        <a:pt x="76" y="48"/>
                        <a:pt x="76" y="48"/>
                        <a:pt x="76" y="48"/>
                      </a:cubicBezTo>
                      <a:cubicBezTo>
                        <a:pt x="76" y="48"/>
                        <a:pt x="76" y="48"/>
                        <a:pt x="76" y="48"/>
                      </a:cubicBezTo>
                      <a:cubicBezTo>
                        <a:pt x="76" y="48"/>
                        <a:pt x="76" y="48"/>
                        <a:pt x="76" y="48"/>
                      </a:cubicBezTo>
                      <a:cubicBezTo>
                        <a:pt x="76" y="48"/>
                        <a:pt x="76" y="48"/>
                        <a:pt x="76" y="48"/>
                      </a:cubicBezTo>
                      <a:cubicBezTo>
                        <a:pt x="76" y="48"/>
                        <a:pt x="76" y="48"/>
                        <a:pt x="76" y="48"/>
                      </a:cubicBezTo>
                      <a:cubicBezTo>
                        <a:pt x="76" y="47"/>
                        <a:pt x="76" y="47"/>
                        <a:pt x="76" y="47"/>
                      </a:cubicBezTo>
                      <a:cubicBezTo>
                        <a:pt x="75" y="47"/>
                        <a:pt x="75" y="47"/>
                        <a:pt x="75" y="47"/>
                      </a:cubicBezTo>
                      <a:cubicBezTo>
                        <a:pt x="75" y="46"/>
                        <a:pt x="75" y="46"/>
                        <a:pt x="75" y="46"/>
                      </a:cubicBezTo>
                      <a:cubicBezTo>
                        <a:pt x="75" y="46"/>
                        <a:pt x="75" y="46"/>
                        <a:pt x="75" y="46"/>
                      </a:cubicBezTo>
                      <a:cubicBezTo>
                        <a:pt x="74" y="46"/>
                        <a:pt x="74" y="46"/>
                        <a:pt x="74" y="46"/>
                      </a:cubicBezTo>
                      <a:cubicBezTo>
                        <a:pt x="74" y="46"/>
                        <a:pt x="74" y="46"/>
                        <a:pt x="74" y="46"/>
                      </a:cubicBezTo>
                      <a:cubicBezTo>
                        <a:pt x="74" y="45"/>
                        <a:pt x="74" y="45"/>
                        <a:pt x="74" y="45"/>
                      </a:cubicBezTo>
                      <a:cubicBezTo>
                        <a:pt x="74" y="44"/>
                        <a:pt x="74" y="44"/>
                        <a:pt x="74" y="44"/>
                      </a:cubicBezTo>
                      <a:cubicBezTo>
                        <a:pt x="74" y="44"/>
                        <a:pt x="74" y="44"/>
                        <a:pt x="74" y="44"/>
                      </a:cubicBezTo>
                      <a:cubicBezTo>
                        <a:pt x="73" y="44"/>
                        <a:pt x="73" y="44"/>
                        <a:pt x="73" y="44"/>
                      </a:cubicBezTo>
                      <a:cubicBezTo>
                        <a:pt x="73" y="43"/>
                        <a:pt x="73" y="43"/>
                        <a:pt x="73" y="43"/>
                      </a:cubicBezTo>
                      <a:cubicBezTo>
                        <a:pt x="73" y="43"/>
                        <a:pt x="73" y="43"/>
                        <a:pt x="73" y="43"/>
                      </a:cubicBezTo>
                      <a:cubicBezTo>
                        <a:pt x="73" y="43"/>
                        <a:pt x="73" y="43"/>
                        <a:pt x="73" y="43"/>
                      </a:cubicBezTo>
                      <a:cubicBezTo>
                        <a:pt x="73" y="42"/>
                        <a:pt x="73" y="42"/>
                        <a:pt x="73" y="42"/>
                      </a:cubicBezTo>
                      <a:cubicBezTo>
                        <a:pt x="73" y="42"/>
                        <a:pt x="73" y="42"/>
                        <a:pt x="73" y="42"/>
                      </a:cubicBezTo>
                      <a:cubicBezTo>
                        <a:pt x="73" y="41"/>
                        <a:pt x="73" y="41"/>
                        <a:pt x="73" y="41"/>
                      </a:cubicBezTo>
                      <a:cubicBezTo>
                        <a:pt x="74" y="41"/>
                        <a:pt x="74" y="41"/>
                        <a:pt x="74" y="41"/>
                      </a:cubicBezTo>
                      <a:cubicBezTo>
                        <a:pt x="74" y="40"/>
                        <a:pt x="74" y="40"/>
                        <a:pt x="74" y="40"/>
                      </a:cubicBezTo>
                      <a:cubicBezTo>
                        <a:pt x="74" y="39"/>
                        <a:pt x="74" y="39"/>
                        <a:pt x="74" y="39"/>
                      </a:cubicBezTo>
                      <a:cubicBezTo>
                        <a:pt x="74" y="38"/>
                        <a:pt x="74" y="38"/>
                        <a:pt x="74" y="38"/>
                      </a:cubicBezTo>
                      <a:cubicBezTo>
                        <a:pt x="74" y="37"/>
                        <a:pt x="74" y="37"/>
                        <a:pt x="74" y="37"/>
                      </a:cubicBezTo>
                      <a:cubicBezTo>
                        <a:pt x="74" y="37"/>
                        <a:pt x="74" y="37"/>
                        <a:pt x="74" y="37"/>
                      </a:cubicBezTo>
                      <a:cubicBezTo>
                        <a:pt x="64" y="38"/>
                        <a:pt x="53" y="39"/>
                        <a:pt x="42" y="40"/>
                      </a:cubicBezTo>
                      <a:cubicBezTo>
                        <a:pt x="44" y="39"/>
                        <a:pt x="44" y="39"/>
                        <a:pt x="44" y="39"/>
                      </a:cubicBezTo>
                      <a:cubicBezTo>
                        <a:pt x="43" y="38"/>
                        <a:pt x="43" y="38"/>
                        <a:pt x="43" y="38"/>
                      </a:cubicBezTo>
                      <a:cubicBezTo>
                        <a:pt x="43" y="38"/>
                        <a:pt x="43" y="38"/>
                        <a:pt x="43" y="38"/>
                      </a:cubicBezTo>
                      <a:cubicBezTo>
                        <a:pt x="43" y="37"/>
                        <a:pt x="43" y="37"/>
                        <a:pt x="43" y="37"/>
                      </a:cubicBezTo>
                      <a:cubicBezTo>
                        <a:pt x="43" y="37"/>
                        <a:pt x="43" y="37"/>
                        <a:pt x="43" y="37"/>
                      </a:cubicBezTo>
                      <a:cubicBezTo>
                        <a:pt x="43" y="37"/>
                        <a:pt x="43" y="37"/>
                        <a:pt x="43" y="37"/>
                      </a:cubicBezTo>
                      <a:cubicBezTo>
                        <a:pt x="43" y="36"/>
                        <a:pt x="43" y="36"/>
                        <a:pt x="43" y="36"/>
                      </a:cubicBezTo>
                      <a:cubicBezTo>
                        <a:pt x="43" y="36"/>
                        <a:pt x="43" y="36"/>
                        <a:pt x="43" y="36"/>
                      </a:cubicBezTo>
                      <a:cubicBezTo>
                        <a:pt x="43" y="36"/>
                        <a:pt x="43" y="36"/>
                        <a:pt x="43" y="36"/>
                      </a:cubicBezTo>
                      <a:cubicBezTo>
                        <a:pt x="43" y="36"/>
                        <a:pt x="43" y="36"/>
                        <a:pt x="43" y="36"/>
                      </a:cubicBezTo>
                      <a:cubicBezTo>
                        <a:pt x="43" y="36"/>
                        <a:pt x="43" y="36"/>
                        <a:pt x="43" y="36"/>
                      </a:cubicBezTo>
                      <a:cubicBezTo>
                        <a:pt x="43" y="36"/>
                        <a:pt x="43" y="36"/>
                        <a:pt x="43" y="36"/>
                      </a:cubicBezTo>
                      <a:cubicBezTo>
                        <a:pt x="42" y="35"/>
                        <a:pt x="42" y="35"/>
                        <a:pt x="42" y="35"/>
                      </a:cubicBezTo>
                      <a:cubicBezTo>
                        <a:pt x="42" y="35"/>
                        <a:pt x="42" y="35"/>
                        <a:pt x="42" y="35"/>
                      </a:cubicBezTo>
                      <a:cubicBezTo>
                        <a:pt x="42" y="35"/>
                        <a:pt x="42" y="35"/>
                        <a:pt x="42" y="35"/>
                      </a:cubicBezTo>
                      <a:cubicBezTo>
                        <a:pt x="42" y="34"/>
                        <a:pt x="42" y="34"/>
                        <a:pt x="42" y="34"/>
                      </a:cubicBezTo>
                      <a:cubicBezTo>
                        <a:pt x="43" y="34"/>
                        <a:pt x="43" y="34"/>
                        <a:pt x="43" y="34"/>
                      </a:cubicBezTo>
                      <a:cubicBezTo>
                        <a:pt x="43" y="34"/>
                        <a:pt x="43" y="34"/>
                        <a:pt x="43" y="34"/>
                      </a:cubicBezTo>
                      <a:cubicBezTo>
                        <a:pt x="44" y="34"/>
                        <a:pt x="44" y="34"/>
                        <a:pt x="44" y="34"/>
                      </a:cubicBezTo>
                      <a:cubicBezTo>
                        <a:pt x="44" y="34"/>
                        <a:pt x="44" y="34"/>
                        <a:pt x="44" y="34"/>
                      </a:cubicBezTo>
                      <a:cubicBezTo>
                        <a:pt x="44" y="34"/>
                        <a:pt x="44" y="34"/>
                        <a:pt x="44" y="34"/>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1"/>
                        <a:pt x="44" y="31"/>
                        <a:pt x="44" y="31"/>
                      </a:cubicBezTo>
                      <a:cubicBezTo>
                        <a:pt x="44" y="31"/>
                        <a:pt x="44" y="31"/>
                        <a:pt x="44" y="31"/>
                      </a:cubicBezTo>
                      <a:cubicBezTo>
                        <a:pt x="44" y="31"/>
                        <a:pt x="44" y="31"/>
                        <a:pt x="44" y="31"/>
                      </a:cubicBezTo>
                      <a:cubicBezTo>
                        <a:pt x="44" y="30"/>
                        <a:pt x="44" y="30"/>
                        <a:pt x="44" y="30"/>
                      </a:cubicBezTo>
                      <a:cubicBezTo>
                        <a:pt x="44" y="29"/>
                        <a:pt x="44" y="29"/>
                        <a:pt x="44" y="29"/>
                      </a:cubicBezTo>
                      <a:cubicBezTo>
                        <a:pt x="45" y="28"/>
                        <a:pt x="45" y="28"/>
                        <a:pt x="45" y="28"/>
                      </a:cubicBezTo>
                      <a:cubicBezTo>
                        <a:pt x="45" y="28"/>
                        <a:pt x="45" y="28"/>
                        <a:pt x="45" y="28"/>
                      </a:cubicBezTo>
                      <a:cubicBezTo>
                        <a:pt x="45" y="28"/>
                        <a:pt x="45" y="28"/>
                        <a:pt x="45" y="28"/>
                      </a:cubicBezTo>
                      <a:cubicBezTo>
                        <a:pt x="45" y="28"/>
                        <a:pt x="45" y="28"/>
                        <a:pt x="45" y="28"/>
                      </a:cubicBezTo>
                      <a:cubicBezTo>
                        <a:pt x="45" y="26"/>
                        <a:pt x="45" y="26"/>
                        <a:pt x="45" y="26"/>
                      </a:cubicBezTo>
                      <a:cubicBezTo>
                        <a:pt x="45" y="26"/>
                        <a:pt x="45" y="26"/>
                        <a:pt x="45" y="26"/>
                      </a:cubicBezTo>
                      <a:cubicBezTo>
                        <a:pt x="45" y="25"/>
                        <a:pt x="45" y="25"/>
                        <a:pt x="45" y="25"/>
                      </a:cubicBezTo>
                      <a:cubicBezTo>
                        <a:pt x="46" y="24"/>
                        <a:pt x="46" y="24"/>
                        <a:pt x="46" y="24"/>
                      </a:cubicBezTo>
                      <a:cubicBezTo>
                        <a:pt x="46" y="24"/>
                        <a:pt x="46" y="24"/>
                        <a:pt x="46" y="24"/>
                      </a:cubicBezTo>
                      <a:cubicBezTo>
                        <a:pt x="46" y="23"/>
                        <a:pt x="46" y="23"/>
                        <a:pt x="46" y="23"/>
                      </a:cubicBezTo>
                      <a:cubicBezTo>
                        <a:pt x="46" y="23"/>
                        <a:pt x="46" y="23"/>
                        <a:pt x="46" y="23"/>
                      </a:cubicBezTo>
                      <a:cubicBezTo>
                        <a:pt x="47" y="23"/>
                        <a:pt x="47" y="23"/>
                        <a:pt x="47" y="23"/>
                      </a:cubicBezTo>
                      <a:cubicBezTo>
                        <a:pt x="47" y="22"/>
                        <a:pt x="47" y="22"/>
                        <a:pt x="47" y="22"/>
                      </a:cubicBezTo>
                      <a:cubicBezTo>
                        <a:pt x="48" y="22"/>
                        <a:pt x="48" y="22"/>
                        <a:pt x="48" y="22"/>
                      </a:cubicBezTo>
                      <a:cubicBezTo>
                        <a:pt x="48" y="22"/>
                        <a:pt x="48" y="22"/>
                        <a:pt x="48" y="22"/>
                      </a:cubicBezTo>
                      <a:cubicBezTo>
                        <a:pt x="49" y="21"/>
                        <a:pt x="49" y="21"/>
                        <a:pt x="49" y="21"/>
                      </a:cubicBezTo>
                      <a:cubicBezTo>
                        <a:pt x="49" y="21"/>
                        <a:pt x="49" y="21"/>
                        <a:pt x="49" y="21"/>
                      </a:cubicBezTo>
                      <a:cubicBezTo>
                        <a:pt x="49" y="20"/>
                        <a:pt x="49" y="20"/>
                        <a:pt x="49" y="20"/>
                      </a:cubicBezTo>
                      <a:cubicBezTo>
                        <a:pt x="49" y="20"/>
                        <a:pt x="49" y="20"/>
                        <a:pt x="49" y="20"/>
                      </a:cubicBezTo>
                      <a:cubicBezTo>
                        <a:pt x="49" y="20"/>
                        <a:pt x="49" y="20"/>
                        <a:pt x="49" y="20"/>
                      </a:cubicBezTo>
                      <a:cubicBezTo>
                        <a:pt x="50" y="20"/>
                        <a:pt x="50" y="20"/>
                        <a:pt x="50" y="20"/>
                      </a:cubicBezTo>
                      <a:cubicBezTo>
                        <a:pt x="50" y="19"/>
                        <a:pt x="50" y="19"/>
                        <a:pt x="50" y="19"/>
                      </a:cubicBezTo>
                      <a:cubicBezTo>
                        <a:pt x="50" y="19"/>
                        <a:pt x="50" y="19"/>
                        <a:pt x="50" y="19"/>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6"/>
                        <a:pt x="51" y="16"/>
                        <a:pt x="51" y="16"/>
                      </a:cubicBezTo>
                      <a:cubicBezTo>
                        <a:pt x="52" y="15"/>
                        <a:pt x="52" y="15"/>
                        <a:pt x="52" y="15"/>
                      </a:cubicBezTo>
                      <a:cubicBezTo>
                        <a:pt x="53" y="14"/>
                        <a:pt x="53" y="14"/>
                        <a:pt x="53" y="14"/>
                      </a:cubicBezTo>
                      <a:cubicBezTo>
                        <a:pt x="53" y="14"/>
                        <a:pt x="53" y="14"/>
                        <a:pt x="53" y="14"/>
                      </a:cubicBezTo>
                      <a:cubicBezTo>
                        <a:pt x="53" y="14"/>
                        <a:pt x="53" y="14"/>
                        <a:pt x="53" y="14"/>
                      </a:cubicBezTo>
                      <a:cubicBezTo>
                        <a:pt x="53" y="13"/>
                        <a:pt x="53" y="13"/>
                        <a:pt x="53" y="13"/>
                      </a:cubicBezTo>
                      <a:cubicBezTo>
                        <a:pt x="53" y="13"/>
                        <a:pt x="53" y="13"/>
                        <a:pt x="53" y="13"/>
                      </a:cubicBezTo>
                      <a:cubicBezTo>
                        <a:pt x="52" y="13"/>
                        <a:pt x="52" y="13"/>
                        <a:pt x="52" y="13"/>
                      </a:cubicBezTo>
                      <a:cubicBezTo>
                        <a:pt x="52" y="13"/>
                        <a:pt x="52" y="13"/>
                        <a:pt x="52" y="13"/>
                      </a:cubicBezTo>
                      <a:cubicBezTo>
                        <a:pt x="51" y="13"/>
                        <a:pt x="51" y="13"/>
                        <a:pt x="51" y="13"/>
                      </a:cubicBezTo>
                      <a:cubicBezTo>
                        <a:pt x="51" y="13"/>
                        <a:pt x="51" y="13"/>
                        <a:pt x="51" y="13"/>
                      </a:cubicBezTo>
                      <a:cubicBezTo>
                        <a:pt x="51" y="12"/>
                        <a:pt x="51" y="12"/>
                        <a:pt x="51" y="12"/>
                      </a:cubicBezTo>
                      <a:cubicBezTo>
                        <a:pt x="51" y="11"/>
                        <a:pt x="51" y="11"/>
                        <a:pt x="51" y="11"/>
                      </a:cubicBezTo>
                      <a:cubicBezTo>
                        <a:pt x="50" y="11"/>
                        <a:pt x="50" y="11"/>
                        <a:pt x="50" y="11"/>
                      </a:cubicBezTo>
                      <a:cubicBezTo>
                        <a:pt x="49" y="11"/>
                        <a:pt x="49" y="11"/>
                        <a:pt x="49" y="11"/>
                      </a:cubicBezTo>
                      <a:cubicBezTo>
                        <a:pt x="49" y="11"/>
                        <a:pt x="49" y="11"/>
                        <a:pt x="49" y="11"/>
                      </a:cubicBezTo>
                      <a:cubicBezTo>
                        <a:pt x="49" y="10"/>
                        <a:pt x="49" y="10"/>
                        <a:pt x="49" y="10"/>
                      </a:cubicBezTo>
                      <a:cubicBezTo>
                        <a:pt x="49" y="10"/>
                        <a:pt x="49" y="10"/>
                        <a:pt x="49" y="10"/>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8"/>
                        <a:pt x="49" y="8"/>
                        <a:pt x="49" y="8"/>
                      </a:cubicBezTo>
                      <a:cubicBezTo>
                        <a:pt x="48" y="8"/>
                        <a:pt x="48" y="8"/>
                        <a:pt x="48" y="8"/>
                      </a:cubicBezTo>
                      <a:cubicBezTo>
                        <a:pt x="48" y="8"/>
                        <a:pt x="48" y="8"/>
                        <a:pt x="48" y="8"/>
                      </a:cubicBezTo>
                      <a:cubicBezTo>
                        <a:pt x="48" y="8"/>
                        <a:pt x="48" y="8"/>
                        <a:pt x="48" y="8"/>
                      </a:cubicBezTo>
                      <a:cubicBezTo>
                        <a:pt x="48" y="7"/>
                        <a:pt x="48" y="7"/>
                        <a:pt x="48" y="7"/>
                      </a:cubicBezTo>
                      <a:cubicBezTo>
                        <a:pt x="48" y="7"/>
                        <a:pt x="48" y="7"/>
                        <a:pt x="48" y="7"/>
                      </a:cubicBezTo>
                      <a:cubicBezTo>
                        <a:pt x="48" y="7"/>
                        <a:pt x="48" y="7"/>
                        <a:pt x="48" y="7"/>
                      </a:cubicBezTo>
                      <a:cubicBezTo>
                        <a:pt x="48" y="7"/>
                        <a:pt x="48" y="7"/>
                        <a:pt x="48" y="7"/>
                      </a:cubicBezTo>
                      <a:cubicBezTo>
                        <a:pt x="49" y="6"/>
                        <a:pt x="49" y="6"/>
                        <a:pt x="49" y="6"/>
                      </a:cubicBezTo>
                      <a:cubicBezTo>
                        <a:pt x="49" y="6"/>
                        <a:pt x="49" y="6"/>
                        <a:pt x="49" y="6"/>
                      </a:cubicBezTo>
                      <a:cubicBezTo>
                        <a:pt x="49" y="6"/>
                        <a:pt x="49" y="6"/>
                        <a:pt x="49" y="6"/>
                      </a:cubicBezTo>
                      <a:cubicBezTo>
                        <a:pt x="49" y="6"/>
                        <a:pt x="49" y="6"/>
                        <a:pt x="49" y="6"/>
                      </a:cubicBezTo>
                      <a:cubicBezTo>
                        <a:pt x="49" y="5"/>
                        <a:pt x="49" y="5"/>
                        <a:pt x="49" y="5"/>
                      </a:cubicBezTo>
                      <a:cubicBezTo>
                        <a:pt x="48" y="5"/>
                        <a:pt x="48" y="5"/>
                        <a:pt x="48" y="5"/>
                      </a:cubicBezTo>
                      <a:cubicBezTo>
                        <a:pt x="48" y="5"/>
                        <a:pt x="48" y="5"/>
                        <a:pt x="48" y="5"/>
                      </a:cubicBezTo>
                      <a:cubicBezTo>
                        <a:pt x="48" y="5"/>
                        <a:pt x="48" y="5"/>
                        <a:pt x="48" y="5"/>
                      </a:cubicBezTo>
                      <a:cubicBezTo>
                        <a:pt x="48" y="4"/>
                        <a:pt x="48" y="4"/>
                        <a:pt x="48" y="4"/>
                      </a:cubicBezTo>
                      <a:cubicBezTo>
                        <a:pt x="48" y="3"/>
                        <a:pt x="48" y="3"/>
                        <a:pt x="48" y="3"/>
                      </a:cubicBezTo>
                      <a:cubicBezTo>
                        <a:pt x="48" y="3"/>
                        <a:pt x="48" y="3"/>
                        <a:pt x="48" y="3"/>
                      </a:cubicBezTo>
                      <a:cubicBezTo>
                        <a:pt x="48" y="3"/>
                        <a:pt x="48" y="3"/>
                        <a:pt x="48" y="3"/>
                      </a:cubicBezTo>
                      <a:cubicBezTo>
                        <a:pt x="49" y="3"/>
                        <a:pt x="49" y="3"/>
                        <a:pt x="49" y="3"/>
                      </a:cubicBezTo>
                      <a:cubicBezTo>
                        <a:pt x="49" y="2"/>
                        <a:pt x="49" y="2"/>
                        <a:pt x="49" y="2"/>
                      </a:cubicBezTo>
                      <a:cubicBezTo>
                        <a:pt x="49" y="2"/>
                        <a:pt x="49" y="2"/>
                        <a:pt x="49" y="2"/>
                      </a:cubicBezTo>
                      <a:cubicBezTo>
                        <a:pt x="49" y="1"/>
                        <a:pt x="49" y="1"/>
                        <a:pt x="49" y="1"/>
                      </a:cubicBezTo>
                      <a:cubicBezTo>
                        <a:pt x="48" y="1"/>
                        <a:pt x="48" y="1"/>
                        <a:pt x="48" y="1"/>
                      </a:cubicBezTo>
                      <a:cubicBezTo>
                        <a:pt x="48" y="1"/>
                        <a:pt x="48" y="1"/>
                        <a:pt x="48" y="1"/>
                      </a:cubicBezTo>
                      <a:cubicBezTo>
                        <a:pt x="48" y="1"/>
                        <a:pt x="48" y="1"/>
                        <a:pt x="48" y="1"/>
                      </a:cubicBezTo>
                      <a:cubicBezTo>
                        <a:pt x="48" y="1"/>
                        <a:pt x="48" y="1"/>
                        <a:pt x="48" y="1"/>
                      </a:cubicBezTo>
                      <a:cubicBezTo>
                        <a:pt x="47" y="1"/>
                        <a:pt x="47" y="1"/>
                        <a:pt x="47" y="1"/>
                      </a:cubicBezTo>
                      <a:cubicBezTo>
                        <a:pt x="47" y="1"/>
                        <a:pt x="47" y="1"/>
                        <a:pt x="47" y="1"/>
                      </a:cubicBezTo>
                      <a:cubicBezTo>
                        <a:pt x="47" y="0"/>
                        <a:pt x="47" y="0"/>
                        <a:pt x="47" y="0"/>
                      </a:cubicBezTo>
                      <a:cubicBezTo>
                        <a:pt x="47" y="0"/>
                        <a:pt x="47" y="0"/>
                        <a:pt x="47" y="0"/>
                      </a:cubicBezTo>
                      <a:cubicBezTo>
                        <a:pt x="32" y="1"/>
                        <a:pt x="16" y="3"/>
                        <a:pt x="0" y="3"/>
                      </a:cubicBezTo>
                      <a:cubicBezTo>
                        <a:pt x="1" y="10"/>
                        <a:pt x="1" y="17"/>
                        <a:pt x="1" y="23"/>
                      </a:cubicBezTo>
                      <a:cubicBezTo>
                        <a:pt x="1" y="23"/>
                        <a:pt x="1" y="23"/>
                        <a:pt x="1" y="23"/>
                      </a:cubicBezTo>
                      <a:cubicBezTo>
                        <a:pt x="1" y="23"/>
                        <a:pt x="1" y="23"/>
                        <a:pt x="1"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4" y="25"/>
                        <a:pt x="4" y="25"/>
                        <a:pt x="4" y="25"/>
                      </a:cubicBezTo>
                      <a:cubicBezTo>
                        <a:pt x="4" y="25"/>
                        <a:pt x="4" y="25"/>
                        <a:pt x="4" y="25"/>
                      </a:cubicBezTo>
                      <a:cubicBezTo>
                        <a:pt x="4" y="26"/>
                        <a:pt x="4" y="26"/>
                        <a:pt x="4" y="26"/>
                      </a:cubicBezTo>
                      <a:cubicBezTo>
                        <a:pt x="4" y="26"/>
                        <a:pt x="4" y="26"/>
                        <a:pt x="4" y="26"/>
                      </a:cubicBezTo>
                      <a:cubicBezTo>
                        <a:pt x="4" y="26"/>
                        <a:pt x="4" y="26"/>
                        <a:pt x="4" y="26"/>
                      </a:cubicBezTo>
                      <a:cubicBezTo>
                        <a:pt x="5" y="26"/>
                        <a:pt x="5" y="26"/>
                        <a:pt x="5" y="26"/>
                      </a:cubicBezTo>
                      <a:cubicBezTo>
                        <a:pt x="5" y="27"/>
                        <a:pt x="5" y="27"/>
                        <a:pt x="5" y="27"/>
                      </a:cubicBezTo>
                      <a:cubicBezTo>
                        <a:pt x="5" y="27"/>
                        <a:pt x="5" y="27"/>
                        <a:pt x="5"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6" y="29"/>
                        <a:pt x="6" y="29"/>
                        <a:pt x="6" y="29"/>
                      </a:cubicBezTo>
                      <a:cubicBezTo>
                        <a:pt x="6" y="29"/>
                        <a:pt x="6" y="29"/>
                        <a:pt x="6" y="29"/>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0"/>
                        <a:pt x="5" y="30"/>
                        <a:pt x="5" y="30"/>
                      </a:cubicBezTo>
                      <a:cubicBezTo>
                        <a:pt x="5" y="30"/>
                        <a:pt x="5" y="30"/>
                        <a:pt x="5" y="30"/>
                      </a:cubicBezTo>
                      <a:cubicBezTo>
                        <a:pt x="5" y="30"/>
                        <a:pt x="5" y="30"/>
                        <a:pt x="5" y="30"/>
                      </a:cubicBezTo>
                      <a:cubicBezTo>
                        <a:pt x="5" y="31"/>
                        <a:pt x="5" y="31"/>
                        <a:pt x="5" y="31"/>
                      </a:cubicBezTo>
                      <a:cubicBezTo>
                        <a:pt x="5" y="31"/>
                        <a:pt x="5" y="31"/>
                        <a:pt x="5" y="31"/>
                      </a:cubicBezTo>
                      <a:cubicBezTo>
                        <a:pt x="5" y="31"/>
                        <a:pt x="5" y="31"/>
                        <a:pt x="5" y="31"/>
                      </a:cubicBezTo>
                      <a:cubicBezTo>
                        <a:pt x="6" y="31"/>
                        <a:pt x="6" y="31"/>
                        <a:pt x="6" y="31"/>
                      </a:cubicBezTo>
                      <a:cubicBezTo>
                        <a:pt x="6" y="31"/>
                        <a:pt x="6" y="31"/>
                        <a:pt x="6" y="31"/>
                      </a:cubicBezTo>
                      <a:cubicBezTo>
                        <a:pt x="6" y="32"/>
                        <a:pt x="6" y="32"/>
                        <a:pt x="6" y="32"/>
                      </a:cubicBezTo>
                      <a:cubicBezTo>
                        <a:pt x="6" y="32"/>
                        <a:pt x="6" y="32"/>
                        <a:pt x="6" y="32"/>
                      </a:cubicBezTo>
                      <a:cubicBezTo>
                        <a:pt x="6" y="32"/>
                        <a:pt x="6" y="32"/>
                        <a:pt x="6"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3"/>
                        <a:pt x="8" y="33"/>
                        <a:pt x="8" y="33"/>
                      </a:cubicBezTo>
                      <a:cubicBezTo>
                        <a:pt x="8" y="33"/>
                        <a:pt x="8" y="33"/>
                        <a:pt x="8" y="33"/>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5"/>
                        <a:pt x="8" y="35"/>
                        <a:pt x="8" y="35"/>
                      </a:cubicBezTo>
                      <a:cubicBezTo>
                        <a:pt x="8" y="35"/>
                        <a:pt x="8" y="35"/>
                        <a:pt x="8" y="35"/>
                      </a:cubicBezTo>
                      <a:cubicBezTo>
                        <a:pt x="9" y="35"/>
                        <a:pt x="9" y="35"/>
                        <a:pt x="9" y="35"/>
                      </a:cubicBezTo>
                      <a:cubicBezTo>
                        <a:pt x="9" y="35"/>
                        <a:pt x="9" y="35"/>
                        <a:pt x="9" y="35"/>
                      </a:cubicBezTo>
                      <a:cubicBezTo>
                        <a:pt x="8" y="35"/>
                        <a:pt x="8" y="35"/>
                        <a:pt x="8" y="35"/>
                      </a:cubicBezTo>
                      <a:cubicBezTo>
                        <a:pt x="8" y="35"/>
                        <a:pt x="8" y="35"/>
                        <a:pt x="8" y="35"/>
                      </a:cubicBezTo>
                      <a:cubicBezTo>
                        <a:pt x="8" y="35"/>
                        <a:pt x="8" y="35"/>
                        <a:pt x="8" y="35"/>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9" y="36"/>
                        <a:pt x="9" y="36"/>
                        <a:pt x="9" y="36"/>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8"/>
                        <a:pt x="9" y="38"/>
                        <a:pt x="9"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1" y="39"/>
                        <a:pt x="11" y="39"/>
                        <a:pt x="11" y="39"/>
                      </a:cubicBezTo>
                      <a:cubicBezTo>
                        <a:pt x="11" y="39"/>
                        <a:pt x="11" y="39"/>
                        <a:pt x="11" y="39"/>
                      </a:cubicBezTo>
                      <a:cubicBezTo>
                        <a:pt x="11" y="40"/>
                        <a:pt x="11" y="40"/>
                        <a:pt x="11" y="40"/>
                      </a:cubicBezTo>
                      <a:cubicBezTo>
                        <a:pt x="10" y="40"/>
                        <a:pt x="10" y="40"/>
                        <a:pt x="10" y="40"/>
                      </a:cubicBezTo>
                      <a:cubicBezTo>
                        <a:pt x="10" y="40"/>
                        <a:pt x="10" y="40"/>
                        <a:pt x="10" y="40"/>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2"/>
                        <a:pt x="11" y="42"/>
                        <a:pt x="11" y="42"/>
                      </a:cubicBezTo>
                      <a:cubicBezTo>
                        <a:pt x="10" y="42"/>
                        <a:pt x="10" y="42"/>
                        <a:pt x="10" y="42"/>
                      </a:cubicBezTo>
                      <a:cubicBezTo>
                        <a:pt x="10" y="42"/>
                        <a:pt x="10" y="42"/>
                        <a:pt x="10" y="42"/>
                      </a:cubicBezTo>
                      <a:cubicBezTo>
                        <a:pt x="10" y="42"/>
                        <a:pt x="10" y="42"/>
                        <a:pt x="10" y="42"/>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4"/>
                        <a:pt x="11" y="44"/>
                        <a:pt x="11" y="44"/>
                      </a:cubicBezTo>
                      <a:cubicBezTo>
                        <a:pt x="10" y="44"/>
                        <a:pt x="10" y="44"/>
                        <a:pt x="10" y="44"/>
                      </a:cubicBezTo>
                      <a:cubicBezTo>
                        <a:pt x="10" y="44"/>
                        <a:pt x="10" y="44"/>
                        <a:pt x="10" y="44"/>
                      </a:cubicBezTo>
                      <a:cubicBezTo>
                        <a:pt x="10" y="44"/>
                        <a:pt x="10" y="44"/>
                        <a:pt x="10" y="44"/>
                      </a:cubicBezTo>
                      <a:cubicBezTo>
                        <a:pt x="11" y="45"/>
                        <a:pt x="11" y="45"/>
                        <a:pt x="11" y="45"/>
                      </a:cubicBezTo>
                      <a:cubicBezTo>
                        <a:pt x="11" y="45"/>
                        <a:pt x="11" y="45"/>
                        <a:pt x="11" y="45"/>
                      </a:cubicBezTo>
                      <a:cubicBezTo>
                        <a:pt x="11" y="45"/>
                        <a:pt x="11" y="45"/>
                        <a:pt x="11" y="45"/>
                      </a:cubicBezTo>
                      <a:cubicBezTo>
                        <a:pt x="11" y="45"/>
                        <a:pt x="11" y="45"/>
                        <a:pt x="11" y="45"/>
                      </a:cubicBezTo>
                      <a:cubicBezTo>
                        <a:pt x="10" y="46"/>
                        <a:pt x="10" y="46"/>
                        <a:pt x="10" y="46"/>
                      </a:cubicBezTo>
                      <a:cubicBezTo>
                        <a:pt x="10" y="47"/>
                        <a:pt x="10" y="47"/>
                        <a:pt x="10" y="47"/>
                      </a:cubicBezTo>
                      <a:cubicBezTo>
                        <a:pt x="10" y="48"/>
                        <a:pt x="10" y="48"/>
                        <a:pt x="10" y="48"/>
                      </a:cubicBezTo>
                      <a:cubicBezTo>
                        <a:pt x="10" y="48"/>
                        <a:pt x="10" y="48"/>
                        <a:pt x="10" y="48"/>
                      </a:cubicBezTo>
                      <a:cubicBezTo>
                        <a:pt x="9" y="48"/>
                        <a:pt x="9" y="48"/>
                        <a:pt x="9" y="48"/>
                      </a:cubicBezTo>
                      <a:cubicBezTo>
                        <a:pt x="9" y="49"/>
                        <a:pt x="9" y="49"/>
                        <a:pt x="9" y="49"/>
                      </a:cubicBezTo>
                      <a:cubicBezTo>
                        <a:pt x="9" y="50"/>
                        <a:pt x="9" y="50"/>
                        <a:pt x="9" y="50"/>
                      </a:cubicBezTo>
                      <a:cubicBezTo>
                        <a:pt x="9" y="50"/>
                        <a:pt x="9" y="50"/>
                        <a:pt x="9" y="50"/>
                      </a:cubicBezTo>
                      <a:cubicBezTo>
                        <a:pt x="9" y="50"/>
                        <a:pt x="9" y="50"/>
                        <a:pt x="9" y="50"/>
                      </a:cubicBezTo>
                      <a:cubicBezTo>
                        <a:pt x="8" y="50"/>
                        <a:pt x="8" y="50"/>
                        <a:pt x="8" y="50"/>
                      </a:cubicBezTo>
                      <a:cubicBezTo>
                        <a:pt x="8" y="51"/>
                        <a:pt x="8" y="51"/>
                        <a:pt x="8" y="51"/>
                      </a:cubicBezTo>
                      <a:cubicBezTo>
                        <a:pt x="8" y="51"/>
                        <a:pt x="8" y="51"/>
                        <a:pt x="8" y="51"/>
                      </a:cubicBezTo>
                      <a:cubicBezTo>
                        <a:pt x="8" y="51"/>
                        <a:pt x="8" y="51"/>
                        <a:pt x="8" y="51"/>
                      </a:cubicBezTo>
                      <a:cubicBezTo>
                        <a:pt x="8" y="51"/>
                        <a:pt x="8" y="51"/>
                        <a:pt x="8" y="51"/>
                      </a:cubicBezTo>
                      <a:cubicBezTo>
                        <a:pt x="8" y="51"/>
                        <a:pt x="8" y="51"/>
                        <a:pt x="8" y="51"/>
                      </a:cubicBezTo>
                      <a:cubicBezTo>
                        <a:pt x="8" y="52"/>
                        <a:pt x="8" y="52"/>
                        <a:pt x="8" y="52"/>
                      </a:cubicBezTo>
                      <a:cubicBezTo>
                        <a:pt x="8" y="52"/>
                        <a:pt x="8" y="52"/>
                        <a:pt x="8" y="52"/>
                      </a:cubicBezTo>
                      <a:cubicBezTo>
                        <a:pt x="9" y="52"/>
                        <a:pt x="9" y="52"/>
                        <a:pt x="9" y="52"/>
                      </a:cubicBezTo>
                      <a:cubicBezTo>
                        <a:pt x="9" y="52"/>
                        <a:pt x="9" y="52"/>
                        <a:pt x="9" y="52"/>
                      </a:cubicBezTo>
                      <a:cubicBezTo>
                        <a:pt x="9" y="53"/>
                        <a:pt x="9" y="53"/>
                        <a:pt x="9" y="53"/>
                      </a:cubicBezTo>
                      <a:cubicBezTo>
                        <a:pt x="9" y="53"/>
                        <a:pt x="9" y="53"/>
                        <a:pt x="9" y="53"/>
                      </a:cubicBezTo>
                      <a:cubicBezTo>
                        <a:pt x="8" y="54"/>
                        <a:pt x="8" y="54"/>
                        <a:pt x="8" y="54"/>
                      </a:cubicBezTo>
                      <a:cubicBezTo>
                        <a:pt x="8" y="54"/>
                        <a:pt x="8" y="54"/>
                        <a:pt x="8" y="54"/>
                      </a:cubicBezTo>
                      <a:cubicBezTo>
                        <a:pt x="8" y="54"/>
                        <a:pt x="8" y="54"/>
                        <a:pt x="8" y="54"/>
                      </a:cubicBezTo>
                      <a:cubicBezTo>
                        <a:pt x="8" y="55"/>
                        <a:pt x="8" y="55"/>
                        <a:pt x="8" y="55"/>
                      </a:cubicBezTo>
                      <a:cubicBezTo>
                        <a:pt x="8" y="55"/>
                        <a:pt x="8" y="55"/>
                        <a:pt x="8" y="55"/>
                      </a:cubicBezTo>
                      <a:cubicBezTo>
                        <a:pt x="8" y="56"/>
                        <a:pt x="8" y="56"/>
                        <a:pt x="8" y="56"/>
                      </a:cubicBezTo>
                      <a:cubicBezTo>
                        <a:pt x="9" y="56"/>
                        <a:pt x="9" y="56"/>
                        <a:pt x="9" y="56"/>
                      </a:cubicBezTo>
                      <a:cubicBezTo>
                        <a:pt x="9" y="56"/>
                        <a:pt x="9" y="56"/>
                        <a:pt x="9" y="56"/>
                      </a:cubicBezTo>
                      <a:cubicBezTo>
                        <a:pt x="9" y="57"/>
                        <a:pt x="9" y="57"/>
                        <a:pt x="9" y="57"/>
                      </a:cubicBezTo>
                      <a:cubicBezTo>
                        <a:pt x="9" y="57"/>
                        <a:pt x="9" y="57"/>
                        <a:pt x="9" y="57"/>
                      </a:cubicBezTo>
                      <a:cubicBezTo>
                        <a:pt x="9" y="57"/>
                        <a:pt x="9" y="57"/>
                        <a:pt x="9" y="57"/>
                      </a:cubicBezTo>
                      <a:cubicBezTo>
                        <a:pt x="9" y="57"/>
                        <a:pt x="9" y="57"/>
                        <a:pt x="9" y="57"/>
                      </a:cubicBezTo>
                      <a:cubicBezTo>
                        <a:pt x="9" y="58"/>
                        <a:pt x="9" y="58"/>
                        <a:pt x="9" y="58"/>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60"/>
                        <a:pt x="9" y="60"/>
                        <a:pt x="9" y="60"/>
                      </a:cubicBezTo>
                      <a:cubicBezTo>
                        <a:pt x="9" y="60"/>
                        <a:pt x="9" y="60"/>
                        <a:pt x="9" y="60"/>
                      </a:cubicBezTo>
                      <a:cubicBezTo>
                        <a:pt x="9" y="60"/>
                        <a:pt x="9" y="60"/>
                        <a:pt x="9" y="60"/>
                      </a:cubicBezTo>
                      <a:cubicBezTo>
                        <a:pt x="8" y="61"/>
                        <a:pt x="8" y="61"/>
                        <a:pt x="8" y="61"/>
                      </a:cubicBezTo>
                      <a:cubicBezTo>
                        <a:pt x="8" y="62"/>
                        <a:pt x="8" y="62"/>
                        <a:pt x="8" y="62"/>
                      </a:cubicBezTo>
                      <a:cubicBezTo>
                        <a:pt x="8" y="62"/>
                        <a:pt x="8" y="62"/>
                        <a:pt x="8" y="62"/>
                      </a:cubicBezTo>
                      <a:cubicBezTo>
                        <a:pt x="8" y="62"/>
                        <a:pt x="8" y="62"/>
                        <a:pt x="8" y="62"/>
                      </a:cubicBezTo>
                      <a:cubicBezTo>
                        <a:pt x="8" y="62"/>
                        <a:pt x="8" y="62"/>
                        <a:pt x="8" y="62"/>
                      </a:cubicBezTo>
                      <a:cubicBezTo>
                        <a:pt x="8" y="62"/>
                        <a:pt x="8" y="62"/>
                        <a:pt x="8" y="62"/>
                      </a:cubicBezTo>
                      <a:cubicBezTo>
                        <a:pt x="8" y="63"/>
                        <a:pt x="8" y="64"/>
                        <a:pt x="8" y="64"/>
                      </a:cubicBezTo>
                      <a:cubicBezTo>
                        <a:pt x="7" y="65"/>
                        <a:pt x="7" y="65"/>
                        <a:pt x="7" y="65"/>
                      </a:cubicBezTo>
                      <a:cubicBezTo>
                        <a:pt x="7" y="65"/>
                        <a:pt x="7" y="65"/>
                        <a:pt x="7" y="65"/>
                      </a:cubicBezTo>
                      <a:cubicBezTo>
                        <a:pt x="6" y="65"/>
                        <a:pt x="6" y="65"/>
                        <a:pt x="6" y="65"/>
                      </a:cubicBezTo>
                      <a:cubicBezTo>
                        <a:pt x="6" y="66"/>
                        <a:pt x="6" y="66"/>
                        <a:pt x="6" y="66"/>
                      </a:cubicBezTo>
                      <a:cubicBezTo>
                        <a:pt x="7" y="67"/>
                        <a:pt x="7" y="67"/>
                        <a:pt x="7" y="67"/>
                      </a:cubicBezTo>
                      <a:cubicBezTo>
                        <a:pt x="7" y="67"/>
                        <a:pt x="7" y="67"/>
                        <a:pt x="7" y="67"/>
                      </a:cubicBezTo>
                      <a:cubicBezTo>
                        <a:pt x="7" y="67"/>
                        <a:pt x="7" y="67"/>
                        <a:pt x="7" y="67"/>
                      </a:cubicBezTo>
                      <a:cubicBezTo>
                        <a:pt x="8" y="67"/>
                        <a:pt x="8" y="67"/>
                        <a:pt x="8" y="67"/>
                      </a:cubicBezTo>
                      <a:cubicBezTo>
                        <a:pt x="8" y="67"/>
                        <a:pt x="8" y="67"/>
                        <a:pt x="8" y="67"/>
                      </a:cubicBezTo>
                      <a:cubicBezTo>
                        <a:pt x="8" y="67"/>
                        <a:pt x="8" y="67"/>
                        <a:pt x="8" y="67"/>
                      </a:cubicBezTo>
                      <a:cubicBezTo>
                        <a:pt x="9" y="67"/>
                        <a:pt x="9" y="67"/>
                        <a:pt x="9" y="67"/>
                      </a:cubicBezTo>
                      <a:cubicBezTo>
                        <a:pt x="9" y="67"/>
                        <a:pt x="10" y="66"/>
                        <a:pt x="11" y="66"/>
                      </a:cubicBezTo>
                      <a:cubicBezTo>
                        <a:pt x="12" y="66"/>
                        <a:pt x="12" y="66"/>
                        <a:pt x="12" y="66"/>
                      </a:cubicBezTo>
                      <a:cubicBezTo>
                        <a:pt x="13" y="66"/>
                        <a:pt x="13" y="66"/>
                        <a:pt x="13" y="66"/>
                      </a:cubicBezTo>
                      <a:cubicBezTo>
                        <a:pt x="14" y="66"/>
                        <a:pt x="14" y="66"/>
                        <a:pt x="14" y="66"/>
                      </a:cubicBezTo>
                      <a:cubicBezTo>
                        <a:pt x="14" y="66"/>
                        <a:pt x="14" y="66"/>
                        <a:pt x="14" y="66"/>
                      </a:cubicBezTo>
                      <a:cubicBezTo>
                        <a:pt x="15" y="66"/>
                        <a:pt x="15" y="66"/>
                        <a:pt x="15" y="66"/>
                      </a:cubicBezTo>
                      <a:cubicBezTo>
                        <a:pt x="16" y="66"/>
                        <a:pt x="16" y="66"/>
                        <a:pt x="16" y="66"/>
                      </a:cubicBezTo>
                      <a:cubicBezTo>
                        <a:pt x="16" y="66"/>
                        <a:pt x="16" y="66"/>
                        <a:pt x="16" y="66"/>
                      </a:cubicBezTo>
                      <a:cubicBezTo>
                        <a:pt x="17" y="65"/>
                        <a:pt x="17" y="65"/>
                        <a:pt x="17" y="65"/>
                      </a:cubicBezTo>
                      <a:cubicBezTo>
                        <a:pt x="18" y="65"/>
                        <a:pt x="18" y="65"/>
                        <a:pt x="18" y="65"/>
                      </a:cubicBezTo>
                      <a:cubicBezTo>
                        <a:pt x="20" y="66"/>
                        <a:pt x="20" y="66"/>
                        <a:pt x="20" y="66"/>
                      </a:cubicBezTo>
                      <a:cubicBezTo>
                        <a:pt x="21" y="66"/>
                        <a:pt x="21" y="66"/>
                        <a:pt x="21" y="66"/>
                      </a:cubicBezTo>
                      <a:cubicBezTo>
                        <a:pt x="23" y="67"/>
                        <a:pt x="23" y="67"/>
                        <a:pt x="23" y="67"/>
                      </a:cubicBezTo>
                      <a:cubicBezTo>
                        <a:pt x="24" y="67"/>
                        <a:pt x="24" y="67"/>
                        <a:pt x="25" y="68"/>
                      </a:cubicBezTo>
                      <a:cubicBezTo>
                        <a:pt x="27" y="68"/>
                        <a:pt x="27" y="68"/>
                        <a:pt x="27" y="68"/>
                      </a:cubicBezTo>
                      <a:cubicBezTo>
                        <a:pt x="29" y="69"/>
                        <a:pt x="29" y="69"/>
                        <a:pt x="29" y="69"/>
                      </a:cubicBezTo>
                      <a:cubicBezTo>
                        <a:pt x="30" y="69"/>
                        <a:pt x="30" y="69"/>
                        <a:pt x="30" y="69"/>
                      </a:cubicBezTo>
                      <a:cubicBezTo>
                        <a:pt x="30" y="69"/>
                        <a:pt x="30" y="69"/>
                        <a:pt x="30" y="69"/>
                      </a:cubicBezTo>
                      <a:cubicBezTo>
                        <a:pt x="31" y="69"/>
                        <a:pt x="31" y="69"/>
                        <a:pt x="31" y="69"/>
                      </a:cubicBezTo>
                      <a:cubicBezTo>
                        <a:pt x="33" y="69"/>
                        <a:pt x="33" y="69"/>
                        <a:pt x="33" y="69"/>
                      </a:cubicBezTo>
                      <a:cubicBezTo>
                        <a:pt x="34" y="69"/>
                        <a:pt x="34" y="69"/>
                        <a:pt x="34" y="69"/>
                      </a:cubicBezTo>
                      <a:cubicBezTo>
                        <a:pt x="35" y="69"/>
                        <a:pt x="35" y="69"/>
                        <a:pt x="35" y="69"/>
                      </a:cubicBezTo>
                      <a:cubicBezTo>
                        <a:pt x="36" y="68"/>
                        <a:pt x="36" y="68"/>
                        <a:pt x="36" y="68"/>
                      </a:cubicBezTo>
                      <a:cubicBezTo>
                        <a:pt x="36" y="68"/>
                        <a:pt x="36" y="68"/>
                        <a:pt x="36" y="68"/>
                      </a:cubicBezTo>
                      <a:cubicBezTo>
                        <a:pt x="37" y="68"/>
                        <a:pt x="37" y="68"/>
                        <a:pt x="37" y="68"/>
                      </a:cubicBezTo>
                      <a:cubicBezTo>
                        <a:pt x="37" y="68"/>
                        <a:pt x="37" y="68"/>
                        <a:pt x="37" y="68"/>
                      </a:cubicBezTo>
                      <a:cubicBezTo>
                        <a:pt x="38" y="67"/>
                        <a:pt x="38" y="67"/>
                        <a:pt x="38" y="67"/>
                      </a:cubicBezTo>
                      <a:cubicBezTo>
                        <a:pt x="37" y="67"/>
                        <a:pt x="37" y="67"/>
                        <a:pt x="37" y="67"/>
                      </a:cubicBezTo>
                      <a:cubicBezTo>
                        <a:pt x="37" y="67"/>
                        <a:pt x="37" y="67"/>
                        <a:pt x="37" y="67"/>
                      </a:cubicBezTo>
                      <a:cubicBezTo>
                        <a:pt x="38" y="67"/>
                        <a:pt x="38" y="67"/>
                        <a:pt x="38" y="67"/>
                      </a:cubicBezTo>
                      <a:cubicBezTo>
                        <a:pt x="38" y="67"/>
                        <a:pt x="38" y="67"/>
                        <a:pt x="38" y="67"/>
                      </a:cubicBezTo>
                      <a:cubicBezTo>
                        <a:pt x="38" y="67"/>
                        <a:pt x="38" y="67"/>
                        <a:pt x="38" y="67"/>
                      </a:cubicBezTo>
                      <a:cubicBezTo>
                        <a:pt x="37" y="67"/>
                        <a:pt x="37" y="67"/>
                        <a:pt x="37" y="67"/>
                      </a:cubicBezTo>
                      <a:cubicBezTo>
                        <a:pt x="37" y="67"/>
                        <a:pt x="37" y="67"/>
                        <a:pt x="37" y="67"/>
                      </a:cubicBezTo>
                      <a:cubicBezTo>
                        <a:pt x="37" y="67"/>
                        <a:pt x="37" y="67"/>
                        <a:pt x="37" y="67"/>
                      </a:cubicBezTo>
                      <a:cubicBezTo>
                        <a:pt x="37" y="67"/>
                        <a:pt x="37" y="67"/>
                        <a:pt x="37" y="67"/>
                      </a:cubicBezTo>
                      <a:cubicBezTo>
                        <a:pt x="37" y="67"/>
                        <a:pt x="37" y="67"/>
                        <a:pt x="37" y="67"/>
                      </a:cubicBezTo>
                      <a:cubicBezTo>
                        <a:pt x="36" y="66"/>
                        <a:pt x="36" y="66"/>
                        <a:pt x="36" y="66"/>
                      </a:cubicBezTo>
                      <a:cubicBezTo>
                        <a:pt x="36" y="66"/>
                        <a:pt x="36" y="66"/>
                        <a:pt x="36" y="66"/>
                      </a:cubicBezTo>
                      <a:cubicBezTo>
                        <a:pt x="37" y="65"/>
                        <a:pt x="37" y="65"/>
                        <a:pt x="37" y="65"/>
                      </a:cubicBezTo>
                      <a:cubicBezTo>
                        <a:pt x="37" y="65"/>
                        <a:pt x="37" y="65"/>
                        <a:pt x="37" y="65"/>
                      </a:cubicBezTo>
                      <a:cubicBezTo>
                        <a:pt x="36" y="65"/>
                        <a:pt x="36" y="65"/>
                        <a:pt x="36" y="65"/>
                      </a:cubicBezTo>
                      <a:cubicBezTo>
                        <a:pt x="36" y="65"/>
                        <a:pt x="36" y="65"/>
                        <a:pt x="36" y="65"/>
                      </a:cubicBezTo>
                      <a:cubicBezTo>
                        <a:pt x="36" y="66"/>
                        <a:pt x="36" y="66"/>
                        <a:pt x="36" y="66"/>
                      </a:cubicBezTo>
                      <a:cubicBezTo>
                        <a:pt x="36" y="66"/>
                        <a:pt x="36" y="66"/>
                        <a:pt x="36" y="66"/>
                      </a:cubicBezTo>
                      <a:cubicBezTo>
                        <a:pt x="35" y="66"/>
                        <a:pt x="35" y="66"/>
                        <a:pt x="35" y="66"/>
                      </a:cubicBezTo>
                      <a:cubicBezTo>
                        <a:pt x="35" y="66"/>
                        <a:pt x="35" y="66"/>
                        <a:pt x="35" y="66"/>
                      </a:cubicBezTo>
                      <a:cubicBezTo>
                        <a:pt x="35" y="65"/>
                        <a:pt x="35" y="65"/>
                        <a:pt x="35" y="65"/>
                      </a:cubicBezTo>
                      <a:cubicBezTo>
                        <a:pt x="35" y="65"/>
                        <a:pt x="35" y="65"/>
                        <a:pt x="35" y="65"/>
                      </a:cubicBezTo>
                      <a:cubicBezTo>
                        <a:pt x="35" y="64"/>
                        <a:pt x="35" y="64"/>
                        <a:pt x="35" y="64"/>
                      </a:cubicBezTo>
                      <a:cubicBezTo>
                        <a:pt x="35" y="65"/>
                        <a:pt x="35" y="65"/>
                        <a:pt x="35" y="65"/>
                      </a:cubicBezTo>
                      <a:cubicBezTo>
                        <a:pt x="35" y="65"/>
                        <a:pt x="35" y="65"/>
                        <a:pt x="35" y="65"/>
                      </a:cubicBezTo>
                      <a:cubicBezTo>
                        <a:pt x="35" y="65"/>
                        <a:pt x="35" y="65"/>
                        <a:pt x="35" y="65"/>
                      </a:cubicBezTo>
                      <a:cubicBezTo>
                        <a:pt x="36" y="64"/>
                        <a:pt x="36" y="64"/>
                        <a:pt x="36" y="64"/>
                      </a:cubicBezTo>
                      <a:cubicBezTo>
                        <a:pt x="36" y="64"/>
                        <a:pt x="36" y="64"/>
                        <a:pt x="36" y="64"/>
                      </a:cubicBezTo>
                      <a:cubicBezTo>
                        <a:pt x="36" y="64"/>
                        <a:pt x="36" y="64"/>
                        <a:pt x="36" y="64"/>
                      </a:cubicBezTo>
                      <a:cubicBezTo>
                        <a:pt x="36" y="65"/>
                        <a:pt x="36" y="65"/>
                        <a:pt x="36" y="65"/>
                      </a:cubicBezTo>
                      <a:cubicBezTo>
                        <a:pt x="36" y="65"/>
                        <a:pt x="36" y="65"/>
                        <a:pt x="36" y="65"/>
                      </a:cubicBezTo>
                      <a:cubicBezTo>
                        <a:pt x="36" y="65"/>
                        <a:pt x="36" y="65"/>
                        <a:pt x="36" y="65"/>
                      </a:cubicBezTo>
                      <a:cubicBezTo>
                        <a:pt x="36" y="65"/>
                        <a:pt x="36" y="65"/>
                        <a:pt x="36" y="65"/>
                      </a:cubicBezTo>
                      <a:cubicBezTo>
                        <a:pt x="36" y="65"/>
                        <a:pt x="36" y="65"/>
                        <a:pt x="36" y="65"/>
                      </a:cubicBezTo>
                      <a:cubicBezTo>
                        <a:pt x="37" y="64"/>
                        <a:pt x="37" y="64"/>
                        <a:pt x="37" y="64"/>
                      </a:cubicBezTo>
                      <a:cubicBezTo>
                        <a:pt x="37" y="64"/>
                        <a:pt x="37" y="64"/>
                        <a:pt x="37" y="64"/>
                      </a:cubicBezTo>
                      <a:cubicBezTo>
                        <a:pt x="38" y="64"/>
                        <a:pt x="38" y="64"/>
                        <a:pt x="38" y="64"/>
                      </a:cubicBezTo>
                      <a:cubicBezTo>
                        <a:pt x="38" y="63"/>
                        <a:pt x="38" y="63"/>
                        <a:pt x="38" y="63"/>
                      </a:cubicBezTo>
                      <a:cubicBezTo>
                        <a:pt x="39" y="63"/>
                        <a:pt x="39" y="63"/>
                        <a:pt x="39" y="63"/>
                      </a:cubicBezTo>
                      <a:cubicBezTo>
                        <a:pt x="38" y="63"/>
                        <a:pt x="38" y="63"/>
                        <a:pt x="38" y="63"/>
                      </a:cubicBezTo>
                      <a:cubicBezTo>
                        <a:pt x="38" y="63"/>
                        <a:pt x="38" y="63"/>
                        <a:pt x="38" y="63"/>
                      </a:cubicBezTo>
                      <a:cubicBezTo>
                        <a:pt x="39" y="63"/>
                        <a:pt x="39" y="63"/>
                        <a:pt x="39" y="63"/>
                      </a:cubicBezTo>
                      <a:cubicBezTo>
                        <a:pt x="39" y="63"/>
                        <a:pt x="39" y="63"/>
                        <a:pt x="39" y="63"/>
                      </a:cubicBezTo>
                      <a:cubicBezTo>
                        <a:pt x="39" y="63"/>
                        <a:pt x="39" y="63"/>
                        <a:pt x="39" y="63"/>
                      </a:cubicBezTo>
                      <a:cubicBezTo>
                        <a:pt x="39" y="63"/>
                        <a:pt x="39" y="63"/>
                        <a:pt x="39" y="63"/>
                      </a:cubicBezTo>
                      <a:cubicBezTo>
                        <a:pt x="40" y="63"/>
                        <a:pt x="40" y="63"/>
                        <a:pt x="40" y="63"/>
                      </a:cubicBezTo>
                      <a:cubicBezTo>
                        <a:pt x="40" y="63"/>
                        <a:pt x="40" y="63"/>
                        <a:pt x="40" y="63"/>
                      </a:cubicBezTo>
                      <a:cubicBezTo>
                        <a:pt x="41" y="63"/>
                        <a:pt x="41" y="63"/>
                        <a:pt x="41" y="63"/>
                      </a:cubicBezTo>
                      <a:cubicBezTo>
                        <a:pt x="41" y="63"/>
                        <a:pt x="41" y="63"/>
                        <a:pt x="41" y="63"/>
                      </a:cubicBezTo>
                      <a:cubicBezTo>
                        <a:pt x="41" y="63"/>
                        <a:pt x="41" y="63"/>
                        <a:pt x="41" y="63"/>
                      </a:cubicBezTo>
                      <a:cubicBezTo>
                        <a:pt x="41" y="63"/>
                        <a:pt x="41" y="63"/>
                        <a:pt x="41" y="63"/>
                      </a:cubicBezTo>
                      <a:cubicBezTo>
                        <a:pt x="41" y="64"/>
                        <a:pt x="41" y="64"/>
                        <a:pt x="41" y="64"/>
                      </a:cubicBezTo>
                      <a:cubicBezTo>
                        <a:pt x="41" y="64"/>
                        <a:pt x="41" y="64"/>
                        <a:pt x="41" y="64"/>
                      </a:cubicBezTo>
                      <a:cubicBezTo>
                        <a:pt x="41" y="63"/>
                        <a:pt x="41" y="63"/>
                        <a:pt x="41" y="63"/>
                      </a:cubicBezTo>
                      <a:cubicBezTo>
                        <a:pt x="41" y="63"/>
                        <a:pt x="41" y="63"/>
                        <a:pt x="41" y="63"/>
                      </a:cubicBezTo>
                      <a:cubicBezTo>
                        <a:pt x="41" y="63"/>
                        <a:pt x="41" y="63"/>
                        <a:pt x="41" y="63"/>
                      </a:cubicBezTo>
                      <a:cubicBezTo>
                        <a:pt x="40" y="64"/>
                        <a:pt x="40" y="64"/>
                        <a:pt x="40" y="64"/>
                      </a:cubicBezTo>
                      <a:cubicBezTo>
                        <a:pt x="40" y="64"/>
                        <a:pt x="40" y="64"/>
                        <a:pt x="40" y="64"/>
                      </a:cubicBezTo>
                      <a:cubicBezTo>
                        <a:pt x="41" y="64"/>
                        <a:pt x="41" y="64"/>
                        <a:pt x="41" y="64"/>
                      </a:cubicBezTo>
                      <a:cubicBezTo>
                        <a:pt x="41" y="64"/>
                        <a:pt x="41" y="64"/>
                        <a:pt x="41" y="64"/>
                      </a:cubicBezTo>
                      <a:cubicBezTo>
                        <a:pt x="41" y="65"/>
                        <a:pt x="41" y="65"/>
                        <a:pt x="41" y="65"/>
                      </a:cubicBezTo>
                      <a:cubicBezTo>
                        <a:pt x="41" y="65"/>
                        <a:pt x="41" y="65"/>
                        <a:pt x="41" y="65"/>
                      </a:cubicBezTo>
                      <a:cubicBezTo>
                        <a:pt x="41" y="65"/>
                        <a:pt x="41" y="65"/>
                        <a:pt x="41" y="65"/>
                      </a:cubicBezTo>
                      <a:cubicBezTo>
                        <a:pt x="42" y="64"/>
                        <a:pt x="42" y="64"/>
                        <a:pt x="42" y="64"/>
                      </a:cubicBezTo>
                      <a:cubicBezTo>
                        <a:pt x="42" y="64"/>
                        <a:pt x="42" y="64"/>
                        <a:pt x="42" y="64"/>
                      </a:cubicBezTo>
                      <a:cubicBezTo>
                        <a:pt x="44" y="64"/>
                        <a:pt x="44" y="64"/>
                        <a:pt x="44" y="64"/>
                      </a:cubicBezTo>
                      <a:cubicBezTo>
                        <a:pt x="44" y="64"/>
                        <a:pt x="44" y="64"/>
                        <a:pt x="44" y="64"/>
                      </a:cubicBezTo>
                      <a:cubicBezTo>
                        <a:pt x="44" y="64"/>
                        <a:pt x="44" y="64"/>
                        <a:pt x="44" y="64"/>
                      </a:cubicBezTo>
                      <a:cubicBezTo>
                        <a:pt x="45" y="64"/>
                        <a:pt x="45" y="64"/>
                        <a:pt x="45" y="64"/>
                      </a:cubicBezTo>
                      <a:cubicBezTo>
                        <a:pt x="45" y="65"/>
                        <a:pt x="45" y="65"/>
                        <a:pt x="45" y="65"/>
                      </a:cubicBezTo>
                      <a:cubicBezTo>
                        <a:pt x="45" y="66"/>
                        <a:pt x="45" y="66"/>
                        <a:pt x="45" y="66"/>
                      </a:cubicBezTo>
                      <a:cubicBezTo>
                        <a:pt x="45" y="66"/>
                        <a:pt x="45" y="66"/>
                        <a:pt x="45" y="66"/>
                      </a:cubicBezTo>
                      <a:cubicBezTo>
                        <a:pt x="45" y="66"/>
                        <a:pt x="45" y="66"/>
                        <a:pt x="45" y="66"/>
                      </a:cubicBezTo>
                      <a:cubicBezTo>
                        <a:pt x="45" y="66"/>
                        <a:pt x="45" y="66"/>
                        <a:pt x="45" y="66"/>
                      </a:cubicBezTo>
                      <a:cubicBezTo>
                        <a:pt x="45" y="66"/>
                        <a:pt x="45" y="66"/>
                        <a:pt x="45" y="66"/>
                      </a:cubicBezTo>
                      <a:cubicBezTo>
                        <a:pt x="46" y="66"/>
                        <a:pt x="46" y="66"/>
                        <a:pt x="46" y="66"/>
                      </a:cubicBezTo>
                      <a:cubicBezTo>
                        <a:pt x="46" y="66"/>
                        <a:pt x="46" y="66"/>
                        <a:pt x="46" y="66"/>
                      </a:cubicBezTo>
                      <a:cubicBezTo>
                        <a:pt x="46" y="66"/>
                        <a:pt x="46" y="66"/>
                        <a:pt x="46" y="66"/>
                      </a:cubicBezTo>
                      <a:cubicBezTo>
                        <a:pt x="46" y="66"/>
                        <a:pt x="46" y="66"/>
                        <a:pt x="46" y="66"/>
                      </a:cubicBezTo>
                      <a:cubicBezTo>
                        <a:pt x="46" y="67"/>
                        <a:pt x="46" y="67"/>
                        <a:pt x="46" y="67"/>
                      </a:cubicBezTo>
                      <a:cubicBezTo>
                        <a:pt x="46" y="67"/>
                        <a:pt x="46" y="67"/>
                        <a:pt x="46" y="67"/>
                      </a:cubicBezTo>
                      <a:cubicBezTo>
                        <a:pt x="46" y="67"/>
                        <a:pt x="46" y="67"/>
                        <a:pt x="46" y="67"/>
                      </a:cubicBezTo>
                      <a:cubicBezTo>
                        <a:pt x="46" y="67"/>
                        <a:pt x="46" y="67"/>
                        <a:pt x="46" y="67"/>
                      </a:cubicBezTo>
                      <a:cubicBezTo>
                        <a:pt x="46" y="68"/>
                        <a:pt x="46" y="68"/>
                        <a:pt x="46" y="68"/>
                      </a:cubicBezTo>
                      <a:cubicBezTo>
                        <a:pt x="46" y="68"/>
                        <a:pt x="46" y="68"/>
                        <a:pt x="46" y="68"/>
                      </a:cubicBezTo>
                      <a:cubicBezTo>
                        <a:pt x="47" y="68"/>
                        <a:pt x="47" y="68"/>
                        <a:pt x="47" y="68"/>
                      </a:cubicBezTo>
                      <a:cubicBezTo>
                        <a:pt x="47" y="68"/>
                        <a:pt x="47" y="68"/>
                        <a:pt x="47" y="68"/>
                      </a:cubicBezTo>
                      <a:cubicBezTo>
                        <a:pt x="48" y="68"/>
                        <a:pt x="48" y="68"/>
                        <a:pt x="48" y="68"/>
                      </a:cubicBezTo>
                      <a:cubicBezTo>
                        <a:pt x="48" y="67"/>
                        <a:pt x="48" y="67"/>
                        <a:pt x="48" y="67"/>
                      </a:cubicBezTo>
                      <a:cubicBezTo>
                        <a:pt x="49" y="68"/>
                        <a:pt x="49" y="68"/>
                        <a:pt x="49" y="68"/>
                      </a:cubicBezTo>
                      <a:cubicBezTo>
                        <a:pt x="49" y="68"/>
                        <a:pt x="49" y="68"/>
                        <a:pt x="49" y="68"/>
                      </a:cubicBezTo>
                      <a:cubicBezTo>
                        <a:pt x="48" y="68"/>
                        <a:pt x="48" y="68"/>
                        <a:pt x="48" y="68"/>
                      </a:cubicBezTo>
                      <a:cubicBezTo>
                        <a:pt x="48" y="68"/>
                        <a:pt x="48" y="68"/>
                        <a:pt x="48" y="68"/>
                      </a:cubicBezTo>
                      <a:cubicBezTo>
                        <a:pt x="48" y="68"/>
                        <a:pt x="48" y="68"/>
                        <a:pt x="48" y="68"/>
                      </a:cubicBezTo>
                      <a:cubicBezTo>
                        <a:pt x="49" y="68"/>
                        <a:pt x="49" y="68"/>
                        <a:pt x="49" y="68"/>
                      </a:cubicBezTo>
                      <a:cubicBezTo>
                        <a:pt x="49" y="68"/>
                        <a:pt x="49" y="68"/>
                        <a:pt x="49" y="68"/>
                      </a:cubicBezTo>
                      <a:cubicBezTo>
                        <a:pt x="49" y="68"/>
                        <a:pt x="49" y="68"/>
                        <a:pt x="49" y="68"/>
                      </a:cubicBezTo>
                      <a:cubicBezTo>
                        <a:pt x="50" y="69"/>
                        <a:pt x="50" y="69"/>
                        <a:pt x="50" y="69"/>
                      </a:cubicBezTo>
                      <a:cubicBezTo>
                        <a:pt x="51" y="69"/>
                        <a:pt x="51" y="69"/>
                        <a:pt x="51" y="69"/>
                      </a:cubicBezTo>
                      <a:cubicBezTo>
                        <a:pt x="51" y="69"/>
                        <a:pt x="51" y="69"/>
                        <a:pt x="51" y="69"/>
                      </a:cubicBezTo>
                      <a:cubicBezTo>
                        <a:pt x="51" y="68"/>
                        <a:pt x="51" y="68"/>
                        <a:pt x="51" y="68"/>
                      </a:cubicBezTo>
                      <a:cubicBezTo>
                        <a:pt x="51" y="68"/>
                        <a:pt x="51" y="68"/>
                        <a:pt x="51" y="68"/>
                      </a:cubicBezTo>
                      <a:cubicBezTo>
                        <a:pt x="51" y="68"/>
                        <a:pt x="51" y="68"/>
                        <a:pt x="51" y="68"/>
                      </a:cubicBezTo>
                      <a:cubicBezTo>
                        <a:pt x="51" y="68"/>
                        <a:pt x="51" y="68"/>
                        <a:pt x="51" y="68"/>
                      </a:cubicBezTo>
                      <a:cubicBezTo>
                        <a:pt x="51" y="68"/>
                        <a:pt x="51" y="68"/>
                        <a:pt x="51" y="68"/>
                      </a:cubicBezTo>
                      <a:cubicBezTo>
                        <a:pt x="51" y="67"/>
                        <a:pt x="51" y="67"/>
                        <a:pt x="51" y="67"/>
                      </a:cubicBezTo>
                      <a:cubicBezTo>
                        <a:pt x="51" y="67"/>
                        <a:pt x="51" y="67"/>
                        <a:pt x="51" y="67"/>
                      </a:cubicBezTo>
                      <a:cubicBezTo>
                        <a:pt x="51" y="67"/>
                        <a:pt x="51" y="67"/>
                        <a:pt x="51" y="67"/>
                      </a:cubicBezTo>
                      <a:cubicBezTo>
                        <a:pt x="51" y="66"/>
                        <a:pt x="51" y="66"/>
                        <a:pt x="51" y="66"/>
                      </a:cubicBezTo>
                      <a:cubicBezTo>
                        <a:pt x="51" y="66"/>
                        <a:pt x="51" y="66"/>
                        <a:pt x="51" y="66"/>
                      </a:cubicBezTo>
                      <a:cubicBezTo>
                        <a:pt x="52" y="66"/>
                        <a:pt x="52" y="66"/>
                        <a:pt x="52" y="66"/>
                      </a:cubicBezTo>
                      <a:cubicBezTo>
                        <a:pt x="52" y="66"/>
                        <a:pt x="52" y="66"/>
                        <a:pt x="52" y="66"/>
                      </a:cubicBezTo>
                      <a:cubicBezTo>
                        <a:pt x="52" y="67"/>
                        <a:pt x="52" y="67"/>
                        <a:pt x="52" y="67"/>
                      </a:cubicBezTo>
                      <a:cubicBezTo>
                        <a:pt x="52" y="67"/>
                        <a:pt x="52" y="67"/>
                        <a:pt x="52" y="67"/>
                      </a:cubicBezTo>
                      <a:cubicBezTo>
                        <a:pt x="52" y="67"/>
                        <a:pt x="52" y="67"/>
                        <a:pt x="52" y="67"/>
                      </a:cubicBezTo>
                      <a:cubicBezTo>
                        <a:pt x="51" y="67"/>
                        <a:pt x="51" y="67"/>
                        <a:pt x="51" y="67"/>
                      </a:cubicBezTo>
                      <a:cubicBezTo>
                        <a:pt x="51" y="68"/>
                        <a:pt x="51" y="68"/>
                        <a:pt x="51" y="68"/>
                      </a:cubicBezTo>
                      <a:cubicBezTo>
                        <a:pt x="51" y="68"/>
                        <a:pt x="51" y="68"/>
                        <a:pt x="51" y="68"/>
                      </a:cubicBezTo>
                      <a:cubicBezTo>
                        <a:pt x="51" y="69"/>
                        <a:pt x="51" y="69"/>
                        <a:pt x="51" y="69"/>
                      </a:cubicBezTo>
                      <a:cubicBezTo>
                        <a:pt x="51" y="69"/>
                        <a:pt x="51" y="69"/>
                        <a:pt x="51" y="69"/>
                      </a:cubicBezTo>
                      <a:cubicBezTo>
                        <a:pt x="52" y="69"/>
                        <a:pt x="52" y="69"/>
                        <a:pt x="52" y="69"/>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3" y="71"/>
                        <a:pt x="53" y="71"/>
                        <a:pt x="53" y="71"/>
                      </a:cubicBezTo>
                      <a:cubicBezTo>
                        <a:pt x="54" y="71"/>
                        <a:pt x="54" y="71"/>
                        <a:pt x="54" y="71"/>
                      </a:cubicBezTo>
                      <a:cubicBezTo>
                        <a:pt x="54" y="72"/>
                        <a:pt x="54" y="72"/>
                        <a:pt x="54" y="72"/>
                      </a:cubicBezTo>
                      <a:cubicBezTo>
                        <a:pt x="54" y="72"/>
                        <a:pt x="54" y="72"/>
                        <a:pt x="54" y="72"/>
                      </a:cubicBezTo>
                      <a:cubicBezTo>
                        <a:pt x="54" y="72"/>
                        <a:pt x="54" y="72"/>
                        <a:pt x="54" y="72"/>
                      </a:cubicBezTo>
                      <a:cubicBezTo>
                        <a:pt x="54" y="72"/>
                        <a:pt x="54" y="72"/>
                        <a:pt x="54" y="72"/>
                      </a:cubicBezTo>
                      <a:cubicBezTo>
                        <a:pt x="54" y="73"/>
                        <a:pt x="54" y="73"/>
                        <a:pt x="54" y="73"/>
                      </a:cubicBezTo>
                      <a:cubicBezTo>
                        <a:pt x="54" y="73"/>
                        <a:pt x="54" y="73"/>
                        <a:pt x="54" y="73"/>
                      </a:cubicBezTo>
                      <a:cubicBezTo>
                        <a:pt x="54" y="73"/>
                        <a:pt x="54" y="73"/>
                        <a:pt x="54" y="73"/>
                      </a:cubicBezTo>
                      <a:cubicBezTo>
                        <a:pt x="54" y="73"/>
                        <a:pt x="54" y="73"/>
                        <a:pt x="54" y="73"/>
                      </a:cubicBezTo>
                      <a:cubicBezTo>
                        <a:pt x="53" y="73"/>
                        <a:pt x="53" y="73"/>
                        <a:pt x="53" y="73"/>
                      </a:cubicBezTo>
                      <a:cubicBezTo>
                        <a:pt x="53" y="73"/>
                        <a:pt x="53" y="73"/>
                        <a:pt x="53" y="73"/>
                      </a:cubicBezTo>
                      <a:cubicBezTo>
                        <a:pt x="53" y="73"/>
                        <a:pt x="53" y="73"/>
                        <a:pt x="53" y="73"/>
                      </a:cubicBezTo>
                      <a:cubicBezTo>
                        <a:pt x="53" y="73"/>
                        <a:pt x="53" y="73"/>
                        <a:pt x="53" y="73"/>
                      </a:cubicBezTo>
                      <a:cubicBezTo>
                        <a:pt x="53" y="73"/>
                        <a:pt x="53" y="73"/>
                        <a:pt x="53" y="73"/>
                      </a:cubicBezTo>
                      <a:cubicBezTo>
                        <a:pt x="53" y="72"/>
                        <a:pt x="53" y="72"/>
                        <a:pt x="53" y="72"/>
                      </a:cubicBezTo>
                      <a:cubicBezTo>
                        <a:pt x="53" y="72"/>
                        <a:pt x="53" y="72"/>
                        <a:pt x="53" y="72"/>
                      </a:cubicBezTo>
                      <a:cubicBezTo>
                        <a:pt x="53" y="71"/>
                        <a:pt x="53" y="71"/>
                        <a:pt x="53" y="71"/>
                      </a:cubicBezTo>
                      <a:cubicBezTo>
                        <a:pt x="53" y="72"/>
                        <a:pt x="53" y="72"/>
                        <a:pt x="53" y="72"/>
                      </a:cubicBezTo>
                      <a:cubicBezTo>
                        <a:pt x="52" y="71"/>
                        <a:pt x="52" y="71"/>
                        <a:pt x="52" y="71"/>
                      </a:cubicBezTo>
                      <a:cubicBezTo>
                        <a:pt x="52" y="71"/>
                        <a:pt x="52" y="71"/>
                        <a:pt x="52" y="71"/>
                      </a:cubicBezTo>
                      <a:cubicBezTo>
                        <a:pt x="52" y="71"/>
                        <a:pt x="52" y="71"/>
                        <a:pt x="52" y="71"/>
                      </a:cubicBezTo>
                      <a:cubicBezTo>
                        <a:pt x="52" y="71"/>
                        <a:pt x="52" y="71"/>
                        <a:pt x="52" y="71"/>
                      </a:cubicBezTo>
                      <a:cubicBezTo>
                        <a:pt x="51" y="71"/>
                        <a:pt x="51" y="71"/>
                        <a:pt x="51" y="71"/>
                      </a:cubicBezTo>
                      <a:cubicBezTo>
                        <a:pt x="51" y="71"/>
                        <a:pt x="51" y="71"/>
                        <a:pt x="51" y="71"/>
                      </a:cubicBezTo>
                      <a:cubicBezTo>
                        <a:pt x="51" y="72"/>
                        <a:pt x="51" y="72"/>
                        <a:pt x="51" y="72"/>
                      </a:cubicBezTo>
                      <a:cubicBezTo>
                        <a:pt x="51" y="72"/>
                        <a:pt x="51" y="72"/>
                        <a:pt x="51" y="72"/>
                      </a:cubicBezTo>
                      <a:cubicBezTo>
                        <a:pt x="51" y="72"/>
                        <a:pt x="51" y="72"/>
                        <a:pt x="51" y="72"/>
                      </a:cubicBezTo>
                      <a:cubicBezTo>
                        <a:pt x="50" y="72"/>
                        <a:pt x="50" y="72"/>
                        <a:pt x="50" y="72"/>
                      </a:cubicBezTo>
                      <a:cubicBezTo>
                        <a:pt x="50" y="72"/>
                        <a:pt x="50" y="72"/>
                        <a:pt x="50" y="72"/>
                      </a:cubicBezTo>
                      <a:cubicBezTo>
                        <a:pt x="50" y="72"/>
                        <a:pt x="50" y="72"/>
                        <a:pt x="50" y="72"/>
                      </a:cubicBezTo>
                      <a:cubicBezTo>
                        <a:pt x="51" y="73"/>
                        <a:pt x="51" y="73"/>
                        <a:pt x="51" y="73"/>
                      </a:cubicBezTo>
                      <a:cubicBezTo>
                        <a:pt x="52" y="73"/>
                        <a:pt x="52" y="73"/>
                        <a:pt x="52" y="73"/>
                      </a:cubicBezTo>
                      <a:cubicBezTo>
                        <a:pt x="54" y="74"/>
                        <a:pt x="54" y="74"/>
                        <a:pt x="54" y="74"/>
                      </a:cubicBezTo>
                      <a:cubicBezTo>
                        <a:pt x="54" y="74"/>
                        <a:pt x="54" y="74"/>
                        <a:pt x="54"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6" y="73"/>
                        <a:pt x="56" y="73"/>
                        <a:pt x="56" y="73"/>
                      </a:cubicBezTo>
                      <a:cubicBezTo>
                        <a:pt x="56" y="73"/>
                        <a:pt x="56" y="73"/>
                        <a:pt x="56" y="73"/>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7" y="74"/>
                        <a:pt x="57" y="74"/>
                        <a:pt x="57" y="74"/>
                      </a:cubicBezTo>
                      <a:cubicBezTo>
                        <a:pt x="57" y="74"/>
                        <a:pt x="57" y="74"/>
                        <a:pt x="57" y="74"/>
                      </a:cubicBezTo>
                      <a:cubicBezTo>
                        <a:pt x="58" y="75"/>
                        <a:pt x="58" y="75"/>
                        <a:pt x="58" y="75"/>
                      </a:cubicBezTo>
                      <a:cubicBezTo>
                        <a:pt x="58" y="75"/>
                        <a:pt x="58" y="75"/>
                        <a:pt x="58" y="75"/>
                      </a:cubicBezTo>
                      <a:cubicBezTo>
                        <a:pt x="58" y="75"/>
                        <a:pt x="58" y="75"/>
                        <a:pt x="58" y="75"/>
                      </a:cubicBezTo>
                      <a:cubicBezTo>
                        <a:pt x="58" y="75"/>
                        <a:pt x="58" y="75"/>
                        <a:pt x="58" y="75"/>
                      </a:cubicBezTo>
                      <a:cubicBezTo>
                        <a:pt x="58" y="75"/>
                        <a:pt x="58" y="75"/>
                        <a:pt x="58" y="75"/>
                      </a:cubicBezTo>
                      <a:cubicBezTo>
                        <a:pt x="59" y="74"/>
                        <a:pt x="59" y="74"/>
                        <a:pt x="59" y="74"/>
                      </a:cubicBezTo>
                      <a:cubicBezTo>
                        <a:pt x="59" y="74"/>
                        <a:pt x="59" y="74"/>
                        <a:pt x="59" y="74"/>
                      </a:cubicBezTo>
                      <a:cubicBezTo>
                        <a:pt x="59" y="74"/>
                        <a:pt x="59" y="74"/>
                        <a:pt x="59" y="74"/>
                      </a:cubicBezTo>
                      <a:cubicBezTo>
                        <a:pt x="59" y="74"/>
                        <a:pt x="59" y="74"/>
                        <a:pt x="59" y="74"/>
                      </a:cubicBezTo>
                      <a:cubicBezTo>
                        <a:pt x="59" y="74"/>
                        <a:pt x="59" y="74"/>
                        <a:pt x="59" y="74"/>
                      </a:cubicBezTo>
                      <a:cubicBezTo>
                        <a:pt x="60" y="74"/>
                        <a:pt x="60" y="74"/>
                        <a:pt x="60" y="74"/>
                      </a:cubicBezTo>
                      <a:cubicBezTo>
                        <a:pt x="60" y="74"/>
                        <a:pt x="60" y="74"/>
                        <a:pt x="60" y="74"/>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2" y="75"/>
                        <a:pt x="62" y="75"/>
                        <a:pt x="62" y="75"/>
                      </a:cubicBezTo>
                      <a:cubicBezTo>
                        <a:pt x="62" y="74"/>
                        <a:pt x="62" y="74"/>
                        <a:pt x="62" y="74"/>
                      </a:cubicBezTo>
                      <a:cubicBezTo>
                        <a:pt x="62" y="74"/>
                        <a:pt x="62" y="74"/>
                        <a:pt x="62" y="74"/>
                      </a:cubicBezTo>
                      <a:cubicBezTo>
                        <a:pt x="62" y="74"/>
                        <a:pt x="62" y="74"/>
                        <a:pt x="62" y="74"/>
                      </a:cubicBezTo>
                      <a:cubicBezTo>
                        <a:pt x="62" y="74"/>
                        <a:pt x="62" y="74"/>
                        <a:pt x="62" y="74"/>
                      </a:cubicBezTo>
                      <a:cubicBezTo>
                        <a:pt x="62" y="74"/>
                        <a:pt x="62" y="74"/>
                        <a:pt x="62" y="74"/>
                      </a:cubicBezTo>
                      <a:cubicBezTo>
                        <a:pt x="62" y="74"/>
                        <a:pt x="62" y="74"/>
                        <a:pt x="62" y="74"/>
                      </a:cubicBezTo>
                      <a:cubicBezTo>
                        <a:pt x="62" y="75"/>
                        <a:pt x="62" y="75"/>
                        <a:pt x="62" y="75"/>
                      </a:cubicBezTo>
                      <a:cubicBezTo>
                        <a:pt x="62" y="74"/>
                        <a:pt x="62" y="74"/>
                        <a:pt x="62" y="74"/>
                      </a:cubicBezTo>
                      <a:cubicBezTo>
                        <a:pt x="62" y="73"/>
                        <a:pt x="62" y="73"/>
                        <a:pt x="62" y="73"/>
                      </a:cubicBezTo>
                      <a:cubicBezTo>
                        <a:pt x="62" y="73"/>
                        <a:pt x="62" y="73"/>
                        <a:pt x="62" y="73"/>
                      </a:cubicBezTo>
                      <a:cubicBezTo>
                        <a:pt x="62" y="73"/>
                        <a:pt x="62" y="73"/>
                        <a:pt x="62" y="73"/>
                      </a:cubicBezTo>
                      <a:cubicBezTo>
                        <a:pt x="62" y="73"/>
                        <a:pt x="62" y="73"/>
                        <a:pt x="62" y="73"/>
                      </a:cubicBezTo>
                      <a:cubicBezTo>
                        <a:pt x="63" y="73"/>
                        <a:pt x="63" y="73"/>
                        <a:pt x="63" y="73"/>
                      </a:cubicBezTo>
                      <a:cubicBezTo>
                        <a:pt x="63" y="73"/>
                        <a:pt x="63" y="73"/>
                        <a:pt x="63" y="73"/>
                      </a:cubicBezTo>
                      <a:cubicBezTo>
                        <a:pt x="63" y="73"/>
                        <a:pt x="63" y="73"/>
                        <a:pt x="63" y="73"/>
                      </a:cubicBezTo>
                      <a:cubicBezTo>
                        <a:pt x="63" y="73"/>
                        <a:pt x="63" y="73"/>
                        <a:pt x="63" y="73"/>
                      </a:cubicBezTo>
                      <a:cubicBezTo>
                        <a:pt x="63" y="73"/>
                        <a:pt x="63" y="73"/>
                        <a:pt x="63" y="73"/>
                      </a:cubicBezTo>
                      <a:cubicBezTo>
                        <a:pt x="63" y="72"/>
                        <a:pt x="63" y="72"/>
                        <a:pt x="63" y="72"/>
                      </a:cubicBezTo>
                      <a:cubicBezTo>
                        <a:pt x="63" y="72"/>
                        <a:pt x="63" y="72"/>
                        <a:pt x="63" y="72"/>
                      </a:cubicBezTo>
                      <a:cubicBezTo>
                        <a:pt x="63" y="72"/>
                        <a:pt x="63" y="72"/>
                        <a:pt x="63" y="72"/>
                      </a:cubicBezTo>
                      <a:cubicBezTo>
                        <a:pt x="63" y="72"/>
                        <a:pt x="63" y="72"/>
                        <a:pt x="63" y="72"/>
                      </a:cubicBezTo>
                      <a:cubicBezTo>
                        <a:pt x="63" y="72"/>
                        <a:pt x="63" y="72"/>
                        <a:pt x="63" y="72"/>
                      </a:cubicBezTo>
                      <a:cubicBezTo>
                        <a:pt x="63" y="72"/>
                        <a:pt x="63" y="72"/>
                        <a:pt x="63" y="72"/>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4" y="71"/>
                        <a:pt x="64" y="71"/>
                        <a:pt x="64" y="71"/>
                      </a:cubicBezTo>
                      <a:cubicBezTo>
                        <a:pt x="64" y="71"/>
                        <a:pt x="64" y="71"/>
                        <a:pt x="64" y="71"/>
                      </a:cubicBezTo>
                      <a:cubicBezTo>
                        <a:pt x="64" y="71"/>
                        <a:pt x="64" y="71"/>
                        <a:pt x="64" y="71"/>
                      </a:cubicBezTo>
                      <a:cubicBezTo>
                        <a:pt x="65" y="71"/>
                        <a:pt x="65" y="71"/>
                        <a:pt x="65" y="71"/>
                      </a:cubicBezTo>
                      <a:cubicBezTo>
                        <a:pt x="65" y="71"/>
                        <a:pt x="65" y="71"/>
                        <a:pt x="65" y="71"/>
                      </a:cubicBezTo>
                      <a:cubicBezTo>
                        <a:pt x="65" y="71"/>
                        <a:pt x="65" y="71"/>
                        <a:pt x="65" y="71"/>
                      </a:cubicBezTo>
                      <a:cubicBezTo>
                        <a:pt x="65" y="71"/>
                        <a:pt x="65" y="71"/>
                        <a:pt x="65" y="71"/>
                      </a:cubicBezTo>
                      <a:cubicBezTo>
                        <a:pt x="65" y="70"/>
                        <a:pt x="65" y="70"/>
                        <a:pt x="65" y="70"/>
                      </a:cubicBezTo>
                      <a:cubicBezTo>
                        <a:pt x="65" y="70"/>
                        <a:pt x="65" y="70"/>
                        <a:pt x="65" y="70"/>
                      </a:cubicBezTo>
                      <a:cubicBezTo>
                        <a:pt x="65" y="70"/>
                        <a:pt x="65" y="70"/>
                        <a:pt x="65" y="70"/>
                      </a:cubicBezTo>
                      <a:cubicBezTo>
                        <a:pt x="66" y="70"/>
                        <a:pt x="66" y="70"/>
                        <a:pt x="66" y="70"/>
                      </a:cubicBezTo>
                      <a:cubicBezTo>
                        <a:pt x="66" y="70"/>
                        <a:pt x="66" y="70"/>
                        <a:pt x="66" y="70"/>
                      </a:cubicBezTo>
                      <a:cubicBezTo>
                        <a:pt x="66" y="70"/>
                        <a:pt x="66" y="70"/>
                        <a:pt x="66" y="70"/>
                      </a:cubicBezTo>
                      <a:cubicBezTo>
                        <a:pt x="66" y="71"/>
                        <a:pt x="66" y="71"/>
                        <a:pt x="66" y="71"/>
                      </a:cubicBezTo>
                      <a:cubicBezTo>
                        <a:pt x="66" y="71"/>
                        <a:pt x="66" y="71"/>
                        <a:pt x="66" y="71"/>
                      </a:cubicBezTo>
                      <a:cubicBezTo>
                        <a:pt x="66" y="72"/>
                        <a:pt x="66" y="72"/>
                        <a:pt x="66" y="72"/>
                      </a:cubicBezTo>
                      <a:cubicBezTo>
                        <a:pt x="67" y="72"/>
                        <a:pt x="67" y="72"/>
                        <a:pt x="67" y="72"/>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8" y="72"/>
                        <a:pt x="68" y="72"/>
                        <a:pt x="68" y="72"/>
                      </a:cubicBezTo>
                      <a:cubicBezTo>
                        <a:pt x="68" y="72"/>
                        <a:pt x="68" y="72"/>
                        <a:pt x="68" y="72"/>
                      </a:cubicBezTo>
                      <a:cubicBezTo>
                        <a:pt x="68" y="72"/>
                        <a:pt x="68" y="72"/>
                        <a:pt x="68" y="72"/>
                      </a:cubicBezTo>
                      <a:cubicBezTo>
                        <a:pt x="68" y="72"/>
                        <a:pt x="68" y="72"/>
                        <a:pt x="68" y="72"/>
                      </a:cubicBezTo>
                      <a:cubicBezTo>
                        <a:pt x="68" y="72"/>
                        <a:pt x="68" y="72"/>
                        <a:pt x="68" y="72"/>
                      </a:cubicBezTo>
                      <a:cubicBezTo>
                        <a:pt x="68" y="71"/>
                        <a:pt x="68" y="71"/>
                        <a:pt x="68" y="71"/>
                      </a:cubicBezTo>
                      <a:cubicBezTo>
                        <a:pt x="69" y="71"/>
                        <a:pt x="69" y="71"/>
                        <a:pt x="69" y="71"/>
                      </a:cubicBezTo>
                      <a:cubicBezTo>
                        <a:pt x="69" y="72"/>
                        <a:pt x="69" y="72"/>
                        <a:pt x="69" y="72"/>
                      </a:cubicBezTo>
                      <a:cubicBezTo>
                        <a:pt x="69" y="72"/>
                        <a:pt x="69" y="72"/>
                        <a:pt x="69" y="72"/>
                      </a:cubicBezTo>
                      <a:cubicBezTo>
                        <a:pt x="69" y="72"/>
                        <a:pt x="69" y="72"/>
                        <a:pt x="69" y="72"/>
                      </a:cubicBezTo>
                      <a:cubicBezTo>
                        <a:pt x="69" y="72"/>
                        <a:pt x="69" y="72"/>
                        <a:pt x="69" y="72"/>
                      </a:cubicBezTo>
                      <a:cubicBezTo>
                        <a:pt x="69" y="73"/>
                        <a:pt x="69" y="73"/>
                        <a:pt x="69" y="73"/>
                      </a:cubicBezTo>
                      <a:cubicBezTo>
                        <a:pt x="69" y="73"/>
                        <a:pt x="69" y="73"/>
                        <a:pt x="69" y="73"/>
                      </a:cubicBezTo>
                      <a:cubicBezTo>
                        <a:pt x="69" y="73"/>
                        <a:pt x="69" y="73"/>
                        <a:pt x="69" y="73"/>
                      </a:cubicBezTo>
                      <a:cubicBezTo>
                        <a:pt x="69" y="73"/>
                        <a:pt x="69" y="73"/>
                        <a:pt x="69" y="73"/>
                      </a:cubicBezTo>
                      <a:cubicBezTo>
                        <a:pt x="69" y="73"/>
                        <a:pt x="69" y="73"/>
                        <a:pt x="69" y="73"/>
                      </a:cubicBezTo>
                      <a:cubicBezTo>
                        <a:pt x="69" y="74"/>
                        <a:pt x="69" y="74"/>
                        <a:pt x="69" y="74"/>
                      </a:cubicBezTo>
                      <a:cubicBezTo>
                        <a:pt x="69" y="74"/>
                        <a:pt x="69" y="74"/>
                        <a:pt x="69" y="74"/>
                      </a:cubicBezTo>
                      <a:cubicBezTo>
                        <a:pt x="69" y="74"/>
                        <a:pt x="69" y="74"/>
                        <a:pt x="69" y="74"/>
                      </a:cubicBezTo>
                      <a:cubicBezTo>
                        <a:pt x="69" y="74"/>
                        <a:pt x="69" y="74"/>
                        <a:pt x="69" y="74"/>
                      </a:cubicBezTo>
                      <a:cubicBezTo>
                        <a:pt x="69" y="75"/>
                        <a:pt x="69" y="75"/>
                        <a:pt x="69" y="75"/>
                      </a:cubicBezTo>
                      <a:cubicBezTo>
                        <a:pt x="69" y="75"/>
                        <a:pt x="69" y="75"/>
                        <a:pt x="69" y="75"/>
                      </a:cubicBezTo>
                      <a:cubicBezTo>
                        <a:pt x="69" y="75"/>
                        <a:pt x="69" y="75"/>
                        <a:pt x="69" y="75"/>
                      </a:cubicBezTo>
                      <a:cubicBezTo>
                        <a:pt x="69" y="75"/>
                        <a:pt x="69" y="75"/>
                        <a:pt x="69" y="75"/>
                      </a:cubicBezTo>
                      <a:cubicBezTo>
                        <a:pt x="70" y="75"/>
                        <a:pt x="70" y="75"/>
                        <a:pt x="70" y="75"/>
                      </a:cubicBezTo>
                      <a:cubicBezTo>
                        <a:pt x="71" y="74"/>
                        <a:pt x="71" y="74"/>
                        <a:pt x="71" y="74"/>
                      </a:cubicBezTo>
                      <a:cubicBezTo>
                        <a:pt x="71" y="74"/>
                        <a:pt x="71" y="74"/>
                        <a:pt x="71" y="74"/>
                      </a:cubicBezTo>
                      <a:cubicBezTo>
                        <a:pt x="71" y="74"/>
                        <a:pt x="71" y="74"/>
                        <a:pt x="71" y="74"/>
                      </a:cubicBezTo>
                      <a:cubicBezTo>
                        <a:pt x="71" y="73"/>
                        <a:pt x="71" y="73"/>
                        <a:pt x="71" y="73"/>
                      </a:cubicBezTo>
                      <a:cubicBezTo>
                        <a:pt x="72" y="73"/>
                        <a:pt x="72" y="73"/>
                        <a:pt x="72" y="73"/>
                      </a:cubicBezTo>
                      <a:cubicBezTo>
                        <a:pt x="72" y="73"/>
                        <a:pt x="72" y="73"/>
                        <a:pt x="72" y="73"/>
                      </a:cubicBezTo>
                      <a:cubicBezTo>
                        <a:pt x="72" y="72"/>
                        <a:pt x="72" y="72"/>
                        <a:pt x="72" y="72"/>
                      </a:cubicBezTo>
                      <a:cubicBezTo>
                        <a:pt x="72" y="72"/>
                        <a:pt x="72" y="72"/>
                        <a:pt x="72" y="72"/>
                      </a:cubicBezTo>
                      <a:cubicBezTo>
                        <a:pt x="72" y="72"/>
                        <a:pt x="72" y="72"/>
                        <a:pt x="72" y="72"/>
                      </a:cubicBezTo>
                      <a:cubicBezTo>
                        <a:pt x="71" y="72"/>
                        <a:pt x="71" y="72"/>
                        <a:pt x="71" y="72"/>
                      </a:cubicBezTo>
                      <a:cubicBezTo>
                        <a:pt x="71" y="71"/>
                        <a:pt x="71" y="71"/>
                        <a:pt x="71" y="71"/>
                      </a:cubicBezTo>
                      <a:cubicBezTo>
                        <a:pt x="72" y="71"/>
                        <a:pt x="72" y="71"/>
                        <a:pt x="72" y="71"/>
                      </a:cubicBezTo>
                      <a:cubicBezTo>
                        <a:pt x="72" y="71"/>
                        <a:pt x="72" y="71"/>
                        <a:pt x="72" y="71"/>
                      </a:cubicBezTo>
                      <a:cubicBezTo>
                        <a:pt x="72" y="70"/>
                        <a:pt x="72" y="70"/>
                        <a:pt x="72" y="70"/>
                      </a:cubicBezTo>
                      <a:cubicBezTo>
                        <a:pt x="72" y="70"/>
                        <a:pt x="72" y="70"/>
                        <a:pt x="72" y="70"/>
                      </a:cubicBezTo>
                      <a:cubicBezTo>
                        <a:pt x="72" y="71"/>
                        <a:pt x="72" y="71"/>
                        <a:pt x="72" y="71"/>
                      </a:cubicBezTo>
                      <a:cubicBezTo>
                        <a:pt x="73" y="71"/>
                        <a:pt x="73" y="71"/>
                        <a:pt x="73" y="71"/>
                      </a:cubicBezTo>
                      <a:cubicBezTo>
                        <a:pt x="73" y="70"/>
                        <a:pt x="73" y="70"/>
                        <a:pt x="73" y="70"/>
                      </a:cubicBezTo>
                      <a:cubicBezTo>
                        <a:pt x="72" y="70"/>
                        <a:pt x="72" y="70"/>
                        <a:pt x="72" y="70"/>
                      </a:cubicBezTo>
                      <a:cubicBezTo>
                        <a:pt x="72" y="70"/>
                        <a:pt x="72" y="70"/>
                        <a:pt x="72" y="70"/>
                      </a:cubicBezTo>
                      <a:cubicBezTo>
                        <a:pt x="72" y="70"/>
                        <a:pt x="72" y="70"/>
                        <a:pt x="72" y="70"/>
                      </a:cubicBezTo>
                      <a:cubicBezTo>
                        <a:pt x="72" y="69"/>
                        <a:pt x="72" y="69"/>
                        <a:pt x="72" y="69"/>
                      </a:cubicBezTo>
                      <a:cubicBezTo>
                        <a:pt x="72" y="69"/>
                        <a:pt x="72" y="69"/>
                        <a:pt x="72" y="69"/>
                      </a:cubicBezTo>
                      <a:cubicBezTo>
                        <a:pt x="72" y="70"/>
                        <a:pt x="72" y="70"/>
                        <a:pt x="72" y="70"/>
                      </a:cubicBezTo>
                      <a:cubicBezTo>
                        <a:pt x="72" y="70"/>
                        <a:pt x="72" y="70"/>
                        <a:pt x="72" y="70"/>
                      </a:cubicBezTo>
                      <a:cubicBezTo>
                        <a:pt x="72" y="70"/>
                        <a:pt x="72" y="70"/>
                        <a:pt x="72" y="70"/>
                      </a:cubicBezTo>
                      <a:cubicBezTo>
                        <a:pt x="72" y="69"/>
                        <a:pt x="72" y="69"/>
                        <a:pt x="72" y="69"/>
                      </a:cubicBezTo>
                      <a:cubicBezTo>
                        <a:pt x="72" y="69"/>
                        <a:pt x="72" y="69"/>
                        <a:pt x="72" y="69"/>
                      </a:cubicBezTo>
                      <a:cubicBezTo>
                        <a:pt x="72" y="69"/>
                        <a:pt x="72" y="69"/>
                        <a:pt x="72" y="69"/>
                      </a:cubicBezTo>
                      <a:cubicBezTo>
                        <a:pt x="72" y="69"/>
                        <a:pt x="72" y="69"/>
                        <a:pt x="72" y="69"/>
                      </a:cubicBezTo>
                      <a:cubicBezTo>
                        <a:pt x="72" y="69"/>
                        <a:pt x="72" y="69"/>
                        <a:pt x="72" y="69"/>
                      </a:cubicBezTo>
                      <a:cubicBezTo>
                        <a:pt x="72" y="68"/>
                        <a:pt x="72" y="68"/>
                        <a:pt x="72" y="68"/>
                      </a:cubicBezTo>
                      <a:cubicBezTo>
                        <a:pt x="72" y="68"/>
                        <a:pt x="72" y="68"/>
                        <a:pt x="72" y="68"/>
                      </a:cubicBezTo>
                      <a:cubicBezTo>
                        <a:pt x="72" y="68"/>
                        <a:pt x="72" y="68"/>
                        <a:pt x="72" y="68"/>
                      </a:cubicBezTo>
                      <a:cubicBezTo>
                        <a:pt x="72" y="68"/>
                        <a:pt x="72" y="68"/>
                        <a:pt x="72" y="68"/>
                      </a:cubicBezTo>
                      <a:cubicBezTo>
                        <a:pt x="72" y="68"/>
                        <a:pt x="72" y="68"/>
                        <a:pt x="72" y="68"/>
                      </a:cubicBezTo>
                      <a:cubicBezTo>
                        <a:pt x="71" y="67"/>
                        <a:pt x="71" y="67"/>
                        <a:pt x="71" y="67"/>
                      </a:cubicBezTo>
                      <a:cubicBezTo>
                        <a:pt x="71" y="67"/>
                        <a:pt x="71" y="67"/>
                        <a:pt x="71" y="67"/>
                      </a:cubicBezTo>
                      <a:cubicBezTo>
                        <a:pt x="71" y="67"/>
                        <a:pt x="71" y="67"/>
                        <a:pt x="71" y="67"/>
                      </a:cubicBezTo>
                      <a:cubicBezTo>
                        <a:pt x="70" y="67"/>
                        <a:pt x="70" y="67"/>
                        <a:pt x="70" y="67"/>
                      </a:cubicBezTo>
                      <a:cubicBezTo>
                        <a:pt x="70" y="67"/>
                        <a:pt x="70" y="67"/>
                        <a:pt x="70" y="67"/>
                      </a:cubicBezTo>
                      <a:cubicBezTo>
                        <a:pt x="69" y="67"/>
                        <a:pt x="69" y="67"/>
                        <a:pt x="69" y="67"/>
                      </a:cubicBezTo>
                      <a:cubicBezTo>
                        <a:pt x="69" y="67"/>
                        <a:pt x="69" y="67"/>
                        <a:pt x="69" y="67"/>
                      </a:cubicBezTo>
                      <a:cubicBezTo>
                        <a:pt x="69" y="67"/>
                        <a:pt x="69" y="67"/>
                        <a:pt x="69" y="67"/>
                      </a:cubicBezTo>
                      <a:cubicBezTo>
                        <a:pt x="69" y="67"/>
                        <a:pt x="69" y="67"/>
                        <a:pt x="69" y="67"/>
                      </a:cubicBezTo>
                      <a:cubicBezTo>
                        <a:pt x="69" y="67"/>
                        <a:pt x="69" y="67"/>
                        <a:pt x="69" y="67"/>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5"/>
                        <a:pt x="69" y="65"/>
                        <a:pt x="69" y="65"/>
                      </a:cubicBezTo>
                      <a:cubicBezTo>
                        <a:pt x="70" y="66"/>
                        <a:pt x="70" y="66"/>
                        <a:pt x="70" y="66"/>
                      </a:cubicBezTo>
                      <a:cubicBezTo>
                        <a:pt x="70" y="66"/>
                        <a:pt x="70" y="66"/>
                        <a:pt x="70" y="66"/>
                      </a:cubicBezTo>
                      <a:cubicBezTo>
                        <a:pt x="70" y="66"/>
                        <a:pt x="70" y="66"/>
                        <a:pt x="70" y="66"/>
                      </a:cubicBezTo>
                      <a:cubicBezTo>
                        <a:pt x="71" y="66"/>
                        <a:pt x="71" y="66"/>
                        <a:pt x="71" y="66"/>
                      </a:cubicBezTo>
                      <a:cubicBezTo>
                        <a:pt x="70" y="66"/>
                        <a:pt x="70" y="66"/>
                        <a:pt x="70" y="66"/>
                      </a:cubicBezTo>
                      <a:cubicBezTo>
                        <a:pt x="70" y="66"/>
                        <a:pt x="70" y="66"/>
                        <a:pt x="70" y="66"/>
                      </a:cubicBezTo>
                      <a:cubicBezTo>
                        <a:pt x="71" y="66"/>
                        <a:pt x="71" y="66"/>
                        <a:pt x="71" y="66"/>
                      </a:cubicBezTo>
                      <a:cubicBezTo>
                        <a:pt x="71" y="66"/>
                        <a:pt x="71" y="66"/>
                        <a:pt x="71" y="66"/>
                      </a:cubicBezTo>
                      <a:cubicBezTo>
                        <a:pt x="71" y="66"/>
                        <a:pt x="71" y="66"/>
                        <a:pt x="71" y="66"/>
                      </a:cubicBezTo>
                      <a:cubicBezTo>
                        <a:pt x="73" y="67"/>
                        <a:pt x="73" y="67"/>
                        <a:pt x="73" y="67"/>
                      </a:cubicBezTo>
                      <a:cubicBezTo>
                        <a:pt x="74" y="67"/>
                        <a:pt x="74" y="67"/>
                        <a:pt x="74" y="67"/>
                      </a:cubicBezTo>
                      <a:cubicBezTo>
                        <a:pt x="74" y="67"/>
                        <a:pt x="74" y="67"/>
                        <a:pt x="74" y="67"/>
                      </a:cubicBezTo>
                      <a:cubicBezTo>
                        <a:pt x="75" y="67"/>
                        <a:pt x="75" y="67"/>
                        <a:pt x="75" y="67"/>
                      </a:cubicBezTo>
                      <a:cubicBezTo>
                        <a:pt x="75" y="67"/>
                        <a:pt x="75" y="67"/>
                        <a:pt x="75" y="67"/>
                      </a:cubicBezTo>
                      <a:cubicBezTo>
                        <a:pt x="75" y="67"/>
                        <a:pt x="75" y="67"/>
                        <a:pt x="75" y="67"/>
                      </a:cubicBezTo>
                      <a:cubicBezTo>
                        <a:pt x="75" y="67"/>
                        <a:pt x="75" y="67"/>
                        <a:pt x="75" y="67"/>
                      </a:cubicBezTo>
                      <a:cubicBezTo>
                        <a:pt x="75" y="67"/>
                        <a:pt x="75" y="67"/>
                        <a:pt x="75" y="67"/>
                      </a:cubicBezTo>
                      <a:cubicBezTo>
                        <a:pt x="75" y="67"/>
                        <a:pt x="75" y="67"/>
                        <a:pt x="75"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7" y="68"/>
                        <a:pt x="77" y="68"/>
                        <a:pt x="77" y="68"/>
                      </a:cubicBezTo>
                      <a:cubicBezTo>
                        <a:pt x="77" y="68"/>
                        <a:pt x="77" y="68"/>
                        <a:pt x="77" y="68"/>
                      </a:cubicBezTo>
                      <a:cubicBezTo>
                        <a:pt x="77" y="68"/>
                        <a:pt x="77" y="68"/>
                        <a:pt x="77" y="68"/>
                      </a:cubicBezTo>
                      <a:cubicBezTo>
                        <a:pt x="77" y="68"/>
                        <a:pt x="77" y="68"/>
                        <a:pt x="77" y="68"/>
                      </a:cubicBezTo>
                      <a:cubicBezTo>
                        <a:pt x="76" y="68"/>
                        <a:pt x="76" y="68"/>
                        <a:pt x="76" y="68"/>
                      </a:cubicBezTo>
                      <a:cubicBezTo>
                        <a:pt x="77" y="69"/>
                        <a:pt x="77" y="69"/>
                        <a:pt x="77" y="69"/>
                      </a:cubicBezTo>
                      <a:cubicBezTo>
                        <a:pt x="77" y="68"/>
                        <a:pt x="77" y="68"/>
                        <a:pt x="77" y="68"/>
                      </a:cubicBezTo>
                      <a:cubicBezTo>
                        <a:pt x="77" y="68"/>
                        <a:pt x="77" y="68"/>
                        <a:pt x="77" y="68"/>
                      </a:cubicBezTo>
                      <a:cubicBezTo>
                        <a:pt x="77" y="68"/>
                        <a:pt x="77" y="68"/>
                        <a:pt x="77" y="68"/>
                      </a:cubicBezTo>
                      <a:cubicBezTo>
                        <a:pt x="77" y="68"/>
                        <a:pt x="77" y="68"/>
                        <a:pt x="77" y="68"/>
                      </a:cubicBezTo>
                      <a:cubicBezTo>
                        <a:pt x="77" y="68"/>
                        <a:pt x="77" y="68"/>
                        <a:pt x="77" y="68"/>
                      </a:cubicBezTo>
                      <a:cubicBezTo>
                        <a:pt x="77" y="68"/>
                        <a:pt x="77" y="68"/>
                        <a:pt x="77" y="68"/>
                      </a:cubicBezTo>
                      <a:cubicBezTo>
                        <a:pt x="77" y="69"/>
                        <a:pt x="77" y="69"/>
                        <a:pt x="77" y="69"/>
                      </a:cubicBezTo>
                      <a:cubicBezTo>
                        <a:pt x="77" y="69"/>
                        <a:pt x="77" y="69"/>
                        <a:pt x="77" y="69"/>
                      </a:cubicBezTo>
                      <a:cubicBezTo>
                        <a:pt x="77" y="69"/>
                        <a:pt x="77" y="69"/>
                        <a:pt x="77" y="69"/>
                      </a:cubicBezTo>
                      <a:cubicBezTo>
                        <a:pt x="77" y="69"/>
                        <a:pt x="77" y="69"/>
                        <a:pt x="77" y="69"/>
                      </a:cubicBezTo>
                      <a:cubicBezTo>
                        <a:pt x="76" y="70"/>
                        <a:pt x="76" y="70"/>
                        <a:pt x="76" y="70"/>
                      </a:cubicBezTo>
                      <a:cubicBezTo>
                        <a:pt x="76" y="70"/>
                        <a:pt x="76" y="70"/>
                        <a:pt x="76" y="70"/>
                      </a:cubicBezTo>
                      <a:cubicBezTo>
                        <a:pt x="76" y="70"/>
                        <a:pt x="76" y="70"/>
                        <a:pt x="76" y="70"/>
                      </a:cubicBezTo>
                      <a:cubicBezTo>
                        <a:pt x="77" y="70"/>
                        <a:pt x="77" y="70"/>
                        <a:pt x="77" y="70"/>
                      </a:cubicBezTo>
                      <a:cubicBezTo>
                        <a:pt x="78" y="70"/>
                        <a:pt x="78" y="70"/>
                        <a:pt x="78" y="70"/>
                      </a:cubicBezTo>
                      <a:cubicBezTo>
                        <a:pt x="79" y="70"/>
                        <a:pt x="79" y="70"/>
                        <a:pt x="79" y="70"/>
                      </a:cubicBezTo>
                      <a:cubicBezTo>
                        <a:pt x="79" y="70"/>
                        <a:pt x="79" y="70"/>
                        <a:pt x="79" y="70"/>
                      </a:cubicBezTo>
                      <a:cubicBezTo>
                        <a:pt x="79" y="70"/>
                        <a:pt x="79" y="70"/>
                        <a:pt x="79" y="70"/>
                      </a:cubicBezTo>
                      <a:cubicBezTo>
                        <a:pt x="79" y="70"/>
                        <a:pt x="79" y="70"/>
                        <a:pt x="79" y="70"/>
                      </a:cubicBezTo>
                      <a:cubicBezTo>
                        <a:pt x="79" y="70"/>
                        <a:pt x="79" y="70"/>
                        <a:pt x="79" y="70"/>
                      </a:cubicBezTo>
                      <a:cubicBezTo>
                        <a:pt x="80" y="71"/>
                        <a:pt x="80" y="71"/>
                        <a:pt x="80" y="71"/>
                      </a:cubicBezTo>
                      <a:cubicBezTo>
                        <a:pt x="80" y="71"/>
                        <a:pt x="80" y="71"/>
                        <a:pt x="80" y="71"/>
                      </a:cubicBezTo>
                      <a:cubicBezTo>
                        <a:pt x="81" y="71"/>
                        <a:pt x="81" y="71"/>
                        <a:pt x="81" y="71"/>
                      </a:cubicBezTo>
                      <a:cubicBezTo>
                        <a:pt x="82" y="71"/>
                        <a:pt x="82" y="71"/>
                        <a:pt x="82" y="71"/>
                      </a:cubicBezTo>
                      <a:cubicBezTo>
                        <a:pt x="81" y="71"/>
                        <a:pt x="81" y="71"/>
                        <a:pt x="81" y="71"/>
                      </a:cubicBezTo>
                      <a:cubicBezTo>
                        <a:pt x="82" y="70"/>
                        <a:pt x="82" y="70"/>
                        <a:pt x="82" y="70"/>
                      </a:cubicBezTo>
                      <a:cubicBezTo>
                        <a:pt x="82" y="70"/>
                        <a:pt x="82" y="70"/>
                        <a:pt x="82" y="70"/>
                      </a:cubicBezTo>
                      <a:cubicBezTo>
                        <a:pt x="82" y="71"/>
                        <a:pt x="82" y="71"/>
                        <a:pt x="82" y="71"/>
                      </a:cubicBezTo>
                      <a:cubicBezTo>
                        <a:pt x="82" y="71"/>
                        <a:pt x="82" y="71"/>
                        <a:pt x="82" y="71"/>
                      </a:cubicBezTo>
                      <a:cubicBezTo>
                        <a:pt x="82" y="71"/>
                        <a:pt x="82" y="71"/>
                        <a:pt x="82" y="71"/>
                      </a:cubicBezTo>
                      <a:cubicBezTo>
                        <a:pt x="83" y="72"/>
                        <a:pt x="83" y="72"/>
                        <a:pt x="83" y="72"/>
                      </a:cubicBezTo>
                      <a:cubicBezTo>
                        <a:pt x="83" y="72"/>
                        <a:pt x="83" y="72"/>
                        <a:pt x="83" y="72"/>
                      </a:cubicBezTo>
                      <a:cubicBezTo>
                        <a:pt x="83" y="73"/>
                        <a:pt x="83" y="73"/>
                        <a:pt x="83" y="73"/>
                      </a:cubicBezTo>
                      <a:cubicBezTo>
                        <a:pt x="83" y="73"/>
                        <a:pt x="83" y="73"/>
                        <a:pt x="83" y="73"/>
                      </a:cubicBezTo>
                      <a:cubicBezTo>
                        <a:pt x="83" y="73"/>
                        <a:pt x="83" y="73"/>
                        <a:pt x="83" y="73"/>
                      </a:cubicBezTo>
                      <a:cubicBezTo>
                        <a:pt x="84" y="73"/>
                        <a:pt x="84" y="73"/>
                        <a:pt x="84" y="73"/>
                      </a:cubicBezTo>
                      <a:cubicBezTo>
                        <a:pt x="84" y="74"/>
                        <a:pt x="84" y="74"/>
                        <a:pt x="84" y="74"/>
                      </a:cubicBezTo>
                      <a:cubicBezTo>
                        <a:pt x="84" y="73"/>
                        <a:pt x="84" y="73"/>
                        <a:pt x="84" y="73"/>
                      </a:cubicBezTo>
                      <a:cubicBezTo>
                        <a:pt x="85" y="73"/>
                        <a:pt x="85" y="73"/>
                        <a:pt x="85" y="73"/>
                      </a:cubicBezTo>
                      <a:cubicBezTo>
                        <a:pt x="85" y="73"/>
                        <a:pt x="85" y="73"/>
                        <a:pt x="85" y="73"/>
                      </a:cubicBezTo>
                      <a:cubicBezTo>
                        <a:pt x="85" y="73"/>
                        <a:pt x="85" y="73"/>
                        <a:pt x="85" y="73"/>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3"/>
                        <a:pt x="85" y="73"/>
                        <a:pt x="85" y="73"/>
                      </a:cubicBezTo>
                      <a:cubicBezTo>
                        <a:pt x="85" y="73"/>
                        <a:pt x="85" y="73"/>
                        <a:pt x="85" y="73"/>
                      </a:cubicBezTo>
                      <a:cubicBezTo>
                        <a:pt x="85" y="73"/>
                        <a:pt x="85" y="73"/>
                        <a:pt x="85" y="73"/>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3"/>
                        <a:pt x="85" y="73"/>
                        <a:pt x="85" y="73"/>
                      </a:cubicBezTo>
                      <a:cubicBezTo>
                        <a:pt x="85" y="73"/>
                        <a:pt x="85" y="73"/>
                        <a:pt x="85" y="73"/>
                      </a:cubicBezTo>
                      <a:cubicBezTo>
                        <a:pt x="85" y="74"/>
                        <a:pt x="85" y="74"/>
                        <a:pt x="85" y="74"/>
                      </a:cubicBezTo>
                      <a:cubicBezTo>
                        <a:pt x="85" y="74"/>
                        <a:pt x="85" y="74"/>
                        <a:pt x="85" y="74"/>
                      </a:cubicBezTo>
                      <a:cubicBezTo>
                        <a:pt x="85" y="74"/>
                        <a:pt x="85" y="74"/>
                        <a:pt x="85" y="74"/>
                      </a:cubicBezTo>
                      <a:cubicBezTo>
                        <a:pt x="84" y="74"/>
                        <a:pt x="84" y="74"/>
                        <a:pt x="84" y="74"/>
                      </a:cubicBezTo>
                      <a:cubicBezTo>
                        <a:pt x="84" y="74"/>
                        <a:pt x="84" y="74"/>
                        <a:pt x="84" y="74"/>
                      </a:cubicBezTo>
                      <a:cubicBezTo>
                        <a:pt x="84" y="74"/>
                        <a:pt x="84" y="74"/>
                        <a:pt x="84" y="74"/>
                      </a:cubicBezTo>
                      <a:cubicBezTo>
                        <a:pt x="84" y="75"/>
                        <a:pt x="84" y="75"/>
                        <a:pt x="84" y="75"/>
                      </a:cubicBezTo>
                      <a:cubicBezTo>
                        <a:pt x="84" y="75"/>
                        <a:pt x="84" y="75"/>
                        <a:pt x="84" y="75"/>
                      </a:cubicBezTo>
                      <a:cubicBezTo>
                        <a:pt x="84" y="75"/>
                        <a:pt x="84" y="75"/>
                        <a:pt x="84" y="75"/>
                      </a:cubicBezTo>
                      <a:cubicBezTo>
                        <a:pt x="84" y="76"/>
                        <a:pt x="84" y="76"/>
                        <a:pt x="84" y="76"/>
                      </a:cubicBezTo>
                      <a:cubicBezTo>
                        <a:pt x="84" y="76"/>
                        <a:pt x="84" y="76"/>
                        <a:pt x="84" y="76"/>
                      </a:cubicBezTo>
                      <a:cubicBezTo>
                        <a:pt x="84" y="76"/>
                        <a:pt x="84" y="76"/>
                        <a:pt x="84" y="76"/>
                      </a:cubicBezTo>
                      <a:cubicBezTo>
                        <a:pt x="84" y="76"/>
                        <a:pt x="84" y="76"/>
                        <a:pt x="84" y="76"/>
                      </a:cubicBezTo>
                      <a:cubicBezTo>
                        <a:pt x="84" y="77"/>
                        <a:pt x="84" y="77"/>
                        <a:pt x="84" y="77"/>
                      </a:cubicBezTo>
                      <a:cubicBezTo>
                        <a:pt x="84" y="77"/>
                        <a:pt x="84" y="77"/>
                        <a:pt x="84" y="77"/>
                      </a:cubicBezTo>
                      <a:cubicBezTo>
                        <a:pt x="84" y="76"/>
                        <a:pt x="84" y="76"/>
                        <a:pt x="84" y="76"/>
                      </a:cubicBezTo>
                      <a:cubicBezTo>
                        <a:pt x="85" y="75"/>
                        <a:pt x="85" y="75"/>
                        <a:pt x="85" y="75"/>
                      </a:cubicBezTo>
                      <a:cubicBezTo>
                        <a:pt x="85" y="75"/>
                        <a:pt x="85" y="75"/>
                        <a:pt x="85" y="75"/>
                      </a:cubicBezTo>
                      <a:cubicBezTo>
                        <a:pt x="85" y="75"/>
                        <a:pt x="85" y="75"/>
                        <a:pt x="85" y="75"/>
                      </a:cubicBezTo>
                      <a:cubicBezTo>
                        <a:pt x="85" y="74"/>
                        <a:pt x="85" y="74"/>
                        <a:pt x="85" y="74"/>
                      </a:cubicBezTo>
                      <a:cubicBezTo>
                        <a:pt x="85" y="74"/>
                        <a:pt x="85" y="74"/>
                        <a:pt x="85" y="74"/>
                      </a:cubicBezTo>
                      <a:cubicBezTo>
                        <a:pt x="86" y="74"/>
                        <a:pt x="86" y="74"/>
                        <a:pt x="86" y="74"/>
                      </a:cubicBezTo>
                      <a:cubicBezTo>
                        <a:pt x="86" y="74"/>
                        <a:pt x="86" y="74"/>
                        <a:pt x="86" y="74"/>
                      </a:cubicBezTo>
                      <a:cubicBezTo>
                        <a:pt x="86" y="74"/>
                        <a:pt x="86" y="74"/>
                        <a:pt x="86" y="74"/>
                      </a:cubicBezTo>
                      <a:cubicBezTo>
                        <a:pt x="86" y="74"/>
                        <a:pt x="86" y="74"/>
                        <a:pt x="86" y="74"/>
                      </a:cubicBezTo>
                      <a:cubicBezTo>
                        <a:pt x="86" y="73"/>
                        <a:pt x="86" y="73"/>
                        <a:pt x="86" y="73"/>
                      </a:cubicBezTo>
                      <a:cubicBezTo>
                        <a:pt x="86" y="73"/>
                        <a:pt x="86" y="73"/>
                        <a:pt x="86" y="73"/>
                      </a:cubicBezTo>
                      <a:cubicBezTo>
                        <a:pt x="86" y="73"/>
                        <a:pt x="86" y="73"/>
                        <a:pt x="86" y="73"/>
                      </a:cubicBezTo>
                      <a:cubicBezTo>
                        <a:pt x="86" y="73"/>
                        <a:pt x="86" y="73"/>
                        <a:pt x="86" y="73"/>
                      </a:cubicBezTo>
                      <a:cubicBezTo>
                        <a:pt x="86" y="73"/>
                        <a:pt x="86" y="73"/>
                        <a:pt x="86" y="73"/>
                      </a:cubicBezTo>
                      <a:cubicBezTo>
                        <a:pt x="86" y="73"/>
                        <a:pt x="86" y="73"/>
                        <a:pt x="86" y="73"/>
                      </a:cubicBezTo>
                      <a:cubicBezTo>
                        <a:pt x="87" y="74"/>
                        <a:pt x="87" y="74"/>
                        <a:pt x="87" y="74"/>
                      </a:cubicBezTo>
                      <a:cubicBezTo>
                        <a:pt x="87" y="74"/>
                        <a:pt x="87" y="74"/>
                        <a:pt x="87" y="74"/>
                      </a:cubicBezTo>
                      <a:cubicBezTo>
                        <a:pt x="87" y="74"/>
                        <a:pt x="87" y="74"/>
                        <a:pt x="87" y="74"/>
                      </a:cubicBezTo>
                      <a:cubicBezTo>
                        <a:pt x="88" y="75"/>
                        <a:pt x="88" y="75"/>
                        <a:pt x="88" y="75"/>
                      </a:cubicBezTo>
                      <a:cubicBezTo>
                        <a:pt x="88" y="75"/>
                        <a:pt x="88" y="75"/>
                        <a:pt x="88" y="75"/>
                      </a:cubicBezTo>
                      <a:cubicBezTo>
                        <a:pt x="88" y="75"/>
                        <a:pt x="88" y="75"/>
                        <a:pt x="88" y="75"/>
                      </a:cubicBezTo>
                      <a:cubicBezTo>
                        <a:pt x="88" y="74"/>
                        <a:pt x="88" y="74"/>
                        <a:pt x="88" y="74"/>
                      </a:cubicBezTo>
                      <a:cubicBezTo>
                        <a:pt x="88" y="74"/>
                        <a:pt x="88" y="74"/>
                        <a:pt x="88" y="74"/>
                      </a:cubicBezTo>
                      <a:cubicBezTo>
                        <a:pt x="88" y="73"/>
                        <a:pt x="88" y="73"/>
                        <a:pt x="88" y="73"/>
                      </a:cubicBezTo>
                      <a:cubicBezTo>
                        <a:pt x="88" y="73"/>
                        <a:pt x="88" y="73"/>
                        <a:pt x="88" y="73"/>
                      </a:cubicBezTo>
                      <a:cubicBezTo>
                        <a:pt x="88" y="73"/>
                        <a:pt x="88" y="73"/>
                        <a:pt x="88"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2"/>
                        <a:pt x="89" y="72"/>
                        <a:pt x="89" y="72"/>
                      </a:cubicBezTo>
                      <a:cubicBezTo>
                        <a:pt x="89" y="73"/>
                        <a:pt x="89" y="73"/>
                        <a:pt x="89" y="73"/>
                      </a:cubicBezTo>
                      <a:cubicBezTo>
                        <a:pt x="89" y="73"/>
                        <a:pt x="89" y="73"/>
                        <a:pt x="89" y="73"/>
                      </a:cubicBezTo>
                      <a:cubicBezTo>
                        <a:pt x="89" y="73"/>
                        <a:pt x="89" y="73"/>
                        <a:pt x="89" y="73"/>
                      </a:cubicBezTo>
                      <a:cubicBezTo>
                        <a:pt x="89" y="73"/>
                        <a:pt x="89" y="73"/>
                        <a:pt x="89" y="73"/>
                      </a:cubicBezTo>
                      <a:cubicBezTo>
                        <a:pt x="90" y="72"/>
                        <a:pt x="90" y="72"/>
                        <a:pt x="90" y="72"/>
                      </a:cubicBezTo>
                      <a:cubicBezTo>
                        <a:pt x="89" y="72"/>
                        <a:pt x="89" y="72"/>
                        <a:pt x="89" y="72"/>
                      </a:cubicBezTo>
                      <a:cubicBezTo>
                        <a:pt x="89" y="72"/>
                        <a:pt x="89" y="72"/>
                        <a:pt x="89" y="72"/>
                      </a:cubicBezTo>
                      <a:cubicBezTo>
                        <a:pt x="89" y="72"/>
                        <a:pt x="89" y="72"/>
                        <a:pt x="89" y="72"/>
                      </a:cubicBezTo>
                      <a:cubicBezTo>
                        <a:pt x="89" y="71"/>
                        <a:pt x="89" y="71"/>
                        <a:pt x="89" y="71"/>
                      </a:cubicBezTo>
                      <a:cubicBezTo>
                        <a:pt x="89" y="71"/>
                        <a:pt x="89" y="71"/>
                        <a:pt x="89" y="71"/>
                      </a:cubicBezTo>
                      <a:cubicBezTo>
                        <a:pt x="89" y="71"/>
                        <a:pt x="89" y="71"/>
                        <a:pt x="89" y="71"/>
                      </a:cubicBezTo>
                      <a:cubicBezTo>
                        <a:pt x="89" y="71"/>
                        <a:pt x="89" y="71"/>
                        <a:pt x="89" y="71"/>
                      </a:cubicBezTo>
                      <a:close/>
                      <a:moveTo>
                        <a:pt x="92" y="55"/>
                      </a:moveTo>
                      <a:cubicBezTo>
                        <a:pt x="91" y="55"/>
                        <a:pt x="91" y="55"/>
                        <a:pt x="91" y="55"/>
                      </a:cubicBezTo>
                      <a:cubicBezTo>
                        <a:pt x="91" y="55"/>
                        <a:pt x="91" y="55"/>
                        <a:pt x="91" y="55"/>
                      </a:cubicBezTo>
                      <a:cubicBezTo>
                        <a:pt x="91" y="54"/>
                        <a:pt x="91" y="54"/>
                        <a:pt x="91" y="54"/>
                      </a:cubicBezTo>
                      <a:cubicBezTo>
                        <a:pt x="91" y="54"/>
                        <a:pt x="91" y="54"/>
                        <a:pt x="91" y="54"/>
                      </a:cubicBezTo>
                      <a:cubicBezTo>
                        <a:pt x="91" y="54"/>
                        <a:pt x="91" y="54"/>
                        <a:pt x="91" y="54"/>
                      </a:cubicBezTo>
                      <a:cubicBezTo>
                        <a:pt x="91" y="54"/>
                        <a:pt x="91" y="54"/>
                        <a:pt x="91" y="54"/>
                      </a:cubicBezTo>
                      <a:cubicBezTo>
                        <a:pt x="91" y="55"/>
                        <a:pt x="91" y="55"/>
                        <a:pt x="91" y="55"/>
                      </a:cubicBezTo>
                      <a:cubicBezTo>
                        <a:pt x="91" y="55"/>
                        <a:pt x="91" y="55"/>
                        <a:pt x="91" y="55"/>
                      </a:cubicBezTo>
                      <a:cubicBezTo>
                        <a:pt x="91" y="55"/>
                        <a:pt x="91" y="55"/>
                        <a:pt x="91" y="55"/>
                      </a:cubicBezTo>
                      <a:cubicBezTo>
                        <a:pt x="91" y="56"/>
                        <a:pt x="91" y="56"/>
                        <a:pt x="91" y="56"/>
                      </a:cubicBezTo>
                      <a:cubicBezTo>
                        <a:pt x="92" y="56"/>
                        <a:pt x="92" y="56"/>
                        <a:pt x="92" y="56"/>
                      </a:cubicBezTo>
                      <a:cubicBezTo>
                        <a:pt x="92" y="56"/>
                        <a:pt x="92" y="56"/>
                        <a:pt x="92" y="56"/>
                      </a:cubicBezTo>
                      <a:cubicBezTo>
                        <a:pt x="92" y="57"/>
                        <a:pt x="92" y="57"/>
                        <a:pt x="92" y="57"/>
                      </a:cubicBezTo>
                      <a:cubicBezTo>
                        <a:pt x="92" y="58"/>
                        <a:pt x="92" y="58"/>
                        <a:pt x="92" y="58"/>
                      </a:cubicBezTo>
                      <a:cubicBezTo>
                        <a:pt x="92" y="58"/>
                        <a:pt x="92" y="58"/>
                        <a:pt x="92" y="58"/>
                      </a:cubicBezTo>
                      <a:cubicBezTo>
                        <a:pt x="91" y="59"/>
                        <a:pt x="91" y="59"/>
                        <a:pt x="91" y="59"/>
                      </a:cubicBezTo>
                      <a:cubicBezTo>
                        <a:pt x="91" y="59"/>
                        <a:pt x="91" y="59"/>
                        <a:pt x="91" y="59"/>
                      </a:cubicBezTo>
                      <a:cubicBezTo>
                        <a:pt x="91" y="59"/>
                        <a:pt x="91" y="59"/>
                        <a:pt x="91" y="59"/>
                      </a:cubicBezTo>
                      <a:cubicBezTo>
                        <a:pt x="91" y="59"/>
                        <a:pt x="91" y="59"/>
                        <a:pt x="91" y="59"/>
                      </a:cubicBezTo>
                      <a:cubicBezTo>
                        <a:pt x="91" y="60"/>
                        <a:pt x="91" y="60"/>
                        <a:pt x="91" y="60"/>
                      </a:cubicBezTo>
                      <a:cubicBezTo>
                        <a:pt x="92" y="59"/>
                        <a:pt x="92" y="59"/>
                        <a:pt x="92" y="59"/>
                      </a:cubicBezTo>
                      <a:cubicBezTo>
                        <a:pt x="92" y="58"/>
                        <a:pt x="92" y="58"/>
                        <a:pt x="92" y="58"/>
                      </a:cubicBezTo>
                      <a:cubicBezTo>
                        <a:pt x="92" y="57"/>
                        <a:pt x="92" y="57"/>
                        <a:pt x="92" y="57"/>
                      </a:cubicBezTo>
                      <a:lnTo>
                        <a:pt x="92" y="55"/>
                      </a:lnTo>
                      <a:close/>
                      <a:moveTo>
                        <a:pt x="90" y="61"/>
                      </a:moveTo>
                      <a:cubicBezTo>
                        <a:pt x="91" y="60"/>
                        <a:pt x="91" y="60"/>
                        <a:pt x="91" y="60"/>
                      </a:cubicBezTo>
                      <a:cubicBezTo>
                        <a:pt x="91" y="60"/>
                        <a:pt x="91" y="60"/>
                        <a:pt x="91" y="60"/>
                      </a:cubicBezTo>
                      <a:cubicBezTo>
                        <a:pt x="90" y="62"/>
                        <a:pt x="90" y="62"/>
                        <a:pt x="90" y="62"/>
                      </a:cubicBezTo>
                      <a:lnTo>
                        <a:pt x="90" y="61"/>
                      </a:lnTo>
                      <a:close/>
                      <a:moveTo>
                        <a:pt x="74" y="71"/>
                      </a:moveTo>
                      <a:cubicBezTo>
                        <a:pt x="74" y="71"/>
                        <a:pt x="74" y="71"/>
                        <a:pt x="74" y="71"/>
                      </a:cubicBezTo>
                      <a:cubicBezTo>
                        <a:pt x="74" y="71"/>
                        <a:pt x="74" y="71"/>
                        <a:pt x="74" y="71"/>
                      </a:cubicBezTo>
                      <a:cubicBezTo>
                        <a:pt x="74" y="71"/>
                        <a:pt x="74" y="71"/>
                        <a:pt x="74" y="71"/>
                      </a:cubicBezTo>
                      <a:cubicBezTo>
                        <a:pt x="74" y="71"/>
                        <a:pt x="74" y="71"/>
                        <a:pt x="74" y="71"/>
                      </a:cubicBezTo>
                      <a:cubicBezTo>
                        <a:pt x="74" y="71"/>
                        <a:pt x="74" y="71"/>
                        <a:pt x="74" y="71"/>
                      </a:cubicBezTo>
                      <a:cubicBezTo>
                        <a:pt x="74" y="71"/>
                        <a:pt x="74" y="71"/>
                        <a:pt x="74" y="71"/>
                      </a:cubicBezTo>
                      <a:close/>
                      <a:moveTo>
                        <a:pt x="66" y="76"/>
                      </a:moveTo>
                      <a:cubicBezTo>
                        <a:pt x="66" y="76"/>
                        <a:pt x="66" y="76"/>
                        <a:pt x="66" y="76"/>
                      </a:cubicBezTo>
                      <a:cubicBezTo>
                        <a:pt x="66" y="76"/>
                        <a:pt x="66" y="76"/>
                        <a:pt x="66" y="76"/>
                      </a:cubicBezTo>
                      <a:cubicBezTo>
                        <a:pt x="65" y="75"/>
                        <a:pt x="65" y="75"/>
                        <a:pt x="65" y="75"/>
                      </a:cubicBezTo>
                      <a:cubicBezTo>
                        <a:pt x="65" y="76"/>
                        <a:pt x="65" y="76"/>
                        <a:pt x="65" y="76"/>
                      </a:cubicBezTo>
                      <a:cubicBezTo>
                        <a:pt x="65" y="76"/>
                        <a:pt x="65" y="76"/>
                        <a:pt x="65" y="76"/>
                      </a:cubicBezTo>
                      <a:cubicBezTo>
                        <a:pt x="66" y="76"/>
                        <a:pt x="66" y="76"/>
                        <a:pt x="66" y="76"/>
                      </a:cubicBezTo>
                      <a:cubicBezTo>
                        <a:pt x="66" y="76"/>
                        <a:pt x="66" y="76"/>
                        <a:pt x="66" y="76"/>
                      </a:cubicBezTo>
                      <a:cubicBezTo>
                        <a:pt x="66" y="76"/>
                        <a:pt x="66" y="76"/>
                        <a:pt x="66" y="76"/>
                      </a:cubicBezTo>
                      <a:close/>
                      <a:moveTo>
                        <a:pt x="65" y="72"/>
                      </a:moveTo>
                      <a:cubicBezTo>
                        <a:pt x="66" y="72"/>
                        <a:pt x="66" y="72"/>
                        <a:pt x="66" y="72"/>
                      </a:cubicBezTo>
                      <a:cubicBezTo>
                        <a:pt x="66" y="72"/>
                        <a:pt x="66" y="72"/>
                        <a:pt x="66" y="72"/>
                      </a:cubicBezTo>
                      <a:cubicBezTo>
                        <a:pt x="66" y="72"/>
                        <a:pt x="66" y="72"/>
                        <a:pt x="66" y="72"/>
                      </a:cubicBezTo>
                      <a:cubicBezTo>
                        <a:pt x="65" y="72"/>
                        <a:pt x="65" y="72"/>
                        <a:pt x="65" y="72"/>
                      </a:cubicBezTo>
                      <a:cubicBezTo>
                        <a:pt x="65" y="72"/>
                        <a:pt x="65" y="72"/>
                        <a:pt x="65" y="72"/>
                      </a:cubicBezTo>
                      <a:cubicBezTo>
                        <a:pt x="65" y="73"/>
                        <a:pt x="65" y="73"/>
                        <a:pt x="65" y="73"/>
                      </a:cubicBezTo>
                      <a:cubicBezTo>
                        <a:pt x="65" y="72"/>
                        <a:pt x="65" y="72"/>
                        <a:pt x="65" y="72"/>
                      </a:cubicBezTo>
                      <a:close/>
                      <a:moveTo>
                        <a:pt x="74" y="71"/>
                      </a:moveTo>
                      <a:cubicBezTo>
                        <a:pt x="74" y="71"/>
                        <a:pt x="74" y="71"/>
                        <a:pt x="74" y="71"/>
                      </a:cubicBezTo>
                      <a:cubicBezTo>
                        <a:pt x="73" y="71"/>
                        <a:pt x="73" y="71"/>
                        <a:pt x="73" y="71"/>
                      </a:cubicBezTo>
                      <a:cubicBezTo>
                        <a:pt x="73" y="71"/>
                        <a:pt x="73" y="71"/>
                        <a:pt x="73" y="71"/>
                      </a:cubicBezTo>
                      <a:cubicBezTo>
                        <a:pt x="73" y="72"/>
                        <a:pt x="73" y="72"/>
                        <a:pt x="73" y="72"/>
                      </a:cubicBezTo>
                      <a:cubicBezTo>
                        <a:pt x="73" y="72"/>
                        <a:pt x="73" y="72"/>
                        <a:pt x="73" y="72"/>
                      </a:cubicBezTo>
                      <a:cubicBezTo>
                        <a:pt x="73" y="72"/>
                        <a:pt x="73" y="72"/>
                        <a:pt x="73" y="72"/>
                      </a:cubicBezTo>
                      <a:cubicBezTo>
                        <a:pt x="73" y="72"/>
                        <a:pt x="73" y="72"/>
                        <a:pt x="73" y="72"/>
                      </a:cubicBezTo>
                      <a:cubicBezTo>
                        <a:pt x="73" y="72"/>
                        <a:pt x="73" y="72"/>
                        <a:pt x="73" y="72"/>
                      </a:cubicBezTo>
                      <a:cubicBezTo>
                        <a:pt x="74" y="71"/>
                        <a:pt x="74" y="71"/>
                        <a:pt x="74" y="71"/>
                      </a:cubicBezTo>
                      <a:cubicBezTo>
                        <a:pt x="74" y="71"/>
                        <a:pt x="74" y="71"/>
                        <a:pt x="74" y="71"/>
                      </a:cubicBezTo>
                      <a:close/>
                      <a:moveTo>
                        <a:pt x="68" y="75"/>
                      </a:moveTo>
                      <a:cubicBezTo>
                        <a:pt x="68" y="75"/>
                        <a:pt x="68" y="75"/>
                        <a:pt x="68" y="75"/>
                      </a:cubicBezTo>
                      <a:cubicBezTo>
                        <a:pt x="68" y="75"/>
                        <a:pt x="68" y="75"/>
                        <a:pt x="68" y="75"/>
                      </a:cubicBezTo>
                      <a:cubicBezTo>
                        <a:pt x="68" y="75"/>
                        <a:pt x="68" y="75"/>
                        <a:pt x="68" y="75"/>
                      </a:cubicBezTo>
                      <a:cubicBezTo>
                        <a:pt x="67" y="76"/>
                        <a:pt x="67" y="76"/>
                        <a:pt x="67" y="76"/>
                      </a:cubicBezTo>
                      <a:cubicBezTo>
                        <a:pt x="69" y="75"/>
                        <a:pt x="69" y="75"/>
                        <a:pt x="69" y="75"/>
                      </a:cubicBezTo>
                      <a:cubicBezTo>
                        <a:pt x="68" y="75"/>
                        <a:pt x="68" y="75"/>
                        <a:pt x="68" y="7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3" name="Freeform 364">
                  <a:extLst>
                    <a:ext uri="{FF2B5EF4-FFF2-40B4-BE49-F238E27FC236}">
                      <a16:creationId xmlns="" xmlns:a16="http://schemas.microsoft.com/office/drawing/2014/main" id="{FF747981-BB7F-4518-A1FC-EA4141C83138}"/>
                    </a:ext>
                  </a:extLst>
                </p:cNvPr>
                <p:cNvSpPr>
                  <a:spLocks noEditPoints="1"/>
                </p:cNvSpPr>
                <p:nvPr/>
              </p:nvSpPr>
              <p:spPr bwMode="auto">
                <a:xfrm>
                  <a:off x="6331699" y="4171516"/>
                  <a:ext cx="602890" cy="314551"/>
                </a:xfrm>
                <a:custGeom>
                  <a:avLst/>
                  <a:gdLst>
                    <a:gd name="T0" fmla="*/ 0 w 115"/>
                    <a:gd name="T1" fmla="*/ 59 h 60"/>
                    <a:gd name="T2" fmla="*/ 113 w 115"/>
                    <a:gd name="T3" fmla="*/ 24 h 60"/>
                    <a:gd name="T4" fmla="*/ 112 w 115"/>
                    <a:gd name="T5" fmla="*/ 24 h 60"/>
                    <a:gd name="T6" fmla="*/ 110 w 115"/>
                    <a:gd name="T7" fmla="*/ 22 h 60"/>
                    <a:gd name="T8" fmla="*/ 108 w 115"/>
                    <a:gd name="T9" fmla="*/ 19 h 60"/>
                    <a:gd name="T10" fmla="*/ 106 w 115"/>
                    <a:gd name="T11" fmla="*/ 18 h 60"/>
                    <a:gd name="T12" fmla="*/ 105 w 115"/>
                    <a:gd name="T13" fmla="*/ 17 h 60"/>
                    <a:gd name="T14" fmla="*/ 103 w 115"/>
                    <a:gd name="T15" fmla="*/ 14 h 60"/>
                    <a:gd name="T16" fmla="*/ 104 w 115"/>
                    <a:gd name="T17" fmla="*/ 13 h 60"/>
                    <a:gd name="T18" fmla="*/ 104 w 115"/>
                    <a:gd name="T19" fmla="*/ 12 h 60"/>
                    <a:gd name="T20" fmla="*/ 103 w 115"/>
                    <a:gd name="T21" fmla="*/ 10 h 60"/>
                    <a:gd name="T22" fmla="*/ 98 w 115"/>
                    <a:gd name="T23" fmla="*/ 5 h 60"/>
                    <a:gd name="T24" fmla="*/ 95 w 115"/>
                    <a:gd name="T25" fmla="*/ 5 h 60"/>
                    <a:gd name="T26" fmla="*/ 94 w 115"/>
                    <a:gd name="T27" fmla="*/ 7 h 60"/>
                    <a:gd name="T28" fmla="*/ 91 w 115"/>
                    <a:gd name="T29" fmla="*/ 7 h 60"/>
                    <a:gd name="T30" fmla="*/ 88 w 115"/>
                    <a:gd name="T31" fmla="*/ 6 h 60"/>
                    <a:gd name="T32" fmla="*/ 84 w 115"/>
                    <a:gd name="T33" fmla="*/ 7 h 60"/>
                    <a:gd name="T34" fmla="*/ 78 w 115"/>
                    <a:gd name="T35" fmla="*/ 5 h 60"/>
                    <a:gd name="T36" fmla="*/ 76 w 115"/>
                    <a:gd name="T37" fmla="*/ 3 h 60"/>
                    <a:gd name="T38" fmla="*/ 74 w 115"/>
                    <a:gd name="T39" fmla="*/ 1 h 60"/>
                    <a:gd name="T40" fmla="*/ 69 w 115"/>
                    <a:gd name="T41" fmla="*/ 0 h 60"/>
                    <a:gd name="T42" fmla="*/ 68 w 115"/>
                    <a:gd name="T43" fmla="*/ 3 h 60"/>
                    <a:gd name="T44" fmla="*/ 69 w 115"/>
                    <a:gd name="T45" fmla="*/ 5 h 60"/>
                    <a:gd name="T46" fmla="*/ 64 w 115"/>
                    <a:gd name="T47" fmla="*/ 10 h 60"/>
                    <a:gd name="T48" fmla="*/ 59 w 115"/>
                    <a:gd name="T49" fmla="*/ 11 h 60"/>
                    <a:gd name="T50" fmla="*/ 58 w 115"/>
                    <a:gd name="T51" fmla="*/ 15 h 60"/>
                    <a:gd name="T52" fmla="*/ 55 w 115"/>
                    <a:gd name="T53" fmla="*/ 19 h 60"/>
                    <a:gd name="T54" fmla="*/ 54 w 115"/>
                    <a:gd name="T55" fmla="*/ 20 h 60"/>
                    <a:gd name="T56" fmla="*/ 53 w 115"/>
                    <a:gd name="T57" fmla="*/ 25 h 60"/>
                    <a:gd name="T58" fmla="*/ 49 w 115"/>
                    <a:gd name="T59" fmla="*/ 25 h 60"/>
                    <a:gd name="T60" fmla="*/ 46 w 115"/>
                    <a:gd name="T61" fmla="*/ 22 h 60"/>
                    <a:gd name="T62" fmla="*/ 46 w 115"/>
                    <a:gd name="T63" fmla="*/ 24 h 60"/>
                    <a:gd name="T64" fmla="*/ 45 w 115"/>
                    <a:gd name="T65" fmla="*/ 24 h 60"/>
                    <a:gd name="T66" fmla="*/ 44 w 115"/>
                    <a:gd name="T67" fmla="*/ 27 h 60"/>
                    <a:gd name="T68" fmla="*/ 43 w 115"/>
                    <a:gd name="T69" fmla="*/ 28 h 60"/>
                    <a:gd name="T70" fmla="*/ 39 w 115"/>
                    <a:gd name="T71" fmla="*/ 27 h 60"/>
                    <a:gd name="T72" fmla="*/ 36 w 115"/>
                    <a:gd name="T73" fmla="*/ 31 h 60"/>
                    <a:gd name="T74" fmla="*/ 34 w 115"/>
                    <a:gd name="T75" fmla="*/ 30 h 60"/>
                    <a:gd name="T76" fmla="*/ 30 w 115"/>
                    <a:gd name="T77" fmla="*/ 29 h 60"/>
                    <a:gd name="T78" fmla="*/ 28 w 115"/>
                    <a:gd name="T79" fmla="*/ 28 h 60"/>
                    <a:gd name="T80" fmla="*/ 27 w 115"/>
                    <a:gd name="T81" fmla="*/ 31 h 60"/>
                    <a:gd name="T82" fmla="*/ 25 w 115"/>
                    <a:gd name="T83" fmla="*/ 31 h 60"/>
                    <a:gd name="T84" fmla="*/ 23 w 115"/>
                    <a:gd name="T85" fmla="*/ 30 h 60"/>
                    <a:gd name="T86" fmla="*/ 21 w 115"/>
                    <a:gd name="T87" fmla="*/ 33 h 60"/>
                    <a:gd name="T88" fmla="*/ 20 w 115"/>
                    <a:gd name="T89" fmla="*/ 37 h 60"/>
                    <a:gd name="T90" fmla="*/ 16 w 115"/>
                    <a:gd name="T91" fmla="*/ 41 h 60"/>
                    <a:gd name="T92" fmla="*/ 16 w 115"/>
                    <a:gd name="T93" fmla="*/ 45 h 60"/>
                    <a:gd name="T94" fmla="*/ 8 w 115"/>
                    <a:gd name="T95" fmla="*/ 45 h 60"/>
                    <a:gd name="T96" fmla="*/ 6 w 115"/>
                    <a:gd name="T97" fmla="*/ 50 h 60"/>
                    <a:gd name="T98" fmla="*/ 6 w 115"/>
                    <a:gd name="T99" fmla="*/ 53 h 60"/>
                    <a:gd name="T100" fmla="*/ 4 w 115"/>
                    <a:gd name="T101" fmla="*/ 58 h 60"/>
                    <a:gd name="T102" fmla="*/ 2 w 115"/>
                    <a:gd name="T103" fmla="*/ 60 h 60"/>
                    <a:gd name="T104" fmla="*/ 23 w 115"/>
                    <a:gd name="T105" fmla="*/ 54 h 60"/>
                    <a:gd name="T106" fmla="*/ 48 w 115"/>
                    <a:gd name="T107" fmla="*/ 52 h 60"/>
                    <a:gd name="T108" fmla="*/ 93 w 115"/>
                    <a:gd name="T109" fmla="*/ 46 h 60"/>
                    <a:gd name="T110" fmla="*/ 100 w 115"/>
                    <a:gd name="T111" fmla="*/ 43 h 60"/>
                    <a:gd name="T112" fmla="*/ 100 w 115"/>
                    <a:gd name="T113" fmla="*/ 42 h 60"/>
                    <a:gd name="T114" fmla="*/ 104 w 115"/>
                    <a:gd name="T115" fmla="*/ 39 h 60"/>
                    <a:gd name="T116" fmla="*/ 104 w 115"/>
                    <a:gd name="T117" fmla="*/ 37 h 60"/>
                    <a:gd name="T118" fmla="*/ 106 w 115"/>
                    <a:gd name="T119" fmla="*/ 3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 h="60">
                      <a:moveTo>
                        <a:pt x="0" y="59"/>
                      </a:moveTo>
                      <a:cubicBezTo>
                        <a:pt x="0" y="59"/>
                        <a:pt x="0" y="59"/>
                        <a:pt x="0" y="59"/>
                      </a:cubicBezTo>
                      <a:cubicBezTo>
                        <a:pt x="0" y="60"/>
                        <a:pt x="0" y="60"/>
                        <a:pt x="0" y="60"/>
                      </a:cubicBezTo>
                      <a:cubicBezTo>
                        <a:pt x="0" y="60"/>
                        <a:pt x="0" y="60"/>
                        <a:pt x="0" y="60"/>
                      </a:cubicBezTo>
                      <a:cubicBezTo>
                        <a:pt x="0" y="60"/>
                        <a:pt x="0" y="60"/>
                        <a:pt x="0" y="60"/>
                      </a:cubicBezTo>
                      <a:cubicBezTo>
                        <a:pt x="1" y="60"/>
                        <a:pt x="1" y="60"/>
                        <a:pt x="1" y="60"/>
                      </a:cubicBezTo>
                      <a:cubicBezTo>
                        <a:pt x="1" y="60"/>
                        <a:pt x="1" y="60"/>
                        <a:pt x="1" y="60"/>
                      </a:cubicBezTo>
                      <a:cubicBezTo>
                        <a:pt x="1" y="59"/>
                        <a:pt x="1" y="59"/>
                        <a:pt x="1" y="59"/>
                      </a:cubicBezTo>
                      <a:lnTo>
                        <a:pt x="0" y="59"/>
                      </a:lnTo>
                      <a:close/>
                      <a:moveTo>
                        <a:pt x="115" y="25"/>
                      </a:moveTo>
                      <a:cubicBezTo>
                        <a:pt x="115" y="25"/>
                        <a:pt x="115" y="25"/>
                        <a:pt x="115" y="25"/>
                      </a:cubicBezTo>
                      <a:cubicBezTo>
                        <a:pt x="115" y="25"/>
                        <a:pt x="115" y="25"/>
                        <a:pt x="115" y="25"/>
                      </a:cubicBezTo>
                      <a:cubicBezTo>
                        <a:pt x="115" y="25"/>
                        <a:pt x="115" y="25"/>
                        <a:pt x="115" y="25"/>
                      </a:cubicBezTo>
                      <a:cubicBezTo>
                        <a:pt x="113" y="25"/>
                        <a:pt x="113" y="25"/>
                        <a:pt x="113" y="25"/>
                      </a:cubicBezTo>
                      <a:cubicBezTo>
                        <a:pt x="113" y="25"/>
                        <a:pt x="113" y="25"/>
                        <a:pt x="113" y="25"/>
                      </a:cubicBezTo>
                      <a:cubicBezTo>
                        <a:pt x="113" y="25"/>
                        <a:pt x="113" y="25"/>
                        <a:pt x="113" y="25"/>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2" y="24"/>
                        <a:pt x="112" y="24"/>
                        <a:pt x="112" y="24"/>
                      </a:cubicBezTo>
                      <a:cubicBezTo>
                        <a:pt x="112" y="24"/>
                        <a:pt x="112" y="24"/>
                        <a:pt x="112" y="24"/>
                      </a:cubicBezTo>
                      <a:cubicBezTo>
                        <a:pt x="112" y="24"/>
                        <a:pt x="112" y="24"/>
                        <a:pt x="112" y="24"/>
                      </a:cubicBezTo>
                      <a:cubicBezTo>
                        <a:pt x="112" y="24"/>
                        <a:pt x="112" y="24"/>
                        <a:pt x="112" y="24"/>
                      </a:cubicBezTo>
                      <a:cubicBezTo>
                        <a:pt x="112" y="24"/>
                        <a:pt x="112" y="24"/>
                        <a:pt x="112" y="24"/>
                      </a:cubicBezTo>
                      <a:cubicBezTo>
                        <a:pt x="111" y="23"/>
                        <a:pt x="111" y="23"/>
                        <a:pt x="111" y="23"/>
                      </a:cubicBezTo>
                      <a:cubicBezTo>
                        <a:pt x="111" y="23"/>
                        <a:pt x="111" y="23"/>
                        <a:pt x="111" y="23"/>
                      </a:cubicBezTo>
                      <a:cubicBezTo>
                        <a:pt x="111" y="23"/>
                        <a:pt x="111" y="23"/>
                        <a:pt x="111" y="23"/>
                      </a:cubicBezTo>
                      <a:cubicBezTo>
                        <a:pt x="111" y="23"/>
                        <a:pt x="111" y="23"/>
                        <a:pt x="111" y="23"/>
                      </a:cubicBezTo>
                      <a:cubicBezTo>
                        <a:pt x="110" y="23"/>
                        <a:pt x="110" y="23"/>
                        <a:pt x="110" y="23"/>
                      </a:cubicBezTo>
                      <a:cubicBezTo>
                        <a:pt x="110" y="23"/>
                        <a:pt x="110" y="23"/>
                        <a:pt x="110" y="23"/>
                      </a:cubicBezTo>
                      <a:cubicBezTo>
                        <a:pt x="110" y="23"/>
                        <a:pt x="110" y="23"/>
                        <a:pt x="110" y="23"/>
                      </a:cubicBezTo>
                      <a:cubicBezTo>
                        <a:pt x="110" y="22"/>
                        <a:pt x="110" y="22"/>
                        <a:pt x="110" y="22"/>
                      </a:cubicBezTo>
                      <a:cubicBezTo>
                        <a:pt x="110" y="22"/>
                        <a:pt x="110" y="22"/>
                        <a:pt x="110" y="22"/>
                      </a:cubicBezTo>
                      <a:cubicBezTo>
                        <a:pt x="110" y="22"/>
                        <a:pt x="110" y="22"/>
                        <a:pt x="110" y="22"/>
                      </a:cubicBezTo>
                      <a:cubicBezTo>
                        <a:pt x="110" y="22"/>
                        <a:pt x="110" y="22"/>
                        <a:pt x="110" y="22"/>
                      </a:cubicBezTo>
                      <a:cubicBezTo>
                        <a:pt x="109" y="22"/>
                        <a:pt x="109" y="22"/>
                        <a:pt x="109" y="22"/>
                      </a:cubicBezTo>
                      <a:cubicBezTo>
                        <a:pt x="109" y="21"/>
                        <a:pt x="109" y="21"/>
                        <a:pt x="109" y="21"/>
                      </a:cubicBezTo>
                      <a:cubicBezTo>
                        <a:pt x="108" y="20"/>
                        <a:pt x="108" y="20"/>
                        <a:pt x="108" y="20"/>
                      </a:cubicBezTo>
                      <a:cubicBezTo>
                        <a:pt x="108" y="20"/>
                        <a:pt x="108" y="20"/>
                        <a:pt x="108" y="20"/>
                      </a:cubicBezTo>
                      <a:cubicBezTo>
                        <a:pt x="108" y="20"/>
                        <a:pt x="108" y="20"/>
                        <a:pt x="108" y="20"/>
                      </a:cubicBezTo>
                      <a:cubicBezTo>
                        <a:pt x="108" y="20"/>
                        <a:pt x="108" y="20"/>
                        <a:pt x="108" y="20"/>
                      </a:cubicBezTo>
                      <a:cubicBezTo>
                        <a:pt x="108" y="19"/>
                        <a:pt x="108" y="19"/>
                        <a:pt x="108" y="19"/>
                      </a:cubicBezTo>
                      <a:cubicBezTo>
                        <a:pt x="108" y="19"/>
                        <a:pt x="108" y="19"/>
                        <a:pt x="108" y="19"/>
                      </a:cubicBezTo>
                      <a:cubicBezTo>
                        <a:pt x="108" y="19"/>
                        <a:pt x="108" y="19"/>
                        <a:pt x="108" y="19"/>
                      </a:cubicBezTo>
                      <a:cubicBezTo>
                        <a:pt x="107" y="19"/>
                        <a:pt x="107" y="19"/>
                        <a:pt x="107" y="19"/>
                      </a:cubicBezTo>
                      <a:cubicBezTo>
                        <a:pt x="107" y="19"/>
                        <a:pt x="107" y="19"/>
                        <a:pt x="107" y="19"/>
                      </a:cubicBezTo>
                      <a:cubicBezTo>
                        <a:pt x="107" y="19"/>
                        <a:pt x="107" y="19"/>
                        <a:pt x="107" y="19"/>
                      </a:cubicBezTo>
                      <a:cubicBezTo>
                        <a:pt x="107" y="19"/>
                        <a:pt x="107" y="19"/>
                        <a:pt x="107" y="19"/>
                      </a:cubicBezTo>
                      <a:cubicBezTo>
                        <a:pt x="106" y="18"/>
                        <a:pt x="106" y="18"/>
                        <a:pt x="106" y="18"/>
                      </a:cubicBezTo>
                      <a:cubicBezTo>
                        <a:pt x="106" y="18"/>
                        <a:pt x="106" y="18"/>
                        <a:pt x="106" y="18"/>
                      </a:cubicBezTo>
                      <a:cubicBezTo>
                        <a:pt x="106" y="18"/>
                        <a:pt x="106" y="18"/>
                        <a:pt x="106" y="18"/>
                      </a:cubicBezTo>
                      <a:cubicBezTo>
                        <a:pt x="107" y="18"/>
                        <a:pt x="107" y="18"/>
                        <a:pt x="107" y="18"/>
                      </a:cubicBezTo>
                      <a:cubicBezTo>
                        <a:pt x="107" y="18"/>
                        <a:pt x="107" y="18"/>
                        <a:pt x="107" y="18"/>
                      </a:cubicBezTo>
                      <a:cubicBezTo>
                        <a:pt x="107" y="18"/>
                        <a:pt x="107" y="18"/>
                        <a:pt x="107" y="18"/>
                      </a:cubicBezTo>
                      <a:cubicBezTo>
                        <a:pt x="107" y="18"/>
                        <a:pt x="107" y="18"/>
                        <a:pt x="107" y="18"/>
                      </a:cubicBezTo>
                      <a:cubicBezTo>
                        <a:pt x="106" y="18"/>
                        <a:pt x="106" y="18"/>
                        <a:pt x="106" y="18"/>
                      </a:cubicBezTo>
                      <a:cubicBezTo>
                        <a:pt x="106" y="17"/>
                        <a:pt x="106" y="17"/>
                        <a:pt x="106" y="17"/>
                      </a:cubicBezTo>
                      <a:cubicBezTo>
                        <a:pt x="106" y="17"/>
                        <a:pt x="106" y="17"/>
                        <a:pt x="106" y="17"/>
                      </a:cubicBezTo>
                      <a:cubicBezTo>
                        <a:pt x="105" y="17"/>
                        <a:pt x="105" y="17"/>
                        <a:pt x="105" y="17"/>
                      </a:cubicBezTo>
                      <a:cubicBezTo>
                        <a:pt x="105" y="17"/>
                        <a:pt x="105" y="17"/>
                        <a:pt x="105" y="17"/>
                      </a:cubicBezTo>
                      <a:cubicBezTo>
                        <a:pt x="105" y="16"/>
                        <a:pt x="105" y="16"/>
                        <a:pt x="105" y="16"/>
                      </a:cubicBezTo>
                      <a:cubicBezTo>
                        <a:pt x="105" y="16"/>
                        <a:pt x="105" y="16"/>
                        <a:pt x="105" y="16"/>
                      </a:cubicBezTo>
                      <a:cubicBezTo>
                        <a:pt x="105" y="16"/>
                        <a:pt x="105" y="16"/>
                        <a:pt x="105" y="16"/>
                      </a:cubicBezTo>
                      <a:cubicBezTo>
                        <a:pt x="103" y="15"/>
                        <a:pt x="103" y="15"/>
                        <a:pt x="103" y="15"/>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4" y="14"/>
                        <a:pt x="104" y="14"/>
                        <a:pt x="104" y="14"/>
                      </a:cubicBezTo>
                      <a:cubicBezTo>
                        <a:pt x="104" y="14"/>
                        <a:pt x="104" y="14"/>
                        <a:pt x="104" y="14"/>
                      </a:cubicBezTo>
                      <a:cubicBezTo>
                        <a:pt x="104" y="14"/>
                        <a:pt x="104" y="14"/>
                        <a:pt x="104" y="14"/>
                      </a:cubicBezTo>
                      <a:cubicBezTo>
                        <a:pt x="104" y="14"/>
                        <a:pt x="104" y="14"/>
                        <a:pt x="104" y="14"/>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2"/>
                        <a:pt x="104" y="12"/>
                        <a:pt x="104" y="12"/>
                      </a:cubicBezTo>
                      <a:cubicBezTo>
                        <a:pt x="104" y="12"/>
                        <a:pt x="104" y="12"/>
                        <a:pt x="104" y="12"/>
                      </a:cubicBezTo>
                      <a:cubicBezTo>
                        <a:pt x="104" y="12"/>
                        <a:pt x="104" y="12"/>
                        <a:pt x="104" y="12"/>
                      </a:cubicBezTo>
                      <a:cubicBezTo>
                        <a:pt x="104" y="12"/>
                        <a:pt x="104" y="12"/>
                        <a:pt x="104" y="12"/>
                      </a:cubicBezTo>
                      <a:cubicBezTo>
                        <a:pt x="104" y="11"/>
                        <a:pt x="104" y="11"/>
                        <a:pt x="104" y="11"/>
                      </a:cubicBezTo>
                      <a:cubicBezTo>
                        <a:pt x="104" y="11"/>
                        <a:pt x="104" y="11"/>
                        <a:pt x="104" y="11"/>
                      </a:cubicBezTo>
                      <a:cubicBezTo>
                        <a:pt x="104" y="11"/>
                        <a:pt x="104" y="11"/>
                        <a:pt x="104" y="11"/>
                      </a:cubicBezTo>
                      <a:cubicBezTo>
                        <a:pt x="103" y="10"/>
                        <a:pt x="103" y="10"/>
                        <a:pt x="103" y="10"/>
                      </a:cubicBezTo>
                      <a:cubicBezTo>
                        <a:pt x="103" y="10"/>
                        <a:pt x="103" y="10"/>
                        <a:pt x="103" y="10"/>
                      </a:cubicBezTo>
                      <a:cubicBezTo>
                        <a:pt x="103" y="10"/>
                        <a:pt x="103" y="10"/>
                        <a:pt x="103" y="10"/>
                      </a:cubicBezTo>
                      <a:cubicBezTo>
                        <a:pt x="103" y="10"/>
                        <a:pt x="103" y="10"/>
                        <a:pt x="103" y="10"/>
                      </a:cubicBezTo>
                      <a:cubicBezTo>
                        <a:pt x="103" y="10"/>
                        <a:pt x="103" y="10"/>
                        <a:pt x="103" y="10"/>
                      </a:cubicBezTo>
                      <a:cubicBezTo>
                        <a:pt x="103" y="9"/>
                        <a:pt x="103" y="9"/>
                        <a:pt x="103" y="9"/>
                      </a:cubicBezTo>
                      <a:cubicBezTo>
                        <a:pt x="103" y="9"/>
                        <a:pt x="103" y="9"/>
                        <a:pt x="103" y="9"/>
                      </a:cubicBezTo>
                      <a:cubicBezTo>
                        <a:pt x="103" y="8"/>
                        <a:pt x="103" y="8"/>
                        <a:pt x="103" y="8"/>
                      </a:cubicBezTo>
                      <a:cubicBezTo>
                        <a:pt x="101" y="7"/>
                        <a:pt x="101" y="7"/>
                        <a:pt x="101" y="7"/>
                      </a:cubicBezTo>
                      <a:cubicBezTo>
                        <a:pt x="101" y="7"/>
                        <a:pt x="101" y="7"/>
                        <a:pt x="101" y="7"/>
                      </a:cubicBezTo>
                      <a:cubicBezTo>
                        <a:pt x="100" y="7"/>
                        <a:pt x="100" y="7"/>
                        <a:pt x="100" y="7"/>
                      </a:cubicBezTo>
                      <a:cubicBezTo>
                        <a:pt x="99" y="7"/>
                        <a:pt x="99" y="7"/>
                        <a:pt x="99" y="7"/>
                      </a:cubicBezTo>
                      <a:cubicBezTo>
                        <a:pt x="99" y="6"/>
                        <a:pt x="99" y="6"/>
                        <a:pt x="99" y="6"/>
                      </a:cubicBezTo>
                      <a:cubicBezTo>
                        <a:pt x="98" y="5"/>
                        <a:pt x="98" y="5"/>
                        <a:pt x="98" y="5"/>
                      </a:cubicBezTo>
                      <a:cubicBezTo>
                        <a:pt x="98" y="4"/>
                        <a:pt x="98" y="4"/>
                        <a:pt x="98" y="4"/>
                      </a:cubicBezTo>
                      <a:cubicBezTo>
                        <a:pt x="98" y="4"/>
                        <a:pt x="98" y="4"/>
                        <a:pt x="98" y="4"/>
                      </a:cubicBezTo>
                      <a:cubicBezTo>
                        <a:pt x="98" y="4"/>
                        <a:pt x="98" y="4"/>
                        <a:pt x="98" y="4"/>
                      </a:cubicBezTo>
                      <a:cubicBezTo>
                        <a:pt x="98" y="4"/>
                        <a:pt x="98" y="4"/>
                        <a:pt x="98" y="4"/>
                      </a:cubicBezTo>
                      <a:cubicBezTo>
                        <a:pt x="97" y="4"/>
                        <a:pt x="97" y="4"/>
                        <a:pt x="97" y="4"/>
                      </a:cubicBezTo>
                      <a:cubicBezTo>
                        <a:pt x="96" y="4"/>
                        <a:pt x="96" y="4"/>
                        <a:pt x="96" y="4"/>
                      </a:cubicBezTo>
                      <a:cubicBezTo>
                        <a:pt x="96" y="5"/>
                        <a:pt x="96" y="5"/>
                        <a:pt x="96" y="5"/>
                      </a:cubicBezTo>
                      <a:cubicBezTo>
                        <a:pt x="96" y="5"/>
                        <a:pt x="96" y="5"/>
                        <a:pt x="96" y="5"/>
                      </a:cubicBezTo>
                      <a:cubicBezTo>
                        <a:pt x="95" y="5"/>
                        <a:pt x="95" y="5"/>
                        <a:pt x="95" y="5"/>
                      </a:cubicBezTo>
                      <a:cubicBezTo>
                        <a:pt x="95" y="5"/>
                        <a:pt x="95" y="5"/>
                        <a:pt x="95" y="5"/>
                      </a:cubicBezTo>
                      <a:cubicBezTo>
                        <a:pt x="95" y="5"/>
                        <a:pt x="95" y="5"/>
                        <a:pt x="95" y="5"/>
                      </a:cubicBezTo>
                      <a:cubicBezTo>
                        <a:pt x="95" y="6"/>
                        <a:pt x="95" y="6"/>
                        <a:pt x="95" y="6"/>
                      </a:cubicBezTo>
                      <a:cubicBezTo>
                        <a:pt x="95" y="6"/>
                        <a:pt x="95" y="6"/>
                        <a:pt x="95" y="6"/>
                      </a:cubicBezTo>
                      <a:cubicBezTo>
                        <a:pt x="95" y="6"/>
                        <a:pt x="95" y="6"/>
                        <a:pt x="95" y="6"/>
                      </a:cubicBezTo>
                      <a:cubicBezTo>
                        <a:pt x="94" y="6"/>
                        <a:pt x="94" y="6"/>
                        <a:pt x="94" y="6"/>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2" y="7"/>
                        <a:pt x="92" y="7"/>
                        <a:pt x="92" y="7"/>
                      </a:cubicBezTo>
                      <a:cubicBezTo>
                        <a:pt x="92" y="8"/>
                        <a:pt x="92" y="8"/>
                        <a:pt x="92" y="8"/>
                      </a:cubicBezTo>
                      <a:cubicBezTo>
                        <a:pt x="92" y="7"/>
                        <a:pt x="92" y="7"/>
                        <a:pt x="92" y="7"/>
                      </a:cubicBezTo>
                      <a:cubicBezTo>
                        <a:pt x="92" y="7"/>
                        <a:pt x="92" y="7"/>
                        <a:pt x="92" y="7"/>
                      </a:cubicBezTo>
                      <a:cubicBezTo>
                        <a:pt x="91" y="7"/>
                        <a:pt x="91" y="7"/>
                        <a:pt x="91" y="7"/>
                      </a:cubicBezTo>
                      <a:cubicBezTo>
                        <a:pt x="91" y="7"/>
                        <a:pt x="91" y="7"/>
                        <a:pt x="91" y="7"/>
                      </a:cubicBezTo>
                      <a:cubicBezTo>
                        <a:pt x="91" y="7"/>
                        <a:pt x="91" y="7"/>
                        <a:pt x="91" y="7"/>
                      </a:cubicBezTo>
                      <a:cubicBezTo>
                        <a:pt x="90" y="6"/>
                        <a:pt x="90" y="6"/>
                        <a:pt x="90" y="6"/>
                      </a:cubicBezTo>
                      <a:cubicBezTo>
                        <a:pt x="90" y="6"/>
                        <a:pt x="90" y="6"/>
                        <a:pt x="90" y="6"/>
                      </a:cubicBezTo>
                      <a:cubicBezTo>
                        <a:pt x="89" y="6"/>
                        <a:pt x="89" y="6"/>
                        <a:pt x="89" y="6"/>
                      </a:cubicBezTo>
                      <a:cubicBezTo>
                        <a:pt x="89" y="6"/>
                        <a:pt x="89" y="6"/>
                        <a:pt x="89" y="6"/>
                      </a:cubicBezTo>
                      <a:cubicBezTo>
                        <a:pt x="89" y="6"/>
                        <a:pt x="89" y="6"/>
                        <a:pt x="89" y="6"/>
                      </a:cubicBezTo>
                      <a:cubicBezTo>
                        <a:pt x="89" y="6"/>
                        <a:pt x="89" y="6"/>
                        <a:pt x="89" y="6"/>
                      </a:cubicBezTo>
                      <a:cubicBezTo>
                        <a:pt x="88" y="6"/>
                        <a:pt x="88" y="6"/>
                        <a:pt x="88" y="6"/>
                      </a:cubicBezTo>
                      <a:cubicBezTo>
                        <a:pt x="88" y="6"/>
                        <a:pt x="88" y="6"/>
                        <a:pt x="88" y="6"/>
                      </a:cubicBezTo>
                      <a:cubicBezTo>
                        <a:pt x="87" y="7"/>
                        <a:pt x="87" y="7"/>
                        <a:pt x="87" y="7"/>
                      </a:cubicBezTo>
                      <a:cubicBezTo>
                        <a:pt x="87" y="7"/>
                        <a:pt x="87" y="7"/>
                        <a:pt x="87" y="7"/>
                      </a:cubicBezTo>
                      <a:cubicBezTo>
                        <a:pt x="87" y="7"/>
                        <a:pt x="87" y="7"/>
                        <a:pt x="87" y="7"/>
                      </a:cubicBezTo>
                      <a:cubicBezTo>
                        <a:pt x="87" y="7"/>
                        <a:pt x="87" y="7"/>
                        <a:pt x="87" y="7"/>
                      </a:cubicBezTo>
                      <a:cubicBezTo>
                        <a:pt x="87" y="8"/>
                        <a:pt x="87" y="8"/>
                        <a:pt x="87" y="8"/>
                      </a:cubicBezTo>
                      <a:cubicBezTo>
                        <a:pt x="86" y="8"/>
                        <a:pt x="86" y="8"/>
                        <a:pt x="86" y="8"/>
                      </a:cubicBezTo>
                      <a:cubicBezTo>
                        <a:pt x="86" y="8"/>
                        <a:pt x="86" y="8"/>
                        <a:pt x="86" y="8"/>
                      </a:cubicBezTo>
                      <a:cubicBezTo>
                        <a:pt x="85" y="7"/>
                        <a:pt x="85" y="7"/>
                        <a:pt x="85" y="7"/>
                      </a:cubicBezTo>
                      <a:cubicBezTo>
                        <a:pt x="84" y="7"/>
                        <a:pt x="84" y="7"/>
                        <a:pt x="84" y="7"/>
                      </a:cubicBezTo>
                      <a:cubicBezTo>
                        <a:pt x="83" y="6"/>
                        <a:pt x="83" y="6"/>
                        <a:pt x="83" y="6"/>
                      </a:cubicBezTo>
                      <a:cubicBezTo>
                        <a:pt x="83" y="6"/>
                        <a:pt x="83" y="6"/>
                        <a:pt x="83" y="6"/>
                      </a:cubicBezTo>
                      <a:cubicBezTo>
                        <a:pt x="83" y="6"/>
                        <a:pt x="83" y="6"/>
                        <a:pt x="83" y="6"/>
                      </a:cubicBezTo>
                      <a:cubicBezTo>
                        <a:pt x="82" y="6"/>
                        <a:pt x="82" y="6"/>
                        <a:pt x="82" y="6"/>
                      </a:cubicBezTo>
                      <a:cubicBezTo>
                        <a:pt x="82" y="5"/>
                        <a:pt x="82" y="5"/>
                        <a:pt x="82" y="5"/>
                      </a:cubicBezTo>
                      <a:cubicBezTo>
                        <a:pt x="81" y="5"/>
                        <a:pt x="81" y="5"/>
                        <a:pt x="81" y="5"/>
                      </a:cubicBezTo>
                      <a:cubicBezTo>
                        <a:pt x="80" y="6"/>
                        <a:pt x="80" y="6"/>
                        <a:pt x="80" y="6"/>
                      </a:cubicBezTo>
                      <a:cubicBezTo>
                        <a:pt x="80" y="6"/>
                        <a:pt x="80" y="6"/>
                        <a:pt x="80" y="6"/>
                      </a:cubicBezTo>
                      <a:cubicBezTo>
                        <a:pt x="78" y="5"/>
                        <a:pt x="78" y="5"/>
                        <a:pt x="78" y="5"/>
                      </a:cubicBezTo>
                      <a:cubicBezTo>
                        <a:pt x="77" y="5"/>
                        <a:pt x="77" y="5"/>
                        <a:pt x="77" y="5"/>
                      </a:cubicBezTo>
                      <a:cubicBezTo>
                        <a:pt x="77" y="5"/>
                        <a:pt x="77" y="5"/>
                        <a:pt x="77" y="5"/>
                      </a:cubicBezTo>
                      <a:cubicBezTo>
                        <a:pt x="77" y="4"/>
                        <a:pt x="77" y="4"/>
                        <a:pt x="77" y="4"/>
                      </a:cubicBezTo>
                      <a:cubicBezTo>
                        <a:pt x="77" y="4"/>
                        <a:pt x="77" y="4"/>
                        <a:pt x="77" y="4"/>
                      </a:cubicBezTo>
                      <a:cubicBezTo>
                        <a:pt x="77" y="4"/>
                        <a:pt x="77" y="4"/>
                        <a:pt x="77" y="4"/>
                      </a:cubicBezTo>
                      <a:cubicBezTo>
                        <a:pt x="77" y="3"/>
                        <a:pt x="77" y="3"/>
                        <a:pt x="77" y="3"/>
                      </a:cubicBezTo>
                      <a:cubicBezTo>
                        <a:pt x="76" y="3"/>
                        <a:pt x="76" y="3"/>
                        <a:pt x="76" y="3"/>
                      </a:cubicBezTo>
                      <a:cubicBezTo>
                        <a:pt x="76" y="3"/>
                        <a:pt x="76" y="3"/>
                        <a:pt x="76" y="3"/>
                      </a:cubicBezTo>
                      <a:cubicBezTo>
                        <a:pt x="76" y="3"/>
                        <a:pt x="76" y="3"/>
                        <a:pt x="76" y="3"/>
                      </a:cubicBezTo>
                      <a:cubicBezTo>
                        <a:pt x="76" y="3"/>
                        <a:pt x="76" y="3"/>
                        <a:pt x="76" y="3"/>
                      </a:cubicBezTo>
                      <a:cubicBezTo>
                        <a:pt x="76" y="2"/>
                        <a:pt x="76" y="2"/>
                        <a:pt x="76" y="2"/>
                      </a:cubicBezTo>
                      <a:cubicBezTo>
                        <a:pt x="76" y="2"/>
                        <a:pt x="76" y="2"/>
                        <a:pt x="76" y="2"/>
                      </a:cubicBezTo>
                      <a:cubicBezTo>
                        <a:pt x="75" y="2"/>
                        <a:pt x="75" y="2"/>
                        <a:pt x="75" y="2"/>
                      </a:cubicBezTo>
                      <a:cubicBezTo>
                        <a:pt x="75" y="1"/>
                        <a:pt x="75" y="1"/>
                        <a:pt x="75" y="1"/>
                      </a:cubicBezTo>
                      <a:cubicBezTo>
                        <a:pt x="74" y="1"/>
                        <a:pt x="74" y="1"/>
                        <a:pt x="74" y="1"/>
                      </a:cubicBezTo>
                      <a:cubicBezTo>
                        <a:pt x="74" y="1"/>
                        <a:pt x="74" y="1"/>
                        <a:pt x="74" y="1"/>
                      </a:cubicBezTo>
                      <a:cubicBezTo>
                        <a:pt x="74" y="1"/>
                        <a:pt x="74" y="1"/>
                        <a:pt x="74" y="1"/>
                      </a:cubicBezTo>
                      <a:cubicBezTo>
                        <a:pt x="74" y="1"/>
                        <a:pt x="74" y="1"/>
                        <a:pt x="74" y="1"/>
                      </a:cubicBezTo>
                      <a:cubicBezTo>
                        <a:pt x="73" y="1"/>
                        <a:pt x="73" y="1"/>
                        <a:pt x="73" y="1"/>
                      </a:cubicBezTo>
                      <a:cubicBezTo>
                        <a:pt x="73" y="0"/>
                        <a:pt x="73" y="0"/>
                        <a:pt x="73" y="0"/>
                      </a:cubicBezTo>
                      <a:cubicBezTo>
                        <a:pt x="73" y="0"/>
                        <a:pt x="73" y="0"/>
                        <a:pt x="73" y="0"/>
                      </a:cubicBezTo>
                      <a:cubicBezTo>
                        <a:pt x="72" y="0"/>
                        <a:pt x="72" y="0"/>
                        <a:pt x="72" y="0"/>
                      </a:cubicBezTo>
                      <a:cubicBezTo>
                        <a:pt x="71" y="1"/>
                        <a:pt x="71" y="1"/>
                        <a:pt x="71" y="1"/>
                      </a:cubicBezTo>
                      <a:cubicBezTo>
                        <a:pt x="70" y="1"/>
                        <a:pt x="70" y="1"/>
                        <a:pt x="70" y="1"/>
                      </a:cubicBezTo>
                      <a:cubicBezTo>
                        <a:pt x="69" y="1"/>
                        <a:pt x="69" y="1"/>
                        <a:pt x="69" y="1"/>
                      </a:cubicBezTo>
                      <a:cubicBezTo>
                        <a:pt x="69" y="0"/>
                        <a:pt x="69" y="0"/>
                        <a:pt x="69" y="0"/>
                      </a:cubicBezTo>
                      <a:cubicBezTo>
                        <a:pt x="69" y="0"/>
                        <a:pt x="69" y="0"/>
                        <a:pt x="69" y="0"/>
                      </a:cubicBezTo>
                      <a:cubicBezTo>
                        <a:pt x="69" y="0"/>
                        <a:pt x="69" y="0"/>
                        <a:pt x="69" y="0"/>
                      </a:cubicBezTo>
                      <a:cubicBezTo>
                        <a:pt x="69" y="0"/>
                        <a:pt x="69" y="0"/>
                        <a:pt x="69" y="0"/>
                      </a:cubicBezTo>
                      <a:cubicBezTo>
                        <a:pt x="68" y="0"/>
                        <a:pt x="68" y="0"/>
                        <a:pt x="68" y="0"/>
                      </a:cubicBezTo>
                      <a:cubicBezTo>
                        <a:pt x="68" y="0"/>
                        <a:pt x="68" y="0"/>
                        <a:pt x="68" y="0"/>
                      </a:cubicBezTo>
                      <a:cubicBezTo>
                        <a:pt x="68" y="1"/>
                        <a:pt x="68" y="1"/>
                        <a:pt x="68" y="1"/>
                      </a:cubicBezTo>
                      <a:cubicBezTo>
                        <a:pt x="68" y="1"/>
                        <a:pt x="67" y="1"/>
                        <a:pt x="67" y="2"/>
                      </a:cubicBezTo>
                      <a:cubicBezTo>
                        <a:pt x="67" y="3"/>
                        <a:pt x="67" y="3"/>
                        <a:pt x="67" y="3"/>
                      </a:cubicBezTo>
                      <a:cubicBezTo>
                        <a:pt x="67" y="3"/>
                        <a:pt x="67" y="3"/>
                        <a:pt x="67" y="3"/>
                      </a:cubicBezTo>
                      <a:cubicBezTo>
                        <a:pt x="68" y="3"/>
                        <a:pt x="68" y="3"/>
                        <a:pt x="68" y="3"/>
                      </a:cubicBezTo>
                      <a:cubicBezTo>
                        <a:pt x="68" y="4"/>
                        <a:pt x="68" y="4"/>
                        <a:pt x="68" y="4"/>
                      </a:cubicBezTo>
                      <a:cubicBezTo>
                        <a:pt x="68" y="4"/>
                        <a:pt x="68" y="4"/>
                        <a:pt x="68" y="4"/>
                      </a:cubicBezTo>
                      <a:cubicBezTo>
                        <a:pt x="67" y="5"/>
                        <a:pt x="67" y="5"/>
                        <a:pt x="67" y="5"/>
                      </a:cubicBezTo>
                      <a:cubicBezTo>
                        <a:pt x="67" y="5"/>
                        <a:pt x="67" y="5"/>
                        <a:pt x="67" y="5"/>
                      </a:cubicBezTo>
                      <a:cubicBezTo>
                        <a:pt x="67" y="5"/>
                        <a:pt x="67" y="5"/>
                        <a:pt x="67" y="5"/>
                      </a:cubicBezTo>
                      <a:cubicBezTo>
                        <a:pt x="68" y="5"/>
                        <a:pt x="68" y="5"/>
                        <a:pt x="68" y="5"/>
                      </a:cubicBezTo>
                      <a:cubicBezTo>
                        <a:pt x="68" y="5"/>
                        <a:pt x="68" y="5"/>
                        <a:pt x="68" y="5"/>
                      </a:cubicBezTo>
                      <a:cubicBezTo>
                        <a:pt x="69" y="5"/>
                        <a:pt x="69" y="5"/>
                        <a:pt x="69" y="5"/>
                      </a:cubicBezTo>
                      <a:cubicBezTo>
                        <a:pt x="69" y="5"/>
                        <a:pt x="69" y="5"/>
                        <a:pt x="69" y="5"/>
                      </a:cubicBezTo>
                      <a:cubicBezTo>
                        <a:pt x="68" y="6"/>
                        <a:pt x="68" y="6"/>
                        <a:pt x="68" y="6"/>
                      </a:cubicBezTo>
                      <a:cubicBezTo>
                        <a:pt x="68" y="6"/>
                        <a:pt x="68" y="6"/>
                        <a:pt x="68" y="6"/>
                      </a:cubicBezTo>
                      <a:cubicBezTo>
                        <a:pt x="68" y="6"/>
                        <a:pt x="68" y="6"/>
                        <a:pt x="68" y="6"/>
                      </a:cubicBezTo>
                      <a:cubicBezTo>
                        <a:pt x="68" y="7"/>
                        <a:pt x="68" y="7"/>
                        <a:pt x="68" y="7"/>
                      </a:cubicBezTo>
                      <a:cubicBezTo>
                        <a:pt x="68" y="7"/>
                        <a:pt x="68" y="7"/>
                        <a:pt x="68" y="7"/>
                      </a:cubicBezTo>
                      <a:cubicBezTo>
                        <a:pt x="67" y="7"/>
                        <a:pt x="67" y="7"/>
                        <a:pt x="67" y="7"/>
                      </a:cubicBezTo>
                      <a:cubicBezTo>
                        <a:pt x="67" y="7"/>
                        <a:pt x="67" y="7"/>
                        <a:pt x="67" y="7"/>
                      </a:cubicBezTo>
                      <a:cubicBezTo>
                        <a:pt x="66" y="8"/>
                        <a:pt x="66" y="8"/>
                        <a:pt x="66" y="8"/>
                      </a:cubicBezTo>
                      <a:cubicBezTo>
                        <a:pt x="64" y="10"/>
                        <a:pt x="64" y="10"/>
                        <a:pt x="64" y="10"/>
                      </a:cubicBezTo>
                      <a:cubicBezTo>
                        <a:pt x="63" y="10"/>
                        <a:pt x="63" y="10"/>
                        <a:pt x="63" y="10"/>
                      </a:cubicBezTo>
                      <a:cubicBezTo>
                        <a:pt x="63" y="10"/>
                        <a:pt x="63" y="10"/>
                        <a:pt x="63" y="10"/>
                      </a:cubicBezTo>
                      <a:cubicBezTo>
                        <a:pt x="62" y="9"/>
                        <a:pt x="62" y="9"/>
                        <a:pt x="62" y="9"/>
                      </a:cubicBezTo>
                      <a:cubicBezTo>
                        <a:pt x="62" y="9"/>
                        <a:pt x="62" y="9"/>
                        <a:pt x="62" y="9"/>
                      </a:cubicBezTo>
                      <a:cubicBezTo>
                        <a:pt x="61" y="9"/>
                        <a:pt x="61" y="9"/>
                        <a:pt x="61" y="9"/>
                      </a:cubicBezTo>
                      <a:cubicBezTo>
                        <a:pt x="59" y="10"/>
                        <a:pt x="59" y="10"/>
                        <a:pt x="59" y="10"/>
                      </a:cubicBezTo>
                      <a:cubicBezTo>
                        <a:pt x="59" y="10"/>
                        <a:pt x="59" y="10"/>
                        <a:pt x="59" y="10"/>
                      </a:cubicBezTo>
                      <a:cubicBezTo>
                        <a:pt x="59" y="10"/>
                        <a:pt x="59" y="10"/>
                        <a:pt x="59" y="10"/>
                      </a:cubicBezTo>
                      <a:cubicBezTo>
                        <a:pt x="59" y="11"/>
                        <a:pt x="59" y="11"/>
                        <a:pt x="59" y="11"/>
                      </a:cubicBezTo>
                      <a:cubicBezTo>
                        <a:pt x="59" y="11"/>
                        <a:pt x="59" y="11"/>
                        <a:pt x="59" y="11"/>
                      </a:cubicBezTo>
                      <a:cubicBezTo>
                        <a:pt x="59" y="12"/>
                        <a:pt x="59" y="12"/>
                        <a:pt x="59" y="12"/>
                      </a:cubicBezTo>
                      <a:cubicBezTo>
                        <a:pt x="60" y="13"/>
                        <a:pt x="60" y="13"/>
                        <a:pt x="60" y="13"/>
                      </a:cubicBezTo>
                      <a:cubicBezTo>
                        <a:pt x="60" y="13"/>
                        <a:pt x="60" y="13"/>
                        <a:pt x="60" y="13"/>
                      </a:cubicBezTo>
                      <a:cubicBezTo>
                        <a:pt x="60" y="13"/>
                        <a:pt x="60" y="13"/>
                        <a:pt x="60" y="13"/>
                      </a:cubicBezTo>
                      <a:cubicBezTo>
                        <a:pt x="59" y="14"/>
                        <a:pt x="59" y="14"/>
                        <a:pt x="59" y="14"/>
                      </a:cubicBezTo>
                      <a:cubicBezTo>
                        <a:pt x="59" y="14"/>
                        <a:pt x="59" y="14"/>
                        <a:pt x="59" y="14"/>
                      </a:cubicBezTo>
                      <a:cubicBezTo>
                        <a:pt x="59" y="15"/>
                        <a:pt x="59" y="15"/>
                        <a:pt x="59" y="15"/>
                      </a:cubicBezTo>
                      <a:cubicBezTo>
                        <a:pt x="58" y="15"/>
                        <a:pt x="58" y="15"/>
                        <a:pt x="58" y="15"/>
                      </a:cubicBezTo>
                      <a:cubicBezTo>
                        <a:pt x="58" y="15"/>
                        <a:pt x="58" y="15"/>
                        <a:pt x="58" y="15"/>
                      </a:cubicBezTo>
                      <a:cubicBezTo>
                        <a:pt x="57" y="15"/>
                        <a:pt x="57" y="15"/>
                        <a:pt x="57" y="15"/>
                      </a:cubicBezTo>
                      <a:cubicBezTo>
                        <a:pt x="57" y="16"/>
                        <a:pt x="57" y="16"/>
                        <a:pt x="57" y="16"/>
                      </a:cubicBezTo>
                      <a:cubicBezTo>
                        <a:pt x="57" y="18"/>
                        <a:pt x="57" y="18"/>
                        <a:pt x="57" y="18"/>
                      </a:cubicBezTo>
                      <a:cubicBezTo>
                        <a:pt x="57" y="18"/>
                        <a:pt x="57" y="18"/>
                        <a:pt x="57" y="18"/>
                      </a:cubicBezTo>
                      <a:cubicBezTo>
                        <a:pt x="56" y="19"/>
                        <a:pt x="56" y="19"/>
                        <a:pt x="56" y="19"/>
                      </a:cubicBezTo>
                      <a:cubicBezTo>
                        <a:pt x="56" y="19"/>
                        <a:pt x="56" y="19"/>
                        <a:pt x="56"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4" y="19"/>
                        <a:pt x="54" y="19"/>
                        <a:pt x="54" y="19"/>
                      </a:cubicBezTo>
                      <a:cubicBezTo>
                        <a:pt x="54" y="19"/>
                        <a:pt x="54" y="19"/>
                        <a:pt x="54" y="19"/>
                      </a:cubicBezTo>
                      <a:cubicBezTo>
                        <a:pt x="54" y="20"/>
                        <a:pt x="54" y="20"/>
                        <a:pt x="54" y="20"/>
                      </a:cubicBezTo>
                      <a:cubicBezTo>
                        <a:pt x="54" y="20"/>
                        <a:pt x="54" y="20"/>
                        <a:pt x="54" y="20"/>
                      </a:cubicBezTo>
                      <a:cubicBezTo>
                        <a:pt x="54" y="20"/>
                        <a:pt x="54" y="20"/>
                        <a:pt x="54" y="20"/>
                      </a:cubicBezTo>
                      <a:cubicBezTo>
                        <a:pt x="53" y="21"/>
                        <a:pt x="53" y="21"/>
                        <a:pt x="53" y="21"/>
                      </a:cubicBezTo>
                      <a:cubicBezTo>
                        <a:pt x="53" y="21"/>
                        <a:pt x="53" y="21"/>
                        <a:pt x="53" y="21"/>
                      </a:cubicBezTo>
                      <a:cubicBezTo>
                        <a:pt x="53" y="22"/>
                        <a:pt x="53" y="22"/>
                        <a:pt x="53" y="22"/>
                      </a:cubicBezTo>
                      <a:cubicBezTo>
                        <a:pt x="53" y="24"/>
                        <a:pt x="53" y="24"/>
                        <a:pt x="53" y="24"/>
                      </a:cubicBezTo>
                      <a:cubicBezTo>
                        <a:pt x="53" y="24"/>
                        <a:pt x="53" y="24"/>
                        <a:pt x="53" y="24"/>
                      </a:cubicBezTo>
                      <a:cubicBezTo>
                        <a:pt x="53" y="24"/>
                        <a:pt x="53" y="24"/>
                        <a:pt x="53" y="24"/>
                      </a:cubicBezTo>
                      <a:cubicBezTo>
                        <a:pt x="53" y="24"/>
                        <a:pt x="53" y="24"/>
                        <a:pt x="53" y="24"/>
                      </a:cubicBezTo>
                      <a:cubicBezTo>
                        <a:pt x="53" y="25"/>
                        <a:pt x="53" y="25"/>
                        <a:pt x="53" y="25"/>
                      </a:cubicBezTo>
                      <a:cubicBezTo>
                        <a:pt x="53" y="25"/>
                        <a:pt x="53" y="25"/>
                        <a:pt x="53" y="25"/>
                      </a:cubicBezTo>
                      <a:cubicBezTo>
                        <a:pt x="52" y="25"/>
                        <a:pt x="52" y="25"/>
                        <a:pt x="52" y="25"/>
                      </a:cubicBezTo>
                      <a:cubicBezTo>
                        <a:pt x="52" y="25"/>
                        <a:pt x="52" y="25"/>
                        <a:pt x="52" y="25"/>
                      </a:cubicBezTo>
                      <a:cubicBezTo>
                        <a:pt x="52" y="25"/>
                        <a:pt x="52" y="25"/>
                        <a:pt x="52" y="25"/>
                      </a:cubicBezTo>
                      <a:cubicBezTo>
                        <a:pt x="52" y="26"/>
                        <a:pt x="52" y="26"/>
                        <a:pt x="52" y="26"/>
                      </a:cubicBezTo>
                      <a:cubicBezTo>
                        <a:pt x="51" y="25"/>
                        <a:pt x="51" y="25"/>
                        <a:pt x="51" y="25"/>
                      </a:cubicBezTo>
                      <a:cubicBezTo>
                        <a:pt x="51" y="25"/>
                        <a:pt x="51" y="25"/>
                        <a:pt x="51" y="25"/>
                      </a:cubicBezTo>
                      <a:cubicBezTo>
                        <a:pt x="50" y="25"/>
                        <a:pt x="50" y="25"/>
                        <a:pt x="50" y="25"/>
                      </a:cubicBezTo>
                      <a:cubicBezTo>
                        <a:pt x="49" y="25"/>
                        <a:pt x="49" y="25"/>
                        <a:pt x="49" y="25"/>
                      </a:cubicBezTo>
                      <a:cubicBezTo>
                        <a:pt x="49" y="25"/>
                        <a:pt x="49" y="25"/>
                        <a:pt x="49" y="25"/>
                      </a:cubicBezTo>
                      <a:cubicBezTo>
                        <a:pt x="49" y="25"/>
                        <a:pt x="49" y="25"/>
                        <a:pt x="49" y="25"/>
                      </a:cubicBezTo>
                      <a:cubicBezTo>
                        <a:pt x="48" y="24"/>
                        <a:pt x="48" y="24"/>
                        <a:pt x="48" y="24"/>
                      </a:cubicBezTo>
                      <a:cubicBezTo>
                        <a:pt x="48" y="24"/>
                        <a:pt x="48" y="24"/>
                        <a:pt x="48" y="24"/>
                      </a:cubicBezTo>
                      <a:cubicBezTo>
                        <a:pt x="48" y="24"/>
                        <a:pt x="48" y="24"/>
                        <a:pt x="48" y="24"/>
                      </a:cubicBezTo>
                      <a:cubicBezTo>
                        <a:pt x="48" y="24"/>
                        <a:pt x="48" y="24"/>
                        <a:pt x="48" y="24"/>
                      </a:cubicBezTo>
                      <a:cubicBezTo>
                        <a:pt x="48" y="23"/>
                        <a:pt x="48" y="23"/>
                        <a:pt x="48" y="23"/>
                      </a:cubicBezTo>
                      <a:cubicBezTo>
                        <a:pt x="47" y="23"/>
                        <a:pt x="47" y="23"/>
                        <a:pt x="47" y="23"/>
                      </a:cubicBezTo>
                      <a:cubicBezTo>
                        <a:pt x="47" y="22"/>
                        <a:pt x="47" y="22"/>
                        <a:pt x="47" y="22"/>
                      </a:cubicBezTo>
                      <a:cubicBezTo>
                        <a:pt x="46" y="22"/>
                        <a:pt x="46" y="22"/>
                        <a:pt x="46" y="22"/>
                      </a:cubicBezTo>
                      <a:cubicBezTo>
                        <a:pt x="46" y="22"/>
                        <a:pt x="46" y="22"/>
                        <a:pt x="46" y="22"/>
                      </a:cubicBezTo>
                      <a:cubicBezTo>
                        <a:pt x="46" y="22"/>
                        <a:pt x="46" y="22"/>
                        <a:pt x="46" y="22"/>
                      </a:cubicBezTo>
                      <a:cubicBezTo>
                        <a:pt x="46" y="22"/>
                        <a:pt x="46" y="22"/>
                        <a:pt x="46" y="22"/>
                      </a:cubicBezTo>
                      <a:cubicBezTo>
                        <a:pt x="46" y="23"/>
                        <a:pt x="46" y="23"/>
                        <a:pt x="46" y="23"/>
                      </a:cubicBezTo>
                      <a:cubicBezTo>
                        <a:pt x="47" y="23"/>
                        <a:pt x="47" y="23"/>
                        <a:pt x="47" y="23"/>
                      </a:cubicBezTo>
                      <a:cubicBezTo>
                        <a:pt x="47" y="23"/>
                        <a:pt x="47" y="23"/>
                        <a:pt x="47" y="23"/>
                      </a:cubicBezTo>
                      <a:cubicBezTo>
                        <a:pt x="47" y="23"/>
                        <a:pt x="47" y="23"/>
                        <a:pt x="47" y="23"/>
                      </a:cubicBezTo>
                      <a:cubicBezTo>
                        <a:pt x="46" y="23"/>
                        <a:pt x="46" y="23"/>
                        <a:pt x="46" y="23"/>
                      </a:cubicBezTo>
                      <a:cubicBezTo>
                        <a:pt x="46" y="24"/>
                        <a:pt x="46" y="24"/>
                        <a:pt x="46" y="24"/>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4"/>
                        <a:pt x="45" y="24"/>
                        <a:pt x="45" y="24"/>
                      </a:cubicBezTo>
                      <a:cubicBezTo>
                        <a:pt x="45" y="24"/>
                        <a:pt x="45" y="24"/>
                        <a:pt x="45" y="24"/>
                      </a:cubicBezTo>
                      <a:cubicBezTo>
                        <a:pt x="45" y="24"/>
                        <a:pt x="45" y="24"/>
                        <a:pt x="45" y="24"/>
                      </a:cubicBezTo>
                      <a:cubicBezTo>
                        <a:pt x="45" y="24"/>
                        <a:pt x="45" y="24"/>
                        <a:pt x="45" y="24"/>
                      </a:cubicBezTo>
                      <a:cubicBezTo>
                        <a:pt x="45" y="25"/>
                        <a:pt x="45" y="25"/>
                        <a:pt x="45" y="25"/>
                      </a:cubicBezTo>
                      <a:cubicBezTo>
                        <a:pt x="45" y="25"/>
                        <a:pt x="45" y="25"/>
                        <a:pt x="45" y="25"/>
                      </a:cubicBezTo>
                      <a:cubicBezTo>
                        <a:pt x="44" y="25"/>
                        <a:pt x="44" y="25"/>
                        <a:pt x="44" y="25"/>
                      </a:cubicBezTo>
                      <a:cubicBezTo>
                        <a:pt x="44" y="25"/>
                        <a:pt x="44" y="25"/>
                        <a:pt x="44" y="25"/>
                      </a:cubicBezTo>
                      <a:cubicBezTo>
                        <a:pt x="44" y="26"/>
                        <a:pt x="44" y="26"/>
                        <a:pt x="44" y="26"/>
                      </a:cubicBezTo>
                      <a:cubicBezTo>
                        <a:pt x="44" y="27"/>
                        <a:pt x="44" y="27"/>
                        <a:pt x="44" y="27"/>
                      </a:cubicBezTo>
                      <a:cubicBezTo>
                        <a:pt x="44" y="27"/>
                        <a:pt x="44" y="27"/>
                        <a:pt x="44" y="27"/>
                      </a:cubicBezTo>
                      <a:cubicBezTo>
                        <a:pt x="44" y="27"/>
                        <a:pt x="44" y="27"/>
                        <a:pt x="44" y="27"/>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2" y="29"/>
                        <a:pt x="42" y="29"/>
                        <a:pt x="42" y="29"/>
                      </a:cubicBezTo>
                      <a:cubicBezTo>
                        <a:pt x="42" y="29"/>
                        <a:pt x="42" y="29"/>
                        <a:pt x="42" y="29"/>
                      </a:cubicBezTo>
                      <a:cubicBezTo>
                        <a:pt x="43" y="28"/>
                        <a:pt x="43" y="28"/>
                        <a:pt x="43" y="28"/>
                      </a:cubicBezTo>
                      <a:cubicBezTo>
                        <a:pt x="42" y="28"/>
                        <a:pt x="42" y="28"/>
                        <a:pt x="42" y="28"/>
                      </a:cubicBezTo>
                      <a:cubicBezTo>
                        <a:pt x="42" y="28"/>
                        <a:pt x="42" y="28"/>
                        <a:pt x="42" y="28"/>
                      </a:cubicBezTo>
                      <a:cubicBezTo>
                        <a:pt x="41" y="28"/>
                        <a:pt x="41" y="28"/>
                        <a:pt x="41" y="28"/>
                      </a:cubicBezTo>
                      <a:cubicBezTo>
                        <a:pt x="41" y="28"/>
                        <a:pt x="41" y="28"/>
                        <a:pt x="41" y="28"/>
                      </a:cubicBezTo>
                      <a:cubicBezTo>
                        <a:pt x="40" y="27"/>
                        <a:pt x="40" y="27"/>
                        <a:pt x="40" y="27"/>
                      </a:cubicBezTo>
                      <a:cubicBezTo>
                        <a:pt x="40" y="27"/>
                        <a:pt x="40" y="27"/>
                        <a:pt x="40" y="27"/>
                      </a:cubicBezTo>
                      <a:cubicBezTo>
                        <a:pt x="40" y="27"/>
                        <a:pt x="40" y="27"/>
                        <a:pt x="40" y="27"/>
                      </a:cubicBezTo>
                      <a:cubicBezTo>
                        <a:pt x="39" y="27"/>
                        <a:pt x="39" y="27"/>
                        <a:pt x="39" y="27"/>
                      </a:cubicBezTo>
                      <a:cubicBezTo>
                        <a:pt x="39" y="27"/>
                        <a:pt x="39" y="27"/>
                        <a:pt x="39" y="27"/>
                      </a:cubicBezTo>
                      <a:cubicBezTo>
                        <a:pt x="38" y="28"/>
                        <a:pt x="38" y="28"/>
                        <a:pt x="38" y="28"/>
                      </a:cubicBezTo>
                      <a:cubicBezTo>
                        <a:pt x="38" y="28"/>
                        <a:pt x="38" y="28"/>
                        <a:pt x="38" y="28"/>
                      </a:cubicBezTo>
                      <a:cubicBezTo>
                        <a:pt x="37" y="28"/>
                        <a:pt x="37" y="28"/>
                        <a:pt x="37" y="28"/>
                      </a:cubicBezTo>
                      <a:cubicBezTo>
                        <a:pt x="37" y="28"/>
                        <a:pt x="37" y="28"/>
                        <a:pt x="37" y="28"/>
                      </a:cubicBezTo>
                      <a:cubicBezTo>
                        <a:pt x="37" y="28"/>
                        <a:pt x="37" y="28"/>
                        <a:pt x="37" y="28"/>
                      </a:cubicBezTo>
                      <a:cubicBezTo>
                        <a:pt x="37" y="29"/>
                        <a:pt x="37" y="29"/>
                        <a:pt x="37" y="29"/>
                      </a:cubicBezTo>
                      <a:cubicBezTo>
                        <a:pt x="36" y="29"/>
                        <a:pt x="36" y="29"/>
                        <a:pt x="36" y="29"/>
                      </a:cubicBezTo>
                      <a:cubicBezTo>
                        <a:pt x="36" y="30"/>
                        <a:pt x="36" y="30"/>
                        <a:pt x="36" y="30"/>
                      </a:cubicBezTo>
                      <a:cubicBezTo>
                        <a:pt x="36" y="31"/>
                        <a:pt x="36" y="31"/>
                        <a:pt x="36" y="31"/>
                      </a:cubicBezTo>
                      <a:cubicBezTo>
                        <a:pt x="36" y="31"/>
                        <a:pt x="36" y="31"/>
                        <a:pt x="36" y="31"/>
                      </a:cubicBezTo>
                      <a:cubicBezTo>
                        <a:pt x="35" y="31"/>
                        <a:pt x="35" y="31"/>
                        <a:pt x="35" y="31"/>
                      </a:cubicBezTo>
                      <a:cubicBezTo>
                        <a:pt x="35" y="31"/>
                        <a:pt x="35" y="31"/>
                        <a:pt x="35" y="31"/>
                      </a:cubicBezTo>
                      <a:cubicBezTo>
                        <a:pt x="35" y="31"/>
                        <a:pt x="35" y="31"/>
                        <a:pt x="35" y="31"/>
                      </a:cubicBezTo>
                      <a:cubicBezTo>
                        <a:pt x="35" y="31"/>
                        <a:pt x="35" y="31"/>
                        <a:pt x="35" y="31"/>
                      </a:cubicBezTo>
                      <a:cubicBezTo>
                        <a:pt x="35" y="30"/>
                        <a:pt x="35" y="30"/>
                        <a:pt x="35" y="30"/>
                      </a:cubicBezTo>
                      <a:cubicBezTo>
                        <a:pt x="35" y="30"/>
                        <a:pt x="35" y="30"/>
                        <a:pt x="35" y="30"/>
                      </a:cubicBezTo>
                      <a:cubicBezTo>
                        <a:pt x="34" y="30"/>
                        <a:pt x="34" y="30"/>
                        <a:pt x="34" y="30"/>
                      </a:cubicBezTo>
                      <a:cubicBezTo>
                        <a:pt x="34" y="30"/>
                        <a:pt x="34" y="30"/>
                        <a:pt x="34" y="30"/>
                      </a:cubicBezTo>
                      <a:cubicBezTo>
                        <a:pt x="34" y="30"/>
                        <a:pt x="34" y="30"/>
                        <a:pt x="34" y="30"/>
                      </a:cubicBezTo>
                      <a:cubicBezTo>
                        <a:pt x="34" y="30"/>
                        <a:pt x="34" y="30"/>
                        <a:pt x="34" y="30"/>
                      </a:cubicBezTo>
                      <a:cubicBezTo>
                        <a:pt x="33" y="30"/>
                        <a:pt x="33" y="30"/>
                        <a:pt x="33" y="30"/>
                      </a:cubicBezTo>
                      <a:cubicBezTo>
                        <a:pt x="32" y="29"/>
                        <a:pt x="32" y="29"/>
                        <a:pt x="32" y="29"/>
                      </a:cubicBezTo>
                      <a:cubicBezTo>
                        <a:pt x="32" y="29"/>
                        <a:pt x="32" y="29"/>
                        <a:pt x="32" y="29"/>
                      </a:cubicBezTo>
                      <a:cubicBezTo>
                        <a:pt x="32" y="29"/>
                        <a:pt x="32" y="29"/>
                        <a:pt x="32" y="29"/>
                      </a:cubicBezTo>
                      <a:cubicBezTo>
                        <a:pt x="31" y="29"/>
                        <a:pt x="31" y="29"/>
                        <a:pt x="31" y="29"/>
                      </a:cubicBezTo>
                      <a:cubicBezTo>
                        <a:pt x="31" y="29"/>
                        <a:pt x="31" y="29"/>
                        <a:pt x="31" y="29"/>
                      </a:cubicBezTo>
                      <a:cubicBezTo>
                        <a:pt x="30" y="29"/>
                        <a:pt x="30" y="29"/>
                        <a:pt x="30" y="29"/>
                      </a:cubicBezTo>
                      <a:cubicBezTo>
                        <a:pt x="30" y="29"/>
                        <a:pt x="30" y="29"/>
                        <a:pt x="30" y="29"/>
                      </a:cubicBezTo>
                      <a:cubicBezTo>
                        <a:pt x="29" y="29"/>
                        <a:pt x="29" y="29"/>
                        <a:pt x="29" y="29"/>
                      </a:cubicBezTo>
                      <a:cubicBezTo>
                        <a:pt x="29" y="30"/>
                        <a:pt x="29" y="30"/>
                        <a:pt x="29" y="30"/>
                      </a:cubicBezTo>
                      <a:cubicBezTo>
                        <a:pt x="28" y="29"/>
                        <a:pt x="28" y="29"/>
                        <a:pt x="28" y="29"/>
                      </a:cubicBezTo>
                      <a:cubicBezTo>
                        <a:pt x="28" y="29"/>
                        <a:pt x="28" y="29"/>
                        <a:pt x="28" y="29"/>
                      </a:cubicBezTo>
                      <a:cubicBezTo>
                        <a:pt x="28" y="29"/>
                        <a:pt x="28" y="29"/>
                        <a:pt x="28" y="29"/>
                      </a:cubicBezTo>
                      <a:cubicBezTo>
                        <a:pt x="28" y="28"/>
                        <a:pt x="28" y="28"/>
                        <a:pt x="28" y="28"/>
                      </a:cubicBezTo>
                      <a:cubicBezTo>
                        <a:pt x="28" y="28"/>
                        <a:pt x="28" y="28"/>
                        <a:pt x="28" y="28"/>
                      </a:cubicBezTo>
                      <a:cubicBezTo>
                        <a:pt x="28" y="28"/>
                        <a:pt x="28" y="28"/>
                        <a:pt x="28" y="28"/>
                      </a:cubicBezTo>
                      <a:cubicBezTo>
                        <a:pt x="27" y="29"/>
                        <a:pt x="27" y="29"/>
                        <a:pt x="27" y="29"/>
                      </a:cubicBezTo>
                      <a:cubicBezTo>
                        <a:pt x="27" y="29"/>
                        <a:pt x="27" y="29"/>
                        <a:pt x="27" y="29"/>
                      </a:cubicBezTo>
                      <a:cubicBezTo>
                        <a:pt x="28" y="29"/>
                        <a:pt x="28" y="29"/>
                        <a:pt x="28" y="29"/>
                      </a:cubicBezTo>
                      <a:cubicBezTo>
                        <a:pt x="28" y="30"/>
                        <a:pt x="28" y="30"/>
                        <a:pt x="28" y="30"/>
                      </a:cubicBezTo>
                      <a:cubicBezTo>
                        <a:pt x="28" y="30"/>
                        <a:pt x="28" y="30"/>
                        <a:pt x="28" y="30"/>
                      </a:cubicBezTo>
                      <a:cubicBezTo>
                        <a:pt x="28" y="31"/>
                        <a:pt x="28" y="31"/>
                        <a:pt x="28" y="31"/>
                      </a:cubicBezTo>
                      <a:cubicBezTo>
                        <a:pt x="28" y="31"/>
                        <a:pt x="28" y="31"/>
                        <a:pt x="28" y="31"/>
                      </a:cubicBezTo>
                      <a:cubicBezTo>
                        <a:pt x="27" y="31"/>
                        <a:pt x="27" y="31"/>
                        <a:pt x="27" y="31"/>
                      </a:cubicBezTo>
                      <a:cubicBezTo>
                        <a:pt x="27" y="31"/>
                        <a:pt x="27" y="31"/>
                        <a:pt x="27" y="31"/>
                      </a:cubicBezTo>
                      <a:cubicBezTo>
                        <a:pt x="27" y="31"/>
                        <a:pt x="27" y="31"/>
                        <a:pt x="27" y="31"/>
                      </a:cubicBezTo>
                      <a:cubicBezTo>
                        <a:pt x="27" y="30"/>
                        <a:pt x="27" y="30"/>
                        <a:pt x="27" y="30"/>
                      </a:cubicBezTo>
                      <a:cubicBezTo>
                        <a:pt x="27" y="30"/>
                        <a:pt x="27" y="30"/>
                        <a:pt x="27"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5" y="31"/>
                        <a:pt x="25" y="31"/>
                        <a:pt x="25" y="31"/>
                      </a:cubicBezTo>
                      <a:cubicBezTo>
                        <a:pt x="25" y="31"/>
                        <a:pt x="25" y="31"/>
                        <a:pt x="25" y="31"/>
                      </a:cubicBezTo>
                      <a:cubicBezTo>
                        <a:pt x="24" y="31"/>
                        <a:pt x="24" y="31"/>
                        <a:pt x="24" y="31"/>
                      </a:cubicBezTo>
                      <a:cubicBezTo>
                        <a:pt x="24" y="30"/>
                        <a:pt x="24" y="30"/>
                        <a:pt x="24" y="30"/>
                      </a:cubicBezTo>
                      <a:cubicBezTo>
                        <a:pt x="24" y="30"/>
                        <a:pt x="24" y="30"/>
                        <a:pt x="24" y="30"/>
                      </a:cubicBezTo>
                      <a:cubicBezTo>
                        <a:pt x="24" y="30"/>
                        <a:pt x="24" y="30"/>
                        <a:pt x="24" y="30"/>
                      </a:cubicBezTo>
                      <a:cubicBezTo>
                        <a:pt x="23" y="30"/>
                        <a:pt x="23" y="30"/>
                        <a:pt x="23" y="30"/>
                      </a:cubicBezTo>
                      <a:cubicBezTo>
                        <a:pt x="23" y="30"/>
                        <a:pt x="23" y="30"/>
                        <a:pt x="23" y="30"/>
                      </a:cubicBezTo>
                      <a:cubicBezTo>
                        <a:pt x="23" y="30"/>
                        <a:pt x="23" y="30"/>
                        <a:pt x="23" y="30"/>
                      </a:cubicBezTo>
                      <a:cubicBezTo>
                        <a:pt x="23" y="30"/>
                        <a:pt x="23" y="30"/>
                        <a:pt x="23" y="30"/>
                      </a:cubicBezTo>
                      <a:cubicBezTo>
                        <a:pt x="23" y="31"/>
                        <a:pt x="23" y="31"/>
                        <a:pt x="23" y="31"/>
                      </a:cubicBezTo>
                      <a:cubicBezTo>
                        <a:pt x="23" y="32"/>
                        <a:pt x="23" y="32"/>
                        <a:pt x="23" y="32"/>
                      </a:cubicBezTo>
                      <a:cubicBezTo>
                        <a:pt x="23" y="33"/>
                        <a:pt x="23" y="33"/>
                        <a:pt x="23" y="33"/>
                      </a:cubicBezTo>
                      <a:cubicBezTo>
                        <a:pt x="23" y="33"/>
                        <a:pt x="23" y="33"/>
                        <a:pt x="23" y="33"/>
                      </a:cubicBezTo>
                      <a:cubicBezTo>
                        <a:pt x="22" y="33"/>
                        <a:pt x="22" y="33"/>
                        <a:pt x="22" y="33"/>
                      </a:cubicBezTo>
                      <a:cubicBezTo>
                        <a:pt x="22" y="32"/>
                        <a:pt x="22" y="32"/>
                        <a:pt x="22" y="32"/>
                      </a:cubicBezTo>
                      <a:cubicBezTo>
                        <a:pt x="22" y="32"/>
                        <a:pt x="22" y="32"/>
                        <a:pt x="22" y="32"/>
                      </a:cubicBezTo>
                      <a:cubicBezTo>
                        <a:pt x="21" y="32"/>
                        <a:pt x="21" y="32"/>
                        <a:pt x="21" y="32"/>
                      </a:cubicBezTo>
                      <a:cubicBezTo>
                        <a:pt x="21" y="33"/>
                        <a:pt x="21" y="33"/>
                        <a:pt x="21" y="33"/>
                      </a:cubicBezTo>
                      <a:cubicBezTo>
                        <a:pt x="21" y="33"/>
                        <a:pt x="21" y="33"/>
                        <a:pt x="21" y="33"/>
                      </a:cubicBezTo>
                      <a:cubicBezTo>
                        <a:pt x="21" y="34"/>
                        <a:pt x="21" y="34"/>
                        <a:pt x="21" y="34"/>
                      </a:cubicBezTo>
                      <a:cubicBezTo>
                        <a:pt x="21" y="34"/>
                        <a:pt x="21" y="34"/>
                        <a:pt x="21" y="34"/>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7"/>
                        <a:pt x="20" y="37"/>
                        <a:pt x="20" y="37"/>
                      </a:cubicBezTo>
                      <a:cubicBezTo>
                        <a:pt x="20" y="37"/>
                        <a:pt x="20" y="37"/>
                        <a:pt x="20" y="37"/>
                      </a:cubicBezTo>
                      <a:cubicBezTo>
                        <a:pt x="21" y="37"/>
                        <a:pt x="21" y="37"/>
                        <a:pt x="21" y="37"/>
                      </a:cubicBezTo>
                      <a:cubicBezTo>
                        <a:pt x="21" y="38"/>
                        <a:pt x="21" y="38"/>
                        <a:pt x="21" y="38"/>
                      </a:cubicBezTo>
                      <a:cubicBezTo>
                        <a:pt x="21" y="39"/>
                        <a:pt x="21" y="39"/>
                        <a:pt x="21" y="39"/>
                      </a:cubicBezTo>
                      <a:cubicBezTo>
                        <a:pt x="21" y="39"/>
                        <a:pt x="21" y="39"/>
                        <a:pt x="21" y="39"/>
                      </a:cubicBezTo>
                      <a:cubicBezTo>
                        <a:pt x="18" y="40"/>
                        <a:pt x="18" y="40"/>
                        <a:pt x="18" y="40"/>
                      </a:cubicBezTo>
                      <a:cubicBezTo>
                        <a:pt x="17" y="40"/>
                        <a:pt x="17" y="40"/>
                        <a:pt x="17" y="40"/>
                      </a:cubicBezTo>
                      <a:cubicBezTo>
                        <a:pt x="17" y="41"/>
                        <a:pt x="17" y="41"/>
                        <a:pt x="17" y="41"/>
                      </a:cubicBezTo>
                      <a:cubicBezTo>
                        <a:pt x="16" y="41"/>
                        <a:pt x="16" y="41"/>
                        <a:pt x="16" y="41"/>
                      </a:cubicBezTo>
                      <a:cubicBezTo>
                        <a:pt x="16" y="41"/>
                        <a:pt x="16" y="41"/>
                        <a:pt x="16" y="41"/>
                      </a:cubicBezTo>
                      <a:cubicBezTo>
                        <a:pt x="16" y="41"/>
                        <a:pt x="16" y="41"/>
                        <a:pt x="16" y="41"/>
                      </a:cubicBezTo>
                      <a:cubicBezTo>
                        <a:pt x="15" y="41"/>
                        <a:pt x="15" y="41"/>
                        <a:pt x="15" y="41"/>
                      </a:cubicBezTo>
                      <a:cubicBezTo>
                        <a:pt x="15" y="41"/>
                        <a:pt x="15" y="41"/>
                        <a:pt x="15" y="41"/>
                      </a:cubicBezTo>
                      <a:cubicBezTo>
                        <a:pt x="15" y="42"/>
                        <a:pt x="15" y="42"/>
                        <a:pt x="15" y="42"/>
                      </a:cubicBezTo>
                      <a:cubicBezTo>
                        <a:pt x="15" y="43"/>
                        <a:pt x="15" y="43"/>
                        <a:pt x="15" y="43"/>
                      </a:cubicBezTo>
                      <a:cubicBezTo>
                        <a:pt x="15" y="44"/>
                        <a:pt x="15" y="44"/>
                        <a:pt x="15" y="44"/>
                      </a:cubicBezTo>
                      <a:cubicBezTo>
                        <a:pt x="16" y="44"/>
                        <a:pt x="16" y="44"/>
                        <a:pt x="16" y="44"/>
                      </a:cubicBezTo>
                      <a:cubicBezTo>
                        <a:pt x="16" y="45"/>
                        <a:pt x="16" y="45"/>
                        <a:pt x="16" y="45"/>
                      </a:cubicBezTo>
                      <a:cubicBezTo>
                        <a:pt x="16" y="46"/>
                        <a:pt x="16" y="46"/>
                        <a:pt x="16" y="46"/>
                      </a:cubicBezTo>
                      <a:cubicBezTo>
                        <a:pt x="17" y="46"/>
                        <a:pt x="17" y="46"/>
                        <a:pt x="17" y="46"/>
                      </a:cubicBezTo>
                      <a:cubicBezTo>
                        <a:pt x="16" y="47"/>
                        <a:pt x="16" y="47"/>
                        <a:pt x="16" y="47"/>
                      </a:cubicBezTo>
                      <a:cubicBezTo>
                        <a:pt x="16" y="47"/>
                        <a:pt x="16" y="47"/>
                        <a:pt x="16" y="47"/>
                      </a:cubicBezTo>
                      <a:cubicBezTo>
                        <a:pt x="15" y="48"/>
                        <a:pt x="15" y="48"/>
                        <a:pt x="15" y="48"/>
                      </a:cubicBezTo>
                      <a:cubicBezTo>
                        <a:pt x="15" y="48"/>
                        <a:pt x="15" y="48"/>
                        <a:pt x="15" y="48"/>
                      </a:cubicBezTo>
                      <a:cubicBezTo>
                        <a:pt x="13" y="47"/>
                        <a:pt x="13" y="47"/>
                        <a:pt x="13" y="47"/>
                      </a:cubicBezTo>
                      <a:cubicBezTo>
                        <a:pt x="9" y="45"/>
                        <a:pt x="9" y="45"/>
                        <a:pt x="9" y="45"/>
                      </a:cubicBezTo>
                      <a:cubicBezTo>
                        <a:pt x="8" y="45"/>
                        <a:pt x="8" y="45"/>
                        <a:pt x="8" y="45"/>
                      </a:cubicBezTo>
                      <a:cubicBezTo>
                        <a:pt x="8" y="45"/>
                        <a:pt x="8" y="45"/>
                        <a:pt x="8" y="45"/>
                      </a:cubicBezTo>
                      <a:cubicBezTo>
                        <a:pt x="7" y="46"/>
                        <a:pt x="7" y="46"/>
                        <a:pt x="7" y="46"/>
                      </a:cubicBezTo>
                      <a:cubicBezTo>
                        <a:pt x="6" y="46"/>
                        <a:pt x="6" y="46"/>
                        <a:pt x="6" y="46"/>
                      </a:cubicBezTo>
                      <a:cubicBezTo>
                        <a:pt x="6" y="46"/>
                        <a:pt x="6" y="46"/>
                        <a:pt x="6" y="46"/>
                      </a:cubicBezTo>
                      <a:cubicBezTo>
                        <a:pt x="6" y="47"/>
                        <a:pt x="6" y="47"/>
                        <a:pt x="6" y="47"/>
                      </a:cubicBezTo>
                      <a:cubicBezTo>
                        <a:pt x="5" y="48"/>
                        <a:pt x="5" y="48"/>
                        <a:pt x="5" y="48"/>
                      </a:cubicBezTo>
                      <a:cubicBezTo>
                        <a:pt x="5" y="49"/>
                        <a:pt x="5" y="49"/>
                        <a:pt x="5" y="49"/>
                      </a:cubicBezTo>
                      <a:cubicBezTo>
                        <a:pt x="5" y="49"/>
                        <a:pt x="5" y="49"/>
                        <a:pt x="5" y="49"/>
                      </a:cubicBezTo>
                      <a:cubicBezTo>
                        <a:pt x="6" y="50"/>
                        <a:pt x="6" y="50"/>
                        <a:pt x="6" y="50"/>
                      </a:cubicBezTo>
                      <a:cubicBezTo>
                        <a:pt x="6" y="50"/>
                        <a:pt x="6" y="50"/>
                        <a:pt x="6" y="50"/>
                      </a:cubicBezTo>
                      <a:cubicBezTo>
                        <a:pt x="6" y="51"/>
                        <a:pt x="6" y="51"/>
                        <a:pt x="6" y="51"/>
                      </a:cubicBezTo>
                      <a:cubicBezTo>
                        <a:pt x="6" y="51"/>
                        <a:pt x="6" y="51"/>
                        <a:pt x="6" y="51"/>
                      </a:cubicBezTo>
                      <a:cubicBezTo>
                        <a:pt x="6" y="52"/>
                        <a:pt x="6" y="52"/>
                        <a:pt x="6" y="52"/>
                      </a:cubicBezTo>
                      <a:cubicBezTo>
                        <a:pt x="6" y="52"/>
                        <a:pt x="6" y="52"/>
                        <a:pt x="6" y="52"/>
                      </a:cubicBezTo>
                      <a:cubicBezTo>
                        <a:pt x="6" y="52"/>
                        <a:pt x="6" y="52"/>
                        <a:pt x="6" y="52"/>
                      </a:cubicBezTo>
                      <a:cubicBezTo>
                        <a:pt x="6" y="53"/>
                        <a:pt x="6" y="53"/>
                        <a:pt x="6" y="53"/>
                      </a:cubicBezTo>
                      <a:cubicBezTo>
                        <a:pt x="6" y="53"/>
                        <a:pt x="6" y="53"/>
                        <a:pt x="6" y="53"/>
                      </a:cubicBezTo>
                      <a:cubicBezTo>
                        <a:pt x="6" y="53"/>
                        <a:pt x="6" y="53"/>
                        <a:pt x="6" y="53"/>
                      </a:cubicBezTo>
                      <a:cubicBezTo>
                        <a:pt x="6" y="53"/>
                        <a:pt x="6" y="53"/>
                        <a:pt x="6" y="53"/>
                      </a:cubicBezTo>
                      <a:cubicBezTo>
                        <a:pt x="6" y="54"/>
                        <a:pt x="6" y="54"/>
                        <a:pt x="6" y="54"/>
                      </a:cubicBezTo>
                      <a:cubicBezTo>
                        <a:pt x="6" y="55"/>
                        <a:pt x="6" y="55"/>
                        <a:pt x="6" y="55"/>
                      </a:cubicBezTo>
                      <a:cubicBezTo>
                        <a:pt x="6" y="55"/>
                        <a:pt x="6" y="55"/>
                        <a:pt x="6" y="55"/>
                      </a:cubicBezTo>
                      <a:cubicBezTo>
                        <a:pt x="6" y="56"/>
                        <a:pt x="6" y="56"/>
                        <a:pt x="6" y="56"/>
                      </a:cubicBezTo>
                      <a:cubicBezTo>
                        <a:pt x="6" y="58"/>
                        <a:pt x="6" y="58"/>
                        <a:pt x="6" y="58"/>
                      </a:cubicBezTo>
                      <a:cubicBezTo>
                        <a:pt x="5" y="58"/>
                        <a:pt x="5" y="58"/>
                        <a:pt x="5" y="58"/>
                      </a:cubicBezTo>
                      <a:cubicBezTo>
                        <a:pt x="5" y="58"/>
                        <a:pt x="5" y="58"/>
                        <a:pt x="5" y="58"/>
                      </a:cubicBezTo>
                      <a:cubicBezTo>
                        <a:pt x="4" y="58"/>
                        <a:pt x="4" y="58"/>
                        <a:pt x="4" y="58"/>
                      </a:cubicBezTo>
                      <a:cubicBezTo>
                        <a:pt x="4" y="58"/>
                        <a:pt x="4" y="58"/>
                        <a:pt x="4" y="58"/>
                      </a:cubicBezTo>
                      <a:cubicBezTo>
                        <a:pt x="3" y="58"/>
                        <a:pt x="3" y="58"/>
                        <a:pt x="3" y="58"/>
                      </a:cubicBezTo>
                      <a:cubicBezTo>
                        <a:pt x="3" y="57"/>
                        <a:pt x="3" y="57"/>
                        <a:pt x="3" y="57"/>
                      </a:cubicBezTo>
                      <a:cubicBezTo>
                        <a:pt x="3" y="57"/>
                        <a:pt x="3" y="57"/>
                        <a:pt x="3" y="57"/>
                      </a:cubicBezTo>
                      <a:cubicBezTo>
                        <a:pt x="3" y="58"/>
                        <a:pt x="3" y="58"/>
                        <a:pt x="3" y="58"/>
                      </a:cubicBezTo>
                      <a:cubicBezTo>
                        <a:pt x="3" y="58"/>
                        <a:pt x="3" y="58"/>
                        <a:pt x="3" y="58"/>
                      </a:cubicBezTo>
                      <a:cubicBezTo>
                        <a:pt x="3" y="59"/>
                        <a:pt x="3" y="59"/>
                        <a:pt x="3" y="59"/>
                      </a:cubicBezTo>
                      <a:cubicBezTo>
                        <a:pt x="3" y="59"/>
                        <a:pt x="3" y="59"/>
                        <a:pt x="3" y="59"/>
                      </a:cubicBezTo>
                      <a:cubicBezTo>
                        <a:pt x="2" y="60"/>
                        <a:pt x="2" y="60"/>
                        <a:pt x="2" y="60"/>
                      </a:cubicBezTo>
                      <a:cubicBezTo>
                        <a:pt x="2" y="60"/>
                        <a:pt x="2" y="60"/>
                        <a:pt x="2" y="60"/>
                      </a:cubicBezTo>
                      <a:cubicBezTo>
                        <a:pt x="5" y="60"/>
                        <a:pt x="24" y="58"/>
                        <a:pt x="24" y="57"/>
                      </a:cubicBezTo>
                      <a:cubicBezTo>
                        <a:pt x="24" y="57"/>
                        <a:pt x="24" y="57"/>
                        <a:pt x="24" y="57"/>
                      </a:cubicBezTo>
                      <a:cubicBezTo>
                        <a:pt x="24" y="56"/>
                        <a:pt x="24" y="56"/>
                        <a:pt x="24" y="56"/>
                      </a:cubicBezTo>
                      <a:cubicBezTo>
                        <a:pt x="24" y="55"/>
                        <a:pt x="24" y="55"/>
                        <a:pt x="24" y="55"/>
                      </a:cubicBezTo>
                      <a:cubicBezTo>
                        <a:pt x="23" y="55"/>
                        <a:pt x="23" y="55"/>
                        <a:pt x="23" y="55"/>
                      </a:cubicBezTo>
                      <a:cubicBezTo>
                        <a:pt x="23" y="54"/>
                        <a:pt x="23" y="54"/>
                        <a:pt x="23" y="54"/>
                      </a:cubicBezTo>
                      <a:cubicBezTo>
                        <a:pt x="23" y="54"/>
                        <a:pt x="23" y="54"/>
                        <a:pt x="23" y="54"/>
                      </a:cubicBezTo>
                      <a:cubicBezTo>
                        <a:pt x="23" y="54"/>
                        <a:pt x="23" y="54"/>
                        <a:pt x="23" y="54"/>
                      </a:cubicBezTo>
                      <a:cubicBezTo>
                        <a:pt x="23" y="54"/>
                        <a:pt x="23" y="54"/>
                        <a:pt x="23" y="54"/>
                      </a:cubicBezTo>
                      <a:cubicBezTo>
                        <a:pt x="24" y="54"/>
                        <a:pt x="25" y="54"/>
                        <a:pt x="26" y="54"/>
                      </a:cubicBezTo>
                      <a:cubicBezTo>
                        <a:pt x="27" y="54"/>
                        <a:pt x="27" y="54"/>
                        <a:pt x="27" y="54"/>
                      </a:cubicBezTo>
                      <a:cubicBezTo>
                        <a:pt x="27" y="55"/>
                        <a:pt x="27" y="55"/>
                        <a:pt x="27" y="55"/>
                      </a:cubicBezTo>
                      <a:cubicBezTo>
                        <a:pt x="27" y="55"/>
                        <a:pt x="27" y="55"/>
                        <a:pt x="27" y="55"/>
                      </a:cubicBezTo>
                      <a:cubicBezTo>
                        <a:pt x="27" y="55"/>
                        <a:pt x="27" y="55"/>
                        <a:pt x="27" y="55"/>
                      </a:cubicBezTo>
                      <a:cubicBezTo>
                        <a:pt x="27" y="55"/>
                        <a:pt x="27" y="55"/>
                        <a:pt x="27" y="55"/>
                      </a:cubicBezTo>
                      <a:cubicBezTo>
                        <a:pt x="31" y="54"/>
                        <a:pt x="34" y="54"/>
                        <a:pt x="38" y="53"/>
                      </a:cubicBezTo>
                      <a:cubicBezTo>
                        <a:pt x="41" y="53"/>
                        <a:pt x="45" y="53"/>
                        <a:pt x="48" y="52"/>
                      </a:cubicBezTo>
                      <a:cubicBezTo>
                        <a:pt x="48" y="52"/>
                        <a:pt x="48" y="52"/>
                        <a:pt x="48" y="52"/>
                      </a:cubicBezTo>
                      <a:cubicBezTo>
                        <a:pt x="48" y="52"/>
                        <a:pt x="48" y="52"/>
                        <a:pt x="48" y="52"/>
                      </a:cubicBezTo>
                      <a:cubicBezTo>
                        <a:pt x="50" y="52"/>
                        <a:pt x="53" y="52"/>
                        <a:pt x="55" y="52"/>
                      </a:cubicBezTo>
                      <a:cubicBezTo>
                        <a:pt x="60" y="51"/>
                        <a:pt x="64" y="51"/>
                        <a:pt x="69" y="50"/>
                      </a:cubicBezTo>
                      <a:cubicBezTo>
                        <a:pt x="74" y="49"/>
                        <a:pt x="78" y="49"/>
                        <a:pt x="82" y="49"/>
                      </a:cubicBezTo>
                      <a:cubicBezTo>
                        <a:pt x="85" y="48"/>
                        <a:pt x="89" y="49"/>
                        <a:pt x="92" y="47"/>
                      </a:cubicBezTo>
                      <a:cubicBezTo>
                        <a:pt x="92" y="47"/>
                        <a:pt x="92" y="47"/>
                        <a:pt x="92" y="47"/>
                      </a:cubicBezTo>
                      <a:cubicBezTo>
                        <a:pt x="93" y="46"/>
                        <a:pt x="93" y="46"/>
                        <a:pt x="93" y="46"/>
                      </a:cubicBezTo>
                      <a:cubicBezTo>
                        <a:pt x="93" y="46"/>
                        <a:pt x="93" y="46"/>
                        <a:pt x="93" y="46"/>
                      </a:cubicBezTo>
                      <a:cubicBezTo>
                        <a:pt x="93" y="46"/>
                        <a:pt x="93" y="46"/>
                        <a:pt x="93" y="46"/>
                      </a:cubicBezTo>
                      <a:cubicBezTo>
                        <a:pt x="94" y="45"/>
                        <a:pt x="94" y="45"/>
                        <a:pt x="94" y="45"/>
                      </a:cubicBezTo>
                      <a:cubicBezTo>
                        <a:pt x="96" y="45"/>
                        <a:pt x="96" y="45"/>
                        <a:pt x="96" y="45"/>
                      </a:cubicBezTo>
                      <a:cubicBezTo>
                        <a:pt x="96" y="45"/>
                        <a:pt x="96" y="45"/>
                        <a:pt x="96" y="45"/>
                      </a:cubicBezTo>
                      <a:cubicBezTo>
                        <a:pt x="96" y="45"/>
                        <a:pt x="96" y="45"/>
                        <a:pt x="96" y="45"/>
                      </a:cubicBezTo>
                      <a:cubicBezTo>
                        <a:pt x="96" y="45"/>
                        <a:pt x="96" y="45"/>
                        <a:pt x="96" y="45"/>
                      </a:cubicBezTo>
                      <a:cubicBezTo>
                        <a:pt x="97" y="44"/>
                        <a:pt x="97" y="44"/>
                        <a:pt x="97" y="44"/>
                      </a:cubicBezTo>
                      <a:cubicBezTo>
                        <a:pt x="98" y="43"/>
                        <a:pt x="98" y="43"/>
                        <a:pt x="98" y="43"/>
                      </a:cubicBezTo>
                      <a:cubicBezTo>
                        <a:pt x="100" y="43"/>
                        <a:pt x="100" y="43"/>
                        <a:pt x="100" y="43"/>
                      </a:cubicBezTo>
                      <a:cubicBezTo>
                        <a:pt x="100" y="43"/>
                        <a:pt x="100" y="43"/>
                        <a:pt x="100" y="43"/>
                      </a:cubicBezTo>
                      <a:cubicBezTo>
                        <a:pt x="100" y="43"/>
                        <a:pt x="100" y="43"/>
                        <a:pt x="100" y="43"/>
                      </a:cubicBezTo>
                      <a:cubicBezTo>
                        <a:pt x="100" y="43"/>
                        <a:pt x="100" y="43"/>
                        <a:pt x="100" y="43"/>
                      </a:cubicBezTo>
                      <a:cubicBezTo>
                        <a:pt x="100" y="43"/>
                        <a:pt x="100" y="43"/>
                        <a:pt x="100" y="43"/>
                      </a:cubicBezTo>
                      <a:cubicBezTo>
                        <a:pt x="100" y="42"/>
                        <a:pt x="100" y="42"/>
                        <a:pt x="100" y="42"/>
                      </a:cubicBezTo>
                      <a:cubicBezTo>
                        <a:pt x="100" y="42"/>
                        <a:pt x="100" y="42"/>
                        <a:pt x="100" y="42"/>
                      </a:cubicBezTo>
                      <a:cubicBezTo>
                        <a:pt x="100" y="42"/>
                        <a:pt x="100" y="42"/>
                        <a:pt x="100" y="42"/>
                      </a:cubicBezTo>
                      <a:cubicBezTo>
                        <a:pt x="100" y="42"/>
                        <a:pt x="100" y="42"/>
                        <a:pt x="100" y="42"/>
                      </a:cubicBezTo>
                      <a:cubicBezTo>
                        <a:pt x="100" y="42"/>
                        <a:pt x="100" y="42"/>
                        <a:pt x="100" y="42"/>
                      </a:cubicBezTo>
                      <a:cubicBezTo>
                        <a:pt x="101" y="41"/>
                        <a:pt x="101" y="41"/>
                        <a:pt x="101" y="41"/>
                      </a:cubicBezTo>
                      <a:cubicBezTo>
                        <a:pt x="101" y="41"/>
                        <a:pt x="101" y="41"/>
                        <a:pt x="101" y="41"/>
                      </a:cubicBezTo>
                      <a:cubicBezTo>
                        <a:pt x="101" y="41"/>
                        <a:pt x="101" y="41"/>
                        <a:pt x="101" y="41"/>
                      </a:cubicBezTo>
                      <a:cubicBezTo>
                        <a:pt x="101" y="41"/>
                        <a:pt x="101" y="41"/>
                        <a:pt x="101" y="41"/>
                      </a:cubicBezTo>
                      <a:cubicBezTo>
                        <a:pt x="102" y="41"/>
                        <a:pt x="102" y="41"/>
                        <a:pt x="102" y="41"/>
                      </a:cubicBezTo>
                      <a:cubicBezTo>
                        <a:pt x="102" y="40"/>
                        <a:pt x="103" y="40"/>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8"/>
                        <a:pt x="104" y="38"/>
                        <a:pt x="104" y="38"/>
                      </a:cubicBezTo>
                      <a:cubicBezTo>
                        <a:pt x="104" y="38"/>
                        <a:pt x="104" y="38"/>
                        <a:pt x="104" y="38"/>
                      </a:cubicBezTo>
                      <a:cubicBezTo>
                        <a:pt x="104" y="38"/>
                        <a:pt x="104" y="38"/>
                        <a:pt x="104" y="38"/>
                      </a:cubicBezTo>
                      <a:cubicBezTo>
                        <a:pt x="104" y="38"/>
                        <a:pt x="104" y="38"/>
                        <a:pt x="104" y="38"/>
                      </a:cubicBezTo>
                      <a:cubicBezTo>
                        <a:pt x="104" y="38"/>
                        <a:pt x="104" y="38"/>
                        <a:pt x="104" y="38"/>
                      </a:cubicBezTo>
                      <a:cubicBezTo>
                        <a:pt x="104" y="37"/>
                        <a:pt x="104" y="37"/>
                        <a:pt x="104" y="37"/>
                      </a:cubicBezTo>
                      <a:cubicBezTo>
                        <a:pt x="105" y="36"/>
                        <a:pt x="105" y="36"/>
                        <a:pt x="105"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5"/>
                        <a:pt x="106" y="35"/>
                        <a:pt x="106" y="35"/>
                      </a:cubicBezTo>
                      <a:cubicBezTo>
                        <a:pt x="106" y="35"/>
                        <a:pt x="106" y="35"/>
                        <a:pt x="106" y="35"/>
                      </a:cubicBezTo>
                      <a:cubicBezTo>
                        <a:pt x="105" y="35"/>
                        <a:pt x="105" y="35"/>
                        <a:pt x="105" y="35"/>
                      </a:cubicBezTo>
                      <a:cubicBezTo>
                        <a:pt x="106" y="35"/>
                        <a:pt x="106" y="35"/>
                        <a:pt x="106" y="35"/>
                      </a:cubicBezTo>
                      <a:cubicBezTo>
                        <a:pt x="106" y="34"/>
                        <a:pt x="106" y="34"/>
                        <a:pt x="106" y="34"/>
                      </a:cubicBezTo>
                      <a:cubicBezTo>
                        <a:pt x="107" y="34"/>
                        <a:pt x="107" y="34"/>
                        <a:pt x="107" y="34"/>
                      </a:cubicBezTo>
                      <a:cubicBezTo>
                        <a:pt x="108" y="33"/>
                        <a:pt x="109" y="32"/>
                        <a:pt x="110" y="31"/>
                      </a:cubicBezTo>
                      <a:cubicBezTo>
                        <a:pt x="112" y="29"/>
                        <a:pt x="115" y="26"/>
                        <a:pt x="115" y="2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4" name="Freeform 371">
                  <a:extLst>
                    <a:ext uri="{FF2B5EF4-FFF2-40B4-BE49-F238E27FC236}">
                      <a16:creationId xmlns="" xmlns:a16="http://schemas.microsoft.com/office/drawing/2014/main" id="{8E8B7157-E878-4D6F-A764-BAE37FAF9056}"/>
                    </a:ext>
                  </a:extLst>
                </p:cNvPr>
                <p:cNvSpPr>
                  <a:spLocks noEditPoints="1"/>
                </p:cNvSpPr>
                <p:nvPr/>
              </p:nvSpPr>
              <p:spPr bwMode="auto">
                <a:xfrm>
                  <a:off x="6677705" y="4575190"/>
                  <a:ext cx="450857" cy="450857"/>
                </a:xfrm>
                <a:custGeom>
                  <a:avLst/>
                  <a:gdLst>
                    <a:gd name="T0" fmla="*/ 79 w 86"/>
                    <a:gd name="T1" fmla="*/ 74 h 86"/>
                    <a:gd name="T2" fmla="*/ 79 w 86"/>
                    <a:gd name="T3" fmla="*/ 76 h 86"/>
                    <a:gd name="T4" fmla="*/ 81 w 86"/>
                    <a:gd name="T5" fmla="*/ 64 h 86"/>
                    <a:gd name="T6" fmla="*/ 85 w 86"/>
                    <a:gd name="T7" fmla="*/ 51 h 86"/>
                    <a:gd name="T8" fmla="*/ 81 w 86"/>
                    <a:gd name="T9" fmla="*/ 50 h 86"/>
                    <a:gd name="T10" fmla="*/ 80 w 86"/>
                    <a:gd name="T11" fmla="*/ 48 h 86"/>
                    <a:gd name="T12" fmla="*/ 78 w 86"/>
                    <a:gd name="T13" fmla="*/ 44 h 86"/>
                    <a:gd name="T14" fmla="*/ 77 w 86"/>
                    <a:gd name="T15" fmla="*/ 42 h 86"/>
                    <a:gd name="T16" fmla="*/ 74 w 86"/>
                    <a:gd name="T17" fmla="*/ 40 h 86"/>
                    <a:gd name="T18" fmla="*/ 74 w 86"/>
                    <a:gd name="T19" fmla="*/ 38 h 86"/>
                    <a:gd name="T20" fmla="*/ 71 w 86"/>
                    <a:gd name="T21" fmla="*/ 33 h 86"/>
                    <a:gd name="T22" fmla="*/ 66 w 86"/>
                    <a:gd name="T23" fmla="*/ 30 h 86"/>
                    <a:gd name="T24" fmla="*/ 65 w 86"/>
                    <a:gd name="T25" fmla="*/ 29 h 86"/>
                    <a:gd name="T26" fmla="*/ 63 w 86"/>
                    <a:gd name="T27" fmla="*/ 27 h 86"/>
                    <a:gd name="T28" fmla="*/ 59 w 86"/>
                    <a:gd name="T29" fmla="*/ 24 h 86"/>
                    <a:gd name="T30" fmla="*/ 54 w 86"/>
                    <a:gd name="T31" fmla="*/ 20 h 86"/>
                    <a:gd name="T32" fmla="*/ 50 w 86"/>
                    <a:gd name="T33" fmla="*/ 17 h 86"/>
                    <a:gd name="T34" fmla="*/ 47 w 86"/>
                    <a:gd name="T35" fmla="*/ 13 h 86"/>
                    <a:gd name="T36" fmla="*/ 42 w 86"/>
                    <a:gd name="T37" fmla="*/ 9 h 86"/>
                    <a:gd name="T38" fmla="*/ 37 w 86"/>
                    <a:gd name="T39" fmla="*/ 6 h 86"/>
                    <a:gd name="T40" fmla="*/ 38 w 86"/>
                    <a:gd name="T41" fmla="*/ 3 h 86"/>
                    <a:gd name="T42" fmla="*/ 39 w 86"/>
                    <a:gd name="T43" fmla="*/ 0 h 86"/>
                    <a:gd name="T44" fmla="*/ 12 w 86"/>
                    <a:gd name="T45" fmla="*/ 44 h 86"/>
                    <a:gd name="T46" fmla="*/ 13 w 86"/>
                    <a:gd name="T47" fmla="*/ 48 h 86"/>
                    <a:gd name="T48" fmla="*/ 16 w 86"/>
                    <a:gd name="T49" fmla="*/ 52 h 86"/>
                    <a:gd name="T50" fmla="*/ 17 w 86"/>
                    <a:gd name="T51" fmla="*/ 55 h 86"/>
                    <a:gd name="T52" fmla="*/ 18 w 86"/>
                    <a:gd name="T53" fmla="*/ 57 h 86"/>
                    <a:gd name="T54" fmla="*/ 17 w 86"/>
                    <a:gd name="T55" fmla="*/ 58 h 86"/>
                    <a:gd name="T56" fmla="*/ 16 w 86"/>
                    <a:gd name="T57" fmla="*/ 61 h 86"/>
                    <a:gd name="T58" fmla="*/ 16 w 86"/>
                    <a:gd name="T59" fmla="*/ 66 h 86"/>
                    <a:gd name="T60" fmla="*/ 18 w 86"/>
                    <a:gd name="T61" fmla="*/ 71 h 86"/>
                    <a:gd name="T62" fmla="*/ 18 w 86"/>
                    <a:gd name="T63" fmla="*/ 77 h 86"/>
                    <a:gd name="T64" fmla="*/ 20 w 86"/>
                    <a:gd name="T65" fmla="*/ 81 h 86"/>
                    <a:gd name="T66" fmla="*/ 22 w 86"/>
                    <a:gd name="T67" fmla="*/ 84 h 86"/>
                    <a:gd name="T68" fmla="*/ 67 w 86"/>
                    <a:gd name="T69" fmla="*/ 83 h 86"/>
                    <a:gd name="T70" fmla="*/ 68 w 86"/>
                    <a:gd name="T71" fmla="*/ 85 h 86"/>
                    <a:gd name="T72" fmla="*/ 70 w 86"/>
                    <a:gd name="T73" fmla="*/ 86 h 86"/>
                    <a:gd name="T74" fmla="*/ 71 w 86"/>
                    <a:gd name="T75" fmla="*/ 85 h 86"/>
                    <a:gd name="T76" fmla="*/ 70 w 86"/>
                    <a:gd name="T77" fmla="*/ 80 h 86"/>
                    <a:gd name="T78" fmla="*/ 70 w 86"/>
                    <a:gd name="T79" fmla="*/ 78 h 86"/>
                    <a:gd name="T80" fmla="*/ 71 w 86"/>
                    <a:gd name="T81" fmla="*/ 77 h 86"/>
                    <a:gd name="T82" fmla="*/ 72 w 86"/>
                    <a:gd name="T83" fmla="*/ 77 h 86"/>
                    <a:gd name="T84" fmla="*/ 76 w 86"/>
                    <a:gd name="T85" fmla="*/ 78 h 86"/>
                    <a:gd name="T86" fmla="*/ 79 w 86"/>
                    <a:gd name="T87" fmla="*/ 78 h 86"/>
                    <a:gd name="T88" fmla="*/ 78 w 86"/>
                    <a:gd name="T89" fmla="*/ 75 h 86"/>
                    <a:gd name="T90" fmla="*/ 78 w 86"/>
                    <a:gd name="T91" fmla="*/ 74 h 86"/>
                    <a:gd name="T92" fmla="*/ 79 w 86"/>
                    <a:gd name="T93" fmla="*/ 71 h 86"/>
                    <a:gd name="T94" fmla="*/ 79 w 86"/>
                    <a:gd name="T95" fmla="*/ 70 h 86"/>
                    <a:gd name="T96" fmla="*/ 78 w 86"/>
                    <a:gd name="T97" fmla="*/ 68 h 86"/>
                    <a:gd name="T98" fmla="*/ 81 w 86"/>
                    <a:gd name="T99" fmla="*/ 67 h 86"/>
                    <a:gd name="T100" fmla="*/ 77 w 86"/>
                    <a:gd name="T101" fmla="*/ 65 h 86"/>
                    <a:gd name="T102" fmla="*/ 79 w 86"/>
                    <a:gd name="T103" fmla="*/ 62 h 86"/>
                    <a:gd name="T104" fmla="*/ 81 w 86"/>
                    <a:gd name="T105" fmla="*/ 58 h 86"/>
                    <a:gd name="T106" fmla="*/ 82 w 86"/>
                    <a:gd name="T107" fmla="*/ 57 h 86"/>
                    <a:gd name="T108" fmla="*/ 81 w 86"/>
                    <a:gd name="T109" fmla="*/ 55 h 86"/>
                    <a:gd name="T110" fmla="*/ 83 w 86"/>
                    <a:gd name="T111" fmla="*/ 54 h 86"/>
                    <a:gd name="T112" fmla="*/ 84 w 86"/>
                    <a:gd name="T113" fmla="*/ 52 h 86"/>
                    <a:gd name="T114" fmla="*/ 82 w 86"/>
                    <a:gd name="T115" fmla="*/ 58 h 86"/>
                    <a:gd name="T116" fmla="*/ 82 w 86"/>
                    <a:gd name="T117" fmla="*/ 6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6" h="86">
                      <a:moveTo>
                        <a:pt x="79" y="76"/>
                      </a:moveTo>
                      <a:cubicBezTo>
                        <a:pt x="79" y="76"/>
                        <a:pt x="79" y="76"/>
                        <a:pt x="79" y="76"/>
                      </a:cubicBezTo>
                      <a:cubicBezTo>
                        <a:pt x="80" y="75"/>
                        <a:pt x="80" y="75"/>
                        <a:pt x="80" y="75"/>
                      </a:cubicBezTo>
                      <a:cubicBezTo>
                        <a:pt x="80" y="75"/>
                        <a:pt x="80" y="75"/>
                        <a:pt x="80" y="75"/>
                      </a:cubicBezTo>
                      <a:cubicBezTo>
                        <a:pt x="80" y="74"/>
                        <a:pt x="80" y="74"/>
                        <a:pt x="80" y="74"/>
                      </a:cubicBezTo>
                      <a:cubicBezTo>
                        <a:pt x="80" y="73"/>
                        <a:pt x="80" y="73"/>
                        <a:pt x="80" y="73"/>
                      </a:cubicBezTo>
                      <a:cubicBezTo>
                        <a:pt x="80" y="73"/>
                        <a:pt x="80" y="73"/>
                        <a:pt x="80" y="73"/>
                      </a:cubicBezTo>
                      <a:cubicBezTo>
                        <a:pt x="79" y="73"/>
                        <a:pt x="79" y="73"/>
                        <a:pt x="79" y="73"/>
                      </a:cubicBezTo>
                      <a:cubicBezTo>
                        <a:pt x="79" y="73"/>
                        <a:pt x="79" y="73"/>
                        <a:pt x="79" y="73"/>
                      </a:cubicBezTo>
                      <a:cubicBezTo>
                        <a:pt x="79" y="73"/>
                        <a:pt x="79" y="73"/>
                        <a:pt x="79" y="73"/>
                      </a:cubicBezTo>
                      <a:cubicBezTo>
                        <a:pt x="79" y="74"/>
                        <a:pt x="79" y="74"/>
                        <a:pt x="79" y="74"/>
                      </a:cubicBezTo>
                      <a:cubicBezTo>
                        <a:pt x="79" y="75"/>
                        <a:pt x="79" y="75"/>
                        <a:pt x="79" y="75"/>
                      </a:cubicBezTo>
                      <a:cubicBezTo>
                        <a:pt x="79" y="75"/>
                        <a:pt x="79" y="75"/>
                        <a:pt x="79" y="75"/>
                      </a:cubicBezTo>
                      <a:cubicBezTo>
                        <a:pt x="79" y="75"/>
                        <a:pt x="79" y="75"/>
                        <a:pt x="79" y="75"/>
                      </a:cubicBezTo>
                      <a:cubicBezTo>
                        <a:pt x="79" y="75"/>
                        <a:pt x="79" y="75"/>
                        <a:pt x="79" y="75"/>
                      </a:cubicBezTo>
                      <a:cubicBezTo>
                        <a:pt x="79" y="75"/>
                        <a:pt x="79" y="75"/>
                        <a:pt x="79" y="75"/>
                      </a:cubicBezTo>
                      <a:cubicBezTo>
                        <a:pt x="79" y="76"/>
                        <a:pt x="79" y="76"/>
                        <a:pt x="79" y="76"/>
                      </a:cubicBezTo>
                      <a:cubicBezTo>
                        <a:pt x="79" y="77"/>
                        <a:pt x="79" y="77"/>
                        <a:pt x="79" y="77"/>
                      </a:cubicBezTo>
                      <a:cubicBezTo>
                        <a:pt x="80" y="77"/>
                        <a:pt x="80" y="77"/>
                        <a:pt x="80" y="77"/>
                      </a:cubicBezTo>
                      <a:cubicBezTo>
                        <a:pt x="80" y="77"/>
                        <a:pt x="80" y="77"/>
                        <a:pt x="80" y="77"/>
                      </a:cubicBezTo>
                      <a:cubicBezTo>
                        <a:pt x="80" y="77"/>
                        <a:pt x="80" y="77"/>
                        <a:pt x="80" y="77"/>
                      </a:cubicBezTo>
                      <a:lnTo>
                        <a:pt x="79" y="76"/>
                      </a:lnTo>
                      <a:close/>
                      <a:moveTo>
                        <a:pt x="81" y="61"/>
                      </a:moveTo>
                      <a:cubicBezTo>
                        <a:pt x="81" y="61"/>
                        <a:pt x="81" y="61"/>
                        <a:pt x="81" y="61"/>
                      </a:cubicBezTo>
                      <a:cubicBezTo>
                        <a:pt x="81" y="61"/>
                        <a:pt x="81" y="61"/>
                        <a:pt x="81" y="61"/>
                      </a:cubicBezTo>
                      <a:cubicBezTo>
                        <a:pt x="80" y="62"/>
                        <a:pt x="80" y="62"/>
                        <a:pt x="80" y="62"/>
                      </a:cubicBezTo>
                      <a:cubicBezTo>
                        <a:pt x="80" y="62"/>
                        <a:pt x="80" y="62"/>
                        <a:pt x="80" y="62"/>
                      </a:cubicBezTo>
                      <a:cubicBezTo>
                        <a:pt x="80" y="63"/>
                        <a:pt x="80" y="63"/>
                        <a:pt x="80" y="63"/>
                      </a:cubicBezTo>
                      <a:cubicBezTo>
                        <a:pt x="80" y="63"/>
                        <a:pt x="80" y="63"/>
                        <a:pt x="80" y="63"/>
                      </a:cubicBezTo>
                      <a:cubicBezTo>
                        <a:pt x="80" y="64"/>
                        <a:pt x="80" y="64"/>
                        <a:pt x="80" y="64"/>
                      </a:cubicBezTo>
                      <a:cubicBezTo>
                        <a:pt x="80" y="64"/>
                        <a:pt x="80" y="64"/>
                        <a:pt x="80" y="64"/>
                      </a:cubicBezTo>
                      <a:cubicBezTo>
                        <a:pt x="80" y="64"/>
                        <a:pt x="80" y="64"/>
                        <a:pt x="80" y="64"/>
                      </a:cubicBezTo>
                      <a:cubicBezTo>
                        <a:pt x="81" y="64"/>
                        <a:pt x="81" y="64"/>
                        <a:pt x="81" y="64"/>
                      </a:cubicBezTo>
                      <a:cubicBezTo>
                        <a:pt x="81" y="63"/>
                        <a:pt x="81" y="63"/>
                        <a:pt x="81" y="63"/>
                      </a:cubicBezTo>
                      <a:cubicBezTo>
                        <a:pt x="81" y="63"/>
                        <a:pt x="81" y="63"/>
                        <a:pt x="81" y="63"/>
                      </a:cubicBezTo>
                      <a:cubicBezTo>
                        <a:pt x="81" y="62"/>
                        <a:pt x="81" y="62"/>
                        <a:pt x="81" y="62"/>
                      </a:cubicBezTo>
                      <a:cubicBezTo>
                        <a:pt x="82" y="62"/>
                        <a:pt x="82" y="62"/>
                        <a:pt x="82" y="62"/>
                      </a:cubicBezTo>
                      <a:cubicBezTo>
                        <a:pt x="82" y="61"/>
                        <a:pt x="82" y="61"/>
                        <a:pt x="82" y="61"/>
                      </a:cubicBezTo>
                      <a:cubicBezTo>
                        <a:pt x="81" y="61"/>
                        <a:pt x="81" y="61"/>
                        <a:pt x="81" y="61"/>
                      </a:cubicBezTo>
                      <a:close/>
                      <a:moveTo>
                        <a:pt x="85" y="51"/>
                      </a:moveTo>
                      <a:cubicBezTo>
                        <a:pt x="85" y="51"/>
                        <a:pt x="85" y="51"/>
                        <a:pt x="85" y="51"/>
                      </a:cubicBezTo>
                      <a:cubicBezTo>
                        <a:pt x="85" y="51"/>
                        <a:pt x="85" y="51"/>
                        <a:pt x="85" y="51"/>
                      </a:cubicBezTo>
                      <a:cubicBezTo>
                        <a:pt x="85" y="51"/>
                        <a:pt x="85" y="51"/>
                        <a:pt x="85" y="51"/>
                      </a:cubicBezTo>
                      <a:cubicBezTo>
                        <a:pt x="85" y="51"/>
                        <a:pt x="85" y="51"/>
                        <a:pt x="85" y="51"/>
                      </a:cubicBezTo>
                      <a:cubicBezTo>
                        <a:pt x="85" y="51"/>
                        <a:pt x="85" y="51"/>
                        <a:pt x="85" y="51"/>
                      </a:cubicBezTo>
                      <a:cubicBezTo>
                        <a:pt x="84" y="51"/>
                        <a:pt x="84" y="51"/>
                        <a:pt x="84" y="51"/>
                      </a:cubicBezTo>
                      <a:cubicBezTo>
                        <a:pt x="84" y="51"/>
                        <a:pt x="84" y="51"/>
                        <a:pt x="84" y="51"/>
                      </a:cubicBezTo>
                      <a:cubicBezTo>
                        <a:pt x="84" y="51"/>
                        <a:pt x="84" y="51"/>
                        <a:pt x="84" y="51"/>
                      </a:cubicBezTo>
                      <a:cubicBezTo>
                        <a:pt x="84" y="50"/>
                        <a:pt x="84" y="50"/>
                        <a:pt x="84" y="50"/>
                      </a:cubicBezTo>
                      <a:cubicBezTo>
                        <a:pt x="83" y="50"/>
                        <a:pt x="83" y="50"/>
                        <a:pt x="83" y="50"/>
                      </a:cubicBezTo>
                      <a:cubicBezTo>
                        <a:pt x="83" y="50"/>
                        <a:pt x="83" y="50"/>
                        <a:pt x="83" y="50"/>
                      </a:cubicBezTo>
                      <a:cubicBezTo>
                        <a:pt x="82" y="50"/>
                        <a:pt x="82" y="50"/>
                        <a:pt x="82" y="50"/>
                      </a:cubicBezTo>
                      <a:cubicBezTo>
                        <a:pt x="81" y="50"/>
                        <a:pt x="81" y="50"/>
                        <a:pt x="81" y="50"/>
                      </a:cubicBezTo>
                      <a:cubicBezTo>
                        <a:pt x="81" y="50"/>
                        <a:pt x="81" y="50"/>
                        <a:pt x="81" y="50"/>
                      </a:cubicBezTo>
                      <a:cubicBezTo>
                        <a:pt x="81" y="50"/>
                        <a:pt x="81" y="50"/>
                        <a:pt x="81" y="50"/>
                      </a:cubicBezTo>
                      <a:cubicBezTo>
                        <a:pt x="81" y="50"/>
                        <a:pt x="81" y="50"/>
                        <a:pt x="81" y="50"/>
                      </a:cubicBezTo>
                      <a:cubicBezTo>
                        <a:pt x="80" y="50"/>
                        <a:pt x="80" y="50"/>
                        <a:pt x="80" y="50"/>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8"/>
                        <a:pt x="80" y="48"/>
                        <a:pt x="80" y="48"/>
                      </a:cubicBezTo>
                      <a:cubicBezTo>
                        <a:pt x="80" y="48"/>
                        <a:pt x="80" y="48"/>
                        <a:pt x="80" y="48"/>
                      </a:cubicBezTo>
                      <a:cubicBezTo>
                        <a:pt x="80" y="48"/>
                        <a:pt x="80" y="48"/>
                        <a:pt x="80" y="48"/>
                      </a:cubicBezTo>
                      <a:cubicBezTo>
                        <a:pt x="80" y="48"/>
                        <a:pt x="80" y="48"/>
                        <a:pt x="80" y="48"/>
                      </a:cubicBezTo>
                      <a:cubicBezTo>
                        <a:pt x="80" y="47"/>
                        <a:pt x="80" y="47"/>
                        <a:pt x="80" y="47"/>
                      </a:cubicBezTo>
                      <a:cubicBezTo>
                        <a:pt x="80" y="47"/>
                        <a:pt x="80" y="47"/>
                        <a:pt x="80" y="47"/>
                      </a:cubicBezTo>
                      <a:cubicBezTo>
                        <a:pt x="80" y="47"/>
                        <a:pt x="80" y="47"/>
                        <a:pt x="80" y="47"/>
                      </a:cubicBezTo>
                      <a:cubicBezTo>
                        <a:pt x="80" y="47"/>
                        <a:pt x="80" y="47"/>
                        <a:pt x="80" y="47"/>
                      </a:cubicBezTo>
                      <a:cubicBezTo>
                        <a:pt x="80" y="46"/>
                        <a:pt x="80" y="46"/>
                        <a:pt x="80" y="46"/>
                      </a:cubicBezTo>
                      <a:cubicBezTo>
                        <a:pt x="80" y="46"/>
                        <a:pt x="80" y="46"/>
                        <a:pt x="80" y="46"/>
                      </a:cubicBezTo>
                      <a:cubicBezTo>
                        <a:pt x="80" y="46"/>
                        <a:pt x="80" y="46"/>
                        <a:pt x="80" y="46"/>
                      </a:cubicBezTo>
                      <a:cubicBezTo>
                        <a:pt x="79" y="45"/>
                        <a:pt x="79" y="45"/>
                        <a:pt x="79" y="45"/>
                      </a:cubicBezTo>
                      <a:cubicBezTo>
                        <a:pt x="79" y="45"/>
                        <a:pt x="79" y="45"/>
                        <a:pt x="79" y="45"/>
                      </a:cubicBezTo>
                      <a:cubicBezTo>
                        <a:pt x="78" y="44"/>
                        <a:pt x="78" y="44"/>
                        <a:pt x="78" y="44"/>
                      </a:cubicBezTo>
                      <a:cubicBezTo>
                        <a:pt x="78" y="43"/>
                        <a:pt x="78" y="43"/>
                        <a:pt x="78" y="43"/>
                      </a:cubicBezTo>
                      <a:cubicBezTo>
                        <a:pt x="78" y="43"/>
                        <a:pt x="78" y="43"/>
                        <a:pt x="78" y="43"/>
                      </a:cubicBezTo>
                      <a:cubicBezTo>
                        <a:pt x="78" y="43"/>
                        <a:pt x="78" y="43"/>
                        <a:pt x="78" y="43"/>
                      </a:cubicBezTo>
                      <a:cubicBezTo>
                        <a:pt x="78" y="43"/>
                        <a:pt x="78" y="43"/>
                        <a:pt x="78" y="43"/>
                      </a:cubicBezTo>
                      <a:cubicBezTo>
                        <a:pt x="77" y="43"/>
                        <a:pt x="77" y="43"/>
                        <a:pt x="77" y="43"/>
                      </a:cubicBezTo>
                      <a:cubicBezTo>
                        <a:pt x="77" y="42"/>
                        <a:pt x="77" y="42"/>
                        <a:pt x="77" y="42"/>
                      </a:cubicBezTo>
                      <a:cubicBezTo>
                        <a:pt x="77" y="42"/>
                        <a:pt x="77" y="42"/>
                        <a:pt x="77" y="42"/>
                      </a:cubicBezTo>
                      <a:cubicBezTo>
                        <a:pt x="77" y="42"/>
                        <a:pt x="77" y="42"/>
                        <a:pt x="77" y="42"/>
                      </a:cubicBezTo>
                      <a:cubicBezTo>
                        <a:pt x="77" y="42"/>
                        <a:pt x="77" y="42"/>
                        <a:pt x="77" y="42"/>
                      </a:cubicBezTo>
                      <a:cubicBezTo>
                        <a:pt x="77" y="42"/>
                        <a:pt x="77" y="42"/>
                        <a:pt x="77" y="42"/>
                      </a:cubicBezTo>
                      <a:cubicBezTo>
                        <a:pt x="77" y="42"/>
                        <a:pt x="77" y="42"/>
                        <a:pt x="77" y="42"/>
                      </a:cubicBezTo>
                      <a:cubicBezTo>
                        <a:pt x="76" y="42"/>
                        <a:pt x="76" y="42"/>
                        <a:pt x="76" y="42"/>
                      </a:cubicBezTo>
                      <a:cubicBezTo>
                        <a:pt x="76" y="42"/>
                        <a:pt x="76" y="42"/>
                        <a:pt x="76" y="42"/>
                      </a:cubicBezTo>
                      <a:cubicBezTo>
                        <a:pt x="76" y="42"/>
                        <a:pt x="76" y="42"/>
                        <a:pt x="76" y="42"/>
                      </a:cubicBezTo>
                      <a:cubicBezTo>
                        <a:pt x="76" y="42"/>
                        <a:pt x="76" y="42"/>
                        <a:pt x="76" y="42"/>
                      </a:cubicBezTo>
                      <a:cubicBezTo>
                        <a:pt x="75" y="42"/>
                        <a:pt x="75" y="42"/>
                        <a:pt x="75" y="42"/>
                      </a:cubicBezTo>
                      <a:cubicBezTo>
                        <a:pt x="75" y="41"/>
                        <a:pt x="75" y="41"/>
                        <a:pt x="75" y="41"/>
                      </a:cubicBezTo>
                      <a:cubicBezTo>
                        <a:pt x="75" y="41"/>
                        <a:pt x="75" y="41"/>
                        <a:pt x="75" y="41"/>
                      </a:cubicBezTo>
                      <a:cubicBezTo>
                        <a:pt x="75" y="41"/>
                        <a:pt x="75" y="41"/>
                        <a:pt x="75" y="41"/>
                      </a:cubicBezTo>
                      <a:cubicBezTo>
                        <a:pt x="74" y="41"/>
                        <a:pt x="74" y="41"/>
                        <a:pt x="74" y="41"/>
                      </a:cubicBezTo>
                      <a:cubicBezTo>
                        <a:pt x="74" y="41"/>
                        <a:pt x="74" y="41"/>
                        <a:pt x="74" y="41"/>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39"/>
                        <a:pt x="74" y="39"/>
                        <a:pt x="74" y="39"/>
                      </a:cubicBezTo>
                      <a:cubicBezTo>
                        <a:pt x="74" y="39"/>
                        <a:pt x="74" y="39"/>
                        <a:pt x="74" y="39"/>
                      </a:cubicBezTo>
                      <a:cubicBezTo>
                        <a:pt x="74" y="39"/>
                        <a:pt x="74" y="39"/>
                        <a:pt x="74" y="39"/>
                      </a:cubicBezTo>
                      <a:cubicBezTo>
                        <a:pt x="74" y="39"/>
                        <a:pt x="74" y="39"/>
                        <a:pt x="74" y="39"/>
                      </a:cubicBezTo>
                      <a:cubicBezTo>
                        <a:pt x="74" y="39"/>
                        <a:pt x="74" y="39"/>
                        <a:pt x="74" y="39"/>
                      </a:cubicBezTo>
                      <a:cubicBezTo>
                        <a:pt x="74" y="39"/>
                        <a:pt x="74" y="39"/>
                        <a:pt x="74" y="39"/>
                      </a:cubicBezTo>
                      <a:cubicBezTo>
                        <a:pt x="74" y="38"/>
                        <a:pt x="74" y="38"/>
                        <a:pt x="74" y="38"/>
                      </a:cubicBezTo>
                      <a:cubicBezTo>
                        <a:pt x="74" y="38"/>
                        <a:pt x="74" y="38"/>
                        <a:pt x="74" y="38"/>
                      </a:cubicBezTo>
                      <a:cubicBezTo>
                        <a:pt x="73" y="38"/>
                        <a:pt x="73" y="38"/>
                        <a:pt x="73" y="38"/>
                      </a:cubicBezTo>
                      <a:cubicBezTo>
                        <a:pt x="73" y="37"/>
                        <a:pt x="73" y="37"/>
                        <a:pt x="73" y="37"/>
                      </a:cubicBezTo>
                      <a:cubicBezTo>
                        <a:pt x="73" y="37"/>
                        <a:pt x="73" y="37"/>
                        <a:pt x="73" y="37"/>
                      </a:cubicBezTo>
                      <a:cubicBezTo>
                        <a:pt x="73" y="37"/>
                        <a:pt x="73" y="37"/>
                        <a:pt x="73" y="37"/>
                      </a:cubicBezTo>
                      <a:cubicBezTo>
                        <a:pt x="72" y="35"/>
                        <a:pt x="72" y="35"/>
                        <a:pt x="72" y="35"/>
                      </a:cubicBezTo>
                      <a:cubicBezTo>
                        <a:pt x="72" y="35"/>
                        <a:pt x="72" y="35"/>
                        <a:pt x="72" y="35"/>
                      </a:cubicBezTo>
                      <a:cubicBezTo>
                        <a:pt x="72" y="35"/>
                        <a:pt x="72" y="35"/>
                        <a:pt x="72" y="35"/>
                      </a:cubicBezTo>
                      <a:cubicBezTo>
                        <a:pt x="72" y="34"/>
                        <a:pt x="72" y="34"/>
                        <a:pt x="72" y="34"/>
                      </a:cubicBezTo>
                      <a:cubicBezTo>
                        <a:pt x="72" y="34"/>
                        <a:pt x="72" y="34"/>
                        <a:pt x="72" y="34"/>
                      </a:cubicBezTo>
                      <a:cubicBezTo>
                        <a:pt x="71" y="33"/>
                        <a:pt x="71" y="33"/>
                        <a:pt x="71" y="33"/>
                      </a:cubicBezTo>
                      <a:cubicBezTo>
                        <a:pt x="71" y="33"/>
                        <a:pt x="71" y="33"/>
                        <a:pt x="71" y="33"/>
                      </a:cubicBezTo>
                      <a:cubicBezTo>
                        <a:pt x="71" y="33"/>
                        <a:pt x="71" y="33"/>
                        <a:pt x="71" y="33"/>
                      </a:cubicBezTo>
                      <a:cubicBezTo>
                        <a:pt x="71" y="33"/>
                        <a:pt x="71" y="33"/>
                        <a:pt x="71" y="33"/>
                      </a:cubicBezTo>
                      <a:cubicBezTo>
                        <a:pt x="70" y="33"/>
                        <a:pt x="70" y="33"/>
                        <a:pt x="70" y="33"/>
                      </a:cubicBezTo>
                      <a:cubicBezTo>
                        <a:pt x="70" y="33"/>
                        <a:pt x="70" y="33"/>
                        <a:pt x="70" y="33"/>
                      </a:cubicBezTo>
                      <a:cubicBezTo>
                        <a:pt x="69" y="32"/>
                        <a:pt x="69" y="32"/>
                        <a:pt x="69" y="32"/>
                      </a:cubicBezTo>
                      <a:cubicBezTo>
                        <a:pt x="68" y="32"/>
                        <a:pt x="68" y="32"/>
                        <a:pt x="68" y="32"/>
                      </a:cubicBezTo>
                      <a:cubicBezTo>
                        <a:pt x="67" y="32"/>
                        <a:pt x="67" y="32"/>
                        <a:pt x="67" y="32"/>
                      </a:cubicBezTo>
                      <a:cubicBezTo>
                        <a:pt x="67" y="31"/>
                        <a:pt x="67" y="31"/>
                        <a:pt x="67" y="31"/>
                      </a:cubicBezTo>
                      <a:cubicBezTo>
                        <a:pt x="67" y="31"/>
                        <a:pt x="67" y="31"/>
                        <a:pt x="67" y="31"/>
                      </a:cubicBezTo>
                      <a:cubicBezTo>
                        <a:pt x="66" y="30"/>
                        <a:pt x="66" y="30"/>
                        <a:pt x="66" y="30"/>
                      </a:cubicBezTo>
                      <a:cubicBezTo>
                        <a:pt x="66" y="31"/>
                        <a:pt x="66" y="31"/>
                        <a:pt x="66" y="31"/>
                      </a:cubicBezTo>
                      <a:cubicBezTo>
                        <a:pt x="66" y="30"/>
                        <a:pt x="66" y="30"/>
                        <a:pt x="66" y="30"/>
                      </a:cubicBezTo>
                      <a:cubicBezTo>
                        <a:pt x="65" y="30"/>
                        <a:pt x="65" y="30"/>
                        <a:pt x="65" y="30"/>
                      </a:cubicBezTo>
                      <a:cubicBezTo>
                        <a:pt x="65" y="30"/>
                        <a:pt x="65" y="30"/>
                        <a:pt x="65" y="30"/>
                      </a:cubicBezTo>
                      <a:cubicBezTo>
                        <a:pt x="65" y="30"/>
                        <a:pt x="65" y="30"/>
                        <a:pt x="65" y="30"/>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4" y="29"/>
                        <a:pt x="64" y="29"/>
                        <a:pt x="64" y="29"/>
                      </a:cubicBezTo>
                      <a:cubicBezTo>
                        <a:pt x="64" y="29"/>
                        <a:pt x="64" y="29"/>
                        <a:pt x="64" y="29"/>
                      </a:cubicBezTo>
                      <a:cubicBezTo>
                        <a:pt x="64" y="29"/>
                        <a:pt x="64" y="29"/>
                        <a:pt x="64" y="29"/>
                      </a:cubicBezTo>
                      <a:cubicBezTo>
                        <a:pt x="63" y="28"/>
                        <a:pt x="63" y="28"/>
                        <a:pt x="63" y="28"/>
                      </a:cubicBezTo>
                      <a:cubicBezTo>
                        <a:pt x="63" y="28"/>
                        <a:pt x="63" y="28"/>
                        <a:pt x="63" y="28"/>
                      </a:cubicBezTo>
                      <a:cubicBezTo>
                        <a:pt x="63" y="28"/>
                        <a:pt x="63" y="28"/>
                        <a:pt x="63" y="28"/>
                      </a:cubicBezTo>
                      <a:cubicBezTo>
                        <a:pt x="63" y="27"/>
                        <a:pt x="63" y="27"/>
                        <a:pt x="63" y="27"/>
                      </a:cubicBezTo>
                      <a:cubicBezTo>
                        <a:pt x="63" y="27"/>
                        <a:pt x="63" y="27"/>
                        <a:pt x="63" y="27"/>
                      </a:cubicBezTo>
                      <a:cubicBezTo>
                        <a:pt x="63" y="27"/>
                        <a:pt x="63" y="27"/>
                        <a:pt x="63" y="27"/>
                      </a:cubicBezTo>
                      <a:cubicBezTo>
                        <a:pt x="63" y="27"/>
                        <a:pt x="63" y="27"/>
                        <a:pt x="63" y="27"/>
                      </a:cubicBezTo>
                      <a:cubicBezTo>
                        <a:pt x="63" y="27"/>
                        <a:pt x="63" y="27"/>
                        <a:pt x="63" y="27"/>
                      </a:cubicBezTo>
                      <a:cubicBezTo>
                        <a:pt x="63" y="26"/>
                        <a:pt x="63" y="26"/>
                        <a:pt x="63" y="26"/>
                      </a:cubicBezTo>
                      <a:cubicBezTo>
                        <a:pt x="63" y="26"/>
                        <a:pt x="63" y="26"/>
                        <a:pt x="63" y="26"/>
                      </a:cubicBezTo>
                      <a:cubicBezTo>
                        <a:pt x="62" y="26"/>
                        <a:pt x="62" y="26"/>
                        <a:pt x="62" y="26"/>
                      </a:cubicBezTo>
                      <a:cubicBezTo>
                        <a:pt x="62" y="25"/>
                        <a:pt x="62" y="25"/>
                        <a:pt x="62" y="25"/>
                      </a:cubicBezTo>
                      <a:cubicBezTo>
                        <a:pt x="61" y="25"/>
                        <a:pt x="61" y="25"/>
                        <a:pt x="61" y="25"/>
                      </a:cubicBezTo>
                      <a:cubicBezTo>
                        <a:pt x="61" y="24"/>
                        <a:pt x="61" y="24"/>
                        <a:pt x="61" y="24"/>
                      </a:cubicBezTo>
                      <a:cubicBezTo>
                        <a:pt x="60" y="24"/>
                        <a:pt x="60" y="24"/>
                        <a:pt x="60" y="24"/>
                      </a:cubicBezTo>
                      <a:cubicBezTo>
                        <a:pt x="60" y="24"/>
                        <a:pt x="60" y="24"/>
                        <a:pt x="60" y="24"/>
                      </a:cubicBezTo>
                      <a:cubicBezTo>
                        <a:pt x="59" y="24"/>
                        <a:pt x="59" y="24"/>
                        <a:pt x="59" y="24"/>
                      </a:cubicBezTo>
                      <a:cubicBezTo>
                        <a:pt x="59" y="24"/>
                        <a:pt x="59" y="24"/>
                        <a:pt x="59" y="24"/>
                      </a:cubicBezTo>
                      <a:cubicBezTo>
                        <a:pt x="58" y="24"/>
                        <a:pt x="58" y="24"/>
                        <a:pt x="58" y="24"/>
                      </a:cubicBezTo>
                      <a:cubicBezTo>
                        <a:pt x="58" y="23"/>
                        <a:pt x="58" y="23"/>
                        <a:pt x="58" y="23"/>
                      </a:cubicBezTo>
                      <a:cubicBezTo>
                        <a:pt x="58" y="23"/>
                        <a:pt x="58" y="23"/>
                        <a:pt x="58" y="23"/>
                      </a:cubicBezTo>
                      <a:cubicBezTo>
                        <a:pt x="57" y="22"/>
                        <a:pt x="57" y="22"/>
                        <a:pt x="57" y="22"/>
                      </a:cubicBezTo>
                      <a:cubicBezTo>
                        <a:pt x="57" y="21"/>
                        <a:pt x="57" y="21"/>
                        <a:pt x="57" y="21"/>
                      </a:cubicBezTo>
                      <a:cubicBezTo>
                        <a:pt x="57" y="21"/>
                        <a:pt x="57" y="21"/>
                        <a:pt x="57" y="21"/>
                      </a:cubicBezTo>
                      <a:cubicBezTo>
                        <a:pt x="56" y="20"/>
                        <a:pt x="56" y="20"/>
                        <a:pt x="56" y="20"/>
                      </a:cubicBezTo>
                      <a:cubicBezTo>
                        <a:pt x="55" y="20"/>
                        <a:pt x="55" y="20"/>
                        <a:pt x="55" y="20"/>
                      </a:cubicBezTo>
                      <a:cubicBezTo>
                        <a:pt x="54" y="20"/>
                        <a:pt x="54" y="20"/>
                        <a:pt x="54" y="20"/>
                      </a:cubicBezTo>
                      <a:cubicBezTo>
                        <a:pt x="54" y="20"/>
                        <a:pt x="54" y="20"/>
                        <a:pt x="54" y="20"/>
                      </a:cubicBezTo>
                      <a:cubicBezTo>
                        <a:pt x="53" y="19"/>
                        <a:pt x="53" y="19"/>
                        <a:pt x="53" y="19"/>
                      </a:cubicBezTo>
                      <a:cubicBezTo>
                        <a:pt x="53" y="19"/>
                        <a:pt x="53" y="19"/>
                        <a:pt x="53" y="19"/>
                      </a:cubicBezTo>
                      <a:cubicBezTo>
                        <a:pt x="52" y="19"/>
                        <a:pt x="52" y="19"/>
                        <a:pt x="52" y="19"/>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7"/>
                        <a:pt x="51" y="17"/>
                        <a:pt x="51" y="17"/>
                      </a:cubicBezTo>
                      <a:cubicBezTo>
                        <a:pt x="51" y="17"/>
                        <a:pt x="51" y="17"/>
                        <a:pt x="51" y="17"/>
                      </a:cubicBezTo>
                      <a:cubicBezTo>
                        <a:pt x="50" y="17"/>
                        <a:pt x="50" y="17"/>
                        <a:pt x="50" y="17"/>
                      </a:cubicBezTo>
                      <a:cubicBezTo>
                        <a:pt x="50" y="16"/>
                        <a:pt x="50" y="16"/>
                        <a:pt x="50" y="16"/>
                      </a:cubicBezTo>
                      <a:cubicBezTo>
                        <a:pt x="50" y="16"/>
                        <a:pt x="50" y="16"/>
                        <a:pt x="50" y="16"/>
                      </a:cubicBezTo>
                      <a:cubicBezTo>
                        <a:pt x="50" y="16"/>
                        <a:pt x="50" y="16"/>
                        <a:pt x="50" y="16"/>
                      </a:cubicBezTo>
                      <a:cubicBezTo>
                        <a:pt x="49" y="15"/>
                        <a:pt x="49" y="15"/>
                        <a:pt x="49" y="15"/>
                      </a:cubicBezTo>
                      <a:cubicBezTo>
                        <a:pt x="49" y="15"/>
                        <a:pt x="49" y="15"/>
                        <a:pt x="49" y="15"/>
                      </a:cubicBezTo>
                      <a:cubicBezTo>
                        <a:pt x="49" y="15"/>
                        <a:pt x="49" y="15"/>
                        <a:pt x="49" y="15"/>
                      </a:cubicBezTo>
                      <a:cubicBezTo>
                        <a:pt x="49" y="15"/>
                        <a:pt x="49" y="15"/>
                        <a:pt x="49" y="15"/>
                      </a:cubicBezTo>
                      <a:cubicBezTo>
                        <a:pt x="48" y="15"/>
                        <a:pt x="48" y="15"/>
                        <a:pt x="48" y="15"/>
                      </a:cubicBezTo>
                      <a:cubicBezTo>
                        <a:pt x="48" y="15"/>
                        <a:pt x="48" y="15"/>
                        <a:pt x="48" y="15"/>
                      </a:cubicBezTo>
                      <a:cubicBezTo>
                        <a:pt x="48" y="14"/>
                        <a:pt x="48" y="14"/>
                        <a:pt x="48" y="14"/>
                      </a:cubicBezTo>
                      <a:cubicBezTo>
                        <a:pt x="47" y="13"/>
                        <a:pt x="47" y="13"/>
                        <a:pt x="47" y="13"/>
                      </a:cubicBezTo>
                      <a:cubicBezTo>
                        <a:pt x="47" y="12"/>
                        <a:pt x="47" y="12"/>
                        <a:pt x="47" y="12"/>
                      </a:cubicBezTo>
                      <a:cubicBezTo>
                        <a:pt x="46" y="11"/>
                        <a:pt x="46" y="11"/>
                        <a:pt x="46" y="11"/>
                      </a:cubicBezTo>
                      <a:cubicBezTo>
                        <a:pt x="46" y="11"/>
                        <a:pt x="46" y="11"/>
                        <a:pt x="46" y="11"/>
                      </a:cubicBezTo>
                      <a:cubicBezTo>
                        <a:pt x="46" y="10"/>
                        <a:pt x="46" y="10"/>
                        <a:pt x="46" y="10"/>
                      </a:cubicBezTo>
                      <a:cubicBezTo>
                        <a:pt x="45" y="10"/>
                        <a:pt x="45" y="10"/>
                        <a:pt x="45" y="10"/>
                      </a:cubicBezTo>
                      <a:cubicBezTo>
                        <a:pt x="45" y="9"/>
                        <a:pt x="45" y="9"/>
                        <a:pt x="45" y="9"/>
                      </a:cubicBezTo>
                      <a:cubicBezTo>
                        <a:pt x="44" y="9"/>
                        <a:pt x="44" y="9"/>
                        <a:pt x="44" y="9"/>
                      </a:cubicBezTo>
                      <a:cubicBezTo>
                        <a:pt x="43" y="9"/>
                        <a:pt x="43" y="9"/>
                        <a:pt x="43" y="9"/>
                      </a:cubicBezTo>
                      <a:cubicBezTo>
                        <a:pt x="43" y="9"/>
                        <a:pt x="43" y="9"/>
                        <a:pt x="43" y="9"/>
                      </a:cubicBezTo>
                      <a:cubicBezTo>
                        <a:pt x="42" y="9"/>
                        <a:pt x="42" y="9"/>
                        <a:pt x="42" y="9"/>
                      </a:cubicBezTo>
                      <a:cubicBezTo>
                        <a:pt x="42" y="9"/>
                        <a:pt x="42" y="9"/>
                        <a:pt x="42" y="9"/>
                      </a:cubicBezTo>
                      <a:cubicBezTo>
                        <a:pt x="41" y="9"/>
                        <a:pt x="41" y="9"/>
                        <a:pt x="41" y="9"/>
                      </a:cubicBezTo>
                      <a:cubicBezTo>
                        <a:pt x="41" y="8"/>
                        <a:pt x="41" y="8"/>
                        <a:pt x="41" y="8"/>
                      </a:cubicBezTo>
                      <a:cubicBezTo>
                        <a:pt x="41" y="8"/>
                        <a:pt x="41" y="8"/>
                        <a:pt x="41" y="8"/>
                      </a:cubicBezTo>
                      <a:cubicBezTo>
                        <a:pt x="40" y="8"/>
                        <a:pt x="40" y="8"/>
                        <a:pt x="40" y="8"/>
                      </a:cubicBezTo>
                      <a:cubicBezTo>
                        <a:pt x="40" y="7"/>
                        <a:pt x="40" y="7"/>
                        <a:pt x="40" y="7"/>
                      </a:cubicBezTo>
                      <a:cubicBezTo>
                        <a:pt x="40" y="7"/>
                        <a:pt x="40" y="7"/>
                        <a:pt x="40" y="7"/>
                      </a:cubicBezTo>
                      <a:cubicBezTo>
                        <a:pt x="40" y="7"/>
                        <a:pt x="40" y="7"/>
                        <a:pt x="40" y="7"/>
                      </a:cubicBezTo>
                      <a:cubicBezTo>
                        <a:pt x="39" y="7"/>
                        <a:pt x="39" y="7"/>
                        <a:pt x="39" y="7"/>
                      </a:cubicBezTo>
                      <a:cubicBezTo>
                        <a:pt x="39" y="7"/>
                        <a:pt x="39" y="7"/>
                        <a:pt x="39" y="7"/>
                      </a:cubicBezTo>
                      <a:cubicBezTo>
                        <a:pt x="37" y="6"/>
                        <a:pt x="37" y="6"/>
                        <a:pt x="37" y="6"/>
                      </a:cubicBezTo>
                      <a:cubicBezTo>
                        <a:pt x="37" y="6"/>
                        <a:pt x="37" y="6"/>
                        <a:pt x="37" y="6"/>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3"/>
                        <a:pt x="37" y="3"/>
                        <a:pt x="37" y="3"/>
                      </a:cubicBezTo>
                      <a:cubicBezTo>
                        <a:pt x="37" y="3"/>
                        <a:pt x="37" y="3"/>
                        <a:pt x="37" y="3"/>
                      </a:cubicBezTo>
                      <a:cubicBezTo>
                        <a:pt x="38" y="3"/>
                        <a:pt x="38" y="3"/>
                        <a:pt x="38" y="3"/>
                      </a:cubicBezTo>
                      <a:cubicBezTo>
                        <a:pt x="38" y="3"/>
                        <a:pt x="38" y="3"/>
                        <a:pt x="38" y="3"/>
                      </a:cubicBezTo>
                      <a:cubicBezTo>
                        <a:pt x="38" y="2"/>
                        <a:pt x="38" y="2"/>
                        <a:pt x="38" y="2"/>
                      </a:cubicBezTo>
                      <a:cubicBezTo>
                        <a:pt x="38" y="2"/>
                        <a:pt x="38" y="2"/>
                        <a:pt x="38" y="2"/>
                      </a:cubicBezTo>
                      <a:cubicBezTo>
                        <a:pt x="38" y="2"/>
                        <a:pt x="38" y="2"/>
                        <a:pt x="38" y="2"/>
                      </a:cubicBezTo>
                      <a:cubicBezTo>
                        <a:pt x="39" y="1"/>
                        <a:pt x="39" y="1"/>
                        <a:pt x="39" y="1"/>
                      </a:cubicBezTo>
                      <a:cubicBezTo>
                        <a:pt x="39" y="1"/>
                        <a:pt x="39" y="1"/>
                        <a:pt x="39" y="1"/>
                      </a:cubicBezTo>
                      <a:cubicBezTo>
                        <a:pt x="39" y="1"/>
                        <a:pt x="39" y="1"/>
                        <a:pt x="39" y="1"/>
                      </a:cubicBezTo>
                      <a:cubicBezTo>
                        <a:pt x="39" y="0"/>
                        <a:pt x="39" y="0"/>
                        <a:pt x="39" y="0"/>
                      </a:cubicBezTo>
                      <a:cubicBezTo>
                        <a:pt x="39" y="0"/>
                        <a:pt x="39" y="0"/>
                        <a:pt x="39" y="0"/>
                      </a:cubicBezTo>
                      <a:cubicBezTo>
                        <a:pt x="40" y="0"/>
                        <a:pt x="40" y="0"/>
                        <a:pt x="40" y="0"/>
                      </a:cubicBezTo>
                      <a:cubicBezTo>
                        <a:pt x="39" y="0"/>
                        <a:pt x="39" y="0"/>
                        <a:pt x="39" y="0"/>
                      </a:cubicBezTo>
                      <a:cubicBezTo>
                        <a:pt x="39" y="0"/>
                        <a:pt x="39" y="0"/>
                        <a:pt x="39" y="0"/>
                      </a:cubicBezTo>
                      <a:cubicBezTo>
                        <a:pt x="33" y="1"/>
                        <a:pt x="27" y="2"/>
                        <a:pt x="20" y="3"/>
                      </a:cubicBezTo>
                      <a:cubicBezTo>
                        <a:pt x="14" y="3"/>
                        <a:pt x="8" y="5"/>
                        <a:pt x="2" y="5"/>
                      </a:cubicBezTo>
                      <a:cubicBezTo>
                        <a:pt x="0" y="6"/>
                        <a:pt x="0" y="6"/>
                        <a:pt x="0" y="6"/>
                      </a:cubicBezTo>
                      <a:cubicBezTo>
                        <a:pt x="0" y="6"/>
                        <a:pt x="0" y="6"/>
                        <a:pt x="0" y="6"/>
                      </a:cubicBezTo>
                      <a:cubicBezTo>
                        <a:pt x="0" y="6"/>
                        <a:pt x="0" y="6"/>
                        <a:pt x="0" y="6"/>
                      </a:cubicBezTo>
                      <a:cubicBezTo>
                        <a:pt x="1" y="8"/>
                        <a:pt x="1" y="9"/>
                        <a:pt x="1" y="10"/>
                      </a:cubicBezTo>
                      <a:cubicBezTo>
                        <a:pt x="4" y="19"/>
                        <a:pt x="7" y="28"/>
                        <a:pt x="10" y="37"/>
                      </a:cubicBezTo>
                      <a:cubicBezTo>
                        <a:pt x="10" y="39"/>
                        <a:pt x="10" y="39"/>
                        <a:pt x="10" y="39"/>
                      </a:cubicBezTo>
                      <a:cubicBezTo>
                        <a:pt x="11" y="40"/>
                        <a:pt x="11" y="42"/>
                        <a:pt x="12" y="44"/>
                      </a:cubicBezTo>
                      <a:cubicBezTo>
                        <a:pt x="12" y="44"/>
                        <a:pt x="12" y="44"/>
                        <a:pt x="12" y="44"/>
                      </a:cubicBezTo>
                      <a:cubicBezTo>
                        <a:pt x="12" y="46"/>
                        <a:pt x="12" y="46"/>
                        <a:pt x="12" y="46"/>
                      </a:cubicBezTo>
                      <a:cubicBezTo>
                        <a:pt x="12" y="46"/>
                        <a:pt x="12" y="46"/>
                        <a:pt x="12" y="46"/>
                      </a:cubicBezTo>
                      <a:cubicBezTo>
                        <a:pt x="13" y="46"/>
                        <a:pt x="13" y="46"/>
                        <a:pt x="13"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4" y="48"/>
                        <a:pt x="14" y="48"/>
                        <a:pt x="14" y="48"/>
                      </a:cubicBezTo>
                      <a:cubicBezTo>
                        <a:pt x="14" y="49"/>
                        <a:pt x="14" y="49"/>
                        <a:pt x="14" y="49"/>
                      </a:cubicBezTo>
                      <a:cubicBezTo>
                        <a:pt x="14" y="49"/>
                        <a:pt x="14" y="49"/>
                        <a:pt x="14" y="49"/>
                      </a:cubicBezTo>
                      <a:cubicBezTo>
                        <a:pt x="14" y="49"/>
                        <a:pt x="14" y="49"/>
                        <a:pt x="14" y="49"/>
                      </a:cubicBezTo>
                      <a:cubicBezTo>
                        <a:pt x="14" y="50"/>
                        <a:pt x="14" y="50"/>
                        <a:pt x="14" y="50"/>
                      </a:cubicBezTo>
                      <a:cubicBezTo>
                        <a:pt x="14" y="50"/>
                        <a:pt x="14" y="50"/>
                        <a:pt x="14" y="50"/>
                      </a:cubicBezTo>
                      <a:cubicBezTo>
                        <a:pt x="14" y="50"/>
                        <a:pt x="14" y="50"/>
                        <a:pt x="14" y="50"/>
                      </a:cubicBezTo>
                      <a:cubicBezTo>
                        <a:pt x="15" y="50"/>
                        <a:pt x="15" y="50"/>
                        <a:pt x="15" y="50"/>
                      </a:cubicBezTo>
                      <a:cubicBezTo>
                        <a:pt x="15" y="50"/>
                        <a:pt x="15" y="50"/>
                        <a:pt x="15" y="50"/>
                      </a:cubicBezTo>
                      <a:cubicBezTo>
                        <a:pt x="16" y="51"/>
                        <a:pt x="16" y="51"/>
                        <a:pt x="16" y="51"/>
                      </a:cubicBezTo>
                      <a:cubicBezTo>
                        <a:pt x="16" y="52"/>
                        <a:pt x="16" y="52"/>
                        <a:pt x="16" y="52"/>
                      </a:cubicBezTo>
                      <a:cubicBezTo>
                        <a:pt x="16" y="52"/>
                        <a:pt x="16" y="52"/>
                        <a:pt x="16" y="52"/>
                      </a:cubicBezTo>
                      <a:cubicBezTo>
                        <a:pt x="16" y="53"/>
                        <a:pt x="16" y="53"/>
                        <a:pt x="16" y="53"/>
                      </a:cubicBezTo>
                      <a:cubicBezTo>
                        <a:pt x="16" y="53"/>
                        <a:pt x="16" y="53"/>
                        <a:pt x="16" y="53"/>
                      </a:cubicBezTo>
                      <a:cubicBezTo>
                        <a:pt x="17" y="53"/>
                        <a:pt x="17" y="53"/>
                        <a:pt x="17" y="53"/>
                      </a:cubicBezTo>
                      <a:cubicBezTo>
                        <a:pt x="17" y="53"/>
                        <a:pt x="17" y="53"/>
                        <a:pt x="17" y="53"/>
                      </a:cubicBezTo>
                      <a:cubicBezTo>
                        <a:pt x="17" y="54"/>
                        <a:pt x="17" y="54"/>
                        <a:pt x="17" y="54"/>
                      </a:cubicBezTo>
                      <a:cubicBezTo>
                        <a:pt x="17" y="54"/>
                        <a:pt x="17" y="54"/>
                        <a:pt x="17" y="54"/>
                      </a:cubicBezTo>
                      <a:cubicBezTo>
                        <a:pt x="17" y="54"/>
                        <a:pt x="17" y="54"/>
                        <a:pt x="17" y="54"/>
                      </a:cubicBezTo>
                      <a:cubicBezTo>
                        <a:pt x="17" y="54"/>
                        <a:pt x="17" y="54"/>
                        <a:pt x="17" y="54"/>
                      </a:cubicBezTo>
                      <a:cubicBezTo>
                        <a:pt x="17" y="55"/>
                        <a:pt x="17" y="55"/>
                        <a:pt x="17" y="55"/>
                      </a:cubicBezTo>
                      <a:cubicBezTo>
                        <a:pt x="17" y="55"/>
                        <a:pt x="17" y="55"/>
                        <a:pt x="17" y="55"/>
                      </a:cubicBezTo>
                      <a:cubicBezTo>
                        <a:pt x="17" y="55"/>
                        <a:pt x="17" y="55"/>
                        <a:pt x="17" y="55"/>
                      </a:cubicBezTo>
                      <a:cubicBezTo>
                        <a:pt x="17" y="56"/>
                        <a:pt x="17" y="56"/>
                        <a:pt x="17"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8"/>
                        <a:pt x="18" y="58"/>
                        <a:pt x="18" y="58"/>
                      </a:cubicBezTo>
                      <a:cubicBezTo>
                        <a:pt x="18" y="57"/>
                        <a:pt x="18" y="57"/>
                        <a:pt x="18" y="57"/>
                      </a:cubicBezTo>
                      <a:cubicBezTo>
                        <a:pt x="17" y="58"/>
                        <a:pt x="17" y="58"/>
                        <a:pt x="17" y="58"/>
                      </a:cubicBezTo>
                      <a:cubicBezTo>
                        <a:pt x="17" y="58"/>
                        <a:pt x="17" y="58"/>
                        <a:pt x="17" y="58"/>
                      </a:cubicBezTo>
                      <a:cubicBezTo>
                        <a:pt x="18" y="58"/>
                        <a:pt x="18" y="58"/>
                        <a:pt x="18"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9"/>
                        <a:pt x="17" y="59"/>
                        <a:pt x="17" y="59"/>
                      </a:cubicBezTo>
                      <a:cubicBezTo>
                        <a:pt x="16" y="59"/>
                        <a:pt x="16" y="59"/>
                        <a:pt x="16" y="59"/>
                      </a:cubicBezTo>
                      <a:cubicBezTo>
                        <a:pt x="16" y="59"/>
                        <a:pt x="16" y="59"/>
                        <a:pt x="16" y="59"/>
                      </a:cubicBezTo>
                      <a:cubicBezTo>
                        <a:pt x="16" y="60"/>
                        <a:pt x="16" y="60"/>
                        <a:pt x="16" y="60"/>
                      </a:cubicBezTo>
                      <a:cubicBezTo>
                        <a:pt x="16" y="60"/>
                        <a:pt x="16" y="60"/>
                        <a:pt x="16" y="60"/>
                      </a:cubicBezTo>
                      <a:cubicBezTo>
                        <a:pt x="16" y="61"/>
                        <a:pt x="16" y="61"/>
                        <a:pt x="16" y="61"/>
                      </a:cubicBezTo>
                      <a:cubicBezTo>
                        <a:pt x="16" y="61"/>
                        <a:pt x="16" y="61"/>
                        <a:pt x="16" y="61"/>
                      </a:cubicBezTo>
                      <a:cubicBezTo>
                        <a:pt x="16" y="61"/>
                        <a:pt x="16" y="61"/>
                        <a:pt x="16" y="61"/>
                      </a:cubicBezTo>
                      <a:cubicBezTo>
                        <a:pt x="16" y="62"/>
                        <a:pt x="16" y="62"/>
                        <a:pt x="16" y="62"/>
                      </a:cubicBezTo>
                      <a:cubicBezTo>
                        <a:pt x="16" y="62"/>
                        <a:pt x="16" y="62"/>
                        <a:pt x="16" y="62"/>
                      </a:cubicBezTo>
                      <a:cubicBezTo>
                        <a:pt x="16" y="62"/>
                        <a:pt x="16" y="62"/>
                        <a:pt x="16" y="62"/>
                      </a:cubicBezTo>
                      <a:cubicBezTo>
                        <a:pt x="16" y="62"/>
                        <a:pt x="16" y="62"/>
                        <a:pt x="16" y="62"/>
                      </a:cubicBezTo>
                      <a:cubicBezTo>
                        <a:pt x="16" y="63"/>
                        <a:pt x="16" y="63"/>
                        <a:pt x="16" y="63"/>
                      </a:cubicBezTo>
                      <a:cubicBezTo>
                        <a:pt x="16" y="64"/>
                        <a:pt x="16" y="64"/>
                        <a:pt x="16" y="64"/>
                      </a:cubicBezTo>
                      <a:cubicBezTo>
                        <a:pt x="16" y="65"/>
                        <a:pt x="16" y="65"/>
                        <a:pt x="16" y="65"/>
                      </a:cubicBezTo>
                      <a:cubicBezTo>
                        <a:pt x="16" y="65"/>
                        <a:pt x="16" y="65"/>
                        <a:pt x="16" y="65"/>
                      </a:cubicBezTo>
                      <a:cubicBezTo>
                        <a:pt x="16" y="65"/>
                        <a:pt x="16" y="65"/>
                        <a:pt x="16" y="65"/>
                      </a:cubicBezTo>
                      <a:cubicBezTo>
                        <a:pt x="16" y="65"/>
                        <a:pt x="16" y="65"/>
                        <a:pt x="16" y="65"/>
                      </a:cubicBezTo>
                      <a:cubicBezTo>
                        <a:pt x="16" y="66"/>
                        <a:pt x="16" y="66"/>
                        <a:pt x="16" y="66"/>
                      </a:cubicBezTo>
                      <a:cubicBezTo>
                        <a:pt x="16" y="66"/>
                        <a:pt x="16" y="66"/>
                        <a:pt x="16" y="66"/>
                      </a:cubicBezTo>
                      <a:cubicBezTo>
                        <a:pt x="16" y="68"/>
                        <a:pt x="16" y="68"/>
                        <a:pt x="16" y="68"/>
                      </a:cubicBezTo>
                      <a:cubicBezTo>
                        <a:pt x="17" y="68"/>
                        <a:pt x="17" y="68"/>
                        <a:pt x="17" y="68"/>
                      </a:cubicBezTo>
                      <a:cubicBezTo>
                        <a:pt x="17" y="69"/>
                        <a:pt x="17" y="69"/>
                        <a:pt x="17" y="69"/>
                      </a:cubicBezTo>
                      <a:cubicBezTo>
                        <a:pt x="18" y="69"/>
                        <a:pt x="18" y="69"/>
                        <a:pt x="18" y="69"/>
                      </a:cubicBezTo>
                      <a:cubicBezTo>
                        <a:pt x="18" y="70"/>
                        <a:pt x="18" y="70"/>
                        <a:pt x="18" y="70"/>
                      </a:cubicBezTo>
                      <a:cubicBezTo>
                        <a:pt x="18" y="70"/>
                        <a:pt x="18" y="70"/>
                        <a:pt x="18" y="70"/>
                      </a:cubicBezTo>
                      <a:cubicBezTo>
                        <a:pt x="18" y="70"/>
                        <a:pt x="18" y="70"/>
                        <a:pt x="18" y="70"/>
                      </a:cubicBezTo>
                      <a:cubicBezTo>
                        <a:pt x="18" y="71"/>
                        <a:pt x="18" y="71"/>
                        <a:pt x="18" y="71"/>
                      </a:cubicBezTo>
                      <a:cubicBezTo>
                        <a:pt x="18" y="71"/>
                        <a:pt x="18" y="71"/>
                        <a:pt x="18" y="71"/>
                      </a:cubicBezTo>
                      <a:cubicBezTo>
                        <a:pt x="18" y="71"/>
                        <a:pt x="18" y="71"/>
                        <a:pt x="18" y="71"/>
                      </a:cubicBezTo>
                      <a:cubicBezTo>
                        <a:pt x="18" y="72"/>
                        <a:pt x="18" y="72"/>
                        <a:pt x="18" y="72"/>
                      </a:cubicBezTo>
                      <a:cubicBezTo>
                        <a:pt x="18" y="72"/>
                        <a:pt x="18" y="72"/>
                        <a:pt x="18" y="72"/>
                      </a:cubicBezTo>
                      <a:cubicBezTo>
                        <a:pt x="18" y="73"/>
                        <a:pt x="18" y="73"/>
                        <a:pt x="18" y="73"/>
                      </a:cubicBezTo>
                      <a:cubicBezTo>
                        <a:pt x="18" y="73"/>
                        <a:pt x="18" y="73"/>
                        <a:pt x="18" y="73"/>
                      </a:cubicBezTo>
                      <a:cubicBezTo>
                        <a:pt x="18" y="74"/>
                        <a:pt x="18" y="74"/>
                        <a:pt x="18" y="74"/>
                      </a:cubicBezTo>
                      <a:cubicBezTo>
                        <a:pt x="18" y="75"/>
                        <a:pt x="18" y="75"/>
                        <a:pt x="18" y="75"/>
                      </a:cubicBezTo>
                      <a:cubicBezTo>
                        <a:pt x="18" y="76"/>
                        <a:pt x="18" y="76"/>
                        <a:pt x="18" y="76"/>
                      </a:cubicBezTo>
                      <a:cubicBezTo>
                        <a:pt x="18" y="76"/>
                        <a:pt x="18" y="76"/>
                        <a:pt x="18" y="76"/>
                      </a:cubicBezTo>
                      <a:cubicBezTo>
                        <a:pt x="18" y="76"/>
                        <a:pt x="18" y="76"/>
                        <a:pt x="18" y="76"/>
                      </a:cubicBezTo>
                      <a:cubicBezTo>
                        <a:pt x="18" y="76"/>
                        <a:pt x="18" y="76"/>
                        <a:pt x="18" y="76"/>
                      </a:cubicBezTo>
                      <a:cubicBezTo>
                        <a:pt x="18" y="77"/>
                        <a:pt x="18" y="77"/>
                        <a:pt x="18" y="77"/>
                      </a:cubicBezTo>
                      <a:cubicBezTo>
                        <a:pt x="18" y="77"/>
                        <a:pt x="18" y="77"/>
                        <a:pt x="18" y="77"/>
                      </a:cubicBezTo>
                      <a:cubicBezTo>
                        <a:pt x="18" y="78"/>
                        <a:pt x="18" y="78"/>
                        <a:pt x="18" y="78"/>
                      </a:cubicBezTo>
                      <a:cubicBezTo>
                        <a:pt x="18" y="78"/>
                        <a:pt x="18" y="78"/>
                        <a:pt x="18" y="78"/>
                      </a:cubicBezTo>
                      <a:cubicBezTo>
                        <a:pt x="18" y="78"/>
                        <a:pt x="18" y="78"/>
                        <a:pt x="18" y="78"/>
                      </a:cubicBezTo>
                      <a:cubicBezTo>
                        <a:pt x="19" y="78"/>
                        <a:pt x="19" y="78"/>
                        <a:pt x="19" y="78"/>
                      </a:cubicBezTo>
                      <a:cubicBezTo>
                        <a:pt x="19" y="79"/>
                        <a:pt x="19" y="79"/>
                        <a:pt x="19" y="79"/>
                      </a:cubicBezTo>
                      <a:cubicBezTo>
                        <a:pt x="20" y="79"/>
                        <a:pt x="20" y="79"/>
                        <a:pt x="20" y="79"/>
                      </a:cubicBezTo>
                      <a:cubicBezTo>
                        <a:pt x="20" y="80"/>
                        <a:pt x="20" y="80"/>
                        <a:pt x="20" y="80"/>
                      </a:cubicBezTo>
                      <a:cubicBezTo>
                        <a:pt x="20" y="81"/>
                        <a:pt x="20" y="81"/>
                        <a:pt x="20" y="81"/>
                      </a:cubicBezTo>
                      <a:cubicBezTo>
                        <a:pt x="20" y="81"/>
                        <a:pt x="20" y="81"/>
                        <a:pt x="20" y="81"/>
                      </a:cubicBezTo>
                      <a:cubicBezTo>
                        <a:pt x="20" y="81"/>
                        <a:pt x="20" y="81"/>
                        <a:pt x="20" y="81"/>
                      </a:cubicBezTo>
                      <a:cubicBezTo>
                        <a:pt x="20" y="81"/>
                        <a:pt x="20" y="81"/>
                        <a:pt x="20" y="81"/>
                      </a:cubicBezTo>
                      <a:cubicBezTo>
                        <a:pt x="20" y="81"/>
                        <a:pt x="20" y="81"/>
                        <a:pt x="20" y="81"/>
                      </a:cubicBezTo>
                      <a:cubicBezTo>
                        <a:pt x="20" y="81"/>
                        <a:pt x="20" y="81"/>
                        <a:pt x="20" y="81"/>
                      </a:cubicBezTo>
                      <a:cubicBezTo>
                        <a:pt x="20" y="82"/>
                        <a:pt x="20" y="82"/>
                        <a:pt x="20" y="82"/>
                      </a:cubicBezTo>
                      <a:cubicBezTo>
                        <a:pt x="20" y="82"/>
                        <a:pt x="20" y="82"/>
                        <a:pt x="20" y="82"/>
                      </a:cubicBezTo>
                      <a:cubicBezTo>
                        <a:pt x="21" y="82"/>
                        <a:pt x="21" y="82"/>
                        <a:pt x="21" y="82"/>
                      </a:cubicBezTo>
                      <a:cubicBezTo>
                        <a:pt x="21" y="82"/>
                        <a:pt x="21" y="82"/>
                        <a:pt x="21" y="82"/>
                      </a:cubicBezTo>
                      <a:cubicBezTo>
                        <a:pt x="21" y="83"/>
                        <a:pt x="21" y="83"/>
                        <a:pt x="21" y="83"/>
                      </a:cubicBezTo>
                      <a:cubicBezTo>
                        <a:pt x="21" y="83"/>
                        <a:pt x="21" y="83"/>
                        <a:pt x="21" y="83"/>
                      </a:cubicBezTo>
                      <a:cubicBezTo>
                        <a:pt x="21" y="83"/>
                        <a:pt x="21" y="83"/>
                        <a:pt x="21" y="83"/>
                      </a:cubicBezTo>
                      <a:cubicBezTo>
                        <a:pt x="22" y="84"/>
                        <a:pt x="22" y="84"/>
                        <a:pt x="22" y="84"/>
                      </a:cubicBezTo>
                      <a:cubicBezTo>
                        <a:pt x="22" y="84"/>
                        <a:pt x="22" y="84"/>
                        <a:pt x="22" y="84"/>
                      </a:cubicBezTo>
                      <a:cubicBezTo>
                        <a:pt x="22" y="86"/>
                        <a:pt x="22" y="86"/>
                        <a:pt x="22" y="86"/>
                      </a:cubicBezTo>
                      <a:cubicBezTo>
                        <a:pt x="23" y="86"/>
                        <a:pt x="23" y="86"/>
                        <a:pt x="23" y="86"/>
                      </a:cubicBezTo>
                      <a:cubicBezTo>
                        <a:pt x="23" y="86"/>
                        <a:pt x="23" y="86"/>
                        <a:pt x="23" y="86"/>
                      </a:cubicBezTo>
                      <a:cubicBezTo>
                        <a:pt x="38" y="85"/>
                        <a:pt x="52" y="84"/>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6"/>
                        <a:pt x="68" y="86"/>
                        <a:pt x="68" y="86"/>
                      </a:cubicBezTo>
                      <a:cubicBezTo>
                        <a:pt x="69" y="86"/>
                        <a:pt x="69" y="86"/>
                        <a:pt x="69" y="86"/>
                      </a:cubicBezTo>
                      <a:cubicBezTo>
                        <a:pt x="69" y="86"/>
                        <a:pt x="69" y="86"/>
                        <a:pt x="69" y="86"/>
                      </a:cubicBezTo>
                      <a:cubicBezTo>
                        <a:pt x="69" y="86"/>
                        <a:pt x="69" y="86"/>
                        <a:pt x="69" y="86"/>
                      </a:cubicBezTo>
                      <a:cubicBezTo>
                        <a:pt x="69" y="86"/>
                        <a:pt x="69" y="86"/>
                        <a:pt x="69" y="86"/>
                      </a:cubicBezTo>
                      <a:cubicBezTo>
                        <a:pt x="69" y="86"/>
                        <a:pt x="69" y="86"/>
                        <a:pt x="69" y="86"/>
                      </a:cubicBezTo>
                      <a:cubicBezTo>
                        <a:pt x="70" y="86"/>
                        <a:pt x="70" y="86"/>
                        <a:pt x="70" y="86"/>
                      </a:cubicBezTo>
                      <a:cubicBezTo>
                        <a:pt x="70" y="86"/>
                        <a:pt x="70" y="86"/>
                        <a:pt x="70" y="86"/>
                      </a:cubicBezTo>
                      <a:cubicBezTo>
                        <a:pt x="70" y="86"/>
                        <a:pt x="70" y="86"/>
                        <a:pt x="70" y="86"/>
                      </a:cubicBezTo>
                      <a:cubicBezTo>
                        <a:pt x="70" y="86"/>
                        <a:pt x="70" y="86"/>
                        <a:pt x="70" y="86"/>
                      </a:cubicBezTo>
                      <a:cubicBezTo>
                        <a:pt x="70" y="86"/>
                        <a:pt x="70" y="86"/>
                        <a:pt x="70" y="86"/>
                      </a:cubicBezTo>
                      <a:cubicBezTo>
                        <a:pt x="71" y="86"/>
                        <a:pt x="71" y="86"/>
                        <a:pt x="71" y="86"/>
                      </a:cubicBezTo>
                      <a:cubicBezTo>
                        <a:pt x="71" y="86"/>
                        <a:pt x="71" y="86"/>
                        <a:pt x="71" y="86"/>
                      </a:cubicBezTo>
                      <a:cubicBezTo>
                        <a:pt x="71" y="86"/>
                        <a:pt x="71" y="86"/>
                        <a:pt x="71" y="86"/>
                      </a:cubicBezTo>
                      <a:cubicBezTo>
                        <a:pt x="71" y="86"/>
                        <a:pt x="71" y="86"/>
                        <a:pt x="71" y="86"/>
                      </a:cubicBezTo>
                      <a:cubicBezTo>
                        <a:pt x="71" y="85"/>
                        <a:pt x="71" y="85"/>
                        <a:pt x="71" y="85"/>
                      </a:cubicBezTo>
                      <a:cubicBezTo>
                        <a:pt x="71" y="85"/>
                        <a:pt x="71" y="85"/>
                        <a:pt x="71" y="85"/>
                      </a:cubicBezTo>
                      <a:cubicBezTo>
                        <a:pt x="71" y="85"/>
                        <a:pt x="71" y="85"/>
                        <a:pt x="71" y="85"/>
                      </a:cubicBezTo>
                      <a:cubicBezTo>
                        <a:pt x="71" y="85"/>
                        <a:pt x="71" y="85"/>
                        <a:pt x="71" y="85"/>
                      </a:cubicBezTo>
                      <a:cubicBezTo>
                        <a:pt x="71" y="83"/>
                        <a:pt x="71" y="83"/>
                        <a:pt x="71" y="83"/>
                      </a:cubicBezTo>
                      <a:cubicBezTo>
                        <a:pt x="71" y="82"/>
                        <a:pt x="71" y="82"/>
                        <a:pt x="71" y="82"/>
                      </a:cubicBezTo>
                      <a:cubicBezTo>
                        <a:pt x="71" y="82"/>
                        <a:pt x="71" y="82"/>
                        <a:pt x="71" y="82"/>
                      </a:cubicBezTo>
                      <a:cubicBezTo>
                        <a:pt x="71" y="82"/>
                        <a:pt x="71" y="82"/>
                        <a:pt x="71" y="82"/>
                      </a:cubicBezTo>
                      <a:cubicBezTo>
                        <a:pt x="71" y="81"/>
                        <a:pt x="71" y="81"/>
                        <a:pt x="71" y="81"/>
                      </a:cubicBezTo>
                      <a:cubicBezTo>
                        <a:pt x="71" y="81"/>
                        <a:pt x="71" y="81"/>
                        <a:pt x="71" y="81"/>
                      </a:cubicBezTo>
                      <a:cubicBezTo>
                        <a:pt x="70" y="81"/>
                        <a:pt x="70" y="81"/>
                        <a:pt x="70" y="81"/>
                      </a:cubicBezTo>
                      <a:cubicBezTo>
                        <a:pt x="70" y="81"/>
                        <a:pt x="70" y="81"/>
                        <a:pt x="70" y="81"/>
                      </a:cubicBezTo>
                      <a:cubicBezTo>
                        <a:pt x="70" y="81"/>
                        <a:pt x="70" y="81"/>
                        <a:pt x="70" y="81"/>
                      </a:cubicBezTo>
                      <a:cubicBezTo>
                        <a:pt x="70" y="80"/>
                        <a:pt x="70" y="80"/>
                        <a:pt x="70" y="80"/>
                      </a:cubicBezTo>
                      <a:cubicBezTo>
                        <a:pt x="70" y="80"/>
                        <a:pt x="70" y="80"/>
                        <a:pt x="70" y="80"/>
                      </a:cubicBezTo>
                      <a:cubicBezTo>
                        <a:pt x="70" y="80"/>
                        <a:pt x="70" y="80"/>
                        <a:pt x="70" y="80"/>
                      </a:cubicBezTo>
                      <a:cubicBezTo>
                        <a:pt x="70" y="80"/>
                        <a:pt x="70" y="80"/>
                        <a:pt x="70" y="80"/>
                      </a:cubicBezTo>
                      <a:cubicBezTo>
                        <a:pt x="70" y="80"/>
                        <a:pt x="70" y="80"/>
                        <a:pt x="70" y="80"/>
                      </a:cubicBezTo>
                      <a:cubicBezTo>
                        <a:pt x="70" y="79"/>
                        <a:pt x="70" y="79"/>
                        <a:pt x="70" y="79"/>
                      </a:cubicBezTo>
                      <a:cubicBezTo>
                        <a:pt x="70" y="79"/>
                        <a:pt x="70" y="79"/>
                        <a:pt x="70" y="79"/>
                      </a:cubicBezTo>
                      <a:cubicBezTo>
                        <a:pt x="70" y="79"/>
                        <a:pt x="70" y="79"/>
                        <a:pt x="70" y="79"/>
                      </a:cubicBezTo>
                      <a:cubicBezTo>
                        <a:pt x="70" y="79"/>
                        <a:pt x="70" y="79"/>
                        <a:pt x="70" y="79"/>
                      </a:cubicBezTo>
                      <a:cubicBezTo>
                        <a:pt x="70" y="79"/>
                        <a:pt x="70" y="79"/>
                        <a:pt x="70" y="79"/>
                      </a:cubicBezTo>
                      <a:cubicBezTo>
                        <a:pt x="70" y="79"/>
                        <a:pt x="70" y="79"/>
                        <a:pt x="70" y="79"/>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1" y="78"/>
                        <a:pt x="71" y="78"/>
                        <a:pt x="71" y="78"/>
                      </a:cubicBezTo>
                      <a:cubicBezTo>
                        <a:pt x="71" y="78"/>
                        <a:pt x="71" y="78"/>
                        <a:pt x="71" y="78"/>
                      </a:cubicBezTo>
                      <a:cubicBezTo>
                        <a:pt x="71" y="78"/>
                        <a:pt x="71" y="78"/>
                        <a:pt x="71" y="78"/>
                      </a:cubicBezTo>
                      <a:cubicBezTo>
                        <a:pt x="71" y="78"/>
                        <a:pt x="71" y="78"/>
                        <a:pt x="71" y="78"/>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2" y="77"/>
                        <a:pt x="72" y="77"/>
                        <a:pt x="72" y="77"/>
                      </a:cubicBezTo>
                      <a:cubicBezTo>
                        <a:pt x="72" y="77"/>
                        <a:pt x="72" y="77"/>
                        <a:pt x="72" y="77"/>
                      </a:cubicBezTo>
                      <a:cubicBezTo>
                        <a:pt x="72" y="77"/>
                        <a:pt x="72" y="77"/>
                        <a:pt x="72" y="77"/>
                      </a:cubicBezTo>
                      <a:cubicBezTo>
                        <a:pt x="72" y="77"/>
                        <a:pt x="72" y="77"/>
                        <a:pt x="72" y="77"/>
                      </a:cubicBezTo>
                      <a:cubicBezTo>
                        <a:pt x="72" y="77"/>
                        <a:pt x="72" y="77"/>
                        <a:pt x="72" y="77"/>
                      </a:cubicBezTo>
                      <a:cubicBezTo>
                        <a:pt x="73" y="77"/>
                        <a:pt x="73" y="77"/>
                        <a:pt x="73" y="77"/>
                      </a:cubicBezTo>
                      <a:cubicBezTo>
                        <a:pt x="74" y="78"/>
                        <a:pt x="74" y="78"/>
                        <a:pt x="74" y="78"/>
                      </a:cubicBezTo>
                      <a:cubicBezTo>
                        <a:pt x="74" y="77"/>
                        <a:pt x="74" y="77"/>
                        <a:pt x="74" y="77"/>
                      </a:cubicBezTo>
                      <a:cubicBezTo>
                        <a:pt x="74" y="77"/>
                        <a:pt x="74" y="77"/>
                        <a:pt x="74" y="77"/>
                      </a:cubicBezTo>
                      <a:cubicBezTo>
                        <a:pt x="75" y="77"/>
                        <a:pt x="75" y="77"/>
                        <a:pt x="75" y="77"/>
                      </a:cubicBezTo>
                      <a:cubicBezTo>
                        <a:pt x="75" y="78"/>
                        <a:pt x="75" y="78"/>
                        <a:pt x="75" y="78"/>
                      </a:cubicBezTo>
                      <a:cubicBezTo>
                        <a:pt x="75" y="78"/>
                        <a:pt x="75" y="78"/>
                        <a:pt x="75" y="78"/>
                      </a:cubicBezTo>
                      <a:cubicBezTo>
                        <a:pt x="75" y="78"/>
                        <a:pt x="75" y="78"/>
                        <a:pt x="75" y="78"/>
                      </a:cubicBezTo>
                      <a:cubicBezTo>
                        <a:pt x="75" y="78"/>
                        <a:pt x="75" y="78"/>
                        <a:pt x="75" y="78"/>
                      </a:cubicBezTo>
                      <a:cubicBezTo>
                        <a:pt x="76" y="78"/>
                        <a:pt x="76" y="78"/>
                        <a:pt x="76" y="78"/>
                      </a:cubicBezTo>
                      <a:cubicBezTo>
                        <a:pt x="76" y="78"/>
                        <a:pt x="76" y="78"/>
                        <a:pt x="76" y="78"/>
                      </a:cubicBezTo>
                      <a:cubicBezTo>
                        <a:pt x="77" y="78"/>
                        <a:pt x="77" y="78"/>
                        <a:pt x="77" y="78"/>
                      </a:cubicBezTo>
                      <a:cubicBezTo>
                        <a:pt x="77" y="78"/>
                        <a:pt x="77" y="78"/>
                        <a:pt x="77" y="78"/>
                      </a:cubicBezTo>
                      <a:cubicBezTo>
                        <a:pt x="77" y="78"/>
                        <a:pt x="77" y="78"/>
                        <a:pt x="77" y="78"/>
                      </a:cubicBezTo>
                      <a:cubicBezTo>
                        <a:pt x="77" y="78"/>
                        <a:pt x="77" y="78"/>
                        <a:pt x="77" y="78"/>
                      </a:cubicBezTo>
                      <a:cubicBezTo>
                        <a:pt x="78" y="78"/>
                        <a:pt x="78" y="78"/>
                        <a:pt x="78" y="78"/>
                      </a:cubicBezTo>
                      <a:cubicBezTo>
                        <a:pt x="78" y="78"/>
                        <a:pt x="78" y="78"/>
                        <a:pt x="78" y="78"/>
                      </a:cubicBezTo>
                      <a:cubicBezTo>
                        <a:pt x="79" y="78"/>
                        <a:pt x="79" y="78"/>
                        <a:pt x="79" y="78"/>
                      </a:cubicBezTo>
                      <a:cubicBezTo>
                        <a:pt x="79" y="78"/>
                        <a:pt x="79" y="78"/>
                        <a:pt x="79" y="78"/>
                      </a:cubicBezTo>
                      <a:cubicBezTo>
                        <a:pt x="79" y="78"/>
                        <a:pt x="79" y="78"/>
                        <a:pt x="79" y="78"/>
                      </a:cubicBezTo>
                      <a:cubicBezTo>
                        <a:pt x="79" y="78"/>
                        <a:pt x="79" y="78"/>
                        <a:pt x="79" y="78"/>
                      </a:cubicBezTo>
                      <a:cubicBezTo>
                        <a:pt x="79" y="78"/>
                        <a:pt x="79" y="78"/>
                        <a:pt x="79" y="78"/>
                      </a:cubicBezTo>
                      <a:cubicBezTo>
                        <a:pt x="79" y="77"/>
                        <a:pt x="79" y="77"/>
                        <a:pt x="79" y="77"/>
                      </a:cubicBezTo>
                      <a:cubicBezTo>
                        <a:pt x="79" y="77"/>
                        <a:pt x="79" y="77"/>
                        <a:pt x="79" y="77"/>
                      </a:cubicBezTo>
                      <a:cubicBezTo>
                        <a:pt x="79" y="76"/>
                        <a:pt x="79" y="76"/>
                        <a:pt x="79" y="76"/>
                      </a:cubicBezTo>
                      <a:cubicBezTo>
                        <a:pt x="79" y="76"/>
                        <a:pt x="79" y="76"/>
                        <a:pt x="79" y="76"/>
                      </a:cubicBezTo>
                      <a:cubicBezTo>
                        <a:pt x="78" y="76"/>
                        <a:pt x="78" y="76"/>
                        <a:pt x="78" y="76"/>
                      </a:cubicBezTo>
                      <a:cubicBezTo>
                        <a:pt x="78" y="76"/>
                        <a:pt x="78" y="76"/>
                        <a:pt x="78" y="76"/>
                      </a:cubicBezTo>
                      <a:cubicBezTo>
                        <a:pt x="78" y="76"/>
                        <a:pt x="78" y="76"/>
                        <a:pt x="78" y="76"/>
                      </a:cubicBezTo>
                      <a:cubicBezTo>
                        <a:pt x="78" y="75"/>
                        <a:pt x="78" y="75"/>
                        <a:pt x="78" y="75"/>
                      </a:cubicBezTo>
                      <a:cubicBezTo>
                        <a:pt x="78" y="75"/>
                        <a:pt x="78" y="75"/>
                        <a:pt x="78" y="75"/>
                      </a:cubicBezTo>
                      <a:cubicBezTo>
                        <a:pt x="78" y="75"/>
                        <a:pt x="78" y="75"/>
                        <a:pt x="78" y="75"/>
                      </a:cubicBezTo>
                      <a:cubicBezTo>
                        <a:pt x="78" y="75"/>
                        <a:pt x="78" y="75"/>
                        <a:pt x="78" y="75"/>
                      </a:cubicBezTo>
                      <a:cubicBezTo>
                        <a:pt x="78" y="75"/>
                        <a:pt x="78" y="75"/>
                        <a:pt x="78" y="75"/>
                      </a:cubicBezTo>
                      <a:cubicBezTo>
                        <a:pt x="78" y="75"/>
                        <a:pt x="78" y="75"/>
                        <a:pt x="78" y="75"/>
                      </a:cubicBezTo>
                      <a:cubicBezTo>
                        <a:pt x="79" y="75"/>
                        <a:pt x="79" y="75"/>
                        <a:pt x="79" y="75"/>
                      </a:cubicBezTo>
                      <a:cubicBezTo>
                        <a:pt x="79" y="75"/>
                        <a:pt x="79" y="75"/>
                        <a:pt x="79" y="75"/>
                      </a:cubicBezTo>
                      <a:cubicBezTo>
                        <a:pt x="79" y="75"/>
                        <a:pt x="79" y="75"/>
                        <a:pt x="79" y="75"/>
                      </a:cubicBezTo>
                      <a:cubicBezTo>
                        <a:pt x="78" y="75"/>
                        <a:pt x="78" y="75"/>
                        <a:pt x="78" y="75"/>
                      </a:cubicBezTo>
                      <a:cubicBezTo>
                        <a:pt x="78" y="75"/>
                        <a:pt x="78" y="75"/>
                        <a:pt x="78" y="75"/>
                      </a:cubicBezTo>
                      <a:cubicBezTo>
                        <a:pt x="78" y="74"/>
                        <a:pt x="78" y="74"/>
                        <a:pt x="78" y="74"/>
                      </a:cubicBezTo>
                      <a:cubicBezTo>
                        <a:pt x="78" y="74"/>
                        <a:pt x="78" y="74"/>
                        <a:pt x="78" y="74"/>
                      </a:cubicBezTo>
                      <a:cubicBezTo>
                        <a:pt x="78" y="74"/>
                        <a:pt x="78" y="74"/>
                        <a:pt x="78" y="74"/>
                      </a:cubicBezTo>
                      <a:cubicBezTo>
                        <a:pt x="78" y="74"/>
                        <a:pt x="78" y="74"/>
                        <a:pt x="78" y="74"/>
                      </a:cubicBezTo>
                      <a:cubicBezTo>
                        <a:pt x="79" y="73"/>
                        <a:pt x="79" y="73"/>
                        <a:pt x="79" y="73"/>
                      </a:cubicBezTo>
                      <a:cubicBezTo>
                        <a:pt x="79" y="73"/>
                        <a:pt x="79" y="73"/>
                        <a:pt x="79" y="73"/>
                      </a:cubicBezTo>
                      <a:cubicBezTo>
                        <a:pt x="79" y="73"/>
                        <a:pt x="79" y="73"/>
                        <a:pt x="79" y="73"/>
                      </a:cubicBezTo>
                      <a:cubicBezTo>
                        <a:pt x="78" y="73"/>
                        <a:pt x="78" y="73"/>
                        <a:pt x="78" y="73"/>
                      </a:cubicBezTo>
                      <a:cubicBezTo>
                        <a:pt x="78" y="73"/>
                        <a:pt x="78" y="73"/>
                        <a:pt x="78" y="73"/>
                      </a:cubicBezTo>
                      <a:cubicBezTo>
                        <a:pt x="78" y="73"/>
                        <a:pt x="78" y="73"/>
                        <a:pt x="78" y="73"/>
                      </a:cubicBezTo>
                      <a:cubicBezTo>
                        <a:pt x="79" y="72"/>
                        <a:pt x="79" y="72"/>
                        <a:pt x="79" y="72"/>
                      </a:cubicBezTo>
                      <a:cubicBezTo>
                        <a:pt x="79" y="72"/>
                        <a:pt x="79" y="72"/>
                        <a:pt x="79" y="72"/>
                      </a:cubicBezTo>
                      <a:cubicBezTo>
                        <a:pt x="79" y="72"/>
                        <a:pt x="79" y="72"/>
                        <a:pt x="79" y="72"/>
                      </a:cubicBezTo>
                      <a:cubicBezTo>
                        <a:pt x="79" y="71"/>
                        <a:pt x="79" y="71"/>
                        <a:pt x="79" y="71"/>
                      </a:cubicBezTo>
                      <a:cubicBezTo>
                        <a:pt x="78" y="71"/>
                        <a:pt x="78" y="71"/>
                        <a:pt x="78" y="71"/>
                      </a:cubicBezTo>
                      <a:cubicBezTo>
                        <a:pt x="78" y="70"/>
                        <a:pt x="78" y="70"/>
                        <a:pt x="78" y="70"/>
                      </a:cubicBezTo>
                      <a:cubicBezTo>
                        <a:pt x="78" y="71"/>
                        <a:pt x="78" y="71"/>
                        <a:pt x="78" y="71"/>
                      </a:cubicBezTo>
                      <a:cubicBezTo>
                        <a:pt x="78" y="71"/>
                        <a:pt x="78" y="71"/>
                        <a:pt x="78" y="71"/>
                      </a:cubicBezTo>
                      <a:cubicBezTo>
                        <a:pt x="79" y="71"/>
                        <a:pt x="79" y="71"/>
                        <a:pt x="79" y="71"/>
                      </a:cubicBezTo>
                      <a:cubicBezTo>
                        <a:pt x="79" y="72"/>
                        <a:pt x="79" y="72"/>
                        <a:pt x="79" y="72"/>
                      </a:cubicBezTo>
                      <a:cubicBezTo>
                        <a:pt x="79" y="72"/>
                        <a:pt x="79" y="72"/>
                        <a:pt x="79" y="72"/>
                      </a:cubicBezTo>
                      <a:cubicBezTo>
                        <a:pt x="79" y="70"/>
                        <a:pt x="79" y="70"/>
                        <a:pt x="79" y="70"/>
                      </a:cubicBezTo>
                      <a:cubicBezTo>
                        <a:pt x="79" y="70"/>
                        <a:pt x="79" y="70"/>
                        <a:pt x="79" y="70"/>
                      </a:cubicBezTo>
                      <a:cubicBezTo>
                        <a:pt x="79" y="70"/>
                        <a:pt x="79" y="70"/>
                        <a:pt x="79" y="70"/>
                      </a:cubicBezTo>
                      <a:cubicBezTo>
                        <a:pt x="79" y="70"/>
                        <a:pt x="79" y="70"/>
                        <a:pt x="79" y="70"/>
                      </a:cubicBezTo>
                      <a:cubicBezTo>
                        <a:pt x="79" y="71"/>
                        <a:pt x="79" y="71"/>
                        <a:pt x="79" y="71"/>
                      </a:cubicBezTo>
                      <a:cubicBezTo>
                        <a:pt x="79" y="71"/>
                        <a:pt x="79" y="71"/>
                        <a:pt x="79" y="71"/>
                      </a:cubicBezTo>
                      <a:cubicBezTo>
                        <a:pt x="78" y="70"/>
                        <a:pt x="78" y="70"/>
                        <a:pt x="78" y="70"/>
                      </a:cubicBezTo>
                      <a:cubicBezTo>
                        <a:pt x="78" y="70"/>
                        <a:pt x="78" y="70"/>
                        <a:pt x="78" y="70"/>
                      </a:cubicBezTo>
                      <a:cubicBezTo>
                        <a:pt x="78" y="70"/>
                        <a:pt x="78" y="70"/>
                        <a:pt x="78" y="70"/>
                      </a:cubicBezTo>
                      <a:cubicBezTo>
                        <a:pt x="78" y="70"/>
                        <a:pt x="78" y="70"/>
                        <a:pt x="78" y="70"/>
                      </a:cubicBezTo>
                      <a:cubicBezTo>
                        <a:pt x="78" y="70"/>
                        <a:pt x="78" y="70"/>
                        <a:pt x="78" y="70"/>
                      </a:cubicBezTo>
                      <a:cubicBezTo>
                        <a:pt x="78" y="70"/>
                        <a:pt x="78" y="70"/>
                        <a:pt x="78" y="70"/>
                      </a:cubicBezTo>
                      <a:cubicBezTo>
                        <a:pt x="78" y="69"/>
                        <a:pt x="78" y="69"/>
                        <a:pt x="78" y="69"/>
                      </a:cubicBezTo>
                      <a:cubicBezTo>
                        <a:pt x="78" y="68"/>
                        <a:pt x="78" y="68"/>
                        <a:pt x="78" y="68"/>
                      </a:cubicBezTo>
                      <a:cubicBezTo>
                        <a:pt x="78" y="68"/>
                        <a:pt x="78" y="68"/>
                        <a:pt x="78" y="68"/>
                      </a:cubicBezTo>
                      <a:cubicBezTo>
                        <a:pt x="78" y="68"/>
                        <a:pt x="78" y="68"/>
                        <a:pt x="78" y="68"/>
                      </a:cubicBezTo>
                      <a:cubicBezTo>
                        <a:pt x="79" y="68"/>
                        <a:pt x="79" y="68"/>
                        <a:pt x="79" y="68"/>
                      </a:cubicBezTo>
                      <a:cubicBezTo>
                        <a:pt x="79" y="68"/>
                        <a:pt x="79" y="68"/>
                        <a:pt x="79" y="68"/>
                      </a:cubicBezTo>
                      <a:cubicBezTo>
                        <a:pt x="79" y="69"/>
                        <a:pt x="79" y="69"/>
                        <a:pt x="79" y="69"/>
                      </a:cubicBezTo>
                      <a:cubicBezTo>
                        <a:pt x="79" y="69"/>
                        <a:pt x="79" y="69"/>
                        <a:pt x="79" y="69"/>
                      </a:cubicBezTo>
                      <a:cubicBezTo>
                        <a:pt x="79" y="69"/>
                        <a:pt x="79" y="69"/>
                        <a:pt x="79" y="69"/>
                      </a:cubicBezTo>
                      <a:cubicBezTo>
                        <a:pt x="79" y="69"/>
                        <a:pt x="79" y="69"/>
                        <a:pt x="79" y="69"/>
                      </a:cubicBezTo>
                      <a:cubicBezTo>
                        <a:pt x="80" y="69"/>
                        <a:pt x="80" y="69"/>
                        <a:pt x="80" y="69"/>
                      </a:cubicBezTo>
                      <a:cubicBezTo>
                        <a:pt x="80" y="68"/>
                        <a:pt x="80" y="68"/>
                        <a:pt x="80" y="68"/>
                      </a:cubicBezTo>
                      <a:cubicBezTo>
                        <a:pt x="80" y="67"/>
                        <a:pt x="80" y="67"/>
                        <a:pt x="80" y="67"/>
                      </a:cubicBezTo>
                      <a:cubicBezTo>
                        <a:pt x="81" y="67"/>
                        <a:pt x="81" y="67"/>
                        <a:pt x="81" y="67"/>
                      </a:cubicBezTo>
                      <a:cubicBezTo>
                        <a:pt x="81" y="67"/>
                        <a:pt x="81" y="67"/>
                        <a:pt x="81" y="67"/>
                      </a:cubicBezTo>
                      <a:cubicBezTo>
                        <a:pt x="81" y="67"/>
                        <a:pt x="81" y="67"/>
                        <a:pt x="81" y="67"/>
                      </a:cubicBezTo>
                      <a:cubicBezTo>
                        <a:pt x="81" y="66"/>
                        <a:pt x="81" y="66"/>
                        <a:pt x="81" y="66"/>
                      </a:cubicBezTo>
                      <a:cubicBezTo>
                        <a:pt x="81" y="66"/>
                        <a:pt x="81" y="66"/>
                        <a:pt x="81" y="66"/>
                      </a:cubicBezTo>
                      <a:cubicBezTo>
                        <a:pt x="80" y="66"/>
                        <a:pt x="80" y="66"/>
                        <a:pt x="80" y="66"/>
                      </a:cubicBezTo>
                      <a:cubicBezTo>
                        <a:pt x="80" y="66"/>
                        <a:pt x="80" y="66"/>
                        <a:pt x="80" y="66"/>
                      </a:cubicBezTo>
                      <a:cubicBezTo>
                        <a:pt x="79" y="66"/>
                        <a:pt x="79" y="66"/>
                        <a:pt x="79" y="66"/>
                      </a:cubicBezTo>
                      <a:cubicBezTo>
                        <a:pt x="78" y="66"/>
                        <a:pt x="78" y="66"/>
                        <a:pt x="78" y="66"/>
                      </a:cubicBezTo>
                      <a:cubicBezTo>
                        <a:pt x="77" y="65"/>
                        <a:pt x="77" y="65"/>
                        <a:pt x="77" y="65"/>
                      </a:cubicBezTo>
                      <a:cubicBezTo>
                        <a:pt x="77" y="65"/>
                        <a:pt x="77" y="65"/>
                        <a:pt x="77" y="65"/>
                      </a:cubicBezTo>
                      <a:cubicBezTo>
                        <a:pt x="77" y="65"/>
                        <a:pt x="77" y="65"/>
                        <a:pt x="77" y="65"/>
                      </a:cubicBezTo>
                      <a:cubicBezTo>
                        <a:pt x="77" y="65"/>
                        <a:pt x="77" y="65"/>
                        <a:pt x="77" y="65"/>
                      </a:cubicBezTo>
                      <a:cubicBezTo>
                        <a:pt x="78" y="65"/>
                        <a:pt x="78" y="65"/>
                        <a:pt x="78" y="65"/>
                      </a:cubicBezTo>
                      <a:cubicBezTo>
                        <a:pt x="78" y="65"/>
                        <a:pt x="78" y="65"/>
                        <a:pt x="78" y="65"/>
                      </a:cubicBezTo>
                      <a:cubicBezTo>
                        <a:pt x="80" y="65"/>
                        <a:pt x="80" y="65"/>
                        <a:pt x="80" y="65"/>
                      </a:cubicBezTo>
                      <a:cubicBezTo>
                        <a:pt x="80" y="65"/>
                        <a:pt x="80" y="65"/>
                        <a:pt x="80" y="65"/>
                      </a:cubicBezTo>
                      <a:cubicBezTo>
                        <a:pt x="80" y="65"/>
                        <a:pt x="80" y="65"/>
                        <a:pt x="80" y="65"/>
                      </a:cubicBezTo>
                      <a:cubicBezTo>
                        <a:pt x="79" y="64"/>
                        <a:pt x="79" y="64"/>
                        <a:pt x="79" y="64"/>
                      </a:cubicBezTo>
                      <a:cubicBezTo>
                        <a:pt x="79" y="63"/>
                        <a:pt x="79" y="63"/>
                        <a:pt x="79" y="63"/>
                      </a:cubicBezTo>
                      <a:cubicBezTo>
                        <a:pt x="79" y="63"/>
                        <a:pt x="79" y="63"/>
                        <a:pt x="79" y="63"/>
                      </a:cubicBezTo>
                      <a:cubicBezTo>
                        <a:pt x="79" y="62"/>
                        <a:pt x="79" y="62"/>
                        <a:pt x="79" y="62"/>
                      </a:cubicBezTo>
                      <a:cubicBezTo>
                        <a:pt x="79" y="62"/>
                        <a:pt x="79" y="62"/>
                        <a:pt x="79" y="62"/>
                      </a:cubicBezTo>
                      <a:cubicBezTo>
                        <a:pt x="79" y="62"/>
                        <a:pt x="79" y="62"/>
                        <a:pt x="79" y="62"/>
                      </a:cubicBezTo>
                      <a:cubicBezTo>
                        <a:pt x="79" y="62"/>
                        <a:pt x="79" y="62"/>
                        <a:pt x="79" y="62"/>
                      </a:cubicBezTo>
                      <a:cubicBezTo>
                        <a:pt x="79" y="61"/>
                        <a:pt x="79" y="61"/>
                        <a:pt x="79" y="61"/>
                      </a:cubicBezTo>
                      <a:cubicBezTo>
                        <a:pt x="79" y="61"/>
                        <a:pt x="79" y="61"/>
                        <a:pt x="79" y="61"/>
                      </a:cubicBezTo>
                      <a:cubicBezTo>
                        <a:pt x="79" y="61"/>
                        <a:pt x="79" y="61"/>
                        <a:pt x="79" y="61"/>
                      </a:cubicBezTo>
                      <a:cubicBezTo>
                        <a:pt x="79" y="61"/>
                        <a:pt x="79" y="61"/>
                        <a:pt x="79" y="61"/>
                      </a:cubicBezTo>
                      <a:cubicBezTo>
                        <a:pt x="80" y="59"/>
                        <a:pt x="80" y="59"/>
                        <a:pt x="80" y="59"/>
                      </a:cubicBezTo>
                      <a:cubicBezTo>
                        <a:pt x="80" y="59"/>
                        <a:pt x="80" y="59"/>
                        <a:pt x="80" y="59"/>
                      </a:cubicBezTo>
                      <a:cubicBezTo>
                        <a:pt x="80" y="59"/>
                        <a:pt x="80" y="59"/>
                        <a:pt x="80" y="59"/>
                      </a:cubicBezTo>
                      <a:cubicBezTo>
                        <a:pt x="81" y="58"/>
                        <a:pt x="81" y="58"/>
                        <a:pt x="81" y="58"/>
                      </a:cubicBezTo>
                      <a:cubicBezTo>
                        <a:pt x="81" y="58"/>
                        <a:pt x="81" y="58"/>
                        <a:pt x="81" y="58"/>
                      </a:cubicBezTo>
                      <a:cubicBezTo>
                        <a:pt x="80" y="57"/>
                        <a:pt x="80" y="57"/>
                        <a:pt x="80" y="57"/>
                      </a:cubicBezTo>
                      <a:cubicBezTo>
                        <a:pt x="80" y="57"/>
                        <a:pt x="80" y="57"/>
                        <a:pt x="80" y="57"/>
                      </a:cubicBezTo>
                      <a:cubicBezTo>
                        <a:pt x="79" y="57"/>
                        <a:pt x="79" y="57"/>
                        <a:pt x="79" y="57"/>
                      </a:cubicBezTo>
                      <a:cubicBezTo>
                        <a:pt x="79" y="57"/>
                        <a:pt x="79" y="57"/>
                        <a:pt x="79" y="57"/>
                      </a:cubicBezTo>
                      <a:cubicBezTo>
                        <a:pt x="79" y="57"/>
                        <a:pt x="79" y="57"/>
                        <a:pt x="79" y="57"/>
                      </a:cubicBezTo>
                      <a:cubicBezTo>
                        <a:pt x="80" y="57"/>
                        <a:pt x="80" y="57"/>
                        <a:pt x="80" y="57"/>
                      </a:cubicBezTo>
                      <a:cubicBezTo>
                        <a:pt x="80" y="57"/>
                        <a:pt x="80" y="57"/>
                        <a:pt x="80" y="57"/>
                      </a:cubicBezTo>
                      <a:cubicBezTo>
                        <a:pt x="80" y="57"/>
                        <a:pt x="80" y="57"/>
                        <a:pt x="80" y="57"/>
                      </a:cubicBezTo>
                      <a:cubicBezTo>
                        <a:pt x="80" y="57"/>
                        <a:pt x="80" y="57"/>
                        <a:pt x="80" y="57"/>
                      </a:cubicBezTo>
                      <a:cubicBezTo>
                        <a:pt x="81" y="57"/>
                        <a:pt x="81" y="57"/>
                        <a:pt x="81" y="57"/>
                      </a:cubicBezTo>
                      <a:cubicBezTo>
                        <a:pt x="82" y="57"/>
                        <a:pt x="82" y="57"/>
                        <a:pt x="82" y="57"/>
                      </a:cubicBezTo>
                      <a:cubicBezTo>
                        <a:pt x="82" y="57"/>
                        <a:pt x="82" y="57"/>
                        <a:pt x="82" y="57"/>
                      </a:cubicBezTo>
                      <a:cubicBezTo>
                        <a:pt x="82" y="57"/>
                        <a:pt x="82" y="57"/>
                        <a:pt x="82" y="57"/>
                      </a:cubicBezTo>
                      <a:cubicBezTo>
                        <a:pt x="83" y="56"/>
                        <a:pt x="83" y="56"/>
                        <a:pt x="83" y="56"/>
                      </a:cubicBezTo>
                      <a:cubicBezTo>
                        <a:pt x="83" y="55"/>
                        <a:pt x="83" y="55"/>
                        <a:pt x="83" y="55"/>
                      </a:cubicBezTo>
                      <a:cubicBezTo>
                        <a:pt x="83" y="55"/>
                        <a:pt x="83" y="55"/>
                        <a:pt x="83" y="55"/>
                      </a:cubicBezTo>
                      <a:cubicBezTo>
                        <a:pt x="83" y="55"/>
                        <a:pt x="83" y="55"/>
                        <a:pt x="83" y="55"/>
                      </a:cubicBezTo>
                      <a:cubicBezTo>
                        <a:pt x="83" y="55"/>
                        <a:pt x="83" y="55"/>
                        <a:pt x="83" y="55"/>
                      </a:cubicBezTo>
                      <a:cubicBezTo>
                        <a:pt x="82" y="55"/>
                        <a:pt x="82" y="55"/>
                        <a:pt x="82" y="55"/>
                      </a:cubicBezTo>
                      <a:cubicBezTo>
                        <a:pt x="82" y="55"/>
                        <a:pt x="82" y="55"/>
                        <a:pt x="82" y="55"/>
                      </a:cubicBezTo>
                      <a:cubicBezTo>
                        <a:pt x="81" y="55"/>
                        <a:pt x="81" y="55"/>
                        <a:pt x="81" y="55"/>
                      </a:cubicBezTo>
                      <a:cubicBezTo>
                        <a:pt x="81" y="55"/>
                        <a:pt x="81" y="55"/>
                        <a:pt x="81" y="55"/>
                      </a:cubicBezTo>
                      <a:cubicBezTo>
                        <a:pt x="82" y="54"/>
                        <a:pt x="82" y="54"/>
                        <a:pt x="82" y="54"/>
                      </a:cubicBezTo>
                      <a:cubicBezTo>
                        <a:pt x="82" y="54"/>
                        <a:pt x="82" y="54"/>
                        <a:pt x="82" y="54"/>
                      </a:cubicBezTo>
                      <a:cubicBezTo>
                        <a:pt x="81" y="54"/>
                        <a:pt x="81" y="54"/>
                        <a:pt x="81" y="54"/>
                      </a:cubicBezTo>
                      <a:cubicBezTo>
                        <a:pt x="81" y="54"/>
                        <a:pt x="81" y="54"/>
                        <a:pt x="81" y="54"/>
                      </a:cubicBezTo>
                      <a:cubicBezTo>
                        <a:pt x="81" y="54"/>
                        <a:pt x="81" y="54"/>
                        <a:pt x="81" y="54"/>
                      </a:cubicBezTo>
                      <a:cubicBezTo>
                        <a:pt x="82" y="54"/>
                        <a:pt x="82" y="54"/>
                        <a:pt x="82" y="54"/>
                      </a:cubicBezTo>
                      <a:cubicBezTo>
                        <a:pt x="82" y="54"/>
                        <a:pt x="82" y="54"/>
                        <a:pt x="82" y="54"/>
                      </a:cubicBezTo>
                      <a:cubicBezTo>
                        <a:pt x="82" y="54"/>
                        <a:pt x="82" y="54"/>
                        <a:pt x="82" y="54"/>
                      </a:cubicBezTo>
                      <a:cubicBezTo>
                        <a:pt x="82" y="54"/>
                        <a:pt x="82" y="54"/>
                        <a:pt x="82" y="54"/>
                      </a:cubicBezTo>
                      <a:cubicBezTo>
                        <a:pt x="82" y="54"/>
                        <a:pt x="82" y="54"/>
                        <a:pt x="82" y="54"/>
                      </a:cubicBezTo>
                      <a:cubicBezTo>
                        <a:pt x="83" y="54"/>
                        <a:pt x="83" y="54"/>
                        <a:pt x="83" y="54"/>
                      </a:cubicBezTo>
                      <a:cubicBezTo>
                        <a:pt x="83" y="54"/>
                        <a:pt x="83" y="54"/>
                        <a:pt x="83" y="54"/>
                      </a:cubicBezTo>
                      <a:cubicBezTo>
                        <a:pt x="84" y="54"/>
                        <a:pt x="84" y="54"/>
                        <a:pt x="84" y="54"/>
                      </a:cubicBezTo>
                      <a:cubicBezTo>
                        <a:pt x="84" y="54"/>
                        <a:pt x="84" y="54"/>
                        <a:pt x="84" y="54"/>
                      </a:cubicBezTo>
                      <a:cubicBezTo>
                        <a:pt x="85" y="53"/>
                        <a:pt x="85" y="53"/>
                        <a:pt x="85" y="53"/>
                      </a:cubicBezTo>
                      <a:cubicBezTo>
                        <a:pt x="84" y="53"/>
                        <a:pt x="84" y="53"/>
                        <a:pt x="84" y="53"/>
                      </a:cubicBezTo>
                      <a:cubicBezTo>
                        <a:pt x="84" y="53"/>
                        <a:pt x="84" y="53"/>
                        <a:pt x="84" y="53"/>
                      </a:cubicBezTo>
                      <a:cubicBezTo>
                        <a:pt x="84" y="53"/>
                        <a:pt x="84" y="53"/>
                        <a:pt x="84" y="53"/>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5" y="52"/>
                        <a:pt x="85" y="52"/>
                        <a:pt x="85" y="52"/>
                      </a:cubicBezTo>
                      <a:cubicBezTo>
                        <a:pt x="85" y="52"/>
                        <a:pt x="85" y="52"/>
                        <a:pt x="85" y="52"/>
                      </a:cubicBezTo>
                      <a:cubicBezTo>
                        <a:pt x="85" y="52"/>
                        <a:pt x="85" y="52"/>
                        <a:pt x="85" y="52"/>
                      </a:cubicBezTo>
                      <a:cubicBezTo>
                        <a:pt x="86" y="51"/>
                        <a:pt x="86" y="51"/>
                        <a:pt x="86" y="51"/>
                      </a:cubicBezTo>
                      <a:lnTo>
                        <a:pt x="85" y="51"/>
                      </a:lnTo>
                      <a:close/>
                      <a:moveTo>
                        <a:pt x="82" y="58"/>
                      </a:moveTo>
                      <a:cubicBezTo>
                        <a:pt x="82" y="58"/>
                        <a:pt x="82" y="58"/>
                        <a:pt x="82" y="58"/>
                      </a:cubicBezTo>
                      <a:cubicBezTo>
                        <a:pt x="82" y="58"/>
                        <a:pt x="82" y="58"/>
                        <a:pt x="82" y="58"/>
                      </a:cubicBezTo>
                      <a:cubicBezTo>
                        <a:pt x="82" y="58"/>
                        <a:pt x="82" y="58"/>
                        <a:pt x="82" y="58"/>
                      </a:cubicBezTo>
                      <a:cubicBezTo>
                        <a:pt x="81" y="58"/>
                        <a:pt x="81" y="58"/>
                        <a:pt x="81" y="58"/>
                      </a:cubicBezTo>
                      <a:cubicBezTo>
                        <a:pt x="81" y="59"/>
                        <a:pt x="81" y="59"/>
                        <a:pt x="81" y="59"/>
                      </a:cubicBezTo>
                      <a:cubicBezTo>
                        <a:pt x="81" y="59"/>
                        <a:pt x="81" y="59"/>
                        <a:pt x="81" y="59"/>
                      </a:cubicBezTo>
                      <a:cubicBezTo>
                        <a:pt x="81" y="60"/>
                        <a:pt x="81" y="60"/>
                        <a:pt x="81"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59"/>
                        <a:pt x="82" y="59"/>
                        <a:pt x="82" y="59"/>
                      </a:cubicBezTo>
                      <a:cubicBezTo>
                        <a:pt x="82" y="59"/>
                        <a:pt x="82" y="59"/>
                        <a:pt x="82" y="59"/>
                      </a:cubicBezTo>
                      <a:lnTo>
                        <a:pt x="82" y="58"/>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5" name="Freeform 372">
                  <a:extLst>
                    <a:ext uri="{FF2B5EF4-FFF2-40B4-BE49-F238E27FC236}">
                      <a16:creationId xmlns="" xmlns:a16="http://schemas.microsoft.com/office/drawing/2014/main" id="{FFA198D6-2663-4C32-BDE7-AED251F80AFC}"/>
                    </a:ext>
                  </a:extLst>
                </p:cNvPr>
                <p:cNvSpPr>
                  <a:spLocks noEditPoints="1"/>
                </p:cNvSpPr>
                <p:nvPr/>
              </p:nvSpPr>
              <p:spPr bwMode="auto">
                <a:xfrm>
                  <a:off x="6557127" y="4978864"/>
                  <a:ext cx="744438" cy="634345"/>
                </a:xfrm>
                <a:custGeom>
                  <a:avLst/>
                  <a:gdLst>
                    <a:gd name="T0" fmla="*/ 105 w 142"/>
                    <a:gd name="T1" fmla="*/ 82 h 121"/>
                    <a:gd name="T2" fmla="*/ 104 w 142"/>
                    <a:gd name="T3" fmla="*/ 84 h 121"/>
                    <a:gd name="T4" fmla="*/ 118 w 142"/>
                    <a:gd name="T5" fmla="*/ 94 h 121"/>
                    <a:gd name="T6" fmla="*/ 118 w 142"/>
                    <a:gd name="T7" fmla="*/ 119 h 121"/>
                    <a:gd name="T8" fmla="*/ 44 w 142"/>
                    <a:gd name="T9" fmla="*/ 30 h 121"/>
                    <a:gd name="T10" fmla="*/ 46 w 142"/>
                    <a:gd name="T11" fmla="*/ 31 h 121"/>
                    <a:gd name="T12" fmla="*/ 136 w 142"/>
                    <a:gd name="T13" fmla="*/ 64 h 121"/>
                    <a:gd name="T14" fmla="*/ 93 w 142"/>
                    <a:gd name="T15" fmla="*/ 67 h 121"/>
                    <a:gd name="T16" fmla="*/ 119 w 142"/>
                    <a:gd name="T17" fmla="*/ 94 h 121"/>
                    <a:gd name="T18" fmla="*/ 7 w 142"/>
                    <a:gd name="T19" fmla="*/ 22 h 121"/>
                    <a:gd name="T20" fmla="*/ 123 w 142"/>
                    <a:gd name="T21" fmla="*/ 39 h 121"/>
                    <a:gd name="T22" fmla="*/ 137 w 142"/>
                    <a:gd name="T23" fmla="*/ 104 h 121"/>
                    <a:gd name="T24" fmla="*/ 139 w 142"/>
                    <a:gd name="T25" fmla="*/ 98 h 121"/>
                    <a:gd name="T26" fmla="*/ 141 w 142"/>
                    <a:gd name="T27" fmla="*/ 80 h 121"/>
                    <a:gd name="T28" fmla="*/ 134 w 142"/>
                    <a:gd name="T29" fmla="*/ 64 h 121"/>
                    <a:gd name="T30" fmla="*/ 121 w 142"/>
                    <a:gd name="T31" fmla="*/ 39 h 121"/>
                    <a:gd name="T32" fmla="*/ 125 w 142"/>
                    <a:gd name="T33" fmla="*/ 45 h 121"/>
                    <a:gd name="T34" fmla="*/ 109 w 142"/>
                    <a:gd name="T35" fmla="*/ 17 h 121"/>
                    <a:gd name="T36" fmla="*/ 103 w 142"/>
                    <a:gd name="T37" fmla="*/ 3 h 121"/>
                    <a:gd name="T38" fmla="*/ 97 w 142"/>
                    <a:gd name="T39" fmla="*/ 0 h 121"/>
                    <a:gd name="T40" fmla="*/ 93 w 142"/>
                    <a:gd name="T41" fmla="*/ 3 h 121"/>
                    <a:gd name="T42" fmla="*/ 91 w 142"/>
                    <a:gd name="T43" fmla="*/ 8 h 121"/>
                    <a:gd name="T44" fmla="*/ 0 w 142"/>
                    <a:gd name="T45" fmla="*/ 12 h 121"/>
                    <a:gd name="T46" fmla="*/ 5 w 142"/>
                    <a:gd name="T47" fmla="*/ 20 h 121"/>
                    <a:gd name="T48" fmla="*/ 8 w 142"/>
                    <a:gd name="T49" fmla="*/ 19 h 121"/>
                    <a:gd name="T50" fmla="*/ 11 w 142"/>
                    <a:gd name="T51" fmla="*/ 17 h 121"/>
                    <a:gd name="T52" fmla="*/ 15 w 142"/>
                    <a:gd name="T53" fmla="*/ 19 h 121"/>
                    <a:gd name="T54" fmla="*/ 24 w 142"/>
                    <a:gd name="T55" fmla="*/ 17 h 121"/>
                    <a:gd name="T56" fmla="*/ 23 w 142"/>
                    <a:gd name="T57" fmla="*/ 18 h 121"/>
                    <a:gd name="T58" fmla="*/ 31 w 142"/>
                    <a:gd name="T59" fmla="*/ 20 h 121"/>
                    <a:gd name="T60" fmla="*/ 35 w 142"/>
                    <a:gd name="T61" fmla="*/ 22 h 121"/>
                    <a:gd name="T62" fmla="*/ 38 w 142"/>
                    <a:gd name="T63" fmla="*/ 24 h 121"/>
                    <a:gd name="T64" fmla="*/ 41 w 142"/>
                    <a:gd name="T65" fmla="*/ 30 h 121"/>
                    <a:gd name="T66" fmla="*/ 49 w 142"/>
                    <a:gd name="T67" fmla="*/ 28 h 121"/>
                    <a:gd name="T68" fmla="*/ 56 w 142"/>
                    <a:gd name="T69" fmla="*/ 22 h 121"/>
                    <a:gd name="T70" fmla="*/ 59 w 142"/>
                    <a:gd name="T71" fmla="*/ 20 h 121"/>
                    <a:gd name="T72" fmla="*/ 73 w 142"/>
                    <a:gd name="T73" fmla="*/ 26 h 121"/>
                    <a:gd name="T74" fmla="*/ 81 w 142"/>
                    <a:gd name="T75" fmla="*/ 34 h 121"/>
                    <a:gd name="T76" fmla="*/ 88 w 142"/>
                    <a:gd name="T77" fmla="*/ 39 h 121"/>
                    <a:gd name="T78" fmla="*/ 89 w 142"/>
                    <a:gd name="T79" fmla="*/ 48 h 121"/>
                    <a:gd name="T80" fmla="*/ 90 w 142"/>
                    <a:gd name="T81" fmla="*/ 61 h 121"/>
                    <a:gd name="T82" fmla="*/ 92 w 142"/>
                    <a:gd name="T83" fmla="*/ 58 h 121"/>
                    <a:gd name="T84" fmla="*/ 94 w 142"/>
                    <a:gd name="T85" fmla="*/ 59 h 121"/>
                    <a:gd name="T86" fmla="*/ 93 w 142"/>
                    <a:gd name="T87" fmla="*/ 64 h 121"/>
                    <a:gd name="T88" fmla="*/ 92 w 142"/>
                    <a:gd name="T89" fmla="*/ 66 h 121"/>
                    <a:gd name="T90" fmla="*/ 100 w 142"/>
                    <a:gd name="T91" fmla="*/ 76 h 121"/>
                    <a:gd name="T92" fmla="*/ 101 w 142"/>
                    <a:gd name="T93" fmla="*/ 74 h 121"/>
                    <a:gd name="T94" fmla="*/ 105 w 142"/>
                    <a:gd name="T95" fmla="*/ 80 h 121"/>
                    <a:gd name="T96" fmla="*/ 108 w 142"/>
                    <a:gd name="T97" fmla="*/ 82 h 121"/>
                    <a:gd name="T98" fmla="*/ 111 w 142"/>
                    <a:gd name="T99" fmla="*/ 87 h 121"/>
                    <a:gd name="T100" fmla="*/ 114 w 142"/>
                    <a:gd name="T101" fmla="*/ 93 h 121"/>
                    <a:gd name="T102" fmla="*/ 121 w 142"/>
                    <a:gd name="T103" fmla="*/ 95 h 121"/>
                    <a:gd name="T104" fmla="*/ 130 w 142"/>
                    <a:gd name="T105" fmla="*/ 104 h 121"/>
                    <a:gd name="T106" fmla="*/ 132 w 142"/>
                    <a:gd name="T107" fmla="*/ 105 h 121"/>
                    <a:gd name="T108" fmla="*/ 136 w 142"/>
                    <a:gd name="T109" fmla="*/ 103 h 121"/>
                    <a:gd name="T110" fmla="*/ 141 w 142"/>
                    <a:gd name="T111" fmla="*/ 99 h 121"/>
                    <a:gd name="T112" fmla="*/ 140 w 142"/>
                    <a:gd name="T113" fmla="*/ 103 h 121"/>
                    <a:gd name="T114" fmla="*/ 139 w 142"/>
                    <a:gd name="T115" fmla="*/ 106 h 121"/>
                    <a:gd name="T116" fmla="*/ 122 w 142"/>
                    <a:gd name="T117" fmla="*/ 117 h 121"/>
                    <a:gd name="T118" fmla="*/ 124 w 142"/>
                    <a:gd name="T119" fmla="*/ 117 h 121"/>
                    <a:gd name="T120" fmla="*/ 121 w 142"/>
                    <a:gd name="T121" fmla="*/ 118 h 121"/>
                    <a:gd name="T122" fmla="*/ 129 w 142"/>
                    <a:gd name="T123" fmla="*/ 11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2" h="121">
                      <a:moveTo>
                        <a:pt x="102" y="80"/>
                      </a:moveTo>
                      <a:cubicBezTo>
                        <a:pt x="102" y="80"/>
                        <a:pt x="102" y="80"/>
                        <a:pt x="102" y="80"/>
                      </a:cubicBezTo>
                      <a:cubicBezTo>
                        <a:pt x="102" y="80"/>
                        <a:pt x="102" y="80"/>
                        <a:pt x="102" y="80"/>
                      </a:cubicBezTo>
                      <a:cubicBezTo>
                        <a:pt x="102" y="80"/>
                        <a:pt x="102" y="80"/>
                        <a:pt x="102" y="80"/>
                      </a:cubicBezTo>
                      <a:cubicBezTo>
                        <a:pt x="102" y="80"/>
                        <a:pt x="102" y="80"/>
                        <a:pt x="102" y="80"/>
                      </a:cubicBezTo>
                      <a:cubicBezTo>
                        <a:pt x="102" y="81"/>
                        <a:pt x="102" y="81"/>
                        <a:pt x="102" y="81"/>
                      </a:cubicBezTo>
                      <a:cubicBezTo>
                        <a:pt x="102" y="81"/>
                        <a:pt x="102" y="81"/>
                        <a:pt x="102" y="81"/>
                      </a:cubicBezTo>
                      <a:cubicBezTo>
                        <a:pt x="103" y="81"/>
                        <a:pt x="103" y="81"/>
                        <a:pt x="103" y="81"/>
                      </a:cubicBezTo>
                      <a:cubicBezTo>
                        <a:pt x="103" y="81"/>
                        <a:pt x="103" y="81"/>
                        <a:pt x="103" y="81"/>
                      </a:cubicBezTo>
                      <a:lnTo>
                        <a:pt x="102" y="80"/>
                      </a:lnTo>
                      <a:close/>
                      <a:moveTo>
                        <a:pt x="111" y="120"/>
                      </a:moveTo>
                      <a:cubicBezTo>
                        <a:pt x="111" y="120"/>
                        <a:pt x="111" y="120"/>
                        <a:pt x="111" y="120"/>
                      </a:cubicBezTo>
                      <a:cubicBezTo>
                        <a:pt x="111" y="120"/>
                        <a:pt x="111" y="120"/>
                        <a:pt x="111" y="120"/>
                      </a:cubicBezTo>
                      <a:cubicBezTo>
                        <a:pt x="110" y="120"/>
                        <a:pt x="110" y="120"/>
                        <a:pt x="110" y="120"/>
                      </a:cubicBezTo>
                      <a:cubicBezTo>
                        <a:pt x="111" y="120"/>
                        <a:pt x="111" y="120"/>
                        <a:pt x="111" y="120"/>
                      </a:cubicBezTo>
                      <a:cubicBezTo>
                        <a:pt x="111" y="120"/>
                        <a:pt x="111" y="120"/>
                        <a:pt x="111" y="120"/>
                      </a:cubicBezTo>
                      <a:cubicBezTo>
                        <a:pt x="111" y="120"/>
                        <a:pt x="111" y="120"/>
                        <a:pt x="111" y="120"/>
                      </a:cubicBezTo>
                      <a:cubicBezTo>
                        <a:pt x="111" y="120"/>
                        <a:pt x="111" y="120"/>
                        <a:pt x="111" y="120"/>
                      </a:cubicBezTo>
                      <a:cubicBezTo>
                        <a:pt x="111" y="120"/>
                        <a:pt x="111" y="120"/>
                        <a:pt x="111" y="120"/>
                      </a:cubicBezTo>
                      <a:cubicBezTo>
                        <a:pt x="111" y="121"/>
                        <a:pt x="111" y="121"/>
                        <a:pt x="111" y="121"/>
                      </a:cubicBezTo>
                      <a:cubicBezTo>
                        <a:pt x="111" y="120"/>
                        <a:pt x="111" y="120"/>
                        <a:pt x="111" y="120"/>
                      </a:cubicBezTo>
                      <a:cubicBezTo>
                        <a:pt x="111" y="120"/>
                        <a:pt x="111" y="120"/>
                        <a:pt x="111" y="120"/>
                      </a:cubicBezTo>
                      <a:close/>
                      <a:moveTo>
                        <a:pt x="104" y="80"/>
                      </a:moveTo>
                      <a:cubicBezTo>
                        <a:pt x="104" y="80"/>
                        <a:pt x="104" y="80"/>
                        <a:pt x="104" y="80"/>
                      </a:cubicBezTo>
                      <a:cubicBezTo>
                        <a:pt x="104" y="80"/>
                        <a:pt x="104" y="80"/>
                        <a:pt x="104" y="80"/>
                      </a:cubicBezTo>
                      <a:cubicBezTo>
                        <a:pt x="103" y="80"/>
                        <a:pt x="103" y="80"/>
                        <a:pt x="103" y="80"/>
                      </a:cubicBezTo>
                      <a:cubicBezTo>
                        <a:pt x="104" y="80"/>
                        <a:pt x="104" y="80"/>
                        <a:pt x="104" y="80"/>
                      </a:cubicBezTo>
                      <a:cubicBezTo>
                        <a:pt x="104" y="81"/>
                        <a:pt x="104" y="81"/>
                        <a:pt x="104" y="81"/>
                      </a:cubicBezTo>
                      <a:cubicBezTo>
                        <a:pt x="104" y="81"/>
                        <a:pt x="104" y="81"/>
                        <a:pt x="104" y="81"/>
                      </a:cubicBezTo>
                      <a:cubicBezTo>
                        <a:pt x="104" y="82"/>
                        <a:pt x="104" y="82"/>
                        <a:pt x="104" y="82"/>
                      </a:cubicBezTo>
                      <a:cubicBezTo>
                        <a:pt x="105" y="82"/>
                        <a:pt x="105" y="82"/>
                        <a:pt x="105" y="82"/>
                      </a:cubicBezTo>
                      <a:cubicBezTo>
                        <a:pt x="105" y="83"/>
                        <a:pt x="105" y="83"/>
                        <a:pt x="105" y="83"/>
                      </a:cubicBezTo>
                      <a:cubicBezTo>
                        <a:pt x="105" y="83"/>
                        <a:pt x="105" y="83"/>
                        <a:pt x="105" y="83"/>
                      </a:cubicBezTo>
                      <a:cubicBezTo>
                        <a:pt x="106" y="83"/>
                        <a:pt x="106" y="83"/>
                        <a:pt x="106" y="83"/>
                      </a:cubicBezTo>
                      <a:cubicBezTo>
                        <a:pt x="106" y="83"/>
                        <a:pt x="106" y="83"/>
                        <a:pt x="106" y="83"/>
                      </a:cubicBezTo>
                      <a:cubicBezTo>
                        <a:pt x="105" y="82"/>
                        <a:pt x="105" y="82"/>
                        <a:pt x="105" y="82"/>
                      </a:cubicBezTo>
                      <a:cubicBezTo>
                        <a:pt x="105" y="82"/>
                        <a:pt x="105" y="82"/>
                        <a:pt x="105" y="82"/>
                      </a:cubicBezTo>
                      <a:cubicBezTo>
                        <a:pt x="105" y="81"/>
                        <a:pt x="105" y="81"/>
                        <a:pt x="105" y="81"/>
                      </a:cubicBezTo>
                      <a:cubicBezTo>
                        <a:pt x="104" y="81"/>
                        <a:pt x="104" y="81"/>
                        <a:pt x="104" y="81"/>
                      </a:cubicBezTo>
                      <a:cubicBezTo>
                        <a:pt x="105" y="80"/>
                        <a:pt x="105" y="80"/>
                        <a:pt x="105" y="80"/>
                      </a:cubicBezTo>
                      <a:lnTo>
                        <a:pt x="104" y="80"/>
                      </a:lnTo>
                      <a:close/>
                      <a:moveTo>
                        <a:pt x="115" y="94"/>
                      </a:move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5" y="94"/>
                        <a:pt x="115" y="94"/>
                        <a:pt x="115" y="94"/>
                      </a:cubicBezTo>
                      <a:cubicBezTo>
                        <a:pt x="115" y="94"/>
                        <a:pt x="115" y="94"/>
                        <a:pt x="115" y="94"/>
                      </a:cubicBezTo>
                      <a:cubicBezTo>
                        <a:pt x="115" y="94"/>
                        <a:pt x="115" y="94"/>
                        <a:pt x="115" y="94"/>
                      </a:cubicBezTo>
                      <a:cubicBezTo>
                        <a:pt x="115" y="94"/>
                        <a:pt x="115" y="94"/>
                        <a:pt x="115" y="94"/>
                      </a:cubicBezTo>
                      <a:close/>
                      <a:moveTo>
                        <a:pt x="106" y="84"/>
                      </a:moveTo>
                      <a:cubicBezTo>
                        <a:pt x="105" y="84"/>
                        <a:pt x="105" y="84"/>
                        <a:pt x="105" y="84"/>
                      </a:cubicBezTo>
                      <a:cubicBezTo>
                        <a:pt x="105" y="84"/>
                        <a:pt x="105" y="84"/>
                        <a:pt x="105" y="84"/>
                      </a:cubicBezTo>
                      <a:cubicBezTo>
                        <a:pt x="105" y="84"/>
                        <a:pt x="105" y="84"/>
                        <a:pt x="105" y="84"/>
                      </a:cubicBezTo>
                      <a:cubicBezTo>
                        <a:pt x="104" y="84"/>
                        <a:pt x="104" y="84"/>
                        <a:pt x="104" y="84"/>
                      </a:cubicBezTo>
                      <a:cubicBezTo>
                        <a:pt x="104" y="84"/>
                        <a:pt x="104" y="84"/>
                        <a:pt x="104" y="84"/>
                      </a:cubicBezTo>
                      <a:cubicBezTo>
                        <a:pt x="104" y="83"/>
                        <a:pt x="104" y="83"/>
                        <a:pt x="104" y="83"/>
                      </a:cubicBezTo>
                      <a:cubicBezTo>
                        <a:pt x="104" y="83"/>
                        <a:pt x="104" y="83"/>
                        <a:pt x="104" y="83"/>
                      </a:cubicBezTo>
                      <a:cubicBezTo>
                        <a:pt x="104" y="83"/>
                        <a:pt x="104" y="83"/>
                        <a:pt x="104" y="83"/>
                      </a:cubicBezTo>
                      <a:cubicBezTo>
                        <a:pt x="103" y="83"/>
                        <a:pt x="103" y="83"/>
                        <a:pt x="103" y="83"/>
                      </a:cubicBezTo>
                      <a:cubicBezTo>
                        <a:pt x="103" y="83"/>
                        <a:pt x="103" y="83"/>
                        <a:pt x="103" y="83"/>
                      </a:cubicBezTo>
                      <a:cubicBezTo>
                        <a:pt x="103" y="83"/>
                        <a:pt x="103" y="83"/>
                        <a:pt x="103" y="83"/>
                      </a:cubicBezTo>
                      <a:cubicBezTo>
                        <a:pt x="104" y="84"/>
                        <a:pt x="104" y="84"/>
                        <a:pt x="104" y="84"/>
                      </a:cubicBezTo>
                      <a:cubicBezTo>
                        <a:pt x="104" y="84"/>
                        <a:pt x="104" y="84"/>
                        <a:pt x="104" y="84"/>
                      </a:cubicBezTo>
                      <a:cubicBezTo>
                        <a:pt x="104" y="84"/>
                        <a:pt x="104" y="84"/>
                        <a:pt x="104" y="84"/>
                      </a:cubicBezTo>
                      <a:cubicBezTo>
                        <a:pt x="104" y="84"/>
                        <a:pt x="104" y="84"/>
                        <a:pt x="104" y="84"/>
                      </a:cubicBezTo>
                      <a:cubicBezTo>
                        <a:pt x="105" y="85"/>
                        <a:pt x="105" y="85"/>
                        <a:pt x="105" y="85"/>
                      </a:cubicBezTo>
                      <a:cubicBezTo>
                        <a:pt x="106" y="85"/>
                        <a:pt x="106" y="85"/>
                        <a:pt x="106" y="85"/>
                      </a:cubicBezTo>
                      <a:cubicBezTo>
                        <a:pt x="106" y="85"/>
                        <a:pt x="106" y="85"/>
                        <a:pt x="106" y="85"/>
                      </a:cubicBezTo>
                      <a:cubicBezTo>
                        <a:pt x="106" y="84"/>
                        <a:pt x="106" y="84"/>
                        <a:pt x="106" y="84"/>
                      </a:cubicBezTo>
                      <a:cubicBezTo>
                        <a:pt x="107" y="84"/>
                        <a:pt x="107" y="84"/>
                        <a:pt x="107" y="84"/>
                      </a:cubicBezTo>
                      <a:cubicBezTo>
                        <a:pt x="106" y="84"/>
                        <a:pt x="106" y="84"/>
                        <a:pt x="106" y="84"/>
                      </a:cubicBezTo>
                      <a:close/>
                      <a:moveTo>
                        <a:pt x="111" y="121"/>
                      </a:moveTo>
                      <a:cubicBezTo>
                        <a:pt x="111" y="121"/>
                        <a:pt x="111" y="121"/>
                        <a:pt x="111" y="121"/>
                      </a:cubicBezTo>
                      <a:cubicBezTo>
                        <a:pt x="111" y="121"/>
                        <a:pt x="111" y="121"/>
                        <a:pt x="111" y="121"/>
                      </a:cubicBezTo>
                      <a:cubicBezTo>
                        <a:pt x="111" y="121"/>
                        <a:pt x="111" y="121"/>
                        <a:pt x="111" y="121"/>
                      </a:cubicBezTo>
                      <a:cubicBezTo>
                        <a:pt x="111" y="121"/>
                        <a:pt x="111" y="121"/>
                        <a:pt x="111" y="121"/>
                      </a:cubicBezTo>
                      <a:close/>
                      <a:moveTo>
                        <a:pt x="118" y="94"/>
                      </a:move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7" y="94"/>
                        <a:pt x="117" y="94"/>
                        <a:pt x="117" y="94"/>
                      </a:cubicBezTo>
                      <a:cubicBezTo>
                        <a:pt x="117" y="94"/>
                        <a:pt x="117" y="94"/>
                        <a:pt x="117"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lose/>
                      <a:moveTo>
                        <a:pt x="118" y="119"/>
                      </a:moveTo>
                      <a:cubicBezTo>
                        <a:pt x="118" y="119"/>
                        <a:pt x="118" y="119"/>
                        <a:pt x="118" y="119"/>
                      </a:cubicBezTo>
                      <a:cubicBezTo>
                        <a:pt x="118" y="119"/>
                        <a:pt x="118" y="119"/>
                        <a:pt x="118" y="119"/>
                      </a:cubicBezTo>
                      <a:cubicBezTo>
                        <a:pt x="117" y="119"/>
                        <a:pt x="117" y="119"/>
                        <a:pt x="117" y="119"/>
                      </a:cubicBezTo>
                      <a:cubicBezTo>
                        <a:pt x="117" y="120"/>
                        <a:pt x="117" y="120"/>
                        <a:pt x="117" y="120"/>
                      </a:cubicBezTo>
                      <a:cubicBezTo>
                        <a:pt x="117" y="120"/>
                        <a:pt x="117" y="120"/>
                        <a:pt x="117" y="120"/>
                      </a:cubicBezTo>
                      <a:cubicBezTo>
                        <a:pt x="117" y="120"/>
                        <a:pt x="117" y="120"/>
                        <a:pt x="117" y="120"/>
                      </a:cubicBezTo>
                      <a:cubicBezTo>
                        <a:pt x="117" y="120"/>
                        <a:pt x="117" y="120"/>
                        <a:pt x="117" y="120"/>
                      </a:cubicBezTo>
                      <a:cubicBezTo>
                        <a:pt x="116" y="120"/>
                        <a:pt x="116" y="120"/>
                        <a:pt x="116" y="120"/>
                      </a:cubicBezTo>
                      <a:cubicBezTo>
                        <a:pt x="116" y="120"/>
                        <a:pt x="116" y="120"/>
                        <a:pt x="116" y="120"/>
                      </a:cubicBezTo>
                      <a:cubicBezTo>
                        <a:pt x="117" y="120"/>
                        <a:pt x="117" y="120"/>
                        <a:pt x="117" y="120"/>
                      </a:cubicBezTo>
                      <a:cubicBezTo>
                        <a:pt x="117" y="120"/>
                        <a:pt x="117" y="120"/>
                        <a:pt x="117" y="120"/>
                      </a:cubicBezTo>
                      <a:cubicBezTo>
                        <a:pt x="117" y="120"/>
                        <a:pt x="117" y="120"/>
                        <a:pt x="117" y="120"/>
                      </a:cubicBezTo>
                      <a:cubicBezTo>
                        <a:pt x="117" y="120"/>
                        <a:pt x="117" y="120"/>
                        <a:pt x="117" y="120"/>
                      </a:cubicBezTo>
                      <a:cubicBezTo>
                        <a:pt x="117" y="119"/>
                        <a:pt x="117" y="119"/>
                        <a:pt x="117" y="119"/>
                      </a:cubicBezTo>
                      <a:cubicBezTo>
                        <a:pt x="118" y="120"/>
                        <a:pt x="118" y="120"/>
                        <a:pt x="118" y="120"/>
                      </a:cubicBezTo>
                      <a:cubicBezTo>
                        <a:pt x="118" y="120"/>
                        <a:pt x="118" y="120"/>
                        <a:pt x="118" y="120"/>
                      </a:cubicBezTo>
                      <a:cubicBezTo>
                        <a:pt x="118" y="119"/>
                        <a:pt x="118" y="119"/>
                        <a:pt x="118" y="119"/>
                      </a:cubicBezTo>
                      <a:cubicBezTo>
                        <a:pt x="118" y="119"/>
                        <a:pt x="118" y="119"/>
                        <a:pt x="118" y="119"/>
                      </a:cubicBezTo>
                      <a:cubicBezTo>
                        <a:pt x="118" y="120"/>
                        <a:pt x="118" y="120"/>
                        <a:pt x="118" y="120"/>
                      </a:cubicBezTo>
                      <a:cubicBezTo>
                        <a:pt x="118" y="120"/>
                        <a:pt x="118" y="120"/>
                        <a:pt x="118" y="120"/>
                      </a:cubicBezTo>
                      <a:cubicBezTo>
                        <a:pt x="118" y="120"/>
                        <a:pt x="118" y="120"/>
                        <a:pt x="118" y="120"/>
                      </a:cubicBezTo>
                      <a:cubicBezTo>
                        <a:pt x="118" y="120"/>
                        <a:pt x="118" y="120"/>
                        <a:pt x="118" y="120"/>
                      </a:cubicBezTo>
                      <a:cubicBezTo>
                        <a:pt x="118" y="119"/>
                        <a:pt x="118" y="119"/>
                        <a:pt x="118" y="119"/>
                      </a:cubicBezTo>
                      <a:close/>
                      <a:moveTo>
                        <a:pt x="119" y="119"/>
                      </a:moveTo>
                      <a:cubicBezTo>
                        <a:pt x="119" y="119"/>
                        <a:pt x="119" y="119"/>
                        <a:pt x="119"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20"/>
                        <a:pt x="118" y="120"/>
                        <a:pt x="118" y="120"/>
                      </a:cubicBezTo>
                      <a:cubicBezTo>
                        <a:pt x="118" y="120"/>
                        <a:pt x="118" y="120"/>
                        <a:pt x="118" y="120"/>
                      </a:cubicBezTo>
                      <a:cubicBezTo>
                        <a:pt x="119" y="119"/>
                        <a:pt x="119" y="119"/>
                        <a:pt x="119" y="119"/>
                      </a:cubicBezTo>
                      <a:cubicBezTo>
                        <a:pt x="119" y="119"/>
                        <a:pt x="119" y="119"/>
                        <a:pt x="119" y="119"/>
                      </a:cubicBezTo>
                      <a:close/>
                      <a:moveTo>
                        <a:pt x="117" y="93"/>
                      </a:moveTo>
                      <a:cubicBezTo>
                        <a:pt x="117" y="93"/>
                        <a:pt x="117" y="93"/>
                        <a:pt x="117" y="93"/>
                      </a:cubicBezTo>
                      <a:cubicBezTo>
                        <a:pt x="117" y="93"/>
                        <a:pt x="117" y="93"/>
                        <a:pt x="117" y="93"/>
                      </a:cubicBezTo>
                      <a:cubicBezTo>
                        <a:pt x="117" y="93"/>
                        <a:pt x="117" y="93"/>
                        <a:pt x="117" y="93"/>
                      </a:cubicBezTo>
                      <a:cubicBezTo>
                        <a:pt x="117" y="93"/>
                        <a:pt x="117" y="93"/>
                        <a:pt x="117" y="93"/>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3"/>
                        <a:pt x="117" y="93"/>
                        <a:pt x="117" y="93"/>
                      </a:cubicBezTo>
                      <a:cubicBezTo>
                        <a:pt x="117" y="93"/>
                        <a:pt x="117" y="93"/>
                        <a:pt x="117" y="93"/>
                      </a:cubicBezTo>
                      <a:cubicBezTo>
                        <a:pt x="117" y="93"/>
                        <a:pt x="117" y="93"/>
                        <a:pt x="117" y="93"/>
                      </a:cubicBezTo>
                      <a:cubicBezTo>
                        <a:pt x="117" y="93"/>
                        <a:pt x="117" y="93"/>
                        <a:pt x="117" y="93"/>
                      </a:cubicBezTo>
                      <a:close/>
                      <a:moveTo>
                        <a:pt x="81" y="35"/>
                      </a:move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lose/>
                      <a:moveTo>
                        <a:pt x="45" y="30"/>
                      </a:moveTo>
                      <a:cubicBezTo>
                        <a:pt x="45" y="30"/>
                        <a:pt x="45" y="30"/>
                        <a:pt x="45" y="30"/>
                      </a:cubicBezTo>
                      <a:cubicBezTo>
                        <a:pt x="45" y="30"/>
                        <a:pt x="45" y="30"/>
                        <a:pt x="45" y="30"/>
                      </a:cubicBezTo>
                      <a:cubicBezTo>
                        <a:pt x="45" y="30"/>
                        <a:pt x="45" y="30"/>
                        <a:pt x="45" y="30"/>
                      </a:cubicBezTo>
                      <a:cubicBezTo>
                        <a:pt x="45" y="30"/>
                        <a:pt x="45" y="30"/>
                        <a:pt x="45"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4" y="30"/>
                        <a:pt x="44" y="30"/>
                        <a:pt x="44" y="30"/>
                      </a:cubicBezTo>
                      <a:cubicBezTo>
                        <a:pt x="44" y="30"/>
                        <a:pt x="44" y="30"/>
                        <a:pt x="44" y="30"/>
                      </a:cubicBezTo>
                      <a:cubicBezTo>
                        <a:pt x="44" y="30"/>
                        <a:pt x="44" y="30"/>
                        <a:pt x="44" y="30"/>
                      </a:cubicBezTo>
                      <a:cubicBezTo>
                        <a:pt x="44" y="30"/>
                        <a:pt x="44" y="30"/>
                        <a:pt x="44" y="30"/>
                      </a:cubicBezTo>
                      <a:cubicBezTo>
                        <a:pt x="44" y="31"/>
                        <a:pt x="44" y="31"/>
                        <a:pt x="44" y="31"/>
                      </a:cubicBezTo>
                      <a:cubicBezTo>
                        <a:pt x="44" y="31"/>
                        <a:pt x="44" y="31"/>
                        <a:pt x="44" y="31"/>
                      </a:cubicBezTo>
                      <a:cubicBezTo>
                        <a:pt x="45" y="31"/>
                        <a:pt x="45" y="31"/>
                        <a:pt x="45" y="31"/>
                      </a:cubicBezTo>
                      <a:cubicBezTo>
                        <a:pt x="45" y="31"/>
                        <a:pt x="45" y="31"/>
                        <a:pt x="45" y="31"/>
                      </a:cubicBezTo>
                      <a:cubicBezTo>
                        <a:pt x="45" y="30"/>
                        <a:pt x="45" y="30"/>
                        <a:pt x="45" y="30"/>
                      </a:cubicBezTo>
                      <a:cubicBezTo>
                        <a:pt x="45" y="30"/>
                        <a:pt x="45" y="30"/>
                        <a:pt x="45" y="30"/>
                      </a:cubicBezTo>
                      <a:cubicBezTo>
                        <a:pt x="45" y="30"/>
                        <a:pt x="45" y="30"/>
                        <a:pt x="45" y="30"/>
                      </a:cubicBezTo>
                      <a:cubicBezTo>
                        <a:pt x="45" y="30"/>
                        <a:pt x="45" y="30"/>
                        <a:pt x="45" y="30"/>
                      </a:cubicBezTo>
                      <a:close/>
                      <a:moveTo>
                        <a:pt x="53" y="26"/>
                      </a:moveTo>
                      <a:cubicBezTo>
                        <a:pt x="53" y="26"/>
                        <a:pt x="53" y="26"/>
                        <a:pt x="53" y="26"/>
                      </a:cubicBezTo>
                      <a:cubicBezTo>
                        <a:pt x="52" y="27"/>
                        <a:pt x="52" y="27"/>
                        <a:pt x="52" y="27"/>
                      </a:cubicBezTo>
                      <a:cubicBezTo>
                        <a:pt x="52" y="27"/>
                        <a:pt x="52" y="27"/>
                        <a:pt x="52" y="27"/>
                      </a:cubicBezTo>
                      <a:cubicBezTo>
                        <a:pt x="53" y="27"/>
                        <a:pt x="53" y="27"/>
                        <a:pt x="53" y="27"/>
                      </a:cubicBezTo>
                      <a:cubicBezTo>
                        <a:pt x="53" y="26"/>
                        <a:pt x="53" y="26"/>
                        <a:pt x="53" y="26"/>
                      </a:cubicBezTo>
                      <a:cubicBezTo>
                        <a:pt x="53" y="26"/>
                        <a:pt x="53" y="26"/>
                        <a:pt x="53" y="26"/>
                      </a:cubicBezTo>
                      <a:cubicBezTo>
                        <a:pt x="53" y="26"/>
                        <a:pt x="53" y="26"/>
                        <a:pt x="53" y="26"/>
                      </a:cubicBezTo>
                      <a:close/>
                      <a:moveTo>
                        <a:pt x="51" y="27"/>
                      </a:moveTo>
                      <a:cubicBezTo>
                        <a:pt x="51" y="28"/>
                        <a:pt x="51" y="28"/>
                        <a:pt x="51" y="28"/>
                      </a:cubicBezTo>
                      <a:cubicBezTo>
                        <a:pt x="51" y="28"/>
                        <a:pt x="51" y="28"/>
                        <a:pt x="51" y="28"/>
                      </a:cubicBezTo>
                      <a:cubicBezTo>
                        <a:pt x="51" y="28"/>
                        <a:pt x="51" y="28"/>
                        <a:pt x="51" y="28"/>
                      </a:cubicBezTo>
                      <a:cubicBezTo>
                        <a:pt x="51" y="28"/>
                        <a:pt x="51" y="28"/>
                        <a:pt x="51" y="28"/>
                      </a:cubicBezTo>
                      <a:cubicBezTo>
                        <a:pt x="51" y="28"/>
                        <a:pt x="51" y="28"/>
                        <a:pt x="51" y="28"/>
                      </a:cubicBezTo>
                      <a:cubicBezTo>
                        <a:pt x="51" y="28"/>
                        <a:pt x="51" y="28"/>
                        <a:pt x="51" y="28"/>
                      </a:cubicBezTo>
                      <a:cubicBezTo>
                        <a:pt x="50" y="28"/>
                        <a:pt x="50" y="28"/>
                        <a:pt x="50" y="28"/>
                      </a:cubicBezTo>
                      <a:cubicBezTo>
                        <a:pt x="50" y="28"/>
                        <a:pt x="50" y="28"/>
                        <a:pt x="50" y="28"/>
                      </a:cubicBezTo>
                      <a:cubicBezTo>
                        <a:pt x="50" y="28"/>
                        <a:pt x="50" y="28"/>
                        <a:pt x="50" y="28"/>
                      </a:cubicBezTo>
                      <a:cubicBezTo>
                        <a:pt x="50" y="28"/>
                        <a:pt x="50" y="28"/>
                        <a:pt x="50" y="28"/>
                      </a:cubicBezTo>
                      <a:cubicBezTo>
                        <a:pt x="47" y="31"/>
                        <a:pt x="47" y="31"/>
                        <a:pt x="47" y="31"/>
                      </a:cubicBezTo>
                      <a:cubicBezTo>
                        <a:pt x="46" y="31"/>
                        <a:pt x="46" y="31"/>
                        <a:pt x="46" y="31"/>
                      </a:cubicBezTo>
                      <a:cubicBezTo>
                        <a:pt x="46" y="31"/>
                        <a:pt x="46" y="31"/>
                        <a:pt x="46" y="31"/>
                      </a:cubicBezTo>
                      <a:cubicBezTo>
                        <a:pt x="45" y="31"/>
                        <a:pt x="45" y="31"/>
                        <a:pt x="45" y="31"/>
                      </a:cubicBezTo>
                      <a:cubicBezTo>
                        <a:pt x="45" y="31"/>
                        <a:pt x="45" y="31"/>
                        <a:pt x="45" y="31"/>
                      </a:cubicBezTo>
                      <a:cubicBezTo>
                        <a:pt x="46" y="31"/>
                        <a:pt x="46" y="31"/>
                        <a:pt x="46" y="31"/>
                      </a:cubicBezTo>
                      <a:cubicBezTo>
                        <a:pt x="46" y="31"/>
                        <a:pt x="46" y="31"/>
                        <a:pt x="46" y="31"/>
                      </a:cubicBezTo>
                      <a:cubicBezTo>
                        <a:pt x="47" y="31"/>
                        <a:pt x="47" y="31"/>
                        <a:pt x="47" y="31"/>
                      </a:cubicBezTo>
                      <a:cubicBezTo>
                        <a:pt x="47" y="31"/>
                        <a:pt x="47" y="31"/>
                        <a:pt x="47" y="31"/>
                      </a:cubicBezTo>
                      <a:cubicBezTo>
                        <a:pt x="48" y="30"/>
                        <a:pt x="48" y="30"/>
                        <a:pt x="48" y="30"/>
                      </a:cubicBezTo>
                      <a:cubicBezTo>
                        <a:pt x="49" y="30"/>
                        <a:pt x="49" y="30"/>
                        <a:pt x="49" y="30"/>
                      </a:cubicBezTo>
                      <a:cubicBezTo>
                        <a:pt x="50" y="29"/>
                        <a:pt x="50" y="29"/>
                        <a:pt x="50" y="29"/>
                      </a:cubicBezTo>
                      <a:cubicBezTo>
                        <a:pt x="51" y="28"/>
                        <a:pt x="51" y="28"/>
                        <a:pt x="51" y="28"/>
                      </a:cubicBezTo>
                      <a:cubicBezTo>
                        <a:pt x="51" y="28"/>
                        <a:pt x="51" y="28"/>
                        <a:pt x="51" y="28"/>
                      </a:cubicBezTo>
                      <a:cubicBezTo>
                        <a:pt x="51" y="28"/>
                        <a:pt x="51" y="28"/>
                        <a:pt x="51" y="28"/>
                      </a:cubicBezTo>
                      <a:cubicBezTo>
                        <a:pt x="51" y="27"/>
                        <a:pt x="51" y="27"/>
                        <a:pt x="51" y="27"/>
                      </a:cubicBezTo>
                      <a:cubicBezTo>
                        <a:pt x="52" y="27"/>
                        <a:pt x="52" y="27"/>
                        <a:pt x="52" y="27"/>
                      </a:cubicBezTo>
                      <a:cubicBezTo>
                        <a:pt x="52" y="27"/>
                        <a:pt x="52" y="27"/>
                        <a:pt x="52" y="27"/>
                      </a:cubicBezTo>
                      <a:lnTo>
                        <a:pt x="51" y="27"/>
                      </a:lnTo>
                      <a:close/>
                      <a:moveTo>
                        <a:pt x="130" y="54"/>
                      </a:moveTo>
                      <a:cubicBezTo>
                        <a:pt x="131" y="55"/>
                        <a:pt x="131" y="55"/>
                        <a:pt x="131" y="55"/>
                      </a:cubicBezTo>
                      <a:cubicBezTo>
                        <a:pt x="131" y="55"/>
                        <a:pt x="131" y="55"/>
                        <a:pt x="131" y="55"/>
                      </a:cubicBezTo>
                      <a:cubicBezTo>
                        <a:pt x="131" y="55"/>
                        <a:pt x="131" y="55"/>
                        <a:pt x="131" y="55"/>
                      </a:cubicBezTo>
                      <a:cubicBezTo>
                        <a:pt x="131" y="55"/>
                        <a:pt x="131" y="55"/>
                        <a:pt x="131" y="55"/>
                      </a:cubicBezTo>
                      <a:cubicBezTo>
                        <a:pt x="131" y="56"/>
                        <a:pt x="131" y="56"/>
                        <a:pt x="131" y="56"/>
                      </a:cubicBezTo>
                      <a:cubicBezTo>
                        <a:pt x="131" y="56"/>
                        <a:pt x="131" y="56"/>
                        <a:pt x="131" y="56"/>
                      </a:cubicBezTo>
                      <a:cubicBezTo>
                        <a:pt x="131" y="56"/>
                        <a:pt x="131" y="56"/>
                        <a:pt x="131" y="56"/>
                      </a:cubicBezTo>
                      <a:cubicBezTo>
                        <a:pt x="132" y="57"/>
                        <a:pt x="132" y="57"/>
                        <a:pt x="132" y="57"/>
                      </a:cubicBezTo>
                      <a:cubicBezTo>
                        <a:pt x="133" y="60"/>
                        <a:pt x="133" y="60"/>
                        <a:pt x="133" y="60"/>
                      </a:cubicBezTo>
                      <a:cubicBezTo>
                        <a:pt x="133" y="60"/>
                        <a:pt x="133" y="60"/>
                        <a:pt x="133" y="60"/>
                      </a:cubicBezTo>
                      <a:cubicBezTo>
                        <a:pt x="133" y="60"/>
                        <a:pt x="133" y="60"/>
                        <a:pt x="133" y="60"/>
                      </a:cubicBezTo>
                      <a:cubicBezTo>
                        <a:pt x="133" y="60"/>
                        <a:pt x="133" y="60"/>
                        <a:pt x="133" y="60"/>
                      </a:cubicBezTo>
                      <a:cubicBezTo>
                        <a:pt x="134" y="61"/>
                        <a:pt x="134" y="61"/>
                        <a:pt x="134" y="61"/>
                      </a:cubicBezTo>
                      <a:cubicBezTo>
                        <a:pt x="134" y="61"/>
                        <a:pt x="134" y="61"/>
                        <a:pt x="134" y="61"/>
                      </a:cubicBezTo>
                      <a:cubicBezTo>
                        <a:pt x="134" y="61"/>
                        <a:pt x="134" y="61"/>
                        <a:pt x="134" y="61"/>
                      </a:cubicBezTo>
                      <a:cubicBezTo>
                        <a:pt x="135" y="63"/>
                        <a:pt x="135" y="63"/>
                        <a:pt x="135" y="63"/>
                      </a:cubicBezTo>
                      <a:cubicBezTo>
                        <a:pt x="136" y="64"/>
                        <a:pt x="136" y="64"/>
                        <a:pt x="136" y="64"/>
                      </a:cubicBezTo>
                      <a:cubicBezTo>
                        <a:pt x="136" y="64"/>
                        <a:pt x="136" y="64"/>
                        <a:pt x="136" y="64"/>
                      </a:cubicBezTo>
                      <a:cubicBezTo>
                        <a:pt x="136" y="65"/>
                        <a:pt x="136" y="65"/>
                        <a:pt x="136" y="65"/>
                      </a:cubicBezTo>
                      <a:cubicBezTo>
                        <a:pt x="136" y="64"/>
                        <a:pt x="136" y="64"/>
                        <a:pt x="136" y="64"/>
                      </a:cubicBezTo>
                      <a:cubicBezTo>
                        <a:pt x="132" y="57"/>
                        <a:pt x="132" y="57"/>
                        <a:pt x="132" y="57"/>
                      </a:cubicBezTo>
                      <a:cubicBezTo>
                        <a:pt x="132" y="57"/>
                        <a:pt x="132" y="57"/>
                        <a:pt x="132" y="57"/>
                      </a:cubicBezTo>
                      <a:cubicBezTo>
                        <a:pt x="132" y="56"/>
                        <a:pt x="132" y="56"/>
                        <a:pt x="132" y="56"/>
                      </a:cubicBezTo>
                      <a:cubicBezTo>
                        <a:pt x="132" y="56"/>
                        <a:pt x="132" y="56"/>
                        <a:pt x="132" y="56"/>
                      </a:cubicBezTo>
                      <a:cubicBezTo>
                        <a:pt x="131" y="55"/>
                        <a:pt x="131" y="55"/>
                        <a:pt x="131" y="55"/>
                      </a:cubicBezTo>
                      <a:cubicBezTo>
                        <a:pt x="130" y="54"/>
                        <a:pt x="130" y="54"/>
                        <a:pt x="130" y="54"/>
                      </a:cubicBezTo>
                      <a:cubicBezTo>
                        <a:pt x="130" y="53"/>
                        <a:pt x="130" y="53"/>
                        <a:pt x="130" y="53"/>
                      </a:cubicBezTo>
                      <a:cubicBezTo>
                        <a:pt x="130" y="53"/>
                        <a:pt x="130" y="53"/>
                        <a:pt x="130" y="53"/>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3"/>
                        <a:pt x="129" y="53"/>
                        <a:pt x="129" y="53"/>
                      </a:cubicBezTo>
                      <a:lnTo>
                        <a:pt x="130" y="54"/>
                      </a:lnTo>
                      <a:close/>
                      <a:moveTo>
                        <a:pt x="102" y="78"/>
                      </a:moveTo>
                      <a:cubicBezTo>
                        <a:pt x="101" y="78"/>
                        <a:pt x="101" y="78"/>
                        <a:pt x="101" y="78"/>
                      </a:cubicBezTo>
                      <a:cubicBezTo>
                        <a:pt x="101" y="78"/>
                        <a:pt x="101" y="78"/>
                        <a:pt x="101" y="78"/>
                      </a:cubicBezTo>
                      <a:cubicBezTo>
                        <a:pt x="101" y="78"/>
                        <a:pt x="101" y="78"/>
                        <a:pt x="101" y="78"/>
                      </a:cubicBezTo>
                      <a:cubicBezTo>
                        <a:pt x="101" y="78"/>
                        <a:pt x="101" y="78"/>
                        <a:pt x="101" y="78"/>
                      </a:cubicBezTo>
                      <a:cubicBezTo>
                        <a:pt x="101" y="78"/>
                        <a:pt x="101" y="78"/>
                        <a:pt x="101" y="78"/>
                      </a:cubicBezTo>
                      <a:cubicBezTo>
                        <a:pt x="102" y="79"/>
                        <a:pt x="102" y="79"/>
                        <a:pt x="102" y="79"/>
                      </a:cubicBezTo>
                      <a:cubicBezTo>
                        <a:pt x="102" y="80"/>
                        <a:pt x="102" y="80"/>
                        <a:pt x="102" y="80"/>
                      </a:cubicBezTo>
                      <a:cubicBezTo>
                        <a:pt x="102" y="79"/>
                        <a:pt x="102" y="79"/>
                        <a:pt x="102" y="79"/>
                      </a:cubicBezTo>
                      <a:cubicBezTo>
                        <a:pt x="102" y="79"/>
                        <a:pt x="102" y="79"/>
                        <a:pt x="102" y="79"/>
                      </a:cubicBezTo>
                      <a:lnTo>
                        <a:pt x="102" y="78"/>
                      </a:lnTo>
                      <a:close/>
                      <a:moveTo>
                        <a:pt x="93" y="68"/>
                      </a:moveTo>
                      <a:cubicBezTo>
                        <a:pt x="93" y="67"/>
                        <a:pt x="93" y="67"/>
                        <a:pt x="93" y="67"/>
                      </a:cubicBezTo>
                      <a:cubicBezTo>
                        <a:pt x="93" y="67"/>
                        <a:pt x="93" y="67"/>
                        <a:pt x="93" y="67"/>
                      </a:cubicBezTo>
                      <a:cubicBezTo>
                        <a:pt x="92" y="67"/>
                        <a:pt x="92" y="67"/>
                        <a:pt x="92" y="67"/>
                      </a:cubicBezTo>
                      <a:cubicBezTo>
                        <a:pt x="92" y="67"/>
                        <a:pt x="92" y="67"/>
                        <a:pt x="92" y="67"/>
                      </a:cubicBezTo>
                      <a:cubicBezTo>
                        <a:pt x="93" y="67"/>
                        <a:pt x="93" y="67"/>
                        <a:pt x="93" y="67"/>
                      </a:cubicBezTo>
                      <a:cubicBezTo>
                        <a:pt x="93" y="68"/>
                        <a:pt x="93" y="68"/>
                        <a:pt x="93" y="68"/>
                      </a:cubicBezTo>
                      <a:cubicBezTo>
                        <a:pt x="93" y="68"/>
                        <a:pt x="93" y="68"/>
                        <a:pt x="93" y="68"/>
                      </a:cubicBezTo>
                      <a:cubicBezTo>
                        <a:pt x="94" y="69"/>
                        <a:pt x="94" y="69"/>
                        <a:pt x="94" y="69"/>
                      </a:cubicBezTo>
                      <a:cubicBezTo>
                        <a:pt x="94" y="69"/>
                        <a:pt x="94" y="69"/>
                        <a:pt x="94" y="69"/>
                      </a:cubicBezTo>
                      <a:cubicBezTo>
                        <a:pt x="94" y="69"/>
                        <a:pt x="94" y="69"/>
                        <a:pt x="94" y="69"/>
                      </a:cubicBezTo>
                      <a:lnTo>
                        <a:pt x="93" y="68"/>
                      </a:lnTo>
                      <a:close/>
                      <a:moveTo>
                        <a:pt x="88" y="41"/>
                      </a:move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lose/>
                      <a:moveTo>
                        <a:pt x="120" y="95"/>
                      </a:moveTo>
                      <a:cubicBezTo>
                        <a:pt x="120" y="95"/>
                        <a:pt x="120" y="95"/>
                        <a:pt x="120" y="95"/>
                      </a:cubicBezTo>
                      <a:cubicBezTo>
                        <a:pt x="120" y="95"/>
                        <a:pt x="120" y="95"/>
                        <a:pt x="120" y="95"/>
                      </a:cubicBezTo>
                      <a:cubicBezTo>
                        <a:pt x="120" y="95"/>
                        <a:pt x="120" y="95"/>
                        <a:pt x="120" y="95"/>
                      </a:cubicBezTo>
                      <a:cubicBezTo>
                        <a:pt x="120" y="95"/>
                        <a:pt x="120" y="95"/>
                        <a:pt x="120" y="95"/>
                      </a:cubicBezTo>
                      <a:cubicBezTo>
                        <a:pt x="120" y="95"/>
                        <a:pt x="120" y="95"/>
                        <a:pt x="120" y="95"/>
                      </a:cubicBezTo>
                      <a:cubicBezTo>
                        <a:pt x="120" y="95"/>
                        <a:pt x="120" y="95"/>
                        <a:pt x="120" y="95"/>
                      </a:cubicBezTo>
                      <a:cubicBezTo>
                        <a:pt x="120" y="94"/>
                        <a:pt x="120" y="94"/>
                        <a:pt x="120" y="94"/>
                      </a:cubicBezTo>
                      <a:cubicBezTo>
                        <a:pt x="120" y="94"/>
                        <a:pt x="120" y="94"/>
                        <a:pt x="120" y="94"/>
                      </a:cubicBezTo>
                      <a:cubicBezTo>
                        <a:pt x="120" y="94"/>
                        <a:pt x="120" y="94"/>
                        <a:pt x="120" y="94"/>
                      </a:cubicBezTo>
                      <a:cubicBezTo>
                        <a:pt x="120" y="94"/>
                        <a:pt x="120" y="94"/>
                        <a:pt x="120"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5"/>
                        <a:pt x="119" y="95"/>
                        <a:pt x="119" y="95"/>
                      </a:cubicBezTo>
                      <a:cubicBezTo>
                        <a:pt x="119" y="95"/>
                        <a:pt x="119" y="95"/>
                        <a:pt x="119" y="95"/>
                      </a:cubicBezTo>
                      <a:cubicBezTo>
                        <a:pt x="119" y="95"/>
                        <a:pt x="119" y="95"/>
                        <a:pt x="119" y="95"/>
                      </a:cubicBezTo>
                      <a:cubicBezTo>
                        <a:pt x="119" y="95"/>
                        <a:pt x="119" y="95"/>
                        <a:pt x="119" y="95"/>
                      </a:cubicBezTo>
                      <a:cubicBezTo>
                        <a:pt x="120" y="95"/>
                        <a:pt x="120" y="95"/>
                        <a:pt x="120" y="95"/>
                      </a:cubicBezTo>
                      <a:close/>
                      <a:moveTo>
                        <a:pt x="88" y="42"/>
                      </a:moveTo>
                      <a:cubicBezTo>
                        <a:pt x="88" y="42"/>
                        <a:pt x="88" y="42"/>
                        <a:pt x="88" y="42"/>
                      </a:cubicBezTo>
                      <a:cubicBezTo>
                        <a:pt x="88" y="42"/>
                        <a:pt x="88" y="42"/>
                        <a:pt x="88" y="42"/>
                      </a:cubicBezTo>
                      <a:cubicBezTo>
                        <a:pt x="88" y="42"/>
                        <a:pt x="88" y="42"/>
                        <a:pt x="88" y="42"/>
                      </a:cubicBezTo>
                      <a:cubicBezTo>
                        <a:pt x="88" y="42"/>
                        <a:pt x="88" y="42"/>
                        <a:pt x="88" y="42"/>
                      </a:cubicBezTo>
                      <a:cubicBezTo>
                        <a:pt x="89" y="42"/>
                        <a:pt x="89" y="42"/>
                        <a:pt x="89" y="42"/>
                      </a:cubicBezTo>
                      <a:cubicBezTo>
                        <a:pt x="89" y="42"/>
                        <a:pt x="89" y="42"/>
                        <a:pt x="89" y="42"/>
                      </a:cubicBezTo>
                      <a:cubicBezTo>
                        <a:pt x="89" y="42"/>
                        <a:pt x="89" y="42"/>
                        <a:pt x="89" y="42"/>
                      </a:cubicBezTo>
                      <a:cubicBezTo>
                        <a:pt x="89" y="42"/>
                        <a:pt x="89" y="42"/>
                        <a:pt x="89" y="42"/>
                      </a:cubicBezTo>
                      <a:cubicBezTo>
                        <a:pt x="89" y="42"/>
                        <a:pt x="89" y="42"/>
                        <a:pt x="89" y="42"/>
                      </a:cubicBezTo>
                      <a:cubicBezTo>
                        <a:pt x="89" y="42"/>
                        <a:pt x="89" y="42"/>
                        <a:pt x="89" y="42"/>
                      </a:cubicBezTo>
                      <a:cubicBezTo>
                        <a:pt x="88" y="42"/>
                        <a:pt x="88" y="42"/>
                        <a:pt x="88" y="42"/>
                      </a:cubicBezTo>
                      <a:cubicBezTo>
                        <a:pt x="88" y="42"/>
                        <a:pt x="88" y="42"/>
                        <a:pt x="88" y="42"/>
                      </a:cubicBezTo>
                      <a:cubicBezTo>
                        <a:pt x="88" y="42"/>
                        <a:pt x="88" y="42"/>
                        <a:pt x="88" y="42"/>
                      </a:cubicBezTo>
                      <a:cubicBezTo>
                        <a:pt x="88" y="42"/>
                        <a:pt x="88" y="42"/>
                        <a:pt x="88" y="42"/>
                      </a:cubicBezTo>
                      <a:cubicBezTo>
                        <a:pt x="88" y="42"/>
                        <a:pt x="88" y="42"/>
                        <a:pt x="88" y="42"/>
                      </a:cubicBezTo>
                      <a:cubicBezTo>
                        <a:pt x="88" y="42"/>
                        <a:pt x="88" y="42"/>
                        <a:pt x="88" y="42"/>
                      </a:cubicBezTo>
                      <a:close/>
                      <a:moveTo>
                        <a:pt x="17" y="19"/>
                      </a:moveTo>
                      <a:cubicBezTo>
                        <a:pt x="16" y="19"/>
                        <a:pt x="16" y="19"/>
                        <a:pt x="16" y="19"/>
                      </a:cubicBezTo>
                      <a:cubicBezTo>
                        <a:pt x="16" y="19"/>
                        <a:pt x="16" y="19"/>
                        <a:pt x="16" y="19"/>
                      </a:cubicBezTo>
                      <a:cubicBezTo>
                        <a:pt x="16" y="19"/>
                        <a:pt x="16" y="19"/>
                        <a:pt x="16" y="19"/>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2" y="20"/>
                        <a:pt x="12" y="20"/>
                        <a:pt x="12" y="20"/>
                      </a:cubicBezTo>
                      <a:cubicBezTo>
                        <a:pt x="11" y="20"/>
                        <a:pt x="11" y="20"/>
                        <a:pt x="11" y="20"/>
                      </a:cubicBezTo>
                      <a:cubicBezTo>
                        <a:pt x="10" y="21"/>
                        <a:pt x="10" y="21"/>
                        <a:pt x="10" y="21"/>
                      </a:cubicBezTo>
                      <a:cubicBezTo>
                        <a:pt x="8" y="21"/>
                        <a:pt x="8" y="21"/>
                        <a:pt x="8" y="21"/>
                      </a:cubicBezTo>
                      <a:cubicBezTo>
                        <a:pt x="7" y="22"/>
                        <a:pt x="7" y="22"/>
                        <a:pt x="7" y="22"/>
                      </a:cubicBezTo>
                      <a:cubicBezTo>
                        <a:pt x="6" y="22"/>
                        <a:pt x="6" y="22"/>
                        <a:pt x="6" y="22"/>
                      </a:cubicBezTo>
                      <a:cubicBezTo>
                        <a:pt x="7" y="22"/>
                        <a:pt x="7" y="22"/>
                        <a:pt x="7" y="22"/>
                      </a:cubicBezTo>
                      <a:cubicBezTo>
                        <a:pt x="11" y="21"/>
                        <a:pt x="15" y="20"/>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8" y="19"/>
                        <a:pt x="18" y="19"/>
                        <a:pt x="18" y="19"/>
                      </a:cubicBezTo>
                      <a:lnTo>
                        <a:pt x="17" y="19"/>
                      </a:lnTo>
                      <a:close/>
                      <a:moveTo>
                        <a:pt x="135" y="111"/>
                      </a:moveTo>
                      <a:cubicBezTo>
                        <a:pt x="135" y="111"/>
                        <a:pt x="135" y="111"/>
                        <a:pt x="135" y="111"/>
                      </a:cubicBezTo>
                      <a:cubicBezTo>
                        <a:pt x="134" y="111"/>
                        <a:pt x="134" y="111"/>
                        <a:pt x="134" y="111"/>
                      </a:cubicBezTo>
                      <a:cubicBezTo>
                        <a:pt x="134" y="111"/>
                        <a:pt x="134" y="111"/>
                        <a:pt x="134" y="111"/>
                      </a:cubicBezTo>
                      <a:cubicBezTo>
                        <a:pt x="134" y="111"/>
                        <a:pt x="134" y="111"/>
                        <a:pt x="134" y="111"/>
                      </a:cubicBezTo>
                      <a:cubicBezTo>
                        <a:pt x="135" y="111"/>
                        <a:pt x="135" y="111"/>
                        <a:pt x="135" y="111"/>
                      </a:cubicBezTo>
                      <a:cubicBezTo>
                        <a:pt x="135" y="111"/>
                        <a:pt x="135" y="111"/>
                        <a:pt x="135" y="111"/>
                      </a:cubicBezTo>
                      <a:cubicBezTo>
                        <a:pt x="135" y="110"/>
                        <a:pt x="135" y="110"/>
                        <a:pt x="135" y="110"/>
                      </a:cubicBezTo>
                      <a:cubicBezTo>
                        <a:pt x="135" y="110"/>
                        <a:pt x="135" y="110"/>
                        <a:pt x="135" y="110"/>
                      </a:cubicBezTo>
                      <a:lnTo>
                        <a:pt x="135" y="111"/>
                      </a:lnTo>
                      <a:close/>
                      <a:moveTo>
                        <a:pt x="125" y="46"/>
                      </a:moveTo>
                      <a:cubicBezTo>
                        <a:pt x="125" y="47"/>
                        <a:pt x="125" y="47"/>
                        <a:pt x="125" y="47"/>
                      </a:cubicBezTo>
                      <a:cubicBezTo>
                        <a:pt x="125" y="47"/>
                        <a:pt x="125" y="47"/>
                        <a:pt x="125" y="47"/>
                      </a:cubicBezTo>
                      <a:cubicBezTo>
                        <a:pt x="125" y="47"/>
                        <a:pt x="125" y="47"/>
                        <a:pt x="125" y="47"/>
                      </a:cubicBezTo>
                      <a:cubicBezTo>
                        <a:pt x="125" y="47"/>
                        <a:pt x="125" y="47"/>
                        <a:pt x="125" y="47"/>
                      </a:cubicBezTo>
                      <a:cubicBezTo>
                        <a:pt x="125" y="46"/>
                        <a:pt x="125" y="46"/>
                        <a:pt x="125" y="46"/>
                      </a:cubicBezTo>
                      <a:close/>
                      <a:moveTo>
                        <a:pt x="124" y="40"/>
                      </a:moveTo>
                      <a:cubicBezTo>
                        <a:pt x="124" y="39"/>
                        <a:pt x="124" y="39"/>
                        <a:pt x="124" y="39"/>
                      </a:cubicBezTo>
                      <a:cubicBezTo>
                        <a:pt x="124" y="39"/>
                        <a:pt x="124" y="39"/>
                        <a:pt x="124" y="39"/>
                      </a:cubicBezTo>
                      <a:cubicBezTo>
                        <a:pt x="123" y="39"/>
                        <a:pt x="123" y="39"/>
                        <a:pt x="123" y="39"/>
                      </a:cubicBezTo>
                      <a:cubicBezTo>
                        <a:pt x="123" y="39"/>
                        <a:pt x="123" y="39"/>
                        <a:pt x="123" y="39"/>
                      </a:cubicBezTo>
                      <a:cubicBezTo>
                        <a:pt x="123" y="39"/>
                        <a:pt x="123" y="39"/>
                        <a:pt x="123" y="39"/>
                      </a:cubicBezTo>
                      <a:cubicBezTo>
                        <a:pt x="122" y="40"/>
                        <a:pt x="122" y="40"/>
                        <a:pt x="122" y="40"/>
                      </a:cubicBezTo>
                      <a:cubicBezTo>
                        <a:pt x="122" y="40"/>
                        <a:pt x="122" y="40"/>
                        <a:pt x="122" y="40"/>
                      </a:cubicBezTo>
                      <a:cubicBezTo>
                        <a:pt x="122" y="40"/>
                        <a:pt x="122" y="40"/>
                        <a:pt x="122" y="40"/>
                      </a:cubicBezTo>
                      <a:cubicBezTo>
                        <a:pt x="122" y="40"/>
                        <a:pt x="122" y="40"/>
                        <a:pt x="122" y="40"/>
                      </a:cubicBezTo>
                      <a:cubicBezTo>
                        <a:pt x="122" y="41"/>
                        <a:pt x="122" y="41"/>
                        <a:pt x="122" y="41"/>
                      </a:cubicBezTo>
                      <a:cubicBezTo>
                        <a:pt x="122" y="41"/>
                        <a:pt x="122" y="41"/>
                        <a:pt x="122" y="41"/>
                      </a:cubicBezTo>
                      <a:cubicBezTo>
                        <a:pt x="122" y="42"/>
                        <a:pt x="122" y="42"/>
                        <a:pt x="122" y="42"/>
                      </a:cubicBezTo>
                      <a:cubicBezTo>
                        <a:pt x="123" y="43"/>
                        <a:pt x="123" y="43"/>
                        <a:pt x="123" y="43"/>
                      </a:cubicBezTo>
                      <a:cubicBezTo>
                        <a:pt x="123" y="43"/>
                        <a:pt x="123" y="43"/>
                        <a:pt x="123" y="43"/>
                      </a:cubicBezTo>
                      <a:cubicBezTo>
                        <a:pt x="123" y="44"/>
                        <a:pt x="123" y="44"/>
                        <a:pt x="123" y="44"/>
                      </a:cubicBezTo>
                      <a:cubicBezTo>
                        <a:pt x="124" y="45"/>
                        <a:pt x="124" y="45"/>
                        <a:pt x="124" y="45"/>
                      </a:cubicBezTo>
                      <a:cubicBezTo>
                        <a:pt x="124" y="46"/>
                        <a:pt x="124" y="46"/>
                        <a:pt x="124" y="46"/>
                      </a:cubicBezTo>
                      <a:cubicBezTo>
                        <a:pt x="124" y="46"/>
                        <a:pt x="124" y="46"/>
                        <a:pt x="124" y="46"/>
                      </a:cubicBezTo>
                      <a:cubicBezTo>
                        <a:pt x="124" y="45"/>
                        <a:pt x="124" y="45"/>
                        <a:pt x="124" y="45"/>
                      </a:cubicBezTo>
                      <a:cubicBezTo>
                        <a:pt x="124" y="45"/>
                        <a:pt x="124" y="45"/>
                        <a:pt x="124" y="45"/>
                      </a:cubicBezTo>
                      <a:cubicBezTo>
                        <a:pt x="124" y="45"/>
                        <a:pt x="124" y="45"/>
                        <a:pt x="124" y="45"/>
                      </a:cubicBezTo>
                      <a:cubicBezTo>
                        <a:pt x="124" y="44"/>
                        <a:pt x="124" y="44"/>
                        <a:pt x="124" y="44"/>
                      </a:cubicBezTo>
                      <a:cubicBezTo>
                        <a:pt x="124" y="42"/>
                        <a:pt x="124" y="42"/>
                        <a:pt x="124" y="42"/>
                      </a:cubicBezTo>
                      <a:cubicBezTo>
                        <a:pt x="124" y="41"/>
                        <a:pt x="124" y="41"/>
                        <a:pt x="124" y="41"/>
                      </a:cubicBezTo>
                      <a:lnTo>
                        <a:pt x="124" y="40"/>
                      </a:lnTo>
                      <a:close/>
                      <a:moveTo>
                        <a:pt x="136" y="103"/>
                      </a:moveTo>
                      <a:cubicBezTo>
                        <a:pt x="136" y="103"/>
                        <a:pt x="136" y="103"/>
                        <a:pt x="136" y="103"/>
                      </a:cubicBezTo>
                      <a:cubicBezTo>
                        <a:pt x="136" y="103"/>
                        <a:pt x="136" y="103"/>
                        <a:pt x="136"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4"/>
                        <a:pt x="137" y="104"/>
                        <a:pt x="137" y="104"/>
                      </a:cubicBezTo>
                      <a:cubicBezTo>
                        <a:pt x="138" y="103"/>
                        <a:pt x="138" y="103"/>
                        <a:pt x="138" y="103"/>
                      </a:cubicBezTo>
                      <a:cubicBezTo>
                        <a:pt x="138" y="103"/>
                        <a:pt x="138" y="103"/>
                        <a:pt x="138" y="103"/>
                      </a:cubicBezTo>
                      <a:cubicBezTo>
                        <a:pt x="138" y="103"/>
                        <a:pt x="138" y="103"/>
                        <a:pt x="138" y="103"/>
                      </a:cubicBezTo>
                      <a:cubicBezTo>
                        <a:pt x="138" y="104"/>
                        <a:pt x="138" y="104"/>
                        <a:pt x="138" y="104"/>
                      </a:cubicBezTo>
                      <a:cubicBezTo>
                        <a:pt x="138" y="104"/>
                        <a:pt x="138" y="104"/>
                        <a:pt x="138" y="104"/>
                      </a:cubicBezTo>
                      <a:cubicBezTo>
                        <a:pt x="138" y="103"/>
                        <a:pt x="138" y="103"/>
                        <a:pt x="138" y="103"/>
                      </a:cubicBezTo>
                      <a:cubicBezTo>
                        <a:pt x="138" y="103"/>
                        <a:pt x="138" y="103"/>
                        <a:pt x="138" y="103"/>
                      </a:cubicBezTo>
                      <a:cubicBezTo>
                        <a:pt x="138" y="103"/>
                        <a:pt x="138" y="103"/>
                        <a:pt x="138" y="103"/>
                      </a:cubicBezTo>
                      <a:cubicBezTo>
                        <a:pt x="137" y="103"/>
                        <a:pt x="137" y="103"/>
                        <a:pt x="137" y="103"/>
                      </a:cubicBezTo>
                      <a:cubicBezTo>
                        <a:pt x="138" y="103"/>
                        <a:pt x="138" y="103"/>
                        <a:pt x="138" y="103"/>
                      </a:cubicBezTo>
                      <a:cubicBezTo>
                        <a:pt x="138" y="103"/>
                        <a:pt x="138" y="103"/>
                        <a:pt x="138" y="103"/>
                      </a:cubicBezTo>
                      <a:cubicBezTo>
                        <a:pt x="138" y="103"/>
                        <a:pt x="138" y="103"/>
                        <a:pt x="138" y="103"/>
                      </a:cubicBezTo>
                      <a:cubicBezTo>
                        <a:pt x="138" y="103"/>
                        <a:pt x="138" y="103"/>
                        <a:pt x="138" y="103"/>
                      </a:cubicBezTo>
                      <a:cubicBezTo>
                        <a:pt x="138" y="103"/>
                        <a:pt x="138" y="103"/>
                        <a:pt x="138" y="103"/>
                      </a:cubicBezTo>
                      <a:cubicBezTo>
                        <a:pt x="139" y="103"/>
                        <a:pt x="139" y="103"/>
                        <a:pt x="139" y="103"/>
                      </a:cubicBezTo>
                      <a:cubicBezTo>
                        <a:pt x="139" y="103"/>
                        <a:pt x="139" y="103"/>
                        <a:pt x="139" y="103"/>
                      </a:cubicBezTo>
                      <a:cubicBezTo>
                        <a:pt x="139" y="103"/>
                        <a:pt x="139" y="103"/>
                        <a:pt x="139" y="103"/>
                      </a:cubicBezTo>
                      <a:cubicBezTo>
                        <a:pt x="139" y="103"/>
                        <a:pt x="139" y="103"/>
                        <a:pt x="139" y="103"/>
                      </a:cubicBezTo>
                      <a:cubicBezTo>
                        <a:pt x="139" y="103"/>
                        <a:pt x="139" y="103"/>
                        <a:pt x="139" y="103"/>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1"/>
                        <a:pt x="139" y="101"/>
                        <a:pt x="139" y="101"/>
                      </a:cubicBezTo>
                      <a:cubicBezTo>
                        <a:pt x="139" y="100"/>
                        <a:pt x="139" y="100"/>
                        <a:pt x="139" y="100"/>
                      </a:cubicBezTo>
                      <a:cubicBezTo>
                        <a:pt x="140" y="100"/>
                        <a:pt x="140" y="100"/>
                        <a:pt x="140" y="100"/>
                      </a:cubicBezTo>
                      <a:cubicBezTo>
                        <a:pt x="140" y="99"/>
                        <a:pt x="140" y="99"/>
                        <a:pt x="140" y="99"/>
                      </a:cubicBezTo>
                      <a:cubicBezTo>
                        <a:pt x="140" y="99"/>
                        <a:pt x="140" y="99"/>
                        <a:pt x="140" y="99"/>
                      </a:cubicBezTo>
                      <a:cubicBezTo>
                        <a:pt x="140" y="99"/>
                        <a:pt x="140" y="99"/>
                        <a:pt x="140" y="99"/>
                      </a:cubicBezTo>
                      <a:cubicBezTo>
                        <a:pt x="139" y="99"/>
                        <a:pt x="139" y="99"/>
                        <a:pt x="139" y="99"/>
                      </a:cubicBezTo>
                      <a:cubicBezTo>
                        <a:pt x="140" y="99"/>
                        <a:pt x="140" y="99"/>
                        <a:pt x="140" y="99"/>
                      </a:cubicBezTo>
                      <a:cubicBezTo>
                        <a:pt x="140" y="98"/>
                        <a:pt x="140" y="98"/>
                        <a:pt x="140" y="98"/>
                      </a:cubicBezTo>
                      <a:cubicBezTo>
                        <a:pt x="140" y="98"/>
                        <a:pt x="140" y="98"/>
                        <a:pt x="140" y="98"/>
                      </a:cubicBezTo>
                      <a:cubicBezTo>
                        <a:pt x="139" y="98"/>
                        <a:pt x="139" y="98"/>
                        <a:pt x="139" y="98"/>
                      </a:cubicBezTo>
                      <a:cubicBezTo>
                        <a:pt x="139" y="98"/>
                        <a:pt x="139" y="98"/>
                        <a:pt x="139" y="98"/>
                      </a:cubicBezTo>
                      <a:cubicBezTo>
                        <a:pt x="139" y="98"/>
                        <a:pt x="139" y="98"/>
                        <a:pt x="139" y="98"/>
                      </a:cubicBezTo>
                      <a:cubicBezTo>
                        <a:pt x="139" y="97"/>
                        <a:pt x="139" y="97"/>
                        <a:pt x="139" y="97"/>
                      </a:cubicBezTo>
                      <a:cubicBezTo>
                        <a:pt x="139" y="97"/>
                        <a:pt x="139" y="97"/>
                        <a:pt x="139" y="97"/>
                      </a:cubicBezTo>
                      <a:cubicBezTo>
                        <a:pt x="139" y="97"/>
                        <a:pt x="139" y="97"/>
                        <a:pt x="139" y="97"/>
                      </a:cubicBezTo>
                      <a:cubicBezTo>
                        <a:pt x="139" y="96"/>
                        <a:pt x="139" y="96"/>
                        <a:pt x="139" y="96"/>
                      </a:cubicBezTo>
                      <a:cubicBezTo>
                        <a:pt x="139" y="95"/>
                        <a:pt x="139" y="95"/>
                        <a:pt x="139" y="95"/>
                      </a:cubicBezTo>
                      <a:cubicBezTo>
                        <a:pt x="139" y="95"/>
                        <a:pt x="139" y="95"/>
                        <a:pt x="139" y="95"/>
                      </a:cubicBezTo>
                      <a:cubicBezTo>
                        <a:pt x="140" y="94"/>
                        <a:pt x="140" y="94"/>
                        <a:pt x="140" y="94"/>
                      </a:cubicBezTo>
                      <a:cubicBezTo>
                        <a:pt x="140" y="93"/>
                        <a:pt x="140" y="93"/>
                        <a:pt x="140" y="93"/>
                      </a:cubicBezTo>
                      <a:cubicBezTo>
                        <a:pt x="140" y="93"/>
                        <a:pt x="140" y="93"/>
                        <a:pt x="140" y="93"/>
                      </a:cubicBezTo>
                      <a:cubicBezTo>
                        <a:pt x="140" y="93"/>
                        <a:pt x="140" y="93"/>
                        <a:pt x="140" y="93"/>
                      </a:cubicBezTo>
                      <a:cubicBezTo>
                        <a:pt x="140" y="93"/>
                        <a:pt x="140" y="93"/>
                        <a:pt x="140" y="93"/>
                      </a:cubicBezTo>
                      <a:cubicBezTo>
                        <a:pt x="140" y="92"/>
                        <a:pt x="140" y="92"/>
                        <a:pt x="140" y="92"/>
                      </a:cubicBezTo>
                      <a:cubicBezTo>
                        <a:pt x="140" y="92"/>
                        <a:pt x="140" y="92"/>
                        <a:pt x="140" y="92"/>
                      </a:cubicBezTo>
                      <a:cubicBezTo>
                        <a:pt x="141" y="92"/>
                        <a:pt x="141" y="92"/>
                        <a:pt x="141" y="92"/>
                      </a:cubicBezTo>
                      <a:cubicBezTo>
                        <a:pt x="141" y="92"/>
                        <a:pt x="141" y="92"/>
                        <a:pt x="141" y="92"/>
                      </a:cubicBezTo>
                      <a:cubicBezTo>
                        <a:pt x="141" y="91"/>
                        <a:pt x="141" y="91"/>
                        <a:pt x="141" y="91"/>
                      </a:cubicBezTo>
                      <a:cubicBezTo>
                        <a:pt x="141" y="91"/>
                        <a:pt x="141" y="91"/>
                        <a:pt x="141" y="91"/>
                      </a:cubicBezTo>
                      <a:cubicBezTo>
                        <a:pt x="141" y="90"/>
                        <a:pt x="141" y="90"/>
                        <a:pt x="141" y="90"/>
                      </a:cubicBezTo>
                      <a:cubicBezTo>
                        <a:pt x="141" y="89"/>
                        <a:pt x="141" y="89"/>
                        <a:pt x="141" y="89"/>
                      </a:cubicBezTo>
                      <a:cubicBezTo>
                        <a:pt x="141" y="89"/>
                        <a:pt x="141" y="89"/>
                        <a:pt x="141" y="89"/>
                      </a:cubicBezTo>
                      <a:cubicBezTo>
                        <a:pt x="141" y="89"/>
                        <a:pt x="141" y="89"/>
                        <a:pt x="141" y="89"/>
                      </a:cubicBezTo>
                      <a:cubicBezTo>
                        <a:pt x="142" y="90"/>
                        <a:pt x="142" y="90"/>
                        <a:pt x="142" y="90"/>
                      </a:cubicBezTo>
                      <a:cubicBezTo>
                        <a:pt x="142" y="91"/>
                        <a:pt x="142" y="91"/>
                        <a:pt x="142" y="91"/>
                      </a:cubicBezTo>
                      <a:cubicBezTo>
                        <a:pt x="142" y="91"/>
                        <a:pt x="142" y="91"/>
                        <a:pt x="142" y="91"/>
                      </a:cubicBezTo>
                      <a:cubicBezTo>
                        <a:pt x="142" y="91"/>
                        <a:pt x="142" y="91"/>
                        <a:pt x="142" y="91"/>
                      </a:cubicBezTo>
                      <a:cubicBezTo>
                        <a:pt x="141" y="86"/>
                        <a:pt x="141" y="86"/>
                        <a:pt x="141" y="86"/>
                      </a:cubicBezTo>
                      <a:cubicBezTo>
                        <a:pt x="141" y="85"/>
                        <a:pt x="141" y="85"/>
                        <a:pt x="141" y="85"/>
                      </a:cubicBezTo>
                      <a:cubicBezTo>
                        <a:pt x="141" y="85"/>
                        <a:pt x="141" y="85"/>
                        <a:pt x="141" y="85"/>
                      </a:cubicBezTo>
                      <a:cubicBezTo>
                        <a:pt x="141" y="85"/>
                        <a:pt x="141" y="85"/>
                        <a:pt x="141" y="85"/>
                      </a:cubicBezTo>
                      <a:cubicBezTo>
                        <a:pt x="141" y="84"/>
                        <a:pt x="141" y="84"/>
                        <a:pt x="141" y="84"/>
                      </a:cubicBezTo>
                      <a:cubicBezTo>
                        <a:pt x="141" y="81"/>
                        <a:pt x="141" y="81"/>
                        <a:pt x="141" y="81"/>
                      </a:cubicBezTo>
                      <a:cubicBezTo>
                        <a:pt x="141" y="81"/>
                        <a:pt x="141" y="81"/>
                        <a:pt x="141" y="81"/>
                      </a:cubicBezTo>
                      <a:cubicBezTo>
                        <a:pt x="141" y="81"/>
                        <a:pt x="141" y="81"/>
                        <a:pt x="141" y="81"/>
                      </a:cubicBezTo>
                      <a:cubicBezTo>
                        <a:pt x="141" y="80"/>
                        <a:pt x="141" y="80"/>
                        <a:pt x="141" y="80"/>
                      </a:cubicBezTo>
                      <a:cubicBezTo>
                        <a:pt x="141" y="80"/>
                        <a:pt x="141" y="80"/>
                        <a:pt x="141" y="80"/>
                      </a:cubicBezTo>
                      <a:cubicBezTo>
                        <a:pt x="141" y="79"/>
                        <a:pt x="141" y="79"/>
                        <a:pt x="141" y="79"/>
                      </a:cubicBezTo>
                      <a:cubicBezTo>
                        <a:pt x="141" y="79"/>
                        <a:pt x="141" y="79"/>
                        <a:pt x="141" y="79"/>
                      </a:cubicBezTo>
                      <a:cubicBezTo>
                        <a:pt x="140" y="76"/>
                        <a:pt x="140" y="76"/>
                        <a:pt x="140" y="76"/>
                      </a:cubicBezTo>
                      <a:cubicBezTo>
                        <a:pt x="141" y="76"/>
                        <a:pt x="141" y="76"/>
                        <a:pt x="141" y="76"/>
                      </a:cubicBezTo>
                      <a:cubicBezTo>
                        <a:pt x="141" y="75"/>
                        <a:pt x="141" y="75"/>
                        <a:pt x="141" y="75"/>
                      </a:cubicBezTo>
                      <a:cubicBezTo>
                        <a:pt x="140" y="73"/>
                        <a:pt x="140" y="73"/>
                        <a:pt x="140" y="73"/>
                      </a:cubicBezTo>
                      <a:cubicBezTo>
                        <a:pt x="140" y="72"/>
                        <a:pt x="140" y="72"/>
                        <a:pt x="140" y="72"/>
                      </a:cubicBezTo>
                      <a:cubicBezTo>
                        <a:pt x="140" y="72"/>
                        <a:pt x="140" y="72"/>
                        <a:pt x="140" y="72"/>
                      </a:cubicBezTo>
                      <a:cubicBezTo>
                        <a:pt x="140" y="72"/>
                        <a:pt x="140" y="72"/>
                        <a:pt x="140" y="72"/>
                      </a:cubicBezTo>
                      <a:cubicBezTo>
                        <a:pt x="140" y="72"/>
                        <a:pt x="140" y="72"/>
                        <a:pt x="140" y="72"/>
                      </a:cubicBezTo>
                      <a:cubicBezTo>
                        <a:pt x="140" y="71"/>
                        <a:pt x="140" y="71"/>
                        <a:pt x="140" y="71"/>
                      </a:cubicBezTo>
                      <a:cubicBezTo>
                        <a:pt x="139" y="69"/>
                        <a:pt x="139" y="69"/>
                        <a:pt x="139" y="69"/>
                      </a:cubicBezTo>
                      <a:cubicBezTo>
                        <a:pt x="139" y="69"/>
                        <a:pt x="139" y="69"/>
                        <a:pt x="139" y="69"/>
                      </a:cubicBezTo>
                      <a:cubicBezTo>
                        <a:pt x="139" y="69"/>
                        <a:pt x="139" y="69"/>
                        <a:pt x="139" y="69"/>
                      </a:cubicBezTo>
                      <a:cubicBezTo>
                        <a:pt x="138" y="69"/>
                        <a:pt x="138" y="69"/>
                        <a:pt x="138" y="69"/>
                      </a:cubicBezTo>
                      <a:cubicBezTo>
                        <a:pt x="138" y="69"/>
                        <a:pt x="138" y="69"/>
                        <a:pt x="138" y="69"/>
                      </a:cubicBezTo>
                      <a:cubicBezTo>
                        <a:pt x="138" y="69"/>
                        <a:pt x="138" y="69"/>
                        <a:pt x="138" y="69"/>
                      </a:cubicBezTo>
                      <a:cubicBezTo>
                        <a:pt x="138" y="69"/>
                        <a:pt x="138" y="69"/>
                        <a:pt x="138" y="69"/>
                      </a:cubicBezTo>
                      <a:cubicBezTo>
                        <a:pt x="138" y="69"/>
                        <a:pt x="138" y="69"/>
                        <a:pt x="138" y="69"/>
                      </a:cubicBezTo>
                      <a:cubicBezTo>
                        <a:pt x="139" y="69"/>
                        <a:pt x="139" y="69"/>
                        <a:pt x="139" y="69"/>
                      </a:cubicBezTo>
                      <a:cubicBezTo>
                        <a:pt x="139" y="68"/>
                        <a:pt x="139" y="68"/>
                        <a:pt x="139" y="68"/>
                      </a:cubicBezTo>
                      <a:cubicBezTo>
                        <a:pt x="139" y="68"/>
                        <a:pt x="139" y="68"/>
                        <a:pt x="139" y="68"/>
                      </a:cubicBezTo>
                      <a:cubicBezTo>
                        <a:pt x="138" y="68"/>
                        <a:pt x="138" y="68"/>
                        <a:pt x="138" y="68"/>
                      </a:cubicBezTo>
                      <a:cubicBezTo>
                        <a:pt x="138" y="67"/>
                        <a:pt x="138" y="67"/>
                        <a:pt x="138" y="67"/>
                      </a:cubicBezTo>
                      <a:cubicBezTo>
                        <a:pt x="137" y="66"/>
                        <a:pt x="137" y="66"/>
                        <a:pt x="137" y="66"/>
                      </a:cubicBezTo>
                      <a:cubicBezTo>
                        <a:pt x="137" y="66"/>
                        <a:pt x="137" y="66"/>
                        <a:pt x="137" y="66"/>
                      </a:cubicBezTo>
                      <a:cubicBezTo>
                        <a:pt x="137" y="65"/>
                        <a:pt x="137" y="65"/>
                        <a:pt x="137" y="65"/>
                      </a:cubicBezTo>
                      <a:cubicBezTo>
                        <a:pt x="136" y="65"/>
                        <a:pt x="136" y="65"/>
                        <a:pt x="136" y="65"/>
                      </a:cubicBezTo>
                      <a:cubicBezTo>
                        <a:pt x="136" y="65"/>
                        <a:pt x="136" y="65"/>
                        <a:pt x="136" y="65"/>
                      </a:cubicBezTo>
                      <a:cubicBezTo>
                        <a:pt x="135" y="64"/>
                        <a:pt x="135" y="64"/>
                        <a:pt x="135" y="64"/>
                      </a:cubicBezTo>
                      <a:cubicBezTo>
                        <a:pt x="135" y="64"/>
                        <a:pt x="135" y="64"/>
                        <a:pt x="135" y="64"/>
                      </a:cubicBezTo>
                      <a:cubicBezTo>
                        <a:pt x="135" y="64"/>
                        <a:pt x="135" y="64"/>
                        <a:pt x="135" y="64"/>
                      </a:cubicBezTo>
                      <a:cubicBezTo>
                        <a:pt x="135" y="64"/>
                        <a:pt x="135" y="64"/>
                        <a:pt x="135"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5" y="64"/>
                        <a:pt x="135" y="64"/>
                        <a:pt x="135" y="64"/>
                      </a:cubicBezTo>
                      <a:cubicBezTo>
                        <a:pt x="135" y="64"/>
                        <a:pt x="135" y="64"/>
                        <a:pt x="135" y="64"/>
                      </a:cubicBezTo>
                      <a:cubicBezTo>
                        <a:pt x="136" y="64"/>
                        <a:pt x="136" y="64"/>
                        <a:pt x="136" y="64"/>
                      </a:cubicBezTo>
                      <a:cubicBezTo>
                        <a:pt x="136" y="65"/>
                        <a:pt x="136" y="65"/>
                        <a:pt x="136" y="65"/>
                      </a:cubicBezTo>
                      <a:cubicBezTo>
                        <a:pt x="136" y="64"/>
                        <a:pt x="136" y="64"/>
                        <a:pt x="136" y="64"/>
                      </a:cubicBezTo>
                      <a:cubicBezTo>
                        <a:pt x="132" y="59"/>
                        <a:pt x="132" y="59"/>
                        <a:pt x="132" y="59"/>
                      </a:cubicBezTo>
                      <a:cubicBezTo>
                        <a:pt x="131" y="56"/>
                        <a:pt x="131" y="56"/>
                        <a:pt x="131" y="56"/>
                      </a:cubicBezTo>
                      <a:cubicBezTo>
                        <a:pt x="128" y="52"/>
                        <a:pt x="126" y="48"/>
                        <a:pt x="123" y="45"/>
                      </a:cubicBezTo>
                      <a:cubicBezTo>
                        <a:pt x="123" y="44"/>
                        <a:pt x="123" y="44"/>
                        <a:pt x="123" y="44"/>
                      </a:cubicBezTo>
                      <a:cubicBezTo>
                        <a:pt x="122" y="43"/>
                        <a:pt x="122" y="43"/>
                        <a:pt x="122" y="43"/>
                      </a:cubicBezTo>
                      <a:cubicBezTo>
                        <a:pt x="122" y="42"/>
                        <a:pt x="122" y="42"/>
                        <a:pt x="122" y="42"/>
                      </a:cubicBezTo>
                      <a:cubicBezTo>
                        <a:pt x="122" y="42"/>
                        <a:pt x="122" y="42"/>
                        <a:pt x="122" y="42"/>
                      </a:cubicBezTo>
                      <a:cubicBezTo>
                        <a:pt x="121" y="40"/>
                        <a:pt x="121" y="40"/>
                        <a:pt x="121" y="40"/>
                      </a:cubicBezTo>
                      <a:cubicBezTo>
                        <a:pt x="121" y="39"/>
                        <a:pt x="121" y="39"/>
                        <a:pt x="121" y="39"/>
                      </a:cubicBezTo>
                      <a:cubicBezTo>
                        <a:pt x="121" y="39"/>
                        <a:pt x="121" y="39"/>
                        <a:pt x="121" y="39"/>
                      </a:cubicBezTo>
                      <a:cubicBezTo>
                        <a:pt x="120" y="38"/>
                        <a:pt x="120" y="38"/>
                        <a:pt x="120" y="38"/>
                      </a:cubicBezTo>
                      <a:cubicBezTo>
                        <a:pt x="120" y="38"/>
                        <a:pt x="120" y="38"/>
                        <a:pt x="120" y="38"/>
                      </a:cubicBezTo>
                      <a:cubicBezTo>
                        <a:pt x="120" y="38"/>
                        <a:pt x="120" y="38"/>
                        <a:pt x="120" y="38"/>
                      </a:cubicBezTo>
                      <a:cubicBezTo>
                        <a:pt x="120" y="37"/>
                        <a:pt x="120" y="37"/>
                        <a:pt x="120" y="37"/>
                      </a:cubicBezTo>
                      <a:cubicBezTo>
                        <a:pt x="119" y="36"/>
                        <a:pt x="119" y="36"/>
                        <a:pt x="119" y="36"/>
                      </a:cubicBezTo>
                      <a:cubicBezTo>
                        <a:pt x="120" y="36"/>
                        <a:pt x="120" y="36"/>
                        <a:pt x="120" y="36"/>
                      </a:cubicBezTo>
                      <a:cubicBezTo>
                        <a:pt x="120" y="36"/>
                        <a:pt x="120" y="36"/>
                        <a:pt x="120" y="36"/>
                      </a:cubicBezTo>
                      <a:cubicBezTo>
                        <a:pt x="121" y="36"/>
                        <a:pt x="121" y="36"/>
                        <a:pt x="121" y="36"/>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8"/>
                        <a:pt x="121" y="38"/>
                        <a:pt x="121" y="38"/>
                      </a:cubicBezTo>
                      <a:cubicBezTo>
                        <a:pt x="121" y="38"/>
                        <a:pt x="121" y="38"/>
                        <a:pt x="121" y="38"/>
                      </a:cubicBezTo>
                      <a:cubicBezTo>
                        <a:pt x="121" y="38"/>
                        <a:pt x="121" y="38"/>
                        <a:pt x="121" y="38"/>
                      </a:cubicBezTo>
                      <a:cubicBezTo>
                        <a:pt x="121" y="39"/>
                        <a:pt x="121" y="39"/>
                        <a:pt x="121" y="39"/>
                      </a:cubicBezTo>
                      <a:cubicBezTo>
                        <a:pt x="121" y="39"/>
                        <a:pt x="121" y="39"/>
                        <a:pt x="121" y="39"/>
                      </a:cubicBezTo>
                      <a:cubicBezTo>
                        <a:pt x="122" y="39"/>
                        <a:pt x="122" y="39"/>
                        <a:pt x="122" y="39"/>
                      </a:cubicBezTo>
                      <a:cubicBezTo>
                        <a:pt x="123" y="39"/>
                        <a:pt x="123" y="39"/>
                        <a:pt x="123" y="39"/>
                      </a:cubicBezTo>
                      <a:cubicBezTo>
                        <a:pt x="123" y="39"/>
                        <a:pt x="123" y="39"/>
                        <a:pt x="123" y="39"/>
                      </a:cubicBezTo>
                      <a:cubicBezTo>
                        <a:pt x="123" y="39"/>
                        <a:pt x="123" y="39"/>
                        <a:pt x="123" y="39"/>
                      </a:cubicBezTo>
                      <a:cubicBezTo>
                        <a:pt x="123" y="39"/>
                        <a:pt x="123" y="39"/>
                        <a:pt x="123" y="39"/>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4" y="38"/>
                        <a:pt x="124" y="38"/>
                        <a:pt x="124" y="38"/>
                      </a:cubicBezTo>
                      <a:cubicBezTo>
                        <a:pt x="124" y="38"/>
                        <a:pt x="124" y="38"/>
                        <a:pt x="124" y="38"/>
                      </a:cubicBezTo>
                      <a:cubicBezTo>
                        <a:pt x="124" y="39"/>
                        <a:pt x="124" y="39"/>
                        <a:pt x="124" y="39"/>
                      </a:cubicBezTo>
                      <a:cubicBezTo>
                        <a:pt x="124" y="39"/>
                        <a:pt x="124" y="39"/>
                        <a:pt x="124" y="39"/>
                      </a:cubicBezTo>
                      <a:cubicBezTo>
                        <a:pt x="124" y="40"/>
                        <a:pt x="124" y="40"/>
                        <a:pt x="124" y="40"/>
                      </a:cubicBezTo>
                      <a:cubicBezTo>
                        <a:pt x="125" y="40"/>
                        <a:pt x="125" y="40"/>
                        <a:pt x="125" y="40"/>
                      </a:cubicBezTo>
                      <a:cubicBezTo>
                        <a:pt x="124" y="43"/>
                        <a:pt x="124" y="43"/>
                        <a:pt x="124" y="43"/>
                      </a:cubicBezTo>
                      <a:cubicBezTo>
                        <a:pt x="125" y="46"/>
                        <a:pt x="125" y="46"/>
                        <a:pt x="125" y="46"/>
                      </a:cubicBezTo>
                      <a:cubicBezTo>
                        <a:pt x="125" y="47"/>
                        <a:pt x="125" y="47"/>
                        <a:pt x="125" y="47"/>
                      </a:cubicBezTo>
                      <a:cubicBezTo>
                        <a:pt x="126" y="48"/>
                        <a:pt x="126" y="48"/>
                        <a:pt x="126" y="48"/>
                      </a:cubicBezTo>
                      <a:cubicBezTo>
                        <a:pt x="127" y="50"/>
                        <a:pt x="127" y="50"/>
                        <a:pt x="127" y="50"/>
                      </a:cubicBezTo>
                      <a:cubicBezTo>
                        <a:pt x="128" y="51"/>
                        <a:pt x="128" y="51"/>
                        <a:pt x="128" y="51"/>
                      </a:cubicBezTo>
                      <a:cubicBezTo>
                        <a:pt x="128" y="51"/>
                        <a:pt x="128" y="51"/>
                        <a:pt x="128" y="51"/>
                      </a:cubicBezTo>
                      <a:cubicBezTo>
                        <a:pt x="128" y="51"/>
                        <a:pt x="128" y="51"/>
                        <a:pt x="128" y="51"/>
                      </a:cubicBezTo>
                      <a:cubicBezTo>
                        <a:pt x="129" y="51"/>
                        <a:pt x="129" y="51"/>
                        <a:pt x="129" y="51"/>
                      </a:cubicBezTo>
                      <a:cubicBezTo>
                        <a:pt x="129" y="52"/>
                        <a:pt x="129" y="52"/>
                        <a:pt x="129" y="52"/>
                      </a:cubicBezTo>
                      <a:cubicBezTo>
                        <a:pt x="129" y="51"/>
                        <a:pt x="129" y="51"/>
                        <a:pt x="129" y="51"/>
                      </a:cubicBezTo>
                      <a:cubicBezTo>
                        <a:pt x="127" y="50"/>
                        <a:pt x="127" y="50"/>
                        <a:pt x="127" y="50"/>
                      </a:cubicBezTo>
                      <a:cubicBezTo>
                        <a:pt x="127" y="49"/>
                        <a:pt x="127" y="49"/>
                        <a:pt x="127" y="49"/>
                      </a:cubicBezTo>
                      <a:cubicBezTo>
                        <a:pt x="127" y="48"/>
                        <a:pt x="127" y="48"/>
                        <a:pt x="127" y="48"/>
                      </a:cubicBezTo>
                      <a:cubicBezTo>
                        <a:pt x="126" y="48"/>
                        <a:pt x="126" y="48"/>
                        <a:pt x="126" y="48"/>
                      </a:cubicBezTo>
                      <a:cubicBezTo>
                        <a:pt x="126" y="46"/>
                        <a:pt x="126" y="46"/>
                        <a:pt x="126" y="46"/>
                      </a:cubicBezTo>
                      <a:cubicBezTo>
                        <a:pt x="125" y="45"/>
                        <a:pt x="125" y="45"/>
                        <a:pt x="125" y="45"/>
                      </a:cubicBezTo>
                      <a:cubicBezTo>
                        <a:pt x="125" y="45"/>
                        <a:pt x="125" y="45"/>
                        <a:pt x="125" y="45"/>
                      </a:cubicBezTo>
                      <a:cubicBezTo>
                        <a:pt x="125" y="45"/>
                        <a:pt x="125" y="45"/>
                        <a:pt x="125" y="45"/>
                      </a:cubicBezTo>
                      <a:cubicBezTo>
                        <a:pt x="125" y="44"/>
                        <a:pt x="125" y="44"/>
                        <a:pt x="125" y="44"/>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6" y="41"/>
                        <a:pt x="126" y="41"/>
                        <a:pt x="126" y="41"/>
                      </a:cubicBezTo>
                      <a:cubicBezTo>
                        <a:pt x="126" y="41"/>
                        <a:pt x="126" y="41"/>
                        <a:pt x="126" y="41"/>
                      </a:cubicBezTo>
                      <a:cubicBezTo>
                        <a:pt x="125" y="40"/>
                        <a:pt x="125" y="40"/>
                        <a:pt x="125" y="40"/>
                      </a:cubicBezTo>
                      <a:cubicBezTo>
                        <a:pt x="125" y="39"/>
                        <a:pt x="125" y="39"/>
                        <a:pt x="125" y="39"/>
                      </a:cubicBezTo>
                      <a:cubicBezTo>
                        <a:pt x="123" y="38"/>
                        <a:pt x="123" y="38"/>
                        <a:pt x="123" y="38"/>
                      </a:cubicBezTo>
                      <a:cubicBezTo>
                        <a:pt x="122" y="37"/>
                        <a:pt x="122" y="37"/>
                        <a:pt x="122" y="37"/>
                      </a:cubicBezTo>
                      <a:cubicBezTo>
                        <a:pt x="121" y="35"/>
                        <a:pt x="121" y="35"/>
                        <a:pt x="121" y="35"/>
                      </a:cubicBezTo>
                      <a:cubicBezTo>
                        <a:pt x="118" y="32"/>
                        <a:pt x="118" y="32"/>
                        <a:pt x="118" y="32"/>
                      </a:cubicBezTo>
                      <a:cubicBezTo>
                        <a:pt x="118" y="31"/>
                        <a:pt x="118" y="31"/>
                        <a:pt x="118" y="31"/>
                      </a:cubicBezTo>
                      <a:cubicBezTo>
                        <a:pt x="118" y="31"/>
                        <a:pt x="118" y="31"/>
                        <a:pt x="118" y="31"/>
                      </a:cubicBezTo>
                      <a:cubicBezTo>
                        <a:pt x="117" y="31"/>
                        <a:pt x="117" y="31"/>
                        <a:pt x="117" y="31"/>
                      </a:cubicBezTo>
                      <a:cubicBezTo>
                        <a:pt x="117" y="31"/>
                        <a:pt x="117" y="31"/>
                        <a:pt x="117" y="31"/>
                      </a:cubicBezTo>
                      <a:cubicBezTo>
                        <a:pt x="117" y="30"/>
                        <a:pt x="117" y="30"/>
                        <a:pt x="117" y="30"/>
                      </a:cubicBezTo>
                      <a:cubicBezTo>
                        <a:pt x="117" y="30"/>
                        <a:pt x="117" y="30"/>
                        <a:pt x="117" y="30"/>
                      </a:cubicBezTo>
                      <a:cubicBezTo>
                        <a:pt x="116" y="29"/>
                        <a:pt x="116" y="29"/>
                        <a:pt x="116" y="29"/>
                      </a:cubicBezTo>
                      <a:cubicBezTo>
                        <a:pt x="115" y="28"/>
                        <a:pt x="114" y="27"/>
                        <a:pt x="114" y="25"/>
                      </a:cubicBezTo>
                      <a:cubicBezTo>
                        <a:pt x="112" y="23"/>
                        <a:pt x="112" y="23"/>
                        <a:pt x="112" y="23"/>
                      </a:cubicBezTo>
                      <a:cubicBezTo>
                        <a:pt x="111" y="21"/>
                        <a:pt x="111" y="21"/>
                        <a:pt x="111" y="21"/>
                      </a:cubicBezTo>
                      <a:cubicBezTo>
                        <a:pt x="111" y="21"/>
                        <a:pt x="111" y="21"/>
                        <a:pt x="111" y="21"/>
                      </a:cubicBezTo>
                      <a:cubicBezTo>
                        <a:pt x="111" y="21"/>
                        <a:pt x="111" y="21"/>
                        <a:pt x="111" y="21"/>
                      </a:cubicBezTo>
                      <a:cubicBezTo>
                        <a:pt x="110" y="20"/>
                        <a:pt x="110" y="20"/>
                        <a:pt x="110" y="20"/>
                      </a:cubicBezTo>
                      <a:cubicBezTo>
                        <a:pt x="110" y="19"/>
                        <a:pt x="110" y="19"/>
                        <a:pt x="110" y="19"/>
                      </a:cubicBezTo>
                      <a:cubicBezTo>
                        <a:pt x="109" y="19"/>
                        <a:pt x="109" y="19"/>
                        <a:pt x="109" y="19"/>
                      </a:cubicBezTo>
                      <a:cubicBezTo>
                        <a:pt x="109" y="18"/>
                        <a:pt x="109" y="18"/>
                        <a:pt x="109" y="18"/>
                      </a:cubicBezTo>
                      <a:cubicBezTo>
                        <a:pt x="109" y="18"/>
                        <a:pt x="109" y="18"/>
                        <a:pt x="109" y="18"/>
                      </a:cubicBezTo>
                      <a:cubicBezTo>
                        <a:pt x="109" y="17"/>
                        <a:pt x="109" y="17"/>
                        <a:pt x="109" y="17"/>
                      </a:cubicBezTo>
                      <a:cubicBezTo>
                        <a:pt x="109" y="17"/>
                        <a:pt x="109" y="17"/>
                        <a:pt x="109" y="17"/>
                      </a:cubicBezTo>
                      <a:cubicBezTo>
                        <a:pt x="108" y="16"/>
                        <a:pt x="108" y="16"/>
                        <a:pt x="108" y="16"/>
                      </a:cubicBezTo>
                      <a:cubicBezTo>
                        <a:pt x="108" y="16"/>
                        <a:pt x="108" y="16"/>
                        <a:pt x="108" y="16"/>
                      </a:cubicBezTo>
                      <a:cubicBezTo>
                        <a:pt x="108" y="16"/>
                        <a:pt x="108" y="16"/>
                        <a:pt x="108" y="16"/>
                      </a:cubicBezTo>
                      <a:cubicBezTo>
                        <a:pt x="108" y="16"/>
                        <a:pt x="108" y="16"/>
                        <a:pt x="108" y="16"/>
                      </a:cubicBezTo>
                      <a:cubicBezTo>
                        <a:pt x="108" y="16"/>
                        <a:pt x="108" y="16"/>
                        <a:pt x="108" y="16"/>
                      </a:cubicBezTo>
                      <a:cubicBezTo>
                        <a:pt x="108" y="15"/>
                        <a:pt x="108" y="15"/>
                        <a:pt x="108" y="15"/>
                      </a:cubicBezTo>
                      <a:cubicBezTo>
                        <a:pt x="107" y="13"/>
                        <a:pt x="107" y="13"/>
                        <a:pt x="107" y="13"/>
                      </a:cubicBezTo>
                      <a:cubicBezTo>
                        <a:pt x="106" y="11"/>
                        <a:pt x="106" y="11"/>
                        <a:pt x="106" y="11"/>
                      </a:cubicBezTo>
                      <a:cubicBezTo>
                        <a:pt x="106" y="10"/>
                        <a:pt x="106" y="10"/>
                        <a:pt x="106" y="10"/>
                      </a:cubicBezTo>
                      <a:cubicBezTo>
                        <a:pt x="105" y="8"/>
                        <a:pt x="105" y="8"/>
                        <a:pt x="105" y="8"/>
                      </a:cubicBezTo>
                      <a:cubicBezTo>
                        <a:pt x="105" y="8"/>
                        <a:pt x="105" y="8"/>
                        <a:pt x="105" y="8"/>
                      </a:cubicBezTo>
                      <a:cubicBezTo>
                        <a:pt x="105" y="7"/>
                        <a:pt x="105" y="7"/>
                        <a:pt x="105" y="7"/>
                      </a:cubicBezTo>
                      <a:cubicBezTo>
                        <a:pt x="105" y="7"/>
                        <a:pt x="105" y="7"/>
                        <a:pt x="105" y="7"/>
                      </a:cubicBezTo>
                      <a:cubicBezTo>
                        <a:pt x="105" y="6"/>
                        <a:pt x="105" y="6"/>
                        <a:pt x="105" y="6"/>
                      </a:cubicBezTo>
                      <a:cubicBezTo>
                        <a:pt x="105" y="6"/>
                        <a:pt x="105" y="6"/>
                        <a:pt x="105" y="6"/>
                      </a:cubicBezTo>
                      <a:cubicBezTo>
                        <a:pt x="104" y="6"/>
                        <a:pt x="104" y="6"/>
                        <a:pt x="104" y="6"/>
                      </a:cubicBezTo>
                      <a:cubicBezTo>
                        <a:pt x="104" y="6"/>
                        <a:pt x="104" y="6"/>
                        <a:pt x="104" y="6"/>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3" y="5"/>
                        <a:pt x="103" y="5"/>
                        <a:pt x="103" y="5"/>
                      </a:cubicBezTo>
                      <a:cubicBezTo>
                        <a:pt x="103" y="4"/>
                        <a:pt x="103" y="4"/>
                        <a:pt x="103" y="4"/>
                      </a:cubicBezTo>
                      <a:cubicBezTo>
                        <a:pt x="103" y="4"/>
                        <a:pt x="103" y="4"/>
                        <a:pt x="103" y="4"/>
                      </a:cubicBezTo>
                      <a:cubicBezTo>
                        <a:pt x="103" y="4"/>
                        <a:pt x="103" y="4"/>
                        <a:pt x="103" y="4"/>
                      </a:cubicBezTo>
                      <a:cubicBezTo>
                        <a:pt x="102" y="4"/>
                        <a:pt x="102" y="4"/>
                        <a:pt x="102" y="4"/>
                      </a:cubicBezTo>
                      <a:cubicBezTo>
                        <a:pt x="102" y="4"/>
                        <a:pt x="102" y="4"/>
                        <a:pt x="102" y="4"/>
                      </a:cubicBezTo>
                      <a:cubicBezTo>
                        <a:pt x="102" y="3"/>
                        <a:pt x="102" y="3"/>
                        <a:pt x="102" y="3"/>
                      </a:cubicBezTo>
                      <a:cubicBezTo>
                        <a:pt x="102" y="3"/>
                        <a:pt x="102" y="3"/>
                        <a:pt x="102" y="3"/>
                      </a:cubicBezTo>
                      <a:cubicBezTo>
                        <a:pt x="102" y="3"/>
                        <a:pt x="102" y="3"/>
                        <a:pt x="102" y="3"/>
                      </a:cubicBezTo>
                      <a:cubicBezTo>
                        <a:pt x="102" y="2"/>
                        <a:pt x="102" y="2"/>
                        <a:pt x="102" y="2"/>
                      </a:cubicBezTo>
                      <a:cubicBezTo>
                        <a:pt x="103" y="3"/>
                        <a:pt x="103" y="3"/>
                        <a:pt x="103" y="3"/>
                      </a:cubicBezTo>
                      <a:cubicBezTo>
                        <a:pt x="103" y="3"/>
                        <a:pt x="103" y="3"/>
                        <a:pt x="103" y="3"/>
                      </a:cubicBezTo>
                      <a:cubicBezTo>
                        <a:pt x="103" y="3"/>
                        <a:pt x="103" y="3"/>
                        <a:pt x="103" y="3"/>
                      </a:cubicBezTo>
                      <a:cubicBezTo>
                        <a:pt x="103" y="3"/>
                        <a:pt x="103" y="3"/>
                        <a:pt x="103" y="3"/>
                      </a:cubicBezTo>
                      <a:cubicBezTo>
                        <a:pt x="103" y="3"/>
                        <a:pt x="103" y="3"/>
                        <a:pt x="103" y="3"/>
                      </a:cubicBezTo>
                      <a:cubicBezTo>
                        <a:pt x="103" y="4"/>
                        <a:pt x="103" y="4"/>
                        <a:pt x="103" y="4"/>
                      </a:cubicBezTo>
                      <a:cubicBezTo>
                        <a:pt x="103" y="4"/>
                        <a:pt x="103" y="4"/>
                        <a:pt x="103" y="4"/>
                      </a:cubicBezTo>
                      <a:cubicBezTo>
                        <a:pt x="104" y="4"/>
                        <a:pt x="104" y="4"/>
                        <a:pt x="104" y="4"/>
                      </a:cubicBezTo>
                      <a:cubicBezTo>
                        <a:pt x="103" y="4"/>
                        <a:pt x="103" y="4"/>
                        <a:pt x="103" y="4"/>
                      </a:cubicBezTo>
                      <a:cubicBezTo>
                        <a:pt x="103" y="2"/>
                        <a:pt x="103" y="2"/>
                        <a:pt x="103" y="2"/>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2" y="1"/>
                        <a:pt x="102" y="1"/>
                        <a:pt x="102" y="1"/>
                      </a:cubicBezTo>
                      <a:cubicBezTo>
                        <a:pt x="102" y="1"/>
                        <a:pt x="102" y="1"/>
                        <a:pt x="102" y="1"/>
                      </a:cubicBezTo>
                      <a:cubicBezTo>
                        <a:pt x="102" y="1"/>
                        <a:pt x="102" y="1"/>
                        <a:pt x="102" y="1"/>
                      </a:cubicBezTo>
                      <a:cubicBezTo>
                        <a:pt x="102" y="1"/>
                        <a:pt x="102" y="1"/>
                        <a:pt x="102" y="1"/>
                      </a:cubicBezTo>
                      <a:cubicBezTo>
                        <a:pt x="102" y="1"/>
                        <a:pt x="102" y="1"/>
                        <a:pt x="102" y="1"/>
                      </a:cubicBezTo>
                      <a:cubicBezTo>
                        <a:pt x="101" y="1"/>
                        <a:pt x="101" y="1"/>
                        <a:pt x="101" y="1"/>
                      </a:cubicBezTo>
                      <a:cubicBezTo>
                        <a:pt x="101" y="1"/>
                        <a:pt x="101" y="1"/>
                        <a:pt x="101" y="1"/>
                      </a:cubicBezTo>
                      <a:cubicBezTo>
                        <a:pt x="100" y="1"/>
                        <a:pt x="100" y="1"/>
                        <a:pt x="100" y="1"/>
                      </a:cubicBezTo>
                      <a:cubicBezTo>
                        <a:pt x="100" y="1"/>
                        <a:pt x="100" y="1"/>
                        <a:pt x="100" y="1"/>
                      </a:cubicBezTo>
                      <a:cubicBezTo>
                        <a:pt x="100" y="1"/>
                        <a:pt x="100" y="1"/>
                        <a:pt x="100" y="1"/>
                      </a:cubicBezTo>
                      <a:cubicBezTo>
                        <a:pt x="100" y="1"/>
                        <a:pt x="100" y="1"/>
                        <a:pt x="100" y="1"/>
                      </a:cubicBezTo>
                      <a:cubicBezTo>
                        <a:pt x="99" y="1"/>
                        <a:pt x="99" y="1"/>
                        <a:pt x="99" y="1"/>
                      </a:cubicBezTo>
                      <a:cubicBezTo>
                        <a:pt x="99" y="1"/>
                        <a:pt x="99" y="1"/>
                        <a:pt x="99" y="1"/>
                      </a:cubicBezTo>
                      <a:cubicBezTo>
                        <a:pt x="98" y="1"/>
                        <a:pt x="98" y="1"/>
                        <a:pt x="98" y="1"/>
                      </a:cubicBezTo>
                      <a:cubicBezTo>
                        <a:pt x="98" y="1"/>
                        <a:pt x="98" y="1"/>
                        <a:pt x="98" y="1"/>
                      </a:cubicBezTo>
                      <a:cubicBezTo>
                        <a:pt x="98" y="1"/>
                        <a:pt x="98" y="1"/>
                        <a:pt x="98" y="1"/>
                      </a:cubicBezTo>
                      <a:cubicBezTo>
                        <a:pt x="98" y="1"/>
                        <a:pt x="98" y="1"/>
                        <a:pt x="98" y="1"/>
                      </a:cubicBezTo>
                      <a:cubicBezTo>
                        <a:pt x="98" y="0"/>
                        <a:pt x="98" y="0"/>
                        <a:pt x="98" y="0"/>
                      </a:cubicBezTo>
                      <a:cubicBezTo>
                        <a:pt x="97" y="0"/>
                        <a:pt x="97" y="0"/>
                        <a:pt x="97" y="0"/>
                      </a:cubicBezTo>
                      <a:cubicBezTo>
                        <a:pt x="97" y="0"/>
                        <a:pt x="97" y="0"/>
                        <a:pt x="97" y="0"/>
                      </a:cubicBezTo>
                      <a:cubicBezTo>
                        <a:pt x="97" y="1"/>
                        <a:pt x="97" y="1"/>
                        <a:pt x="97" y="1"/>
                      </a:cubicBezTo>
                      <a:cubicBezTo>
                        <a:pt x="96" y="0"/>
                        <a:pt x="96" y="0"/>
                        <a:pt x="96" y="0"/>
                      </a:cubicBezTo>
                      <a:cubicBezTo>
                        <a:pt x="95" y="0"/>
                        <a:pt x="95" y="0"/>
                        <a:pt x="95" y="0"/>
                      </a:cubicBezTo>
                      <a:cubicBezTo>
                        <a:pt x="95" y="0"/>
                        <a:pt x="95" y="0"/>
                        <a:pt x="95" y="0"/>
                      </a:cubicBezTo>
                      <a:cubicBezTo>
                        <a:pt x="95" y="0"/>
                        <a:pt x="95" y="0"/>
                        <a:pt x="95" y="0"/>
                      </a:cubicBezTo>
                      <a:cubicBezTo>
                        <a:pt x="95" y="0"/>
                        <a:pt x="95" y="0"/>
                        <a:pt x="95" y="0"/>
                      </a:cubicBezTo>
                      <a:cubicBezTo>
                        <a:pt x="95" y="0"/>
                        <a:pt x="95" y="0"/>
                        <a:pt x="95"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1"/>
                        <a:pt x="94" y="1"/>
                        <a:pt x="94" y="1"/>
                      </a:cubicBezTo>
                      <a:cubicBezTo>
                        <a:pt x="94" y="1"/>
                        <a:pt x="94" y="1"/>
                        <a:pt x="94" y="1"/>
                      </a:cubicBezTo>
                      <a:cubicBezTo>
                        <a:pt x="94" y="1"/>
                        <a:pt x="94" y="1"/>
                        <a:pt x="94" y="1"/>
                      </a:cubicBezTo>
                      <a:cubicBezTo>
                        <a:pt x="94" y="1"/>
                        <a:pt x="94" y="1"/>
                        <a:pt x="94"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2"/>
                        <a:pt x="93" y="2"/>
                        <a:pt x="93" y="2"/>
                      </a:cubicBezTo>
                      <a:cubicBezTo>
                        <a:pt x="93" y="2"/>
                        <a:pt x="93" y="2"/>
                        <a:pt x="93" y="2"/>
                      </a:cubicBezTo>
                      <a:cubicBezTo>
                        <a:pt x="93" y="2"/>
                        <a:pt x="93" y="2"/>
                        <a:pt x="93" y="2"/>
                      </a:cubicBezTo>
                      <a:cubicBezTo>
                        <a:pt x="93" y="2"/>
                        <a:pt x="93" y="2"/>
                        <a:pt x="93" y="2"/>
                      </a:cubicBezTo>
                      <a:cubicBezTo>
                        <a:pt x="93" y="2"/>
                        <a:pt x="93" y="2"/>
                        <a:pt x="93" y="2"/>
                      </a:cubicBezTo>
                      <a:cubicBezTo>
                        <a:pt x="93" y="2"/>
                        <a:pt x="93" y="2"/>
                        <a:pt x="93" y="2"/>
                      </a:cubicBezTo>
                      <a:cubicBezTo>
                        <a:pt x="93" y="3"/>
                        <a:pt x="93" y="3"/>
                        <a:pt x="93" y="3"/>
                      </a:cubicBezTo>
                      <a:cubicBezTo>
                        <a:pt x="93" y="3"/>
                        <a:pt x="93" y="3"/>
                        <a:pt x="93" y="3"/>
                      </a:cubicBezTo>
                      <a:cubicBezTo>
                        <a:pt x="93" y="3"/>
                        <a:pt x="93" y="3"/>
                        <a:pt x="93" y="3"/>
                      </a:cubicBezTo>
                      <a:cubicBezTo>
                        <a:pt x="93"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4" y="4"/>
                        <a:pt x="94" y="4"/>
                        <a:pt x="94" y="4"/>
                      </a:cubicBezTo>
                      <a:cubicBezTo>
                        <a:pt x="94" y="4"/>
                        <a:pt x="94" y="4"/>
                        <a:pt x="94" y="4"/>
                      </a:cubicBezTo>
                      <a:cubicBezTo>
                        <a:pt x="94" y="5"/>
                        <a:pt x="94" y="5"/>
                        <a:pt x="94" y="5"/>
                      </a:cubicBezTo>
                      <a:cubicBezTo>
                        <a:pt x="94" y="5"/>
                        <a:pt x="94" y="5"/>
                        <a:pt x="94" y="5"/>
                      </a:cubicBezTo>
                      <a:cubicBezTo>
                        <a:pt x="94" y="5"/>
                        <a:pt x="94" y="5"/>
                        <a:pt x="94" y="5"/>
                      </a:cubicBezTo>
                      <a:cubicBezTo>
                        <a:pt x="94" y="6"/>
                        <a:pt x="94" y="6"/>
                        <a:pt x="94" y="6"/>
                      </a:cubicBezTo>
                      <a:cubicBezTo>
                        <a:pt x="94" y="8"/>
                        <a:pt x="94" y="8"/>
                        <a:pt x="94" y="8"/>
                      </a:cubicBezTo>
                      <a:cubicBezTo>
                        <a:pt x="94" y="8"/>
                        <a:pt x="94" y="8"/>
                        <a:pt x="94" y="8"/>
                      </a:cubicBezTo>
                      <a:cubicBezTo>
                        <a:pt x="94" y="8"/>
                        <a:pt x="94" y="8"/>
                        <a:pt x="94" y="8"/>
                      </a:cubicBezTo>
                      <a:cubicBezTo>
                        <a:pt x="94" y="8"/>
                        <a:pt x="94" y="8"/>
                        <a:pt x="94" y="8"/>
                      </a:cubicBezTo>
                      <a:cubicBezTo>
                        <a:pt x="94" y="9"/>
                        <a:pt x="94" y="9"/>
                        <a:pt x="94" y="9"/>
                      </a:cubicBezTo>
                      <a:cubicBezTo>
                        <a:pt x="94" y="9"/>
                        <a:pt x="94" y="9"/>
                        <a:pt x="94" y="9"/>
                      </a:cubicBezTo>
                      <a:cubicBezTo>
                        <a:pt x="94" y="9"/>
                        <a:pt x="94" y="9"/>
                        <a:pt x="94" y="9"/>
                      </a:cubicBezTo>
                      <a:cubicBezTo>
                        <a:pt x="94" y="9"/>
                        <a:pt x="94" y="9"/>
                        <a:pt x="94" y="9"/>
                      </a:cubicBezTo>
                      <a:cubicBezTo>
                        <a:pt x="93" y="9"/>
                        <a:pt x="93" y="9"/>
                        <a:pt x="93" y="9"/>
                      </a:cubicBezTo>
                      <a:cubicBezTo>
                        <a:pt x="93" y="9"/>
                        <a:pt x="93" y="9"/>
                        <a:pt x="93" y="9"/>
                      </a:cubicBezTo>
                      <a:cubicBezTo>
                        <a:pt x="93" y="9"/>
                        <a:pt x="93" y="9"/>
                        <a:pt x="93" y="9"/>
                      </a:cubicBezTo>
                      <a:cubicBezTo>
                        <a:pt x="93" y="9"/>
                        <a:pt x="93" y="9"/>
                        <a:pt x="93" y="9"/>
                      </a:cubicBezTo>
                      <a:cubicBezTo>
                        <a:pt x="93" y="9"/>
                        <a:pt x="93" y="9"/>
                        <a:pt x="93" y="9"/>
                      </a:cubicBezTo>
                      <a:cubicBezTo>
                        <a:pt x="92" y="9"/>
                        <a:pt x="92" y="9"/>
                        <a:pt x="92" y="9"/>
                      </a:cubicBezTo>
                      <a:cubicBezTo>
                        <a:pt x="92" y="9"/>
                        <a:pt x="92" y="9"/>
                        <a:pt x="92" y="9"/>
                      </a:cubicBezTo>
                      <a:cubicBezTo>
                        <a:pt x="92" y="9"/>
                        <a:pt x="92" y="9"/>
                        <a:pt x="92" y="9"/>
                      </a:cubicBezTo>
                      <a:cubicBezTo>
                        <a:pt x="92" y="9"/>
                        <a:pt x="92" y="9"/>
                        <a:pt x="92" y="9"/>
                      </a:cubicBezTo>
                      <a:cubicBezTo>
                        <a:pt x="92" y="9"/>
                        <a:pt x="92" y="9"/>
                        <a:pt x="92" y="9"/>
                      </a:cubicBezTo>
                      <a:cubicBezTo>
                        <a:pt x="91" y="9"/>
                        <a:pt x="91" y="9"/>
                        <a:pt x="91" y="9"/>
                      </a:cubicBezTo>
                      <a:cubicBezTo>
                        <a:pt x="91" y="8"/>
                        <a:pt x="91" y="8"/>
                        <a:pt x="91" y="8"/>
                      </a:cubicBezTo>
                      <a:cubicBezTo>
                        <a:pt x="91" y="8"/>
                        <a:pt x="91" y="8"/>
                        <a:pt x="91" y="8"/>
                      </a:cubicBezTo>
                      <a:cubicBezTo>
                        <a:pt x="91" y="8"/>
                        <a:pt x="91" y="8"/>
                        <a:pt x="91" y="8"/>
                      </a:cubicBezTo>
                      <a:cubicBezTo>
                        <a:pt x="91" y="8"/>
                        <a:pt x="91" y="8"/>
                        <a:pt x="91" y="8"/>
                      </a:cubicBezTo>
                      <a:cubicBezTo>
                        <a:pt x="91" y="8"/>
                        <a:pt x="91" y="8"/>
                        <a:pt x="91" y="8"/>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75" y="7"/>
                        <a:pt x="61" y="8"/>
                        <a:pt x="46" y="9"/>
                      </a:cubicBezTo>
                      <a:cubicBezTo>
                        <a:pt x="46" y="9"/>
                        <a:pt x="46" y="9"/>
                        <a:pt x="46" y="9"/>
                      </a:cubicBezTo>
                      <a:cubicBezTo>
                        <a:pt x="45" y="9"/>
                        <a:pt x="45" y="9"/>
                        <a:pt x="45" y="9"/>
                      </a:cubicBezTo>
                      <a:cubicBezTo>
                        <a:pt x="45" y="7"/>
                        <a:pt x="45" y="7"/>
                        <a:pt x="45" y="7"/>
                      </a:cubicBezTo>
                      <a:cubicBezTo>
                        <a:pt x="45" y="7"/>
                        <a:pt x="45" y="7"/>
                        <a:pt x="45" y="7"/>
                      </a:cubicBezTo>
                      <a:cubicBezTo>
                        <a:pt x="44" y="6"/>
                        <a:pt x="44" y="6"/>
                        <a:pt x="44" y="6"/>
                      </a:cubicBezTo>
                      <a:cubicBezTo>
                        <a:pt x="44" y="6"/>
                        <a:pt x="44" y="6"/>
                        <a:pt x="44" y="6"/>
                      </a:cubicBezTo>
                      <a:cubicBezTo>
                        <a:pt x="44" y="6"/>
                        <a:pt x="44" y="6"/>
                        <a:pt x="44" y="6"/>
                      </a:cubicBezTo>
                      <a:cubicBezTo>
                        <a:pt x="44" y="5"/>
                        <a:pt x="44" y="5"/>
                        <a:pt x="44" y="5"/>
                      </a:cubicBezTo>
                      <a:cubicBezTo>
                        <a:pt x="44" y="5"/>
                        <a:pt x="44" y="5"/>
                        <a:pt x="44" y="5"/>
                      </a:cubicBezTo>
                      <a:cubicBezTo>
                        <a:pt x="43" y="5"/>
                        <a:pt x="43" y="5"/>
                        <a:pt x="43" y="5"/>
                      </a:cubicBezTo>
                      <a:cubicBezTo>
                        <a:pt x="43" y="5"/>
                        <a:pt x="43" y="5"/>
                        <a:pt x="43" y="5"/>
                      </a:cubicBezTo>
                      <a:cubicBezTo>
                        <a:pt x="43" y="4"/>
                        <a:pt x="43" y="4"/>
                        <a:pt x="43" y="4"/>
                      </a:cubicBezTo>
                      <a:cubicBezTo>
                        <a:pt x="43" y="4"/>
                        <a:pt x="43" y="4"/>
                        <a:pt x="43" y="4"/>
                      </a:cubicBezTo>
                      <a:cubicBezTo>
                        <a:pt x="43" y="4"/>
                        <a:pt x="43" y="4"/>
                        <a:pt x="43" y="4"/>
                      </a:cubicBezTo>
                      <a:cubicBezTo>
                        <a:pt x="29" y="6"/>
                        <a:pt x="14" y="8"/>
                        <a:pt x="0" y="9"/>
                      </a:cubicBezTo>
                      <a:cubicBezTo>
                        <a:pt x="0" y="10"/>
                        <a:pt x="0" y="10"/>
                        <a:pt x="0" y="10"/>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1" y="13"/>
                        <a:pt x="1" y="13"/>
                        <a:pt x="1" y="13"/>
                      </a:cubicBezTo>
                      <a:cubicBezTo>
                        <a:pt x="1" y="14"/>
                        <a:pt x="1" y="14"/>
                        <a:pt x="1" y="14"/>
                      </a:cubicBezTo>
                      <a:cubicBezTo>
                        <a:pt x="2" y="14"/>
                        <a:pt x="2" y="14"/>
                        <a:pt x="2" y="14"/>
                      </a:cubicBezTo>
                      <a:cubicBezTo>
                        <a:pt x="2" y="14"/>
                        <a:pt x="2" y="14"/>
                        <a:pt x="2" y="14"/>
                      </a:cubicBezTo>
                      <a:cubicBezTo>
                        <a:pt x="2" y="15"/>
                        <a:pt x="2" y="15"/>
                        <a:pt x="2" y="15"/>
                      </a:cubicBezTo>
                      <a:cubicBezTo>
                        <a:pt x="4" y="15"/>
                        <a:pt x="4" y="15"/>
                        <a:pt x="4" y="15"/>
                      </a:cubicBezTo>
                      <a:cubicBezTo>
                        <a:pt x="4" y="15"/>
                        <a:pt x="4" y="15"/>
                        <a:pt x="4" y="15"/>
                      </a:cubicBezTo>
                      <a:cubicBezTo>
                        <a:pt x="4" y="15"/>
                        <a:pt x="4" y="15"/>
                        <a:pt x="4" y="15"/>
                      </a:cubicBezTo>
                      <a:cubicBezTo>
                        <a:pt x="4" y="16"/>
                        <a:pt x="4" y="16"/>
                        <a:pt x="4" y="16"/>
                      </a:cubicBezTo>
                      <a:cubicBezTo>
                        <a:pt x="4" y="16"/>
                        <a:pt x="4" y="16"/>
                        <a:pt x="4" y="16"/>
                      </a:cubicBezTo>
                      <a:cubicBezTo>
                        <a:pt x="4" y="17"/>
                        <a:pt x="4" y="17"/>
                        <a:pt x="4" y="17"/>
                      </a:cubicBezTo>
                      <a:cubicBezTo>
                        <a:pt x="4" y="17"/>
                        <a:pt x="4" y="17"/>
                        <a:pt x="4" y="17"/>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5" y="19"/>
                        <a:pt x="5" y="19"/>
                        <a:pt x="5" y="19"/>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1"/>
                        <a:pt x="5" y="21"/>
                        <a:pt x="5" y="21"/>
                      </a:cubicBezTo>
                      <a:cubicBezTo>
                        <a:pt x="4" y="21"/>
                        <a:pt x="4" y="21"/>
                        <a:pt x="4" y="21"/>
                      </a:cubicBezTo>
                      <a:cubicBezTo>
                        <a:pt x="4" y="21"/>
                        <a:pt x="4" y="21"/>
                        <a:pt x="4" y="21"/>
                      </a:cubicBezTo>
                      <a:cubicBezTo>
                        <a:pt x="4" y="21"/>
                        <a:pt x="4" y="21"/>
                        <a:pt x="4" y="21"/>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3" y="22"/>
                        <a:pt x="3" y="22"/>
                        <a:pt x="3" y="22"/>
                      </a:cubicBezTo>
                      <a:cubicBezTo>
                        <a:pt x="4" y="22"/>
                        <a:pt x="4" y="22"/>
                        <a:pt x="4" y="22"/>
                      </a:cubicBezTo>
                      <a:cubicBezTo>
                        <a:pt x="4" y="22"/>
                        <a:pt x="4" y="22"/>
                        <a:pt x="4" y="22"/>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4" y="23"/>
                        <a:pt x="4" y="23"/>
                        <a:pt x="4" y="23"/>
                      </a:cubicBezTo>
                      <a:cubicBezTo>
                        <a:pt x="6" y="22"/>
                        <a:pt x="6" y="22"/>
                        <a:pt x="6" y="22"/>
                      </a:cubicBezTo>
                      <a:cubicBezTo>
                        <a:pt x="6" y="22"/>
                        <a:pt x="6" y="22"/>
                        <a:pt x="6" y="22"/>
                      </a:cubicBezTo>
                      <a:cubicBezTo>
                        <a:pt x="6" y="22"/>
                        <a:pt x="6" y="22"/>
                        <a:pt x="6" y="22"/>
                      </a:cubicBezTo>
                      <a:cubicBezTo>
                        <a:pt x="6" y="21"/>
                        <a:pt x="6" y="21"/>
                        <a:pt x="6" y="21"/>
                      </a:cubicBezTo>
                      <a:cubicBezTo>
                        <a:pt x="7" y="21"/>
                        <a:pt x="7" y="21"/>
                        <a:pt x="7" y="21"/>
                      </a:cubicBezTo>
                      <a:cubicBezTo>
                        <a:pt x="7" y="21"/>
                        <a:pt x="7" y="21"/>
                        <a:pt x="7" y="21"/>
                      </a:cubicBezTo>
                      <a:cubicBezTo>
                        <a:pt x="7" y="21"/>
                        <a:pt x="7" y="21"/>
                        <a:pt x="7" y="21"/>
                      </a:cubicBezTo>
                      <a:cubicBezTo>
                        <a:pt x="7" y="21"/>
                        <a:pt x="7" y="21"/>
                        <a:pt x="7" y="21"/>
                      </a:cubicBezTo>
                      <a:cubicBezTo>
                        <a:pt x="7" y="20"/>
                        <a:pt x="7" y="20"/>
                        <a:pt x="7" y="20"/>
                      </a:cubicBezTo>
                      <a:cubicBezTo>
                        <a:pt x="7" y="20"/>
                        <a:pt x="7" y="20"/>
                        <a:pt x="7" y="20"/>
                      </a:cubicBezTo>
                      <a:cubicBezTo>
                        <a:pt x="8" y="20"/>
                        <a:pt x="8" y="20"/>
                        <a:pt x="8" y="20"/>
                      </a:cubicBezTo>
                      <a:cubicBezTo>
                        <a:pt x="8" y="20"/>
                        <a:pt x="8" y="20"/>
                        <a:pt x="8" y="20"/>
                      </a:cubicBezTo>
                      <a:cubicBezTo>
                        <a:pt x="8" y="19"/>
                        <a:pt x="8" y="19"/>
                        <a:pt x="8" y="19"/>
                      </a:cubicBezTo>
                      <a:cubicBezTo>
                        <a:pt x="8" y="20"/>
                        <a:pt x="8" y="20"/>
                        <a:pt x="8" y="20"/>
                      </a:cubicBezTo>
                      <a:cubicBezTo>
                        <a:pt x="8" y="20"/>
                        <a:pt x="8" y="20"/>
                        <a:pt x="8" y="20"/>
                      </a:cubicBezTo>
                      <a:cubicBezTo>
                        <a:pt x="8" y="20"/>
                        <a:pt x="8" y="20"/>
                        <a:pt x="8" y="20"/>
                      </a:cubicBezTo>
                      <a:cubicBezTo>
                        <a:pt x="8" y="20"/>
                        <a:pt x="8" y="20"/>
                        <a:pt x="8" y="20"/>
                      </a:cubicBezTo>
                      <a:cubicBezTo>
                        <a:pt x="8" y="19"/>
                        <a:pt x="8" y="19"/>
                        <a:pt x="8" y="19"/>
                      </a:cubicBezTo>
                      <a:cubicBezTo>
                        <a:pt x="9" y="19"/>
                        <a:pt x="9" y="19"/>
                        <a:pt x="9" y="19"/>
                      </a:cubicBezTo>
                      <a:cubicBezTo>
                        <a:pt x="8" y="18"/>
                        <a:pt x="8" y="18"/>
                        <a:pt x="8" y="18"/>
                      </a:cubicBezTo>
                      <a:cubicBezTo>
                        <a:pt x="8" y="18"/>
                        <a:pt x="8" y="18"/>
                        <a:pt x="8" y="18"/>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7"/>
                        <a:pt x="9" y="17"/>
                        <a:pt x="9" y="17"/>
                      </a:cubicBezTo>
                      <a:cubicBezTo>
                        <a:pt x="9" y="18"/>
                        <a:pt x="9" y="18"/>
                        <a:pt x="9" y="18"/>
                      </a:cubicBezTo>
                      <a:cubicBezTo>
                        <a:pt x="9" y="18"/>
                        <a:pt x="9" y="18"/>
                        <a:pt x="9" y="18"/>
                      </a:cubicBezTo>
                      <a:cubicBezTo>
                        <a:pt x="9" y="18"/>
                        <a:pt x="9" y="18"/>
                        <a:pt x="9" y="18"/>
                      </a:cubicBezTo>
                      <a:cubicBezTo>
                        <a:pt x="9" y="18"/>
                        <a:pt x="9" y="18"/>
                        <a:pt x="9" y="18"/>
                      </a:cubicBezTo>
                      <a:cubicBezTo>
                        <a:pt x="10" y="18"/>
                        <a:pt x="10" y="18"/>
                        <a:pt x="10" y="18"/>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8"/>
                        <a:pt x="10" y="18"/>
                        <a:pt x="10" y="18"/>
                      </a:cubicBezTo>
                      <a:cubicBezTo>
                        <a:pt x="10" y="18"/>
                        <a:pt x="10" y="18"/>
                        <a:pt x="10" y="18"/>
                      </a:cubicBezTo>
                      <a:cubicBezTo>
                        <a:pt x="10" y="17"/>
                        <a:pt x="10" y="17"/>
                        <a:pt x="10" y="17"/>
                      </a:cubicBezTo>
                      <a:cubicBezTo>
                        <a:pt x="11" y="16"/>
                        <a:pt x="11" y="16"/>
                        <a:pt x="11" y="16"/>
                      </a:cubicBezTo>
                      <a:cubicBezTo>
                        <a:pt x="11" y="16"/>
                        <a:pt x="11" y="16"/>
                        <a:pt x="11" y="16"/>
                      </a:cubicBezTo>
                      <a:cubicBezTo>
                        <a:pt x="10" y="16"/>
                        <a:pt x="10" y="16"/>
                        <a:pt x="10" y="16"/>
                      </a:cubicBezTo>
                      <a:cubicBezTo>
                        <a:pt x="11" y="16"/>
                        <a:pt x="11" y="16"/>
                        <a:pt x="11" y="16"/>
                      </a:cubicBezTo>
                      <a:cubicBezTo>
                        <a:pt x="11" y="17"/>
                        <a:pt x="11" y="17"/>
                        <a:pt x="11" y="17"/>
                      </a:cubicBezTo>
                      <a:cubicBezTo>
                        <a:pt x="11" y="17"/>
                        <a:pt x="11" y="17"/>
                        <a:pt x="11" y="17"/>
                      </a:cubicBezTo>
                      <a:cubicBezTo>
                        <a:pt x="11" y="17"/>
                        <a:pt x="11" y="17"/>
                        <a:pt x="11" y="17"/>
                      </a:cubicBezTo>
                      <a:cubicBezTo>
                        <a:pt x="12" y="17"/>
                        <a:pt x="12" y="17"/>
                        <a:pt x="12" y="17"/>
                      </a:cubicBezTo>
                      <a:cubicBezTo>
                        <a:pt x="12" y="17"/>
                        <a:pt x="12" y="17"/>
                        <a:pt x="12" y="17"/>
                      </a:cubicBezTo>
                      <a:cubicBezTo>
                        <a:pt x="12" y="17"/>
                        <a:pt x="12" y="17"/>
                        <a:pt x="12" y="17"/>
                      </a:cubicBezTo>
                      <a:cubicBezTo>
                        <a:pt x="11" y="17"/>
                        <a:pt x="11" y="17"/>
                        <a:pt x="11" y="17"/>
                      </a:cubicBezTo>
                      <a:cubicBezTo>
                        <a:pt x="11" y="17"/>
                        <a:pt x="11" y="17"/>
                        <a:pt x="11" y="17"/>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2" y="18"/>
                        <a:pt x="12" y="18"/>
                        <a:pt x="12" y="18"/>
                      </a:cubicBezTo>
                      <a:cubicBezTo>
                        <a:pt x="12" y="18"/>
                        <a:pt x="12" y="18"/>
                        <a:pt x="12" y="18"/>
                      </a:cubicBezTo>
                      <a:cubicBezTo>
                        <a:pt x="12" y="18"/>
                        <a:pt x="12" y="18"/>
                        <a:pt x="12" y="18"/>
                      </a:cubicBezTo>
                      <a:cubicBezTo>
                        <a:pt x="12" y="18"/>
                        <a:pt x="12" y="18"/>
                        <a:pt x="12" y="18"/>
                      </a:cubicBezTo>
                      <a:cubicBezTo>
                        <a:pt x="13" y="19"/>
                        <a:pt x="13" y="19"/>
                        <a:pt x="13" y="19"/>
                      </a:cubicBezTo>
                      <a:cubicBezTo>
                        <a:pt x="13" y="19"/>
                        <a:pt x="13" y="19"/>
                        <a:pt x="13" y="19"/>
                      </a:cubicBezTo>
                      <a:cubicBezTo>
                        <a:pt x="13" y="19"/>
                        <a:pt x="13" y="19"/>
                        <a:pt x="13" y="19"/>
                      </a:cubicBezTo>
                      <a:cubicBezTo>
                        <a:pt x="13" y="19"/>
                        <a:pt x="13" y="19"/>
                        <a:pt x="13" y="19"/>
                      </a:cubicBezTo>
                      <a:cubicBezTo>
                        <a:pt x="12" y="19"/>
                        <a:pt x="12" y="19"/>
                        <a:pt x="12" y="19"/>
                      </a:cubicBezTo>
                      <a:cubicBezTo>
                        <a:pt x="12" y="19"/>
                        <a:pt x="12" y="19"/>
                        <a:pt x="12" y="19"/>
                      </a:cubicBezTo>
                      <a:cubicBezTo>
                        <a:pt x="11" y="20"/>
                        <a:pt x="11" y="20"/>
                        <a:pt x="11" y="20"/>
                      </a:cubicBezTo>
                      <a:cubicBezTo>
                        <a:pt x="11" y="20"/>
                        <a:pt x="11" y="20"/>
                        <a:pt x="11" y="20"/>
                      </a:cubicBezTo>
                      <a:cubicBezTo>
                        <a:pt x="10" y="20"/>
                        <a:pt x="10" y="20"/>
                        <a:pt x="10" y="20"/>
                      </a:cubicBezTo>
                      <a:cubicBezTo>
                        <a:pt x="9" y="20"/>
                        <a:pt x="9" y="20"/>
                        <a:pt x="9" y="20"/>
                      </a:cubicBezTo>
                      <a:cubicBezTo>
                        <a:pt x="8" y="21"/>
                        <a:pt x="8" y="21"/>
                        <a:pt x="8" y="21"/>
                      </a:cubicBezTo>
                      <a:cubicBezTo>
                        <a:pt x="8" y="21"/>
                        <a:pt x="8" y="21"/>
                        <a:pt x="8" y="21"/>
                      </a:cubicBezTo>
                      <a:cubicBezTo>
                        <a:pt x="8" y="21"/>
                        <a:pt x="8" y="21"/>
                        <a:pt x="8" y="21"/>
                      </a:cubicBezTo>
                      <a:cubicBezTo>
                        <a:pt x="8" y="21"/>
                        <a:pt x="8" y="21"/>
                        <a:pt x="8" y="21"/>
                      </a:cubicBezTo>
                      <a:cubicBezTo>
                        <a:pt x="9" y="21"/>
                        <a:pt x="9" y="21"/>
                        <a:pt x="9" y="21"/>
                      </a:cubicBezTo>
                      <a:cubicBezTo>
                        <a:pt x="11" y="20"/>
                        <a:pt x="11" y="20"/>
                        <a:pt x="11" y="20"/>
                      </a:cubicBezTo>
                      <a:cubicBezTo>
                        <a:pt x="13" y="20"/>
                        <a:pt x="13" y="20"/>
                        <a:pt x="13" y="20"/>
                      </a:cubicBezTo>
                      <a:cubicBezTo>
                        <a:pt x="14" y="19"/>
                        <a:pt x="14" y="19"/>
                        <a:pt x="14" y="19"/>
                      </a:cubicBezTo>
                      <a:cubicBezTo>
                        <a:pt x="15" y="19"/>
                        <a:pt x="15" y="19"/>
                        <a:pt x="15" y="19"/>
                      </a:cubicBezTo>
                      <a:cubicBezTo>
                        <a:pt x="15" y="19"/>
                        <a:pt x="15" y="19"/>
                        <a:pt x="15" y="19"/>
                      </a:cubicBezTo>
                      <a:cubicBezTo>
                        <a:pt x="15" y="19"/>
                        <a:pt x="15" y="19"/>
                        <a:pt x="15" y="19"/>
                      </a:cubicBezTo>
                      <a:cubicBezTo>
                        <a:pt x="17" y="19"/>
                        <a:pt x="17" y="19"/>
                        <a:pt x="17" y="19"/>
                      </a:cubicBezTo>
                      <a:cubicBezTo>
                        <a:pt x="18" y="19"/>
                        <a:pt x="18" y="19"/>
                        <a:pt x="18" y="19"/>
                      </a:cubicBezTo>
                      <a:cubicBezTo>
                        <a:pt x="18" y="19"/>
                        <a:pt x="18" y="19"/>
                        <a:pt x="18" y="19"/>
                      </a:cubicBezTo>
                      <a:cubicBezTo>
                        <a:pt x="18" y="18"/>
                        <a:pt x="18" y="18"/>
                        <a:pt x="18" y="18"/>
                      </a:cubicBezTo>
                      <a:cubicBezTo>
                        <a:pt x="18" y="18"/>
                        <a:pt x="18" y="18"/>
                        <a:pt x="18" y="18"/>
                      </a:cubicBezTo>
                      <a:cubicBezTo>
                        <a:pt x="18" y="18"/>
                        <a:pt x="18" y="18"/>
                        <a:pt x="18"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20" y="17"/>
                        <a:pt x="20" y="17"/>
                        <a:pt x="20" y="17"/>
                      </a:cubicBezTo>
                      <a:cubicBezTo>
                        <a:pt x="20" y="17"/>
                        <a:pt x="20" y="17"/>
                        <a:pt x="20" y="17"/>
                      </a:cubicBezTo>
                      <a:cubicBezTo>
                        <a:pt x="20" y="17"/>
                        <a:pt x="20" y="17"/>
                        <a:pt x="20" y="17"/>
                      </a:cubicBezTo>
                      <a:cubicBezTo>
                        <a:pt x="20" y="17"/>
                        <a:pt x="20" y="17"/>
                        <a:pt x="20" y="17"/>
                      </a:cubicBezTo>
                      <a:cubicBezTo>
                        <a:pt x="20" y="16"/>
                        <a:pt x="20" y="16"/>
                        <a:pt x="20" y="16"/>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1" y="16"/>
                        <a:pt x="21" y="16"/>
                        <a:pt x="21" y="16"/>
                      </a:cubicBezTo>
                      <a:cubicBezTo>
                        <a:pt x="21" y="17"/>
                        <a:pt x="21" y="17"/>
                        <a:pt x="21" y="17"/>
                      </a:cubicBezTo>
                      <a:cubicBezTo>
                        <a:pt x="20" y="17"/>
                        <a:pt x="20" y="17"/>
                        <a:pt x="20" y="17"/>
                      </a:cubicBezTo>
                      <a:cubicBezTo>
                        <a:pt x="21" y="18"/>
                        <a:pt x="21" y="18"/>
                        <a:pt x="21" y="18"/>
                      </a:cubicBezTo>
                      <a:cubicBezTo>
                        <a:pt x="21" y="18"/>
                        <a:pt x="21" y="18"/>
                        <a:pt x="21" y="18"/>
                      </a:cubicBezTo>
                      <a:cubicBezTo>
                        <a:pt x="21" y="17"/>
                        <a:pt x="21" y="17"/>
                        <a:pt x="21" y="17"/>
                      </a:cubicBezTo>
                      <a:cubicBezTo>
                        <a:pt x="21" y="17"/>
                        <a:pt x="21" y="17"/>
                        <a:pt x="21" y="17"/>
                      </a:cubicBezTo>
                      <a:cubicBezTo>
                        <a:pt x="22" y="17"/>
                        <a:pt x="22" y="17"/>
                        <a:pt x="22" y="17"/>
                      </a:cubicBezTo>
                      <a:cubicBezTo>
                        <a:pt x="22" y="17"/>
                        <a:pt x="22" y="17"/>
                        <a:pt x="22" y="17"/>
                      </a:cubicBezTo>
                      <a:cubicBezTo>
                        <a:pt x="23" y="17"/>
                        <a:pt x="23" y="17"/>
                        <a:pt x="23" y="17"/>
                      </a:cubicBezTo>
                      <a:cubicBezTo>
                        <a:pt x="23" y="17"/>
                        <a:pt x="23" y="17"/>
                        <a:pt x="23" y="17"/>
                      </a:cubicBezTo>
                      <a:cubicBezTo>
                        <a:pt x="24" y="17"/>
                        <a:pt x="24" y="17"/>
                        <a:pt x="24" y="17"/>
                      </a:cubicBezTo>
                      <a:cubicBezTo>
                        <a:pt x="24" y="17"/>
                        <a:pt x="24" y="17"/>
                        <a:pt x="24" y="17"/>
                      </a:cubicBezTo>
                      <a:cubicBezTo>
                        <a:pt x="24" y="16"/>
                        <a:pt x="24" y="16"/>
                        <a:pt x="24" y="16"/>
                      </a:cubicBezTo>
                      <a:cubicBezTo>
                        <a:pt x="25" y="17"/>
                        <a:pt x="25" y="17"/>
                        <a:pt x="25" y="17"/>
                      </a:cubicBezTo>
                      <a:cubicBezTo>
                        <a:pt x="25" y="17"/>
                        <a:pt x="25" y="17"/>
                        <a:pt x="25" y="17"/>
                      </a:cubicBezTo>
                      <a:cubicBezTo>
                        <a:pt x="25" y="17"/>
                        <a:pt x="25" y="17"/>
                        <a:pt x="25" y="17"/>
                      </a:cubicBezTo>
                      <a:cubicBezTo>
                        <a:pt x="25" y="17"/>
                        <a:pt x="25" y="17"/>
                        <a:pt x="25" y="17"/>
                      </a:cubicBezTo>
                      <a:cubicBezTo>
                        <a:pt x="26" y="17"/>
                        <a:pt x="26" y="17"/>
                        <a:pt x="26" y="17"/>
                      </a:cubicBezTo>
                      <a:cubicBezTo>
                        <a:pt x="25" y="17"/>
                        <a:pt x="25" y="17"/>
                        <a:pt x="25" y="17"/>
                      </a:cubicBezTo>
                      <a:cubicBezTo>
                        <a:pt x="25" y="17"/>
                        <a:pt x="25" y="17"/>
                        <a:pt x="25" y="17"/>
                      </a:cubicBezTo>
                      <a:cubicBezTo>
                        <a:pt x="25" y="17"/>
                        <a:pt x="25" y="17"/>
                        <a:pt x="25" y="17"/>
                      </a:cubicBezTo>
                      <a:cubicBezTo>
                        <a:pt x="26" y="18"/>
                        <a:pt x="26" y="18"/>
                        <a:pt x="26" y="18"/>
                      </a:cubicBezTo>
                      <a:cubicBezTo>
                        <a:pt x="26" y="18"/>
                        <a:pt x="26" y="18"/>
                        <a:pt x="26" y="18"/>
                      </a:cubicBezTo>
                      <a:cubicBezTo>
                        <a:pt x="26" y="18"/>
                        <a:pt x="26" y="18"/>
                        <a:pt x="26" y="18"/>
                      </a:cubicBezTo>
                      <a:cubicBezTo>
                        <a:pt x="26" y="18"/>
                        <a:pt x="26" y="18"/>
                        <a:pt x="26" y="18"/>
                      </a:cubicBezTo>
                      <a:cubicBezTo>
                        <a:pt x="26" y="19"/>
                        <a:pt x="26" y="19"/>
                        <a:pt x="26" y="19"/>
                      </a:cubicBezTo>
                      <a:cubicBezTo>
                        <a:pt x="26" y="18"/>
                        <a:pt x="26" y="18"/>
                        <a:pt x="26" y="18"/>
                      </a:cubicBezTo>
                      <a:cubicBezTo>
                        <a:pt x="26" y="18"/>
                        <a:pt x="26" y="18"/>
                        <a:pt x="26" y="18"/>
                      </a:cubicBezTo>
                      <a:cubicBezTo>
                        <a:pt x="25" y="18"/>
                        <a:pt x="25" y="18"/>
                        <a:pt x="25"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2" y="18"/>
                        <a:pt x="22" y="18"/>
                        <a:pt x="22" y="18"/>
                      </a:cubicBezTo>
                      <a:cubicBezTo>
                        <a:pt x="22" y="19"/>
                        <a:pt x="22" y="19"/>
                        <a:pt x="22" y="19"/>
                      </a:cubicBezTo>
                      <a:cubicBezTo>
                        <a:pt x="22" y="19"/>
                        <a:pt x="22" y="19"/>
                        <a:pt x="22" y="19"/>
                      </a:cubicBezTo>
                      <a:cubicBezTo>
                        <a:pt x="21" y="19"/>
                        <a:pt x="21" y="19"/>
                        <a:pt x="21" y="19"/>
                      </a:cubicBezTo>
                      <a:cubicBezTo>
                        <a:pt x="20" y="19"/>
                        <a:pt x="20" y="19"/>
                        <a:pt x="20" y="19"/>
                      </a:cubicBezTo>
                      <a:cubicBezTo>
                        <a:pt x="19" y="19"/>
                        <a:pt x="19" y="19"/>
                        <a:pt x="19" y="19"/>
                      </a:cubicBezTo>
                      <a:cubicBezTo>
                        <a:pt x="19" y="19"/>
                        <a:pt x="19" y="19"/>
                        <a:pt x="19" y="19"/>
                      </a:cubicBezTo>
                      <a:cubicBezTo>
                        <a:pt x="19" y="19"/>
                        <a:pt x="19" y="19"/>
                        <a:pt x="19" y="19"/>
                      </a:cubicBezTo>
                      <a:cubicBezTo>
                        <a:pt x="19" y="19"/>
                        <a:pt x="19" y="19"/>
                        <a:pt x="19" y="19"/>
                      </a:cubicBezTo>
                      <a:cubicBezTo>
                        <a:pt x="20" y="19"/>
                        <a:pt x="20" y="19"/>
                        <a:pt x="20" y="19"/>
                      </a:cubicBezTo>
                      <a:cubicBezTo>
                        <a:pt x="22" y="19"/>
                        <a:pt x="22" y="19"/>
                        <a:pt x="22" y="19"/>
                      </a:cubicBezTo>
                      <a:cubicBezTo>
                        <a:pt x="25" y="19"/>
                        <a:pt x="25" y="19"/>
                        <a:pt x="25" y="19"/>
                      </a:cubicBezTo>
                      <a:cubicBezTo>
                        <a:pt x="27" y="20"/>
                        <a:pt x="27" y="20"/>
                        <a:pt x="27" y="20"/>
                      </a:cubicBezTo>
                      <a:cubicBezTo>
                        <a:pt x="29" y="21"/>
                        <a:pt x="29" y="21"/>
                        <a:pt x="29" y="21"/>
                      </a:cubicBezTo>
                      <a:cubicBezTo>
                        <a:pt x="31" y="21"/>
                        <a:pt x="31" y="21"/>
                        <a:pt x="31" y="21"/>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4" y="22"/>
                        <a:pt x="34" y="22"/>
                        <a:pt x="34" y="22"/>
                      </a:cubicBezTo>
                      <a:cubicBezTo>
                        <a:pt x="33" y="22"/>
                        <a:pt x="33" y="22"/>
                        <a:pt x="33" y="22"/>
                      </a:cubicBezTo>
                      <a:cubicBezTo>
                        <a:pt x="33" y="22"/>
                        <a:pt x="33" y="22"/>
                        <a:pt x="33" y="22"/>
                      </a:cubicBezTo>
                      <a:cubicBezTo>
                        <a:pt x="33" y="21"/>
                        <a:pt x="33" y="21"/>
                        <a:pt x="33" y="21"/>
                      </a:cubicBezTo>
                      <a:cubicBezTo>
                        <a:pt x="33" y="21"/>
                        <a:pt x="33" y="21"/>
                        <a:pt x="33" y="21"/>
                      </a:cubicBezTo>
                      <a:cubicBezTo>
                        <a:pt x="33" y="21"/>
                        <a:pt x="33" y="21"/>
                        <a:pt x="33" y="21"/>
                      </a:cubicBezTo>
                      <a:cubicBezTo>
                        <a:pt x="32" y="21"/>
                        <a:pt x="32" y="21"/>
                        <a:pt x="32" y="21"/>
                      </a:cubicBezTo>
                      <a:cubicBezTo>
                        <a:pt x="32" y="20"/>
                        <a:pt x="32" y="20"/>
                        <a:pt x="32" y="20"/>
                      </a:cubicBezTo>
                      <a:cubicBezTo>
                        <a:pt x="32" y="20"/>
                        <a:pt x="32" y="20"/>
                        <a:pt x="32" y="20"/>
                      </a:cubicBezTo>
                      <a:cubicBezTo>
                        <a:pt x="32" y="21"/>
                        <a:pt x="32" y="21"/>
                        <a:pt x="32"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19"/>
                        <a:pt x="32" y="19"/>
                        <a:pt x="32" y="19"/>
                      </a:cubicBezTo>
                      <a:cubicBezTo>
                        <a:pt x="32" y="19"/>
                        <a:pt x="32" y="19"/>
                        <a:pt x="32" y="19"/>
                      </a:cubicBezTo>
                      <a:cubicBezTo>
                        <a:pt x="32" y="19"/>
                        <a:pt x="32" y="19"/>
                        <a:pt x="32" y="19"/>
                      </a:cubicBezTo>
                      <a:cubicBezTo>
                        <a:pt x="33" y="19"/>
                        <a:pt x="33" y="19"/>
                        <a:pt x="33" y="19"/>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20"/>
                        <a:pt x="34" y="20"/>
                        <a:pt x="34" y="20"/>
                      </a:cubicBezTo>
                      <a:cubicBezTo>
                        <a:pt x="35" y="19"/>
                        <a:pt x="35" y="19"/>
                        <a:pt x="35" y="19"/>
                      </a:cubicBezTo>
                      <a:cubicBezTo>
                        <a:pt x="35" y="19"/>
                        <a:pt x="35" y="19"/>
                        <a:pt x="35" y="19"/>
                      </a:cubicBezTo>
                      <a:cubicBezTo>
                        <a:pt x="35" y="18"/>
                        <a:pt x="35" y="18"/>
                        <a:pt x="35" y="18"/>
                      </a:cubicBezTo>
                      <a:cubicBezTo>
                        <a:pt x="35" y="18"/>
                        <a:pt x="35" y="18"/>
                        <a:pt x="35" y="18"/>
                      </a:cubicBezTo>
                      <a:cubicBezTo>
                        <a:pt x="35" y="19"/>
                        <a:pt x="35" y="19"/>
                        <a:pt x="35" y="19"/>
                      </a:cubicBezTo>
                      <a:cubicBezTo>
                        <a:pt x="36" y="19"/>
                        <a:pt x="36" y="19"/>
                        <a:pt x="36" y="19"/>
                      </a:cubicBezTo>
                      <a:cubicBezTo>
                        <a:pt x="35" y="19"/>
                        <a:pt x="35" y="19"/>
                        <a:pt x="35" y="19"/>
                      </a:cubicBezTo>
                      <a:cubicBezTo>
                        <a:pt x="35" y="20"/>
                        <a:pt x="35" y="20"/>
                        <a:pt x="35" y="20"/>
                      </a:cubicBezTo>
                      <a:cubicBezTo>
                        <a:pt x="34" y="20"/>
                        <a:pt x="34" y="20"/>
                        <a:pt x="34" y="20"/>
                      </a:cubicBezTo>
                      <a:cubicBezTo>
                        <a:pt x="34" y="20"/>
                        <a:pt x="34" y="20"/>
                        <a:pt x="34" y="20"/>
                      </a:cubicBezTo>
                      <a:cubicBezTo>
                        <a:pt x="34" y="21"/>
                        <a:pt x="34" y="21"/>
                        <a:pt x="34" y="21"/>
                      </a:cubicBezTo>
                      <a:cubicBezTo>
                        <a:pt x="33" y="21"/>
                        <a:pt x="33" y="21"/>
                        <a:pt x="33" y="21"/>
                      </a:cubicBezTo>
                      <a:cubicBezTo>
                        <a:pt x="33" y="21"/>
                        <a:pt x="33" y="21"/>
                        <a:pt x="33" y="21"/>
                      </a:cubicBezTo>
                      <a:cubicBezTo>
                        <a:pt x="33" y="21"/>
                        <a:pt x="33" y="21"/>
                        <a:pt x="33" y="21"/>
                      </a:cubicBezTo>
                      <a:cubicBezTo>
                        <a:pt x="34" y="22"/>
                        <a:pt x="34" y="22"/>
                        <a:pt x="34" y="22"/>
                      </a:cubicBezTo>
                      <a:cubicBezTo>
                        <a:pt x="34" y="22"/>
                        <a:pt x="34" y="22"/>
                        <a:pt x="34" y="22"/>
                      </a:cubicBezTo>
                      <a:cubicBezTo>
                        <a:pt x="34" y="22"/>
                        <a:pt x="34" y="22"/>
                        <a:pt x="34" y="22"/>
                      </a:cubicBezTo>
                      <a:cubicBezTo>
                        <a:pt x="35" y="22"/>
                        <a:pt x="35" y="22"/>
                        <a:pt x="35" y="22"/>
                      </a:cubicBezTo>
                      <a:cubicBezTo>
                        <a:pt x="35" y="22"/>
                        <a:pt x="35" y="22"/>
                        <a:pt x="35" y="22"/>
                      </a:cubicBezTo>
                      <a:cubicBezTo>
                        <a:pt x="35" y="22"/>
                        <a:pt x="35" y="22"/>
                        <a:pt x="35"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3"/>
                        <a:pt x="37" y="23"/>
                        <a:pt x="37" y="23"/>
                      </a:cubicBezTo>
                      <a:cubicBezTo>
                        <a:pt x="37" y="22"/>
                        <a:pt x="37" y="22"/>
                        <a:pt x="37" y="22"/>
                      </a:cubicBezTo>
                      <a:cubicBezTo>
                        <a:pt x="37" y="23"/>
                        <a:pt x="37" y="23"/>
                        <a:pt x="37" y="23"/>
                      </a:cubicBezTo>
                      <a:cubicBezTo>
                        <a:pt x="37" y="23"/>
                        <a:pt x="37" y="23"/>
                        <a:pt x="37" y="23"/>
                      </a:cubicBezTo>
                      <a:cubicBezTo>
                        <a:pt x="38" y="24"/>
                        <a:pt x="38" y="24"/>
                        <a:pt x="38" y="24"/>
                      </a:cubicBezTo>
                      <a:cubicBezTo>
                        <a:pt x="38" y="24"/>
                        <a:pt x="38" y="24"/>
                        <a:pt x="38" y="24"/>
                      </a:cubicBezTo>
                      <a:cubicBezTo>
                        <a:pt x="38" y="24"/>
                        <a:pt x="38" y="24"/>
                        <a:pt x="38" y="24"/>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9" y="23"/>
                        <a:pt x="39" y="23"/>
                        <a:pt x="39" y="23"/>
                      </a:cubicBezTo>
                      <a:cubicBezTo>
                        <a:pt x="39" y="23"/>
                        <a:pt x="39" y="23"/>
                        <a:pt x="39" y="23"/>
                      </a:cubicBezTo>
                      <a:cubicBezTo>
                        <a:pt x="39" y="23"/>
                        <a:pt x="39" y="23"/>
                        <a:pt x="39" y="23"/>
                      </a:cubicBezTo>
                      <a:cubicBezTo>
                        <a:pt x="39" y="23"/>
                        <a:pt x="39" y="23"/>
                        <a:pt x="39" y="23"/>
                      </a:cubicBezTo>
                      <a:cubicBezTo>
                        <a:pt x="39" y="24"/>
                        <a:pt x="39" y="24"/>
                        <a:pt x="39" y="24"/>
                      </a:cubicBezTo>
                      <a:cubicBezTo>
                        <a:pt x="39" y="24"/>
                        <a:pt x="39" y="24"/>
                        <a:pt x="39" y="24"/>
                      </a:cubicBezTo>
                      <a:cubicBezTo>
                        <a:pt x="39" y="24"/>
                        <a:pt x="39" y="24"/>
                        <a:pt x="39" y="24"/>
                      </a:cubicBezTo>
                      <a:cubicBezTo>
                        <a:pt x="38" y="24"/>
                        <a:pt x="38" y="24"/>
                        <a:pt x="38" y="24"/>
                      </a:cubicBezTo>
                      <a:cubicBezTo>
                        <a:pt x="38" y="24"/>
                        <a:pt x="38" y="24"/>
                        <a:pt x="38" y="24"/>
                      </a:cubicBezTo>
                      <a:cubicBezTo>
                        <a:pt x="37" y="23"/>
                        <a:pt x="37" y="23"/>
                        <a:pt x="37" y="23"/>
                      </a:cubicBezTo>
                      <a:cubicBezTo>
                        <a:pt x="37" y="23"/>
                        <a:pt x="37" y="23"/>
                        <a:pt x="37" y="23"/>
                      </a:cubicBezTo>
                      <a:cubicBezTo>
                        <a:pt x="36" y="23"/>
                        <a:pt x="36" y="23"/>
                        <a:pt x="36" y="23"/>
                      </a:cubicBezTo>
                      <a:cubicBezTo>
                        <a:pt x="35" y="23"/>
                        <a:pt x="35" y="23"/>
                        <a:pt x="35" y="23"/>
                      </a:cubicBezTo>
                      <a:cubicBezTo>
                        <a:pt x="35" y="22"/>
                        <a:pt x="35" y="22"/>
                        <a:pt x="35" y="22"/>
                      </a:cubicBezTo>
                      <a:cubicBezTo>
                        <a:pt x="34" y="22"/>
                        <a:pt x="34" y="22"/>
                        <a:pt x="34" y="22"/>
                      </a:cubicBezTo>
                      <a:cubicBezTo>
                        <a:pt x="34" y="22"/>
                        <a:pt x="34" y="22"/>
                        <a:pt x="34" y="22"/>
                      </a:cubicBezTo>
                      <a:cubicBezTo>
                        <a:pt x="34" y="22"/>
                        <a:pt x="34" y="22"/>
                        <a:pt x="34" y="22"/>
                      </a:cubicBezTo>
                      <a:cubicBezTo>
                        <a:pt x="35" y="23"/>
                        <a:pt x="35" y="23"/>
                        <a:pt x="35" y="23"/>
                      </a:cubicBezTo>
                      <a:cubicBezTo>
                        <a:pt x="35" y="23"/>
                        <a:pt x="35" y="23"/>
                        <a:pt x="35" y="23"/>
                      </a:cubicBezTo>
                      <a:cubicBezTo>
                        <a:pt x="38" y="25"/>
                        <a:pt x="38" y="25"/>
                        <a:pt x="38" y="25"/>
                      </a:cubicBezTo>
                      <a:cubicBezTo>
                        <a:pt x="37" y="25"/>
                        <a:pt x="37" y="25"/>
                        <a:pt x="37" y="25"/>
                      </a:cubicBezTo>
                      <a:cubicBezTo>
                        <a:pt x="37" y="25"/>
                        <a:pt x="37" y="25"/>
                        <a:pt x="37" y="25"/>
                      </a:cubicBezTo>
                      <a:cubicBezTo>
                        <a:pt x="37" y="24"/>
                        <a:pt x="37" y="24"/>
                        <a:pt x="37" y="24"/>
                      </a:cubicBezTo>
                      <a:cubicBezTo>
                        <a:pt x="36" y="24"/>
                        <a:pt x="36" y="24"/>
                        <a:pt x="36" y="24"/>
                      </a:cubicBezTo>
                      <a:cubicBezTo>
                        <a:pt x="36" y="24"/>
                        <a:pt x="36" y="24"/>
                        <a:pt x="36" y="24"/>
                      </a:cubicBezTo>
                      <a:cubicBezTo>
                        <a:pt x="36" y="24"/>
                        <a:pt x="36" y="24"/>
                        <a:pt x="36" y="24"/>
                      </a:cubicBezTo>
                      <a:cubicBezTo>
                        <a:pt x="36" y="24"/>
                        <a:pt x="36" y="24"/>
                        <a:pt x="36" y="24"/>
                      </a:cubicBezTo>
                      <a:cubicBezTo>
                        <a:pt x="36" y="24"/>
                        <a:pt x="36" y="24"/>
                        <a:pt x="36" y="24"/>
                      </a:cubicBezTo>
                      <a:cubicBezTo>
                        <a:pt x="37" y="25"/>
                        <a:pt x="37" y="25"/>
                        <a:pt x="37" y="25"/>
                      </a:cubicBezTo>
                      <a:cubicBezTo>
                        <a:pt x="37" y="25"/>
                        <a:pt x="37" y="25"/>
                        <a:pt x="37" y="25"/>
                      </a:cubicBezTo>
                      <a:cubicBezTo>
                        <a:pt x="39" y="26"/>
                        <a:pt x="39" y="26"/>
                        <a:pt x="39" y="26"/>
                      </a:cubicBezTo>
                      <a:cubicBezTo>
                        <a:pt x="39" y="26"/>
                        <a:pt x="39" y="26"/>
                        <a:pt x="39" y="26"/>
                      </a:cubicBezTo>
                      <a:cubicBezTo>
                        <a:pt x="40" y="26"/>
                        <a:pt x="40" y="26"/>
                        <a:pt x="40" y="26"/>
                      </a:cubicBezTo>
                      <a:cubicBezTo>
                        <a:pt x="40" y="26"/>
                        <a:pt x="40" y="26"/>
                        <a:pt x="40" y="26"/>
                      </a:cubicBezTo>
                      <a:cubicBezTo>
                        <a:pt x="40" y="27"/>
                        <a:pt x="40" y="27"/>
                        <a:pt x="40" y="27"/>
                      </a:cubicBezTo>
                      <a:cubicBezTo>
                        <a:pt x="40" y="27"/>
                        <a:pt x="40" y="27"/>
                        <a:pt x="40" y="27"/>
                      </a:cubicBezTo>
                      <a:cubicBezTo>
                        <a:pt x="41" y="28"/>
                        <a:pt x="41" y="28"/>
                        <a:pt x="41" y="28"/>
                      </a:cubicBezTo>
                      <a:cubicBezTo>
                        <a:pt x="41" y="28"/>
                        <a:pt x="41" y="28"/>
                        <a:pt x="41" y="28"/>
                      </a:cubicBezTo>
                      <a:cubicBezTo>
                        <a:pt x="41" y="29"/>
                        <a:pt x="41" y="29"/>
                        <a:pt x="41" y="29"/>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0" y="29"/>
                        <a:pt x="40" y="29"/>
                        <a:pt x="40" y="29"/>
                      </a:cubicBezTo>
                      <a:cubicBezTo>
                        <a:pt x="40" y="29"/>
                        <a:pt x="40" y="29"/>
                        <a:pt x="40" y="29"/>
                      </a:cubicBezTo>
                      <a:cubicBezTo>
                        <a:pt x="40" y="29"/>
                        <a:pt x="40" y="29"/>
                        <a:pt x="40" y="29"/>
                      </a:cubicBezTo>
                      <a:cubicBezTo>
                        <a:pt x="40" y="28"/>
                        <a:pt x="40" y="28"/>
                        <a:pt x="40" y="28"/>
                      </a:cubicBezTo>
                      <a:cubicBezTo>
                        <a:pt x="39" y="27"/>
                        <a:pt x="39" y="27"/>
                        <a:pt x="39" y="27"/>
                      </a:cubicBezTo>
                      <a:cubicBezTo>
                        <a:pt x="39" y="27"/>
                        <a:pt x="39" y="27"/>
                        <a:pt x="39" y="27"/>
                      </a:cubicBezTo>
                      <a:cubicBezTo>
                        <a:pt x="39" y="27"/>
                        <a:pt x="39" y="27"/>
                        <a:pt x="39" y="27"/>
                      </a:cubicBezTo>
                      <a:cubicBezTo>
                        <a:pt x="39" y="28"/>
                        <a:pt x="39" y="28"/>
                        <a:pt x="39" y="28"/>
                      </a:cubicBezTo>
                      <a:cubicBezTo>
                        <a:pt x="40" y="30"/>
                        <a:pt x="40" y="30"/>
                        <a:pt x="40" y="30"/>
                      </a:cubicBezTo>
                      <a:cubicBezTo>
                        <a:pt x="40" y="30"/>
                        <a:pt x="40" y="30"/>
                        <a:pt x="40" y="30"/>
                      </a:cubicBezTo>
                      <a:cubicBezTo>
                        <a:pt x="40" y="30"/>
                        <a:pt x="40" y="30"/>
                        <a:pt x="40" y="30"/>
                      </a:cubicBezTo>
                      <a:cubicBezTo>
                        <a:pt x="41" y="30"/>
                        <a:pt x="41" y="30"/>
                        <a:pt x="41" y="30"/>
                      </a:cubicBezTo>
                      <a:cubicBezTo>
                        <a:pt x="41" y="30"/>
                        <a:pt x="41" y="30"/>
                        <a:pt x="41" y="30"/>
                      </a:cubicBezTo>
                      <a:cubicBezTo>
                        <a:pt x="42" y="30"/>
                        <a:pt x="42" y="30"/>
                        <a:pt x="42" y="30"/>
                      </a:cubicBezTo>
                      <a:cubicBezTo>
                        <a:pt x="42" y="30"/>
                        <a:pt x="42" y="30"/>
                        <a:pt x="42" y="30"/>
                      </a:cubicBezTo>
                      <a:cubicBezTo>
                        <a:pt x="43" y="30"/>
                        <a:pt x="43" y="30"/>
                        <a:pt x="43" y="30"/>
                      </a:cubicBezTo>
                      <a:cubicBezTo>
                        <a:pt x="44" y="29"/>
                        <a:pt x="44" y="29"/>
                        <a:pt x="44" y="29"/>
                      </a:cubicBezTo>
                      <a:cubicBezTo>
                        <a:pt x="45" y="29"/>
                        <a:pt x="45" y="29"/>
                        <a:pt x="45" y="29"/>
                      </a:cubicBezTo>
                      <a:cubicBezTo>
                        <a:pt x="46" y="29"/>
                        <a:pt x="46" y="29"/>
                        <a:pt x="46" y="29"/>
                      </a:cubicBezTo>
                      <a:cubicBezTo>
                        <a:pt x="47" y="29"/>
                        <a:pt x="47" y="29"/>
                        <a:pt x="47" y="29"/>
                      </a:cubicBezTo>
                      <a:cubicBezTo>
                        <a:pt x="47" y="28"/>
                        <a:pt x="47" y="28"/>
                        <a:pt x="47" y="28"/>
                      </a:cubicBezTo>
                      <a:cubicBezTo>
                        <a:pt x="47" y="28"/>
                        <a:pt x="47" y="28"/>
                        <a:pt x="47" y="28"/>
                      </a:cubicBezTo>
                      <a:cubicBezTo>
                        <a:pt x="48" y="27"/>
                        <a:pt x="48" y="27"/>
                        <a:pt x="48" y="27"/>
                      </a:cubicBezTo>
                      <a:cubicBezTo>
                        <a:pt x="48" y="27"/>
                        <a:pt x="48" y="27"/>
                        <a:pt x="48" y="27"/>
                      </a:cubicBezTo>
                      <a:cubicBezTo>
                        <a:pt x="48" y="27"/>
                        <a:pt x="48" y="27"/>
                        <a:pt x="48" y="27"/>
                      </a:cubicBezTo>
                      <a:cubicBezTo>
                        <a:pt x="48" y="27"/>
                        <a:pt x="48" y="27"/>
                        <a:pt x="48" y="27"/>
                      </a:cubicBezTo>
                      <a:cubicBezTo>
                        <a:pt x="48" y="27"/>
                        <a:pt x="48" y="27"/>
                        <a:pt x="48" y="27"/>
                      </a:cubicBezTo>
                      <a:cubicBezTo>
                        <a:pt x="49" y="27"/>
                        <a:pt x="49" y="27"/>
                        <a:pt x="49" y="27"/>
                      </a:cubicBezTo>
                      <a:cubicBezTo>
                        <a:pt x="48" y="28"/>
                        <a:pt x="48" y="28"/>
                        <a:pt x="48" y="28"/>
                      </a:cubicBezTo>
                      <a:cubicBezTo>
                        <a:pt x="48" y="28"/>
                        <a:pt x="48" y="28"/>
                        <a:pt x="48" y="28"/>
                      </a:cubicBezTo>
                      <a:cubicBezTo>
                        <a:pt x="48" y="28"/>
                        <a:pt x="48" y="28"/>
                        <a:pt x="48" y="28"/>
                      </a:cubicBezTo>
                      <a:cubicBezTo>
                        <a:pt x="49" y="28"/>
                        <a:pt x="49" y="28"/>
                        <a:pt x="49" y="28"/>
                      </a:cubicBezTo>
                      <a:cubicBezTo>
                        <a:pt x="49" y="28"/>
                        <a:pt x="49" y="28"/>
                        <a:pt x="49" y="28"/>
                      </a:cubicBezTo>
                      <a:cubicBezTo>
                        <a:pt x="49" y="28"/>
                        <a:pt x="49" y="28"/>
                        <a:pt x="49" y="28"/>
                      </a:cubicBezTo>
                      <a:cubicBezTo>
                        <a:pt x="49" y="28"/>
                        <a:pt x="49" y="28"/>
                        <a:pt x="49" y="28"/>
                      </a:cubicBezTo>
                      <a:cubicBezTo>
                        <a:pt x="50" y="27"/>
                        <a:pt x="50" y="27"/>
                        <a:pt x="50" y="27"/>
                      </a:cubicBezTo>
                      <a:cubicBezTo>
                        <a:pt x="50" y="27"/>
                        <a:pt x="50" y="27"/>
                        <a:pt x="50" y="27"/>
                      </a:cubicBezTo>
                      <a:cubicBezTo>
                        <a:pt x="50" y="27"/>
                        <a:pt x="50" y="27"/>
                        <a:pt x="50" y="27"/>
                      </a:cubicBezTo>
                      <a:cubicBezTo>
                        <a:pt x="51" y="27"/>
                        <a:pt x="51" y="27"/>
                        <a:pt x="51" y="27"/>
                      </a:cubicBezTo>
                      <a:cubicBezTo>
                        <a:pt x="51" y="27"/>
                        <a:pt x="51" y="27"/>
                        <a:pt x="51" y="27"/>
                      </a:cubicBezTo>
                      <a:cubicBezTo>
                        <a:pt x="52" y="26"/>
                        <a:pt x="52" y="26"/>
                        <a:pt x="52" y="26"/>
                      </a:cubicBezTo>
                      <a:cubicBezTo>
                        <a:pt x="52" y="25"/>
                        <a:pt x="52" y="25"/>
                        <a:pt x="52" y="25"/>
                      </a:cubicBezTo>
                      <a:cubicBezTo>
                        <a:pt x="53" y="25"/>
                        <a:pt x="53" y="25"/>
                        <a:pt x="53" y="25"/>
                      </a:cubicBezTo>
                      <a:cubicBezTo>
                        <a:pt x="53" y="24"/>
                        <a:pt x="53" y="24"/>
                        <a:pt x="53" y="24"/>
                      </a:cubicBezTo>
                      <a:cubicBezTo>
                        <a:pt x="54" y="24"/>
                        <a:pt x="54" y="24"/>
                        <a:pt x="54" y="24"/>
                      </a:cubicBezTo>
                      <a:cubicBezTo>
                        <a:pt x="54" y="24"/>
                        <a:pt x="54" y="24"/>
                        <a:pt x="54" y="24"/>
                      </a:cubicBezTo>
                      <a:cubicBezTo>
                        <a:pt x="55" y="24"/>
                        <a:pt x="55" y="24"/>
                        <a:pt x="55" y="24"/>
                      </a:cubicBezTo>
                      <a:cubicBezTo>
                        <a:pt x="55" y="24"/>
                        <a:pt x="55" y="24"/>
                        <a:pt x="55" y="24"/>
                      </a:cubicBezTo>
                      <a:cubicBezTo>
                        <a:pt x="55" y="24"/>
                        <a:pt x="55" y="24"/>
                        <a:pt x="55" y="24"/>
                      </a:cubicBezTo>
                      <a:cubicBezTo>
                        <a:pt x="56" y="24"/>
                        <a:pt x="56" y="24"/>
                        <a:pt x="56" y="24"/>
                      </a:cubicBezTo>
                      <a:cubicBezTo>
                        <a:pt x="57" y="24"/>
                        <a:pt x="57" y="24"/>
                        <a:pt x="57" y="24"/>
                      </a:cubicBezTo>
                      <a:cubicBezTo>
                        <a:pt x="57" y="24"/>
                        <a:pt x="57" y="24"/>
                        <a:pt x="57" y="24"/>
                      </a:cubicBezTo>
                      <a:cubicBezTo>
                        <a:pt x="57" y="24"/>
                        <a:pt x="57" y="24"/>
                        <a:pt x="57" y="24"/>
                      </a:cubicBezTo>
                      <a:cubicBezTo>
                        <a:pt x="56" y="24"/>
                        <a:pt x="56" y="24"/>
                        <a:pt x="56" y="24"/>
                      </a:cubicBezTo>
                      <a:cubicBezTo>
                        <a:pt x="57" y="24"/>
                        <a:pt x="57" y="24"/>
                        <a:pt x="57" y="24"/>
                      </a:cubicBezTo>
                      <a:cubicBezTo>
                        <a:pt x="57" y="23"/>
                        <a:pt x="57" y="23"/>
                        <a:pt x="57" y="23"/>
                      </a:cubicBezTo>
                      <a:cubicBezTo>
                        <a:pt x="57" y="23"/>
                        <a:pt x="57" y="23"/>
                        <a:pt x="57" y="23"/>
                      </a:cubicBezTo>
                      <a:cubicBezTo>
                        <a:pt x="56" y="23"/>
                        <a:pt x="56" y="23"/>
                        <a:pt x="56" y="23"/>
                      </a:cubicBezTo>
                      <a:cubicBezTo>
                        <a:pt x="55" y="23"/>
                        <a:pt x="55" y="23"/>
                        <a:pt x="55" y="23"/>
                      </a:cubicBezTo>
                      <a:cubicBezTo>
                        <a:pt x="55" y="23"/>
                        <a:pt x="55" y="23"/>
                        <a:pt x="55" y="23"/>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6" y="22"/>
                        <a:pt x="56" y="22"/>
                        <a:pt x="56" y="22"/>
                      </a:cubicBezTo>
                      <a:cubicBezTo>
                        <a:pt x="56" y="22"/>
                        <a:pt x="56" y="22"/>
                        <a:pt x="56" y="22"/>
                      </a:cubicBezTo>
                      <a:cubicBezTo>
                        <a:pt x="57" y="22"/>
                        <a:pt x="57" y="22"/>
                        <a:pt x="57" y="22"/>
                      </a:cubicBezTo>
                      <a:cubicBezTo>
                        <a:pt x="57" y="22"/>
                        <a:pt x="57" y="22"/>
                        <a:pt x="57" y="22"/>
                      </a:cubicBezTo>
                      <a:cubicBezTo>
                        <a:pt x="57" y="22"/>
                        <a:pt x="57" y="22"/>
                        <a:pt x="57"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7" y="21"/>
                        <a:pt x="57" y="21"/>
                        <a:pt x="57" y="21"/>
                      </a:cubicBezTo>
                      <a:cubicBezTo>
                        <a:pt x="57" y="20"/>
                        <a:pt x="57" y="20"/>
                        <a:pt x="57"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9" y="20"/>
                        <a:pt x="59" y="20"/>
                        <a:pt x="59" y="20"/>
                      </a:cubicBezTo>
                      <a:cubicBezTo>
                        <a:pt x="59" y="19"/>
                        <a:pt x="59" y="19"/>
                        <a:pt x="59" y="19"/>
                      </a:cubicBezTo>
                      <a:cubicBezTo>
                        <a:pt x="59" y="19"/>
                        <a:pt x="59" y="19"/>
                        <a:pt x="59" y="19"/>
                      </a:cubicBezTo>
                      <a:cubicBezTo>
                        <a:pt x="59" y="19"/>
                        <a:pt x="59" y="19"/>
                        <a:pt x="59" y="19"/>
                      </a:cubicBezTo>
                      <a:cubicBezTo>
                        <a:pt x="59" y="19"/>
                        <a:pt x="59" y="19"/>
                        <a:pt x="59" y="19"/>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60" y="20"/>
                        <a:pt x="60" y="20"/>
                        <a:pt x="60" y="20"/>
                      </a:cubicBezTo>
                      <a:cubicBezTo>
                        <a:pt x="61" y="19"/>
                        <a:pt x="61" y="19"/>
                        <a:pt x="61" y="19"/>
                      </a:cubicBezTo>
                      <a:cubicBezTo>
                        <a:pt x="61" y="19"/>
                        <a:pt x="61" y="19"/>
                        <a:pt x="61" y="19"/>
                      </a:cubicBezTo>
                      <a:cubicBezTo>
                        <a:pt x="62" y="19"/>
                        <a:pt x="62" y="19"/>
                        <a:pt x="62" y="19"/>
                      </a:cubicBezTo>
                      <a:cubicBezTo>
                        <a:pt x="63" y="20"/>
                        <a:pt x="63" y="20"/>
                        <a:pt x="63" y="20"/>
                      </a:cubicBezTo>
                      <a:cubicBezTo>
                        <a:pt x="65" y="21"/>
                        <a:pt x="65" y="21"/>
                        <a:pt x="65" y="21"/>
                      </a:cubicBezTo>
                      <a:cubicBezTo>
                        <a:pt x="66" y="21"/>
                        <a:pt x="66" y="21"/>
                        <a:pt x="66" y="21"/>
                      </a:cubicBezTo>
                      <a:cubicBezTo>
                        <a:pt x="66" y="21"/>
                        <a:pt x="66" y="21"/>
                        <a:pt x="66" y="21"/>
                      </a:cubicBezTo>
                      <a:cubicBezTo>
                        <a:pt x="66" y="21"/>
                        <a:pt x="66" y="21"/>
                        <a:pt x="66" y="21"/>
                      </a:cubicBezTo>
                      <a:cubicBezTo>
                        <a:pt x="67" y="21"/>
                        <a:pt x="67" y="21"/>
                        <a:pt x="67" y="21"/>
                      </a:cubicBezTo>
                      <a:cubicBezTo>
                        <a:pt x="67" y="21"/>
                        <a:pt x="67" y="21"/>
                        <a:pt x="67" y="21"/>
                      </a:cubicBezTo>
                      <a:cubicBezTo>
                        <a:pt x="67" y="21"/>
                        <a:pt x="67" y="21"/>
                        <a:pt x="67" y="21"/>
                      </a:cubicBezTo>
                      <a:cubicBezTo>
                        <a:pt x="68" y="22"/>
                        <a:pt x="68" y="22"/>
                        <a:pt x="68" y="22"/>
                      </a:cubicBezTo>
                      <a:cubicBezTo>
                        <a:pt x="68" y="22"/>
                        <a:pt x="68" y="22"/>
                        <a:pt x="68" y="22"/>
                      </a:cubicBezTo>
                      <a:cubicBezTo>
                        <a:pt x="68" y="22"/>
                        <a:pt x="68" y="22"/>
                        <a:pt x="68" y="22"/>
                      </a:cubicBezTo>
                      <a:cubicBezTo>
                        <a:pt x="69" y="23"/>
                        <a:pt x="69" y="23"/>
                        <a:pt x="69" y="23"/>
                      </a:cubicBezTo>
                      <a:cubicBezTo>
                        <a:pt x="69" y="23"/>
                        <a:pt x="69" y="23"/>
                        <a:pt x="69" y="23"/>
                      </a:cubicBezTo>
                      <a:cubicBezTo>
                        <a:pt x="69" y="23"/>
                        <a:pt x="69" y="23"/>
                        <a:pt x="69" y="23"/>
                      </a:cubicBezTo>
                      <a:cubicBezTo>
                        <a:pt x="70" y="23"/>
                        <a:pt x="70" y="23"/>
                        <a:pt x="70" y="23"/>
                      </a:cubicBezTo>
                      <a:cubicBezTo>
                        <a:pt x="70" y="23"/>
                        <a:pt x="70" y="23"/>
                        <a:pt x="70" y="23"/>
                      </a:cubicBezTo>
                      <a:cubicBezTo>
                        <a:pt x="70" y="24"/>
                        <a:pt x="70" y="24"/>
                        <a:pt x="70" y="24"/>
                      </a:cubicBezTo>
                      <a:cubicBezTo>
                        <a:pt x="70" y="24"/>
                        <a:pt x="70" y="24"/>
                        <a:pt x="70" y="24"/>
                      </a:cubicBezTo>
                      <a:cubicBezTo>
                        <a:pt x="70" y="24"/>
                        <a:pt x="70" y="24"/>
                        <a:pt x="70" y="24"/>
                      </a:cubicBezTo>
                      <a:cubicBezTo>
                        <a:pt x="70" y="24"/>
                        <a:pt x="70" y="24"/>
                        <a:pt x="70" y="24"/>
                      </a:cubicBezTo>
                      <a:cubicBezTo>
                        <a:pt x="71" y="25"/>
                        <a:pt x="71" y="25"/>
                        <a:pt x="71" y="25"/>
                      </a:cubicBezTo>
                      <a:cubicBezTo>
                        <a:pt x="71" y="25"/>
                        <a:pt x="71" y="25"/>
                        <a:pt x="71" y="25"/>
                      </a:cubicBezTo>
                      <a:cubicBezTo>
                        <a:pt x="71" y="25"/>
                        <a:pt x="71" y="25"/>
                        <a:pt x="71" y="25"/>
                      </a:cubicBezTo>
                      <a:cubicBezTo>
                        <a:pt x="72" y="25"/>
                        <a:pt x="72" y="25"/>
                        <a:pt x="72" y="25"/>
                      </a:cubicBezTo>
                      <a:cubicBezTo>
                        <a:pt x="72" y="26"/>
                        <a:pt x="72" y="26"/>
                        <a:pt x="72" y="26"/>
                      </a:cubicBezTo>
                      <a:cubicBezTo>
                        <a:pt x="72" y="26"/>
                        <a:pt x="72" y="26"/>
                        <a:pt x="72" y="26"/>
                      </a:cubicBezTo>
                      <a:cubicBezTo>
                        <a:pt x="72" y="26"/>
                        <a:pt x="72" y="26"/>
                        <a:pt x="72" y="26"/>
                      </a:cubicBezTo>
                      <a:cubicBezTo>
                        <a:pt x="73" y="26"/>
                        <a:pt x="73" y="26"/>
                        <a:pt x="73" y="26"/>
                      </a:cubicBezTo>
                      <a:cubicBezTo>
                        <a:pt x="73" y="26"/>
                        <a:pt x="73" y="26"/>
                        <a:pt x="73" y="26"/>
                      </a:cubicBezTo>
                      <a:cubicBezTo>
                        <a:pt x="73" y="26"/>
                        <a:pt x="73" y="26"/>
                        <a:pt x="73" y="26"/>
                      </a:cubicBezTo>
                      <a:cubicBezTo>
                        <a:pt x="74" y="26"/>
                        <a:pt x="74" y="26"/>
                        <a:pt x="74" y="26"/>
                      </a:cubicBezTo>
                      <a:cubicBezTo>
                        <a:pt x="74" y="27"/>
                        <a:pt x="74" y="27"/>
                        <a:pt x="74" y="27"/>
                      </a:cubicBezTo>
                      <a:cubicBezTo>
                        <a:pt x="74" y="27"/>
                        <a:pt x="74" y="27"/>
                        <a:pt x="74" y="27"/>
                      </a:cubicBezTo>
                      <a:cubicBezTo>
                        <a:pt x="74" y="27"/>
                        <a:pt x="74" y="27"/>
                        <a:pt x="74" y="27"/>
                      </a:cubicBezTo>
                      <a:cubicBezTo>
                        <a:pt x="74" y="28"/>
                        <a:pt x="74" y="28"/>
                        <a:pt x="74" y="28"/>
                      </a:cubicBezTo>
                      <a:cubicBezTo>
                        <a:pt x="74" y="28"/>
                        <a:pt x="74" y="28"/>
                        <a:pt x="74" y="28"/>
                      </a:cubicBezTo>
                      <a:cubicBezTo>
                        <a:pt x="74" y="28"/>
                        <a:pt x="74" y="28"/>
                        <a:pt x="74" y="28"/>
                      </a:cubicBezTo>
                      <a:cubicBezTo>
                        <a:pt x="74" y="28"/>
                        <a:pt x="74" y="28"/>
                        <a:pt x="74" y="28"/>
                      </a:cubicBezTo>
                      <a:cubicBezTo>
                        <a:pt x="74" y="29"/>
                        <a:pt x="74" y="29"/>
                        <a:pt x="74" y="29"/>
                      </a:cubicBezTo>
                      <a:cubicBezTo>
                        <a:pt x="74" y="29"/>
                        <a:pt x="74" y="29"/>
                        <a:pt x="74" y="29"/>
                      </a:cubicBezTo>
                      <a:cubicBezTo>
                        <a:pt x="75" y="29"/>
                        <a:pt x="75" y="29"/>
                        <a:pt x="75" y="29"/>
                      </a:cubicBezTo>
                      <a:cubicBezTo>
                        <a:pt x="75" y="29"/>
                        <a:pt x="75" y="29"/>
                        <a:pt x="75" y="29"/>
                      </a:cubicBezTo>
                      <a:cubicBezTo>
                        <a:pt x="76" y="30"/>
                        <a:pt x="76" y="30"/>
                        <a:pt x="76" y="30"/>
                      </a:cubicBezTo>
                      <a:cubicBezTo>
                        <a:pt x="76" y="30"/>
                        <a:pt x="76" y="30"/>
                        <a:pt x="76" y="30"/>
                      </a:cubicBezTo>
                      <a:cubicBezTo>
                        <a:pt x="77" y="30"/>
                        <a:pt x="77" y="30"/>
                        <a:pt x="77" y="30"/>
                      </a:cubicBezTo>
                      <a:cubicBezTo>
                        <a:pt x="77" y="30"/>
                        <a:pt x="77" y="30"/>
                        <a:pt x="77" y="30"/>
                      </a:cubicBezTo>
                      <a:cubicBezTo>
                        <a:pt x="77" y="30"/>
                        <a:pt x="77" y="30"/>
                        <a:pt x="77" y="30"/>
                      </a:cubicBezTo>
                      <a:cubicBezTo>
                        <a:pt x="78" y="31"/>
                        <a:pt x="78" y="31"/>
                        <a:pt x="78" y="31"/>
                      </a:cubicBezTo>
                      <a:cubicBezTo>
                        <a:pt x="78" y="32"/>
                        <a:pt x="78" y="32"/>
                        <a:pt x="78" y="32"/>
                      </a:cubicBezTo>
                      <a:cubicBezTo>
                        <a:pt x="78" y="32"/>
                        <a:pt x="78" y="32"/>
                        <a:pt x="78" y="32"/>
                      </a:cubicBezTo>
                      <a:cubicBezTo>
                        <a:pt x="78" y="32"/>
                        <a:pt x="78" y="32"/>
                        <a:pt x="78" y="32"/>
                      </a:cubicBezTo>
                      <a:cubicBezTo>
                        <a:pt x="79" y="32"/>
                        <a:pt x="79" y="32"/>
                        <a:pt x="79" y="32"/>
                      </a:cubicBezTo>
                      <a:cubicBezTo>
                        <a:pt x="79" y="32"/>
                        <a:pt x="79" y="32"/>
                        <a:pt x="79" y="32"/>
                      </a:cubicBezTo>
                      <a:cubicBezTo>
                        <a:pt x="79" y="32"/>
                        <a:pt x="79" y="32"/>
                        <a:pt x="79" y="32"/>
                      </a:cubicBezTo>
                      <a:cubicBezTo>
                        <a:pt x="79" y="33"/>
                        <a:pt x="79" y="33"/>
                        <a:pt x="79" y="33"/>
                      </a:cubicBezTo>
                      <a:cubicBezTo>
                        <a:pt x="79" y="33"/>
                        <a:pt x="79" y="33"/>
                        <a:pt x="79"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4"/>
                        <a:pt x="80" y="34"/>
                        <a:pt x="80" y="34"/>
                      </a:cubicBezTo>
                      <a:cubicBezTo>
                        <a:pt x="80" y="34"/>
                        <a:pt x="80" y="34"/>
                        <a:pt x="80" y="34"/>
                      </a:cubicBezTo>
                      <a:cubicBezTo>
                        <a:pt x="80" y="34"/>
                        <a:pt x="80" y="34"/>
                        <a:pt x="80" y="34"/>
                      </a:cubicBezTo>
                      <a:cubicBezTo>
                        <a:pt x="81" y="34"/>
                        <a:pt x="81" y="34"/>
                        <a:pt x="81" y="34"/>
                      </a:cubicBezTo>
                      <a:cubicBezTo>
                        <a:pt x="81" y="34"/>
                        <a:pt x="81" y="34"/>
                        <a:pt x="81" y="34"/>
                      </a:cubicBezTo>
                      <a:cubicBezTo>
                        <a:pt x="81" y="34"/>
                        <a:pt x="81" y="34"/>
                        <a:pt x="81" y="34"/>
                      </a:cubicBezTo>
                      <a:cubicBezTo>
                        <a:pt x="81" y="34"/>
                        <a:pt x="81" y="34"/>
                        <a:pt x="81" y="34"/>
                      </a:cubicBezTo>
                      <a:cubicBezTo>
                        <a:pt x="81" y="34"/>
                        <a:pt x="81" y="34"/>
                        <a:pt x="81" y="34"/>
                      </a:cubicBezTo>
                      <a:cubicBezTo>
                        <a:pt x="82" y="34"/>
                        <a:pt x="82" y="34"/>
                        <a:pt x="82" y="34"/>
                      </a:cubicBezTo>
                      <a:cubicBezTo>
                        <a:pt x="82" y="34"/>
                        <a:pt x="82" y="34"/>
                        <a:pt x="82" y="34"/>
                      </a:cubicBezTo>
                      <a:cubicBezTo>
                        <a:pt x="82" y="34"/>
                        <a:pt x="82" y="34"/>
                        <a:pt x="82" y="34"/>
                      </a:cubicBezTo>
                      <a:cubicBezTo>
                        <a:pt x="82" y="34"/>
                        <a:pt x="82" y="34"/>
                        <a:pt x="82" y="34"/>
                      </a:cubicBezTo>
                      <a:cubicBezTo>
                        <a:pt x="83" y="34"/>
                        <a:pt x="83" y="34"/>
                        <a:pt x="83" y="34"/>
                      </a:cubicBezTo>
                      <a:cubicBezTo>
                        <a:pt x="83" y="34"/>
                        <a:pt x="83" y="34"/>
                        <a:pt x="83" y="34"/>
                      </a:cubicBezTo>
                      <a:cubicBezTo>
                        <a:pt x="83" y="34"/>
                        <a:pt x="83" y="34"/>
                        <a:pt x="83" y="34"/>
                      </a:cubicBezTo>
                      <a:cubicBezTo>
                        <a:pt x="84" y="34"/>
                        <a:pt x="84" y="34"/>
                        <a:pt x="84" y="34"/>
                      </a:cubicBezTo>
                      <a:cubicBezTo>
                        <a:pt x="84" y="34"/>
                        <a:pt x="84" y="34"/>
                        <a:pt x="84" y="34"/>
                      </a:cubicBezTo>
                      <a:cubicBezTo>
                        <a:pt x="84" y="34"/>
                        <a:pt x="84" y="34"/>
                        <a:pt x="84" y="34"/>
                      </a:cubicBezTo>
                      <a:cubicBezTo>
                        <a:pt x="84" y="34"/>
                        <a:pt x="84" y="34"/>
                        <a:pt x="84"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5"/>
                        <a:pt x="85" y="35"/>
                        <a:pt x="85" y="35"/>
                      </a:cubicBezTo>
                      <a:cubicBezTo>
                        <a:pt x="86" y="35"/>
                        <a:pt x="86" y="35"/>
                        <a:pt x="86" y="35"/>
                      </a:cubicBezTo>
                      <a:cubicBezTo>
                        <a:pt x="85" y="35"/>
                        <a:pt x="85" y="35"/>
                        <a:pt x="85" y="35"/>
                      </a:cubicBezTo>
                      <a:cubicBezTo>
                        <a:pt x="86" y="35"/>
                        <a:pt x="86" y="35"/>
                        <a:pt x="86" y="35"/>
                      </a:cubicBezTo>
                      <a:cubicBezTo>
                        <a:pt x="86" y="36"/>
                        <a:pt x="86" y="36"/>
                        <a:pt x="86" y="36"/>
                      </a:cubicBezTo>
                      <a:cubicBezTo>
                        <a:pt x="86" y="36"/>
                        <a:pt x="86" y="36"/>
                        <a:pt x="86" y="36"/>
                      </a:cubicBezTo>
                      <a:cubicBezTo>
                        <a:pt x="86" y="36"/>
                        <a:pt x="86" y="36"/>
                        <a:pt x="86" y="36"/>
                      </a:cubicBezTo>
                      <a:cubicBezTo>
                        <a:pt x="86" y="37"/>
                        <a:pt x="86" y="37"/>
                        <a:pt x="86" y="37"/>
                      </a:cubicBezTo>
                      <a:cubicBezTo>
                        <a:pt x="86" y="37"/>
                        <a:pt x="86" y="37"/>
                        <a:pt x="86" y="37"/>
                      </a:cubicBezTo>
                      <a:cubicBezTo>
                        <a:pt x="86" y="37"/>
                        <a:pt x="86" y="37"/>
                        <a:pt x="86" y="37"/>
                      </a:cubicBezTo>
                      <a:cubicBezTo>
                        <a:pt x="87" y="37"/>
                        <a:pt x="87" y="37"/>
                        <a:pt x="87" y="37"/>
                      </a:cubicBezTo>
                      <a:cubicBezTo>
                        <a:pt x="87" y="37"/>
                        <a:pt x="87" y="37"/>
                        <a:pt x="87" y="37"/>
                      </a:cubicBezTo>
                      <a:cubicBezTo>
                        <a:pt x="87" y="37"/>
                        <a:pt x="87" y="37"/>
                        <a:pt x="87" y="37"/>
                      </a:cubicBezTo>
                      <a:cubicBezTo>
                        <a:pt x="87" y="38"/>
                        <a:pt x="87" y="38"/>
                        <a:pt x="87" y="38"/>
                      </a:cubicBezTo>
                      <a:cubicBezTo>
                        <a:pt x="88" y="39"/>
                        <a:pt x="88" y="39"/>
                        <a:pt x="88" y="39"/>
                      </a:cubicBezTo>
                      <a:cubicBezTo>
                        <a:pt x="88" y="39"/>
                        <a:pt x="88" y="39"/>
                        <a:pt x="88" y="39"/>
                      </a:cubicBezTo>
                      <a:cubicBezTo>
                        <a:pt x="88" y="39"/>
                        <a:pt x="88" y="39"/>
                        <a:pt x="88" y="39"/>
                      </a:cubicBezTo>
                      <a:cubicBezTo>
                        <a:pt x="88" y="39"/>
                        <a:pt x="88" y="39"/>
                        <a:pt x="88" y="39"/>
                      </a:cubicBezTo>
                      <a:cubicBezTo>
                        <a:pt x="89" y="39"/>
                        <a:pt x="89" y="39"/>
                        <a:pt x="89" y="39"/>
                      </a:cubicBezTo>
                      <a:cubicBezTo>
                        <a:pt x="89" y="39"/>
                        <a:pt x="89" y="39"/>
                        <a:pt x="89" y="39"/>
                      </a:cubicBezTo>
                      <a:cubicBezTo>
                        <a:pt x="89" y="39"/>
                        <a:pt x="89" y="39"/>
                        <a:pt x="89" y="39"/>
                      </a:cubicBezTo>
                      <a:cubicBezTo>
                        <a:pt x="89" y="40"/>
                        <a:pt x="89" y="40"/>
                        <a:pt x="89" y="40"/>
                      </a:cubicBezTo>
                      <a:cubicBezTo>
                        <a:pt x="89" y="40"/>
                        <a:pt x="89" y="40"/>
                        <a:pt x="89" y="40"/>
                      </a:cubicBezTo>
                      <a:cubicBezTo>
                        <a:pt x="89" y="41"/>
                        <a:pt x="89" y="41"/>
                        <a:pt x="89" y="41"/>
                      </a:cubicBezTo>
                      <a:cubicBezTo>
                        <a:pt x="89" y="40"/>
                        <a:pt x="89" y="40"/>
                        <a:pt x="89" y="40"/>
                      </a:cubicBezTo>
                      <a:cubicBezTo>
                        <a:pt x="88" y="40"/>
                        <a:pt x="88" y="40"/>
                        <a:pt x="88" y="40"/>
                      </a:cubicBezTo>
                      <a:cubicBezTo>
                        <a:pt x="88" y="41"/>
                        <a:pt x="88" y="41"/>
                        <a:pt x="88" y="41"/>
                      </a:cubicBezTo>
                      <a:cubicBezTo>
                        <a:pt x="88" y="41"/>
                        <a:pt x="88" y="41"/>
                        <a:pt x="88" y="41"/>
                      </a:cubicBezTo>
                      <a:cubicBezTo>
                        <a:pt x="89" y="41"/>
                        <a:pt x="89" y="41"/>
                        <a:pt x="89" y="41"/>
                      </a:cubicBezTo>
                      <a:cubicBezTo>
                        <a:pt x="89" y="41"/>
                        <a:pt x="89" y="41"/>
                        <a:pt x="89" y="41"/>
                      </a:cubicBezTo>
                      <a:cubicBezTo>
                        <a:pt x="89" y="41"/>
                        <a:pt x="89" y="41"/>
                        <a:pt x="89" y="41"/>
                      </a:cubicBezTo>
                      <a:cubicBezTo>
                        <a:pt x="89" y="41"/>
                        <a:pt x="89" y="41"/>
                        <a:pt x="89" y="41"/>
                      </a:cubicBezTo>
                      <a:cubicBezTo>
                        <a:pt x="89" y="41"/>
                        <a:pt x="89" y="41"/>
                        <a:pt x="89" y="41"/>
                      </a:cubicBezTo>
                      <a:cubicBezTo>
                        <a:pt x="89" y="42"/>
                        <a:pt x="89" y="42"/>
                        <a:pt x="89" y="42"/>
                      </a:cubicBezTo>
                      <a:cubicBezTo>
                        <a:pt x="89" y="42"/>
                        <a:pt x="89" y="42"/>
                        <a:pt x="89" y="42"/>
                      </a:cubicBezTo>
                      <a:cubicBezTo>
                        <a:pt x="89" y="42"/>
                        <a:pt x="89" y="42"/>
                        <a:pt x="89" y="42"/>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4"/>
                        <a:pt x="89" y="44"/>
                        <a:pt x="89" y="44"/>
                      </a:cubicBezTo>
                      <a:cubicBezTo>
                        <a:pt x="90" y="46"/>
                        <a:pt x="90" y="46"/>
                        <a:pt x="90" y="46"/>
                      </a:cubicBezTo>
                      <a:cubicBezTo>
                        <a:pt x="89" y="46"/>
                        <a:pt x="89" y="46"/>
                        <a:pt x="89" y="46"/>
                      </a:cubicBezTo>
                      <a:cubicBezTo>
                        <a:pt x="89" y="46"/>
                        <a:pt x="89" y="46"/>
                        <a:pt x="89" y="46"/>
                      </a:cubicBezTo>
                      <a:cubicBezTo>
                        <a:pt x="90" y="47"/>
                        <a:pt x="90" y="47"/>
                        <a:pt x="90" y="47"/>
                      </a:cubicBezTo>
                      <a:cubicBezTo>
                        <a:pt x="89" y="48"/>
                        <a:pt x="89" y="48"/>
                        <a:pt x="89" y="48"/>
                      </a:cubicBezTo>
                      <a:cubicBezTo>
                        <a:pt x="89" y="48"/>
                        <a:pt x="89" y="48"/>
                        <a:pt x="89" y="48"/>
                      </a:cubicBezTo>
                      <a:cubicBezTo>
                        <a:pt x="89" y="48"/>
                        <a:pt x="89" y="48"/>
                        <a:pt x="89" y="48"/>
                      </a:cubicBezTo>
                      <a:cubicBezTo>
                        <a:pt x="89" y="49"/>
                        <a:pt x="89" y="49"/>
                        <a:pt x="89" y="49"/>
                      </a:cubicBezTo>
                      <a:cubicBezTo>
                        <a:pt x="89" y="50"/>
                        <a:pt x="89" y="50"/>
                        <a:pt x="89" y="50"/>
                      </a:cubicBezTo>
                      <a:cubicBezTo>
                        <a:pt x="89" y="50"/>
                        <a:pt x="89" y="50"/>
                        <a:pt x="89" y="50"/>
                      </a:cubicBezTo>
                      <a:cubicBezTo>
                        <a:pt x="89" y="50"/>
                        <a:pt x="89" y="50"/>
                        <a:pt x="89" y="50"/>
                      </a:cubicBezTo>
                      <a:cubicBezTo>
                        <a:pt x="89" y="50"/>
                        <a:pt x="89" y="50"/>
                        <a:pt x="89" y="50"/>
                      </a:cubicBezTo>
                      <a:cubicBezTo>
                        <a:pt x="89" y="50"/>
                        <a:pt x="89" y="50"/>
                        <a:pt x="89" y="50"/>
                      </a:cubicBezTo>
                      <a:cubicBezTo>
                        <a:pt x="89" y="51"/>
                        <a:pt x="89" y="51"/>
                        <a:pt x="89" y="51"/>
                      </a:cubicBezTo>
                      <a:cubicBezTo>
                        <a:pt x="89" y="51"/>
                        <a:pt x="89" y="51"/>
                        <a:pt x="89" y="51"/>
                      </a:cubicBezTo>
                      <a:cubicBezTo>
                        <a:pt x="89" y="52"/>
                        <a:pt x="89" y="52"/>
                        <a:pt x="89" y="52"/>
                      </a:cubicBezTo>
                      <a:cubicBezTo>
                        <a:pt x="89" y="52"/>
                        <a:pt x="89" y="52"/>
                        <a:pt x="89" y="52"/>
                      </a:cubicBezTo>
                      <a:cubicBezTo>
                        <a:pt x="88" y="52"/>
                        <a:pt x="88" y="52"/>
                        <a:pt x="88" y="52"/>
                      </a:cubicBezTo>
                      <a:cubicBezTo>
                        <a:pt x="88" y="52"/>
                        <a:pt x="88" y="52"/>
                        <a:pt x="88" y="52"/>
                      </a:cubicBezTo>
                      <a:cubicBezTo>
                        <a:pt x="88" y="53"/>
                        <a:pt x="88" y="53"/>
                        <a:pt x="88" y="53"/>
                      </a:cubicBezTo>
                      <a:cubicBezTo>
                        <a:pt x="88" y="53"/>
                        <a:pt x="88" y="53"/>
                        <a:pt x="88" y="53"/>
                      </a:cubicBezTo>
                      <a:cubicBezTo>
                        <a:pt x="88" y="53"/>
                        <a:pt x="88" y="53"/>
                        <a:pt x="88" y="53"/>
                      </a:cubicBezTo>
                      <a:cubicBezTo>
                        <a:pt x="88" y="54"/>
                        <a:pt x="88" y="54"/>
                        <a:pt x="88" y="54"/>
                      </a:cubicBezTo>
                      <a:cubicBezTo>
                        <a:pt x="89" y="54"/>
                        <a:pt x="89" y="54"/>
                        <a:pt x="89" y="54"/>
                      </a:cubicBezTo>
                      <a:cubicBezTo>
                        <a:pt x="89" y="54"/>
                        <a:pt x="89" y="54"/>
                        <a:pt x="89" y="54"/>
                      </a:cubicBezTo>
                      <a:cubicBezTo>
                        <a:pt x="89" y="54"/>
                        <a:pt x="89" y="54"/>
                        <a:pt x="89" y="54"/>
                      </a:cubicBezTo>
                      <a:cubicBezTo>
                        <a:pt x="89" y="55"/>
                        <a:pt x="89" y="55"/>
                        <a:pt x="89" y="55"/>
                      </a:cubicBezTo>
                      <a:cubicBezTo>
                        <a:pt x="89" y="55"/>
                        <a:pt x="89" y="55"/>
                        <a:pt x="89" y="55"/>
                      </a:cubicBezTo>
                      <a:cubicBezTo>
                        <a:pt x="89" y="57"/>
                        <a:pt x="89" y="57"/>
                        <a:pt x="89" y="57"/>
                      </a:cubicBezTo>
                      <a:cubicBezTo>
                        <a:pt x="88" y="59"/>
                        <a:pt x="88" y="59"/>
                        <a:pt x="88" y="59"/>
                      </a:cubicBezTo>
                      <a:cubicBezTo>
                        <a:pt x="88" y="58"/>
                        <a:pt x="88" y="58"/>
                        <a:pt x="88" y="58"/>
                      </a:cubicBezTo>
                      <a:cubicBezTo>
                        <a:pt x="88" y="58"/>
                        <a:pt x="88" y="58"/>
                        <a:pt x="88" y="58"/>
                      </a:cubicBezTo>
                      <a:cubicBezTo>
                        <a:pt x="88" y="58"/>
                        <a:pt x="88" y="58"/>
                        <a:pt x="88" y="58"/>
                      </a:cubicBezTo>
                      <a:cubicBezTo>
                        <a:pt x="88" y="57"/>
                        <a:pt x="88" y="57"/>
                        <a:pt x="88" y="57"/>
                      </a:cubicBezTo>
                      <a:cubicBezTo>
                        <a:pt x="88" y="58"/>
                        <a:pt x="88" y="58"/>
                        <a:pt x="88" y="58"/>
                      </a:cubicBezTo>
                      <a:cubicBezTo>
                        <a:pt x="88" y="58"/>
                        <a:pt x="88" y="58"/>
                        <a:pt x="88" y="58"/>
                      </a:cubicBezTo>
                      <a:cubicBezTo>
                        <a:pt x="88" y="58"/>
                        <a:pt x="88" y="58"/>
                        <a:pt x="88" y="58"/>
                      </a:cubicBezTo>
                      <a:cubicBezTo>
                        <a:pt x="88" y="59"/>
                        <a:pt x="88" y="59"/>
                        <a:pt x="88" y="59"/>
                      </a:cubicBezTo>
                      <a:cubicBezTo>
                        <a:pt x="88" y="59"/>
                        <a:pt x="88" y="59"/>
                        <a:pt x="88" y="59"/>
                      </a:cubicBezTo>
                      <a:cubicBezTo>
                        <a:pt x="88" y="60"/>
                        <a:pt x="88" y="60"/>
                        <a:pt x="88" y="60"/>
                      </a:cubicBezTo>
                      <a:cubicBezTo>
                        <a:pt x="88" y="60"/>
                        <a:pt x="88" y="60"/>
                        <a:pt x="88" y="60"/>
                      </a:cubicBezTo>
                      <a:cubicBezTo>
                        <a:pt x="89" y="60"/>
                        <a:pt x="89" y="60"/>
                        <a:pt x="89" y="60"/>
                      </a:cubicBezTo>
                      <a:cubicBezTo>
                        <a:pt x="90" y="61"/>
                        <a:pt x="90" y="61"/>
                        <a:pt x="90" y="61"/>
                      </a:cubicBezTo>
                      <a:cubicBezTo>
                        <a:pt x="90" y="62"/>
                        <a:pt x="90" y="62"/>
                        <a:pt x="90" y="62"/>
                      </a:cubicBezTo>
                      <a:cubicBezTo>
                        <a:pt x="90" y="62"/>
                        <a:pt x="90" y="62"/>
                        <a:pt x="90" y="62"/>
                      </a:cubicBezTo>
                      <a:cubicBezTo>
                        <a:pt x="91" y="62"/>
                        <a:pt x="91" y="62"/>
                        <a:pt x="91" y="62"/>
                      </a:cubicBezTo>
                      <a:cubicBezTo>
                        <a:pt x="91" y="63"/>
                        <a:pt x="91" y="63"/>
                        <a:pt x="91" y="63"/>
                      </a:cubicBezTo>
                      <a:cubicBezTo>
                        <a:pt x="91" y="63"/>
                        <a:pt x="91" y="63"/>
                        <a:pt x="91" y="63"/>
                      </a:cubicBezTo>
                      <a:cubicBezTo>
                        <a:pt x="91" y="62"/>
                        <a:pt x="91" y="62"/>
                        <a:pt x="91" y="62"/>
                      </a:cubicBezTo>
                      <a:cubicBezTo>
                        <a:pt x="91" y="62"/>
                        <a:pt x="91" y="62"/>
                        <a:pt x="91" y="62"/>
                      </a:cubicBezTo>
                      <a:cubicBezTo>
                        <a:pt x="90" y="61"/>
                        <a:pt x="90" y="61"/>
                        <a:pt x="90" y="61"/>
                      </a:cubicBezTo>
                      <a:cubicBezTo>
                        <a:pt x="90" y="61"/>
                        <a:pt x="90" y="61"/>
                        <a:pt x="90" y="61"/>
                      </a:cubicBezTo>
                      <a:cubicBezTo>
                        <a:pt x="89" y="60"/>
                        <a:pt x="89" y="60"/>
                        <a:pt x="89" y="60"/>
                      </a:cubicBezTo>
                      <a:cubicBezTo>
                        <a:pt x="89" y="60"/>
                        <a:pt x="89" y="60"/>
                        <a:pt x="89" y="60"/>
                      </a:cubicBezTo>
                      <a:cubicBezTo>
                        <a:pt x="89" y="60"/>
                        <a:pt x="89" y="60"/>
                        <a:pt x="89" y="60"/>
                      </a:cubicBezTo>
                      <a:cubicBezTo>
                        <a:pt x="89" y="60"/>
                        <a:pt x="89" y="60"/>
                        <a:pt x="89" y="60"/>
                      </a:cubicBezTo>
                      <a:cubicBezTo>
                        <a:pt x="90" y="60"/>
                        <a:pt x="90" y="60"/>
                        <a:pt x="90" y="60"/>
                      </a:cubicBezTo>
                      <a:cubicBezTo>
                        <a:pt x="90" y="61"/>
                        <a:pt x="90" y="61"/>
                        <a:pt x="90" y="61"/>
                      </a:cubicBezTo>
                      <a:cubicBezTo>
                        <a:pt x="91" y="61"/>
                        <a:pt x="91" y="61"/>
                        <a:pt x="91" y="61"/>
                      </a:cubicBezTo>
                      <a:cubicBezTo>
                        <a:pt x="91" y="61"/>
                        <a:pt x="91" y="61"/>
                        <a:pt x="91" y="61"/>
                      </a:cubicBezTo>
                      <a:cubicBezTo>
                        <a:pt x="91" y="61"/>
                        <a:pt x="91" y="61"/>
                        <a:pt x="91" y="61"/>
                      </a:cubicBezTo>
                      <a:cubicBezTo>
                        <a:pt x="91" y="61"/>
                        <a:pt x="91" y="61"/>
                        <a:pt x="91" y="61"/>
                      </a:cubicBezTo>
                      <a:cubicBezTo>
                        <a:pt x="91" y="62"/>
                        <a:pt x="91" y="62"/>
                        <a:pt x="91" y="62"/>
                      </a:cubicBezTo>
                      <a:cubicBezTo>
                        <a:pt x="91" y="62"/>
                        <a:pt x="91" y="62"/>
                        <a:pt x="91" y="62"/>
                      </a:cubicBezTo>
                      <a:cubicBezTo>
                        <a:pt x="92" y="62"/>
                        <a:pt x="92" y="62"/>
                        <a:pt x="92" y="62"/>
                      </a:cubicBezTo>
                      <a:cubicBezTo>
                        <a:pt x="92" y="62"/>
                        <a:pt x="92" y="62"/>
                        <a:pt x="92" y="62"/>
                      </a:cubicBezTo>
                      <a:cubicBezTo>
                        <a:pt x="92" y="62"/>
                        <a:pt x="92" y="62"/>
                        <a:pt x="92" y="62"/>
                      </a:cubicBezTo>
                      <a:cubicBezTo>
                        <a:pt x="92" y="62"/>
                        <a:pt x="92" y="62"/>
                        <a:pt x="92" y="62"/>
                      </a:cubicBezTo>
                      <a:cubicBezTo>
                        <a:pt x="92" y="61"/>
                        <a:pt x="92" y="61"/>
                        <a:pt x="92" y="61"/>
                      </a:cubicBezTo>
                      <a:cubicBezTo>
                        <a:pt x="92" y="61"/>
                        <a:pt x="92" y="61"/>
                        <a:pt x="92" y="61"/>
                      </a:cubicBezTo>
                      <a:cubicBezTo>
                        <a:pt x="92" y="61"/>
                        <a:pt x="92" y="61"/>
                        <a:pt x="92" y="61"/>
                      </a:cubicBezTo>
                      <a:cubicBezTo>
                        <a:pt x="92" y="60"/>
                        <a:pt x="92" y="60"/>
                        <a:pt x="92" y="60"/>
                      </a:cubicBezTo>
                      <a:cubicBezTo>
                        <a:pt x="92" y="60"/>
                        <a:pt x="92" y="60"/>
                        <a:pt x="92" y="60"/>
                      </a:cubicBezTo>
                      <a:cubicBezTo>
                        <a:pt x="92" y="60"/>
                        <a:pt x="92" y="60"/>
                        <a:pt x="92" y="60"/>
                      </a:cubicBezTo>
                      <a:cubicBezTo>
                        <a:pt x="93" y="60"/>
                        <a:pt x="93" y="60"/>
                        <a:pt x="93" y="60"/>
                      </a:cubicBezTo>
                      <a:cubicBezTo>
                        <a:pt x="93" y="59"/>
                        <a:pt x="93" y="59"/>
                        <a:pt x="93" y="59"/>
                      </a:cubicBezTo>
                      <a:cubicBezTo>
                        <a:pt x="93" y="59"/>
                        <a:pt x="93" y="59"/>
                        <a:pt x="93" y="59"/>
                      </a:cubicBezTo>
                      <a:cubicBezTo>
                        <a:pt x="92" y="59"/>
                        <a:pt x="92" y="59"/>
                        <a:pt x="92" y="59"/>
                      </a:cubicBezTo>
                      <a:cubicBezTo>
                        <a:pt x="92" y="58"/>
                        <a:pt x="92" y="58"/>
                        <a:pt x="92" y="58"/>
                      </a:cubicBezTo>
                      <a:cubicBezTo>
                        <a:pt x="93" y="58"/>
                        <a:pt x="93" y="58"/>
                        <a:pt x="93" y="58"/>
                      </a:cubicBezTo>
                      <a:cubicBezTo>
                        <a:pt x="93" y="58"/>
                        <a:pt x="93" y="58"/>
                        <a:pt x="93" y="58"/>
                      </a:cubicBezTo>
                      <a:cubicBezTo>
                        <a:pt x="92" y="58"/>
                        <a:pt x="92" y="58"/>
                        <a:pt x="92" y="58"/>
                      </a:cubicBezTo>
                      <a:cubicBezTo>
                        <a:pt x="92" y="58"/>
                        <a:pt x="92" y="58"/>
                        <a:pt x="92" y="58"/>
                      </a:cubicBezTo>
                      <a:cubicBezTo>
                        <a:pt x="91" y="58"/>
                        <a:pt x="91" y="58"/>
                        <a:pt x="91" y="58"/>
                      </a:cubicBezTo>
                      <a:cubicBezTo>
                        <a:pt x="90" y="58"/>
                        <a:pt x="90" y="58"/>
                        <a:pt x="90" y="58"/>
                      </a:cubicBezTo>
                      <a:cubicBezTo>
                        <a:pt x="90" y="57"/>
                        <a:pt x="90" y="57"/>
                        <a:pt x="90" y="57"/>
                      </a:cubicBezTo>
                      <a:cubicBezTo>
                        <a:pt x="91" y="57"/>
                        <a:pt x="91" y="57"/>
                        <a:pt x="91" y="57"/>
                      </a:cubicBezTo>
                      <a:cubicBezTo>
                        <a:pt x="91" y="57"/>
                        <a:pt x="91" y="57"/>
                        <a:pt x="91" y="57"/>
                      </a:cubicBezTo>
                      <a:cubicBezTo>
                        <a:pt x="91" y="57"/>
                        <a:pt x="91" y="57"/>
                        <a:pt x="91" y="57"/>
                      </a:cubicBezTo>
                      <a:cubicBezTo>
                        <a:pt x="91" y="57"/>
                        <a:pt x="91" y="57"/>
                        <a:pt x="91" y="57"/>
                      </a:cubicBezTo>
                      <a:cubicBezTo>
                        <a:pt x="91" y="57"/>
                        <a:pt x="91" y="57"/>
                        <a:pt x="91" y="57"/>
                      </a:cubicBezTo>
                      <a:cubicBezTo>
                        <a:pt x="91" y="56"/>
                        <a:pt x="91" y="56"/>
                        <a:pt x="91" y="56"/>
                      </a:cubicBezTo>
                      <a:cubicBezTo>
                        <a:pt x="91" y="56"/>
                        <a:pt x="91" y="56"/>
                        <a:pt x="91" y="56"/>
                      </a:cubicBezTo>
                      <a:cubicBezTo>
                        <a:pt x="91" y="56"/>
                        <a:pt x="91" y="56"/>
                        <a:pt x="91" y="56"/>
                      </a:cubicBezTo>
                      <a:cubicBezTo>
                        <a:pt x="91" y="56"/>
                        <a:pt x="91" y="56"/>
                        <a:pt x="91" y="56"/>
                      </a:cubicBezTo>
                      <a:cubicBezTo>
                        <a:pt x="91" y="56"/>
                        <a:pt x="91" y="56"/>
                        <a:pt x="91" y="56"/>
                      </a:cubicBezTo>
                      <a:cubicBezTo>
                        <a:pt x="90" y="56"/>
                        <a:pt x="90" y="56"/>
                        <a:pt x="90" y="56"/>
                      </a:cubicBezTo>
                      <a:cubicBezTo>
                        <a:pt x="90" y="55"/>
                        <a:pt x="90" y="55"/>
                        <a:pt x="90" y="55"/>
                      </a:cubicBezTo>
                      <a:cubicBezTo>
                        <a:pt x="91" y="56"/>
                        <a:pt x="91" y="56"/>
                        <a:pt x="91" y="56"/>
                      </a:cubicBezTo>
                      <a:cubicBezTo>
                        <a:pt x="91" y="56"/>
                        <a:pt x="91" y="56"/>
                        <a:pt x="91" y="56"/>
                      </a:cubicBezTo>
                      <a:cubicBezTo>
                        <a:pt x="91" y="56"/>
                        <a:pt x="91" y="56"/>
                        <a:pt x="91" y="56"/>
                      </a:cubicBezTo>
                      <a:cubicBezTo>
                        <a:pt x="91" y="56"/>
                        <a:pt x="91" y="56"/>
                        <a:pt x="91" y="56"/>
                      </a:cubicBezTo>
                      <a:cubicBezTo>
                        <a:pt x="91" y="56"/>
                        <a:pt x="91" y="56"/>
                        <a:pt x="91" y="56"/>
                      </a:cubicBezTo>
                      <a:cubicBezTo>
                        <a:pt x="92" y="56"/>
                        <a:pt x="92" y="56"/>
                        <a:pt x="92" y="56"/>
                      </a:cubicBezTo>
                      <a:cubicBezTo>
                        <a:pt x="92" y="56"/>
                        <a:pt x="92" y="56"/>
                        <a:pt x="92" y="56"/>
                      </a:cubicBezTo>
                      <a:cubicBezTo>
                        <a:pt x="92" y="56"/>
                        <a:pt x="92" y="56"/>
                        <a:pt x="92" y="56"/>
                      </a:cubicBezTo>
                      <a:cubicBezTo>
                        <a:pt x="92" y="56"/>
                        <a:pt x="92" y="56"/>
                        <a:pt x="92" y="56"/>
                      </a:cubicBezTo>
                      <a:cubicBezTo>
                        <a:pt x="92" y="57"/>
                        <a:pt x="92" y="57"/>
                        <a:pt x="92" y="57"/>
                      </a:cubicBezTo>
                      <a:cubicBezTo>
                        <a:pt x="92" y="57"/>
                        <a:pt x="92" y="57"/>
                        <a:pt x="92" y="57"/>
                      </a:cubicBezTo>
                      <a:cubicBezTo>
                        <a:pt x="93" y="57"/>
                        <a:pt x="93" y="57"/>
                        <a:pt x="93" y="57"/>
                      </a:cubicBezTo>
                      <a:cubicBezTo>
                        <a:pt x="93" y="57"/>
                        <a:pt x="93" y="57"/>
                        <a:pt x="93" y="57"/>
                      </a:cubicBezTo>
                      <a:cubicBezTo>
                        <a:pt x="93" y="57"/>
                        <a:pt x="93" y="57"/>
                        <a:pt x="93" y="57"/>
                      </a:cubicBezTo>
                      <a:cubicBezTo>
                        <a:pt x="93" y="58"/>
                        <a:pt x="93" y="58"/>
                        <a:pt x="93" y="58"/>
                      </a:cubicBezTo>
                      <a:cubicBezTo>
                        <a:pt x="94" y="59"/>
                        <a:pt x="94" y="59"/>
                        <a:pt x="94" y="59"/>
                      </a:cubicBezTo>
                      <a:cubicBezTo>
                        <a:pt x="94" y="59"/>
                        <a:pt x="94" y="59"/>
                        <a:pt x="94" y="59"/>
                      </a:cubicBezTo>
                      <a:cubicBezTo>
                        <a:pt x="94" y="59"/>
                        <a:pt x="94" y="59"/>
                        <a:pt x="94" y="59"/>
                      </a:cubicBezTo>
                      <a:cubicBezTo>
                        <a:pt x="95" y="59"/>
                        <a:pt x="95" y="59"/>
                        <a:pt x="95" y="59"/>
                      </a:cubicBezTo>
                      <a:cubicBezTo>
                        <a:pt x="95" y="59"/>
                        <a:pt x="95" y="59"/>
                        <a:pt x="95" y="59"/>
                      </a:cubicBezTo>
                      <a:cubicBezTo>
                        <a:pt x="95" y="59"/>
                        <a:pt x="95" y="59"/>
                        <a:pt x="95" y="59"/>
                      </a:cubicBezTo>
                      <a:cubicBezTo>
                        <a:pt x="94" y="58"/>
                        <a:pt x="94" y="58"/>
                        <a:pt x="94" y="58"/>
                      </a:cubicBezTo>
                      <a:cubicBezTo>
                        <a:pt x="94" y="58"/>
                        <a:pt x="94" y="58"/>
                        <a:pt x="94" y="58"/>
                      </a:cubicBezTo>
                      <a:cubicBezTo>
                        <a:pt x="94" y="57"/>
                        <a:pt x="94" y="57"/>
                        <a:pt x="94" y="57"/>
                      </a:cubicBezTo>
                      <a:cubicBezTo>
                        <a:pt x="94" y="57"/>
                        <a:pt x="94" y="57"/>
                        <a:pt x="94" y="57"/>
                      </a:cubicBezTo>
                      <a:cubicBezTo>
                        <a:pt x="95" y="57"/>
                        <a:pt x="95" y="57"/>
                        <a:pt x="95" y="57"/>
                      </a:cubicBezTo>
                      <a:cubicBezTo>
                        <a:pt x="95" y="57"/>
                        <a:pt x="95" y="57"/>
                        <a:pt x="95" y="57"/>
                      </a:cubicBezTo>
                      <a:cubicBezTo>
                        <a:pt x="95" y="57"/>
                        <a:pt x="95" y="57"/>
                        <a:pt x="95" y="57"/>
                      </a:cubicBezTo>
                      <a:cubicBezTo>
                        <a:pt x="96" y="58"/>
                        <a:pt x="96" y="58"/>
                        <a:pt x="96" y="58"/>
                      </a:cubicBezTo>
                      <a:cubicBezTo>
                        <a:pt x="96" y="58"/>
                        <a:pt x="96" y="58"/>
                        <a:pt x="96" y="58"/>
                      </a:cubicBezTo>
                      <a:cubicBezTo>
                        <a:pt x="96" y="59"/>
                        <a:pt x="96" y="59"/>
                        <a:pt x="96" y="59"/>
                      </a:cubicBezTo>
                      <a:cubicBezTo>
                        <a:pt x="96" y="59"/>
                        <a:pt x="96" y="59"/>
                        <a:pt x="96" y="59"/>
                      </a:cubicBezTo>
                      <a:cubicBezTo>
                        <a:pt x="96" y="60"/>
                        <a:pt x="96" y="60"/>
                        <a:pt x="96" y="60"/>
                      </a:cubicBezTo>
                      <a:cubicBezTo>
                        <a:pt x="96" y="60"/>
                        <a:pt x="96" y="60"/>
                        <a:pt x="96" y="60"/>
                      </a:cubicBezTo>
                      <a:cubicBezTo>
                        <a:pt x="95" y="61"/>
                        <a:pt x="95" y="61"/>
                        <a:pt x="95" y="61"/>
                      </a:cubicBezTo>
                      <a:cubicBezTo>
                        <a:pt x="95" y="61"/>
                        <a:pt x="95" y="61"/>
                        <a:pt x="95" y="61"/>
                      </a:cubicBezTo>
                      <a:cubicBezTo>
                        <a:pt x="95" y="61"/>
                        <a:pt x="95" y="61"/>
                        <a:pt x="95" y="61"/>
                      </a:cubicBezTo>
                      <a:cubicBezTo>
                        <a:pt x="95" y="61"/>
                        <a:pt x="95" y="61"/>
                        <a:pt x="95" y="61"/>
                      </a:cubicBezTo>
                      <a:cubicBezTo>
                        <a:pt x="95" y="61"/>
                        <a:pt x="95" y="61"/>
                        <a:pt x="95" y="61"/>
                      </a:cubicBezTo>
                      <a:cubicBezTo>
                        <a:pt x="95" y="62"/>
                        <a:pt x="95" y="62"/>
                        <a:pt x="95" y="62"/>
                      </a:cubicBezTo>
                      <a:cubicBezTo>
                        <a:pt x="94" y="62"/>
                        <a:pt x="94" y="62"/>
                        <a:pt x="94" y="62"/>
                      </a:cubicBezTo>
                      <a:cubicBezTo>
                        <a:pt x="94" y="62"/>
                        <a:pt x="94" y="62"/>
                        <a:pt x="94" y="62"/>
                      </a:cubicBezTo>
                      <a:cubicBezTo>
                        <a:pt x="94" y="62"/>
                        <a:pt x="94" y="62"/>
                        <a:pt x="94" y="62"/>
                      </a:cubicBezTo>
                      <a:cubicBezTo>
                        <a:pt x="94" y="63"/>
                        <a:pt x="94" y="63"/>
                        <a:pt x="94" y="63"/>
                      </a:cubicBezTo>
                      <a:cubicBezTo>
                        <a:pt x="94" y="63"/>
                        <a:pt x="94" y="63"/>
                        <a:pt x="94" y="63"/>
                      </a:cubicBezTo>
                      <a:cubicBezTo>
                        <a:pt x="94" y="64"/>
                        <a:pt x="94" y="64"/>
                        <a:pt x="94" y="64"/>
                      </a:cubicBezTo>
                      <a:cubicBezTo>
                        <a:pt x="93" y="64"/>
                        <a:pt x="93" y="64"/>
                        <a:pt x="93" y="64"/>
                      </a:cubicBezTo>
                      <a:cubicBezTo>
                        <a:pt x="93" y="64"/>
                        <a:pt x="93" y="64"/>
                        <a:pt x="93" y="64"/>
                      </a:cubicBezTo>
                      <a:cubicBezTo>
                        <a:pt x="94" y="64"/>
                        <a:pt x="94" y="64"/>
                        <a:pt x="94" y="64"/>
                      </a:cubicBezTo>
                      <a:cubicBezTo>
                        <a:pt x="93" y="64"/>
                        <a:pt x="93" y="64"/>
                        <a:pt x="93" y="64"/>
                      </a:cubicBezTo>
                      <a:cubicBezTo>
                        <a:pt x="93" y="64"/>
                        <a:pt x="93" y="64"/>
                        <a:pt x="93" y="64"/>
                      </a:cubicBezTo>
                      <a:cubicBezTo>
                        <a:pt x="93" y="64"/>
                        <a:pt x="93" y="64"/>
                        <a:pt x="93" y="64"/>
                      </a:cubicBezTo>
                      <a:cubicBezTo>
                        <a:pt x="93" y="64"/>
                        <a:pt x="93" y="64"/>
                        <a:pt x="93" y="64"/>
                      </a:cubicBezTo>
                      <a:cubicBezTo>
                        <a:pt x="93" y="64"/>
                        <a:pt x="93" y="64"/>
                        <a:pt x="93" y="64"/>
                      </a:cubicBezTo>
                      <a:cubicBezTo>
                        <a:pt x="93" y="64"/>
                        <a:pt x="93" y="64"/>
                        <a:pt x="93" y="64"/>
                      </a:cubicBezTo>
                      <a:cubicBezTo>
                        <a:pt x="93" y="65"/>
                        <a:pt x="93" y="65"/>
                        <a:pt x="93" y="65"/>
                      </a:cubicBezTo>
                      <a:cubicBezTo>
                        <a:pt x="93" y="64"/>
                        <a:pt x="93" y="64"/>
                        <a:pt x="93" y="64"/>
                      </a:cubicBezTo>
                      <a:cubicBezTo>
                        <a:pt x="93" y="64"/>
                        <a:pt x="93" y="64"/>
                        <a:pt x="93" y="64"/>
                      </a:cubicBezTo>
                      <a:cubicBezTo>
                        <a:pt x="94" y="64"/>
                        <a:pt x="94" y="64"/>
                        <a:pt x="94" y="64"/>
                      </a:cubicBezTo>
                      <a:cubicBezTo>
                        <a:pt x="94" y="64"/>
                        <a:pt x="94" y="64"/>
                        <a:pt x="94" y="64"/>
                      </a:cubicBezTo>
                      <a:cubicBezTo>
                        <a:pt x="94" y="64"/>
                        <a:pt x="94" y="64"/>
                        <a:pt x="94" y="64"/>
                      </a:cubicBezTo>
                      <a:cubicBezTo>
                        <a:pt x="94" y="65"/>
                        <a:pt x="94" y="65"/>
                        <a:pt x="94" y="65"/>
                      </a:cubicBezTo>
                      <a:cubicBezTo>
                        <a:pt x="93" y="65"/>
                        <a:pt x="93" y="65"/>
                        <a:pt x="93" y="65"/>
                      </a:cubicBezTo>
                      <a:cubicBezTo>
                        <a:pt x="93" y="65"/>
                        <a:pt x="93" y="65"/>
                        <a:pt x="93" y="65"/>
                      </a:cubicBezTo>
                      <a:cubicBezTo>
                        <a:pt x="93" y="65"/>
                        <a:pt x="93" y="65"/>
                        <a:pt x="93" y="65"/>
                      </a:cubicBezTo>
                      <a:cubicBezTo>
                        <a:pt x="93" y="65"/>
                        <a:pt x="93" y="65"/>
                        <a:pt x="93" y="65"/>
                      </a:cubicBezTo>
                      <a:cubicBezTo>
                        <a:pt x="94" y="65"/>
                        <a:pt x="94" y="65"/>
                        <a:pt x="94" y="65"/>
                      </a:cubicBezTo>
                      <a:cubicBezTo>
                        <a:pt x="94" y="65"/>
                        <a:pt x="94" y="65"/>
                        <a:pt x="94" y="65"/>
                      </a:cubicBezTo>
                      <a:cubicBezTo>
                        <a:pt x="93" y="65"/>
                        <a:pt x="93" y="65"/>
                        <a:pt x="93" y="65"/>
                      </a:cubicBezTo>
                      <a:cubicBezTo>
                        <a:pt x="93" y="65"/>
                        <a:pt x="93" y="65"/>
                        <a:pt x="93" y="65"/>
                      </a:cubicBezTo>
                      <a:cubicBezTo>
                        <a:pt x="92" y="65"/>
                        <a:pt x="92" y="65"/>
                        <a:pt x="92" y="65"/>
                      </a:cubicBezTo>
                      <a:cubicBezTo>
                        <a:pt x="92" y="66"/>
                        <a:pt x="92" y="66"/>
                        <a:pt x="92" y="66"/>
                      </a:cubicBezTo>
                      <a:cubicBezTo>
                        <a:pt x="92" y="66"/>
                        <a:pt x="92" y="66"/>
                        <a:pt x="92" y="66"/>
                      </a:cubicBezTo>
                      <a:cubicBezTo>
                        <a:pt x="92" y="66"/>
                        <a:pt x="92" y="66"/>
                        <a:pt x="92"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2" y="66"/>
                        <a:pt x="92" y="66"/>
                        <a:pt x="92" y="66"/>
                      </a:cubicBezTo>
                      <a:cubicBezTo>
                        <a:pt x="92" y="66"/>
                        <a:pt x="92" y="66"/>
                        <a:pt x="92" y="66"/>
                      </a:cubicBezTo>
                      <a:cubicBezTo>
                        <a:pt x="92" y="66"/>
                        <a:pt x="92" y="66"/>
                        <a:pt x="92" y="66"/>
                      </a:cubicBezTo>
                      <a:cubicBezTo>
                        <a:pt x="92" y="66"/>
                        <a:pt x="92" y="66"/>
                        <a:pt x="92" y="66"/>
                      </a:cubicBezTo>
                      <a:cubicBezTo>
                        <a:pt x="91" y="65"/>
                        <a:pt x="91" y="65"/>
                        <a:pt x="91" y="65"/>
                      </a:cubicBezTo>
                      <a:cubicBezTo>
                        <a:pt x="91" y="65"/>
                        <a:pt x="91" y="65"/>
                        <a:pt x="91" y="65"/>
                      </a:cubicBezTo>
                      <a:cubicBezTo>
                        <a:pt x="91" y="66"/>
                        <a:pt x="91" y="66"/>
                        <a:pt x="91" y="66"/>
                      </a:cubicBezTo>
                      <a:cubicBezTo>
                        <a:pt x="92" y="66"/>
                        <a:pt x="92" y="66"/>
                        <a:pt x="92" y="66"/>
                      </a:cubicBezTo>
                      <a:cubicBezTo>
                        <a:pt x="92" y="67"/>
                        <a:pt x="92" y="67"/>
                        <a:pt x="92" y="67"/>
                      </a:cubicBezTo>
                      <a:cubicBezTo>
                        <a:pt x="92" y="67"/>
                        <a:pt x="92" y="67"/>
                        <a:pt x="92" y="67"/>
                      </a:cubicBezTo>
                      <a:cubicBezTo>
                        <a:pt x="93" y="67"/>
                        <a:pt x="93" y="67"/>
                        <a:pt x="93" y="67"/>
                      </a:cubicBezTo>
                      <a:cubicBezTo>
                        <a:pt x="94" y="67"/>
                        <a:pt x="94" y="67"/>
                        <a:pt x="94" y="67"/>
                      </a:cubicBezTo>
                      <a:cubicBezTo>
                        <a:pt x="94" y="67"/>
                        <a:pt x="94" y="67"/>
                        <a:pt x="94" y="67"/>
                      </a:cubicBezTo>
                      <a:cubicBezTo>
                        <a:pt x="94" y="67"/>
                        <a:pt x="94" y="67"/>
                        <a:pt x="94" y="67"/>
                      </a:cubicBezTo>
                      <a:cubicBezTo>
                        <a:pt x="95" y="68"/>
                        <a:pt x="95" y="68"/>
                        <a:pt x="95" y="68"/>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70"/>
                        <a:pt x="95" y="70"/>
                        <a:pt x="95" y="70"/>
                      </a:cubicBezTo>
                      <a:cubicBezTo>
                        <a:pt x="95" y="70"/>
                        <a:pt x="95" y="70"/>
                        <a:pt x="95" y="70"/>
                      </a:cubicBezTo>
                      <a:cubicBezTo>
                        <a:pt x="96" y="70"/>
                        <a:pt x="96" y="70"/>
                        <a:pt x="96" y="70"/>
                      </a:cubicBezTo>
                      <a:cubicBezTo>
                        <a:pt x="96" y="71"/>
                        <a:pt x="96" y="71"/>
                        <a:pt x="96" y="71"/>
                      </a:cubicBezTo>
                      <a:cubicBezTo>
                        <a:pt x="96" y="71"/>
                        <a:pt x="96" y="71"/>
                        <a:pt x="96" y="71"/>
                      </a:cubicBezTo>
                      <a:cubicBezTo>
                        <a:pt x="96" y="70"/>
                        <a:pt x="96" y="70"/>
                        <a:pt x="96" y="70"/>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7" y="72"/>
                        <a:pt x="97" y="72"/>
                        <a:pt x="97" y="72"/>
                      </a:cubicBezTo>
                      <a:cubicBezTo>
                        <a:pt x="97" y="73"/>
                        <a:pt x="97" y="73"/>
                        <a:pt x="97" y="73"/>
                      </a:cubicBezTo>
                      <a:cubicBezTo>
                        <a:pt x="99" y="76"/>
                        <a:pt x="99" y="76"/>
                        <a:pt x="99" y="76"/>
                      </a:cubicBezTo>
                      <a:cubicBezTo>
                        <a:pt x="99" y="76"/>
                        <a:pt x="99" y="76"/>
                        <a:pt x="99" y="76"/>
                      </a:cubicBezTo>
                      <a:cubicBezTo>
                        <a:pt x="99" y="76"/>
                        <a:pt x="99" y="76"/>
                        <a:pt x="99" y="76"/>
                      </a:cubicBezTo>
                      <a:cubicBezTo>
                        <a:pt x="99" y="76"/>
                        <a:pt x="99" y="76"/>
                        <a:pt x="99" y="76"/>
                      </a:cubicBezTo>
                      <a:cubicBezTo>
                        <a:pt x="100" y="76"/>
                        <a:pt x="100" y="76"/>
                        <a:pt x="100" y="76"/>
                      </a:cubicBezTo>
                      <a:cubicBezTo>
                        <a:pt x="100" y="76"/>
                        <a:pt x="100" y="76"/>
                        <a:pt x="100" y="76"/>
                      </a:cubicBezTo>
                      <a:cubicBezTo>
                        <a:pt x="99" y="75"/>
                        <a:pt x="99" y="75"/>
                        <a:pt x="99" y="75"/>
                      </a:cubicBezTo>
                      <a:cubicBezTo>
                        <a:pt x="99" y="75"/>
                        <a:pt x="99" y="75"/>
                        <a:pt x="99" y="75"/>
                      </a:cubicBezTo>
                      <a:cubicBezTo>
                        <a:pt x="100" y="76"/>
                        <a:pt x="100" y="76"/>
                        <a:pt x="100" y="76"/>
                      </a:cubicBezTo>
                      <a:cubicBezTo>
                        <a:pt x="100" y="77"/>
                        <a:pt x="100" y="77"/>
                        <a:pt x="100" y="77"/>
                      </a:cubicBezTo>
                      <a:cubicBezTo>
                        <a:pt x="101" y="77"/>
                        <a:pt x="101" y="77"/>
                        <a:pt x="101" y="77"/>
                      </a:cubicBezTo>
                      <a:cubicBezTo>
                        <a:pt x="101" y="77"/>
                        <a:pt x="101" y="77"/>
                        <a:pt x="101" y="77"/>
                      </a:cubicBezTo>
                      <a:cubicBezTo>
                        <a:pt x="101" y="77"/>
                        <a:pt x="101" y="77"/>
                        <a:pt x="101" y="77"/>
                      </a:cubicBezTo>
                      <a:cubicBezTo>
                        <a:pt x="102" y="77"/>
                        <a:pt x="102" y="77"/>
                        <a:pt x="102" y="77"/>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7"/>
                        <a:pt x="103" y="77"/>
                        <a:pt x="103" y="77"/>
                      </a:cubicBezTo>
                      <a:cubicBezTo>
                        <a:pt x="103" y="77"/>
                        <a:pt x="103" y="77"/>
                        <a:pt x="103" y="77"/>
                      </a:cubicBezTo>
                      <a:cubicBezTo>
                        <a:pt x="103" y="77"/>
                        <a:pt x="103" y="77"/>
                        <a:pt x="103" y="77"/>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6"/>
                        <a:pt x="103" y="76"/>
                        <a:pt x="103" y="76"/>
                      </a:cubicBezTo>
                      <a:cubicBezTo>
                        <a:pt x="103" y="76"/>
                        <a:pt x="103" y="76"/>
                        <a:pt x="103" y="76"/>
                      </a:cubicBezTo>
                      <a:cubicBezTo>
                        <a:pt x="103" y="76"/>
                        <a:pt x="103" y="76"/>
                        <a:pt x="103" y="76"/>
                      </a:cubicBezTo>
                      <a:cubicBezTo>
                        <a:pt x="102" y="76"/>
                        <a:pt x="102" y="76"/>
                        <a:pt x="102" y="76"/>
                      </a:cubicBezTo>
                      <a:cubicBezTo>
                        <a:pt x="102" y="75"/>
                        <a:pt x="102" y="75"/>
                        <a:pt x="102" y="75"/>
                      </a:cubicBezTo>
                      <a:cubicBezTo>
                        <a:pt x="102" y="75"/>
                        <a:pt x="102" y="75"/>
                        <a:pt x="102" y="75"/>
                      </a:cubicBezTo>
                      <a:cubicBezTo>
                        <a:pt x="102" y="75"/>
                        <a:pt x="102" y="75"/>
                        <a:pt x="102" y="75"/>
                      </a:cubicBezTo>
                      <a:cubicBezTo>
                        <a:pt x="102" y="75"/>
                        <a:pt x="102" y="75"/>
                        <a:pt x="102" y="75"/>
                      </a:cubicBezTo>
                      <a:cubicBezTo>
                        <a:pt x="101" y="74"/>
                        <a:pt x="101" y="74"/>
                        <a:pt x="101" y="74"/>
                      </a:cubicBezTo>
                      <a:cubicBezTo>
                        <a:pt x="101" y="74"/>
                        <a:pt x="101" y="74"/>
                        <a:pt x="101" y="74"/>
                      </a:cubicBezTo>
                      <a:cubicBezTo>
                        <a:pt x="101" y="74"/>
                        <a:pt x="101" y="74"/>
                        <a:pt x="101" y="74"/>
                      </a:cubicBezTo>
                      <a:cubicBezTo>
                        <a:pt x="101" y="74"/>
                        <a:pt x="101" y="74"/>
                        <a:pt x="101" y="74"/>
                      </a:cubicBezTo>
                      <a:cubicBezTo>
                        <a:pt x="101" y="74"/>
                        <a:pt x="101" y="74"/>
                        <a:pt x="101" y="74"/>
                      </a:cubicBezTo>
                      <a:cubicBezTo>
                        <a:pt x="102" y="75"/>
                        <a:pt x="102" y="75"/>
                        <a:pt x="102" y="75"/>
                      </a:cubicBezTo>
                      <a:cubicBezTo>
                        <a:pt x="102" y="75"/>
                        <a:pt x="102" y="75"/>
                        <a:pt x="102" y="75"/>
                      </a:cubicBezTo>
                      <a:cubicBezTo>
                        <a:pt x="102" y="75"/>
                        <a:pt x="102" y="75"/>
                        <a:pt x="102" y="75"/>
                      </a:cubicBezTo>
                      <a:cubicBezTo>
                        <a:pt x="102" y="74"/>
                        <a:pt x="102" y="74"/>
                        <a:pt x="102" y="74"/>
                      </a:cubicBezTo>
                      <a:cubicBezTo>
                        <a:pt x="102" y="75"/>
                        <a:pt x="102" y="75"/>
                        <a:pt x="102" y="75"/>
                      </a:cubicBezTo>
                      <a:cubicBezTo>
                        <a:pt x="103" y="75"/>
                        <a:pt x="103" y="75"/>
                        <a:pt x="103" y="75"/>
                      </a:cubicBezTo>
                      <a:cubicBezTo>
                        <a:pt x="103" y="75"/>
                        <a:pt x="103" y="75"/>
                        <a:pt x="103" y="75"/>
                      </a:cubicBezTo>
                      <a:cubicBezTo>
                        <a:pt x="103" y="75"/>
                        <a:pt x="103" y="75"/>
                        <a:pt x="103" y="75"/>
                      </a:cubicBezTo>
                      <a:cubicBezTo>
                        <a:pt x="103" y="75"/>
                        <a:pt x="103" y="75"/>
                        <a:pt x="103" y="75"/>
                      </a:cubicBezTo>
                      <a:cubicBezTo>
                        <a:pt x="103" y="75"/>
                        <a:pt x="103" y="75"/>
                        <a:pt x="103" y="75"/>
                      </a:cubicBezTo>
                      <a:cubicBezTo>
                        <a:pt x="104" y="75"/>
                        <a:pt x="104" y="75"/>
                        <a:pt x="104" y="75"/>
                      </a:cubicBezTo>
                      <a:cubicBezTo>
                        <a:pt x="104" y="74"/>
                        <a:pt x="104" y="74"/>
                        <a:pt x="104" y="74"/>
                      </a:cubicBezTo>
                      <a:cubicBezTo>
                        <a:pt x="104" y="75"/>
                        <a:pt x="104" y="75"/>
                        <a:pt x="104" y="75"/>
                      </a:cubicBezTo>
                      <a:cubicBezTo>
                        <a:pt x="104" y="74"/>
                        <a:pt x="104" y="74"/>
                        <a:pt x="104" y="74"/>
                      </a:cubicBezTo>
                      <a:cubicBezTo>
                        <a:pt x="105" y="74"/>
                        <a:pt x="105" y="74"/>
                        <a:pt x="105" y="74"/>
                      </a:cubicBezTo>
                      <a:cubicBezTo>
                        <a:pt x="105" y="74"/>
                        <a:pt x="105" y="74"/>
                        <a:pt x="105" y="74"/>
                      </a:cubicBezTo>
                      <a:cubicBezTo>
                        <a:pt x="106" y="74"/>
                        <a:pt x="106" y="74"/>
                        <a:pt x="106" y="74"/>
                      </a:cubicBezTo>
                      <a:cubicBezTo>
                        <a:pt x="106" y="73"/>
                        <a:pt x="106" y="73"/>
                        <a:pt x="106" y="73"/>
                      </a:cubicBezTo>
                      <a:cubicBezTo>
                        <a:pt x="106" y="74"/>
                        <a:pt x="106" y="74"/>
                        <a:pt x="106" y="74"/>
                      </a:cubicBezTo>
                      <a:cubicBezTo>
                        <a:pt x="106" y="74"/>
                        <a:pt x="106" y="74"/>
                        <a:pt x="106" y="74"/>
                      </a:cubicBezTo>
                      <a:cubicBezTo>
                        <a:pt x="105" y="74"/>
                        <a:pt x="105" y="74"/>
                        <a:pt x="105" y="74"/>
                      </a:cubicBezTo>
                      <a:cubicBezTo>
                        <a:pt x="105" y="74"/>
                        <a:pt x="105" y="74"/>
                        <a:pt x="105" y="74"/>
                      </a:cubicBezTo>
                      <a:cubicBezTo>
                        <a:pt x="104" y="75"/>
                        <a:pt x="104" y="75"/>
                        <a:pt x="104" y="75"/>
                      </a:cubicBezTo>
                      <a:cubicBezTo>
                        <a:pt x="104" y="75"/>
                        <a:pt x="104" y="75"/>
                        <a:pt x="104" y="75"/>
                      </a:cubicBezTo>
                      <a:cubicBezTo>
                        <a:pt x="104" y="76"/>
                        <a:pt x="104" y="76"/>
                        <a:pt x="104" y="76"/>
                      </a:cubicBezTo>
                      <a:cubicBezTo>
                        <a:pt x="104" y="76"/>
                        <a:pt x="104" y="76"/>
                        <a:pt x="104" y="76"/>
                      </a:cubicBezTo>
                      <a:cubicBezTo>
                        <a:pt x="105" y="76"/>
                        <a:pt x="105" y="76"/>
                        <a:pt x="105" y="76"/>
                      </a:cubicBezTo>
                      <a:cubicBezTo>
                        <a:pt x="105" y="76"/>
                        <a:pt x="105" y="76"/>
                        <a:pt x="105" y="76"/>
                      </a:cubicBezTo>
                      <a:cubicBezTo>
                        <a:pt x="105" y="77"/>
                        <a:pt x="105" y="77"/>
                        <a:pt x="105" y="77"/>
                      </a:cubicBezTo>
                      <a:cubicBezTo>
                        <a:pt x="105" y="77"/>
                        <a:pt x="105" y="77"/>
                        <a:pt x="105" y="77"/>
                      </a:cubicBezTo>
                      <a:cubicBezTo>
                        <a:pt x="105" y="79"/>
                        <a:pt x="105" y="79"/>
                        <a:pt x="105" y="79"/>
                      </a:cubicBezTo>
                      <a:cubicBezTo>
                        <a:pt x="105" y="80"/>
                        <a:pt x="105" y="80"/>
                        <a:pt x="105" y="80"/>
                      </a:cubicBezTo>
                      <a:cubicBezTo>
                        <a:pt x="105" y="80"/>
                        <a:pt x="105" y="80"/>
                        <a:pt x="105" y="80"/>
                      </a:cubicBezTo>
                      <a:cubicBezTo>
                        <a:pt x="106" y="81"/>
                        <a:pt x="106" y="81"/>
                        <a:pt x="106" y="81"/>
                      </a:cubicBezTo>
                      <a:cubicBezTo>
                        <a:pt x="106" y="81"/>
                        <a:pt x="106" y="81"/>
                        <a:pt x="106" y="81"/>
                      </a:cubicBezTo>
                      <a:cubicBezTo>
                        <a:pt x="106" y="81"/>
                        <a:pt x="106" y="81"/>
                        <a:pt x="106" y="81"/>
                      </a:cubicBezTo>
                      <a:cubicBezTo>
                        <a:pt x="106" y="82"/>
                        <a:pt x="106" y="82"/>
                        <a:pt x="106" y="82"/>
                      </a:cubicBezTo>
                      <a:cubicBezTo>
                        <a:pt x="106" y="82"/>
                        <a:pt x="106" y="82"/>
                        <a:pt x="106" y="82"/>
                      </a:cubicBezTo>
                      <a:cubicBezTo>
                        <a:pt x="106" y="82"/>
                        <a:pt x="106" y="82"/>
                        <a:pt x="106" y="82"/>
                      </a:cubicBezTo>
                      <a:cubicBezTo>
                        <a:pt x="106" y="83"/>
                        <a:pt x="106" y="83"/>
                        <a:pt x="106" y="83"/>
                      </a:cubicBezTo>
                      <a:cubicBezTo>
                        <a:pt x="106" y="83"/>
                        <a:pt x="106" y="83"/>
                        <a:pt x="106" y="83"/>
                      </a:cubicBezTo>
                      <a:cubicBezTo>
                        <a:pt x="107" y="82"/>
                        <a:pt x="107" y="82"/>
                        <a:pt x="107" y="82"/>
                      </a:cubicBezTo>
                      <a:cubicBezTo>
                        <a:pt x="107" y="82"/>
                        <a:pt x="107" y="82"/>
                        <a:pt x="107" y="82"/>
                      </a:cubicBezTo>
                      <a:cubicBezTo>
                        <a:pt x="107" y="82"/>
                        <a:pt x="107" y="82"/>
                        <a:pt x="107" y="82"/>
                      </a:cubicBezTo>
                      <a:cubicBezTo>
                        <a:pt x="107" y="82"/>
                        <a:pt x="107" y="82"/>
                        <a:pt x="107" y="82"/>
                      </a:cubicBezTo>
                      <a:cubicBezTo>
                        <a:pt x="108" y="82"/>
                        <a:pt x="108" y="82"/>
                        <a:pt x="108" y="82"/>
                      </a:cubicBezTo>
                      <a:cubicBezTo>
                        <a:pt x="108" y="82"/>
                        <a:pt x="108" y="82"/>
                        <a:pt x="108" y="82"/>
                      </a:cubicBezTo>
                      <a:cubicBezTo>
                        <a:pt x="108" y="82"/>
                        <a:pt x="108" y="82"/>
                        <a:pt x="108" y="82"/>
                      </a:cubicBezTo>
                      <a:cubicBezTo>
                        <a:pt x="108" y="80"/>
                        <a:pt x="108" y="80"/>
                        <a:pt x="108" y="80"/>
                      </a:cubicBezTo>
                      <a:cubicBezTo>
                        <a:pt x="108" y="80"/>
                        <a:pt x="108" y="80"/>
                        <a:pt x="108" y="80"/>
                      </a:cubicBezTo>
                      <a:cubicBezTo>
                        <a:pt x="109" y="79"/>
                        <a:pt x="109" y="79"/>
                        <a:pt x="109" y="79"/>
                      </a:cubicBezTo>
                      <a:cubicBezTo>
                        <a:pt x="109" y="79"/>
                        <a:pt x="109" y="79"/>
                        <a:pt x="109" y="79"/>
                      </a:cubicBezTo>
                      <a:cubicBezTo>
                        <a:pt x="109" y="79"/>
                        <a:pt x="109" y="79"/>
                        <a:pt x="109" y="79"/>
                      </a:cubicBezTo>
                      <a:cubicBezTo>
                        <a:pt x="109" y="79"/>
                        <a:pt x="109" y="79"/>
                        <a:pt x="109" y="79"/>
                      </a:cubicBezTo>
                      <a:cubicBezTo>
                        <a:pt x="110" y="78"/>
                        <a:pt x="110" y="78"/>
                        <a:pt x="110" y="78"/>
                      </a:cubicBezTo>
                      <a:cubicBezTo>
                        <a:pt x="110" y="78"/>
                        <a:pt x="110" y="78"/>
                        <a:pt x="110" y="78"/>
                      </a:cubicBezTo>
                      <a:cubicBezTo>
                        <a:pt x="110" y="78"/>
                        <a:pt x="110" y="78"/>
                        <a:pt x="110" y="78"/>
                      </a:cubicBezTo>
                      <a:cubicBezTo>
                        <a:pt x="110" y="79"/>
                        <a:pt x="110" y="79"/>
                        <a:pt x="110" y="79"/>
                      </a:cubicBezTo>
                      <a:cubicBezTo>
                        <a:pt x="110" y="79"/>
                        <a:pt x="110" y="79"/>
                        <a:pt x="110" y="79"/>
                      </a:cubicBezTo>
                      <a:cubicBezTo>
                        <a:pt x="110" y="79"/>
                        <a:pt x="110" y="79"/>
                        <a:pt x="110" y="79"/>
                      </a:cubicBezTo>
                      <a:cubicBezTo>
                        <a:pt x="110" y="79"/>
                        <a:pt x="110" y="79"/>
                        <a:pt x="110" y="79"/>
                      </a:cubicBezTo>
                      <a:cubicBezTo>
                        <a:pt x="109" y="79"/>
                        <a:pt x="109" y="79"/>
                        <a:pt x="109" y="79"/>
                      </a:cubicBezTo>
                      <a:cubicBezTo>
                        <a:pt x="109" y="79"/>
                        <a:pt x="109" y="79"/>
                        <a:pt x="109" y="79"/>
                      </a:cubicBezTo>
                      <a:cubicBezTo>
                        <a:pt x="109" y="79"/>
                        <a:pt x="109" y="79"/>
                        <a:pt x="109" y="79"/>
                      </a:cubicBezTo>
                      <a:cubicBezTo>
                        <a:pt x="109" y="80"/>
                        <a:pt x="109" y="80"/>
                        <a:pt x="109" y="80"/>
                      </a:cubicBezTo>
                      <a:cubicBezTo>
                        <a:pt x="108" y="81"/>
                        <a:pt x="108" y="81"/>
                        <a:pt x="108" y="81"/>
                      </a:cubicBezTo>
                      <a:cubicBezTo>
                        <a:pt x="109" y="81"/>
                        <a:pt x="109" y="81"/>
                        <a:pt x="109" y="81"/>
                      </a:cubicBezTo>
                      <a:cubicBezTo>
                        <a:pt x="108" y="82"/>
                        <a:pt x="108" y="82"/>
                        <a:pt x="108" y="82"/>
                      </a:cubicBezTo>
                      <a:cubicBezTo>
                        <a:pt x="108" y="82"/>
                        <a:pt x="108" y="82"/>
                        <a:pt x="108" y="82"/>
                      </a:cubicBezTo>
                      <a:cubicBezTo>
                        <a:pt x="108" y="83"/>
                        <a:pt x="108" y="83"/>
                        <a:pt x="108"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4"/>
                        <a:pt x="107" y="84"/>
                        <a:pt x="107" y="84"/>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8" y="84"/>
                        <a:pt x="108" y="84"/>
                        <a:pt x="108" y="84"/>
                      </a:cubicBezTo>
                      <a:cubicBezTo>
                        <a:pt x="109" y="84"/>
                        <a:pt x="109" y="84"/>
                        <a:pt x="109" y="84"/>
                      </a:cubicBezTo>
                      <a:cubicBezTo>
                        <a:pt x="109" y="84"/>
                        <a:pt x="109" y="84"/>
                        <a:pt x="109" y="84"/>
                      </a:cubicBezTo>
                      <a:cubicBezTo>
                        <a:pt x="109" y="84"/>
                        <a:pt x="109" y="84"/>
                        <a:pt x="109" y="84"/>
                      </a:cubicBezTo>
                      <a:cubicBezTo>
                        <a:pt x="109" y="84"/>
                        <a:pt x="109" y="84"/>
                        <a:pt x="109" y="84"/>
                      </a:cubicBezTo>
                      <a:cubicBezTo>
                        <a:pt x="109" y="84"/>
                        <a:pt x="109" y="84"/>
                        <a:pt x="109" y="84"/>
                      </a:cubicBezTo>
                      <a:cubicBezTo>
                        <a:pt x="109" y="83"/>
                        <a:pt x="109" y="83"/>
                        <a:pt x="109" y="83"/>
                      </a:cubicBezTo>
                      <a:cubicBezTo>
                        <a:pt x="109" y="83"/>
                        <a:pt x="109" y="83"/>
                        <a:pt x="109" y="83"/>
                      </a:cubicBezTo>
                      <a:cubicBezTo>
                        <a:pt x="109" y="83"/>
                        <a:pt x="109" y="83"/>
                        <a:pt x="109" y="83"/>
                      </a:cubicBezTo>
                      <a:cubicBezTo>
                        <a:pt x="109" y="83"/>
                        <a:pt x="109" y="83"/>
                        <a:pt x="109" y="83"/>
                      </a:cubicBezTo>
                      <a:cubicBezTo>
                        <a:pt x="110" y="84"/>
                        <a:pt x="110" y="84"/>
                        <a:pt x="110" y="84"/>
                      </a:cubicBezTo>
                      <a:cubicBezTo>
                        <a:pt x="110" y="84"/>
                        <a:pt x="110" y="84"/>
                        <a:pt x="110" y="84"/>
                      </a:cubicBezTo>
                      <a:cubicBezTo>
                        <a:pt x="110" y="84"/>
                        <a:pt x="110" y="84"/>
                        <a:pt x="110" y="84"/>
                      </a:cubicBezTo>
                      <a:cubicBezTo>
                        <a:pt x="110" y="85"/>
                        <a:pt x="110" y="85"/>
                        <a:pt x="110" y="85"/>
                      </a:cubicBezTo>
                      <a:cubicBezTo>
                        <a:pt x="110" y="85"/>
                        <a:pt x="110" y="85"/>
                        <a:pt x="110" y="85"/>
                      </a:cubicBezTo>
                      <a:cubicBezTo>
                        <a:pt x="110" y="85"/>
                        <a:pt x="110" y="85"/>
                        <a:pt x="110" y="85"/>
                      </a:cubicBezTo>
                      <a:cubicBezTo>
                        <a:pt x="110" y="85"/>
                        <a:pt x="110" y="85"/>
                        <a:pt x="110" y="85"/>
                      </a:cubicBezTo>
                      <a:cubicBezTo>
                        <a:pt x="110" y="86"/>
                        <a:pt x="110" y="86"/>
                        <a:pt x="110" y="86"/>
                      </a:cubicBezTo>
                      <a:cubicBezTo>
                        <a:pt x="111" y="86"/>
                        <a:pt x="111" y="86"/>
                        <a:pt x="111" y="86"/>
                      </a:cubicBezTo>
                      <a:cubicBezTo>
                        <a:pt x="111" y="87"/>
                        <a:pt x="111" y="87"/>
                        <a:pt x="111" y="87"/>
                      </a:cubicBezTo>
                      <a:cubicBezTo>
                        <a:pt x="111" y="87"/>
                        <a:pt x="111" y="87"/>
                        <a:pt x="111" y="87"/>
                      </a:cubicBezTo>
                      <a:cubicBezTo>
                        <a:pt x="111" y="87"/>
                        <a:pt x="111" y="87"/>
                        <a:pt x="111" y="87"/>
                      </a:cubicBezTo>
                      <a:cubicBezTo>
                        <a:pt x="111" y="89"/>
                        <a:pt x="111" y="89"/>
                        <a:pt x="111" y="89"/>
                      </a:cubicBezTo>
                      <a:cubicBezTo>
                        <a:pt x="112" y="90"/>
                        <a:pt x="112" y="90"/>
                        <a:pt x="112" y="90"/>
                      </a:cubicBezTo>
                      <a:cubicBezTo>
                        <a:pt x="112" y="90"/>
                        <a:pt x="112" y="90"/>
                        <a:pt x="112" y="90"/>
                      </a:cubicBezTo>
                      <a:cubicBezTo>
                        <a:pt x="112" y="90"/>
                        <a:pt x="112" y="90"/>
                        <a:pt x="112" y="90"/>
                      </a:cubicBezTo>
                      <a:cubicBezTo>
                        <a:pt x="112" y="90"/>
                        <a:pt x="112" y="90"/>
                        <a:pt x="112" y="90"/>
                      </a:cubicBezTo>
                      <a:cubicBezTo>
                        <a:pt x="112" y="90"/>
                        <a:pt x="112" y="90"/>
                        <a:pt x="112" y="90"/>
                      </a:cubicBezTo>
                      <a:cubicBezTo>
                        <a:pt x="112" y="89"/>
                        <a:pt x="112" y="89"/>
                        <a:pt x="112" y="89"/>
                      </a:cubicBezTo>
                      <a:cubicBezTo>
                        <a:pt x="112" y="91"/>
                        <a:pt x="112" y="91"/>
                        <a:pt x="112" y="91"/>
                      </a:cubicBezTo>
                      <a:cubicBezTo>
                        <a:pt x="113" y="91"/>
                        <a:pt x="113" y="91"/>
                        <a:pt x="113" y="91"/>
                      </a:cubicBezTo>
                      <a:cubicBezTo>
                        <a:pt x="113" y="91"/>
                        <a:pt x="113" y="91"/>
                        <a:pt x="113" y="91"/>
                      </a:cubicBezTo>
                      <a:cubicBezTo>
                        <a:pt x="113" y="92"/>
                        <a:pt x="113" y="92"/>
                        <a:pt x="113" y="92"/>
                      </a:cubicBezTo>
                      <a:cubicBezTo>
                        <a:pt x="113" y="92"/>
                        <a:pt x="113" y="92"/>
                        <a:pt x="113" y="92"/>
                      </a:cubicBezTo>
                      <a:cubicBezTo>
                        <a:pt x="113" y="92"/>
                        <a:pt x="113" y="92"/>
                        <a:pt x="113" y="92"/>
                      </a:cubicBezTo>
                      <a:cubicBezTo>
                        <a:pt x="114" y="92"/>
                        <a:pt x="114" y="92"/>
                        <a:pt x="114" y="92"/>
                      </a:cubicBezTo>
                      <a:cubicBezTo>
                        <a:pt x="114" y="92"/>
                        <a:pt x="114" y="92"/>
                        <a:pt x="114" y="92"/>
                      </a:cubicBezTo>
                      <a:cubicBezTo>
                        <a:pt x="114" y="92"/>
                        <a:pt x="114" y="92"/>
                        <a:pt x="114" y="92"/>
                      </a:cubicBezTo>
                      <a:cubicBezTo>
                        <a:pt x="114" y="92"/>
                        <a:pt x="114" y="92"/>
                        <a:pt x="114" y="92"/>
                      </a:cubicBezTo>
                      <a:cubicBezTo>
                        <a:pt x="114" y="92"/>
                        <a:pt x="114" y="92"/>
                        <a:pt x="114" y="92"/>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3" y="93"/>
                        <a:pt x="113" y="93"/>
                        <a:pt x="113" y="93"/>
                      </a:cubicBezTo>
                      <a:cubicBezTo>
                        <a:pt x="113" y="93"/>
                        <a:pt x="113" y="93"/>
                        <a:pt x="113" y="93"/>
                      </a:cubicBezTo>
                      <a:cubicBezTo>
                        <a:pt x="113" y="93"/>
                        <a:pt x="113" y="93"/>
                        <a:pt x="113" y="93"/>
                      </a:cubicBezTo>
                      <a:cubicBezTo>
                        <a:pt x="113" y="93"/>
                        <a:pt x="113" y="93"/>
                        <a:pt x="113" y="93"/>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7" y="93"/>
                        <a:pt x="117" y="93"/>
                        <a:pt x="117" y="93"/>
                      </a:cubicBezTo>
                      <a:cubicBezTo>
                        <a:pt x="117" y="93"/>
                        <a:pt x="117" y="93"/>
                        <a:pt x="117" y="93"/>
                      </a:cubicBezTo>
                      <a:cubicBezTo>
                        <a:pt x="117" y="93"/>
                        <a:pt x="117" y="93"/>
                        <a:pt x="117" y="93"/>
                      </a:cubicBezTo>
                      <a:cubicBezTo>
                        <a:pt x="117" y="93"/>
                        <a:pt x="117" y="93"/>
                        <a:pt x="117" y="93"/>
                      </a:cubicBezTo>
                      <a:cubicBezTo>
                        <a:pt x="118" y="93"/>
                        <a:pt x="118" y="93"/>
                        <a:pt x="118" y="93"/>
                      </a:cubicBezTo>
                      <a:cubicBezTo>
                        <a:pt x="118" y="93"/>
                        <a:pt x="118" y="93"/>
                        <a:pt x="118" y="93"/>
                      </a:cubicBezTo>
                      <a:cubicBezTo>
                        <a:pt x="118" y="93"/>
                        <a:pt x="118" y="93"/>
                        <a:pt x="118" y="93"/>
                      </a:cubicBezTo>
                      <a:cubicBezTo>
                        <a:pt x="118" y="93"/>
                        <a:pt x="118" y="93"/>
                        <a:pt x="118" y="93"/>
                      </a:cubicBezTo>
                      <a:cubicBezTo>
                        <a:pt x="119" y="94"/>
                        <a:pt x="119" y="94"/>
                        <a:pt x="119" y="94"/>
                      </a:cubicBezTo>
                      <a:cubicBezTo>
                        <a:pt x="119" y="94"/>
                        <a:pt x="119" y="94"/>
                        <a:pt x="119" y="94"/>
                      </a:cubicBezTo>
                      <a:cubicBezTo>
                        <a:pt x="119" y="94"/>
                        <a:pt x="119" y="94"/>
                        <a:pt x="119" y="94"/>
                      </a:cubicBezTo>
                      <a:cubicBezTo>
                        <a:pt x="120" y="94"/>
                        <a:pt x="120" y="94"/>
                        <a:pt x="120" y="94"/>
                      </a:cubicBezTo>
                      <a:cubicBezTo>
                        <a:pt x="120" y="94"/>
                        <a:pt x="120" y="94"/>
                        <a:pt x="120" y="94"/>
                      </a:cubicBezTo>
                      <a:cubicBezTo>
                        <a:pt x="121" y="94"/>
                        <a:pt x="121" y="94"/>
                        <a:pt x="121" y="94"/>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2" y="96"/>
                        <a:pt x="122" y="96"/>
                        <a:pt x="122" y="96"/>
                      </a:cubicBezTo>
                      <a:cubicBezTo>
                        <a:pt x="122" y="97"/>
                        <a:pt x="122" y="97"/>
                        <a:pt x="122" y="97"/>
                      </a:cubicBezTo>
                      <a:cubicBezTo>
                        <a:pt x="122" y="97"/>
                        <a:pt x="122" y="97"/>
                        <a:pt x="122" y="97"/>
                      </a:cubicBezTo>
                      <a:cubicBezTo>
                        <a:pt x="122" y="97"/>
                        <a:pt x="122" y="97"/>
                        <a:pt x="122" y="97"/>
                      </a:cubicBezTo>
                      <a:cubicBezTo>
                        <a:pt x="122" y="97"/>
                        <a:pt x="122" y="97"/>
                        <a:pt x="122" y="97"/>
                      </a:cubicBezTo>
                      <a:cubicBezTo>
                        <a:pt x="123" y="98"/>
                        <a:pt x="123" y="98"/>
                        <a:pt x="123" y="98"/>
                      </a:cubicBezTo>
                      <a:cubicBezTo>
                        <a:pt x="123" y="99"/>
                        <a:pt x="123" y="99"/>
                        <a:pt x="123" y="99"/>
                      </a:cubicBezTo>
                      <a:cubicBezTo>
                        <a:pt x="123" y="99"/>
                        <a:pt x="123" y="99"/>
                        <a:pt x="123"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100"/>
                        <a:pt x="124" y="100"/>
                        <a:pt x="124" y="100"/>
                      </a:cubicBezTo>
                      <a:cubicBezTo>
                        <a:pt x="125" y="100"/>
                        <a:pt x="125" y="100"/>
                        <a:pt x="125" y="100"/>
                      </a:cubicBezTo>
                      <a:cubicBezTo>
                        <a:pt x="125" y="101"/>
                        <a:pt x="125" y="101"/>
                        <a:pt x="125" y="101"/>
                      </a:cubicBezTo>
                      <a:cubicBezTo>
                        <a:pt x="125" y="101"/>
                        <a:pt x="125" y="101"/>
                        <a:pt x="125" y="101"/>
                      </a:cubicBezTo>
                      <a:cubicBezTo>
                        <a:pt x="125" y="102"/>
                        <a:pt x="125" y="102"/>
                        <a:pt x="125" y="102"/>
                      </a:cubicBezTo>
                      <a:cubicBezTo>
                        <a:pt x="125" y="102"/>
                        <a:pt x="125" y="102"/>
                        <a:pt x="125" y="102"/>
                      </a:cubicBezTo>
                      <a:cubicBezTo>
                        <a:pt x="126" y="102"/>
                        <a:pt x="126" y="102"/>
                        <a:pt x="126" y="102"/>
                      </a:cubicBezTo>
                      <a:cubicBezTo>
                        <a:pt x="126" y="102"/>
                        <a:pt x="126" y="102"/>
                        <a:pt x="126" y="102"/>
                      </a:cubicBezTo>
                      <a:cubicBezTo>
                        <a:pt x="127" y="102"/>
                        <a:pt x="127" y="102"/>
                        <a:pt x="127" y="102"/>
                      </a:cubicBezTo>
                      <a:cubicBezTo>
                        <a:pt x="127" y="102"/>
                        <a:pt x="127" y="102"/>
                        <a:pt x="127" y="102"/>
                      </a:cubicBezTo>
                      <a:cubicBezTo>
                        <a:pt x="128" y="103"/>
                        <a:pt x="128" y="103"/>
                        <a:pt x="128" y="103"/>
                      </a:cubicBezTo>
                      <a:cubicBezTo>
                        <a:pt x="128" y="103"/>
                        <a:pt x="128" y="103"/>
                        <a:pt x="128" y="103"/>
                      </a:cubicBezTo>
                      <a:cubicBezTo>
                        <a:pt x="129" y="103"/>
                        <a:pt x="129" y="103"/>
                        <a:pt x="129" y="103"/>
                      </a:cubicBezTo>
                      <a:cubicBezTo>
                        <a:pt x="130" y="104"/>
                        <a:pt x="130" y="104"/>
                        <a:pt x="130" y="104"/>
                      </a:cubicBezTo>
                      <a:cubicBezTo>
                        <a:pt x="130" y="104"/>
                        <a:pt x="130" y="104"/>
                        <a:pt x="130" y="104"/>
                      </a:cubicBezTo>
                      <a:cubicBezTo>
                        <a:pt x="130" y="104"/>
                        <a:pt x="130" y="104"/>
                        <a:pt x="130" y="104"/>
                      </a:cubicBezTo>
                      <a:cubicBezTo>
                        <a:pt x="130" y="105"/>
                        <a:pt x="130" y="105"/>
                        <a:pt x="130" y="105"/>
                      </a:cubicBezTo>
                      <a:cubicBezTo>
                        <a:pt x="129" y="105"/>
                        <a:pt x="129" y="105"/>
                        <a:pt x="129" y="105"/>
                      </a:cubicBezTo>
                      <a:cubicBezTo>
                        <a:pt x="129" y="105"/>
                        <a:pt x="129" y="105"/>
                        <a:pt x="129" y="105"/>
                      </a:cubicBezTo>
                      <a:cubicBezTo>
                        <a:pt x="128" y="105"/>
                        <a:pt x="128" y="105"/>
                        <a:pt x="128" y="105"/>
                      </a:cubicBezTo>
                      <a:cubicBezTo>
                        <a:pt x="128" y="105"/>
                        <a:pt x="128" y="105"/>
                        <a:pt x="128" y="105"/>
                      </a:cubicBezTo>
                      <a:cubicBezTo>
                        <a:pt x="129" y="105"/>
                        <a:pt x="129" y="105"/>
                        <a:pt x="129" y="105"/>
                      </a:cubicBezTo>
                      <a:cubicBezTo>
                        <a:pt x="129" y="105"/>
                        <a:pt x="129" y="105"/>
                        <a:pt x="129" y="105"/>
                      </a:cubicBezTo>
                      <a:cubicBezTo>
                        <a:pt x="129" y="104"/>
                        <a:pt x="129" y="104"/>
                        <a:pt x="129" y="104"/>
                      </a:cubicBezTo>
                      <a:cubicBezTo>
                        <a:pt x="129" y="104"/>
                        <a:pt x="129" y="104"/>
                        <a:pt x="129" y="104"/>
                      </a:cubicBezTo>
                      <a:cubicBezTo>
                        <a:pt x="127" y="104"/>
                        <a:pt x="127" y="104"/>
                        <a:pt x="127" y="104"/>
                      </a:cubicBezTo>
                      <a:cubicBezTo>
                        <a:pt x="127" y="104"/>
                        <a:pt x="127" y="104"/>
                        <a:pt x="127" y="104"/>
                      </a:cubicBezTo>
                      <a:cubicBezTo>
                        <a:pt x="127" y="104"/>
                        <a:pt x="127" y="104"/>
                        <a:pt x="127" y="104"/>
                      </a:cubicBezTo>
                      <a:cubicBezTo>
                        <a:pt x="127" y="103"/>
                        <a:pt x="127" y="103"/>
                        <a:pt x="127"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5" y="104"/>
                        <a:pt x="125" y="104"/>
                        <a:pt x="125" y="104"/>
                      </a:cubicBezTo>
                      <a:cubicBezTo>
                        <a:pt x="125" y="104"/>
                        <a:pt x="125" y="104"/>
                        <a:pt x="125" y="104"/>
                      </a:cubicBezTo>
                      <a:cubicBezTo>
                        <a:pt x="125" y="105"/>
                        <a:pt x="125" y="105"/>
                        <a:pt x="125" y="105"/>
                      </a:cubicBezTo>
                      <a:cubicBezTo>
                        <a:pt x="126" y="106"/>
                        <a:pt x="126" y="106"/>
                        <a:pt x="126" y="106"/>
                      </a:cubicBezTo>
                      <a:cubicBezTo>
                        <a:pt x="126" y="106"/>
                        <a:pt x="126" y="106"/>
                        <a:pt x="126" y="106"/>
                      </a:cubicBezTo>
                      <a:cubicBezTo>
                        <a:pt x="127" y="107"/>
                        <a:pt x="127" y="107"/>
                        <a:pt x="127" y="107"/>
                      </a:cubicBezTo>
                      <a:cubicBezTo>
                        <a:pt x="127" y="107"/>
                        <a:pt x="127" y="107"/>
                        <a:pt x="127" y="107"/>
                      </a:cubicBezTo>
                      <a:cubicBezTo>
                        <a:pt x="128" y="106"/>
                        <a:pt x="128" y="106"/>
                        <a:pt x="128" y="106"/>
                      </a:cubicBezTo>
                      <a:cubicBezTo>
                        <a:pt x="129" y="106"/>
                        <a:pt x="129" y="106"/>
                        <a:pt x="129" y="106"/>
                      </a:cubicBezTo>
                      <a:cubicBezTo>
                        <a:pt x="129" y="106"/>
                        <a:pt x="129" y="106"/>
                        <a:pt x="129" y="106"/>
                      </a:cubicBezTo>
                      <a:cubicBezTo>
                        <a:pt x="130" y="106"/>
                        <a:pt x="130" y="106"/>
                        <a:pt x="130" y="106"/>
                      </a:cubicBezTo>
                      <a:cubicBezTo>
                        <a:pt x="130" y="106"/>
                        <a:pt x="130" y="106"/>
                        <a:pt x="130" y="106"/>
                      </a:cubicBezTo>
                      <a:cubicBezTo>
                        <a:pt x="131" y="105"/>
                        <a:pt x="131" y="105"/>
                        <a:pt x="131" y="105"/>
                      </a:cubicBezTo>
                      <a:cubicBezTo>
                        <a:pt x="131" y="105"/>
                        <a:pt x="131" y="105"/>
                        <a:pt x="131" y="105"/>
                      </a:cubicBezTo>
                      <a:cubicBezTo>
                        <a:pt x="131" y="105"/>
                        <a:pt x="131" y="105"/>
                        <a:pt x="131"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4" y="105"/>
                        <a:pt x="134" y="105"/>
                        <a:pt x="134" y="105"/>
                      </a:cubicBezTo>
                      <a:cubicBezTo>
                        <a:pt x="134" y="105"/>
                        <a:pt x="134" y="105"/>
                        <a:pt x="134" y="105"/>
                      </a:cubicBezTo>
                      <a:cubicBezTo>
                        <a:pt x="134" y="105"/>
                        <a:pt x="134" y="105"/>
                        <a:pt x="134" y="105"/>
                      </a:cubicBezTo>
                      <a:cubicBezTo>
                        <a:pt x="134" y="105"/>
                        <a:pt x="134" y="105"/>
                        <a:pt x="134" y="105"/>
                      </a:cubicBezTo>
                      <a:cubicBezTo>
                        <a:pt x="135" y="105"/>
                        <a:pt x="135" y="105"/>
                        <a:pt x="135" y="105"/>
                      </a:cubicBezTo>
                      <a:cubicBezTo>
                        <a:pt x="135" y="105"/>
                        <a:pt x="135" y="105"/>
                        <a:pt x="135" y="105"/>
                      </a:cubicBezTo>
                      <a:cubicBezTo>
                        <a:pt x="135" y="105"/>
                        <a:pt x="135" y="105"/>
                        <a:pt x="135" y="105"/>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6" y="104"/>
                        <a:pt x="136" y="104"/>
                        <a:pt x="136" y="104"/>
                      </a:cubicBezTo>
                      <a:cubicBezTo>
                        <a:pt x="136" y="104"/>
                        <a:pt x="136" y="104"/>
                        <a:pt x="136" y="104"/>
                      </a:cubicBezTo>
                      <a:lnTo>
                        <a:pt x="136" y="103"/>
                      </a:lnTo>
                      <a:close/>
                      <a:moveTo>
                        <a:pt x="126" y="103"/>
                      </a:moveTo>
                      <a:cubicBezTo>
                        <a:pt x="126" y="103"/>
                        <a:pt x="126" y="103"/>
                        <a:pt x="126" y="103"/>
                      </a:cubicBezTo>
                      <a:cubicBezTo>
                        <a:pt x="126" y="103"/>
                        <a:pt x="126" y="103"/>
                        <a:pt x="126" y="103"/>
                      </a:cubicBezTo>
                      <a:cubicBezTo>
                        <a:pt x="126" y="103"/>
                        <a:pt x="126" y="103"/>
                        <a:pt x="126"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lose/>
                      <a:moveTo>
                        <a:pt x="127" y="104"/>
                      </a:moveTo>
                      <a:cubicBezTo>
                        <a:pt x="127" y="104"/>
                        <a:pt x="127" y="104"/>
                        <a:pt x="127" y="104"/>
                      </a:cubicBezTo>
                      <a:cubicBezTo>
                        <a:pt x="127" y="104"/>
                        <a:pt x="127" y="104"/>
                        <a:pt x="127" y="104"/>
                      </a:cubicBezTo>
                      <a:cubicBezTo>
                        <a:pt x="127" y="104"/>
                        <a:pt x="127" y="104"/>
                        <a:pt x="127" y="104"/>
                      </a:cubicBezTo>
                      <a:cubicBezTo>
                        <a:pt x="128" y="103"/>
                        <a:pt x="128" y="103"/>
                        <a:pt x="128" y="103"/>
                      </a:cubicBezTo>
                      <a:cubicBezTo>
                        <a:pt x="128" y="103"/>
                        <a:pt x="128" y="103"/>
                        <a:pt x="128"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7" y="104"/>
                        <a:pt x="127" y="104"/>
                        <a:pt x="127" y="104"/>
                      </a:cubicBezTo>
                      <a:close/>
                      <a:moveTo>
                        <a:pt x="136" y="109"/>
                      </a:moveTo>
                      <a:cubicBezTo>
                        <a:pt x="136" y="109"/>
                        <a:pt x="136" y="109"/>
                        <a:pt x="136" y="109"/>
                      </a:cubicBezTo>
                      <a:cubicBezTo>
                        <a:pt x="136" y="110"/>
                        <a:pt x="136" y="110"/>
                        <a:pt x="136" y="110"/>
                      </a:cubicBezTo>
                      <a:cubicBezTo>
                        <a:pt x="136" y="110"/>
                        <a:pt x="136" y="110"/>
                        <a:pt x="136" y="110"/>
                      </a:cubicBezTo>
                      <a:cubicBezTo>
                        <a:pt x="136" y="109"/>
                        <a:pt x="136" y="109"/>
                        <a:pt x="136" y="109"/>
                      </a:cubicBezTo>
                      <a:cubicBezTo>
                        <a:pt x="136" y="109"/>
                        <a:pt x="136" y="109"/>
                        <a:pt x="136" y="109"/>
                      </a:cubicBezTo>
                      <a:cubicBezTo>
                        <a:pt x="136" y="109"/>
                        <a:pt x="136" y="109"/>
                        <a:pt x="136" y="109"/>
                      </a:cubicBezTo>
                      <a:close/>
                      <a:moveTo>
                        <a:pt x="142" y="97"/>
                      </a:moveTo>
                      <a:cubicBezTo>
                        <a:pt x="142" y="97"/>
                        <a:pt x="142" y="97"/>
                        <a:pt x="142" y="97"/>
                      </a:cubicBezTo>
                      <a:cubicBezTo>
                        <a:pt x="142" y="98"/>
                        <a:pt x="142" y="98"/>
                        <a:pt x="142" y="98"/>
                      </a:cubicBezTo>
                      <a:cubicBezTo>
                        <a:pt x="141" y="98"/>
                        <a:pt x="141" y="98"/>
                        <a:pt x="141" y="98"/>
                      </a:cubicBezTo>
                      <a:cubicBezTo>
                        <a:pt x="141" y="99"/>
                        <a:pt x="141" y="99"/>
                        <a:pt x="141" y="99"/>
                      </a:cubicBezTo>
                      <a:cubicBezTo>
                        <a:pt x="141" y="99"/>
                        <a:pt x="141" y="99"/>
                        <a:pt x="141" y="99"/>
                      </a:cubicBezTo>
                      <a:cubicBezTo>
                        <a:pt x="141" y="99"/>
                        <a:pt x="141" y="99"/>
                        <a:pt x="141" y="99"/>
                      </a:cubicBezTo>
                      <a:cubicBezTo>
                        <a:pt x="141" y="99"/>
                        <a:pt x="141" y="99"/>
                        <a:pt x="141" y="99"/>
                      </a:cubicBezTo>
                      <a:cubicBezTo>
                        <a:pt x="142" y="98"/>
                        <a:pt x="142" y="98"/>
                        <a:pt x="142" y="98"/>
                      </a:cubicBezTo>
                      <a:cubicBezTo>
                        <a:pt x="142" y="98"/>
                        <a:pt x="142" y="98"/>
                        <a:pt x="142" y="98"/>
                      </a:cubicBezTo>
                      <a:cubicBezTo>
                        <a:pt x="142" y="98"/>
                        <a:pt x="142" y="98"/>
                        <a:pt x="142" y="98"/>
                      </a:cubicBezTo>
                      <a:cubicBezTo>
                        <a:pt x="142" y="97"/>
                        <a:pt x="142" y="97"/>
                        <a:pt x="142" y="97"/>
                      </a:cubicBezTo>
                      <a:cubicBezTo>
                        <a:pt x="142" y="97"/>
                        <a:pt x="142" y="97"/>
                        <a:pt x="142" y="97"/>
                      </a:cubicBezTo>
                      <a:cubicBezTo>
                        <a:pt x="142" y="97"/>
                        <a:pt x="142" y="97"/>
                        <a:pt x="142" y="97"/>
                      </a:cubicBezTo>
                      <a:cubicBezTo>
                        <a:pt x="142" y="97"/>
                        <a:pt x="142" y="97"/>
                        <a:pt x="142" y="97"/>
                      </a:cubicBezTo>
                      <a:close/>
                      <a:moveTo>
                        <a:pt x="141" y="93"/>
                      </a:moveTo>
                      <a:cubicBezTo>
                        <a:pt x="141" y="93"/>
                        <a:pt x="141" y="93"/>
                        <a:pt x="141" y="93"/>
                      </a:cubicBezTo>
                      <a:cubicBezTo>
                        <a:pt x="141" y="93"/>
                        <a:pt x="141" y="93"/>
                        <a:pt x="141" y="93"/>
                      </a:cubicBezTo>
                      <a:cubicBezTo>
                        <a:pt x="141" y="93"/>
                        <a:pt x="141" y="93"/>
                        <a:pt x="141" y="93"/>
                      </a:cubicBezTo>
                      <a:cubicBezTo>
                        <a:pt x="141" y="93"/>
                        <a:pt x="141" y="93"/>
                        <a:pt x="141" y="93"/>
                      </a:cubicBezTo>
                      <a:cubicBezTo>
                        <a:pt x="142" y="93"/>
                        <a:pt x="142" y="93"/>
                        <a:pt x="142" y="93"/>
                      </a:cubicBezTo>
                      <a:cubicBezTo>
                        <a:pt x="142" y="93"/>
                        <a:pt x="142" y="93"/>
                        <a:pt x="142" y="93"/>
                      </a:cubicBezTo>
                      <a:cubicBezTo>
                        <a:pt x="142" y="92"/>
                        <a:pt x="142" y="92"/>
                        <a:pt x="142" y="92"/>
                      </a:cubicBezTo>
                      <a:cubicBezTo>
                        <a:pt x="141" y="92"/>
                        <a:pt x="141" y="92"/>
                        <a:pt x="141" y="92"/>
                      </a:cubicBezTo>
                      <a:cubicBezTo>
                        <a:pt x="141" y="92"/>
                        <a:pt x="141" y="92"/>
                        <a:pt x="141" y="92"/>
                      </a:cubicBezTo>
                      <a:cubicBezTo>
                        <a:pt x="141" y="92"/>
                        <a:pt x="141" y="92"/>
                        <a:pt x="141" y="92"/>
                      </a:cubicBezTo>
                      <a:cubicBezTo>
                        <a:pt x="141" y="93"/>
                        <a:pt x="141" y="93"/>
                        <a:pt x="141" y="93"/>
                      </a:cubicBezTo>
                      <a:cubicBezTo>
                        <a:pt x="141" y="93"/>
                        <a:pt x="141" y="93"/>
                        <a:pt x="141" y="93"/>
                      </a:cubicBezTo>
                      <a:cubicBezTo>
                        <a:pt x="141" y="93"/>
                        <a:pt x="141" y="93"/>
                        <a:pt x="141" y="93"/>
                      </a:cubicBezTo>
                      <a:cubicBezTo>
                        <a:pt x="141" y="93"/>
                        <a:pt x="141" y="93"/>
                        <a:pt x="141" y="93"/>
                      </a:cubicBezTo>
                      <a:cubicBezTo>
                        <a:pt x="141" y="93"/>
                        <a:pt x="141" y="93"/>
                        <a:pt x="141" y="93"/>
                      </a:cubicBezTo>
                      <a:close/>
                      <a:moveTo>
                        <a:pt x="141" y="100"/>
                      </a:moveTo>
                      <a:cubicBezTo>
                        <a:pt x="140" y="101"/>
                        <a:pt x="140" y="101"/>
                        <a:pt x="140" y="101"/>
                      </a:cubicBezTo>
                      <a:cubicBezTo>
                        <a:pt x="140" y="101"/>
                        <a:pt x="140" y="101"/>
                        <a:pt x="140" y="101"/>
                      </a:cubicBezTo>
                      <a:cubicBezTo>
                        <a:pt x="139" y="101"/>
                        <a:pt x="139" y="101"/>
                        <a:pt x="139" y="101"/>
                      </a:cubicBezTo>
                      <a:cubicBezTo>
                        <a:pt x="139" y="101"/>
                        <a:pt x="139" y="101"/>
                        <a:pt x="139" y="101"/>
                      </a:cubicBezTo>
                      <a:cubicBezTo>
                        <a:pt x="139" y="102"/>
                        <a:pt x="139" y="102"/>
                        <a:pt x="139" y="102"/>
                      </a:cubicBezTo>
                      <a:cubicBezTo>
                        <a:pt x="140" y="102"/>
                        <a:pt x="140" y="102"/>
                        <a:pt x="140" y="102"/>
                      </a:cubicBezTo>
                      <a:cubicBezTo>
                        <a:pt x="140" y="102"/>
                        <a:pt x="140" y="102"/>
                        <a:pt x="140" y="102"/>
                      </a:cubicBezTo>
                      <a:cubicBezTo>
                        <a:pt x="140" y="102"/>
                        <a:pt x="140" y="102"/>
                        <a:pt x="140" y="102"/>
                      </a:cubicBezTo>
                      <a:cubicBezTo>
                        <a:pt x="140" y="103"/>
                        <a:pt x="140" y="103"/>
                        <a:pt x="140" y="103"/>
                      </a:cubicBezTo>
                      <a:cubicBezTo>
                        <a:pt x="139" y="103"/>
                        <a:pt x="139" y="103"/>
                        <a:pt x="139" y="103"/>
                      </a:cubicBezTo>
                      <a:cubicBezTo>
                        <a:pt x="139" y="104"/>
                        <a:pt x="139" y="104"/>
                        <a:pt x="139" y="104"/>
                      </a:cubicBezTo>
                      <a:cubicBezTo>
                        <a:pt x="138" y="104"/>
                        <a:pt x="138" y="104"/>
                        <a:pt x="138" y="104"/>
                      </a:cubicBezTo>
                      <a:cubicBezTo>
                        <a:pt x="138" y="105"/>
                        <a:pt x="138" y="105"/>
                        <a:pt x="138" y="105"/>
                      </a:cubicBezTo>
                      <a:cubicBezTo>
                        <a:pt x="138" y="104"/>
                        <a:pt x="138" y="104"/>
                        <a:pt x="138" y="104"/>
                      </a:cubicBezTo>
                      <a:cubicBezTo>
                        <a:pt x="139" y="104"/>
                        <a:pt x="139" y="104"/>
                        <a:pt x="139" y="104"/>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8" y="105"/>
                        <a:pt x="138" y="105"/>
                        <a:pt x="138" y="105"/>
                      </a:cubicBezTo>
                      <a:cubicBezTo>
                        <a:pt x="138" y="106"/>
                        <a:pt x="138" y="106"/>
                        <a:pt x="138" y="106"/>
                      </a:cubicBezTo>
                      <a:cubicBezTo>
                        <a:pt x="138" y="106"/>
                        <a:pt x="138" y="106"/>
                        <a:pt x="138" y="106"/>
                      </a:cubicBezTo>
                      <a:cubicBezTo>
                        <a:pt x="138" y="106"/>
                        <a:pt x="138" y="106"/>
                        <a:pt x="138" y="106"/>
                      </a:cubicBezTo>
                      <a:cubicBezTo>
                        <a:pt x="138" y="107"/>
                        <a:pt x="138" y="107"/>
                        <a:pt x="138" y="107"/>
                      </a:cubicBezTo>
                      <a:cubicBezTo>
                        <a:pt x="138" y="107"/>
                        <a:pt x="138" y="107"/>
                        <a:pt x="138" y="107"/>
                      </a:cubicBezTo>
                      <a:cubicBezTo>
                        <a:pt x="137" y="107"/>
                        <a:pt x="137" y="107"/>
                        <a:pt x="137" y="107"/>
                      </a:cubicBezTo>
                      <a:cubicBezTo>
                        <a:pt x="137" y="107"/>
                        <a:pt x="137" y="107"/>
                        <a:pt x="137" y="107"/>
                      </a:cubicBezTo>
                      <a:cubicBezTo>
                        <a:pt x="137" y="107"/>
                        <a:pt x="137" y="107"/>
                        <a:pt x="137" y="107"/>
                      </a:cubicBezTo>
                      <a:cubicBezTo>
                        <a:pt x="137" y="108"/>
                        <a:pt x="137" y="108"/>
                        <a:pt x="137" y="108"/>
                      </a:cubicBezTo>
                      <a:cubicBezTo>
                        <a:pt x="137" y="108"/>
                        <a:pt x="137" y="108"/>
                        <a:pt x="137" y="108"/>
                      </a:cubicBezTo>
                      <a:cubicBezTo>
                        <a:pt x="137" y="108"/>
                        <a:pt x="137" y="108"/>
                        <a:pt x="137" y="108"/>
                      </a:cubicBezTo>
                      <a:cubicBezTo>
                        <a:pt x="136" y="108"/>
                        <a:pt x="136" y="108"/>
                        <a:pt x="136" y="108"/>
                      </a:cubicBezTo>
                      <a:cubicBezTo>
                        <a:pt x="137" y="109"/>
                        <a:pt x="137" y="109"/>
                        <a:pt x="137" y="109"/>
                      </a:cubicBezTo>
                      <a:cubicBezTo>
                        <a:pt x="137" y="109"/>
                        <a:pt x="137" y="109"/>
                        <a:pt x="137" y="109"/>
                      </a:cubicBezTo>
                      <a:cubicBezTo>
                        <a:pt x="137" y="108"/>
                        <a:pt x="137" y="108"/>
                        <a:pt x="137" y="108"/>
                      </a:cubicBezTo>
                      <a:cubicBezTo>
                        <a:pt x="138" y="107"/>
                        <a:pt x="138" y="107"/>
                        <a:pt x="138" y="107"/>
                      </a:cubicBezTo>
                      <a:cubicBezTo>
                        <a:pt x="138" y="107"/>
                        <a:pt x="138" y="107"/>
                        <a:pt x="138" y="107"/>
                      </a:cubicBezTo>
                      <a:cubicBezTo>
                        <a:pt x="138" y="106"/>
                        <a:pt x="138" y="106"/>
                        <a:pt x="138" y="106"/>
                      </a:cubicBezTo>
                      <a:cubicBezTo>
                        <a:pt x="138" y="106"/>
                        <a:pt x="138" y="106"/>
                        <a:pt x="138" y="106"/>
                      </a:cubicBezTo>
                      <a:cubicBezTo>
                        <a:pt x="138" y="106"/>
                        <a:pt x="138" y="106"/>
                        <a:pt x="138" y="106"/>
                      </a:cubicBezTo>
                      <a:cubicBezTo>
                        <a:pt x="139" y="106"/>
                        <a:pt x="139" y="106"/>
                        <a:pt x="139" y="106"/>
                      </a:cubicBezTo>
                      <a:cubicBezTo>
                        <a:pt x="139" y="106"/>
                        <a:pt x="139" y="106"/>
                        <a:pt x="139" y="106"/>
                      </a:cubicBezTo>
                      <a:cubicBezTo>
                        <a:pt x="140" y="104"/>
                        <a:pt x="140" y="104"/>
                        <a:pt x="140" y="104"/>
                      </a:cubicBezTo>
                      <a:cubicBezTo>
                        <a:pt x="140" y="104"/>
                        <a:pt x="140" y="104"/>
                        <a:pt x="140" y="104"/>
                      </a:cubicBezTo>
                      <a:cubicBezTo>
                        <a:pt x="140" y="103"/>
                        <a:pt x="140" y="103"/>
                        <a:pt x="140" y="103"/>
                      </a:cubicBezTo>
                      <a:cubicBezTo>
                        <a:pt x="140" y="103"/>
                        <a:pt x="140" y="103"/>
                        <a:pt x="140" y="103"/>
                      </a:cubicBezTo>
                      <a:cubicBezTo>
                        <a:pt x="140" y="102"/>
                        <a:pt x="140" y="102"/>
                        <a:pt x="140" y="102"/>
                      </a:cubicBezTo>
                      <a:cubicBezTo>
                        <a:pt x="141" y="101"/>
                        <a:pt x="141" y="101"/>
                        <a:pt x="141" y="101"/>
                      </a:cubicBezTo>
                      <a:cubicBezTo>
                        <a:pt x="141" y="101"/>
                        <a:pt x="141" y="101"/>
                        <a:pt x="141" y="101"/>
                      </a:cubicBezTo>
                      <a:cubicBezTo>
                        <a:pt x="141" y="101"/>
                        <a:pt x="141" y="101"/>
                        <a:pt x="141" y="101"/>
                      </a:cubicBezTo>
                      <a:cubicBezTo>
                        <a:pt x="141" y="101"/>
                        <a:pt x="141" y="101"/>
                        <a:pt x="141" y="101"/>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lose/>
                      <a:moveTo>
                        <a:pt x="122" y="116"/>
                      </a:moveTo>
                      <a:cubicBezTo>
                        <a:pt x="122" y="116"/>
                        <a:pt x="122" y="116"/>
                        <a:pt x="122" y="116"/>
                      </a:cubicBezTo>
                      <a:cubicBezTo>
                        <a:pt x="122" y="116"/>
                        <a:pt x="122" y="116"/>
                        <a:pt x="122" y="116"/>
                      </a:cubicBezTo>
                      <a:cubicBezTo>
                        <a:pt x="122" y="116"/>
                        <a:pt x="122" y="116"/>
                        <a:pt x="122" y="116"/>
                      </a:cubicBezTo>
                      <a:cubicBezTo>
                        <a:pt x="121" y="116"/>
                        <a:pt x="121" y="116"/>
                        <a:pt x="121" y="116"/>
                      </a:cubicBezTo>
                      <a:cubicBezTo>
                        <a:pt x="121" y="116"/>
                        <a:pt x="121" y="116"/>
                        <a:pt x="121" y="116"/>
                      </a:cubicBezTo>
                      <a:cubicBezTo>
                        <a:pt x="121" y="116"/>
                        <a:pt x="121" y="116"/>
                        <a:pt x="121" y="116"/>
                      </a:cubicBezTo>
                      <a:cubicBezTo>
                        <a:pt x="121" y="116"/>
                        <a:pt x="121" y="116"/>
                        <a:pt x="121" y="116"/>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lnTo>
                        <a:pt x="122" y="116"/>
                      </a:lnTo>
                      <a:close/>
                      <a:moveTo>
                        <a:pt x="122" y="116"/>
                      </a:moveTo>
                      <a:cubicBezTo>
                        <a:pt x="122" y="116"/>
                        <a:pt x="122" y="116"/>
                        <a:pt x="122" y="116"/>
                      </a:cubicBezTo>
                      <a:cubicBezTo>
                        <a:pt x="122" y="116"/>
                        <a:pt x="122" y="116"/>
                        <a:pt x="122" y="116"/>
                      </a:cubicBezTo>
                      <a:cubicBezTo>
                        <a:pt x="122" y="116"/>
                        <a:pt x="122" y="116"/>
                        <a:pt x="122" y="116"/>
                      </a:cubicBezTo>
                      <a:cubicBezTo>
                        <a:pt x="122" y="117"/>
                        <a:pt x="122" y="117"/>
                        <a:pt x="122" y="117"/>
                      </a:cubicBezTo>
                      <a:cubicBezTo>
                        <a:pt x="122" y="117"/>
                        <a:pt x="122" y="117"/>
                        <a:pt x="122" y="117"/>
                      </a:cubicBezTo>
                      <a:cubicBezTo>
                        <a:pt x="122" y="117"/>
                        <a:pt x="122" y="117"/>
                        <a:pt x="122" y="117"/>
                      </a:cubicBezTo>
                      <a:cubicBezTo>
                        <a:pt x="123" y="117"/>
                        <a:pt x="123" y="117"/>
                        <a:pt x="123" y="117"/>
                      </a:cubicBezTo>
                      <a:cubicBezTo>
                        <a:pt x="123" y="117"/>
                        <a:pt x="123" y="117"/>
                        <a:pt x="123" y="117"/>
                      </a:cubicBezTo>
                      <a:cubicBezTo>
                        <a:pt x="123" y="117"/>
                        <a:pt x="123" y="117"/>
                        <a:pt x="123" y="117"/>
                      </a:cubicBezTo>
                      <a:cubicBezTo>
                        <a:pt x="123" y="117"/>
                        <a:pt x="123" y="117"/>
                        <a:pt x="123" y="117"/>
                      </a:cubicBezTo>
                      <a:cubicBezTo>
                        <a:pt x="123" y="117"/>
                        <a:pt x="123" y="117"/>
                        <a:pt x="123" y="117"/>
                      </a:cubicBezTo>
                      <a:lnTo>
                        <a:pt x="122" y="116"/>
                      </a:lnTo>
                      <a:close/>
                      <a:moveTo>
                        <a:pt x="133" y="112"/>
                      </a:moveTo>
                      <a:cubicBezTo>
                        <a:pt x="133" y="112"/>
                        <a:pt x="133" y="112"/>
                        <a:pt x="133" y="112"/>
                      </a:cubicBezTo>
                      <a:cubicBezTo>
                        <a:pt x="133" y="112"/>
                        <a:pt x="133" y="112"/>
                        <a:pt x="133" y="112"/>
                      </a:cubicBezTo>
                      <a:cubicBezTo>
                        <a:pt x="133" y="111"/>
                        <a:pt x="133" y="111"/>
                        <a:pt x="133" y="111"/>
                      </a:cubicBezTo>
                      <a:cubicBezTo>
                        <a:pt x="133" y="111"/>
                        <a:pt x="133" y="111"/>
                        <a:pt x="133" y="111"/>
                      </a:cubicBezTo>
                      <a:cubicBezTo>
                        <a:pt x="133" y="112"/>
                        <a:pt x="133" y="112"/>
                        <a:pt x="133" y="112"/>
                      </a:cubicBezTo>
                      <a:cubicBezTo>
                        <a:pt x="133" y="112"/>
                        <a:pt x="133" y="112"/>
                        <a:pt x="133" y="112"/>
                      </a:cubicBezTo>
                      <a:cubicBezTo>
                        <a:pt x="133" y="112"/>
                        <a:pt x="133" y="112"/>
                        <a:pt x="133" y="112"/>
                      </a:cubicBezTo>
                      <a:cubicBezTo>
                        <a:pt x="133" y="112"/>
                        <a:pt x="133" y="112"/>
                        <a:pt x="133" y="112"/>
                      </a:cubicBezTo>
                      <a:cubicBezTo>
                        <a:pt x="134" y="112"/>
                        <a:pt x="134" y="112"/>
                        <a:pt x="134" y="112"/>
                      </a:cubicBezTo>
                      <a:cubicBezTo>
                        <a:pt x="134" y="112"/>
                        <a:pt x="134" y="112"/>
                        <a:pt x="134" y="112"/>
                      </a:cubicBezTo>
                      <a:cubicBezTo>
                        <a:pt x="134" y="112"/>
                        <a:pt x="134" y="112"/>
                        <a:pt x="134" y="112"/>
                      </a:cubicBezTo>
                      <a:cubicBezTo>
                        <a:pt x="134" y="112"/>
                        <a:pt x="134" y="112"/>
                        <a:pt x="134" y="112"/>
                      </a:cubicBezTo>
                      <a:lnTo>
                        <a:pt x="133" y="112"/>
                      </a:lnTo>
                      <a:close/>
                      <a:moveTo>
                        <a:pt x="123" y="115"/>
                      </a:moveTo>
                      <a:cubicBezTo>
                        <a:pt x="123" y="115"/>
                        <a:pt x="123" y="115"/>
                        <a:pt x="123" y="115"/>
                      </a:cubicBezTo>
                      <a:cubicBezTo>
                        <a:pt x="123" y="115"/>
                        <a:pt x="123" y="115"/>
                        <a:pt x="123" y="115"/>
                      </a:cubicBezTo>
                      <a:cubicBezTo>
                        <a:pt x="123" y="115"/>
                        <a:pt x="123" y="115"/>
                        <a:pt x="123" y="115"/>
                      </a:cubicBezTo>
                      <a:cubicBezTo>
                        <a:pt x="123" y="115"/>
                        <a:pt x="123" y="115"/>
                        <a:pt x="123" y="115"/>
                      </a:cubicBezTo>
                      <a:cubicBezTo>
                        <a:pt x="124" y="117"/>
                        <a:pt x="124" y="117"/>
                        <a:pt x="124" y="117"/>
                      </a:cubicBezTo>
                      <a:cubicBezTo>
                        <a:pt x="124" y="117"/>
                        <a:pt x="124" y="117"/>
                        <a:pt x="124" y="117"/>
                      </a:cubicBezTo>
                      <a:cubicBezTo>
                        <a:pt x="124" y="117"/>
                        <a:pt x="124" y="117"/>
                        <a:pt x="124" y="117"/>
                      </a:cubicBezTo>
                      <a:cubicBezTo>
                        <a:pt x="124" y="116"/>
                        <a:pt x="124" y="116"/>
                        <a:pt x="124" y="116"/>
                      </a:cubicBezTo>
                      <a:lnTo>
                        <a:pt x="123" y="115"/>
                      </a:lnTo>
                      <a:close/>
                      <a:moveTo>
                        <a:pt x="121" y="117"/>
                      </a:move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6"/>
                        <a:pt x="121" y="116"/>
                        <a:pt x="121" y="116"/>
                      </a:cubicBezTo>
                      <a:cubicBezTo>
                        <a:pt x="120" y="116"/>
                        <a:pt x="120" y="116"/>
                        <a:pt x="120" y="116"/>
                      </a:cubicBezTo>
                      <a:cubicBezTo>
                        <a:pt x="120" y="117"/>
                        <a:pt x="120" y="117"/>
                        <a:pt x="120"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8"/>
                        <a:pt x="121" y="118"/>
                        <a:pt x="121" y="118"/>
                      </a:cubicBezTo>
                      <a:cubicBezTo>
                        <a:pt x="121" y="118"/>
                        <a:pt x="121" y="118"/>
                        <a:pt x="121" y="118"/>
                      </a:cubicBezTo>
                      <a:cubicBezTo>
                        <a:pt x="121" y="118"/>
                        <a:pt x="121" y="118"/>
                        <a:pt x="121" y="118"/>
                      </a:cubicBezTo>
                      <a:cubicBezTo>
                        <a:pt x="121" y="117"/>
                        <a:pt x="121" y="117"/>
                        <a:pt x="121" y="117"/>
                      </a:cubicBezTo>
                      <a:cubicBezTo>
                        <a:pt x="120" y="117"/>
                        <a:pt x="120" y="117"/>
                        <a:pt x="120" y="117"/>
                      </a:cubicBezTo>
                      <a:cubicBezTo>
                        <a:pt x="120" y="117"/>
                        <a:pt x="120" y="117"/>
                        <a:pt x="120" y="117"/>
                      </a:cubicBezTo>
                      <a:cubicBezTo>
                        <a:pt x="120" y="118"/>
                        <a:pt x="120" y="118"/>
                        <a:pt x="120" y="118"/>
                      </a:cubicBezTo>
                      <a:cubicBezTo>
                        <a:pt x="121" y="118"/>
                        <a:pt x="121" y="118"/>
                        <a:pt x="121" y="118"/>
                      </a:cubicBezTo>
                      <a:cubicBezTo>
                        <a:pt x="121" y="118"/>
                        <a:pt x="121" y="118"/>
                        <a:pt x="121" y="118"/>
                      </a:cubicBezTo>
                      <a:cubicBezTo>
                        <a:pt x="121" y="118"/>
                        <a:pt x="121" y="118"/>
                        <a:pt x="121" y="118"/>
                      </a:cubicBezTo>
                      <a:cubicBezTo>
                        <a:pt x="121" y="118"/>
                        <a:pt x="121" y="118"/>
                        <a:pt x="121" y="118"/>
                      </a:cubicBezTo>
                      <a:cubicBezTo>
                        <a:pt x="120" y="118"/>
                        <a:pt x="120" y="118"/>
                        <a:pt x="120" y="118"/>
                      </a:cubicBezTo>
                      <a:cubicBezTo>
                        <a:pt x="120" y="118"/>
                        <a:pt x="120" y="118"/>
                        <a:pt x="120" y="118"/>
                      </a:cubicBezTo>
                      <a:cubicBezTo>
                        <a:pt x="120" y="118"/>
                        <a:pt x="120" y="118"/>
                        <a:pt x="120" y="118"/>
                      </a:cubicBezTo>
                      <a:cubicBezTo>
                        <a:pt x="120" y="118"/>
                        <a:pt x="120" y="118"/>
                        <a:pt x="120" y="118"/>
                      </a:cubicBezTo>
                      <a:cubicBezTo>
                        <a:pt x="119" y="119"/>
                        <a:pt x="119" y="119"/>
                        <a:pt x="119" y="119"/>
                      </a:cubicBezTo>
                      <a:cubicBezTo>
                        <a:pt x="119" y="119"/>
                        <a:pt x="119" y="119"/>
                        <a:pt x="119" y="119"/>
                      </a:cubicBezTo>
                      <a:cubicBezTo>
                        <a:pt x="121" y="118"/>
                        <a:pt x="121" y="118"/>
                        <a:pt x="121" y="118"/>
                      </a:cubicBezTo>
                      <a:cubicBezTo>
                        <a:pt x="121" y="118"/>
                        <a:pt x="121" y="118"/>
                        <a:pt x="121" y="118"/>
                      </a:cubicBezTo>
                      <a:cubicBezTo>
                        <a:pt x="122" y="118"/>
                        <a:pt x="122" y="118"/>
                        <a:pt x="122" y="118"/>
                      </a:cubicBezTo>
                      <a:cubicBezTo>
                        <a:pt x="122" y="117"/>
                        <a:pt x="122" y="117"/>
                        <a:pt x="122" y="117"/>
                      </a:cubicBezTo>
                      <a:lnTo>
                        <a:pt x="121" y="117"/>
                      </a:lnTo>
                      <a:close/>
                      <a:moveTo>
                        <a:pt x="123" y="117"/>
                      </a:moveTo>
                      <a:cubicBezTo>
                        <a:pt x="123" y="117"/>
                        <a:pt x="123" y="117"/>
                        <a:pt x="123" y="117"/>
                      </a:cubicBezTo>
                      <a:cubicBezTo>
                        <a:pt x="123" y="117"/>
                        <a:pt x="123" y="117"/>
                        <a:pt x="123" y="117"/>
                      </a:cubicBezTo>
                      <a:cubicBezTo>
                        <a:pt x="123" y="117"/>
                        <a:pt x="123" y="117"/>
                        <a:pt x="123" y="117"/>
                      </a:cubicBezTo>
                      <a:cubicBezTo>
                        <a:pt x="123" y="117"/>
                        <a:pt x="123" y="117"/>
                        <a:pt x="123" y="117"/>
                      </a:cubicBezTo>
                      <a:close/>
                      <a:moveTo>
                        <a:pt x="124" y="116"/>
                      </a:moveTo>
                      <a:cubicBezTo>
                        <a:pt x="124" y="116"/>
                        <a:pt x="124" y="116"/>
                        <a:pt x="124" y="116"/>
                      </a:cubicBezTo>
                      <a:cubicBezTo>
                        <a:pt x="124" y="116"/>
                        <a:pt x="124" y="116"/>
                        <a:pt x="124" y="116"/>
                      </a:cubicBezTo>
                      <a:cubicBezTo>
                        <a:pt x="124" y="116"/>
                        <a:pt x="124" y="116"/>
                        <a:pt x="124" y="116"/>
                      </a:cubicBezTo>
                      <a:cubicBezTo>
                        <a:pt x="124" y="116"/>
                        <a:pt x="124" y="116"/>
                        <a:pt x="124" y="116"/>
                      </a:cubicBezTo>
                      <a:cubicBezTo>
                        <a:pt x="125" y="116"/>
                        <a:pt x="125" y="116"/>
                        <a:pt x="125" y="116"/>
                      </a:cubicBezTo>
                      <a:cubicBezTo>
                        <a:pt x="125" y="116"/>
                        <a:pt x="125" y="116"/>
                        <a:pt x="125" y="116"/>
                      </a:cubicBezTo>
                      <a:cubicBezTo>
                        <a:pt x="125" y="116"/>
                        <a:pt x="125" y="116"/>
                        <a:pt x="125" y="116"/>
                      </a:cubicBezTo>
                      <a:cubicBezTo>
                        <a:pt x="125" y="116"/>
                        <a:pt x="125" y="116"/>
                        <a:pt x="125" y="116"/>
                      </a:cubicBezTo>
                      <a:lnTo>
                        <a:pt x="124" y="116"/>
                      </a:lnTo>
                      <a:close/>
                      <a:moveTo>
                        <a:pt x="131" y="113"/>
                      </a:moveTo>
                      <a:cubicBezTo>
                        <a:pt x="130" y="114"/>
                        <a:pt x="130" y="114"/>
                        <a:pt x="130" y="114"/>
                      </a:cubicBezTo>
                      <a:cubicBezTo>
                        <a:pt x="131" y="114"/>
                        <a:pt x="131" y="114"/>
                        <a:pt x="131" y="114"/>
                      </a:cubicBezTo>
                      <a:cubicBezTo>
                        <a:pt x="131" y="113"/>
                        <a:pt x="131" y="113"/>
                        <a:pt x="131" y="113"/>
                      </a:cubicBezTo>
                      <a:cubicBezTo>
                        <a:pt x="131" y="113"/>
                        <a:pt x="131" y="113"/>
                        <a:pt x="131" y="113"/>
                      </a:cubicBezTo>
                      <a:cubicBezTo>
                        <a:pt x="131" y="113"/>
                        <a:pt x="131" y="113"/>
                        <a:pt x="131" y="113"/>
                      </a:cubicBezTo>
                      <a:cubicBezTo>
                        <a:pt x="131" y="113"/>
                        <a:pt x="131" y="113"/>
                        <a:pt x="131" y="113"/>
                      </a:cubicBezTo>
                      <a:cubicBezTo>
                        <a:pt x="131" y="113"/>
                        <a:pt x="131" y="113"/>
                        <a:pt x="131" y="113"/>
                      </a:cubicBezTo>
                      <a:close/>
                      <a:moveTo>
                        <a:pt x="129" y="114"/>
                      </a:moveTo>
                      <a:cubicBezTo>
                        <a:pt x="128" y="115"/>
                        <a:pt x="128" y="115"/>
                        <a:pt x="128" y="115"/>
                      </a:cubicBezTo>
                      <a:cubicBezTo>
                        <a:pt x="128" y="115"/>
                        <a:pt x="128" y="115"/>
                        <a:pt x="128" y="115"/>
                      </a:cubicBezTo>
                      <a:cubicBezTo>
                        <a:pt x="128" y="115"/>
                        <a:pt x="128" y="115"/>
                        <a:pt x="128" y="115"/>
                      </a:cubicBezTo>
                      <a:cubicBezTo>
                        <a:pt x="129" y="115"/>
                        <a:pt x="129" y="115"/>
                        <a:pt x="129" y="115"/>
                      </a:cubicBezTo>
                      <a:cubicBezTo>
                        <a:pt x="129" y="115"/>
                        <a:pt x="129" y="115"/>
                        <a:pt x="129" y="115"/>
                      </a:cubicBezTo>
                      <a:cubicBezTo>
                        <a:pt x="129" y="115"/>
                        <a:pt x="129" y="115"/>
                        <a:pt x="129" y="115"/>
                      </a:cubicBezTo>
                      <a:cubicBezTo>
                        <a:pt x="129" y="115"/>
                        <a:pt x="129" y="115"/>
                        <a:pt x="129" y="115"/>
                      </a:cubicBezTo>
                      <a:cubicBezTo>
                        <a:pt x="129" y="115"/>
                        <a:pt x="129" y="115"/>
                        <a:pt x="129" y="115"/>
                      </a:cubicBezTo>
                      <a:cubicBezTo>
                        <a:pt x="129" y="114"/>
                        <a:pt x="129" y="114"/>
                        <a:pt x="129" y="114"/>
                      </a:cubicBezTo>
                      <a:cubicBezTo>
                        <a:pt x="129" y="114"/>
                        <a:pt x="129" y="114"/>
                        <a:pt x="129" y="114"/>
                      </a:cubicBezTo>
                      <a:cubicBezTo>
                        <a:pt x="129" y="114"/>
                        <a:pt x="129" y="114"/>
                        <a:pt x="129" y="114"/>
                      </a:cubicBezTo>
                      <a:close/>
                      <a:moveTo>
                        <a:pt x="126" y="116"/>
                      </a:moveTo>
                      <a:cubicBezTo>
                        <a:pt x="126" y="116"/>
                        <a:pt x="126" y="116"/>
                        <a:pt x="126" y="116"/>
                      </a:cubicBezTo>
                      <a:cubicBezTo>
                        <a:pt x="126" y="116"/>
                        <a:pt x="126" y="116"/>
                        <a:pt x="126" y="116"/>
                      </a:cubicBezTo>
                      <a:cubicBezTo>
                        <a:pt x="126" y="116"/>
                        <a:pt x="126" y="116"/>
                        <a:pt x="126" y="116"/>
                      </a:cubicBezTo>
                      <a:cubicBezTo>
                        <a:pt x="126" y="116"/>
                        <a:pt x="126" y="116"/>
                        <a:pt x="126" y="116"/>
                      </a:cubicBezTo>
                      <a:cubicBezTo>
                        <a:pt x="126" y="116"/>
                        <a:pt x="126" y="116"/>
                        <a:pt x="126" y="116"/>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6" name="Freeform 373">
                  <a:extLst>
                    <a:ext uri="{FF2B5EF4-FFF2-40B4-BE49-F238E27FC236}">
                      <a16:creationId xmlns="" xmlns:a16="http://schemas.microsoft.com/office/drawing/2014/main" id="{EEAECE0C-3789-476B-B1FB-99CC85046C89}"/>
                    </a:ext>
                  </a:extLst>
                </p:cNvPr>
                <p:cNvSpPr>
                  <a:spLocks/>
                </p:cNvSpPr>
                <p:nvPr/>
              </p:nvSpPr>
              <p:spPr bwMode="auto">
                <a:xfrm>
                  <a:off x="7385445" y="3972300"/>
                  <a:ext cx="83880" cy="141548"/>
                </a:xfrm>
                <a:custGeom>
                  <a:avLst/>
                  <a:gdLst>
                    <a:gd name="T0" fmla="*/ 16 w 16"/>
                    <a:gd name="T1" fmla="*/ 23 h 27"/>
                    <a:gd name="T2" fmla="*/ 15 w 16"/>
                    <a:gd name="T3" fmla="*/ 22 h 27"/>
                    <a:gd name="T4" fmla="*/ 15 w 16"/>
                    <a:gd name="T5" fmla="*/ 22 h 27"/>
                    <a:gd name="T6" fmla="*/ 15 w 16"/>
                    <a:gd name="T7" fmla="*/ 23 h 27"/>
                    <a:gd name="T8" fmla="*/ 15 w 16"/>
                    <a:gd name="T9" fmla="*/ 22 h 27"/>
                    <a:gd name="T10" fmla="*/ 13 w 16"/>
                    <a:gd name="T11" fmla="*/ 23 h 27"/>
                    <a:gd name="T12" fmla="*/ 14 w 16"/>
                    <a:gd name="T13" fmla="*/ 23 h 27"/>
                    <a:gd name="T14" fmla="*/ 14 w 16"/>
                    <a:gd name="T15" fmla="*/ 22 h 27"/>
                    <a:gd name="T16" fmla="*/ 15 w 16"/>
                    <a:gd name="T17" fmla="*/ 21 h 27"/>
                    <a:gd name="T18" fmla="*/ 14 w 16"/>
                    <a:gd name="T19" fmla="*/ 21 h 27"/>
                    <a:gd name="T20" fmla="*/ 14 w 16"/>
                    <a:gd name="T21" fmla="*/ 21 h 27"/>
                    <a:gd name="T22" fmla="*/ 14 w 16"/>
                    <a:gd name="T23" fmla="*/ 21 h 27"/>
                    <a:gd name="T24" fmla="*/ 15 w 16"/>
                    <a:gd name="T25" fmla="*/ 20 h 27"/>
                    <a:gd name="T26" fmla="*/ 15 w 16"/>
                    <a:gd name="T27" fmla="*/ 21 h 27"/>
                    <a:gd name="T28" fmla="*/ 14 w 16"/>
                    <a:gd name="T29" fmla="*/ 18 h 27"/>
                    <a:gd name="T30" fmla="*/ 14 w 16"/>
                    <a:gd name="T31" fmla="*/ 18 h 27"/>
                    <a:gd name="T32" fmla="*/ 13 w 16"/>
                    <a:gd name="T33" fmla="*/ 18 h 27"/>
                    <a:gd name="T34" fmla="*/ 10 w 16"/>
                    <a:gd name="T35" fmla="*/ 16 h 27"/>
                    <a:gd name="T36" fmla="*/ 10 w 16"/>
                    <a:gd name="T37" fmla="*/ 15 h 27"/>
                    <a:gd name="T38" fmla="*/ 9 w 16"/>
                    <a:gd name="T39" fmla="*/ 14 h 27"/>
                    <a:gd name="T40" fmla="*/ 8 w 16"/>
                    <a:gd name="T41" fmla="*/ 13 h 27"/>
                    <a:gd name="T42" fmla="*/ 8 w 16"/>
                    <a:gd name="T43" fmla="*/ 12 h 27"/>
                    <a:gd name="T44" fmla="*/ 7 w 16"/>
                    <a:gd name="T45" fmla="*/ 10 h 27"/>
                    <a:gd name="T46" fmla="*/ 6 w 16"/>
                    <a:gd name="T47" fmla="*/ 9 h 27"/>
                    <a:gd name="T48" fmla="*/ 6 w 16"/>
                    <a:gd name="T49" fmla="*/ 9 h 27"/>
                    <a:gd name="T50" fmla="*/ 4 w 16"/>
                    <a:gd name="T51" fmla="*/ 7 h 27"/>
                    <a:gd name="T52" fmla="*/ 4 w 16"/>
                    <a:gd name="T53" fmla="*/ 6 h 27"/>
                    <a:gd name="T54" fmla="*/ 4 w 16"/>
                    <a:gd name="T55" fmla="*/ 5 h 27"/>
                    <a:gd name="T56" fmla="*/ 3 w 16"/>
                    <a:gd name="T57" fmla="*/ 4 h 27"/>
                    <a:gd name="T58" fmla="*/ 3 w 16"/>
                    <a:gd name="T59" fmla="*/ 3 h 27"/>
                    <a:gd name="T60" fmla="*/ 4 w 16"/>
                    <a:gd name="T61" fmla="*/ 3 h 27"/>
                    <a:gd name="T62" fmla="*/ 4 w 16"/>
                    <a:gd name="T63" fmla="*/ 1 h 27"/>
                    <a:gd name="T64" fmla="*/ 5 w 16"/>
                    <a:gd name="T65" fmla="*/ 0 h 27"/>
                    <a:gd name="T66" fmla="*/ 4 w 16"/>
                    <a:gd name="T67" fmla="*/ 0 h 27"/>
                    <a:gd name="T68" fmla="*/ 2 w 16"/>
                    <a:gd name="T69" fmla="*/ 0 h 27"/>
                    <a:gd name="T70" fmla="*/ 1 w 16"/>
                    <a:gd name="T71" fmla="*/ 1 h 27"/>
                    <a:gd name="T72" fmla="*/ 0 w 16"/>
                    <a:gd name="T73" fmla="*/ 3 h 27"/>
                    <a:gd name="T74" fmla="*/ 0 w 16"/>
                    <a:gd name="T75" fmla="*/ 3 h 27"/>
                    <a:gd name="T76" fmla="*/ 1 w 16"/>
                    <a:gd name="T77" fmla="*/ 7 h 27"/>
                    <a:gd name="T78" fmla="*/ 4 w 16"/>
                    <a:gd name="T79" fmla="*/ 17 h 27"/>
                    <a:gd name="T80" fmla="*/ 7 w 16"/>
                    <a:gd name="T81" fmla="*/ 27 h 27"/>
                    <a:gd name="T82" fmla="*/ 16 w 16"/>
                    <a:gd name="T83" fmla="*/ 25 h 27"/>
                    <a:gd name="T84" fmla="*/ 16 w 16"/>
                    <a:gd name="T85" fmla="*/ 24 h 27"/>
                    <a:gd name="T86" fmla="*/ 16 w 16"/>
                    <a:gd name="T87"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 h="27">
                      <a:moveTo>
                        <a:pt x="16" y="24"/>
                      </a:moveTo>
                      <a:cubicBezTo>
                        <a:pt x="16" y="23"/>
                        <a:pt x="16" y="23"/>
                        <a:pt x="16" y="23"/>
                      </a:cubicBezTo>
                      <a:cubicBezTo>
                        <a:pt x="16" y="23"/>
                        <a:pt x="16" y="23"/>
                        <a:pt x="16" y="23"/>
                      </a:cubicBezTo>
                      <a:cubicBezTo>
                        <a:pt x="16" y="22"/>
                        <a:pt x="16" y="22"/>
                        <a:pt x="16" y="22"/>
                      </a:cubicBezTo>
                      <a:cubicBezTo>
                        <a:pt x="16" y="22"/>
                        <a:pt x="16" y="22"/>
                        <a:pt x="16" y="22"/>
                      </a:cubicBezTo>
                      <a:cubicBezTo>
                        <a:pt x="15" y="22"/>
                        <a:pt x="15" y="22"/>
                        <a:pt x="15" y="22"/>
                      </a:cubicBezTo>
                      <a:cubicBezTo>
                        <a:pt x="15" y="21"/>
                        <a:pt x="15" y="21"/>
                        <a:pt x="15" y="21"/>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2"/>
                        <a:pt x="15" y="22"/>
                        <a:pt x="15" y="22"/>
                      </a:cubicBezTo>
                      <a:cubicBezTo>
                        <a:pt x="15" y="22"/>
                        <a:pt x="15" y="22"/>
                        <a:pt x="15" y="22"/>
                      </a:cubicBezTo>
                      <a:cubicBezTo>
                        <a:pt x="15" y="22"/>
                        <a:pt x="15" y="22"/>
                        <a:pt x="15" y="22"/>
                      </a:cubicBezTo>
                      <a:cubicBezTo>
                        <a:pt x="14" y="22"/>
                        <a:pt x="14" y="22"/>
                        <a:pt x="14" y="22"/>
                      </a:cubicBezTo>
                      <a:cubicBezTo>
                        <a:pt x="14" y="23"/>
                        <a:pt x="14" y="23"/>
                        <a:pt x="14" y="23"/>
                      </a:cubicBezTo>
                      <a:cubicBezTo>
                        <a:pt x="13" y="23"/>
                        <a:pt x="13" y="23"/>
                        <a:pt x="13" y="23"/>
                      </a:cubicBezTo>
                      <a:cubicBezTo>
                        <a:pt x="14" y="23"/>
                        <a:pt x="14" y="23"/>
                        <a:pt x="14" y="23"/>
                      </a:cubicBezTo>
                      <a:cubicBezTo>
                        <a:pt x="14" y="23"/>
                        <a:pt x="14" y="23"/>
                        <a:pt x="14" y="23"/>
                      </a:cubicBezTo>
                      <a:cubicBezTo>
                        <a:pt x="14" y="23"/>
                        <a:pt x="14" y="23"/>
                        <a:pt x="14" y="23"/>
                      </a:cubicBezTo>
                      <a:cubicBezTo>
                        <a:pt x="14" y="22"/>
                        <a:pt x="14" y="22"/>
                        <a:pt x="14" y="22"/>
                      </a:cubicBezTo>
                      <a:cubicBezTo>
                        <a:pt x="13" y="22"/>
                        <a:pt x="13" y="22"/>
                        <a:pt x="13" y="22"/>
                      </a:cubicBezTo>
                      <a:cubicBezTo>
                        <a:pt x="14" y="22"/>
                        <a:pt x="14" y="22"/>
                        <a:pt x="14" y="22"/>
                      </a:cubicBezTo>
                      <a:cubicBezTo>
                        <a:pt x="15" y="22"/>
                        <a:pt x="15" y="22"/>
                        <a:pt x="15" y="22"/>
                      </a:cubicBezTo>
                      <a:cubicBezTo>
                        <a:pt x="15" y="21"/>
                        <a:pt x="15" y="21"/>
                        <a:pt x="15" y="21"/>
                      </a:cubicBezTo>
                      <a:cubicBezTo>
                        <a:pt x="15" y="21"/>
                        <a:pt x="15" y="21"/>
                        <a:pt x="15"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0"/>
                        <a:pt x="14" y="20"/>
                        <a:pt x="14" y="20"/>
                      </a:cubicBezTo>
                      <a:cubicBezTo>
                        <a:pt x="14" y="20"/>
                        <a:pt x="14" y="20"/>
                        <a:pt x="14" y="20"/>
                      </a:cubicBezTo>
                      <a:cubicBezTo>
                        <a:pt x="15" y="20"/>
                        <a:pt x="15" y="20"/>
                        <a:pt x="15" y="20"/>
                      </a:cubicBezTo>
                      <a:cubicBezTo>
                        <a:pt x="15" y="20"/>
                        <a:pt x="15" y="20"/>
                        <a:pt x="15" y="20"/>
                      </a:cubicBezTo>
                      <a:cubicBezTo>
                        <a:pt x="15" y="21"/>
                        <a:pt x="15" y="21"/>
                        <a:pt x="15" y="21"/>
                      </a:cubicBezTo>
                      <a:cubicBezTo>
                        <a:pt x="15" y="21"/>
                        <a:pt x="15" y="21"/>
                        <a:pt x="15" y="21"/>
                      </a:cubicBezTo>
                      <a:cubicBezTo>
                        <a:pt x="15" y="20"/>
                        <a:pt x="15" y="20"/>
                        <a:pt x="15" y="20"/>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3" y="18"/>
                        <a:pt x="13" y="18"/>
                        <a:pt x="13" y="18"/>
                      </a:cubicBezTo>
                      <a:cubicBezTo>
                        <a:pt x="13" y="18"/>
                        <a:pt x="13" y="18"/>
                        <a:pt x="13" y="18"/>
                      </a:cubicBezTo>
                      <a:cubicBezTo>
                        <a:pt x="12" y="17"/>
                        <a:pt x="12" y="17"/>
                        <a:pt x="12" y="17"/>
                      </a:cubicBezTo>
                      <a:cubicBezTo>
                        <a:pt x="11" y="17"/>
                        <a:pt x="11" y="17"/>
                        <a:pt x="11" y="17"/>
                      </a:cubicBezTo>
                      <a:cubicBezTo>
                        <a:pt x="10" y="16"/>
                        <a:pt x="10" y="16"/>
                        <a:pt x="10" y="16"/>
                      </a:cubicBezTo>
                      <a:cubicBezTo>
                        <a:pt x="10" y="16"/>
                        <a:pt x="10" y="16"/>
                        <a:pt x="10" y="16"/>
                      </a:cubicBezTo>
                      <a:cubicBezTo>
                        <a:pt x="10" y="16"/>
                        <a:pt x="10" y="16"/>
                        <a:pt x="10" y="16"/>
                      </a:cubicBezTo>
                      <a:cubicBezTo>
                        <a:pt x="10" y="15"/>
                        <a:pt x="10" y="15"/>
                        <a:pt x="10" y="15"/>
                      </a:cubicBezTo>
                      <a:cubicBezTo>
                        <a:pt x="9" y="15"/>
                        <a:pt x="9" y="15"/>
                        <a:pt x="9" y="15"/>
                      </a:cubicBezTo>
                      <a:cubicBezTo>
                        <a:pt x="9" y="14"/>
                        <a:pt x="9" y="14"/>
                        <a:pt x="9" y="14"/>
                      </a:cubicBezTo>
                      <a:cubicBezTo>
                        <a:pt x="9" y="14"/>
                        <a:pt x="9" y="14"/>
                        <a:pt x="9" y="14"/>
                      </a:cubicBezTo>
                      <a:cubicBezTo>
                        <a:pt x="8" y="14"/>
                        <a:pt x="8" y="14"/>
                        <a:pt x="8" y="14"/>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8" y="11"/>
                      </a:cubicBezTo>
                      <a:cubicBezTo>
                        <a:pt x="8" y="10"/>
                        <a:pt x="8" y="10"/>
                        <a:pt x="8" y="10"/>
                      </a:cubicBezTo>
                      <a:cubicBezTo>
                        <a:pt x="7" y="10"/>
                        <a:pt x="7" y="10"/>
                        <a:pt x="7" y="10"/>
                      </a:cubicBezTo>
                      <a:cubicBezTo>
                        <a:pt x="7" y="10"/>
                        <a:pt x="7" y="10"/>
                        <a:pt x="7" y="10"/>
                      </a:cubicBezTo>
                      <a:cubicBezTo>
                        <a:pt x="7" y="9"/>
                        <a:pt x="7" y="9"/>
                        <a:pt x="7" y="9"/>
                      </a:cubicBezTo>
                      <a:cubicBezTo>
                        <a:pt x="6" y="9"/>
                        <a:pt x="6" y="9"/>
                        <a:pt x="6" y="9"/>
                      </a:cubicBezTo>
                      <a:cubicBezTo>
                        <a:pt x="6" y="9"/>
                        <a:pt x="6" y="9"/>
                        <a:pt x="6" y="9"/>
                      </a:cubicBezTo>
                      <a:cubicBezTo>
                        <a:pt x="6" y="9"/>
                        <a:pt x="6" y="9"/>
                        <a:pt x="6" y="9"/>
                      </a:cubicBezTo>
                      <a:cubicBezTo>
                        <a:pt x="6" y="9"/>
                        <a:pt x="6" y="9"/>
                        <a:pt x="6" y="9"/>
                      </a:cubicBezTo>
                      <a:cubicBezTo>
                        <a:pt x="5" y="8"/>
                        <a:pt x="5" y="8"/>
                        <a:pt x="5" y="8"/>
                      </a:cubicBezTo>
                      <a:cubicBezTo>
                        <a:pt x="5" y="8"/>
                        <a:pt x="5" y="8"/>
                        <a:pt x="4" y="7"/>
                      </a:cubicBezTo>
                      <a:cubicBezTo>
                        <a:pt x="4" y="7"/>
                        <a:pt x="4" y="7"/>
                        <a:pt x="4" y="7"/>
                      </a:cubicBezTo>
                      <a:cubicBezTo>
                        <a:pt x="4" y="7"/>
                        <a:pt x="4" y="7"/>
                        <a:pt x="4" y="7"/>
                      </a:cubicBezTo>
                      <a:cubicBezTo>
                        <a:pt x="4" y="6"/>
                        <a:pt x="4" y="6"/>
                        <a:pt x="4" y="6"/>
                      </a:cubicBezTo>
                      <a:cubicBezTo>
                        <a:pt x="4" y="6"/>
                        <a:pt x="4" y="6"/>
                        <a:pt x="4" y="6"/>
                      </a:cubicBezTo>
                      <a:cubicBezTo>
                        <a:pt x="4" y="5"/>
                        <a:pt x="4" y="5"/>
                        <a:pt x="4" y="5"/>
                      </a:cubicBezTo>
                      <a:cubicBezTo>
                        <a:pt x="4" y="5"/>
                        <a:pt x="4" y="5"/>
                        <a:pt x="4" y="5"/>
                      </a:cubicBezTo>
                      <a:cubicBezTo>
                        <a:pt x="4" y="5"/>
                        <a:pt x="4" y="5"/>
                        <a:pt x="4" y="5"/>
                      </a:cubicBezTo>
                      <a:cubicBezTo>
                        <a:pt x="4" y="5"/>
                        <a:pt x="4" y="5"/>
                        <a:pt x="4" y="5"/>
                      </a:cubicBezTo>
                      <a:cubicBezTo>
                        <a:pt x="3" y="4"/>
                        <a:pt x="3" y="4"/>
                        <a:pt x="3" y="4"/>
                      </a:cubicBezTo>
                      <a:cubicBezTo>
                        <a:pt x="3" y="4"/>
                        <a:pt x="3" y="4"/>
                        <a:pt x="3" y="4"/>
                      </a:cubicBezTo>
                      <a:cubicBezTo>
                        <a:pt x="3" y="4"/>
                        <a:pt x="3" y="4"/>
                        <a:pt x="3" y="4"/>
                      </a:cubicBezTo>
                      <a:cubicBezTo>
                        <a:pt x="3" y="4"/>
                        <a:pt x="3" y="4"/>
                        <a:pt x="3" y="4"/>
                      </a:cubicBezTo>
                      <a:cubicBezTo>
                        <a:pt x="3" y="3"/>
                        <a:pt x="3" y="3"/>
                        <a:pt x="3" y="3"/>
                      </a:cubicBezTo>
                      <a:cubicBezTo>
                        <a:pt x="3" y="3"/>
                        <a:pt x="3" y="3"/>
                        <a:pt x="3" y="3"/>
                      </a:cubicBezTo>
                      <a:cubicBezTo>
                        <a:pt x="4" y="3"/>
                        <a:pt x="4" y="3"/>
                        <a:pt x="4" y="3"/>
                      </a:cubicBezTo>
                      <a:cubicBezTo>
                        <a:pt x="4" y="3"/>
                        <a:pt x="4" y="3"/>
                        <a:pt x="4" y="3"/>
                      </a:cubicBezTo>
                      <a:cubicBezTo>
                        <a:pt x="4" y="2"/>
                        <a:pt x="4" y="2"/>
                        <a:pt x="4" y="2"/>
                      </a:cubicBezTo>
                      <a:cubicBezTo>
                        <a:pt x="4" y="2"/>
                        <a:pt x="4" y="2"/>
                        <a:pt x="4" y="2"/>
                      </a:cubicBezTo>
                      <a:cubicBezTo>
                        <a:pt x="4" y="1"/>
                        <a:pt x="4" y="1"/>
                        <a:pt x="4" y="1"/>
                      </a:cubicBezTo>
                      <a:cubicBezTo>
                        <a:pt x="4" y="0"/>
                        <a:pt x="4" y="0"/>
                        <a:pt x="4" y="0"/>
                      </a:cubicBezTo>
                      <a:cubicBezTo>
                        <a:pt x="5" y="0"/>
                        <a:pt x="5" y="0"/>
                        <a:pt x="5" y="0"/>
                      </a:cubicBezTo>
                      <a:cubicBezTo>
                        <a:pt x="5" y="0"/>
                        <a:pt x="5" y="0"/>
                        <a:pt x="5" y="0"/>
                      </a:cubicBezTo>
                      <a:cubicBezTo>
                        <a:pt x="5" y="0"/>
                        <a:pt x="5" y="0"/>
                        <a:pt x="5" y="0"/>
                      </a:cubicBezTo>
                      <a:cubicBezTo>
                        <a:pt x="5" y="0"/>
                        <a:pt x="4" y="0"/>
                        <a:pt x="4" y="0"/>
                      </a:cubicBezTo>
                      <a:cubicBezTo>
                        <a:pt x="4" y="0"/>
                        <a:pt x="4" y="0"/>
                        <a:pt x="4" y="0"/>
                      </a:cubicBezTo>
                      <a:cubicBezTo>
                        <a:pt x="3" y="0"/>
                        <a:pt x="3" y="0"/>
                        <a:pt x="3" y="0"/>
                      </a:cubicBezTo>
                      <a:cubicBezTo>
                        <a:pt x="3" y="0"/>
                        <a:pt x="3" y="0"/>
                        <a:pt x="3" y="0"/>
                      </a:cubicBezTo>
                      <a:cubicBezTo>
                        <a:pt x="2" y="0"/>
                        <a:pt x="2" y="0"/>
                        <a:pt x="2" y="0"/>
                      </a:cubicBezTo>
                      <a:cubicBezTo>
                        <a:pt x="2" y="0"/>
                        <a:pt x="2" y="0"/>
                        <a:pt x="1" y="0"/>
                      </a:cubicBezTo>
                      <a:cubicBezTo>
                        <a:pt x="1" y="1"/>
                        <a:pt x="1" y="1"/>
                        <a:pt x="1" y="1"/>
                      </a:cubicBezTo>
                      <a:cubicBezTo>
                        <a:pt x="1" y="1"/>
                        <a:pt x="1" y="1"/>
                        <a:pt x="1" y="1"/>
                      </a:cubicBezTo>
                      <a:cubicBezTo>
                        <a:pt x="0" y="1"/>
                        <a:pt x="0" y="1"/>
                        <a:pt x="0" y="1"/>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1" y="6"/>
                        <a:pt x="1" y="6"/>
                        <a:pt x="1" y="6"/>
                      </a:cubicBezTo>
                      <a:cubicBezTo>
                        <a:pt x="1" y="7"/>
                        <a:pt x="1" y="7"/>
                        <a:pt x="1" y="7"/>
                      </a:cubicBezTo>
                      <a:cubicBezTo>
                        <a:pt x="1" y="8"/>
                        <a:pt x="1" y="9"/>
                        <a:pt x="2" y="10"/>
                      </a:cubicBezTo>
                      <a:cubicBezTo>
                        <a:pt x="2" y="11"/>
                        <a:pt x="2" y="11"/>
                        <a:pt x="2" y="11"/>
                      </a:cubicBezTo>
                      <a:cubicBezTo>
                        <a:pt x="3" y="13"/>
                        <a:pt x="3" y="15"/>
                        <a:pt x="4" y="17"/>
                      </a:cubicBezTo>
                      <a:cubicBezTo>
                        <a:pt x="5" y="19"/>
                        <a:pt x="5" y="22"/>
                        <a:pt x="6" y="25"/>
                      </a:cubicBezTo>
                      <a:cubicBezTo>
                        <a:pt x="6" y="26"/>
                        <a:pt x="6" y="26"/>
                        <a:pt x="6" y="26"/>
                      </a:cubicBezTo>
                      <a:cubicBezTo>
                        <a:pt x="7" y="27"/>
                        <a:pt x="7" y="27"/>
                        <a:pt x="7" y="27"/>
                      </a:cubicBezTo>
                      <a:cubicBezTo>
                        <a:pt x="8" y="26"/>
                        <a:pt x="8" y="26"/>
                        <a:pt x="8" y="26"/>
                      </a:cubicBezTo>
                      <a:cubicBezTo>
                        <a:pt x="8" y="26"/>
                        <a:pt x="9" y="26"/>
                        <a:pt x="10" y="26"/>
                      </a:cubicBezTo>
                      <a:cubicBezTo>
                        <a:pt x="12" y="26"/>
                        <a:pt x="14" y="25"/>
                        <a:pt x="16" y="25"/>
                      </a:cubicBezTo>
                      <a:cubicBezTo>
                        <a:pt x="16" y="24"/>
                        <a:pt x="16" y="24"/>
                        <a:pt x="16" y="24"/>
                      </a:cubicBezTo>
                      <a:cubicBezTo>
                        <a:pt x="16" y="24"/>
                        <a:pt x="16" y="24"/>
                        <a:pt x="16" y="24"/>
                      </a:cubicBezTo>
                      <a:cubicBezTo>
                        <a:pt x="16" y="24"/>
                        <a:pt x="16" y="24"/>
                        <a:pt x="16" y="24"/>
                      </a:cubicBezTo>
                      <a:cubicBezTo>
                        <a:pt x="16" y="24"/>
                        <a:pt x="16" y="24"/>
                        <a:pt x="16" y="24"/>
                      </a:cubicBezTo>
                      <a:cubicBezTo>
                        <a:pt x="16" y="25"/>
                        <a:pt x="16" y="25"/>
                        <a:pt x="16" y="25"/>
                      </a:cubicBezTo>
                      <a:cubicBezTo>
                        <a:pt x="16" y="24"/>
                        <a:pt x="16" y="24"/>
                        <a:pt x="16" y="24"/>
                      </a:cubicBezTo>
                      <a:cubicBezTo>
                        <a:pt x="16" y="24"/>
                        <a:pt x="16" y="24"/>
                        <a:pt x="16" y="24"/>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7" name="Freeform 377">
                  <a:extLst>
                    <a:ext uri="{FF2B5EF4-FFF2-40B4-BE49-F238E27FC236}">
                      <a16:creationId xmlns="" xmlns:a16="http://schemas.microsoft.com/office/drawing/2014/main" id="{CA58FBAF-E62B-4EA7-8847-946F80FFE550}"/>
                    </a:ext>
                  </a:extLst>
                </p:cNvPr>
                <p:cNvSpPr>
                  <a:spLocks/>
                </p:cNvSpPr>
                <p:nvPr/>
              </p:nvSpPr>
              <p:spPr bwMode="auto">
                <a:xfrm>
                  <a:off x="5917540" y="4491310"/>
                  <a:ext cx="414159" cy="377461"/>
                </a:xfrm>
                <a:custGeom>
                  <a:avLst/>
                  <a:gdLst>
                    <a:gd name="T0" fmla="*/ 77 w 79"/>
                    <a:gd name="T1" fmla="*/ 9 h 72"/>
                    <a:gd name="T2" fmla="*/ 67 w 79"/>
                    <a:gd name="T3" fmla="*/ 10 h 72"/>
                    <a:gd name="T4" fmla="*/ 68 w 79"/>
                    <a:gd name="T5" fmla="*/ 8 h 72"/>
                    <a:gd name="T6" fmla="*/ 68 w 79"/>
                    <a:gd name="T7" fmla="*/ 8 h 72"/>
                    <a:gd name="T8" fmla="*/ 69 w 79"/>
                    <a:gd name="T9" fmla="*/ 7 h 72"/>
                    <a:gd name="T10" fmla="*/ 69 w 79"/>
                    <a:gd name="T11" fmla="*/ 7 h 72"/>
                    <a:gd name="T12" fmla="*/ 70 w 79"/>
                    <a:gd name="T13" fmla="*/ 6 h 72"/>
                    <a:gd name="T14" fmla="*/ 71 w 79"/>
                    <a:gd name="T15" fmla="*/ 6 h 72"/>
                    <a:gd name="T16" fmla="*/ 71 w 79"/>
                    <a:gd name="T17" fmla="*/ 5 h 72"/>
                    <a:gd name="T18" fmla="*/ 71 w 79"/>
                    <a:gd name="T19" fmla="*/ 4 h 72"/>
                    <a:gd name="T20" fmla="*/ 72 w 79"/>
                    <a:gd name="T21" fmla="*/ 4 h 72"/>
                    <a:gd name="T22" fmla="*/ 72 w 79"/>
                    <a:gd name="T23" fmla="*/ 3 h 72"/>
                    <a:gd name="T24" fmla="*/ 71 w 79"/>
                    <a:gd name="T25" fmla="*/ 2 h 72"/>
                    <a:gd name="T26" fmla="*/ 70 w 79"/>
                    <a:gd name="T27" fmla="*/ 2 h 72"/>
                    <a:gd name="T28" fmla="*/ 70 w 79"/>
                    <a:gd name="T29" fmla="*/ 1 h 72"/>
                    <a:gd name="T30" fmla="*/ 70 w 79"/>
                    <a:gd name="T31" fmla="*/ 0 h 72"/>
                    <a:gd name="T32" fmla="*/ 4 w 79"/>
                    <a:gd name="T33" fmla="*/ 60 h 72"/>
                    <a:gd name="T34" fmla="*/ 6 w 79"/>
                    <a:gd name="T35" fmla="*/ 62 h 72"/>
                    <a:gd name="T36" fmla="*/ 6 w 79"/>
                    <a:gd name="T37" fmla="*/ 62 h 72"/>
                    <a:gd name="T38" fmla="*/ 8 w 79"/>
                    <a:gd name="T39" fmla="*/ 61 h 72"/>
                    <a:gd name="T40" fmla="*/ 9 w 79"/>
                    <a:gd name="T41" fmla="*/ 61 h 72"/>
                    <a:gd name="T42" fmla="*/ 11 w 79"/>
                    <a:gd name="T43" fmla="*/ 62 h 72"/>
                    <a:gd name="T44" fmla="*/ 59 w 79"/>
                    <a:gd name="T45" fmla="*/ 69 h 72"/>
                    <a:gd name="T46" fmla="*/ 60 w 79"/>
                    <a:gd name="T47" fmla="*/ 66 h 72"/>
                    <a:gd name="T48" fmla="*/ 60 w 79"/>
                    <a:gd name="T49" fmla="*/ 64 h 72"/>
                    <a:gd name="T50" fmla="*/ 59 w 79"/>
                    <a:gd name="T51" fmla="*/ 63 h 72"/>
                    <a:gd name="T52" fmla="*/ 59 w 79"/>
                    <a:gd name="T53" fmla="*/ 60 h 72"/>
                    <a:gd name="T54" fmla="*/ 57 w 79"/>
                    <a:gd name="T55" fmla="*/ 59 h 72"/>
                    <a:gd name="T56" fmla="*/ 59 w 79"/>
                    <a:gd name="T57" fmla="*/ 58 h 72"/>
                    <a:gd name="T58" fmla="*/ 57 w 79"/>
                    <a:gd name="T59" fmla="*/ 56 h 72"/>
                    <a:gd name="T60" fmla="*/ 59 w 79"/>
                    <a:gd name="T61" fmla="*/ 55 h 72"/>
                    <a:gd name="T62" fmla="*/ 60 w 79"/>
                    <a:gd name="T63" fmla="*/ 54 h 72"/>
                    <a:gd name="T64" fmla="*/ 60 w 79"/>
                    <a:gd name="T65" fmla="*/ 52 h 72"/>
                    <a:gd name="T66" fmla="*/ 59 w 79"/>
                    <a:gd name="T67" fmla="*/ 51 h 72"/>
                    <a:gd name="T68" fmla="*/ 61 w 79"/>
                    <a:gd name="T69" fmla="*/ 49 h 72"/>
                    <a:gd name="T70" fmla="*/ 62 w 79"/>
                    <a:gd name="T71" fmla="*/ 49 h 72"/>
                    <a:gd name="T72" fmla="*/ 62 w 79"/>
                    <a:gd name="T73" fmla="*/ 46 h 72"/>
                    <a:gd name="T74" fmla="*/ 63 w 79"/>
                    <a:gd name="T75" fmla="*/ 44 h 72"/>
                    <a:gd name="T76" fmla="*/ 64 w 79"/>
                    <a:gd name="T77" fmla="*/ 44 h 72"/>
                    <a:gd name="T78" fmla="*/ 64 w 79"/>
                    <a:gd name="T79" fmla="*/ 42 h 72"/>
                    <a:gd name="T80" fmla="*/ 64 w 79"/>
                    <a:gd name="T81" fmla="*/ 42 h 72"/>
                    <a:gd name="T82" fmla="*/ 66 w 79"/>
                    <a:gd name="T83" fmla="*/ 40 h 72"/>
                    <a:gd name="T84" fmla="*/ 66 w 79"/>
                    <a:gd name="T85" fmla="*/ 35 h 72"/>
                    <a:gd name="T86" fmla="*/ 68 w 79"/>
                    <a:gd name="T87" fmla="*/ 35 h 72"/>
                    <a:gd name="T88" fmla="*/ 68 w 79"/>
                    <a:gd name="T89" fmla="*/ 33 h 72"/>
                    <a:gd name="T90" fmla="*/ 71 w 79"/>
                    <a:gd name="T91" fmla="*/ 30 h 72"/>
                    <a:gd name="T92" fmla="*/ 71 w 79"/>
                    <a:gd name="T93" fmla="*/ 29 h 72"/>
                    <a:gd name="T94" fmla="*/ 72 w 79"/>
                    <a:gd name="T95" fmla="*/ 27 h 72"/>
                    <a:gd name="T96" fmla="*/ 73 w 79"/>
                    <a:gd name="T97" fmla="*/ 26 h 72"/>
                    <a:gd name="T98" fmla="*/ 72 w 79"/>
                    <a:gd name="T99" fmla="*/ 23 h 72"/>
                    <a:gd name="T100" fmla="*/ 74 w 79"/>
                    <a:gd name="T101" fmla="*/ 20 h 72"/>
                    <a:gd name="T102" fmla="*/ 74 w 79"/>
                    <a:gd name="T103" fmla="*/ 19 h 72"/>
                    <a:gd name="T104" fmla="*/ 75 w 79"/>
                    <a:gd name="T105" fmla="*/ 18 h 72"/>
                    <a:gd name="T106" fmla="*/ 75 w 79"/>
                    <a:gd name="T107" fmla="*/ 16 h 72"/>
                    <a:gd name="T108" fmla="*/ 77 w 79"/>
                    <a:gd name="T109" fmla="*/ 13 h 72"/>
                    <a:gd name="T110" fmla="*/ 77 w 79"/>
                    <a:gd name="T111" fmla="*/ 11 h 72"/>
                    <a:gd name="T112" fmla="*/ 78 w 79"/>
                    <a:gd name="T113" fmla="*/ 1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 h="72">
                      <a:moveTo>
                        <a:pt x="78" y="10"/>
                      </a:moveTo>
                      <a:cubicBezTo>
                        <a:pt x="78" y="10"/>
                        <a:pt x="78" y="10"/>
                        <a:pt x="78" y="10"/>
                      </a:cubicBezTo>
                      <a:cubicBezTo>
                        <a:pt x="77" y="9"/>
                        <a:pt x="77" y="9"/>
                        <a:pt x="77" y="9"/>
                      </a:cubicBezTo>
                      <a:cubicBezTo>
                        <a:pt x="78" y="9"/>
                        <a:pt x="78" y="9"/>
                        <a:pt x="78" y="9"/>
                      </a:cubicBezTo>
                      <a:cubicBezTo>
                        <a:pt x="77" y="9"/>
                        <a:pt x="77" y="9"/>
                        <a:pt x="77" y="9"/>
                      </a:cubicBezTo>
                      <a:cubicBezTo>
                        <a:pt x="77" y="9"/>
                        <a:pt x="77" y="9"/>
                        <a:pt x="77" y="9"/>
                      </a:cubicBezTo>
                      <a:cubicBezTo>
                        <a:pt x="77" y="9"/>
                        <a:pt x="77" y="9"/>
                        <a:pt x="77" y="9"/>
                      </a:cubicBezTo>
                      <a:cubicBezTo>
                        <a:pt x="74" y="10"/>
                        <a:pt x="71" y="10"/>
                        <a:pt x="67" y="10"/>
                      </a:cubicBezTo>
                      <a:cubicBezTo>
                        <a:pt x="67" y="10"/>
                        <a:pt x="67" y="10"/>
                        <a:pt x="67" y="10"/>
                      </a:cubicBezTo>
                      <a:cubicBezTo>
                        <a:pt x="67" y="10"/>
                        <a:pt x="67" y="10"/>
                        <a:pt x="67" y="10"/>
                      </a:cubicBezTo>
                      <a:cubicBezTo>
                        <a:pt x="67" y="10"/>
                        <a:pt x="67" y="10"/>
                        <a:pt x="67" y="10"/>
                      </a:cubicBezTo>
                      <a:cubicBezTo>
                        <a:pt x="67" y="10"/>
                        <a:pt x="67" y="10"/>
                        <a:pt x="67" y="10"/>
                      </a:cubicBezTo>
                      <a:cubicBezTo>
                        <a:pt x="68" y="9"/>
                        <a:pt x="68" y="9"/>
                        <a:pt x="68" y="9"/>
                      </a:cubicBezTo>
                      <a:cubicBezTo>
                        <a:pt x="68" y="9"/>
                        <a:pt x="68" y="9"/>
                        <a:pt x="68" y="9"/>
                      </a:cubicBezTo>
                      <a:cubicBezTo>
                        <a:pt x="68" y="8"/>
                        <a:pt x="68" y="8"/>
                        <a:pt x="68" y="8"/>
                      </a:cubicBezTo>
                      <a:cubicBezTo>
                        <a:pt x="68" y="8"/>
                        <a:pt x="68" y="8"/>
                        <a:pt x="68" y="8"/>
                      </a:cubicBezTo>
                      <a:cubicBezTo>
                        <a:pt x="68" y="8"/>
                        <a:pt x="68" y="8"/>
                        <a:pt x="68" y="8"/>
                      </a:cubicBezTo>
                      <a:cubicBezTo>
                        <a:pt x="68" y="8"/>
                        <a:pt x="68" y="8"/>
                        <a:pt x="68" y="8"/>
                      </a:cubicBezTo>
                      <a:cubicBezTo>
                        <a:pt x="68" y="8"/>
                        <a:pt x="68" y="8"/>
                        <a:pt x="68" y="8"/>
                      </a:cubicBezTo>
                      <a:cubicBezTo>
                        <a:pt x="68" y="8"/>
                        <a:pt x="68" y="8"/>
                        <a:pt x="68" y="8"/>
                      </a:cubicBezTo>
                      <a:cubicBezTo>
                        <a:pt x="69" y="8"/>
                        <a:pt x="69" y="8"/>
                        <a:pt x="69" y="8"/>
                      </a:cubicBezTo>
                      <a:cubicBezTo>
                        <a:pt x="69" y="8"/>
                        <a:pt x="69" y="8"/>
                        <a:pt x="69" y="8"/>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6"/>
                        <a:pt x="69" y="6"/>
                        <a:pt x="69" y="6"/>
                      </a:cubicBezTo>
                      <a:cubicBezTo>
                        <a:pt x="69" y="6"/>
                        <a:pt x="69" y="6"/>
                        <a:pt x="69" y="6"/>
                      </a:cubicBezTo>
                      <a:cubicBezTo>
                        <a:pt x="70" y="6"/>
                        <a:pt x="70" y="6"/>
                        <a:pt x="70" y="6"/>
                      </a:cubicBezTo>
                      <a:cubicBezTo>
                        <a:pt x="70" y="6"/>
                        <a:pt x="70" y="6"/>
                        <a:pt x="70" y="6"/>
                      </a:cubicBezTo>
                      <a:cubicBezTo>
                        <a:pt x="70" y="6"/>
                        <a:pt x="70" y="6"/>
                        <a:pt x="70" y="6"/>
                      </a:cubicBezTo>
                      <a:cubicBezTo>
                        <a:pt x="71" y="6"/>
                        <a:pt x="71" y="6"/>
                        <a:pt x="71" y="6"/>
                      </a:cubicBezTo>
                      <a:cubicBezTo>
                        <a:pt x="71" y="6"/>
                        <a:pt x="71" y="6"/>
                        <a:pt x="71" y="6"/>
                      </a:cubicBezTo>
                      <a:cubicBezTo>
                        <a:pt x="71" y="6"/>
                        <a:pt x="71" y="6"/>
                        <a:pt x="71" y="6"/>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4"/>
                        <a:pt x="71" y="4"/>
                        <a:pt x="71"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1" y="3"/>
                        <a:pt x="71" y="3"/>
                        <a:pt x="71" y="3"/>
                      </a:cubicBezTo>
                      <a:cubicBezTo>
                        <a:pt x="71" y="3"/>
                        <a:pt x="71" y="3"/>
                        <a:pt x="71" y="3"/>
                      </a:cubicBezTo>
                      <a:cubicBezTo>
                        <a:pt x="72" y="3"/>
                        <a:pt x="72" y="3"/>
                        <a:pt x="72" y="3"/>
                      </a:cubicBezTo>
                      <a:cubicBezTo>
                        <a:pt x="72" y="3"/>
                        <a:pt x="72" y="3"/>
                        <a:pt x="72" y="3"/>
                      </a:cubicBezTo>
                      <a:cubicBezTo>
                        <a:pt x="72" y="3"/>
                        <a:pt x="72" y="3"/>
                        <a:pt x="72" y="3"/>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0" y="2"/>
                        <a:pt x="70" y="2"/>
                        <a:pt x="70" y="2"/>
                      </a:cubicBezTo>
                      <a:cubicBezTo>
                        <a:pt x="70" y="2"/>
                        <a:pt x="70" y="2"/>
                        <a:pt x="70" y="2"/>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0"/>
                        <a:pt x="70" y="0"/>
                        <a:pt x="70" y="0"/>
                      </a:cubicBezTo>
                      <a:cubicBezTo>
                        <a:pt x="70" y="0"/>
                        <a:pt x="70" y="0"/>
                        <a:pt x="70" y="0"/>
                      </a:cubicBezTo>
                      <a:cubicBezTo>
                        <a:pt x="70" y="0"/>
                        <a:pt x="70" y="0"/>
                        <a:pt x="70" y="0"/>
                      </a:cubicBezTo>
                      <a:cubicBezTo>
                        <a:pt x="70" y="0"/>
                        <a:pt x="70" y="0"/>
                        <a:pt x="70" y="0"/>
                      </a:cubicBezTo>
                      <a:cubicBezTo>
                        <a:pt x="46" y="2"/>
                        <a:pt x="23" y="4"/>
                        <a:pt x="0" y="5"/>
                      </a:cubicBezTo>
                      <a:cubicBezTo>
                        <a:pt x="1" y="12"/>
                        <a:pt x="2" y="19"/>
                        <a:pt x="4" y="27"/>
                      </a:cubicBezTo>
                      <a:cubicBezTo>
                        <a:pt x="4" y="38"/>
                        <a:pt x="4" y="49"/>
                        <a:pt x="4" y="60"/>
                      </a:cubicBezTo>
                      <a:cubicBezTo>
                        <a:pt x="5" y="60"/>
                        <a:pt x="5" y="60"/>
                        <a:pt x="5" y="60"/>
                      </a:cubicBezTo>
                      <a:cubicBezTo>
                        <a:pt x="5" y="61"/>
                        <a:pt x="5" y="61"/>
                        <a:pt x="5" y="61"/>
                      </a:cubicBezTo>
                      <a:cubicBezTo>
                        <a:pt x="5" y="61"/>
                        <a:pt x="5" y="61"/>
                        <a:pt x="5" y="61"/>
                      </a:cubicBezTo>
                      <a:cubicBezTo>
                        <a:pt x="5" y="61"/>
                        <a:pt x="5" y="61"/>
                        <a:pt x="5" y="61"/>
                      </a:cubicBezTo>
                      <a:cubicBezTo>
                        <a:pt x="6" y="62"/>
                        <a:pt x="6" y="62"/>
                        <a:pt x="6" y="62"/>
                      </a:cubicBezTo>
                      <a:cubicBezTo>
                        <a:pt x="6" y="61"/>
                        <a:pt x="6" y="61"/>
                        <a:pt x="6" y="61"/>
                      </a:cubicBezTo>
                      <a:cubicBezTo>
                        <a:pt x="6" y="62"/>
                        <a:pt x="6" y="62"/>
                        <a:pt x="6" y="62"/>
                      </a:cubicBezTo>
                      <a:cubicBezTo>
                        <a:pt x="6" y="62"/>
                        <a:pt x="6" y="62"/>
                        <a:pt x="6" y="62"/>
                      </a:cubicBezTo>
                      <a:cubicBezTo>
                        <a:pt x="6" y="62"/>
                        <a:pt x="6" y="62"/>
                        <a:pt x="6" y="62"/>
                      </a:cubicBezTo>
                      <a:cubicBezTo>
                        <a:pt x="6" y="62"/>
                        <a:pt x="6" y="62"/>
                        <a:pt x="6" y="62"/>
                      </a:cubicBezTo>
                      <a:cubicBezTo>
                        <a:pt x="7" y="62"/>
                        <a:pt x="7" y="62"/>
                        <a:pt x="7" y="62"/>
                      </a:cubicBezTo>
                      <a:cubicBezTo>
                        <a:pt x="7" y="62"/>
                        <a:pt x="7" y="62"/>
                        <a:pt x="7" y="62"/>
                      </a:cubicBezTo>
                      <a:cubicBezTo>
                        <a:pt x="7" y="62"/>
                        <a:pt x="7" y="62"/>
                        <a:pt x="7" y="62"/>
                      </a:cubicBezTo>
                      <a:cubicBezTo>
                        <a:pt x="7" y="62"/>
                        <a:pt x="7" y="62"/>
                        <a:pt x="7" y="62"/>
                      </a:cubicBezTo>
                      <a:cubicBezTo>
                        <a:pt x="8" y="61"/>
                        <a:pt x="8" y="61"/>
                        <a:pt x="8" y="61"/>
                      </a:cubicBezTo>
                      <a:cubicBezTo>
                        <a:pt x="8" y="61"/>
                        <a:pt x="8" y="61"/>
                        <a:pt x="8" y="61"/>
                      </a:cubicBezTo>
                      <a:cubicBezTo>
                        <a:pt x="9" y="62"/>
                        <a:pt x="9" y="62"/>
                        <a:pt x="9" y="62"/>
                      </a:cubicBezTo>
                      <a:cubicBezTo>
                        <a:pt x="9" y="62"/>
                        <a:pt x="9" y="62"/>
                        <a:pt x="9" y="62"/>
                      </a:cubicBezTo>
                      <a:cubicBezTo>
                        <a:pt x="9" y="61"/>
                        <a:pt x="9" y="61"/>
                        <a:pt x="9" y="61"/>
                      </a:cubicBezTo>
                      <a:cubicBezTo>
                        <a:pt x="9" y="61"/>
                        <a:pt x="9" y="61"/>
                        <a:pt x="9" y="61"/>
                      </a:cubicBezTo>
                      <a:cubicBezTo>
                        <a:pt x="10" y="62"/>
                        <a:pt x="10" y="62"/>
                        <a:pt x="10" y="62"/>
                      </a:cubicBezTo>
                      <a:cubicBezTo>
                        <a:pt x="10" y="62"/>
                        <a:pt x="10" y="62"/>
                        <a:pt x="10" y="62"/>
                      </a:cubicBezTo>
                      <a:cubicBezTo>
                        <a:pt x="11" y="62"/>
                        <a:pt x="11" y="62"/>
                        <a:pt x="11" y="62"/>
                      </a:cubicBezTo>
                      <a:cubicBezTo>
                        <a:pt x="11" y="61"/>
                        <a:pt x="11" y="61"/>
                        <a:pt x="11" y="61"/>
                      </a:cubicBezTo>
                      <a:cubicBezTo>
                        <a:pt x="11" y="62"/>
                        <a:pt x="11" y="62"/>
                        <a:pt x="11" y="62"/>
                      </a:cubicBezTo>
                      <a:cubicBezTo>
                        <a:pt x="12" y="62"/>
                        <a:pt x="12" y="62"/>
                        <a:pt x="12" y="62"/>
                      </a:cubicBezTo>
                      <a:cubicBezTo>
                        <a:pt x="12" y="62"/>
                        <a:pt x="12" y="62"/>
                        <a:pt x="12" y="62"/>
                      </a:cubicBezTo>
                      <a:cubicBezTo>
                        <a:pt x="12" y="65"/>
                        <a:pt x="12" y="69"/>
                        <a:pt x="12" y="72"/>
                      </a:cubicBezTo>
                      <a:cubicBezTo>
                        <a:pt x="28" y="72"/>
                        <a:pt x="44" y="70"/>
                        <a:pt x="59" y="69"/>
                      </a:cubicBezTo>
                      <a:cubicBezTo>
                        <a:pt x="59" y="69"/>
                        <a:pt x="59" y="69"/>
                        <a:pt x="59" y="69"/>
                      </a:cubicBezTo>
                      <a:cubicBezTo>
                        <a:pt x="59" y="67"/>
                        <a:pt x="59" y="67"/>
                        <a:pt x="59" y="67"/>
                      </a:cubicBezTo>
                      <a:cubicBezTo>
                        <a:pt x="59" y="67"/>
                        <a:pt x="59" y="67"/>
                        <a:pt x="59" y="67"/>
                      </a:cubicBezTo>
                      <a:cubicBezTo>
                        <a:pt x="60" y="67"/>
                        <a:pt x="60" y="67"/>
                        <a:pt x="60" y="67"/>
                      </a:cubicBezTo>
                      <a:cubicBezTo>
                        <a:pt x="60" y="67"/>
                        <a:pt x="60" y="67"/>
                        <a:pt x="60" y="67"/>
                      </a:cubicBezTo>
                      <a:cubicBezTo>
                        <a:pt x="60" y="66"/>
                        <a:pt x="60" y="66"/>
                        <a:pt x="60" y="66"/>
                      </a:cubicBezTo>
                      <a:cubicBezTo>
                        <a:pt x="60" y="66"/>
                        <a:pt x="60" y="66"/>
                        <a:pt x="60" y="66"/>
                      </a:cubicBezTo>
                      <a:cubicBezTo>
                        <a:pt x="60" y="66"/>
                        <a:pt x="60" y="66"/>
                        <a:pt x="60" y="66"/>
                      </a:cubicBezTo>
                      <a:cubicBezTo>
                        <a:pt x="60" y="65"/>
                        <a:pt x="60" y="65"/>
                        <a:pt x="60" y="65"/>
                      </a:cubicBezTo>
                      <a:cubicBezTo>
                        <a:pt x="60" y="64"/>
                        <a:pt x="60" y="64"/>
                        <a:pt x="60" y="64"/>
                      </a:cubicBezTo>
                      <a:cubicBezTo>
                        <a:pt x="60" y="64"/>
                        <a:pt x="60" y="64"/>
                        <a:pt x="60" y="64"/>
                      </a:cubicBezTo>
                      <a:cubicBezTo>
                        <a:pt x="60" y="64"/>
                        <a:pt x="60" y="64"/>
                        <a:pt x="60" y="64"/>
                      </a:cubicBezTo>
                      <a:cubicBezTo>
                        <a:pt x="59" y="64"/>
                        <a:pt x="59" y="64"/>
                        <a:pt x="59" y="64"/>
                      </a:cubicBezTo>
                      <a:cubicBezTo>
                        <a:pt x="59" y="64"/>
                        <a:pt x="59" y="64"/>
                        <a:pt x="59" y="64"/>
                      </a:cubicBezTo>
                      <a:cubicBezTo>
                        <a:pt x="59" y="63"/>
                        <a:pt x="59" y="63"/>
                        <a:pt x="59" y="63"/>
                      </a:cubicBezTo>
                      <a:cubicBezTo>
                        <a:pt x="59" y="63"/>
                        <a:pt x="59" y="63"/>
                        <a:pt x="59" y="63"/>
                      </a:cubicBezTo>
                      <a:cubicBezTo>
                        <a:pt x="59" y="62"/>
                        <a:pt x="59" y="62"/>
                        <a:pt x="59" y="62"/>
                      </a:cubicBezTo>
                      <a:cubicBezTo>
                        <a:pt x="59" y="62"/>
                        <a:pt x="59" y="62"/>
                        <a:pt x="59" y="62"/>
                      </a:cubicBezTo>
                      <a:cubicBezTo>
                        <a:pt x="59" y="61"/>
                        <a:pt x="59" y="61"/>
                        <a:pt x="59" y="61"/>
                      </a:cubicBezTo>
                      <a:cubicBezTo>
                        <a:pt x="59" y="61"/>
                        <a:pt x="59" y="61"/>
                        <a:pt x="59" y="61"/>
                      </a:cubicBezTo>
                      <a:cubicBezTo>
                        <a:pt x="59" y="60"/>
                        <a:pt x="59" y="60"/>
                        <a:pt x="59" y="60"/>
                      </a:cubicBezTo>
                      <a:cubicBezTo>
                        <a:pt x="59" y="60"/>
                        <a:pt x="59" y="60"/>
                        <a:pt x="59" y="60"/>
                      </a:cubicBezTo>
                      <a:cubicBezTo>
                        <a:pt x="58" y="59"/>
                        <a:pt x="58" y="59"/>
                        <a:pt x="58" y="59"/>
                      </a:cubicBezTo>
                      <a:cubicBezTo>
                        <a:pt x="58" y="59"/>
                        <a:pt x="58" y="59"/>
                        <a:pt x="58" y="59"/>
                      </a:cubicBezTo>
                      <a:cubicBezTo>
                        <a:pt x="58" y="59"/>
                        <a:pt x="58" y="59"/>
                        <a:pt x="58" y="59"/>
                      </a:cubicBezTo>
                      <a:cubicBezTo>
                        <a:pt x="57" y="59"/>
                        <a:pt x="57" y="59"/>
                        <a:pt x="57" y="59"/>
                      </a:cubicBezTo>
                      <a:cubicBezTo>
                        <a:pt x="57" y="59"/>
                        <a:pt x="57" y="59"/>
                        <a:pt x="57" y="59"/>
                      </a:cubicBezTo>
                      <a:cubicBezTo>
                        <a:pt x="58" y="58"/>
                        <a:pt x="58" y="58"/>
                        <a:pt x="58" y="58"/>
                      </a:cubicBezTo>
                      <a:cubicBezTo>
                        <a:pt x="58" y="58"/>
                        <a:pt x="58" y="58"/>
                        <a:pt x="58" y="58"/>
                      </a:cubicBezTo>
                      <a:cubicBezTo>
                        <a:pt x="58" y="58"/>
                        <a:pt x="58" y="58"/>
                        <a:pt x="58" y="58"/>
                      </a:cubicBezTo>
                      <a:cubicBezTo>
                        <a:pt x="59" y="58"/>
                        <a:pt x="59" y="58"/>
                        <a:pt x="59" y="58"/>
                      </a:cubicBezTo>
                      <a:cubicBezTo>
                        <a:pt x="59" y="58"/>
                        <a:pt x="59" y="58"/>
                        <a:pt x="59" y="58"/>
                      </a:cubicBezTo>
                      <a:cubicBezTo>
                        <a:pt x="59" y="57"/>
                        <a:pt x="59" y="57"/>
                        <a:pt x="59" y="57"/>
                      </a:cubicBezTo>
                      <a:cubicBezTo>
                        <a:pt x="58" y="57"/>
                        <a:pt x="58" y="57"/>
                        <a:pt x="58" y="57"/>
                      </a:cubicBezTo>
                      <a:cubicBezTo>
                        <a:pt x="58" y="57"/>
                        <a:pt x="58" y="57"/>
                        <a:pt x="58" y="57"/>
                      </a:cubicBezTo>
                      <a:cubicBezTo>
                        <a:pt x="57" y="56"/>
                        <a:pt x="57" y="56"/>
                        <a:pt x="57" y="56"/>
                      </a:cubicBezTo>
                      <a:cubicBezTo>
                        <a:pt x="57" y="56"/>
                        <a:pt x="57" y="56"/>
                        <a:pt x="57" y="56"/>
                      </a:cubicBezTo>
                      <a:cubicBezTo>
                        <a:pt x="58" y="56"/>
                        <a:pt x="58" y="56"/>
                        <a:pt x="58" y="56"/>
                      </a:cubicBezTo>
                      <a:cubicBezTo>
                        <a:pt x="58" y="56"/>
                        <a:pt x="58" y="56"/>
                        <a:pt x="58" y="56"/>
                      </a:cubicBezTo>
                      <a:cubicBezTo>
                        <a:pt x="58" y="55"/>
                        <a:pt x="58" y="55"/>
                        <a:pt x="58" y="55"/>
                      </a:cubicBezTo>
                      <a:cubicBezTo>
                        <a:pt x="59" y="55"/>
                        <a:pt x="59" y="55"/>
                        <a:pt x="59" y="55"/>
                      </a:cubicBezTo>
                      <a:cubicBezTo>
                        <a:pt x="59" y="55"/>
                        <a:pt x="59" y="55"/>
                        <a:pt x="59" y="55"/>
                      </a:cubicBezTo>
                      <a:cubicBezTo>
                        <a:pt x="59" y="54"/>
                        <a:pt x="59" y="54"/>
                        <a:pt x="59" y="54"/>
                      </a:cubicBezTo>
                      <a:cubicBezTo>
                        <a:pt x="59" y="54"/>
                        <a:pt x="59" y="54"/>
                        <a:pt x="59" y="54"/>
                      </a:cubicBezTo>
                      <a:cubicBezTo>
                        <a:pt x="59" y="54"/>
                        <a:pt x="59" y="54"/>
                        <a:pt x="59" y="54"/>
                      </a:cubicBezTo>
                      <a:cubicBezTo>
                        <a:pt x="60" y="54"/>
                        <a:pt x="60" y="54"/>
                        <a:pt x="60" y="54"/>
                      </a:cubicBezTo>
                      <a:cubicBezTo>
                        <a:pt x="60" y="54"/>
                        <a:pt x="60" y="54"/>
                        <a:pt x="60" y="54"/>
                      </a:cubicBezTo>
                      <a:cubicBezTo>
                        <a:pt x="60" y="54"/>
                        <a:pt x="60" y="54"/>
                        <a:pt x="60" y="54"/>
                      </a:cubicBezTo>
                      <a:cubicBezTo>
                        <a:pt x="60" y="53"/>
                        <a:pt x="60" y="53"/>
                        <a:pt x="60" y="53"/>
                      </a:cubicBezTo>
                      <a:cubicBezTo>
                        <a:pt x="60" y="53"/>
                        <a:pt x="60" y="53"/>
                        <a:pt x="60" y="53"/>
                      </a:cubicBezTo>
                      <a:cubicBezTo>
                        <a:pt x="60" y="52"/>
                        <a:pt x="60" y="52"/>
                        <a:pt x="60" y="52"/>
                      </a:cubicBezTo>
                      <a:cubicBezTo>
                        <a:pt x="60" y="52"/>
                        <a:pt x="60" y="52"/>
                        <a:pt x="60" y="52"/>
                      </a:cubicBezTo>
                      <a:cubicBezTo>
                        <a:pt x="60" y="51"/>
                        <a:pt x="60" y="51"/>
                        <a:pt x="60" y="51"/>
                      </a:cubicBezTo>
                      <a:cubicBezTo>
                        <a:pt x="60" y="51"/>
                        <a:pt x="60" y="51"/>
                        <a:pt x="60" y="51"/>
                      </a:cubicBezTo>
                      <a:cubicBezTo>
                        <a:pt x="60" y="51"/>
                        <a:pt x="60" y="51"/>
                        <a:pt x="60" y="51"/>
                      </a:cubicBezTo>
                      <a:cubicBezTo>
                        <a:pt x="59" y="51"/>
                        <a:pt x="59" y="51"/>
                        <a:pt x="59" y="51"/>
                      </a:cubicBezTo>
                      <a:cubicBezTo>
                        <a:pt x="59" y="50"/>
                        <a:pt x="59" y="50"/>
                        <a:pt x="59" y="50"/>
                      </a:cubicBezTo>
                      <a:cubicBezTo>
                        <a:pt x="59" y="50"/>
                        <a:pt x="59" y="50"/>
                        <a:pt x="59" y="50"/>
                      </a:cubicBezTo>
                      <a:cubicBezTo>
                        <a:pt x="59" y="50"/>
                        <a:pt x="59" y="50"/>
                        <a:pt x="59" y="50"/>
                      </a:cubicBezTo>
                      <a:cubicBezTo>
                        <a:pt x="60" y="50"/>
                        <a:pt x="60" y="50"/>
                        <a:pt x="60" y="50"/>
                      </a:cubicBezTo>
                      <a:cubicBezTo>
                        <a:pt x="60" y="50"/>
                        <a:pt x="61" y="49"/>
                        <a:pt x="61" y="49"/>
                      </a:cubicBezTo>
                      <a:cubicBezTo>
                        <a:pt x="61" y="49"/>
                        <a:pt x="61" y="49"/>
                        <a:pt x="61" y="49"/>
                      </a:cubicBezTo>
                      <a:cubicBezTo>
                        <a:pt x="62" y="49"/>
                        <a:pt x="62" y="49"/>
                        <a:pt x="62" y="49"/>
                      </a:cubicBezTo>
                      <a:cubicBezTo>
                        <a:pt x="62" y="49"/>
                        <a:pt x="62" y="49"/>
                        <a:pt x="62" y="49"/>
                      </a:cubicBezTo>
                      <a:cubicBezTo>
                        <a:pt x="62" y="49"/>
                        <a:pt x="62" y="49"/>
                        <a:pt x="62" y="49"/>
                      </a:cubicBezTo>
                      <a:cubicBezTo>
                        <a:pt x="62" y="49"/>
                        <a:pt x="62" y="49"/>
                        <a:pt x="62" y="49"/>
                      </a:cubicBezTo>
                      <a:cubicBezTo>
                        <a:pt x="62" y="48"/>
                        <a:pt x="62" y="48"/>
                        <a:pt x="62" y="48"/>
                      </a:cubicBezTo>
                      <a:cubicBezTo>
                        <a:pt x="61" y="47"/>
                        <a:pt x="61" y="47"/>
                        <a:pt x="61" y="47"/>
                      </a:cubicBezTo>
                      <a:cubicBezTo>
                        <a:pt x="61" y="47"/>
                        <a:pt x="61" y="47"/>
                        <a:pt x="61" y="47"/>
                      </a:cubicBezTo>
                      <a:cubicBezTo>
                        <a:pt x="61" y="47"/>
                        <a:pt x="61" y="47"/>
                        <a:pt x="61" y="47"/>
                      </a:cubicBezTo>
                      <a:cubicBezTo>
                        <a:pt x="62" y="46"/>
                        <a:pt x="62" y="46"/>
                        <a:pt x="62" y="46"/>
                      </a:cubicBezTo>
                      <a:cubicBezTo>
                        <a:pt x="62" y="46"/>
                        <a:pt x="62" y="46"/>
                        <a:pt x="62" y="46"/>
                      </a:cubicBezTo>
                      <a:cubicBezTo>
                        <a:pt x="62" y="46"/>
                        <a:pt x="62" y="46"/>
                        <a:pt x="62" y="46"/>
                      </a:cubicBezTo>
                      <a:cubicBezTo>
                        <a:pt x="63" y="44"/>
                        <a:pt x="63" y="44"/>
                        <a:pt x="63" y="44"/>
                      </a:cubicBezTo>
                      <a:cubicBezTo>
                        <a:pt x="63" y="44"/>
                        <a:pt x="63" y="44"/>
                        <a:pt x="63" y="44"/>
                      </a:cubicBezTo>
                      <a:cubicBezTo>
                        <a:pt x="63" y="44"/>
                        <a:pt x="63" y="44"/>
                        <a:pt x="63" y="44"/>
                      </a:cubicBezTo>
                      <a:cubicBezTo>
                        <a:pt x="63" y="44"/>
                        <a:pt x="63" y="44"/>
                        <a:pt x="63"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2"/>
                        <a:pt x="64" y="42"/>
                        <a:pt x="64" y="42"/>
                      </a:cubicBezTo>
                      <a:cubicBezTo>
                        <a:pt x="64" y="42"/>
                        <a:pt x="64" y="42"/>
                        <a:pt x="64" y="42"/>
                      </a:cubicBezTo>
                      <a:cubicBezTo>
                        <a:pt x="64" y="42"/>
                        <a:pt x="64" y="42"/>
                        <a:pt x="64" y="42"/>
                      </a:cubicBezTo>
                      <a:cubicBezTo>
                        <a:pt x="64" y="42"/>
                        <a:pt x="64" y="42"/>
                        <a:pt x="64" y="42"/>
                      </a:cubicBezTo>
                      <a:cubicBezTo>
                        <a:pt x="64" y="42"/>
                        <a:pt x="64" y="42"/>
                        <a:pt x="64" y="42"/>
                      </a:cubicBezTo>
                      <a:cubicBezTo>
                        <a:pt x="64" y="42"/>
                        <a:pt x="64" y="42"/>
                        <a:pt x="64" y="42"/>
                      </a:cubicBezTo>
                      <a:cubicBezTo>
                        <a:pt x="65" y="42"/>
                        <a:pt x="65" y="42"/>
                        <a:pt x="65" y="42"/>
                      </a:cubicBezTo>
                      <a:cubicBezTo>
                        <a:pt x="65" y="42"/>
                        <a:pt x="65" y="42"/>
                        <a:pt x="65" y="42"/>
                      </a:cubicBezTo>
                      <a:cubicBezTo>
                        <a:pt x="66" y="42"/>
                        <a:pt x="66" y="42"/>
                        <a:pt x="66" y="42"/>
                      </a:cubicBezTo>
                      <a:cubicBezTo>
                        <a:pt x="66" y="41"/>
                        <a:pt x="66" y="41"/>
                        <a:pt x="66" y="41"/>
                      </a:cubicBezTo>
                      <a:cubicBezTo>
                        <a:pt x="66" y="40"/>
                        <a:pt x="66" y="40"/>
                        <a:pt x="66" y="40"/>
                      </a:cubicBezTo>
                      <a:cubicBezTo>
                        <a:pt x="66" y="40"/>
                        <a:pt x="66" y="40"/>
                        <a:pt x="66" y="40"/>
                      </a:cubicBezTo>
                      <a:cubicBezTo>
                        <a:pt x="66" y="38"/>
                        <a:pt x="66" y="38"/>
                        <a:pt x="66" y="38"/>
                      </a:cubicBezTo>
                      <a:cubicBezTo>
                        <a:pt x="66" y="37"/>
                        <a:pt x="66" y="37"/>
                        <a:pt x="66" y="37"/>
                      </a:cubicBezTo>
                      <a:cubicBezTo>
                        <a:pt x="66" y="36"/>
                        <a:pt x="66" y="36"/>
                        <a:pt x="66" y="36"/>
                      </a:cubicBezTo>
                      <a:cubicBezTo>
                        <a:pt x="66" y="35"/>
                        <a:pt x="66" y="35"/>
                        <a:pt x="66" y="35"/>
                      </a:cubicBezTo>
                      <a:cubicBezTo>
                        <a:pt x="66" y="35"/>
                        <a:pt x="66" y="35"/>
                        <a:pt x="66" y="35"/>
                      </a:cubicBezTo>
                      <a:cubicBezTo>
                        <a:pt x="67" y="35"/>
                        <a:pt x="67" y="35"/>
                        <a:pt x="67" y="35"/>
                      </a:cubicBezTo>
                      <a:cubicBezTo>
                        <a:pt x="67" y="35"/>
                        <a:pt x="67" y="35"/>
                        <a:pt x="67" y="35"/>
                      </a:cubicBezTo>
                      <a:cubicBezTo>
                        <a:pt x="67" y="35"/>
                        <a:pt x="67" y="35"/>
                        <a:pt x="67" y="35"/>
                      </a:cubicBezTo>
                      <a:cubicBezTo>
                        <a:pt x="68" y="35"/>
                        <a:pt x="68" y="35"/>
                        <a:pt x="68" y="35"/>
                      </a:cubicBezTo>
                      <a:cubicBezTo>
                        <a:pt x="68" y="35"/>
                        <a:pt x="68" y="35"/>
                        <a:pt x="68" y="35"/>
                      </a:cubicBezTo>
                      <a:cubicBezTo>
                        <a:pt x="68" y="34"/>
                        <a:pt x="68" y="34"/>
                        <a:pt x="68" y="34"/>
                      </a:cubicBezTo>
                      <a:cubicBezTo>
                        <a:pt x="68" y="34"/>
                        <a:pt x="68" y="34"/>
                        <a:pt x="68" y="34"/>
                      </a:cubicBezTo>
                      <a:cubicBezTo>
                        <a:pt x="68" y="34"/>
                        <a:pt x="68" y="34"/>
                        <a:pt x="68" y="34"/>
                      </a:cubicBezTo>
                      <a:cubicBezTo>
                        <a:pt x="68" y="33"/>
                        <a:pt x="68" y="33"/>
                        <a:pt x="68" y="33"/>
                      </a:cubicBezTo>
                      <a:cubicBezTo>
                        <a:pt x="68" y="33"/>
                        <a:pt x="68" y="33"/>
                        <a:pt x="68" y="33"/>
                      </a:cubicBezTo>
                      <a:cubicBezTo>
                        <a:pt x="70" y="32"/>
                        <a:pt x="70" y="32"/>
                        <a:pt x="70" y="32"/>
                      </a:cubicBezTo>
                      <a:cubicBezTo>
                        <a:pt x="70" y="32"/>
                        <a:pt x="70" y="32"/>
                        <a:pt x="70" y="32"/>
                      </a:cubicBezTo>
                      <a:cubicBezTo>
                        <a:pt x="71" y="31"/>
                        <a:pt x="71" y="31"/>
                        <a:pt x="71" y="31"/>
                      </a:cubicBezTo>
                      <a:cubicBezTo>
                        <a:pt x="71" y="30"/>
                        <a:pt x="71" y="30"/>
                        <a:pt x="71" y="30"/>
                      </a:cubicBezTo>
                      <a:cubicBezTo>
                        <a:pt x="70" y="30"/>
                        <a:pt x="70" y="30"/>
                        <a:pt x="70" y="30"/>
                      </a:cubicBezTo>
                      <a:cubicBezTo>
                        <a:pt x="70" y="29"/>
                        <a:pt x="70" y="29"/>
                        <a:pt x="70" y="29"/>
                      </a:cubicBezTo>
                      <a:cubicBezTo>
                        <a:pt x="70" y="29"/>
                        <a:pt x="70" y="29"/>
                        <a:pt x="70" y="29"/>
                      </a:cubicBezTo>
                      <a:cubicBezTo>
                        <a:pt x="70" y="29"/>
                        <a:pt x="70" y="29"/>
                        <a:pt x="70" y="29"/>
                      </a:cubicBezTo>
                      <a:cubicBezTo>
                        <a:pt x="71" y="29"/>
                        <a:pt x="71" y="29"/>
                        <a:pt x="71" y="29"/>
                      </a:cubicBezTo>
                      <a:cubicBezTo>
                        <a:pt x="71" y="28"/>
                        <a:pt x="71" y="28"/>
                        <a:pt x="71" y="28"/>
                      </a:cubicBezTo>
                      <a:cubicBezTo>
                        <a:pt x="71" y="28"/>
                        <a:pt x="71" y="28"/>
                        <a:pt x="71" y="28"/>
                      </a:cubicBezTo>
                      <a:cubicBezTo>
                        <a:pt x="72" y="28"/>
                        <a:pt x="72" y="28"/>
                        <a:pt x="72" y="28"/>
                      </a:cubicBezTo>
                      <a:cubicBezTo>
                        <a:pt x="72" y="28"/>
                        <a:pt x="72" y="28"/>
                        <a:pt x="72" y="28"/>
                      </a:cubicBezTo>
                      <a:cubicBezTo>
                        <a:pt x="72" y="27"/>
                        <a:pt x="72" y="27"/>
                        <a:pt x="72" y="27"/>
                      </a:cubicBezTo>
                      <a:cubicBezTo>
                        <a:pt x="72" y="27"/>
                        <a:pt x="72" y="27"/>
                        <a:pt x="72" y="27"/>
                      </a:cubicBezTo>
                      <a:cubicBezTo>
                        <a:pt x="72" y="27"/>
                        <a:pt x="72" y="27"/>
                        <a:pt x="72" y="27"/>
                      </a:cubicBezTo>
                      <a:cubicBezTo>
                        <a:pt x="73" y="27"/>
                        <a:pt x="73" y="27"/>
                        <a:pt x="73" y="27"/>
                      </a:cubicBezTo>
                      <a:cubicBezTo>
                        <a:pt x="73" y="27"/>
                        <a:pt x="73" y="27"/>
                        <a:pt x="73" y="27"/>
                      </a:cubicBezTo>
                      <a:cubicBezTo>
                        <a:pt x="73" y="26"/>
                        <a:pt x="73" y="26"/>
                        <a:pt x="73" y="26"/>
                      </a:cubicBezTo>
                      <a:cubicBezTo>
                        <a:pt x="73" y="26"/>
                        <a:pt x="73" y="26"/>
                        <a:pt x="73" y="26"/>
                      </a:cubicBezTo>
                      <a:cubicBezTo>
                        <a:pt x="73" y="25"/>
                        <a:pt x="73" y="25"/>
                        <a:pt x="73" y="25"/>
                      </a:cubicBezTo>
                      <a:cubicBezTo>
                        <a:pt x="73" y="24"/>
                        <a:pt x="73" y="24"/>
                        <a:pt x="73" y="24"/>
                      </a:cubicBezTo>
                      <a:cubicBezTo>
                        <a:pt x="72" y="23"/>
                        <a:pt x="72" y="23"/>
                        <a:pt x="72" y="23"/>
                      </a:cubicBezTo>
                      <a:cubicBezTo>
                        <a:pt x="72" y="23"/>
                        <a:pt x="72" y="23"/>
                        <a:pt x="72" y="23"/>
                      </a:cubicBezTo>
                      <a:cubicBezTo>
                        <a:pt x="72" y="22"/>
                        <a:pt x="72" y="22"/>
                        <a:pt x="72" y="22"/>
                      </a:cubicBezTo>
                      <a:cubicBezTo>
                        <a:pt x="73" y="22"/>
                        <a:pt x="73" y="22"/>
                        <a:pt x="73" y="22"/>
                      </a:cubicBezTo>
                      <a:cubicBezTo>
                        <a:pt x="73" y="21"/>
                        <a:pt x="73" y="21"/>
                        <a:pt x="73" y="21"/>
                      </a:cubicBezTo>
                      <a:cubicBezTo>
                        <a:pt x="74" y="21"/>
                        <a:pt x="74" y="21"/>
                        <a:pt x="74" y="21"/>
                      </a:cubicBezTo>
                      <a:cubicBezTo>
                        <a:pt x="74" y="20"/>
                        <a:pt x="74" y="20"/>
                        <a:pt x="74" y="20"/>
                      </a:cubicBezTo>
                      <a:cubicBezTo>
                        <a:pt x="74" y="20"/>
                        <a:pt x="74" y="20"/>
                        <a:pt x="74" y="20"/>
                      </a:cubicBezTo>
                      <a:cubicBezTo>
                        <a:pt x="74" y="19"/>
                        <a:pt x="74" y="19"/>
                        <a:pt x="74" y="19"/>
                      </a:cubicBezTo>
                      <a:cubicBezTo>
                        <a:pt x="74" y="19"/>
                        <a:pt x="74" y="19"/>
                        <a:pt x="74" y="19"/>
                      </a:cubicBezTo>
                      <a:cubicBezTo>
                        <a:pt x="74" y="19"/>
                        <a:pt x="74" y="19"/>
                        <a:pt x="74" y="19"/>
                      </a:cubicBezTo>
                      <a:cubicBezTo>
                        <a:pt x="74" y="19"/>
                        <a:pt x="74" y="19"/>
                        <a:pt x="74" y="19"/>
                      </a:cubicBezTo>
                      <a:cubicBezTo>
                        <a:pt x="75" y="19"/>
                        <a:pt x="75" y="19"/>
                        <a:pt x="75" y="19"/>
                      </a:cubicBezTo>
                      <a:cubicBezTo>
                        <a:pt x="75" y="19"/>
                        <a:pt x="75" y="19"/>
                        <a:pt x="75" y="19"/>
                      </a:cubicBezTo>
                      <a:cubicBezTo>
                        <a:pt x="75" y="18"/>
                        <a:pt x="75" y="18"/>
                        <a:pt x="75" y="18"/>
                      </a:cubicBezTo>
                      <a:cubicBezTo>
                        <a:pt x="75" y="18"/>
                        <a:pt x="75" y="18"/>
                        <a:pt x="75" y="18"/>
                      </a:cubicBezTo>
                      <a:cubicBezTo>
                        <a:pt x="75" y="18"/>
                        <a:pt x="75" y="18"/>
                        <a:pt x="75" y="18"/>
                      </a:cubicBezTo>
                      <a:cubicBezTo>
                        <a:pt x="75" y="17"/>
                        <a:pt x="75" y="17"/>
                        <a:pt x="75" y="17"/>
                      </a:cubicBezTo>
                      <a:cubicBezTo>
                        <a:pt x="75" y="17"/>
                        <a:pt x="75" y="17"/>
                        <a:pt x="75" y="17"/>
                      </a:cubicBezTo>
                      <a:cubicBezTo>
                        <a:pt x="75" y="17"/>
                        <a:pt x="75" y="17"/>
                        <a:pt x="75" y="17"/>
                      </a:cubicBezTo>
                      <a:cubicBezTo>
                        <a:pt x="75" y="17"/>
                        <a:pt x="75" y="17"/>
                        <a:pt x="75" y="17"/>
                      </a:cubicBezTo>
                      <a:cubicBezTo>
                        <a:pt x="75" y="16"/>
                        <a:pt x="75" y="16"/>
                        <a:pt x="75" y="16"/>
                      </a:cubicBezTo>
                      <a:cubicBezTo>
                        <a:pt x="75" y="16"/>
                        <a:pt x="75" y="16"/>
                        <a:pt x="75" y="16"/>
                      </a:cubicBezTo>
                      <a:cubicBezTo>
                        <a:pt x="74" y="15"/>
                        <a:pt x="74" y="15"/>
                        <a:pt x="74" y="15"/>
                      </a:cubicBezTo>
                      <a:cubicBezTo>
                        <a:pt x="74" y="15"/>
                        <a:pt x="74" y="15"/>
                        <a:pt x="74" y="15"/>
                      </a:cubicBezTo>
                      <a:cubicBezTo>
                        <a:pt x="75" y="15"/>
                        <a:pt x="75" y="15"/>
                        <a:pt x="75" y="15"/>
                      </a:cubicBezTo>
                      <a:cubicBezTo>
                        <a:pt x="77" y="13"/>
                        <a:pt x="77" y="13"/>
                        <a:pt x="77" y="13"/>
                      </a:cubicBezTo>
                      <a:cubicBezTo>
                        <a:pt x="78" y="12"/>
                        <a:pt x="78" y="12"/>
                        <a:pt x="78" y="12"/>
                      </a:cubicBezTo>
                      <a:cubicBezTo>
                        <a:pt x="78" y="12"/>
                        <a:pt x="78" y="12"/>
                        <a:pt x="78" y="12"/>
                      </a:cubicBezTo>
                      <a:cubicBezTo>
                        <a:pt x="77" y="12"/>
                        <a:pt x="77" y="12"/>
                        <a:pt x="77" y="12"/>
                      </a:cubicBezTo>
                      <a:cubicBezTo>
                        <a:pt x="77" y="12"/>
                        <a:pt x="77" y="12"/>
                        <a:pt x="77" y="12"/>
                      </a:cubicBezTo>
                      <a:cubicBezTo>
                        <a:pt x="77" y="11"/>
                        <a:pt x="77" y="11"/>
                        <a:pt x="77" y="11"/>
                      </a:cubicBezTo>
                      <a:cubicBezTo>
                        <a:pt x="77" y="11"/>
                        <a:pt x="77" y="11"/>
                        <a:pt x="77" y="11"/>
                      </a:cubicBezTo>
                      <a:cubicBezTo>
                        <a:pt x="77" y="11"/>
                        <a:pt x="77" y="11"/>
                        <a:pt x="77" y="11"/>
                      </a:cubicBezTo>
                      <a:cubicBezTo>
                        <a:pt x="78" y="11"/>
                        <a:pt x="78" y="11"/>
                        <a:pt x="78" y="11"/>
                      </a:cubicBezTo>
                      <a:cubicBezTo>
                        <a:pt x="78" y="11"/>
                        <a:pt x="78" y="11"/>
                        <a:pt x="78" y="11"/>
                      </a:cubicBezTo>
                      <a:cubicBezTo>
                        <a:pt x="78" y="11"/>
                        <a:pt x="78" y="11"/>
                        <a:pt x="78" y="11"/>
                      </a:cubicBezTo>
                      <a:cubicBezTo>
                        <a:pt x="79" y="11"/>
                        <a:pt x="79" y="11"/>
                        <a:pt x="79" y="11"/>
                      </a:cubicBezTo>
                      <a:lnTo>
                        <a:pt x="78" y="10"/>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8" name="Freeform 380">
                  <a:extLst>
                    <a:ext uri="{FF2B5EF4-FFF2-40B4-BE49-F238E27FC236}">
                      <a16:creationId xmlns="" xmlns:a16="http://schemas.microsoft.com/office/drawing/2014/main" id="{9D1B7A6E-3A2E-4FD0-8165-5DB7AECD6050}"/>
                    </a:ext>
                  </a:extLst>
                </p:cNvPr>
                <p:cNvSpPr>
                  <a:spLocks noEditPoints="1"/>
                </p:cNvSpPr>
                <p:nvPr/>
              </p:nvSpPr>
              <p:spPr bwMode="auto">
                <a:xfrm>
                  <a:off x="6462762" y="4606645"/>
                  <a:ext cx="319794" cy="508524"/>
                </a:xfrm>
                <a:custGeom>
                  <a:avLst/>
                  <a:gdLst>
                    <a:gd name="T0" fmla="*/ 10 w 61"/>
                    <a:gd name="T1" fmla="*/ 96 h 97"/>
                    <a:gd name="T2" fmla="*/ 11 w 61"/>
                    <a:gd name="T3" fmla="*/ 96 h 97"/>
                    <a:gd name="T4" fmla="*/ 61 w 61"/>
                    <a:gd name="T5" fmla="*/ 74 h 97"/>
                    <a:gd name="T6" fmla="*/ 59 w 61"/>
                    <a:gd name="T7" fmla="*/ 72 h 97"/>
                    <a:gd name="T8" fmla="*/ 59 w 61"/>
                    <a:gd name="T9" fmla="*/ 70 h 97"/>
                    <a:gd name="T10" fmla="*/ 59 w 61"/>
                    <a:gd name="T11" fmla="*/ 67 h 97"/>
                    <a:gd name="T12" fmla="*/ 59 w 61"/>
                    <a:gd name="T13" fmla="*/ 65 h 97"/>
                    <a:gd name="T14" fmla="*/ 59 w 61"/>
                    <a:gd name="T15" fmla="*/ 63 h 97"/>
                    <a:gd name="T16" fmla="*/ 57 w 61"/>
                    <a:gd name="T17" fmla="*/ 60 h 97"/>
                    <a:gd name="T18" fmla="*/ 57 w 61"/>
                    <a:gd name="T19" fmla="*/ 58 h 97"/>
                    <a:gd name="T20" fmla="*/ 57 w 61"/>
                    <a:gd name="T21" fmla="*/ 56 h 97"/>
                    <a:gd name="T22" fmla="*/ 57 w 61"/>
                    <a:gd name="T23" fmla="*/ 54 h 97"/>
                    <a:gd name="T24" fmla="*/ 58 w 61"/>
                    <a:gd name="T25" fmla="*/ 52 h 97"/>
                    <a:gd name="T26" fmla="*/ 58 w 61"/>
                    <a:gd name="T27" fmla="*/ 52 h 97"/>
                    <a:gd name="T28" fmla="*/ 59 w 61"/>
                    <a:gd name="T29" fmla="*/ 51 h 97"/>
                    <a:gd name="T30" fmla="*/ 59 w 61"/>
                    <a:gd name="T31" fmla="*/ 51 h 97"/>
                    <a:gd name="T32" fmla="*/ 59 w 61"/>
                    <a:gd name="T33" fmla="*/ 50 h 97"/>
                    <a:gd name="T34" fmla="*/ 58 w 61"/>
                    <a:gd name="T35" fmla="*/ 49 h 97"/>
                    <a:gd name="T36" fmla="*/ 58 w 61"/>
                    <a:gd name="T37" fmla="*/ 47 h 97"/>
                    <a:gd name="T38" fmla="*/ 57 w 61"/>
                    <a:gd name="T39" fmla="*/ 46 h 97"/>
                    <a:gd name="T40" fmla="*/ 55 w 61"/>
                    <a:gd name="T41" fmla="*/ 44 h 97"/>
                    <a:gd name="T42" fmla="*/ 55 w 61"/>
                    <a:gd name="T43" fmla="*/ 42 h 97"/>
                    <a:gd name="T44" fmla="*/ 54 w 61"/>
                    <a:gd name="T45" fmla="*/ 41 h 97"/>
                    <a:gd name="T46" fmla="*/ 53 w 61"/>
                    <a:gd name="T47" fmla="*/ 40 h 97"/>
                    <a:gd name="T48" fmla="*/ 51 w 61"/>
                    <a:gd name="T49" fmla="*/ 31 h 97"/>
                    <a:gd name="T50" fmla="*/ 23 w 61"/>
                    <a:gd name="T51" fmla="*/ 2 h 97"/>
                    <a:gd name="T52" fmla="*/ 1 w 61"/>
                    <a:gd name="T53" fmla="*/ 5 h 97"/>
                    <a:gd name="T54" fmla="*/ 6 w 61"/>
                    <a:gd name="T55" fmla="*/ 94 h 97"/>
                    <a:gd name="T56" fmla="*/ 7 w 61"/>
                    <a:gd name="T57" fmla="*/ 94 h 97"/>
                    <a:gd name="T58" fmla="*/ 7 w 61"/>
                    <a:gd name="T59" fmla="*/ 93 h 97"/>
                    <a:gd name="T60" fmla="*/ 9 w 61"/>
                    <a:gd name="T61" fmla="*/ 94 h 97"/>
                    <a:gd name="T62" fmla="*/ 10 w 61"/>
                    <a:gd name="T63" fmla="*/ 94 h 97"/>
                    <a:gd name="T64" fmla="*/ 11 w 61"/>
                    <a:gd name="T65" fmla="*/ 93 h 97"/>
                    <a:gd name="T66" fmla="*/ 11 w 61"/>
                    <a:gd name="T67" fmla="*/ 90 h 97"/>
                    <a:gd name="T68" fmla="*/ 11 w 61"/>
                    <a:gd name="T69" fmla="*/ 89 h 97"/>
                    <a:gd name="T70" fmla="*/ 11 w 61"/>
                    <a:gd name="T71" fmla="*/ 88 h 97"/>
                    <a:gd name="T72" fmla="*/ 11 w 61"/>
                    <a:gd name="T73" fmla="*/ 87 h 97"/>
                    <a:gd name="T74" fmla="*/ 12 w 61"/>
                    <a:gd name="T75" fmla="*/ 87 h 97"/>
                    <a:gd name="T76" fmla="*/ 12 w 61"/>
                    <a:gd name="T77" fmla="*/ 87 h 97"/>
                    <a:gd name="T78" fmla="*/ 14 w 61"/>
                    <a:gd name="T79" fmla="*/ 90 h 97"/>
                    <a:gd name="T80" fmla="*/ 13 w 61"/>
                    <a:gd name="T81" fmla="*/ 91 h 97"/>
                    <a:gd name="T82" fmla="*/ 14 w 61"/>
                    <a:gd name="T83" fmla="*/ 92 h 97"/>
                    <a:gd name="T84" fmla="*/ 15 w 61"/>
                    <a:gd name="T85" fmla="*/ 93 h 97"/>
                    <a:gd name="T86" fmla="*/ 15 w 61"/>
                    <a:gd name="T87" fmla="*/ 92 h 97"/>
                    <a:gd name="T88" fmla="*/ 15 w 61"/>
                    <a:gd name="T89" fmla="*/ 93 h 97"/>
                    <a:gd name="T90" fmla="*/ 16 w 61"/>
                    <a:gd name="T91" fmla="*/ 95 h 97"/>
                    <a:gd name="T92" fmla="*/ 14 w 61"/>
                    <a:gd name="T93" fmla="*/ 95 h 97"/>
                    <a:gd name="T94" fmla="*/ 12 w 61"/>
                    <a:gd name="T95" fmla="*/ 96 h 97"/>
                    <a:gd name="T96" fmla="*/ 20 w 61"/>
                    <a:gd name="T97" fmla="*/ 94 h 97"/>
                    <a:gd name="T98" fmla="*/ 19 w 61"/>
                    <a:gd name="T99" fmla="*/ 94 h 97"/>
                    <a:gd name="T100" fmla="*/ 19 w 61"/>
                    <a:gd name="T101" fmla="*/ 93 h 97"/>
                    <a:gd name="T102" fmla="*/ 20 w 61"/>
                    <a:gd name="T103" fmla="*/ 94 h 97"/>
                    <a:gd name="T104" fmla="*/ 21 w 61"/>
                    <a:gd name="T105" fmla="*/ 93 h 97"/>
                    <a:gd name="T106" fmla="*/ 22 w 61"/>
                    <a:gd name="T107" fmla="*/ 91 h 97"/>
                    <a:gd name="T108" fmla="*/ 22 w 61"/>
                    <a:gd name="T109" fmla="*/ 90 h 97"/>
                    <a:gd name="T110" fmla="*/ 22 w 61"/>
                    <a:gd name="T111" fmla="*/ 90 h 97"/>
                    <a:gd name="T112" fmla="*/ 22 w 61"/>
                    <a:gd name="T113" fmla="*/ 88 h 97"/>
                    <a:gd name="T114" fmla="*/ 22 w 61"/>
                    <a:gd name="T115" fmla="*/ 86 h 97"/>
                    <a:gd name="T116" fmla="*/ 19 w 61"/>
                    <a:gd name="T117" fmla="*/ 85 h 97"/>
                    <a:gd name="T118" fmla="*/ 18 w 61"/>
                    <a:gd name="T119" fmla="*/ 83 h 97"/>
                    <a:gd name="T120" fmla="*/ 18 w 61"/>
                    <a:gd name="T121" fmla="*/ 82 h 97"/>
                    <a:gd name="T122" fmla="*/ 61 w 61"/>
                    <a:gd name="T123" fmla="*/ 7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 h="97">
                      <a:moveTo>
                        <a:pt x="11" y="95"/>
                      </a:moveTo>
                      <a:cubicBezTo>
                        <a:pt x="11" y="96"/>
                        <a:pt x="11" y="96"/>
                        <a:pt x="11" y="96"/>
                      </a:cubicBezTo>
                      <a:cubicBezTo>
                        <a:pt x="11" y="96"/>
                        <a:pt x="11" y="96"/>
                        <a:pt x="11" y="96"/>
                      </a:cubicBezTo>
                      <a:cubicBezTo>
                        <a:pt x="11" y="96"/>
                        <a:pt x="11" y="96"/>
                        <a:pt x="11" y="96"/>
                      </a:cubicBezTo>
                      <a:cubicBezTo>
                        <a:pt x="10" y="96"/>
                        <a:pt x="10" y="96"/>
                        <a:pt x="10" y="96"/>
                      </a:cubicBezTo>
                      <a:cubicBezTo>
                        <a:pt x="9" y="96"/>
                        <a:pt x="9" y="96"/>
                        <a:pt x="9" y="96"/>
                      </a:cubicBezTo>
                      <a:cubicBezTo>
                        <a:pt x="8" y="96"/>
                        <a:pt x="8" y="96"/>
                        <a:pt x="8" y="96"/>
                      </a:cubicBezTo>
                      <a:cubicBezTo>
                        <a:pt x="8" y="97"/>
                        <a:pt x="8" y="97"/>
                        <a:pt x="8" y="97"/>
                      </a:cubicBezTo>
                      <a:cubicBezTo>
                        <a:pt x="11" y="96"/>
                        <a:pt x="11" y="96"/>
                        <a:pt x="11" y="96"/>
                      </a:cubicBezTo>
                      <a:cubicBezTo>
                        <a:pt x="11" y="96"/>
                        <a:pt x="11" y="96"/>
                        <a:pt x="11" y="96"/>
                      </a:cubicBezTo>
                      <a:cubicBezTo>
                        <a:pt x="12" y="96"/>
                        <a:pt x="12" y="96"/>
                        <a:pt x="12" y="96"/>
                      </a:cubicBezTo>
                      <a:cubicBezTo>
                        <a:pt x="12" y="96"/>
                        <a:pt x="12" y="96"/>
                        <a:pt x="12" y="96"/>
                      </a:cubicBezTo>
                      <a:lnTo>
                        <a:pt x="11" y="95"/>
                      </a:lnTo>
                      <a:close/>
                      <a:moveTo>
                        <a:pt x="61" y="75"/>
                      </a:moveTo>
                      <a:cubicBezTo>
                        <a:pt x="61" y="74"/>
                        <a:pt x="61" y="74"/>
                        <a:pt x="61" y="74"/>
                      </a:cubicBezTo>
                      <a:cubicBezTo>
                        <a:pt x="61" y="73"/>
                        <a:pt x="61" y="73"/>
                        <a:pt x="61" y="73"/>
                      </a:cubicBezTo>
                      <a:cubicBezTo>
                        <a:pt x="60" y="73"/>
                        <a:pt x="60" y="73"/>
                        <a:pt x="60" y="73"/>
                      </a:cubicBezTo>
                      <a:cubicBezTo>
                        <a:pt x="60" y="72"/>
                        <a:pt x="60" y="72"/>
                        <a:pt x="60" y="72"/>
                      </a:cubicBezTo>
                      <a:cubicBezTo>
                        <a:pt x="59" y="72"/>
                        <a:pt x="59" y="72"/>
                        <a:pt x="59" y="72"/>
                      </a:cubicBezTo>
                      <a:cubicBezTo>
                        <a:pt x="59" y="72"/>
                        <a:pt x="59" y="72"/>
                        <a:pt x="59" y="72"/>
                      </a:cubicBezTo>
                      <a:cubicBezTo>
                        <a:pt x="59" y="72"/>
                        <a:pt x="59" y="72"/>
                        <a:pt x="59" y="72"/>
                      </a:cubicBezTo>
                      <a:cubicBezTo>
                        <a:pt x="59" y="71"/>
                        <a:pt x="59" y="71"/>
                        <a:pt x="59" y="71"/>
                      </a:cubicBezTo>
                      <a:cubicBezTo>
                        <a:pt x="59" y="71"/>
                        <a:pt x="59" y="71"/>
                        <a:pt x="59" y="71"/>
                      </a:cubicBezTo>
                      <a:cubicBezTo>
                        <a:pt x="59" y="70"/>
                        <a:pt x="59" y="70"/>
                        <a:pt x="59" y="70"/>
                      </a:cubicBezTo>
                      <a:cubicBezTo>
                        <a:pt x="59" y="70"/>
                        <a:pt x="59" y="70"/>
                        <a:pt x="59" y="70"/>
                      </a:cubicBezTo>
                      <a:cubicBezTo>
                        <a:pt x="59" y="70"/>
                        <a:pt x="59" y="70"/>
                        <a:pt x="59" y="70"/>
                      </a:cubicBezTo>
                      <a:cubicBezTo>
                        <a:pt x="59" y="70"/>
                        <a:pt x="59" y="70"/>
                        <a:pt x="59" y="70"/>
                      </a:cubicBezTo>
                      <a:cubicBezTo>
                        <a:pt x="59" y="69"/>
                        <a:pt x="59" y="69"/>
                        <a:pt x="59" y="69"/>
                      </a:cubicBezTo>
                      <a:cubicBezTo>
                        <a:pt x="59" y="68"/>
                        <a:pt x="59" y="68"/>
                        <a:pt x="59" y="68"/>
                      </a:cubicBezTo>
                      <a:cubicBezTo>
                        <a:pt x="59" y="67"/>
                        <a:pt x="59" y="67"/>
                        <a:pt x="59" y="67"/>
                      </a:cubicBezTo>
                      <a:cubicBezTo>
                        <a:pt x="59" y="67"/>
                        <a:pt x="59" y="67"/>
                        <a:pt x="59" y="67"/>
                      </a:cubicBezTo>
                      <a:cubicBezTo>
                        <a:pt x="59" y="66"/>
                        <a:pt x="59" y="66"/>
                        <a:pt x="59" y="66"/>
                      </a:cubicBezTo>
                      <a:cubicBezTo>
                        <a:pt x="59" y="66"/>
                        <a:pt x="59" y="66"/>
                        <a:pt x="59" y="66"/>
                      </a:cubicBezTo>
                      <a:cubicBezTo>
                        <a:pt x="59" y="65"/>
                        <a:pt x="59" y="65"/>
                        <a:pt x="59" y="65"/>
                      </a:cubicBezTo>
                      <a:cubicBezTo>
                        <a:pt x="59" y="65"/>
                        <a:pt x="59" y="65"/>
                        <a:pt x="59" y="65"/>
                      </a:cubicBezTo>
                      <a:cubicBezTo>
                        <a:pt x="59" y="65"/>
                        <a:pt x="59" y="65"/>
                        <a:pt x="59" y="65"/>
                      </a:cubicBezTo>
                      <a:cubicBezTo>
                        <a:pt x="59" y="64"/>
                        <a:pt x="59" y="64"/>
                        <a:pt x="59" y="64"/>
                      </a:cubicBezTo>
                      <a:cubicBezTo>
                        <a:pt x="59" y="64"/>
                        <a:pt x="59" y="64"/>
                        <a:pt x="59" y="64"/>
                      </a:cubicBezTo>
                      <a:cubicBezTo>
                        <a:pt x="59" y="64"/>
                        <a:pt x="59" y="64"/>
                        <a:pt x="59" y="64"/>
                      </a:cubicBezTo>
                      <a:cubicBezTo>
                        <a:pt x="59" y="63"/>
                        <a:pt x="59" y="63"/>
                        <a:pt x="59" y="63"/>
                      </a:cubicBezTo>
                      <a:cubicBezTo>
                        <a:pt x="58" y="63"/>
                        <a:pt x="58" y="63"/>
                        <a:pt x="58" y="63"/>
                      </a:cubicBezTo>
                      <a:cubicBezTo>
                        <a:pt x="58" y="62"/>
                        <a:pt x="58" y="62"/>
                        <a:pt x="58" y="62"/>
                      </a:cubicBezTo>
                      <a:cubicBezTo>
                        <a:pt x="57" y="62"/>
                        <a:pt x="57" y="62"/>
                        <a:pt x="57" y="62"/>
                      </a:cubicBezTo>
                      <a:cubicBezTo>
                        <a:pt x="57" y="60"/>
                        <a:pt x="57" y="60"/>
                        <a:pt x="57" y="60"/>
                      </a:cubicBezTo>
                      <a:cubicBezTo>
                        <a:pt x="57" y="60"/>
                        <a:pt x="57" y="60"/>
                        <a:pt x="57" y="60"/>
                      </a:cubicBezTo>
                      <a:cubicBezTo>
                        <a:pt x="57" y="59"/>
                        <a:pt x="57" y="59"/>
                        <a:pt x="57" y="59"/>
                      </a:cubicBezTo>
                      <a:cubicBezTo>
                        <a:pt x="57" y="59"/>
                        <a:pt x="57" y="59"/>
                        <a:pt x="57" y="59"/>
                      </a:cubicBezTo>
                      <a:cubicBezTo>
                        <a:pt x="57" y="59"/>
                        <a:pt x="57" y="59"/>
                        <a:pt x="57" y="59"/>
                      </a:cubicBezTo>
                      <a:cubicBezTo>
                        <a:pt x="57" y="59"/>
                        <a:pt x="57" y="59"/>
                        <a:pt x="57" y="59"/>
                      </a:cubicBezTo>
                      <a:cubicBezTo>
                        <a:pt x="57" y="58"/>
                        <a:pt x="57" y="58"/>
                        <a:pt x="57" y="58"/>
                      </a:cubicBezTo>
                      <a:cubicBezTo>
                        <a:pt x="57" y="57"/>
                        <a:pt x="57" y="57"/>
                        <a:pt x="57" y="57"/>
                      </a:cubicBezTo>
                      <a:cubicBezTo>
                        <a:pt x="57" y="56"/>
                        <a:pt x="57" y="56"/>
                        <a:pt x="57" y="56"/>
                      </a:cubicBezTo>
                      <a:cubicBezTo>
                        <a:pt x="57" y="56"/>
                        <a:pt x="57" y="56"/>
                        <a:pt x="57" y="56"/>
                      </a:cubicBezTo>
                      <a:cubicBezTo>
                        <a:pt x="57" y="56"/>
                        <a:pt x="57" y="56"/>
                        <a:pt x="57" y="56"/>
                      </a:cubicBezTo>
                      <a:cubicBezTo>
                        <a:pt x="57" y="56"/>
                        <a:pt x="57" y="56"/>
                        <a:pt x="57" y="56"/>
                      </a:cubicBezTo>
                      <a:cubicBezTo>
                        <a:pt x="57" y="55"/>
                        <a:pt x="57" y="55"/>
                        <a:pt x="57" y="55"/>
                      </a:cubicBezTo>
                      <a:cubicBezTo>
                        <a:pt x="57" y="55"/>
                        <a:pt x="57" y="55"/>
                        <a:pt x="57" y="55"/>
                      </a:cubicBezTo>
                      <a:cubicBezTo>
                        <a:pt x="57" y="55"/>
                        <a:pt x="57" y="55"/>
                        <a:pt x="57" y="55"/>
                      </a:cubicBezTo>
                      <a:cubicBezTo>
                        <a:pt x="57" y="54"/>
                        <a:pt x="57" y="54"/>
                        <a:pt x="57" y="54"/>
                      </a:cubicBezTo>
                      <a:cubicBezTo>
                        <a:pt x="57" y="54"/>
                        <a:pt x="57" y="54"/>
                        <a:pt x="57" y="54"/>
                      </a:cubicBezTo>
                      <a:cubicBezTo>
                        <a:pt x="57" y="53"/>
                        <a:pt x="57" y="53"/>
                        <a:pt x="57" y="53"/>
                      </a:cubicBezTo>
                      <a:cubicBezTo>
                        <a:pt x="57" y="53"/>
                        <a:pt x="57" y="53"/>
                        <a:pt x="57"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8" y="52"/>
                        <a:pt x="58" y="52"/>
                        <a:pt x="58" y="52"/>
                      </a:cubicBezTo>
                      <a:cubicBezTo>
                        <a:pt x="58" y="52"/>
                        <a:pt x="58" y="52"/>
                        <a:pt x="58" y="52"/>
                      </a:cubicBezTo>
                      <a:cubicBezTo>
                        <a:pt x="59" y="51"/>
                        <a:pt x="59" y="51"/>
                        <a:pt x="59" y="51"/>
                      </a:cubicBezTo>
                      <a:cubicBezTo>
                        <a:pt x="59" y="52"/>
                        <a:pt x="59" y="52"/>
                        <a:pt x="59" y="52"/>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0"/>
                        <a:pt x="59" y="50"/>
                        <a:pt x="59" y="50"/>
                      </a:cubicBezTo>
                      <a:cubicBezTo>
                        <a:pt x="59" y="50"/>
                        <a:pt x="59" y="50"/>
                        <a:pt x="59" y="50"/>
                      </a:cubicBezTo>
                      <a:cubicBezTo>
                        <a:pt x="59" y="50"/>
                        <a:pt x="59" y="50"/>
                        <a:pt x="59" y="50"/>
                      </a:cubicBezTo>
                      <a:cubicBezTo>
                        <a:pt x="59" y="50"/>
                        <a:pt x="59" y="50"/>
                        <a:pt x="59" y="50"/>
                      </a:cubicBezTo>
                      <a:cubicBezTo>
                        <a:pt x="59" y="50"/>
                        <a:pt x="59" y="50"/>
                        <a:pt x="59" y="50"/>
                      </a:cubicBezTo>
                      <a:cubicBezTo>
                        <a:pt x="59" y="50"/>
                        <a:pt x="59" y="50"/>
                        <a:pt x="59" y="50"/>
                      </a:cubicBezTo>
                      <a:cubicBezTo>
                        <a:pt x="58" y="50"/>
                        <a:pt x="58" y="50"/>
                        <a:pt x="58" y="50"/>
                      </a:cubicBezTo>
                      <a:cubicBezTo>
                        <a:pt x="58" y="49"/>
                        <a:pt x="58" y="49"/>
                        <a:pt x="58" y="49"/>
                      </a:cubicBezTo>
                      <a:cubicBezTo>
                        <a:pt x="58" y="49"/>
                        <a:pt x="58" y="49"/>
                        <a:pt x="58" y="49"/>
                      </a:cubicBezTo>
                      <a:cubicBezTo>
                        <a:pt x="58" y="49"/>
                        <a:pt x="58" y="49"/>
                        <a:pt x="58" y="49"/>
                      </a:cubicBezTo>
                      <a:cubicBezTo>
                        <a:pt x="58" y="48"/>
                        <a:pt x="58" y="48"/>
                        <a:pt x="58" y="48"/>
                      </a:cubicBezTo>
                      <a:cubicBezTo>
                        <a:pt x="58" y="48"/>
                        <a:pt x="58" y="48"/>
                        <a:pt x="58" y="48"/>
                      </a:cubicBezTo>
                      <a:cubicBezTo>
                        <a:pt x="58" y="48"/>
                        <a:pt x="58" y="48"/>
                        <a:pt x="58" y="48"/>
                      </a:cubicBezTo>
                      <a:cubicBezTo>
                        <a:pt x="58" y="48"/>
                        <a:pt x="58" y="48"/>
                        <a:pt x="58" y="48"/>
                      </a:cubicBezTo>
                      <a:cubicBezTo>
                        <a:pt x="58" y="47"/>
                        <a:pt x="58" y="47"/>
                        <a:pt x="58" y="47"/>
                      </a:cubicBezTo>
                      <a:cubicBezTo>
                        <a:pt x="58" y="47"/>
                        <a:pt x="58" y="47"/>
                        <a:pt x="58" y="47"/>
                      </a:cubicBezTo>
                      <a:cubicBezTo>
                        <a:pt x="57" y="47"/>
                        <a:pt x="57" y="47"/>
                        <a:pt x="57" y="47"/>
                      </a:cubicBezTo>
                      <a:cubicBezTo>
                        <a:pt x="57" y="47"/>
                        <a:pt x="57" y="47"/>
                        <a:pt x="57" y="47"/>
                      </a:cubicBezTo>
                      <a:cubicBezTo>
                        <a:pt x="57" y="46"/>
                        <a:pt x="57" y="46"/>
                        <a:pt x="57" y="46"/>
                      </a:cubicBezTo>
                      <a:cubicBezTo>
                        <a:pt x="57" y="46"/>
                        <a:pt x="57" y="46"/>
                        <a:pt x="57" y="46"/>
                      </a:cubicBezTo>
                      <a:cubicBezTo>
                        <a:pt x="57" y="45"/>
                        <a:pt x="57" y="45"/>
                        <a:pt x="57" y="45"/>
                      </a:cubicBezTo>
                      <a:cubicBezTo>
                        <a:pt x="56" y="44"/>
                        <a:pt x="56" y="44"/>
                        <a:pt x="56" y="44"/>
                      </a:cubicBezTo>
                      <a:cubicBezTo>
                        <a:pt x="56" y="44"/>
                        <a:pt x="56" y="44"/>
                        <a:pt x="56" y="44"/>
                      </a:cubicBezTo>
                      <a:cubicBezTo>
                        <a:pt x="55" y="44"/>
                        <a:pt x="55" y="44"/>
                        <a:pt x="55" y="44"/>
                      </a:cubicBezTo>
                      <a:cubicBezTo>
                        <a:pt x="55" y="44"/>
                        <a:pt x="55" y="44"/>
                        <a:pt x="55" y="44"/>
                      </a:cubicBezTo>
                      <a:cubicBezTo>
                        <a:pt x="55" y="44"/>
                        <a:pt x="55" y="44"/>
                        <a:pt x="55" y="44"/>
                      </a:cubicBezTo>
                      <a:cubicBezTo>
                        <a:pt x="55" y="43"/>
                        <a:pt x="55" y="43"/>
                        <a:pt x="55" y="43"/>
                      </a:cubicBezTo>
                      <a:cubicBezTo>
                        <a:pt x="55" y="43"/>
                        <a:pt x="55" y="43"/>
                        <a:pt x="55" y="43"/>
                      </a:cubicBezTo>
                      <a:cubicBezTo>
                        <a:pt x="55" y="43"/>
                        <a:pt x="55" y="43"/>
                        <a:pt x="55" y="43"/>
                      </a:cubicBezTo>
                      <a:cubicBezTo>
                        <a:pt x="55" y="42"/>
                        <a:pt x="55" y="42"/>
                        <a:pt x="55" y="42"/>
                      </a:cubicBezTo>
                      <a:cubicBezTo>
                        <a:pt x="54" y="42"/>
                        <a:pt x="54" y="42"/>
                        <a:pt x="54" y="42"/>
                      </a:cubicBezTo>
                      <a:cubicBezTo>
                        <a:pt x="54" y="42"/>
                        <a:pt x="54" y="42"/>
                        <a:pt x="54" y="42"/>
                      </a:cubicBezTo>
                      <a:cubicBezTo>
                        <a:pt x="54" y="41"/>
                        <a:pt x="54" y="41"/>
                        <a:pt x="54" y="41"/>
                      </a:cubicBezTo>
                      <a:cubicBezTo>
                        <a:pt x="54" y="41"/>
                        <a:pt x="54" y="41"/>
                        <a:pt x="54" y="41"/>
                      </a:cubicBezTo>
                      <a:cubicBezTo>
                        <a:pt x="54" y="41"/>
                        <a:pt x="54" y="41"/>
                        <a:pt x="54" y="41"/>
                      </a:cubicBezTo>
                      <a:cubicBezTo>
                        <a:pt x="54" y="41"/>
                        <a:pt x="54" y="41"/>
                        <a:pt x="54" y="41"/>
                      </a:cubicBezTo>
                      <a:cubicBezTo>
                        <a:pt x="54" y="41"/>
                        <a:pt x="54" y="41"/>
                        <a:pt x="54" y="41"/>
                      </a:cubicBezTo>
                      <a:cubicBezTo>
                        <a:pt x="54" y="40"/>
                        <a:pt x="54" y="40"/>
                        <a:pt x="54" y="40"/>
                      </a:cubicBezTo>
                      <a:cubicBezTo>
                        <a:pt x="54" y="40"/>
                        <a:pt x="54" y="40"/>
                        <a:pt x="54" y="40"/>
                      </a:cubicBezTo>
                      <a:cubicBezTo>
                        <a:pt x="53" y="40"/>
                        <a:pt x="53" y="40"/>
                        <a:pt x="53" y="40"/>
                      </a:cubicBezTo>
                      <a:cubicBezTo>
                        <a:pt x="53" y="40"/>
                        <a:pt x="53" y="40"/>
                        <a:pt x="53" y="40"/>
                      </a:cubicBezTo>
                      <a:cubicBezTo>
                        <a:pt x="53" y="38"/>
                        <a:pt x="53" y="38"/>
                        <a:pt x="53" y="38"/>
                      </a:cubicBezTo>
                      <a:cubicBezTo>
                        <a:pt x="53" y="38"/>
                        <a:pt x="53" y="38"/>
                        <a:pt x="53" y="38"/>
                      </a:cubicBezTo>
                      <a:cubicBezTo>
                        <a:pt x="52" y="36"/>
                        <a:pt x="52" y="34"/>
                        <a:pt x="51" y="33"/>
                      </a:cubicBezTo>
                      <a:cubicBezTo>
                        <a:pt x="51" y="31"/>
                        <a:pt x="51" y="31"/>
                        <a:pt x="51" y="31"/>
                      </a:cubicBezTo>
                      <a:cubicBezTo>
                        <a:pt x="48" y="22"/>
                        <a:pt x="45" y="13"/>
                        <a:pt x="42" y="4"/>
                      </a:cubicBezTo>
                      <a:cubicBezTo>
                        <a:pt x="42" y="3"/>
                        <a:pt x="42" y="2"/>
                        <a:pt x="41" y="0"/>
                      </a:cubicBezTo>
                      <a:cubicBezTo>
                        <a:pt x="41" y="0"/>
                        <a:pt x="41" y="0"/>
                        <a:pt x="41" y="0"/>
                      </a:cubicBezTo>
                      <a:cubicBezTo>
                        <a:pt x="41" y="0"/>
                        <a:pt x="41" y="0"/>
                        <a:pt x="41" y="0"/>
                      </a:cubicBezTo>
                      <a:cubicBezTo>
                        <a:pt x="35" y="0"/>
                        <a:pt x="29" y="1"/>
                        <a:pt x="23" y="2"/>
                      </a:cubicBezTo>
                      <a:cubicBezTo>
                        <a:pt x="19" y="2"/>
                        <a:pt x="15" y="3"/>
                        <a:pt x="11" y="3"/>
                      </a:cubicBezTo>
                      <a:cubicBezTo>
                        <a:pt x="7" y="3"/>
                        <a:pt x="3" y="4"/>
                        <a:pt x="0" y="4"/>
                      </a:cubicBezTo>
                      <a:cubicBezTo>
                        <a:pt x="0" y="4"/>
                        <a:pt x="0" y="4"/>
                        <a:pt x="0" y="4"/>
                      </a:cubicBezTo>
                      <a:cubicBezTo>
                        <a:pt x="0" y="5"/>
                        <a:pt x="0" y="5"/>
                        <a:pt x="0" y="5"/>
                      </a:cubicBezTo>
                      <a:cubicBezTo>
                        <a:pt x="1" y="5"/>
                        <a:pt x="1" y="5"/>
                        <a:pt x="1" y="5"/>
                      </a:cubicBezTo>
                      <a:cubicBezTo>
                        <a:pt x="1" y="6"/>
                        <a:pt x="1" y="6"/>
                        <a:pt x="1" y="6"/>
                      </a:cubicBezTo>
                      <a:cubicBezTo>
                        <a:pt x="2" y="6"/>
                        <a:pt x="2" y="6"/>
                        <a:pt x="2" y="6"/>
                      </a:cubicBezTo>
                      <a:cubicBezTo>
                        <a:pt x="2" y="6"/>
                        <a:pt x="2" y="6"/>
                        <a:pt x="2" y="6"/>
                      </a:cubicBezTo>
                      <a:cubicBezTo>
                        <a:pt x="2" y="26"/>
                        <a:pt x="2" y="45"/>
                        <a:pt x="1" y="65"/>
                      </a:cubicBezTo>
                      <a:cubicBezTo>
                        <a:pt x="3" y="75"/>
                        <a:pt x="4" y="84"/>
                        <a:pt x="6" y="94"/>
                      </a:cubicBezTo>
                      <a:cubicBezTo>
                        <a:pt x="6" y="94"/>
                        <a:pt x="6" y="94"/>
                        <a:pt x="6" y="94"/>
                      </a:cubicBezTo>
                      <a:cubicBezTo>
                        <a:pt x="6" y="94"/>
                        <a:pt x="6" y="94"/>
                        <a:pt x="6" y="94"/>
                      </a:cubicBezTo>
                      <a:cubicBezTo>
                        <a:pt x="7" y="93"/>
                        <a:pt x="7" y="93"/>
                        <a:pt x="7" y="93"/>
                      </a:cubicBezTo>
                      <a:cubicBezTo>
                        <a:pt x="7" y="93"/>
                        <a:pt x="7" y="93"/>
                        <a:pt x="7" y="93"/>
                      </a:cubicBezTo>
                      <a:cubicBezTo>
                        <a:pt x="7" y="94"/>
                        <a:pt x="7" y="94"/>
                        <a:pt x="7" y="94"/>
                      </a:cubicBezTo>
                      <a:cubicBezTo>
                        <a:pt x="7" y="94"/>
                        <a:pt x="7" y="94"/>
                        <a:pt x="7" y="94"/>
                      </a:cubicBezTo>
                      <a:cubicBezTo>
                        <a:pt x="7" y="94"/>
                        <a:pt x="7" y="94"/>
                        <a:pt x="7" y="94"/>
                      </a:cubicBezTo>
                      <a:cubicBezTo>
                        <a:pt x="7" y="94"/>
                        <a:pt x="7" y="94"/>
                        <a:pt x="7" y="94"/>
                      </a:cubicBezTo>
                      <a:cubicBezTo>
                        <a:pt x="7" y="94"/>
                        <a:pt x="7" y="94"/>
                        <a:pt x="7" y="94"/>
                      </a:cubicBezTo>
                      <a:cubicBezTo>
                        <a:pt x="7" y="93"/>
                        <a:pt x="7" y="93"/>
                        <a:pt x="7" y="93"/>
                      </a:cubicBezTo>
                      <a:cubicBezTo>
                        <a:pt x="8" y="94"/>
                        <a:pt x="8" y="94"/>
                        <a:pt x="8" y="94"/>
                      </a:cubicBezTo>
                      <a:cubicBezTo>
                        <a:pt x="9" y="94"/>
                        <a:pt x="9" y="94"/>
                        <a:pt x="9" y="94"/>
                      </a:cubicBezTo>
                      <a:cubicBezTo>
                        <a:pt x="9" y="94"/>
                        <a:pt x="9" y="94"/>
                        <a:pt x="9" y="94"/>
                      </a:cubicBezTo>
                      <a:cubicBezTo>
                        <a:pt x="9" y="94"/>
                        <a:pt x="9" y="94"/>
                        <a:pt x="9" y="94"/>
                      </a:cubicBezTo>
                      <a:cubicBezTo>
                        <a:pt x="9" y="94"/>
                        <a:pt x="9" y="94"/>
                        <a:pt x="9" y="94"/>
                      </a:cubicBezTo>
                      <a:cubicBezTo>
                        <a:pt x="10" y="94"/>
                        <a:pt x="10" y="94"/>
                        <a:pt x="10" y="94"/>
                      </a:cubicBezTo>
                      <a:cubicBezTo>
                        <a:pt x="10" y="94"/>
                        <a:pt x="10" y="94"/>
                        <a:pt x="10" y="94"/>
                      </a:cubicBezTo>
                      <a:cubicBezTo>
                        <a:pt x="10" y="94"/>
                        <a:pt x="10" y="94"/>
                        <a:pt x="10" y="94"/>
                      </a:cubicBezTo>
                      <a:cubicBezTo>
                        <a:pt x="10" y="94"/>
                        <a:pt x="10" y="94"/>
                        <a:pt x="10" y="94"/>
                      </a:cubicBezTo>
                      <a:cubicBezTo>
                        <a:pt x="10" y="94"/>
                        <a:pt x="10" y="94"/>
                        <a:pt x="10" y="94"/>
                      </a:cubicBezTo>
                      <a:cubicBezTo>
                        <a:pt x="10" y="95"/>
                        <a:pt x="10" y="95"/>
                        <a:pt x="10" y="95"/>
                      </a:cubicBezTo>
                      <a:cubicBezTo>
                        <a:pt x="10" y="95"/>
                        <a:pt x="10" y="95"/>
                        <a:pt x="10" y="95"/>
                      </a:cubicBezTo>
                      <a:cubicBezTo>
                        <a:pt x="11" y="94"/>
                        <a:pt x="11" y="94"/>
                        <a:pt x="11" y="94"/>
                      </a:cubicBezTo>
                      <a:cubicBezTo>
                        <a:pt x="11" y="94"/>
                        <a:pt x="11" y="94"/>
                        <a:pt x="11" y="94"/>
                      </a:cubicBezTo>
                      <a:cubicBezTo>
                        <a:pt x="11" y="93"/>
                        <a:pt x="11" y="93"/>
                        <a:pt x="11" y="93"/>
                      </a:cubicBezTo>
                      <a:cubicBezTo>
                        <a:pt x="11" y="92"/>
                        <a:pt x="11" y="92"/>
                        <a:pt x="11" y="92"/>
                      </a:cubicBezTo>
                      <a:cubicBezTo>
                        <a:pt x="11" y="92"/>
                        <a:pt x="11" y="92"/>
                        <a:pt x="11" y="92"/>
                      </a:cubicBezTo>
                      <a:cubicBezTo>
                        <a:pt x="11" y="91"/>
                        <a:pt x="11" y="91"/>
                        <a:pt x="11" y="91"/>
                      </a:cubicBezTo>
                      <a:cubicBezTo>
                        <a:pt x="11" y="91"/>
                        <a:pt x="11" y="91"/>
                        <a:pt x="11" y="91"/>
                      </a:cubicBezTo>
                      <a:cubicBezTo>
                        <a:pt x="11" y="90"/>
                        <a:pt x="11" y="90"/>
                        <a:pt x="11" y="90"/>
                      </a:cubicBezTo>
                      <a:cubicBezTo>
                        <a:pt x="11" y="90"/>
                        <a:pt x="11" y="90"/>
                        <a:pt x="11" y="90"/>
                      </a:cubicBezTo>
                      <a:cubicBezTo>
                        <a:pt x="11" y="90"/>
                        <a:pt x="11" y="90"/>
                        <a:pt x="11" y="90"/>
                      </a:cubicBezTo>
                      <a:cubicBezTo>
                        <a:pt x="11" y="90"/>
                        <a:pt x="11" y="90"/>
                        <a:pt x="11" y="90"/>
                      </a:cubicBezTo>
                      <a:cubicBezTo>
                        <a:pt x="11" y="90"/>
                        <a:pt x="11" y="90"/>
                        <a:pt x="11" y="90"/>
                      </a:cubicBezTo>
                      <a:cubicBezTo>
                        <a:pt x="11" y="89"/>
                        <a:pt x="11" y="89"/>
                        <a:pt x="11" y="89"/>
                      </a:cubicBezTo>
                      <a:cubicBezTo>
                        <a:pt x="11" y="89"/>
                        <a:pt x="11" y="89"/>
                        <a:pt x="11" y="89"/>
                      </a:cubicBezTo>
                      <a:cubicBezTo>
                        <a:pt x="11" y="89"/>
                        <a:pt x="11" y="89"/>
                        <a:pt x="11" y="89"/>
                      </a:cubicBezTo>
                      <a:cubicBezTo>
                        <a:pt x="11" y="89"/>
                        <a:pt x="11" y="89"/>
                        <a:pt x="11" y="89"/>
                      </a:cubicBezTo>
                      <a:cubicBezTo>
                        <a:pt x="11" y="88"/>
                        <a:pt x="11" y="88"/>
                        <a:pt x="11" y="88"/>
                      </a:cubicBezTo>
                      <a:cubicBezTo>
                        <a:pt x="11" y="88"/>
                        <a:pt x="11" y="88"/>
                        <a:pt x="11" y="88"/>
                      </a:cubicBezTo>
                      <a:cubicBezTo>
                        <a:pt x="11" y="88"/>
                        <a:pt x="11" y="88"/>
                        <a:pt x="11" y="88"/>
                      </a:cubicBezTo>
                      <a:cubicBezTo>
                        <a:pt x="11" y="88"/>
                        <a:pt x="11" y="88"/>
                        <a:pt x="11" y="88"/>
                      </a:cubicBezTo>
                      <a:cubicBezTo>
                        <a:pt x="11" y="87"/>
                        <a:pt x="11" y="87"/>
                        <a:pt x="11" y="87"/>
                      </a:cubicBezTo>
                      <a:cubicBezTo>
                        <a:pt x="11" y="87"/>
                        <a:pt x="11" y="87"/>
                        <a:pt x="11" y="87"/>
                      </a:cubicBezTo>
                      <a:cubicBezTo>
                        <a:pt x="11" y="87"/>
                        <a:pt x="11" y="87"/>
                        <a:pt x="11" y="87"/>
                      </a:cubicBezTo>
                      <a:cubicBezTo>
                        <a:pt x="11" y="87"/>
                        <a:pt x="11" y="87"/>
                        <a:pt x="11" y="87"/>
                      </a:cubicBezTo>
                      <a:cubicBezTo>
                        <a:pt x="11" y="86"/>
                        <a:pt x="11" y="86"/>
                        <a:pt x="11" y="86"/>
                      </a:cubicBezTo>
                      <a:cubicBezTo>
                        <a:pt x="12" y="86"/>
                        <a:pt x="12" y="86"/>
                        <a:pt x="12" y="86"/>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3" y="87"/>
                        <a:pt x="13" y="87"/>
                        <a:pt x="13" y="87"/>
                      </a:cubicBezTo>
                      <a:cubicBezTo>
                        <a:pt x="13" y="88"/>
                        <a:pt x="13" y="88"/>
                        <a:pt x="13" y="88"/>
                      </a:cubicBezTo>
                      <a:cubicBezTo>
                        <a:pt x="14" y="89"/>
                        <a:pt x="14" y="89"/>
                        <a:pt x="14" y="89"/>
                      </a:cubicBezTo>
                      <a:cubicBezTo>
                        <a:pt x="14" y="89"/>
                        <a:pt x="14" y="89"/>
                        <a:pt x="14" y="89"/>
                      </a:cubicBezTo>
                      <a:cubicBezTo>
                        <a:pt x="14" y="90"/>
                        <a:pt x="14" y="90"/>
                        <a:pt x="14" y="90"/>
                      </a:cubicBezTo>
                      <a:cubicBezTo>
                        <a:pt x="14" y="90"/>
                        <a:pt x="14" y="90"/>
                        <a:pt x="14" y="90"/>
                      </a:cubicBezTo>
                      <a:cubicBezTo>
                        <a:pt x="13" y="90"/>
                        <a:pt x="13" y="90"/>
                        <a:pt x="13" y="90"/>
                      </a:cubicBezTo>
                      <a:cubicBezTo>
                        <a:pt x="13" y="91"/>
                        <a:pt x="13" y="91"/>
                        <a:pt x="13" y="91"/>
                      </a:cubicBezTo>
                      <a:cubicBezTo>
                        <a:pt x="13" y="91"/>
                        <a:pt x="13" y="91"/>
                        <a:pt x="13" y="91"/>
                      </a:cubicBezTo>
                      <a:cubicBezTo>
                        <a:pt x="13" y="91"/>
                        <a:pt x="13" y="91"/>
                        <a:pt x="13" y="91"/>
                      </a:cubicBezTo>
                      <a:cubicBezTo>
                        <a:pt x="14" y="91"/>
                        <a:pt x="14" y="91"/>
                        <a:pt x="14" y="91"/>
                      </a:cubicBezTo>
                      <a:cubicBezTo>
                        <a:pt x="14" y="92"/>
                        <a:pt x="14" y="92"/>
                        <a:pt x="14" y="92"/>
                      </a:cubicBezTo>
                      <a:cubicBezTo>
                        <a:pt x="14" y="92"/>
                        <a:pt x="14" y="92"/>
                        <a:pt x="14" y="92"/>
                      </a:cubicBezTo>
                      <a:cubicBezTo>
                        <a:pt x="14" y="92"/>
                        <a:pt x="14" y="92"/>
                        <a:pt x="14" y="92"/>
                      </a:cubicBezTo>
                      <a:cubicBezTo>
                        <a:pt x="14" y="92"/>
                        <a:pt x="14" y="92"/>
                        <a:pt x="14" y="92"/>
                      </a:cubicBezTo>
                      <a:cubicBezTo>
                        <a:pt x="14" y="92"/>
                        <a:pt x="14" y="92"/>
                        <a:pt x="14" y="92"/>
                      </a:cubicBezTo>
                      <a:cubicBezTo>
                        <a:pt x="14" y="93"/>
                        <a:pt x="14" y="93"/>
                        <a:pt x="14" y="93"/>
                      </a:cubicBezTo>
                      <a:cubicBezTo>
                        <a:pt x="14" y="93"/>
                        <a:pt x="14" y="93"/>
                        <a:pt x="14" y="93"/>
                      </a:cubicBezTo>
                      <a:cubicBezTo>
                        <a:pt x="14" y="93"/>
                        <a:pt x="14" y="93"/>
                        <a:pt x="14" y="93"/>
                      </a:cubicBezTo>
                      <a:cubicBezTo>
                        <a:pt x="15" y="93"/>
                        <a:pt x="15" y="93"/>
                        <a:pt x="15" y="93"/>
                      </a:cubicBezTo>
                      <a:cubicBezTo>
                        <a:pt x="15" y="93"/>
                        <a:pt x="15" y="93"/>
                        <a:pt x="15" y="93"/>
                      </a:cubicBezTo>
                      <a:cubicBezTo>
                        <a:pt x="15" y="93"/>
                        <a:pt x="15" y="93"/>
                        <a:pt x="15" y="93"/>
                      </a:cubicBezTo>
                      <a:cubicBezTo>
                        <a:pt x="15" y="93"/>
                        <a:pt x="15" y="93"/>
                        <a:pt x="15" y="93"/>
                      </a:cubicBezTo>
                      <a:cubicBezTo>
                        <a:pt x="15" y="93"/>
                        <a:pt x="15" y="93"/>
                        <a:pt x="15" y="93"/>
                      </a:cubicBezTo>
                      <a:cubicBezTo>
                        <a:pt x="15" y="92"/>
                        <a:pt x="15" y="92"/>
                        <a:pt x="15" y="92"/>
                      </a:cubicBezTo>
                      <a:cubicBezTo>
                        <a:pt x="15" y="92"/>
                        <a:pt x="15" y="92"/>
                        <a:pt x="15" y="92"/>
                      </a:cubicBezTo>
                      <a:cubicBezTo>
                        <a:pt x="15" y="92"/>
                        <a:pt x="15" y="92"/>
                        <a:pt x="15" y="92"/>
                      </a:cubicBezTo>
                      <a:cubicBezTo>
                        <a:pt x="16" y="92"/>
                        <a:pt x="16" y="92"/>
                        <a:pt x="16" y="92"/>
                      </a:cubicBezTo>
                      <a:cubicBezTo>
                        <a:pt x="16" y="93"/>
                        <a:pt x="16" y="93"/>
                        <a:pt x="16" y="93"/>
                      </a:cubicBezTo>
                      <a:cubicBezTo>
                        <a:pt x="15" y="93"/>
                        <a:pt x="15" y="93"/>
                        <a:pt x="15" y="93"/>
                      </a:cubicBezTo>
                      <a:cubicBezTo>
                        <a:pt x="15" y="93"/>
                        <a:pt x="15" y="93"/>
                        <a:pt x="15" y="93"/>
                      </a:cubicBezTo>
                      <a:cubicBezTo>
                        <a:pt x="16" y="93"/>
                        <a:pt x="16" y="93"/>
                        <a:pt x="16" y="93"/>
                      </a:cubicBezTo>
                      <a:cubicBezTo>
                        <a:pt x="16" y="94"/>
                        <a:pt x="16" y="94"/>
                        <a:pt x="16" y="94"/>
                      </a:cubicBezTo>
                      <a:cubicBezTo>
                        <a:pt x="17" y="95"/>
                        <a:pt x="17" y="95"/>
                        <a:pt x="17" y="95"/>
                      </a:cubicBezTo>
                      <a:cubicBezTo>
                        <a:pt x="16" y="95"/>
                        <a:pt x="16" y="95"/>
                        <a:pt x="16" y="95"/>
                      </a:cubicBezTo>
                      <a:cubicBezTo>
                        <a:pt x="16" y="95"/>
                        <a:pt x="16" y="95"/>
                        <a:pt x="16" y="95"/>
                      </a:cubicBezTo>
                      <a:cubicBezTo>
                        <a:pt x="15" y="96"/>
                        <a:pt x="15" y="96"/>
                        <a:pt x="15" y="96"/>
                      </a:cubicBezTo>
                      <a:cubicBezTo>
                        <a:pt x="14" y="96"/>
                        <a:pt x="14" y="96"/>
                        <a:pt x="14" y="96"/>
                      </a:cubicBezTo>
                      <a:cubicBezTo>
                        <a:pt x="14" y="95"/>
                        <a:pt x="14" y="95"/>
                        <a:pt x="14" y="95"/>
                      </a:cubicBezTo>
                      <a:cubicBezTo>
                        <a:pt x="14" y="95"/>
                        <a:pt x="14" y="95"/>
                        <a:pt x="14" y="95"/>
                      </a:cubicBezTo>
                      <a:cubicBezTo>
                        <a:pt x="14" y="96"/>
                        <a:pt x="14" y="96"/>
                        <a:pt x="14" y="96"/>
                      </a:cubicBezTo>
                      <a:cubicBezTo>
                        <a:pt x="14" y="96"/>
                        <a:pt x="14" y="96"/>
                        <a:pt x="14" y="96"/>
                      </a:cubicBezTo>
                      <a:cubicBezTo>
                        <a:pt x="13" y="96"/>
                        <a:pt x="13" y="96"/>
                        <a:pt x="13" y="96"/>
                      </a:cubicBezTo>
                      <a:cubicBezTo>
                        <a:pt x="13" y="96"/>
                        <a:pt x="13" y="96"/>
                        <a:pt x="13" y="96"/>
                      </a:cubicBezTo>
                      <a:cubicBezTo>
                        <a:pt x="12" y="96"/>
                        <a:pt x="12" y="96"/>
                        <a:pt x="12" y="96"/>
                      </a:cubicBezTo>
                      <a:cubicBezTo>
                        <a:pt x="13" y="96"/>
                        <a:pt x="13" y="96"/>
                        <a:pt x="13" y="96"/>
                      </a:cubicBezTo>
                      <a:cubicBezTo>
                        <a:pt x="14" y="96"/>
                        <a:pt x="14" y="96"/>
                        <a:pt x="14" y="96"/>
                      </a:cubicBezTo>
                      <a:cubicBezTo>
                        <a:pt x="16" y="96"/>
                        <a:pt x="16" y="96"/>
                        <a:pt x="16" y="96"/>
                      </a:cubicBezTo>
                      <a:cubicBezTo>
                        <a:pt x="19" y="95"/>
                        <a:pt x="19" y="95"/>
                        <a:pt x="19" y="95"/>
                      </a:cubicBezTo>
                      <a:cubicBezTo>
                        <a:pt x="20" y="94"/>
                        <a:pt x="20" y="94"/>
                        <a:pt x="20" y="94"/>
                      </a:cubicBezTo>
                      <a:cubicBezTo>
                        <a:pt x="20" y="94"/>
                        <a:pt x="20" y="94"/>
                        <a:pt x="20" y="94"/>
                      </a:cubicBezTo>
                      <a:cubicBezTo>
                        <a:pt x="20" y="94"/>
                        <a:pt x="20" y="94"/>
                        <a:pt x="20" y="94"/>
                      </a:cubicBezTo>
                      <a:cubicBezTo>
                        <a:pt x="20" y="94"/>
                        <a:pt x="20" y="94"/>
                        <a:pt x="20" y="94"/>
                      </a:cubicBezTo>
                      <a:cubicBezTo>
                        <a:pt x="20" y="94"/>
                        <a:pt x="20" y="94"/>
                        <a:pt x="20" y="94"/>
                      </a:cubicBezTo>
                      <a:cubicBezTo>
                        <a:pt x="19" y="94"/>
                        <a:pt x="19" y="94"/>
                        <a:pt x="19" y="94"/>
                      </a:cubicBezTo>
                      <a:cubicBezTo>
                        <a:pt x="19" y="94"/>
                        <a:pt x="19" y="94"/>
                        <a:pt x="19" y="94"/>
                      </a:cubicBezTo>
                      <a:cubicBezTo>
                        <a:pt x="19" y="93"/>
                        <a:pt x="19" y="93"/>
                        <a:pt x="19" y="93"/>
                      </a:cubicBezTo>
                      <a:cubicBezTo>
                        <a:pt x="19" y="93"/>
                        <a:pt x="19" y="93"/>
                        <a:pt x="19" y="93"/>
                      </a:cubicBezTo>
                      <a:cubicBezTo>
                        <a:pt x="19" y="93"/>
                        <a:pt x="19" y="93"/>
                        <a:pt x="19" y="93"/>
                      </a:cubicBezTo>
                      <a:cubicBezTo>
                        <a:pt x="19" y="93"/>
                        <a:pt x="19" y="93"/>
                        <a:pt x="19" y="93"/>
                      </a:cubicBezTo>
                      <a:cubicBezTo>
                        <a:pt x="19" y="93"/>
                        <a:pt x="19" y="93"/>
                        <a:pt x="19" y="93"/>
                      </a:cubicBezTo>
                      <a:cubicBezTo>
                        <a:pt x="20" y="93"/>
                        <a:pt x="20" y="93"/>
                        <a:pt x="20" y="93"/>
                      </a:cubicBezTo>
                      <a:cubicBezTo>
                        <a:pt x="20" y="93"/>
                        <a:pt x="20" y="93"/>
                        <a:pt x="20" y="93"/>
                      </a:cubicBezTo>
                      <a:cubicBezTo>
                        <a:pt x="20" y="93"/>
                        <a:pt x="20" y="93"/>
                        <a:pt x="20" y="93"/>
                      </a:cubicBezTo>
                      <a:cubicBezTo>
                        <a:pt x="20" y="94"/>
                        <a:pt x="20" y="94"/>
                        <a:pt x="20" y="94"/>
                      </a:cubicBezTo>
                      <a:cubicBezTo>
                        <a:pt x="20" y="94"/>
                        <a:pt x="20" y="94"/>
                        <a:pt x="20" y="94"/>
                      </a:cubicBezTo>
                      <a:cubicBezTo>
                        <a:pt x="21" y="93"/>
                        <a:pt x="21" y="93"/>
                        <a:pt x="21" y="93"/>
                      </a:cubicBezTo>
                      <a:cubicBezTo>
                        <a:pt x="21" y="93"/>
                        <a:pt x="21" y="93"/>
                        <a:pt x="21" y="93"/>
                      </a:cubicBezTo>
                      <a:cubicBezTo>
                        <a:pt x="21" y="93"/>
                        <a:pt x="21" y="93"/>
                        <a:pt x="21" y="93"/>
                      </a:cubicBezTo>
                      <a:cubicBezTo>
                        <a:pt x="21" y="93"/>
                        <a:pt x="21" y="93"/>
                        <a:pt x="21" y="93"/>
                      </a:cubicBezTo>
                      <a:cubicBezTo>
                        <a:pt x="21" y="93"/>
                        <a:pt x="21" y="93"/>
                        <a:pt x="21" y="93"/>
                      </a:cubicBezTo>
                      <a:cubicBezTo>
                        <a:pt x="22" y="92"/>
                        <a:pt x="22" y="92"/>
                        <a:pt x="22" y="92"/>
                      </a:cubicBezTo>
                      <a:cubicBezTo>
                        <a:pt x="22" y="92"/>
                        <a:pt x="22" y="92"/>
                        <a:pt x="22" y="92"/>
                      </a:cubicBezTo>
                      <a:cubicBezTo>
                        <a:pt x="22" y="92"/>
                        <a:pt x="22" y="92"/>
                        <a:pt x="22" y="92"/>
                      </a:cubicBezTo>
                      <a:cubicBezTo>
                        <a:pt x="22" y="91"/>
                        <a:pt x="22" y="91"/>
                        <a:pt x="22" y="91"/>
                      </a:cubicBezTo>
                      <a:cubicBezTo>
                        <a:pt x="22" y="91"/>
                        <a:pt x="22" y="91"/>
                        <a:pt x="22" y="91"/>
                      </a:cubicBezTo>
                      <a:cubicBezTo>
                        <a:pt x="23" y="91"/>
                        <a:pt x="23" y="91"/>
                        <a:pt x="23" y="91"/>
                      </a:cubicBezTo>
                      <a:cubicBezTo>
                        <a:pt x="22" y="91"/>
                        <a:pt x="22" y="91"/>
                        <a:pt x="22" y="91"/>
                      </a:cubicBezTo>
                      <a:cubicBezTo>
                        <a:pt x="22" y="91"/>
                        <a:pt x="22" y="91"/>
                        <a:pt x="22" y="91"/>
                      </a:cubicBezTo>
                      <a:cubicBezTo>
                        <a:pt x="22" y="90"/>
                        <a:pt x="22" y="90"/>
                        <a:pt x="22" y="90"/>
                      </a:cubicBezTo>
                      <a:cubicBezTo>
                        <a:pt x="22" y="90"/>
                        <a:pt x="22" y="90"/>
                        <a:pt x="22" y="90"/>
                      </a:cubicBezTo>
                      <a:cubicBezTo>
                        <a:pt x="22" y="90"/>
                        <a:pt x="22" y="90"/>
                        <a:pt x="22" y="90"/>
                      </a:cubicBezTo>
                      <a:cubicBezTo>
                        <a:pt x="22" y="90"/>
                        <a:pt x="22" y="90"/>
                        <a:pt x="22" y="90"/>
                      </a:cubicBezTo>
                      <a:cubicBezTo>
                        <a:pt x="22" y="90"/>
                        <a:pt x="22" y="90"/>
                        <a:pt x="22" y="90"/>
                      </a:cubicBezTo>
                      <a:cubicBezTo>
                        <a:pt x="22" y="90"/>
                        <a:pt x="22" y="90"/>
                        <a:pt x="22" y="90"/>
                      </a:cubicBezTo>
                      <a:cubicBezTo>
                        <a:pt x="22" y="89"/>
                        <a:pt x="22" y="89"/>
                        <a:pt x="22" y="89"/>
                      </a:cubicBezTo>
                      <a:cubicBezTo>
                        <a:pt x="22" y="89"/>
                        <a:pt x="22" y="89"/>
                        <a:pt x="22" y="89"/>
                      </a:cubicBezTo>
                      <a:cubicBezTo>
                        <a:pt x="22" y="89"/>
                        <a:pt x="22" y="89"/>
                        <a:pt x="22" y="89"/>
                      </a:cubicBezTo>
                      <a:cubicBezTo>
                        <a:pt x="22" y="89"/>
                        <a:pt x="22" y="89"/>
                        <a:pt x="22" y="89"/>
                      </a:cubicBezTo>
                      <a:cubicBezTo>
                        <a:pt x="22" y="88"/>
                        <a:pt x="22" y="88"/>
                        <a:pt x="22" y="88"/>
                      </a:cubicBezTo>
                      <a:cubicBezTo>
                        <a:pt x="22" y="88"/>
                        <a:pt x="22" y="88"/>
                        <a:pt x="22" y="88"/>
                      </a:cubicBezTo>
                      <a:cubicBezTo>
                        <a:pt x="22" y="87"/>
                        <a:pt x="22" y="87"/>
                        <a:pt x="22" y="87"/>
                      </a:cubicBezTo>
                      <a:cubicBezTo>
                        <a:pt x="22" y="87"/>
                        <a:pt x="22" y="87"/>
                        <a:pt x="22" y="87"/>
                      </a:cubicBezTo>
                      <a:cubicBezTo>
                        <a:pt x="22" y="86"/>
                        <a:pt x="22" y="86"/>
                        <a:pt x="22" y="86"/>
                      </a:cubicBezTo>
                      <a:cubicBezTo>
                        <a:pt x="22" y="86"/>
                        <a:pt x="22" y="86"/>
                        <a:pt x="22" y="86"/>
                      </a:cubicBezTo>
                      <a:cubicBezTo>
                        <a:pt x="22" y="86"/>
                        <a:pt x="22" y="86"/>
                        <a:pt x="22" y="86"/>
                      </a:cubicBezTo>
                      <a:cubicBezTo>
                        <a:pt x="20" y="86"/>
                        <a:pt x="20" y="86"/>
                        <a:pt x="20" y="86"/>
                      </a:cubicBezTo>
                      <a:cubicBezTo>
                        <a:pt x="20" y="85"/>
                        <a:pt x="20" y="85"/>
                        <a:pt x="20" y="85"/>
                      </a:cubicBezTo>
                      <a:cubicBezTo>
                        <a:pt x="20" y="85"/>
                        <a:pt x="20" y="85"/>
                        <a:pt x="20" y="85"/>
                      </a:cubicBezTo>
                      <a:cubicBezTo>
                        <a:pt x="19" y="85"/>
                        <a:pt x="19" y="85"/>
                        <a:pt x="19" y="85"/>
                      </a:cubicBezTo>
                      <a:cubicBezTo>
                        <a:pt x="19" y="84"/>
                        <a:pt x="19" y="84"/>
                        <a:pt x="19" y="84"/>
                      </a:cubicBezTo>
                      <a:cubicBezTo>
                        <a:pt x="18" y="84"/>
                        <a:pt x="18" y="84"/>
                        <a:pt x="18" y="84"/>
                      </a:cubicBezTo>
                      <a:cubicBezTo>
                        <a:pt x="18" y="84"/>
                        <a:pt x="18" y="84"/>
                        <a:pt x="18" y="84"/>
                      </a:cubicBezTo>
                      <a:cubicBezTo>
                        <a:pt x="18" y="83"/>
                        <a:pt x="18" y="83"/>
                        <a:pt x="18" y="83"/>
                      </a:cubicBezTo>
                      <a:cubicBezTo>
                        <a:pt x="18" y="83"/>
                        <a:pt x="18" y="83"/>
                        <a:pt x="18" y="83"/>
                      </a:cubicBezTo>
                      <a:cubicBezTo>
                        <a:pt x="18" y="83"/>
                        <a:pt x="18" y="83"/>
                        <a:pt x="18" y="83"/>
                      </a:cubicBezTo>
                      <a:cubicBezTo>
                        <a:pt x="18" y="83"/>
                        <a:pt x="18" y="83"/>
                        <a:pt x="18" y="83"/>
                      </a:cubicBezTo>
                      <a:cubicBezTo>
                        <a:pt x="18" y="83"/>
                        <a:pt x="18" y="83"/>
                        <a:pt x="18" y="83"/>
                      </a:cubicBezTo>
                      <a:cubicBezTo>
                        <a:pt x="18" y="83"/>
                        <a:pt x="18" y="83"/>
                        <a:pt x="18" y="83"/>
                      </a:cubicBezTo>
                      <a:cubicBezTo>
                        <a:pt x="18" y="82"/>
                        <a:pt x="18" y="82"/>
                        <a:pt x="18" y="82"/>
                      </a:cubicBezTo>
                      <a:cubicBezTo>
                        <a:pt x="18" y="82"/>
                        <a:pt x="18" y="82"/>
                        <a:pt x="18" y="82"/>
                      </a:cubicBezTo>
                      <a:cubicBezTo>
                        <a:pt x="18" y="81"/>
                        <a:pt x="18" y="81"/>
                        <a:pt x="18" y="81"/>
                      </a:cubicBezTo>
                      <a:cubicBezTo>
                        <a:pt x="18" y="80"/>
                        <a:pt x="18" y="80"/>
                        <a:pt x="18" y="80"/>
                      </a:cubicBezTo>
                      <a:cubicBezTo>
                        <a:pt x="32" y="79"/>
                        <a:pt x="47" y="77"/>
                        <a:pt x="61" y="75"/>
                      </a:cubicBezTo>
                      <a:cubicBezTo>
                        <a:pt x="61" y="75"/>
                        <a:pt x="61" y="75"/>
                        <a:pt x="61" y="75"/>
                      </a:cubicBezTo>
                      <a:cubicBezTo>
                        <a:pt x="61" y="75"/>
                        <a:pt x="61" y="75"/>
                        <a:pt x="61" y="75"/>
                      </a:cubicBezTo>
                      <a:cubicBezTo>
                        <a:pt x="61" y="75"/>
                        <a:pt x="61" y="75"/>
                        <a:pt x="61" y="7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grpSp>
          <p:grpSp>
            <p:nvGrpSpPr>
              <p:cNvPr id="120" name="Group 119">
                <a:extLst>
                  <a:ext uri="{FF2B5EF4-FFF2-40B4-BE49-F238E27FC236}">
                    <a16:creationId xmlns="" xmlns:a16="http://schemas.microsoft.com/office/drawing/2014/main" id="{F3FAE176-4033-4FFB-A4D5-804D0267632B}"/>
                  </a:ext>
                </a:extLst>
              </p:cNvPr>
              <p:cNvGrpSpPr>
                <a:grpSpLocks noChangeAspect="1"/>
              </p:cNvGrpSpPr>
              <p:nvPr/>
            </p:nvGrpSpPr>
            <p:grpSpPr>
              <a:xfrm>
                <a:off x="1414001" y="2259001"/>
                <a:ext cx="2218550" cy="2510812"/>
                <a:chOff x="3558406" y="3049617"/>
                <a:chExt cx="1751002" cy="1981672"/>
              </a:xfrm>
              <a:solidFill>
                <a:srgbClr val="F0423C"/>
              </a:solidFill>
            </p:grpSpPr>
            <p:sp>
              <p:nvSpPr>
                <p:cNvPr id="162" name="Freeform 330">
                  <a:extLst>
                    <a:ext uri="{FF2B5EF4-FFF2-40B4-BE49-F238E27FC236}">
                      <a16:creationId xmlns="" xmlns:a16="http://schemas.microsoft.com/office/drawing/2014/main" id="{D236CF2F-1B02-4C62-829E-8607B0223662}"/>
                    </a:ext>
                  </a:extLst>
                </p:cNvPr>
                <p:cNvSpPr>
                  <a:spLocks/>
                </p:cNvSpPr>
                <p:nvPr/>
              </p:nvSpPr>
              <p:spPr bwMode="auto">
                <a:xfrm>
                  <a:off x="4606910" y="3605324"/>
                  <a:ext cx="560950" cy="456099"/>
                </a:xfrm>
                <a:custGeom>
                  <a:avLst/>
                  <a:gdLst>
                    <a:gd name="T0" fmla="*/ 106 w 107"/>
                    <a:gd name="T1" fmla="*/ 7 h 87"/>
                    <a:gd name="T2" fmla="*/ 8 w 107"/>
                    <a:gd name="T3" fmla="*/ 0 h 87"/>
                    <a:gd name="T4" fmla="*/ 0 w 107"/>
                    <a:gd name="T5" fmla="*/ 79 h 87"/>
                    <a:gd name="T6" fmla="*/ 0 w 107"/>
                    <a:gd name="T7" fmla="*/ 79 h 87"/>
                    <a:gd name="T8" fmla="*/ 0 w 107"/>
                    <a:gd name="T9" fmla="*/ 79 h 87"/>
                    <a:gd name="T10" fmla="*/ 0 w 107"/>
                    <a:gd name="T11" fmla="*/ 79 h 87"/>
                    <a:gd name="T12" fmla="*/ 0 w 107"/>
                    <a:gd name="T13" fmla="*/ 79 h 87"/>
                    <a:gd name="T14" fmla="*/ 0 w 107"/>
                    <a:gd name="T15" fmla="*/ 79 h 87"/>
                    <a:gd name="T16" fmla="*/ 0 w 107"/>
                    <a:gd name="T17" fmla="*/ 79 h 87"/>
                    <a:gd name="T18" fmla="*/ 93 w 107"/>
                    <a:gd name="T19" fmla="*/ 86 h 87"/>
                    <a:gd name="T20" fmla="*/ 104 w 107"/>
                    <a:gd name="T21" fmla="*/ 87 h 87"/>
                    <a:gd name="T22" fmla="*/ 107 w 107"/>
                    <a:gd name="T23" fmla="*/ 7 h 87"/>
                    <a:gd name="T24" fmla="*/ 106 w 107"/>
                    <a:gd name="T25" fmla="*/ 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87">
                      <a:moveTo>
                        <a:pt x="106" y="7"/>
                      </a:moveTo>
                      <a:cubicBezTo>
                        <a:pt x="73" y="6"/>
                        <a:pt x="40" y="3"/>
                        <a:pt x="8" y="0"/>
                      </a:cubicBezTo>
                      <a:cubicBezTo>
                        <a:pt x="5" y="27"/>
                        <a:pt x="2" y="53"/>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31" y="83"/>
                        <a:pt x="62" y="85"/>
                        <a:pt x="93" y="86"/>
                      </a:cubicBezTo>
                      <a:cubicBezTo>
                        <a:pt x="97" y="86"/>
                        <a:pt x="100" y="86"/>
                        <a:pt x="104" y="87"/>
                      </a:cubicBezTo>
                      <a:cubicBezTo>
                        <a:pt x="105" y="60"/>
                        <a:pt x="106" y="34"/>
                        <a:pt x="107" y="7"/>
                      </a:cubicBezTo>
                      <a:lnTo>
                        <a:pt x="106" y="7"/>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3" name="Freeform 337">
                  <a:extLst>
                    <a:ext uri="{FF2B5EF4-FFF2-40B4-BE49-F238E27FC236}">
                      <a16:creationId xmlns="" xmlns:a16="http://schemas.microsoft.com/office/drawing/2014/main" id="{DF704E76-7AD3-499F-B419-B109ED983622}"/>
                    </a:ext>
                  </a:extLst>
                </p:cNvPr>
                <p:cNvSpPr>
                  <a:spLocks noEditPoints="1"/>
                </p:cNvSpPr>
                <p:nvPr/>
              </p:nvSpPr>
              <p:spPr bwMode="auto">
                <a:xfrm>
                  <a:off x="4318571" y="3893663"/>
                  <a:ext cx="440372" cy="550465"/>
                </a:xfrm>
                <a:custGeom>
                  <a:avLst/>
                  <a:gdLst>
                    <a:gd name="T0" fmla="*/ 38 w 84"/>
                    <a:gd name="T1" fmla="*/ 22 h 105"/>
                    <a:gd name="T2" fmla="*/ 37 w 84"/>
                    <a:gd name="T3" fmla="*/ 21 h 105"/>
                    <a:gd name="T4" fmla="*/ 37 w 84"/>
                    <a:gd name="T5" fmla="*/ 22 h 105"/>
                    <a:gd name="T6" fmla="*/ 37 w 84"/>
                    <a:gd name="T7" fmla="*/ 23 h 105"/>
                    <a:gd name="T8" fmla="*/ 38 w 84"/>
                    <a:gd name="T9" fmla="*/ 24 h 105"/>
                    <a:gd name="T10" fmla="*/ 32 w 84"/>
                    <a:gd name="T11" fmla="*/ 21 h 105"/>
                    <a:gd name="T12" fmla="*/ 33 w 84"/>
                    <a:gd name="T13" fmla="*/ 22 h 105"/>
                    <a:gd name="T14" fmla="*/ 36 w 84"/>
                    <a:gd name="T15" fmla="*/ 19 h 105"/>
                    <a:gd name="T16" fmla="*/ 35 w 84"/>
                    <a:gd name="T17" fmla="*/ 19 h 105"/>
                    <a:gd name="T18" fmla="*/ 83 w 84"/>
                    <a:gd name="T19" fmla="*/ 27 h 105"/>
                    <a:gd name="T20" fmla="*/ 84 w 84"/>
                    <a:gd name="T21" fmla="*/ 27 h 105"/>
                    <a:gd name="T22" fmla="*/ 39 w 84"/>
                    <a:gd name="T23" fmla="*/ 25 h 105"/>
                    <a:gd name="T24" fmla="*/ 38 w 84"/>
                    <a:gd name="T25" fmla="*/ 26 h 105"/>
                    <a:gd name="T26" fmla="*/ 35 w 84"/>
                    <a:gd name="T27" fmla="*/ 29 h 105"/>
                    <a:gd name="T28" fmla="*/ 34 w 84"/>
                    <a:gd name="T29" fmla="*/ 27 h 105"/>
                    <a:gd name="T30" fmla="*/ 33 w 84"/>
                    <a:gd name="T31" fmla="*/ 26 h 105"/>
                    <a:gd name="T32" fmla="*/ 33 w 84"/>
                    <a:gd name="T33" fmla="*/ 23 h 105"/>
                    <a:gd name="T34" fmla="*/ 32 w 84"/>
                    <a:gd name="T35" fmla="*/ 25 h 105"/>
                    <a:gd name="T36" fmla="*/ 31 w 84"/>
                    <a:gd name="T37" fmla="*/ 24 h 105"/>
                    <a:gd name="T38" fmla="*/ 31 w 84"/>
                    <a:gd name="T39" fmla="*/ 23 h 105"/>
                    <a:gd name="T40" fmla="*/ 30 w 84"/>
                    <a:gd name="T41" fmla="*/ 22 h 105"/>
                    <a:gd name="T42" fmla="*/ 29 w 84"/>
                    <a:gd name="T43" fmla="*/ 21 h 105"/>
                    <a:gd name="T44" fmla="*/ 29 w 84"/>
                    <a:gd name="T45" fmla="*/ 20 h 105"/>
                    <a:gd name="T46" fmla="*/ 29 w 84"/>
                    <a:gd name="T47" fmla="*/ 19 h 105"/>
                    <a:gd name="T48" fmla="*/ 29 w 84"/>
                    <a:gd name="T49" fmla="*/ 18 h 105"/>
                    <a:gd name="T50" fmla="*/ 28 w 84"/>
                    <a:gd name="T51" fmla="*/ 15 h 105"/>
                    <a:gd name="T52" fmla="*/ 26 w 84"/>
                    <a:gd name="T53" fmla="*/ 16 h 105"/>
                    <a:gd name="T54" fmla="*/ 27 w 84"/>
                    <a:gd name="T55" fmla="*/ 15 h 105"/>
                    <a:gd name="T56" fmla="*/ 26 w 84"/>
                    <a:gd name="T57" fmla="*/ 11 h 105"/>
                    <a:gd name="T58" fmla="*/ 27 w 84"/>
                    <a:gd name="T59" fmla="*/ 11 h 105"/>
                    <a:gd name="T60" fmla="*/ 27 w 84"/>
                    <a:gd name="T61" fmla="*/ 10 h 105"/>
                    <a:gd name="T62" fmla="*/ 27 w 84"/>
                    <a:gd name="T63" fmla="*/ 9 h 105"/>
                    <a:gd name="T64" fmla="*/ 29 w 84"/>
                    <a:gd name="T65" fmla="*/ 9 h 105"/>
                    <a:gd name="T66" fmla="*/ 30 w 84"/>
                    <a:gd name="T67" fmla="*/ 8 h 105"/>
                    <a:gd name="T68" fmla="*/ 31 w 84"/>
                    <a:gd name="T69" fmla="*/ 9 h 105"/>
                    <a:gd name="T70" fmla="*/ 31 w 84"/>
                    <a:gd name="T71" fmla="*/ 10 h 105"/>
                    <a:gd name="T72" fmla="*/ 31 w 84"/>
                    <a:gd name="T73" fmla="*/ 11 h 105"/>
                    <a:gd name="T74" fmla="*/ 31 w 84"/>
                    <a:gd name="T75" fmla="*/ 12 h 105"/>
                    <a:gd name="T76" fmla="*/ 33 w 84"/>
                    <a:gd name="T77" fmla="*/ 14 h 105"/>
                    <a:gd name="T78" fmla="*/ 34 w 84"/>
                    <a:gd name="T79" fmla="*/ 14 h 105"/>
                    <a:gd name="T80" fmla="*/ 34 w 84"/>
                    <a:gd name="T81" fmla="*/ 16 h 105"/>
                    <a:gd name="T82" fmla="*/ 34 w 84"/>
                    <a:gd name="T83" fmla="*/ 17 h 105"/>
                    <a:gd name="T84" fmla="*/ 35 w 84"/>
                    <a:gd name="T85" fmla="*/ 18 h 105"/>
                    <a:gd name="T86" fmla="*/ 36 w 84"/>
                    <a:gd name="T87" fmla="*/ 16 h 105"/>
                    <a:gd name="T88" fmla="*/ 36 w 84"/>
                    <a:gd name="T89" fmla="*/ 15 h 105"/>
                    <a:gd name="T90" fmla="*/ 35 w 84"/>
                    <a:gd name="T91" fmla="*/ 14 h 105"/>
                    <a:gd name="T92" fmla="*/ 36 w 84"/>
                    <a:gd name="T93" fmla="*/ 13 h 105"/>
                    <a:gd name="T94" fmla="*/ 37 w 84"/>
                    <a:gd name="T95" fmla="*/ 13 h 105"/>
                    <a:gd name="T96" fmla="*/ 37 w 84"/>
                    <a:gd name="T97" fmla="*/ 14 h 105"/>
                    <a:gd name="T98" fmla="*/ 38 w 84"/>
                    <a:gd name="T99" fmla="*/ 15 h 105"/>
                    <a:gd name="T100" fmla="*/ 40 w 84"/>
                    <a:gd name="T101" fmla="*/ 15 h 105"/>
                    <a:gd name="T102" fmla="*/ 39 w 84"/>
                    <a:gd name="T103" fmla="*/ 16 h 105"/>
                    <a:gd name="T104" fmla="*/ 37 w 84"/>
                    <a:gd name="T105" fmla="*/ 17 h 105"/>
                    <a:gd name="T106" fmla="*/ 38 w 84"/>
                    <a:gd name="T107" fmla="*/ 20 h 105"/>
                    <a:gd name="T108" fmla="*/ 39 w 84"/>
                    <a:gd name="T109" fmla="*/ 21 h 105"/>
                    <a:gd name="T110" fmla="*/ 41 w 84"/>
                    <a:gd name="T111" fmla="*/ 2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4" h="105">
                      <a:moveTo>
                        <a:pt x="38" y="23"/>
                      </a:moveTo>
                      <a:cubicBezTo>
                        <a:pt x="38" y="23"/>
                        <a:pt x="38" y="23"/>
                        <a:pt x="38" y="23"/>
                      </a:cubicBezTo>
                      <a:cubicBezTo>
                        <a:pt x="38" y="23"/>
                        <a:pt x="38" y="23"/>
                        <a:pt x="38" y="23"/>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1"/>
                        <a:pt x="38" y="21"/>
                        <a:pt x="38"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3"/>
                        <a:pt x="37" y="23"/>
                        <a:pt x="37" y="23"/>
                      </a:cubicBezTo>
                      <a:cubicBezTo>
                        <a:pt x="37" y="23"/>
                        <a:pt x="37" y="23"/>
                        <a:pt x="37" y="23"/>
                      </a:cubicBezTo>
                      <a:cubicBezTo>
                        <a:pt x="37" y="23"/>
                        <a:pt x="37" y="23"/>
                        <a:pt x="37" y="23"/>
                      </a:cubicBezTo>
                      <a:cubicBezTo>
                        <a:pt x="37" y="23"/>
                        <a:pt x="37" y="23"/>
                        <a:pt x="37" y="23"/>
                      </a:cubicBezTo>
                      <a:cubicBezTo>
                        <a:pt x="37" y="25"/>
                        <a:pt x="37" y="25"/>
                        <a:pt x="37" y="25"/>
                      </a:cubicBezTo>
                      <a:cubicBezTo>
                        <a:pt x="37" y="25"/>
                        <a:pt x="37" y="25"/>
                        <a:pt x="37" y="25"/>
                      </a:cubicBezTo>
                      <a:cubicBezTo>
                        <a:pt x="38" y="25"/>
                        <a:pt x="38" y="25"/>
                        <a:pt x="38" y="25"/>
                      </a:cubicBezTo>
                      <a:cubicBezTo>
                        <a:pt x="38" y="25"/>
                        <a:pt x="38" y="25"/>
                        <a:pt x="38" y="25"/>
                      </a:cubicBezTo>
                      <a:cubicBezTo>
                        <a:pt x="38" y="25"/>
                        <a:pt x="38" y="25"/>
                        <a:pt x="38" y="25"/>
                      </a:cubicBezTo>
                      <a:cubicBezTo>
                        <a:pt x="38" y="25"/>
                        <a:pt x="38" y="25"/>
                        <a:pt x="38" y="25"/>
                      </a:cubicBezTo>
                      <a:cubicBezTo>
                        <a:pt x="38" y="24"/>
                        <a:pt x="38" y="24"/>
                        <a:pt x="38" y="24"/>
                      </a:cubicBezTo>
                      <a:cubicBezTo>
                        <a:pt x="38" y="24"/>
                        <a:pt x="38" y="24"/>
                        <a:pt x="38" y="24"/>
                      </a:cubicBezTo>
                      <a:cubicBezTo>
                        <a:pt x="38" y="24"/>
                        <a:pt x="38" y="24"/>
                        <a:pt x="38" y="24"/>
                      </a:cubicBezTo>
                      <a:cubicBezTo>
                        <a:pt x="38" y="24"/>
                        <a:pt x="38" y="24"/>
                        <a:pt x="38" y="24"/>
                      </a:cubicBezTo>
                      <a:lnTo>
                        <a:pt x="38" y="23"/>
                      </a:lnTo>
                      <a:close/>
                      <a:moveTo>
                        <a:pt x="33" y="21"/>
                      </a:moveTo>
                      <a:cubicBezTo>
                        <a:pt x="33" y="21"/>
                        <a:pt x="33" y="21"/>
                        <a:pt x="33" y="21"/>
                      </a:cubicBezTo>
                      <a:cubicBezTo>
                        <a:pt x="33" y="21"/>
                        <a:pt x="33" y="21"/>
                        <a:pt x="33" y="21"/>
                      </a:cubicBezTo>
                      <a:cubicBezTo>
                        <a:pt x="32" y="21"/>
                        <a:pt x="32" y="21"/>
                        <a:pt x="32" y="21"/>
                      </a:cubicBezTo>
                      <a:cubicBezTo>
                        <a:pt x="32" y="21"/>
                        <a:pt x="32" y="21"/>
                        <a:pt x="32" y="21"/>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lnTo>
                        <a:pt x="33" y="21"/>
                      </a:lnTo>
                      <a:close/>
                      <a:moveTo>
                        <a:pt x="36" y="19"/>
                      </a:move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20"/>
                        <a:pt x="36" y="20"/>
                        <a:pt x="36" y="20"/>
                      </a:cubicBezTo>
                      <a:cubicBezTo>
                        <a:pt x="36" y="20"/>
                        <a:pt x="36" y="20"/>
                        <a:pt x="36" y="20"/>
                      </a:cubicBezTo>
                      <a:cubicBezTo>
                        <a:pt x="36" y="20"/>
                        <a:pt x="36" y="20"/>
                        <a:pt x="36" y="20"/>
                      </a:cubicBezTo>
                      <a:cubicBezTo>
                        <a:pt x="36" y="19"/>
                        <a:pt x="36" y="19"/>
                        <a:pt x="36" y="19"/>
                      </a:cubicBezTo>
                      <a:cubicBezTo>
                        <a:pt x="36" y="19"/>
                        <a:pt x="36" y="19"/>
                        <a:pt x="36" y="19"/>
                      </a:cubicBezTo>
                      <a:close/>
                      <a:moveTo>
                        <a:pt x="83" y="27"/>
                      </a:moveTo>
                      <a:cubicBezTo>
                        <a:pt x="73" y="26"/>
                        <a:pt x="64" y="25"/>
                        <a:pt x="55" y="24"/>
                      </a:cubicBezTo>
                      <a:cubicBezTo>
                        <a:pt x="55" y="24"/>
                        <a:pt x="55" y="24"/>
                        <a:pt x="55" y="24"/>
                      </a:cubicBezTo>
                      <a:cubicBezTo>
                        <a:pt x="55" y="24"/>
                        <a:pt x="55" y="24"/>
                        <a:pt x="55" y="24"/>
                      </a:cubicBezTo>
                      <a:cubicBezTo>
                        <a:pt x="55" y="18"/>
                        <a:pt x="56" y="11"/>
                        <a:pt x="57" y="5"/>
                      </a:cubicBezTo>
                      <a:cubicBezTo>
                        <a:pt x="42" y="3"/>
                        <a:pt x="27" y="2"/>
                        <a:pt x="13" y="0"/>
                      </a:cubicBezTo>
                      <a:cubicBezTo>
                        <a:pt x="8" y="32"/>
                        <a:pt x="4" y="65"/>
                        <a:pt x="0" y="97"/>
                      </a:cubicBezTo>
                      <a:cubicBezTo>
                        <a:pt x="26" y="101"/>
                        <a:pt x="52" y="103"/>
                        <a:pt x="78" y="105"/>
                      </a:cubicBezTo>
                      <a:cubicBezTo>
                        <a:pt x="80" y="79"/>
                        <a:pt x="82" y="53"/>
                        <a:pt x="84" y="27"/>
                      </a:cubicBezTo>
                      <a:lnTo>
                        <a:pt x="83" y="27"/>
                      </a:lnTo>
                      <a:close/>
                      <a:moveTo>
                        <a:pt x="41" y="24"/>
                      </a:moveTo>
                      <a:cubicBezTo>
                        <a:pt x="41" y="24"/>
                        <a:pt x="41" y="24"/>
                        <a:pt x="41" y="24"/>
                      </a:cubicBezTo>
                      <a:cubicBezTo>
                        <a:pt x="41" y="24"/>
                        <a:pt x="41" y="24"/>
                        <a:pt x="41" y="24"/>
                      </a:cubicBezTo>
                      <a:cubicBezTo>
                        <a:pt x="40" y="25"/>
                        <a:pt x="40" y="25"/>
                        <a:pt x="40" y="25"/>
                      </a:cubicBezTo>
                      <a:cubicBezTo>
                        <a:pt x="40" y="25"/>
                        <a:pt x="40" y="25"/>
                        <a:pt x="40" y="25"/>
                      </a:cubicBezTo>
                      <a:cubicBezTo>
                        <a:pt x="40" y="25"/>
                        <a:pt x="40" y="25"/>
                        <a:pt x="40" y="25"/>
                      </a:cubicBezTo>
                      <a:cubicBezTo>
                        <a:pt x="39" y="25"/>
                        <a:pt x="39" y="25"/>
                        <a:pt x="39" y="25"/>
                      </a:cubicBezTo>
                      <a:cubicBezTo>
                        <a:pt x="39" y="25"/>
                        <a:pt x="39" y="25"/>
                        <a:pt x="39" y="25"/>
                      </a:cubicBezTo>
                      <a:cubicBezTo>
                        <a:pt x="39" y="25"/>
                        <a:pt x="39" y="25"/>
                        <a:pt x="39" y="25"/>
                      </a:cubicBezTo>
                      <a:cubicBezTo>
                        <a:pt x="39" y="25"/>
                        <a:pt x="39" y="25"/>
                        <a:pt x="39" y="25"/>
                      </a:cubicBezTo>
                      <a:cubicBezTo>
                        <a:pt x="38" y="25"/>
                        <a:pt x="38" y="25"/>
                        <a:pt x="38" y="25"/>
                      </a:cubicBezTo>
                      <a:cubicBezTo>
                        <a:pt x="38" y="25"/>
                        <a:pt x="38" y="25"/>
                        <a:pt x="38" y="25"/>
                      </a:cubicBezTo>
                      <a:cubicBezTo>
                        <a:pt x="38" y="26"/>
                        <a:pt x="38" y="26"/>
                        <a:pt x="38" y="26"/>
                      </a:cubicBezTo>
                      <a:cubicBezTo>
                        <a:pt x="38" y="26"/>
                        <a:pt x="38" y="26"/>
                        <a:pt x="38" y="26"/>
                      </a:cubicBezTo>
                      <a:cubicBezTo>
                        <a:pt x="38" y="26"/>
                        <a:pt x="38" y="26"/>
                        <a:pt x="38" y="26"/>
                      </a:cubicBezTo>
                      <a:cubicBezTo>
                        <a:pt x="38" y="26"/>
                        <a:pt x="38" y="26"/>
                        <a:pt x="38" y="26"/>
                      </a:cubicBezTo>
                      <a:cubicBezTo>
                        <a:pt x="38" y="26"/>
                        <a:pt x="38" y="26"/>
                        <a:pt x="38" y="26"/>
                      </a:cubicBezTo>
                      <a:cubicBezTo>
                        <a:pt x="38" y="27"/>
                        <a:pt x="38" y="27"/>
                        <a:pt x="38" y="27"/>
                      </a:cubicBezTo>
                      <a:cubicBezTo>
                        <a:pt x="37" y="27"/>
                        <a:pt x="37" y="27"/>
                        <a:pt x="37" y="27"/>
                      </a:cubicBezTo>
                      <a:cubicBezTo>
                        <a:pt x="36" y="28"/>
                        <a:pt x="36" y="28"/>
                        <a:pt x="36" y="28"/>
                      </a:cubicBezTo>
                      <a:cubicBezTo>
                        <a:pt x="36" y="28"/>
                        <a:pt x="36" y="28"/>
                        <a:pt x="36" y="28"/>
                      </a:cubicBezTo>
                      <a:cubicBezTo>
                        <a:pt x="35" y="28"/>
                        <a:pt x="35" y="28"/>
                        <a:pt x="35" y="28"/>
                      </a:cubicBezTo>
                      <a:cubicBezTo>
                        <a:pt x="35" y="29"/>
                        <a:pt x="35" y="29"/>
                        <a:pt x="35" y="29"/>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7"/>
                        <a:pt x="34" y="27"/>
                        <a:pt x="34" y="27"/>
                      </a:cubicBezTo>
                      <a:cubicBezTo>
                        <a:pt x="34" y="27"/>
                        <a:pt x="34" y="27"/>
                        <a:pt x="34" y="27"/>
                      </a:cubicBezTo>
                      <a:cubicBezTo>
                        <a:pt x="34" y="27"/>
                        <a:pt x="34" y="27"/>
                        <a:pt x="34" y="27"/>
                      </a:cubicBezTo>
                      <a:cubicBezTo>
                        <a:pt x="34" y="27"/>
                        <a:pt x="34" y="27"/>
                        <a:pt x="34" y="27"/>
                      </a:cubicBezTo>
                      <a:cubicBezTo>
                        <a:pt x="34" y="27"/>
                        <a:pt x="34" y="27"/>
                        <a:pt x="34" y="27"/>
                      </a:cubicBezTo>
                      <a:cubicBezTo>
                        <a:pt x="34" y="27"/>
                        <a:pt x="34" y="27"/>
                        <a:pt x="34" y="27"/>
                      </a:cubicBezTo>
                      <a:cubicBezTo>
                        <a:pt x="33" y="26"/>
                        <a:pt x="33" y="26"/>
                        <a:pt x="33" y="26"/>
                      </a:cubicBezTo>
                      <a:cubicBezTo>
                        <a:pt x="33" y="26"/>
                        <a:pt x="33" y="26"/>
                        <a:pt x="33" y="26"/>
                      </a:cubicBezTo>
                      <a:cubicBezTo>
                        <a:pt x="33" y="26"/>
                        <a:pt x="33" y="26"/>
                        <a:pt x="33" y="26"/>
                      </a:cubicBezTo>
                      <a:cubicBezTo>
                        <a:pt x="34" y="25"/>
                        <a:pt x="34" y="25"/>
                        <a:pt x="34" y="25"/>
                      </a:cubicBezTo>
                      <a:cubicBezTo>
                        <a:pt x="34" y="25"/>
                        <a:pt x="34" y="25"/>
                        <a:pt x="34" y="25"/>
                      </a:cubicBezTo>
                      <a:cubicBezTo>
                        <a:pt x="33" y="25"/>
                        <a:pt x="33" y="25"/>
                        <a:pt x="33" y="25"/>
                      </a:cubicBezTo>
                      <a:cubicBezTo>
                        <a:pt x="33" y="24"/>
                        <a:pt x="33" y="24"/>
                        <a:pt x="33" y="24"/>
                      </a:cubicBezTo>
                      <a:cubicBezTo>
                        <a:pt x="33" y="24"/>
                        <a:pt x="33" y="24"/>
                        <a:pt x="33" y="24"/>
                      </a:cubicBezTo>
                      <a:cubicBezTo>
                        <a:pt x="33" y="23"/>
                        <a:pt x="33" y="23"/>
                        <a:pt x="33" y="23"/>
                      </a:cubicBezTo>
                      <a:cubicBezTo>
                        <a:pt x="33" y="23"/>
                        <a:pt x="33" y="23"/>
                        <a:pt x="33" y="23"/>
                      </a:cubicBezTo>
                      <a:cubicBezTo>
                        <a:pt x="33" y="23"/>
                        <a:pt x="33" y="23"/>
                        <a:pt x="33" y="23"/>
                      </a:cubicBezTo>
                      <a:cubicBezTo>
                        <a:pt x="33" y="24"/>
                        <a:pt x="33" y="24"/>
                        <a:pt x="33" y="24"/>
                      </a:cubicBezTo>
                      <a:cubicBezTo>
                        <a:pt x="33" y="24"/>
                        <a:pt x="33" y="24"/>
                        <a:pt x="33" y="24"/>
                      </a:cubicBezTo>
                      <a:cubicBezTo>
                        <a:pt x="33" y="24"/>
                        <a:pt x="33" y="24"/>
                        <a:pt x="33" y="24"/>
                      </a:cubicBezTo>
                      <a:cubicBezTo>
                        <a:pt x="33" y="24"/>
                        <a:pt x="33" y="24"/>
                        <a:pt x="33" y="24"/>
                      </a:cubicBezTo>
                      <a:cubicBezTo>
                        <a:pt x="32" y="24"/>
                        <a:pt x="32" y="24"/>
                        <a:pt x="32" y="24"/>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0" y="23"/>
                        <a:pt x="30" y="23"/>
                        <a:pt x="30" y="23"/>
                      </a:cubicBezTo>
                      <a:cubicBezTo>
                        <a:pt x="30" y="23"/>
                        <a:pt x="30" y="23"/>
                        <a:pt x="30" y="23"/>
                      </a:cubicBezTo>
                      <a:cubicBezTo>
                        <a:pt x="30" y="23"/>
                        <a:pt x="30" y="23"/>
                        <a:pt x="30" y="23"/>
                      </a:cubicBezTo>
                      <a:cubicBezTo>
                        <a:pt x="30" y="23"/>
                        <a:pt x="30" y="23"/>
                        <a:pt x="30" y="23"/>
                      </a:cubicBezTo>
                      <a:cubicBezTo>
                        <a:pt x="30" y="22"/>
                        <a:pt x="30" y="22"/>
                        <a:pt x="30" y="22"/>
                      </a:cubicBezTo>
                      <a:cubicBezTo>
                        <a:pt x="30" y="22"/>
                        <a:pt x="30" y="22"/>
                        <a:pt x="30" y="22"/>
                      </a:cubicBezTo>
                      <a:cubicBezTo>
                        <a:pt x="30" y="22"/>
                        <a:pt x="30" y="22"/>
                        <a:pt x="30"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7"/>
                        <a:pt x="29" y="17"/>
                        <a:pt x="29" y="17"/>
                      </a:cubicBezTo>
                      <a:cubicBezTo>
                        <a:pt x="29" y="17"/>
                        <a:pt x="29" y="17"/>
                        <a:pt x="29" y="17"/>
                      </a:cubicBezTo>
                      <a:cubicBezTo>
                        <a:pt x="29" y="16"/>
                        <a:pt x="29" y="16"/>
                        <a:pt x="29" y="16"/>
                      </a:cubicBezTo>
                      <a:cubicBezTo>
                        <a:pt x="29" y="16"/>
                        <a:pt x="29" y="16"/>
                        <a:pt x="29" y="16"/>
                      </a:cubicBezTo>
                      <a:cubicBezTo>
                        <a:pt x="28" y="16"/>
                        <a:pt x="28" y="16"/>
                        <a:pt x="28" y="16"/>
                      </a:cubicBezTo>
                      <a:cubicBezTo>
                        <a:pt x="28" y="15"/>
                        <a:pt x="28" y="15"/>
                        <a:pt x="28" y="15"/>
                      </a:cubicBezTo>
                      <a:cubicBezTo>
                        <a:pt x="28" y="15"/>
                        <a:pt x="28" y="15"/>
                        <a:pt x="28" y="15"/>
                      </a:cubicBezTo>
                      <a:cubicBezTo>
                        <a:pt x="27" y="15"/>
                        <a:pt x="27" y="15"/>
                        <a:pt x="27" y="15"/>
                      </a:cubicBezTo>
                      <a:cubicBezTo>
                        <a:pt x="27" y="15"/>
                        <a:pt x="27" y="15"/>
                        <a:pt x="27" y="15"/>
                      </a:cubicBezTo>
                      <a:cubicBezTo>
                        <a:pt x="27" y="15"/>
                        <a:pt x="27" y="15"/>
                        <a:pt x="27" y="15"/>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6" y="16"/>
                        <a:pt x="26" y="16"/>
                        <a:pt x="26" y="16"/>
                      </a:cubicBezTo>
                      <a:cubicBezTo>
                        <a:pt x="26" y="16"/>
                        <a:pt x="26" y="16"/>
                        <a:pt x="26" y="16"/>
                      </a:cubicBezTo>
                      <a:cubicBezTo>
                        <a:pt x="26" y="15"/>
                        <a:pt x="26" y="15"/>
                        <a:pt x="26" y="15"/>
                      </a:cubicBezTo>
                      <a:cubicBezTo>
                        <a:pt x="26" y="15"/>
                        <a:pt x="26" y="15"/>
                        <a:pt x="26" y="15"/>
                      </a:cubicBezTo>
                      <a:cubicBezTo>
                        <a:pt x="26" y="15"/>
                        <a:pt x="26" y="15"/>
                        <a:pt x="26"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4"/>
                        <a:pt x="27" y="14"/>
                        <a:pt x="27" y="14"/>
                      </a:cubicBezTo>
                      <a:cubicBezTo>
                        <a:pt x="27" y="13"/>
                        <a:pt x="27" y="13"/>
                        <a:pt x="27" y="13"/>
                      </a:cubicBezTo>
                      <a:cubicBezTo>
                        <a:pt x="27" y="12"/>
                        <a:pt x="27" y="12"/>
                        <a:pt x="27" y="12"/>
                      </a:cubicBezTo>
                      <a:cubicBezTo>
                        <a:pt x="26" y="11"/>
                        <a:pt x="26" y="11"/>
                        <a:pt x="26" y="11"/>
                      </a:cubicBezTo>
                      <a:cubicBezTo>
                        <a:pt x="26" y="11"/>
                        <a:pt x="26" y="11"/>
                        <a:pt x="26"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9" y="9"/>
                        <a:pt x="29" y="9"/>
                        <a:pt x="29" y="9"/>
                      </a:cubicBezTo>
                      <a:cubicBezTo>
                        <a:pt x="30" y="9"/>
                        <a:pt x="30" y="9"/>
                        <a:pt x="30" y="9"/>
                      </a:cubicBezTo>
                      <a:cubicBezTo>
                        <a:pt x="30" y="9"/>
                        <a:pt x="30" y="9"/>
                        <a:pt x="30" y="9"/>
                      </a:cubicBezTo>
                      <a:cubicBezTo>
                        <a:pt x="30" y="9"/>
                        <a:pt x="30" y="9"/>
                        <a:pt x="30" y="9"/>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1" y="8"/>
                        <a:pt x="31" y="8"/>
                        <a:pt x="31" y="8"/>
                      </a:cubicBezTo>
                      <a:cubicBezTo>
                        <a:pt x="31" y="8"/>
                        <a:pt x="31" y="8"/>
                        <a:pt x="31" y="8"/>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3"/>
                        <a:pt x="31" y="13"/>
                        <a:pt x="31" y="13"/>
                      </a:cubicBezTo>
                      <a:cubicBezTo>
                        <a:pt x="31" y="13"/>
                        <a:pt x="31" y="13"/>
                        <a:pt x="31" y="13"/>
                      </a:cubicBezTo>
                      <a:cubicBezTo>
                        <a:pt x="32" y="13"/>
                        <a:pt x="32" y="13"/>
                        <a:pt x="32" y="13"/>
                      </a:cubicBezTo>
                      <a:cubicBezTo>
                        <a:pt x="32" y="13"/>
                        <a:pt x="32" y="13"/>
                        <a:pt x="32" y="13"/>
                      </a:cubicBezTo>
                      <a:cubicBezTo>
                        <a:pt x="32" y="14"/>
                        <a:pt x="32" y="14"/>
                        <a:pt x="32" y="14"/>
                      </a:cubicBezTo>
                      <a:cubicBezTo>
                        <a:pt x="33" y="14"/>
                        <a:pt x="33" y="14"/>
                        <a:pt x="33" y="14"/>
                      </a:cubicBezTo>
                      <a:cubicBezTo>
                        <a:pt x="33" y="14"/>
                        <a:pt x="33" y="14"/>
                        <a:pt x="33" y="14"/>
                      </a:cubicBezTo>
                      <a:cubicBezTo>
                        <a:pt x="33" y="14"/>
                        <a:pt x="33" y="14"/>
                        <a:pt x="33" y="14"/>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4"/>
                        <a:pt x="33" y="14"/>
                        <a:pt x="33"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5"/>
                        <a:pt x="34" y="15"/>
                        <a:pt x="34" y="15"/>
                      </a:cubicBezTo>
                      <a:cubicBezTo>
                        <a:pt x="34" y="15"/>
                        <a:pt x="34" y="15"/>
                        <a:pt x="34" y="15"/>
                      </a:cubicBezTo>
                      <a:cubicBezTo>
                        <a:pt x="34" y="15"/>
                        <a:pt x="34" y="15"/>
                        <a:pt x="34" y="15"/>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8"/>
                        <a:pt x="34" y="18"/>
                        <a:pt x="34" y="18"/>
                      </a:cubicBezTo>
                      <a:cubicBezTo>
                        <a:pt x="34" y="18"/>
                        <a:pt x="34" y="18"/>
                        <a:pt x="34" y="18"/>
                      </a:cubicBezTo>
                      <a:cubicBezTo>
                        <a:pt x="34" y="18"/>
                        <a:pt x="34" y="18"/>
                        <a:pt x="34"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7"/>
                        <a:pt x="36" y="17"/>
                        <a:pt x="36" y="17"/>
                      </a:cubicBezTo>
                      <a:cubicBezTo>
                        <a:pt x="36" y="17"/>
                        <a:pt x="36" y="17"/>
                        <a:pt x="36" y="17"/>
                      </a:cubicBezTo>
                      <a:cubicBezTo>
                        <a:pt x="36" y="16"/>
                        <a:pt x="36" y="16"/>
                        <a:pt x="36" y="16"/>
                      </a:cubicBezTo>
                      <a:cubicBezTo>
                        <a:pt x="36" y="16"/>
                        <a:pt x="36" y="16"/>
                        <a:pt x="36" y="16"/>
                      </a:cubicBezTo>
                      <a:cubicBezTo>
                        <a:pt x="35" y="16"/>
                        <a:pt x="35" y="16"/>
                        <a:pt x="35" y="16"/>
                      </a:cubicBezTo>
                      <a:cubicBezTo>
                        <a:pt x="35" y="16"/>
                        <a:pt x="35" y="16"/>
                        <a:pt x="35" y="16"/>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4"/>
                        <a:pt x="36" y="14"/>
                        <a:pt x="36" y="14"/>
                      </a:cubicBezTo>
                      <a:cubicBezTo>
                        <a:pt x="35" y="14"/>
                        <a:pt x="35" y="14"/>
                        <a:pt x="35" y="14"/>
                      </a:cubicBezTo>
                      <a:cubicBezTo>
                        <a:pt x="35" y="14"/>
                        <a:pt x="35" y="14"/>
                        <a:pt x="35" y="14"/>
                      </a:cubicBezTo>
                      <a:cubicBezTo>
                        <a:pt x="35" y="14"/>
                        <a:pt x="35" y="14"/>
                        <a:pt x="35" y="14"/>
                      </a:cubicBezTo>
                      <a:cubicBezTo>
                        <a:pt x="35" y="14"/>
                        <a:pt x="35" y="14"/>
                        <a:pt x="35" y="14"/>
                      </a:cubicBezTo>
                      <a:cubicBezTo>
                        <a:pt x="35" y="13"/>
                        <a:pt x="35" y="13"/>
                        <a:pt x="35" y="13"/>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4"/>
                        <a:pt x="36" y="14"/>
                        <a:pt x="36" y="14"/>
                      </a:cubicBezTo>
                      <a:cubicBezTo>
                        <a:pt x="37" y="14"/>
                        <a:pt x="37" y="14"/>
                        <a:pt x="37" y="14"/>
                      </a:cubicBezTo>
                      <a:cubicBezTo>
                        <a:pt x="37" y="14"/>
                        <a:pt x="37" y="14"/>
                        <a:pt x="37" y="14"/>
                      </a:cubicBezTo>
                      <a:cubicBezTo>
                        <a:pt x="37" y="13"/>
                        <a:pt x="37" y="13"/>
                        <a:pt x="37" y="13"/>
                      </a:cubicBezTo>
                      <a:cubicBezTo>
                        <a:pt x="37" y="13"/>
                        <a:pt x="37" y="13"/>
                        <a:pt x="37" y="13"/>
                      </a:cubicBezTo>
                      <a:cubicBezTo>
                        <a:pt x="37" y="13"/>
                        <a:pt x="37" y="13"/>
                        <a:pt x="37" y="13"/>
                      </a:cubicBezTo>
                      <a:cubicBezTo>
                        <a:pt x="37" y="13"/>
                        <a:pt x="37" y="13"/>
                        <a:pt x="37" y="13"/>
                      </a:cubicBezTo>
                      <a:cubicBezTo>
                        <a:pt x="37" y="13"/>
                        <a:pt x="37" y="13"/>
                        <a:pt x="37" y="13"/>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9" y="15"/>
                        <a:pt x="39" y="15"/>
                        <a:pt x="39" y="15"/>
                      </a:cubicBezTo>
                      <a:cubicBezTo>
                        <a:pt x="39" y="15"/>
                        <a:pt x="39" y="15"/>
                        <a:pt x="39" y="15"/>
                      </a:cubicBezTo>
                      <a:cubicBezTo>
                        <a:pt x="39" y="15"/>
                        <a:pt x="39" y="15"/>
                        <a:pt x="39" y="15"/>
                      </a:cubicBezTo>
                      <a:cubicBezTo>
                        <a:pt x="39" y="15"/>
                        <a:pt x="39" y="15"/>
                        <a:pt x="39" y="15"/>
                      </a:cubicBezTo>
                      <a:cubicBezTo>
                        <a:pt x="40" y="15"/>
                        <a:pt x="40" y="15"/>
                        <a:pt x="40" y="15"/>
                      </a:cubicBezTo>
                      <a:cubicBezTo>
                        <a:pt x="40" y="15"/>
                        <a:pt x="40" y="15"/>
                        <a:pt x="40" y="15"/>
                      </a:cubicBezTo>
                      <a:cubicBezTo>
                        <a:pt x="41" y="15"/>
                        <a:pt x="41" y="15"/>
                        <a:pt x="41" y="15"/>
                      </a:cubicBezTo>
                      <a:cubicBezTo>
                        <a:pt x="40" y="16"/>
                        <a:pt x="40" y="16"/>
                        <a:pt x="40" y="16"/>
                      </a:cubicBezTo>
                      <a:cubicBezTo>
                        <a:pt x="40" y="16"/>
                        <a:pt x="40" y="16"/>
                        <a:pt x="40"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8" y="16"/>
                        <a:pt x="38" y="16"/>
                        <a:pt x="38" y="16"/>
                      </a:cubicBezTo>
                      <a:cubicBezTo>
                        <a:pt x="37" y="16"/>
                        <a:pt x="37" y="16"/>
                        <a:pt x="37" y="16"/>
                      </a:cubicBezTo>
                      <a:cubicBezTo>
                        <a:pt x="37" y="16"/>
                        <a:pt x="37" y="16"/>
                        <a:pt x="37" y="16"/>
                      </a:cubicBezTo>
                      <a:cubicBezTo>
                        <a:pt x="36" y="17"/>
                        <a:pt x="36" y="17"/>
                        <a:pt x="36" y="17"/>
                      </a:cubicBezTo>
                      <a:cubicBezTo>
                        <a:pt x="37" y="17"/>
                        <a:pt x="37" y="17"/>
                        <a:pt x="37" y="17"/>
                      </a:cubicBezTo>
                      <a:cubicBezTo>
                        <a:pt x="37" y="17"/>
                        <a:pt x="37" y="17"/>
                        <a:pt x="37" y="17"/>
                      </a:cubicBezTo>
                      <a:cubicBezTo>
                        <a:pt x="37" y="18"/>
                        <a:pt x="37" y="18"/>
                        <a:pt x="37" y="18"/>
                      </a:cubicBezTo>
                      <a:cubicBezTo>
                        <a:pt x="37" y="18"/>
                        <a:pt x="37" y="18"/>
                        <a:pt x="37" y="18"/>
                      </a:cubicBezTo>
                      <a:cubicBezTo>
                        <a:pt x="37" y="18"/>
                        <a:pt x="37" y="18"/>
                        <a:pt x="37" y="18"/>
                      </a:cubicBezTo>
                      <a:cubicBezTo>
                        <a:pt x="38" y="19"/>
                        <a:pt x="38" y="19"/>
                        <a:pt x="38" y="19"/>
                      </a:cubicBezTo>
                      <a:cubicBezTo>
                        <a:pt x="38" y="19"/>
                        <a:pt x="38" y="19"/>
                        <a:pt x="38" y="19"/>
                      </a:cubicBezTo>
                      <a:cubicBezTo>
                        <a:pt x="38" y="19"/>
                        <a:pt x="38" y="19"/>
                        <a:pt x="38" y="19"/>
                      </a:cubicBezTo>
                      <a:cubicBezTo>
                        <a:pt x="38" y="20"/>
                        <a:pt x="38" y="20"/>
                        <a:pt x="38" y="20"/>
                      </a:cubicBezTo>
                      <a:cubicBezTo>
                        <a:pt x="38" y="20"/>
                        <a:pt x="38" y="20"/>
                        <a:pt x="38" y="20"/>
                      </a:cubicBezTo>
                      <a:cubicBezTo>
                        <a:pt x="38" y="20"/>
                        <a:pt x="38" y="20"/>
                        <a:pt x="38" y="20"/>
                      </a:cubicBezTo>
                      <a:cubicBezTo>
                        <a:pt x="39" y="20"/>
                        <a:pt x="39" y="20"/>
                        <a:pt x="39" y="20"/>
                      </a:cubicBezTo>
                      <a:cubicBezTo>
                        <a:pt x="39" y="20"/>
                        <a:pt x="39" y="20"/>
                        <a:pt x="39" y="20"/>
                      </a:cubicBezTo>
                      <a:cubicBezTo>
                        <a:pt x="39" y="20"/>
                        <a:pt x="39" y="20"/>
                        <a:pt x="39" y="20"/>
                      </a:cubicBezTo>
                      <a:cubicBezTo>
                        <a:pt x="39" y="21"/>
                        <a:pt x="39" y="21"/>
                        <a:pt x="39" y="21"/>
                      </a:cubicBezTo>
                      <a:cubicBezTo>
                        <a:pt x="39" y="21"/>
                        <a:pt x="39" y="21"/>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40" y="22"/>
                        <a:pt x="40" y="22"/>
                        <a:pt x="40" y="22"/>
                      </a:cubicBezTo>
                      <a:cubicBezTo>
                        <a:pt x="40" y="22"/>
                        <a:pt x="40" y="22"/>
                        <a:pt x="40" y="22"/>
                      </a:cubicBezTo>
                      <a:cubicBezTo>
                        <a:pt x="41" y="22"/>
                        <a:pt x="41" y="22"/>
                        <a:pt x="41" y="22"/>
                      </a:cubicBezTo>
                      <a:cubicBezTo>
                        <a:pt x="41" y="23"/>
                        <a:pt x="41" y="23"/>
                        <a:pt x="41" y="23"/>
                      </a:cubicBezTo>
                      <a:cubicBezTo>
                        <a:pt x="41" y="23"/>
                        <a:pt x="41" y="23"/>
                        <a:pt x="41" y="23"/>
                      </a:cubicBezTo>
                      <a:cubicBezTo>
                        <a:pt x="41" y="23"/>
                        <a:pt x="41" y="23"/>
                        <a:pt x="41" y="23"/>
                      </a:cubicBezTo>
                      <a:cubicBezTo>
                        <a:pt x="41" y="23"/>
                        <a:pt x="41" y="23"/>
                        <a:pt x="41" y="23"/>
                      </a:cubicBezTo>
                      <a:cubicBezTo>
                        <a:pt x="41" y="24"/>
                        <a:pt x="41" y="24"/>
                        <a:pt x="41" y="24"/>
                      </a:cubicBezTo>
                      <a:cubicBezTo>
                        <a:pt x="41" y="24"/>
                        <a:pt x="41" y="24"/>
                        <a:pt x="41" y="24"/>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4" name="Freeform 344">
                  <a:extLst>
                    <a:ext uri="{FF2B5EF4-FFF2-40B4-BE49-F238E27FC236}">
                      <a16:creationId xmlns="" xmlns:a16="http://schemas.microsoft.com/office/drawing/2014/main" id="{34ABE299-3AD2-47B7-B31B-6659AEAFF9BA}"/>
                    </a:ext>
                  </a:extLst>
                </p:cNvPr>
                <p:cNvSpPr>
                  <a:spLocks noEditPoints="1"/>
                </p:cNvSpPr>
                <p:nvPr/>
              </p:nvSpPr>
              <p:spPr bwMode="auto">
                <a:xfrm>
                  <a:off x="3600346" y="3327471"/>
                  <a:ext cx="655315" cy="534737"/>
                </a:xfrm>
                <a:custGeom>
                  <a:avLst/>
                  <a:gdLst>
                    <a:gd name="T0" fmla="*/ 122 w 125"/>
                    <a:gd name="T1" fmla="*/ 27 h 102"/>
                    <a:gd name="T2" fmla="*/ 89 w 125"/>
                    <a:gd name="T3" fmla="*/ 19 h 102"/>
                    <a:gd name="T4" fmla="*/ 74 w 125"/>
                    <a:gd name="T5" fmla="*/ 19 h 102"/>
                    <a:gd name="T6" fmla="*/ 71 w 125"/>
                    <a:gd name="T7" fmla="*/ 20 h 102"/>
                    <a:gd name="T8" fmla="*/ 67 w 125"/>
                    <a:gd name="T9" fmla="*/ 20 h 102"/>
                    <a:gd name="T10" fmla="*/ 62 w 125"/>
                    <a:gd name="T11" fmla="*/ 20 h 102"/>
                    <a:gd name="T12" fmla="*/ 59 w 125"/>
                    <a:gd name="T13" fmla="*/ 19 h 102"/>
                    <a:gd name="T14" fmla="*/ 48 w 125"/>
                    <a:gd name="T15" fmla="*/ 17 h 102"/>
                    <a:gd name="T16" fmla="*/ 40 w 125"/>
                    <a:gd name="T17" fmla="*/ 16 h 102"/>
                    <a:gd name="T18" fmla="*/ 38 w 125"/>
                    <a:gd name="T19" fmla="*/ 13 h 102"/>
                    <a:gd name="T20" fmla="*/ 38 w 125"/>
                    <a:gd name="T21" fmla="*/ 8 h 102"/>
                    <a:gd name="T22" fmla="*/ 36 w 125"/>
                    <a:gd name="T23" fmla="*/ 4 h 102"/>
                    <a:gd name="T24" fmla="*/ 33 w 125"/>
                    <a:gd name="T25" fmla="*/ 4 h 102"/>
                    <a:gd name="T26" fmla="*/ 30 w 125"/>
                    <a:gd name="T27" fmla="*/ 2 h 102"/>
                    <a:gd name="T28" fmla="*/ 28 w 125"/>
                    <a:gd name="T29" fmla="*/ 2 h 102"/>
                    <a:gd name="T30" fmla="*/ 26 w 125"/>
                    <a:gd name="T31" fmla="*/ 1 h 102"/>
                    <a:gd name="T32" fmla="*/ 25 w 125"/>
                    <a:gd name="T33" fmla="*/ 2 h 102"/>
                    <a:gd name="T34" fmla="*/ 25 w 125"/>
                    <a:gd name="T35" fmla="*/ 2 h 102"/>
                    <a:gd name="T36" fmla="*/ 24 w 125"/>
                    <a:gd name="T37" fmla="*/ 1 h 102"/>
                    <a:gd name="T38" fmla="*/ 23 w 125"/>
                    <a:gd name="T39" fmla="*/ 2 h 102"/>
                    <a:gd name="T40" fmla="*/ 22 w 125"/>
                    <a:gd name="T41" fmla="*/ 6 h 102"/>
                    <a:gd name="T42" fmla="*/ 21 w 125"/>
                    <a:gd name="T43" fmla="*/ 9 h 102"/>
                    <a:gd name="T44" fmla="*/ 21 w 125"/>
                    <a:gd name="T45" fmla="*/ 11 h 102"/>
                    <a:gd name="T46" fmla="*/ 22 w 125"/>
                    <a:gd name="T47" fmla="*/ 11 h 102"/>
                    <a:gd name="T48" fmla="*/ 21 w 125"/>
                    <a:gd name="T49" fmla="*/ 13 h 102"/>
                    <a:gd name="T50" fmla="*/ 21 w 125"/>
                    <a:gd name="T51" fmla="*/ 15 h 102"/>
                    <a:gd name="T52" fmla="*/ 20 w 125"/>
                    <a:gd name="T53" fmla="*/ 14 h 102"/>
                    <a:gd name="T54" fmla="*/ 20 w 125"/>
                    <a:gd name="T55" fmla="*/ 16 h 102"/>
                    <a:gd name="T56" fmla="*/ 19 w 125"/>
                    <a:gd name="T57" fmla="*/ 19 h 102"/>
                    <a:gd name="T58" fmla="*/ 18 w 125"/>
                    <a:gd name="T59" fmla="*/ 22 h 102"/>
                    <a:gd name="T60" fmla="*/ 17 w 125"/>
                    <a:gd name="T61" fmla="*/ 26 h 102"/>
                    <a:gd name="T62" fmla="*/ 15 w 125"/>
                    <a:gd name="T63" fmla="*/ 30 h 102"/>
                    <a:gd name="T64" fmla="*/ 15 w 125"/>
                    <a:gd name="T65" fmla="*/ 31 h 102"/>
                    <a:gd name="T66" fmla="*/ 16 w 125"/>
                    <a:gd name="T67" fmla="*/ 32 h 102"/>
                    <a:gd name="T68" fmla="*/ 14 w 125"/>
                    <a:gd name="T69" fmla="*/ 35 h 102"/>
                    <a:gd name="T70" fmla="*/ 14 w 125"/>
                    <a:gd name="T71" fmla="*/ 35 h 102"/>
                    <a:gd name="T72" fmla="*/ 12 w 125"/>
                    <a:gd name="T73" fmla="*/ 40 h 102"/>
                    <a:gd name="T74" fmla="*/ 9 w 125"/>
                    <a:gd name="T75" fmla="*/ 49 h 102"/>
                    <a:gd name="T76" fmla="*/ 11 w 125"/>
                    <a:gd name="T77" fmla="*/ 49 h 102"/>
                    <a:gd name="T78" fmla="*/ 10 w 125"/>
                    <a:gd name="T79" fmla="*/ 49 h 102"/>
                    <a:gd name="T80" fmla="*/ 7 w 125"/>
                    <a:gd name="T81" fmla="*/ 54 h 102"/>
                    <a:gd name="T82" fmla="*/ 8 w 125"/>
                    <a:gd name="T83" fmla="*/ 55 h 102"/>
                    <a:gd name="T84" fmla="*/ 7 w 125"/>
                    <a:gd name="T85" fmla="*/ 54 h 102"/>
                    <a:gd name="T86" fmla="*/ 6 w 125"/>
                    <a:gd name="T87" fmla="*/ 56 h 102"/>
                    <a:gd name="T88" fmla="*/ 3 w 125"/>
                    <a:gd name="T89" fmla="*/ 59 h 102"/>
                    <a:gd name="T90" fmla="*/ 0 w 125"/>
                    <a:gd name="T91" fmla="*/ 65 h 102"/>
                    <a:gd name="T92" fmla="*/ 1 w 125"/>
                    <a:gd name="T93" fmla="*/ 68 h 102"/>
                    <a:gd name="T94" fmla="*/ 0 w 125"/>
                    <a:gd name="T95" fmla="*/ 72 h 102"/>
                    <a:gd name="T96" fmla="*/ 0 w 125"/>
                    <a:gd name="T97" fmla="*/ 76 h 102"/>
                    <a:gd name="T98" fmla="*/ 0 w 125"/>
                    <a:gd name="T99" fmla="*/ 80 h 102"/>
                    <a:gd name="T100" fmla="*/ 111 w 125"/>
                    <a:gd name="T101" fmla="*/ 66 h 102"/>
                    <a:gd name="T102" fmla="*/ 113 w 125"/>
                    <a:gd name="T103" fmla="*/ 63 h 102"/>
                    <a:gd name="T104" fmla="*/ 114 w 125"/>
                    <a:gd name="T105" fmla="*/ 60 h 102"/>
                    <a:gd name="T106" fmla="*/ 114 w 125"/>
                    <a:gd name="T107" fmla="*/ 58 h 102"/>
                    <a:gd name="T108" fmla="*/ 113 w 125"/>
                    <a:gd name="T109" fmla="*/ 57 h 102"/>
                    <a:gd name="T110" fmla="*/ 111 w 125"/>
                    <a:gd name="T111" fmla="*/ 57 h 102"/>
                    <a:gd name="T112" fmla="*/ 111 w 125"/>
                    <a:gd name="T113" fmla="*/ 54 h 102"/>
                    <a:gd name="T114" fmla="*/ 112 w 125"/>
                    <a:gd name="T115" fmla="*/ 52 h 102"/>
                    <a:gd name="T116" fmla="*/ 116 w 125"/>
                    <a:gd name="T117" fmla="*/ 47 h 102"/>
                    <a:gd name="T118" fmla="*/ 118 w 125"/>
                    <a:gd name="T119" fmla="*/ 43 h 102"/>
                    <a:gd name="T120" fmla="*/ 121 w 125"/>
                    <a:gd name="T121" fmla="*/ 36 h 102"/>
                    <a:gd name="T122" fmla="*/ 125 w 125"/>
                    <a:gd name="T123" fmla="*/ 32 h 102"/>
                    <a:gd name="T124" fmla="*/ 30 w 125"/>
                    <a:gd name="T125" fmla="*/ 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 h="102">
                      <a:moveTo>
                        <a:pt x="125" y="31"/>
                      </a:moveTo>
                      <a:cubicBezTo>
                        <a:pt x="125" y="30"/>
                        <a:pt x="125" y="30"/>
                        <a:pt x="125" y="30"/>
                      </a:cubicBezTo>
                      <a:cubicBezTo>
                        <a:pt x="124" y="29"/>
                        <a:pt x="124" y="29"/>
                        <a:pt x="124" y="29"/>
                      </a:cubicBezTo>
                      <a:cubicBezTo>
                        <a:pt x="124" y="28"/>
                        <a:pt x="124" y="28"/>
                        <a:pt x="124" y="28"/>
                      </a:cubicBezTo>
                      <a:cubicBezTo>
                        <a:pt x="124" y="28"/>
                        <a:pt x="124" y="28"/>
                        <a:pt x="124" y="28"/>
                      </a:cubicBezTo>
                      <a:cubicBezTo>
                        <a:pt x="124" y="28"/>
                        <a:pt x="124" y="28"/>
                        <a:pt x="124" y="28"/>
                      </a:cubicBezTo>
                      <a:cubicBezTo>
                        <a:pt x="123" y="28"/>
                        <a:pt x="123" y="28"/>
                        <a:pt x="123" y="28"/>
                      </a:cubicBezTo>
                      <a:cubicBezTo>
                        <a:pt x="123" y="27"/>
                        <a:pt x="123" y="27"/>
                        <a:pt x="123" y="27"/>
                      </a:cubicBezTo>
                      <a:cubicBezTo>
                        <a:pt x="123" y="27"/>
                        <a:pt x="123" y="27"/>
                        <a:pt x="123" y="27"/>
                      </a:cubicBezTo>
                      <a:cubicBezTo>
                        <a:pt x="122" y="27"/>
                        <a:pt x="122" y="27"/>
                        <a:pt x="122" y="27"/>
                      </a:cubicBezTo>
                      <a:cubicBezTo>
                        <a:pt x="121" y="26"/>
                        <a:pt x="121" y="26"/>
                        <a:pt x="121" y="26"/>
                      </a:cubicBezTo>
                      <a:cubicBezTo>
                        <a:pt x="121" y="26"/>
                        <a:pt x="121" y="26"/>
                        <a:pt x="121" y="26"/>
                      </a:cubicBezTo>
                      <a:cubicBezTo>
                        <a:pt x="121" y="26"/>
                        <a:pt x="121" y="26"/>
                        <a:pt x="121" y="26"/>
                      </a:cubicBezTo>
                      <a:cubicBezTo>
                        <a:pt x="121" y="25"/>
                        <a:pt x="121" y="25"/>
                        <a:pt x="121" y="25"/>
                      </a:cubicBezTo>
                      <a:cubicBezTo>
                        <a:pt x="120" y="23"/>
                        <a:pt x="120" y="23"/>
                        <a:pt x="120" y="23"/>
                      </a:cubicBezTo>
                      <a:cubicBezTo>
                        <a:pt x="120" y="23"/>
                        <a:pt x="120" y="23"/>
                        <a:pt x="120" y="23"/>
                      </a:cubicBezTo>
                      <a:cubicBezTo>
                        <a:pt x="120" y="23"/>
                        <a:pt x="120" y="23"/>
                        <a:pt x="120" y="23"/>
                      </a:cubicBezTo>
                      <a:cubicBezTo>
                        <a:pt x="110" y="21"/>
                        <a:pt x="101" y="20"/>
                        <a:pt x="91" y="18"/>
                      </a:cubicBezTo>
                      <a:cubicBezTo>
                        <a:pt x="90" y="19"/>
                        <a:pt x="90" y="19"/>
                        <a:pt x="90" y="19"/>
                      </a:cubicBezTo>
                      <a:cubicBezTo>
                        <a:pt x="89" y="19"/>
                        <a:pt x="89" y="19"/>
                        <a:pt x="89" y="19"/>
                      </a:cubicBezTo>
                      <a:cubicBezTo>
                        <a:pt x="86" y="18"/>
                        <a:pt x="86" y="18"/>
                        <a:pt x="86" y="18"/>
                      </a:cubicBezTo>
                      <a:cubicBezTo>
                        <a:pt x="85" y="18"/>
                        <a:pt x="85" y="18"/>
                        <a:pt x="84" y="18"/>
                      </a:cubicBezTo>
                      <a:cubicBezTo>
                        <a:pt x="83" y="18"/>
                        <a:pt x="83" y="18"/>
                        <a:pt x="83" y="18"/>
                      </a:cubicBezTo>
                      <a:cubicBezTo>
                        <a:pt x="83" y="18"/>
                        <a:pt x="83" y="18"/>
                        <a:pt x="83" y="18"/>
                      </a:cubicBezTo>
                      <a:cubicBezTo>
                        <a:pt x="82" y="18"/>
                        <a:pt x="82" y="18"/>
                        <a:pt x="82" y="18"/>
                      </a:cubicBezTo>
                      <a:cubicBezTo>
                        <a:pt x="82" y="19"/>
                        <a:pt x="82" y="19"/>
                        <a:pt x="82" y="19"/>
                      </a:cubicBezTo>
                      <a:cubicBezTo>
                        <a:pt x="81" y="19"/>
                        <a:pt x="81" y="19"/>
                        <a:pt x="81" y="19"/>
                      </a:cubicBezTo>
                      <a:cubicBezTo>
                        <a:pt x="77" y="19"/>
                        <a:pt x="77" y="19"/>
                        <a:pt x="77" y="19"/>
                      </a:cubicBezTo>
                      <a:cubicBezTo>
                        <a:pt x="75" y="19"/>
                        <a:pt x="75" y="19"/>
                        <a:pt x="75" y="19"/>
                      </a:cubicBezTo>
                      <a:cubicBezTo>
                        <a:pt x="74" y="19"/>
                        <a:pt x="74" y="19"/>
                        <a:pt x="74" y="19"/>
                      </a:cubicBezTo>
                      <a:cubicBezTo>
                        <a:pt x="74" y="19"/>
                        <a:pt x="74" y="19"/>
                        <a:pt x="74" y="19"/>
                      </a:cubicBezTo>
                      <a:cubicBezTo>
                        <a:pt x="74" y="20"/>
                        <a:pt x="74" y="20"/>
                        <a:pt x="74" y="20"/>
                      </a:cubicBezTo>
                      <a:cubicBezTo>
                        <a:pt x="73" y="20"/>
                        <a:pt x="73" y="20"/>
                        <a:pt x="73" y="20"/>
                      </a:cubicBezTo>
                      <a:cubicBezTo>
                        <a:pt x="73" y="20"/>
                        <a:pt x="73" y="20"/>
                        <a:pt x="73" y="20"/>
                      </a:cubicBezTo>
                      <a:cubicBezTo>
                        <a:pt x="73" y="20"/>
                        <a:pt x="73" y="20"/>
                        <a:pt x="73" y="20"/>
                      </a:cubicBezTo>
                      <a:cubicBezTo>
                        <a:pt x="72" y="20"/>
                        <a:pt x="72" y="20"/>
                        <a:pt x="72" y="20"/>
                      </a:cubicBezTo>
                      <a:cubicBezTo>
                        <a:pt x="72" y="20"/>
                        <a:pt x="72" y="20"/>
                        <a:pt x="72" y="20"/>
                      </a:cubicBezTo>
                      <a:cubicBezTo>
                        <a:pt x="72" y="20"/>
                        <a:pt x="72" y="20"/>
                        <a:pt x="72" y="20"/>
                      </a:cubicBezTo>
                      <a:cubicBezTo>
                        <a:pt x="71" y="20"/>
                        <a:pt x="71" y="20"/>
                        <a:pt x="71" y="20"/>
                      </a:cubicBezTo>
                      <a:cubicBezTo>
                        <a:pt x="71" y="20"/>
                        <a:pt x="71" y="20"/>
                        <a:pt x="71" y="20"/>
                      </a:cubicBezTo>
                      <a:cubicBezTo>
                        <a:pt x="71" y="20"/>
                        <a:pt x="71" y="20"/>
                        <a:pt x="71" y="20"/>
                      </a:cubicBezTo>
                      <a:cubicBezTo>
                        <a:pt x="70" y="20"/>
                        <a:pt x="70" y="20"/>
                        <a:pt x="70" y="20"/>
                      </a:cubicBezTo>
                      <a:cubicBezTo>
                        <a:pt x="70" y="20"/>
                        <a:pt x="70" y="20"/>
                        <a:pt x="70" y="20"/>
                      </a:cubicBezTo>
                      <a:cubicBezTo>
                        <a:pt x="70" y="20"/>
                        <a:pt x="70" y="20"/>
                        <a:pt x="70" y="20"/>
                      </a:cubicBezTo>
                      <a:cubicBezTo>
                        <a:pt x="69" y="20"/>
                        <a:pt x="69" y="20"/>
                        <a:pt x="69" y="20"/>
                      </a:cubicBezTo>
                      <a:cubicBezTo>
                        <a:pt x="67" y="19"/>
                        <a:pt x="67" y="19"/>
                        <a:pt x="67" y="19"/>
                      </a:cubicBezTo>
                      <a:cubicBezTo>
                        <a:pt x="67" y="19"/>
                        <a:pt x="67" y="19"/>
                        <a:pt x="67" y="19"/>
                      </a:cubicBezTo>
                      <a:cubicBezTo>
                        <a:pt x="67" y="19"/>
                        <a:pt x="67" y="19"/>
                        <a:pt x="67" y="19"/>
                      </a:cubicBezTo>
                      <a:cubicBezTo>
                        <a:pt x="67" y="20"/>
                        <a:pt x="67" y="20"/>
                        <a:pt x="67" y="20"/>
                      </a:cubicBezTo>
                      <a:cubicBezTo>
                        <a:pt x="67" y="20"/>
                        <a:pt x="67" y="20"/>
                        <a:pt x="67" y="20"/>
                      </a:cubicBezTo>
                      <a:cubicBezTo>
                        <a:pt x="66" y="20"/>
                        <a:pt x="66" y="20"/>
                        <a:pt x="66" y="20"/>
                      </a:cubicBezTo>
                      <a:cubicBezTo>
                        <a:pt x="65" y="20"/>
                        <a:pt x="65" y="20"/>
                        <a:pt x="65" y="20"/>
                      </a:cubicBezTo>
                      <a:cubicBezTo>
                        <a:pt x="65" y="20"/>
                        <a:pt x="65" y="20"/>
                        <a:pt x="65" y="20"/>
                      </a:cubicBezTo>
                      <a:cubicBezTo>
                        <a:pt x="64" y="20"/>
                        <a:pt x="64" y="20"/>
                        <a:pt x="64" y="20"/>
                      </a:cubicBezTo>
                      <a:cubicBezTo>
                        <a:pt x="64" y="20"/>
                        <a:pt x="64" y="20"/>
                        <a:pt x="64" y="20"/>
                      </a:cubicBezTo>
                      <a:cubicBezTo>
                        <a:pt x="64" y="20"/>
                        <a:pt x="64" y="20"/>
                        <a:pt x="64" y="20"/>
                      </a:cubicBezTo>
                      <a:cubicBezTo>
                        <a:pt x="63" y="20"/>
                        <a:pt x="63" y="20"/>
                        <a:pt x="63" y="20"/>
                      </a:cubicBezTo>
                      <a:cubicBezTo>
                        <a:pt x="63" y="20"/>
                        <a:pt x="63" y="20"/>
                        <a:pt x="63"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1" y="20"/>
                        <a:pt x="61" y="20"/>
                        <a:pt x="61" y="20"/>
                      </a:cubicBezTo>
                      <a:cubicBezTo>
                        <a:pt x="61" y="20"/>
                        <a:pt x="61" y="20"/>
                        <a:pt x="61" y="20"/>
                      </a:cubicBezTo>
                      <a:cubicBezTo>
                        <a:pt x="60" y="20"/>
                        <a:pt x="60" y="20"/>
                        <a:pt x="60" y="20"/>
                      </a:cubicBezTo>
                      <a:cubicBezTo>
                        <a:pt x="60" y="20"/>
                        <a:pt x="60" y="20"/>
                        <a:pt x="60" y="20"/>
                      </a:cubicBezTo>
                      <a:cubicBezTo>
                        <a:pt x="59" y="20"/>
                        <a:pt x="59" y="20"/>
                        <a:pt x="59" y="20"/>
                      </a:cubicBezTo>
                      <a:cubicBezTo>
                        <a:pt x="59" y="19"/>
                        <a:pt x="59" y="19"/>
                        <a:pt x="59" y="19"/>
                      </a:cubicBezTo>
                      <a:cubicBezTo>
                        <a:pt x="59" y="19"/>
                        <a:pt x="59" y="19"/>
                        <a:pt x="59" y="19"/>
                      </a:cubicBezTo>
                      <a:cubicBezTo>
                        <a:pt x="59" y="19"/>
                        <a:pt x="59" y="19"/>
                        <a:pt x="59" y="19"/>
                      </a:cubicBezTo>
                      <a:cubicBezTo>
                        <a:pt x="59" y="18"/>
                        <a:pt x="59" y="18"/>
                        <a:pt x="59" y="18"/>
                      </a:cubicBezTo>
                      <a:cubicBezTo>
                        <a:pt x="58" y="18"/>
                        <a:pt x="58" y="18"/>
                        <a:pt x="58" y="18"/>
                      </a:cubicBezTo>
                      <a:cubicBezTo>
                        <a:pt x="54" y="17"/>
                        <a:pt x="54" y="17"/>
                        <a:pt x="54" y="17"/>
                      </a:cubicBezTo>
                      <a:cubicBezTo>
                        <a:pt x="52" y="17"/>
                        <a:pt x="52" y="17"/>
                        <a:pt x="52" y="17"/>
                      </a:cubicBezTo>
                      <a:cubicBezTo>
                        <a:pt x="51" y="16"/>
                        <a:pt x="51" y="16"/>
                        <a:pt x="51" y="16"/>
                      </a:cubicBezTo>
                      <a:cubicBezTo>
                        <a:pt x="51" y="16"/>
                        <a:pt x="51" y="16"/>
                        <a:pt x="51" y="16"/>
                      </a:cubicBezTo>
                      <a:cubicBezTo>
                        <a:pt x="50" y="16"/>
                        <a:pt x="50" y="16"/>
                        <a:pt x="50" y="16"/>
                      </a:cubicBezTo>
                      <a:cubicBezTo>
                        <a:pt x="49" y="17"/>
                        <a:pt x="49" y="17"/>
                        <a:pt x="49" y="17"/>
                      </a:cubicBezTo>
                      <a:cubicBezTo>
                        <a:pt x="48" y="17"/>
                        <a:pt x="48" y="17"/>
                        <a:pt x="48" y="17"/>
                      </a:cubicBezTo>
                      <a:cubicBezTo>
                        <a:pt x="46" y="18"/>
                        <a:pt x="46" y="18"/>
                        <a:pt x="46" y="18"/>
                      </a:cubicBezTo>
                      <a:cubicBezTo>
                        <a:pt x="45" y="18"/>
                        <a:pt x="45" y="18"/>
                        <a:pt x="45" y="18"/>
                      </a:cubicBezTo>
                      <a:cubicBezTo>
                        <a:pt x="44" y="18"/>
                        <a:pt x="44" y="18"/>
                        <a:pt x="44" y="18"/>
                      </a:cubicBezTo>
                      <a:cubicBezTo>
                        <a:pt x="44" y="18"/>
                        <a:pt x="44" y="18"/>
                        <a:pt x="44" y="18"/>
                      </a:cubicBezTo>
                      <a:cubicBezTo>
                        <a:pt x="43" y="17"/>
                        <a:pt x="43" y="17"/>
                        <a:pt x="43" y="17"/>
                      </a:cubicBezTo>
                      <a:cubicBezTo>
                        <a:pt x="42" y="17"/>
                        <a:pt x="42" y="17"/>
                        <a:pt x="42" y="17"/>
                      </a:cubicBezTo>
                      <a:cubicBezTo>
                        <a:pt x="41" y="17"/>
                        <a:pt x="41" y="17"/>
                        <a:pt x="41" y="17"/>
                      </a:cubicBezTo>
                      <a:cubicBezTo>
                        <a:pt x="41" y="16"/>
                        <a:pt x="41" y="16"/>
                        <a:pt x="41" y="16"/>
                      </a:cubicBezTo>
                      <a:cubicBezTo>
                        <a:pt x="40" y="16"/>
                        <a:pt x="40" y="16"/>
                        <a:pt x="40" y="16"/>
                      </a:cubicBezTo>
                      <a:cubicBezTo>
                        <a:pt x="40" y="16"/>
                        <a:pt x="40" y="16"/>
                        <a:pt x="40" y="16"/>
                      </a:cubicBezTo>
                      <a:cubicBezTo>
                        <a:pt x="40" y="16"/>
                        <a:pt x="40" y="16"/>
                        <a:pt x="40" y="16"/>
                      </a:cubicBezTo>
                      <a:cubicBezTo>
                        <a:pt x="39" y="16"/>
                        <a:pt x="39" y="16"/>
                        <a:pt x="39" y="16"/>
                      </a:cubicBezTo>
                      <a:cubicBezTo>
                        <a:pt x="38" y="15"/>
                        <a:pt x="38" y="15"/>
                        <a:pt x="38" y="15"/>
                      </a:cubicBezTo>
                      <a:cubicBezTo>
                        <a:pt x="38" y="15"/>
                        <a:pt x="38" y="15"/>
                        <a:pt x="38" y="15"/>
                      </a:cubicBezTo>
                      <a:cubicBezTo>
                        <a:pt x="38" y="15"/>
                        <a:pt x="38" y="15"/>
                        <a:pt x="38" y="15"/>
                      </a:cubicBezTo>
                      <a:cubicBezTo>
                        <a:pt x="38" y="14"/>
                        <a:pt x="38" y="14"/>
                        <a:pt x="38" y="14"/>
                      </a:cubicBezTo>
                      <a:cubicBezTo>
                        <a:pt x="38" y="14"/>
                        <a:pt x="38" y="14"/>
                        <a:pt x="38" y="14"/>
                      </a:cubicBezTo>
                      <a:cubicBezTo>
                        <a:pt x="38" y="13"/>
                        <a:pt x="38" y="13"/>
                        <a:pt x="38" y="13"/>
                      </a:cubicBezTo>
                      <a:cubicBezTo>
                        <a:pt x="38" y="13"/>
                        <a:pt x="38" y="13"/>
                        <a:pt x="38" y="13"/>
                      </a:cubicBezTo>
                      <a:cubicBezTo>
                        <a:pt x="38" y="13"/>
                        <a:pt x="38" y="13"/>
                        <a:pt x="38" y="13"/>
                      </a:cubicBezTo>
                      <a:cubicBezTo>
                        <a:pt x="38" y="12"/>
                        <a:pt x="38" y="12"/>
                        <a:pt x="38" y="12"/>
                      </a:cubicBezTo>
                      <a:cubicBezTo>
                        <a:pt x="38" y="12"/>
                        <a:pt x="38" y="12"/>
                        <a:pt x="38" y="12"/>
                      </a:cubicBezTo>
                      <a:cubicBezTo>
                        <a:pt x="38" y="12"/>
                        <a:pt x="38" y="12"/>
                        <a:pt x="38" y="12"/>
                      </a:cubicBezTo>
                      <a:cubicBezTo>
                        <a:pt x="38" y="11"/>
                        <a:pt x="38" y="11"/>
                        <a:pt x="38" y="11"/>
                      </a:cubicBezTo>
                      <a:cubicBezTo>
                        <a:pt x="38" y="11"/>
                        <a:pt x="38" y="11"/>
                        <a:pt x="38" y="11"/>
                      </a:cubicBezTo>
                      <a:cubicBezTo>
                        <a:pt x="38" y="10"/>
                        <a:pt x="38" y="10"/>
                        <a:pt x="38" y="10"/>
                      </a:cubicBezTo>
                      <a:cubicBezTo>
                        <a:pt x="38" y="10"/>
                        <a:pt x="38" y="10"/>
                        <a:pt x="38" y="10"/>
                      </a:cubicBezTo>
                      <a:cubicBezTo>
                        <a:pt x="38" y="9"/>
                        <a:pt x="38" y="9"/>
                        <a:pt x="38" y="9"/>
                      </a:cubicBezTo>
                      <a:cubicBezTo>
                        <a:pt x="38" y="8"/>
                        <a:pt x="38" y="8"/>
                        <a:pt x="38" y="8"/>
                      </a:cubicBezTo>
                      <a:cubicBezTo>
                        <a:pt x="38" y="8"/>
                        <a:pt x="38" y="8"/>
                        <a:pt x="38" y="8"/>
                      </a:cubicBezTo>
                      <a:cubicBezTo>
                        <a:pt x="38" y="8"/>
                        <a:pt x="38" y="8"/>
                        <a:pt x="38" y="8"/>
                      </a:cubicBezTo>
                      <a:cubicBezTo>
                        <a:pt x="38" y="8"/>
                        <a:pt x="38" y="8"/>
                        <a:pt x="38" y="8"/>
                      </a:cubicBezTo>
                      <a:cubicBezTo>
                        <a:pt x="38" y="7"/>
                        <a:pt x="38" y="7"/>
                        <a:pt x="38" y="7"/>
                      </a:cubicBezTo>
                      <a:cubicBezTo>
                        <a:pt x="38" y="6"/>
                        <a:pt x="38" y="6"/>
                        <a:pt x="38" y="6"/>
                      </a:cubicBezTo>
                      <a:cubicBezTo>
                        <a:pt x="37" y="6"/>
                        <a:pt x="37" y="6"/>
                        <a:pt x="37" y="6"/>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4"/>
                        <a:pt x="33" y="4"/>
                        <a:pt x="33" y="4"/>
                      </a:cubicBezTo>
                      <a:cubicBezTo>
                        <a:pt x="33" y="4"/>
                        <a:pt x="33" y="4"/>
                        <a:pt x="33" y="4"/>
                      </a:cubicBezTo>
                      <a:cubicBezTo>
                        <a:pt x="33" y="4"/>
                        <a:pt x="33" y="4"/>
                        <a:pt x="33" y="4"/>
                      </a:cubicBezTo>
                      <a:cubicBezTo>
                        <a:pt x="32" y="4"/>
                        <a:pt x="32" y="4"/>
                        <a:pt x="32" y="4"/>
                      </a:cubicBezTo>
                      <a:cubicBezTo>
                        <a:pt x="32" y="4"/>
                        <a:pt x="32" y="4"/>
                        <a:pt x="32" y="4"/>
                      </a:cubicBezTo>
                      <a:cubicBezTo>
                        <a:pt x="32" y="4"/>
                        <a:pt x="32" y="4"/>
                        <a:pt x="32" y="4"/>
                      </a:cubicBezTo>
                      <a:cubicBezTo>
                        <a:pt x="31" y="3"/>
                        <a:pt x="31" y="3"/>
                        <a:pt x="31" y="3"/>
                      </a:cubicBezTo>
                      <a:cubicBezTo>
                        <a:pt x="31" y="3"/>
                        <a:pt x="31" y="3"/>
                        <a:pt x="31" y="3"/>
                      </a:cubicBezTo>
                      <a:cubicBezTo>
                        <a:pt x="30" y="3"/>
                        <a:pt x="30" y="3"/>
                        <a:pt x="30" y="3"/>
                      </a:cubicBezTo>
                      <a:cubicBezTo>
                        <a:pt x="30" y="3"/>
                        <a:pt x="30" y="3"/>
                        <a:pt x="30" y="3"/>
                      </a:cubicBezTo>
                      <a:cubicBezTo>
                        <a:pt x="30" y="2"/>
                        <a:pt x="30" y="2"/>
                        <a:pt x="30" y="2"/>
                      </a:cubicBezTo>
                      <a:cubicBezTo>
                        <a:pt x="30" y="2"/>
                        <a:pt x="30" y="2"/>
                        <a:pt x="30" y="2"/>
                      </a:cubicBezTo>
                      <a:cubicBezTo>
                        <a:pt x="30" y="2"/>
                        <a:pt x="30" y="2"/>
                        <a:pt x="30" y="2"/>
                      </a:cubicBezTo>
                      <a:cubicBezTo>
                        <a:pt x="30" y="2"/>
                        <a:pt x="30" y="2"/>
                        <a:pt x="30" y="2"/>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8" y="2"/>
                        <a:pt x="28" y="2"/>
                        <a:pt x="28" y="2"/>
                      </a:cubicBezTo>
                      <a:cubicBezTo>
                        <a:pt x="28" y="1"/>
                        <a:pt x="28" y="1"/>
                        <a:pt x="28" y="1"/>
                      </a:cubicBezTo>
                      <a:cubicBezTo>
                        <a:pt x="28" y="1"/>
                        <a:pt x="28" y="1"/>
                        <a:pt x="28" y="1"/>
                      </a:cubicBezTo>
                      <a:cubicBezTo>
                        <a:pt x="28" y="2"/>
                        <a:pt x="28" y="2"/>
                        <a:pt x="28" y="2"/>
                      </a:cubicBezTo>
                      <a:cubicBezTo>
                        <a:pt x="28" y="2"/>
                        <a:pt x="28" y="2"/>
                        <a:pt x="28" y="2"/>
                      </a:cubicBezTo>
                      <a:cubicBezTo>
                        <a:pt x="28" y="2"/>
                        <a:pt x="28" y="2"/>
                        <a:pt x="28" y="2"/>
                      </a:cubicBezTo>
                      <a:cubicBezTo>
                        <a:pt x="27" y="2"/>
                        <a:pt x="27" y="2"/>
                        <a:pt x="27" y="2"/>
                      </a:cubicBezTo>
                      <a:cubicBezTo>
                        <a:pt x="26" y="2"/>
                        <a:pt x="26" y="2"/>
                        <a:pt x="26" y="2"/>
                      </a:cubicBezTo>
                      <a:cubicBezTo>
                        <a:pt x="26" y="2"/>
                        <a:pt x="26" y="2"/>
                        <a:pt x="26" y="2"/>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5" y="1"/>
                        <a:pt x="25" y="1"/>
                        <a:pt x="25" y="1"/>
                      </a:cubicBezTo>
                      <a:cubicBezTo>
                        <a:pt x="25" y="1"/>
                        <a:pt x="25" y="1"/>
                        <a:pt x="25" y="1"/>
                      </a:cubicBezTo>
                      <a:cubicBezTo>
                        <a:pt x="25" y="1"/>
                        <a:pt x="25" y="1"/>
                        <a:pt x="25" y="1"/>
                      </a:cubicBezTo>
                      <a:cubicBezTo>
                        <a:pt x="25" y="1"/>
                        <a:pt x="25" y="1"/>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3"/>
                        <a:pt x="25" y="3"/>
                        <a:pt x="25" y="3"/>
                      </a:cubicBezTo>
                      <a:cubicBezTo>
                        <a:pt x="25" y="3"/>
                        <a:pt x="25" y="3"/>
                        <a:pt x="25" y="3"/>
                      </a:cubicBezTo>
                      <a:cubicBezTo>
                        <a:pt x="25" y="3"/>
                        <a:pt x="25" y="3"/>
                        <a:pt x="25" y="3"/>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2"/>
                        <a:pt x="23" y="2"/>
                        <a:pt x="23" y="2"/>
                      </a:cubicBezTo>
                      <a:cubicBezTo>
                        <a:pt x="23" y="3"/>
                        <a:pt x="23" y="3"/>
                        <a:pt x="23" y="3"/>
                      </a:cubicBezTo>
                      <a:cubicBezTo>
                        <a:pt x="23" y="4"/>
                        <a:pt x="23" y="4"/>
                        <a:pt x="23" y="4"/>
                      </a:cubicBezTo>
                      <a:cubicBezTo>
                        <a:pt x="23" y="4"/>
                        <a:pt x="23" y="4"/>
                        <a:pt x="23" y="4"/>
                      </a:cubicBezTo>
                      <a:cubicBezTo>
                        <a:pt x="23" y="5"/>
                        <a:pt x="23" y="5"/>
                        <a:pt x="23" y="5"/>
                      </a:cubicBezTo>
                      <a:cubicBezTo>
                        <a:pt x="23" y="5"/>
                        <a:pt x="23" y="5"/>
                        <a:pt x="23" y="5"/>
                      </a:cubicBezTo>
                      <a:cubicBezTo>
                        <a:pt x="22" y="5"/>
                        <a:pt x="22" y="5"/>
                        <a:pt x="22" y="5"/>
                      </a:cubicBezTo>
                      <a:cubicBezTo>
                        <a:pt x="22" y="5"/>
                        <a:pt x="22" y="5"/>
                        <a:pt x="22" y="5"/>
                      </a:cubicBezTo>
                      <a:cubicBezTo>
                        <a:pt x="22" y="5"/>
                        <a:pt x="22" y="5"/>
                        <a:pt x="22" y="5"/>
                      </a:cubicBezTo>
                      <a:cubicBezTo>
                        <a:pt x="22" y="5"/>
                        <a:pt x="22" y="5"/>
                        <a:pt x="22" y="5"/>
                      </a:cubicBezTo>
                      <a:cubicBezTo>
                        <a:pt x="22" y="6"/>
                        <a:pt x="22" y="6"/>
                        <a:pt x="22" y="6"/>
                      </a:cubicBezTo>
                      <a:cubicBezTo>
                        <a:pt x="22" y="6"/>
                        <a:pt x="22" y="6"/>
                        <a:pt x="22" y="6"/>
                      </a:cubicBezTo>
                      <a:cubicBezTo>
                        <a:pt x="22" y="7"/>
                        <a:pt x="22" y="7"/>
                        <a:pt x="22" y="7"/>
                      </a:cubicBezTo>
                      <a:cubicBezTo>
                        <a:pt x="22" y="7"/>
                        <a:pt x="22" y="7"/>
                        <a:pt x="22" y="7"/>
                      </a:cubicBezTo>
                      <a:cubicBezTo>
                        <a:pt x="22" y="8"/>
                        <a:pt x="22" y="8"/>
                        <a:pt x="22" y="8"/>
                      </a:cubicBezTo>
                      <a:cubicBezTo>
                        <a:pt x="21" y="8"/>
                        <a:pt x="21" y="8"/>
                        <a:pt x="21" y="8"/>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10"/>
                        <a:pt x="21" y="10"/>
                        <a:pt x="21" y="10"/>
                      </a:cubicBezTo>
                      <a:cubicBezTo>
                        <a:pt x="21" y="10"/>
                        <a:pt x="21" y="10"/>
                        <a:pt x="21" y="10"/>
                      </a:cubicBezTo>
                      <a:cubicBezTo>
                        <a:pt x="21" y="10"/>
                        <a:pt x="21" y="10"/>
                        <a:pt x="21" y="10"/>
                      </a:cubicBezTo>
                      <a:cubicBezTo>
                        <a:pt x="21" y="10"/>
                        <a:pt x="21" y="10"/>
                        <a:pt x="21" y="10"/>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2" y="11"/>
                        <a:pt x="22" y="11"/>
                        <a:pt x="22" y="11"/>
                      </a:cubicBezTo>
                      <a:cubicBezTo>
                        <a:pt x="22" y="10"/>
                        <a:pt x="22" y="10"/>
                        <a:pt x="22" y="10"/>
                      </a:cubicBezTo>
                      <a:cubicBezTo>
                        <a:pt x="22" y="10"/>
                        <a:pt x="22" y="10"/>
                        <a:pt x="22" y="10"/>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1" y="11"/>
                        <a:pt x="21" y="11"/>
                        <a:pt x="21" y="11"/>
                      </a:cubicBezTo>
                      <a:cubicBezTo>
                        <a:pt x="21" y="11"/>
                        <a:pt x="21" y="11"/>
                        <a:pt x="21" y="11"/>
                      </a:cubicBezTo>
                      <a:cubicBezTo>
                        <a:pt x="21" y="12"/>
                        <a:pt x="21" y="12"/>
                        <a:pt x="21" y="12"/>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4"/>
                        <a:pt x="21" y="14"/>
                        <a:pt x="21" y="14"/>
                      </a:cubicBezTo>
                      <a:cubicBezTo>
                        <a:pt x="21" y="14"/>
                        <a:pt x="21" y="14"/>
                        <a:pt x="21" y="14"/>
                      </a:cubicBezTo>
                      <a:cubicBezTo>
                        <a:pt x="21" y="14"/>
                        <a:pt x="21" y="14"/>
                        <a:pt x="21" y="14"/>
                      </a:cubicBezTo>
                      <a:cubicBezTo>
                        <a:pt x="21" y="14"/>
                        <a:pt x="21" y="14"/>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0" y="14"/>
                        <a:pt x="20" y="14"/>
                        <a:pt x="20" y="14"/>
                      </a:cubicBezTo>
                      <a:cubicBezTo>
                        <a:pt x="21" y="14"/>
                        <a:pt x="21" y="14"/>
                        <a:pt x="21" y="14"/>
                      </a:cubicBezTo>
                      <a:cubicBezTo>
                        <a:pt x="21" y="13"/>
                        <a:pt x="21" y="13"/>
                        <a:pt x="21" y="13"/>
                      </a:cubicBezTo>
                      <a:cubicBezTo>
                        <a:pt x="20" y="13"/>
                        <a:pt x="20" y="13"/>
                        <a:pt x="20" y="13"/>
                      </a:cubicBezTo>
                      <a:cubicBezTo>
                        <a:pt x="20" y="14"/>
                        <a:pt x="20" y="14"/>
                        <a:pt x="20" y="14"/>
                      </a:cubicBezTo>
                      <a:cubicBezTo>
                        <a:pt x="20" y="14"/>
                        <a:pt x="20" y="14"/>
                        <a:pt x="20" y="14"/>
                      </a:cubicBezTo>
                      <a:cubicBezTo>
                        <a:pt x="20" y="15"/>
                        <a:pt x="20" y="15"/>
                        <a:pt x="20" y="15"/>
                      </a:cubicBezTo>
                      <a:cubicBezTo>
                        <a:pt x="20" y="16"/>
                        <a:pt x="20" y="16"/>
                        <a:pt x="20" y="16"/>
                      </a:cubicBezTo>
                      <a:cubicBezTo>
                        <a:pt x="20" y="16"/>
                        <a:pt x="20" y="16"/>
                        <a:pt x="20" y="16"/>
                      </a:cubicBezTo>
                      <a:cubicBezTo>
                        <a:pt x="20" y="16"/>
                        <a:pt x="20" y="16"/>
                        <a:pt x="20" y="16"/>
                      </a:cubicBezTo>
                      <a:cubicBezTo>
                        <a:pt x="20" y="17"/>
                        <a:pt x="20" y="17"/>
                        <a:pt x="20" y="17"/>
                      </a:cubicBezTo>
                      <a:cubicBezTo>
                        <a:pt x="20" y="17"/>
                        <a:pt x="20" y="17"/>
                        <a:pt x="20" y="17"/>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8"/>
                        <a:pt x="19" y="18"/>
                        <a:pt x="19" y="18"/>
                      </a:cubicBezTo>
                      <a:cubicBezTo>
                        <a:pt x="19" y="18"/>
                        <a:pt x="19" y="18"/>
                        <a:pt x="19" y="18"/>
                      </a:cubicBezTo>
                      <a:cubicBezTo>
                        <a:pt x="19" y="19"/>
                        <a:pt x="19" y="19"/>
                        <a:pt x="19" y="19"/>
                      </a:cubicBezTo>
                      <a:cubicBezTo>
                        <a:pt x="19" y="19"/>
                        <a:pt x="19" y="19"/>
                        <a:pt x="19" y="19"/>
                      </a:cubicBezTo>
                      <a:cubicBezTo>
                        <a:pt x="19" y="19"/>
                        <a:pt x="19" y="19"/>
                        <a:pt x="19" y="19"/>
                      </a:cubicBezTo>
                      <a:cubicBezTo>
                        <a:pt x="19" y="20"/>
                        <a:pt x="19" y="20"/>
                        <a:pt x="19" y="20"/>
                      </a:cubicBezTo>
                      <a:cubicBezTo>
                        <a:pt x="19" y="20"/>
                        <a:pt x="19" y="20"/>
                        <a:pt x="19" y="20"/>
                      </a:cubicBezTo>
                      <a:cubicBezTo>
                        <a:pt x="19" y="20"/>
                        <a:pt x="19" y="20"/>
                        <a:pt x="19" y="20"/>
                      </a:cubicBezTo>
                      <a:cubicBezTo>
                        <a:pt x="19" y="21"/>
                        <a:pt x="19" y="21"/>
                        <a:pt x="19" y="21"/>
                      </a:cubicBezTo>
                      <a:cubicBezTo>
                        <a:pt x="19" y="21"/>
                        <a:pt x="19" y="21"/>
                        <a:pt x="19" y="21"/>
                      </a:cubicBezTo>
                      <a:cubicBezTo>
                        <a:pt x="18" y="22"/>
                        <a:pt x="18" y="22"/>
                        <a:pt x="18" y="22"/>
                      </a:cubicBezTo>
                      <a:cubicBezTo>
                        <a:pt x="18" y="22"/>
                        <a:pt x="18" y="22"/>
                        <a:pt x="18" y="22"/>
                      </a:cubicBezTo>
                      <a:cubicBezTo>
                        <a:pt x="18" y="22"/>
                        <a:pt x="18" y="22"/>
                        <a:pt x="18" y="22"/>
                      </a:cubicBezTo>
                      <a:cubicBezTo>
                        <a:pt x="18" y="23"/>
                        <a:pt x="18" y="23"/>
                        <a:pt x="18" y="23"/>
                      </a:cubicBezTo>
                      <a:cubicBezTo>
                        <a:pt x="17" y="23"/>
                        <a:pt x="17" y="23"/>
                        <a:pt x="17" y="23"/>
                      </a:cubicBezTo>
                      <a:cubicBezTo>
                        <a:pt x="18" y="23"/>
                        <a:pt x="18" y="23"/>
                        <a:pt x="18" y="23"/>
                      </a:cubicBezTo>
                      <a:cubicBezTo>
                        <a:pt x="17" y="24"/>
                        <a:pt x="17" y="24"/>
                        <a:pt x="17" y="25"/>
                      </a:cubicBezTo>
                      <a:cubicBezTo>
                        <a:pt x="17" y="25"/>
                        <a:pt x="17" y="25"/>
                        <a:pt x="17" y="25"/>
                      </a:cubicBezTo>
                      <a:cubicBezTo>
                        <a:pt x="17" y="25"/>
                        <a:pt x="17" y="25"/>
                        <a:pt x="17" y="25"/>
                      </a:cubicBezTo>
                      <a:cubicBezTo>
                        <a:pt x="17" y="25"/>
                        <a:pt x="17" y="25"/>
                        <a:pt x="17" y="25"/>
                      </a:cubicBezTo>
                      <a:cubicBezTo>
                        <a:pt x="17" y="26"/>
                        <a:pt x="17" y="26"/>
                        <a:pt x="17" y="26"/>
                      </a:cubicBezTo>
                      <a:cubicBezTo>
                        <a:pt x="17" y="26"/>
                        <a:pt x="17" y="26"/>
                        <a:pt x="17" y="26"/>
                      </a:cubicBezTo>
                      <a:cubicBezTo>
                        <a:pt x="17" y="26"/>
                        <a:pt x="17" y="26"/>
                        <a:pt x="17" y="26"/>
                      </a:cubicBezTo>
                      <a:cubicBezTo>
                        <a:pt x="17" y="26"/>
                        <a:pt x="17" y="26"/>
                        <a:pt x="16" y="26"/>
                      </a:cubicBezTo>
                      <a:cubicBezTo>
                        <a:pt x="16" y="27"/>
                        <a:pt x="16" y="27"/>
                        <a:pt x="16" y="27"/>
                      </a:cubicBezTo>
                      <a:cubicBezTo>
                        <a:pt x="16" y="27"/>
                        <a:pt x="16" y="27"/>
                        <a:pt x="16" y="27"/>
                      </a:cubicBezTo>
                      <a:cubicBezTo>
                        <a:pt x="16" y="27"/>
                        <a:pt x="16" y="27"/>
                        <a:pt x="16" y="27"/>
                      </a:cubicBezTo>
                      <a:cubicBezTo>
                        <a:pt x="16" y="28"/>
                        <a:pt x="16" y="28"/>
                        <a:pt x="16" y="28"/>
                      </a:cubicBezTo>
                      <a:cubicBezTo>
                        <a:pt x="15" y="28"/>
                        <a:pt x="15" y="28"/>
                        <a:pt x="15" y="28"/>
                      </a:cubicBezTo>
                      <a:cubicBezTo>
                        <a:pt x="16" y="28"/>
                        <a:pt x="16" y="28"/>
                        <a:pt x="16" y="28"/>
                      </a:cubicBezTo>
                      <a:cubicBezTo>
                        <a:pt x="16" y="29"/>
                        <a:pt x="16" y="29"/>
                        <a:pt x="16" y="29"/>
                      </a:cubicBezTo>
                      <a:cubicBezTo>
                        <a:pt x="15" y="29"/>
                        <a:pt x="15" y="29"/>
                        <a:pt x="15" y="29"/>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6" y="31"/>
                        <a:pt x="16" y="31"/>
                        <a:pt x="16" y="31"/>
                      </a:cubicBezTo>
                      <a:cubicBezTo>
                        <a:pt x="16" y="31"/>
                        <a:pt x="16" y="31"/>
                        <a:pt x="16" y="31"/>
                      </a:cubicBezTo>
                      <a:cubicBezTo>
                        <a:pt x="16" y="31"/>
                        <a:pt x="16" y="31"/>
                        <a:pt x="16" y="31"/>
                      </a:cubicBezTo>
                      <a:cubicBezTo>
                        <a:pt x="16" y="32"/>
                        <a:pt x="16" y="32"/>
                        <a:pt x="16" y="32"/>
                      </a:cubicBezTo>
                      <a:cubicBezTo>
                        <a:pt x="16" y="32"/>
                        <a:pt x="16" y="32"/>
                        <a:pt x="16" y="32"/>
                      </a:cubicBezTo>
                      <a:cubicBezTo>
                        <a:pt x="16" y="32"/>
                        <a:pt x="16" y="32"/>
                        <a:pt x="16" y="32"/>
                      </a:cubicBezTo>
                      <a:cubicBezTo>
                        <a:pt x="15" y="32"/>
                        <a:pt x="15" y="32"/>
                        <a:pt x="15" y="32"/>
                      </a:cubicBezTo>
                      <a:cubicBezTo>
                        <a:pt x="15" y="32"/>
                        <a:pt x="15" y="32"/>
                        <a:pt x="15" y="32"/>
                      </a:cubicBezTo>
                      <a:cubicBezTo>
                        <a:pt x="15" y="31"/>
                        <a:pt x="15" y="31"/>
                        <a:pt x="15" y="31"/>
                      </a:cubicBezTo>
                      <a:cubicBezTo>
                        <a:pt x="15" y="31"/>
                        <a:pt x="15" y="31"/>
                        <a:pt x="15" y="31"/>
                      </a:cubicBezTo>
                      <a:cubicBezTo>
                        <a:pt x="15" y="31"/>
                        <a:pt x="15" y="31"/>
                        <a:pt x="15" y="31"/>
                      </a:cubicBezTo>
                      <a:cubicBezTo>
                        <a:pt x="15" y="31"/>
                        <a:pt x="15" y="31"/>
                        <a:pt x="15" y="31"/>
                      </a:cubicBezTo>
                      <a:cubicBezTo>
                        <a:pt x="14" y="34"/>
                        <a:pt x="14" y="34"/>
                        <a:pt x="14" y="34"/>
                      </a:cubicBezTo>
                      <a:cubicBezTo>
                        <a:pt x="14" y="34"/>
                        <a:pt x="14" y="34"/>
                        <a:pt x="14" y="34"/>
                      </a:cubicBezTo>
                      <a:cubicBezTo>
                        <a:pt x="14" y="35"/>
                        <a:pt x="14" y="35"/>
                        <a:pt x="14" y="35"/>
                      </a:cubicBezTo>
                      <a:cubicBezTo>
                        <a:pt x="14" y="35"/>
                        <a:pt x="14" y="35"/>
                        <a:pt x="14" y="35"/>
                      </a:cubicBezTo>
                      <a:cubicBezTo>
                        <a:pt x="14" y="35"/>
                        <a:pt x="14" y="35"/>
                        <a:pt x="14" y="35"/>
                      </a:cubicBezTo>
                      <a:cubicBezTo>
                        <a:pt x="15" y="35"/>
                        <a:pt x="15" y="35"/>
                        <a:pt x="15" y="35"/>
                      </a:cubicBezTo>
                      <a:cubicBezTo>
                        <a:pt x="15" y="35"/>
                        <a:pt x="15" y="35"/>
                        <a:pt x="15" y="35"/>
                      </a:cubicBezTo>
                      <a:cubicBezTo>
                        <a:pt x="15" y="36"/>
                        <a:pt x="15" y="36"/>
                        <a:pt x="15" y="36"/>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6"/>
                        <a:pt x="14" y="36"/>
                        <a:pt x="14" y="36"/>
                      </a:cubicBezTo>
                      <a:cubicBezTo>
                        <a:pt x="13" y="37"/>
                        <a:pt x="13" y="37"/>
                        <a:pt x="13" y="37"/>
                      </a:cubicBezTo>
                      <a:cubicBezTo>
                        <a:pt x="13" y="37"/>
                        <a:pt x="13" y="37"/>
                        <a:pt x="13" y="37"/>
                      </a:cubicBezTo>
                      <a:cubicBezTo>
                        <a:pt x="13" y="37"/>
                        <a:pt x="13" y="37"/>
                        <a:pt x="13" y="37"/>
                      </a:cubicBezTo>
                      <a:cubicBezTo>
                        <a:pt x="13" y="37"/>
                        <a:pt x="13" y="37"/>
                        <a:pt x="13" y="37"/>
                      </a:cubicBezTo>
                      <a:cubicBezTo>
                        <a:pt x="13" y="37"/>
                        <a:pt x="13" y="37"/>
                        <a:pt x="13" y="37"/>
                      </a:cubicBezTo>
                      <a:cubicBezTo>
                        <a:pt x="13" y="38"/>
                        <a:pt x="13" y="38"/>
                        <a:pt x="13" y="38"/>
                      </a:cubicBezTo>
                      <a:cubicBezTo>
                        <a:pt x="13" y="38"/>
                        <a:pt x="13" y="38"/>
                        <a:pt x="13" y="38"/>
                      </a:cubicBezTo>
                      <a:cubicBezTo>
                        <a:pt x="13" y="38"/>
                        <a:pt x="13" y="38"/>
                        <a:pt x="13" y="38"/>
                      </a:cubicBezTo>
                      <a:cubicBezTo>
                        <a:pt x="12" y="40"/>
                        <a:pt x="12" y="40"/>
                        <a:pt x="12" y="40"/>
                      </a:cubicBezTo>
                      <a:cubicBezTo>
                        <a:pt x="12" y="40"/>
                        <a:pt x="12" y="41"/>
                        <a:pt x="11" y="42"/>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4"/>
                        <a:pt x="11" y="45"/>
                        <a:pt x="11" y="45"/>
                      </a:cubicBezTo>
                      <a:cubicBezTo>
                        <a:pt x="10" y="48"/>
                        <a:pt x="10" y="48"/>
                        <a:pt x="10" y="48"/>
                      </a:cubicBezTo>
                      <a:cubicBezTo>
                        <a:pt x="9" y="48"/>
                        <a:pt x="9" y="48"/>
                        <a:pt x="9" y="48"/>
                      </a:cubicBezTo>
                      <a:cubicBezTo>
                        <a:pt x="9" y="49"/>
                        <a:pt x="9" y="49"/>
                        <a:pt x="9" y="49"/>
                      </a:cubicBezTo>
                      <a:cubicBezTo>
                        <a:pt x="9" y="49"/>
                        <a:pt x="9" y="49"/>
                        <a:pt x="9" y="49"/>
                      </a:cubicBezTo>
                      <a:cubicBezTo>
                        <a:pt x="9" y="49"/>
                        <a:pt x="9" y="49"/>
                        <a:pt x="9" y="49"/>
                      </a:cubicBezTo>
                      <a:cubicBezTo>
                        <a:pt x="10" y="49"/>
                        <a:pt x="10" y="49"/>
                        <a:pt x="10" y="49"/>
                      </a:cubicBezTo>
                      <a:cubicBezTo>
                        <a:pt x="10" y="48"/>
                        <a:pt x="10" y="48"/>
                        <a:pt x="10" y="48"/>
                      </a:cubicBezTo>
                      <a:cubicBezTo>
                        <a:pt x="10" y="48"/>
                        <a:pt x="10" y="48"/>
                        <a:pt x="10" y="48"/>
                      </a:cubicBezTo>
                      <a:cubicBezTo>
                        <a:pt x="10" y="48"/>
                        <a:pt x="10" y="48"/>
                        <a:pt x="10" y="48"/>
                      </a:cubicBezTo>
                      <a:cubicBezTo>
                        <a:pt x="10" y="48"/>
                        <a:pt x="10" y="48"/>
                        <a:pt x="10" y="48"/>
                      </a:cubicBezTo>
                      <a:cubicBezTo>
                        <a:pt x="11" y="49"/>
                        <a:pt x="11" y="49"/>
                        <a:pt x="11" y="49"/>
                      </a:cubicBezTo>
                      <a:cubicBezTo>
                        <a:pt x="11" y="49"/>
                        <a:pt x="11" y="49"/>
                        <a:pt x="11" y="49"/>
                      </a:cubicBezTo>
                      <a:cubicBezTo>
                        <a:pt x="11" y="49"/>
                        <a:pt x="11" y="49"/>
                        <a:pt x="11" y="49"/>
                      </a:cubicBezTo>
                      <a:cubicBezTo>
                        <a:pt x="11" y="49"/>
                        <a:pt x="11" y="49"/>
                        <a:pt x="11" y="49"/>
                      </a:cubicBezTo>
                      <a:cubicBezTo>
                        <a:pt x="10" y="49"/>
                        <a:pt x="10" y="49"/>
                        <a:pt x="10" y="49"/>
                      </a:cubicBezTo>
                      <a:cubicBezTo>
                        <a:pt x="10" y="49"/>
                        <a:pt x="10" y="49"/>
                        <a:pt x="10" y="49"/>
                      </a:cubicBezTo>
                      <a:cubicBezTo>
                        <a:pt x="10" y="48"/>
                        <a:pt x="10" y="48"/>
                        <a:pt x="10" y="48"/>
                      </a:cubicBezTo>
                      <a:cubicBezTo>
                        <a:pt x="10" y="48"/>
                        <a:pt x="10" y="48"/>
                        <a:pt x="10" y="48"/>
                      </a:cubicBezTo>
                      <a:cubicBezTo>
                        <a:pt x="10" y="48"/>
                        <a:pt x="10" y="48"/>
                        <a:pt x="10" y="48"/>
                      </a:cubicBezTo>
                      <a:cubicBezTo>
                        <a:pt x="10" y="49"/>
                        <a:pt x="10" y="49"/>
                        <a:pt x="10" y="49"/>
                      </a:cubicBezTo>
                      <a:cubicBezTo>
                        <a:pt x="10" y="49"/>
                        <a:pt x="10" y="49"/>
                        <a:pt x="10" y="49"/>
                      </a:cubicBezTo>
                      <a:cubicBezTo>
                        <a:pt x="10" y="49"/>
                        <a:pt x="10" y="49"/>
                        <a:pt x="10" y="49"/>
                      </a:cubicBezTo>
                      <a:cubicBezTo>
                        <a:pt x="10" y="49"/>
                        <a:pt x="10" y="49"/>
                        <a:pt x="10" y="49"/>
                      </a:cubicBezTo>
                      <a:cubicBezTo>
                        <a:pt x="9" y="49"/>
                        <a:pt x="9" y="49"/>
                        <a:pt x="9" y="49"/>
                      </a:cubicBezTo>
                      <a:cubicBezTo>
                        <a:pt x="9" y="50"/>
                        <a:pt x="9" y="50"/>
                        <a:pt x="9" y="50"/>
                      </a:cubicBezTo>
                      <a:cubicBezTo>
                        <a:pt x="9" y="50"/>
                        <a:pt x="9" y="50"/>
                        <a:pt x="9" y="50"/>
                      </a:cubicBezTo>
                      <a:cubicBezTo>
                        <a:pt x="9" y="50"/>
                        <a:pt x="8" y="51"/>
                        <a:pt x="8" y="51"/>
                      </a:cubicBezTo>
                      <a:cubicBezTo>
                        <a:pt x="8" y="52"/>
                        <a:pt x="8" y="52"/>
                        <a:pt x="8" y="52"/>
                      </a:cubicBezTo>
                      <a:cubicBezTo>
                        <a:pt x="6" y="54"/>
                        <a:pt x="6" y="54"/>
                        <a:pt x="6" y="54"/>
                      </a:cubicBezTo>
                      <a:cubicBezTo>
                        <a:pt x="6" y="55"/>
                        <a:pt x="6" y="55"/>
                        <a:pt x="6" y="55"/>
                      </a:cubicBezTo>
                      <a:cubicBezTo>
                        <a:pt x="6" y="55"/>
                        <a:pt x="6" y="55"/>
                        <a:pt x="6" y="55"/>
                      </a:cubicBezTo>
                      <a:cubicBezTo>
                        <a:pt x="7" y="54"/>
                        <a:pt x="7" y="54"/>
                        <a:pt x="7" y="54"/>
                      </a:cubicBezTo>
                      <a:cubicBezTo>
                        <a:pt x="7" y="54"/>
                        <a:pt x="7" y="54"/>
                        <a:pt x="7" y="54"/>
                      </a:cubicBezTo>
                      <a:cubicBezTo>
                        <a:pt x="7" y="54"/>
                        <a:pt x="7" y="54"/>
                        <a:pt x="7" y="54"/>
                      </a:cubicBezTo>
                      <a:cubicBezTo>
                        <a:pt x="7" y="54"/>
                        <a:pt x="7" y="54"/>
                        <a:pt x="7" y="54"/>
                      </a:cubicBezTo>
                      <a:cubicBezTo>
                        <a:pt x="7" y="54"/>
                        <a:pt x="7" y="54"/>
                        <a:pt x="7" y="54"/>
                      </a:cubicBezTo>
                      <a:cubicBezTo>
                        <a:pt x="8" y="54"/>
                        <a:pt x="8" y="54"/>
                        <a:pt x="8" y="54"/>
                      </a:cubicBezTo>
                      <a:cubicBezTo>
                        <a:pt x="8" y="54"/>
                        <a:pt x="8" y="54"/>
                        <a:pt x="8" y="54"/>
                      </a:cubicBezTo>
                      <a:cubicBezTo>
                        <a:pt x="8" y="54"/>
                        <a:pt x="8" y="54"/>
                        <a:pt x="8" y="54"/>
                      </a:cubicBezTo>
                      <a:cubicBezTo>
                        <a:pt x="8" y="54"/>
                        <a:pt x="8" y="54"/>
                        <a:pt x="8" y="54"/>
                      </a:cubicBezTo>
                      <a:cubicBezTo>
                        <a:pt x="8" y="54"/>
                        <a:pt x="8" y="54"/>
                        <a:pt x="8" y="54"/>
                      </a:cubicBezTo>
                      <a:cubicBezTo>
                        <a:pt x="8" y="54"/>
                        <a:pt x="8" y="55"/>
                        <a:pt x="8" y="55"/>
                      </a:cubicBezTo>
                      <a:cubicBezTo>
                        <a:pt x="8" y="55"/>
                        <a:pt x="8" y="55"/>
                        <a:pt x="8" y="55"/>
                      </a:cubicBezTo>
                      <a:cubicBezTo>
                        <a:pt x="8" y="55"/>
                        <a:pt x="8" y="55"/>
                        <a:pt x="8" y="55"/>
                      </a:cubicBezTo>
                      <a:cubicBezTo>
                        <a:pt x="8" y="55"/>
                        <a:pt x="8" y="55"/>
                        <a:pt x="8" y="55"/>
                      </a:cubicBezTo>
                      <a:cubicBezTo>
                        <a:pt x="8" y="55"/>
                        <a:pt x="8" y="55"/>
                        <a:pt x="8" y="55"/>
                      </a:cubicBezTo>
                      <a:cubicBezTo>
                        <a:pt x="8" y="55"/>
                        <a:pt x="8" y="55"/>
                        <a:pt x="8" y="55"/>
                      </a:cubicBezTo>
                      <a:cubicBezTo>
                        <a:pt x="7" y="55"/>
                        <a:pt x="7" y="55"/>
                        <a:pt x="7" y="55"/>
                      </a:cubicBezTo>
                      <a:cubicBezTo>
                        <a:pt x="7" y="55"/>
                        <a:pt x="7" y="55"/>
                        <a:pt x="7" y="55"/>
                      </a:cubicBezTo>
                      <a:cubicBezTo>
                        <a:pt x="7" y="55"/>
                        <a:pt x="7" y="55"/>
                        <a:pt x="7" y="55"/>
                      </a:cubicBezTo>
                      <a:cubicBezTo>
                        <a:pt x="8" y="54"/>
                        <a:pt x="8" y="54"/>
                        <a:pt x="8" y="54"/>
                      </a:cubicBezTo>
                      <a:cubicBezTo>
                        <a:pt x="8" y="54"/>
                        <a:pt x="8" y="54"/>
                        <a:pt x="8" y="54"/>
                      </a:cubicBezTo>
                      <a:cubicBezTo>
                        <a:pt x="7" y="54"/>
                        <a:pt x="7" y="54"/>
                        <a:pt x="7" y="54"/>
                      </a:cubicBezTo>
                      <a:cubicBezTo>
                        <a:pt x="7" y="54"/>
                        <a:pt x="7" y="54"/>
                        <a:pt x="7" y="54"/>
                      </a:cubicBezTo>
                      <a:cubicBezTo>
                        <a:pt x="7" y="55"/>
                        <a:pt x="7" y="55"/>
                        <a:pt x="7" y="55"/>
                      </a:cubicBezTo>
                      <a:cubicBezTo>
                        <a:pt x="6" y="55"/>
                        <a:pt x="6" y="55"/>
                        <a:pt x="6" y="55"/>
                      </a:cubicBezTo>
                      <a:cubicBezTo>
                        <a:pt x="6" y="55"/>
                        <a:pt x="6" y="55"/>
                        <a:pt x="6" y="55"/>
                      </a:cubicBezTo>
                      <a:cubicBezTo>
                        <a:pt x="6" y="55"/>
                        <a:pt x="6" y="55"/>
                        <a:pt x="6" y="55"/>
                      </a:cubicBezTo>
                      <a:cubicBezTo>
                        <a:pt x="6" y="55"/>
                        <a:pt x="6" y="55"/>
                        <a:pt x="6" y="55"/>
                      </a:cubicBezTo>
                      <a:cubicBezTo>
                        <a:pt x="6" y="56"/>
                        <a:pt x="6" y="56"/>
                        <a:pt x="6" y="56"/>
                      </a:cubicBezTo>
                      <a:cubicBezTo>
                        <a:pt x="6" y="56"/>
                        <a:pt x="6" y="56"/>
                        <a:pt x="6" y="56"/>
                      </a:cubicBezTo>
                      <a:cubicBezTo>
                        <a:pt x="6" y="56"/>
                        <a:pt x="6" y="56"/>
                        <a:pt x="6" y="56"/>
                      </a:cubicBezTo>
                      <a:cubicBezTo>
                        <a:pt x="6" y="56"/>
                        <a:pt x="6" y="56"/>
                        <a:pt x="6" y="56"/>
                      </a:cubicBezTo>
                      <a:cubicBezTo>
                        <a:pt x="6" y="55"/>
                        <a:pt x="6" y="55"/>
                        <a:pt x="6" y="55"/>
                      </a:cubicBezTo>
                      <a:cubicBezTo>
                        <a:pt x="6" y="55"/>
                        <a:pt x="6" y="55"/>
                        <a:pt x="6" y="55"/>
                      </a:cubicBezTo>
                      <a:cubicBezTo>
                        <a:pt x="5" y="55"/>
                        <a:pt x="5" y="55"/>
                        <a:pt x="5" y="55"/>
                      </a:cubicBezTo>
                      <a:cubicBezTo>
                        <a:pt x="5" y="55"/>
                        <a:pt x="5" y="55"/>
                        <a:pt x="5" y="55"/>
                      </a:cubicBezTo>
                      <a:cubicBezTo>
                        <a:pt x="5" y="55"/>
                        <a:pt x="5" y="55"/>
                        <a:pt x="5" y="55"/>
                      </a:cubicBezTo>
                      <a:cubicBezTo>
                        <a:pt x="5" y="55"/>
                        <a:pt x="5" y="55"/>
                        <a:pt x="5" y="55"/>
                      </a:cubicBezTo>
                      <a:cubicBezTo>
                        <a:pt x="4" y="56"/>
                        <a:pt x="4" y="56"/>
                        <a:pt x="4" y="56"/>
                      </a:cubicBezTo>
                      <a:cubicBezTo>
                        <a:pt x="5" y="56"/>
                        <a:pt x="5" y="56"/>
                        <a:pt x="5" y="56"/>
                      </a:cubicBezTo>
                      <a:cubicBezTo>
                        <a:pt x="4" y="57"/>
                        <a:pt x="4" y="57"/>
                        <a:pt x="4" y="57"/>
                      </a:cubicBezTo>
                      <a:cubicBezTo>
                        <a:pt x="3" y="59"/>
                        <a:pt x="3" y="59"/>
                        <a:pt x="3" y="59"/>
                      </a:cubicBezTo>
                      <a:cubicBezTo>
                        <a:pt x="3" y="59"/>
                        <a:pt x="3" y="59"/>
                        <a:pt x="3" y="59"/>
                      </a:cubicBezTo>
                      <a:cubicBezTo>
                        <a:pt x="3" y="59"/>
                        <a:pt x="3" y="59"/>
                        <a:pt x="3" y="59"/>
                      </a:cubicBezTo>
                      <a:cubicBezTo>
                        <a:pt x="3" y="60"/>
                        <a:pt x="3" y="60"/>
                        <a:pt x="3" y="60"/>
                      </a:cubicBezTo>
                      <a:cubicBezTo>
                        <a:pt x="3" y="61"/>
                        <a:pt x="3" y="61"/>
                        <a:pt x="3" y="61"/>
                      </a:cubicBezTo>
                      <a:cubicBezTo>
                        <a:pt x="3" y="61"/>
                        <a:pt x="3" y="61"/>
                        <a:pt x="3" y="61"/>
                      </a:cubicBezTo>
                      <a:cubicBezTo>
                        <a:pt x="2" y="61"/>
                        <a:pt x="2" y="61"/>
                        <a:pt x="2" y="62"/>
                      </a:cubicBezTo>
                      <a:cubicBezTo>
                        <a:pt x="2" y="63"/>
                        <a:pt x="2" y="63"/>
                        <a:pt x="2" y="63"/>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6"/>
                        <a:pt x="0" y="66"/>
                        <a:pt x="0" y="66"/>
                      </a:cubicBezTo>
                      <a:cubicBezTo>
                        <a:pt x="0" y="67"/>
                        <a:pt x="0" y="67"/>
                        <a:pt x="0"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9"/>
                        <a:pt x="1" y="69"/>
                        <a:pt x="1" y="69"/>
                      </a:cubicBezTo>
                      <a:cubicBezTo>
                        <a:pt x="1" y="69"/>
                        <a:pt x="1" y="69"/>
                        <a:pt x="1" y="69"/>
                      </a:cubicBezTo>
                      <a:cubicBezTo>
                        <a:pt x="1" y="70"/>
                        <a:pt x="1" y="70"/>
                        <a:pt x="1" y="70"/>
                      </a:cubicBezTo>
                      <a:cubicBezTo>
                        <a:pt x="1" y="70"/>
                        <a:pt x="1" y="70"/>
                        <a:pt x="1" y="70"/>
                      </a:cubicBezTo>
                      <a:cubicBezTo>
                        <a:pt x="1" y="70"/>
                        <a:pt x="1" y="70"/>
                        <a:pt x="1" y="70"/>
                      </a:cubicBezTo>
                      <a:cubicBezTo>
                        <a:pt x="1" y="71"/>
                        <a:pt x="1" y="71"/>
                        <a:pt x="1" y="71"/>
                      </a:cubicBezTo>
                      <a:cubicBezTo>
                        <a:pt x="1" y="72"/>
                        <a:pt x="1" y="72"/>
                        <a:pt x="1"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4"/>
                        <a:pt x="0" y="74"/>
                        <a:pt x="0" y="74"/>
                      </a:cubicBezTo>
                      <a:cubicBezTo>
                        <a:pt x="0" y="74"/>
                        <a:pt x="0" y="74"/>
                        <a:pt x="0" y="74"/>
                      </a:cubicBezTo>
                      <a:cubicBezTo>
                        <a:pt x="0" y="75"/>
                        <a:pt x="0" y="75"/>
                        <a:pt x="0" y="75"/>
                      </a:cubicBezTo>
                      <a:cubicBezTo>
                        <a:pt x="0" y="75"/>
                        <a:pt x="0" y="75"/>
                        <a:pt x="0" y="75"/>
                      </a:cubicBezTo>
                      <a:cubicBezTo>
                        <a:pt x="0" y="75"/>
                        <a:pt x="0" y="75"/>
                        <a:pt x="0" y="75"/>
                      </a:cubicBezTo>
                      <a:cubicBezTo>
                        <a:pt x="0" y="75"/>
                        <a:pt x="0" y="75"/>
                        <a:pt x="0" y="75"/>
                      </a:cubicBezTo>
                      <a:cubicBezTo>
                        <a:pt x="0" y="76"/>
                        <a:pt x="0" y="76"/>
                        <a:pt x="0" y="76"/>
                      </a:cubicBezTo>
                      <a:cubicBezTo>
                        <a:pt x="0" y="76"/>
                        <a:pt x="0" y="76"/>
                        <a:pt x="0" y="76"/>
                      </a:cubicBezTo>
                      <a:cubicBezTo>
                        <a:pt x="0" y="77"/>
                        <a:pt x="0" y="77"/>
                        <a:pt x="0" y="77"/>
                      </a:cubicBezTo>
                      <a:cubicBezTo>
                        <a:pt x="0" y="77"/>
                        <a:pt x="0" y="77"/>
                        <a:pt x="0" y="77"/>
                      </a:cubicBezTo>
                      <a:cubicBezTo>
                        <a:pt x="0" y="77"/>
                        <a:pt x="0" y="77"/>
                        <a:pt x="0" y="77"/>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80"/>
                        <a:pt x="0" y="80"/>
                        <a:pt x="0" y="80"/>
                      </a:cubicBezTo>
                      <a:cubicBezTo>
                        <a:pt x="1" y="81"/>
                        <a:pt x="1" y="81"/>
                        <a:pt x="1" y="81"/>
                      </a:cubicBezTo>
                      <a:cubicBezTo>
                        <a:pt x="1" y="81"/>
                        <a:pt x="1" y="81"/>
                        <a:pt x="1" y="81"/>
                      </a:cubicBezTo>
                      <a:cubicBezTo>
                        <a:pt x="1" y="81"/>
                        <a:pt x="1" y="81"/>
                        <a:pt x="1" y="81"/>
                      </a:cubicBezTo>
                      <a:cubicBezTo>
                        <a:pt x="1" y="81"/>
                        <a:pt x="1" y="81"/>
                        <a:pt x="1" y="81"/>
                      </a:cubicBezTo>
                      <a:cubicBezTo>
                        <a:pt x="1" y="82"/>
                        <a:pt x="1" y="82"/>
                        <a:pt x="1" y="82"/>
                      </a:cubicBezTo>
                      <a:cubicBezTo>
                        <a:pt x="1" y="82"/>
                        <a:pt x="1" y="82"/>
                        <a:pt x="1" y="82"/>
                      </a:cubicBezTo>
                      <a:cubicBezTo>
                        <a:pt x="32" y="89"/>
                        <a:pt x="63" y="95"/>
                        <a:pt x="94" y="100"/>
                      </a:cubicBezTo>
                      <a:cubicBezTo>
                        <a:pt x="98" y="100"/>
                        <a:pt x="102" y="101"/>
                        <a:pt x="106" y="102"/>
                      </a:cubicBezTo>
                      <a:cubicBezTo>
                        <a:pt x="108" y="90"/>
                        <a:pt x="110" y="78"/>
                        <a:pt x="111" y="66"/>
                      </a:cubicBezTo>
                      <a:cubicBezTo>
                        <a:pt x="111" y="66"/>
                        <a:pt x="111" y="66"/>
                        <a:pt x="111" y="66"/>
                      </a:cubicBezTo>
                      <a:cubicBezTo>
                        <a:pt x="111" y="66"/>
                        <a:pt x="111" y="66"/>
                        <a:pt x="111" y="66"/>
                      </a:cubicBezTo>
                      <a:cubicBezTo>
                        <a:pt x="111" y="66"/>
                        <a:pt x="111" y="66"/>
                        <a:pt x="111" y="66"/>
                      </a:cubicBezTo>
                      <a:cubicBezTo>
                        <a:pt x="111" y="66"/>
                        <a:pt x="111" y="66"/>
                        <a:pt x="111" y="66"/>
                      </a:cubicBezTo>
                      <a:cubicBezTo>
                        <a:pt x="112" y="65"/>
                        <a:pt x="112" y="65"/>
                        <a:pt x="112" y="65"/>
                      </a:cubicBezTo>
                      <a:cubicBezTo>
                        <a:pt x="112" y="65"/>
                        <a:pt x="112" y="65"/>
                        <a:pt x="112" y="65"/>
                      </a:cubicBezTo>
                      <a:cubicBezTo>
                        <a:pt x="112" y="65"/>
                        <a:pt x="112" y="65"/>
                        <a:pt x="112" y="65"/>
                      </a:cubicBezTo>
                      <a:cubicBezTo>
                        <a:pt x="112" y="64"/>
                        <a:pt x="112" y="64"/>
                        <a:pt x="112" y="64"/>
                      </a:cubicBezTo>
                      <a:cubicBezTo>
                        <a:pt x="113" y="64"/>
                        <a:pt x="113" y="64"/>
                        <a:pt x="113" y="64"/>
                      </a:cubicBezTo>
                      <a:cubicBezTo>
                        <a:pt x="113" y="63"/>
                        <a:pt x="113" y="63"/>
                        <a:pt x="113" y="63"/>
                      </a:cubicBezTo>
                      <a:cubicBezTo>
                        <a:pt x="113" y="63"/>
                        <a:pt x="113" y="63"/>
                        <a:pt x="113" y="63"/>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1"/>
                        <a:pt x="113" y="61"/>
                        <a:pt x="113" y="61"/>
                      </a:cubicBezTo>
                      <a:cubicBezTo>
                        <a:pt x="113" y="61"/>
                        <a:pt x="113" y="61"/>
                        <a:pt x="113" y="61"/>
                      </a:cubicBezTo>
                      <a:cubicBezTo>
                        <a:pt x="113" y="60"/>
                        <a:pt x="113" y="60"/>
                        <a:pt x="113" y="60"/>
                      </a:cubicBezTo>
                      <a:cubicBezTo>
                        <a:pt x="113" y="60"/>
                        <a:pt x="113" y="60"/>
                        <a:pt x="113"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59"/>
                        <a:pt x="114" y="59"/>
                        <a:pt x="114" y="59"/>
                      </a:cubicBezTo>
                      <a:cubicBezTo>
                        <a:pt x="114" y="59"/>
                        <a:pt x="114" y="59"/>
                        <a:pt x="114" y="59"/>
                      </a:cubicBezTo>
                      <a:cubicBezTo>
                        <a:pt x="114" y="59"/>
                        <a:pt x="114" y="59"/>
                        <a:pt x="114" y="59"/>
                      </a:cubicBezTo>
                      <a:cubicBezTo>
                        <a:pt x="114" y="59"/>
                        <a:pt x="114" y="59"/>
                        <a:pt x="114" y="59"/>
                      </a:cubicBezTo>
                      <a:cubicBezTo>
                        <a:pt x="114" y="59"/>
                        <a:pt x="114" y="59"/>
                        <a:pt x="114" y="59"/>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7"/>
                        <a:pt x="114" y="57"/>
                        <a:pt x="114" y="57"/>
                      </a:cubicBezTo>
                      <a:cubicBezTo>
                        <a:pt x="114" y="57"/>
                        <a:pt x="114" y="57"/>
                        <a:pt x="114" y="57"/>
                      </a:cubicBezTo>
                      <a:cubicBezTo>
                        <a:pt x="114" y="57"/>
                        <a:pt x="114" y="57"/>
                        <a:pt x="114" y="57"/>
                      </a:cubicBezTo>
                      <a:cubicBezTo>
                        <a:pt x="113" y="57"/>
                        <a:pt x="113" y="57"/>
                        <a:pt x="113" y="57"/>
                      </a:cubicBezTo>
                      <a:cubicBezTo>
                        <a:pt x="113" y="57"/>
                        <a:pt x="113" y="57"/>
                        <a:pt x="113" y="57"/>
                      </a:cubicBezTo>
                      <a:cubicBezTo>
                        <a:pt x="113" y="57"/>
                        <a:pt x="113" y="57"/>
                        <a:pt x="113" y="57"/>
                      </a:cubicBezTo>
                      <a:cubicBezTo>
                        <a:pt x="113" y="57"/>
                        <a:pt x="113" y="57"/>
                        <a:pt x="113" y="57"/>
                      </a:cubicBezTo>
                      <a:cubicBezTo>
                        <a:pt x="112" y="57"/>
                        <a:pt x="112" y="57"/>
                        <a:pt x="112" y="57"/>
                      </a:cubicBezTo>
                      <a:cubicBezTo>
                        <a:pt x="112" y="57"/>
                        <a:pt x="112" y="57"/>
                        <a:pt x="112" y="57"/>
                      </a:cubicBezTo>
                      <a:cubicBezTo>
                        <a:pt x="112" y="56"/>
                        <a:pt x="112" y="56"/>
                        <a:pt x="112" y="56"/>
                      </a:cubicBezTo>
                      <a:cubicBezTo>
                        <a:pt x="112" y="56"/>
                        <a:pt x="112" y="56"/>
                        <a:pt x="112" y="56"/>
                      </a:cubicBezTo>
                      <a:cubicBezTo>
                        <a:pt x="112" y="56"/>
                        <a:pt x="112" y="56"/>
                        <a:pt x="112" y="56"/>
                      </a:cubicBezTo>
                      <a:cubicBezTo>
                        <a:pt x="112" y="56"/>
                        <a:pt x="112" y="56"/>
                        <a:pt x="112" y="56"/>
                      </a:cubicBezTo>
                      <a:cubicBezTo>
                        <a:pt x="112" y="56"/>
                        <a:pt x="112" y="56"/>
                        <a:pt x="112" y="56"/>
                      </a:cubicBezTo>
                      <a:cubicBezTo>
                        <a:pt x="111" y="57"/>
                        <a:pt x="111" y="57"/>
                        <a:pt x="111" y="57"/>
                      </a:cubicBezTo>
                      <a:cubicBezTo>
                        <a:pt x="111" y="57"/>
                        <a:pt x="111" y="57"/>
                        <a:pt x="111" y="57"/>
                      </a:cubicBezTo>
                      <a:cubicBezTo>
                        <a:pt x="111" y="56"/>
                        <a:pt x="111" y="56"/>
                        <a:pt x="111" y="56"/>
                      </a:cubicBezTo>
                      <a:cubicBezTo>
                        <a:pt x="111" y="56"/>
                        <a:pt x="111" y="56"/>
                        <a:pt x="111" y="56"/>
                      </a:cubicBezTo>
                      <a:cubicBezTo>
                        <a:pt x="111" y="56"/>
                        <a:pt x="111" y="56"/>
                        <a:pt x="111" y="56"/>
                      </a:cubicBezTo>
                      <a:cubicBezTo>
                        <a:pt x="111" y="55"/>
                        <a:pt x="111" y="55"/>
                        <a:pt x="111" y="55"/>
                      </a:cubicBezTo>
                      <a:cubicBezTo>
                        <a:pt x="111" y="55"/>
                        <a:pt x="111" y="55"/>
                        <a:pt x="111" y="55"/>
                      </a:cubicBezTo>
                      <a:cubicBezTo>
                        <a:pt x="111" y="55"/>
                        <a:pt x="111" y="55"/>
                        <a:pt x="111" y="55"/>
                      </a:cubicBezTo>
                      <a:cubicBezTo>
                        <a:pt x="111" y="55"/>
                        <a:pt x="111" y="55"/>
                        <a:pt x="111" y="55"/>
                      </a:cubicBezTo>
                      <a:cubicBezTo>
                        <a:pt x="111" y="54"/>
                        <a:pt x="111" y="54"/>
                        <a:pt x="111" y="54"/>
                      </a:cubicBezTo>
                      <a:cubicBezTo>
                        <a:pt x="111" y="54"/>
                        <a:pt x="111" y="54"/>
                        <a:pt x="111" y="54"/>
                      </a:cubicBezTo>
                      <a:cubicBezTo>
                        <a:pt x="111" y="54"/>
                        <a:pt x="111" y="54"/>
                        <a:pt x="111" y="54"/>
                      </a:cubicBezTo>
                      <a:cubicBezTo>
                        <a:pt x="111" y="53"/>
                        <a:pt x="111" y="53"/>
                        <a:pt x="111" y="53"/>
                      </a:cubicBezTo>
                      <a:cubicBezTo>
                        <a:pt x="111" y="53"/>
                        <a:pt x="111" y="53"/>
                        <a:pt x="111" y="53"/>
                      </a:cubicBezTo>
                      <a:cubicBezTo>
                        <a:pt x="111" y="52"/>
                        <a:pt x="111" y="52"/>
                        <a:pt x="111" y="52"/>
                      </a:cubicBezTo>
                      <a:cubicBezTo>
                        <a:pt x="111" y="52"/>
                        <a:pt x="111" y="52"/>
                        <a:pt x="111" y="52"/>
                      </a:cubicBezTo>
                      <a:cubicBezTo>
                        <a:pt x="111" y="52"/>
                        <a:pt x="111" y="52"/>
                        <a:pt x="111" y="52"/>
                      </a:cubicBezTo>
                      <a:cubicBezTo>
                        <a:pt x="111" y="52"/>
                        <a:pt x="111" y="52"/>
                        <a:pt x="111" y="52"/>
                      </a:cubicBezTo>
                      <a:cubicBezTo>
                        <a:pt x="111" y="52"/>
                        <a:pt x="111" y="52"/>
                        <a:pt x="111" y="52"/>
                      </a:cubicBezTo>
                      <a:cubicBezTo>
                        <a:pt x="112" y="52"/>
                        <a:pt x="112" y="52"/>
                        <a:pt x="112" y="52"/>
                      </a:cubicBezTo>
                      <a:cubicBezTo>
                        <a:pt x="112" y="52"/>
                        <a:pt x="112" y="52"/>
                        <a:pt x="112" y="52"/>
                      </a:cubicBezTo>
                      <a:cubicBezTo>
                        <a:pt x="112" y="52"/>
                        <a:pt x="112" y="52"/>
                        <a:pt x="112" y="52"/>
                      </a:cubicBezTo>
                      <a:cubicBezTo>
                        <a:pt x="112" y="51"/>
                        <a:pt x="112" y="51"/>
                        <a:pt x="112" y="51"/>
                      </a:cubicBezTo>
                      <a:cubicBezTo>
                        <a:pt x="112" y="51"/>
                        <a:pt x="112" y="51"/>
                        <a:pt x="112" y="51"/>
                      </a:cubicBezTo>
                      <a:cubicBezTo>
                        <a:pt x="113" y="51"/>
                        <a:pt x="113" y="51"/>
                        <a:pt x="113" y="51"/>
                      </a:cubicBezTo>
                      <a:cubicBezTo>
                        <a:pt x="113" y="50"/>
                        <a:pt x="113" y="50"/>
                        <a:pt x="113" y="50"/>
                      </a:cubicBezTo>
                      <a:cubicBezTo>
                        <a:pt x="113" y="50"/>
                        <a:pt x="113" y="50"/>
                        <a:pt x="113" y="50"/>
                      </a:cubicBezTo>
                      <a:cubicBezTo>
                        <a:pt x="114" y="49"/>
                        <a:pt x="114" y="49"/>
                        <a:pt x="114" y="49"/>
                      </a:cubicBezTo>
                      <a:cubicBezTo>
                        <a:pt x="114" y="48"/>
                        <a:pt x="114" y="48"/>
                        <a:pt x="114" y="48"/>
                      </a:cubicBezTo>
                      <a:cubicBezTo>
                        <a:pt x="114" y="48"/>
                        <a:pt x="114" y="48"/>
                        <a:pt x="114" y="48"/>
                      </a:cubicBezTo>
                      <a:cubicBezTo>
                        <a:pt x="115" y="47"/>
                        <a:pt x="115" y="47"/>
                        <a:pt x="115" y="47"/>
                      </a:cubicBezTo>
                      <a:cubicBezTo>
                        <a:pt x="116" y="47"/>
                        <a:pt x="116" y="47"/>
                        <a:pt x="116" y="47"/>
                      </a:cubicBezTo>
                      <a:cubicBezTo>
                        <a:pt x="116" y="47"/>
                        <a:pt x="116" y="47"/>
                        <a:pt x="116" y="47"/>
                      </a:cubicBezTo>
                      <a:cubicBezTo>
                        <a:pt x="116" y="47"/>
                        <a:pt x="116" y="47"/>
                        <a:pt x="116" y="47"/>
                      </a:cubicBezTo>
                      <a:cubicBezTo>
                        <a:pt x="117" y="45"/>
                        <a:pt x="117" y="45"/>
                        <a:pt x="117" y="45"/>
                      </a:cubicBezTo>
                      <a:cubicBezTo>
                        <a:pt x="117" y="45"/>
                        <a:pt x="117" y="45"/>
                        <a:pt x="117" y="45"/>
                      </a:cubicBezTo>
                      <a:cubicBezTo>
                        <a:pt x="118" y="44"/>
                        <a:pt x="118" y="44"/>
                        <a:pt x="118" y="44"/>
                      </a:cubicBezTo>
                      <a:cubicBezTo>
                        <a:pt x="118" y="43"/>
                        <a:pt x="118" y="43"/>
                        <a:pt x="118" y="43"/>
                      </a:cubicBezTo>
                      <a:cubicBezTo>
                        <a:pt x="118" y="43"/>
                        <a:pt x="118" y="43"/>
                        <a:pt x="118" y="43"/>
                      </a:cubicBezTo>
                      <a:cubicBezTo>
                        <a:pt x="118" y="43"/>
                        <a:pt x="118" y="43"/>
                        <a:pt x="118" y="43"/>
                      </a:cubicBezTo>
                      <a:cubicBezTo>
                        <a:pt x="118" y="43"/>
                        <a:pt x="118" y="43"/>
                        <a:pt x="118" y="43"/>
                      </a:cubicBezTo>
                      <a:cubicBezTo>
                        <a:pt x="118" y="43"/>
                        <a:pt x="118" y="43"/>
                        <a:pt x="118" y="43"/>
                      </a:cubicBezTo>
                      <a:cubicBezTo>
                        <a:pt x="118" y="42"/>
                        <a:pt x="118" y="42"/>
                        <a:pt x="118" y="42"/>
                      </a:cubicBezTo>
                      <a:cubicBezTo>
                        <a:pt x="118" y="42"/>
                        <a:pt x="118" y="42"/>
                        <a:pt x="118" y="42"/>
                      </a:cubicBezTo>
                      <a:cubicBezTo>
                        <a:pt x="118" y="42"/>
                        <a:pt x="118" y="42"/>
                        <a:pt x="118" y="42"/>
                      </a:cubicBezTo>
                      <a:cubicBezTo>
                        <a:pt x="120" y="40"/>
                        <a:pt x="120" y="40"/>
                        <a:pt x="120" y="40"/>
                      </a:cubicBezTo>
                      <a:cubicBezTo>
                        <a:pt x="120" y="39"/>
                        <a:pt x="120" y="39"/>
                        <a:pt x="120" y="39"/>
                      </a:cubicBezTo>
                      <a:cubicBezTo>
                        <a:pt x="121" y="38"/>
                        <a:pt x="121" y="38"/>
                        <a:pt x="121" y="38"/>
                      </a:cubicBezTo>
                      <a:cubicBezTo>
                        <a:pt x="121" y="38"/>
                        <a:pt x="121" y="38"/>
                        <a:pt x="121" y="38"/>
                      </a:cubicBezTo>
                      <a:cubicBezTo>
                        <a:pt x="121" y="38"/>
                        <a:pt x="121" y="38"/>
                        <a:pt x="121" y="38"/>
                      </a:cubicBezTo>
                      <a:cubicBezTo>
                        <a:pt x="121" y="37"/>
                        <a:pt x="121" y="37"/>
                        <a:pt x="121" y="37"/>
                      </a:cubicBezTo>
                      <a:cubicBezTo>
                        <a:pt x="121" y="36"/>
                        <a:pt x="121" y="36"/>
                        <a:pt x="121" y="36"/>
                      </a:cubicBezTo>
                      <a:cubicBezTo>
                        <a:pt x="122" y="36"/>
                        <a:pt x="122" y="36"/>
                        <a:pt x="122" y="36"/>
                      </a:cubicBezTo>
                      <a:cubicBezTo>
                        <a:pt x="122" y="35"/>
                        <a:pt x="122" y="35"/>
                        <a:pt x="122" y="35"/>
                      </a:cubicBezTo>
                      <a:cubicBezTo>
                        <a:pt x="123" y="35"/>
                        <a:pt x="123" y="35"/>
                        <a:pt x="123" y="35"/>
                      </a:cubicBezTo>
                      <a:cubicBezTo>
                        <a:pt x="123" y="34"/>
                        <a:pt x="123" y="34"/>
                        <a:pt x="123" y="34"/>
                      </a:cubicBezTo>
                      <a:cubicBezTo>
                        <a:pt x="123" y="34"/>
                        <a:pt x="123" y="34"/>
                        <a:pt x="123" y="34"/>
                      </a:cubicBezTo>
                      <a:cubicBezTo>
                        <a:pt x="124" y="33"/>
                        <a:pt x="124" y="33"/>
                        <a:pt x="124" y="33"/>
                      </a:cubicBezTo>
                      <a:cubicBezTo>
                        <a:pt x="124" y="33"/>
                        <a:pt x="124" y="33"/>
                        <a:pt x="124" y="33"/>
                      </a:cubicBezTo>
                      <a:cubicBezTo>
                        <a:pt x="124" y="33"/>
                        <a:pt x="124" y="33"/>
                        <a:pt x="124" y="33"/>
                      </a:cubicBezTo>
                      <a:cubicBezTo>
                        <a:pt x="125" y="32"/>
                        <a:pt x="125" y="32"/>
                        <a:pt x="125" y="32"/>
                      </a:cubicBezTo>
                      <a:cubicBezTo>
                        <a:pt x="125" y="32"/>
                        <a:pt x="125" y="32"/>
                        <a:pt x="125" y="32"/>
                      </a:cubicBezTo>
                      <a:cubicBezTo>
                        <a:pt x="125" y="32"/>
                        <a:pt x="125" y="32"/>
                        <a:pt x="125" y="32"/>
                      </a:cubicBezTo>
                      <a:cubicBezTo>
                        <a:pt x="125" y="31"/>
                        <a:pt x="125" y="31"/>
                        <a:pt x="125" y="31"/>
                      </a:cubicBezTo>
                      <a:close/>
                      <a:moveTo>
                        <a:pt x="30" y="2"/>
                      </a:moveTo>
                      <a:cubicBezTo>
                        <a:pt x="30" y="2"/>
                        <a:pt x="30" y="2"/>
                        <a:pt x="30" y="2"/>
                      </a:cubicBezTo>
                      <a:cubicBezTo>
                        <a:pt x="30" y="2"/>
                        <a:pt x="30" y="2"/>
                        <a:pt x="30"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lnTo>
                        <a:pt x="30" y="2"/>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5" name="Freeform 334">
                  <a:extLst>
                    <a:ext uri="{FF2B5EF4-FFF2-40B4-BE49-F238E27FC236}">
                      <a16:creationId xmlns="" xmlns:a16="http://schemas.microsoft.com/office/drawing/2014/main" id="{9D00F818-3B01-48D8-8E61-1E4DFD883CD8}"/>
                    </a:ext>
                  </a:extLst>
                </p:cNvPr>
                <p:cNvSpPr>
                  <a:spLocks noEditPoints="1"/>
                </p:cNvSpPr>
                <p:nvPr/>
              </p:nvSpPr>
              <p:spPr bwMode="auto">
                <a:xfrm>
                  <a:off x="3715682" y="3049617"/>
                  <a:ext cx="550465" cy="398431"/>
                </a:xfrm>
                <a:custGeom>
                  <a:avLst/>
                  <a:gdLst>
                    <a:gd name="T0" fmla="*/ 26 w 105"/>
                    <a:gd name="T1" fmla="*/ 1 h 76"/>
                    <a:gd name="T2" fmla="*/ 26 w 105"/>
                    <a:gd name="T3" fmla="*/ 7 h 76"/>
                    <a:gd name="T4" fmla="*/ 25 w 105"/>
                    <a:gd name="T5" fmla="*/ 7 h 76"/>
                    <a:gd name="T6" fmla="*/ 28 w 105"/>
                    <a:gd name="T7" fmla="*/ 10 h 76"/>
                    <a:gd name="T8" fmla="*/ 24 w 105"/>
                    <a:gd name="T9" fmla="*/ 11 h 76"/>
                    <a:gd name="T10" fmla="*/ 29 w 105"/>
                    <a:gd name="T11" fmla="*/ 14 h 76"/>
                    <a:gd name="T12" fmla="*/ 28 w 105"/>
                    <a:gd name="T13" fmla="*/ 22 h 76"/>
                    <a:gd name="T14" fmla="*/ 31 w 105"/>
                    <a:gd name="T15" fmla="*/ 23 h 76"/>
                    <a:gd name="T16" fmla="*/ 27 w 105"/>
                    <a:gd name="T17" fmla="*/ 17 h 76"/>
                    <a:gd name="T18" fmla="*/ 26 w 105"/>
                    <a:gd name="T19" fmla="*/ 13 h 76"/>
                    <a:gd name="T20" fmla="*/ 25 w 105"/>
                    <a:gd name="T21" fmla="*/ 12 h 76"/>
                    <a:gd name="T22" fmla="*/ 20 w 105"/>
                    <a:gd name="T23" fmla="*/ 38 h 76"/>
                    <a:gd name="T24" fmla="*/ 26 w 105"/>
                    <a:gd name="T25" fmla="*/ 30 h 76"/>
                    <a:gd name="T26" fmla="*/ 27 w 105"/>
                    <a:gd name="T27" fmla="*/ 28 h 76"/>
                    <a:gd name="T28" fmla="*/ 30 w 105"/>
                    <a:gd name="T29" fmla="*/ 8 h 76"/>
                    <a:gd name="T30" fmla="*/ 26 w 105"/>
                    <a:gd name="T31" fmla="*/ 35 h 76"/>
                    <a:gd name="T32" fmla="*/ 26 w 105"/>
                    <a:gd name="T33" fmla="*/ 35 h 76"/>
                    <a:gd name="T34" fmla="*/ 29 w 105"/>
                    <a:gd name="T35" fmla="*/ 2 h 76"/>
                    <a:gd name="T36" fmla="*/ 30 w 105"/>
                    <a:gd name="T37" fmla="*/ 7 h 76"/>
                    <a:gd name="T38" fmla="*/ 31 w 105"/>
                    <a:gd name="T39" fmla="*/ 11 h 76"/>
                    <a:gd name="T40" fmla="*/ 29 w 105"/>
                    <a:gd name="T41" fmla="*/ 12 h 76"/>
                    <a:gd name="T42" fmla="*/ 30 w 105"/>
                    <a:gd name="T43" fmla="*/ 13 h 76"/>
                    <a:gd name="T44" fmla="*/ 31 w 105"/>
                    <a:gd name="T45" fmla="*/ 17 h 76"/>
                    <a:gd name="T46" fmla="*/ 30 w 105"/>
                    <a:gd name="T47" fmla="*/ 19 h 76"/>
                    <a:gd name="T48" fmla="*/ 33 w 105"/>
                    <a:gd name="T49" fmla="*/ 23 h 76"/>
                    <a:gd name="T50" fmla="*/ 29 w 105"/>
                    <a:gd name="T51" fmla="*/ 28 h 76"/>
                    <a:gd name="T52" fmla="*/ 28 w 105"/>
                    <a:gd name="T53" fmla="*/ 32 h 76"/>
                    <a:gd name="T54" fmla="*/ 26 w 105"/>
                    <a:gd name="T55" fmla="*/ 36 h 76"/>
                    <a:gd name="T56" fmla="*/ 20 w 105"/>
                    <a:gd name="T57" fmla="*/ 38 h 76"/>
                    <a:gd name="T58" fmla="*/ 18 w 105"/>
                    <a:gd name="T59" fmla="*/ 39 h 76"/>
                    <a:gd name="T60" fmla="*/ 19 w 105"/>
                    <a:gd name="T61" fmla="*/ 37 h 76"/>
                    <a:gd name="T62" fmla="*/ 22 w 105"/>
                    <a:gd name="T63" fmla="*/ 37 h 76"/>
                    <a:gd name="T64" fmla="*/ 23 w 105"/>
                    <a:gd name="T65" fmla="*/ 34 h 76"/>
                    <a:gd name="T66" fmla="*/ 26 w 105"/>
                    <a:gd name="T67" fmla="*/ 33 h 76"/>
                    <a:gd name="T68" fmla="*/ 25 w 105"/>
                    <a:gd name="T69" fmla="*/ 29 h 76"/>
                    <a:gd name="T70" fmla="*/ 28 w 105"/>
                    <a:gd name="T71" fmla="*/ 27 h 76"/>
                    <a:gd name="T72" fmla="*/ 27 w 105"/>
                    <a:gd name="T73" fmla="*/ 25 h 76"/>
                    <a:gd name="T74" fmla="*/ 19 w 105"/>
                    <a:gd name="T75" fmla="*/ 33 h 76"/>
                    <a:gd name="T76" fmla="*/ 22 w 105"/>
                    <a:gd name="T77" fmla="*/ 27 h 76"/>
                    <a:gd name="T78" fmla="*/ 24 w 105"/>
                    <a:gd name="T79" fmla="*/ 27 h 76"/>
                    <a:gd name="T80" fmla="*/ 25 w 105"/>
                    <a:gd name="T81" fmla="*/ 20 h 76"/>
                    <a:gd name="T82" fmla="*/ 24 w 105"/>
                    <a:gd name="T83" fmla="*/ 20 h 76"/>
                    <a:gd name="T84" fmla="*/ 21 w 105"/>
                    <a:gd name="T85" fmla="*/ 17 h 76"/>
                    <a:gd name="T86" fmla="*/ 14 w 105"/>
                    <a:gd name="T87" fmla="*/ 16 h 76"/>
                    <a:gd name="T88" fmla="*/ 4 w 105"/>
                    <a:gd name="T89" fmla="*/ 10 h 76"/>
                    <a:gd name="T90" fmla="*/ 0 w 105"/>
                    <a:gd name="T91" fmla="*/ 11 h 76"/>
                    <a:gd name="T92" fmla="*/ 2 w 105"/>
                    <a:gd name="T93" fmla="*/ 22 h 76"/>
                    <a:gd name="T94" fmla="*/ 2 w 105"/>
                    <a:gd name="T95" fmla="*/ 36 h 76"/>
                    <a:gd name="T96" fmla="*/ 2 w 105"/>
                    <a:gd name="T97" fmla="*/ 36 h 76"/>
                    <a:gd name="T98" fmla="*/ 3 w 105"/>
                    <a:gd name="T99" fmla="*/ 40 h 76"/>
                    <a:gd name="T100" fmla="*/ 3 w 105"/>
                    <a:gd name="T101" fmla="*/ 43 h 76"/>
                    <a:gd name="T102" fmla="*/ 5 w 105"/>
                    <a:gd name="T103" fmla="*/ 44 h 76"/>
                    <a:gd name="T104" fmla="*/ 3 w 105"/>
                    <a:gd name="T105" fmla="*/ 48 h 76"/>
                    <a:gd name="T106" fmla="*/ 2 w 105"/>
                    <a:gd name="T107" fmla="*/ 46 h 76"/>
                    <a:gd name="T108" fmla="*/ 0 w 105"/>
                    <a:gd name="T109" fmla="*/ 52 h 76"/>
                    <a:gd name="T110" fmla="*/ 4 w 105"/>
                    <a:gd name="T111" fmla="*/ 52 h 76"/>
                    <a:gd name="T112" fmla="*/ 9 w 105"/>
                    <a:gd name="T113" fmla="*/ 55 h 76"/>
                    <a:gd name="T114" fmla="*/ 16 w 105"/>
                    <a:gd name="T115" fmla="*/ 61 h 76"/>
                    <a:gd name="T116" fmla="*/ 19 w 105"/>
                    <a:gd name="T117" fmla="*/ 69 h 76"/>
                    <a:gd name="T118" fmla="*/ 39 w 105"/>
                    <a:gd name="T119" fmla="*/ 73 h 76"/>
                    <a:gd name="T120" fmla="*/ 48 w 105"/>
                    <a:gd name="T121" fmla="*/ 73 h 76"/>
                    <a:gd name="T122" fmla="*/ 68 w 105"/>
                    <a:gd name="T123" fmla="*/ 72 h 76"/>
                    <a:gd name="T124" fmla="*/ 9 w 105"/>
                    <a:gd name="T125" fmla="*/ 5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5" h="76">
                      <a:moveTo>
                        <a:pt x="26" y="20"/>
                      </a:move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0"/>
                        <a:pt x="26" y="20"/>
                        <a:pt x="26" y="20"/>
                      </a:cubicBezTo>
                      <a:cubicBezTo>
                        <a:pt x="26" y="20"/>
                        <a:pt x="26" y="20"/>
                        <a:pt x="26" y="20"/>
                      </a:cubicBezTo>
                      <a:cubicBezTo>
                        <a:pt x="26" y="19"/>
                        <a:pt x="26" y="19"/>
                        <a:pt x="26" y="19"/>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lose/>
                      <a:moveTo>
                        <a:pt x="26" y="1"/>
                      </a:moveTo>
                      <a:cubicBezTo>
                        <a:pt x="26" y="1"/>
                        <a:pt x="26" y="1"/>
                        <a:pt x="26" y="1"/>
                      </a:cubicBezTo>
                      <a:cubicBezTo>
                        <a:pt x="26" y="1"/>
                        <a:pt x="26" y="1"/>
                        <a:pt x="26" y="1"/>
                      </a:cubicBezTo>
                      <a:cubicBezTo>
                        <a:pt x="25" y="0"/>
                        <a:pt x="25" y="0"/>
                        <a:pt x="25" y="0"/>
                      </a:cubicBezTo>
                      <a:cubicBezTo>
                        <a:pt x="25" y="1"/>
                        <a:pt x="25" y="1"/>
                        <a:pt x="25" y="1"/>
                      </a:cubicBezTo>
                      <a:cubicBezTo>
                        <a:pt x="25" y="1"/>
                        <a:pt x="25" y="1"/>
                        <a:pt x="25" y="1"/>
                      </a:cubicBezTo>
                      <a:cubicBezTo>
                        <a:pt x="26" y="1"/>
                        <a:pt x="26" y="1"/>
                        <a:pt x="26" y="1"/>
                      </a:cubicBezTo>
                      <a:close/>
                      <a:moveTo>
                        <a:pt x="24" y="8"/>
                      </a:moveTo>
                      <a:cubicBezTo>
                        <a:pt x="25" y="9"/>
                        <a:pt x="25" y="9"/>
                        <a:pt x="25" y="9"/>
                      </a:cubicBezTo>
                      <a:cubicBezTo>
                        <a:pt x="25" y="9"/>
                        <a:pt x="25" y="9"/>
                        <a:pt x="25" y="9"/>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9"/>
                        <a:pt x="25" y="9"/>
                        <a:pt x="25" y="9"/>
                      </a:cubicBezTo>
                      <a:cubicBezTo>
                        <a:pt x="25" y="9"/>
                        <a:pt x="25" y="9"/>
                        <a:pt x="25" y="9"/>
                      </a:cubicBezTo>
                      <a:cubicBezTo>
                        <a:pt x="26" y="9"/>
                        <a:pt x="26" y="9"/>
                        <a:pt x="26" y="9"/>
                      </a:cubicBezTo>
                      <a:cubicBezTo>
                        <a:pt x="26" y="9"/>
                        <a:pt x="26" y="9"/>
                        <a:pt x="26" y="9"/>
                      </a:cubicBezTo>
                      <a:cubicBezTo>
                        <a:pt x="26" y="9"/>
                        <a:pt x="26" y="9"/>
                        <a:pt x="26" y="9"/>
                      </a:cubicBezTo>
                      <a:cubicBezTo>
                        <a:pt x="26" y="9"/>
                        <a:pt x="26" y="9"/>
                        <a:pt x="26" y="9"/>
                      </a:cubicBezTo>
                      <a:cubicBezTo>
                        <a:pt x="26" y="8"/>
                        <a:pt x="26" y="8"/>
                        <a:pt x="26" y="8"/>
                      </a:cubicBezTo>
                      <a:cubicBezTo>
                        <a:pt x="26" y="8"/>
                        <a:pt x="26" y="8"/>
                        <a:pt x="26" y="8"/>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8"/>
                        <a:pt x="26" y="8"/>
                        <a:pt x="26" y="8"/>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8"/>
                        <a:pt x="28" y="8"/>
                        <a:pt x="28" y="8"/>
                      </a:cubicBezTo>
                      <a:cubicBezTo>
                        <a:pt x="28" y="8"/>
                        <a:pt x="28" y="8"/>
                        <a:pt x="28" y="8"/>
                      </a:cubicBezTo>
                      <a:cubicBezTo>
                        <a:pt x="28" y="8"/>
                        <a:pt x="28" y="8"/>
                        <a:pt x="28" y="8"/>
                      </a:cubicBezTo>
                      <a:cubicBezTo>
                        <a:pt x="27" y="7"/>
                        <a:pt x="27" y="7"/>
                        <a:pt x="27" y="7"/>
                      </a:cubicBezTo>
                      <a:cubicBezTo>
                        <a:pt x="26" y="7"/>
                        <a:pt x="26" y="7"/>
                        <a:pt x="26" y="7"/>
                      </a:cubicBezTo>
                      <a:cubicBezTo>
                        <a:pt x="26" y="7"/>
                        <a:pt x="26" y="7"/>
                        <a:pt x="26" y="7"/>
                      </a:cubicBezTo>
                      <a:cubicBezTo>
                        <a:pt x="26" y="7"/>
                        <a:pt x="26" y="7"/>
                        <a:pt x="26" y="7"/>
                      </a:cubicBezTo>
                      <a:cubicBezTo>
                        <a:pt x="25" y="7"/>
                        <a:pt x="25" y="7"/>
                        <a:pt x="25" y="7"/>
                      </a:cubicBezTo>
                      <a:cubicBezTo>
                        <a:pt x="25" y="7"/>
                        <a:pt x="25" y="7"/>
                        <a:pt x="25" y="7"/>
                      </a:cubicBezTo>
                      <a:cubicBezTo>
                        <a:pt x="25" y="7"/>
                        <a:pt x="25" y="7"/>
                        <a:pt x="25" y="7"/>
                      </a:cubicBezTo>
                      <a:cubicBezTo>
                        <a:pt x="24" y="8"/>
                        <a:pt x="24" y="8"/>
                        <a:pt x="24" y="8"/>
                      </a:cubicBezTo>
                      <a:cubicBezTo>
                        <a:pt x="24" y="8"/>
                        <a:pt x="24" y="8"/>
                        <a:pt x="24" y="8"/>
                      </a:cubicBezTo>
                      <a:cubicBezTo>
                        <a:pt x="24" y="8"/>
                        <a:pt x="24" y="8"/>
                        <a:pt x="24" y="8"/>
                      </a:cubicBezTo>
                      <a:cubicBezTo>
                        <a:pt x="24" y="8"/>
                        <a:pt x="24" y="8"/>
                        <a:pt x="24" y="8"/>
                      </a:cubicBezTo>
                      <a:close/>
                      <a:moveTo>
                        <a:pt x="28" y="10"/>
                      </a:moveTo>
                      <a:cubicBezTo>
                        <a:pt x="28" y="10"/>
                        <a:pt x="28" y="10"/>
                        <a:pt x="28" y="10"/>
                      </a:cubicBezTo>
                      <a:cubicBezTo>
                        <a:pt x="28" y="10"/>
                        <a:pt x="28" y="10"/>
                        <a:pt x="28" y="10"/>
                      </a:cubicBezTo>
                      <a:cubicBezTo>
                        <a:pt x="28" y="11"/>
                        <a:pt x="28" y="11"/>
                        <a:pt x="28" y="11"/>
                      </a:cubicBezTo>
                      <a:cubicBezTo>
                        <a:pt x="28" y="11"/>
                        <a:pt x="28" y="11"/>
                        <a:pt x="28" y="11"/>
                      </a:cubicBezTo>
                      <a:cubicBezTo>
                        <a:pt x="28" y="11"/>
                        <a:pt x="28" y="11"/>
                        <a:pt x="28" y="11"/>
                      </a:cubicBezTo>
                      <a:cubicBezTo>
                        <a:pt x="28" y="11"/>
                        <a:pt x="28" y="11"/>
                        <a:pt x="28" y="11"/>
                      </a:cubicBezTo>
                      <a:cubicBezTo>
                        <a:pt x="28" y="10"/>
                        <a:pt x="28" y="10"/>
                        <a:pt x="28"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8" y="9"/>
                        <a:pt x="28" y="9"/>
                        <a:pt x="28" y="9"/>
                      </a:cubicBezTo>
                      <a:cubicBezTo>
                        <a:pt x="28" y="9"/>
                        <a:pt x="28" y="9"/>
                        <a:pt x="28" y="9"/>
                      </a:cubicBezTo>
                      <a:cubicBezTo>
                        <a:pt x="28" y="9"/>
                        <a:pt x="28" y="9"/>
                        <a:pt x="28" y="9"/>
                      </a:cubicBezTo>
                      <a:lnTo>
                        <a:pt x="28" y="10"/>
                      </a:lnTo>
                      <a:close/>
                      <a:moveTo>
                        <a:pt x="22" y="10"/>
                      </a:moveTo>
                      <a:cubicBezTo>
                        <a:pt x="22" y="10"/>
                        <a:pt x="22" y="10"/>
                        <a:pt x="22" y="10"/>
                      </a:cubicBezTo>
                      <a:cubicBezTo>
                        <a:pt x="22" y="10"/>
                        <a:pt x="22" y="10"/>
                        <a:pt x="22" y="10"/>
                      </a:cubicBezTo>
                      <a:cubicBezTo>
                        <a:pt x="22" y="11"/>
                        <a:pt x="22" y="11"/>
                        <a:pt x="22"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5" y="10"/>
                        <a:pt x="25" y="10"/>
                        <a:pt x="25" y="10"/>
                      </a:cubicBezTo>
                      <a:cubicBezTo>
                        <a:pt x="24" y="10"/>
                        <a:pt x="24" y="10"/>
                        <a:pt x="24" y="10"/>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3" y="8"/>
                        <a:pt x="23" y="8"/>
                        <a:pt x="23" y="8"/>
                      </a:cubicBezTo>
                      <a:cubicBezTo>
                        <a:pt x="22" y="8"/>
                        <a:pt x="22" y="8"/>
                        <a:pt x="22" y="8"/>
                      </a:cubicBezTo>
                      <a:cubicBezTo>
                        <a:pt x="22" y="8"/>
                        <a:pt x="22" y="8"/>
                        <a:pt x="22" y="8"/>
                      </a:cubicBezTo>
                      <a:cubicBezTo>
                        <a:pt x="22" y="9"/>
                        <a:pt x="22" y="9"/>
                        <a:pt x="22" y="9"/>
                      </a:cubicBezTo>
                      <a:cubicBezTo>
                        <a:pt x="22" y="9"/>
                        <a:pt x="22" y="9"/>
                        <a:pt x="22" y="9"/>
                      </a:cubicBezTo>
                      <a:cubicBezTo>
                        <a:pt x="22" y="9"/>
                        <a:pt x="22" y="9"/>
                        <a:pt x="22" y="9"/>
                      </a:cubicBezTo>
                      <a:cubicBezTo>
                        <a:pt x="22" y="10"/>
                        <a:pt x="22" y="10"/>
                        <a:pt x="22" y="10"/>
                      </a:cubicBezTo>
                      <a:close/>
                      <a:moveTo>
                        <a:pt x="29" y="14"/>
                      </a:moveTo>
                      <a:cubicBezTo>
                        <a:pt x="29" y="14"/>
                        <a:pt x="29" y="14"/>
                        <a:pt x="29" y="14"/>
                      </a:cubicBezTo>
                      <a:cubicBezTo>
                        <a:pt x="29" y="14"/>
                        <a:pt x="29" y="14"/>
                        <a:pt x="29" y="14"/>
                      </a:cubicBezTo>
                      <a:cubicBezTo>
                        <a:pt x="29" y="14"/>
                        <a:pt x="29" y="14"/>
                        <a:pt x="29" y="14"/>
                      </a:cubicBezTo>
                      <a:cubicBezTo>
                        <a:pt x="28" y="14"/>
                        <a:pt x="28" y="14"/>
                        <a:pt x="28" y="14"/>
                      </a:cubicBezTo>
                      <a:cubicBezTo>
                        <a:pt x="28" y="14"/>
                        <a:pt x="28" y="14"/>
                        <a:pt x="28" y="14"/>
                      </a:cubicBezTo>
                      <a:cubicBezTo>
                        <a:pt x="26" y="16"/>
                        <a:pt x="26" y="16"/>
                        <a:pt x="26" y="16"/>
                      </a:cubicBezTo>
                      <a:cubicBezTo>
                        <a:pt x="26" y="17"/>
                        <a:pt x="26" y="17"/>
                        <a:pt x="26" y="17"/>
                      </a:cubicBezTo>
                      <a:cubicBezTo>
                        <a:pt x="26" y="17"/>
                        <a:pt x="26" y="17"/>
                        <a:pt x="26" y="17"/>
                      </a:cubicBezTo>
                      <a:cubicBezTo>
                        <a:pt x="26" y="17"/>
                        <a:pt x="26" y="17"/>
                        <a:pt x="26" y="17"/>
                      </a:cubicBezTo>
                      <a:cubicBezTo>
                        <a:pt x="26" y="18"/>
                        <a:pt x="26" y="18"/>
                        <a:pt x="26" y="18"/>
                      </a:cubicBezTo>
                      <a:cubicBezTo>
                        <a:pt x="27" y="18"/>
                        <a:pt x="27" y="18"/>
                        <a:pt x="27" y="18"/>
                      </a:cubicBezTo>
                      <a:cubicBezTo>
                        <a:pt x="27" y="18"/>
                        <a:pt x="27" y="18"/>
                        <a:pt x="27" y="18"/>
                      </a:cubicBezTo>
                      <a:cubicBezTo>
                        <a:pt x="27" y="18"/>
                        <a:pt x="27" y="18"/>
                        <a:pt x="27" y="18"/>
                      </a:cubicBezTo>
                      <a:cubicBezTo>
                        <a:pt x="27" y="19"/>
                        <a:pt x="27" y="19"/>
                        <a:pt x="27" y="19"/>
                      </a:cubicBezTo>
                      <a:cubicBezTo>
                        <a:pt x="27" y="18"/>
                        <a:pt x="27" y="18"/>
                        <a:pt x="27" y="18"/>
                      </a:cubicBezTo>
                      <a:cubicBezTo>
                        <a:pt x="28" y="18"/>
                        <a:pt x="28" y="18"/>
                        <a:pt x="28" y="18"/>
                      </a:cubicBezTo>
                      <a:cubicBezTo>
                        <a:pt x="28" y="19"/>
                        <a:pt x="28" y="19"/>
                        <a:pt x="28" y="19"/>
                      </a:cubicBezTo>
                      <a:cubicBezTo>
                        <a:pt x="28" y="19"/>
                        <a:pt x="28" y="19"/>
                        <a:pt x="28" y="19"/>
                      </a:cubicBezTo>
                      <a:cubicBezTo>
                        <a:pt x="27" y="20"/>
                        <a:pt x="27" y="20"/>
                        <a:pt x="27" y="20"/>
                      </a:cubicBezTo>
                      <a:cubicBezTo>
                        <a:pt x="27" y="21"/>
                        <a:pt x="27" y="21"/>
                        <a:pt x="27" y="21"/>
                      </a:cubicBezTo>
                      <a:cubicBezTo>
                        <a:pt x="28" y="21"/>
                        <a:pt x="28" y="21"/>
                        <a:pt x="28" y="21"/>
                      </a:cubicBezTo>
                      <a:cubicBezTo>
                        <a:pt x="28" y="21"/>
                        <a:pt x="28" y="21"/>
                        <a:pt x="28" y="21"/>
                      </a:cubicBezTo>
                      <a:cubicBezTo>
                        <a:pt x="28" y="22"/>
                        <a:pt x="28" y="22"/>
                        <a:pt x="28" y="22"/>
                      </a:cubicBezTo>
                      <a:cubicBezTo>
                        <a:pt x="28" y="22"/>
                        <a:pt x="28" y="22"/>
                        <a:pt x="28" y="22"/>
                      </a:cubicBezTo>
                      <a:cubicBezTo>
                        <a:pt x="28" y="22"/>
                        <a:pt x="28" y="22"/>
                        <a:pt x="28" y="22"/>
                      </a:cubicBezTo>
                      <a:cubicBezTo>
                        <a:pt x="28" y="22"/>
                        <a:pt x="28" y="22"/>
                        <a:pt x="28" y="22"/>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3"/>
                        <a:pt x="29" y="23"/>
                        <a:pt x="29" y="23"/>
                      </a:cubicBezTo>
                      <a:cubicBezTo>
                        <a:pt x="29" y="23"/>
                        <a:pt x="29" y="23"/>
                        <a:pt x="29" y="23"/>
                      </a:cubicBezTo>
                      <a:cubicBezTo>
                        <a:pt x="29" y="23"/>
                        <a:pt x="29" y="23"/>
                        <a:pt x="29" y="23"/>
                      </a:cubicBezTo>
                      <a:cubicBezTo>
                        <a:pt x="29" y="24"/>
                        <a:pt x="29" y="24"/>
                        <a:pt x="29" y="24"/>
                      </a:cubicBezTo>
                      <a:cubicBezTo>
                        <a:pt x="29" y="24"/>
                        <a:pt x="29" y="24"/>
                        <a:pt x="29" y="24"/>
                      </a:cubicBezTo>
                      <a:cubicBezTo>
                        <a:pt x="29" y="24"/>
                        <a:pt x="29" y="24"/>
                        <a:pt x="29"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1" y="23"/>
                        <a:pt x="31" y="23"/>
                        <a:pt x="31" y="23"/>
                      </a:cubicBezTo>
                      <a:cubicBezTo>
                        <a:pt x="31" y="23"/>
                        <a:pt x="31" y="23"/>
                        <a:pt x="31" y="23"/>
                      </a:cubicBezTo>
                      <a:cubicBezTo>
                        <a:pt x="30" y="23"/>
                        <a:pt x="30" y="23"/>
                        <a:pt x="30" y="23"/>
                      </a:cubicBezTo>
                      <a:cubicBezTo>
                        <a:pt x="30" y="22"/>
                        <a:pt x="30" y="22"/>
                        <a:pt x="30" y="22"/>
                      </a:cubicBezTo>
                      <a:cubicBezTo>
                        <a:pt x="30" y="22"/>
                        <a:pt x="30" y="22"/>
                        <a:pt x="30" y="22"/>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1"/>
                        <a:pt x="29" y="21"/>
                        <a:pt x="29" y="21"/>
                      </a:cubicBezTo>
                      <a:cubicBezTo>
                        <a:pt x="29" y="21"/>
                        <a:pt x="29" y="21"/>
                        <a:pt x="29" y="21"/>
                      </a:cubicBezTo>
                      <a:cubicBezTo>
                        <a:pt x="28" y="22"/>
                        <a:pt x="28" y="22"/>
                        <a:pt x="28" y="22"/>
                      </a:cubicBezTo>
                      <a:cubicBezTo>
                        <a:pt x="28" y="22"/>
                        <a:pt x="28" y="22"/>
                        <a:pt x="28" y="22"/>
                      </a:cubicBezTo>
                      <a:cubicBezTo>
                        <a:pt x="28" y="22"/>
                        <a:pt x="28" y="22"/>
                        <a:pt x="28" y="22"/>
                      </a:cubicBezTo>
                      <a:cubicBezTo>
                        <a:pt x="28" y="21"/>
                        <a:pt x="28" y="21"/>
                        <a:pt x="28" y="21"/>
                      </a:cubicBezTo>
                      <a:cubicBezTo>
                        <a:pt x="28" y="19"/>
                        <a:pt x="28" y="19"/>
                        <a:pt x="28" y="19"/>
                      </a:cubicBezTo>
                      <a:cubicBezTo>
                        <a:pt x="28" y="18"/>
                        <a:pt x="28" y="18"/>
                        <a:pt x="28" y="18"/>
                      </a:cubicBezTo>
                      <a:cubicBezTo>
                        <a:pt x="28" y="18"/>
                        <a:pt x="28" y="18"/>
                        <a:pt x="28" y="18"/>
                      </a:cubicBezTo>
                      <a:cubicBezTo>
                        <a:pt x="28" y="18"/>
                        <a:pt x="28" y="18"/>
                        <a:pt x="28" y="18"/>
                      </a:cubicBezTo>
                      <a:cubicBezTo>
                        <a:pt x="28" y="17"/>
                        <a:pt x="28" y="17"/>
                        <a:pt x="28" y="17"/>
                      </a:cubicBezTo>
                      <a:cubicBezTo>
                        <a:pt x="28" y="17"/>
                        <a:pt x="28" y="17"/>
                        <a:pt x="28" y="17"/>
                      </a:cubicBezTo>
                      <a:cubicBezTo>
                        <a:pt x="28" y="17"/>
                        <a:pt x="28" y="17"/>
                        <a:pt x="28"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8" y="17"/>
                        <a:pt x="28" y="17"/>
                        <a:pt x="28" y="17"/>
                      </a:cubicBezTo>
                      <a:cubicBezTo>
                        <a:pt x="28" y="16"/>
                        <a:pt x="28" y="16"/>
                        <a:pt x="28" y="16"/>
                      </a:cubicBezTo>
                      <a:cubicBezTo>
                        <a:pt x="28" y="16"/>
                        <a:pt x="28" y="16"/>
                        <a:pt x="28" y="16"/>
                      </a:cubicBezTo>
                      <a:cubicBezTo>
                        <a:pt x="28" y="16"/>
                        <a:pt x="28" y="16"/>
                        <a:pt x="28" y="16"/>
                      </a:cubicBezTo>
                      <a:cubicBezTo>
                        <a:pt x="28" y="16"/>
                        <a:pt x="28" y="16"/>
                        <a:pt x="28" y="16"/>
                      </a:cubicBezTo>
                      <a:cubicBezTo>
                        <a:pt x="28" y="16"/>
                        <a:pt x="28" y="16"/>
                        <a:pt x="28" y="16"/>
                      </a:cubicBezTo>
                      <a:cubicBezTo>
                        <a:pt x="28" y="16"/>
                        <a:pt x="28" y="16"/>
                        <a:pt x="28"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30" y="16"/>
                        <a:pt x="30" y="16"/>
                        <a:pt x="30" y="16"/>
                      </a:cubicBezTo>
                      <a:cubicBezTo>
                        <a:pt x="30" y="16"/>
                        <a:pt x="30" y="16"/>
                        <a:pt x="30" y="16"/>
                      </a:cubicBezTo>
                      <a:cubicBezTo>
                        <a:pt x="29" y="15"/>
                        <a:pt x="29" y="15"/>
                        <a:pt x="29" y="15"/>
                      </a:cubicBezTo>
                      <a:cubicBezTo>
                        <a:pt x="29" y="14"/>
                        <a:pt x="29" y="14"/>
                        <a:pt x="29" y="14"/>
                      </a:cubicBezTo>
                      <a:cubicBezTo>
                        <a:pt x="29" y="14"/>
                        <a:pt x="29" y="14"/>
                        <a:pt x="29" y="14"/>
                      </a:cubicBezTo>
                      <a:cubicBezTo>
                        <a:pt x="29" y="14"/>
                        <a:pt x="29" y="14"/>
                        <a:pt x="29" y="14"/>
                      </a:cubicBezTo>
                      <a:cubicBezTo>
                        <a:pt x="29" y="14"/>
                        <a:pt x="29" y="14"/>
                        <a:pt x="29" y="14"/>
                      </a:cubicBezTo>
                      <a:close/>
                      <a:moveTo>
                        <a:pt x="26" y="13"/>
                      </a:moveTo>
                      <a:cubicBezTo>
                        <a:pt x="26" y="13"/>
                        <a:pt x="26" y="13"/>
                        <a:pt x="26" y="13"/>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1"/>
                        <a:pt x="26" y="11"/>
                        <a:pt x="26" y="11"/>
                      </a:cubicBezTo>
                      <a:cubicBezTo>
                        <a:pt x="26" y="11"/>
                        <a:pt x="26" y="11"/>
                        <a:pt x="26" y="11"/>
                      </a:cubicBezTo>
                      <a:cubicBezTo>
                        <a:pt x="26" y="10"/>
                        <a:pt x="26" y="10"/>
                        <a:pt x="26" y="10"/>
                      </a:cubicBezTo>
                      <a:cubicBezTo>
                        <a:pt x="26" y="10"/>
                        <a:pt x="26" y="10"/>
                        <a:pt x="26" y="10"/>
                      </a:cubicBezTo>
                      <a:cubicBezTo>
                        <a:pt x="26" y="10"/>
                        <a:pt x="26" y="10"/>
                        <a:pt x="26" y="10"/>
                      </a:cubicBezTo>
                      <a:cubicBezTo>
                        <a:pt x="25" y="10"/>
                        <a:pt x="25" y="10"/>
                        <a:pt x="25" y="10"/>
                      </a:cubicBezTo>
                      <a:cubicBezTo>
                        <a:pt x="25" y="10"/>
                        <a:pt x="25" y="10"/>
                        <a:pt x="25" y="10"/>
                      </a:cubicBezTo>
                      <a:cubicBezTo>
                        <a:pt x="25" y="10"/>
                        <a:pt x="25" y="10"/>
                        <a:pt x="25" y="10"/>
                      </a:cubicBezTo>
                      <a:cubicBezTo>
                        <a:pt x="25" y="10"/>
                        <a:pt x="25" y="10"/>
                        <a:pt x="25" y="10"/>
                      </a:cubicBezTo>
                      <a:cubicBezTo>
                        <a:pt x="25" y="11"/>
                        <a:pt x="25" y="11"/>
                        <a:pt x="25" y="11"/>
                      </a:cubicBezTo>
                      <a:cubicBezTo>
                        <a:pt x="25" y="11"/>
                        <a:pt x="25" y="11"/>
                        <a:pt x="25" y="11"/>
                      </a:cubicBezTo>
                      <a:cubicBezTo>
                        <a:pt x="25" y="11"/>
                        <a:pt x="25" y="11"/>
                        <a:pt x="25" y="11"/>
                      </a:cubicBezTo>
                      <a:cubicBezTo>
                        <a:pt x="25" y="11"/>
                        <a:pt x="25" y="11"/>
                        <a:pt x="25" y="11"/>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lnTo>
                        <a:pt x="26" y="13"/>
                      </a:lnTo>
                      <a:close/>
                      <a:moveTo>
                        <a:pt x="21" y="36"/>
                      </a:move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6"/>
                        <a:pt x="20" y="36"/>
                        <a:pt x="20" y="36"/>
                      </a:cubicBezTo>
                      <a:cubicBezTo>
                        <a:pt x="20" y="36"/>
                        <a:pt x="20" y="36"/>
                        <a:pt x="20" y="36"/>
                      </a:cubicBezTo>
                      <a:cubicBezTo>
                        <a:pt x="20" y="37"/>
                        <a:pt x="20" y="37"/>
                        <a:pt x="20" y="37"/>
                      </a:cubicBezTo>
                      <a:cubicBezTo>
                        <a:pt x="20" y="37"/>
                        <a:pt x="20" y="37"/>
                        <a:pt x="20" y="37"/>
                      </a:cubicBezTo>
                      <a:cubicBezTo>
                        <a:pt x="20" y="37"/>
                        <a:pt x="20" y="37"/>
                        <a:pt x="20" y="37"/>
                      </a:cubicBezTo>
                      <a:cubicBezTo>
                        <a:pt x="20" y="37"/>
                        <a:pt x="20" y="37"/>
                        <a:pt x="20" y="37"/>
                      </a:cubicBezTo>
                      <a:cubicBezTo>
                        <a:pt x="20" y="37"/>
                        <a:pt x="20" y="37"/>
                        <a:pt x="20" y="37"/>
                      </a:cubicBezTo>
                      <a:cubicBezTo>
                        <a:pt x="20" y="38"/>
                        <a:pt x="20" y="38"/>
                        <a:pt x="20" y="38"/>
                      </a:cubicBezTo>
                      <a:cubicBezTo>
                        <a:pt x="20" y="37"/>
                        <a:pt x="20" y="37"/>
                        <a:pt x="20" y="37"/>
                      </a:cubicBezTo>
                      <a:cubicBezTo>
                        <a:pt x="21" y="37"/>
                        <a:pt x="21" y="37"/>
                        <a:pt x="21" y="37"/>
                      </a:cubicBezTo>
                      <a:cubicBezTo>
                        <a:pt x="21" y="37"/>
                        <a:pt x="21" y="37"/>
                        <a:pt x="21" y="37"/>
                      </a:cubicBezTo>
                      <a:cubicBezTo>
                        <a:pt x="21" y="36"/>
                        <a:pt x="21" y="36"/>
                        <a:pt x="21" y="36"/>
                      </a:cubicBezTo>
                      <a:cubicBezTo>
                        <a:pt x="21" y="36"/>
                        <a:pt x="21" y="36"/>
                        <a:pt x="21" y="36"/>
                      </a:cubicBezTo>
                      <a:cubicBezTo>
                        <a:pt x="21" y="36"/>
                        <a:pt x="21" y="36"/>
                        <a:pt x="21" y="36"/>
                      </a:cubicBezTo>
                      <a:close/>
                      <a:moveTo>
                        <a:pt x="23" y="38"/>
                      </a:move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9"/>
                        <a:pt x="22" y="39"/>
                        <a:pt x="22" y="39"/>
                      </a:cubicBezTo>
                      <a:cubicBezTo>
                        <a:pt x="22" y="39"/>
                        <a:pt x="22" y="39"/>
                        <a:pt x="22" y="39"/>
                      </a:cubicBezTo>
                      <a:cubicBezTo>
                        <a:pt x="22" y="39"/>
                        <a:pt x="22" y="39"/>
                        <a:pt x="22" y="39"/>
                      </a:cubicBezTo>
                      <a:cubicBezTo>
                        <a:pt x="23" y="39"/>
                        <a:pt x="23" y="39"/>
                        <a:pt x="23" y="39"/>
                      </a:cubicBezTo>
                      <a:cubicBezTo>
                        <a:pt x="23" y="39"/>
                        <a:pt x="23" y="39"/>
                        <a:pt x="23" y="39"/>
                      </a:cubicBezTo>
                      <a:cubicBezTo>
                        <a:pt x="23" y="38"/>
                        <a:pt x="23" y="38"/>
                        <a:pt x="23" y="38"/>
                      </a:cubicBezTo>
                      <a:cubicBezTo>
                        <a:pt x="23" y="38"/>
                        <a:pt x="23" y="38"/>
                        <a:pt x="23" y="38"/>
                      </a:cubicBezTo>
                      <a:cubicBezTo>
                        <a:pt x="23" y="38"/>
                        <a:pt x="23" y="38"/>
                        <a:pt x="23" y="38"/>
                      </a:cubicBezTo>
                      <a:cubicBezTo>
                        <a:pt x="23" y="38"/>
                        <a:pt x="23" y="38"/>
                        <a:pt x="23" y="38"/>
                      </a:cubicBezTo>
                      <a:close/>
                      <a:moveTo>
                        <a:pt x="26" y="30"/>
                      </a:moveTo>
                      <a:cubicBezTo>
                        <a:pt x="26" y="30"/>
                        <a:pt x="26" y="30"/>
                        <a:pt x="26" y="30"/>
                      </a:cubicBezTo>
                      <a:cubicBezTo>
                        <a:pt x="26" y="30"/>
                        <a:pt x="26" y="30"/>
                        <a:pt x="26" y="30"/>
                      </a:cubicBezTo>
                      <a:cubicBezTo>
                        <a:pt x="26" y="30"/>
                        <a:pt x="26" y="30"/>
                        <a:pt x="26" y="30"/>
                      </a:cubicBezTo>
                      <a:cubicBezTo>
                        <a:pt x="27" y="30"/>
                        <a:pt x="27" y="30"/>
                        <a:pt x="27" y="30"/>
                      </a:cubicBezTo>
                      <a:cubicBezTo>
                        <a:pt x="27" y="31"/>
                        <a:pt x="27" y="31"/>
                        <a:pt x="27" y="31"/>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6" y="28"/>
                        <a:pt x="26" y="28"/>
                        <a:pt x="26" y="28"/>
                      </a:cubicBezTo>
                      <a:cubicBezTo>
                        <a:pt x="26" y="29"/>
                        <a:pt x="26" y="29"/>
                        <a:pt x="26" y="29"/>
                      </a:cubicBezTo>
                      <a:cubicBezTo>
                        <a:pt x="26" y="29"/>
                        <a:pt x="26" y="29"/>
                        <a:pt x="26" y="29"/>
                      </a:cubicBezTo>
                      <a:cubicBezTo>
                        <a:pt x="26" y="29"/>
                        <a:pt x="26" y="29"/>
                        <a:pt x="26" y="29"/>
                      </a:cubicBezTo>
                      <a:cubicBezTo>
                        <a:pt x="26" y="29"/>
                        <a:pt x="26" y="29"/>
                        <a:pt x="26" y="29"/>
                      </a:cubicBezTo>
                      <a:cubicBezTo>
                        <a:pt x="26" y="29"/>
                        <a:pt x="26" y="29"/>
                        <a:pt x="26" y="29"/>
                      </a:cubicBezTo>
                      <a:lnTo>
                        <a:pt x="26" y="30"/>
                      </a:lnTo>
                      <a:close/>
                      <a:moveTo>
                        <a:pt x="29" y="8"/>
                      </a:moveTo>
                      <a:cubicBezTo>
                        <a:pt x="29" y="8"/>
                        <a:pt x="29" y="8"/>
                        <a:pt x="29" y="8"/>
                      </a:cubicBezTo>
                      <a:cubicBezTo>
                        <a:pt x="29" y="8"/>
                        <a:pt x="29" y="8"/>
                        <a:pt x="29" y="8"/>
                      </a:cubicBezTo>
                      <a:cubicBezTo>
                        <a:pt x="30" y="9"/>
                        <a:pt x="30" y="9"/>
                        <a:pt x="30" y="9"/>
                      </a:cubicBezTo>
                      <a:cubicBezTo>
                        <a:pt x="30" y="9"/>
                        <a:pt x="30" y="9"/>
                        <a:pt x="30" y="9"/>
                      </a:cubicBezTo>
                      <a:cubicBezTo>
                        <a:pt x="30" y="9"/>
                        <a:pt x="30" y="9"/>
                        <a:pt x="30" y="9"/>
                      </a:cubicBezTo>
                      <a:cubicBezTo>
                        <a:pt x="30" y="9"/>
                        <a:pt x="30" y="9"/>
                        <a:pt x="30" y="9"/>
                      </a:cubicBezTo>
                      <a:cubicBezTo>
                        <a:pt x="30" y="8"/>
                        <a:pt x="30" y="8"/>
                        <a:pt x="30" y="8"/>
                      </a:cubicBezTo>
                      <a:cubicBezTo>
                        <a:pt x="30" y="8"/>
                        <a:pt x="30" y="8"/>
                        <a:pt x="30" y="8"/>
                      </a:cubicBezTo>
                      <a:cubicBezTo>
                        <a:pt x="30" y="8"/>
                        <a:pt x="30" y="8"/>
                        <a:pt x="30" y="8"/>
                      </a:cubicBezTo>
                      <a:cubicBezTo>
                        <a:pt x="30" y="8"/>
                        <a:pt x="30" y="8"/>
                        <a:pt x="30" y="8"/>
                      </a:cubicBezTo>
                      <a:cubicBezTo>
                        <a:pt x="29" y="8"/>
                        <a:pt x="29" y="8"/>
                        <a:pt x="29" y="8"/>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lnTo>
                        <a:pt x="29" y="8"/>
                      </a:lnTo>
                      <a:close/>
                      <a:moveTo>
                        <a:pt x="2" y="49"/>
                      </a:moveTo>
                      <a:cubicBezTo>
                        <a:pt x="2" y="49"/>
                        <a:pt x="2" y="49"/>
                        <a:pt x="3"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9"/>
                        <a:pt x="2" y="49"/>
                        <a:pt x="2" y="49"/>
                      </a:cubicBezTo>
                      <a:cubicBezTo>
                        <a:pt x="2" y="49"/>
                        <a:pt x="2" y="49"/>
                        <a:pt x="2" y="49"/>
                      </a:cubicBezTo>
                      <a:close/>
                      <a:moveTo>
                        <a:pt x="27" y="35"/>
                      </a:moveTo>
                      <a:cubicBezTo>
                        <a:pt x="27" y="35"/>
                        <a:pt x="27" y="35"/>
                        <a:pt x="27" y="35"/>
                      </a:cubicBezTo>
                      <a:cubicBezTo>
                        <a:pt x="26" y="35"/>
                        <a:pt x="26" y="35"/>
                        <a:pt x="26" y="35"/>
                      </a:cubicBezTo>
                      <a:cubicBezTo>
                        <a:pt x="26" y="35"/>
                        <a:pt x="26" y="35"/>
                        <a:pt x="26" y="35"/>
                      </a:cubicBezTo>
                      <a:cubicBezTo>
                        <a:pt x="26" y="35"/>
                        <a:pt x="26" y="35"/>
                        <a:pt x="26" y="35"/>
                      </a:cubicBezTo>
                      <a:cubicBezTo>
                        <a:pt x="27" y="35"/>
                        <a:pt x="27" y="35"/>
                        <a:pt x="27" y="35"/>
                      </a:cubicBezTo>
                      <a:cubicBezTo>
                        <a:pt x="27" y="35"/>
                        <a:pt x="27" y="35"/>
                        <a:pt x="27" y="35"/>
                      </a:cubicBezTo>
                      <a:cubicBezTo>
                        <a:pt x="28" y="35"/>
                        <a:pt x="28" y="35"/>
                        <a:pt x="28" y="35"/>
                      </a:cubicBezTo>
                      <a:cubicBezTo>
                        <a:pt x="28" y="35"/>
                        <a:pt x="28" y="35"/>
                        <a:pt x="28" y="35"/>
                      </a:cubicBezTo>
                      <a:cubicBezTo>
                        <a:pt x="28" y="34"/>
                        <a:pt x="28" y="34"/>
                        <a:pt x="28" y="34"/>
                      </a:cubicBezTo>
                      <a:cubicBezTo>
                        <a:pt x="27" y="34"/>
                        <a:pt x="27" y="34"/>
                        <a:pt x="27" y="34"/>
                      </a:cubicBezTo>
                      <a:cubicBezTo>
                        <a:pt x="27" y="34"/>
                        <a:pt x="27" y="34"/>
                        <a:pt x="27" y="34"/>
                      </a:cubicBezTo>
                      <a:cubicBezTo>
                        <a:pt x="27" y="34"/>
                        <a:pt x="27" y="34"/>
                        <a:pt x="27" y="34"/>
                      </a:cubicBezTo>
                      <a:cubicBezTo>
                        <a:pt x="27" y="33"/>
                        <a:pt x="27" y="33"/>
                        <a:pt x="27" y="33"/>
                      </a:cubicBezTo>
                      <a:cubicBezTo>
                        <a:pt x="27" y="33"/>
                        <a:pt x="27" y="33"/>
                        <a:pt x="27" y="33"/>
                      </a:cubicBezTo>
                      <a:cubicBezTo>
                        <a:pt x="27" y="33"/>
                        <a:pt x="27" y="33"/>
                        <a:pt x="27" y="33"/>
                      </a:cubicBezTo>
                      <a:cubicBezTo>
                        <a:pt x="27" y="33"/>
                        <a:pt x="27" y="33"/>
                        <a:pt x="27" y="33"/>
                      </a:cubicBezTo>
                      <a:cubicBezTo>
                        <a:pt x="27" y="33"/>
                        <a:pt x="27" y="33"/>
                        <a:pt x="27" y="33"/>
                      </a:cubicBezTo>
                      <a:cubicBezTo>
                        <a:pt x="27" y="32"/>
                        <a:pt x="27" y="32"/>
                        <a:pt x="27" y="32"/>
                      </a:cubicBezTo>
                      <a:cubicBezTo>
                        <a:pt x="27" y="32"/>
                        <a:pt x="27" y="32"/>
                        <a:pt x="27" y="32"/>
                      </a:cubicBezTo>
                      <a:cubicBezTo>
                        <a:pt x="27" y="32"/>
                        <a:pt x="27" y="32"/>
                        <a:pt x="27" y="32"/>
                      </a:cubicBezTo>
                      <a:cubicBezTo>
                        <a:pt x="27" y="32"/>
                        <a:pt x="27" y="32"/>
                        <a:pt x="27" y="32"/>
                      </a:cubicBezTo>
                      <a:cubicBezTo>
                        <a:pt x="26" y="33"/>
                        <a:pt x="26" y="33"/>
                        <a:pt x="26" y="33"/>
                      </a:cubicBezTo>
                      <a:cubicBezTo>
                        <a:pt x="26" y="33"/>
                        <a:pt x="26" y="33"/>
                        <a:pt x="26" y="33"/>
                      </a:cubicBezTo>
                      <a:cubicBezTo>
                        <a:pt x="26" y="34"/>
                        <a:pt x="26" y="34"/>
                        <a:pt x="26" y="34"/>
                      </a:cubicBezTo>
                      <a:cubicBezTo>
                        <a:pt x="26" y="34"/>
                        <a:pt x="26" y="34"/>
                        <a:pt x="26" y="34"/>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4"/>
                        <a:pt x="26" y="34"/>
                        <a:pt x="26" y="34"/>
                      </a:cubicBezTo>
                      <a:cubicBezTo>
                        <a:pt x="26" y="34"/>
                        <a:pt x="26" y="34"/>
                        <a:pt x="26" y="34"/>
                      </a:cubicBezTo>
                      <a:cubicBezTo>
                        <a:pt x="27" y="34"/>
                        <a:pt x="27" y="34"/>
                        <a:pt x="27" y="34"/>
                      </a:cubicBezTo>
                      <a:cubicBezTo>
                        <a:pt x="27" y="34"/>
                        <a:pt x="27" y="34"/>
                        <a:pt x="27" y="34"/>
                      </a:cubicBezTo>
                      <a:cubicBezTo>
                        <a:pt x="27" y="34"/>
                        <a:pt x="27" y="34"/>
                        <a:pt x="27" y="34"/>
                      </a:cubicBezTo>
                      <a:cubicBezTo>
                        <a:pt x="27" y="34"/>
                        <a:pt x="27" y="34"/>
                        <a:pt x="27" y="34"/>
                      </a:cubicBezTo>
                      <a:cubicBezTo>
                        <a:pt x="27" y="35"/>
                        <a:pt x="27" y="35"/>
                        <a:pt x="27" y="35"/>
                      </a:cubicBezTo>
                      <a:close/>
                      <a:moveTo>
                        <a:pt x="104" y="15"/>
                      </a:moveTo>
                      <a:cubicBezTo>
                        <a:pt x="79" y="11"/>
                        <a:pt x="54" y="7"/>
                        <a:pt x="29" y="1"/>
                      </a:cubicBezTo>
                      <a:cubicBezTo>
                        <a:pt x="29" y="1"/>
                        <a:pt x="29" y="1"/>
                        <a:pt x="29" y="1"/>
                      </a:cubicBezTo>
                      <a:cubicBezTo>
                        <a:pt x="30" y="2"/>
                        <a:pt x="30" y="2"/>
                        <a:pt x="30" y="2"/>
                      </a:cubicBezTo>
                      <a:cubicBezTo>
                        <a:pt x="30" y="2"/>
                        <a:pt x="30" y="2"/>
                        <a:pt x="30" y="2"/>
                      </a:cubicBezTo>
                      <a:cubicBezTo>
                        <a:pt x="29" y="2"/>
                        <a:pt x="29" y="2"/>
                        <a:pt x="29" y="2"/>
                      </a:cubicBezTo>
                      <a:cubicBezTo>
                        <a:pt x="29" y="2"/>
                        <a:pt x="29" y="2"/>
                        <a:pt x="29" y="2"/>
                      </a:cubicBezTo>
                      <a:cubicBezTo>
                        <a:pt x="28" y="2"/>
                        <a:pt x="28" y="2"/>
                        <a:pt x="28" y="2"/>
                      </a:cubicBezTo>
                      <a:cubicBezTo>
                        <a:pt x="28" y="2"/>
                        <a:pt x="28" y="2"/>
                        <a:pt x="28" y="2"/>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4"/>
                        <a:pt x="29" y="4"/>
                        <a:pt x="29" y="4"/>
                      </a:cubicBezTo>
                      <a:cubicBezTo>
                        <a:pt x="29" y="5"/>
                        <a:pt x="29" y="5"/>
                        <a:pt x="29" y="5"/>
                      </a:cubicBezTo>
                      <a:cubicBezTo>
                        <a:pt x="29" y="5"/>
                        <a:pt x="29" y="5"/>
                        <a:pt x="29" y="5"/>
                      </a:cubicBezTo>
                      <a:cubicBezTo>
                        <a:pt x="29" y="5"/>
                        <a:pt x="29" y="5"/>
                        <a:pt x="29" y="5"/>
                      </a:cubicBezTo>
                      <a:cubicBezTo>
                        <a:pt x="29" y="6"/>
                        <a:pt x="29" y="6"/>
                        <a:pt x="29" y="6"/>
                      </a:cubicBezTo>
                      <a:cubicBezTo>
                        <a:pt x="29" y="5"/>
                        <a:pt x="29" y="5"/>
                        <a:pt x="29" y="5"/>
                      </a:cubicBezTo>
                      <a:cubicBezTo>
                        <a:pt x="30" y="6"/>
                        <a:pt x="30" y="6"/>
                        <a:pt x="30" y="6"/>
                      </a:cubicBezTo>
                      <a:cubicBezTo>
                        <a:pt x="30" y="6"/>
                        <a:pt x="30" y="6"/>
                        <a:pt x="30" y="6"/>
                      </a:cubicBezTo>
                      <a:cubicBezTo>
                        <a:pt x="30" y="6"/>
                        <a:pt x="30" y="6"/>
                        <a:pt x="30" y="6"/>
                      </a:cubicBezTo>
                      <a:cubicBezTo>
                        <a:pt x="30" y="6"/>
                        <a:pt x="30" y="6"/>
                        <a:pt x="30" y="6"/>
                      </a:cubicBezTo>
                      <a:cubicBezTo>
                        <a:pt x="30" y="7"/>
                        <a:pt x="30" y="7"/>
                        <a:pt x="30" y="7"/>
                      </a:cubicBezTo>
                      <a:cubicBezTo>
                        <a:pt x="29" y="7"/>
                        <a:pt x="29" y="7"/>
                        <a:pt x="29" y="7"/>
                      </a:cubicBezTo>
                      <a:cubicBezTo>
                        <a:pt x="29" y="7"/>
                        <a:pt x="29" y="7"/>
                        <a:pt x="29" y="7"/>
                      </a:cubicBezTo>
                      <a:cubicBezTo>
                        <a:pt x="30" y="7"/>
                        <a:pt x="30" y="7"/>
                        <a:pt x="30" y="7"/>
                      </a:cubicBezTo>
                      <a:cubicBezTo>
                        <a:pt x="30" y="7"/>
                        <a:pt x="30" y="7"/>
                        <a:pt x="30" y="7"/>
                      </a:cubicBezTo>
                      <a:cubicBezTo>
                        <a:pt x="30" y="7"/>
                        <a:pt x="30" y="7"/>
                        <a:pt x="30" y="7"/>
                      </a:cubicBezTo>
                      <a:cubicBezTo>
                        <a:pt x="30" y="7"/>
                        <a:pt x="30" y="7"/>
                        <a:pt x="30" y="7"/>
                      </a:cubicBezTo>
                      <a:cubicBezTo>
                        <a:pt x="31" y="6"/>
                        <a:pt x="31" y="6"/>
                        <a:pt x="31" y="6"/>
                      </a:cubicBezTo>
                      <a:cubicBezTo>
                        <a:pt x="31" y="6"/>
                        <a:pt x="31" y="6"/>
                        <a:pt x="31" y="6"/>
                      </a:cubicBezTo>
                      <a:cubicBezTo>
                        <a:pt x="31" y="6"/>
                        <a:pt x="31" y="6"/>
                        <a:pt x="31" y="6"/>
                      </a:cubicBezTo>
                      <a:cubicBezTo>
                        <a:pt x="31" y="7"/>
                        <a:pt x="31" y="7"/>
                        <a:pt x="31" y="7"/>
                      </a:cubicBezTo>
                      <a:cubicBezTo>
                        <a:pt x="32" y="7"/>
                        <a:pt x="32" y="7"/>
                        <a:pt x="32" y="7"/>
                      </a:cubicBezTo>
                      <a:cubicBezTo>
                        <a:pt x="32" y="7"/>
                        <a:pt x="32" y="7"/>
                        <a:pt x="32" y="7"/>
                      </a:cubicBezTo>
                      <a:cubicBezTo>
                        <a:pt x="31" y="8"/>
                        <a:pt x="31" y="8"/>
                        <a:pt x="31" y="8"/>
                      </a:cubicBezTo>
                      <a:cubicBezTo>
                        <a:pt x="31" y="8"/>
                        <a:pt x="31" y="8"/>
                        <a:pt x="31" y="8"/>
                      </a:cubicBezTo>
                      <a:cubicBezTo>
                        <a:pt x="31" y="8"/>
                        <a:pt x="31" y="8"/>
                        <a:pt x="31" y="8"/>
                      </a:cubicBezTo>
                      <a:cubicBezTo>
                        <a:pt x="31" y="8"/>
                        <a:pt x="31" y="8"/>
                        <a:pt x="31" y="8"/>
                      </a:cubicBezTo>
                      <a:cubicBezTo>
                        <a:pt x="31" y="9"/>
                        <a:pt x="31" y="9"/>
                        <a:pt x="31" y="9"/>
                      </a:cubicBezTo>
                      <a:cubicBezTo>
                        <a:pt x="31" y="9"/>
                        <a:pt x="31" y="9"/>
                        <a:pt x="31" y="9"/>
                      </a:cubicBezTo>
                      <a:cubicBezTo>
                        <a:pt x="32" y="9"/>
                        <a:pt x="32" y="9"/>
                        <a:pt x="32" y="9"/>
                      </a:cubicBezTo>
                      <a:cubicBezTo>
                        <a:pt x="32" y="9"/>
                        <a:pt x="32" y="9"/>
                        <a:pt x="32" y="9"/>
                      </a:cubicBezTo>
                      <a:cubicBezTo>
                        <a:pt x="32" y="10"/>
                        <a:pt x="32" y="10"/>
                        <a:pt x="32" y="10"/>
                      </a:cubicBezTo>
                      <a:cubicBezTo>
                        <a:pt x="32" y="10"/>
                        <a:pt x="32" y="10"/>
                        <a:pt x="32" y="10"/>
                      </a:cubicBezTo>
                      <a:cubicBezTo>
                        <a:pt x="32" y="10"/>
                        <a:pt x="32" y="10"/>
                        <a:pt x="32" y="10"/>
                      </a:cubicBezTo>
                      <a:cubicBezTo>
                        <a:pt x="32" y="11"/>
                        <a:pt x="32" y="11"/>
                        <a:pt x="32" y="11"/>
                      </a:cubicBezTo>
                      <a:cubicBezTo>
                        <a:pt x="32" y="11"/>
                        <a:pt x="32" y="11"/>
                        <a:pt x="32" y="11"/>
                      </a:cubicBezTo>
                      <a:cubicBezTo>
                        <a:pt x="31" y="11"/>
                        <a:pt x="31" y="11"/>
                        <a:pt x="31" y="11"/>
                      </a:cubicBezTo>
                      <a:cubicBezTo>
                        <a:pt x="31" y="11"/>
                        <a:pt x="31" y="11"/>
                        <a:pt x="31" y="11"/>
                      </a:cubicBezTo>
                      <a:cubicBezTo>
                        <a:pt x="31" y="10"/>
                        <a:pt x="31" y="10"/>
                        <a:pt x="31" y="10"/>
                      </a:cubicBezTo>
                      <a:cubicBezTo>
                        <a:pt x="30" y="10"/>
                        <a:pt x="30" y="10"/>
                        <a:pt x="30" y="10"/>
                      </a:cubicBezTo>
                      <a:cubicBezTo>
                        <a:pt x="30" y="10"/>
                        <a:pt x="30" y="10"/>
                        <a:pt x="30" y="10"/>
                      </a:cubicBezTo>
                      <a:cubicBezTo>
                        <a:pt x="30" y="10"/>
                        <a:pt x="30" y="10"/>
                        <a:pt x="30" y="10"/>
                      </a:cubicBezTo>
                      <a:cubicBezTo>
                        <a:pt x="31" y="11"/>
                        <a:pt x="31" y="11"/>
                        <a:pt x="31" y="11"/>
                      </a:cubicBezTo>
                      <a:cubicBezTo>
                        <a:pt x="31" y="11"/>
                        <a:pt x="31" y="11"/>
                        <a:pt x="31" y="11"/>
                      </a:cubicBezTo>
                      <a:cubicBezTo>
                        <a:pt x="31" y="11"/>
                        <a:pt x="31" y="11"/>
                        <a:pt x="31" y="11"/>
                      </a:cubicBezTo>
                      <a:cubicBezTo>
                        <a:pt x="31" y="12"/>
                        <a:pt x="31" y="12"/>
                        <a:pt x="31" y="12"/>
                      </a:cubicBezTo>
                      <a:cubicBezTo>
                        <a:pt x="31" y="12"/>
                        <a:pt x="31" y="12"/>
                        <a:pt x="31" y="12"/>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0" y="13"/>
                        <a:pt x="30" y="13"/>
                        <a:pt x="30" y="13"/>
                      </a:cubicBezTo>
                      <a:cubicBezTo>
                        <a:pt x="30" y="13"/>
                        <a:pt x="30" y="13"/>
                        <a:pt x="30" y="13"/>
                      </a:cubicBezTo>
                      <a:cubicBezTo>
                        <a:pt x="30" y="12"/>
                        <a:pt x="30" y="12"/>
                        <a:pt x="30" y="12"/>
                      </a:cubicBezTo>
                      <a:cubicBezTo>
                        <a:pt x="30" y="12"/>
                        <a:pt x="30" y="12"/>
                        <a:pt x="30" y="12"/>
                      </a:cubicBezTo>
                      <a:cubicBezTo>
                        <a:pt x="30" y="12"/>
                        <a:pt x="30" y="12"/>
                        <a:pt x="30" y="12"/>
                      </a:cubicBezTo>
                      <a:cubicBezTo>
                        <a:pt x="29" y="13"/>
                        <a:pt x="29" y="13"/>
                        <a:pt x="29" y="13"/>
                      </a:cubicBezTo>
                      <a:cubicBezTo>
                        <a:pt x="29" y="12"/>
                        <a:pt x="29" y="12"/>
                        <a:pt x="29" y="12"/>
                      </a:cubicBezTo>
                      <a:cubicBezTo>
                        <a:pt x="29" y="12"/>
                        <a:pt x="29" y="12"/>
                        <a:pt x="29" y="12"/>
                      </a:cubicBezTo>
                      <a:cubicBezTo>
                        <a:pt x="29" y="11"/>
                        <a:pt x="29" y="11"/>
                        <a:pt x="29" y="11"/>
                      </a:cubicBezTo>
                      <a:cubicBezTo>
                        <a:pt x="29" y="12"/>
                        <a:pt x="29" y="12"/>
                        <a:pt x="29" y="12"/>
                      </a:cubicBezTo>
                      <a:cubicBezTo>
                        <a:pt x="28" y="12"/>
                        <a:pt x="28" y="12"/>
                        <a:pt x="28" y="12"/>
                      </a:cubicBezTo>
                      <a:cubicBezTo>
                        <a:pt x="28" y="11"/>
                        <a:pt x="28" y="11"/>
                        <a:pt x="28" y="11"/>
                      </a:cubicBezTo>
                      <a:cubicBezTo>
                        <a:pt x="28" y="11"/>
                        <a:pt x="28" y="11"/>
                        <a:pt x="28" y="11"/>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4"/>
                        <a:pt x="28" y="14"/>
                        <a:pt x="28"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3"/>
                        <a:pt x="29" y="13"/>
                        <a:pt x="29" y="13"/>
                      </a:cubicBezTo>
                      <a:cubicBezTo>
                        <a:pt x="30" y="13"/>
                        <a:pt x="30" y="13"/>
                        <a:pt x="30" y="13"/>
                      </a:cubicBezTo>
                      <a:cubicBezTo>
                        <a:pt x="30" y="13"/>
                        <a:pt x="30" y="13"/>
                        <a:pt x="30" y="13"/>
                      </a:cubicBezTo>
                      <a:cubicBezTo>
                        <a:pt x="29" y="13"/>
                        <a:pt x="29" y="13"/>
                        <a:pt x="29" y="13"/>
                      </a:cubicBezTo>
                      <a:cubicBezTo>
                        <a:pt x="29" y="14"/>
                        <a:pt x="29" y="14"/>
                        <a:pt x="29" y="14"/>
                      </a:cubicBezTo>
                      <a:cubicBezTo>
                        <a:pt x="30" y="14"/>
                        <a:pt x="30" y="14"/>
                        <a:pt x="30" y="14"/>
                      </a:cubicBezTo>
                      <a:cubicBezTo>
                        <a:pt x="30" y="14"/>
                        <a:pt x="30" y="14"/>
                        <a:pt x="30" y="14"/>
                      </a:cubicBezTo>
                      <a:cubicBezTo>
                        <a:pt x="30" y="15"/>
                        <a:pt x="30" y="15"/>
                        <a:pt x="30" y="15"/>
                      </a:cubicBezTo>
                      <a:cubicBezTo>
                        <a:pt x="30" y="15"/>
                        <a:pt x="30" y="15"/>
                        <a:pt x="30" y="15"/>
                      </a:cubicBezTo>
                      <a:cubicBezTo>
                        <a:pt x="30" y="15"/>
                        <a:pt x="30" y="15"/>
                        <a:pt x="30" y="15"/>
                      </a:cubicBezTo>
                      <a:cubicBezTo>
                        <a:pt x="30" y="15"/>
                        <a:pt x="30" y="15"/>
                        <a:pt x="30" y="15"/>
                      </a:cubicBezTo>
                      <a:cubicBezTo>
                        <a:pt x="31" y="15"/>
                        <a:pt x="31" y="15"/>
                        <a:pt x="31" y="15"/>
                      </a:cubicBezTo>
                      <a:cubicBezTo>
                        <a:pt x="31" y="16"/>
                        <a:pt x="31" y="16"/>
                        <a:pt x="31" y="16"/>
                      </a:cubicBezTo>
                      <a:cubicBezTo>
                        <a:pt x="31" y="16"/>
                        <a:pt x="31" y="16"/>
                        <a:pt x="31" y="16"/>
                      </a:cubicBezTo>
                      <a:cubicBezTo>
                        <a:pt x="31" y="16"/>
                        <a:pt x="31" y="16"/>
                        <a:pt x="31" y="16"/>
                      </a:cubicBezTo>
                      <a:cubicBezTo>
                        <a:pt x="31" y="16"/>
                        <a:pt x="31" y="16"/>
                        <a:pt x="31" y="16"/>
                      </a:cubicBezTo>
                      <a:cubicBezTo>
                        <a:pt x="31" y="17"/>
                        <a:pt x="31" y="17"/>
                        <a:pt x="31" y="17"/>
                      </a:cubicBezTo>
                      <a:cubicBezTo>
                        <a:pt x="31" y="17"/>
                        <a:pt x="31" y="17"/>
                        <a:pt x="31" y="17"/>
                      </a:cubicBezTo>
                      <a:cubicBezTo>
                        <a:pt x="31" y="17"/>
                        <a:pt x="31" y="17"/>
                        <a:pt x="31" y="17"/>
                      </a:cubicBezTo>
                      <a:cubicBezTo>
                        <a:pt x="31" y="17"/>
                        <a:pt x="31" y="17"/>
                        <a:pt x="31" y="17"/>
                      </a:cubicBezTo>
                      <a:cubicBezTo>
                        <a:pt x="31" y="18"/>
                        <a:pt x="31" y="18"/>
                        <a:pt x="31" y="18"/>
                      </a:cubicBezTo>
                      <a:cubicBezTo>
                        <a:pt x="31" y="18"/>
                        <a:pt x="31" y="18"/>
                        <a:pt x="31" y="18"/>
                      </a:cubicBezTo>
                      <a:cubicBezTo>
                        <a:pt x="31" y="17"/>
                        <a:pt x="31" y="17"/>
                        <a:pt x="31" y="17"/>
                      </a:cubicBezTo>
                      <a:cubicBezTo>
                        <a:pt x="31" y="17"/>
                        <a:pt x="31" y="17"/>
                        <a:pt x="31" y="17"/>
                      </a:cubicBezTo>
                      <a:cubicBezTo>
                        <a:pt x="31" y="17"/>
                        <a:pt x="31" y="17"/>
                        <a:pt x="31" y="17"/>
                      </a:cubicBezTo>
                      <a:cubicBezTo>
                        <a:pt x="30" y="17"/>
                        <a:pt x="30" y="17"/>
                        <a:pt x="30" y="17"/>
                      </a:cubicBezTo>
                      <a:cubicBezTo>
                        <a:pt x="30" y="17"/>
                        <a:pt x="30" y="17"/>
                        <a:pt x="30" y="17"/>
                      </a:cubicBezTo>
                      <a:cubicBezTo>
                        <a:pt x="30" y="17"/>
                        <a:pt x="30" y="17"/>
                        <a:pt x="30" y="17"/>
                      </a:cubicBezTo>
                      <a:cubicBezTo>
                        <a:pt x="29" y="17"/>
                        <a:pt x="29" y="17"/>
                        <a:pt x="29" y="17"/>
                      </a:cubicBezTo>
                      <a:cubicBezTo>
                        <a:pt x="29" y="18"/>
                        <a:pt x="29" y="18"/>
                        <a:pt x="29" y="18"/>
                      </a:cubicBezTo>
                      <a:cubicBezTo>
                        <a:pt x="29" y="18"/>
                        <a:pt x="29" y="18"/>
                        <a:pt x="29" y="18"/>
                      </a:cubicBezTo>
                      <a:cubicBezTo>
                        <a:pt x="29" y="19"/>
                        <a:pt x="29" y="19"/>
                        <a:pt x="29" y="19"/>
                      </a:cubicBezTo>
                      <a:cubicBezTo>
                        <a:pt x="29" y="19"/>
                        <a:pt x="29" y="19"/>
                        <a:pt x="29" y="19"/>
                      </a:cubicBezTo>
                      <a:cubicBezTo>
                        <a:pt x="29" y="19"/>
                        <a:pt x="29" y="19"/>
                        <a:pt x="29" y="19"/>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0" y="20"/>
                        <a:pt x="30" y="20"/>
                        <a:pt x="30" y="20"/>
                      </a:cubicBezTo>
                      <a:cubicBezTo>
                        <a:pt x="30" y="20"/>
                        <a:pt x="30" y="20"/>
                        <a:pt x="30"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1" y="18"/>
                        <a:pt x="31" y="18"/>
                        <a:pt x="31" y="18"/>
                      </a:cubicBezTo>
                      <a:cubicBezTo>
                        <a:pt x="31" y="18"/>
                        <a:pt x="31" y="18"/>
                        <a:pt x="31" y="18"/>
                      </a:cubicBezTo>
                      <a:cubicBezTo>
                        <a:pt x="31" y="18"/>
                        <a:pt x="31" y="18"/>
                        <a:pt x="31" y="18"/>
                      </a:cubicBezTo>
                      <a:cubicBezTo>
                        <a:pt x="31" y="18"/>
                        <a:pt x="31" y="18"/>
                        <a:pt x="31" y="18"/>
                      </a:cubicBezTo>
                      <a:cubicBezTo>
                        <a:pt x="31" y="19"/>
                        <a:pt x="31" y="19"/>
                        <a:pt x="31" y="19"/>
                      </a:cubicBezTo>
                      <a:cubicBezTo>
                        <a:pt x="31" y="19"/>
                        <a:pt x="31" y="19"/>
                        <a:pt x="31" y="19"/>
                      </a:cubicBezTo>
                      <a:cubicBezTo>
                        <a:pt x="31" y="20"/>
                        <a:pt x="31" y="20"/>
                        <a:pt x="31" y="20"/>
                      </a:cubicBezTo>
                      <a:cubicBezTo>
                        <a:pt x="31" y="21"/>
                        <a:pt x="31" y="21"/>
                        <a:pt x="31" y="21"/>
                      </a:cubicBezTo>
                      <a:cubicBezTo>
                        <a:pt x="32" y="21"/>
                        <a:pt x="32" y="21"/>
                        <a:pt x="32" y="21"/>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3"/>
                        <a:pt x="33" y="23"/>
                        <a:pt x="33" y="23"/>
                      </a:cubicBezTo>
                      <a:cubicBezTo>
                        <a:pt x="33" y="23"/>
                        <a:pt x="33" y="23"/>
                        <a:pt x="33" y="23"/>
                      </a:cubicBezTo>
                      <a:cubicBezTo>
                        <a:pt x="32" y="23"/>
                        <a:pt x="32" y="23"/>
                        <a:pt x="32" y="23"/>
                      </a:cubicBezTo>
                      <a:cubicBezTo>
                        <a:pt x="32" y="23"/>
                        <a:pt x="32" y="23"/>
                        <a:pt x="32" y="23"/>
                      </a:cubicBezTo>
                      <a:cubicBezTo>
                        <a:pt x="32" y="23"/>
                        <a:pt x="32" y="23"/>
                        <a:pt x="32" y="23"/>
                      </a:cubicBezTo>
                      <a:cubicBezTo>
                        <a:pt x="32" y="23"/>
                        <a:pt x="32" y="23"/>
                        <a:pt x="32" y="23"/>
                      </a:cubicBezTo>
                      <a:cubicBezTo>
                        <a:pt x="31" y="23"/>
                        <a:pt x="31" y="23"/>
                        <a:pt x="31" y="23"/>
                      </a:cubicBezTo>
                      <a:cubicBezTo>
                        <a:pt x="31" y="23"/>
                        <a:pt x="31" y="23"/>
                        <a:pt x="31" y="23"/>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0" y="25"/>
                        <a:pt x="30" y="25"/>
                        <a:pt x="30" y="25"/>
                      </a:cubicBezTo>
                      <a:cubicBezTo>
                        <a:pt x="30" y="25"/>
                        <a:pt x="30" y="25"/>
                        <a:pt x="30" y="25"/>
                      </a:cubicBezTo>
                      <a:cubicBezTo>
                        <a:pt x="30" y="25"/>
                        <a:pt x="30" y="25"/>
                        <a:pt x="30" y="25"/>
                      </a:cubicBezTo>
                      <a:cubicBezTo>
                        <a:pt x="30" y="26"/>
                        <a:pt x="30" y="26"/>
                        <a:pt x="30" y="26"/>
                      </a:cubicBezTo>
                      <a:cubicBezTo>
                        <a:pt x="29" y="26"/>
                        <a:pt x="29" y="26"/>
                        <a:pt x="29" y="26"/>
                      </a:cubicBezTo>
                      <a:cubicBezTo>
                        <a:pt x="29" y="26"/>
                        <a:pt x="29" y="26"/>
                        <a:pt x="29" y="26"/>
                      </a:cubicBezTo>
                      <a:cubicBezTo>
                        <a:pt x="29" y="26"/>
                        <a:pt x="29" y="26"/>
                        <a:pt x="29" y="26"/>
                      </a:cubicBezTo>
                      <a:cubicBezTo>
                        <a:pt x="29" y="27"/>
                        <a:pt x="29" y="27"/>
                        <a:pt x="29" y="27"/>
                      </a:cubicBezTo>
                      <a:cubicBezTo>
                        <a:pt x="29" y="27"/>
                        <a:pt x="29" y="27"/>
                        <a:pt x="29" y="27"/>
                      </a:cubicBezTo>
                      <a:cubicBezTo>
                        <a:pt x="29" y="27"/>
                        <a:pt x="29" y="27"/>
                        <a:pt x="29" y="27"/>
                      </a:cubicBezTo>
                      <a:cubicBezTo>
                        <a:pt x="29" y="28"/>
                        <a:pt x="29" y="28"/>
                        <a:pt x="29" y="28"/>
                      </a:cubicBezTo>
                      <a:cubicBezTo>
                        <a:pt x="29" y="28"/>
                        <a:pt x="29" y="28"/>
                        <a:pt x="29" y="28"/>
                      </a:cubicBezTo>
                      <a:cubicBezTo>
                        <a:pt x="29" y="28"/>
                        <a:pt x="29" y="28"/>
                        <a:pt x="29" y="28"/>
                      </a:cubicBezTo>
                      <a:cubicBezTo>
                        <a:pt x="29" y="28"/>
                        <a:pt x="29" y="28"/>
                        <a:pt x="29" y="28"/>
                      </a:cubicBezTo>
                      <a:cubicBezTo>
                        <a:pt x="29" y="29"/>
                        <a:pt x="29" y="29"/>
                        <a:pt x="29" y="29"/>
                      </a:cubicBezTo>
                      <a:cubicBezTo>
                        <a:pt x="29" y="29"/>
                        <a:pt x="29" y="29"/>
                        <a:pt x="29"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30"/>
                        <a:pt x="28" y="30"/>
                        <a:pt x="28" y="30"/>
                      </a:cubicBezTo>
                      <a:cubicBezTo>
                        <a:pt x="29" y="30"/>
                        <a:pt x="29" y="30"/>
                        <a:pt x="29" y="30"/>
                      </a:cubicBezTo>
                      <a:cubicBezTo>
                        <a:pt x="29" y="30"/>
                        <a:pt x="29" y="30"/>
                        <a:pt x="29" y="30"/>
                      </a:cubicBezTo>
                      <a:cubicBezTo>
                        <a:pt x="29" y="30"/>
                        <a:pt x="29" y="30"/>
                        <a:pt x="29" y="30"/>
                      </a:cubicBezTo>
                      <a:cubicBezTo>
                        <a:pt x="29" y="31"/>
                        <a:pt x="29" y="31"/>
                        <a:pt x="29" y="31"/>
                      </a:cubicBezTo>
                      <a:cubicBezTo>
                        <a:pt x="29" y="31"/>
                        <a:pt x="29" y="31"/>
                        <a:pt x="29" y="31"/>
                      </a:cubicBezTo>
                      <a:cubicBezTo>
                        <a:pt x="29" y="31"/>
                        <a:pt x="29" y="31"/>
                        <a:pt x="29" y="31"/>
                      </a:cubicBezTo>
                      <a:cubicBezTo>
                        <a:pt x="29" y="31"/>
                        <a:pt x="29" y="31"/>
                        <a:pt x="29" y="31"/>
                      </a:cubicBezTo>
                      <a:cubicBezTo>
                        <a:pt x="29" y="30"/>
                        <a:pt x="29" y="30"/>
                        <a:pt x="29" y="30"/>
                      </a:cubicBezTo>
                      <a:cubicBezTo>
                        <a:pt x="28" y="30"/>
                        <a:pt x="28" y="30"/>
                        <a:pt x="28" y="30"/>
                      </a:cubicBezTo>
                      <a:cubicBezTo>
                        <a:pt x="28" y="31"/>
                        <a:pt x="28" y="31"/>
                        <a:pt x="28" y="31"/>
                      </a:cubicBezTo>
                      <a:cubicBezTo>
                        <a:pt x="28" y="31"/>
                        <a:pt x="28" y="31"/>
                        <a:pt x="28" y="31"/>
                      </a:cubicBezTo>
                      <a:cubicBezTo>
                        <a:pt x="28" y="31"/>
                        <a:pt x="28" y="31"/>
                        <a:pt x="28" y="31"/>
                      </a:cubicBezTo>
                      <a:cubicBezTo>
                        <a:pt x="28" y="32"/>
                        <a:pt x="28" y="32"/>
                        <a:pt x="28" y="32"/>
                      </a:cubicBezTo>
                      <a:cubicBezTo>
                        <a:pt x="28" y="32"/>
                        <a:pt x="28" y="32"/>
                        <a:pt x="28" y="32"/>
                      </a:cubicBezTo>
                      <a:cubicBezTo>
                        <a:pt x="28" y="32"/>
                        <a:pt x="28" y="32"/>
                        <a:pt x="28" y="32"/>
                      </a:cubicBezTo>
                      <a:cubicBezTo>
                        <a:pt x="28" y="33"/>
                        <a:pt x="28" y="33"/>
                        <a:pt x="28" y="33"/>
                      </a:cubicBezTo>
                      <a:cubicBezTo>
                        <a:pt x="28" y="34"/>
                        <a:pt x="28" y="34"/>
                        <a:pt x="28" y="34"/>
                      </a:cubicBezTo>
                      <a:cubicBezTo>
                        <a:pt x="28" y="34"/>
                        <a:pt x="28" y="34"/>
                        <a:pt x="28" y="34"/>
                      </a:cubicBezTo>
                      <a:cubicBezTo>
                        <a:pt x="28" y="34"/>
                        <a:pt x="28" y="34"/>
                        <a:pt x="28" y="34"/>
                      </a:cubicBezTo>
                      <a:cubicBezTo>
                        <a:pt x="29" y="35"/>
                        <a:pt x="29" y="35"/>
                        <a:pt x="29" y="35"/>
                      </a:cubicBezTo>
                      <a:cubicBezTo>
                        <a:pt x="28" y="35"/>
                        <a:pt x="28" y="35"/>
                        <a:pt x="28" y="35"/>
                      </a:cubicBezTo>
                      <a:cubicBezTo>
                        <a:pt x="28" y="35"/>
                        <a:pt x="28" y="35"/>
                        <a:pt x="28" y="35"/>
                      </a:cubicBezTo>
                      <a:cubicBezTo>
                        <a:pt x="28" y="36"/>
                        <a:pt x="28" y="36"/>
                        <a:pt x="28" y="36"/>
                      </a:cubicBezTo>
                      <a:cubicBezTo>
                        <a:pt x="28" y="36"/>
                        <a:pt x="28" y="36"/>
                        <a:pt x="28"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7"/>
                        <a:pt x="27" y="37"/>
                        <a:pt x="27" y="37"/>
                      </a:cubicBezTo>
                      <a:cubicBezTo>
                        <a:pt x="27" y="37"/>
                        <a:pt x="27" y="37"/>
                        <a:pt x="27" y="37"/>
                      </a:cubicBezTo>
                      <a:cubicBezTo>
                        <a:pt x="27" y="37"/>
                        <a:pt x="27" y="37"/>
                        <a:pt x="27" y="37"/>
                      </a:cubicBezTo>
                      <a:cubicBezTo>
                        <a:pt x="26" y="37"/>
                        <a:pt x="26" y="37"/>
                        <a:pt x="26" y="37"/>
                      </a:cubicBezTo>
                      <a:cubicBezTo>
                        <a:pt x="26" y="36"/>
                        <a:pt x="26" y="36"/>
                        <a:pt x="26" y="36"/>
                      </a:cubicBezTo>
                      <a:cubicBezTo>
                        <a:pt x="26" y="36"/>
                        <a:pt x="26" y="36"/>
                        <a:pt x="26" y="36"/>
                      </a:cubicBezTo>
                      <a:cubicBezTo>
                        <a:pt x="25" y="36"/>
                        <a:pt x="25" y="36"/>
                        <a:pt x="25" y="36"/>
                      </a:cubicBezTo>
                      <a:cubicBezTo>
                        <a:pt x="25" y="36"/>
                        <a:pt x="25" y="36"/>
                        <a:pt x="25" y="36"/>
                      </a:cubicBezTo>
                      <a:cubicBezTo>
                        <a:pt x="25" y="37"/>
                        <a:pt x="25" y="37"/>
                        <a:pt x="25" y="37"/>
                      </a:cubicBezTo>
                      <a:cubicBezTo>
                        <a:pt x="24" y="38"/>
                        <a:pt x="24" y="38"/>
                        <a:pt x="24" y="38"/>
                      </a:cubicBezTo>
                      <a:cubicBezTo>
                        <a:pt x="23" y="39"/>
                        <a:pt x="23" y="39"/>
                        <a:pt x="23" y="39"/>
                      </a:cubicBezTo>
                      <a:cubicBezTo>
                        <a:pt x="22" y="39"/>
                        <a:pt x="22" y="39"/>
                        <a:pt x="22" y="39"/>
                      </a:cubicBezTo>
                      <a:cubicBezTo>
                        <a:pt x="22" y="40"/>
                        <a:pt x="22" y="40"/>
                        <a:pt x="22" y="40"/>
                      </a:cubicBezTo>
                      <a:cubicBezTo>
                        <a:pt x="22" y="39"/>
                        <a:pt x="22" y="39"/>
                        <a:pt x="22" y="39"/>
                      </a:cubicBezTo>
                      <a:cubicBezTo>
                        <a:pt x="22" y="39"/>
                        <a:pt x="22" y="39"/>
                        <a:pt x="22" y="39"/>
                      </a:cubicBezTo>
                      <a:cubicBezTo>
                        <a:pt x="22" y="39"/>
                        <a:pt x="22" y="39"/>
                        <a:pt x="22" y="39"/>
                      </a:cubicBezTo>
                      <a:cubicBezTo>
                        <a:pt x="21" y="39"/>
                        <a:pt x="21" y="39"/>
                        <a:pt x="21" y="39"/>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9"/>
                        <a:pt x="20" y="39"/>
                        <a:pt x="20" y="39"/>
                      </a:cubicBezTo>
                      <a:cubicBezTo>
                        <a:pt x="20" y="39"/>
                        <a:pt x="20" y="39"/>
                        <a:pt x="20" y="39"/>
                      </a:cubicBezTo>
                      <a:cubicBezTo>
                        <a:pt x="19" y="39"/>
                        <a:pt x="19" y="39"/>
                        <a:pt x="19" y="39"/>
                      </a:cubicBezTo>
                      <a:cubicBezTo>
                        <a:pt x="19" y="39"/>
                        <a:pt x="19" y="39"/>
                        <a:pt x="19" y="39"/>
                      </a:cubicBezTo>
                      <a:cubicBezTo>
                        <a:pt x="19" y="40"/>
                        <a:pt x="19" y="40"/>
                        <a:pt x="19" y="40"/>
                      </a:cubicBezTo>
                      <a:cubicBezTo>
                        <a:pt x="19" y="40"/>
                        <a:pt x="19" y="40"/>
                        <a:pt x="19" y="40"/>
                      </a:cubicBezTo>
                      <a:cubicBezTo>
                        <a:pt x="19" y="40"/>
                        <a:pt x="19" y="40"/>
                        <a:pt x="19" y="40"/>
                      </a:cubicBezTo>
                      <a:cubicBezTo>
                        <a:pt x="19" y="40"/>
                        <a:pt x="19" y="40"/>
                        <a:pt x="19" y="40"/>
                      </a:cubicBezTo>
                      <a:cubicBezTo>
                        <a:pt x="19" y="39"/>
                        <a:pt x="19" y="39"/>
                        <a:pt x="19" y="39"/>
                      </a:cubicBezTo>
                      <a:cubicBezTo>
                        <a:pt x="19" y="39"/>
                        <a:pt x="19" y="39"/>
                        <a:pt x="19" y="39"/>
                      </a:cubicBezTo>
                      <a:cubicBezTo>
                        <a:pt x="19" y="39"/>
                        <a:pt x="19" y="39"/>
                        <a:pt x="19" y="39"/>
                      </a:cubicBezTo>
                      <a:cubicBezTo>
                        <a:pt x="19" y="39"/>
                        <a:pt x="19" y="39"/>
                        <a:pt x="19" y="39"/>
                      </a:cubicBezTo>
                      <a:cubicBezTo>
                        <a:pt x="19" y="38"/>
                        <a:pt x="19" y="38"/>
                        <a:pt x="19" y="38"/>
                      </a:cubicBezTo>
                      <a:cubicBezTo>
                        <a:pt x="19" y="38"/>
                        <a:pt x="19" y="38"/>
                        <a:pt x="19" y="38"/>
                      </a:cubicBezTo>
                      <a:cubicBezTo>
                        <a:pt x="19" y="39"/>
                        <a:pt x="19" y="39"/>
                        <a:pt x="19" y="39"/>
                      </a:cubicBezTo>
                      <a:cubicBezTo>
                        <a:pt x="19" y="39"/>
                        <a:pt x="19" y="39"/>
                        <a:pt x="19" y="39"/>
                      </a:cubicBezTo>
                      <a:cubicBezTo>
                        <a:pt x="18" y="39"/>
                        <a:pt x="18" y="39"/>
                        <a:pt x="18" y="39"/>
                      </a:cubicBezTo>
                      <a:cubicBezTo>
                        <a:pt x="18" y="39"/>
                        <a:pt x="18" y="39"/>
                        <a:pt x="18" y="39"/>
                      </a:cubicBezTo>
                      <a:cubicBezTo>
                        <a:pt x="18" y="39"/>
                        <a:pt x="18" y="39"/>
                        <a:pt x="18" y="39"/>
                      </a:cubicBezTo>
                      <a:cubicBezTo>
                        <a:pt x="18" y="39"/>
                        <a:pt x="18" y="39"/>
                        <a:pt x="18" y="39"/>
                      </a:cubicBezTo>
                      <a:cubicBezTo>
                        <a:pt x="19" y="38"/>
                        <a:pt x="19" y="38"/>
                        <a:pt x="19" y="38"/>
                      </a:cubicBezTo>
                      <a:cubicBezTo>
                        <a:pt x="19" y="37"/>
                        <a:pt x="19" y="37"/>
                        <a:pt x="19" y="37"/>
                      </a:cubicBezTo>
                      <a:cubicBezTo>
                        <a:pt x="19" y="37"/>
                        <a:pt x="19" y="37"/>
                        <a:pt x="19" y="37"/>
                      </a:cubicBezTo>
                      <a:cubicBezTo>
                        <a:pt x="19" y="38"/>
                        <a:pt x="19" y="38"/>
                        <a:pt x="19" y="38"/>
                      </a:cubicBezTo>
                      <a:cubicBezTo>
                        <a:pt x="19" y="38"/>
                        <a:pt x="19" y="38"/>
                        <a:pt x="19" y="38"/>
                      </a:cubicBezTo>
                      <a:cubicBezTo>
                        <a:pt x="19" y="38"/>
                        <a:pt x="19" y="38"/>
                        <a:pt x="19" y="38"/>
                      </a:cubicBezTo>
                      <a:cubicBezTo>
                        <a:pt x="17" y="38"/>
                        <a:pt x="17" y="38"/>
                        <a:pt x="17" y="38"/>
                      </a:cubicBezTo>
                      <a:cubicBezTo>
                        <a:pt x="17" y="38"/>
                        <a:pt x="17" y="38"/>
                        <a:pt x="17" y="38"/>
                      </a:cubicBezTo>
                      <a:cubicBezTo>
                        <a:pt x="17" y="38"/>
                        <a:pt x="17" y="38"/>
                        <a:pt x="17"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7" y="38"/>
                        <a:pt x="17" y="38"/>
                        <a:pt x="17" y="38"/>
                      </a:cubicBezTo>
                      <a:cubicBezTo>
                        <a:pt x="17" y="38"/>
                        <a:pt x="17" y="38"/>
                        <a:pt x="17"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20" y="35"/>
                        <a:pt x="20" y="35"/>
                        <a:pt x="20" y="35"/>
                      </a:cubicBezTo>
                      <a:cubicBezTo>
                        <a:pt x="20" y="35"/>
                        <a:pt x="20" y="35"/>
                        <a:pt x="20" y="35"/>
                      </a:cubicBezTo>
                      <a:cubicBezTo>
                        <a:pt x="20" y="35"/>
                        <a:pt x="20" y="35"/>
                        <a:pt x="20" y="35"/>
                      </a:cubicBezTo>
                      <a:cubicBezTo>
                        <a:pt x="21" y="35"/>
                        <a:pt x="21" y="35"/>
                        <a:pt x="21" y="35"/>
                      </a:cubicBezTo>
                      <a:cubicBezTo>
                        <a:pt x="21" y="35"/>
                        <a:pt x="21" y="35"/>
                        <a:pt x="21" y="35"/>
                      </a:cubicBezTo>
                      <a:cubicBezTo>
                        <a:pt x="21" y="35"/>
                        <a:pt x="21" y="35"/>
                        <a:pt x="21" y="35"/>
                      </a:cubicBezTo>
                      <a:cubicBezTo>
                        <a:pt x="21" y="34"/>
                        <a:pt x="21" y="34"/>
                        <a:pt x="21" y="34"/>
                      </a:cubicBezTo>
                      <a:cubicBezTo>
                        <a:pt x="22" y="33"/>
                        <a:pt x="22" y="33"/>
                        <a:pt x="22" y="33"/>
                      </a:cubicBezTo>
                      <a:cubicBezTo>
                        <a:pt x="22" y="33"/>
                        <a:pt x="22" y="33"/>
                        <a:pt x="22" y="33"/>
                      </a:cubicBezTo>
                      <a:cubicBezTo>
                        <a:pt x="22" y="33"/>
                        <a:pt x="22" y="33"/>
                        <a:pt x="22" y="33"/>
                      </a:cubicBezTo>
                      <a:cubicBezTo>
                        <a:pt x="22" y="34"/>
                        <a:pt x="22" y="34"/>
                        <a:pt x="22" y="34"/>
                      </a:cubicBezTo>
                      <a:cubicBezTo>
                        <a:pt x="22" y="34"/>
                        <a:pt x="22" y="34"/>
                        <a:pt x="22" y="34"/>
                      </a:cubicBezTo>
                      <a:cubicBezTo>
                        <a:pt x="22" y="34"/>
                        <a:pt x="22" y="34"/>
                        <a:pt x="22" y="34"/>
                      </a:cubicBezTo>
                      <a:cubicBezTo>
                        <a:pt x="22" y="34"/>
                        <a:pt x="22" y="34"/>
                        <a:pt x="22" y="34"/>
                      </a:cubicBezTo>
                      <a:cubicBezTo>
                        <a:pt x="22" y="34"/>
                        <a:pt x="22" y="34"/>
                        <a:pt x="22" y="34"/>
                      </a:cubicBezTo>
                      <a:cubicBezTo>
                        <a:pt x="22" y="35"/>
                        <a:pt x="22" y="35"/>
                        <a:pt x="22" y="35"/>
                      </a:cubicBezTo>
                      <a:cubicBezTo>
                        <a:pt x="22" y="35"/>
                        <a:pt x="22" y="35"/>
                        <a:pt x="22" y="35"/>
                      </a:cubicBezTo>
                      <a:cubicBezTo>
                        <a:pt x="22" y="36"/>
                        <a:pt x="22" y="36"/>
                        <a:pt x="22" y="36"/>
                      </a:cubicBezTo>
                      <a:cubicBezTo>
                        <a:pt x="21" y="36"/>
                        <a:pt x="21" y="36"/>
                        <a:pt x="21" y="36"/>
                      </a:cubicBezTo>
                      <a:cubicBezTo>
                        <a:pt x="21" y="36"/>
                        <a:pt x="21" y="36"/>
                        <a:pt x="21" y="36"/>
                      </a:cubicBezTo>
                      <a:cubicBezTo>
                        <a:pt x="21" y="37"/>
                        <a:pt x="21" y="37"/>
                        <a:pt x="21" y="37"/>
                      </a:cubicBezTo>
                      <a:cubicBezTo>
                        <a:pt x="22" y="38"/>
                        <a:pt x="22" y="38"/>
                        <a:pt x="22" y="38"/>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6"/>
                        <a:pt x="22" y="36"/>
                        <a:pt x="22" y="36"/>
                      </a:cubicBezTo>
                      <a:cubicBezTo>
                        <a:pt x="22" y="36"/>
                        <a:pt x="22" y="36"/>
                        <a:pt x="22" y="36"/>
                      </a:cubicBezTo>
                      <a:cubicBezTo>
                        <a:pt x="22" y="35"/>
                        <a:pt x="22" y="35"/>
                        <a:pt x="22" y="35"/>
                      </a:cubicBezTo>
                      <a:cubicBezTo>
                        <a:pt x="23" y="35"/>
                        <a:pt x="23" y="35"/>
                        <a:pt x="23" y="35"/>
                      </a:cubicBezTo>
                      <a:cubicBezTo>
                        <a:pt x="23" y="35"/>
                        <a:pt x="23" y="35"/>
                        <a:pt x="23" y="35"/>
                      </a:cubicBezTo>
                      <a:cubicBezTo>
                        <a:pt x="23" y="35"/>
                        <a:pt x="23" y="35"/>
                        <a:pt x="23" y="35"/>
                      </a:cubicBezTo>
                      <a:cubicBezTo>
                        <a:pt x="23" y="35"/>
                        <a:pt x="23" y="35"/>
                        <a:pt x="23" y="35"/>
                      </a:cubicBezTo>
                      <a:cubicBezTo>
                        <a:pt x="23" y="35"/>
                        <a:pt x="23" y="35"/>
                        <a:pt x="23" y="35"/>
                      </a:cubicBezTo>
                      <a:cubicBezTo>
                        <a:pt x="23" y="34"/>
                        <a:pt x="23" y="34"/>
                        <a:pt x="23" y="34"/>
                      </a:cubicBezTo>
                      <a:cubicBezTo>
                        <a:pt x="23" y="34"/>
                        <a:pt x="23" y="34"/>
                        <a:pt x="23" y="34"/>
                      </a:cubicBezTo>
                      <a:cubicBezTo>
                        <a:pt x="23" y="34"/>
                        <a:pt x="23" y="34"/>
                        <a:pt x="23" y="34"/>
                      </a:cubicBezTo>
                      <a:cubicBezTo>
                        <a:pt x="23" y="34"/>
                        <a:pt x="23" y="34"/>
                        <a:pt x="23"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5"/>
                        <a:pt x="24" y="35"/>
                        <a:pt x="24" y="35"/>
                      </a:cubicBezTo>
                      <a:cubicBezTo>
                        <a:pt x="24" y="35"/>
                        <a:pt x="24" y="35"/>
                        <a:pt x="24" y="35"/>
                      </a:cubicBezTo>
                      <a:cubicBezTo>
                        <a:pt x="24" y="35"/>
                        <a:pt x="24" y="35"/>
                        <a:pt x="24" y="35"/>
                      </a:cubicBezTo>
                      <a:cubicBezTo>
                        <a:pt x="23" y="35"/>
                        <a:pt x="23" y="35"/>
                        <a:pt x="23" y="35"/>
                      </a:cubicBezTo>
                      <a:cubicBezTo>
                        <a:pt x="23" y="35"/>
                        <a:pt x="23" y="35"/>
                        <a:pt x="23" y="35"/>
                      </a:cubicBezTo>
                      <a:cubicBezTo>
                        <a:pt x="24" y="36"/>
                        <a:pt x="24" y="36"/>
                        <a:pt x="24" y="36"/>
                      </a:cubicBezTo>
                      <a:cubicBezTo>
                        <a:pt x="24" y="36"/>
                        <a:pt x="24" y="36"/>
                        <a:pt x="24" y="36"/>
                      </a:cubicBezTo>
                      <a:cubicBezTo>
                        <a:pt x="25" y="37"/>
                        <a:pt x="25" y="37"/>
                        <a:pt x="25" y="37"/>
                      </a:cubicBezTo>
                      <a:cubicBezTo>
                        <a:pt x="25" y="36"/>
                        <a:pt x="25" y="36"/>
                        <a:pt x="25" y="36"/>
                      </a:cubicBezTo>
                      <a:cubicBezTo>
                        <a:pt x="25" y="36"/>
                        <a:pt x="25" y="36"/>
                        <a:pt x="25" y="36"/>
                      </a:cubicBezTo>
                      <a:cubicBezTo>
                        <a:pt x="25" y="35"/>
                        <a:pt x="25" y="35"/>
                        <a:pt x="25" y="35"/>
                      </a:cubicBezTo>
                      <a:cubicBezTo>
                        <a:pt x="25" y="35"/>
                        <a:pt x="25" y="35"/>
                        <a:pt x="25" y="35"/>
                      </a:cubicBezTo>
                      <a:cubicBezTo>
                        <a:pt x="25" y="35"/>
                        <a:pt x="25" y="35"/>
                        <a:pt x="25" y="35"/>
                      </a:cubicBezTo>
                      <a:cubicBezTo>
                        <a:pt x="25" y="35"/>
                        <a:pt x="25" y="35"/>
                        <a:pt x="25" y="35"/>
                      </a:cubicBezTo>
                      <a:cubicBezTo>
                        <a:pt x="26" y="34"/>
                        <a:pt x="26" y="34"/>
                        <a:pt x="26" y="34"/>
                      </a:cubicBezTo>
                      <a:cubicBezTo>
                        <a:pt x="25" y="34"/>
                        <a:pt x="25" y="34"/>
                        <a:pt x="25" y="34"/>
                      </a:cubicBezTo>
                      <a:cubicBezTo>
                        <a:pt x="26" y="34"/>
                        <a:pt x="26" y="34"/>
                        <a:pt x="26" y="34"/>
                      </a:cubicBezTo>
                      <a:cubicBezTo>
                        <a:pt x="26" y="33"/>
                        <a:pt x="26" y="33"/>
                        <a:pt x="26" y="33"/>
                      </a:cubicBezTo>
                      <a:cubicBezTo>
                        <a:pt x="26" y="33"/>
                        <a:pt x="26" y="33"/>
                        <a:pt x="26" y="33"/>
                      </a:cubicBezTo>
                      <a:cubicBezTo>
                        <a:pt x="26" y="32"/>
                        <a:pt x="26" y="32"/>
                        <a:pt x="26" y="32"/>
                      </a:cubicBezTo>
                      <a:cubicBezTo>
                        <a:pt x="26" y="32"/>
                        <a:pt x="26" y="32"/>
                        <a:pt x="26" y="32"/>
                      </a:cubicBezTo>
                      <a:cubicBezTo>
                        <a:pt x="27" y="32"/>
                        <a:pt x="27" y="32"/>
                        <a:pt x="27" y="32"/>
                      </a:cubicBezTo>
                      <a:cubicBezTo>
                        <a:pt x="26" y="31"/>
                        <a:pt x="26" y="31"/>
                        <a:pt x="26" y="31"/>
                      </a:cubicBezTo>
                      <a:cubicBezTo>
                        <a:pt x="26" y="31"/>
                        <a:pt x="26" y="31"/>
                        <a:pt x="26" y="31"/>
                      </a:cubicBezTo>
                      <a:cubicBezTo>
                        <a:pt x="26" y="31"/>
                        <a:pt x="26" y="31"/>
                        <a:pt x="26" y="31"/>
                      </a:cubicBezTo>
                      <a:cubicBezTo>
                        <a:pt x="26" y="30"/>
                        <a:pt x="26" y="30"/>
                        <a:pt x="26" y="30"/>
                      </a:cubicBezTo>
                      <a:cubicBezTo>
                        <a:pt x="26" y="30"/>
                        <a:pt x="26" y="30"/>
                        <a:pt x="26" y="30"/>
                      </a:cubicBezTo>
                      <a:cubicBezTo>
                        <a:pt x="25" y="31"/>
                        <a:pt x="25" y="31"/>
                        <a:pt x="25" y="31"/>
                      </a:cubicBezTo>
                      <a:cubicBezTo>
                        <a:pt x="25" y="31"/>
                        <a:pt x="25" y="31"/>
                        <a:pt x="25" y="31"/>
                      </a:cubicBezTo>
                      <a:cubicBezTo>
                        <a:pt x="24" y="31"/>
                        <a:pt x="24" y="31"/>
                        <a:pt x="24" y="31"/>
                      </a:cubicBezTo>
                      <a:cubicBezTo>
                        <a:pt x="24" y="31"/>
                        <a:pt x="24" y="31"/>
                        <a:pt x="24" y="31"/>
                      </a:cubicBezTo>
                      <a:cubicBezTo>
                        <a:pt x="25" y="31"/>
                        <a:pt x="25" y="31"/>
                        <a:pt x="25" y="31"/>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4" y="30"/>
                        <a:pt x="24" y="30"/>
                        <a:pt x="24" y="30"/>
                      </a:cubicBezTo>
                      <a:cubicBezTo>
                        <a:pt x="24" y="29"/>
                        <a:pt x="24" y="29"/>
                        <a:pt x="24" y="29"/>
                      </a:cubicBezTo>
                      <a:cubicBezTo>
                        <a:pt x="24" y="29"/>
                        <a:pt x="24" y="29"/>
                        <a:pt x="24" y="29"/>
                      </a:cubicBezTo>
                      <a:cubicBezTo>
                        <a:pt x="25" y="29"/>
                        <a:pt x="25" y="29"/>
                        <a:pt x="25" y="29"/>
                      </a:cubicBezTo>
                      <a:cubicBezTo>
                        <a:pt x="25" y="29"/>
                        <a:pt x="25" y="29"/>
                        <a:pt x="25" y="29"/>
                      </a:cubicBezTo>
                      <a:cubicBezTo>
                        <a:pt x="25" y="28"/>
                        <a:pt x="25" y="28"/>
                        <a:pt x="25" y="28"/>
                      </a:cubicBezTo>
                      <a:cubicBezTo>
                        <a:pt x="25" y="30"/>
                        <a:pt x="25" y="30"/>
                        <a:pt x="25" y="30"/>
                      </a:cubicBezTo>
                      <a:cubicBezTo>
                        <a:pt x="25" y="30"/>
                        <a:pt x="25" y="30"/>
                        <a:pt x="25" y="30"/>
                      </a:cubicBezTo>
                      <a:cubicBezTo>
                        <a:pt x="26" y="30"/>
                        <a:pt x="26" y="30"/>
                        <a:pt x="26" y="30"/>
                      </a:cubicBezTo>
                      <a:cubicBezTo>
                        <a:pt x="26" y="30"/>
                        <a:pt x="26" y="30"/>
                        <a:pt x="26" y="30"/>
                      </a:cubicBezTo>
                      <a:cubicBezTo>
                        <a:pt x="26" y="30"/>
                        <a:pt x="26" y="30"/>
                        <a:pt x="26" y="30"/>
                      </a:cubicBezTo>
                      <a:cubicBezTo>
                        <a:pt x="26" y="28"/>
                        <a:pt x="26" y="28"/>
                        <a:pt x="26" y="28"/>
                      </a:cubicBezTo>
                      <a:cubicBezTo>
                        <a:pt x="26" y="28"/>
                        <a:pt x="26" y="28"/>
                        <a:pt x="26" y="28"/>
                      </a:cubicBezTo>
                      <a:cubicBezTo>
                        <a:pt x="26" y="27"/>
                        <a:pt x="26" y="27"/>
                        <a:pt x="26" y="27"/>
                      </a:cubicBezTo>
                      <a:cubicBezTo>
                        <a:pt x="25" y="27"/>
                        <a:pt x="25" y="27"/>
                        <a:pt x="25" y="27"/>
                      </a:cubicBezTo>
                      <a:cubicBezTo>
                        <a:pt x="25" y="27"/>
                        <a:pt x="25" y="27"/>
                        <a:pt x="25" y="27"/>
                      </a:cubicBezTo>
                      <a:cubicBezTo>
                        <a:pt x="25" y="27"/>
                        <a:pt x="25" y="27"/>
                        <a:pt x="25" y="27"/>
                      </a:cubicBezTo>
                      <a:cubicBezTo>
                        <a:pt x="26" y="27"/>
                        <a:pt x="26" y="27"/>
                        <a:pt x="26" y="27"/>
                      </a:cubicBezTo>
                      <a:cubicBezTo>
                        <a:pt x="26" y="28"/>
                        <a:pt x="26" y="28"/>
                        <a:pt x="26" y="28"/>
                      </a:cubicBezTo>
                      <a:cubicBezTo>
                        <a:pt x="26" y="28"/>
                        <a:pt x="26" y="28"/>
                        <a:pt x="26" y="28"/>
                      </a:cubicBezTo>
                      <a:cubicBezTo>
                        <a:pt x="27" y="28"/>
                        <a:pt x="27" y="28"/>
                        <a:pt x="27" y="28"/>
                      </a:cubicBezTo>
                      <a:cubicBezTo>
                        <a:pt x="27" y="27"/>
                        <a:pt x="27" y="27"/>
                        <a:pt x="27" y="27"/>
                      </a:cubicBezTo>
                      <a:cubicBezTo>
                        <a:pt x="27" y="27"/>
                        <a:pt x="27" y="27"/>
                        <a:pt x="27" y="27"/>
                      </a:cubicBezTo>
                      <a:cubicBezTo>
                        <a:pt x="27" y="27"/>
                        <a:pt x="27" y="27"/>
                        <a:pt x="27"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5"/>
                        <a:pt x="28" y="25"/>
                        <a:pt x="28" y="25"/>
                      </a:cubicBezTo>
                      <a:cubicBezTo>
                        <a:pt x="28" y="25"/>
                        <a:pt x="28" y="25"/>
                        <a:pt x="28" y="25"/>
                      </a:cubicBezTo>
                      <a:cubicBezTo>
                        <a:pt x="28" y="24"/>
                        <a:pt x="28" y="24"/>
                        <a:pt x="28" y="24"/>
                      </a:cubicBezTo>
                      <a:cubicBezTo>
                        <a:pt x="28" y="24"/>
                        <a:pt x="28" y="24"/>
                        <a:pt x="28" y="24"/>
                      </a:cubicBezTo>
                      <a:cubicBezTo>
                        <a:pt x="28" y="23"/>
                        <a:pt x="28" y="23"/>
                        <a:pt x="28" y="23"/>
                      </a:cubicBezTo>
                      <a:cubicBezTo>
                        <a:pt x="27" y="23"/>
                        <a:pt x="27" y="23"/>
                        <a:pt x="27" y="23"/>
                      </a:cubicBezTo>
                      <a:cubicBezTo>
                        <a:pt x="27" y="23"/>
                        <a:pt x="27" y="23"/>
                        <a:pt x="27" y="23"/>
                      </a:cubicBezTo>
                      <a:cubicBezTo>
                        <a:pt x="27" y="24"/>
                        <a:pt x="27" y="24"/>
                        <a:pt x="27" y="24"/>
                      </a:cubicBezTo>
                      <a:cubicBezTo>
                        <a:pt x="27" y="24"/>
                        <a:pt x="27" y="24"/>
                        <a:pt x="27" y="24"/>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6" y="25"/>
                        <a:pt x="26" y="25"/>
                        <a:pt x="26" y="25"/>
                      </a:cubicBezTo>
                      <a:cubicBezTo>
                        <a:pt x="26" y="25"/>
                        <a:pt x="26" y="25"/>
                        <a:pt x="26" y="25"/>
                      </a:cubicBezTo>
                      <a:cubicBezTo>
                        <a:pt x="24" y="27"/>
                        <a:pt x="24" y="27"/>
                        <a:pt x="24" y="27"/>
                      </a:cubicBezTo>
                      <a:cubicBezTo>
                        <a:pt x="24" y="27"/>
                        <a:pt x="24" y="27"/>
                        <a:pt x="24" y="27"/>
                      </a:cubicBezTo>
                      <a:cubicBezTo>
                        <a:pt x="24" y="28"/>
                        <a:pt x="24" y="28"/>
                        <a:pt x="24" y="28"/>
                      </a:cubicBezTo>
                      <a:cubicBezTo>
                        <a:pt x="24" y="28"/>
                        <a:pt x="24" y="28"/>
                        <a:pt x="24" y="28"/>
                      </a:cubicBezTo>
                      <a:cubicBezTo>
                        <a:pt x="24" y="28"/>
                        <a:pt x="24" y="28"/>
                        <a:pt x="24" y="28"/>
                      </a:cubicBezTo>
                      <a:cubicBezTo>
                        <a:pt x="23" y="28"/>
                        <a:pt x="23" y="28"/>
                        <a:pt x="23" y="28"/>
                      </a:cubicBezTo>
                      <a:cubicBezTo>
                        <a:pt x="22" y="28"/>
                        <a:pt x="22" y="28"/>
                        <a:pt x="22" y="28"/>
                      </a:cubicBezTo>
                      <a:cubicBezTo>
                        <a:pt x="21" y="29"/>
                        <a:pt x="21" y="29"/>
                        <a:pt x="21" y="29"/>
                      </a:cubicBezTo>
                      <a:cubicBezTo>
                        <a:pt x="21" y="29"/>
                        <a:pt x="21" y="29"/>
                        <a:pt x="21" y="29"/>
                      </a:cubicBezTo>
                      <a:cubicBezTo>
                        <a:pt x="20" y="30"/>
                        <a:pt x="20" y="30"/>
                        <a:pt x="20" y="30"/>
                      </a:cubicBezTo>
                      <a:cubicBezTo>
                        <a:pt x="19" y="31"/>
                        <a:pt x="19" y="31"/>
                        <a:pt x="19" y="31"/>
                      </a:cubicBezTo>
                      <a:cubicBezTo>
                        <a:pt x="19" y="31"/>
                        <a:pt x="19" y="31"/>
                        <a:pt x="19" y="31"/>
                      </a:cubicBezTo>
                      <a:cubicBezTo>
                        <a:pt x="18" y="32"/>
                        <a:pt x="18" y="32"/>
                        <a:pt x="18" y="32"/>
                      </a:cubicBezTo>
                      <a:cubicBezTo>
                        <a:pt x="18" y="32"/>
                        <a:pt x="18" y="32"/>
                        <a:pt x="18" y="32"/>
                      </a:cubicBezTo>
                      <a:cubicBezTo>
                        <a:pt x="18" y="32"/>
                        <a:pt x="18" y="32"/>
                        <a:pt x="18" y="32"/>
                      </a:cubicBezTo>
                      <a:cubicBezTo>
                        <a:pt x="18" y="33"/>
                        <a:pt x="18" y="33"/>
                        <a:pt x="18" y="33"/>
                      </a:cubicBezTo>
                      <a:cubicBezTo>
                        <a:pt x="19" y="33"/>
                        <a:pt x="19" y="33"/>
                        <a:pt x="19" y="33"/>
                      </a:cubicBezTo>
                      <a:cubicBezTo>
                        <a:pt x="20" y="33"/>
                        <a:pt x="20" y="33"/>
                        <a:pt x="20" y="33"/>
                      </a:cubicBezTo>
                      <a:cubicBezTo>
                        <a:pt x="21" y="32"/>
                        <a:pt x="21" y="32"/>
                        <a:pt x="21" y="32"/>
                      </a:cubicBezTo>
                      <a:cubicBezTo>
                        <a:pt x="21" y="32"/>
                        <a:pt x="21" y="32"/>
                        <a:pt x="21" y="32"/>
                      </a:cubicBezTo>
                      <a:cubicBezTo>
                        <a:pt x="22" y="32"/>
                        <a:pt x="22" y="32"/>
                        <a:pt x="22" y="32"/>
                      </a:cubicBezTo>
                      <a:cubicBezTo>
                        <a:pt x="21" y="33"/>
                        <a:pt x="21" y="33"/>
                        <a:pt x="21" y="33"/>
                      </a:cubicBezTo>
                      <a:cubicBezTo>
                        <a:pt x="21" y="33"/>
                        <a:pt x="21" y="33"/>
                        <a:pt x="21" y="33"/>
                      </a:cubicBezTo>
                      <a:cubicBezTo>
                        <a:pt x="18" y="33"/>
                        <a:pt x="18" y="33"/>
                        <a:pt x="18" y="33"/>
                      </a:cubicBezTo>
                      <a:cubicBezTo>
                        <a:pt x="17" y="33"/>
                        <a:pt x="17" y="33"/>
                        <a:pt x="17" y="33"/>
                      </a:cubicBezTo>
                      <a:cubicBezTo>
                        <a:pt x="17" y="33"/>
                        <a:pt x="17" y="33"/>
                        <a:pt x="17" y="33"/>
                      </a:cubicBezTo>
                      <a:cubicBezTo>
                        <a:pt x="17" y="33"/>
                        <a:pt x="17" y="33"/>
                        <a:pt x="17" y="33"/>
                      </a:cubicBezTo>
                      <a:cubicBezTo>
                        <a:pt x="18" y="32"/>
                        <a:pt x="18" y="32"/>
                        <a:pt x="18" y="32"/>
                      </a:cubicBezTo>
                      <a:cubicBezTo>
                        <a:pt x="18" y="31"/>
                        <a:pt x="18" y="31"/>
                        <a:pt x="18" y="31"/>
                      </a:cubicBezTo>
                      <a:cubicBezTo>
                        <a:pt x="18" y="31"/>
                        <a:pt x="18" y="31"/>
                        <a:pt x="18" y="31"/>
                      </a:cubicBezTo>
                      <a:cubicBezTo>
                        <a:pt x="19" y="31"/>
                        <a:pt x="19" y="31"/>
                        <a:pt x="19" y="31"/>
                      </a:cubicBezTo>
                      <a:cubicBezTo>
                        <a:pt x="19" y="31"/>
                        <a:pt x="19" y="31"/>
                        <a:pt x="19" y="31"/>
                      </a:cubicBezTo>
                      <a:cubicBezTo>
                        <a:pt x="20" y="29"/>
                        <a:pt x="20" y="29"/>
                        <a:pt x="20" y="29"/>
                      </a:cubicBezTo>
                      <a:cubicBezTo>
                        <a:pt x="20" y="29"/>
                        <a:pt x="20" y="29"/>
                        <a:pt x="20" y="29"/>
                      </a:cubicBezTo>
                      <a:cubicBezTo>
                        <a:pt x="21" y="28"/>
                        <a:pt x="21" y="28"/>
                        <a:pt x="21" y="28"/>
                      </a:cubicBezTo>
                      <a:cubicBezTo>
                        <a:pt x="21" y="28"/>
                        <a:pt x="21" y="28"/>
                        <a:pt x="21" y="28"/>
                      </a:cubicBezTo>
                      <a:cubicBezTo>
                        <a:pt x="22" y="28"/>
                        <a:pt x="22" y="28"/>
                        <a:pt x="22" y="28"/>
                      </a:cubicBezTo>
                      <a:cubicBezTo>
                        <a:pt x="22" y="28"/>
                        <a:pt x="22" y="28"/>
                        <a:pt x="22" y="28"/>
                      </a:cubicBezTo>
                      <a:cubicBezTo>
                        <a:pt x="22" y="27"/>
                        <a:pt x="22" y="27"/>
                        <a:pt x="22" y="27"/>
                      </a:cubicBezTo>
                      <a:cubicBezTo>
                        <a:pt x="22" y="27"/>
                        <a:pt x="22" y="27"/>
                        <a:pt x="22" y="27"/>
                      </a:cubicBezTo>
                      <a:cubicBezTo>
                        <a:pt x="22" y="27"/>
                        <a:pt x="22" y="27"/>
                        <a:pt x="22" y="27"/>
                      </a:cubicBezTo>
                      <a:cubicBezTo>
                        <a:pt x="23" y="26"/>
                        <a:pt x="23" y="26"/>
                        <a:pt x="23" y="26"/>
                      </a:cubicBezTo>
                      <a:cubicBezTo>
                        <a:pt x="23" y="26"/>
                        <a:pt x="23" y="26"/>
                        <a:pt x="23" y="26"/>
                      </a:cubicBezTo>
                      <a:cubicBezTo>
                        <a:pt x="23" y="25"/>
                        <a:pt x="23" y="25"/>
                        <a:pt x="23" y="25"/>
                      </a:cubicBezTo>
                      <a:cubicBezTo>
                        <a:pt x="23" y="25"/>
                        <a:pt x="23" y="25"/>
                        <a:pt x="23" y="25"/>
                      </a:cubicBezTo>
                      <a:cubicBezTo>
                        <a:pt x="23" y="25"/>
                        <a:pt x="23" y="25"/>
                        <a:pt x="23" y="25"/>
                      </a:cubicBezTo>
                      <a:cubicBezTo>
                        <a:pt x="23" y="24"/>
                        <a:pt x="23" y="24"/>
                        <a:pt x="23" y="24"/>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5"/>
                        <a:pt x="24" y="25"/>
                        <a:pt x="24" y="25"/>
                      </a:cubicBezTo>
                      <a:cubicBezTo>
                        <a:pt x="24" y="24"/>
                        <a:pt x="24" y="24"/>
                        <a:pt x="24" y="24"/>
                      </a:cubicBezTo>
                      <a:cubicBezTo>
                        <a:pt x="24" y="25"/>
                        <a:pt x="24" y="25"/>
                        <a:pt x="24" y="25"/>
                      </a:cubicBezTo>
                      <a:cubicBezTo>
                        <a:pt x="24" y="26"/>
                        <a:pt x="24" y="26"/>
                        <a:pt x="24" y="26"/>
                      </a:cubicBezTo>
                      <a:cubicBezTo>
                        <a:pt x="23" y="27"/>
                        <a:pt x="23" y="27"/>
                        <a:pt x="23" y="27"/>
                      </a:cubicBezTo>
                      <a:cubicBezTo>
                        <a:pt x="23" y="27"/>
                        <a:pt x="23" y="27"/>
                        <a:pt x="23" y="27"/>
                      </a:cubicBezTo>
                      <a:cubicBezTo>
                        <a:pt x="23" y="27"/>
                        <a:pt x="23" y="27"/>
                        <a:pt x="23" y="27"/>
                      </a:cubicBezTo>
                      <a:cubicBezTo>
                        <a:pt x="23" y="28"/>
                        <a:pt x="23" y="28"/>
                        <a:pt x="23" y="28"/>
                      </a:cubicBezTo>
                      <a:cubicBezTo>
                        <a:pt x="23" y="28"/>
                        <a:pt x="23" y="28"/>
                        <a:pt x="23" y="28"/>
                      </a:cubicBezTo>
                      <a:cubicBezTo>
                        <a:pt x="23" y="28"/>
                        <a:pt x="23" y="28"/>
                        <a:pt x="23" y="28"/>
                      </a:cubicBezTo>
                      <a:cubicBezTo>
                        <a:pt x="24" y="27"/>
                        <a:pt x="24" y="27"/>
                        <a:pt x="24" y="27"/>
                      </a:cubicBezTo>
                      <a:cubicBezTo>
                        <a:pt x="24" y="27"/>
                        <a:pt x="24" y="27"/>
                        <a:pt x="24" y="27"/>
                      </a:cubicBezTo>
                      <a:cubicBezTo>
                        <a:pt x="24" y="27"/>
                        <a:pt x="24" y="27"/>
                        <a:pt x="24" y="27"/>
                      </a:cubicBezTo>
                      <a:cubicBezTo>
                        <a:pt x="24" y="26"/>
                        <a:pt x="24" y="26"/>
                        <a:pt x="24" y="26"/>
                      </a:cubicBezTo>
                      <a:cubicBezTo>
                        <a:pt x="24" y="26"/>
                        <a:pt x="24" y="26"/>
                        <a:pt x="24" y="26"/>
                      </a:cubicBezTo>
                      <a:cubicBezTo>
                        <a:pt x="25" y="25"/>
                        <a:pt x="25" y="25"/>
                        <a:pt x="25" y="25"/>
                      </a:cubicBezTo>
                      <a:cubicBezTo>
                        <a:pt x="25" y="25"/>
                        <a:pt x="25" y="25"/>
                        <a:pt x="25" y="25"/>
                      </a:cubicBezTo>
                      <a:cubicBezTo>
                        <a:pt x="26" y="25"/>
                        <a:pt x="26" y="25"/>
                        <a:pt x="26" y="25"/>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cubicBezTo>
                        <a:pt x="27" y="24"/>
                        <a:pt x="27" y="24"/>
                        <a:pt x="27" y="24"/>
                      </a:cubicBezTo>
                      <a:cubicBezTo>
                        <a:pt x="26" y="23"/>
                        <a:pt x="26" y="23"/>
                        <a:pt x="26" y="23"/>
                      </a:cubicBezTo>
                      <a:cubicBezTo>
                        <a:pt x="26" y="23"/>
                        <a:pt x="26" y="23"/>
                        <a:pt x="26" y="23"/>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19"/>
                        <a:pt x="25" y="19"/>
                        <a:pt x="25" y="19"/>
                      </a:cubicBezTo>
                      <a:cubicBezTo>
                        <a:pt x="25" y="19"/>
                        <a:pt x="25" y="19"/>
                        <a:pt x="25" y="19"/>
                      </a:cubicBezTo>
                      <a:cubicBezTo>
                        <a:pt x="26" y="19"/>
                        <a:pt x="26" y="19"/>
                        <a:pt x="26" y="19"/>
                      </a:cubicBezTo>
                      <a:cubicBezTo>
                        <a:pt x="26" y="19"/>
                        <a:pt x="26" y="19"/>
                        <a:pt x="26" y="19"/>
                      </a:cubicBezTo>
                      <a:cubicBezTo>
                        <a:pt x="26" y="18"/>
                        <a:pt x="26" y="18"/>
                        <a:pt x="26" y="18"/>
                      </a:cubicBezTo>
                      <a:cubicBezTo>
                        <a:pt x="25" y="18"/>
                        <a:pt x="25" y="18"/>
                        <a:pt x="25" y="18"/>
                      </a:cubicBezTo>
                      <a:cubicBezTo>
                        <a:pt x="25" y="18"/>
                        <a:pt x="25" y="18"/>
                        <a:pt x="25" y="18"/>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20"/>
                        <a:pt x="24" y="20"/>
                        <a:pt x="24" y="20"/>
                      </a:cubicBezTo>
                      <a:cubicBezTo>
                        <a:pt x="24" y="20"/>
                        <a:pt x="24" y="20"/>
                        <a:pt x="24" y="20"/>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0"/>
                        <a:pt x="24" y="20"/>
                        <a:pt x="24" y="20"/>
                      </a:cubicBezTo>
                      <a:cubicBezTo>
                        <a:pt x="24" y="20"/>
                        <a:pt x="24" y="20"/>
                        <a:pt x="24" y="20"/>
                      </a:cubicBezTo>
                      <a:cubicBezTo>
                        <a:pt x="24" y="20"/>
                        <a:pt x="24" y="20"/>
                        <a:pt x="24" y="20"/>
                      </a:cubicBezTo>
                      <a:cubicBezTo>
                        <a:pt x="24" y="20"/>
                        <a:pt x="24" y="20"/>
                        <a:pt x="24" y="20"/>
                      </a:cubicBezTo>
                      <a:cubicBezTo>
                        <a:pt x="23" y="20"/>
                        <a:pt x="23" y="20"/>
                        <a:pt x="23" y="20"/>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2" y="19"/>
                        <a:pt x="22" y="19"/>
                        <a:pt x="22" y="19"/>
                      </a:cubicBezTo>
                      <a:cubicBezTo>
                        <a:pt x="22" y="19"/>
                        <a:pt x="22" y="19"/>
                        <a:pt x="22" y="19"/>
                      </a:cubicBezTo>
                      <a:cubicBezTo>
                        <a:pt x="22" y="20"/>
                        <a:pt x="22" y="20"/>
                        <a:pt x="22" y="20"/>
                      </a:cubicBezTo>
                      <a:cubicBezTo>
                        <a:pt x="22" y="20"/>
                        <a:pt x="22" y="20"/>
                        <a:pt x="22" y="20"/>
                      </a:cubicBezTo>
                      <a:cubicBezTo>
                        <a:pt x="22" y="20"/>
                        <a:pt x="22" y="20"/>
                        <a:pt x="22" y="20"/>
                      </a:cubicBezTo>
                      <a:cubicBezTo>
                        <a:pt x="22" y="19"/>
                        <a:pt x="22" y="19"/>
                        <a:pt x="22" y="19"/>
                      </a:cubicBezTo>
                      <a:cubicBezTo>
                        <a:pt x="22" y="19"/>
                        <a:pt x="22" y="19"/>
                        <a:pt x="22" y="19"/>
                      </a:cubicBezTo>
                      <a:cubicBezTo>
                        <a:pt x="22" y="18"/>
                        <a:pt x="22" y="18"/>
                        <a:pt x="22" y="18"/>
                      </a:cubicBezTo>
                      <a:cubicBezTo>
                        <a:pt x="21" y="18"/>
                        <a:pt x="21" y="18"/>
                        <a:pt x="21" y="18"/>
                      </a:cubicBezTo>
                      <a:cubicBezTo>
                        <a:pt x="21" y="17"/>
                        <a:pt x="21" y="17"/>
                        <a:pt x="21" y="17"/>
                      </a:cubicBezTo>
                      <a:cubicBezTo>
                        <a:pt x="21" y="17"/>
                        <a:pt x="21" y="17"/>
                        <a:pt x="21" y="17"/>
                      </a:cubicBezTo>
                      <a:cubicBezTo>
                        <a:pt x="20" y="17"/>
                        <a:pt x="20" y="17"/>
                        <a:pt x="20" y="17"/>
                      </a:cubicBezTo>
                      <a:cubicBezTo>
                        <a:pt x="21" y="17"/>
                        <a:pt x="21" y="17"/>
                        <a:pt x="21" y="17"/>
                      </a:cubicBezTo>
                      <a:cubicBezTo>
                        <a:pt x="21" y="17"/>
                        <a:pt x="21" y="17"/>
                        <a:pt x="21" y="17"/>
                      </a:cubicBezTo>
                      <a:cubicBezTo>
                        <a:pt x="21" y="17"/>
                        <a:pt x="21" y="17"/>
                        <a:pt x="21" y="17"/>
                      </a:cubicBezTo>
                      <a:cubicBezTo>
                        <a:pt x="21" y="17"/>
                        <a:pt x="21" y="17"/>
                        <a:pt x="21" y="17"/>
                      </a:cubicBezTo>
                      <a:cubicBezTo>
                        <a:pt x="20" y="17"/>
                        <a:pt x="20" y="17"/>
                        <a:pt x="20" y="17"/>
                      </a:cubicBezTo>
                      <a:cubicBezTo>
                        <a:pt x="19" y="18"/>
                        <a:pt x="19" y="18"/>
                        <a:pt x="19" y="18"/>
                      </a:cubicBezTo>
                      <a:cubicBezTo>
                        <a:pt x="19" y="18"/>
                        <a:pt x="19" y="18"/>
                        <a:pt x="19" y="18"/>
                      </a:cubicBezTo>
                      <a:cubicBezTo>
                        <a:pt x="19" y="17"/>
                        <a:pt x="19" y="17"/>
                        <a:pt x="19" y="17"/>
                      </a:cubicBezTo>
                      <a:cubicBezTo>
                        <a:pt x="18" y="17"/>
                        <a:pt x="18" y="17"/>
                        <a:pt x="18" y="17"/>
                      </a:cubicBezTo>
                      <a:cubicBezTo>
                        <a:pt x="18" y="17"/>
                        <a:pt x="18" y="17"/>
                        <a:pt x="18" y="17"/>
                      </a:cubicBezTo>
                      <a:cubicBezTo>
                        <a:pt x="17" y="17"/>
                        <a:pt x="17" y="17"/>
                        <a:pt x="17" y="17"/>
                      </a:cubicBezTo>
                      <a:cubicBezTo>
                        <a:pt x="16" y="17"/>
                        <a:pt x="16" y="17"/>
                        <a:pt x="16" y="17"/>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6" y="17"/>
                        <a:pt x="16" y="17"/>
                        <a:pt x="16" y="17"/>
                      </a:cubicBezTo>
                      <a:cubicBezTo>
                        <a:pt x="16" y="17"/>
                        <a:pt x="16" y="17"/>
                        <a:pt x="16" y="17"/>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3" y="15"/>
                        <a:pt x="13" y="15"/>
                        <a:pt x="13" y="15"/>
                      </a:cubicBezTo>
                      <a:cubicBezTo>
                        <a:pt x="13" y="15"/>
                        <a:pt x="13" y="15"/>
                        <a:pt x="13" y="15"/>
                      </a:cubicBezTo>
                      <a:cubicBezTo>
                        <a:pt x="12" y="15"/>
                        <a:pt x="12" y="15"/>
                        <a:pt x="12" y="15"/>
                      </a:cubicBezTo>
                      <a:cubicBezTo>
                        <a:pt x="12" y="15"/>
                        <a:pt x="12" y="15"/>
                        <a:pt x="12" y="15"/>
                      </a:cubicBezTo>
                      <a:cubicBezTo>
                        <a:pt x="11" y="15"/>
                        <a:pt x="11" y="15"/>
                        <a:pt x="11" y="15"/>
                      </a:cubicBezTo>
                      <a:cubicBezTo>
                        <a:pt x="11" y="15"/>
                        <a:pt x="11" y="15"/>
                        <a:pt x="11" y="15"/>
                      </a:cubicBezTo>
                      <a:cubicBezTo>
                        <a:pt x="10" y="15"/>
                        <a:pt x="10" y="15"/>
                        <a:pt x="10" y="15"/>
                      </a:cubicBezTo>
                      <a:cubicBezTo>
                        <a:pt x="10" y="15"/>
                        <a:pt x="10" y="15"/>
                        <a:pt x="10" y="15"/>
                      </a:cubicBezTo>
                      <a:cubicBezTo>
                        <a:pt x="10" y="15"/>
                        <a:pt x="10" y="15"/>
                        <a:pt x="10" y="15"/>
                      </a:cubicBezTo>
                      <a:cubicBezTo>
                        <a:pt x="9" y="14"/>
                        <a:pt x="9" y="14"/>
                        <a:pt x="9" y="14"/>
                      </a:cubicBezTo>
                      <a:cubicBezTo>
                        <a:pt x="9" y="14"/>
                        <a:pt x="9" y="14"/>
                        <a:pt x="9" y="14"/>
                      </a:cubicBezTo>
                      <a:cubicBezTo>
                        <a:pt x="8" y="13"/>
                        <a:pt x="8" y="13"/>
                        <a:pt x="8" y="13"/>
                      </a:cubicBezTo>
                      <a:cubicBezTo>
                        <a:pt x="8" y="13"/>
                        <a:pt x="8" y="13"/>
                        <a:pt x="8" y="13"/>
                      </a:cubicBezTo>
                      <a:cubicBezTo>
                        <a:pt x="7" y="13"/>
                        <a:pt x="7" y="13"/>
                        <a:pt x="7" y="13"/>
                      </a:cubicBezTo>
                      <a:cubicBezTo>
                        <a:pt x="7" y="12"/>
                        <a:pt x="7" y="12"/>
                        <a:pt x="7" y="12"/>
                      </a:cubicBezTo>
                      <a:cubicBezTo>
                        <a:pt x="6" y="12"/>
                        <a:pt x="6" y="12"/>
                        <a:pt x="6" y="12"/>
                      </a:cubicBezTo>
                      <a:cubicBezTo>
                        <a:pt x="6" y="12"/>
                        <a:pt x="6" y="12"/>
                        <a:pt x="6" y="12"/>
                      </a:cubicBezTo>
                      <a:cubicBezTo>
                        <a:pt x="6" y="12"/>
                        <a:pt x="6" y="12"/>
                        <a:pt x="6" y="12"/>
                      </a:cubicBezTo>
                      <a:cubicBezTo>
                        <a:pt x="5" y="11"/>
                        <a:pt x="5" y="11"/>
                        <a:pt x="5" y="11"/>
                      </a:cubicBezTo>
                      <a:cubicBezTo>
                        <a:pt x="5" y="11"/>
                        <a:pt x="5" y="11"/>
                        <a:pt x="5" y="11"/>
                      </a:cubicBezTo>
                      <a:cubicBezTo>
                        <a:pt x="5" y="11"/>
                        <a:pt x="5" y="11"/>
                        <a:pt x="5" y="11"/>
                      </a:cubicBezTo>
                      <a:cubicBezTo>
                        <a:pt x="4" y="10"/>
                        <a:pt x="4" y="10"/>
                        <a:pt x="4" y="10"/>
                      </a:cubicBezTo>
                      <a:cubicBezTo>
                        <a:pt x="3" y="9"/>
                        <a:pt x="3" y="9"/>
                        <a:pt x="3" y="9"/>
                      </a:cubicBezTo>
                      <a:cubicBezTo>
                        <a:pt x="3" y="9"/>
                        <a:pt x="3" y="9"/>
                        <a:pt x="3" y="9"/>
                      </a:cubicBezTo>
                      <a:cubicBezTo>
                        <a:pt x="2" y="8"/>
                        <a:pt x="2" y="8"/>
                        <a:pt x="2" y="8"/>
                      </a:cubicBezTo>
                      <a:cubicBezTo>
                        <a:pt x="2" y="9"/>
                        <a:pt x="2" y="9"/>
                        <a:pt x="2" y="9"/>
                      </a:cubicBezTo>
                      <a:cubicBezTo>
                        <a:pt x="2" y="9"/>
                        <a:pt x="2" y="9"/>
                        <a:pt x="2" y="9"/>
                      </a:cubicBezTo>
                      <a:cubicBezTo>
                        <a:pt x="2" y="8"/>
                        <a:pt x="2" y="8"/>
                        <a:pt x="2" y="8"/>
                      </a:cubicBezTo>
                      <a:cubicBezTo>
                        <a:pt x="1" y="8"/>
                        <a:pt x="1" y="8"/>
                        <a:pt x="1" y="8"/>
                      </a:cubicBezTo>
                      <a:cubicBezTo>
                        <a:pt x="1" y="8"/>
                        <a:pt x="1" y="8"/>
                        <a:pt x="1" y="8"/>
                      </a:cubicBezTo>
                      <a:cubicBezTo>
                        <a:pt x="1" y="8"/>
                        <a:pt x="1" y="8"/>
                        <a:pt x="1" y="8"/>
                      </a:cubicBezTo>
                      <a:cubicBezTo>
                        <a:pt x="0" y="8"/>
                        <a:pt x="0" y="8"/>
                        <a:pt x="0"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3"/>
                        <a:pt x="0" y="13"/>
                        <a:pt x="0" y="13"/>
                      </a:cubicBezTo>
                      <a:cubicBezTo>
                        <a:pt x="0" y="14"/>
                        <a:pt x="0" y="14"/>
                        <a:pt x="0" y="14"/>
                      </a:cubicBezTo>
                      <a:cubicBezTo>
                        <a:pt x="0" y="14"/>
                        <a:pt x="0" y="14"/>
                        <a:pt x="0" y="14"/>
                      </a:cubicBezTo>
                      <a:cubicBezTo>
                        <a:pt x="0" y="15"/>
                        <a:pt x="0" y="15"/>
                        <a:pt x="0" y="15"/>
                      </a:cubicBezTo>
                      <a:cubicBezTo>
                        <a:pt x="0" y="16"/>
                        <a:pt x="0" y="16"/>
                        <a:pt x="0" y="16"/>
                      </a:cubicBezTo>
                      <a:cubicBezTo>
                        <a:pt x="0" y="17"/>
                        <a:pt x="0" y="17"/>
                        <a:pt x="0" y="17"/>
                      </a:cubicBezTo>
                      <a:cubicBezTo>
                        <a:pt x="0" y="18"/>
                        <a:pt x="0" y="18"/>
                        <a:pt x="0" y="18"/>
                      </a:cubicBezTo>
                      <a:cubicBezTo>
                        <a:pt x="0" y="18"/>
                        <a:pt x="0" y="18"/>
                        <a:pt x="0" y="18"/>
                      </a:cubicBezTo>
                      <a:cubicBezTo>
                        <a:pt x="0" y="18"/>
                        <a:pt x="0" y="18"/>
                        <a:pt x="0" y="18"/>
                      </a:cubicBezTo>
                      <a:cubicBezTo>
                        <a:pt x="0" y="19"/>
                        <a:pt x="0" y="19"/>
                        <a:pt x="0" y="19"/>
                      </a:cubicBezTo>
                      <a:cubicBezTo>
                        <a:pt x="0" y="19"/>
                        <a:pt x="1" y="19"/>
                        <a:pt x="1" y="19"/>
                      </a:cubicBezTo>
                      <a:cubicBezTo>
                        <a:pt x="1" y="20"/>
                        <a:pt x="1" y="20"/>
                        <a:pt x="1" y="20"/>
                      </a:cubicBezTo>
                      <a:cubicBezTo>
                        <a:pt x="1" y="21"/>
                        <a:pt x="1" y="21"/>
                        <a:pt x="1" y="21"/>
                      </a:cubicBezTo>
                      <a:cubicBezTo>
                        <a:pt x="1" y="21"/>
                        <a:pt x="1" y="21"/>
                        <a:pt x="1" y="21"/>
                      </a:cubicBezTo>
                      <a:cubicBezTo>
                        <a:pt x="1" y="21"/>
                        <a:pt x="1" y="21"/>
                        <a:pt x="1" y="21"/>
                      </a:cubicBezTo>
                      <a:cubicBezTo>
                        <a:pt x="2" y="22"/>
                        <a:pt x="2" y="22"/>
                        <a:pt x="2" y="22"/>
                      </a:cubicBezTo>
                      <a:cubicBezTo>
                        <a:pt x="2" y="22"/>
                        <a:pt x="2" y="22"/>
                        <a:pt x="2" y="22"/>
                      </a:cubicBezTo>
                      <a:cubicBezTo>
                        <a:pt x="2" y="22"/>
                        <a:pt x="2" y="22"/>
                        <a:pt x="2" y="22"/>
                      </a:cubicBezTo>
                      <a:cubicBezTo>
                        <a:pt x="2" y="23"/>
                        <a:pt x="2" y="23"/>
                        <a:pt x="2" y="23"/>
                      </a:cubicBezTo>
                      <a:cubicBezTo>
                        <a:pt x="2" y="24"/>
                        <a:pt x="2" y="24"/>
                        <a:pt x="2" y="24"/>
                      </a:cubicBezTo>
                      <a:cubicBezTo>
                        <a:pt x="2" y="24"/>
                        <a:pt x="2" y="24"/>
                        <a:pt x="2" y="24"/>
                      </a:cubicBezTo>
                      <a:cubicBezTo>
                        <a:pt x="2" y="26"/>
                        <a:pt x="2" y="26"/>
                        <a:pt x="2" y="26"/>
                      </a:cubicBezTo>
                      <a:cubicBezTo>
                        <a:pt x="2" y="27"/>
                        <a:pt x="2" y="27"/>
                        <a:pt x="2" y="27"/>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1"/>
                        <a:pt x="2" y="31"/>
                        <a:pt x="2" y="31"/>
                      </a:cubicBezTo>
                      <a:cubicBezTo>
                        <a:pt x="2" y="31"/>
                        <a:pt x="2" y="31"/>
                        <a:pt x="2" y="31"/>
                      </a:cubicBezTo>
                      <a:cubicBezTo>
                        <a:pt x="2" y="32"/>
                        <a:pt x="2" y="32"/>
                        <a:pt x="2" y="32"/>
                      </a:cubicBezTo>
                      <a:cubicBezTo>
                        <a:pt x="2" y="32"/>
                        <a:pt x="2" y="32"/>
                        <a:pt x="2" y="32"/>
                      </a:cubicBezTo>
                      <a:cubicBezTo>
                        <a:pt x="2" y="33"/>
                        <a:pt x="2" y="33"/>
                        <a:pt x="2" y="33"/>
                      </a:cubicBezTo>
                      <a:cubicBezTo>
                        <a:pt x="2" y="35"/>
                        <a:pt x="2" y="35"/>
                        <a:pt x="2" y="35"/>
                      </a:cubicBezTo>
                      <a:cubicBezTo>
                        <a:pt x="2" y="35"/>
                        <a:pt x="2" y="36"/>
                        <a:pt x="2" y="36"/>
                      </a:cubicBezTo>
                      <a:cubicBezTo>
                        <a:pt x="2" y="37"/>
                        <a:pt x="2" y="37"/>
                        <a:pt x="2" y="37"/>
                      </a:cubicBezTo>
                      <a:cubicBezTo>
                        <a:pt x="2" y="38"/>
                        <a:pt x="2" y="38"/>
                        <a:pt x="2" y="38"/>
                      </a:cubicBezTo>
                      <a:cubicBezTo>
                        <a:pt x="2" y="38"/>
                        <a:pt x="2" y="38"/>
                        <a:pt x="2" y="38"/>
                      </a:cubicBezTo>
                      <a:cubicBezTo>
                        <a:pt x="2" y="38"/>
                        <a:pt x="2" y="38"/>
                        <a:pt x="2" y="38"/>
                      </a:cubicBezTo>
                      <a:cubicBezTo>
                        <a:pt x="1" y="39"/>
                        <a:pt x="1" y="39"/>
                        <a:pt x="1" y="39"/>
                      </a:cubicBezTo>
                      <a:cubicBezTo>
                        <a:pt x="2" y="39"/>
                        <a:pt x="2" y="39"/>
                        <a:pt x="2" y="39"/>
                      </a:cubicBezTo>
                      <a:cubicBezTo>
                        <a:pt x="2" y="39"/>
                        <a:pt x="2" y="39"/>
                        <a:pt x="2" y="39"/>
                      </a:cubicBezTo>
                      <a:cubicBezTo>
                        <a:pt x="2" y="38"/>
                        <a:pt x="2" y="38"/>
                        <a:pt x="2" y="38"/>
                      </a:cubicBezTo>
                      <a:cubicBezTo>
                        <a:pt x="2" y="38"/>
                        <a:pt x="2" y="38"/>
                        <a:pt x="2" y="38"/>
                      </a:cubicBezTo>
                      <a:cubicBezTo>
                        <a:pt x="2" y="38"/>
                        <a:pt x="2" y="38"/>
                        <a:pt x="2" y="38"/>
                      </a:cubicBezTo>
                      <a:cubicBezTo>
                        <a:pt x="2" y="38"/>
                        <a:pt x="2" y="38"/>
                        <a:pt x="2" y="38"/>
                      </a:cubicBezTo>
                      <a:cubicBezTo>
                        <a:pt x="2" y="39"/>
                        <a:pt x="2" y="39"/>
                        <a:pt x="2" y="39"/>
                      </a:cubicBezTo>
                      <a:cubicBezTo>
                        <a:pt x="3" y="38"/>
                        <a:pt x="3" y="38"/>
                        <a:pt x="3" y="38"/>
                      </a:cubicBezTo>
                      <a:cubicBezTo>
                        <a:pt x="2" y="38"/>
                        <a:pt x="2" y="38"/>
                        <a:pt x="2" y="38"/>
                      </a:cubicBezTo>
                      <a:cubicBezTo>
                        <a:pt x="2" y="38"/>
                        <a:pt x="2" y="38"/>
                        <a:pt x="2" y="38"/>
                      </a:cubicBezTo>
                      <a:cubicBezTo>
                        <a:pt x="2" y="38"/>
                        <a:pt x="2" y="38"/>
                        <a:pt x="2" y="38"/>
                      </a:cubicBezTo>
                      <a:cubicBezTo>
                        <a:pt x="2" y="38"/>
                        <a:pt x="2" y="38"/>
                        <a:pt x="2" y="38"/>
                      </a:cubicBezTo>
                      <a:cubicBezTo>
                        <a:pt x="2" y="38"/>
                        <a:pt x="2" y="38"/>
                        <a:pt x="2" y="38"/>
                      </a:cubicBezTo>
                      <a:cubicBezTo>
                        <a:pt x="2" y="37"/>
                        <a:pt x="2" y="37"/>
                        <a:pt x="2" y="37"/>
                      </a:cubicBezTo>
                      <a:cubicBezTo>
                        <a:pt x="2" y="37"/>
                        <a:pt x="2" y="37"/>
                        <a:pt x="2" y="37"/>
                      </a:cubicBezTo>
                      <a:cubicBezTo>
                        <a:pt x="2" y="37"/>
                        <a:pt x="2" y="37"/>
                        <a:pt x="2" y="37"/>
                      </a:cubicBezTo>
                      <a:cubicBezTo>
                        <a:pt x="2" y="37"/>
                        <a:pt x="2" y="37"/>
                        <a:pt x="2" y="37"/>
                      </a:cubicBezTo>
                      <a:cubicBezTo>
                        <a:pt x="2" y="36"/>
                        <a:pt x="2" y="36"/>
                        <a:pt x="2" y="36"/>
                      </a:cubicBezTo>
                      <a:cubicBezTo>
                        <a:pt x="3" y="36"/>
                        <a:pt x="3" y="36"/>
                        <a:pt x="3" y="36"/>
                      </a:cubicBezTo>
                      <a:cubicBezTo>
                        <a:pt x="3" y="37"/>
                        <a:pt x="3" y="37"/>
                        <a:pt x="3" y="37"/>
                      </a:cubicBezTo>
                      <a:cubicBezTo>
                        <a:pt x="3" y="37"/>
                        <a:pt x="3" y="37"/>
                        <a:pt x="3" y="37"/>
                      </a:cubicBezTo>
                      <a:cubicBezTo>
                        <a:pt x="4" y="37"/>
                        <a:pt x="4" y="37"/>
                        <a:pt x="4" y="37"/>
                      </a:cubicBezTo>
                      <a:cubicBezTo>
                        <a:pt x="4" y="37"/>
                        <a:pt x="4" y="37"/>
                        <a:pt x="4" y="37"/>
                      </a:cubicBezTo>
                      <a:cubicBezTo>
                        <a:pt x="4" y="37"/>
                        <a:pt x="4" y="37"/>
                        <a:pt x="4" y="37"/>
                      </a:cubicBezTo>
                      <a:cubicBezTo>
                        <a:pt x="4" y="38"/>
                        <a:pt x="4" y="38"/>
                        <a:pt x="4" y="38"/>
                      </a:cubicBezTo>
                      <a:cubicBezTo>
                        <a:pt x="4" y="38"/>
                        <a:pt x="4" y="38"/>
                        <a:pt x="4" y="38"/>
                      </a:cubicBezTo>
                      <a:cubicBezTo>
                        <a:pt x="5" y="38"/>
                        <a:pt x="5" y="38"/>
                        <a:pt x="5" y="38"/>
                      </a:cubicBezTo>
                      <a:cubicBezTo>
                        <a:pt x="5" y="38"/>
                        <a:pt x="5" y="38"/>
                        <a:pt x="5" y="38"/>
                      </a:cubicBezTo>
                      <a:cubicBezTo>
                        <a:pt x="5" y="38"/>
                        <a:pt x="5" y="38"/>
                        <a:pt x="5" y="38"/>
                      </a:cubicBezTo>
                      <a:cubicBezTo>
                        <a:pt x="5" y="38"/>
                        <a:pt x="5" y="38"/>
                        <a:pt x="5" y="38"/>
                      </a:cubicBezTo>
                      <a:cubicBezTo>
                        <a:pt x="5" y="38"/>
                        <a:pt x="5" y="38"/>
                        <a:pt x="5" y="38"/>
                      </a:cubicBezTo>
                      <a:cubicBezTo>
                        <a:pt x="6" y="39"/>
                        <a:pt x="6" y="39"/>
                        <a:pt x="6" y="39"/>
                      </a:cubicBezTo>
                      <a:cubicBezTo>
                        <a:pt x="6" y="39"/>
                        <a:pt x="6" y="39"/>
                        <a:pt x="6" y="39"/>
                      </a:cubicBezTo>
                      <a:cubicBezTo>
                        <a:pt x="6" y="39"/>
                        <a:pt x="6" y="39"/>
                        <a:pt x="6" y="39"/>
                      </a:cubicBezTo>
                      <a:cubicBezTo>
                        <a:pt x="7" y="39"/>
                        <a:pt x="7" y="39"/>
                        <a:pt x="7" y="39"/>
                      </a:cubicBezTo>
                      <a:cubicBezTo>
                        <a:pt x="6" y="39"/>
                        <a:pt x="6" y="39"/>
                        <a:pt x="6" y="39"/>
                      </a:cubicBezTo>
                      <a:cubicBezTo>
                        <a:pt x="4" y="39"/>
                        <a:pt x="4" y="39"/>
                        <a:pt x="4" y="39"/>
                      </a:cubicBezTo>
                      <a:cubicBezTo>
                        <a:pt x="4" y="40"/>
                        <a:pt x="4" y="40"/>
                        <a:pt x="4" y="40"/>
                      </a:cubicBezTo>
                      <a:cubicBezTo>
                        <a:pt x="4" y="40"/>
                        <a:pt x="4" y="40"/>
                        <a:pt x="4"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0"/>
                        <a:pt x="3" y="40"/>
                        <a:pt x="3" y="40"/>
                      </a:cubicBezTo>
                      <a:cubicBezTo>
                        <a:pt x="3" y="40"/>
                        <a:pt x="3" y="40"/>
                        <a:pt x="3" y="40"/>
                      </a:cubicBezTo>
                      <a:cubicBezTo>
                        <a:pt x="2" y="40"/>
                        <a:pt x="2" y="40"/>
                        <a:pt x="2" y="40"/>
                      </a:cubicBezTo>
                      <a:cubicBezTo>
                        <a:pt x="3" y="39"/>
                        <a:pt x="3" y="39"/>
                        <a:pt x="3" y="39"/>
                      </a:cubicBezTo>
                      <a:cubicBezTo>
                        <a:pt x="2" y="39"/>
                        <a:pt x="2" y="39"/>
                        <a:pt x="2" y="39"/>
                      </a:cubicBezTo>
                      <a:cubicBezTo>
                        <a:pt x="2" y="39"/>
                        <a:pt x="2" y="39"/>
                        <a:pt x="2" y="39"/>
                      </a:cubicBezTo>
                      <a:cubicBezTo>
                        <a:pt x="2" y="39"/>
                        <a:pt x="2" y="39"/>
                        <a:pt x="2" y="39"/>
                      </a:cubicBezTo>
                      <a:cubicBezTo>
                        <a:pt x="2" y="40"/>
                        <a:pt x="2" y="40"/>
                        <a:pt x="2" y="40"/>
                      </a:cubicBezTo>
                      <a:cubicBezTo>
                        <a:pt x="2" y="41"/>
                        <a:pt x="2" y="41"/>
                        <a:pt x="2" y="41"/>
                      </a:cubicBezTo>
                      <a:cubicBezTo>
                        <a:pt x="2" y="42"/>
                        <a:pt x="2" y="42"/>
                        <a:pt x="2" y="42"/>
                      </a:cubicBezTo>
                      <a:cubicBezTo>
                        <a:pt x="2" y="42"/>
                        <a:pt x="2" y="42"/>
                        <a:pt x="2" y="42"/>
                      </a:cubicBezTo>
                      <a:cubicBezTo>
                        <a:pt x="2" y="43"/>
                        <a:pt x="2" y="43"/>
                        <a:pt x="3" y="43"/>
                      </a:cubicBezTo>
                      <a:cubicBezTo>
                        <a:pt x="3" y="43"/>
                        <a:pt x="3" y="43"/>
                        <a:pt x="3" y="43"/>
                      </a:cubicBezTo>
                      <a:cubicBezTo>
                        <a:pt x="3" y="43"/>
                        <a:pt x="3" y="43"/>
                        <a:pt x="3" y="43"/>
                      </a:cubicBezTo>
                      <a:cubicBezTo>
                        <a:pt x="3" y="43"/>
                        <a:pt x="3" y="43"/>
                        <a:pt x="3" y="43"/>
                      </a:cubicBezTo>
                      <a:cubicBezTo>
                        <a:pt x="3" y="43"/>
                        <a:pt x="3" y="43"/>
                        <a:pt x="3" y="43"/>
                      </a:cubicBezTo>
                      <a:cubicBezTo>
                        <a:pt x="3" y="44"/>
                        <a:pt x="3" y="44"/>
                        <a:pt x="3" y="44"/>
                      </a:cubicBezTo>
                      <a:cubicBezTo>
                        <a:pt x="3" y="44"/>
                        <a:pt x="3" y="44"/>
                        <a:pt x="3" y="44"/>
                      </a:cubicBezTo>
                      <a:cubicBezTo>
                        <a:pt x="3" y="43"/>
                        <a:pt x="3" y="43"/>
                        <a:pt x="3" y="43"/>
                      </a:cubicBezTo>
                      <a:cubicBezTo>
                        <a:pt x="3" y="43"/>
                        <a:pt x="3" y="43"/>
                        <a:pt x="3" y="43"/>
                      </a:cubicBezTo>
                      <a:cubicBezTo>
                        <a:pt x="3" y="43"/>
                        <a:pt x="3" y="43"/>
                        <a:pt x="3" y="43"/>
                      </a:cubicBezTo>
                      <a:cubicBezTo>
                        <a:pt x="4" y="43"/>
                        <a:pt x="4" y="43"/>
                        <a:pt x="4" y="43"/>
                      </a:cubicBezTo>
                      <a:cubicBezTo>
                        <a:pt x="4" y="43"/>
                        <a:pt x="4" y="43"/>
                        <a:pt x="4" y="43"/>
                      </a:cubicBezTo>
                      <a:cubicBezTo>
                        <a:pt x="4" y="43"/>
                        <a:pt x="4" y="43"/>
                        <a:pt x="4" y="43"/>
                      </a:cubicBezTo>
                      <a:cubicBezTo>
                        <a:pt x="4" y="43"/>
                        <a:pt x="4" y="43"/>
                        <a:pt x="4" y="43"/>
                      </a:cubicBezTo>
                      <a:cubicBezTo>
                        <a:pt x="5" y="43"/>
                        <a:pt x="5" y="43"/>
                        <a:pt x="5" y="43"/>
                      </a:cubicBezTo>
                      <a:cubicBezTo>
                        <a:pt x="5" y="43"/>
                        <a:pt x="5" y="43"/>
                        <a:pt x="5" y="43"/>
                      </a:cubicBezTo>
                      <a:cubicBezTo>
                        <a:pt x="5" y="44"/>
                        <a:pt x="5" y="44"/>
                        <a:pt x="5" y="44"/>
                      </a:cubicBezTo>
                      <a:cubicBezTo>
                        <a:pt x="5" y="44"/>
                        <a:pt x="5" y="44"/>
                        <a:pt x="5" y="44"/>
                      </a:cubicBezTo>
                      <a:cubicBezTo>
                        <a:pt x="6" y="45"/>
                        <a:pt x="6" y="45"/>
                        <a:pt x="6" y="45"/>
                      </a:cubicBezTo>
                      <a:cubicBezTo>
                        <a:pt x="6" y="45"/>
                        <a:pt x="6" y="45"/>
                        <a:pt x="6" y="45"/>
                      </a:cubicBezTo>
                      <a:cubicBezTo>
                        <a:pt x="6" y="45"/>
                        <a:pt x="6" y="45"/>
                        <a:pt x="6" y="45"/>
                      </a:cubicBezTo>
                      <a:cubicBezTo>
                        <a:pt x="5" y="45"/>
                        <a:pt x="5" y="45"/>
                        <a:pt x="5" y="45"/>
                      </a:cubicBezTo>
                      <a:cubicBezTo>
                        <a:pt x="5" y="45"/>
                        <a:pt x="5" y="45"/>
                        <a:pt x="5" y="45"/>
                      </a:cubicBezTo>
                      <a:cubicBezTo>
                        <a:pt x="5" y="45"/>
                        <a:pt x="5" y="45"/>
                        <a:pt x="5" y="45"/>
                      </a:cubicBezTo>
                      <a:cubicBezTo>
                        <a:pt x="5" y="44"/>
                        <a:pt x="5" y="44"/>
                        <a:pt x="5" y="44"/>
                      </a:cubicBezTo>
                      <a:cubicBezTo>
                        <a:pt x="5" y="44"/>
                        <a:pt x="5" y="44"/>
                        <a:pt x="5" y="44"/>
                      </a:cubicBezTo>
                      <a:cubicBezTo>
                        <a:pt x="5" y="44"/>
                        <a:pt x="5" y="44"/>
                        <a:pt x="5" y="44"/>
                      </a:cubicBezTo>
                      <a:cubicBezTo>
                        <a:pt x="4" y="44"/>
                        <a:pt x="4" y="44"/>
                        <a:pt x="4" y="44"/>
                      </a:cubicBezTo>
                      <a:cubicBezTo>
                        <a:pt x="4" y="45"/>
                        <a:pt x="4" y="45"/>
                        <a:pt x="4" y="45"/>
                      </a:cubicBezTo>
                      <a:cubicBezTo>
                        <a:pt x="4" y="45"/>
                        <a:pt x="4" y="45"/>
                        <a:pt x="4" y="45"/>
                      </a:cubicBezTo>
                      <a:cubicBezTo>
                        <a:pt x="4" y="46"/>
                        <a:pt x="4" y="46"/>
                        <a:pt x="4" y="46"/>
                      </a:cubicBezTo>
                      <a:cubicBezTo>
                        <a:pt x="4" y="46"/>
                        <a:pt x="4" y="46"/>
                        <a:pt x="4" y="46"/>
                      </a:cubicBezTo>
                      <a:cubicBezTo>
                        <a:pt x="3" y="45"/>
                        <a:pt x="3" y="45"/>
                        <a:pt x="3" y="45"/>
                      </a:cubicBezTo>
                      <a:cubicBezTo>
                        <a:pt x="3" y="45"/>
                        <a:pt x="3" y="45"/>
                        <a:pt x="3" y="45"/>
                      </a:cubicBezTo>
                      <a:cubicBezTo>
                        <a:pt x="3" y="46"/>
                        <a:pt x="3" y="46"/>
                        <a:pt x="3" y="46"/>
                      </a:cubicBezTo>
                      <a:cubicBezTo>
                        <a:pt x="3" y="46"/>
                        <a:pt x="3" y="46"/>
                        <a:pt x="3" y="46"/>
                      </a:cubicBezTo>
                      <a:cubicBezTo>
                        <a:pt x="4" y="47"/>
                        <a:pt x="4" y="47"/>
                        <a:pt x="4" y="47"/>
                      </a:cubicBezTo>
                      <a:cubicBezTo>
                        <a:pt x="4" y="47"/>
                        <a:pt x="4" y="47"/>
                        <a:pt x="4" y="47"/>
                      </a:cubicBezTo>
                      <a:cubicBezTo>
                        <a:pt x="4" y="47"/>
                        <a:pt x="4" y="47"/>
                        <a:pt x="4" y="47"/>
                      </a:cubicBezTo>
                      <a:cubicBezTo>
                        <a:pt x="4" y="47"/>
                        <a:pt x="4" y="47"/>
                        <a:pt x="4" y="47"/>
                      </a:cubicBezTo>
                      <a:cubicBezTo>
                        <a:pt x="3" y="47"/>
                        <a:pt x="3" y="47"/>
                        <a:pt x="3"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4" y="49"/>
                        <a:pt x="4" y="49"/>
                        <a:pt x="4" y="49"/>
                      </a:cubicBezTo>
                      <a:cubicBezTo>
                        <a:pt x="4" y="50"/>
                        <a:pt x="4" y="50"/>
                        <a:pt x="4" y="50"/>
                      </a:cubicBezTo>
                      <a:cubicBezTo>
                        <a:pt x="4" y="50"/>
                        <a:pt x="4" y="50"/>
                        <a:pt x="4" y="50"/>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2" y="50"/>
                        <a:pt x="2" y="50"/>
                        <a:pt x="2" y="50"/>
                      </a:cubicBezTo>
                      <a:cubicBezTo>
                        <a:pt x="2" y="50"/>
                        <a:pt x="2" y="50"/>
                        <a:pt x="2" y="50"/>
                      </a:cubicBezTo>
                      <a:cubicBezTo>
                        <a:pt x="2" y="50"/>
                        <a:pt x="2" y="50"/>
                        <a:pt x="2" y="50"/>
                      </a:cubicBezTo>
                      <a:cubicBezTo>
                        <a:pt x="2" y="50"/>
                        <a:pt x="2" y="50"/>
                        <a:pt x="2" y="50"/>
                      </a:cubicBezTo>
                      <a:cubicBezTo>
                        <a:pt x="1" y="50"/>
                        <a:pt x="1" y="50"/>
                        <a:pt x="1" y="50"/>
                      </a:cubicBezTo>
                      <a:cubicBezTo>
                        <a:pt x="1" y="49"/>
                        <a:pt x="1" y="49"/>
                        <a:pt x="1" y="49"/>
                      </a:cubicBezTo>
                      <a:cubicBezTo>
                        <a:pt x="1" y="49"/>
                        <a:pt x="2" y="48"/>
                        <a:pt x="2" y="48"/>
                      </a:cubicBezTo>
                      <a:cubicBezTo>
                        <a:pt x="2" y="46"/>
                        <a:pt x="2" y="46"/>
                        <a:pt x="2" y="46"/>
                      </a:cubicBezTo>
                      <a:cubicBezTo>
                        <a:pt x="2" y="46"/>
                        <a:pt x="2" y="46"/>
                        <a:pt x="2" y="46"/>
                      </a:cubicBezTo>
                      <a:cubicBezTo>
                        <a:pt x="2" y="45"/>
                        <a:pt x="2" y="45"/>
                        <a:pt x="2" y="45"/>
                      </a:cubicBezTo>
                      <a:cubicBezTo>
                        <a:pt x="2" y="45"/>
                        <a:pt x="2" y="45"/>
                        <a:pt x="2" y="45"/>
                      </a:cubicBezTo>
                      <a:cubicBezTo>
                        <a:pt x="2" y="45"/>
                        <a:pt x="2" y="45"/>
                        <a:pt x="2" y="45"/>
                      </a:cubicBezTo>
                      <a:cubicBezTo>
                        <a:pt x="2" y="44"/>
                        <a:pt x="2" y="44"/>
                        <a:pt x="2" y="44"/>
                      </a:cubicBezTo>
                      <a:cubicBezTo>
                        <a:pt x="2" y="44"/>
                        <a:pt x="2" y="44"/>
                        <a:pt x="2" y="44"/>
                      </a:cubicBezTo>
                      <a:cubicBezTo>
                        <a:pt x="2" y="44"/>
                        <a:pt x="2" y="44"/>
                        <a:pt x="2" y="44"/>
                      </a:cubicBezTo>
                      <a:cubicBezTo>
                        <a:pt x="2" y="45"/>
                        <a:pt x="2" y="45"/>
                        <a:pt x="2" y="45"/>
                      </a:cubicBezTo>
                      <a:cubicBezTo>
                        <a:pt x="1" y="48"/>
                        <a:pt x="1" y="48"/>
                        <a:pt x="1" y="48"/>
                      </a:cubicBezTo>
                      <a:cubicBezTo>
                        <a:pt x="1" y="50"/>
                        <a:pt x="1" y="50"/>
                        <a:pt x="1" y="50"/>
                      </a:cubicBezTo>
                      <a:cubicBezTo>
                        <a:pt x="0" y="50"/>
                        <a:pt x="0" y="50"/>
                        <a:pt x="0" y="50"/>
                      </a:cubicBezTo>
                      <a:cubicBezTo>
                        <a:pt x="0" y="50"/>
                        <a:pt x="0" y="50"/>
                        <a:pt x="0" y="50"/>
                      </a:cubicBezTo>
                      <a:cubicBezTo>
                        <a:pt x="0" y="51"/>
                        <a:pt x="0" y="51"/>
                        <a:pt x="0" y="51"/>
                      </a:cubicBezTo>
                      <a:cubicBezTo>
                        <a:pt x="0" y="51"/>
                        <a:pt x="0" y="51"/>
                        <a:pt x="0" y="51"/>
                      </a:cubicBezTo>
                      <a:cubicBezTo>
                        <a:pt x="0" y="51"/>
                        <a:pt x="0" y="51"/>
                        <a:pt x="0" y="51"/>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1"/>
                        <a:pt x="0" y="51"/>
                        <a:pt x="0" y="51"/>
                      </a:cubicBezTo>
                      <a:cubicBezTo>
                        <a:pt x="1" y="51"/>
                        <a:pt x="1" y="51"/>
                        <a:pt x="1" y="51"/>
                      </a:cubicBezTo>
                      <a:cubicBezTo>
                        <a:pt x="1" y="51"/>
                        <a:pt x="1" y="51"/>
                        <a:pt x="1" y="51"/>
                      </a:cubicBezTo>
                      <a:cubicBezTo>
                        <a:pt x="1" y="51"/>
                        <a:pt x="1" y="51"/>
                        <a:pt x="1" y="51"/>
                      </a:cubicBezTo>
                      <a:cubicBezTo>
                        <a:pt x="1" y="51"/>
                        <a:pt x="1" y="51"/>
                        <a:pt x="1" y="51"/>
                      </a:cubicBezTo>
                      <a:cubicBezTo>
                        <a:pt x="1" y="51"/>
                        <a:pt x="1" y="51"/>
                        <a:pt x="1" y="51"/>
                      </a:cubicBezTo>
                      <a:cubicBezTo>
                        <a:pt x="1" y="52"/>
                        <a:pt x="1" y="52"/>
                        <a:pt x="1" y="52"/>
                      </a:cubicBezTo>
                      <a:cubicBezTo>
                        <a:pt x="2" y="52"/>
                        <a:pt x="2" y="52"/>
                        <a:pt x="2" y="52"/>
                      </a:cubicBezTo>
                      <a:cubicBezTo>
                        <a:pt x="2" y="52"/>
                        <a:pt x="2" y="52"/>
                        <a:pt x="2" y="52"/>
                      </a:cubicBezTo>
                      <a:cubicBezTo>
                        <a:pt x="2" y="52"/>
                        <a:pt x="2" y="52"/>
                        <a:pt x="2" y="52"/>
                      </a:cubicBezTo>
                      <a:cubicBezTo>
                        <a:pt x="2" y="53"/>
                        <a:pt x="2" y="53"/>
                        <a:pt x="2" y="53"/>
                      </a:cubicBezTo>
                      <a:cubicBezTo>
                        <a:pt x="2" y="53"/>
                        <a:pt x="2" y="53"/>
                        <a:pt x="2" y="53"/>
                      </a:cubicBezTo>
                      <a:cubicBezTo>
                        <a:pt x="2" y="53"/>
                        <a:pt x="2" y="53"/>
                        <a:pt x="2"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4" y="52"/>
                        <a:pt x="4" y="52"/>
                        <a:pt x="4" y="52"/>
                      </a:cubicBezTo>
                      <a:cubicBezTo>
                        <a:pt x="4" y="52"/>
                        <a:pt x="4" y="52"/>
                        <a:pt x="4" y="52"/>
                      </a:cubicBezTo>
                      <a:cubicBezTo>
                        <a:pt x="4" y="52"/>
                        <a:pt x="4" y="52"/>
                        <a:pt x="4" y="52"/>
                      </a:cubicBezTo>
                      <a:cubicBezTo>
                        <a:pt x="4" y="53"/>
                        <a:pt x="4" y="53"/>
                        <a:pt x="4" y="53"/>
                      </a:cubicBezTo>
                      <a:cubicBezTo>
                        <a:pt x="4" y="53"/>
                        <a:pt x="4" y="53"/>
                        <a:pt x="4" y="53"/>
                      </a:cubicBezTo>
                      <a:cubicBezTo>
                        <a:pt x="4" y="53"/>
                        <a:pt x="4" y="53"/>
                        <a:pt x="4" y="53"/>
                      </a:cubicBezTo>
                      <a:cubicBezTo>
                        <a:pt x="4" y="52"/>
                        <a:pt x="4" y="52"/>
                        <a:pt x="4"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8" y="53"/>
                        <a:pt x="8" y="53"/>
                        <a:pt x="8" y="53"/>
                      </a:cubicBezTo>
                      <a:cubicBezTo>
                        <a:pt x="8" y="54"/>
                        <a:pt x="8" y="54"/>
                        <a:pt x="8" y="54"/>
                      </a:cubicBezTo>
                      <a:cubicBezTo>
                        <a:pt x="9" y="54"/>
                        <a:pt x="9" y="54"/>
                        <a:pt x="9" y="54"/>
                      </a:cubicBezTo>
                      <a:cubicBezTo>
                        <a:pt x="9" y="54"/>
                        <a:pt x="9" y="54"/>
                        <a:pt x="9" y="54"/>
                      </a:cubicBezTo>
                      <a:cubicBezTo>
                        <a:pt x="9" y="55"/>
                        <a:pt x="9" y="55"/>
                        <a:pt x="9" y="55"/>
                      </a:cubicBezTo>
                      <a:cubicBezTo>
                        <a:pt x="9" y="55"/>
                        <a:pt x="9" y="55"/>
                        <a:pt x="9" y="55"/>
                      </a:cubicBezTo>
                      <a:cubicBezTo>
                        <a:pt x="10" y="56"/>
                        <a:pt x="10" y="56"/>
                        <a:pt x="10" y="56"/>
                      </a:cubicBezTo>
                      <a:cubicBezTo>
                        <a:pt x="10" y="56"/>
                        <a:pt x="10" y="56"/>
                        <a:pt x="10" y="56"/>
                      </a:cubicBezTo>
                      <a:cubicBezTo>
                        <a:pt x="10" y="57"/>
                        <a:pt x="10" y="57"/>
                        <a:pt x="10" y="57"/>
                      </a:cubicBezTo>
                      <a:cubicBezTo>
                        <a:pt x="11" y="56"/>
                        <a:pt x="11" y="56"/>
                        <a:pt x="11" y="56"/>
                      </a:cubicBezTo>
                      <a:cubicBezTo>
                        <a:pt x="11" y="56"/>
                        <a:pt x="11" y="56"/>
                        <a:pt x="11" y="56"/>
                      </a:cubicBezTo>
                      <a:cubicBezTo>
                        <a:pt x="12" y="56"/>
                        <a:pt x="12" y="56"/>
                        <a:pt x="12" y="56"/>
                      </a:cubicBezTo>
                      <a:cubicBezTo>
                        <a:pt x="12" y="56"/>
                        <a:pt x="12" y="56"/>
                        <a:pt x="12" y="56"/>
                      </a:cubicBezTo>
                      <a:cubicBezTo>
                        <a:pt x="12" y="56"/>
                        <a:pt x="12" y="56"/>
                        <a:pt x="12" y="56"/>
                      </a:cubicBezTo>
                      <a:cubicBezTo>
                        <a:pt x="12" y="56"/>
                        <a:pt x="12" y="56"/>
                        <a:pt x="12" y="56"/>
                      </a:cubicBezTo>
                      <a:cubicBezTo>
                        <a:pt x="13" y="56"/>
                        <a:pt x="13" y="56"/>
                        <a:pt x="13" y="56"/>
                      </a:cubicBezTo>
                      <a:cubicBezTo>
                        <a:pt x="13" y="56"/>
                        <a:pt x="13" y="56"/>
                        <a:pt x="13" y="56"/>
                      </a:cubicBezTo>
                      <a:cubicBezTo>
                        <a:pt x="13" y="57"/>
                        <a:pt x="13" y="57"/>
                        <a:pt x="13" y="57"/>
                      </a:cubicBezTo>
                      <a:cubicBezTo>
                        <a:pt x="14" y="57"/>
                        <a:pt x="14" y="57"/>
                        <a:pt x="14" y="57"/>
                      </a:cubicBezTo>
                      <a:cubicBezTo>
                        <a:pt x="14" y="57"/>
                        <a:pt x="14" y="57"/>
                        <a:pt x="14" y="57"/>
                      </a:cubicBezTo>
                      <a:cubicBezTo>
                        <a:pt x="14" y="57"/>
                        <a:pt x="14" y="57"/>
                        <a:pt x="14" y="57"/>
                      </a:cubicBezTo>
                      <a:cubicBezTo>
                        <a:pt x="15" y="58"/>
                        <a:pt x="15" y="58"/>
                        <a:pt x="15" y="58"/>
                      </a:cubicBezTo>
                      <a:cubicBezTo>
                        <a:pt x="15" y="58"/>
                        <a:pt x="15" y="58"/>
                        <a:pt x="15" y="58"/>
                      </a:cubicBezTo>
                      <a:cubicBezTo>
                        <a:pt x="15" y="58"/>
                        <a:pt x="15" y="58"/>
                        <a:pt x="15" y="58"/>
                      </a:cubicBezTo>
                      <a:cubicBezTo>
                        <a:pt x="15" y="59"/>
                        <a:pt x="15" y="59"/>
                        <a:pt x="15" y="59"/>
                      </a:cubicBezTo>
                      <a:cubicBezTo>
                        <a:pt x="16" y="59"/>
                        <a:pt x="16" y="59"/>
                        <a:pt x="16" y="59"/>
                      </a:cubicBezTo>
                      <a:cubicBezTo>
                        <a:pt x="16" y="60"/>
                        <a:pt x="16" y="60"/>
                        <a:pt x="16" y="60"/>
                      </a:cubicBezTo>
                      <a:cubicBezTo>
                        <a:pt x="16" y="61"/>
                        <a:pt x="16" y="61"/>
                        <a:pt x="16" y="61"/>
                      </a:cubicBezTo>
                      <a:cubicBezTo>
                        <a:pt x="16" y="61"/>
                        <a:pt x="16" y="61"/>
                        <a:pt x="16" y="61"/>
                      </a:cubicBezTo>
                      <a:cubicBezTo>
                        <a:pt x="16" y="61"/>
                        <a:pt x="16" y="61"/>
                        <a:pt x="16" y="61"/>
                      </a:cubicBezTo>
                      <a:cubicBezTo>
                        <a:pt x="16" y="61"/>
                        <a:pt x="16" y="61"/>
                        <a:pt x="16" y="61"/>
                      </a:cubicBezTo>
                      <a:cubicBezTo>
                        <a:pt x="16" y="62"/>
                        <a:pt x="16" y="62"/>
                        <a:pt x="16" y="62"/>
                      </a:cubicBezTo>
                      <a:cubicBezTo>
                        <a:pt x="16" y="63"/>
                        <a:pt x="16" y="63"/>
                        <a:pt x="16" y="63"/>
                      </a:cubicBezTo>
                      <a:cubicBezTo>
                        <a:pt x="16" y="63"/>
                        <a:pt x="16" y="63"/>
                        <a:pt x="16" y="63"/>
                      </a:cubicBezTo>
                      <a:cubicBezTo>
                        <a:pt x="16" y="64"/>
                        <a:pt x="16" y="64"/>
                        <a:pt x="16" y="64"/>
                      </a:cubicBezTo>
                      <a:cubicBezTo>
                        <a:pt x="16" y="64"/>
                        <a:pt x="16" y="64"/>
                        <a:pt x="16" y="64"/>
                      </a:cubicBezTo>
                      <a:cubicBezTo>
                        <a:pt x="16" y="65"/>
                        <a:pt x="16" y="65"/>
                        <a:pt x="16" y="65"/>
                      </a:cubicBezTo>
                      <a:cubicBezTo>
                        <a:pt x="16" y="65"/>
                        <a:pt x="16" y="65"/>
                        <a:pt x="16" y="65"/>
                      </a:cubicBezTo>
                      <a:cubicBezTo>
                        <a:pt x="16" y="65"/>
                        <a:pt x="16" y="65"/>
                        <a:pt x="16" y="65"/>
                      </a:cubicBezTo>
                      <a:cubicBezTo>
                        <a:pt x="16" y="66"/>
                        <a:pt x="16" y="66"/>
                        <a:pt x="16" y="66"/>
                      </a:cubicBezTo>
                      <a:cubicBezTo>
                        <a:pt x="16" y="66"/>
                        <a:pt x="16" y="66"/>
                        <a:pt x="16" y="66"/>
                      </a:cubicBezTo>
                      <a:cubicBezTo>
                        <a:pt x="16" y="66"/>
                        <a:pt x="16" y="66"/>
                        <a:pt x="16" y="66"/>
                      </a:cubicBezTo>
                      <a:cubicBezTo>
                        <a:pt x="16" y="67"/>
                        <a:pt x="16" y="67"/>
                        <a:pt x="16" y="67"/>
                      </a:cubicBezTo>
                      <a:cubicBezTo>
                        <a:pt x="16" y="67"/>
                        <a:pt x="16" y="67"/>
                        <a:pt x="16" y="67"/>
                      </a:cubicBezTo>
                      <a:cubicBezTo>
                        <a:pt x="16" y="68"/>
                        <a:pt x="16" y="68"/>
                        <a:pt x="16" y="68"/>
                      </a:cubicBezTo>
                      <a:cubicBezTo>
                        <a:pt x="16" y="68"/>
                        <a:pt x="16" y="68"/>
                        <a:pt x="16" y="68"/>
                      </a:cubicBezTo>
                      <a:cubicBezTo>
                        <a:pt x="16" y="68"/>
                        <a:pt x="16" y="68"/>
                        <a:pt x="16" y="68"/>
                      </a:cubicBezTo>
                      <a:cubicBezTo>
                        <a:pt x="17" y="69"/>
                        <a:pt x="17" y="69"/>
                        <a:pt x="17" y="69"/>
                      </a:cubicBezTo>
                      <a:cubicBezTo>
                        <a:pt x="18" y="69"/>
                        <a:pt x="18" y="69"/>
                        <a:pt x="18" y="69"/>
                      </a:cubicBezTo>
                      <a:cubicBezTo>
                        <a:pt x="18" y="69"/>
                        <a:pt x="18" y="69"/>
                        <a:pt x="18" y="69"/>
                      </a:cubicBezTo>
                      <a:cubicBezTo>
                        <a:pt x="18" y="69"/>
                        <a:pt x="18" y="69"/>
                        <a:pt x="18" y="69"/>
                      </a:cubicBezTo>
                      <a:cubicBezTo>
                        <a:pt x="19" y="69"/>
                        <a:pt x="19" y="69"/>
                        <a:pt x="19" y="69"/>
                      </a:cubicBezTo>
                      <a:cubicBezTo>
                        <a:pt x="19" y="70"/>
                        <a:pt x="19" y="70"/>
                        <a:pt x="19" y="70"/>
                      </a:cubicBezTo>
                      <a:cubicBezTo>
                        <a:pt x="20" y="70"/>
                        <a:pt x="20" y="70"/>
                        <a:pt x="20" y="70"/>
                      </a:cubicBezTo>
                      <a:cubicBezTo>
                        <a:pt x="21" y="70"/>
                        <a:pt x="21" y="70"/>
                        <a:pt x="21" y="70"/>
                      </a:cubicBezTo>
                      <a:cubicBezTo>
                        <a:pt x="22" y="71"/>
                        <a:pt x="22" y="71"/>
                        <a:pt x="22" y="71"/>
                      </a:cubicBezTo>
                      <a:cubicBezTo>
                        <a:pt x="22" y="71"/>
                        <a:pt x="22" y="71"/>
                        <a:pt x="22" y="71"/>
                      </a:cubicBezTo>
                      <a:cubicBezTo>
                        <a:pt x="23" y="71"/>
                        <a:pt x="23" y="71"/>
                        <a:pt x="23" y="71"/>
                      </a:cubicBezTo>
                      <a:cubicBezTo>
                        <a:pt x="24" y="71"/>
                        <a:pt x="24" y="71"/>
                        <a:pt x="24" y="71"/>
                      </a:cubicBezTo>
                      <a:cubicBezTo>
                        <a:pt x="26" y="70"/>
                        <a:pt x="26" y="70"/>
                        <a:pt x="26" y="70"/>
                      </a:cubicBezTo>
                      <a:cubicBezTo>
                        <a:pt x="27" y="70"/>
                        <a:pt x="27" y="70"/>
                        <a:pt x="27" y="70"/>
                      </a:cubicBezTo>
                      <a:cubicBezTo>
                        <a:pt x="28" y="69"/>
                        <a:pt x="28" y="69"/>
                        <a:pt x="28" y="69"/>
                      </a:cubicBezTo>
                      <a:cubicBezTo>
                        <a:pt x="29" y="69"/>
                        <a:pt x="29" y="69"/>
                        <a:pt x="29" y="69"/>
                      </a:cubicBezTo>
                      <a:cubicBezTo>
                        <a:pt x="29" y="69"/>
                        <a:pt x="29" y="69"/>
                        <a:pt x="29" y="69"/>
                      </a:cubicBezTo>
                      <a:cubicBezTo>
                        <a:pt x="30" y="70"/>
                        <a:pt x="30" y="70"/>
                        <a:pt x="30" y="70"/>
                      </a:cubicBezTo>
                      <a:cubicBezTo>
                        <a:pt x="32" y="70"/>
                        <a:pt x="32" y="70"/>
                        <a:pt x="32" y="70"/>
                      </a:cubicBezTo>
                      <a:cubicBezTo>
                        <a:pt x="36" y="71"/>
                        <a:pt x="36" y="71"/>
                        <a:pt x="36" y="71"/>
                      </a:cubicBezTo>
                      <a:cubicBezTo>
                        <a:pt x="37" y="71"/>
                        <a:pt x="37" y="71"/>
                        <a:pt x="37" y="71"/>
                      </a:cubicBezTo>
                      <a:cubicBezTo>
                        <a:pt x="37" y="72"/>
                        <a:pt x="37" y="72"/>
                        <a:pt x="37" y="72"/>
                      </a:cubicBezTo>
                      <a:cubicBezTo>
                        <a:pt x="37" y="72"/>
                        <a:pt x="37" y="72"/>
                        <a:pt x="37" y="72"/>
                      </a:cubicBezTo>
                      <a:cubicBezTo>
                        <a:pt x="37" y="72"/>
                        <a:pt x="37" y="72"/>
                        <a:pt x="37" y="72"/>
                      </a:cubicBezTo>
                      <a:cubicBezTo>
                        <a:pt x="37" y="73"/>
                        <a:pt x="37" y="73"/>
                        <a:pt x="37" y="73"/>
                      </a:cubicBezTo>
                      <a:cubicBezTo>
                        <a:pt x="38" y="73"/>
                        <a:pt x="38" y="73"/>
                        <a:pt x="38" y="73"/>
                      </a:cubicBezTo>
                      <a:cubicBezTo>
                        <a:pt x="38" y="73"/>
                        <a:pt x="38" y="73"/>
                        <a:pt x="38" y="73"/>
                      </a:cubicBezTo>
                      <a:cubicBezTo>
                        <a:pt x="39" y="73"/>
                        <a:pt x="39" y="73"/>
                        <a:pt x="39" y="73"/>
                      </a:cubicBezTo>
                      <a:cubicBezTo>
                        <a:pt x="39" y="73"/>
                        <a:pt x="39" y="73"/>
                        <a:pt x="39" y="73"/>
                      </a:cubicBezTo>
                      <a:cubicBezTo>
                        <a:pt x="40" y="73"/>
                        <a:pt x="40" y="73"/>
                        <a:pt x="40" y="73"/>
                      </a:cubicBezTo>
                      <a:cubicBezTo>
                        <a:pt x="40" y="73"/>
                        <a:pt x="40" y="73"/>
                        <a:pt x="40" y="73"/>
                      </a:cubicBezTo>
                      <a:cubicBezTo>
                        <a:pt x="40" y="73"/>
                        <a:pt x="40" y="73"/>
                        <a:pt x="40" y="73"/>
                      </a:cubicBezTo>
                      <a:cubicBezTo>
                        <a:pt x="40" y="73"/>
                        <a:pt x="40" y="73"/>
                        <a:pt x="40" y="73"/>
                      </a:cubicBezTo>
                      <a:cubicBezTo>
                        <a:pt x="40" y="73"/>
                        <a:pt x="40" y="73"/>
                        <a:pt x="40" y="73"/>
                      </a:cubicBezTo>
                      <a:cubicBezTo>
                        <a:pt x="41" y="73"/>
                        <a:pt x="41" y="73"/>
                        <a:pt x="41" y="73"/>
                      </a:cubicBezTo>
                      <a:cubicBezTo>
                        <a:pt x="41" y="73"/>
                        <a:pt x="41" y="73"/>
                        <a:pt x="41" y="73"/>
                      </a:cubicBezTo>
                      <a:cubicBezTo>
                        <a:pt x="42" y="73"/>
                        <a:pt x="42" y="73"/>
                        <a:pt x="42" y="73"/>
                      </a:cubicBezTo>
                      <a:cubicBezTo>
                        <a:pt x="42" y="73"/>
                        <a:pt x="42" y="73"/>
                        <a:pt x="42" y="73"/>
                      </a:cubicBezTo>
                      <a:cubicBezTo>
                        <a:pt x="42" y="73"/>
                        <a:pt x="42" y="73"/>
                        <a:pt x="42" y="73"/>
                      </a:cubicBezTo>
                      <a:cubicBezTo>
                        <a:pt x="43" y="73"/>
                        <a:pt x="43" y="73"/>
                        <a:pt x="43" y="73"/>
                      </a:cubicBezTo>
                      <a:cubicBezTo>
                        <a:pt x="43" y="73"/>
                        <a:pt x="43" y="73"/>
                        <a:pt x="43" y="73"/>
                      </a:cubicBezTo>
                      <a:cubicBezTo>
                        <a:pt x="44" y="73"/>
                        <a:pt x="44" y="73"/>
                        <a:pt x="44" y="73"/>
                      </a:cubicBezTo>
                      <a:cubicBezTo>
                        <a:pt x="45" y="73"/>
                        <a:pt x="45" y="73"/>
                        <a:pt x="45" y="73"/>
                      </a:cubicBezTo>
                      <a:cubicBezTo>
                        <a:pt x="45" y="73"/>
                        <a:pt x="45" y="73"/>
                        <a:pt x="45" y="73"/>
                      </a:cubicBezTo>
                      <a:cubicBezTo>
                        <a:pt x="45" y="72"/>
                        <a:pt x="45" y="72"/>
                        <a:pt x="45" y="72"/>
                      </a:cubicBezTo>
                      <a:cubicBezTo>
                        <a:pt x="45" y="72"/>
                        <a:pt x="45" y="72"/>
                        <a:pt x="45" y="72"/>
                      </a:cubicBezTo>
                      <a:cubicBezTo>
                        <a:pt x="45" y="72"/>
                        <a:pt x="45" y="72"/>
                        <a:pt x="45" y="72"/>
                      </a:cubicBezTo>
                      <a:cubicBezTo>
                        <a:pt x="47" y="73"/>
                        <a:pt x="47" y="73"/>
                        <a:pt x="47" y="73"/>
                      </a:cubicBezTo>
                      <a:cubicBezTo>
                        <a:pt x="48" y="73"/>
                        <a:pt x="48" y="73"/>
                        <a:pt x="48" y="73"/>
                      </a:cubicBezTo>
                      <a:cubicBezTo>
                        <a:pt x="48" y="73"/>
                        <a:pt x="48" y="73"/>
                        <a:pt x="48" y="73"/>
                      </a:cubicBezTo>
                      <a:cubicBezTo>
                        <a:pt x="48" y="73"/>
                        <a:pt x="48" y="73"/>
                        <a:pt x="48" y="73"/>
                      </a:cubicBezTo>
                      <a:cubicBezTo>
                        <a:pt x="49" y="73"/>
                        <a:pt x="49" y="73"/>
                        <a:pt x="49" y="73"/>
                      </a:cubicBezTo>
                      <a:cubicBezTo>
                        <a:pt x="49" y="73"/>
                        <a:pt x="49" y="73"/>
                        <a:pt x="49" y="73"/>
                      </a:cubicBezTo>
                      <a:cubicBezTo>
                        <a:pt x="49" y="73"/>
                        <a:pt x="49" y="73"/>
                        <a:pt x="49" y="73"/>
                      </a:cubicBezTo>
                      <a:cubicBezTo>
                        <a:pt x="50" y="73"/>
                        <a:pt x="50" y="73"/>
                        <a:pt x="50" y="73"/>
                      </a:cubicBezTo>
                      <a:cubicBezTo>
                        <a:pt x="50" y="73"/>
                        <a:pt x="50" y="73"/>
                        <a:pt x="50" y="73"/>
                      </a:cubicBezTo>
                      <a:cubicBezTo>
                        <a:pt x="50" y="73"/>
                        <a:pt x="50" y="73"/>
                        <a:pt x="50" y="73"/>
                      </a:cubicBezTo>
                      <a:cubicBezTo>
                        <a:pt x="51" y="73"/>
                        <a:pt x="51" y="73"/>
                        <a:pt x="51" y="73"/>
                      </a:cubicBezTo>
                      <a:cubicBezTo>
                        <a:pt x="51" y="73"/>
                        <a:pt x="51" y="73"/>
                        <a:pt x="51" y="73"/>
                      </a:cubicBezTo>
                      <a:cubicBezTo>
                        <a:pt x="51" y="73"/>
                        <a:pt x="51" y="73"/>
                        <a:pt x="51" y="73"/>
                      </a:cubicBezTo>
                      <a:cubicBezTo>
                        <a:pt x="52" y="73"/>
                        <a:pt x="52" y="73"/>
                        <a:pt x="52" y="73"/>
                      </a:cubicBezTo>
                      <a:cubicBezTo>
                        <a:pt x="52" y="72"/>
                        <a:pt x="52" y="72"/>
                        <a:pt x="52" y="72"/>
                      </a:cubicBezTo>
                      <a:cubicBezTo>
                        <a:pt x="52" y="72"/>
                        <a:pt x="52" y="72"/>
                        <a:pt x="52" y="72"/>
                      </a:cubicBezTo>
                      <a:cubicBezTo>
                        <a:pt x="53" y="72"/>
                        <a:pt x="53" y="72"/>
                        <a:pt x="53" y="72"/>
                      </a:cubicBezTo>
                      <a:cubicBezTo>
                        <a:pt x="55" y="72"/>
                        <a:pt x="55" y="72"/>
                        <a:pt x="55" y="72"/>
                      </a:cubicBezTo>
                      <a:cubicBezTo>
                        <a:pt x="59" y="72"/>
                        <a:pt x="59" y="72"/>
                        <a:pt x="59" y="72"/>
                      </a:cubicBezTo>
                      <a:cubicBezTo>
                        <a:pt x="60" y="72"/>
                        <a:pt x="60" y="72"/>
                        <a:pt x="60" y="72"/>
                      </a:cubicBezTo>
                      <a:cubicBezTo>
                        <a:pt x="60" y="71"/>
                        <a:pt x="60" y="71"/>
                        <a:pt x="60" y="71"/>
                      </a:cubicBezTo>
                      <a:cubicBezTo>
                        <a:pt x="61" y="71"/>
                        <a:pt x="61" y="71"/>
                        <a:pt x="61" y="71"/>
                      </a:cubicBezTo>
                      <a:cubicBezTo>
                        <a:pt x="61" y="71"/>
                        <a:pt x="61" y="71"/>
                        <a:pt x="61" y="71"/>
                      </a:cubicBezTo>
                      <a:cubicBezTo>
                        <a:pt x="62" y="71"/>
                        <a:pt x="62" y="71"/>
                        <a:pt x="62" y="71"/>
                      </a:cubicBezTo>
                      <a:cubicBezTo>
                        <a:pt x="63" y="71"/>
                        <a:pt x="63" y="71"/>
                        <a:pt x="64" y="71"/>
                      </a:cubicBezTo>
                      <a:cubicBezTo>
                        <a:pt x="67" y="72"/>
                        <a:pt x="67" y="72"/>
                        <a:pt x="67" y="72"/>
                      </a:cubicBezTo>
                      <a:cubicBezTo>
                        <a:pt x="68" y="72"/>
                        <a:pt x="68" y="72"/>
                        <a:pt x="68" y="72"/>
                      </a:cubicBezTo>
                      <a:cubicBezTo>
                        <a:pt x="69" y="71"/>
                        <a:pt x="69" y="71"/>
                        <a:pt x="69" y="71"/>
                      </a:cubicBezTo>
                      <a:cubicBezTo>
                        <a:pt x="79" y="73"/>
                        <a:pt x="88" y="74"/>
                        <a:pt x="98" y="76"/>
                      </a:cubicBezTo>
                      <a:cubicBezTo>
                        <a:pt x="98" y="75"/>
                        <a:pt x="98" y="75"/>
                        <a:pt x="98" y="75"/>
                      </a:cubicBezTo>
                      <a:cubicBezTo>
                        <a:pt x="97" y="74"/>
                        <a:pt x="97" y="74"/>
                        <a:pt x="97" y="74"/>
                      </a:cubicBezTo>
                      <a:cubicBezTo>
                        <a:pt x="97" y="74"/>
                        <a:pt x="97" y="74"/>
                        <a:pt x="97" y="74"/>
                      </a:cubicBezTo>
                      <a:cubicBezTo>
                        <a:pt x="98" y="73"/>
                        <a:pt x="98" y="73"/>
                        <a:pt x="98" y="73"/>
                      </a:cubicBezTo>
                      <a:cubicBezTo>
                        <a:pt x="98" y="73"/>
                        <a:pt x="98" y="73"/>
                        <a:pt x="98" y="73"/>
                      </a:cubicBezTo>
                      <a:cubicBezTo>
                        <a:pt x="98" y="72"/>
                        <a:pt x="98" y="72"/>
                        <a:pt x="98" y="72"/>
                      </a:cubicBezTo>
                      <a:cubicBezTo>
                        <a:pt x="98" y="72"/>
                        <a:pt x="98" y="72"/>
                        <a:pt x="98" y="72"/>
                      </a:cubicBezTo>
                      <a:cubicBezTo>
                        <a:pt x="98" y="71"/>
                        <a:pt x="98" y="71"/>
                        <a:pt x="98" y="71"/>
                      </a:cubicBezTo>
                      <a:cubicBezTo>
                        <a:pt x="98" y="70"/>
                        <a:pt x="98" y="70"/>
                        <a:pt x="98" y="70"/>
                      </a:cubicBezTo>
                      <a:cubicBezTo>
                        <a:pt x="98" y="70"/>
                        <a:pt x="98" y="70"/>
                        <a:pt x="98" y="70"/>
                      </a:cubicBezTo>
                      <a:cubicBezTo>
                        <a:pt x="98" y="69"/>
                        <a:pt x="98" y="69"/>
                        <a:pt x="98" y="69"/>
                      </a:cubicBezTo>
                      <a:cubicBezTo>
                        <a:pt x="97" y="68"/>
                        <a:pt x="97" y="68"/>
                        <a:pt x="97" y="68"/>
                      </a:cubicBezTo>
                      <a:cubicBezTo>
                        <a:pt x="97" y="68"/>
                        <a:pt x="97" y="68"/>
                        <a:pt x="97" y="68"/>
                      </a:cubicBezTo>
                      <a:cubicBezTo>
                        <a:pt x="97" y="68"/>
                        <a:pt x="97" y="68"/>
                        <a:pt x="97" y="68"/>
                      </a:cubicBezTo>
                      <a:cubicBezTo>
                        <a:pt x="97" y="67"/>
                        <a:pt x="97" y="67"/>
                        <a:pt x="97" y="67"/>
                      </a:cubicBezTo>
                      <a:cubicBezTo>
                        <a:pt x="97" y="66"/>
                        <a:pt x="97" y="66"/>
                        <a:pt x="97" y="66"/>
                      </a:cubicBezTo>
                      <a:cubicBezTo>
                        <a:pt x="99" y="56"/>
                        <a:pt x="101" y="45"/>
                        <a:pt x="102" y="34"/>
                      </a:cubicBezTo>
                      <a:cubicBezTo>
                        <a:pt x="104" y="28"/>
                        <a:pt x="104" y="22"/>
                        <a:pt x="105" y="15"/>
                      </a:cubicBezTo>
                      <a:lnTo>
                        <a:pt x="104" y="15"/>
                      </a:lnTo>
                      <a:close/>
                      <a:moveTo>
                        <a:pt x="9" y="56"/>
                      </a:moveTo>
                      <a:cubicBezTo>
                        <a:pt x="9" y="56"/>
                        <a:pt x="9" y="56"/>
                        <a:pt x="9" y="56"/>
                      </a:cubicBezTo>
                      <a:cubicBezTo>
                        <a:pt x="9" y="55"/>
                        <a:pt x="9" y="55"/>
                        <a:pt x="9" y="55"/>
                      </a:cubicBezTo>
                      <a:cubicBezTo>
                        <a:pt x="9" y="55"/>
                        <a:pt x="9" y="55"/>
                        <a:pt x="9" y="55"/>
                      </a:cubicBezTo>
                      <a:cubicBezTo>
                        <a:pt x="9" y="55"/>
                        <a:pt x="9" y="55"/>
                        <a:pt x="9" y="55"/>
                      </a:cubicBezTo>
                      <a:cubicBezTo>
                        <a:pt x="9" y="55"/>
                        <a:pt x="9" y="55"/>
                        <a:pt x="9" y="55"/>
                      </a:cubicBezTo>
                      <a:cubicBezTo>
                        <a:pt x="9" y="55"/>
                        <a:pt x="9" y="55"/>
                        <a:pt x="9" y="55"/>
                      </a:cubicBezTo>
                      <a:cubicBezTo>
                        <a:pt x="9" y="56"/>
                        <a:pt x="9" y="56"/>
                        <a:pt x="9" y="56"/>
                      </a:cubicBezTo>
                      <a:cubicBezTo>
                        <a:pt x="9" y="56"/>
                        <a:pt x="9" y="56"/>
                        <a:pt x="9" y="56"/>
                      </a:cubicBezTo>
                      <a:cubicBezTo>
                        <a:pt x="9" y="56"/>
                        <a:pt x="9" y="56"/>
                        <a:pt x="9" y="56"/>
                      </a:cubicBezTo>
                      <a:cubicBezTo>
                        <a:pt x="9" y="56"/>
                        <a:pt x="9" y="56"/>
                        <a:pt x="9" y="56"/>
                      </a:cubicBezTo>
                      <a:cubicBezTo>
                        <a:pt x="10" y="56"/>
                        <a:pt x="10" y="56"/>
                        <a:pt x="10" y="56"/>
                      </a:cubicBezTo>
                      <a:cubicBezTo>
                        <a:pt x="10" y="56"/>
                        <a:pt x="10" y="56"/>
                        <a:pt x="10" y="56"/>
                      </a:cubicBezTo>
                      <a:cubicBezTo>
                        <a:pt x="10" y="56"/>
                        <a:pt x="10" y="56"/>
                        <a:pt x="10" y="56"/>
                      </a:cubicBezTo>
                      <a:lnTo>
                        <a:pt x="9" y="56"/>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6" name="Freeform 348">
                  <a:extLst>
                    <a:ext uri="{FF2B5EF4-FFF2-40B4-BE49-F238E27FC236}">
                      <a16:creationId xmlns="" xmlns:a16="http://schemas.microsoft.com/office/drawing/2014/main" id="{8B198B48-6F6D-415B-9FE1-BA1D90B0C55C}"/>
                    </a:ext>
                  </a:extLst>
                </p:cNvPr>
                <p:cNvSpPr>
                  <a:spLocks/>
                </p:cNvSpPr>
                <p:nvPr/>
              </p:nvSpPr>
              <p:spPr bwMode="auto">
                <a:xfrm>
                  <a:off x="4680305" y="4444127"/>
                  <a:ext cx="545222" cy="587162"/>
                </a:xfrm>
                <a:custGeom>
                  <a:avLst/>
                  <a:gdLst>
                    <a:gd name="T0" fmla="*/ 101 w 104"/>
                    <a:gd name="T1" fmla="*/ 6 h 112"/>
                    <a:gd name="T2" fmla="*/ 9 w 104"/>
                    <a:gd name="T3" fmla="*/ 0 h 112"/>
                    <a:gd name="T4" fmla="*/ 1 w 104"/>
                    <a:gd name="T5" fmla="*/ 100 h 112"/>
                    <a:gd name="T6" fmla="*/ 0 w 104"/>
                    <a:gd name="T7" fmla="*/ 110 h 112"/>
                    <a:gd name="T8" fmla="*/ 0 w 104"/>
                    <a:gd name="T9" fmla="*/ 111 h 112"/>
                    <a:gd name="T10" fmla="*/ 0 w 104"/>
                    <a:gd name="T11" fmla="*/ 111 h 112"/>
                    <a:gd name="T12" fmla="*/ 0 w 104"/>
                    <a:gd name="T13" fmla="*/ 111 h 112"/>
                    <a:gd name="T14" fmla="*/ 0 w 104"/>
                    <a:gd name="T15" fmla="*/ 111 h 112"/>
                    <a:gd name="T16" fmla="*/ 0 w 104"/>
                    <a:gd name="T17" fmla="*/ 111 h 112"/>
                    <a:gd name="T18" fmla="*/ 0 w 104"/>
                    <a:gd name="T19" fmla="*/ 111 h 112"/>
                    <a:gd name="T20" fmla="*/ 0 w 104"/>
                    <a:gd name="T21" fmla="*/ 111 h 112"/>
                    <a:gd name="T22" fmla="*/ 0 w 104"/>
                    <a:gd name="T23" fmla="*/ 111 h 112"/>
                    <a:gd name="T24" fmla="*/ 0 w 104"/>
                    <a:gd name="T25" fmla="*/ 111 h 112"/>
                    <a:gd name="T26" fmla="*/ 0 w 104"/>
                    <a:gd name="T27" fmla="*/ 111 h 112"/>
                    <a:gd name="T28" fmla="*/ 0 w 104"/>
                    <a:gd name="T29" fmla="*/ 111 h 112"/>
                    <a:gd name="T30" fmla="*/ 0 w 104"/>
                    <a:gd name="T31" fmla="*/ 111 h 112"/>
                    <a:gd name="T32" fmla="*/ 0 w 104"/>
                    <a:gd name="T33" fmla="*/ 111 h 112"/>
                    <a:gd name="T34" fmla="*/ 0 w 104"/>
                    <a:gd name="T35" fmla="*/ 111 h 112"/>
                    <a:gd name="T36" fmla="*/ 0 w 104"/>
                    <a:gd name="T37" fmla="*/ 111 h 112"/>
                    <a:gd name="T38" fmla="*/ 0 w 104"/>
                    <a:gd name="T39" fmla="*/ 111 h 112"/>
                    <a:gd name="T40" fmla="*/ 0 w 104"/>
                    <a:gd name="T41" fmla="*/ 111 h 112"/>
                    <a:gd name="T42" fmla="*/ 0 w 104"/>
                    <a:gd name="T43" fmla="*/ 111 h 112"/>
                    <a:gd name="T44" fmla="*/ 0 w 104"/>
                    <a:gd name="T45" fmla="*/ 111 h 112"/>
                    <a:gd name="T46" fmla="*/ 0 w 104"/>
                    <a:gd name="T47" fmla="*/ 111 h 112"/>
                    <a:gd name="T48" fmla="*/ 0 w 104"/>
                    <a:gd name="T49" fmla="*/ 111 h 112"/>
                    <a:gd name="T50" fmla="*/ 0 w 104"/>
                    <a:gd name="T51" fmla="*/ 111 h 112"/>
                    <a:gd name="T52" fmla="*/ 0 w 104"/>
                    <a:gd name="T53" fmla="*/ 111 h 112"/>
                    <a:gd name="T54" fmla="*/ 0 w 104"/>
                    <a:gd name="T55" fmla="*/ 111 h 112"/>
                    <a:gd name="T56" fmla="*/ 0 w 104"/>
                    <a:gd name="T57" fmla="*/ 111 h 112"/>
                    <a:gd name="T58" fmla="*/ 0 w 104"/>
                    <a:gd name="T59" fmla="*/ 111 h 112"/>
                    <a:gd name="T60" fmla="*/ 0 w 104"/>
                    <a:gd name="T61" fmla="*/ 111 h 112"/>
                    <a:gd name="T62" fmla="*/ 0 w 104"/>
                    <a:gd name="T63" fmla="*/ 111 h 112"/>
                    <a:gd name="T64" fmla="*/ 14 w 104"/>
                    <a:gd name="T65" fmla="*/ 112 h 112"/>
                    <a:gd name="T66" fmla="*/ 14 w 104"/>
                    <a:gd name="T67" fmla="*/ 103 h 112"/>
                    <a:gd name="T68" fmla="*/ 43 w 104"/>
                    <a:gd name="T69" fmla="*/ 105 h 112"/>
                    <a:gd name="T70" fmla="*/ 43 w 104"/>
                    <a:gd name="T71" fmla="*/ 105 h 112"/>
                    <a:gd name="T72" fmla="*/ 42 w 104"/>
                    <a:gd name="T73" fmla="*/ 104 h 112"/>
                    <a:gd name="T74" fmla="*/ 42 w 104"/>
                    <a:gd name="T75" fmla="*/ 104 h 112"/>
                    <a:gd name="T76" fmla="*/ 42 w 104"/>
                    <a:gd name="T77" fmla="*/ 104 h 112"/>
                    <a:gd name="T78" fmla="*/ 42 w 104"/>
                    <a:gd name="T79" fmla="*/ 104 h 112"/>
                    <a:gd name="T80" fmla="*/ 41 w 104"/>
                    <a:gd name="T81" fmla="*/ 104 h 112"/>
                    <a:gd name="T82" fmla="*/ 41 w 104"/>
                    <a:gd name="T83" fmla="*/ 104 h 112"/>
                    <a:gd name="T84" fmla="*/ 41 w 104"/>
                    <a:gd name="T85" fmla="*/ 103 h 112"/>
                    <a:gd name="T86" fmla="*/ 41 w 104"/>
                    <a:gd name="T87" fmla="*/ 103 h 112"/>
                    <a:gd name="T88" fmla="*/ 41 w 104"/>
                    <a:gd name="T89" fmla="*/ 103 h 112"/>
                    <a:gd name="T90" fmla="*/ 41 w 104"/>
                    <a:gd name="T91" fmla="*/ 102 h 112"/>
                    <a:gd name="T92" fmla="*/ 41 w 104"/>
                    <a:gd name="T93" fmla="*/ 102 h 112"/>
                    <a:gd name="T94" fmla="*/ 41 w 104"/>
                    <a:gd name="T95" fmla="*/ 101 h 112"/>
                    <a:gd name="T96" fmla="*/ 40 w 104"/>
                    <a:gd name="T97" fmla="*/ 101 h 112"/>
                    <a:gd name="T98" fmla="*/ 40 w 104"/>
                    <a:gd name="T99" fmla="*/ 100 h 112"/>
                    <a:gd name="T100" fmla="*/ 100 w 104"/>
                    <a:gd name="T101" fmla="*/ 103 h 112"/>
                    <a:gd name="T102" fmla="*/ 103 w 104"/>
                    <a:gd name="T103" fmla="*/ 16 h 112"/>
                    <a:gd name="T104" fmla="*/ 103 w 104"/>
                    <a:gd name="T105" fmla="*/ 15 h 112"/>
                    <a:gd name="T106" fmla="*/ 103 w 104"/>
                    <a:gd name="T107" fmla="*/ 15 h 112"/>
                    <a:gd name="T108" fmla="*/ 104 w 104"/>
                    <a:gd name="T109" fmla="*/ 6 h 112"/>
                    <a:gd name="T110" fmla="*/ 101 w 104"/>
                    <a:gd name="T111" fmla="*/ 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4" h="112">
                      <a:moveTo>
                        <a:pt x="101" y="6"/>
                      </a:moveTo>
                      <a:cubicBezTo>
                        <a:pt x="70" y="5"/>
                        <a:pt x="40" y="3"/>
                        <a:pt x="9" y="0"/>
                      </a:cubicBezTo>
                      <a:cubicBezTo>
                        <a:pt x="6" y="33"/>
                        <a:pt x="4" y="67"/>
                        <a:pt x="1" y="100"/>
                      </a:cubicBezTo>
                      <a:cubicBezTo>
                        <a:pt x="1" y="103"/>
                        <a:pt x="0" y="107"/>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5" y="111"/>
                        <a:pt x="9" y="111"/>
                        <a:pt x="14" y="112"/>
                      </a:cubicBezTo>
                      <a:cubicBezTo>
                        <a:pt x="14" y="109"/>
                        <a:pt x="14" y="106"/>
                        <a:pt x="14" y="103"/>
                      </a:cubicBezTo>
                      <a:cubicBezTo>
                        <a:pt x="24" y="104"/>
                        <a:pt x="33" y="104"/>
                        <a:pt x="43" y="105"/>
                      </a:cubicBezTo>
                      <a:cubicBezTo>
                        <a:pt x="43" y="105"/>
                        <a:pt x="43" y="105"/>
                        <a:pt x="43" y="105"/>
                      </a:cubicBezTo>
                      <a:cubicBezTo>
                        <a:pt x="42" y="104"/>
                        <a:pt x="42" y="104"/>
                        <a:pt x="42" y="104"/>
                      </a:cubicBezTo>
                      <a:cubicBezTo>
                        <a:pt x="42" y="104"/>
                        <a:pt x="42" y="104"/>
                        <a:pt x="42" y="104"/>
                      </a:cubicBezTo>
                      <a:cubicBezTo>
                        <a:pt x="42" y="104"/>
                        <a:pt x="42" y="104"/>
                        <a:pt x="42" y="104"/>
                      </a:cubicBezTo>
                      <a:cubicBezTo>
                        <a:pt x="42" y="104"/>
                        <a:pt x="42" y="104"/>
                        <a:pt x="42" y="104"/>
                      </a:cubicBezTo>
                      <a:cubicBezTo>
                        <a:pt x="41" y="104"/>
                        <a:pt x="41" y="104"/>
                        <a:pt x="41" y="104"/>
                      </a:cubicBezTo>
                      <a:cubicBezTo>
                        <a:pt x="41" y="104"/>
                        <a:pt x="41" y="104"/>
                        <a:pt x="41" y="104"/>
                      </a:cubicBezTo>
                      <a:cubicBezTo>
                        <a:pt x="41" y="103"/>
                        <a:pt x="41" y="103"/>
                        <a:pt x="41" y="103"/>
                      </a:cubicBezTo>
                      <a:cubicBezTo>
                        <a:pt x="41" y="103"/>
                        <a:pt x="41" y="103"/>
                        <a:pt x="41" y="103"/>
                      </a:cubicBezTo>
                      <a:cubicBezTo>
                        <a:pt x="41" y="103"/>
                        <a:pt x="41" y="103"/>
                        <a:pt x="41" y="103"/>
                      </a:cubicBezTo>
                      <a:cubicBezTo>
                        <a:pt x="41" y="102"/>
                        <a:pt x="41" y="102"/>
                        <a:pt x="41" y="102"/>
                      </a:cubicBezTo>
                      <a:cubicBezTo>
                        <a:pt x="41" y="102"/>
                        <a:pt x="41" y="102"/>
                        <a:pt x="41" y="102"/>
                      </a:cubicBezTo>
                      <a:cubicBezTo>
                        <a:pt x="41" y="101"/>
                        <a:pt x="41" y="101"/>
                        <a:pt x="41" y="101"/>
                      </a:cubicBezTo>
                      <a:cubicBezTo>
                        <a:pt x="40" y="101"/>
                        <a:pt x="40" y="101"/>
                        <a:pt x="40" y="101"/>
                      </a:cubicBezTo>
                      <a:cubicBezTo>
                        <a:pt x="40" y="100"/>
                        <a:pt x="40" y="100"/>
                        <a:pt x="40" y="100"/>
                      </a:cubicBezTo>
                      <a:cubicBezTo>
                        <a:pt x="60" y="102"/>
                        <a:pt x="80" y="102"/>
                        <a:pt x="100" y="103"/>
                      </a:cubicBezTo>
                      <a:cubicBezTo>
                        <a:pt x="101" y="74"/>
                        <a:pt x="102" y="45"/>
                        <a:pt x="103" y="16"/>
                      </a:cubicBezTo>
                      <a:cubicBezTo>
                        <a:pt x="103" y="15"/>
                        <a:pt x="103" y="15"/>
                        <a:pt x="103" y="15"/>
                      </a:cubicBezTo>
                      <a:cubicBezTo>
                        <a:pt x="103" y="15"/>
                        <a:pt x="103" y="15"/>
                        <a:pt x="103" y="15"/>
                      </a:cubicBezTo>
                      <a:cubicBezTo>
                        <a:pt x="104" y="12"/>
                        <a:pt x="104" y="9"/>
                        <a:pt x="104" y="6"/>
                      </a:cubicBezTo>
                      <a:lnTo>
                        <a:pt x="101" y="6"/>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7" name="Freeform 353">
                  <a:extLst>
                    <a:ext uri="{FF2B5EF4-FFF2-40B4-BE49-F238E27FC236}">
                      <a16:creationId xmlns="" xmlns:a16="http://schemas.microsoft.com/office/drawing/2014/main" id="{63920F10-A36A-4E36-8870-9CBA29DC5D14}"/>
                    </a:ext>
                  </a:extLst>
                </p:cNvPr>
                <p:cNvSpPr>
                  <a:spLocks/>
                </p:cNvSpPr>
                <p:nvPr/>
              </p:nvSpPr>
              <p:spPr bwMode="auto">
                <a:xfrm>
                  <a:off x="3872957" y="3820267"/>
                  <a:ext cx="513767" cy="781135"/>
                </a:xfrm>
                <a:custGeom>
                  <a:avLst/>
                  <a:gdLst>
                    <a:gd name="T0" fmla="*/ 11 w 98"/>
                    <a:gd name="T1" fmla="*/ 0 h 149"/>
                    <a:gd name="T2" fmla="*/ 24 w 98"/>
                    <a:gd name="T3" fmla="*/ 89 h 149"/>
                    <a:gd name="T4" fmla="*/ 71 w 98"/>
                    <a:gd name="T5" fmla="*/ 149 h 149"/>
                    <a:gd name="T6" fmla="*/ 71 w 98"/>
                    <a:gd name="T7" fmla="*/ 148 h 149"/>
                    <a:gd name="T8" fmla="*/ 71 w 98"/>
                    <a:gd name="T9" fmla="*/ 147 h 149"/>
                    <a:gd name="T10" fmla="*/ 71 w 98"/>
                    <a:gd name="T11" fmla="*/ 147 h 149"/>
                    <a:gd name="T12" fmla="*/ 71 w 98"/>
                    <a:gd name="T13" fmla="*/ 146 h 149"/>
                    <a:gd name="T14" fmla="*/ 71 w 98"/>
                    <a:gd name="T15" fmla="*/ 146 h 149"/>
                    <a:gd name="T16" fmla="*/ 72 w 98"/>
                    <a:gd name="T17" fmla="*/ 146 h 149"/>
                    <a:gd name="T18" fmla="*/ 72 w 98"/>
                    <a:gd name="T19" fmla="*/ 145 h 149"/>
                    <a:gd name="T20" fmla="*/ 72 w 98"/>
                    <a:gd name="T21" fmla="*/ 144 h 149"/>
                    <a:gd name="T22" fmla="*/ 72 w 98"/>
                    <a:gd name="T23" fmla="*/ 143 h 149"/>
                    <a:gd name="T24" fmla="*/ 72 w 98"/>
                    <a:gd name="T25" fmla="*/ 142 h 149"/>
                    <a:gd name="T26" fmla="*/ 72 w 98"/>
                    <a:gd name="T27" fmla="*/ 140 h 149"/>
                    <a:gd name="T28" fmla="*/ 72 w 98"/>
                    <a:gd name="T29" fmla="*/ 138 h 149"/>
                    <a:gd name="T30" fmla="*/ 72 w 98"/>
                    <a:gd name="T31" fmla="*/ 137 h 149"/>
                    <a:gd name="T32" fmla="*/ 72 w 98"/>
                    <a:gd name="T33" fmla="*/ 135 h 149"/>
                    <a:gd name="T34" fmla="*/ 72 w 98"/>
                    <a:gd name="T35" fmla="*/ 134 h 149"/>
                    <a:gd name="T36" fmla="*/ 72 w 98"/>
                    <a:gd name="T37" fmla="*/ 132 h 149"/>
                    <a:gd name="T38" fmla="*/ 73 w 98"/>
                    <a:gd name="T39" fmla="*/ 132 h 149"/>
                    <a:gd name="T40" fmla="*/ 72 w 98"/>
                    <a:gd name="T41" fmla="*/ 131 h 149"/>
                    <a:gd name="T42" fmla="*/ 72 w 98"/>
                    <a:gd name="T43" fmla="*/ 130 h 149"/>
                    <a:gd name="T44" fmla="*/ 72 w 98"/>
                    <a:gd name="T45" fmla="*/ 129 h 149"/>
                    <a:gd name="T46" fmla="*/ 72 w 98"/>
                    <a:gd name="T47" fmla="*/ 129 h 149"/>
                    <a:gd name="T48" fmla="*/ 72 w 98"/>
                    <a:gd name="T49" fmla="*/ 128 h 149"/>
                    <a:gd name="T50" fmla="*/ 72 w 98"/>
                    <a:gd name="T51" fmla="*/ 127 h 149"/>
                    <a:gd name="T52" fmla="*/ 72 w 98"/>
                    <a:gd name="T53" fmla="*/ 127 h 149"/>
                    <a:gd name="T54" fmla="*/ 73 w 98"/>
                    <a:gd name="T55" fmla="*/ 127 h 149"/>
                    <a:gd name="T56" fmla="*/ 74 w 98"/>
                    <a:gd name="T57" fmla="*/ 127 h 149"/>
                    <a:gd name="T58" fmla="*/ 75 w 98"/>
                    <a:gd name="T59" fmla="*/ 127 h 149"/>
                    <a:gd name="T60" fmla="*/ 75 w 98"/>
                    <a:gd name="T61" fmla="*/ 127 h 149"/>
                    <a:gd name="T62" fmla="*/ 76 w 98"/>
                    <a:gd name="T63" fmla="*/ 127 h 149"/>
                    <a:gd name="T64" fmla="*/ 76 w 98"/>
                    <a:gd name="T65" fmla="*/ 127 h 149"/>
                    <a:gd name="T66" fmla="*/ 77 w 98"/>
                    <a:gd name="T67" fmla="*/ 127 h 149"/>
                    <a:gd name="T68" fmla="*/ 77 w 98"/>
                    <a:gd name="T69" fmla="*/ 127 h 149"/>
                    <a:gd name="T70" fmla="*/ 77 w 98"/>
                    <a:gd name="T71" fmla="*/ 127 h 149"/>
                    <a:gd name="T72" fmla="*/ 78 w 98"/>
                    <a:gd name="T73" fmla="*/ 127 h 149"/>
                    <a:gd name="T74" fmla="*/ 78 w 98"/>
                    <a:gd name="T75" fmla="*/ 127 h 149"/>
                    <a:gd name="T76" fmla="*/ 78 w 98"/>
                    <a:gd name="T77" fmla="*/ 127 h 149"/>
                    <a:gd name="T78" fmla="*/ 78 w 98"/>
                    <a:gd name="T79" fmla="*/ 127 h 149"/>
                    <a:gd name="T80" fmla="*/ 78 w 98"/>
                    <a:gd name="T81" fmla="*/ 128 h 149"/>
                    <a:gd name="T82" fmla="*/ 79 w 98"/>
                    <a:gd name="T83" fmla="*/ 129 h 149"/>
                    <a:gd name="T84" fmla="*/ 79 w 98"/>
                    <a:gd name="T85" fmla="*/ 129 h 149"/>
                    <a:gd name="T86" fmla="*/ 80 w 98"/>
                    <a:gd name="T87" fmla="*/ 130 h 149"/>
                    <a:gd name="T88" fmla="*/ 81 w 98"/>
                    <a:gd name="T89" fmla="*/ 130 h 149"/>
                    <a:gd name="T90" fmla="*/ 82 w 98"/>
                    <a:gd name="T91" fmla="*/ 128 h 149"/>
                    <a:gd name="T92" fmla="*/ 83 w 98"/>
                    <a:gd name="T93" fmla="*/ 127 h 149"/>
                    <a:gd name="T94" fmla="*/ 96 w 98"/>
                    <a:gd name="T95" fmla="*/ 30 h 149"/>
                    <a:gd name="T96" fmla="*/ 95 w 98"/>
                    <a:gd name="T97" fmla="*/ 1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 h="149">
                      <a:moveTo>
                        <a:pt x="95" y="13"/>
                      </a:moveTo>
                      <a:cubicBezTo>
                        <a:pt x="67" y="10"/>
                        <a:pt x="39" y="5"/>
                        <a:pt x="11" y="0"/>
                      </a:cubicBezTo>
                      <a:cubicBezTo>
                        <a:pt x="7" y="20"/>
                        <a:pt x="3" y="39"/>
                        <a:pt x="0" y="58"/>
                      </a:cubicBezTo>
                      <a:cubicBezTo>
                        <a:pt x="8" y="69"/>
                        <a:pt x="16" y="79"/>
                        <a:pt x="24" y="89"/>
                      </a:cubicBezTo>
                      <a:cubicBezTo>
                        <a:pt x="30" y="97"/>
                        <a:pt x="37" y="105"/>
                        <a:pt x="43" y="114"/>
                      </a:cubicBezTo>
                      <a:cubicBezTo>
                        <a:pt x="52" y="125"/>
                        <a:pt x="61" y="137"/>
                        <a:pt x="71" y="149"/>
                      </a:cubicBezTo>
                      <a:cubicBezTo>
                        <a:pt x="71" y="149"/>
                        <a:pt x="71" y="149"/>
                        <a:pt x="71" y="149"/>
                      </a:cubicBezTo>
                      <a:cubicBezTo>
                        <a:pt x="71" y="148"/>
                        <a:pt x="71" y="148"/>
                        <a:pt x="71" y="148"/>
                      </a:cubicBezTo>
                      <a:cubicBezTo>
                        <a:pt x="71" y="147"/>
                        <a:pt x="71" y="147"/>
                        <a:pt x="71" y="147"/>
                      </a:cubicBezTo>
                      <a:cubicBezTo>
                        <a:pt x="71" y="147"/>
                        <a:pt x="71" y="147"/>
                        <a:pt x="71" y="147"/>
                      </a:cubicBezTo>
                      <a:cubicBezTo>
                        <a:pt x="71" y="147"/>
                        <a:pt x="71" y="147"/>
                        <a:pt x="71" y="147"/>
                      </a:cubicBezTo>
                      <a:cubicBezTo>
                        <a:pt x="71" y="147"/>
                        <a:pt x="71" y="147"/>
                        <a:pt x="71" y="147"/>
                      </a:cubicBezTo>
                      <a:cubicBezTo>
                        <a:pt x="71" y="146"/>
                        <a:pt x="71" y="146"/>
                        <a:pt x="71" y="146"/>
                      </a:cubicBezTo>
                      <a:cubicBezTo>
                        <a:pt x="71" y="146"/>
                        <a:pt x="71" y="146"/>
                        <a:pt x="71" y="146"/>
                      </a:cubicBezTo>
                      <a:cubicBezTo>
                        <a:pt x="71" y="146"/>
                        <a:pt x="71" y="146"/>
                        <a:pt x="71" y="146"/>
                      </a:cubicBezTo>
                      <a:cubicBezTo>
                        <a:pt x="71" y="146"/>
                        <a:pt x="71" y="146"/>
                        <a:pt x="71" y="146"/>
                      </a:cubicBezTo>
                      <a:cubicBezTo>
                        <a:pt x="72" y="146"/>
                        <a:pt x="72" y="146"/>
                        <a:pt x="72" y="146"/>
                      </a:cubicBezTo>
                      <a:cubicBezTo>
                        <a:pt x="72" y="146"/>
                        <a:pt x="72" y="146"/>
                        <a:pt x="72" y="146"/>
                      </a:cubicBezTo>
                      <a:cubicBezTo>
                        <a:pt x="72" y="146"/>
                        <a:pt x="72" y="146"/>
                        <a:pt x="72" y="146"/>
                      </a:cubicBezTo>
                      <a:cubicBezTo>
                        <a:pt x="72" y="145"/>
                        <a:pt x="72" y="145"/>
                        <a:pt x="72" y="145"/>
                      </a:cubicBezTo>
                      <a:cubicBezTo>
                        <a:pt x="72" y="145"/>
                        <a:pt x="72" y="145"/>
                        <a:pt x="72" y="145"/>
                      </a:cubicBezTo>
                      <a:cubicBezTo>
                        <a:pt x="72" y="144"/>
                        <a:pt x="72" y="144"/>
                        <a:pt x="72" y="144"/>
                      </a:cubicBezTo>
                      <a:cubicBezTo>
                        <a:pt x="72" y="143"/>
                        <a:pt x="72" y="143"/>
                        <a:pt x="72" y="143"/>
                      </a:cubicBezTo>
                      <a:cubicBezTo>
                        <a:pt x="72" y="143"/>
                        <a:pt x="72" y="143"/>
                        <a:pt x="72" y="143"/>
                      </a:cubicBezTo>
                      <a:cubicBezTo>
                        <a:pt x="72" y="142"/>
                        <a:pt x="72" y="142"/>
                        <a:pt x="72" y="142"/>
                      </a:cubicBezTo>
                      <a:cubicBezTo>
                        <a:pt x="72" y="142"/>
                        <a:pt x="72" y="142"/>
                        <a:pt x="72" y="142"/>
                      </a:cubicBezTo>
                      <a:cubicBezTo>
                        <a:pt x="72" y="141"/>
                        <a:pt x="72" y="141"/>
                        <a:pt x="72" y="141"/>
                      </a:cubicBezTo>
                      <a:cubicBezTo>
                        <a:pt x="72" y="140"/>
                        <a:pt x="72" y="140"/>
                        <a:pt x="72" y="140"/>
                      </a:cubicBezTo>
                      <a:cubicBezTo>
                        <a:pt x="72" y="139"/>
                        <a:pt x="72" y="139"/>
                        <a:pt x="72" y="139"/>
                      </a:cubicBezTo>
                      <a:cubicBezTo>
                        <a:pt x="72" y="138"/>
                        <a:pt x="72" y="138"/>
                        <a:pt x="72" y="138"/>
                      </a:cubicBezTo>
                      <a:cubicBezTo>
                        <a:pt x="72" y="137"/>
                        <a:pt x="72" y="137"/>
                        <a:pt x="72" y="137"/>
                      </a:cubicBezTo>
                      <a:cubicBezTo>
                        <a:pt x="72" y="137"/>
                        <a:pt x="72" y="137"/>
                        <a:pt x="72" y="137"/>
                      </a:cubicBezTo>
                      <a:cubicBezTo>
                        <a:pt x="72" y="136"/>
                        <a:pt x="72" y="136"/>
                        <a:pt x="72" y="136"/>
                      </a:cubicBezTo>
                      <a:cubicBezTo>
                        <a:pt x="72" y="135"/>
                        <a:pt x="72" y="135"/>
                        <a:pt x="72" y="135"/>
                      </a:cubicBezTo>
                      <a:cubicBezTo>
                        <a:pt x="72" y="134"/>
                        <a:pt x="72" y="134"/>
                        <a:pt x="72" y="134"/>
                      </a:cubicBezTo>
                      <a:cubicBezTo>
                        <a:pt x="72" y="134"/>
                        <a:pt x="72" y="134"/>
                        <a:pt x="72" y="134"/>
                      </a:cubicBezTo>
                      <a:cubicBezTo>
                        <a:pt x="72" y="133"/>
                        <a:pt x="72" y="133"/>
                        <a:pt x="72" y="133"/>
                      </a:cubicBezTo>
                      <a:cubicBezTo>
                        <a:pt x="72" y="132"/>
                        <a:pt x="72" y="132"/>
                        <a:pt x="72" y="132"/>
                      </a:cubicBezTo>
                      <a:cubicBezTo>
                        <a:pt x="72" y="132"/>
                        <a:pt x="72" y="132"/>
                        <a:pt x="72" y="132"/>
                      </a:cubicBezTo>
                      <a:cubicBezTo>
                        <a:pt x="73" y="132"/>
                        <a:pt x="73" y="132"/>
                        <a:pt x="73" y="132"/>
                      </a:cubicBezTo>
                      <a:cubicBezTo>
                        <a:pt x="72" y="132"/>
                        <a:pt x="72" y="132"/>
                        <a:pt x="72" y="132"/>
                      </a:cubicBezTo>
                      <a:cubicBezTo>
                        <a:pt x="72" y="131"/>
                        <a:pt x="72" y="131"/>
                        <a:pt x="72" y="131"/>
                      </a:cubicBezTo>
                      <a:cubicBezTo>
                        <a:pt x="72" y="131"/>
                        <a:pt x="72" y="131"/>
                        <a:pt x="72" y="131"/>
                      </a:cubicBezTo>
                      <a:cubicBezTo>
                        <a:pt x="72" y="130"/>
                        <a:pt x="72" y="130"/>
                        <a:pt x="72" y="130"/>
                      </a:cubicBezTo>
                      <a:cubicBezTo>
                        <a:pt x="72" y="130"/>
                        <a:pt x="72" y="130"/>
                        <a:pt x="72" y="130"/>
                      </a:cubicBezTo>
                      <a:cubicBezTo>
                        <a:pt x="72" y="129"/>
                        <a:pt x="72" y="129"/>
                        <a:pt x="72" y="129"/>
                      </a:cubicBezTo>
                      <a:cubicBezTo>
                        <a:pt x="72" y="129"/>
                        <a:pt x="72" y="129"/>
                        <a:pt x="72" y="129"/>
                      </a:cubicBezTo>
                      <a:cubicBezTo>
                        <a:pt x="72" y="129"/>
                        <a:pt x="72" y="129"/>
                        <a:pt x="72" y="129"/>
                      </a:cubicBezTo>
                      <a:cubicBezTo>
                        <a:pt x="72" y="128"/>
                        <a:pt x="72" y="128"/>
                        <a:pt x="72" y="128"/>
                      </a:cubicBezTo>
                      <a:cubicBezTo>
                        <a:pt x="72" y="128"/>
                        <a:pt x="72" y="128"/>
                        <a:pt x="72" y="128"/>
                      </a:cubicBezTo>
                      <a:cubicBezTo>
                        <a:pt x="72" y="128"/>
                        <a:pt x="72" y="128"/>
                        <a:pt x="72" y="128"/>
                      </a:cubicBezTo>
                      <a:cubicBezTo>
                        <a:pt x="72" y="127"/>
                        <a:pt x="72" y="127"/>
                        <a:pt x="72" y="127"/>
                      </a:cubicBezTo>
                      <a:cubicBezTo>
                        <a:pt x="72" y="127"/>
                        <a:pt x="72" y="127"/>
                        <a:pt x="72" y="127"/>
                      </a:cubicBezTo>
                      <a:cubicBezTo>
                        <a:pt x="72" y="127"/>
                        <a:pt x="72" y="127"/>
                        <a:pt x="72" y="127"/>
                      </a:cubicBezTo>
                      <a:cubicBezTo>
                        <a:pt x="72" y="127"/>
                        <a:pt x="72" y="127"/>
                        <a:pt x="72" y="127"/>
                      </a:cubicBezTo>
                      <a:cubicBezTo>
                        <a:pt x="73" y="127"/>
                        <a:pt x="73" y="127"/>
                        <a:pt x="73" y="127"/>
                      </a:cubicBezTo>
                      <a:cubicBezTo>
                        <a:pt x="73" y="127"/>
                        <a:pt x="73" y="127"/>
                        <a:pt x="73" y="127"/>
                      </a:cubicBezTo>
                      <a:cubicBezTo>
                        <a:pt x="74" y="127"/>
                        <a:pt x="74" y="127"/>
                        <a:pt x="74" y="127"/>
                      </a:cubicBezTo>
                      <a:cubicBezTo>
                        <a:pt x="75" y="127"/>
                        <a:pt x="75" y="127"/>
                        <a:pt x="75" y="127"/>
                      </a:cubicBezTo>
                      <a:cubicBezTo>
                        <a:pt x="75" y="127"/>
                        <a:pt x="75" y="127"/>
                        <a:pt x="75" y="127"/>
                      </a:cubicBezTo>
                      <a:cubicBezTo>
                        <a:pt x="75" y="127"/>
                        <a:pt x="75" y="127"/>
                        <a:pt x="75" y="127"/>
                      </a:cubicBezTo>
                      <a:cubicBezTo>
                        <a:pt x="75" y="127"/>
                        <a:pt x="75" y="127"/>
                        <a:pt x="75" y="127"/>
                      </a:cubicBezTo>
                      <a:cubicBezTo>
                        <a:pt x="76" y="127"/>
                        <a:pt x="76" y="127"/>
                        <a:pt x="76" y="127"/>
                      </a:cubicBezTo>
                      <a:cubicBezTo>
                        <a:pt x="76" y="127"/>
                        <a:pt x="76" y="127"/>
                        <a:pt x="76" y="127"/>
                      </a:cubicBezTo>
                      <a:cubicBezTo>
                        <a:pt x="76" y="127"/>
                        <a:pt x="76" y="127"/>
                        <a:pt x="76" y="127"/>
                      </a:cubicBezTo>
                      <a:cubicBezTo>
                        <a:pt x="76" y="127"/>
                        <a:pt x="76" y="127"/>
                        <a:pt x="76" y="127"/>
                      </a:cubicBezTo>
                      <a:cubicBezTo>
                        <a:pt x="76" y="127"/>
                        <a:pt x="76" y="127"/>
                        <a:pt x="76"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8"/>
                        <a:pt x="78" y="128"/>
                        <a:pt x="78" y="128"/>
                      </a:cubicBezTo>
                      <a:cubicBezTo>
                        <a:pt x="78" y="128"/>
                        <a:pt x="78" y="128"/>
                        <a:pt x="78" y="128"/>
                      </a:cubicBezTo>
                      <a:cubicBezTo>
                        <a:pt x="79" y="128"/>
                        <a:pt x="79" y="128"/>
                        <a:pt x="79" y="128"/>
                      </a:cubicBezTo>
                      <a:cubicBezTo>
                        <a:pt x="79" y="129"/>
                        <a:pt x="79" y="129"/>
                        <a:pt x="79" y="129"/>
                      </a:cubicBezTo>
                      <a:cubicBezTo>
                        <a:pt x="79" y="129"/>
                        <a:pt x="79" y="129"/>
                        <a:pt x="79" y="129"/>
                      </a:cubicBezTo>
                      <a:cubicBezTo>
                        <a:pt x="79" y="129"/>
                        <a:pt x="79" y="129"/>
                        <a:pt x="79" y="129"/>
                      </a:cubicBezTo>
                      <a:cubicBezTo>
                        <a:pt x="79" y="130"/>
                        <a:pt x="79" y="130"/>
                        <a:pt x="79" y="130"/>
                      </a:cubicBezTo>
                      <a:cubicBezTo>
                        <a:pt x="80" y="130"/>
                        <a:pt x="80" y="130"/>
                        <a:pt x="80" y="130"/>
                      </a:cubicBezTo>
                      <a:cubicBezTo>
                        <a:pt x="80" y="130"/>
                        <a:pt x="80" y="130"/>
                        <a:pt x="80" y="130"/>
                      </a:cubicBezTo>
                      <a:cubicBezTo>
                        <a:pt x="81" y="130"/>
                        <a:pt x="81" y="130"/>
                        <a:pt x="81" y="130"/>
                      </a:cubicBezTo>
                      <a:cubicBezTo>
                        <a:pt x="81" y="130"/>
                        <a:pt x="81" y="130"/>
                        <a:pt x="81" y="130"/>
                      </a:cubicBezTo>
                      <a:cubicBezTo>
                        <a:pt x="82" y="129"/>
                        <a:pt x="82" y="128"/>
                        <a:pt x="82" y="128"/>
                      </a:cubicBezTo>
                      <a:cubicBezTo>
                        <a:pt x="83" y="127"/>
                        <a:pt x="83" y="127"/>
                        <a:pt x="83" y="127"/>
                      </a:cubicBezTo>
                      <a:cubicBezTo>
                        <a:pt x="83" y="127"/>
                        <a:pt x="83" y="127"/>
                        <a:pt x="83" y="127"/>
                      </a:cubicBezTo>
                      <a:cubicBezTo>
                        <a:pt x="83" y="126"/>
                        <a:pt x="83" y="126"/>
                        <a:pt x="83" y="126"/>
                      </a:cubicBezTo>
                      <a:cubicBezTo>
                        <a:pt x="87" y="94"/>
                        <a:pt x="91" y="62"/>
                        <a:pt x="96" y="30"/>
                      </a:cubicBezTo>
                      <a:cubicBezTo>
                        <a:pt x="96" y="24"/>
                        <a:pt x="97" y="19"/>
                        <a:pt x="98" y="14"/>
                      </a:cubicBezTo>
                      <a:lnTo>
                        <a:pt x="95" y="13"/>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8" name="Freeform 355">
                  <a:extLst>
                    <a:ext uri="{FF2B5EF4-FFF2-40B4-BE49-F238E27FC236}">
                      <a16:creationId xmlns="" xmlns:a16="http://schemas.microsoft.com/office/drawing/2014/main" id="{FC0990AC-432F-4A90-9B15-ADEC7DC4C277}"/>
                    </a:ext>
                  </a:extLst>
                </p:cNvPr>
                <p:cNvSpPr>
                  <a:spLocks/>
                </p:cNvSpPr>
                <p:nvPr/>
              </p:nvSpPr>
              <p:spPr bwMode="auto">
                <a:xfrm>
                  <a:off x="4323814" y="3138740"/>
                  <a:ext cx="859773" cy="519009"/>
                </a:xfrm>
                <a:custGeom>
                  <a:avLst/>
                  <a:gdLst>
                    <a:gd name="T0" fmla="*/ 1 w 164"/>
                    <a:gd name="T1" fmla="*/ 23 h 99"/>
                    <a:gd name="T2" fmla="*/ 2 w 164"/>
                    <a:gd name="T3" fmla="*/ 25 h 99"/>
                    <a:gd name="T4" fmla="*/ 3 w 164"/>
                    <a:gd name="T5" fmla="*/ 28 h 99"/>
                    <a:gd name="T6" fmla="*/ 3 w 164"/>
                    <a:gd name="T7" fmla="*/ 30 h 99"/>
                    <a:gd name="T8" fmla="*/ 4 w 164"/>
                    <a:gd name="T9" fmla="*/ 32 h 99"/>
                    <a:gd name="T10" fmla="*/ 3 w 164"/>
                    <a:gd name="T11" fmla="*/ 32 h 99"/>
                    <a:gd name="T12" fmla="*/ 6 w 164"/>
                    <a:gd name="T13" fmla="*/ 36 h 99"/>
                    <a:gd name="T14" fmla="*/ 8 w 164"/>
                    <a:gd name="T15" fmla="*/ 38 h 99"/>
                    <a:gd name="T16" fmla="*/ 10 w 164"/>
                    <a:gd name="T17" fmla="*/ 42 h 99"/>
                    <a:gd name="T18" fmla="*/ 12 w 164"/>
                    <a:gd name="T19" fmla="*/ 44 h 99"/>
                    <a:gd name="T20" fmla="*/ 12 w 164"/>
                    <a:gd name="T21" fmla="*/ 46 h 99"/>
                    <a:gd name="T22" fmla="*/ 14 w 164"/>
                    <a:gd name="T23" fmla="*/ 48 h 99"/>
                    <a:gd name="T24" fmla="*/ 15 w 164"/>
                    <a:gd name="T25" fmla="*/ 48 h 99"/>
                    <a:gd name="T26" fmla="*/ 15 w 164"/>
                    <a:gd name="T27" fmla="*/ 50 h 99"/>
                    <a:gd name="T28" fmla="*/ 18 w 164"/>
                    <a:gd name="T29" fmla="*/ 51 h 99"/>
                    <a:gd name="T30" fmla="*/ 20 w 164"/>
                    <a:gd name="T31" fmla="*/ 51 h 99"/>
                    <a:gd name="T32" fmla="*/ 19 w 164"/>
                    <a:gd name="T33" fmla="*/ 53 h 99"/>
                    <a:gd name="T34" fmla="*/ 18 w 164"/>
                    <a:gd name="T35" fmla="*/ 54 h 99"/>
                    <a:gd name="T36" fmla="*/ 18 w 164"/>
                    <a:gd name="T37" fmla="*/ 55 h 99"/>
                    <a:gd name="T38" fmla="*/ 17 w 164"/>
                    <a:gd name="T39" fmla="*/ 57 h 99"/>
                    <a:gd name="T40" fmla="*/ 17 w 164"/>
                    <a:gd name="T41" fmla="*/ 59 h 99"/>
                    <a:gd name="T42" fmla="*/ 16 w 164"/>
                    <a:gd name="T43" fmla="*/ 60 h 99"/>
                    <a:gd name="T44" fmla="*/ 16 w 164"/>
                    <a:gd name="T45" fmla="*/ 62 h 99"/>
                    <a:gd name="T46" fmla="*/ 17 w 164"/>
                    <a:gd name="T47" fmla="*/ 64 h 99"/>
                    <a:gd name="T48" fmla="*/ 17 w 164"/>
                    <a:gd name="T49" fmla="*/ 66 h 99"/>
                    <a:gd name="T50" fmla="*/ 15 w 164"/>
                    <a:gd name="T51" fmla="*/ 67 h 99"/>
                    <a:gd name="T52" fmla="*/ 14 w 164"/>
                    <a:gd name="T53" fmla="*/ 68 h 99"/>
                    <a:gd name="T54" fmla="*/ 15 w 164"/>
                    <a:gd name="T55" fmla="*/ 70 h 99"/>
                    <a:gd name="T56" fmla="*/ 14 w 164"/>
                    <a:gd name="T57" fmla="*/ 72 h 99"/>
                    <a:gd name="T58" fmla="*/ 15 w 164"/>
                    <a:gd name="T59" fmla="*/ 73 h 99"/>
                    <a:gd name="T60" fmla="*/ 17 w 164"/>
                    <a:gd name="T61" fmla="*/ 74 h 99"/>
                    <a:gd name="T62" fmla="*/ 19 w 164"/>
                    <a:gd name="T63" fmla="*/ 73 h 99"/>
                    <a:gd name="T64" fmla="*/ 21 w 164"/>
                    <a:gd name="T65" fmla="*/ 72 h 99"/>
                    <a:gd name="T66" fmla="*/ 22 w 164"/>
                    <a:gd name="T67" fmla="*/ 71 h 99"/>
                    <a:gd name="T68" fmla="*/ 23 w 164"/>
                    <a:gd name="T69" fmla="*/ 71 h 99"/>
                    <a:gd name="T70" fmla="*/ 24 w 164"/>
                    <a:gd name="T71" fmla="*/ 73 h 99"/>
                    <a:gd name="T72" fmla="*/ 25 w 164"/>
                    <a:gd name="T73" fmla="*/ 75 h 99"/>
                    <a:gd name="T74" fmla="*/ 24 w 164"/>
                    <a:gd name="T75" fmla="*/ 77 h 99"/>
                    <a:gd name="T76" fmla="*/ 25 w 164"/>
                    <a:gd name="T77" fmla="*/ 79 h 99"/>
                    <a:gd name="T78" fmla="*/ 26 w 164"/>
                    <a:gd name="T79" fmla="*/ 81 h 99"/>
                    <a:gd name="T80" fmla="*/ 27 w 164"/>
                    <a:gd name="T81" fmla="*/ 83 h 99"/>
                    <a:gd name="T82" fmla="*/ 28 w 164"/>
                    <a:gd name="T83" fmla="*/ 86 h 99"/>
                    <a:gd name="T84" fmla="*/ 27 w 164"/>
                    <a:gd name="T85" fmla="*/ 87 h 99"/>
                    <a:gd name="T86" fmla="*/ 29 w 164"/>
                    <a:gd name="T87" fmla="*/ 90 h 99"/>
                    <a:gd name="T88" fmla="*/ 31 w 164"/>
                    <a:gd name="T89" fmla="*/ 90 h 99"/>
                    <a:gd name="T90" fmla="*/ 32 w 164"/>
                    <a:gd name="T91" fmla="*/ 92 h 99"/>
                    <a:gd name="T92" fmla="*/ 32 w 164"/>
                    <a:gd name="T93" fmla="*/ 94 h 99"/>
                    <a:gd name="T94" fmla="*/ 33 w 164"/>
                    <a:gd name="T95" fmla="*/ 95 h 99"/>
                    <a:gd name="T96" fmla="*/ 33 w 164"/>
                    <a:gd name="T97" fmla="*/ 97 h 99"/>
                    <a:gd name="T98" fmla="*/ 35 w 164"/>
                    <a:gd name="T99" fmla="*/ 99 h 99"/>
                    <a:gd name="T100" fmla="*/ 36 w 164"/>
                    <a:gd name="T101" fmla="*/ 97 h 99"/>
                    <a:gd name="T102" fmla="*/ 40 w 164"/>
                    <a:gd name="T103" fmla="*/ 97 h 99"/>
                    <a:gd name="T104" fmla="*/ 42 w 164"/>
                    <a:gd name="T105" fmla="*/ 97 h 99"/>
                    <a:gd name="T106" fmla="*/ 44 w 164"/>
                    <a:gd name="T107" fmla="*/ 96 h 99"/>
                    <a:gd name="T108" fmla="*/ 48 w 164"/>
                    <a:gd name="T109" fmla="*/ 97 h 99"/>
                    <a:gd name="T110" fmla="*/ 50 w 164"/>
                    <a:gd name="T111" fmla="*/ 97 h 99"/>
                    <a:gd name="T112" fmla="*/ 54 w 164"/>
                    <a:gd name="T113" fmla="*/ 97 h 99"/>
                    <a:gd name="T114" fmla="*/ 54 w 164"/>
                    <a:gd name="T115" fmla="*/ 97 h 99"/>
                    <a:gd name="T116" fmla="*/ 55 w 164"/>
                    <a:gd name="T117" fmla="*/ 96 h 99"/>
                    <a:gd name="T118" fmla="*/ 55 w 164"/>
                    <a:gd name="T119" fmla="*/ 95 h 99"/>
                    <a:gd name="T120" fmla="*/ 57 w 164"/>
                    <a:gd name="T121" fmla="*/ 94 h 99"/>
                    <a:gd name="T122" fmla="*/ 58 w 164"/>
                    <a:gd name="T123" fmla="*/ 96 h 99"/>
                    <a:gd name="T124" fmla="*/ 60 w 164"/>
                    <a:gd name="T12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4" h="99">
                      <a:moveTo>
                        <a:pt x="162" y="15"/>
                      </a:moveTo>
                      <a:cubicBezTo>
                        <a:pt x="129" y="14"/>
                        <a:pt x="97" y="11"/>
                        <a:pt x="64" y="8"/>
                      </a:cubicBezTo>
                      <a:cubicBezTo>
                        <a:pt x="44" y="6"/>
                        <a:pt x="23" y="3"/>
                        <a:pt x="3" y="0"/>
                      </a:cubicBezTo>
                      <a:cubicBezTo>
                        <a:pt x="2" y="7"/>
                        <a:pt x="1" y="14"/>
                        <a:pt x="0" y="20"/>
                      </a:cubicBezTo>
                      <a:cubicBezTo>
                        <a:pt x="0" y="20"/>
                        <a:pt x="0" y="20"/>
                        <a:pt x="0" y="20"/>
                      </a:cubicBezTo>
                      <a:cubicBezTo>
                        <a:pt x="0" y="21"/>
                        <a:pt x="0" y="21"/>
                        <a:pt x="0" y="21"/>
                      </a:cubicBezTo>
                      <a:cubicBezTo>
                        <a:pt x="0" y="21"/>
                        <a:pt x="0" y="21"/>
                        <a:pt x="0" y="21"/>
                      </a:cubicBezTo>
                      <a:cubicBezTo>
                        <a:pt x="0" y="22"/>
                        <a:pt x="0" y="22"/>
                        <a:pt x="0" y="22"/>
                      </a:cubicBezTo>
                      <a:cubicBezTo>
                        <a:pt x="1" y="22"/>
                        <a:pt x="1" y="22"/>
                        <a:pt x="1" y="22"/>
                      </a:cubicBezTo>
                      <a:cubicBezTo>
                        <a:pt x="1" y="22"/>
                        <a:pt x="1" y="22"/>
                        <a:pt x="1" y="22"/>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4"/>
                        <a:pt x="1" y="24"/>
                        <a:pt x="1" y="24"/>
                      </a:cubicBezTo>
                      <a:cubicBezTo>
                        <a:pt x="2" y="24"/>
                        <a:pt x="2" y="24"/>
                        <a:pt x="2" y="24"/>
                      </a:cubicBezTo>
                      <a:cubicBezTo>
                        <a:pt x="2" y="24"/>
                        <a:pt x="2" y="24"/>
                        <a:pt x="2" y="24"/>
                      </a:cubicBezTo>
                      <a:cubicBezTo>
                        <a:pt x="2" y="24"/>
                        <a:pt x="2" y="24"/>
                        <a:pt x="2" y="24"/>
                      </a:cubicBezTo>
                      <a:cubicBezTo>
                        <a:pt x="2" y="24"/>
                        <a:pt x="2" y="24"/>
                        <a:pt x="2" y="24"/>
                      </a:cubicBezTo>
                      <a:cubicBezTo>
                        <a:pt x="2" y="25"/>
                        <a:pt x="2" y="25"/>
                        <a:pt x="2" y="25"/>
                      </a:cubicBezTo>
                      <a:cubicBezTo>
                        <a:pt x="2" y="25"/>
                        <a:pt x="2" y="25"/>
                        <a:pt x="2" y="25"/>
                      </a:cubicBezTo>
                      <a:cubicBezTo>
                        <a:pt x="2" y="25"/>
                        <a:pt x="2" y="25"/>
                        <a:pt x="2" y="25"/>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8"/>
                        <a:pt x="3" y="28"/>
                        <a:pt x="3" y="28"/>
                      </a:cubicBezTo>
                      <a:cubicBezTo>
                        <a:pt x="3" y="28"/>
                        <a:pt x="3" y="28"/>
                        <a:pt x="3" y="28"/>
                      </a:cubicBezTo>
                      <a:cubicBezTo>
                        <a:pt x="4" y="29"/>
                        <a:pt x="4" y="29"/>
                        <a:pt x="4" y="29"/>
                      </a:cubicBezTo>
                      <a:cubicBezTo>
                        <a:pt x="4" y="29"/>
                        <a:pt x="4" y="29"/>
                        <a:pt x="4" y="29"/>
                      </a:cubicBezTo>
                      <a:cubicBezTo>
                        <a:pt x="4" y="29"/>
                        <a:pt x="4" y="29"/>
                        <a:pt x="4" y="29"/>
                      </a:cubicBezTo>
                      <a:cubicBezTo>
                        <a:pt x="4" y="29"/>
                        <a:pt x="4" y="29"/>
                        <a:pt x="4" y="29"/>
                      </a:cubicBezTo>
                      <a:cubicBezTo>
                        <a:pt x="3" y="29"/>
                        <a:pt x="3" y="29"/>
                        <a:pt x="3" y="29"/>
                      </a:cubicBezTo>
                      <a:cubicBezTo>
                        <a:pt x="3" y="29"/>
                        <a:pt x="3" y="29"/>
                        <a:pt x="3" y="29"/>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4" y="31"/>
                        <a:pt x="4" y="31"/>
                        <a:pt x="4" y="31"/>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2" y="32"/>
                        <a:pt x="2" y="32"/>
                        <a:pt x="2" y="32"/>
                      </a:cubicBezTo>
                      <a:cubicBezTo>
                        <a:pt x="2" y="32"/>
                        <a:pt x="2" y="32"/>
                        <a:pt x="2" y="32"/>
                      </a:cubicBezTo>
                      <a:cubicBezTo>
                        <a:pt x="2" y="32"/>
                        <a:pt x="2" y="32"/>
                        <a:pt x="2" y="32"/>
                      </a:cubicBezTo>
                      <a:cubicBezTo>
                        <a:pt x="3" y="32"/>
                        <a:pt x="3" y="32"/>
                        <a:pt x="3" y="32"/>
                      </a:cubicBezTo>
                      <a:cubicBezTo>
                        <a:pt x="3" y="33"/>
                        <a:pt x="3" y="33"/>
                        <a:pt x="3" y="33"/>
                      </a:cubicBezTo>
                      <a:cubicBezTo>
                        <a:pt x="3" y="33"/>
                        <a:pt x="3" y="33"/>
                        <a:pt x="3" y="33"/>
                      </a:cubicBezTo>
                      <a:cubicBezTo>
                        <a:pt x="4" y="34"/>
                        <a:pt x="4" y="34"/>
                        <a:pt x="4" y="34"/>
                      </a:cubicBezTo>
                      <a:cubicBezTo>
                        <a:pt x="4" y="34"/>
                        <a:pt x="4" y="34"/>
                        <a:pt x="4" y="34"/>
                      </a:cubicBezTo>
                      <a:cubicBezTo>
                        <a:pt x="5" y="34"/>
                        <a:pt x="5" y="34"/>
                        <a:pt x="5" y="34"/>
                      </a:cubicBezTo>
                      <a:cubicBezTo>
                        <a:pt x="5" y="35"/>
                        <a:pt x="5" y="35"/>
                        <a:pt x="5" y="35"/>
                      </a:cubicBezTo>
                      <a:cubicBezTo>
                        <a:pt x="5" y="35"/>
                        <a:pt x="5" y="35"/>
                        <a:pt x="5" y="35"/>
                      </a:cubicBezTo>
                      <a:cubicBezTo>
                        <a:pt x="5" y="35"/>
                        <a:pt x="5" y="35"/>
                        <a:pt x="5" y="35"/>
                      </a:cubicBezTo>
                      <a:cubicBezTo>
                        <a:pt x="5" y="35"/>
                        <a:pt x="5" y="35"/>
                        <a:pt x="5" y="35"/>
                      </a:cubicBezTo>
                      <a:cubicBezTo>
                        <a:pt x="5" y="35"/>
                        <a:pt x="5" y="35"/>
                        <a:pt x="5" y="35"/>
                      </a:cubicBezTo>
                      <a:cubicBezTo>
                        <a:pt x="5" y="36"/>
                        <a:pt x="5" y="36"/>
                        <a:pt x="5" y="36"/>
                      </a:cubicBezTo>
                      <a:cubicBezTo>
                        <a:pt x="6" y="36"/>
                        <a:pt x="6" y="36"/>
                        <a:pt x="6" y="36"/>
                      </a:cubicBezTo>
                      <a:cubicBezTo>
                        <a:pt x="7" y="36"/>
                        <a:pt x="7" y="36"/>
                        <a:pt x="7" y="36"/>
                      </a:cubicBezTo>
                      <a:cubicBezTo>
                        <a:pt x="7" y="37"/>
                        <a:pt x="7" y="37"/>
                        <a:pt x="7" y="37"/>
                      </a:cubicBezTo>
                      <a:cubicBezTo>
                        <a:pt x="7" y="37"/>
                        <a:pt x="7" y="37"/>
                        <a:pt x="7" y="37"/>
                      </a:cubicBezTo>
                      <a:cubicBezTo>
                        <a:pt x="8" y="37"/>
                        <a:pt x="8" y="37"/>
                        <a:pt x="8" y="37"/>
                      </a:cubicBezTo>
                      <a:cubicBezTo>
                        <a:pt x="8" y="37"/>
                        <a:pt x="8" y="37"/>
                        <a:pt x="8" y="37"/>
                      </a:cubicBezTo>
                      <a:cubicBezTo>
                        <a:pt x="8" y="37"/>
                        <a:pt x="8" y="37"/>
                        <a:pt x="8" y="37"/>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9"/>
                        <a:pt x="8" y="39"/>
                        <a:pt x="8" y="39"/>
                      </a:cubicBezTo>
                      <a:cubicBezTo>
                        <a:pt x="8" y="39"/>
                        <a:pt x="8" y="39"/>
                        <a:pt x="8" y="39"/>
                      </a:cubicBezTo>
                      <a:cubicBezTo>
                        <a:pt x="9" y="39"/>
                        <a:pt x="9" y="39"/>
                        <a:pt x="9" y="39"/>
                      </a:cubicBezTo>
                      <a:cubicBezTo>
                        <a:pt x="9" y="39"/>
                        <a:pt x="9" y="39"/>
                        <a:pt x="9" y="39"/>
                      </a:cubicBezTo>
                      <a:cubicBezTo>
                        <a:pt x="9" y="40"/>
                        <a:pt x="9" y="40"/>
                        <a:pt x="9" y="40"/>
                      </a:cubicBezTo>
                      <a:cubicBezTo>
                        <a:pt x="9" y="40"/>
                        <a:pt x="9" y="40"/>
                        <a:pt x="9" y="40"/>
                      </a:cubicBezTo>
                      <a:cubicBezTo>
                        <a:pt x="10" y="42"/>
                        <a:pt x="10" y="42"/>
                        <a:pt x="10" y="42"/>
                      </a:cubicBezTo>
                      <a:cubicBezTo>
                        <a:pt x="10" y="42"/>
                        <a:pt x="10" y="42"/>
                        <a:pt x="10" y="42"/>
                      </a:cubicBezTo>
                      <a:cubicBezTo>
                        <a:pt x="10" y="42"/>
                        <a:pt x="10" y="42"/>
                        <a:pt x="10" y="42"/>
                      </a:cubicBezTo>
                      <a:cubicBezTo>
                        <a:pt x="10" y="42"/>
                        <a:pt x="10" y="42"/>
                        <a:pt x="10" y="42"/>
                      </a:cubicBezTo>
                      <a:cubicBezTo>
                        <a:pt x="10" y="43"/>
                        <a:pt x="10" y="43"/>
                        <a:pt x="10" y="43"/>
                      </a:cubicBezTo>
                      <a:cubicBezTo>
                        <a:pt x="10" y="43"/>
                        <a:pt x="10" y="43"/>
                        <a:pt x="10"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6"/>
                        <a:pt x="12" y="46"/>
                        <a:pt x="12" y="46"/>
                      </a:cubicBezTo>
                      <a:cubicBezTo>
                        <a:pt x="12" y="46"/>
                        <a:pt x="12" y="46"/>
                        <a:pt x="12" y="46"/>
                      </a:cubicBezTo>
                      <a:cubicBezTo>
                        <a:pt x="12" y="46"/>
                        <a:pt x="12" y="46"/>
                        <a:pt x="12" y="46"/>
                      </a:cubicBezTo>
                      <a:cubicBezTo>
                        <a:pt x="12" y="46"/>
                        <a:pt x="12" y="46"/>
                        <a:pt x="12"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4" y="47"/>
                        <a:pt x="14" y="47"/>
                        <a:pt x="14" y="47"/>
                      </a:cubicBezTo>
                      <a:cubicBezTo>
                        <a:pt x="14" y="47"/>
                        <a:pt x="14" y="47"/>
                        <a:pt x="14" y="47"/>
                      </a:cubicBezTo>
                      <a:cubicBezTo>
                        <a:pt x="14" y="48"/>
                        <a:pt x="14" y="48"/>
                        <a:pt x="14" y="48"/>
                      </a:cubicBezTo>
                      <a:cubicBezTo>
                        <a:pt x="14" y="48"/>
                        <a:pt x="14" y="48"/>
                        <a:pt x="14" y="48"/>
                      </a:cubicBezTo>
                      <a:cubicBezTo>
                        <a:pt x="14" y="48"/>
                        <a:pt x="14" y="48"/>
                        <a:pt x="14" y="48"/>
                      </a:cubicBezTo>
                      <a:cubicBezTo>
                        <a:pt x="14" y="48"/>
                        <a:pt x="14" y="48"/>
                        <a:pt x="14" y="48"/>
                      </a:cubicBezTo>
                      <a:cubicBezTo>
                        <a:pt x="14" y="48"/>
                        <a:pt x="14" y="48"/>
                        <a:pt x="14" y="48"/>
                      </a:cubicBezTo>
                      <a:cubicBezTo>
                        <a:pt x="14" y="49"/>
                        <a:pt x="14" y="49"/>
                        <a:pt x="14" y="49"/>
                      </a:cubicBezTo>
                      <a:cubicBezTo>
                        <a:pt x="14" y="49"/>
                        <a:pt x="14" y="49"/>
                        <a:pt x="14" y="49"/>
                      </a:cubicBezTo>
                      <a:cubicBezTo>
                        <a:pt x="14" y="49"/>
                        <a:pt x="14" y="49"/>
                        <a:pt x="14" y="49"/>
                      </a:cubicBezTo>
                      <a:cubicBezTo>
                        <a:pt x="14" y="49"/>
                        <a:pt x="14" y="49"/>
                        <a:pt x="14" y="49"/>
                      </a:cubicBezTo>
                      <a:cubicBezTo>
                        <a:pt x="14" y="49"/>
                        <a:pt x="14" y="49"/>
                        <a:pt x="14" y="49"/>
                      </a:cubicBezTo>
                      <a:cubicBezTo>
                        <a:pt x="14" y="49"/>
                        <a:pt x="14" y="49"/>
                        <a:pt x="14" y="49"/>
                      </a:cubicBezTo>
                      <a:cubicBezTo>
                        <a:pt x="14" y="48"/>
                        <a:pt x="14" y="48"/>
                        <a:pt x="14" y="48"/>
                      </a:cubicBezTo>
                      <a:cubicBezTo>
                        <a:pt x="15" y="48"/>
                        <a:pt x="15" y="48"/>
                        <a:pt x="15" y="48"/>
                      </a:cubicBezTo>
                      <a:cubicBezTo>
                        <a:pt x="15" y="48"/>
                        <a:pt x="15" y="48"/>
                        <a:pt x="15" y="48"/>
                      </a:cubicBezTo>
                      <a:cubicBezTo>
                        <a:pt x="15" y="48"/>
                        <a:pt x="15" y="48"/>
                        <a:pt x="15" y="48"/>
                      </a:cubicBezTo>
                      <a:cubicBezTo>
                        <a:pt x="15" y="48"/>
                        <a:pt x="15" y="48"/>
                        <a:pt x="15" y="48"/>
                      </a:cubicBezTo>
                      <a:cubicBezTo>
                        <a:pt x="15" y="48"/>
                        <a:pt x="15" y="48"/>
                        <a:pt x="15" y="48"/>
                      </a:cubicBezTo>
                      <a:cubicBezTo>
                        <a:pt x="15" y="48"/>
                        <a:pt x="15" y="48"/>
                        <a:pt x="15" y="48"/>
                      </a:cubicBezTo>
                      <a:cubicBezTo>
                        <a:pt x="15" y="49"/>
                        <a:pt x="15" y="49"/>
                        <a:pt x="15" y="49"/>
                      </a:cubicBezTo>
                      <a:cubicBezTo>
                        <a:pt x="16" y="49"/>
                        <a:pt x="16" y="49"/>
                        <a:pt x="16" y="49"/>
                      </a:cubicBezTo>
                      <a:cubicBezTo>
                        <a:pt x="16" y="49"/>
                        <a:pt x="16" y="49"/>
                        <a:pt x="16" y="49"/>
                      </a:cubicBezTo>
                      <a:cubicBezTo>
                        <a:pt x="16" y="49"/>
                        <a:pt x="16" y="49"/>
                        <a:pt x="16" y="49"/>
                      </a:cubicBezTo>
                      <a:cubicBezTo>
                        <a:pt x="16" y="49"/>
                        <a:pt x="16" y="49"/>
                        <a:pt x="16" y="49"/>
                      </a:cubicBezTo>
                      <a:cubicBezTo>
                        <a:pt x="15" y="49"/>
                        <a:pt x="15" y="49"/>
                        <a:pt x="15" y="49"/>
                      </a:cubicBezTo>
                      <a:cubicBezTo>
                        <a:pt x="15" y="49"/>
                        <a:pt x="15" y="49"/>
                        <a:pt x="15" y="49"/>
                      </a:cubicBezTo>
                      <a:cubicBezTo>
                        <a:pt x="15" y="50"/>
                        <a:pt x="15" y="50"/>
                        <a:pt x="15" y="50"/>
                      </a:cubicBezTo>
                      <a:cubicBezTo>
                        <a:pt x="15" y="50"/>
                        <a:pt x="15" y="50"/>
                        <a:pt x="15" y="50"/>
                      </a:cubicBezTo>
                      <a:cubicBezTo>
                        <a:pt x="15" y="50"/>
                        <a:pt x="15" y="50"/>
                        <a:pt x="15" y="50"/>
                      </a:cubicBezTo>
                      <a:cubicBezTo>
                        <a:pt x="15" y="50"/>
                        <a:pt x="15" y="50"/>
                        <a:pt x="15" y="50"/>
                      </a:cubicBezTo>
                      <a:cubicBezTo>
                        <a:pt x="16" y="50"/>
                        <a:pt x="16" y="50"/>
                        <a:pt x="16" y="50"/>
                      </a:cubicBezTo>
                      <a:cubicBezTo>
                        <a:pt x="16" y="50"/>
                        <a:pt x="16" y="50"/>
                        <a:pt x="16" y="50"/>
                      </a:cubicBezTo>
                      <a:cubicBezTo>
                        <a:pt x="16" y="50"/>
                        <a:pt x="16" y="50"/>
                        <a:pt x="16" y="50"/>
                      </a:cubicBezTo>
                      <a:cubicBezTo>
                        <a:pt x="16" y="51"/>
                        <a:pt x="16" y="51"/>
                        <a:pt x="16" y="51"/>
                      </a:cubicBezTo>
                      <a:cubicBezTo>
                        <a:pt x="16" y="51"/>
                        <a:pt x="16" y="51"/>
                        <a:pt x="16" y="51"/>
                      </a:cubicBezTo>
                      <a:cubicBezTo>
                        <a:pt x="17" y="50"/>
                        <a:pt x="17" y="50"/>
                        <a:pt x="17" y="50"/>
                      </a:cubicBezTo>
                      <a:cubicBezTo>
                        <a:pt x="17" y="50"/>
                        <a:pt x="17" y="50"/>
                        <a:pt x="17" y="50"/>
                      </a:cubicBezTo>
                      <a:cubicBezTo>
                        <a:pt x="17" y="50"/>
                        <a:pt x="17" y="50"/>
                        <a:pt x="17" y="50"/>
                      </a:cubicBezTo>
                      <a:cubicBezTo>
                        <a:pt x="17" y="50"/>
                        <a:pt x="17" y="50"/>
                        <a:pt x="17" y="50"/>
                      </a:cubicBezTo>
                      <a:cubicBezTo>
                        <a:pt x="17" y="51"/>
                        <a:pt x="17" y="51"/>
                        <a:pt x="17" y="51"/>
                      </a:cubicBezTo>
                      <a:cubicBezTo>
                        <a:pt x="17" y="51"/>
                        <a:pt x="17" y="51"/>
                        <a:pt x="17" y="51"/>
                      </a:cubicBezTo>
                      <a:cubicBezTo>
                        <a:pt x="18" y="51"/>
                        <a:pt x="18" y="51"/>
                        <a:pt x="18" y="51"/>
                      </a:cubicBezTo>
                      <a:cubicBezTo>
                        <a:pt x="18" y="51"/>
                        <a:pt x="18" y="51"/>
                        <a:pt x="18" y="51"/>
                      </a:cubicBezTo>
                      <a:cubicBezTo>
                        <a:pt x="18" y="50"/>
                        <a:pt x="18" y="50"/>
                        <a:pt x="18" y="50"/>
                      </a:cubicBezTo>
                      <a:cubicBezTo>
                        <a:pt x="18" y="50"/>
                        <a:pt x="18" y="50"/>
                        <a:pt x="18" y="50"/>
                      </a:cubicBezTo>
                      <a:cubicBezTo>
                        <a:pt x="18" y="50"/>
                        <a:pt x="18" y="50"/>
                        <a:pt x="18" y="50"/>
                      </a:cubicBezTo>
                      <a:cubicBezTo>
                        <a:pt x="19" y="50"/>
                        <a:pt x="19" y="50"/>
                        <a:pt x="19" y="50"/>
                      </a:cubicBezTo>
                      <a:cubicBezTo>
                        <a:pt x="19" y="50"/>
                        <a:pt x="19" y="50"/>
                        <a:pt x="19" y="50"/>
                      </a:cubicBezTo>
                      <a:cubicBezTo>
                        <a:pt x="19" y="50"/>
                        <a:pt x="19" y="50"/>
                        <a:pt x="19" y="50"/>
                      </a:cubicBezTo>
                      <a:cubicBezTo>
                        <a:pt x="19" y="50"/>
                        <a:pt x="19" y="50"/>
                        <a:pt x="19" y="50"/>
                      </a:cubicBezTo>
                      <a:cubicBezTo>
                        <a:pt x="20" y="50"/>
                        <a:pt x="20" y="50"/>
                        <a:pt x="20" y="50"/>
                      </a:cubicBezTo>
                      <a:cubicBezTo>
                        <a:pt x="20" y="51"/>
                        <a:pt x="20" y="51"/>
                        <a:pt x="20" y="51"/>
                      </a:cubicBezTo>
                      <a:cubicBezTo>
                        <a:pt x="20" y="51"/>
                        <a:pt x="20" y="51"/>
                        <a:pt x="20" y="51"/>
                      </a:cubicBezTo>
                      <a:cubicBezTo>
                        <a:pt x="20" y="51"/>
                        <a:pt x="20" y="51"/>
                        <a:pt x="20" y="51"/>
                      </a:cubicBezTo>
                      <a:cubicBezTo>
                        <a:pt x="20" y="51"/>
                        <a:pt x="20" y="51"/>
                        <a:pt x="20" y="51"/>
                      </a:cubicBezTo>
                      <a:cubicBezTo>
                        <a:pt x="19" y="51"/>
                        <a:pt x="19" y="51"/>
                        <a:pt x="19" y="51"/>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5"/>
                        <a:pt x="18" y="55"/>
                        <a:pt x="18" y="55"/>
                      </a:cubicBezTo>
                      <a:cubicBezTo>
                        <a:pt x="18" y="55"/>
                        <a:pt x="18" y="55"/>
                        <a:pt x="18" y="55"/>
                      </a:cubicBezTo>
                      <a:cubicBezTo>
                        <a:pt x="18" y="55"/>
                        <a:pt x="18" y="55"/>
                        <a:pt x="18" y="55"/>
                      </a:cubicBezTo>
                      <a:cubicBezTo>
                        <a:pt x="18" y="55"/>
                        <a:pt x="18" y="55"/>
                        <a:pt x="18" y="55"/>
                      </a:cubicBezTo>
                      <a:cubicBezTo>
                        <a:pt x="18" y="56"/>
                        <a:pt x="18" y="56"/>
                        <a:pt x="18" y="56"/>
                      </a:cubicBezTo>
                      <a:cubicBezTo>
                        <a:pt x="18" y="56"/>
                        <a:pt x="18" y="56"/>
                        <a:pt x="18" y="56"/>
                      </a:cubicBezTo>
                      <a:cubicBezTo>
                        <a:pt x="18" y="56"/>
                        <a:pt x="18" y="56"/>
                        <a:pt x="18" y="56"/>
                      </a:cubicBezTo>
                      <a:cubicBezTo>
                        <a:pt x="18" y="56"/>
                        <a:pt x="18" y="56"/>
                        <a:pt x="18" y="56"/>
                      </a:cubicBezTo>
                      <a:cubicBezTo>
                        <a:pt x="18" y="57"/>
                        <a:pt x="18" y="57"/>
                        <a:pt x="18" y="57"/>
                      </a:cubicBezTo>
                      <a:cubicBezTo>
                        <a:pt x="18" y="57"/>
                        <a:pt x="18" y="57"/>
                        <a:pt x="18" y="57"/>
                      </a:cubicBezTo>
                      <a:cubicBezTo>
                        <a:pt x="18" y="57"/>
                        <a:pt x="18" y="57"/>
                        <a:pt x="18" y="57"/>
                      </a:cubicBezTo>
                      <a:cubicBezTo>
                        <a:pt x="18" y="57"/>
                        <a:pt x="18" y="57"/>
                        <a:pt x="18" y="57"/>
                      </a:cubicBezTo>
                      <a:cubicBezTo>
                        <a:pt x="17" y="57"/>
                        <a:pt x="17" y="57"/>
                        <a:pt x="17" y="57"/>
                      </a:cubicBezTo>
                      <a:cubicBezTo>
                        <a:pt x="17" y="57"/>
                        <a:pt x="17" y="57"/>
                        <a:pt x="17" y="57"/>
                      </a:cubicBezTo>
                      <a:cubicBezTo>
                        <a:pt x="17" y="57"/>
                        <a:pt x="17" y="57"/>
                        <a:pt x="17" y="57"/>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9"/>
                        <a:pt x="17" y="59"/>
                        <a:pt x="17" y="59"/>
                      </a:cubicBezTo>
                      <a:cubicBezTo>
                        <a:pt x="17" y="59"/>
                        <a:pt x="17" y="59"/>
                        <a:pt x="17" y="59"/>
                      </a:cubicBezTo>
                      <a:cubicBezTo>
                        <a:pt x="17" y="59"/>
                        <a:pt x="17" y="59"/>
                        <a:pt x="17" y="59"/>
                      </a:cubicBezTo>
                      <a:cubicBezTo>
                        <a:pt x="17" y="59"/>
                        <a:pt x="17" y="59"/>
                        <a:pt x="17" y="59"/>
                      </a:cubicBezTo>
                      <a:cubicBezTo>
                        <a:pt x="17" y="59"/>
                        <a:pt x="17" y="59"/>
                        <a:pt x="17" y="59"/>
                      </a:cubicBezTo>
                      <a:cubicBezTo>
                        <a:pt x="17" y="60"/>
                        <a:pt x="17" y="60"/>
                        <a:pt x="17" y="60"/>
                      </a:cubicBezTo>
                      <a:cubicBezTo>
                        <a:pt x="17" y="60"/>
                        <a:pt x="17" y="60"/>
                        <a:pt x="17" y="60"/>
                      </a:cubicBezTo>
                      <a:cubicBezTo>
                        <a:pt x="17" y="60"/>
                        <a:pt x="17" y="60"/>
                        <a:pt x="17" y="60"/>
                      </a:cubicBezTo>
                      <a:cubicBezTo>
                        <a:pt x="17" y="60"/>
                        <a:pt x="17" y="60"/>
                        <a:pt x="17" y="60"/>
                      </a:cubicBezTo>
                      <a:cubicBezTo>
                        <a:pt x="17" y="60"/>
                        <a:pt x="17" y="60"/>
                        <a:pt x="17" y="60"/>
                      </a:cubicBezTo>
                      <a:cubicBezTo>
                        <a:pt x="17" y="60"/>
                        <a:pt x="17" y="60"/>
                        <a:pt x="17"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1"/>
                        <a:pt x="16" y="61"/>
                        <a:pt x="16" y="61"/>
                      </a:cubicBezTo>
                      <a:cubicBezTo>
                        <a:pt x="16" y="61"/>
                        <a:pt x="16" y="61"/>
                        <a:pt x="16" y="61"/>
                      </a:cubicBezTo>
                      <a:cubicBezTo>
                        <a:pt x="16" y="61"/>
                        <a:pt x="16" y="61"/>
                        <a:pt x="16" y="61"/>
                      </a:cubicBezTo>
                      <a:cubicBezTo>
                        <a:pt x="16" y="61"/>
                        <a:pt x="16" y="61"/>
                        <a:pt x="16" y="61"/>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4"/>
                        <a:pt x="16" y="64"/>
                        <a:pt x="16" y="64"/>
                      </a:cubicBezTo>
                      <a:cubicBezTo>
                        <a:pt x="16" y="64"/>
                        <a:pt x="16" y="64"/>
                        <a:pt x="16" y="64"/>
                      </a:cubicBezTo>
                      <a:cubicBezTo>
                        <a:pt x="17" y="64"/>
                        <a:pt x="17" y="64"/>
                        <a:pt x="17" y="64"/>
                      </a:cubicBezTo>
                      <a:cubicBezTo>
                        <a:pt x="17" y="64"/>
                        <a:pt x="17" y="64"/>
                        <a:pt x="17" y="64"/>
                      </a:cubicBezTo>
                      <a:cubicBezTo>
                        <a:pt x="17" y="64"/>
                        <a:pt x="17" y="64"/>
                        <a:pt x="17" y="64"/>
                      </a:cubicBezTo>
                      <a:cubicBezTo>
                        <a:pt x="17" y="64"/>
                        <a:pt x="17" y="64"/>
                        <a:pt x="17" y="64"/>
                      </a:cubicBezTo>
                      <a:cubicBezTo>
                        <a:pt x="17" y="64"/>
                        <a:pt x="17" y="64"/>
                        <a:pt x="17" y="64"/>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7" y="66"/>
                        <a:pt x="17" y="66"/>
                        <a:pt x="17" y="66"/>
                      </a:cubicBezTo>
                      <a:cubicBezTo>
                        <a:pt x="17" y="66"/>
                        <a:pt x="17" y="66"/>
                        <a:pt x="17" y="66"/>
                      </a:cubicBezTo>
                      <a:cubicBezTo>
                        <a:pt x="17" y="66"/>
                        <a:pt x="17" y="66"/>
                        <a:pt x="17" y="66"/>
                      </a:cubicBezTo>
                      <a:cubicBezTo>
                        <a:pt x="17" y="66"/>
                        <a:pt x="17" y="66"/>
                        <a:pt x="17" y="66"/>
                      </a:cubicBezTo>
                      <a:cubicBezTo>
                        <a:pt x="16" y="66"/>
                        <a:pt x="16" y="66"/>
                        <a:pt x="16" y="66"/>
                      </a:cubicBezTo>
                      <a:cubicBezTo>
                        <a:pt x="16" y="67"/>
                        <a:pt x="16" y="67"/>
                        <a:pt x="16" y="67"/>
                      </a:cubicBezTo>
                      <a:cubicBezTo>
                        <a:pt x="16" y="67"/>
                        <a:pt x="16" y="67"/>
                        <a:pt x="16" y="67"/>
                      </a:cubicBezTo>
                      <a:cubicBezTo>
                        <a:pt x="16" y="67"/>
                        <a:pt x="16" y="67"/>
                        <a:pt x="16"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4" y="67"/>
                        <a:pt x="14" y="67"/>
                        <a:pt x="14" y="67"/>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9"/>
                        <a:pt x="14" y="69"/>
                        <a:pt x="14" y="69"/>
                      </a:cubicBezTo>
                      <a:cubicBezTo>
                        <a:pt x="14" y="69"/>
                        <a:pt x="14" y="69"/>
                        <a:pt x="14" y="69"/>
                      </a:cubicBezTo>
                      <a:cubicBezTo>
                        <a:pt x="14" y="69"/>
                        <a:pt x="14" y="69"/>
                        <a:pt x="14" y="69"/>
                      </a:cubicBezTo>
                      <a:cubicBezTo>
                        <a:pt x="15" y="69"/>
                        <a:pt x="15" y="69"/>
                        <a:pt x="15" y="69"/>
                      </a:cubicBezTo>
                      <a:cubicBezTo>
                        <a:pt x="15" y="69"/>
                        <a:pt x="15" y="69"/>
                        <a:pt x="15" y="69"/>
                      </a:cubicBezTo>
                      <a:cubicBezTo>
                        <a:pt x="15" y="69"/>
                        <a:pt x="15" y="69"/>
                        <a:pt x="15" y="69"/>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4" y="70"/>
                        <a:pt x="14" y="70"/>
                        <a:pt x="14" y="70"/>
                      </a:cubicBezTo>
                      <a:cubicBezTo>
                        <a:pt x="14" y="70"/>
                        <a:pt x="14" y="70"/>
                        <a:pt x="14" y="70"/>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5" y="72"/>
                        <a:pt x="15" y="72"/>
                        <a:pt x="15" y="72"/>
                      </a:cubicBezTo>
                      <a:cubicBezTo>
                        <a:pt x="15" y="72"/>
                        <a:pt x="15" y="72"/>
                        <a:pt x="15" y="72"/>
                      </a:cubicBezTo>
                      <a:cubicBezTo>
                        <a:pt x="15" y="73"/>
                        <a:pt x="15" y="73"/>
                        <a:pt x="15" y="73"/>
                      </a:cubicBezTo>
                      <a:cubicBezTo>
                        <a:pt x="15" y="73"/>
                        <a:pt x="15" y="73"/>
                        <a:pt x="15" y="73"/>
                      </a:cubicBezTo>
                      <a:cubicBezTo>
                        <a:pt x="15" y="73"/>
                        <a:pt x="15" y="73"/>
                        <a:pt x="15" y="73"/>
                      </a:cubicBezTo>
                      <a:cubicBezTo>
                        <a:pt x="15" y="73"/>
                        <a:pt x="15" y="73"/>
                        <a:pt x="15" y="73"/>
                      </a:cubicBezTo>
                      <a:cubicBezTo>
                        <a:pt x="15" y="73"/>
                        <a:pt x="15" y="73"/>
                        <a:pt x="15" y="73"/>
                      </a:cubicBezTo>
                      <a:cubicBezTo>
                        <a:pt x="16" y="73"/>
                        <a:pt x="16" y="73"/>
                        <a:pt x="16" y="73"/>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7" y="74"/>
                        <a:pt x="17" y="74"/>
                        <a:pt x="17" y="74"/>
                      </a:cubicBezTo>
                      <a:cubicBezTo>
                        <a:pt x="17" y="74"/>
                        <a:pt x="17" y="74"/>
                        <a:pt x="17" y="74"/>
                      </a:cubicBezTo>
                      <a:cubicBezTo>
                        <a:pt x="17" y="74"/>
                        <a:pt x="17" y="74"/>
                        <a:pt x="17" y="74"/>
                      </a:cubicBezTo>
                      <a:cubicBezTo>
                        <a:pt x="17" y="74"/>
                        <a:pt x="17" y="74"/>
                        <a:pt x="17" y="74"/>
                      </a:cubicBezTo>
                      <a:cubicBezTo>
                        <a:pt x="17" y="74"/>
                        <a:pt x="17" y="74"/>
                        <a:pt x="17" y="74"/>
                      </a:cubicBezTo>
                      <a:cubicBezTo>
                        <a:pt x="17" y="74"/>
                        <a:pt x="17" y="74"/>
                        <a:pt x="17" y="74"/>
                      </a:cubicBezTo>
                      <a:cubicBezTo>
                        <a:pt x="18" y="74"/>
                        <a:pt x="18" y="74"/>
                        <a:pt x="18" y="74"/>
                      </a:cubicBezTo>
                      <a:cubicBezTo>
                        <a:pt x="18" y="74"/>
                        <a:pt x="18" y="74"/>
                        <a:pt x="18" y="74"/>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9" y="73"/>
                        <a:pt x="19" y="73"/>
                        <a:pt x="19" y="73"/>
                      </a:cubicBezTo>
                      <a:cubicBezTo>
                        <a:pt x="19" y="73"/>
                        <a:pt x="19" y="73"/>
                        <a:pt x="19" y="73"/>
                      </a:cubicBezTo>
                      <a:cubicBezTo>
                        <a:pt x="19" y="73"/>
                        <a:pt x="19" y="73"/>
                        <a:pt x="19" y="73"/>
                      </a:cubicBezTo>
                      <a:cubicBezTo>
                        <a:pt x="19" y="73"/>
                        <a:pt x="19" y="73"/>
                        <a:pt x="19" y="73"/>
                      </a:cubicBezTo>
                      <a:cubicBezTo>
                        <a:pt x="20" y="73"/>
                        <a:pt x="20" y="73"/>
                        <a:pt x="20" y="73"/>
                      </a:cubicBezTo>
                      <a:cubicBezTo>
                        <a:pt x="20" y="73"/>
                        <a:pt x="20" y="73"/>
                        <a:pt x="20" y="73"/>
                      </a:cubicBezTo>
                      <a:cubicBezTo>
                        <a:pt x="20" y="73"/>
                        <a:pt x="20" y="73"/>
                        <a:pt x="20" y="73"/>
                      </a:cubicBezTo>
                      <a:cubicBezTo>
                        <a:pt x="20" y="73"/>
                        <a:pt x="20" y="73"/>
                        <a:pt x="20" y="73"/>
                      </a:cubicBezTo>
                      <a:cubicBezTo>
                        <a:pt x="20" y="73"/>
                        <a:pt x="20" y="73"/>
                        <a:pt x="20" y="73"/>
                      </a:cubicBezTo>
                      <a:cubicBezTo>
                        <a:pt x="20" y="72"/>
                        <a:pt x="20" y="72"/>
                        <a:pt x="20" y="72"/>
                      </a:cubicBezTo>
                      <a:cubicBezTo>
                        <a:pt x="20" y="72"/>
                        <a:pt x="20" y="72"/>
                        <a:pt x="20" y="72"/>
                      </a:cubicBezTo>
                      <a:cubicBezTo>
                        <a:pt x="20" y="72"/>
                        <a:pt x="20" y="72"/>
                        <a:pt x="20" y="72"/>
                      </a:cubicBezTo>
                      <a:cubicBezTo>
                        <a:pt x="20" y="72"/>
                        <a:pt x="20" y="72"/>
                        <a:pt x="20" y="72"/>
                      </a:cubicBezTo>
                      <a:cubicBezTo>
                        <a:pt x="20" y="72"/>
                        <a:pt x="20" y="72"/>
                        <a:pt x="20" y="72"/>
                      </a:cubicBezTo>
                      <a:cubicBezTo>
                        <a:pt x="21" y="72"/>
                        <a:pt x="21" y="72"/>
                        <a:pt x="21" y="72"/>
                      </a:cubicBezTo>
                      <a:cubicBezTo>
                        <a:pt x="21" y="72"/>
                        <a:pt x="21" y="72"/>
                        <a:pt x="21" y="72"/>
                      </a:cubicBezTo>
                      <a:cubicBezTo>
                        <a:pt x="21" y="72"/>
                        <a:pt x="21" y="72"/>
                        <a:pt x="21" y="72"/>
                      </a:cubicBezTo>
                      <a:cubicBezTo>
                        <a:pt x="21" y="72"/>
                        <a:pt x="21" y="72"/>
                        <a:pt x="21" y="72"/>
                      </a:cubicBezTo>
                      <a:cubicBezTo>
                        <a:pt x="21" y="72"/>
                        <a:pt x="21" y="72"/>
                        <a:pt x="21" y="72"/>
                      </a:cubicBezTo>
                      <a:cubicBezTo>
                        <a:pt x="21" y="72"/>
                        <a:pt x="21" y="72"/>
                        <a:pt x="21" y="72"/>
                      </a:cubicBezTo>
                      <a:cubicBezTo>
                        <a:pt x="21" y="71"/>
                        <a:pt x="21" y="71"/>
                        <a:pt x="21" y="71"/>
                      </a:cubicBezTo>
                      <a:cubicBezTo>
                        <a:pt x="21" y="71"/>
                        <a:pt x="21" y="71"/>
                        <a:pt x="21" y="71"/>
                      </a:cubicBezTo>
                      <a:cubicBezTo>
                        <a:pt x="21" y="71"/>
                        <a:pt x="21" y="71"/>
                        <a:pt x="21" y="71"/>
                      </a:cubicBezTo>
                      <a:cubicBezTo>
                        <a:pt x="21" y="71"/>
                        <a:pt x="21" y="71"/>
                        <a:pt x="21" y="71"/>
                      </a:cubicBezTo>
                      <a:cubicBezTo>
                        <a:pt x="22" y="71"/>
                        <a:pt x="22" y="71"/>
                        <a:pt x="22" y="71"/>
                      </a:cubicBezTo>
                      <a:cubicBezTo>
                        <a:pt x="22" y="71"/>
                        <a:pt x="22" y="71"/>
                        <a:pt x="22" y="71"/>
                      </a:cubicBezTo>
                      <a:cubicBezTo>
                        <a:pt x="22" y="71"/>
                        <a:pt x="22" y="71"/>
                        <a:pt x="22" y="71"/>
                      </a:cubicBezTo>
                      <a:cubicBezTo>
                        <a:pt x="22" y="71"/>
                        <a:pt x="22" y="71"/>
                        <a:pt x="22" y="71"/>
                      </a:cubicBezTo>
                      <a:cubicBezTo>
                        <a:pt x="21" y="71"/>
                        <a:pt x="21" y="71"/>
                        <a:pt x="21" y="71"/>
                      </a:cubicBezTo>
                      <a:cubicBezTo>
                        <a:pt x="22" y="71"/>
                        <a:pt x="22" y="71"/>
                        <a:pt x="22" y="71"/>
                      </a:cubicBezTo>
                      <a:cubicBezTo>
                        <a:pt x="22" y="71"/>
                        <a:pt x="22" y="71"/>
                        <a:pt x="22" y="71"/>
                      </a:cubicBezTo>
                      <a:cubicBezTo>
                        <a:pt x="22" y="71"/>
                        <a:pt x="22" y="71"/>
                        <a:pt x="22" y="71"/>
                      </a:cubicBezTo>
                      <a:cubicBezTo>
                        <a:pt x="22" y="70"/>
                        <a:pt x="22" y="70"/>
                        <a:pt x="22" y="70"/>
                      </a:cubicBezTo>
                      <a:cubicBezTo>
                        <a:pt x="22" y="70"/>
                        <a:pt x="22" y="70"/>
                        <a:pt x="22" y="70"/>
                      </a:cubicBezTo>
                      <a:cubicBezTo>
                        <a:pt x="22" y="70"/>
                        <a:pt x="22" y="70"/>
                        <a:pt x="22" y="70"/>
                      </a:cubicBezTo>
                      <a:cubicBezTo>
                        <a:pt x="22" y="71"/>
                        <a:pt x="22" y="71"/>
                        <a:pt x="22" y="71"/>
                      </a:cubicBezTo>
                      <a:cubicBezTo>
                        <a:pt x="22" y="71"/>
                        <a:pt x="22" y="71"/>
                        <a:pt x="22" y="71"/>
                      </a:cubicBezTo>
                      <a:cubicBezTo>
                        <a:pt x="23" y="71"/>
                        <a:pt x="23" y="71"/>
                        <a:pt x="23" y="71"/>
                      </a:cubicBezTo>
                      <a:cubicBezTo>
                        <a:pt x="23" y="71"/>
                        <a:pt x="23" y="71"/>
                        <a:pt x="23" y="71"/>
                      </a:cubicBezTo>
                      <a:cubicBezTo>
                        <a:pt x="23" y="72"/>
                        <a:pt x="23" y="72"/>
                        <a:pt x="23" y="72"/>
                      </a:cubicBezTo>
                      <a:cubicBezTo>
                        <a:pt x="23" y="72"/>
                        <a:pt x="23" y="72"/>
                        <a:pt x="23" y="72"/>
                      </a:cubicBezTo>
                      <a:cubicBezTo>
                        <a:pt x="23" y="72"/>
                        <a:pt x="23" y="72"/>
                        <a:pt x="23" y="72"/>
                      </a:cubicBezTo>
                      <a:cubicBezTo>
                        <a:pt x="23" y="72"/>
                        <a:pt x="23" y="72"/>
                        <a:pt x="23" y="72"/>
                      </a:cubicBezTo>
                      <a:cubicBezTo>
                        <a:pt x="23" y="72"/>
                        <a:pt x="23" y="72"/>
                        <a:pt x="23" y="72"/>
                      </a:cubicBezTo>
                      <a:cubicBezTo>
                        <a:pt x="24" y="72"/>
                        <a:pt x="24" y="72"/>
                        <a:pt x="24" y="72"/>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4"/>
                        <a:pt x="24" y="74"/>
                        <a:pt x="24" y="74"/>
                      </a:cubicBezTo>
                      <a:cubicBezTo>
                        <a:pt x="24" y="74"/>
                        <a:pt x="24" y="74"/>
                        <a:pt x="24" y="74"/>
                      </a:cubicBezTo>
                      <a:cubicBezTo>
                        <a:pt x="24" y="74"/>
                        <a:pt x="24" y="74"/>
                        <a:pt x="24" y="74"/>
                      </a:cubicBezTo>
                      <a:cubicBezTo>
                        <a:pt x="24" y="74"/>
                        <a:pt x="24" y="74"/>
                        <a:pt x="24" y="74"/>
                      </a:cubicBezTo>
                      <a:cubicBezTo>
                        <a:pt x="24" y="74"/>
                        <a:pt x="24" y="74"/>
                        <a:pt x="24" y="74"/>
                      </a:cubicBezTo>
                      <a:cubicBezTo>
                        <a:pt x="24" y="75"/>
                        <a:pt x="24" y="75"/>
                        <a:pt x="24" y="75"/>
                      </a:cubicBezTo>
                      <a:cubicBezTo>
                        <a:pt x="25" y="75"/>
                        <a:pt x="25" y="75"/>
                        <a:pt x="25" y="75"/>
                      </a:cubicBezTo>
                      <a:cubicBezTo>
                        <a:pt x="25" y="75"/>
                        <a:pt x="25" y="75"/>
                        <a:pt x="25" y="75"/>
                      </a:cubicBezTo>
                      <a:cubicBezTo>
                        <a:pt x="25" y="75"/>
                        <a:pt x="25" y="75"/>
                        <a:pt x="25" y="75"/>
                      </a:cubicBezTo>
                      <a:cubicBezTo>
                        <a:pt x="25" y="75"/>
                        <a:pt x="25" y="75"/>
                        <a:pt x="25" y="75"/>
                      </a:cubicBezTo>
                      <a:cubicBezTo>
                        <a:pt x="25" y="75"/>
                        <a:pt x="25" y="75"/>
                        <a:pt x="25" y="75"/>
                      </a:cubicBezTo>
                      <a:cubicBezTo>
                        <a:pt x="24" y="75"/>
                        <a:pt x="24" y="75"/>
                        <a:pt x="24" y="75"/>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7"/>
                        <a:pt x="24" y="77"/>
                        <a:pt x="24" y="77"/>
                      </a:cubicBezTo>
                      <a:cubicBezTo>
                        <a:pt x="24" y="77"/>
                        <a:pt x="24" y="77"/>
                        <a:pt x="24" y="77"/>
                      </a:cubicBezTo>
                      <a:cubicBezTo>
                        <a:pt x="25" y="77"/>
                        <a:pt x="25" y="77"/>
                        <a:pt x="25" y="77"/>
                      </a:cubicBezTo>
                      <a:cubicBezTo>
                        <a:pt x="25" y="77"/>
                        <a:pt x="25" y="77"/>
                        <a:pt x="25" y="77"/>
                      </a:cubicBezTo>
                      <a:cubicBezTo>
                        <a:pt x="25" y="77"/>
                        <a:pt x="25" y="77"/>
                        <a:pt x="25" y="77"/>
                      </a:cubicBezTo>
                      <a:cubicBezTo>
                        <a:pt x="25" y="78"/>
                        <a:pt x="25" y="78"/>
                        <a:pt x="25" y="78"/>
                      </a:cubicBezTo>
                      <a:cubicBezTo>
                        <a:pt x="25" y="78"/>
                        <a:pt x="25" y="78"/>
                        <a:pt x="25" y="78"/>
                      </a:cubicBezTo>
                      <a:cubicBezTo>
                        <a:pt x="25" y="78"/>
                        <a:pt x="25" y="78"/>
                        <a:pt x="25" y="78"/>
                      </a:cubicBezTo>
                      <a:cubicBezTo>
                        <a:pt x="25" y="78"/>
                        <a:pt x="25" y="78"/>
                        <a:pt x="25" y="78"/>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6" y="81"/>
                        <a:pt x="26" y="81"/>
                        <a:pt x="26" y="81"/>
                      </a:cubicBezTo>
                      <a:cubicBezTo>
                        <a:pt x="26" y="81"/>
                        <a:pt x="26" y="81"/>
                        <a:pt x="26" y="81"/>
                      </a:cubicBezTo>
                      <a:cubicBezTo>
                        <a:pt x="26" y="81"/>
                        <a:pt x="26" y="81"/>
                        <a:pt x="26" y="81"/>
                      </a:cubicBezTo>
                      <a:cubicBezTo>
                        <a:pt x="26" y="81"/>
                        <a:pt x="26" y="81"/>
                        <a:pt x="26" y="81"/>
                      </a:cubicBezTo>
                      <a:cubicBezTo>
                        <a:pt x="26" y="81"/>
                        <a:pt x="26" y="81"/>
                        <a:pt x="26" y="81"/>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3"/>
                        <a:pt x="26" y="83"/>
                        <a:pt x="26" y="83"/>
                      </a:cubicBezTo>
                      <a:cubicBezTo>
                        <a:pt x="26" y="83"/>
                        <a:pt x="26" y="83"/>
                        <a:pt x="26" y="83"/>
                      </a:cubicBezTo>
                      <a:cubicBezTo>
                        <a:pt x="26" y="83"/>
                        <a:pt x="26" y="83"/>
                        <a:pt x="26" y="83"/>
                      </a:cubicBezTo>
                      <a:cubicBezTo>
                        <a:pt x="27" y="83"/>
                        <a:pt x="27" y="83"/>
                        <a:pt x="27" y="83"/>
                      </a:cubicBezTo>
                      <a:cubicBezTo>
                        <a:pt x="27" y="83"/>
                        <a:pt x="27" y="83"/>
                        <a:pt x="27" y="83"/>
                      </a:cubicBezTo>
                      <a:cubicBezTo>
                        <a:pt x="27" y="83"/>
                        <a:pt x="27" y="83"/>
                        <a:pt x="27" y="83"/>
                      </a:cubicBezTo>
                      <a:cubicBezTo>
                        <a:pt x="27" y="83"/>
                        <a:pt x="27" y="83"/>
                        <a:pt x="27" y="83"/>
                      </a:cubicBezTo>
                      <a:cubicBezTo>
                        <a:pt x="27" y="83"/>
                        <a:pt x="27" y="83"/>
                        <a:pt x="27" y="83"/>
                      </a:cubicBezTo>
                      <a:cubicBezTo>
                        <a:pt x="27" y="83"/>
                        <a:pt x="27" y="83"/>
                        <a:pt x="27" y="83"/>
                      </a:cubicBezTo>
                      <a:cubicBezTo>
                        <a:pt x="28" y="84"/>
                        <a:pt x="28" y="84"/>
                        <a:pt x="28" y="84"/>
                      </a:cubicBezTo>
                      <a:cubicBezTo>
                        <a:pt x="28" y="84"/>
                        <a:pt x="28" y="84"/>
                        <a:pt x="28" y="84"/>
                      </a:cubicBezTo>
                      <a:cubicBezTo>
                        <a:pt x="28" y="85"/>
                        <a:pt x="28" y="85"/>
                        <a:pt x="28" y="85"/>
                      </a:cubicBezTo>
                      <a:cubicBezTo>
                        <a:pt x="28" y="85"/>
                        <a:pt x="28" y="85"/>
                        <a:pt x="28" y="85"/>
                      </a:cubicBezTo>
                      <a:cubicBezTo>
                        <a:pt x="28" y="85"/>
                        <a:pt x="28" y="85"/>
                        <a:pt x="28" y="85"/>
                      </a:cubicBezTo>
                      <a:cubicBezTo>
                        <a:pt x="28" y="85"/>
                        <a:pt x="28" y="85"/>
                        <a:pt x="28" y="85"/>
                      </a:cubicBezTo>
                      <a:cubicBezTo>
                        <a:pt x="28" y="86"/>
                        <a:pt x="28" y="86"/>
                        <a:pt x="28" y="86"/>
                      </a:cubicBezTo>
                      <a:cubicBezTo>
                        <a:pt x="28" y="86"/>
                        <a:pt x="28" y="86"/>
                        <a:pt x="28" y="86"/>
                      </a:cubicBezTo>
                      <a:cubicBezTo>
                        <a:pt x="28" y="86"/>
                        <a:pt x="28" y="86"/>
                        <a:pt x="28" y="86"/>
                      </a:cubicBezTo>
                      <a:cubicBezTo>
                        <a:pt x="28" y="86"/>
                        <a:pt x="28" y="86"/>
                        <a:pt x="28" y="86"/>
                      </a:cubicBezTo>
                      <a:cubicBezTo>
                        <a:pt x="28" y="86"/>
                        <a:pt x="28" y="86"/>
                        <a:pt x="28" y="86"/>
                      </a:cubicBezTo>
                      <a:cubicBezTo>
                        <a:pt x="27" y="86"/>
                        <a:pt x="27" y="86"/>
                        <a:pt x="27" y="86"/>
                      </a:cubicBezTo>
                      <a:cubicBezTo>
                        <a:pt x="27" y="86"/>
                        <a:pt x="27" y="86"/>
                        <a:pt x="27" y="86"/>
                      </a:cubicBezTo>
                      <a:cubicBezTo>
                        <a:pt x="27" y="86"/>
                        <a:pt x="27" y="86"/>
                        <a:pt x="27" y="86"/>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8"/>
                        <a:pt x="27" y="88"/>
                        <a:pt x="27" y="88"/>
                      </a:cubicBezTo>
                      <a:cubicBezTo>
                        <a:pt x="27" y="88"/>
                        <a:pt x="27" y="88"/>
                        <a:pt x="27" y="88"/>
                      </a:cubicBezTo>
                      <a:cubicBezTo>
                        <a:pt x="28" y="88"/>
                        <a:pt x="28" y="88"/>
                        <a:pt x="28" y="88"/>
                      </a:cubicBezTo>
                      <a:cubicBezTo>
                        <a:pt x="28" y="88"/>
                        <a:pt x="28" y="88"/>
                        <a:pt x="28" y="88"/>
                      </a:cubicBezTo>
                      <a:cubicBezTo>
                        <a:pt x="28" y="89"/>
                        <a:pt x="28" y="89"/>
                        <a:pt x="28" y="89"/>
                      </a:cubicBezTo>
                      <a:cubicBezTo>
                        <a:pt x="29" y="89"/>
                        <a:pt x="29" y="89"/>
                        <a:pt x="29" y="89"/>
                      </a:cubicBezTo>
                      <a:cubicBezTo>
                        <a:pt x="29" y="89"/>
                        <a:pt x="29" y="89"/>
                        <a:pt x="29" y="89"/>
                      </a:cubicBezTo>
                      <a:cubicBezTo>
                        <a:pt x="29" y="89"/>
                        <a:pt x="29" y="89"/>
                        <a:pt x="29" y="89"/>
                      </a:cubicBezTo>
                      <a:cubicBezTo>
                        <a:pt x="29" y="90"/>
                        <a:pt x="29" y="90"/>
                        <a:pt x="29" y="90"/>
                      </a:cubicBezTo>
                      <a:cubicBezTo>
                        <a:pt x="29" y="90"/>
                        <a:pt x="29" y="90"/>
                        <a:pt x="29" y="90"/>
                      </a:cubicBezTo>
                      <a:cubicBezTo>
                        <a:pt x="29" y="90"/>
                        <a:pt x="29" y="90"/>
                        <a:pt x="29" y="90"/>
                      </a:cubicBezTo>
                      <a:cubicBezTo>
                        <a:pt x="29" y="90"/>
                        <a:pt x="29" y="90"/>
                        <a:pt x="29" y="90"/>
                      </a:cubicBezTo>
                      <a:cubicBezTo>
                        <a:pt x="29" y="90"/>
                        <a:pt x="29" y="90"/>
                        <a:pt x="29" y="90"/>
                      </a:cubicBezTo>
                      <a:cubicBezTo>
                        <a:pt x="29" y="90"/>
                        <a:pt x="29" y="90"/>
                        <a:pt x="29" y="90"/>
                      </a:cubicBezTo>
                      <a:cubicBezTo>
                        <a:pt x="30" y="89"/>
                        <a:pt x="30" y="89"/>
                        <a:pt x="30" y="89"/>
                      </a:cubicBezTo>
                      <a:cubicBezTo>
                        <a:pt x="30" y="89"/>
                        <a:pt x="30" y="89"/>
                        <a:pt x="30" y="89"/>
                      </a:cubicBezTo>
                      <a:cubicBezTo>
                        <a:pt x="30" y="89"/>
                        <a:pt x="30" y="89"/>
                        <a:pt x="30" y="89"/>
                      </a:cubicBezTo>
                      <a:cubicBezTo>
                        <a:pt x="30" y="89"/>
                        <a:pt x="30" y="89"/>
                        <a:pt x="30" y="89"/>
                      </a:cubicBezTo>
                      <a:cubicBezTo>
                        <a:pt x="30" y="89"/>
                        <a:pt x="30" y="89"/>
                        <a:pt x="30" y="89"/>
                      </a:cubicBezTo>
                      <a:cubicBezTo>
                        <a:pt x="31" y="90"/>
                        <a:pt x="31" y="90"/>
                        <a:pt x="31" y="90"/>
                      </a:cubicBezTo>
                      <a:cubicBezTo>
                        <a:pt x="31" y="90"/>
                        <a:pt x="31" y="90"/>
                        <a:pt x="31" y="90"/>
                      </a:cubicBezTo>
                      <a:cubicBezTo>
                        <a:pt x="31" y="90"/>
                        <a:pt x="31" y="90"/>
                        <a:pt x="31" y="90"/>
                      </a:cubicBezTo>
                      <a:cubicBezTo>
                        <a:pt x="31" y="90"/>
                        <a:pt x="31" y="90"/>
                        <a:pt x="31" y="90"/>
                      </a:cubicBezTo>
                      <a:cubicBezTo>
                        <a:pt x="31" y="90"/>
                        <a:pt x="31" y="90"/>
                        <a:pt x="31" y="90"/>
                      </a:cubicBezTo>
                      <a:cubicBezTo>
                        <a:pt x="32" y="91"/>
                        <a:pt x="32" y="91"/>
                        <a:pt x="32" y="91"/>
                      </a:cubicBezTo>
                      <a:cubicBezTo>
                        <a:pt x="32" y="91"/>
                        <a:pt x="32" y="91"/>
                        <a:pt x="32" y="91"/>
                      </a:cubicBezTo>
                      <a:cubicBezTo>
                        <a:pt x="32" y="91"/>
                        <a:pt x="32" y="91"/>
                        <a:pt x="32" y="91"/>
                      </a:cubicBezTo>
                      <a:cubicBezTo>
                        <a:pt x="32" y="91"/>
                        <a:pt x="32" y="91"/>
                        <a:pt x="32" y="91"/>
                      </a:cubicBezTo>
                      <a:cubicBezTo>
                        <a:pt x="32" y="91"/>
                        <a:pt x="32" y="91"/>
                        <a:pt x="32" y="91"/>
                      </a:cubicBezTo>
                      <a:cubicBezTo>
                        <a:pt x="32" y="91"/>
                        <a:pt x="32" y="91"/>
                        <a:pt x="32" y="91"/>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3"/>
                        <a:pt x="32" y="93"/>
                        <a:pt x="32" y="93"/>
                      </a:cubicBezTo>
                      <a:cubicBezTo>
                        <a:pt x="32" y="93"/>
                        <a:pt x="32" y="93"/>
                        <a:pt x="32" y="93"/>
                      </a:cubicBezTo>
                      <a:cubicBezTo>
                        <a:pt x="32" y="93"/>
                        <a:pt x="32" y="93"/>
                        <a:pt x="32" y="93"/>
                      </a:cubicBezTo>
                      <a:cubicBezTo>
                        <a:pt x="33" y="93"/>
                        <a:pt x="33" y="93"/>
                        <a:pt x="33" y="93"/>
                      </a:cubicBezTo>
                      <a:cubicBezTo>
                        <a:pt x="33" y="93"/>
                        <a:pt x="33" y="93"/>
                        <a:pt x="33" y="93"/>
                      </a:cubicBezTo>
                      <a:cubicBezTo>
                        <a:pt x="32" y="93"/>
                        <a:pt x="32" y="93"/>
                        <a:pt x="32" y="93"/>
                      </a:cubicBezTo>
                      <a:cubicBezTo>
                        <a:pt x="32" y="93"/>
                        <a:pt x="32" y="93"/>
                        <a:pt x="32" y="93"/>
                      </a:cubicBezTo>
                      <a:cubicBezTo>
                        <a:pt x="32" y="93"/>
                        <a:pt x="32" y="93"/>
                        <a:pt x="32" y="93"/>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5"/>
                        <a:pt x="32" y="95"/>
                        <a:pt x="32" y="95"/>
                      </a:cubicBezTo>
                      <a:cubicBezTo>
                        <a:pt x="32" y="95"/>
                        <a:pt x="32" y="95"/>
                        <a:pt x="32" y="95"/>
                      </a:cubicBezTo>
                      <a:cubicBezTo>
                        <a:pt x="32" y="95"/>
                        <a:pt x="32" y="95"/>
                        <a:pt x="32" y="95"/>
                      </a:cubicBezTo>
                      <a:cubicBezTo>
                        <a:pt x="33" y="95"/>
                        <a:pt x="33" y="95"/>
                        <a:pt x="33" y="95"/>
                      </a:cubicBezTo>
                      <a:cubicBezTo>
                        <a:pt x="33" y="95"/>
                        <a:pt x="33" y="95"/>
                        <a:pt x="33" y="95"/>
                      </a:cubicBezTo>
                      <a:cubicBezTo>
                        <a:pt x="33" y="95"/>
                        <a:pt x="33" y="95"/>
                        <a:pt x="33" y="95"/>
                      </a:cubicBezTo>
                      <a:cubicBezTo>
                        <a:pt x="33" y="95"/>
                        <a:pt x="33" y="95"/>
                        <a:pt x="33" y="95"/>
                      </a:cubicBezTo>
                      <a:cubicBezTo>
                        <a:pt x="33" y="95"/>
                        <a:pt x="33" y="95"/>
                        <a:pt x="33" y="95"/>
                      </a:cubicBezTo>
                      <a:cubicBezTo>
                        <a:pt x="33" y="96"/>
                        <a:pt x="33" y="96"/>
                        <a:pt x="33" y="96"/>
                      </a:cubicBezTo>
                      <a:cubicBezTo>
                        <a:pt x="33" y="96"/>
                        <a:pt x="33" y="96"/>
                        <a:pt x="33" y="96"/>
                      </a:cubicBezTo>
                      <a:cubicBezTo>
                        <a:pt x="33" y="96"/>
                        <a:pt x="33" y="96"/>
                        <a:pt x="33" y="96"/>
                      </a:cubicBezTo>
                      <a:cubicBezTo>
                        <a:pt x="33" y="96"/>
                        <a:pt x="33" y="96"/>
                        <a:pt x="33" y="96"/>
                      </a:cubicBezTo>
                      <a:cubicBezTo>
                        <a:pt x="33" y="96"/>
                        <a:pt x="33" y="96"/>
                        <a:pt x="33" y="96"/>
                      </a:cubicBezTo>
                      <a:cubicBezTo>
                        <a:pt x="33" y="96"/>
                        <a:pt x="33" y="96"/>
                        <a:pt x="33" y="96"/>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4" y="98"/>
                        <a:pt x="34" y="98"/>
                        <a:pt x="34" y="98"/>
                      </a:cubicBezTo>
                      <a:cubicBezTo>
                        <a:pt x="34" y="98"/>
                        <a:pt x="34" y="98"/>
                        <a:pt x="34" y="98"/>
                      </a:cubicBezTo>
                      <a:cubicBezTo>
                        <a:pt x="34" y="98"/>
                        <a:pt x="34" y="98"/>
                        <a:pt x="34" y="98"/>
                      </a:cubicBezTo>
                      <a:cubicBezTo>
                        <a:pt x="34" y="98"/>
                        <a:pt x="34" y="98"/>
                        <a:pt x="34" y="98"/>
                      </a:cubicBezTo>
                      <a:cubicBezTo>
                        <a:pt x="34" y="98"/>
                        <a:pt x="34" y="98"/>
                        <a:pt x="34" y="98"/>
                      </a:cubicBezTo>
                      <a:cubicBezTo>
                        <a:pt x="34" y="98"/>
                        <a:pt x="34" y="98"/>
                        <a:pt x="34" y="98"/>
                      </a:cubicBezTo>
                      <a:cubicBezTo>
                        <a:pt x="35" y="99"/>
                        <a:pt x="35" y="99"/>
                        <a:pt x="35" y="99"/>
                      </a:cubicBezTo>
                      <a:cubicBezTo>
                        <a:pt x="35" y="99"/>
                        <a:pt x="35" y="99"/>
                        <a:pt x="35" y="99"/>
                      </a:cubicBezTo>
                      <a:cubicBezTo>
                        <a:pt x="35" y="99"/>
                        <a:pt x="35" y="99"/>
                        <a:pt x="35" y="99"/>
                      </a:cubicBezTo>
                      <a:cubicBezTo>
                        <a:pt x="35" y="99"/>
                        <a:pt x="35" y="99"/>
                        <a:pt x="35" y="99"/>
                      </a:cubicBezTo>
                      <a:cubicBezTo>
                        <a:pt x="35" y="99"/>
                        <a:pt x="35" y="99"/>
                        <a:pt x="35" y="99"/>
                      </a:cubicBezTo>
                      <a:cubicBezTo>
                        <a:pt x="35" y="99"/>
                        <a:pt x="35" y="99"/>
                        <a:pt x="35" y="99"/>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6" y="97"/>
                        <a:pt x="36" y="97"/>
                        <a:pt x="36" y="97"/>
                      </a:cubicBezTo>
                      <a:cubicBezTo>
                        <a:pt x="36" y="97"/>
                        <a:pt x="36" y="97"/>
                        <a:pt x="36" y="97"/>
                      </a:cubicBezTo>
                      <a:cubicBezTo>
                        <a:pt x="37" y="97"/>
                        <a:pt x="37" y="97"/>
                        <a:pt x="37" y="97"/>
                      </a:cubicBezTo>
                      <a:cubicBezTo>
                        <a:pt x="37" y="97"/>
                        <a:pt x="37" y="97"/>
                        <a:pt x="37" y="97"/>
                      </a:cubicBezTo>
                      <a:cubicBezTo>
                        <a:pt x="37" y="97"/>
                        <a:pt x="37" y="97"/>
                        <a:pt x="37" y="97"/>
                      </a:cubicBezTo>
                      <a:cubicBezTo>
                        <a:pt x="37" y="97"/>
                        <a:pt x="37" y="97"/>
                        <a:pt x="37" y="97"/>
                      </a:cubicBezTo>
                      <a:cubicBezTo>
                        <a:pt x="37" y="97"/>
                        <a:pt x="37" y="97"/>
                        <a:pt x="37" y="97"/>
                      </a:cubicBezTo>
                      <a:cubicBezTo>
                        <a:pt x="38" y="97"/>
                        <a:pt x="38" y="97"/>
                        <a:pt x="38"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2" y="98"/>
                        <a:pt x="42" y="98"/>
                        <a:pt x="42" y="98"/>
                      </a:cubicBezTo>
                      <a:cubicBezTo>
                        <a:pt x="42" y="98"/>
                        <a:pt x="42" y="98"/>
                        <a:pt x="42" y="98"/>
                      </a:cubicBezTo>
                      <a:cubicBezTo>
                        <a:pt x="42" y="98"/>
                        <a:pt x="42" y="98"/>
                        <a:pt x="42" y="98"/>
                      </a:cubicBezTo>
                      <a:cubicBezTo>
                        <a:pt x="42" y="97"/>
                        <a:pt x="42" y="97"/>
                        <a:pt x="42" y="97"/>
                      </a:cubicBezTo>
                      <a:cubicBezTo>
                        <a:pt x="42" y="97"/>
                        <a:pt x="42" y="97"/>
                        <a:pt x="42" y="97"/>
                      </a:cubicBezTo>
                      <a:cubicBezTo>
                        <a:pt x="42" y="97"/>
                        <a:pt x="42" y="97"/>
                        <a:pt x="42" y="97"/>
                      </a:cubicBezTo>
                      <a:cubicBezTo>
                        <a:pt x="42" y="96"/>
                        <a:pt x="42" y="96"/>
                        <a:pt x="42" y="96"/>
                      </a:cubicBezTo>
                      <a:cubicBezTo>
                        <a:pt x="43" y="96"/>
                        <a:pt x="43" y="96"/>
                        <a:pt x="43" y="96"/>
                      </a:cubicBezTo>
                      <a:cubicBezTo>
                        <a:pt x="43" y="96"/>
                        <a:pt x="43" y="96"/>
                        <a:pt x="43" y="96"/>
                      </a:cubicBezTo>
                      <a:cubicBezTo>
                        <a:pt x="43" y="96"/>
                        <a:pt x="43" y="96"/>
                        <a:pt x="43" y="96"/>
                      </a:cubicBezTo>
                      <a:cubicBezTo>
                        <a:pt x="43" y="96"/>
                        <a:pt x="43" y="96"/>
                        <a:pt x="43" y="96"/>
                      </a:cubicBezTo>
                      <a:cubicBezTo>
                        <a:pt x="43" y="96"/>
                        <a:pt x="43" y="96"/>
                        <a:pt x="43" y="96"/>
                      </a:cubicBezTo>
                      <a:cubicBezTo>
                        <a:pt x="43" y="96"/>
                        <a:pt x="43" y="96"/>
                        <a:pt x="43"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5" y="96"/>
                        <a:pt x="45" y="96"/>
                        <a:pt x="45" y="96"/>
                      </a:cubicBezTo>
                      <a:cubicBezTo>
                        <a:pt x="45" y="96"/>
                        <a:pt x="45" y="96"/>
                        <a:pt x="45" y="96"/>
                      </a:cubicBezTo>
                      <a:cubicBezTo>
                        <a:pt x="45" y="97"/>
                        <a:pt x="45" y="97"/>
                        <a:pt x="45" y="97"/>
                      </a:cubicBezTo>
                      <a:cubicBezTo>
                        <a:pt x="46" y="97"/>
                        <a:pt x="46" y="97"/>
                        <a:pt x="46" y="97"/>
                      </a:cubicBezTo>
                      <a:cubicBezTo>
                        <a:pt x="46" y="97"/>
                        <a:pt x="46" y="97"/>
                        <a:pt x="46" y="97"/>
                      </a:cubicBezTo>
                      <a:cubicBezTo>
                        <a:pt x="47" y="97"/>
                        <a:pt x="47" y="97"/>
                        <a:pt x="47"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9" y="97"/>
                        <a:pt x="49" y="97"/>
                        <a:pt x="49" y="97"/>
                      </a:cubicBezTo>
                      <a:cubicBezTo>
                        <a:pt x="49" y="97"/>
                        <a:pt x="49" y="97"/>
                        <a:pt x="49" y="97"/>
                      </a:cubicBezTo>
                      <a:cubicBezTo>
                        <a:pt x="49" y="97"/>
                        <a:pt x="49" y="97"/>
                        <a:pt x="49" y="97"/>
                      </a:cubicBezTo>
                      <a:cubicBezTo>
                        <a:pt x="49" y="97"/>
                        <a:pt x="49" y="97"/>
                        <a:pt x="49"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1" y="97"/>
                        <a:pt x="51" y="97"/>
                        <a:pt x="51" y="97"/>
                      </a:cubicBezTo>
                      <a:cubicBezTo>
                        <a:pt x="51" y="97"/>
                        <a:pt x="51" y="97"/>
                        <a:pt x="51" y="97"/>
                      </a:cubicBezTo>
                      <a:cubicBezTo>
                        <a:pt x="51" y="97"/>
                        <a:pt x="51" y="97"/>
                        <a:pt x="51" y="97"/>
                      </a:cubicBezTo>
                      <a:cubicBezTo>
                        <a:pt x="52" y="97"/>
                        <a:pt x="52" y="97"/>
                        <a:pt x="52" y="97"/>
                      </a:cubicBezTo>
                      <a:cubicBezTo>
                        <a:pt x="52" y="97"/>
                        <a:pt x="52" y="97"/>
                        <a:pt x="52" y="97"/>
                      </a:cubicBezTo>
                      <a:cubicBezTo>
                        <a:pt x="53" y="97"/>
                        <a:pt x="53" y="97"/>
                        <a:pt x="53" y="97"/>
                      </a:cubicBezTo>
                      <a:cubicBezTo>
                        <a:pt x="54" y="97"/>
                        <a:pt x="54" y="97"/>
                        <a:pt x="54" y="97"/>
                      </a:cubicBezTo>
                      <a:cubicBezTo>
                        <a:pt x="54" y="97"/>
                        <a:pt x="54" y="97"/>
                        <a:pt x="54" y="97"/>
                      </a:cubicBezTo>
                      <a:cubicBezTo>
                        <a:pt x="54" y="98"/>
                        <a:pt x="54" y="98"/>
                        <a:pt x="54" y="98"/>
                      </a:cubicBezTo>
                      <a:cubicBezTo>
                        <a:pt x="54" y="98"/>
                        <a:pt x="54" y="98"/>
                        <a:pt x="54" y="98"/>
                      </a:cubicBezTo>
                      <a:cubicBezTo>
                        <a:pt x="54" y="98"/>
                        <a:pt x="54" y="98"/>
                        <a:pt x="54" y="98"/>
                      </a:cubicBezTo>
                      <a:cubicBezTo>
                        <a:pt x="55" y="98"/>
                        <a:pt x="55" y="98"/>
                        <a:pt x="55" y="98"/>
                      </a:cubicBezTo>
                      <a:cubicBezTo>
                        <a:pt x="55" y="98"/>
                        <a:pt x="55" y="98"/>
                        <a:pt x="55" y="98"/>
                      </a:cubicBezTo>
                      <a:cubicBezTo>
                        <a:pt x="55" y="98"/>
                        <a:pt x="55" y="98"/>
                        <a:pt x="55" y="98"/>
                      </a:cubicBezTo>
                      <a:cubicBezTo>
                        <a:pt x="55" y="97"/>
                        <a:pt x="55" y="97"/>
                        <a:pt x="55" y="97"/>
                      </a:cubicBezTo>
                      <a:cubicBezTo>
                        <a:pt x="55" y="97"/>
                        <a:pt x="55" y="97"/>
                        <a:pt x="55" y="97"/>
                      </a:cubicBezTo>
                      <a:cubicBezTo>
                        <a:pt x="55" y="97"/>
                        <a:pt x="55" y="97"/>
                        <a:pt x="55"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6"/>
                        <a:pt x="54" y="96"/>
                        <a:pt x="54" y="96"/>
                      </a:cubicBezTo>
                      <a:cubicBezTo>
                        <a:pt x="54" y="96"/>
                        <a:pt x="54" y="96"/>
                        <a:pt x="54" y="96"/>
                      </a:cubicBezTo>
                      <a:cubicBezTo>
                        <a:pt x="54" y="96"/>
                        <a:pt x="54" y="96"/>
                        <a:pt x="54" y="96"/>
                      </a:cubicBezTo>
                      <a:cubicBezTo>
                        <a:pt x="54" y="96"/>
                        <a:pt x="54" y="96"/>
                        <a:pt x="54" y="96"/>
                      </a:cubicBezTo>
                      <a:cubicBezTo>
                        <a:pt x="54" y="96"/>
                        <a:pt x="54" y="96"/>
                        <a:pt x="54" y="96"/>
                      </a:cubicBezTo>
                      <a:cubicBezTo>
                        <a:pt x="54" y="96"/>
                        <a:pt x="54" y="96"/>
                        <a:pt x="54" y="96"/>
                      </a:cubicBezTo>
                      <a:cubicBezTo>
                        <a:pt x="55" y="96"/>
                        <a:pt x="55" y="96"/>
                        <a:pt x="55" y="96"/>
                      </a:cubicBezTo>
                      <a:cubicBezTo>
                        <a:pt x="55" y="96"/>
                        <a:pt x="55" y="96"/>
                        <a:pt x="55" y="96"/>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4"/>
                        <a:pt x="55" y="94"/>
                        <a:pt x="55" y="94"/>
                      </a:cubicBezTo>
                      <a:cubicBezTo>
                        <a:pt x="55" y="94"/>
                        <a:pt x="55" y="94"/>
                        <a:pt x="55" y="94"/>
                      </a:cubicBezTo>
                      <a:cubicBezTo>
                        <a:pt x="55" y="94"/>
                        <a:pt x="55" y="94"/>
                        <a:pt x="55" y="94"/>
                      </a:cubicBezTo>
                      <a:cubicBezTo>
                        <a:pt x="55" y="94"/>
                        <a:pt x="55" y="94"/>
                        <a:pt x="55" y="94"/>
                      </a:cubicBezTo>
                      <a:cubicBezTo>
                        <a:pt x="55" y="94"/>
                        <a:pt x="55" y="94"/>
                        <a:pt x="55" y="94"/>
                      </a:cubicBezTo>
                      <a:cubicBezTo>
                        <a:pt x="56" y="94"/>
                        <a:pt x="56" y="94"/>
                        <a:pt x="56" y="94"/>
                      </a:cubicBezTo>
                      <a:cubicBezTo>
                        <a:pt x="56" y="94"/>
                        <a:pt x="56" y="94"/>
                        <a:pt x="56" y="94"/>
                      </a:cubicBezTo>
                      <a:cubicBezTo>
                        <a:pt x="56" y="94"/>
                        <a:pt x="56" y="94"/>
                        <a:pt x="56" y="94"/>
                      </a:cubicBezTo>
                      <a:cubicBezTo>
                        <a:pt x="56" y="94"/>
                        <a:pt x="56" y="94"/>
                        <a:pt x="56" y="94"/>
                      </a:cubicBezTo>
                      <a:cubicBezTo>
                        <a:pt x="56" y="94"/>
                        <a:pt x="56" y="94"/>
                        <a:pt x="56" y="94"/>
                      </a:cubicBezTo>
                      <a:cubicBezTo>
                        <a:pt x="56" y="94"/>
                        <a:pt x="56" y="94"/>
                        <a:pt x="56" y="94"/>
                      </a:cubicBezTo>
                      <a:cubicBezTo>
                        <a:pt x="57" y="94"/>
                        <a:pt x="57" y="94"/>
                        <a:pt x="57" y="94"/>
                      </a:cubicBezTo>
                      <a:cubicBezTo>
                        <a:pt x="57" y="94"/>
                        <a:pt x="57" y="94"/>
                        <a:pt x="57" y="94"/>
                      </a:cubicBezTo>
                      <a:cubicBezTo>
                        <a:pt x="57" y="94"/>
                        <a:pt x="57" y="94"/>
                        <a:pt x="57" y="94"/>
                      </a:cubicBezTo>
                      <a:cubicBezTo>
                        <a:pt x="57" y="94"/>
                        <a:pt x="57" y="94"/>
                        <a:pt x="57" y="94"/>
                      </a:cubicBezTo>
                      <a:cubicBezTo>
                        <a:pt x="57" y="95"/>
                        <a:pt x="57" y="95"/>
                        <a:pt x="57" y="95"/>
                      </a:cubicBezTo>
                      <a:cubicBezTo>
                        <a:pt x="58" y="95"/>
                        <a:pt x="58" y="95"/>
                        <a:pt x="58" y="95"/>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7"/>
                        <a:pt x="58" y="97"/>
                        <a:pt x="58" y="97"/>
                      </a:cubicBezTo>
                      <a:cubicBezTo>
                        <a:pt x="58" y="97"/>
                        <a:pt x="58" y="97"/>
                        <a:pt x="58" y="97"/>
                      </a:cubicBezTo>
                      <a:cubicBezTo>
                        <a:pt x="58" y="97"/>
                        <a:pt x="58" y="97"/>
                        <a:pt x="58" y="97"/>
                      </a:cubicBezTo>
                      <a:cubicBezTo>
                        <a:pt x="58" y="97"/>
                        <a:pt x="58" y="97"/>
                        <a:pt x="58" y="97"/>
                      </a:cubicBezTo>
                      <a:cubicBezTo>
                        <a:pt x="58" y="97"/>
                        <a:pt x="58" y="97"/>
                        <a:pt x="58" y="97"/>
                      </a:cubicBezTo>
                      <a:cubicBezTo>
                        <a:pt x="59" y="97"/>
                        <a:pt x="59" y="97"/>
                        <a:pt x="59" y="97"/>
                      </a:cubicBezTo>
                      <a:cubicBezTo>
                        <a:pt x="59" y="97"/>
                        <a:pt x="59" y="97"/>
                        <a:pt x="59" y="97"/>
                      </a:cubicBezTo>
                      <a:cubicBezTo>
                        <a:pt x="59" y="97"/>
                        <a:pt x="59" y="97"/>
                        <a:pt x="59" y="97"/>
                      </a:cubicBezTo>
                      <a:cubicBezTo>
                        <a:pt x="59" y="98"/>
                        <a:pt x="59" y="98"/>
                        <a:pt x="59" y="98"/>
                      </a:cubicBezTo>
                      <a:cubicBezTo>
                        <a:pt x="59" y="98"/>
                        <a:pt x="59" y="98"/>
                        <a:pt x="59" y="98"/>
                      </a:cubicBezTo>
                      <a:cubicBezTo>
                        <a:pt x="59" y="98"/>
                        <a:pt x="59" y="98"/>
                        <a:pt x="59" y="98"/>
                      </a:cubicBezTo>
                      <a:cubicBezTo>
                        <a:pt x="60" y="99"/>
                        <a:pt x="60" y="99"/>
                        <a:pt x="60" y="99"/>
                      </a:cubicBezTo>
                      <a:cubicBezTo>
                        <a:pt x="60" y="99"/>
                        <a:pt x="60" y="99"/>
                        <a:pt x="60" y="99"/>
                      </a:cubicBezTo>
                      <a:cubicBezTo>
                        <a:pt x="61" y="99"/>
                        <a:pt x="61" y="99"/>
                        <a:pt x="61" y="99"/>
                      </a:cubicBezTo>
                      <a:cubicBezTo>
                        <a:pt x="61" y="96"/>
                        <a:pt x="61" y="93"/>
                        <a:pt x="62" y="89"/>
                      </a:cubicBezTo>
                      <a:cubicBezTo>
                        <a:pt x="95" y="92"/>
                        <a:pt x="128" y="95"/>
                        <a:pt x="161" y="96"/>
                      </a:cubicBezTo>
                      <a:cubicBezTo>
                        <a:pt x="161" y="96"/>
                        <a:pt x="161" y="96"/>
                        <a:pt x="161" y="96"/>
                      </a:cubicBezTo>
                      <a:cubicBezTo>
                        <a:pt x="162" y="69"/>
                        <a:pt x="163" y="42"/>
                        <a:pt x="164" y="15"/>
                      </a:cubicBezTo>
                      <a:lnTo>
                        <a:pt x="162" y="15"/>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9" name="Freeform 369">
                  <a:extLst>
                    <a:ext uri="{FF2B5EF4-FFF2-40B4-BE49-F238E27FC236}">
                      <a16:creationId xmlns="" xmlns:a16="http://schemas.microsoft.com/office/drawing/2014/main" id="{9044C74E-97CE-46EA-9E5A-2B28A6C5DEF8}"/>
                    </a:ext>
                  </a:extLst>
                </p:cNvPr>
                <p:cNvSpPr>
                  <a:spLocks/>
                </p:cNvSpPr>
                <p:nvPr/>
              </p:nvSpPr>
              <p:spPr bwMode="auto">
                <a:xfrm>
                  <a:off x="4156053" y="3128255"/>
                  <a:ext cx="487554" cy="791620"/>
                </a:xfrm>
                <a:custGeom>
                  <a:avLst/>
                  <a:gdLst>
                    <a:gd name="T0" fmla="*/ 90 w 93"/>
                    <a:gd name="T1" fmla="*/ 98 h 151"/>
                    <a:gd name="T2" fmla="*/ 88 w 93"/>
                    <a:gd name="T3" fmla="*/ 96 h 151"/>
                    <a:gd name="T4" fmla="*/ 87 w 93"/>
                    <a:gd name="T5" fmla="*/ 97 h 151"/>
                    <a:gd name="T6" fmla="*/ 86 w 93"/>
                    <a:gd name="T7" fmla="*/ 99 h 151"/>
                    <a:gd name="T8" fmla="*/ 85 w 93"/>
                    <a:gd name="T9" fmla="*/ 99 h 151"/>
                    <a:gd name="T10" fmla="*/ 81 w 93"/>
                    <a:gd name="T11" fmla="*/ 99 h 151"/>
                    <a:gd name="T12" fmla="*/ 77 w 93"/>
                    <a:gd name="T13" fmla="*/ 98 h 151"/>
                    <a:gd name="T14" fmla="*/ 74 w 93"/>
                    <a:gd name="T15" fmla="*/ 99 h 151"/>
                    <a:gd name="T16" fmla="*/ 72 w 93"/>
                    <a:gd name="T17" fmla="*/ 99 h 151"/>
                    <a:gd name="T18" fmla="*/ 67 w 93"/>
                    <a:gd name="T19" fmla="*/ 100 h 151"/>
                    <a:gd name="T20" fmla="*/ 66 w 93"/>
                    <a:gd name="T21" fmla="*/ 100 h 151"/>
                    <a:gd name="T22" fmla="*/ 65 w 93"/>
                    <a:gd name="T23" fmla="*/ 97 h 151"/>
                    <a:gd name="T24" fmla="*/ 64 w 93"/>
                    <a:gd name="T25" fmla="*/ 95 h 151"/>
                    <a:gd name="T26" fmla="*/ 64 w 93"/>
                    <a:gd name="T27" fmla="*/ 94 h 151"/>
                    <a:gd name="T28" fmla="*/ 62 w 93"/>
                    <a:gd name="T29" fmla="*/ 91 h 151"/>
                    <a:gd name="T30" fmla="*/ 59 w 93"/>
                    <a:gd name="T31" fmla="*/ 90 h 151"/>
                    <a:gd name="T32" fmla="*/ 60 w 93"/>
                    <a:gd name="T33" fmla="*/ 88 h 151"/>
                    <a:gd name="T34" fmla="*/ 58 w 93"/>
                    <a:gd name="T35" fmla="*/ 85 h 151"/>
                    <a:gd name="T36" fmla="*/ 57 w 93"/>
                    <a:gd name="T37" fmla="*/ 82 h 151"/>
                    <a:gd name="T38" fmla="*/ 57 w 93"/>
                    <a:gd name="T39" fmla="*/ 79 h 151"/>
                    <a:gd name="T40" fmla="*/ 57 w 93"/>
                    <a:gd name="T41" fmla="*/ 77 h 151"/>
                    <a:gd name="T42" fmla="*/ 56 w 93"/>
                    <a:gd name="T43" fmla="*/ 75 h 151"/>
                    <a:gd name="T44" fmla="*/ 54 w 93"/>
                    <a:gd name="T45" fmla="*/ 73 h 151"/>
                    <a:gd name="T46" fmla="*/ 53 w 93"/>
                    <a:gd name="T47" fmla="*/ 74 h 151"/>
                    <a:gd name="T48" fmla="*/ 51 w 93"/>
                    <a:gd name="T49" fmla="*/ 75 h 151"/>
                    <a:gd name="T50" fmla="*/ 49 w 93"/>
                    <a:gd name="T51" fmla="*/ 76 h 151"/>
                    <a:gd name="T52" fmla="*/ 46 w 93"/>
                    <a:gd name="T53" fmla="*/ 74 h 151"/>
                    <a:gd name="T54" fmla="*/ 46 w 93"/>
                    <a:gd name="T55" fmla="*/ 72 h 151"/>
                    <a:gd name="T56" fmla="*/ 46 w 93"/>
                    <a:gd name="T57" fmla="*/ 70 h 151"/>
                    <a:gd name="T58" fmla="*/ 47 w 93"/>
                    <a:gd name="T59" fmla="*/ 69 h 151"/>
                    <a:gd name="T60" fmla="*/ 48 w 93"/>
                    <a:gd name="T61" fmla="*/ 67 h 151"/>
                    <a:gd name="T62" fmla="*/ 48 w 93"/>
                    <a:gd name="T63" fmla="*/ 64 h 151"/>
                    <a:gd name="T64" fmla="*/ 48 w 93"/>
                    <a:gd name="T65" fmla="*/ 62 h 151"/>
                    <a:gd name="T66" fmla="*/ 49 w 93"/>
                    <a:gd name="T67" fmla="*/ 60 h 151"/>
                    <a:gd name="T68" fmla="*/ 50 w 93"/>
                    <a:gd name="T69" fmla="*/ 58 h 151"/>
                    <a:gd name="T70" fmla="*/ 50 w 93"/>
                    <a:gd name="T71" fmla="*/ 56 h 151"/>
                    <a:gd name="T72" fmla="*/ 51 w 93"/>
                    <a:gd name="T73" fmla="*/ 54 h 151"/>
                    <a:gd name="T74" fmla="*/ 51 w 93"/>
                    <a:gd name="T75" fmla="*/ 52 h 151"/>
                    <a:gd name="T76" fmla="*/ 48 w 93"/>
                    <a:gd name="T77" fmla="*/ 53 h 151"/>
                    <a:gd name="T78" fmla="*/ 47 w 93"/>
                    <a:gd name="T79" fmla="*/ 51 h 151"/>
                    <a:gd name="T80" fmla="*/ 46 w 93"/>
                    <a:gd name="T81" fmla="*/ 50 h 151"/>
                    <a:gd name="T82" fmla="*/ 44 w 93"/>
                    <a:gd name="T83" fmla="*/ 47 h 151"/>
                    <a:gd name="T84" fmla="*/ 43 w 93"/>
                    <a:gd name="T85" fmla="*/ 45 h 151"/>
                    <a:gd name="T86" fmla="*/ 40 w 93"/>
                    <a:gd name="T87" fmla="*/ 40 h 151"/>
                    <a:gd name="T88" fmla="*/ 37 w 93"/>
                    <a:gd name="T89" fmla="*/ 38 h 151"/>
                    <a:gd name="T90" fmla="*/ 35 w 93"/>
                    <a:gd name="T91" fmla="*/ 34 h 151"/>
                    <a:gd name="T92" fmla="*/ 35 w 93"/>
                    <a:gd name="T93" fmla="*/ 33 h 151"/>
                    <a:gd name="T94" fmla="*/ 36 w 93"/>
                    <a:gd name="T95" fmla="*/ 31 h 151"/>
                    <a:gd name="T96" fmla="*/ 34 w 93"/>
                    <a:gd name="T97" fmla="*/ 27 h 151"/>
                    <a:gd name="T98" fmla="*/ 32 w 93"/>
                    <a:gd name="T99" fmla="*/ 24 h 151"/>
                    <a:gd name="T100" fmla="*/ 14 w 93"/>
                    <a:gd name="T101" fmla="*/ 55 h 151"/>
                    <a:gd name="T102" fmla="*/ 16 w 93"/>
                    <a:gd name="T103" fmla="*/ 65 h 151"/>
                    <a:gd name="T104" fmla="*/ 18 w 93"/>
                    <a:gd name="T105" fmla="*/ 71 h 151"/>
                    <a:gd name="T106" fmla="*/ 12 w 93"/>
                    <a:gd name="T107" fmla="*/ 80 h 151"/>
                    <a:gd name="T108" fmla="*/ 8 w 93"/>
                    <a:gd name="T109" fmla="*/ 86 h 151"/>
                    <a:gd name="T110" fmla="*/ 5 w 93"/>
                    <a:gd name="T111" fmla="*/ 91 h 151"/>
                    <a:gd name="T112" fmla="*/ 6 w 93"/>
                    <a:gd name="T113" fmla="*/ 94 h 151"/>
                    <a:gd name="T114" fmla="*/ 8 w 93"/>
                    <a:gd name="T115" fmla="*/ 96 h 151"/>
                    <a:gd name="T116" fmla="*/ 7 w 93"/>
                    <a:gd name="T117" fmla="*/ 98 h 151"/>
                    <a:gd name="T118" fmla="*/ 5 w 93"/>
                    <a:gd name="T119" fmla="*/ 10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3" h="151">
                      <a:moveTo>
                        <a:pt x="92" y="101"/>
                      </a:moveTo>
                      <a:cubicBezTo>
                        <a:pt x="92" y="101"/>
                        <a:pt x="92" y="101"/>
                        <a:pt x="92" y="101"/>
                      </a:cubicBezTo>
                      <a:cubicBezTo>
                        <a:pt x="91" y="100"/>
                        <a:pt x="91" y="100"/>
                        <a:pt x="91" y="100"/>
                      </a:cubicBezTo>
                      <a:cubicBezTo>
                        <a:pt x="91" y="100"/>
                        <a:pt x="91" y="100"/>
                        <a:pt x="91" y="100"/>
                      </a:cubicBezTo>
                      <a:cubicBezTo>
                        <a:pt x="91" y="100"/>
                        <a:pt x="91" y="100"/>
                        <a:pt x="91" y="100"/>
                      </a:cubicBezTo>
                      <a:cubicBezTo>
                        <a:pt x="91" y="99"/>
                        <a:pt x="91" y="99"/>
                        <a:pt x="91" y="99"/>
                      </a:cubicBezTo>
                      <a:cubicBezTo>
                        <a:pt x="91" y="99"/>
                        <a:pt x="91" y="99"/>
                        <a:pt x="91" y="99"/>
                      </a:cubicBezTo>
                      <a:cubicBezTo>
                        <a:pt x="91" y="99"/>
                        <a:pt x="91" y="99"/>
                        <a:pt x="91" y="99"/>
                      </a:cubicBezTo>
                      <a:cubicBezTo>
                        <a:pt x="90" y="99"/>
                        <a:pt x="90" y="99"/>
                        <a:pt x="90" y="99"/>
                      </a:cubicBezTo>
                      <a:cubicBezTo>
                        <a:pt x="90" y="99"/>
                        <a:pt x="90" y="99"/>
                        <a:pt x="90" y="99"/>
                      </a:cubicBezTo>
                      <a:cubicBezTo>
                        <a:pt x="90" y="99"/>
                        <a:pt x="90" y="99"/>
                        <a:pt x="90" y="99"/>
                      </a:cubicBezTo>
                      <a:cubicBezTo>
                        <a:pt x="90" y="99"/>
                        <a:pt x="90" y="99"/>
                        <a:pt x="90" y="99"/>
                      </a:cubicBezTo>
                      <a:cubicBezTo>
                        <a:pt x="90" y="99"/>
                        <a:pt x="90" y="99"/>
                        <a:pt x="90" y="99"/>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7"/>
                        <a:pt x="90" y="97"/>
                        <a:pt x="90" y="97"/>
                      </a:cubicBezTo>
                      <a:cubicBezTo>
                        <a:pt x="89" y="97"/>
                        <a:pt x="89" y="97"/>
                        <a:pt x="89" y="97"/>
                      </a:cubicBezTo>
                      <a:cubicBezTo>
                        <a:pt x="89" y="96"/>
                        <a:pt x="89" y="96"/>
                        <a:pt x="89" y="96"/>
                      </a:cubicBezTo>
                      <a:cubicBezTo>
                        <a:pt x="89" y="96"/>
                        <a:pt x="89" y="96"/>
                        <a:pt x="89" y="96"/>
                      </a:cubicBezTo>
                      <a:cubicBezTo>
                        <a:pt x="89" y="96"/>
                        <a:pt x="89" y="96"/>
                        <a:pt x="89" y="96"/>
                      </a:cubicBezTo>
                      <a:cubicBezTo>
                        <a:pt x="89" y="96"/>
                        <a:pt x="89" y="96"/>
                        <a:pt x="89" y="96"/>
                      </a:cubicBezTo>
                      <a:cubicBezTo>
                        <a:pt x="88" y="96"/>
                        <a:pt x="88" y="96"/>
                        <a:pt x="88" y="96"/>
                      </a:cubicBezTo>
                      <a:cubicBezTo>
                        <a:pt x="88" y="96"/>
                        <a:pt x="88" y="96"/>
                        <a:pt x="88" y="96"/>
                      </a:cubicBezTo>
                      <a:cubicBezTo>
                        <a:pt x="88" y="96"/>
                        <a:pt x="88" y="96"/>
                        <a:pt x="88" y="96"/>
                      </a:cubicBezTo>
                      <a:cubicBezTo>
                        <a:pt x="88" y="96"/>
                        <a:pt x="88" y="96"/>
                        <a:pt x="88" y="96"/>
                      </a:cubicBezTo>
                      <a:cubicBezTo>
                        <a:pt x="88" y="96"/>
                        <a:pt x="88" y="96"/>
                        <a:pt x="88" y="96"/>
                      </a:cubicBezTo>
                      <a:cubicBezTo>
                        <a:pt x="88" y="96"/>
                        <a:pt x="88" y="96"/>
                        <a:pt x="88" y="96"/>
                      </a:cubicBezTo>
                      <a:cubicBezTo>
                        <a:pt x="87" y="96"/>
                        <a:pt x="87" y="96"/>
                        <a:pt x="87" y="96"/>
                      </a:cubicBezTo>
                      <a:cubicBezTo>
                        <a:pt x="87" y="96"/>
                        <a:pt x="87" y="96"/>
                        <a:pt x="87" y="96"/>
                      </a:cubicBezTo>
                      <a:cubicBezTo>
                        <a:pt x="87" y="96"/>
                        <a:pt x="87" y="96"/>
                        <a:pt x="87" y="96"/>
                      </a:cubicBezTo>
                      <a:cubicBezTo>
                        <a:pt x="87" y="96"/>
                        <a:pt x="87" y="96"/>
                        <a:pt x="87" y="96"/>
                      </a:cubicBezTo>
                      <a:cubicBezTo>
                        <a:pt x="87" y="96"/>
                        <a:pt x="87" y="96"/>
                        <a:pt x="87" y="96"/>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8"/>
                        <a:pt x="87" y="98"/>
                        <a:pt x="87" y="98"/>
                      </a:cubicBezTo>
                      <a:cubicBezTo>
                        <a:pt x="87" y="98"/>
                        <a:pt x="87" y="98"/>
                        <a:pt x="87" y="98"/>
                      </a:cubicBezTo>
                      <a:cubicBezTo>
                        <a:pt x="86" y="98"/>
                        <a:pt x="86" y="98"/>
                        <a:pt x="86" y="98"/>
                      </a:cubicBezTo>
                      <a:cubicBezTo>
                        <a:pt x="86" y="98"/>
                        <a:pt x="86" y="98"/>
                        <a:pt x="86" y="98"/>
                      </a:cubicBezTo>
                      <a:cubicBezTo>
                        <a:pt x="86" y="98"/>
                        <a:pt x="86" y="98"/>
                        <a:pt x="86" y="98"/>
                      </a:cubicBezTo>
                      <a:cubicBezTo>
                        <a:pt x="86" y="98"/>
                        <a:pt x="86" y="98"/>
                        <a:pt x="86" y="98"/>
                      </a:cubicBezTo>
                      <a:cubicBezTo>
                        <a:pt x="86" y="98"/>
                        <a:pt x="86" y="98"/>
                        <a:pt x="86" y="98"/>
                      </a:cubicBezTo>
                      <a:cubicBezTo>
                        <a:pt x="86" y="98"/>
                        <a:pt x="86" y="98"/>
                        <a:pt x="86" y="98"/>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7" y="99"/>
                        <a:pt x="87" y="99"/>
                        <a:pt x="87" y="99"/>
                      </a:cubicBezTo>
                      <a:cubicBezTo>
                        <a:pt x="87" y="99"/>
                        <a:pt x="87" y="99"/>
                        <a:pt x="87" y="99"/>
                      </a:cubicBezTo>
                      <a:cubicBezTo>
                        <a:pt x="87" y="99"/>
                        <a:pt x="87" y="99"/>
                        <a:pt x="87" y="99"/>
                      </a:cubicBezTo>
                      <a:cubicBezTo>
                        <a:pt x="87" y="100"/>
                        <a:pt x="87" y="100"/>
                        <a:pt x="87" y="100"/>
                      </a:cubicBezTo>
                      <a:cubicBezTo>
                        <a:pt x="87" y="100"/>
                        <a:pt x="87" y="100"/>
                        <a:pt x="87" y="100"/>
                      </a:cubicBezTo>
                      <a:cubicBezTo>
                        <a:pt x="87" y="100"/>
                        <a:pt x="87" y="100"/>
                        <a:pt x="87" y="100"/>
                      </a:cubicBezTo>
                      <a:cubicBezTo>
                        <a:pt x="86" y="100"/>
                        <a:pt x="86" y="100"/>
                        <a:pt x="86" y="100"/>
                      </a:cubicBezTo>
                      <a:cubicBezTo>
                        <a:pt x="86" y="100"/>
                        <a:pt x="86" y="100"/>
                        <a:pt x="86" y="100"/>
                      </a:cubicBezTo>
                      <a:cubicBezTo>
                        <a:pt x="86" y="100"/>
                        <a:pt x="86" y="100"/>
                        <a:pt x="86" y="100"/>
                      </a:cubicBezTo>
                      <a:cubicBezTo>
                        <a:pt x="86" y="99"/>
                        <a:pt x="86" y="99"/>
                        <a:pt x="86" y="99"/>
                      </a:cubicBezTo>
                      <a:cubicBezTo>
                        <a:pt x="86" y="99"/>
                        <a:pt x="86" y="99"/>
                        <a:pt x="86" y="99"/>
                      </a:cubicBezTo>
                      <a:cubicBezTo>
                        <a:pt x="85" y="99"/>
                        <a:pt x="85" y="99"/>
                        <a:pt x="85" y="99"/>
                      </a:cubicBezTo>
                      <a:cubicBezTo>
                        <a:pt x="84" y="99"/>
                        <a:pt x="84" y="99"/>
                        <a:pt x="84" y="99"/>
                      </a:cubicBezTo>
                      <a:cubicBezTo>
                        <a:pt x="84" y="99"/>
                        <a:pt x="84" y="99"/>
                        <a:pt x="84" y="99"/>
                      </a:cubicBezTo>
                      <a:cubicBezTo>
                        <a:pt x="83" y="99"/>
                        <a:pt x="83" y="99"/>
                        <a:pt x="83" y="99"/>
                      </a:cubicBezTo>
                      <a:cubicBezTo>
                        <a:pt x="83" y="99"/>
                        <a:pt x="83" y="99"/>
                        <a:pt x="83" y="99"/>
                      </a:cubicBezTo>
                      <a:cubicBezTo>
                        <a:pt x="83" y="99"/>
                        <a:pt x="83" y="99"/>
                        <a:pt x="83"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1" y="99"/>
                        <a:pt x="81" y="99"/>
                        <a:pt x="81" y="99"/>
                      </a:cubicBezTo>
                      <a:cubicBezTo>
                        <a:pt x="81" y="99"/>
                        <a:pt x="81" y="99"/>
                        <a:pt x="81" y="99"/>
                      </a:cubicBezTo>
                      <a:cubicBezTo>
                        <a:pt x="81" y="99"/>
                        <a:pt x="81" y="99"/>
                        <a:pt x="81" y="99"/>
                      </a:cubicBezTo>
                      <a:cubicBezTo>
                        <a:pt x="81" y="99"/>
                        <a:pt x="81" y="99"/>
                        <a:pt x="81"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79" y="99"/>
                        <a:pt x="79" y="99"/>
                        <a:pt x="79" y="99"/>
                      </a:cubicBezTo>
                      <a:cubicBezTo>
                        <a:pt x="78" y="99"/>
                        <a:pt x="78" y="99"/>
                        <a:pt x="78" y="99"/>
                      </a:cubicBezTo>
                      <a:cubicBezTo>
                        <a:pt x="78" y="99"/>
                        <a:pt x="78" y="99"/>
                        <a:pt x="78" y="99"/>
                      </a:cubicBezTo>
                      <a:cubicBezTo>
                        <a:pt x="77" y="99"/>
                        <a:pt x="77" y="99"/>
                        <a:pt x="77" y="99"/>
                      </a:cubicBezTo>
                      <a:cubicBezTo>
                        <a:pt x="77" y="98"/>
                        <a:pt x="77" y="98"/>
                        <a:pt x="77" y="98"/>
                      </a:cubicBezTo>
                      <a:cubicBezTo>
                        <a:pt x="77" y="98"/>
                        <a:pt x="77" y="98"/>
                        <a:pt x="77"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5" y="98"/>
                        <a:pt x="75" y="98"/>
                        <a:pt x="75" y="98"/>
                      </a:cubicBezTo>
                      <a:cubicBezTo>
                        <a:pt x="75" y="98"/>
                        <a:pt x="75" y="98"/>
                        <a:pt x="75" y="98"/>
                      </a:cubicBezTo>
                      <a:cubicBezTo>
                        <a:pt x="75" y="98"/>
                        <a:pt x="75" y="98"/>
                        <a:pt x="75" y="98"/>
                      </a:cubicBezTo>
                      <a:cubicBezTo>
                        <a:pt x="75" y="98"/>
                        <a:pt x="75" y="98"/>
                        <a:pt x="75" y="98"/>
                      </a:cubicBezTo>
                      <a:cubicBezTo>
                        <a:pt x="75" y="98"/>
                        <a:pt x="75" y="98"/>
                        <a:pt x="75" y="98"/>
                      </a:cubicBezTo>
                      <a:cubicBezTo>
                        <a:pt x="75" y="98"/>
                        <a:pt x="75" y="98"/>
                        <a:pt x="75" y="98"/>
                      </a:cubicBezTo>
                      <a:cubicBezTo>
                        <a:pt x="74" y="98"/>
                        <a:pt x="74" y="98"/>
                        <a:pt x="74" y="98"/>
                      </a:cubicBezTo>
                      <a:cubicBezTo>
                        <a:pt x="74" y="99"/>
                        <a:pt x="74" y="99"/>
                        <a:pt x="74" y="99"/>
                      </a:cubicBezTo>
                      <a:cubicBezTo>
                        <a:pt x="74" y="99"/>
                        <a:pt x="74" y="99"/>
                        <a:pt x="74" y="99"/>
                      </a:cubicBezTo>
                      <a:cubicBezTo>
                        <a:pt x="74" y="99"/>
                        <a:pt x="74" y="99"/>
                        <a:pt x="74" y="99"/>
                      </a:cubicBezTo>
                      <a:cubicBezTo>
                        <a:pt x="74" y="100"/>
                        <a:pt x="74" y="100"/>
                        <a:pt x="74" y="100"/>
                      </a:cubicBezTo>
                      <a:cubicBezTo>
                        <a:pt x="74" y="100"/>
                        <a:pt x="74" y="100"/>
                        <a:pt x="74" y="100"/>
                      </a:cubicBezTo>
                      <a:cubicBezTo>
                        <a:pt x="74" y="100"/>
                        <a:pt x="74" y="100"/>
                        <a:pt x="74"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0" y="99"/>
                        <a:pt x="70" y="99"/>
                        <a:pt x="70" y="99"/>
                      </a:cubicBezTo>
                      <a:cubicBezTo>
                        <a:pt x="69" y="99"/>
                        <a:pt x="69" y="99"/>
                        <a:pt x="69" y="99"/>
                      </a:cubicBezTo>
                      <a:cubicBezTo>
                        <a:pt x="69" y="99"/>
                        <a:pt x="69" y="99"/>
                        <a:pt x="69" y="99"/>
                      </a:cubicBezTo>
                      <a:cubicBezTo>
                        <a:pt x="69" y="99"/>
                        <a:pt x="69" y="99"/>
                        <a:pt x="69" y="99"/>
                      </a:cubicBezTo>
                      <a:cubicBezTo>
                        <a:pt x="69" y="99"/>
                        <a:pt x="69" y="99"/>
                        <a:pt x="69" y="99"/>
                      </a:cubicBezTo>
                      <a:cubicBezTo>
                        <a:pt x="69" y="99"/>
                        <a:pt x="69" y="99"/>
                        <a:pt x="69" y="99"/>
                      </a:cubicBezTo>
                      <a:cubicBezTo>
                        <a:pt x="68" y="99"/>
                        <a:pt x="68" y="99"/>
                        <a:pt x="68" y="99"/>
                      </a:cubicBezTo>
                      <a:cubicBezTo>
                        <a:pt x="68" y="99"/>
                        <a:pt x="68" y="99"/>
                        <a:pt x="68" y="99"/>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7"/>
                        <a:pt x="65" y="97"/>
                        <a:pt x="65" y="97"/>
                      </a:cubicBezTo>
                      <a:cubicBezTo>
                        <a:pt x="65" y="97"/>
                        <a:pt x="65" y="97"/>
                        <a:pt x="65" y="97"/>
                      </a:cubicBezTo>
                      <a:cubicBezTo>
                        <a:pt x="65" y="97"/>
                        <a:pt x="65" y="97"/>
                        <a:pt x="65" y="97"/>
                      </a:cubicBezTo>
                      <a:cubicBezTo>
                        <a:pt x="65" y="97"/>
                        <a:pt x="65" y="97"/>
                        <a:pt x="65" y="97"/>
                      </a:cubicBezTo>
                      <a:cubicBezTo>
                        <a:pt x="65" y="97"/>
                        <a:pt x="65" y="97"/>
                        <a:pt x="65" y="97"/>
                      </a:cubicBezTo>
                      <a:cubicBezTo>
                        <a:pt x="64" y="97"/>
                        <a:pt x="64" y="97"/>
                        <a:pt x="64" y="97"/>
                      </a:cubicBezTo>
                      <a:cubicBezTo>
                        <a:pt x="64" y="97"/>
                        <a:pt x="64" y="97"/>
                        <a:pt x="64" y="97"/>
                      </a:cubicBezTo>
                      <a:cubicBezTo>
                        <a:pt x="64" y="97"/>
                        <a:pt x="64" y="97"/>
                        <a:pt x="64" y="97"/>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5"/>
                        <a:pt x="64" y="95"/>
                        <a:pt x="64" y="95"/>
                      </a:cubicBezTo>
                      <a:cubicBezTo>
                        <a:pt x="64" y="95"/>
                        <a:pt x="64" y="95"/>
                        <a:pt x="64" y="95"/>
                      </a:cubicBezTo>
                      <a:cubicBezTo>
                        <a:pt x="64" y="95"/>
                        <a:pt x="64" y="95"/>
                        <a:pt x="64" y="95"/>
                      </a:cubicBezTo>
                      <a:cubicBezTo>
                        <a:pt x="65" y="95"/>
                        <a:pt x="65" y="95"/>
                        <a:pt x="65" y="95"/>
                      </a:cubicBezTo>
                      <a:cubicBezTo>
                        <a:pt x="65" y="95"/>
                        <a:pt x="65" y="95"/>
                        <a:pt x="65" y="95"/>
                      </a:cubicBezTo>
                      <a:cubicBezTo>
                        <a:pt x="64" y="95"/>
                        <a:pt x="64" y="95"/>
                        <a:pt x="64" y="95"/>
                      </a:cubicBezTo>
                      <a:cubicBezTo>
                        <a:pt x="64" y="95"/>
                        <a:pt x="64" y="95"/>
                        <a:pt x="64" y="95"/>
                      </a:cubicBezTo>
                      <a:cubicBezTo>
                        <a:pt x="64" y="95"/>
                        <a:pt x="64" y="95"/>
                        <a:pt x="64" y="95"/>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3"/>
                        <a:pt x="64" y="93"/>
                        <a:pt x="64" y="93"/>
                      </a:cubicBezTo>
                      <a:cubicBezTo>
                        <a:pt x="64" y="93"/>
                        <a:pt x="64" y="93"/>
                        <a:pt x="64" y="93"/>
                      </a:cubicBezTo>
                      <a:cubicBezTo>
                        <a:pt x="64" y="93"/>
                        <a:pt x="64" y="93"/>
                        <a:pt x="64" y="93"/>
                      </a:cubicBezTo>
                      <a:cubicBezTo>
                        <a:pt x="64" y="93"/>
                        <a:pt x="64" y="93"/>
                        <a:pt x="64" y="93"/>
                      </a:cubicBezTo>
                      <a:cubicBezTo>
                        <a:pt x="64" y="93"/>
                        <a:pt x="64" y="93"/>
                        <a:pt x="64" y="93"/>
                      </a:cubicBezTo>
                      <a:cubicBezTo>
                        <a:pt x="64" y="93"/>
                        <a:pt x="64" y="93"/>
                        <a:pt x="64" y="93"/>
                      </a:cubicBezTo>
                      <a:cubicBezTo>
                        <a:pt x="63" y="92"/>
                        <a:pt x="63" y="92"/>
                        <a:pt x="63" y="92"/>
                      </a:cubicBezTo>
                      <a:cubicBezTo>
                        <a:pt x="63" y="92"/>
                        <a:pt x="63" y="92"/>
                        <a:pt x="63" y="92"/>
                      </a:cubicBezTo>
                      <a:cubicBezTo>
                        <a:pt x="63" y="92"/>
                        <a:pt x="63" y="92"/>
                        <a:pt x="63" y="92"/>
                      </a:cubicBezTo>
                      <a:cubicBezTo>
                        <a:pt x="63" y="92"/>
                        <a:pt x="63" y="92"/>
                        <a:pt x="63" y="92"/>
                      </a:cubicBezTo>
                      <a:cubicBezTo>
                        <a:pt x="63" y="92"/>
                        <a:pt x="63" y="92"/>
                        <a:pt x="63" y="92"/>
                      </a:cubicBezTo>
                      <a:cubicBezTo>
                        <a:pt x="62" y="91"/>
                        <a:pt x="62" y="91"/>
                        <a:pt x="62" y="91"/>
                      </a:cubicBezTo>
                      <a:cubicBezTo>
                        <a:pt x="62" y="91"/>
                        <a:pt x="62" y="91"/>
                        <a:pt x="62" y="91"/>
                      </a:cubicBezTo>
                      <a:cubicBezTo>
                        <a:pt x="62" y="91"/>
                        <a:pt x="62" y="91"/>
                        <a:pt x="62" y="91"/>
                      </a:cubicBezTo>
                      <a:cubicBezTo>
                        <a:pt x="62" y="91"/>
                        <a:pt x="62" y="91"/>
                        <a:pt x="62" y="91"/>
                      </a:cubicBezTo>
                      <a:cubicBezTo>
                        <a:pt x="62" y="91"/>
                        <a:pt x="62" y="91"/>
                        <a:pt x="62" y="91"/>
                      </a:cubicBezTo>
                      <a:cubicBezTo>
                        <a:pt x="61" y="92"/>
                        <a:pt x="61" y="92"/>
                        <a:pt x="61" y="92"/>
                      </a:cubicBezTo>
                      <a:cubicBezTo>
                        <a:pt x="61" y="92"/>
                        <a:pt x="61" y="92"/>
                        <a:pt x="61" y="92"/>
                      </a:cubicBezTo>
                      <a:cubicBezTo>
                        <a:pt x="61" y="92"/>
                        <a:pt x="61" y="92"/>
                        <a:pt x="61" y="92"/>
                      </a:cubicBezTo>
                      <a:cubicBezTo>
                        <a:pt x="61" y="92"/>
                        <a:pt x="61" y="92"/>
                        <a:pt x="61" y="92"/>
                      </a:cubicBezTo>
                      <a:cubicBezTo>
                        <a:pt x="61" y="92"/>
                        <a:pt x="61" y="92"/>
                        <a:pt x="61" y="92"/>
                      </a:cubicBezTo>
                      <a:cubicBezTo>
                        <a:pt x="61" y="92"/>
                        <a:pt x="61" y="92"/>
                        <a:pt x="61" y="92"/>
                      </a:cubicBezTo>
                      <a:cubicBezTo>
                        <a:pt x="61" y="91"/>
                        <a:pt x="61" y="91"/>
                        <a:pt x="61" y="91"/>
                      </a:cubicBezTo>
                      <a:cubicBezTo>
                        <a:pt x="61" y="91"/>
                        <a:pt x="61" y="91"/>
                        <a:pt x="61" y="91"/>
                      </a:cubicBezTo>
                      <a:cubicBezTo>
                        <a:pt x="61" y="91"/>
                        <a:pt x="61" y="91"/>
                        <a:pt x="61" y="91"/>
                      </a:cubicBezTo>
                      <a:cubicBezTo>
                        <a:pt x="60" y="91"/>
                        <a:pt x="60" y="91"/>
                        <a:pt x="60" y="91"/>
                      </a:cubicBezTo>
                      <a:cubicBezTo>
                        <a:pt x="60" y="90"/>
                        <a:pt x="60" y="90"/>
                        <a:pt x="60" y="90"/>
                      </a:cubicBezTo>
                      <a:cubicBezTo>
                        <a:pt x="60" y="90"/>
                        <a:pt x="60" y="90"/>
                        <a:pt x="60" y="90"/>
                      </a:cubicBezTo>
                      <a:cubicBezTo>
                        <a:pt x="59" y="90"/>
                        <a:pt x="59" y="90"/>
                        <a:pt x="59" y="90"/>
                      </a:cubicBezTo>
                      <a:cubicBezTo>
                        <a:pt x="59" y="90"/>
                        <a:pt x="59" y="90"/>
                        <a:pt x="59" y="90"/>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8"/>
                        <a:pt x="59" y="88"/>
                        <a:pt x="59" y="88"/>
                      </a:cubicBezTo>
                      <a:cubicBezTo>
                        <a:pt x="59" y="88"/>
                        <a:pt x="59" y="88"/>
                        <a:pt x="59" y="88"/>
                      </a:cubicBezTo>
                      <a:cubicBezTo>
                        <a:pt x="59" y="88"/>
                        <a:pt x="59" y="88"/>
                        <a:pt x="59" y="88"/>
                      </a:cubicBezTo>
                      <a:cubicBezTo>
                        <a:pt x="60" y="88"/>
                        <a:pt x="60" y="88"/>
                        <a:pt x="60" y="88"/>
                      </a:cubicBezTo>
                      <a:cubicBezTo>
                        <a:pt x="60" y="88"/>
                        <a:pt x="60" y="88"/>
                        <a:pt x="60" y="88"/>
                      </a:cubicBezTo>
                      <a:cubicBezTo>
                        <a:pt x="60" y="88"/>
                        <a:pt x="60" y="88"/>
                        <a:pt x="60" y="88"/>
                      </a:cubicBezTo>
                      <a:cubicBezTo>
                        <a:pt x="60" y="88"/>
                        <a:pt x="60" y="88"/>
                        <a:pt x="60" y="88"/>
                      </a:cubicBezTo>
                      <a:cubicBezTo>
                        <a:pt x="60" y="88"/>
                        <a:pt x="60" y="88"/>
                        <a:pt x="60" y="88"/>
                      </a:cubicBezTo>
                      <a:cubicBezTo>
                        <a:pt x="60" y="87"/>
                        <a:pt x="60" y="87"/>
                        <a:pt x="60" y="87"/>
                      </a:cubicBezTo>
                      <a:cubicBezTo>
                        <a:pt x="60" y="87"/>
                        <a:pt x="60" y="87"/>
                        <a:pt x="60" y="87"/>
                      </a:cubicBezTo>
                      <a:cubicBezTo>
                        <a:pt x="60" y="87"/>
                        <a:pt x="60" y="87"/>
                        <a:pt x="60" y="87"/>
                      </a:cubicBezTo>
                      <a:cubicBezTo>
                        <a:pt x="60" y="87"/>
                        <a:pt x="60" y="87"/>
                        <a:pt x="60" y="87"/>
                      </a:cubicBezTo>
                      <a:cubicBezTo>
                        <a:pt x="60" y="86"/>
                        <a:pt x="60" y="86"/>
                        <a:pt x="60" y="86"/>
                      </a:cubicBezTo>
                      <a:cubicBezTo>
                        <a:pt x="60" y="86"/>
                        <a:pt x="60" y="86"/>
                        <a:pt x="60" y="86"/>
                      </a:cubicBezTo>
                      <a:cubicBezTo>
                        <a:pt x="59" y="85"/>
                        <a:pt x="59" y="85"/>
                        <a:pt x="59" y="85"/>
                      </a:cubicBezTo>
                      <a:cubicBezTo>
                        <a:pt x="59" y="85"/>
                        <a:pt x="59" y="85"/>
                        <a:pt x="59" y="85"/>
                      </a:cubicBezTo>
                      <a:cubicBezTo>
                        <a:pt x="59" y="85"/>
                        <a:pt x="59" y="85"/>
                        <a:pt x="59" y="85"/>
                      </a:cubicBezTo>
                      <a:cubicBezTo>
                        <a:pt x="59" y="85"/>
                        <a:pt x="59" y="85"/>
                        <a:pt x="59" y="85"/>
                      </a:cubicBezTo>
                      <a:cubicBezTo>
                        <a:pt x="59" y="85"/>
                        <a:pt x="59" y="85"/>
                        <a:pt x="59" y="85"/>
                      </a:cubicBezTo>
                      <a:cubicBezTo>
                        <a:pt x="59" y="85"/>
                        <a:pt x="59" y="85"/>
                        <a:pt x="59" y="85"/>
                      </a:cubicBezTo>
                      <a:cubicBezTo>
                        <a:pt x="58" y="85"/>
                        <a:pt x="58" y="85"/>
                        <a:pt x="58" y="85"/>
                      </a:cubicBezTo>
                      <a:cubicBezTo>
                        <a:pt x="58" y="85"/>
                        <a:pt x="58" y="85"/>
                        <a:pt x="58" y="85"/>
                      </a:cubicBezTo>
                      <a:cubicBezTo>
                        <a:pt x="58" y="85"/>
                        <a:pt x="58" y="85"/>
                        <a:pt x="58" y="85"/>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7" y="82"/>
                        <a:pt x="57" y="82"/>
                        <a:pt x="57" y="82"/>
                      </a:cubicBezTo>
                      <a:cubicBezTo>
                        <a:pt x="57" y="82"/>
                        <a:pt x="57" y="82"/>
                        <a:pt x="57" y="82"/>
                      </a:cubicBezTo>
                      <a:cubicBezTo>
                        <a:pt x="57" y="82"/>
                        <a:pt x="57" y="82"/>
                        <a:pt x="57" y="82"/>
                      </a:cubicBezTo>
                      <a:cubicBezTo>
                        <a:pt x="57" y="82"/>
                        <a:pt x="57" y="82"/>
                        <a:pt x="57" y="82"/>
                      </a:cubicBezTo>
                      <a:cubicBezTo>
                        <a:pt x="57" y="82"/>
                        <a:pt x="57" y="82"/>
                        <a:pt x="57" y="82"/>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0"/>
                        <a:pt x="57" y="80"/>
                        <a:pt x="57" y="80"/>
                      </a:cubicBezTo>
                      <a:cubicBezTo>
                        <a:pt x="57" y="80"/>
                        <a:pt x="57" y="80"/>
                        <a:pt x="57" y="80"/>
                      </a:cubicBezTo>
                      <a:cubicBezTo>
                        <a:pt x="57" y="80"/>
                        <a:pt x="57" y="80"/>
                        <a:pt x="57" y="80"/>
                      </a:cubicBezTo>
                      <a:cubicBezTo>
                        <a:pt x="57" y="80"/>
                        <a:pt x="57" y="80"/>
                        <a:pt x="57" y="80"/>
                      </a:cubicBezTo>
                      <a:cubicBezTo>
                        <a:pt x="57" y="79"/>
                        <a:pt x="57" y="79"/>
                        <a:pt x="57" y="79"/>
                      </a:cubicBezTo>
                      <a:cubicBezTo>
                        <a:pt x="57" y="79"/>
                        <a:pt x="57" y="79"/>
                        <a:pt x="57" y="79"/>
                      </a:cubicBezTo>
                      <a:cubicBezTo>
                        <a:pt x="57" y="79"/>
                        <a:pt x="57" y="79"/>
                        <a:pt x="57" y="79"/>
                      </a:cubicBezTo>
                      <a:cubicBezTo>
                        <a:pt x="56" y="79"/>
                        <a:pt x="56" y="79"/>
                        <a:pt x="56" y="79"/>
                      </a:cubicBezTo>
                      <a:cubicBezTo>
                        <a:pt x="56" y="79"/>
                        <a:pt x="56" y="79"/>
                        <a:pt x="56" y="79"/>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7"/>
                        <a:pt x="56" y="77"/>
                        <a:pt x="56" y="77"/>
                      </a:cubicBezTo>
                      <a:cubicBezTo>
                        <a:pt x="57" y="77"/>
                        <a:pt x="57" y="77"/>
                        <a:pt x="57" y="77"/>
                      </a:cubicBezTo>
                      <a:cubicBezTo>
                        <a:pt x="57" y="77"/>
                        <a:pt x="57" y="77"/>
                        <a:pt x="57" y="77"/>
                      </a:cubicBezTo>
                      <a:cubicBezTo>
                        <a:pt x="57" y="77"/>
                        <a:pt x="57" y="77"/>
                        <a:pt x="57" y="77"/>
                      </a:cubicBezTo>
                      <a:cubicBezTo>
                        <a:pt x="57" y="77"/>
                        <a:pt x="57" y="77"/>
                        <a:pt x="57" y="77"/>
                      </a:cubicBezTo>
                      <a:cubicBezTo>
                        <a:pt x="57" y="77"/>
                        <a:pt x="57" y="77"/>
                        <a:pt x="57" y="77"/>
                      </a:cubicBezTo>
                      <a:cubicBezTo>
                        <a:pt x="56" y="77"/>
                        <a:pt x="56" y="77"/>
                        <a:pt x="56" y="77"/>
                      </a:cubicBezTo>
                      <a:cubicBezTo>
                        <a:pt x="56" y="76"/>
                        <a:pt x="56" y="76"/>
                        <a:pt x="56" y="76"/>
                      </a:cubicBezTo>
                      <a:cubicBezTo>
                        <a:pt x="56" y="76"/>
                        <a:pt x="56" y="76"/>
                        <a:pt x="56" y="76"/>
                      </a:cubicBezTo>
                      <a:cubicBezTo>
                        <a:pt x="56" y="76"/>
                        <a:pt x="56" y="76"/>
                        <a:pt x="56" y="76"/>
                      </a:cubicBezTo>
                      <a:cubicBezTo>
                        <a:pt x="56" y="76"/>
                        <a:pt x="56" y="76"/>
                        <a:pt x="56" y="76"/>
                      </a:cubicBezTo>
                      <a:cubicBezTo>
                        <a:pt x="56" y="76"/>
                        <a:pt x="56" y="76"/>
                        <a:pt x="56" y="76"/>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4"/>
                        <a:pt x="56" y="74"/>
                        <a:pt x="56"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5" y="73"/>
                        <a:pt x="55" y="73"/>
                        <a:pt x="55" y="73"/>
                      </a:cubicBezTo>
                      <a:cubicBezTo>
                        <a:pt x="55" y="73"/>
                        <a:pt x="55" y="73"/>
                        <a:pt x="55" y="73"/>
                      </a:cubicBezTo>
                      <a:cubicBezTo>
                        <a:pt x="54" y="73"/>
                        <a:pt x="54" y="73"/>
                        <a:pt x="54" y="73"/>
                      </a:cubicBezTo>
                      <a:cubicBezTo>
                        <a:pt x="54" y="73"/>
                        <a:pt x="54" y="73"/>
                        <a:pt x="54" y="73"/>
                      </a:cubicBezTo>
                      <a:cubicBezTo>
                        <a:pt x="54" y="72"/>
                        <a:pt x="54" y="72"/>
                        <a:pt x="54" y="72"/>
                      </a:cubicBezTo>
                      <a:cubicBezTo>
                        <a:pt x="54" y="72"/>
                        <a:pt x="54" y="72"/>
                        <a:pt x="54" y="72"/>
                      </a:cubicBezTo>
                      <a:cubicBezTo>
                        <a:pt x="54" y="72"/>
                        <a:pt x="54" y="72"/>
                        <a:pt x="54" y="72"/>
                      </a:cubicBezTo>
                      <a:cubicBezTo>
                        <a:pt x="54" y="73"/>
                        <a:pt x="54" y="73"/>
                        <a:pt x="54" y="73"/>
                      </a:cubicBezTo>
                      <a:cubicBezTo>
                        <a:pt x="54" y="73"/>
                        <a:pt x="54" y="73"/>
                        <a:pt x="54" y="73"/>
                      </a:cubicBezTo>
                      <a:cubicBezTo>
                        <a:pt x="54" y="73"/>
                        <a:pt x="54" y="73"/>
                        <a:pt x="54" y="73"/>
                      </a:cubicBezTo>
                      <a:cubicBezTo>
                        <a:pt x="53" y="73"/>
                        <a:pt x="53" y="73"/>
                        <a:pt x="53" y="73"/>
                      </a:cubicBezTo>
                      <a:cubicBezTo>
                        <a:pt x="54" y="73"/>
                        <a:pt x="54" y="73"/>
                        <a:pt x="54" y="73"/>
                      </a:cubicBezTo>
                      <a:cubicBezTo>
                        <a:pt x="54" y="73"/>
                        <a:pt x="54" y="73"/>
                        <a:pt x="54" y="73"/>
                      </a:cubicBezTo>
                      <a:cubicBezTo>
                        <a:pt x="54" y="73"/>
                        <a:pt x="54" y="73"/>
                        <a:pt x="54" y="73"/>
                      </a:cubicBezTo>
                      <a:cubicBezTo>
                        <a:pt x="54" y="73"/>
                        <a:pt x="54" y="73"/>
                        <a:pt x="54" y="73"/>
                      </a:cubicBezTo>
                      <a:cubicBezTo>
                        <a:pt x="53" y="73"/>
                        <a:pt x="53" y="73"/>
                        <a:pt x="53" y="73"/>
                      </a:cubicBezTo>
                      <a:cubicBezTo>
                        <a:pt x="53" y="73"/>
                        <a:pt x="53" y="73"/>
                        <a:pt x="53" y="73"/>
                      </a:cubicBezTo>
                      <a:cubicBezTo>
                        <a:pt x="53" y="73"/>
                        <a:pt x="53" y="73"/>
                        <a:pt x="53" y="73"/>
                      </a:cubicBezTo>
                      <a:cubicBezTo>
                        <a:pt x="53" y="73"/>
                        <a:pt x="53" y="73"/>
                        <a:pt x="53" y="73"/>
                      </a:cubicBezTo>
                      <a:cubicBezTo>
                        <a:pt x="53" y="74"/>
                        <a:pt x="53" y="74"/>
                        <a:pt x="53" y="74"/>
                      </a:cubicBezTo>
                      <a:cubicBezTo>
                        <a:pt x="53" y="74"/>
                        <a:pt x="53" y="74"/>
                        <a:pt x="53" y="74"/>
                      </a:cubicBezTo>
                      <a:cubicBezTo>
                        <a:pt x="53" y="74"/>
                        <a:pt x="53" y="74"/>
                        <a:pt x="53" y="74"/>
                      </a:cubicBezTo>
                      <a:cubicBezTo>
                        <a:pt x="53" y="74"/>
                        <a:pt x="53" y="74"/>
                        <a:pt x="53" y="74"/>
                      </a:cubicBezTo>
                      <a:cubicBezTo>
                        <a:pt x="53" y="74"/>
                        <a:pt x="53" y="74"/>
                        <a:pt x="53" y="74"/>
                      </a:cubicBezTo>
                      <a:cubicBezTo>
                        <a:pt x="53" y="74"/>
                        <a:pt x="53" y="74"/>
                        <a:pt x="53" y="74"/>
                      </a:cubicBezTo>
                      <a:cubicBezTo>
                        <a:pt x="52" y="74"/>
                        <a:pt x="52" y="74"/>
                        <a:pt x="52" y="74"/>
                      </a:cubicBezTo>
                      <a:cubicBezTo>
                        <a:pt x="52" y="74"/>
                        <a:pt x="52" y="74"/>
                        <a:pt x="52" y="74"/>
                      </a:cubicBezTo>
                      <a:cubicBezTo>
                        <a:pt x="52" y="74"/>
                        <a:pt x="52" y="74"/>
                        <a:pt x="52" y="74"/>
                      </a:cubicBezTo>
                      <a:cubicBezTo>
                        <a:pt x="52" y="74"/>
                        <a:pt x="52" y="74"/>
                        <a:pt x="52" y="74"/>
                      </a:cubicBezTo>
                      <a:cubicBezTo>
                        <a:pt x="52" y="74"/>
                        <a:pt x="52" y="74"/>
                        <a:pt x="52" y="74"/>
                      </a:cubicBezTo>
                      <a:cubicBezTo>
                        <a:pt x="52" y="75"/>
                        <a:pt x="52" y="75"/>
                        <a:pt x="52" y="75"/>
                      </a:cubicBezTo>
                      <a:cubicBezTo>
                        <a:pt x="52" y="75"/>
                        <a:pt x="52" y="75"/>
                        <a:pt x="52" y="75"/>
                      </a:cubicBezTo>
                      <a:cubicBezTo>
                        <a:pt x="52" y="75"/>
                        <a:pt x="52" y="75"/>
                        <a:pt x="52" y="75"/>
                      </a:cubicBezTo>
                      <a:cubicBezTo>
                        <a:pt x="52" y="75"/>
                        <a:pt x="52" y="75"/>
                        <a:pt x="52" y="75"/>
                      </a:cubicBezTo>
                      <a:cubicBezTo>
                        <a:pt x="52" y="75"/>
                        <a:pt x="52" y="75"/>
                        <a:pt x="52" y="75"/>
                      </a:cubicBezTo>
                      <a:cubicBezTo>
                        <a:pt x="51" y="75"/>
                        <a:pt x="51" y="75"/>
                        <a:pt x="51" y="75"/>
                      </a:cubicBezTo>
                      <a:cubicBezTo>
                        <a:pt x="51" y="75"/>
                        <a:pt x="51" y="75"/>
                        <a:pt x="51" y="75"/>
                      </a:cubicBezTo>
                      <a:cubicBezTo>
                        <a:pt x="51" y="75"/>
                        <a:pt x="51" y="75"/>
                        <a:pt x="51" y="75"/>
                      </a:cubicBezTo>
                      <a:cubicBezTo>
                        <a:pt x="51" y="75"/>
                        <a:pt x="51" y="75"/>
                        <a:pt x="51"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6"/>
                        <a:pt x="50" y="76"/>
                        <a:pt x="50" y="76"/>
                      </a:cubicBezTo>
                      <a:cubicBezTo>
                        <a:pt x="50" y="76"/>
                        <a:pt x="50" y="76"/>
                        <a:pt x="50" y="76"/>
                      </a:cubicBezTo>
                      <a:cubicBezTo>
                        <a:pt x="49" y="76"/>
                        <a:pt x="49" y="76"/>
                        <a:pt x="49" y="76"/>
                      </a:cubicBezTo>
                      <a:cubicBezTo>
                        <a:pt x="49" y="76"/>
                        <a:pt x="49" y="76"/>
                        <a:pt x="49" y="76"/>
                      </a:cubicBezTo>
                      <a:cubicBezTo>
                        <a:pt x="49" y="76"/>
                        <a:pt x="49" y="76"/>
                        <a:pt x="49" y="76"/>
                      </a:cubicBezTo>
                      <a:cubicBezTo>
                        <a:pt x="49" y="76"/>
                        <a:pt x="49" y="76"/>
                        <a:pt x="49" y="76"/>
                      </a:cubicBezTo>
                      <a:cubicBezTo>
                        <a:pt x="49" y="76"/>
                        <a:pt x="49" y="76"/>
                        <a:pt x="49" y="76"/>
                      </a:cubicBezTo>
                      <a:cubicBezTo>
                        <a:pt x="49" y="76"/>
                        <a:pt x="49" y="76"/>
                        <a:pt x="49" y="76"/>
                      </a:cubicBezTo>
                      <a:cubicBezTo>
                        <a:pt x="48" y="76"/>
                        <a:pt x="48" y="76"/>
                        <a:pt x="48" y="76"/>
                      </a:cubicBezTo>
                      <a:cubicBezTo>
                        <a:pt x="48" y="76"/>
                        <a:pt x="48" y="76"/>
                        <a:pt x="48" y="76"/>
                      </a:cubicBezTo>
                      <a:cubicBezTo>
                        <a:pt x="48" y="76"/>
                        <a:pt x="48" y="76"/>
                        <a:pt x="48" y="76"/>
                      </a:cubicBezTo>
                      <a:cubicBezTo>
                        <a:pt x="48" y="76"/>
                        <a:pt x="48" y="76"/>
                        <a:pt x="48" y="76"/>
                      </a:cubicBezTo>
                      <a:cubicBezTo>
                        <a:pt x="48" y="76"/>
                        <a:pt x="48" y="76"/>
                        <a:pt x="48" y="76"/>
                      </a:cubicBezTo>
                      <a:cubicBezTo>
                        <a:pt x="48" y="75"/>
                        <a:pt x="48" y="75"/>
                        <a:pt x="48" y="75"/>
                      </a:cubicBezTo>
                      <a:cubicBezTo>
                        <a:pt x="47" y="75"/>
                        <a:pt x="47" y="75"/>
                        <a:pt x="47" y="75"/>
                      </a:cubicBezTo>
                      <a:cubicBezTo>
                        <a:pt x="47" y="75"/>
                        <a:pt x="47" y="75"/>
                        <a:pt x="47" y="75"/>
                      </a:cubicBezTo>
                      <a:cubicBezTo>
                        <a:pt x="47" y="75"/>
                        <a:pt x="47" y="75"/>
                        <a:pt x="47" y="75"/>
                      </a:cubicBezTo>
                      <a:cubicBezTo>
                        <a:pt x="47" y="75"/>
                        <a:pt x="47" y="75"/>
                        <a:pt x="47" y="75"/>
                      </a:cubicBezTo>
                      <a:cubicBezTo>
                        <a:pt x="47" y="75"/>
                        <a:pt x="47" y="75"/>
                        <a:pt x="47" y="75"/>
                      </a:cubicBezTo>
                      <a:cubicBezTo>
                        <a:pt x="47" y="74"/>
                        <a:pt x="47" y="74"/>
                        <a:pt x="47" y="74"/>
                      </a:cubicBezTo>
                      <a:cubicBezTo>
                        <a:pt x="47" y="74"/>
                        <a:pt x="47" y="74"/>
                        <a:pt x="47"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2"/>
                        <a:pt x="46" y="72"/>
                        <a:pt x="46" y="72"/>
                      </a:cubicBezTo>
                      <a:cubicBezTo>
                        <a:pt x="46" y="72"/>
                        <a:pt x="46" y="72"/>
                        <a:pt x="46" y="72"/>
                      </a:cubicBezTo>
                      <a:cubicBezTo>
                        <a:pt x="47" y="72"/>
                        <a:pt x="47" y="72"/>
                        <a:pt x="47" y="72"/>
                      </a:cubicBezTo>
                      <a:cubicBezTo>
                        <a:pt x="47" y="72"/>
                        <a:pt x="47" y="72"/>
                        <a:pt x="47" y="72"/>
                      </a:cubicBezTo>
                      <a:cubicBezTo>
                        <a:pt x="47" y="72"/>
                        <a:pt x="47" y="72"/>
                        <a:pt x="47" y="72"/>
                      </a:cubicBezTo>
                      <a:cubicBezTo>
                        <a:pt x="47" y="72"/>
                        <a:pt x="47" y="72"/>
                        <a:pt x="47" y="72"/>
                      </a:cubicBezTo>
                      <a:cubicBezTo>
                        <a:pt x="47" y="72"/>
                        <a:pt x="47" y="72"/>
                        <a:pt x="47" y="72"/>
                      </a:cubicBezTo>
                      <a:cubicBezTo>
                        <a:pt x="47" y="72"/>
                        <a:pt x="47" y="72"/>
                        <a:pt x="47" y="72"/>
                      </a:cubicBezTo>
                      <a:cubicBezTo>
                        <a:pt x="47" y="71"/>
                        <a:pt x="47" y="71"/>
                        <a:pt x="47" y="71"/>
                      </a:cubicBezTo>
                      <a:cubicBezTo>
                        <a:pt x="47" y="71"/>
                        <a:pt x="47" y="71"/>
                        <a:pt x="47" y="71"/>
                      </a:cubicBezTo>
                      <a:cubicBezTo>
                        <a:pt x="47" y="71"/>
                        <a:pt x="47" y="71"/>
                        <a:pt x="47" y="71"/>
                      </a:cubicBezTo>
                      <a:cubicBezTo>
                        <a:pt x="46" y="71"/>
                        <a:pt x="46" y="71"/>
                        <a:pt x="46" y="71"/>
                      </a:cubicBezTo>
                      <a:cubicBezTo>
                        <a:pt x="46" y="71"/>
                        <a:pt x="46" y="71"/>
                        <a:pt x="46" y="71"/>
                      </a:cubicBezTo>
                      <a:cubicBezTo>
                        <a:pt x="46" y="71"/>
                        <a:pt x="46" y="71"/>
                        <a:pt x="46" y="71"/>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69"/>
                        <a:pt x="46" y="69"/>
                        <a:pt x="46"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8" y="69"/>
                        <a:pt x="48" y="69"/>
                        <a:pt x="48" y="69"/>
                      </a:cubicBezTo>
                      <a:cubicBezTo>
                        <a:pt x="48" y="69"/>
                        <a:pt x="48" y="69"/>
                        <a:pt x="48" y="69"/>
                      </a:cubicBezTo>
                      <a:cubicBezTo>
                        <a:pt x="48" y="69"/>
                        <a:pt x="48" y="69"/>
                        <a:pt x="48" y="69"/>
                      </a:cubicBezTo>
                      <a:cubicBezTo>
                        <a:pt x="48" y="68"/>
                        <a:pt x="48" y="68"/>
                        <a:pt x="48" y="68"/>
                      </a:cubicBezTo>
                      <a:cubicBezTo>
                        <a:pt x="49" y="68"/>
                        <a:pt x="49" y="68"/>
                        <a:pt x="49" y="68"/>
                      </a:cubicBezTo>
                      <a:cubicBezTo>
                        <a:pt x="49" y="68"/>
                        <a:pt x="49" y="68"/>
                        <a:pt x="49" y="68"/>
                      </a:cubicBezTo>
                      <a:cubicBezTo>
                        <a:pt x="49" y="68"/>
                        <a:pt x="49" y="68"/>
                        <a:pt x="49" y="68"/>
                      </a:cubicBezTo>
                      <a:cubicBezTo>
                        <a:pt x="49" y="68"/>
                        <a:pt x="49" y="68"/>
                        <a:pt x="49" y="68"/>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9" y="66"/>
                        <a:pt x="49" y="66"/>
                        <a:pt x="49" y="66"/>
                      </a:cubicBezTo>
                      <a:cubicBezTo>
                        <a:pt x="49" y="66"/>
                        <a:pt x="49" y="66"/>
                        <a:pt x="49" y="66"/>
                      </a:cubicBezTo>
                      <a:cubicBezTo>
                        <a:pt x="49" y="66"/>
                        <a:pt x="49" y="66"/>
                        <a:pt x="49" y="66"/>
                      </a:cubicBezTo>
                      <a:cubicBezTo>
                        <a:pt x="49" y="66"/>
                        <a:pt x="49" y="66"/>
                        <a:pt x="49" y="66"/>
                      </a:cubicBezTo>
                      <a:cubicBezTo>
                        <a:pt x="49" y="66"/>
                        <a:pt x="49" y="66"/>
                        <a:pt x="49" y="66"/>
                      </a:cubicBezTo>
                      <a:cubicBezTo>
                        <a:pt x="48" y="66"/>
                        <a:pt x="48" y="66"/>
                        <a:pt x="48" y="66"/>
                      </a:cubicBezTo>
                      <a:cubicBezTo>
                        <a:pt x="48" y="66"/>
                        <a:pt x="48" y="66"/>
                        <a:pt x="48" y="66"/>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3"/>
                        <a:pt x="48" y="63"/>
                        <a:pt x="48" y="63"/>
                      </a:cubicBezTo>
                      <a:cubicBezTo>
                        <a:pt x="48" y="63"/>
                        <a:pt x="48" y="63"/>
                        <a:pt x="48" y="63"/>
                      </a:cubicBezTo>
                      <a:cubicBezTo>
                        <a:pt x="48" y="63"/>
                        <a:pt x="48" y="63"/>
                        <a:pt x="48" y="63"/>
                      </a:cubicBezTo>
                      <a:cubicBezTo>
                        <a:pt x="48" y="63"/>
                        <a:pt x="48" y="63"/>
                        <a:pt x="48" y="63"/>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9" y="62"/>
                        <a:pt x="49" y="62"/>
                        <a:pt x="49" y="62"/>
                      </a:cubicBezTo>
                      <a:cubicBezTo>
                        <a:pt x="49" y="62"/>
                        <a:pt x="49" y="62"/>
                        <a:pt x="49" y="62"/>
                      </a:cubicBezTo>
                      <a:cubicBezTo>
                        <a:pt x="49" y="62"/>
                        <a:pt x="49" y="62"/>
                        <a:pt x="49" y="62"/>
                      </a:cubicBezTo>
                      <a:cubicBezTo>
                        <a:pt x="49" y="62"/>
                        <a:pt x="49" y="62"/>
                        <a:pt x="49" y="62"/>
                      </a:cubicBezTo>
                      <a:cubicBezTo>
                        <a:pt x="49" y="62"/>
                        <a:pt x="49" y="62"/>
                        <a:pt x="49" y="62"/>
                      </a:cubicBezTo>
                      <a:cubicBezTo>
                        <a:pt x="49" y="62"/>
                        <a:pt x="49" y="62"/>
                        <a:pt x="49" y="62"/>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59"/>
                        <a:pt x="49" y="59"/>
                        <a:pt x="49" y="59"/>
                      </a:cubicBezTo>
                      <a:cubicBezTo>
                        <a:pt x="49" y="59"/>
                        <a:pt x="49" y="59"/>
                        <a:pt x="49" y="59"/>
                      </a:cubicBezTo>
                      <a:cubicBezTo>
                        <a:pt x="49" y="59"/>
                        <a:pt x="49" y="59"/>
                        <a:pt x="49" y="59"/>
                      </a:cubicBezTo>
                      <a:cubicBezTo>
                        <a:pt x="50" y="59"/>
                        <a:pt x="50" y="59"/>
                        <a:pt x="50" y="59"/>
                      </a:cubicBezTo>
                      <a:cubicBezTo>
                        <a:pt x="50" y="59"/>
                        <a:pt x="50" y="59"/>
                        <a:pt x="50" y="59"/>
                      </a:cubicBezTo>
                      <a:cubicBezTo>
                        <a:pt x="50" y="59"/>
                        <a:pt x="50" y="59"/>
                        <a:pt x="50" y="59"/>
                      </a:cubicBezTo>
                      <a:cubicBezTo>
                        <a:pt x="50" y="59"/>
                        <a:pt x="50" y="59"/>
                        <a:pt x="50" y="59"/>
                      </a:cubicBezTo>
                      <a:cubicBezTo>
                        <a:pt x="50" y="58"/>
                        <a:pt x="50" y="58"/>
                        <a:pt x="50" y="58"/>
                      </a:cubicBezTo>
                      <a:cubicBezTo>
                        <a:pt x="50" y="58"/>
                        <a:pt x="50" y="58"/>
                        <a:pt x="50" y="58"/>
                      </a:cubicBezTo>
                      <a:cubicBezTo>
                        <a:pt x="50" y="58"/>
                        <a:pt x="50" y="58"/>
                        <a:pt x="50" y="58"/>
                      </a:cubicBezTo>
                      <a:cubicBezTo>
                        <a:pt x="50" y="58"/>
                        <a:pt x="50" y="58"/>
                        <a:pt x="50" y="58"/>
                      </a:cubicBezTo>
                      <a:cubicBezTo>
                        <a:pt x="50" y="57"/>
                        <a:pt x="50" y="57"/>
                        <a:pt x="50" y="57"/>
                      </a:cubicBezTo>
                      <a:cubicBezTo>
                        <a:pt x="50" y="57"/>
                        <a:pt x="50" y="57"/>
                        <a:pt x="50" y="57"/>
                      </a:cubicBezTo>
                      <a:cubicBezTo>
                        <a:pt x="50" y="57"/>
                        <a:pt x="50" y="57"/>
                        <a:pt x="50" y="57"/>
                      </a:cubicBezTo>
                      <a:cubicBezTo>
                        <a:pt x="50" y="57"/>
                        <a:pt x="50" y="57"/>
                        <a:pt x="50" y="57"/>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3"/>
                        <a:pt x="51" y="53"/>
                        <a:pt x="51" y="53"/>
                      </a:cubicBezTo>
                      <a:cubicBezTo>
                        <a:pt x="52" y="53"/>
                        <a:pt x="52" y="53"/>
                        <a:pt x="52" y="53"/>
                      </a:cubicBezTo>
                      <a:cubicBezTo>
                        <a:pt x="52" y="53"/>
                        <a:pt x="52" y="53"/>
                        <a:pt x="52" y="53"/>
                      </a:cubicBezTo>
                      <a:cubicBezTo>
                        <a:pt x="52" y="53"/>
                        <a:pt x="52" y="53"/>
                        <a:pt x="52" y="53"/>
                      </a:cubicBezTo>
                      <a:cubicBezTo>
                        <a:pt x="52" y="53"/>
                        <a:pt x="52" y="53"/>
                        <a:pt x="52" y="53"/>
                      </a:cubicBezTo>
                      <a:cubicBezTo>
                        <a:pt x="52" y="52"/>
                        <a:pt x="52" y="52"/>
                        <a:pt x="52" y="52"/>
                      </a:cubicBezTo>
                      <a:cubicBezTo>
                        <a:pt x="51" y="52"/>
                        <a:pt x="51" y="52"/>
                        <a:pt x="51" y="52"/>
                      </a:cubicBezTo>
                      <a:cubicBezTo>
                        <a:pt x="51" y="52"/>
                        <a:pt x="51" y="52"/>
                        <a:pt x="51" y="52"/>
                      </a:cubicBezTo>
                      <a:cubicBezTo>
                        <a:pt x="51" y="52"/>
                        <a:pt x="51" y="52"/>
                        <a:pt x="51" y="52"/>
                      </a:cubicBezTo>
                      <a:cubicBezTo>
                        <a:pt x="51" y="52"/>
                        <a:pt x="51" y="52"/>
                        <a:pt x="51" y="52"/>
                      </a:cubicBezTo>
                      <a:cubicBezTo>
                        <a:pt x="50" y="52"/>
                        <a:pt x="50" y="52"/>
                        <a:pt x="50" y="52"/>
                      </a:cubicBezTo>
                      <a:cubicBezTo>
                        <a:pt x="50" y="52"/>
                        <a:pt x="50" y="52"/>
                        <a:pt x="50" y="52"/>
                      </a:cubicBezTo>
                      <a:cubicBezTo>
                        <a:pt x="50" y="52"/>
                        <a:pt x="50" y="52"/>
                        <a:pt x="50" y="52"/>
                      </a:cubicBezTo>
                      <a:cubicBezTo>
                        <a:pt x="50" y="53"/>
                        <a:pt x="50" y="53"/>
                        <a:pt x="50" y="53"/>
                      </a:cubicBezTo>
                      <a:cubicBezTo>
                        <a:pt x="50" y="53"/>
                        <a:pt x="50" y="53"/>
                        <a:pt x="50" y="53"/>
                      </a:cubicBezTo>
                      <a:cubicBezTo>
                        <a:pt x="49" y="53"/>
                        <a:pt x="49" y="53"/>
                        <a:pt x="49" y="53"/>
                      </a:cubicBezTo>
                      <a:cubicBezTo>
                        <a:pt x="49" y="53"/>
                        <a:pt x="49" y="53"/>
                        <a:pt x="49" y="53"/>
                      </a:cubicBezTo>
                      <a:cubicBezTo>
                        <a:pt x="49" y="52"/>
                        <a:pt x="49" y="52"/>
                        <a:pt x="49" y="52"/>
                      </a:cubicBezTo>
                      <a:cubicBezTo>
                        <a:pt x="49" y="52"/>
                        <a:pt x="49" y="52"/>
                        <a:pt x="49" y="52"/>
                      </a:cubicBezTo>
                      <a:cubicBezTo>
                        <a:pt x="49" y="52"/>
                        <a:pt x="49" y="52"/>
                        <a:pt x="49" y="52"/>
                      </a:cubicBezTo>
                      <a:cubicBezTo>
                        <a:pt x="49" y="52"/>
                        <a:pt x="49" y="52"/>
                        <a:pt x="49" y="52"/>
                      </a:cubicBezTo>
                      <a:cubicBezTo>
                        <a:pt x="48" y="53"/>
                        <a:pt x="48" y="53"/>
                        <a:pt x="48" y="53"/>
                      </a:cubicBezTo>
                      <a:cubicBezTo>
                        <a:pt x="48" y="53"/>
                        <a:pt x="48" y="53"/>
                        <a:pt x="48" y="53"/>
                      </a:cubicBezTo>
                      <a:cubicBezTo>
                        <a:pt x="48" y="52"/>
                        <a:pt x="48" y="52"/>
                        <a:pt x="48" y="52"/>
                      </a:cubicBezTo>
                      <a:cubicBezTo>
                        <a:pt x="48" y="52"/>
                        <a:pt x="48" y="52"/>
                        <a:pt x="48" y="52"/>
                      </a:cubicBezTo>
                      <a:cubicBezTo>
                        <a:pt x="48" y="52"/>
                        <a:pt x="48" y="52"/>
                        <a:pt x="48" y="52"/>
                      </a:cubicBezTo>
                      <a:cubicBezTo>
                        <a:pt x="47" y="52"/>
                        <a:pt x="47" y="52"/>
                        <a:pt x="47" y="52"/>
                      </a:cubicBezTo>
                      <a:cubicBezTo>
                        <a:pt x="47" y="52"/>
                        <a:pt x="47" y="52"/>
                        <a:pt x="47" y="52"/>
                      </a:cubicBezTo>
                      <a:cubicBezTo>
                        <a:pt x="47" y="52"/>
                        <a:pt x="47" y="52"/>
                        <a:pt x="47" y="52"/>
                      </a:cubicBezTo>
                      <a:cubicBezTo>
                        <a:pt x="47" y="52"/>
                        <a:pt x="47" y="52"/>
                        <a:pt x="47" y="52"/>
                      </a:cubicBezTo>
                      <a:cubicBezTo>
                        <a:pt x="47" y="51"/>
                        <a:pt x="47" y="51"/>
                        <a:pt x="47" y="51"/>
                      </a:cubicBezTo>
                      <a:cubicBezTo>
                        <a:pt x="47" y="51"/>
                        <a:pt x="47" y="51"/>
                        <a:pt x="47" y="51"/>
                      </a:cubicBezTo>
                      <a:cubicBezTo>
                        <a:pt x="48" y="51"/>
                        <a:pt x="48" y="51"/>
                        <a:pt x="48" y="51"/>
                      </a:cubicBezTo>
                      <a:cubicBezTo>
                        <a:pt x="48" y="51"/>
                        <a:pt x="48" y="51"/>
                        <a:pt x="48" y="51"/>
                      </a:cubicBezTo>
                      <a:cubicBezTo>
                        <a:pt x="48" y="51"/>
                        <a:pt x="48" y="51"/>
                        <a:pt x="48" y="51"/>
                      </a:cubicBezTo>
                      <a:cubicBezTo>
                        <a:pt x="48" y="51"/>
                        <a:pt x="48" y="51"/>
                        <a:pt x="48" y="51"/>
                      </a:cubicBezTo>
                      <a:cubicBezTo>
                        <a:pt x="47" y="51"/>
                        <a:pt x="47" y="51"/>
                        <a:pt x="47" y="51"/>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6" y="50"/>
                        <a:pt x="46" y="50"/>
                        <a:pt x="46" y="50"/>
                      </a:cubicBezTo>
                      <a:cubicBezTo>
                        <a:pt x="46" y="51"/>
                        <a:pt x="46" y="51"/>
                        <a:pt x="46" y="51"/>
                      </a:cubicBezTo>
                      <a:cubicBezTo>
                        <a:pt x="46" y="51"/>
                        <a:pt x="46" y="51"/>
                        <a:pt x="46" y="51"/>
                      </a:cubicBezTo>
                      <a:cubicBezTo>
                        <a:pt x="46" y="51"/>
                        <a:pt x="46" y="51"/>
                        <a:pt x="46" y="51"/>
                      </a:cubicBezTo>
                      <a:cubicBezTo>
                        <a:pt x="46" y="51"/>
                        <a:pt x="46" y="51"/>
                        <a:pt x="46" y="51"/>
                      </a:cubicBezTo>
                      <a:cubicBezTo>
                        <a:pt x="46" y="51"/>
                        <a:pt x="46" y="51"/>
                        <a:pt x="46" y="51"/>
                      </a:cubicBezTo>
                      <a:cubicBezTo>
                        <a:pt x="46" y="51"/>
                        <a:pt x="46" y="51"/>
                        <a:pt x="46" y="51"/>
                      </a:cubicBezTo>
                      <a:cubicBezTo>
                        <a:pt x="46" y="50"/>
                        <a:pt x="46" y="50"/>
                        <a:pt x="46" y="50"/>
                      </a:cubicBezTo>
                      <a:cubicBezTo>
                        <a:pt x="46" y="50"/>
                        <a:pt x="46" y="50"/>
                        <a:pt x="46" y="50"/>
                      </a:cubicBezTo>
                      <a:cubicBezTo>
                        <a:pt x="46" y="50"/>
                        <a:pt x="46" y="50"/>
                        <a:pt x="46" y="50"/>
                      </a:cubicBezTo>
                      <a:cubicBezTo>
                        <a:pt x="46" y="50"/>
                        <a:pt x="46" y="50"/>
                        <a:pt x="46" y="50"/>
                      </a:cubicBezTo>
                      <a:cubicBezTo>
                        <a:pt x="46" y="50"/>
                        <a:pt x="46" y="50"/>
                        <a:pt x="46" y="50"/>
                      </a:cubicBezTo>
                      <a:cubicBezTo>
                        <a:pt x="46" y="49"/>
                        <a:pt x="46" y="49"/>
                        <a:pt x="46" y="49"/>
                      </a:cubicBezTo>
                      <a:cubicBezTo>
                        <a:pt x="46" y="49"/>
                        <a:pt x="46" y="49"/>
                        <a:pt x="46" y="49"/>
                      </a:cubicBezTo>
                      <a:cubicBezTo>
                        <a:pt x="45" y="49"/>
                        <a:pt x="45" y="49"/>
                        <a:pt x="45" y="49"/>
                      </a:cubicBezTo>
                      <a:cubicBezTo>
                        <a:pt x="45" y="49"/>
                        <a:pt x="45" y="49"/>
                        <a:pt x="45" y="49"/>
                      </a:cubicBezTo>
                      <a:cubicBezTo>
                        <a:pt x="45" y="49"/>
                        <a:pt x="45" y="49"/>
                        <a:pt x="45" y="49"/>
                      </a:cubicBezTo>
                      <a:cubicBezTo>
                        <a:pt x="45" y="49"/>
                        <a:pt x="45" y="49"/>
                        <a:pt x="45" y="49"/>
                      </a:cubicBezTo>
                      <a:cubicBezTo>
                        <a:pt x="45" y="48"/>
                        <a:pt x="45" y="48"/>
                        <a:pt x="45" y="48"/>
                      </a:cubicBezTo>
                      <a:cubicBezTo>
                        <a:pt x="44" y="48"/>
                        <a:pt x="44" y="48"/>
                        <a:pt x="44" y="48"/>
                      </a:cubicBezTo>
                      <a:cubicBezTo>
                        <a:pt x="44" y="48"/>
                        <a:pt x="44" y="48"/>
                        <a:pt x="44" y="48"/>
                      </a:cubicBezTo>
                      <a:cubicBezTo>
                        <a:pt x="44" y="48"/>
                        <a:pt x="44" y="48"/>
                        <a:pt x="44" y="48"/>
                      </a:cubicBezTo>
                      <a:cubicBezTo>
                        <a:pt x="44" y="48"/>
                        <a:pt x="44" y="48"/>
                        <a:pt x="44" y="48"/>
                      </a:cubicBezTo>
                      <a:cubicBezTo>
                        <a:pt x="44" y="47"/>
                        <a:pt x="44" y="47"/>
                        <a:pt x="44" y="47"/>
                      </a:cubicBezTo>
                      <a:cubicBezTo>
                        <a:pt x="44" y="47"/>
                        <a:pt x="44" y="47"/>
                        <a:pt x="44" y="47"/>
                      </a:cubicBezTo>
                      <a:cubicBezTo>
                        <a:pt x="44" y="47"/>
                        <a:pt x="44" y="47"/>
                        <a:pt x="44" y="47"/>
                      </a:cubicBezTo>
                      <a:cubicBezTo>
                        <a:pt x="44" y="47"/>
                        <a:pt x="44" y="47"/>
                        <a:pt x="44" y="47"/>
                      </a:cubicBezTo>
                      <a:cubicBezTo>
                        <a:pt x="44" y="47"/>
                        <a:pt x="44" y="47"/>
                        <a:pt x="44" y="47"/>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2" y="45"/>
                        <a:pt x="42" y="45"/>
                        <a:pt x="42" y="45"/>
                      </a:cubicBezTo>
                      <a:cubicBezTo>
                        <a:pt x="42" y="45"/>
                        <a:pt x="42" y="45"/>
                        <a:pt x="42" y="45"/>
                      </a:cubicBezTo>
                      <a:cubicBezTo>
                        <a:pt x="42" y="44"/>
                        <a:pt x="42" y="44"/>
                        <a:pt x="42" y="44"/>
                      </a:cubicBezTo>
                      <a:cubicBezTo>
                        <a:pt x="42" y="44"/>
                        <a:pt x="42" y="44"/>
                        <a:pt x="42" y="44"/>
                      </a:cubicBezTo>
                      <a:cubicBezTo>
                        <a:pt x="42" y="44"/>
                        <a:pt x="42" y="44"/>
                        <a:pt x="42" y="44"/>
                      </a:cubicBezTo>
                      <a:cubicBezTo>
                        <a:pt x="42" y="44"/>
                        <a:pt x="42" y="44"/>
                        <a:pt x="42" y="44"/>
                      </a:cubicBezTo>
                      <a:cubicBezTo>
                        <a:pt x="41" y="42"/>
                        <a:pt x="41" y="42"/>
                        <a:pt x="41" y="42"/>
                      </a:cubicBezTo>
                      <a:cubicBezTo>
                        <a:pt x="41" y="42"/>
                        <a:pt x="41" y="42"/>
                        <a:pt x="41" y="42"/>
                      </a:cubicBezTo>
                      <a:cubicBezTo>
                        <a:pt x="41" y="41"/>
                        <a:pt x="41" y="41"/>
                        <a:pt x="41" y="41"/>
                      </a:cubicBezTo>
                      <a:cubicBezTo>
                        <a:pt x="41" y="41"/>
                        <a:pt x="41" y="41"/>
                        <a:pt x="41" y="41"/>
                      </a:cubicBezTo>
                      <a:cubicBezTo>
                        <a:pt x="40" y="41"/>
                        <a:pt x="40" y="41"/>
                        <a:pt x="40" y="41"/>
                      </a:cubicBezTo>
                      <a:cubicBezTo>
                        <a:pt x="40" y="41"/>
                        <a:pt x="40" y="41"/>
                        <a:pt x="40" y="41"/>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39"/>
                        <a:pt x="40" y="39"/>
                        <a:pt x="40" y="39"/>
                      </a:cubicBezTo>
                      <a:cubicBezTo>
                        <a:pt x="40" y="39"/>
                        <a:pt x="40" y="39"/>
                        <a:pt x="40" y="39"/>
                      </a:cubicBezTo>
                      <a:cubicBezTo>
                        <a:pt x="40" y="39"/>
                        <a:pt x="40" y="39"/>
                        <a:pt x="40" y="39"/>
                      </a:cubicBezTo>
                      <a:cubicBezTo>
                        <a:pt x="39" y="39"/>
                        <a:pt x="39" y="39"/>
                        <a:pt x="39" y="39"/>
                      </a:cubicBezTo>
                      <a:cubicBezTo>
                        <a:pt x="39" y="39"/>
                        <a:pt x="39" y="39"/>
                        <a:pt x="39" y="39"/>
                      </a:cubicBezTo>
                      <a:cubicBezTo>
                        <a:pt x="39" y="38"/>
                        <a:pt x="39" y="38"/>
                        <a:pt x="39" y="38"/>
                      </a:cubicBezTo>
                      <a:cubicBezTo>
                        <a:pt x="38" y="38"/>
                        <a:pt x="38" y="38"/>
                        <a:pt x="38" y="38"/>
                      </a:cubicBezTo>
                      <a:cubicBezTo>
                        <a:pt x="37" y="38"/>
                        <a:pt x="37" y="38"/>
                        <a:pt x="37" y="38"/>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6"/>
                        <a:pt x="37" y="36"/>
                        <a:pt x="37" y="36"/>
                      </a:cubicBezTo>
                      <a:cubicBezTo>
                        <a:pt x="36" y="36"/>
                        <a:pt x="36" y="36"/>
                        <a:pt x="36" y="36"/>
                      </a:cubicBezTo>
                      <a:cubicBezTo>
                        <a:pt x="36" y="36"/>
                        <a:pt x="36" y="36"/>
                        <a:pt x="36" y="36"/>
                      </a:cubicBezTo>
                      <a:cubicBezTo>
                        <a:pt x="35" y="35"/>
                        <a:pt x="35" y="35"/>
                        <a:pt x="35" y="35"/>
                      </a:cubicBezTo>
                      <a:cubicBezTo>
                        <a:pt x="35" y="35"/>
                        <a:pt x="35" y="35"/>
                        <a:pt x="35" y="35"/>
                      </a:cubicBezTo>
                      <a:cubicBezTo>
                        <a:pt x="35" y="34"/>
                        <a:pt x="35" y="34"/>
                        <a:pt x="35" y="34"/>
                      </a:cubicBezTo>
                      <a:cubicBezTo>
                        <a:pt x="34" y="34"/>
                        <a:pt x="34" y="34"/>
                        <a:pt x="34" y="34"/>
                      </a:cubicBezTo>
                      <a:cubicBezTo>
                        <a:pt x="34" y="34"/>
                        <a:pt x="34" y="34"/>
                        <a:pt x="34" y="34"/>
                      </a:cubicBezTo>
                      <a:cubicBezTo>
                        <a:pt x="34" y="34"/>
                        <a:pt x="34" y="34"/>
                        <a:pt x="34" y="34"/>
                      </a:cubicBezTo>
                      <a:cubicBezTo>
                        <a:pt x="35" y="34"/>
                        <a:pt x="35" y="34"/>
                        <a:pt x="35" y="34"/>
                      </a:cubicBezTo>
                      <a:cubicBezTo>
                        <a:pt x="35" y="34"/>
                        <a:pt x="35" y="34"/>
                        <a:pt x="35" y="34"/>
                      </a:cubicBezTo>
                      <a:cubicBezTo>
                        <a:pt x="35" y="34"/>
                        <a:pt x="35" y="34"/>
                        <a:pt x="35" y="34"/>
                      </a:cubicBezTo>
                      <a:cubicBezTo>
                        <a:pt x="35" y="34"/>
                        <a:pt x="35" y="34"/>
                        <a:pt x="35" y="34"/>
                      </a:cubicBezTo>
                      <a:cubicBezTo>
                        <a:pt x="35" y="34"/>
                        <a:pt x="35" y="34"/>
                        <a:pt x="35" y="34"/>
                      </a:cubicBezTo>
                      <a:cubicBezTo>
                        <a:pt x="35" y="34"/>
                        <a:pt x="35" y="34"/>
                        <a:pt x="35"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3"/>
                        <a:pt x="36" y="33"/>
                        <a:pt x="36" y="33"/>
                      </a:cubicBezTo>
                      <a:cubicBezTo>
                        <a:pt x="35" y="33"/>
                        <a:pt x="35" y="33"/>
                        <a:pt x="35" y="33"/>
                      </a:cubicBezTo>
                      <a:cubicBezTo>
                        <a:pt x="35" y="33"/>
                        <a:pt x="35" y="33"/>
                        <a:pt x="35" y="33"/>
                      </a:cubicBezTo>
                      <a:cubicBezTo>
                        <a:pt x="35" y="33"/>
                        <a:pt x="35" y="33"/>
                        <a:pt x="35" y="33"/>
                      </a:cubicBezTo>
                      <a:cubicBezTo>
                        <a:pt x="35" y="33"/>
                        <a:pt x="35" y="33"/>
                        <a:pt x="35" y="33"/>
                      </a:cubicBezTo>
                      <a:cubicBezTo>
                        <a:pt x="35" y="33"/>
                        <a:pt x="35" y="33"/>
                        <a:pt x="35" y="33"/>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1"/>
                        <a:pt x="35" y="31"/>
                        <a:pt x="35" y="31"/>
                      </a:cubicBezTo>
                      <a:cubicBezTo>
                        <a:pt x="35" y="31"/>
                        <a:pt x="35" y="31"/>
                        <a:pt x="35" y="31"/>
                      </a:cubicBezTo>
                      <a:cubicBezTo>
                        <a:pt x="36" y="31"/>
                        <a:pt x="36" y="31"/>
                        <a:pt x="36" y="31"/>
                      </a:cubicBezTo>
                      <a:cubicBezTo>
                        <a:pt x="36" y="31"/>
                        <a:pt x="36" y="31"/>
                        <a:pt x="36" y="31"/>
                      </a:cubicBezTo>
                      <a:cubicBezTo>
                        <a:pt x="36" y="31"/>
                        <a:pt x="36" y="31"/>
                        <a:pt x="36" y="31"/>
                      </a:cubicBezTo>
                      <a:cubicBezTo>
                        <a:pt x="36" y="31"/>
                        <a:pt x="36" y="31"/>
                        <a:pt x="36" y="31"/>
                      </a:cubicBezTo>
                      <a:cubicBezTo>
                        <a:pt x="35" y="30"/>
                        <a:pt x="35" y="30"/>
                        <a:pt x="35" y="30"/>
                      </a:cubicBezTo>
                      <a:cubicBezTo>
                        <a:pt x="35" y="30"/>
                        <a:pt x="35" y="30"/>
                        <a:pt x="35" y="30"/>
                      </a:cubicBezTo>
                      <a:cubicBezTo>
                        <a:pt x="35" y="29"/>
                        <a:pt x="35" y="29"/>
                        <a:pt x="35" y="29"/>
                      </a:cubicBezTo>
                      <a:cubicBezTo>
                        <a:pt x="35" y="29"/>
                        <a:pt x="35" y="29"/>
                        <a:pt x="35" y="29"/>
                      </a:cubicBezTo>
                      <a:cubicBezTo>
                        <a:pt x="35" y="29"/>
                        <a:pt x="35" y="29"/>
                        <a:pt x="35" y="29"/>
                      </a:cubicBezTo>
                      <a:cubicBezTo>
                        <a:pt x="35" y="29"/>
                        <a:pt x="35" y="29"/>
                        <a:pt x="35" y="29"/>
                      </a:cubicBezTo>
                      <a:cubicBezTo>
                        <a:pt x="35" y="29"/>
                        <a:pt x="35" y="29"/>
                        <a:pt x="35" y="29"/>
                      </a:cubicBezTo>
                      <a:cubicBezTo>
                        <a:pt x="35" y="28"/>
                        <a:pt x="35" y="28"/>
                        <a:pt x="35" y="28"/>
                      </a:cubicBezTo>
                      <a:cubicBezTo>
                        <a:pt x="35" y="28"/>
                        <a:pt x="35" y="28"/>
                        <a:pt x="35" y="28"/>
                      </a:cubicBezTo>
                      <a:cubicBezTo>
                        <a:pt x="35" y="28"/>
                        <a:pt x="35" y="28"/>
                        <a:pt x="35" y="28"/>
                      </a:cubicBezTo>
                      <a:cubicBezTo>
                        <a:pt x="35" y="28"/>
                        <a:pt x="35" y="28"/>
                        <a:pt x="35" y="28"/>
                      </a:cubicBezTo>
                      <a:cubicBezTo>
                        <a:pt x="35" y="28"/>
                        <a:pt x="35" y="28"/>
                        <a:pt x="35" y="28"/>
                      </a:cubicBezTo>
                      <a:cubicBezTo>
                        <a:pt x="35" y="28"/>
                        <a:pt x="35" y="28"/>
                        <a:pt x="35" y="28"/>
                      </a:cubicBezTo>
                      <a:cubicBezTo>
                        <a:pt x="34" y="27"/>
                        <a:pt x="34" y="27"/>
                        <a:pt x="34" y="27"/>
                      </a:cubicBezTo>
                      <a:cubicBezTo>
                        <a:pt x="34" y="27"/>
                        <a:pt x="34" y="27"/>
                        <a:pt x="34" y="27"/>
                      </a:cubicBezTo>
                      <a:cubicBezTo>
                        <a:pt x="34" y="27"/>
                        <a:pt x="34" y="27"/>
                        <a:pt x="34" y="27"/>
                      </a:cubicBezTo>
                      <a:cubicBezTo>
                        <a:pt x="34" y="26"/>
                        <a:pt x="34" y="26"/>
                        <a:pt x="34" y="26"/>
                      </a:cubicBezTo>
                      <a:cubicBezTo>
                        <a:pt x="34" y="26"/>
                        <a:pt x="34" y="26"/>
                        <a:pt x="34" y="26"/>
                      </a:cubicBezTo>
                      <a:cubicBezTo>
                        <a:pt x="34" y="26"/>
                        <a:pt x="34" y="26"/>
                        <a:pt x="34" y="26"/>
                      </a:cubicBezTo>
                      <a:cubicBezTo>
                        <a:pt x="34" y="26"/>
                        <a:pt x="34" y="26"/>
                        <a:pt x="34" y="26"/>
                      </a:cubicBezTo>
                      <a:cubicBezTo>
                        <a:pt x="33" y="26"/>
                        <a:pt x="33" y="26"/>
                        <a:pt x="33" y="26"/>
                      </a:cubicBezTo>
                      <a:cubicBezTo>
                        <a:pt x="33" y="25"/>
                        <a:pt x="33" y="25"/>
                        <a:pt x="33" y="25"/>
                      </a:cubicBezTo>
                      <a:cubicBezTo>
                        <a:pt x="33" y="25"/>
                        <a:pt x="33" y="25"/>
                        <a:pt x="33" y="25"/>
                      </a:cubicBezTo>
                      <a:cubicBezTo>
                        <a:pt x="33" y="25"/>
                        <a:pt x="33" y="25"/>
                        <a:pt x="33" y="25"/>
                      </a:cubicBezTo>
                      <a:cubicBezTo>
                        <a:pt x="33" y="25"/>
                        <a:pt x="33" y="25"/>
                        <a:pt x="33" y="25"/>
                      </a:cubicBezTo>
                      <a:cubicBezTo>
                        <a:pt x="33" y="25"/>
                        <a:pt x="33" y="25"/>
                        <a:pt x="33" y="25"/>
                      </a:cubicBezTo>
                      <a:cubicBezTo>
                        <a:pt x="33" y="25"/>
                        <a:pt x="33" y="25"/>
                        <a:pt x="33" y="25"/>
                      </a:cubicBezTo>
                      <a:cubicBezTo>
                        <a:pt x="33" y="24"/>
                        <a:pt x="33" y="24"/>
                        <a:pt x="33" y="24"/>
                      </a:cubicBezTo>
                      <a:cubicBezTo>
                        <a:pt x="33" y="24"/>
                        <a:pt x="33" y="24"/>
                        <a:pt x="33" y="24"/>
                      </a:cubicBezTo>
                      <a:cubicBezTo>
                        <a:pt x="32" y="24"/>
                        <a:pt x="32" y="24"/>
                        <a:pt x="32" y="24"/>
                      </a:cubicBezTo>
                      <a:cubicBezTo>
                        <a:pt x="32" y="23"/>
                        <a:pt x="32" y="23"/>
                        <a:pt x="32" y="23"/>
                      </a:cubicBezTo>
                      <a:cubicBezTo>
                        <a:pt x="32" y="23"/>
                        <a:pt x="32" y="23"/>
                        <a:pt x="32" y="23"/>
                      </a:cubicBezTo>
                      <a:cubicBezTo>
                        <a:pt x="32" y="22"/>
                        <a:pt x="32" y="22"/>
                        <a:pt x="32" y="22"/>
                      </a:cubicBezTo>
                      <a:cubicBezTo>
                        <a:pt x="32" y="22"/>
                        <a:pt x="32" y="22"/>
                        <a:pt x="32" y="22"/>
                      </a:cubicBezTo>
                      <a:cubicBezTo>
                        <a:pt x="33" y="16"/>
                        <a:pt x="34" y="9"/>
                        <a:pt x="35" y="2"/>
                      </a:cubicBezTo>
                      <a:cubicBezTo>
                        <a:pt x="30" y="2"/>
                        <a:pt x="26" y="1"/>
                        <a:pt x="21" y="0"/>
                      </a:cubicBezTo>
                      <a:cubicBezTo>
                        <a:pt x="20" y="7"/>
                        <a:pt x="20" y="13"/>
                        <a:pt x="18" y="19"/>
                      </a:cubicBezTo>
                      <a:cubicBezTo>
                        <a:pt x="17" y="30"/>
                        <a:pt x="15" y="41"/>
                        <a:pt x="13" y="51"/>
                      </a:cubicBezTo>
                      <a:cubicBezTo>
                        <a:pt x="13" y="52"/>
                        <a:pt x="13" y="52"/>
                        <a:pt x="13" y="52"/>
                      </a:cubicBezTo>
                      <a:cubicBezTo>
                        <a:pt x="13" y="53"/>
                        <a:pt x="13" y="53"/>
                        <a:pt x="13" y="53"/>
                      </a:cubicBezTo>
                      <a:cubicBezTo>
                        <a:pt x="13" y="53"/>
                        <a:pt x="13" y="53"/>
                        <a:pt x="13" y="53"/>
                      </a:cubicBezTo>
                      <a:cubicBezTo>
                        <a:pt x="13" y="53"/>
                        <a:pt x="13" y="53"/>
                        <a:pt x="13" y="53"/>
                      </a:cubicBezTo>
                      <a:cubicBezTo>
                        <a:pt x="14" y="54"/>
                        <a:pt x="14" y="54"/>
                        <a:pt x="14" y="54"/>
                      </a:cubicBezTo>
                      <a:cubicBezTo>
                        <a:pt x="14" y="55"/>
                        <a:pt x="14" y="55"/>
                        <a:pt x="14" y="55"/>
                      </a:cubicBezTo>
                      <a:cubicBezTo>
                        <a:pt x="14" y="55"/>
                        <a:pt x="14" y="55"/>
                        <a:pt x="14" y="55"/>
                      </a:cubicBezTo>
                      <a:cubicBezTo>
                        <a:pt x="14" y="56"/>
                        <a:pt x="14" y="56"/>
                        <a:pt x="14" y="56"/>
                      </a:cubicBezTo>
                      <a:cubicBezTo>
                        <a:pt x="14" y="57"/>
                        <a:pt x="14" y="57"/>
                        <a:pt x="14" y="57"/>
                      </a:cubicBezTo>
                      <a:cubicBezTo>
                        <a:pt x="14" y="57"/>
                        <a:pt x="14" y="57"/>
                        <a:pt x="14" y="57"/>
                      </a:cubicBezTo>
                      <a:cubicBezTo>
                        <a:pt x="14" y="58"/>
                        <a:pt x="14" y="58"/>
                        <a:pt x="14" y="58"/>
                      </a:cubicBezTo>
                      <a:cubicBezTo>
                        <a:pt x="14" y="58"/>
                        <a:pt x="14" y="58"/>
                        <a:pt x="14" y="58"/>
                      </a:cubicBezTo>
                      <a:cubicBezTo>
                        <a:pt x="13" y="59"/>
                        <a:pt x="13" y="59"/>
                        <a:pt x="13" y="59"/>
                      </a:cubicBezTo>
                      <a:cubicBezTo>
                        <a:pt x="13" y="59"/>
                        <a:pt x="13" y="59"/>
                        <a:pt x="13" y="59"/>
                      </a:cubicBezTo>
                      <a:cubicBezTo>
                        <a:pt x="14" y="60"/>
                        <a:pt x="14" y="60"/>
                        <a:pt x="14" y="60"/>
                      </a:cubicBezTo>
                      <a:cubicBezTo>
                        <a:pt x="14" y="60"/>
                        <a:pt x="14" y="61"/>
                        <a:pt x="14" y="61"/>
                      </a:cubicBezTo>
                      <a:cubicBezTo>
                        <a:pt x="14" y="61"/>
                        <a:pt x="14" y="61"/>
                        <a:pt x="14" y="61"/>
                      </a:cubicBezTo>
                      <a:cubicBezTo>
                        <a:pt x="15" y="63"/>
                        <a:pt x="15" y="63"/>
                        <a:pt x="15" y="63"/>
                      </a:cubicBezTo>
                      <a:cubicBezTo>
                        <a:pt x="15" y="64"/>
                        <a:pt x="15" y="64"/>
                        <a:pt x="15" y="64"/>
                      </a:cubicBezTo>
                      <a:cubicBezTo>
                        <a:pt x="15" y="64"/>
                        <a:pt x="15" y="64"/>
                        <a:pt x="15" y="64"/>
                      </a:cubicBezTo>
                      <a:cubicBezTo>
                        <a:pt x="15" y="64"/>
                        <a:pt x="15" y="64"/>
                        <a:pt x="15" y="64"/>
                      </a:cubicBezTo>
                      <a:cubicBezTo>
                        <a:pt x="16" y="65"/>
                        <a:pt x="16" y="65"/>
                        <a:pt x="16" y="65"/>
                      </a:cubicBezTo>
                      <a:cubicBezTo>
                        <a:pt x="17" y="65"/>
                        <a:pt x="17" y="65"/>
                        <a:pt x="17" y="65"/>
                      </a:cubicBezTo>
                      <a:cubicBezTo>
                        <a:pt x="17" y="65"/>
                        <a:pt x="17" y="65"/>
                        <a:pt x="17" y="65"/>
                      </a:cubicBezTo>
                      <a:cubicBezTo>
                        <a:pt x="17" y="66"/>
                        <a:pt x="17" y="66"/>
                        <a:pt x="17" y="66"/>
                      </a:cubicBezTo>
                      <a:cubicBezTo>
                        <a:pt x="18" y="66"/>
                        <a:pt x="18" y="66"/>
                        <a:pt x="18" y="66"/>
                      </a:cubicBezTo>
                      <a:cubicBezTo>
                        <a:pt x="18" y="66"/>
                        <a:pt x="18" y="66"/>
                        <a:pt x="18" y="66"/>
                      </a:cubicBezTo>
                      <a:cubicBezTo>
                        <a:pt x="18" y="66"/>
                        <a:pt x="18" y="66"/>
                        <a:pt x="18" y="66"/>
                      </a:cubicBezTo>
                      <a:cubicBezTo>
                        <a:pt x="18" y="67"/>
                        <a:pt x="18" y="67"/>
                        <a:pt x="18" y="67"/>
                      </a:cubicBezTo>
                      <a:cubicBezTo>
                        <a:pt x="19" y="68"/>
                        <a:pt x="19" y="68"/>
                        <a:pt x="19" y="68"/>
                      </a:cubicBezTo>
                      <a:cubicBezTo>
                        <a:pt x="19" y="69"/>
                        <a:pt x="19" y="69"/>
                        <a:pt x="19" y="69"/>
                      </a:cubicBezTo>
                      <a:cubicBezTo>
                        <a:pt x="19" y="69"/>
                        <a:pt x="19" y="69"/>
                        <a:pt x="19" y="69"/>
                      </a:cubicBezTo>
                      <a:cubicBezTo>
                        <a:pt x="19" y="70"/>
                        <a:pt x="19" y="70"/>
                        <a:pt x="19" y="70"/>
                      </a:cubicBezTo>
                      <a:cubicBezTo>
                        <a:pt x="19" y="70"/>
                        <a:pt x="19" y="70"/>
                        <a:pt x="19" y="70"/>
                      </a:cubicBezTo>
                      <a:cubicBezTo>
                        <a:pt x="19" y="70"/>
                        <a:pt x="19" y="70"/>
                        <a:pt x="19" y="70"/>
                      </a:cubicBezTo>
                      <a:cubicBezTo>
                        <a:pt x="18" y="71"/>
                        <a:pt x="18" y="71"/>
                        <a:pt x="18" y="71"/>
                      </a:cubicBezTo>
                      <a:cubicBezTo>
                        <a:pt x="18" y="71"/>
                        <a:pt x="18" y="71"/>
                        <a:pt x="18" y="71"/>
                      </a:cubicBezTo>
                      <a:cubicBezTo>
                        <a:pt x="18" y="71"/>
                        <a:pt x="18" y="71"/>
                        <a:pt x="18" y="71"/>
                      </a:cubicBezTo>
                      <a:cubicBezTo>
                        <a:pt x="17" y="72"/>
                        <a:pt x="17" y="72"/>
                        <a:pt x="17" y="72"/>
                      </a:cubicBezTo>
                      <a:cubicBezTo>
                        <a:pt x="17" y="72"/>
                        <a:pt x="17" y="72"/>
                        <a:pt x="17" y="72"/>
                      </a:cubicBezTo>
                      <a:cubicBezTo>
                        <a:pt x="17" y="73"/>
                        <a:pt x="17" y="73"/>
                        <a:pt x="17" y="73"/>
                      </a:cubicBezTo>
                      <a:cubicBezTo>
                        <a:pt x="16" y="73"/>
                        <a:pt x="16" y="73"/>
                        <a:pt x="16" y="73"/>
                      </a:cubicBezTo>
                      <a:cubicBezTo>
                        <a:pt x="16" y="74"/>
                        <a:pt x="16" y="74"/>
                        <a:pt x="16" y="74"/>
                      </a:cubicBezTo>
                      <a:cubicBezTo>
                        <a:pt x="15" y="74"/>
                        <a:pt x="15" y="74"/>
                        <a:pt x="15" y="74"/>
                      </a:cubicBezTo>
                      <a:cubicBezTo>
                        <a:pt x="15" y="75"/>
                        <a:pt x="15" y="75"/>
                        <a:pt x="15" y="75"/>
                      </a:cubicBezTo>
                      <a:cubicBezTo>
                        <a:pt x="15" y="76"/>
                        <a:pt x="15" y="76"/>
                        <a:pt x="15" y="76"/>
                      </a:cubicBezTo>
                      <a:cubicBezTo>
                        <a:pt x="15" y="76"/>
                        <a:pt x="15" y="76"/>
                        <a:pt x="15" y="76"/>
                      </a:cubicBezTo>
                      <a:cubicBezTo>
                        <a:pt x="15" y="76"/>
                        <a:pt x="15" y="76"/>
                        <a:pt x="15" y="76"/>
                      </a:cubicBezTo>
                      <a:cubicBezTo>
                        <a:pt x="14" y="77"/>
                        <a:pt x="14" y="77"/>
                        <a:pt x="14" y="77"/>
                      </a:cubicBezTo>
                      <a:cubicBezTo>
                        <a:pt x="14" y="78"/>
                        <a:pt x="14" y="78"/>
                        <a:pt x="14" y="78"/>
                      </a:cubicBezTo>
                      <a:cubicBezTo>
                        <a:pt x="12" y="80"/>
                        <a:pt x="12" y="80"/>
                        <a:pt x="12" y="80"/>
                      </a:cubicBezTo>
                      <a:cubicBezTo>
                        <a:pt x="12" y="80"/>
                        <a:pt x="12" y="80"/>
                        <a:pt x="12" y="80"/>
                      </a:cubicBezTo>
                      <a:cubicBezTo>
                        <a:pt x="12" y="80"/>
                        <a:pt x="12" y="80"/>
                        <a:pt x="12" y="80"/>
                      </a:cubicBezTo>
                      <a:cubicBezTo>
                        <a:pt x="12" y="81"/>
                        <a:pt x="12" y="81"/>
                        <a:pt x="12" y="81"/>
                      </a:cubicBezTo>
                      <a:cubicBezTo>
                        <a:pt x="12" y="81"/>
                        <a:pt x="12" y="81"/>
                        <a:pt x="12" y="81"/>
                      </a:cubicBezTo>
                      <a:cubicBezTo>
                        <a:pt x="12" y="81"/>
                        <a:pt x="12" y="81"/>
                        <a:pt x="12" y="81"/>
                      </a:cubicBezTo>
                      <a:cubicBezTo>
                        <a:pt x="12" y="81"/>
                        <a:pt x="12" y="81"/>
                        <a:pt x="12" y="81"/>
                      </a:cubicBezTo>
                      <a:cubicBezTo>
                        <a:pt x="12" y="81"/>
                        <a:pt x="12" y="81"/>
                        <a:pt x="12" y="81"/>
                      </a:cubicBezTo>
                      <a:cubicBezTo>
                        <a:pt x="12" y="82"/>
                        <a:pt x="12" y="82"/>
                        <a:pt x="12" y="82"/>
                      </a:cubicBezTo>
                      <a:cubicBezTo>
                        <a:pt x="11" y="83"/>
                        <a:pt x="11" y="83"/>
                        <a:pt x="11" y="83"/>
                      </a:cubicBezTo>
                      <a:cubicBezTo>
                        <a:pt x="11" y="83"/>
                        <a:pt x="11" y="83"/>
                        <a:pt x="11" y="83"/>
                      </a:cubicBezTo>
                      <a:cubicBezTo>
                        <a:pt x="10" y="85"/>
                        <a:pt x="10" y="85"/>
                        <a:pt x="10" y="85"/>
                      </a:cubicBezTo>
                      <a:cubicBezTo>
                        <a:pt x="10" y="85"/>
                        <a:pt x="10" y="85"/>
                        <a:pt x="10" y="85"/>
                      </a:cubicBezTo>
                      <a:cubicBezTo>
                        <a:pt x="10" y="85"/>
                        <a:pt x="10" y="85"/>
                        <a:pt x="10" y="85"/>
                      </a:cubicBezTo>
                      <a:cubicBezTo>
                        <a:pt x="9" y="85"/>
                        <a:pt x="9" y="85"/>
                        <a:pt x="9" y="85"/>
                      </a:cubicBezTo>
                      <a:cubicBezTo>
                        <a:pt x="8" y="86"/>
                        <a:pt x="8" y="86"/>
                        <a:pt x="8" y="86"/>
                      </a:cubicBezTo>
                      <a:cubicBezTo>
                        <a:pt x="8" y="86"/>
                        <a:pt x="8" y="86"/>
                        <a:pt x="8" y="86"/>
                      </a:cubicBezTo>
                      <a:cubicBezTo>
                        <a:pt x="8" y="87"/>
                        <a:pt x="8" y="87"/>
                        <a:pt x="8" y="87"/>
                      </a:cubicBezTo>
                      <a:cubicBezTo>
                        <a:pt x="7" y="88"/>
                        <a:pt x="7" y="88"/>
                        <a:pt x="7" y="88"/>
                      </a:cubicBezTo>
                      <a:cubicBezTo>
                        <a:pt x="7" y="88"/>
                        <a:pt x="7" y="88"/>
                        <a:pt x="7" y="88"/>
                      </a:cubicBezTo>
                      <a:cubicBezTo>
                        <a:pt x="7" y="89"/>
                        <a:pt x="7" y="89"/>
                        <a:pt x="7" y="89"/>
                      </a:cubicBezTo>
                      <a:cubicBezTo>
                        <a:pt x="6" y="89"/>
                        <a:pt x="6" y="89"/>
                        <a:pt x="6" y="89"/>
                      </a:cubicBezTo>
                      <a:cubicBezTo>
                        <a:pt x="6" y="89"/>
                        <a:pt x="6" y="89"/>
                        <a:pt x="6" y="89"/>
                      </a:cubicBezTo>
                      <a:cubicBezTo>
                        <a:pt x="6" y="90"/>
                        <a:pt x="6" y="90"/>
                        <a:pt x="6" y="90"/>
                      </a:cubicBezTo>
                      <a:cubicBezTo>
                        <a:pt x="6" y="90"/>
                        <a:pt x="6" y="90"/>
                        <a:pt x="6" y="90"/>
                      </a:cubicBezTo>
                      <a:cubicBezTo>
                        <a:pt x="6" y="90"/>
                        <a:pt x="6" y="90"/>
                        <a:pt x="6" y="90"/>
                      </a:cubicBezTo>
                      <a:cubicBezTo>
                        <a:pt x="5" y="90"/>
                        <a:pt x="5" y="90"/>
                        <a:pt x="5" y="90"/>
                      </a:cubicBezTo>
                      <a:cubicBezTo>
                        <a:pt x="5" y="90"/>
                        <a:pt x="5" y="90"/>
                        <a:pt x="5" y="90"/>
                      </a:cubicBezTo>
                      <a:cubicBezTo>
                        <a:pt x="5" y="90"/>
                        <a:pt x="5" y="90"/>
                        <a:pt x="5" y="90"/>
                      </a:cubicBezTo>
                      <a:cubicBezTo>
                        <a:pt x="5" y="90"/>
                        <a:pt x="5" y="90"/>
                        <a:pt x="5" y="90"/>
                      </a:cubicBezTo>
                      <a:cubicBezTo>
                        <a:pt x="5" y="90"/>
                        <a:pt x="5" y="90"/>
                        <a:pt x="5" y="90"/>
                      </a:cubicBezTo>
                      <a:cubicBezTo>
                        <a:pt x="5" y="91"/>
                        <a:pt x="5" y="91"/>
                        <a:pt x="5" y="91"/>
                      </a:cubicBezTo>
                      <a:cubicBezTo>
                        <a:pt x="5" y="91"/>
                        <a:pt x="5" y="91"/>
                        <a:pt x="5" y="91"/>
                      </a:cubicBezTo>
                      <a:cubicBezTo>
                        <a:pt x="5" y="92"/>
                        <a:pt x="5" y="92"/>
                        <a:pt x="5" y="92"/>
                      </a:cubicBezTo>
                      <a:cubicBezTo>
                        <a:pt x="5" y="92"/>
                        <a:pt x="5" y="92"/>
                        <a:pt x="5" y="92"/>
                      </a:cubicBezTo>
                      <a:cubicBezTo>
                        <a:pt x="5" y="92"/>
                        <a:pt x="5" y="92"/>
                        <a:pt x="5" y="92"/>
                      </a:cubicBezTo>
                      <a:cubicBezTo>
                        <a:pt x="5" y="93"/>
                        <a:pt x="5" y="93"/>
                        <a:pt x="5" y="93"/>
                      </a:cubicBezTo>
                      <a:cubicBezTo>
                        <a:pt x="5" y="93"/>
                        <a:pt x="5" y="93"/>
                        <a:pt x="5" y="93"/>
                      </a:cubicBezTo>
                      <a:cubicBezTo>
                        <a:pt x="5" y="93"/>
                        <a:pt x="5" y="93"/>
                        <a:pt x="5" y="93"/>
                      </a:cubicBezTo>
                      <a:cubicBezTo>
                        <a:pt x="5" y="93"/>
                        <a:pt x="5" y="93"/>
                        <a:pt x="5" y="93"/>
                      </a:cubicBezTo>
                      <a:cubicBezTo>
                        <a:pt x="5" y="94"/>
                        <a:pt x="5" y="94"/>
                        <a:pt x="5" y="94"/>
                      </a:cubicBezTo>
                      <a:cubicBezTo>
                        <a:pt x="5" y="94"/>
                        <a:pt x="5" y="94"/>
                        <a:pt x="5" y="94"/>
                      </a:cubicBezTo>
                      <a:cubicBezTo>
                        <a:pt x="5" y="94"/>
                        <a:pt x="5" y="94"/>
                        <a:pt x="5" y="94"/>
                      </a:cubicBezTo>
                      <a:cubicBezTo>
                        <a:pt x="5" y="95"/>
                        <a:pt x="5" y="95"/>
                        <a:pt x="5" y="95"/>
                      </a:cubicBezTo>
                      <a:cubicBezTo>
                        <a:pt x="5" y="95"/>
                        <a:pt x="5" y="95"/>
                        <a:pt x="5" y="95"/>
                      </a:cubicBezTo>
                      <a:cubicBezTo>
                        <a:pt x="6" y="94"/>
                        <a:pt x="6" y="94"/>
                        <a:pt x="6" y="94"/>
                      </a:cubicBezTo>
                      <a:cubicBezTo>
                        <a:pt x="6" y="94"/>
                        <a:pt x="6" y="94"/>
                        <a:pt x="6" y="94"/>
                      </a:cubicBezTo>
                      <a:cubicBezTo>
                        <a:pt x="6" y="94"/>
                        <a:pt x="6" y="94"/>
                        <a:pt x="6" y="94"/>
                      </a:cubicBezTo>
                      <a:cubicBezTo>
                        <a:pt x="6" y="94"/>
                        <a:pt x="6" y="94"/>
                        <a:pt x="6" y="94"/>
                      </a:cubicBezTo>
                      <a:cubicBezTo>
                        <a:pt x="6" y="94"/>
                        <a:pt x="6" y="94"/>
                        <a:pt x="6" y="94"/>
                      </a:cubicBezTo>
                      <a:cubicBezTo>
                        <a:pt x="6" y="95"/>
                        <a:pt x="6" y="95"/>
                        <a:pt x="6" y="95"/>
                      </a:cubicBezTo>
                      <a:cubicBezTo>
                        <a:pt x="6" y="95"/>
                        <a:pt x="6" y="95"/>
                        <a:pt x="6" y="95"/>
                      </a:cubicBezTo>
                      <a:cubicBezTo>
                        <a:pt x="7" y="95"/>
                        <a:pt x="7" y="95"/>
                        <a:pt x="7" y="95"/>
                      </a:cubicBezTo>
                      <a:cubicBezTo>
                        <a:pt x="7" y="95"/>
                        <a:pt x="7" y="95"/>
                        <a:pt x="7" y="95"/>
                      </a:cubicBezTo>
                      <a:cubicBezTo>
                        <a:pt x="7" y="95"/>
                        <a:pt x="7" y="95"/>
                        <a:pt x="7" y="95"/>
                      </a:cubicBezTo>
                      <a:cubicBezTo>
                        <a:pt x="7" y="95"/>
                        <a:pt x="7" y="95"/>
                        <a:pt x="7" y="95"/>
                      </a:cubicBezTo>
                      <a:cubicBezTo>
                        <a:pt x="8" y="95"/>
                        <a:pt x="8" y="95"/>
                        <a:pt x="8" y="95"/>
                      </a:cubicBezTo>
                      <a:cubicBezTo>
                        <a:pt x="8" y="95"/>
                        <a:pt x="8" y="95"/>
                        <a:pt x="8" y="95"/>
                      </a:cubicBezTo>
                      <a:cubicBezTo>
                        <a:pt x="8" y="95"/>
                        <a:pt x="8" y="95"/>
                        <a:pt x="8" y="95"/>
                      </a:cubicBezTo>
                      <a:cubicBezTo>
                        <a:pt x="8" y="96"/>
                        <a:pt x="8" y="96"/>
                        <a:pt x="8" y="96"/>
                      </a:cubicBezTo>
                      <a:cubicBezTo>
                        <a:pt x="8" y="96"/>
                        <a:pt x="8" y="96"/>
                        <a:pt x="8" y="96"/>
                      </a:cubicBezTo>
                      <a:cubicBezTo>
                        <a:pt x="8" y="96"/>
                        <a:pt x="8" y="96"/>
                        <a:pt x="8" y="96"/>
                      </a:cubicBezTo>
                      <a:cubicBezTo>
                        <a:pt x="8" y="96"/>
                        <a:pt x="8" y="96"/>
                        <a:pt x="8" y="96"/>
                      </a:cubicBezTo>
                      <a:cubicBezTo>
                        <a:pt x="8" y="96"/>
                        <a:pt x="8" y="96"/>
                        <a:pt x="8" y="96"/>
                      </a:cubicBezTo>
                      <a:cubicBezTo>
                        <a:pt x="8" y="97"/>
                        <a:pt x="8" y="97"/>
                        <a:pt x="8" y="97"/>
                      </a:cubicBezTo>
                      <a:cubicBezTo>
                        <a:pt x="8" y="97"/>
                        <a:pt x="8" y="97"/>
                        <a:pt x="8" y="97"/>
                      </a:cubicBezTo>
                      <a:cubicBezTo>
                        <a:pt x="8" y="97"/>
                        <a:pt x="8" y="97"/>
                        <a:pt x="8" y="97"/>
                      </a:cubicBezTo>
                      <a:cubicBezTo>
                        <a:pt x="8" y="97"/>
                        <a:pt x="8" y="97"/>
                        <a:pt x="8" y="97"/>
                      </a:cubicBezTo>
                      <a:cubicBezTo>
                        <a:pt x="8" y="97"/>
                        <a:pt x="8" y="97"/>
                        <a:pt x="8" y="97"/>
                      </a:cubicBezTo>
                      <a:cubicBezTo>
                        <a:pt x="8" y="98"/>
                        <a:pt x="8" y="98"/>
                        <a:pt x="8" y="98"/>
                      </a:cubicBezTo>
                      <a:cubicBezTo>
                        <a:pt x="8" y="98"/>
                        <a:pt x="8" y="98"/>
                        <a:pt x="8" y="98"/>
                      </a:cubicBezTo>
                      <a:cubicBezTo>
                        <a:pt x="8" y="98"/>
                        <a:pt x="8" y="98"/>
                        <a:pt x="8" y="98"/>
                      </a:cubicBezTo>
                      <a:cubicBezTo>
                        <a:pt x="8" y="98"/>
                        <a:pt x="8" y="98"/>
                        <a:pt x="8" y="98"/>
                      </a:cubicBezTo>
                      <a:cubicBezTo>
                        <a:pt x="8" y="98"/>
                        <a:pt x="8" y="98"/>
                        <a:pt x="8" y="98"/>
                      </a:cubicBezTo>
                      <a:cubicBezTo>
                        <a:pt x="8" y="98"/>
                        <a:pt x="8" y="98"/>
                        <a:pt x="8" y="98"/>
                      </a:cubicBezTo>
                      <a:cubicBezTo>
                        <a:pt x="7" y="98"/>
                        <a:pt x="7" y="98"/>
                        <a:pt x="7" y="98"/>
                      </a:cubicBezTo>
                      <a:cubicBezTo>
                        <a:pt x="7" y="98"/>
                        <a:pt x="7" y="98"/>
                        <a:pt x="7" y="98"/>
                      </a:cubicBezTo>
                      <a:cubicBezTo>
                        <a:pt x="7" y="99"/>
                        <a:pt x="7" y="99"/>
                        <a:pt x="7" y="99"/>
                      </a:cubicBezTo>
                      <a:cubicBezTo>
                        <a:pt x="7" y="99"/>
                        <a:pt x="7" y="99"/>
                        <a:pt x="7" y="99"/>
                      </a:cubicBezTo>
                      <a:cubicBezTo>
                        <a:pt x="7" y="100"/>
                        <a:pt x="7" y="100"/>
                        <a:pt x="7" y="100"/>
                      </a:cubicBezTo>
                      <a:cubicBezTo>
                        <a:pt x="7" y="100"/>
                        <a:pt x="7" y="100"/>
                        <a:pt x="7" y="100"/>
                      </a:cubicBezTo>
                      <a:cubicBezTo>
                        <a:pt x="7" y="100"/>
                        <a:pt x="7" y="100"/>
                        <a:pt x="7" y="100"/>
                      </a:cubicBezTo>
                      <a:cubicBezTo>
                        <a:pt x="7" y="100"/>
                        <a:pt x="7" y="100"/>
                        <a:pt x="7" y="100"/>
                      </a:cubicBezTo>
                      <a:cubicBezTo>
                        <a:pt x="7" y="101"/>
                        <a:pt x="7" y="101"/>
                        <a:pt x="7" y="101"/>
                      </a:cubicBezTo>
                      <a:cubicBezTo>
                        <a:pt x="7" y="101"/>
                        <a:pt x="7" y="101"/>
                        <a:pt x="7" y="101"/>
                      </a:cubicBezTo>
                      <a:cubicBezTo>
                        <a:pt x="7" y="102"/>
                        <a:pt x="7" y="102"/>
                        <a:pt x="7" y="102"/>
                      </a:cubicBezTo>
                      <a:cubicBezTo>
                        <a:pt x="6" y="102"/>
                        <a:pt x="6" y="102"/>
                        <a:pt x="6" y="102"/>
                      </a:cubicBezTo>
                      <a:cubicBezTo>
                        <a:pt x="6" y="103"/>
                        <a:pt x="6" y="103"/>
                        <a:pt x="6" y="103"/>
                      </a:cubicBezTo>
                      <a:cubicBezTo>
                        <a:pt x="6" y="103"/>
                        <a:pt x="6" y="103"/>
                        <a:pt x="6" y="103"/>
                      </a:cubicBezTo>
                      <a:cubicBezTo>
                        <a:pt x="6" y="103"/>
                        <a:pt x="6" y="103"/>
                        <a:pt x="6" y="103"/>
                      </a:cubicBezTo>
                      <a:cubicBezTo>
                        <a:pt x="5" y="104"/>
                        <a:pt x="5" y="104"/>
                        <a:pt x="5" y="104"/>
                      </a:cubicBezTo>
                      <a:cubicBezTo>
                        <a:pt x="5" y="104"/>
                        <a:pt x="5" y="104"/>
                        <a:pt x="5" y="104"/>
                      </a:cubicBezTo>
                      <a:cubicBezTo>
                        <a:pt x="5" y="104"/>
                        <a:pt x="5" y="104"/>
                        <a:pt x="5" y="104"/>
                      </a:cubicBezTo>
                      <a:cubicBezTo>
                        <a:pt x="5" y="104"/>
                        <a:pt x="5" y="104"/>
                        <a:pt x="5" y="104"/>
                      </a:cubicBezTo>
                      <a:cubicBezTo>
                        <a:pt x="5" y="104"/>
                        <a:pt x="5" y="104"/>
                        <a:pt x="5" y="104"/>
                      </a:cubicBezTo>
                      <a:cubicBezTo>
                        <a:pt x="4" y="116"/>
                        <a:pt x="2" y="128"/>
                        <a:pt x="0" y="140"/>
                      </a:cubicBezTo>
                      <a:cubicBezTo>
                        <a:pt x="29" y="144"/>
                        <a:pt x="58" y="148"/>
                        <a:pt x="88" y="151"/>
                      </a:cubicBezTo>
                      <a:cubicBezTo>
                        <a:pt x="89" y="134"/>
                        <a:pt x="91" y="118"/>
                        <a:pt x="93" y="101"/>
                      </a:cubicBezTo>
                      <a:lnTo>
                        <a:pt x="92" y="101"/>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0" name="Freeform 375">
                  <a:extLst>
                    <a:ext uri="{FF2B5EF4-FFF2-40B4-BE49-F238E27FC236}">
                      <a16:creationId xmlns="" xmlns:a16="http://schemas.microsoft.com/office/drawing/2014/main" id="{33583176-838F-445B-A55D-13FDEA38EC65}"/>
                    </a:ext>
                  </a:extLst>
                </p:cNvPr>
                <p:cNvSpPr>
                  <a:spLocks/>
                </p:cNvSpPr>
                <p:nvPr/>
              </p:nvSpPr>
              <p:spPr bwMode="auto">
                <a:xfrm>
                  <a:off x="4727488" y="4035211"/>
                  <a:ext cx="581920" cy="440372"/>
                </a:xfrm>
                <a:custGeom>
                  <a:avLst/>
                  <a:gdLst>
                    <a:gd name="T0" fmla="*/ 110 w 111"/>
                    <a:gd name="T1" fmla="*/ 5 h 84"/>
                    <a:gd name="T2" fmla="*/ 18 w 111"/>
                    <a:gd name="T3" fmla="*/ 1 h 84"/>
                    <a:gd name="T4" fmla="*/ 6 w 111"/>
                    <a:gd name="T5" fmla="*/ 0 h 84"/>
                    <a:gd name="T6" fmla="*/ 0 w 111"/>
                    <a:gd name="T7" fmla="*/ 78 h 84"/>
                    <a:gd name="T8" fmla="*/ 99 w 111"/>
                    <a:gd name="T9" fmla="*/ 84 h 84"/>
                    <a:gd name="T10" fmla="*/ 110 w 111"/>
                    <a:gd name="T11" fmla="*/ 84 h 84"/>
                    <a:gd name="T12" fmla="*/ 111 w 111"/>
                    <a:gd name="T13" fmla="*/ 5 h 84"/>
                    <a:gd name="T14" fmla="*/ 110 w 111"/>
                    <a:gd name="T15" fmla="*/ 5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84">
                      <a:moveTo>
                        <a:pt x="110" y="5"/>
                      </a:moveTo>
                      <a:cubicBezTo>
                        <a:pt x="79" y="5"/>
                        <a:pt x="49" y="3"/>
                        <a:pt x="18" y="1"/>
                      </a:cubicBezTo>
                      <a:cubicBezTo>
                        <a:pt x="14" y="1"/>
                        <a:pt x="10" y="0"/>
                        <a:pt x="6" y="0"/>
                      </a:cubicBezTo>
                      <a:cubicBezTo>
                        <a:pt x="4" y="26"/>
                        <a:pt x="2" y="52"/>
                        <a:pt x="0" y="78"/>
                      </a:cubicBezTo>
                      <a:cubicBezTo>
                        <a:pt x="33" y="81"/>
                        <a:pt x="66" y="83"/>
                        <a:pt x="99" y="84"/>
                      </a:cubicBezTo>
                      <a:cubicBezTo>
                        <a:pt x="102" y="84"/>
                        <a:pt x="106" y="84"/>
                        <a:pt x="110" y="84"/>
                      </a:cubicBezTo>
                      <a:cubicBezTo>
                        <a:pt x="110" y="58"/>
                        <a:pt x="111" y="32"/>
                        <a:pt x="111" y="5"/>
                      </a:cubicBezTo>
                      <a:lnTo>
                        <a:pt x="110" y="5"/>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1" name="Freeform 376">
                  <a:extLst>
                    <a:ext uri="{FF2B5EF4-FFF2-40B4-BE49-F238E27FC236}">
                      <a16:creationId xmlns="" xmlns:a16="http://schemas.microsoft.com/office/drawing/2014/main" id="{544CA5CE-9D5E-4156-9110-2972280C39B5}"/>
                    </a:ext>
                  </a:extLst>
                </p:cNvPr>
                <p:cNvSpPr>
                  <a:spLocks noEditPoints="1"/>
                </p:cNvSpPr>
                <p:nvPr/>
              </p:nvSpPr>
              <p:spPr bwMode="auto">
                <a:xfrm>
                  <a:off x="3558406" y="3757357"/>
                  <a:ext cx="718225" cy="1074716"/>
                </a:xfrm>
                <a:custGeom>
                  <a:avLst/>
                  <a:gdLst>
                    <a:gd name="T0" fmla="*/ 49 w 137"/>
                    <a:gd name="T1" fmla="*/ 183 h 205"/>
                    <a:gd name="T2" fmla="*/ 39 w 137"/>
                    <a:gd name="T3" fmla="*/ 167 h 205"/>
                    <a:gd name="T4" fmla="*/ 36 w 137"/>
                    <a:gd name="T5" fmla="*/ 164 h 205"/>
                    <a:gd name="T6" fmla="*/ 47 w 137"/>
                    <a:gd name="T7" fmla="*/ 167 h 205"/>
                    <a:gd name="T8" fmla="*/ 44 w 137"/>
                    <a:gd name="T9" fmla="*/ 166 h 205"/>
                    <a:gd name="T10" fmla="*/ 49 w 137"/>
                    <a:gd name="T11" fmla="*/ 168 h 205"/>
                    <a:gd name="T12" fmla="*/ 66 w 137"/>
                    <a:gd name="T13" fmla="*/ 182 h 205"/>
                    <a:gd name="T14" fmla="*/ 63 w 137"/>
                    <a:gd name="T15" fmla="*/ 181 h 205"/>
                    <a:gd name="T16" fmla="*/ 65 w 137"/>
                    <a:gd name="T17" fmla="*/ 183 h 205"/>
                    <a:gd name="T18" fmla="*/ 135 w 137"/>
                    <a:gd name="T19" fmla="*/ 173 h 205"/>
                    <a:gd name="T20" fmla="*/ 133 w 137"/>
                    <a:gd name="T21" fmla="*/ 168 h 205"/>
                    <a:gd name="T22" fmla="*/ 9 w 137"/>
                    <a:gd name="T23" fmla="*/ 5 h 205"/>
                    <a:gd name="T24" fmla="*/ 7 w 137"/>
                    <a:gd name="T25" fmla="*/ 17 h 205"/>
                    <a:gd name="T26" fmla="*/ 6 w 137"/>
                    <a:gd name="T27" fmla="*/ 22 h 205"/>
                    <a:gd name="T28" fmla="*/ 4 w 137"/>
                    <a:gd name="T29" fmla="*/ 25 h 205"/>
                    <a:gd name="T30" fmla="*/ 0 w 137"/>
                    <a:gd name="T31" fmla="*/ 28 h 205"/>
                    <a:gd name="T32" fmla="*/ 4 w 137"/>
                    <a:gd name="T33" fmla="*/ 40 h 205"/>
                    <a:gd name="T34" fmla="*/ 4 w 137"/>
                    <a:gd name="T35" fmla="*/ 53 h 205"/>
                    <a:gd name="T36" fmla="*/ 6 w 137"/>
                    <a:gd name="T37" fmla="*/ 65 h 205"/>
                    <a:gd name="T38" fmla="*/ 11 w 137"/>
                    <a:gd name="T39" fmla="*/ 75 h 205"/>
                    <a:gd name="T40" fmla="*/ 12 w 137"/>
                    <a:gd name="T41" fmla="*/ 77 h 205"/>
                    <a:gd name="T42" fmla="*/ 12 w 137"/>
                    <a:gd name="T43" fmla="*/ 80 h 205"/>
                    <a:gd name="T44" fmla="*/ 17 w 137"/>
                    <a:gd name="T45" fmla="*/ 86 h 205"/>
                    <a:gd name="T46" fmla="*/ 18 w 137"/>
                    <a:gd name="T47" fmla="*/ 84 h 205"/>
                    <a:gd name="T48" fmla="*/ 20 w 137"/>
                    <a:gd name="T49" fmla="*/ 80 h 205"/>
                    <a:gd name="T50" fmla="*/ 27 w 137"/>
                    <a:gd name="T51" fmla="*/ 82 h 205"/>
                    <a:gd name="T52" fmla="*/ 29 w 137"/>
                    <a:gd name="T53" fmla="*/ 84 h 205"/>
                    <a:gd name="T54" fmla="*/ 34 w 137"/>
                    <a:gd name="T55" fmla="*/ 85 h 205"/>
                    <a:gd name="T56" fmla="*/ 33 w 137"/>
                    <a:gd name="T57" fmla="*/ 84 h 205"/>
                    <a:gd name="T58" fmla="*/ 29 w 137"/>
                    <a:gd name="T59" fmla="*/ 84 h 205"/>
                    <a:gd name="T60" fmla="*/ 20 w 137"/>
                    <a:gd name="T61" fmla="*/ 83 h 205"/>
                    <a:gd name="T62" fmla="*/ 20 w 137"/>
                    <a:gd name="T63" fmla="*/ 87 h 205"/>
                    <a:gd name="T64" fmla="*/ 23 w 137"/>
                    <a:gd name="T65" fmla="*/ 93 h 205"/>
                    <a:gd name="T66" fmla="*/ 20 w 137"/>
                    <a:gd name="T67" fmla="*/ 92 h 205"/>
                    <a:gd name="T68" fmla="*/ 19 w 137"/>
                    <a:gd name="T69" fmla="*/ 87 h 205"/>
                    <a:gd name="T70" fmla="*/ 16 w 137"/>
                    <a:gd name="T71" fmla="*/ 91 h 205"/>
                    <a:gd name="T72" fmla="*/ 17 w 137"/>
                    <a:gd name="T73" fmla="*/ 100 h 205"/>
                    <a:gd name="T74" fmla="*/ 22 w 137"/>
                    <a:gd name="T75" fmla="*/ 104 h 205"/>
                    <a:gd name="T76" fmla="*/ 22 w 137"/>
                    <a:gd name="T77" fmla="*/ 111 h 205"/>
                    <a:gd name="T78" fmla="*/ 21 w 137"/>
                    <a:gd name="T79" fmla="*/ 112 h 205"/>
                    <a:gd name="T80" fmla="*/ 21 w 137"/>
                    <a:gd name="T81" fmla="*/ 115 h 205"/>
                    <a:gd name="T82" fmla="*/ 24 w 137"/>
                    <a:gd name="T83" fmla="*/ 122 h 205"/>
                    <a:gd name="T84" fmla="*/ 28 w 137"/>
                    <a:gd name="T85" fmla="*/ 131 h 205"/>
                    <a:gd name="T86" fmla="*/ 34 w 137"/>
                    <a:gd name="T87" fmla="*/ 138 h 205"/>
                    <a:gd name="T88" fmla="*/ 36 w 137"/>
                    <a:gd name="T89" fmla="*/ 143 h 205"/>
                    <a:gd name="T90" fmla="*/ 35 w 137"/>
                    <a:gd name="T91" fmla="*/ 154 h 205"/>
                    <a:gd name="T92" fmla="*/ 46 w 137"/>
                    <a:gd name="T93" fmla="*/ 159 h 205"/>
                    <a:gd name="T94" fmla="*/ 50 w 137"/>
                    <a:gd name="T95" fmla="*/ 160 h 205"/>
                    <a:gd name="T96" fmla="*/ 53 w 137"/>
                    <a:gd name="T97" fmla="*/ 162 h 205"/>
                    <a:gd name="T98" fmla="*/ 55 w 137"/>
                    <a:gd name="T99" fmla="*/ 166 h 205"/>
                    <a:gd name="T100" fmla="*/ 60 w 137"/>
                    <a:gd name="T101" fmla="*/ 169 h 205"/>
                    <a:gd name="T102" fmla="*/ 64 w 137"/>
                    <a:gd name="T103" fmla="*/ 170 h 205"/>
                    <a:gd name="T104" fmla="*/ 68 w 137"/>
                    <a:gd name="T105" fmla="*/ 176 h 205"/>
                    <a:gd name="T106" fmla="*/ 70 w 137"/>
                    <a:gd name="T107" fmla="*/ 176 h 205"/>
                    <a:gd name="T108" fmla="*/ 82 w 137"/>
                    <a:gd name="T109" fmla="*/ 196 h 205"/>
                    <a:gd name="T110" fmla="*/ 83 w 137"/>
                    <a:gd name="T111" fmla="*/ 199 h 205"/>
                    <a:gd name="T112" fmla="*/ 128 w 137"/>
                    <a:gd name="T113" fmla="*/ 200 h 205"/>
                    <a:gd name="T114" fmla="*/ 128 w 137"/>
                    <a:gd name="T115" fmla="*/ 189 h 205"/>
                    <a:gd name="T116" fmla="*/ 130 w 137"/>
                    <a:gd name="T117" fmla="*/ 182 h 205"/>
                    <a:gd name="T118" fmla="*/ 62 w 137"/>
                    <a:gd name="T119" fmla="*/ 190 h 205"/>
                    <a:gd name="T120" fmla="*/ 63 w 137"/>
                    <a:gd name="T121" fmla="*/ 194 h 205"/>
                    <a:gd name="T122" fmla="*/ 70 w 137"/>
                    <a:gd name="T123" fmla="*/ 177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205">
                      <a:moveTo>
                        <a:pt x="48" y="182"/>
                      </a:moveTo>
                      <a:cubicBezTo>
                        <a:pt x="48" y="182"/>
                        <a:pt x="48" y="182"/>
                        <a:pt x="48" y="182"/>
                      </a:cubicBezTo>
                      <a:cubicBezTo>
                        <a:pt x="48" y="182"/>
                        <a:pt x="48" y="182"/>
                        <a:pt x="48" y="182"/>
                      </a:cubicBezTo>
                      <a:cubicBezTo>
                        <a:pt x="48" y="182"/>
                        <a:pt x="48" y="182"/>
                        <a:pt x="48" y="182"/>
                      </a:cubicBezTo>
                      <a:cubicBezTo>
                        <a:pt x="48" y="182"/>
                        <a:pt x="48" y="182"/>
                        <a:pt x="48"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3"/>
                        <a:pt x="47" y="183"/>
                        <a:pt x="47" y="183"/>
                      </a:cubicBezTo>
                      <a:cubicBezTo>
                        <a:pt x="47" y="183"/>
                        <a:pt x="47" y="183"/>
                        <a:pt x="47" y="183"/>
                      </a:cubicBezTo>
                      <a:cubicBezTo>
                        <a:pt x="47" y="183"/>
                        <a:pt x="47" y="183"/>
                        <a:pt x="47"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9" y="183"/>
                        <a:pt x="49" y="183"/>
                        <a:pt x="49" y="183"/>
                      </a:cubicBezTo>
                      <a:cubicBezTo>
                        <a:pt x="49" y="183"/>
                        <a:pt x="49" y="183"/>
                        <a:pt x="49" y="183"/>
                      </a:cubicBezTo>
                      <a:cubicBezTo>
                        <a:pt x="49" y="183"/>
                        <a:pt x="49" y="183"/>
                        <a:pt x="49" y="183"/>
                      </a:cubicBezTo>
                      <a:cubicBezTo>
                        <a:pt x="49" y="183"/>
                        <a:pt x="49" y="183"/>
                        <a:pt x="49" y="183"/>
                      </a:cubicBezTo>
                      <a:lnTo>
                        <a:pt x="48" y="182"/>
                      </a:lnTo>
                      <a:close/>
                      <a:moveTo>
                        <a:pt x="43" y="167"/>
                      </a:moveTo>
                      <a:cubicBezTo>
                        <a:pt x="42" y="167"/>
                        <a:pt x="42" y="167"/>
                        <a:pt x="42" y="167"/>
                      </a:cubicBezTo>
                      <a:cubicBezTo>
                        <a:pt x="42" y="167"/>
                        <a:pt x="42" y="167"/>
                        <a:pt x="42" y="167"/>
                      </a:cubicBezTo>
                      <a:cubicBezTo>
                        <a:pt x="42" y="166"/>
                        <a:pt x="42" y="166"/>
                        <a:pt x="42" y="166"/>
                      </a:cubicBezTo>
                      <a:cubicBezTo>
                        <a:pt x="42" y="166"/>
                        <a:pt x="42" y="166"/>
                        <a:pt x="42" y="166"/>
                      </a:cubicBezTo>
                      <a:cubicBezTo>
                        <a:pt x="42" y="166"/>
                        <a:pt x="42" y="166"/>
                        <a:pt x="42" y="166"/>
                      </a:cubicBezTo>
                      <a:cubicBezTo>
                        <a:pt x="42" y="166"/>
                        <a:pt x="42" y="166"/>
                        <a:pt x="42" y="166"/>
                      </a:cubicBezTo>
                      <a:cubicBezTo>
                        <a:pt x="41" y="166"/>
                        <a:pt x="41" y="166"/>
                        <a:pt x="41" y="166"/>
                      </a:cubicBezTo>
                      <a:cubicBezTo>
                        <a:pt x="41" y="166"/>
                        <a:pt x="41" y="166"/>
                        <a:pt x="41" y="166"/>
                      </a:cubicBezTo>
                      <a:cubicBezTo>
                        <a:pt x="41" y="166"/>
                        <a:pt x="41" y="166"/>
                        <a:pt x="41" y="166"/>
                      </a:cubicBezTo>
                      <a:cubicBezTo>
                        <a:pt x="40" y="166"/>
                        <a:pt x="40" y="166"/>
                        <a:pt x="40" y="166"/>
                      </a:cubicBezTo>
                      <a:cubicBezTo>
                        <a:pt x="40" y="166"/>
                        <a:pt x="40" y="166"/>
                        <a:pt x="40" y="166"/>
                      </a:cubicBezTo>
                      <a:cubicBezTo>
                        <a:pt x="40" y="166"/>
                        <a:pt x="40" y="166"/>
                        <a:pt x="40" y="166"/>
                      </a:cubicBezTo>
                      <a:cubicBezTo>
                        <a:pt x="40" y="166"/>
                        <a:pt x="40" y="166"/>
                        <a:pt x="40" y="166"/>
                      </a:cubicBezTo>
                      <a:cubicBezTo>
                        <a:pt x="39" y="166"/>
                        <a:pt x="39" y="166"/>
                        <a:pt x="39" y="166"/>
                      </a:cubicBezTo>
                      <a:cubicBezTo>
                        <a:pt x="39" y="166"/>
                        <a:pt x="39" y="166"/>
                        <a:pt x="39" y="166"/>
                      </a:cubicBezTo>
                      <a:cubicBezTo>
                        <a:pt x="39" y="166"/>
                        <a:pt x="39" y="166"/>
                        <a:pt x="39" y="166"/>
                      </a:cubicBezTo>
                      <a:cubicBezTo>
                        <a:pt x="39" y="166"/>
                        <a:pt x="39" y="166"/>
                        <a:pt x="39" y="166"/>
                      </a:cubicBezTo>
                      <a:cubicBezTo>
                        <a:pt x="38" y="166"/>
                        <a:pt x="38" y="166"/>
                        <a:pt x="38" y="166"/>
                      </a:cubicBezTo>
                      <a:cubicBezTo>
                        <a:pt x="38" y="166"/>
                        <a:pt x="38" y="166"/>
                        <a:pt x="38" y="166"/>
                      </a:cubicBezTo>
                      <a:cubicBezTo>
                        <a:pt x="39" y="166"/>
                        <a:pt x="39" y="166"/>
                        <a:pt x="39" y="166"/>
                      </a:cubicBezTo>
                      <a:cubicBezTo>
                        <a:pt x="39" y="166"/>
                        <a:pt x="39" y="166"/>
                        <a:pt x="39" y="166"/>
                      </a:cubicBezTo>
                      <a:cubicBezTo>
                        <a:pt x="39" y="166"/>
                        <a:pt x="39" y="166"/>
                        <a:pt x="39" y="166"/>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8"/>
                        <a:pt x="40" y="168"/>
                        <a:pt x="40"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1" y="168"/>
                        <a:pt x="41" y="168"/>
                        <a:pt x="41" y="168"/>
                      </a:cubicBezTo>
                      <a:cubicBezTo>
                        <a:pt x="41" y="168"/>
                        <a:pt x="41" y="168"/>
                        <a:pt x="41" y="168"/>
                      </a:cubicBezTo>
                      <a:cubicBezTo>
                        <a:pt x="41" y="168"/>
                        <a:pt x="41" y="168"/>
                        <a:pt x="41" y="168"/>
                      </a:cubicBezTo>
                      <a:cubicBezTo>
                        <a:pt x="42" y="168"/>
                        <a:pt x="42" y="168"/>
                        <a:pt x="42" y="168"/>
                      </a:cubicBezTo>
                      <a:cubicBezTo>
                        <a:pt x="42" y="168"/>
                        <a:pt x="42" y="168"/>
                        <a:pt x="42" y="168"/>
                      </a:cubicBezTo>
                      <a:cubicBezTo>
                        <a:pt x="43" y="168"/>
                        <a:pt x="43" y="168"/>
                        <a:pt x="43" y="168"/>
                      </a:cubicBezTo>
                      <a:cubicBezTo>
                        <a:pt x="43" y="167"/>
                        <a:pt x="43" y="167"/>
                        <a:pt x="43" y="167"/>
                      </a:cubicBezTo>
                      <a:cubicBezTo>
                        <a:pt x="42" y="167"/>
                        <a:pt x="42" y="167"/>
                        <a:pt x="42" y="167"/>
                      </a:cubicBezTo>
                      <a:lnTo>
                        <a:pt x="43" y="167"/>
                      </a:lnTo>
                      <a:close/>
                      <a:moveTo>
                        <a:pt x="37" y="165"/>
                      </a:moveTo>
                      <a:cubicBezTo>
                        <a:pt x="37" y="165"/>
                        <a:pt x="37" y="165"/>
                        <a:pt x="37" y="165"/>
                      </a:cubicBezTo>
                      <a:cubicBezTo>
                        <a:pt x="37" y="165"/>
                        <a:pt x="37" y="165"/>
                        <a:pt x="37" y="165"/>
                      </a:cubicBezTo>
                      <a:cubicBezTo>
                        <a:pt x="37" y="165"/>
                        <a:pt x="37" y="165"/>
                        <a:pt x="37" y="165"/>
                      </a:cubicBezTo>
                      <a:cubicBezTo>
                        <a:pt x="37" y="165"/>
                        <a:pt x="37" y="165"/>
                        <a:pt x="37" y="165"/>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6" y="164"/>
                        <a:pt x="36" y="164"/>
                        <a:pt x="36" y="164"/>
                      </a:cubicBezTo>
                      <a:cubicBezTo>
                        <a:pt x="36" y="164"/>
                        <a:pt x="36" y="164"/>
                        <a:pt x="36" y="164"/>
                      </a:cubicBezTo>
                      <a:cubicBezTo>
                        <a:pt x="36" y="164"/>
                        <a:pt x="36" y="164"/>
                        <a:pt x="36" y="164"/>
                      </a:cubicBezTo>
                      <a:cubicBezTo>
                        <a:pt x="36" y="164"/>
                        <a:pt x="36" y="164"/>
                        <a:pt x="36" y="164"/>
                      </a:cubicBezTo>
                      <a:cubicBezTo>
                        <a:pt x="35" y="164"/>
                        <a:pt x="35" y="164"/>
                        <a:pt x="35" y="164"/>
                      </a:cubicBezTo>
                      <a:cubicBezTo>
                        <a:pt x="35" y="164"/>
                        <a:pt x="35" y="164"/>
                        <a:pt x="35" y="164"/>
                      </a:cubicBezTo>
                      <a:cubicBezTo>
                        <a:pt x="35" y="165"/>
                        <a:pt x="35" y="165"/>
                        <a:pt x="35" y="165"/>
                      </a:cubicBezTo>
                      <a:cubicBezTo>
                        <a:pt x="35" y="165"/>
                        <a:pt x="35" y="165"/>
                        <a:pt x="35"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7" y="165"/>
                        <a:pt x="37" y="165"/>
                        <a:pt x="37" y="165"/>
                      </a:cubicBezTo>
                      <a:cubicBezTo>
                        <a:pt x="37" y="165"/>
                        <a:pt x="37" y="165"/>
                        <a:pt x="37" y="165"/>
                      </a:cubicBezTo>
                      <a:cubicBezTo>
                        <a:pt x="37" y="165"/>
                        <a:pt x="37" y="165"/>
                        <a:pt x="37" y="165"/>
                      </a:cubicBezTo>
                      <a:cubicBezTo>
                        <a:pt x="37" y="165"/>
                        <a:pt x="37" y="165"/>
                        <a:pt x="37" y="165"/>
                      </a:cubicBezTo>
                      <a:cubicBezTo>
                        <a:pt x="37" y="165"/>
                        <a:pt x="37" y="165"/>
                        <a:pt x="37" y="165"/>
                      </a:cubicBezTo>
                      <a:close/>
                      <a:moveTo>
                        <a:pt x="49" y="167"/>
                      </a:moveTo>
                      <a:cubicBezTo>
                        <a:pt x="49" y="167"/>
                        <a:pt x="49" y="167"/>
                        <a:pt x="49" y="167"/>
                      </a:cubicBezTo>
                      <a:cubicBezTo>
                        <a:pt x="49" y="167"/>
                        <a:pt x="49" y="167"/>
                        <a:pt x="49" y="167"/>
                      </a:cubicBezTo>
                      <a:cubicBezTo>
                        <a:pt x="49" y="167"/>
                        <a:pt x="49" y="167"/>
                        <a:pt x="49" y="167"/>
                      </a:cubicBezTo>
                      <a:cubicBezTo>
                        <a:pt x="49" y="167"/>
                        <a:pt x="49" y="167"/>
                        <a:pt x="49" y="167"/>
                      </a:cubicBezTo>
                      <a:cubicBezTo>
                        <a:pt x="48" y="167"/>
                        <a:pt x="48" y="167"/>
                        <a:pt x="48" y="167"/>
                      </a:cubicBezTo>
                      <a:cubicBezTo>
                        <a:pt x="48" y="167"/>
                        <a:pt x="48" y="167"/>
                        <a:pt x="48" y="167"/>
                      </a:cubicBezTo>
                      <a:cubicBezTo>
                        <a:pt x="48" y="167"/>
                        <a:pt x="48" y="167"/>
                        <a:pt x="48" y="167"/>
                      </a:cubicBezTo>
                      <a:cubicBezTo>
                        <a:pt x="48" y="167"/>
                        <a:pt x="48" y="167"/>
                        <a:pt x="48" y="167"/>
                      </a:cubicBezTo>
                      <a:cubicBezTo>
                        <a:pt x="47" y="167"/>
                        <a:pt x="47" y="167"/>
                        <a:pt x="47" y="167"/>
                      </a:cubicBezTo>
                      <a:cubicBezTo>
                        <a:pt x="47" y="167"/>
                        <a:pt x="47" y="167"/>
                        <a:pt x="47" y="167"/>
                      </a:cubicBezTo>
                      <a:cubicBezTo>
                        <a:pt x="47" y="167"/>
                        <a:pt x="47" y="167"/>
                        <a:pt x="47" y="167"/>
                      </a:cubicBezTo>
                      <a:cubicBezTo>
                        <a:pt x="47" y="167"/>
                        <a:pt x="47" y="167"/>
                        <a:pt x="47" y="167"/>
                      </a:cubicBezTo>
                      <a:cubicBezTo>
                        <a:pt x="47" y="167"/>
                        <a:pt x="47" y="167"/>
                        <a:pt x="47" y="167"/>
                      </a:cubicBezTo>
                      <a:cubicBezTo>
                        <a:pt x="47" y="166"/>
                        <a:pt x="47" y="166"/>
                        <a:pt x="47" y="166"/>
                      </a:cubicBezTo>
                      <a:cubicBezTo>
                        <a:pt x="47" y="166"/>
                        <a:pt x="47" y="166"/>
                        <a:pt x="47" y="166"/>
                      </a:cubicBezTo>
                      <a:cubicBezTo>
                        <a:pt x="47" y="166"/>
                        <a:pt x="47" y="166"/>
                        <a:pt x="47" y="166"/>
                      </a:cubicBezTo>
                      <a:cubicBezTo>
                        <a:pt x="46" y="166"/>
                        <a:pt x="46" y="166"/>
                        <a:pt x="46" y="166"/>
                      </a:cubicBezTo>
                      <a:cubicBezTo>
                        <a:pt x="46" y="166"/>
                        <a:pt x="46" y="166"/>
                        <a:pt x="46" y="166"/>
                      </a:cubicBezTo>
                      <a:cubicBezTo>
                        <a:pt x="46" y="166"/>
                        <a:pt x="46" y="166"/>
                        <a:pt x="46" y="166"/>
                      </a:cubicBezTo>
                      <a:cubicBezTo>
                        <a:pt x="46" y="166"/>
                        <a:pt x="46" y="166"/>
                        <a:pt x="46" y="166"/>
                      </a:cubicBezTo>
                      <a:cubicBezTo>
                        <a:pt x="46" y="166"/>
                        <a:pt x="46" y="166"/>
                        <a:pt x="46" y="166"/>
                      </a:cubicBezTo>
                      <a:cubicBezTo>
                        <a:pt x="45" y="166"/>
                        <a:pt x="45" y="166"/>
                        <a:pt x="45" y="166"/>
                      </a:cubicBezTo>
                      <a:cubicBezTo>
                        <a:pt x="45" y="166"/>
                        <a:pt x="45" y="166"/>
                        <a:pt x="45" y="166"/>
                      </a:cubicBezTo>
                      <a:cubicBezTo>
                        <a:pt x="45" y="166"/>
                        <a:pt x="45" y="166"/>
                        <a:pt x="45" y="166"/>
                      </a:cubicBezTo>
                      <a:cubicBezTo>
                        <a:pt x="44" y="165"/>
                        <a:pt x="44" y="165"/>
                        <a:pt x="44" y="165"/>
                      </a:cubicBezTo>
                      <a:cubicBezTo>
                        <a:pt x="44" y="165"/>
                        <a:pt x="44" y="165"/>
                        <a:pt x="44" y="165"/>
                      </a:cubicBezTo>
                      <a:cubicBezTo>
                        <a:pt x="44" y="165"/>
                        <a:pt x="44" y="165"/>
                        <a:pt x="44" y="165"/>
                      </a:cubicBezTo>
                      <a:cubicBezTo>
                        <a:pt x="44" y="165"/>
                        <a:pt x="44" y="165"/>
                        <a:pt x="44" y="165"/>
                      </a:cubicBezTo>
                      <a:cubicBezTo>
                        <a:pt x="44" y="165"/>
                        <a:pt x="44" y="165"/>
                        <a:pt x="44" y="165"/>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7"/>
                        <a:pt x="44" y="167"/>
                        <a:pt x="44" y="167"/>
                      </a:cubicBezTo>
                      <a:cubicBezTo>
                        <a:pt x="44" y="167"/>
                        <a:pt x="44" y="167"/>
                        <a:pt x="44" y="167"/>
                      </a:cubicBezTo>
                      <a:cubicBezTo>
                        <a:pt x="44" y="167"/>
                        <a:pt x="44" y="167"/>
                        <a:pt x="44" y="167"/>
                      </a:cubicBezTo>
                      <a:cubicBezTo>
                        <a:pt x="44" y="167"/>
                        <a:pt x="44" y="167"/>
                        <a:pt x="44" y="167"/>
                      </a:cubicBezTo>
                      <a:cubicBezTo>
                        <a:pt x="44" y="167"/>
                        <a:pt x="44" y="167"/>
                        <a:pt x="44" y="167"/>
                      </a:cubicBezTo>
                      <a:cubicBezTo>
                        <a:pt x="45" y="168"/>
                        <a:pt x="45" y="168"/>
                        <a:pt x="45" y="168"/>
                      </a:cubicBezTo>
                      <a:cubicBezTo>
                        <a:pt x="45" y="168"/>
                        <a:pt x="45" y="168"/>
                        <a:pt x="45" y="168"/>
                      </a:cubicBezTo>
                      <a:cubicBezTo>
                        <a:pt x="45" y="168"/>
                        <a:pt x="45" y="168"/>
                        <a:pt x="45" y="168"/>
                      </a:cubicBezTo>
                      <a:cubicBezTo>
                        <a:pt x="45" y="168"/>
                        <a:pt x="45" y="168"/>
                        <a:pt x="45" y="168"/>
                      </a:cubicBezTo>
                      <a:cubicBezTo>
                        <a:pt x="45" y="168"/>
                        <a:pt x="45" y="168"/>
                        <a:pt x="45" y="168"/>
                      </a:cubicBezTo>
                      <a:cubicBezTo>
                        <a:pt x="46" y="168"/>
                        <a:pt x="46" y="168"/>
                        <a:pt x="46" y="168"/>
                      </a:cubicBezTo>
                      <a:cubicBezTo>
                        <a:pt x="46" y="168"/>
                        <a:pt x="46" y="168"/>
                        <a:pt x="46" y="168"/>
                      </a:cubicBezTo>
                      <a:cubicBezTo>
                        <a:pt x="46" y="168"/>
                        <a:pt x="46" y="168"/>
                        <a:pt x="46" y="168"/>
                      </a:cubicBezTo>
                      <a:cubicBezTo>
                        <a:pt x="46" y="168"/>
                        <a:pt x="46" y="168"/>
                        <a:pt x="46" y="168"/>
                      </a:cubicBezTo>
                      <a:cubicBezTo>
                        <a:pt x="46" y="168"/>
                        <a:pt x="46" y="168"/>
                        <a:pt x="46"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8" y="168"/>
                        <a:pt x="48" y="168"/>
                        <a:pt x="48" y="168"/>
                      </a:cubicBezTo>
                      <a:cubicBezTo>
                        <a:pt x="48" y="168"/>
                        <a:pt x="48" y="168"/>
                        <a:pt x="48" y="168"/>
                      </a:cubicBezTo>
                      <a:cubicBezTo>
                        <a:pt x="48" y="168"/>
                        <a:pt x="48" y="168"/>
                        <a:pt x="48" y="168"/>
                      </a:cubicBezTo>
                      <a:cubicBezTo>
                        <a:pt x="48" y="168"/>
                        <a:pt x="48" y="168"/>
                        <a:pt x="49" y="168"/>
                      </a:cubicBezTo>
                      <a:cubicBezTo>
                        <a:pt x="49" y="168"/>
                        <a:pt x="49" y="168"/>
                        <a:pt x="49" y="168"/>
                      </a:cubicBezTo>
                      <a:cubicBezTo>
                        <a:pt x="49" y="168"/>
                        <a:pt x="49" y="168"/>
                        <a:pt x="49" y="168"/>
                      </a:cubicBezTo>
                      <a:cubicBezTo>
                        <a:pt x="49" y="168"/>
                        <a:pt x="49" y="168"/>
                        <a:pt x="49" y="168"/>
                      </a:cubicBezTo>
                      <a:cubicBezTo>
                        <a:pt x="50" y="168"/>
                        <a:pt x="50" y="168"/>
                        <a:pt x="50" y="168"/>
                      </a:cubicBezTo>
                      <a:cubicBezTo>
                        <a:pt x="50" y="167"/>
                        <a:pt x="50" y="167"/>
                        <a:pt x="50" y="167"/>
                      </a:cubicBezTo>
                      <a:cubicBezTo>
                        <a:pt x="50" y="167"/>
                        <a:pt x="50" y="167"/>
                        <a:pt x="50" y="167"/>
                      </a:cubicBezTo>
                      <a:cubicBezTo>
                        <a:pt x="50" y="167"/>
                        <a:pt x="50" y="167"/>
                        <a:pt x="50" y="167"/>
                      </a:cubicBezTo>
                      <a:cubicBezTo>
                        <a:pt x="50" y="167"/>
                        <a:pt x="50" y="167"/>
                        <a:pt x="50" y="167"/>
                      </a:cubicBezTo>
                      <a:lnTo>
                        <a:pt x="49" y="167"/>
                      </a:lnTo>
                      <a:close/>
                      <a:moveTo>
                        <a:pt x="67" y="184"/>
                      </a:moveTo>
                      <a:cubicBezTo>
                        <a:pt x="67" y="184"/>
                        <a:pt x="67" y="184"/>
                        <a:pt x="67" y="184"/>
                      </a:cubicBezTo>
                      <a:cubicBezTo>
                        <a:pt x="67" y="184"/>
                        <a:pt x="67" y="184"/>
                        <a:pt x="67" y="184"/>
                      </a:cubicBezTo>
                      <a:cubicBezTo>
                        <a:pt x="67" y="184"/>
                        <a:pt x="67" y="184"/>
                        <a:pt x="67" y="184"/>
                      </a:cubicBezTo>
                      <a:cubicBezTo>
                        <a:pt x="67" y="184"/>
                        <a:pt x="67" y="184"/>
                        <a:pt x="67" y="184"/>
                      </a:cubicBezTo>
                      <a:cubicBezTo>
                        <a:pt x="67" y="184"/>
                        <a:pt x="67" y="184"/>
                        <a:pt x="67" y="184"/>
                      </a:cubicBezTo>
                      <a:cubicBezTo>
                        <a:pt x="67" y="183"/>
                        <a:pt x="67" y="183"/>
                        <a:pt x="67" y="183"/>
                      </a:cubicBezTo>
                      <a:cubicBezTo>
                        <a:pt x="67" y="183"/>
                        <a:pt x="67" y="183"/>
                        <a:pt x="67" y="183"/>
                      </a:cubicBezTo>
                      <a:cubicBezTo>
                        <a:pt x="67" y="183"/>
                        <a:pt x="67" y="183"/>
                        <a:pt x="67" y="183"/>
                      </a:cubicBezTo>
                      <a:cubicBezTo>
                        <a:pt x="66" y="183"/>
                        <a:pt x="66" y="183"/>
                        <a:pt x="66" y="183"/>
                      </a:cubicBezTo>
                      <a:cubicBezTo>
                        <a:pt x="66" y="183"/>
                        <a:pt x="66" y="183"/>
                        <a:pt x="66" y="183"/>
                      </a:cubicBezTo>
                      <a:cubicBezTo>
                        <a:pt x="66" y="183"/>
                        <a:pt x="66" y="183"/>
                        <a:pt x="66" y="183"/>
                      </a:cubicBezTo>
                      <a:cubicBezTo>
                        <a:pt x="66" y="183"/>
                        <a:pt x="66" y="183"/>
                        <a:pt x="66" y="183"/>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1"/>
                        <a:pt x="65" y="181"/>
                        <a:pt x="65" y="181"/>
                      </a:cubicBezTo>
                      <a:cubicBezTo>
                        <a:pt x="65" y="181"/>
                        <a:pt x="65" y="181"/>
                        <a:pt x="65" y="181"/>
                      </a:cubicBezTo>
                      <a:cubicBezTo>
                        <a:pt x="65" y="181"/>
                        <a:pt x="65" y="181"/>
                        <a:pt x="65" y="181"/>
                      </a:cubicBezTo>
                      <a:cubicBezTo>
                        <a:pt x="65" y="181"/>
                        <a:pt x="65" y="181"/>
                        <a:pt x="65" y="181"/>
                      </a:cubicBezTo>
                      <a:cubicBezTo>
                        <a:pt x="65" y="181"/>
                        <a:pt x="65" y="181"/>
                        <a:pt x="65"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0"/>
                        <a:pt x="63" y="180"/>
                        <a:pt x="63" y="180"/>
                      </a:cubicBezTo>
                      <a:cubicBezTo>
                        <a:pt x="63" y="180"/>
                        <a:pt x="63" y="180"/>
                        <a:pt x="63" y="180"/>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4" y="181"/>
                        <a:pt x="64" y="181"/>
                        <a:pt x="64" y="181"/>
                      </a:cubicBezTo>
                      <a:cubicBezTo>
                        <a:pt x="64" y="181"/>
                        <a:pt x="64" y="181"/>
                        <a:pt x="64" y="181"/>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5" y="182"/>
                        <a:pt x="65" y="182"/>
                        <a:pt x="65" y="182"/>
                      </a:cubicBezTo>
                      <a:cubicBezTo>
                        <a:pt x="65" y="182"/>
                        <a:pt x="65" y="182"/>
                        <a:pt x="65" y="182"/>
                      </a:cubicBezTo>
                      <a:cubicBezTo>
                        <a:pt x="65" y="182"/>
                        <a:pt x="65" y="182"/>
                        <a:pt x="65" y="182"/>
                      </a:cubicBezTo>
                      <a:cubicBezTo>
                        <a:pt x="64" y="182"/>
                        <a:pt x="64" y="182"/>
                        <a:pt x="64" y="182"/>
                      </a:cubicBezTo>
                      <a:cubicBezTo>
                        <a:pt x="65" y="183"/>
                        <a:pt x="65" y="183"/>
                        <a:pt x="65" y="183"/>
                      </a:cubicBezTo>
                      <a:cubicBezTo>
                        <a:pt x="65" y="183"/>
                        <a:pt x="65" y="183"/>
                        <a:pt x="65" y="183"/>
                      </a:cubicBezTo>
                      <a:cubicBezTo>
                        <a:pt x="65" y="183"/>
                        <a:pt x="65" y="183"/>
                        <a:pt x="65" y="183"/>
                      </a:cubicBezTo>
                      <a:cubicBezTo>
                        <a:pt x="64" y="183"/>
                        <a:pt x="64" y="183"/>
                        <a:pt x="64" y="183"/>
                      </a:cubicBezTo>
                      <a:cubicBezTo>
                        <a:pt x="64" y="183"/>
                        <a:pt x="64" y="183"/>
                        <a:pt x="64" y="183"/>
                      </a:cubicBezTo>
                      <a:cubicBezTo>
                        <a:pt x="64" y="183"/>
                        <a:pt x="64" y="183"/>
                        <a:pt x="64" y="183"/>
                      </a:cubicBezTo>
                      <a:cubicBezTo>
                        <a:pt x="64" y="183"/>
                        <a:pt x="64" y="183"/>
                        <a:pt x="64" y="183"/>
                      </a:cubicBezTo>
                      <a:cubicBezTo>
                        <a:pt x="64" y="184"/>
                        <a:pt x="64" y="184"/>
                        <a:pt x="64" y="184"/>
                      </a:cubicBezTo>
                      <a:cubicBezTo>
                        <a:pt x="65" y="184"/>
                        <a:pt x="65" y="184"/>
                        <a:pt x="65" y="184"/>
                      </a:cubicBezTo>
                      <a:cubicBezTo>
                        <a:pt x="65" y="184"/>
                        <a:pt x="65" y="184"/>
                        <a:pt x="65" y="184"/>
                      </a:cubicBezTo>
                      <a:cubicBezTo>
                        <a:pt x="65" y="184"/>
                        <a:pt x="65" y="184"/>
                        <a:pt x="65" y="184"/>
                      </a:cubicBezTo>
                      <a:cubicBezTo>
                        <a:pt x="65" y="184"/>
                        <a:pt x="65" y="184"/>
                        <a:pt x="65" y="184"/>
                      </a:cubicBezTo>
                      <a:cubicBezTo>
                        <a:pt x="66" y="184"/>
                        <a:pt x="66" y="184"/>
                        <a:pt x="66" y="184"/>
                      </a:cubicBezTo>
                      <a:cubicBezTo>
                        <a:pt x="66" y="184"/>
                        <a:pt x="66" y="184"/>
                        <a:pt x="66" y="184"/>
                      </a:cubicBezTo>
                      <a:cubicBezTo>
                        <a:pt x="66" y="184"/>
                        <a:pt x="66" y="184"/>
                        <a:pt x="66" y="184"/>
                      </a:cubicBezTo>
                      <a:cubicBezTo>
                        <a:pt x="66" y="184"/>
                        <a:pt x="66" y="184"/>
                        <a:pt x="66" y="184"/>
                      </a:cubicBezTo>
                      <a:cubicBezTo>
                        <a:pt x="67" y="185"/>
                        <a:pt x="67" y="185"/>
                        <a:pt x="67" y="185"/>
                      </a:cubicBezTo>
                      <a:cubicBezTo>
                        <a:pt x="67" y="185"/>
                        <a:pt x="67" y="185"/>
                        <a:pt x="67" y="185"/>
                      </a:cubicBezTo>
                      <a:cubicBezTo>
                        <a:pt x="67" y="185"/>
                        <a:pt x="67" y="185"/>
                        <a:pt x="67" y="185"/>
                      </a:cubicBezTo>
                      <a:cubicBezTo>
                        <a:pt x="67" y="185"/>
                        <a:pt x="67" y="185"/>
                        <a:pt x="67" y="185"/>
                      </a:cubicBezTo>
                      <a:cubicBezTo>
                        <a:pt x="67" y="184"/>
                        <a:pt x="67" y="184"/>
                        <a:pt x="67" y="184"/>
                      </a:cubicBezTo>
                      <a:cubicBezTo>
                        <a:pt x="67" y="184"/>
                        <a:pt x="67" y="184"/>
                        <a:pt x="67" y="184"/>
                      </a:cubicBezTo>
                      <a:close/>
                      <a:moveTo>
                        <a:pt x="137" y="175"/>
                      </a:moveTo>
                      <a:cubicBezTo>
                        <a:pt x="137" y="175"/>
                        <a:pt x="137" y="175"/>
                        <a:pt x="137" y="175"/>
                      </a:cubicBezTo>
                      <a:cubicBezTo>
                        <a:pt x="137" y="174"/>
                        <a:pt x="137" y="174"/>
                        <a:pt x="137" y="174"/>
                      </a:cubicBezTo>
                      <a:cubicBezTo>
                        <a:pt x="137" y="174"/>
                        <a:pt x="137" y="174"/>
                        <a:pt x="137" y="174"/>
                      </a:cubicBezTo>
                      <a:cubicBezTo>
                        <a:pt x="136" y="174"/>
                        <a:pt x="136" y="174"/>
                        <a:pt x="136" y="174"/>
                      </a:cubicBezTo>
                      <a:cubicBezTo>
                        <a:pt x="136" y="174"/>
                        <a:pt x="136" y="174"/>
                        <a:pt x="136" y="174"/>
                      </a:cubicBezTo>
                      <a:cubicBezTo>
                        <a:pt x="135" y="173"/>
                        <a:pt x="135" y="173"/>
                        <a:pt x="135" y="173"/>
                      </a:cubicBezTo>
                      <a:cubicBezTo>
                        <a:pt x="135" y="172"/>
                        <a:pt x="135" y="172"/>
                        <a:pt x="135" y="172"/>
                      </a:cubicBezTo>
                      <a:cubicBezTo>
                        <a:pt x="135" y="172"/>
                        <a:pt x="135" y="172"/>
                        <a:pt x="135"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1"/>
                        <a:pt x="134" y="171"/>
                        <a:pt x="134" y="171"/>
                      </a:cubicBezTo>
                      <a:cubicBezTo>
                        <a:pt x="134" y="171"/>
                        <a:pt x="134" y="171"/>
                        <a:pt x="134" y="171"/>
                      </a:cubicBezTo>
                      <a:cubicBezTo>
                        <a:pt x="134" y="171"/>
                        <a:pt x="134" y="171"/>
                        <a:pt x="134" y="171"/>
                      </a:cubicBezTo>
                      <a:cubicBezTo>
                        <a:pt x="134" y="171"/>
                        <a:pt x="134" y="171"/>
                        <a:pt x="134" y="171"/>
                      </a:cubicBezTo>
                      <a:cubicBezTo>
                        <a:pt x="134" y="171"/>
                        <a:pt x="134" y="171"/>
                        <a:pt x="134" y="171"/>
                      </a:cubicBezTo>
                      <a:cubicBezTo>
                        <a:pt x="134" y="170"/>
                        <a:pt x="134" y="170"/>
                        <a:pt x="134" y="170"/>
                      </a:cubicBezTo>
                      <a:cubicBezTo>
                        <a:pt x="134" y="170"/>
                        <a:pt x="134" y="170"/>
                        <a:pt x="134" y="170"/>
                      </a:cubicBezTo>
                      <a:cubicBezTo>
                        <a:pt x="134" y="170"/>
                        <a:pt x="134" y="170"/>
                        <a:pt x="134" y="170"/>
                      </a:cubicBezTo>
                      <a:cubicBezTo>
                        <a:pt x="134" y="170"/>
                        <a:pt x="134" y="170"/>
                        <a:pt x="134" y="170"/>
                      </a:cubicBezTo>
                      <a:cubicBezTo>
                        <a:pt x="133" y="170"/>
                        <a:pt x="133" y="170"/>
                        <a:pt x="133" y="170"/>
                      </a:cubicBezTo>
                      <a:cubicBezTo>
                        <a:pt x="133" y="169"/>
                        <a:pt x="133" y="169"/>
                        <a:pt x="133" y="169"/>
                      </a:cubicBezTo>
                      <a:cubicBezTo>
                        <a:pt x="133" y="169"/>
                        <a:pt x="133" y="169"/>
                        <a:pt x="133" y="169"/>
                      </a:cubicBezTo>
                      <a:cubicBezTo>
                        <a:pt x="133" y="169"/>
                        <a:pt x="133" y="169"/>
                        <a:pt x="133" y="169"/>
                      </a:cubicBezTo>
                      <a:cubicBezTo>
                        <a:pt x="133" y="168"/>
                        <a:pt x="133" y="168"/>
                        <a:pt x="133" y="168"/>
                      </a:cubicBezTo>
                      <a:cubicBezTo>
                        <a:pt x="133" y="168"/>
                        <a:pt x="133" y="168"/>
                        <a:pt x="133" y="168"/>
                      </a:cubicBezTo>
                      <a:cubicBezTo>
                        <a:pt x="133" y="168"/>
                        <a:pt x="133" y="168"/>
                        <a:pt x="133" y="168"/>
                      </a:cubicBezTo>
                      <a:cubicBezTo>
                        <a:pt x="133" y="168"/>
                        <a:pt x="133" y="168"/>
                        <a:pt x="133" y="168"/>
                      </a:cubicBezTo>
                      <a:cubicBezTo>
                        <a:pt x="132" y="166"/>
                        <a:pt x="132" y="166"/>
                        <a:pt x="132" y="166"/>
                      </a:cubicBezTo>
                      <a:cubicBezTo>
                        <a:pt x="132" y="166"/>
                        <a:pt x="132" y="166"/>
                        <a:pt x="132" y="166"/>
                      </a:cubicBezTo>
                      <a:cubicBezTo>
                        <a:pt x="132" y="165"/>
                        <a:pt x="132" y="165"/>
                        <a:pt x="132" y="165"/>
                      </a:cubicBezTo>
                      <a:cubicBezTo>
                        <a:pt x="131" y="165"/>
                        <a:pt x="131" y="165"/>
                        <a:pt x="131" y="165"/>
                      </a:cubicBezTo>
                      <a:cubicBezTo>
                        <a:pt x="132" y="165"/>
                        <a:pt x="132" y="165"/>
                        <a:pt x="132" y="165"/>
                      </a:cubicBezTo>
                      <a:cubicBezTo>
                        <a:pt x="131" y="164"/>
                        <a:pt x="131" y="164"/>
                        <a:pt x="131" y="164"/>
                      </a:cubicBezTo>
                      <a:cubicBezTo>
                        <a:pt x="131" y="164"/>
                        <a:pt x="131" y="164"/>
                        <a:pt x="131" y="164"/>
                      </a:cubicBezTo>
                      <a:cubicBezTo>
                        <a:pt x="131" y="164"/>
                        <a:pt x="131" y="164"/>
                        <a:pt x="131" y="164"/>
                      </a:cubicBezTo>
                      <a:cubicBezTo>
                        <a:pt x="131" y="164"/>
                        <a:pt x="131" y="164"/>
                        <a:pt x="131" y="164"/>
                      </a:cubicBezTo>
                      <a:cubicBezTo>
                        <a:pt x="131" y="163"/>
                        <a:pt x="131" y="163"/>
                        <a:pt x="131" y="163"/>
                      </a:cubicBezTo>
                      <a:cubicBezTo>
                        <a:pt x="131" y="163"/>
                        <a:pt x="131" y="163"/>
                        <a:pt x="131" y="163"/>
                      </a:cubicBezTo>
                      <a:cubicBezTo>
                        <a:pt x="131" y="162"/>
                        <a:pt x="131" y="162"/>
                        <a:pt x="131" y="161"/>
                      </a:cubicBezTo>
                      <a:cubicBezTo>
                        <a:pt x="121" y="149"/>
                        <a:pt x="112" y="137"/>
                        <a:pt x="103" y="126"/>
                      </a:cubicBezTo>
                      <a:cubicBezTo>
                        <a:pt x="97" y="117"/>
                        <a:pt x="90" y="109"/>
                        <a:pt x="84" y="101"/>
                      </a:cubicBezTo>
                      <a:cubicBezTo>
                        <a:pt x="76" y="91"/>
                        <a:pt x="68" y="81"/>
                        <a:pt x="60" y="70"/>
                      </a:cubicBezTo>
                      <a:cubicBezTo>
                        <a:pt x="63" y="51"/>
                        <a:pt x="67" y="32"/>
                        <a:pt x="71" y="12"/>
                      </a:cubicBezTo>
                      <a:cubicBezTo>
                        <a:pt x="50" y="8"/>
                        <a:pt x="30" y="4"/>
                        <a:pt x="9" y="0"/>
                      </a:cubicBezTo>
                      <a:cubicBezTo>
                        <a:pt x="9" y="0"/>
                        <a:pt x="9" y="0"/>
                        <a:pt x="9" y="0"/>
                      </a:cubicBezTo>
                      <a:cubicBezTo>
                        <a:pt x="9" y="0"/>
                        <a:pt x="9" y="0"/>
                        <a:pt x="9" y="0"/>
                      </a:cubicBezTo>
                      <a:cubicBezTo>
                        <a:pt x="9" y="1"/>
                        <a:pt x="9" y="1"/>
                        <a:pt x="9" y="1"/>
                      </a:cubicBezTo>
                      <a:cubicBezTo>
                        <a:pt x="9" y="2"/>
                        <a:pt x="9" y="2"/>
                        <a:pt x="9" y="2"/>
                      </a:cubicBezTo>
                      <a:cubicBezTo>
                        <a:pt x="9" y="3"/>
                        <a:pt x="9" y="3"/>
                        <a:pt x="9" y="3"/>
                      </a:cubicBezTo>
                      <a:cubicBezTo>
                        <a:pt x="8" y="3"/>
                        <a:pt x="8" y="3"/>
                        <a:pt x="8" y="3"/>
                      </a:cubicBezTo>
                      <a:cubicBezTo>
                        <a:pt x="8" y="4"/>
                        <a:pt x="8" y="4"/>
                        <a:pt x="8" y="4"/>
                      </a:cubicBezTo>
                      <a:cubicBezTo>
                        <a:pt x="8" y="4"/>
                        <a:pt x="8" y="4"/>
                        <a:pt x="8" y="4"/>
                      </a:cubicBezTo>
                      <a:cubicBezTo>
                        <a:pt x="8" y="4"/>
                        <a:pt x="8" y="4"/>
                        <a:pt x="8" y="4"/>
                      </a:cubicBezTo>
                      <a:cubicBezTo>
                        <a:pt x="8" y="4"/>
                        <a:pt x="8" y="4"/>
                        <a:pt x="8" y="4"/>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9" y="9"/>
                        <a:pt x="9" y="9"/>
                        <a:pt x="9" y="9"/>
                      </a:cubicBezTo>
                      <a:cubicBezTo>
                        <a:pt x="9" y="10"/>
                        <a:pt x="9" y="10"/>
                        <a:pt x="9" y="10"/>
                      </a:cubicBezTo>
                      <a:cubicBezTo>
                        <a:pt x="9" y="11"/>
                        <a:pt x="9" y="11"/>
                        <a:pt x="9" y="11"/>
                      </a:cubicBezTo>
                      <a:cubicBezTo>
                        <a:pt x="9" y="12"/>
                        <a:pt x="9" y="12"/>
                        <a:pt x="9" y="12"/>
                      </a:cubicBezTo>
                      <a:cubicBezTo>
                        <a:pt x="9" y="13"/>
                        <a:pt x="9" y="13"/>
                        <a:pt x="9" y="13"/>
                      </a:cubicBezTo>
                      <a:cubicBezTo>
                        <a:pt x="8" y="14"/>
                        <a:pt x="8" y="14"/>
                        <a:pt x="8" y="14"/>
                      </a:cubicBezTo>
                      <a:cubicBezTo>
                        <a:pt x="8" y="15"/>
                        <a:pt x="8" y="15"/>
                        <a:pt x="8" y="15"/>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6" y="20"/>
                        <a:pt x="6" y="20"/>
                        <a:pt x="6" y="20"/>
                      </a:cubicBezTo>
                      <a:cubicBezTo>
                        <a:pt x="6" y="21"/>
                        <a:pt x="6" y="21"/>
                        <a:pt x="6" y="21"/>
                      </a:cubicBezTo>
                      <a:cubicBezTo>
                        <a:pt x="5" y="22"/>
                        <a:pt x="5" y="22"/>
                        <a:pt x="5" y="22"/>
                      </a:cubicBezTo>
                      <a:cubicBezTo>
                        <a:pt x="4" y="23"/>
                        <a:pt x="4" y="23"/>
                        <a:pt x="4" y="23"/>
                      </a:cubicBezTo>
                      <a:cubicBezTo>
                        <a:pt x="4" y="24"/>
                        <a:pt x="4" y="24"/>
                        <a:pt x="4" y="24"/>
                      </a:cubicBezTo>
                      <a:cubicBezTo>
                        <a:pt x="4" y="24"/>
                        <a:pt x="4" y="24"/>
                        <a:pt x="4" y="24"/>
                      </a:cubicBezTo>
                      <a:cubicBezTo>
                        <a:pt x="4" y="23"/>
                        <a:pt x="4" y="23"/>
                        <a:pt x="4" y="23"/>
                      </a:cubicBezTo>
                      <a:cubicBezTo>
                        <a:pt x="5" y="23"/>
                        <a:pt x="5" y="23"/>
                        <a:pt x="5" y="23"/>
                      </a:cubicBezTo>
                      <a:cubicBezTo>
                        <a:pt x="5" y="23"/>
                        <a:pt x="5" y="23"/>
                        <a:pt x="5" y="23"/>
                      </a:cubicBezTo>
                      <a:cubicBezTo>
                        <a:pt x="5" y="23"/>
                        <a:pt x="5" y="23"/>
                        <a:pt x="5" y="23"/>
                      </a:cubicBezTo>
                      <a:cubicBezTo>
                        <a:pt x="5" y="22"/>
                        <a:pt x="5" y="22"/>
                        <a:pt x="5" y="22"/>
                      </a:cubicBezTo>
                      <a:cubicBezTo>
                        <a:pt x="5" y="22"/>
                        <a:pt x="5" y="22"/>
                        <a:pt x="5" y="22"/>
                      </a:cubicBezTo>
                      <a:cubicBezTo>
                        <a:pt x="5" y="22"/>
                        <a:pt x="5" y="22"/>
                        <a:pt x="5" y="22"/>
                      </a:cubicBezTo>
                      <a:cubicBezTo>
                        <a:pt x="5" y="22"/>
                        <a:pt x="5" y="22"/>
                        <a:pt x="5"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6" y="23"/>
                        <a:pt x="6" y="23"/>
                        <a:pt x="6" y="23"/>
                      </a:cubicBezTo>
                      <a:cubicBezTo>
                        <a:pt x="6" y="23"/>
                        <a:pt x="6" y="23"/>
                        <a:pt x="6"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4"/>
                        <a:pt x="5" y="24"/>
                        <a:pt x="5"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3" y="25"/>
                        <a:pt x="3" y="25"/>
                        <a:pt x="3" y="25"/>
                      </a:cubicBezTo>
                      <a:cubicBezTo>
                        <a:pt x="3" y="25"/>
                        <a:pt x="3" y="25"/>
                        <a:pt x="3" y="25"/>
                      </a:cubicBezTo>
                      <a:cubicBezTo>
                        <a:pt x="3" y="25"/>
                        <a:pt x="3" y="25"/>
                        <a:pt x="3" y="25"/>
                      </a:cubicBezTo>
                      <a:cubicBezTo>
                        <a:pt x="3" y="24"/>
                        <a:pt x="3" y="24"/>
                        <a:pt x="3" y="24"/>
                      </a:cubicBezTo>
                      <a:cubicBezTo>
                        <a:pt x="4" y="24"/>
                        <a:pt x="4" y="24"/>
                        <a:pt x="4" y="24"/>
                      </a:cubicBezTo>
                      <a:cubicBezTo>
                        <a:pt x="4" y="24"/>
                        <a:pt x="4" y="24"/>
                        <a:pt x="4" y="24"/>
                      </a:cubicBezTo>
                      <a:cubicBezTo>
                        <a:pt x="3" y="24"/>
                        <a:pt x="3" y="24"/>
                        <a:pt x="3" y="24"/>
                      </a:cubicBezTo>
                      <a:cubicBezTo>
                        <a:pt x="3" y="25"/>
                        <a:pt x="3" y="25"/>
                        <a:pt x="3" y="25"/>
                      </a:cubicBezTo>
                      <a:cubicBezTo>
                        <a:pt x="3" y="25"/>
                        <a:pt x="3" y="25"/>
                        <a:pt x="3" y="25"/>
                      </a:cubicBezTo>
                      <a:cubicBezTo>
                        <a:pt x="2" y="25"/>
                        <a:pt x="2" y="25"/>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7"/>
                        <a:pt x="1" y="27"/>
                        <a:pt x="1" y="27"/>
                      </a:cubicBezTo>
                      <a:cubicBezTo>
                        <a:pt x="1" y="27"/>
                        <a:pt x="1" y="27"/>
                        <a:pt x="1" y="27"/>
                      </a:cubicBezTo>
                      <a:cubicBezTo>
                        <a:pt x="1" y="28"/>
                        <a:pt x="1" y="28"/>
                        <a:pt x="1" y="28"/>
                      </a:cubicBezTo>
                      <a:cubicBezTo>
                        <a:pt x="1" y="28"/>
                        <a:pt x="1" y="28"/>
                        <a:pt x="1" y="28"/>
                      </a:cubicBezTo>
                      <a:cubicBezTo>
                        <a:pt x="1" y="28"/>
                        <a:pt x="1" y="28"/>
                        <a:pt x="1" y="28"/>
                      </a:cubicBezTo>
                      <a:cubicBezTo>
                        <a:pt x="0" y="28"/>
                        <a:pt x="0" y="28"/>
                        <a:pt x="0" y="28"/>
                      </a:cubicBezTo>
                      <a:cubicBezTo>
                        <a:pt x="0" y="29"/>
                        <a:pt x="0" y="29"/>
                        <a:pt x="0" y="29"/>
                      </a:cubicBezTo>
                      <a:cubicBezTo>
                        <a:pt x="0" y="29"/>
                        <a:pt x="0" y="29"/>
                        <a:pt x="0" y="29"/>
                      </a:cubicBezTo>
                      <a:cubicBezTo>
                        <a:pt x="0" y="30"/>
                        <a:pt x="0" y="30"/>
                        <a:pt x="0" y="30"/>
                      </a:cubicBezTo>
                      <a:cubicBezTo>
                        <a:pt x="0" y="31"/>
                        <a:pt x="0" y="31"/>
                        <a:pt x="0" y="31"/>
                      </a:cubicBezTo>
                      <a:cubicBezTo>
                        <a:pt x="0" y="31"/>
                        <a:pt x="0" y="31"/>
                        <a:pt x="0" y="31"/>
                      </a:cubicBezTo>
                      <a:cubicBezTo>
                        <a:pt x="0" y="32"/>
                        <a:pt x="0" y="32"/>
                        <a:pt x="0" y="32"/>
                      </a:cubicBezTo>
                      <a:cubicBezTo>
                        <a:pt x="0" y="32"/>
                        <a:pt x="0" y="32"/>
                        <a:pt x="0" y="32"/>
                      </a:cubicBezTo>
                      <a:cubicBezTo>
                        <a:pt x="0" y="33"/>
                        <a:pt x="0" y="33"/>
                        <a:pt x="0" y="33"/>
                      </a:cubicBezTo>
                      <a:cubicBezTo>
                        <a:pt x="0" y="33"/>
                        <a:pt x="0" y="33"/>
                        <a:pt x="0" y="33"/>
                      </a:cubicBezTo>
                      <a:cubicBezTo>
                        <a:pt x="0" y="33"/>
                        <a:pt x="0" y="33"/>
                        <a:pt x="0" y="33"/>
                      </a:cubicBezTo>
                      <a:cubicBezTo>
                        <a:pt x="0" y="34"/>
                        <a:pt x="0" y="34"/>
                        <a:pt x="0" y="34"/>
                      </a:cubicBezTo>
                      <a:cubicBezTo>
                        <a:pt x="1" y="35"/>
                        <a:pt x="1" y="35"/>
                        <a:pt x="1" y="35"/>
                      </a:cubicBezTo>
                      <a:cubicBezTo>
                        <a:pt x="1" y="35"/>
                        <a:pt x="1" y="35"/>
                        <a:pt x="1" y="35"/>
                      </a:cubicBezTo>
                      <a:cubicBezTo>
                        <a:pt x="2" y="36"/>
                        <a:pt x="2" y="36"/>
                        <a:pt x="2" y="36"/>
                      </a:cubicBezTo>
                      <a:cubicBezTo>
                        <a:pt x="2" y="36"/>
                        <a:pt x="2" y="36"/>
                        <a:pt x="2" y="36"/>
                      </a:cubicBezTo>
                      <a:cubicBezTo>
                        <a:pt x="3" y="37"/>
                        <a:pt x="3" y="37"/>
                        <a:pt x="3" y="37"/>
                      </a:cubicBezTo>
                      <a:cubicBezTo>
                        <a:pt x="3" y="37"/>
                        <a:pt x="3" y="37"/>
                        <a:pt x="3" y="37"/>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9"/>
                        <a:pt x="3" y="39"/>
                        <a:pt x="3" y="39"/>
                      </a:cubicBezTo>
                      <a:cubicBezTo>
                        <a:pt x="4" y="39"/>
                        <a:pt x="4" y="39"/>
                        <a:pt x="4" y="39"/>
                      </a:cubicBezTo>
                      <a:cubicBezTo>
                        <a:pt x="4" y="39"/>
                        <a:pt x="4" y="39"/>
                        <a:pt x="4" y="39"/>
                      </a:cubicBezTo>
                      <a:cubicBezTo>
                        <a:pt x="4" y="39"/>
                        <a:pt x="4" y="39"/>
                        <a:pt x="4" y="39"/>
                      </a:cubicBezTo>
                      <a:cubicBezTo>
                        <a:pt x="4" y="40"/>
                        <a:pt x="4" y="40"/>
                        <a:pt x="4" y="40"/>
                      </a:cubicBezTo>
                      <a:cubicBezTo>
                        <a:pt x="4" y="41"/>
                        <a:pt x="4" y="41"/>
                        <a:pt x="4" y="41"/>
                      </a:cubicBezTo>
                      <a:cubicBezTo>
                        <a:pt x="5" y="41"/>
                        <a:pt x="5" y="41"/>
                        <a:pt x="5" y="41"/>
                      </a:cubicBezTo>
                      <a:cubicBezTo>
                        <a:pt x="5" y="42"/>
                        <a:pt x="5" y="42"/>
                        <a:pt x="5" y="42"/>
                      </a:cubicBezTo>
                      <a:cubicBezTo>
                        <a:pt x="5" y="42"/>
                        <a:pt x="5" y="42"/>
                        <a:pt x="5" y="42"/>
                      </a:cubicBezTo>
                      <a:cubicBezTo>
                        <a:pt x="5" y="43"/>
                        <a:pt x="5" y="43"/>
                        <a:pt x="5" y="43"/>
                      </a:cubicBezTo>
                      <a:cubicBezTo>
                        <a:pt x="6" y="43"/>
                        <a:pt x="6" y="43"/>
                        <a:pt x="6" y="43"/>
                      </a:cubicBezTo>
                      <a:cubicBezTo>
                        <a:pt x="6" y="44"/>
                        <a:pt x="6" y="44"/>
                        <a:pt x="6" y="44"/>
                      </a:cubicBezTo>
                      <a:cubicBezTo>
                        <a:pt x="5" y="44"/>
                        <a:pt x="5" y="44"/>
                        <a:pt x="5" y="44"/>
                      </a:cubicBezTo>
                      <a:cubicBezTo>
                        <a:pt x="5" y="45"/>
                        <a:pt x="5" y="45"/>
                        <a:pt x="5" y="45"/>
                      </a:cubicBezTo>
                      <a:cubicBezTo>
                        <a:pt x="5" y="45"/>
                        <a:pt x="5" y="45"/>
                        <a:pt x="5" y="45"/>
                      </a:cubicBezTo>
                      <a:cubicBezTo>
                        <a:pt x="5" y="45"/>
                        <a:pt x="5" y="45"/>
                        <a:pt x="5" y="45"/>
                      </a:cubicBezTo>
                      <a:cubicBezTo>
                        <a:pt x="6" y="45"/>
                        <a:pt x="6" y="45"/>
                        <a:pt x="6" y="45"/>
                      </a:cubicBezTo>
                      <a:cubicBezTo>
                        <a:pt x="6" y="45"/>
                        <a:pt x="6" y="45"/>
                        <a:pt x="6" y="45"/>
                      </a:cubicBezTo>
                      <a:cubicBezTo>
                        <a:pt x="6" y="46"/>
                        <a:pt x="6" y="46"/>
                        <a:pt x="6" y="46"/>
                      </a:cubicBezTo>
                      <a:cubicBezTo>
                        <a:pt x="6" y="46"/>
                        <a:pt x="6" y="46"/>
                        <a:pt x="6" y="46"/>
                      </a:cubicBezTo>
                      <a:cubicBezTo>
                        <a:pt x="6" y="46"/>
                        <a:pt x="6" y="46"/>
                        <a:pt x="6" y="46"/>
                      </a:cubicBezTo>
                      <a:cubicBezTo>
                        <a:pt x="6" y="46"/>
                        <a:pt x="6" y="46"/>
                        <a:pt x="6" y="46"/>
                      </a:cubicBezTo>
                      <a:cubicBezTo>
                        <a:pt x="5" y="47"/>
                        <a:pt x="5" y="47"/>
                        <a:pt x="5" y="47"/>
                      </a:cubicBezTo>
                      <a:cubicBezTo>
                        <a:pt x="6" y="48"/>
                        <a:pt x="6" y="48"/>
                        <a:pt x="6" y="48"/>
                      </a:cubicBezTo>
                      <a:cubicBezTo>
                        <a:pt x="6" y="49"/>
                        <a:pt x="6" y="49"/>
                        <a:pt x="6" y="49"/>
                      </a:cubicBezTo>
                      <a:cubicBezTo>
                        <a:pt x="5" y="49"/>
                        <a:pt x="5" y="49"/>
                        <a:pt x="5" y="49"/>
                      </a:cubicBezTo>
                      <a:cubicBezTo>
                        <a:pt x="5" y="50"/>
                        <a:pt x="5" y="50"/>
                        <a:pt x="5" y="50"/>
                      </a:cubicBezTo>
                      <a:cubicBezTo>
                        <a:pt x="4" y="50"/>
                        <a:pt x="4" y="50"/>
                        <a:pt x="4" y="50"/>
                      </a:cubicBezTo>
                      <a:cubicBezTo>
                        <a:pt x="4" y="51"/>
                        <a:pt x="4" y="51"/>
                        <a:pt x="4" y="51"/>
                      </a:cubicBezTo>
                      <a:cubicBezTo>
                        <a:pt x="4" y="52"/>
                        <a:pt x="4" y="52"/>
                        <a:pt x="4" y="52"/>
                      </a:cubicBezTo>
                      <a:cubicBezTo>
                        <a:pt x="4" y="53"/>
                        <a:pt x="4" y="53"/>
                        <a:pt x="4" y="53"/>
                      </a:cubicBezTo>
                      <a:cubicBezTo>
                        <a:pt x="4" y="53"/>
                        <a:pt x="4" y="53"/>
                        <a:pt x="4" y="53"/>
                      </a:cubicBezTo>
                      <a:cubicBezTo>
                        <a:pt x="4" y="53"/>
                        <a:pt x="4" y="53"/>
                        <a:pt x="4" y="53"/>
                      </a:cubicBezTo>
                      <a:cubicBezTo>
                        <a:pt x="4" y="54"/>
                        <a:pt x="4" y="54"/>
                        <a:pt x="4" y="54"/>
                      </a:cubicBezTo>
                      <a:cubicBezTo>
                        <a:pt x="4" y="54"/>
                        <a:pt x="4" y="54"/>
                        <a:pt x="4" y="54"/>
                      </a:cubicBezTo>
                      <a:cubicBezTo>
                        <a:pt x="4" y="55"/>
                        <a:pt x="4" y="55"/>
                        <a:pt x="4" y="55"/>
                      </a:cubicBezTo>
                      <a:cubicBezTo>
                        <a:pt x="4" y="55"/>
                        <a:pt x="4" y="55"/>
                        <a:pt x="4" y="55"/>
                      </a:cubicBezTo>
                      <a:cubicBezTo>
                        <a:pt x="4" y="56"/>
                        <a:pt x="4" y="56"/>
                        <a:pt x="4" y="56"/>
                      </a:cubicBezTo>
                      <a:cubicBezTo>
                        <a:pt x="4" y="56"/>
                        <a:pt x="4" y="56"/>
                        <a:pt x="4" y="56"/>
                      </a:cubicBezTo>
                      <a:cubicBezTo>
                        <a:pt x="5" y="57"/>
                        <a:pt x="5" y="57"/>
                        <a:pt x="5" y="57"/>
                      </a:cubicBezTo>
                      <a:cubicBezTo>
                        <a:pt x="5" y="57"/>
                        <a:pt x="5" y="57"/>
                        <a:pt x="5" y="57"/>
                      </a:cubicBezTo>
                      <a:cubicBezTo>
                        <a:pt x="5" y="58"/>
                        <a:pt x="5" y="58"/>
                        <a:pt x="5" y="58"/>
                      </a:cubicBezTo>
                      <a:cubicBezTo>
                        <a:pt x="5" y="58"/>
                        <a:pt x="5" y="58"/>
                        <a:pt x="5" y="58"/>
                      </a:cubicBezTo>
                      <a:cubicBezTo>
                        <a:pt x="5" y="59"/>
                        <a:pt x="5" y="59"/>
                        <a:pt x="5" y="59"/>
                      </a:cubicBezTo>
                      <a:cubicBezTo>
                        <a:pt x="5" y="59"/>
                        <a:pt x="5" y="59"/>
                        <a:pt x="5" y="59"/>
                      </a:cubicBezTo>
                      <a:cubicBezTo>
                        <a:pt x="4" y="59"/>
                        <a:pt x="4" y="59"/>
                        <a:pt x="4" y="59"/>
                      </a:cubicBezTo>
                      <a:cubicBezTo>
                        <a:pt x="4" y="59"/>
                        <a:pt x="4" y="59"/>
                        <a:pt x="4" y="59"/>
                      </a:cubicBezTo>
                      <a:cubicBezTo>
                        <a:pt x="4" y="60"/>
                        <a:pt x="4" y="60"/>
                        <a:pt x="4" y="60"/>
                      </a:cubicBezTo>
                      <a:cubicBezTo>
                        <a:pt x="3" y="60"/>
                        <a:pt x="3" y="60"/>
                        <a:pt x="3" y="60"/>
                      </a:cubicBezTo>
                      <a:cubicBezTo>
                        <a:pt x="4" y="60"/>
                        <a:pt x="4" y="60"/>
                        <a:pt x="4" y="60"/>
                      </a:cubicBezTo>
                      <a:cubicBezTo>
                        <a:pt x="4" y="61"/>
                        <a:pt x="4" y="61"/>
                        <a:pt x="4" y="61"/>
                      </a:cubicBezTo>
                      <a:cubicBezTo>
                        <a:pt x="4" y="61"/>
                        <a:pt x="4" y="61"/>
                        <a:pt x="4" y="61"/>
                      </a:cubicBezTo>
                      <a:cubicBezTo>
                        <a:pt x="4" y="61"/>
                        <a:pt x="4" y="61"/>
                        <a:pt x="4" y="61"/>
                      </a:cubicBezTo>
                      <a:cubicBezTo>
                        <a:pt x="4" y="62"/>
                        <a:pt x="4" y="62"/>
                        <a:pt x="4" y="62"/>
                      </a:cubicBezTo>
                      <a:cubicBezTo>
                        <a:pt x="4" y="62"/>
                        <a:pt x="4" y="62"/>
                        <a:pt x="4" y="62"/>
                      </a:cubicBezTo>
                      <a:cubicBezTo>
                        <a:pt x="5" y="63"/>
                        <a:pt x="5" y="63"/>
                        <a:pt x="5" y="63"/>
                      </a:cubicBezTo>
                      <a:cubicBezTo>
                        <a:pt x="5" y="63"/>
                        <a:pt x="5" y="63"/>
                        <a:pt x="5" y="63"/>
                      </a:cubicBezTo>
                      <a:cubicBezTo>
                        <a:pt x="5" y="64"/>
                        <a:pt x="5" y="64"/>
                        <a:pt x="5" y="64"/>
                      </a:cubicBezTo>
                      <a:cubicBezTo>
                        <a:pt x="5" y="64"/>
                        <a:pt x="5" y="64"/>
                        <a:pt x="5" y="64"/>
                      </a:cubicBezTo>
                      <a:cubicBezTo>
                        <a:pt x="6" y="64"/>
                        <a:pt x="6" y="64"/>
                        <a:pt x="6" y="64"/>
                      </a:cubicBezTo>
                      <a:cubicBezTo>
                        <a:pt x="6" y="65"/>
                        <a:pt x="6" y="65"/>
                        <a:pt x="6" y="65"/>
                      </a:cubicBezTo>
                      <a:cubicBezTo>
                        <a:pt x="6" y="65"/>
                        <a:pt x="6" y="65"/>
                        <a:pt x="6" y="65"/>
                      </a:cubicBezTo>
                      <a:cubicBezTo>
                        <a:pt x="7" y="65"/>
                        <a:pt x="7" y="65"/>
                        <a:pt x="7" y="65"/>
                      </a:cubicBezTo>
                      <a:cubicBezTo>
                        <a:pt x="7" y="66"/>
                        <a:pt x="7" y="66"/>
                        <a:pt x="7" y="66"/>
                      </a:cubicBezTo>
                      <a:cubicBezTo>
                        <a:pt x="7" y="66"/>
                        <a:pt x="7" y="66"/>
                        <a:pt x="7" y="66"/>
                      </a:cubicBezTo>
                      <a:cubicBezTo>
                        <a:pt x="7" y="67"/>
                        <a:pt x="7" y="67"/>
                        <a:pt x="7" y="67"/>
                      </a:cubicBezTo>
                      <a:cubicBezTo>
                        <a:pt x="7" y="67"/>
                        <a:pt x="7" y="67"/>
                        <a:pt x="7" y="67"/>
                      </a:cubicBezTo>
                      <a:cubicBezTo>
                        <a:pt x="8" y="68"/>
                        <a:pt x="8" y="68"/>
                        <a:pt x="8" y="68"/>
                      </a:cubicBezTo>
                      <a:cubicBezTo>
                        <a:pt x="8" y="68"/>
                        <a:pt x="8" y="68"/>
                        <a:pt x="8" y="68"/>
                      </a:cubicBezTo>
                      <a:cubicBezTo>
                        <a:pt x="8" y="68"/>
                        <a:pt x="8" y="68"/>
                        <a:pt x="8" y="68"/>
                      </a:cubicBezTo>
                      <a:cubicBezTo>
                        <a:pt x="8" y="68"/>
                        <a:pt x="8" y="68"/>
                        <a:pt x="8" y="68"/>
                      </a:cubicBezTo>
                      <a:cubicBezTo>
                        <a:pt x="8" y="69"/>
                        <a:pt x="8" y="69"/>
                        <a:pt x="8" y="69"/>
                      </a:cubicBezTo>
                      <a:cubicBezTo>
                        <a:pt x="8" y="69"/>
                        <a:pt x="8" y="69"/>
                        <a:pt x="8" y="69"/>
                      </a:cubicBezTo>
                      <a:cubicBezTo>
                        <a:pt x="8" y="69"/>
                        <a:pt x="8" y="69"/>
                        <a:pt x="8" y="69"/>
                      </a:cubicBezTo>
                      <a:cubicBezTo>
                        <a:pt x="9" y="70"/>
                        <a:pt x="9" y="70"/>
                        <a:pt x="9" y="70"/>
                      </a:cubicBezTo>
                      <a:cubicBezTo>
                        <a:pt x="9" y="70"/>
                        <a:pt x="9" y="70"/>
                        <a:pt x="9" y="70"/>
                      </a:cubicBezTo>
                      <a:cubicBezTo>
                        <a:pt x="10" y="71"/>
                        <a:pt x="10" y="71"/>
                        <a:pt x="10" y="71"/>
                      </a:cubicBezTo>
                      <a:cubicBezTo>
                        <a:pt x="11" y="72"/>
                        <a:pt x="11" y="72"/>
                        <a:pt x="11" y="72"/>
                      </a:cubicBezTo>
                      <a:cubicBezTo>
                        <a:pt x="11" y="72"/>
                        <a:pt x="11" y="72"/>
                        <a:pt x="11" y="72"/>
                      </a:cubicBezTo>
                      <a:cubicBezTo>
                        <a:pt x="11" y="72"/>
                        <a:pt x="11" y="72"/>
                        <a:pt x="11" y="72"/>
                      </a:cubicBezTo>
                      <a:cubicBezTo>
                        <a:pt x="11" y="72"/>
                        <a:pt x="11" y="72"/>
                        <a:pt x="11" y="72"/>
                      </a:cubicBezTo>
                      <a:cubicBezTo>
                        <a:pt x="11" y="73"/>
                        <a:pt x="11" y="73"/>
                        <a:pt x="11" y="73"/>
                      </a:cubicBezTo>
                      <a:cubicBezTo>
                        <a:pt x="11" y="73"/>
                        <a:pt x="11" y="73"/>
                        <a:pt x="11" y="73"/>
                      </a:cubicBezTo>
                      <a:cubicBezTo>
                        <a:pt x="11" y="73"/>
                        <a:pt x="11" y="73"/>
                        <a:pt x="11" y="73"/>
                      </a:cubicBezTo>
                      <a:cubicBezTo>
                        <a:pt x="11" y="74"/>
                        <a:pt x="11" y="74"/>
                        <a:pt x="11" y="74"/>
                      </a:cubicBezTo>
                      <a:cubicBezTo>
                        <a:pt x="11" y="74"/>
                        <a:pt x="11" y="74"/>
                        <a:pt x="11" y="74"/>
                      </a:cubicBezTo>
                      <a:cubicBezTo>
                        <a:pt x="11" y="74"/>
                        <a:pt x="11" y="74"/>
                        <a:pt x="11" y="74"/>
                      </a:cubicBezTo>
                      <a:cubicBezTo>
                        <a:pt x="11" y="75"/>
                        <a:pt x="11" y="75"/>
                        <a:pt x="11" y="75"/>
                      </a:cubicBezTo>
                      <a:cubicBezTo>
                        <a:pt x="11" y="75"/>
                        <a:pt x="11" y="75"/>
                        <a:pt x="11" y="75"/>
                      </a:cubicBezTo>
                      <a:cubicBezTo>
                        <a:pt x="11" y="75"/>
                        <a:pt x="11" y="75"/>
                        <a:pt x="11" y="75"/>
                      </a:cubicBezTo>
                      <a:cubicBezTo>
                        <a:pt x="11" y="75"/>
                        <a:pt x="11" y="75"/>
                        <a:pt x="11" y="75"/>
                      </a:cubicBezTo>
                      <a:cubicBezTo>
                        <a:pt x="12" y="75"/>
                        <a:pt x="12" y="75"/>
                        <a:pt x="12" y="75"/>
                      </a:cubicBezTo>
                      <a:cubicBezTo>
                        <a:pt x="12" y="75"/>
                        <a:pt x="12" y="75"/>
                        <a:pt x="12" y="75"/>
                      </a:cubicBezTo>
                      <a:cubicBezTo>
                        <a:pt x="12" y="75"/>
                        <a:pt x="12" y="75"/>
                        <a:pt x="12" y="75"/>
                      </a:cubicBezTo>
                      <a:cubicBezTo>
                        <a:pt x="12" y="76"/>
                        <a:pt x="12" y="76"/>
                        <a:pt x="12" y="76"/>
                      </a:cubicBezTo>
                      <a:cubicBezTo>
                        <a:pt x="12" y="76"/>
                        <a:pt x="12" y="76"/>
                        <a:pt x="12" y="76"/>
                      </a:cubicBezTo>
                      <a:cubicBezTo>
                        <a:pt x="12" y="76"/>
                        <a:pt x="12" y="76"/>
                        <a:pt x="12" y="76"/>
                      </a:cubicBezTo>
                      <a:cubicBezTo>
                        <a:pt x="12" y="76"/>
                        <a:pt x="12" y="76"/>
                        <a:pt x="12" y="76"/>
                      </a:cubicBezTo>
                      <a:cubicBezTo>
                        <a:pt x="12" y="76"/>
                        <a:pt x="12" y="76"/>
                        <a:pt x="12" y="76"/>
                      </a:cubicBezTo>
                      <a:cubicBezTo>
                        <a:pt x="12" y="77"/>
                        <a:pt x="12" y="77"/>
                        <a:pt x="12" y="77"/>
                      </a:cubicBezTo>
                      <a:cubicBezTo>
                        <a:pt x="12" y="77"/>
                        <a:pt x="12" y="77"/>
                        <a:pt x="12" y="77"/>
                      </a:cubicBezTo>
                      <a:cubicBezTo>
                        <a:pt x="13" y="77"/>
                        <a:pt x="13" y="77"/>
                        <a:pt x="13" y="77"/>
                      </a:cubicBezTo>
                      <a:cubicBezTo>
                        <a:pt x="13" y="78"/>
                        <a:pt x="13" y="78"/>
                        <a:pt x="13" y="78"/>
                      </a:cubicBezTo>
                      <a:cubicBezTo>
                        <a:pt x="13" y="79"/>
                        <a:pt x="13" y="79"/>
                        <a:pt x="13" y="79"/>
                      </a:cubicBezTo>
                      <a:cubicBezTo>
                        <a:pt x="14" y="79"/>
                        <a:pt x="14" y="79"/>
                        <a:pt x="14" y="79"/>
                      </a:cubicBezTo>
                      <a:cubicBezTo>
                        <a:pt x="14" y="80"/>
                        <a:pt x="14" y="80"/>
                        <a:pt x="14" y="80"/>
                      </a:cubicBezTo>
                      <a:cubicBezTo>
                        <a:pt x="13" y="79"/>
                        <a:pt x="13" y="79"/>
                        <a:pt x="13" y="79"/>
                      </a:cubicBezTo>
                      <a:cubicBezTo>
                        <a:pt x="13" y="79"/>
                        <a:pt x="13" y="79"/>
                        <a:pt x="13" y="79"/>
                      </a:cubicBezTo>
                      <a:cubicBezTo>
                        <a:pt x="13" y="79"/>
                        <a:pt x="13" y="79"/>
                        <a:pt x="13" y="79"/>
                      </a:cubicBezTo>
                      <a:cubicBezTo>
                        <a:pt x="13" y="78"/>
                        <a:pt x="13" y="78"/>
                        <a:pt x="13" y="78"/>
                      </a:cubicBezTo>
                      <a:cubicBezTo>
                        <a:pt x="13" y="78"/>
                        <a:pt x="13" y="78"/>
                        <a:pt x="13" y="78"/>
                      </a:cubicBezTo>
                      <a:cubicBezTo>
                        <a:pt x="12" y="77"/>
                        <a:pt x="12" y="77"/>
                        <a:pt x="12" y="77"/>
                      </a:cubicBezTo>
                      <a:cubicBezTo>
                        <a:pt x="12" y="76"/>
                        <a:pt x="12" y="76"/>
                        <a:pt x="12" y="76"/>
                      </a:cubicBezTo>
                      <a:cubicBezTo>
                        <a:pt x="12" y="76"/>
                        <a:pt x="12" y="76"/>
                        <a:pt x="12" y="76"/>
                      </a:cubicBezTo>
                      <a:cubicBezTo>
                        <a:pt x="12" y="76"/>
                        <a:pt x="12" y="76"/>
                        <a:pt x="12" y="76"/>
                      </a:cubicBezTo>
                      <a:cubicBezTo>
                        <a:pt x="12" y="77"/>
                        <a:pt x="12" y="77"/>
                        <a:pt x="12" y="77"/>
                      </a:cubicBezTo>
                      <a:cubicBezTo>
                        <a:pt x="12" y="77"/>
                        <a:pt x="12" y="77"/>
                        <a:pt x="12" y="77"/>
                      </a:cubicBezTo>
                      <a:cubicBezTo>
                        <a:pt x="12" y="77"/>
                        <a:pt x="12" y="77"/>
                        <a:pt x="12" y="77"/>
                      </a:cubicBezTo>
                      <a:cubicBezTo>
                        <a:pt x="12" y="77"/>
                        <a:pt x="12" y="77"/>
                        <a:pt x="12" y="77"/>
                      </a:cubicBezTo>
                      <a:cubicBezTo>
                        <a:pt x="12" y="77"/>
                        <a:pt x="12" y="77"/>
                        <a:pt x="12" y="77"/>
                      </a:cubicBezTo>
                      <a:cubicBezTo>
                        <a:pt x="12" y="78"/>
                        <a:pt x="12" y="78"/>
                        <a:pt x="12" y="78"/>
                      </a:cubicBezTo>
                      <a:cubicBezTo>
                        <a:pt x="12" y="78"/>
                        <a:pt x="12" y="78"/>
                        <a:pt x="12" y="78"/>
                      </a:cubicBezTo>
                      <a:cubicBezTo>
                        <a:pt x="11" y="80"/>
                        <a:pt x="11" y="80"/>
                        <a:pt x="11" y="80"/>
                      </a:cubicBezTo>
                      <a:cubicBezTo>
                        <a:pt x="10" y="81"/>
                        <a:pt x="10" y="81"/>
                        <a:pt x="10" y="81"/>
                      </a:cubicBezTo>
                      <a:cubicBezTo>
                        <a:pt x="10" y="81"/>
                        <a:pt x="10" y="81"/>
                        <a:pt x="10" y="81"/>
                      </a:cubicBezTo>
                      <a:cubicBezTo>
                        <a:pt x="10" y="81"/>
                        <a:pt x="10" y="81"/>
                        <a:pt x="10" y="81"/>
                      </a:cubicBezTo>
                      <a:cubicBezTo>
                        <a:pt x="10" y="81"/>
                        <a:pt x="10" y="81"/>
                        <a:pt x="10"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0"/>
                        <a:pt x="11" y="80"/>
                        <a:pt x="11" y="80"/>
                      </a:cubicBezTo>
                      <a:cubicBezTo>
                        <a:pt x="11" y="80"/>
                        <a:pt x="11" y="80"/>
                        <a:pt x="11"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3" y="81"/>
                        <a:pt x="13" y="81"/>
                        <a:pt x="13" y="81"/>
                      </a:cubicBezTo>
                      <a:cubicBezTo>
                        <a:pt x="13" y="81"/>
                        <a:pt x="13" y="81"/>
                        <a:pt x="13" y="81"/>
                      </a:cubicBezTo>
                      <a:cubicBezTo>
                        <a:pt x="14" y="82"/>
                        <a:pt x="14" y="82"/>
                        <a:pt x="14" y="82"/>
                      </a:cubicBezTo>
                      <a:cubicBezTo>
                        <a:pt x="14" y="82"/>
                        <a:pt x="14" y="82"/>
                        <a:pt x="14" y="82"/>
                      </a:cubicBezTo>
                      <a:cubicBezTo>
                        <a:pt x="14" y="82"/>
                        <a:pt x="14" y="82"/>
                        <a:pt x="14" y="82"/>
                      </a:cubicBezTo>
                      <a:cubicBezTo>
                        <a:pt x="14" y="83"/>
                        <a:pt x="14" y="83"/>
                        <a:pt x="14" y="83"/>
                      </a:cubicBezTo>
                      <a:cubicBezTo>
                        <a:pt x="14" y="83"/>
                        <a:pt x="14" y="83"/>
                        <a:pt x="14" y="83"/>
                      </a:cubicBezTo>
                      <a:cubicBezTo>
                        <a:pt x="14" y="83"/>
                        <a:pt x="14" y="83"/>
                        <a:pt x="14" y="83"/>
                      </a:cubicBezTo>
                      <a:cubicBezTo>
                        <a:pt x="14" y="83"/>
                        <a:pt x="14" y="83"/>
                        <a:pt x="14" y="83"/>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6" y="84"/>
                        <a:pt x="16" y="84"/>
                        <a:pt x="16" y="84"/>
                      </a:cubicBezTo>
                      <a:cubicBezTo>
                        <a:pt x="16" y="84"/>
                        <a:pt x="16" y="84"/>
                        <a:pt x="16" y="84"/>
                      </a:cubicBezTo>
                      <a:cubicBezTo>
                        <a:pt x="16" y="84"/>
                        <a:pt x="16" y="84"/>
                        <a:pt x="16" y="84"/>
                      </a:cubicBezTo>
                      <a:cubicBezTo>
                        <a:pt x="16" y="85"/>
                        <a:pt x="16" y="85"/>
                        <a:pt x="16" y="85"/>
                      </a:cubicBezTo>
                      <a:cubicBezTo>
                        <a:pt x="17" y="85"/>
                        <a:pt x="17" y="85"/>
                        <a:pt x="17" y="85"/>
                      </a:cubicBezTo>
                      <a:cubicBezTo>
                        <a:pt x="17" y="85"/>
                        <a:pt x="17" y="85"/>
                        <a:pt x="17" y="85"/>
                      </a:cubicBezTo>
                      <a:cubicBezTo>
                        <a:pt x="17" y="85"/>
                        <a:pt x="17" y="85"/>
                        <a:pt x="17" y="85"/>
                      </a:cubicBezTo>
                      <a:cubicBezTo>
                        <a:pt x="17" y="85"/>
                        <a:pt x="17" y="85"/>
                        <a:pt x="17" y="85"/>
                      </a:cubicBezTo>
                      <a:cubicBezTo>
                        <a:pt x="17" y="86"/>
                        <a:pt x="17" y="86"/>
                        <a:pt x="17" y="86"/>
                      </a:cubicBezTo>
                      <a:cubicBezTo>
                        <a:pt x="17" y="86"/>
                        <a:pt x="17" y="86"/>
                        <a:pt x="17" y="86"/>
                      </a:cubicBezTo>
                      <a:cubicBezTo>
                        <a:pt x="17" y="86"/>
                        <a:pt x="17" y="86"/>
                        <a:pt x="17" y="86"/>
                      </a:cubicBezTo>
                      <a:cubicBezTo>
                        <a:pt x="18" y="86"/>
                        <a:pt x="18" y="86"/>
                        <a:pt x="18" y="86"/>
                      </a:cubicBezTo>
                      <a:cubicBezTo>
                        <a:pt x="18" y="86"/>
                        <a:pt x="18" y="86"/>
                        <a:pt x="18" y="86"/>
                      </a:cubicBezTo>
                      <a:cubicBezTo>
                        <a:pt x="18" y="86"/>
                        <a:pt x="18" y="86"/>
                        <a:pt x="18" y="86"/>
                      </a:cubicBezTo>
                      <a:cubicBezTo>
                        <a:pt x="18" y="86"/>
                        <a:pt x="18" y="86"/>
                        <a:pt x="18" y="86"/>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4"/>
                        <a:pt x="18" y="84"/>
                        <a:pt x="18" y="84"/>
                      </a:cubicBezTo>
                      <a:cubicBezTo>
                        <a:pt x="18" y="84"/>
                        <a:pt x="18" y="84"/>
                        <a:pt x="18" y="84"/>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9" y="85"/>
                        <a:pt x="19" y="85"/>
                        <a:pt x="19" y="85"/>
                      </a:cubicBezTo>
                      <a:cubicBezTo>
                        <a:pt x="19" y="85"/>
                        <a:pt x="19" y="85"/>
                        <a:pt x="19" y="85"/>
                      </a:cubicBezTo>
                      <a:cubicBezTo>
                        <a:pt x="19" y="84"/>
                        <a:pt x="19" y="84"/>
                        <a:pt x="19" y="84"/>
                      </a:cubicBezTo>
                      <a:cubicBezTo>
                        <a:pt x="18" y="84"/>
                        <a:pt x="18" y="84"/>
                        <a:pt x="18" y="84"/>
                      </a:cubicBezTo>
                      <a:cubicBezTo>
                        <a:pt x="18" y="84"/>
                        <a:pt x="18" y="84"/>
                        <a:pt x="18" y="84"/>
                      </a:cubicBezTo>
                      <a:cubicBezTo>
                        <a:pt x="18" y="84"/>
                        <a:pt x="18" y="84"/>
                        <a:pt x="18" y="84"/>
                      </a:cubicBezTo>
                      <a:cubicBezTo>
                        <a:pt x="18" y="84"/>
                        <a:pt x="18" y="84"/>
                        <a:pt x="18" y="84"/>
                      </a:cubicBezTo>
                      <a:cubicBezTo>
                        <a:pt x="18" y="84"/>
                        <a:pt x="18" y="84"/>
                        <a:pt x="18" y="84"/>
                      </a:cubicBezTo>
                      <a:cubicBezTo>
                        <a:pt x="18" y="84"/>
                        <a:pt x="18" y="84"/>
                        <a:pt x="18" y="84"/>
                      </a:cubicBezTo>
                      <a:cubicBezTo>
                        <a:pt x="18" y="83"/>
                        <a:pt x="18" y="83"/>
                        <a:pt x="18" y="83"/>
                      </a:cubicBezTo>
                      <a:cubicBezTo>
                        <a:pt x="18" y="84"/>
                        <a:pt x="18" y="84"/>
                        <a:pt x="18" y="84"/>
                      </a:cubicBezTo>
                      <a:cubicBezTo>
                        <a:pt x="18" y="83"/>
                        <a:pt x="18" y="83"/>
                        <a:pt x="18" y="83"/>
                      </a:cubicBezTo>
                      <a:cubicBezTo>
                        <a:pt x="18" y="83"/>
                        <a:pt x="18" y="83"/>
                        <a:pt x="18" y="83"/>
                      </a:cubicBezTo>
                      <a:cubicBezTo>
                        <a:pt x="18" y="83"/>
                        <a:pt x="18" y="83"/>
                        <a:pt x="18" y="83"/>
                      </a:cubicBezTo>
                      <a:cubicBezTo>
                        <a:pt x="18" y="83"/>
                        <a:pt x="18" y="83"/>
                        <a:pt x="18" y="83"/>
                      </a:cubicBezTo>
                      <a:cubicBezTo>
                        <a:pt x="19" y="83"/>
                        <a:pt x="19" y="83"/>
                        <a:pt x="19" y="83"/>
                      </a:cubicBezTo>
                      <a:cubicBezTo>
                        <a:pt x="19" y="83"/>
                        <a:pt x="19" y="83"/>
                        <a:pt x="19" y="83"/>
                      </a:cubicBezTo>
                      <a:cubicBezTo>
                        <a:pt x="19" y="83"/>
                        <a:pt x="19" y="83"/>
                        <a:pt x="19" y="83"/>
                      </a:cubicBezTo>
                      <a:cubicBezTo>
                        <a:pt x="19" y="83"/>
                        <a:pt x="19" y="83"/>
                        <a:pt x="19" y="83"/>
                      </a:cubicBezTo>
                      <a:cubicBezTo>
                        <a:pt x="19" y="83"/>
                        <a:pt x="19" y="83"/>
                        <a:pt x="19" y="83"/>
                      </a:cubicBezTo>
                      <a:cubicBezTo>
                        <a:pt x="19" y="82"/>
                        <a:pt x="19" y="82"/>
                        <a:pt x="19" y="82"/>
                      </a:cubicBezTo>
                      <a:cubicBezTo>
                        <a:pt x="19" y="82"/>
                        <a:pt x="19" y="82"/>
                        <a:pt x="19" y="82"/>
                      </a:cubicBezTo>
                      <a:cubicBezTo>
                        <a:pt x="18" y="82"/>
                        <a:pt x="18" y="82"/>
                        <a:pt x="18" y="82"/>
                      </a:cubicBezTo>
                      <a:cubicBezTo>
                        <a:pt x="18" y="82"/>
                        <a:pt x="18" y="82"/>
                        <a:pt x="18" y="82"/>
                      </a:cubicBezTo>
                      <a:cubicBezTo>
                        <a:pt x="18" y="82"/>
                        <a:pt x="18" y="82"/>
                        <a:pt x="18" y="82"/>
                      </a:cubicBezTo>
                      <a:cubicBezTo>
                        <a:pt x="18" y="82"/>
                        <a:pt x="18" y="82"/>
                        <a:pt x="18" y="82"/>
                      </a:cubicBezTo>
                      <a:cubicBezTo>
                        <a:pt x="19" y="81"/>
                        <a:pt x="19" y="81"/>
                        <a:pt x="19" y="81"/>
                      </a:cubicBezTo>
                      <a:cubicBezTo>
                        <a:pt x="19" y="81"/>
                        <a:pt x="19" y="81"/>
                        <a:pt x="19" y="81"/>
                      </a:cubicBezTo>
                      <a:cubicBezTo>
                        <a:pt x="19" y="80"/>
                        <a:pt x="19" y="80"/>
                        <a:pt x="19" y="80"/>
                      </a:cubicBezTo>
                      <a:cubicBezTo>
                        <a:pt x="19" y="80"/>
                        <a:pt x="19" y="80"/>
                        <a:pt x="19" y="80"/>
                      </a:cubicBezTo>
                      <a:cubicBezTo>
                        <a:pt x="19" y="80"/>
                        <a:pt x="19" y="80"/>
                        <a:pt x="19" y="80"/>
                      </a:cubicBezTo>
                      <a:cubicBezTo>
                        <a:pt x="20" y="80"/>
                        <a:pt x="20" y="80"/>
                        <a:pt x="20" y="80"/>
                      </a:cubicBezTo>
                      <a:cubicBezTo>
                        <a:pt x="20" y="80"/>
                        <a:pt x="20" y="80"/>
                        <a:pt x="20" y="80"/>
                      </a:cubicBezTo>
                      <a:cubicBezTo>
                        <a:pt x="20" y="80"/>
                        <a:pt x="20" y="80"/>
                        <a:pt x="20" y="80"/>
                      </a:cubicBezTo>
                      <a:cubicBezTo>
                        <a:pt x="20" y="80"/>
                        <a:pt x="20" y="80"/>
                        <a:pt x="20" y="80"/>
                      </a:cubicBezTo>
                      <a:cubicBezTo>
                        <a:pt x="22" y="81"/>
                        <a:pt x="22" y="81"/>
                        <a:pt x="22" y="81"/>
                      </a:cubicBezTo>
                      <a:cubicBezTo>
                        <a:pt x="22" y="81"/>
                        <a:pt x="22" y="81"/>
                        <a:pt x="22" y="82"/>
                      </a:cubicBezTo>
                      <a:cubicBezTo>
                        <a:pt x="22" y="82"/>
                        <a:pt x="22" y="82"/>
                        <a:pt x="22" y="82"/>
                      </a:cubicBezTo>
                      <a:cubicBezTo>
                        <a:pt x="22" y="82"/>
                        <a:pt x="22" y="82"/>
                        <a:pt x="22" y="82"/>
                      </a:cubicBezTo>
                      <a:cubicBezTo>
                        <a:pt x="23" y="82"/>
                        <a:pt x="23" y="82"/>
                        <a:pt x="23" y="82"/>
                      </a:cubicBezTo>
                      <a:cubicBezTo>
                        <a:pt x="23" y="82"/>
                        <a:pt x="23" y="82"/>
                        <a:pt x="23" y="82"/>
                      </a:cubicBezTo>
                      <a:cubicBezTo>
                        <a:pt x="23" y="82"/>
                        <a:pt x="23" y="82"/>
                        <a:pt x="23" y="82"/>
                      </a:cubicBezTo>
                      <a:cubicBezTo>
                        <a:pt x="23" y="82"/>
                        <a:pt x="23" y="82"/>
                        <a:pt x="23" y="82"/>
                      </a:cubicBezTo>
                      <a:cubicBezTo>
                        <a:pt x="23" y="82"/>
                        <a:pt x="23" y="82"/>
                        <a:pt x="23" y="82"/>
                      </a:cubicBezTo>
                      <a:cubicBezTo>
                        <a:pt x="24" y="82"/>
                        <a:pt x="24" y="82"/>
                        <a:pt x="24" y="82"/>
                      </a:cubicBezTo>
                      <a:cubicBezTo>
                        <a:pt x="24" y="83"/>
                        <a:pt x="24" y="83"/>
                        <a:pt x="24" y="83"/>
                      </a:cubicBezTo>
                      <a:cubicBezTo>
                        <a:pt x="24" y="83"/>
                        <a:pt x="24" y="83"/>
                        <a:pt x="24" y="83"/>
                      </a:cubicBezTo>
                      <a:cubicBezTo>
                        <a:pt x="24" y="82"/>
                        <a:pt x="24" y="82"/>
                        <a:pt x="24" y="82"/>
                      </a:cubicBezTo>
                      <a:cubicBezTo>
                        <a:pt x="24" y="82"/>
                        <a:pt x="24" y="82"/>
                        <a:pt x="24" y="82"/>
                      </a:cubicBezTo>
                      <a:cubicBezTo>
                        <a:pt x="25" y="82"/>
                        <a:pt x="25" y="82"/>
                        <a:pt x="25" y="82"/>
                      </a:cubicBezTo>
                      <a:cubicBezTo>
                        <a:pt x="25" y="82"/>
                        <a:pt x="25" y="82"/>
                        <a:pt x="25" y="82"/>
                      </a:cubicBezTo>
                      <a:cubicBezTo>
                        <a:pt x="25" y="81"/>
                        <a:pt x="25" y="81"/>
                        <a:pt x="25" y="81"/>
                      </a:cubicBezTo>
                      <a:cubicBezTo>
                        <a:pt x="25" y="81"/>
                        <a:pt x="25" y="81"/>
                        <a:pt x="25" y="81"/>
                      </a:cubicBezTo>
                      <a:cubicBezTo>
                        <a:pt x="25" y="81"/>
                        <a:pt x="25" y="81"/>
                        <a:pt x="25" y="81"/>
                      </a:cubicBezTo>
                      <a:cubicBezTo>
                        <a:pt x="26" y="81"/>
                        <a:pt x="26" y="81"/>
                        <a:pt x="26" y="81"/>
                      </a:cubicBezTo>
                      <a:cubicBezTo>
                        <a:pt x="26" y="81"/>
                        <a:pt x="26" y="81"/>
                        <a:pt x="26" y="81"/>
                      </a:cubicBezTo>
                      <a:cubicBezTo>
                        <a:pt x="26" y="81"/>
                        <a:pt x="26" y="81"/>
                        <a:pt x="26" y="81"/>
                      </a:cubicBezTo>
                      <a:cubicBezTo>
                        <a:pt x="26" y="81"/>
                        <a:pt x="26" y="81"/>
                        <a:pt x="26" y="81"/>
                      </a:cubicBezTo>
                      <a:cubicBezTo>
                        <a:pt x="27" y="81"/>
                        <a:pt x="27" y="81"/>
                        <a:pt x="27" y="81"/>
                      </a:cubicBezTo>
                      <a:cubicBezTo>
                        <a:pt x="27" y="82"/>
                        <a:pt x="27" y="82"/>
                        <a:pt x="27" y="82"/>
                      </a:cubicBezTo>
                      <a:cubicBezTo>
                        <a:pt x="26" y="82"/>
                        <a:pt x="26" y="82"/>
                        <a:pt x="26" y="82"/>
                      </a:cubicBezTo>
                      <a:cubicBezTo>
                        <a:pt x="26" y="82"/>
                        <a:pt x="26" y="82"/>
                        <a:pt x="26" y="82"/>
                      </a:cubicBezTo>
                      <a:cubicBezTo>
                        <a:pt x="27" y="82"/>
                        <a:pt x="27" y="82"/>
                        <a:pt x="27" y="82"/>
                      </a:cubicBezTo>
                      <a:cubicBezTo>
                        <a:pt x="27" y="82"/>
                        <a:pt x="27" y="82"/>
                        <a:pt x="27" y="82"/>
                      </a:cubicBezTo>
                      <a:cubicBezTo>
                        <a:pt x="28" y="83"/>
                        <a:pt x="28" y="83"/>
                        <a:pt x="28" y="83"/>
                      </a:cubicBezTo>
                      <a:cubicBezTo>
                        <a:pt x="27" y="83"/>
                        <a:pt x="27" y="83"/>
                        <a:pt x="27" y="83"/>
                      </a:cubicBezTo>
                      <a:cubicBezTo>
                        <a:pt x="27" y="83"/>
                        <a:pt x="27" y="83"/>
                        <a:pt x="27" y="83"/>
                      </a:cubicBezTo>
                      <a:cubicBezTo>
                        <a:pt x="27" y="83"/>
                        <a:pt x="27" y="83"/>
                        <a:pt x="27" y="83"/>
                      </a:cubicBezTo>
                      <a:cubicBezTo>
                        <a:pt x="27" y="83"/>
                        <a:pt x="27" y="83"/>
                        <a:pt x="27" y="83"/>
                      </a:cubicBezTo>
                      <a:cubicBezTo>
                        <a:pt x="28" y="83"/>
                        <a:pt x="28" y="83"/>
                        <a:pt x="28" y="83"/>
                      </a:cubicBezTo>
                      <a:cubicBezTo>
                        <a:pt x="28" y="83"/>
                        <a:pt x="28" y="83"/>
                        <a:pt x="28" y="83"/>
                      </a:cubicBezTo>
                      <a:cubicBezTo>
                        <a:pt x="28" y="83"/>
                        <a:pt x="28" y="83"/>
                        <a:pt x="28" y="83"/>
                      </a:cubicBezTo>
                      <a:cubicBezTo>
                        <a:pt x="28" y="83"/>
                        <a:pt x="28" y="83"/>
                        <a:pt x="28" y="83"/>
                      </a:cubicBezTo>
                      <a:cubicBezTo>
                        <a:pt x="29" y="83"/>
                        <a:pt x="29" y="83"/>
                        <a:pt x="29" y="83"/>
                      </a:cubicBezTo>
                      <a:cubicBezTo>
                        <a:pt x="29" y="83"/>
                        <a:pt x="29" y="83"/>
                        <a:pt x="29" y="83"/>
                      </a:cubicBezTo>
                      <a:cubicBezTo>
                        <a:pt x="29" y="83"/>
                        <a:pt x="29" y="83"/>
                        <a:pt x="29" y="83"/>
                      </a:cubicBezTo>
                      <a:cubicBezTo>
                        <a:pt x="29" y="83"/>
                        <a:pt x="30" y="83"/>
                        <a:pt x="30" y="83"/>
                      </a:cubicBezTo>
                      <a:cubicBezTo>
                        <a:pt x="31" y="83"/>
                        <a:pt x="31" y="83"/>
                        <a:pt x="31" y="83"/>
                      </a:cubicBezTo>
                      <a:cubicBezTo>
                        <a:pt x="31" y="82"/>
                        <a:pt x="31" y="82"/>
                        <a:pt x="31" y="82"/>
                      </a:cubicBezTo>
                      <a:cubicBezTo>
                        <a:pt x="31" y="82"/>
                        <a:pt x="31" y="82"/>
                        <a:pt x="31" y="82"/>
                      </a:cubicBezTo>
                      <a:cubicBezTo>
                        <a:pt x="31" y="82"/>
                        <a:pt x="31" y="82"/>
                        <a:pt x="31" y="82"/>
                      </a:cubicBezTo>
                      <a:cubicBezTo>
                        <a:pt x="31" y="82"/>
                        <a:pt x="31" y="82"/>
                        <a:pt x="31" y="82"/>
                      </a:cubicBezTo>
                      <a:cubicBezTo>
                        <a:pt x="31" y="83"/>
                        <a:pt x="31" y="83"/>
                        <a:pt x="31" y="83"/>
                      </a:cubicBezTo>
                      <a:cubicBezTo>
                        <a:pt x="31" y="83"/>
                        <a:pt x="31" y="83"/>
                        <a:pt x="31" y="83"/>
                      </a:cubicBezTo>
                      <a:cubicBezTo>
                        <a:pt x="30" y="83"/>
                        <a:pt x="30" y="83"/>
                        <a:pt x="30" y="83"/>
                      </a:cubicBezTo>
                      <a:cubicBezTo>
                        <a:pt x="30" y="83"/>
                        <a:pt x="30" y="83"/>
                        <a:pt x="30" y="83"/>
                      </a:cubicBezTo>
                      <a:cubicBezTo>
                        <a:pt x="30" y="83"/>
                        <a:pt x="30" y="83"/>
                        <a:pt x="30" y="83"/>
                      </a:cubicBezTo>
                      <a:cubicBezTo>
                        <a:pt x="30" y="83"/>
                        <a:pt x="30" y="83"/>
                        <a:pt x="30" y="83"/>
                      </a:cubicBezTo>
                      <a:cubicBezTo>
                        <a:pt x="29" y="83"/>
                        <a:pt x="29" y="83"/>
                        <a:pt x="29" y="83"/>
                      </a:cubicBezTo>
                      <a:cubicBezTo>
                        <a:pt x="29" y="83"/>
                        <a:pt x="29" y="83"/>
                        <a:pt x="29" y="83"/>
                      </a:cubicBezTo>
                      <a:cubicBezTo>
                        <a:pt x="29" y="84"/>
                        <a:pt x="29" y="84"/>
                        <a:pt x="29" y="84"/>
                      </a:cubicBezTo>
                      <a:cubicBezTo>
                        <a:pt x="29" y="84"/>
                        <a:pt x="29" y="84"/>
                        <a:pt x="29" y="84"/>
                      </a:cubicBezTo>
                      <a:cubicBezTo>
                        <a:pt x="30" y="84"/>
                        <a:pt x="30" y="84"/>
                        <a:pt x="30" y="84"/>
                      </a:cubicBezTo>
                      <a:cubicBezTo>
                        <a:pt x="30" y="84"/>
                        <a:pt x="30" y="84"/>
                        <a:pt x="30" y="84"/>
                      </a:cubicBezTo>
                      <a:cubicBezTo>
                        <a:pt x="30" y="84"/>
                        <a:pt x="30" y="84"/>
                        <a:pt x="31" y="84"/>
                      </a:cubicBezTo>
                      <a:cubicBezTo>
                        <a:pt x="31" y="84"/>
                        <a:pt x="31" y="84"/>
                        <a:pt x="31" y="84"/>
                      </a:cubicBezTo>
                      <a:cubicBezTo>
                        <a:pt x="31" y="83"/>
                        <a:pt x="31" y="83"/>
                        <a:pt x="31" y="83"/>
                      </a:cubicBezTo>
                      <a:cubicBezTo>
                        <a:pt x="31" y="83"/>
                        <a:pt x="31" y="83"/>
                        <a:pt x="31" y="83"/>
                      </a:cubicBezTo>
                      <a:cubicBezTo>
                        <a:pt x="31" y="83"/>
                        <a:pt x="31" y="83"/>
                        <a:pt x="31" y="83"/>
                      </a:cubicBezTo>
                      <a:cubicBezTo>
                        <a:pt x="31" y="83"/>
                        <a:pt x="31" y="83"/>
                        <a:pt x="31" y="83"/>
                      </a:cubicBezTo>
                      <a:cubicBezTo>
                        <a:pt x="31" y="83"/>
                        <a:pt x="31" y="83"/>
                        <a:pt x="31"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3" y="83"/>
                        <a:pt x="33" y="83"/>
                        <a:pt x="33" y="83"/>
                      </a:cubicBezTo>
                      <a:cubicBezTo>
                        <a:pt x="33" y="83"/>
                        <a:pt x="33" y="83"/>
                        <a:pt x="33" y="83"/>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4" y="84"/>
                        <a:pt x="34" y="84"/>
                        <a:pt x="34" y="84"/>
                      </a:cubicBezTo>
                      <a:cubicBezTo>
                        <a:pt x="34" y="84"/>
                        <a:pt x="34" y="84"/>
                        <a:pt x="34" y="84"/>
                      </a:cubicBezTo>
                      <a:cubicBezTo>
                        <a:pt x="34" y="85"/>
                        <a:pt x="34" y="85"/>
                        <a:pt x="34" y="85"/>
                      </a:cubicBezTo>
                      <a:cubicBezTo>
                        <a:pt x="34" y="85"/>
                        <a:pt x="34" y="85"/>
                        <a:pt x="34" y="85"/>
                      </a:cubicBezTo>
                      <a:cubicBezTo>
                        <a:pt x="34" y="85"/>
                        <a:pt x="34" y="85"/>
                        <a:pt x="34" y="85"/>
                      </a:cubicBezTo>
                      <a:cubicBezTo>
                        <a:pt x="34" y="85"/>
                        <a:pt x="34" y="85"/>
                        <a:pt x="34" y="85"/>
                      </a:cubicBezTo>
                      <a:cubicBezTo>
                        <a:pt x="34" y="86"/>
                        <a:pt x="34" y="86"/>
                        <a:pt x="34" y="86"/>
                      </a:cubicBezTo>
                      <a:cubicBezTo>
                        <a:pt x="34" y="85"/>
                        <a:pt x="34" y="85"/>
                        <a:pt x="34" y="85"/>
                      </a:cubicBezTo>
                      <a:cubicBezTo>
                        <a:pt x="34" y="85"/>
                        <a:pt x="34" y="85"/>
                        <a:pt x="34" y="85"/>
                      </a:cubicBezTo>
                      <a:cubicBezTo>
                        <a:pt x="34" y="85"/>
                        <a:pt x="34" y="85"/>
                        <a:pt x="34" y="85"/>
                      </a:cubicBezTo>
                      <a:cubicBezTo>
                        <a:pt x="33" y="85"/>
                        <a:pt x="33" y="85"/>
                        <a:pt x="33" y="85"/>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2" y="84"/>
                        <a:pt x="32" y="84"/>
                        <a:pt x="32" y="84"/>
                      </a:cubicBezTo>
                      <a:cubicBezTo>
                        <a:pt x="32" y="84"/>
                        <a:pt x="32" y="84"/>
                        <a:pt x="32" y="84"/>
                      </a:cubicBezTo>
                      <a:cubicBezTo>
                        <a:pt x="32" y="85"/>
                        <a:pt x="32" y="85"/>
                        <a:pt x="32" y="85"/>
                      </a:cubicBezTo>
                      <a:cubicBezTo>
                        <a:pt x="32" y="85"/>
                        <a:pt x="32" y="85"/>
                        <a:pt x="32" y="85"/>
                      </a:cubicBezTo>
                      <a:cubicBezTo>
                        <a:pt x="32" y="85"/>
                        <a:pt x="32" y="85"/>
                        <a:pt x="32" y="85"/>
                      </a:cubicBezTo>
                      <a:cubicBezTo>
                        <a:pt x="32" y="85"/>
                        <a:pt x="32" y="85"/>
                        <a:pt x="32" y="85"/>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3" y="84"/>
                        <a:pt x="33" y="84"/>
                        <a:pt x="33" y="84"/>
                      </a:cubicBezTo>
                      <a:cubicBezTo>
                        <a:pt x="33" y="84"/>
                        <a:pt x="33" y="84"/>
                        <a:pt x="33" y="84"/>
                      </a:cubicBezTo>
                      <a:cubicBezTo>
                        <a:pt x="33" y="84"/>
                        <a:pt x="33" y="84"/>
                        <a:pt x="33" y="84"/>
                      </a:cubicBezTo>
                      <a:cubicBezTo>
                        <a:pt x="33" y="83"/>
                        <a:pt x="33" y="83"/>
                        <a:pt x="33"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1" y="83"/>
                        <a:pt x="31" y="83"/>
                        <a:pt x="31" y="83"/>
                      </a:cubicBezTo>
                      <a:cubicBezTo>
                        <a:pt x="31" y="83"/>
                        <a:pt x="31" y="83"/>
                        <a:pt x="31" y="83"/>
                      </a:cubicBezTo>
                      <a:cubicBezTo>
                        <a:pt x="31" y="83"/>
                        <a:pt x="31" y="83"/>
                        <a:pt x="31" y="83"/>
                      </a:cubicBezTo>
                      <a:cubicBezTo>
                        <a:pt x="31" y="84"/>
                        <a:pt x="31" y="84"/>
                        <a:pt x="31" y="84"/>
                      </a:cubicBezTo>
                      <a:cubicBezTo>
                        <a:pt x="31" y="84"/>
                        <a:pt x="31" y="84"/>
                        <a:pt x="31" y="84"/>
                      </a:cubicBezTo>
                      <a:cubicBezTo>
                        <a:pt x="31" y="84"/>
                        <a:pt x="31" y="84"/>
                        <a:pt x="31" y="84"/>
                      </a:cubicBezTo>
                      <a:cubicBezTo>
                        <a:pt x="31" y="84"/>
                        <a:pt x="31" y="84"/>
                        <a:pt x="31" y="84"/>
                      </a:cubicBezTo>
                      <a:cubicBezTo>
                        <a:pt x="31" y="84"/>
                        <a:pt x="31" y="84"/>
                        <a:pt x="31" y="84"/>
                      </a:cubicBezTo>
                      <a:cubicBezTo>
                        <a:pt x="31" y="84"/>
                        <a:pt x="31" y="84"/>
                        <a:pt x="31" y="84"/>
                      </a:cubicBezTo>
                      <a:cubicBezTo>
                        <a:pt x="30" y="84"/>
                        <a:pt x="30" y="84"/>
                        <a:pt x="30" y="84"/>
                      </a:cubicBezTo>
                      <a:cubicBezTo>
                        <a:pt x="30" y="84"/>
                        <a:pt x="30" y="84"/>
                        <a:pt x="30" y="84"/>
                      </a:cubicBezTo>
                      <a:cubicBezTo>
                        <a:pt x="30" y="84"/>
                        <a:pt x="30" y="84"/>
                        <a:pt x="30" y="84"/>
                      </a:cubicBezTo>
                      <a:cubicBezTo>
                        <a:pt x="31" y="84"/>
                        <a:pt x="31" y="84"/>
                        <a:pt x="31" y="84"/>
                      </a:cubicBezTo>
                      <a:cubicBezTo>
                        <a:pt x="31" y="84"/>
                        <a:pt x="31" y="84"/>
                        <a:pt x="31" y="84"/>
                      </a:cubicBezTo>
                      <a:cubicBezTo>
                        <a:pt x="31" y="85"/>
                        <a:pt x="31" y="85"/>
                        <a:pt x="31" y="85"/>
                      </a:cubicBezTo>
                      <a:cubicBezTo>
                        <a:pt x="30" y="85"/>
                        <a:pt x="30" y="85"/>
                        <a:pt x="30" y="85"/>
                      </a:cubicBezTo>
                      <a:cubicBezTo>
                        <a:pt x="30" y="84"/>
                        <a:pt x="30" y="84"/>
                        <a:pt x="30" y="84"/>
                      </a:cubicBezTo>
                      <a:cubicBezTo>
                        <a:pt x="30" y="84"/>
                        <a:pt x="30" y="84"/>
                        <a:pt x="30" y="84"/>
                      </a:cubicBezTo>
                      <a:cubicBezTo>
                        <a:pt x="29" y="84"/>
                        <a:pt x="29" y="84"/>
                        <a:pt x="29" y="84"/>
                      </a:cubicBezTo>
                      <a:cubicBezTo>
                        <a:pt x="28" y="84"/>
                        <a:pt x="28" y="84"/>
                        <a:pt x="28" y="84"/>
                      </a:cubicBezTo>
                      <a:cubicBezTo>
                        <a:pt x="28" y="84"/>
                        <a:pt x="28" y="84"/>
                        <a:pt x="28" y="84"/>
                      </a:cubicBezTo>
                      <a:cubicBezTo>
                        <a:pt x="28" y="83"/>
                        <a:pt x="28" y="83"/>
                        <a:pt x="28" y="83"/>
                      </a:cubicBezTo>
                      <a:cubicBezTo>
                        <a:pt x="27" y="83"/>
                        <a:pt x="27" y="83"/>
                        <a:pt x="27" y="83"/>
                      </a:cubicBezTo>
                      <a:cubicBezTo>
                        <a:pt x="26" y="83"/>
                        <a:pt x="26" y="83"/>
                        <a:pt x="26" y="83"/>
                      </a:cubicBezTo>
                      <a:cubicBezTo>
                        <a:pt x="25" y="83"/>
                        <a:pt x="25" y="83"/>
                        <a:pt x="25" y="83"/>
                      </a:cubicBezTo>
                      <a:cubicBezTo>
                        <a:pt x="25" y="83"/>
                        <a:pt x="25" y="83"/>
                        <a:pt x="25" y="83"/>
                      </a:cubicBezTo>
                      <a:cubicBezTo>
                        <a:pt x="24" y="83"/>
                        <a:pt x="24" y="83"/>
                        <a:pt x="24" y="83"/>
                      </a:cubicBezTo>
                      <a:cubicBezTo>
                        <a:pt x="24" y="83"/>
                        <a:pt x="24" y="83"/>
                        <a:pt x="24" y="83"/>
                      </a:cubicBezTo>
                      <a:cubicBezTo>
                        <a:pt x="23" y="83"/>
                        <a:pt x="23" y="83"/>
                        <a:pt x="23" y="83"/>
                      </a:cubicBezTo>
                      <a:cubicBezTo>
                        <a:pt x="23" y="82"/>
                        <a:pt x="23" y="82"/>
                        <a:pt x="23" y="82"/>
                      </a:cubicBezTo>
                      <a:cubicBezTo>
                        <a:pt x="23" y="82"/>
                        <a:pt x="23" y="82"/>
                        <a:pt x="23" y="82"/>
                      </a:cubicBezTo>
                      <a:cubicBezTo>
                        <a:pt x="23" y="82"/>
                        <a:pt x="23" y="82"/>
                        <a:pt x="23" y="82"/>
                      </a:cubicBezTo>
                      <a:cubicBezTo>
                        <a:pt x="22" y="82"/>
                        <a:pt x="22" y="82"/>
                        <a:pt x="22" y="82"/>
                      </a:cubicBezTo>
                      <a:cubicBezTo>
                        <a:pt x="22" y="82"/>
                        <a:pt x="22" y="82"/>
                        <a:pt x="22" y="82"/>
                      </a:cubicBezTo>
                      <a:cubicBezTo>
                        <a:pt x="22" y="82"/>
                        <a:pt x="22" y="82"/>
                        <a:pt x="22" y="82"/>
                      </a:cubicBezTo>
                      <a:cubicBezTo>
                        <a:pt x="22" y="82"/>
                        <a:pt x="22" y="82"/>
                        <a:pt x="22" y="82"/>
                      </a:cubicBezTo>
                      <a:cubicBezTo>
                        <a:pt x="21" y="83"/>
                        <a:pt x="21" y="83"/>
                        <a:pt x="21" y="83"/>
                      </a:cubicBezTo>
                      <a:cubicBezTo>
                        <a:pt x="21" y="83"/>
                        <a:pt x="21" y="83"/>
                        <a:pt x="21" y="83"/>
                      </a:cubicBezTo>
                      <a:cubicBezTo>
                        <a:pt x="21" y="83"/>
                        <a:pt x="21" y="83"/>
                        <a:pt x="21" y="83"/>
                      </a:cubicBezTo>
                      <a:cubicBezTo>
                        <a:pt x="21" y="83"/>
                        <a:pt x="21" y="83"/>
                        <a:pt x="21" y="83"/>
                      </a:cubicBezTo>
                      <a:cubicBezTo>
                        <a:pt x="21" y="83"/>
                        <a:pt x="21" y="83"/>
                        <a:pt x="21" y="83"/>
                      </a:cubicBezTo>
                      <a:cubicBezTo>
                        <a:pt x="20" y="82"/>
                        <a:pt x="20" y="82"/>
                        <a:pt x="20" y="82"/>
                      </a:cubicBezTo>
                      <a:cubicBezTo>
                        <a:pt x="20" y="83"/>
                        <a:pt x="20" y="83"/>
                        <a:pt x="20" y="83"/>
                      </a:cubicBezTo>
                      <a:cubicBezTo>
                        <a:pt x="20" y="83"/>
                        <a:pt x="20" y="83"/>
                        <a:pt x="20" y="83"/>
                      </a:cubicBezTo>
                      <a:cubicBezTo>
                        <a:pt x="20" y="83"/>
                        <a:pt x="20" y="83"/>
                        <a:pt x="20" y="83"/>
                      </a:cubicBezTo>
                      <a:cubicBezTo>
                        <a:pt x="20" y="83"/>
                        <a:pt x="20" y="83"/>
                        <a:pt x="20" y="83"/>
                      </a:cubicBezTo>
                      <a:cubicBezTo>
                        <a:pt x="20" y="83"/>
                        <a:pt x="20" y="83"/>
                        <a:pt x="20" y="83"/>
                      </a:cubicBezTo>
                      <a:cubicBezTo>
                        <a:pt x="19" y="83"/>
                        <a:pt x="19" y="83"/>
                        <a:pt x="19" y="83"/>
                      </a:cubicBezTo>
                      <a:cubicBezTo>
                        <a:pt x="19" y="83"/>
                        <a:pt x="19" y="83"/>
                        <a:pt x="19" y="83"/>
                      </a:cubicBezTo>
                      <a:cubicBezTo>
                        <a:pt x="19" y="84"/>
                        <a:pt x="19" y="84"/>
                        <a:pt x="19" y="84"/>
                      </a:cubicBezTo>
                      <a:cubicBezTo>
                        <a:pt x="19" y="84"/>
                        <a:pt x="19" y="84"/>
                        <a:pt x="19" y="84"/>
                      </a:cubicBezTo>
                      <a:cubicBezTo>
                        <a:pt x="20" y="84"/>
                        <a:pt x="20" y="84"/>
                        <a:pt x="20" y="84"/>
                      </a:cubicBezTo>
                      <a:cubicBezTo>
                        <a:pt x="20" y="84"/>
                        <a:pt x="20" y="84"/>
                        <a:pt x="20" y="84"/>
                      </a:cubicBezTo>
                      <a:cubicBezTo>
                        <a:pt x="20" y="84"/>
                        <a:pt x="20" y="84"/>
                        <a:pt x="20" y="84"/>
                      </a:cubicBezTo>
                      <a:cubicBezTo>
                        <a:pt x="20" y="85"/>
                        <a:pt x="20" y="85"/>
                        <a:pt x="20" y="85"/>
                      </a:cubicBezTo>
                      <a:cubicBezTo>
                        <a:pt x="20" y="85"/>
                        <a:pt x="20" y="85"/>
                        <a:pt x="20" y="85"/>
                      </a:cubicBezTo>
                      <a:cubicBezTo>
                        <a:pt x="21" y="85"/>
                        <a:pt x="21" y="85"/>
                        <a:pt x="21" y="85"/>
                      </a:cubicBezTo>
                      <a:cubicBezTo>
                        <a:pt x="21" y="85"/>
                        <a:pt x="21" y="85"/>
                        <a:pt x="21" y="85"/>
                      </a:cubicBezTo>
                      <a:cubicBezTo>
                        <a:pt x="21" y="85"/>
                        <a:pt x="21" y="85"/>
                        <a:pt x="21" y="85"/>
                      </a:cubicBezTo>
                      <a:cubicBezTo>
                        <a:pt x="21" y="85"/>
                        <a:pt x="21" y="85"/>
                        <a:pt x="21" y="85"/>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1" y="87"/>
                        <a:pt x="21" y="87"/>
                        <a:pt x="21" y="87"/>
                      </a:cubicBezTo>
                      <a:cubicBezTo>
                        <a:pt x="20" y="87"/>
                        <a:pt x="20" y="87"/>
                        <a:pt x="20" y="87"/>
                      </a:cubicBezTo>
                      <a:cubicBezTo>
                        <a:pt x="21" y="87"/>
                        <a:pt x="21" y="87"/>
                        <a:pt x="21" y="87"/>
                      </a:cubicBezTo>
                      <a:cubicBezTo>
                        <a:pt x="21" y="87"/>
                        <a:pt x="21" y="87"/>
                        <a:pt x="21" y="87"/>
                      </a:cubicBezTo>
                      <a:cubicBezTo>
                        <a:pt x="21" y="88"/>
                        <a:pt x="21" y="88"/>
                        <a:pt x="21" y="88"/>
                      </a:cubicBezTo>
                      <a:cubicBezTo>
                        <a:pt x="21" y="88"/>
                        <a:pt x="21" y="88"/>
                        <a:pt x="21" y="88"/>
                      </a:cubicBezTo>
                      <a:cubicBezTo>
                        <a:pt x="21" y="88"/>
                        <a:pt x="21" y="88"/>
                        <a:pt x="21" y="88"/>
                      </a:cubicBezTo>
                      <a:cubicBezTo>
                        <a:pt x="22" y="88"/>
                        <a:pt x="22" y="88"/>
                        <a:pt x="22" y="88"/>
                      </a:cubicBezTo>
                      <a:cubicBezTo>
                        <a:pt x="22" y="88"/>
                        <a:pt x="22" y="88"/>
                        <a:pt x="22" y="88"/>
                      </a:cubicBezTo>
                      <a:cubicBezTo>
                        <a:pt x="22" y="88"/>
                        <a:pt x="22" y="88"/>
                        <a:pt x="22" y="88"/>
                      </a:cubicBezTo>
                      <a:cubicBezTo>
                        <a:pt x="21" y="88"/>
                        <a:pt x="21" y="88"/>
                        <a:pt x="21" y="88"/>
                      </a:cubicBezTo>
                      <a:cubicBezTo>
                        <a:pt x="21" y="88"/>
                        <a:pt x="21" y="88"/>
                        <a:pt x="21" y="88"/>
                      </a:cubicBezTo>
                      <a:cubicBezTo>
                        <a:pt x="21" y="88"/>
                        <a:pt x="21" y="88"/>
                        <a:pt x="21" y="88"/>
                      </a:cubicBezTo>
                      <a:cubicBezTo>
                        <a:pt x="21" y="89"/>
                        <a:pt x="21" y="89"/>
                        <a:pt x="21" y="89"/>
                      </a:cubicBezTo>
                      <a:cubicBezTo>
                        <a:pt x="22" y="89"/>
                        <a:pt x="22" y="89"/>
                        <a:pt x="22" y="89"/>
                      </a:cubicBezTo>
                      <a:cubicBezTo>
                        <a:pt x="22" y="89"/>
                        <a:pt x="22" y="89"/>
                        <a:pt x="22" y="89"/>
                      </a:cubicBezTo>
                      <a:cubicBezTo>
                        <a:pt x="22" y="89"/>
                        <a:pt x="22" y="89"/>
                        <a:pt x="22" y="89"/>
                      </a:cubicBezTo>
                      <a:cubicBezTo>
                        <a:pt x="22" y="90"/>
                        <a:pt x="22" y="90"/>
                        <a:pt x="22" y="90"/>
                      </a:cubicBezTo>
                      <a:cubicBezTo>
                        <a:pt x="22" y="91"/>
                        <a:pt x="22" y="91"/>
                        <a:pt x="22" y="91"/>
                      </a:cubicBezTo>
                      <a:cubicBezTo>
                        <a:pt x="22" y="91"/>
                        <a:pt x="22" y="91"/>
                        <a:pt x="22" y="91"/>
                      </a:cubicBezTo>
                      <a:cubicBezTo>
                        <a:pt x="22" y="92"/>
                        <a:pt x="22" y="92"/>
                        <a:pt x="22" y="92"/>
                      </a:cubicBezTo>
                      <a:cubicBezTo>
                        <a:pt x="22" y="93"/>
                        <a:pt x="22" y="93"/>
                        <a:pt x="22" y="93"/>
                      </a:cubicBezTo>
                      <a:cubicBezTo>
                        <a:pt x="23" y="93"/>
                        <a:pt x="23" y="93"/>
                        <a:pt x="23" y="93"/>
                      </a:cubicBezTo>
                      <a:cubicBezTo>
                        <a:pt x="23" y="93"/>
                        <a:pt x="23" y="93"/>
                        <a:pt x="23" y="93"/>
                      </a:cubicBezTo>
                      <a:cubicBezTo>
                        <a:pt x="23" y="93"/>
                        <a:pt x="23" y="93"/>
                        <a:pt x="23" y="93"/>
                      </a:cubicBezTo>
                      <a:cubicBezTo>
                        <a:pt x="23" y="93"/>
                        <a:pt x="23" y="93"/>
                        <a:pt x="23" y="93"/>
                      </a:cubicBezTo>
                      <a:cubicBezTo>
                        <a:pt x="23" y="93"/>
                        <a:pt x="23" y="93"/>
                        <a:pt x="23" y="93"/>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2" y="94"/>
                        <a:pt x="22" y="94"/>
                        <a:pt x="22" y="94"/>
                      </a:cubicBezTo>
                      <a:cubicBezTo>
                        <a:pt x="22" y="94"/>
                        <a:pt x="22" y="94"/>
                        <a:pt x="22" y="94"/>
                      </a:cubicBezTo>
                      <a:cubicBezTo>
                        <a:pt x="22" y="93"/>
                        <a:pt x="22" y="93"/>
                        <a:pt x="22" y="93"/>
                      </a:cubicBezTo>
                      <a:cubicBezTo>
                        <a:pt x="22" y="93"/>
                        <a:pt x="22" y="93"/>
                        <a:pt x="22" y="93"/>
                      </a:cubicBezTo>
                      <a:cubicBezTo>
                        <a:pt x="22" y="93"/>
                        <a:pt x="22" y="93"/>
                        <a:pt x="22" y="93"/>
                      </a:cubicBezTo>
                      <a:cubicBezTo>
                        <a:pt x="22" y="93"/>
                        <a:pt x="22" y="93"/>
                        <a:pt x="22" y="93"/>
                      </a:cubicBezTo>
                      <a:cubicBezTo>
                        <a:pt x="21" y="93"/>
                        <a:pt x="21" y="93"/>
                        <a:pt x="21" y="93"/>
                      </a:cubicBezTo>
                      <a:cubicBezTo>
                        <a:pt x="21" y="93"/>
                        <a:pt x="21" y="93"/>
                        <a:pt x="21" y="93"/>
                      </a:cubicBezTo>
                      <a:cubicBezTo>
                        <a:pt x="21" y="93"/>
                        <a:pt x="21" y="93"/>
                        <a:pt x="21" y="93"/>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0" y="92"/>
                        <a:pt x="20" y="92"/>
                        <a:pt x="20" y="92"/>
                      </a:cubicBezTo>
                      <a:cubicBezTo>
                        <a:pt x="20" y="92"/>
                        <a:pt x="20" y="92"/>
                        <a:pt x="20" y="92"/>
                      </a:cubicBezTo>
                      <a:cubicBezTo>
                        <a:pt x="20" y="91"/>
                        <a:pt x="20" y="91"/>
                        <a:pt x="20" y="91"/>
                      </a:cubicBezTo>
                      <a:cubicBezTo>
                        <a:pt x="20" y="91"/>
                        <a:pt x="20" y="91"/>
                        <a:pt x="20" y="91"/>
                      </a:cubicBezTo>
                      <a:cubicBezTo>
                        <a:pt x="20" y="91"/>
                        <a:pt x="20" y="91"/>
                        <a:pt x="20" y="91"/>
                      </a:cubicBezTo>
                      <a:cubicBezTo>
                        <a:pt x="20" y="91"/>
                        <a:pt x="20" y="91"/>
                        <a:pt x="20" y="91"/>
                      </a:cubicBezTo>
                      <a:cubicBezTo>
                        <a:pt x="19" y="91"/>
                        <a:pt x="19" y="91"/>
                        <a:pt x="19" y="91"/>
                      </a:cubicBezTo>
                      <a:cubicBezTo>
                        <a:pt x="19" y="91"/>
                        <a:pt x="19" y="91"/>
                        <a:pt x="19" y="91"/>
                      </a:cubicBezTo>
                      <a:cubicBezTo>
                        <a:pt x="19" y="91"/>
                        <a:pt x="19" y="91"/>
                        <a:pt x="19" y="91"/>
                      </a:cubicBezTo>
                      <a:cubicBezTo>
                        <a:pt x="19" y="91"/>
                        <a:pt x="19" y="91"/>
                        <a:pt x="19" y="91"/>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89"/>
                        <a:pt x="19" y="89"/>
                        <a:pt x="19" y="89"/>
                      </a:cubicBezTo>
                      <a:cubicBezTo>
                        <a:pt x="19" y="89"/>
                        <a:pt x="19" y="89"/>
                        <a:pt x="19" y="89"/>
                      </a:cubicBezTo>
                      <a:cubicBezTo>
                        <a:pt x="19" y="89"/>
                        <a:pt x="19" y="89"/>
                        <a:pt x="19" y="89"/>
                      </a:cubicBezTo>
                      <a:cubicBezTo>
                        <a:pt x="19" y="89"/>
                        <a:pt x="19" y="89"/>
                        <a:pt x="19" y="89"/>
                      </a:cubicBezTo>
                      <a:cubicBezTo>
                        <a:pt x="19" y="89"/>
                        <a:pt x="19" y="89"/>
                        <a:pt x="19" y="89"/>
                      </a:cubicBezTo>
                      <a:cubicBezTo>
                        <a:pt x="19" y="88"/>
                        <a:pt x="19" y="88"/>
                        <a:pt x="19" y="88"/>
                      </a:cubicBezTo>
                      <a:cubicBezTo>
                        <a:pt x="19" y="88"/>
                        <a:pt x="19" y="88"/>
                        <a:pt x="19" y="88"/>
                      </a:cubicBezTo>
                      <a:cubicBezTo>
                        <a:pt x="19" y="88"/>
                        <a:pt x="19" y="88"/>
                        <a:pt x="19" y="88"/>
                      </a:cubicBezTo>
                      <a:cubicBezTo>
                        <a:pt x="19" y="88"/>
                        <a:pt x="19" y="88"/>
                        <a:pt x="19" y="88"/>
                      </a:cubicBezTo>
                      <a:cubicBezTo>
                        <a:pt x="19" y="88"/>
                        <a:pt x="19" y="88"/>
                        <a:pt x="19" y="88"/>
                      </a:cubicBezTo>
                      <a:cubicBezTo>
                        <a:pt x="19" y="88"/>
                        <a:pt x="19" y="88"/>
                        <a:pt x="19" y="88"/>
                      </a:cubicBezTo>
                      <a:cubicBezTo>
                        <a:pt x="19" y="87"/>
                        <a:pt x="19" y="87"/>
                        <a:pt x="19" y="87"/>
                      </a:cubicBezTo>
                      <a:cubicBezTo>
                        <a:pt x="19" y="87"/>
                        <a:pt x="19" y="87"/>
                        <a:pt x="19" y="87"/>
                      </a:cubicBezTo>
                      <a:cubicBezTo>
                        <a:pt x="19" y="87"/>
                        <a:pt x="19" y="87"/>
                        <a:pt x="19" y="87"/>
                      </a:cubicBezTo>
                      <a:cubicBezTo>
                        <a:pt x="19" y="87"/>
                        <a:pt x="19" y="87"/>
                        <a:pt x="19" y="87"/>
                      </a:cubicBezTo>
                      <a:cubicBezTo>
                        <a:pt x="19" y="87"/>
                        <a:pt x="19" y="87"/>
                        <a:pt x="19" y="87"/>
                      </a:cubicBezTo>
                      <a:cubicBezTo>
                        <a:pt x="19" y="87"/>
                        <a:pt x="19" y="87"/>
                        <a:pt x="19" y="87"/>
                      </a:cubicBezTo>
                      <a:cubicBezTo>
                        <a:pt x="19" y="86"/>
                        <a:pt x="19" y="86"/>
                        <a:pt x="19" y="86"/>
                      </a:cubicBezTo>
                      <a:cubicBezTo>
                        <a:pt x="19" y="86"/>
                        <a:pt x="19" y="86"/>
                        <a:pt x="19" y="86"/>
                      </a:cubicBezTo>
                      <a:cubicBezTo>
                        <a:pt x="19" y="86"/>
                        <a:pt x="19" y="86"/>
                        <a:pt x="19" y="86"/>
                      </a:cubicBezTo>
                      <a:cubicBezTo>
                        <a:pt x="18" y="86"/>
                        <a:pt x="18" y="86"/>
                        <a:pt x="18" y="86"/>
                      </a:cubicBezTo>
                      <a:cubicBezTo>
                        <a:pt x="18" y="86"/>
                        <a:pt x="18" y="86"/>
                        <a:pt x="18" y="86"/>
                      </a:cubicBezTo>
                      <a:cubicBezTo>
                        <a:pt x="18" y="86"/>
                        <a:pt x="18" y="86"/>
                        <a:pt x="18" y="86"/>
                      </a:cubicBezTo>
                      <a:cubicBezTo>
                        <a:pt x="17" y="86"/>
                        <a:pt x="17" y="86"/>
                        <a:pt x="17" y="86"/>
                      </a:cubicBezTo>
                      <a:cubicBezTo>
                        <a:pt x="17" y="86"/>
                        <a:pt x="17" y="86"/>
                        <a:pt x="17" y="86"/>
                      </a:cubicBezTo>
                      <a:cubicBezTo>
                        <a:pt x="17" y="86"/>
                        <a:pt x="17" y="86"/>
                        <a:pt x="17" y="86"/>
                      </a:cubicBezTo>
                      <a:cubicBezTo>
                        <a:pt x="17" y="87"/>
                        <a:pt x="17" y="87"/>
                        <a:pt x="17" y="87"/>
                      </a:cubicBezTo>
                      <a:cubicBezTo>
                        <a:pt x="17" y="88"/>
                        <a:pt x="17" y="88"/>
                        <a:pt x="17" y="88"/>
                      </a:cubicBezTo>
                      <a:cubicBezTo>
                        <a:pt x="17" y="88"/>
                        <a:pt x="17" y="88"/>
                        <a:pt x="17" y="88"/>
                      </a:cubicBezTo>
                      <a:cubicBezTo>
                        <a:pt x="17" y="89"/>
                        <a:pt x="17" y="89"/>
                        <a:pt x="17" y="89"/>
                      </a:cubicBezTo>
                      <a:cubicBezTo>
                        <a:pt x="17" y="89"/>
                        <a:pt x="17" y="89"/>
                        <a:pt x="17" y="89"/>
                      </a:cubicBezTo>
                      <a:cubicBezTo>
                        <a:pt x="17" y="90"/>
                        <a:pt x="17" y="90"/>
                        <a:pt x="17" y="90"/>
                      </a:cubicBezTo>
                      <a:cubicBezTo>
                        <a:pt x="17" y="90"/>
                        <a:pt x="17" y="90"/>
                        <a:pt x="17" y="90"/>
                      </a:cubicBezTo>
                      <a:cubicBezTo>
                        <a:pt x="17" y="90"/>
                        <a:pt x="17" y="90"/>
                        <a:pt x="17" y="90"/>
                      </a:cubicBezTo>
                      <a:cubicBezTo>
                        <a:pt x="16" y="90"/>
                        <a:pt x="16" y="90"/>
                        <a:pt x="16" y="90"/>
                      </a:cubicBezTo>
                      <a:cubicBezTo>
                        <a:pt x="16" y="90"/>
                        <a:pt x="16" y="90"/>
                        <a:pt x="16" y="90"/>
                      </a:cubicBezTo>
                      <a:cubicBezTo>
                        <a:pt x="16" y="90"/>
                        <a:pt x="16" y="90"/>
                        <a:pt x="16" y="90"/>
                      </a:cubicBezTo>
                      <a:cubicBezTo>
                        <a:pt x="16" y="90"/>
                        <a:pt x="16" y="90"/>
                        <a:pt x="16" y="90"/>
                      </a:cubicBezTo>
                      <a:cubicBezTo>
                        <a:pt x="16" y="91"/>
                        <a:pt x="16" y="91"/>
                        <a:pt x="16" y="91"/>
                      </a:cubicBezTo>
                      <a:cubicBezTo>
                        <a:pt x="16" y="91"/>
                        <a:pt x="16" y="91"/>
                        <a:pt x="16" y="91"/>
                      </a:cubicBezTo>
                      <a:cubicBezTo>
                        <a:pt x="16" y="91"/>
                        <a:pt x="16" y="91"/>
                        <a:pt x="16" y="91"/>
                      </a:cubicBezTo>
                      <a:cubicBezTo>
                        <a:pt x="16" y="92"/>
                        <a:pt x="16" y="92"/>
                        <a:pt x="16" y="92"/>
                      </a:cubicBezTo>
                      <a:cubicBezTo>
                        <a:pt x="16" y="92"/>
                        <a:pt x="16" y="92"/>
                        <a:pt x="16" y="92"/>
                      </a:cubicBezTo>
                      <a:cubicBezTo>
                        <a:pt x="16" y="92"/>
                        <a:pt x="16" y="92"/>
                        <a:pt x="16" y="92"/>
                      </a:cubicBezTo>
                      <a:cubicBezTo>
                        <a:pt x="16" y="92"/>
                        <a:pt x="16" y="92"/>
                        <a:pt x="16" y="92"/>
                      </a:cubicBezTo>
                      <a:cubicBezTo>
                        <a:pt x="16" y="92"/>
                        <a:pt x="16" y="92"/>
                        <a:pt x="16" y="92"/>
                      </a:cubicBezTo>
                      <a:cubicBezTo>
                        <a:pt x="17" y="92"/>
                        <a:pt x="17" y="92"/>
                        <a:pt x="17" y="92"/>
                      </a:cubicBezTo>
                      <a:cubicBezTo>
                        <a:pt x="17" y="92"/>
                        <a:pt x="17" y="92"/>
                        <a:pt x="17" y="92"/>
                      </a:cubicBezTo>
                      <a:cubicBezTo>
                        <a:pt x="17" y="92"/>
                        <a:pt x="17" y="92"/>
                        <a:pt x="17" y="92"/>
                      </a:cubicBezTo>
                      <a:cubicBezTo>
                        <a:pt x="17" y="92"/>
                        <a:pt x="17" y="92"/>
                        <a:pt x="17" y="92"/>
                      </a:cubicBezTo>
                      <a:cubicBezTo>
                        <a:pt x="17" y="93"/>
                        <a:pt x="17" y="93"/>
                        <a:pt x="17" y="93"/>
                      </a:cubicBezTo>
                      <a:cubicBezTo>
                        <a:pt x="17" y="94"/>
                        <a:pt x="17" y="94"/>
                        <a:pt x="17" y="94"/>
                      </a:cubicBezTo>
                      <a:cubicBezTo>
                        <a:pt x="17" y="95"/>
                        <a:pt x="17" y="95"/>
                        <a:pt x="17" y="95"/>
                      </a:cubicBezTo>
                      <a:cubicBezTo>
                        <a:pt x="17" y="95"/>
                        <a:pt x="17" y="95"/>
                        <a:pt x="17" y="95"/>
                      </a:cubicBezTo>
                      <a:cubicBezTo>
                        <a:pt x="17" y="95"/>
                        <a:pt x="17" y="95"/>
                        <a:pt x="17" y="95"/>
                      </a:cubicBezTo>
                      <a:cubicBezTo>
                        <a:pt x="17" y="95"/>
                        <a:pt x="17" y="96"/>
                        <a:pt x="17" y="97"/>
                      </a:cubicBezTo>
                      <a:cubicBezTo>
                        <a:pt x="17" y="97"/>
                        <a:pt x="17" y="97"/>
                        <a:pt x="17" y="97"/>
                      </a:cubicBezTo>
                      <a:cubicBezTo>
                        <a:pt x="17" y="97"/>
                        <a:pt x="17" y="97"/>
                        <a:pt x="17" y="97"/>
                      </a:cubicBezTo>
                      <a:cubicBezTo>
                        <a:pt x="17" y="97"/>
                        <a:pt x="17" y="97"/>
                        <a:pt x="17" y="97"/>
                      </a:cubicBezTo>
                      <a:cubicBezTo>
                        <a:pt x="17" y="98"/>
                        <a:pt x="17" y="98"/>
                        <a:pt x="17" y="98"/>
                      </a:cubicBezTo>
                      <a:cubicBezTo>
                        <a:pt x="17" y="98"/>
                        <a:pt x="17" y="98"/>
                        <a:pt x="17" y="98"/>
                      </a:cubicBezTo>
                      <a:cubicBezTo>
                        <a:pt x="17" y="98"/>
                        <a:pt x="17" y="98"/>
                        <a:pt x="17" y="98"/>
                      </a:cubicBezTo>
                      <a:cubicBezTo>
                        <a:pt x="17" y="98"/>
                        <a:pt x="17" y="98"/>
                        <a:pt x="17" y="98"/>
                      </a:cubicBezTo>
                      <a:cubicBezTo>
                        <a:pt x="17" y="99"/>
                        <a:pt x="17" y="99"/>
                        <a:pt x="17" y="99"/>
                      </a:cubicBezTo>
                      <a:cubicBezTo>
                        <a:pt x="17" y="99"/>
                        <a:pt x="17" y="99"/>
                        <a:pt x="17" y="99"/>
                      </a:cubicBezTo>
                      <a:cubicBezTo>
                        <a:pt x="17" y="99"/>
                        <a:pt x="17" y="99"/>
                        <a:pt x="17" y="99"/>
                      </a:cubicBezTo>
                      <a:cubicBezTo>
                        <a:pt x="17" y="99"/>
                        <a:pt x="17" y="99"/>
                        <a:pt x="17" y="99"/>
                      </a:cubicBezTo>
                      <a:cubicBezTo>
                        <a:pt x="17" y="100"/>
                        <a:pt x="17" y="100"/>
                        <a:pt x="17" y="100"/>
                      </a:cubicBezTo>
                      <a:cubicBezTo>
                        <a:pt x="17" y="100"/>
                        <a:pt x="17" y="100"/>
                        <a:pt x="17" y="100"/>
                      </a:cubicBezTo>
                      <a:cubicBezTo>
                        <a:pt x="18" y="100"/>
                        <a:pt x="18" y="100"/>
                        <a:pt x="18" y="100"/>
                      </a:cubicBezTo>
                      <a:cubicBezTo>
                        <a:pt x="18" y="100"/>
                        <a:pt x="18" y="100"/>
                        <a:pt x="18" y="100"/>
                      </a:cubicBezTo>
                      <a:cubicBezTo>
                        <a:pt x="18" y="100"/>
                        <a:pt x="18" y="100"/>
                        <a:pt x="18" y="100"/>
                      </a:cubicBezTo>
                      <a:cubicBezTo>
                        <a:pt x="18" y="100"/>
                        <a:pt x="18" y="100"/>
                        <a:pt x="18" y="100"/>
                      </a:cubicBezTo>
                      <a:cubicBezTo>
                        <a:pt x="18" y="100"/>
                        <a:pt x="18" y="100"/>
                        <a:pt x="18" y="100"/>
                      </a:cubicBezTo>
                      <a:cubicBezTo>
                        <a:pt x="18" y="101"/>
                        <a:pt x="18" y="101"/>
                        <a:pt x="18" y="101"/>
                      </a:cubicBezTo>
                      <a:cubicBezTo>
                        <a:pt x="18" y="101"/>
                        <a:pt x="18" y="101"/>
                        <a:pt x="18" y="101"/>
                      </a:cubicBezTo>
                      <a:cubicBezTo>
                        <a:pt x="19" y="102"/>
                        <a:pt x="19" y="102"/>
                        <a:pt x="19" y="102"/>
                      </a:cubicBezTo>
                      <a:cubicBezTo>
                        <a:pt x="19" y="102"/>
                        <a:pt x="19" y="102"/>
                        <a:pt x="19" y="102"/>
                      </a:cubicBezTo>
                      <a:cubicBezTo>
                        <a:pt x="19" y="102"/>
                        <a:pt x="19" y="102"/>
                        <a:pt x="19" y="102"/>
                      </a:cubicBezTo>
                      <a:cubicBezTo>
                        <a:pt x="19" y="103"/>
                        <a:pt x="19" y="103"/>
                        <a:pt x="19" y="103"/>
                      </a:cubicBezTo>
                      <a:cubicBezTo>
                        <a:pt x="20" y="103"/>
                        <a:pt x="20" y="103"/>
                        <a:pt x="20" y="103"/>
                      </a:cubicBezTo>
                      <a:cubicBezTo>
                        <a:pt x="20" y="103"/>
                        <a:pt x="20" y="103"/>
                        <a:pt x="20" y="103"/>
                      </a:cubicBezTo>
                      <a:cubicBezTo>
                        <a:pt x="20" y="103"/>
                        <a:pt x="20" y="103"/>
                        <a:pt x="20" y="103"/>
                      </a:cubicBezTo>
                      <a:cubicBezTo>
                        <a:pt x="20" y="103"/>
                        <a:pt x="20" y="103"/>
                        <a:pt x="20" y="103"/>
                      </a:cubicBezTo>
                      <a:cubicBezTo>
                        <a:pt x="20" y="104"/>
                        <a:pt x="20" y="104"/>
                        <a:pt x="20"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2" y="104"/>
                        <a:pt x="22" y="104"/>
                        <a:pt x="22" y="104"/>
                      </a:cubicBezTo>
                      <a:cubicBezTo>
                        <a:pt x="22" y="104"/>
                        <a:pt x="22" y="104"/>
                        <a:pt x="22" y="104"/>
                      </a:cubicBezTo>
                      <a:cubicBezTo>
                        <a:pt x="22" y="104"/>
                        <a:pt x="22" y="104"/>
                        <a:pt x="22" y="104"/>
                      </a:cubicBezTo>
                      <a:cubicBezTo>
                        <a:pt x="22" y="104"/>
                        <a:pt x="22" y="104"/>
                        <a:pt x="22" y="104"/>
                      </a:cubicBezTo>
                      <a:cubicBezTo>
                        <a:pt x="22" y="104"/>
                        <a:pt x="22" y="104"/>
                        <a:pt x="22" y="104"/>
                      </a:cubicBezTo>
                      <a:cubicBezTo>
                        <a:pt x="23" y="104"/>
                        <a:pt x="23" y="104"/>
                        <a:pt x="23" y="104"/>
                      </a:cubicBezTo>
                      <a:cubicBezTo>
                        <a:pt x="23" y="104"/>
                        <a:pt x="23" y="104"/>
                        <a:pt x="23" y="104"/>
                      </a:cubicBezTo>
                      <a:cubicBezTo>
                        <a:pt x="23" y="104"/>
                        <a:pt x="23" y="104"/>
                        <a:pt x="23" y="104"/>
                      </a:cubicBezTo>
                      <a:cubicBezTo>
                        <a:pt x="24" y="104"/>
                        <a:pt x="24" y="104"/>
                        <a:pt x="24" y="104"/>
                      </a:cubicBezTo>
                      <a:cubicBezTo>
                        <a:pt x="24" y="105"/>
                        <a:pt x="24" y="105"/>
                        <a:pt x="24" y="105"/>
                      </a:cubicBezTo>
                      <a:cubicBezTo>
                        <a:pt x="24" y="107"/>
                        <a:pt x="24" y="107"/>
                        <a:pt x="24" y="107"/>
                      </a:cubicBezTo>
                      <a:cubicBezTo>
                        <a:pt x="25" y="107"/>
                        <a:pt x="25" y="107"/>
                        <a:pt x="25" y="107"/>
                      </a:cubicBezTo>
                      <a:cubicBezTo>
                        <a:pt x="24" y="108"/>
                        <a:pt x="24" y="108"/>
                        <a:pt x="24" y="108"/>
                      </a:cubicBezTo>
                      <a:cubicBezTo>
                        <a:pt x="24" y="108"/>
                        <a:pt x="24" y="108"/>
                        <a:pt x="24" y="108"/>
                      </a:cubicBezTo>
                      <a:cubicBezTo>
                        <a:pt x="24" y="109"/>
                        <a:pt x="24" y="109"/>
                        <a:pt x="24" y="109"/>
                      </a:cubicBezTo>
                      <a:cubicBezTo>
                        <a:pt x="24" y="109"/>
                        <a:pt x="24" y="109"/>
                        <a:pt x="24" y="109"/>
                      </a:cubicBezTo>
                      <a:cubicBezTo>
                        <a:pt x="24" y="109"/>
                        <a:pt x="24" y="109"/>
                        <a:pt x="24" y="109"/>
                      </a:cubicBezTo>
                      <a:cubicBezTo>
                        <a:pt x="24" y="109"/>
                        <a:pt x="24" y="109"/>
                        <a:pt x="24" y="109"/>
                      </a:cubicBezTo>
                      <a:cubicBezTo>
                        <a:pt x="25" y="109"/>
                        <a:pt x="25" y="109"/>
                        <a:pt x="25" y="109"/>
                      </a:cubicBezTo>
                      <a:cubicBezTo>
                        <a:pt x="25" y="109"/>
                        <a:pt x="25" y="109"/>
                        <a:pt x="25" y="109"/>
                      </a:cubicBezTo>
                      <a:cubicBezTo>
                        <a:pt x="25" y="109"/>
                        <a:pt x="25" y="109"/>
                        <a:pt x="25" y="109"/>
                      </a:cubicBezTo>
                      <a:cubicBezTo>
                        <a:pt x="25" y="109"/>
                        <a:pt x="25" y="109"/>
                        <a:pt x="25" y="109"/>
                      </a:cubicBezTo>
                      <a:cubicBezTo>
                        <a:pt x="24" y="109"/>
                        <a:pt x="24" y="109"/>
                        <a:pt x="24" y="109"/>
                      </a:cubicBezTo>
                      <a:cubicBezTo>
                        <a:pt x="24" y="109"/>
                        <a:pt x="24" y="109"/>
                        <a:pt x="24" y="109"/>
                      </a:cubicBezTo>
                      <a:cubicBezTo>
                        <a:pt x="24" y="109"/>
                        <a:pt x="24" y="109"/>
                        <a:pt x="24" y="109"/>
                      </a:cubicBezTo>
                      <a:cubicBezTo>
                        <a:pt x="24" y="110"/>
                        <a:pt x="24" y="110"/>
                        <a:pt x="24" y="110"/>
                      </a:cubicBezTo>
                      <a:cubicBezTo>
                        <a:pt x="23" y="110"/>
                        <a:pt x="23" y="110"/>
                        <a:pt x="23" y="110"/>
                      </a:cubicBezTo>
                      <a:cubicBezTo>
                        <a:pt x="23" y="111"/>
                        <a:pt x="23" y="111"/>
                        <a:pt x="23" y="111"/>
                      </a:cubicBezTo>
                      <a:cubicBezTo>
                        <a:pt x="23" y="111"/>
                        <a:pt x="23" y="111"/>
                        <a:pt x="23" y="111"/>
                      </a:cubicBezTo>
                      <a:cubicBezTo>
                        <a:pt x="23" y="111"/>
                        <a:pt x="23" y="111"/>
                        <a:pt x="23" y="111"/>
                      </a:cubicBezTo>
                      <a:cubicBezTo>
                        <a:pt x="22" y="111"/>
                        <a:pt x="22" y="111"/>
                        <a:pt x="22" y="111"/>
                      </a:cubicBezTo>
                      <a:cubicBezTo>
                        <a:pt x="22" y="111"/>
                        <a:pt x="22" y="111"/>
                        <a:pt x="22" y="111"/>
                      </a:cubicBezTo>
                      <a:cubicBezTo>
                        <a:pt x="22" y="111"/>
                        <a:pt x="22" y="111"/>
                        <a:pt x="22" y="111"/>
                      </a:cubicBezTo>
                      <a:cubicBezTo>
                        <a:pt x="22" y="111"/>
                        <a:pt x="22" y="111"/>
                        <a:pt x="22" y="111"/>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1" y="110"/>
                        <a:pt x="21" y="110"/>
                        <a:pt x="21" y="110"/>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7"/>
                        <a:pt x="21" y="117"/>
                        <a:pt x="21" y="117"/>
                      </a:cubicBezTo>
                      <a:cubicBezTo>
                        <a:pt x="21" y="117"/>
                        <a:pt x="21" y="117"/>
                        <a:pt x="21" y="117"/>
                      </a:cubicBezTo>
                      <a:cubicBezTo>
                        <a:pt x="21" y="117"/>
                        <a:pt x="21" y="117"/>
                        <a:pt x="21" y="117"/>
                      </a:cubicBezTo>
                      <a:cubicBezTo>
                        <a:pt x="21" y="117"/>
                        <a:pt x="21" y="117"/>
                        <a:pt x="21" y="117"/>
                      </a:cubicBezTo>
                      <a:cubicBezTo>
                        <a:pt x="22" y="117"/>
                        <a:pt x="22" y="117"/>
                        <a:pt x="22" y="117"/>
                      </a:cubicBezTo>
                      <a:cubicBezTo>
                        <a:pt x="22" y="117"/>
                        <a:pt x="22" y="117"/>
                        <a:pt x="22" y="117"/>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9"/>
                        <a:pt x="22" y="119"/>
                        <a:pt x="22" y="119"/>
                      </a:cubicBezTo>
                      <a:cubicBezTo>
                        <a:pt x="23" y="119"/>
                        <a:pt x="23" y="119"/>
                        <a:pt x="23" y="119"/>
                      </a:cubicBezTo>
                      <a:cubicBezTo>
                        <a:pt x="23" y="120"/>
                        <a:pt x="23" y="120"/>
                        <a:pt x="23" y="120"/>
                      </a:cubicBezTo>
                      <a:cubicBezTo>
                        <a:pt x="24" y="120"/>
                        <a:pt x="24" y="120"/>
                        <a:pt x="24" y="120"/>
                      </a:cubicBezTo>
                      <a:cubicBezTo>
                        <a:pt x="24" y="120"/>
                        <a:pt x="24" y="120"/>
                        <a:pt x="24" y="120"/>
                      </a:cubicBezTo>
                      <a:cubicBezTo>
                        <a:pt x="24" y="121"/>
                        <a:pt x="24" y="121"/>
                        <a:pt x="24" y="121"/>
                      </a:cubicBezTo>
                      <a:cubicBezTo>
                        <a:pt x="24" y="121"/>
                        <a:pt x="24" y="121"/>
                        <a:pt x="24" y="121"/>
                      </a:cubicBezTo>
                      <a:cubicBezTo>
                        <a:pt x="24" y="121"/>
                        <a:pt x="24" y="121"/>
                        <a:pt x="24" y="121"/>
                      </a:cubicBezTo>
                      <a:cubicBezTo>
                        <a:pt x="24" y="122"/>
                        <a:pt x="24" y="122"/>
                        <a:pt x="24" y="122"/>
                      </a:cubicBezTo>
                      <a:cubicBezTo>
                        <a:pt x="25" y="122"/>
                        <a:pt x="25" y="122"/>
                        <a:pt x="25" y="122"/>
                      </a:cubicBezTo>
                      <a:cubicBezTo>
                        <a:pt x="25" y="122"/>
                        <a:pt x="25" y="122"/>
                        <a:pt x="25" y="122"/>
                      </a:cubicBezTo>
                      <a:cubicBezTo>
                        <a:pt x="25" y="122"/>
                        <a:pt x="25" y="122"/>
                        <a:pt x="25" y="122"/>
                      </a:cubicBezTo>
                      <a:cubicBezTo>
                        <a:pt x="25" y="123"/>
                        <a:pt x="25" y="123"/>
                        <a:pt x="25" y="123"/>
                      </a:cubicBezTo>
                      <a:cubicBezTo>
                        <a:pt x="25" y="123"/>
                        <a:pt x="25" y="123"/>
                        <a:pt x="25" y="123"/>
                      </a:cubicBezTo>
                      <a:cubicBezTo>
                        <a:pt x="25" y="123"/>
                        <a:pt x="25" y="123"/>
                        <a:pt x="25" y="123"/>
                      </a:cubicBezTo>
                      <a:cubicBezTo>
                        <a:pt x="26" y="123"/>
                        <a:pt x="26" y="123"/>
                        <a:pt x="26" y="123"/>
                      </a:cubicBezTo>
                      <a:cubicBezTo>
                        <a:pt x="26" y="124"/>
                        <a:pt x="26" y="124"/>
                        <a:pt x="26" y="124"/>
                      </a:cubicBezTo>
                      <a:cubicBezTo>
                        <a:pt x="26" y="124"/>
                        <a:pt x="26" y="124"/>
                        <a:pt x="26" y="124"/>
                      </a:cubicBezTo>
                      <a:cubicBezTo>
                        <a:pt x="26" y="124"/>
                        <a:pt x="26" y="124"/>
                        <a:pt x="26" y="124"/>
                      </a:cubicBezTo>
                      <a:cubicBezTo>
                        <a:pt x="26" y="125"/>
                        <a:pt x="26" y="125"/>
                        <a:pt x="26" y="125"/>
                      </a:cubicBezTo>
                      <a:cubicBezTo>
                        <a:pt x="26" y="125"/>
                        <a:pt x="26" y="125"/>
                        <a:pt x="26" y="125"/>
                      </a:cubicBezTo>
                      <a:cubicBezTo>
                        <a:pt x="26" y="125"/>
                        <a:pt x="26" y="125"/>
                        <a:pt x="26" y="125"/>
                      </a:cubicBezTo>
                      <a:cubicBezTo>
                        <a:pt x="26" y="126"/>
                        <a:pt x="26" y="126"/>
                        <a:pt x="26" y="126"/>
                      </a:cubicBezTo>
                      <a:cubicBezTo>
                        <a:pt x="26" y="126"/>
                        <a:pt x="26" y="126"/>
                        <a:pt x="26" y="126"/>
                      </a:cubicBezTo>
                      <a:cubicBezTo>
                        <a:pt x="26" y="126"/>
                        <a:pt x="26" y="126"/>
                        <a:pt x="26" y="126"/>
                      </a:cubicBezTo>
                      <a:cubicBezTo>
                        <a:pt x="27" y="127"/>
                        <a:pt x="27" y="127"/>
                        <a:pt x="27" y="127"/>
                      </a:cubicBezTo>
                      <a:cubicBezTo>
                        <a:pt x="27" y="127"/>
                        <a:pt x="27" y="127"/>
                        <a:pt x="27" y="127"/>
                      </a:cubicBezTo>
                      <a:cubicBezTo>
                        <a:pt x="27" y="127"/>
                        <a:pt x="27" y="127"/>
                        <a:pt x="27" y="127"/>
                      </a:cubicBezTo>
                      <a:cubicBezTo>
                        <a:pt x="27" y="127"/>
                        <a:pt x="27" y="127"/>
                        <a:pt x="27" y="127"/>
                      </a:cubicBezTo>
                      <a:cubicBezTo>
                        <a:pt x="27" y="128"/>
                        <a:pt x="27" y="128"/>
                        <a:pt x="27" y="128"/>
                      </a:cubicBezTo>
                      <a:cubicBezTo>
                        <a:pt x="28" y="128"/>
                        <a:pt x="28" y="128"/>
                        <a:pt x="28" y="128"/>
                      </a:cubicBezTo>
                      <a:cubicBezTo>
                        <a:pt x="28" y="129"/>
                        <a:pt x="28" y="129"/>
                        <a:pt x="28" y="129"/>
                      </a:cubicBezTo>
                      <a:cubicBezTo>
                        <a:pt x="28" y="130"/>
                        <a:pt x="28" y="130"/>
                        <a:pt x="28" y="130"/>
                      </a:cubicBezTo>
                      <a:cubicBezTo>
                        <a:pt x="28" y="130"/>
                        <a:pt x="28" y="130"/>
                        <a:pt x="28" y="130"/>
                      </a:cubicBezTo>
                      <a:cubicBezTo>
                        <a:pt x="28" y="130"/>
                        <a:pt x="28" y="130"/>
                        <a:pt x="28" y="130"/>
                      </a:cubicBezTo>
                      <a:cubicBezTo>
                        <a:pt x="28" y="130"/>
                        <a:pt x="28" y="130"/>
                        <a:pt x="28" y="130"/>
                      </a:cubicBezTo>
                      <a:cubicBezTo>
                        <a:pt x="28" y="131"/>
                        <a:pt x="28" y="131"/>
                        <a:pt x="28" y="131"/>
                      </a:cubicBezTo>
                      <a:cubicBezTo>
                        <a:pt x="28" y="131"/>
                        <a:pt x="28" y="131"/>
                        <a:pt x="28" y="131"/>
                      </a:cubicBezTo>
                      <a:cubicBezTo>
                        <a:pt x="29" y="131"/>
                        <a:pt x="29" y="131"/>
                        <a:pt x="29" y="131"/>
                      </a:cubicBezTo>
                      <a:cubicBezTo>
                        <a:pt x="29" y="131"/>
                        <a:pt x="29" y="131"/>
                        <a:pt x="29" y="131"/>
                      </a:cubicBezTo>
                      <a:cubicBezTo>
                        <a:pt x="29" y="131"/>
                        <a:pt x="29" y="131"/>
                        <a:pt x="29" y="131"/>
                      </a:cubicBezTo>
                      <a:cubicBezTo>
                        <a:pt x="29" y="132"/>
                        <a:pt x="29" y="132"/>
                        <a:pt x="29" y="132"/>
                      </a:cubicBezTo>
                      <a:cubicBezTo>
                        <a:pt x="29" y="132"/>
                        <a:pt x="29" y="132"/>
                        <a:pt x="29" y="132"/>
                      </a:cubicBezTo>
                      <a:cubicBezTo>
                        <a:pt x="29" y="132"/>
                        <a:pt x="29" y="132"/>
                        <a:pt x="29" y="132"/>
                      </a:cubicBezTo>
                      <a:cubicBezTo>
                        <a:pt x="29" y="132"/>
                        <a:pt x="29" y="132"/>
                        <a:pt x="29" y="132"/>
                      </a:cubicBezTo>
                      <a:cubicBezTo>
                        <a:pt x="30" y="132"/>
                        <a:pt x="30" y="132"/>
                        <a:pt x="30" y="132"/>
                      </a:cubicBezTo>
                      <a:cubicBezTo>
                        <a:pt x="30" y="132"/>
                        <a:pt x="30" y="132"/>
                        <a:pt x="30" y="132"/>
                      </a:cubicBezTo>
                      <a:cubicBezTo>
                        <a:pt x="30" y="132"/>
                        <a:pt x="30" y="132"/>
                        <a:pt x="30" y="132"/>
                      </a:cubicBezTo>
                      <a:cubicBezTo>
                        <a:pt x="30" y="132"/>
                        <a:pt x="30" y="132"/>
                        <a:pt x="30" y="132"/>
                      </a:cubicBezTo>
                      <a:cubicBezTo>
                        <a:pt x="30" y="134"/>
                        <a:pt x="30" y="134"/>
                        <a:pt x="30" y="134"/>
                      </a:cubicBezTo>
                      <a:cubicBezTo>
                        <a:pt x="31" y="134"/>
                        <a:pt x="31" y="134"/>
                        <a:pt x="31" y="134"/>
                      </a:cubicBezTo>
                      <a:cubicBezTo>
                        <a:pt x="31" y="135"/>
                        <a:pt x="31" y="135"/>
                        <a:pt x="32" y="136"/>
                      </a:cubicBezTo>
                      <a:cubicBezTo>
                        <a:pt x="32" y="136"/>
                        <a:pt x="32" y="136"/>
                        <a:pt x="32" y="136"/>
                      </a:cubicBezTo>
                      <a:cubicBezTo>
                        <a:pt x="32" y="136"/>
                        <a:pt x="32" y="136"/>
                        <a:pt x="32" y="136"/>
                      </a:cubicBezTo>
                      <a:cubicBezTo>
                        <a:pt x="33" y="136"/>
                        <a:pt x="33" y="136"/>
                        <a:pt x="33" y="136"/>
                      </a:cubicBezTo>
                      <a:cubicBezTo>
                        <a:pt x="33" y="136"/>
                        <a:pt x="33" y="136"/>
                        <a:pt x="33" y="136"/>
                      </a:cubicBezTo>
                      <a:cubicBezTo>
                        <a:pt x="33" y="136"/>
                        <a:pt x="33" y="136"/>
                        <a:pt x="33" y="136"/>
                      </a:cubicBezTo>
                      <a:cubicBezTo>
                        <a:pt x="33" y="137"/>
                        <a:pt x="33" y="137"/>
                        <a:pt x="33" y="137"/>
                      </a:cubicBezTo>
                      <a:cubicBezTo>
                        <a:pt x="34" y="137"/>
                        <a:pt x="34" y="137"/>
                        <a:pt x="34" y="137"/>
                      </a:cubicBezTo>
                      <a:cubicBezTo>
                        <a:pt x="33" y="138"/>
                        <a:pt x="33" y="138"/>
                        <a:pt x="33"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9"/>
                        <a:pt x="34" y="139"/>
                        <a:pt x="34" y="139"/>
                      </a:cubicBezTo>
                      <a:cubicBezTo>
                        <a:pt x="34" y="139"/>
                        <a:pt x="34" y="139"/>
                        <a:pt x="34" y="139"/>
                      </a:cubicBezTo>
                      <a:cubicBezTo>
                        <a:pt x="33" y="139"/>
                        <a:pt x="33" y="139"/>
                        <a:pt x="33" y="139"/>
                      </a:cubicBezTo>
                      <a:cubicBezTo>
                        <a:pt x="33" y="139"/>
                        <a:pt x="33" y="139"/>
                        <a:pt x="33" y="139"/>
                      </a:cubicBezTo>
                      <a:cubicBezTo>
                        <a:pt x="34" y="138"/>
                        <a:pt x="34" y="138"/>
                        <a:pt x="34" y="138"/>
                      </a:cubicBezTo>
                      <a:cubicBezTo>
                        <a:pt x="34" y="138"/>
                        <a:pt x="34" y="138"/>
                        <a:pt x="34" y="138"/>
                      </a:cubicBezTo>
                      <a:cubicBezTo>
                        <a:pt x="33" y="138"/>
                        <a:pt x="33" y="138"/>
                        <a:pt x="33" y="138"/>
                      </a:cubicBezTo>
                      <a:cubicBezTo>
                        <a:pt x="33" y="139"/>
                        <a:pt x="33" y="139"/>
                        <a:pt x="33" y="139"/>
                      </a:cubicBezTo>
                      <a:cubicBezTo>
                        <a:pt x="33" y="139"/>
                        <a:pt x="33" y="139"/>
                        <a:pt x="33" y="139"/>
                      </a:cubicBezTo>
                      <a:cubicBezTo>
                        <a:pt x="33" y="140"/>
                        <a:pt x="33" y="140"/>
                        <a:pt x="33" y="140"/>
                      </a:cubicBezTo>
                      <a:cubicBezTo>
                        <a:pt x="33" y="140"/>
                        <a:pt x="33" y="140"/>
                        <a:pt x="33" y="140"/>
                      </a:cubicBezTo>
                      <a:cubicBezTo>
                        <a:pt x="33" y="140"/>
                        <a:pt x="33" y="140"/>
                        <a:pt x="33" y="140"/>
                      </a:cubicBezTo>
                      <a:cubicBezTo>
                        <a:pt x="33" y="141"/>
                        <a:pt x="33" y="141"/>
                        <a:pt x="33" y="141"/>
                      </a:cubicBezTo>
                      <a:cubicBezTo>
                        <a:pt x="34" y="142"/>
                        <a:pt x="34" y="142"/>
                        <a:pt x="34" y="142"/>
                      </a:cubicBezTo>
                      <a:cubicBezTo>
                        <a:pt x="34" y="142"/>
                        <a:pt x="34" y="142"/>
                        <a:pt x="34" y="142"/>
                      </a:cubicBezTo>
                      <a:cubicBezTo>
                        <a:pt x="34" y="142"/>
                        <a:pt x="34" y="142"/>
                        <a:pt x="34" y="142"/>
                      </a:cubicBezTo>
                      <a:cubicBezTo>
                        <a:pt x="34" y="142"/>
                        <a:pt x="34" y="142"/>
                        <a:pt x="34" y="142"/>
                      </a:cubicBezTo>
                      <a:cubicBezTo>
                        <a:pt x="34" y="142"/>
                        <a:pt x="34" y="142"/>
                        <a:pt x="34" y="142"/>
                      </a:cubicBezTo>
                      <a:cubicBezTo>
                        <a:pt x="35" y="142"/>
                        <a:pt x="35" y="142"/>
                        <a:pt x="35" y="142"/>
                      </a:cubicBezTo>
                      <a:cubicBezTo>
                        <a:pt x="35" y="142"/>
                        <a:pt x="35" y="142"/>
                        <a:pt x="35" y="142"/>
                      </a:cubicBezTo>
                      <a:cubicBezTo>
                        <a:pt x="35" y="142"/>
                        <a:pt x="35" y="142"/>
                        <a:pt x="35" y="142"/>
                      </a:cubicBezTo>
                      <a:cubicBezTo>
                        <a:pt x="35" y="142"/>
                        <a:pt x="35" y="142"/>
                        <a:pt x="35" y="142"/>
                      </a:cubicBezTo>
                      <a:cubicBezTo>
                        <a:pt x="36" y="142"/>
                        <a:pt x="36" y="142"/>
                        <a:pt x="36" y="142"/>
                      </a:cubicBezTo>
                      <a:cubicBezTo>
                        <a:pt x="36" y="142"/>
                        <a:pt x="36" y="142"/>
                        <a:pt x="36" y="142"/>
                      </a:cubicBezTo>
                      <a:cubicBezTo>
                        <a:pt x="36" y="143"/>
                        <a:pt x="36" y="143"/>
                        <a:pt x="36" y="143"/>
                      </a:cubicBezTo>
                      <a:cubicBezTo>
                        <a:pt x="36" y="143"/>
                        <a:pt x="36" y="143"/>
                        <a:pt x="36" y="143"/>
                      </a:cubicBezTo>
                      <a:cubicBezTo>
                        <a:pt x="36" y="143"/>
                        <a:pt x="36" y="143"/>
                        <a:pt x="36" y="143"/>
                      </a:cubicBezTo>
                      <a:cubicBezTo>
                        <a:pt x="36" y="143"/>
                        <a:pt x="36" y="143"/>
                        <a:pt x="36" y="143"/>
                      </a:cubicBezTo>
                      <a:cubicBezTo>
                        <a:pt x="36" y="144"/>
                        <a:pt x="36" y="144"/>
                        <a:pt x="36" y="144"/>
                      </a:cubicBezTo>
                      <a:cubicBezTo>
                        <a:pt x="36" y="145"/>
                        <a:pt x="36" y="145"/>
                        <a:pt x="36" y="145"/>
                      </a:cubicBezTo>
                      <a:cubicBezTo>
                        <a:pt x="36" y="145"/>
                        <a:pt x="36" y="145"/>
                        <a:pt x="36" y="145"/>
                      </a:cubicBezTo>
                      <a:cubicBezTo>
                        <a:pt x="35" y="147"/>
                        <a:pt x="35" y="147"/>
                        <a:pt x="35" y="147"/>
                      </a:cubicBezTo>
                      <a:cubicBezTo>
                        <a:pt x="35" y="147"/>
                        <a:pt x="35" y="147"/>
                        <a:pt x="35" y="147"/>
                      </a:cubicBezTo>
                      <a:cubicBezTo>
                        <a:pt x="35" y="147"/>
                        <a:pt x="35" y="147"/>
                        <a:pt x="35" y="147"/>
                      </a:cubicBezTo>
                      <a:cubicBezTo>
                        <a:pt x="35" y="147"/>
                        <a:pt x="35" y="147"/>
                        <a:pt x="35" y="147"/>
                      </a:cubicBezTo>
                      <a:cubicBezTo>
                        <a:pt x="35" y="147"/>
                        <a:pt x="35" y="147"/>
                        <a:pt x="35" y="147"/>
                      </a:cubicBezTo>
                      <a:cubicBezTo>
                        <a:pt x="35" y="148"/>
                        <a:pt x="35" y="148"/>
                        <a:pt x="35" y="148"/>
                      </a:cubicBezTo>
                      <a:cubicBezTo>
                        <a:pt x="35" y="148"/>
                        <a:pt x="35" y="148"/>
                        <a:pt x="35" y="148"/>
                      </a:cubicBezTo>
                      <a:cubicBezTo>
                        <a:pt x="35" y="148"/>
                        <a:pt x="35" y="148"/>
                        <a:pt x="35" y="148"/>
                      </a:cubicBezTo>
                      <a:cubicBezTo>
                        <a:pt x="36" y="148"/>
                        <a:pt x="36" y="148"/>
                        <a:pt x="36" y="148"/>
                      </a:cubicBezTo>
                      <a:cubicBezTo>
                        <a:pt x="35" y="149"/>
                        <a:pt x="35" y="149"/>
                        <a:pt x="35" y="149"/>
                      </a:cubicBezTo>
                      <a:cubicBezTo>
                        <a:pt x="35" y="149"/>
                        <a:pt x="35" y="149"/>
                        <a:pt x="35" y="149"/>
                      </a:cubicBezTo>
                      <a:cubicBezTo>
                        <a:pt x="35" y="150"/>
                        <a:pt x="35" y="150"/>
                        <a:pt x="35" y="150"/>
                      </a:cubicBezTo>
                      <a:cubicBezTo>
                        <a:pt x="35" y="150"/>
                        <a:pt x="35" y="150"/>
                        <a:pt x="35" y="150"/>
                      </a:cubicBezTo>
                      <a:cubicBezTo>
                        <a:pt x="35" y="150"/>
                        <a:pt x="35" y="150"/>
                        <a:pt x="35" y="150"/>
                      </a:cubicBezTo>
                      <a:cubicBezTo>
                        <a:pt x="35" y="151"/>
                        <a:pt x="35" y="151"/>
                        <a:pt x="35" y="151"/>
                      </a:cubicBezTo>
                      <a:cubicBezTo>
                        <a:pt x="35" y="151"/>
                        <a:pt x="35" y="151"/>
                        <a:pt x="35" y="151"/>
                      </a:cubicBezTo>
                      <a:cubicBezTo>
                        <a:pt x="35" y="152"/>
                        <a:pt x="35" y="152"/>
                        <a:pt x="35" y="152"/>
                      </a:cubicBezTo>
                      <a:cubicBezTo>
                        <a:pt x="35" y="152"/>
                        <a:pt x="35" y="152"/>
                        <a:pt x="35" y="152"/>
                      </a:cubicBezTo>
                      <a:cubicBezTo>
                        <a:pt x="34" y="153"/>
                        <a:pt x="34" y="153"/>
                        <a:pt x="34" y="153"/>
                      </a:cubicBezTo>
                      <a:cubicBezTo>
                        <a:pt x="34" y="153"/>
                        <a:pt x="34" y="153"/>
                        <a:pt x="34" y="153"/>
                      </a:cubicBezTo>
                      <a:cubicBezTo>
                        <a:pt x="34" y="153"/>
                        <a:pt x="34" y="153"/>
                        <a:pt x="34" y="153"/>
                      </a:cubicBezTo>
                      <a:cubicBezTo>
                        <a:pt x="34" y="154"/>
                        <a:pt x="34" y="154"/>
                        <a:pt x="34" y="154"/>
                      </a:cubicBezTo>
                      <a:cubicBezTo>
                        <a:pt x="34" y="154"/>
                        <a:pt x="34" y="154"/>
                        <a:pt x="34" y="154"/>
                      </a:cubicBezTo>
                      <a:cubicBezTo>
                        <a:pt x="34" y="154"/>
                        <a:pt x="34" y="154"/>
                        <a:pt x="34" y="154"/>
                      </a:cubicBezTo>
                      <a:cubicBezTo>
                        <a:pt x="35" y="154"/>
                        <a:pt x="35" y="154"/>
                        <a:pt x="35" y="154"/>
                      </a:cubicBezTo>
                      <a:cubicBezTo>
                        <a:pt x="35" y="154"/>
                        <a:pt x="35" y="154"/>
                        <a:pt x="35" y="154"/>
                      </a:cubicBezTo>
                      <a:cubicBezTo>
                        <a:pt x="35" y="154"/>
                        <a:pt x="35" y="154"/>
                        <a:pt x="35" y="154"/>
                      </a:cubicBezTo>
                      <a:cubicBezTo>
                        <a:pt x="36" y="155"/>
                        <a:pt x="36" y="155"/>
                        <a:pt x="36" y="155"/>
                      </a:cubicBezTo>
                      <a:cubicBezTo>
                        <a:pt x="36" y="155"/>
                        <a:pt x="36" y="155"/>
                        <a:pt x="36" y="155"/>
                      </a:cubicBezTo>
                      <a:cubicBezTo>
                        <a:pt x="36" y="156"/>
                        <a:pt x="36" y="156"/>
                        <a:pt x="36" y="156"/>
                      </a:cubicBezTo>
                      <a:cubicBezTo>
                        <a:pt x="36" y="156"/>
                        <a:pt x="36" y="156"/>
                        <a:pt x="36" y="156"/>
                      </a:cubicBezTo>
                      <a:cubicBezTo>
                        <a:pt x="37" y="157"/>
                        <a:pt x="37" y="157"/>
                        <a:pt x="37" y="157"/>
                      </a:cubicBezTo>
                      <a:cubicBezTo>
                        <a:pt x="37" y="157"/>
                        <a:pt x="37" y="157"/>
                        <a:pt x="37" y="157"/>
                      </a:cubicBezTo>
                      <a:cubicBezTo>
                        <a:pt x="37" y="157"/>
                        <a:pt x="37" y="157"/>
                        <a:pt x="37" y="157"/>
                      </a:cubicBezTo>
                      <a:cubicBezTo>
                        <a:pt x="39" y="157"/>
                        <a:pt x="39" y="157"/>
                        <a:pt x="39" y="157"/>
                      </a:cubicBezTo>
                      <a:cubicBezTo>
                        <a:pt x="41" y="157"/>
                        <a:pt x="41" y="157"/>
                        <a:pt x="41" y="157"/>
                      </a:cubicBezTo>
                      <a:cubicBezTo>
                        <a:pt x="42" y="157"/>
                        <a:pt x="42" y="157"/>
                        <a:pt x="42" y="157"/>
                      </a:cubicBezTo>
                      <a:cubicBezTo>
                        <a:pt x="42" y="157"/>
                        <a:pt x="42" y="157"/>
                        <a:pt x="42" y="157"/>
                      </a:cubicBezTo>
                      <a:cubicBezTo>
                        <a:pt x="43" y="158"/>
                        <a:pt x="43" y="158"/>
                        <a:pt x="43"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5" y="158"/>
                        <a:pt x="45" y="158"/>
                        <a:pt x="45" y="158"/>
                      </a:cubicBezTo>
                      <a:cubicBezTo>
                        <a:pt x="45" y="158"/>
                        <a:pt x="45" y="158"/>
                        <a:pt x="45" y="158"/>
                      </a:cubicBezTo>
                      <a:cubicBezTo>
                        <a:pt x="45" y="158"/>
                        <a:pt x="45" y="158"/>
                        <a:pt x="45" y="158"/>
                      </a:cubicBezTo>
                      <a:cubicBezTo>
                        <a:pt x="45" y="158"/>
                        <a:pt x="45" y="158"/>
                        <a:pt x="45" y="158"/>
                      </a:cubicBezTo>
                      <a:cubicBezTo>
                        <a:pt x="45" y="159"/>
                        <a:pt x="45" y="159"/>
                        <a:pt x="45" y="159"/>
                      </a:cubicBezTo>
                      <a:cubicBezTo>
                        <a:pt x="45" y="159"/>
                        <a:pt x="45" y="159"/>
                        <a:pt x="45"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7" y="159"/>
                        <a:pt x="47" y="159"/>
                        <a:pt x="47" y="159"/>
                      </a:cubicBezTo>
                      <a:cubicBezTo>
                        <a:pt x="47" y="159"/>
                        <a:pt x="47" y="159"/>
                        <a:pt x="47" y="159"/>
                      </a:cubicBezTo>
                      <a:cubicBezTo>
                        <a:pt x="47" y="159"/>
                        <a:pt x="47" y="159"/>
                        <a:pt x="47" y="159"/>
                      </a:cubicBezTo>
                      <a:cubicBezTo>
                        <a:pt x="48" y="159"/>
                        <a:pt x="48" y="159"/>
                        <a:pt x="48" y="159"/>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9" y="160"/>
                        <a:pt x="49" y="160"/>
                        <a:pt x="49" y="160"/>
                      </a:cubicBezTo>
                      <a:cubicBezTo>
                        <a:pt x="49" y="160"/>
                        <a:pt x="49" y="160"/>
                        <a:pt x="49" y="160"/>
                      </a:cubicBezTo>
                      <a:cubicBezTo>
                        <a:pt x="49" y="160"/>
                        <a:pt x="49" y="160"/>
                        <a:pt x="49" y="160"/>
                      </a:cubicBezTo>
                      <a:cubicBezTo>
                        <a:pt x="49" y="160"/>
                        <a:pt x="49" y="160"/>
                        <a:pt x="49" y="160"/>
                      </a:cubicBezTo>
                      <a:cubicBezTo>
                        <a:pt x="49" y="159"/>
                        <a:pt x="49" y="159"/>
                        <a:pt x="49" y="159"/>
                      </a:cubicBezTo>
                      <a:cubicBezTo>
                        <a:pt x="49" y="160"/>
                        <a:pt x="49" y="160"/>
                        <a:pt x="49" y="160"/>
                      </a:cubicBezTo>
                      <a:cubicBezTo>
                        <a:pt x="49" y="160"/>
                        <a:pt x="49" y="160"/>
                        <a:pt x="49"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3" y="161"/>
                        <a:pt x="53" y="161"/>
                        <a:pt x="53" y="161"/>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4" y="162"/>
                        <a:pt x="54" y="162"/>
                        <a:pt x="54" y="162"/>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5" y="163"/>
                        <a:pt x="55" y="163"/>
                        <a:pt x="55" y="163"/>
                      </a:cubicBezTo>
                      <a:cubicBezTo>
                        <a:pt x="55" y="163"/>
                        <a:pt x="55" y="163"/>
                        <a:pt x="55" y="163"/>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5"/>
                        <a:pt x="55" y="165"/>
                        <a:pt x="55" y="165"/>
                      </a:cubicBezTo>
                      <a:cubicBezTo>
                        <a:pt x="55" y="165"/>
                        <a:pt x="55" y="165"/>
                        <a:pt x="55" y="165"/>
                      </a:cubicBezTo>
                      <a:cubicBezTo>
                        <a:pt x="55" y="165"/>
                        <a:pt x="55" y="165"/>
                        <a:pt x="55" y="165"/>
                      </a:cubicBezTo>
                      <a:cubicBezTo>
                        <a:pt x="55" y="165"/>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6" y="166"/>
                        <a:pt x="56" y="166"/>
                        <a:pt x="56" y="166"/>
                      </a:cubicBezTo>
                      <a:cubicBezTo>
                        <a:pt x="56" y="166"/>
                        <a:pt x="56"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8" y="168"/>
                        <a:pt x="58" y="168"/>
                        <a:pt x="58" y="168"/>
                      </a:cubicBezTo>
                      <a:cubicBezTo>
                        <a:pt x="58" y="168"/>
                        <a:pt x="58" y="168"/>
                        <a:pt x="58" y="168"/>
                      </a:cubicBezTo>
                      <a:cubicBezTo>
                        <a:pt x="58" y="168"/>
                        <a:pt x="58" y="168"/>
                        <a:pt x="58" y="168"/>
                      </a:cubicBezTo>
                      <a:cubicBezTo>
                        <a:pt x="58" y="168"/>
                        <a:pt x="58" y="168"/>
                        <a:pt x="58" y="168"/>
                      </a:cubicBezTo>
                      <a:cubicBezTo>
                        <a:pt x="59" y="168"/>
                        <a:pt x="59" y="168"/>
                        <a:pt x="59" y="168"/>
                      </a:cubicBezTo>
                      <a:cubicBezTo>
                        <a:pt x="59" y="169"/>
                        <a:pt x="59" y="169"/>
                        <a:pt x="59" y="169"/>
                      </a:cubicBezTo>
                      <a:cubicBezTo>
                        <a:pt x="59" y="169"/>
                        <a:pt x="59" y="169"/>
                        <a:pt x="59"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1" y="169"/>
                        <a:pt x="61" y="169"/>
                        <a:pt x="61" y="169"/>
                      </a:cubicBezTo>
                      <a:cubicBezTo>
                        <a:pt x="61" y="169"/>
                        <a:pt x="61" y="169"/>
                        <a:pt x="61" y="169"/>
                      </a:cubicBezTo>
                      <a:cubicBezTo>
                        <a:pt x="61" y="169"/>
                        <a:pt x="61" y="169"/>
                        <a:pt x="61" y="169"/>
                      </a:cubicBezTo>
                      <a:cubicBezTo>
                        <a:pt x="61" y="170"/>
                        <a:pt x="61" y="170"/>
                        <a:pt x="61" y="170"/>
                      </a:cubicBezTo>
                      <a:cubicBezTo>
                        <a:pt x="61" y="170"/>
                        <a:pt x="61" y="170"/>
                        <a:pt x="61" y="170"/>
                      </a:cubicBezTo>
                      <a:cubicBezTo>
                        <a:pt x="61" y="170"/>
                        <a:pt x="61" y="170"/>
                        <a:pt x="61"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69"/>
                        <a:pt x="62" y="169"/>
                        <a:pt x="62" y="169"/>
                      </a:cubicBezTo>
                      <a:cubicBezTo>
                        <a:pt x="63" y="169"/>
                        <a:pt x="63" y="169"/>
                        <a:pt x="63" y="169"/>
                      </a:cubicBezTo>
                      <a:cubicBezTo>
                        <a:pt x="63" y="170"/>
                        <a:pt x="63" y="170"/>
                        <a:pt x="63" y="170"/>
                      </a:cubicBezTo>
                      <a:cubicBezTo>
                        <a:pt x="63" y="170"/>
                        <a:pt x="63" y="170"/>
                        <a:pt x="63" y="170"/>
                      </a:cubicBezTo>
                      <a:cubicBezTo>
                        <a:pt x="63" y="170"/>
                        <a:pt x="63" y="170"/>
                        <a:pt x="63" y="170"/>
                      </a:cubicBezTo>
                      <a:cubicBezTo>
                        <a:pt x="63" y="170"/>
                        <a:pt x="63" y="170"/>
                        <a:pt x="63" y="170"/>
                      </a:cubicBezTo>
                      <a:cubicBezTo>
                        <a:pt x="64" y="170"/>
                        <a:pt x="64" y="170"/>
                        <a:pt x="64" y="170"/>
                      </a:cubicBezTo>
                      <a:cubicBezTo>
                        <a:pt x="64" y="170"/>
                        <a:pt x="64" y="170"/>
                        <a:pt x="64" y="170"/>
                      </a:cubicBezTo>
                      <a:cubicBezTo>
                        <a:pt x="64" y="170"/>
                        <a:pt x="64" y="170"/>
                        <a:pt x="64"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6" y="170"/>
                        <a:pt x="66" y="170"/>
                        <a:pt x="66" y="170"/>
                      </a:cubicBezTo>
                      <a:cubicBezTo>
                        <a:pt x="66" y="170"/>
                        <a:pt x="66" y="170"/>
                        <a:pt x="66" y="170"/>
                      </a:cubicBezTo>
                      <a:cubicBezTo>
                        <a:pt x="66" y="171"/>
                        <a:pt x="66" y="171"/>
                        <a:pt x="66" y="171"/>
                      </a:cubicBezTo>
                      <a:cubicBezTo>
                        <a:pt x="67" y="172"/>
                        <a:pt x="67" y="172"/>
                        <a:pt x="67" y="172"/>
                      </a:cubicBezTo>
                      <a:cubicBezTo>
                        <a:pt x="67" y="173"/>
                        <a:pt x="67" y="173"/>
                        <a:pt x="67" y="174"/>
                      </a:cubicBezTo>
                      <a:cubicBezTo>
                        <a:pt x="67" y="174"/>
                        <a:pt x="67" y="174"/>
                        <a:pt x="67" y="174"/>
                      </a:cubicBezTo>
                      <a:cubicBezTo>
                        <a:pt x="67" y="174"/>
                        <a:pt x="67" y="174"/>
                        <a:pt x="67" y="174"/>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8" y="176"/>
                        <a:pt x="68" y="176"/>
                        <a:pt x="68" y="176"/>
                      </a:cubicBezTo>
                      <a:cubicBezTo>
                        <a:pt x="68" y="176"/>
                        <a:pt x="68" y="176"/>
                        <a:pt x="68" y="176"/>
                      </a:cubicBezTo>
                      <a:cubicBezTo>
                        <a:pt x="68" y="177"/>
                        <a:pt x="68" y="177"/>
                        <a:pt x="68" y="177"/>
                      </a:cubicBezTo>
                      <a:cubicBezTo>
                        <a:pt x="68" y="177"/>
                        <a:pt x="68" y="177"/>
                        <a:pt x="68" y="177"/>
                      </a:cubicBezTo>
                      <a:cubicBezTo>
                        <a:pt x="68" y="177"/>
                        <a:pt x="68" y="177"/>
                        <a:pt x="68"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7"/>
                        <a:pt x="70" y="177"/>
                        <a:pt x="70" y="177"/>
                      </a:cubicBezTo>
                      <a:cubicBezTo>
                        <a:pt x="70" y="177"/>
                        <a:pt x="70" y="177"/>
                        <a:pt x="70" y="177"/>
                      </a:cubicBezTo>
                      <a:cubicBezTo>
                        <a:pt x="70" y="177"/>
                        <a:pt x="70" y="177"/>
                        <a:pt x="70" y="177"/>
                      </a:cubicBezTo>
                      <a:cubicBezTo>
                        <a:pt x="70" y="177"/>
                        <a:pt x="70" y="177"/>
                        <a:pt x="70" y="177"/>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1" y="176"/>
                        <a:pt x="71" y="176"/>
                        <a:pt x="71" y="176"/>
                      </a:cubicBezTo>
                      <a:cubicBezTo>
                        <a:pt x="71" y="176"/>
                        <a:pt x="71" y="176"/>
                        <a:pt x="71" y="176"/>
                      </a:cubicBezTo>
                      <a:cubicBezTo>
                        <a:pt x="72" y="177"/>
                        <a:pt x="72" y="177"/>
                        <a:pt x="72" y="177"/>
                      </a:cubicBezTo>
                      <a:cubicBezTo>
                        <a:pt x="72" y="177"/>
                        <a:pt x="72" y="177"/>
                        <a:pt x="72" y="177"/>
                      </a:cubicBezTo>
                      <a:cubicBezTo>
                        <a:pt x="73" y="179"/>
                        <a:pt x="73" y="179"/>
                        <a:pt x="73" y="179"/>
                      </a:cubicBezTo>
                      <a:cubicBezTo>
                        <a:pt x="74" y="180"/>
                        <a:pt x="74" y="180"/>
                        <a:pt x="74" y="180"/>
                      </a:cubicBezTo>
                      <a:cubicBezTo>
                        <a:pt x="75" y="180"/>
                        <a:pt x="75" y="180"/>
                        <a:pt x="75" y="180"/>
                      </a:cubicBezTo>
                      <a:cubicBezTo>
                        <a:pt x="76" y="181"/>
                        <a:pt x="76" y="181"/>
                        <a:pt x="76" y="181"/>
                      </a:cubicBezTo>
                      <a:cubicBezTo>
                        <a:pt x="76" y="182"/>
                        <a:pt x="76" y="182"/>
                        <a:pt x="76" y="182"/>
                      </a:cubicBezTo>
                      <a:cubicBezTo>
                        <a:pt x="77" y="183"/>
                        <a:pt x="77" y="183"/>
                        <a:pt x="77" y="183"/>
                      </a:cubicBezTo>
                      <a:cubicBezTo>
                        <a:pt x="77" y="183"/>
                        <a:pt x="77" y="183"/>
                        <a:pt x="78" y="183"/>
                      </a:cubicBezTo>
                      <a:cubicBezTo>
                        <a:pt x="78" y="184"/>
                        <a:pt x="78" y="184"/>
                        <a:pt x="78" y="184"/>
                      </a:cubicBezTo>
                      <a:cubicBezTo>
                        <a:pt x="79" y="185"/>
                        <a:pt x="79" y="185"/>
                        <a:pt x="79" y="185"/>
                      </a:cubicBezTo>
                      <a:cubicBezTo>
                        <a:pt x="80" y="186"/>
                        <a:pt x="80" y="186"/>
                        <a:pt x="80" y="186"/>
                      </a:cubicBezTo>
                      <a:cubicBezTo>
                        <a:pt x="82" y="190"/>
                        <a:pt x="82" y="190"/>
                        <a:pt x="82" y="190"/>
                      </a:cubicBezTo>
                      <a:cubicBezTo>
                        <a:pt x="82" y="191"/>
                        <a:pt x="82" y="191"/>
                        <a:pt x="82" y="191"/>
                      </a:cubicBezTo>
                      <a:cubicBezTo>
                        <a:pt x="83" y="192"/>
                        <a:pt x="83" y="192"/>
                        <a:pt x="83" y="192"/>
                      </a:cubicBezTo>
                      <a:cubicBezTo>
                        <a:pt x="83" y="193"/>
                        <a:pt x="83" y="193"/>
                        <a:pt x="83" y="193"/>
                      </a:cubicBezTo>
                      <a:cubicBezTo>
                        <a:pt x="83" y="193"/>
                        <a:pt x="83" y="193"/>
                        <a:pt x="83" y="193"/>
                      </a:cubicBezTo>
                      <a:cubicBezTo>
                        <a:pt x="83" y="193"/>
                        <a:pt x="83" y="193"/>
                        <a:pt x="83" y="193"/>
                      </a:cubicBezTo>
                      <a:cubicBezTo>
                        <a:pt x="83" y="194"/>
                        <a:pt x="83" y="195"/>
                        <a:pt x="83" y="195"/>
                      </a:cubicBezTo>
                      <a:cubicBezTo>
                        <a:pt x="83" y="196"/>
                        <a:pt x="83" y="196"/>
                        <a:pt x="83" y="196"/>
                      </a:cubicBezTo>
                      <a:cubicBezTo>
                        <a:pt x="82" y="196"/>
                        <a:pt x="82" y="196"/>
                        <a:pt x="82" y="196"/>
                      </a:cubicBezTo>
                      <a:cubicBezTo>
                        <a:pt x="82" y="196"/>
                        <a:pt x="82" y="196"/>
                        <a:pt x="82" y="196"/>
                      </a:cubicBezTo>
                      <a:cubicBezTo>
                        <a:pt x="82" y="196"/>
                        <a:pt x="82" y="196"/>
                        <a:pt x="82" y="196"/>
                      </a:cubicBezTo>
                      <a:cubicBezTo>
                        <a:pt x="82" y="197"/>
                        <a:pt x="82" y="197"/>
                        <a:pt x="82" y="197"/>
                      </a:cubicBezTo>
                      <a:cubicBezTo>
                        <a:pt x="82" y="197"/>
                        <a:pt x="82" y="197"/>
                        <a:pt x="82" y="197"/>
                      </a:cubicBezTo>
                      <a:cubicBezTo>
                        <a:pt x="82" y="198"/>
                        <a:pt x="82" y="198"/>
                        <a:pt x="82" y="198"/>
                      </a:cubicBezTo>
                      <a:cubicBezTo>
                        <a:pt x="82" y="198"/>
                        <a:pt x="82" y="199"/>
                        <a:pt x="82" y="199"/>
                      </a:cubicBezTo>
                      <a:cubicBezTo>
                        <a:pt x="82" y="199"/>
                        <a:pt x="82" y="199"/>
                        <a:pt x="82" y="199"/>
                      </a:cubicBezTo>
                      <a:cubicBezTo>
                        <a:pt x="82" y="199"/>
                        <a:pt x="82" y="199"/>
                        <a:pt x="82" y="199"/>
                      </a:cubicBezTo>
                      <a:cubicBezTo>
                        <a:pt x="82" y="200"/>
                        <a:pt x="82" y="200"/>
                        <a:pt x="82" y="200"/>
                      </a:cubicBezTo>
                      <a:cubicBezTo>
                        <a:pt x="83" y="199"/>
                        <a:pt x="83" y="199"/>
                        <a:pt x="83" y="199"/>
                      </a:cubicBezTo>
                      <a:cubicBezTo>
                        <a:pt x="83" y="199"/>
                        <a:pt x="83" y="199"/>
                        <a:pt x="83" y="199"/>
                      </a:cubicBezTo>
                      <a:cubicBezTo>
                        <a:pt x="83" y="199"/>
                        <a:pt x="83" y="199"/>
                        <a:pt x="83" y="199"/>
                      </a:cubicBezTo>
                      <a:cubicBezTo>
                        <a:pt x="84" y="199"/>
                        <a:pt x="84" y="199"/>
                        <a:pt x="84" y="199"/>
                      </a:cubicBezTo>
                      <a:cubicBezTo>
                        <a:pt x="84" y="199"/>
                        <a:pt x="84" y="199"/>
                        <a:pt x="84" y="199"/>
                      </a:cubicBezTo>
                      <a:cubicBezTo>
                        <a:pt x="84" y="199"/>
                        <a:pt x="84" y="199"/>
                        <a:pt x="84" y="199"/>
                      </a:cubicBezTo>
                      <a:cubicBezTo>
                        <a:pt x="84" y="199"/>
                        <a:pt x="84" y="199"/>
                        <a:pt x="84" y="199"/>
                      </a:cubicBezTo>
                      <a:cubicBezTo>
                        <a:pt x="84" y="199"/>
                        <a:pt x="84" y="199"/>
                        <a:pt x="84" y="199"/>
                      </a:cubicBezTo>
                      <a:cubicBezTo>
                        <a:pt x="84" y="200"/>
                        <a:pt x="84" y="200"/>
                        <a:pt x="84" y="200"/>
                      </a:cubicBezTo>
                      <a:cubicBezTo>
                        <a:pt x="84" y="200"/>
                        <a:pt x="84" y="200"/>
                        <a:pt x="84" y="200"/>
                      </a:cubicBezTo>
                      <a:cubicBezTo>
                        <a:pt x="84" y="201"/>
                        <a:pt x="84" y="201"/>
                        <a:pt x="84" y="201"/>
                      </a:cubicBezTo>
                      <a:cubicBezTo>
                        <a:pt x="84" y="201"/>
                        <a:pt x="84" y="201"/>
                        <a:pt x="84" y="201"/>
                      </a:cubicBezTo>
                      <a:cubicBezTo>
                        <a:pt x="84" y="201"/>
                        <a:pt x="84" y="201"/>
                        <a:pt x="84" y="201"/>
                      </a:cubicBezTo>
                      <a:cubicBezTo>
                        <a:pt x="84" y="201"/>
                        <a:pt x="84" y="201"/>
                        <a:pt x="84" y="201"/>
                      </a:cubicBezTo>
                      <a:cubicBezTo>
                        <a:pt x="84" y="201"/>
                        <a:pt x="84" y="201"/>
                        <a:pt x="84" y="201"/>
                      </a:cubicBezTo>
                      <a:cubicBezTo>
                        <a:pt x="84" y="200"/>
                        <a:pt x="84" y="200"/>
                        <a:pt x="84" y="200"/>
                      </a:cubicBezTo>
                      <a:cubicBezTo>
                        <a:pt x="84" y="200"/>
                        <a:pt x="84" y="200"/>
                        <a:pt x="84" y="200"/>
                      </a:cubicBezTo>
                      <a:cubicBezTo>
                        <a:pt x="84" y="200"/>
                        <a:pt x="84" y="200"/>
                        <a:pt x="84" y="200"/>
                      </a:cubicBezTo>
                      <a:cubicBezTo>
                        <a:pt x="84" y="199"/>
                        <a:pt x="84" y="199"/>
                        <a:pt x="84"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4" y="200"/>
                        <a:pt x="84" y="200"/>
                        <a:pt x="84" y="200"/>
                      </a:cubicBezTo>
                      <a:cubicBezTo>
                        <a:pt x="84" y="200"/>
                        <a:pt x="84" y="200"/>
                        <a:pt x="84" y="200"/>
                      </a:cubicBezTo>
                      <a:cubicBezTo>
                        <a:pt x="84" y="201"/>
                        <a:pt x="84" y="201"/>
                        <a:pt x="84" y="201"/>
                      </a:cubicBezTo>
                      <a:cubicBezTo>
                        <a:pt x="84" y="201"/>
                        <a:pt x="84" y="201"/>
                        <a:pt x="84" y="201"/>
                      </a:cubicBezTo>
                      <a:cubicBezTo>
                        <a:pt x="84" y="202"/>
                        <a:pt x="84" y="202"/>
                        <a:pt x="84" y="202"/>
                      </a:cubicBezTo>
                      <a:cubicBezTo>
                        <a:pt x="84" y="202"/>
                        <a:pt x="84" y="202"/>
                        <a:pt x="84" y="202"/>
                      </a:cubicBezTo>
                      <a:cubicBezTo>
                        <a:pt x="84" y="203"/>
                        <a:pt x="84" y="203"/>
                        <a:pt x="84" y="203"/>
                      </a:cubicBezTo>
                      <a:cubicBezTo>
                        <a:pt x="97" y="204"/>
                        <a:pt x="110" y="204"/>
                        <a:pt x="123" y="205"/>
                      </a:cubicBezTo>
                      <a:cubicBezTo>
                        <a:pt x="123" y="205"/>
                        <a:pt x="123" y="205"/>
                        <a:pt x="123" y="205"/>
                      </a:cubicBezTo>
                      <a:cubicBezTo>
                        <a:pt x="124" y="204"/>
                        <a:pt x="124" y="204"/>
                        <a:pt x="124" y="204"/>
                      </a:cubicBezTo>
                      <a:cubicBezTo>
                        <a:pt x="126" y="205"/>
                        <a:pt x="126" y="205"/>
                        <a:pt x="126" y="205"/>
                      </a:cubicBezTo>
                      <a:cubicBezTo>
                        <a:pt x="127" y="205"/>
                        <a:pt x="127" y="205"/>
                        <a:pt x="127" y="205"/>
                      </a:cubicBezTo>
                      <a:cubicBezTo>
                        <a:pt x="127" y="204"/>
                        <a:pt x="127" y="204"/>
                        <a:pt x="127" y="204"/>
                      </a:cubicBezTo>
                      <a:cubicBezTo>
                        <a:pt x="127" y="204"/>
                        <a:pt x="127" y="204"/>
                        <a:pt x="127" y="204"/>
                      </a:cubicBezTo>
                      <a:cubicBezTo>
                        <a:pt x="127" y="204"/>
                        <a:pt x="127" y="204"/>
                        <a:pt x="127" y="204"/>
                      </a:cubicBezTo>
                      <a:cubicBezTo>
                        <a:pt x="127" y="203"/>
                        <a:pt x="127" y="203"/>
                        <a:pt x="127" y="203"/>
                      </a:cubicBezTo>
                      <a:cubicBezTo>
                        <a:pt x="127" y="203"/>
                        <a:pt x="127" y="203"/>
                        <a:pt x="127" y="203"/>
                      </a:cubicBezTo>
                      <a:cubicBezTo>
                        <a:pt x="128" y="203"/>
                        <a:pt x="128" y="203"/>
                        <a:pt x="128" y="203"/>
                      </a:cubicBezTo>
                      <a:cubicBezTo>
                        <a:pt x="128" y="203"/>
                        <a:pt x="128" y="203"/>
                        <a:pt x="128" y="203"/>
                      </a:cubicBezTo>
                      <a:cubicBezTo>
                        <a:pt x="128" y="202"/>
                        <a:pt x="128" y="202"/>
                        <a:pt x="128" y="202"/>
                      </a:cubicBezTo>
                      <a:cubicBezTo>
                        <a:pt x="128" y="201"/>
                        <a:pt x="128" y="201"/>
                        <a:pt x="128" y="201"/>
                      </a:cubicBezTo>
                      <a:cubicBezTo>
                        <a:pt x="128" y="201"/>
                        <a:pt x="128" y="201"/>
                        <a:pt x="128" y="201"/>
                      </a:cubicBezTo>
                      <a:cubicBezTo>
                        <a:pt x="128" y="200"/>
                        <a:pt x="128" y="200"/>
                        <a:pt x="128" y="200"/>
                      </a:cubicBezTo>
                      <a:cubicBezTo>
                        <a:pt x="128" y="200"/>
                        <a:pt x="128" y="200"/>
                        <a:pt x="128" y="200"/>
                      </a:cubicBezTo>
                      <a:cubicBezTo>
                        <a:pt x="128" y="200"/>
                        <a:pt x="128" y="200"/>
                        <a:pt x="128" y="200"/>
                      </a:cubicBezTo>
                      <a:cubicBezTo>
                        <a:pt x="128" y="199"/>
                        <a:pt x="128" y="199"/>
                        <a:pt x="128" y="199"/>
                      </a:cubicBezTo>
                      <a:cubicBezTo>
                        <a:pt x="127" y="199"/>
                        <a:pt x="127" y="199"/>
                        <a:pt x="127" y="199"/>
                      </a:cubicBezTo>
                      <a:cubicBezTo>
                        <a:pt x="126" y="199"/>
                        <a:pt x="126" y="199"/>
                        <a:pt x="126" y="199"/>
                      </a:cubicBezTo>
                      <a:cubicBezTo>
                        <a:pt x="125" y="198"/>
                        <a:pt x="125" y="198"/>
                        <a:pt x="125" y="198"/>
                      </a:cubicBezTo>
                      <a:cubicBezTo>
                        <a:pt x="125" y="198"/>
                        <a:pt x="125" y="198"/>
                        <a:pt x="125" y="198"/>
                      </a:cubicBezTo>
                      <a:cubicBezTo>
                        <a:pt x="125" y="197"/>
                        <a:pt x="125" y="197"/>
                        <a:pt x="125" y="197"/>
                      </a:cubicBezTo>
                      <a:cubicBezTo>
                        <a:pt x="125" y="196"/>
                        <a:pt x="125" y="196"/>
                        <a:pt x="125" y="196"/>
                      </a:cubicBezTo>
                      <a:cubicBezTo>
                        <a:pt x="126" y="195"/>
                        <a:pt x="126" y="195"/>
                        <a:pt x="126" y="195"/>
                      </a:cubicBezTo>
                      <a:cubicBezTo>
                        <a:pt x="125" y="194"/>
                        <a:pt x="125" y="194"/>
                        <a:pt x="125" y="194"/>
                      </a:cubicBezTo>
                      <a:cubicBezTo>
                        <a:pt x="125" y="194"/>
                        <a:pt x="125" y="194"/>
                        <a:pt x="125" y="194"/>
                      </a:cubicBezTo>
                      <a:cubicBezTo>
                        <a:pt x="125" y="193"/>
                        <a:pt x="125" y="193"/>
                        <a:pt x="125" y="193"/>
                      </a:cubicBezTo>
                      <a:cubicBezTo>
                        <a:pt x="125" y="193"/>
                        <a:pt x="125" y="193"/>
                        <a:pt x="125" y="193"/>
                      </a:cubicBezTo>
                      <a:cubicBezTo>
                        <a:pt x="125" y="192"/>
                        <a:pt x="125" y="192"/>
                        <a:pt x="125" y="192"/>
                      </a:cubicBezTo>
                      <a:cubicBezTo>
                        <a:pt x="125" y="192"/>
                        <a:pt x="125" y="192"/>
                        <a:pt x="125" y="192"/>
                      </a:cubicBezTo>
                      <a:cubicBezTo>
                        <a:pt x="126" y="192"/>
                        <a:pt x="126" y="192"/>
                        <a:pt x="126" y="192"/>
                      </a:cubicBezTo>
                      <a:cubicBezTo>
                        <a:pt x="125" y="192"/>
                        <a:pt x="125" y="192"/>
                        <a:pt x="125" y="192"/>
                      </a:cubicBezTo>
                      <a:cubicBezTo>
                        <a:pt x="125" y="192"/>
                        <a:pt x="125" y="192"/>
                        <a:pt x="125" y="192"/>
                      </a:cubicBezTo>
                      <a:cubicBezTo>
                        <a:pt x="125" y="191"/>
                        <a:pt x="125" y="191"/>
                        <a:pt x="125" y="191"/>
                      </a:cubicBezTo>
                      <a:cubicBezTo>
                        <a:pt x="125" y="191"/>
                        <a:pt x="125" y="191"/>
                        <a:pt x="125" y="191"/>
                      </a:cubicBezTo>
                      <a:cubicBezTo>
                        <a:pt x="125" y="191"/>
                        <a:pt x="125" y="191"/>
                        <a:pt x="125" y="191"/>
                      </a:cubicBezTo>
                      <a:cubicBezTo>
                        <a:pt x="126" y="191"/>
                        <a:pt x="126" y="191"/>
                        <a:pt x="126" y="191"/>
                      </a:cubicBezTo>
                      <a:cubicBezTo>
                        <a:pt x="127" y="191"/>
                        <a:pt x="127" y="191"/>
                        <a:pt x="127" y="191"/>
                      </a:cubicBezTo>
                      <a:cubicBezTo>
                        <a:pt x="127" y="191"/>
                        <a:pt x="127" y="191"/>
                        <a:pt x="127" y="191"/>
                      </a:cubicBezTo>
                      <a:cubicBezTo>
                        <a:pt x="128" y="190"/>
                        <a:pt x="128" y="190"/>
                        <a:pt x="128" y="190"/>
                      </a:cubicBezTo>
                      <a:cubicBezTo>
                        <a:pt x="128" y="189"/>
                        <a:pt x="128" y="189"/>
                        <a:pt x="128" y="189"/>
                      </a:cubicBezTo>
                      <a:cubicBezTo>
                        <a:pt x="128" y="189"/>
                        <a:pt x="128" y="189"/>
                        <a:pt x="128" y="189"/>
                      </a:cubicBezTo>
                      <a:cubicBezTo>
                        <a:pt x="128" y="189"/>
                        <a:pt x="128" y="189"/>
                        <a:pt x="128" y="189"/>
                      </a:cubicBezTo>
                      <a:cubicBezTo>
                        <a:pt x="129" y="189"/>
                        <a:pt x="129" y="189"/>
                        <a:pt x="129" y="189"/>
                      </a:cubicBezTo>
                      <a:cubicBezTo>
                        <a:pt x="129" y="189"/>
                        <a:pt x="129" y="189"/>
                        <a:pt x="129" y="189"/>
                      </a:cubicBezTo>
                      <a:cubicBezTo>
                        <a:pt x="129" y="188"/>
                        <a:pt x="129" y="188"/>
                        <a:pt x="129" y="188"/>
                      </a:cubicBezTo>
                      <a:cubicBezTo>
                        <a:pt x="129" y="188"/>
                        <a:pt x="129" y="188"/>
                        <a:pt x="129" y="188"/>
                      </a:cubicBezTo>
                      <a:cubicBezTo>
                        <a:pt x="129" y="188"/>
                        <a:pt x="129" y="188"/>
                        <a:pt x="129" y="188"/>
                      </a:cubicBezTo>
                      <a:cubicBezTo>
                        <a:pt x="129" y="188"/>
                        <a:pt x="129" y="188"/>
                        <a:pt x="129" y="188"/>
                      </a:cubicBezTo>
                      <a:cubicBezTo>
                        <a:pt x="129" y="188"/>
                        <a:pt x="129" y="188"/>
                        <a:pt x="129" y="188"/>
                      </a:cubicBezTo>
                      <a:cubicBezTo>
                        <a:pt x="129" y="187"/>
                        <a:pt x="129" y="187"/>
                        <a:pt x="129" y="187"/>
                      </a:cubicBezTo>
                      <a:cubicBezTo>
                        <a:pt x="129" y="187"/>
                        <a:pt x="129" y="187"/>
                        <a:pt x="129" y="187"/>
                      </a:cubicBezTo>
                      <a:cubicBezTo>
                        <a:pt x="129" y="186"/>
                        <a:pt x="129" y="186"/>
                        <a:pt x="129" y="186"/>
                      </a:cubicBezTo>
                      <a:cubicBezTo>
                        <a:pt x="129" y="186"/>
                        <a:pt x="129" y="186"/>
                        <a:pt x="129" y="186"/>
                      </a:cubicBezTo>
                      <a:cubicBezTo>
                        <a:pt x="130" y="186"/>
                        <a:pt x="130" y="186"/>
                        <a:pt x="130" y="186"/>
                      </a:cubicBezTo>
                      <a:cubicBezTo>
                        <a:pt x="130" y="186"/>
                        <a:pt x="130" y="186"/>
                        <a:pt x="130" y="186"/>
                      </a:cubicBezTo>
                      <a:cubicBezTo>
                        <a:pt x="130" y="185"/>
                        <a:pt x="130" y="185"/>
                        <a:pt x="130" y="185"/>
                      </a:cubicBezTo>
                      <a:cubicBezTo>
                        <a:pt x="130" y="185"/>
                        <a:pt x="130" y="185"/>
                        <a:pt x="130" y="185"/>
                      </a:cubicBezTo>
                      <a:cubicBezTo>
                        <a:pt x="130" y="185"/>
                        <a:pt x="130" y="185"/>
                        <a:pt x="130" y="185"/>
                      </a:cubicBezTo>
                      <a:cubicBezTo>
                        <a:pt x="130" y="185"/>
                        <a:pt x="130" y="185"/>
                        <a:pt x="130" y="185"/>
                      </a:cubicBezTo>
                      <a:cubicBezTo>
                        <a:pt x="130" y="185"/>
                        <a:pt x="130" y="185"/>
                        <a:pt x="130" y="185"/>
                      </a:cubicBezTo>
                      <a:cubicBezTo>
                        <a:pt x="130" y="184"/>
                        <a:pt x="130" y="184"/>
                        <a:pt x="130" y="184"/>
                      </a:cubicBezTo>
                      <a:cubicBezTo>
                        <a:pt x="130" y="184"/>
                        <a:pt x="130" y="184"/>
                        <a:pt x="130" y="184"/>
                      </a:cubicBezTo>
                      <a:cubicBezTo>
                        <a:pt x="130" y="184"/>
                        <a:pt x="130" y="184"/>
                        <a:pt x="130" y="184"/>
                      </a:cubicBezTo>
                      <a:cubicBezTo>
                        <a:pt x="130" y="184"/>
                        <a:pt x="130" y="184"/>
                        <a:pt x="130" y="184"/>
                      </a:cubicBezTo>
                      <a:cubicBezTo>
                        <a:pt x="130" y="183"/>
                        <a:pt x="130" y="183"/>
                        <a:pt x="130" y="183"/>
                      </a:cubicBezTo>
                      <a:cubicBezTo>
                        <a:pt x="130" y="183"/>
                        <a:pt x="130" y="183"/>
                        <a:pt x="130" y="183"/>
                      </a:cubicBezTo>
                      <a:cubicBezTo>
                        <a:pt x="130" y="183"/>
                        <a:pt x="130" y="183"/>
                        <a:pt x="130" y="183"/>
                      </a:cubicBezTo>
                      <a:cubicBezTo>
                        <a:pt x="130" y="183"/>
                        <a:pt x="130" y="183"/>
                        <a:pt x="130" y="183"/>
                      </a:cubicBezTo>
                      <a:cubicBezTo>
                        <a:pt x="130" y="182"/>
                        <a:pt x="130" y="182"/>
                        <a:pt x="130" y="182"/>
                      </a:cubicBezTo>
                      <a:cubicBezTo>
                        <a:pt x="130" y="182"/>
                        <a:pt x="130" y="182"/>
                        <a:pt x="130" y="182"/>
                      </a:cubicBezTo>
                      <a:cubicBezTo>
                        <a:pt x="130" y="182"/>
                        <a:pt x="130" y="182"/>
                        <a:pt x="130" y="182"/>
                      </a:cubicBezTo>
                      <a:cubicBezTo>
                        <a:pt x="130" y="181"/>
                        <a:pt x="130" y="181"/>
                        <a:pt x="130" y="181"/>
                      </a:cubicBezTo>
                      <a:cubicBezTo>
                        <a:pt x="130" y="181"/>
                        <a:pt x="130" y="181"/>
                        <a:pt x="130" y="181"/>
                      </a:cubicBezTo>
                      <a:cubicBezTo>
                        <a:pt x="130" y="181"/>
                        <a:pt x="130" y="181"/>
                        <a:pt x="130" y="181"/>
                      </a:cubicBezTo>
                      <a:cubicBezTo>
                        <a:pt x="131" y="180"/>
                        <a:pt x="131" y="180"/>
                        <a:pt x="131" y="180"/>
                      </a:cubicBezTo>
                      <a:cubicBezTo>
                        <a:pt x="131" y="180"/>
                        <a:pt x="131" y="180"/>
                        <a:pt x="131" y="180"/>
                      </a:cubicBezTo>
                      <a:cubicBezTo>
                        <a:pt x="132" y="180"/>
                        <a:pt x="132" y="180"/>
                        <a:pt x="132" y="180"/>
                      </a:cubicBezTo>
                      <a:cubicBezTo>
                        <a:pt x="132" y="180"/>
                        <a:pt x="132" y="180"/>
                        <a:pt x="132" y="180"/>
                      </a:cubicBezTo>
                      <a:cubicBezTo>
                        <a:pt x="132" y="179"/>
                        <a:pt x="132" y="179"/>
                        <a:pt x="132" y="179"/>
                      </a:cubicBezTo>
                      <a:cubicBezTo>
                        <a:pt x="132" y="178"/>
                        <a:pt x="132" y="178"/>
                        <a:pt x="132" y="178"/>
                      </a:cubicBezTo>
                      <a:cubicBezTo>
                        <a:pt x="133" y="178"/>
                        <a:pt x="133" y="178"/>
                        <a:pt x="133" y="178"/>
                      </a:cubicBezTo>
                      <a:cubicBezTo>
                        <a:pt x="133" y="178"/>
                        <a:pt x="133" y="178"/>
                        <a:pt x="133" y="178"/>
                      </a:cubicBezTo>
                      <a:cubicBezTo>
                        <a:pt x="135" y="177"/>
                        <a:pt x="135" y="177"/>
                        <a:pt x="135" y="177"/>
                      </a:cubicBezTo>
                      <a:cubicBezTo>
                        <a:pt x="135" y="177"/>
                        <a:pt x="135" y="177"/>
                        <a:pt x="135" y="177"/>
                      </a:cubicBezTo>
                      <a:cubicBezTo>
                        <a:pt x="136" y="177"/>
                        <a:pt x="136" y="177"/>
                        <a:pt x="136" y="177"/>
                      </a:cubicBezTo>
                      <a:cubicBezTo>
                        <a:pt x="136" y="176"/>
                        <a:pt x="136" y="176"/>
                        <a:pt x="136" y="176"/>
                      </a:cubicBezTo>
                      <a:cubicBezTo>
                        <a:pt x="137" y="176"/>
                        <a:pt x="137" y="176"/>
                        <a:pt x="137" y="176"/>
                      </a:cubicBezTo>
                      <a:cubicBezTo>
                        <a:pt x="137" y="176"/>
                        <a:pt x="137" y="176"/>
                        <a:pt x="137" y="176"/>
                      </a:cubicBezTo>
                      <a:lnTo>
                        <a:pt x="137" y="175"/>
                      </a:lnTo>
                      <a:close/>
                      <a:moveTo>
                        <a:pt x="64" y="193"/>
                      </a:moveTo>
                      <a:cubicBezTo>
                        <a:pt x="64" y="193"/>
                        <a:pt x="64" y="193"/>
                        <a:pt x="64" y="193"/>
                      </a:cubicBezTo>
                      <a:cubicBezTo>
                        <a:pt x="63" y="192"/>
                        <a:pt x="63" y="192"/>
                        <a:pt x="63" y="192"/>
                      </a:cubicBezTo>
                      <a:cubicBezTo>
                        <a:pt x="63" y="192"/>
                        <a:pt x="63" y="192"/>
                        <a:pt x="63" y="192"/>
                      </a:cubicBezTo>
                      <a:cubicBezTo>
                        <a:pt x="63" y="191"/>
                        <a:pt x="63" y="191"/>
                        <a:pt x="63" y="191"/>
                      </a:cubicBezTo>
                      <a:cubicBezTo>
                        <a:pt x="63" y="191"/>
                        <a:pt x="63" y="191"/>
                        <a:pt x="63" y="191"/>
                      </a:cubicBezTo>
                      <a:cubicBezTo>
                        <a:pt x="63" y="191"/>
                        <a:pt x="63" y="191"/>
                        <a:pt x="63" y="191"/>
                      </a:cubicBezTo>
                      <a:cubicBezTo>
                        <a:pt x="62" y="190"/>
                        <a:pt x="62" y="190"/>
                        <a:pt x="62" y="190"/>
                      </a:cubicBezTo>
                      <a:cubicBezTo>
                        <a:pt x="62" y="190"/>
                        <a:pt x="62" y="190"/>
                        <a:pt x="62" y="190"/>
                      </a:cubicBezTo>
                      <a:cubicBezTo>
                        <a:pt x="62" y="190"/>
                        <a:pt x="62" y="190"/>
                        <a:pt x="62" y="190"/>
                      </a:cubicBezTo>
                      <a:cubicBezTo>
                        <a:pt x="62" y="189"/>
                        <a:pt x="62" y="189"/>
                        <a:pt x="62" y="189"/>
                      </a:cubicBezTo>
                      <a:cubicBezTo>
                        <a:pt x="62" y="189"/>
                        <a:pt x="62" y="189"/>
                        <a:pt x="62" y="189"/>
                      </a:cubicBezTo>
                      <a:cubicBezTo>
                        <a:pt x="62" y="189"/>
                        <a:pt x="62" y="189"/>
                        <a:pt x="62" y="189"/>
                      </a:cubicBezTo>
                      <a:cubicBezTo>
                        <a:pt x="62" y="189"/>
                        <a:pt x="62" y="189"/>
                        <a:pt x="62" y="189"/>
                      </a:cubicBezTo>
                      <a:cubicBezTo>
                        <a:pt x="62" y="189"/>
                        <a:pt x="62" y="189"/>
                        <a:pt x="62" y="189"/>
                      </a:cubicBezTo>
                      <a:cubicBezTo>
                        <a:pt x="61" y="189"/>
                        <a:pt x="61" y="189"/>
                        <a:pt x="61" y="189"/>
                      </a:cubicBezTo>
                      <a:cubicBezTo>
                        <a:pt x="61" y="189"/>
                        <a:pt x="61" y="189"/>
                        <a:pt x="61" y="189"/>
                      </a:cubicBezTo>
                      <a:cubicBezTo>
                        <a:pt x="62" y="189"/>
                        <a:pt x="62" y="189"/>
                        <a:pt x="62" y="189"/>
                      </a:cubicBezTo>
                      <a:cubicBezTo>
                        <a:pt x="62" y="190"/>
                        <a:pt x="62" y="190"/>
                        <a:pt x="62" y="190"/>
                      </a:cubicBezTo>
                      <a:cubicBezTo>
                        <a:pt x="62" y="190"/>
                        <a:pt x="62" y="190"/>
                        <a:pt x="62" y="190"/>
                      </a:cubicBezTo>
                      <a:cubicBezTo>
                        <a:pt x="62" y="190"/>
                        <a:pt x="62" y="190"/>
                        <a:pt x="62" y="190"/>
                      </a:cubicBezTo>
                      <a:cubicBezTo>
                        <a:pt x="62" y="191"/>
                        <a:pt x="62" y="191"/>
                        <a:pt x="62" y="191"/>
                      </a:cubicBezTo>
                      <a:cubicBezTo>
                        <a:pt x="62" y="191"/>
                        <a:pt x="62" y="191"/>
                        <a:pt x="62" y="191"/>
                      </a:cubicBezTo>
                      <a:cubicBezTo>
                        <a:pt x="62" y="191"/>
                        <a:pt x="62" y="191"/>
                        <a:pt x="62" y="191"/>
                      </a:cubicBezTo>
                      <a:cubicBezTo>
                        <a:pt x="62" y="191"/>
                        <a:pt x="62" y="191"/>
                        <a:pt x="62" y="191"/>
                      </a:cubicBezTo>
                      <a:cubicBezTo>
                        <a:pt x="62" y="192"/>
                        <a:pt x="62" y="192"/>
                        <a:pt x="62" y="192"/>
                      </a:cubicBezTo>
                      <a:cubicBezTo>
                        <a:pt x="62" y="192"/>
                        <a:pt x="62" y="192"/>
                        <a:pt x="62" y="192"/>
                      </a:cubicBezTo>
                      <a:cubicBezTo>
                        <a:pt x="62" y="192"/>
                        <a:pt x="62" y="192"/>
                        <a:pt x="62" y="192"/>
                      </a:cubicBezTo>
                      <a:cubicBezTo>
                        <a:pt x="62" y="192"/>
                        <a:pt x="62" y="192"/>
                        <a:pt x="62" y="192"/>
                      </a:cubicBezTo>
                      <a:cubicBezTo>
                        <a:pt x="62" y="192"/>
                        <a:pt x="62" y="192"/>
                        <a:pt x="62" y="192"/>
                      </a:cubicBezTo>
                      <a:cubicBezTo>
                        <a:pt x="63" y="193"/>
                        <a:pt x="63" y="193"/>
                        <a:pt x="63" y="193"/>
                      </a:cubicBezTo>
                      <a:cubicBezTo>
                        <a:pt x="63" y="193"/>
                        <a:pt x="63" y="193"/>
                        <a:pt x="63" y="193"/>
                      </a:cubicBezTo>
                      <a:cubicBezTo>
                        <a:pt x="63" y="193"/>
                        <a:pt x="63" y="193"/>
                        <a:pt x="63" y="193"/>
                      </a:cubicBezTo>
                      <a:cubicBezTo>
                        <a:pt x="63" y="194"/>
                        <a:pt x="63" y="194"/>
                        <a:pt x="63" y="194"/>
                      </a:cubicBezTo>
                      <a:cubicBezTo>
                        <a:pt x="63" y="194"/>
                        <a:pt x="63" y="194"/>
                        <a:pt x="63" y="194"/>
                      </a:cubicBezTo>
                      <a:cubicBezTo>
                        <a:pt x="63" y="194"/>
                        <a:pt x="63" y="194"/>
                        <a:pt x="63"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5" y="194"/>
                        <a:pt x="65" y="194"/>
                        <a:pt x="65" y="194"/>
                      </a:cubicBezTo>
                      <a:cubicBezTo>
                        <a:pt x="65" y="194"/>
                        <a:pt x="65" y="194"/>
                        <a:pt x="65" y="194"/>
                      </a:cubicBezTo>
                      <a:cubicBezTo>
                        <a:pt x="65" y="194"/>
                        <a:pt x="65" y="194"/>
                        <a:pt x="65" y="194"/>
                      </a:cubicBezTo>
                      <a:lnTo>
                        <a:pt x="64" y="193"/>
                      </a:lnTo>
                      <a:close/>
                      <a:moveTo>
                        <a:pt x="70" y="176"/>
                      </a:moveTo>
                      <a:cubicBezTo>
                        <a:pt x="70" y="176"/>
                        <a:pt x="70" y="176"/>
                        <a:pt x="70" y="176"/>
                      </a:cubicBezTo>
                      <a:cubicBezTo>
                        <a:pt x="70" y="176"/>
                        <a:pt x="70" y="176"/>
                        <a:pt x="70"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7"/>
                        <a:pt x="69" y="177"/>
                        <a:pt x="69" y="177"/>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70" y="177"/>
                        <a:pt x="70" y="177"/>
                        <a:pt x="70" y="177"/>
                      </a:cubicBezTo>
                      <a:cubicBezTo>
                        <a:pt x="70" y="176"/>
                        <a:pt x="70" y="176"/>
                        <a:pt x="70" y="176"/>
                      </a:cubicBezTo>
                      <a:cubicBezTo>
                        <a:pt x="70" y="176"/>
                        <a:pt x="70" y="176"/>
                        <a:pt x="70" y="176"/>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2" name="Freeform 378">
                  <a:extLst>
                    <a:ext uri="{FF2B5EF4-FFF2-40B4-BE49-F238E27FC236}">
                      <a16:creationId xmlns="" xmlns:a16="http://schemas.microsoft.com/office/drawing/2014/main" id="{DF8CF4FE-9FC3-48E4-AAED-8992DC05D213}"/>
                    </a:ext>
                  </a:extLst>
                </p:cNvPr>
                <p:cNvSpPr>
                  <a:spLocks/>
                </p:cNvSpPr>
                <p:nvPr/>
              </p:nvSpPr>
              <p:spPr bwMode="auto">
                <a:xfrm>
                  <a:off x="4192751" y="4402187"/>
                  <a:ext cx="534737" cy="623860"/>
                </a:xfrm>
                <a:custGeom>
                  <a:avLst/>
                  <a:gdLst>
                    <a:gd name="T0" fmla="*/ 24 w 102"/>
                    <a:gd name="T1" fmla="*/ 2 h 119"/>
                    <a:gd name="T2" fmla="*/ 19 w 102"/>
                    <a:gd name="T3" fmla="*/ 19 h 119"/>
                    <a:gd name="T4" fmla="*/ 18 w 102"/>
                    <a:gd name="T5" fmla="*/ 18 h 119"/>
                    <a:gd name="T6" fmla="*/ 17 w 102"/>
                    <a:gd name="T7" fmla="*/ 16 h 119"/>
                    <a:gd name="T8" fmla="*/ 17 w 102"/>
                    <a:gd name="T9" fmla="*/ 16 h 119"/>
                    <a:gd name="T10" fmla="*/ 16 w 102"/>
                    <a:gd name="T11" fmla="*/ 16 h 119"/>
                    <a:gd name="T12" fmla="*/ 15 w 102"/>
                    <a:gd name="T13" fmla="*/ 16 h 119"/>
                    <a:gd name="T14" fmla="*/ 14 w 102"/>
                    <a:gd name="T15" fmla="*/ 16 h 119"/>
                    <a:gd name="T16" fmla="*/ 11 w 102"/>
                    <a:gd name="T17" fmla="*/ 16 h 119"/>
                    <a:gd name="T18" fmla="*/ 11 w 102"/>
                    <a:gd name="T19" fmla="*/ 17 h 119"/>
                    <a:gd name="T20" fmla="*/ 11 w 102"/>
                    <a:gd name="T21" fmla="*/ 19 h 119"/>
                    <a:gd name="T22" fmla="*/ 11 w 102"/>
                    <a:gd name="T23" fmla="*/ 21 h 119"/>
                    <a:gd name="T24" fmla="*/ 11 w 102"/>
                    <a:gd name="T25" fmla="*/ 24 h 119"/>
                    <a:gd name="T26" fmla="*/ 11 w 102"/>
                    <a:gd name="T27" fmla="*/ 28 h 119"/>
                    <a:gd name="T28" fmla="*/ 11 w 102"/>
                    <a:gd name="T29" fmla="*/ 32 h 119"/>
                    <a:gd name="T30" fmla="*/ 11 w 102"/>
                    <a:gd name="T31" fmla="*/ 35 h 119"/>
                    <a:gd name="T32" fmla="*/ 10 w 102"/>
                    <a:gd name="T33" fmla="*/ 35 h 119"/>
                    <a:gd name="T34" fmla="*/ 10 w 102"/>
                    <a:gd name="T35" fmla="*/ 36 h 119"/>
                    <a:gd name="T36" fmla="*/ 10 w 102"/>
                    <a:gd name="T37" fmla="*/ 41 h 119"/>
                    <a:gd name="T38" fmla="*/ 11 w 102"/>
                    <a:gd name="T39" fmla="*/ 42 h 119"/>
                    <a:gd name="T40" fmla="*/ 12 w 102"/>
                    <a:gd name="T41" fmla="*/ 45 h 119"/>
                    <a:gd name="T42" fmla="*/ 12 w 102"/>
                    <a:gd name="T43" fmla="*/ 47 h 119"/>
                    <a:gd name="T44" fmla="*/ 13 w 102"/>
                    <a:gd name="T45" fmla="*/ 48 h 119"/>
                    <a:gd name="T46" fmla="*/ 13 w 102"/>
                    <a:gd name="T47" fmla="*/ 49 h 119"/>
                    <a:gd name="T48" fmla="*/ 13 w 102"/>
                    <a:gd name="T49" fmla="*/ 49 h 119"/>
                    <a:gd name="T50" fmla="*/ 14 w 102"/>
                    <a:gd name="T51" fmla="*/ 49 h 119"/>
                    <a:gd name="T52" fmla="*/ 16 w 102"/>
                    <a:gd name="T53" fmla="*/ 51 h 119"/>
                    <a:gd name="T54" fmla="*/ 15 w 102"/>
                    <a:gd name="T55" fmla="*/ 53 h 119"/>
                    <a:gd name="T56" fmla="*/ 12 w 102"/>
                    <a:gd name="T57" fmla="*/ 55 h 119"/>
                    <a:gd name="T58" fmla="*/ 10 w 102"/>
                    <a:gd name="T59" fmla="*/ 57 h 119"/>
                    <a:gd name="T60" fmla="*/ 9 w 102"/>
                    <a:gd name="T61" fmla="*/ 59 h 119"/>
                    <a:gd name="T62" fmla="*/ 9 w 102"/>
                    <a:gd name="T63" fmla="*/ 60 h 119"/>
                    <a:gd name="T64" fmla="*/ 9 w 102"/>
                    <a:gd name="T65" fmla="*/ 61 h 119"/>
                    <a:gd name="T66" fmla="*/ 9 w 102"/>
                    <a:gd name="T67" fmla="*/ 62 h 119"/>
                    <a:gd name="T68" fmla="*/ 8 w 102"/>
                    <a:gd name="T69" fmla="*/ 64 h 119"/>
                    <a:gd name="T70" fmla="*/ 8 w 102"/>
                    <a:gd name="T71" fmla="*/ 65 h 119"/>
                    <a:gd name="T72" fmla="*/ 7 w 102"/>
                    <a:gd name="T73" fmla="*/ 66 h 119"/>
                    <a:gd name="T74" fmla="*/ 5 w 102"/>
                    <a:gd name="T75" fmla="*/ 68 h 119"/>
                    <a:gd name="T76" fmla="*/ 4 w 102"/>
                    <a:gd name="T77" fmla="*/ 69 h 119"/>
                    <a:gd name="T78" fmla="*/ 4 w 102"/>
                    <a:gd name="T79" fmla="*/ 70 h 119"/>
                    <a:gd name="T80" fmla="*/ 4 w 102"/>
                    <a:gd name="T81" fmla="*/ 74 h 119"/>
                    <a:gd name="T82" fmla="*/ 7 w 102"/>
                    <a:gd name="T83" fmla="*/ 76 h 119"/>
                    <a:gd name="T84" fmla="*/ 7 w 102"/>
                    <a:gd name="T85" fmla="*/ 78 h 119"/>
                    <a:gd name="T86" fmla="*/ 6 w 102"/>
                    <a:gd name="T87" fmla="*/ 80 h 119"/>
                    <a:gd name="T88" fmla="*/ 5 w 102"/>
                    <a:gd name="T89" fmla="*/ 82 h 119"/>
                    <a:gd name="T90" fmla="*/ 2 w 102"/>
                    <a:gd name="T91" fmla="*/ 82 h 119"/>
                    <a:gd name="T92" fmla="*/ 1 w 102"/>
                    <a:gd name="T93" fmla="*/ 83 h 119"/>
                    <a:gd name="T94" fmla="*/ 0 w 102"/>
                    <a:gd name="T95" fmla="*/ 86 h 119"/>
                    <a:gd name="T96" fmla="*/ 93 w 102"/>
                    <a:gd name="T97" fmla="*/ 119 h 119"/>
                    <a:gd name="T98" fmla="*/ 93 w 102"/>
                    <a:gd name="T99" fmla="*/ 119 h 119"/>
                    <a:gd name="T100" fmla="*/ 93 w 102"/>
                    <a:gd name="T101" fmla="*/ 119 h 119"/>
                    <a:gd name="T102" fmla="*/ 93 w 102"/>
                    <a:gd name="T103" fmla="*/ 119 h 119"/>
                    <a:gd name="T104" fmla="*/ 93 w 102"/>
                    <a:gd name="T105" fmla="*/ 118 h 119"/>
                    <a:gd name="T106" fmla="*/ 100 w 102"/>
                    <a:gd name="T107" fmla="*/ 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 h="119">
                      <a:moveTo>
                        <a:pt x="100" y="8"/>
                      </a:moveTo>
                      <a:cubicBezTo>
                        <a:pt x="84" y="7"/>
                        <a:pt x="69" y="5"/>
                        <a:pt x="54" y="4"/>
                      </a:cubicBezTo>
                      <a:cubicBezTo>
                        <a:pt x="46" y="3"/>
                        <a:pt x="38" y="2"/>
                        <a:pt x="30" y="1"/>
                      </a:cubicBezTo>
                      <a:cubicBezTo>
                        <a:pt x="29" y="1"/>
                        <a:pt x="27" y="1"/>
                        <a:pt x="26" y="0"/>
                      </a:cubicBezTo>
                      <a:cubicBezTo>
                        <a:pt x="24" y="0"/>
                        <a:pt x="24" y="0"/>
                        <a:pt x="24" y="2"/>
                      </a:cubicBezTo>
                      <a:cubicBezTo>
                        <a:pt x="24" y="3"/>
                        <a:pt x="24" y="4"/>
                        <a:pt x="24" y="5"/>
                      </a:cubicBezTo>
                      <a:cubicBezTo>
                        <a:pt x="23" y="8"/>
                        <a:pt x="23" y="12"/>
                        <a:pt x="22" y="16"/>
                      </a:cubicBezTo>
                      <a:cubicBezTo>
                        <a:pt x="22" y="16"/>
                        <a:pt x="22" y="16"/>
                        <a:pt x="22" y="16"/>
                      </a:cubicBezTo>
                      <a:cubicBezTo>
                        <a:pt x="21" y="17"/>
                        <a:pt x="21" y="18"/>
                        <a:pt x="20" y="19"/>
                      </a:cubicBezTo>
                      <a:cubicBezTo>
                        <a:pt x="19" y="19"/>
                        <a:pt x="19" y="19"/>
                        <a:pt x="19" y="19"/>
                      </a:cubicBezTo>
                      <a:cubicBezTo>
                        <a:pt x="19" y="19"/>
                        <a:pt x="19" y="19"/>
                        <a:pt x="19" y="19"/>
                      </a:cubicBezTo>
                      <a:cubicBezTo>
                        <a:pt x="18" y="19"/>
                        <a:pt x="18" y="19"/>
                        <a:pt x="18" y="19"/>
                      </a:cubicBezTo>
                      <a:cubicBezTo>
                        <a:pt x="18" y="18"/>
                        <a:pt x="18" y="18"/>
                        <a:pt x="18" y="18"/>
                      </a:cubicBezTo>
                      <a:cubicBezTo>
                        <a:pt x="18" y="18"/>
                        <a:pt x="18" y="18"/>
                        <a:pt x="18" y="18"/>
                      </a:cubicBezTo>
                      <a:cubicBezTo>
                        <a:pt x="18" y="18"/>
                        <a:pt x="18" y="18"/>
                        <a:pt x="18" y="18"/>
                      </a:cubicBezTo>
                      <a:cubicBezTo>
                        <a:pt x="18" y="17"/>
                        <a:pt x="18" y="17"/>
                        <a:pt x="18" y="17"/>
                      </a:cubicBezTo>
                      <a:cubicBezTo>
                        <a:pt x="17" y="17"/>
                        <a:pt x="17" y="17"/>
                        <a:pt x="17" y="17"/>
                      </a:cubicBezTo>
                      <a:cubicBezTo>
                        <a:pt x="17" y="17"/>
                        <a:pt x="17" y="17"/>
                        <a:pt x="17" y="17"/>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4" y="16"/>
                        <a:pt x="14" y="16"/>
                        <a:pt x="14" y="16"/>
                      </a:cubicBezTo>
                      <a:cubicBezTo>
                        <a:pt x="14" y="16"/>
                        <a:pt x="14" y="16"/>
                        <a:pt x="14" y="16"/>
                      </a:cubicBezTo>
                      <a:cubicBezTo>
                        <a:pt x="13" y="16"/>
                        <a:pt x="13" y="16"/>
                        <a:pt x="13" y="16"/>
                      </a:cubicBezTo>
                      <a:cubicBezTo>
                        <a:pt x="12" y="16"/>
                        <a:pt x="12" y="16"/>
                        <a:pt x="12" y="16"/>
                      </a:cubicBezTo>
                      <a:cubicBezTo>
                        <a:pt x="12" y="16"/>
                        <a:pt x="12" y="16"/>
                        <a:pt x="12" y="16"/>
                      </a:cubicBezTo>
                      <a:cubicBezTo>
                        <a:pt x="11" y="16"/>
                        <a:pt x="11" y="16"/>
                        <a:pt x="11" y="16"/>
                      </a:cubicBezTo>
                      <a:cubicBezTo>
                        <a:pt x="11" y="16"/>
                        <a:pt x="11" y="16"/>
                        <a:pt x="11" y="16"/>
                      </a:cubicBezTo>
                      <a:cubicBezTo>
                        <a:pt x="11" y="16"/>
                        <a:pt x="11" y="16"/>
                        <a:pt x="11" y="16"/>
                      </a:cubicBezTo>
                      <a:cubicBezTo>
                        <a:pt x="11" y="16"/>
                        <a:pt x="11" y="16"/>
                        <a:pt x="11" y="16"/>
                      </a:cubicBezTo>
                      <a:cubicBezTo>
                        <a:pt x="11" y="17"/>
                        <a:pt x="11" y="17"/>
                        <a:pt x="11" y="17"/>
                      </a:cubicBezTo>
                      <a:cubicBezTo>
                        <a:pt x="11" y="17"/>
                        <a:pt x="11" y="17"/>
                        <a:pt x="11" y="17"/>
                      </a:cubicBezTo>
                      <a:cubicBezTo>
                        <a:pt x="11" y="17"/>
                        <a:pt x="11" y="17"/>
                        <a:pt x="11" y="17"/>
                      </a:cubicBezTo>
                      <a:cubicBezTo>
                        <a:pt x="11" y="18"/>
                        <a:pt x="11" y="18"/>
                        <a:pt x="11" y="18"/>
                      </a:cubicBezTo>
                      <a:cubicBezTo>
                        <a:pt x="11" y="18"/>
                        <a:pt x="11" y="18"/>
                        <a:pt x="11" y="18"/>
                      </a:cubicBezTo>
                      <a:cubicBezTo>
                        <a:pt x="11" y="18"/>
                        <a:pt x="11" y="18"/>
                        <a:pt x="11" y="18"/>
                      </a:cubicBezTo>
                      <a:cubicBezTo>
                        <a:pt x="11" y="19"/>
                        <a:pt x="11" y="19"/>
                        <a:pt x="11" y="19"/>
                      </a:cubicBezTo>
                      <a:cubicBezTo>
                        <a:pt x="11" y="19"/>
                        <a:pt x="11" y="19"/>
                        <a:pt x="11" y="19"/>
                      </a:cubicBezTo>
                      <a:cubicBezTo>
                        <a:pt x="11" y="20"/>
                        <a:pt x="11" y="20"/>
                        <a:pt x="11" y="20"/>
                      </a:cubicBezTo>
                      <a:cubicBezTo>
                        <a:pt x="11" y="20"/>
                        <a:pt x="11" y="20"/>
                        <a:pt x="11" y="20"/>
                      </a:cubicBezTo>
                      <a:cubicBezTo>
                        <a:pt x="11" y="21"/>
                        <a:pt x="11" y="21"/>
                        <a:pt x="11" y="21"/>
                      </a:cubicBezTo>
                      <a:cubicBezTo>
                        <a:pt x="12" y="21"/>
                        <a:pt x="12" y="21"/>
                        <a:pt x="12" y="21"/>
                      </a:cubicBezTo>
                      <a:cubicBezTo>
                        <a:pt x="11" y="21"/>
                        <a:pt x="11" y="21"/>
                        <a:pt x="11" y="21"/>
                      </a:cubicBezTo>
                      <a:cubicBezTo>
                        <a:pt x="11" y="21"/>
                        <a:pt x="11" y="21"/>
                        <a:pt x="11" y="21"/>
                      </a:cubicBezTo>
                      <a:cubicBezTo>
                        <a:pt x="11" y="22"/>
                        <a:pt x="11" y="22"/>
                        <a:pt x="11" y="22"/>
                      </a:cubicBezTo>
                      <a:cubicBezTo>
                        <a:pt x="11" y="23"/>
                        <a:pt x="11" y="23"/>
                        <a:pt x="11" y="23"/>
                      </a:cubicBezTo>
                      <a:cubicBezTo>
                        <a:pt x="11" y="23"/>
                        <a:pt x="11" y="23"/>
                        <a:pt x="11" y="23"/>
                      </a:cubicBezTo>
                      <a:cubicBezTo>
                        <a:pt x="11" y="24"/>
                        <a:pt x="11" y="24"/>
                        <a:pt x="11" y="24"/>
                      </a:cubicBezTo>
                      <a:cubicBezTo>
                        <a:pt x="11" y="25"/>
                        <a:pt x="11" y="25"/>
                        <a:pt x="11" y="25"/>
                      </a:cubicBezTo>
                      <a:cubicBezTo>
                        <a:pt x="11" y="26"/>
                        <a:pt x="11" y="26"/>
                        <a:pt x="11" y="26"/>
                      </a:cubicBezTo>
                      <a:cubicBezTo>
                        <a:pt x="11" y="26"/>
                        <a:pt x="11" y="26"/>
                        <a:pt x="11" y="26"/>
                      </a:cubicBezTo>
                      <a:cubicBezTo>
                        <a:pt x="11" y="27"/>
                        <a:pt x="11" y="27"/>
                        <a:pt x="11" y="27"/>
                      </a:cubicBezTo>
                      <a:cubicBezTo>
                        <a:pt x="11" y="28"/>
                        <a:pt x="11" y="28"/>
                        <a:pt x="11" y="28"/>
                      </a:cubicBezTo>
                      <a:cubicBezTo>
                        <a:pt x="11" y="29"/>
                        <a:pt x="11" y="29"/>
                        <a:pt x="11" y="29"/>
                      </a:cubicBezTo>
                      <a:cubicBezTo>
                        <a:pt x="11" y="30"/>
                        <a:pt x="11" y="30"/>
                        <a:pt x="11" y="30"/>
                      </a:cubicBezTo>
                      <a:cubicBezTo>
                        <a:pt x="11" y="31"/>
                        <a:pt x="11" y="31"/>
                        <a:pt x="11" y="31"/>
                      </a:cubicBezTo>
                      <a:cubicBezTo>
                        <a:pt x="11" y="31"/>
                        <a:pt x="11" y="31"/>
                        <a:pt x="11" y="31"/>
                      </a:cubicBezTo>
                      <a:cubicBezTo>
                        <a:pt x="11" y="32"/>
                        <a:pt x="11" y="32"/>
                        <a:pt x="11" y="32"/>
                      </a:cubicBezTo>
                      <a:cubicBezTo>
                        <a:pt x="11" y="32"/>
                        <a:pt x="11" y="32"/>
                        <a:pt x="11" y="32"/>
                      </a:cubicBezTo>
                      <a:cubicBezTo>
                        <a:pt x="11" y="33"/>
                        <a:pt x="11" y="33"/>
                        <a:pt x="11" y="33"/>
                      </a:cubicBezTo>
                      <a:cubicBezTo>
                        <a:pt x="11" y="34"/>
                        <a:pt x="11" y="34"/>
                        <a:pt x="11" y="34"/>
                      </a:cubicBezTo>
                      <a:cubicBezTo>
                        <a:pt x="11" y="34"/>
                        <a:pt x="11" y="34"/>
                        <a:pt x="11" y="34"/>
                      </a:cubicBezTo>
                      <a:cubicBezTo>
                        <a:pt x="11" y="35"/>
                        <a:pt x="11" y="35"/>
                        <a:pt x="11" y="35"/>
                      </a:cubicBezTo>
                      <a:cubicBezTo>
                        <a:pt x="11" y="35"/>
                        <a:pt x="11" y="35"/>
                        <a:pt x="11" y="35"/>
                      </a:cubicBezTo>
                      <a:cubicBezTo>
                        <a:pt x="11" y="35"/>
                        <a:pt x="11" y="35"/>
                        <a:pt x="11" y="35"/>
                      </a:cubicBezTo>
                      <a:cubicBezTo>
                        <a:pt x="10" y="35"/>
                        <a:pt x="10" y="35"/>
                        <a:pt x="10" y="35"/>
                      </a:cubicBezTo>
                      <a:cubicBezTo>
                        <a:pt x="10" y="35"/>
                        <a:pt x="10" y="35"/>
                        <a:pt x="10" y="35"/>
                      </a:cubicBezTo>
                      <a:cubicBezTo>
                        <a:pt x="10" y="35"/>
                        <a:pt x="10" y="35"/>
                        <a:pt x="10" y="35"/>
                      </a:cubicBezTo>
                      <a:cubicBezTo>
                        <a:pt x="10" y="35"/>
                        <a:pt x="10" y="35"/>
                        <a:pt x="10" y="35"/>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10" y="38"/>
                        <a:pt x="10" y="38"/>
                        <a:pt x="10" y="38"/>
                      </a:cubicBezTo>
                      <a:cubicBezTo>
                        <a:pt x="10" y="38"/>
                        <a:pt x="10" y="39"/>
                        <a:pt x="10" y="40"/>
                      </a:cubicBezTo>
                      <a:cubicBezTo>
                        <a:pt x="10" y="41"/>
                        <a:pt x="10" y="41"/>
                        <a:pt x="10" y="41"/>
                      </a:cubicBezTo>
                      <a:cubicBezTo>
                        <a:pt x="10" y="41"/>
                        <a:pt x="10" y="41"/>
                        <a:pt x="10" y="41"/>
                      </a:cubicBezTo>
                      <a:cubicBezTo>
                        <a:pt x="10" y="41"/>
                        <a:pt x="10" y="41"/>
                        <a:pt x="10" y="41"/>
                      </a:cubicBezTo>
                      <a:cubicBezTo>
                        <a:pt x="10" y="41"/>
                        <a:pt x="10" y="41"/>
                        <a:pt x="10" y="41"/>
                      </a:cubicBezTo>
                      <a:cubicBezTo>
                        <a:pt x="11" y="42"/>
                        <a:pt x="11" y="42"/>
                        <a:pt x="11" y="42"/>
                      </a:cubicBezTo>
                      <a:cubicBezTo>
                        <a:pt x="10" y="42"/>
                        <a:pt x="10" y="42"/>
                        <a:pt x="10" y="42"/>
                      </a:cubicBezTo>
                      <a:cubicBezTo>
                        <a:pt x="11" y="42"/>
                        <a:pt x="11" y="42"/>
                        <a:pt x="11" y="42"/>
                      </a:cubicBezTo>
                      <a:cubicBezTo>
                        <a:pt x="11" y="43"/>
                        <a:pt x="11" y="43"/>
                        <a:pt x="11" y="43"/>
                      </a:cubicBezTo>
                      <a:cubicBezTo>
                        <a:pt x="11" y="43"/>
                        <a:pt x="11" y="43"/>
                        <a:pt x="11" y="43"/>
                      </a:cubicBezTo>
                      <a:cubicBezTo>
                        <a:pt x="12" y="45"/>
                        <a:pt x="12" y="45"/>
                        <a:pt x="12" y="45"/>
                      </a:cubicBezTo>
                      <a:cubicBezTo>
                        <a:pt x="12" y="45"/>
                        <a:pt x="12" y="45"/>
                        <a:pt x="12" y="45"/>
                      </a:cubicBezTo>
                      <a:cubicBezTo>
                        <a:pt x="12" y="45"/>
                        <a:pt x="12" y="45"/>
                        <a:pt x="12" y="45"/>
                      </a:cubicBezTo>
                      <a:cubicBezTo>
                        <a:pt x="12" y="45"/>
                        <a:pt x="12" y="45"/>
                        <a:pt x="12" y="45"/>
                      </a:cubicBezTo>
                      <a:cubicBezTo>
                        <a:pt x="12" y="46"/>
                        <a:pt x="12" y="46"/>
                        <a:pt x="12" y="46"/>
                      </a:cubicBezTo>
                      <a:cubicBezTo>
                        <a:pt x="12" y="46"/>
                        <a:pt x="12" y="46"/>
                        <a:pt x="12" y="46"/>
                      </a:cubicBezTo>
                      <a:cubicBezTo>
                        <a:pt x="12" y="46"/>
                        <a:pt x="12" y="46"/>
                        <a:pt x="12" y="46"/>
                      </a:cubicBezTo>
                      <a:cubicBezTo>
                        <a:pt x="12" y="47"/>
                        <a:pt x="12" y="47"/>
                        <a:pt x="12"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4" y="50"/>
                        <a:pt x="14" y="50"/>
                        <a:pt x="14" y="50"/>
                      </a:cubicBezTo>
                      <a:cubicBezTo>
                        <a:pt x="15" y="51"/>
                        <a:pt x="15" y="51"/>
                        <a:pt x="15" y="51"/>
                      </a:cubicBezTo>
                      <a:cubicBezTo>
                        <a:pt x="15" y="51"/>
                        <a:pt x="15" y="51"/>
                        <a:pt x="15" y="51"/>
                      </a:cubicBezTo>
                      <a:cubicBezTo>
                        <a:pt x="16" y="51"/>
                        <a:pt x="16" y="51"/>
                        <a:pt x="16" y="51"/>
                      </a:cubicBezTo>
                      <a:cubicBezTo>
                        <a:pt x="16" y="51"/>
                        <a:pt x="16" y="51"/>
                        <a:pt x="16" y="51"/>
                      </a:cubicBezTo>
                      <a:cubicBezTo>
                        <a:pt x="16" y="52"/>
                        <a:pt x="16" y="52"/>
                        <a:pt x="16" y="52"/>
                      </a:cubicBezTo>
                      <a:cubicBezTo>
                        <a:pt x="16" y="52"/>
                        <a:pt x="16" y="52"/>
                        <a:pt x="16" y="52"/>
                      </a:cubicBezTo>
                      <a:cubicBezTo>
                        <a:pt x="16" y="53"/>
                        <a:pt x="16" y="53"/>
                        <a:pt x="16" y="53"/>
                      </a:cubicBezTo>
                      <a:cubicBezTo>
                        <a:pt x="16" y="53"/>
                        <a:pt x="16" y="53"/>
                        <a:pt x="16" y="53"/>
                      </a:cubicBezTo>
                      <a:cubicBezTo>
                        <a:pt x="15" y="53"/>
                        <a:pt x="15" y="53"/>
                        <a:pt x="15" y="53"/>
                      </a:cubicBezTo>
                      <a:cubicBezTo>
                        <a:pt x="15" y="54"/>
                        <a:pt x="15" y="54"/>
                        <a:pt x="15" y="54"/>
                      </a:cubicBezTo>
                      <a:cubicBezTo>
                        <a:pt x="14" y="54"/>
                        <a:pt x="14" y="54"/>
                        <a:pt x="14" y="54"/>
                      </a:cubicBezTo>
                      <a:cubicBezTo>
                        <a:pt x="14" y="54"/>
                        <a:pt x="14" y="54"/>
                        <a:pt x="14" y="54"/>
                      </a:cubicBezTo>
                      <a:cubicBezTo>
                        <a:pt x="12" y="55"/>
                        <a:pt x="12" y="55"/>
                        <a:pt x="12" y="55"/>
                      </a:cubicBezTo>
                      <a:cubicBezTo>
                        <a:pt x="12" y="55"/>
                        <a:pt x="12" y="55"/>
                        <a:pt x="12" y="55"/>
                      </a:cubicBezTo>
                      <a:cubicBezTo>
                        <a:pt x="11" y="55"/>
                        <a:pt x="11" y="55"/>
                        <a:pt x="11" y="55"/>
                      </a:cubicBezTo>
                      <a:cubicBezTo>
                        <a:pt x="11" y="56"/>
                        <a:pt x="11" y="56"/>
                        <a:pt x="11" y="56"/>
                      </a:cubicBezTo>
                      <a:cubicBezTo>
                        <a:pt x="11" y="57"/>
                        <a:pt x="11" y="57"/>
                        <a:pt x="11" y="57"/>
                      </a:cubicBezTo>
                      <a:cubicBezTo>
                        <a:pt x="11" y="57"/>
                        <a:pt x="11" y="57"/>
                        <a:pt x="11" y="57"/>
                      </a:cubicBezTo>
                      <a:cubicBezTo>
                        <a:pt x="10" y="57"/>
                        <a:pt x="10" y="57"/>
                        <a:pt x="10" y="57"/>
                      </a:cubicBezTo>
                      <a:cubicBezTo>
                        <a:pt x="10" y="57"/>
                        <a:pt x="10" y="57"/>
                        <a:pt x="10" y="57"/>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59"/>
                        <a:pt x="9" y="59"/>
                        <a:pt x="9" y="59"/>
                      </a:cubicBezTo>
                      <a:cubicBezTo>
                        <a:pt x="9" y="60"/>
                        <a:pt x="9" y="60"/>
                        <a:pt x="9" y="60"/>
                      </a:cubicBezTo>
                      <a:cubicBezTo>
                        <a:pt x="9" y="60"/>
                        <a:pt x="9" y="60"/>
                        <a:pt x="9" y="60"/>
                      </a:cubicBezTo>
                      <a:cubicBezTo>
                        <a:pt x="9" y="60"/>
                        <a:pt x="9" y="60"/>
                        <a:pt x="9" y="60"/>
                      </a:cubicBezTo>
                      <a:cubicBezTo>
                        <a:pt x="9" y="60"/>
                        <a:pt x="9" y="60"/>
                        <a:pt x="9" y="60"/>
                      </a:cubicBezTo>
                      <a:cubicBezTo>
                        <a:pt x="9" y="61"/>
                        <a:pt x="9" y="61"/>
                        <a:pt x="9" y="61"/>
                      </a:cubicBezTo>
                      <a:cubicBezTo>
                        <a:pt x="9" y="61"/>
                        <a:pt x="9" y="61"/>
                        <a:pt x="9" y="61"/>
                      </a:cubicBezTo>
                      <a:cubicBezTo>
                        <a:pt x="9" y="61"/>
                        <a:pt x="9" y="61"/>
                        <a:pt x="9" y="61"/>
                      </a:cubicBezTo>
                      <a:cubicBezTo>
                        <a:pt x="9" y="61"/>
                        <a:pt x="9" y="61"/>
                        <a:pt x="9" y="61"/>
                      </a:cubicBezTo>
                      <a:cubicBezTo>
                        <a:pt x="9" y="62"/>
                        <a:pt x="9" y="62"/>
                        <a:pt x="9" y="62"/>
                      </a:cubicBezTo>
                      <a:cubicBezTo>
                        <a:pt x="9" y="62"/>
                        <a:pt x="9" y="62"/>
                        <a:pt x="9" y="62"/>
                      </a:cubicBezTo>
                      <a:cubicBezTo>
                        <a:pt x="9" y="62"/>
                        <a:pt x="9" y="62"/>
                        <a:pt x="9" y="62"/>
                      </a:cubicBezTo>
                      <a:cubicBezTo>
                        <a:pt x="9" y="62"/>
                        <a:pt x="9" y="62"/>
                        <a:pt x="9" y="62"/>
                      </a:cubicBezTo>
                      <a:cubicBezTo>
                        <a:pt x="9" y="62"/>
                        <a:pt x="9" y="62"/>
                        <a:pt x="9" y="62"/>
                      </a:cubicBezTo>
                      <a:cubicBezTo>
                        <a:pt x="9" y="63"/>
                        <a:pt x="9" y="63"/>
                        <a:pt x="9" y="63"/>
                      </a:cubicBezTo>
                      <a:cubicBezTo>
                        <a:pt x="9" y="63"/>
                        <a:pt x="9" y="63"/>
                        <a:pt x="9" y="63"/>
                      </a:cubicBezTo>
                      <a:cubicBezTo>
                        <a:pt x="8" y="63"/>
                        <a:pt x="8" y="63"/>
                        <a:pt x="8" y="63"/>
                      </a:cubicBezTo>
                      <a:cubicBezTo>
                        <a:pt x="8" y="63"/>
                        <a:pt x="8" y="63"/>
                        <a:pt x="8" y="63"/>
                      </a:cubicBezTo>
                      <a:cubicBezTo>
                        <a:pt x="8" y="64"/>
                        <a:pt x="8" y="64"/>
                        <a:pt x="8" y="64"/>
                      </a:cubicBezTo>
                      <a:cubicBezTo>
                        <a:pt x="8" y="64"/>
                        <a:pt x="8" y="64"/>
                        <a:pt x="8" y="64"/>
                      </a:cubicBezTo>
                      <a:cubicBezTo>
                        <a:pt x="8" y="65"/>
                        <a:pt x="8" y="65"/>
                        <a:pt x="8" y="65"/>
                      </a:cubicBezTo>
                      <a:cubicBezTo>
                        <a:pt x="8" y="65"/>
                        <a:pt x="8" y="65"/>
                        <a:pt x="8" y="65"/>
                      </a:cubicBezTo>
                      <a:cubicBezTo>
                        <a:pt x="8" y="65"/>
                        <a:pt x="8" y="65"/>
                        <a:pt x="8" y="65"/>
                      </a:cubicBezTo>
                      <a:cubicBezTo>
                        <a:pt x="8" y="65"/>
                        <a:pt x="8" y="65"/>
                        <a:pt x="8" y="65"/>
                      </a:cubicBezTo>
                      <a:cubicBezTo>
                        <a:pt x="8" y="65"/>
                        <a:pt x="8" y="65"/>
                        <a:pt x="8" y="65"/>
                      </a:cubicBezTo>
                      <a:cubicBezTo>
                        <a:pt x="8" y="66"/>
                        <a:pt x="8" y="66"/>
                        <a:pt x="8" y="66"/>
                      </a:cubicBezTo>
                      <a:cubicBezTo>
                        <a:pt x="8" y="66"/>
                        <a:pt x="8" y="66"/>
                        <a:pt x="8" y="66"/>
                      </a:cubicBezTo>
                      <a:cubicBezTo>
                        <a:pt x="7" y="66"/>
                        <a:pt x="7" y="66"/>
                        <a:pt x="7" y="66"/>
                      </a:cubicBezTo>
                      <a:cubicBezTo>
                        <a:pt x="7" y="66"/>
                        <a:pt x="7" y="66"/>
                        <a:pt x="7" y="66"/>
                      </a:cubicBezTo>
                      <a:cubicBezTo>
                        <a:pt x="7" y="66"/>
                        <a:pt x="7" y="66"/>
                        <a:pt x="7" y="66"/>
                      </a:cubicBezTo>
                      <a:cubicBezTo>
                        <a:pt x="7" y="67"/>
                        <a:pt x="7" y="67"/>
                        <a:pt x="7" y="67"/>
                      </a:cubicBezTo>
                      <a:cubicBezTo>
                        <a:pt x="6" y="68"/>
                        <a:pt x="6" y="68"/>
                        <a:pt x="6" y="68"/>
                      </a:cubicBezTo>
                      <a:cubicBezTo>
                        <a:pt x="6" y="68"/>
                        <a:pt x="6" y="68"/>
                        <a:pt x="6" y="68"/>
                      </a:cubicBezTo>
                      <a:cubicBezTo>
                        <a:pt x="5" y="68"/>
                        <a:pt x="5" y="68"/>
                        <a:pt x="5" y="68"/>
                      </a:cubicBezTo>
                      <a:cubicBezTo>
                        <a:pt x="4" y="68"/>
                        <a:pt x="4" y="68"/>
                        <a:pt x="4" y="68"/>
                      </a:cubicBezTo>
                      <a:cubicBezTo>
                        <a:pt x="4" y="68"/>
                        <a:pt x="4" y="68"/>
                        <a:pt x="4" y="68"/>
                      </a:cubicBezTo>
                      <a:cubicBezTo>
                        <a:pt x="4" y="68"/>
                        <a:pt x="4" y="68"/>
                        <a:pt x="4" y="68"/>
                      </a:cubicBezTo>
                      <a:cubicBezTo>
                        <a:pt x="4" y="69"/>
                        <a:pt x="4" y="69"/>
                        <a:pt x="4" y="69"/>
                      </a:cubicBezTo>
                      <a:cubicBezTo>
                        <a:pt x="4" y="69"/>
                        <a:pt x="4" y="69"/>
                        <a:pt x="4" y="69"/>
                      </a:cubicBezTo>
                      <a:cubicBezTo>
                        <a:pt x="5" y="69"/>
                        <a:pt x="5" y="69"/>
                        <a:pt x="5" y="69"/>
                      </a:cubicBezTo>
                      <a:cubicBezTo>
                        <a:pt x="4" y="69"/>
                        <a:pt x="4" y="69"/>
                        <a:pt x="4" y="69"/>
                      </a:cubicBezTo>
                      <a:cubicBezTo>
                        <a:pt x="4" y="69"/>
                        <a:pt x="4" y="69"/>
                        <a:pt x="4" y="69"/>
                      </a:cubicBezTo>
                      <a:cubicBezTo>
                        <a:pt x="4" y="70"/>
                        <a:pt x="4" y="70"/>
                        <a:pt x="4" y="70"/>
                      </a:cubicBezTo>
                      <a:cubicBezTo>
                        <a:pt x="4" y="70"/>
                        <a:pt x="4" y="70"/>
                        <a:pt x="4" y="70"/>
                      </a:cubicBezTo>
                      <a:cubicBezTo>
                        <a:pt x="4" y="71"/>
                        <a:pt x="4" y="71"/>
                        <a:pt x="4" y="71"/>
                      </a:cubicBezTo>
                      <a:cubicBezTo>
                        <a:pt x="4" y="71"/>
                        <a:pt x="4" y="71"/>
                        <a:pt x="4" y="71"/>
                      </a:cubicBezTo>
                      <a:cubicBezTo>
                        <a:pt x="5" y="72"/>
                        <a:pt x="5" y="72"/>
                        <a:pt x="5" y="72"/>
                      </a:cubicBezTo>
                      <a:cubicBezTo>
                        <a:pt x="4" y="73"/>
                        <a:pt x="4" y="73"/>
                        <a:pt x="4" y="73"/>
                      </a:cubicBezTo>
                      <a:cubicBezTo>
                        <a:pt x="4" y="74"/>
                        <a:pt x="4" y="74"/>
                        <a:pt x="4" y="74"/>
                      </a:cubicBezTo>
                      <a:cubicBezTo>
                        <a:pt x="4" y="75"/>
                        <a:pt x="4" y="75"/>
                        <a:pt x="4" y="75"/>
                      </a:cubicBezTo>
                      <a:cubicBezTo>
                        <a:pt x="4" y="75"/>
                        <a:pt x="4" y="75"/>
                        <a:pt x="4" y="75"/>
                      </a:cubicBezTo>
                      <a:cubicBezTo>
                        <a:pt x="5" y="76"/>
                        <a:pt x="5" y="76"/>
                        <a:pt x="5" y="76"/>
                      </a:cubicBezTo>
                      <a:cubicBezTo>
                        <a:pt x="6" y="76"/>
                        <a:pt x="6" y="76"/>
                        <a:pt x="6" y="76"/>
                      </a:cubicBezTo>
                      <a:cubicBezTo>
                        <a:pt x="7" y="76"/>
                        <a:pt x="7" y="76"/>
                        <a:pt x="7" y="76"/>
                      </a:cubicBezTo>
                      <a:cubicBezTo>
                        <a:pt x="7" y="77"/>
                        <a:pt x="7" y="77"/>
                        <a:pt x="7" y="77"/>
                      </a:cubicBezTo>
                      <a:cubicBezTo>
                        <a:pt x="7" y="77"/>
                        <a:pt x="7" y="77"/>
                        <a:pt x="7" y="77"/>
                      </a:cubicBezTo>
                      <a:cubicBezTo>
                        <a:pt x="7" y="77"/>
                        <a:pt x="7" y="77"/>
                        <a:pt x="7" y="77"/>
                      </a:cubicBezTo>
                      <a:cubicBezTo>
                        <a:pt x="7" y="78"/>
                        <a:pt x="7" y="78"/>
                        <a:pt x="7" y="78"/>
                      </a:cubicBezTo>
                      <a:cubicBezTo>
                        <a:pt x="7" y="78"/>
                        <a:pt x="7" y="78"/>
                        <a:pt x="7" y="78"/>
                      </a:cubicBezTo>
                      <a:cubicBezTo>
                        <a:pt x="7" y="79"/>
                        <a:pt x="7" y="79"/>
                        <a:pt x="7" y="79"/>
                      </a:cubicBezTo>
                      <a:cubicBezTo>
                        <a:pt x="7" y="80"/>
                        <a:pt x="7" y="80"/>
                        <a:pt x="7" y="80"/>
                      </a:cubicBezTo>
                      <a:cubicBezTo>
                        <a:pt x="7" y="80"/>
                        <a:pt x="7" y="80"/>
                        <a:pt x="7" y="80"/>
                      </a:cubicBezTo>
                      <a:cubicBezTo>
                        <a:pt x="6" y="80"/>
                        <a:pt x="6" y="80"/>
                        <a:pt x="6" y="80"/>
                      </a:cubicBezTo>
                      <a:cubicBezTo>
                        <a:pt x="6" y="80"/>
                        <a:pt x="6" y="80"/>
                        <a:pt x="6" y="80"/>
                      </a:cubicBezTo>
                      <a:cubicBezTo>
                        <a:pt x="6" y="81"/>
                        <a:pt x="6" y="81"/>
                        <a:pt x="6" y="81"/>
                      </a:cubicBezTo>
                      <a:cubicBezTo>
                        <a:pt x="6" y="81"/>
                        <a:pt x="6" y="81"/>
                        <a:pt x="6" y="81"/>
                      </a:cubicBezTo>
                      <a:cubicBezTo>
                        <a:pt x="6" y="81"/>
                        <a:pt x="6" y="81"/>
                        <a:pt x="6" y="81"/>
                      </a:cubicBezTo>
                      <a:cubicBezTo>
                        <a:pt x="6" y="82"/>
                        <a:pt x="6" y="82"/>
                        <a:pt x="6" y="82"/>
                      </a:cubicBezTo>
                      <a:cubicBezTo>
                        <a:pt x="5" y="82"/>
                        <a:pt x="5" y="82"/>
                        <a:pt x="5" y="82"/>
                      </a:cubicBezTo>
                      <a:cubicBezTo>
                        <a:pt x="3" y="81"/>
                        <a:pt x="3" y="81"/>
                        <a:pt x="3" y="81"/>
                      </a:cubicBezTo>
                      <a:cubicBezTo>
                        <a:pt x="2" y="82"/>
                        <a:pt x="2" y="82"/>
                        <a:pt x="2" y="82"/>
                      </a:cubicBezTo>
                      <a:cubicBezTo>
                        <a:pt x="2" y="82"/>
                        <a:pt x="2" y="82"/>
                        <a:pt x="2" y="82"/>
                      </a:cubicBezTo>
                      <a:cubicBezTo>
                        <a:pt x="2" y="82"/>
                        <a:pt x="2" y="82"/>
                        <a:pt x="2" y="82"/>
                      </a:cubicBezTo>
                      <a:cubicBezTo>
                        <a:pt x="2" y="82"/>
                        <a:pt x="2" y="82"/>
                        <a:pt x="2" y="82"/>
                      </a:cubicBezTo>
                      <a:cubicBezTo>
                        <a:pt x="2" y="83"/>
                        <a:pt x="2" y="83"/>
                        <a:pt x="2" y="83"/>
                      </a:cubicBezTo>
                      <a:cubicBezTo>
                        <a:pt x="2" y="83"/>
                        <a:pt x="2" y="83"/>
                        <a:pt x="2" y="83"/>
                      </a:cubicBezTo>
                      <a:cubicBezTo>
                        <a:pt x="2" y="83"/>
                        <a:pt x="2" y="83"/>
                        <a:pt x="2" y="83"/>
                      </a:cubicBezTo>
                      <a:cubicBezTo>
                        <a:pt x="1" y="83"/>
                        <a:pt x="1" y="83"/>
                        <a:pt x="1" y="83"/>
                      </a:cubicBezTo>
                      <a:cubicBezTo>
                        <a:pt x="1" y="83"/>
                        <a:pt x="1" y="83"/>
                        <a:pt x="1" y="83"/>
                      </a:cubicBezTo>
                      <a:cubicBezTo>
                        <a:pt x="1" y="84"/>
                        <a:pt x="1" y="84"/>
                        <a:pt x="1" y="84"/>
                      </a:cubicBezTo>
                      <a:cubicBezTo>
                        <a:pt x="1" y="84"/>
                        <a:pt x="1" y="84"/>
                        <a:pt x="1" y="84"/>
                      </a:cubicBezTo>
                      <a:cubicBezTo>
                        <a:pt x="1" y="85"/>
                        <a:pt x="1" y="85"/>
                        <a:pt x="1" y="85"/>
                      </a:cubicBezTo>
                      <a:cubicBezTo>
                        <a:pt x="0" y="85"/>
                        <a:pt x="0" y="85"/>
                        <a:pt x="0" y="85"/>
                      </a:cubicBezTo>
                      <a:cubicBezTo>
                        <a:pt x="0" y="86"/>
                        <a:pt x="0" y="86"/>
                        <a:pt x="0" y="86"/>
                      </a:cubicBezTo>
                      <a:cubicBezTo>
                        <a:pt x="10" y="91"/>
                        <a:pt x="21" y="96"/>
                        <a:pt x="31" y="101"/>
                      </a:cubicBezTo>
                      <a:cubicBezTo>
                        <a:pt x="36" y="104"/>
                        <a:pt x="42" y="107"/>
                        <a:pt x="47" y="109"/>
                      </a:cubicBezTo>
                      <a:cubicBezTo>
                        <a:pt x="51" y="111"/>
                        <a:pt x="56" y="115"/>
                        <a:pt x="60" y="116"/>
                      </a:cubicBezTo>
                      <a:cubicBezTo>
                        <a:pt x="71" y="117"/>
                        <a:pt x="82" y="118"/>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8"/>
                      </a:cubicBezTo>
                      <a:cubicBezTo>
                        <a:pt x="95" y="99"/>
                        <a:pt x="96" y="80"/>
                        <a:pt x="98" y="60"/>
                      </a:cubicBezTo>
                      <a:cubicBezTo>
                        <a:pt x="99" y="50"/>
                        <a:pt x="99" y="40"/>
                        <a:pt x="100" y="31"/>
                      </a:cubicBezTo>
                      <a:cubicBezTo>
                        <a:pt x="101" y="26"/>
                        <a:pt x="101" y="21"/>
                        <a:pt x="101" y="16"/>
                      </a:cubicBezTo>
                      <a:cubicBezTo>
                        <a:pt x="102" y="14"/>
                        <a:pt x="102" y="11"/>
                        <a:pt x="102" y="8"/>
                      </a:cubicBezTo>
                      <a:cubicBezTo>
                        <a:pt x="102" y="8"/>
                        <a:pt x="100" y="8"/>
                        <a:pt x="100" y="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grpSp>
          <p:grpSp>
            <p:nvGrpSpPr>
              <p:cNvPr id="121" name="Group 120">
                <a:extLst>
                  <a:ext uri="{FF2B5EF4-FFF2-40B4-BE49-F238E27FC236}">
                    <a16:creationId xmlns="" xmlns:a16="http://schemas.microsoft.com/office/drawing/2014/main" id="{3E1A3E7B-C7AC-4DF1-8CF8-599926F7E301}"/>
                  </a:ext>
                </a:extLst>
              </p:cNvPr>
              <p:cNvGrpSpPr/>
              <p:nvPr/>
            </p:nvGrpSpPr>
            <p:grpSpPr>
              <a:xfrm>
                <a:off x="5738177" y="2285571"/>
                <a:ext cx="1188983" cy="1301903"/>
                <a:chOff x="6971286" y="3070587"/>
                <a:chExt cx="938411" cy="1027534"/>
              </a:xfrm>
              <a:solidFill>
                <a:srgbClr val="721A80"/>
              </a:solidFill>
            </p:grpSpPr>
            <p:sp>
              <p:nvSpPr>
                <p:cNvPr id="122" name="Freeform 333">
                  <a:extLst>
                    <a:ext uri="{FF2B5EF4-FFF2-40B4-BE49-F238E27FC236}">
                      <a16:creationId xmlns="" xmlns:a16="http://schemas.microsoft.com/office/drawing/2014/main" id="{B712FFB4-E203-4CD6-AEC8-125DD6CF2A6B}"/>
                    </a:ext>
                  </a:extLst>
                </p:cNvPr>
                <p:cNvSpPr>
                  <a:spLocks/>
                </p:cNvSpPr>
                <p:nvPr/>
              </p:nvSpPr>
              <p:spPr bwMode="auto">
                <a:xfrm>
                  <a:off x="7296322" y="4082393"/>
                  <a:ext cx="20970" cy="15728"/>
                </a:xfrm>
                <a:custGeom>
                  <a:avLst/>
                  <a:gdLst>
                    <a:gd name="T0" fmla="*/ 4 w 8"/>
                    <a:gd name="T1" fmla="*/ 0 h 6"/>
                    <a:gd name="T2" fmla="*/ 2 w 8"/>
                    <a:gd name="T3" fmla="*/ 0 h 6"/>
                    <a:gd name="T4" fmla="*/ 2 w 8"/>
                    <a:gd name="T5" fmla="*/ 0 h 6"/>
                    <a:gd name="T6" fmla="*/ 0 w 8"/>
                    <a:gd name="T7" fmla="*/ 2 h 6"/>
                    <a:gd name="T8" fmla="*/ 2 w 8"/>
                    <a:gd name="T9" fmla="*/ 4 h 6"/>
                    <a:gd name="T10" fmla="*/ 2 w 8"/>
                    <a:gd name="T11" fmla="*/ 4 h 6"/>
                    <a:gd name="T12" fmla="*/ 2 w 8"/>
                    <a:gd name="T13" fmla="*/ 4 h 6"/>
                    <a:gd name="T14" fmla="*/ 2 w 8"/>
                    <a:gd name="T15" fmla="*/ 4 h 6"/>
                    <a:gd name="T16" fmla="*/ 2 w 8"/>
                    <a:gd name="T17" fmla="*/ 4 h 6"/>
                    <a:gd name="T18" fmla="*/ 4 w 8"/>
                    <a:gd name="T19" fmla="*/ 4 h 6"/>
                    <a:gd name="T20" fmla="*/ 4 w 8"/>
                    <a:gd name="T21" fmla="*/ 4 h 6"/>
                    <a:gd name="T22" fmla="*/ 4 w 8"/>
                    <a:gd name="T23" fmla="*/ 4 h 6"/>
                    <a:gd name="T24" fmla="*/ 4 w 8"/>
                    <a:gd name="T25" fmla="*/ 4 h 6"/>
                    <a:gd name="T26" fmla="*/ 4 w 8"/>
                    <a:gd name="T27" fmla="*/ 6 h 6"/>
                    <a:gd name="T28" fmla="*/ 4 w 8"/>
                    <a:gd name="T29" fmla="*/ 6 h 6"/>
                    <a:gd name="T30" fmla="*/ 4 w 8"/>
                    <a:gd name="T31" fmla="*/ 6 h 6"/>
                    <a:gd name="T32" fmla="*/ 4 w 8"/>
                    <a:gd name="T33" fmla="*/ 6 h 6"/>
                    <a:gd name="T34" fmla="*/ 6 w 8"/>
                    <a:gd name="T35" fmla="*/ 4 h 6"/>
                    <a:gd name="T36" fmla="*/ 8 w 8"/>
                    <a:gd name="T37" fmla="*/ 2 h 6"/>
                    <a:gd name="T38" fmla="*/ 4 w 8"/>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6">
                      <a:moveTo>
                        <a:pt x="4" y="0"/>
                      </a:moveTo>
                      <a:lnTo>
                        <a:pt x="2" y="0"/>
                      </a:lnTo>
                      <a:lnTo>
                        <a:pt x="2" y="0"/>
                      </a:lnTo>
                      <a:lnTo>
                        <a:pt x="0" y="2"/>
                      </a:lnTo>
                      <a:lnTo>
                        <a:pt x="2" y="4"/>
                      </a:lnTo>
                      <a:lnTo>
                        <a:pt x="2" y="4"/>
                      </a:lnTo>
                      <a:lnTo>
                        <a:pt x="2" y="4"/>
                      </a:lnTo>
                      <a:lnTo>
                        <a:pt x="2" y="4"/>
                      </a:lnTo>
                      <a:lnTo>
                        <a:pt x="2" y="4"/>
                      </a:lnTo>
                      <a:lnTo>
                        <a:pt x="4" y="4"/>
                      </a:lnTo>
                      <a:lnTo>
                        <a:pt x="4" y="4"/>
                      </a:lnTo>
                      <a:lnTo>
                        <a:pt x="4" y="4"/>
                      </a:lnTo>
                      <a:lnTo>
                        <a:pt x="4" y="4"/>
                      </a:lnTo>
                      <a:lnTo>
                        <a:pt x="4" y="6"/>
                      </a:lnTo>
                      <a:lnTo>
                        <a:pt x="4" y="6"/>
                      </a:lnTo>
                      <a:lnTo>
                        <a:pt x="4" y="6"/>
                      </a:lnTo>
                      <a:lnTo>
                        <a:pt x="4" y="6"/>
                      </a:lnTo>
                      <a:lnTo>
                        <a:pt x="6" y="4"/>
                      </a:lnTo>
                      <a:lnTo>
                        <a:pt x="8" y="2"/>
                      </a:lnTo>
                      <a:lnTo>
                        <a:pt x="4" y="0"/>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24" name="Freeform 336">
                  <a:extLst>
                    <a:ext uri="{FF2B5EF4-FFF2-40B4-BE49-F238E27FC236}">
                      <a16:creationId xmlns="" xmlns:a16="http://schemas.microsoft.com/office/drawing/2014/main" id="{690069EC-53B3-430F-97A1-D8616F7D4118}"/>
                    </a:ext>
                  </a:extLst>
                </p:cNvPr>
                <p:cNvSpPr>
                  <a:spLocks/>
                </p:cNvSpPr>
                <p:nvPr/>
              </p:nvSpPr>
              <p:spPr bwMode="auto">
                <a:xfrm>
                  <a:off x="7443113" y="3374653"/>
                  <a:ext cx="141548" cy="262126"/>
                </a:xfrm>
                <a:custGeom>
                  <a:avLst/>
                  <a:gdLst>
                    <a:gd name="T0" fmla="*/ 26 w 27"/>
                    <a:gd name="T1" fmla="*/ 7 h 50"/>
                    <a:gd name="T2" fmla="*/ 25 w 27"/>
                    <a:gd name="T3" fmla="*/ 5 h 50"/>
                    <a:gd name="T4" fmla="*/ 26 w 27"/>
                    <a:gd name="T5" fmla="*/ 1 h 50"/>
                    <a:gd name="T6" fmla="*/ 25 w 27"/>
                    <a:gd name="T7" fmla="*/ 0 h 50"/>
                    <a:gd name="T8" fmla="*/ 0 w 27"/>
                    <a:gd name="T9" fmla="*/ 7 h 50"/>
                    <a:gd name="T10" fmla="*/ 0 w 27"/>
                    <a:gd name="T11" fmla="*/ 8 h 50"/>
                    <a:gd name="T12" fmla="*/ 0 w 27"/>
                    <a:gd name="T13" fmla="*/ 9 h 50"/>
                    <a:gd name="T14" fmla="*/ 0 w 27"/>
                    <a:gd name="T15" fmla="*/ 9 h 50"/>
                    <a:gd name="T16" fmla="*/ 0 w 27"/>
                    <a:gd name="T17" fmla="*/ 10 h 50"/>
                    <a:gd name="T18" fmla="*/ 1 w 27"/>
                    <a:gd name="T19" fmla="*/ 10 h 50"/>
                    <a:gd name="T20" fmla="*/ 1 w 27"/>
                    <a:gd name="T21" fmla="*/ 11 h 50"/>
                    <a:gd name="T22" fmla="*/ 1 w 27"/>
                    <a:gd name="T23" fmla="*/ 12 h 50"/>
                    <a:gd name="T24" fmla="*/ 1 w 27"/>
                    <a:gd name="T25" fmla="*/ 14 h 50"/>
                    <a:gd name="T26" fmla="*/ 2 w 27"/>
                    <a:gd name="T27" fmla="*/ 15 h 50"/>
                    <a:gd name="T28" fmla="*/ 3 w 27"/>
                    <a:gd name="T29" fmla="*/ 17 h 50"/>
                    <a:gd name="T30" fmla="*/ 3 w 27"/>
                    <a:gd name="T31" fmla="*/ 18 h 50"/>
                    <a:gd name="T32" fmla="*/ 3 w 27"/>
                    <a:gd name="T33" fmla="*/ 19 h 50"/>
                    <a:gd name="T34" fmla="*/ 4 w 27"/>
                    <a:gd name="T35" fmla="*/ 20 h 50"/>
                    <a:gd name="T36" fmla="*/ 4 w 27"/>
                    <a:gd name="T37" fmla="*/ 21 h 50"/>
                    <a:gd name="T38" fmla="*/ 3 w 27"/>
                    <a:gd name="T39" fmla="*/ 22 h 50"/>
                    <a:gd name="T40" fmla="*/ 3 w 27"/>
                    <a:gd name="T41" fmla="*/ 23 h 50"/>
                    <a:gd name="T42" fmla="*/ 3 w 27"/>
                    <a:gd name="T43" fmla="*/ 25 h 50"/>
                    <a:gd name="T44" fmla="*/ 4 w 27"/>
                    <a:gd name="T45" fmla="*/ 26 h 50"/>
                    <a:gd name="T46" fmla="*/ 4 w 27"/>
                    <a:gd name="T47" fmla="*/ 27 h 50"/>
                    <a:gd name="T48" fmla="*/ 5 w 27"/>
                    <a:gd name="T49" fmla="*/ 28 h 50"/>
                    <a:gd name="T50" fmla="*/ 5 w 27"/>
                    <a:gd name="T51" fmla="*/ 28 h 50"/>
                    <a:gd name="T52" fmla="*/ 5 w 27"/>
                    <a:gd name="T53" fmla="*/ 29 h 50"/>
                    <a:gd name="T54" fmla="*/ 5 w 27"/>
                    <a:gd name="T55" fmla="*/ 30 h 50"/>
                    <a:gd name="T56" fmla="*/ 5 w 27"/>
                    <a:gd name="T57" fmla="*/ 33 h 50"/>
                    <a:gd name="T58" fmla="*/ 6 w 27"/>
                    <a:gd name="T59" fmla="*/ 34 h 50"/>
                    <a:gd name="T60" fmla="*/ 6 w 27"/>
                    <a:gd name="T61" fmla="*/ 34 h 50"/>
                    <a:gd name="T62" fmla="*/ 6 w 27"/>
                    <a:gd name="T63" fmla="*/ 34 h 50"/>
                    <a:gd name="T64" fmla="*/ 6 w 27"/>
                    <a:gd name="T65" fmla="*/ 33 h 50"/>
                    <a:gd name="T66" fmla="*/ 7 w 27"/>
                    <a:gd name="T67" fmla="*/ 33 h 50"/>
                    <a:gd name="T68" fmla="*/ 7 w 27"/>
                    <a:gd name="T69" fmla="*/ 33 h 50"/>
                    <a:gd name="T70" fmla="*/ 8 w 27"/>
                    <a:gd name="T71" fmla="*/ 34 h 50"/>
                    <a:gd name="T72" fmla="*/ 11 w 27"/>
                    <a:gd name="T73" fmla="*/ 48 h 50"/>
                    <a:gd name="T74" fmla="*/ 12 w 27"/>
                    <a:gd name="T75" fmla="*/ 50 h 50"/>
                    <a:gd name="T76" fmla="*/ 14 w 27"/>
                    <a:gd name="T77" fmla="*/ 49 h 50"/>
                    <a:gd name="T78" fmla="*/ 23 w 27"/>
                    <a:gd name="T79" fmla="*/ 47 h 50"/>
                    <a:gd name="T80" fmla="*/ 22 w 27"/>
                    <a:gd name="T81" fmla="*/ 46 h 50"/>
                    <a:gd name="T82" fmla="*/ 21 w 27"/>
                    <a:gd name="T83" fmla="*/ 45 h 50"/>
                    <a:gd name="T84" fmla="*/ 21 w 27"/>
                    <a:gd name="T85" fmla="*/ 44 h 50"/>
                    <a:gd name="T86" fmla="*/ 22 w 27"/>
                    <a:gd name="T87" fmla="*/ 42 h 50"/>
                    <a:gd name="T88" fmla="*/ 22 w 27"/>
                    <a:gd name="T89" fmla="*/ 40 h 50"/>
                    <a:gd name="T90" fmla="*/ 21 w 27"/>
                    <a:gd name="T91" fmla="*/ 38 h 50"/>
                    <a:gd name="T92" fmla="*/ 21 w 27"/>
                    <a:gd name="T93" fmla="*/ 37 h 50"/>
                    <a:gd name="T94" fmla="*/ 21 w 27"/>
                    <a:gd name="T95" fmla="*/ 37 h 50"/>
                    <a:gd name="T96" fmla="*/ 21 w 27"/>
                    <a:gd name="T97" fmla="*/ 36 h 50"/>
                    <a:gd name="T98" fmla="*/ 20 w 27"/>
                    <a:gd name="T99" fmla="*/ 31 h 50"/>
                    <a:gd name="T100" fmla="*/ 21 w 27"/>
                    <a:gd name="T101" fmla="*/ 29 h 50"/>
                    <a:gd name="T102" fmla="*/ 21 w 27"/>
                    <a:gd name="T103" fmla="*/ 27 h 50"/>
                    <a:gd name="T104" fmla="*/ 22 w 27"/>
                    <a:gd name="T105" fmla="*/ 25 h 50"/>
                    <a:gd name="T106" fmla="*/ 22 w 27"/>
                    <a:gd name="T107" fmla="*/ 22 h 50"/>
                    <a:gd name="T108" fmla="*/ 22 w 27"/>
                    <a:gd name="T109" fmla="*/ 22 h 50"/>
                    <a:gd name="T110" fmla="*/ 22 w 27"/>
                    <a:gd name="T111" fmla="*/ 19 h 50"/>
                    <a:gd name="T112" fmla="*/ 22 w 27"/>
                    <a:gd name="T113" fmla="*/ 14 h 50"/>
                    <a:gd name="T114" fmla="*/ 24 w 27"/>
                    <a:gd name="T115" fmla="*/ 14 h 50"/>
                    <a:gd name="T116" fmla="*/ 26 w 27"/>
                    <a:gd name="T117" fmla="*/ 11 h 50"/>
                    <a:gd name="T118" fmla="*/ 26 w 27"/>
                    <a:gd name="T119" fmla="*/ 10 h 50"/>
                    <a:gd name="T120" fmla="*/ 26 w 27"/>
                    <a:gd name="T121"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 h="50">
                      <a:moveTo>
                        <a:pt x="27" y="8"/>
                      </a:moveTo>
                      <a:cubicBezTo>
                        <a:pt x="27" y="8"/>
                        <a:pt x="27" y="8"/>
                        <a:pt x="27" y="8"/>
                      </a:cubicBezTo>
                      <a:cubicBezTo>
                        <a:pt x="26" y="8"/>
                        <a:pt x="26" y="8"/>
                        <a:pt x="26" y="8"/>
                      </a:cubicBezTo>
                      <a:cubicBezTo>
                        <a:pt x="26" y="7"/>
                        <a:pt x="26" y="7"/>
                        <a:pt x="26" y="7"/>
                      </a:cubicBezTo>
                      <a:cubicBezTo>
                        <a:pt x="26" y="6"/>
                        <a:pt x="26" y="6"/>
                        <a:pt x="26" y="6"/>
                      </a:cubicBezTo>
                      <a:cubicBezTo>
                        <a:pt x="25" y="6"/>
                        <a:pt x="25" y="6"/>
                        <a:pt x="25" y="6"/>
                      </a:cubicBezTo>
                      <a:cubicBezTo>
                        <a:pt x="25" y="6"/>
                        <a:pt x="25" y="6"/>
                        <a:pt x="25" y="6"/>
                      </a:cubicBezTo>
                      <a:cubicBezTo>
                        <a:pt x="25" y="5"/>
                        <a:pt x="25" y="5"/>
                        <a:pt x="25" y="5"/>
                      </a:cubicBezTo>
                      <a:cubicBezTo>
                        <a:pt x="25" y="5"/>
                        <a:pt x="25" y="5"/>
                        <a:pt x="25" y="5"/>
                      </a:cubicBezTo>
                      <a:cubicBezTo>
                        <a:pt x="25" y="4"/>
                        <a:pt x="25" y="4"/>
                        <a:pt x="25" y="4"/>
                      </a:cubicBezTo>
                      <a:cubicBezTo>
                        <a:pt x="25" y="3"/>
                        <a:pt x="25" y="3"/>
                        <a:pt x="26" y="2"/>
                      </a:cubicBezTo>
                      <a:cubicBezTo>
                        <a:pt x="26" y="1"/>
                        <a:pt x="26" y="1"/>
                        <a:pt x="26" y="1"/>
                      </a:cubicBezTo>
                      <a:cubicBezTo>
                        <a:pt x="26" y="1"/>
                        <a:pt x="26" y="1"/>
                        <a:pt x="26" y="1"/>
                      </a:cubicBezTo>
                      <a:cubicBezTo>
                        <a:pt x="25" y="1"/>
                        <a:pt x="25" y="1"/>
                        <a:pt x="25" y="1"/>
                      </a:cubicBezTo>
                      <a:cubicBezTo>
                        <a:pt x="25" y="1"/>
                        <a:pt x="25" y="1"/>
                        <a:pt x="25" y="1"/>
                      </a:cubicBezTo>
                      <a:cubicBezTo>
                        <a:pt x="25" y="0"/>
                        <a:pt x="25" y="0"/>
                        <a:pt x="25" y="0"/>
                      </a:cubicBezTo>
                      <a:cubicBezTo>
                        <a:pt x="25" y="0"/>
                        <a:pt x="25" y="0"/>
                        <a:pt x="25" y="0"/>
                      </a:cubicBezTo>
                      <a:cubicBezTo>
                        <a:pt x="25" y="0"/>
                        <a:pt x="25" y="0"/>
                        <a:pt x="25" y="0"/>
                      </a:cubicBezTo>
                      <a:cubicBezTo>
                        <a:pt x="17" y="2"/>
                        <a:pt x="8" y="4"/>
                        <a:pt x="0" y="6"/>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4" y="20"/>
                        <a:pt x="4" y="20"/>
                        <a:pt x="4" y="20"/>
                      </a:cubicBezTo>
                      <a:cubicBezTo>
                        <a:pt x="4" y="20"/>
                        <a:pt x="4" y="20"/>
                        <a:pt x="4" y="20"/>
                      </a:cubicBezTo>
                      <a:cubicBezTo>
                        <a:pt x="4" y="20"/>
                        <a:pt x="4" y="20"/>
                        <a:pt x="4" y="20"/>
                      </a:cubicBezTo>
                      <a:cubicBezTo>
                        <a:pt x="4" y="21"/>
                        <a:pt x="4" y="21"/>
                        <a:pt x="4" y="21"/>
                      </a:cubicBezTo>
                      <a:cubicBezTo>
                        <a:pt x="4" y="21"/>
                        <a:pt x="4" y="21"/>
                        <a:pt x="4" y="21"/>
                      </a:cubicBezTo>
                      <a:cubicBezTo>
                        <a:pt x="4" y="21"/>
                        <a:pt x="4" y="21"/>
                        <a:pt x="4" y="21"/>
                      </a:cubicBezTo>
                      <a:cubicBezTo>
                        <a:pt x="4" y="21"/>
                        <a:pt x="4" y="21"/>
                        <a:pt x="4" y="21"/>
                      </a:cubicBezTo>
                      <a:cubicBezTo>
                        <a:pt x="4" y="22"/>
                        <a:pt x="4" y="22"/>
                        <a:pt x="4"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3"/>
                        <a:pt x="3" y="23"/>
                        <a:pt x="3" y="23"/>
                      </a:cubicBezTo>
                      <a:cubicBezTo>
                        <a:pt x="3" y="23"/>
                        <a:pt x="3" y="23"/>
                        <a:pt x="3" y="23"/>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4" y="26"/>
                        <a:pt x="4" y="26"/>
                        <a:pt x="4" y="26"/>
                      </a:cubicBezTo>
                      <a:cubicBezTo>
                        <a:pt x="4" y="26"/>
                        <a:pt x="4" y="26"/>
                        <a:pt x="4" y="26"/>
                      </a:cubicBezTo>
                      <a:cubicBezTo>
                        <a:pt x="4" y="26"/>
                        <a:pt x="4" y="26"/>
                        <a:pt x="4" y="26"/>
                      </a:cubicBezTo>
                      <a:cubicBezTo>
                        <a:pt x="4" y="26"/>
                        <a:pt x="4" y="26"/>
                        <a:pt x="4" y="26"/>
                      </a:cubicBezTo>
                      <a:cubicBezTo>
                        <a:pt x="4" y="27"/>
                        <a:pt x="4" y="27"/>
                        <a:pt x="4" y="27"/>
                      </a:cubicBezTo>
                      <a:cubicBezTo>
                        <a:pt x="4" y="27"/>
                        <a:pt x="4" y="27"/>
                        <a:pt x="4" y="27"/>
                      </a:cubicBezTo>
                      <a:cubicBezTo>
                        <a:pt x="4" y="28"/>
                        <a:pt x="4" y="28"/>
                        <a:pt x="4" y="28"/>
                      </a:cubicBezTo>
                      <a:cubicBezTo>
                        <a:pt x="4" y="28"/>
                        <a:pt x="4" y="28"/>
                        <a:pt x="4"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0"/>
                        <a:pt x="5" y="30"/>
                        <a:pt x="5" y="30"/>
                      </a:cubicBezTo>
                      <a:cubicBezTo>
                        <a:pt x="6" y="31"/>
                        <a:pt x="6" y="31"/>
                        <a:pt x="6" y="31"/>
                      </a:cubicBezTo>
                      <a:cubicBezTo>
                        <a:pt x="6" y="31"/>
                        <a:pt x="6" y="31"/>
                        <a:pt x="6" y="31"/>
                      </a:cubicBezTo>
                      <a:cubicBezTo>
                        <a:pt x="5" y="33"/>
                        <a:pt x="5" y="33"/>
                        <a:pt x="5" y="33"/>
                      </a:cubicBezTo>
                      <a:cubicBezTo>
                        <a:pt x="5" y="33"/>
                        <a:pt x="5" y="33"/>
                        <a:pt x="5" y="33"/>
                      </a:cubicBezTo>
                      <a:cubicBezTo>
                        <a:pt x="5" y="33"/>
                        <a:pt x="5" y="33"/>
                        <a:pt x="5" y="33"/>
                      </a:cubicBezTo>
                      <a:cubicBezTo>
                        <a:pt x="5" y="34"/>
                        <a:pt x="5" y="34"/>
                        <a:pt x="5"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9" y="39"/>
                        <a:pt x="10" y="43"/>
                        <a:pt x="11" y="48"/>
                      </a:cubicBezTo>
                      <a:cubicBezTo>
                        <a:pt x="11" y="48"/>
                        <a:pt x="11" y="48"/>
                        <a:pt x="11" y="48"/>
                      </a:cubicBezTo>
                      <a:cubicBezTo>
                        <a:pt x="11" y="49"/>
                        <a:pt x="11" y="49"/>
                        <a:pt x="11" y="49"/>
                      </a:cubicBezTo>
                      <a:cubicBezTo>
                        <a:pt x="11" y="49"/>
                        <a:pt x="11" y="49"/>
                        <a:pt x="11" y="49"/>
                      </a:cubicBezTo>
                      <a:cubicBezTo>
                        <a:pt x="12" y="50"/>
                        <a:pt x="12" y="50"/>
                        <a:pt x="12" y="50"/>
                      </a:cubicBezTo>
                      <a:cubicBezTo>
                        <a:pt x="12" y="50"/>
                        <a:pt x="12" y="50"/>
                        <a:pt x="12" y="50"/>
                      </a:cubicBezTo>
                      <a:cubicBezTo>
                        <a:pt x="13" y="50"/>
                        <a:pt x="13" y="50"/>
                        <a:pt x="13" y="50"/>
                      </a:cubicBezTo>
                      <a:cubicBezTo>
                        <a:pt x="13" y="49"/>
                        <a:pt x="13" y="49"/>
                        <a:pt x="13" y="49"/>
                      </a:cubicBezTo>
                      <a:cubicBezTo>
                        <a:pt x="14" y="49"/>
                        <a:pt x="14" y="49"/>
                        <a:pt x="14" y="49"/>
                      </a:cubicBezTo>
                      <a:cubicBezTo>
                        <a:pt x="15" y="49"/>
                        <a:pt x="15" y="49"/>
                        <a:pt x="15" y="49"/>
                      </a:cubicBezTo>
                      <a:cubicBezTo>
                        <a:pt x="16" y="49"/>
                        <a:pt x="16" y="49"/>
                        <a:pt x="16" y="49"/>
                      </a:cubicBezTo>
                      <a:cubicBezTo>
                        <a:pt x="16" y="49"/>
                        <a:pt x="16" y="49"/>
                        <a:pt x="17" y="49"/>
                      </a:cubicBezTo>
                      <a:cubicBezTo>
                        <a:pt x="19" y="48"/>
                        <a:pt x="21" y="48"/>
                        <a:pt x="23" y="47"/>
                      </a:cubicBezTo>
                      <a:cubicBezTo>
                        <a:pt x="23" y="47"/>
                        <a:pt x="23" y="47"/>
                        <a:pt x="23" y="47"/>
                      </a:cubicBezTo>
                      <a:cubicBezTo>
                        <a:pt x="23" y="47"/>
                        <a:pt x="23" y="47"/>
                        <a:pt x="23" y="47"/>
                      </a:cubicBezTo>
                      <a:cubicBezTo>
                        <a:pt x="23" y="46"/>
                        <a:pt x="23" y="46"/>
                        <a:pt x="23" y="46"/>
                      </a:cubicBezTo>
                      <a:cubicBezTo>
                        <a:pt x="22" y="46"/>
                        <a:pt x="22" y="46"/>
                        <a:pt x="22" y="46"/>
                      </a:cubicBezTo>
                      <a:cubicBezTo>
                        <a:pt x="22" y="46"/>
                        <a:pt x="22" y="46"/>
                        <a:pt x="22" y="46"/>
                      </a:cubicBezTo>
                      <a:cubicBezTo>
                        <a:pt x="22" y="46"/>
                        <a:pt x="22" y="46"/>
                        <a:pt x="22" y="46"/>
                      </a:cubicBezTo>
                      <a:cubicBezTo>
                        <a:pt x="21" y="45"/>
                        <a:pt x="21" y="45"/>
                        <a:pt x="21" y="45"/>
                      </a:cubicBezTo>
                      <a:cubicBezTo>
                        <a:pt x="21" y="45"/>
                        <a:pt x="21" y="45"/>
                        <a:pt x="21" y="45"/>
                      </a:cubicBezTo>
                      <a:cubicBezTo>
                        <a:pt x="21" y="45"/>
                        <a:pt x="21" y="45"/>
                        <a:pt x="21" y="45"/>
                      </a:cubicBezTo>
                      <a:cubicBezTo>
                        <a:pt x="21" y="45"/>
                        <a:pt x="21" y="45"/>
                        <a:pt x="21" y="45"/>
                      </a:cubicBezTo>
                      <a:cubicBezTo>
                        <a:pt x="21" y="44"/>
                        <a:pt x="21" y="44"/>
                        <a:pt x="21" y="44"/>
                      </a:cubicBezTo>
                      <a:cubicBezTo>
                        <a:pt x="21" y="44"/>
                        <a:pt x="21" y="44"/>
                        <a:pt x="21" y="44"/>
                      </a:cubicBezTo>
                      <a:cubicBezTo>
                        <a:pt x="21" y="43"/>
                        <a:pt x="21" y="43"/>
                        <a:pt x="21" y="43"/>
                      </a:cubicBezTo>
                      <a:cubicBezTo>
                        <a:pt x="21" y="43"/>
                        <a:pt x="21" y="43"/>
                        <a:pt x="21" y="43"/>
                      </a:cubicBezTo>
                      <a:cubicBezTo>
                        <a:pt x="21" y="43"/>
                        <a:pt x="21" y="43"/>
                        <a:pt x="21" y="43"/>
                      </a:cubicBezTo>
                      <a:cubicBezTo>
                        <a:pt x="22" y="42"/>
                        <a:pt x="22" y="42"/>
                        <a:pt x="22" y="42"/>
                      </a:cubicBezTo>
                      <a:cubicBezTo>
                        <a:pt x="22" y="42"/>
                        <a:pt x="22" y="42"/>
                        <a:pt x="22" y="42"/>
                      </a:cubicBezTo>
                      <a:cubicBezTo>
                        <a:pt x="22" y="41"/>
                        <a:pt x="22" y="41"/>
                        <a:pt x="22" y="41"/>
                      </a:cubicBezTo>
                      <a:cubicBezTo>
                        <a:pt x="22" y="40"/>
                        <a:pt x="22" y="40"/>
                        <a:pt x="22" y="40"/>
                      </a:cubicBezTo>
                      <a:cubicBezTo>
                        <a:pt x="22" y="40"/>
                        <a:pt x="22" y="40"/>
                        <a:pt x="22" y="40"/>
                      </a:cubicBezTo>
                      <a:cubicBezTo>
                        <a:pt x="21" y="39"/>
                        <a:pt x="21" y="39"/>
                        <a:pt x="21" y="39"/>
                      </a:cubicBezTo>
                      <a:cubicBezTo>
                        <a:pt x="21" y="39"/>
                        <a:pt x="21" y="39"/>
                        <a:pt x="21" y="39"/>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6"/>
                        <a:pt x="21" y="36"/>
                        <a:pt x="21" y="36"/>
                      </a:cubicBezTo>
                      <a:cubicBezTo>
                        <a:pt x="21" y="36"/>
                        <a:pt x="21" y="36"/>
                        <a:pt x="21" y="36"/>
                      </a:cubicBezTo>
                      <a:cubicBezTo>
                        <a:pt x="21" y="35"/>
                        <a:pt x="21" y="35"/>
                        <a:pt x="21" y="35"/>
                      </a:cubicBezTo>
                      <a:cubicBezTo>
                        <a:pt x="20" y="32"/>
                        <a:pt x="20" y="32"/>
                        <a:pt x="20" y="32"/>
                      </a:cubicBezTo>
                      <a:cubicBezTo>
                        <a:pt x="20" y="31"/>
                        <a:pt x="20" y="31"/>
                        <a:pt x="20" y="31"/>
                      </a:cubicBezTo>
                      <a:cubicBezTo>
                        <a:pt x="20" y="31"/>
                        <a:pt x="20" y="31"/>
                        <a:pt x="20" y="31"/>
                      </a:cubicBezTo>
                      <a:cubicBezTo>
                        <a:pt x="21" y="30"/>
                        <a:pt x="21" y="30"/>
                        <a:pt x="21" y="30"/>
                      </a:cubicBezTo>
                      <a:cubicBezTo>
                        <a:pt x="21" y="30"/>
                        <a:pt x="21" y="30"/>
                        <a:pt x="21" y="30"/>
                      </a:cubicBezTo>
                      <a:cubicBezTo>
                        <a:pt x="21" y="29"/>
                        <a:pt x="21" y="29"/>
                        <a:pt x="21" y="29"/>
                      </a:cubicBezTo>
                      <a:cubicBezTo>
                        <a:pt x="21" y="29"/>
                        <a:pt x="21" y="29"/>
                        <a:pt x="21" y="29"/>
                      </a:cubicBezTo>
                      <a:cubicBezTo>
                        <a:pt x="21" y="28"/>
                        <a:pt x="21" y="28"/>
                        <a:pt x="21" y="28"/>
                      </a:cubicBezTo>
                      <a:cubicBezTo>
                        <a:pt x="21" y="28"/>
                        <a:pt x="21" y="28"/>
                        <a:pt x="21" y="28"/>
                      </a:cubicBezTo>
                      <a:cubicBezTo>
                        <a:pt x="21" y="27"/>
                        <a:pt x="21" y="27"/>
                        <a:pt x="21" y="27"/>
                      </a:cubicBezTo>
                      <a:cubicBezTo>
                        <a:pt x="21" y="27"/>
                        <a:pt x="21" y="27"/>
                        <a:pt x="21" y="27"/>
                      </a:cubicBezTo>
                      <a:cubicBezTo>
                        <a:pt x="22" y="26"/>
                        <a:pt x="22" y="26"/>
                        <a:pt x="22" y="26"/>
                      </a:cubicBezTo>
                      <a:cubicBezTo>
                        <a:pt x="22" y="26"/>
                        <a:pt x="22" y="26"/>
                        <a:pt x="22" y="26"/>
                      </a:cubicBezTo>
                      <a:cubicBezTo>
                        <a:pt x="22" y="25"/>
                        <a:pt x="22" y="25"/>
                        <a:pt x="22" y="25"/>
                      </a:cubicBezTo>
                      <a:cubicBezTo>
                        <a:pt x="22" y="25"/>
                        <a:pt x="22" y="25"/>
                        <a:pt x="22" y="25"/>
                      </a:cubicBezTo>
                      <a:cubicBezTo>
                        <a:pt x="22" y="24"/>
                        <a:pt x="22" y="24"/>
                        <a:pt x="22" y="24"/>
                      </a:cubicBezTo>
                      <a:cubicBezTo>
                        <a:pt x="22" y="24"/>
                        <a:pt x="22" y="24"/>
                        <a:pt x="22" y="24"/>
                      </a:cubicBezTo>
                      <a:cubicBezTo>
                        <a:pt x="22" y="24"/>
                        <a:pt x="22" y="24"/>
                        <a:pt x="22" y="24"/>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2" y="21"/>
                        <a:pt x="22" y="21"/>
                      </a:cubicBezTo>
                      <a:cubicBezTo>
                        <a:pt x="22" y="20"/>
                        <a:pt x="22" y="20"/>
                        <a:pt x="22" y="20"/>
                      </a:cubicBezTo>
                      <a:cubicBezTo>
                        <a:pt x="22" y="19"/>
                        <a:pt x="22" y="19"/>
                        <a:pt x="22" y="19"/>
                      </a:cubicBezTo>
                      <a:cubicBezTo>
                        <a:pt x="22" y="19"/>
                        <a:pt x="22" y="19"/>
                        <a:pt x="22" y="19"/>
                      </a:cubicBezTo>
                      <a:cubicBezTo>
                        <a:pt x="22" y="17"/>
                        <a:pt x="22" y="17"/>
                        <a:pt x="22" y="17"/>
                      </a:cubicBezTo>
                      <a:cubicBezTo>
                        <a:pt x="22" y="16"/>
                        <a:pt x="22" y="16"/>
                        <a:pt x="22" y="16"/>
                      </a:cubicBezTo>
                      <a:cubicBezTo>
                        <a:pt x="22" y="15"/>
                        <a:pt x="22" y="15"/>
                        <a:pt x="22" y="15"/>
                      </a:cubicBezTo>
                      <a:cubicBezTo>
                        <a:pt x="22" y="14"/>
                        <a:pt x="22" y="14"/>
                        <a:pt x="22" y="14"/>
                      </a:cubicBezTo>
                      <a:cubicBezTo>
                        <a:pt x="23" y="14"/>
                        <a:pt x="23" y="14"/>
                        <a:pt x="23" y="14"/>
                      </a:cubicBezTo>
                      <a:cubicBezTo>
                        <a:pt x="23" y="14"/>
                        <a:pt x="23" y="14"/>
                        <a:pt x="23" y="14"/>
                      </a:cubicBezTo>
                      <a:cubicBezTo>
                        <a:pt x="24" y="14"/>
                        <a:pt x="24" y="14"/>
                        <a:pt x="24" y="14"/>
                      </a:cubicBezTo>
                      <a:cubicBezTo>
                        <a:pt x="24" y="14"/>
                        <a:pt x="24" y="14"/>
                        <a:pt x="24" y="14"/>
                      </a:cubicBezTo>
                      <a:cubicBezTo>
                        <a:pt x="24" y="13"/>
                        <a:pt x="24" y="13"/>
                        <a:pt x="24" y="13"/>
                      </a:cubicBezTo>
                      <a:cubicBezTo>
                        <a:pt x="24" y="13"/>
                        <a:pt x="24" y="13"/>
                        <a:pt x="24" y="13"/>
                      </a:cubicBezTo>
                      <a:cubicBezTo>
                        <a:pt x="25" y="12"/>
                        <a:pt x="25" y="12"/>
                        <a:pt x="25" y="12"/>
                      </a:cubicBezTo>
                      <a:cubicBezTo>
                        <a:pt x="26" y="11"/>
                        <a:pt x="26" y="11"/>
                        <a:pt x="26" y="11"/>
                      </a:cubicBezTo>
                      <a:cubicBezTo>
                        <a:pt x="26" y="11"/>
                        <a:pt x="26" y="11"/>
                        <a:pt x="26" y="11"/>
                      </a:cubicBezTo>
                      <a:cubicBezTo>
                        <a:pt x="26" y="11"/>
                        <a:pt x="26" y="11"/>
                        <a:pt x="26" y="11"/>
                      </a:cubicBezTo>
                      <a:cubicBezTo>
                        <a:pt x="26" y="10"/>
                        <a:pt x="26" y="10"/>
                        <a:pt x="26" y="10"/>
                      </a:cubicBezTo>
                      <a:cubicBezTo>
                        <a:pt x="26" y="10"/>
                        <a:pt x="26" y="10"/>
                        <a:pt x="26" y="10"/>
                      </a:cubicBezTo>
                      <a:cubicBezTo>
                        <a:pt x="26" y="9"/>
                        <a:pt x="26" y="9"/>
                        <a:pt x="26" y="9"/>
                      </a:cubicBezTo>
                      <a:cubicBezTo>
                        <a:pt x="26" y="9"/>
                        <a:pt x="26" y="9"/>
                        <a:pt x="26" y="9"/>
                      </a:cubicBezTo>
                      <a:cubicBezTo>
                        <a:pt x="26" y="9"/>
                        <a:pt x="26" y="9"/>
                        <a:pt x="26" y="9"/>
                      </a:cubicBezTo>
                      <a:cubicBezTo>
                        <a:pt x="26" y="8"/>
                        <a:pt x="26" y="8"/>
                        <a:pt x="26" y="8"/>
                      </a:cubicBezTo>
                      <a:cubicBezTo>
                        <a:pt x="27" y="8"/>
                        <a:pt x="27" y="8"/>
                        <a:pt x="27" y="8"/>
                      </a:cubicBezTo>
                      <a:cubicBezTo>
                        <a:pt x="27" y="8"/>
                        <a:pt x="27" y="8"/>
                        <a:pt x="27" y="8"/>
                      </a:cubicBezTo>
                      <a:cubicBezTo>
                        <a:pt x="27" y="8"/>
                        <a:pt x="27" y="8"/>
                        <a:pt x="27" y="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25" name="Freeform 342">
                  <a:extLst>
                    <a:ext uri="{FF2B5EF4-FFF2-40B4-BE49-F238E27FC236}">
                      <a16:creationId xmlns="" xmlns:a16="http://schemas.microsoft.com/office/drawing/2014/main" id="{BCE28D46-C794-4899-9B46-ADB4C3C0ADED}"/>
                    </a:ext>
                  </a:extLst>
                </p:cNvPr>
                <p:cNvSpPr>
                  <a:spLocks noEditPoints="1"/>
                </p:cNvSpPr>
                <p:nvPr/>
              </p:nvSpPr>
              <p:spPr bwMode="auto">
                <a:xfrm>
                  <a:off x="7631843" y="3673477"/>
                  <a:ext cx="68153" cy="94365"/>
                </a:xfrm>
                <a:custGeom>
                  <a:avLst/>
                  <a:gdLst>
                    <a:gd name="T0" fmla="*/ 8 w 13"/>
                    <a:gd name="T1" fmla="*/ 8 h 18"/>
                    <a:gd name="T2" fmla="*/ 8 w 13"/>
                    <a:gd name="T3" fmla="*/ 7 h 18"/>
                    <a:gd name="T4" fmla="*/ 7 w 13"/>
                    <a:gd name="T5" fmla="*/ 6 h 18"/>
                    <a:gd name="T6" fmla="*/ 8 w 13"/>
                    <a:gd name="T7" fmla="*/ 6 h 18"/>
                    <a:gd name="T8" fmla="*/ 8 w 13"/>
                    <a:gd name="T9" fmla="*/ 6 h 18"/>
                    <a:gd name="T10" fmla="*/ 8 w 13"/>
                    <a:gd name="T11" fmla="*/ 5 h 18"/>
                    <a:gd name="T12" fmla="*/ 7 w 13"/>
                    <a:gd name="T13" fmla="*/ 4 h 18"/>
                    <a:gd name="T14" fmla="*/ 8 w 13"/>
                    <a:gd name="T15" fmla="*/ 5 h 18"/>
                    <a:gd name="T16" fmla="*/ 9 w 13"/>
                    <a:gd name="T17" fmla="*/ 5 h 18"/>
                    <a:gd name="T18" fmla="*/ 9 w 13"/>
                    <a:gd name="T19" fmla="*/ 5 h 18"/>
                    <a:gd name="T20" fmla="*/ 9 w 13"/>
                    <a:gd name="T21" fmla="*/ 6 h 18"/>
                    <a:gd name="T22" fmla="*/ 9 w 13"/>
                    <a:gd name="T23" fmla="*/ 6 h 18"/>
                    <a:gd name="T24" fmla="*/ 10 w 13"/>
                    <a:gd name="T25" fmla="*/ 6 h 18"/>
                    <a:gd name="T26" fmla="*/ 9 w 13"/>
                    <a:gd name="T27" fmla="*/ 5 h 18"/>
                    <a:gd name="T28" fmla="*/ 8 w 13"/>
                    <a:gd name="T29" fmla="*/ 4 h 18"/>
                    <a:gd name="T30" fmla="*/ 8 w 13"/>
                    <a:gd name="T31" fmla="*/ 4 h 18"/>
                    <a:gd name="T32" fmla="*/ 8 w 13"/>
                    <a:gd name="T33" fmla="*/ 3 h 18"/>
                    <a:gd name="T34" fmla="*/ 7 w 13"/>
                    <a:gd name="T35" fmla="*/ 2 h 18"/>
                    <a:gd name="T36" fmla="*/ 7 w 13"/>
                    <a:gd name="T37" fmla="*/ 2 h 18"/>
                    <a:gd name="T38" fmla="*/ 5 w 13"/>
                    <a:gd name="T39" fmla="*/ 0 h 18"/>
                    <a:gd name="T40" fmla="*/ 3 w 13"/>
                    <a:gd name="T41" fmla="*/ 13 h 18"/>
                    <a:gd name="T42" fmla="*/ 3 w 13"/>
                    <a:gd name="T43" fmla="*/ 15 h 18"/>
                    <a:gd name="T44" fmla="*/ 6 w 13"/>
                    <a:gd name="T45" fmla="*/ 13 h 18"/>
                    <a:gd name="T46" fmla="*/ 8 w 13"/>
                    <a:gd name="T47" fmla="*/ 13 h 18"/>
                    <a:gd name="T48" fmla="*/ 8 w 13"/>
                    <a:gd name="T49" fmla="*/ 12 h 18"/>
                    <a:gd name="T50" fmla="*/ 8 w 13"/>
                    <a:gd name="T51" fmla="*/ 17 h 18"/>
                    <a:gd name="T52" fmla="*/ 8 w 13"/>
                    <a:gd name="T53" fmla="*/ 16 h 18"/>
                    <a:gd name="T54" fmla="*/ 7 w 13"/>
                    <a:gd name="T55" fmla="*/ 16 h 18"/>
                    <a:gd name="T56" fmla="*/ 7 w 13"/>
                    <a:gd name="T57" fmla="*/ 17 h 18"/>
                    <a:gd name="T58" fmla="*/ 8 w 13"/>
                    <a:gd name="T59" fmla="*/ 17 h 18"/>
                    <a:gd name="T60" fmla="*/ 9 w 13"/>
                    <a:gd name="T61" fmla="*/ 9 h 18"/>
                    <a:gd name="T62" fmla="*/ 9 w 13"/>
                    <a:gd name="T63" fmla="*/ 8 h 18"/>
                    <a:gd name="T64" fmla="*/ 9 w 13"/>
                    <a:gd name="T65" fmla="*/ 10 h 18"/>
                    <a:gd name="T66" fmla="*/ 9 w 13"/>
                    <a:gd name="T67" fmla="*/ 10 h 18"/>
                    <a:gd name="T68" fmla="*/ 9 w 13"/>
                    <a:gd name="T69" fmla="*/ 10 h 18"/>
                    <a:gd name="T70" fmla="*/ 9 w 13"/>
                    <a:gd name="T71" fmla="*/ 10 h 18"/>
                    <a:gd name="T72" fmla="*/ 9 w 13"/>
                    <a:gd name="T73" fmla="*/ 7 h 18"/>
                    <a:gd name="T74" fmla="*/ 8 w 13"/>
                    <a:gd name="T75" fmla="*/ 7 h 18"/>
                    <a:gd name="T76" fmla="*/ 9 w 13"/>
                    <a:gd name="T77" fmla="*/ 8 h 18"/>
                    <a:gd name="T78" fmla="*/ 9 w 13"/>
                    <a:gd name="T79" fmla="*/ 8 h 18"/>
                    <a:gd name="T80" fmla="*/ 12 w 13"/>
                    <a:gd name="T81" fmla="*/ 6 h 18"/>
                    <a:gd name="T82" fmla="*/ 11 w 13"/>
                    <a:gd name="T83" fmla="*/ 7 h 18"/>
                    <a:gd name="T84" fmla="*/ 11 w 13"/>
                    <a:gd name="T85" fmla="*/ 9 h 18"/>
                    <a:gd name="T86" fmla="*/ 13 w 13"/>
                    <a:gd name="T87" fmla="*/ 9 h 18"/>
                    <a:gd name="T88" fmla="*/ 11 w 13"/>
                    <a:gd name="T89" fmla="*/ 9 h 18"/>
                    <a:gd name="T90" fmla="*/ 10 w 13"/>
                    <a:gd name="T91" fmla="*/ 6 h 18"/>
                    <a:gd name="T92" fmla="*/ 10 w 13"/>
                    <a:gd name="T93" fmla="*/ 7 h 18"/>
                    <a:gd name="T94" fmla="*/ 10 w 13"/>
                    <a:gd name="T95" fmla="*/ 8 h 18"/>
                    <a:gd name="T96" fmla="*/ 10 w 13"/>
                    <a:gd name="T97" fmla="*/ 9 h 18"/>
                    <a:gd name="T98" fmla="*/ 10 w 13"/>
                    <a:gd name="T99" fmla="*/ 10 h 18"/>
                    <a:gd name="T100" fmla="*/ 9 w 13"/>
                    <a:gd name="T101" fmla="*/ 11 h 18"/>
                    <a:gd name="T102" fmla="*/ 10 w 13"/>
                    <a:gd name="T103" fmla="*/ 10 h 18"/>
                    <a:gd name="T104" fmla="*/ 11 w 13"/>
                    <a:gd name="T10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8">
                      <a:moveTo>
                        <a:pt x="8" y="9"/>
                      </a:moveTo>
                      <a:cubicBezTo>
                        <a:pt x="8" y="9"/>
                        <a:pt x="8" y="9"/>
                        <a:pt x="8" y="9"/>
                      </a:cubicBezTo>
                      <a:cubicBezTo>
                        <a:pt x="8" y="9"/>
                        <a:pt x="8" y="9"/>
                        <a:pt x="8" y="9"/>
                      </a:cubicBezTo>
                      <a:cubicBezTo>
                        <a:pt x="8" y="8"/>
                        <a:pt x="8" y="8"/>
                        <a:pt x="8" y="8"/>
                      </a:cubicBezTo>
                      <a:cubicBezTo>
                        <a:pt x="8" y="8"/>
                        <a:pt x="8" y="8"/>
                        <a:pt x="8" y="8"/>
                      </a:cubicBezTo>
                      <a:cubicBezTo>
                        <a:pt x="8" y="8"/>
                        <a:pt x="8" y="8"/>
                        <a:pt x="8" y="8"/>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6"/>
                        <a:pt x="7" y="6"/>
                        <a:pt x="7" y="6"/>
                      </a:cubicBezTo>
                      <a:cubicBezTo>
                        <a:pt x="7" y="6"/>
                        <a:pt x="7" y="6"/>
                        <a:pt x="7" y="6"/>
                      </a:cubicBezTo>
                      <a:cubicBezTo>
                        <a:pt x="8" y="6"/>
                        <a:pt x="8" y="6"/>
                        <a:pt x="8" y="6"/>
                      </a:cubicBezTo>
                      <a:cubicBezTo>
                        <a:pt x="8" y="6"/>
                        <a:pt x="8" y="6"/>
                        <a:pt x="8" y="6"/>
                      </a:cubicBezTo>
                      <a:cubicBezTo>
                        <a:pt x="8" y="6"/>
                        <a:pt x="8" y="6"/>
                        <a:pt x="8" y="6"/>
                      </a:cubicBezTo>
                      <a:cubicBezTo>
                        <a:pt x="8" y="7"/>
                        <a:pt x="8" y="7"/>
                        <a:pt x="8" y="7"/>
                      </a:cubicBezTo>
                      <a:cubicBezTo>
                        <a:pt x="8" y="6"/>
                        <a:pt x="8" y="6"/>
                        <a:pt x="8" y="6"/>
                      </a:cubicBezTo>
                      <a:cubicBezTo>
                        <a:pt x="8" y="6"/>
                        <a:pt x="8" y="6"/>
                        <a:pt x="8" y="6"/>
                      </a:cubicBezTo>
                      <a:cubicBezTo>
                        <a:pt x="8" y="6"/>
                        <a:pt x="8" y="6"/>
                        <a:pt x="8" y="6"/>
                      </a:cubicBezTo>
                      <a:cubicBezTo>
                        <a:pt x="8" y="6"/>
                        <a:pt x="8" y="6"/>
                        <a:pt x="8" y="6"/>
                      </a:cubicBezTo>
                      <a:cubicBezTo>
                        <a:pt x="8" y="5"/>
                        <a:pt x="8" y="5"/>
                        <a:pt x="8" y="5"/>
                      </a:cubicBezTo>
                      <a:cubicBezTo>
                        <a:pt x="8" y="5"/>
                        <a:pt x="8" y="5"/>
                        <a:pt x="8" y="5"/>
                      </a:cubicBezTo>
                      <a:cubicBezTo>
                        <a:pt x="8" y="5"/>
                        <a:pt x="8" y="5"/>
                        <a:pt x="8"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8" y="4"/>
                        <a:pt x="8" y="4"/>
                        <a:pt x="8" y="4"/>
                      </a:cubicBezTo>
                      <a:cubicBezTo>
                        <a:pt x="8" y="5"/>
                        <a:pt x="8" y="5"/>
                        <a:pt x="8" y="5"/>
                      </a:cubicBezTo>
                      <a:cubicBezTo>
                        <a:pt x="8" y="5"/>
                        <a:pt x="8" y="5"/>
                        <a:pt x="8" y="5"/>
                      </a:cubicBezTo>
                      <a:cubicBezTo>
                        <a:pt x="8" y="5"/>
                        <a:pt x="8" y="5"/>
                        <a:pt x="8" y="5"/>
                      </a:cubicBezTo>
                      <a:cubicBezTo>
                        <a:pt x="8" y="5"/>
                        <a:pt x="8" y="5"/>
                        <a:pt x="8"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9" y="7"/>
                        <a:pt x="9" y="7"/>
                        <a:pt x="9" y="7"/>
                      </a:cubicBezTo>
                      <a:cubicBezTo>
                        <a:pt x="9" y="6"/>
                        <a:pt x="9" y="6"/>
                        <a:pt x="9" y="6"/>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4"/>
                        <a:pt x="9" y="4"/>
                        <a:pt x="9"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1"/>
                        <a:pt x="6" y="1"/>
                        <a:pt x="6" y="0"/>
                      </a:cubicBezTo>
                      <a:cubicBezTo>
                        <a:pt x="6" y="0"/>
                        <a:pt x="6" y="0"/>
                        <a:pt x="6" y="0"/>
                      </a:cubicBezTo>
                      <a:cubicBezTo>
                        <a:pt x="5" y="0"/>
                        <a:pt x="5" y="0"/>
                        <a:pt x="5" y="0"/>
                      </a:cubicBezTo>
                      <a:cubicBezTo>
                        <a:pt x="4" y="1"/>
                        <a:pt x="2" y="1"/>
                        <a:pt x="0" y="2"/>
                      </a:cubicBezTo>
                      <a:cubicBezTo>
                        <a:pt x="1" y="5"/>
                        <a:pt x="2" y="8"/>
                        <a:pt x="3" y="11"/>
                      </a:cubicBezTo>
                      <a:cubicBezTo>
                        <a:pt x="3" y="12"/>
                        <a:pt x="3" y="12"/>
                        <a:pt x="3" y="13"/>
                      </a:cubicBezTo>
                      <a:cubicBezTo>
                        <a:pt x="3" y="13"/>
                        <a:pt x="3" y="13"/>
                        <a:pt x="3" y="13"/>
                      </a:cubicBezTo>
                      <a:cubicBezTo>
                        <a:pt x="3" y="13"/>
                        <a:pt x="3" y="13"/>
                        <a:pt x="3" y="13"/>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6" y="13"/>
                        <a:pt x="6" y="13"/>
                        <a:pt x="6"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8" y="11"/>
                      </a:cubicBezTo>
                      <a:cubicBezTo>
                        <a:pt x="8" y="10"/>
                        <a:pt x="8" y="10"/>
                        <a:pt x="8" y="10"/>
                      </a:cubicBezTo>
                      <a:lnTo>
                        <a:pt x="8" y="9"/>
                      </a:lnTo>
                      <a:close/>
                      <a:moveTo>
                        <a:pt x="8" y="17"/>
                      </a:move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lose/>
                      <a:moveTo>
                        <a:pt x="9" y="9"/>
                      </a:moveTo>
                      <a:cubicBezTo>
                        <a:pt x="9" y="9"/>
                        <a:pt x="9" y="9"/>
                        <a:pt x="9" y="9"/>
                      </a:cubicBezTo>
                      <a:cubicBezTo>
                        <a:pt x="9" y="9"/>
                        <a:pt x="9" y="9"/>
                        <a:pt x="9" y="9"/>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1"/>
                        <a:pt x="9" y="11"/>
                        <a:pt x="9" y="11"/>
                      </a:cubicBezTo>
                      <a:cubicBezTo>
                        <a:pt x="9" y="11"/>
                        <a:pt x="9" y="11"/>
                        <a:pt x="9" y="11"/>
                      </a:cubicBezTo>
                      <a:cubicBezTo>
                        <a:pt x="9" y="11"/>
                        <a:pt x="9" y="11"/>
                        <a:pt x="9" y="11"/>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lnTo>
                        <a:pt x="9" y="9"/>
                      </a:lnTo>
                      <a:close/>
                      <a:moveTo>
                        <a:pt x="9" y="8"/>
                      </a:moveTo>
                      <a:cubicBezTo>
                        <a:pt x="9" y="7"/>
                        <a:pt x="9" y="7"/>
                        <a:pt x="9" y="7"/>
                      </a:cubicBezTo>
                      <a:cubicBezTo>
                        <a:pt x="9" y="7"/>
                        <a:pt x="9" y="7"/>
                        <a:pt x="9" y="7"/>
                      </a:cubicBezTo>
                      <a:cubicBezTo>
                        <a:pt x="9" y="7"/>
                        <a:pt x="9" y="7"/>
                        <a:pt x="9" y="7"/>
                      </a:cubicBezTo>
                      <a:cubicBezTo>
                        <a:pt x="9" y="7"/>
                        <a:pt x="9" y="7"/>
                        <a:pt x="9" y="7"/>
                      </a:cubicBezTo>
                      <a:cubicBezTo>
                        <a:pt x="9" y="6"/>
                        <a:pt x="9" y="6"/>
                        <a:pt x="9" y="6"/>
                      </a:cubicBezTo>
                      <a:cubicBezTo>
                        <a:pt x="8" y="7"/>
                        <a:pt x="8" y="7"/>
                        <a:pt x="8" y="7"/>
                      </a:cubicBezTo>
                      <a:cubicBezTo>
                        <a:pt x="8" y="7"/>
                        <a:pt x="8" y="7"/>
                        <a:pt x="8"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lose/>
                      <a:moveTo>
                        <a:pt x="12" y="9"/>
                      </a:moveTo>
                      <a:cubicBezTo>
                        <a:pt x="12" y="8"/>
                        <a:pt x="12" y="8"/>
                        <a:pt x="12" y="7"/>
                      </a:cubicBezTo>
                      <a:cubicBezTo>
                        <a:pt x="12" y="7"/>
                        <a:pt x="12" y="7"/>
                        <a:pt x="12" y="7"/>
                      </a:cubicBezTo>
                      <a:cubicBezTo>
                        <a:pt x="12" y="7"/>
                        <a:pt x="12" y="6"/>
                        <a:pt x="12" y="6"/>
                      </a:cubicBezTo>
                      <a:cubicBezTo>
                        <a:pt x="11" y="6"/>
                        <a:pt x="11" y="6"/>
                        <a:pt x="11" y="6"/>
                      </a:cubicBezTo>
                      <a:cubicBezTo>
                        <a:pt x="11" y="6"/>
                        <a:pt x="11" y="6"/>
                        <a:pt x="11" y="6"/>
                      </a:cubicBezTo>
                      <a:cubicBezTo>
                        <a:pt x="11" y="6"/>
                        <a:pt x="11" y="6"/>
                        <a:pt x="11" y="6"/>
                      </a:cubicBezTo>
                      <a:cubicBezTo>
                        <a:pt x="11" y="7"/>
                        <a:pt x="11" y="7"/>
                        <a:pt x="11" y="7"/>
                      </a:cubicBezTo>
                      <a:cubicBezTo>
                        <a:pt x="11" y="7"/>
                        <a:pt x="11" y="7"/>
                        <a:pt x="11" y="7"/>
                      </a:cubicBezTo>
                      <a:cubicBezTo>
                        <a:pt x="11" y="8"/>
                        <a:pt x="11" y="8"/>
                        <a:pt x="11" y="8"/>
                      </a:cubicBezTo>
                      <a:cubicBezTo>
                        <a:pt x="11" y="9"/>
                        <a:pt x="11" y="9"/>
                        <a:pt x="11" y="9"/>
                      </a:cubicBezTo>
                      <a:cubicBezTo>
                        <a:pt x="11" y="9"/>
                        <a:pt x="11" y="9"/>
                        <a:pt x="11" y="9"/>
                      </a:cubicBezTo>
                      <a:cubicBezTo>
                        <a:pt x="11" y="9"/>
                        <a:pt x="11" y="9"/>
                        <a:pt x="11" y="9"/>
                      </a:cubicBezTo>
                      <a:cubicBezTo>
                        <a:pt x="12" y="9"/>
                        <a:pt x="12" y="9"/>
                        <a:pt x="12" y="9"/>
                      </a:cubicBezTo>
                      <a:cubicBezTo>
                        <a:pt x="12" y="10"/>
                        <a:pt x="12" y="10"/>
                        <a:pt x="12" y="10"/>
                      </a:cubicBezTo>
                      <a:cubicBezTo>
                        <a:pt x="13" y="9"/>
                        <a:pt x="13" y="9"/>
                        <a:pt x="13" y="9"/>
                      </a:cubicBezTo>
                      <a:cubicBezTo>
                        <a:pt x="13" y="9"/>
                        <a:pt x="13" y="9"/>
                        <a:pt x="13" y="9"/>
                      </a:cubicBezTo>
                      <a:lnTo>
                        <a:pt x="12" y="9"/>
                      </a:lnTo>
                      <a:close/>
                      <a:moveTo>
                        <a:pt x="11" y="9"/>
                      </a:moveTo>
                      <a:cubicBezTo>
                        <a:pt x="11" y="9"/>
                        <a:pt x="11" y="9"/>
                        <a:pt x="11" y="9"/>
                      </a:cubicBezTo>
                      <a:cubicBezTo>
                        <a:pt x="11" y="9"/>
                        <a:pt x="11" y="9"/>
                        <a:pt x="11" y="9"/>
                      </a:cubicBezTo>
                      <a:cubicBezTo>
                        <a:pt x="10" y="7"/>
                        <a:pt x="10" y="7"/>
                        <a:pt x="10" y="7"/>
                      </a:cubicBezTo>
                      <a:cubicBezTo>
                        <a:pt x="10" y="7"/>
                        <a:pt x="10" y="7"/>
                        <a:pt x="10" y="7"/>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10"/>
                        <a:pt x="10" y="10"/>
                        <a:pt x="10" y="10"/>
                      </a:cubicBezTo>
                      <a:cubicBezTo>
                        <a:pt x="10" y="10"/>
                        <a:pt x="10" y="10"/>
                        <a:pt x="10" y="10"/>
                      </a:cubicBezTo>
                      <a:cubicBezTo>
                        <a:pt x="10" y="10"/>
                        <a:pt x="10" y="10"/>
                        <a:pt x="10" y="10"/>
                      </a:cubicBezTo>
                      <a:cubicBezTo>
                        <a:pt x="9" y="10"/>
                        <a:pt x="9" y="10"/>
                        <a:pt x="9" y="10"/>
                      </a:cubicBezTo>
                      <a:cubicBezTo>
                        <a:pt x="9" y="10"/>
                        <a:pt x="9" y="10"/>
                        <a:pt x="9" y="10"/>
                      </a:cubicBezTo>
                      <a:cubicBezTo>
                        <a:pt x="9" y="11"/>
                        <a:pt x="9" y="11"/>
                        <a:pt x="9" y="11"/>
                      </a:cubicBezTo>
                      <a:cubicBezTo>
                        <a:pt x="10" y="11"/>
                        <a:pt x="10" y="11"/>
                        <a:pt x="10" y="11"/>
                      </a:cubicBezTo>
                      <a:cubicBezTo>
                        <a:pt x="10" y="11"/>
                        <a:pt x="10" y="11"/>
                        <a:pt x="10" y="11"/>
                      </a:cubicBezTo>
                      <a:cubicBezTo>
                        <a:pt x="10" y="10"/>
                        <a:pt x="10" y="10"/>
                        <a:pt x="10" y="10"/>
                      </a:cubicBezTo>
                      <a:cubicBezTo>
                        <a:pt x="10" y="10"/>
                        <a:pt x="10" y="10"/>
                        <a:pt x="10" y="10"/>
                      </a:cubicBezTo>
                      <a:cubicBezTo>
                        <a:pt x="10" y="10"/>
                        <a:pt x="10" y="10"/>
                        <a:pt x="10" y="10"/>
                      </a:cubicBezTo>
                      <a:cubicBezTo>
                        <a:pt x="11" y="10"/>
                        <a:pt x="11" y="10"/>
                        <a:pt x="11" y="10"/>
                      </a:cubicBezTo>
                      <a:cubicBezTo>
                        <a:pt x="11" y="10"/>
                        <a:pt x="11" y="10"/>
                        <a:pt x="11" y="10"/>
                      </a:cubicBezTo>
                      <a:cubicBezTo>
                        <a:pt x="11" y="9"/>
                        <a:pt x="11" y="9"/>
                        <a:pt x="11" y="9"/>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26" name="Freeform 343">
                  <a:extLst>
                    <a:ext uri="{FF2B5EF4-FFF2-40B4-BE49-F238E27FC236}">
                      <a16:creationId xmlns="" xmlns:a16="http://schemas.microsoft.com/office/drawing/2014/main" id="{C27834CD-9FA7-4595-80DC-551A85DDE8F1}"/>
                    </a:ext>
                  </a:extLst>
                </p:cNvPr>
                <p:cNvSpPr>
                  <a:spLocks/>
                </p:cNvSpPr>
                <p:nvPr/>
              </p:nvSpPr>
              <p:spPr bwMode="auto">
                <a:xfrm>
                  <a:off x="6971286" y="3746872"/>
                  <a:ext cx="487554" cy="314551"/>
                </a:xfrm>
                <a:custGeom>
                  <a:avLst/>
                  <a:gdLst>
                    <a:gd name="T0" fmla="*/ 90 w 93"/>
                    <a:gd name="T1" fmla="*/ 32 h 60"/>
                    <a:gd name="T2" fmla="*/ 88 w 93"/>
                    <a:gd name="T3" fmla="*/ 31 h 60"/>
                    <a:gd name="T4" fmla="*/ 87 w 93"/>
                    <a:gd name="T5" fmla="*/ 30 h 60"/>
                    <a:gd name="T6" fmla="*/ 85 w 93"/>
                    <a:gd name="T7" fmla="*/ 27 h 60"/>
                    <a:gd name="T8" fmla="*/ 84 w 93"/>
                    <a:gd name="T9" fmla="*/ 27 h 60"/>
                    <a:gd name="T10" fmla="*/ 83 w 93"/>
                    <a:gd name="T11" fmla="*/ 26 h 60"/>
                    <a:gd name="T12" fmla="*/ 83 w 93"/>
                    <a:gd name="T13" fmla="*/ 25 h 60"/>
                    <a:gd name="T14" fmla="*/ 83 w 93"/>
                    <a:gd name="T15" fmla="*/ 24 h 60"/>
                    <a:gd name="T16" fmla="*/ 83 w 93"/>
                    <a:gd name="T17" fmla="*/ 23 h 60"/>
                    <a:gd name="T18" fmla="*/ 84 w 93"/>
                    <a:gd name="T19" fmla="*/ 23 h 60"/>
                    <a:gd name="T20" fmla="*/ 84 w 93"/>
                    <a:gd name="T21" fmla="*/ 22 h 60"/>
                    <a:gd name="T22" fmla="*/ 84 w 93"/>
                    <a:gd name="T23" fmla="*/ 20 h 60"/>
                    <a:gd name="T24" fmla="*/ 83 w 93"/>
                    <a:gd name="T25" fmla="*/ 20 h 60"/>
                    <a:gd name="T26" fmla="*/ 83 w 93"/>
                    <a:gd name="T27" fmla="*/ 20 h 60"/>
                    <a:gd name="T28" fmla="*/ 83 w 93"/>
                    <a:gd name="T29" fmla="*/ 19 h 60"/>
                    <a:gd name="T30" fmla="*/ 84 w 93"/>
                    <a:gd name="T31" fmla="*/ 18 h 60"/>
                    <a:gd name="T32" fmla="*/ 85 w 93"/>
                    <a:gd name="T33" fmla="*/ 17 h 60"/>
                    <a:gd name="T34" fmla="*/ 85 w 93"/>
                    <a:gd name="T35" fmla="*/ 16 h 60"/>
                    <a:gd name="T36" fmla="*/ 86 w 93"/>
                    <a:gd name="T37" fmla="*/ 15 h 60"/>
                    <a:gd name="T38" fmla="*/ 86 w 93"/>
                    <a:gd name="T39" fmla="*/ 13 h 60"/>
                    <a:gd name="T40" fmla="*/ 87 w 93"/>
                    <a:gd name="T41" fmla="*/ 11 h 60"/>
                    <a:gd name="T42" fmla="*/ 87 w 93"/>
                    <a:gd name="T43" fmla="*/ 11 h 60"/>
                    <a:gd name="T44" fmla="*/ 87 w 93"/>
                    <a:gd name="T45" fmla="*/ 10 h 60"/>
                    <a:gd name="T46" fmla="*/ 87 w 93"/>
                    <a:gd name="T47" fmla="*/ 9 h 60"/>
                    <a:gd name="T48" fmla="*/ 86 w 93"/>
                    <a:gd name="T49" fmla="*/ 9 h 60"/>
                    <a:gd name="T50" fmla="*/ 85 w 93"/>
                    <a:gd name="T51" fmla="*/ 9 h 60"/>
                    <a:gd name="T52" fmla="*/ 83 w 93"/>
                    <a:gd name="T53" fmla="*/ 9 h 60"/>
                    <a:gd name="T54" fmla="*/ 81 w 93"/>
                    <a:gd name="T55" fmla="*/ 7 h 60"/>
                    <a:gd name="T56" fmla="*/ 81 w 93"/>
                    <a:gd name="T57" fmla="*/ 5 h 60"/>
                    <a:gd name="T58" fmla="*/ 81 w 93"/>
                    <a:gd name="T59" fmla="*/ 4 h 60"/>
                    <a:gd name="T60" fmla="*/ 80 w 93"/>
                    <a:gd name="T61" fmla="*/ 3 h 60"/>
                    <a:gd name="T62" fmla="*/ 79 w 93"/>
                    <a:gd name="T63" fmla="*/ 2 h 60"/>
                    <a:gd name="T64" fmla="*/ 78 w 93"/>
                    <a:gd name="T65" fmla="*/ 2 h 60"/>
                    <a:gd name="T66" fmla="*/ 77 w 93"/>
                    <a:gd name="T67" fmla="*/ 1 h 60"/>
                    <a:gd name="T68" fmla="*/ 76 w 93"/>
                    <a:gd name="T69" fmla="*/ 0 h 60"/>
                    <a:gd name="T70" fmla="*/ 8 w 93"/>
                    <a:gd name="T71" fmla="*/ 10 h 60"/>
                    <a:gd name="T72" fmla="*/ 6 w 93"/>
                    <a:gd name="T73" fmla="*/ 12 h 60"/>
                    <a:gd name="T74" fmla="*/ 6 w 93"/>
                    <a:gd name="T75" fmla="*/ 12 h 60"/>
                    <a:gd name="T76" fmla="*/ 6 w 93"/>
                    <a:gd name="T77" fmla="*/ 11 h 60"/>
                    <a:gd name="T78" fmla="*/ 5 w 93"/>
                    <a:gd name="T79" fmla="*/ 12 h 60"/>
                    <a:gd name="T80" fmla="*/ 5 w 93"/>
                    <a:gd name="T81" fmla="*/ 13 h 60"/>
                    <a:gd name="T82" fmla="*/ 1 w 93"/>
                    <a:gd name="T83" fmla="*/ 15 h 60"/>
                    <a:gd name="T84" fmla="*/ 5 w 93"/>
                    <a:gd name="T85" fmla="*/ 42 h 60"/>
                    <a:gd name="T86" fmla="*/ 8 w 93"/>
                    <a:gd name="T87" fmla="*/ 60 h 60"/>
                    <a:gd name="T88" fmla="*/ 79 w 93"/>
                    <a:gd name="T89" fmla="*/ 45 h 60"/>
                    <a:gd name="T90" fmla="*/ 80 w 93"/>
                    <a:gd name="T91" fmla="*/ 43 h 60"/>
                    <a:gd name="T92" fmla="*/ 83 w 93"/>
                    <a:gd name="T93" fmla="*/ 43 h 60"/>
                    <a:gd name="T94" fmla="*/ 84 w 93"/>
                    <a:gd name="T95" fmla="*/ 42 h 60"/>
                    <a:gd name="T96" fmla="*/ 86 w 93"/>
                    <a:gd name="T97" fmla="*/ 41 h 60"/>
                    <a:gd name="T98" fmla="*/ 88 w 93"/>
                    <a:gd name="T99" fmla="*/ 40 h 60"/>
                    <a:gd name="T100" fmla="*/ 88 w 93"/>
                    <a:gd name="T101" fmla="*/ 38 h 60"/>
                    <a:gd name="T102" fmla="*/ 89 w 93"/>
                    <a:gd name="T103" fmla="*/ 37 h 60"/>
                    <a:gd name="T104" fmla="*/ 91 w 93"/>
                    <a:gd name="T105" fmla="*/ 36 h 60"/>
                    <a:gd name="T106" fmla="*/ 92 w 93"/>
                    <a:gd name="T107" fmla="*/ 35 h 60"/>
                    <a:gd name="T108" fmla="*/ 92 w 93"/>
                    <a:gd name="T109" fmla="*/ 3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 h="60">
                      <a:moveTo>
                        <a:pt x="92" y="33"/>
                      </a:moveTo>
                      <a:cubicBezTo>
                        <a:pt x="92" y="33"/>
                        <a:pt x="92" y="33"/>
                        <a:pt x="92" y="33"/>
                      </a:cubicBezTo>
                      <a:cubicBezTo>
                        <a:pt x="91" y="32"/>
                        <a:pt x="91" y="32"/>
                        <a:pt x="91" y="32"/>
                      </a:cubicBezTo>
                      <a:cubicBezTo>
                        <a:pt x="90" y="32"/>
                        <a:pt x="90" y="32"/>
                        <a:pt x="90" y="32"/>
                      </a:cubicBezTo>
                      <a:cubicBezTo>
                        <a:pt x="90" y="31"/>
                        <a:pt x="90" y="31"/>
                        <a:pt x="90" y="31"/>
                      </a:cubicBezTo>
                      <a:cubicBezTo>
                        <a:pt x="90" y="31"/>
                        <a:pt x="90" y="31"/>
                        <a:pt x="90" y="31"/>
                      </a:cubicBezTo>
                      <a:cubicBezTo>
                        <a:pt x="89" y="31"/>
                        <a:pt x="89" y="31"/>
                        <a:pt x="89" y="31"/>
                      </a:cubicBezTo>
                      <a:cubicBezTo>
                        <a:pt x="88" y="31"/>
                        <a:pt x="88" y="31"/>
                        <a:pt x="88" y="31"/>
                      </a:cubicBezTo>
                      <a:cubicBezTo>
                        <a:pt x="88" y="30"/>
                        <a:pt x="88" y="30"/>
                        <a:pt x="88" y="30"/>
                      </a:cubicBezTo>
                      <a:cubicBezTo>
                        <a:pt x="88" y="30"/>
                        <a:pt x="88" y="30"/>
                        <a:pt x="88" y="30"/>
                      </a:cubicBezTo>
                      <a:cubicBezTo>
                        <a:pt x="87" y="30"/>
                        <a:pt x="87" y="30"/>
                        <a:pt x="87" y="30"/>
                      </a:cubicBezTo>
                      <a:cubicBezTo>
                        <a:pt x="87" y="30"/>
                        <a:pt x="87" y="30"/>
                        <a:pt x="87" y="30"/>
                      </a:cubicBezTo>
                      <a:cubicBezTo>
                        <a:pt x="87" y="30"/>
                        <a:pt x="87" y="30"/>
                        <a:pt x="87" y="30"/>
                      </a:cubicBezTo>
                      <a:cubicBezTo>
                        <a:pt x="86" y="29"/>
                        <a:pt x="86" y="29"/>
                        <a:pt x="86" y="29"/>
                      </a:cubicBezTo>
                      <a:cubicBezTo>
                        <a:pt x="86" y="28"/>
                        <a:pt x="86" y="28"/>
                        <a:pt x="86" y="28"/>
                      </a:cubicBezTo>
                      <a:cubicBezTo>
                        <a:pt x="85" y="27"/>
                        <a:pt x="85" y="27"/>
                        <a:pt x="85" y="27"/>
                      </a:cubicBezTo>
                      <a:cubicBezTo>
                        <a:pt x="85" y="27"/>
                        <a:pt x="85" y="27"/>
                        <a:pt x="85" y="27"/>
                      </a:cubicBezTo>
                      <a:cubicBezTo>
                        <a:pt x="84" y="27"/>
                        <a:pt x="84" y="27"/>
                        <a:pt x="84" y="27"/>
                      </a:cubicBezTo>
                      <a:cubicBezTo>
                        <a:pt x="84" y="27"/>
                        <a:pt x="84" y="27"/>
                        <a:pt x="84" y="27"/>
                      </a:cubicBezTo>
                      <a:cubicBezTo>
                        <a:pt x="84" y="27"/>
                        <a:pt x="84" y="27"/>
                        <a:pt x="84" y="27"/>
                      </a:cubicBezTo>
                      <a:cubicBezTo>
                        <a:pt x="84" y="27"/>
                        <a:pt x="84" y="27"/>
                        <a:pt x="84" y="27"/>
                      </a:cubicBezTo>
                      <a:cubicBezTo>
                        <a:pt x="84" y="26"/>
                        <a:pt x="84" y="26"/>
                        <a:pt x="84" y="26"/>
                      </a:cubicBezTo>
                      <a:cubicBezTo>
                        <a:pt x="84" y="26"/>
                        <a:pt x="84" y="26"/>
                        <a:pt x="84" y="26"/>
                      </a:cubicBezTo>
                      <a:cubicBezTo>
                        <a:pt x="83" y="26"/>
                        <a:pt x="83" y="26"/>
                        <a:pt x="83" y="26"/>
                      </a:cubicBezTo>
                      <a:cubicBezTo>
                        <a:pt x="83" y="25"/>
                        <a:pt x="83" y="25"/>
                        <a:pt x="83" y="25"/>
                      </a:cubicBezTo>
                      <a:cubicBezTo>
                        <a:pt x="83" y="25"/>
                        <a:pt x="83" y="25"/>
                        <a:pt x="83" y="25"/>
                      </a:cubicBezTo>
                      <a:cubicBezTo>
                        <a:pt x="83" y="25"/>
                        <a:pt x="83" y="25"/>
                        <a:pt x="83" y="25"/>
                      </a:cubicBezTo>
                      <a:cubicBezTo>
                        <a:pt x="83" y="25"/>
                        <a:pt x="83" y="25"/>
                        <a:pt x="83" y="25"/>
                      </a:cubicBezTo>
                      <a:cubicBezTo>
                        <a:pt x="83" y="25"/>
                        <a:pt x="83" y="25"/>
                        <a:pt x="83" y="25"/>
                      </a:cubicBezTo>
                      <a:cubicBezTo>
                        <a:pt x="83" y="24"/>
                        <a:pt x="83" y="24"/>
                        <a:pt x="83" y="24"/>
                      </a:cubicBezTo>
                      <a:cubicBezTo>
                        <a:pt x="83" y="24"/>
                        <a:pt x="83" y="24"/>
                        <a:pt x="83" y="24"/>
                      </a:cubicBezTo>
                      <a:cubicBezTo>
                        <a:pt x="83" y="24"/>
                        <a:pt x="83" y="24"/>
                        <a:pt x="83" y="24"/>
                      </a:cubicBezTo>
                      <a:cubicBezTo>
                        <a:pt x="83" y="24"/>
                        <a:pt x="83" y="24"/>
                        <a:pt x="83" y="24"/>
                      </a:cubicBezTo>
                      <a:cubicBezTo>
                        <a:pt x="83" y="24"/>
                        <a:pt x="83" y="24"/>
                        <a:pt x="83" y="24"/>
                      </a:cubicBezTo>
                      <a:cubicBezTo>
                        <a:pt x="83" y="24"/>
                        <a:pt x="83" y="24"/>
                        <a:pt x="83" y="24"/>
                      </a:cubicBezTo>
                      <a:cubicBezTo>
                        <a:pt x="83" y="23"/>
                        <a:pt x="83" y="23"/>
                        <a:pt x="83" y="23"/>
                      </a:cubicBezTo>
                      <a:cubicBezTo>
                        <a:pt x="83" y="23"/>
                        <a:pt x="83" y="23"/>
                        <a:pt x="83" y="23"/>
                      </a:cubicBezTo>
                      <a:cubicBezTo>
                        <a:pt x="84" y="23"/>
                        <a:pt x="84" y="23"/>
                        <a:pt x="84" y="23"/>
                      </a:cubicBezTo>
                      <a:cubicBezTo>
                        <a:pt x="84" y="23"/>
                        <a:pt x="84" y="23"/>
                        <a:pt x="84" y="23"/>
                      </a:cubicBezTo>
                      <a:cubicBezTo>
                        <a:pt x="84" y="23"/>
                        <a:pt x="84" y="23"/>
                        <a:pt x="84" y="23"/>
                      </a:cubicBezTo>
                      <a:cubicBezTo>
                        <a:pt x="84" y="22"/>
                        <a:pt x="84" y="22"/>
                        <a:pt x="84" y="22"/>
                      </a:cubicBezTo>
                      <a:cubicBezTo>
                        <a:pt x="84" y="22"/>
                        <a:pt x="84" y="22"/>
                        <a:pt x="84" y="22"/>
                      </a:cubicBezTo>
                      <a:cubicBezTo>
                        <a:pt x="84" y="22"/>
                        <a:pt x="84" y="22"/>
                        <a:pt x="84" y="22"/>
                      </a:cubicBezTo>
                      <a:cubicBezTo>
                        <a:pt x="84" y="22"/>
                        <a:pt x="84" y="22"/>
                        <a:pt x="84" y="22"/>
                      </a:cubicBezTo>
                      <a:cubicBezTo>
                        <a:pt x="85" y="21"/>
                        <a:pt x="85" y="21"/>
                        <a:pt x="85" y="21"/>
                      </a:cubicBezTo>
                      <a:cubicBezTo>
                        <a:pt x="84" y="21"/>
                        <a:pt x="84" y="21"/>
                        <a:pt x="84" y="21"/>
                      </a:cubicBezTo>
                      <a:cubicBezTo>
                        <a:pt x="84" y="21"/>
                        <a:pt x="84" y="21"/>
                        <a:pt x="84" y="21"/>
                      </a:cubicBezTo>
                      <a:cubicBezTo>
                        <a:pt x="84" y="20"/>
                        <a:pt x="84" y="20"/>
                        <a:pt x="84" y="20"/>
                      </a:cubicBezTo>
                      <a:cubicBezTo>
                        <a:pt x="84" y="20"/>
                        <a:pt x="84" y="20"/>
                        <a:pt x="84" y="20"/>
                      </a:cubicBezTo>
                      <a:cubicBezTo>
                        <a:pt x="84" y="20"/>
                        <a:pt x="84" y="20"/>
                        <a:pt x="84" y="20"/>
                      </a:cubicBezTo>
                      <a:cubicBezTo>
                        <a:pt x="84" y="20"/>
                        <a:pt x="84" y="20"/>
                        <a:pt x="84"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19"/>
                        <a:pt x="83" y="19"/>
                        <a:pt x="83" y="19"/>
                      </a:cubicBezTo>
                      <a:cubicBezTo>
                        <a:pt x="83" y="19"/>
                        <a:pt x="83" y="19"/>
                        <a:pt x="83" y="19"/>
                      </a:cubicBezTo>
                      <a:cubicBezTo>
                        <a:pt x="83" y="19"/>
                        <a:pt x="83" y="19"/>
                        <a:pt x="83" y="19"/>
                      </a:cubicBezTo>
                      <a:cubicBezTo>
                        <a:pt x="83" y="19"/>
                        <a:pt x="83" y="19"/>
                        <a:pt x="83" y="19"/>
                      </a:cubicBezTo>
                      <a:cubicBezTo>
                        <a:pt x="84" y="18"/>
                        <a:pt x="84" y="18"/>
                        <a:pt x="84" y="18"/>
                      </a:cubicBezTo>
                      <a:cubicBezTo>
                        <a:pt x="84" y="18"/>
                        <a:pt x="84" y="18"/>
                        <a:pt x="84" y="18"/>
                      </a:cubicBezTo>
                      <a:cubicBezTo>
                        <a:pt x="84" y="18"/>
                        <a:pt x="84" y="18"/>
                        <a:pt x="84" y="18"/>
                      </a:cubicBezTo>
                      <a:cubicBezTo>
                        <a:pt x="84" y="18"/>
                        <a:pt x="84" y="18"/>
                        <a:pt x="84" y="18"/>
                      </a:cubicBezTo>
                      <a:cubicBezTo>
                        <a:pt x="85" y="17"/>
                        <a:pt x="85" y="17"/>
                        <a:pt x="85" y="17"/>
                      </a:cubicBezTo>
                      <a:cubicBezTo>
                        <a:pt x="85" y="17"/>
                        <a:pt x="85" y="17"/>
                        <a:pt x="85" y="17"/>
                      </a:cubicBezTo>
                      <a:cubicBezTo>
                        <a:pt x="85" y="17"/>
                        <a:pt x="85" y="17"/>
                        <a:pt x="85" y="17"/>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6" y="15"/>
                        <a:pt x="86" y="15"/>
                        <a:pt x="86" y="15"/>
                      </a:cubicBezTo>
                      <a:cubicBezTo>
                        <a:pt x="86" y="14"/>
                        <a:pt x="86" y="14"/>
                        <a:pt x="86" y="14"/>
                      </a:cubicBezTo>
                      <a:cubicBezTo>
                        <a:pt x="86" y="13"/>
                        <a:pt x="86" y="13"/>
                        <a:pt x="86" y="13"/>
                      </a:cubicBezTo>
                      <a:cubicBezTo>
                        <a:pt x="86" y="13"/>
                        <a:pt x="86" y="13"/>
                        <a:pt x="86" y="13"/>
                      </a:cubicBezTo>
                      <a:cubicBezTo>
                        <a:pt x="86" y="13"/>
                        <a:pt x="86" y="13"/>
                        <a:pt x="86" y="13"/>
                      </a:cubicBezTo>
                      <a:cubicBezTo>
                        <a:pt x="87" y="12"/>
                        <a:pt x="87" y="12"/>
                        <a:pt x="87" y="12"/>
                      </a:cubicBezTo>
                      <a:cubicBezTo>
                        <a:pt x="87" y="12"/>
                        <a:pt x="87" y="12"/>
                        <a:pt x="87" y="12"/>
                      </a:cubicBezTo>
                      <a:cubicBezTo>
                        <a:pt x="87" y="12"/>
                        <a:pt x="87" y="12"/>
                        <a:pt x="87" y="12"/>
                      </a:cubicBezTo>
                      <a:cubicBezTo>
                        <a:pt x="87" y="11"/>
                        <a:pt x="87" y="11"/>
                        <a:pt x="87" y="11"/>
                      </a:cubicBezTo>
                      <a:cubicBezTo>
                        <a:pt x="87" y="11"/>
                        <a:pt x="87" y="11"/>
                        <a:pt x="87" y="11"/>
                      </a:cubicBezTo>
                      <a:cubicBezTo>
                        <a:pt x="87" y="11"/>
                        <a:pt x="87" y="11"/>
                        <a:pt x="87" y="11"/>
                      </a:cubicBezTo>
                      <a:cubicBezTo>
                        <a:pt x="87" y="11"/>
                        <a:pt x="87" y="11"/>
                        <a:pt x="87" y="11"/>
                      </a:cubicBezTo>
                      <a:cubicBezTo>
                        <a:pt x="87" y="11"/>
                        <a:pt x="87" y="11"/>
                        <a:pt x="87" y="11"/>
                      </a:cubicBezTo>
                      <a:cubicBezTo>
                        <a:pt x="87" y="11"/>
                        <a:pt x="87" y="11"/>
                        <a:pt x="87" y="11"/>
                      </a:cubicBezTo>
                      <a:cubicBezTo>
                        <a:pt x="88" y="11"/>
                        <a:pt x="88" y="11"/>
                        <a:pt x="88" y="11"/>
                      </a:cubicBezTo>
                      <a:cubicBezTo>
                        <a:pt x="88" y="11"/>
                        <a:pt x="88" y="11"/>
                        <a:pt x="88" y="11"/>
                      </a:cubicBezTo>
                      <a:cubicBezTo>
                        <a:pt x="87" y="10"/>
                        <a:pt x="87" y="10"/>
                        <a:pt x="87" y="10"/>
                      </a:cubicBezTo>
                      <a:cubicBezTo>
                        <a:pt x="87" y="10"/>
                        <a:pt x="87" y="10"/>
                        <a:pt x="87" y="10"/>
                      </a:cubicBezTo>
                      <a:cubicBezTo>
                        <a:pt x="87" y="10"/>
                        <a:pt x="87" y="10"/>
                        <a:pt x="87" y="10"/>
                      </a:cubicBezTo>
                      <a:cubicBezTo>
                        <a:pt x="87" y="9"/>
                        <a:pt x="87" y="9"/>
                        <a:pt x="87" y="9"/>
                      </a:cubicBezTo>
                      <a:cubicBezTo>
                        <a:pt x="87" y="9"/>
                        <a:pt x="87" y="9"/>
                        <a:pt x="87" y="9"/>
                      </a:cubicBezTo>
                      <a:cubicBezTo>
                        <a:pt x="87" y="9"/>
                        <a:pt x="87" y="9"/>
                        <a:pt x="87" y="9"/>
                      </a:cubicBezTo>
                      <a:cubicBezTo>
                        <a:pt x="86" y="9"/>
                        <a:pt x="86" y="9"/>
                        <a:pt x="86" y="9"/>
                      </a:cubicBezTo>
                      <a:cubicBezTo>
                        <a:pt x="86" y="9"/>
                        <a:pt x="86" y="9"/>
                        <a:pt x="86" y="9"/>
                      </a:cubicBezTo>
                      <a:cubicBezTo>
                        <a:pt x="86" y="9"/>
                        <a:pt x="86" y="9"/>
                        <a:pt x="86" y="9"/>
                      </a:cubicBezTo>
                      <a:cubicBezTo>
                        <a:pt x="86" y="9"/>
                        <a:pt x="86" y="9"/>
                        <a:pt x="86" y="9"/>
                      </a:cubicBezTo>
                      <a:cubicBezTo>
                        <a:pt x="86" y="9"/>
                        <a:pt x="86" y="9"/>
                        <a:pt x="86" y="9"/>
                      </a:cubicBezTo>
                      <a:cubicBezTo>
                        <a:pt x="85" y="9"/>
                        <a:pt x="85" y="9"/>
                        <a:pt x="85" y="9"/>
                      </a:cubicBezTo>
                      <a:cubicBezTo>
                        <a:pt x="85" y="9"/>
                        <a:pt x="85" y="9"/>
                        <a:pt x="85" y="9"/>
                      </a:cubicBezTo>
                      <a:cubicBezTo>
                        <a:pt x="84" y="9"/>
                        <a:pt x="84" y="9"/>
                        <a:pt x="84" y="9"/>
                      </a:cubicBezTo>
                      <a:cubicBezTo>
                        <a:pt x="84" y="9"/>
                        <a:pt x="84" y="9"/>
                        <a:pt x="84" y="9"/>
                      </a:cubicBezTo>
                      <a:cubicBezTo>
                        <a:pt x="84" y="9"/>
                        <a:pt x="84" y="9"/>
                        <a:pt x="84" y="9"/>
                      </a:cubicBezTo>
                      <a:cubicBezTo>
                        <a:pt x="83" y="9"/>
                        <a:pt x="83" y="9"/>
                        <a:pt x="83" y="9"/>
                      </a:cubicBezTo>
                      <a:cubicBezTo>
                        <a:pt x="83" y="9"/>
                        <a:pt x="83" y="9"/>
                        <a:pt x="83" y="9"/>
                      </a:cubicBezTo>
                      <a:cubicBezTo>
                        <a:pt x="83" y="9"/>
                        <a:pt x="83" y="9"/>
                        <a:pt x="83" y="9"/>
                      </a:cubicBezTo>
                      <a:cubicBezTo>
                        <a:pt x="81" y="7"/>
                        <a:pt x="81" y="7"/>
                        <a:pt x="81" y="7"/>
                      </a:cubicBezTo>
                      <a:cubicBezTo>
                        <a:pt x="81" y="7"/>
                        <a:pt x="81" y="7"/>
                        <a:pt x="81" y="7"/>
                      </a:cubicBezTo>
                      <a:cubicBezTo>
                        <a:pt x="81" y="7"/>
                        <a:pt x="81" y="7"/>
                        <a:pt x="81" y="7"/>
                      </a:cubicBezTo>
                      <a:cubicBezTo>
                        <a:pt x="81" y="6"/>
                        <a:pt x="81" y="6"/>
                        <a:pt x="81" y="6"/>
                      </a:cubicBezTo>
                      <a:cubicBezTo>
                        <a:pt x="81" y="5"/>
                        <a:pt x="81" y="5"/>
                        <a:pt x="81" y="5"/>
                      </a:cubicBezTo>
                      <a:cubicBezTo>
                        <a:pt x="81" y="5"/>
                        <a:pt x="81" y="5"/>
                        <a:pt x="81" y="5"/>
                      </a:cubicBezTo>
                      <a:cubicBezTo>
                        <a:pt x="81" y="5"/>
                        <a:pt x="81" y="5"/>
                        <a:pt x="81" y="5"/>
                      </a:cubicBezTo>
                      <a:cubicBezTo>
                        <a:pt x="81" y="4"/>
                        <a:pt x="81" y="4"/>
                        <a:pt x="81" y="4"/>
                      </a:cubicBezTo>
                      <a:cubicBezTo>
                        <a:pt x="81" y="4"/>
                        <a:pt x="81" y="4"/>
                        <a:pt x="81" y="4"/>
                      </a:cubicBezTo>
                      <a:cubicBezTo>
                        <a:pt x="81" y="4"/>
                        <a:pt x="81" y="4"/>
                        <a:pt x="81" y="4"/>
                      </a:cubicBezTo>
                      <a:cubicBezTo>
                        <a:pt x="80" y="4"/>
                        <a:pt x="80" y="4"/>
                        <a:pt x="80" y="4"/>
                      </a:cubicBezTo>
                      <a:cubicBezTo>
                        <a:pt x="80" y="4"/>
                        <a:pt x="80" y="4"/>
                        <a:pt x="80" y="4"/>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79" y="2"/>
                        <a:pt x="79" y="2"/>
                        <a:pt x="79" y="2"/>
                      </a:cubicBezTo>
                      <a:cubicBezTo>
                        <a:pt x="79" y="2"/>
                        <a:pt x="79" y="2"/>
                        <a:pt x="79" y="2"/>
                      </a:cubicBezTo>
                      <a:cubicBezTo>
                        <a:pt x="79" y="2"/>
                        <a:pt x="79" y="2"/>
                        <a:pt x="79" y="2"/>
                      </a:cubicBezTo>
                      <a:cubicBezTo>
                        <a:pt x="78" y="2"/>
                        <a:pt x="78" y="2"/>
                        <a:pt x="78" y="2"/>
                      </a:cubicBezTo>
                      <a:cubicBezTo>
                        <a:pt x="78" y="2"/>
                        <a:pt x="78" y="2"/>
                        <a:pt x="78" y="2"/>
                      </a:cubicBezTo>
                      <a:cubicBezTo>
                        <a:pt x="77" y="2"/>
                        <a:pt x="77" y="2"/>
                        <a:pt x="77" y="2"/>
                      </a:cubicBezTo>
                      <a:cubicBezTo>
                        <a:pt x="77" y="2"/>
                        <a:pt x="77" y="2"/>
                        <a:pt x="77" y="2"/>
                      </a:cubicBezTo>
                      <a:cubicBezTo>
                        <a:pt x="77" y="1"/>
                        <a:pt x="77" y="1"/>
                        <a:pt x="77" y="1"/>
                      </a:cubicBezTo>
                      <a:cubicBezTo>
                        <a:pt x="77" y="1"/>
                        <a:pt x="77" y="1"/>
                        <a:pt x="77" y="1"/>
                      </a:cubicBezTo>
                      <a:cubicBezTo>
                        <a:pt x="76" y="1"/>
                        <a:pt x="76" y="1"/>
                        <a:pt x="76" y="1"/>
                      </a:cubicBezTo>
                      <a:cubicBezTo>
                        <a:pt x="76" y="1"/>
                        <a:pt x="76" y="1"/>
                        <a:pt x="76" y="1"/>
                      </a:cubicBezTo>
                      <a:cubicBezTo>
                        <a:pt x="76" y="1"/>
                        <a:pt x="76" y="1"/>
                        <a:pt x="76" y="1"/>
                      </a:cubicBezTo>
                      <a:cubicBezTo>
                        <a:pt x="76" y="0"/>
                        <a:pt x="76" y="0"/>
                        <a:pt x="76" y="0"/>
                      </a:cubicBezTo>
                      <a:cubicBezTo>
                        <a:pt x="54" y="5"/>
                        <a:pt x="33" y="10"/>
                        <a:pt x="11" y="14"/>
                      </a:cubicBezTo>
                      <a:cubicBezTo>
                        <a:pt x="11" y="12"/>
                        <a:pt x="11" y="10"/>
                        <a:pt x="10" y="8"/>
                      </a:cubicBezTo>
                      <a:cubicBezTo>
                        <a:pt x="9" y="9"/>
                        <a:pt x="9" y="9"/>
                        <a:pt x="9" y="9"/>
                      </a:cubicBezTo>
                      <a:cubicBezTo>
                        <a:pt x="8" y="10"/>
                        <a:pt x="8" y="10"/>
                        <a:pt x="8" y="10"/>
                      </a:cubicBezTo>
                      <a:cubicBezTo>
                        <a:pt x="8" y="10"/>
                        <a:pt x="8" y="10"/>
                        <a:pt x="8" y="10"/>
                      </a:cubicBezTo>
                      <a:cubicBezTo>
                        <a:pt x="7" y="11"/>
                        <a:pt x="7" y="11"/>
                        <a:pt x="7" y="11"/>
                      </a:cubicBezTo>
                      <a:cubicBezTo>
                        <a:pt x="7" y="11"/>
                        <a:pt x="7" y="11"/>
                        <a:pt x="7" y="11"/>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3"/>
                        <a:pt x="5" y="13"/>
                        <a:pt x="5" y="13"/>
                      </a:cubicBezTo>
                      <a:cubicBezTo>
                        <a:pt x="2" y="15"/>
                        <a:pt x="2" y="15"/>
                        <a:pt x="2" y="15"/>
                      </a:cubicBezTo>
                      <a:cubicBezTo>
                        <a:pt x="2" y="15"/>
                        <a:pt x="2" y="15"/>
                        <a:pt x="2" y="15"/>
                      </a:cubicBezTo>
                      <a:cubicBezTo>
                        <a:pt x="1" y="15"/>
                        <a:pt x="1" y="15"/>
                        <a:pt x="1" y="15"/>
                      </a:cubicBezTo>
                      <a:cubicBezTo>
                        <a:pt x="1" y="15"/>
                        <a:pt x="1" y="15"/>
                        <a:pt x="1" y="15"/>
                      </a:cubicBezTo>
                      <a:cubicBezTo>
                        <a:pt x="0" y="16"/>
                        <a:pt x="0" y="16"/>
                        <a:pt x="0" y="16"/>
                      </a:cubicBezTo>
                      <a:cubicBezTo>
                        <a:pt x="2" y="25"/>
                        <a:pt x="4" y="33"/>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6" y="48"/>
                        <a:pt x="7" y="54"/>
                        <a:pt x="8" y="60"/>
                      </a:cubicBezTo>
                      <a:cubicBezTo>
                        <a:pt x="32" y="56"/>
                        <a:pt x="55" y="51"/>
                        <a:pt x="79" y="46"/>
                      </a:cubicBezTo>
                      <a:cubicBezTo>
                        <a:pt x="79" y="46"/>
                        <a:pt x="79" y="46"/>
                        <a:pt x="79" y="46"/>
                      </a:cubicBezTo>
                      <a:cubicBezTo>
                        <a:pt x="79" y="46"/>
                        <a:pt x="79" y="46"/>
                        <a:pt x="79" y="46"/>
                      </a:cubicBezTo>
                      <a:cubicBezTo>
                        <a:pt x="79" y="45"/>
                        <a:pt x="79" y="45"/>
                        <a:pt x="79" y="45"/>
                      </a:cubicBezTo>
                      <a:cubicBezTo>
                        <a:pt x="79" y="44"/>
                        <a:pt x="79" y="44"/>
                        <a:pt x="79" y="44"/>
                      </a:cubicBezTo>
                      <a:cubicBezTo>
                        <a:pt x="80" y="44"/>
                        <a:pt x="80" y="44"/>
                        <a:pt x="80" y="44"/>
                      </a:cubicBezTo>
                      <a:cubicBezTo>
                        <a:pt x="80" y="44"/>
                        <a:pt x="80" y="44"/>
                        <a:pt x="80" y="44"/>
                      </a:cubicBezTo>
                      <a:cubicBezTo>
                        <a:pt x="80" y="43"/>
                        <a:pt x="80" y="43"/>
                        <a:pt x="80" y="43"/>
                      </a:cubicBezTo>
                      <a:cubicBezTo>
                        <a:pt x="81" y="43"/>
                        <a:pt x="81" y="43"/>
                        <a:pt x="81" y="43"/>
                      </a:cubicBezTo>
                      <a:cubicBezTo>
                        <a:pt x="82" y="43"/>
                        <a:pt x="82" y="43"/>
                        <a:pt x="82" y="43"/>
                      </a:cubicBezTo>
                      <a:cubicBezTo>
                        <a:pt x="82" y="43"/>
                        <a:pt x="82" y="43"/>
                        <a:pt x="82" y="43"/>
                      </a:cubicBezTo>
                      <a:cubicBezTo>
                        <a:pt x="83" y="43"/>
                        <a:pt x="83" y="43"/>
                        <a:pt x="83" y="43"/>
                      </a:cubicBezTo>
                      <a:cubicBezTo>
                        <a:pt x="83" y="43"/>
                        <a:pt x="83" y="43"/>
                        <a:pt x="83" y="43"/>
                      </a:cubicBezTo>
                      <a:cubicBezTo>
                        <a:pt x="83" y="43"/>
                        <a:pt x="84" y="43"/>
                        <a:pt x="84" y="43"/>
                      </a:cubicBezTo>
                      <a:cubicBezTo>
                        <a:pt x="84" y="43"/>
                        <a:pt x="84" y="43"/>
                        <a:pt x="84" y="43"/>
                      </a:cubicBezTo>
                      <a:cubicBezTo>
                        <a:pt x="84" y="42"/>
                        <a:pt x="84" y="42"/>
                        <a:pt x="84" y="42"/>
                      </a:cubicBezTo>
                      <a:cubicBezTo>
                        <a:pt x="84" y="42"/>
                        <a:pt x="84" y="42"/>
                        <a:pt x="84" y="42"/>
                      </a:cubicBezTo>
                      <a:cubicBezTo>
                        <a:pt x="85" y="42"/>
                        <a:pt x="85" y="42"/>
                        <a:pt x="85" y="42"/>
                      </a:cubicBezTo>
                      <a:cubicBezTo>
                        <a:pt x="85" y="41"/>
                        <a:pt x="85" y="41"/>
                        <a:pt x="85" y="41"/>
                      </a:cubicBezTo>
                      <a:cubicBezTo>
                        <a:pt x="86" y="41"/>
                        <a:pt x="86" y="41"/>
                        <a:pt x="86" y="41"/>
                      </a:cubicBezTo>
                      <a:cubicBezTo>
                        <a:pt x="86" y="41"/>
                        <a:pt x="86" y="41"/>
                        <a:pt x="86" y="41"/>
                      </a:cubicBezTo>
                      <a:cubicBezTo>
                        <a:pt x="87" y="41"/>
                        <a:pt x="87" y="41"/>
                        <a:pt x="87" y="41"/>
                      </a:cubicBezTo>
                      <a:cubicBezTo>
                        <a:pt x="88" y="40"/>
                        <a:pt x="88" y="40"/>
                        <a:pt x="88" y="40"/>
                      </a:cubicBezTo>
                      <a:cubicBezTo>
                        <a:pt x="88" y="40"/>
                        <a:pt x="88" y="40"/>
                        <a:pt x="88" y="40"/>
                      </a:cubicBezTo>
                      <a:cubicBezTo>
                        <a:pt x="88" y="39"/>
                        <a:pt x="88" y="39"/>
                        <a:pt x="88" y="39"/>
                      </a:cubicBezTo>
                      <a:cubicBezTo>
                        <a:pt x="88" y="39"/>
                        <a:pt x="88" y="39"/>
                        <a:pt x="88" y="39"/>
                      </a:cubicBezTo>
                      <a:cubicBezTo>
                        <a:pt x="88" y="39"/>
                        <a:pt x="88" y="39"/>
                        <a:pt x="88" y="39"/>
                      </a:cubicBezTo>
                      <a:cubicBezTo>
                        <a:pt x="88" y="38"/>
                        <a:pt x="88" y="38"/>
                        <a:pt x="88" y="38"/>
                      </a:cubicBezTo>
                      <a:cubicBezTo>
                        <a:pt x="88" y="38"/>
                        <a:pt x="88" y="38"/>
                        <a:pt x="88" y="38"/>
                      </a:cubicBezTo>
                      <a:cubicBezTo>
                        <a:pt x="89" y="38"/>
                        <a:pt x="89" y="38"/>
                        <a:pt x="89" y="38"/>
                      </a:cubicBezTo>
                      <a:cubicBezTo>
                        <a:pt x="89" y="37"/>
                        <a:pt x="89" y="37"/>
                        <a:pt x="89" y="37"/>
                      </a:cubicBezTo>
                      <a:cubicBezTo>
                        <a:pt x="89" y="37"/>
                        <a:pt x="89" y="37"/>
                        <a:pt x="89" y="37"/>
                      </a:cubicBezTo>
                      <a:cubicBezTo>
                        <a:pt x="89" y="37"/>
                        <a:pt x="89" y="37"/>
                        <a:pt x="89" y="37"/>
                      </a:cubicBezTo>
                      <a:cubicBezTo>
                        <a:pt x="90" y="36"/>
                        <a:pt x="90" y="36"/>
                        <a:pt x="90" y="36"/>
                      </a:cubicBezTo>
                      <a:cubicBezTo>
                        <a:pt x="90" y="36"/>
                        <a:pt x="90" y="36"/>
                        <a:pt x="90" y="36"/>
                      </a:cubicBezTo>
                      <a:cubicBezTo>
                        <a:pt x="91" y="36"/>
                        <a:pt x="91" y="36"/>
                        <a:pt x="91" y="36"/>
                      </a:cubicBezTo>
                      <a:cubicBezTo>
                        <a:pt x="91" y="36"/>
                        <a:pt x="91" y="36"/>
                        <a:pt x="91" y="36"/>
                      </a:cubicBezTo>
                      <a:cubicBezTo>
                        <a:pt x="91" y="35"/>
                        <a:pt x="91" y="35"/>
                        <a:pt x="91" y="35"/>
                      </a:cubicBezTo>
                      <a:cubicBezTo>
                        <a:pt x="91" y="35"/>
                        <a:pt x="91" y="35"/>
                        <a:pt x="91" y="35"/>
                      </a:cubicBezTo>
                      <a:cubicBezTo>
                        <a:pt x="92" y="35"/>
                        <a:pt x="92" y="35"/>
                        <a:pt x="92" y="35"/>
                      </a:cubicBezTo>
                      <a:cubicBezTo>
                        <a:pt x="92" y="34"/>
                        <a:pt x="92" y="34"/>
                        <a:pt x="92" y="34"/>
                      </a:cubicBezTo>
                      <a:cubicBezTo>
                        <a:pt x="92" y="34"/>
                        <a:pt x="92" y="34"/>
                        <a:pt x="92" y="34"/>
                      </a:cubicBezTo>
                      <a:cubicBezTo>
                        <a:pt x="93" y="34"/>
                        <a:pt x="93" y="34"/>
                        <a:pt x="93" y="34"/>
                      </a:cubicBezTo>
                      <a:lnTo>
                        <a:pt x="92" y="33"/>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27" name="Freeform 350">
                  <a:extLst>
                    <a:ext uri="{FF2B5EF4-FFF2-40B4-BE49-F238E27FC236}">
                      <a16:creationId xmlns="" xmlns:a16="http://schemas.microsoft.com/office/drawing/2014/main" id="{375A2A3E-AD71-44AB-8DAF-6EF4CEA0D720}"/>
                    </a:ext>
                  </a:extLst>
                </p:cNvPr>
                <p:cNvSpPr>
                  <a:spLocks noEditPoints="1"/>
                </p:cNvSpPr>
                <p:nvPr/>
              </p:nvSpPr>
              <p:spPr bwMode="auto">
                <a:xfrm>
                  <a:off x="7023711" y="3406108"/>
                  <a:ext cx="629102" cy="477069"/>
                </a:xfrm>
                <a:custGeom>
                  <a:avLst/>
                  <a:gdLst>
                    <a:gd name="T0" fmla="*/ 44 w 120"/>
                    <a:gd name="T1" fmla="*/ 24 h 91"/>
                    <a:gd name="T2" fmla="*/ 46 w 120"/>
                    <a:gd name="T3" fmla="*/ 21 h 91"/>
                    <a:gd name="T4" fmla="*/ 117 w 120"/>
                    <a:gd name="T5" fmla="*/ 68 h 91"/>
                    <a:gd name="T6" fmla="*/ 91 w 120"/>
                    <a:gd name="T7" fmla="*/ 80 h 91"/>
                    <a:gd name="T8" fmla="*/ 89 w 120"/>
                    <a:gd name="T9" fmla="*/ 75 h 91"/>
                    <a:gd name="T10" fmla="*/ 91 w 120"/>
                    <a:gd name="T11" fmla="*/ 83 h 91"/>
                    <a:gd name="T12" fmla="*/ 94 w 120"/>
                    <a:gd name="T13" fmla="*/ 80 h 91"/>
                    <a:gd name="T14" fmla="*/ 96 w 120"/>
                    <a:gd name="T15" fmla="*/ 74 h 91"/>
                    <a:gd name="T16" fmla="*/ 88 w 120"/>
                    <a:gd name="T17" fmla="*/ 28 h 91"/>
                    <a:gd name="T18" fmla="*/ 86 w 120"/>
                    <a:gd name="T19" fmla="*/ 28 h 91"/>
                    <a:gd name="T20" fmla="*/ 85 w 120"/>
                    <a:gd name="T21" fmla="*/ 23 h 91"/>
                    <a:gd name="T22" fmla="*/ 84 w 120"/>
                    <a:gd name="T23" fmla="*/ 20 h 91"/>
                    <a:gd name="T24" fmla="*/ 84 w 120"/>
                    <a:gd name="T25" fmla="*/ 15 h 91"/>
                    <a:gd name="T26" fmla="*/ 83 w 120"/>
                    <a:gd name="T27" fmla="*/ 10 h 91"/>
                    <a:gd name="T28" fmla="*/ 81 w 120"/>
                    <a:gd name="T29" fmla="*/ 4 h 91"/>
                    <a:gd name="T30" fmla="*/ 80 w 120"/>
                    <a:gd name="T31" fmla="*/ 2 h 91"/>
                    <a:gd name="T32" fmla="*/ 55 w 120"/>
                    <a:gd name="T33" fmla="*/ 8 h 91"/>
                    <a:gd name="T34" fmla="*/ 47 w 120"/>
                    <a:gd name="T35" fmla="*/ 22 h 91"/>
                    <a:gd name="T36" fmla="*/ 43 w 120"/>
                    <a:gd name="T37" fmla="*/ 28 h 91"/>
                    <a:gd name="T38" fmla="*/ 44 w 120"/>
                    <a:gd name="T39" fmla="*/ 29 h 91"/>
                    <a:gd name="T40" fmla="*/ 45 w 120"/>
                    <a:gd name="T41" fmla="*/ 32 h 91"/>
                    <a:gd name="T42" fmla="*/ 45 w 120"/>
                    <a:gd name="T43" fmla="*/ 34 h 91"/>
                    <a:gd name="T44" fmla="*/ 45 w 120"/>
                    <a:gd name="T45" fmla="*/ 39 h 91"/>
                    <a:gd name="T46" fmla="*/ 37 w 120"/>
                    <a:gd name="T47" fmla="*/ 45 h 91"/>
                    <a:gd name="T48" fmla="*/ 28 w 120"/>
                    <a:gd name="T49" fmla="*/ 48 h 91"/>
                    <a:gd name="T50" fmla="*/ 7 w 120"/>
                    <a:gd name="T51" fmla="*/ 54 h 91"/>
                    <a:gd name="T52" fmla="*/ 11 w 120"/>
                    <a:gd name="T53" fmla="*/ 58 h 91"/>
                    <a:gd name="T54" fmla="*/ 8 w 120"/>
                    <a:gd name="T55" fmla="*/ 65 h 91"/>
                    <a:gd name="T56" fmla="*/ 2 w 120"/>
                    <a:gd name="T57" fmla="*/ 72 h 91"/>
                    <a:gd name="T58" fmla="*/ 69 w 120"/>
                    <a:gd name="T59" fmla="*/ 67 h 91"/>
                    <a:gd name="T60" fmla="*/ 71 w 120"/>
                    <a:gd name="T61" fmla="*/ 72 h 91"/>
                    <a:gd name="T62" fmla="*/ 77 w 120"/>
                    <a:gd name="T63" fmla="*/ 74 h 91"/>
                    <a:gd name="T64" fmla="*/ 113 w 120"/>
                    <a:gd name="T65" fmla="*/ 73 h 91"/>
                    <a:gd name="T66" fmla="*/ 117 w 120"/>
                    <a:gd name="T67" fmla="*/ 72 h 91"/>
                    <a:gd name="T68" fmla="*/ 91 w 120"/>
                    <a:gd name="T69" fmla="*/ 83 h 91"/>
                    <a:gd name="T70" fmla="*/ 100 w 120"/>
                    <a:gd name="T71" fmla="*/ 85 h 91"/>
                    <a:gd name="T72" fmla="*/ 9 w 120"/>
                    <a:gd name="T73" fmla="*/ 55 h 91"/>
                    <a:gd name="T74" fmla="*/ 118 w 120"/>
                    <a:gd name="T75" fmla="*/ 72 h 91"/>
                    <a:gd name="T76" fmla="*/ 115 w 120"/>
                    <a:gd name="T77" fmla="*/ 74 h 91"/>
                    <a:gd name="T78" fmla="*/ 112 w 120"/>
                    <a:gd name="T79" fmla="*/ 77 h 91"/>
                    <a:gd name="T80" fmla="*/ 111 w 120"/>
                    <a:gd name="T81" fmla="*/ 75 h 91"/>
                    <a:gd name="T82" fmla="*/ 112 w 120"/>
                    <a:gd name="T83" fmla="*/ 73 h 91"/>
                    <a:gd name="T84" fmla="*/ 112 w 120"/>
                    <a:gd name="T85" fmla="*/ 73 h 91"/>
                    <a:gd name="T86" fmla="*/ 103 w 120"/>
                    <a:gd name="T87" fmla="*/ 78 h 91"/>
                    <a:gd name="T88" fmla="*/ 99 w 120"/>
                    <a:gd name="T89" fmla="*/ 79 h 91"/>
                    <a:gd name="T90" fmla="*/ 98 w 120"/>
                    <a:gd name="T91" fmla="*/ 79 h 91"/>
                    <a:gd name="T92" fmla="*/ 97 w 120"/>
                    <a:gd name="T93" fmla="*/ 80 h 91"/>
                    <a:gd name="T94" fmla="*/ 94 w 120"/>
                    <a:gd name="T95" fmla="*/ 83 h 91"/>
                    <a:gd name="T96" fmla="*/ 91 w 120"/>
                    <a:gd name="T97" fmla="*/ 86 h 91"/>
                    <a:gd name="T98" fmla="*/ 92 w 120"/>
                    <a:gd name="T99" fmla="*/ 88 h 91"/>
                    <a:gd name="T100" fmla="*/ 94 w 120"/>
                    <a:gd name="T101" fmla="*/ 86 h 91"/>
                    <a:gd name="T102" fmla="*/ 95 w 120"/>
                    <a:gd name="T103" fmla="*/ 87 h 91"/>
                    <a:gd name="T104" fmla="*/ 102 w 120"/>
                    <a:gd name="T105" fmla="*/ 83 h 91"/>
                    <a:gd name="T106" fmla="*/ 106 w 120"/>
                    <a:gd name="T107" fmla="*/ 81 h 91"/>
                    <a:gd name="T108" fmla="*/ 109 w 120"/>
                    <a:gd name="T109" fmla="*/ 80 h 91"/>
                    <a:gd name="T110" fmla="*/ 113 w 120"/>
                    <a:gd name="T111" fmla="*/ 77 h 91"/>
                    <a:gd name="T112" fmla="*/ 105 w 120"/>
                    <a:gd name="T113" fmla="*/ 82 h 91"/>
                    <a:gd name="T114" fmla="*/ 90 w 120"/>
                    <a:gd name="T115" fmla="*/ 87 h 91"/>
                    <a:gd name="T116" fmla="*/ 88 w 120"/>
                    <a:gd name="T117" fmla="*/ 90 h 91"/>
                    <a:gd name="T118" fmla="*/ 44 w 120"/>
                    <a:gd name="T119" fmla="*/ 2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0" h="91">
                      <a:moveTo>
                        <a:pt x="44" y="24"/>
                      </a:moveTo>
                      <a:cubicBezTo>
                        <a:pt x="44" y="24"/>
                        <a:pt x="44" y="24"/>
                        <a:pt x="44" y="24"/>
                      </a:cubicBezTo>
                      <a:cubicBezTo>
                        <a:pt x="44" y="24"/>
                        <a:pt x="44" y="24"/>
                        <a:pt x="44" y="24"/>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4" y="23"/>
                        <a:pt x="44" y="23"/>
                        <a:pt x="44" y="23"/>
                      </a:cubicBezTo>
                      <a:cubicBezTo>
                        <a:pt x="44" y="23"/>
                        <a:pt x="44" y="23"/>
                        <a:pt x="44" y="23"/>
                      </a:cubicBezTo>
                      <a:cubicBezTo>
                        <a:pt x="44" y="23"/>
                        <a:pt x="44" y="23"/>
                        <a:pt x="44" y="23"/>
                      </a:cubicBezTo>
                      <a:cubicBezTo>
                        <a:pt x="44" y="23"/>
                        <a:pt x="44" y="23"/>
                        <a:pt x="44" y="23"/>
                      </a:cubicBezTo>
                      <a:cubicBezTo>
                        <a:pt x="44" y="24"/>
                        <a:pt x="44" y="24"/>
                        <a:pt x="44" y="24"/>
                      </a:cubicBezTo>
                      <a:close/>
                      <a:moveTo>
                        <a:pt x="45" y="22"/>
                      </a:moveTo>
                      <a:cubicBezTo>
                        <a:pt x="45" y="22"/>
                        <a:pt x="45" y="22"/>
                        <a:pt x="45" y="22"/>
                      </a:cubicBezTo>
                      <a:cubicBezTo>
                        <a:pt x="46" y="23"/>
                        <a:pt x="46" y="23"/>
                        <a:pt x="46" y="23"/>
                      </a:cubicBezTo>
                      <a:cubicBezTo>
                        <a:pt x="46" y="23"/>
                        <a:pt x="46" y="23"/>
                        <a:pt x="46" y="23"/>
                      </a:cubicBezTo>
                      <a:cubicBezTo>
                        <a:pt x="46" y="23"/>
                        <a:pt x="46" y="23"/>
                        <a:pt x="46" y="23"/>
                      </a:cubicBezTo>
                      <a:cubicBezTo>
                        <a:pt x="46" y="22"/>
                        <a:pt x="46" y="22"/>
                        <a:pt x="46" y="22"/>
                      </a:cubicBezTo>
                      <a:cubicBezTo>
                        <a:pt x="46" y="22"/>
                        <a:pt x="46" y="22"/>
                        <a:pt x="46" y="22"/>
                      </a:cubicBezTo>
                      <a:cubicBezTo>
                        <a:pt x="47" y="22"/>
                        <a:pt x="47" y="22"/>
                        <a:pt x="47" y="22"/>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6" y="21"/>
                        <a:pt x="46" y="21"/>
                        <a:pt x="46" y="21"/>
                      </a:cubicBezTo>
                      <a:cubicBezTo>
                        <a:pt x="46" y="21"/>
                        <a:pt x="46" y="21"/>
                        <a:pt x="46" y="21"/>
                      </a:cubicBezTo>
                      <a:cubicBezTo>
                        <a:pt x="46" y="21"/>
                        <a:pt x="46" y="21"/>
                        <a:pt x="46" y="21"/>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lose/>
                      <a:moveTo>
                        <a:pt x="117" y="68"/>
                      </a:moveTo>
                      <a:cubicBezTo>
                        <a:pt x="117" y="68"/>
                        <a:pt x="117" y="68"/>
                        <a:pt x="117" y="68"/>
                      </a:cubicBezTo>
                      <a:cubicBezTo>
                        <a:pt x="117" y="68"/>
                        <a:pt x="117" y="68"/>
                        <a:pt x="117" y="68"/>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7" y="67"/>
                        <a:pt x="117" y="67"/>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lose/>
                      <a:moveTo>
                        <a:pt x="91" y="80"/>
                      </a:moveTo>
                      <a:cubicBezTo>
                        <a:pt x="91" y="79"/>
                        <a:pt x="91" y="79"/>
                        <a:pt x="91" y="79"/>
                      </a:cubicBezTo>
                      <a:cubicBezTo>
                        <a:pt x="90" y="78"/>
                        <a:pt x="90" y="78"/>
                        <a:pt x="90" y="78"/>
                      </a:cubicBezTo>
                      <a:cubicBezTo>
                        <a:pt x="90" y="77"/>
                        <a:pt x="90" y="77"/>
                        <a:pt x="90" y="77"/>
                      </a:cubicBezTo>
                      <a:cubicBezTo>
                        <a:pt x="90" y="77"/>
                        <a:pt x="90" y="77"/>
                        <a:pt x="90" y="77"/>
                      </a:cubicBezTo>
                      <a:cubicBezTo>
                        <a:pt x="90" y="76"/>
                        <a:pt x="90" y="76"/>
                        <a:pt x="90" y="76"/>
                      </a:cubicBezTo>
                      <a:cubicBezTo>
                        <a:pt x="89" y="76"/>
                        <a:pt x="89" y="76"/>
                        <a:pt x="89" y="76"/>
                      </a:cubicBezTo>
                      <a:cubicBezTo>
                        <a:pt x="89" y="76"/>
                        <a:pt x="89" y="76"/>
                        <a:pt x="89" y="76"/>
                      </a:cubicBezTo>
                      <a:cubicBezTo>
                        <a:pt x="89" y="76"/>
                        <a:pt x="89" y="76"/>
                        <a:pt x="89" y="76"/>
                      </a:cubicBezTo>
                      <a:cubicBezTo>
                        <a:pt x="89" y="75"/>
                        <a:pt x="89" y="75"/>
                        <a:pt x="89" y="75"/>
                      </a:cubicBezTo>
                      <a:cubicBezTo>
                        <a:pt x="88" y="75"/>
                        <a:pt x="88" y="75"/>
                        <a:pt x="88" y="75"/>
                      </a:cubicBezTo>
                      <a:cubicBezTo>
                        <a:pt x="88" y="75"/>
                        <a:pt x="88" y="75"/>
                        <a:pt x="88" y="75"/>
                      </a:cubicBezTo>
                      <a:cubicBezTo>
                        <a:pt x="88" y="75"/>
                        <a:pt x="88" y="75"/>
                        <a:pt x="88" y="75"/>
                      </a:cubicBezTo>
                      <a:cubicBezTo>
                        <a:pt x="88" y="74"/>
                        <a:pt x="88" y="74"/>
                        <a:pt x="88" y="74"/>
                      </a:cubicBezTo>
                      <a:cubicBezTo>
                        <a:pt x="89" y="74"/>
                        <a:pt x="89" y="74"/>
                        <a:pt x="89" y="74"/>
                      </a:cubicBezTo>
                      <a:cubicBezTo>
                        <a:pt x="89" y="74"/>
                        <a:pt x="89" y="74"/>
                        <a:pt x="89" y="74"/>
                      </a:cubicBezTo>
                      <a:cubicBezTo>
                        <a:pt x="89" y="74"/>
                        <a:pt x="89" y="74"/>
                        <a:pt x="89" y="74"/>
                      </a:cubicBezTo>
                      <a:cubicBezTo>
                        <a:pt x="89" y="75"/>
                        <a:pt x="89" y="75"/>
                        <a:pt x="89" y="75"/>
                      </a:cubicBezTo>
                      <a:cubicBezTo>
                        <a:pt x="89" y="75"/>
                        <a:pt x="89" y="75"/>
                        <a:pt x="89" y="75"/>
                      </a:cubicBezTo>
                      <a:cubicBezTo>
                        <a:pt x="89" y="75"/>
                        <a:pt x="89" y="75"/>
                        <a:pt x="89" y="75"/>
                      </a:cubicBezTo>
                      <a:cubicBezTo>
                        <a:pt x="90" y="76"/>
                        <a:pt x="90" y="76"/>
                        <a:pt x="90" y="76"/>
                      </a:cubicBezTo>
                      <a:cubicBezTo>
                        <a:pt x="90" y="76"/>
                        <a:pt x="90" y="76"/>
                        <a:pt x="90" y="76"/>
                      </a:cubicBezTo>
                      <a:cubicBezTo>
                        <a:pt x="90" y="76"/>
                        <a:pt x="90" y="76"/>
                        <a:pt x="90" y="76"/>
                      </a:cubicBezTo>
                      <a:cubicBezTo>
                        <a:pt x="91" y="77"/>
                        <a:pt x="91" y="77"/>
                        <a:pt x="91" y="77"/>
                      </a:cubicBezTo>
                      <a:cubicBezTo>
                        <a:pt x="91" y="77"/>
                        <a:pt x="91" y="77"/>
                        <a:pt x="91" y="77"/>
                      </a:cubicBezTo>
                      <a:cubicBezTo>
                        <a:pt x="91" y="79"/>
                        <a:pt x="91" y="79"/>
                        <a:pt x="91" y="79"/>
                      </a:cubicBezTo>
                      <a:cubicBezTo>
                        <a:pt x="91" y="79"/>
                        <a:pt x="91" y="79"/>
                        <a:pt x="91" y="79"/>
                      </a:cubicBezTo>
                      <a:cubicBezTo>
                        <a:pt x="91" y="80"/>
                        <a:pt x="91" y="80"/>
                        <a:pt x="91" y="80"/>
                      </a:cubicBezTo>
                      <a:cubicBezTo>
                        <a:pt x="91" y="81"/>
                        <a:pt x="91" y="81"/>
                        <a:pt x="91" y="81"/>
                      </a:cubicBezTo>
                      <a:cubicBezTo>
                        <a:pt x="91" y="82"/>
                        <a:pt x="91" y="82"/>
                        <a:pt x="91" y="82"/>
                      </a:cubicBezTo>
                      <a:cubicBezTo>
                        <a:pt x="91" y="82"/>
                        <a:pt x="91" y="82"/>
                        <a:pt x="91" y="82"/>
                      </a:cubicBezTo>
                      <a:cubicBezTo>
                        <a:pt x="91" y="82"/>
                        <a:pt x="91" y="82"/>
                        <a:pt x="91" y="82"/>
                      </a:cubicBezTo>
                      <a:cubicBezTo>
                        <a:pt x="91" y="83"/>
                        <a:pt x="91" y="83"/>
                        <a:pt x="91" y="83"/>
                      </a:cubicBezTo>
                      <a:cubicBezTo>
                        <a:pt x="91" y="83"/>
                        <a:pt x="91" y="83"/>
                        <a:pt x="91" y="83"/>
                      </a:cubicBezTo>
                      <a:cubicBezTo>
                        <a:pt x="91" y="83"/>
                        <a:pt x="91" y="83"/>
                        <a:pt x="91" y="83"/>
                      </a:cubicBezTo>
                      <a:cubicBezTo>
                        <a:pt x="91" y="83"/>
                        <a:pt x="91" y="83"/>
                        <a:pt x="91" y="83"/>
                      </a:cubicBezTo>
                      <a:cubicBezTo>
                        <a:pt x="91" y="84"/>
                        <a:pt x="91" y="84"/>
                        <a:pt x="91" y="84"/>
                      </a:cubicBezTo>
                      <a:cubicBezTo>
                        <a:pt x="92" y="83"/>
                        <a:pt x="92" y="83"/>
                        <a:pt x="92" y="83"/>
                      </a:cubicBezTo>
                      <a:cubicBezTo>
                        <a:pt x="92" y="83"/>
                        <a:pt x="92" y="83"/>
                        <a:pt x="92" y="83"/>
                      </a:cubicBezTo>
                      <a:cubicBezTo>
                        <a:pt x="93" y="83"/>
                        <a:pt x="93" y="83"/>
                        <a:pt x="93" y="83"/>
                      </a:cubicBezTo>
                      <a:cubicBezTo>
                        <a:pt x="93" y="83"/>
                        <a:pt x="93" y="83"/>
                        <a:pt x="93" y="83"/>
                      </a:cubicBezTo>
                      <a:cubicBezTo>
                        <a:pt x="93" y="83"/>
                        <a:pt x="93" y="83"/>
                        <a:pt x="93" y="83"/>
                      </a:cubicBezTo>
                      <a:cubicBezTo>
                        <a:pt x="93" y="83"/>
                        <a:pt x="93" y="83"/>
                        <a:pt x="93" y="83"/>
                      </a:cubicBezTo>
                      <a:cubicBezTo>
                        <a:pt x="93" y="82"/>
                        <a:pt x="93" y="82"/>
                        <a:pt x="93" y="82"/>
                      </a:cubicBezTo>
                      <a:cubicBezTo>
                        <a:pt x="93" y="82"/>
                        <a:pt x="93" y="82"/>
                        <a:pt x="93" y="82"/>
                      </a:cubicBezTo>
                      <a:cubicBezTo>
                        <a:pt x="93" y="82"/>
                        <a:pt x="93" y="82"/>
                        <a:pt x="93" y="82"/>
                      </a:cubicBezTo>
                      <a:cubicBezTo>
                        <a:pt x="93" y="82"/>
                        <a:pt x="93" y="82"/>
                        <a:pt x="93" y="82"/>
                      </a:cubicBezTo>
                      <a:cubicBezTo>
                        <a:pt x="93" y="82"/>
                        <a:pt x="93" y="82"/>
                        <a:pt x="93" y="82"/>
                      </a:cubicBezTo>
                      <a:cubicBezTo>
                        <a:pt x="93" y="81"/>
                        <a:pt x="93" y="81"/>
                        <a:pt x="93" y="81"/>
                      </a:cubicBezTo>
                      <a:cubicBezTo>
                        <a:pt x="93" y="81"/>
                        <a:pt x="93" y="81"/>
                        <a:pt x="93" y="81"/>
                      </a:cubicBezTo>
                      <a:cubicBezTo>
                        <a:pt x="94" y="80"/>
                        <a:pt x="94" y="80"/>
                        <a:pt x="94" y="80"/>
                      </a:cubicBezTo>
                      <a:cubicBezTo>
                        <a:pt x="94" y="80"/>
                        <a:pt x="94" y="80"/>
                        <a:pt x="94" y="80"/>
                      </a:cubicBezTo>
                      <a:cubicBezTo>
                        <a:pt x="94" y="80"/>
                        <a:pt x="94" y="80"/>
                        <a:pt x="94" y="80"/>
                      </a:cubicBezTo>
                      <a:cubicBezTo>
                        <a:pt x="94" y="80"/>
                        <a:pt x="94" y="80"/>
                        <a:pt x="94" y="80"/>
                      </a:cubicBezTo>
                      <a:cubicBezTo>
                        <a:pt x="94" y="80"/>
                        <a:pt x="94" y="80"/>
                        <a:pt x="94" y="80"/>
                      </a:cubicBezTo>
                      <a:cubicBezTo>
                        <a:pt x="95" y="79"/>
                        <a:pt x="95" y="79"/>
                        <a:pt x="95" y="79"/>
                      </a:cubicBezTo>
                      <a:cubicBezTo>
                        <a:pt x="95" y="79"/>
                        <a:pt x="95" y="79"/>
                        <a:pt x="95" y="79"/>
                      </a:cubicBezTo>
                      <a:cubicBezTo>
                        <a:pt x="95" y="79"/>
                        <a:pt x="95" y="79"/>
                        <a:pt x="95" y="79"/>
                      </a:cubicBezTo>
                      <a:cubicBezTo>
                        <a:pt x="95" y="79"/>
                        <a:pt x="95" y="79"/>
                        <a:pt x="95" y="79"/>
                      </a:cubicBezTo>
                      <a:cubicBezTo>
                        <a:pt x="95" y="79"/>
                        <a:pt x="94" y="79"/>
                        <a:pt x="94" y="78"/>
                      </a:cubicBezTo>
                      <a:cubicBezTo>
                        <a:pt x="94" y="78"/>
                        <a:pt x="94" y="78"/>
                        <a:pt x="94" y="78"/>
                      </a:cubicBezTo>
                      <a:cubicBezTo>
                        <a:pt x="94" y="78"/>
                        <a:pt x="94" y="78"/>
                        <a:pt x="94" y="78"/>
                      </a:cubicBezTo>
                      <a:cubicBezTo>
                        <a:pt x="94" y="78"/>
                        <a:pt x="94" y="78"/>
                        <a:pt x="94" y="78"/>
                      </a:cubicBezTo>
                      <a:cubicBezTo>
                        <a:pt x="94" y="78"/>
                        <a:pt x="94" y="78"/>
                        <a:pt x="94" y="78"/>
                      </a:cubicBezTo>
                      <a:cubicBezTo>
                        <a:pt x="94" y="78"/>
                        <a:pt x="94" y="78"/>
                        <a:pt x="94" y="78"/>
                      </a:cubicBezTo>
                      <a:cubicBezTo>
                        <a:pt x="94" y="78"/>
                        <a:pt x="93" y="78"/>
                        <a:pt x="93" y="77"/>
                      </a:cubicBezTo>
                      <a:cubicBezTo>
                        <a:pt x="93" y="77"/>
                        <a:pt x="93" y="77"/>
                        <a:pt x="93" y="77"/>
                      </a:cubicBezTo>
                      <a:cubicBezTo>
                        <a:pt x="93" y="77"/>
                        <a:pt x="93" y="77"/>
                        <a:pt x="93" y="77"/>
                      </a:cubicBezTo>
                      <a:cubicBezTo>
                        <a:pt x="94" y="76"/>
                        <a:pt x="95" y="75"/>
                        <a:pt x="96" y="74"/>
                      </a:cubicBezTo>
                      <a:cubicBezTo>
                        <a:pt x="96" y="74"/>
                        <a:pt x="96" y="74"/>
                        <a:pt x="96" y="74"/>
                      </a:cubicBezTo>
                      <a:cubicBezTo>
                        <a:pt x="96" y="74"/>
                        <a:pt x="96" y="74"/>
                        <a:pt x="96" y="74"/>
                      </a:cubicBezTo>
                      <a:cubicBezTo>
                        <a:pt x="95" y="73"/>
                        <a:pt x="95" y="73"/>
                        <a:pt x="95" y="73"/>
                      </a:cubicBezTo>
                      <a:cubicBezTo>
                        <a:pt x="94" y="68"/>
                        <a:pt x="93" y="63"/>
                        <a:pt x="92" y="58"/>
                      </a:cubicBezTo>
                      <a:cubicBezTo>
                        <a:pt x="92" y="58"/>
                        <a:pt x="92" y="58"/>
                        <a:pt x="92" y="58"/>
                      </a:cubicBezTo>
                      <a:cubicBezTo>
                        <a:pt x="92" y="53"/>
                        <a:pt x="92" y="49"/>
                        <a:pt x="92" y="44"/>
                      </a:cubicBezTo>
                      <a:cubicBezTo>
                        <a:pt x="92" y="44"/>
                        <a:pt x="92" y="44"/>
                        <a:pt x="92" y="44"/>
                      </a:cubicBezTo>
                      <a:cubicBezTo>
                        <a:pt x="92" y="44"/>
                        <a:pt x="92" y="44"/>
                        <a:pt x="92" y="44"/>
                      </a:cubicBezTo>
                      <a:cubicBezTo>
                        <a:pt x="91" y="43"/>
                        <a:pt x="91" y="43"/>
                        <a:pt x="91" y="43"/>
                      </a:cubicBezTo>
                      <a:cubicBezTo>
                        <a:pt x="91" y="43"/>
                        <a:pt x="91" y="43"/>
                        <a:pt x="91" y="43"/>
                      </a:cubicBezTo>
                      <a:cubicBezTo>
                        <a:pt x="91" y="42"/>
                        <a:pt x="91" y="42"/>
                        <a:pt x="91" y="42"/>
                      </a:cubicBezTo>
                      <a:cubicBezTo>
                        <a:pt x="91" y="42"/>
                        <a:pt x="91" y="42"/>
                        <a:pt x="91" y="42"/>
                      </a:cubicBezTo>
                      <a:cubicBezTo>
                        <a:pt x="90" y="37"/>
                        <a:pt x="89" y="33"/>
                        <a:pt x="88" y="28"/>
                      </a:cubicBezTo>
                      <a:cubicBezTo>
                        <a:pt x="88" y="28"/>
                        <a:pt x="88" y="28"/>
                        <a:pt x="88" y="28"/>
                      </a:cubicBezTo>
                      <a:cubicBezTo>
                        <a:pt x="88" y="28"/>
                        <a:pt x="88" y="28"/>
                        <a:pt x="88" y="28"/>
                      </a:cubicBezTo>
                      <a:cubicBezTo>
                        <a:pt x="88" y="28"/>
                        <a:pt x="88" y="28"/>
                        <a:pt x="88" y="28"/>
                      </a:cubicBezTo>
                      <a:cubicBezTo>
                        <a:pt x="88" y="28"/>
                        <a:pt x="88" y="28"/>
                        <a:pt x="88" y="28"/>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6" y="27"/>
                        <a:pt x="86" y="27"/>
                        <a:pt x="86" y="27"/>
                      </a:cubicBezTo>
                      <a:cubicBezTo>
                        <a:pt x="86" y="27"/>
                        <a:pt x="86" y="27"/>
                        <a:pt x="86" y="27"/>
                      </a:cubicBezTo>
                      <a:cubicBezTo>
                        <a:pt x="86" y="27"/>
                        <a:pt x="86" y="27"/>
                        <a:pt x="86" y="27"/>
                      </a:cubicBezTo>
                      <a:cubicBezTo>
                        <a:pt x="86" y="27"/>
                        <a:pt x="86" y="27"/>
                        <a:pt x="86" y="27"/>
                      </a:cubicBezTo>
                      <a:cubicBezTo>
                        <a:pt x="86" y="27"/>
                        <a:pt x="86" y="27"/>
                        <a:pt x="86" y="27"/>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5" y="28"/>
                        <a:pt x="85" y="28"/>
                        <a:pt x="85" y="28"/>
                      </a:cubicBezTo>
                      <a:cubicBezTo>
                        <a:pt x="85" y="27"/>
                        <a:pt x="85" y="27"/>
                        <a:pt x="85" y="27"/>
                      </a:cubicBezTo>
                      <a:cubicBezTo>
                        <a:pt x="85" y="27"/>
                        <a:pt x="85" y="27"/>
                        <a:pt x="85" y="27"/>
                      </a:cubicBezTo>
                      <a:cubicBezTo>
                        <a:pt x="85" y="27"/>
                        <a:pt x="85" y="27"/>
                        <a:pt x="85" y="27"/>
                      </a:cubicBezTo>
                      <a:cubicBezTo>
                        <a:pt x="86" y="25"/>
                        <a:pt x="86" y="25"/>
                        <a:pt x="86" y="25"/>
                      </a:cubicBezTo>
                      <a:cubicBezTo>
                        <a:pt x="86" y="25"/>
                        <a:pt x="86" y="25"/>
                        <a:pt x="86" y="25"/>
                      </a:cubicBezTo>
                      <a:cubicBezTo>
                        <a:pt x="85" y="24"/>
                        <a:pt x="85" y="24"/>
                        <a:pt x="85" y="24"/>
                      </a:cubicBezTo>
                      <a:cubicBezTo>
                        <a:pt x="85" y="24"/>
                        <a:pt x="85" y="24"/>
                        <a:pt x="85" y="24"/>
                      </a:cubicBezTo>
                      <a:cubicBezTo>
                        <a:pt x="85" y="24"/>
                        <a:pt x="85" y="24"/>
                        <a:pt x="85" y="24"/>
                      </a:cubicBezTo>
                      <a:cubicBezTo>
                        <a:pt x="85" y="24"/>
                        <a:pt x="85" y="24"/>
                        <a:pt x="85" y="24"/>
                      </a:cubicBezTo>
                      <a:cubicBezTo>
                        <a:pt x="85" y="23"/>
                        <a:pt x="85" y="23"/>
                        <a:pt x="85" y="23"/>
                      </a:cubicBezTo>
                      <a:cubicBezTo>
                        <a:pt x="85" y="23"/>
                        <a:pt x="85" y="23"/>
                        <a:pt x="85" y="23"/>
                      </a:cubicBezTo>
                      <a:cubicBezTo>
                        <a:pt x="85" y="23"/>
                        <a:pt x="85" y="23"/>
                        <a:pt x="85" y="23"/>
                      </a:cubicBezTo>
                      <a:cubicBezTo>
                        <a:pt x="85" y="23"/>
                        <a:pt x="85" y="23"/>
                        <a:pt x="85" y="23"/>
                      </a:cubicBezTo>
                      <a:cubicBezTo>
                        <a:pt x="85" y="23"/>
                        <a:pt x="85" y="23"/>
                        <a:pt x="85" y="23"/>
                      </a:cubicBezTo>
                      <a:cubicBezTo>
                        <a:pt x="85" y="22"/>
                        <a:pt x="85" y="22"/>
                        <a:pt x="85" y="22"/>
                      </a:cubicBezTo>
                      <a:cubicBezTo>
                        <a:pt x="85" y="22"/>
                        <a:pt x="85" y="22"/>
                        <a:pt x="85" y="22"/>
                      </a:cubicBezTo>
                      <a:cubicBezTo>
                        <a:pt x="85" y="22"/>
                        <a:pt x="85" y="22"/>
                        <a:pt x="85" y="22"/>
                      </a:cubicBezTo>
                      <a:cubicBezTo>
                        <a:pt x="85" y="22"/>
                        <a:pt x="85" y="22"/>
                        <a:pt x="85" y="22"/>
                      </a:cubicBezTo>
                      <a:cubicBezTo>
                        <a:pt x="85" y="22"/>
                        <a:pt x="85" y="22"/>
                        <a:pt x="85" y="22"/>
                      </a:cubicBezTo>
                      <a:cubicBezTo>
                        <a:pt x="84" y="22"/>
                        <a:pt x="84" y="22"/>
                        <a:pt x="84" y="22"/>
                      </a:cubicBezTo>
                      <a:cubicBezTo>
                        <a:pt x="84" y="22"/>
                        <a:pt x="84" y="22"/>
                        <a:pt x="84" y="22"/>
                      </a:cubicBezTo>
                      <a:cubicBezTo>
                        <a:pt x="84" y="21"/>
                        <a:pt x="84" y="21"/>
                        <a:pt x="84" y="21"/>
                      </a:cubicBezTo>
                      <a:cubicBezTo>
                        <a:pt x="84" y="21"/>
                        <a:pt x="84" y="21"/>
                        <a:pt x="84" y="21"/>
                      </a:cubicBezTo>
                      <a:cubicBezTo>
                        <a:pt x="84" y="20"/>
                        <a:pt x="84" y="20"/>
                        <a:pt x="84" y="20"/>
                      </a:cubicBezTo>
                      <a:cubicBezTo>
                        <a:pt x="84" y="20"/>
                        <a:pt x="84" y="20"/>
                        <a:pt x="84" y="20"/>
                      </a:cubicBezTo>
                      <a:cubicBezTo>
                        <a:pt x="84" y="20"/>
                        <a:pt x="84" y="20"/>
                        <a:pt x="84" y="20"/>
                      </a:cubicBezTo>
                      <a:cubicBezTo>
                        <a:pt x="84" y="20"/>
                        <a:pt x="84" y="20"/>
                        <a:pt x="84" y="20"/>
                      </a:cubicBezTo>
                      <a:cubicBezTo>
                        <a:pt x="83" y="19"/>
                        <a:pt x="83" y="19"/>
                        <a:pt x="83" y="19"/>
                      </a:cubicBezTo>
                      <a:cubicBezTo>
                        <a:pt x="83" y="19"/>
                        <a:pt x="83" y="19"/>
                        <a:pt x="83" y="19"/>
                      </a:cubicBezTo>
                      <a:cubicBezTo>
                        <a:pt x="83" y="19"/>
                        <a:pt x="83" y="19"/>
                        <a:pt x="83" y="19"/>
                      </a:cubicBezTo>
                      <a:cubicBezTo>
                        <a:pt x="83" y="19"/>
                        <a:pt x="83" y="19"/>
                        <a:pt x="83" y="19"/>
                      </a:cubicBezTo>
                      <a:cubicBezTo>
                        <a:pt x="83" y="19"/>
                        <a:pt x="83" y="19"/>
                        <a:pt x="83" y="19"/>
                      </a:cubicBezTo>
                      <a:cubicBezTo>
                        <a:pt x="83" y="19"/>
                        <a:pt x="83" y="19"/>
                        <a:pt x="83" y="19"/>
                      </a:cubicBezTo>
                      <a:cubicBezTo>
                        <a:pt x="83" y="17"/>
                        <a:pt x="83" y="17"/>
                        <a:pt x="83" y="17"/>
                      </a:cubicBezTo>
                      <a:cubicBezTo>
                        <a:pt x="83" y="17"/>
                        <a:pt x="83" y="17"/>
                        <a:pt x="83" y="17"/>
                      </a:cubicBezTo>
                      <a:cubicBezTo>
                        <a:pt x="83" y="16"/>
                        <a:pt x="83" y="16"/>
                        <a:pt x="83" y="16"/>
                      </a:cubicBezTo>
                      <a:cubicBezTo>
                        <a:pt x="83" y="16"/>
                        <a:pt x="83" y="16"/>
                        <a:pt x="83" y="16"/>
                      </a:cubicBezTo>
                      <a:cubicBezTo>
                        <a:pt x="83" y="16"/>
                        <a:pt x="83" y="16"/>
                        <a:pt x="83" y="16"/>
                      </a:cubicBezTo>
                      <a:cubicBezTo>
                        <a:pt x="83" y="16"/>
                        <a:pt x="83" y="16"/>
                        <a:pt x="83" y="16"/>
                      </a:cubicBezTo>
                      <a:cubicBezTo>
                        <a:pt x="83" y="16"/>
                        <a:pt x="83" y="16"/>
                        <a:pt x="83" y="16"/>
                      </a:cubicBezTo>
                      <a:cubicBezTo>
                        <a:pt x="84" y="16"/>
                        <a:pt x="84" y="16"/>
                        <a:pt x="84" y="16"/>
                      </a:cubicBezTo>
                      <a:cubicBezTo>
                        <a:pt x="84" y="15"/>
                        <a:pt x="84" y="15"/>
                        <a:pt x="84" y="15"/>
                      </a:cubicBezTo>
                      <a:cubicBezTo>
                        <a:pt x="84" y="15"/>
                        <a:pt x="84" y="15"/>
                        <a:pt x="84" y="15"/>
                      </a:cubicBezTo>
                      <a:cubicBezTo>
                        <a:pt x="84" y="15"/>
                        <a:pt x="84" y="15"/>
                        <a:pt x="84" y="15"/>
                      </a:cubicBezTo>
                      <a:cubicBezTo>
                        <a:pt x="84" y="15"/>
                        <a:pt x="84" y="15"/>
                        <a:pt x="84" y="15"/>
                      </a:cubicBezTo>
                      <a:cubicBezTo>
                        <a:pt x="84" y="14"/>
                        <a:pt x="84" y="14"/>
                        <a:pt x="84" y="14"/>
                      </a:cubicBezTo>
                      <a:cubicBezTo>
                        <a:pt x="84" y="14"/>
                        <a:pt x="84" y="14"/>
                        <a:pt x="84" y="14"/>
                      </a:cubicBezTo>
                      <a:cubicBezTo>
                        <a:pt x="84" y="14"/>
                        <a:pt x="84" y="14"/>
                        <a:pt x="84" y="14"/>
                      </a:cubicBezTo>
                      <a:cubicBezTo>
                        <a:pt x="83" y="13"/>
                        <a:pt x="83" y="13"/>
                        <a:pt x="83" y="13"/>
                      </a:cubicBezTo>
                      <a:cubicBezTo>
                        <a:pt x="83" y="13"/>
                        <a:pt x="83" y="13"/>
                        <a:pt x="83" y="13"/>
                      </a:cubicBezTo>
                      <a:cubicBezTo>
                        <a:pt x="83" y="13"/>
                        <a:pt x="83" y="13"/>
                        <a:pt x="83" y="13"/>
                      </a:cubicBezTo>
                      <a:cubicBezTo>
                        <a:pt x="83" y="13"/>
                        <a:pt x="83" y="13"/>
                        <a:pt x="83" y="13"/>
                      </a:cubicBezTo>
                      <a:cubicBezTo>
                        <a:pt x="83" y="13"/>
                        <a:pt x="83" y="13"/>
                        <a:pt x="83" y="13"/>
                      </a:cubicBezTo>
                      <a:cubicBezTo>
                        <a:pt x="83" y="12"/>
                        <a:pt x="83" y="12"/>
                        <a:pt x="83" y="12"/>
                      </a:cubicBezTo>
                      <a:cubicBezTo>
                        <a:pt x="83" y="12"/>
                        <a:pt x="83" y="12"/>
                        <a:pt x="83" y="12"/>
                      </a:cubicBezTo>
                      <a:cubicBezTo>
                        <a:pt x="83" y="11"/>
                        <a:pt x="83" y="11"/>
                        <a:pt x="83" y="11"/>
                      </a:cubicBezTo>
                      <a:cubicBezTo>
                        <a:pt x="83" y="11"/>
                        <a:pt x="83" y="11"/>
                        <a:pt x="83" y="11"/>
                      </a:cubicBezTo>
                      <a:cubicBezTo>
                        <a:pt x="83" y="11"/>
                        <a:pt x="83" y="11"/>
                        <a:pt x="83" y="11"/>
                      </a:cubicBezTo>
                      <a:cubicBezTo>
                        <a:pt x="83" y="11"/>
                        <a:pt x="83" y="11"/>
                        <a:pt x="83" y="11"/>
                      </a:cubicBezTo>
                      <a:cubicBezTo>
                        <a:pt x="83" y="11"/>
                        <a:pt x="83" y="11"/>
                        <a:pt x="83" y="11"/>
                      </a:cubicBezTo>
                      <a:cubicBezTo>
                        <a:pt x="83" y="10"/>
                        <a:pt x="83" y="10"/>
                        <a:pt x="83" y="10"/>
                      </a:cubicBezTo>
                      <a:cubicBezTo>
                        <a:pt x="83" y="10"/>
                        <a:pt x="83" y="10"/>
                        <a:pt x="83" y="10"/>
                      </a:cubicBezTo>
                      <a:cubicBezTo>
                        <a:pt x="82" y="9"/>
                        <a:pt x="82" y="9"/>
                        <a:pt x="82" y="9"/>
                      </a:cubicBezTo>
                      <a:cubicBezTo>
                        <a:pt x="82" y="9"/>
                        <a:pt x="82" y="9"/>
                        <a:pt x="82" y="9"/>
                      </a:cubicBezTo>
                      <a:cubicBezTo>
                        <a:pt x="82" y="9"/>
                        <a:pt x="82" y="9"/>
                        <a:pt x="82" y="9"/>
                      </a:cubicBezTo>
                      <a:cubicBezTo>
                        <a:pt x="81" y="8"/>
                        <a:pt x="81" y="8"/>
                        <a:pt x="81" y="8"/>
                      </a:cubicBezTo>
                      <a:cubicBezTo>
                        <a:pt x="81" y="8"/>
                        <a:pt x="81" y="8"/>
                        <a:pt x="81" y="8"/>
                      </a:cubicBezTo>
                      <a:cubicBezTo>
                        <a:pt x="81" y="7"/>
                        <a:pt x="81" y="7"/>
                        <a:pt x="81" y="7"/>
                      </a:cubicBezTo>
                      <a:cubicBezTo>
                        <a:pt x="81" y="7"/>
                        <a:pt x="81" y="7"/>
                        <a:pt x="81" y="7"/>
                      </a:cubicBezTo>
                      <a:cubicBezTo>
                        <a:pt x="81" y="6"/>
                        <a:pt x="81" y="6"/>
                        <a:pt x="81" y="6"/>
                      </a:cubicBezTo>
                      <a:cubicBezTo>
                        <a:pt x="81" y="6"/>
                        <a:pt x="81" y="6"/>
                        <a:pt x="81" y="6"/>
                      </a:cubicBezTo>
                      <a:cubicBezTo>
                        <a:pt x="81" y="6"/>
                        <a:pt x="81" y="6"/>
                        <a:pt x="81" y="6"/>
                      </a:cubicBezTo>
                      <a:cubicBezTo>
                        <a:pt x="81" y="6"/>
                        <a:pt x="81" y="6"/>
                        <a:pt x="81" y="6"/>
                      </a:cubicBezTo>
                      <a:cubicBezTo>
                        <a:pt x="81" y="5"/>
                        <a:pt x="81" y="5"/>
                        <a:pt x="81" y="5"/>
                      </a:cubicBezTo>
                      <a:cubicBezTo>
                        <a:pt x="81" y="5"/>
                        <a:pt x="81" y="5"/>
                        <a:pt x="81" y="5"/>
                      </a:cubicBezTo>
                      <a:cubicBezTo>
                        <a:pt x="81" y="5"/>
                        <a:pt x="81" y="5"/>
                        <a:pt x="81" y="5"/>
                      </a:cubicBezTo>
                      <a:cubicBezTo>
                        <a:pt x="81" y="4"/>
                        <a:pt x="81" y="4"/>
                        <a:pt x="81" y="4"/>
                      </a:cubicBezTo>
                      <a:cubicBezTo>
                        <a:pt x="81" y="4"/>
                        <a:pt x="81" y="4"/>
                        <a:pt x="81" y="4"/>
                      </a:cubicBezTo>
                      <a:cubicBezTo>
                        <a:pt x="81" y="4"/>
                        <a:pt x="81" y="4"/>
                        <a:pt x="81" y="4"/>
                      </a:cubicBezTo>
                      <a:cubicBezTo>
                        <a:pt x="81" y="4"/>
                        <a:pt x="81" y="4"/>
                        <a:pt x="81" y="4"/>
                      </a:cubicBezTo>
                      <a:cubicBezTo>
                        <a:pt x="81" y="4"/>
                        <a:pt x="81" y="4"/>
                        <a:pt x="81" y="4"/>
                      </a:cubicBezTo>
                      <a:cubicBezTo>
                        <a:pt x="81" y="4"/>
                        <a:pt x="81" y="4"/>
                        <a:pt x="81" y="4"/>
                      </a:cubicBezTo>
                      <a:cubicBezTo>
                        <a:pt x="80" y="4"/>
                        <a:pt x="80" y="4"/>
                        <a:pt x="80" y="4"/>
                      </a:cubicBezTo>
                      <a:cubicBezTo>
                        <a:pt x="80" y="4"/>
                        <a:pt x="80" y="4"/>
                        <a:pt x="80" y="4"/>
                      </a:cubicBezTo>
                      <a:cubicBezTo>
                        <a:pt x="80" y="4"/>
                        <a:pt x="80" y="4"/>
                        <a:pt x="80" y="4"/>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80" y="2"/>
                        <a:pt x="80" y="2"/>
                        <a:pt x="80" y="2"/>
                      </a:cubicBezTo>
                      <a:cubicBezTo>
                        <a:pt x="80" y="2"/>
                        <a:pt x="80" y="2"/>
                        <a:pt x="80" y="2"/>
                      </a:cubicBezTo>
                      <a:cubicBezTo>
                        <a:pt x="80" y="2"/>
                        <a:pt x="80" y="2"/>
                        <a:pt x="80" y="2"/>
                      </a:cubicBezTo>
                      <a:cubicBezTo>
                        <a:pt x="80" y="2"/>
                        <a:pt x="80" y="2"/>
                        <a:pt x="80" y="2"/>
                      </a:cubicBezTo>
                      <a:cubicBezTo>
                        <a:pt x="80" y="1"/>
                        <a:pt x="80" y="1"/>
                        <a:pt x="80" y="1"/>
                      </a:cubicBezTo>
                      <a:cubicBezTo>
                        <a:pt x="80" y="1"/>
                        <a:pt x="80" y="1"/>
                        <a:pt x="80" y="1"/>
                      </a:cubicBezTo>
                      <a:cubicBezTo>
                        <a:pt x="80" y="1"/>
                        <a:pt x="80" y="1"/>
                        <a:pt x="80" y="1"/>
                      </a:cubicBezTo>
                      <a:cubicBezTo>
                        <a:pt x="80" y="1"/>
                        <a:pt x="80" y="1"/>
                        <a:pt x="80" y="1"/>
                      </a:cubicBezTo>
                      <a:cubicBezTo>
                        <a:pt x="80" y="0"/>
                        <a:pt x="80" y="0"/>
                        <a:pt x="80" y="0"/>
                      </a:cubicBezTo>
                      <a:cubicBezTo>
                        <a:pt x="74" y="2"/>
                        <a:pt x="67" y="3"/>
                        <a:pt x="61" y="5"/>
                      </a:cubicBezTo>
                      <a:cubicBezTo>
                        <a:pt x="61" y="5"/>
                        <a:pt x="61" y="5"/>
                        <a:pt x="61" y="5"/>
                      </a:cubicBezTo>
                      <a:cubicBezTo>
                        <a:pt x="61" y="5"/>
                        <a:pt x="61" y="5"/>
                        <a:pt x="61" y="5"/>
                      </a:cubicBezTo>
                      <a:cubicBezTo>
                        <a:pt x="59" y="5"/>
                        <a:pt x="59" y="5"/>
                        <a:pt x="59" y="5"/>
                      </a:cubicBezTo>
                      <a:cubicBezTo>
                        <a:pt x="58" y="5"/>
                        <a:pt x="58" y="5"/>
                        <a:pt x="58" y="5"/>
                      </a:cubicBezTo>
                      <a:cubicBezTo>
                        <a:pt x="58" y="5"/>
                        <a:pt x="58" y="5"/>
                        <a:pt x="58" y="5"/>
                      </a:cubicBezTo>
                      <a:cubicBezTo>
                        <a:pt x="58" y="6"/>
                        <a:pt x="58" y="6"/>
                        <a:pt x="58" y="6"/>
                      </a:cubicBezTo>
                      <a:cubicBezTo>
                        <a:pt x="57" y="6"/>
                        <a:pt x="57" y="6"/>
                        <a:pt x="57" y="6"/>
                      </a:cubicBezTo>
                      <a:cubicBezTo>
                        <a:pt x="57" y="7"/>
                        <a:pt x="57" y="7"/>
                        <a:pt x="57" y="7"/>
                      </a:cubicBezTo>
                      <a:cubicBezTo>
                        <a:pt x="56" y="7"/>
                        <a:pt x="56" y="7"/>
                        <a:pt x="56" y="7"/>
                      </a:cubicBezTo>
                      <a:cubicBezTo>
                        <a:pt x="56" y="7"/>
                        <a:pt x="56" y="7"/>
                        <a:pt x="56" y="7"/>
                      </a:cubicBezTo>
                      <a:cubicBezTo>
                        <a:pt x="55" y="8"/>
                        <a:pt x="55" y="8"/>
                        <a:pt x="55" y="8"/>
                      </a:cubicBezTo>
                      <a:cubicBezTo>
                        <a:pt x="54" y="9"/>
                        <a:pt x="54" y="9"/>
                        <a:pt x="54" y="9"/>
                      </a:cubicBezTo>
                      <a:cubicBezTo>
                        <a:pt x="52" y="12"/>
                        <a:pt x="51" y="14"/>
                        <a:pt x="49" y="16"/>
                      </a:cubicBezTo>
                      <a:cubicBezTo>
                        <a:pt x="49" y="18"/>
                        <a:pt x="49" y="18"/>
                        <a:pt x="49" y="18"/>
                      </a:cubicBezTo>
                      <a:cubicBezTo>
                        <a:pt x="48" y="18"/>
                        <a:pt x="48" y="18"/>
                        <a:pt x="48" y="18"/>
                      </a:cubicBezTo>
                      <a:cubicBezTo>
                        <a:pt x="48" y="18"/>
                        <a:pt x="48" y="18"/>
                        <a:pt x="48" y="18"/>
                      </a:cubicBezTo>
                      <a:cubicBezTo>
                        <a:pt x="49" y="19"/>
                        <a:pt x="49" y="19"/>
                        <a:pt x="49" y="19"/>
                      </a:cubicBezTo>
                      <a:cubicBezTo>
                        <a:pt x="49" y="19"/>
                        <a:pt x="49" y="19"/>
                        <a:pt x="49" y="19"/>
                      </a:cubicBezTo>
                      <a:cubicBezTo>
                        <a:pt x="49" y="19"/>
                        <a:pt x="49" y="19"/>
                        <a:pt x="49" y="19"/>
                      </a:cubicBezTo>
                      <a:cubicBezTo>
                        <a:pt x="48" y="20"/>
                        <a:pt x="48" y="20"/>
                        <a:pt x="48" y="20"/>
                      </a:cubicBezTo>
                      <a:cubicBezTo>
                        <a:pt x="48" y="20"/>
                        <a:pt x="48" y="20"/>
                        <a:pt x="48" y="20"/>
                      </a:cubicBezTo>
                      <a:cubicBezTo>
                        <a:pt x="48" y="20"/>
                        <a:pt x="48" y="20"/>
                        <a:pt x="48" y="20"/>
                      </a:cubicBezTo>
                      <a:cubicBezTo>
                        <a:pt x="48" y="21"/>
                        <a:pt x="48" y="21"/>
                        <a:pt x="48" y="21"/>
                      </a:cubicBezTo>
                      <a:cubicBezTo>
                        <a:pt x="48" y="21"/>
                        <a:pt x="48" y="21"/>
                        <a:pt x="48" y="21"/>
                      </a:cubicBezTo>
                      <a:cubicBezTo>
                        <a:pt x="48" y="21"/>
                        <a:pt x="48" y="21"/>
                        <a:pt x="48" y="21"/>
                      </a:cubicBezTo>
                      <a:cubicBezTo>
                        <a:pt x="47" y="21"/>
                        <a:pt x="47" y="21"/>
                        <a:pt x="47" y="21"/>
                      </a:cubicBezTo>
                      <a:cubicBezTo>
                        <a:pt x="47" y="21"/>
                        <a:pt x="47" y="21"/>
                        <a:pt x="47" y="21"/>
                      </a:cubicBezTo>
                      <a:cubicBezTo>
                        <a:pt x="47" y="22"/>
                        <a:pt x="47" y="22"/>
                        <a:pt x="47" y="22"/>
                      </a:cubicBezTo>
                      <a:cubicBezTo>
                        <a:pt x="45" y="24"/>
                        <a:pt x="45" y="24"/>
                        <a:pt x="45" y="24"/>
                      </a:cubicBezTo>
                      <a:cubicBezTo>
                        <a:pt x="44" y="25"/>
                        <a:pt x="44" y="25"/>
                        <a:pt x="44" y="25"/>
                      </a:cubicBezTo>
                      <a:cubicBezTo>
                        <a:pt x="42" y="27"/>
                        <a:pt x="42" y="27"/>
                        <a:pt x="42" y="27"/>
                      </a:cubicBezTo>
                      <a:cubicBezTo>
                        <a:pt x="42" y="27"/>
                        <a:pt x="42" y="27"/>
                        <a:pt x="42" y="27"/>
                      </a:cubicBezTo>
                      <a:cubicBezTo>
                        <a:pt x="42" y="28"/>
                        <a:pt x="42" y="28"/>
                        <a:pt x="42" y="28"/>
                      </a:cubicBezTo>
                      <a:cubicBezTo>
                        <a:pt x="42" y="28"/>
                        <a:pt x="42" y="28"/>
                        <a:pt x="42" y="28"/>
                      </a:cubicBezTo>
                      <a:cubicBezTo>
                        <a:pt x="42" y="28"/>
                        <a:pt x="42" y="28"/>
                        <a:pt x="42" y="28"/>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8"/>
                        <a:pt x="43" y="28"/>
                        <a:pt x="43" y="28"/>
                      </a:cubicBezTo>
                      <a:cubicBezTo>
                        <a:pt x="44" y="28"/>
                        <a:pt x="44" y="28"/>
                        <a:pt x="44" y="28"/>
                      </a:cubicBezTo>
                      <a:cubicBezTo>
                        <a:pt x="44" y="28"/>
                        <a:pt x="44" y="28"/>
                        <a:pt x="44"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9"/>
                        <a:pt x="45" y="29"/>
                        <a:pt x="45" y="29"/>
                      </a:cubicBezTo>
                      <a:cubicBezTo>
                        <a:pt x="45" y="29"/>
                        <a:pt x="45" y="29"/>
                        <a:pt x="45" y="29"/>
                      </a:cubicBezTo>
                      <a:cubicBezTo>
                        <a:pt x="45" y="29"/>
                        <a:pt x="45" y="29"/>
                        <a:pt x="45" y="29"/>
                      </a:cubicBezTo>
                      <a:cubicBezTo>
                        <a:pt x="44" y="29"/>
                        <a:pt x="44" y="29"/>
                        <a:pt x="44" y="29"/>
                      </a:cubicBezTo>
                      <a:cubicBezTo>
                        <a:pt x="45" y="30"/>
                        <a:pt x="45" y="30"/>
                        <a:pt x="45" y="30"/>
                      </a:cubicBezTo>
                      <a:cubicBezTo>
                        <a:pt x="45" y="29"/>
                        <a:pt x="45" y="29"/>
                        <a:pt x="45" y="29"/>
                      </a:cubicBezTo>
                      <a:cubicBezTo>
                        <a:pt x="46" y="29"/>
                        <a:pt x="46" y="29"/>
                        <a:pt x="46" y="29"/>
                      </a:cubicBezTo>
                      <a:cubicBezTo>
                        <a:pt x="46" y="29"/>
                        <a:pt x="46" y="29"/>
                        <a:pt x="46" y="29"/>
                      </a:cubicBezTo>
                      <a:cubicBezTo>
                        <a:pt x="46" y="29"/>
                        <a:pt x="46" y="29"/>
                        <a:pt x="46" y="29"/>
                      </a:cubicBezTo>
                      <a:cubicBezTo>
                        <a:pt x="46" y="29"/>
                        <a:pt x="46" y="29"/>
                        <a:pt x="46" y="29"/>
                      </a:cubicBezTo>
                      <a:cubicBezTo>
                        <a:pt x="47" y="29"/>
                        <a:pt x="47" y="29"/>
                        <a:pt x="47" y="29"/>
                      </a:cubicBezTo>
                      <a:cubicBezTo>
                        <a:pt x="47" y="29"/>
                        <a:pt x="47" y="29"/>
                        <a:pt x="47" y="29"/>
                      </a:cubicBezTo>
                      <a:cubicBezTo>
                        <a:pt x="46" y="29"/>
                        <a:pt x="46" y="29"/>
                        <a:pt x="46" y="29"/>
                      </a:cubicBezTo>
                      <a:cubicBezTo>
                        <a:pt x="46" y="29"/>
                        <a:pt x="46" y="29"/>
                        <a:pt x="46" y="29"/>
                      </a:cubicBezTo>
                      <a:cubicBezTo>
                        <a:pt x="46" y="30"/>
                        <a:pt x="46" y="30"/>
                        <a:pt x="46" y="30"/>
                      </a:cubicBezTo>
                      <a:cubicBezTo>
                        <a:pt x="46" y="30"/>
                        <a:pt x="46" y="30"/>
                        <a:pt x="46" y="30"/>
                      </a:cubicBezTo>
                      <a:cubicBezTo>
                        <a:pt x="46" y="30"/>
                        <a:pt x="46" y="30"/>
                        <a:pt x="46" y="30"/>
                      </a:cubicBezTo>
                      <a:cubicBezTo>
                        <a:pt x="46" y="30"/>
                        <a:pt x="46" y="30"/>
                        <a:pt x="46" y="30"/>
                      </a:cubicBezTo>
                      <a:cubicBezTo>
                        <a:pt x="46" y="31"/>
                        <a:pt x="46" y="31"/>
                        <a:pt x="46" y="31"/>
                      </a:cubicBezTo>
                      <a:cubicBezTo>
                        <a:pt x="46" y="31"/>
                        <a:pt x="46" y="31"/>
                        <a:pt x="46" y="31"/>
                      </a:cubicBezTo>
                      <a:cubicBezTo>
                        <a:pt x="45" y="32"/>
                        <a:pt x="45" y="32"/>
                        <a:pt x="45" y="32"/>
                      </a:cubicBezTo>
                      <a:cubicBezTo>
                        <a:pt x="45" y="32"/>
                        <a:pt x="45" y="32"/>
                        <a:pt x="45" y="32"/>
                      </a:cubicBezTo>
                      <a:cubicBezTo>
                        <a:pt x="44" y="32"/>
                        <a:pt x="44" y="32"/>
                        <a:pt x="44" y="32"/>
                      </a:cubicBezTo>
                      <a:cubicBezTo>
                        <a:pt x="45" y="32"/>
                        <a:pt x="45" y="32"/>
                        <a:pt x="45" y="32"/>
                      </a:cubicBezTo>
                      <a:cubicBezTo>
                        <a:pt x="45" y="31"/>
                        <a:pt x="45" y="31"/>
                        <a:pt x="45" y="31"/>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3"/>
                        <a:pt x="44" y="33"/>
                        <a:pt x="44" y="33"/>
                      </a:cubicBezTo>
                      <a:cubicBezTo>
                        <a:pt x="44" y="33"/>
                        <a:pt x="44" y="33"/>
                        <a:pt x="44" y="33"/>
                      </a:cubicBezTo>
                      <a:cubicBezTo>
                        <a:pt x="45" y="33"/>
                        <a:pt x="45" y="33"/>
                        <a:pt x="45" y="33"/>
                      </a:cubicBezTo>
                      <a:cubicBezTo>
                        <a:pt x="45" y="33"/>
                        <a:pt x="45" y="33"/>
                        <a:pt x="45" y="33"/>
                      </a:cubicBezTo>
                      <a:cubicBezTo>
                        <a:pt x="45" y="33"/>
                        <a:pt x="45" y="33"/>
                        <a:pt x="45" y="33"/>
                      </a:cubicBezTo>
                      <a:cubicBezTo>
                        <a:pt x="45" y="33"/>
                        <a:pt x="45" y="33"/>
                        <a:pt x="45" y="33"/>
                      </a:cubicBezTo>
                      <a:cubicBezTo>
                        <a:pt x="45" y="33"/>
                        <a:pt x="45" y="33"/>
                        <a:pt x="45" y="33"/>
                      </a:cubicBezTo>
                      <a:cubicBezTo>
                        <a:pt x="45" y="34"/>
                        <a:pt x="45" y="34"/>
                        <a:pt x="45" y="34"/>
                      </a:cubicBezTo>
                      <a:cubicBezTo>
                        <a:pt x="45" y="34"/>
                        <a:pt x="45" y="34"/>
                        <a:pt x="45" y="34"/>
                      </a:cubicBezTo>
                      <a:cubicBezTo>
                        <a:pt x="46" y="34"/>
                        <a:pt x="46" y="34"/>
                        <a:pt x="46" y="34"/>
                      </a:cubicBezTo>
                      <a:cubicBezTo>
                        <a:pt x="45" y="35"/>
                        <a:pt x="45" y="35"/>
                        <a:pt x="45" y="35"/>
                      </a:cubicBezTo>
                      <a:cubicBezTo>
                        <a:pt x="46" y="35"/>
                        <a:pt x="46" y="35"/>
                        <a:pt x="46" y="35"/>
                      </a:cubicBezTo>
                      <a:cubicBezTo>
                        <a:pt x="46" y="36"/>
                        <a:pt x="46" y="36"/>
                        <a:pt x="46" y="36"/>
                      </a:cubicBezTo>
                      <a:cubicBezTo>
                        <a:pt x="46" y="36"/>
                        <a:pt x="46" y="36"/>
                        <a:pt x="46" y="36"/>
                      </a:cubicBezTo>
                      <a:cubicBezTo>
                        <a:pt x="46" y="36"/>
                        <a:pt x="46" y="36"/>
                        <a:pt x="46" y="36"/>
                      </a:cubicBezTo>
                      <a:cubicBezTo>
                        <a:pt x="46" y="36"/>
                        <a:pt x="46" y="36"/>
                        <a:pt x="46" y="36"/>
                      </a:cubicBezTo>
                      <a:cubicBezTo>
                        <a:pt x="46" y="35"/>
                        <a:pt x="46" y="35"/>
                        <a:pt x="46" y="35"/>
                      </a:cubicBezTo>
                      <a:cubicBezTo>
                        <a:pt x="46" y="36"/>
                        <a:pt x="46" y="36"/>
                        <a:pt x="46" y="36"/>
                      </a:cubicBezTo>
                      <a:cubicBezTo>
                        <a:pt x="46" y="37"/>
                        <a:pt x="46" y="37"/>
                        <a:pt x="46" y="37"/>
                      </a:cubicBezTo>
                      <a:cubicBezTo>
                        <a:pt x="46" y="37"/>
                        <a:pt x="46" y="37"/>
                        <a:pt x="46" y="37"/>
                      </a:cubicBezTo>
                      <a:cubicBezTo>
                        <a:pt x="46" y="37"/>
                        <a:pt x="46" y="37"/>
                        <a:pt x="46" y="37"/>
                      </a:cubicBezTo>
                      <a:cubicBezTo>
                        <a:pt x="46" y="38"/>
                        <a:pt x="46" y="38"/>
                        <a:pt x="46" y="38"/>
                      </a:cubicBezTo>
                      <a:cubicBezTo>
                        <a:pt x="46" y="38"/>
                        <a:pt x="46" y="38"/>
                        <a:pt x="46" y="38"/>
                      </a:cubicBezTo>
                      <a:cubicBezTo>
                        <a:pt x="46" y="39"/>
                        <a:pt x="46" y="39"/>
                        <a:pt x="46" y="39"/>
                      </a:cubicBezTo>
                      <a:cubicBezTo>
                        <a:pt x="45" y="39"/>
                        <a:pt x="45" y="39"/>
                        <a:pt x="45" y="39"/>
                      </a:cubicBezTo>
                      <a:cubicBezTo>
                        <a:pt x="44" y="39"/>
                        <a:pt x="44" y="39"/>
                        <a:pt x="44" y="39"/>
                      </a:cubicBezTo>
                      <a:cubicBezTo>
                        <a:pt x="44" y="39"/>
                        <a:pt x="44" y="39"/>
                        <a:pt x="44" y="39"/>
                      </a:cubicBezTo>
                      <a:cubicBezTo>
                        <a:pt x="43" y="39"/>
                        <a:pt x="43" y="39"/>
                        <a:pt x="43" y="39"/>
                      </a:cubicBezTo>
                      <a:cubicBezTo>
                        <a:pt x="43" y="40"/>
                        <a:pt x="43" y="40"/>
                        <a:pt x="43" y="40"/>
                      </a:cubicBezTo>
                      <a:cubicBezTo>
                        <a:pt x="43" y="40"/>
                        <a:pt x="43" y="40"/>
                        <a:pt x="43" y="40"/>
                      </a:cubicBezTo>
                      <a:cubicBezTo>
                        <a:pt x="41" y="41"/>
                        <a:pt x="41" y="41"/>
                        <a:pt x="41" y="41"/>
                      </a:cubicBezTo>
                      <a:cubicBezTo>
                        <a:pt x="41" y="42"/>
                        <a:pt x="41" y="42"/>
                        <a:pt x="41" y="42"/>
                      </a:cubicBezTo>
                      <a:cubicBezTo>
                        <a:pt x="40" y="42"/>
                        <a:pt x="40" y="42"/>
                        <a:pt x="40" y="42"/>
                      </a:cubicBezTo>
                      <a:cubicBezTo>
                        <a:pt x="40" y="44"/>
                        <a:pt x="40" y="44"/>
                        <a:pt x="40" y="44"/>
                      </a:cubicBezTo>
                      <a:cubicBezTo>
                        <a:pt x="40" y="44"/>
                        <a:pt x="40" y="44"/>
                        <a:pt x="40" y="44"/>
                      </a:cubicBezTo>
                      <a:cubicBezTo>
                        <a:pt x="39" y="43"/>
                        <a:pt x="39" y="43"/>
                        <a:pt x="39" y="43"/>
                      </a:cubicBezTo>
                      <a:cubicBezTo>
                        <a:pt x="39" y="44"/>
                        <a:pt x="39" y="44"/>
                        <a:pt x="39" y="44"/>
                      </a:cubicBezTo>
                      <a:cubicBezTo>
                        <a:pt x="39" y="44"/>
                        <a:pt x="39" y="44"/>
                        <a:pt x="39" y="44"/>
                      </a:cubicBezTo>
                      <a:cubicBezTo>
                        <a:pt x="39" y="44"/>
                        <a:pt x="39" y="44"/>
                        <a:pt x="39" y="44"/>
                      </a:cubicBezTo>
                      <a:cubicBezTo>
                        <a:pt x="37" y="45"/>
                        <a:pt x="37" y="45"/>
                        <a:pt x="37" y="45"/>
                      </a:cubicBezTo>
                      <a:cubicBezTo>
                        <a:pt x="37" y="45"/>
                        <a:pt x="37" y="45"/>
                        <a:pt x="37" y="45"/>
                      </a:cubicBezTo>
                      <a:cubicBezTo>
                        <a:pt x="37" y="45"/>
                        <a:pt x="37" y="45"/>
                        <a:pt x="37" y="45"/>
                      </a:cubicBezTo>
                      <a:cubicBezTo>
                        <a:pt x="37" y="45"/>
                        <a:pt x="37" y="45"/>
                        <a:pt x="37" y="45"/>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6" y="46"/>
                        <a:pt x="36" y="46"/>
                        <a:pt x="36" y="46"/>
                      </a:cubicBezTo>
                      <a:cubicBezTo>
                        <a:pt x="36" y="46"/>
                        <a:pt x="36" y="46"/>
                        <a:pt x="36" y="46"/>
                      </a:cubicBezTo>
                      <a:cubicBezTo>
                        <a:pt x="36" y="46"/>
                        <a:pt x="36" y="46"/>
                        <a:pt x="36" y="46"/>
                      </a:cubicBezTo>
                      <a:cubicBezTo>
                        <a:pt x="31" y="46"/>
                        <a:pt x="31" y="46"/>
                        <a:pt x="31" y="46"/>
                      </a:cubicBezTo>
                      <a:cubicBezTo>
                        <a:pt x="30" y="47"/>
                        <a:pt x="30" y="47"/>
                        <a:pt x="30" y="47"/>
                      </a:cubicBezTo>
                      <a:cubicBezTo>
                        <a:pt x="29" y="48"/>
                        <a:pt x="29" y="48"/>
                        <a:pt x="29" y="48"/>
                      </a:cubicBezTo>
                      <a:cubicBezTo>
                        <a:pt x="28" y="48"/>
                        <a:pt x="28" y="48"/>
                        <a:pt x="28" y="48"/>
                      </a:cubicBezTo>
                      <a:cubicBezTo>
                        <a:pt x="27" y="48"/>
                        <a:pt x="27" y="48"/>
                        <a:pt x="27" y="48"/>
                      </a:cubicBezTo>
                      <a:cubicBezTo>
                        <a:pt x="26" y="47"/>
                        <a:pt x="26" y="47"/>
                        <a:pt x="26" y="47"/>
                      </a:cubicBezTo>
                      <a:cubicBezTo>
                        <a:pt x="26" y="47"/>
                        <a:pt x="26" y="47"/>
                        <a:pt x="26" y="47"/>
                      </a:cubicBezTo>
                      <a:cubicBezTo>
                        <a:pt x="26" y="47"/>
                        <a:pt x="26" y="47"/>
                        <a:pt x="26" y="47"/>
                      </a:cubicBezTo>
                      <a:cubicBezTo>
                        <a:pt x="26" y="47"/>
                        <a:pt x="26" y="47"/>
                        <a:pt x="26" y="47"/>
                      </a:cubicBezTo>
                      <a:cubicBezTo>
                        <a:pt x="25" y="47"/>
                        <a:pt x="25" y="47"/>
                        <a:pt x="25" y="47"/>
                      </a:cubicBezTo>
                      <a:cubicBezTo>
                        <a:pt x="20" y="47"/>
                        <a:pt x="20" y="47"/>
                        <a:pt x="20" y="47"/>
                      </a:cubicBezTo>
                      <a:cubicBezTo>
                        <a:pt x="18" y="47"/>
                        <a:pt x="18" y="47"/>
                        <a:pt x="18" y="47"/>
                      </a:cubicBezTo>
                      <a:cubicBezTo>
                        <a:pt x="16" y="47"/>
                        <a:pt x="16" y="47"/>
                        <a:pt x="16" y="47"/>
                      </a:cubicBezTo>
                      <a:cubicBezTo>
                        <a:pt x="12" y="49"/>
                        <a:pt x="12" y="49"/>
                        <a:pt x="12" y="49"/>
                      </a:cubicBezTo>
                      <a:cubicBezTo>
                        <a:pt x="11" y="50"/>
                        <a:pt x="11" y="50"/>
                        <a:pt x="11" y="50"/>
                      </a:cubicBezTo>
                      <a:cubicBezTo>
                        <a:pt x="10" y="50"/>
                        <a:pt x="10" y="50"/>
                        <a:pt x="10" y="50"/>
                      </a:cubicBezTo>
                      <a:cubicBezTo>
                        <a:pt x="8" y="51"/>
                        <a:pt x="8" y="51"/>
                        <a:pt x="8" y="51"/>
                      </a:cubicBezTo>
                      <a:cubicBezTo>
                        <a:pt x="7" y="52"/>
                        <a:pt x="7" y="52"/>
                        <a:pt x="7" y="52"/>
                      </a:cubicBezTo>
                      <a:cubicBezTo>
                        <a:pt x="7" y="52"/>
                        <a:pt x="7" y="52"/>
                        <a:pt x="7" y="52"/>
                      </a:cubicBezTo>
                      <a:cubicBezTo>
                        <a:pt x="7" y="52"/>
                        <a:pt x="7" y="52"/>
                        <a:pt x="7" y="52"/>
                      </a:cubicBezTo>
                      <a:cubicBezTo>
                        <a:pt x="7" y="54"/>
                        <a:pt x="7" y="54"/>
                        <a:pt x="7" y="54"/>
                      </a:cubicBezTo>
                      <a:cubicBezTo>
                        <a:pt x="7" y="54"/>
                        <a:pt x="7" y="54"/>
                        <a:pt x="7" y="54"/>
                      </a:cubicBezTo>
                      <a:cubicBezTo>
                        <a:pt x="7" y="54"/>
                        <a:pt x="7" y="54"/>
                        <a:pt x="7" y="54"/>
                      </a:cubicBezTo>
                      <a:cubicBezTo>
                        <a:pt x="7" y="54"/>
                        <a:pt x="7" y="54"/>
                        <a:pt x="7" y="54"/>
                      </a:cubicBezTo>
                      <a:cubicBezTo>
                        <a:pt x="7" y="55"/>
                        <a:pt x="7" y="55"/>
                        <a:pt x="7" y="55"/>
                      </a:cubicBezTo>
                      <a:cubicBezTo>
                        <a:pt x="7" y="55"/>
                        <a:pt x="7" y="55"/>
                        <a:pt x="7" y="55"/>
                      </a:cubicBezTo>
                      <a:cubicBezTo>
                        <a:pt x="7" y="55"/>
                        <a:pt x="7" y="55"/>
                        <a:pt x="7" y="55"/>
                      </a:cubicBezTo>
                      <a:cubicBezTo>
                        <a:pt x="7" y="55"/>
                        <a:pt x="7" y="55"/>
                        <a:pt x="7" y="55"/>
                      </a:cubicBezTo>
                      <a:cubicBezTo>
                        <a:pt x="8" y="55"/>
                        <a:pt x="8" y="55"/>
                        <a:pt x="8" y="55"/>
                      </a:cubicBezTo>
                      <a:cubicBezTo>
                        <a:pt x="10" y="55"/>
                        <a:pt x="10" y="55"/>
                        <a:pt x="10" y="55"/>
                      </a:cubicBezTo>
                      <a:cubicBezTo>
                        <a:pt x="10" y="56"/>
                        <a:pt x="10" y="56"/>
                        <a:pt x="10" y="56"/>
                      </a:cubicBezTo>
                      <a:cubicBezTo>
                        <a:pt x="10" y="56"/>
                        <a:pt x="10" y="56"/>
                        <a:pt x="10" y="56"/>
                      </a:cubicBezTo>
                      <a:cubicBezTo>
                        <a:pt x="10" y="57"/>
                        <a:pt x="10" y="57"/>
                        <a:pt x="10" y="57"/>
                      </a:cubicBezTo>
                      <a:cubicBezTo>
                        <a:pt x="10" y="57"/>
                        <a:pt x="10" y="57"/>
                        <a:pt x="10" y="57"/>
                      </a:cubicBezTo>
                      <a:cubicBezTo>
                        <a:pt x="10" y="57"/>
                        <a:pt x="10" y="57"/>
                        <a:pt x="10" y="57"/>
                      </a:cubicBezTo>
                      <a:cubicBezTo>
                        <a:pt x="10" y="58"/>
                        <a:pt x="10" y="58"/>
                        <a:pt x="10" y="58"/>
                      </a:cubicBezTo>
                      <a:cubicBezTo>
                        <a:pt x="10" y="58"/>
                        <a:pt x="10" y="58"/>
                        <a:pt x="10" y="58"/>
                      </a:cubicBezTo>
                      <a:cubicBezTo>
                        <a:pt x="11" y="58"/>
                        <a:pt x="11" y="58"/>
                        <a:pt x="11" y="58"/>
                      </a:cubicBezTo>
                      <a:cubicBezTo>
                        <a:pt x="11" y="59"/>
                        <a:pt x="11" y="59"/>
                        <a:pt x="11" y="59"/>
                      </a:cubicBezTo>
                      <a:cubicBezTo>
                        <a:pt x="11" y="59"/>
                        <a:pt x="11" y="59"/>
                        <a:pt x="11" y="59"/>
                      </a:cubicBezTo>
                      <a:cubicBezTo>
                        <a:pt x="11" y="59"/>
                        <a:pt x="11" y="59"/>
                        <a:pt x="11" y="59"/>
                      </a:cubicBezTo>
                      <a:cubicBezTo>
                        <a:pt x="11" y="60"/>
                        <a:pt x="11" y="60"/>
                        <a:pt x="11" y="60"/>
                      </a:cubicBezTo>
                      <a:cubicBezTo>
                        <a:pt x="11" y="60"/>
                        <a:pt x="11" y="60"/>
                        <a:pt x="11" y="60"/>
                      </a:cubicBezTo>
                      <a:cubicBezTo>
                        <a:pt x="11" y="61"/>
                        <a:pt x="11" y="61"/>
                        <a:pt x="11" y="61"/>
                      </a:cubicBezTo>
                      <a:cubicBezTo>
                        <a:pt x="11" y="61"/>
                        <a:pt x="11" y="61"/>
                        <a:pt x="11" y="61"/>
                      </a:cubicBezTo>
                      <a:cubicBezTo>
                        <a:pt x="11" y="61"/>
                        <a:pt x="11" y="61"/>
                        <a:pt x="11" y="61"/>
                      </a:cubicBezTo>
                      <a:cubicBezTo>
                        <a:pt x="11" y="61"/>
                        <a:pt x="11" y="61"/>
                        <a:pt x="11" y="61"/>
                      </a:cubicBezTo>
                      <a:cubicBezTo>
                        <a:pt x="10" y="62"/>
                        <a:pt x="10" y="62"/>
                        <a:pt x="10" y="62"/>
                      </a:cubicBezTo>
                      <a:cubicBezTo>
                        <a:pt x="9" y="63"/>
                        <a:pt x="9" y="63"/>
                        <a:pt x="9" y="63"/>
                      </a:cubicBezTo>
                      <a:cubicBezTo>
                        <a:pt x="9" y="63"/>
                        <a:pt x="9" y="63"/>
                        <a:pt x="9" y="63"/>
                      </a:cubicBezTo>
                      <a:cubicBezTo>
                        <a:pt x="9" y="64"/>
                        <a:pt x="9" y="64"/>
                        <a:pt x="9" y="64"/>
                      </a:cubicBezTo>
                      <a:cubicBezTo>
                        <a:pt x="9" y="64"/>
                        <a:pt x="9" y="64"/>
                        <a:pt x="9" y="64"/>
                      </a:cubicBezTo>
                      <a:cubicBezTo>
                        <a:pt x="8" y="65"/>
                        <a:pt x="8" y="65"/>
                        <a:pt x="8" y="65"/>
                      </a:cubicBezTo>
                      <a:cubicBezTo>
                        <a:pt x="8" y="65"/>
                        <a:pt x="8" y="65"/>
                        <a:pt x="8" y="65"/>
                      </a:cubicBezTo>
                      <a:cubicBezTo>
                        <a:pt x="8" y="65"/>
                        <a:pt x="8" y="65"/>
                        <a:pt x="8" y="65"/>
                      </a:cubicBezTo>
                      <a:cubicBezTo>
                        <a:pt x="8" y="66"/>
                        <a:pt x="8" y="66"/>
                        <a:pt x="8" y="66"/>
                      </a:cubicBezTo>
                      <a:cubicBezTo>
                        <a:pt x="8" y="66"/>
                        <a:pt x="8" y="66"/>
                        <a:pt x="8" y="66"/>
                      </a:cubicBezTo>
                      <a:cubicBezTo>
                        <a:pt x="8" y="66"/>
                        <a:pt x="8" y="66"/>
                        <a:pt x="8" y="66"/>
                      </a:cubicBezTo>
                      <a:cubicBezTo>
                        <a:pt x="7" y="66"/>
                        <a:pt x="7" y="66"/>
                        <a:pt x="7" y="66"/>
                      </a:cubicBezTo>
                      <a:cubicBezTo>
                        <a:pt x="7" y="67"/>
                        <a:pt x="7" y="67"/>
                        <a:pt x="7" y="67"/>
                      </a:cubicBezTo>
                      <a:cubicBezTo>
                        <a:pt x="6" y="67"/>
                        <a:pt x="6" y="67"/>
                        <a:pt x="6" y="67"/>
                      </a:cubicBezTo>
                      <a:cubicBezTo>
                        <a:pt x="5" y="68"/>
                        <a:pt x="5" y="68"/>
                        <a:pt x="5" y="68"/>
                      </a:cubicBezTo>
                      <a:cubicBezTo>
                        <a:pt x="5" y="68"/>
                        <a:pt x="5" y="68"/>
                        <a:pt x="5" y="68"/>
                      </a:cubicBezTo>
                      <a:cubicBezTo>
                        <a:pt x="5" y="68"/>
                        <a:pt x="5" y="68"/>
                        <a:pt x="5" y="68"/>
                      </a:cubicBezTo>
                      <a:cubicBezTo>
                        <a:pt x="5" y="68"/>
                        <a:pt x="5" y="68"/>
                        <a:pt x="5" y="68"/>
                      </a:cubicBezTo>
                      <a:cubicBezTo>
                        <a:pt x="5" y="68"/>
                        <a:pt x="5" y="68"/>
                        <a:pt x="5" y="68"/>
                      </a:cubicBezTo>
                      <a:cubicBezTo>
                        <a:pt x="5" y="69"/>
                        <a:pt x="5" y="69"/>
                        <a:pt x="5" y="69"/>
                      </a:cubicBezTo>
                      <a:cubicBezTo>
                        <a:pt x="4" y="70"/>
                        <a:pt x="4" y="70"/>
                        <a:pt x="4" y="70"/>
                      </a:cubicBezTo>
                      <a:cubicBezTo>
                        <a:pt x="3" y="70"/>
                        <a:pt x="3" y="70"/>
                        <a:pt x="3" y="70"/>
                      </a:cubicBezTo>
                      <a:cubicBezTo>
                        <a:pt x="3" y="71"/>
                        <a:pt x="3" y="71"/>
                        <a:pt x="3" y="71"/>
                      </a:cubicBezTo>
                      <a:cubicBezTo>
                        <a:pt x="3" y="71"/>
                        <a:pt x="3" y="71"/>
                        <a:pt x="3" y="71"/>
                      </a:cubicBezTo>
                      <a:cubicBezTo>
                        <a:pt x="2" y="72"/>
                        <a:pt x="2" y="72"/>
                        <a:pt x="2" y="72"/>
                      </a:cubicBezTo>
                      <a:cubicBezTo>
                        <a:pt x="1" y="73"/>
                        <a:pt x="1" y="73"/>
                        <a:pt x="1" y="73"/>
                      </a:cubicBezTo>
                      <a:cubicBezTo>
                        <a:pt x="1" y="73"/>
                        <a:pt x="1" y="73"/>
                        <a:pt x="1" y="73"/>
                      </a:cubicBezTo>
                      <a:cubicBezTo>
                        <a:pt x="1" y="73"/>
                        <a:pt x="1" y="73"/>
                        <a:pt x="1" y="73"/>
                      </a:cubicBezTo>
                      <a:cubicBezTo>
                        <a:pt x="0" y="73"/>
                        <a:pt x="0" y="73"/>
                        <a:pt x="0" y="73"/>
                      </a:cubicBezTo>
                      <a:cubicBezTo>
                        <a:pt x="1" y="75"/>
                        <a:pt x="1" y="77"/>
                        <a:pt x="1" y="79"/>
                      </a:cubicBezTo>
                      <a:cubicBezTo>
                        <a:pt x="23" y="75"/>
                        <a:pt x="44" y="70"/>
                        <a:pt x="66" y="65"/>
                      </a:cubicBezTo>
                      <a:cubicBezTo>
                        <a:pt x="66" y="66"/>
                        <a:pt x="66" y="66"/>
                        <a:pt x="66" y="66"/>
                      </a:cubicBezTo>
                      <a:cubicBezTo>
                        <a:pt x="66" y="66"/>
                        <a:pt x="66" y="66"/>
                        <a:pt x="66" y="66"/>
                      </a:cubicBezTo>
                      <a:cubicBezTo>
                        <a:pt x="66" y="66"/>
                        <a:pt x="66" y="66"/>
                        <a:pt x="66" y="66"/>
                      </a:cubicBezTo>
                      <a:cubicBezTo>
                        <a:pt x="67" y="66"/>
                        <a:pt x="67" y="66"/>
                        <a:pt x="67" y="66"/>
                      </a:cubicBezTo>
                      <a:cubicBezTo>
                        <a:pt x="67" y="66"/>
                        <a:pt x="67" y="66"/>
                        <a:pt x="67" y="66"/>
                      </a:cubicBezTo>
                      <a:cubicBezTo>
                        <a:pt x="67" y="67"/>
                        <a:pt x="67" y="67"/>
                        <a:pt x="67" y="67"/>
                      </a:cubicBezTo>
                      <a:cubicBezTo>
                        <a:pt x="67" y="67"/>
                        <a:pt x="67" y="67"/>
                        <a:pt x="67" y="67"/>
                      </a:cubicBezTo>
                      <a:cubicBezTo>
                        <a:pt x="68" y="67"/>
                        <a:pt x="68" y="67"/>
                        <a:pt x="68" y="67"/>
                      </a:cubicBezTo>
                      <a:cubicBezTo>
                        <a:pt x="68" y="67"/>
                        <a:pt x="68" y="67"/>
                        <a:pt x="68" y="67"/>
                      </a:cubicBezTo>
                      <a:cubicBezTo>
                        <a:pt x="69" y="67"/>
                        <a:pt x="69" y="67"/>
                        <a:pt x="69" y="67"/>
                      </a:cubicBezTo>
                      <a:cubicBezTo>
                        <a:pt x="69" y="67"/>
                        <a:pt x="69" y="67"/>
                        <a:pt x="69" y="67"/>
                      </a:cubicBezTo>
                      <a:cubicBezTo>
                        <a:pt x="69" y="67"/>
                        <a:pt x="69" y="67"/>
                        <a:pt x="69" y="67"/>
                      </a:cubicBezTo>
                      <a:cubicBezTo>
                        <a:pt x="70" y="68"/>
                        <a:pt x="70" y="68"/>
                        <a:pt x="70" y="68"/>
                      </a:cubicBezTo>
                      <a:cubicBezTo>
                        <a:pt x="70" y="68"/>
                        <a:pt x="70" y="68"/>
                        <a:pt x="70" y="68"/>
                      </a:cubicBezTo>
                      <a:cubicBezTo>
                        <a:pt x="70" y="68"/>
                        <a:pt x="70" y="68"/>
                        <a:pt x="70" y="68"/>
                      </a:cubicBezTo>
                      <a:cubicBezTo>
                        <a:pt x="70" y="68"/>
                        <a:pt x="70" y="68"/>
                        <a:pt x="70" y="68"/>
                      </a:cubicBezTo>
                      <a:cubicBezTo>
                        <a:pt x="70" y="68"/>
                        <a:pt x="70" y="68"/>
                        <a:pt x="70" y="68"/>
                      </a:cubicBezTo>
                      <a:cubicBezTo>
                        <a:pt x="70" y="69"/>
                        <a:pt x="70" y="69"/>
                        <a:pt x="70" y="69"/>
                      </a:cubicBezTo>
                      <a:cubicBezTo>
                        <a:pt x="70" y="69"/>
                        <a:pt x="70" y="69"/>
                        <a:pt x="70" y="69"/>
                      </a:cubicBezTo>
                      <a:cubicBezTo>
                        <a:pt x="71" y="69"/>
                        <a:pt x="71" y="69"/>
                        <a:pt x="71" y="69"/>
                      </a:cubicBezTo>
                      <a:cubicBezTo>
                        <a:pt x="71" y="69"/>
                        <a:pt x="71" y="69"/>
                        <a:pt x="71" y="69"/>
                      </a:cubicBezTo>
                      <a:cubicBezTo>
                        <a:pt x="71" y="69"/>
                        <a:pt x="71" y="69"/>
                        <a:pt x="71" y="69"/>
                      </a:cubicBezTo>
                      <a:cubicBezTo>
                        <a:pt x="71" y="70"/>
                        <a:pt x="71" y="70"/>
                        <a:pt x="71" y="70"/>
                      </a:cubicBezTo>
                      <a:cubicBezTo>
                        <a:pt x="71" y="70"/>
                        <a:pt x="71" y="70"/>
                        <a:pt x="71" y="70"/>
                      </a:cubicBezTo>
                      <a:cubicBezTo>
                        <a:pt x="71" y="70"/>
                        <a:pt x="71" y="70"/>
                        <a:pt x="71" y="70"/>
                      </a:cubicBezTo>
                      <a:cubicBezTo>
                        <a:pt x="71" y="71"/>
                        <a:pt x="71" y="71"/>
                        <a:pt x="71" y="71"/>
                      </a:cubicBezTo>
                      <a:cubicBezTo>
                        <a:pt x="71" y="72"/>
                        <a:pt x="71" y="72"/>
                        <a:pt x="71" y="72"/>
                      </a:cubicBezTo>
                      <a:cubicBezTo>
                        <a:pt x="71" y="72"/>
                        <a:pt x="71" y="72"/>
                        <a:pt x="71" y="72"/>
                      </a:cubicBezTo>
                      <a:cubicBezTo>
                        <a:pt x="71" y="72"/>
                        <a:pt x="71" y="72"/>
                        <a:pt x="71" y="72"/>
                      </a:cubicBezTo>
                      <a:cubicBezTo>
                        <a:pt x="73" y="74"/>
                        <a:pt x="73" y="74"/>
                        <a:pt x="73" y="74"/>
                      </a:cubicBezTo>
                      <a:cubicBezTo>
                        <a:pt x="73" y="74"/>
                        <a:pt x="73" y="74"/>
                        <a:pt x="73" y="74"/>
                      </a:cubicBezTo>
                      <a:cubicBezTo>
                        <a:pt x="73" y="74"/>
                        <a:pt x="73" y="74"/>
                        <a:pt x="73" y="74"/>
                      </a:cubicBezTo>
                      <a:cubicBezTo>
                        <a:pt x="74" y="74"/>
                        <a:pt x="74" y="74"/>
                        <a:pt x="74" y="74"/>
                      </a:cubicBezTo>
                      <a:cubicBezTo>
                        <a:pt x="74" y="74"/>
                        <a:pt x="74" y="74"/>
                        <a:pt x="74" y="74"/>
                      </a:cubicBezTo>
                      <a:cubicBezTo>
                        <a:pt x="74" y="74"/>
                        <a:pt x="74" y="74"/>
                        <a:pt x="74" y="74"/>
                      </a:cubicBezTo>
                      <a:cubicBezTo>
                        <a:pt x="75" y="74"/>
                        <a:pt x="75" y="74"/>
                        <a:pt x="75" y="74"/>
                      </a:cubicBezTo>
                      <a:cubicBezTo>
                        <a:pt x="75" y="74"/>
                        <a:pt x="75" y="74"/>
                        <a:pt x="75" y="74"/>
                      </a:cubicBezTo>
                      <a:cubicBezTo>
                        <a:pt x="76" y="74"/>
                        <a:pt x="76" y="74"/>
                        <a:pt x="76" y="74"/>
                      </a:cubicBezTo>
                      <a:cubicBezTo>
                        <a:pt x="76" y="74"/>
                        <a:pt x="76" y="74"/>
                        <a:pt x="76" y="74"/>
                      </a:cubicBezTo>
                      <a:cubicBezTo>
                        <a:pt x="76" y="74"/>
                        <a:pt x="76" y="74"/>
                        <a:pt x="76" y="74"/>
                      </a:cubicBezTo>
                      <a:cubicBezTo>
                        <a:pt x="76" y="74"/>
                        <a:pt x="76" y="74"/>
                        <a:pt x="76" y="74"/>
                      </a:cubicBezTo>
                      <a:cubicBezTo>
                        <a:pt x="76" y="74"/>
                        <a:pt x="76" y="74"/>
                        <a:pt x="76" y="74"/>
                      </a:cubicBezTo>
                      <a:cubicBezTo>
                        <a:pt x="77" y="74"/>
                        <a:pt x="77" y="74"/>
                        <a:pt x="77" y="74"/>
                      </a:cubicBezTo>
                      <a:cubicBezTo>
                        <a:pt x="77" y="74"/>
                        <a:pt x="77" y="74"/>
                        <a:pt x="77" y="74"/>
                      </a:cubicBezTo>
                      <a:cubicBezTo>
                        <a:pt x="77" y="74"/>
                        <a:pt x="77" y="74"/>
                        <a:pt x="77" y="74"/>
                      </a:cubicBezTo>
                      <a:cubicBezTo>
                        <a:pt x="77" y="75"/>
                        <a:pt x="77" y="75"/>
                        <a:pt x="77" y="75"/>
                      </a:cubicBezTo>
                      <a:cubicBezTo>
                        <a:pt x="77" y="75"/>
                        <a:pt x="77" y="75"/>
                        <a:pt x="77" y="75"/>
                      </a:cubicBezTo>
                      <a:cubicBezTo>
                        <a:pt x="77" y="75"/>
                        <a:pt x="77" y="75"/>
                        <a:pt x="77" y="75"/>
                      </a:cubicBezTo>
                      <a:cubicBezTo>
                        <a:pt x="78" y="76"/>
                        <a:pt x="78" y="76"/>
                        <a:pt x="78" y="76"/>
                      </a:cubicBezTo>
                      <a:cubicBezTo>
                        <a:pt x="82" y="77"/>
                        <a:pt x="86" y="78"/>
                        <a:pt x="91" y="80"/>
                      </a:cubicBezTo>
                      <a:close/>
                      <a:moveTo>
                        <a:pt x="114" y="73"/>
                      </a:moveTo>
                      <a:cubicBezTo>
                        <a:pt x="114" y="73"/>
                        <a:pt x="114" y="73"/>
                        <a:pt x="114" y="73"/>
                      </a:cubicBezTo>
                      <a:cubicBezTo>
                        <a:pt x="114" y="72"/>
                        <a:pt x="114" y="72"/>
                        <a:pt x="114" y="72"/>
                      </a:cubicBezTo>
                      <a:cubicBezTo>
                        <a:pt x="114" y="72"/>
                        <a:pt x="114" y="72"/>
                        <a:pt x="114" y="72"/>
                      </a:cubicBezTo>
                      <a:cubicBezTo>
                        <a:pt x="114" y="72"/>
                        <a:pt x="114" y="72"/>
                        <a:pt x="114" y="72"/>
                      </a:cubicBezTo>
                      <a:cubicBezTo>
                        <a:pt x="113" y="72"/>
                        <a:pt x="113" y="72"/>
                        <a:pt x="113" y="72"/>
                      </a:cubicBezTo>
                      <a:cubicBezTo>
                        <a:pt x="113" y="72"/>
                        <a:pt x="113" y="72"/>
                        <a:pt x="113" y="72"/>
                      </a:cubicBezTo>
                      <a:cubicBezTo>
                        <a:pt x="113" y="72"/>
                        <a:pt x="113" y="72"/>
                        <a:pt x="113" y="72"/>
                      </a:cubicBezTo>
                      <a:cubicBezTo>
                        <a:pt x="113" y="72"/>
                        <a:pt x="113" y="72"/>
                        <a:pt x="113" y="72"/>
                      </a:cubicBezTo>
                      <a:cubicBezTo>
                        <a:pt x="113" y="73"/>
                        <a:pt x="113" y="73"/>
                        <a:pt x="113" y="73"/>
                      </a:cubicBezTo>
                      <a:cubicBezTo>
                        <a:pt x="113" y="73"/>
                        <a:pt x="113" y="73"/>
                        <a:pt x="113" y="73"/>
                      </a:cubicBezTo>
                      <a:cubicBezTo>
                        <a:pt x="113" y="73"/>
                        <a:pt x="113" y="73"/>
                        <a:pt x="113" y="73"/>
                      </a:cubicBezTo>
                      <a:cubicBezTo>
                        <a:pt x="113" y="73"/>
                        <a:pt x="113" y="73"/>
                        <a:pt x="113" y="73"/>
                      </a:cubicBezTo>
                      <a:cubicBezTo>
                        <a:pt x="113" y="73"/>
                        <a:pt x="113" y="73"/>
                        <a:pt x="113" y="73"/>
                      </a:cubicBezTo>
                      <a:cubicBezTo>
                        <a:pt x="114" y="73"/>
                        <a:pt x="114" y="73"/>
                        <a:pt x="114" y="73"/>
                      </a:cubicBezTo>
                      <a:cubicBezTo>
                        <a:pt x="114" y="73"/>
                        <a:pt x="114" y="73"/>
                        <a:pt x="114" y="73"/>
                      </a:cubicBezTo>
                      <a:cubicBezTo>
                        <a:pt x="114" y="73"/>
                        <a:pt x="114" y="73"/>
                        <a:pt x="114" y="73"/>
                      </a:cubicBezTo>
                      <a:cubicBezTo>
                        <a:pt x="114" y="73"/>
                        <a:pt x="114" y="73"/>
                        <a:pt x="114" y="73"/>
                      </a:cubicBezTo>
                      <a:cubicBezTo>
                        <a:pt x="114" y="73"/>
                        <a:pt x="114" y="73"/>
                        <a:pt x="114" y="73"/>
                      </a:cubicBezTo>
                      <a:cubicBezTo>
                        <a:pt x="114" y="73"/>
                        <a:pt x="114" y="73"/>
                        <a:pt x="114" y="73"/>
                      </a:cubicBezTo>
                      <a:close/>
                      <a:moveTo>
                        <a:pt x="116" y="71"/>
                      </a:moveTo>
                      <a:cubicBezTo>
                        <a:pt x="116" y="72"/>
                        <a:pt x="116" y="72"/>
                        <a:pt x="116" y="72"/>
                      </a:cubicBezTo>
                      <a:cubicBezTo>
                        <a:pt x="116" y="71"/>
                        <a:pt x="116" y="71"/>
                        <a:pt x="116" y="71"/>
                      </a:cubicBezTo>
                      <a:cubicBezTo>
                        <a:pt x="116" y="71"/>
                        <a:pt x="116" y="71"/>
                        <a:pt x="116" y="71"/>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1"/>
                        <a:pt x="117" y="71"/>
                        <a:pt x="117" y="71"/>
                      </a:cubicBezTo>
                      <a:cubicBezTo>
                        <a:pt x="117" y="71"/>
                        <a:pt x="117" y="71"/>
                        <a:pt x="117" y="71"/>
                      </a:cubicBezTo>
                      <a:cubicBezTo>
                        <a:pt x="117" y="71"/>
                        <a:pt x="117" y="71"/>
                        <a:pt x="117" y="71"/>
                      </a:cubicBezTo>
                      <a:cubicBezTo>
                        <a:pt x="117" y="71"/>
                        <a:pt x="117" y="71"/>
                        <a:pt x="117" y="71"/>
                      </a:cubicBezTo>
                      <a:cubicBezTo>
                        <a:pt x="116" y="71"/>
                        <a:pt x="116" y="71"/>
                        <a:pt x="116" y="71"/>
                      </a:cubicBezTo>
                      <a:cubicBezTo>
                        <a:pt x="116" y="71"/>
                        <a:pt x="116" y="71"/>
                        <a:pt x="116" y="71"/>
                      </a:cubicBezTo>
                      <a:cubicBezTo>
                        <a:pt x="116" y="71"/>
                        <a:pt x="116" y="71"/>
                        <a:pt x="116" y="71"/>
                      </a:cubicBezTo>
                      <a:cubicBezTo>
                        <a:pt x="116" y="71"/>
                        <a:pt x="116" y="71"/>
                        <a:pt x="116" y="71"/>
                      </a:cubicBezTo>
                      <a:close/>
                      <a:moveTo>
                        <a:pt x="91" y="85"/>
                      </a:moveTo>
                      <a:cubicBezTo>
                        <a:pt x="91" y="85"/>
                        <a:pt x="91" y="85"/>
                        <a:pt x="91" y="85"/>
                      </a:cubicBezTo>
                      <a:cubicBezTo>
                        <a:pt x="91" y="85"/>
                        <a:pt x="91" y="85"/>
                        <a:pt x="91" y="85"/>
                      </a:cubicBezTo>
                      <a:cubicBezTo>
                        <a:pt x="91" y="84"/>
                        <a:pt x="91" y="84"/>
                        <a:pt x="91" y="84"/>
                      </a:cubicBezTo>
                      <a:cubicBezTo>
                        <a:pt x="91" y="84"/>
                        <a:pt x="91" y="84"/>
                        <a:pt x="91" y="84"/>
                      </a:cubicBezTo>
                      <a:cubicBezTo>
                        <a:pt x="91" y="83"/>
                        <a:pt x="91" y="83"/>
                        <a:pt x="91" y="83"/>
                      </a:cubicBezTo>
                      <a:cubicBezTo>
                        <a:pt x="91" y="83"/>
                        <a:pt x="91" y="83"/>
                        <a:pt x="91" y="83"/>
                      </a:cubicBezTo>
                      <a:cubicBezTo>
                        <a:pt x="91" y="83"/>
                        <a:pt x="91" y="83"/>
                        <a:pt x="91" y="83"/>
                      </a:cubicBezTo>
                      <a:cubicBezTo>
                        <a:pt x="91" y="82"/>
                        <a:pt x="91" y="82"/>
                        <a:pt x="91" y="82"/>
                      </a:cubicBezTo>
                      <a:cubicBezTo>
                        <a:pt x="91" y="82"/>
                        <a:pt x="91" y="82"/>
                        <a:pt x="91" y="82"/>
                      </a:cubicBezTo>
                      <a:cubicBezTo>
                        <a:pt x="91" y="82"/>
                        <a:pt x="91" y="82"/>
                        <a:pt x="91" y="82"/>
                      </a:cubicBezTo>
                      <a:cubicBezTo>
                        <a:pt x="91" y="82"/>
                        <a:pt x="91" y="82"/>
                        <a:pt x="91" y="82"/>
                      </a:cubicBezTo>
                      <a:cubicBezTo>
                        <a:pt x="91" y="83"/>
                        <a:pt x="91" y="83"/>
                        <a:pt x="91" y="83"/>
                      </a:cubicBezTo>
                      <a:cubicBezTo>
                        <a:pt x="91" y="84"/>
                        <a:pt x="91" y="84"/>
                        <a:pt x="91" y="84"/>
                      </a:cubicBezTo>
                      <a:cubicBezTo>
                        <a:pt x="90" y="85"/>
                        <a:pt x="90" y="85"/>
                        <a:pt x="90" y="85"/>
                      </a:cubicBezTo>
                      <a:cubicBezTo>
                        <a:pt x="90" y="85"/>
                        <a:pt x="90" y="85"/>
                        <a:pt x="90" y="85"/>
                      </a:cubicBezTo>
                      <a:cubicBezTo>
                        <a:pt x="91" y="86"/>
                        <a:pt x="91" y="86"/>
                        <a:pt x="91" y="86"/>
                      </a:cubicBezTo>
                      <a:cubicBezTo>
                        <a:pt x="91" y="86"/>
                        <a:pt x="91" y="86"/>
                        <a:pt x="91" y="86"/>
                      </a:cubicBezTo>
                      <a:lnTo>
                        <a:pt x="91" y="85"/>
                      </a:lnTo>
                      <a:close/>
                      <a:moveTo>
                        <a:pt x="102" y="84"/>
                      </a:moveTo>
                      <a:cubicBezTo>
                        <a:pt x="102" y="84"/>
                        <a:pt x="102" y="84"/>
                        <a:pt x="102" y="84"/>
                      </a:cubicBezTo>
                      <a:cubicBezTo>
                        <a:pt x="101" y="84"/>
                        <a:pt x="101" y="84"/>
                        <a:pt x="101" y="84"/>
                      </a:cubicBezTo>
                      <a:cubicBezTo>
                        <a:pt x="101" y="85"/>
                        <a:pt x="101" y="85"/>
                        <a:pt x="101" y="85"/>
                      </a:cubicBezTo>
                      <a:cubicBezTo>
                        <a:pt x="100" y="85"/>
                        <a:pt x="100" y="85"/>
                        <a:pt x="100" y="85"/>
                      </a:cubicBezTo>
                      <a:cubicBezTo>
                        <a:pt x="100" y="85"/>
                        <a:pt x="100" y="85"/>
                        <a:pt x="100" y="85"/>
                      </a:cubicBezTo>
                      <a:cubicBezTo>
                        <a:pt x="100" y="85"/>
                        <a:pt x="100" y="85"/>
                        <a:pt x="100" y="85"/>
                      </a:cubicBezTo>
                      <a:cubicBezTo>
                        <a:pt x="99" y="85"/>
                        <a:pt x="99" y="85"/>
                        <a:pt x="99" y="85"/>
                      </a:cubicBezTo>
                      <a:cubicBezTo>
                        <a:pt x="98" y="86"/>
                        <a:pt x="98" y="86"/>
                        <a:pt x="98" y="86"/>
                      </a:cubicBezTo>
                      <a:cubicBezTo>
                        <a:pt x="98" y="87"/>
                        <a:pt x="98" y="87"/>
                        <a:pt x="98" y="87"/>
                      </a:cubicBezTo>
                      <a:cubicBezTo>
                        <a:pt x="100" y="85"/>
                        <a:pt x="100" y="85"/>
                        <a:pt x="100" y="85"/>
                      </a:cubicBezTo>
                      <a:cubicBezTo>
                        <a:pt x="101" y="85"/>
                        <a:pt x="101" y="85"/>
                        <a:pt x="101" y="85"/>
                      </a:cubicBezTo>
                      <a:cubicBezTo>
                        <a:pt x="102" y="84"/>
                        <a:pt x="102" y="84"/>
                        <a:pt x="102" y="84"/>
                      </a:cubicBezTo>
                      <a:close/>
                      <a:moveTo>
                        <a:pt x="8" y="57"/>
                      </a:moveTo>
                      <a:cubicBezTo>
                        <a:pt x="9" y="57"/>
                        <a:pt x="9" y="57"/>
                        <a:pt x="9" y="57"/>
                      </a:cubicBezTo>
                      <a:cubicBezTo>
                        <a:pt x="9" y="57"/>
                        <a:pt x="9" y="57"/>
                        <a:pt x="9" y="57"/>
                      </a:cubicBezTo>
                      <a:cubicBezTo>
                        <a:pt x="9" y="57"/>
                        <a:pt x="9" y="57"/>
                        <a:pt x="9" y="57"/>
                      </a:cubicBezTo>
                      <a:cubicBezTo>
                        <a:pt x="9" y="57"/>
                        <a:pt x="9" y="57"/>
                        <a:pt x="9" y="57"/>
                      </a:cubicBezTo>
                      <a:cubicBezTo>
                        <a:pt x="10" y="56"/>
                        <a:pt x="10" y="56"/>
                        <a:pt x="10" y="56"/>
                      </a:cubicBezTo>
                      <a:cubicBezTo>
                        <a:pt x="10" y="56"/>
                        <a:pt x="10" y="56"/>
                        <a:pt x="10" y="56"/>
                      </a:cubicBezTo>
                      <a:cubicBezTo>
                        <a:pt x="10" y="56"/>
                        <a:pt x="10" y="56"/>
                        <a:pt x="10" y="56"/>
                      </a:cubicBezTo>
                      <a:cubicBezTo>
                        <a:pt x="9" y="55"/>
                        <a:pt x="9" y="55"/>
                        <a:pt x="9" y="55"/>
                      </a:cubicBezTo>
                      <a:cubicBezTo>
                        <a:pt x="9" y="55"/>
                        <a:pt x="9" y="55"/>
                        <a:pt x="9" y="55"/>
                      </a:cubicBezTo>
                      <a:cubicBezTo>
                        <a:pt x="9" y="56"/>
                        <a:pt x="9" y="56"/>
                        <a:pt x="9" y="56"/>
                      </a:cubicBezTo>
                      <a:cubicBezTo>
                        <a:pt x="9" y="56"/>
                        <a:pt x="9" y="56"/>
                        <a:pt x="9" y="56"/>
                      </a:cubicBezTo>
                      <a:cubicBezTo>
                        <a:pt x="8" y="56"/>
                        <a:pt x="8" y="56"/>
                        <a:pt x="8" y="56"/>
                      </a:cubicBezTo>
                      <a:cubicBezTo>
                        <a:pt x="8" y="56"/>
                        <a:pt x="8" y="56"/>
                        <a:pt x="8" y="56"/>
                      </a:cubicBezTo>
                      <a:cubicBezTo>
                        <a:pt x="8" y="57"/>
                        <a:pt x="8" y="57"/>
                        <a:pt x="8" y="57"/>
                      </a:cubicBezTo>
                      <a:close/>
                      <a:moveTo>
                        <a:pt x="120" y="71"/>
                      </a:move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2"/>
                        <a:pt x="119" y="72"/>
                        <a:pt x="119" y="72"/>
                      </a:cubicBezTo>
                      <a:cubicBezTo>
                        <a:pt x="119" y="72"/>
                        <a:pt x="119" y="72"/>
                        <a:pt x="119" y="72"/>
                      </a:cubicBezTo>
                      <a:cubicBezTo>
                        <a:pt x="118" y="72"/>
                        <a:pt x="118" y="72"/>
                        <a:pt x="118" y="72"/>
                      </a:cubicBezTo>
                      <a:cubicBezTo>
                        <a:pt x="118" y="72"/>
                        <a:pt x="118" y="72"/>
                        <a:pt x="118" y="72"/>
                      </a:cubicBezTo>
                      <a:cubicBezTo>
                        <a:pt x="118" y="73"/>
                        <a:pt x="118" y="73"/>
                        <a:pt x="118" y="73"/>
                      </a:cubicBezTo>
                      <a:cubicBezTo>
                        <a:pt x="117" y="73"/>
                        <a:pt x="117" y="73"/>
                        <a:pt x="117" y="73"/>
                      </a:cubicBezTo>
                      <a:cubicBezTo>
                        <a:pt x="117" y="73"/>
                        <a:pt x="117" y="73"/>
                        <a:pt x="117" y="73"/>
                      </a:cubicBezTo>
                      <a:cubicBezTo>
                        <a:pt x="117" y="73"/>
                        <a:pt x="117" y="73"/>
                        <a:pt x="117" y="73"/>
                      </a:cubicBezTo>
                      <a:cubicBezTo>
                        <a:pt x="117" y="73"/>
                        <a:pt x="117" y="73"/>
                        <a:pt x="117" y="73"/>
                      </a:cubicBezTo>
                      <a:cubicBezTo>
                        <a:pt x="116" y="72"/>
                        <a:pt x="116" y="72"/>
                        <a:pt x="116" y="72"/>
                      </a:cubicBezTo>
                      <a:cubicBezTo>
                        <a:pt x="116" y="72"/>
                        <a:pt x="116" y="72"/>
                        <a:pt x="116" y="72"/>
                      </a:cubicBezTo>
                      <a:cubicBezTo>
                        <a:pt x="116" y="73"/>
                        <a:pt x="116" y="73"/>
                        <a:pt x="116" y="73"/>
                      </a:cubicBezTo>
                      <a:cubicBezTo>
                        <a:pt x="116" y="73"/>
                        <a:pt x="116" y="73"/>
                        <a:pt x="116"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4"/>
                        <a:pt x="115" y="74"/>
                        <a:pt x="115" y="74"/>
                      </a:cubicBezTo>
                      <a:cubicBezTo>
                        <a:pt x="114" y="74"/>
                        <a:pt x="114" y="74"/>
                        <a:pt x="114" y="74"/>
                      </a:cubicBezTo>
                      <a:cubicBezTo>
                        <a:pt x="114" y="74"/>
                        <a:pt x="114" y="74"/>
                        <a:pt x="114" y="74"/>
                      </a:cubicBezTo>
                      <a:cubicBezTo>
                        <a:pt x="114" y="73"/>
                        <a:pt x="114" y="73"/>
                        <a:pt x="114" y="73"/>
                      </a:cubicBezTo>
                      <a:cubicBezTo>
                        <a:pt x="114" y="73"/>
                        <a:pt x="114" y="73"/>
                        <a:pt x="114" y="73"/>
                      </a:cubicBezTo>
                      <a:cubicBezTo>
                        <a:pt x="113" y="73"/>
                        <a:pt x="113" y="73"/>
                        <a:pt x="113" y="73"/>
                      </a:cubicBezTo>
                      <a:cubicBezTo>
                        <a:pt x="114" y="74"/>
                        <a:pt x="114" y="74"/>
                        <a:pt x="114" y="74"/>
                      </a:cubicBezTo>
                      <a:cubicBezTo>
                        <a:pt x="114" y="74"/>
                        <a:pt x="114" y="74"/>
                        <a:pt x="114" y="74"/>
                      </a:cubicBezTo>
                      <a:cubicBezTo>
                        <a:pt x="114" y="74"/>
                        <a:pt x="114" y="74"/>
                        <a:pt x="114" y="74"/>
                      </a:cubicBezTo>
                      <a:cubicBezTo>
                        <a:pt x="113" y="74"/>
                        <a:pt x="113" y="74"/>
                        <a:pt x="113" y="74"/>
                      </a:cubicBezTo>
                      <a:cubicBezTo>
                        <a:pt x="113" y="75"/>
                        <a:pt x="113" y="75"/>
                        <a:pt x="113" y="75"/>
                      </a:cubicBezTo>
                      <a:cubicBezTo>
                        <a:pt x="113" y="75"/>
                        <a:pt x="113" y="75"/>
                        <a:pt x="113" y="75"/>
                      </a:cubicBezTo>
                      <a:cubicBezTo>
                        <a:pt x="112" y="75"/>
                        <a:pt x="112" y="75"/>
                        <a:pt x="112" y="75"/>
                      </a:cubicBezTo>
                      <a:cubicBezTo>
                        <a:pt x="112" y="76"/>
                        <a:pt x="112" y="76"/>
                        <a:pt x="112" y="76"/>
                      </a:cubicBezTo>
                      <a:cubicBezTo>
                        <a:pt x="112" y="76"/>
                        <a:pt x="112" y="76"/>
                        <a:pt x="112" y="76"/>
                      </a:cubicBezTo>
                      <a:cubicBezTo>
                        <a:pt x="112" y="76"/>
                        <a:pt x="112" y="76"/>
                        <a:pt x="112" y="76"/>
                      </a:cubicBezTo>
                      <a:cubicBezTo>
                        <a:pt x="112" y="76"/>
                        <a:pt x="112" y="76"/>
                        <a:pt x="112" y="76"/>
                      </a:cubicBezTo>
                      <a:cubicBezTo>
                        <a:pt x="112" y="77"/>
                        <a:pt x="112" y="77"/>
                        <a:pt x="112" y="77"/>
                      </a:cubicBezTo>
                      <a:cubicBezTo>
                        <a:pt x="112" y="77"/>
                        <a:pt x="112" y="77"/>
                        <a:pt x="112" y="77"/>
                      </a:cubicBezTo>
                      <a:cubicBezTo>
                        <a:pt x="111" y="77"/>
                        <a:pt x="111" y="77"/>
                        <a:pt x="111" y="77"/>
                      </a:cubicBezTo>
                      <a:cubicBezTo>
                        <a:pt x="111" y="77"/>
                        <a:pt x="111" y="77"/>
                        <a:pt x="111" y="77"/>
                      </a:cubicBezTo>
                      <a:cubicBezTo>
                        <a:pt x="111" y="77"/>
                        <a:pt x="111" y="77"/>
                        <a:pt x="111" y="77"/>
                      </a:cubicBezTo>
                      <a:cubicBezTo>
                        <a:pt x="110" y="77"/>
                        <a:pt x="110" y="77"/>
                        <a:pt x="110" y="77"/>
                      </a:cubicBezTo>
                      <a:cubicBezTo>
                        <a:pt x="110" y="77"/>
                        <a:pt x="110" y="77"/>
                        <a:pt x="110" y="77"/>
                      </a:cubicBezTo>
                      <a:cubicBezTo>
                        <a:pt x="110" y="77"/>
                        <a:pt x="110" y="77"/>
                        <a:pt x="110" y="77"/>
                      </a:cubicBezTo>
                      <a:cubicBezTo>
                        <a:pt x="110" y="77"/>
                        <a:pt x="110" y="77"/>
                        <a:pt x="110" y="77"/>
                      </a:cubicBezTo>
                      <a:cubicBezTo>
                        <a:pt x="110" y="77"/>
                        <a:pt x="110" y="77"/>
                        <a:pt x="110" y="77"/>
                      </a:cubicBezTo>
                      <a:cubicBezTo>
                        <a:pt x="110" y="76"/>
                        <a:pt x="110" y="76"/>
                        <a:pt x="110" y="76"/>
                      </a:cubicBezTo>
                      <a:cubicBezTo>
                        <a:pt x="110" y="76"/>
                        <a:pt x="110" y="76"/>
                        <a:pt x="110" y="76"/>
                      </a:cubicBezTo>
                      <a:cubicBezTo>
                        <a:pt x="110" y="76"/>
                        <a:pt x="110" y="76"/>
                        <a:pt x="110" y="76"/>
                      </a:cubicBezTo>
                      <a:cubicBezTo>
                        <a:pt x="111" y="76"/>
                        <a:pt x="111" y="76"/>
                        <a:pt x="111" y="76"/>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2" y="75"/>
                        <a:pt x="112" y="75"/>
                        <a:pt x="112" y="75"/>
                      </a:cubicBezTo>
                      <a:cubicBezTo>
                        <a:pt x="112" y="74"/>
                        <a:pt x="112" y="74"/>
                        <a:pt x="112" y="74"/>
                      </a:cubicBezTo>
                      <a:cubicBezTo>
                        <a:pt x="112" y="74"/>
                        <a:pt x="112" y="74"/>
                        <a:pt x="112" y="74"/>
                      </a:cubicBezTo>
                      <a:cubicBezTo>
                        <a:pt x="112" y="75"/>
                        <a:pt x="112" y="75"/>
                        <a:pt x="112" y="75"/>
                      </a:cubicBezTo>
                      <a:cubicBezTo>
                        <a:pt x="112" y="75"/>
                        <a:pt x="112" y="75"/>
                        <a:pt x="112" y="75"/>
                      </a:cubicBezTo>
                      <a:cubicBezTo>
                        <a:pt x="112" y="75"/>
                        <a:pt x="112" y="75"/>
                        <a:pt x="112" y="75"/>
                      </a:cubicBezTo>
                      <a:cubicBezTo>
                        <a:pt x="112" y="74"/>
                        <a:pt x="112" y="74"/>
                        <a:pt x="112" y="74"/>
                      </a:cubicBezTo>
                      <a:cubicBezTo>
                        <a:pt x="112" y="74"/>
                        <a:pt x="112" y="74"/>
                        <a:pt x="112" y="74"/>
                      </a:cubicBezTo>
                      <a:cubicBezTo>
                        <a:pt x="112" y="74"/>
                        <a:pt x="112" y="74"/>
                        <a:pt x="112" y="74"/>
                      </a:cubicBezTo>
                      <a:cubicBezTo>
                        <a:pt x="112" y="74"/>
                        <a:pt x="112" y="74"/>
                        <a:pt x="112" y="74"/>
                      </a:cubicBezTo>
                      <a:cubicBezTo>
                        <a:pt x="112" y="74"/>
                        <a:pt x="112" y="74"/>
                        <a:pt x="112" y="74"/>
                      </a:cubicBezTo>
                      <a:cubicBezTo>
                        <a:pt x="113" y="74"/>
                        <a:pt x="113" y="74"/>
                        <a:pt x="113" y="74"/>
                      </a:cubicBezTo>
                      <a:cubicBezTo>
                        <a:pt x="113" y="73"/>
                        <a:pt x="113" y="73"/>
                        <a:pt x="113" y="73"/>
                      </a:cubicBezTo>
                      <a:cubicBezTo>
                        <a:pt x="113" y="73"/>
                        <a:pt x="113" y="73"/>
                        <a:pt x="113" y="73"/>
                      </a:cubicBezTo>
                      <a:cubicBezTo>
                        <a:pt x="112" y="73"/>
                        <a:pt x="112" y="73"/>
                        <a:pt x="112" y="73"/>
                      </a:cubicBezTo>
                      <a:cubicBezTo>
                        <a:pt x="112" y="73"/>
                        <a:pt x="112" y="73"/>
                        <a:pt x="112" y="73"/>
                      </a:cubicBezTo>
                      <a:cubicBezTo>
                        <a:pt x="112" y="73"/>
                        <a:pt x="112" y="73"/>
                        <a:pt x="112" y="73"/>
                      </a:cubicBezTo>
                      <a:cubicBezTo>
                        <a:pt x="113" y="72"/>
                        <a:pt x="113" y="72"/>
                        <a:pt x="113" y="72"/>
                      </a:cubicBezTo>
                      <a:cubicBezTo>
                        <a:pt x="113" y="71"/>
                        <a:pt x="113" y="71"/>
                        <a:pt x="113" y="71"/>
                      </a:cubicBezTo>
                      <a:cubicBezTo>
                        <a:pt x="114" y="72"/>
                        <a:pt x="114" y="72"/>
                        <a:pt x="114" y="72"/>
                      </a:cubicBezTo>
                      <a:cubicBezTo>
                        <a:pt x="114" y="72"/>
                        <a:pt x="114" y="72"/>
                        <a:pt x="114" y="72"/>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3" y="71"/>
                        <a:pt x="113" y="71"/>
                        <a:pt x="113" y="71"/>
                      </a:cubicBezTo>
                      <a:cubicBezTo>
                        <a:pt x="113" y="71"/>
                        <a:pt x="113" y="71"/>
                        <a:pt x="113" y="71"/>
                      </a:cubicBezTo>
                      <a:cubicBezTo>
                        <a:pt x="113" y="72"/>
                        <a:pt x="113" y="72"/>
                        <a:pt x="113" y="72"/>
                      </a:cubicBezTo>
                      <a:cubicBezTo>
                        <a:pt x="112" y="72"/>
                        <a:pt x="112" y="72"/>
                        <a:pt x="112" y="72"/>
                      </a:cubicBezTo>
                      <a:cubicBezTo>
                        <a:pt x="112" y="73"/>
                        <a:pt x="112" y="73"/>
                        <a:pt x="112" y="73"/>
                      </a:cubicBezTo>
                      <a:cubicBezTo>
                        <a:pt x="112" y="73"/>
                        <a:pt x="112" y="73"/>
                        <a:pt x="112" y="73"/>
                      </a:cubicBezTo>
                      <a:cubicBezTo>
                        <a:pt x="112" y="73"/>
                        <a:pt x="112" y="73"/>
                        <a:pt x="112" y="73"/>
                      </a:cubicBezTo>
                      <a:cubicBezTo>
                        <a:pt x="111" y="73"/>
                        <a:pt x="111" y="73"/>
                        <a:pt x="111" y="73"/>
                      </a:cubicBezTo>
                      <a:cubicBezTo>
                        <a:pt x="110" y="74"/>
                        <a:pt x="110" y="74"/>
                        <a:pt x="110" y="74"/>
                      </a:cubicBezTo>
                      <a:cubicBezTo>
                        <a:pt x="110" y="75"/>
                        <a:pt x="110" y="75"/>
                        <a:pt x="110" y="75"/>
                      </a:cubicBezTo>
                      <a:cubicBezTo>
                        <a:pt x="109" y="75"/>
                        <a:pt x="109" y="75"/>
                        <a:pt x="109" y="75"/>
                      </a:cubicBezTo>
                      <a:cubicBezTo>
                        <a:pt x="108" y="76"/>
                        <a:pt x="108" y="76"/>
                        <a:pt x="108" y="76"/>
                      </a:cubicBezTo>
                      <a:cubicBezTo>
                        <a:pt x="107" y="76"/>
                        <a:pt x="107" y="76"/>
                        <a:pt x="107" y="76"/>
                      </a:cubicBezTo>
                      <a:cubicBezTo>
                        <a:pt x="107" y="76"/>
                        <a:pt x="107" y="76"/>
                        <a:pt x="107" y="76"/>
                      </a:cubicBezTo>
                      <a:cubicBezTo>
                        <a:pt x="106" y="77"/>
                        <a:pt x="106" y="77"/>
                        <a:pt x="106" y="77"/>
                      </a:cubicBezTo>
                      <a:cubicBezTo>
                        <a:pt x="104" y="77"/>
                        <a:pt x="104" y="77"/>
                        <a:pt x="104" y="77"/>
                      </a:cubicBezTo>
                      <a:cubicBezTo>
                        <a:pt x="103" y="77"/>
                        <a:pt x="103" y="77"/>
                        <a:pt x="103" y="77"/>
                      </a:cubicBezTo>
                      <a:cubicBezTo>
                        <a:pt x="103" y="77"/>
                        <a:pt x="103" y="77"/>
                        <a:pt x="103" y="77"/>
                      </a:cubicBezTo>
                      <a:cubicBezTo>
                        <a:pt x="103" y="77"/>
                        <a:pt x="103" y="77"/>
                        <a:pt x="103" y="77"/>
                      </a:cubicBezTo>
                      <a:cubicBezTo>
                        <a:pt x="103" y="78"/>
                        <a:pt x="103" y="78"/>
                        <a:pt x="103"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2" y="77"/>
                        <a:pt x="102" y="77"/>
                        <a:pt x="102" y="77"/>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9"/>
                        <a:pt x="102" y="79"/>
                        <a:pt x="102" y="79"/>
                      </a:cubicBezTo>
                      <a:cubicBezTo>
                        <a:pt x="101" y="79"/>
                        <a:pt x="101" y="79"/>
                        <a:pt x="101" y="79"/>
                      </a:cubicBezTo>
                      <a:cubicBezTo>
                        <a:pt x="101" y="79"/>
                        <a:pt x="101" y="79"/>
                        <a:pt x="101" y="79"/>
                      </a:cubicBezTo>
                      <a:cubicBezTo>
                        <a:pt x="101" y="79"/>
                        <a:pt x="101" y="79"/>
                        <a:pt x="101" y="79"/>
                      </a:cubicBezTo>
                      <a:cubicBezTo>
                        <a:pt x="101" y="79"/>
                        <a:pt x="101" y="79"/>
                        <a:pt x="101" y="79"/>
                      </a:cubicBezTo>
                      <a:cubicBezTo>
                        <a:pt x="100" y="79"/>
                        <a:pt x="100" y="79"/>
                        <a:pt x="100" y="79"/>
                      </a:cubicBezTo>
                      <a:cubicBezTo>
                        <a:pt x="100" y="79"/>
                        <a:pt x="100" y="79"/>
                        <a:pt x="100" y="79"/>
                      </a:cubicBezTo>
                      <a:cubicBezTo>
                        <a:pt x="99" y="79"/>
                        <a:pt x="99" y="79"/>
                        <a:pt x="99" y="79"/>
                      </a:cubicBezTo>
                      <a:cubicBezTo>
                        <a:pt x="99" y="79"/>
                        <a:pt x="99" y="79"/>
                        <a:pt x="99" y="79"/>
                      </a:cubicBezTo>
                      <a:cubicBezTo>
                        <a:pt x="99" y="79"/>
                        <a:pt x="99" y="79"/>
                        <a:pt x="99" y="79"/>
                      </a:cubicBezTo>
                      <a:cubicBezTo>
                        <a:pt x="98" y="79"/>
                        <a:pt x="98" y="79"/>
                        <a:pt x="98" y="79"/>
                      </a:cubicBezTo>
                      <a:cubicBezTo>
                        <a:pt x="98" y="79"/>
                        <a:pt x="98" y="79"/>
                        <a:pt x="98" y="79"/>
                      </a:cubicBezTo>
                      <a:cubicBezTo>
                        <a:pt x="98" y="79"/>
                        <a:pt x="98" y="79"/>
                        <a:pt x="98" y="79"/>
                      </a:cubicBezTo>
                      <a:cubicBezTo>
                        <a:pt x="98" y="79"/>
                        <a:pt x="98" y="79"/>
                        <a:pt x="98" y="79"/>
                      </a:cubicBezTo>
                      <a:cubicBezTo>
                        <a:pt x="99" y="79"/>
                        <a:pt x="99" y="79"/>
                        <a:pt x="99" y="79"/>
                      </a:cubicBezTo>
                      <a:cubicBezTo>
                        <a:pt x="99" y="79"/>
                        <a:pt x="99" y="79"/>
                        <a:pt x="99" y="79"/>
                      </a:cubicBezTo>
                      <a:cubicBezTo>
                        <a:pt x="99" y="79"/>
                        <a:pt x="99" y="79"/>
                        <a:pt x="99" y="79"/>
                      </a:cubicBezTo>
                      <a:cubicBezTo>
                        <a:pt x="99" y="79"/>
                        <a:pt x="99" y="79"/>
                        <a:pt x="99" y="79"/>
                      </a:cubicBezTo>
                      <a:cubicBezTo>
                        <a:pt x="99" y="80"/>
                        <a:pt x="99" y="80"/>
                        <a:pt x="99" y="80"/>
                      </a:cubicBezTo>
                      <a:cubicBezTo>
                        <a:pt x="99" y="80"/>
                        <a:pt x="99" y="80"/>
                        <a:pt x="99" y="80"/>
                      </a:cubicBezTo>
                      <a:cubicBezTo>
                        <a:pt x="99" y="80"/>
                        <a:pt x="99" y="80"/>
                        <a:pt x="99" y="80"/>
                      </a:cubicBezTo>
                      <a:cubicBezTo>
                        <a:pt x="99" y="80"/>
                        <a:pt x="99" y="80"/>
                        <a:pt x="99" y="80"/>
                      </a:cubicBezTo>
                      <a:cubicBezTo>
                        <a:pt x="98" y="80"/>
                        <a:pt x="98" y="80"/>
                        <a:pt x="98" y="80"/>
                      </a:cubicBezTo>
                      <a:cubicBezTo>
                        <a:pt x="98" y="80"/>
                        <a:pt x="98" y="80"/>
                        <a:pt x="98" y="80"/>
                      </a:cubicBezTo>
                      <a:cubicBezTo>
                        <a:pt x="98" y="80"/>
                        <a:pt x="98" y="80"/>
                        <a:pt x="98" y="80"/>
                      </a:cubicBezTo>
                      <a:cubicBezTo>
                        <a:pt x="98" y="79"/>
                        <a:pt x="98" y="79"/>
                        <a:pt x="98" y="79"/>
                      </a:cubicBezTo>
                      <a:cubicBezTo>
                        <a:pt x="98" y="79"/>
                        <a:pt x="98" y="79"/>
                        <a:pt x="98" y="79"/>
                      </a:cubicBezTo>
                      <a:cubicBezTo>
                        <a:pt x="97" y="79"/>
                        <a:pt x="97" y="79"/>
                        <a:pt x="97" y="79"/>
                      </a:cubicBezTo>
                      <a:cubicBezTo>
                        <a:pt x="97" y="80"/>
                        <a:pt x="97" y="80"/>
                        <a:pt x="97" y="80"/>
                      </a:cubicBezTo>
                      <a:cubicBezTo>
                        <a:pt x="97" y="80"/>
                        <a:pt x="97" y="80"/>
                        <a:pt x="98" y="80"/>
                      </a:cubicBezTo>
                      <a:cubicBezTo>
                        <a:pt x="98" y="80"/>
                        <a:pt x="98" y="80"/>
                        <a:pt x="98" y="80"/>
                      </a:cubicBezTo>
                      <a:cubicBezTo>
                        <a:pt x="98" y="80"/>
                        <a:pt x="98" y="80"/>
                        <a:pt x="98" y="80"/>
                      </a:cubicBezTo>
                      <a:cubicBezTo>
                        <a:pt x="98" y="80"/>
                        <a:pt x="98" y="80"/>
                        <a:pt x="98" y="80"/>
                      </a:cubicBezTo>
                      <a:cubicBezTo>
                        <a:pt x="98" y="81"/>
                        <a:pt x="98" y="81"/>
                        <a:pt x="98" y="81"/>
                      </a:cubicBezTo>
                      <a:cubicBezTo>
                        <a:pt x="97" y="81"/>
                        <a:pt x="97" y="81"/>
                        <a:pt x="97" y="81"/>
                      </a:cubicBezTo>
                      <a:cubicBezTo>
                        <a:pt x="97" y="80"/>
                        <a:pt x="97" y="80"/>
                        <a:pt x="97" y="80"/>
                      </a:cubicBezTo>
                      <a:cubicBezTo>
                        <a:pt x="97" y="80"/>
                        <a:pt x="97" y="80"/>
                        <a:pt x="97" y="80"/>
                      </a:cubicBezTo>
                      <a:cubicBezTo>
                        <a:pt x="97" y="81"/>
                        <a:pt x="97" y="81"/>
                        <a:pt x="97" y="81"/>
                      </a:cubicBezTo>
                      <a:cubicBezTo>
                        <a:pt x="97" y="81"/>
                        <a:pt x="97" y="81"/>
                        <a:pt x="97" y="81"/>
                      </a:cubicBezTo>
                      <a:cubicBezTo>
                        <a:pt x="97" y="81"/>
                        <a:pt x="97" y="81"/>
                        <a:pt x="97" y="81"/>
                      </a:cubicBezTo>
                      <a:cubicBezTo>
                        <a:pt x="96" y="81"/>
                        <a:pt x="96" y="81"/>
                        <a:pt x="96" y="81"/>
                      </a:cubicBezTo>
                      <a:cubicBezTo>
                        <a:pt x="97" y="80"/>
                        <a:pt x="97" y="80"/>
                        <a:pt x="97" y="80"/>
                      </a:cubicBezTo>
                      <a:cubicBezTo>
                        <a:pt x="97" y="80"/>
                        <a:pt x="97" y="80"/>
                        <a:pt x="97" y="80"/>
                      </a:cubicBezTo>
                      <a:cubicBezTo>
                        <a:pt x="97" y="80"/>
                        <a:pt x="97" y="80"/>
                        <a:pt x="97" y="80"/>
                      </a:cubicBezTo>
                      <a:cubicBezTo>
                        <a:pt x="97" y="80"/>
                        <a:pt x="97" y="80"/>
                        <a:pt x="97" y="80"/>
                      </a:cubicBezTo>
                      <a:cubicBezTo>
                        <a:pt x="97" y="80"/>
                        <a:pt x="97" y="80"/>
                        <a:pt x="97" y="80"/>
                      </a:cubicBezTo>
                      <a:cubicBezTo>
                        <a:pt x="96" y="80"/>
                        <a:pt x="96" y="80"/>
                        <a:pt x="96" y="80"/>
                      </a:cubicBezTo>
                      <a:cubicBezTo>
                        <a:pt x="95" y="81"/>
                        <a:pt x="95" y="81"/>
                        <a:pt x="95" y="81"/>
                      </a:cubicBezTo>
                      <a:cubicBezTo>
                        <a:pt x="95" y="81"/>
                        <a:pt x="95" y="81"/>
                        <a:pt x="95" y="81"/>
                      </a:cubicBezTo>
                      <a:cubicBezTo>
                        <a:pt x="95" y="82"/>
                        <a:pt x="95" y="82"/>
                        <a:pt x="95" y="82"/>
                      </a:cubicBezTo>
                      <a:cubicBezTo>
                        <a:pt x="95" y="82"/>
                        <a:pt x="95" y="82"/>
                        <a:pt x="95" y="82"/>
                      </a:cubicBezTo>
                      <a:cubicBezTo>
                        <a:pt x="95" y="82"/>
                        <a:pt x="95" y="82"/>
                        <a:pt x="95" y="82"/>
                      </a:cubicBezTo>
                      <a:cubicBezTo>
                        <a:pt x="95" y="82"/>
                        <a:pt x="95" y="82"/>
                        <a:pt x="95" y="82"/>
                      </a:cubicBezTo>
                      <a:cubicBezTo>
                        <a:pt x="94" y="82"/>
                        <a:pt x="94" y="82"/>
                        <a:pt x="94" y="82"/>
                      </a:cubicBezTo>
                      <a:cubicBezTo>
                        <a:pt x="94" y="82"/>
                        <a:pt x="94" y="82"/>
                        <a:pt x="94" y="82"/>
                      </a:cubicBezTo>
                      <a:cubicBezTo>
                        <a:pt x="94" y="82"/>
                        <a:pt x="94" y="82"/>
                        <a:pt x="94" y="82"/>
                      </a:cubicBezTo>
                      <a:cubicBezTo>
                        <a:pt x="94" y="82"/>
                        <a:pt x="94" y="82"/>
                        <a:pt x="94" y="82"/>
                      </a:cubicBezTo>
                      <a:cubicBezTo>
                        <a:pt x="95" y="82"/>
                        <a:pt x="95" y="82"/>
                        <a:pt x="95" y="82"/>
                      </a:cubicBezTo>
                      <a:cubicBezTo>
                        <a:pt x="95" y="82"/>
                        <a:pt x="95" y="82"/>
                        <a:pt x="95" y="82"/>
                      </a:cubicBezTo>
                      <a:cubicBezTo>
                        <a:pt x="95" y="83"/>
                        <a:pt x="95" y="83"/>
                        <a:pt x="95" y="83"/>
                      </a:cubicBezTo>
                      <a:cubicBezTo>
                        <a:pt x="94" y="83"/>
                        <a:pt x="94" y="83"/>
                        <a:pt x="94" y="83"/>
                      </a:cubicBezTo>
                      <a:cubicBezTo>
                        <a:pt x="94" y="83"/>
                        <a:pt x="94" y="83"/>
                        <a:pt x="94" y="83"/>
                      </a:cubicBezTo>
                      <a:cubicBezTo>
                        <a:pt x="94" y="82"/>
                        <a:pt x="94" y="82"/>
                        <a:pt x="94" y="82"/>
                      </a:cubicBezTo>
                      <a:cubicBezTo>
                        <a:pt x="94" y="82"/>
                        <a:pt x="94" y="82"/>
                        <a:pt x="94" y="82"/>
                      </a:cubicBezTo>
                      <a:cubicBezTo>
                        <a:pt x="94" y="82"/>
                        <a:pt x="94" y="82"/>
                        <a:pt x="94" y="82"/>
                      </a:cubicBezTo>
                      <a:cubicBezTo>
                        <a:pt x="94" y="83"/>
                        <a:pt x="94" y="83"/>
                        <a:pt x="94" y="83"/>
                      </a:cubicBezTo>
                      <a:cubicBezTo>
                        <a:pt x="94" y="83"/>
                        <a:pt x="94" y="83"/>
                        <a:pt x="94" y="83"/>
                      </a:cubicBezTo>
                      <a:cubicBezTo>
                        <a:pt x="94" y="84"/>
                        <a:pt x="94" y="84"/>
                        <a:pt x="94" y="84"/>
                      </a:cubicBezTo>
                      <a:cubicBezTo>
                        <a:pt x="94" y="83"/>
                        <a:pt x="94" y="83"/>
                        <a:pt x="94" y="83"/>
                      </a:cubicBezTo>
                      <a:cubicBezTo>
                        <a:pt x="93" y="83"/>
                        <a:pt x="93" y="83"/>
                        <a:pt x="93" y="83"/>
                      </a:cubicBezTo>
                      <a:cubicBezTo>
                        <a:pt x="92" y="84"/>
                        <a:pt x="92" y="84"/>
                        <a:pt x="92" y="84"/>
                      </a:cubicBezTo>
                      <a:cubicBezTo>
                        <a:pt x="92" y="84"/>
                        <a:pt x="92" y="84"/>
                        <a:pt x="92" y="84"/>
                      </a:cubicBezTo>
                      <a:cubicBezTo>
                        <a:pt x="92" y="84"/>
                        <a:pt x="92" y="84"/>
                        <a:pt x="92" y="84"/>
                      </a:cubicBezTo>
                      <a:cubicBezTo>
                        <a:pt x="92" y="84"/>
                        <a:pt x="92" y="84"/>
                        <a:pt x="92" y="84"/>
                      </a:cubicBezTo>
                      <a:cubicBezTo>
                        <a:pt x="91" y="84"/>
                        <a:pt x="91" y="84"/>
                        <a:pt x="91" y="84"/>
                      </a:cubicBezTo>
                      <a:cubicBezTo>
                        <a:pt x="91" y="85"/>
                        <a:pt x="91" y="85"/>
                        <a:pt x="91" y="85"/>
                      </a:cubicBezTo>
                      <a:cubicBezTo>
                        <a:pt x="91" y="85"/>
                        <a:pt x="91" y="85"/>
                        <a:pt x="91" y="85"/>
                      </a:cubicBezTo>
                      <a:cubicBezTo>
                        <a:pt x="91" y="86"/>
                        <a:pt x="91" y="86"/>
                        <a:pt x="91" y="86"/>
                      </a:cubicBezTo>
                      <a:cubicBezTo>
                        <a:pt x="91" y="86"/>
                        <a:pt x="91" y="86"/>
                        <a:pt x="91" y="86"/>
                      </a:cubicBezTo>
                      <a:cubicBezTo>
                        <a:pt x="91" y="86"/>
                        <a:pt x="91" y="86"/>
                        <a:pt x="91" y="86"/>
                      </a:cubicBezTo>
                      <a:cubicBezTo>
                        <a:pt x="91" y="86"/>
                        <a:pt x="91" y="86"/>
                        <a:pt x="91" y="86"/>
                      </a:cubicBezTo>
                      <a:cubicBezTo>
                        <a:pt x="91" y="86"/>
                        <a:pt x="91" y="86"/>
                        <a:pt x="91" y="86"/>
                      </a:cubicBezTo>
                      <a:cubicBezTo>
                        <a:pt x="91" y="86"/>
                        <a:pt x="91" y="86"/>
                        <a:pt x="91" y="86"/>
                      </a:cubicBezTo>
                      <a:cubicBezTo>
                        <a:pt x="91" y="87"/>
                        <a:pt x="91" y="87"/>
                        <a:pt x="91" y="87"/>
                      </a:cubicBezTo>
                      <a:cubicBezTo>
                        <a:pt x="91" y="87"/>
                        <a:pt x="91" y="87"/>
                        <a:pt x="91" y="87"/>
                      </a:cubicBezTo>
                      <a:cubicBezTo>
                        <a:pt x="91" y="87"/>
                        <a:pt x="91" y="87"/>
                        <a:pt x="91" y="87"/>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2" y="88"/>
                        <a:pt x="92" y="88"/>
                        <a:pt x="92" y="88"/>
                      </a:cubicBezTo>
                      <a:cubicBezTo>
                        <a:pt x="92" y="88"/>
                        <a:pt x="92" y="88"/>
                        <a:pt x="92" y="88"/>
                      </a:cubicBezTo>
                      <a:cubicBezTo>
                        <a:pt x="92" y="88"/>
                        <a:pt x="92" y="88"/>
                        <a:pt x="92" y="88"/>
                      </a:cubicBezTo>
                      <a:cubicBezTo>
                        <a:pt x="92" y="88"/>
                        <a:pt x="92" y="88"/>
                        <a:pt x="92" y="88"/>
                      </a:cubicBezTo>
                      <a:cubicBezTo>
                        <a:pt x="93" y="88"/>
                        <a:pt x="93" y="88"/>
                        <a:pt x="93" y="88"/>
                      </a:cubicBezTo>
                      <a:cubicBezTo>
                        <a:pt x="93" y="88"/>
                        <a:pt x="93" y="88"/>
                        <a:pt x="93" y="88"/>
                      </a:cubicBezTo>
                      <a:cubicBezTo>
                        <a:pt x="93" y="88"/>
                        <a:pt x="93" y="88"/>
                        <a:pt x="93" y="88"/>
                      </a:cubicBezTo>
                      <a:cubicBezTo>
                        <a:pt x="93" y="88"/>
                        <a:pt x="93" y="88"/>
                        <a:pt x="93" y="88"/>
                      </a:cubicBezTo>
                      <a:cubicBezTo>
                        <a:pt x="93" y="87"/>
                        <a:pt x="93" y="87"/>
                        <a:pt x="93" y="87"/>
                      </a:cubicBezTo>
                      <a:cubicBezTo>
                        <a:pt x="93" y="87"/>
                        <a:pt x="93" y="87"/>
                        <a:pt x="93" y="87"/>
                      </a:cubicBezTo>
                      <a:cubicBezTo>
                        <a:pt x="93" y="87"/>
                        <a:pt x="93" y="87"/>
                        <a:pt x="93" y="87"/>
                      </a:cubicBezTo>
                      <a:cubicBezTo>
                        <a:pt x="93" y="87"/>
                        <a:pt x="93" y="87"/>
                        <a:pt x="93" y="87"/>
                      </a:cubicBezTo>
                      <a:cubicBezTo>
                        <a:pt x="93" y="87"/>
                        <a:pt x="93" y="87"/>
                        <a:pt x="93" y="87"/>
                      </a:cubicBezTo>
                      <a:cubicBezTo>
                        <a:pt x="93" y="87"/>
                        <a:pt x="93" y="87"/>
                        <a:pt x="93" y="87"/>
                      </a:cubicBezTo>
                      <a:cubicBezTo>
                        <a:pt x="93" y="86"/>
                        <a:pt x="93" y="86"/>
                        <a:pt x="93" y="86"/>
                      </a:cubicBezTo>
                      <a:cubicBezTo>
                        <a:pt x="94" y="86"/>
                        <a:pt x="94" y="86"/>
                        <a:pt x="94" y="86"/>
                      </a:cubicBezTo>
                      <a:cubicBezTo>
                        <a:pt x="94" y="86"/>
                        <a:pt x="94" y="86"/>
                        <a:pt x="94" y="86"/>
                      </a:cubicBezTo>
                      <a:cubicBezTo>
                        <a:pt x="94" y="86"/>
                        <a:pt x="94" y="86"/>
                        <a:pt x="94" y="86"/>
                      </a:cubicBezTo>
                      <a:cubicBezTo>
                        <a:pt x="94" y="86"/>
                        <a:pt x="94" y="86"/>
                        <a:pt x="94" y="86"/>
                      </a:cubicBezTo>
                      <a:cubicBezTo>
                        <a:pt x="94" y="86"/>
                        <a:pt x="94" y="86"/>
                        <a:pt x="94" y="86"/>
                      </a:cubicBezTo>
                      <a:cubicBezTo>
                        <a:pt x="95" y="87"/>
                        <a:pt x="95" y="87"/>
                        <a:pt x="95" y="87"/>
                      </a:cubicBezTo>
                      <a:cubicBezTo>
                        <a:pt x="94" y="87"/>
                        <a:pt x="94" y="87"/>
                        <a:pt x="94" y="87"/>
                      </a:cubicBezTo>
                      <a:cubicBezTo>
                        <a:pt x="94" y="87"/>
                        <a:pt x="94" y="87"/>
                        <a:pt x="94" y="87"/>
                      </a:cubicBezTo>
                      <a:cubicBezTo>
                        <a:pt x="94" y="88"/>
                        <a:pt x="94" y="88"/>
                        <a:pt x="94" y="88"/>
                      </a:cubicBezTo>
                      <a:cubicBezTo>
                        <a:pt x="92" y="88"/>
                        <a:pt x="92" y="88"/>
                        <a:pt x="92" y="88"/>
                      </a:cubicBezTo>
                      <a:cubicBezTo>
                        <a:pt x="92" y="89"/>
                        <a:pt x="92" y="89"/>
                        <a:pt x="92" y="89"/>
                      </a:cubicBezTo>
                      <a:cubicBezTo>
                        <a:pt x="93" y="88"/>
                        <a:pt x="93" y="88"/>
                        <a:pt x="93" y="88"/>
                      </a:cubicBezTo>
                      <a:cubicBezTo>
                        <a:pt x="94" y="87"/>
                        <a:pt x="94" y="87"/>
                        <a:pt x="94" y="87"/>
                      </a:cubicBezTo>
                      <a:cubicBezTo>
                        <a:pt x="95" y="87"/>
                        <a:pt x="95" y="87"/>
                        <a:pt x="95" y="87"/>
                      </a:cubicBezTo>
                      <a:cubicBezTo>
                        <a:pt x="95" y="87"/>
                        <a:pt x="95" y="87"/>
                        <a:pt x="95" y="87"/>
                      </a:cubicBezTo>
                      <a:cubicBezTo>
                        <a:pt x="96" y="87"/>
                        <a:pt x="96" y="87"/>
                        <a:pt x="96" y="87"/>
                      </a:cubicBezTo>
                      <a:cubicBezTo>
                        <a:pt x="97" y="87"/>
                        <a:pt x="97" y="87"/>
                        <a:pt x="97" y="87"/>
                      </a:cubicBezTo>
                      <a:cubicBezTo>
                        <a:pt x="97" y="86"/>
                        <a:pt x="97" y="86"/>
                        <a:pt x="97" y="86"/>
                      </a:cubicBezTo>
                      <a:cubicBezTo>
                        <a:pt x="97" y="86"/>
                        <a:pt x="97" y="86"/>
                        <a:pt x="97" y="86"/>
                      </a:cubicBezTo>
                      <a:cubicBezTo>
                        <a:pt x="96" y="87"/>
                        <a:pt x="96" y="87"/>
                        <a:pt x="96" y="87"/>
                      </a:cubicBezTo>
                      <a:cubicBezTo>
                        <a:pt x="95" y="87"/>
                        <a:pt x="95" y="87"/>
                        <a:pt x="95" y="87"/>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7" y="86"/>
                        <a:pt x="97" y="86"/>
                        <a:pt x="97" y="86"/>
                      </a:cubicBezTo>
                      <a:cubicBezTo>
                        <a:pt x="97" y="85"/>
                        <a:pt x="97" y="85"/>
                        <a:pt x="97" y="85"/>
                      </a:cubicBezTo>
                      <a:cubicBezTo>
                        <a:pt x="98" y="85"/>
                        <a:pt x="98" y="85"/>
                        <a:pt x="98" y="85"/>
                      </a:cubicBezTo>
                      <a:cubicBezTo>
                        <a:pt x="100" y="85"/>
                        <a:pt x="100" y="85"/>
                        <a:pt x="100" y="85"/>
                      </a:cubicBezTo>
                      <a:cubicBezTo>
                        <a:pt x="100" y="84"/>
                        <a:pt x="100" y="84"/>
                        <a:pt x="100" y="84"/>
                      </a:cubicBezTo>
                      <a:cubicBezTo>
                        <a:pt x="101" y="84"/>
                        <a:pt x="101" y="84"/>
                        <a:pt x="101" y="84"/>
                      </a:cubicBezTo>
                      <a:cubicBezTo>
                        <a:pt x="101" y="83"/>
                        <a:pt x="101" y="83"/>
                        <a:pt x="101" y="83"/>
                      </a:cubicBezTo>
                      <a:cubicBezTo>
                        <a:pt x="102" y="83"/>
                        <a:pt x="102" y="83"/>
                        <a:pt x="102" y="83"/>
                      </a:cubicBezTo>
                      <a:cubicBezTo>
                        <a:pt x="102" y="83"/>
                        <a:pt x="102" y="83"/>
                        <a:pt x="102" y="83"/>
                      </a:cubicBezTo>
                      <a:cubicBezTo>
                        <a:pt x="102" y="83"/>
                        <a:pt x="102" y="83"/>
                        <a:pt x="102" y="83"/>
                      </a:cubicBezTo>
                      <a:cubicBezTo>
                        <a:pt x="102" y="83"/>
                        <a:pt x="102" y="83"/>
                        <a:pt x="102" y="83"/>
                      </a:cubicBezTo>
                      <a:cubicBezTo>
                        <a:pt x="103" y="83"/>
                        <a:pt x="103" y="83"/>
                        <a:pt x="103" y="83"/>
                      </a:cubicBezTo>
                      <a:cubicBezTo>
                        <a:pt x="103" y="83"/>
                        <a:pt x="103" y="83"/>
                        <a:pt x="103" y="83"/>
                      </a:cubicBezTo>
                      <a:cubicBezTo>
                        <a:pt x="103" y="83"/>
                        <a:pt x="103" y="83"/>
                        <a:pt x="103" y="83"/>
                      </a:cubicBezTo>
                      <a:cubicBezTo>
                        <a:pt x="103" y="82"/>
                        <a:pt x="103" y="82"/>
                        <a:pt x="103" y="82"/>
                      </a:cubicBezTo>
                      <a:cubicBezTo>
                        <a:pt x="103" y="82"/>
                        <a:pt x="103" y="82"/>
                        <a:pt x="103" y="82"/>
                      </a:cubicBezTo>
                      <a:cubicBezTo>
                        <a:pt x="103" y="82"/>
                        <a:pt x="103" y="82"/>
                        <a:pt x="103" y="82"/>
                      </a:cubicBezTo>
                      <a:cubicBezTo>
                        <a:pt x="104" y="82"/>
                        <a:pt x="104" y="82"/>
                        <a:pt x="104" y="82"/>
                      </a:cubicBezTo>
                      <a:cubicBezTo>
                        <a:pt x="104" y="82"/>
                        <a:pt x="104" y="82"/>
                        <a:pt x="104" y="82"/>
                      </a:cubicBezTo>
                      <a:cubicBezTo>
                        <a:pt x="104" y="82"/>
                        <a:pt x="104" y="82"/>
                        <a:pt x="104" y="82"/>
                      </a:cubicBezTo>
                      <a:cubicBezTo>
                        <a:pt x="104" y="82"/>
                        <a:pt x="104" y="82"/>
                        <a:pt x="104" y="82"/>
                      </a:cubicBezTo>
                      <a:cubicBezTo>
                        <a:pt x="105" y="82"/>
                        <a:pt x="105" y="82"/>
                        <a:pt x="105" y="82"/>
                      </a:cubicBezTo>
                      <a:cubicBezTo>
                        <a:pt x="105" y="81"/>
                        <a:pt x="105" y="81"/>
                        <a:pt x="105" y="81"/>
                      </a:cubicBezTo>
                      <a:cubicBezTo>
                        <a:pt x="105" y="81"/>
                        <a:pt x="105" y="81"/>
                        <a:pt x="105" y="81"/>
                      </a:cubicBezTo>
                      <a:cubicBezTo>
                        <a:pt x="106" y="81"/>
                        <a:pt x="106" y="81"/>
                        <a:pt x="106" y="81"/>
                      </a:cubicBezTo>
                      <a:cubicBezTo>
                        <a:pt x="106" y="81"/>
                        <a:pt x="106" y="81"/>
                        <a:pt x="106" y="81"/>
                      </a:cubicBezTo>
                      <a:cubicBezTo>
                        <a:pt x="106" y="81"/>
                        <a:pt x="106" y="81"/>
                        <a:pt x="106" y="81"/>
                      </a:cubicBezTo>
                      <a:cubicBezTo>
                        <a:pt x="107" y="81"/>
                        <a:pt x="107" y="81"/>
                        <a:pt x="107" y="81"/>
                      </a:cubicBezTo>
                      <a:cubicBezTo>
                        <a:pt x="107" y="81"/>
                        <a:pt x="107" y="81"/>
                        <a:pt x="107" y="81"/>
                      </a:cubicBezTo>
                      <a:cubicBezTo>
                        <a:pt x="107" y="81"/>
                        <a:pt x="107" y="81"/>
                        <a:pt x="107" y="81"/>
                      </a:cubicBezTo>
                      <a:cubicBezTo>
                        <a:pt x="108" y="80"/>
                        <a:pt x="108" y="80"/>
                        <a:pt x="108" y="80"/>
                      </a:cubicBezTo>
                      <a:cubicBezTo>
                        <a:pt x="108" y="80"/>
                        <a:pt x="108" y="80"/>
                        <a:pt x="108" y="80"/>
                      </a:cubicBezTo>
                      <a:cubicBezTo>
                        <a:pt x="108" y="80"/>
                        <a:pt x="108" y="80"/>
                        <a:pt x="108" y="80"/>
                      </a:cubicBezTo>
                      <a:cubicBezTo>
                        <a:pt x="107" y="80"/>
                        <a:pt x="107" y="80"/>
                        <a:pt x="107" y="80"/>
                      </a:cubicBezTo>
                      <a:cubicBezTo>
                        <a:pt x="108" y="80"/>
                        <a:pt x="108" y="80"/>
                        <a:pt x="108" y="80"/>
                      </a:cubicBezTo>
                      <a:cubicBezTo>
                        <a:pt x="108" y="80"/>
                        <a:pt x="108" y="80"/>
                        <a:pt x="108" y="80"/>
                      </a:cubicBezTo>
                      <a:cubicBezTo>
                        <a:pt x="109" y="80"/>
                        <a:pt x="109" y="79"/>
                        <a:pt x="109" y="79"/>
                      </a:cubicBezTo>
                      <a:cubicBezTo>
                        <a:pt x="109" y="79"/>
                        <a:pt x="109" y="79"/>
                        <a:pt x="109" y="79"/>
                      </a:cubicBezTo>
                      <a:cubicBezTo>
                        <a:pt x="110" y="79"/>
                        <a:pt x="110" y="79"/>
                        <a:pt x="110" y="79"/>
                      </a:cubicBezTo>
                      <a:cubicBezTo>
                        <a:pt x="110" y="79"/>
                        <a:pt x="110" y="79"/>
                        <a:pt x="110" y="79"/>
                      </a:cubicBezTo>
                      <a:cubicBezTo>
                        <a:pt x="110" y="79"/>
                        <a:pt x="110" y="79"/>
                        <a:pt x="110" y="79"/>
                      </a:cubicBezTo>
                      <a:cubicBezTo>
                        <a:pt x="110" y="79"/>
                        <a:pt x="110" y="79"/>
                        <a:pt x="110" y="79"/>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11" y="79"/>
                        <a:pt x="111" y="79"/>
                        <a:pt x="111" y="79"/>
                      </a:cubicBezTo>
                      <a:cubicBezTo>
                        <a:pt x="111" y="78"/>
                        <a:pt x="111" y="78"/>
                        <a:pt x="111" y="78"/>
                      </a:cubicBezTo>
                      <a:cubicBezTo>
                        <a:pt x="112" y="78"/>
                        <a:pt x="112" y="78"/>
                        <a:pt x="112" y="78"/>
                      </a:cubicBezTo>
                      <a:cubicBezTo>
                        <a:pt x="112" y="78"/>
                        <a:pt x="112" y="78"/>
                        <a:pt x="112" y="78"/>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3" y="77"/>
                        <a:pt x="113" y="77"/>
                        <a:pt x="113" y="77"/>
                      </a:cubicBezTo>
                      <a:cubicBezTo>
                        <a:pt x="113" y="77"/>
                        <a:pt x="113" y="77"/>
                        <a:pt x="113" y="77"/>
                      </a:cubicBezTo>
                      <a:cubicBezTo>
                        <a:pt x="113" y="77"/>
                        <a:pt x="113" y="77"/>
                        <a:pt x="113" y="77"/>
                      </a:cubicBezTo>
                      <a:cubicBezTo>
                        <a:pt x="113" y="77"/>
                        <a:pt x="113" y="77"/>
                        <a:pt x="113" y="77"/>
                      </a:cubicBezTo>
                      <a:cubicBezTo>
                        <a:pt x="113" y="77"/>
                        <a:pt x="113" y="77"/>
                        <a:pt x="113" y="77"/>
                      </a:cubicBezTo>
                      <a:cubicBezTo>
                        <a:pt x="114" y="77"/>
                        <a:pt x="114" y="77"/>
                        <a:pt x="114" y="77"/>
                      </a:cubicBezTo>
                      <a:cubicBezTo>
                        <a:pt x="114" y="76"/>
                        <a:pt x="115" y="75"/>
                        <a:pt x="116" y="75"/>
                      </a:cubicBezTo>
                      <a:cubicBezTo>
                        <a:pt x="116" y="74"/>
                        <a:pt x="116" y="74"/>
                        <a:pt x="116" y="74"/>
                      </a:cubicBezTo>
                      <a:cubicBezTo>
                        <a:pt x="117" y="73"/>
                        <a:pt x="117" y="73"/>
                        <a:pt x="117" y="73"/>
                      </a:cubicBezTo>
                      <a:cubicBezTo>
                        <a:pt x="118" y="73"/>
                        <a:pt x="118" y="73"/>
                        <a:pt x="118" y="73"/>
                      </a:cubicBezTo>
                      <a:cubicBezTo>
                        <a:pt x="119" y="72"/>
                        <a:pt x="119" y="72"/>
                        <a:pt x="119" y="72"/>
                      </a:cubicBezTo>
                      <a:cubicBezTo>
                        <a:pt x="120" y="72"/>
                        <a:pt x="120" y="72"/>
                        <a:pt x="120" y="72"/>
                      </a:cubicBezTo>
                      <a:cubicBezTo>
                        <a:pt x="120" y="71"/>
                        <a:pt x="120" y="71"/>
                        <a:pt x="120" y="71"/>
                      </a:cubicBezTo>
                      <a:cubicBezTo>
                        <a:pt x="120" y="71"/>
                        <a:pt x="120" y="71"/>
                        <a:pt x="120" y="71"/>
                      </a:cubicBezTo>
                      <a:close/>
                      <a:moveTo>
                        <a:pt x="108" y="80"/>
                      </a:moveTo>
                      <a:cubicBezTo>
                        <a:pt x="108" y="81"/>
                        <a:pt x="108" y="81"/>
                        <a:pt x="108" y="81"/>
                      </a:cubicBezTo>
                      <a:cubicBezTo>
                        <a:pt x="107" y="81"/>
                        <a:pt x="107" y="81"/>
                        <a:pt x="107" y="81"/>
                      </a:cubicBezTo>
                      <a:cubicBezTo>
                        <a:pt x="107" y="81"/>
                        <a:pt x="107" y="81"/>
                        <a:pt x="107" y="81"/>
                      </a:cubicBezTo>
                      <a:cubicBezTo>
                        <a:pt x="106" y="82"/>
                        <a:pt x="106" y="82"/>
                        <a:pt x="106" y="82"/>
                      </a:cubicBezTo>
                      <a:cubicBezTo>
                        <a:pt x="105" y="82"/>
                        <a:pt x="105" y="82"/>
                        <a:pt x="105" y="82"/>
                      </a:cubicBezTo>
                      <a:cubicBezTo>
                        <a:pt x="105" y="83"/>
                        <a:pt x="105" y="83"/>
                        <a:pt x="105" y="83"/>
                      </a:cubicBezTo>
                      <a:cubicBezTo>
                        <a:pt x="104" y="83"/>
                        <a:pt x="104" y="83"/>
                        <a:pt x="103" y="84"/>
                      </a:cubicBezTo>
                      <a:cubicBezTo>
                        <a:pt x="103" y="84"/>
                        <a:pt x="102" y="84"/>
                        <a:pt x="102" y="85"/>
                      </a:cubicBezTo>
                      <a:cubicBezTo>
                        <a:pt x="101" y="85"/>
                        <a:pt x="101" y="85"/>
                        <a:pt x="101" y="85"/>
                      </a:cubicBezTo>
                      <a:cubicBezTo>
                        <a:pt x="101" y="85"/>
                        <a:pt x="101" y="85"/>
                        <a:pt x="101" y="85"/>
                      </a:cubicBezTo>
                      <a:cubicBezTo>
                        <a:pt x="102" y="85"/>
                        <a:pt x="102" y="85"/>
                        <a:pt x="102" y="85"/>
                      </a:cubicBezTo>
                      <a:cubicBezTo>
                        <a:pt x="104" y="84"/>
                        <a:pt x="104" y="84"/>
                        <a:pt x="104" y="84"/>
                      </a:cubicBezTo>
                      <a:cubicBezTo>
                        <a:pt x="105" y="83"/>
                        <a:pt x="105" y="83"/>
                        <a:pt x="105" y="83"/>
                      </a:cubicBezTo>
                      <a:cubicBezTo>
                        <a:pt x="105" y="83"/>
                        <a:pt x="106" y="82"/>
                        <a:pt x="107" y="82"/>
                      </a:cubicBezTo>
                      <a:cubicBezTo>
                        <a:pt x="107" y="81"/>
                        <a:pt x="108" y="81"/>
                        <a:pt x="108" y="81"/>
                      </a:cubicBezTo>
                      <a:cubicBezTo>
                        <a:pt x="109" y="80"/>
                        <a:pt x="109" y="80"/>
                        <a:pt x="109" y="80"/>
                      </a:cubicBezTo>
                      <a:cubicBezTo>
                        <a:pt x="109" y="80"/>
                        <a:pt x="109" y="80"/>
                        <a:pt x="109" y="80"/>
                      </a:cubicBezTo>
                      <a:lnTo>
                        <a:pt x="108" y="80"/>
                      </a:lnTo>
                      <a:close/>
                      <a:moveTo>
                        <a:pt x="90" y="88"/>
                      </a:moveTo>
                      <a:cubicBezTo>
                        <a:pt x="90" y="87"/>
                        <a:pt x="90" y="87"/>
                        <a:pt x="90" y="87"/>
                      </a:cubicBezTo>
                      <a:cubicBezTo>
                        <a:pt x="90" y="87"/>
                        <a:pt x="90" y="87"/>
                        <a:pt x="90" y="87"/>
                      </a:cubicBezTo>
                      <a:cubicBezTo>
                        <a:pt x="90" y="87"/>
                        <a:pt x="90" y="87"/>
                        <a:pt x="90" y="87"/>
                      </a:cubicBezTo>
                      <a:cubicBezTo>
                        <a:pt x="90" y="87"/>
                        <a:pt x="90" y="87"/>
                        <a:pt x="90" y="87"/>
                      </a:cubicBezTo>
                      <a:cubicBezTo>
                        <a:pt x="90" y="87"/>
                        <a:pt x="90" y="87"/>
                        <a:pt x="90" y="87"/>
                      </a:cubicBezTo>
                      <a:cubicBezTo>
                        <a:pt x="90" y="87"/>
                        <a:pt x="90" y="87"/>
                        <a:pt x="89" y="87"/>
                      </a:cubicBezTo>
                      <a:cubicBezTo>
                        <a:pt x="89" y="88"/>
                        <a:pt x="89" y="88"/>
                        <a:pt x="89" y="88"/>
                      </a:cubicBezTo>
                      <a:cubicBezTo>
                        <a:pt x="89" y="88"/>
                        <a:pt x="89" y="88"/>
                        <a:pt x="89" y="88"/>
                      </a:cubicBezTo>
                      <a:cubicBezTo>
                        <a:pt x="89" y="88"/>
                        <a:pt x="89" y="88"/>
                        <a:pt x="89" y="88"/>
                      </a:cubicBezTo>
                      <a:cubicBezTo>
                        <a:pt x="88" y="88"/>
                        <a:pt x="88" y="88"/>
                        <a:pt x="88" y="88"/>
                      </a:cubicBezTo>
                      <a:cubicBezTo>
                        <a:pt x="88" y="88"/>
                        <a:pt x="88" y="88"/>
                        <a:pt x="88" y="88"/>
                      </a:cubicBezTo>
                      <a:cubicBezTo>
                        <a:pt x="88" y="88"/>
                        <a:pt x="88" y="88"/>
                        <a:pt x="88" y="88"/>
                      </a:cubicBezTo>
                      <a:cubicBezTo>
                        <a:pt x="88" y="89"/>
                        <a:pt x="88" y="89"/>
                        <a:pt x="88" y="89"/>
                      </a:cubicBezTo>
                      <a:cubicBezTo>
                        <a:pt x="88" y="89"/>
                        <a:pt x="88" y="89"/>
                        <a:pt x="88" y="89"/>
                      </a:cubicBezTo>
                      <a:cubicBezTo>
                        <a:pt x="88" y="89"/>
                        <a:pt x="88" y="89"/>
                        <a:pt x="88" y="89"/>
                      </a:cubicBezTo>
                      <a:cubicBezTo>
                        <a:pt x="88" y="89"/>
                        <a:pt x="88" y="89"/>
                        <a:pt x="88" y="89"/>
                      </a:cubicBezTo>
                      <a:cubicBezTo>
                        <a:pt x="88" y="90"/>
                        <a:pt x="88" y="90"/>
                        <a:pt x="88" y="90"/>
                      </a:cubicBezTo>
                      <a:cubicBezTo>
                        <a:pt x="88" y="90"/>
                        <a:pt x="88" y="90"/>
                        <a:pt x="88" y="90"/>
                      </a:cubicBezTo>
                      <a:cubicBezTo>
                        <a:pt x="88" y="90"/>
                        <a:pt x="88" y="90"/>
                        <a:pt x="88" y="90"/>
                      </a:cubicBezTo>
                      <a:cubicBezTo>
                        <a:pt x="88" y="90"/>
                        <a:pt x="88" y="90"/>
                        <a:pt x="88" y="90"/>
                      </a:cubicBezTo>
                      <a:cubicBezTo>
                        <a:pt x="88" y="90"/>
                        <a:pt x="88" y="90"/>
                        <a:pt x="88" y="90"/>
                      </a:cubicBezTo>
                      <a:cubicBezTo>
                        <a:pt x="88" y="90"/>
                        <a:pt x="88" y="90"/>
                        <a:pt x="88" y="90"/>
                      </a:cubicBezTo>
                      <a:cubicBezTo>
                        <a:pt x="88" y="91"/>
                        <a:pt x="88" y="91"/>
                        <a:pt x="88" y="91"/>
                      </a:cubicBezTo>
                      <a:cubicBezTo>
                        <a:pt x="88" y="91"/>
                        <a:pt x="88" y="91"/>
                        <a:pt x="88" y="91"/>
                      </a:cubicBezTo>
                      <a:cubicBezTo>
                        <a:pt x="88" y="90"/>
                        <a:pt x="88" y="90"/>
                        <a:pt x="88" y="90"/>
                      </a:cubicBezTo>
                      <a:cubicBezTo>
                        <a:pt x="89" y="90"/>
                        <a:pt x="89" y="90"/>
                        <a:pt x="89" y="90"/>
                      </a:cubicBezTo>
                      <a:cubicBezTo>
                        <a:pt x="89" y="90"/>
                        <a:pt x="89" y="90"/>
                        <a:pt x="89" y="90"/>
                      </a:cubicBezTo>
                      <a:cubicBezTo>
                        <a:pt x="89" y="90"/>
                        <a:pt x="89" y="90"/>
                        <a:pt x="89" y="90"/>
                      </a:cubicBezTo>
                      <a:cubicBezTo>
                        <a:pt x="89" y="90"/>
                        <a:pt x="89" y="90"/>
                        <a:pt x="89" y="90"/>
                      </a:cubicBezTo>
                      <a:cubicBezTo>
                        <a:pt x="89" y="90"/>
                        <a:pt x="89" y="90"/>
                        <a:pt x="89" y="90"/>
                      </a:cubicBezTo>
                      <a:cubicBezTo>
                        <a:pt x="90" y="89"/>
                        <a:pt x="90" y="89"/>
                        <a:pt x="90" y="89"/>
                      </a:cubicBezTo>
                      <a:cubicBezTo>
                        <a:pt x="90" y="90"/>
                        <a:pt x="90" y="90"/>
                        <a:pt x="90" y="90"/>
                      </a:cubicBezTo>
                      <a:cubicBezTo>
                        <a:pt x="90" y="89"/>
                        <a:pt x="90" y="89"/>
                        <a:pt x="90" y="89"/>
                      </a:cubicBezTo>
                      <a:cubicBezTo>
                        <a:pt x="90" y="88"/>
                        <a:pt x="90" y="88"/>
                        <a:pt x="90" y="88"/>
                      </a:cubicBezTo>
                      <a:cubicBezTo>
                        <a:pt x="90" y="88"/>
                        <a:pt x="90" y="88"/>
                        <a:pt x="90" y="88"/>
                      </a:cubicBezTo>
                      <a:close/>
                      <a:moveTo>
                        <a:pt x="44" y="29"/>
                      </a:moveTo>
                      <a:cubicBezTo>
                        <a:pt x="44" y="29"/>
                        <a:pt x="44" y="29"/>
                        <a:pt x="44" y="29"/>
                      </a:cubicBezTo>
                      <a:cubicBezTo>
                        <a:pt x="44" y="29"/>
                        <a:pt x="44" y="29"/>
                        <a:pt x="44" y="29"/>
                      </a:cubicBezTo>
                      <a:cubicBezTo>
                        <a:pt x="44" y="28"/>
                        <a:pt x="44" y="28"/>
                        <a:pt x="44" y="28"/>
                      </a:cubicBezTo>
                      <a:cubicBezTo>
                        <a:pt x="44" y="28"/>
                        <a:pt x="44" y="28"/>
                        <a:pt x="44" y="28"/>
                      </a:cubicBezTo>
                      <a:cubicBezTo>
                        <a:pt x="44" y="29"/>
                        <a:pt x="44" y="29"/>
                        <a:pt x="44" y="29"/>
                      </a:cubicBezTo>
                      <a:cubicBezTo>
                        <a:pt x="44" y="29"/>
                        <a:pt x="44" y="29"/>
                        <a:pt x="44" y="29"/>
                      </a:cubicBezTo>
                      <a:cubicBezTo>
                        <a:pt x="43" y="29"/>
                        <a:pt x="43" y="29"/>
                        <a:pt x="43" y="29"/>
                      </a:cubicBezTo>
                      <a:cubicBezTo>
                        <a:pt x="43" y="29"/>
                        <a:pt x="43" y="29"/>
                        <a:pt x="43" y="29"/>
                      </a:cubicBezTo>
                      <a:cubicBezTo>
                        <a:pt x="44" y="30"/>
                        <a:pt x="44" y="30"/>
                        <a:pt x="44" y="30"/>
                      </a:cubicBezTo>
                      <a:lnTo>
                        <a:pt x="44" y="29"/>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32" name="Freeform 351">
                  <a:extLst>
                    <a:ext uri="{FF2B5EF4-FFF2-40B4-BE49-F238E27FC236}">
                      <a16:creationId xmlns="" xmlns:a16="http://schemas.microsoft.com/office/drawing/2014/main" id="{B9B71CA0-D2E6-4EF3-A804-C2B9C746331E}"/>
                    </a:ext>
                  </a:extLst>
                </p:cNvPr>
                <p:cNvSpPr>
                  <a:spLocks noEditPoints="1"/>
                </p:cNvSpPr>
                <p:nvPr/>
              </p:nvSpPr>
              <p:spPr bwMode="auto">
                <a:xfrm>
                  <a:off x="7406415" y="3804540"/>
                  <a:ext cx="110093" cy="246398"/>
                </a:xfrm>
                <a:custGeom>
                  <a:avLst/>
                  <a:gdLst>
                    <a:gd name="T0" fmla="*/ 17 w 21"/>
                    <a:gd name="T1" fmla="*/ 36 h 47"/>
                    <a:gd name="T2" fmla="*/ 19 w 21"/>
                    <a:gd name="T3" fmla="*/ 35 h 47"/>
                    <a:gd name="T4" fmla="*/ 20 w 21"/>
                    <a:gd name="T5" fmla="*/ 29 h 47"/>
                    <a:gd name="T6" fmla="*/ 19 w 21"/>
                    <a:gd name="T7" fmla="*/ 33 h 47"/>
                    <a:gd name="T8" fmla="*/ 19 w 21"/>
                    <a:gd name="T9" fmla="*/ 31 h 47"/>
                    <a:gd name="T10" fmla="*/ 20 w 21"/>
                    <a:gd name="T11" fmla="*/ 29 h 47"/>
                    <a:gd name="T12" fmla="*/ 20 w 21"/>
                    <a:gd name="T13" fmla="*/ 26 h 47"/>
                    <a:gd name="T14" fmla="*/ 20 w 21"/>
                    <a:gd name="T15" fmla="*/ 24 h 47"/>
                    <a:gd name="T16" fmla="*/ 20 w 21"/>
                    <a:gd name="T17" fmla="*/ 23 h 47"/>
                    <a:gd name="T18" fmla="*/ 20 w 21"/>
                    <a:gd name="T19" fmla="*/ 23 h 47"/>
                    <a:gd name="T20" fmla="*/ 21 w 21"/>
                    <a:gd name="T21" fmla="*/ 26 h 47"/>
                    <a:gd name="T22" fmla="*/ 20 w 21"/>
                    <a:gd name="T23" fmla="*/ 19 h 47"/>
                    <a:gd name="T24" fmla="*/ 19 w 21"/>
                    <a:gd name="T25" fmla="*/ 14 h 47"/>
                    <a:gd name="T26" fmla="*/ 17 w 21"/>
                    <a:gd name="T27" fmla="*/ 15 h 47"/>
                    <a:gd name="T28" fmla="*/ 15 w 21"/>
                    <a:gd name="T29" fmla="*/ 15 h 47"/>
                    <a:gd name="T30" fmla="*/ 15 w 21"/>
                    <a:gd name="T31" fmla="*/ 13 h 47"/>
                    <a:gd name="T32" fmla="*/ 16 w 21"/>
                    <a:gd name="T33" fmla="*/ 10 h 47"/>
                    <a:gd name="T34" fmla="*/ 17 w 21"/>
                    <a:gd name="T35" fmla="*/ 11 h 47"/>
                    <a:gd name="T36" fmla="*/ 17 w 21"/>
                    <a:gd name="T37" fmla="*/ 9 h 47"/>
                    <a:gd name="T38" fmla="*/ 18 w 21"/>
                    <a:gd name="T39" fmla="*/ 4 h 47"/>
                    <a:gd name="T40" fmla="*/ 4 w 21"/>
                    <a:gd name="T41" fmla="*/ 0 h 47"/>
                    <a:gd name="T42" fmla="*/ 3 w 21"/>
                    <a:gd name="T43" fmla="*/ 2 h 47"/>
                    <a:gd name="T44" fmla="*/ 2 w 21"/>
                    <a:gd name="T45" fmla="*/ 5 h 47"/>
                    <a:gd name="T46" fmla="*/ 1 w 21"/>
                    <a:gd name="T47" fmla="*/ 7 h 47"/>
                    <a:gd name="T48" fmla="*/ 0 w 21"/>
                    <a:gd name="T49" fmla="*/ 9 h 47"/>
                    <a:gd name="T50" fmla="*/ 1 w 21"/>
                    <a:gd name="T51" fmla="*/ 9 h 47"/>
                    <a:gd name="T52" fmla="*/ 1 w 21"/>
                    <a:gd name="T53" fmla="*/ 11 h 47"/>
                    <a:gd name="T54" fmla="*/ 0 w 21"/>
                    <a:gd name="T55" fmla="*/ 12 h 47"/>
                    <a:gd name="T56" fmla="*/ 0 w 21"/>
                    <a:gd name="T57" fmla="*/ 13 h 47"/>
                    <a:gd name="T58" fmla="*/ 1 w 21"/>
                    <a:gd name="T59" fmla="*/ 15 h 47"/>
                    <a:gd name="T60" fmla="*/ 2 w 21"/>
                    <a:gd name="T61" fmla="*/ 16 h 47"/>
                    <a:gd name="T62" fmla="*/ 5 w 21"/>
                    <a:gd name="T63" fmla="*/ 19 h 47"/>
                    <a:gd name="T64" fmla="*/ 9 w 21"/>
                    <a:gd name="T65" fmla="*/ 22 h 47"/>
                    <a:gd name="T66" fmla="*/ 8 w 21"/>
                    <a:gd name="T67" fmla="*/ 24 h 47"/>
                    <a:gd name="T68" fmla="*/ 6 w 21"/>
                    <a:gd name="T69" fmla="*/ 26 h 47"/>
                    <a:gd name="T70" fmla="*/ 5 w 21"/>
                    <a:gd name="T71" fmla="*/ 29 h 47"/>
                    <a:gd name="T72" fmla="*/ 4 w 21"/>
                    <a:gd name="T73" fmla="*/ 30 h 47"/>
                    <a:gd name="T74" fmla="*/ 2 w 21"/>
                    <a:gd name="T75" fmla="*/ 31 h 47"/>
                    <a:gd name="T76" fmla="*/ 0 w 21"/>
                    <a:gd name="T77" fmla="*/ 34 h 47"/>
                    <a:gd name="T78" fmla="*/ 0 w 21"/>
                    <a:gd name="T79" fmla="*/ 35 h 47"/>
                    <a:gd name="T80" fmla="*/ 1 w 21"/>
                    <a:gd name="T81" fmla="*/ 38 h 47"/>
                    <a:gd name="T82" fmla="*/ 4 w 21"/>
                    <a:gd name="T83" fmla="*/ 40 h 47"/>
                    <a:gd name="T84" fmla="*/ 4 w 21"/>
                    <a:gd name="T85" fmla="*/ 40 h 47"/>
                    <a:gd name="T86" fmla="*/ 6 w 21"/>
                    <a:gd name="T87" fmla="*/ 41 h 47"/>
                    <a:gd name="T88" fmla="*/ 7 w 21"/>
                    <a:gd name="T89" fmla="*/ 42 h 47"/>
                    <a:gd name="T90" fmla="*/ 8 w 21"/>
                    <a:gd name="T91" fmla="*/ 42 h 47"/>
                    <a:gd name="T92" fmla="*/ 10 w 21"/>
                    <a:gd name="T93" fmla="*/ 42 h 47"/>
                    <a:gd name="T94" fmla="*/ 12 w 21"/>
                    <a:gd name="T95" fmla="*/ 43 h 47"/>
                    <a:gd name="T96" fmla="*/ 11 w 21"/>
                    <a:gd name="T97" fmla="*/ 47 h 47"/>
                    <a:gd name="T98" fmla="*/ 14 w 21"/>
                    <a:gd name="T99" fmla="*/ 45 h 47"/>
                    <a:gd name="T100" fmla="*/ 14 w 21"/>
                    <a:gd name="T101" fmla="*/ 44 h 47"/>
                    <a:gd name="T102" fmla="*/ 14 w 21"/>
                    <a:gd name="T103" fmla="*/ 43 h 47"/>
                    <a:gd name="T104" fmla="*/ 15 w 21"/>
                    <a:gd name="T105" fmla="*/ 42 h 47"/>
                    <a:gd name="T106" fmla="*/ 15 w 21"/>
                    <a:gd name="T107" fmla="*/ 39 h 47"/>
                    <a:gd name="T108" fmla="*/ 16 w 21"/>
                    <a:gd name="T109" fmla="*/ 38 h 47"/>
                    <a:gd name="T110" fmla="*/ 16 w 21"/>
                    <a:gd name="T111" fmla="*/ 38 h 47"/>
                    <a:gd name="T112" fmla="*/ 17 w 21"/>
                    <a:gd name="T113" fmla="*/ 36 h 47"/>
                    <a:gd name="T114" fmla="*/ 17 w 21"/>
                    <a:gd name="T115" fmla="*/ 35 h 47"/>
                    <a:gd name="T116" fmla="*/ 17 w 21"/>
                    <a:gd name="T117" fmla="*/ 34 h 47"/>
                    <a:gd name="T118" fmla="*/ 18 w 21"/>
                    <a:gd name="T119" fmla="*/ 33 h 47"/>
                    <a:gd name="T120" fmla="*/ 18 w 21"/>
                    <a:gd name="T121" fmla="*/ 33 h 47"/>
                    <a:gd name="T122" fmla="*/ 19 w 21"/>
                    <a:gd name="T123" fmla="*/ 3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47">
                      <a:moveTo>
                        <a:pt x="18" y="35"/>
                      </a:moveTo>
                      <a:cubicBezTo>
                        <a:pt x="18" y="35"/>
                        <a:pt x="18" y="35"/>
                        <a:pt x="18" y="35"/>
                      </a:cubicBezTo>
                      <a:cubicBezTo>
                        <a:pt x="18" y="35"/>
                        <a:pt x="18" y="35"/>
                        <a:pt x="18" y="35"/>
                      </a:cubicBezTo>
                      <a:cubicBezTo>
                        <a:pt x="18" y="36"/>
                        <a:pt x="18" y="36"/>
                        <a:pt x="18" y="36"/>
                      </a:cubicBezTo>
                      <a:cubicBezTo>
                        <a:pt x="18" y="36"/>
                        <a:pt x="18" y="36"/>
                        <a:pt x="18" y="36"/>
                      </a:cubicBezTo>
                      <a:cubicBezTo>
                        <a:pt x="18" y="36"/>
                        <a:pt x="18" y="36"/>
                        <a:pt x="18" y="36"/>
                      </a:cubicBezTo>
                      <a:cubicBezTo>
                        <a:pt x="17" y="36"/>
                        <a:pt x="17" y="36"/>
                        <a:pt x="17" y="36"/>
                      </a:cubicBezTo>
                      <a:cubicBezTo>
                        <a:pt x="17" y="36"/>
                        <a:pt x="17" y="36"/>
                        <a:pt x="17" y="36"/>
                      </a:cubicBezTo>
                      <a:cubicBezTo>
                        <a:pt x="17" y="36"/>
                        <a:pt x="17" y="36"/>
                        <a:pt x="17" y="36"/>
                      </a:cubicBezTo>
                      <a:cubicBezTo>
                        <a:pt x="17" y="36"/>
                        <a:pt x="17" y="36"/>
                        <a:pt x="17" y="36"/>
                      </a:cubicBezTo>
                      <a:cubicBezTo>
                        <a:pt x="18" y="36"/>
                        <a:pt x="18" y="36"/>
                        <a:pt x="18" y="36"/>
                      </a:cubicBezTo>
                      <a:cubicBezTo>
                        <a:pt x="18" y="36"/>
                        <a:pt x="18" y="36"/>
                        <a:pt x="18" y="36"/>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8" y="35"/>
                        <a:pt x="18" y="35"/>
                        <a:pt x="18" y="35"/>
                      </a:cubicBezTo>
                      <a:close/>
                      <a:moveTo>
                        <a:pt x="21" y="28"/>
                      </a:moveTo>
                      <a:cubicBezTo>
                        <a:pt x="21" y="28"/>
                        <a:pt x="21" y="28"/>
                        <a:pt x="21" y="28"/>
                      </a:cubicBezTo>
                      <a:cubicBezTo>
                        <a:pt x="20" y="29"/>
                        <a:pt x="20" y="29"/>
                        <a:pt x="20" y="29"/>
                      </a:cubicBezTo>
                      <a:cubicBezTo>
                        <a:pt x="20" y="29"/>
                        <a:pt x="20" y="29"/>
                        <a:pt x="20" y="29"/>
                      </a:cubicBezTo>
                      <a:cubicBezTo>
                        <a:pt x="20" y="30"/>
                        <a:pt x="20" y="30"/>
                        <a:pt x="20" y="30"/>
                      </a:cubicBezTo>
                      <a:cubicBezTo>
                        <a:pt x="19" y="32"/>
                        <a:pt x="19" y="32"/>
                        <a:pt x="19" y="32"/>
                      </a:cubicBezTo>
                      <a:cubicBezTo>
                        <a:pt x="19" y="33"/>
                        <a:pt x="19" y="33"/>
                        <a:pt x="19" y="33"/>
                      </a:cubicBezTo>
                      <a:cubicBezTo>
                        <a:pt x="19" y="33"/>
                        <a:pt x="19" y="33"/>
                        <a:pt x="19" y="33"/>
                      </a:cubicBezTo>
                      <a:cubicBezTo>
                        <a:pt x="19" y="33"/>
                        <a:pt x="19" y="33"/>
                        <a:pt x="19" y="33"/>
                      </a:cubicBezTo>
                      <a:cubicBezTo>
                        <a:pt x="19" y="33"/>
                        <a:pt x="19" y="33"/>
                        <a:pt x="19" y="33"/>
                      </a:cubicBezTo>
                      <a:cubicBezTo>
                        <a:pt x="20" y="33"/>
                        <a:pt x="20" y="33"/>
                        <a:pt x="20" y="33"/>
                      </a:cubicBezTo>
                      <a:cubicBezTo>
                        <a:pt x="20" y="31"/>
                        <a:pt x="20" y="31"/>
                        <a:pt x="20" y="31"/>
                      </a:cubicBezTo>
                      <a:cubicBezTo>
                        <a:pt x="20" y="30"/>
                        <a:pt x="20" y="30"/>
                        <a:pt x="20" y="30"/>
                      </a:cubicBezTo>
                      <a:cubicBezTo>
                        <a:pt x="20" y="29"/>
                        <a:pt x="20" y="29"/>
                        <a:pt x="20" y="29"/>
                      </a:cubicBezTo>
                      <a:cubicBezTo>
                        <a:pt x="21" y="29"/>
                        <a:pt x="21" y="29"/>
                        <a:pt x="21" y="29"/>
                      </a:cubicBezTo>
                      <a:lnTo>
                        <a:pt x="21" y="28"/>
                      </a:lnTo>
                      <a:close/>
                      <a:moveTo>
                        <a:pt x="19" y="31"/>
                      </a:moveTo>
                      <a:cubicBezTo>
                        <a:pt x="20" y="31"/>
                        <a:pt x="20" y="31"/>
                        <a:pt x="20" y="31"/>
                      </a:cubicBezTo>
                      <a:cubicBezTo>
                        <a:pt x="20" y="30"/>
                        <a:pt x="20" y="30"/>
                        <a:pt x="20" y="30"/>
                      </a:cubicBezTo>
                      <a:cubicBezTo>
                        <a:pt x="20" y="30"/>
                        <a:pt x="20" y="30"/>
                        <a:pt x="20" y="30"/>
                      </a:cubicBezTo>
                      <a:cubicBezTo>
                        <a:pt x="20" y="30"/>
                        <a:pt x="20" y="30"/>
                        <a:pt x="20" y="30"/>
                      </a:cubicBezTo>
                      <a:cubicBezTo>
                        <a:pt x="20" y="29"/>
                        <a:pt x="20" y="29"/>
                        <a:pt x="20" y="29"/>
                      </a:cubicBezTo>
                      <a:cubicBezTo>
                        <a:pt x="20" y="29"/>
                        <a:pt x="20" y="29"/>
                        <a:pt x="20" y="29"/>
                      </a:cubicBezTo>
                      <a:cubicBezTo>
                        <a:pt x="20" y="29"/>
                        <a:pt x="20" y="29"/>
                        <a:pt x="20" y="29"/>
                      </a:cubicBezTo>
                      <a:cubicBezTo>
                        <a:pt x="19" y="29"/>
                        <a:pt x="19" y="29"/>
                        <a:pt x="19" y="29"/>
                      </a:cubicBezTo>
                      <a:cubicBezTo>
                        <a:pt x="19" y="28"/>
                        <a:pt x="19" y="28"/>
                        <a:pt x="19" y="28"/>
                      </a:cubicBezTo>
                      <a:cubicBezTo>
                        <a:pt x="19" y="28"/>
                        <a:pt x="19" y="28"/>
                        <a:pt x="19" y="28"/>
                      </a:cubicBezTo>
                      <a:cubicBezTo>
                        <a:pt x="20" y="27"/>
                        <a:pt x="20" y="27"/>
                        <a:pt x="20" y="27"/>
                      </a:cubicBezTo>
                      <a:cubicBezTo>
                        <a:pt x="20" y="27"/>
                        <a:pt x="20" y="27"/>
                        <a:pt x="20" y="27"/>
                      </a:cubicBezTo>
                      <a:cubicBezTo>
                        <a:pt x="20" y="26"/>
                        <a:pt x="20" y="26"/>
                        <a:pt x="20" y="26"/>
                      </a:cubicBezTo>
                      <a:cubicBezTo>
                        <a:pt x="20" y="26"/>
                        <a:pt x="20" y="26"/>
                        <a:pt x="20" y="26"/>
                      </a:cubicBezTo>
                      <a:cubicBezTo>
                        <a:pt x="20" y="26"/>
                        <a:pt x="20" y="26"/>
                        <a:pt x="20" y="26"/>
                      </a:cubicBezTo>
                      <a:cubicBezTo>
                        <a:pt x="20" y="25"/>
                        <a:pt x="20" y="25"/>
                        <a:pt x="20" y="25"/>
                      </a:cubicBezTo>
                      <a:cubicBezTo>
                        <a:pt x="20" y="25"/>
                        <a:pt x="20" y="25"/>
                        <a:pt x="20" y="25"/>
                      </a:cubicBezTo>
                      <a:cubicBezTo>
                        <a:pt x="20" y="25"/>
                        <a:pt x="20" y="25"/>
                        <a:pt x="20" y="25"/>
                      </a:cubicBezTo>
                      <a:cubicBezTo>
                        <a:pt x="19" y="25"/>
                        <a:pt x="19" y="25"/>
                        <a:pt x="19" y="25"/>
                      </a:cubicBezTo>
                      <a:cubicBezTo>
                        <a:pt x="20" y="25"/>
                        <a:pt x="20" y="25"/>
                        <a:pt x="20" y="25"/>
                      </a:cubicBezTo>
                      <a:cubicBezTo>
                        <a:pt x="20" y="24"/>
                        <a:pt x="20" y="24"/>
                        <a:pt x="20" y="24"/>
                      </a:cubicBezTo>
                      <a:cubicBezTo>
                        <a:pt x="20" y="24"/>
                        <a:pt x="20" y="24"/>
                        <a:pt x="20" y="24"/>
                      </a:cubicBezTo>
                      <a:cubicBezTo>
                        <a:pt x="19" y="24"/>
                        <a:pt x="19" y="24"/>
                        <a:pt x="19" y="24"/>
                      </a:cubicBezTo>
                      <a:cubicBezTo>
                        <a:pt x="19" y="24"/>
                        <a:pt x="19" y="24"/>
                        <a:pt x="19" y="24"/>
                      </a:cubicBezTo>
                      <a:cubicBezTo>
                        <a:pt x="19" y="24"/>
                        <a:pt x="19" y="24"/>
                        <a:pt x="19" y="24"/>
                      </a:cubicBezTo>
                      <a:cubicBezTo>
                        <a:pt x="19" y="23"/>
                        <a:pt x="19" y="23"/>
                        <a:pt x="19"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2"/>
                        <a:pt x="20" y="22"/>
                        <a:pt x="20" y="22"/>
                      </a:cubicBezTo>
                      <a:cubicBezTo>
                        <a:pt x="20" y="22"/>
                        <a:pt x="20" y="22"/>
                        <a:pt x="20" y="22"/>
                      </a:cubicBezTo>
                      <a:cubicBezTo>
                        <a:pt x="20" y="23"/>
                        <a:pt x="20" y="23"/>
                        <a:pt x="20" y="23"/>
                      </a:cubicBezTo>
                      <a:cubicBezTo>
                        <a:pt x="20" y="23"/>
                        <a:pt x="20" y="23"/>
                        <a:pt x="20" y="23"/>
                      </a:cubicBezTo>
                      <a:cubicBezTo>
                        <a:pt x="20" y="24"/>
                        <a:pt x="20" y="24"/>
                        <a:pt x="20" y="24"/>
                      </a:cubicBezTo>
                      <a:cubicBezTo>
                        <a:pt x="20" y="24"/>
                        <a:pt x="20" y="24"/>
                        <a:pt x="20" y="24"/>
                      </a:cubicBezTo>
                      <a:cubicBezTo>
                        <a:pt x="20" y="25"/>
                        <a:pt x="20" y="25"/>
                        <a:pt x="20" y="25"/>
                      </a:cubicBezTo>
                      <a:cubicBezTo>
                        <a:pt x="21" y="28"/>
                        <a:pt x="21" y="28"/>
                        <a:pt x="21" y="28"/>
                      </a:cubicBezTo>
                      <a:cubicBezTo>
                        <a:pt x="21" y="28"/>
                        <a:pt x="21" y="28"/>
                        <a:pt x="21" y="28"/>
                      </a:cubicBezTo>
                      <a:cubicBezTo>
                        <a:pt x="21" y="26"/>
                        <a:pt x="21" y="26"/>
                        <a:pt x="21" y="26"/>
                      </a:cubicBezTo>
                      <a:cubicBezTo>
                        <a:pt x="20" y="25"/>
                        <a:pt x="20" y="25"/>
                        <a:pt x="20" y="24"/>
                      </a:cubicBezTo>
                      <a:cubicBezTo>
                        <a:pt x="20" y="23"/>
                        <a:pt x="20" y="23"/>
                        <a:pt x="20" y="23"/>
                      </a:cubicBezTo>
                      <a:cubicBezTo>
                        <a:pt x="20" y="23"/>
                        <a:pt x="20" y="22"/>
                        <a:pt x="20" y="22"/>
                      </a:cubicBezTo>
                      <a:cubicBezTo>
                        <a:pt x="20" y="21"/>
                        <a:pt x="20" y="21"/>
                        <a:pt x="20" y="21"/>
                      </a:cubicBezTo>
                      <a:cubicBezTo>
                        <a:pt x="20" y="21"/>
                        <a:pt x="20" y="21"/>
                        <a:pt x="20" y="21"/>
                      </a:cubicBezTo>
                      <a:cubicBezTo>
                        <a:pt x="20" y="20"/>
                        <a:pt x="20" y="20"/>
                        <a:pt x="20" y="20"/>
                      </a:cubicBezTo>
                      <a:cubicBezTo>
                        <a:pt x="20" y="19"/>
                        <a:pt x="20" y="19"/>
                        <a:pt x="20" y="19"/>
                      </a:cubicBezTo>
                      <a:cubicBezTo>
                        <a:pt x="20" y="18"/>
                        <a:pt x="20" y="18"/>
                        <a:pt x="20" y="18"/>
                      </a:cubicBezTo>
                      <a:cubicBezTo>
                        <a:pt x="20" y="17"/>
                        <a:pt x="20" y="17"/>
                        <a:pt x="20" y="17"/>
                      </a:cubicBezTo>
                      <a:cubicBezTo>
                        <a:pt x="20" y="16"/>
                        <a:pt x="20" y="16"/>
                        <a:pt x="20" y="16"/>
                      </a:cubicBezTo>
                      <a:cubicBezTo>
                        <a:pt x="19" y="15"/>
                        <a:pt x="19" y="15"/>
                        <a:pt x="19" y="15"/>
                      </a:cubicBezTo>
                      <a:cubicBezTo>
                        <a:pt x="19" y="15"/>
                        <a:pt x="19" y="15"/>
                        <a:pt x="19" y="15"/>
                      </a:cubicBezTo>
                      <a:cubicBezTo>
                        <a:pt x="19" y="14"/>
                        <a:pt x="19" y="14"/>
                        <a:pt x="19" y="14"/>
                      </a:cubicBezTo>
                      <a:cubicBezTo>
                        <a:pt x="19" y="14"/>
                        <a:pt x="19" y="14"/>
                        <a:pt x="19" y="14"/>
                      </a:cubicBezTo>
                      <a:cubicBezTo>
                        <a:pt x="19" y="15"/>
                        <a:pt x="19" y="15"/>
                        <a:pt x="19" y="15"/>
                      </a:cubicBezTo>
                      <a:cubicBezTo>
                        <a:pt x="19" y="15"/>
                        <a:pt x="19" y="15"/>
                        <a:pt x="19" y="15"/>
                      </a:cubicBezTo>
                      <a:cubicBezTo>
                        <a:pt x="19" y="15"/>
                        <a:pt x="19" y="15"/>
                        <a:pt x="19" y="15"/>
                      </a:cubicBezTo>
                      <a:cubicBezTo>
                        <a:pt x="19" y="16"/>
                        <a:pt x="19" y="16"/>
                        <a:pt x="19" y="16"/>
                      </a:cubicBezTo>
                      <a:cubicBezTo>
                        <a:pt x="19" y="15"/>
                        <a:pt x="19" y="15"/>
                        <a:pt x="19" y="15"/>
                      </a:cubicBezTo>
                      <a:cubicBezTo>
                        <a:pt x="17" y="15"/>
                        <a:pt x="17" y="15"/>
                        <a:pt x="17" y="15"/>
                      </a:cubicBezTo>
                      <a:cubicBezTo>
                        <a:pt x="17" y="15"/>
                        <a:pt x="17" y="15"/>
                        <a:pt x="17" y="15"/>
                      </a:cubicBezTo>
                      <a:cubicBezTo>
                        <a:pt x="16" y="15"/>
                        <a:pt x="16" y="15"/>
                        <a:pt x="16" y="15"/>
                      </a:cubicBezTo>
                      <a:cubicBezTo>
                        <a:pt x="16" y="15"/>
                        <a:pt x="16" y="15"/>
                        <a:pt x="16" y="15"/>
                      </a:cubicBezTo>
                      <a:cubicBezTo>
                        <a:pt x="16" y="15"/>
                        <a:pt x="16" y="15"/>
                        <a:pt x="16" y="15"/>
                      </a:cubicBezTo>
                      <a:cubicBezTo>
                        <a:pt x="15" y="15"/>
                        <a:pt x="15" y="15"/>
                        <a:pt x="15" y="15"/>
                      </a:cubicBezTo>
                      <a:cubicBezTo>
                        <a:pt x="15" y="15"/>
                        <a:pt x="15" y="15"/>
                        <a:pt x="15" y="15"/>
                      </a:cubicBezTo>
                      <a:cubicBezTo>
                        <a:pt x="15" y="15"/>
                        <a:pt x="15" y="15"/>
                        <a:pt x="15" y="15"/>
                      </a:cubicBezTo>
                      <a:cubicBezTo>
                        <a:pt x="15" y="15"/>
                        <a:pt x="15" y="15"/>
                        <a:pt x="15" y="15"/>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1"/>
                        <a:pt x="15" y="11"/>
                        <a:pt x="15" y="11"/>
                      </a:cubicBezTo>
                      <a:cubicBezTo>
                        <a:pt x="15" y="11"/>
                        <a:pt x="15" y="11"/>
                        <a:pt x="15" y="11"/>
                      </a:cubicBezTo>
                      <a:cubicBezTo>
                        <a:pt x="16" y="11"/>
                        <a:pt x="16" y="11"/>
                        <a:pt x="16" y="11"/>
                      </a:cubicBezTo>
                      <a:cubicBezTo>
                        <a:pt x="16" y="11"/>
                        <a:pt x="16" y="11"/>
                        <a:pt x="16" y="11"/>
                      </a:cubicBezTo>
                      <a:cubicBezTo>
                        <a:pt x="16" y="11"/>
                        <a:pt x="16" y="11"/>
                        <a:pt x="16" y="11"/>
                      </a:cubicBezTo>
                      <a:cubicBezTo>
                        <a:pt x="16" y="11"/>
                        <a:pt x="16" y="10"/>
                        <a:pt x="16" y="10"/>
                      </a:cubicBezTo>
                      <a:cubicBezTo>
                        <a:pt x="16" y="10"/>
                        <a:pt x="16" y="10"/>
                        <a:pt x="16" y="10"/>
                      </a:cubicBezTo>
                      <a:cubicBezTo>
                        <a:pt x="16" y="10"/>
                        <a:pt x="16" y="10"/>
                        <a:pt x="16" y="10"/>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0"/>
                        <a:pt x="17" y="10"/>
                        <a:pt x="17" y="10"/>
                      </a:cubicBezTo>
                      <a:cubicBezTo>
                        <a:pt x="17" y="10"/>
                        <a:pt x="17" y="10"/>
                        <a:pt x="17"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8" y="7"/>
                        <a:pt x="18" y="7"/>
                        <a:pt x="18" y="7"/>
                      </a:cubicBezTo>
                      <a:cubicBezTo>
                        <a:pt x="18" y="5"/>
                        <a:pt x="18" y="5"/>
                        <a:pt x="18" y="5"/>
                      </a:cubicBezTo>
                      <a:cubicBezTo>
                        <a:pt x="18" y="4"/>
                        <a:pt x="18" y="4"/>
                        <a:pt x="18" y="4"/>
                      </a:cubicBezTo>
                      <a:cubicBezTo>
                        <a:pt x="18" y="4"/>
                        <a:pt x="18" y="4"/>
                        <a:pt x="18" y="4"/>
                      </a:cubicBezTo>
                      <a:cubicBezTo>
                        <a:pt x="18" y="4"/>
                        <a:pt x="18" y="4"/>
                        <a:pt x="18" y="4"/>
                      </a:cubicBezTo>
                      <a:cubicBezTo>
                        <a:pt x="13" y="2"/>
                        <a:pt x="9" y="1"/>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1"/>
                        <a:pt x="4" y="1"/>
                        <a:pt x="4" y="1"/>
                      </a:cubicBezTo>
                      <a:cubicBezTo>
                        <a:pt x="4" y="1"/>
                        <a:pt x="4" y="1"/>
                        <a:pt x="4" y="1"/>
                      </a:cubicBezTo>
                      <a:cubicBezTo>
                        <a:pt x="4" y="1"/>
                        <a:pt x="4" y="1"/>
                        <a:pt x="4" y="1"/>
                      </a:cubicBezTo>
                      <a:cubicBezTo>
                        <a:pt x="3" y="2"/>
                        <a:pt x="3" y="2"/>
                        <a:pt x="3" y="2"/>
                      </a:cubicBezTo>
                      <a:cubicBezTo>
                        <a:pt x="3" y="2"/>
                        <a:pt x="3" y="2"/>
                        <a:pt x="3" y="2"/>
                      </a:cubicBezTo>
                      <a:cubicBezTo>
                        <a:pt x="3" y="2"/>
                        <a:pt x="3" y="2"/>
                        <a:pt x="3" y="2"/>
                      </a:cubicBezTo>
                      <a:cubicBezTo>
                        <a:pt x="3" y="3"/>
                        <a:pt x="3" y="3"/>
                        <a:pt x="3" y="3"/>
                      </a:cubicBezTo>
                      <a:cubicBezTo>
                        <a:pt x="3" y="4"/>
                        <a:pt x="3" y="4"/>
                        <a:pt x="3"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1" y="7"/>
                        <a:pt x="1" y="7"/>
                        <a:pt x="1" y="7"/>
                      </a:cubicBezTo>
                      <a:cubicBezTo>
                        <a:pt x="1" y="7"/>
                        <a:pt x="1" y="7"/>
                        <a:pt x="1" y="7"/>
                      </a:cubicBezTo>
                      <a:cubicBezTo>
                        <a:pt x="1" y="7"/>
                        <a:pt x="1" y="7"/>
                        <a:pt x="1" y="7"/>
                      </a:cubicBezTo>
                      <a:cubicBezTo>
                        <a:pt x="1" y="7"/>
                        <a:pt x="1" y="7"/>
                        <a:pt x="1" y="7"/>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2" y="16"/>
                        <a:pt x="2" y="16"/>
                        <a:pt x="2" y="16"/>
                      </a:cubicBezTo>
                      <a:cubicBezTo>
                        <a:pt x="2" y="16"/>
                        <a:pt x="2" y="16"/>
                        <a:pt x="2" y="16"/>
                      </a:cubicBezTo>
                      <a:cubicBezTo>
                        <a:pt x="3" y="17"/>
                        <a:pt x="3" y="17"/>
                        <a:pt x="3" y="17"/>
                      </a:cubicBezTo>
                      <a:cubicBezTo>
                        <a:pt x="3" y="18"/>
                        <a:pt x="3" y="18"/>
                        <a:pt x="3" y="18"/>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20"/>
                        <a:pt x="5" y="20"/>
                        <a:pt x="5" y="20"/>
                      </a:cubicBezTo>
                      <a:cubicBezTo>
                        <a:pt x="6" y="20"/>
                        <a:pt x="6" y="20"/>
                        <a:pt x="6" y="20"/>
                      </a:cubicBezTo>
                      <a:cubicBezTo>
                        <a:pt x="7" y="20"/>
                        <a:pt x="7" y="20"/>
                        <a:pt x="7" y="20"/>
                      </a:cubicBezTo>
                      <a:cubicBezTo>
                        <a:pt x="7" y="20"/>
                        <a:pt x="7" y="20"/>
                        <a:pt x="7" y="20"/>
                      </a:cubicBezTo>
                      <a:cubicBezTo>
                        <a:pt x="7" y="21"/>
                        <a:pt x="7" y="21"/>
                        <a:pt x="7" y="21"/>
                      </a:cubicBezTo>
                      <a:cubicBezTo>
                        <a:pt x="8" y="21"/>
                        <a:pt x="8" y="21"/>
                        <a:pt x="8" y="21"/>
                      </a:cubicBezTo>
                      <a:cubicBezTo>
                        <a:pt x="9" y="22"/>
                        <a:pt x="9" y="22"/>
                        <a:pt x="9" y="22"/>
                      </a:cubicBezTo>
                      <a:cubicBezTo>
                        <a:pt x="9" y="22"/>
                        <a:pt x="9" y="22"/>
                        <a:pt x="9" y="22"/>
                      </a:cubicBezTo>
                      <a:cubicBezTo>
                        <a:pt x="10" y="23"/>
                        <a:pt x="10" y="23"/>
                        <a:pt x="10" y="23"/>
                      </a:cubicBezTo>
                      <a:cubicBezTo>
                        <a:pt x="9" y="23"/>
                        <a:pt x="9" y="23"/>
                        <a:pt x="9" y="23"/>
                      </a:cubicBezTo>
                      <a:cubicBezTo>
                        <a:pt x="9" y="23"/>
                        <a:pt x="9" y="23"/>
                        <a:pt x="9" y="23"/>
                      </a:cubicBezTo>
                      <a:cubicBezTo>
                        <a:pt x="9" y="24"/>
                        <a:pt x="9" y="24"/>
                        <a:pt x="9"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6" y="26"/>
                        <a:pt x="6" y="26"/>
                        <a:pt x="6" y="26"/>
                      </a:cubicBezTo>
                      <a:cubicBezTo>
                        <a:pt x="6" y="26"/>
                        <a:pt x="6" y="26"/>
                        <a:pt x="6" y="26"/>
                      </a:cubicBezTo>
                      <a:cubicBezTo>
                        <a:pt x="6" y="26"/>
                        <a:pt x="6" y="26"/>
                        <a:pt x="6" y="26"/>
                      </a:cubicBezTo>
                      <a:cubicBezTo>
                        <a:pt x="6" y="27"/>
                        <a:pt x="6" y="27"/>
                        <a:pt x="6"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5" y="29"/>
                        <a:pt x="5" y="29"/>
                        <a:pt x="5" y="29"/>
                      </a:cubicBezTo>
                      <a:cubicBezTo>
                        <a:pt x="5" y="29"/>
                        <a:pt x="5" y="29"/>
                        <a:pt x="5" y="29"/>
                      </a:cubicBezTo>
                      <a:cubicBezTo>
                        <a:pt x="5" y="30"/>
                        <a:pt x="5" y="30"/>
                        <a:pt x="5"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3" y="30"/>
                        <a:pt x="3" y="30"/>
                        <a:pt x="3" y="30"/>
                      </a:cubicBezTo>
                      <a:cubicBezTo>
                        <a:pt x="3" y="30"/>
                        <a:pt x="3" y="30"/>
                        <a:pt x="3" y="30"/>
                      </a:cubicBezTo>
                      <a:cubicBezTo>
                        <a:pt x="2" y="31"/>
                        <a:pt x="2" y="31"/>
                        <a:pt x="2" y="31"/>
                      </a:cubicBezTo>
                      <a:cubicBezTo>
                        <a:pt x="2" y="31"/>
                        <a:pt x="2" y="31"/>
                        <a:pt x="2" y="31"/>
                      </a:cubicBezTo>
                      <a:cubicBezTo>
                        <a:pt x="1" y="32"/>
                        <a:pt x="1" y="32"/>
                        <a:pt x="1" y="32"/>
                      </a:cubicBezTo>
                      <a:cubicBezTo>
                        <a:pt x="1" y="32"/>
                        <a:pt x="1" y="32"/>
                        <a:pt x="1" y="32"/>
                      </a:cubicBezTo>
                      <a:cubicBezTo>
                        <a:pt x="1" y="33"/>
                        <a:pt x="1" y="33"/>
                        <a:pt x="1" y="33"/>
                      </a:cubicBezTo>
                      <a:cubicBezTo>
                        <a:pt x="1" y="34"/>
                        <a:pt x="1" y="34"/>
                        <a:pt x="1" y="34"/>
                      </a:cubicBezTo>
                      <a:cubicBezTo>
                        <a:pt x="1" y="34"/>
                        <a:pt x="1" y="34"/>
                        <a:pt x="1" y="34"/>
                      </a:cubicBezTo>
                      <a:cubicBezTo>
                        <a:pt x="0" y="34"/>
                        <a:pt x="0" y="34"/>
                        <a:pt x="0" y="34"/>
                      </a:cubicBezTo>
                      <a:cubicBezTo>
                        <a:pt x="0" y="34"/>
                        <a:pt x="0" y="34"/>
                        <a:pt x="0" y="34"/>
                      </a:cubicBezTo>
                      <a:cubicBezTo>
                        <a:pt x="0" y="34"/>
                        <a:pt x="0" y="34"/>
                        <a:pt x="0" y="34"/>
                      </a:cubicBezTo>
                      <a:cubicBezTo>
                        <a:pt x="0" y="34"/>
                        <a:pt x="0" y="34"/>
                        <a:pt x="0" y="34"/>
                      </a:cubicBezTo>
                      <a:cubicBezTo>
                        <a:pt x="0" y="35"/>
                        <a:pt x="0" y="35"/>
                        <a:pt x="0" y="35"/>
                      </a:cubicBezTo>
                      <a:cubicBezTo>
                        <a:pt x="0" y="35"/>
                        <a:pt x="0" y="35"/>
                        <a:pt x="0" y="35"/>
                      </a:cubicBezTo>
                      <a:cubicBezTo>
                        <a:pt x="0" y="35"/>
                        <a:pt x="0" y="35"/>
                        <a:pt x="0" y="35"/>
                      </a:cubicBezTo>
                      <a:cubicBezTo>
                        <a:pt x="0" y="35"/>
                        <a:pt x="0" y="35"/>
                        <a:pt x="0" y="35"/>
                      </a:cubicBezTo>
                      <a:cubicBezTo>
                        <a:pt x="0" y="35"/>
                        <a:pt x="0" y="35"/>
                        <a:pt x="0" y="35"/>
                      </a:cubicBezTo>
                      <a:cubicBezTo>
                        <a:pt x="0" y="36"/>
                        <a:pt x="0" y="36"/>
                        <a:pt x="0" y="36"/>
                      </a:cubicBezTo>
                      <a:cubicBezTo>
                        <a:pt x="0" y="36"/>
                        <a:pt x="0" y="36"/>
                        <a:pt x="0" y="36"/>
                      </a:cubicBezTo>
                      <a:cubicBezTo>
                        <a:pt x="0" y="36"/>
                        <a:pt x="0" y="36"/>
                        <a:pt x="0" y="36"/>
                      </a:cubicBezTo>
                      <a:cubicBezTo>
                        <a:pt x="1" y="37"/>
                        <a:pt x="1" y="37"/>
                        <a:pt x="1" y="37"/>
                      </a:cubicBezTo>
                      <a:cubicBezTo>
                        <a:pt x="1" y="37"/>
                        <a:pt x="1" y="37"/>
                        <a:pt x="1" y="37"/>
                      </a:cubicBezTo>
                      <a:cubicBezTo>
                        <a:pt x="1" y="38"/>
                        <a:pt x="1" y="38"/>
                        <a:pt x="1" y="38"/>
                      </a:cubicBezTo>
                      <a:cubicBezTo>
                        <a:pt x="1" y="38"/>
                        <a:pt x="1" y="38"/>
                        <a:pt x="1" y="38"/>
                      </a:cubicBezTo>
                      <a:cubicBezTo>
                        <a:pt x="1" y="38"/>
                        <a:pt x="1" y="38"/>
                        <a:pt x="1" y="38"/>
                      </a:cubicBezTo>
                      <a:cubicBezTo>
                        <a:pt x="0" y="38"/>
                        <a:pt x="0" y="38"/>
                        <a:pt x="0" y="38"/>
                      </a:cubicBezTo>
                      <a:cubicBezTo>
                        <a:pt x="0" y="38"/>
                        <a:pt x="0" y="38"/>
                        <a:pt x="0" y="38"/>
                      </a:cubicBezTo>
                      <a:cubicBezTo>
                        <a:pt x="1" y="39"/>
                        <a:pt x="1" y="39"/>
                        <a:pt x="1" y="39"/>
                      </a:cubicBezTo>
                      <a:cubicBezTo>
                        <a:pt x="1" y="39"/>
                        <a:pt x="1" y="39"/>
                        <a:pt x="1" y="39"/>
                      </a:cubicBezTo>
                      <a:cubicBezTo>
                        <a:pt x="2" y="39"/>
                        <a:pt x="2" y="39"/>
                        <a:pt x="2" y="39"/>
                      </a:cubicBezTo>
                      <a:cubicBezTo>
                        <a:pt x="4" y="40"/>
                        <a:pt x="4" y="40"/>
                        <a:pt x="4" y="40"/>
                      </a:cubicBezTo>
                      <a:cubicBezTo>
                        <a:pt x="4" y="40"/>
                        <a:pt x="4" y="40"/>
                        <a:pt x="4" y="40"/>
                      </a:cubicBezTo>
                      <a:cubicBezTo>
                        <a:pt x="4" y="41"/>
                        <a:pt x="4" y="41"/>
                        <a:pt x="4" y="41"/>
                      </a:cubicBezTo>
                      <a:cubicBezTo>
                        <a:pt x="4" y="41"/>
                        <a:pt x="4" y="41"/>
                        <a:pt x="4" y="41"/>
                      </a:cubicBezTo>
                      <a:cubicBezTo>
                        <a:pt x="4" y="41"/>
                        <a:pt x="4" y="41"/>
                        <a:pt x="4" y="41"/>
                      </a:cubicBezTo>
                      <a:cubicBezTo>
                        <a:pt x="4" y="41"/>
                        <a:pt x="4" y="41"/>
                        <a:pt x="4" y="41"/>
                      </a:cubicBezTo>
                      <a:cubicBezTo>
                        <a:pt x="4" y="40"/>
                        <a:pt x="4" y="40"/>
                        <a:pt x="4" y="40"/>
                      </a:cubicBezTo>
                      <a:cubicBezTo>
                        <a:pt x="4" y="40"/>
                        <a:pt x="4" y="40"/>
                        <a:pt x="4" y="40"/>
                      </a:cubicBezTo>
                      <a:cubicBezTo>
                        <a:pt x="4" y="41"/>
                        <a:pt x="4" y="41"/>
                        <a:pt x="4" y="41"/>
                      </a:cubicBezTo>
                      <a:cubicBezTo>
                        <a:pt x="5" y="41"/>
                        <a:pt x="5" y="41"/>
                        <a:pt x="5" y="41"/>
                      </a:cubicBezTo>
                      <a:cubicBezTo>
                        <a:pt x="5" y="41"/>
                        <a:pt x="5" y="41"/>
                        <a:pt x="5" y="41"/>
                      </a:cubicBezTo>
                      <a:cubicBezTo>
                        <a:pt x="5" y="41"/>
                        <a:pt x="5" y="41"/>
                        <a:pt x="5" y="41"/>
                      </a:cubicBezTo>
                      <a:cubicBezTo>
                        <a:pt x="6" y="41"/>
                        <a:pt x="6" y="41"/>
                        <a:pt x="6" y="41"/>
                      </a:cubicBezTo>
                      <a:cubicBezTo>
                        <a:pt x="6" y="41"/>
                        <a:pt x="6" y="41"/>
                        <a:pt x="6" y="41"/>
                      </a:cubicBezTo>
                      <a:cubicBezTo>
                        <a:pt x="6" y="41"/>
                        <a:pt x="6" y="41"/>
                        <a:pt x="6" y="41"/>
                      </a:cubicBezTo>
                      <a:cubicBezTo>
                        <a:pt x="6" y="42"/>
                        <a:pt x="6" y="42"/>
                        <a:pt x="6" y="42"/>
                      </a:cubicBezTo>
                      <a:cubicBezTo>
                        <a:pt x="6" y="42"/>
                        <a:pt x="6" y="42"/>
                        <a:pt x="6" y="42"/>
                      </a:cubicBezTo>
                      <a:cubicBezTo>
                        <a:pt x="7" y="42"/>
                        <a:pt x="7" y="42"/>
                        <a:pt x="7" y="42"/>
                      </a:cubicBezTo>
                      <a:cubicBezTo>
                        <a:pt x="7" y="42"/>
                        <a:pt x="7" y="42"/>
                        <a:pt x="7" y="42"/>
                      </a:cubicBezTo>
                      <a:cubicBezTo>
                        <a:pt x="7" y="42"/>
                        <a:pt x="7" y="42"/>
                        <a:pt x="7" y="42"/>
                      </a:cubicBezTo>
                      <a:cubicBezTo>
                        <a:pt x="7" y="42"/>
                        <a:pt x="7" y="42"/>
                        <a:pt x="7" y="42"/>
                      </a:cubicBezTo>
                      <a:cubicBezTo>
                        <a:pt x="7" y="42"/>
                        <a:pt x="7" y="42"/>
                        <a:pt x="7" y="42"/>
                      </a:cubicBezTo>
                      <a:cubicBezTo>
                        <a:pt x="7" y="43"/>
                        <a:pt x="7" y="43"/>
                        <a:pt x="7" y="43"/>
                      </a:cubicBezTo>
                      <a:cubicBezTo>
                        <a:pt x="8" y="43"/>
                        <a:pt x="8" y="43"/>
                        <a:pt x="8" y="43"/>
                      </a:cubicBezTo>
                      <a:cubicBezTo>
                        <a:pt x="8" y="43"/>
                        <a:pt x="8" y="43"/>
                        <a:pt x="8" y="43"/>
                      </a:cubicBezTo>
                      <a:cubicBezTo>
                        <a:pt x="8" y="43"/>
                        <a:pt x="8" y="43"/>
                        <a:pt x="8" y="43"/>
                      </a:cubicBezTo>
                      <a:cubicBezTo>
                        <a:pt x="8" y="43"/>
                        <a:pt x="8" y="43"/>
                        <a:pt x="8" y="43"/>
                      </a:cubicBezTo>
                      <a:cubicBezTo>
                        <a:pt x="8" y="42"/>
                        <a:pt x="8" y="42"/>
                        <a:pt x="8" y="42"/>
                      </a:cubicBezTo>
                      <a:cubicBezTo>
                        <a:pt x="8" y="42"/>
                        <a:pt x="8" y="42"/>
                        <a:pt x="8"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10" y="42"/>
                        <a:pt x="10" y="42"/>
                        <a:pt x="10" y="42"/>
                      </a:cubicBezTo>
                      <a:cubicBezTo>
                        <a:pt x="10" y="42"/>
                        <a:pt x="10" y="42"/>
                        <a:pt x="10" y="42"/>
                      </a:cubicBezTo>
                      <a:cubicBezTo>
                        <a:pt x="10" y="42"/>
                        <a:pt x="10" y="42"/>
                        <a:pt x="10" y="42"/>
                      </a:cubicBezTo>
                      <a:cubicBezTo>
                        <a:pt x="10" y="42"/>
                        <a:pt x="10" y="42"/>
                        <a:pt x="10" y="42"/>
                      </a:cubicBezTo>
                      <a:cubicBezTo>
                        <a:pt x="10" y="42"/>
                        <a:pt x="10" y="42"/>
                        <a:pt x="10" y="42"/>
                      </a:cubicBezTo>
                      <a:cubicBezTo>
                        <a:pt x="11" y="42"/>
                        <a:pt x="11" y="42"/>
                        <a:pt x="11" y="42"/>
                      </a:cubicBezTo>
                      <a:cubicBezTo>
                        <a:pt x="11" y="42"/>
                        <a:pt x="11" y="42"/>
                        <a:pt x="11" y="42"/>
                      </a:cubicBezTo>
                      <a:cubicBezTo>
                        <a:pt x="11" y="42"/>
                        <a:pt x="11" y="42"/>
                        <a:pt x="11" y="42"/>
                      </a:cubicBezTo>
                      <a:cubicBezTo>
                        <a:pt x="12" y="43"/>
                        <a:pt x="12" y="43"/>
                        <a:pt x="12" y="43"/>
                      </a:cubicBezTo>
                      <a:cubicBezTo>
                        <a:pt x="12" y="43"/>
                        <a:pt x="12" y="43"/>
                        <a:pt x="12" y="43"/>
                      </a:cubicBezTo>
                      <a:cubicBezTo>
                        <a:pt x="11" y="45"/>
                        <a:pt x="11" y="45"/>
                        <a:pt x="11" y="45"/>
                      </a:cubicBezTo>
                      <a:cubicBezTo>
                        <a:pt x="11" y="46"/>
                        <a:pt x="11" y="46"/>
                        <a:pt x="11" y="46"/>
                      </a:cubicBezTo>
                      <a:cubicBezTo>
                        <a:pt x="11" y="46"/>
                        <a:pt x="11" y="46"/>
                        <a:pt x="11" y="46"/>
                      </a:cubicBezTo>
                      <a:cubicBezTo>
                        <a:pt x="11" y="46"/>
                        <a:pt x="11" y="46"/>
                        <a:pt x="11" y="47"/>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3" y="47"/>
                        <a:pt x="13" y="47"/>
                        <a:pt x="13" y="47"/>
                      </a:cubicBezTo>
                      <a:cubicBezTo>
                        <a:pt x="13" y="46"/>
                        <a:pt x="13" y="46"/>
                        <a:pt x="13" y="46"/>
                      </a:cubicBezTo>
                      <a:cubicBezTo>
                        <a:pt x="14" y="45"/>
                        <a:pt x="14" y="45"/>
                        <a:pt x="14" y="45"/>
                      </a:cubicBezTo>
                      <a:cubicBezTo>
                        <a:pt x="14" y="45"/>
                        <a:pt x="14" y="45"/>
                        <a:pt x="14" y="45"/>
                      </a:cubicBezTo>
                      <a:cubicBezTo>
                        <a:pt x="14" y="45"/>
                        <a:pt x="14" y="45"/>
                        <a:pt x="14" y="45"/>
                      </a:cubicBezTo>
                      <a:cubicBezTo>
                        <a:pt x="14" y="45"/>
                        <a:pt x="14" y="45"/>
                        <a:pt x="14" y="45"/>
                      </a:cubicBezTo>
                      <a:cubicBezTo>
                        <a:pt x="14" y="44"/>
                        <a:pt x="14" y="44"/>
                        <a:pt x="14" y="44"/>
                      </a:cubicBezTo>
                      <a:cubicBezTo>
                        <a:pt x="14" y="44"/>
                        <a:pt x="14" y="44"/>
                        <a:pt x="14" y="44"/>
                      </a:cubicBezTo>
                      <a:cubicBezTo>
                        <a:pt x="14" y="44"/>
                        <a:pt x="14" y="44"/>
                        <a:pt x="14" y="44"/>
                      </a:cubicBezTo>
                      <a:cubicBezTo>
                        <a:pt x="14" y="44"/>
                        <a:pt x="14" y="44"/>
                        <a:pt x="14" y="44"/>
                      </a:cubicBezTo>
                      <a:cubicBezTo>
                        <a:pt x="14" y="44"/>
                        <a:pt x="14" y="44"/>
                        <a:pt x="14" y="44"/>
                      </a:cubicBezTo>
                      <a:cubicBezTo>
                        <a:pt x="15" y="43"/>
                        <a:pt x="15" y="43"/>
                        <a:pt x="15" y="43"/>
                      </a:cubicBezTo>
                      <a:cubicBezTo>
                        <a:pt x="15" y="43"/>
                        <a:pt x="15" y="43"/>
                        <a:pt x="15" y="43"/>
                      </a:cubicBezTo>
                      <a:cubicBezTo>
                        <a:pt x="15" y="43"/>
                        <a:pt x="15" y="43"/>
                        <a:pt x="15"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2"/>
                        <a:pt x="14" y="42"/>
                        <a:pt x="14" y="42"/>
                      </a:cubicBezTo>
                      <a:cubicBezTo>
                        <a:pt x="14" y="42"/>
                        <a:pt x="14" y="42"/>
                        <a:pt x="14" y="42"/>
                      </a:cubicBezTo>
                      <a:cubicBezTo>
                        <a:pt x="15" y="42"/>
                        <a:pt x="15" y="42"/>
                        <a:pt x="15" y="42"/>
                      </a:cubicBezTo>
                      <a:cubicBezTo>
                        <a:pt x="15" y="41"/>
                        <a:pt x="15" y="41"/>
                        <a:pt x="15" y="41"/>
                      </a:cubicBezTo>
                      <a:cubicBezTo>
                        <a:pt x="15" y="41"/>
                        <a:pt x="15" y="41"/>
                        <a:pt x="15" y="41"/>
                      </a:cubicBezTo>
                      <a:cubicBezTo>
                        <a:pt x="15" y="40"/>
                        <a:pt x="15" y="40"/>
                        <a:pt x="15" y="40"/>
                      </a:cubicBezTo>
                      <a:cubicBezTo>
                        <a:pt x="16" y="39"/>
                        <a:pt x="16" y="39"/>
                        <a:pt x="16" y="39"/>
                      </a:cubicBezTo>
                      <a:cubicBezTo>
                        <a:pt x="16" y="39"/>
                        <a:pt x="16" y="39"/>
                        <a:pt x="16" y="39"/>
                      </a:cubicBezTo>
                      <a:cubicBezTo>
                        <a:pt x="16" y="39"/>
                        <a:pt x="16" y="39"/>
                        <a:pt x="16" y="39"/>
                      </a:cubicBezTo>
                      <a:cubicBezTo>
                        <a:pt x="15" y="39"/>
                        <a:pt x="15" y="39"/>
                        <a:pt x="15" y="39"/>
                      </a:cubicBezTo>
                      <a:cubicBezTo>
                        <a:pt x="15" y="39"/>
                        <a:pt x="15" y="39"/>
                        <a:pt x="15" y="39"/>
                      </a:cubicBezTo>
                      <a:cubicBezTo>
                        <a:pt x="15" y="39"/>
                        <a:pt x="15" y="39"/>
                        <a:pt x="15" y="39"/>
                      </a:cubicBezTo>
                      <a:cubicBezTo>
                        <a:pt x="15" y="39"/>
                        <a:pt x="15" y="39"/>
                        <a:pt x="15" y="39"/>
                      </a:cubicBezTo>
                      <a:cubicBezTo>
                        <a:pt x="14" y="39"/>
                        <a:pt x="14" y="39"/>
                        <a:pt x="14" y="39"/>
                      </a:cubicBezTo>
                      <a:cubicBezTo>
                        <a:pt x="15" y="39"/>
                        <a:pt x="15" y="39"/>
                        <a:pt x="15" y="39"/>
                      </a:cubicBezTo>
                      <a:cubicBezTo>
                        <a:pt x="15" y="39"/>
                        <a:pt x="15" y="39"/>
                        <a:pt x="15" y="39"/>
                      </a:cubicBezTo>
                      <a:cubicBezTo>
                        <a:pt x="16" y="38"/>
                        <a:pt x="16" y="38"/>
                        <a:pt x="16" y="38"/>
                      </a:cubicBezTo>
                      <a:cubicBezTo>
                        <a:pt x="16" y="38"/>
                        <a:pt x="16" y="38"/>
                        <a:pt x="16" y="38"/>
                      </a:cubicBezTo>
                      <a:cubicBezTo>
                        <a:pt x="16" y="38"/>
                        <a:pt x="16" y="38"/>
                        <a:pt x="16" y="38"/>
                      </a:cubicBezTo>
                      <a:cubicBezTo>
                        <a:pt x="16" y="38"/>
                        <a:pt x="16" y="38"/>
                        <a:pt x="16" y="38"/>
                      </a:cubicBezTo>
                      <a:cubicBezTo>
                        <a:pt x="16" y="37"/>
                        <a:pt x="16" y="37"/>
                        <a:pt x="16" y="37"/>
                      </a:cubicBezTo>
                      <a:cubicBezTo>
                        <a:pt x="17" y="37"/>
                        <a:pt x="17" y="37"/>
                        <a:pt x="17" y="37"/>
                      </a:cubicBezTo>
                      <a:cubicBezTo>
                        <a:pt x="16" y="38"/>
                        <a:pt x="16" y="38"/>
                        <a:pt x="16" y="38"/>
                      </a:cubicBezTo>
                      <a:cubicBezTo>
                        <a:pt x="16" y="38"/>
                        <a:pt x="16" y="38"/>
                        <a:pt x="16" y="38"/>
                      </a:cubicBezTo>
                      <a:cubicBezTo>
                        <a:pt x="16" y="38"/>
                        <a:pt x="16" y="38"/>
                        <a:pt x="16" y="38"/>
                      </a:cubicBezTo>
                      <a:cubicBezTo>
                        <a:pt x="16" y="38"/>
                        <a:pt x="16" y="38"/>
                        <a:pt x="16" y="38"/>
                      </a:cubicBezTo>
                      <a:cubicBezTo>
                        <a:pt x="17" y="38"/>
                        <a:pt x="17" y="38"/>
                        <a:pt x="17" y="38"/>
                      </a:cubicBezTo>
                      <a:cubicBezTo>
                        <a:pt x="17" y="37"/>
                        <a:pt x="17" y="37"/>
                        <a:pt x="17" y="37"/>
                      </a:cubicBezTo>
                      <a:cubicBezTo>
                        <a:pt x="18" y="37"/>
                        <a:pt x="18" y="37"/>
                        <a:pt x="18" y="37"/>
                      </a:cubicBezTo>
                      <a:cubicBezTo>
                        <a:pt x="18" y="37"/>
                        <a:pt x="18" y="37"/>
                        <a:pt x="18" y="37"/>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5"/>
                        <a:pt x="17" y="35"/>
                        <a:pt x="17" y="35"/>
                      </a:cubicBezTo>
                      <a:cubicBezTo>
                        <a:pt x="17" y="35"/>
                        <a:pt x="17" y="35"/>
                        <a:pt x="17" y="35"/>
                      </a:cubicBezTo>
                      <a:cubicBezTo>
                        <a:pt x="17" y="35"/>
                        <a:pt x="17" y="35"/>
                        <a:pt x="17" y="35"/>
                      </a:cubicBezTo>
                      <a:cubicBezTo>
                        <a:pt x="17" y="35"/>
                        <a:pt x="17" y="35"/>
                        <a:pt x="17" y="35"/>
                      </a:cubicBezTo>
                      <a:cubicBezTo>
                        <a:pt x="18" y="35"/>
                        <a:pt x="18" y="35"/>
                        <a:pt x="18" y="35"/>
                      </a:cubicBezTo>
                      <a:cubicBezTo>
                        <a:pt x="18" y="35"/>
                        <a:pt x="18" y="35"/>
                        <a:pt x="18" y="35"/>
                      </a:cubicBezTo>
                      <a:cubicBezTo>
                        <a:pt x="18" y="34"/>
                        <a:pt x="18" y="34"/>
                        <a:pt x="18" y="34"/>
                      </a:cubicBezTo>
                      <a:cubicBezTo>
                        <a:pt x="18" y="34"/>
                        <a:pt x="18" y="34"/>
                        <a:pt x="18" y="34"/>
                      </a:cubicBezTo>
                      <a:cubicBezTo>
                        <a:pt x="17" y="34"/>
                        <a:pt x="17" y="34"/>
                        <a:pt x="17" y="34"/>
                      </a:cubicBezTo>
                      <a:cubicBezTo>
                        <a:pt x="17" y="34"/>
                        <a:pt x="17" y="34"/>
                        <a:pt x="17" y="34"/>
                      </a:cubicBezTo>
                      <a:cubicBezTo>
                        <a:pt x="17" y="33"/>
                        <a:pt x="17" y="33"/>
                        <a:pt x="17" y="33"/>
                      </a:cubicBezTo>
                      <a:cubicBezTo>
                        <a:pt x="17" y="33"/>
                        <a:pt x="17" y="33"/>
                        <a:pt x="17" y="33"/>
                      </a:cubicBezTo>
                      <a:cubicBezTo>
                        <a:pt x="17" y="33"/>
                        <a:pt x="17" y="33"/>
                        <a:pt x="17" y="33"/>
                      </a:cubicBezTo>
                      <a:cubicBezTo>
                        <a:pt x="18" y="33"/>
                        <a:pt x="18" y="33"/>
                        <a:pt x="18" y="33"/>
                      </a:cubicBezTo>
                      <a:cubicBezTo>
                        <a:pt x="18" y="33"/>
                        <a:pt x="18" y="33"/>
                        <a:pt x="18" y="33"/>
                      </a:cubicBezTo>
                      <a:cubicBezTo>
                        <a:pt x="18" y="33"/>
                        <a:pt x="18" y="33"/>
                        <a:pt x="18" y="33"/>
                      </a:cubicBezTo>
                      <a:cubicBezTo>
                        <a:pt x="18" y="33"/>
                        <a:pt x="18" y="33"/>
                        <a:pt x="18" y="33"/>
                      </a:cubicBezTo>
                      <a:cubicBezTo>
                        <a:pt x="19" y="34"/>
                        <a:pt x="19" y="34"/>
                        <a:pt x="19" y="34"/>
                      </a:cubicBezTo>
                      <a:cubicBezTo>
                        <a:pt x="19" y="34"/>
                        <a:pt x="19" y="34"/>
                        <a:pt x="19" y="34"/>
                      </a:cubicBezTo>
                      <a:cubicBezTo>
                        <a:pt x="19" y="34"/>
                        <a:pt x="19" y="34"/>
                        <a:pt x="19" y="34"/>
                      </a:cubicBezTo>
                      <a:cubicBezTo>
                        <a:pt x="19" y="33"/>
                        <a:pt x="19" y="33"/>
                        <a:pt x="19" y="33"/>
                      </a:cubicBezTo>
                      <a:cubicBezTo>
                        <a:pt x="19" y="33"/>
                        <a:pt x="19" y="33"/>
                        <a:pt x="19" y="33"/>
                      </a:cubicBezTo>
                      <a:cubicBezTo>
                        <a:pt x="18" y="33"/>
                        <a:pt x="18" y="33"/>
                        <a:pt x="18" y="33"/>
                      </a:cubicBezTo>
                      <a:cubicBezTo>
                        <a:pt x="18" y="33"/>
                        <a:pt x="18" y="33"/>
                        <a:pt x="18" y="33"/>
                      </a:cubicBezTo>
                      <a:cubicBezTo>
                        <a:pt x="18" y="32"/>
                        <a:pt x="18" y="32"/>
                        <a:pt x="18" y="32"/>
                      </a:cubicBezTo>
                      <a:cubicBezTo>
                        <a:pt x="19" y="32"/>
                        <a:pt x="19" y="32"/>
                        <a:pt x="19" y="32"/>
                      </a:cubicBezTo>
                      <a:cubicBezTo>
                        <a:pt x="19" y="32"/>
                        <a:pt x="19" y="32"/>
                        <a:pt x="19" y="32"/>
                      </a:cubicBezTo>
                      <a:cubicBezTo>
                        <a:pt x="19" y="32"/>
                        <a:pt x="19" y="32"/>
                        <a:pt x="19" y="32"/>
                      </a:cubicBezTo>
                      <a:cubicBezTo>
                        <a:pt x="19" y="31"/>
                        <a:pt x="19" y="31"/>
                        <a:pt x="19" y="31"/>
                      </a:cubicBezTo>
                      <a:cubicBezTo>
                        <a:pt x="19" y="31"/>
                        <a:pt x="19" y="31"/>
                        <a:pt x="19" y="31"/>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33" name="Freeform 352">
                  <a:extLst>
                    <a:ext uri="{FF2B5EF4-FFF2-40B4-BE49-F238E27FC236}">
                      <a16:creationId xmlns="" xmlns:a16="http://schemas.microsoft.com/office/drawing/2014/main" id="{FD260713-7FC2-41ED-951B-59F96559B254}"/>
                    </a:ext>
                  </a:extLst>
                </p:cNvPr>
                <p:cNvSpPr>
                  <a:spLocks/>
                </p:cNvSpPr>
                <p:nvPr/>
              </p:nvSpPr>
              <p:spPr bwMode="auto">
                <a:xfrm>
                  <a:off x="7547963" y="3332713"/>
                  <a:ext cx="141548" cy="288339"/>
                </a:xfrm>
                <a:custGeom>
                  <a:avLst/>
                  <a:gdLst>
                    <a:gd name="T0" fmla="*/ 26 w 27"/>
                    <a:gd name="T1" fmla="*/ 43 h 55"/>
                    <a:gd name="T2" fmla="*/ 24 w 27"/>
                    <a:gd name="T3" fmla="*/ 41 h 55"/>
                    <a:gd name="T4" fmla="*/ 24 w 27"/>
                    <a:gd name="T5" fmla="*/ 40 h 55"/>
                    <a:gd name="T6" fmla="*/ 23 w 27"/>
                    <a:gd name="T7" fmla="*/ 39 h 55"/>
                    <a:gd name="T8" fmla="*/ 21 w 27"/>
                    <a:gd name="T9" fmla="*/ 37 h 55"/>
                    <a:gd name="T10" fmla="*/ 21 w 27"/>
                    <a:gd name="T11" fmla="*/ 37 h 55"/>
                    <a:gd name="T12" fmla="*/ 21 w 27"/>
                    <a:gd name="T13" fmla="*/ 35 h 55"/>
                    <a:gd name="T14" fmla="*/ 20 w 27"/>
                    <a:gd name="T15" fmla="*/ 35 h 55"/>
                    <a:gd name="T16" fmla="*/ 9 w 27"/>
                    <a:gd name="T17" fmla="*/ 0 h 55"/>
                    <a:gd name="T18" fmla="*/ 9 w 27"/>
                    <a:gd name="T19" fmla="*/ 2 h 55"/>
                    <a:gd name="T20" fmla="*/ 6 w 27"/>
                    <a:gd name="T21" fmla="*/ 2 h 55"/>
                    <a:gd name="T22" fmla="*/ 6 w 27"/>
                    <a:gd name="T23" fmla="*/ 3 h 55"/>
                    <a:gd name="T24" fmla="*/ 6 w 27"/>
                    <a:gd name="T25" fmla="*/ 4 h 55"/>
                    <a:gd name="T26" fmla="*/ 5 w 27"/>
                    <a:gd name="T27" fmla="*/ 5 h 55"/>
                    <a:gd name="T28" fmla="*/ 5 w 27"/>
                    <a:gd name="T29" fmla="*/ 7 h 55"/>
                    <a:gd name="T30" fmla="*/ 5 w 27"/>
                    <a:gd name="T31" fmla="*/ 8 h 55"/>
                    <a:gd name="T32" fmla="*/ 6 w 27"/>
                    <a:gd name="T33" fmla="*/ 9 h 55"/>
                    <a:gd name="T34" fmla="*/ 5 w 27"/>
                    <a:gd name="T35" fmla="*/ 13 h 55"/>
                    <a:gd name="T36" fmla="*/ 6 w 27"/>
                    <a:gd name="T37" fmla="*/ 15 h 55"/>
                    <a:gd name="T38" fmla="*/ 7 w 27"/>
                    <a:gd name="T39" fmla="*/ 16 h 55"/>
                    <a:gd name="T40" fmla="*/ 6 w 27"/>
                    <a:gd name="T41" fmla="*/ 17 h 55"/>
                    <a:gd name="T42" fmla="*/ 6 w 27"/>
                    <a:gd name="T43" fmla="*/ 18 h 55"/>
                    <a:gd name="T44" fmla="*/ 5 w 27"/>
                    <a:gd name="T45" fmla="*/ 20 h 55"/>
                    <a:gd name="T46" fmla="*/ 4 w 27"/>
                    <a:gd name="T47" fmla="*/ 22 h 55"/>
                    <a:gd name="T48" fmla="*/ 2 w 27"/>
                    <a:gd name="T49" fmla="*/ 23 h 55"/>
                    <a:gd name="T50" fmla="*/ 2 w 27"/>
                    <a:gd name="T51" fmla="*/ 27 h 55"/>
                    <a:gd name="T52" fmla="*/ 2 w 27"/>
                    <a:gd name="T53" fmla="*/ 30 h 55"/>
                    <a:gd name="T54" fmla="*/ 2 w 27"/>
                    <a:gd name="T55" fmla="*/ 32 h 55"/>
                    <a:gd name="T56" fmla="*/ 2 w 27"/>
                    <a:gd name="T57" fmla="*/ 33 h 55"/>
                    <a:gd name="T58" fmla="*/ 1 w 27"/>
                    <a:gd name="T59" fmla="*/ 35 h 55"/>
                    <a:gd name="T60" fmla="*/ 1 w 27"/>
                    <a:gd name="T61" fmla="*/ 37 h 55"/>
                    <a:gd name="T62" fmla="*/ 0 w 27"/>
                    <a:gd name="T63" fmla="*/ 39 h 55"/>
                    <a:gd name="T64" fmla="*/ 1 w 27"/>
                    <a:gd name="T65" fmla="*/ 44 h 55"/>
                    <a:gd name="T66" fmla="*/ 1 w 27"/>
                    <a:gd name="T67" fmla="*/ 45 h 55"/>
                    <a:gd name="T68" fmla="*/ 1 w 27"/>
                    <a:gd name="T69" fmla="*/ 46 h 55"/>
                    <a:gd name="T70" fmla="*/ 1 w 27"/>
                    <a:gd name="T71" fmla="*/ 46 h 55"/>
                    <a:gd name="T72" fmla="*/ 2 w 27"/>
                    <a:gd name="T73" fmla="*/ 48 h 55"/>
                    <a:gd name="T74" fmla="*/ 1 w 27"/>
                    <a:gd name="T75" fmla="*/ 51 h 55"/>
                    <a:gd name="T76" fmla="*/ 1 w 27"/>
                    <a:gd name="T77" fmla="*/ 52 h 55"/>
                    <a:gd name="T78" fmla="*/ 1 w 27"/>
                    <a:gd name="T79" fmla="*/ 53 h 55"/>
                    <a:gd name="T80" fmla="*/ 3 w 27"/>
                    <a:gd name="T81" fmla="*/ 54 h 55"/>
                    <a:gd name="T82" fmla="*/ 3 w 27"/>
                    <a:gd name="T83" fmla="*/ 55 h 55"/>
                    <a:gd name="T84" fmla="*/ 3 w 27"/>
                    <a:gd name="T85" fmla="*/ 55 h 55"/>
                    <a:gd name="T86" fmla="*/ 3 w 27"/>
                    <a:gd name="T87" fmla="*/ 55 h 55"/>
                    <a:gd name="T88" fmla="*/ 3 w 27"/>
                    <a:gd name="T89" fmla="*/ 55 h 55"/>
                    <a:gd name="T90" fmla="*/ 20 w 27"/>
                    <a:gd name="T91" fmla="*/ 52 h 55"/>
                    <a:gd name="T92" fmla="*/ 20 w 27"/>
                    <a:gd name="T93" fmla="*/ 51 h 55"/>
                    <a:gd name="T94" fmla="*/ 21 w 27"/>
                    <a:gd name="T95" fmla="*/ 50 h 55"/>
                    <a:gd name="T96" fmla="*/ 21 w 27"/>
                    <a:gd name="T97" fmla="*/ 49 h 55"/>
                    <a:gd name="T98" fmla="*/ 22 w 27"/>
                    <a:gd name="T99" fmla="*/ 49 h 55"/>
                    <a:gd name="T100" fmla="*/ 22 w 27"/>
                    <a:gd name="T101" fmla="*/ 49 h 55"/>
                    <a:gd name="T102" fmla="*/ 23 w 27"/>
                    <a:gd name="T103" fmla="*/ 48 h 55"/>
                    <a:gd name="T104" fmla="*/ 23 w 27"/>
                    <a:gd name="T105" fmla="*/ 48 h 55"/>
                    <a:gd name="T106" fmla="*/ 25 w 27"/>
                    <a:gd name="T107" fmla="*/ 47 h 55"/>
                    <a:gd name="T108" fmla="*/ 26 w 27"/>
                    <a:gd name="T109" fmla="*/ 46 h 55"/>
                    <a:gd name="T110" fmla="*/ 26 w 27"/>
                    <a:gd name="T111" fmla="*/ 4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55">
                      <a:moveTo>
                        <a:pt x="27" y="42"/>
                      </a:moveTo>
                      <a:cubicBezTo>
                        <a:pt x="26" y="42"/>
                        <a:pt x="26" y="42"/>
                        <a:pt x="26" y="42"/>
                      </a:cubicBezTo>
                      <a:cubicBezTo>
                        <a:pt x="26" y="42"/>
                        <a:pt x="26" y="42"/>
                        <a:pt x="26" y="42"/>
                      </a:cubicBezTo>
                      <a:cubicBezTo>
                        <a:pt x="26" y="43"/>
                        <a:pt x="26" y="43"/>
                        <a:pt x="26" y="43"/>
                      </a:cubicBezTo>
                      <a:cubicBezTo>
                        <a:pt x="26" y="42"/>
                        <a:pt x="26" y="42"/>
                        <a:pt x="26" y="42"/>
                      </a:cubicBezTo>
                      <a:cubicBezTo>
                        <a:pt x="25" y="42"/>
                        <a:pt x="25" y="42"/>
                        <a:pt x="25" y="41"/>
                      </a:cubicBezTo>
                      <a:cubicBezTo>
                        <a:pt x="24" y="41"/>
                        <a:pt x="24" y="41"/>
                        <a:pt x="24" y="41"/>
                      </a:cubicBezTo>
                      <a:cubicBezTo>
                        <a:pt x="24" y="41"/>
                        <a:pt x="24" y="41"/>
                        <a:pt x="24" y="41"/>
                      </a:cubicBezTo>
                      <a:cubicBezTo>
                        <a:pt x="24" y="41"/>
                        <a:pt x="24" y="41"/>
                        <a:pt x="24" y="41"/>
                      </a:cubicBezTo>
                      <a:cubicBezTo>
                        <a:pt x="24" y="40"/>
                        <a:pt x="24" y="40"/>
                        <a:pt x="24" y="40"/>
                      </a:cubicBezTo>
                      <a:cubicBezTo>
                        <a:pt x="24" y="40"/>
                        <a:pt x="24" y="40"/>
                        <a:pt x="24" y="40"/>
                      </a:cubicBezTo>
                      <a:cubicBezTo>
                        <a:pt x="24" y="40"/>
                        <a:pt x="24" y="40"/>
                        <a:pt x="24" y="40"/>
                      </a:cubicBezTo>
                      <a:cubicBezTo>
                        <a:pt x="24" y="39"/>
                        <a:pt x="24" y="39"/>
                        <a:pt x="24" y="39"/>
                      </a:cubicBezTo>
                      <a:cubicBezTo>
                        <a:pt x="24" y="39"/>
                        <a:pt x="24" y="39"/>
                        <a:pt x="24" y="39"/>
                      </a:cubicBezTo>
                      <a:cubicBezTo>
                        <a:pt x="24" y="39"/>
                        <a:pt x="24" y="39"/>
                        <a:pt x="24" y="39"/>
                      </a:cubicBezTo>
                      <a:cubicBezTo>
                        <a:pt x="23" y="39"/>
                        <a:pt x="23" y="39"/>
                        <a:pt x="23" y="39"/>
                      </a:cubicBezTo>
                      <a:cubicBezTo>
                        <a:pt x="23" y="39"/>
                        <a:pt x="22" y="38"/>
                        <a:pt x="22" y="38"/>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6"/>
                        <a:pt x="21" y="36"/>
                        <a:pt x="21" y="36"/>
                      </a:cubicBezTo>
                      <a:cubicBezTo>
                        <a:pt x="21" y="36"/>
                        <a:pt x="21" y="36"/>
                        <a:pt x="21" y="36"/>
                      </a:cubicBezTo>
                      <a:cubicBezTo>
                        <a:pt x="21" y="36"/>
                        <a:pt x="21" y="36"/>
                        <a:pt x="21" y="36"/>
                      </a:cubicBezTo>
                      <a:cubicBezTo>
                        <a:pt x="21" y="35"/>
                        <a:pt x="21" y="35"/>
                        <a:pt x="21" y="35"/>
                      </a:cubicBezTo>
                      <a:cubicBezTo>
                        <a:pt x="21" y="35"/>
                        <a:pt x="21" y="35"/>
                        <a:pt x="21" y="35"/>
                      </a:cubicBezTo>
                      <a:cubicBezTo>
                        <a:pt x="21" y="35"/>
                        <a:pt x="21" y="35"/>
                        <a:pt x="21" y="35"/>
                      </a:cubicBezTo>
                      <a:cubicBezTo>
                        <a:pt x="21" y="35"/>
                        <a:pt x="21" y="35"/>
                        <a:pt x="21" y="35"/>
                      </a:cubicBezTo>
                      <a:cubicBezTo>
                        <a:pt x="20" y="35"/>
                        <a:pt x="20" y="35"/>
                        <a:pt x="20" y="35"/>
                      </a:cubicBezTo>
                      <a:cubicBezTo>
                        <a:pt x="20" y="34"/>
                        <a:pt x="20" y="34"/>
                        <a:pt x="20" y="34"/>
                      </a:cubicBezTo>
                      <a:cubicBezTo>
                        <a:pt x="20" y="34"/>
                        <a:pt x="20" y="34"/>
                        <a:pt x="20" y="34"/>
                      </a:cubicBezTo>
                      <a:cubicBezTo>
                        <a:pt x="17" y="23"/>
                        <a:pt x="13" y="12"/>
                        <a:pt x="9" y="0"/>
                      </a:cubicBezTo>
                      <a:cubicBezTo>
                        <a:pt x="9" y="0"/>
                        <a:pt x="9" y="0"/>
                        <a:pt x="9" y="0"/>
                      </a:cubicBezTo>
                      <a:cubicBezTo>
                        <a:pt x="9" y="1"/>
                        <a:pt x="9" y="1"/>
                        <a:pt x="9" y="1"/>
                      </a:cubicBezTo>
                      <a:cubicBezTo>
                        <a:pt x="9" y="1"/>
                        <a:pt x="9" y="1"/>
                        <a:pt x="9" y="1"/>
                      </a:cubicBezTo>
                      <a:cubicBezTo>
                        <a:pt x="9" y="2"/>
                        <a:pt x="9" y="2"/>
                        <a:pt x="9" y="2"/>
                      </a:cubicBezTo>
                      <a:cubicBezTo>
                        <a:pt x="9" y="2"/>
                        <a:pt x="9" y="2"/>
                        <a:pt x="9" y="2"/>
                      </a:cubicBezTo>
                      <a:cubicBezTo>
                        <a:pt x="8" y="2"/>
                        <a:pt x="8" y="2"/>
                        <a:pt x="8" y="2"/>
                      </a:cubicBezTo>
                      <a:cubicBezTo>
                        <a:pt x="8" y="2"/>
                        <a:pt x="8" y="2"/>
                        <a:pt x="8" y="2"/>
                      </a:cubicBezTo>
                      <a:cubicBezTo>
                        <a:pt x="7" y="1"/>
                        <a:pt x="7" y="1"/>
                        <a:pt x="7" y="1"/>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5" y="3"/>
                        <a:pt x="5" y="3"/>
                        <a:pt x="5" y="3"/>
                      </a:cubicBezTo>
                      <a:cubicBezTo>
                        <a:pt x="5" y="3"/>
                        <a:pt x="5" y="3"/>
                        <a:pt x="5" y="3"/>
                      </a:cubicBezTo>
                      <a:cubicBezTo>
                        <a:pt x="5" y="3"/>
                        <a:pt x="5" y="3"/>
                        <a:pt x="5" y="3"/>
                      </a:cubicBezTo>
                      <a:cubicBezTo>
                        <a:pt x="6" y="4"/>
                        <a:pt x="6" y="4"/>
                        <a:pt x="6" y="4"/>
                      </a:cubicBezTo>
                      <a:cubicBezTo>
                        <a:pt x="6" y="4"/>
                        <a:pt x="6" y="4"/>
                        <a:pt x="6" y="4"/>
                      </a:cubicBezTo>
                      <a:cubicBezTo>
                        <a:pt x="5" y="5"/>
                        <a:pt x="5" y="5"/>
                        <a:pt x="5" y="5"/>
                      </a:cubicBezTo>
                      <a:cubicBezTo>
                        <a:pt x="5" y="5"/>
                        <a:pt x="5" y="5"/>
                        <a:pt x="5" y="5"/>
                      </a:cubicBezTo>
                      <a:cubicBezTo>
                        <a:pt x="5" y="5"/>
                        <a:pt x="5" y="5"/>
                        <a:pt x="5" y="5"/>
                      </a:cubicBezTo>
                      <a:cubicBezTo>
                        <a:pt x="5" y="6"/>
                        <a:pt x="5" y="6"/>
                        <a:pt x="5" y="6"/>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6" y="9"/>
                        <a:pt x="6" y="9"/>
                        <a:pt x="6" y="9"/>
                      </a:cubicBezTo>
                      <a:cubicBezTo>
                        <a:pt x="6" y="9"/>
                        <a:pt x="6" y="9"/>
                        <a:pt x="6" y="9"/>
                      </a:cubicBezTo>
                      <a:cubicBezTo>
                        <a:pt x="6" y="10"/>
                        <a:pt x="6" y="10"/>
                        <a:pt x="6" y="10"/>
                      </a:cubicBezTo>
                      <a:cubicBezTo>
                        <a:pt x="5" y="11"/>
                        <a:pt x="5" y="11"/>
                        <a:pt x="5" y="12"/>
                      </a:cubicBezTo>
                      <a:cubicBezTo>
                        <a:pt x="5" y="13"/>
                        <a:pt x="5" y="13"/>
                        <a:pt x="5" y="13"/>
                      </a:cubicBezTo>
                      <a:cubicBezTo>
                        <a:pt x="5" y="13"/>
                        <a:pt x="5" y="13"/>
                        <a:pt x="5" y="13"/>
                      </a:cubicBezTo>
                      <a:cubicBezTo>
                        <a:pt x="5" y="14"/>
                        <a:pt x="5" y="14"/>
                        <a:pt x="5" y="14"/>
                      </a:cubicBezTo>
                      <a:cubicBezTo>
                        <a:pt x="5" y="14"/>
                        <a:pt x="5" y="14"/>
                        <a:pt x="5" y="14"/>
                      </a:cubicBezTo>
                      <a:cubicBezTo>
                        <a:pt x="6" y="14"/>
                        <a:pt x="6" y="14"/>
                        <a:pt x="6" y="14"/>
                      </a:cubicBezTo>
                      <a:cubicBezTo>
                        <a:pt x="6" y="15"/>
                        <a:pt x="6" y="15"/>
                        <a:pt x="6" y="15"/>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9"/>
                        <a:pt x="6" y="19"/>
                        <a:pt x="6" y="19"/>
                      </a:cubicBezTo>
                      <a:cubicBezTo>
                        <a:pt x="6" y="19"/>
                        <a:pt x="6" y="19"/>
                        <a:pt x="6" y="19"/>
                      </a:cubicBezTo>
                      <a:cubicBezTo>
                        <a:pt x="6" y="19"/>
                        <a:pt x="6" y="19"/>
                        <a:pt x="6" y="19"/>
                      </a:cubicBezTo>
                      <a:cubicBezTo>
                        <a:pt x="5" y="20"/>
                        <a:pt x="5" y="20"/>
                        <a:pt x="5" y="20"/>
                      </a:cubicBezTo>
                      <a:cubicBezTo>
                        <a:pt x="4" y="21"/>
                        <a:pt x="4" y="21"/>
                        <a:pt x="4" y="21"/>
                      </a:cubicBezTo>
                      <a:cubicBezTo>
                        <a:pt x="4" y="21"/>
                        <a:pt x="4" y="21"/>
                        <a:pt x="4" y="21"/>
                      </a:cubicBezTo>
                      <a:cubicBezTo>
                        <a:pt x="4" y="22"/>
                        <a:pt x="4" y="22"/>
                        <a:pt x="4" y="22"/>
                      </a:cubicBezTo>
                      <a:cubicBezTo>
                        <a:pt x="4" y="22"/>
                        <a:pt x="4" y="22"/>
                        <a:pt x="4" y="22"/>
                      </a:cubicBezTo>
                      <a:cubicBezTo>
                        <a:pt x="3" y="22"/>
                        <a:pt x="3" y="22"/>
                        <a:pt x="3" y="22"/>
                      </a:cubicBezTo>
                      <a:cubicBezTo>
                        <a:pt x="3" y="22"/>
                        <a:pt x="3" y="22"/>
                        <a:pt x="3" y="22"/>
                      </a:cubicBezTo>
                      <a:cubicBezTo>
                        <a:pt x="2" y="22"/>
                        <a:pt x="2" y="22"/>
                        <a:pt x="2" y="22"/>
                      </a:cubicBezTo>
                      <a:cubicBezTo>
                        <a:pt x="2" y="23"/>
                        <a:pt x="2" y="23"/>
                        <a:pt x="2" y="23"/>
                      </a:cubicBezTo>
                      <a:cubicBezTo>
                        <a:pt x="2" y="24"/>
                        <a:pt x="2" y="24"/>
                        <a:pt x="2" y="24"/>
                      </a:cubicBezTo>
                      <a:cubicBezTo>
                        <a:pt x="2" y="25"/>
                        <a:pt x="2" y="25"/>
                        <a:pt x="2" y="25"/>
                      </a:cubicBezTo>
                      <a:cubicBezTo>
                        <a:pt x="2" y="27"/>
                        <a:pt x="2" y="27"/>
                        <a:pt x="2" y="27"/>
                      </a:cubicBezTo>
                      <a:cubicBezTo>
                        <a:pt x="2" y="27"/>
                        <a:pt x="2" y="27"/>
                        <a:pt x="2" y="27"/>
                      </a:cubicBezTo>
                      <a:cubicBezTo>
                        <a:pt x="2" y="28"/>
                        <a:pt x="2" y="28"/>
                        <a:pt x="2" y="28"/>
                      </a:cubicBezTo>
                      <a:cubicBezTo>
                        <a:pt x="2" y="29"/>
                        <a:pt x="2" y="29"/>
                        <a:pt x="2" y="29"/>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2"/>
                        <a:pt x="2" y="32"/>
                        <a:pt x="2" y="32"/>
                      </a:cubicBezTo>
                      <a:cubicBezTo>
                        <a:pt x="2" y="32"/>
                        <a:pt x="2" y="32"/>
                        <a:pt x="2" y="32"/>
                      </a:cubicBezTo>
                      <a:cubicBezTo>
                        <a:pt x="2" y="32"/>
                        <a:pt x="2" y="32"/>
                        <a:pt x="2" y="32"/>
                      </a:cubicBezTo>
                      <a:cubicBezTo>
                        <a:pt x="2" y="33"/>
                        <a:pt x="2" y="33"/>
                        <a:pt x="2" y="33"/>
                      </a:cubicBezTo>
                      <a:cubicBezTo>
                        <a:pt x="2" y="33"/>
                        <a:pt x="2" y="33"/>
                        <a:pt x="2" y="33"/>
                      </a:cubicBezTo>
                      <a:cubicBezTo>
                        <a:pt x="2" y="34"/>
                        <a:pt x="2" y="34"/>
                        <a:pt x="2" y="34"/>
                      </a:cubicBezTo>
                      <a:cubicBezTo>
                        <a:pt x="2" y="34"/>
                        <a:pt x="2" y="34"/>
                        <a:pt x="2" y="34"/>
                      </a:cubicBezTo>
                      <a:cubicBezTo>
                        <a:pt x="1" y="35"/>
                        <a:pt x="1" y="35"/>
                        <a:pt x="1" y="35"/>
                      </a:cubicBezTo>
                      <a:cubicBezTo>
                        <a:pt x="1" y="35"/>
                        <a:pt x="1" y="35"/>
                        <a:pt x="1" y="35"/>
                      </a:cubicBezTo>
                      <a:cubicBezTo>
                        <a:pt x="1" y="36"/>
                        <a:pt x="1" y="36"/>
                        <a:pt x="1" y="36"/>
                      </a:cubicBezTo>
                      <a:cubicBezTo>
                        <a:pt x="1" y="36"/>
                        <a:pt x="1" y="36"/>
                        <a:pt x="1" y="36"/>
                      </a:cubicBezTo>
                      <a:cubicBezTo>
                        <a:pt x="1" y="37"/>
                        <a:pt x="1" y="37"/>
                        <a:pt x="1" y="37"/>
                      </a:cubicBezTo>
                      <a:cubicBezTo>
                        <a:pt x="1" y="37"/>
                        <a:pt x="1" y="37"/>
                        <a:pt x="1" y="37"/>
                      </a:cubicBezTo>
                      <a:cubicBezTo>
                        <a:pt x="1" y="38"/>
                        <a:pt x="1" y="38"/>
                        <a:pt x="1" y="38"/>
                      </a:cubicBezTo>
                      <a:cubicBezTo>
                        <a:pt x="1" y="38"/>
                        <a:pt x="1" y="38"/>
                        <a:pt x="1" y="38"/>
                      </a:cubicBezTo>
                      <a:cubicBezTo>
                        <a:pt x="0" y="39"/>
                        <a:pt x="0" y="39"/>
                        <a:pt x="0" y="39"/>
                      </a:cubicBezTo>
                      <a:cubicBezTo>
                        <a:pt x="0" y="39"/>
                        <a:pt x="0" y="39"/>
                        <a:pt x="0" y="39"/>
                      </a:cubicBezTo>
                      <a:cubicBezTo>
                        <a:pt x="0" y="40"/>
                        <a:pt x="0" y="40"/>
                        <a:pt x="0" y="40"/>
                      </a:cubicBezTo>
                      <a:cubicBezTo>
                        <a:pt x="1" y="43"/>
                        <a:pt x="1" y="43"/>
                        <a:pt x="1" y="43"/>
                      </a:cubicBezTo>
                      <a:cubicBezTo>
                        <a:pt x="1" y="44"/>
                        <a:pt x="1" y="44"/>
                        <a:pt x="1" y="44"/>
                      </a:cubicBezTo>
                      <a:cubicBezTo>
                        <a:pt x="1" y="44"/>
                        <a:pt x="1" y="44"/>
                        <a:pt x="1" y="44"/>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6"/>
                        <a:pt x="1" y="46"/>
                        <a:pt x="1" y="46"/>
                      </a:cubicBezTo>
                      <a:cubicBezTo>
                        <a:pt x="1" y="46"/>
                        <a:pt x="1" y="46"/>
                        <a:pt x="1" y="46"/>
                      </a:cubicBezTo>
                      <a:cubicBezTo>
                        <a:pt x="1" y="46"/>
                        <a:pt x="1" y="46"/>
                        <a:pt x="1" y="46"/>
                      </a:cubicBezTo>
                      <a:cubicBezTo>
                        <a:pt x="1" y="46"/>
                        <a:pt x="1" y="46"/>
                        <a:pt x="1" y="46"/>
                      </a:cubicBezTo>
                      <a:cubicBezTo>
                        <a:pt x="1" y="46"/>
                        <a:pt x="1" y="46"/>
                        <a:pt x="1" y="46"/>
                      </a:cubicBezTo>
                      <a:cubicBezTo>
                        <a:pt x="1" y="47"/>
                        <a:pt x="1" y="47"/>
                        <a:pt x="1" y="47"/>
                      </a:cubicBezTo>
                      <a:cubicBezTo>
                        <a:pt x="1" y="47"/>
                        <a:pt x="1" y="47"/>
                        <a:pt x="1" y="47"/>
                      </a:cubicBezTo>
                      <a:cubicBezTo>
                        <a:pt x="2" y="48"/>
                        <a:pt x="2" y="48"/>
                        <a:pt x="2" y="48"/>
                      </a:cubicBezTo>
                      <a:cubicBezTo>
                        <a:pt x="2" y="48"/>
                        <a:pt x="2" y="48"/>
                        <a:pt x="2" y="48"/>
                      </a:cubicBezTo>
                      <a:cubicBezTo>
                        <a:pt x="2" y="49"/>
                        <a:pt x="2" y="49"/>
                        <a:pt x="2" y="49"/>
                      </a:cubicBezTo>
                      <a:cubicBezTo>
                        <a:pt x="2" y="50"/>
                        <a:pt x="2" y="50"/>
                        <a:pt x="2" y="50"/>
                      </a:cubicBezTo>
                      <a:cubicBezTo>
                        <a:pt x="2" y="50"/>
                        <a:pt x="2" y="50"/>
                        <a:pt x="2" y="50"/>
                      </a:cubicBezTo>
                      <a:cubicBezTo>
                        <a:pt x="1" y="51"/>
                        <a:pt x="1" y="51"/>
                        <a:pt x="1" y="51"/>
                      </a:cubicBezTo>
                      <a:cubicBezTo>
                        <a:pt x="1" y="51"/>
                        <a:pt x="1" y="51"/>
                        <a:pt x="1" y="51"/>
                      </a:cubicBezTo>
                      <a:cubicBezTo>
                        <a:pt x="1" y="51"/>
                        <a:pt x="1" y="51"/>
                        <a:pt x="1" y="51"/>
                      </a:cubicBezTo>
                      <a:cubicBezTo>
                        <a:pt x="1" y="52"/>
                        <a:pt x="1" y="52"/>
                        <a:pt x="1" y="52"/>
                      </a:cubicBezTo>
                      <a:cubicBezTo>
                        <a:pt x="1" y="52"/>
                        <a:pt x="1" y="52"/>
                        <a:pt x="1" y="52"/>
                      </a:cubicBezTo>
                      <a:cubicBezTo>
                        <a:pt x="1" y="53"/>
                        <a:pt x="1" y="53"/>
                        <a:pt x="1" y="53"/>
                      </a:cubicBezTo>
                      <a:cubicBezTo>
                        <a:pt x="1" y="53"/>
                        <a:pt x="1" y="53"/>
                        <a:pt x="1" y="53"/>
                      </a:cubicBezTo>
                      <a:cubicBezTo>
                        <a:pt x="1" y="53"/>
                        <a:pt x="1" y="53"/>
                        <a:pt x="1" y="53"/>
                      </a:cubicBezTo>
                      <a:cubicBezTo>
                        <a:pt x="1" y="53"/>
                        <a:pt x="1" y="53"/>
                        <a:pt x="1" y="53"/>
                      </a:cubicBezTo>
                      <a:cubicBezTo>
                        <a:pt x="2" y="54"/>
                        <a:pt x="2" y="54"/>
                        <a:pt x="2" y="54"/>
                      </a:cubicBezTo>
                      <a:cubicBezTo>
                        <a:pt x="2" y="54"/>
                        <a:pt x="2" y="54"/>
                        <a:pt x="2" y="54"/>
                      </a:cubicBezTo>
                      <a:cubicBezTo>
                        <a:pt x="2" y="54"/>
                        <a:pt x="2" y="54"/>
                        <a:pt x="2" y="54"/>
                      </a:cubicBezTo>
                      <a:cubicBezTo>
                        <a:pt x="3" y="54"/>
                        <a:pt x="3" y="54"/>
                        <a:pt x="3" y="54"/>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9" y="54"/>
                        <a:pt x="14" y="53"/>
                        <a:pt x="20" y="52"/>
                      </a:cubicBezTo>
                      <a:cubicBezTo>
                        <a:pt x="20" y="52"/>
                        <a:pt x="20" y="52"/>
                        <a:pt x="20" y="52"/>
                      </a:cubicBezTo>
                      <a:cubicBezTo>
                        <a:pt x="20" y="51"/>
                        <a:pt x="20" y="51"/>
                        <a:pt x="20" y="51"/>
                      </a:cubicBezTo>
                      <a:cubicBezTo>
                        <a:pt x="20" y="51"/>
                        <a:pt x="20" y="51"/>
                        <a:pt x="20" y="51"/>
                      </a:cubicBezTo>
                      <a:cubicBezTo>
                        <a:pt x="20" y="51"/>
                        <a:pt x="20" y="51"/>
                        <a:pt x="20" y="51"/>
                      </a:cubicBezTo>
                      <a:cubicBezTo>
                        <a:pt x="21" y="51"/>
                        <a:pt x="21" y="51"/>
                        <a:pt x="21" y="51"/>
                      </a:cubicBezTo>
                      <a:cubicBezTo>
                        <a:pt x="21" y="51"/>
                        <a:pt x="21" y="51"/>
                        <a:pt x="21" y="51"/>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49"/>
                        <a:pt x="21" y="49"/>
                        <a:pt x="21" y="49"/>
                      </a:cubicBezTo>
                      <a:cubicBezTo>
                        <a:pt x="21" y="49"/>
                        <a:pt x="21" y="49"/>
                        <a:pt x="21" y="49"/>
                      </a:cubicBezTo>
                      <a:cubicBezTo>
                        <a:pt x="21" y="49"/>
                        <a:pt x="21" y="49"/>
                        <a:pt x="21" y="49"/>
                      </a:cubicBezTo>
                      <a:cubicBezTo>
                        <a:pt x="21" y="49"/>
                        <a:pt x="21" y="49"/>
                        <a:pt x="21"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4" y="47"/>
                        <a:pt x="24" y="47"/>
                        <a:pt x="24" y="47"/>
                      </a:cubicBezTo>
                      <a:cubicBezTo>
                        <a:pt x="24" y="47"/>
                        <a:pt x="24" y="47"/>
                        <a:pt x="24" y="47"/>
                      </a:cubicBezTo>
                      <a:cubicBezTo>
                        <a:pt x="25" y="47"/>
                        <a:pt x="25" y="47"/>
                        <a:pt x="25" y="47"/>
                      </a:cubicBezTo>
                      <a:cubicBezTo>
                        <a:pt x="25" y="47"/>
                        <a:pt x="25" y="47"/>
                        <a:pt x="25" y="47"/>
                      </a:cubicBezTo>
                      <a:cubicBezTo>
                        <a:pt x="25" y="47"/>
                        <a:pt x="25" y="47"/>
                        <a:pt x="25" y="47"/>
                      </a:cubicBezTo>
                      <a:cubicBezTo>
                        <a:pt x="26" y="46"/>
                        <a:pt x="26" y="46"/>
                        <a:pt x="26" y="46"/>
                      </a:cubicBezTo>
                      <a:cubicBezTo>
                        <a:pt x="26" y="46"/>
                        <a:pt x="26" y="46"/>
                        <a:pt x="26" y="46"/>
                      </a:cubicBezTo>
                      <a:cubicBezTo>
                        <a:pt x="26" y="46"/>
                        <a:pt x="26" y="46"/>
                        <a:pt x="26" y="46"/>
                      </a:cubicBezTo>
                      <a:cubicBezTo>
                        <a:pt x="26" y="45"/>
                        <a:pt x="26" y="45"/>
                        <a:pt x="26" y="45"/>
                      </a:cubicBezTo>
                      <a:cubicBezTo>
                        <a:pt x="26" y="43"/>
                        <a:pt x="26" y="43"/>
                        <a:pt x="26" y="43"/>
                      </a:cubicBezTo>
                      <a:cubicBezTo>
                        <a:pt x="26" y="43"/>
                        <a:pt x="26" y="43"/>
                        <a:pt x="26" y="43"/>
                      </a:cubicBezTo>
                      <a:cubicBezTo>
                        <a:pt x="26" y="43"/>
                        <a:pt x="26" y="43"/>
                        <a:pt x="26" y="43"/>
                      </a:cubicBezTo>
                      <a:cubicBezTo>
                        <a:pt x="27" y="43"/>
                        <a:pt x="27" y="43"/>
                        <a:pt x="27" y="43"/>
                      </a:cubicBezTo>
                      <a:lnTo>
                        <a:pt x="27" y="42"/>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34" name="Freeform 360">
                  <a:extLst>
                    <a:ext uri="{FF2B5EF4-FFF2-40B4-BE49-F238E27FC236}">
                      <a16:creationId xmlns="" xmlns:a16="http://schemas.microsoft.com/office/drawing/2014/main" id="{0FE4A628-2907-4DFB-AAB3-98640C5E54C8}"/>
                    </a:ext>
                  </a:extLst>
                </p:cNvPr>
                <p:cNvSpPr>
                  <a:spLocks noEditPoints="1"/>
                </p:cNvSpPr>
                <p:nvPr/>
              </p:nvSpPr>
              <p:spPr bwMode="auto">
                <a:xfrm>
                  <a:off x="7506023" y="3573869"/>
                  <a:ext cx="288339" cy="167761"/>
                </a:xfrm>
                <a:custGeom>
                  <a:avLst/>
                  <a:gdLst>
                    <a:gd name="T0" fmla="*/ 45 w 55"/>
                    <a:gd name="T1" fmla="*/ 27 h 32"/>
                    <a:gd name="T2" fmla="*/ 44 w 55"/>
                    <a:gd name="T3" fmla="*/ 27 h 32"/>
                    <a:gd name="T4" fmla="*/ 41 w 55"/>
                    <a:gd name="T5" fmla="*/ 30 h 32"/>
                    <a:gd name="T6" fmla="*/ 44 w 55"/>
                    <a:gd name="T7" fmla="*/ 29 h 32"/>
                    <a:gd name="T8" fmla="*/ 40 w 55"/>
                    <a:gd name="T9" fmla="*/ 29 h 32"/>
                    <a:gd name="T10" fmla="*/ 42 w 55"/>
                    <a:gd name="T11" fmla="*/ 27 h 32"/>
                    <a:gd name="T12" fmla="*/ 42 w 55"/>
                    <a:gd name="T13" fmla="*/ 27 h 32"/>
                    <a:gd name="T14" fmla="*/ 52 w 55"/>
                    <a:gd name="T15" fmla="*/ 18 h 32"/>
                    <a:gd name="T16" fmla="*/ 52 w 55"/>
                    <a:gd name="T17" fmla="*/ 17 h 32"/>
                    <a:gd name="T18" fmla="*/ 47 w 55"/>
                    <a:gd name="T19" fmla="*/ 13 h 32"/>
                    <a:gd name="T20" fmla="*/ 47 w 55"/>
                    <a:gd name="T21" fmla="*/ 14 h 32"/>
                    <a:gd name="T22" fmla="*/ 49 w 55"/>
                    <a:gd name="T23" fmla="*/ 14 h 32"/>
                    <a:gd name="T24" fmla="*/ 51 w 55"/>
                    <a:gd name="T25" fmla="*/ 15 h 32"/>
                    <a:gd name="T26" fmla="*/ 50 w 55"/>
                    <a:gd name="T27" fmla="*/ 19 h 32"/>
                    <a:gd name="T28" fmla="*/ 48 w 55"/>
                    <a:gd name="T29" fmla="*/ 20 h 32"/>
                    <a:gd name="T30" fmla="*/ 42 w 55"/>
                    <a:gd name="T31" fmla="*/ 17 h 32"/>
                    <a:gd name="T32" fmla="*/ 41 w 55"/>
                    <a:gd name="T33" fmla="*/ 15 h 32"/>
                    <a:gd name="T34" fmla="*/ 42 w 55"/>
                    <a:gd name="T35" fmla="*/ 16 h 32"/>
                    <a:gd name="T36" fmla="*/ 39 w 55"/>
                    <a:gd name="T37" fmla="*/ 13 h 32"/>
                    <a:gd name="T38" fmla="*/ 36 w 55"/>
                    <a:gd name="T39" fmla="*/ 12 h 32"/>
                    <a:gd name="T40" fmla="*/ 35 w 55"/>
                    <a:gd name="T41" fmla="*/ 13 h 32"/>
                    <a:gd name="T42" fmla="*/ 35 w 55"/>
                    <a:gd name="T43" fmla="*/ 12 h 32"/>
                    <a:gd name="T44" fmla="*/ 34 w 55"/>
                    <a:gd name="T45" fmla="*/ 11 h 32"/>
                    <a:gd name="T46" fmla="*/ 34 w 55"/>
                    <a:gd name="T47" fmla="*/ 11 h 32"/>
                    <a:gd name="T48" fmla="*/ 34 w 55"/>
                    <a:gd name="T49" fmla="*/ 9 h 32"/>
                    <a:gd name="T50" fmla="*/ 35 w 55"/>
                    <a:gd name="T51" fmla="*/ 8 h 32"/>
                    <a:gd name="T52" fmla="*/ 35 w 55"/>
                    <a:gd name="T53" fmla="*/ 7 h 32"/>
                    <a:gd name="T54" fmla="*/ 37 w 55"/>
                    <a:gd name="T55" fmla="*/ 6 h 32"/>
                    <a:gd name="T56" fmla="*/ 38 w 55"/>
                    <a:gd name="T57" fmla="*/ 5 h 32"/>
                    <a:gd name="T58" fmla="*/ 38 w 55"/>
                    <a:gd name="T59" fmla="*/ 4 h 32"/>
                    <a:gd name="T60" fmla="*/ 37 w 55"/>
                    <a:gd name="T61" fmla="*/ 4 h 32"/>
                    <a:gd name="T62" fmla="*/ 35 w 55"/>
                    <a:gd name="T63" fmla="*/ 3 h 32"/>
                    <a:gd name="T64" fmla="*/ 34 w 55"/>
                    <a:gd name="T65" fmla="*/ 2 h 32"/>
                    <a:gd name="T66" fmla="*/ 32 w 55"/>
                    <a:gd name="T67" fmla="*/ 1 h 32"/>
                    <a:gd name="T68" fmla="*/ 30 w 55"/>
                    <a:gd name="T69" fmla="*/ 3 h 32"/>
                    <a:gd name="T70" fmla="*/ 29 w 55"/>
                    <a:gd name="T71" fmla="*/ 4 h 32"/>
                    <a:gd name="T72" fmla="*/ 28 w 55"/>
                    <a:gd name="T73" fmla="*/ 6 h 32"/>
                    <a:gd name="T74" fmla="*/ 11 w 55"/>
                    <a:gd name="T75" fmla="*/ 9 h 32"/>
                    <a:gd name="T76" fmla="*/ 3 w 55"/>
                    <a:gd name="T77" fmla="*/ 11 h 32"/>
                    <a:gd name="T78" fmla="*/ 10 w 55"/>
                    <a:gd name="T79" fmla="*/ 24 h 32"/>
                    <a:gd name="T80" fmla="*/ 29 w 55"/>
                    <a:gd name="T81" fmla="*/ 19 h 32"/>
                    <a:gd name="T82" fmla="*/ 32 w 55"/>
                    <a:gd name="T83" fmla="*/ 21 h 32"/>
                    <a:gd name="T84" fmla="*/ 32 w 55"/>
                    <a:gd name="T85" fmla="*/ 23 h 32"/>
                    <a:gd name="T86" fmla="*/ 34 w 55"/>
                    <a:gd name="T87" fmla="*/ 24 h 32"/>
                    <a:gd name="T88" fmla="*/ 35 w 55"/>
                    <a:gd name="T89" fmla="*/ 25 h 32"/>
                    <a:gd name="T90" fmla="*/ 37 w 55"/>
                    <a:gd name="T91" fmla="*/ 27 h 32"/>
                    <a:gd name="T92" fmla="*/ 39 w 55"/>
                    <a:gd name="T93" fmla="*/ 27 h 32"/>
                    <a:gd name="T94" fmla="*/ 40 w 55"/>
                    <a:gd name="T95" fmla="*/ 25 h 32"/>
                    <a:gd name="T96" fmla="*/ 40 w 55"/>
                    <a:gd name="T97" fmla="*/ 24 h 32"/>
                    <a:gd name="T98" fmla="*/ 41 w 55"/>
                    <a:gd name="T99" fmla="*/ 22 h 32"/>
                    <a:gd name="T100" fmla="*/ 43 w 55"/>
                    <a:gd name="T101" fmla="*/ 22 h 32"/>
                    <a:gd name="T102" fmla="*/ 43 w 55"/>
                    <a:gd name="T103" fmla="*/ 26 h 32"/>
                    <a:gd name="T104" fmla="*/ 46 w 55"/>
                    <a:gd name="T105" fmla="*/ 22 h 32"/>
                    <a:gd name="T106" fmla="*/ 48 w 55"/>
                    <a:gd name="T107" fmla="*/ 22 h 32"/>
                    <a:gd name="T108" fmla="*/ 54 w 55"/>
                    <a:gd name="T109" fmla="*/ 27 h 32"/>
                    <a:gd name="T110" fmla="*/ 53 w 55"/>
                    <a:gd name="T111" fmla="*/ 27 h 32"/>
                    <a:gd name="T112" fmla="*/ 52 w 55"/>
                    <a:gd name="T113" fmla="*/ 28 h 32"/>
                    <a:gd name="T114" fmla="*/ 53 w 55"/>
                    <a:gd name="T115" fmla="*/ 29 h 32"/>
                    <a:gd name="T116" fmla="*/ 52 w 55"/>
                    <a:gd name="T117" fmla="*/ 20 h 32"/>
                    <a:gd name="T118" fmla="*/ 47 w 55"/>
                    <a:gd name="T119"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 h="32">
                      <a:moveTo>
                        <a:pt x="42" y="31"/>
                      </a:moveTo>
                      <a:cubicBezTo>
                        <a:pt x="42" y="31"/>
                        <a:pt x="42" y="31"/>
                        <a:pt x="42" y="31"/>
                      </a:cubicBezTo>
                      <a:cubicBezTo>
                        <a:pt x="42" y="31"/>
                        <a:pt x="42" y="31"/>
                        <a:pt x="42" y="31"/>
                      </a:cubicBezTo>
                      <a:cubicBezTo>
                        <a:pt x="42" y="31"/>
                        <a:pt x="42" y="31"/>
                        <a:pt x="42" y="31"/>
                      </a:cubicBezTo>
                      <a:cubicBezTo>
                        <a:pt x="42" y="31"/>
                        <a:pt x="42" y="31"/>
                        <a:pt x="42" y="31"/>
                      </a:cubicBezTo>
                      <a:cubicBezTo>
                        <a:pt x="42" y="32"/>
                        <a:pt x="42" y="32"/>
                        <a:pt x="42" y="32"/>
                      </a:cubicBezTo>
                      <a:cubicBezTo>
                        <a:pt x="42" y="32"/>
                        <a:pt x="42" y="32"/>
                        <a:pt x="42" y="32"/>
                      </a:cubicBezTo>
                      <a:cubicBezTo>
                        <a:pt x="43" y="31"/>
                        <a:pt x="43" y="31"/>
                        <a:pt x="43" y="31"/>
                      </a:cubicBezTo>
                      <a:cubicBezTo>
                        <a:pt x="42" y="31"/>
                        <a:pt x="42" y="31"/>
                        <a:pt x="42" y="31"/>
                      </a:cubicBezTo>
                      <a:close/>
                      <a:moveTo>
                        <a:pt x="45" y="27"/>
                      </a:moveTo>
                      <a:cubicBezTo>
                        <a:pt x="45" y="27"/>
                        <a:pt x="45" y="27"/>
                        <a:pt x="45" y="27"/>
                      </a:cubicBezTo>
                      <a:cubicBezTo>
                        <a:pt x="45" y="27"/>
                        <a:pt x="45" y="27"/>
                        <a:pt x="45" y="27"/>
                      </a:cubicBezTo>
                      <a:cubicBezTo>
                        <a:pt x="45" y="27"/>
                        <a:pt x="45" y="27"/>
                        <a:pt x="45" y="27"/>
                      </a:cubicBezTo>
                      <a:cubicBezTo>
                        <a:pt x="45" y="27"/>
                        <a:pt x="45" y="27"/>
                        <a:pt x="45" y="27"/>
                      </a:cubicBezTo>
                      <a:cubicBezTo>
                        <a:pt x="45" y="27"/>
                        <a:pt x="45" y="27"/>
                        <a:pt x="45" y="27"/>
                      </a:cubicBezTo>
                      <a:cubicBezTo>
                        <a:pt x="45" y="26"/>
                        <a:pt x="45" y="26"/>
                        <a:pt x="45" y="26"/>
                      </a:cubicBezTo>
                      <a:cubicBezTo>
                        <a:pt x="45" y="26"/>
                        <a:pt x="45" y="26"/>
                        <a:pt x="45" y="26"/>
                      </a:cubicBezTo>
                      <a:cubicBezTo>
                        <a:pt x="45" y="26"/>
                        <a:pt x="45" y="26"/>
                        <a:pt x="45" y="26"/>
                      </a:cubicBezTo>
                      <a:cubicBezTo>
                        <a:pt x="45" y="27"/>
                        <a:pt x="45" y="27"/>
                        <a:pt x="45" y="27"/>
                      </a:cubicBezTo>
                      <a:cubicBezTo>
                        <a:pt x="44" y="27"/>
                        <a:pt x="44" y="27"/>
                        <a:pt x="44" y="27"/>
                      </a:cubicBezTo>
                      <a:cubicBezTo>
                        <a:pt x="44" y="26"/>
                        <a:pt x="44" y="26"/>
                        <a:pt x="44" y="26"/>
                      </a:cubicBezTo>
                      <a:cubicBezTo>
                        <a:pt x="44" y="26"/>
                        <a:pt x="44" y="26"/>
                        <a:pt x="44" y="26"/>
                      </a:cubicBezTo>
                      <a:cubicBezTo>
                        <a:pt x="43" y="27"/>
                        <a:pt x="43" y="27"/>
                        <a:pt x="43" y="27"/>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2" y="29"/>
                        <a:pt x="42" y="29"/>
                        <a:pt x="42" y="29"/>
                      </a:cubicBezTo>
                      <a:cubicBezTo>
                        <a:pt x="41" y="30"/>
                        <a:pt x="41" y="30"/>
                        <a:pt x="41" y="30"/>
                      </a:cubicBezTo>
                      <a:cubicBezTo>
                        <a:pt x="41" y="30"/>
                        <a:pt x="41" y="30"/>
                        <a:pt x="41" y="30"/>
                      </a:cubicBezTo>
                      <a:cubicBezTo>
                        <a:pt x="42" y="30"/>
                        <a:pt x="42" y="30"/>
                        <a:pt x="42" y="30"/>
                      </a:cubicBezTo>
                      <a:cubicBezTo>
                        <a:pt x="42" y="30"/>
                        <a:pt x="42" y="30"/>
                        <a:pt x="42" y="30"/>
                      </a:cubicBezTo>
                      <a:cubicBezTo>
                        <a:pt x="42" y="30"/>
                        <a:pt x="42" y="30"/>
                        <a:pt x="42" y="30"/>
                      </a:cubicBezTo>
                      <a:cubicBezTo>
                        <a:pt x="42" y="30"/>
                        <a:pt x="42" y="30"/>
                        <a:pt x="42" y="30"/>
                      </a:cubicBezTo>
                      <a:cubicBezTo>
                        <a:pt x="43" y="30"/>
                        <a:pt x="43" y="30"/>
                        <a:pt x="43" y="30"/>
                      </a:cubicBezTo>
                      <a:cubicBezTo>
                        <a:pt x="43" y="30"/>
                        <a:pt x="43" y="30"/>
                        <a:pt x="43" y="30"/>
                      </a:cubicBezTo>
                      <a:cubicBezTo>
                        <a:pt x="43" y="29"/>
                        <a:pt x="43" y="29"/>
                        <a:pt x="43" y="29"/>
                      </a:cubicBezTo>
                      <a:cubicBezTo>
                        <a:pt x="44" y="29"/>
                        <a:pt x="44" y="29"/>
                        <a:pt x="44" y="29"/>
                      </a:cubicBezTo>
                      <a:cubicBezTo>
                        <a:pt x="44" y="29"/>
                        <a:pt x="44" y="29"/>
                        <a:pt x="44" y="29"/>
                      </a:cubicBezTo>
                      <a:cubicBezTo>
                        <a:pt x="46" y="28"/>
                        <a:pt x="46" y="28"/>
                        <a:pt x="46" y="28"/>
                      </a:cubicBezTo>
                      <a:cubicBezTo>
                        <a:pt x="46" y="28"/>
                        <a:pt x="46" y="28"/>
                        <a:pt x="46" y="28"/>
                      </a:cubicBezTo>
                      <a:cubicBezTo>
                        <a:pt x="46" y="27"/>
                        <a:pt x="46" y="27"/>
                        <a:pt x="46" y="27"/>
                      </a:cubicBezTo>
                      <a:lnTo>
                        <a:pt x="45" y="27"/>
                      </a:lnTo>
                      <a:close/>
                      <a:moveTo>
                        <a:pt x="41" y="28"/>
                      </a:moveTo>
                      <a:cubicBezTo>
                        <a:pt x="41" y="28"/>
                        <a:pt x="41" y="28"/>
                        <a:pt x="41" y="28"/>
                      </a:cubicBezTo>
                      <a:cubicBezTo>
                        <a:pt x="40" y="28"/>
                        <a:pt x="40" y="28"/>
                        <a:pt x="40" y="28"/>
                      </a:cubicBezTo>
                      <a:cubicBezTo>
                        <a:pt x="40" y="28"/>
                        <a:pt x="40" y="28"/>
                        <a:pt x="40" y="28"/>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8"/>
                        <a:pt x="41" y="28"/>
                      </a:cubicBezTo>
                      <a:cubicBezTo>
                        <a:pt x="41" y="28"/>
                        <a:pt x="41" y="28"/>
                        <a:pt x="41" y="28"/>
                      </a:cubicBezTo>
                      <a:cubicBezTo>
                        <a:pt x="41" y="28"/>
                        <a:pt x="41" y="28"/>
                        <a:pt x="41" y="28"/>
                      </a:cubicBezTo>
                      <a:cubicBezTo>
                        <a:pt x="41" y="28"/>
                        <a:pt x="41" y="28"/>
                        <a:pt x="41" y="28"/>
                      </a:cubicBezTo>
                      <a:close/>
                      <a:moveTo>
                        <a:pt x="42" y="28"/>
                      </a:moveTo>
                      <a:cubicBezTo>
                        <a:pt x="42" y="27"/>
                        <a:pt x="42" y="27"/>
                        <a:pt x="42" y="27"/>
                      </a:cubicBezTo>
                      <a:cubicBezTo>
                        <a:pt x="42" y="27"/>
                        <a:pt x="42" y="27"/>
                        <a:pt x="42" y="27"/>
                      </a:cubicBezTo>
                      <a:cubicBezTo>
                        <a:pt x="42" y="27"/>
                        <a:pt x="42" y="27"/>
                        <a:pt x="42" y="27"/>
                      </a:cubicBezTo>
                      <a:cubicBezTo>
                        <a:pt x="42" y="27"/>
                        <a:pt x="42" y="27"/>
                        <a:pt x="42" y="27"/>
                      </a:cubicBezTo>
                      <a:cubicBezTo>
                        <a:pt x="42" y="26"/>
                        <a:pt x="42" y="26"/>
                        <a:pt x="42" y="26"/>
                      </a:cubicBezTo>
                      <a:cubicBezTo>
                        <a:pt x="43" y="26"/>
                        <a:pt x="43" y="26"/>
                        <a:pt x="43" y="26"/>
                      </a:cubicBezTo>
                      <a:cubicBezTo>
                        <a:pt x="43" y="26"/>
                        <a:pt x="43" y="26"/>
                        <a:pt x="43" y="26"/>
                      </a:cubicBezTo>
                      <a:cubicBezTo>
                        <a:pt x="43" y="26"/>
                        <a:pt x="43" y="26"/>
                        <a:pt x="43" y="26"/>
                      </a:cubicBezTo>
                      <a:cubicBezTo>
                        <a:pt x="42" y="26"/>
                        <a:pt x="42" y="26"/>
                        <a:pt x="42" y="26"/>
                      </a:cubicBezTo>
                      <a:cubicBezTo>
                        <a:pt x="42" y="26"/>
                        <a:pt x="42" y="26"/>
                        <a:pt x="42" y="26"/>
                      </a:cubicBezTo>
                      <a:cubicBezTo>
                        <a:pt x="42" y="26"/>
                        <a:pt x="42" y="27"/>
                        <a:pt x="42" y="27"/>
                      </a:cubicBezTo>
                      <a:cubicBezTo>
                        <a:pt x="42" y="27"/>
                        <a:pt x="41" y="27"/>
                        <a:pt x="41" y="28"/>
                      </a:cubicBezTo>
                      <a:cubicBezTo>
                        <a:pt x="41" y="28"/>
                        <a:pt x="41" y="28"/>
                        <a:pt x="41" y="28"/>
                      </a:cubicBezTo>
                      <a:cubicBezTo>
                        <a:pt x="41" y="28"/>
                        <a:pt x="41" y="28"/>
                        <a:pt x="41" y="28"/>
                      </a:cubicBezTo>
                      <a:cubicBezTo>
                        <a:pt x="41" y="28"/>
                        <a:pt x="41" y="28"/>
                        <a:pt x="41" y="28"/>
                      </a:cubicBezTo>
                      <a:cubicBezTo>
                        <a:pt x="41" y="28"/>
                        <a:pt x="41" y="28"/>
                        <a:pt x="41" y="28"/>
                      </a:cubicBezTo>
                      <a:lnTo>
                        <a:pt x="42" y="28"/>
                      </a:lnTo>
                      <a:close/>
                      <a:moveTo>
                        <a:pt x="52" y="20"/>
                      </a:moveTo>
                      <a:cubicBezTo>
                        <a:pt x="53" y="20"/>
                        <a:pt x="53" y="20"/>
                        <a:pt x="53" y="20"/>
                      </a:cubicBezTo>
                      <a:cubicBezTo>
                        <a:pt x="52" y="19"/>
                        <a:pt x="52" y="19"/>
                        <a:pt x="52" y="19"/>
                      </a:cubicBezTo>
                      <a:cubicBezTo>
                        <a:pt x="52" y="18"/>
                        <a:pt x="52" y="18"/>
                        <a:pt x="52" y="18"/>
                      </a:cubicBezTo>
                      <a:cubicBezTo>
                        <a:pt x="52" y="17"/>
                        <a:pt x="52" y="17"/>
                        <a:pt x="52" y="17"/>
                      </a:cubicBezTo>
                      <a:cubicBezTo>
                        <a:pt x="52" y="17"/>
                        <a:pt x="52" y="17"/>
                        <a:pt x="52" y="17"/>
                      </a:cubicBezTo>
                      <a:cubicBezTo>
                        <a:pt x="51" y="18"/>
                        <a:pt x="51" y="18"/>
                        <a:pt x="51" y="18"/>
                      </a:cubicBezTo>
                      <a:cubicBezTo>
                        <a:pt x="51" y="17"/>
                        <a:pt x="51" y="17"/>
                        <a:pt x="51" y="17"/>
                      </a:cubicBezTo>
                      <a:cubicBezTo>
                        <a:pt x="51" y="17"/>
                        <a:pt x="51" y="17"/>
                        <a:pt x="51" y="17"/>
                      </a:cubicBezTo>
                      <a:cubicBezTo>
                        <a:pt x="51" y="17"/>
                        <a:pt x="51" y="17"/>
                        <a:pt x="51"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6"/>
                        <a:pt x="52" y="16"/>
                        <a:pt x="52" y="16"/>
                      </a:cubicBezTo>
                      <a:cubicBezTo>
                        <a:pt x="51" y="15"/>
                        <a:pt x="51" y="15"/>
                        <a:pt x="51" y="15"/>
                      </a:cubicBezTo>
                      <a:cubicBezTo>
                        <a:pt x="50" y="14"/>
                        <a:pt x="50" y="14"/>
                        <a:pt x="50" y="14"/>
                      </a:cubicBezTo>
                      <a:cubicBezTo>
                        <a:pt x="49" y="13"/>
                        <a:pt x="49" y="13"/>
                        <a:pt x="49" y="13"/>
                      </a:cubicBezTo>
                      <a:cubicBezTo>
                        <a:pt x="49" y="13"/>
                        <a:pt x="49" y="13"/>
                        <a:pt x="49" y="13"/>
                      </a:cubicBezTo>
                      <a:cubicBezTo>
                        <a:pt x="48" y="13"/>
                        <a:pt x="48" y="13"/>
                        <a:pt x="48" y="13"/>
                      </a:cubicBezTo>
                      <a:cubicBezTo>
                        <a:pt x="48" y="13"/>
                        <a:pt x="48" y="13"/>
                        <a:pt x="48" y="13"/>
                      </a:cubicBezTo>
                      <a:cubicBezTo>
                        <a:pt x="47" y="13"/>
                        <a:pt x="47" y="13"/>
                        <a:pt x="47" y="13"/>
                      </a:cubicBezTo>
                      <a:cubicBezTo>
                        <a:pt x="47" y="13"/>
                        <a:pt x="47" y="13"/>
                        <a:pt x="47" y="13"/>
                      </a:cubicBezTo>
                      <a:cubicBezTo>
                        <a:pt x="47" y="13"/>
                        <a:pt x="47" y="13"/>
                        <a:pt x="47" y="13"/>
                      </a:cubicBezTo>
                      <a:cubicBezTo>
                        <a:pt x="46" y="13"/>
                        <a:pt x="46" y="13"/>
                        <a:pt x="46" y="13"/>
                      </a:cubicBezTo>
                      <a:cubicBezTo>
                        <a:pt x="46" y="13"/>
                        <a:pt x="46" y="13"/>
                        <a:pt x="46" y="13"/>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3"/>
                        <a:pt x="47" y="13"/>
                        <a:pt x="47" y="13"/>
                      </a:cubicBezTo>
                      <a:cubicBezTo>
                        <a:pt x="48" y="13"/>
                        <a:pt x="48" y="13"/>
                        <a:pt x="48" y="13"/>
                      </a:cubicBezTo>
                      <a:cubicBezTo>
                        <a:pt x="48" y="14"/>
                        <a:pt x="48" y="14"/>
                        <a:pt x="48" y="14"/>
                      </a:cubicBezTo>
                      <a:cubicBezTo>
                        <a:pt x="49" y="14"/>
                        <a:pt x="49" y="14"/>
                        <a:pt x="49" y="14"/>
                      </a:cubicBezTo>
                      <a:cubicBezTo>
                        <a:pt x="49" y="14"/>
                        <a:pt x="49" y="14"/>
                        <a:pt x="49" y="14"/>
                      </a:cubicBezTo>
                      <a:cubicBezTo>
                        <a:pt x="49" y="15"/>
                        <a:pt x="49" y="15"/>
                        <a:pt x="49" y="16"/>
                      </a:cubicBezTo>
                      <a:cubicBezTo>
                        <a:pt x="50" y="16"/>
                        <a:pt x="50" y="16"/>
                        <a:pt x="50" y="16"/>
                      </a:cubicBezTo>
                      <a:cubicBezTo>
                        <a:pt x="50" y="16"/>
                        <a:pt x="50" y="16"/>
                        <a:pt x="50" y="16"/>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1" y="15"/>
                        <a:pt x="51" y="15"/>
                        <a:pt x="51" y="15"/>
                      </a:cubicBezTo>
                      <a:cubicBezTo>
                        <a:pt x="51" y="16"/>
                        <a:pt x="51" y="16"/>
                        <a:pt x="51" y="16"/>
                      </a:cubicBezTo>
                      <a:cubicBezTo>
                        <a:pt x="51" y="16"/>
                        <a:pt x="51" y="16"/>
                        <a:pt x="51" y="16"/>
                      </a:cubicBezTo>
                      <a:cubicBezTo>
                        <a:pt x="50" y="16"/>
                        <a:pt x="50" y="16"/>
                        <a:pt x="50" y="16"/>
                      </a:cubicBezTo>
                      <a:cubicBezTo>
                        <a:pt x="50" y="16"/>
                        <a:pt x="50" y="16"/>
                        <a:pt x="50" y="16"/>
                      </a:cubicBezTo>
                      <a:cubicBezTo>
                        <a:pt x="51" y="16"/>
                        <a:pt x="51" y="16"/>
                        <a:pt x="51" y="16"/>
                      </a:cubicBezTo>
                      <a:cubicBezTo>
                        <a:pt x="51" y="17"/>
                        <a:pt x="51" y="17"/>
                        <a:pt x="51" y="17"/>
                      </a:cubicBezTo>
                      <a:cubicBezTo>
                        <a:pt x="51" y="17"/>
                        <a:pt x="51" y="17"/>
                        <a:pt x="51" y="17"/>
                      </a:cubicBezTo>
                      <a:cubicBezTo>
                        <a:pt x="51" y="18"/>
                        <a:pt x="51" y="18"/>
                        <a:pt x="51" y="18"/>
                      </a:cubicBezTo>
                      <a:cubicBezTo>
                        <a:pt x="51" y="18"/>
                        <a:pt x="51" y="18"/>
                        <a:pt x="51" y="18"/>
                      </a:cubicBezTo>
                      <a:cubicBezTo>
                        <a:pt x="50" y="19"/>
                        <a:pt x="50" y="19"/>
                        <a:pt x="50" y="19"/>
                      </a:cubicBezTo>
                      <a:cubicBezTo>
                        <a:pt x="50" y="19"/>
                        <a:pt x="50" y="19"/>
                        <a:pt x="50" y="19"/>
                      </a:cubicBezTo>
                      <a:cubicBezTo>
                        <a:pt x="49" y="20"/>
                        <a:pt x="49" y="20"/>
                        <a:pt x="49" y="20"/>
                      </a:cubicBezTo>
                      <a:cubicBezTo>
                        <a:pt x="48" y="20"/>
                        <a:pt x="48" y="20"/>
                        <a:pt x="48" y="20"/>
                      </a:cubicBezTo>
                      <a:cubicBezTo>
                        <a:pt x="48" y="20"/>
                        <a:pt x="48" y="20"/>
                        <a:pt x="48" y="20"/>
                      </a:cubicBezTo>
                      <a:cubicBezTo>
                        <a:pt x="47" y="21"/>
                        <a:pt x="47" y="21"/>
                        <a:pt x="47" y="21"/>
                      </a:cubicBezTo>
                      <a:cubicBezTo>
                        <a:pt x="47" y="21"/>
                        <a:pt x="47" y="21"/>
                        <a:pt x="47" y="21"/>
                      </a:cubicBezTo>
                      <a:cubicBezTo>
                        <a:pt x="47" y="21"/>
                        <a:pt x="47" y="21"/>
                        <a:pt x="47" y="21"/>
                      </a:cubicBezTo>
                      <a:cubicBezTo>
                        <a:pt x="47" y="20"/>
                        <a:pt x="47" y="20"/>
                        <a:pt x="47" y="20"/>
                      </a:cubicBezTo>
                      <a:cubicBezTo>
                        <a:pt x="47" y="20"/>
                        <a:pt x="47" y="20"/>
                        <a:pt x="47" y="20"/>
                      </a:cubicBezTo>
                      <a:cubicBezTo>
                        <a:pt x="48" y="20"/>
                        <a:pt x="48" y="20"/>
                        <a:pt x="48" y="20"/>
                      </a:cubicBezTo>
                      <a:cubicBezTo>
                        <a:pt x="46" y="20"/>
                        <a:pt x="46" y="20"/>
                        <a:pt x="46" y="20"/>
                      </a:cubicBezTo>
                      <a:cubicBezTo>
                        <a:pt x="45" y="20"/>
                        <a:pt x="45" y="20"/>
                        <a:pt x="45" y="20"/>
                      </a:cubicBezTo>
                      <a:cubicBezTo>
                        <a:pt x="44" y="20"/>
                        <a:pt x="44" y="20"/>
                        <a:pt x="44" y="20"/>
                      </a:cubicBezTo>
                      <a:cubicBezTo>
                        <a:pt x="43" y="20"/>
                        <a:pt x="43" y="20"/>
                        <a:pt x="43" y="20"/>
                      </a:cubicBezTo>
                      <a:cubicBezTo>
                        <a:pt x="43" y="19"/>
                        <a:pt x="43" y="19"/>
                        <a:pt x="43" y="19"/>
                      </a:cubicBezTo>
                      <a:cubicBezTo>
                        <a:pt x="43" y="19"/>
                        <a:pt x="43" y="19"/>
                        <a:pt x="43" y="19"/>
                      </a:cubicBezTo>
                      <a:cubicBezTo>
                        <a:pt x="43" y="18"/>
                        <a:pt x="43" y="18"/>
                        <a:pt x="43" y="18"/>
                      </a:cubicBezTo>
                      <a:cubicBezTo>
                        <a:pt x="43" y="17"/>
                        <a:pt x="43" y="17"/>
                        <a:pt x="43" y="17"/>
                      </a:cubicBezTo>
                      <a:cubicBezTo>
                        <a:pt x="42" y="17"/>
                        <a:pt x="42" y="17"/>
                        <a:pt x="42" y="17"/>
                      </a:cubicBezTo>
                      <a:cubicBezTo>
                        <a:pt x="42" y="17"/>
                        <a:pt x="42" y="17"/>
                        <a:pt x="42" y="17"/>
                      </a:cubicBezTo>
                      <a:cubicBezTo>
                        <a:pt x="41" y="17"/>
                        <a:pt x="41" y="17"/>
                        <a:pt x="41" y="17"/>
                      </a:cubicBezTo>
                      <a:cubicBezTo>
                        <a:pt x="41" y="17"/>
                        <a:pt x="41" y="17"/>
                        <a:pt x="41"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0" y="15"/>
                        <a:pt x="40" y="15"/>
                        <a:pt x="40" y="15"/>
                      </a:cubicBezTo>
                      <a:cubicBezTo>
                        <a:pt x="40" y="15"/>
                        <a:pt x="40" y="15"/>
                        <a:pt x="40" y="15"/>
                      </a:cubicBezTo>
                      <a:cubicBezTo>
                        <a:pt x="41" y="15"/>
                        <a:pt x="41" y="15"/>
                        <a:pt x="41" y="15"/>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1" y="16"/>
                        <a:pt x="41" y="16"/>
                        <a:pt x="41" y="16"/>
                      </a:cubicBezTo>
                      <a:cubicBezTo>
                        <a:pt x="41" y="15"/>
                        <a:pt x="41" y="15"/>
                        <a:pt x="41" y="15"/>
                      </a:cubicBezTo>
                      <a:cubicBezTo>
                        <a:pt x="41" y="15"/>
                        <a:pt x="41" y="15"/>
                        <a:pt x="41" y="15"/>
                      </a:cubicBezTo>
                      <a:cubicBezTo>
                        <a:pt x="41" y="15"/>
                        <a:pt x="41" y="15"/>
                        <a:pt x="41" y="15"/>
                      </a:cubicBezTo>
                      <a:cubicBezTo>
                        <a:pt x="40" y="14"/>
                        <a:pt x="40" y="14"/>
                        <a:pt x="40" y="14"/>
                      </a:cubicBezTo>
                      <a:cubicBezTo>
                        <a:pt x="40" y="14"/>
                        <a:pt x="40" y="14"/>
                        <a:pt x="40" y="14"/>
                      </a:cubicBezTo>
                      <a:cubicBezTo>
                        <a:pt x="39" y="14"/>
                        <a:pt x="39" y="14"/>
                        <a:pt x="39" y="14"/>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8" y="12"/>
                        <a:pt x="38" y="12"/>
                        <a:pt x="38" y="12"/>
                      </a:cubicBezTo>
                      <a:cubicBezTo>
                        <a:pt x="38" y="12"/>
                        <a:pt x="38" y="12"/>
                        <a:pt x="38" y="12"/>
                      </a:cubicBezTo>
                      <a:cubicBezTo>
                        <a:pt x="38" y="12"/>
                        <a:pt x="38" y="12"/>
                        <a:pt x="38" y="12"/>
                      </a:cubicBezTo>
                      <a:cubicBezTo>
                        <a:pt x="37" y="12"/>
                        <a:pt x="37" y="12"/>
                        <a:pt x="37" y="12"/>
                      </a:cubicBezTo>
                      <a:cubicBezTo>
                        <a:pt x="36" y="12"/>
                        <a:pt x="36" y="12"/>
                        <a:pt x="36" y="12"/>
                      </a:cubicBezTo>
                      <a:cubicBezTo>
                        <a:pt x="36" y="11"/>
                        <a:pt x="36" y="11"/>
                        <a:pt x="36" y="11"/>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3"/>
                        <a:pt x="36" y="13"/>
                        <a:pt x="36" y="13"/>
                      </a:cubicBezTo>
                      <a:cubicBezTo>
                        <a:pt x="36" y="13"/>
                        <a:pt x="36" y="13"/>
                        <a:pt x="36" y="13"/>
                      </a:cubicBezTo>
                      <a:cubicBezTo>
                        <a:pt x="36" y="12"/>
                        <a:pt x="36" y="12"/>
                        <a:pt x="36" y="12"/>
                      </a:cubicBezTo>
                      <a:cubicBezTo>
                        <a:pt x="36" y="13"/>
                        <a:pt x="36" y="13"/>
                        <a:pt x="36" y="13"/>
                      </a:cubicBezTo>
                      <a:cubicBezTo>
                        <a:pt x="36" y="13"/>
                        <a:pt x="36" y="13"/>
                        <a:pt x="36"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2"/>
                        <a:pt x="35" y="12"/>
                        <a:pt x="35" y="12"/>
                      </a:cubicBezTo>
                      <a:cubicBezTo>
                        <a:pt x="35" y="12"/>
                        <a:pt x="35" y="12"/>
                        <a:pt x="35" y="12"/>
                      </a:cubicBezTo>
                      <a:cubicBezTo>
                        <a:pt x="34" y="12"/>
                        <a:pt x="34" y="12"/>
                        <a:pt x="34" y="12"/>
                      </a:cubicBezTo>
                      <a:cubicBezTo>
                        <a:pt x="34" y="12"/>
                        <a:pt x="34" y="12"/>
                        <a:pt x="34" y="12"/>
                      </a:cubicBezTo>
                      <a:cubicBezTo>
                        <a:pt x="34" y="12"/>
                        <a:pt x="34" y="12"/>
                        <a:pt x="34" y="12"/>
                      </a:cubicBezTo>
                      <a:cubicBezTo>
                        <a:pt x="34" y="12"/>
                        <a:pt x="34" y="12"/>
                        <a:pt x="34" y="12"/>
                      </a:cubicBezTo>
                      <a:cubicBezTo>
                        <a:pt x="34" y="12"/>
                        <a:pt x="34" y="12"/>
                        <a:pt x="34" y="12"/>
                      </a:cubicBezTo>
                      <a:cubicBezTo>
                        <a:pt x="33" y="12"/>
                        <a:pt x="33" y="12"/>
                        <a:pt x="33" y="12"/>
                      </a:cubicBezTo>
                      <a:cubicBezTo>
                        <a:pt x="33" y="12"/>
                        <a:pt x="33" y="12"/>
                        <a:pt x="33" y="12"/>
                      </a:cubicBezTo>
                      <a:cubicBezTo>
                        <a:pt x="34" y="12"/>
                        <a:pt x="34" y="12"/>
                        <a:pt x="34" y="12"/>
                      </a:cubicBezTo>
                      <a:cubicBezTo>
                        <a:pt x="34" y="11"/>
                        <a:pt x="34" y="11"/>
                        <a:pt x="34" y="11"/>
                      </a:cubicBezTo>
                      <a:cubicBezTo>
                        <a:pt x="34" y="11"/>
                        <a:pt x="34" y="11"/>
                        <a:pt x="34" y="11"/>
                      </a:cubicBezTo>
                      <a:cubicBezTo>
                        <a:pt x="34" y="11"/>
                        <a:pt x="34" y="11"/>
                        <a:pt x="34" y="11"/>
                      </a:cubicBezTo>
                      <a:cubicBezTo>
                        <a:pt x="33" y="11"/>
                        <a:pt x="33" y="11"/>
                        <a:pt x="33" y="11"/>
                      </a:cubicBezTo>
                      <a:cubicBezTo>
                        <a:pt x="33" y="11"/>
                        <a:pt x="33" y="11"/>
                        <a:pt x="33" y="11"/>
                      </a:cubicBezTo>
                      <a:cubicBezTo>
                        <a:pt x="33" y="11"/>
                        <a:pt x="33" y="11"/>
                        <a:pt x="33"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5" y="11"/>
                        <a:pt x="35" y="11"/>
                        <a:pt x="35" y="11"/>
                      </a:cubicBezTo>
                      <a:cubicBezTo>
                        <a:pt x="34" y="11"/>
                        <a:pt x="34" y="11"/>
                        <a:pt x="34" y="11"/>
                      </a:cubicBezTo>
                      <a:cubicBezTo>
                        <a:pt x="34" y="10"/>
                        <a:pt x="34" y="10"/>
                        <a:pt x="34" y="10"/>
                      </a:cubicBezTo>
                      <a:cubicBezTo>
                        <a:pt x="34" y="10"/>
                        <a:pt x="34" y="10"/>
                        <a:pt x="34" y="10"/>
                      </a:cubicBezTo>
                      <a:cubicBezTo>
                        <a:pt x="34" y="10"/>
                        <a:pt x="34" y="10"/>
                        <a:pt x="34" y="10"/>
                      </a:cubicBezTo>
                      <a:cubicBezTo>
                        <a:pt x="34" y="10"/>
                        <a:pt x="34" y="10"/>
                        <a:pt x="34" y="10"/>
                      </a:cubicBezTo>
                      <a:cubicBezTo>
                        <a:pt x="34" y="9"/>
                        <a:pt x="34" y="9"/>
                        <a:pt x="34" y="9"/>
                      </a:cubicBezTo>
                      <a:cubicBezTo>
                        <a:pt x="34" y="9"/>
                        <a:pt x="34" y="9"/>
                        <a:pt x="34"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6" y="8"/>
                        <a:pt x="36" y="8"/>
                        <a:pt x="36" y="8"/>
                      </a:cubicBezTo>
                      <a:cubicBezTo>
                        <a:pt x="35" y="8"/>
                        <a:pt x="35" y="8"/>
                        <a:pt x="35" y="8"/>
                      </a:cubicBezTo>
                      <a:cubicBezTo>
                        <a:pt x="35" y="7"/>
                        <a:pt x="35" y="7"/>
                        <a:pt x="35" y="7"/>
                      </a:cubicBezTo>
                      <a:cubicBezTo>
                        <a:pt x="35" y="7"/>
                        <a:pt x="35" y="7"/>
                        <a:pt x="35" y="7"/>
                      </a:cubicBezTo>
                      <a:cubicBezTo>
                        <a:pt x="35" y="7"/>
                        <a:pt x="35" y="7"/>
                        <a:pt x="35" y="7"/>
                      </a:cubicBezTo>
                      <a:cubicBezTo>
                        <a:pt x="35" y="8"/>
                        <a:pt x="35" y="8"/>
                        <a:pt x="35" y="8"/>
                      </a:cubicBezTo>
                      <a:cubicBezTo>
                        <a:pt x="35" y="8"/>
                        <a:pt x="35" y="8"/>
                        <a:pt x="35" y="8"/>
                      </a:cubicBezTo>
                      <a:cubicBezTo>
                        <a:pt x="35" y="8"/>
                        <a:pt x="35" y="8"/>
                        <a:pt x="35" y="8"/>
                      </a:cubicBezTo>
                      <a:cubicBezTo>
                        <a:pt x="35" y="7"/>
                        <a:pt x="35" y="7"/>
                        <a:pt x="35" y="7"/>
                      </a:cubicBezTo>
                      <a:cubicBezTo>
                        <a:pt x="35" y="7"/>
                        <a:pt x="35" y="7"/>
                        <a:pt x="35" y="7"/>
                      </a:cubicBezTo>
                      <a:cubicBezTo>
                        <a:pt x="35" y="7"/>
                        <a:pt x="35" y="7"/>
                        <a:pt x="35" y="7"/>
                      </a:cubicBezTo>
                      <a:cubicBezTo>
                        <a:pt x="35" y="7"/>
                        <a:pt x="35" y="7"/>
                        <a:pt x="35" y="7"/>
                      </a:cubicBezTo>
                      <a:cubicBezTo>
                        <a:pt x="35" y="7"/>
                        <a:pt x="35" y="7"/>
                        <a:pt x="35" y="7"/>
                      </a:cubicBezTo>
                      <a:cubicBezTo>
                        <a:pt x="36" y="6"/>
                        <a:pt x="36" y="6"/>
                        <a:pt x="36" y="6"/>
                      </a:cubicBezTo>
                      <a:cubicBezTo>
                        <a:pt x="37" y="6"/>
                        <a:pt x="37" y="6"/>
                        <a:pt x="37"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7" y="3"/>
                        <a:pt x="37" y="3"/>
                        <a:pt x="37" y="3"/>
                      </a:cubicBezTo>
                      <a:cubicBezTo>
                        <a:pt x="37" y="3"/>
                        <a:pt x="37" y="3"/>
                        <a:pt x="37" y="3"/>
                      </a:cubicBezTo>
                      <a:cubicBezTo>
                        <a:pt x="37" y="3"/>
                        <a:pt x="37" y="3"/>
                        <a:pt x="37" y="3"/>
                      </a:cubicBezTo>
                      <a:cubicBezTo>
                        <a:pt x="37" y="4"/>
                        <a:pt x="37" y="4"/>
                        <a:pt x="37" y="4"/>
                      </a:cubicBezTo>
                      <a:cubicBezTo>
                        <a:pt x="37" y="4"/>
                        <a:pt x="37" y="4"/>
                        <a:pt x="37" y="4"/>
                      </a:cubicBezTo>
                      <a:cubicBezTo>
                        <a:pt x="37" y="4"/>
                        <a:pt x="37" y="4"/>
                        <a:pt x="37" y="4"/>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4" y="3"/>
                        <a:pt x="34" y="3"/>
                        <a:pt x="34" y="3"/>
                      </a:cubicBezTo>
                      <a:cubicBezTo>
                        <a:pt x="35" y="3"/>
                        <a:pt x="35" y="3"/>
                        <a:pt x="35" y="3"/>
                      </a:cubicBezTo>
                      <a:cubicBezTo>
                        <a:pt x="35" y="3"/>
                        <a:pt x="35" y="3"/>
                        <a:pt x="35" y="3"/>
                      </a:cubicBezTo>
                      <a:cubicBezTo>
                        <a:pt x="35" y="3"/>
                        <a:pt x="35" y="3"/>
                        <a:pt x="35" y="3"/>
                      </a:cubicBezTo>
                      <a:cubicBezTo>
                        <a:pt x="35" y="2"/>
                        <a:pt x="35" y="2"/>
                        <a:pt x="35" y="2"/>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4" y="1"/>
                        <a:pt x="34" y="1"/>
                        <a:pt x="34" y="1"/>
                      </a:cubicBezTo>
                      <a:cubicBezTo>
                        <a:pt x="34" y="1"/>
                        <a:pt x="34" y="1"/>
                        <a:pt x="34" y="1"/>
                      </a:cubicBezTo>
                      <a:cubicBezTo>
                        <a:pt x="34" y="1"/>
                        <a:pt x="34" y="1"/>
                        <a:pt x="34" y="1"/>
                      </a:cubicBezTo>
                      <a:cubicBezTo>
                        <a:pt x="34" y="0"/>
                        <a:pt x="34" y="0"/>
                        <a:pt x="34" y="0"/>
                      </a:cubicBezTo>
                      <a:cubicBezTo>
                        <a:pt x="34" y="0"/>
                        <a:pt x="34" y="0"/>
                        <a:pt x="34" y="0"/>
                      </a:cubicBezTo>
                      <a:cubicBezTo>
                        <a:pt x="33" y="1"/>
                        <a:pt x="33" y="1"/>
                        <a:pt x="33" y="1"/>
                      </a:cubicBezTo>
                      <a:cubicBezTo>
                        <a:pt x="33" y="1"/>
                        <a:pt x="33" y="1"/>
                        <a:pt x="33" y="1"/>
                      </a:cubicBezTo>
                      <a:cubicBezTo>
                        <a:pt x="33" y="1"/>
                        <a:pt x="33" y="1"/>
                        <a:pt x="33" y="1"/>
                      </a:cubicBezTo>
                      <a:cubicBezTo>
                        <a:pt x="32" y="1"/>
                        <a:pt x="32" y="1"/>
                        <a:pt x="32" y="1"/>
                      </a:cubicBezTo>
                      <a:cubicBezTo>
                        <a:pt x="32" y="1"/>
                        <a:pt x="32" y="1"/>
                        <a:pt x="32" y="1"/>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5"/>
                        <a:pt x="29" y="5"/>
                        <a:pt x="29" y="5"/>
                      </a:cubicBezTo>
                      <a:cubicBezTo>
                        <a:pt x="29" y="5"/>
                        <a:pt x="29" y="5"/>
                        <a:pt x="29" y="5"/>
                      </a:cubicBezTo>
                      <a:cubicBezTo>
                        <a:pt x="28" y="5"/>
                        <a:pt x="28" y="5"/>
                        <a:pt x="28" y="5"/>
                      </a:cubicBezTo>
                      <a:cubicBezTo>
                        <a:pt x="28" y="5"/>
                        <a:pt x="28" y="5"/>
                        <a:pt x="28" y="5"/>
                      </a:cubicBezTo>
                      <a:cubicBezTo>
                        <a:pt x="28" y="5"/>
                        <a:pt x="28" y="5"/>
                        <a:pt x="28" y="5"/>
                      </a:cubicBezTo>
                      <a:cubicBezTo>
                        <a:pt x="28" y="6"/>
                        <a:pt x="28" y="6"/>
                        <a:pt x="28" y="6"/>
                      </a:cubicBezTo>
                      <a:cubicBezTo>
                        <a:pt x="28" y="6"/>
                        <a:pt x="28" y="6"/>
                        <a:pt x="28" y="6"/>
                      </a:cubicBezTo>
                      <a:cubicBezTo>
                        <a:pt x="22" y="7"/>
                        <a:pt x="17" y="8"/>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9" y="10"/>
                        <a:pt x="7" y="10"/>
                        <a:pt x="5" y="11"/>
                      </a:cubicBezTo>
                      <a:cubicBezTo>
                        <a:pt x="4" y="11"/>
                        <a:pt x="4" y="11"/>
                        <a:pt x="4" y="11"/>
                      </a:cubicBezTo>
                      <a:cubicBezTo>
                        <a:pt x="3" y="11"/>
                        <a:pt x="3" y="11"/>
                        <a:pt x="3" y="11"/>
                      </a:cubicBezTo>
                      <a:cubicBezTo>
                        <a:pt x="2" y="11"/>
                        <a:pt x="2" y="11"/>
                        <a:pt x="2" y="11"/>
                      </a:cubicBezTo>
                      <a:cubicBezTo>
                        <a:pt x="1" y="11"/>
                        <a:pt x="1" y="11"/>
                        <a:pt x="1" y="11"/>
                      </a:cubicBezTo>
                      <a:cubicBezTo>
                        <a:pt x="1" y="12"/>
                        <a:pt x="1" y="12"/>
                        <a:pt x="1" y="12"/>
                      </a:cubicBezTo>
                      <a:cubicBezTo>
                        <a:pt x="0" y="12"/>
                        <a:pt x="0" y="12"/>
                        <a:pt x="0" y="12"/>
                      </a:cubicBezTo>
                      <a:cubicBezTo>
                        <a:pt x="0" y="12"/>
                        <a:pt x="0" y="12"/>
                        <a:pt x="0" y="12"/>
                      </a:cubicBezTo>
                      <a:cubicBezTo>
                        <a:pt x="0" y="17"/>
                        <a:pt x="0" y="21"/>
                        <a:pt x="0" y="26"/>
                      </a:cubicBezTo>
                      <a:cubicBezTo>
                        <a:pt x="0" y="26"/>
                        <a:pt x="0" y="26"/>
                        <a:pt x="0" y="26"/>
                      </a:cubicBezTo>
                      <a:cubicBezTo>
                        <a:pt x="3" y="25"/>
                        <a:pt x="6" y="25"/>
                        <a:pt x="9" y="24"/>
                      </a:cubicBezTo>
                      <a:cubicBezTo>
                        <a:pt x="10" y="24"/>
                        <a:pt x="10" y="24"/>
                        <a:pt x="10" y="24"/>
                      </a:cubicBezTo>
                      <a:cubicBezTo>
                        <a:pt x="10" y="24"/>
                        <a:pt x="10" y="24"/>
                        <a:pt x="10" y="24"/>
                      </a:cubicBezTo>
                      <a:cubicBezTo>
                        <a:pt x="11" y="24"/>
                        <a:pt x="11" y="24"/>
                        <a:pt x="11" y="24"/>
                      </a:cubicBezTo>
                      <a:cubicBezTo>
                        <a:pt x="10" y="24"/>
                        <a:pt x="10" y="24"/>
                        <a:pt x="10" y="24"/>
                      </a:cubicBezTo>
                      <a:cubicBezTo>
                        <a:pt x="12" y="23"/>
                        <a:pt x="12" y="23"/>
                        <a:pt x="12" y="23"/>
                      </a:cubicBezTo>
                      <a:cubicBezTo>
                        <a:pt x="13" y="23"/>
                        <a:pt x="13" y="23"/>
                        <a:pt x="13" y="23"/>
                      </a:cubicBezTo>
                      <a:cubicBezTo>
                        <a:pt x="13" y="23"/>
                        <a:pt x="13" y="23"/>
                        <a:pt x="13" y="23"/>
                      </a:cubicBezTo>
                      <a:cubicBezTo>
                        <a:pt x="13" y="23"/>
                        <a:pt x="13" y="23"/>
                        <a:pt x="13" y="23"/>
                      </a:cubicBezTo>
                      <a:cubicBezTo>
                        <a:pt x="13" y="23"/>
                        <a:pt x="13" y="23"/>
                        <a:pt x="13" y="23"/>
                      </a:cubicBezTo>
                      <a:cubicBezTo>
                        <a:pt x="17" y="22"/>
                        <a:pt x="21" y="21"/>
                        <a:pt x="24" y="20"/>
                      </a:cubicBezTo>
                      <a:cubicBezTo>
                        <a:pt x="24" y="21"/>
                        <a:pt x="24" y="21"/>
                        <a:pt x="24" y="21"/>
                      </a:cubicBezTo>
                      <a:cubicBezTo>
                        <a:pt x="26" y="20"/>
                        <a:pt x="28" y="20"/>
                        <a:pt x="29" y="19"/>
                      </a:cubicBezTo>
                      <a:cubicBezTo>
                        <a:pt x="30" y="19"/>
                        <a:pt x="30" y="19"/>
                        <a:pt x="30" y="19"/>
                      </a:cubicBezTo>
                      <a:cubicBezTo>
                        <a:pt x="30" y="19"/>
                        <a:pt x="30" y="19"/>
                        <a:pt x="30" y="19"/>
                      </a:cubicBezTo>
                      <a:cubicBezTo>
                        <a:pt x="30" y="20"/>
                        <a:pt x="31" y="20"/>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3" y="23"/>
                        <a:pt x="33" y="23"/>
                        <a:pt x="33" y="23"/>
                      </a:cubicBezTo>
                      <a:cubicBezTo>
                        <a:pt x="33" y="24"/>
                        <a:pt x="33" y="24"/>
                        <a:pt x="33" y="24"/>
                      </a:cubicBezTo>
                      <a:cubicBezTo>
                        <a:pt x="33" y="24"/>
                        <a:pt x="33" y="24"/>
                        <a:pt x="33" y="24"/>
                      </a:cubicBezTo>
                      <a:cubicBezTo>
                        <a:pt x="33" y="24"/>
                        <a:pt x="33" y="24"/>
                        <a:pt x="33"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5" y="24"/>
                        <a:pt x="35" y="24"/>
                        <a:pt x="35" y="24"/>
                      </a:cubicBezTo>
                      <a:cubicBezTo>
                        <a:pt x="35" y="24"/>
                        <a:pt x="35" y="24"/>
                        <a:pt x="35" y="24"/>
                      </a:cubicBezTo>
                      <a:cubicBezTo>
                        <a:pt x="35" y="24"/>
                        <a:pt x="35" y="24"/>
                        <a:pt x="35" y="24"/>
                      </a:cubicBezTo>
                      <a:cubicBezTo>
                        <a:pt x="35" y="23"/>
                        <a:pt x="35" y="23"/>
                        <a:pt x="35" y="23"/>
                      </a:cubicBezTo>
                      <a:cubicBezTo>
                        <a:pt x="35" y="22"/>
                        <a:pt x="35" y="22"/>
                        <a:pt x="35" y="22"/>
                      </a:cubicBezTo>
                      <a:cubicBezTo>
                        <a:pt x="35" y="22"/>
                        <a:pt x="35" y="22"/>
                        <a:pt x="35" y="22"/>
                      </a:cubicBezTo>
                      <a:cubicBezTo>
                        <a:pt x="35" y="23"/>
                        <a:pt x="35" y="23"/>
                        <a:pt x="35" y="23"/>
                      </a:cubicBezTo>
                      <a:cubicBezTo>
                        <a:pt x="35" y="25"/>
                        <a:pt x="35" y="25"/>
                        <a:pt x="35" y="25"/>
                      </a:cubicBezTo>
                      <a:cubicBezTo>
                        <a:pt x="35" y="25"/>
                        <a:pt x="35" y="25"/>
                        <a:pt x="35" y="25"/>
                      </a:cubicBezTo>
                      <a:cubicBezTo>
                        <a:pt x="35" y="25"/>
                        <a:pt x="35" y="25"/>
                        <a:pt x="35" y="25"/>
                      </a:cubicBezTo>
                      <a:cubicBezTo>
                        <a:pt x="35" y="25"/>
                        <a:pt x="35" y="25"/>
                        <a:pt x="36" y="25"/>
                      </a:cubicBezTo>
                      <a:cubicBezTo>
                        <a:pt x="36" y="25"/>
                        <a:pt x="36" y="26"/>
                        <a:pt x="36" y="26"/>
                      </a:cubicBezTo>
                      <a:cubicBezTo>
                        <a:pt x="36" y="26"/>
                        <a:pt x="36" y="26"/>
                        <a:pt x="36" y="26"/>
                      </a:cubicBezTo>
                      <a:cubicBezTo>
                        <a:pt x="36" y="27"/>
                        <a:pt x="36" y="27"/>
                        <a:pt x="37" y="28"/>
                      </a:cubicBezTo>
                      <a:cubicBezTo>
                        <a:pt x="37" y="28"/>
                        <a:pt x="37" y="28"/>
                        <a:pt x="37" y="28"/>
                      </a:cubicBezTo>
                      <a:cubicBezTo>
                        <a:pt x="37" y="28"/>
                        <a:pt x="37" y="28"/>
                        <a:pt x="37" y="28"/>
                      </a:cubicBezTo>
                      <a:cubicBezTo>
                        <a:pt x="37" y="27"/>
                        <a:pt x="37" y="27"/>
                        <a:pt x="37" y="27"/>
                      </a:cubicBezTo>
                      <a:cubicBezTo>
                        <a:pt x="37" y="27"/>
                        <a:pt x="37" y="27"/>
                        <a:pt x="37" y="27"/>
                      </a:cubicBezTo>
                      <a:cubicBezTo>
                        <a:pt x="37" y="27"/>
                        <a:pt x="37" y="27"/>
                        <a:pt x="37" y="27"/>
                      </a:cubicBezTo>
                      <a:cubicBezTo>
                        <a:pt x="37" y="27"/>
                        <a:pt x="37" y="27"/>
                        <a:pt x="37" y="27"/>
                      </a:cubicBezTo>
                      <a:cubicBezTo>
                        <a:pt x="37" y="27"/>
                        <a:pt x="37" y="27"/>
                        <a:pt x="37" y="27"/>
                      </a:cubicBezTo>
                      <a:cubicBezTo>
                        <a:pt x="37" y="26"/>
                        <a:pt x="37" y="26"/>
                        <a:pt x="37" y="26"/>
                      </a:cubicBezTo>
                      <a:cubicBezTo>
                        <a:pt x="37" y="27"/>
                        <a:pt x="37" y="27"/>
                        <a:pt x="37" y="27"/>
                      </a:cubicBezTo>
                      <a:cubicBezTo>
                        <a:pt x="38" y="27"/>
                        <a:pt x="38" y="27"/>
                        <a:pt x="38" y="27"/>
                      </a:cubicBezTo>
                      <a:cubicBezTo>
                        <a:pt x="38" y="27"/>
                        <a:pt x="38" y="27"/>
                        <a:pt x="38" y="27"/>
                      </a:cubicBezTo>
                      <a:cubicBezTo>
                        <a:pt x="37" y="27"/>
                        <a:pt x="37" y="27"/>
                        <a:pt x="37" y="27"/>
                      </a:cubicBezTo>
                      <a:cubicBezTo>
                        <a:pt x="38" y="27"/>
                        <a:pt x="38" y="27"/>
                        <a:pt x="38" y="27"/>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6"/>
                        <a:pt x="39" y="26"/>
                        <a:pt x="39" y="26"/>
                      </a:cubicBezTo>
                      <a:cubicBezTo>
                        <a:pt x="39" y="26"/>
                        <a:pt x="39" y="26"/>
                        <a:pt x="39" y="26"/>
                      </a:cubicBezTo>
                      <a:cubicBezTo>
                        <a:pt x="39" y="25"/>
                        <a:pt x="39" y="25"/>
                        <a:pt x="39" y="25"/>
                      </a:cubicBezTo>
                      <a:cubicBezTo>
                        <a:pt x="39" y="25"/>
                        <a:pt x="39" y="25"/>
                        <a:pt x="39" y="25"/>
                      </a:cubicBezTo>
                      <a:cubicBezTo>
                        <a:pt x="39" y="24"/>
                        <a:pt x="39" y="24"/>
                        <a:pt x="39" y="24"/>
                      </a:cubicBezTo>
                      <a:cubicBezTo>
                        <a:pt x="39" y="25"/>
                        <a:pt x="39" y="25"/>
                        <a:pt x="39"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1" y="24"/>
                        <a:pt x="41" y="24"/>
                        <a:pt x="41" y="24"/>
                      </a:cubicBezTo>
                      <a:cubicBezTo>
                        <a:pt x="41" y="24"/>
                        <a:pt x="41" y="24"/>
                        <a:pt x="41" y="24"/>
                      </a:cubicBezTo>
                      <a:cubicBezTo>
                        <a:pt x="41" y="23"/>
                        <a:pt x="41" y="23"/>
                        <a:pt x="41" y="23"/>
                      </a:cubicBezTo>
                      <a:cubicBezTo>
                        <a:pt x="41" y="23"/>
                        <a:pt x="41" y="23"/>
                        <a:pt x="41" y="23"/>
                      </a:cubicBezTo>
                      <a:cubicBezTo>
                        <a:pt x="41" y="23"/>
                        <a:pt x="41" y="23"/>
                        <a:pt x="41" y="23"/>
                      </a:cubicBezTo>
                      <a:cubicBezTo>
                        <a:pt x="42" y="23"/>
                        <a:pt x="42" y="23"/>
                        <a:pt x="42" y="23"/>
                      </a:cubicBezTo>
                      <a:cubicBezTo>
                        <a:pt x="41" y="23"/>
                        <a:pt x="41" y="23"/>
                        <a:pt x="41" y="23"/>
                      </a:cubicBezTo>
                      <a:cubicBezTo>
                        <a:pt x="41" y="22"/>
                        <a:pt x="41" y="22"/>
                        <a:pt x="41" y="22"/>
                      </a:cubicBezTo>
                      <a:cubicBezTo>
                        <a:pt x="41" y="22"/>
                        <a:pt x="41" y="22"/>
                        <a:pt x="41" y="22"/>
                      </a:cubicBezTo>
                      <a:cubicBezTo>
                        <a:pt x="41" y="22"/>
                        <a:pt x="41" y="22"/>
                        <a:pt x="41" y="22"/>
                      </a:cubicBezTo>
                      <a:cubicBezTo>
                        <a:pt x="42" y="22"/>
                        <a:pt x="42" y="22"/>
                        <a:pt x="42" y="22"/>
                      </a:cubicBezTo>
                      <a:cubicBezTo>
                        <a:pt x="42" y="22"/>
                        <a:pt x="42" y="22"/>
                        <a:pt x="42" y="22"/>
                      </a:cubicBezTo>
                      <a:cubicBezTo>
                        <a:pt x="42" y="22"/>
                        <a:pt x="42" y="22"/>
                        <a:pt x="42" y="22"/>
                      </a:cubicBezTo>
                      <a:cubicBezTo>
                        <a:pt x="42" y="22"/>
                        <a:pt x="42" y="22"/>
                        <a:pt x="42" y="22"/>
                      </a:cubicBezTo>
                      <a:cubicBezTo>
                        <a:pt x="42" y="21"/>
                        <a:pt x="42" y="21"/>
                        <a:pt x="42" y="21"/>
                      </a:cubicBezTo>
                      <a:cubicBezTo>
                        <a:pt x="42" y="21"/>
                        <a:pt x="42" y="21"/>
                        <a:pt x="42" y="21"/>
                      </a:cubicBezTo>
                      <a:cubicBezTo>
                        <a:pt x="43" y="22"/>
                        <a:pt x="43" y="22"/>
                        <a:pt x="43" y="22"/>
                      </a:cubicBezTo>
                      <a:cubicBezTo>
                        <a:pt x="43" y="22"/>
                        <a:pt x="43" y="22"/>
                        <a:pt x="43" y="22"/>
                      </a:cubicBezTo>
                      <a:cubicBezTo>
                        <a:pt x="42" y="22"/>
                        <a:pt x="42" y="22"/>
                        <a:pt x="42" y="22"/>
                      </a:cubicBezTo>
                      <a:cubicBezTo>
                        <a:pt x="43" y="22"/>
                        <a:pt x="43" y="22"/>
                        <a:pt x="43" y="22"/>
                      </a:cubicBezTo>
                      <a:cubicBezTo>
                        <a:pt x="42" y="22"/>
                        <a:pt x="42" y="22"/>
                        <a:pt x="42" y="22"/>
                      </a:cubicBezTo>
                      <a:cubicBezTo>
                        <a:pt x="42" y="22"/>
                        <a:pt x="42" y="22"/>
                        <a:pt x="42" y="22"/>
                      </a:cubicBezTo>
                      <a:cubicBezTo>
                        <a:pt x="42" y="23"/>
                        <a:pt x="42" y="23"/>
                        <a:pt x="42" y="23"/>
                      </a:cubicBezTo>
                      <a:cubicBezTo>
                        <a:pt x="42" y="23"/>
                        <a:pt x="42" y="23"/>
                        <a:pt x="42" y="23"/>
                      </a:cubicBezTo>
                      <a:cubicBezTo>
                        <a:pt x="43" y="23"/>
                        <a:pt x="43" y="23"/>
                        <a:pt x="43" y="23"/>
                      </a:cubicBezTo>
                      <a:cubicBezTo>
                        <a:pt x="43" y="25"/>
                        <a:pt x="43" y="25"/>
                        <a:pt x="43" y="25"/>
                      </a:cubicBezTo>
                      <a:cubicBezTo>
                        <a:pt x="43" y="25"/>
                        <a:pt x="43" y="25"/>
                        <a:pt x="43" y="25"/>
                      </a:cubicBezTo>
                      <a:cubicBezTo>
                        <a:pt x="43" y="26"/>
                        <a:pt x="43" y="26"/>
                        <a:pt x="43" y="26"/>
                      </a:cubicBezTo>
                      <a:cubicBezTo>
                        <a:pt x="43" y="26"/>
                        <a:pt x="43" y="26"/>
                        <a:pt x="43" y="26"/>
                      </a:cubicBezTo>
                      <a:cubicBezTo>
                        <a:pt x="44" y="25"/>
                        <a:pt x="44" y="25"/>
                        <a:pt x="44" y="25"/>
                      </a:cubicBezTo>
                      <a:cubicBezTo>
                        <a:pt x="44" y="25"/>
                        <a:pt x="44" y="25"/>
                        <a:pt x="44" y="25"/>
                      </a:cubicBezTo>
                      <a:cubicBezTo>
                        <a:pt x="45" y="24"/>
                        <a:pt x="45" y="24"/>
                        <a:pt x="45" y="24"/>
                      </a:cubicBezTo>
                      <a:cubicBezTo>
                        <a:pt x="45" y="24"/>
                        <a:pt x="45" y="24"/>
                        <a:pt x="45" y="24"/>
                      </a:cubicBezTo>
                      <a:cubicBezTo>
                        <a:pt x="45" y="24"/>
                        <a:pt x="45" y="24"/>
                        <a:pt x="45" y="24"/>
                      </a:cubicBezTo>
                      <a:cubicBezTo>
                        <a:pt x="46" y="24"/>
                        <a:pt x="46" y="24"/>
                        <a:pt x="46" y="24"/>
                      </a:cubicBezTo>
                      <a:cubicBezTo>
                        <a:pt x="46" y="23"/>
                        <a:pt x="46" y="23"/>
                        <a:pt x="46" y="23"/>
                      </a:cubicBezTo>
                      <a:cubicBezTo>
                        <a:pt x="46" y="22"/>
                        <a:pt x="46" y="22"/>
                        <a:pt x="46" y="22"/>
                      </a:cubicBezTo>
                      <a:cubicBezTo>
                        <a:pt x="46" y="22"/>
                        <a:pt x="46" y="22"/>
                        <a:pt x="46" y="22"/>
                      </a:cubicBezTo>
                      <a:cubicBezTo>
                        <a:pt x="46" y="23"/>
                        <a:pt x="46" y="23"/>
                        <a:pt x="46" y="23"/>
                      </a:cubicBezTo>
                      <a:cubicBezTo>
                        <a:pt x="47" y="23"/>
                        <a:pt x="47" y="23"/>
                        <a:pt x="47" y="23"/>
                      </a:cubicBezTo>
                      <a:cubicBezTo>
                        <a:pt x="47" y="22"/>
                        <a:pt x="47" y="22"/>
                        <a:pt x="47" y="22"/>
                      </a:cubicBezTo>
                      <a:cubicBezTo>
                        <a:pt x="47" y="22"/>
                        <a:pt x="47" y="22"/>
                        <a:pt x="47" y="22"/>
                      </a:cubicBezTo>
                      <a:cubicBezTo>
                        <a:pt x="47" y="22"/>
                        <a:pt x="47" y="22"/>
                        <a:pt x="47"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9" y="22"/>
                        <a:pt x="49" y="22"/>
                        <a:pt x="49" y="22"/>
                      </a:cubicBezTo>
                      <a:cubicBezTo>
                        <a:pt x="49" y="22"/>
                        <a:pt x="49" y="22"/>
                        <a:pt x="49" y="22"/>
                      </a:cubicBezTo>
                      <a:cubicBezTo>
                        <a:pt x="49" y="22"/>
                        <a:pt x="49" y="22"/>
                        <a:pt x="49" y="22"/>
                      </a:cubicBezTo>
                      <a:cubicBezTo>
                        <a:pt x="49" y="21"/>
                        <a:pt x="49" y="21"/>
                        <a:pt x="49" y="21"/>
                      </a:cubicBezTo>
                      <a:cubicBezTo>
                        <a:pt x="50" y="21"/>
                        <a:pt x="50" y="21"/>
                        <a:pt x="50" y="21"/>
                      </a:cubicBezTo>
                      <a:lnTo>
                        <a:pt x="52" y="20"/>
                      </a:lnTo>
                      <a:close/>
                      <a:moveTo>
                        <a:pt x="55" y="28"/>
                      </a:moveTo>
                      <a:cubicBezTo>
                        <a:pt x="54" y="27"/>
                        <a:pt x="54" y="27"/>
                        <a:pt x="54" y="27"/>
                      </a:cubicBezTo>
                      <a:cubicBezTo>
                        <a:pt x="53" y="27"/>
                        <a:pt x="53" y="27"/>
                        <a:pt x="53" y="27"/>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8"/>
                        <a:pt x="53" y="28"/>
                        <a:pt x="53" y="28"/>
                      </a:cubicBezTo>
                      <a:cubicBezTo>
                        <a:pt x="53" y="28"/>
                        <a:pt x="53" y="28"/>
                        <a:pt x="53" y="28"/>
                      </a:cubicBezTo>
                      <a:cubicBezTo>
                        <a:pt x="53" y="28"/>
                        <a:pt x="53" y="28"/>
                        <a:pt x="53" y="28"/>
                      </a:cubicBezTo>
                      <a:cubicBezTo>
                        <a:pt x="52" y="28"/>
                        <a:pt x="52" y="28"/>
                        <a:pt x="52" y="28"/>
                      </a:cubicBezTo>
                      <a:cubicBezTo>
                        <a:pt x="52" y="28"/>
                        <a:pt x="52" y="28"/>
                        <a:pt x="52" y="28"/>
                      </a:cubicBezTo>
                      <a:cubicBezTo>
                        <a:pt x="52" y="28"/>
                        <a:pt x="52" y="28"/>
                        <a:pt x="52" y="28"/>
                      </a:cubicBezTo>
                      <a:cubicBezTo>
                        <a:pt x="52" y="28"/>
                        <a:pt x="52" y="28"/>
                        <a:pt x="52" y="28"/>
                      </a:cubicBezTo>
                      <a:cubicBezTo>
                        <a:pt x="51" y="28"/>
                        <a:pt x="51" y="28"/>
                        <a:pt x="51" y="28"/>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1" y="29"/>
                        <a:pt x="51" y="29"/>
                        <a:pt x="52" y="29"/>
                      </a:cubicBezTo>
                      <a:cubicBezTo>
                        <a:pt x="53" y="29"/>
                        <a:pt x="53" y="29"/>
                        <a:pt x="53" y="29"/>
                      </a:cubicBezTo>
                      <a:cubicBezTo>
                        <a:pt x="53" y="29"/>
                        <a:pt x="53" y="29"/>
                        <a:pt x="53" y="29"/>
                      </a:cubicBezTo>
                      <a:cubicBezTo>
                        <a:pt x="54" y="28"/>
                        <a:pt x="54" y="28"/>
                        <a:pt x="54" y="28"/>
                      </a:cubicBezTo>
                      <a:cubicBezTo>
                        <a:pt x="55" y="28"/>
                        <a:pt x="55" y="28"/>
                        <a:pt x="55" y="28"/>
                      </a:cubicBezTo>
                      <a:close/>
                      <a:moveTo>
                        <a:pt x="52" y="22"/>
                      </a:moveTo>
                      <a:cubicBezTo>
                        <a:pt x="52" y="21"/>
                        <a:pt x="52" y="21"/>
                        <a:pt x="52" y="21"/>
                      </a:cubicBezTo>
                      <a:cubicBezTo>
                        <a:pt x="53" y="21"/>
                        <a:pt x="53" y="21"/>
                        <a:pt x="53" y="21"/>
                      </a:cubicBezTo>
                      <a:cubicBezTo>
                        <a:pt x="53" y="21"/>
                        <a:pt x="53" y="21"/>
                        <a:pt x="53" y="21"/>
                      </a:cubicBezTo>
                      <a:cubicBezTo>
                        <a:pt x="52" y="21"/>
                        <a:pt x="52" y="21"/>
                        <a:pt x="52" y="21"/>
                      </a:cubicBezTo>
                      <a:cubicBezTo>
                        <a:pt x="52" y="20"/>
                        <a:pt x="52" y="20"/>
                        <a:pt x="52" y="20"/>
                      </a:cubicBezTo>
                      <a:cubicBezTo>
                        <a:pt x="52" y="20"/>
                        <a:pt x="52" y="20"/>
                        <a:pt x="52" y="20"/>
                      </a:cubicBezTo>
                      <a:cubicBezTo>
                        <a:pt x="52" y="21"/>
                        <a:pt x="52" y="21"/>
                        <a:pt x="52" y="21"/>
                      </a:cubicBezTo>
                      <a:cubicBezTo>
                        <a:pt x="52" y="23"/>
                        <a:pt x="52" y="23"/>
                        <a:pt x="52" y="23"/>
                      </a:cubicBezTo>
                      <a:lnTo>
                        <a:pt x="52" y="22"/>
                      </a:lnTo>
                      <a:close/>
                      <a:moveTo>
                        <a:pt x="47" y="27"/>
                      </a:moveTo>
                      <a:cubicBezTo>
                        <a:pt x="47" y="27"/>
                        <a:pt x="47" y="27"/>
                        <a:pt x="47" y="27"/>
                      </a:cubicBezTo>
                      <a:cubicBezTo>
                        <a:pt x="46" y="27"/>
                        <a:pt x="46" y="27"/>
                        <a:pt x="46" y="27"/>
                      </a:cubicBezTo>
                      <a:cubicBezTo>
                        <a:pt x="46" y="27"/>
                        <a:pt x="46" y="27"/>
                        <a:pt x="46" y="27"/>
                      </a:cubicBezTo>
                      <a:cubicBezTo>
                        <a:pt x="46" y="28"/>
                        <a:pt x="46" y="28"/>
                        <a:pt x="46" y="28"/>
                      </a:cubicBezTo>
                      <a:cubicBezTo>
                        <a:pt x="46" y="28"/>
                        <a:pt x="46" y="28"/>
                        <a:pt x="46" y="28"/>
                      </a:cubicBezTo>
                      <a:cubicBezTo>
                        <a:pt x="47" y="28"/>
                        <a:pt x="47" y="28"/>
                        <a:pt x="47" y="28"/>
                      </a:cubicBezTo>
                      <a:cubicBezTo>
                        <a:pt x="47" y="28"/>
                        <a:pt x="47" y="28"/>
                        <a:pt x="47" y="28"/>
                      </a:cubicBezTo>
                      <a:cubicBezTo>
                        <a:pt x="47" y="28"/>
                        <a:pt x="47" y="28"/>
                        <a:pt x="47" y="28"/>
                      </a:cubicBezTo>
                      <a:cubicBezTo>
                        <a:pt x="47" y="28"/>
                        <a:pt x="47" y="28"/>
                        <a:pt x="47" y="28"/>
                      </a:cubicBezTo>
                      <a:cubicBezTo>
                        <a:pt x="47" y="28"/>
                        <a:pt x="47" y="28"/>
                        <a:pt x="47" y="28"/>
                      </a:cubicBezTo>
                      <a:lnTo>
                        <a:pt x="47" y="27"/>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35" name="Freeform 362">
                  <a:extLst>
                    <a:ext uri="{FF2B5EF4-FFF2-40B4-BE49-F238E27FC236}">
                      <a16:creationId xmlns="" xmlns:a16="http://schemas.microsoft.com/office/drawing/2014/main" id="{CA7C9340-5B30-4763-BD3E-2364A3A17417}"/>
                    </a:ext>
                  </a:extLst>
                </p:cNvPr>
                <p:cNvSpPr>
                  <a:spLocks noEditPoints="1"/>
                </p:cNvSpPr>
                <p:nvPr/>
              </p:nvSpPr>
              <p:spPr bwMode="auto">
                <a:xfrm>
                  <a:off x="7595146" y="3070587"/>
                  <a:ext cx="314551" cy="482312"/>
                </a:xfrm>
                <a:custGeom>
                  <a:avLst/>
                  <a:gdLst>
                    <a:gd name="T0" fmla="*/ 40 w 60"/>
                    <a:gd name="T1" fmla="*/ 62 h 92"/>
                    <a:gd name="T2" fmla="*/ 40 w 60"/>
                    <a:gd name="T3" fmla="*/ 63 h 92"/>
                    <a:gd name="T4" fmla="*/ 38 w 60"/>
                    <a:gd name="T5" fmla="*/ 66 h 92"/>
                    <a:gd name="T6" fmla="*/ 59 w 60"/>
                    <a:gd name="T7" fmla="*/ 41 h 92"/>
                    <a:gd name="T8" fmla="*/ 42 w 60"/>
                    <a:gd name="T9" fmla="*/ 66 h 92"/>
                    <a:gd name="T10" fmla="*/ 36 w 60"/>
                    <a:gd name="T11" fmla="*/ 61 h 92"/>
                    <a:gd name="T12" fmla="*/ 58 w 60"/>
                    <a:gd name="T13" fmla="*/ 44 h 92"/>
                    <a:gd name="T14" fmla="*/ 56 w 60"/>
                    <a:gd name="T15" fmla="*/ 43 h 92"/>
                    <a:gd name="T16" fmla="*/ 56 w 60"/>
                    <a:gd name="T17" fmla="*/ 39 h 92"/>
                    <a:gd name="T18" fmla="*/ 53 w 60"/>
                    <a:gd name="T19" fmla="*/ 37 h 92"/>
                    <a:gd name="T20" fmla="*/ 49 w 60"/>
                    <a:gd name="T21" fmla="*/ 31 h 92"/>
                    <a:gd name="T22" fmla="*/ 42 w 60"/>
                    <a:gd name="T23" fmla="*/ 29 h 92"/>
                    <a:gd name="T24" fmla="*/ 33 w 60"/>
                    <a:gd name="T25" fmla="*/ 2 h 92"/>
                    <a:gd name="T26" fmla="*/ 25 w 60"/>
                    <a:gd name="T27" fmla="*/ 2 h 92"/>
                    <a:gd name="T28" fmla="*/ 14 w 60"/>
                    <a:gd name="T29" fmla="*/ 2 h 92"/>
                    <a:gd name="T30" fmla="*/ 8 w 60"/>
                    <a:gd name="T31" fmla="*/ 31 h 92"/>
                    <a:gd name="T32" fmla="*/ 8 w 60"/>
                    <a:gd name="T33" fmla="*/ 36 h 92"/>
                    <a:gd name="T34" fmla="*/ 4 w 60"/>
                    <a:gd name="T35" fmla="*/ 46 h 92"/>
                    <a:gd name="T36" fmla="*/ 4 w 60"/>
                    <a:gd name="T37" fmla="*/ 50 h 92"/>
                    <a:gd name="T38" fmla="*/ 12 w 60"/>
                    <a:gd name="T39" fmla="*/ 85 h 92"/>
                    <a:gd name="T40" fmla="*/ 15 w 60"/>
                    <a:gd name="T41" fmla="*/ 91 h 92"/>
                    <a:gd name="T42" fmla="*/ 19 w 60"/>
                    <a:gd name="T43" fmla="*/ 87 h 92"/>
                    <a:gd name="T44" fmla="*/ 20 w 60"/>
                    <a:gd name="T45" fmla="*/ 83 h 92"/>
                    <a:gd name="T46" fmla="*/ 21 w 60"/>
                    <a:gd name="T47" fmla="*/ 80 h 92"/>
                    <a:gd name="T48" fmla="*/ 23 w 60"/>
                    <a:gd name="T49" fmla="*/ 74 h 92"/>
                    <a:gd name="T50" fmla="*/ 24 w 60"/>
                    <a:gd name="T51" fmla="*/ 77 h 92"/>
                    <a:gd name="T52" fmla="*/ 25 w 60"/>
                    <a:gd name="T53" fmla="*/ 74 h 92"/>
                    <a:gd name="T54" fmla="*/ 27 w 60"/>
                    <a:gd name="T55" fmla="*/ 75 h 92"/>
                    <a:gd name="T56" fmla="*/ 25 w 60"/>
                    <a:gd name="T57" fmla="*/ 70 h 92"/>
                    <a:gd name="T58" fmla="*/ 27 w 60"/>
                    <a:gd name="T59" fmla="*/ 74 h 92"/>
                    <a:gd name="T60" fmla="*/ 27 w 60"/>
                    <a:gd name="T61" fmla="*/ 70 h 92"/>
                    <a:gd name="T62" fmla="*/ 28 w 60"/>
                    <a:gd name="T63" fmla="*/ 73 h 92"/>
                    <a:gd name="T64" fmla="*/ 28 w 60"/>
                    <a:gd name="T65" fmla="*/ 71 h 92"/>
                    <a:gd name="T66" fmla="*/ 29 w 60"/>
                    <a:gd name="T67" fmla="*/ 72 h 92"/>
                    <a:gd name="T68" fmla="*/ 31 w 60"/>
                    <a:gd name="T69" fmla="*/ 68 h 92"/>
                    <a:gd name="T70" fmla="*/ 33 w 60"/>
                    <a:gd name="T71" fmla="*/ 70 h 92"/>
                    <a:gd name="T72" fmla="*/ 34 w 60"/>
                    <a:gd name="T73" fmla="*/ 66 h 92"/>
                    <a:gd name="T74" fmla="*/ 35 w 60"/>
                    <a:gd name="T75" fmla="*/ 59 h 92"/>
                    <a:gd name="T76" fmla="*/ 37 w 60"/>
                    <a:gd name="T77" fmla="*/ 58 h 92"/>
                    <a:gd name="T78" fmla="*/ 38 w 60"/>
                    <a:gd name="T79" fmla="*/ 59 h 92"/>
                    <a:gd name="T80" fmla="*/ 41 w 60"/>
                    <a:gd name="T81" fmla="*/ 61 h 92"/>
                    <a:gd name="T82" fmla="*/ 41 w 60"/>
                    <a:gd name="T83" fmla="*/ 58 h 92"/>
                    <a:gd name="T84" fmla="*/ 42 w 60"/>
                    <a:gd name="T85" fmla="*/ 57 h 92"/>
                    <a:gd name="T86" fmla="*/ 44 w 60"/>
                    <a:gd name="T87" fmla="*/ 55 h 92"/>
                    <a:gd name="T88" fmla="*/ 45 w 60"/>
                    <a:gd name="T89" fmla="*/ 55 h 92"/>
                    <a:gd name="T90" fmla="*/ 48 w 60"/>
                    <a:gd name="T91" fmla="*/ 56 h 92"/>
                    <a:gd name="T92" fmla="*/ 48 w 60"/>
                    <a:gd name="T93" fmla="*/ 55 h 92"/>
                    <a:gd name="T94" fmla="*/ 49 w 60"/>
                    <a:gd name="T95" fmla="*/ 53 h 92"/>
                    <a:gd name="T96" fmla="*/ 50 w 60"/>
                    <a:gd name="T97" fmla="*/ 51 h 92"/>
                    <a:gd name="T98" fmla="*/ 53 w 60"/>
                    <a:gd name="T99" fmla="*/ 52 h 92"/>
                    <a:gd name="T100" fmla="*/ 54 w 60"/>
                    <a:gd name="T101" fmla="*/ 50 h 92"/>
                    <a:gd name="T102" fmla="*/ 54 w 60"/>
                    <a:gd name="T103" fmla="*/ 48 h 92"/>
                    <a:gd name="T104" fmla="*/ 57 w 60"/>
                    <a:gd name="T105" fmla="*/ 48 h 92"/>
                    <a:gd name="T106" fmla="*/ 59 w 60"/>
                    <a:gd name="T107" fmla="*/ 43 h 92"/>
                    <a:gd name="T108" fmla="*/ 60 w 60"/>
                    <a:gd name="T109" fmla="*/ 41 h 92"/>
                    <a:gd name="T110" fmla="*/ 27 w 60"/>
                    <a:gd name="T111" fmla="*/ 73 h 92"/>
                    <a:gd name="T112" fmla="*/ 27 w 60"/>
                    <a:gd name="T113" fmla="*/ 73 h 92"/>
                    <a:gd name="T114" fmla="*/ 27 w 60"/>
                    <a:gd name="T115" fmla="*/ 73 h 92"/>
                    <a:gd name="T116" fmla="*/ 43 w 60"/>
                    <a:gd name="T117" fmla="*/ 62 h 92"/>
                    <a:gd name="T118" fmla="*/ 43 w 60"/>
                    <a:gd name="T119" fmla="*/ 57 h 92"/>
                    <a:gd name="T120" fmla="*/ 44 w 60"/>
                    <a:gd name="T121" fmla="*/ 61 h 92"/>
                    <a:gd name="T122" fmla="*/ 53 w 60"/>
                    <a:gd name="T123" fmla="*/ 5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92">
                      <a:moveTo>
                        <a:pt x="37" y="65"/>
                      </a:moveTo>
                      <a:cubicBezTo>
                        <a:pt x="38" y="65"/>
                        <a:pt x="38" y="65"/>
                        <a:pt x="38" y="65"/>
                      </a:cubicBezTo>
                      <a:cubicBezTo>
                        <a:pt x="38" y="64"/>
                        <a:pt x="38" y="64"/>
                        <a:pt x="38" y="64"/>
                      </a:cubicBezTo>
                      <a:cubicBezTo>
                        <a:pt x="38" y="64"/>
                        <a:pt x="38" y="64"/>
                        <a:pt x="38" y="64"/>
                      </a:cubicBezTo>
                      <a:cubicBezTo>
                        <a:pt x="38" y="64"/>
                        <a:pt x="38" y="64"/>
                        <a:pt x="38" y="64"/>
                      </a:cubicBezTo>
                      <a:cubicBezTo>
                        <a:pt x="38" y="64"/>
                        <a:pt x="38" y="64"/>
                        <a:pt x="38" y="64"/>
                      </a:cubicBezTo>
                      <a:cubicBezTo>
                        <a:pt x="38" y="64"/>
                        <a:pt x="38" y="64"/>
                        <a:pt x="38" y="64"/>
                      </a:cubicBezTo>
                      <a:cubicBezTo>
                        <a:pt x="37" y="64"/>
                        <a:pt x="37" y="64"/>
                        <a:pt x="37" y="64"/>
                      </a:cubicBezTo>
                      <a:cubicBezTo>
                        <a:pt x="37" y="64"/>
                        <a:pt x="37" y="64"/>
                        <a:pt x="37" y="64"/>
                      </a:cubicBezTo>
                      <a:cubicBezTo>
                        <a:pt x="36" y="65"/>
                        <a:pt x="36" y="65"/>
                        <a:pt x="36" y="65"/>
                      </a:cubicBezTo>
                      <a:cubicBezTo>
                        <a:pt x="36" y="65"/>
                        <a:pt x="36" y="65"/>
                        <a:pt x="36" y="65"/>
                      </a:cubicBezTo>
                      <a:cubicBezTo>
                        <a:pt x="36" y="65"/>
                        <a:pt x="36" y="65"/>
                        <a:pt x="36" y="65"/>
                      </a:cubicBezTo>
                      <a:cubicBezTo>
                        <a:pt x="37" y="65"/>
                        <a:pt x="37" y="65"/>
                        <a:pt x="37" y="65"/>
                      </a:cubicBezTo>
                      <a:cubicBezTo>
                        <a:pt x="37" y="65"/>
                        <a:pt x="37" y="65"/>
                        <a:pt x="37" y="65"/>
                      </a:cubicBezTo>
                      <a:cubicBezTo>
                        <a:pt x="37" y="65"/>
                        <a:pt x="37" y="65"/>
                        <a:pt x="37" y="65"/>
                      </a:cubicBezTo>
                      <a:cubicBezTo>
                        <a:pt x="37" y="65"/>
                        <a:pt x="37" y="65"/>
                        <a:pt x="37" y="65"/>
                      </a:cubicBezTo>
                      <a:close/>
                      <a:moveTo>
                        <a:pt x="40" y="63"/>
                      </a:moveTo>
                      <a:cubicBezTo>
                        <a:pt x="40" y="63"/>
                        <a:pt x="40" y="63"/>
                        <a:pt x="40" y="63"/>
                      </a:cubicBezTo>
                      <a:cubicBezTo>
                        <a:pt x="40" y="62"/>
                        <a:pt x="40" y="62"/>
                        <a:pt x="40" y="62"/>
                      </a:cubicBezTo>
                      <a:cubicBezTo>
                        <a:pt x="40" y="62"/>
                        <a:pt x="40" y="62"/>
                        <a:pt x="40" y="62"/>
                      </a:cubicBezTo>
                      <a:cubicBezTo>
                        <a:pt x="40" y="62"/>
                        <a:pt x="40" y="62"/>
                        <a:pt x="40" y="62"/>
                      </a:cubicBezTo>
                      <a:cubicBezTo>
                        <a:pt x="40" y="62"/>
                        <a:pt x="40" y="62"/>
                        <a:pt x="40" y="62"/>
                      </a:cubicBezTo>
                      <a:cubicBezTo>
                        <a:pt x="40" y="62"/>
                        <a:pt x="40" y="62"/>
                        <a:pt x="40" y="62"/>
                      </a:cubicBezTo>
                      <a:cubicBezTo>
                        <a:pt x="40" y="62"/>
                        <a:pt x="40" y="62"/>
                        <a:pt x="40" y="62"/>
                      </a:cubicBezTo>
                      <a:cubicBezTo>
                        <a:pt x="40" y="61"/>
                        <a:pt x="40" y="61"/>
                        <a:pt x="40" y="61"/>
                      </a:cubicBezTo>
                      <a:cubicBezTo>
                        <a:pt x="40" y="61"/>
                        <a:pt x="40" y="61"/>
                        <a:pt x="40" y="61"/>
                      </a:cubicBezTo>
                      <a:cubicBezTo>
                        <a:pt x="39" y="61"/>
                        <a:pt x="39" y="61"/>
                        <a:pt x="39" y="61"/>
                      </a:cubicBezTo>
                      <a:cubicBezTo>
                        <a:pt x="39" y="61"/>
                        <a:pt x="39" y="61"/>
                        <a:pt x="39" y="61"/>
                      </a:cubicBezTo>
                      <a:cubicBezTo>
                        <a:pt x="39" y="61"/>
                        <a:pt x="39" y="61"/>
                        <a:pt x="39" y="61"/>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3"/>
                        <a:pt x="39" y="63"/>
                        <a:pt x="39" y="63"/>
                      </a:cubicBezTo>
                      <a:cubicBezTo>
                        <a:pt x="39" y="63"/>
                        <a:pt x="39" y="63"/>
                        <a:pt x="39" y="63"/>
                      </a:cubicBezTo>
                      <a:cubicBezTo>
                        <a:pt x="39" y="63"/>
                        <a:pt x="39" y="63"/>
                        <a:pt x="39" y="63"/>
                      </a:cubicBezTo>
                      <a:cubicBezTo>
                        <a:pt x="39" y="63"/>
                        <a:pt x="39" y="63"/>
                        <a:pt x="39" y="63"/>
                      </a:cubicBezTo>
                      <a:cubicBezTo>
                        <a:pt x="39" y="63"/>
                        <a:pt x="39" y="63"/>
                        <a:pt x="39" y="63"/>
                      </a:cubicBezTo>
                      <a:cubicBezTo>
                        <a:pt x="40" y="63"/>
                        <a:pt x="40" y="63"/>
                        <a:pt x="40" y="63"/>
                      </a:cubicBezTo>
                      <a:cubicBezTo>
                        <a:pt x="40" y="63"/>
                        <a:pt x="40" y="63"/>
                        <a:pt x="40" y="63"/>
                      </a:cubicBezTo>
                      <a:cubicBezTo>
                        <a:pt x="41" y="63"/>
                        <a:pt x="41" y="63"/>
                        <a:pt x="41" y="63"/>
                      </a:cubicBezTo>
                      <a:cubicBezTo>
                        <a:pt x="40" y="63"/>
                        <a:pt x="40" y="63"/>
                        <a:pt x="40" y="63"/>
                      </a:cubicBezTo>
                      <a:close/>
                      <a:moveTo>
                        <a:pt x="36" y="60"/>
                      </a:moveTo>
                      <a:cubicBezTo>
                        <a:pt x="36" y="60"/>
                        <a:pt x="36" y="60"/>
                        <a:pt x="36" y="60"/>
                      </a:cubicBezTo>
                      <a:cubicBezTo>
                        <a:pt x="35" y="60"/>
                        <a:pt x="35" y="60"/>
                        <a:pt x="35" y="60"/>
                      </a:cubicBezTo>
                      <a:cubicBezTo>
                        <a:pt x="35" y="61"/>
                        <a:pt x="35" y="61"/>
                        <a:pt x="35" y="61"/>
                      </a:cubicBezTo>
                      <a:cubicBezTo>
                        <a:pt x="36" y="61"/>
                        <a:pt x="36" y="61"/>
                        <a:pt x="36" y="61"/>
                      </a:cubicBezTo>
                      <a:cubicBezTo>
                        <a:pt x="36" y="61"/>
                        <a:pt x="36" y="61"/>
                        <a:pt x="36" y="61"/>
                      </a:cubicBezTo>
                      <a:cubicBezTo>
                        <a:pt x="36" y="61"/>
                        <a:pt x="36" y="61"/>
                        <a:pt x="36" y="61"/>
                      </a:cubicBezTo>
                      <a:cubicBezTo>
                        <a:pt x="36" y="60"/>
                        <a:pt x="36" y="60"/>
                        <a:pt x="36" y="60"/>
                      </a:cubicBezTo>
                      <a:cubicBezTo>
                        <a:pt x="36" y="60"/>
                        <a:pt x="36" y="60"/>
                        <a:pt x="36" y="60"/>
                      </a:cubicBezTo>
                      <a:cubicBezTo>
                        <a:pt x="36" y="60"/>
                        <a:pt x="36" y="60"/>
                        <a:pt x="36" y="60"/>
                      </a:cubicBezTo>
                      <a:close/>
                      <a:moveTo>
                        <a:pt x="39" y="65"/>
                      </a:moveTo>
                      <a:cubicBezTo>
                        <a:pt x="38" y="65"/>
                        <a:pt x="38" y="65"/>
                        <a:pt x="38" y="65"/>
                      </a:cubicBezTo>
                      <a:cubicBezTo>
                        <a:pt x="38" y="65"/>
                        <a:pt x="38" y="65"/>
                        <a:pt x="38" y="65"/>
                      </a:cubicBezTo>
                      <a:cubicBezTo>
                        <a:pt x="37" y="65"/>
                        <a:pt x="37" y="65"/>
                        <a:pt x="37" y="65"/>
                      </a:cubicBezTo>
                      <a:cubicBezTo>
                        <a:pt x="37" y="65"/>
                        <a:pt x="37" y="65"/>
                        <a:pt x="37" y="65"/>
                      </a:cubicBezTo>
                      <a:cubicBezTo>
                        <a:pt x="37" y="65"/>
                        <a:pt x="37" y="65"/>
                        <a:pt x="37" y="65"/>
                      </a:cubicBezTo>
                      <a:cubicBezTo>
                        <a:pt x="37" y="65"/>
                        <a:pt x="37" y="65"/>
                        <a:pt x="37" y="65"/>
                      </a:cubicBezTo>
                      <a:cubicBezTo>
                        <a:pt x="38" y="66"/>
                        <a:pt x="38" y="66"/>
                        <a:pt x="38" y="66"/>
                      </a:cubicBezTo>
                      <a:cubicBezTo>
                        <a:pt x="38" y="66"/>
                        <a:pt x="38" y="66"/>
                        <a:pt x="38" y="66"/>
                      </a:cubicBezTo>
                      <a:cubicBezTo>
                        <a:pt x="38" y="66"/>
                        <a:pt x="38" y="66"/>
                        <a:pt x="38" y="66"/>
                      </a:cubicBezTo>
                      <a:cubicBezTo>
                        <a:pt x="38" y="66"/>
                        <a:pt x="38" y="66"/>
                        <a:pt x="38"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5"/>
                        <a:pt x="39" y="65"/>
                        <a:pt x="39" y="65"/>
                      </a:cubicBezTo>
                      <a:close/>
                      <a:moveTo>
                        <a:pt x="28" y="73"/>
                      </a:moveTo>
                      <a:cubicBezTo>
                        <a:pt x="28" y="73"/>
                        <a:pt x="28" y="73"/>
                        <a:pt x="28" y="73"/>
                      </a:cubicBezTo>
                      <a:cubicBezTo>
                        <a:pt x="28" y="74"/>
                        <a:pt x="28" y="74"/>
                        <a:pt x="28" y="74"/>
                      </a:cubicBezTo>
                      <a:cubicBezTo>
                        <a:pt x="28" y="74"/>
                        <a:pt x="28" y="74"/>
                        <a:pt x="28" y="74"/>
                      </a:cubicBezTo>
                      <a:cubicBezTo>
                        <a:pt x="28" y="74"/>
                        <a:pt x="28" y="74"/>
                        <a:pt x="28" y="74"/>
                      </a:cubicBezTo>
                      <a:cubicBezTo>
                        <a:pt x="28" y="74"/>
                        <a:pt x="28" y="74"/>
                        <a:pt x="28" y="74"/>
                      </a:cubicBezTo>
                      <a:cubicBezTo>
                        <a:pt x="28" y="74"/>
                        <a:pt x="28" y="74"/>
                        <a:pt x="28" y="74"/>
                      </a:cubicBezTo>
                      <a:lnTo>
                        <a:pt x="28" y="73"/>
                      </a:lnTo>
                      <a:close/>
                      <a:moveTo>
                        <a:pt x="58" y="41"/>
                      </a:moveTo>
                      <a:cubicBezTo>
                        <a:pt x="59" y="42"/>
                        <a:pt x="59" y="42"/>
                        <a:pt x="59" y="42"/>
                      </a:cubicBezTo>
                      <a:cubicBezTo>
                        <a:pt x="59" y="41"/>
                        <a:pt x="59" y="41"/>
                        <a:pt x="59" y="41"/>
                      </a:cubicBezTo>
                      <a:cubicBezTo>
                        <a:pt x="59" y="41"/>
                        <a:pt x="59" y="41"/>
                        <a:pt x="59" y="41"/>
                      </a:cubicBezTo>
                      <a:cubicBezTo>
                        <a:pt x="59" y="40"/>
                        <a:pt x="59" y="40"/>
                        <a:pt x="59" y="40"/>
                      </a:cubicBezTo>
                      <a:cubicBezTo>
                        <a:pt x="59" y="40"/>
                        <a:pt x="59" y="40"/>
                        <a:pt x="59" y="40"/>
                      </a:cubicBezTo>
                      <a:cubicBezTo>
                        <a:pt x="59" y="40"/>
                        <a:pt x="59" y="40"/>
                        <a:pt x="59" y="40"/>
                      </a:cubicBezTo>
                      <a:cubicBezTo>
                        <a:pt x="59" y="40"/>
                        <a:pt x="59" y="40"/>
                        <a:pt x="59" y="40"/>
                      </a:cubicBezTo>
                      <a:cubicBezTo>
                        <a:pt x="58" y="40"/>
                        <a:pt x="58" y="40"/>
                        <a:pt x="58" y="40"/>
                      </a:cubicBezTo>
                      <a:cubicBezTo>
                        <a:pt x="58" y="40"/>
                        <a:pt x="58" y="40"/>
                        <a:pt x="58" y="40"/>
                      </a:cubicBezTo>
                      <a:cubicBezTo>
                        <a:pt x="58" y="40"/>
                        <a:pt x="58" y="40"/>
                        <a:pt x="58" y="40"/>
                      </a:cubicBezTo>
                      <a:cubicBezTo>
                        <a:pt x="58" y="40"/>
                        <a:pt x="58" y="40"/>
                        <a:pt x="58" y="40"/>
                      </a:cubicBezTo>
                      <a:cubicBezTo>
                        <a:pt x="58" y="41"/>
                        <a:pt x="58" y="41"/>
                        <a:pt x="58" y="41"/>
                      </a:cubicBezTo>
                      <a:cubicBezTo>
                        <a:pt x="58" y="41"/>
                        <a:pt x="58" y="41"/>
                        <a:pt x="58" y="41"/>
                      </a:cubicBezTo>
                      <a:close/>
                      <a:moveTo>
                        <a:pt x="41" y="65"/>
                      </a:moveTo>
                      <a:cubicBezTo>
                        <a:pt x="41" y="64"/>
                        <a:pt x="41" y="64"/>
                        <a:pt x="41" y="64"/>
                      </a:cubicBezTo>
                      <a:cubicBezTo>
                        <a:pt x="41" y="64"/>
                        <a:pt x="41" y="64"/>
                        <a:pt x="41" y="64"/>
                      </a:cubicBezTo>
                      <a:cubicBezTo>
                        <a:pt x="41" y="65"/>
                        <a:pt x="41" y="65"/>
                        <a:pt x="41" y="65"/>
                      </a:cubicBezTo>
                      <a:cubicBezTo>
                        <a:pt x="41" y="65"/>
                        <a:pt x="41" y="65"/>
                        <a:pt x="41" y="65"/>
                      </a:cubicBezTo>
                      <a:cubicBezTo>
                        <a:pt x="41" y="65"/>
                        <a:pt x="41" y="65"/>
                        <a:pt x="41" y="65"/>
                      </a:cubicBezTo>
                      <a:cubicBezTo>
                        <a:pt x="41" y="66"/>
                        <a:pt x="41" y="66"/>
                        <a:pt x="41" y="66"/>
                      </a:cubicBezTo>
                      <a:cubicBezTo>
                        <a:pt x="41" y="66"/>
                        <a:pt x="41" y="66"/>
                        <a:pt x="41" y="66"/>
                      </a:cubicBezTo>
                      <a:cubicBezTo>
                        <a:pt x="41" y="66"/>
                        <a:pt x="41" y="66"/>
                        <a:pt x="41" y="66"/>
                      </a:cubicBezTo>
                      <a:cubicBezTo>
                        <a:pt x="41" y="66"/>
                        <a:pt x="41" y="66"/>
                        <a:pt x="41" y="66"/>
                      </a:cubicBezTo>
                      <a:cubicBezTo>
                        <a:pt x="42" y="66"/>
                        <a:pt x="42" y="66"/>
                        <a:pt x="42" y="66"/>
                      </a:cubicBezTo>
                      <a:cubicBezTo>
                        <a:pt x="42" y="65"/>
                        <a:pt x="42" y="65"/>
                        <a:pt x="42" y="65"/>
                      </a:cubicBezTo>
                      <a:lnTo>
                        <a:pt x="41" y="65"/>
                      </a:lnTo>
                      <a:close/>
                      <a:moveTo>
                        <a:pt x="58" y="42"/>
                      </a:moveTo>
                      <a:cubicBezTo>
                        <a:pt x="58" y="42"/>
                        <a:pt x="58" y="42"/>
                        <a:pt x="58" y="42"/>
                      </a:cubicBezTo>
                      <a:cubicBezTo>
                        <a:pt x="59" y="42"/>
                        <a:pt x="59" y="42"/>
                        <a:pt x="59" y="42"/>
                      </a:cubicBezTo>
                      <a:cubicBezTo>
                        <a:pt x="59" y="42"/>
                        <a:pt x="59" y="42"/>
                        <a:pt x="59" y="42"/>
                      </a:cubicBezTo>
                      <a:cubicBezTo>
                        <a:pt x="58" y="42"/>
                        <a:pt x="58" y="42"/>
                        <a:pt x="58" y="42"/>
                      </a:cubicBezTo>
                      <a:cubicBezTo>
                        <a:pt x="58" y="41"/>
                        <a:pt x="58" y="41"/>
                        <a:pt x="58" y="41"/>
                      </a:cubicBezTo>
                      <a:cubicBezTo>
                        <a:pt x="58" y="41"/>
                        <a:pt x="58" y="41"/>
                        <a:pt x="58" y="41"/>
                      </a:cubicBezTo>
                      <a:cubicBezTo>
                        <a:pt x="58" y="42"/>
                        <a:pt x="58" y="42"/>
                        <a:pt x="58" y="42"/>
                      </a:cubicBezTo>
                      <a:cubicBezTo>
                        <a:pt x="58" y="42"/>
                        <a:pt x="58" y="42"/>
                        <a:pt x="58" y="42"/>
                      </a:cubicBezTo>
                      <a:close/>
                      <a:moveTo>
                        <a:pt x="36" y="61"/>
                      </a:moveTo>
                      <a:cubicBezTo>
                        <a:pt x="35" y="62"/>
                        <a:pt x="35" y="62"/>
                        <a:pt x="35" y="62"/>
                      </a:cubicBezTo>
                      <a:cubicBezTo>
                        <a:pt x="36" y="62"/>
                        <a:pt x="36" y="62"/>
                        <a:pt x="36" y="62"/>
                      </a:cubicBezTo>
                      <a:cubicBezTo>
                        <a:pt x="36" y="62"/>
                        <a:pt x="36" y="62"/>
                        <a:pt x="36" y="62"/>
                      </a:cubicBezTo>
                      <a:cubicBezTo>
                        <a:pt x="36" y="62"/>
                        <a:pt x="36" y="62"/>
                        <a:pt x="36" y="62"/>
                      </a:cubicBezTo>
                      <a:cubicBezTo>
                        <a:pt x="36" y="63"/>
                        <a:pt x="36" y="63"/>
                        <a:pt x="36" y="63"/>
                      </a:cubicBezTo>
                      <a:cubicBezTo>
                        <a:pt x="36" y="63"/>
                        <a:pt x="36" y="63"/>
                        <a:pt x="36" y="63"/>
                      </a:cubicBezTo>
                      <a:cubicBezTo>
                        <a:pt x="36" y="63"/>
                        <a:pt x="36" y="63"/>
                        <a:pt x="36" y="63"/>
                      </a:cubicBezTo>
                      <a:cubicBezTo>
                        <a:pt x="36" y="62"/>
                        <a:pt x="36" y="62"/>
                        <a:pt x="36" y="62"/>
                      </a:cubicBezTo>
                      <a:cubicBezTo>
                        <a:pt x="36" y="61"/>
                        <a:pt x="36" y="61"/>
                        <a:pt x="36" y="61"/>
                      </a:cubicBezTo>
                      <a:cubicBezTo>
                        <a:pt x="36" y="61"/>
                        <a:pt x="36" y="61"/>
                        <a:pt x="36" y="61"/>
                      </a:cubicBezTo>
                      <a:close/>
                      <a:moveTo>
                        <a:pt x="56" y="49"/>
                      </a:moveTo>
                      <a:cubicBezTo>
                        <a:pt x="56" y="49"/>
                        <a:pt x="56" y="49"/>
                        <a:pt x="56" y="49"/>
                      </a:cubicBezTo>
                      <a:cubicBezTo>
                        <a:pt x="56" y="49"/>
                        <a:pt x="56" y="49"/>
                        <a:pt x="56" y="49"/>
                      </a:cubicBezTo>
                      <a:cubicBezTo>
                        <a:pt x="56" y="49"/>
                        <a:pt x="56" y="49"/>
                        <a:pt x="56" y="49"/>
                      </a:cubicBezTo>
                      <a:cubicBezTo>
                        <a:pt x="57" y="49"/>
                        <a:pt x="57" y="49"/>
                        <a:pt x="57" y="49"/>
                      </a:cubicBezTo>
                      <a:cubicBezTo>
                        <a:pt x="57" y="49"/>
                        <a:pt x="57" y="49"/>
                        <a:pt x="57" y="49"/>
                      </a:cubicBezTo>
                      <a:cubicBezTo>
                        <a:pt x="56" y="49"/>
                        <a:pt x="56" y="49"/>
                        <a:pt x="56" y="49"/>
                      </a:cubicBezTo>
                      <a:close/>
                      <a:moveTo>
                        <a:pt x="59" y="43"/>
                      </a:moveTo>
                      <a:cubicBezTo>
                        <a:pt x="59" y="43"/>
                        <a:pt x="59" y="43"/>
                        <a:pt x="59" y="43"/>
                      </a:cubicBezTo>
                      <a:cubicBezTo>
                        <a:pt x="59" y="43"/>
                        <a:pt x="59" y="43"/>
                        <a:pt x="59" y="43"/>
                      </a:cubicBezTo>
                      <a:cubicBezTo>
                        <a:pt x="59" y="43"/>
                        <a:pt x="59" y="43"/>
                        <a:pt x="59" y="43"/>
                      </a:cubicBezTo>
                      <a:cubicBezTo>
                        <a:pt x="59" y="43"/>
                        <a:pt x="59" y="43"/>
                        <a:pt x="59" y="43"/>
                      </a:cubicBezTo>
                      <a:cubicBezTo>
                        <a:pt x="59" y="43"/>
                        <a:pt x="59" y="43"/>
                        <a:pt x="59" y="43"/>
                      </a:cubicBezTo>
                      <a:cubicBezTo>
                        <a:pt x="59" y="43"/>
                        <a:pt x="59" y="43"/>
                        <a:pt x="59" y="43"/>
                      </a:cubicBezTo>
                      <a:cubicBezTo>
                        <a:pt x="58" y="43"/>
                        <a:pt x="58" y="43"/>
                        <a:pt x="58" y="43"/>
                      </a:cubicBezTo>
                      <a:cubicBezTo>
                        <a:pt x="58" y="42"/>
                        <a:pt x="58" y="42"/>
                        <a:pt x="58" y="42"/>
                      </a:cubicBezTo>
                      <a:cubicBezTo>
                        <a:pt x="58" y="42"/>
                        <a:pt x="58" y="42"/>
                        <a:pt x="58" y="42"/>
                      </a:cubicBezTo>
                      <a:cubicBezTo>
                        <a:pt x="58" y="43"/>
                        <a:pt x="58" y="43"/>
                        <a:pt x="58" y="43"/>
                      </a:cubicBezTo>
                      <a:cubicBezTo>
                        <a:pt x="58" y="44"/>
                        <a:pt x="58" y="44"/>
                        <a:pt x="58" y="44"/>
                      </a:cubicBezTo>
                      <a:cubicBezTo>
                        <a:pt x="58" y="44"/>
                        <a:pt x="58" y="44"/>
                        <a:pt x="58" y="44"/>
                      </a:cubicBezTo>
                      <a:cubicBezTo>
                        <a:pt x="58" y="44"/>
                        <a:pt x="58" y="44"/>
                        <a:pt x="58" y="44"/>
                      </a:cubicBezTo>
                      <a:cubicBezTo>
                        <a:pt x="58" y="43"/>
                        <a:pt x="58" y="43"/>
                        <a:pt x="58" y="43"/>
                      </a:cubicBezTo>
                      <a:cubicBezTo>
                        <a:pt x="57" y="43"/>
                        <a:pt x="57" y="43"/>
                        <a:pt x="57" y="43"/>
                      </a:cubicBezTo>
                      <a:cubicBezTo>
                        <a:pt x="57" y="43"/>
                        <a:pt x="57" y="43"/>
                        <a:pt x="57" y="43"/>
                      </a:cubicBezTo>
                      <a:cubicBezTo>
                        <a:pt x="57" y="43"/>
                        <a:pt x="57" y="43"/>
                        <a:pt x="57" y="43"/>
                      </a:cubicBezTo>
                      <a:cubicBezTo>
                        <a:pt x="57" y="43"/>
                        <a:pt x="57" y="43"/>
                        <a:pt x="57" y="43"/>
                      </a:cubicBezTo>
                      <a:cubicBezTo>
                        <a:pt x="58" y="43"/>
                        <a:pt x="58" y="43"/>
                        <a:pt x="58" y="43"/>
                      </a:cubicBezTo>
                      <a:cubicBezTo>
                        <a:pt x="57" y="43"/>
                        <a:pt x="57" y="43"/>
                        <a:pt x="57" y="43"/>
                      </a:cubicBezTo>
                      <a:cubicBezTo>
                        <a:pt x="58" y="44"/>
                        <a:pt x="58" y="44"/>
                        <a:pt x="58" y="44"/>
                      </a:cubicBezTo>
                      <a:cubicBezTo>
                        <a:pt x="57" y="44"/>
                        <a:pt x="57" y="44"/>
                        <a:pt x="57" y="44"/>
                      </a:cubicBezTo>
                      <a:cubicBezTo>
                        <a:pt x="57" y="43"/>
                        <a:pt x="57" y="43"/>
                        <a:pt x="57" y="43"/>
                      </a:cubicBezTo>
                      <a:cubicBezTo>
                        <a:pt x="57" y="43"/>
                        <a:pt x="57" y="43"/>
                        <a:pt x="57" y="43"/>
                      </a:cubicBezTo>
                      <a:cubicBezTo>
                        <a:pt x="57" y="44"/>
                        <a:pt x="57" y="44"/>
                        <a:pt x="57" y="44"/>
                      </a:cubicBezTo>
                      <a:cubicBezTo>
                        <a:pt x="57" y="44"/>
                        <a:pt x="57" y="44"/>
                        <a:pt x="57" y="44"/>
                      </a:cubicBezTo>
                      <a:cubicBezTo>
                        <a:pt x="57" y="44"/>
                        <a:pt x="57" y="44"/>
                        <a:pt x="57" y="44"/>
                      </a:cubicBezTo>
                      <a:cubicBezTo>
                        <a:pt x="57" y="44"/>
                        <a:pt x="57" y="44"/>
                        <a:pt x="57" y="44"/>
                      </a:cubicBezTo>
                      <a:cubicBezTo>
                        <a:pt x="56" y="43"/>
                        <a:pt x="56" y="43"/>
                        <a:pt x="56" y="43"/>
                      </a:cubicBezTo>
                      <a:cubicBezTo>
                        <a:pt x="56" y="43"/>
                        <a:pt x="56" y="43"/>
                        <a:pt x="56" y="43"/>
                      </a:cubicBezTo>
                      <a:cubicBezTo>
                        <a:pt x="56" y="43"/>
                        <a:pt x="56" y="43"/>
                        <a:pt x="56" y="43"/>
                      </a:cubicBezTo>
                      <a:cubicBezTo>
                        <a:pt x="56" y="43"/>
                        <a:pt x="56" y="43"/>
                        <a:pt x="56" y="43"/>
                      </a:cubicBezTo>
                      <a:cubicBezTo>
                        <a:pt x="56" y="43"/>
                        <a:pt x="56" y="43"/>
                        <a:pt x="56" y="43"/>
                      </a:cubicBezTo>
                      <a:cubicBezTo>
                        <a:pt x="57" y="43"/>
                        <a:pt x="57" y="43"/>
                        <a:pt x="57" y="43"/>
                      </a:cubicBezTo>
                      <a:cubicBezTo>
                        <a:pt x="57" y="43"/>
                        <a:pt x="57" y="43"/>
                        <a:pt x="57" y="43"/>
                      </a:cubicBezTo>
                      <a:cubicBezTo>
                        <a:pt x="57" y="43"/>
                        <a:pt x="57" y="43"/>
                        <a:pt x="57" y="43"/>
                      </a:cubicBezTo>
                      <a:cubicBezTo>
                        <a:pt x="57" y="43"/>
                        <a:pt x="57" y="43"/>
                        <a:pt x="57" y="43"/>
                      </a:cubicBezTo>
                      <a:cubicBezTo>
                        <a:pt x="57" y="42"/>
                        <a:pt x="57" y="42"/>
                        <a:pt x="57" y="42"/>
                      </a:cubicBezTo>
                      <a:cubicBezTo>
                        <a:pt x="57" y="42"/>
                        <a:pt x="57" y="42"/>
                        <a:pt x="57" y="42"/>
                      </a:cubicBezTo>
                      <a:cubicBezTo>
                        <a:pt x="57" y="42"/>
                        <a:pt x="57" y="42"/>
                        <a:pt x="57" y="42"/>
                      </a:cubicBezTo>
                      <a:cubicBezTo>
                        <a:pt x="57" y="42"/>
                        <a:pt x="57" y="42"/>
                        <a:pt x="57" y="42"/>
                      </a:cubicBezTo>
                      <a:cubicBezTo>
                        <a:pt x="57" y="42"/>
                        <a:pt x="57" y="42"/>
                        <a:pt x="57" y="42"/>
                      </a:cubicBezTo>
                      <a:cubicBezTo>
                        <a:pt x="57" y="42"/>
                        <a:pt x="57" y="42"/>
                        <a:pt x="57" y="42"/>
                      </a:cubicBezTo>
                      <a:cubicBezTo>
                        <a:pt x="58" y="42"/>
                        <a:pt x="58" y="42"/>
                        <a:pt x="58" y="42"/>
                      </a:cubicBezTo>
                      <a:cubicBezTo>
                        <a:pt x="58" y="42"/>
                        <a:pt x="58" y="42"/>
                        <a:pt x="58" y="42"/>
                      </a:cubicBezTo>
                      <a:cubicBezTo>
                        <a:pt x="58" y="41"/>
                        <a:pt x="58" y="41"/>
                        <a:pt x="58" y="41"/>
                      </a:cubicBezTo>
                      <a:cubicBezTo>
                        <a:pt x="58" y="41"/>
                        <a:pt x="58" y="41"/>
                        <a:pt x="58" y="41"/>
                      </a:cubicBezTo>
                      <a:cubicBezTo>
                        <a:pt x="57" y="41"/>
                        <a:pt x="57" y="41"/>
                        <a:pt x="57" y="41"/>
                      </a:cubicBezTo>
                      <a:cubicBezTo>
                        <a:pt x="57" y="40"/>
                        <a:pt x="57" y="40"/>
                        <a:pt x="57" y="40"/>
                      </a:cubicBezTo>
                      <a:cubicBezTo>
                        <a:pt x="57" y="40"/>
                        <a:pt x="57" y="40"/>
                        <a:pt x="57" y="40"/>
                      </a:cubicBezTo>
                      <a:cubicBezTo>
                        <a:pt x="57" y="40"/>
                        <a:pt x="57" y="40"/>
                        <a:pt x="57" y="40"/>
                      </a:cubicBezTo>
                      <a:cubicBezTo>
                        <a:pt x="56" y="40"/>
                        <a:pt x="56" y="40"/>
                        <a:pt x="56" y="40"/>
                      </a:cubicBezTo>
                      <a:cubicBezTo>
                        <a:pt x="56" y="40"/>
                        <a:pt x="56" y="40"/>
                        <a:pt x="56" y="40"/>
                      </a:cubicBezTo>
                      <a:cubicBezTo>
                        <a:pt x="56" y="39"/>
                        <a:pt x="56" y="39"/>
                        <a:pt x="56" y="39"/>
                      </a:cubicBezTo>
                      <a:cubicBezTo>
                        <a:pt x="56" y="39"/>
                        <a:pt x="56" y="39"/>
                        <a:pt x="56" y="39"/>
                      </a:cubicBezTo>
                      <a:cubicBezTo>
                        <a:pt x="56" y="39"/>
                        <a:pt x="56" y="39"/>
                        <a:pt x="56" y="39"/>
                      </a:cubicBezTo>
                      <a:cubicBezTo>
                        <a:pt x="55" y="39"/>
                        <a:pt x="55" y="39"/>
                        <a:pt x="55" y="39"/>
                      </a:cubicBezTo>
                      <a:cubicBezTo>
                        <a:pt x="55" y="39"/>
                        <a:pt x="55" y="39"/>
                        <a:pt x="55" y="39"/>
                      </a:cubicBezTo>
                      <a:cubicBezTo>
                        <a:pt x="55" y="39"/>
                        <a:pt x="55" y="39"/>
                        <a:pt x="55" y="39"/>
                      </a:cubicBezTo>
                      <a:cubicBezTo>
                        <a:pt x="55" y="39"/>
                        <a:pt x="55" y="39"/>
                        <a:pt x="55" y="39"/>
                      </a:cubicBezTo>
                      <a:cubicBezTo>
                        <a:pt x="55" y="38"/>
                        <a:pt x="55" y="38"/>
                        <a:pt x="55" y="38"/>
                      </a:cubicBezTo>
                      <a:cubicBezTo>
                        <a:pt x="55" y="38"/>
                        <a:pt x="55" y="38"/>
                        <a:pt x="55" y="38"/>
                      </a:cubicBezTo>
                      <a:cubicBezTo>
                        <a:pt x="55" y="38"/>
                        <a:pt x="55" y="38"/>
                        <a:pt x="55" y="38"/>
                      </a:cubicBezTo>
                      <a:cubicBezTo>
                        <a:pt x="55" y="38"/>
                        <a:pt x="55" y="38"/>
                        <a:pt x="55" y="38"/>
                      </a:cubicBezTo>
                      <a:cubicBezTo>
                        <a:pt x="55" y="38"/>
                        <a:pt x="55" y="38"/>
                        <a:pt x="55"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5" y="38"/>
                        <a:pt x="55" y="38"/>
                        <a:pt x="55" y="38"/>
                      </a:cubicBezTo>
                      <a:cubicBezTo>
                        <a:pt x="54" y="37"/>
                        <a:pt x="54" y="37"/>
                        <a:pt x="54" y="37"/>
                      </a:cubicBezTo>
                      <a:cubicBezTo>
                        <a:pt x="54" y="37"/>
                        <a:pt x="54" y="37"/>
                        <a:pt x="54" y="37"/>
                      </a:cubicBezTo>
                      <a:cubicBezTo>
                        <a:pt x="54" y="37"/>
                        <a:pt x="54" y="37"/>
                        <a:pt x="54" y="37"/>
                      </a:cubicBezTo>
                      <a:cubicBezTo>
                        <a:pt x="53" y="37"/>
                        <a:pt x="53" y="37"/>
                        <a:pt x="53" y="37"/>
                      </a:cubicBezTo>
                      <a:cubicBezTo>
                        <a:pt x="53" y="37"/>
                        <a:pt x="53" y="37"/>
                        <a:pt x="53" y="37"/>
                      </a:cubicBezTo>
                      <a:cubicBezTo>
                        <a:pt x="53" y="38"/>
                        <a:pt x="53" y="38"/>
                        <a:pt x="53" y="38"/>
                      </a:cubicBezTo>
                      <a:cubicBezTo>
                        <a:pt x="53" y="38"/>
                        <a:pt x="53" y="38"/>
                        <a:pt x="53" y="38"/>
                      </a:cubicBezTo>
                      <a:cubicBezTo>
                        <a:pt x="53" y="38"/>
                        <a:pt x="53" y="38"/>
                        <a:pt x="53" y="38"/>
                      </a:cubicBezTo>
                      <a:cubicBezTo>
                        <a:pt x="53" y="38"/>
                        <a:pt x="53" y="38"/>
                        <a:pt x="53" y="38"/>
                      </a:cubicBezTo>
                      <a:cubicBezTo>
                        <a:pt x="53" y="39"/>
                        <a:pt x="53" y="39"/>
                        <a:pt x="53" y="39"/>
                      </a:cubicBezTo>
                      <a:cubicBezTo>
                        <a:pt x="52" y="39"/>
                        <a:pt x="52" y="39"/>
                        <a:pt x="52" y="39"/>
                      </a:cubicBezTo>
                      <a:cubicBezTo>
                        <a:pt x="52" y="38"/>
                        <a:pt x="52" y="38"/>
                        <a:pt x="52" y="38"/>
                      </a:cubicBezTo>
                      <a:cubicBezTo>
                        <a:pt x="51" y="38"/>
                        <a:pt x="51" y="38"/>
                        <a:pt x="51" y="38"/>
                      </a:cubicBezTo>
                      <a:cubicBezTo>
                        <a:pt x="50" y="37"/>
                        <a:pt x="50" y="37"/>
                        <a:pt x="50" y="37"/>
                      </a:cubicBezTo>
                      <a:cubicBezTo>
                        <a:pt x="50" y="37"/>
                        <a:pt x="50" y="37"/>
                        <a:pt x="50" y="37"/>
                      </a:cubicBezTo>
                      <a:cubicBezTo>
                        <a:pt x="50" y="36"/>
                        <a:pt x="50" y="36"/>
                        <a:pt x="50" y="36"/>
                      </a:cubicBezTo>
                      <a:cubicBezTo>
                        <a:pt x="50" y="36"/>
                        <a:pt x="50" y="36"/>
                        <a:pt x="50" y="36"/>
                      </a:cubicBezTo>
                      <a:cubicBezTo>
                        <a:pt x="50" y="35"/>
                        <a:pt x="50" y="35"/>
                        <a:pt x="50" y="35"/>
                      </a:cubicBezTo>
                      <a:cubicBezTo>
                        <a:pt x="50" y="35"/>
                        <a:pt x="50" y="35"/>
                        <a:pt x="50" y="35"/>
                      </a:cubicBezTo>
                      <a:cubicBezTo>
                        <a:pt x="49" y="34"/>
                        <a:pt x="49" y="34"/>
                        <a:pt x="49" y="34"/>
                      </a:cubicBezTo>
                      <a:cubicBezTo>
                        <a:pt x="48" y="33"/>
                        <a:pt x="48" y="33"/>
                        <a:pt x="48" y="33"/>
                      </a:cubicBezTo>
                      <a:cubicBezTo>
                        <a:pt x="49" y="32"/>
                        <a:pt x="49" y="32"/>
                        <a:pt x="49" y="32"/>
                      </a:cubicBezTo>
                      <a:cubicBezTo>
                        <a:pt x="49" y="32"/>
                        <a:pt x="49" y="32"/>
                        <a:pt x="49" y="32"/>
                      </a:cubicBezTo>
                      <a:cubicBezTo>
                        <a:pt x="49" y="32"/>
                        <a:pt x="49" y="32"/>
                        <a:pt x="49" y="32"/>
                      </a:cubicBezTo>
                      <a:cubicBezTo>
                        <a:pt x="49" y="31"/>
                        <a:pt x="49" y="31"/>
                        <a:pt x="49" y="31"/>
                      </a:cubicBezTo>
                      <a:cubicBezTo>
                        <a:pt x="49" y="31"/>
                        <a:pt x="49" y="31"/>
                        <a:pt x="49" y="31"/>
                      </a:cubicBezTo>
                      <a:cubicBezTo>
                        <a:pt x="48" y="30"/>
                        <a:pt x="48" y="30"/>
                        <a:pt x="48" y="30"/>
                      </a:cubicBezTo>
                      <a:cubicBezTo>
                        <a:pt x="48" y="30"/>
                        <a:pt x="48" y="30"/>
                        <a:pt x="48" y="30"/>
                      </a:cubicBezTo>
                      <a:cubicBezTo>
                        <a:pt x="48" y="31"/>
                        <a:pt x="48" y="31"/>
                        <a:pt x="48" y="31"/>
                      </a:cubicBezTo>
                      <a:cubicBezTo>
                        <a:pt x="47" y="31"/>
                        <a:pt x="47" y="31"/>
                        <a:pt x="47" y="31"/>
                      </a:cubicBezTo>
                      <a:cubicBezTo>
                        <a:pt x="46" y="31"/>
                        <a:pt x="46" y="31"/>
                        <a:pt x="46" y="31"/>
                      </a:cubicBezTo>
                      <a:cubicBezTo>
                        <a:pt x="45" y="31"/>
                        <a:pt x="45" y="31"/>
                        <a:pt x="45" y="31"/>
                      </a:cubicBezTo>
                      <a:cubicBezTo>
                        <a:pt x="45" y="31"/>
                        <a:pt x="45" y="31"/>
                        <a:pt x="45" y="31"/>
                      </a:cubicBezTo>
                      <a:cubicBezTo>
                        <a:pt x="45" y="30"/>
                        <a:pt x="45" y="30"/>
                        <a:pt x="45"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3" y="30"/>
                        <a:pt x="43" y="30"/>
                        <a:pt x="43" y="30"/>
                      </a:cubicBezTo>
                      <a:cubicBezTo>
                        <a:pt x="43" y="29"/>
                        <a:pt x="43" y="29"/>
                        <a:pt x="43" y="29"/>
                      </a:cubicBezTo>
                      <a:cubicBezTo>
                        <a:pt x="42" y="29"/>
                        <a:pt x="42" y="29"/>
                        <a:pt x="42" y="29"/>
                      </a:cubicBezTo>
                      <a:cubicBezTo>
                        <a:pt x="43" y="28"/>
                        <a:pt x="43" y="28"/>
                        <a:pt x="43" y="28"/>
                      </a:cubicBezTo>
                      <a:cubicBezTo>
                        <a:pt x="43" y="28"/>
                        <a:pt x="43" y="28"/>
                        <a:pt x="43" y="28"/>
                      </a:cubicBezTo>
                      <a:cubicBezTo>
                        <a:pt x="43" y="28"/>
                        <a:pt x="43" y="28"/>
                        <a:pt x="43" y="28"/>
                      </a:cubicBezTo>
                      <a:cubicBezTo>
                        <a:pt x="43" y="27"/>
                        <a:pt x="43" y="27"/>
                        <a:pt x="43" y="27"/>
                      </a:cubicBezTo>
                      <a:cubicBezTo>
                        <a:pt x="42" y="27"/>
                        <a:pt x="42" y="27"/>
                        <a:pt x="42" y="27"/>
                      </a:cubicBezTo>
                      <a:cubicBezTo>
                        <a:pt x="42" y="27"/>
                        <a:pt x="42" y="27"/>
                        <a:pt x="42" y="27"/>
                      </a:cubicBezTo>
                      <a:cubicBezTo>
                        <a:pt x="42" y="26"/>
                        <a:pt x="42" y="26"/>
                        <a:pt x="42" y="26"/>
                      </a:cubicBezTo>
                      <a:cubicBezTo>
                        <a:pt x="42" y="26"/>
                        <a:pt x="42" y="26"/>
                        <a:pt x="42" y="26"/>
                      </a:cubicBezTo>
                      <a:cubicBezTo>
                        <a:pt x="42" y="26"/>
                        <a:pt x="42" y="26"/>
                        <a:pt x="42" y="26"/>
                      </a:cubicBezTo>
                      <a:cubicBezTo>
                        <a:pt x="42" y="26"/>
                        <a:pt x="42" y="26"/>
                        <a:pt x="42" y="26"/>
                      </a:cubicBezTo>
                      <a:cubicBezTo>
                        <a:pt x="42" y="25"/>
                        <a:pt x="42" y="25"/>
                        <a:pt x="42" y="25"/>
                      </a:cubicBezTo>
                      <a:cubicBezTo>
                        <a:pt x="42" y="25"/>
                        <a:pt x="42" y="25"/>
                        <a:pt x="42" y="25"/>
                      </a:cubicBezTo>
                      <a:cubicBezTo>
                        <a:pt x="42" y="25"/>
                        <a:pt x="42" y="25"/>
                        <a:pt x="42" y="25"/>
                      </a:cubicBezTo>
                      <a:cubicBezTo>
                        <a:pt x="42" y="25"/>
                        <a:pt x="42" y="25"/>
                        <a:pt x="42" y="25"/>
                      </a:cubicBezTo>
                      <a:cubicBezTo>
                        <a:pt x="40" y="18"/>
                        <a:pt x="37" y="11"/>
                        <a:pt x="35" y="4"/>
                      </a:cubicBezTo>
                      <a:cubicBezTo>
                        <a:pt x="35" y="4"/>
                        <a:pt x="35" y="4"/>
                        <a:pt x="35" y="4"/>
                      </a:cubicBezTo>
                      <a:cubicBezTo>
                        <a:pt x="35" y="3"/>
                        <a:pt x="35" y="3"/>
                        <a:pt x="35" y="3"/>
                      </a:cubicBezTo>
                      <a:cubicBezTo>
                        <a:pt x="34" y="3"/>
                        <a:pt x="34" y="3"/>
                        <a:pt x="34" y="3"/>
                      </a:cubicBezTo>
                      <a:cubicBezTo>
                        <a:pt x="34" y="3"/>
                        <a:pt x="34" y="3"/>
                        <a:pt x="34"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0" y="1"/>
                        <a:pt x="30" y="1"/>
                        <a:pt x="30" y="1"/>
                      </a:cubicBezTo>
                      <a:cubicBezTo>
                        <a:pt x="30" y="0"/>
                        <a:pt x="30" y="0"/>
                        <a:pt x="30" y="0"/>
                      </a:cubicBezTo>
                      <a:cubicBezTo>
                        <a:pt x="29" y="0"/>
                        <a:pt x="29" y="0"/>
                        <a:pt x="29" y="0"/>
                      </a:cubicBezTo>
                      <a:cubicBezTo>
                        <a:pt x="29" y="0"/>
                        <a:pt x="29" y="0"/>
                        <a:pt x="29" y="0"/>
                      </a:cubicBezTo>
                      <a:cubicBezTo>
                        <a:pt x="28" y="0"/>
                        <a:pt x="28" y="0"/>
                        <a:pt x="28" y="0"/>
                      </a:cubicBezTo>
                      <a:cubicBezTo>
                        <a:pt x="28" y="0"/>
                        <a:pt x="28" y="0"/>
                        <a:pt x="28" y="0"/>
                      </a:cubicBezTo>
                      <a:cubicBezTo>
                        <a:pt x="27" y="0"/>
                        <a:pt x="27" y="0"/>
                        <a:pt x="27" y="0"/>
                      </a:cubicBezTo>
                      <a:cubicBezTo>
                        <a:pt x="27" y="0"/>
                        <a:pt x="27" y="0"/>
                        <a:pt x="27" y="0"/>
                      </a:cubicBezTo>
                      <a:cubicBezTo>
                        <a:pt x="26" y="0"/>
                        <a:pt x="26" y="0"/>
                        <a:pt x="26" y="0"/>
                      </a:cubicBezTo>
                      <a:cubicBezTo>
                        <a:pt x="26" y="1"/>
                        <a:pt x="26" y="1"/>
                        <a:pt x="26" y="1"/>
                      </a:cubicBezTo>
                      <a:cubicBezTo>
                        <a:pt x="26" y="1"/>
                        <a:pt x="26" y="1"/>
                        <a:pt x="26" y="1"/>
                      </a:cubicBezTo>
                      <a:cubicBezTo>
                        <a:pt x="26" y="1"/>
                        <a:pt x="26" y="1"/>
                        <a:pt x="26" y="1"/>
                      </a:cubicBezTo>
                      <a:cubicBezTo>
                        <a:pt x="26" y="1"/>
                        <a:pt x="26" y="1"/>
                        <a:pt x="26" y="1"/>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3" y="3"/>
                        <a:pt x="23" y="3"/>
                        <a:pt x="23" y="3"/>
                      </a:cubicBezTo>
                      <a:cubicBezTo>
                        <a:pt x="23" y="3"/>
                        <a:pt x="23" y="3"/>
                        <a:pt x="23" y="3"/>
                      </a:cubicBezTo>
                      <a:cubicBezTo>
                        <a:pt x="23" y="3"/>
                        <a:pt x="23" y="3"/>
                        <a:pt x="23" y="3"/>
                      </a:cubicBezTo>
                      <a:cubicBezTo>
                        <a:pt x="23" y="3"/>
                        <a:pt x="23" y="3"/>
                        <a:pt x="23" y="3"/>
                      </a:cubicBezTo>
                      <a:cubicBezTo>
                        <a:pt x="23" y="4"/>
                        <a:pt x="23" y="4"/>
                        <a:pt x="23" y="4"/>
                      </a:cubicBezTo>
                      <a:cubicBezTo>
                        <a:pt x="22" y="4"/>
                        <a:pt x="22" y="4"/>
                        <a:pt x="22" y="4"/>
                      </a:cubicBezTo>
                      <a:cubicBezTo>
                        <a:pt x="21" y="4"/>
                        <a:pt x="21" y="4"/>
                        <a:pt x="21" y="4"/>
                      </a:cubicBezTo>
                      <a:cubicBezTo>
                        <a:pt x="20" y="5"/>
                        <a:pt x="20" y="5"/>
                        <a:pt x="20" y="5"/>
                      </a:cubicBezTo>
                      <a:cubicBezTo>
                        <a:pt x="20" y="6"/>
                        <a:pt x="20" y="6"/>
                        <a:pt x="20" y="6"/>
                      </a:cubicBezTo>
                      <a:cubicBezTo>
                        <a:pt x="18" y="5"/>
                        <a:pt x="18" y="5"/>
                        <a:pt x="18" y="5"/>
                      </a:cubicBezTo>
                      <a:cubicBezTo>
                        <a:pt x="17" y="5"/>
                        <a:pt x="17" y="5"/>
                        <a:pt x="17" y="5"/>
                      </a:cubicBezTo>
                      <a:cubicBezTo>
                        <a:pt x="17" y="4"/>
                        <a:pt x="17" y="4"/>
                        <a:pt x="17" y="4"/>
                      </a:cubicBezTo>
                      <a:cubicBezTo>
                        <a:pt x="17" y="3"/>
                        <a:pt x="17" y="3"/>
                        <a:pt x="17" y="3"/>
                      </a:cubicBezTo>
                      <a:cubicBezTo>
                        <a:pt x="17" y="2"/>
                        <a:pt x="17" y="2"/>
                        <a:pt x="17" y="2"/>
                      </a:cubicBezTo>
                      <a:cubicBezTo>
                        <a:pt x="16" y="2"/>
                        <a:pt x="16" y="2"/>
                        <a:pt x="16" y="2"/>
                      </a:cubicBezTo>
                      <a:cubicBezTo>
                        <a:pt x="16" y="1"/>
                        <a:pt x="16" y="1"/>
                        <a:pt x="16" y="1"/>
                      </a:cubicBezTo>
                      <a:cubicBezTo>
                        <a:pt x="14" y="2"/>
                        <a:pt x="14" y="2"/>
                        <a:pt x="14" y="2"/>
                      </a:cubicBezTo>
                      <a:cubicBezTo>
                        <a:pt x="14" y="2"/>
                        <a:pt x="14" y="2"/>
                        <a:pt x="14" y="2"/>
                      </a:cubicBezTo>
                      <a:cubicBezTo>
                        <a:pt x="14" y="2"/>
                        <a:pt x="14" y="2"/>
                        <a:pt x="14" y="2"/>
                      </a:cubicBezTo>
                      <a:cubicBezTo>
                        <a:pt x="13" y="2"/>
                        <a:pt x="13" y="2"/>
                        <a:pt x="13" y="2"/>
                      </a:cubicBezTo>
                      <a:cubicBezTo>
                        <a:pt x="12" y="8"/>
                        <a:pt x="10" y="14"/>
                        <a:pt x="8" y="19"/>
                      </a:cubicBezTo>
                      <a:cubicBezTo>
                        <a:pt x="8" y="20"/>
                        <a:pt x="8" y="20"/>
                        <a:pt x="8" y="20"/>
                      </a:cubicBezTo>
                      <a:cubicBezTo>
                        <a:pt x="8" y="22"/>
                        <a:pt x="8" y="23"/>
                        <a:pt x="8" y="24"/>
                      </a:cubicBezTo>
                      <a:cubicBezTo>
                        <a:pt x="8" y="25"/>
                        <a:pt x="8" y="25"/>
                        <a:pt x="8" y="25"/>
                      </a:cubicBezTo>
                      <a:cubicBezTo>
                        <a:pt x="8" y="26"/>
                        <a:pt x="8" y="26"/>
                        <a:pt x="8" y="26"/>
                      </a:cubicBezTo>
                      <a:cubicBezTo>
                        <a:pt x="7" y="26"/>
                        <a:pt x="7" y="26"/>
                        <a:pt x="7" y="26"/>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7" y="28"/>
                        <a:pt x="7" y="28"/>
                        <a:pt x="7" y="28"/>
                      </a:cubicBezTo>
                      <a:cubicBezTo>
                        <a:pt x="7" y="29"/>
                        <a:pt x="7" y="29"/>
                        <a:pt x="7" y="29"/>
                      </a:cubicBezTo>
                      <a:cubicBezTo>
                        <a:pt x="7" y="30"/>
                        <a:pt x="7" y="30"/>
                        <a:pt x="7" y="30"/>
                      </a:cubicBezTo>
                      <a:cubicBezTo>
                        <a:pt x="7" y="30"/>
                        <a:pt x="7" y="30"/>
                        <a:pt x="7" y="30"/>
                      </a:cubicBezTo>
                      <a:cubicBezTo>
                        <a:pt x="7" y="30"/>
                        <a:pt x="7" y="30"/>
                        <a:pt x="7" y="30"/>
                      </a:cubicBezTo>
                      <a:cubicBezTo>
                        <a:pt x="7" y="31"/>
                        <a:pt x="7" y="31"/>
                        <a:pt x="7" y="31"/>
                      </a:cubicBezTo>
                      <a:cubicBezTo>
                        <a:pt x="8" y="31"/>
                        <a:pt x="8" y="31"/>
                        <a:pt x="8" y="31"/>
                      </a:cubicBezTo>
                      <a:cubicBezTo>
                        <a:pt x="8" y="32"/>
                        <a:pt x="8" y="32"/>
                        <a:pt x="8"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4"/>
                        <a:pt x="7" y="34"/>
                        <a:pt x="7" y="34"/>
                      </a:cubicBezTo>
                      <a:cubicBezTo>
                        <a:pt x="7" y="34"/>
                        <a:pt x="7" y="34"/>
                        <a:pt x="7" y="34"/>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6"/>
                        <a:pt x="8" y="36"/>
                        <a:pt x="8" y="36"/>
                      </a:cubicBezTo>
                      <a:cubicBezTo>
                        <a:pt x="8" y="37"/>
                        <a:pt x="8" y="37"/>
                        <a:pt x="8" y="37"/>
                      </a:cubicBezTo>
                      <a:cubicBezTo>
                        <a:pt x="7" y="38"/>
                        <a:pt x="7" y="38"/>
                        <a:pt x="7" y="38"/>
                      </a:cubicBezTo>
                      <a:cubicBezTo>
                        <a:pt x="7" y="38"/>
                        <a:pt x="7" y="38"/>
                        <a:pt x="7" y="38"/>
                      </a:cubicBezTo>
                      <a:cubicBezTo>
                        <a:pt x="7" y="38"/>
                        <a:pt x="7" y="38"/>
                        <a:pt x="7" y="38"/>
                      </a:cubicBezTo>
                      <a:cubicBezTo>
                        <a:pt x="7" y="38"/>
                        <a:pt x="7" y="38"/>
                        <a:pt x="7" y="38"/>
                      </a:cubicBezTo>
                      <a:cubicBezTo>
                        <a:pt x="7" y="39"/>
                        <a:pt x="7" y="39"/>
                        <a:pt x="7" y="39"/>
                      </a:cubicBezTo>
                      <a:cubicBezTo>
                        <a:pt x="7" y="39"/>
                        <a:pt x="7" y="39"/>
                        <a:pt x="7" y="39"/>
                      </a:cubicBezTo>
                      <a:cubicBezTo>
                        <a:pt x="7" y="39"/>
                        <a:pt x="7" y="39"/>
                        <a:pt x="7" y="39"/>
                      </a:cubicBezTo>
                      <a:cubicBezTo>
                        <a:pt x="7" y="39"/>
                        <a:pt x="7" y="39"/>
                        <a:pt x="7" y="39"/>
                      </a:cubicBezTo>
                      <a:cubicBezTo>
                        <a:pt x="8" y="40"/>
                        <a:pt x="8" y="40"/>
                        <a:pt x="8" y="40"/>
                      </a:cubicBezTo>
                      <a:cubicBezTo>
                        <a:pt x="7" y="40"/>
                        <a:pt x="7" y="40"/>
                        <a:pt x="7" y="40"/>
                      </a:cubicBezTo>
                      <a:cubicBezTo>
                        <a:pt x="7" y="40"/>
                        <a:pt x="7" y="40"/>
                        <a:pt x="7" y="40"/>
                      </a:cubicBezTo>
                      <a:cubicBezTo>
                        <a:pt x="7" y="40"/>
                        <a:pt x="7" y="40"/>
                        <a:pt x="7" y="40"/>
                      </a:cubicBezTo>
                      <a:cubicBezTo>
                        <a:pt x="7" y="40"/>
                        <a:pt x="7" y="40"/>
                        <a:pt x="7" y="40"/>
                      </a:cubicBezTo>
                      <a:cubicBezTo>
                        <a:pt x="7" y="41"/>
                        <a:pt x="7" y="41"/>
                        <a:pt x="7" y="41"/>
                      </a:cubicBezTo>
                      <a:cubicBezTo>
                        <a:pt x="6" y="41"/>
                        <a:pt x="6" y="41"/>
                        <a:pt x="6" y="41"/>
                      </a:cubicBezTo>
                      <a:cubicBezTo>
                        <a:pt x="6" y="42"/>
                        <a:pt x="6" y="42"/>
                        <a:pt x="6" y="42"/>
                      </a:cubicBezTo>
                      <a:cubicBezTo>
                        <a:pt x="5" y="42"/>
                        <a:pt x="5" y="42"/>
                        <a:pt x="5" y="42"/>
                      </a:cubicBezTo>
                      <a:cubicBezTo>
                        <a:pt x="5" y="44"/>
                        <a:pt x="5" y="44"/>
                        <a:pt x="5" y="44"/>
                      </a:cubicBezTo>
                      <a:cubicBezTo>
                        <a:pt x="4" y="45"/>
                        <a:pt x="4" y="45"/>
                        <a:pt x="4" y="45"/>
                      </a:cubicBezTo>
                      <a:cubicBezTo>
                        <a:pt x="4" y="46"/>
                        <a:pt x="4" y="46"/>
                        <a:pt x="4" y="46"/>
                      </a:cubicBezTo>
                      <a:cubicBezTo>
                        <a:pt x="5" y="46"/>
                        <a:pt x="5" y="46"/>
                        <a:pt x="5" y="46"/>
                      </a:cubicBezTo>
                      <a:cubicBezTo>
                        <a:pt x="5" y="46"/>
                        <a:pt x="5" y="46"/>
                        <a:pt x="5" y="46"/>
                      </a:cubicBezTo>
                      <a:cubicBezTo>
                        <a:pt x="5" y="46"/>
                        <a:pt x="5" y="46"/>
                        <a:pt x="5" y="46"/>
                      </a:cubicBezTo>
                      <a:cubicBezTo>
                        <a:pt x="6" y="46"/>
                        <a:pt x="6" y="46"/>
                        <a:pt x="6" y="46"/>
                      </a:cubicBezTo>
                      <a:cubicBezTo>
                        <a:pt x="6" y="47"/>
                        <a:pt x="6" y="47"/>
                        <a:pt x="6" y="47"/>
                      </a:cubicBezTo>
                      <a:cubicBezTo>
                        <a:pt x="6" y="47"/>
                        <a:pt x="6" y="47"/>
                        <a:pt x="6" y="47"/>
                      </a:cubicBezTo>
                      <a:cubicBezTo>
                        <a:pt x="6" y="47"/>
                        <a:pt x="6" y="47"/>
                        <a:pt x="6" y="47"/>
                      </a:cubicBezTo>
                      <a:cubicBezTo>
                        <a:pt x="5" y="47"/>
                        <a:pt x="5" y="47"/>
                        <a:pt x="5" y="47"/>
                      </a:cubicBezTo>
                      <a:cubicBezTo>
                        <a:pt x="5" y="47"/>
                        <a:pt x="5" y="47"/>
                        <a:pt x="5" y="47"/>
                      </a:cubicBezTo>
                      <a:cubicBezTo>
                        <a:pt x="4" y="47"/>
                        <a:pt x="4" y="47"/>
                        <a:pt x="4" y="47"/>
                      </a:cubicBezTo>
                      <a:cubicBezTo>
                        <a:pt x="4" y="47"/>
                        <a:pt x="4" y="47"/>
                        <a:pt x="4" y="47"/>
                      </a:cubicBezTo>
                      <a:cubicBezTo>
                        <a:pt x="4" y="47"/>
                        <a:pt x="4" y="47"/>
                        <a:pt x="4" y="47"/>
                      </a:cubicBezTo>
                      <a:cubicBezTo>
                        <a:pt x="4" y="47"/>
                        <a:pt x="4" y="47"/>
                        <a:pt x="4" y="47"/>
                      </a:cubicBezTo>
                      <a:cubicBezTo>
                        <a:pt x="3" y="47"/>
                        <a:pt x="3" y="47"/>
                        <a:pt x="3" y="47"/>
                      </a:cubicBezTo>
                      <a:cubicBezTo>
                        <a:pt x="3" y="48"/>
                        <a:pt x="3" y="48"/>
                        <a:pt x="3" y="48"/>
                      </a:cubicBezTo>
                      <a:cubicBezTo>
                        <a:pt x="4" y="48"/>
                        <a:pt x="4" y="48"/>
                        <a:pt x="4" y="48"/>
                      </a:cubicBezTo>
                      <a:cubicBezTo>
                        <a:pt x="4" y="49"/>
                        <a:pt x="4" y="49"/>
                        <a:pt x="4" y="49"/>
                      </a:cubicBezTo>
                      <a:cubicBezTo>
                        <a:pt x="4" y="49"/>
                        <a:pt x="4" y="49"/>
                        <a:pt x="4" y="49"/>
                      </a:cubicBezTo>
                      <a:cubicBezTo>
                        <a:pt x="4" y="50"/>
                        <a:pt x="4" y="50"/>
                        <a:pt x="4" y="50"/>
                      </a:cubicBezTo>
                      <a:cubicBezTo>
                        <a:pt x="4" y="50"/>
                        <a:pt x="4" y="50"/>
                        <a:pt x="4" y="50"/>
                      </a:cubicBezTo>
                      <a:cubicBezTo>
                        <a:pt x="4" y="50"/>
                        <a:pt x="4" y="50"/>
                        <a:pt x="4" y="50"/>
                      </a:cubicBezTo>
                      <a:cubicBezTo>
                        <a:pt x="4" y="50"/>
                        <a:pt x="4" y="50"/>
                        <a:pt x="4" y="50"/>
                      </a:cubicBezTo>
                      <a:cubicBezTo>
                        <a:pt x="4" y="51"/>
                        <a:pt x="4" y="51"/>
                        <a:pt x="4" y="51"/>
                      </a:cubicBezTo>
                      <a:cubicBezTo>
                        <a:pt x="4" y="51"/>
                        <a:pt x="4" y="51"/>
                        <a:pt x="4" y="51"/>
                      </a:cubicBezTo>
                      <a:cubicBezTo>
                        <a:pt x="4" y="51"/>
                        <a:pt x="4" y="51"/>
                        <a:pt x="4" y="51"/>
                      </a:cubicBezTo>
                      <a:cubicBezTo>
                        <a:pt x="3" y="51"/>
                        <a:pt x="3" y="51"/>
                        <a:pt x="3" y="51"/>
                      </a:cubicBezTo>
                      <a:cubicBezTo>
                        <a:pt x="2" y="49"/>
                        <a:pt x="2" y="49"/>
                        <a:pt x="2" y="49"/>
                      </a:cubicBezTo>
                      <a:cubicBezTo>
                        <a:pt x="2" y="49"/>
                        <a:pt x="2" y="49"/>
                        <a:pt x="2" y="49"/>
                      </a:cubicBezTo>
                      <a:cubicBezTo>
                        <a:pt x="2" y="49"/>
                        <a:pt x="2" y="49"/>
                        <a:pt x="2" y="49"/>
                      </a:cubicBezTo>
                      <a:cubicBezTo>
                        <a:pt x="1" y="49"/>
                        <a:pt x="1" y="49"/>
                        <a:pt x="1" y="49"/>
                      </a:cubicBezTo>
                      <a:cubicBezTo>
                        <a:pt x="1" y="50"/>
                        <a:pt x="1" y="50"/>
                        <a:pt x="1" y="50"/>
                      </a:cubicBezTo>
                      <a:cubicBezTo>
                        <a:pt x="1" y="50"/>
                        <a:pt x="1" y="50"/>
                        <a:pt x="1" y="50"/>
                      </a:cubicBezTo>
                      <a:cubicBezTo>
                        <a:pt x="1" y="50"/>
                        <a:pt x="1" y="50"/>
                        <a:pt x="1" y="50"/>
                      </a:cubicBezTo>
                      <a:cubicBezTo>
                        <a:pt x="1" y="50"/>
                        <a:pt x="1" y="50"/>
                        <a:pt x="1" y="50"/>
                      </a:cubicBezTo>
                      <a:cubicBezTo>
                        <a:pt x="0" y="50"/>
                        <a:pt x="0" y="50"/>
                        <a:pt x="0" y="50"/>
                      </a:cubicBezTo>
                      <a:cubicBezTo>
                        <a:pt x="4" y="62"/>
                        <a:pt x="8" y="73"/>
                        <a:pt x="11" y="84"/>
                      </a:cubicBezTo>
                      <a:cubicBezTo>
                        <a:pt x="11" y="84"/>
                        <a:pt x="11" y="84"/>
                        <a:pt x="11" y="84"/>
                      </a:cubicBezTo>
                      <a:cubicBezTo>
                        <a:pt x="11" y="85"/>
                        <a:pt x="11" y="85"/>
                        <a:pt x="11" y="85"/>
                      </a:cubicBezTo>
                      <a:cubicBezTo>
                        <a:pt x="12" y="85"/>
                        <a:pt x="12" y="85"/>
                        <a:pt x="12" y="85"/>
                      </a:cubicBezTo>
                      <a:cubicBezTo>
                        <a:pt x="12" y="85"/>
                        <a:pt x="12" y="85"/>
                        <a:pt x="12" y="85"/>
                      </a:cubicBezTo>
                      <a:cubicBezTo>
                        <a:pt x="12" y="85"/>
                        <a:pt x="12" y="85"/>
                        <a:pt x="12" y="85"/>
                      </a:cubicBezTo>
                      <a:cubicBezTo>
                        <a:pt x="12" y="85"/>
                        <a:pt x="12" y="85"/>
                        <a:pt x="12" y="85"/>
                      </a:cubicBezTo>
                      <a:cubicBezTo>
                        <a:pt x="12" y="86"/>
                        <a:pt x="12" y="86"/>
                        <a:pt x="12" y="86"/>
                      </a:cubicBezTo>
                      <a:cubicBezTo>
                        <a:pt x="12" y="86"/>
                        <a:pt x="12" y="86"/>
                        <a:pt x="12" y="86"/>
                      </a:cubicBezTo>
                      <a:cubicBezTo>
                        <a:pt x="12" y="86"/>
                        <a:pt x="12" y="86"/>
                        <a:pt x="12" y="86"/>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3" y="88"/>
                        <a:pt x="13" y="88"/>
                        <a:pt x="13" y="88"/>
                      </a:cubicBezTo>
                      <a:cubicBezTo>
                        <a:pt x="13" y="88"/>
                        <a:pt x="14" y="89"/>
                        <a:pt x="14" y="89"/>
                      </a:cubicBezTo>
                      <a:cubicBezTo>
                        <a:pt x="15" y="89"/>
                        <a:pt x="15" y="89"/>
                        <a:pt x="15" y="89"/>
                      </a:cubicBezTo>
                      <a:cubicBezTo>
                        <a:pt x="15" y="89"/>
                        <a:pt x="15" y="89"/>
                        <a:pt x="15" y="89"/>
                      </a:cubicBezTo>
                      <a:cubicBezTo>
                        <a:pt x="15" y="89"/>
                        <a:pt x="15" y="89"/>
                        <a:pt x="15" y="89"/>
                      </a:cubicBezTo>
                      <a:cubicBezTo>
                        <a:pt x="15" y="90"/>
                        <a:pt x="15" y="90"/>
                        <a:pt x="15" y="90"/>
                      </a:cubicBezTo>
                      <a:cubicBezTo>
                        <a:pt x="15" y="90"/>
                        <a:pt x="15" y="90"/>
                        <a:pt x="15" y="90"/>
                      </a:cubicBezTo>
                      <a:cubicBezTo>
                        <a:pt x="15" y="90"/>
                        <a:pt x="15" y="90"/>
                        <a:pt x="15" y="90"/>
                      </a:cubicBezTo>
                      <a:cubicBezTo>
                        <a:pt x="15" y="91"/>
                        <a:pt x="15" y="91"/>
                        <a:pt x="15" y="91"/>
                      </a:cubicBezTo>
                      <a:cubicBezTo>
                        <a:pt x="15" y="91"/>
                        <a:pt x="15" y="91"/>
                        <a:pt x="15" y="91"/>
                      </a:cubicBezTo>
                      <a:cubicBezTo>
                        <a:pt x="15" y="91"/>
                        <a:pt x="15" y="91"/>
                        <a:pt x="15" y="91"/>
                      </a:cubicBezTo>
                      <a:cubicBezTo>
                        <a:pt x="16" y="91"/>
                        <a:pt x="16" y="91"/>
                        <a:pt x="16" y="91"/>
                      </a:cubicBezTo>
                      <a:cubicBezTo>
                        <a:pt x="16" y="92"/>
                        <a:pt x="16" y="92"/>
                        <a:pt x="17" y="92"/>
                      </a:cubicBezTo>
                      <a:cubicBezTo>
                        <a:pt x="17" y="92"/>
                        <a:pt x="17" y="92"/>
                        <a:pt x="17" y="91"/>
                      </a:cubicBezTo>
                      <a:cubicBezTo>
                        <a:pt x="17" y="91"/>
                        <a:pt x="17" y="91"/>
                        <a:pt x="17" y="91"/>
                      </a:cubicBezTo>
                      <a:cubicBezTo>
                        <a:pt x="17" y="91"/>
                        <a:pt x="17" y="91"/>
                        <a:pt x="17" y="91"/>
                      </a:cubicBezTo>
                      <a:cubicBezTo>
                        <a:pt x="17" y="91"/>
                        <a:pt x="17" y="91"/>
                        <a:pt x="17" y="91"/>
                      </a:cubicBezTo>
                      <a:cubicBezTo>
                        <a:pt x="18" y="92"/>
                        <a:pt x="18" y="92"/>
                        <a:pt x="18" y="92"/>
                      </a:cubicBezTo>
                      <a:cubicBezTo>
                        <a:pt x="18" y="92"/>
                        <a:pt x="18" y="92"/>
                        <a:pt x="18" y="92"/>
                      </a:cubicBezTo>
                      <a:cubicBezTo>
                        <a:pt x="18" y="92"/>
                        <a:pt x="18" y="92"/>
                        <a:pt x="18" y="92"/>
                      </a:cubicBezTo>
                      <a:cubicBezTo>
                        <a:pt x="18" y="90"/>
                        <a:pt x="18" y="90"/>
                        <a:pt x="18" y="90"/>
                      </a:cubicBezTo>
                      <a:cubicBezTo>
                        <a:pt x="18" y="90"/>
                        <a:pt x="18" y="90"/>
                        <a:pt x="18" y="90"/>
                      </a:cubicBezTo>
                      <a:cubicBezTo>
                        <a:pt x="18" y="90"/>
                        <a:pt x="18" y="90"/>
                        <a:pt x="18" y="90"/>
                      </a:cubicBezTo>
                      <a:cubicBezTo>
                        <a:pt x="19" y="89"/>
                        <a:pt x="19" y="89"/>
                        <a:pt x="19" y="89"/>
                      </a:cubicBezTo>
                      <a:cubicBezTo>
                        <a:pt x="18" y="89"/>
                        <a:pt x="18" y="89"/>
                        <a:pt x="18" y="89"/>
                      </a:cubicBezTo>
                      <a:cubicBezTo>
                        <a:pt x="18" y="89"/>
                        <a:pt x="18" y="89"/>
                        <a:pt x="18" y="89"/>
                      </a:cubicBezTo>
                      <a:cubicBezTo>
                        <a:pt x="19" y="89"/>
                        <a:pt x="19" y="89"/>
                        <a:pt x="19" y="89"/>
                      </a:cubicBezTo>
                      <a:cubicBezTo>
                        <a:pt x="18" y="88"/>
                        <a:pt x="18" y="88"/>
                        <a:pt x="18" y="88"/>
                      </a:cubicBezTo>
                      <a:cubicBezTo>
                        <a:pt x="18" y="88"/>
                        <a:pt x="18" y="88"/>
                        <a:pt x="18" y="88"/>
                      </a:cubicBezTo>
                      <a:cubicBezTo>
                        <a:pt x="18" y="87"/>
                        <a:pt x="18" y="87"/>
                        <a:pt x="18" y="87"/>
                      </a:cubicBezTo>
                      <a:cubicBezTo>
                        <a:pt x="18" y="87"/>
                        <a:pt x="18" y="87"/>
                        <a:pt x="18" y="87"/>
                      </a:cubicBezTo>
                      <a:cubicBezTo>
                        <a:pt x="19" y="87"/>
                        <a:pt x="19" y="87"/>
                        <a:pt x="19" y="87"/>
                      </a:cubicBezTo>
                      <a:cubicBezTo>
                        <a:pt x="19" y="86"/>
                        <a:pt x="19" y="86"/>
                        <a:pt x="19" y="86"/>
                      </a:cubicBezTo>
                      <a:cubicBezTo>
                        <a:pt x="19" y="86"/>
                        <a:pt x="19" y="86"/>
                        <a:pt x="19" y="86"/>
                      </a:cubicBezTo>
                      <a:cubicBezTo>
                        <a:pt x="19" y="86"/>
                        <a:pt x="19" y="86"/>
                        <a:pt x="19" y="86"/>
                      </a:cubicBezTo>
                      <a:cubicBezTo>
                        <a:pt x="19" y="86"/>
                        <a:pt x="19" y="86"/>
                        <a:pt x="19" y="86"/>
                      </a:cubicBezTo>
                      <a:cubicBezTo>
                        <a:pt x="20" y="86"/>
                        <a:pt x="20" y="86"/>
                        <a:pt x="20" y="86"/>
                      </a:cubicBezTo>
                      <a:cubicBezTo>
                        <a:pt x="20" y="85"/>
                        <a:pt x="20" y="85"/>
                        <a:pt x="20" y="85"/>
                      </a:cubicBezTo>
                      <a:cubicBezTo>
                        <a:pt x="20" y="85"/>
                        <a:pt x="20" y="85"/>
                        <a:pt x="20" y="85"/>
                      </a:cubicBezTo>
                      <a:cubicBezTo>
                        <a:pt x="20" y="85"/>
                        <a:pt x="20" y="85"/>
                        <a:pt x="20" y="85"/>
                      </a:cubicBezTo>
                      <a:cubicBezTo>
                        <a:pt x="20" y="85"/>
                        <a:pt x="20" y="85"/>
                        <a:pt x="20" y="85"/>
                      </a:cubicBezTo>
                      <a:cubicBezTo>
                        <a:pt x="20" y="85"/>
                        <a:pt x="20" y="85"/>
                        <a:pt x="20" y="85"/>
                      </a:cubicBezTo>
                      <a:cubicBezTo>
                        <a:pt x="20" y="85"/>
                        <a:pt x="20" y="85"/>
                        <a:pt x="20" y="85"/>
                      </a:cubicBezTo>
                      <a:cubicBezTo>
                        <a:pt x="20" y="84"/>
                        <a:pt x="20" y="84"/>
                        <a:pt x="20" y="84"/>
                      </a:cubicBezTo>
                      <a:cubicBezTo>
                        <a:pt x="20" y="84"/>
                        <a:pt x="20" y="84"/>
                        <a:pt x="20" y="84"/>
                      </a:cubicBezTo>
                      <a:cubicBezTo>
                        <a:pt x="21" y="84"/>
                        <a:pt x="21" y="84"/>
                        <a:pt x="21" y="84"/>
                      </a:cubicBezTo>
                      <a:cubicBezTo>
                        <a:pt x="21" y="84"/>
                        <a:pt x="21" y="84"/>
                        <a:pt x="21" y="84"/>
                      </a:cubicBezTo>
                      <a:cubicBezTo>
                        <a:pt x="21" y="83"/>
                        <a:pt x="21" y="83"/>
                        <a:pt x="21" y="83"/>
                      </a:cubicBezTo>
                      <a:cubicBezTo>
                        <a:pt x="21" y="83"/>
                        <a:pt x="21" y="83"/>
                        <a:pt x="21" y="83"/>
                      </a:cubicBezTo>
                      <a:cubicBezTo>
                        <a:pt x="21" y="83"/>
                        <a:pt x="21" y="83"/>
                        <a:pt x="21" y="83"/>
                      </a:cubicBezTo>
                      <a:cubicBezTo>
                        <a:pt x="20" y="83"/>
                        <a:pt x="20" y="83"/>
                        <a:pt x="20" y="83"/>
                      </a:cubicBezTo>
                      <a:cubicBezTo>
                        <a:pt x="20" y="84"/>
                        <a:pt x="20" y="84"/>
                        <a:pt x="20" y="84"/>
                      </a:cubicBezTo>
                      <a:cubicBezTo>
                        <a:pt x="20" y="83"/>
                        <a:pt x="20" y="83"/>
                        <a:pt x="20" y="83"/>
                      </a:cubicBezTo>
                      <a:cubicBezTo>
                        <a:pt x="20" y="83"/>
                        <a:pt x="20" y="83"/>
                        <a:pt x="20" y="83"/>
                      </a:cubicBezTo>
                      <a:cubicBezTo>
                        <a:pt x="20" y="83"/>
                        <a:pt x="20" y="83"/>
                        <a:pt x="20" y="83"/>
                      </a:cubicBezTo>
                      <a:cubicBezTo>
                        <a:pt x="20" y="82"/>
                        <a:pt x="20" y="82"/>
                        <a:pt x="20" y="82"/>
                      </a:cubicBezTo>
                      <a:cubicBezTo>
                        <a:pt x="20" y="82"/>
                        <a:pt x="20" y="82"/>
                        <a:pt x="20" y="82"/>
                      </a:cubicBezTo>
                      <a:cubicBezTo>
                        <a:pt x="20" y="82"/>
                        <a:pt x="20" y="82"/>
                        <a:pt x="20" y="82"/>
                      </a:cubicBezTo>
                      <a:cubicBezTo>
                        <a:pt x="20" y="82"/>
                        <a:pt x="20" y="82"/>
                        <a:pt x="20" y="82"/>
                      </a:cubicBezTo>
                      <a:cubicBezTo>
                        <a:pt x="21" y="82"/>
                        <a:pt x="21" y="82"/>
                        <a:pt x="21" y="82"/>
                      </a:cubicBezTo>
                      <a:cubicBezTo>
                        <a:pt x="21" y="82"/>
                        <a:pt x="21" y="82"/>
                        <a:pt x="21" y="82"/>
                      </a:cubicBezTo>
                      <a:cubicBezTo>
                        <a:pt x="21" y="81"/>
                        <a:pt x="21" y="81"/>
                        <a:pt x="21" y="81"/>
                      </a:cubicBezTo>
                      <a:cubicBezTo>
                        <a:pt x="21" y="81"/>
                        <a:pt x="21" y="81"/>
                        <a:pt x="21" y="81"/>
                      </a:cubicBezTo>
                      <a:cubicBezTo>
                        <a:pt x="21" y="81"/>
                        <a:pt x="21" y="81"/>
                        <a:pt x="21" y="81"/>
                      </a:cubicBezTo>
                      <a:cubicBezTo>
                        <a:pt x="21" y="81"/>
                        <a:pt x="21" y="81"/>
                        <a:pt x="21" y="81"/>
                      </a:cubicBezTo>
                      <a:cubicBezTo>
                        <a:pt x="21" y="81"/>
                        <a:pt x="21" y="81"/>
                        <a:pt x="21" y="81"/>
                      </a:cubicBezTo>
                      <a:cubicBezTo>
                        <a:pt x="22" y="81"/>
                        <a:pt x="22" y="81"/>
                        <a:pt x="22" y="81"/>
                      </a:cubicBezTo>
                      <a:cubicBezTo>
                        <a:pt x="22" y="81"/>
                        <a:pt x="22" y="81"/>
                        <a:pt x="22" y="81"/>
                      </a:cubicBezTo>
                      <a:cubicBezTo>
                        <a:pt x="22" y="81"/>
                        <a:pt x="22" y="81"/>
                        <a:pt x="22" y="81"/>
                      </a:cubicBezTo>
                      <a:cubicBezTo>
                        <a:pt x="22" y="80"/>
                        <a:pt x="22" y="80"/>
                        <a:pt x="22" y="80"/>
                      </a:cubicBezTo>
                      <a:cubicBezTo>
                        <a:pt x="22" y="80"/>
                        <a:pt x="22" y="80"/>
                        <a:pt x="22" y="80"/>
                      </a:cubicBezTo>
                      <a:cubicBezTo>
                        <a:pt x="21" y="79"/>
                        <a:pt x="21" y="79"/>
                        <a:pt x="21" y="79"/>
                      </a:cubicBezTo>
                      <a:cubicBezTo>
                        <a:pt x="21" y="79"/>
                        <a:pt x="21" y="79"/>
                        <a:pt x="21" y="79"/>
                      </a:cubicBezTo>
                      <a:cubicBezTo>
                        <a:pt x="21" y="80"/>
                        <a:pt x="21" y="80"/>
                        <a:pt x="21" y="80"/>
                      </a:cubicBezTo>
                      <a:cubicBezTo>
                        <a:pt x="20" y="80"/>
                        <a:pt x="20" y="80"/>
                        <a:pt x="20" y="80"/>
                      </a:cubicBezTo>
                      <a:cubicBezTo>
                        <a:pt x="20" y="79"/>
                        <a:pt x="20" y="79"/>
                        <a:pt x="20" y="79"/>
                      </a:cubicBezTo>
                      <a:cubicBezTo>
                        <a:pt x="21" y="79"/>
                        <a:pt x="21" y="79"/>
                        <a:pt x="21" y="79"/>
                      </a:cubicBezTo>
                      <a:cubicBezTo>
                        <a:pt x="21" y="79"/>
                        <a:pt x="21" y="79"/>
                        <a:pt x="21" y="79"/>
                      </a:cubicBezTo>
                      <a:cubicBezTo>
                        <a:pt x="21" y="79"/>
                        <a:pt x="21" y="79"/>
                        <a:pt x="21" y="79"/>
                      </a:cubicBezTo>
                      <a:cubicBezTo>
                        <a:pt x="21" y="79"/>
                        <a:pt x="21" y="79"/>
                        <a:pt x="21" y="79"/>
                      </a:cubicBezTo>
                      <a:cubicBezTo>
                        <a:pt x="21" y="79"/>
                        <a:pt x="21" y="79"/>
                        <a:pt x="21" y="79"/>
                      </a:cubicBezTo>
                      <a:cubicBezTo>
                        <a:pt x="21" y="78"/>
                        <a:pt x="21" y="78"/>
                        <a:pt x="21" y="78"/>
                      </a:cubicBezTo>
                      <a:cubicBezTo>
                        <a:pt x="21" y="78"/>
                        <a:pt x="21" y="78"/>
                        <a:pt x="21" y="78"/>
                      </a:cubicBezTo>
                      <a:cubicBezTo>
                        <a:pt x="21" y="77"/>
                        <a:pt x="21" y="77"/>
                        <a:pt x="21" y="77"/>
                      </a:cubicBezTo>
                      <a:cubicBezTo>
                        <a:pt x="21" y="77"/>
                        <a:pt x="21" y="77"/>
                        <a:pt x="21" y="77"/>
                      </a:cubicBezTo>
                      <a:cubicBezTo>
                        <a:pt x="22" y="76"/>
                        <a:pt x="22" y="76"/>
                        <a:pt x="22" y="76"/>
                      </a:cubicBezTo>
                      <a:cubicBezTo>
                        <a:pt x="22" y="76"/>
                        <a:pt x="22" y="76"/>
                        <a:pt x="22" y="76"/>
                      </a:cubicBezTo>
                      <a:cubicBezTo>
                        <a:pt x="22" y="76"/>
                        <a:pt x="22" y="76"/>
                        <a:pt x="22" y="76"/>
                      </a:cubicBezTo>
                      <a:cubicBezTo>
                        <a:pt x="22" y="75"/>
                        <a:pt x="22" y="75"/>
                        <a:pt x="22" y="75"/>
                      </a:cubicBezTo>
                      <a:cubicBezTo>
                        <a:pt x="23" y="75"/>
                        <a:pt x="23" y="75"/>
                        <a:pt x="23" y="75"/>
                      </a:cubicBezTo>
                      <a:cubicBezTo>
                        <a:pt x="23" y="75"/>
                        <a:pt x="23" y="75"/>
                        <a:pt x="23" y="75"/>
                      </a:cubicBezTo>
                      <a:cubicBezTo>
                        <a:pt x="23" y="75"/>
                        <a:pt x="23" y="75"/>
                        <a:pt x="23" y="75"/>
                      </a:cubicBezTo>
                      <a:cubicBezTo>
                        <a:pt x="23" y="74"/>
                        <a:pt x="23" y="74"/>
                        <a:pt x="23" y="74"/>
                      </a:cubicBezTo>
                      <a:cubicBezTo>
                        <a:pt x="23" y="74"/>
                        <a:pt x="23" y="74"/>
                        <a:pt x="23" y="74"/>
                      </a:cubicBezTo>
                      <a:cubicBezTo>
                        <a:pt x="23" y="74"/>
                        <a:pt x="23" y="74"/>
                        <a:pt x="23" y="74"/>
                      </a:cubicBezTo>
                      <a:cubicBezTo>
                        <a:pt x="23" y="74"/>
                        <a:pt x="23" y="74"/>
                        <a:pt x="23" y="74"/>
                      </a:cubicBezTo>
                      <a:cubicBezTo>
                        <a:pt x="23" y="75"/>
                        <a:pt x="23" y="75"/>
                        <a:pt x="23" y="75"/>
                      </a:cubicBezTo>
                      <a:cubicBezTo>
                        <a:pt x="23" y="75"/>
                        <a:pt x="23" y="75"/>
                        <a:pt x="23" y="75"/>
                      </a:cubicBezTo>
                      <a:cubicBezTo>
                        <a:pt x="23" y="75"/>
                        <a:pt x="23" y="75"/>
                        <a:pt x="23" y="75"/>
                      </a:cubicBezTo>
                      <a:cubicBezTo>
                        <a:pt x="23" y="75"/>
                        <a:pt x="23" y="75"/>
                        <a:pt x="23" y="75"/>
                      </a:cubicBezTo>
                      <a:cubicBezTo>
                        <a:pt x="24" y="74"/>
                        <a:pt x="24" y="74"/>
                        <a:pt x="24" y="74"/>
                      </a:cubicBezTo>
                      <a:cubicBezTo>
                        <a:pt x="24" y="74"/>
                        <a:pt x="24" y="74"/>
                        <a:pt x="24" y="74"/>
                      </a:cubicBezTo>
                      <a:cubicBezTo>
                        <a:pt x="24" y="75"/>
                        <a:pt x="24" y="75"/>
                        <a:pt x="24" y="75"/>
                      </a:cubicBezTo>
                      <a:cubicBezTo>
                        <a:pt x="23" y="76"/>
                        <a:pt x="23" y="76"/>
                        <a:pt x="23" y="76"/>
                      </a:cubicBezTo>
                      <a:cubicBezTo>
                        <a:pt x="23" y="77"/>
                        <a:pt x="23" y="77"/>
                        <a:pt x="23" y="77"/>
                      </a:cubicBezTo>
                      <a:cubicBezTo>
                        <a:pt x="24" y="77"/>
                        <a:pt x="24" y="77"/>
                        <a:pt x="24" y="77"/>
                      </a:cubicBezTo>
                      <a:cubicBezTo>
                        <a:pt x="24" y="76"/>
                        <a:pt x="24" y="76"/>
                        <a:pt x="24" y="76"/>
                      </a:cubicBezTo>
                      <a:cubicBezTo>
                        <a:pt x="24" y="76"/>
                        <a:pt x="24" y="76"/>
                        <a:pt x="24" y="76"/>
                      </a:cubicBezTo>
                      <a:cubicBezTo>
                        <a:pt x="24" y="76"/>
                        <a:pt x="24" y="76"/>
                        <a:pt x="24" y="76"/>
                      </a:cubicBezTo>
                      <a:cubicBezTo>
                        <a:pt x="24" y="75"/>
                        <a:pt x="24" y="75"/>
                        <a:pt x="24" y="75"/>
                      </a:cubicBezTo>
                      <a:cubicBezTo>
                        <a:pt x="24" y="75"/>
                        <a:pt x="24" y="75"/>
                        <a:pt x="24" y="75"/>
                      </a:cubicBezTo>
                      <a:cubicBezTo>
                        <a:pt x="24" y="74"/>
                        <a:pt x="24" y="74"/>
                        <a:pt x="24" y="74"/>
                      </a:cubicBezTo>
                      <a:cubicBezTo>
                        <a:pt x="24" y="74"/>
                        <a:pt x="24" y="74"/>
                        <a:pt x="24" y="74"/>
                      </a:cubicBezTo>
                      <a:cubicBezTo>
                        <a:pt x="24" y="75"/>
                        <a:pt x="24" y="75"/>
                        <a:pt x="24" y="75"/>
                      </a:cubicBezTo>
                      <a:cubicBezTo>
                        <a:pt x="24" y="77"/>
                        <a:pt x="24" y="77"/>
                        <a:pt x="24" y="77"/>
                      </a:cubicBezTo>
                      <a:cubicBezTo>
                        <a:pt x="24" y="77"/>
                        <a:pt x="24" y="77"/>
                        <a:pt x="24" y="77"/>
                      </a:cubicBezTo>
                      <a:cubicBezTo>
                        <a:pt x="24" y="77"/>
                        <a:pt x="24" y="77"/>
                        <a:pt x="24" y="77"/>
                      </a:cubicBezTo>
                      <a:cubicBezTo>
                        <a:pt x="24" y="77"/>
                        <a:pt x="24" y="77"/>
                        <a:pt x="24" y="77"/>
                      </a:cubicBezTo>
                      <a:cubicBezTo>
                        <a:pt x="24" y="76"/>
                        <a:pt x="24" y="76"/>
                        <a:pt x="24" y="76"/>
                      </a:cubicBezTo>
                      <a:cubicBezTo>
                        <a:pt x="24" y="76"/>
                        <a:pt x="24" y="76"/>
                        <a:pt x="24" y="76"/>
                      </a:cubicBezTo>
                      <a:cubicBezTo>
                        <a:pt x="24" y="76"/>
                        <a:pt x="24" y="76"/>
                        <a:pt x="24" y="76"/>
                      </a:cubicBezTo>
                      <a:cubicBezTo>
                        <a:pt x="24" y="76"/>
                        <a:pt x="24" y="76"/>
                        <a:pt x="24" y="76"/>
                      </a:cubicBezTo>
                      <a:cubicBezTo>
                        <a:pt x="25" y="75"/>
                        <a:pt x="25" y="75"/>
                        <a:pt x="25" y="75"/>
                      </a:cubicBezTo>
                      <a:cubicBezTo>
                        <a:pt x="25" y="75"/>
                        <a:pt x="25" y="75"/>
                        <a:pt x="25" y="75"/>
                      </a:cubicBezTo>
                      <a:cubicBezTo>
                        <a:pt x="25" y="75"/>
                        <a:pt x="25" y="75"/>
                        <a:pt x="25" y="75"/>
                      </a:cubicBezTo>
                      <a:cubicBezTo>
                        <a:pt x="25" y="75"/>
                        <a:pt x="25" y="75"/>
                        <a:pt x="25" y="75"/>
                      </a:cubicBezTo>
                      <a:cubicBezTo>
                        <a:pt x="25" y="75"/>
                        <a:pt x="25" y="75"/>
                        <a:pt x="25" y="75"/>
                      </a:cubicBezTo>
                      <a:cubicBezTo>
                        <a:pt x="25" y="74"/>
                        <a:pt x="25" y="74"/>
                        <a:pt x="25" y="74"/>
                      </a:cubicBezTo>
                      <a:cubicBezTo>
                        <a:pt x="25" y="74"/>
                        <a:pt x="25" y="74"/>
                        <a:pt x="25" y="74"/>
                      </a:cubicBezTo>
                      <a:cubicBezTo>
                        <a:pt x="25" y="74"/>
                        <a:pt x="25" y="74"/>
                        <a:pt x="25" y="74"/>
                      </a:cubicBezTo>
                      <a:cubicBezTo>
                        <a:pt x="24" y="74"/>
                        <a:pt x="24" y="74"/>
                        <a:pt x="24"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6" y="74"/>
                        <a:pt x="26" y="74"/>
                        <a:pt x="26" y="74"/>
                      </a:cubicBezTo>
                      <a:cubicBezTo>
                        <a:pt x="26" y="75"/>
                        <a:pt x="26" y="75"/>
                        <a:pt x="26" y="75"/>
                      </a:cubicBezTo>
                      <a:cubicBezTo>
                        <a:pt x="26" y="75"/>
                        <a:pt x="26" y="75"/>
                        <a:pt x="26" y="75"/>
                      </a:cubicBezTo>
                      <a:cubicBezTo>
                        <a:pt x="26" y="75"/>
                        <a:pt x="26" y="75"/>
                        <a:pt x="26" y="75"/>
                      </a:cubicBezTo>
                      <a:cubicBezTo>
                        <a:pt x="25" y="75"/>
                        <a:pt x="25" y="75"/>
                        <a:pt x="25" y="75"/>
                      </a:cubicBezTo>
                      <a:cubicBezTo>
                        <a:pt x="26" y="75"/>
                        <a:pt x="26" y="75"/>
                        <a:pt x="26" y="75"/>
                      </a:cubicBezTo>
                      <a:cubicBezTo>
                        <a:pt x="26" y="76"/>
                        <a:pt x="26" y="76"/>
                        <a:pt x="26" y="76"/>
                      </a:cubicBezTo>
                      <a:cubicBezTo>
                        <a:pt x="26" y="76"/>
                        <a:pt x="26" y="76"/>
                        <a:pt x="26" y="76"/>
                      </a:cubicBezTo>
                      <a:cubicBezTo>
                        <a:pt x="26" y="76"/>
                        <a:pt x="26" y="76"/>
                        <a:pt x="26" y="76"/>
                      </a:cubicBezTo>
                      <a:cubicBezTo>
                        <a:pt x="26" y="77"/>
                        <a:pt x="26" y="77"/>
                        <a:pt x="26" y="77"/>
                      </a:cubicBezTo>
                      <a:cubicBezTo>
                        <a:pt x="26" y="77"/>
                        <a:pt x="26" y="77"/>
                        <a:pt x="26" y="77"/>
                      </a:cubicBezTo>
                      <a:cubicBezTo>
                        <a:pt x="26" y="77"/>
                        <a:pt x="26" y="77"/>
                        <a:pt x="26" y="77"/>
                      </a:cubicBezTo>
                      <a:cubicBezTo>
                        <a:pt x="26" y="76"/>
                        <a:pt x="26" y="76"/>
                        <a:pt x="26" y="76"/>
                      </a:cubicBezTo>
                      <a:cubicBezTo>
                        <a:pt x="27" y="76"/>
                        <a:pt x="27" y="76"/>
                        <a:pt x="27" y="76"/>
                      </a:cubicBezTo>
                      <a:cubicBezTo>
                        <a:pt x="27" y="76"/>
                        <a:pt x="27" y="76"/>
                        <a:pt x="27" y="76"/>
                      </a:cubicBezTo>
                      <a:cubicBezTo>
                        <a:pt x="27" y="76"/>
                        <a:pt x="27" y="76"/>
                        <a:pt x="27" y="76"/>
                      </a:cubicBezTo>
                      <a:cubicBezTo>
                        <a:pt x="27" y="75"/>
                        <a:pt x="27" y="75"/>
                        <a:pt x="27" y="75"/>
                      </a:cubicBezTo>
                      <a:cubicBezTo>
                        <a:pt x="27" y="75"/>
                        <a:pt x="27" y="75"/>
                        <a:pt x="27" y="75"/>
                      </a:cubicBezTo>
                      <a:cubicBezTo>
                        <a:pt x="26" y="75"/>
                        <a:pt x="26" y="75"/>
                        <a:pt x="26" y="75"/>
                      </a:cubicBezTo>
                      <a:cubicBezTo>
                        <a:pt x="26" y="74"/>
                        <a:pt x="26" y="74"/>
                        <a:pt x="26" y="74"/>
                      </a:cubicBezTo>
                      <a:cubicBezTo>
                        <a:pt x="26" y="74"/>
                        <a:pt x="26" y="74"/>
                        <a:pt x="26" y="74"/>
                      </a:cubicBezTo>
                      <a:cubicBezTo>
                        <a:pt x="25" y="72"/>
                        <a:pt x="25" y="72"/>
                        <a:pt x="25" y="72"/>
                      </a:cubicBezTo>
                      <a:cubicBezTo>
                        <a:pt x="25" y="72"/>
                        <a:pt x="25" y="72"/>
                        <a:pt x="25" y="72"/>
                      </a:cubicBezTo>
                      <a:cubicBezTo>
                        <a:pt x="25" y="72"/>
                        <a:pt x="25" y="72"/>
                        <a:pt x="25" y="72"/>
                      </a:cubicBezTo>
                      <a:cubicBezTo>
                        <a:pt x="25" y="71"/>
                        <a:pt x="25" y="71"/>
                        <a:pt x="25" y="71"/>
                      </a:cubicBezTo>
                      <a:cubicBezTo>
                        <a:pt x="25" y="72"/>
                        <a:pt x="25" y="72"/>
                        <a:pt x="25" y="72"/>
                      </a:cubicBezTo>
                      <a:cubicBezTo>
                        <a:pt x="25" y="72"/>
                        <a:pt x="25" y="72"/>
                        <a:pt x="25" y="72"/>
                      </a:cubicBezTo>
                      <a:cubicBezTo>
                        <a:pt x="24" y="72"/>
                        <a:pt x="24" y="72"/>
                        <a:pt x="24" y="72"/>
                      </a:cubicBezTo>
                      <a:cubicBezTo>
                        <a:pt x="24" y="72"/>
                        <a:pt x="24" y="72"/>
                        <a:pt x="24" y="72"/>
                      </a:cubicBezTo>
                      <a:cubicBezTo>
                        <a:pt x="24" y="72"/>
                        <a:pt x="24" y="72"/>
                        <a:pt x="24" y="72"/>
                      </a:cubicBezTo>
                      <a:cubicBezTo>
                        <a:pt x="24" y="71"/>
                        <a:pt x="24" y="71"/>
                        <a:pt x="24" y="71"/>
                      </a:cubicBezTo>
                      <a:cubicBezTo>
                        <a:pt x="24" y="71"/>
                        <a:pt x="24" y="71"/>
                        <a:pt x="24" y="71"/>
                      </a:cubicBezTo>
                      <a:cubicBezTo>
                        <a:pt x="24" y="71"/>
                        <a:pt x="24" y="71"/>
                        <a:pt x="24" y="71"/>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1"/>
                        <a:pt x="25" y="71"/>
                        <a:pt x="25" y="71"/>
                      </a:cubicBezTo>
                      <a:cubicBezTo>
                        <a:pt x="25" y="71"/>
                        <a:pt x="25" y="71"/>
                        <a:pt x="25" y="71"/>
                      </a:cubicBezTo>
                      <a:cubicBezTo>
                        <a:pt x="25" y="71"/>
                        <a:pt x="25" y="71"/>
                        <a:pt x="25" y="71"/>
                      </a:cubicBezTo>
                      <a:cubicBezTo>
                        <a:pt x="25" y="72"/>
                        <a:pt x="25" y="72"/>
                        <a:pt x="25" y="72"/>
                      </a:cubicBezTo>
                      <a:cubicBezTo>
                        <a:pt x="25" y="72"/>
                        <a:pt x="25" y="72"/>
                        <a:pt x="25" y="72"/>
                      </a:cubicBezTo>
                      <a:cubicBezTo>
                        <a:pt x="26" y="72"/>
                        <a:pt x="26" y="72"/>
                        <a:pt x="26" y="72"/>
                      </a:cubicBezTo>
                      <a:cubicBezTo>
                        <a:pt x="26" y="72"/>
                        <a:pt x="26" y="72"/>
                        <a:pt x="26" y="72"/>
                      </a:cubicBezTo>
                      <a:cubicBezTo>
                        <a:pt x="26" y="73"/>
                        <a:pt x="26" y="73"/>
                        <a:pt x="26" y="73"/>
                      </a:cubicBezTo>
                      <a:cubicBezTo>
                        <a:pt x="26" y="73"/>
                        <a:pt x="26" y="73"/>
                        <a:pt x="26" y="73"/>
                      </a:cubicBezTo>
                      <a:cubicBezTo>
                        <a:pt x="26" y="73"/>
                        <a:pt x="26" y="73"/>
                        <a:pt x="26" y="73"/>
                      </a:cubicBezTo>
                      <a:cubicBezTo>
                        <a:pt x="26" y="73"/>
                        <a:pt x="26" y="73"/>
                        <a:pt x="26" y="73"/>
                      </a:cubicBezTo>
                      <a:cubicBezTo>
                        <a:pt x="26" y="73"/>
                        <a:pt x="26" y="73"/>
                        <a:pt x="26" y="73"/>
                      </a:cubicBezTo>
                      <a:cubicBezTo>
                        <a:pt x="27" y="74"/>
                        <a:pt x="27" y="74"/>
                        <a:pt x="27" y="74"/>
                      </a:cubicBezTo>
                      <a:cubicBezTo>
                        <a:pt x="27" y="74"/>
                        <a:pt x="27" y="74"/>
                        <a:pt x="27" y="74"/>
                      </a:cubicBezTo>
                      <a:cubicBezTo>
                        <a:pt x="27" y="74"/>
                        <a:pt x="27" y="74"/>
                        <a:pt x="27" y="74"/>
                      </a:cubicBezTo>
                      <a:cubicBezTo>
                        <a:pt x="27" y="74"/>
                        <a:pt x="27" y="74"/>
                        <a:pt x="27" y="74"/>
                      </a:cubicBezTo>
                      <a:cubicBezTo>
                        <a:pt x="27" y="74"/>
                        <a:pt x="27" y="74"/>
                        <a:pt x="27" y="74"/>
                      </a:cubicBezTo>
                      <a:cubicBezTo>
                        <a:pt x="27" y="74"/>
                        <a:pt x="27" y="74"/>
                        <a:pt x="27" y="74"/>
                      </a:cubicBezTo>
                      <a:cubicBezTo>
                        <a:pt x="27" y="75"/>
                        <a:pt x="27" y="75"/>
                        <a:pt x="27" y="75"/>
                      </a:cubicBezTo>
                      <a:cubicBezTo>
                        <a:pt x="27" y="75"/>
                        <a:pt x="27" y="75"/>
                        <a:pt x="27" y="75"/>
                      </a:cubicBezTo>
                      <a:cubicBezTo>
                        <a:pt x="27" y="75"/>
                        <a:pt x="27" y="75"/>
                        <a:pt x="27" y="75"/>
                      </a:cubicBezTo>
                      <a:cubicBezTo>
                        <a:pt x="27" y="75"/>
                        <a:pt x="27" y="75"/>
                        <a:pt x="27" y="75"/>
                      </a:cubicBezTo>
                      <a:cubicBezTo>
                        <a:pt x="27" y="75"/>
                        <a:pt x="27" y="75"/>
                        <a:pt x="27" y="75"/>
                      </a:cubicBezTo>
                      <a:cubicBezTo>
                        <a:pt x="27" y="75"/>
                        <a:pt x="27" y="75"/>
                        <a:pt x="27" y="75"/>
                      </a:cubicBezTo>
                      <a:cubicBezTo>
                        <a:pt x="27" y="74"/>
                        <a:pt x="27" y="74"/>
                        <a:pt x="27" y="74"/>
                      </a:cubicBezTo>
                      <a:cubicBezTo>
                        <a:pt x="27" y="73"/>
                        <a:pt x="27" y="73"/>
                        <a:pt x="27" y="73"/>
                      </a:cubicBezTo>
                      <a:cubicBezTo>
                        <a:pt x="27" y="73"/>
                        <a:pt x="27" y="73"/>
                        <a:pt x="27" y="73"/>
                      </a:cubicBezTo>
                      <a:cubicBezTo>
                        <a:pt x="27" y="74"/>
                        <a:pt x="27" y="74"/>
                        <a:pt x="27" y="74"/>
                      </a:cubicBezTo>
                      <a:cubicBezTo>
                        <a:pt x="27" y="74"/>
                        <a:pt x="27" y="74"/>
                        <a:pt x="27" y="74"/>
                      </a:cubicBezTo>
                      <a:cubicBezTo>
                        <a:pt x="27" y="74"/>
                        <a:pt x="27" y="74"/>
                        <a:pt x="27" y="74"/>
                      </a:cubicBezTo>
                      <a:cubicBezTo>
                        <a:pt x="27" y="74"/>
                        <a:pt x="27" y="74"/>
                        <a:pt x="27" y="74"/>
                      </a:cubicBezTo>
                      <a:cubicBezTo>
                        <a:pt x="27" y="73"/>
                        <a:pt x="27" y="73"/>
                        <a:pt x="27" y="73"/>
                      </a:cubicBezTo>
                      <a:cubicBezTo>
                        <a:pt x="27" y="73"/>
                        <a:pt x="27" y="73"/>
                        <a:pt x="27" y="73"/>
                      </a:cubicBezTo>
                      <a:cubicBezTo>
                        <a:pt x="27" y="73"/>
                        <a:pt x="27" y="73"/>
                        <a:pt x="27" y="73"/>
                      </a:cubicBezTo>
                      <a:cubicBezTo>
                        <a:pt x="26" y="73"/>
                        <a:pt x="26" y="73"/>
                        <a:pt x="26" y="73"/>
                      </a:cubicBezTo>
                      <a:cubicBezTo>
                        <a:pt x="26" y="73"/>
                        <a:pt x="26" y="73"/>
                        <a:pt x="26" y="73"/>
                      </a:cubicBezTo>
                      <a:cubicBezTo>
                        <a:pt x="26" y="73"/>
                        <a:pt x="26" y="73"/>
                        <a:pt x="26" y="73"/>
                      </a:cubicBezTo>
                      <a:cubicBezTo>
                        <a:pt x="27" y="70"/>
                        <a:pt x="27" y="70"/>
                        <a:pt x="27" y="70"/>
                      </a:cubicBezTo>
                      <a:cubicBezTo>
                        <a:pt x="27" y="70"/>
                        <a:pt x="27" y="70"/>
                        <a:pt x="27" y="70"/>
                      </a:cubicBezTo>
                      <a:cubicBezTo>
                        <a:pt x="27" y="70"/>
                        <a:pt x="27" y="70"/>
                        <a:pt x="27" y="70"/>
                      </a:cubicBezTo>
                      <a:cubicBezTo>
                        <a:pt x="28" y="70"/>
                        <a:pt x="28" y="70"/>
                        <a:pt x="28" y="70"/>
                      </a:cubicBezTo>
                      <a:cubicBezTo>
                        <a:pt x="28" y="70"/>
                        <a:pt x="28" y="70"/>
                        <a:pt x="28" y="70"/>
                      </a:cubicBezTo>
                      <a:cubicBezTo>
                        <a:pt x="27" y="70"/>
                        <a:pt x="27" y="70"/>
                        <a:pt x="27" y="70"/>
                      </a:cubicBezTo>
                      <a:cubicBezTo>
                        <a:pt x="27" y="70"/>
                        <a:pt x="27" y="70"/>
                        <a:pt x="27" y="70"/>
                      </a:cubicBezTo>
                      <a:cubicBezTo>
                        <a:pt x="27" y="71"/>
                        <a:pt x="27" y="71"/>
                        <a:pt x="27" y="71"/>
                      </a:cubicBezTo>
                      <a:cubicBezTo>
                        <a:pt x="27" y="71"/>
                        <a:pt x="27" y="71"/>
                        <a:pt x="27" y="71"/>
                      </a:cubicBezTo>
                      <a:cubicBezTo>
                        <a:pt x="28" y="71"/>
                        <a:pt x="28" y="71"/>
                        <a:pt x="28" y="71"/>
                      </a:cubicBezTo>
                      <a:cubicBezTo>
                        <a:pt x="28" y="71"/>
                        <a:pt x="28" y="71"/>
                        <a:pt x="28" y="71"/>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3"/>
                        <a:pt x="28" y="73"/>
                        <a:pt x="28" y="73"/>
                      </a:cubicBezTo>
                      <a:cubicBezTo>
                        <a:pt x="28" y="73"/>
                        <a:pt x="28" y="73"/>
                        <a:pt x="28" y="73"/>
                      </a:cubicBezTo>
                      <a:cubicBezTo>
                        <a:pt x="28" y="73"/>
                        <a:pt x="28" y="73"/>
                        <a:pt x="28" y="73"/>
                      </a:cubicBezTo>
                      <a:cubicBezTo>
                        <a:pt x="28" y="73"/>
                        <a:pt x="28" y="73"/>
                        <a:pt x="28" y="73"/>
                      </a:cubicBezTo>
                      <a:cubicBezTo>
                        <a:pt x="28" y="73"/>
                        <a:pt x="28" y="73"/>
                        <a:pt x="28" y="73"/>
                      </a:cubicBezTo>
                      <a:cubicBezTo>
                        <a:pt x="29" y="73"/>
                        <a:pt x="29" y="73"/>
                        <a:pt x="29" y="73"/>
                      </a:cubicBezTo>
                      <a:cubicBezTo>
                        <a:pt x="29" y="73"/>
                        <a:pt x="29" y="73"/>
                        <a:pt x="29" y="73"/>
                      </a:cubicBezTo>
                      <a:cubicBezTo>
                        <a:pt x="29" y="74"/>
                        <a:pt x="29" y="74"/>
                        <a:pt x="29" y="74"/>
                      </a:cubicBezTo>
                      <a:cubicBezTo>
                        <a:pt x="29" y="74"/>
                        <a:pt x="29" y="74"/>
                        <a:pt x="29" y="74"/>
                      </a:cubicBezTo>
                      <a:cubicBezTo>
                        <a:pt x="29" y="73"/>
                        <a:pt x="29" y="73"/>
                        <a:pt x="29" y="73"/>
                      </a:cubicBezTo>
                      <a:cubicBezTo>
                        <a:pt x="29" y="73"/>
                        <a:pt x="29" y="73"/>
                        <a:pt x="29" y="73"/>
                      </a:cubicBezTo>
                      <a:cubicBezTo>
                        <a:pt x="29" y="73"/>
                        <a:pt x="29" y="73"/>
                        <a:pt x="29" y="73"/>
                      </a:cubicBezTo>
                      <a:cubicBezTo>
                        <a:pt x="29" y="72"/>
                        <a:pt x="29" y="72"/>
                        <a:pt x="29" y="72"/>
                      </a:cubicBezTo>
                      <a:cubicBezTo>
                        <a:pt x="29" y="72"/>
                        <a:pt x="29" y="72"/>
                        <a:pt x="29" y="72"/>
                      </a:cubicBezTo>
                      <a:cubicBezTo>
                        <a:pt x="29" y="72"/>
                        <a:pt x="29" y="72"/>
                        <a:pt x="29" y="72"/>
                      </a:cubicBezTo>
                      <a:cubicBezTo>
                        <a:pt x="29" y="72"/>
                        <a:pt x="29" y="72"/>
                        <a:pt x="29" y="72"/>
                      </a:cubicBezTo>
                      <a:cubicBezTo>
                        <a:pt x="29" y="72"/>
                        <a:pt x="29" y="72"/>
                        <a:pt x="29" y="72"/>
                      </a:cubicBezTo>
                      <a:cubicBezTo>
                        <a:pt x="28" y="72"/>
                        <a:pt x="28" y="72"/>
                        <a:pt x="28" y="72"/>
                      </a:cubicBezTo>
                      <a:cubicBezTo>
                        <a:pt x="29" y="72"/>
                        <a:pt x="29" y="72"/>
                        <a:pt x="29" y="72"/>
                      </a:cubicBezTo>
                      <a:cubicBezTo>
                        <a:pt x="29" y="71"/>
                        <a:pt x="29" y="71"/>
                        <a:pt x="29" y="71"/>
                      </a:cubicBezTo>
                      <a:cubicBezTo>
                        <a:pt x="29" y="71"/>
                        <a:pt x="29" y="71"/>
                        <a:pt x="29" y="71"/>
                      </a:cubicBezTo>
                      <a:cubicBezTo>
                        <a:pt x="28" y="71"/>
                        <a:pt x="28" y="71"/>
                        <a:pt x="28" y="71"/>
                      </a:cubicBezTo>
                      <a:cubicBezTo>
                        <a:pt x="28" y="71"/>
                        <a:pt x="28" y="71"/>
                        <a:pt x="28" y="71"/>
                      </a:cubicBezTo>
                      <a:cubicBezTo>
                        <a:pt x="28" y="71"/>
                        <a:pt x="28" y="71"/>
                        <a:pt x="28" y="71"/>
                      </a:cubicBezTo>
                      <a:cubicBezTo>
                        <a:pt x="29" y="70"/>
                        <a:pt x="29" y="70"/>
                        <a:pt x="29" y="70"/>
                      </a:cubicBezTo>
                      <a:cubicBezTo>
                        <a:pt x="29" y="70"/>
                        <a:pt x="29" y="70"/>
                        <a:pt x="29" y="70"/>
                      </a:cubicBezTo>
                      <a:cubicBezTo>
                        <a:pt x="29" y="70"/>
                        <a:pt x="29" y="70"/>
                        <a:pt x="29" y="70"/>
                      </a:cubicBezTo>
                      <a:cubicBezTo>
                        <a:pt x="29" y="69"/>
                        <a:pt x="29" y="69"/>
                        <a:pt x="29" y="69"/>
                      </a:cubicBezTo>
                      <a:cubicBezTo>
                        <a:pt x="29" y="70"/>
                        <a:pt x="29" y="70"/>
                        <a:pt x="29" y="70"/>
                      </a:cubicBezTo>
                      <a:cubicBezTo>
                        <a:pt x="29" y="71"/>
                        <a:pt x="29" y="71"/>
                        <a:pt x="29" y="71"/>
                      </a:cubicBezTo>
                      <a:cubicBezTo>
                        <a:pt x="29" y="71"/>
                        <a:pt x="29" y="71"/>
                        <a:pt x="29" y="71"/>
                      </a:cubicBezTo>
                      <a:cubicBezTo>
                        <a:pt x="29" y="71"/>
                        <a:pt x="29" y="71"/>
                        <a:pt x="29" y="71"/>
                      </a:cubicBezTo>
                      <a:cubicBezTo>
                        <a:pt x="29" y="71"/>
                        <a:pt x="29" y="71"/>
                        <a:pt x="29" y="71"/>
                      </a:cubicBezTo>
                      <a:cubicBezTo>
                        <a:pt x="29" y="71"/>
                        <a:pt x="29" y="71"/>
                        <a:pt x="29" y="71"/>
                      </a:cubicBezTo>
                      <a:cubicBezTo>
                        <a:pt x="29" y="71"/>
                        <a:pt x="29" y="71"/>
                        <a:pt x="29" y="71"/>
                      </a:cubicBezTo>
                      <a:cubicBezTo>
                        <a:pt x="29" y="72"/>
                        <a:pt x="29" y="72"/>
                        <a:pt x="29" y="72"/>
                      </a:cubicBezTo>
                      <a:cubicBezTo>
                        <a:pt x="29" y="72"/>
                        <a:pt x="29" y="72"/>
                        <a:pt x="29" y="72"/>
                      </a:cubicBezTo>
                      <a:cubicBezTo>
                        <a:pt x="29" y="72"/>
                        <a:pt x="29" y="72"/>
                        <a:pt x="29" y="72"/>
                      </a:cubicBezTo>
                      <a:cubicBezTo>
                        <a:pt x="29" y="72"/>
                        <a:pt x="29" y="72"/>
                        <a:pt x="29" y="72"/>
                      </a:cubicBezTo>
                      <a:cubicBezTo>
                        <a:pt x="29" y="72"/>
                        <a:pt x="29" y="72"/>
                        <a:pt x="29" y="72"/>
                      </a:cubicBezTo>
                      <a:cubicBezTo>
                        <a:pt x="29" y="73"/>
                        <a:pt x="29" y="73"/>
                        <a:pt x="29" y="73"/>
                      </a:cubicBezTo>
                      <a:cubicBezTo>
                        <a:pt x="29" y="73"/>
                        <a:pt x="29" y="73"/>
                        <a:pt x="29" y="73"/>
                      </a:cubicBezTo>
                      <a:cubicBezTo>
                        <a:pt x="30" y="73"/>
                        <a:pt x="30" y="73"/>
                        <a:pt x="30" y="73"/>
                      </a:cubicBezTo>
                      <a:cubicBezTo>
                        <a:pt x="29" y="72"/>
                        <a:pt x="29" y="72"/>
                        <a:pt x="29" y="72"/>
                      </a:cubicBezTo>
                      <a:cubicBezTo>
                        <a:pt x="29" y="72"/>
                        <a:pt x="29" y="72"/>
                        <a:pt x="29" y="72"/>
                      </a:cubicBezTo>
                      <a:cubicBezTo>
                        <a:pt x="29" y="72"/>
                        <a:pt x="29" y="72"/>
                        <a:pt x="29" y="72"/>
                      </a:cubicBezTo>
                      <a:cubicBezTo>
                        <a:pt x="29" y="72"/>
                        <a:pt x="29" y="72"/>
                        <a:pt x="29" y="72"/>
                      </a:cubicBezTo>
                      <a:cubicBezTo>
                        <a:pt x="30" y="72"/>
                        <a:pt x="30" y="72"/>
                        <a:pt x="30" y="72"/>
                      </a:cubicBezTo>
                      <a:cubicBezTo>
                        <a:pt x="30" y="72"/>
                        <a:pt x="30" y="72"/>
                        <a:pt x="30" y="72"/>
                      </a:cubicBezTo>
                      <a:cubicBezTo>
                        <a:pt x="30" y="72"/>
                        <a:pt x="30" y="72"/>
                        <a:pt x="30" y="72"/>
                      </a:cubicBezTo>
                      <a:cubicBezTo>
                        <a:pt x="30" y="73"/>
                        <a:pt x="30" y="73"/>
                        <a:pt x="30" y="73"/>
                      </a:cubicBezTo>
                      <a:cubicBezTo>
                        <a:pt x="30" y="72"/>
                        <a:pt x="30" y="72"/>
                        <a:pt x="30" y="72"/>
                      </a:cubicBezTo>
                      <a:cubicBezTo>
                        <a:pt x="30" y="72"/>
                        <a:pt x="30" y="72"/>
                        <a:pt x="30" y="72"/>
                      </a:cubicBezTo>
                      <a:cubicBezTo>
                        <a:pt x="30" y="70"/>
                        <a:pt x="30" y="70"/>
                        <a:pt x="30" y="70"/>
                      </a:cubicBezTo>
                      <a:cubicBezTo>
                        <a:pt x="30" y="70"/>
                        <a:pt x="30" y="70"/>
                        <a:pt x="30" y="70"/>
                      </a:cubicBezTo>
                      <a:cubicBezTo>
                        <a:pt x="30" y="70"/>
                        <a:pt x="30" y="70"/>
                        <a:pt x="30" y="70"/>
                      </a:cubicBezTo>
                      <a:cubicBezTo>
                        <a:pt x="30" y="70"/>
                        <a:pt x="30" y="70"/>
                        <a:pt x="30" y="70"/>
                      </a:cubicBezTo>
                      <a:cubicBezTo>
                        <a:pt x="31" y="69"/>
                        <a:pt x="31" y="69"/>
                        <a:pt x="31" y="69"/>
                      </a:cubicBezTo>
                      <a:cubicBezTo>
                        <a:pt x="31" y="69"/>
                        <a:pt x="31" y="69"/>
                        <a:pt x="31" y="69"/>
                      </a:cubicBezTo>
                      <a:cubicBezTo>
                        <a:pt x="31" y="69"/>
                        <a:pt x="31" y="69"/>
                        <a:pt x="31" y="69"/>
                      </a:cubicBezTo>
                      <a:cubicBezTo>
                        <a:pt x="31" y="69"/>
                        <a:pt x="31" y="69"/>
                        <a:pt x="31" y="69"/>
                      </a:cubicBezTo>
                      <a:cubicBezTo>
                        <a:pt x="31" y="68"/>
                        <a:pt x="31" y="68"/>
                        <a:pt x="31" y="68"/>
                      </a:cubicBezTo>
                      <a:cubicBezTo>
                        <a:pt x="31" y="68"/>
                        <a:pt x="31" y="68"/>
                        <a:pt x="31" y="68"/>
                      </a:cubicBezTo>
                      <a:cubicBezTo>
                        <a:pt x="31" y="68"/>
                        <a:pt x="31" y="68"/>
                        <a:pt x="31" y="68"/>
                      </a:cubicBezTo>
                      <a:cubicBezTo>
                        <a:pt x="31" y="68"/>
                        <a:pt x="31" y="68"/>
                        <a:pt x="31" y="68"/>
                      </a:cubicBezTo>
                      <a:cubicBezTo>
                        <a:pt x="31" y="68"/>
                        <a:pt x="31" y="68"/>
                        <a:pt x="31" y="68"/>
                      </a:cubicBezTo>
                      <a:cubicBezTo>
                        <a:pt x="31" y="68"/>
                        <a:pt x="31" y="68"/>
                        <a:pt x="31" y="68"/>
                      </a:cubicBezTo>
                      <a:cubicBezTo>
                        <a:pt x="31" y="69"/>
                        <a:pt x="31" y="69"/>
                        <a:pt x="31" y="69"/>
                      </a:cubicBezTo>
                      <a:cubicBezTo>
                        <a:pt x="31" y="69"/>
                        <a:pt x="31" y="69"/>
                        <a:pt x="31" y="69"/>
                      </a:cubicBezTo>
                      <a:cubicBezTo>
                        <a:pt x="31" y="69"/>
                        <a:pt x="31" y="69"/>
                        <a:pt x="31" y="69"/>
                      </a:cubicBezTo>
                      <a:cubicBezTo>
                        <a:pt x="31" y="69"/>
                        <a:pt x="31" y="69"/>
                        <a:pt x="31" y="69"/>
                      </a:cubicBezTo>
                      <a:cubicBezTo>
                        <a:pt x="31" y="69"/>
                        <a:pt x="31" y="69"/>
                        <a:pt x="31" y="69"/>
                      </a:cubicBezTo>
                      <a:cubicBezTo>
                        <a:pt x="31" y="70"/>
                        <a:pt x="31" y="70"/>
                        <a:pt x="31" y="70"/>
                      </a:cubicBezTo>
                      <a:cubicBezTo>
                        <a:pt x="32" y="70"/>
                        <a:pt x="32" y="70"/>
                        <a:pt x="32" y="70"/>
                      </a:cubicBezTo>
                      <a:cubicBezTo>
                        <a:pt x="32" y="69"/>
                        <a:pt x="32" y="69"/>
                        <a:pt x="32" y="69"/>
                      </a:cubicBezTo>
                      <a:cubicBezTo>
                        <a:pt x="32" y="69"/>
                        <a:pt x="32" y="69"/>
                        <a:pt x="32" y="69"/>
                      </a:cubicBezTo>
                      <a:cubicBezTo>
                        <a:pt x="32" y="69"/>
                        <a:pt x="32" y="69"/>
                        <a:pt x="32" y="69"/>
                      </a:cubicBezTo>
                      <a:cubicBezTo>
                        <a:pt x="32" y="70"/>
                        <a:pt x="32" y="70"/>
                        <a:pt x="32" y="70"/>
                      </a:cubicBezTo>
                      <a:cubicBezTo>
                        <a:pt x="32" y="70"/>
                        <a:pt x="32" y="70"/>
                        <a:pt x="32" y="70"/>
                      </a:cubicBezTo>
                      <a:cubicBezTo>
                        <a:pt x="32" y="70"/>
                        <a:pt x="32" y="70"/>
                        <a:pt x="32" y="70"/>
                      </a:cubicBezTo>
                      <a:cubicBezTo>
                        <a:pt x="33" y="68"/>
                        <a:pt x="33" y="68"/>
                        <a:pt x="33" y="68"/>
                      </a:cubicBezTo>
                      <a:cubicBezTo>
                        <a:pt x="33" y="68"/>
                        <a:pt x="33" y="68"/>
                        <a:pt x="33" y="68"/>
                      </a:cubicBezTo>
                      <a:cubicBezTo>
                        <a:pt x="33" y="69"/>
                        <a:pt x="33" y="69"/>
                        <a:pt x="33" y="69"/>
                      </a:cubicBezTo>
                      <a:cubicBezTo>
                        <a:pt x="33" y="70"/>
                        <a:pt x="33" y="70"/>
                        <a:pt x="33" y="70"/>
                      </a:cubicBezTo>
                      <a:cubicBezTo>
                        <a:pt x="33" y="70"/>
                        <a:pt x="33" y="70"/>
                        <a:pt x="33" y="70"/>
                      </a:cubicBezTo>
                      <a:cubicBezTo>
                        <a:pt x="33" y="70"/>
                        <a:pt x="33" y="70"/>
                        <a:pt x="33" y="70"/>
                      </a:cubicBezTo>
                      <a:cubicBezTo>
                        <a:pt x="33" y="70"/>
                        <a:pt x="33" y="70"/>
                        <a:pt x="33" y="70"/>
                      </a:cubicBezTo>
                      <a:cubicBezTo>
                        <a:pt x="33" y="70"/>
                        <a:pt x="33" y="70"/>
                        <a:pt x="33" y="70"/>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8"/>
                        <a:pt x="34" y="68"/>
                        <a:pt x="34" y="68"/>
                      </a:cubicBezTo>
                      <a:cubicBezTo>
                        <a:pt x="34" y="68"/>
                        <a:pt x="34" y="68"/>
                        <a:pt x="34" y="68"/>
                      </a:cubicBezTo>
                      <a:cubicBezTo>
                        <a:pt x="34" y="68"/>
                        <a:pt x="34" y="68"/>
                        <a:pt x="34" y="68"/>
                      </a:cubicBezTo>
                      <a:cubicBezTo>
                        <a:pt x="34" y="68"/>
                        <a:pt x="34" y="68"/>
                        <a:pt x="34" y="68"/>
                      </a:cubicBezTo>
                      <a:cubicBezTo>
                        <a:pt x="34" y="68"/>
                        <a:pt x="34" y="68"/>
                        <a:pt x="34" y="68"/>
                      </a:cubicBezTo>
                      <a:cubicBezTo>
                        <a:pt x="34" y="67"/>
                        <a:pt x="34" y="67"/>
                        <a:pt x="34" y="67"/>
                      </a:cubicBezTo>
                      <a:cubicBezTo>
                        <a:pt x="35" y="67"/>
                        <a:pt x="35" y="67"/>
                        <a:pt x="35" y="67"/>
                      </a:cubicBezTo>
                      <a:cubicBezTo>
                        <a:pt x="35" y="67"/>
                        <a:pt x="35" y="67"/>
                        <a:pt x="35" y="67"/>
                      </a:cubicBezTo>
                      <a:cubicBezTo>
                        <a:pt x="35" y="67"/>
                        <a:pt x="35" y="67"/>
                        <a:pt x="35" y="67"/>
                      </a:cubicBezTo>
                      <a:cubicBezTo>
                        <a:pt x="35" y="66"/>
                        <a:pt x="35" y="66"/>
                        <a:pt x="35" y="66"/>
                      </a:cubicBezTo>
                      <a:cubicBezTo>
                        <a:pt x="35" y="66"/>
                        <a:pt x="35" y="66"/>
                        <a:pt x="35" y="66"/>
                      </a:cubicBezTo>
                      <a:cubicBezTo>
                        <a:pt x="34" y="66"/>
                        <a:pt x="34" y="66"/>
                        <a:pt x="34" y="66"/>
                      </a:cubicBezTo>
                      <a:cubicBezTo>
                        <a:pt x="34" y="66"/>
                        <a:pt x="34" y="66"/>
                        <a:pt x="34" y="66"/>
                      </a:cubicBezTo>
                      <a:cubicBezTo>
                        <a:pt x="34" y="66"/>
                        <a:pt x="34" y="66"/>
                        <a:pt x="34" y="66"/>
                      </a:cubicBezTo>
                      <a:cubicBezTo>
                        <a:pt x="34" y="65"/>
                        <a:pt x="34" y="65"/>
                        <a:pt x="34" y="65"/>
                      </a:cubicBezTo>
                      <a:cubicBezTo>
                        <a:pt x="34" y="65"/>
                        <a:pt x="34" y="65"/>
                        <a:pt x="34" y="65"/>
                      </a:cubicBezTo>
                      <a:cubicBezTo>
                        <a:pt x="34" y="65"/>
                        <a:pt x="34" y="65"/>
                        <a:pt x="34" y="65"/>
                      </a:cubicBezTo>
                      <a:cubicBezTo>
                        <a:pt x="34" y="64"/>
                        <a:pt x="34" y="64"/>
                        <a:pt x="34" y="64"/>
                      </a:cubicBezTo>
                      <a:cubicBezTo>
                        <a:pt x="34" y="63"/>
                        <a:pt x="34" y="63"/>
                        <a:pt x="34" y="63"/>
                      </a:cubicBezTo>
                      <a:cubicBezTo>
                        <a:pt x="35" y="63"/>
                        <a:pt x="35" y="63"/>
                        <a:pt x="35" y="63"/>
                      </a:cubicBezTo>
                      <a:cubicBezTo>
                        <a:pt x="35" y="62"/>
                        <a:pt x="35" y="62"/>
                        <a:pt x="35" y="62"/>
                      </a:cubicBezTo>
                      <a:cubicBezTo>
                        <a:pt x="35" y="62"/>
                        <a:pt x="35" y="62"/>
                        <a:pt x="35" y="62"/>
                      </a:cubicBezTo>
                      <a:cubicBezTo>
                        <a:pt x="35" y="62"/>
                        <a:pt x="35" y="62"/>
                        <a:pt x="35" y="62"/>
                      </a:cubicBezTo>
                      <a:cubicBezTo>
                        <a:pt x="35" y="61"/>
                        <a:pt x="35" y="61"/>
                        <a:pt x="35" y="61"/>
                      </a:cubicBezTo>
                      <a:cubicBezTo>
                        <a:pt x="35" y="61"/>
                        <a:pt x="35" y="61"/>
                        <a:pt x="35" y="61"/>
                      </a:cubicBezTo>
                      <a:cubicBezTo>
                        <a:pt x="35" y="61"/>
                        <a:pt x="35" y="61"/>
                        <a:pt x="35" y="61"/>
                      </a:cubicBezTo>
                      <a:cubicBezTo>
                        <a:pt x="35" y="60"/>
                        <a:pt x="35" y="60"/>
                        <a:pt x="35" y="60"/>
                      </a:cubicBezTo>
                      <a:cubicBezTo>
                        <a:pt x="34" y="60"/>
                        <a:pt x="34" y="60"/>
                        <a:pt x="34" y="60"/>
                      </a:cubicBezTo>
                      <a:cubicBezTo>
                        <a:pt x="34" y="60"/>
                        <a:pt x="34" y="60"/>
                        <a:pt x="34" y="60"/>
                      </a:cubicBezTo>
                      <a:cubicBezTo>
                        <a:pt x="34" y="60"/>
                        <a:pt x="34" y="60"/>
                        <a:pt x="34" y="60"/>
                      </a:cubicBezTo>
                      <a:cubicBezTo>
                        <a:pt x="34" y="60"/>
                        <a:pt x="34" y="60"/>
                        <a:pt x="34" y="60"/>
                      </a:cubicBezTo>
                      <a:cubicBezTo>
                        <a:pt x="34" y="59"/>
                        <a:pt x="34" y="59"/>
                        <a:pt x="34" y="59"/>
                      </a:cubicBezTo>
                      <a:cubicBezTo>
                        <a:pt x="35" y="59"/>
                        <a:pt x="35" y="59"/>
                        <a:pt x="35" y="59"/>
                      </a:cubicBezTo>
                      <a:cubicBezTo>
                        <a:pt x="35" y="59"/>
                        <a:pt x="35" y="59"/>
                        <a:pt x="35" y="59"/>
                      </a:cubicBezTo>
                      <a:cubicBezTo>
                        <a:pt x="35" y="58"/>
                        <a:pt x="35" y="58"/>
                        <a:pt x="35"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7"/>
                        <a:pt x="36" y="57"/>
                        <a:pt x="36" y="57"/>
                      </a:cubicBezTo>
                      <a:cubicBezTo>
                        <a:pt x="36" y="56"/>
                        <a:pt x="36" y="56"/>
                        <a:pt x="36" y="56"/>
                      </a:cubicBezTo>
                      <a:cubicBezTo>
                        <a:pt x="36" y="56"/>
                        <a:pt x="36" y="56"/>
                        <a:pt x="36" y="56"/>
                      </a:cubicBezTo>
                      <a:cubicBezTo>
                        <a:pt x="36" y="56"/>
                        <a:pt x="36" y="56"/>
                        <a:pt x="36" y="56"/>
                      </a:cubicBezTo>
                      <a:cubicBezTo>
                        <a:pt x="37" y="56"/>
                        <a:pt x="37" y="56"/>
                        <a:pt x="37" y="56"/>
                      </a:cubicBezTo>
                      <a:cubicBezTo>
                        <a:pt x="37" y="56"/>
                        <a:pt x="37" y="56"/>
                        <a:pt x="37" y="56"/>
                      </a:cubicBezTo>
                      <a:cubicBezTo>
                        <a:pt x="37" y="57"/>
                        <a:pt x="37" y="57"/>
                        <a:pt x="37" y="57"/>
                      </a:cubicBezTo>
                      <a:cubicBezTo>
                        <a:pt x="37" y="58"/>
                        <a:pt x="37" y="58"/>
                        <a:pt x="37" y="58"/>
                      </a:cubicBezTo>
                      <a:cubicBezTo>
                        <a:pt x="37" y="58"/>
                        <a:pt x="37" y="58"/>
                        <a:pt x="37" y="58"/>
                      </a:cubicBezTo>
                      <a:cubicBezTo>
                        <a:pt x="37" y="58"/>
                        <a:pt x="37" y="58"/>
                        <a:pt x="37" y="58"/>
                      </a:cubicBezTo>
                      <a:cubicBezTo>
                        <a:pt x="37" y="58"/>
                        <a:pt x="37" y="58"/>
                        <a:pt x="37" y="58"/>
                      </a:cubicBezTo>
                      <a:cubicBezTo>
                        <a:pt x="37" y="58"/>
                        <a:pt x="37" y="58"/>
                        <a:pt x="37" y="58"/>
                      </a:cubicBezTo>
                      <a:cubicBezTo>
                        <a:pt x="37" y="58"/>
                        <a:pt x="37" y="58"/>
                        <a:pt x="37" y="58"/>
                      </a:cubicBezTo>
                      <a:cubicBezTo>
                        <a:pt x="37" y="59"/>
                        <a:pt x="37" y="59"/>
                        <a:pt x="37" y="59"/>
                      </a:cubicBezTo>
                      <a:cubicBezTo>
                        <a:pt x="36" y="59"/>
                        <a:pt x="36" y="59"/>
                        <a:pt x="36"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8"/>
                        <a:pt x="37" y="58"/>
                        <a:pt x="37" y="58"/>
                      </a:cubicBezTo>
                      <a:cubicBezTo>
                        <a:pt x="38" y="58"/>
                        <a:pt x="38" y="58"/>
                        <a:pt x="38" y="58"/>
                      </a:cubicBezTo>
                      <a:cubicBezTo>
                        <a:pt x="38" y="58"/>
                        <a:pt x="38" y="58"/>
                        <a:pt x="38" y="58"/>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7" y="59"/>
                        <a:pt x="37" y="59"/>
                        <a:pt x="37" y="59"/>
                      </a:cubicBezTo>
                      <a:cubicBezTo>
                        <a:pt x="37" y="59"/>
                        <a:pt x="37" y="59"/>
                        <a:pt x="37" y="59"/>
                      </a:cubicBezTo>
                      <a:cubicBezTo>
                        <a:pt x="37" y="59"/>
                        <a:pt x="37" y="59"/>
                        <a:pt x="37" y="59"/>
                      </a:cubicBezTo>
                      <a:cubicBezTo>
                        <a:pt x="38" y="59"/>
                        <a:pt x="38" y="59"/>
                        <a:pt x="38" y="59"/>
                      </a:cubicBezTo>
                      <a:cubicBezTo>
                        <a:pt x="38" y="60"/>
                        <a:pt x="38" y="60"/>
                        <a:pt x="38" y="60"/>
                      </a:cubicBezTo>
                      <a:cubicBezTo>
                        <a:pt x="38" y="60"/>
                        <a:pt x="38" y="60"/>
                        <a:pt x="38" y="60"/>
                      </a:cubicBezTo>
                      <a:cubicBezTo>
                        <a:pt x="37" y="60"/>
                        <a:pt x="37" y="60"/>
                        <a:pt x="37" y="60"/>
                      </a:cubicBezTo>
                      <a:cubicBezTo>
                        <a:pt x="37" y="60"/>
                        <a:pt x="37" y="60"/>
                        <a:pt x="37" y="60"/>
                      </a:cubicBezTo>
                      <a:cubicBezTo>
                        <a:pt x="37" y="60"/>
                        <a:pt x="37" y="60"/>
                        <a:pt x="37" y="60"/>
                      </a:cubicBezTo>
                      <a:cubicBezTo>
                        <a:pt x="37" y="60"/>
                        <a:pt x="37" y="60"/>
                        <a:pt x="37" y="60"/>
                      </a:cubicBezTo>
                      <a:cubicBezTo>
                        <a:pt x="37" y="60"/>
                        <a:pt x="37" y="60"/>
                        <a:pt x="37" y="60"/>
                      </a:cubicBezTo>
                      <a:cubicBezTo>
                        <a:pt x="37" y="61"/>
                        <a:pt x="37" y="61"/>
                        <a:pt x="37" y="61"/>
                      </a:cubicBezTo>
                      <a:cubicBezTo>
                        <a:pt x="37" y="61"/>
                        <a:pt x="37" y="61"/>
                        <a:pt x="37" y="61"/>
                      </a:cubicBezTo>
                      <a:cubicBezTo>
                        <a:pt x="38" y="60"/>
                        <a:pt x="38" y="60"/>
                        <a:pt x="38" y="60"/>
                      </a:cubicBezTo>
                      <a:cubicBezTo>
                        <a:pt x="38" y="60"/>
                        <a:pt x="38" y="60"/>
                        <a:pt x="38" y="60"/>
                      </a:cubicBezTo>
                      <a:cubicBezTo>
                        <a:pt x="39" y="61"/>
                        <a:pt x="39" y="61"/>
                        <a:pt x="39" y="61"/>
                      </a:cubicBezTo>
                      <a:cubicBezTo>
                        <a:pt x="39" y="61"/>
                        <a:pt x="39" y="61"/>
                        <a:pt x="39" y="61"/>
                      </a:cubicBezTo>
                      <a:cubicBezTo>
                        <a:pt x="39" y="61"/>
                        <a:pt x="39" y="61"/>
                        <a:pt x="39" y="61"/>
                      </a:cubicBezTo>
                      <a:cubicBezTo>
                        <a:pt x="40" y="61"/>
                        <a:pt x="40" y="61"/>
                        <a:pt x="40" y="61"/>
                      </a:cubicBezTo>
                      <a:cubicBezTo>
                        <a:pt x="41" y="61"/>
                        <a:pt x="41" y="61"/>
                        <a:pt x="41" y="61"/>
                      </a:cubicBezTo>
                      <a:cubicBezTo>
                        <a:pt x="42" y="61"/>
                        <a:pt x="42" y="61"/>
                        <a:pt x="42" y="61"/>
                      </a:cubicBezTo>
                      <a:cubicBezTo>
                        <a:pt x="41" y="61"/>
                        <a:pt x="41" y="61"/>
                        <a:pt x="41" y="61"/>
                      </a:cubicBezTo>
                      <a:cubicBezTo>
                        <a:pt x="41" y="61"/>
                        <a:pt x="41" y="61"/>
                        <a:pt x="41" y="61"/>
                      </a:cubicBezTo>
                      <a:cubicBezTo>
                        <a:pt x="41" y="61"/>
                        <a:pt x="41" y="61"/>
                        <a:pt x="41" y="61"/>
                      </a:cubicBezTo>
                      <a:cubicBezTo>
                        <a:pt x="41" y="61"/>
                        <a:pt x="41" y="61"/>
                        <a:pt x="41" y="61"/>
                      </a:cubicBezTo>
                      <a:cubicBezTo>
                        <a:pt x="41" y="61"/>
                        <a:pt x="41" y="61"/>
                        <a:pt x="41" y="61"/>
                      </a:cubicBezTo>
                      <a:cubicBezTo>
                        <a:pt x="41" y="61"/>
                        <a:pt x="41" y="61"/>
                        <a:pt x="41" y="61"/>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59"/>
                        <a:pt x="41" y="59"/>
                        <a:pt x="41" y="59"/>
                      </a:cubicBezTo>
                      <a:cubicBezTo>
                        <a:pt x="41" y="59"/>
                        <a:pt x="41" y="59"/>
                        <a:pt x="41" y="59"/>
                      </a:cubicBezTo>
                      <a:cubicBezTo>
                        <a:pt x="40" y="59"/>
                        <a:pt x="40" y="59"/>
                        <a:pt x="40" y="59"/>
                      </a:cubicBezTo>
                      <a:cubicBezTo>
                        <a:pt x="40" y="58"/>
                        <a:pt x="40" y="58"/>
                        <a:pt x="40" y="58"/>
                      </a:cubicBezTo>
                      <a:cubicBezTo>
                        <a:pt x="40" y="58"/>
                        <a:pt x="40" y="58"/>
                        <a:pt x="40" y="58"/>
                      </a:cubicBezTo>
                      <a:cubicBezTo>
                        <a:pt x="40" y="58"/>
                        <a:pt x="40" y="58"/>
                        <a:pt x="40" y="58"/>
                      </a:cubicBezTo>
                      <a:cubicBezTo>
                        <a:pt x="41" y="58"/>
                        <a:pt x="41" y="58"/>
                        <a:pt x="41" y="58"/>
                      </a:cubicBezTo>
                      <a:cubicBezTo>
                        <a:pt x="41" y="58"/>
                        <a:pt x="41" y="58"/>
                        <a:pt x="41" y="58"/>
                      </a:cubicBezTo>
                      <a:cubicBezTo>
                        <a:pt x="41" y="57"/>
                        <a:pt x="41" y="57"/>
                        <a:pt x="41" y="57"/>
                      </a:cubicBezTo>
                      <a:cubicBezTo>
                        <a:pt x="41" y="57"/>
                        <a:pt x="41" y="57"/>
                        <a:pt x="41" y="57"/>
                      </a:cubicBezTo>
                      <a:cubicBezTo>
                        <a:pt x="41" y="58"/>
                        <a:pt x="41" y="58"/>
                        <a:pt x="41" y="58"/>
                      </a:cubicBezTo>
                      <a:cubicBezTo>
                        <a:pt x="41" y="58"/>
                        <a:pt x="41" y="58"/>
                        <a:pt x="41" y="58"/>
                      </a:cubicBezTo>
                      <a:cubicBezTo>
                        <a:pt x="41" y="58"/>
                        <a:pt x="41" y="58"/>
                        <a:pt x="41" y="58"/>
                      </a:cubicBezTo>
                      <a:cubicBezTo>
                        <a:pt x="41" y="58"/>
                        <a:pt x="41" y="58"/>
                        <a:pt x="41" y="58"/>
                      </a:cubicBezTo>
                      <a:cubicBezTo>
                        <a:pt x="42" y="58"/>
                        <a:pt x="42" y="58"/>
                        <a:pt x="42" y="58"/>
                      </a:cubicBezTo>
                      <a:cubicBezTo>
                        <a:pt x="42" y="58"/>
                        <a:pt x="42" y="58"/>
                        <a:pt x="42" y="58"/>
                      </a:cubicBezTo>
                      <a:cubicBezTo>
                        <a:pt x="42" y="57"/>
                        <a:pt x="42" y="57"/>
                        <a:pt x="42"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6"/>
                        <a:pt x="41" y="56"/>
                        <a:pt x="41" y="56"/>
                      </a:cubicBezTo>
                      <a:cubicBezTo>
                        <a:pt x="41" y="56"/>
                        <a:pt x="41" y="56"/>
                        <a:pt x="41" y="56"/>
                      </a:cubicBezTo>
                      <a:cubicBezTo>
                        <a:pt x="41" y="56"/>
                        <a:pt x="41" y="56"/>
                        <a:pt x="41" y="56"/>
                      </a:cubicBezTo>
                      <a:cubicBezTo>
                        <a:pt x="42" y="56"/>
                        <a:pt x="42" y="56"/>
                        <a:pt x="42" y="56"/>
                      </a:cubicBezTo>
                      <a:cubicBezTo>
                        <a:pt x="42" y="57"/>
                        <a:pt x="42" y="57"/>
                        <a:pt x="42" y="57"/>
                      </a:cubicBezTo>
                      <a:cubicBezTo>
                        <a:pt x="42" y="58"/>
                        <a:pt x="42" y="58"/>
                        <a:pt x="42" y="58"/>
                      </a:cubicBezTo>
                      <a:cubicBezTo>
                        <a:pt x="42" y="58"/>
                        <a:pt x="42" y="58"/>
                        <a:pt x="42" y="58"/>
                      </a:cubicBezTo>
                      <a:cubicBezTo>
                        <a:pt x="42" y="57"/>
                        <a:pt x="42" y="57"/>
                        <a:pt x="42" y="57"/>
                      </a:cubicBezTo>
                      <a:cubicBezTo>
                        <a:pt x="42" y="57"/>
                        <a:pt x="42" y="57"/>
                        <a:pt x="42" y="57"/>
                      </a:cubicBezTo>
                      <a:cubicBezTo>
                        <a:pt x="43" y="57"/>
                        <a:pt x="43" y="57"/>
                        <a:pt x="43" y="57"/>
                      </a:cubicBezTo>
                      <a:cubicBezTo>
                        <a:pt x="43" y="56"/>
                        <a:pt x="43" y="56"/>
                        <a:pt x="43" y="56"/>
                      </a:cubicBezTo>
                      <a:cubicBezTo>
                        <a:pt x="43" y="56"/>
                        <a:pt x="43" y="56"/>
                        <a:pt x="43" y="56"/>
                      </a:cubicBezTo>
                      <a:cubicBezTo>
                        <a:pt x="43" y="56"/>
                        <a:pt x="43" y="56"/>
                        <a:pt x="43" y="56"/>
                      </a:cubicBezTo>
                      <a:cubicBezTo>
                        <a:pt x="44" y="56"/>
                        <a:pt x="44" y="56"/>
                        <a:pt x="44" y="56"/>
                      </a:cubicBezTo>
                      <a:cubicBezTo>
                        <a:pt x="44" y="56"/>
                        <a:pt x="44" y="56"/>
                        <a:pt x="44" y="56"/>
                      </a:cubicBezTo>
                      <a:cubicBezTo>
                        <a:pt x="44" y="56"/>
                        <a:pt x="44" y="56"/>
                        <a:pt x="44" y="56"/>
                      </a:cubicBezTo>
                      <a:cubicBezTo>
                        <a:pt x="44" y="56"/>
                        <a:pt x="44" y="56"/>
                        <a:pt x="44" y="56"/>
                      </a:cubicBezTo>
                      <a:cubicBezTo>
                        <a:pt x="43" y="56"/>
                        <a:pt x="43" y="56"/>
                        <a:pt x="43" y="56"/>
                      </a:cubicBezTo>
                      <a:cubicBezTo>
                        <a:pt x="44" y="55"/>
                        <a:pt x="44" y="55"/>
                        <a:pt x="44" y="55"/>
                      </a:cubicBezTo>
                      <a:cubicBezTo>
                        <a:pt x="43" y="55"/>
                        <a:pt x="43" y="55"/>
                        <a:pt x="43" y="55"/>
                      </a:cubicBezTo>
                      <a:cubicBezTo>
                        <a:pt x="43" y="55"/>
                        <a:pt x="43" y="55"/>
                        <a:pt x="43" y="55"/>
                      </a:cubicBezTo>
                      <a:cubicBezTo>
                        <a:pt x="43" y="55"/>
                        <a:pt x="43" y="55"/>
                        <a:pt x="43" y="55"/>
                      </a:cubicBezTo>
                      <a:cubicBezTo>
                        <a:pt x="43" y="55"/>
                        <a:pt x="43" y="55"/>
                        <a:pt x="43" y="55"/>
                      </a:cubicBezTo>
                      <a:cubicBezTo>
                        <a:pt x="43" y="55"/>
                        <a:pt x="43" y="55"/>
                        <a:pt x="43" y="55"/>
                      </a:cubicBezTo>
                      <a:cubicBezTo>
                        <a:pt x="44" y="55"/>
                        <a:pt x="44" y="55"/>
                        <a:pt x="44" y="55"/>
                      </a:cubicBezTo>
                      <a:cubicBezTo>
                        <a:pt x="44" y="55"/>
                        <a:pt x="44" y="55"/>
                        <a:pt x="44" y="55"/>
                      </a:cubicBezTo>
                      <a:cubicBezTo>
                        <a:pt x="44" y="55"/>
                        <a:pt x="44" y="55"/>
                        <a:pt x="44" y="55"/>
                      </a:cubicBezTo>
                      <a:cubicBezTo>
                        <a:pt x="44" y="56"/>
                        <a:pt x="44" y="56"/>
                        <a:pt x="44" y="56"/>
                      </a:cubicBezTo>
                      <a:cubicBezTo>
                        <a:pt x="44" y="55"/>
                        <a:pt x="44" y="55"/>
                        <a:pt x="44" y="55"/>
                      </a:cubicBezTo>
                      <a:cubicBezTo>
                        <a:pt x="44" y="55"/>
                        <a:pt x="44" y="55"/>
                        <a:pt x="44" y="55"/>
                      </a:cubicBezTo>
                      <a:cubicBezTo>
                        <a:pt x="44" y="55"/>
                        <a:pt x="44" y="55"/>
                        <a:pt x="44" y="55"/>
                      </a:cubicBezTo>
                      <a:cubicBezTo>
                        <a:pt x="44" y="54"/>
                        <a:pt x="44" y="54"/>
                        <a:pt x="44" y="54"/>
                      </a:cubicBezTo>
                      <a:cubicBezTo>
                        <a:pt x="44" y="54"/>
                        <a:pt x="44" y="54"/>
                        <a:pt x="44" y="54"/>
                      </a:cubicBezTo>
                      <a:cubicBezTo>
                        <a:pt x="45" y="55"/>
                        <a:pt x="45" y="55"/>
                        <a:pt x="45" y="55"/>
                      </a:cubicBezTo>
                      <a:cubicBezTo>
                        <a:pt x="45" y="55"/>
                        <a:pt x="45" y="55"/>
                        <a:pt x="45" y="55"/>
                      </a:cubicBezTo>
                      <a:cubicBezTo>
                        <a:pt x="45" y="56"/>
                        <a:pt x="45" y="56"/>
                        <a:pt x="45" y="56"/>
                      </a:cubicBezTo>
                      <a:cubicBezTo>
                        <a:pt x="45" y="56"/>
                        <a:pt x="45" y="56"/>
                        <a:pt x="45" y="56"/>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6" y="55"/>
                        <a:pt x="46" y="55"/>
                        <a:pt x="46" y="55"/>
                      </a:cubicBezTo>
                      <a:cubicBezTo>
                        <a:pt x="46" y="55"/>
                        <a:pt x="46" y="55"/>
                        <a:pt x="46" y="55"/>
                      </a:cubicBezTo>
                      <a:cubicBezTo>
                        <a:pt x="46" y="56"/>
                        <a:pt x="46" y="56"/>
                        <a:pt x="46" y="56"/>
                      </a:cubicBezTo>
                      <a:cubicBezTo>
                        <a:pt x="46" y="56"/>
                        <a:pt x="46" y="56"/>
                        <a:pt x="46" y="56"/>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8"/>
                        <a:pt x="47" y="58"/>
                        <a:pt x="47" y="58"/>
                      </a:cubicBezTo>
                      <a:cubicBezTo>
                        <a:pt x="47" y="57"/>
                        <a:pt x="48" y="57"/>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5"/>
                        <a:pt x="48" y="55"/>
                        <a:pt x="48" y="55"/>
                      </a:cubicBezTo>
                      <a:cubicBezTo>
                        <a:pt x="48" y="55"/>
                        <a:pt x="48" y="55"/>
                        <a:pt x="48" y="55"/>
                      </a:cubicBezTo>
                      <a:cubicBezTo>
                        <a:pt x="47" y="55"/>
                        <a:pt x="47" y="55"/>
                        <a:pt x="47" y="55"/>
                      </a:cubicBezTo>
                      <a:cubicBezTo>
                        <a:pt x="47" y="55"/>
                        <a:pt x="47" y="55"/>
                        <a:pt x="47" y="55"/>
                      </a:cubicBezTo>
                      <a:cubicBezTo>
                        <a:pt x="47" y="55"/>
                        <a:pt x="47" y="55"/>
                        <a:pt x="47" y="55"/>
                      </a:cubicBezTo>
                      <a:cubicBezTo>
                        <a:pt x="47" y="55"/>
                        <a:pt x="47" y="55"/>
                        <a:pt x="47" y="55"/>
                      </a:cubicBezTo>
                      <a:cubicBezTo>
                        <a:pt x="48" y="55"/>
                        <a:pt x="48" y="55"/>
                        <a:pt x="48" y="55"/>
                      </a:cubicBezTo>
                      <a:cubicBezTo>
                        <a:pt x="48" y="54"/>
                        <a:pt x="48" y="54"/>
                        <a:pt x="48" y="54"/>
                      </a:cubicBezTo>
                      <a:cubicBezTo>
                        <a:pt x="48" y="54"/>
                        <a:pt x="48" y="54"/>
                        <a:pt x="48" y="54"/>
                      </a:cubicBezTo>
                      <a:cubicBezTo>
                        <a:pt x="48" y="54"/>
                        <a:pt x="48" y="54"/>
                        <a:pt x="48" y="54"/>
                      </a:cubicBezTo>
                      <a:cubicBezTo>
                        <a:pt x="48" y="54"/>
                        <a:pt x="48" y="54"/>
                        <a:pt x="48" y="54"/>
                      </a:cubicBezTo>
                      <a:cubicBezTo>
                        <a:pt x="48" y="54"/>
                        <a:pt x="48" y="54"/>
                        <a:pt x="48" y="54"/>
                      </a:cubicBezTo>
                      <a:cubicBezTo>
                        <a:pt x="48" y="55"/>
                        <a:pt x="48" y="55"/>
                        <a:pt x="48" y="55"/>
                      </a:cubicBezTo>
                      <a:cubicBezTo>
                        <a:pt x="48" y="55"/>
                        <a:pt x="48" y="55"/>
                        <a:pt x="48" y="55"/>
                      </a:cubicBezTo>
                      <a:cubicBezTo>
                        <a:pt x="48" y="55"/>
                        <a:pt x="48" y="55"/>
                        <a:pt x="48" y="55"/>
                      </a:cubicBezTo>
                      <a:cubicBezTo>
                        <a:pt x="48" y="55"/>
                        <a:pt x="48" y="55"/>
                        <a:pt x="48" y="55"/>
                      </a:cubicBezTo>
                      <a:cubicBezTo>
                        <a:pt x="48" y="55"/>
                        <a:pt x="48" y="55"/>
                        <a:pt x="48" y="55"/>
                      </a:cubicBezTo>
                      <a:cubicBezTo>
                        <a:pt x="49" y="56"/>
                        <a:pt x="49" y="56"/>
                        <a:pt x="49" y="56"/>
                      </a:cubicBezTo>
                      <a:cubicBezTo>
                        <a:pt x="49" y="55"/>
                        <a:pt x="49" y="55"/>
                        <a:pt x="49" y="55"/>
                      </a:cubicBezTo>
                      <a:cubicBezTo>
                        <a:pt x="48" y="55"/>
                        <a:pt x="48" y="55"/>
                        <a:pt x="48" y="55"/>
                      </a:cubicBezTo>
                      <a:cubicBezTo>
                        <a:pt x="48" y="55"/>
                        <a:pt x="48" y="55"/>
                        <a:pt x="48" y="55"/>
                      </a:cubicBezTo>
                      <a:cubicBezTo>
                        <a:pt x="48" y="54"/>
                        <a:pt x="48" y="54"/>
                        <a:pt x="48" y="54"/>
                      </a:cubicBezTo>
                      <a:cubicBezTo>
                        <a:pt x="48" y="54"/>
                        <a:pt x="48" y="54"/>
                        <a:pt x="48" y="54"/>
                      </a:cubicBezTo>
                      <a:cubicBezTo>
                        <a:pt x="49" y="54"/>
                        <a:pt x="49" y="54"/>
                        <a:pt x="49" y="54"/>
                      </a:cubicBezTo>
                      <a:cubicBezTo>
                        <a:pt x="49" y="54"/>
                        <a:pt x="49" y="54"/>
                        <a:pt x="49" y="54"/>
                      </a:cubicBezTo>
                      <a:cubicBezTo>
                        <a:pt x="49" y="55"/>
                        <a:pt x="49" y="55"/>
                        <a:pt x="49" y="55"/>
                      </a:cubicBezTo>
                      <a:cubicBezTo>
                        <a:pt x="49" y="55"/>
                        <a:pt x="49" y="55"/>
                        <a:pt x="49" y="55"/>
                      </a:cubicBezTo>
                      <a:cubicBezTo>
                        <a:pt x="49" y="56"/>
                        <a:pt x="49" y="56"/>
                        <a:pt x="49" y="56"/>
                      </a:cubicBezTo>
                      <a:cubicBezTo>
                        <a:pt x="49" y="55"/>
                        <a:pt x="49" y="55"/>
                        <a:pt x="49" y="55"/>
                      </a:cubicBezTo>
                      <a:cubicBezTo>
                        <a:pt x="49" y="54"/>
                        <a:pt x="49" y="54"/>
                        <a:pt x="49" y="54"/>
                      </a:cubicBezTo>
                      <a:cubicBezTo>
                        <a:pt x="49" y="54"/>
                        <a:pt x="49" y="54"/>
                        <a:pt x="49" y="54"/>
                      </a:cubicBezTo>
                      <a:cubicBezTo>
                        <a:pt x="49" y="54"/>
                        <a:pt x="49" y="54"/>
                        <a:pt x="49" y="54"/>
                      </a:cubicBezTo>
                      <a:cubicBezTo>
                        <a:pt x="49" y="54"/>
                        <a:pt x="49" y="54"/>
                        <a:pt x="49" y="54"/>
                      </a:cubicBezTo>
                      <a:cubicBezTo>
                        <a:pt x="49" y="54"/>
                        <a:pt x="49" y="54"/>
                        <a:pt x="49" y="54"/>
                      </a:cubicBezTo>
                      <a:cubicBezTo>
                        <a:pt x="49" y="53"/>
                        <a:pt x="49" y="53"/>
                        <a:pt x="49" y="53"/>
                      </a:cubicBezTo>
                      <a:cubicBezTo>
                        <a:pt x="49" y="53"/>
                        <a:pt x="49" y="53"/>
                        <a:pt x="49" y="53"/>
                      </a:cubicBezTo>
                      <a:cubicBezTo>
                        <a:pt x="49" y="53"/>
                        <a:pt x="49" y="53"/>
                        <a:pt x="49" y="53"/>
                      </a:cubicBezTo>
                      <a:cubicBezTo>
                        <a:pt x="49" y="53"/>
                        <a:pt x="49" y="53"/>
                        <a:pt x="49" y="53"/>
                      </a:cubicBezTo>
                      <a:cubicBezTo>
                        <a:pt x="49" y="53"/>
                        <a:pt x="49" y="53"/>
                        <a:pt x="49" y="53"/>
                      </a:cubicBezTo>
                      <a:cubicBezTo>
                        <a:pt x="49" y="53"/>
                        <a:pt x="49" y="53"/>
                        <a:pt x="49" y="53"/>
                      </a:cubicBezTo>
                      <a:cubicBezTo>
                        <a:pt x="49" y="52"/>
                        <a:pt x="49" y="52"/>
                        <a:pt x="49" y="52"/>
                      </a:cubicBezTo>
                      <a:cubicBezTo>
                        <a:pt x="49" y="52"/>
                        <a:pt x="49" y="52"/>
                        <a:pt x="49" y="52"/>
                      </a:cubicBezTo>
                      <a:cubicBezTo>
                        <a:pt x="49" y="52"/>
                        <a:pt x="49" y="52"/>
                        <a:pt x="49" y="52"/>
                      </a:cubicBezTo>
                      <a:cubicBezTo>
                        <a:pt x="49" y="52"/>
                        <a:pt x="49" y="52"/>
                        <a:pt x="49" y="52"/>
                      </a:cubicBezTo>
                      <a:cubicBezTo>
                        <a:pt x="49" y="52"/>
                        <a:pt x="49" y="52"/>
                        <a:pt x="49" y="52"/>
                      </a:cubicBezTo>
                      <a:cubicBezTo>
                        <a:pt x="49" y="51"/>
                        <a:pt x="49" y="51"/>
                        <a:pt x="49" y="51"/>
                      </a:cubicBezTo>
                      <a:cubicBezTo>
                        <a:pt x="50" y="51"/>
                        <a:pt x="50" y="51"/>
                        <a:pt x="50" y="51"/>
                      </a:cubicBezTo>
                      <a:cubicBezTo>
                        <a:pt x="50" y="51"/>
                        <a:pt x="50" y="51"/>
                        <a:pt x="50" y="51"/>
                      </a:cubicBezTo>
                      <a:cubicBezTo>
                        <a:pt x="50" y="51"/>
                        <a:pt x="50" y="51"/>
                        <a:pt x="50" y="51"/>
                      </a:cubicBezTo>
                      <a:cubicBezTo>
                        <a:pt x="50" y="52"/>
                        <a:pt x="50" y="52"/>
                        <a:pt x="50" y="52"/>
                      </a:cubicBezTo>
                      <a:cubicBezTo>
                        <a:pt x="50" y="52"/>
                        <a:pt x="50" y="52"/>
                        <a:pt x="50" y="52"/>
                      </a:cubicBezTo>
                      <a:cubicBezTo>
                        <a:pt x="50" y="52"/>
                        <a:pt x="50" y="52"/>
                        <a:pt x="50" y="52"/>
                      </a:cubicBezTo>
                      <a:cubicBezTo>
                        <a:pt x="50" y="53"/>
                        <a:pt x="50" y="53"/>
                        <a:pt x="50" y="53"/>
                      </a:cubicBezTo>
                      <a:cubicBezTo>
                        <a:pt x="50" y="53"/>
                        <a:pt x="50" y="53"/>
                        <a:pt x="50" y="53"/>
                      </a:cubicBezTo>
                      <a:cubicBezTo>
                        <a:pt x="50" y="52"/>
                        <a:pt x="50" y="52"/>
                        <a:pt x="50" y="52"/>
                      </a:cubicBezTo>
                      <a:cubicBezTo>
                        <a:pt x="50" y="52"/>
                        <a:pt x="50" y="52"/>
                        <a:pt x="50" y="52"/>
                      </a:cubicBezTo>
                      <a:cubicBezTo>
                        <a:pt x="50" y="51"/>
                        <a:pt x="50" y="51"/>
                        <a:pt x="50" y="51"/>
                      </a:cubicBezTo>
                      <a:cubicBezTo>
                        <a:pt x="50" y="51"/>
                        <a:pt x="50" y="51"/>
                        <a:pt x="50" y="51"/>
                      </a:cubicBezTo>
                      <a:cubicBezTo>
                        <a:pt x="50" y="51"/>
                        <a:pt x="50" y="51"/>
                        <a:pt x="50" y="51"/>
                      </a:cubicBezTo>
                      <a:cubicBezTo>
                        <a:pt x="50" y="52"/>
                        <a:pt x="50" y="52"/>
                        <a:pt x="50" y="52"/>
                      </a:cubicBezTo>
                      <a:cubicBezTo>
                        <a:pt x="51" y="53"/>
                        <a:pt x="51" y="53"/>
                        <a:pt x="51" y="53"/>
                      </a:cubicBezTo>
                      <a:cubicBezTo>
                        <a:pt x="51" y="53"/>
                        <a:pt x="51" y="53"/>
                        <a:pt x="51" y="53"/>
                      </a:cubicBezTo>
                      <a:cubicBezTo>
                        <a:pt x="51" y="53"/>
                        <a:pt x="51" y="53"/>
                        <a:pt x="51" y="53"/>
                      </a:cubicBezTo>
                      <a:cubicBezTo>
                        <a:pt x="51" y="53"/>
                        <a:pt x="51" y="53"/>
                        <a:pt x="51" y="53"/>
                      </a:cubicBezTo>
                      <a:cubicBezTo>
                        <a:pt x="51" y="52"/>
                        <a:pt x="51" y="52"/>
                        <a:pt x="51" y="52"/>
                      </a:cubicBezTo>
                      <a:cubicBezTo>
                        <a:pt x="51" y="51"/>
                        <a:pt x="51" y="51"/>
                        <a:pt x="51" y="51"/>
                      </a:cubicBezTo>
                      <a:cubicBezTo>
                        <a:pt x="52" y="51"/>
                        <a:pt x="52" y="51"/>
                        <a:pt x="52" y="51"/>
                      </a:cubicBezTo>
                      <a:cubicBezTo>
                        <a:pt x="52" y="51"/>
                        <a:pt x="52" y="51"/>
                        <a:pt x="52" y="51"/>
                      </a:cubicBezTo>
                      <a:cubicBezTo>
                        <a:pt x="52" y="51"/>
                        <a:pt x="52" y="51"/>
                        <a:pt x="52" y="51"/>
                      </a:cubicBezTo>
                      <a:cubicBezTo>
                        <a:pt x="52" y="51"/>
                        <a:pt x="52" y="51"/>
                        <a:pt x="52" y="51"/>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3" y="52"/>
                        <a:pt x="53" y="52"/>
                        <a:pt x="53" y="52"/>
                      </a:cubicBezTo>
                      <a:cubicBezTo>
                        <a:pt x="53" y="52"/>
                        <a:pt x="53" y="52"/>
                        <a:pt x="53" y="52"/>
                      </a:cubicBezTo>
                      <a:cubicBezTo>
                        <a:pt x="53" y="52"/>
                        <a:pt x="53" y="52"/>
                        <a:pt x="53" y="52"/>
                      </a:cubicBezTo>
                      <a:cubicBezTo>
                        <a:pt x="53" y="52"/>
                        <a:pt x="53" y="52"/>
                        <a:pt x="53" y="52"/>
                      </a:cubicBezTo>
                      <a:cubicBezTo>
                        <a:pt x="53" y="52"/>
                        <a:pt x="53" y="52"/>
                        <a:pt x="53" y="52"/>
                      </a:cubicBezTo>
                      <a:cubicBezTo>
                        <a:pt x="53" y="51"/>
                        <a:pt x="53" y="51"/>
                        <a:pt x="53" y="51"/>
                      </a:cubicBezTo>
                      <a:cubicBezTo>
                        <a:pt x="53" y="51"/>
                        <a:pt x="53" y="51"/>
                        <a:pt x="53" y="51"/>
                      </a:cubicBezTo>
                      <a:cubicBezTo>
                        <a:pt x="53" y="51"/>
                        <a:pt x="53" y="51"/>
                        <a:pt x="53" y="51"/>
                      </a:cubicBezTo>
                      <a:cubicBezTo>
                        <a:pt x="53" y="51"/>
                        <a:pt x="53" y="51"/>
                        <a:pt x="53" y="51"/>
                      </a:cubicBezTo>
                      <a:cubicBezTo>
                        <a:pt x="53" y="51"/>
                        <a:pt x="53" y="51"/>
                        <a:pt x="53" y="51"/>
                      </a:cubicBezTo>
                      <a:cubicBezTo>
                        <a:pt x="53" y="50"/>
                        <a:pt x="53" y="50"/>
                        <a:pt x="53" y="50"/>
                      </a:cubicBezTo>
                      <a:cubicBezTo>
                        <a:pt x="52" y="50"/>
                        <a:pt x="52" y="50"/>
                        <a:pt x="52" y="50"/>
                      </a:cubicBezTo>
                      <a:cubicBezTo>
                        <a:pt x="52" y="50"/>
                        <a:pt x="52" y="50"/>
                        <a:pt x="52" y="50"/>
                      </a:cubicBezTo>
                      <a:cubicBezTo>
                        <a:pt x="53" y="49"/>
                        <a:pt x="53" y="49"/>
                        <a:pt x="53" y="49"/>
                      </a:cubicBezTo>
                      <a:cubicBezTo>
                        <a:pt x="53" y="49"/>
                        <a:pt x="53" y="49"/>
                        <a:pt x="53" y="49"/>
                      </a:cubicBezTo>
                      <a:cubicBezTo>
                        <a:pt x="53" y="50"/>
                        <a:pt x="53" y="50"/>
                        <a:pt x="53" y="50"/>
                      </a:cubicBezTo>
                      <a:cubicBezTo>
                        <a:pt x="53" y="50"/>
                        <a:pt x="53" y="50"/>
                        <a:pt x="53" y="50"/>
                      </a:cubicBezTo>
                      <a:cubicBezTo>
                        <a:pt x="53" y="49"/>
                        <a:pt x="53" y="49"/>
                        <a:pt x="53" y="49"/>
                      </a:cubicBezTo>
                      <a:cubicBezTo>
                        <a:pt x="53" y="49"/>
                        <a:pt x="53" y="49"/>
                        <a:pt x="53" y="49"/>
                      </a:cubicBezTo>
                      <a:cubicBezTo>
                        <a:pt x="53" y="50"/>
                        <a:pt x="53" y="50"/>
                        <a:pt x="53" y="50"/>
                      </a:cubicBezTo>
                      <a:cubicBezTo>
                        <a:pt x="53" y="50"/>
                        <a:pt x="53" y="50"/>
                        <a:pt x="53" y="50"/>
                      </a:cubicBezTo>
                      <a:cubicBezTo>
                        <a:pt x="54" y="50"/>
                        <a:pt x="54" y="50"/>
                        <a:pt x="54" y="50"/>
                      </a:cubicBezTo>
                      <a:cubicBezTo>
                        <a:pt x="54" y="50"/>
                        <a:pt x="54" y="50"/>
                        <a:pt x="54" y="50"/>
                      </a:cubicBezTo>
                      <a:cubicBezTo>
                        <a:pt x="54" y="50"/>
                        <a:pt x="54" y="50"/>
                        <a:pt x="54" y="50"/>
                      </a:cubicBezTo>
                      <a:cubicBezTo>
                        <a:pt x="54" y="50"/>
                        <a:pt x="54" y="50"/>
                        <a:pt x="54" y="50"/>
                      </a:cubicBezTo>
                      <a:cubicBezTo>
                        <a:pt x="54" y="49"/>
                        <a:pt x="54" y="49"/>
                        <a:pt x="54" y="49"/>
                      </a:cubicBezTo>
                      <a:cubicBezTo>
                        <a:pt x="54" y="49"/>
                        <a:pt x="54" y="49"/>
                        <a:pt x="54" y="49"/>
                      </a:cubicBezTo>
                      <a:cubicBezTo>
                        <a:pt x="54" y="49"/>
                        <a:pt x="54" y="49"/>
                        <a:pt x="54" y="49"/>
                      </a:cubicBezTo>
                      <a:cubicBezTo>
                        <a:pt x="54" y="49"/>
                        <a:pt x="54" y="49"/>
                        <a:pt x="54" y="49"/>
                      </a:cubicBezTo>
                      <a:cubicBezTo>
                        <a:pt x="54" y="49"/>
                        <a:pt x="54" y="49"/>
                        <a:pt x="54" y="49"/>
                      </a:cubicBezTo>
                      <a:cubicBezTo>
                        <a:pt x="54" y="49"/>
                        <a:pt x="54" y="49"/>
                        <a:pt x="54" y="49"/>
                      </a:cubicBezTo>
                      <a:cubicBezTo>
                        <a:pt x="55" y="49"/>
                        <a:pt x="55" y="49"/>
                        <a:pt x="55" y="49"/>
                      </a:cubicBezTo>
                      <a:cubicBezTo>
                        <a:pt x="55" y="50"/>
                        <a:pt x="55" y="50"/>
                        <a:pt x="55" y="50"/>
                      </a:cubicBezTo>
                      <a:cubicBezTo>
                        <a:pt x="55" y="50"/>
                        <a:pt x="55" y="50"/>
                        <a:pt x="55" y="50"/>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8"/>
                        <a:pt x="55" y="48"/>
                        <a:pt x="55" y="48"/>
                      </a:cubicBezTo>
                      <a:cubicBezTo>
                        <a:pt x="55" y="48"/>
                        <a:pt x="55" y="48"/>
                        <a:pt x="55" y="48"/>
                      </a:cubicBezTo>
                      <a:cubicBezTo>
                        <a:pt x="55" y="48"/>
                        <a:pt x="55" y="48"/>
                        <a:pt x="55" y="48"/>
                      </a:cubicBezTo>
                      <a:cubicBezTo>
                        <a:pt x="54" y="48"/>
                        <a:pt x="54" y="48"/>
                        <a:pt x="54" y="48"/>
                      </a:cubicBezTo>
                      <a:cubicBezTo>
                        <a:pt x="55" y="48"/>
                        <a:pt x="55" y="48"/>
                        <a:pt x="55" y="48"/>
                      </a:cubicBezTo>
                      <a:cubicBezTo>
                        <a:pt x="55" y="48"/>
                        <a:pt x="55" y="48"/>
                        <a:pt x="55" y="48"/>
                      </a:cubicBezTo>
                      <a:cubicBezTo>
                        <a:pt x="55" y="48"/>
                        <a:pt x="55" y="48"/>
                        <a:pt x="55" y="48"/>
                      </a:cubicBezTo>
                      <a:cubicBezTo>
                        <a:pt x="55" y="48"/>
                        <a:pt x="55" y="48"/>
                        <a:pt x="55" y="48"/>
                      </a:cubicBezTo>
                      <a:cubicBezTo>
                        <a:pt x="55" y="48"/>
                        <a:pt x="55" y="48"/>
                        <a:pt x="55" y="48"/>
                      </a:cubicBezTo>
                      <a:cubicBezTo>
                        <a:pt x="55" y="47"/>
                        <a:pt x="55" y="47"/>
                        <a:pt x="55" y="47"/>
                      </a:cubicBezTo>
                      <a:cubicBezTo>
                        <a:pt x="55" y="47"/>
                        <a:pt x="55" y="47"/>
                        <a:pt x="55" y="47"/>
                      </a:cubicBezTo>
                      <a:cubicBezTo>
                        <a:pt x="56" y="48"/>
                        <a:pt x="56" y="48"/>
                        <a:pt x="56" y="48"/>
                      </a:cubicBezTo>
                      <a:cubicBezTo>
                        <a:pt x="56" y="48"/>
                        <a:pt x="56" y="48"/>
                        <a:pt x="56" y="48"/>
                      </a:cubicBezTo>
                      <a:cubicBezTo>
                        <a:pt x="56" y="48"/>
                        <a:pt x="56" y="48"/>
                        <a:pt x="56" y="48"/>
                      </a:cubicBezTo>
                      <a:cubicBezTo>
                        <a:pt x="56" y="48"/>
                        <a:pt x="56" y="48"/>
                        <a:pt x="56" y="48"/>
                      </a:cubicBezTo>
                      <a:cubicBezTo>
                        <a:pt x="56" y="48"/>
                        <a:pt x="56" y="48"/>
                        <a:pt x="56" y="48"/>
                      </a:cubicBezTo>
                      <a:cubicBezTo>
                        <a:pt x="56" y="49"/>
                        <a:pt x="56" y="49"/>
                        <a:pt x="56" y="49"/>
                      </a:cubicBezTo>
                      <a:cubicBezTo>
                        <a:pt x="57" y="48"/>
                        <a:pt x="57" y="48"/>
                        <a:pt x="57" y="48"/>
                      </a:cubicBezTo>
                      <a:cubicBezTo>
                        <a:pt x="56" y="48"/>
                        <a:pt x="56" y="48"/>
                        <a:pt x="56" y="48"/>
                      </a:cubicBezTo>
                      <a:cubicBezTo>
                        <a:pt x="56" y="48"/>
                        <a:pt x="56" y="48"/>
                        <a:pt x="56" y="48"/>
                      </a:cubicBezTo>
                      <a:cubicBezTo>
                        <a:pt x="56" y="48"/>
                        <a:pt x="56" y="48"/>
                        <a:pt x="56"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8" y="47"/>
                        <a:pt x="58" y="47"/>
                        <a:pt x="58" y="47"/>
                      </a:cubicBezTo>
                      <a:cubicBezTo>
                        <a:pt x="58" y="47"/>
                        <a:pt x="58" y="47"/>
                        <a:pt x="58" y="47"/>
                      </a:cubicBezTo>
                      <a:cubicBezTo>
                        <a:pt x="58" y="46"/>
                        <a:pt x="58" y="46"/>
                        <a:pt x="58" y="46"/>
                      </a:cubicBezTo>
                      <a:cubicBezTo>
                        <a:pt x="58" y="46"/>
                        <a:pt x="58" y="46"/>
                        <a:pt x="58" y="46"/>
                      </a:cubicBezTo>
                      <a:cubicBezTo>
                        <a:pt x="58" y="46"/>
                        <a:pt x="58" y="46"/>
                        <a:pt x="58" y="46"/>
                      </a:cubicBezTo>
                      <a:cubicBezTo>
                        <a:pt x="58" y="46"/>
                        <a:pt x="58" y="46"/>
                        <a:pt x="58" y="46"/>
                      </a:cubicBezTo>
                      <a:cubicBezTo>
                        <a:pt x="58" y="45"/>
                        <a:pt x="58" y="45"/>
                        <a:pt x="58" y="45"/>
                      </a:cubicBezTo>
                      <a:cubicBezTo>
                        <a:pt x="58" y="45"/>
                        <a:pt x="58" y="45"/>
                        <a:pt x="58" y="45"/>
                      </a:cubicBezTo>
                      <a:cubicBezTo>
                        <a:pt x="58" y="45"/>
                        <a:pt x="58" y="45"/>
                        <a:pt x="58" y="45"/>
                      </a:cubicBezTo>
                      <a:cubicBezTo>
                        <a:pt x="59" y="45"/>
                        <a:pt x="59" y="45"/>
                        <a:pt x="59" y="45"/>
                      </a:cubicBezTo>
                      <a:cubicBezTo>
                        <a:pt x="59" y="45"/>
                        <a:pt x="59" y="45"/>
                        <a:pt x="59" y="45"/>
                      </a:cubicBezTo>
                      <a:cubicBezTo>
                        <a:pt x="59" y="45"/>
                        <a:pt x="59" y="45"/>
                        <a:pt x="59" y="45"/>
                      </a:cubicBezTo>
                      <a:cubicBezTo>
                        <a:pt x="59" y="45"/>
                        <a:pt x="59" y="45"/>
                        <a:pt x="59" y="45"/>
                      </a:cubicBezTo>
                      <a:cubicBezTo>
                        <a:pt x="59" y="44"/>
                        <a:pt x="59" y="44"/>
                        <a:pt x="59" y="44"/>
                      </a:cubicBezTo>
                      <a:cubicBezTo>
                        <a:pt x="59" y="44"/>
                        <a:pt x="59" y="44"/>
                        <a:pt x="59" y="44"/>
                      </a:cubicBezTo>
                      <a:cubicBezTo>
                        <a:pt x="59" y="44"/>
                        <a:pt x="59" y="44"/>
                        <a:pt x="59" y="44"/>
                      </a:cubicBezTo>
                      <a:lnTo>
                        <a:pt x="59" y="43"/>
                      </a:lnTo>
                      <a:close/>
                      <a:moveTo>
                        <a:pt x="41" y="59"/>
                      </a:moveTo>
                      <a:cubicBezTo>
                        <a:pt x="41" y="59"/>
                        <a:pt x="41" y="59"/>
                        <a:pt x="41" y="59"/>
                      </a:cubicBezTo>
                      <a:cubicBezTo>
                        <a:pt x="41" y="58"/>
                        <a:pt x="41" y="58"/>
                        <a:pt x="41" y="58"/>
                      </a:cubicBezTo>
                      <a:cubicBezTo>
                        <a:pt x="41" y="58"/>
                        <a:pt x="41" y="58"/>
                        <a:pt x="41" y="58"/>
                      </a:cubicBezTo>
                      <a:cubicBezTo>
                        <a:pt x="41" y="58"/>
                        <a:pt x="41" y="58"/>
                        <a:pt x="41" y="58"/>
                      </a:cubicBezTo>
                      <a:cubicBezTo>
                        <a:pt x="41" y="59"/>
                        <a:pt x="41" y="59"/>
                        <a:pt x="41" y="59"/>
                      </a:cubicBezTo>
                      <a:cubicBezTo>
                        <a:pt x="41" y="59"/>
                        <a:pt x="41" y="59"/>
                        <a:pt x="41" y="59"/>
                      </a:cubicBezTo>
                      <a:cubicBezTo>
                        <a:pt x="41" y="59"/>
                        <a:pt x="41" y="59"/>
                        <a:pt x="41" y="59"/>
                      </a:cubicBezTo>
                      <a:cubicBezTo>
                        <a:pt x="41" y="60"/>
                        <a:pt x="41" y="60"/>
                        <a:pt x="41" y="60"/>
                      </a:cubicBezTo>
                      <a:cubicBezTo>
                        <a:pt x="41" y="59"/>
                        <a:pt x="41" y="59"/>
                        <a:pt x="41" y="59"/>
                      </a:cubicBezTo>
                      <a:cubicBezTo>
                        <a:pt x="41" y="59"/>
                        <a:pt x="41" y="59"/>
                        <a:pt x="41" y="59"/>
                      </a:cubicBezTo>
                      <a:cubicBezTo>
                        <a:pt x="42" y="60"/>
                        <a:pt x="42" y="60"/>
                        <a:pt x="42" y="60"/>
                      </a:cubicBezTo>
                      <a:cubicBezTo>
                        <a:pt x="42" y="59"/>
                        <a:pt x="42" y="59"/>
                        <a:pt x="42" y="59"/>
                      </a:cubicBezTo>
                      <a:cubicBezTo>
                        <a:pt x="41" y="59"/>
                        <a:pt x="41" y="59"/>
                        <a:pt x="41" y="59"/>
                      </a:cubicBezTo>
                      <a:close/>
                      <a:moveTo>
                        <a:pt x="60" y="43"/>
                      </a:moveTo>
                      <a:cubicBezTo>
                        <a:pt x="60" y="42"/>
                        <a:pt x="60" y="42"/>
                        <a:pt x="60" y="42"/>
                      </a:cubicBezTo>
                      <a:cubicBezTo>
                        <a:pt x="60" y="42"/>
                        <a:pt x="60" y="42"/>
                        <a:pt x="60" y="42"/>
                      </a:cubicBezTo>
                      <a:cubicBezTo>
                        <a:pt x="60" y="42"/>
                        <a:pt x="60" y="42"/>
                        <a:pt x="60" y="42"/>
                      </a:cubicBezTo>
                      <a:cubicBezTo>
                        <a:pt x="60" y="42"/>
                        <a:pt x="60" y="42"/>
                        <a:pt x="60" y="42"/>
                      </a:cubicBezTo>
                      <a:cubicBezTo>
                        <a:pt x="60" y="41"/>
                        <a:pt x="60" y="41"/>
                        <a:pt x="60" y="41"/>
                      </a:cubicBezTo>
                      <a:cubicBezTo>
                        <a:pt x="60" y="41"/>
                        <a:pt x="60" y="41"/>
                        <a:pt x="60" y="41"/>
                      </a:cubicBezTo>
                      <a:cubicBezTo>
                        <a:pt x="60" y="41"/>
                        <a:pt x="60" y="41"/>
                        <a:pt x="60" y="41"/>
                      </a:cubicBezTo>
                      <a:cubicBezTo>
                        <a:pt x="60" y="41"/>
                        <a:pt x="60" y="41"/>
                        <a:pt x="60" y="41"/>
                      </a:cubicBezTo>
                      <a:cubicBezTo>
                        <a:pt x="59" y="41"/>
                        <a:pt x="59" y="41"/>
                        <a:pt x="59" y="41"/>
                      </a:cubicBezTo>
                      <a:cubicBezTo>
                        <a:pt x="59" y="41"/>
                        <a:pt x="59" y="41"/>
                        <a:pt x="59" y="41"/>
                      </a:cubicBezTo>
                      <a:cubicBezTo>
                        <a:pt x="59" y="41"/>
                        <a:pt x="59" y="41"/>
                        <a:pt x="59" y="41"/>
                      </a:cubicBezTo>
                      <a:cubicBezTo>
                        <a:pt x="59" y="42"/>
                        <a:pt x="59" y="42"/>
                        <a:pt x="59" y="42"/>
                      </a:cubicBezTo>
                      <a:cubicBezTo>
                        <a:pt x="59" y="42"/>
                        <a:pt x="59" y="42"/>
                        <a:pt x="59" y="42"/>
                      </a:cubicBezTo>
                      <a:cubicBezTo>
                        <a:pt x="59" y="42"/>
                        <a:pt x="59" y="42"/>
                        <a:pt x="59" y="42"/>
                      </a:cubicBezTo>
                      <a:cubicBezTo>
                        <a:pt x="59" y="42"/>
                        <a:pt x="59" y="42"/>
                        <a:pt x="59" y="42"/>
                      </a:cubicBezTo>
                      <a:cubicBezTo>
                        <a:pt x="59" y="43"/>
                        <a:pt x="59" y="43"/>
                        <a:pt x="59" y="43"/>
                      </a:cubicBezTo>
                      <a:cubicBezTo>
                        <a:pt x="59" y="43"/>
                        <a:pt x="59" y="43"/>
                        <a:pt x="59" y="43"/>
                      </a:cubicBezTo>
                      <a:cubicBezTo>
                        <a:pt x="60" y="43"/>
                        <a:pt x="60" y="43"/>
                        <a:pt x="60" y="43"/>
                      </a:cubicBezTo>
                      <a:cubicBezTo>
                        <a:pt x="60" y="43"/>
                        <a:pt x="60" y="43"/>
                        <a:pt x="60" y="43"/>
                      </a:cubicBezTo>
                      <a:cubicBezTo>
                        <a:pt x="60" y="43"/>
                        <a:pt x="60" y="43"/>
                        <a:pt x="60" y="43"/>
                      </a:cubicBezTo>
                      <a:close/>
                      <a:moveTo>
                        <a:pt x="27" y="71"/>
                      </a:moveTo>
                      <a:cubicBezTo>
                        <a:pt x="27" y="71"/>
                        <a:pt x="27" y="71"/>
                        <a:pt x="27" y="71"/>
                      </a:cubicBezTo>
                      <a:cubicBezTo>
                        <a:pt x="27" y="71"/>
                        <a:pt x="27" y="71"/>
                        <a:pt x="27" y="71"/>
                      </a:cubicBezTo>
                      <a:cubicBezTo>
                        <a:pt x="27" y="72"/>
                        <a:pt x="27" y="72"/>
                        <a:pt x="27" y="72"/>
                      </a:cubicBezTo>
                      <a:cubicBezTo>
                        <a:pt x="27" y="72"/>
                        <a:pt x="27" y="72"/>
                        <a:pt x="27" y="72"/>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1"/>
                        <a:pt x="27" y="71"/>
                        <a:pt x="27" y="71"/>
                      </a:cubicBezTo>
                      <a:close/>
                      <a:moveTo>
                        <a:pt x="44" y="62"/>
                      </a:move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2" y="62"/>
                        <a:pt x="42" y="62"/>
                        <a:pt x="42" y="62"/>
                      </a:cubicBezTo>
                      <a:cubicBezTo>
                        <a:pt x="42" y="63"/>
                        <a:pt x="42" y="63"/>
                        <a:pt x="42" y="63"/>
                      </a:cubicBezTo>
                      <a:cubicBezTo>
                        <a:pt x="42" y="63"/>
                        <a:pt x="42" y="63"/>
                        <a:pt x="42" y="63"/>
                      </a:cubicBezTo>
                      <a:cubicBezTo>
                        <a:pt x="43" y="63"/>
                        <a:pt x="43" y="63"/>
                        <a:pt x="43" y="63"/>
                      </a:cubicBezTo>
                      <a:cubicBezTo>
                        <a:pt x="43" y="63"/>
                        <a:pt x="43" y="63"/>
                        <a:pt x="43" y="63"/>
                      </a:cubicBezTo>
                      <a:cubicBezTo>
                        <a:pt x="43" y="63"/>
                        <a:pt x="43" y="63"/>
                        <a:pt x="43" y="63"/>
                      </a:cubicBezTo>
                      <a:cubicBezTo>
                        <a:pt x="43" y="63"/>
                        <a:pt x="43" y="63"/>
                        <a:pt x="43" y="63"/>
                      </a:cubicBezTo>
                      <a:cubicBezTo>
                        <a:pt x="43" y="63"/>
                        <a:pt x="43" y="63"/>
                        <a:pt x="43" y="63"/>
                      </a:cubicBezTo>
                      <a:cubicBezTo>
                        <a:pt x="44" y="63"/>
                        <a:pt x="44" y="63"/>
                        <a:pt x="44" y="63"/>
                      </a:cubicBezTo>
                      <a:cubicBezTo>
                        <a:pt x="44" y="62"/>
                        <a:pt x="44" y="62"/>
                        <a:pt x="44" y="62"/>
                      </a:cubicBezTo>
                      <a:cubicBezTo>
                        <a:pt x="44" y="62"/>
                        <a:pt x="44" y="62"/>
                        <a:pt x="44" y="62"/>
                      </a:cubicBezTo>
                      <a:close/>
                      <a:moveTo>
                        <a:pt x="44" y="57"/>
                      </a:moveTo>
                      <a:cubicBezTo>
                        <a:pt x="44" y="56"/>
                        <a:pt x="44" y="56"/>
                        <a:pt x="44" y="56"/>
                      </a:cubicBezTo>
                      <a:cubicBezTo>
                        <a:pt x="44" y="56"/>
                        <a:pt x="44" y="56"/>
                        <a:pt x="44" y="56"/>
                      </a:cubicBezTo>
                      <a:cubicBezTo>
                        <a:pt x="43" y="57"/>
                        <a:pt x="43" y="57"/>
                        <a:pt x="43" y="57"/>
                      </a:cubicBezTo>
                      <a:cubicBezTo>
                        <a:pt x="43" y="57"/>
                        <a:pt x="43" y="57"/>
                        <a:pt x="43" y="57"/>
                      </a:cubicBezTo>
                      <a:cubicBezTo>
                        <a:pt x="43" y="57"/>
                        <a:pt x="43" y="57"/>
                        <a:pt x="43" y="57"/>
                      </a:cubicBezTo>
                      <a:cubicBezTo>
                        <a:pt x="43" y="58"/>
                        <a:pt x="43" y="58"/>
                        <a:pt x="43" y="58"/>
                      </a:cubicBezTo>
                      <a:cubicBezTo>
                        <a:pt x="43" y="58"/>
                        <a:pt x="43" y="58"/>
                        <a:pt x="43" y="58"/>
                      </a:cubicBezTo>
                      <a:cubicBezTo>
                        <a:pt x="43" y="58"/>
                        <a:pt x="43" y="58"/>
                        <a:pt x="43" y="58"/>
                      </a:cubicBezTo>
                      <a:cubicBezTo>
                        <a:pt x="43" y="58"/>
                        <a:pt x="43" y="58"/>
                        <a:pt x="43" y="58"/>
                      </a:cubicBezTo>
                      <a:cubicBezTo>
                        <a:pt x="42" y="58"/>
                        <a:pt x="42" y="58"/>
                        <a:pt x="42" y="58"/>
                      </a:cubicBezTo>
                      <a:cubicBezTo>
                        <a:pt x="42" y="58"/>
                        <a:pt x="42" y="58"/>
                        <a:pt x="42" y="58"/>
                      </a:cubicBezTo>
                      <a:cubicBezTo>
                        <a:pt x="42" y="59"/>
                        <a:pt x="42" y="59"/>
                        <a:pt x="42" y="59"/>
                      </a:cubicBezTo>
                      <a:cubicBezTo>
                        <a:pt x="42" y="59"/>
                        <a:pt x="42" y="59"/>
                        <a:pt x="42" y="59"/>
                      </a:cubicBezTo>
                      <a:cubicBezTo>
                        <a:pt x="42" y="60"/>
                        <a:pt x="42" y="60"/>
                        <a:pt x="42"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4" y="61"/>
                        <a:pt x="44" y="61"/>
                        <a:pt x="44" y="61"/>
                      </a:cubicBezTo>
                      <a:cubicBezTo>
                        <a:pt x="44" y="61"/>
                        <a:pt x="44" y="61"/>
                        <a:pt x="44" y="61"/>
                      </a:cubicBezTo>
                      <a:cubicBezTo>
                        <a:pt x="44" y="60"/>
                        <a:pt x="44" y="60"/>
                        <a:pt x="44" y="60"/>
                      </a:cubicBezTo>
                      <a:cubicBezTo>
                        <a:pt x="44" y="60"/>
                        <a:pt x="44" y="60"/>
                        <a:pt x="44" y="60"/>
                      </a:cubicBezTo>
                      <a:cubicBezTo>
                        <a:pt x="44" y="61"/>
                        <a:pt x="44" y="61"/>
                        <a:pt x="44" y="61"/>
                      </a:cubicBezTo>
                      <a:cubicBezTo>
                        <a:pt x="44" y="61"/>
                        <a:pt x="44" y="61"/>
                        <a:pt x="44" y="61"/>
                      </a:cubicBezTo>
                      <a:cubicBezTo>
                        <a:pt x="44" y="60"/>
                        <a:pt x="44" y="60"/>
                        <a:pt x="44" y="60"/>
                      </a:cubicBezTo>
                      <a:cubicBezTo>
                        <a:pt x="45" y="60"/>
                        <a:pt x="45" y="60"/>
                        <a:pt x="45" y="60"/>
                      </a:cubicBezTo>
                      <a:cubicBezTo>
                        <a:pt x="45" y="60"/>
                        <a:pt x="45" y="60"/>
                        <a:pt x="45" y="60"/>
                      </a:cubicBezTo>
                      <a:cubicBezTo>
                        <a:pt x="44" y="60"/>
                        <a:pt x="44" y="60"/>
                        <a:pt x="44" y="60"/>
                      </a:cubicBezTo>
                      <a:cubicBezTo>
                        <a:pt x="44" y="59"/>
                        <a:pt x="44" y="59"/>
                        <a:pt x="44" y="59"/>
                      </a:cubicBezTo>
                      <a:cubicBezTo>
                        <a:pt x="44" y="59"/>
                        <a:pt x="44" y="59"/>
                        <a:pt x="44" y="59"/>
                      </a:cubicBezTo>
                      <a:cubicBezTo>
                        <a:pt x="44" y="59"/>
                        <a:pt x="44" y="59"/>
                        <a:pt x="44" y="59"/>
                      </a:cubicBezTo>
                      <a:cubicBezTo>
                        <a:pt x="45" y="59"/>
                        <a:pt x="45" y="59"/>
                        <a:pt x="45" y="59"/>
                      </a:cubicBezTo>
                      <a:cubicBezTo>
                        <a:pt x="45" y="59"/>
                        <a:pt x="45" y="59"/>
                        <a:pt x="45" y="59"/>
                      </a:cubicBezTo>
                      <a:cubicBezTo>
                        <a:pt x="46" y="59"/>
                        <a:pt x="46" y="59"/>
                        <a:pt x="46" y="59"/>
                      </a:cubicBezTo>
                      <a:cubicBezTo>
                        <a:pt x="46" y="58"/>
                        <a:pt x="46" y="58"/>
                        <a:pt x="46" y="58"/>
                      </a:cubicBezTo>
                      <a:cubicBezTo>
                        <a:pt x="46" y="58"/>
                        <a:pt x="46" y="58"/>
                        <a:pt x="46" y="58"/>
                      </a:cubicBezTo>
                      <a:lnTo>
                        <a:pt x="44" y="57"/>
                      </a:lnTo>
                      <a:close/>
                      <a:moveTo>
                        <a:pt x="53" y="52"/>
                      </a:moveTo>
                      <a:cubicBezTo>
                        <a:pt x="53" y="52"/>
                        <a:pt x="53" y="52"/>
                        <a:pt x="53" y="52"/>
                      </a:cubicBezTo>
                      <a:cubicBezTo>
                        <a:pt x="53" y="52"/>
                        <a:pt x="53" y="52"/>
                        <a:pt x="53" y="52"/>
                      </a:cubicBezTo>
                      <a:cubicBezTo>
                        <a:pt x="52" y="52"/>
                        <a:pt x="52" y="52"/>
                        <a:pt x="52" y="52"/>
                      </a:cubicBezTo>
                      <a:cubicBezTo>
                        <a:pt x="52" y="52"/>
                        <a:pt x="52" y="52"/>
                        <a:pt x="52" y="52"/>
                      </a:cubicBezTo>
                      <a:cubicBezTo>
                        <a:pt x="53" y="53"/>
                        <a:pt x="53" y="53"/>
                        <a:pt x="53" y="53"/>
                      </a:cubicBezTo>
                      <a:cubicBezTo>
                        <a:pt x="53" y="53"/>
                        <a:pt x="53" y="53"/>
                        <a:pt x="53" y="53"/>
                      </a:cubicBezTo>
                      <a:cubicBezTo>
                        <a:pt x="53" y="53"/>
                        <a:pt x="53" y="53"/>
                        <a:pt x="53" y="53"/>
                      </a:cubicBezTo>
                      <a:cubicBezTo>
                        <a:pt x="53" y="53"/>
                        <a:pt x="53" y="53"/>
                        <a:pt x="53" y="53"/>
                      </a:cubicBezTo>
                      <a:lnTo>
                        <a:pt x="53" y="52"/>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48" name="Freeform 374">
                  <a:extLst>
                    <a:ext uri="{FF2B5EF4-FFF2-40B4-BE49-F238E27FC236}">
                      <a16:creationId xmlns="" xmlns:a16="http://schemas.microsoft.com/office/drawing/2014/main" id="{A5E5637C-63AD-4BB8-A564-705DC1C4779D}"/>
                    </a:ext>
                  </a:extLst>
                </p:cNvPr>
                <p:cNvSpPr>
                  <a:spLocks/>
                </p:cNvSpPr>
                <p:nvPr/>
              </p:nvSpPr>
              <p:spPr bwMode="auto">
                <a:xfrm>
                  <a:off x="7506023" y="3678719"/>
                  <a:ext cx="141548" cy="141548"/>
                </a:xfrm>
                <a:custGeom>
                  <a:avLst/>
                  <a:gdLst>
                    <a:gd name="T0" fmla="*/ 27 w 27"/>
                    <a:gd name="T1" fmla="*/ 12 h 27"/>
                    <a:gd name="T2" fmla="*/ 27 w 27"/>
                    <a:gd name="T3" fmla="*/ 10 h 27"/>
                    <a:gd name="T4" fmla="*/ 13 w 27"/>
                    <a:gd name="T5" fmla="*/ 3 h 27"/>
                    <a:gd name="T6" fmla="*/ 13 w 27"/>
                    <a:gd name="T7" fmla="*/ 3 h 27"/>
                    <a:gd name="T8" fmla="*/ 11 w 27"/>
                    <a:gd name="T9" fmla="*/ 4 h 27"/>
                    <a:gd name="T10" fmla="*/ 9 w 27"/>
                    <a:gd name="T11" fmla="*/ 4 h 27"/>
                    <a:gd name="T12" fmla="*/ 4 w 27"/>
                    <a:gd name="T13" fmla="*/ 22 h 27"/>
                    <a:gd name="T14" fmla="*/ 1 w 27"/>
                    <a:gd name="T15" fmla="*/ 25 h 27"/>
                    <a:gd name="T16" fmla="*/ 2 w 27"/>
                    <a:gd name="T17" fmla="*/ 26 h 27"/>
                    <a:gd name="T18" fmla="*/ 2 w 27"/>
                    <a:gd name="T19" fmla="*/ 26 h 27"/>
                    <a:gd name="T20" fmla="*/ 3 w 27"/>
                    <a:gd name="T21" fmla="*/ 27 h 27"/>
                    <a:gd name="T22" fmla="*/ 3 w 27"/>
                    <a:gd name="T23" fmla="*/ 27 h 27"/>
                    <a:gd name="T24" fmla="*/ 3 w 27"/>
                    <a:gd name="T25" fmla="*/ 26 h 27"/>
                    <a:gd name="T26" fmla="*/ 4 w 27"/>
                    <a:gd name="T27" fmla="*/ 26 h 27"/>
                    <a:gd name="T28" fmla="*/ 4 w 27"/>
                    <a:gd name="T29" fmla="*/ 25 h 27"/>
                    <a:gd name="T30" fmla="*/ 5 w 27"/>
                    <a:gd name="T31" fmla="*/ 25 h 27"/>
                    <a:gd name="T32" fmla="*/ 6 w 27"/>
                    <a:gd name="T33" fmla="*/ 24 h 27"/>
                    <a:gd name="T34" fmla="*/ 7 w 27"/>
                    <a:gd name="T35" fmla="*/ 24 h 27"/>
                    <a:gd name="T36" fmla="*/ 7 w 27"/>
                    <a:gd name="T37" fmla="*/ 23 h 27"/>
                    <a:gd name="T38" fmla="*/ 7 w 27"/>
                    <a:gd name="T39" fmla="*/ 23 h 27"/>
                    <a:gd name="T40" fmla="*/ 8 w 27"/>
                    <a:gd name="T41" fmla="*/ 23 h 27"/>
                    <a:gd name="T42" fmla="*/ 8 w 27"/>
                    <a:gd name="T43" fmla="*/ 22 h 27"/>
                    <a:gd name="T44" fmla="*/ 8 w 27"/>
                    <a:gd name="T45" fmla="*/ 22 h 27"/>
                    <a:gd name="T46" fmla="*/ 9 w 27"/>
                    <a:gd name="T47" fmla="*/ 22 h 27"/>
                    <a:gd name="T48" fmla="*/ 9 w 27"/>
                    <a:gd name="T49" fmla="*/ 22 h 27"/>
                    <a:gd name="T50" fmla="*/ 10 w 27"/>
                    <a:gd name="T51" fmla="*/ 22 h 27"/>
                    <a:gd name="T52" fmla="*/ 10 w 27"/>
                    <a:gd name="T53" fmla="*/ 21 h 27"/>
                    <a:gd name="T54" fmla="*/ 10 w 27"/>
                    <a:gd name="T55" fmla="*/ 21 h 27"/>
                    <a:gd name="T56" fmla="*/ 11 w 27"/>
                    <a:gd name="T57" fmla="*/ 20 h 27"/>
                    <a:gd name="T58" fmla="*/ 12 w 27"/>
                    <a:gd name="T59" fmla="*/ 19 h 27"/>
                    <a:gd name="T60" fmla="*/ 12 w 27"/>
                    <a:gd name="T61" fmla="*/ 18 h 27"/>
                    <a:gd name="T62" fmla="*/ 12 w 27"/>
                    <a:gd name="T63" fmla="*/ 19 h 27"/>
                    <a:gd name="T64" fmla="*/ 13 w 27"/>
                    <a:gd name="T65" fmla="*/ 19 h 27"/>
                    <a:gd name="T66" fmla="*/ 14 w 27"/>
                    <a:gd name="T67" fmla="*/ 19 h 27"/>
                    <a:gd name="T68" fmla="*/ 14 w 27"/>
                    <a:gd name="T69" fmla="*/ 18 h 27"/>
                    <a:gd name="T70" fmla="*/ 15 w 27"/>
                    <a:gd name="T71" fmla="*/ 18 h 27"/>
                    <a:gd name="T72" fmla="*/ 15 w 27"/>
                    <a:gd name="T73" fmla="*/ 18 h 27"/>
                    <a:gd name="T74" fmla="*/ 16 w 27"/>
                    <a:gd name="T75" fmla="*/ 18 h 27"/>
                    <a:gd name="T76" fmla="*/ 17 w 27"/>
                    <a:gd name="T77" fmla="*/ 18 h 27"/>
                    <a:gd name="T78" fmla="*/ 18 w 27"/>
                    <a:gd name="T79" fmla="*/ 18 h 27"/>
                    <a:gd name="T80" fmla="*/ 18 w 27"/>
                    <a:gd name="T81" fmla="*/ 17 h 27"/>
                    <a:gd name="T82" fmla="*/ 19 w 27"/>
                    <a:gd name="T83" fmla="*/ 17 h 27"/>
                    <a:gd name="T84" fmla="*/ 20 w 27"/>
                    <a:gd name="T85" fmla="*/ 17 h 27"/>
                    <a:gd name="T86" fmla="*/ 20 w 27"/>
                    <a:gd name="T87" fmla="*/ 16 h 27"/>
                    <a:gd name="T88" fmla="*/ 19 w 27"/>
                    <a:gd name="T89" fmla="*/ 15 h 27"/>
                    <a:gd name="T90" fmla="*/ 20 w 27"/>
                    <a:gd name="T91" fmla="*/ 15 h 27"/>
                    <a:gd name="T92" fmla="*/ 20 w 27"/>
                    <a:gd name="T93" fmla="*/ 16 h 27"/>
                    <a:gd name="T94" fmla="*/ 20 w 27"/>
                    <a:gd name="T95" fmla="*/ 16 h 27"/>
                    <a:gd name="T96" fmla="*/ 21 w 27"/>
                    <a:gd name="T97" fmla="*/ 16 h 27"/>
                    <a:gd name="T98" fmla="*/ 22 w 27"/>
                    <a:gd name="T99" fmla="*/ 15 h 27"/>
                    <a:gd name="T100" fmla="*/ 23 w 27"/>
                    <a:gd name="T101" fmla="*/ 15 h 27"/>
                    <a:gd name="T102" fmla="*/ 24 w 27"/>
                    <a:gd name="T103" fmla="*/ 14 h 27"/>
                    <a:gd name="T104" fmla="*/ 25 w 27"/>
                    <a:gd name="T105" fmla="*/ 14 h 27"/>
                    <a:gd name="T106" fmla="*/ 27 w 27"/>
                    <a:gd name="T107" fmla="*/ 14 h 27"/>
                    <a:gd name="T108" fmla="*/ 27 w 27"/>
                    <a:gd name="T109" fmla="*/ 14 h 27"/>
                    <a:gd name="T110" fmla="*/ 27 w 27"/>
                    <a:gd name="T111"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27">
                      <a:moveTo>
                        <a:pt x="27" y="14"/>
                      </a:moveTo>
                      <a:cubicBezTo>
                        <a:pt x="27" y="13"/>
                        <a:pt x="27" y="13"/>
                        <a:pt x="27" y="13"/>
                      </a:cubicBezTo>
                      <a:cubicBezTo>
                        <a:pt x="27" y="12"/>
                        <a:pt x="27" y="12"/>
                        <a:pt x="27" y="12"/>
                      </a:cubicBezTo>
                      <a:cubicBezTo>
                        <a:pt x="27" y="12"/>
                        <a:pt x="27" y="12"/>
                        <a:pt x="27" y="12"/>
                      </a:cubicBezTo>
                      <a:cubicBezTo>
                        <a:pt x="27" y="12"/>
                        <a:pt x="27" y="12"/>
                        <a:pt x="27" y="12"/>
                      </a:cubicBezTo>
                      <a:cubicBezTo>
                        <a:pt x="27" y="11"/>
                        <a:pt x="27" y="11"/>
                        <a:pt x="27" y="10"/>
                      </a:cubicBezTo>
                      <a:cubicBezTo>
                        <a:pt x="26" y="7"/>
                        <a:pt x="25" y="4"/>
                        <a:pt x="24" y="1"/>
                      </a:cubicBezTo>
                      <a:cubicBezTo>
                        <a:pt x="24" y="0"/>
                        <a:pt x="24" y="0"/>
                        <a:pt x="24" y="0"/>
                      </a:cubicBezTo>
                      <a:cubicBezTo>
                        <a:pt x="21" y="1"/>
                        <a:pt x="17" y="2"/>
                        <a:pt x="13" y="3"/>
                      </a:cubicBezTo>
                      <a:cubicBezTo>
                        <a:pt x="13" y="3"/>
                        <a:pt x="13" y="3"/>
                        <a:pt x="13" y="3"/>
                      </a:cubicBezTo>
                      <a:cubicBezTo>
                        <a:pt x="13" y="3"/>
                        <a:pt x="13" y="3"/>
                        <a:pt x="13" y="3"/>
                      </a:cubicBezTo>
                      <a:cubicBezTo>
                        <a:pt x="13" y="3"/>
                        <a:pt x="13" y="3"/>
                        <a:pt x="13" y="3"/>
                      </a:cubicBezTo>
                      <a:cubicBezTo>
                        <a:pt x="12" y="3"/>
                        <a:pt x="12" y="3"/>
                        <a:pt x="12" y="3"/>
                      </a:cubicBezTo>
                      <a:cubicBezTo>
                        <a:pt x="10" y="4"/>
                        <a:pt x="10" y="4"/>
                        <a:pt x="10" y="4"/>
                      </a:cubicBezTo>
                      <a:cubicBezTo>
                        <a:pt x="11" y="4"/>
                        <a:pt x="11" y="4"/>
                        <a:pt x="11" y="4"/>
                      </a:cubicBezTo>
                      <a:cubicBezTo>
                        <a:pt x="10" y="4"/>
                        <a:pt x="10" y="4"/>
                        <a:pt x="10" y="4"/>
                      </a:cubicBezTo>
                      <a:cubicBezTo>
                        <a:pt x="10" y="4"/>
                        <a:pt x="10" y="4"/>
                        <a:pt x="10" y="4"/>
                      </a:cubicBezTo>
                      <a:cubicBezTo>
                        <a:pt x="9" y="4"/>
                        <a:pt x="9" y="4"/>
                        <a:pt x="9" y="4"/>
                      </a:cubicBezTo>
                      <a:cubicBezTo>
                        <a:pt x="6" y="5"/>
                        <a:pt x="3" y="5"/>
                        <a:pt x="0" y="6"/>
                      </a:cubicBezTo>
                      <a:cubicBezTo>
                        <a:pt x="1" y="11"/>
                        <a:pt x="2" y="16"/>
                        <a:pt x="3" y="21"/>
                      </a:cubicBezTo>
                      <a:cubicBezTo>
                        <a:pt x="3" y="21"/>
                        <a:pt x="3" y="21"/>
                        <a:pt x="4" y="22"/>
                      </a:cubicBezTo>
                      <a:cubicBezTo>
                        <a:pt x="4" y="22"/>
                        <a:pt x="4" y="22"/>
                        <a:pt x="4" y="22"/>
                      </a:cubicBezTo>
                      <a:cubicBezTo>
                        <a:pt x="4" y="22"/>
                        <a:pt x="4" y="22"/>
                        <a:pt x="4" y="22"/>
                      </a:cubicBezTo>
                      <a:cubicBezTo>
                        <a:pt x="3" y="23"/>
                        <a:pt x="2" y="24"/>
                        <a:pt x="1" y="25"/>
                      </a:cubicBezTo>
                      <a:cubicBezTo>
                        <a:pt x="1" y="25"/>
                        <a:pt x="1" y="25"/>
                        <a:pt x="1" y="25"/>
                      </a:cubicBezTo>
                      <a:cubicBezTo>
                        <a:pt x="1" y="25"/>
                        <a:pt x="1" y="25"/>
                        <a:pt x="1" y="25"/>
                      </a:cubicBezTo>
                      <a:cubicBezTo>
                        <a:pt x="1"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7"/>
                        <a:pt x="3" y="27"/>
                        <a:pt x="3" y="27"/>
                      </a:cubicBezTo>
                      <a:cubicBezTo>
                        <a:pt x="3" y="27"/>
                        <a:pt x="3" y="27"/>
                        <a:pt x="3" y="27"/>
                      </a:cubicBezTo>
                      <a:cubicBezTo>
                        <a:pt x="3" y="27"/>
                        <a:pt x="3" y="27"/>
                        <a:pt x="3" y="27"/>
                      </a:cubicBezTo>
                      <a:cubicBezTo>
                        <a:pt x="3" y="27"/>
                        <a:pt x="3" y="27"/>
                        <a:pt x="3" y="27"/>
                      </a:cubicBezTo>
                      <a:cubicBezTo>
                        <a:pt x="3" y="26"/>
                        <a:pt x="3" y="26"/>
                        <a:pt x="3" y="26"/>
                      </a:cubicBezTo>
                      <a:cubicBezTo>
                        <a:pt x="3" y="26"/>
                        <a:pt x="3" y="26"/>
                        <a:pt x="3" y="26"/>
                      </a:cubicBezTo>
                      <a:cubicBezTo>
                        <a:pt x="3" y="26"/>
                        <a:pt x="3" y="26"/>
                        <a:pt x="3" y="26"/>
                      </a:cubicBezTo>
                      <a:cubicBezTo>
                        <a:pt x="3" y="26"/>
                        <a:pt x="3" y="26"/>
                        <a:pt x="3" y="26"/>
                      </a:cubicBezTo>
                      <a:cubicBezTo>
                        <a:pt x="4" y="26"/>
                        <a:pt x="4" y="26"/>
                        <a:pt x="4" y="26"/>
                      </a:cubicBezTo>
                      <a:cubicBezTo>
                        <a:pt x="4" y="26"/>
                        <a:pt x="4" y="26"/>
                        <a:pt x="4" y="26"/>
                      </a:cubicBezTo>
                      <a:cubicBezTo>
                        <a:pt x="4" y="26"/>
                        <a:pt x="4" y="26"/>
                        <a:pt x="4" y="26"/>
                      </a:cubicBezTo>
                      <a:cubicBezTo>
                        <a:pt x="4" y="26"/>
                        <a:pt x="4" y="26"/>
                        <a:pt x="4" y="26"/>
                      </a:cubicBezTo>
                      <a:cubicBezTo>
                        <a:pt x="4" y="25"/>
                        <a:pt x="4" y="25"/>
                        <a:pt x="4" y="25"/>
                      </a:cubicBezTo>
                      <a:cubicBezTo>
                        <a:pt x="5" y="25"/>
                        <a:pt x="5" y="25"/>
                        <a:pt x="5" y="25"/>
                      </a:cubicBezTo>
                      <a:cubicBezTo>
                        <a:pt x="5" y="25"/>
                        <a:pt x="5" y="25"/>
                        <a:pt x="5" y="25"/>
                      </a:cubicBezTo>
                      <a:cubicBezTo>
                        <a:pt x="5" y="25"/>
                        <a:pt x="5" y="25"/>
                        <a:pt x="5" y="25"/>
                      </a:cubicBezTo>
                      <a:cubicBezTo>
                        <a:pt x="5" y="25"/>
                        <a:pt x="5" y="25"/>
                        <a:pt x="5" y="25"/>
                      </a:cubicBezTo>
                      <a:cubicBezTo>
                        <a:pt x="6" y="24"/>
                        <a:pt x="6" y="24"/>
                        <a:pt x="6" y="24"/>
                      </a:cubicBezTo>
                      <a:cubicBezTo>
                        <a:pt x="6" y="24"/>
                        <a:pt x="6" y="24"/>
                        <a:pt x="6" y="24"/>
                      </a:cubicBezTo>
                      <a:cubicBezTo>
                        <a:pt x="6" y="24"/>
                        <a:pt x="6" y="24"/>
                        <a:pt x="6" y="24"/>
                      </a:cubicBezTo>
                      <a:cubicBezTo>
                        <a:pt x="6" y="24"/>
                        <a:pt x="6" y="24"/>
                        <a:pt x="6" y="24"/>
                      </a:cubicBezTo>
                      <a:cubicBezTo>
                        <a:pt x="7" y="24"/>
                        <a:pt x="7" y="24"/>
                        <a:pt x="7" y="24"/>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8" y="23"/>
                        <a:pt x="8" y="23"/>
                        <a:pt x="8" y="23"/>
                      </a:cubicBezTo>
                      <a:cubicBezTo>
                        <a:pt x="8" y="23"/>
                        <a:pt x="8" y="23"/>
                        <a:pt x="8" y="23"/>
                      </a:cubicBezTo>
                      <a:cubicBezTo>
                        <a:pt x="8" y="23"/>
                        <a:pt x="8" y="23"/>
                        <a:pt x="8" y="23"/>
                      </a:cubicBezTo>
                      <a:cubicBezTo>
                        <a:pt x="8" y="23"/>
                        <a:pt x="8" y="23"/>
                        <a:pt x="8" y="23"/>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9" y="22"/>
                        <a:pt x="9" y="22"/>
                        <a:pt x="9" y="22"/>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10" y="22"/>
                        <a:pt x="10" y="22"/>
                        <a:pt x="10" y="22"/>
                      </a:cubicBezTo>
                      <a:cubicBezTo>
                        <a:pt x="10" y="22"/>
                        <a:pt x="10" y="22"/>
                        <a:pt x="10" y="22"/>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0"/>
                        <a:pt x="11" y="20"/>
                        <a:pt x="11" y="20"/>
                      </a:cubicBezTo>
                      <a:cubicBezTo>
                        <a:pt x="11" y="20"/>
                        <a:pt x="11" y="20"/>
                        <a:pt x="11" y="20"/>
                      </a:cubicBezTo>
                      <a:cubicBezTo>
                        <a:pt x="11" y="19"/>
                        <a:pt x="11" y="19"/>
                        <a:pt x="11" y="19"/>
                      </a:cubicBezTo>
                      <a:cubicBezTo>
                        <a:pt x="12" y="19"/>
                        <a:pt x="12" y="19"/>
                        <a:pt x="12" y="19"/>
                      </a:cubicBezTo>
                      <a:cubicBezTo>
                        <a:pt x="12" y="19"/>
                        <a:pt x="12" y="19"/>
                        <a:pt x="12" y="19"/>
                      </a:cubicBezTo>
                      <a:cubicBezTo>
                        <a:pt x="12" y="18"/>
                        <a:pt x="12" y="18"/>
                        <a:pt x="12" y="18"/>
                      </a:cubicBezTo>
                      <a:cubicBezTo>
                        <a:pt x="12" y="18"/>
                        <a:pt x="12" y="18"/>
                        <a:pt x="12" y="18"/>
                      </a:cubicBezTo>
                      <a:cubicBezTo>
                        <a:pt x="12" y="18"/>
                        <a:pt x="12" y="18"/>
                        <a:pt x="12" y="18"/>
                      </a:cubicBezTo>
                      <a:cubicBezTo>
                        <a:pt x="12" y="19"/>
                        <a:pt x="12" y="19"/>
                        <a:pt x="12" y="19"/>
                      </a:cubicBezTo>
                      <a:cubicBezTo>
                        <a:pt x="12" y="19"/>
                        <a:pt x="12" y="19"/>
                        <a:pt x="12" y="19"/>
                      </a:cubicBezTo>
                      <a:cubicBezTo>
                        <a:pt x="12" y="19"/>
                        <a:pt x="12" y="19"/>
                        <a:pt x="12" y="19"/>
                      </a:cubicBezTo>
                      <a:cubicBezTo>
                        <a:pt x="12" y="19"/>
                        <a:pt x="12" y="19"/>
                        <a:pt x="12" y="19"/>
                      </a:cubicBezTo>
                      <a:cubicBezTo>
                        <a:pt x="13" y="19"/>
                        <a:pt x="13" y="19"/>
                        <a:pt x="13" y="19"/>
                      </a:cubicBezTo>
                      <a:cubicBezTo>
                        <a:pt x="13" y="19"/>
                        <a:pt x="13" y="19"/>
                        <a:pt x="13" y="19"/>
                      </a:cubicBezTo>
                      <a:cubicBezTo>
                        <a:pt x="13" y="19"/>
                        <a:pt x="13" y="19"/>
                        <a:pt x="13" y="19"/>
                      </a:cubicBezTo>
                      <a:cubicBezTo>
                        <a:pt x="13" y="19"/>
                        <a:pt x="13" y="19"/>
                        <a:pt x="13" y="19"/>
                      </a:cubicBezTo>
                      <a:cubicBezTo>
                        <a:pt x="14" y="19"/>
                        <a:pt x="14" y="19"/>
                        <a:pt x="14" y="19"/>
                      </a:cubicBezTo>
                      <a:cubicBezTo>
                        <a:pt x="14" y="19"/>
                        <a:pt x="14" y="19"/>
                        <a:pt x="14" y="19"/>
                      </a:cubicBezTo>
                      <a:cubicBezTo>
                        <a:pt x="14" y="19"/>
                        <a:pt x="14" y="19"/>
                        <a:pt x="14" y="19"/>
                      </a:cubicBezTo>
                      <a:cubicBezTo>
                        <a:pt x="14" y="18"/>
                        <a:pt x="14" y="18"/>
                        <a:pt x="14"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6" y="18"/>
                        <a:pt x="16" y="18"/>
                        <a:pt x="16" y="18"/>
                      </a:cubicBezTo>
                      <a:cubicBezTo>
                        <a:pt x="16" y="18"/>
                        <a:pt x="16" y="18"/>
                        <a:pt x="16" y="18"/>
                      </a:cubicBezTo>
                      <a:cubicBezTo>
                        <a:pt x="17" y="18"/>
                        <a:pt x="17" y="18"/>
                        <a:pt x="17" y="18"/>
                      </a:cubicBezTo>
                      <a:cubicBezTo>
                        <a:pt x="17" y="18"/>
                        <a:pt x="17" y="18"/>
                        <a:pt x="17" y="18"/>
                      </a:cubicBezTo>
                      <a:cubicBezTo>
                        <a:pt x="17" y="18"/>
                        <a:pt x="17" y="18"/>
                        <a:pt x="17"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7"/>
                        <a:pt x="18" y="17"/>
                        <a:pt x="18" y="17"/>
                      </a:cubicBezTo>
                      <a:cubicBezTo>
                        <a:pt x="18" y="17"/>
                        <a:pt x="18" y="17"/>
                        <a:pt x="18" y="17"/>
                      </a:cubicBezTo>
                      <a:cubicBezTo>
                        <a:pt x="18" y="17"/>
                        <a:pt x="18" y="17"/>
                        <a:pt x="18" y="17"/>
                      </a:cubicBezTo>
                      <a:cubicBezTo>
                        <a:pt x="19" y="17"/>
                        <a:pt x="19" y="17"/>
                        <a:pt x="19" y="17"/>
                      </a:cubicBezTo>
                      <a:cubicBezTo>
                        <a:pt x="19" y="17"/>
                        <a:pt x="19" y="17"/>
                        <a:pt x="19" y="17"/>
                      </a:cubicBezTo>
                      <a:cubicBezTo>
                        <a:pt x="20" y="17"/>
                        <a:pt x="20" y="17"/>
                        <a:pt x="20" y="17"/>
                      </a:cubicBezTo>
                      <a:cubicBezTo>
                        <a:pt x="20" y="17"/>
                        <a:pt x="20" y="17"/>
                        <a:pt x="20" y="17"/>
                      </a:cubicBezTo>
                      <a:cubicBezTo>
                        <a:pt x="20" y="17"/>
                        <a:pt x="20" y="17"/>
                        <a:pt x="20" y="17"/>
                      </a:cubicBezTo>
                      <a:cubicBezTo>
                        <a:pt x="20" y="16"/>
                        <a:pt x="20" y="16"/>
                        <a:pt x="20" y="16"/>
                      </a:cubicBezTo>
                      <a:cubicBezTo>
                        <a:pt x="20" y="16"/>
                        <a:pt x="20" y="16"/>
                        <a:pt x="20" y="16"/>
                      </a:cubicBezTo>
                      <a:cubicBezTo>
                        <a:pt x="20" y="16"/>
                        <a:pt x="20" y="16"/>
                        <a:pt x="20" y="16"/>
                      </a:cubicBezTo>
                      <a:cubicBezTo>
                        <a:pt x="19" y="16"/>
                        <a:pt x="19" y="16"/>
                        <a:pt x="19" y="16"/>
                      </a:cubicBezTo>
                      <a:cubicBezTo>
                        <a:pt x="19" y="15"/>
                        <a:pt x="19" y="15"/>
                        <a:pt x="19" y="15"/>
                      </a:cubicBezTo>
                      <a:cubicBezTo>
                        <a:pt x="19" y="15"/>
                        <a:pt x="19" y="15"/>
                        <a:pt x="19" y="15"/>
                      </a:cubicBezTo>
                      <a:cubicBezTo>
                        <a:pt x="20" y="15"/>
                        <a:pt x="20" y="15"/>
                        <a:pt x="20" y="15"/>
                      </a:cubicBezTo>
                      <a:cubicBezTo>
                        <a:pt x="20" y="15"/>
                        <a:pt x="20" y="15"/>
                        <a:pt x="20" y="15"/>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1" y="16"/>
                        <a:pt x="21" y="16"/>
                        <a:pt x="21" y="16"/>
                      </a:cubicBezTo>
                      <a:cubicBezTo>
                        <a:pt x="22" y="16"/>
                        <a:pt x="22" y="16"/>
                        <a:pt x="22" y="16"/>
                      </a:cubicBezTo>
                      <a:cubicBezTo>
                        <a:pt x="22" y="16"/>
                        <a:pt x="22" y="16"/>
                        <a:pt x="22" y="16"/>
                      </a:cubicBezTo>
                      <a:cubicBezTo>
                        <a:pt x="22" y="15"/>
                        <a:pt x="22" y="15"/>
                        <a:pt x="22" y="15"/>
                      </a:cubicBezTo>
                      <a:cubicBezTo>
                        <a:pt x="22" y="15"/>
                        <a:pt x="22" y="15"/>
                        <a:pt x="22" y="15"/>
                      </a:cubicBezTo>
                      <a:cubicBezTo>
                        <a:pt x="23" y="15"/>
                        <a:pt x="23" y="15"/>
                        <a:pt x="23" y="15"/>
                      </a:cubicBezTo>
                      <a:cubicBezTo>
                        <a:pt x="23" y="15"/>
                        <a:pt x="23" y="15"/>
                        <a:pt x="23" y="15"/>
                      </a:cubicBezTo>
                      <a:cubicBezTo>
                        <a:pt x="23" y="15"/>
                        <a:pt x="23" y="15"/>
                        <a:pt x="23" y="15"/>
                      </a:cubicBezTo>
                      <a:cubicBezTo>
                        <a:pt x="23" y="15"/>
                        <a:pt x="23" y="15"/>
                        <a:pt x="23" y="15"/>
                      </a:cubicBezTo>
                      <a:cubicBezTo>
                        <a:pt x="24" y="14"/>
                        <a:pt x="24" y="14"/>
                        <a:pt x="24" y="14"/>
                      </a:cubicBezTo>
                      <a:cubicBezTo>
                        <a:pt x="24" y="15"/>
                        <a:pt x="24" y="15"/>
                        <a:pt x="24" y="15"/>
                      </a:cubicBezTo>
                      <a:cubicBezTo>
                        <a:pt x="25" y="14"/>
                        <a:pt x="25" y="14"/>
                        <a:pt x="25" y="14"/>
                      </a:cubicBezTo>
                      <a:cubicBezTo>
                        <a:pt x="25" y="14"/>
                        <a:pt x="25" y="14"/>
                        <a:pt x="25" y="14"/>
                      </a:cubicBezTo>
                      <a:cubicBezTo>
                        <a:pt x="26" y="14"/>
                        <a:pt x="26" y="14"/>
                        <a:pt x="26" y="14"/>
                      </a:cubicBezTo>
                      <a:cubicBezTo>
                        <a:pt x="26" y="14"/>
                        <a:pt x="26" y="14"/>
                        <a:pt x="26" y="14"/>
                      </a:cubicBezTo>
                      <a:cubicBezTo>
                        <a:pt x="27" y="14"/>
                        <a:pt x="27" y="14"/>
                        <a:pt x="27" y="14"/>
                      </a:cubicBezTo>
                      <a:cubicBezTo>
                        <a:pt x="27" y="14"/>
                        <a:pt x="27" y="14"/>
                        <a:pt x="27" y="14"/>
                      </a:cubicBezTo>
                      <a:cubicBezTo>
                        <a:pt x="27" y="14"/>
                        <a:pt x="27" y="14"/>
                        <a:pt x="27" y="14"/>
                      </a:cubicBezTo>
                      <a:cubicBezTo>
                        <a:pt x="27" y="14"/>
                        <a:pt x="27" y="14"/>
                        <a:pt x="27" y="14"/>
                      </a:cubicBezTo>
                      <a:cubicBezTo>
                        <a:pt x="27" y="15"/>
                        <a:pt x="27" y="15"/>
                        <a:pt x="27" y="15"/>
                      </a:cubicBezTo>
                      <a:cubicBezTo>
                        <a:pt x="27" y="14"/>
                        <a:pt x="27" y="14"/>
                        <a:pt x="27" y="14"/>
                      </a:cubicBezTo>
                      <a:cubicBezTo>
                        <a:pt x="27" y="14"/>
                        <a:pt x="27" y="14"/>
                        <a:pt x="27" y="14"/>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grpSp>
        </p:grpSp>
        <p:sp>
          <p:nvSpPr>
            <p:cNvPr id="112" name="Rectangle 111">
              <a:extLst>
                <a:ext uri="{FF2B5EF4-FFF2-40B4-BE49-F238E27FC236}">
                  <a16:creationId xmlns="" xmlns:a16="http://schemas.microsoft.com/office/drawing/2014/main" id="{524B5545-E1C9-453B-A8F8-2F74818A2E75}"/>
                </a:ext>
              </a:extLst>
            </p:cNvPr>
            <p:cNvSpPr/>
            <p:nvPr/>
          </p:nvSpPr>
          <p:spPr>
            <a:xfrm>
              <a:off x="4446966" y="2853114"/>
              <a:ext cx="879924" cy="331662"/>
            </a:xfrm>
            <a:prstGeom prst="rect">
              <a:avLst/>
            </a:prstGeom>
            <a:solidFill>
              <a:srgbClr val="FFFFFF">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cap="all" dirty="0">
                  <a:solidFill>
                    <a:srgbClr val="F0423C"/>
                  </a:solidFill>
                  <a:latin typeface="Franklin Gothic Medium Cond" panose="020B0606030402020204" pitchFamily="34" charset="0"/>
                </a:rPr>
                <a:t>West</a:t>
              </a:r>
            </a:p>
          </p:txBody>
        </p:sp>
        <p:sp>
          <p:nvSpPr>
            <p:cNvPr id="113" name="Rectangle 112">
              <a:extLst>
                <a:ext uri="{FF2B5EF4-FFF2-40B4-BE49-F238E27FC236}">
                  <a16:creationId xmlns="" xmlns:a16="http://schemas.microsoft.com/office/drawing/2014/main" id="{3CC04DC5-9C93-47D2-85CD-D6F7BBE9C69A}"/>
                </a:ext>
              </a:extLst>
            </p:cNvPr>
            <p:cNvSpPr/>
            <p:nvPr/>
          </p:nvSpPr>
          <p:spPr>
            <a:xfrm>
              <a:off x="6669623" y="2671739"/>
              <a:ext cx="1025287" cy="331662"/>
            </a:xfrm>
            <a:prstGeom prst="rect">
              <a:avLst/>
            </a:prstGeom>
            <a:solidFill>
              <a:srgbClr val="FFFFFF">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cap="all" dirty="0">
                  <a:solidFill>
                    <a:srgbClr val="26459E"/>
                  </a:solidFill>
                  <a:latin typeface="Franklin Gothic Medium Cond" panose="020B0606030402020204" pitchFamily="34" charset="0"/>
                </a:rPr>
                <a:t>Midwest</a:t>
              </a:r>
            </a:p>
          </p:txBody>
        </p:sp>
        <p:sp>
          <p:nvSpPr>
            <p:cNvPr id="114" name="Rectangle 113">
              <a:extLst>
                <a:ext uri="{FF2B5EF4-FFF2-40B4-BE49-F238E27FC236}">
                  <a16:creationId xmlns="" xmlns:a16="http://schemas.microsoft.com/office/drawing/2014/main" id="{8BDAE6FD-4FCF-4393-B335-D2AC088BD374}"/>
                </a:ext>
              </a:extLst>
            </p:cNvPr>
            <p:cNvSpPr/>
            <p:nvPr/>
          </p:nvSpPr>
          <p:spPr>
            <a:xfrm>
              <a:off x="7103173" y="4019167"/>
              <a:ext cx="822622" cy="331662"/>
            </a:xfrm>
            <a:prstGeom prst="rect">
              <a:avLst/>
            </a:prstGeom>
            <a:solidFill>
              <a:srgbClr val="FFFFFF">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cap="all" dirty="0">
                  <a:solidFill>
                    <a:srgbClr val="AF7AC4"/>
                  </a:solidFill>
                  <a:latin typeface="Franklin Gothic Medium Cond" panose="020B0606030402020204" pitchFamily="34" charset="0"/>
                </a:rPr>
                <a:t>South</a:t>
              </a:r>
            </a:p>
          </p:txBody>
        </p:sp>
        <p:sp>
          <p:nvSpPr>
            <p:cNvPr id="115" name="Rectangle 114">
              <a:extLst>
                <a:ext uri="{FF2B5EF4-FFF2-40B4-BE49-F238E27FC236}">
                  <a16:creationId xmlns="" xmlns:a16="http://schemas.microsoft.com/office/drawing/2014/main" id="{42315B89-9CE8-42BF-9DC1-CBC115125B1B}"/>
                </a:ext>
              </a:extLst>
            </p:cNvPr>
            <p:cNvSpPr/>
            <p:nvPr/>
          </p:nvSpPr>
          <p:spPr>
            <a:xfrm>
              <a:off x="8671785" y="2406485"/>
              <a:ext cx="1273454" cy="272613"/>
            </a:xfrm>
            <a:prstGeom prst="rect">
              <a:avLst/>
            </a:prstGeom>
            <a:solidFill>
              <a:srgbClr val="FFFFFF">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cap="all" dirty="0">
                  <a:solidFill>
                    <a:srgbClr val="762183"/>
                  </a:solidFill>
                  <a:latin typeface="Franklin Gothic Medium Cond" panose="020B0606030402020204" pitchFamily="34" charset="0"/>
                </a:rPr>
                <a:t>Northeast</a:t>
              </a:r>
            </a:p>
          </p:txBody>
        </p:sp>
      </p:grpSp>
      <p:grpSp>
        <p:nvGrpSpPr>
          <p:cNvPr id="201" name="Group 200">
            <a:extLst>
              <a:ext uri="{FF2B5EF4-FFF2-40B4-BE49-F238E27FC236}">
                <a16:creationId xmlns="" xmlns:a16="http://schemas.microsoft.com/office/drawing/2014/main" id="{A6BB7A62-5DEC-456C-BDD3-A7023AC9A5FB}"/>
              </a:ext>
            </a:extLst>
          </p:cNvPr>
          <p:cNvGrpSpPr/>
          <p:nvPr/>
        </p:nvGrpSpPr>
        <p:grpSpPr>
          <a:xfrm>
            <a:off x="5393937" y="1032013"/>
            <a:ext cx="2291554" cy="2746652"/>
            <a:chOff x="5594519" y="964141"/>
            <a:chExt cx="2291554" cy="2746652"/>
          </a:xfrm>
        </p:grpSpPr>
        <p:grpSp>
          <p:nvGrpSpPr>
            <p:cNvPr id="202" name="Group 201">
              <a:extLst>
                <a:ext uri="{FF2B5EF4-FFF2-40B4-BE49-F238E27FC236}">
                  <a16:creationId xmlns="" xmlns:a16="http://schemas.microsoft.com/office/drawing/2014/main" id="{3B74C0F7-FC73-4D67-9FD5-98D6A9425B1A}"/>
                </a:ext>
              </a:extLst>
            </p:cNvPr>
            <p:cNvGrpSpPr/>
            <p:nvPr/>
          </p:nvGrpSpPr>
          <p:grpSpPr>
            <a:xfrm>
              <a:off x="5697785" y="964141"/>
              <a:ext cx="2085023" cy="2746652"/>
              <a:chOff x="350346" y="1401578"/>
              <a:chExt cx="2394194" cy="2746652"/>
            </a:xfrm>
          </p:grpSpPr>
          <p:sp>
            <p:nvSpPr>
              <p:cNvPr id="204" name="Rectangle 203">
                <a:extLst>
                  <a:ext uri="{FF2B5EF4-FFF2-40B4-BE49-F238E27FC236}">
                    <a16:creationId xmlns="" xmlns:a16="http://schemas.microsoft.com/office/drawing/2014/main" id="{2E849A7A-4F47-41F9-AC74-A65E7685E562}"/>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05" name="Rectangle 204">
                <a:extLst>
                  <a:ext uri="{FF2B5EF4-FFF2-40B4-BE49-F238E27FC236}">
                    <a16:creationId xmlns="" xmlns:a16="http://schemas.microsoft.com/office/drawing/2014/main" id="{67AABC81-ADFC-480D-B800-AF5136DFE2BD}"/>
                  </a:ext>
                </a:extLst>
              </p:cNvPr>
              <p:cNvSpPr/>
              <p:nvPr/>
            </p:nvSpPr>
            <p:spPr>
              <a:xfrm>
                <a:off x="350346" y="1401578"/>
                <a:ext cx="2394194" cy="437966"/>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west</a:t>
                </a:r>
              </a:p>
            </p:txBody>
          </p:sp>
        </p:grpSp>
        <p:sp>
          <p:nvSpPr>
            <p:cNvPr id="203" name="Rectangle 202">
              <a:extLst>
                <a:ext uri="{FF2B5EF4-FFF2-40B4-BE49-F238E27FC236}">
                  <a16:creationId xmlns="" xmlns:a16="http://schemas.microsoft.com/office/drawing/2014/main" id="{8C5DBC77-2986-4263-8ABB-F8285DF3E95D}"/>
                </a:ext>
              </a:extLst>
            </p:cNvPr>
            <p:cNvSpPr/>
            <p:nvPr/>
          </p:nvSpPr>
          <p:spPr>
            <a:xfrm>
              <a:off x="5594519" y="1724992"/>
              <a:ext cx="2291554" cy="1600438"/>
            </a:xfrm>
            <a:prstGeom prst="rect">
              <a:avLst/>
            </a:prstGeom>
          </p:spPr>
          <p:txBody>
            <a:bodyPr wrap="square">
              <a:spAutoFit/>
            </a:bodyPr>
            <a:lstStyle/>
            <a:p>
              <a:pPr lvl="0" algn="ctr"/>
              <a:r>
                <a:rPr lang="en-US" sz="2000" b="1" dirty="0">
                  <a:solidFill>
                    <a:srgbClr val="F0423C"/>
                  </a:solidFill>
                  <a:latin typeface="Franklin Gothic Medium Cond" panose="020B0606030402020204" pitchFamily="34" charset="0"/>
                </a:rPr>
                <a:t>Male (7)</a:t>
              </a:r>
            </a:p>
            <a:p>
              <a:pPr lvl="0" algn="ctr"/>
              <a:r>
                <a:rPr lang="en-US" sz="2000" dirty="0">
                  <a:solidFill>
                    <a:prstClr val="black"/>
                  </a:solidFill>
                  <a:latin typeface="Franklin Gothic Medium Cond" panose="020B0606030402020204" pitchFamily="34" charset="0"/>
                </a:rPr>
                <a:t>$230,000</a:t>
              </a:r>
            </a:p>
            <a:p>
              <a:pPr lvl="0" algn="ctr"/>
              <a:endParaRPr lang="en-US" dirty="0">
                <a:solidFill>
                  <a:prstClr val="black"/>
                </a:solidFill>
                <a:latin typeface="Franklin Gothic Medium Cond" panose="020B0606030402020204" pitchFamily="34" charset="0"/>
              </a:endParaRPr>
            </a:p>
            <a:p>
              <a:pPr lvl="0" algn="ctr"/>
              <a:r>
                <a:rPr lang="en-US" sz="2000" b="1" dirty="0">
                  <a:solidFill>
                    <a:srgbClr val="F0423C"/>
                  </a:solidFill>
                  <a:latin typeface="Franklin Gothic Medium Cond" panose="020B0606030402020204" pitchFamily="34" charset="0"/>
                </a:rPr>
                <a:t>Female (5)</a:t>
              </a:r>
            </a:p>
            <a:p>
              <a:pPr lvl="0" algn="ctr"/>
              <a:r>
                <a:rPr lang="en-US" sz="2000" dirty="0">
                  <a:solidFill>
                    <a:prstClr val="black"/>
                  </a:solidFill>
                  <a:latin typeface="Franklin Gothic Medium Cond" panose="020B0606030402020204" pitchFamily="34" charset="0"/>
                </a:rPr>
                <a:t>$ 132,400</a:t>
              </a:r>
              <a:endParaRPr lang="en-US" sz="2000" dirty="0">
                <a:solidFill>
                  <a:prstClr val="white"/>
                </a:solidFill>
                <a:latin typeface="Franklin Gothic Medium Cond" panose="020B0606030402020204" pitchFamily="34" charset="0"/>
              </a:endParaRPr>
            </a:p>
          </p:txBody>
        </p:sp>
      </p:grpSp>
      <p:grpSp>
        <p:nvGrpSpPr>
          <p:cNvPr id="206" name="Group 205">
            <a:extLst>
              <a:ext uri="{FF2B5EF4-FFF2-40B4-BE49-F238E27FC236}">
                <a16:creationId xmlns="" xmlns:a16="http://schemas.microsoft.com/office/drawing/2014/main" id="{91EA3C91-D916-47FE-A40C-C9D2FDC2B621}"/>
              </a:ext>
            </a:extLst>
          </p:cNvPr>
          <p:cNvGrpSpPr/>
          <p:nvPr/>
        </p:nvGrpSpPr>
        <p:grpSpPr>
          <a:xfrm>
            <a:off x="7641894" y="1032013"/>
            <a:ext cx="2291554" cy="2746652"/>
            <a:chOff x="5594519" y="964141"/>
            <a:chExt cx="2291554" cy="2746652"/>
          </a:xfrm>
        </p:grpSpPr>
        <p:grpSp>
          <p:nvGrpSpPr>
            <p:cNvPr id="207" name="Group 206">
              <a:extLst>
                <a:ext uri="{FF2B5EF4-FFF2-40B4-BE49-F238E27FC236}">
                  <a16:creationId xmlns="" xmlns:a16="http://schemas.microsoft.com/office/drawing/2014/main" id="{DA0E4B79-3B11-44D1-AC00-32D85DFFDE7D}"/>
                </a:ext>
              </a:extLst>
            </p:cNvPr>
            <p:cNvGrpSpPr/>
            <p:nvPr/>
          </p:nvGrpSpPr>
          <p:grpSpPr>
            <a:xfrm>
              <a:off x="5697785" y="964141"/>
              <a:ext cx="2085023" cy="2746652"/>
              <a:chOff x="350346" y="1401578"/>
              <a:chExt cx="2394194" cy="2746652"/>
            </a:xfrm>
          </p:grpSpPr>
          <p:sp>
            <p:nvSpPr>
              <p:cNvPr id="209" name="Rectangle 208">
                <a:extLst>
                  <a:ext uri="{FF2B5EF4-FFF2-40B4-BE49-F238E27FC236}">
                    <a16:creationId xmlns="" xmlns:a16="http://schemas.microsoft.com/office/drawing/2014/main" id="{B9C13136-F70A-4B8F-9383-0427103A5C87}"/>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10" name="Rectangle 209">
                <a:extLst>
                  <a:ext uri="{FF2B5EF4-FFF2-40B4-BE49-F238E27FC236}">
                    <a16:creationId xmlns="" xmlns:a16="http://schemas.microsoft.com/office/drawing/2014/main" id="{F531782D-FC10-47BD-AD28-35503B29216A}"/>
                  </a:ext>
                </a:extLst>
              </p:cNvPr>
              <p:cNvSpPr/>
              <p:nvPr/>
            </p:nvSpPr>
            <p:spPr>
              <a:xfrm>
                <a:off x="350346" y="1401578"/>
                <a:ext cx="2394194" cy="437966"/>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err="1">
                    <a:latin typeface="Franklin Gothic Medium Cond" panose="020B0606030402020204" pitchFamily="34" charset="0"/>
                  </a:rPr>
                  <a:t>NorthEast</a:t>
                </a:r>
                <a:endParaRPr lang="en-US" cap="all" dirty="0">
                  <a:latin typeface="Franklin Gothic Medium Cond" panose="020B0606030402020204" pitchFamily="34" charset="0"/>
                </a:endParaRPr>
              </a:p>
            </p:txBody>
          </p:sp>
        </p:grpSp>
        <p:sp>
          <p:nvSpPr>
            <p:cNvPr id="208" name="Rectangle 207">
              <a:extLst>
                <a:ext uri="{FF2B5EF4-FFF2-40B4-BE49-F238E27FC236}">
                  <a16:creationId xmlns="" xmlns:a16="http://schemas.microsoft.com/office/drawing/2014/main" id="{D7EF4B37-61B6-4935-BBA1-CD6874CD32D2}"/>
                </a:ext>
              </a:extLst>
            </p:cNvPr>
            <p:cNvSpPr/>
            <p:nvPr/>
          </p:nvSpPr>
          <p:spPr>
            <a:xfrm>
              <a:off x="5594519" y="1724992"/>
              <a:ext cx="2291554" cy="1631216"/>
            </a:xfrm>
            <a:prstGeom prst="rect">
              <a:avLst/>
            </a:prstGeom>
          </p:spPr>
          <p:txBody>
            <a:bodyPr wrap="square">
              <a:spAutoFit/>
            </a:bodyPr>
            <a:lstStyle/>
            <a:p>
              <a:pPr lvl="0" algn="ctr"/>
              <a:r>
                <a:rPr lang="en-US" sz="2000" b="1" dirty="0">
                  <a:solidFill>
                    <a:srgbClr val="762183"/>
                  </a:solidFill>
                  <a:latin typeface="Franklin Gothic Medium Cond" panose="020B0606030402020204" pitchFamily="34" charset="0"/>
                </a:rPr>
                <a:t>Male (6)</a:t>
              </a:r>
            </a:p>
            <a:p>
              <a:pPr lvl="0" algn="ctr"/>
              <a:r>
                <a:rPr lang="en-US" sz="2000" dirty="0">
                  <a:solidFill>
                    <a:prstClr val="black"/>
                  </a:solidFill>
                  <a:latin typeface="Franklin Gothic Medium Cond" panose="020B0606030402020204" pitchFamily="34" charset="0"/>
                </a:rPr>
                <a:t>$142,248</a:t>
              </a:r>
            </a:p>
            <a:p>
              <a:pPr lvl="0" algn="ctr"/>
              <a:endParaRPr lang="en-US" sz="2000" dirty="0">
                <a:solidFill>
                  <a:prstClr val="black"/>
                </a:solidFill>
                <a:latin typeface="Franklin Gothic Medium Cond" panose="020B0606030402020204" pitchFamily="34" charset="0"/>
              </a:endParaRPr>
            </a:p>
            <a:p>
              <a:pPr lvl="0" algn="ctr"/>
              <a:r>
                <a:rPr lang="en-US" sz="2000" b="1" dirty="0">
                  <a:solidFill>
                    <a:srgbClr val="762183"/>
                  </a:solidFill>
                  <a:latin typeface="Franklin Gothic Medium Cond" panose="020B0606030402020204" pitchFamily="34" charset="0"/>
                </a:rPr>
                <a:t>Female (16)</a:t>
              </a:r>
            </a:p>
            <a:p>
              <a:pPr lvl="0" algn="ctr"/>
              <a:r>
                <a:rPr lang="en-US" sz="2000" dirty="0">
                  <a:solidFill>
                    <a:prstClr val="black"/>
                  </a:solidFill>
                  <a:latin typeface="Franklin Gothic Medium Cond" panose="020B0606030402020204" pitchFamily="34" charset="0"/>
                </a:rPr>
                <a:t>$128,182</a:t>
              </a:r>
            </a:p>
          </p:txBody>
        </p:sp>
      </p:grpSp>
      <p:grpSp>
        <p:nvGrpSpPr>
          <p:cNvPr id="211" name="Group 210">
            <a:extLst>
              <a:ext uri="{FF2B5EF4-FFF2-40B4-BE49-F238E27FC236}">
                <a16:creationId xmlns="" xmlns:a16="http://schemas.microsoft.com/office/drawing/2014/main" id="{6141EAF2-0509-424D-86F9-86E73545942F}"/>
              </a:ext>
            </a:extLst>
          </p:cNvPr>
          <p:cNvGrpSpPr/>
          <p:nvPr/>
        </p:nvGrpSpPr>
        <p:grpSpPr>
          <a:xfrm>
            <a:off x="9900446" y="1032013"/>
            <a:ext cx="2291554" cy="3000403"/>
            <a:chOff x="5605113" y="964141"/>
            <a:chExt cx="2291554" cy="3000403"/>
          </a:xfrm>
        </p:grpSpPr>
        <p:grpSp>
          <p:nvGrpSpPr>
            <p:cNvPr id="212" name="Group 211">
              <a:extLst>
                <a:ext uri="{FF2B5EF4-FFF2-40B4-BE49-F238E27FC236}">
                  <a16:creationId xmlns="" xmlns:a16="http://schemas.microsoft.com/office/drawing/2014/main" id="{C53EF747-542F-43A6-918B-2B7A498D3D3D}"/>
                </a:ext>
              </a:extLst>
            </p:cNvPr>
            <p:cNvGrpSpPr/>
            <p:nvPr/>
          </p:nvGrpSpPr>
          <p:grpSpPr>
            <a:xfrm>
              <a:off x="5697785" y="964141"/>
              <a:ext cx="2085023" cy="2746652"/>
              <a:chOff x="350346" y="1401578"/>
              <a:chExt cx="2394194" cy="2746652"/>
            </a:xfrm>
          </p:grpSpPr>
          <p:sp>
            <p:nvSpPr>
              <p:cNvPr id="214" name="Rectangle 213">
                <a:extLst>
                  <a:ext uri="{FF2B5EF4-FFF2-40B4-BE49-F238E27FC236}">
                    <a16:creationId xmlns="" xmlns:a16="http://schemas.microsoft.com/office/drawing/2014/main" id="{804575CB-5002-4CB0-A4DA-E182A5034F63}"/>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15" name="Rectangle 214">
                <a:extLst>
                  <a:ext uri="{FF2B5EF4-FFF2-40B4-BE49-F238E27FC236}">
                    <a16:creationId xmlns="" xmlns:a16="http://schemas.microsoft.com/office/drawing/2014/main" id="{60B5F300-AB16-47D6-A177-3DBC101DDBBC}"/>
                  </a:ext>
                </a:extLst>
              </p:cNvPr>
              <p:cNvSpPr/>
              <p:nvPr/>
            </p:nvSpPr>
            <p:spPr>
              <a:xfrm>
                <a:off x="350346" y="1401578"/>
                <a:ext cx="2394194" cy="437966"/>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Canada </a:t>
                </a:r>
              </a:p>
            </p:txBody>
          </p:sp>
        </p:grpSp>
        <p:sp>
          <p:nvSpPr>
            <p:cNvPr id="213" name="Rectangle 212">
              <a:extLst>
                <a:ext uri="{FF2B5EF4-FFF2-40B4-BE49-F238E27FC236}">
                  <a16:creationId xmlns="" xmlns:a16="http://schemas.microsoft.com/office/drawing/2014/main" id="{190D08EA-ADE9-4CDE-925B-46737E55CCDB}"/>
                </a:ext>
              </a:extLst>
            </p:cNvPr>
            <p:cNvSpPr/>
            <p:nvPr/>
          </p:nvSpPr>
          <p:spPr>
            <a:xfrm>
              <a:off x="5605113" y="1717775"/>
              <a:ext cx="2291554" cy="2246769"/>
            </a:xfrm>
            <a:prstGeom prst="rect">
              <a:avLst/>
            </a:prstGeom>
          </p:spPr>
          <p:txBody>
            <a:bodyPr wrap="square">
              <a:spAutoFit/>
            </a:bodyPr>
            <a:lstStyle/>
            <a:p>
              <a:pPr lvl="0" algn="ctr"/>
              <a:r>
                <a:rPr lang="en-US" sz="2000" dirty="0">
                  <a:solidFill>
                    <a:srgbClr val="7F7F7F"/>
                  </a:solidFill>
                  <a:latin typeface="Franklin Gothic Medium Cond" panose="020B0606030402020204" pitchFamily="34" charset="0"/>
                </a:rPr>
                <a:t>Male (2)</a:t>
              </a:r>
            </a:p>
            <a:p>
              <a:pPr lvl="0" algn="ctr"/>
              <a:r>
                <a:rPr lang="en-US" sz="2000" dirty="0">
                  <a:latin typeface="Franklin Gothic Medium Cond" panose="020B0606030402020204" pitchFamily="34" charset="0"/>
                </a:rPr>
                <a:t>$164,687</a:t>
              </a:r>
            </a:p>
            <a:p>
              <a:pPr lvl="0" algn="ctr"/>
              <a:endParaRPr lang="en-US" sz="2000" dirty="0">
                <a:solidFill>
                  <a:srgbClr val="7F7F7F"/>
                </a:solidFill>
                <a:latin typeface="Franklin Gothic Medium Cond" panose="020B0606030402020204" pitchFamily="34" charset="0"/>
              </a:endParaRPr>
            </a:p>
            <a:p>
              <a:pPr lvl="0" algn="ctr"/>
              <a:r>
                <a:rPr lang="en-US" sz="2000" dirty="0">
                  <a:solidFill>
                    <a:srgbClr val="7F7F7F"/>
                  </a:solidFill>
                  <a:latin typeface="Franklin Gothic Medium Cond" panose="020B0606030402020204" pitchFamily="34" charset="0"/>
                </a:rPr>
                <a:t>Female (8)</a:t>
              </a:r>
            </a:p>
            <a:p>
              <a:pPr algn="ctr"/>
              <a:r>
                <a:rPr lang="en-US" sz="2000" dirty="0">
                  <a:latin typeface="Franklin Gothic Medium Cond" panose="020B0606030402020204" pitchFamily="34" charset="0"/>
                </a:rPr>
                <a:t>$157,500 </a:t>
              </a:r>
            </a:p>
            <a:p>
              <a:pPr algn="ctr"/>
              <a:r>
                <a:rPr lang="en-US" sz="2000" dirty="0">
                  <a:latin typeface="Franklin Gothic Medium Cond" panose="020B0606030402020204" pitchFamily="34" charset="0"/>
                </a:rPr>
                <a:t>(CAD$)</a:t>
              </a:r>
            </a:p>
            <a:p>
              <a:pPr lvl="0" algn="ctr"/>
              <a:endParaRPr lang="en-US" sz="2000" dirty="0">
                <a:solidFill>
                  <a:prstClr val="white"/>
                </a:solidFill>
                <a:latin typeface="Franklin Gothic Medium Cond" panose="020B0606030402020204" pitchFamily="34" charset="0"/>
              </a:endParaRPr>
            </a:p>
          </p:txBody>
        </p:sp>
      </p:grpSp>
      <p:grpSp>
        <p:nvGrpSpPr>
          <p:cNvPr id="216" name="Group 215">
            <a:extLst>
              <a:ext uri="{FF2B5EF4-FFF2-40B4-BE49-F238E27FC236}">
                <a16:creationId xmlns="" xmlns:a16="http://schemas.microsoft.com/office/drawing/2014/main" id="{D506A45B-87AD-462C-8160-8A66A61CAF9D}"/>
              </a:ext>
            </a:extLst>
          </p:cNvPr>
          <p:cNvGrpSpPr/>
          <p:nvPr/>
        </p:nvGrpSpPr>
        <p:grpSpPr>
          <a:xfrm>
            <a:off x="5393937" y="3997942"/>
            <a:ext cx="2291554" cy="2746652"/>
            <a:chOff x="5594519" y="964141"/>
            <a:chExt cx="2291554" cy="2746652"/>
          </a:xfrm>
        </p:grpSpPr>
        <p:grpSp>
          <p:nvGrpSpPr>
            <p:cNvPr id="217" name="Group 216">
              <a:extLst>
                <a:ext uri="{FF2B5EF4-FFF2-40B4-BE49-F238E27FC236}">
                  <a16:creationId xmlns="" xmlns:a16="http://schemas.microsoft.com/office/drawing/2014/main" id="{B63A99DC-1094-4B45-866B-38F9EF59EB3D}"/>
                </a:ext>
              </a:extLst>
            </p:cNvPr>
            <p:cNvGrpSpPr/>
            <p:nvPr/>
          </p:nvGrpSpPr>
          <p:grpSpPr>
            <a:xfrm>
              <a:off x="5697785" y="964141"/>
              <a:ext cx="2085023" cy="2746652"/>
              <a:chOff x="350346" y="1401578"/>
              <a:chExt cx="2394194" cy="2746652"/>
            </a:xfrm>
          </p:grpSpPr>
          <p:sp>
            <p:nvSpPr>
              <p:cNvPr id="219" name="Rectangle 218">
                <a:extLst>
                  <a:ext uri="{FF2B5EF4-FFF2-40B4-BE49-F238E27FC236}">
                    <a16:creationId xmlns="" xmlns:a16="http://schemas.microsoft.com/office/drawing/2014/main" id="{5FE0A17B-4E7A-4917-9277-AF2AC78C6972}"/>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20" name="Rectangle 219">
                <a:extLst>
                  <a:ext uri="{FF2B5EF4-FFF2-40B4-BE49-F238E27FC236}">
                    <a16:creationId xmlns="" xmlns:a16="http://schemas.microsoft.com/office/drawing/2014/main" id="{71A1A818-DF92-451D-B9CE-D9F8931AA6E2}"/>
                  </a:ext>
                </a:extLst>
              </p:cNvPr>
              <p:cNvSpPr/>
              <p:nvPr/>
            </p:nvSpPr>
            <p:spPr>
              <a:xfrm>
                <a:off x="350346" y="1401578"/>
                <a:ext cx="2394194" cy="437966"/>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Midwest</a:t>
                </a:r>
              </a:p>
            </p:txBody>
          </p:sp>
        </p:grpSp>
        <p:sp>
          <p:nvSpPr>
            <p:cNvPr id="218" name="Rectangle 217">
              <a:extLst>
                <a:ext uri="{FF2B5EF4-FFF2-40B4-BE49-F238E27FC236}">
                  <a16:creationId xmlns="" xmlns:a16="http://schemas.microsoft.com/office/drawing/2014/main" id="{7AFFAC77-EEB3-4A0E-927B-3EF7EE8810D0}"/>
                </a:ext>
              </a:extLst>
            </p:cNvPr>
            <p:cNvSpPr/>
            <p:nvPr/>
          </p:nvSpPr>
          <p:spPr>
            <a:xfrm>
              <a:off x="5594519" y="1724992"/>
              <a:ext cx="2291554" cy="1631216"/>
            </a:xfrm>
            <a:prstGeom prst="rect">
              <a:avLst/>
            </a:prstGeom>
          </p:spPr>
          <p:txBody>
            <a:bodyPr wrap="square">
              <a:spAutoFit/>
            </a:bodyPr>
            <a:lstStyle/>
            <a:p>
              <a:pPr lvl="0" algn="ctr"/>
              <a:r>
                <a:rPr lang="en-US" sz="2000" b="1" dirty="0">
                  <a:solidFill>
                    <a:srgbClr val="26459E"/>
                  </a:solidFill>
                  <a:latin typeface="Franklin Gothic Medium Cond" panose="020B0606030402020204" pitchFamily="34" charset="0"/>
                </a:rPr>
                <a:t>Male (6)</a:t>
              </a:r>
            </a:p>
            <a:p>
              <a:pPr lvl="0" algn="ctr"/>
              <a:r>
                <a:rPr lang="en-US" sz="2000" dirty="0">
                  <a:solidFill>
                    <a:prstClr val="black"/>
                  </a:solidFill>
                  <a:latin typeface="Franklin Gothic Medium Cond" panose="020B0606030402020204" pitchFamily="34" charset="0"/>
                </a:rPr>
                <a:t>$150,000</a:t>
              </a:r>
            </a:p>
            <a:p>
              <a:pPr lvl="0" algn="ctr"/>
              <a:endParaRPr lang="en-US" sz="2000" dirty="0">
                <a:solidFill>
                  <a:prstClr val="black"/>
                </a:solidFill>
                <a:latin typeface="Franklin Gothic Medium Cond" panose="020B0606030402020204" pitchFamily="34" charset="0"/>
              </a:endParaRPr>
            </a:p>
            <a:p>
              <a:pPr lvl="0" algn="ctr"/>
              <a:r>
                <a:rPr lang="en-US" sz="2000" b="1" dirty="0">
                  <a:solidFill>
                    <a:srgbClr val="26459E"/>
                  </a:solidFill>
                  <a:latin typeface="Franklin Gothic Medium Cond" panose="020B0606030402020204" pitchFamily="34" charset="0"/>
                </a:rPr>
                <a:t>Female (12)</a:t>
              </a:r>
            </a:p>
            <a:p>
              <a:pPr lvl="0" algn="ctr"/>
              <a:r>
                <a:rPr lang="en-US" sz="2000" dirty="0">
                  <a:solidFill>
                    <a:prstClr val="black"/>
                  </a:solidFill>
                  <a:latin typeface="Franklin Gothic Medium Cond" panose="020B0606030402020204" pitchFamily="34" charset="0"/>
                </a:rPr>
                <a:t>$153,875</a:t>
              </a:r>
              <a:endParaRPr lang="en-US" sz="2000" dirty="0">
                <a:solidFill>
                  <a:prstClr val="white"/>
                </a:solidFill>
                <a:latin typeface="Franklin Gothic Medium Cond" panose="020B0606030402020204" pitchFamily="34" charset="0"/>
              </a:endParaRPr>
            </a:p>
          </p:txBody>
        </p:sp>
      </p:grpSp>
      <p:grpSp>
        <p:nvGrpSpPr>
          <p:cNvPr id="221" name="Group 220">
            <a:extLst>
              <a:ext uri="{FF2B5EF4-FFF2-40B4-BE49-F238E27FC236}">
                <a16:creationId xmlns="" xmlns:a16="http://schemas.microsoft.com/office/drawing/2014/main" id="{686B2482-1859-4955-B058-C17DD38B9E91}"/>
              </a:ext>
            </a:extLst>
          </p:cNvPr>
          <p:cNvGrpSpPr/>
          <p:nvPr/>
        </p:nvGrpSpPr>
        <p:grpSpPr>
          <a:xfrm>
            <a:off x="7641894" y="3997942"/>
            <a:ext cx="2291554" cy="2746652"/>
            <a:chOff x="5594519" y="964141"/>
            <a:chExt cx="2291554" cy="2746652"/>
          </a:xfrm>
        </p:grpSpPr>
        <p:grpSp>
          <p:nvGrpSpPr>
            <p:cNvPr id="222" name="Group 221">
              <a:extLst>
                <a:ext uri="{FF2B5EF4-FFF2-40B4-BE49-F238E27FC236}">
                  <a16:creationId xmlns="" xmlns:a16="http://schemas.microsoft.com/office/drawing/2014/main" id="{C15FC733-BA2C-4463-8EA4-901A84217879}"/>
                </a:ext>
              </a:extLst>
            </p:cNvPr>
            <p:cNvGrpSpPr/>
            <p:nvPr/>
          </p:nvGrpSpPr>
          <p:grpSpPr>
            <a:xfrm>
              <a:off x="5697785" y="964141"/>
              <a:ext cx="2085023" cy="2746652"/>
              <a:chOff x="350346" y="1401578"/>
              <a:chExt cx="2394194" cy="2746652"/>
            </a:xfrm>
          </p:grpSpPr>
          <p:sp>
            <p:nvSpPr>
              <p:cNvPr id="224" name="Rectangle 223">
                <a:extLst>
                  <a:ext uri="{FF2B5EF4-FFF2-40B4-BE49-F238E27FC236}">
                    <a16:creationId xmlns="" xmlns:a16="http://schemas.microsoft.com/office/drawing/2014/main" id="{1BA61315-60DD-424C-929D-ABB8574A7EEE}"/>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25" name="Rectangle 224">
                <a:extLst>
                  <a:ext uri="{FF2B5EF4-FFF2-40B4-BE49-F238E27FC236}">
                    <a16:creationId xmlns="" xmlns:a16="http://schemas.microsoft.com/office/drawing/2014/main" id="{98FEB085-795F-477D-A779-D351D4A10213}"/>
                  </a:ext>
                </a:extLst>
              </p:cNvPr>
              <p:cNvSpPr/>
              <p:nvPr/>
            </p:nvSpPr>
            <p:spPr>
              <a:xfrm>
                <a:off x="350346" y="1401578"/>
                <a:ext cx="2394194" cy="437966"/>
              </a:xfrm>
              <a:prstGeom prst="rect">
                <a:avLst/>
              </a:prstGeom>
              <a:solidFill>
                <a:srgbClr val="C096C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South</a:t>
                </a:r>
              </a:p>
            </p:txBody>
          </p:sp>
        </p:grpSp>
        <p:sp>
          <p:nvSpPr>
            <p:cNvPr id="223" name="Rectangle 222">
              <a:extLst>
                <a:ext uri="{FF2B5EF4-FFF2-40B4-BE49-F238E27FC236}">
                  <a16:creationId xmlns="" xmlns:a16="http://schemas.microsoft.com/office/drawing/2014/main" id="{11435867-E815-42A2-8DC6-290095406AEB}"/>
                </a:ext>
              </a:extLst>
            </p:cNvPr>
            <p:cNvSpPr/>
            <p:nvPr/>
          </p:nvSpPr>
          <p:spPr>
            <a:xfrm>
              <a:off x="5594519" y="1724992"/>
              <a:ext cx="2291554" cy="1631216"/>
            </a:xfrm>
            <a:prstGeom prst="rect">
              <a:avLst/>
            </a:prstGeom>
          </p:spPr>
          <p:txBody>
            <a:bodyPr wrap="square">
              <a:spAutoFit/>
            </a:bodyPr>
            <a:lstStyle/>
            <a:p>
              <a:pPr lvl="0" algn="ctr"/>
              <a:r>
                <a:rPr lang="en-US" sz="2000" b="1" dirty="0">
                  <a:solidFill>
                    <a:srgbClr val="C096C4"/>
                  </a:solidFill>
                  <a:latin typeface="Franklin Gothic Medium Cond" panose="020B0606030402020204" pitchFamily="34" charset="0"/>
                </a:rPr>
                <a:t>Male (4)</a:t>
              </a:r>
            </a:p>
            <a:p>
              <a:pPr lvl="0" algn="ctr"/>
              <a:r>
                <a:rPr lang="en-US" sz="2000" dirty="0">
                  <a:solidFill>
                    <a:prstClr val="black"/>
                  </a:solidFill>
                  <a:latin typeface="Franklin Gothic Medium Cond" panose="020B0606030402020204" pitchFamily="34" charset="0"/>
                </a:rPr>
                <a:t>$250,828</a:t>
              </a:r>
            </a:p>
            <a:p>
              <a:pPr lvl="0" algn="ctr"/>
              <a:endParaRPr lang="en-US" sz="2000" dirty="0">
                <a:solidFill>
                  <a:prstClr val="black"/>
                </a:solidFill>
                <a:latin typeface="Franklin Gothic Medium Cond" panose="020B0606030402020204" pitchFamily="34" charset="0"/>
              </a:endParaRPr>
            </a:p>
            <a:p>
              <a:pPr lvl="0" algn="ctr"/>
              <a:r>
                <a:rPr lang="en-US" sz="2000" b="1" dirty="0">
                  <a:solidFill>
                    <a:srgbClr val="C096C4"/>
                  </a:solidFill>
                  <a:latin typeface="Franklin Gothic Medium Cond" panose="020B0606030402020204" pitchFamily="34" charset="0"/>
                </a:rPr>
                <a:t>Female </a:t>
              </a:r>
              <a:r>
                <a:rPr lang="en-US" sz="2000" b="1">
                  <a:solidFill>
                    <a:srgbClr val="C096C4"/>
                  </a:solidFill>
                  <a:latin typeface="Franklin Gothic Medium Cond" panose="020B0606030402020204" pitchFamily="34" charset="0"/>
                </a:rPr>
                <a:t>(24)</a:t>
              </a:r>
              <a:endParaRPr lang="en-US" sz="2000" b="1" dirty="0">
                <a:solidFill>
                  <a:srgbClr val="C096C4"/>
                </a:solidFill>
                <a:latin typeface="Franklin Gothic Medium Cond" panose="020B0606030402020204" pitchFamily="34" charset="0"/>
              </a:endParaRPr>
            </a:p>
            <a:p>
              <a:pPr lvl="0" algn="ctr"/>
              <a:r>
                <a:rPr lang="en-US" sz="2000" dirty="0">
                  <a:solidFill>
                    <a:prstClr val="black"/>
                  </a:solidFill>
                  <a:latin typeface="Franklin Gothic Medium Cond" panose="020B0606030402020204" pitchFamily="34" charset="0"/>
                </a:rPr>
                <a:t>$147,500</a:t>
              </a:r>
              <a:endParaRPr lang="en-US" sz="2000" dirty="0">
                <a:solidFill>
                  <a:prstClr val="white"/>
                </a:solidFill>
                <a:latin typeface="Franklin Gothic Medium Cond" panose="020B0606030402020204" pitchFamily="34" charset="0"/>
              </a:endParaRPr>
            </a:p>
          </p:txBody>
        </p:sp>
      </p:grpSp>
      <p:pic>
        <p:nvPicPr>
          <p:cNvPr id="227" name="Picture 422" descr="https://surveymonkey-assets.s3.amazonaws.com/survey/151482812/da8c2a77-c39d-45fd-9226-b58117fc7618.jpg">
            <a:extLst>
              <a:ext uri="{FF2B5EF4-FFF2-40B4-BE49-F238E27FC236}">
                <a16:creationId xmlns="" xmlns:a16="http://schemas.microsoft.com/office/drawing/2014/main" id="{5581BBC8-4FFE-433D-B8FA-4D99CF9E900C}"/>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228" name="Group 227">
            <a:extLst>
              <a:ext uri="{FF2B5EF4-FFF2-40B4-BE49-F238E27FC236}">
                <a16:creationId xmlns="" xmlns:a16="http://schemas.microsoft.com/office/drawing/2014/main" id="{156BC34E-1F50-40E2-B95A-55C4814A0337}"/>
              </a:ext>
            </a:extLst>
          </p:cNvPr>
          <p:cNvGrpSpPr/>
          <p:nvPr/>
        </p:nvGrpSpPr>
        <p:grpSpPr>
          <a:xfrm>
            <a:off x="1744021" y="231521"/>
            <a:ext cx="10021259" cy="733480"/>
            <a:chOff x="1744021" y="275096"/>
            <a:chExt cx="10021259" cy="733480"/>
          </a:xfrm>
        </p:grpSpPr>
        <p:sp>
          <p:nvSpPr>
            <p:cNvPr id="229" name="TextBox 228">
              <a:extLst>
                <a:ext uri="{FF2B5EF4-FFF2-40B4-BE49-F238E27FC236}">
                  <a16:creationId xmlns="" xmlns:a16="http://schemas.microsoft.com/office/drawing/2014/main" id="{921BE755-6689-4483-9797-C4BED8B47FD6}"/>
                </a:ext>
              </a:extLst>
            </p:cNvPr>
            <p:cNvSpPr txBox="1"/>
            <p:nvPr/>
          </p:nvSpPr>
          <p:spPr>
            <a:xfrm>
              <a:off x="1744021" y="275096"/>
              <a:ext cx="10021259" cy="646331"/>
            </a:xfrm>
            <a:prstGeom prst="rect">
              <a:avLst/>
            </a:prstGeom>
            <a:noFill/>
          </p:spPr>
          <p:txBody>
            <a:bodyPr wrap="square" rtlCol="0">
              <a:spAutoFit/>
            </a:bodyPr>
            <a:lstStyle/>
            <a:p>
              <a:pPr lvl="0"/>
              <a:r>
                <a:rPr lang="en-US" sz="3600" dirty="0">
                  <a:solidFill>
                    <a:prstClr val="black">
                      <a:lumMod val="65000"/>
                      <a:lumOff val="35000"/>
                    </a:prstClr>
                  </a:solidFill>
                  <a:latin typeface="Franklin Gothic Demi Cond" panose="020B0706030402020204" pitchFamily="34" charset="0"/>
                </a:rPr>
                <a:t>Median  2019 CEO Salary by Region and Gender </a:t>
              </a:r>
            </a:p>
          </p:txBody>
        </p:sp>
        <p:grpSp>
          <p:nvGrpSpPr>
            <p:cNvPr id="230" name="Group 229">
              <a:extLst>
                <a:ext uri="{FF2B5EF4-FFF2-40B4-BE49-F238E27FC236}">
                  <a16:creationId xmlns="" xmlns:a16="http://schemas.microsoft.com/office/drawing/2014/main" id="{A08A8049-C704-4F8E-8F0A-03FF4428BB39}"/>
                </a:ext>
              </a:extLst>
            </p:cNvPr>
            <p:cNvGrpSpPr/>
            <p:nvPr/>
          </p:nvGrpSpPr>
          <p:grpSpPr>
            <a:xfrm rot="16200000">
              <a:off x="2489295" y="298371"/>
              <a:ext cx="67588" cy="1352822"/>
              <a:chOff x="1095347" y="0"/>
              <a:chExt cx="240594" cy="6850733"/>
            </a:xfrm>
          </p:grpSpPr>
          <p:sp>
            <p:nvSpPr>
              <p:cNvPr id="231" name="Rectangle 230">
                <a:extLst>
                  <a:ext uri="{FF2B5EF4-FFF2-40B4-BE49-F238E27FC236}">
                    <a16:creationId xmlns="" xmlns:a16="http://schemas.microsoft.com/office/drawing/2014/main" id="{A89D5450-C57D-4F34-BFA3-0FE76C51C953}"/>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32" name="Rectangle 231">
                <a:extLst>
                  <a:ext uri="{FF2B5EF4-FFF2-40B4-BE49-F238E27FC236}">
                    <a16:creationId xmlns="" xmlns:a16="http://schemas.microsoft.com/office/drawing/2014/main" id="{FEF94B51-79F6-4A9A-81F9-E86C64D1F683}"/>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33" name="Rectangle 232">
                <a:extLst>
                  <a:ext uri="{FF2B5EF4-FFF2-40B4-BE49-F238E27FC236}">
                    <a16:creationId xmlns="" xmlns:a16="http://schemas.microsoft.com/office/drawing/2014/main" id="{32DF90A7-5807-4526-820E-8B00C9FA7AD1}"/>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spTree>
    <p:extLst>
      <p:ext uri="{BB962C8B-B14F-4D97-AF65-F5344CB8AC3E}">
        <p14:creationId xmlns:p14="http://schemas.microsoft.com/office/powerpoint/2010/main" val="1290862007"/>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7" name="Picture 422" descr="https://surveymonkey-assets.s3.amazonaws.com/survey/151482812/da8c2a77-c39d-45fd-9226-b58117fc7618.jpg">
            <a:extLst>
              <a:ext uri="{FF2B5EF4-FFF2-40B4-BE49-F238E27FC236}">
                <a16:creationId xmlns="" xmlns:a16="http://schemas.microsoft.com/office/drawing/2014/main" id="{5581BBC8-4FFE-433D-B8FA-4D99CF9E900C}"/>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228" name="Group 227">
            <a:extLst>
              <a:ext uri="{FF2B5EF4-FFF2-40B4-BE49-F238E27FC236}">
                <a16:creationId xmlns="" xmlns:a16="http://schemas.microsoft.com/office/drawing/2014/main" id="{156BC34E-1F50-40E2-B95A-55C4814A0337}"/>
              </a:ext>
            </a:extLst>
          </p:cNvPr>
          <p:cNvGrpSpPr/>
          <p:nvPr/>
        </p:nvGrpSpPr>
        <p:grpSpPr>
          <a:xfrm>
            <a:off x="1744021" y="231521"/>
            <a:ext cx="10021259" cy="733480"/>
            <a:chOff x="1744021" y="275096"/>
            <a:chExt cx="10021259" cy="733480"/>
          </a:xfrm>
        </p:grpSpPr>
        <p:sp>
          <p:nvSpPr>
            <p:cNvPr id="229" name="TextBox 228">
              <a:extLst>
                <a:ext uri="{FF2B5EF4-FFF2-40B4-BE49-F238E27FC236}">
                  <a16:creationId xmlns="" xmlns:a16="http://schemas.microsoft.com/office/drawing/2014/main" id="{921BE755-6689-4483-9797-C4BED8B47FD6}"/>
                </a:ext>
              </a:extLst>
            </p:cNvPr>
            <p:cNvSpPr txBox="1"/>
            <p:nvPr/>
          </p:nvSpPr>
          <p:spPr>
            <a:xfrm>
              <a:off x="1744021" y="275096"/>
              <a:ext cx="10021259" cy="646331"/>
            </a:xfrm>
            <a:prstGeom prst="rect">
              <a:avLst/>
            </a:prstGeom>
            <a:noFill/>
          </p:spPr>
          <p:txBody>
            <a:bodyPr wrap="square" rtlCol="0">
              <a:spAutoFit/>
            </a:bodyPr>
            <a:lstStyle/>
            <a:p>
              <a:pPr lvl="0"/>
              <a:r>
                <a:rPr lang="en-US" sz="3600">
                  <a:solidFill>
                    <a:prstClr val="black">
                      <a:lumMod val="65000"/>
                      <a:lumOff val="35000"/>
                    </a:prstClr>
                  </a:solidFill>
                  <a:latin typeface="Franklin Gothic Demi Cond" panose="020B0706030402020204" pitchFamily="34" charset="0"/>
                </a:rPr>
                <a:t>Median 2019 </a:t>
              </a:r>
              <a:r>
                <a:rPr lang="en-US" sz="3600" dirty="0">
                  <a:solidFill>
                    <a:prstClr val="black">
                      <a:lumMod val="65000"/>
                      <a:lumOff val="35000"/>
                    </a:prstClr>
                  </a:solidFill>
                  <a:latin typeface="Franklin Gothic Demi Cond" panose="020B0706030402020204" pitchFamily="34" charset="0"/>
                </a:rPr>
                <a:t>CEO Salary by Region and Gender </a:t>
              </a:r>
            </a:p>
          </p:txBody>
        </p:sp>
        <p:grpSp>
          <p:nvGrpSpPr>
            <p:cNvPr id="230" name="Group 229">
              <a:extLst>
                <a:ext uri="{FF2B5EF4-FFF2-40B4-BE49-F238E27FC236}">
                  <a16:creationId xmlns="" xmlns:a16="http://schemas.microsoft.com/office/drawing/2014/main" id="{A08A8049-C704-4F8E-8F0A-03FF4428BB39}"/>
                </a:ext>
              </a:extLst>
            </p:cNvPr>
            <p:cNvGrpSpPr/>
            <p:nvPr/>
          </p:nvGrpSpPr>
          <p:grpSpPr>
            <a:xfrm rot="16200000">
              <a:off x="2489295" y="298371"/>
              <a:ext cx="67588" cy="1352822"/>
              <a:chOff x="1095347" y="0"/>
              <a:chExt cx="240594" cy="6850733"/>
            </a:xfrm>
          </p:grpSpPr>
          <p:sp>
            <p:nvSpPr>
              <p:cNvPr id="231" name="Rectangle 230">
                <a:extLst>
                  <a:ext uri="{FF2B5EF4-FFF2-40B4-BE49-F238E27FC236}">
                    <a16:creationId xmlns="" xmlns:a16="http://schemas.microsoft.com/office/drawing/2014/main" id="{A89D5450-C57D-4F34-BFA3-0FE76C51C953}"/>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32" name="Rectangle 231">
                <a:extLst>
                  <a:ext uri="{FF2B5EF4-FFF2-40B4-BE49-F238E27FC236}">
                    <a16:creationId xmlns="" xmlns:a16="http://schemas.microsoft.com/office/drawing/2014/main" id="{FEF94B51-79F6-4A9A-81F9-E86C64D1F683}"/>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33" name="Rectangle 232">
                <a:extLst>
                  <a:ext uri="{FF2B5EF4-FFF2-40B4-BE49-F238E27FC236}">
                    <a16:creationId xmlns="" xmlns:a16="http://schemas.microsoft.com/office/drawing/2014/main" id="{32DF90A7-5807-4526-820E-8B00C9FA7AD1}"/>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sp>
        <p:nvSpPr>
          <p:cNvPr id="5" name="TextBox 4"/>
          <p:cNvSpPr txBox="1"/>
          <p:nvPr/>
        </p:nvSpPr>
        <p:spPr>
          <a:xfrm>
            <a:off x="1727108" y="1544491"/>
            <a:ext cx="9216277" cy="3631763"/>
          </a:xfrm>
          <a:prstGeom prst="rect">
            <a:avLst/>
          </a:prstGeom>
          <a:noFill/>
        </p:spPr>
        <p:txBody>
          <a:bodyPr wrap="square" rtlCol="0">
            <a:spAutoFit/>
          </a:bodyPr>
          <a:lstStyle/>
          <a:p>
            <a:pPr marL="285750" indent="-285750">
              <a:buFont typeface="Arial"/>
              <a:buChar char="•"/>
            </a:pPr>
            <a:r>
              <a:rPr lang="en-US" sz="2000" dirty="0">
                <a:solidFill>
                  <a:srgbClr val="721A80"/>
                </a:solidFill>
                <a:latin typeface="Franklin Gothic Medium Cond" panose="020B0606030402020204" pitchFamily="34" charset="0"/>
                <a:cs typeface="Franklin Gothic Medium"/>
              </a:rPr>
              <a:t>The Midwest is the only U.S. region where female </a:t>
            </a:r>
            <a:r>
              <a:rPr lang="en-US" sz="2000" dirty="0" smtClean="0">
                <a:solidFill>
                  <a:srgbClr val="721A80"/>
                </a:solidFill>
                <a:latin typeface="Franklin Gothic Medium Cond" panose="020B0606030402020204" pitchFamily="34" charset="0"/>
                <a:cs typeface="Franklin Gothic Medium"/>
              </a:rPr>
              <a:t>CEOs </a:t>
            </a:r>
            <a:r>
              <a:rPr lang="en-US" sz="2000" dirty="0">
                <a:solidFill>
                  <a:srgbClr val="721A80"/>
                </a:solidFill>
                <a:latin typeface="Franklin Gothic Medium Cond" panose="020B0606030402020204" pitchFamily="34" charset="0"/>
                <a:cs typeface="Franklin Gothic Medium"/>
              </a:rPr>
              <a:t>earn more – but  only slightly (3%) more  - than male </a:t>
            </a:r>
            <a:r>
              <a:rPr lang="en-US" sz="2000" dirty="0" smtClean="0">
                <a:solidFill>
                  <a:srgbClr val="721A80"/>
                </a:solidFill>
                <a:latin typeface="Franklin Gothic Medium Cond" panose="020B0606030402020204" pitchFamily="34" charset="0"/>
                <a:cs typeface="Franklin Gothic Medium"/>
              </a:rPr>
              <a:t>CEOs</a:t>
            </a:r>
            <a:r>
              <a:rPr lang="en-US" sz="2000" dirty="0">
                <a:solidFill>
                  <a:srgbClr val="721A80"/>
                </a:solidFill>
                <a:latin typeface="Franklin Gothic Medium Cond" panose="020B0606030402020204" pitchFamily="34" charset="0"/>
                <a:cs typeface="Franklin Gothic Medium"/>
              </a:rPr>
              <a:t>.</a:t>
            </a:r>
          </a:p>
          <a:p>
            <a:pPr marL="285750" indent="-285750">
              <a:buFont typeface="Arial"/>
              <a:buChar char="•"/>
            </a:pPr>
            <a:endParaRPr lang="en-US" sz="2000" dirty="0">
              <a:solidFill>
                <a:srgbClr val="721A80"/>
              </a:solidFill>
              <a:latin typeface="Franklin Gothic Medium Cond" panose="020B0606030402020204" pitchFamily="34" charset="0"/>
              <a:cs typeface="Franklin Gothic Medium"/>
            </a:endParaRPr>
          </a:p>
          <a:p>
            <a:pPr marL="285750" indent="-285750">
              <a:buFont typeface="Arial"/>
              <a:buChar char="•"/>
            </a:pPr>
            <a:r>
              <a:rPr lang="en-US" sz="2000" dirty="0">
                <a:solidFill>
                  <a:srgbClr val="721A80"/>
                </a:solidFill>
                <a:latin typeface="Franklin Gothic Medium Cond" panose="020B0606030402020204" pitchFamily="34" charset="0"/>
                <a:cs typeface="Franklin Gothic Medium"/>
              </a:rPr>
              <a:t>In the South, the (4) male </a:t>
            </a:r>
            <a:r>
              <a:rPr lang="en-US" sz="2000" dirty="0" smtClean="0">
                <a:solidFill>
                  <a:srgbClr val="721A80"/>
                </a:solidFill>
                <a:latin typeface="Franklin Gothic Medium Cond" panose="020B0606030402020204" pitchFamily="34" charset="0"/>
                <a:cs typeface="Franklin Gothic Medium"/>
              </a:rPr>
              <a:t>CEOs </a:t>
            </a:r>
            <a:r>
              <a:rPr lang="en-US" sz="2000" dirty="0">
                <a:solidFill>
                  <a:srgbClr val="721A80"/>
                </a:solidFill>
                <a:latin typeface="Franklin Gothic Medium Cond" panose="020B0606030402020204" pitchFamily="34" charset="0"/>
                <a:cs typeface="Franklin Gothic Medium"/>
              </a:rPr>
              <a:t>earn 70% more than the (24) female </a:t>
            </a:r>
            <a:r>
              <a:rPr lang="en-US" sz="2000" dirty="0" smtClean="0">
                <a:solidFill>
                  <a:srgbClr val="721A80"/>
                </a:solidFill>
                <a:latin typeface="Franklin Gothic Medium Cond" panose="020B0606030402020204" pitchFamily="34" charset="0"/>
                <a:cs typeface="Franklin Gothic Medium"/>
              </a:rPr>
              <a:t>CEOs</a:t>
            </a:r>
            <a:r>
              <a:rPr lang="en-US" sz="2000" dirty="0">
                <a:solidFill>
                  <a:srgbClr val="721A80"/>
                </a:solidFill>
                <a:latin typeface="Franklin Gothic Medium Cond" panose="020B0606030402020204" pitchFamily="34" charset="0"/>
                <a:cs typeface="Franklin Gothic Medium"/>
              </a:rPr>
              <a:t>.  </a:t>
            </a:r>
          </a:p>
          <a:p>
            <a:pPr marL="285750" indent="-285750">
              <a:buFont typeface="Arial"/>
              <a:buChar char="•"/>
            </a:pPr>
            <a:r>
              <a:rPr lang="en-US" sz="2000" dirty="0">
                <a:solidFill>
                  <a:srgbClr val="721A80"/>
                </a:solidFill>
                <a:latin typeface="Franklin Gothic Medium Cond" panose="020B0606030402020204" pitchFamily="34" charset="0"/>
                <a:cs typeface="Franklin Gothic Medium"/>
              </a:rPr>
              <a:t>In the West, male </a:t>
            </a:r>
            <a:r>
              <a:rPr lang="en-US" sz="2000" dirty="0" smtClean="0">
                <a:solidFill>
                  <a:srgbClr val="721A80"/>
                </a:solidFill>
                <a:latin typeface="Franklin Gothic Medium Cond" panose="020B0606030402020204" pitchFamily="34" charset="0"/>
                <a:cs typeface="Franklin Gothic Medium"/>
              </a:rPr>
              <a:t>CEOs </a:t>
            </a:r>
            <a:r>
              <a:rPr lang="en-US" sz="2000" dirty="0">
                <a:solidFill>
                  <a:srgbClr val="721A80"/>
                </a:solidFill>
                <a:latin typeface="Franklin Gothic Medium Cond" panose="020B0606030402020204" pitchFamily="34" charset="0"/>
                <a:cs typeface="Franklin Gothic Medium"/>
              </a:rPr>
              <a:t>earn 74% more than the female </a:t>
            </a:r>
            <a:r>
              <a:rPr lang="en-US" sz="2000" dirty="0" smtClean="0">
                <a:solidFill>
                  <a:srgbClr val="721A80"/>
                </a:solidFill>
                <a:latin typeface="Franklin Gothic Medium Cond" panose="020B0606030402020204" pitchFamily="34" charset="0"/>
                <a:cs typeface="Franklin Gothic Medium"/>
              </a:rPr>
              <a:t>CEOs</a:t>
            </a:r>
            <a:r>
              <a:rPr lang="en-US" sz="2000" dirty="0">
                <a:solidFill>
                  <a:srgbClr val="721A80"/>
                </a:solidFill>
                <a:latin typeface="Franklin Gothic Medium Cond" panose="020B0606030402020204" pitchFamily="34" charset="0"/>
                <a:cs typeface="Franklin Gothic Medium"/>
              </a:rPr>
              <a:t>.   </a:t>
            </a:r>
          </a:p>
          <a:p>
            <a:pPr marL="285750" indent="-285750">
              <a:buFont typeface="Arial"/>
              <a:buChar char="•"/>
            </a:pPr>
            <a:endParaRPr lang="en-US" sz="2000" dirty="0">
              <a:solidFill>
                <a:srgbClr val="721A80"/>
              </a:solidFill>
              <a:latin typeface="Franklin Gothic Medium Cond" panose="020B0606030402020204" pitchFamily="34" charset="0"/>
              <a:cs typeface="Franklin Gothic Medium"/>
            </a:endParaRPr>
          </a:p>
          <a:p>
            <a:pPr marL="285750" indent="-285750">
              <a:buFont typeface="Arial"/>
              <a:buChar char="•"/>
            </a:pPr>
            <a:r>
              <a:rPr lang="en-US" dirty="0">
                <a:solidFill>
                  <a:srgbClr val="721A80"/>
                </a:solidFill>
                <a:latin typeface="Franklin Gothic Medium Cond" panose="020B0606030402020204" pitchFamily="34" charset="0"/>
                <a:cs typeface="Franklin Gothic Medium"/>
              </a:rPr>
              <a:t>In the Northeast, the male </a:t>
            </a:r>
            <a:r>
              <a:rPr lang="en-US" dirty="0" smtClean="0">
                <a:solidFill>
                  <a:srgbClr val="721A80"/>
                </a:solidFill>
                <a:latin typeface="Franklin Gothic Medium Cond" panose="020B0606030402020204" pitchFamily="34" charset="0"/>
                <a:cs typeface="Franklin Gothic Medium"/>
              </a:rPr>
              <a:t>CEOs </a:t>
            </a:r>
            <a:r>
              <a:rPr lang="en-US" dirty="0">
                <a:solidFill>
                  <a:srgbClr val="721A80"/>
                </a:solidFill>
                <a:latin typeface="Franklin Gothic Medium Cond" panose="020B0606030402020204" pitchFamily="34" charset="0"/>
                <a:cs typeface="Franklin Gothic Medium"/>
              </a:rPr>
              <a:t>earn 11% more than the female </a:t>
            </a:r>
            <a:r>
              <a:rPr lang="en-US" dirty="0" smtClean="0">
                <a:solidFill>
                  <a:srgbClr val="721A80"/>
                </a:solidFill>
                <a:latin typeface="Franklin Gothic Medium Cond" panose="020B0606030402020204" pitchFamily="34" charset="0"/>
                <a:cs typeface="Franklin Gothic Medium"/>
              </a:rPr>
              <a:t>CEOs</a:t>
            </a:r>
            <a:r>
              <a:rPr lang="en-US" dirty="0">
                <a:solidFill>
                  <a:srgbClr val="721A80"/>
                </a:solidFill>
                <a:latin typeface="Franklin Gothic Medium Cond" panose="020B0606030402020204" pitchFamily="34" charset="0"/>
                <a:cs typeface="Franklin Gothic Medium"/>
              </a:rPr>
              <a:t>. </a:t>
            </a:r>
          </a:p>
          <a:p>
            <a:pPr marL="285750" indent="-285750">
              <a:buFont typeface="Arial"/>
              <a:buChar char="•"/>
            </a:pPr>
            <a:endParaRPr lang="en-US" dirty="0">
              <a:latin typeface="Franklin Gothic Medium"/>
              <a:cs typeface="Franklin Gothic Medium"/>
            </a:endParaRPr>
          </a:p>
          <a:p>
            <a:endParaRPr lang="en-US" dirty="0"/>
          </a:p>
          <a:p>
            <a:endParaRPr lang="en-US" dirty="0"/>
          </a:p>
          <a:p>
            <a:endParaRPr lang="en-US" dirty="0"/>
          </a:p>
          <a:p>
            <a:endParaRPr lang="en-US" dirty="0"/>
          </a:p>
        </p:txBody>
      </p:sp>
    </p:spTree>
    <p:extLst>
      <p:ext uri="{BB962C8B-B14F-4D97-AF65-F5344CB8AC3E}">
        <p14:creationId xmlns:p14="http://schemas.microsoft.com/office/powerpoint/2010/main" val="23995976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a:extLst>
              <a:ext uri="{FF2B5EF4-FFF2-40B4-BE49-F238E27FC236}">
                <a16:creationId xmlns="" xmlns:a16="http://schemas.microsoft.com/office/drawing/2014/main" id="{CBF0B61D-047A-4C4A-B623-55E55CDB525D}"/>
              </a:ext>
            </a:extLst>
          </p:cNvPr>
          <p:cNvGrpSpPr/>
          <p:nvPr/>
        </p:nvGrpSpPr>
        <p:grpSpPr>
          <a:xfrm>
            <a:off x="5379188" y="877852"/>
            <a:ext cx="2291554" cy="2900813"/>
            <a:chOff x="5579770" y="964141"/>
            <a:chExt cx="2291554" cy="2746652"/>
          </a:xfrm>
        </p:grpSpPr>
        <p:grpSp>
          <p:nvGrpSpPr>
            <p:cNvPr id="142" name="Group 141">
              <a:extLst>
                <a:ext uri="{FF2B5EF4-FFF2-40B4-BE49-F238E27FC236}">
                  <a16:creationId xmlns="" xmlns:a16="http://schemas.microsoft.com/office/drawing/2014/main" id="{9EF5CB90-B23E-4033-90AE-47D4D79D265D}"/>
                </a:ext>
              </a:extLst>
            </p:cNvPr>
            <p:cNvGrpSpPr/>
            <p:nvPr/>
          </p:nvGrpSpPr>
          <p:grpSpPr>
            <a:xfrm>
              <a:off x="5697785" y="964141"/>
              <a:ext cx="2085023" cy="2746652"/>
              <a:chOff x="350346" y="1401578"/>
              <a:chExt cx="2394194" cy="2746652"/>
            </a:xfrm>
          </p:grpSpPr>
          <p:sp>
            <p:nvSpPr>
              <p:cNvPr id="143" name="Rectangle 142">
                <a:extLst>
                  <a:ext uri="{FF2B5EF4-FFF2-40B4-BE49-F238E27FC236}">
                    <a16:creationId xmlns="" xmlns:a16="http://schemas.microsoft.com/office/drawing/2014/main" id="{5F1911AB-44EE-4E61-A1A9-6D925C5FAB81}"/>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144" name="Rectangle 143">
                <a:extLst>
                  <a:ext uri="{FF2B5EF4-FFF2-40B4-BE49-F238E27FC236}">
                    <a16:creationId xmlns="" xmlns:a16="http://schemas.microsoft.com/office/drawing/2014/main" id="{F631F01E-715B-45A4-A421-42CE8BD79E21}"/>
                  </a:ext>
                </a:extLst>
              </p:cNvPr>
              <p:cNvSpPr/>
              <p:nvPr/>
            </p:nvSpPr>
            <p:spPr>
              <a:xfrm>
                <a:off x="350346" y="1401578"/>
                <a:ext cx="2394194" cy="437966"/>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West (12)</a:t>
                </a:r>
              </a:p>
            </p:txBody>
          </p:sp>
        </p:grpSp>
        <p:sp>
          <p:nvSpPr>
            <p:cNvPr id="2" name="Rectangle 1"/>
            <p:cNvSpPr/>
            <p:nvPr/>
          </p:nvSpPr>
          <p:spPr>
            <a:xfrm>
              <a:off x="5579770" y="1444773"/>
              <a:ext cx="2291554" cy="369332"/>
            </a:xfrm>
            <a:prstGeom prst="rect">
              <a:avLst/>
            </a:prstGeom>
          </p:spPr>
          <p:txBody>
            <a:bodyPr wrap="square">
              <a:spAutoFit/>
            </a:bodyPr>
            <a:lstStyle/>
            <a:p>
              <a:pPr algn="ctr"/>
              <a:endParaRPr lang="en-US" dirty="0">
                <a:latin typeface="Franklin Gothic Medium Cond" panose="020B0606030402020204" pitchFamily="34" charset="0"/>
              </a:endParaRPr>
            </a:p>
          </p:txBody>
        </p:sp>
      </p:grpSp>
      <p:grpSp>
        <p:nvGrpSpPr>
          <p:cNvPr id="115" name="Group 114">
            <a:extLst>
              <a:ext uri="{FF2B5EF4-FFF2-40B4-BE49-F238E27FC236}">
                <a16:creationId xmlns="" xmlns:a16="http://schemas.microsoft.com/office/drawing/2014/main" id="{6D0F07DD-43B5-40BC-B4B1-D3A66E79D1F2}"/>
              </a:ext>
            </a:extLst>
          </p:cNvPr>
          <p:cNvGrpSpPr>
            <a:grpSpLocks noChangeAspect="1"/>
          </p:cNvGrpSpPr>
          <p:nvPr/>
        </p:nvGrpSpPr>
        <p:grpSpPr>
          <a:xfrm>
            <a:off x="75007" y="2191636"/>
            <a:ext cx="5462734" cy="3218408"/>
            <a:chOff x="3502710" y="1524264"/>
            <a:chExt cx="6565146" cy="3867902"/>
          </a:xfrm>
        </p:grpSpPr>
        <p:grpSp>
          <p:nvGrpSpPr>
            <p:cNvPr id="116" name="Group 115">
              <a:extLst>
                <a:ext uri="{FF2B5EF4-FFF2-40B4-BE49-F238E27FC236}">
                  <a16:creationId xmlns="" xmlns:a16="http://schemas.microsoft.com/office/drawing/2014/main" id="{9E9B20E3-C496-4210-BEB7-12FFE69AD14F}"/>
                </a:ext>
              </a:extLst>
            </p:cNvPr>
            <p:cNvGrpSpPr>
              <a:grpSpLocks noChangeAspect="1"/>
            </p:cNvGrpSpPr>
            <p:nvPr/>
          </p:nvGrpSpPr>
          <p:grpSpPr>
            <a:xfrm>
              <a:off x="3502710" y="1524264"/>
              <a:ext cx="6565146" cy="3867902"/>
              <a:chOff x="1414001" y="2259001"/>
              <a:chExt cx="5513159" cy="3248117"/>
            </a:xfrm>
          </p:grpSpPr>
          <p:grpSp>
            <p:nvGrpSpPr>
              <p:cNvPr id="124" name="Group 123">
                <a:extLst>
                  <a:ext uri="{FF2B5EF4-FFF2-40B4-BE49-F238E27FC236}">
                    <a16:creationId xmlns="" xmlns:a16="http://schemas.microsoft.com/office/drawing/2014/main" id="{E4882180-5A3C-4685-B939-DE6FE39CBF3B}"/>
                  </a:ext>
                </a:extLst>
              </p:cNvPr>
              <p:cNvGrpSpPr>
                <a:grpSpLocks noChangeAspect="1"/>
              </p:cNvGrpSpPr>
              <p:nvPr/>
            </p:nvGrpSpPr>
            <p:grpSpPr>
              <a:xfrm>
                <a:off x="3433280" y="2418418"/>
                <a:ext cx="2338111" cy="1733657"/>
                <a:chOff x="5152132" y="3175437"/>
                <a:chExt cx="1845366" cy="1368298"/>
              </a:xfrm>
              <a:solidFill>
                <a:srgbClr val="26459E"/>
              </a:solidFill>
            </p:grpSpPr>
            <p:sp>
              <p:nvSpPr>
                <p:cNvPr id="194" name="Freeform 331">
                  <a:extLst>
                    <a:ext uri="{FF2B5EF4-FFF2-40B4-BE49-F238E27FC236}">
                      <a16:creationId xmlns="" xmlns:a16="http://schemas.microsoft.com/office/drawing/2014/main" id="{B914D072-927F-461C-8A5F-D18639F2E6CE}"/>
                    </a:ext>
                  </a:extLst>
                </p:cNvPr>
                <p:cNvSpPr>
                  <a:spLocks noEditPoints="1"/>
                </p:cNvSpPr>
                <p:nvPr/>
              </p:nvSpPr>
              <p:spPr bwMode="auto">
                <a:xfrm>
                  <a:off x="5996177" y="3395623"/>
                  <a:ext cx="450857" cy="482312"/>
                </a:xfrm>
                <a:custGeom>
                  <a:avLst/>
                  <a:gdLst>
                    <a:gd name="T0" fmla="*/ 30 w 86"/>
                    <a:gd name="T1" fmla="*/ 5 h 92"/>
                    <a:gd name="T2" fmla="*/ 31 w 86"/>
                    <a:gd name="T3" fmla="*/ 3 h 92"/>
                    <a:gd name="T4" fmla="*/ 28 w 86"/>
                    <a:gd name="T5" fmla="*/ 3 h 92"/>
                    <a:gd name="T6" fmla="*/ 33 w 86"/>
                    <a:gd name="T7" fmla="*/ 0 h 92"/>
                    <a:gd name="T8" fmla="*/ 83 w 86"/>
                    <a:gd name="T9" fmla="*/ 31 h 92"/>
                    <a:gd name="T10" fmla="*/ 81 w 86"/>
                    <a:gd name="T11" fmla="*/ 34 h 92"/>
                    <a:gd name="T12" fmla="*/ 80 w 86"/>
                    <a:gd name="T13" fmla="*/ 37 h 92"/>
                    <a:gd name="T14" fmla="*/ 82 w 86"/>
                    <a:gd name="T15" fmla="*/ 39 h 92"/>
                    <a:gd name="T16" fmla="*/ 83 w 86"/>
                    <a:gd name="T17" fmla="*/ 35 h 92"/>
                    <a:gd name="T18" fmla="*/ 83 w 86"/>
                    <a:gd name="T19" fmla="*/ 33 h 92"/>
                    <a:gd name="T20" fmla="*/ 85 w 86"/>
                    <a:gd name="T21" fmla="*/ 29 h 92"/>
                    <a:gd name="T22" fmla="*/ 86 w 86"/>
                    <a:gd name="T23" fmla="*/ 30 h 92"/>
                    <a:gd name="T24" fmla="*/ 76 w 86"/>
                    <a:gd name="T25" fmla="*/ 41 h 92"/>
                    <a:gd name="T26" fmla="*/ 72 w 86"/>
                    <a:gd name="T27" fmla="*/ 48 h 92"/>
                    <a:gd name="T28" fmla="*/ 71 w 86"/>
                    <a:gd name="T29" fmla="*/ 45 h 92"/>
                    <a:gd name="T30" fmla="*/ 73 w 86"/>
                    <a:gd name="T31" fmla="*/ 41 h 92"/>
                    <a:gd name="T32" fmla="*/ 75 w 86"/>
                    <a:gd name="T33" fmla="*/ 36 h 92"/>
                    <a:gd name="T34" fmla="*/ 74 w 86"/>
                    <a:gd name="T35" fmla="*/ 31 h 92"/>
                    <a:gd name="T36" fmla="*/ 72 w 86"/>
                    <a:gd name="T37" fmla="*/ 31 h 92"/>
                    <a:gd name="T38" fmla="*/ 71 w 86"/>
                    <a:gd name="T39" fmla="*/ 30 h 92"/>
                    <a:gd name="T40" fmla="*/ 72 w 86"/>
                    <a:gd name="T41" fmla="*/ 27 h 92"/>
                    <a:gd name="T42" fmla="*/ 72 w 86"/>
                    <a:gd name="T43" fmla="*/ 25 h 92"/>
                    <a:gd name="T44" fmla="*/ 70 w 86"/>
                    <a:gd name="T45" fmla="*/ 23 h 92"/>
                    <a:gd name="T46" fmla="*/ 67 w 86"/>
                    <a:gd name="T47" fmla="*/ 23 h 92"/>
                    <a:gd name="T48" fmla="*/ 67 w 86"/>
                    <a:gd name="T49" fmla="*/ 20 h 92"/>
                    <a:gd name="T50" fmla="*/ 64 w 86"/>
                    <a:gd name="T51" fmla="*/ 20 h 92"/>
                    <a:gd name="T52" fmla="*/ 61 w 86"/>
                    <a:gd name="T53" fmla="*/ 19 h 92"/>
                    <a:gd name="T54" fmla="*/ 59 w 86"/>
                    <a:gd name="T55" fmla="*/ 20 h 92"/>
                    <a:gd name="T56" fmla="*/ 57 w 86"/>
                    <a:gd name="T57" fmla="*/ 19 h 92"/>
                    <a:gd name="T58" fmla="*/ 36 w 86"/>
                    <a:gd name="T59" fmla="*/ 11 h 92"/>
                    <a:gd name="T60" fmla="*/ 34 w 86"/>
                    <a:gd name="T61" fmla="*/ 11 h 92"/>
                    <a:gd name="T62" fmla="*/ 29 w 86"/>
                    <a:gd name="T63" fmla="*/ 9 h 92"/>
                    <a:gd name="T64" fmla="*/ 27 w 86"/>
                    <a:gd name="T65" fmla="*/ 8 h 92"/>
                    <a:gd name="T66" fmla="*/ 28 w 86"/>
                    <a:gd name="T67" fmla="*/ 4 h 92"/>
                    <a:gd name="T68" fmla="*/ 26 w 86"/>
                    <a:gd name="T69" fmla="*/ 3 h 92"/>
                    <a:gd name="T70" fmla="*/ 24 w 86"/>
                    <a:gd name="T71" fmla="*/ 4 h 92"/>
                    <a:gd name="T72" fmla="*/ 22 w 86"/>
                    <a:gd name="T73" fmla="*/ 5 h 92"/>
                    <a:gd name="T74" fmla="*/ 11 w 86"/>
                    <a:gd name="T75" fmla="*/ 9 h 92"/>
                    <a:gd name="T76" fmla="*/ 8 w 86"/>
                    <a:gd name="T77" fmla="*/ 10 h 92"/>
                    <a:gd name="T78" fmla="*/ 7 w 86"/>
                    <a:gd name="T79" fmla="*/ 11 h 92"/>
                    <a:gd name="T80" fmla="*/ 5 w 86"/>
                    <a:gd name="T81" fmla="*/ 25 h 92"/>
                    <a:gd name="T82" fmla="*/ 2 w 86"/>
                    <a:gd name="T83" fmla="*/ 28 h 92"/>
                    <a:gd name="T84" fmla="*/ 3 w 86"/>
                    <a:gd name="T85" fmla="*/ 35 h 92"/>
                    <a:gd name="T86" fmla="*/ 2 w 86"/>
                    <a:gd name="T87" fmla="*/ 41 h 92"/>
                    <a:gd name="T88" fmla="*/ 3 w 86"/>
                    <a:gd name="T89" fmla="*/ 47 h 92"/>
                    <a:gd name="T90" fmla="*/ 9 w 86"/>
                    <a:gd name="T91" fmla="*/ 53 h 92"/>
                    <a:gd name="T92" fmla="*/ 20 w 86"/>
                    <a:gd name="T93" fmla="*/ 62 h 92"/>
                    <a:gd name="T94" fmla="*/ 24 w 86"/>
                    <a:gd name="T95" fmla="*/ 64 h 92"/>
                    <a:gd name="T96" fmla="*/ 26 w 86"/>
                    <a:gd name="T97" fmla="*/ 67 h 92"/>
                    <a:gd name="T98" fmla="*/ 27 w 86"/>
                    <a:gd name="T99" fmla="*/ 73 h 92"/>
                    <a:gd name="T100" fmla="*/ 29 w 86"/>
                    <a:gd name="T101" fmla="*/ 77 h 92"/>
                    <a:gd name="T102" fmla="*/ 30 w 86"/>
                    <a:gd name="T103" fmla="*/ 86 h 92"/>
                    <a:gd name="T104" fmla="*/ 37 w 86"/>
                    <a:gd name="T105" fmla="*/ 91 h 92"/>
                    <a:gd name="T106" fmla="*/ 79 w 86"/>
                    <a:gd name="T107" fmla="*/ 88 h 92"/>
                    <a:gd name="T108" fmla="*/ 78 w 86"/>
                    <a:gd name="T109" fmla="*/ 81 h 92"/>
                    <a:gd name="T110" fmla="*/ 76 w 86"/>
                    <a:gd name="T111" fmla="*/ 76 h 92"/>
                    <a:gd name="T112" fmla="*/ 77 w 86"/>
                    <a:gd name="T113" fmla="*/ 67 h 92"/>
                    <a:gd name="T114" fmla="*/ 77 w 86"/>
                    <a:gd name="T115" fmla="*/ 61 h 92"/>
                    <a:gd name="T116" fmla="*/ 79 w 86"/>
                    <a:gd name="T117" fmla="*/ 53 h 92"/>
                    <a:gd name="T118" fmla="*/ 80 w 86"/>
                    <a:gd name="T119" fmla="*/ 44 h 92"/>
                    <a:gd name="T120" fmla="*/ 25 w 86"/>
                    <a:gd name="T121" fmla="*/ 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92">
                      <a:moveTo>
                        <a:pt x="28" y="7"/>
                      </a:moveTo>
                      <a:cubicBezTo>
                        <a:pt x="28" y="7"/>
                        <a:pt x="28" y="7"/>
                        <a:pt x="28" y="7"/>
                      </a:cubicBezTo>
                      <a:cubicBezTo>
                        <a:pt x="28" y="7"/>
                        <a:pt x="28" y="7"/>
                        <a:pt x="28" y="7"/>
                      </a:cubicBezTo>
                      <a:cubicBezTo>
                        <a:pt x="29" y="7"/>
                        <a:pt x="29" y="7"/>
                        <a:pt x="29" y="7"/>
                      </a:cubicBezTo>
                      <a:cubicBezTo>
                        <a:pt x="29" y="6"/>
                        <a:pt x="29" y="6"/>
                        <a:pt x="29" y="6"/>
                      </a:cubicBezTo>
                      <a:cubicBezTo>
                        <a:pt x="29" y="6"/>
                        <a:pt x="29" y="6"/>
                        <a:pt x="29" y="6"/>
                      </a:cubicBezTo>
                      <a:cubicBezTo>
                        <a:pt x="29" y="6"/>
                        <a:pt x="29" y="6"/>
                        <a:pt x="29" y="6"/>
                      </a:cubicBezTo>
                      <a:cubicBezTo>
                        <a:pt x="29" y="6"/>
                        <a:pt x="29" y="6"/>
                        <a:pt x="29" y="6"/>
                      </a:cubicBezTo>
                      <a:cubicBezTo>
                        <a:pt x="30" y="6"/>
                        <a:pt x="30" y="6"/>
                        <a:pt x="30" y="6"/>
                      </a:cubicBezTo>
                      <a:cubicBezTo>
                        <a:pt x="30" y="5"/>
                        <a:pt x="30" y="5"/>
                        <a:pt x="30" y="5"/>
                      </a:cubicBezTo>
                      <a:cubicBezTo>
                        <a:pt x="30" y="5"/>
                        <a:pt x="30" y="5"/>
                        <a:pt x="30" y="5"/>
                      </a:cubicBezTo>
                      <a:cubicBezTo>
                        <a:pt x="31" y="5"/>
                        <a:pt x="31" y="5"/>
                        <a:pt x="31" y="5"/>
                      </a:cubicBezTo>
                      <a:cubicBezTo>
                        <a:pt x="31" y="5"/>
                        <a:pt x="31" y="5"/>
                        <a:pt x="31" y="5"/>
                      </a:cubicBezTo>
                      <a:cubicBezTo>
                        <a:pt x="30" y="5"/>
                        <a:pt x="30" y="5"/>
                        <a:pt x="30" y="5"/>
                      </a:cubicBezTo>
                      <a:cubicBezTo>
                        <a:pt x="30" y="5"/>
                        <a:pt x="30" y="5"/>
                        <a:pt x="30" y="5"/>
                      </a:cubicBezTo>
                      <a:cubicBezTo>
                        <a:pt x="29" y="5"/>
                        <a:pt x="29" y="5"/>
                        <a:pt x="29" y="5"/>
                      </a:cubicBezTo>
                      <a:cubicBezTo>
                        <a:pt x="29" y="5"/>
                        <a:pt x="29" y="5"/>
                        <a:pt x="29" y="5"/>
                      </a:cubicBezTo>
                      <a:cubicBezTo>
                        <a:pt x="29" y="6"/>
                        <a:pt x="29" y="6"/>
                        <a:pt x="29" y="6"/>
                      </a:cubicBezTo>
                      <a:cubicBezTo>
                        <a:pt x="28" y="6"/>
                        <a:pt x="28" y="6"/>
                        <a:pt x="28" y="6"/>
                      </a:cubicBezTo>
                      <a:lnTo>
                        <a:pt x="28" y="7"/>
                      </a:lnTo>
                      <a:close/>
                      <a:moveTo>
                        <a:pt x="30" y="4"/>
                      </a:moveTo>
                      <a:cubicBezTo>
                        <a:pt x="30" y="4"/>
                        <a:pt x="30" y="4"/>
                        <a:pt x="30" y="4"/>
                      </a:cubicBezTo>
                      <a:cubicBezTo>
                        <a:pt x="31" y="4"/>
                        <a:pt x="31" y="4"/>
                        <a:pt x="31" y="4"/>
                      </a:cubicBezTo>
                      <a:cubicBezTo>
                        <a:pt x="31" y="4"/>
                        <a:pt x="31" y="4"/>
                        <a:pt x="31" y="4"/>
                      </a:cubicBezTo>
                      <a:cubicBezTo>
                        <a:pt x="31" y="4"/>
                        <a:pt x="31" y="4"/>
                        <a:pt x="31" y="4"/>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0" y="3"/>
                        <a:pt x="30" y="3"/>
                        <a:pt x="30" y="3"/>
                      </a:cubicBezTo>
                      <a:cubicBezTo>
                        <a:pt x="30" y="3"/>
                        <a:pt x="30" y="3"/>
                        <a:pt x="30" y="3"/>
                      </a:cubicBezTo>
                      <a:cubicBezTo>
                        <a:pt x="30" y="3"/>
                        <a:pt x="30" y="3"/>
                        <a:pt x="30" y="3"/>
                      </a:cubicBezTo>
                      <a:cubicBezTo>
                        <a:pt x="29" y="4"/>
                        <a:pt x="29" y="4"/>
                        <a:pt x="29" y="4"/>
                      </a:cubicBezTo>
                      <a:cubicBezTo>
                        <a:pt x="29" y="4"/>
                        <a:pt x="29" y="4"/>
                        <a:pt x="29" y="4"/>
                      </a:cubicBezTo>
                      <a:lnTo>
                        <a:pt x="30" y="4"/>
                      </a:lnTo>
                      <a:close/>
                      <a:moveTo>
                        <a:pt x="28" y="4"/>
                      </a:moveTo>
                      <a:cubicBezTo>
                        <a:pt x="29" y="4"/>
                        <a:pt x="29" y="4"/>
                        <a:pt x="29" y="4"/>
                      </a:cubicBezTo>
                      <a:cubicBezTo>
                        <a:pt x="29" y="4"/>
                        <a:pt x="29" y="4"/>
                        <a:pt x="29" y="4"/>
                      </a:cubicBezTo>
                      <a:cubicBezTo>
                        <a:pt x="29" y="3"/>
                        <a:pt x="29" y="3"/>
                        <a:pt x="29" y="3"/>
                      </a:cubicBezTo>
                      <a:cubicBezTo>
                        <a:pt x="29" y="3"/>
                        <a:pt x="29" y="3"/>
                        <a:pt x="29"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4"/>
                        <a:pt x="28" y="4"/>
                        <a:pt x="28" y="4"/>
                      </a:cubicBezTo>
                      <a:close/>
                      <a:moveTo>
                        <a:pt x="32" y="2"/>
                      </a:moveTo>
                      <a:cubicBezTo>
                        <a:pt x="33" y="1"/>
                        <a:pt x="33" y="1"/>
                        <a:pt x="33" y="1"/>
                      </a:cubicBezTo>
                      <a:cubicBezTo>
                        <a:pt x="33" y="1"/>
                        <a:pt x="33" y="1"/>
                        <a:pt x="33" y="1"/>
                      </a:cubicBezTo>
                      <a:cubicBezTo>
                        <a:pt x="33" y="0"/>
                        <a:pt x="33" y="0"/>
                        <a:pt x="33" y="0"/>
                      </a:cubicBezTo>
                      <a:cubicBezTo>
                        <a:pt x="33" y="0"/>
                        <a:pt x="33" y="0"/>
                        <a:pt x="33" y="0"/>
                      </a:cubicBezTo>
                      <a:cubicBezTo>
                        <a:pt x="33" y="0"/>
                        <a:pt x="33" y="0"/>
                        <a:pt x="33" y="0"/>
                      </a:cubicBezTo>
                      <a:cubicBezTo>
                        <a:pt x="33" y="0"/>
                        <a:pt x="33" y="0"/>
                        <a:pt x="33" y="0"/>
                      </a:cubicBezTo>
                      <a:cubicBezTo>
                        <a:pt x="32" y="0"/>
                        <a:pt x="32" y="0"/>
                        <a:pt x="32" y="0"/>
                      </a:cubicBezTo>
                      <a:cubicBezTo>
                        <a:pt x="32" y="1"/>
                        <a:pt x="32" y="1"/>
                        <a:pt x="32" y="1"/>
                      </a:cubicBezTo>
                      <a:cubicBezTo>
                        <a:pt x="32" y="1"/>
                        <a:pt x="32" y="1"/>
                        <a:pt x="32" y="1"/>
                      </a:cubicBezTo>
                      <a:cubicBezTo>
                        <a:pt x="32" y="2"/>
                        <a:pt x="32" y="2"/>
                        <a:pt x="32" y="2"/>
                      </a:cubicBezTo>
                      <a:close/>
                      <a:moveTo>
                        <a:pt x="84" y="32"/>
                      </a:moveTo>
                      <a:cubicBezTo>
                        <a:pt x="84" y="32"/>
                        <a:pt x="84" y="32"/>
                        <a:pt x="84" y="32"/>
                      </a:cubicBezTo>
                      <a:cubicBezTo>
                        <a:pt x="84" y="32"/>
                        <a:pt x="84" y="32"/>
                        <a:pt x="84" y="32"/>
                      </a:cubicBezTo>
                      <a:cubicBezTo>
                        <a:pt x="84" y="31"/>
                        <a:pt x="84" y="31"/>
                        <a:pt x="84" y="31"/>
                      </a:cubicBezTo>
                      <a:cubicBezTo>
                        <a:pt x="84" y="31"/>
                        <a:pt x="84" y="31"/>
                        <a:pt x="84" y="31"/>
                      </a:cubicBezTo>
                      <a:cubicBezTo>
                        <a:pt x="84" y="31"/>
                        <a:pt x="84" y="31"/>
                        <a:pt x="84" y="31"/>
                      </a:cubicBezTo>
                      <a:cubicBezTo>
                        <a:pt x="83" y="31"/>
                        <a:pt x="83" y="31"/>
                        <a:pt x="83" y="31"/>
                      </a:cubicBezTo>
                      <a:cubicBezTo>
                        <a:pt x="83" y="31"/>
                        <a:pt x="83" y="31"/>
                        <a:pt x="83" y="31"/>
                      </a:cubicBezTo>
                      <a:cubicBezTo>
                        <a:pt x="83" y="31"/>
                        <a:pt x="83" y="31"/>
                        <a:pt x="83" y="31"/>
                      </a:cubicBezTo>
                      <a:cubicBezTo>
                        <a:pt x="83" y="31"/>
                        <a:pt x="83" y="31"/>
                        <a:pt x="83" y="31"/>
                      </a:cubicBezTo>
                      <a:cubicBezTo>
                        <a:pt x="83" y="31"/>
                        <a:pt x="83" y="31"/>
                        <a:pt x="83" y="31"/>
                      </a:cubicBezTo>
                      <a:cubicBezTo>
                        <a:pt x="83" y="32"/>
                        <a:pt x="83" y="32"/>
                        <a:pt x="83" y="32"/>
                      </a:cubicBezTo>
                      <a:cubicBezTo>
                        <a:pt x="83" y="32"/>
                        <a:pt x="83" y="32"/>
                        <a:pt x="83" y="32"/>
                      </a:cubicBezTo>
                      <a:cubicBezTo>
                        <a:pt x="83" y="32"/>
                        <a:pt x="83" y="32"/>
                        <a:pt x="83" y="32"/>
                      </a:cubicBezTo>
                      <a:cubicBezTo>
                        <a:pt x="83" y="32"/>
                        <a:pt x="83" y="32"/>
                        <a:pt x="83" y="32"/>
                      </a:cubicBezTo>
                      <a:cubicBezTo>
                        <a:pt x="82" y="32"/>
                        <a:pt x="82" y="32"/>
                        <a:pt x="82" y="32"/>
                      </a:cubicBezTo>
                      <a:cubicBezTo>
                        <a:pt x="82" y="32"/>
                        <a:pt x="82" y="32"/>
                        <a:pt x="82" y="32"/>
                      </a:cubicBezTo>
                      <a:cubicBezTo>
                        <a:pt x="82" y="33"/>
                        <a:pt x="82" y="33"/>
                        <a:pt x="82" y="33"/>
                      </a:cubicBezTo>
                      <a:cubicBezTo>
                        <a:pt x="82" y="33"/>
                        <a:pt x="82" y="33"/>
                        <a:pt x="82" y="33"/>
                      </a:cubicBezTo>
                      <a:cubicBezTo>
                        <a:pt x="82" y="33"/>
                        <a:pt x="82" y="33"/>
                        <a:pt x="82" y="33"/>
                      </a:cubicBezTo>
                      <a:cubicBezTo>
                        <a:pt x="82" y="34"/>
                        <a:pt x="82" y="34"/>
                        <a:pt x="82" y="34"/>
                      </a:cubicBezTo>
                      <a:cubicBezTo>
                        <a:pt x="82" y="34"/>
                        <a:pt x="82" y="34"/>
                        <a:pt x="82" y="34"/>
                      </a:cubicBezTo>
                      <a:cubicBezTo>
                        <a:pt x="82" y="34"/>
                        <a:pt x="82" y="34"/>
                        <a:pt x="82" y="34"/>
                      </a:cubicBezTo>
                      <a:cubicBezTo>
                        <a:pt x="81" y="34"/>
                        <a:pt x="81" y="34"/>
                        <a:pt x="81" y="34"/>
                      </a:cubicBezTo>
                      <a:cubicBezTo>
                        <a:pt x="81" y="34"/>
                        <a:pt x="81" y="34"/>
                        <a:pt x="81" y="34"/>
                      </a:cubicBezTo>
                      <a:cubicBezTo>
                        <a:pt x="81" y="34"/>
                        <a:pt x="81" y="34"/>
                        <a:pt x="81" y="34"/>
                      </a:cubicBezTo>
                      <a:cubicBezTo>
                        <a:pt x="81" y="34"/>
                        <a:pt x="81" y="34"/>
                        <a:pt x="81" y="34"/>
                      </a:cubicBezTo>
                      <a:cubicBezTo>
                        <a:pt x="81" y="35"/>
                        <a:pt x="81" y="35"/>
                        <a:pt x="81" y="35"/>
                      </a:cubicBezTo>
                      <a:cubicBezTo>
                        <a:pt x="80" y="35"/>
                        <a:pt x="80" y="35"/>
                        <a:pt x="80" y="35"/>
                      </a:cubicBezTo>
                      <a:cubicBezTo>
                        <a:pt x="81" y="36"/>
                        <a:pt x="81" y="36"/>
                        <a:pt x="81" y="36"/>
                      </a:cubicBezTo>
                      <a:cubicBezTo>
                        <a:pt x="80" y="36"/>
                        <a:pt x="80" y="36"/>
                        <a:pt x="80" y="36"/>
                      </a:cubicBezTo>
                      <a:cubicBezTo>
                        <a:pt x="80" y="36"/>
                        <a:pt x="80" y="36"/>
                        <a:pt x="80" y="36"/>
                      </a:cubicBezTo>
                      <a:cubicBezTo>
                        <a:pt x="80" y="36"/>
                        <a:pt x="80" y="36"/>
                        <a:pt x="80" y="36"/>
                      </a:cubicBezTo>
                      <a:cubicBezTo>
                        <a:pt x="80" y="36"/>
                        <a:pt x="80" y="36"/>
                        <a:pt x="80" y="36"/>
                      </a:cubicBezTo>
                      <a:cubicBezTo>
                        <a:pt x="80" y="37"/>
                        <a:pt x="80" y="37"/>
                        <a:pt x="80" y="37"/>
                      </a:cubicBezTo>
                      <a:cubicBezTo>
                        <a:pt x="80" y="37"/>
                        <a:pt x="80" y="37"/>
                        <a:pt x="80" y="37"/>
                      </a:cubicBezTo>
                      <a:cubicBezTo>
                        <a:pt x="80" y="37"/>
                        <a:pt x="80" y="37"/>
                        <a:pt x="80" y="37"/>
                      </a:cubicBezTo>
                      <a:cubicBezTo>
                        <a:pt x="80" y="37"/>
                        <a:pt x="80" y="37"/>
                        <a:pt x="80" y="37"/>
                      </a:cubicBezTo>
                      <a:cubicBezTo>
                        <a:pt x="79" y="38"/>
                        <a:pt x="79" y="38"/>
                        <a:pt x="79" y="38"/>
                      </a:cubicBezTo>
                      <a:cubicBezTo>
                        <a:pt x="79" y="39"/>
                        <a:pt x="79" y="39"/>
                        <a:pt x="79" y="39"/>
                      </a:cubicBezTo>
                      <a:cubicBezTo>
                        <a:pt x="79" y="39"/>
                        <a:pt x="79" y="39"/>
                        <a:pt x="79" y="39"/>
                      </a:cubicBezTo>
                      <a:cubicBezTo>
                        <a:pt x="79" y="40"/>
                        <a:pt x="79" y="40"/>
                        <a:pt x="79" y="40"/>
                      </a:cubicBezTo>
                      <a:cubicBezTo>
                        <a:pt x="80" y="41"/>
                        <a:pt x="80" y="41"/>
                        <a:pt x="80" y="41"/>
                      </a:cubicBezTo>
                      <a:cubicBezTo>
                        <a:pt x="80" y="41"/>
                        <a:pt x="80" y="41"/>
                        <a:pt x="80" y="41"/>
                      </a:cubicBezTo>
                      <a:cubicBezTo>
                        <a:pt x="81" y="41"/>
                        <a:pt x="81" y="41"/>
                        <a:pt x="81" y="41"/>
                      </a:cubicBezTo>
                      <a:cubicBezTo>
                        <a:pt x="81" y="41"/>
                        <a:pt x="81" y="41"/>
                        <a:pt x="81" y="41"/>
                      </a:cubicBezTo>
                      <a:cubicBezTo>
                        <a:pt x="82" y="40"/>
                        <a:pt x="82" y="40"/>
                        <a:pt x="82" y="40"/>
                      </a:cubicBezTo>
                      <a:cubicBezTo>
                        <a:pt x="82" y="40"/>
                        <a:pt x="82" y="40"/>
                        <a:pt x="82" y="40"/>
                      </a:cubicBezTo>
                      <a:cubicBezTo>
                        <a:pt x="82" y="39"/>
                        <a:pt x="82" y="39"/>
                        <a:pt x="82" y="39"/>
                      </a:cubicBezTo>
                      <a:cubicBezTo>
                        <a:pt x="82" y="39"/>
                        <a:pt x="82" y="39"/>
                        <a:pt x="82" y="39"/>
                      </a:cubicBezTo>
                      <a:cubicBezTo>
                        <a:pt x="82" y="39"/>
                        <a:pt x="82" y="39"/>
                        <a:pt x="82" y="39"/>
                      </a:cubicBezTo>
                      <a:cubicBezTo>
                        <a:pt x="82" y="39"/>
                        <a:pt x="82" y="39"/>
                        <a:pt x="82" y="39"/>
                      </a:cubicBezTo>
                      <a:cubicBezTo>
                        <a:pt x="82" y="39"/>
                        <a:pt x="82" y="39"/>
                        <a:pt x="82" y="39"/>
                      </a:cubicBezTo>
                      <a:cubicBezTo>
                        <a:pt x="82" y="38"/>
                        <a:pt x="82" y="38"/>
                        <a:pt x="82" y="38"/>
                      </a:cubicBezTo>
                      <a:cubicBezTo>
                        <a:pt x="82" y="38"/>
                        <a:pt x="82" y="38"/>
                        <a:pt x="82" y="38"/>
                      </a:cubicBezTo>
                      <a:cubicBezTo>
                        <a:pt x="83" y="37"/>
                        <a:pt x="83" y="37"/>
                        <a:pt x="83" y="37"/>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5"/>
                        <a:pt x="83" y="35"/>
                        <a:pt x="83" y="35"/>
                      </a:cubicBezTo>
                      <a:cubicBezTo>
                        <a:pt x="83" y="35"/>
                        <a:pt x="83" y="35"/>
                        <a:pt x="83" y="35"/>
                      </a:cubicBezTo>
                      <a:cubicBezTo>
                        <a:pt x="83" y="35"/>
                        <a:pt x="83" y="35"/>
                        <a:pt x="83" y="35"/>
                      </a:cubicBezTo>
                      <a:cubicBezTo>
                        <a:pt x="83" y="35"/>
                        <a:pt x="83" y="35"/>
                        <a:pt x="83" y="35"/>
                      </a:cubicBezTo>
                      <a:cubicBezTo>
                        <a:pt x="84" y="35"/>
                        <a:pt x="84" y="35"/>
                        <a:pt x="84" y="35"/>
                      </a:cubicBezTo>
                      <a:cubicBezTo>
                        <a:pt x="84" y="35"/>
                        <a:pt x="84" y="35"/>
                        <a:pt x="84" y="35"/>
                      </a:cubicBezTo>
                      <a:cubicBezTo>
                        <a:pt x="83" y="34"/>
                        <a:pt x="83" y="34"/>
                        <a:pt x="83" y="34"/>
                      </a:cubicBezTo>
                      <a:cubicBezTo>
                        <a:pt x="83" y="34"/>
                        <a:pt x="83" y="34"/>
                        <a:pt x="83" y="34"/>
                      </a:cubicBezTo>
                      <a:cubicBezTo>
                        <a:pt x="83" y="34"/>
                        <a:pt x="83" y="34"/>
                        <a:pt x="83" y="34"/>
                      </a:cubicBezTo>
                      <a:cubicBezTo>
                        <a:pt x="83" y="34"/>
                        <a:pt x="83" y="34"/>
                        <a:pt x="83" y="34"/>
                      </a:cubicBezTo>
                      <a:cubicBezTo>
                        <a:pt x="84" y="34"/>
                        <a:pt x="84" y="34"/>
                        <a:pt x="84" y="34"/>
                      </a:cubicBezTo>
                      <a:cubicBezTo>
                        <a:pt x="84" y="34"/>
                        <a:pt x="84" y="34"/>
                        <a:pt x="84" y="34"/>
                      </a:cubicBezTo>
                      <a:cubicBezTo>
                        <a:pt x="83" y="34"/>
                        <a:pt x="83" y="34"/>
                        <a:pt x="83" y="34"/>
                      </a:cubicBezTo>
                      <a:cubicBezTo>
                        <a:pt x="83" y="34"/>
                        <a:pt x="83" y="34"/>
                        <a:pt x="83" y="34"/>
                      </a:cubicBezTo>
                      <a:cubicBezTo>
                        <a:pt x="83" y="33"/>
                        <a:pt x="83" y="33"/>
                        <a:pt x="83" y="33"/>
                      </a:cubicBezTo>
                      <a:cubicBezTo>
                        <a:pt x="83" y="33"/>
                        <a:pt x="83" y="33"/>
                        <a:pt x="83" y="33"/>
                      </a:cubicBezTo>
                      <a:cubicBezTo>
                        <a:pt x="83" y="33"/>
                        <a:pt x="83" y="33"/>
                        <a:pt x="83" y="33"/>
                      </a:cubicBezTo>
                      <a:cubicBezTo>
                        <a:pt x="83" y="33"/>
                        <a:pt x="83" y="33"/>
                        <a:pt x="83" y="33"/>
                      </a:cubicBezTo>
                      <a:cubicBezTo>
                        <a:pt x="83" y="32"/>
                        <a:pt x="83" y="32"/>
                        <a:pt x="83" y="32"/>
                      </a:cubicBezTo>
                      <a:cubicBezTo>
                        <a:pt x="83" y="32"/>
                        <a:pt x="83" y="32"/>
                        <a:pt x="83" y="32"/>
                      </a:cubicBezTo>
                      <a:cubicBezTo>
                        <a:pt x="84" y="32"/>
                        <a:pt x="84" y="32"/>
                        <a:pt x="84" y="32"/>
                      </a:cubicBezTo>
                      <a:cubicBezTo>
                        <a:pt x="84" y="33"/>
                        <a:pt x="84" y="33"/>
                        <a:pt x="84" y="33"/>
                      </a:cubicBezTo>
                      <a:cubicBezTo>
                        <a:pt x="84" y="32"/>
                        <a:pt x="84" y="32"/>
                        <a:pt x="84" y="32"/>
                      </a:cubicBezTo>
                      <a:cubicBezTo>
                        <a:pt x="84" y="32"/>
                        <a:pt x="84" y="32"/>
                        <a:pt x="84" y="32"/>
                      </a:cubicBezTo>
                      <a:close/>
                      <a:moveTo>
                        <a:pt x="86" y="30"/>
                      </a:moveTo>
                      <a:cubicBezTo>
                        <a:pt x="86" y="30"/>
                        <a:pt x="86" y="30"/>
                        <a:pt x="86" y="30"/>
                      </a:cubicBezTo>
                      <a:cubicBezTo>
                        <a:pt x="86" y="29"/>
                        <a:pt x="86" y="29"/>
                        <a:pt x="86" y="29"/>
                      </a:cubicBezTo>
                      <a:cubicBezTo>
                        <a:pt x="86" y="29"/>
                        <a:pt x="86" y="29"/>
                        <a:pt x="86" y="29"/>
                      </a:cubicBezTo>
                      <a:cubicBezTo>
                        <a:pt x="85" y="29"/>
                        <a:pt x="85" y="29"/>
                        <a:pt x="85" y="29"/>
                      </a:cubicBezTo>
                      <a:cubicBezTo>
                        <a:pt x="85" y="29"/>
                        <a:pt x="85" y="29"/>
                        <a:pt x="85" y="29"/>
                      </a:cubicBezTo>
                      <a:cubicBezTo>
                        <a:pt x="85" y="29"/>
                        <a:pt x="85" y="29"/>
                        <a:pt x="85" y="29"/>
                      </a:cubicBezTo>
                      <a:cubicBezTo>
                        <a:pt x="85" y="29"/>
                        <a:pt x="85" y="29"/>
                        <a:pt x="85" y="29"/>
                      </a:cubicBezTo>
                      <a:cubicBezTo>
                        <a:pt x="85" y="29"/>
                        <a:pt x="85" y="29"/>
                        <a:pt x="85" y="29"/>
                      </a:cubicBezTo>
                      <a:cubicBezTo>
                        <a:pt x="84" y="28"/>
                        <a:pt x="84" y="28"/>
                        <a:pt x="84" y="28"/>
                      </a:cubicBezTo>
                      <a:cubicBezTo>
                        <a:pt x="84" y="29"/>
                        <a:pt x="84" y="29"/>
                        <a:pt x="84" y="29"/>
                      </a:cubicBezTo>
                      <a:cubicBezTo>
                        <a:pt x="84" y="29"/>
                        <a:pt x="84" y="29"/>
                        <a:pt x="84" y="29"/>
                      </a:cubicBezTo>
                      <a:cubicBezTo>
                        <a:pt x="84" y="29"/>
                        <a:pt x="84" y="29"/>
                        <a:pt x="84" y="29"/>
                      </a:cubicBezTo>
                      <a:cubicBezTo>
                        <a:pt x="84" y="30"/>
                        <a:pt x="84" y="30"/>
                        <a:pt x="84" y="30"/>
                      </a:cubicBezTo>
                      <a:cubicBezTo>
                        <a:pt x="84" y="30"/>
                        <a:pt x="84" y="30"/>
                        <a:pt x="84" y="30"/>
                      </a:cubicBezTo>
                      <a:cubicBezTo>
                        <a:pt x="84" y="30"/>
                        <a:pt x="84" y="30"/>
                        <a:pt x="84" y="30"/>
                      </a:cubicBezTo>
                      <a:cubicBezTo>
                        <a:pt x="84" y="30"/>
                        <a:pt x="84" y="30"/>
                        <a:pt x="84" y="30"/>
                      </a:cubicBezTo>
                      <a:cubicBezTo>
                        <a:pt x="84" y="30"/>
                        <a:pt x="84" y="30"/>
                        <a:pt x="84" y="30"/>
                      </a:cubicBezTo>
                      <a:cubicBezTo>
                        <a:pt x="85" y="30"/>
                        <a:pt x="85" y="30"/>
                        <a:pt x="85" y="30"/>
                      </a:cubicBezTo>
                      <a:cubicBezTo>
                        <a:pt x="86" y="30"/>
                        <a:pt x="86" y="30"/>
                        <a:pt x="86" y="30"/>
                      </a:cubicBezTo>
                      <a:cubicBezTo>
                        <a:pt x="86" y="30"/>
                        <a:pt x="86" y="30"/>
                        <a:pt x="86" y="30"/>
                      </a:cubicBezTo>
                      <a:close/>
                      <a:moveTo>
                        <a:pt x="80" y="41"/>
                      </a:moveTo>
                      <a:cubicBezTo>
                        <a:pt x="80" y="41"/>
                        <a:pt x="80" y="41"/>
                        <a:pt x="80" y="41"/>
                      </a:cubicBezTo>
                      <a:cubicBezTo>
                        <a:pt x="79" y="41"/>
                        <a:pt x="79" y="41"/>
                        <a:pt x="79" y="41"/>
                      </a:cubicBezTo>
                      <a:cubicBezTo>
                        <a:pt x="79" y="40"/>
                        <a:pt x="79" y="40"/>
                        <a:pt x="79" y="40"/>
                      </a:cubicBezTo>
                      <a:cubicBezTo>
                        <a:pt x="78" y="40"/>
                        <a:pt x="78" y="40"/>
                        <a:pt x="78" y="40"/>
                      </a:cubicBezTo>
                      <a:cubicBezTo>
                        <a:pt x="78" y="40"/>
                        <a:pt x="78" y="40"/>
                        <a:pt x="78" y="40"/>
                      </a:cubicBezTo>
                      <a:cubicBezTo>
                        <a:pt x="78" y="41"/>
                        <a:pt x="78" y="41"/>
                        <a:pt x="78" y="41"/>
                      </a:cubicBezTo>
                      <a:cubicBezTo>
                        <a:pt x="78" y="40"/>
                        <a:pt x="78" y="40"/>
                        <a:pt x="78" y="40"/>
                      </a:cubicBezTo>
                      <a:cubicBezTo>
                        <a:pt x="77" y="41"/>
                        <a:pt x="77" y="41"/>
                        <a:pt x="77" y="41"/>
                      </a:cubicBezTo>
                      <a:cubicBezTo>
                        <a:pt x="77" y="41"/>
                        <a:pt x="77" y="41"/>
                        <a:pt x="77" y="41"/>
                      </a:cubicBezTo>
                      <a:cubicBezTo>
                        <a:pt x="77" y="41"/>
                        <a:pt x="77" y="41"/>
                        <a:pt x="77" y="41"/>
                      </a:cubicBezTo>
                      <a:cubicBezTo>
                        <a:pt x="77" y="41"/>
                        <a:pt x="77" y="41"/>
                        <a:pt x="77" y="41"/>
                      </a:cubicBezTo>
                      <a:cubicBezTo>
                        <a:pt x="76" y="41"/>
                        <a:pt x="76" y="41"/>
                        <a:pt x="76" y="41"/>
                      </a:cubicBezTo>
                      <a:cubicBezTo>
                        <a:pt x="76" y="42"/>
                        <a:pt x="76" y="42"/>
                        <a:pt x="76" y="42"/>
                      </a:cubicBezTo>
                      <a:cubicBezTo>
                        <a:pt x="76" y="42"/>
                        <a:pt x="76" y="42"/>
                        <a:pt x="76" y="42"/>
                      </a:cubicBezTo>
                      <a:cubicBezTo>
                        <a:pt x="75" y="43"/>
                        <a:pt x="75" y="43"/>
                        <a:pt x="75" y="43"/>
                      </a:cubicBezTo>
                      <a:cubicBezTo>
                        <a:pt x="75" y="44"/>
                        <a:pt x="75" y="44"/>
                        <a:pt x="75" y="44"/>
                      </a:cubicBezTo>
                      <a:cubicBezTo>
                        <a:pt x="75" y="44"/>
                        <a:pt x="75" y="44"/>
                        <a:pt x="75" y="44"/>
                      </a:cubicBezTo>
                      <a:cubicBezTo>
                        <a:pt x="75" y="44"/>
                        <a:pt x="75" y="44"/>
                        <a:pt x="75" y="44"/>
                      </a:cubicBezTo>
                      <a:cubicBezTo>
                        <a:pt x="75" y="45"/>
                        <a:pt x="75" y="45"/>
                        <a:pt x="75" y="45"/>
                      </a:cubicBezTo>
                      <a:cubicBezTo>
                        <a:pt x="75" y="45"/>
                        <a:pt x="75" y="45"/>
                        <a:pt x="75" y="45"/>
                      </a:cubicBezTo>
                      <a:cubicBezTo>
                        <a:pt x="74" y="45"/>
                        <a:pt x="74" y="45"/>
                        <a:pt x="74" y="45"/>
                      </a:cubicBezTo>
                      <a:cubicBezTo>
                        <a:pt x="74" y="46"/>
                        <a:pt x="74" y="46"/>
                        <a:pt x="74" y="46"/>
                      </a:cubicBezTo>
                      <a:cubicBezTo>
                        <a:pt x="73" y="46"/>
                        <a:pt x="73" y="46"/>
                        <a:pt x="73" y="46"/>
                      </a:cubicBezTo>
                      <a:cubicBezTo>
                        <a:pt x="73" y="47"/>
                        <a:pt x="73" y="47"/>
                        <a:pt x="73" y="47"/>
                      </a:cubicBezTo>
                      <a:cubicBezTo>
                        <a:pt x="73" y="47"/>
                        <a:pt x="73" y="47"/>
                        <a:pt x="73" y="47"/>
                      </a:cubicBezTo>
                      <a:cubicBezTo>
                        <a:pt x="72" y="48"/>
                        <a:pt x="72" y="48"/>
                        <a:pt x="72" y="48"/>
                      </a:cubicBezTo>
                      <a:cubicBezTo>
                        <a:pt x="72" y="48"/>
                        <a:pt x="72" y="48"/>
                        <a:pt x="72" y="48"/>
                      </a:cubicBezTo>
                      <a:cubicBezTo>
                        <a:pt x="72" y="48"/>
                        <a:pt x="72" y="48"/>
                        <a:pt x="72" y="48"/>
                      </a:cubicBezTo>
                      <a:cubicBezTo>
                        <a:pt x="71" y="48"/>
                        <a:pt x="71" y="48"/>
                        <a:pt x="71" y="48"/>
                      </a:cubicBezTo>
                      <a:cubicBezTo>
                        <a:pt x="71" y="48"/>
                        <a:pt x="71" y="48"/>
                        <a:pt x="71" y="48"/>
                      </a:cubicBezTo>
                      <a:cubicBezTo>
                        <a:pt x="71" y="47"/>
                        <a:pt x="71" y="47"/>
                        <a:pt x="71" y="47"/>
                      </a:cubicBezTo>
                      <a:cubicBezTo>
                        <a:pt x="71" y="47"/>
                        <a:pt x="71" y="47"/>
                        <a:pt x="71" y="47"/>
                      </a:cubicBezTo>
                      <a:cubicBezTo>
                        <a:pt x="71" y="47"/>
                        <a:pt x="71" y="47"/>
                        <a:pt x="71" y="47"/>
                      </a:cubicBezTo>
                      <a:cubicBezTo>
                        <a:pt x="71" y="46"/>
                        <a:pt x="71" y="46"/>
                        <a:pt x="71" y="46"/>
                      </a:cubicBezTo>
                      <a:cubicBezTo>
                        <a:pt x="71" y="46"/>
                        <a:pt x="71" y="46"/>
                        <a:pt x="71" y="46"/>
                      </a:cubicBezTo>
                      <a:cubicBezTo>
                        <a:pt x="71" y="46"/>
                        <a:pt x="71" y="46"/>
                        <a:pt x="71" y="46"/>
                      </a:cubicBezTo>
                      <a:cubicBezTo>
                        <a:pt x="71" y="46"/>
                        <a:pt x="71" y="46"/>
                        <a:pt x="71" y="46"/>
                      </a:cubicBezTo>
                      <a:cubicBezTo>
                        <a:pt x="71" y="45"/>
                        <a:pt x="71" y="45"/>
                        <a:pt x="71" y="45"/>
                      </a:cubicBezTo>
                      <a:cubicBezTo>
                        <a:pt x="71" y="45"/>
                        <a:pt x="71" y="45"/>
                        <a:pt x="71" y="45"/>
                      </a:cubicBezTo>
                      <a:cubicBezTo>
                        <a:pt x="71" y="45"/>
                        <a:pt x="71" y="45"/>
                        <a:pt x="71" y="45"/>
                      </a:cubicBezTo>
                      <a:cubicBezTo>
                        <a:pt x="71" y="45"/>
                        <a:pt x="71" y="45"/>
                        <a:pt x="71" y="45"/>
                      </a:cubicBezTo>
                      <a:cubicBezTo>
                        <a:pt x="71" y="45"/>
                        <a:pt x="71" y="45"/>
                        <a:pt x="71" y="45"/>
                      </a:cubicBezTo>
                      <a:cubicBezTo>
                        <a:pt x="71" y="44"/>
                        <a:pt x="71" y="44"/>
                        <a:pt x="71" y="44"/>
                      </a:cubicBezTo>
                      <a:cubicBezTo>
                        <a:pt x="71" y="44"/>
                        <a:pt x="71" y="44"/>
                        <a:pt x="71" y="44"/>
                      </a:cubicBezTo>
                      <a:cubicBezTo>
                        <a:pt x="71" y="44"/>
                        <a:pt x="71" y="44"/>
                        <a:pt x="71" y="44"/>
                      </a:cubicBezTo>
                      <a:cubicBezTo>
                        <a:pt x="72" y="44"/>
                        <a:pt x="72" y="44"/>
                        <a:pt x="72" y="44"/>
                      </a:cubicBezTo>
                      <a:cubicBezTo>
                        <a:pt x="72" y="43"/>
                        <a:pt x="72" y="43"/>
                        <a:pt x="72" y="43"/>
                      </a:cubicBezTo>
                      <a:cubicBezTo>
                        <a:pt x="72" y="43"/>
                        <a:pt x="72" y="43"/>
                        <a:pt x="72" y="43"/>
                      </a:cubicBezTo>
                      <a:cubicBezTo>
                        <a:pt x="72" y="43"/>
                        <a:pt x="72" y="43"/>
                        <a:pt x="72" y="43"/>
                      </a:cubicBezTo>
                      <a:cubicBezTo>
                        <a:pt x="72" y="43"/>
                        <a:pt x="72" y="43"/>
                        <a:pt x="72" y="43"/>
                      </a:cubicBezTo>
                      <a:cubicBezTo>
                        <a:pt x="72" y="42"/>
                        <a:pt x="72" y="42"/>
                        <a:pt x="72" y="42"/>
                      </a:cubicBezTo>
                      <a:cubicBezTo>
                        <a:pt x="72" y="42"/>
                        <a:pt x="72" y="42"/>
                        <a:pt x="72" y="42"/>
                      </a:cubicBezTo>
                      <a:cubicBezTo>
                        <a:pt x="73" y="41"/>
                        <a:pt x="73" y="41"/>
                        <a:pt x="73" y="41"/>
                      </a:cubicBezTo>
                      <a:cubicBezTo>
                        <a:pt x="73" y="41"/>
                        <a:pt x="73" y="41"/>
                        <a:pt x="73" y="41"/>
                      </a:cubicBezTo>
                      <a:cubicBezTo>
                        <a:pt x="73" y="40"/>
                        <a:pt x="73" y="40"/>
                        <a:pt x="73" y="40"/>
                      </a:cubicBezTo>
                      <a:cubicBezTo>
                        <a:pt x="73" y="40"/>
                        <a:pt x="73" y="40"/>
                        <a:pt x="73" y="40"/>
                      </a:cubicBezTo>
                      <a:cubicBezTo>
                        <a:pt x="74" y="39"/>
                        <a:pt x="74" y="39"/>
                        <a:pt x="74" y="39"/>
                      </a:cubicBezTo>
                      <a:cubicBezTo>
                        <a:pt x="75" y="39"/>
                        <a:pt x="75" y="39"/>
                        <a:pt x="75" y="39"/>
                      </a:cubicBezTo>
                      <a:cubicBezTo>
                        <a:pt x="75" y="39"/>
                        <a:pt x="75" y="39"/>
                        <a:pt x="75" y="39"/>
                      </a:cubicBezTo>
                      <a:cubicBezTo>
                        <a:pt x="75" y="38"/>
                        <a:pt x="75" y="38"/>
                        <a:pt x="75" y="38"/>
                      </a:cubicBezTo>
                      <a:cubicBezTo>
                        <a:pt x="76" y="38"/>
                        <a:pt x="76" y="38"/>
                        <a:pt x="76" y="38"/>
                      </a:cubicBezTo>
                      <a:cubicBezTo>
                        <a:pt x="76" y="38"/>
                        <a:pt x="76" y="38"/>
                        <a:pt x="76" y="38"/>
                      </a:cubicBezTo>
                      <a:cubicBezTo>
                        <a:pt x="75" y="37"/>
                        <a:pt x="75" y="37"/>
                        <a:pt x="75" y="37"/>
                      </a:cubicBezTo>
                      <a:cubicBezTo>
                        <a:pt x="75" y="37"/>
                        <a:pt x="75" y="37"/>
                        <a:pt x="75" y="37"/>
                      </a:cubicBezTo>
                      <a:cubicBezTo>
                        <a:pt x="76" y="37"/>
                        <a:pt x="76" y="37"/>
                        <a:pt x="76" y="37"/>
                      </a:cubicBezTo>
                      <a:cubicBezTo>
                        <a:pt x="76" y="36"/>
                        <a:pt x="76" y="36"/>
                        <a:pt x="76" y="36"/>
                      </a:cubicBezTo>
                      <a:cubicBezTo>
                        <a:pt x="76" y="36"/>
                        <a:pt x="76" y="36"/>
                        <a:pt x="76" y="36"/>
                      </a:cubicBezTo>
                      <a:cubicBezTo>
                        <a:pt x="75" y="36"/>
                        <a:pt x="75" y="36"/>
                        <a:pt x="75" y="36"/>
                      </a:cubicBezTo>
                      <a:cubicBezTo>
                        <a:pt x="75" y="36"/>
                        <a:pt x="75" y="36"/>
                        <a:pt x="75" y="36"/>
                      </a:cubicBezTo>
                      <a:cubicBezTo>
                        <a:pt x="75" y="36"/>
                        <a:pt x="75" y="36"/>
                        <a:pt x="75" y="36"/>
                      </a:cubicBezTo>
                      <a:cubicBezTo>
                        <a:pt x="75" y="35"/>
                        <a:pt x="75" y="35"/>
                        <a:pt x="75" y="35"/>
                      </a:cubicBezTo>
                      <a:cubicBezTo>
                        <a:pt x="74" y="35"/>
                        <a:pt x="74" y="35"/>
                        <a:pt x="74" y="35"/>
                      </a:cubicBezTo>
                      <a:cubicBezTo>
                        <a:pt x="74" y="35"/>
                        <a:pt x="74" y="35"/>
                        <a:pt x="74" y="35"/>
                      </a:cubicBezTo>
                      <a:cubicBezTo>
                        <a:pt x="74" y="35"/>
                        <a:pt x="74" y="35"/>
                        <a:pt x="74" y="35"/>
                      </a:cubicBezTo>
                      <a:cubicBezTo>
                        <a:pt x="74" y="35"/>
                        <a:pt x="74" y="35"/>
                        <a:pt x="74" y="35"/>
                      </a:cubicBezTo>
                      <a:cubicBezTo>
                        <a:pt x="74" y="34"/>
                        <a:pt x="74" y="34"/>
                        <a:pt x="74" y="34"/>
                      </a:cubicBezTo>
                      <a:cubicBezTo>
                        <a:pt x="74" y="34"/>
                        <a:pt x="74" y="34"/>
                        <a:pt x="74" y="34"/>
                      </a:cubicBezTo>
                      <a:cubicBezTo>
                        <a:pt x="74" y="33"/>
                        <a:pt x="74" y="33"/>
                        <a:pt x="74" y="33"/>
                      </a:cubicBezTo>
                      <a:cubicBezTo>
                        <a:pt x="74" y="33"/>
                        <a:pt x="74" y="33"/>
                        <a:pt x="74" y="33"/>
                      </a:cubicBezTo>
                      <a:cubicBezTo>
                        <a:pt x="74" y="32"/>
                        <a:pt x="74" y="32"/>
                        <a:pt x="74" y="32"/>
                      </a:cubicBezTo>
                      <a:cubicBezTo>
                        <a:pt x="74" y="32"/>
                        <a:pt x="74" y="32"/>
                        <a:pt x="74" y="32"/>
                      </a:cubicBezTo>
                      <a:cubicBezTo>
                        <a:pt x="74" y="31"/>
                        <a:pt x="74" y="31"/>
                        <a:pt x="74" y="31"/>
                      </a:cubicBezTo>
                      <a:cubicBezTo>
                        <a:pt x="75" y="31"/>
                        <a:pt x="75" y="31"/>
                        <a:pt x="75" y="31"/>
                      </a:cubicBezTo>
                      <a:cubicBezTo>
                        <a:pt x="75" y="31"/>
                        <a:pt x="75" y="31"/>
                        <a:pt x="75"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3" y="31"/>
                        <a:pt x="73" y="31"/>
                        <a:pt x="73" y="31"/>
                      </a:cubicBezTo>
                      <a:cubicBezTo>
                        <a:pt x="73" y="31"/>
                        <a:pt x="73" y="31"/>
                        <a:pt x="73" y="31"/>
                      </a:cubicBezTo>
                      <a:cubicBezTo>
                        <a:pt x="73" y="31"/>
                        <a:pt x="73" y="31"/>
                        <a:pt x="73" y="31"/>
                      </a:cubicBezTo>
                      <a:cubicBezTo>
                        <a:pt x="73" y="31"/>
                        <a:pt x="73" y="31"/>
                        <a:pt x="73" y="31"/>
                      </a:cubicBezTo>
                      <a:cubicBezTo>
                        <a:pt x="72" y="31"/>
                        <a:pt x="72" y="31"/>
                        <a:pt x="72" y="31"/>
                      </a:cubicBezTo>
                      <a:cubicBezTo>
                        <a:pt x="72" y="31"/>
                        <a:pt x="72" y="31"/>
                        <a:pt x="72" y="31"/>
                      </a:cubicBezTo>
                      <a:cubicBezTo>
                        <a:pt x="72" y="31"/>
                        <a:pt x="72" y="31"/>
                        <a:pt x="72" y="31"/>
                      </a:cubicBezTo>
                      <a:cubicBezTo>
                        <a:pt x="72" y="31"/>
                        <a:pt x="72" y="31"/>
                        <a:pt x="72" y="31"/>
                      </a:cubicBezTo>
                      <a:cubicBezTo>
                        <a:pt x="72" y="31"/>
                        <a:pt x="72" y="31"/>
                        <a:pt x="72" y="31"/>
                      </a:cubicBezTo>
                      <a:cubicBezTo>
                        <a:pt x="72" y="31"/>
                        <a:pt x="72" y="31"/>
                        <a:pt x="72" y="31"/>
                      </a:cubicBezTo>
                      <a:cubicBezTo>
                        <a:pt x="71" y="31"/>
                        <a:pt x="71" y="31"/>
                        <a:pt x="71" y="31"/>
                      </a:cubicBezTo>
                      <a:cubicBezTo>
                        <a:pt x="71" y="31"/>
                        <a:pt x="71" y="31"/>
                        <a:pt x="71" y="31"/>
                      </a:cubicBezTo>
                      <a:cubicBezTo>
                        <a:pt x="71" y="31"/>
                        <a:pt x="71" y="31"/>
                        <a:pt x="71" y="31"/>
                      </a:cubicBezTo>
                      <a:cubicBezTo>
                        <a:pt x="71" y="31"/>
                        <a:pt x="71" y="31"/>
                        <a:pt x="71" y="31"/>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2" y="29"/>
                        <a:pt x="72" y="29"/>
                        <a:pt x="72" y="29"/>
                      </a:cubicBezTo>
                      <a:cubicBezTo>
                        <a:pt x="72" y="29"/>
                        <a:pt x="72" y="29"/>
                        <a:pt x="72" y="29"/>
                      </a:cubicBezTo>
                      <a:cubicBezTo>
                        <a:pt x="72" y="29"/>
                        <a:pt x="72" y="29"/>
                        <a:pt x="72" y="29"/>
                      </a:cubicBezTo>
                      <a:cubicBezTo>
                        <a:pt x="72" y="29"/>
                        <a:pt x="72" y="29"/>
                        <a:pt x="72" y="29"/>
                      </a:cubicBezTo>
                      <a:cubicBezTo>
                        <a:pt x="72" y="29"/>
                        <a:pt x="72" y="29"/>
                        <a:pt x="72" y="29"/>
                      </a:cubicBezTo>
                      <a:cubicBezTo>
                        <a:pt x="72" y="28"/>
                        <a:pt x="72" y="28"/>
                        <a:pt x="72" y="28"/>
                      </a:cubicBezTo>
                      <a:cubicBezTo>
                        <a:pt x="72" y="28"/>
                        <a:pt x="72" y="28"/>
                        <a:pt x="72" y="28"/>
                      </a:cubicBezTo>
                      <a:cubicBezTo>
                        <a:pt x="72" y="28"/>
                        <a:pt x="72" y="28"/>
                        <a:pt x="72" y="28"/>
                      </a:cubicBezTo>
                      <a:cubicBezTo>
                        <a:pt x="72" y="28"/>
                        <a:pt x="72" y="28"/>
                        <a:pt x="72" y="28"/>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6"/>
                        <a:pt x="72" y="26"/>
                        <a:pt x="72" y="26"/>
                      </a:cubicBezTo>
                      <a:cubicBezTo>
                        <a:pt x="72" y="26"/>
                        <a:pt x="72" y="26"/>
                        <a:pt x="72" y="26"/>
                      </a:cubicBezTo>
                      <a:cubicBezTo>
                        <a:pt x="72" y="26"/>
                        <a:pt x="72" y="26"/>
                        <a:pt x="72" y="26"/>
                      </a:cubicBezTo>
                      <a:cubicBezTo>
                        <a:pt x="72" y="26"/>
                        <a:pt x="72" y="26"/>
                        <a:pt x="72" y="26"/>
                      </a:cubicBezTo>
                      <a:cubicBezTo>
                        <a:pt x="72" y="25"/>
                        <a:pt x="72" y="25"/>
                        <a:pt x="72" y="25"/>
                      </a:cubicBezTo>
                      <a:cubicBezTo>
                        <a:pt x="71" y="25"/>
                        <a:pt x="71" y="25"/>
                        <a:pt x="71"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1" y="24"/>
                        <a:pt x="71" y="24"/>
                        <a:pt x="71" y="24"/>
                      </a:cubicBezTo>
                      <a:cubicBezTo>
                        <a:pt x="71" y="24"/>
                        <a:pt x="71" y="24"/>
                        <a:pt x="71" y="24"/>
                      </a:cubicBezTo>
                      <a:cubicBezTo>
                        <a:pt x="71" y="24"/>
                        <a:pt x="71" y="24"/>
                        <a:pt x="71" y="24"/>
                      </a:cubicBezTo>
                      <a:cubicBezTo>
                        <a:pt x="71" y="24"/>
                        <a:pt x="71" y="24"/>
                        <a:pt x="71" y="24"/>
                      </a:cubicBezTo>
                      <a:cubicBezTo>
                        <a:pt x="71" y="24"/>
                        <a:pt x="71" y="24"/>
                        <a:pt x="71" y="24"/>
                      </a:cubicBezTo>
                      <a:cubicBezTo>
                        <a:pt x="70" y="24"/>
                        <a:pt x="70" y="24"/>
                        <a:pt x="70" y="24"/>
                      </a:cubicBezTo>
                      <a:cubicBezTo>
                        <a:pt x="70" y="24"/>
                        <a:pt x="70" y="24"/>
                        <a:pt x="70" y="24"/>
                      </a:cubicBezTo>
                      <a:cubicBezTo>
                        <a:pt x="70" y="23"/>
                        <a:pt x="70" y="23"/>
                        <a:pt x="70" y="23"/>
                      </a:cubicBezTo>
                      <a:cubicBezTo>
                        <a:pt x="70" y="23"/>
                        <a:pt x="70" y="23"/>
                        <a:pt x="70" y="23"/>
                      </a:cubicBezTo>
                      <a:cubicBezTo>
                        <a:pt x="70" y="23"/>
                        <a:pt x="70" y="23"/>
                        <a:pt x="70"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8" y="23"/>
                        <a:pt x="68" y="23"/>
                        <a:pt x="68" y="23"/>
                      </a:cubicBezTo>
                      <a:cubicBezTo>
                        <a:pt x="68" y="23"/>
                        <a:pt x="68" y="23"/>
                        <a:pt x="68" y="23"/>
                      </a:cubicBezTo>
                      <a:cubicBezTo>
                        <a:pt x="68" y="23"/>
                        <a:pt x="68" y="23"/>
                        <a:pt x="68" y="23"/>
                      </a:cubicBezTo>
                      <a:cubicBezTo>
                        <a:pt x="68" y="23"/>
                        <a:pt x="68" y="23"/>
                        <a:pt x="68" y="23"/>
                      </a:cubicBezTo>
                      <a:cubicBezTo>
                        <a:pt x="67" y="23"/>
                        <a:pt x="67" y="23"/>
                        <a:pt x="67" y="23"/>
                      </a:cubicBezTo>
                      <a:cubicBezTo>
                        <a:pt x="67" y="23"/>
                        <a:pt x="67" y="23"/>
                        <a:pt x="67" y="23"/>
                      </a:cubicBezTo>
                      <a:cubicBezTo>
                        <a:pt x="67" y="23"/>
                        <a:pt x="67" y="23"/>
                        <a:pt x="67" y="23"/>
                      </a:cubicBezTo>
                      <a:cubicBezTo>
                        <a:pt x="67" y="23"/>
                        <a:pt x="67" y="23"/>
                        <a:pt x="67" y="23"/>
                      </a:cubicBezTo>
                      <a:cubicBezTo>
                        <a:pt x="67" y="23"/>
                        <a:pt x="67" y="23"/>
                        <a:pt x="67" y="23"/>
                      </a:cubicBezTo>
                      <a:cubicBezTo>
                        <a:pt x="67" y="22"/>
                        <a:pt x="67" y="22"/>
                        <a:pt x="67" y="22"/>
                      </a:cubicBezTo>
                      <a:cubicBezTo>
                        <a:pt x="67" y="22"/>
                        <a:pt x="67" y="22"/>
                        <a:pt x="67" y="22"/>
                      </a:cubicBezTo>
                      <a:cubicBezTo>
                        <a:pt x="67" y="22"/>
                        <a:pt x="67" y="22"/>
                        <a:pt x="67" y="22"/>
                      </a:cubicBezTo>
                      <a:cubicBezTo>
                        <a:pt x="67" y="22"/>
                        <a:pt x="67" y="22"/>
                        <a:pt x="67" y="22"/>
                      </a:cubicBezTo>
                      <a:cubicBezTo>
                        <a:pt x="67" y="22"/>
                        <a:pt x="67" y="22"/>
                        <a:pt x="67" y="22"/>
                      </a:cubicBezTo>
                      <a:cubicBezTo>
                        <a:pt x="67" y="22"/>
                        <a:pt x="67" y="22"/>
                        <a:pt x="67" y="22"/>
                      </a:cubicBezTo>
                      <a:cubicBezTo>
                        <a:pt x="67" y="21"/>
                        <a:pt x="67" y="21"/>
                        <a:pt x="67" y="21"/>
                      </a:cubicBezTo>
                      <a:cubicBezTo>
                        <a:pt x="67" y="21"/>
                        <a:pt x="67" y="21"/>
                        <a:pt x="67" y="21"/>
                      </a:cubicBezTo>
                      <a:cubicBezTo>
                        <a:pt x="67" y="20"/>
                        <a:pt x="67" y="20"/>
                        <a:pt x="67" y="20"/>
                      </a:cubicBezTo>
                      <a:cubicBezTo>
                        <a:pt x="67" y="20"/>
                        <a:pt x="67" y="20"/>
                        <a:pt x="67" y="20"/>
                      </a:cubicBezTo>
                      <a:cubicBezTo>
                        <a:pt x="67" y="20"/>
                        <a:pt x="67" y="20"/>
                        <a:pt x="67"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5" y="20"/>
                        <a:pt x="65" y="20"/>
                        <a:pt x="65" y="20"/>
                      </a:cubicBezTo>
                      <a:cubicBezTo>
                        <a:pt x="65" y="20"/>
                        <a:pt x="65" y="20"/>
                        <a:pt x="65" y="20"/>
                      </a:cubicBezTo>
                      <a:cubicBezTo>
                        <a:pt x="65" y="20"/>
                        <a:pt x="65" y="20"/>
                        <a:pt x="65" y="20"/>
                      </a:cubicBezTo>
                      <a:cubicBezTo>
                        <a:pt x="65" y="20"/>
                        <a:pt x="65" y="20"/>
                        <a:pt x="65" y="20"/>
                      </a:cubicBezTo>
                      <a:cubicBezTo>
                        <a:pt x="65" y="20"/>
                        <a:pt x="65" y="20"/>
                        <a:pt x="65" y="20"/>
                      </a:cubicBezTo>
                      <a:cubicBezTo>
                        <a:pt x="65" y="20"/>
                        <a:pt x="65" y="20"/>
                        <a:pt x="65" y="20"/>
                      </a:cubicBezTo>
                      <a:cubicBezTo>
                        <a:pt x="64" y="20"/>
                        <a:pt x="64" y="20"/>
                        <a:pt x="64" y="20"/>
                      </a:cubicBezTo>
                      <a:cubicBezTo>
                        <a:pt x="64" y="20"/>
                        <a:pt x="64" y="20"/>
                        <a:pt x="64" y="20"/>
                      </a:cubicBezTo>
                      <a:cubicBezTo>
                        <a:pt x="64" y="20"/>
                        <a:pt x="64" y="20"/>
                        <a:pt x="64" y="20"/>
                      </a:cubicBezTo>
                      <a:cubicBezTo>
                        <a:pt x="64" y="20"/>
                        <a:pt x="64" y="20"/>
                        <a:pt x="64" y="20"/>
                      </a:cubicBezTo>
                      <a:cubicBezTo>
                        <a:pt x="63" y="19"/>
                        <a:pt x="63" y="19"/>
                        <a:pt x="63" y="19"/>
                      </a:cubicBezTo>
                      <a:cubicBezTo>
                        <a:pt x="63" y="19"/>
                        <a:pt x="63" y="19"/>
                        <a:pt x="63" y="19"/>
                      </a:cubicBezTo>
                      <a:cubicBezTo>
                        <a:pt x="63" y="19"/>
                        <a:pt x="63" y="19"/>
                        <a:pt x="63" y="19"/>
                      </a:cubicBezTo>
                      <a:cubicBezTo>
                        <a:pt x="63" y="20"/>
                        <a:pt x="63" y="20"/>
                        <a:pt x="63" y="20"/>
                      </a:cubicBezTo>
                      <a:cubicBezTo>
                        <a:pt x="63" y="20"/>
                        <a:pt x="63" y="20"/>
                        <a:pt x="63" y="20"/>
                      </a:cubicBezTo>
                      <a:cubicBezTo>
                        <a:pt x="62" y="20"/>
                        <a:pt x="62" y="20"/>
                        <a:pt x="62" y="20"/>
                      </a:cubicBezTo>
                      <a:cubicBezTo>
                        <a:pt x="62" y="19"/>
                        <a:pt x="62" y="19"/>
                        <a:pt x="62" y="19"/>
                      </a:cubicBezTo>
                      <a:cubicBezTo>
                        <a:pt x="62" y="19"/>
                        <a:pt x="62" y="19"/>
                        <a:pt x="62" y="19"/>
                      </a:cubicBezTo>
                      <a:cubicBezTo>
                        <a:pt x="62" y="19"/>
                        <a:pt x="62" y="19"/>
                        <a:pt x="62" y="19"/>
                      </a:cubicBezTo>
                      <a:cubicBezTo>
                        <a:pt x="62" y="19"/>
                        <a:pt x="62" y="19"/>
                        <a:pt x="62"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20"/>
                        <a:pt x="60" y="20"/>
                        <a:pt x="60" y="20"/>
                      </a:cubicBezTo>
                      <a:cubicBezTo>
                        <a:pt x="59" y="20"/>
                        <a:pt x="59" y="20"/>
                        <a:pt x="59" y="20"/>
                      </a:cubicBezTo>
                      <a:cubicBezTo>
                        <a:pt x="59" y="20"/>
                        <a:pt x="59" y="20"/>
                        <a:pt x="59" y="20"/>
                      </a:cubicBezTo>
                      <a:cubicBezTo>
                        <a:pt x="59" y="19"/>
                        <a:pt x="59" y="19"/>
                        <a:pt x="59"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6" y="19"/>
                        <a:pt x="56" y="19"/>
                        <a:pt x="56" y="19"/>
                      </a:cubicBezTo>
                      <a:cubicBezTo>
                        <a:pt x="55" y="19"/>
                        <a:pt x="54" y="18"/>
                        <a:pt x="52" y="17"/>
                      </a:cubicBezTo>
                      <a:cubicBezTo>
                        <a:pt x="48" y="17"/>
                        <a:pt x="43" y="16"/>
                        <a:pt x="38" y="15"/>
                      </a:cubicBezTo>
                      <a:cubicBezTo>
                        <a:pt x="38" y="15"/>
                        <a:pt x="38" y="15"/>
                        <a:pt x="38" y="15"/>
                      </a:cubicBezTo>
                      <a:cubicBezTo>
                        <a:pt x="38" y="15"/>
                        <a:pt x="38" y="15"/>
                        <a:pt x="38" y="15"/>
                      </a:cubicBezTo>
                      <a:cubicBezTo>
                        <a:pt x="38" y="14"/>
                        <a:pt x="38" y="14"/>
                        <a:pt x="38" y="14"/>
                      </a:cubicBezTo>
                      <a:cubicBezTo>
                        <a:pt x="37" y="14"/>
                        <a:pt x="37" y="13"/>
                        <a:pt x="36" y="12"/>
                      </a:cubicBezTo>
                      <a:cubicBezTo>
                        <a:pt x="36" y="12"/>
                        <a:pt x="36" y="12"/>
                        <a:pt x="36" y="12"/>
                      </a:cubicBezTo>
                      <a:cubicBezTo>
                        <a:pt x="36" y="12"/>
                        <a:pt x="36" y="12"/>
                        <a:pt x="36" y="12"/>
                      </a:cubicBezTo>
                      <a:cubicBezTo>
                        <a:pt x="36" y="12"/>
                        <a:pt x="36" y="12"/>
                        <a:pt x="36" y="12"/>
                      </a:cubicBezTo>
                      <a:cubicBezTo>
                        <a:pt x="36" y="11"/>
                        <a:pt x="36" y="11"/>
                        <a:pt x="36" y="11"/>
                      </a:cubicBezTo>
                      <a:cubicBezTo>
                        <a:pt x="36" y="11"/>
                        <a:pt x="36" y="11"/>
                        <a:pt x="36" y="11"/>
                      </a:cubicBezTo>
                      <a:cubicBezTo>
                        <a:pt x="36" y="11"/>
                        <a:pt x="36" y="11"/>
                        <a:pt x="36"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3" y="10"/>
                        <a:pt x="33" y="10"/>
                        <a:pt x="33" y="10"/>
                      </a:cubicBezTo>
                      <a:cubicBezTo>
                        <a:pt x="33" y="10"/>
                        <a:pt x="33" y="10"/>
                        <a:pt x="33" y="10"/>
                      </a:cubicBezTo>
                      <a:cubicBezTo>
                        <a:pt x="33" y="10"/>
                        <a:pt x="33" y="10"/>
                        <a:pt x="33" y="10"/>
                      </a:cubicBezTo>
                      <a:cubicBezTo>
                        <a:pt x="33" y="10"/>
                        <a:pt x="33" y="10"/>
                        <a:pt x="33" y="10"/>
                      </a:cubicBezTo>
                      <a:cubicBezTo>
                        <a:pt x="32" y="10"/>
                        <a:pt x="32" y="10"/>
                        <a:pt x="32" y="10"/>
                      </a:cubicBezTo>
                      <a:cubicBezTo>
                        <a:pt x="31" y="10"/>
                        <a:pt x="31" y="10"/>
                        <a:pt x="31" y="10"/>
                      </a:cubicBezTo>
                      <a:cubicBezTo>
                        <a:pt x="30" y="9"/>
                        <a:pt x="30" y="9"/>
                        <a:pt x="30" y="9"/>
                      </a:cubicBezTo>
                      <a:cubicBezTo>
                        <a:pt x="29" y="8"/>
                        <a:pt x="29" y="8"/>
                        <a:pt x="29" y="8"/>
                      </a:cubicBezTo>
                      <a:cubicBezTo>
                        <a:pt x="28" y="8"/>
                        <a:pt x="28" y="8"/>
                        <a:pt x="28" y="8"/>
                      </a:cubicBezTo>
                      <a:cubicBezTo>
                        <a:pt x="29" y="8"/>
                        <a:pt x="29" y="8"/>
                        <a:pt x="29" y="8"/>
                      </a:cubicBezTo>
                      <a:cubicBezTo>
                        <a:pt x="29" y="9"/>
                        <a:pt x="29" y="9"/>
                        <a:pt x="29" y="9"/>
                      </a:cubicBezTo>
                      <a:cubicBezTo>
                        <a:pt x="29" y="9"/>
                        <a:pt x="29" y="9"/>
                        <a:pt x="29" y="9"/>
                      </a:cubicBezTo>
                      <a:cubicBezTo>
                        <a:pt x="29" y="9"/>
                        <a:pt x="29" y="9"/>
                        <a:pt x="29"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8" y="10"/>
                        <a:pt x="28" y="10"/>
                        <a:pt x="28" y="10"/>
                      </a:cubicBezTo>
                      <a:cubicBezTo>
                        <a:pt x="27" y="11"/>
                        <a:pt x="27" y="11"/>
                        <a:pt x="27" y="11"/>
                      </a:cubicBezTo>
                      <a:cubicBezTo>
                        <a:pt x="26" y="11"/>
                        <a:pt x="26" y="11"/>
                        <a:pt x="26" y="11"/>
                      </a:cubicBezTo>
                      <a:cubicBezTo>
                        <a:pt x="26" y="10"/>
                        <a:pt x="26" y="10"/>
                        <a:pt x="26" y="10"/>
                      </a:cubicBezTo>
                      <a:cubicBezTo>
                        <a:pt x="26" y="10"/>
                        <a:pt x="26" y="10"/>
                        <a:pt x="26" y="10"/>
                      </a:cubicBezTo>
                      <a:cubicBezTo>
                        <a:pt x="26" y="10"/>
                        <a:pt x="26" y="10"/>
                        <a:pt x="26" y="10"/>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7"/>
                        <a:pt x="27" y="7"/>
                        <a:pt x="27" y="7"/>
                      </a:cubicBezTo>
                      <a:cubicBezTo>
                        <a:pt x="27" y="7"/>
                        <a:pt x="27" y="7"/>
                        <a:pt x="27" y="7"/>
                      </a:cubicBezTo>
                      <a:cubicBezTo>
                        <a:pt x="27" y="6"/>
                        <a:pt x="27" y="6"/>
                        <a:pt x="27" y="6"/>
                      </a:cubicBezTo>
                      <a:cubicBezTo>
                        <a:pt x="27" y="6"/>
                        <a:pt x="27" y="6"/>
                        <a:pt x="27" y="6"/>
                      </a:cubicBezTo>
                      <a:cubicBezTo>
                        <a:pt x="27" y="6"/>
                        <a:pt x="27" y="6"/>
                        <a:pt x="27" y="6"/>
                      </a:cubicBezTo>
                      <a:cubicBezTo>
                        <a:pt x="28" y="5"/>
                        <a:pt x="28" y="5"/>
                        <a:pt x="28" y="5"/>
                      </a:cubicBezTo>
                      <a:cubicBezTo>
                        <a:pt x="28" y="5"/>
                        <a:pt x="28" y="5"/>
                        <a:pt x="28" y="5"/>
                      </a:cubicBezTo>
                      <a:cubicBezTo>
                        <a:pt x="28" y="5"/>
                        <a:pt x="28" y="5"/>
                        <a:pt x="28" y="5"/>
                      </a:cubicBezTo>
                      <a:cubicBezTo>
                        <a:pt x="28" y="5"/>
                        <a:pt x="28" y="5"/>
                        <a:pt x="28" y="5"/>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7" y="3"/>
                        <a:pt x="27" y="3"/>
                        <a:pt x="27" y="3"/>
                      </a:cubicBezTo>
                      <a:cubicBezTo>
                        <a:pt x="27" y="4"/>
                        <a:pt x="27" y="4"/>
                        <a:pt x="27" y="4"/>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6" y="4"/>
                        <a:pt x="26" y="4"/>
                        <a:pt x="26"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5"/>
                        <a:pt x="24" y="5"/>
                        <a:pt x="24" y="5"/>
                      </a:cubicBezTo>
                      <a:cubicBezTo>
                        <a:pt x="24" y="5"/>
                        <a:pt x="24" y="5"/>
                        <a:pt x="24" y="5"/>
                      </a:cubicBezTo>
                      <a:cubicBezTo>
                        <a:pt x="24" y="5"/>
                        <a:pt x="24" y="5"/>
                        <a:pt x="24" y="5"/>
                      </a:cubicBezTo>
                      <a:cubicBezTo>
                        <a:pt x="24" y="5"/>
                        <a:pt x="24" y="5"/>
                        <a:pt x="24" y="5"/>
                      </a:cubicBezTo>
                      <a:cubicBezTo>
                        <a:pt x="23" y="5"/>
                        <a:pt x="23" y="5"/>
                        <a:pt x="23" y="5"/>
                      </a:cubicBezTo>
                      <a:cubicBezTo>
                        <a:pt x="23" y="5"/>
                        <a:pt x="23" y="5"/>
                        <a:pt x="23" y="5"/>
                      </a:cubicBezTo>
                      <a:cubicBezTo>
                        <a:pt x="23" y="5"/>
                        <a:pt x="23" y="5"/>
                        <a:pt x="23" y="5"/>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2" y="5"/>
                        <a:pt x="22" y="5"/>
                        <a:pt x="22" y="5"/>
                      </a:cubicBezTo>
                      <a:cubicBezTo>
                        <a:pt x="22" y="6"/>
                        <a:pt x="22" y="6"/>
                        <a:pt x="22" y="6"/>
                      </a:cubicBezTo>
                      <a:cubicBezTo>
                        <a:pt x="22" y="5"/>
                        <a:pt x="22" y="5"/>
                        <a:pt x="22" y="5"/>
                      </a:cubicBezTo>
                      <a:cubicBezTo>
                        <a:pt x="22" y="5"/>
                        <a:pt x="22" y="5"/>
                        <a:pt x="22" y="5"/>
                      </a:cubicBezTo>
                      <a:cubicBezTo>
                        <a:pt x="22" y="5"/>
                        <a:pt x="22" y="5"/>
                        <a:pt x="22" y="5"/>
                      </a:cubicBezTo>
                      <a:cubicBezTo>
                        <a:pt x="21" y="6"/>
                        <a:pt x="21" y="6"/>
                        <a:pt x="21" y="6"/>
                      </a:cubicBezTo>
                      <a:cubicBezTo>
                        <a:pt x="20" y="7"/>
                        <a:pt x="20" y="7"/>
                        <a:pt x="20" y="7"/>
                      </a:cubicBezTo>
                      <a:cubicBezTo>
                        <a:pt x="19" y="7"/>
                        <a:pt x="19" y="7"/>
                        <a:pt x="19" y="7"/>
                      </a:cubicBezTo>
                      <a:cubicBezTo>
                        <a:pt x="19" y="7"/>
                        <a:pt x="19" y="7"/>
                        <a:pt x="19" y="7"/>
                      </a:cubicBezTo>
                      <a:cubicBezTo>
                        <a:pt x="18" y="8"/>
                        <a:pt x="18" y="8"/>
                        <a:pt x="18" y="8"/>
                      </a:cubicBezTo>
                      <a:cubicBezTo>
                        <a:pt x="17" y="8"/>
                        <a:pt x="17" y="8"/>
                        <a:pt x="17" y="8"/>
                      </a:cubicBezTo>
                      <a:cubicBezTo>
                        <a:pt x="14" y="9"/>
                        <a:pt x="14" y="9"/>
                        <a:pt x="14" y="9"/>
                      </a:cubicBezTo>
                      <a:cubicBezTo>
                        <a:pt x="12" y="10"/>
                        <a:pt x="12" y="10"/>
                        <a:pt x="12" y="10"/>
                      </a:cubicBezTo>
                      <a:cubicBezTo>
                        <a:pt x="12" y="10"/>
                        <a:pt x="12" y="10"/>
                        <a:pt x="12" y="10"/>
                      </a:cubicBezTo>
                      <a:cubicBezTo>
                        <a:pt x="11" y="9"/>
                        <a:pt x="11" y="9"/>
                        <a:pt x="11" y="9"/>
                      </a:cubicBezTo>
                      <a:cubicBezTo>
                        <a:pt x="11" y="9"/>
                        <a:pt x="11" y="9"/>
                        <a:pt x="11" y="9"/>
                      </a:cubicBezTo>
                      <a:cubicBezTo>
                        <a:pt x="10" y="9"/>
                        <a:pt x="10" y="9"/>
                        <a:pt x="10" y="9"/>
                      </a:cubicBezTo>
                      <a:cubicBezTo>
                        <a:pt x="10" y="9"/>
                        <a:pt x="10" y="9"/>
                        <a:pt x="10" y="9"/>
                      </a:cubicBezTo>
                      <a:cubicBezTo>
                        <a:pt x="10" y="9"/>
                        <a:pt x="10" y="9"/>
                        <a:pt x="10" y="9"/>
                      </a:cubicBezTo>
                      <a:cubicBezTo>
                        <a:pt x="10" y="8"/>
                        <a:pt x="10" y="8"/>
                        <a:pt x="10" y="8"/>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7" y="11"/>
                        <a:pt x="7" y="11"/>
                        <a:pt x="7" y="11"/>
                      </a:cubicBezTo>
                      <a:cubicBezTo>
                        <a:pt x="7" y="11"/>
                        <a:pt x="7" y="11"/>
                        <a:pt x="7" y="11"/>
                      </a:cubicBezTo>
                      <a:cubicBezTo>
                        <a:pt x="7" y="11"/>
                        <a:pt x="7" y="11"/>
                        <a:pt x="7" y="11"/>
                      </a:cubicBezTo>
                      <a:cubicBezTo>
                        <a:pt x="7" y="11"/>
                        <a:pt x="7" y="11"/>
                        <a:pt x="7" y="11"/>
                      </a:cubicBezTo>
                      <a:cubicBezTo>
                        <a:pt x="7" y="15"/>
                        <a:pt x="8" y="19"/>
                        <a:pt x="8" y="22"/>
                      </a:cubicBezTo>
                      <a:cubicBezTo>
                        <a:pt x="8" y="23"/>
                        <a:pt x="8" y="23"/>
                        <a:pt x="8" y="23"/>
                      </a:cubicBezTo>
                      <a:cubicBezTo>
                        <a:pt x="8" y="23"/>
                        <a:pt x="8" y="23"/>
                        <a:pt x="8" y="23"/>
                      </a:cubicBezTo>
                      <a:cubicBezTo>
                        <a:pt x="7" y="23"/>
                        <a:pt x="7" y="23"/>
                        <a:pt x="7" y="23"/>
                      </a:cubicBezTo>
                      <a:cubicBezTo>
                        <a:pt x="7" y="23"/>
                        <a:pt x="7" y="23"/>
                        <a:pt x="7" y="23"/>
                      </a:cubicBezTo>
                      <a:cubicBezTo>
                        <a:pt x="7" y="23"/>
                        <a:pt x="7" y="23"/>
                        <a:pt x="7" y="23"/>
                      </a:cubicBezTo>
                      <a:cubicBezTo>
                        <a:pt x="7" y="24"/>
                        <a:pt x="7" y="24"/>
                        <a:pt x="7" y="24"/>
                      </a:cubicBezTo>
                      <a:cubicBezTo>
                        <a:pt x="7" y="24"/>
                        <a:pt x="7" y="24"/>
                        <a:pt x="7" y="24"/>
                      </a:cubicBezTo>
                      <a:cubicBezTo>
                        <a:pt x="6" y="24"/>
                        <a:pt x="6" y="24"/>
                        <a:pt x="6" y="24"/>
                      </a:cubicBezTo>
                      <a:cubicBezTo>
                        <a:pt x="6" y="24"/>
                        <a:pt x="6" y="24"/>
                        <a:pt x="6" y="24"/>
                      </a:cubicBezTo>
                      <a:cubicBezTo>
                        <a:pt x="6" y="24"/>
                        <a:pt x="6" y="24"/>
                        <a:pt x="6" y="24"/>
                      </a:cubicBezTo>
                      <a:cubicBezTo>
                        <a:pt x="6" y="24"/>
                        <a:pt x="6" y="24"/>
                        <a:pt x="6" y="24"/>
                      </a:cubicBezTo>
                      <a:cubicBezTo>
                        <a:pt x="5" y="24"/>
                        <a:pt x="5" y="24"/>
                        <a:pt x="5" y="24"/>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4" y="25"/>
                        <a:pt x="4" y="25"/>
                        <a:pt x="4" y="25"/>
                      </a:cubicBezTo>
                      <a:cubicBezTo>
                        <a:pt x="4" y="25"/>
                        <a:pt x="4" y="25"/>
                        <a:pt x="4" y="25"/>
                      </a:cubicBezTo>
                      <a:cubicBezTo>
                        <a:pt x="4" y="25"/>
                        <a:pt x="4" y="25"/>
                        <a:pt x="4" y="25"/>
                      </a:cubicBezTo>
                      <a:cubicBezTo>
                        <a:pt x="4" y="25"/>
                        <a:pt x="4" y="25"/>
                        <a:pt x="4" y="25"/>
                      </a:cubicBezTo>
                      <a:cubicBezTo>
                        <a:pt x="3" y="26"/>
                        <a:pt x="3" y="26"/>
                        <a:pt x="3" y="26"/>
                      </a:cubicBezTo>
                      <a:cubicBezTo>
                        <a:pt x="3" y="26"/>
                        <a:pt x="3" y="26"/>
                        <a:pt x="3" y="26"/>
                      </a:cubicBezTo>
                      <a:cubicBezTo>
                        <a:pt x="2" y="26"/>
                        <a:pt x="2" y="26"/>
                        <a:pt x="2" y="26"/>
                      </a:cubicBezTo>
                      <a:cubicBezTo>
                        <a:pt x="2" y="27"/>
                        <a:pt x="2" y="27"/>
                        <a:pt x="2" y="27"/>
                      </a:cubicBezTo>
                      <a:cubicBezTo>
                        <a:pt x="2" y="28"/>
                        <a:pt x="2" y="28"/>
                        <a:pt x="2" y="28"/>
                      </a:cubicBezTo>
                      <a:cubicBezTo>
                        <a:pt x="2" y="29"/>
                        <a:pt x="2" y="29"/>
                        <a:pt x="2" y="29"/>
                      </a:cubicBezTo>
                      <a:cubicBezTo>
                        <a:pt x="1" y="29"/>
                        <a:pt x="1" y="29"/>
                        <a:pt x="1" y="29"/>
                      </a:cubicBezTo>
                      <a:cubicBezTo>
                        <a:pt x="0" y="30"/>
                        <a:pt x="0" y="30"/>
                        <a:pt x="0" y="30"/>
                      </a:cubicBezTo>
                      <a:cubicBezTo>
                        <a:pt x="0" y="31"/>
                        <a:pt x="0" y="31"/>
                        <a:pt x="0" y="31"/>
                      </a:cubicBezTo>
                      <a:cubicBezTo>
                        <a:pt x="0" y="31"/>
                        <a:pt x="0" y="31"/>
                        <a:pt x="0" y="31"/>
                      </a:cubicBezTo>
                      <a:cubicBezTo>
                        <a:pt x="0" y="33"/>
                        <a:pt x="0" y="33"/>
                        <a:pt x="0" y="33"/>
                      </a:cubicBezTo>
                      <a:cubicBezTo>
                        <a:pt x="0" y="33"/>
                        <a:pt x="0" y="33"/>
                        <a:pt x="0" y="33"/>
                      </a:cubicBezTo>
                      <a:cubicBezTo>
                        <a:pt x="1" y="33"/>
                        <a:pt x="1" y="33"/>
                        <a:pt x="1" y="33"/>
                      </a:cubicBezTo>
                      <a:cubicBezTo>
                        <a:pt x="2" y="33"/>
                        <a:pt x="2" y="33"/>
                        <a:pt x="2" y="33"/>
                      </a:cubicBezTo>
                      <a:cubicBezTo>
                        <a:pt x="2" y="33"/>
                        <a:pt x="2" y="33"/>
                        <a:pt x="2" y="33"/>
                      </a:cubicBezTo>
                      <a:cubicBezTo>
                        <a:pt x="2" y="34"/>
                        <a:pt x="2" y="34"/>
                        <a:pt x="2" y="34"/>
                      </a:cubicBezTo>
                      <a:cubicBezTo>
                        <a:pt x="3" y="34"/>
                        <a:pt x="3" y="34"/>
                        <a:pt x="3" y="34"/>
                      </a:cubicBezTo>
                      <a:cubicBezTo>
                        <a:pt x="3" y="35"/>
                        <a:pt x="3" y="35"/>
                        <a:pt x="3" y="35"/>
                      </a:cubicBezTo>
                      <a:cubicBezTo>
                        <a:pt x="3" y="35"/>
                        <a:pt x="3" y="35"/>
                        <a:pt x="3" y="35"/>
                      </a:cubicBezTo>
                      <a:cubicBezTo>
                        <a:pt x="3" y="35"/>
                        <a:pt x="3" y="35"/>
                        <a:pt x="3" y="35"/>
                      </a:cubicBezTo>
                      <a:cubicBezTo>
                        <a:pt x="4" y="36"/>
                        <a:pt x="4" y="36"/>
                        <a:pt x="4" y="36"/>
                      </a:cubicBezTo>
                      <a:cubicBezTo>
                        <a:pt x="4" y="36"/>
                        <a:pt x="4" y="36"/>
                        <a:pt x="4" y="36"/>
                      </a:cubicBezTo>
                      <a:cubicBezTo>
                        <a:pt x="4" y="36"/>
                        <a:pt x="4" y="36"/>
                        <a:pt x="4" y="36"/>
                      </a:cubicBezTo>
                      <a:cubicBezTo>
                        <a:pt x="3" y="37"/>
                        <a:pt x="3" y="37"/>
                        <a:pt x="3" y="37"/>
                      </a:cubicBezTo>
                      <a:cubicBezTo>
                        <a:pt x="3" y="37"/>
                        <a:pt x="3" y="38"/>
                        <a:pt x="3" y="38"/>
                      </a:cubicBezTo>
                      <a:cubicBezTo>
                        <a:pt x="3" y="38"/>
                        <a:pt x="3" y="38"/>
                        <a:pt x="3" y="38"/>
                      </a:cubicBezTo>
                      <a:cubicBezTo>
                        <a:pt x="3" y="38"/>
                        <a:pt x="3" y="38"/>
                        <a:pt x="3" y="38"/>
                      </a:cubicBezTo>
                      <a:cubicBezTo>
                        <a:pt x="3" y="39"/>
                        <a:pt x="3" y="39"/>
                        <a:pt x="3" y="39"/>
                      </a:cubicBezTo>
                      <a:cubicBezTo>
                        <a:pt x="2" y="39"/>
                        <a:pt x="2" y="39"/>
                        <a:pt x="2" y="39"/>
                      </a:cubicBezTo>
                      <a:cubicBezTo>
                        <a:pt x="2" y="39"/>
                        <a:pt x="2" y="39"/>
                        <a:pt x="2" y="39"/>
                      </a:cubicBezTo>
                      <a:cubicBezTo>
                        <a:pt x="2" y="40"/>
                        <a:pt x="2" y="40"/>
                        <a:pt x="2" y="40"/>
                      </a:cubicBezTo>
                      <a:cubicBezTo>
                        <a:pt x="2" y="41"/>
                        <a:pt x="2" y="41"/>
                        <a:pt x="2" y="41"/>
                      </a:cubicBezTo>
                      <a:cubicBezTo>
                        <a:pt x="2" y="41"/>
                        <a:pt x="2" y="41"/>
                        <a:pt x="2" y="41"/>
                      </a:cubicBezTo>
                      <a:cubicBezTo>
                        <a:pt x="2" y="41"/>
                        <a:pt x="2" y="41"/>
                        <a:pt x="2" y="41"/>
                      </a:cubicBezTo>
                      <a:cubicBezTo>
                        <a:pt x="3" y="42"/>
                        <a:pt x="3" y="42"/>
                        <a:pt x="3" y="42"/>
                      </a:cubicBezTo>
                      <a:cubicBezTo>
                        <a:pt x="3" y="42"/>
                        <a:pt x="3" y="42"/>
                        <a:pt x="3" y="42"/>
                      </a:cubicBezTo>
                      <a:cubicBezTo>
                        <a:pt x="3" y="43"/>
                        <a:pt x="3" y="43"/>
                        <a:pt x="3" y="43"/>
                      </a:cubicBezTo>
                      <a:cubicBezTo>
                        <a:pt x="3" y="43"/>
                        <a:pt x="3" y="43"/>
                        <a:pt x="3" y="43"/>
                      </a:cubicBezTo>
                      <a:cubicBezTo>
                        <a:pt x="2" y="43"/>
                        <a:pt x="2" y="43"/>
                        <a:pt x="2" y="43"/>
                      </a:cubicBezTo>
                      <a:cubicBezTo>
                        <a:pt x="2" y="43"/>
                        <a:pt x="2" y="43"/>
                        <a:pt x="2" y="43"/>
                      </a:cubicBezTo>
                      <a:cubicBezTo>
                        <a:pt x="2" y="44"/>
                        <a:pt x="2" y="44"/>
                        <a:pt x="2" y="44"/>
                      </a:cubicBezTo>
                      <a:cubicBezTo>
                        <a:pt x="3" y="44"/>
                        <a:pt x="3" y="44"/>
                        <a:pt x="3" y="44"/>
                      </a:cubicBezTo>
                      <a:cubicBezTo>
                        <a:pt x="3" y="45"/>
                        <a:pt x="3" y="45"/>
                        <a:pt x="3" y="45"/>
                      </a:cubicBezTo>
                      <a:cubicBezTo>
                        <a:pt x="3" y="46"/>
                        <a:pt x="3" y="46"/>
                        <a:pt x="3" y="46"/>
                      </a:cubicBezTo>
                      <a:cubicBezTo>
                        <a:pt x="3" y="46"/>
                        <a:pt x="3" y="46"/>
                        <a:pt x="3" y="46"/>
                      </a:cubicBezTo>
                      <a:cubicBezTo>
                        <a:pt x="3" y="47"/>
                        <a:pt x="3" y="47"/>
                        <a:pt x="3" y="47"/>
                      </a:cubicBezTo>
                      <a:cubicBezTo>
                        <a:pt x="3" y="47"/>
                        <a:pt x="3" y="47"/>
                        <a:pt x="3" y="47"/>
                      </a:cubicBezTo>
                      <a:cubicBezTo>
                        <a:pt x="3" y="47"/>
                        <a:pt x="3" y="47"/>
                        <a:pt x="3" y="47"/>
                      </a:cubicBezTo>
                      <a:cubicBezTo>
                        <a:pt x="3" y="48"/>
                        <a:pt x="3" y="48"/>
                        <a:pt x="3" y="48"/>
                      </a:cubicBezTo>
                      <a:cubicBezTo>
                        <a:pt x="3" y="48"/>
                        <a:pt x="3" y="48"/>
                        <a:pt x="3" y="48"/>
                      </a:cubicBezTo>
                      <a:cubicBezTo>
                        <a:pt x="2" y="50"/>
                        <a:pt x="2" y="50"/>
                        <a:pt x="2" y="50"/>
                      </a:cubicBezTo>
                      <a:cubicBezTo>
                        <a:pt x="3" y="50"/>
                        <a:pt x="3" y="50"/>
                        <a:pt x="3" y="50"/>
                      </a:cubicBezTo>
                      <a:cubicBezTo>
                        <a:pt x="4" y="50"/>
                        <a:pt x="4" y="50"/>
                        <a:pt x="4" y="50"/>
                      </a:cubicBezTo>
                      <a:cubicBezTo>
                        <a:pt x="5" y="51"/>
                        <a:pt x="5" y="51"/>
                        <a:pt x="5" y="51"/>
                      </a:cubicBezTo>
                      <a:cubicBezTo>
                        <a:pt x="5" y="52"/>
                        <a:pt x="5" y="52"/>
                        <a:pt x="5" y="52"/>
                      </a:cubicBezTo>
                      <a:cubicBezTo>
                        <a:pt x="5" y="52"/>
                        <a:pt x="5" y="52"/>
                        <a:pt x="5" y="52"/>
                      </a:cubicBezTo>
                      <a:cubicBezTo>
                        <a:pt x="5" y="52"/>
                        <a:pt x="5" y="52"/>
                        <a:pt x="5" y="52"/>
                      </a:cubicBezTo>
                      <a:cubicBezTo>
                        <a:pt x="5" y="52"/>
                        <a:pt x="5" y="52"/>
                        <a:pt x="5" y="52"/>
                      </a:cubicBezTo>
                      <a:cubicBezTo>
                        <a:pt x="6" y="52"/>
                        <a:pt x="6" y="52"/>
                        <a:pt x="6" y="52"/>
                      </a:cubicBezTo>
                      <a:cubicBezTo>
                        <a:pt x="8" y="53"/>
                        <a:pt x="8" y="53"/>
                        <a:pt x="8" y="53"/>
                      </a:cubicBezTo>
                      <a:cubicBezTo>
                        <a:pt x="9" y="53"/>
                        <a:pt x="9" y="53"/>
                        <a:pt x="9" y="53"/>
                      </a:cubicBezTo>
                      <a:cubicBezTo>
                        <a:pt x="9" y="53"/>
                        <a:pt x="9" y="53"/>
                        <a:pt x="9" y="53"/>
                      </a:cubicBezTo>
                      <a:cubicBezTo>
                        <a:pt x="10" y="54"/>
                        <a:pt x="10" y="54"/>
                        <a:pt x="10" y="54"/>
                      </a:cubicBezTo>
                      <a:cubicBezTo>
                        <a:pt x="10" y="54"/>
                        <a:pt x="10" y="54"/>
                        <a:pt x="10" y="54"/>
                      </a:cubicBezTo>
                      <a:cubicBezTo>
                        <a:pt x="10" y="55"/>
                        <a:pt x="10" y="55"/>
                        <a:pt x="10" y="55"/>
                      </a:cubicBezTo>
                      <a:cubicBezTo>
                        <a:pt x="10" y="55"/>
                        <a:pt x="10" y="55"/>
                        <a:pt x="10" y="55"/>
                      </a:cubicBezTo>
                      <a:cubicBezTo>
                        <a:pt x="11" y="55"/>
                        <a:pt x="11" y="55"/>
                        <a:pt x="11" y="55"/>
                      </a:cubicBezTo>
                      <a:cubicBezTo>
                        <a:pt x="12" y="55"/>
                        <a:pt x="12" y="55"/>
                        <a:pt x="12" y="55"/>
                      </a:cubicBezTo>
                      <a:cubicBezTo>
                        <a:pt x="13" y="55"/>
                        <a:pt x="13" y="55"/>
                        <a:pt x="13" y="55"/>
                      </a:cubicBezTo>
                      <a:cubicBezTo>
                        <a:pt x="15" y="57"/>
                        <a:pt x="15" y="57"/>
                        <a:pt x="15" y="57"/>
                      </a:cubicBezTo>
                      <a:cubicBezTo>
                        <a:pt x="16" y="58"/>
                        <a:pt x="16" y="58"/>
                        <a:pt x="16" y="58"/>
                      </a:cubicBezTo>
                      <a:cubicBezTo>
                        <a:pt x="17" y="60"/>
                        <a:pt x="17" y="60"/>
                        <a:pt x="17" y="60"/>
                      </a:cubicBezTo>
                      <a:cubicBezTo>
                        <a:pt x="17" y="60"/>
                        <a:pt x="17" y="60"/>
                        <a:pt x="17" y="60"/>
                      </a:cubicBezTo>
                      <a:cubicBezTo>
                        <a:pt x="18" y="61"/>
                        <a:pt x="18" y="61"/>
                        <a:pt x="18" y="61"/>
                      </a:cubicBezTo>
                      <a:cubicBezTo>
                        <a:pt x="20" y="62"/>
                        <a:pt x="20" y="62"/>
                        <a:pt x="20" y="62"/>
                      </a:cubicBezTo>
                      <a:cubicBezTo>
                        <a:pt x="20" y="62"/>
                        <a:pt x="20" y="62"/>
                        <a:pt x="20" y="62"/>
                      </a:cubicBezTo>
                      <a:cubicBezTo>
                        <a:pt x="20" y="62"/>
                        <a:pt x="20" y="62"/>
                        <a:pt x="20" y="62"/>
                      </a:cubicBezTo>
                      <a:cubicBezTo>
                        <a:pt x="22" y="62"/>
                        <a:pt x="22" y="62"/>
                        <a:pt x="22" y="62"/>
                      </a:cubicBezTo>
                      <a:cubicBezTo>
                        <a:pt x="22" y="62"/>
                        <a:pt x="22" y="62"/>
                        <a:pt x="22" y="62"/>
                      </a:cubicBezTo>
                      <a:cubicBezTo>
                        <a:pt x="23" y="63"/>
                        <a:pt x="23" y="63"/>
                        <a:pt x="23" y="63"/>
                      </a:cubicBezTo>
                      <a:cubicBezTo>
                        <a:pt x="23" y="63"/>
                        <a:pt x="23" y="63"/>
                        <a:pt x="23" y="63"/>
                      </a:cubicBezTo>
                      <a:cubicBezTo>
                        <a:pt x="23" y="63"/>
                        <a:pt x="23" y="63"/>
                        <a:pt x="23" y="63"/>
                      </a:cubicBezTo>
                      <a:cubicBezTo>
                        <a:pt x="23" y="63"/>
                        <a:pt x="23" y="63"/>
                        <a:pt x="23" y="63"/>
                      </a:cubicBezTo>
                      <a:cubicBezTo>
                        <a:pt x="24" y="63"/>
                        <a:pt x="24" y="63"/>
                        <a:pt x="24" y="63"/>
                      </a:cubicBezTo>
                      <a:cubicBezTo>
                        <a:pt x="24" y="63"/>
                        <a:pt x="24" y="63"/>
                        <a:pt x="24" y="63"/>
                      </a:cubicBezTo>
                      <a:cubicBezTo>
                        <a:pt x="24" y="63"/>
                        <a:pt x="24" y="63"/>
                        <a:pt x="24" y="63"/>
                      </a:cubicBezTo>
                      <a:cubicBezTo>
                        <a:pt x="24" y="63"/>
                        <a:pt x="24" y="63"/>
                        <a:pt x="24" y="63"/>
                      </a:cubicBezTo>
                      <a:cubicBezTo>
                        <a:pt x="24" y="63"/>
                        <a:pt x="24" y="63"/>
                        <a:pt x="24" y="63"/>
                      </a:cubicBezTo>
                      <a:cubicBezTo>
                        <a:pt x="24" y="64"/>
                        <a:pt x="24" y="64"/>
                        <a:pt x="24" y="64"/>
                      </a:cubicBezTo>
                      <a:cubicBezTo>
                        <a:pt x="24" y="64"/>
                        <a:pt x="24" y="64"/>
                        <a:pt x="24" y="64"/>
                      </a:cubicBezTo>
                      <a:cubicBezTo>
                        <a:pt x="24" y="64"/>
                        <a:pt x="24" y="64"/>
                        <a:pt x="24" y="64"/>
                      </a:cubicBezTo>
                      <a:cubicBezTo>
                        <a:pt x="25" y="64"/>
                        <a:pt x="25" y="64"/>
                        <a:pt x="25" y="64"/>
                      </a:cubicBezTo>
                      <a:cubicBezTo>
                        <a:pt x="25" y="65"/>
                        <a:pt x="25" y="65"/>
                        <a:pt x="25" y="65"/>
                      </a:cubicBezTo>
                      <a:cubicBezTo>
                        <a:pt x="25" y="65"/>
                        <a:pt x="25" y="65"/>
                        <a:pt x="25" y="65"/>
                      </a:cubicBezTo>
                      <a:cubicBezTo>
                        <a:pt x="25" y="65"/>
                        <a:pt x="25" y="65"/>
                        <a:pt x="25" y="65"/>
                      </a:cubicBezTo>
                      <a:cubicBezTo>
                        <a:pt x="26" y="65"/>
                        <a:pt x="26" y="65"/>
                        <a:pt x="26" y="65"/>
                      </a:cubicBezTo>
                      <a:cubicBezTo>
                        <a:pt x="26" y="66"/>
                        <a:pt x="26" y="66"/>
                        <a:pt x="26" y="66"/>
                      </a:cubicBezTo>
                      <a:cubicBezTo>
                        <a:pt x="26" y="66"/>
                        <a:pt x="26" y="66"/>
                        <a:pt x="26" y="66"/>
                      </a:cubicBezTo>
                      <a:cubicBezTo>
                        <a:pt x="26" y="67"/>
                        <a:pt x="26" y="67"/>
                        <a:pt x="26" y="67"/>
                      </a:cubicBezTo>
                      <a:cubicBezTo>
                        <a:pt x="26" y="67"/>
                        <a:pt x="26" y="67"/>
                        <a:pt x="26" y="67"/>
                      </a:cubicBezTo>
                      <a:cubicBezTo>
                        <a:pt x="26" y="67"/>
                        <a:pt x="26" y="67"/>
                        <a:pt x="26" y="67"/>
                      </a:cubicBezTo>
                      <a:cubicBezTo>
                        <a:pt x="26" y="67"/>
                        <a:pt x="26" y="67"/>
                        <a:pt x="26" y="67"/>
                      </a:cubicBezTo>
                      <a:cubicBezTo>
                        <a:pt x="26" y="67"/>
                        <a:pt x="26" y="67"/>
                        <a:pt x="26" y="67"/>
                      </a:cubicBezTo>
                      <a:cubicBezTo>
                        <a:pt x="26" y="68"/>
                        <a:pt x="26" y="68"/>
                        <a:pt x="26" y="68"/>
                      </a:cubicBezTo>
                      <a:cubicBezTo>
                        <a:pt x="26" y="68"/>
                        <a:pt x="26" y="68"/>
                        <a:pt x="26" y="68"/>
                      </a:cubicBezTo>
                      <a:cubicBezTo>
                        <a:pt x="26" y="68"/>
                        <a:pt x="26" y="68"/>
                        <a:pt x="26" y="68"/>
                      </a:cubicBezTo>
                      <a:cubicBezTo>
                        <a:pt x="26" y="68"/>
                        <a:pt x="26" y="68"/>
                        <a:pt x="26" y="68"/>
                      </a:cubicBezTo>
                      <a:cubicBezTo>
                        <a:pt x="26" y="69"/>
                        <a:pt x="26" y="69"/>
                        <a:pt x="26" y="69"/>
                      </a:cubicBezTo>
                      <a:cubicBezTo>
                        <a:pt x="26" y="70"/>
                        <a:pt x="26" y="70"/>
                        <a:pt x="26" y="70"/>
                      </a:cubicBezTo>
                      <a:cubicBezTo>
                        <a:pt x="26" y="70"/>
                        <a:pt x="26" y="70"/>
                        <a:pt x="26" y="70"/>
                      </a:cubicBezTo>
                      <a:cubicBezTo>
                        <a:pt x="27" y="70"/>
                        <a:pt x="27" y="70"/>
                        <a:pt x="27" y="70"/>
                      </a:cubicBezTo>
                      <a:cubicBezTo>
                        <a:pt x="27" y="71"/>
                        <a:pt x="27" y="71"/>
                        <a:pt x="27" y="71"/>
                      </a:cubicBezTo>
                      <a:cubicBezTo>
                        <a:pt x="27" y="71"/>
                        <a:pt x="27" y="71"/>
                        <a:pt x="27" y="71"/>
                      </a:cubicBezTo>
                      <a:cubicBezTo>
                        <a:pt x="27" y="72"/>
                        <a:pt x="27" y="72"/>
                        <a:pt x="27" y="72"/>
                      </a:cubicBezTo>
                      <a:cubicBezTo>
                        <a:pt x="27" y="72"/>
                        <a:pt x="27" y="72"/>
                        <a:pt x="27" y="72"/>
                      </a:cubicBezTo>
                      <a:cubicBezTo>
                        <a:pt x="27" y="72"/>
                        <a:pt x="27" y="72"/>
                        <a:pt x="27" y="72"/>
                      </a:cubicBezTo>
                      <a:cubicBezTo>
                        <a:pt x="27" y="73"/>
                        <a:pt x="27" y="73"/>
                        <a:pt x="27" y="73"/>
                      </a:cubicBezTo>
                      <a:cubicBezTo>
                        <a:pt x="27" y="73"/>
                        <a:pt x="27" y="73"/>
                        <a:pt x="27" y="73"/>
                      </a:cubicBezTo>
                      <a:cubicBezTo>
                        <a:pt x="27" y="73"/>
                        <a:pt x="27" y="73"/>
                        <a:pt x="27" y="73"/>
                      </a:cubicBezTo>
                      <a:cubicBezTo>
                        <a:pt x="27" y="74"/>
                        <a:pt x="27" y="74"/>
                        <a:pt x="27" y="74"/>
                      </a:cubicBezTo>
                      <a:cubicBezTo>
                        <a:pt x="27" y="74"/>
                        <a:pt x="27" y="74"/>
                        <a:pt x="27" y="74"/>
                      </a:cubicBezTo>
                      <a:cubicBezTo>
                        <a:pt x="27" y="74"/>
                        <a:pt x="27" y="74"/>
                        <a:pt x="27" y="74"/>
                      </a:cubicBezTo>
                      <a:cubicBezTo>
                        <a:pt x="27" y="74"/>
                        <a:pt x="27" y="74"/>
                        <a:pt x="27" y="74"/>
                      </a:cubicBezTo>
                      <a:cubicBezTo>
                        <a:pt x="27" y="75"/>
                        <a:pt x="27" y="75"/>
                        <a:pt x="27" y="75"/>
                      </a:cubicBezTo>
                      <a:cubicBezTo>
                        <a:pt x="27" y="75"/>
                        <a:pt x="27" y="75"/>
                        <a:pt x="27" y="75"/>
                      </a:cubicBezTo>
                      <a:cubicBezTo>
                        <a:pt x="27" y="75"/>
                        <a:pt x="27" y="75"/>
                        <a:pt x="27" y="75"/>
                      </a:cubicBezTo>
                      <a:cubicBezTo>
                        <a:pt x="27" y="76"/>
                        <a:pt x="27" y="76"/>
                        <a:pt x="27" y="76"/>
                      </a:cubicBezTo>
                      <a:cubicBezTo>
                        <a:pt x="28" y="76"/>
                        <a:pt x="28" y="76"/>
                        <a:pt x="28" y="76"/>
                      </a:cubicBezTo>
                      <a:cubicBezTo>
                        <a:pt x="29" y="76"/>
                        <a:pt x="29" y="76"/>
                        <a:pt x="29" y="76"/>
                      </a:cubicBezTo>
                      <a:cubicBezTo>
                        <a:pt x="29" y="76"/>
                        <a:pt x="29" y="76"/>
                        <a:pt x="29" y="76"/>
                      </a:cubicBezTo>
                      <a:cubicBezTo>
                        <a:pt x="29" y="77"/>
                        <a:pt x="29" y="77"/>
                        <a:pt x="29" y="77"/>
                      </a:cubicBezTo>
                      <a:cubicBezTo>
                        <a:pt x="29" y="78"/>
                        <a:pt x="29" y="78"/>
                        <a:pt x="29" y="78"/>
                      </a:cubicBezTo>
                      <a:cubicBezTo>
                        <a:pt x="29" y="79"/>
                        <a:pt x="29" y="79"/>
                        <a:pt x="29" y="79"/>
                      </a:cubicBezTo>
                      <a:cubicBezTo>
                        <a:pt x="28" y="80"/>
                        <a:pt x="28" y="80"/>
                        <a:pt x="28" y="80"/>
                      </a:cubicBezTo>
                      <a:cubicBezTo>
                        <a:pt x="29" y="81"/>
                        <a:pt x="29" y="81"/>
                        <a:pt x="29" y="81"/>
                      </a:cubicBezTo>
                      <a:cubicBezTo>
                        <a:pt x="29" y="82"/>
                        <a:pt x="29" y="82"/>
                        <a:pt x="29" y="82"/>
                      </a:cubicBezTo>
                      <a:cubicBezTo>
                        <a:pt x="29" y="82"/>
                        <a:pt x="29" y="82"/>
                        <a:pt x="29" y="82"/>
                      </a:cubicBezTo>
                      <a:cubicBezTo>
                        <a:pt x="29" y="83"/>
                        <a:pt x="29" y="83"/>
                        <a:pt x="29" y="83"/>
                      </a:cubicBezTo>
                      <a:cubicBezTo>
                        <a:pt x="29" y="83"/>
                        <a:pt x="29" y="83"/>
                        <a:pt x="29" y="83"/>
                      </a:cubicBezTo>
                      <a:cubicBezTo>
                        <a:pt x="29" y="84"/>
                        <a:pt x="29" y="84"/>
                        <a:pt x="29" y="84"/>
                      </a:cubicBezTo>
                      <a:cubicBezTo>
                        <a:pt x="29" y="84"/>
                        <a:pt x="29" y="84"/>
                        <a:pt x="29" y="84"/>
                      </a:cubicBezTo>
                      <a:cubicBezTo>
                        <a:pt x="29" y="85"/>
                        <a:pt x="29" y="85"/>
                        <a:pt x="29" y="85"/>
                      </a:cubicBezTo>
                      <a:cubicBezTo>
                        <a:pt x="30" y="85"/>
                        <a:pt x="30" y="85"/>
                        <a:pt x="30" y="85"/>
                      </a:cubicBezTo>
                      <a:cubicBezTo>
                        <a:pt x="30" y="85"/>
                        <a:pt x="30" y="85"/>
                        <a:pt x="30" y="85"/>
                      </a:cubicBezTo>
                      <a:cubicBezTo>
                        <a:pt x="30" y="86"/>
                        <a:pt x="30" y="86"/>
                        <a:pt x="30" y="86"/>
                      </a:cubicBezTo>
                      <a:cubicBezTo>
                        <a:pt x="30" y="87"/>
                        <a:pt x="30" y="87"/>
                        <a:pt x="30" y="87"/>
                      </a:cubicBezTo>
                      <a:cubicBezTo>
                        <a:pt x="30" y="87"/>
                        <a:pt x="30" y="87"/>
                        <a:pt x="30" y="87"/>
                      </a:cubicBezTo>
                      <a:cubicBezTo>
                        <a:pt x="31" y="88"/>
                        <a:pt x="31" y="88"/>
                        <a:pt x="31" y="88"/>
                      </a:cubicBezTo>
                      <a:cubicBezTo>
                        <a:pt x="31" y="88"/>
                        <a:pt x="31" y="88"/>
                        <a:pt x="31" y="88"/>
                      </a:cubicBezTo>
                      <a:cubicBezTo>
                        <a:pt x="31" y="88"/>
                        <a:pt x="31" y="88"/>
                        <a:pt x="31" y="88"/>
                      </a:cubicBezTo>
                      <a:cubicBezTo>
                        <a:pt x="32" y="89"/>
                        <a:pt x="32" y="89"/>
                        <a:pt x="32" y="89"/>
                      </a:cubicBezTo>
                      <a:cubicBezTo>
                        <a:pt x="35" y="89"/>
                        <a:pt x="35" y="89"/>
                        <a:pt x="35" y="89"/>
                      </a:cubicBezTo>
                      <a:cubicBezTo>
                        <a:pt x="35" y="89"/>
                        <a:pt x="35" y="89"/>
                        <a:pt x="35" y="89"/>
                      </a:cubicBezTo>
                      <a:cubicBezTo>
                        <a:pt x="36" y="89"/>
                        <a:pt x="36" y="89"/>
                        <a:pt x="36" y="89"/>
                      </a:cubicBezTo>
                      <a:cubicBezTo>
                        <a:pt x="36" y="89"/>
                        <a:pt x="36" y="89"/>
                        <a:pt x="36" y="89"/>
                      </a:cubicBezTo>
                      <a:cubicBezTo>
                        <a:pt x="36" y="89"/>
                        <a:pt x="36" y="89"/>
                        <a:pt x="36" y="89"/>
                      </a:cubicBezTo>
                      <a:cubicBezTo>
                        <a:pt x="37" y="90"/>
                        <a:pt x="37" y="90"/>
                        <a:pt x="37" y="90"/>
                      </a:cubicBezTo>
                      <a:cubicBezTo>
                        <a:pt x="37" y="90"/>
                        <a:pt x="37" y="90"/>
                        <a:pt x="37" y="90"/>
                      </a:cubicBezTo>
                      <a:cubicBezTo>
                        <a:pt x="37" y="91"/>
                        <a:pt x="37" y="91"/>
                        <a:pt x="37" y="91"/>
                      </a:cubicBezTo>
                      <a:cubicBezTo>
                        <a:pt x="37" y="91"/>
                        <a:pt x="37" y="91"/>
                        <a:pt x="37" y="91"/>
                      </a:cubicBezTo>
                      <a:cubicBezTo>
                        <a:pt x="37" y="91"/>
                        <a:pt x="37" y="91"/>
                        <a:pt x="37" y="91"/>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51" y="91"/>
                        <a:pt x="65" y="90"/>
                        <a:pt x="79" y="88"/>
                      </a:cubicBezTo>
                      <a:cubicBezTo>
                        <a:pt x="78" y="87"/>
                        <a:pt x="78" y="87"/>
                        <a:pt x="78" y="87"/>
                      </a:cubicBezTo>
                      <a:cubicBezTo>
                        <a:pt x="78" y="87"/>
                        <a:pt x="78" y="87"/>
                        <a:pt x="78" y="87"/>
                      </a:cubicBezTo>
                      <a:cubicBezTo>
                        <a:pt x="79" y="86"/>
                        <a:pt x="79" y="86"/>
                        <a:pt x="79" y="86"/>
                      </a:cubicBezTo>
                      <a:cubicBezTo>
                        <a:pt x="79" y="86"/>
                        <a:pt x="79" y="86"/>
                        <a:pt x="79" y="86"/>
                      </a:cubicBezTo>
                      <a:cubicBezTo>
                        <a:pt x="78" y="86"/>
                        <a:pt x="78" y="86"/>
                        <a:pt x="78" y="86"/>
                      </a:cubicBezTo>
                      <a:cubicBezTo>
                        <a:pt x="78" y="86"/>
                        <a:pt x="78" y="86"/>
                        <a:pt x="78" y="86"/>
                      </a:cubicBezTo>
                      <a:cubicBezTo>
                        <a:pt x="78" y="85"/>
                        <a:pt x="78" y="85"/>
                        <a:pt x="78" y="85"/>
                      </a:cubicBezTo>
                      <a:cubicBezTo>
                        <a:pt x="78" y="85"/>
                        <a:pt x="78" y="85"/>
                        <a:pt x="78" y="85"/>
                      </a:cubicBezTo>
                      <a:cubicBezTo>
                        <a:pt x="78" y="85"/>
                        <a:pt x="78" y="85"/>
                        <a:pt x="78" y="85"/>
                      </a:cubicBezTo>
                      <a:cubicBezTo>
                        <a:pt x="79" y="84"/>
                        <a:pt x="79" y="84"/>
                        <a:pt x="79" y="84"/>
                      </a:cubicBezTo>
                      <a:cubicBezTo>
                        <a:pt x="79" y="83"/>
                        <a:pt x="79" y="83"/>
                        <a:pt x="79" y="83"/>
                      </a:cubicBezTo>
                      <a:cubicBezTo>
                        <a:pt x="79" y="82"/>
                        <a:pt x="79" y="82"/>
                        <a:pt x="79" y="82"/>
                      </a:cubicBezTo>
                      <a:cubicBezTo>
                        <a:pt x="78" y="82"/>
                        <a:pt x="78" y="82"/>
                        <a:pt x="78" y="82"/>
                      </a:cubicBezTo>
                      <a:cubicBezTo>
                        <a:pt x="78" y="81"/>
                        <a:pt x="78" y="81"/>
                        <a:pt x="78" y="81"/>
                      </a:cubicBezTo>
                      <a:cubicBezTo>
                        <a:pt x="77" y="81"/>
                        <a:pt x="77" y="81"/>
                        <a:pt x="77" y="81"/>
                      </a:cubicBezTo>
                      <a:cubicBezTo>
                        <a:pt x="77" y="81"/>
                        <a:pt x="77" y="81"/>
                        <a:pt x="77" y="81"/>
                      </a:cubicBezTo>
                      <a:cubicBezTo>
                        <a:pt x="77" y="79"/>
                        <a:pt x="77" y="79"/>
                        <a:pt x="77" y="79"/>
                      </a:cubicBezTo>
                      <a:cubicBezTo>
                        <a:pt x="77" y="79"/>
                        <a:pt x="77" y="79"/>
                        <a:pt x="77" y="79"/>
                      </a:cubicBezTo>
                      <a:cubicBezTo>
                        <a:pt x="77" y="78"/>
                        <a:pt x="77" y="78"/>
                        <a:pt x="77" y="78"/>
                      </a:cubicBezTo>
                      <a:cubicBezTo>
                        <a:pt x="76" y="78"/>
                        <a:pt x="76" y="78"/>
                        <a:pt x="76" y="78"/>
                      </a:cubicBezTo>
                      <a:cubicBezTo>
                        <a:pt x="76" y="78"/>
                        <a:pt x="76" y="78"/>
                        <a:pt x="76" y="78"/>
                      </a:cubicBezTo>
                      <a:cubicBezTo>
                        <a:pt x="76" y="78"/>
                        <a:pt x="76" y="78"/>
                        <a:pt x="76" y="78"/>
                      </a:cubicBezTo>
                      <a:cubicBezTo>
                        <a:pt x="76" y="77"/>
                        <a:pt x="76" y="77"/>
                        <a:pt x="76" y="77"/>
                      </a:cubicBezTo>
                      <a:cubicBezTo>
                        <a:pt x="76" y="77"/>
                        <a:pt x="76" y="77"/>
                        <a:pt x="76" y="77"/>
                      </a:cubicBezTo>
                      <a:cubicBezTo>
                        <a:pt x="76" y="76"/>
                        <a:pt x="76" y="76"/>
                        <a:pt x="76" y="76"/>
                      </a:cubicBezTo>
                      <a:cubicBezTo>
                        <a:pt x="76" y="76"/>
                        <a:pt x="76" y="76"/>
                        <a:pt x="76" y="76"/>
                      </a:cubicBezTo>
                      <a:cubicBezTo>
                        <a:pt x="76" y="76"/>
                        <a:pt x="76" y="76"/>
                        <a:pt x="76" y="76"/>
                      </a:cubicBezTo>
                      <a:cubicBezTo>
                        <a:pt x="76" y="76"/>
                        <a:pt x="76" y="76"/>
                        <a:pt x="76" y="76"/>
                      </a:cubicBezTo>
                      <a:cubicBezTo>
                        <a:pt x="76" y="75"/>
                        <a:pt x="76" y="75"/>
                        <a:pt x="76" y="75"/>
                      </a:cubicBezTo>
                      <a:cubicBezTo>
                        <a:pt x="76" y="75"/>
                        <a:pt x="76" y="75"/>
                        <a:pt x="76" y="75"/>
                      </a:cubicBezTo>
                      <a:cubicBezTo>
                        <a:pt x="76" y="75"/>
                        <a:pt x="76" y="75"/>
                        <a:pt x="76" y="75"/>
                      </a:cubicBezTo>
                      <a:cubicBezTo>
                        <a:pt x="76" y="74"/>
                        <a:pt x="76" y="74"/>
                        <a:pt x="76" y="74"/>
                      </a:cubicBezTo>
                      <a:cubicBezTo>
                        <a:pt x="76" y="74"/>
                        <a:pt x="76" y="74"/>
                        <a:pt x="76" y="74"/>
                      </a:cubicBezTo>
                      <a:cubicBezTo>
                        <a:pt x="76" y="74"/>
                        <a:pt x="76" y="74"/>
                        <a:pt x="76" y="74"/>
                      </a:cubicBezTo>
                      <a:cubicBezTo>
                        <a:pt x="76" y="73"/>
                        <a:pt x="76" y="73"/>
                        <a:pt x="76" y="73"/>
                      </a:cubicBezTo>
                      <a:cubicBezTo>
                        <a:pt x="76" y="72"/>
                        <a:pt x="76" y="72"/>
                        <a:pt x="76" y="72"/>
                      </a:cubicBezTo>
                      <a:cubicBezTo>
                        <a:pt x="76" y="71"/>
                        <a:pt x="76" y="71"/>
                        <a:pt x="76" y="71"/>
                      </a:cubicBezTo>
                      <a:cubicBezTo>
                        <a:pt x="77" y="69"/>
                        <a:pt x="77" y="69"/>
                        <a:pt x="77" y="69"/>
                      </a:cubicBezTo>
                      <a:cubicBezTo>
                        <a:pt x="77" y="68"/>
                        <a:pt x="77" y="68"/>
                        <a:pt x="77" y="68"/>
                      </a:cubicBezTo>
                      <a:cubicBezTo>
                        <a:pt x="76" y="68"/>
                        <a:pt x="76" y="68"/>
                        <a:pt x="76" y="68"/>
                      </a:cubicBezTo>
                      <a:cubicBezTo>
                        <a:pt x="76" y="67"/>
                        <a:pt x="76" y="67"/>
                        <a:pt x="76" y="67"/>
                      </a:cubicBezTo>
                      <a:cubicBezTo>
                        <a:pt x="77" y="67"/>
                        <a:pt x="77" y="67"/>
                        <a:pt x="77" y="67"/>
                      </a:cubicBezTo>
                      <a:cubicBezTo>
                        <a:pt x="77" y="65"/>
                        <a:pt x="77" y="65"/>
                        <a:pt x="77" y="65"/>
                      </a:cubicBezTo>
                      <a:cubicBezTo>
                        <a:pt x="78" y="64"/>
                        <a:pt x="78" y="64"/>
                        <a:pt x="78" y="64"/>
                      </a:cubicBezTo>
                      <a:cubicBezTo>
                        <a:pt x="77" y="64"/>
                        <a:pt x="77" y="64"/>
                        <a:pt x="77" y="64"/>
                      </a:cubicBezTo>
                      <a:cubicBezTo>
                        <a:pt x="77" y="64"/>
                        <a:pt x="77" y="64"/>
                        <a:pt x="77" y="64"/>
                      </a:cubicBezTo>
                      <a:cubicBezTo>
                        <a:pt x="77" y="64"/>
                        <a:pt x="77" y="64"/>
                        <a:pt x="77" y="64"/>
                      </a:cubicBezTo>
                      <a:cubicBezTo>
                        <a:pt x="77" y="63"/>
                        <a:pt x="77" y="63"/>
                        <a:pt x="77" y="63"/>
                      </a:cubicBezTo>
                      <a:cubicBezTo>
                        <a:pt x="77" y="63"/>
                        <a:pt x="77" y="63"/>
                        <a:pt x="77" y="63"/>
                      </a:cubicBezTo>
                      <a:cubicBezTo>
                        <a:pt x="77" y="63"/>
                        <a:pt x="77" y="63"/>
                        <a:pt x="77" y="63"/>
                      </a:cubicBezTo>
                      <a:cubicBezTo>
                        <a:pt x="77" y="63"/>
                        <a:pt x="77" y="63"/>
                        <a:pt x="77" y="63"/>
                      </a:cubicBezTo>
                      <a:cubicBezTo>
                        <a:pt x="77" y="63"/>
                        <a:pt x="77" y="63"/>
                        <a:pt x="77" y="63"/>
                      </a:cubicBezTo>
                      <a:cubicBezTo>
                        <a:pt x="77" y="62"/>
                        <a:pt x="77" y="62"/>
                        <a:pt x="77" y="62"/>
                      </a:cubicBezTo>
                      <a:cubicBezTo>
                        <a:pt x="77" y="62"/>
                        <a:pt x="77" y="62"/>
                        <a:pt x="77" y="62"/>
                      </a:cubicBezTo>
                      <a:cubicBezTo>
                        <a:pt x="77" y="62"/>
                        <a:pt x="77" y="62"/>
                        <a:pt x="77" y="62"/>
                      </a:cubicBezTo>
                      <a:cubicBezTo>
                        <a:pt x="77" y="61"/>
                        <a:pt x="77" y="61"/>
                        <a:pt x="77" y="61"/>
                      </a:cubicBezTo>
                      <a:cubicBezTo>
                        <a:pt x="77" y="60"/>
                        <a:pt x="77" y="60"/>
                        <a:pt x="77" y="60"/>
                      </a:cubicBezTo>
                      <a:cubicBezTo>
                        <a:pt x="77" y="60"/>
                        <a:pt x="77" y="60"/>
                        <a:pt x="77" y="60"/>
                      </a:cubicBezTo>
                      <a:cubicBezTo>
                        <a:pt x="77" y="59"/>
                        <a:pt x="77" y="59"/>
                        <a:pt x="77" y="59"/>
                      </a:cubicBezTo>
                      <a:cubicBezTo>
                        <a:pt x="77" y="59"/>
                        <a:pt x="77" y="59"/>
                        <a:pt x="77" y="59"/>
                      </a:cubicBezTo>
                      <a:cubicBezTo>
                        <a:pt x="77" y="58"/>
                        <a:pt x="77" y="58"/>
                        <a:pt x="77" y="58"/>
                      </a:cubicBezTo>
                      <a:cubicBezTo>
                        <a:pt x="77" y="58"/>
                        <a:pt x="77" y="58"/>
                        <a:pt x="77" y="58"/>
                      </a:cubicBezTo>
                      <a:cubicBezTo>
                        <a:pt x="78" y="56"/>
                        <a:pt x="78" y="56"/>
                        <a:pt x="78" y="56"/>
                      </a:cubicBezTo>
                      <a:cubicBezTo>
                        <a:pt x="78" y="56"/>
                        <a:pt x="78" y="56"/>
                        <a:pt x="78" y="56"/>
                      </a:cubicBezTo>
                      <a:cubicBezTo>
                        <a:pt x="78" y="56"/>
                        <a:pt x="78" y="56"/>
                        <a:pt x="78" y="56"/>
                      </a:cubicBezTo>
                      <a:cubicBezTo>
                        <a:pt x="79" y="55"/>
                        <a:pt x="79" y="55"/>
                        <a:pt x="79" y="55"/>
                      </a:cubicBezTo>
                      <a:cubicBezTo>
                        <a:pt x="79" y="55"/>
                        <a:pt x="79" y="55"/>
                        <a:pt x="79" y="55"/>
                      </a:cubicBezTo>
                      <a:cubicBezTo>
                        <a:pt x="79" y="54"/>
                        <a:pt x="79" y="54"/>
                        <a:pt x="79" y="54"/>
                      </a:cubicBezTo>
                      <a:cubicBezTo>
                        <a:pt x="79" y="54"/>
                        <a:pt x="79" y="54"/>
                        <a:pt x="79" y="54"/>
                      </a:cubicBezTo>
                      <a:cubicBezTo>
                        <a:pt x="79" y="53"/>
                        <a:pt x="79" y="53"/>
                        <a:pt x="79" y="53"/>
                      </a:cubicBezTo>
                      <a:cubicBezTo>
                        <a:pt x="79" y="53"/>
                        <a:pt x="79" y="53"/>
                        <a:pt x="79" y="53"/>
                      </a:cubicBezTo>
                      <a:cubicBezTo>
                        <a:pt x="79" y="52"/>
                        <a:pt x="79" y="52"/>
                        <a:pt x="79" y="52"/>
                      </a:cubicBezTo>
                      <a:cubicBezTo>
                        <a:pt x="78" y="52"/>
                        <a:pt x="78" y="52"/>
                        <a:pt x="78" y="52"/>
                      </a:cubicBezTo>
                      <a:cubicBezTo>
                        <a:pt x="78" y="52"/>
                        <a:pt x="78" y="52"/>
                        <a:pt x="78" y="52"/>
                      </a:cubicBezTo>
                      <a:cubicBezTo>
                        <a:pt x="78" y="51"/>
                        <a:pt x="78" y="51"/>
                        <a:pt x="78" y="51"/>
                      </a:cubicBezTo>
                      <a:cubicBezTo>
                        <a:pt x="78" y="51"/>
                        <a:pt x="78" y="51"/>
                        <a:pt x="78" y="51"/>
                      </a:cubicBezTo>
                      <a:cubicBezTo>
                        <a:pt x="79" y="50"/>
                        <a:pt x="79" y="50"/>
                        <a:pt x="79" y="50"/>
                      </a:cubicBezTo>
                      <a:cubicBezTo>
                        <a:pt x="79" y="50"/>
                        <a:pt x="79" y="50"/>
                        <a:pt x="79" y="50"/>
                      </a:cubicBezTo>
                      <a:cubicBezTo>
                        <a:pt x="79" y="50"/>
                        <a:pt x="79" y="50"/>
                        <a:pt x="79" y="50"/>
                      </a:cubicBezTo>
                      <a:cubicBezTo>
                        <a:pt x="79" y="47"/>
                        <a:pt x="79" y="47"/>
                        <a:pt x="79" y="47"/>
                      </a:cubicBezTo>
                      <a:cubicBezTo>
                        <a:pt x="79" y="46"/>
                        <a:pt x="79" y="46"/>
                        <a:pt x="79" y="46"/>
                      </a:cubicBezTo>
                      <a:cubicBezTo>
                        <a:pt x="79" y="46"/>
                        <a:pt x="79" y="46"/>
                        <a:pt x="79" y="46"/>
                      </a:cubicBezTo>
                      <a:cubicBezTo>
                        <a:pt x="80" y="45"/>
                        <a:pt x="80" y="45"/>
                        <a:pt x="80" y="45"/>
                      </a:cubicBezTo>
                      <a:cubicBezTo>
                        <a:pt x="80" y="44"/>
                        <a:pt x="80" y="44"/>
                        <a:pt x="80" y="44"/>
                      </a:cubicBezTo>
                      <a:cubicBezTo>
                        <a:pt x="80" y="44"/>
                        <a:pt x="80" y="44"/>
                        <a:pt x="80" y="44"/>
                      </a:cubicBezTo>
                      <a:cubicBezTo>
                        <a:pt x="80" y="44"/>
                        <a:pt x="80" y="44"/>
                        <a:pt x="80" y="44"/>
                      </a:cubicBezTo>
                      <a:cubicBezTo>
                        <a:pt x="80" y="44"/>
                        <a:pt x="80" y="44"/>
                        <a:pt x="80" y="44"/>
                      </a:cubicBezTo>
                      <a:cubicBezTo>
                        <a:pt x="80" y="43"/>
                        <a:pt x="80" y="43"/>
                        <a:pt x="80" y="43"/>
                      </a:cubicBezTo>
                      <a:cubicBezTo>
                        <a:pt x="80" y="42"/>
                        <a:pt x="80" y="42"/>
                        <a:pt x="80" y="42"/>
                      </a:cubicBezTo>
                      <a:cubicBezTo>
                        <a:pt x="80" y="42"/>
                        <a:pt x="80" y="42"/>
                        <a:pt x="80" y="42"/>
                      </a:cubicBezTo>
                      <a:lnTo>
                        <a:pt x="80" y="41"/>
                      </a:lnTo>
                      <a:close/>
                      <a:moveTo>
                        <a:pt x="25" y="3"/>
                      </a:moveTo>
                      <a:cubicBezTo>
                        <a:pt x="25" y="3"/>
                        <a:pt x="25" y="3"/>
                        <a:pt x="25" y="3"/>
                      </a:cubicBezTo>
                      <a:cubicBezTo>
                        <a:pt x="25" y="3"/>
                        <a:pt x="25" y="3"/>
                        <a:pt x="25" y="3"/>
                      </a:cubicBezTo>
                      <a:cubicBezTo>
                        <a:pt x="26" y="3"/>
                        <a:pt x="26" y="3"/>
                        <a:pt x="26" y="3"/>
                      </a:cubicBezTo>
                      <a:cubicBezTo>
                        <a:pt x="25" y="2"/>
                        <a:pt x="25" y="2"/>
                        <a:pt x="25" y="2"/>
                      </a:cubicBezTo>
                      <a:cubicBezTo>
                        <a:pt x="25" y="2"/>
                        <a:pt x="25" y="2"/>
                        <a:pt x="25" y="2"/>
                      </a:cubicBezTo>
                      <a:cubicBezTo>
                        <a:pt x="25" y="3"/>
                        <a:pt x="25" y="3"/>
                        <a:pt x="25" y="3"/>
                      </a:cubicBezTo>
                      <a:cubicBezTo>
                        <a:pt x="25" y="3"/>
                        <a:pt x="25" y="3"/>
                        <a:pt x="25" y="3"/>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5" name="Freeform 340">
                  <a:extLst>
                    <a:ext uri="{FF2B5EF4-FFF2-40B4-BE49-F238E27FC236}">
                      <a16:creationId xmlns="" xmlns:a16="http://schemas.microsoft.com/office/drawing/2014/main" id="{0DFED785-90B2-4E1D-B1AA-FA31210B7519}"/>
                    </a:ext>
                  </a:extLst>
                </p:cNvPr>
                <p:cNvSpPr>
                  <a:spLocks/>
                </p:cNvSpPr>
                <p:nvPr/>
              </p:nvSpPr>
              <p:spPr bwMode="auto">
                <a:xfrm>
                  <a:off x="5162617" y="3542414"/>
                  <a:ext cx="576677" cy="361734"/>
                </a:xfrm>
                <a:custGeom>
                  <a:avLst/>
                  <a:gdLst>
                    <a:gd name="T0" fmla="*/ 110 w 110"/>
                    <a:gd name="T1" fmla="*/ 68 h 69"/>
                    <a:gd name="T2" fmla="*/ 110 w 110"/>
                    <a:gd name="T3" fmla="*/ 67 h 69"/>
                    <a:gd name="T4" fmla="*/ 110 w 110"/>
                    <a:gd name="T5" fmla="*/ 67 h 69"/>
                    <a:gd name="T6" fmla="*/ 110 w 110"/>
                    <a:gd name="T7" fmla="*/ 66 h 69"/>
                    <a:gd name="T8" fmla="*/ 110 w 110"/>
                    <a:gd name="T9" fmla="*/ 66 h 69"/>
                    <a:gd name="T10" fmla="*/ 109 w 110"/>
                    <a:gd name="T11" fmla="*/ 65 h 69"/>
                    <a:gd name="T12" fmla="*/ 108 w 110"/>
                    <a:gd name="T13" fmla="*/ 64 h 69"/>
                    <a:gd name="T14" fmla="*/ 108 w 110"/>
                    <a:gd name="T15" fmla="*/ 63 h 69"/>
                    <a:gd name="T16" fmla="*/ 109 w 110"/>
                    <a:gd name="T17" fmla="*/ 63 h 69"/>
                    <a:gd name="T18" fmla="*/ 109 w 110"/>
                    <a:gd name="T19" fmla="*/ 62 h 69"/>
                    <a:gd name="T20" fmla="*/ 109 w 110"/>
                    <a:gd name="T21" fmla="*/ 62 h 69"/>
                    <a:gd name="T22" fmla="*/ 109 w 110"/>
                    <a:gd name="T23" fmla="*/ 62 h 69"/>
                    <a:gd name="T24" fmla="*/ 109 w 110"/>
                    <a:gd name="T25" fmla="*/ 61 h 69"/>
                    <a:gd name="T26" fmla="*/ 110 w 110"/>
                    <a:gd name="T27" fmla="*/ 60 h 69"/>
                    <a:gd name="T28" fmla="*/ 110 w 110"/>
                    <a:gd name="T29" fmla="*/ 59 h 69"/>
                    <a:gd name="T30" fmla="*/ 110 w 110"/>
                    <a:gd name="T31" fmla="*/ 59 h 69"/>
                    <a:gd name="T32" fmla="*/ 110 w 110"/>
                    <a:gd name="T33" fmla="*/ 59 h 69"/>
                    <a:gd name="T34" fmla="*/ 110 w 110"/>
                    <a:gd name="T35" fmla="*/ 58 h 69"/>
                    <a:gd name="T36" fmla="*/ 110 w 110"/>
                    <a:gd name="T37" fmla="*/ 56 h 69"/>
                    <a:gd name="T38" fmla="*/ 110 w 110"/>
                    <a:gd name="T39" fmla="*/ 55 h 69"/>
                    <a:gd name="T40" fmla="*/ 110 w 110"/>
                    <a:gd name="T41" fmla="*/ 55 h 69"/>
                    <a:gd name="T42" fmla="*/ 109 w 110"/>
                    <a:gd name="T43" fmla="*/ 55 h 69"/>
                    <a:gd name="T44" fmla="*/ 109 w 110"/>
                    <a:gd name="T45" fmla="*/ 55 h 69"/>
                    <a:gd name="T46" fmla="*/ 109 w 110"/>
                    <a:gd name="T47" fmla="*/ 54 h 69"/>
                    <a:gd name="T48" fmla="*/ 109 w 110"/>
                    <a:gd name="T49" fmla="*/ 54 h 69"/>
                    <a:gd name="T50" fmla="*/ 109 w 110"/>
                    <a:gd name="T51" fmla="*/ 54 h 69"/>
                    <a:gd name="T52" fmla="*/ 109 w 110"/>
                    <a:gd name="T53" fmla="*/ 53 h 69"/>
                    <a:gd name="T54" fmla="*/ 109 w 110"/>
                    <a:gd name="T55" fmla="*/ 51 h 69"/>
                    <a:gd name="T56" fmla="*/ 108 w 110"/>
                    <a:gd name="T57" fmla="*/ 51 h 69"/>
                    <a:gd name="T58" fmla="*/ 108 w 110"/>
                    <a:gd name="T59" fmla="*/ 50 h 69"/>
                    <a:gd name="T60" fmla="*/ 108 w 110"/>
                    <a:gd name="T61" fmla="*/ 49 h 69"/>
                    <a:gd name="T62" fmla="*/ 109 w 110"/>
                    <a:gd name="T63" fmla="*/ 13 h 69"/>
                    <a:gd name="T64" fmla="*/ 108 w 110"/>
                    <a:gd name="T65" fmla="*/ 12 h 69"/>
                    <a:gd name="T66" fmla="*/ 107 w 110"/>
                    <a:gd name="T67" fmla="*/ 11 h 69"/>
                    <a:gd name="T68" fmla="*/ 105 w 110"/>
                    <a:gd name="T69" fmla="*/ 9 h 69"/>
                    <a:gd name="T70" fmla="*/ 103 w 110"/>
                    <a:gd name="T71" fmla="*/ 7 h 69"/>
                    <a:gd name="T72" fmla="*/ 104 w 110"/>
                    <a:gd name="T73" fmla="*/ 6 h 69"/>
                    <a:gd name="T74" fmla="*/ 106 w 110"/>
                    <a:gd name="T75" fmla="*/ 4 h 69"/>
                    <a:gd name="T76" fmla="*/ 107 w 110"/>
                    <a:gd name="T77" fmla="*/ 3 h 69"/>
                    <a:gd name="T78" fmla="*/ 107 w 110"/>
                    <a:gd name="T79" fmla="*/ 1 h 69"/>
                    <a:gd name="T80" fmla="*/ 13 w 110"/>
                    <a:gd name="T81" fmla="*/ 0 h 69"/>
                    <a:gd name="T82" fmla="*/ 1 w 110"/>
                    <a:gd name="T83" fmla="*/ 19 h 69"/>
                    <a:gd name="T84" fmla="*/ 81 w 110"/>
                    <a:gd name="T85" fmla="*/ 60 h 69"/>
                    <a:gd name="T86" fmla="*/ 83 w 110"/>
                    <a:gd name="T87" fmla="*/ 61 h 69"/>
                    <a:gd name="T88" fmla="*/ 87 w 110"/>
                    <a:gd name="T89" fmla="*/ 63 h 69"/>
                    <a:gd name="T90" fmla="*/ 88 w 110"/>
                    <a:gd name="T91" fmla="*/ 64 h 69"/>
                    <a:gd name="T92" fmla="*/ 89 w 110"/>
                    <a:gd name="T93" fmla="*/ 64 h 69"/>
                    <a:gd name="T94" fmla="*/ 90 w 110"/>
                    <a:gd name="T95" fmla="*/ 63 h 69"/>
                    <a:gd name="T96" fmla="*/ 90 w 110"/>
                    <a:gd name="T97" fmla="*/ 62 h 69"/>
                    <a:gd name="T98" fmla="*/ 92 w 110"/>
                    <a:gd name="T99" fmla="*/ 63 h 69"/>
                    <a:gd name="T100" fmla="*/ 94 w 110"/>
                    <a:gd name="T101" fmla="*/ 62 h 69"/>
                    <a:gd name="T102" fmla="*/ 99 w 110"/>
                    <a:gd name="T103" fmla="*/ 62 h 69"/>
                    <a:gd name="T104" fmla="*/ 100 w 110"/>
                    <a:gd name="T105" fmla="*/ 63 h 69"/>
                    <a:gd name="T106" fmla="*/ 102 w 110"/>
                    <a:gd name="T107" fmla="*/ 64 h 69"/>
                    <a:gd name="T108" fmla="*/ 103 w 110"/>
                    <a:gd name="T109" fmla="*/ 64 h 69"/>
                    <a:gd name="T110" fmla="*/ 105 w 110"/>
                    <a:gd name="T111" fmla="*/ 65 h 69"/>
                    <a:gd name="T112" fmla="*/ 106 w 110"/>
                    <a:gd name="T113" fmla="*/ 65 h 69"/>
                    <a:gd name="T114" fmla="*/ 106 w 110"/>
                    <a:gd name="T115" fmla="*/ 66 h 69"/>
                    <a:gd name="T116" fmla="*/ 107 w 110"/>
                    <a:gd name="T117" fmla="*/ 66 h 69"/>
                    <a:gd name="T118" fmla="*/ 107 w 110"/>
                    <a:gd name="T119" fmla="*/ 66 h 69"/>
                    <a:gd name="T120" fmla="*/ 108 w 110"/>
                    <a:gd name="T121" fmla="*/ 68 h 69"/>
                    <a:gd name="T122" fmla="*/ 110 w 110"/>
                    <a:gd name="T123"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0" h="69">
                      <a:moveTo>
                        <a:pt x="110" y="68"/>
                      </a:moveTo>
                      <a:cubicBezTo>
                        <a:pt x="110" y="68"/>
                        <a:pt x="110" y="68"/>
                        <a:pt x="110" y="68"/>
                      </a:cubicBezTo>
                      <a:cubicBezTo>
                        <a:pt x="110" y="68"/>
                        <a:pt x="110" y="68"/>
                        <a:pt x="110" y="68"/>
                      </a:cubicBezTo>
                      <a:cubicBezTo>
                        <a:pt x="110" y="68"/>
                        <a:pt x="110" y="68"/>
                        <a:pt x="110" y="68"/>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09" y="66"/>
                        <a:pt x="109" y="66"/>
                        <a:pt x="109" y="66"/>
                      </a:cubicBezTo>
                      <a:cubicBezTo>
                        <a:pt x="109" y="65"/>
                        <a:pt x="109" y="65"/>
                        <a:pt x="109" y="65"/>
                      </a:cubicBezTo>
                      <a:cubicBezTo>
                        <a:pt x="109" y="65"/>
                        <a:pt x="109" y="65"/>
                        <a:pt x="109" y="65"/>
                      </a:cubicBezTo>
                      <a:cubicBezTo>
                        <a:pt x="108" y="65"/>
                        <a:pt x="108" y="65"/>
                        <a:pt x="108" y="65"/>
                      </a:cubicBezTo>
                      <a:cubicBezTo>
                        <a:pt x="108" y="65"/>
                        <a:pt x="108" y="65"/>
                        <a:pt x="108" y="65"/>
                      </a:cubicBezTo>
                      <a:cubicBezTo>
                        <a:pt x="108" y="64"/>
                        <a:pt x="108" y="64"/>
                        <a:pt x="108" y="64"/>
                      </a:cubicBezTo>
                      <a:cubicBezTo>
                        <a:pt x="108" y="64"/>
                        <a:pt x="108" y="64"/>
                        <a:pt x="108" y="64"/>
                      </a:cubicBezTo>
                      <a:cubicBezTo>
                        <a:pt x="108" y="64"/>
                        <a:pt x="108" y="64"/>
                        <a:pt x="108" y="64"/>
                      </a:cubicBezTo>
                      <a:cubicBezTo>
                        <a:pt x="108" y="64"/>
                        <a:pt x="108" y="64"/>
                        <a:pt x="108" y="64"/>
                      </a:cubicBezTo>
                      <a:cubicBezTo>
                        <a:pt x="108" y="63"/>
                        <a:pt x="108" y="63"/>
                        <a:pt x="108" y="63"/>
                      </a:cubicBezTo>
                      <a:cubicBezTo>
                        <a:pt x="108" y="63"/>
                        <a:pt x="108" y="63"/>
                        <a:pt x="108" y="63"/>
                      </a:cubicBezTo>
                      <a:cubicBezTo>
                        <a:pt x="108" y="63"/>
                        <a:pt x="108" y="63"/>
                        <a:pt x="108"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1"/>
                        <a:pt x="109" y="61"/>
                        <a:pt x="109" y="61"/>
                      </a:cubicBezTo>
                      <a:cubicBezTo>
                        <a:pt x="109" y="61"/>
                        <a:pt x="109" y="61"/>
                        <a:pt x="109" y="61"/>
                      </a:cubicBezTo>
                      <a:cubicBezTo>
                        <a:pt x="109" y="61"/>
                        <a:pt x="109" y="61"/>
                        <a:pt x="109" y="61"/>
                      </a:cubicBezTo>
                      <a:cubicBezTo>
                        <a:pt x="109" y="61"/>
                        <a:pt x="109" y="61"/>
                        <a:pt x="109" y="61"/>
                      </a:cubicBezTo>
                      <a:cubicBezTo>
                        <a:pt x="109" y="61"/>
                        <a:pt x="109" y="61"/>
                        <a:pt x="109" y="61"/>
                      </a:cubicBezTo>
                      <a:cubicBezTo>
                        <a:pt x="110" y="60"/>
                        <a:pt x="110" y="60"/>
                        <a:pt x="110" y="60"/>
                      </a:cubicBezTo>
                      <a:cubicBezTo>
                        <a:pt x="110" y="60"/>
                        <a:pt x="110" y="60"/>
                        <a:pt x="110" y="60"/>
                      </a:cubicBezTo>
                      <a:cubicBezTo>
                        <a:pt x="110" y="60"/>
                        <a:pt x="110" y="60"/>
                        <a:pt x="110" y="60"/>
                      </a:cubicBezTo>
                      <a:cubicBezTo>
                        <a:pt x="110" y="60"/>
                        <a:pt x="110" y="60"/>
                        <a:pt x="110" y="60"/>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0" y="57"/>
                        <a:pt x="110" y="57"/>
                        <a:pt x="110" y="57"/>
                      </a:cubicBezTo>
                      <a:cubicBezTo>
                        <a:pt x="110" y="57"/>
                        <a:pt x="110" y="57"/>
                        <a:pt x="110" y="57"/>
                      </a:cubicBezTo>
                      <a:cubicBezTo>
                        <a:pt x="110" y="56"/>
                        <a:pt x="110" y="56"/>
                        <a:pt x="110" y="56"/>
                      </a:cubicBezTo>
                      <a:cubicBezTo>
                        <a:pt x="110" y="56"/>
                        <a:pt x="110" y="56"/>
                        <a:pt x="110" y="56"/>
                      </a:cubicBezTo>
                      <a:cubicBezTo>
                        <a:pt x="110" y="56"/>
                        <a:pt x="110" y="56"/>
                        <a:pt x="110" y="56"/>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3"/>
                        <a:pt x="109" y="53"/>
                        <a:pt x="109" y="53"/>
                      </a:cubicBezTo>
                      <a:cubicBezTo>
                        <a:pt x="109" y="54"/>
                        <a:pt x="109" y="54"/>
                        <a:pt x="109" y="54"/>
                      </a:cubicBezTo>
                      <a:cubicBezTo>
                        <a:pt x="109" y="53"/>
                        <a:pt x="109" y="53"/>
                        <a:pt x="109" y="53"/>
                      </a:cubicBezTo>
                      <a:cubicBezTo>
                        <a:pt x="109" y="53"/>
                        <a:pt x="109" y="53"/>
                        <a:pt x="109" y="53"/>
                      </a:cubicBezTo>
                      <a:cubicBezTo>
                        <a:pt x="109" y="53"/>
                        <a:pt x="109" y="53"/>
                        <a:pt x="109" y="53"/>
                      </a:cubicBezTo>
                      <a:cubicBezTo>
                        <a:pt x="109" y="53"/>
                        <a:pt x="109" y="53"/>
                        <a:pt x="109" y="53"/>
                      </a:cubicBezTo>
                      <a:cubicBezTo>
                        <a:pt x="109" y="53"/>
                        <a:pt x="109" y="53"/>
                        <a:pt x="109" y="53"/>
                      </a:cubicBezTo>
                      <a:cubicBezTo>
                        <a:pt x="109" y="52"/>
                        <a:pt x="109" y="52"/>
                        <a:pt x="109" y="52"/>
                      </a:cubicBezTo>
                      <a:cubicBezTo>
                        <a:pt x="109" y="52"/>
                        <a:pt x="109" y="52"/>
                        <a:pt x="109" y="52"/>
                      </a:cubicBezTo>
                      <a:cubicBezTo>
                        <a:pt x="109" y="51"/>
                        <a:pt x="109" y="51"/>
                        <a:pt x="109" y="51"/>
                      </a:cubicBezTo>
                      <a:cubicBezTo>
                        <a:pt x="109" y="51"/>
                        <a:pt x="109" y="51"/>
                        <a:pt x="109" y="51"/>
                      </a:cubicBezTo>
                      <a:cubicBezTo>
                        <a:pt x="109" y="51"/>
                        <a:pt x="109" y="51"/>
                        <a:pt x="109" y="51"/>
                      </a:cubicBezTo>
                      <a:cubicBezTo>
                        <a:pt x="108" y="51"/>
                        <a:pt x="108" y="51"/>
                        <a:pt x="108" y="51"/>
                      </a:cubicBezTo>
                      <a:cubicBezTo>
                        <a:pt x="108" y="51"/>
                        <a:pt x="108" y="51"/>
                        <a:pt x="108" y="51"/>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49"/>
                        <a:pt x="108" y="49"/>
                        <a:pt x="108" y="49"/>
                      </a:cubicBezTo>
                      <a:cubicBezTo>
                        <a:pt x="108" y="49"/>
                        <a:pt x="108" y="49"/>
                        <a:pt x="108" y="49"/>
                      </a:cubicBezTo>
                      <a:cubicBezTo>
                        <a:pt x="110" y="49"/>
                        <a:pt x="110" y="49"/>
                        <a:pt x="110" y="49"/>
                      </a:cubicBezTo>
                      <a:cubicBezTo>
                        <a:pt x="110" y="37"/>
                        <a:pt x="109" y="25"/>
                        <a:pt x="109" y="13"/>
                      </a:cubicBezTo>
                      <a:cubicBezTo>
                        <a:pt x="109" y="13"/>
                        <a:pt x="109" y="13"/>
                        <a:pt x="109" y="13"/>
                      </a:cubicBezTo>
                      <a:cubicBezTo>
                        <a:pt x="109" y="13"/>
                        <a:pt x="109" y="13"/>
                        <a:pt x="109" y="13"/>
                      </a:cubicBezTo>
                      <a:cubicBezTo>
                        <a:pt x="109" y="13"/>
                        <a:pt x="109" y="13"/>
                        <a:pt x="109" y="13"/>
                      </a:cubicBezTo>
                      <a:cubicBezTo>
                        <a:pt x="109" y="12"/>
                        <a:pt x="109" y="12"/>
                        <a:pt x="109" y="12"/>
                      </a:cubicBezTo>
                      <a:cubicBezTo>
                        <a:pt x="108" y="12"/>
                        <a:pt x="108" y="12"/>
                        <a:pt x="108" y="12"/>
                      </a:cubicBezTo>
                      <a:cubicBezTo>
                        <a:pt x="108" y="12"/>
                        <a:pt x="108" y="12"/>
                        <a:pt x="108" y="12"/>
                      </a:cubicBezTo>
                      <a:cubicBezTo>
                        <a:pt x="108" y="12"/>
                        <a:pt x="108" y="12"/>
                        <a:pt x="108" y="12"/>
                      </a:cubicBezTo>
                      <a:cubicBezTo>
                        <a:pt x="107" y="11"/>
                        <a:pt x="107" y="11"/>
                        <a:pt x="107" y="11"/>
                      </a:cubicBezTo>
                      <a:cubicBezTo>
                        <a:pt x="107" y="11"/>
                        <a:pt x="107" y="11"/>
                        <a:pt x="107" y="11"/>
                      </a:cubicBezTo>
                      <a:cubicBezTo>
                        <a:pt x="106" y="11"/>
                        <a:pt x="106" y="11"/>
                        <a:pt x="106" y="11"/>
                      </a:cubicBezTo>
                      <a:cubicBezTo>
                        <a:pt x="105" y="11"/>
                        <a:pt x="105" y="11"/>
                        <a:pt x="105" y="11"/>
                      </a:cubicBezTo>
                      <a:cubicBezTo>
                        <a:pt x="105" y="10"/>
                        <a:pt x="105" y="10"/>
                        <a:pt x="105" y="10"/>
                      </a:cubicBezTo>
                      <a:cubicBezTo>
                        <a:pt x="105" y="9"/>
                        <a:pt x="105" y="9"/>
                        <a:pt x="105" y="9"/>
                      </a:cubicBezTo>
                      <a:cubicBezTo>
                        <a:pt x="104" y="9"/>
                        <a:pt x="104" y="9"/>
                        <a:pt x="104" y="9"/>
                      </a:cubicBezTo>
                      <a:cubicBezTo>
                        <a:pt x="104" y="8"/>
                        <a:pt x="104" y="8"/>
                        <a:pt x="104" y="8"/>
                      </a:cubicBezTo>
                      <a:cubicBezTo>
                        <a:pt x="103" y="7"/>
                        <a:pt x="103" y="7"/>
                        <a:pt x="103" y="7"/>
                      </a:cubicBezTo>
                      <a:cubicBezTo>
                        <a:pt x="103" y="7"/>
                        <a:pt x="103" y="7"/>
                        <a:pt x="103" y="7"/>
                      </a:cubicBezTo>
                      <a:cubicBezTo>
                        <a:pt x="103" y="6"/>
                        <a:pt x="103" y="6"/>
                        <a:pt x="103" y="6"/>
                      </a:cubicBezTo>
                      <a:cubicBezTo>
                        <a:pt x="103" y="6"/>
                        <a:pt x="103" y="6"/>
                        <a:pt x="103" y="6"/>
                      </a:cubicBezTo>
                      <a:cubicBezTo>
                        <a:pt x="104" y="6"/>
                        <a:pt x="104" y="6"/>
                        <a:pt x="104" y="6"/>
                      </a:cubicBezTo>
                      <a:cubicBezTo>
                        <a:pt x="104" y="6"/>
                        <a:pt x="104" y="6"/>
                        <a:pt x="104" y="6"/>
                      </a:cubicBezTo>
                      <a:cubicBezTo>
                        <a:pt x="104" y="5"/>
                        <a:pt x="104" y="5"/>
                        <a:pt x="104" y="5"/>
                      </a:cubicBezTo>
                      <a:cubicBezTo>
                        <a:pt x="105" y="5"/>
                        <a:pt x="105" y="5"/>
                        <a:pt x="105" y="5"/>
                      </a:cubicBezTo>
                      <a:cubicBezTo>
                        <a:pt x="106" y="5"/>
                        <a:pt x="106" y="5"/>
                        <a:pt x="106" y="5"/>
                      </a:cubicBezTo>
                      <a:cubicBezTo>
                        <a:pt x="106" y="4"/>
                        <a:pt x="106" y="4"/>
                        <a:pt x="106" y="4"/>
                      </a:cubicBezTo>
                      <a:cubicBezTo>
                        <a:pt x="106" y="4"/>
                        <a:pt x="106" y="4"/>
                        <a:pt x="106" y="4"/>
                      </a:cubicBezTo>
                      <a:cubicBezTo>
                        <a:pt x="106" y="4"/>
                        <a:pt x="106" y="4"/>
                        <a:pt x="106" y="4"/>
                      </a:cubicBezTo>
                      <a:cubicBezTo>
                        <a:pt x="106" y="4"/>
                        <a:pt x="106" y="4"/>
                        <a:pt x="106" y="4"/>
                      </a:cubicBezTo>
                      <a:cubicBezTo>
                        <a:pt x="107" y="3"/>
                        <a:pt x="107" y="3"/>
                        <a:pt x="107" y="3"/>
                      </a:cubicBezTo>
                      <a:cubicBezTo>
                        <a:pt x="107" y="2"/>
                        <a:pt x="107" y="2"/>
                        <a:pt x="107" y="2"/>
                      </a:cubicBezTo>
                      <a:cubicBezTo>
                        <a:pt x="107" y="2"/>
                        <a:pt x="107" y="2"/>
                        <a:pt x="107" y="2"/>
                      </a:cubicBezTo>
                      <a:cubicBezTo>
                        <a:pt x="107" y="1"/>
                        <a:pt x="107" y="1"/>
                        <a:pt x="107" y="1"/>
                      </a:cubicBezTo>
                      <a:cubicBezTo>
                        <a:pt x="107" y="1"/>
                        <a:pt x="107" y="1"/>
                        <a:pt x="107" y="1"/>
                      </a:cubicBezTo>
                      <a:cubicBezTo>
                        <a:pt x="107" y="1"/>
                        <a:pt x="107" y="1"/>
                        <a:pt x="107" y="1"/>
                      </a:cubicBezTo>
                      <a:cubicBezTo>
                        <a:pt x="107" y="1"/>
                        <a:pt x="107" y="1"/>
                        <a:pt x="107" y="1"/>
                      </a:cubicBezTo>
                      <a:cubicBezTo>
                        <a:pt x="107" y="0"/>
                        <a:pt x="107" y="0"/>
                        <a:pt x="107" y="0"/>
                      </a:cubicBezTo>
                      <a:cubicBezTo>
                        <a:pt x="76" y="1"/>
                        <a:pt x="45" y="1"/>
                        <a:pt x="13" y="0"/>
                      </a:cubicBezTo>
                      <a:cubicBezTo>
                        <a:pt x="10" y="0"/>
                        <a:pt x="6" y="0"/>
                        <a:pt x="2" y="0"/>
                      </a:cubicBezTo>
                      <a:cubicBezTo>
                        <a:pt x="2" y="6"/>
                        <a:pt x="1" y="13"/>
                        <a:pt x="1" y="19"/>
                      </a:cubicBezTo>
                      <a:cubicBezTo>
                        <a:pt x="1" y="19"/>
                        <a:pt x="1" y="19"/>
                        <a:pt x="1" y="19"/>
                      </a:cubicBezTo>
                      <a:cubicBezTo>
                        <a:pt x="1" y="19"/>
                        <a:pt x="1" y="19"/>
                        <a:pt x="1" y="19"/>
                      </a:cubicBezTo>
                      <a:cubicBezTo>
                        <a:pt x="1" y="32"/>
                        <a:pt x="0" y="46"/>
                        <a:pt x="0" y="59"/>
                      </a:cubicBezTo>
                      <a:cubicBezTo>
                        <a:pt x="27" y="60"/>
                        <a:pt x="54" y="60"/>
                        <a:pt x="81" y="60"/>
                      </a:cubicBezTo>
                      <a:cubicBezTo>
                        <a:pt x="81" y="60"/>
                        <a:pt x="81" y="60"/>
                        <a:pt x="81" y="60"/>
                      </a:cubicBezTo>
                      <a:cubicBezTo>
                        <a:pt x="81" y="60"/>
                        <a:pt x="81" y="60"/>
                        <a:pt x="81" y="60"/>
                      </a:cubicBezTo>
                      <a:cubicBezTo>
                        <a:pt x="81" y="60"/>
                        <a:pt x="81" y="60"/>
                        <a:pt x="81" y="60"/>
                      </a:cubicBezTo>
                      <a:cubicBezTo>
                        <a:pt x="83" y="61"/>
                        <a:pt x="83" y="61"/>
                        <a:pt x="83" y="61"/>
                      </a:cubicBezTo>
                      <a:cubicBezTo>
                        <a:pt x="83" y="61"/>
                        <a:pt x="83" y="61"/>
                        <a:pt x="83" y="61"/>
                      </a:cubicBezTo>
                      <a:cubicBezTo>
                        <a:pt x="83" y="61"/>
                        <a:pt x="83" y="61"/>
                        <a:pt x="83" y="61"/>
                      </a:cubicBezTo>
                      <a:cubicBezTo>
                        <a:pt x="83" y="61"/>
                        <a:pt x="83" y="61"/>
                        <a:pt x="83" y="61"/>
                      </a:cubicBezTo>
                      <a:cubicBezTo>
                        <a:pt x="84" y="62"/>
                        <a:pt x="84" y="62"/>
                        <a:pt x="84" y="62"/>
                      </a:cubicBezTo>
                      <a:cubicBezTo>
                        <a:pt x="84" y="62"/>
                        <a:pt x="84" y="62"/>
                        <a:pt x="84" y="62"/>
                      </a:cubicBezTo>
                      <a:cubicBezTo>
                        <a:pt x="87" y="63"/>
                        <a:pt x="87" y="63"/>
                        <a:pt x="87" y="63"/>
                      </a:cubicBezTo>
                      <a:cubicBezTo>
                        <a:pt x="87" y="63"/>
                        <a:pt x="87" y="63"/>
                        <a:pt x="87" y="63"/>
                      </a:cubicBezTo>
                      <a:cubicBezTo>
                        <a:pt x="87" y="64"/>
                        <a:pt x="87" y="64"/>
                        <a:pt x="87" y="64"/>
                      </a:cubicBezTo>
                      <a:cubicBezTo>
                        <a:pt x="87" y="64"/>
                        <a:pt x="87" y="64"/>
                        <a:pt x="87" y="64"/>
                      </a:cubicBezTo>
                      <a:cubicBezTo>
                        <a:pt x="88" y="64"/>
                        <a:pt x="88" y="64"/>
                        <a:pt x="88" y="64"/>
                      </a:cubicBezTo>
                      <a:cubicBezTo>
                        <a:pt x="88" y="64"/>
                        <a:pt x="88" y="64"/>
                        <a:pt x="88" y="64"/>
                      </a:cubicBezTo>
                      <a:cubicBezTo>
                        <a:pt x="89" y="64"/>
                        <a:pt x="89" y="64"/>
                        <a:pt x="89" y="64"/>
                      </a:cubicBezTo>
                      <a:cubicBezTo>
                        <a:pt x="89" y="64"/>
                        <a:pt x="89" y="64"/>
                        <a:pt x="89" y="64"/>
                      </a:cubicBezTo>
                      <a:cubicBezTo>
                        <a:pt x="89" y="64"/>
                        <a:pt x="89" y="64"/>
                        <a:pt x="89" y="64"/>
                      </a:cubicBezTo>
                      <a:cubicBezTo>
                        <a:pt x="89" y="64"/>
                        <a:pt x="89" y="64"/>
                        <a:pt x="89" y="64"/>
                      </a:cubicBezTo>
                      <a:cubicBezTo>
                        <a:pt x="89" y="64"/>
                        <a:pt x="89" y="64"/>
                        <a:pt x="89" y="64"/>
                      </a:cubicBezTo>
                      <a:cubicBezTo>
                        <a:pt x="90" y="63"/>
                        <a:pt x="90" y="63"/>
                        <a:pt x="90" y="63"/>
                      </a:cubicBezTo>
                      <a:cubicBezTo>
                        <a:pt x="90" y="63"/>
                        <a:pt x="90" y="63"/>
                        <a:pt x="90" y="63"/>
                      </a:cubicBezTo>
                      <a:cubicBezTo>
                        <a:pt x="90" y="63"/>
                        <a:pt x="90" y="63"/>
                        <a:pt x="90" y="63"/>
                      </a:cubicBezTo>
                      <a:cubicBezTo>
                        <a:pt x="90" y="62"/>
                        <a:pt x="90" y="62"/>
                        <a:pt x="90" y="62"/>
                      </a:cubicBezTo>
                      <a:cubicBezTo>
                        <a:pt x="90" y="62"/>
                        <a:pt x="90" y="62"/>
                        <a:pt x="90" y="62"/>
                      </a:cubicBezTo>
                      <a:cubicBezTo>
                        <a:pt x="90" y="62"/>
                        <a:pt x="90" y="62"/>
                        <a:pt x="90" y="62"/>
                      </a:cubicBezTo>
                      <a:cubicBezTo>
                        <a:pt x="91" y="62"/>
                        <a:pt x="91" y="62"/>
                        <a:pt x="91" y="62"/>
                      </a:cubicBezTo>
                      <a:cubicBezTo>
                        <a:pt x="92" y="62"/>
                        <a:pt x="92" y="62"/>
                        <a:pt x="92" y="62"/>
                      </a:cubicBezTo>
                      <a:cubicBezTo>
                        <a:pt x="92" y="62"/>
                        <a:pt x="92" y="62"/>
                        <a:pt x="92" y="62"/>
                      </a:cubicBezTo>
                      <a:cubicBezTo>
                        <a:pt x="92" y="63"/>
                        <a:pt x="92" y="63"/>
                        <a:pt x="92" y="63"/>
                      </a:cubicBezTo>
                      <a:cubicBezTo>
                        <a:pt x="93" y="63"/>
                        <a:pt x="93" y="63"/>
                        <a:pt x="93" y="63"/>
                      </a:cubicBezTo>
                      <a:cubicBezTo>
                        <a:pt x="93" y="63"/>
                        <a:pt x="93" y="63"/>
                        <a:pt x="93" y="63"/>
                      </a:cubicBezTo>
                      <a:cubicBezTo>
                        <a:pt x="94" y="62"/>
                        <a:pt x="94" y="62"/>
                        <a:pt x="94" y="62"/>
                      </a:cubicBezTo>
                      <a:cubicBezTo>
                        <a:pt x="94" y="62"/>
                        <a:pt x="94" y="62"/>
                        <a:pt x="94" y="62"/>
                      </a:cubicBezTo>
                      <a:cubicBezTo>
                        <a:pt x="95" y="62"/>
                        <a:pt x="95" y="62"/>
                        <a:pt x="95" y="62"/>
                      </a:cubicBezTo>
                      <a:cubicBezTo>
                        <a:pt x="95" y="62"/>
                        <a:pt x="95" y="62"/>
                        <a:pt x="95" y="62"/>
                      </a:cubicBezTo>
                      <a:cubicBezTo>
                        <a:pt x="98" y="62"/>
                        <a:pt x="98" y="62"/>
                        <a:pt x="98" y="62"/>
                      </a:cubicBezTo>
                      <a:cubicBezTo>
                        <a:pt x="99" y="62"/>
                        <a:pt x="99" y="62"/>
                        <a:pt x="99" y="62"/>
                      </a:cubicBezTo>
                      <a:cubicBezTo>
                        <a:pt x="99" y="62"/>
                        <a:pt x="99" y="62"/>
                        <a:pt x="99" y="62"/>
                      </a:cubicBezTo>
                      <a:cubicBezTo>
                        <a:pt x="99" y="62"/>
                        <a:pt x="99" y="62"/>
                        <a:pt x="99" y="62"/>
                      </a:cubicBezTo>
                      <a:cubicBezTo>
                        <a:pt x="100" y="63"/>
                        <a:pt x="100" y="63"/>
                        <a:pt x="100" y="63"/>
                      </a:cubicBezTo>
                      <a:cubicBezTo>
                        <a:pt x="100" y="63"/>
                        <a:pt x="100" y="63"/>
                        <a:pt x="100" y="63"/>
                      </a:cubicBezTo>
                      <a:cubicBezTo>
                        <a:pt x="100" y="64"/>
                        <a:pt x="100" y="64"/>
                        <a:pt x="100" y="64"/>
                      </a:cubicBezTo>
                      <a:cubicBezTo>
                        <a:pt x="101" y="64"/>
                        <a:pt x="101" y="64"/>
                        <a:pt x="101" y="64"/>
                      </a:cubicBezTo>
                      <a:cubicBezTo>
                        <a:pt x="101" y="64"/>
                        <a:pt x="101" y="64"/>
                        <a:pt x="101" y="64"/>
                      </a:cubicBezTo>
                      <a:cubicBezTo>
                        <a:pt x="102" y="64"/>
                        <a:pt x="102" y="64"/>
                        <a:pt x="102" y="64"/>
                      </a:cubicBezTo>
                      <a:cubicBezTo>
                        <a:pt x="102" y="64"/>
                        <a:pt x="102" y="64"/>
                        <a:pt x="102" y="64"/>
                      </a:cubicBezTo>
                      <a:cubicBezTo>
                        <a:pt x="102" y="64"/>
                        <a:pt x="102" y="64"/>
                        <a:pt x="102" y="64"/>
                      </a:cubicBezTo>
                      <a:cubicBezTo>
                        <a:pt x="103" y="64"/>
                        <a:pt x="103" y="64"/>
                        <a:pt x="103" y="64"/>
                      </a:cubicBezTo>
                      <a:cubicBezTo>
                        <a:pt x="103" y="64"/>
                        <a:pt x="103" y="64"/>
                        <a:pt x="103" y="64"/>
                      </a:cubicBezTo>
                      <a:cubicBezTo>
                        <a:pt x="103" y="64"/>
                        <a:pt x="103" y="64"/>
                        <a:pt x="103" y="64"/>
                      </a:cubicBezTo>
                      <a:cubicBezTo>
                        <a:pt x="103" y="64"/>
                        <a:pt x="103" y="64"/>
                        <a:pt x="103" y="64"/>
                      </a:cubicBezTo>
                      <a:cubicBezTo>
                        <a:pt x="104" y="64"/>
                        <a:pt x="104" y="64"/>
                        <a:pt x="104" y="64"/>
                      </a:cubicBezTo>
                      <a:cubicBezTo>
                        <a:pt x="105" y="65"/>
                        <a:pt x="105" y="65"/>
                        <a:pt x="105" y="65"/>
                      </a:cubicBezTo>
                      <a:cubicBezTo>
                        <a:pt x="105" y="65"/>
                        <a:pt x="105" y="65"/>
                        <a:pt x="105" y="65"/>
                      </a:cubicBezTo>
                      <a:cubicBezTo>
                        <a:pt x="105" y="65"/>
                        <a:pt x="105" y="65"/>
                        <a:pt x="105" y="65"/>
                      </a:cubicBezTo>
                      <a:cubicBezTo>
                        <a:pt x="105" y="65"/>
                        <a:pt x="105" y="65"/>
                        <a:pt x="105" y="65"/>
                      </a:cubicBezTo>
                      <a:cubicBezTo>
                        <a:pt x="106" y="65"/>
                        <a:pt x="106" y="65"/>
                        <a:pt x="106" y="65"/>
                      </a:cubicBezTo>
                      <a:cubicBezTo>
                        <a:pt x="106" y="65"/>
                        <a:pt x="106" y="65"/>
                        <a:pt x="106" y="65"/>
                      </a:cubicBezTo>
                      <a:cubicBezTo>
                        <a:pt x="106" y="66"/>
                        <a:pt x="106" y="66"/>
                        <a:pt x="106" y="66"/>
                      </a:cubicBezTo>
                      <a:cubicBezTo>
                        <a:pt x="106" y="66"/>
                        <a:pt x="106" y="66"/>
                        <a:pt x="106" y="66"/>
                      </a:cubicBezTo>
                      <a:cubicBezTo>
                        <a:pt x="106" y="66"/>
                        <a:pt x="106" y="66"/>
                        <a:pt x="106"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7"/>
                        <a:pt x="107" y="67"/>
                        <a:pt x="107" y="67"/>
                      </a:cubicBezTo>
                      <a:cubicBezTo>
                        <a:pt x="107" y="67"/>
                        <a:pt x="107" y="67"/>
                        <a:pt x="107" y="67"/>
                      </a:cubicBezTo>
                      <a:cubicBezTo>
                        <a:pt x="108" y="67"/>
                        <a:pt x="108" y="67"/>
                        <a:pt x="108" y="67"/>
                      </a:cubicBezTo>
                      <a:cubicBezTo>
                        <a:pt x="108" y="68"/>
                        <a:pt x="108" y="68"/>
                        <a:pt x="108" y="68"/>
                      </a:cubicBezTo>
                      <a:cubicBezTo>
                        <a:pt x="108" y="68"/>
                        <a:pt x="108" y="68"/>
                        <a:pt x="108" y="68"/>
                      </a:cubicBezTo>
                      <a:cubicBezTo>
                        <a:pt x="108" y="68"/>
                        <a:pt x="108" y="68"/>
                        <a:pt x="108" y="68"/>
                      </a:cubicBezTo>
                      <a:cubicBezTo>
                        <a:pt x="109" y="69"/>
                        <a:pt x="109" y="69"/>
                        <a:pt x="109" y="69"/>
                      </a:cubicBezTo>
                      <a:cubicBezTo>
                        <a:pt x="110" y="69"/>
                        <a:pt x="110" y="69"/>
                        <a:pt x="110" y="69"/>
                      </a:cubicBezTo>
                      <a:cubicBezTo>
                        <a:pt x="110" y="68"/>
                        <a:pt x="110" y="68"/>
                        <a:pt x="110" y="6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6" name="Freeform 345">
                  <a:extLst>
                    <a:ext uri="{FF2B5EF4-FFF2-40B4-BE49-F238E27FC236}">
                      <a16:creationId xmlns="" xmlns:a16="http://schemas.microsoft.com/office/drawing/2014/main" id="{803BC8EF-4548-48BF-9212-BC71B64385FE}"/>
                    </a:ext>
                  </a:extLst>
                </p:cNvPr>
                <p:cNvSpPr>
                  <a:spLocks/>
                </p:cNvSpPr>
                <p:nvPr/>
              </p:nvSpPr>
              <p:spPr bwMode="auto">
                <a:xfrm>
                  <a:off x="6651492" y="3830752"/>
                  <a:ext cx="346006" cy="393189"/>
                </a:xfrm>
                <a:custGeom>
                  <a:avLst/>
                  <a:gdLst>
                    <a:gd name="T0" fmla="*/ 65 w 66"/>
                    <a:gd name="T1" fmla="*/ 31 h 75"/>
                    <a:gd name="T2" fmla="*/ 65 w 66"/>
                    <a:gd name="T3" fmla="*/ 28 h 75"/>
                    <a:gd name="T4" fmla="*/ 65 w 66"/>
                    <a:gd name="T5" fmla="*/ 27 h 75"/>
                    <a:gd name="T6" fmla="*/ 57 w 66"/>
                    <a:gd name="T7" fmla="*/ 3 h 75"/>
                    <a:gd name="T8" fmla="*/ 50 w 66"/>
                    <a:gd name="T9" fmla="*/ 7 h 75"/>
                    <a:gd name="T10" fmla="*/ 44 w 66"/>
                    <a:gd name="T11" fmla="*/ 12 h 75"/>
                    <a:gd name="T12" fmla="*/ 38 w 66"/>
                    <a:gd name="T13" fmla="*/ 15 h 75"/>
                    <a:gd name="T14" fmla="*/ 34 w 66"/>
                    <a:gd name="T15" fmla="*/ 16 h 75"/>
                    <a:gd name="T16" fmla="*/ 32 w 66"/>
                    <a:gd name="T17" fmla="*/ 15 h 75"/>
                    <a:gd name="T18" fmla="*/ 32 w 66"/>
                    <a:gd name="T19" fmla="*/ 15 h 75"/>
                    <a:gd name="T20" fmla="*/ 30 w 66"/>
                    <a:gd name="T21" fmla="*/ 15 h 75"/>
                    <a:gd name="T22" fmla="*/ 27 w 66"/>
                    <a:gd name="T23" fmla="*/ 16 h 75"/>
                    <a:gd name="T24" fmla="*/ 27 w 66"/>
                    <a:gd name="T25" fmla="*/ 16 h 75"/>
                    <a:gd name="T26" fmla="*/ 29 w 66"/>
                    <a:gd name="T27" fmla="*/ 15 h 75"/>
                    <a:gd name="T28" fmla="*/ 31 w 66"/>
                    <a:gd name="T29" fmla="*/ 14 h 75"/>
                    <a:gd name="T30" fmla="*/ 29 w 66"/>
                    <a:gd name="T31" fmla="*/ 14 h 75"/>
                    <a:gd name="T32" fmla="*/ 29 w 66"/>
                    <a:gd name="T33" fmla="*/ 14 h 75"/>
                    <a:gd name="T34" fmla="*/ 26 w 66"/>
                    <a:gd name="T35" fmla="*/ 14 h 75"/>
                    <a:gd name="T36" fmla="*/ 22 w 66"/>
                    <a:gd name="T37" fmla="*/ 12 h 75"/>
                    <a:gd name="T38" fmla="*/ 19 w 66"/>
                    <a:gd name="T39" fmla="*/ 12 h 75"/>
                    <a:gd name="T40" fmla="*/ 8 w 66"/>
                    <a:gd name="T41" fmla="*/ 14 h 75"/>
                    <a:gd name="T42" fmla="*/ 1 w 66"/>
                    <a:gd name="T43" fmla="*/ 23 h 75"/>
                    <a:gd name="T44" fmla="*/ 8 w 66"/>
                    <a:gd name="T45" fmla="*/ 65 h 75"/>
                    <a:gd name="T46" fmla="*/ 12 w 66"/>
                    <a:gd name="T47" fmla="*/ 65 h 75"/>
                    <a:gd name="T48" fmla="*/ 14 w 66"/>
                    <a:gd name="T49" fmla="*/ 67 h 75"/>
                    <a:gd name="T50" fmla="*/ 16 w 66"/>
                    <a:gd name="T51" fmla="*/ 68 h 75"/>
                    <a:gd name="T52" fmla="*/ 19 w 66"/>
                    <a:gd name="T53" fmla="*/ 71 h 75"/>
                    <a:gd name="T54" fmla="*/ 22 w 66"/>
                    <a:gd name="T55" fmla="*/ 71 h 75"/>
                    <a:gd name="T56" fmla="*/ 26 w 66"/>
                    <a:gd name="T57" fmla="*/ 72 h 75"/>
                    <a:gd name="T58" fmla="*/ 28 w 66"/>
                    <a:gd name="T59" fmla="*/ 71 h 75"/>
                    <a:gd name="T60" fmla="*/ 31 w 66"/>
                    <a:gd name="T61" fmla="*/ 72 h 75"/>
                    <a:gd name="T62" fmla="*/ 33 w 66"/>
                    <a:gd name="T63" fmla="*/ 72 h 75"/>
                    <a:gd name="T64" fmla="*/ 34 w 66"/>
                    <a:gd name="T65" fmla="*/ 70 h 75"/>
                    <a:gd name="T66" fmla="*/ 37 w 66"/>
                    <a:gd name="T67" fmla="*/ 69 h 75"/>
                    <a:gd name="T68" fmla="*/ 39 w 66"/>
                    <a:gd name="T69" fmla="*/ 72 h 75"/>
                    <a:gd name="T70" fmla="*/ 42 w 66"/>
                    <a:gd name="T71" fmla="*/ 74 h 75"/>
                    <a:gd name="T72" fmla="*/ 46 w 66"/>
                    <a:gd name="T73" fmla="*/ 73 h 75"/>
                    <a:gd name="T74" fmla="*/ 48 w 66"/>
                    <a:gd name="T75" fmla="*/ 69 h 75"/>
                    <a:gd name="T76" fmla="*/ 47 w 66"/>
                    <a:gd name="T77" fmla="*/ 67 h 75"/>
                    <a:gd name="T78" fmla="*/ 48 w 66"/>
                    <a:gd name="T79" fmla="*/ 65 h 75"/>
                    <a:gd name="T80" fmla="*/ 49 w 66"/>
                    <a:gd name="T81" fmla="*/ 61 h 75"/>
                    <a:gd name="T82" fmla="*/ 51 w 66"/>
                    <a:gd name="T83" fmla="*/ 63 h 75"/>
                    <a:gd name="T84" fmla="*/ 51 w 66"/>
                    <a:gd name="T85" fmla="*/ 63 h 75"/>
                    <a:gd name="T86" fmla="*/ 52 w 66"/>
                    <a:gd name="T87" fmla="*/ 63 h 75"/>
                    <a:gd name="T88" fmla="*/ 53 w 66"/>
                    <a:gd name="T89" fmla="*/ 62 h 75"/>
                    <a:gd name="T90" fmla="*/ 52 w 66"/>
                    <a:gd name="T91" fmla="*/ 60 h 75"/>
                    <a:gd name="T92" fmla="*/ 53 w 66"/>
                    <a:gd name="T93" fmla="*/ 59 h 75"/>
                    <a:gd name="T94" fmla="*/ 53 w 66"/>
                    <a:gd name="T95" fmla="*/ 56 h 75"/>
                    <a:gd name="T96" fmla="*/ 55 w 66"/>
                    <a:gd name="T97" fmla="*/ 55 h 75"/>
                    <a:gd name="T98" fmla="*/ 57 w 66"/>
                    <a:gd name="T99" fmla="*/ 52 h 75"/>
                    <a:gd name="T100" fmla="*/ 59 w 66"/>
                    <a:gd name="T101" fmla="*/ 52 h 75"/>
                    <a:gd name="T102" fmla="*/ 61 w 66"/>
                    <a:gd name="T103" fmla="*/ 51 h 75"/>
                    <a:gd name="T104" fmla="*/ 64 w 66"/>
                    <a:gd name="T105" fmla="*/ 46 h 75"/>
                    <a:gd name="T106" fmla="*/ 64 w 66"/>
                    <a:gd name="T107" fmla="*/ 44 h 75"/>
                    <a:gd name="T108" fmla="*/ 64 w 66"/>
                    <a:gd name="T109" fmla="*/ 43 h 75"/>
                    <a:gd name="T110" fmla="*/ 64 w 66"/>
                    <a:gd name="T111" fmla="*/ 41 h 75"/>
                    <a:gd name="T112" fmla="*/ 65 w 66"/>
                    <a:gd name="T113" fmla="*/ 40 h 75"/>
                    <a:gd name="T114" fmla="*/ 65 w 66"/>
                    <a:gd name="T115" fmla="*/ 38 h 75"/>
                    <a:gd name="T116" fmla="*/ 65 w 66"/>
                    <a:gd name="T117" fmla="*/ 3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 h="75">
                      <a:moveTo>
                        <a:pt x="66" y="32"/>
                      </a:moveTo>
                      <a:cubicBezTo>
                        <a:pt x="66" y="32"/>
                        <a:pt x="66" y="32"/>
                        <a:pt x="66" y="32"/>
                      </a:cubicBezTo>
                      <a:cubicBezTo>
                        <a:pt x="66" y="31"/>
                        <a:pt x="66" y="31"/>
                        <a:pt x="66" y="31"/>
                      </a:cubicBezTo>
                      <a:cubicBezTo>
                        <a:pt x="66" y="31"/>
                        <a:pt x="66" y="31"/>
                        <a:pt x="66" y="31"/>
                      </a:cubicBezTo>
                      <a:cubicBezTo>
                        <a:pt x="66" y="31"/>
                        <a:pt x="66" y="31"/>
                        <a:pt x="66" y="31"/>
                      </a:cubicBezTo>
                      <a:cubicBezTo>
                        <a:pt x="66" y="31"/>
                        <a:pt x="66" y="31"/>
                        <a:pt x="66" y="31"/>
                      </a:cubicBezTo>
                      <a:cubicBezTo>
                        <a:pt x="65" y="31"/>
                        <a:pt x="65" y="31"/>
                        <a:pt x="65" y="31"/>
                      </a:cubicBezTo>
                      <a:cubicBezTo>
                        <a:pt x="65" y="31"/>
                        <a:pt x="65" y="31"/>
                        <a:pt x="65" y="31"/>
                      </a:cubicBezTo>
                      <a:cubicBezTo>
                        <a:pt x="65" y="31"/>
                        <a:pt x="65" y="31"/>
                        <a:pt x="65" y="31"/>
                      </a:cubicBezTo>
                      <a:cubicBezTo>
                        <a:pt x="66" y="30"/>
                        <a:pt x="66" y="30"/>
                        <a:pt x="66" y="30"/>
                      </a:cubicBezTo>
                      <a:cubicBezTo>
                        <a:pt x="66" y="30"/>
                        <a:pt x="66" y="30"/>
                        <a:pt x="66" y="30"/>
                      </a:cubicBezTo>
                      <a:cubicBezTo>
                        <a:pt x="65" y="29"/>
                        <a:pt x="65" y="29"/>
                        <a:pt x="65" y="29"/>
                      </a:cubicBezTo>
                      <a:cubicBezTo>
                        <a:pt x="65" y="29"/>
                        <a:pt x="65" y="29"/>
                        <a:pt x="65" y="29"/>
                      </a:cubicBezTo>
                      <a:cubicBezTo>
                        <a:pt x="65" y="28"/>
                        <a:pt x="65" y="28"/>
                        <a:pt x="65" y="28"/>
                      </a:cubicBezTo>
                      <a:cubicBezTo>
                        <a:pt x="64" y="28"/>
                        <a:pt x="64" y="28"/>
                        <a:pt x="64" y="28"/>
                      </a:cubicBezTo>
                      <a:cubicBezTo>
                        <a:pt x="64" y="27"/>
                        <a:pt x="64" y="27"/>
                        <a:pt x="64" y="27"/>
                      </a:cubicBezTo>
                      <a:cubicBezTo>
                        <a:pt x="64" y="27"/>
                        <a:pt x="64" y="27"/>
                        <a:pt x="64" y="27"/>
                      </a:cubicBezTo>
                      <a:cubicBezTo>
                        <a:pt x="64" y="27"/>
                        <a:pt x="64" y="27"/>
                        <a:pt x="64" y="27"/>
                      </a:cubicBezTo>
                      <a:cubicBezTo>
                        <a:pt x="65" y="27"/>
                        <a:pt x="65" y="27"/>
                        <a:pt x="65" y="27"/>
                      </a:cubicBezTo>
                      <a:cubicBezTo>
                        <a:pt x="65" y="26"/>
                        <a:pt x="65" y="26"/>
                        <a:pt x="65" y="26"/>
                      </a:cubicBezTo>
                      <a:cubicBezTo>
                        <a:pt x="65" y="27"/>
                        <a:pt x="65" y="27"/>
                        <a:pt x="65" y="27"/>
                      </a:cubicBezTo>
                      <a:cubicBezTo>
                        <a:pt x="66" y="26"/>
                        <a:pt x="66" y="26"/>
                        <a:pt x="66" y="26"/>
                      </a:cubicBezTo>
                      <a:cubicBezTo>
                        <a:pt x="66" y="26"/>
                        <a:pt x="66" y="26"/>
                        <a:pt x="66" y="26"/>
                      </a:cubicBezTo>
                      <a:cubicBezTo>
                        <a:pt x="65" y="17"/>
                        <a:pt x="63" y="9"/>
                        <a:pt x="61" y="0"/>
                      </a:cubicBezTo>
                      <a:cubicBezTo>
                        <a:pt x="58" y="2"/>
                        <a:pt x="58" y="2"/>
                        <a:pt x="58" y="2"/>
                      </a:cubicBezTo>
                      <a:cubicBezTo>
                        <a:pt x="57" y="2"/>
                        <a:pt x="57" y="2"/>
                        <a:pt x="57" y="2"/>
                      </a:cubicBezTo>
                      <a:cubicBezTo>
                        <a:pt x="57" y="2"/>
                        <a:pt x="57" y="2"/>
                        <a:pt x="57" y="2"/>
                      </a:cubicBezTo>
                      <a:cubicBezTo>
                        <a:pt x="57" y="3"/>
                        <a:pt x="57" y="3"/>
                        <a:pt x="57" y="3"/>
                      </a:cubicBezTo>
                      <a:cubicBezTo>
                        <a:pt x="57" y="3"/>
                        <a:pt x="57" y="3"/>
                        <a:pt x="57" y="3"/>
                      </a:cubicBezTo>
                      <a:cubicBezTo>
                        <a:pt x="56" y="3"/>
                        <a:pt x="56" y="3"/>
                        <a:pt x="56" y="3"/>
                      </a:cubicBezTo>
                      <a:cubicBezTo>
                        <a:pt x="56" y="3"/>
                        <a:pt x="56" y="3"/>
                        <a:pt x="56" y="3"/>
                      </a:cubicBezTo>
                      <a:cubicBezTo>
                        <a:pt x="56" y="3"/>
                        <a:pt x="56" y="3"/>
                        <a:pt x="56" y="3"/>
                      </a:cubicBezTo>
                      <a:cubicBezTo>
                        <a:pt x="56" y="3"/>
                        <a:pt x="56" y="3"/>
                        <a:pt x="56" y="3"/>
                      </a:cubicBezTo>
                      <a:cubicBezTo>
                        <a:pt x="55" y="4"/>
                        <a:pt x="55" y="4"/>
                        <a:pt x="55" y="4"/>
                      </a:cubicBezTo>
                      <a:cubicBezTo>
                        <a:pt x="50" y="7"/>
                        <a:pt x="50" y="7"/>
                        <a:pt x="50" y="7"/>
                      </a:cubicBezTo>
                      <a:cubicBezTo>
                        <a:pt x="46" y="12"/>
                        <a:pt x="46" y="12"/>
                        <a:pt x="46" y="12"/>
                      </a:cubicBezTo>
                      <a:cubicBezTo>
                        <a:pt x="46" y="12"/>
                        <a:pt x="46" y="12"/>
                        <a:pt x="46" y="12"/>
                      </a:cubicBezTo>
                      <a:cubicBezTo>
                        <a:pt x="45" y="12"/>
                        <a:pt x="45" y="12"/>
                        <a:pt x="45" y="12"/>
                      </a:cubicBezTo>
                      <a:cubicBezTo>
                        <a:pt x="45" y="13"/>
                        <a:pt x="45" y="13"/>
                        <a:pt x="45" y="13"/>
                      </a:cubicBezTo>
                      <a:cubicBezTo>
                        <a:pt x="44" y="12"/>
                        <a:pt x="44" y="12"/>
                        <a:pt x="44" y="12"/>
                      </a:cubicBezTo>
                      <a:cubicBezTo>
                        <a:pt x="44" y="12"/>
                        <a:pt x="44" y="12"/>
                        <a:pt x="44" y="12"/>
                      </a:cubicBezTo>
                      <a:cubicBezTo>
                        <a:pt x="44" y="12"/>
                        <a:pt x="44" y="12"/>
                        <a:pt x="44" y="12"/>
                      </a:cubicBezTo>
                      <a:cubicBezTo>
                        <a:pt x="44" y="13"/>
                        <a:pt x="44" y="13"/>
                        <a:pt x="44" y="13"/>
                      </a:cubicBezTo>
                      <a:cubicBezTo>
                        <a:pt x="44" y="13"/>
                        <a:pt x="44" y="13"/>
                        <a:pt x="44" y="13"/>
                      </a:cubicBezTo>
                      <a:cubicBezTo>
                        <a:pt x="43" y="13"/>
                        <a:pt x="43" y="13"/>
                        <a:pt x="43" y="13"/>
                      </a:cubicBezTo>
                      <a:cubicBezTo>
                        <a:pt x="41" y="13"/>
                        <a:pt x="41" y="13"/>
                        <a:pt x="41" y="13"/>
                      </a:cubicBezTo>
                      <a:cubicBezTo>
                        <a:pt x="41" y="13"/>
                        <a:pt x="41" y="13"/>
                        <a:pt x="41" y="13"/>
                      </a:cubicBezTo>
                      <a:cubicBezTo>
                        <a:pt x="39" y="14"/>
                        <a:pt x="39" y="14"/>
                        <a:pt x="39" y="14"/>
                      </a:cubicBezTo>
                      <a:cubicBezTo>
                        <a:pt x="38" y="15"/>
                        <a:pt x="38" y="15"/>
                        <a:pt x="38" y="15"/>
                      </a:cubicBezTo>
                      <a:cubicBezTo>
                        <a:pt x="37" y="15"/>
                        <a:pt x="37" y="15"/>
                        <a:pt x="37" y="15"/>
                      </a:cubicBezTo>
                      <a:cubicBezTo>
                        <a:pt x="36" y="15"/>
                        <a:pt x="36" y="15"/>
                        <a:pt x="36" y="15"/>
                      </a:cubicBezTo>
                      <a:cubicBezTo>
                        <a:pt x="36" y="15"/>
                        <a:pt x="36" y="15"/>
                        <a:pt x="36" y="15"/>
                      </a:cubicBezTo>
                      <a:cubicBezTo>
                        <a:pt x="36" y="16"/>
                        <a:pt x="36" y="16"/>
                        <a:pt x="36" y="16"/>
                      </a:cubicBezTo>
                      <a:cubicBezTo>
                        <a:pt x="35" y="16"/>
                        <a:pt x="35" y="16"/>
                        <a:pt x="35" y="16"/>
                      </a:cubicBezTo>
                      <a:cubicBezTo>
                        <a:pt x="35" y="16"/>
                        <a:pt x="35" y="16"/>
                        <a:pt x="35" y="16"/>
                      </a:cubicBezTo>
                      <a:cubicBezTo>
                        <a:pt x="34" y="16"/>
                        <a:pt x="34" y="16"/>
                        <a:pt x="34" y="16"/>
                      </a:cubicBezTo>
                      <a:cubicBezTo>
                        <a:pt x="34" y="16"/>
                        <a:pt x="34" y="16"/>
                        <a:pt x="34" y="16"/>
                      </a:cubicBezTo>
                      <a:cubicBezTo>
                        <a:pt x="33" y="15"/>
                        <a:pt x="33" y="15"/>
                        <a:pt x="33"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1" y="15"/>
                        <a:pt x="31" y="15"/>
                        <a:pt x="31" y="15"/>
                      </a:cubicBezTo>
                      <a:cubicBezTo>
                        <a:pt x="32" y="15"/>
                        <a:pt x="32" y="15"/>
                        <a:pt x="32" y="15"/>
                      </a:cubicBezTo>
                      <a:cubicBezTo>
                        <a:pt x="32" y="16"/>
                        <a:pt x="32" y="16"/>
                        <a:pt x="32" y="16"/>
                      </a:cubicBezTo>
                      <a:cubicBezTo>
                        <a:pt x="33" y="16"/>
                        <a:pt x="33" y="16"/>
                        <a:pt x="33" y="16"/>
                      </a:cubicBezTo>
                      <a:cubicBezTo>
                        <a:pt x="32" y="15"/>
                        <a:pt x="32" y="15"/>
                        <a:pt x="32" y="15"/>
                      </a:cubicBezTo>
                      <a:cubicBezTo>
                        <a:pt x="32" y="15"/>
                        <a:pt x="32" y="15"/>
                        <a:pt x="32" y="15"/>
                      </a:cubicBezTo>
                      <a:cubicBezTo>
                        <a:pt x="31" y="15"/>
                        <a:pt x="31" y="15"/>
                        <a:pt x="31" y="15"/>
                      </a:cubicBezTo>
                      <a:cubicBezTo>
                        <a:pt x="31" y="15"/>
                        <a:pt x="31" y="15"/>
                        <a:pt x="31" y="15"/>
                      </a:cubicBezTo>
                      <a:cubicBezTo>
                        <a:pt x="31" y="15"/>
                        <a:pt x="31" y="15"/>
                        <a:pt x="31" y="15"/>
                      </a:cubicBezTo>
                      <a:cubicBezTo>
                        <a:pt x="31" y="16"/>
                        <a:pt x="31" y="16"/>
                        <a:pt x="31" y="16"/>
                      </a:cubicBezTo>
                      <a:cubicBezTo>
                        <a:pt x="30" y="16"/>
                        <a:pt x="30" y="16"/>
                        <a:pt x="30" y="16"/>
                      </a:cubicBezTo>
                      <a:cubicBezTo>
                        <a:pt x="30" y="16"/>
                        <a:pt x="30" y="16"/>
                        <a:pt x="30" y="16"/>
                      </a:cubicBezTo>
                      <a:cubicBezTo>
                        <a:pt x="30" y="15"/>
                        <a:pt x="30" y="15"/>
                        <a:pt x="30" y="15"/>
                      </a:cubicBezTo>
                      <a:cubicBezTo>
                        <a:pt x="29" y="16"/>
                        <a:pt x="29" y="16"/>
                        <a:pt x="29" y="16"/>
                      </a:cubicBezTo>
                      <a:cubicBezTo>
                        <a:pt x="29" y="16"/>
                        <a:pt x="29" y="16"/>
                        <a:pt x="29" y="16"/>
                      </a:cubicBezTo>
                      <a:cubicBezTo>
                        <a:pt x="28" y="17"/>
                        <a:pt x="28" y="17"/>
                        <a:pt x="28" y="17"/>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5"/>
                        <a:pt x="27" y="15"/>
                        <a:pt x="27" y="15"/>
                      </a:cubicBezTo>
                      <a:cubicBezTo>
                        <a:pt x="28" y="15"/>
                        <a:pt x="28" y="15"/>
                        <a:pt x="28" y="15"/>
                      </a:cubicBezTo>
                      <a:cubicBezTo>
                        <a:pt x="28" y="15"/>
                        <a:pt x="28" y="15"/>
                        <a:pt x="28" y="15"/>
                      </a:cubicBezTo>
                      <a:cubicBezTo>
                        <a:pt x="28" y="15"/>
                        <a:pt x="28" y="15"/>
                        <a:pt x="28" y="15"/>
                      </a:cubicBezTo>
                      <a:cubicBezTo>
                        <a:pt x="29" y="15"/>
                        <a:pt x="29" y="15"/>
                        <a:pt x="29" y="15"/>
                      </a:cubicBezTo>
                      <a:cubicBezTo>
                        <a:pt x="29" y="15"/>
                        <a:pt x="29" y="15"/>
                        <a:pt x="29" y="15"/>
                      </a:cubicBezTo>
                      <a:cubicBezTo>
                        <a:pt x="29" y="15"/>
                        <a:pt x="29" y="15"/>
                        <a:pt x="29" y="15"/>
                      </a:cubicBezTo>
                      <a:cubicBezTo>
                        <a:pt x="30" y="15"/>
                        <a:pt x="30" y="15"/>
                        <a:pt x="30" y="15"/>
                      </a:cubicBezTo>
                      <a:cubicBezTo>
                        <a:pt x="30" y="15"/>
                        <a:pt x="30" y="15"/>
                        <a:pt x="30" y="15"/>
                      </a:cubicBezTo>
                      <a:cubicBezTo>
                        <a:pt x="31" y="14"/>
                        <a:pt x="31" y="14"/>
                        <a:pt x="31" y="14"/>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4"/>
                        <a:pt x="29" y="14"/>
                        <a:pt x="29" y="14"/>
                      </a:cubicBezTo>
                      <a:cubicBezTo>
                        <a:pt x="29" y="14"/>
                        <a:pt x="29" y="14"/>
                        <a:pt x="29" y="14"/>
                      </a:cubicBezTo>
                      <a:cubicBezTo>
                        <a:pt x="29" y="14"/>
                        <a:pt x="29" y="14"/>
                        <a:pt x="29" y="14"/>
                      </a:cubicBezTo>
                      <a:cubicBezTo>
                        <a:pt x="28" y="14"/>
                        <a:pt x="28" y="14"/>
                        <a:pt x="28" y="14"/>
                      </a:cubicBezTo>
                      <a:cubicBezTo>
                        <a:pt x="28" y="15"/>
                        <a:pt x="28" y="15"/>
                        <a:pt x="28" y="15"/>
                      </a:cubicBezTo>
                      <a:cubicBezTo>
                        <a:pt x="28" y="15"/>
                        <a:pt x="28" y="15"/>
                        <a:pt x="28" y="15"/>
                      </a:cubicBezTo>
                      <a:cubicBezTo>
                        <a:pt x="27" y="14"/>
                        <a:pt x="27" y="14"/>
                        <a:pt x="27" y="14"/>
                      </a:cubicBezTo>
                      <a:cubicBezTo>
                        <a:pt x="27" y="14"/>
                        <a:pt x="27" y="14"/>
                        <a:pt x="27" y="14"/>
                      </a:cubicBezTo>
                      <a:cubicBezTo>
                        <a:pt x="26" y="14"/>
                        <a:pt x="26" y="14"/>
                        <a:pt x="26" y="14"/>
                      </a:cubicBezTo>
                      <a:cubicBezTo>
                        <a:pt x="25" y="14"/>
                        <a:pt x="25" y="14"/>
                        <a:pt x="25" y="14"/>
                      </a:cubicBezTo>
                      <a:cubicBezTo>
                        <a:pt x="25" y="13"/>
                        <a:pt x="25" y="13"/>
                        <a:pt x="25" y="13"/>
                      </a:cubicBezTo>
                      <a:cubicBezTo>
                        <a:pt x="25" y="13"/>
                        <a:pt x="25" y="13"/>
                        <a:pt x="25" y="13"/>
                      </a:cubicBezTo>
                      <a:cubicBezTo>
                        <a:pt x="24" y="13"/>
                        <a:pt x="24" y="13"/>
                        <a:pt x="24" y="13"/>
                      </a:cubicBezTo>
                      <a:cubicBezTo>
                        <a:pt x="23" y="13"/>
                        <a:pt x="23" y="13"/>
                        <a:pt x="23" y="13"/>
                      </a:cubicBezTo>
                      <a:cubicBezTo>
                        <a:pt x="23" y="13"/>
                        <a:pt x="23" y="13"/>
                        <a:pt x="23" y="13"/>
                      </a:cubicBezTo>
                      <a:cubicBezTo>
                        <a:pt x="22" y="12"/>
                        <a:pt x="22" y="12"/>
                        <a:pt x="22"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19" y="12"/>
                        <a:pt x="19" y="12"/>
                        <a:pt x="19" y="12"/>
                      </a:cubicBezTo>
                      <a:cubicBezTo>
                        <a:pt x="19" y="12"/>
                        <a:pt x="19" y="12"/>
                        <a:pt x="19" y="12"/>
                      </a:cubicBezTo>
                      <a:cubicBezTo>
                        <a:pt x="19" y="12"/>
                        <a:pt x="19" y="12"/>
                        <a:pt x="19" y="12"/>
                      </a:cubicBezTo>
                      <a:cubicBezTo>
                        <a:pt x="18" y="12"/>
                        <a:pt x="18" y="12"/>
                        <a:pt x="18" y="12"/>
                      </a:cubicBezTo>
                      <a:cubicBezTo>
                        <a:pt x="17" y="12"/>
                        <a:pt x="17" y="12"/>
                        <a:pt x="17" y="12"/>
                      </a:cubicBezTo>
                      <a:cubicBezTo>
                        <a:pt x="15" y="13"/>
                        <a:pt x="14" y="13"/>
                        <a:pt x="13" y="13"/>
                      </a:cubicBezTo>
                      <a:cubicBezTo>
                        <a:pt x="12" y="13"/>
                        <a:pt x="11" y="13"/>
                        <a:pt x="11" y="13"/>
                      </a:cubicBezTo>
                      <a:cubicBezTo>
                        <a:pt x="9" y="14"/>
                        <a:pt x="9" y="14"/>
                        <a:pt x="9" y="14"/>
                      </a:cubicBezTo>
                      <a:cubicBezTo>
                        <a:pt x="8" y="14"/>
                        <a:pt x="8" y="14"/>
                        <a:pt x="8" y="14"/>
                      </a:cubicBezTo>
                      <a:cubicBezTo>
                        <a:pt x="7" y="14"/>
                        <a:pt x="7" y="14"/>
                        <a:pt x="7" y="14"/>
                      </a:cubicBezTo>
                      <a:cubicBezTo>
                        <a:pt x="6" y="14"/>
                        <a:pt x="6" y="14"/>
                        <a:pt x="6" y="14"/>
                      </a:cubicBezTo>
                      <a:cubicBezTo>
                        <a:pt x="4" y="15"/>
                        <a:pt x="4" y="15"/>
                        <a:pt x="4" y="15"/>
                      </a:cubicBezTo>
                      <a:cubicBezTo>
                        <a:pt x="4" y="15"/>
                        <a:pt x="3" y="15"/>
                        <a:pt x="2" y="15"/>
                      </a:cubicBezTo>
                      <a:cubicBezTo>
                        <a:pt x="1" y="15"/>
                        <a:pt x="0" y="15"/>
                        <a:pt x="0" y="15"/>
                      </a:cubicBezTo>
                      <a:cubicBezTo>
                        <a:pt x="0" y="18"/>
                        <a:pt x="0" y="20"/>
                        <a:pt x="1" y="22"/>
                      </a:cubicBezTo>
                      <a:cubicBezTo>
                        <a:pt x="1" y="23"/>
                        <a:pt x="1" y="23"/>
                        <a:pt x="1" y="23"/>
                      </a:cubicBezTo>
                      <a:cubicBezTo>
                        <a:pt x="3" y="38"/>
                        <a:pt x="5" y="52"/>
                        <a:pt x="6" y="66"/>
                      </a:cubicBezTo>
                      <a:cubicBezTo>
                        <a:pt x="7" y="66"/>
                        <a:pt x="7" y="66"/>
                        <a:pt x="7" y="66"/>
                      </a:cubicBezTo>
                      <a:cubicBezTo>
                        <a:pt x="7" y="65"/>
                        <a:pt x="7" y="65"/>
                        <a:pt x="7" y="65"/>
                      </a:cubicBezTo>
                      <a:cubicBezTo>
                        <a:pt x="7" y="65"/>
                        <a:pt x="7" y="65"/>
                        <a:pt x="7" y="65"/>
                      </a:cubicBezTo>
                      <a:cubicBezTo>
                        <a:pt x="8" y="65"/>
                        <a:pt x="8" y="65"/>
                        <a:pt x="8" y="65"/>
                      </a:cubicBezTo>
                      <a:cubicBezTo>
                        <a:pt x="8" y="65"/>
                        <a:pt x="8" y="65"/>
                        <a:pt x="8" y="65"/>
                      </a:cubicBezTo>
                      <a:cubicBezTo>
                        <a:pt x="8" y="65"/>
                        <a:pt x="8" y="65"/>
                        <a:pt x="8" y="65"/>
                      </a:cubicBezTo>
                      <a:cubicBezTo>
                        <a:pt x="8" y="65"/>
                        <a:pt x="8" y="65"/>
                        <a:pt x="8" y="65"/>
                      </a:cubicBezTo>
                      <a:cubicBezTo>
                        <a:pt x="8" y="66"/>
                        <a:pt x="8" y="66"/>
                        <a:pt x="8" y="66"/>
                      </a:cubicBezTo>
                      <a:cubicBezTo>
                        <a:pt x="9" y="66"/>
                        <a:pt x="9" y="66"/>
                        <a:pt x="9" y="66"/>
                      </a:cubicBezTo>
                      <a:cubicBezTo>
                        <a:pt x="10" y="66"/>
                        <a:pt x="10" y="66"/>
                        <a:pt x="10" y="66"/>
                      </a:cubicBezTo>
                      <a:cubicBezTo>
                        <a:pt x="11" y="65"/>
                        <a:pt x="11" y="65"/>
                        <a:pt x="11" y="65"/>
                      </a:cubicBezTo>
                      <a:cubicBezTo>
                        <a:pt x="12" y="65"/>
                        <a:pt x="12" y="65"/>
                        <a:pt x="12" y="65"/>
                      </a:cubicBezTo>
                      <a:cubicBezTo>
                        <a:pt x="12" y="65"/>
                        <a:pt x="12" y="65"/>
                        <a:pt x="12" y="65"/>
                      </a:cubicBezTo>
                      <a:cubicBezTo>
                        <a:pt x="12" y="66"/>
                        <a:pt x="12" y="66"/>
                        <a:pt x="12" y="66"/>
                      </a:cubicBezTo>
                      <a:cubicBezTo>
                        <a:pt x="13" y="66"/>
                        <a:pt x="13" y="66"/>
                        <a:pt x="13" y="66"/>
                      </a:cubicBezTo>
                      <a:cubicBezTo>
                        <a:pt x="13" y="66"/>
                        <a:pt x="13" y="66"/>
                        <a:pt x="13" y="66"/>
                      </a:cubicBezTo>
                      <a:cubicBezTo>
                        <a:pt x="13" y="66"/>
                        <a:pt x="13" y="66"/>
                        <a:pt x="13" y="66"/>
                      </a:cubicBezTo>
                      <a:cubicBezTo>
                        <a:pt x="13" y="66"/>
                        <a:pt x="13" y="66"/>
                        <a:pt x="13" y="66"/>
                      </a:cubicBezTo>
                      <a:cubicBezTo>
                        <a:pt x="14" y="66"/>
                        <a:pt x="14" y="66"/>
                        <a:pt x="14" y="66"/>
                      </a:cubicBezTo>
                      <a:cubicBezTo>
                        <a:pt x="14" y="67"/>
                        <a:pt x="14" y="67"/>
                        <a:pt x="14" y="67"/>
                      </a:cubicBezTo>
                      <a:cubicBezTo>
                        <a:pt x="15" y="67"/>
                        <a:pt x="15" y="67"/>
                        <a:pt x="15" y="67"/>
                      </a:cubicBezTo>
                      <a:cubicBezTo>
                        <a:pt x="15" y="67"/>
                        <a:pt x="15" y="67"/>
                        <a:pt x="15" y="67"/>
                      </a:cubicBezTo>
                      <a:cubicBezTo>
                        <a:pt x="15" y="68"/>
                        <a:pt x="15" y="68"/>
                        <a:pt x="15" y="68"/>
                      </a:cubicBezTo>
                      <a:cubicBezTo>
                        <a:pt x="15" y="68"/>
                        <a:pt x="15" y="68"/>
                        <a:pt x="15" y="68"/>
                      </a:cubicBezTo>
                      <a:cubicBezTo>
                        <a:pt x="15" y="68"/>
                        <a:pt x="15" y="68"/>
                        <a:pt x="15" y="68"/>
                      </a:cubicBezTo>
                      <a:cubicBezTo>
                        <a:pt x="15" y="68"/>
                        <a:pt x="15" y="68"/>
                        <a:pt x="15" y="68"/>
                      </a:cubicBezTo>
                      <a:cubicBezTo>
                        <a:pt x="16" y="68"/>
                        <a:pt x="16" y="68"/>
                        <a:pt x="16" y="68"/>
                      </a:cubicBezTo>
                      <a:cubicBezTo>
                        <a:pt x="16" y="69"/>
                        <a:pt x="16" y="69"/>
                        <a:pt x="16" y="69"/>
                      </a:cubicBezTo>
                      <a:cubicBezTo>
                        <a:pt x="16" y="69"/>
                        <a:pt x="16" y="69"/>
                        <a:pt x="16" y="69"/>
                      </a:cubicBezTo>
                      <a:cubicBezTo>
                        <a:pt x="16" y="69"/>
                        <a:pt x="16" y="69"/>
                        <a:pt x="16" y="69"/>
                      </a:cubicBezTo>
                      <a:cubicBezTo>
                        <a:pt x="16" y="70"/>
                        <a:pt x="16" y="70"/>
                        <a:pt x="16" y="70"/>
                      </a:cubicBezTo>
                      <a:cubicBezTo>
                        <a:pt x="16" y="70"/>
                        <a:pt x="16" y="70"/>
                        <a:pt x="16" y="70"/>
                      </a:cubicBezTo>
                      <a:cubicBezTo>
                        <a:pt x="17" y="70"/>
                        <a:pt x="17" y="70"/>
                        <a:pt x="17" y="70"/>
                      </a:cubicBezTo>
                      <a:cubicBezTo>
                        <a:pt x="19" y="71"/>
                        <a:pt x="19" y="71"/>
                        <a:pt x="19" y="71"/>
                      </a:cubicBezTo>
                      <a:cubicBezTo>
                        <a:pt x="19" y="71"/>
                        <a:pt x="19" y="71"/>
                        <a:pt x="19" y="71"/>
                      </a:cubicBezTo>
                      <a:cubicBezTo>
                        <a:pt x="20" y="70"/>
                        <a:pt x="20" y="70"/>
                        <a:pt x="20" y="70"/>
                      </a:cubicBezTo>
                      <a:cubicBezTo>
                        <a:pt x="21" y="70"/>
                        <a:pt x="21" y="70"/>
                        <a:pt x="21" y="70"/>
                      </a:cubicBezTo>
                      <a:cubicBezTo>
                        <a:pt x="21" y="71"/>
                        <a:pt x="21" y="71"/>
                        <a:pt x="21" y="71"/>
                      </a:cubicBezTo>
                      <a:cubicBezTo>
                        <a:pt x="22" y="71"/>
                        <a:pt x="22" y="71"/>
                        <a:pt x="22" y="71"/>
                      </a:cubicBezTo>
                      <a:cubicBezTo>
                        <a:pt x="22" y="71"/>
                        <a:pt x="22" y="71"/>
                        <a:pt x="22" y="71"/>
                      </a:cubicBezTo>
                      <a:cubicBezTo>
                        <a:pt x="22" y="71"/>
                        <a:pt x="22" y="71"/>
                        <a:pt x="22" y="71"/>
                      </a:cubicBezTo>
                      <a:cubicBezTo>
                        <a:pt x="23" y="72"/>
                        <a:pt x="23" y="72"/>
                        <a:pt x="23" y="72"/>
                      </a:cubicBezTo>
                      <a:cubicBezTo>
                        <a:pt x="24" y="72"/>
                        <a:pt x="24" y="72"/>
                        <a:pt x="24" y="72"/>
                      </a:cubicBezTo>
                      <a:cubicBezTo>
                        <a:pt x="25" y="73"/>
                        <a:pt x="25" y="73"/>
                        <a:pt x="25" y="73"/>
                      </a:cubicBezTo>
                      <a:cubicBezTo>
                        <a:pt x="25" y="73"/>
                        <a:pt x="25" y="73"/>
                        <a:pt x="25" y="73"/>
                      </a:cubicBezTo>
                      <a:cubicBezTo>
                        <a:pt x="26" y="73"/>
                        <a:pt x="26" y="73"/>
                        <a:pt x="26" y="73"/>
                      </a:cubicBezTo>
                      <a:cubicBezTo>
                        <a:pt x="26" y="72"/>
                        <a:pt x="26" y="72"/>
                        <a:pt x="26" y="72"/>
                      </a:cubicBezTo>
                      <a:cubicBezTo>
                        <a:pt x="26" y="72"/>
                        <a:pt x="26" y="72"/>
                        <a:pt x="26" y="72"/>
                      </a:cubicBezTo>
                      <a:cubicBezTo>
                        <a:pt x="26" y="72"/>
                        <a:pt x="26" y="72"/>
                        <a:pt x="26" y="72"/>
                      </a:cubicBezTo>
                      <a:cubicBezTo>
                        <a:pt x="26" y="72"/>
                        <a:pt x="26" y="72"/>
                        <a:pt x="26" y="72"/>
                      </a:cubicBezTo>
                      <a:cubicBezTo>
                        <a:pt x="27" y="71"/>
                        <a:pt x="27" y="71"/>
                        <a:pt x="27" y="71"/>
                      </a:cubicBezTo>
                      <a:cubicBezTo>
                        <a:pt x="27" y="71"/>
                        <a:pt x="27" y="71"/>
                        <a:pt x="27" y="71"/>
                      </a:cubicBezTo>
                      <a:cubicBezTo>
                        <a:pt x="28" y="71"/>
                        <a:pt x="28" y="71"/>
                        <a:pt x="28" y="71"/>
                      </a:cubicBezTo>
                      <a:cubicBezTo>
                        <a:pt x="28" y="71"/>
                        <a:pt x="28" y="71"/>
                        <a:pt x="28" y="71"/>
                      </a:cubicBezTo>
                      <a:cubicBezTo>
                        <a:pt x="28" y="71"/>
                        <a:pt x="28" y="71"/>
                        <a:pt x="28" y="71"/>
                      </a:cubicBezTo>
                      <a:cubicBezTo>
                        <a:pt x="28" y="71"/>
                        <a:pt x="28" y="71"/>
                        <a:pt x="28" y="71"/>
                      </a:cubicBezTo>
                      <a:cubicBezTo>
                        <a:pt x="29" y="71"/>
                        <a:pt x="29" y="71"/>
                        <a:pt x="29" y="71"/>
                      </a:cubicBezTo>
                      <a:cubicBezTo>
                        <a:pt x="29" y="71"/>
                        <a:pt x="29" y="71"/>
                        <a:pt x="29" y="71"/>
                      </a:cubicBezTo>
                      <a:cubicBezTo>
                        <a:pt x="30" y="72"/>
                        <a:pt x="30" y="72"/>
                        <a:pt x="30" y="72"/>
                      </a:cubicBezTo>
                      <a:cubicBezTo>
                        <a:pt x="30" y="72"/>
                        <a:pt x="30" y="72"/>
                        <a:pt x="30" y="72"/>
                      </a:cubicBezTo>
                      <a:cubicBezTo>
                        <a:pt x="30" y="72"/>
                        <a:pt x="30" y="72"/>
                        <a:pt x="30" y="72"/>
                      </a:cubicBezTo>
                      <a:cubicBezTo>
                        <a:pt x="31" y="72"/>
                        <a:pt x="31" y="72"/>
                        <a:pt x="31" y="72"/>
                      </a:cubicBezTo>
                      <a:cubicBezTo>
                        <a:pt x="31" y="72"/>
                        <a:pt x="31" y="72"/>
                        <a:pt x="31" y="72"/>
                      </a:cubicBezTo>
                      <a:cubicBezTo>
                        <a:pt x="31" y="73"/>
                        <a:pt x="31" y="73"/>
                        <a:pt x="31" y="73"/>
                      </a:cubicBezTo>
                      <a:cubicBezTo>
                        <a:pt x="31" y="72"/>
                        <a:pt x="31" y="72"/>
                        <a:pt x="31" y="72"/>
                      </a:cubicBezTo>
                      <a:cubicBezTo>
                        <a:pt x="32" y="72"/>
                        <a:pt x="32" y="72"/>
                        <a:pt x="32" y="72"/>
                      </a:cubicBezTo>
                      <a:cubicBezTo>
                        <a:pt x="32" y="72"/>
                        <a:pt x="32" y="72"/>
                        <a:pt x="32" y="72"/>
                      </a:cubicBezTo>
                      <a:cubicBezTo>
                        <a:pt x="32" y="72"/>
                        <a:pt x="32" y="72"/>
                        <a:pt x="32" y="72"/>
                      </a:cubicBezTo>
                      <a:cubicBezTo>
                        <a:pt x="33" y="72"/>
                        <a:pt x="33" y="72"/>
                        <a:pt x="33" y="72"/>
                      </a:cubicBezTo>
                      <a:cubicBezTo>
                        <a:pt x="33" y="72"/>
                        <a:pt x="33" y="72"/>
                        <a:pt x="33" y="72"/>
                      </a:cubicBezTo>
                      <a:cubicBezTo>
                        <a:pt x="33" y="72"/>
                        <a:pt x="33" y="72"/>
                        <a:pt x="33" y="72"/>
                      </a:cubicBezTo>
                      <a:cubicBezTo>
                        <a:pt x="33" y="71"/>
                        <a:pt x="33" y="71"/>
                        <a:pt x="33" y="71"/>
                      </a:cubicBezTo>
                      <a:cubicBezTo>
                        <a:pt x="34" y="71"/>
                        <a:pt x="34" y="71"/>
                        <a:pt x="34" y="71"/>
                      </a:cubicBezTo>
                      <a:cubicBezTo>
                        <a:pt x="34" y="71"/>
                        <a:pt x="34" y="71"/>
                        <a:pt x="34" y="71"/>
                      </a:cubicBezTo>
                      <a:cubicBezTo>
                        <a:pt x="34" y="71"/>
                        <a:pt x="34" y="71"/>
                        <a:pt x="34" y="71"/>
                      </a:cubicBezTo>
                      <a:cubicBezTo>
                        <a:pt x="34" y="70"/>
                        <a:pt x="34" y="70"/>
                        <a:pt x="34" y="70"/>
                      </a:cubicBezTo>
                      <a:cubicBezTo>
                        <a:pt x="34" y="70"/>
                        <a:pt x="34" y="70"/>
                        <a:pt x="34" y="70"/>
                      </a:cubicBezTo>
                      <a:cubicBezTo>
                        <a:pt x="34" y="70"/>
                        <a:pt x="34" y="70"/>
                        <a:pt x="34" y="70"/>
                      </a:cubicBezTo>
                      <a:cubicBezTo>
                        <a:pt x="35" y="70"/>
                        <a:pt x="35" y="70"/>
                        <a:pt x="35" y="70"/>
                      </a:cubicBezTo>
                      <a:cubicBezTo>
                        <a:pt x="35" y="70"/>
                        <a:pt x="35" y="70"/>
                        <a:pt x="35" y="70"/>
                      </a:cubicBezTo>
                      <a:cubicBezTo>
                        <a:pt x="35" y="69"/>
                        <a:pt x="35" y="69"/>
                        <a:pt x="35" y="69"/>
                      </a:cubicBezTo>
                      <a:cubicBezTo>
                        <a:pt x="36" y="69"/>
                        <a:pt x="36" y="69"/>
                        <a:pt x="36" y="69"/>
                      </a:cubicBezTo>
                      <a:cubicBezTo>
                        <a:pt x="37" y="69"/>
                        <a:pt x="37" y="69"/>
                        <a:pt x="37" y="69"/>
                      </a:cubicBezTo>
                      <a:cubicBezTo>
                        <a:pt x="37" y="69"/>
                        <a:pt x="37" y="69"/>
                        <a:pt x="37" y="69"/>
                      </a:cubicBezTo>
                      <a:cubicBezTo>
                        <a:pt x="37" y="69"/>
                        <a:pt x="37" y="69"/>
                        <a:pt x="37" y="69"/>
                      </a:cubicBezTo>
                      <a:cubicBezTo>
                        <a:pt x="37" y="69"/>
                        <a:pt x="37" y="69"/>
                        <a:pt x="37" y="69"/>
                      </a:cubicBezTo>
                      <a:cubicBezTo>
                        <a:pt x="37" y="70"/>
                        <a:pt x="37" y="70"/>
                        <a:pt x="37" y="70"/>
                      </a:cubicBezTo>
                      <a:cubicBezTo>
                        <a:pt x="38" y="71"/>
                        <a:pt x="38" y="71"/>
                        <a:pt x="38" y="71"/>
                      </a:cubicBezTo>
                      <a:cubicBezTo>
                        <a:pt x="38" y="72"/>
                        <a:pt x="38" y="72"/>
                        <a:pt x="38" y="72"/>
                      </a:cubicBezTo>
                      <a:cubicBezTo>
                        <a:pt x="39" y="72"/>
                        <a:pt x="39" y="72"/>
                        <a:pt x="39" y="72"/>
                      </a:cubicBezTo>
                      <a:cubicBezTo>
                        <a:pt x="40" y="72"/>
                        <a:pt x="40" y="72"/>
                        <a:pt x="40" y="72"/>
                      </a:cubicBezTo>
                      <a:cubicBezTo>
                        <a:pt x="40" y="72"/>
                        <a:pt x="40" y="72"/>
                        <a:pt x="40" y="72"/>
                      </a:cubicBezTo>
                      <a:cubicBezTo>
                        <a:pt x="42" y="73"/>
                        <a:pt x="42" y="73"/>
                        <a:pt x="42" y="73"/>
                      </a:cubicBezTo>
                      <a:cubicBezTo>
                        <a:pt x="42" y="74"/>
                        <a:pt x="42" y="74"/>
                        <a:pt x="42" y="74"/>
                      </a:cubicBezTo>
                      <a:cubicBezTo>
                        <a:pt x="42" y="74"/>
                        <a:pt x="42" y="74"/>
                        <a:pt x="42" y="74"/>
                      </a:cubicBezTo>
                      <a:cubicBezTo>
                        <a:pt x="42" y="74"/>
                        <a:pt x="42" y="74"/>
                        <a:pt x="42" y="74"/>
                      </a:cubicBezTo>
                      <a:cubicBezTo>
                        <a:pt x="42" y="74"/>
                        <a:pt x="42" y="74"/>
                        <a:pt x="42" y="74"/>
                      </a:cubicBezTo>
                      <a:cubicBezTo>
                        <a:pt x="43" y="75"/>
                        <a:pt x="43" y="75"/>
                        <a:pt x="43" y="75"/>
                      </a:cubicBezTo>
                      <a:cubicBezTo>
                        <a:pt x="44" y="74"/>
                        <a:pt x="44" y="74"/>
                        <a:pt x="44" y="74"/>
                      </a:cubicBezTo>
                      <a:cubicBezTo>
                        <a:pt x="45" y="74"/>
                        <a:pt x="45" y="74"/>
                        <a:pt x="45" y="74"/>
                      </a:cubicBezTo>
                      <a:cubicBezTo>
                        <a:pt x="46" y="73"/>
                        <a:pt x="46" y="73"/>
                        <a:pt x="46" y="73"/>
                      </a:cubicBezTo>
                      <a:cubicBezTo>
                        <a:pt x="46" y="73"/>
                        <a:pt x="46" y="73"/>
                        <a:pt x="46" y="73"/>
                      </a:cubicBezTo>
                      <a:cubicBezTo>
                        <a:pt x="46" y="73"/>
                        <a:pt x="46" y="73"/>
                        <a:pt x="46" y="73"/>
                      </a:cubicBezTo>
                      <a:cubicBezTo>
                        <a:pt x="46" y="73"/>
                        <a:pt x="46" y="73"/>
                        <a:pt x="46" y="73"/>
                      </a:cubicBezTo>
                      <a:cubicBezTo>
                        <a:pt x="46" y="71"/>
                        <a:pt x="46" y="71"/>
                        <a:pt x="46" y="71"/>
                      </a:cubicBezTo>
                      <a:cubicBezTo>
                        <a:pt x="47" y="70"/>
                        <a:pt x="47" y="70"/>
                        <a:pt x="47" y="70"/>
                      </a:cubicBezTo>
                      <a:cubicBezTo>
                        <a:pt x="47" y="70"/>
                        <a:pt x="47" y="70"/>
                        <a:pt x="47" y="70"/>
                      </a:cubicBezTo>
                      <a:cubicBezTo>
                        <a:pt x="47" y="70"/>
                        <a:pt x="47" y="70"/>
                        <a:pt x="47" y="70"/>
                      </a:cubicBezTo>
                      <a:cubicBezTo>
                        <a:pt x="48" y="70"/>
                        <a:pt x="48" y="70"/>
                        <a:pt x="48" y="70"/>
                      </a:cubicBezTo>
                      <a:cubicBezTo>
                        <a:pt x="48" y="70"/>
                        <a:pt x="48" y="70"/>
                        <a:pt x="48" y="70"/>
                      </a:cubicBezTo>
                      <a:cubicBezTo>
                        <a:pt x="48" y="69"/>
                        <a:pt x="48" y="69"/>
                        <a:pt x="48" y="69"/>
                      </a:cubicBezTo>
                      <a:cubicBezTo>
                        <a:pt x="48" y="69"/>
                        <a:pt x="48" y="69"/>
                        <a:pt x="48" y="69"/>
                      </a:cubicBezTo>
                      <a:cubicBezTo>
                        <a:pt x="48" y="69"/>
                        <a:pt x="48" y="69"/>
                        <a:pt x="48" y="69"/>
                      </a:cubicBezTo>
                      <a:cubicBezTo>
                        <a:pt x="48" y="69"/>
                        <a:pt x="48" y="69"/>
                        <a:pt x="48" y="69"/>
                      </a:cubicBezTo>
                      <a:cubicBezTo>
                        <a:pt x="48" y="68"/>
                        <a:pt x="48" y="68"/>
                        <a:pt x="48" y="68"/>
                      </a:cubicBezTo>
                      <a:cubicBezTo>
                        <a:pt x="48" y="68"/>
                        <a:pt x="48" y="68"/>
                        <a:pt x="48" y="68"/>
                      </a:cubicBezTo>
                      <a:cubicBezTo>
                        <a:pt x="48" y="68"/>
                        <a:pt x="48" y="68"/>
                        <a:pt x="48" y="68"/>
                      </a:cubicBezTo>
                      <a:cubicBezTo>
                        <a:pt x="47" y="67"/>
                        <a:pt x="47" y="67"/>
                        <a:pt x="47" y="67"/>
                      </a:cubicBezTo>
                      <a:cubicBezTo>
                        <a:pt x="47" y="67"/>
                        <a:pt x="47" y="67"/>
                        <a:pt x="47" y="67"/>
                      </a:cubicBezTo>
                      <a:cubicBezTo>
                        <a:pt x="47" y="67"/>
                        <a:pt x="47" y="67"/>
                        <a:pt x="47" y="67"/>
                      </a:cubicBezTo>
                      <a:cubicBezTo>
                        <a:pt x="47" y="66"/>
                        <a:pt x="47" y="66"/>
                        <a:pt x="47" y="66"/>
                      </a:cubicBezTo>
                      <a:cubicBezTo>
                        <a:pt x="47" y="66"/>
                        <a:pt x="47" y="66"/>
                        <a:pt x="47" y="66"/>
                      </a:cubicBezTo>
                      <a:cubicBezTo>
                        <a:pt x="47" y="66"/>
                        <a:pt x="47" y="66"/>
                        <a:pt x="47" y="66"/>
                      </a:cubicBezTo>
                      <a:cubicBezTo>
                        <a:pt x="48" y="65"/>
                        <a:pt x="48" y="65"/>
                        <a:pt x="48" y="65"/>
                      </a:cubicBezTo>
                      <a:cubicBezTo>
                        <a:pt x="48" y="65"/>
                        <a:pt x="48" y="65"/>
                        <a:pt x="48" y="65"/>
                      </a:cubicBezTo>
                      <a:cubicBezTo>
                        <a:pt x="48" y="65"/>
                        <a:pt x="48" y="65"/>
                        <a:pt x="48" y="65"/>
                      </a:cubicBezTo>
                      <a:cubicBezTo>
                        <a:pt x="48" y="64"/>
                        <a:pt x="48" y="64"/>
                        <a:pt x="48" y="64"/>
                      </a:cubicBezTo>
                      <a:cubicBezTo>
                        <a:pt x="48" y="63"/>
                        <a:pt x="48" y="63"/>
                        <a:pt x="48" y="63"/>
                      </a:cubicBezTo>
                      <a:cubicBezTo>
                        <a:pt x="48" y="62"/>
                        <a:pt x="48" y="62"/>
                        <a:pt x="48" y="62"/>
                      </a:cubicBezTo>
                      <a:cubicBezTo>
                        <a:pt x="49" y="62"/>
                        <a:pt x="49" y="62"/>
                        <a:pt x="49" y="62"/>
                      </a:cubicBezTo>
                      <a:cubicBezTo>
                        <a:pt x="49" y="61"/>
                        <a:pt x="49" y="61"/>
                        <a:pt x="49" y="61"/>
                      </a:cubicBezTo>
                      <a:cubicBezTo>
                        <a:pt x="49" y="61"/>
                        <a:pt x="49" y="61"/>
                        <a:pt x="49" y="61"/>
                      </a:cubicBezTo>
                      <a:cubicBezTo>
                        <a:pt x="50" y="61"/>
                        <a:pt x="50" y="61"/>
                        <a:pt x="50" y="61"/>
                      </a:cubicBezTo>
                      <a:cubicBezTo>
                        <a:pt x="50" y="62"/>
                        <a:pt x="50" y="62"/>
                        <a:pt x="50" y="62"/>
                      </a:cubicBezTo>
                      <a:cubicBezTo>
                        <a:pt x="50" y="62"/>
                        <a:pt x="50" y="62"/>
                        <a:pt x="50" y="62"/>
                      </a:cubicBezTo>
                      <a:cubicBezTo>
                        <a:pt x="51" y="62"/>
                        <a:pt x="51" y="62"/>
                        <a:pt x="51" y="62"/>
                      </a:cubicBezTo>
                      <a:cubicBezTo>
                        <a:pt x="51" y="62"/>
                        <a:pt x="51" y="62"/>
                        <a:pt x="51" y="62"/>
                      </a:cubicBezTo>
                      <a:cubicBezTo>
                        <a:pt x="51" y="62"/>
                        <a:pt x="51" y="62"/>
                        <a:pt x="51" y="62"/>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4"/>
                        <a:pt x="51" y="64"/>
                        <a:pt x="51" y="64"/>
                      </a:cubicBezTo>
                      <a:cubicBezTo>
                        <a:pt x="51" y="64"/>
                        <a:pt x="51" y="64"/>
                        <a:pt x="51" y="64"/>
                      </a:cubicBezTo>
                      <a:cubicBezTo>
                        <a:pt x="51" y="64"/>
                        <a:pt x="51" y="64"/>
                        <a:pt x="51" y="64"/>
                      </a:cubicBezTo>
                      <a:cubicBezTo>
                        <a:pt x="52" y="64"/>
                        <a:pt x="52" y="64"/>
                        <a:pt x="52" y="64"/>
                      </a:cubicBezTo>
                      <a:cubicBezTo>
                        <a:pt x="52" y="63"/>
                        <a:pt x="52" y="63"/>
                        <a:pt x="52" y="63"/>
                      </a:cubicBezTo>
                      <a:cubicBezTo>
                        <a:pt x="52" y="63"/>
                        <a:pt x="52" y="63"/>
                        <a:pt x="52" y="63"/>
                      </a:cubicBezTo>
                      <a:cubicBezTo>
                        <a:pt x="52" y="62"/>
                        <a:pt x="52" y="62"/>
                        <a:pt x="52" y="62"/>
                      </a:cubicBezTo>
                      <a:cubicBezTo>
                        <a:pt x="52" y="62"/>
                        <a:pt x="52" y="62"/>
                        <a:pt x="52" y="62"/>
                      </a:cubicBezTo>
                      <a:cubicBezTo>
                        <a:pt x="52" y="62"/>
                        <a:pt x="52" y="62"/>
                        <a:pt x="52" y="62"/>
                      </a:cubicBezTo>
                      <a:cubicBezTo>
                        <a:pt x="52" y="62"/>
                        <a:pt x="52" y="62"/>
                        <a:pt x="52" y="62"/>
                      </a:cubicBezTo>
                      <a:cubicBezTo>
                        <a:pt x="53" y="62"/>
                        <a:pt x="53" y="62"/>
                        <a:pt x="53" y="62"/>
                      </a:cubicBezTo>
                      <a:cubicBezTo>
                        <a:pt x="53" y="62"/>
                        <a:pt x="53" y="62"/>
                        <a:pt x="53" y="62"/>
                      </a:cubicBezTo>
                      <a:cubicBezTo>
                        <a:pt x="53" y="62"/>
                        <a:pt x="53" y="62"/>
                        <a:pt x="53" y="62"/>
                      </a:cubicBezTo>
                      <a:cubicBezTo>
                        <a:pt x="53" y="62"/>
                        <a:pt x="53" y="62"/>
                        <a:pt x="53" y="62"/>
                      </a:cubicBezTo>
                      <a:cubicBezTo>
                        <a:pt x="53" y="62"/>
                        <a:pt x="53" y="62"/>
                        <a:pt x="53" y="62"/>
                      </a:cubicBezTo>
                      <a:cubicBezTo>
                        <a:pt x="53" y="61"/>
                        <a:pt x="53" y="61"/>
                        <a:pt x="53" y="61"/>
                      </a:cubicBezTo>
                      <a:cubicBezTo>
                        <a:pt x="53" y="61"/>
                        <a:pt x="53" y="61"/>
                        <a:pt x="53" y="61"/>
                      </a:cubicBezTo>
                      <a:cubicBezTo>
                        <a:pt x="53" y="60"/>
                        <a:pt x="53" y="60"/>
                        <a:pt x="53"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3" y="59"/>
                        <a:pt x="53" y="59"/>
                        <a:pt x="53" y="59"/>
                      </a:cubicBezTo>
                      <a:cubicBezTo>
                        <a:pt x="53" y="59"/>
                        <a:pt x="53" y="59"/>
                        <a:pt x="53" y="59"/>
                      </a:cubicBezTo>
                      <a:cubicBezTo>
                        <a:pt x="53" y="59"/>
                        <a:pt x="53" y="59"/>
                        <a:pt x="53" y="59"/>
                      </a:cubicBezTo>
                      <a:cubicBezTo>
                        <a:pt x="53" y="58"/>
                        <a:pt x="53" y="58"/>
                        <a:pt x="53" y="58"/>
                      </a:cubicBezTo>
                      <a:cubicBezTo>
                        <a:pt x="53" y="58"/>
                        <a:pt x="53" y="58"/>
                        <a:pt x="53" y="58"/>
                      </a:cubicBezTo>
                      <a:cubicBezTo>
                        <a:pt x="53" y="57"/>
                        <a:pt x="53" y="57"/>
                        <a:pt x="53" y="57"/>
                      </a:cubicBezTo>
                      <a:cubicBezTo>
                        <a:pt x="53" y="56"/>
                        <a:pt x="53" y="56"/>
                        <a:pt x="53" y="56"/>
                      </a:cubicBezTo>
                      <a:cubicBezTo>
                        <a:pt x="53" y="56"/>
                        <a:pt x="53" y="56"/>
                        <a:pt x="53" y="56"/>
                      </a:cubicBezTo>
                      <a:cubicBezTo>
                        <a:pt x="54" y="55"/>
                        <a:pt x="54" y="55"/>
                        <a:pt x="54" y="55"/>
                      </a:cubicBezTo>
                      <a:cubicBezTo>
                        <a:pt x="54" y="55"/>
                        <a:pt x="54" y="55"/>
                        <a:pt x="54" y="55"/>
                      </a:cubicBezTo>
                      <a:cubicBezTo>
                        <a:pt x="54" y="55"/>
                        <a:pt x="54" y="55"/>
                        <a:pt x="54" y="55"/>
                      </a:cubicBezTo>
                      <a:cubicBezTo>
                        <a:pt x="54" y="55"/>
                        <a:pt x="54" y="55"/>
                        <a:pt x="54" y="55"/>
                      </a:cubicBezTo>
                      <a:cubicBezTo>
                        <a:pt x="55" y="55"/>
                        <a:pt x="55" y="55"/>
                        <a:pt x="55" y="55"/>
                      </a:cubicBezTo>
                      <a:cubicBezTo>
                        <a:pt x="55" y="55"/>
                        <a:pt x="55" y="55"/>
                        <a:pt x="55" y="55"/>
                      </a:cubicBezTo>
                      <a:cubicBezTo>
                        <a:pt x="55" y="55"/>
                        <a:pt x="55" y="55"/>
                        <a:pt x="55" y="55"/>
                      </a:cubicBezTo>
                      <a:cubicBezTo>
                        <a:pt x="55" y="55"/>
                        <a:pt x="55" y="55"/>
                        <a:pt x="55" y="55"/>
                      </a:cubicBezTo>
                      <a:cubicBezTo>
                        <a:pt x="55" y="55"/>
                        <a:pt x="55" y="55"/>
                        <a:pt x="55" y="55"/>
                      </a:cubicBezTo>
                      <a:cubicBezTo>
                        <a:pt x="55" y="54"/>
                        <a:pt x="55" y="54"/>
                        <a:pt x="55" y="54"/>
                      </a:cubicBezTo>
                      <a:cubicBezTo>
                        <a:pt x="55" y="54"/>
                        <a:pt x="55" y="54"/>
                        <a:pt x="55" y="54"/>
                      </a:cubicBezTo>
                      <a:cubicBezTo>
                        <a:pt x="56" y="53"/>
                        <a:pt x="56" y="53"/>
                        <a:pt x="56" y="53"/>
                      </a:cubicBezTo>
                      <a:cubicBezTo>
                        <a:pt x="56" y="52"/>
                        <a:pt x="56" y="52"/>
                        <a:pt x="56" y="52"/>
                      </a:cubicBezTo>
                      <a:cubicBezTo>
                        <a:pt x="57" y="52"/>
                        <a:pt x="57" y="52"/>
                        <a:pt x="57" y="52"/>
                      </a:cubicBezTo>
                      <a:cubicBezTo>
                        <a:pt x="57" y="52"/>
                        <a:pt x="57" y="52"/>
                        <a:pt x="57" y="52"/>
                      </a:cubicBezTo>
                      <a:cubicBezTo>
                        <a:pt x="57" y="53"/>
                        <a:pt x="57" y="53"/>
                        <a:pt x="57" y="53"/>
                      </a:cubicBezTo>
                      <a:cubicBezTo>
                        <a:pt x="57" y="53"/>
                        <a:pt x="57" y="53"/>
                        <a:pt x="57" y="53"/>
                      </a:cubicBezTo>
                      <a:cubicBezTo>
                        <a:pt x="58" y="53"/>
                        <a:pt x="58" y="53"/>
                        <a:pt x="58" y="53"/>
                      </a:cubicBezTo>
                      <a:cubicBezTo>
                        <a:pt x="58" y="53"/>
                        <a:pt x="58" y="53"/>
                        <a:pt x="58" y="53"/>
                      </a:cubicBezTo>
                      <a:cubicBezTo>
                        <a:pt x="59" y="53"/>
                        <a:pt x="59" y="53"/>
                        <a:pt x="59" y="53"/>
                      </a:cubicBezTo>
                      <a:cubicBezTo>
                        <a:pt x="59" y="52"/>
                        <a:pt x="59" y="52"/>
                        <a:pt x="59" y="52"/>
                      </a:cubicBezTo>
                      <a:cubicBezTo>
                        <a:pt x="59" y="52"/>
                        <a:pt x="59" y="52"/>
                        <a:pt x="59" y="52"/>
                      </a:cubicBezTo>
                      <a:cubicBezTo>
                        <a:pt x="60" y="52"/>
                        <a:pt x="60" y="52"/>
                        <a:pt x="60" y="52"/>
                      </a:cubicBezTo>
                      <a:cubicBezTo>
                        <a:pt x="60" y="52"/>
                        <a:pt x="60" y="52"/>
                        <a:pt x="60" y="52"/>
                      </a:cubicBezTo>
                      <a:cubicBezTo>
                        <a:pt x="60" y="52"/>
                        <a:pt x="60" y="52"/>
                        <a:pt x="60" y="52"/>
                      </a:cubicBezTo>
                      <a:cubicBezTo>
                        <a:pt x="60" y="51"/>
                        <a:pt x="60" y="51"/>
                        <a:pt x="60" y="51"/>
                      </a:cubicBezTo>
                      <a:cubicBezTo>
                        <a:pt x="61" y="51"/>
                        <a:pt x="61" y="51"/>
                        <a:pt x="61" y="51"/>
                      </a:cubicBezTo>
                      <a:cubicBezTo>
                        <a:pt x="61" y="51"/>
                        <a:pt x="61" y="51"/>
                        <a:pt x="61" y="51"/>
                      </a:cubicBezTo>
                      <a:cubicBezTo>
                        <a:pt x="61" y="50"/>
                        <a:pt x="61" y="50"/>
                        <a:pt x="61" y="50"/>
                      </a:cubicBezTo>
                      <a:cubicBezTo>
                        <a:pt x="62" y="50"/>
                        <a:pt x="62" y="50"/>
                        <a:pt x="62" y="50"/>
                      </a:cubicBezTo>
                      <a:cubicBezTo>
                        <a:pt x="62" y="49"/>
                        <a:pt x="62" y="49"/>
                        <a:pt x="62" y="49"/>
                      </a:cubicBezTo>
                      <a:cubicBezTo>
                        <a:pt x="63" y="47"/>
                        <a:pt x="63" y="47"/>
                        <a:pt x="63" y="47"/>
                      </a:cubicBezTo>
                      <a:cubicBezTo>
                        <a:pt x="64" y="47"/>
                        <a:pt x="64" y="47"/>
                        <a:pt x="64" y="47"/>
                      </a:cubicBezTo>
                      <a:cubicBezTo>
                        <a:pt x="64" y="46"/>
                        <a:pt x="64" y="46"/>
                        <a:pt x="64" y="46"/>
                      </a:cubicBezTo>
                      <a:cubicBezTo>
                        <a:pt x="64" y="46"/>
                        <a:pt x="64" y="46"/>
                        <a:pt x="64" y="46"/>
                      </a:cubicBezTo>
                      <a:cubicBezTo>
                        <a:pt x="64" y="46"/>
                        <a:pt x="64" y="46"/>
                        <a:pt x="64" y="46"/>
                      </a:cubicBezTo>
                      <a:cubicBezTo>
                        <a:pt x="64" y="46"/>
                        <a:pt x="64" y="46"/>
                        <a:pt x="64" y="46"/>
                      </a:cubicBezTo>
                      <a:cubicBezTo>
                        <a:pt x="64" y="45"/>
                        <a:pt x="64" y="45"/>
                        <a:pt x="64" y="45"/>
                      </a:cubicBezTo>
                      <a:cubicBezTo>
                        <a:pt x="64" y="45"/>
                        <a:pt x="64" y="45"/>
                        <a:pt x="64" y="45"/>
                      </a:cubicBezTo>
                      <a:cubicBezTo>
                        <a:pt x="65" y="45"/>
                        <a:pt x="65" y="45"/>
                        <a:pt x="65" y="45"/>
                      </a:cubicBezTo>
                      <a:cubicBezTo>
                        <a:pt x="65" y="45"/>
                        <a:pt x="65" y="45"/>
                        <a:pt x="65"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2"/>
                        <a:pt x="64" y="42"/>
                        <a:pt x="64" y="42"/>
                      </a:cubicBezTo>
                      <a:cubicBezTo>
                        <a:pt x="64" y="42"/>
                        <a:pt x="64" y="42"/>
                        <a:pt x="64" y="42"/>
                      </a:cubicBezTo>
                      <a:cubicBezTo>
                        <a:pt x="65" y="42"/>
                        <a:pt x="65" y="42"/>
                        <a:pt x="65" y="42"/>
                      </a:cubicBezTo>
                      <a:cubicBezTo>
                        <a:pt x="65" y="42"/>
                        <a:pt x="65" y="42"/>
                        <a:pt x="65" y="42"/>
                      </a:cubicBezTo>
                      <a:cubicBezTo>
                        <a:pt x="65" y="41"/>
                        <a:pt x="65" y="41"/>
                        <a:pt x="65" y="41"/>
                      </a:cubicBezTo>
                      <a:cubicBezTo>
                        <a:pt x="64" y="41"/>
                        <a:pt x="64" y="41"/>
                        <a:pt x="64" y="41"/>
                      </a:cubicBezTo>
                      <a:cubicBezTo>
                        <a:pt x="64" y="41"/>
                        <a:pt x="64" y="41"/>
                        <a:pt x="64" y="41"/>
                      </a:cubicBezTo>
                      <a:cubicBezTo>
                        <a:pt x="64" y="41"/>
                        <a:pt x="64" y="41"/>
                        <a:pt x="64" y="41"/>
                      </a:cubicBezTo>
                      <a:cubicBezTo>
                        <a:pt x="65" y="41"/>
                        <a:pt x="65" y="41"/>
                        <a:pt x="65" y="41"/>
                      </a:cubicBezTo>
                      <a:cubicBezTo>
                        <a:pt x="65" y="41"/>
                        <a:pt x="65" y="41"/>
                        <a:pt x="65" y="41"/>
                      </a:cubicBezTo>
                      <a:cubicBezTo>
                        <a:pt x="65" y="41"/>
                        <a:pt x="65" y="41"/>
                        <a:pt x="65" y="41"/>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39"/>
                        <a:pt x="65" y="39"/>
                        <a:pt x="65" y="39"/>
                      </a:cubicBezTo>
                      <a:cubicBezTo>
                        <a:pt x="65" y="39"/>
                        <a:pt x="65" y="39"/>
                        <a:pt x="65" y="39"/>
                      </a:cubicBezTo>
                      <a:cubicBezTo>
                        <a:pt x="65" y="39"/>
                        <a:pt x="65" y="39"/>
                        <a:pt x="65" y="39"/>
                      </a:cubicBezTo>
                      <a:cubicBezTo>
                        <a:pt x="65" y="38"/>
                        <a:pt x="65" y="38"/>
                        <a:pt x="65" y="38"/>
                      </a:cubicBezTo>
                      <a:cubicBezTo>
                        <a:pt x="65" y="37"/>
                        <a:pt x="65" y="37"/>
                        <a:pt x="65" y="37"/>
                      </a:cubicBezTo>
                      <a:cubicBezTo>
                        <a:pt x="65" y="37"/>
                        <a:pt x="65" y="37"/>
                        <a:pt x="65" y="37"/>
                      </a:cubicBezTo>
                      <a:cubicBezTo>
                        <a:pt x="65" y="36"/>
                        <a:pt x="65" y="36"/>
                        <a:pt x="65" y="36"/>
                      </a:cubicBezTo>
                      <a:cubicBezTo>
                        <a:pt x="65" y="36"/>
                        <a:pt x="65" y="36"/>
                        <a:pt x="65" y="36"/>
                      </a:cubicBezTo>
                      <a:cubicBezTo>
                        <a:pt x="65" y="35"/>
                        <a:pt x="65" y="35"/>
                        <a:pt x="65" y="35"/>
                      </a:cubicBezTo>
                      <a:cubicBezTo>
                        <a:pt x="65" y="35"/>
                        <a:pt x="65" y="35"/>
                        <a:pt x="65" y="35"/>
                      </a:cubicBezTo>
                      <a:cubicBezTo>
                        <a:pt x="65" y="34"/>
                        <a:pt x="65" y="34"/>
                        <a:pt x="65" y="34"/>
                      </a:cubicBezTo>
                      <a:cubicBezTo>
                        <a:pt x="66" y="34"/>
                        <a:pt x="66" y="34"/>
                        <a:pt x="66" y="34"/>
                      </a:cubicBezTo>
                      <a:cubicBezTo>
                        <a:pt x="66" y="33"/>
                        <a:pt x="66" y="33"/>
                        <a:pt x="66" y="33"/>
                      </a:cubicBezTo>
                      <a:cubicBezTo>
                        <a:pt x="66" y="33"/>
                        <a:pt x="66" y="33"/>
                        <a:pt x="66" y="33"/>
                      </a:cubicBezTo>
                      <a:cubicBezTo>
                        <a:pt x="66" y="33"/>
                        <a:pt x="66" y="33"/>
                        <a:pt x="66" y="33"/>
                      </a:cubicBezTo>
                      <a:cubicBezTo>
                        <a:pt x="66" y="32"/>
                        <a:pt x="66" y="32"/>
                        <a:pt x="66" y="32"/>
                      </a:cubicBezTo>
                      <a:cubicBezTo>
                        <a:pt x="66" y="32"/>
                        <a:pt x="66" y="32"/>
                        <a:pt x="66" y="32"/>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7" name="Freeform 346">
                  <a:extLst>
                    <a:ext uri="{FF2B5EF4-FFF2-40B4-BE49-F238E27FC236}">
                      <a16:creationId xmlns="" xmlns:a16="http://schemas.microsoft.com/office/drawing/2014/main" id="{9AC0E919-AC5C-46F6-8451-DB3872E14827}"/>
                    </a:ext>
                  </a:extLst>
                </p:cNvPr>
                <p:cNvSpPr>
                  <a:spLocks/>
                </p:cNvSpPr>
                <p:nvPr/>
              </p:nvSpPr>
              <p:spPr bwMode="auto">
                <a:xfrm>
                  <a:off x="5173102" y="3217378"/>
                  <a:ext cx="550465" cy="330279"/>
                </a:xfrm>
                <a:custGeom>
                  <a:avLst/>
                  <a:gdLst>
                    <a:gd name="T0" fmla="*/ 105 w 105"/>
                    <a:gd name="T1" fmla="*/ 60 h 63"/>
                    <a:gd name="T2" fmla="*/ 105 w 105"/>
                    <a:gd name="T3" fmla="*/ 58 h 63"/>
                    <a:gd name="T4" fmla="*/ 105 w 105"/>
                    <a:gd name="T5" fmla="*/ 58 h 63"/>
                    <a:gd name="T6" fmla="*/ 105 w 105"/>
                    <a:gd name="T7" fmla="*/ 57 h 63"/>
                    <a:gd name="T8" fmla="*/ 104 w 105"/>
                    <a:gd name="T9" fmla="*/ 55 h 63"/>
                    <a:gd name="T10" fmla="*/ 104 w 105"/>
                    <a:gd name="T11" fmla="*/ 54 h 63"/>
                    <a:gd name="T12" fmla="*/ 103 w 105"/>
                    <a:gd name="T13" fmla="*/ 52 h 63"/>
                    <a:gd name="T14" fmla="*/ 103 w 105"/>
                    <a:gd name="T15" fmla="*/ 52 h 63"/>
                    <a:gd name="T16" fmla="*/ 102 w 105"/>
                    <a:gd name="T17" fmla="*/ 51 h 63"/>
                    <a:gd name="T18" fmla="*/ 102 w 105"/>
                    <a:gd name="T19" fmla="*/ 49 h 63"/>
                    <a:gd name="T20" fmla="*/ 101 w 105"/>
                    <a:gd name="T21" fmla="*/ 48 h 63"/>
                    <a:gd name="T22" fmla="*/ 102 w 105"/>
                    <a:gd name="T23" fmla="*/ 46 h 63"/>
                    <a:gd name="T24" fmla="*/ 101 w 105"/>
                    <a:gd name="T25" fmla="*/ 45 h 63"/>
                    <a:gd name="T26" fmla="*/ 101 w 105"/>
                    <a:gd name="T27" fmla="*/ 44 h 63"/>
                    <a:gd name="T28" fmla="*/ 102 w 105"/>
                    <a:gd name="T29" fmla="*/ 43 h 63"/>
                    <a:gd name="T30" fmla="*/ 102 w 105"/>
                    <a:gd name="T31" fmla="*/ 43 h 63"/>
                    <a:gd name="T32" fmla="*/ 101 w 105"/>
                    <a:gd name="T33" fmla="*/ 42 h 63"/>
                    <a:gd name="T34" fmla="*/ 101 w 105"/>
                    <a:gd name="T35" fmla="*/ 42 h 63"/>
                    <a:gd name="T36" fmla="*/ 101 w 105"/>
                    <a:gd name="T37" fmla="*/ 42 h 63"/>
                    <a:gd name="T38" fmla="*/ 101 w 105"/>
                    <a:gd name="T39" fmla="*/ 41 h 63"/>
                    <a:gd name="T40" fmla="*/ 101 w 105"/>
                    <a:gd name="T41" fmla="*/ 38 h 63"/>
                    <a:gd name="T42" fmla="*/ 101 w 105"/>
                    <a:gd name="T43" fmla="*/ 38 h 63"/>
                    <a:gd name="T44" fmla="*/ 100 w 105"/>
                    <a:gd name="T45" fmla="*/ 36 h 63"/>
                    <a:gd name="T46" fmla="*/ 100 w 105"/>
                    <a:gd name="T47" fmla="*/ 33 h 63"/>
                    <a:gd name="T48" fmla="*/ 100 w 105"/>
                    <a:gd name="T49" fmla="*/ 33 h 63"/>
                    <a:gd name="T50" fmla="*/ 100 w 105"/>
                    <a:gd name="T51" fmla="*/ 31 h 63"/>
                    <a:gd name="T52" fmla="*/ 100 w 105"/>
                    <a:gd name="T53" fmla="*/ 30 h 63"/>
                    <a:gd name="T54" fmla="*/ 100 w 105"/>
                    <a:gd name="T55" fmla="*/ 29 h 63"/>
                    <a:gd name="T56" fmla="*/ 100 w 105"/>
                    <a:gd name="T57" fmla="*/ 29 h 63"/>
                    <a:gd name="T58" fmla="*/ 99 w 105"/>
                    <a:gd name="T59" fmla="*/ 27 h 63"/>
                    <a:gd name="T60" fmla="*/ 99 w 105"/>
                    <a:gd name="T61" fmla="*/ 26 h 63"/>
                    <a:gd name="T62" fmla="*/ 98 w 105"/>
                    <a:gd name="T63" fmla="*/ 25 h 63"/>
                    <a:gd name="T64" fmla="*/ 98 w 105"/>
                    <a:gd name="T65" fmla="*/ 25 h 63"/>
                    <a:gd name="T66" fmla="*/ 98 w 105"/>
                    <a:gd name="T67" fmla="*/ 25 h 63"/>
                    <a:gd name="T68" fmla="*/ 98 w 105"/>
                    <a:gd name="T69" fmla="*/ 23 h 63"/>
                    <a:gd name="T70" fmla="*/ 97 w 105"/>
                    <a:gd name="T71" fmla="*/ 22 h 63"/>
                    <a:gd name="T72" fmla="*/ 96 w 105"/>
                    <a:gd name="T73" fmla="*/ 19 h 63"/>
                    <a:gd name="T74" fmla="*/ 96 w 105"/>
                    <a:gd name="T75" fmla="*/ 16 h 63"/>
                    <a:gd name="T76" fmla="*/ 96 w 105"/>
                    <a:gd name="T77" fmla="*/ 14 h 63"/>
                    <a:gd name="T78" fmla="*/ 96 w 105"/>
                    <a:gd name="T79" fmla="*/ 13 h 63"/>
                    <a:gd name="T80" fmla="*/ 96 w 105"/>
                    <a:gd name="T81" fmla="*/ 12 h 63"/>
                    <a:gd name="T82" fmla="*/ 96 w 105"/>
                    <a:gd name="T83" fmla="*/ 9 h 63"/>
                    <a:gd name="T84" fmla="*/ 96 w 105"/>
                    <a:gd name="T85" fmla="*/ 7 h 63"/>
                    <a:gd name="T86" fmla="*/ 95 w 105"/>
                    <a:gd name="T87" fmla="*/ 5 h 63"/>
                    <a:gd name="T88" fmla="*/ 95 w 105"/>
                    <a:gd name="T89" fmla="*/ 3 h 63"/>
                    <a:gd name="T90" fmla="*/ 94 w 105"/>
                    <a:gd name="T91" fmla="*/ 2 h 63"/>
                    <a:gd name="T92" fmla="*/ 94 w 105"/>
                    <a:gd name="T93" fmla="*/ 1 h 63"/>
                    <a:gd name="T94" fmla="*/ 93 w 105"/>
                    <a:gd name="T95"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 h="63">
                      <a:moveTo>
                        <a:pt x="105" y="61"/>
                      </a:moveTo>
                      <a:cubicBezTo>
                        <a:pt x="105" y="60"/>
                        <a:pt x="105" y="60"/>
                        <a:pt x="105" y="60"/>
                      </a:cubicBezTo>
                      <a:cubicBezTo>
                        <a:pt x="105" y="60"/>
                        <a:pt x="105" y="60"/>
                        <a:pt x="105" y="60"/>
                      </a:cubicBezTo>
                      <a:cubicBezTo>
                        <a:pt x="105" y="59"/>
                        <a:pt x="105" y="59"/>
                        <a:pt x="105" y="59"/>
                      </a:cubicBezTo>
                      <a:cubicBezTo>
                        <a:pt x="105" y="59"/>
                        <a:pt x="105" y="59"/>
                        <a:pt x="105" y="59"/>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7"/>
                        <a:pt x="105" y="57"/>
                        <a:pt x="105" y="57"/>
                      </a:cubicBezTo>
                      <a:cubicBezTo>
                        <a:pt x="105" y="57"/>
                        <a:pt x="105" y="57"/>
                        <a:pt x="105" y="57"/>
                      </a:cubicBezTo>
                      <a:cubicBezTo>
                        <a:pt x="105" y="57"/>
                        <a:pt x="105" y="57"/>
                        <a:pt x="105" y="57"/>
                      </a:cubicBezTo>
                      <a:cubicBezTo>
                        <a:pt x="104" y="56"/>
                        <a:pt x="104" y="56"/>
                        <a:pt x="104" y="56"/>
                      </a:cubicBezTo>
                      <a:cubicBezTo>
                        <a:pt x="104" y="55"/>
                        <a:pt x="104" y="55"/>
                        <a:pt x="104" y="55"/>
                      </a:cubicBezTo>
                      <a:cubicBezTo>
                        <a:pt x="104" y="55"/>
                        <a:pt x="104" y="55"/>
                        <a:pt x="104" y="55"/>
                      </a:cubicBezTo>
                      <a:cubicBezTo>
                        <a:pt x="104" y="54"/>
                        <a:pt x="104" y="54"/>
                        <a:pt x="104" y="54"/>
                      </a:cubicBezTo>
                      <a:cubicBezTo>
                        <a:pt x="104" y="54"/>
                        <a:pt x="104" y="54"/>
                        <a:pt x="104" y="54"/>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2" y="51"/>
                        <a:pt x="102" y="51"/>
                        <a:pt x="102" y="51"/>
                      </a:cubicBezTo>
                      <a:cubicBezTo>
                        <a:pt x="102" y="51"/>
                        <a:pt x="102" y="51"/>
                        <a:pt x="102" y="51"/>
                      </a:cubicBezTo>
                      <a:cubicBezTo>
                        <a:pt x="102" y="51"/>
                        <a:pt x="102" y="51"/>
                        <a:pt x="102" y="51"/>
                      </a:cubicBezTo>
                      <a:cubicBezTo>
                        <a:pt x="102" y="50"/>
                        <a:pt x="102" y="50"/>
                        <a:pt x="102" y="50"/>
                      </a:cubicBezTo>
                      <a:cubicBezTo>
                        <a:pt x="102" y="50"/>
                        <a:pt x="102" y="50"/>
                        <a:pt x="102" y="50"/>
                      </a:cubicBezTo>
                      <a:cubicBezTo>
                        <a:pt x="102" y="49"/>
                        <a:pt x="102" y="49"/>
                        <a:pt x="102" y="49"/>
                      </a:cubicBezTo>
                      <a:cubicBezTo>
                        <a:pt x="102" y="49"/>
                        <a:pt x="102" y="49"/>
                        <a:pt x="102" y="49"/>
                      </a:cubicBezTo>
                      <a:cubicBezTo>
                        <a:pt x="101" y="48"/>
                        <a:pt x="101" y="48"/>
                        <a:pt x="101" y="48"/>
                      </a:cubicBezTo>
                      <a:cubicBezTo>
                        <a:pt x="101" y="48"/>
                        <a:pt x="101" y="48"/>
                        <a:pt x="101" y="48"/>
                      </a:cubicBezTo>
                      <a:cubicBezTo>
                        <a:pt x="102" y="47"/>
                        <a:pt x="102" y="47"/>
                        <a:pt x="102" y="47"/>
                      </a:cubicBezTo>
                      <a:cubicBezTo>
                        <a:pt x="102" y="47"/>
                        <a:pt x="102" y="47"/>
                        <a:pt x="102" y="47"/>
                      </a:cubicBezTo>
                      <a:cubicBezTo>
                        <a:pt x="102" y="46"/>
                        <a:pt x="102" y="46"/>
                        <a:pt x="102" y="46"/>
                      </a:cubicBezTo>
                      <a:cubicBezTo>
                        <a:pt x="101" y="46"/>
                        <a:pt x="101" y="46"/>
                        <a:pt x="101" y="46"/>
                      </a:cubicBezTo>
                      <a:cubicBezTo>
                        <a:pt x="101" y="45"/>
                        <a:pt x="101" y="45"/>
                        <a:pt x="101" y="45"/>
                      </a:cubicBezTo>
                      <a:cubicBezTo>
                        <a:pt x="101" y="45"/>
                        <a:pt x="101" y="45"/>
                        <a:pt x="101" y="45"/>
                      </a:cubicBezTo>
                      <a:cubicBezTo>
                        <a:pt x="101" y="45"/>
                        <a:pt x="101" y="45"/>
                        <a:pt x="101" y="45"/>
                      </a:cubicBezTo>
                      <a:cubicBezTo>
                        <a:pt x="101" y="45"/>
                        <a:pt x="101" y="45"/>
                        <a:pt x="101" y="45"/>
                      </a:cubicBezTo>
                      <a:cubicBezTo>
                        <a:pt x="101" y="44"/>
                        <a:pt x="101" y="44"/>
                        <a:pt x="101" y="44"/>
                      </a:cubicBezTo>
                      <a:cubicBezTo>
                        <a:pt x="101" y="44"/>
                        <a:pt x="101" y="44"/>
                        <a:pt x="101" y="44"/>
                      </a:cubicBezTo>
                      <a:cubicBezTo>
                        <a:pt x="101" y="43"/>
                        <a:pt x="101" y="43"/>
                        <a:pt x="101" y="43"/>
                      </a:cubicBezTo>
                      <a:cubicBezTo>
                        <a:pt x="102" y="43"/>
                        <a:pt x="102" y="43"/>
                        <a:pt x="102" y="43"/>
                      </a:cubicBezTo>
                      <a:cubicBezTo>
                        <a:pt x="102" y="43"/>
                        <a:pt x="102" y="43"/>
                        <a:pt x="102" y="43"/>
                      </a:cubicBezTo>
                      <a:cubicBezTo>
                        <a:pt x="102" y="43"/>
                        <a:pt x="102" y="43"/>
                        <a:pt x="102" y="43"/>
                      </a:cubicBezTo>
                      <a:cubicBezTo>
                        <a:pt x="102" y="43"/>
                        <a:pt x="102" y="43"/>
                        <a:pt x="102" y="43"/>
                      </a:cubicBezTo>
                      <a:cubicBezTo>
                        <a:pt x="102" y="42"/>
                        <a:pt x="102" y="42"/>
                        <a:pt x="102" y="42"/>
                      </a:cubicBezTo>
                      <a:cubicBezTo>
                        <a:pt x="102" y="42"/>
                        <a:pt x="102" y="42"/>
                        <a:pt x="102"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1"/>
                        <a:pt x="101" y="41"/>
                        <a:pt x="101" y="41"/>
                      </a:cubicBezTo>
                      <a:cubicBezTo>
                        <a:pt x="101" y="41"/>
                        <a:pt x="101" y="41"/>
                        <a:pt x="101" y="41"/>
                      </a:cubicBezTo>
                      <a:cubicBezTo>
                        <a:pt x="101" y="41"/>
                        <a:pt x="101" y="41"/>
                        <a:pt x="101" y="41"/>
                      </a:cubicBezTo>
                      <a:cubicBezTo>
                        <a:pt x="101" y="40"/>
                        <a:pt x="101" y="40"/>
                        <a:pt x="101" y="40"/>
                      </a:cubicBezTo>
                      <a:cubicBezTo>
                        <a:pt x="101" y="39"/>
                        <a:pt x="101" y="39"/>
                        <a:pt x="101" y="39"/>
                      </a:cubicBezTo>
                      <a:cubicBezTo>
                        <a:pt x="101" y="38"/>
                        <a:pt x="101" y="38"/>
                        <a:pt x="101" y="38"/>
                      </a:cubicBezTo>
                      <a:cubicBezTo>
                        <a:pt x="101" y="38"/>
                        <a:pt x="101" y="38"/>
                        <a:pt x="101" y="38"/>
                      </a:cubicBezTo>
                      <a:cubicBezTo>
                        <a:pt x="101" y="38"/>
                        <a:pt x="101" y="38"/>
                        <a:pt x="101" y="38"/>
                      </a:cubicBezTo>
                      <a:cubicBezTo>
                        <a:pt x="101" y="38"/>
                        <a:pt x="101" y="38"/>
                        <a:pt x="101" y="38"/>
                      </a:cubicBezTo>
                      <a:cubicBezTo>
                        <a:pt x="101" y="38"/>
                        <a:pt x="101" y="38"/>
                        <a:pt x="101" y="38"/>
                      </a:cubicBezTo>
                      <a:cubicBezTo>
                        <a:pt x="101" y="37"/>
                        <a:pt x="101" y="37"/>
                        <a:pt x="101" y="37"/>
                      </a:cubicBezTo>
                      <a:cubicBezTo>
                        <a:pt x="100" y="36"/>
                        <a:pt x="100" y="36"/>
                        <a:pt x="100" y="36"/>
                      </a:cubicBezTo>
                      <a:cubicBezTo>
                        <a:pt x="100" y="36"/>
                        <a:pt x="100" y="36"/>
                        <a:pt x="100" y="36"/>
                      </a:cubicBezTo>
                      <a:cubicBezTo>
                        <a:pt x="100" y="33"/>
                        <a:pt x="100" y="33"/>
                        <a:pt x="100" y="33"/>
                      </a:cubicBezTo>
                      <a:cubicBezTo>
                        <a:pt x="100" y="33"/>
                        <a:pt x="100" y="33"/>
                        <a:pt x="100" y="33"/>
                      </a:cubicBezTo>
                      <a:cubicBezTo>
                        <a:pt x="100" y="33"/>
                        <a:pt x="100" y="33"/>
                        <a:pt x="100" y="33"/>
                      </a:cubicBezTo>
                      <a:cubicBezTo>
                        <a:pt x="100" y="33"/>
                        <a:pt x="100" y="33"/>
                        <a:pt x="100" y="33"/>
                      </a:cubicBezTo>
                      <a:cubicBezTo>
                        <a:pt x="100" y="33"/>
                        <a:pt x="100" y="33"/>
                        <a:pt x="100" y="33"/>
                      </a:cubicBezTo>
                      <a:cubicBezTo>
                        <a:pt x="100" y="32"/>
                        <a:pt x="100" y="32"/>
                        <a:pt x="100" y="32"/>
                      </a:cubicBezTo>
                      <a:cubicBezTo>
                        <a:pt x="100" y="31"/>
                        <a:pt x="100" y="31"/>
                        <a:pt x="100" y="31"/>
                      </a:cubicBezTo>
                      <a:cubicBezTo>
                        <a:pt x="100" y="31"/>
                        <a:pt x="100" y="31"/>
                        <a:pt x="100" y="31"/>
                      </a:cubicBezTo>
                      <a:cubicBezTo>
                        <a:pt x="100" y="31"/>
                        <a:pt x="100" y="31"/>
                        <a:pt x="100" y="31"/>
                      </a:cubicBezTo>
                      <a:cubicBezTo>
                        <a:pt x="100" y="30"/>
                        <a:pt x="100" y="30"/>
                        <a:pt x="100" y="30"/>
                      </a:cubicBezTo>
                      <a:cubicBezTo>
                        <a:pt x="100" y="30"/>
                        <a:pt x="100" y="30"/>
                        <a:pt x="100" y="30"/>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8"/>
                        <a:pt x="100" y="28"/>
                        <a:pt x="100" y="28"/>
                      </a:cubicBezTo>
                      <a:cubicBezTo>
                        <a:pt x="99" y="27"/>
                        <a:pt x="99" y="27"/>
                        <a:pt x="99" y="27"/>
                      </a:cubicBezTo>
                      <a:cubicBezTo>
                        <a:pt x="99" y="27"/>
                        <a:pt x="99" y="27"/>
                        <a:pt x="99" y="27"/>
                      </a:cubicBezTo>
                      <a:cubicBezTo>
                        <a:pt x="99" y="27"/>
                        <a:pt x="99" y="27"/>
                        <a:pt x="99" y="27"/>
                      </a:cubicBezTo>
                      <a:cubicBezTo>
                        <a:pt x="99" y="26"/>
                        <a:pt x="99" y="26"/>
                        <a:pt x="99" y="26"/>
                      </a:cubicBezTo>
                      <a:cubicBezTo>
                        <a:pt x="99" y="25"/>
                        <a:pt x="99" y="25"/>
                        <a:pt x="99" y="25"/>
                      </a:cubicBezTo>
                      <a:cubicBezTo>
                        <a:pt x="99" y="25"/>
                        <a:pt x="99" y="25"/>
                        <a:pt x="99"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4"/>
                        <a:pt x="98" y="24"/>
                        <a:pt x="98" y="24"/>
                      </a:cubicBezTo>
                      <a:cubicBezTo>
                        <a:pt x="98" y="24"/>
                        <a:pt x="98" y="24"/>
                        <a:pt x="98" y="24"/>
                      </a:cubicBezTo>
                      <a:cubicBezTo>
                        <a:pt x="98" y="23"/>
                        <a:pt x="98" y="23"/>
                        <a:pt x="98" y="23"/>
                      </a:cubicBezTo>
                      <a:cubicBezTo>
                        <a:pt x="98" y="23"/>
                        <a:pt x="98" y="23"/>
                        <a:pt x="98" y="23"/>
                      </a:cubicBezTo>
                      <a:cubicBezTo>
                        <a:pt x="98" y="22"/>
                        <a:pt x="98" y="22"/>
                        <a:pt x="98" y="22"/>
                      </a:cubicBezTo>
                      <a:cubicBezTo>
                        <a:pt x="97" y="22"/>
                        <a:pt x="97" y="22"/>
                        <a:pt x="97" y="22"/>
                      </a:cubicBezTo>
                      <a:cubicBezTo>
                        <a:pt x="97" y="21"/>
                        <a:pt x="97" y="21"/>
                        <a:pt x="97" y="21"/>
                      </a:cubicBezTo>
                      <a:cubicBezTo>
                        <a:pt x="97" y="20"/>
                        <a:pt x="97" y="20"/>
                        <a:pt x="97" y="20"/>
                      </a:cubicBezTo>
                      <a:cubicBezTo>
                        <a:pt x="96" y="19"/>
                        <a:pt x="96" y="19"/>
                        <a:pt x="96" y="19"/>
                      </a:cubicBezTo>
                      <a:cubicBezTo>
                        <a:pt x="96" y="18"/>
                        <a:pt x="96" y="18"/>
                        <a:pt x="96" y="18"/>
                      </a:cubicBezTo>
                      <a:cubicBezTo>
                        <a:pt x="96" y="17"/>
                        <a:pt x="96" y="17"/>
                        <a:pt x="96" y="17"/>
                      </a:cubicBezTo>
                      <a:cubicBezTo>
                        <a:pt x="96" y="16"/>
                        <a:pt x="96" y="16"/>
                        <a:pt x="96" y="16"/>
                      </a:cubicBezTo>
                      <a:cubicBezTo>
                        <a:pt x="96" y="15"/>
                        <a:pt x="96" y="15"/>
                        <a:pt x="96" y="15"/>
                      </a:cubicBezTo>
                      <a:cubicBezTo>
                        <a:pt x="96" y="15"/>
                        <a:pt x="96" y="15"/>
                        <a:pt x="96" y="15"/>
                      </a:cubicBezTo>
                      <a:cubicBezTo>
                        <a:pt x="96" y="14"/>
                        <a:pt x="96" y="14"/>
                        <a:pt x="96" y="14"/>
                      </a:cubicBezTo>
                      <a:cubicBezTo>
                        <a:pt x="96" y="13"/>
                        <a:pt x="96" y="13"/>
                        <a:pt x="96" y="13"/>
                      </a:cubicBezTo>
                      <a:cubicBezTo>
                        <a:pt x="96" y="13"/>
                        <a:pt x="96" y="13"/>
                        <a:pt x="96" y="13"/>
                      </a:cubicBezTo>
                      <a:cubicBezTo>
                        <a:pt x="96" y="13"/>
                        <a:pt x="96" y="13"/>
                        <a:pt x="96" y="13"/>
                      </a:cubicBezTo>
                      <a:cubicBezTo>
                        <a:pt x="96" y="12"/>
                        <a:pt x="96" y="12"/>
                        <a:pt x="96" y="12"/>
                      </a:cubicBezTo>
                      <a:cubicBezTo>
                        <a:pt x="96" y="12"/>
                        <a:pt x="96" y="12"/>
                        <a:pt x="96" y="12"/>
                      </a:cubicBezTo>
                      <a:cubicBezTo>
                        <a:pt x="96" y="12"/>
                        <a:pt x="96" y="12"/>
                        <a:pt x="96" y="12"/>
                      </a:cubicBezTo>
                      <a:cubicBezTo>
                        <a:pt x="96" y="11"/>
                        <a:pt x="96" y="11"/>
                        <a:pt x="96" y="11"/>
                      </a:cubicBezTo>
                      <a:cubicBezTo>
                        <a:pt x="95" y="10"/>
                        <a:pt x="95" y="10"/>
                        <a:pt x="95" y="10"/>
                      </a:cubicBezTo>
                      <a:cubicBezTo>
                        <a:pt x="96" y="9"/>
                        <a:pt x="96" y="9"/>
                        <a:pt x="96" y="9"/>
                      </a:cubicBezTo>
                      <a:cubicBezTo>
                        <a:pt x="96" y="8"/>
                        <a:pt x="96" y="8"/>
                        <a:pt x="96" y="8"/>
                      </a:cubicBezTo>
                      <a:cubicBezTo>
                        <a:pt x="96" y="8"/>
                        <a:pt x="96" y="8"/>
                        <a:pt x="96" y="8"/>
                      </a:cubicBezTo>
                      <a:cubicBezTo>
                        <a:pt x="96" y="7"/>
                        <a:pt x="96" y="7"/>
                        <a:pt x="96" y="7"/>
                      </a:cubicBezTo>
                      <a:cubicBezTo>
                        <a:pt x="96" y="6"/>
                        <a:pt x="96" y="6"/>
                        <a:pt x="96" y="6"/>
                      </a:cubicBezTo>
                      <a:cubicBezTo>
                        <a:pt x="96" y="5"/>
                        <a:pt x="96" y="5"/>
                        <a:pt x="96" y="5"/>
                      </a:cubicBezTo>
                      <a:cubicBezTo>
                        <a:pt x="95" y="5"/>
                        <a:pt x="95" y="5"/>
                        <a:pt x="95" y="5"/>
                      </a:cubicBezTo>
                      <a:cubicBezTo>
                        <a:pt x="95" y="4"/>
                        <a:pt x="95" y="4"/>
                        <a:pt x="95" y="4"/>
                      </a:cubicBezTo>
                      <a:cubicBezTo>
                        <a:pt x="95" y="3"/>
                        <a:pt x="95" y="3"/>
                        <a:pt x="95" y="3"/>
                      </a:cubicBezTo>
                      <a:cubicBezTo>
                        <a:pt x="95" y="3"/>
                        <a:pt x="95" y="3"/>
                        <a:pt x="95" y="3"/>
                      </a:cubicBezTo>
                      <a:cubicBezTo>
                        <a:pt x="95" y="3"/>
                        <a:pt x="95" y="3"/>
                        <a:pt x="95" y="3"/>
                      </a:cubicBezTo>
                      <a:cubicBezTo>
                        <a:pt x="95" y="2"/>
                        <a:pt x="95" y="2"/>
                        <a:pt x="95" y="2"/>
                      </a:cubicBezTo>
                      <a:cubicBezTo>
                        <a:pt x="95" y="2"/>
                        <a:pt x="95" y="2"/>
                        <a:pt x="94" y="2"/>
                      </a:cubicBezTo>
                      <a:cubicBezTo>
                        <a:pt x="94" y="1"/>
                        <a:pt x="94" y="1"/>
                        <a:pt x="94" y="1"/>
                      </a:cubicBezTo>
                      <a:cubicBezTo>
                        <a:pt x="94" y="1"/>
                        <a:pt x="94" y="1"/>
                        <a:pt x="94" y="1"/>
                      </a:cubicBezTo>
                      <a:cubicBezTo>
                        <a:pt x="94" y="1"/>
                        <a:pt x="94" y="1"/>
                        <a:pt x="94" y="1"/>
                      </a:cubicBezTo>
                      <a:cubicBezTo>
                        <a:pt x="64" y="1"/>
                        <a:pt x="33" y="1"/>
                        <a:pt x="2" y="0"/>
                      </a:cubicBezTo>
                      <a:cubicBezTo>
                        <a:pt x="1" y="21"/>
                        <a:pt x="0" y="41"/>
                        <a:pt x="0" y="62"/>
                      </a:cubicBezTo>
                      <a:cubicBezTo>
                        <a:pt x="31" y="63"/>
                        <a:pt x="62" y="63"/>
                        <a:pt x="93" y="63"/>
                      </a:cubicBezTo>
                      <a:cubicBezTo>
                        <a:pt x="97" y="63"/>
                        <a:pt x="101" y="62"/>
                        <a:pt x="105" y="62"/>
                      </a:cubicBezTo>
                      <a:lnTo>
                        <a:pt x="105" y="61"/>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8" name="Freeform 354">
                  <a:extLst>
                    <a:ext uri="{FF2B5EF4-FFF2-40B4-BE49-F238E27FC236}">
                      <a16:creationId xmlns="" xmlns:a16="http://schemas.microsoft.com/office/drawing/2014/main" id="{BCFF9CF9-FB03-483C-BCE4-8BC7012756C3}"/>
                    </a:ext>
                  </a:extLst>
                </p:cNvPr>
                <p:cNvSpPr>
                  <a:spLocks/>
                </p:cNvSpPr>
                <p:nvPr/>
              </p:nvSpPr>
              <p:spPr bwMode="auto">
                <a:xfrm>
                  <a:off x="5152132" y="3851722"/>
                  <a:ext cx="692013" cy="319794"/>
                </a:xfrm>
                <a:custGeom>
                  <a:avLst/>
                  <a:gdLst>
                    <a:gd name="T0" fmla="*/ 130 w 132"/>
                    <a:gd name="T1" fmla="*/ 58 h 61"/>
                    <a:gd name="T2" fmla="*/ 130 w 132"/>
                    <a:gd name="T3" fmla="*/ 56 h 61"/>
                    <a:gd name="T4" fmla="*/ 129 w 132"/>
                    <a:gd name="T5" fmla="*/ 54 h 61"/>
                    <a:gd name="T6" fmla="*/ 128 w 132"/>
                    <a:gd name="T7" fmla="*/ 54 h 61"/>
                    <a:gd name="T8" fmla="*/ 127 w 132"/>
                    <a:gd name="T9" fmla="*/ 53 h 61"/>
                    <a:gd name="T10" fmla="*/ 127 w 132"/>
                    <a:gd name="T11" fmla="*/ 52 h 61"/>
                    <a:gd name="T12" fmla="*/ 126 w 132"/>
                    <a:gd name="T13" fmla="*/ 51 h 61"/>
                    <a:gd name="T14" fmla="*/ 126 w 132"/>
                    <a:gd name="T15" fmla="*/ 50 h 61"/>
                    <a:gd name="T16" fmla="*/ 125 w 132"/>
                    <a:gd name="T17" fmla="*/ 49 h 61"/>
                    <a:gd name="T18" fmla="*/ 124 w 132"/>
                    <a:gd name="T19" fmla="*/ 47 h 61"/>
                    <a:gd name="T20" fmla="*/ 123 w 132"/>
                    <a:gd name="T21" fmla="*/ 45 h 61"/>
                    <a:gd name="T22" fmla="*/ 123 w 132"/>
                    <a:gd name="T23" fmla="*/ 44 h 61"/>
                    <a:gd name="T24" fmla="*/ 123 w 132"/>
                    <a:gd name="T25" fmla="*/ 43 h 61"/>
                    <a:gd name="T26" fmla="*/ 123 w 132"/>
                    <a:gd name="T27" fmla="*/ 41 h 61"/>
                    <a:gd name="T28" fmla="*/ 123 w 132"/>
                    <a:gd name="T29" fmla="*/ 39 h 61"/>
                    <a:gd name="T30" fmla="*/ 123 w 132"/>
                    <a:gd name="T31" fmla="*/ 39 h 61"/>
                    <a:gd name="T32" fmla="*/ 122 w 132"/>
                    <a:gd name="T33" fmla="*/ 38 h 61"/>
                    <a:gd name="T34" fmla="*/ 122 w 132"/>
                    <a:gd name="T35" fmla="*/ 37 h 61"/>
                    <a:gd name="T36" fmla="*/ 122 w 132"/>
                    <a:gd name="T37" fmla="*/ 35 h 61"/>
                    <a:gd name="T38" fmla="*/ 122 w 132"/>
                    <a:gd name="T39" fmla="*/ 33 h 61"/>
                    <a:gd name="T40" fmla="*/ 121 w 132"/>
                    <a:gd name="T41" fmla="*/ 32 h 61"/>
                    <a:gd name="T42" fmla="*/ 121 w 132"/>
                    <a:gd name="T43" fmla="*/ 30 h 61"/>
                    <a:gd name="T44" fmla="*/ 120 w 132"/>
                    <a:gd name="T45" fmla="*/ 29 h 61"/>
                    <a:gd name="T46" fmla="*/ 120 w 132"/>
                    <a:gd name="T47" fmla="*/ 29 h 61"/>
                    <a:gd name="T48" fmla="*/ 119 w 132"/>
                    <a:gd name="T49" fmla="*/ 29 h 61"/>
                    <a:gd name="T50" fmla="*/ 119 w 132"/>
                    <a:gd name="T51" fmla="*/ 27 h 61"/>
                    <a:gd name="T52" fmla="*/ 119 w 132"/>
                    <a:gd name="T53" fmla="*/ 26 h 61"/>
                    <a:gd name="T54" fmla="*/ 119 w 132"/>
                    <a:gd name="T55" fmla="*/ 24 h 61"/>
                    <a:gd name="T56" fmla="*/ 118 w 132"/>
                    <a:gd name="T57" fmla="*/ 22 h 61"/>
                    <a:gd name="T58" fmla="*/ 118 w 132"/>
                    <a:gd name="T59" fmla="*/ 20 h 61"/>
                    <a:gd name="T60" fmla="*/ 116 w 132"/>
                    <a:gd name="T61" fmla="*/ 18 h 61"/>
                    <a:gd name="T62" fmla="*/ 115 w 132"/>
                    <a:gd name="T63" fmla="*/ 16 h 61"/>
                    <a:gd name="T64" fmla="*/ 115 w 132"/>
                    <a:gd name="T65" fmla="*/ 14 h 61"/>
                    <a:gd name="T66" fmla="*/ 114 w 132"/>
                    <a:gd name="T67" fmla="*/ 13 h 61"/>
                    <a:gd name="T68" fmla="*/ 113 w 132"/>
                    <a:gd name="T69" fmla="*/ 10 h 61"/>
                    <a:gd name="T70" fmla="*/ 110 w 132"/>
                    <a:gd name="T71" fmla="*/ 8 h 61"/>
                    <a:gd name="T72" fmla="*/ 109 w 132"/>
                    <a:gd name="T73" fmla="*/ 7 h 61"/>
                    <a:gd name="T74" fmla="*/ 109 w 132"/>
                    <a:gd name="T75" fmla="*/ 7 h 61"/>
                    <a:gd name="T76" fmla="*/ 108 w 132"/>
                    <a:gd name="T77" fmla="*/ 6 h 61"/>
                    <a:gd name="T78" fmla="*/ 106 w 132"/>
                    <a:gd name="T79" fmla="*/ 5 h 61"/>
                    <a:gd name="T80" fmla="*/ 104 w 132"/>
                    <a:gd name="T81" fmla="*/ 5 h 61"/>
                    <a:gd name="T82" fmla="*/ 102 w 132"/>
                    <a:gd name="T83" fmla="*/ 5 h 61"/>
                    <a:gd name="T84" fmla="*/ 101 w 132"/>
                    <a:gd name="T85" fmla="*/ 3 h 61"/>
                    <a:gd name="T86" fmla="*/ 96 w 132"/>
                    <a:gd name="T87" fmla="*/ 3 h 61"/>
                    <a:gd name="T88" fmla="*/ 94 w 132"/>
                    <a:gd name="T89" fmla="*/ 3 h 61"/>
                    <a:gd name="T90" fmla="*/ 92 w 132"/>
                    <a:gd name="T91" fmla="*/ 4 h 61"/>
                    <a:gd name="T92" fmla="*/ 91 w 132"/>
                    <a:gd name="T93" fmla="*/ 5 h 61"/>
                    <a:gd name="T94" fmla="*/ 89 w 132"/>
                    <a:gd name="T95" fmla="*/ 5 h 61"/>
                    <a:gd name="T96" fmla="*/ 86 w 132"/>
                    <a:gd name="T97" fmla="*/ 3 h 61"/>
                    <a:gd name="T98" fmla="*/ 83 w 132"/>
                    <a:gd name="T99" fmla="*/ 1 h 61"/>
                    <a:gd name="T100" fmla="*/ 0 w 132"/>
                    <a:gd name="T101" fmla="*/ 4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61">
                      <a:moveTo>
                        <a:pt x="131" y="59"/>
                      </a:moveTo>
                      <a:cubicBezTo>
                        <a:pt x="131" y="58"/>
                        <a:pt x="131" y="58"/>
                        <a:pt x="131" y="58"/>
                      </a:cubicBezTo>
                      <a:cubicBezTo>
                        <a:pt x="130" y="58"/>
                        <a:pt x="130" y="58"/>
                        <a:pt x="130" y="58"/>
                      </a:cubicBezTo>
                      <a:cubicBezTo>
                        <a:pt x="130" y="58"/>
                        <a:pt x="130" y="58"/>
                        <a:pt x="130" y="58"/>
                      </a:cubicBezTo>
                      <a:cubicBezTo>
                        <a:pt x="130" y="58"/>
                        <a:pt x="130" y="58"/>
                        <a:pt x="130" y="58"/>
                      </a:cubicBezTo>
                      <a:cubicBezTo>
                        <a:pt x="130" y="57"/>
                        <a:pt x="130" y="57"/>
                        <a:pt x="130" y="57"/>
                      </a:cubicBezTo>
                      <a:cubicBezTo>
                        <a:pt x="130" y="57"/>
                        <a:pt x="130" y="57"/>
                        <a:pt x="130" y="57"/>
                      </a:cubicBezTo>
                      <a:cubicBezTo>
                        <a:pt x="130" y="57"/>
                        <a:pt x="130" y="57"/>
                        <a:pt x="130" y="57"/>
                      </a:cubicBezTo>
                      <a:cubicBezTo>
                        <a:pt x="130" y="57"/>
                        <a:pt x="130" y="57"/>
                        <a:pt x="130" y="57"/>
                      </a:cubicBezTo>
                      <a:cubicBezTo>
                        <a:pt x="130" y="56"/>
                        <a:pt x="130" y="56"/>
                        <a:pt x="130" y="56"/>
                      </a:cubicBezTo>
                      <a:cubicBezTo>
                        <a:pt x="130" y="56"/>
                        <a:pt x="130" y="56"/>
                        <a:pt x="130" y="56"/>
                      </a:cubicBezTo>
                      <a:cubicBezTo>
                        <a:pt x="129" y="56"/>
                        <a:pt x="129" y="56"/>
                        <a:pt x="129" y="56"/>
                      </a:cubicBezTo>
                      <a:cubicBezTo>
                        <a:pt x="129" y="55"/>
                        <a:pt x="129" y="55"/>
                        <a:pt x="129" y="55"/>
                      </a:cubicBezTo>
                      <a:cubicBezTo>
                        <a:pt x="129" y="55"/>
                        <a:pt x="129" y="55"/>
                        <a:pt x="129" y="55"/>
                      </a:cubicBezTo>
                      <a:cubicBezTo>
                        <a:pt x="129" y="54"/>
                        <a:pt x="129" y="54"/>
                        <a:pt x="129" y="54"/>
                      </a:cubicBezTo>
                      <a:cubicBezTo>
                        <a:pt x="129" y="54"/>
                        <a:pt x="129" y="54"/>
                        <a:pt x="129" y="54"/>
                      </a:cubicBezTo>
                      <a:cubicBezTo>
                        <a:pt x="129" y="54"/>
                        <a:pt x="129" y="54"/>
                        <a:pt x="129" y="54"/>
                      </a:cubicBezTo>
                      <a:cubicBezTo>
                        <a:pt x="128" y="54"/>
                        <a:pt x="128" y="54"/>
                        <a:pt x="128" y="54"/>
                      </a:cubicBezTo>
                      <a:cubicBezTo>
                        <a:pt x="128" y="54"/>
                        <a:pt x="128" y="54"/>
                        <a:pt x="128" y="54"/>
                      </a:cubicBezTo>
                      <a:cubicBezTo>
                        <a:pt x="128" y="54"/>
                        <a:pt x="128" y="54"/>
                        <a:pt x="128" y="54"/>
                      </a:cubicBezTo>
                      <a:cubicBezTo>
                        <a:pt x="128" y="53"/>
                        <a:pt x="128" y="53"/>
                        <a:pt x="128" y="53"/>
                      </a:cubicBezTo>
                      <a:cubicBezTo>
                        <a:pt x="128" y="53"/>
                        <a:pt x="128" y="53"/>
                        <a:pt x="128" y="53"/>
                      </a:cubicBezTo>
                      <a:cubicBezTo>
                        <a:pt x="127" y="53"/>
                        <a:pt x="127" y="53"/>
                        <a:pt x="127" y="53"/>
                      </a:cubicBezTo>
                      <a:cubicBezTo>
                        <a:pt x="127" y="53"/>
                        <a:pt x="127" y="53"/>
                        <a:pt x="127" y="53"/>
                      </a:cubicBezTo>
                      <a:cubicBezTo>
                        <a:pt x="127" y="53"/>
                        <a:pt x="127" y="53"/>
                        <a:pt x="127" y="53"/>
                      </a:cubicBezTo>
                      <a:cubicBezTo>
                        <a:pt x="126" y="53"/>
                        <a:pt x="126" y="53"/>
                        <a:pt x="126" y="53"/>
                      </a:cubicBezTo>
                      <a:cubicBezTo>
                        <a:pt x="126" y="53"/>
                        <a:pt x="126" y="53"/>
                        <a:pt x="126" y="53"/>
                      </a:cubicBezTo>
                      <a:cubicBezTo>
                        <a:pt x="126" y="53"/>
                        <a:pt x="126" y="53"/>
                        <a:pt x="126" y="53"/>
                      </a:cubicBezTo>
                      <a:cubicBezTo>
                        <a:pt x="127" y="52"/>
                        <a:pt x="127" y="52"/>
                        <a:pt x="127" y="52"/>
                      </a:cubicBezTo>
                      <a:cubicBezTo>
                        <a:pt x="127" y="52"/>
                        <a:pt x="127" y="52"/>
                        <a:pt x="127" y="52"/>
                      </a:cubicBezTo>
                      <a:cubicBezTo>
                        <a:pt x="127" y="52"/>
                        <a:pt x="127" y="52"/>
                        <a:pt x="127" y="52"/>
                      </a:cubicBezTo>
                      <a:cubicBezTo>
                        <a:pt x="126" y="52"/>
                        <a:pt x="126" y="52"/>
                        <a:pt x="126" y="52"/>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0"/>
                        <a:pt x="126" y="50"/>
                        <a:pt x="126" y="50"/>
                      </a:cubicBezTo>
                      <a:cubicBezTo>
                        <a:pt x="126" y="50"/>
                        <a:pt x="126" y="50"/>
                        <a:pt x="126" y="50"/>
                      </a:cubicBezTo>
                      <a:cubicBezTo>
                        <a:pt x="126" y="50"/>
                        <a:pt x="126" y="50"/>
                        <a:pt x="126" y="50"/>
                      </a:cubicBezTo>
                      <a:cubicBezTo>
                        <a:pt x="126" y="49"/>
                        <a:pt x="126" y="49"/>
                        <a:pt x="126" y="49"/>
                      </a:cubicBezTo>
                      <a:cubicBezTo>
                        <a:pt x="126" y="49"/>
                        <a:pt x="126" y="49"/>
                        <a:pt x="126" y="49"/>
                      </a:cubicBezTo>
                      <a:cubicBezTo>
                        <a:pt x="126" y="49"/>
                        <a:pt x="126" y="49"/>
                        <a:pt x="126" y="49"/>
                      </a:cubicBezTo>
                      <a:cubicBezTo>
                        <a:pt x="125" y="49"/>
                        <a:pt x="125" y="49"/>
                        <a:pt x="125" y="49"/>
                      </a:cubicBezTo>
                      <a:cubicBezTo>
                        <a:pt x="125" y="49"/>
                        <a:pt x="125" y="49"/>
                        <a:pt x="125" y="49"/>
                      </a:cubicBezTo>
                      <a:cubicBezTo>
                        <a:pt x="125" y="49"/>
                        <a:pt x="125" y="49"/>
                        <a:pt x="125" y="49"/>
                      </a:cubicBezTo>
                      <a:cubicBezTo>
                        <a:pt x="124" y="48"/>
                        <a:pt x="124" y="48"/>
                        <a:pt x="124" y="48"/>
                      </a:cubicBezTo>
                      <a:cubicBezTo>
                        <a:pt x="124" y="48"/>
                        <a:pt x="124" y="48"/>
                        <a:pt x="124" y="48"/>
                      </a:cubicBezTo>
                      <a:cubicBezTo>
                        <a:pt x="124" y="48"/>
                        <a:pt x="124" y="47"/>
                        <a:pt x="124" y="47"/>
                      </a:cubicBezTo>
                      <a:cubicBezTo>
                        <a:pt x="124" y="47"/>
                        <a:pt x="124" y="47"/>
                        <a:pt x="124" y="47"/>
                      </a:cubicBezTo>
                      <a:cubicBezTo>
                        <a:pt x="124" y="46"/>
                        <a:pt x="124" y="46"/>
                        <a:pt x="124" y="46"/>
                      </a:cubicBezTo>
                      <a:cubicBezTo>
                        <a:pt x="124" y="46"/>
                        <a:pt x="124" y="46"/>
                        <a:pt x="124" y="46"/>
                      </a:cubicBezTo>
                      <a:cubicBezTo>
                        <a:pt x="123" y="46"/>
                        <a:pt x="123" y="46"/>
                        <a:pt x="123" y="46"/>
                      </a:cubicBezTo>
                      <a:cubicBezTo>
                        <a:pt x="123" y="45"/>
                        <a:pt x="123" y="45"/>
                        <a:pt x="123" y="45"/>
                      </a:cubicBezTo>
                      <a:cubicBezTo>
                        <a:pt x="123" y="45"/>
                        <a:pt x="123" y="45"/>
                        <a:pt x="123" y="45"/>
                      </a:cubicBezTo>
                      <a:cubicBezTo>
                        <a:pt x="123" y="45"/>
                        <a:pt x="123" y="45"/>
                        <a:pt x="123" y="45"/>
                      </a:cubicBezTo>
                      <a:cubicBezTo>
                        <a:pt x="123" y="45"/>
                        <a:pt x="123" y="45"/>
                        <a:pt x="123" y="45"/>
                      </a:cubicBezTo>
                      <a:cubicBezTo>
                        <a:pt x="123" y="45"/>
                        <a:pt x="123" y="45"/>
                        <a:pt x="123" y="45"/>
                      </a:cubicBezTo>
                      <a:cubicBezTo>
                        <a:pt x="123" y="44"/>
                        <a:pt x="123" y="44"/>
                        <a:pt x="123" y="44"/>
                      </a:cubicBezTo>
                      <a:cubicBezTo>
                        <a:pt x="123" y="44"/>
                        <a:pt x="123" y="44"/>
                        <a:pt x="123" y="44"/>
                      </a:cubicBezTo>
                      <a:cubicBezTo>
                        <a:pt x="123" y="44"/>
                        <a:pt x="123" y="44"/>
                        <a:pt x="123" y="44"/>
                      </a:cubicBezTo>
                      <a:cubicBezTo>
                        <a:pt x="123" y="44"/>
                        <a:pt x="123" y="44"/>
                        <a:pt x="123" y="44"/>
                      </a:cubicBezTo>
                      <a:cubicBezTo>
                        <a:pt x="123" y="43"/>
                        <a:pt x="123" y="43"/>
                        <a:pt x="123" y="43"/>
                      </a:cubicBezTo>
                      <a:cubicBezTo>
                        <a:pt x="123" y="43"/>
                        <a:pt x="123" y="43"/>
                        <a:pt x="123" y="43"/>
                      </a:cubicBezTo>
                      <a:cubicBezTo>
                        <a:pt x="123" y="43"/>
                        <a:pt x="123" y="43"/>
                        <a:pt x="123" y="43"/>
                      </a:cubicBezTo>
                      <a:cubicBezTo>
                        <a:pt x="123" y="42"/>
                        <a:pt x="123" y="42"/>
                        <a:pt x="123" y="42"/>
                      </a:cubicBezTo>
                      <a:cubicBezTo>
                        <a:pt x="123" y="42"/>
                        <a:pt x="123" y="42"/>
                        <a:pt x="123" y="42"/>
                      </a:cubicBezTo>
                      <a:cubicBezTo>
                        <a:pt x="123" y="42"/>
                        <a:pt x="123" y="42"/>
                        <a:pt x="123" y="42"/>
                      </a:cubicBezTo>
                      <a:cubicBezTo>
                        <a:pt x="123" y="41"/>
                        <a:pt x="123" y="41"/>
                        <a:pt x="123" y="41"/>
                      </a:cubicBezTo>
                      <a:cubicBezTo>
                        <a:pt x="123" y="41"/>
                        <a:pt x="123" y="41"/>
                        <a:pt x="123" y="41"/>
                      </a:cubicBezTo>
                      <a:cubicBezTo>
                        <a:pt x="123" y="40"/>
                        <a:pt x="123" y="40"/>
                        <a:pt x="123" y="40"/>
                      </a:cubicBezTo>
                      <a:cubicBezTo>
                        <a:pt x="123" y="40"/>
                        <a:pt x="123" y="40"/>
                        <a:pt x="123" y="40"/>
                      </a:cubicBezTo>
                      <a:cubicBezTo>
                        <a:pt x="123" y="40"/>
                        <a:pt x="123" y="40"/>
                        <a:pt x="123" y="40"/>
                      </a:cubicBezTo>
                      <a:cubicBezTo>
                        <a:pt x="123" y="40"/>
                        <a:pt x="123" y="40"/>
                        <a:pt x="123" y="40"/>
                      </a:cubicBezTo>
                      <a:cubicBezTo>
                        <a:pt x="123" y="39"/>
                        <a:pt x="123" y="39"/>
                        <a:pt x="123" y="39"/>
                      </a:cubicBezTo>
                      <a:cubicBezTo>
                        <a:pt x="123" y="39"/>
                        <a:pt x="123" y="39"/>
                        <a:pt x="123" y="39"/>
                      </a:cubicBezTo>
                      <a:cubicBezTo>
                        <a:pt x="122" y="39"/>
                        <a:pt x="122" y="39"/>
                        <a:pt x="122" y="39"/>
                      </a:cubicBezTo>
                      <a:cubicBezTo>
                        <a:pt x="122" y="39"/>
                        <a:pt x="122" y="39"/>
                        <a:pt x="122" y="39"/>
                      </a:cubicBezTo>
                      <a:cubicBezTo>
                        <a:pt x="123" y="39"/>
                        <a:pt x="123" y="39"/>
                        <a:pt x="123" y="39"/>
                      </a:cubicBezTo>
                      <a:cubicBezTo>
                        <a:pt x="123" y="39"/>
                        <a:pt x="123" y="39"/>
                        <a:pt x="123" y="39"/>
                      </a:cubicBezTo>
                      <a:cubicBezTo>
                        <a:pt x="123" y="39"/>
                        <a:pt x="123" y="39"/>
                        <a:pt x="123" y="39"/>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3" y="37"/>
                        <a:pt x="123" y="37"/>
                        <a:pt x="123" y="37"/>
                      </a:cubicBezTo>
                      <a:cubicBezTo>
                        <a:pt x="123" y="37"/>
                        <a:pt x="123" y="37"/>
                        <a:pt x="123" y="37"/>
                      </a:cubicBezTo>
                      <a:cubicBezTo>
                        <a:pt x="122" y="37"/>
                        <a:pt x="122" y="37"/>
                        <a:pt x="122" y="37"/>
                      </a:cubicBezTo>
                      <a:cubicBezTo>
                        <a:pt x="122" y="36"/>
                        <a:pt x="122" y="36"/>
                        <a:pt x="122" y="36"/>
                      </a:cubicBezTo>
                      <a:cubicBezTo>
                        <a:pt x="123" y="36"/>
                        <a:pt x="123" y="36"/>
                        <a:pt x="123" y="36"/>
                      </a:cubicBezTo>
                      <a:cubicBezTo>
                        <a:pt x="123" y="36"/>
                        <a:pt x="123" y="36"/>
                        <a:pt x="123" y="36"/>
                      </a:cubicBezTo>
                      <a:cubicBezTo>
                        <a:pt x="122" y="36"/>
                        <a:pt x="122" y="36"/>
                        <a:pt x="122" y="36"/>
                      </a:cubicBezTo>
                      <a:cubicBezTo>
                        <a:pt x="122" y="35"/>
                        <a:pt x="122" y="35"/>
                        <a:pt x="122" y="35"/>
                      </a:cubicBezTo>
                      <a:cubicBezTo>
                        <a:pt x="122" y="35"/>
                        <a:pt x="122" y="35"/>
                        <a:pt x="122" y="35"/>
                      </a:cubicBezTo>
                      <a:cubicBezTo>
                        <a:pt x="122" y="34"/>
                        <a:pt x="122" y="34"/>
                        <a:pt x="122" y="34"/>
                      </a:cubicBezTo>
                      <a:cubicBezTo>
                        <a:pt x="122" y="34"/>
                        <a:pt x="122" y="34"/>
                        <a:pt x="122" y="34"/>
                      </a:cubicBezTo>
                      <a:cubicBezTo>
                        <a:pt x="122" y="34"/>
                        <a:pt x="122" y="34"/>
                        <a:pt x="122" y="34"/>
                      </a:cubicBezTo>
                      <a:cubicBezTo>
                        <a:pt x="122" y="33"/>
                        <a:pt x="122" y="33"/>
                        <a:pt x="122" y="33"/>
                      </a:cubicBezTo>
                      <a:cubicBezTo>
                        <a:pt x="122" y="33"/>
                        <a:pt x="122" y="33"/>
                        <a:pt x="122" y="33"/>
                      </a:cubicBezTo>
                      <a:cubicBezTo>
                        <a:pt x="122" y="33"/>
                        <a:pt x="122" y="33"/>
                        <a:pt x="122" y="33"/>
                      </a:cubicBezTo>
                      <a:cubicBezTo>
                        <a:pt x="121" y="33"/>
                        <a:pt x="121" y="33"/>
                        <a:pt x="121" y="33"/>
                      </a:cubicBezTo>
                      <a:cubicBezTo>
                        <a:pt x="121" y="33"/>
                        <a:pt x="121" y="33"/>
                        <a:pt x="121" y="33"/>
                      </a:cubicBezTo>
                      <a:cubicBezTo>
                        <a:pt x="121" y="32"/>
                        <a:pt x="121" y="32"/>
                        <a:pt x="121" y="32"/>
                      </a:cubicBezTo>
                      <a:cubicBezTo>
                        <a:pt x="121" y="31"/>
                        <a:pt x="121" y="31"/>
                        <a:pt x="121" y="31"/>
                      </a:cubicBezTo>
                      <a:cubicBezTo>
                        <a:pt x="121" y="31"/>
                        <a:pt x="121" y="31"/>
                        <a:pt x="121" y="31"/>
                      </a:cubicBezTo>
                      <a:cubicBezTo>
                        <a:pt x="121" y="30"/>
                        <a:pt x="121" y="30"/>
                        <a:pt x="121" y="30"/>
                      </a:cubicBezTo>
                      <a:cubicBezTo>
                        <a:pt x="121" y="30"/>
                        <a:pt x="121" y="30"/>
                        <a:pt x="121" y="30"/>
                      </a:cubicBezTo>
                      <a:cubicBezTo>
                        <a:pt x="121" y="30"/>
                        <a:pt x="121" y="30"/>
                        <a:pt x="121" y="30"/>
                      </a:cubicBezTo>
                      <a:cubicBezTo>
                        <a:pt x="120" y="30"/>
                        <a:pt x="120" y="30"/>
                        <a:pt x="120" y="30"/>
                      </a:cubicBezTo>
                      <a:cubicBezTo>
                        <a:pt x="120" y="30"/>
                        <a:pt x="120" y="30"/>
                        <a:pt x="120" y="30"/>
                      </a:cubicBezTo>
                      <a:cubicBezTo>
                        <a:pt x="120" y="30"/>
                        <a:pt x="120" y="30"/>
                        <a:pt x="120" y="30"/>
                      </a:cubicBezTo>
                      <a:cubicBezTo>
                        <a:pt x="120" y="30"/>
                        <a:pt x="120" y="30"/>
                        <a:pt x="120" y="30"/>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19" y="29"/>
                        <a:pt x="119" y="29"/>
                        <a:pt x="119" y="29"/>
                      </a:cubicBezTo>
                      <a:cubicBezTo>
                        <a:pt x="119" y="29"/>
                        <a:pt x="119" y="29"/>
                        <a:pt x="119" y="29"/>
                      </a:cubicBezTo>
                      <a:cubicBezTo>
                        <a:pt x="119" y="28"/>
                        <a:pt x="119" y="28"/>
                        <a:pt x="119" y="28"/>
                      </a:cubicBezTo>
                      <a:cubicBezTo>
                        <a:pt x="119" y="28"/>
                        <a:pt x="119" y="28"/>
                        <a:pt x="119" y="28"/>
                      </a:cubicBezTo>
                      <a:cubicBezTo>
                        <a:pt x="119" y="28"/>
                        <a:pt x="119" y="28"/>
                        <a:pt x="119" y="28"/>
                      </a:cubicBezTo>
                      <a:cubicBezTo>
                        <a:pt x="119" y="28"/>
                        <a:pt x="119" y="28"/>
                        <a:pt x="119" y="28"/>
                      </a:cubicBezTo>
                      <a:cubicBezTo>
                        <a:pt x="119" y="27"/>
                        <a:pt x="119" y="27"/>
                        <a:pt x="119" y="27"/>
                      </a:cubicBezTo>
                      <a:cubicBezTo>
                        <a:pt x="119" y="27"/>
                        <a:pt x="119" y="27"/>
                        <a:pt x="119" y="27"/>
                      </a:cubicBezTo>
                      <a:cubicBezTo>
                        <a:pt x="119" y="26"/>
                        <a:pt x="119" y="26"/>
                        <a:pt x="119" y="26"/>
                      </a:cubicBezTo>
                      <a:cubicBezTo>
                        <a:pt x="119" y="26"/>
                        <a:pt x="119" y="26"/>
                        <a:pt x="119" y="26"/>
                      </a:cubicBezTo>
                      <a:cubicBezTo>
                        <a:pt x="119" y="26"/>
                        <a:pt x="119" y="26"/>
                        <a:pt x="119" y="26"/>
                      </a:cubicBezTo>
                      <a:cubicBezTo>
                        <a:pt x="119" y="26"/>
                        <a:pt x="119" y="26"/>
                        <a:pt x="119" y="26"/>
                      </a:cubicBezTo>
                      <a:cubicBezTo>
                        <a:pt x="119" y="25"/>
                        <a:pt x="119" y="25"/>
                        <a:pt x="119" y="25"/>
                      </a:cubicBezTo>
                      <a:cubicBezTo>
                        <a:pt x="119" y="25"/>
                        <a:pt x="119" y="25"/>
                        <a:pt x="119" y="25"/>
                      </a:cubicBezTo>
                      <a:cubicBezTo>
                        <a:pt x="119" y="25"/>
                        <a:pt x="119" y="25"/>
                        <a:pt x="119" y="25"/>
                      </a:cubicBezTo>
                      <a:cubicBezTo>
                        <a:pt x="119" y="25"/>
                        <a:pt x="119" y="25"/>
                        <a:pt x="119" y="25"/>
                      </a:cubicBezTo>
                      <a:cubicBezTo>
                        <a:pt x="119" y="24"/>
                        <a:pt x="119" y="24"/>
                        <a:pt x="119" y="24"/>
                      </a:cubicBezTo>
                      <a:cubicBezTo>
                        <a:pt x="119" y="24"/>
                        <a:pt x="119" y="24"/>
                        <a:pt x="119" y="24"/>
                      </a:cubicBezTo>
                      <a:cubicBezTo>
                        <a:pt x="119" y="23"/>
                        <a:pt x="119" y="23"/>
                        <a:pt x="119" y="23"/>
                      </a:cubicBezTo>
                      <a:cubicBezTo>
                        <a:pt x="118" y="23"/>
                        <a:pt x="118" y="23"/>
                        <a:pt x="118" y="23"/>
                      </a:cubicBezTo>
                      <a:cubicBezTo>
                        <a:pt x="118" y="22"/>
                        <a:pt x="118" y="22"/>
                        <a:pt x="118" y="22"/>
                      </a:cubicBezTo>
                      <a:cubicBezTo>
                        <a:pt x="118" y="22"/>
                        <a:pt x="118" y="22"/>
                        <a:pt x="118" y="22"/>
                      </a:cubicBezTo>
                      <a:cubicBezTo>
                        <a:pt x="118" y="22"/>
                        <a:pt x="118" y="22"/>
                        <a:pt x="118" y="22"/>
                      </a:cubicBezTo>
                      <a:cubicBezTo>
                        <a:pt x="118" y="22"/>
                        <a:pt x="118" y="22"/>
                        <a:pt x="118" y="22"/>
                      </a:cubicBezTo>
                      <a:cubicBezTo>
                        <a:pt x="118" y="21"/>
                        <a:pt x="118" y="21"/>
                        <a:pt x="118" y="21"/>
                      </a:cubicBezTo>
                      <a:cubicBezTo>
                        <a:pt x="118" y="21"/>
                        <a:pt x="118" y="21"/>
                        <a:pt x="118" y="21"/>
                      </a:cubicBezTo>
                      <a:cubicBezTo>
                        <a:pt x="118" y="20"/>
                        <a:pt x="118" y="20"/>
                        <a:pt x="118" y="20"/>
                      </a:cubicBezTo>
                      <a:cubicBezTo>
                        <a:pt x="117" y="20"/>
                        <a:pt x="117" y="20"/>
                        <a:pt x="117" y="20"/>
                      </a:cubicBezTo>
                      <a:cubicBezTo>
                        <a:pt x="116" y="19"/>
                        <a:pt x="116" y="19"/>
                        <a:pt x="116" y="19"/>
                      </a:cubicBezTo>
                      <a:cubicBezTo>
                        <a:pt x="116" y="19"/>
                        <a:pt x="116" y="19"/>
                        <a:pt x="116" y="19"/>
                      </a:cubicBezTo>
                      <a:cubicBezTo>
                        <a:pt x="116" y="18"/>
                        <a:pt x="116" y="18"/>
                        <a:pt x="116" y="18"/>
                      </a:cubicBezTo>
                      <a:cubicBezTo>
                        <a:pt x="116" y="18"/>
                        <a:pt x="116" y="18"/>
                        <a:pt x="116" y="18"/>
                      </a:cubicBezTo>
                      <a:cubicBezTo>
                        <a:pt x="116" y="18"/>
                        <a:pt x="116" y="18"/>
                        <a:pt x="116" y="18"/>
                      </a:cubicBezTo>
                      <a:cubicBezTo>
                        <a:pt x="116" y="17"/>
                        <a:pt x="116" y="17"/>
                        <a:pt x="116" y="17"/>
                      </a:cubicBezTo>
                      <a:cubicBezTo>
                        <a:pt x="115" y="17"/>
                        <a:pt x="115" y="17"/>
                        <a:pt x="115" y="17"/>
                      </a:cubicBezTo>
                      <a:cubicBezTo>
                        <a:pt x="115" y="17"/>
                        <a:pt x="115" y="17"/>
                        <a:pt x="115" y="17"/>
                      </a:cubicBezTo>
                      <a:cubicBezTo>
                        <a:pt x="115" y="16"/>
                        <a:pt x="115" y="16"/>
                        <a:pt x="115" y="16"/>
                      </a:cubicBezTo>
                      <a:cubicBezTo>
                        <a:pt x="115" y="16"/>
                        <a:pt x="115" y="16"/>
                        <a:pt x="115" y="16"/>
                      </a:cubicBezTo>
                      <a:cubicBezTo>
                        <a:pt x="115" y="16"/>
                        <a:pt x="115" y="16"/>
                        <a:pt x="115" y="16"/>
                      </a:cubicBezTo>
                      <a:cubicBezTo>
                        <a:pt x="115" y="15"/>
                        <a:pt x="115" y="15"/>
                        <a:pt x="115" y="15"/>
                      </a:cubicBezTo>
                      <a:cubicBezTo>
                        <a:pt x="115" y="15"/>
                        <a:pt x="115" y="15"/>
                        <a:pt x="115" y="15"/>
                      </a:cubicBezTo>
                      <a:cubicBezTo>
                        <a:pt x="115" y="14"/>
                        <a:pt x="115" y="14"/>
                        <a:pt x="115" y="14"/>
                      </a:cubicBezTo>
                      <a:cubicBezTo>
                        <a:pt x="115" y="14"/>
                        <a:pt x="115" y="14"/>
                        <a:pt x="115" y="14"/>
                      </a:cubicBezTo>
                      <a:cubicBezTo>
                        <a:pt x="114" y="14"/>
                        <a:pt x="114" y="14"/>
                        <a:pt x="114" y="14"/>
                      </a:cubicBezTo>
                      <a:cubicBezTo>
                        <a:pt x="114" y="14"/>
                        <a:pt x="114" y="14"/>
                        <a:pt x="114" y="14"/>
                      </a:cubicBezTo>
                      <a:cubicBezTo>
                        <a:pt x="114" y="13"/>
                        <a:pt x="114" y="13"/>
                        <a:pt x="114" y="13"/>
                      </a:cubicBezTo>
                      <a:cubicBezTo>
                        <a:pt x="114" y="13"/>
                        <a:pt x="114" y="13"/>
                        <a:pt x="114" y="13"/>
                      </a:cubicBezTo>
                      <a:cubicBezTo>
                        <a:pt x="114" y="12"/>
                        <a:pt x="114" y="12"/>
                        <a:pt x="114" y="12"/>
                      </a:cubicBezTo>
                      <a:cubicBezTo>
                        <a:pt x="114" y="11"/>
                        <a:pt x="114" y="11"/>
                        <a:pt x="114" y="11"/>
                      </a:cubicBezTo>
                      <a:cubicBezTo>
                        <a:pt x="114" y="10"/>
                        <a:pt x="114" y="10"/>
                        <a:pt x="114" y="10"/>
                      </a:cubicBezTo>
                      <a:cubicBezTo>
                        <a:pt x="113" y="10"/>
                        <a:pt x="113" y="10"/>
                        <a:pt x="113" y="10"/>
                      </a:cubicBezTo>
                      <a:cubicBezTo>
                        <a:pt x="113" y="10"/>
                        <a:pt x="113" y="10"/>
                        <a:pt x="113" y="10"/>
                      </a:cubicBezTo>
                      <a:cubicBezTo>
                        <a:pt x="112" y="10"/>
                        <a:pt x="111" y="10"/>
                        <a:pt x="111" y="10"/>
                      </a:cubicBezTo>
                      <a:cubicBezTo>
                        <a:pt x="110" y="9"/>
                        <a:pt x="110" y="9"/>
                        <a:pt x="110" y="9"/>
                      </a:cubicBezTo>
                      <a:cubicBezTo>
                        <a:pt x="110" y="9"/>
                        <a:pt x="110" y="9"/>
                        <a:pt x="110" y="9"/>
                      </a:cubicBezTo>
                      <a:cubicBezTo>
                        <a:pt x="110" y="9"/>
                        <a:pt x="110" y="9"/>
                        <a:pt x="110" y="9"/>
                      </a:cubicBezTo>
                      <a:cubicBezTo>
                        <a:pt x="110" y="8"/>
                        <a:pt x="110" y="8"/>
                        <a:pt x="110" y="8"/>
                      </a:cubicBezTo>
                      <a:cubicBezTo>
                        <a:pt x="109" y="8"/>
                        <a:pt x="109" y="8"/>
                        <a:pt x="109" y="8"/>
                      </a:cubicBezTo>
                      <a:cubicBezTo>
                        <a:pt x="109" y="8"/>
                        <a:pt x="109" y="8"/>
                        <a:pt x="109" y="8"/>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8" y="7"/>
                        <a:pt x="108" y="7"/>
                        <a:pt x="108" y="7"/>
                      </a:cubicBezTo>
                      <a:cubicBezTo>
                        <a:pt x="108" y="7"/>
                        <a:pt x="108" y="7"/>
                        <a:pt x="108" y="7"/>
                      </a:cubicBezTo>
                      <a:cubicBezTo>
                        <a:pt x="108" y="7"/>
                        <a:pt x="108" y="7"/>
                        <a:pt x="108" y="7"/>
                      </a:cubicBezTo>
                      <a:cubicBezTo>
                        <a:pt x="108" y="6"/>
                        <a:pt x="108" y="6"/>
                        <a:pt x="108" y="6"/>
                      </a:cubicBezTo>
                      <a:cubicBezTo>
                        <a:pt x="108" y="6"/>
                        <a:pt x="108" y="6"/>
                        <a:pt x="108" y="6"/>
                      </a:cubicBezTo>
                      <a:cubicBezTo>
                        <a:pt x="107" y="6"/>
                        <a:pt x="107" y="6"/>
                        <a:pt x="107" y="6"/>
                      </a:cubicBezTo>
                      <a:cubicBezTo>
                        <a:pt x="107" y="6"/>
                        <a:pt x="107" y="6"/>
                        <a:pt x="107" y="6"/>
                      </a:cubicBezTo>
                      <a:cubicBezTo>
                        <a:pt x="107" y="6"/>
                        <a:pt x="107" y="6"/>
                        <a:pt x="107" y="6"/>
                      </a:cubicBezTo>
                      <a:cubicBezTo>
                        <a:pt x="107" y="6"/>
                        <a:pt x="107" y="6"/>
                        <a:pt x="107" y="6"/>
                      </a:cubicBezTo>
                      <a:cubicBezTo>
                        <a:pt x="106" y="5"/>
                        <a:pt x="106" y="5"/>
                        <a:pt x="106" y="5"/>
                      </a:cubicBezTo>
                      <a:cubicBezTo>
                        <a:pt x="105" y="5"/>
                        <a:pt x="105" y="5"/>
                        <a:pt x="105" y="5"/>
                      </a:cubicBezTo>
                      <a:cubicBezTo>
                        <a:pt x="105" y="5"/>
                        <a:pt x="105" y="5"/>
                        <a:pt x="105" y="5"/>
                      </a:cubicBezTo>
                      <a:cubicBezTo>
                        <a:pt x="105" y="5"/>
                        <a:pt x="105" y="5"/>
                        <a:pt x="105" y="5"/>
                      </a:cubicBezTo>
                      <a:cubicBezTo>
                        <a:pt x="105" y="5"/>
                        <a:pt x="105" y="5"/>
                        <a:pt x="105" y="5"/>
                      </a:cubicBezTo>
                      <a:cubicBezTo>
                        <a:pt x="104" y="5"/>
                        <a:pt x="104" y="5"/>
                        <a:pt x="104" y="5"/>
                      </a:cubicBezTo>
                      <a:cubicBezTo>
                        <a:pt x="104" y="5"/>
                        <a:pt x="104" y="5"/>
                        <a:pt x="104" y="5"/>
                      </a:cubicBezTo>
                      <a:cubicBezTo>
                        <a:pt x="104" y="5"/>
                        <a:pt x="104" y="5"/>
                        <a:pt x="104" y="5"/>
                      </a:cubicBezTo>
                      <a:cubicBezTo>
                        <a:pt x="103" y="5"/>
                        <a:pt x="103" y="5"/>
                        <a:pt x="103" y="5"/>
                      </a:cubicBezTo>
                      <a:cubicBezTo>
                        <a:pt x="103" y="5"/>
                        <a:pt x="103" y="5"/>
                        <a:pt x="103" y="5"/>
                      </a:cubicBezTo>
                      <a:cubicBezTo>
                        <a:pt x="102" y="5"/>
                        <a:pt x="102" y="5"/>
                        <a:pt x="102" y="5"/>
                      </a:cubicBezTo>
                      <a:cubicBezTo>
                        <a:pt x="102" y="4"/>
                        <a:pt x="102" y="4"/>
                        <a:pt x="102" y="4"/>
                      </a:cubicBezTo>
                      <a:cubicBezTo>
                        <a:pt x="102" y="4"/>
                        <a:pt x="102" y="4"/>
                        <a:pt x="102" y="4"/>
                      </a:cubicBezTo>
                      <a:cubicBezTo>
                        <a:pt x="101" y="3"/>
                        <a:pt x="101" y="3"/>
                        <a:pt x="101" y="3"/>
                      </a:cubicBezTo>
                      <a:cubicBezTo>
                        <a:pt x="101" y="3"/>
                        <a:pt x="101" y="3"/>
                        <a:pt x="101" y="3"/>
                      </a:cubicBezTo>
                      <a:cubicBezTo>
                        <a:pt x="101" y="3"/>
                        <a:pt x="101" y="3"/>
                        <a:pt x="101" y="3"/>
                      </a:cubicBezTo>
                      <a:cubicBezTo>
                        <a:pt x="100" y="3"/>
                        <a:pt x="100" y="3"/>
                        <a:pt x="100" y="3"/>
                      </a:cubicBezTo>
                      <a:cubicBezTo>
                        <a:pt x="97" y="3"/>
                        <a:pt x="97" y="3"/>
                        <a:pt x="97" y="3"/>
                      </a:cubicBezTo>
                      <a:cubicBezTo>
                        <a:pt x="97" y="3"/>
                        <a:pt x="97" y="3"/>
                        <a:pt x="97" y="3"/>
                      </a:cubicBezTo>
                      <a:cubicBezTo>
                        <a:pt x="96" y="3"/>
                        <a:pt x="96" y="3"/>
                        <a:pt x="96" y="3"/>
                      </a:cubicBezTo>
                      <a:cubicBezTo>
                        <a:pt x="96" y="3"/>
                        <a:pt x="96" y="3"/>
                        <a:pt x="96" y="3"/>
                      </a:cubicBezTo>
                      <a:cubicBezTo>
                        <a:pt x="95" y="4"/>
                        <a:pt x="95" y="4"/>
                        <a:pt x="95" y="4"/>
                      </a:cubicBezTo>
                      <a:cubicBezTo>
                        <a:pt x="95" y="4"/>
                        <a:pt x="95" y="4"/>
                        <a:pt x="95" y="4"/>
                      </a:cubicBezTo>
                      <a:cubicBezTo>
                        <a:pt x="94" y="4"/>
                        <a:pt x="94" y="4"/>
                        <a:pt x="94" y="4"/>
                      </a:cubicBezTo>
                      <a:cubicBezTo>
                        <a:pt x="94" y="3"/>
                        <a:pt x="94" y="3"/>
                        <a:pt x="94" y="3"/>
                      </a:cubicBezTo>
                      <a:cubicBezTo>
                        <a:pt x="94" y="3"/>
                        <a:pt x="94" y="3"/>
                        <a:pt x="94" y="3"/>
                      </a:cubicBezTo>
                      <a:cubicBezTo>
                        <a:pt x="93" y="3"/>
                        <a:pt x="93" y="3"/>
                        <a:pt x="93" y="3"/>
                      </a:cubicBezTo>
                      <a:cubicBezTo>
                        <a:pt x="92" y="3"/>
                        <a:pt x="92" y="3"/>
                        <a:pt x="92" y="3"/>
                      </a:cubicBezTo>
                      <a:cubicBezTo>
                        <a:pt x="92" y="3"/>
                        <a:pt x="92" y="3"/>
                        <a:pt x="92" y="3"/>
                      </a:cubicBezTo>
                      <a:cubicBezTo>
                        <a:pt x="92" y="3"/>
                        <a:pt x="92" y="3"/>
                        <a:pt x="92" y="3"/>
                      </a:cubicBezTo>
                      <a:cubicBezTo>
                        <a:pt x="92" y="4"/>
                        <a:pt x="92" y="4"/>
                        <a:pt x="92" y="4"/>
                      </a:cubicBezTo>
                      <a:cubicBezTo>
                        <a:pt x="92" y="4"/>
                        <a:pt x="92" y="4"/>
                        <a:pt x="92" y="4"/>
                      </a:cubicBezTo>
                      <a:cubicBezTo>
                        <a:pt x="92" y="4"/>
                        <a:pt x="92" y="4"/>
                        <a:pt x="92" y="4"/>
                      </a:cubicBezTo>
                      <a:cubicBezTo>
                        <a:pt x="91" y="5"/>
                        <a:pt x="91" y="5"/>
                        <a:pt x="91" y="5"/>
                      </a:cubicBezTo>
                      <a:cubicBezTo>
                        <a:pt x="91" y="5"/>
                        <a:pt x="91" y="5"/>
                        <a:pt x="91" y="5"/>
                      </a:cubicBezTo>
                      <a:cubicBezTo>
                        <a:pt x="91" y="5"/>
                        <a:pt x="91" y="5"/>
                        <a:pt x="91" y="5"/>
                      </a:cubicBezTo>
                      <a:cubicBezTo>
                        <a:pt x="91" y="5"/>
                        <a:pt x="91" y="5"/>
                        <a:pt x="91" y="5"/>
                      </a:cubicBezTo>
                      <a:cubicBezTo>
                        <a:pt x="91" y="5"/>
                        <a:pt x="91" y="5"/>
                        <a:pt x="91" y="5"/>
                      </a:cubicBezTo>
                      <a:cubicBezTo>
                        <a:pt x="90" y="5"/>
                        <a:pt x="90" y="5"/>
                        <a:pt x="90" y="5"/>
                      </a:cubicBezTo>
                      <a:cubicBezTo>
                        <a:pt x="90" y="5"/>
                        <a:pt x="90" y="5"/>
                        <a:pt x="90" y="5"/>
                      </a:cubicBezTo>
                      <a:cubicBezTo>
                        <a:pt x="89" y="5"/>
                        <a:pt x="89" y="5"/>
                        <a:pt x="89" y="5"/>
                      </a:cubicBezTo>
                      <a:cubicBezTo>
                        <a:pt x="89" y="5"/>
                        <a:pt x="89" y="5"/>
                        <a:pt x="89" y="5"/>
                      </a:cubicBezTo>
                      <a:cubicBezTo>
                        <a:pt x="89" y="4"/>
                        <a:pt x="89" y="4"/>
                        <a:pt x="89" y="4"/>
                      </a:cubicBezTo>
                      <a:cubicBezTo>
                        <a:pt x="89" y="4"/>
                        <a:pt x="89" y="4"/>
                        <a:pt x="89" y="4"/>
                      </a:cubicBezTo>
                      <a:cubicBezTo>
                        <a:pt x="86" y="3"/>
                        <a:pt x="86" y="3"/>
                        <a:pt x="86" y="3"/>
                      </a:cubicBezTo>
                      <a:cubicBezTo>
                        <a:pt x="86" y="3"/>
                        <a:pt x="86" y="3"/>
                        <a:pt x="86" y="3"/>
                      </a:cubicBezTo>
                      <a:cubicBezTo>
                        <a:pt x="85" y="2"/>
                        <a:pt x="85" y="2"/>
                        <a:pt x="85" y="2"/>
                      </a:cubicBezTo>
                      <a:cubicBezTo>
                        <a:pt x="85" y="2"/>
                        <a:pt x="85" y="2"/>
                        <a:pt x="85" y="2"/>
                      </a:cubicBezTo>
                      <a:cubicBezTo>
                        <a:pt x="85" y="2"/>
                        <a:pt x="85" y="2"/>
                        <a:pt x="85" y="2"/>
                      </a:cubicBezTo>
                      <a:cubicBezTo>
                        <a:pt x="85" y="2"/>
                        <a:pt x="85" y="2"/>
                        <a:pt x="85" y="2"/>
                      </a:cubicBezTo>
                      <a:cubicBezTo>
                        <a:pt x="83" y="1"/>
                        <a:pt x="83" y="1"/>
                        <a:pt x="83" y="1"/>
                      </a:cubicBezTo>
                      <a:cubicBezTo>
                        <a:pt x="83" y="1"/>
                        <a:pt x="83" y="1"/>
                        <a:pt x="83" y="1"/>
                      </a:cubicBezTo>
                      <a:cubicBezTo>
                        <a:pt x="83" y="1"/>
                        <a:pt x="83" y="1"/>
                        <a:pt x="83" y="1"/>
                      </a:cubicBezTo>
                      <a:cubicBezTo>
                        <a:pt x="83" y="1"/>
                        <a:pt x="83" y="1"/>
                        <a:pt x="83" y="1"/>
                      </a:cubicBezTo>
                      <a:cubicBezTo>
                        <a:pt x="56" y="1"/>
                        <a:pt x="29" y="1"/>
                        <a:pt x="2" y="0"/>
                      </a:cubicBezTo>
                      <a:cubicBezTo>
                        <a:pt x="1" y="13"/>
                        <a:pt x="1" y="26"/>
                        <a:pt x="0" y="40"/>
                      </a:cubicBezTo>
                      <a:cubicBezTo>
                        <a:pt x="10" y="40"/>
                        <a:pt x="20" y="40"/>
                        <a:pt x="30" y="40"/>
                      </a:cubicBezTo>
                      <a:cubicBezTo>
                        <a:pt x="30" y="47"/>
                        <a:pt x="30" y="54"/>
                        <a:pt x="30" y="60"/>
                      </a:cubicBezTo>
                      <a:cubicBezTo>
                        <a:pt x="64" y="61"/>
                        <a:pt x="98" y="60"/>
                        <a:pt x="132" y="59"/>
                      </a:cubicBezTo>
                      <a:lnTo>
                        <a:pt x="131" y="59"/>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9" name="Freeform 356">
                  <a:extLst>
                    <a:ext uri="{FF2B5EF4-FFF2-40B4-BE49-F238E27FC236}">
                      <a16:creationId xmlns="" xmlns:a16="http://schemas.microsoft.com/office/drawing/2014/main" id="{AA1380F1-901F-435B-ACE7-2A1A9C5E8E5B}"/>
                    </a:ext>
                  </a:extLst>
                </p:cNvPr>
                <p:cNvSpPr>
                  <a:spLocks/>
                </p:cNvSpPr>
                <p:nvPr/>
              </p:nvSpPr>
              <p:spPr bwMode="auto">
                <a:xfrm>
                  <a:off x="5802204" y="4082393"/>
                  <a:ext cx="560950" cy="461342"/>
                </a:xfrm>
                <a:custGeom>
                  <a:avLst/>
                  <a:gdLst>
                    <a:gd name="T0" fmla="*/ 107 w 107"/>
                    <a:gd name="T1" fmla="*/ 68 h 88"/>
                    <a:gd name="T2" fmla="*/ 106 w 107"/>
                    <a:gd name="T3" fmla="*/ 67 h 88"/>
                    <a:gd name="T4" fmla="*/ 104 w 107"/>
                    <a:gd name="T5" fmla="*/ 66 h 88"/>
                    <a:gd name="T6" fmla="*/ 105 w 107"/>
                    <a:gd name="T7" fmla="*/ 67 h 88"/>
                    <a:gd name="T8" fmla="*/ 101 w 107"/>
                    <a:gd name="T9" fmla="*/ 63 h 88"/>
                    <a:gd name="T10" fmla="*/ 101 w 107"/>
                    <a:gd name="T11" fmla="*/ 60 h 88"/>
                    <a:gd name="T12" fmla="*/ 100 w 107"/>
                    <a:gd name="T13" fmla="*/ 55 h 88"/>
                    <a:gd name="T14" fmla="*/ 96 w 107"/>
                    <a:gd name="T15" fmla="*/ 51 h 88"/>
                    <a:gd name="T16" fmla="*/ 90 w 107"/>
                    <a:gd name="T17" fmla="*/ 49 h 88"/>
                    <a:gd name="T18" fmla="*/ 87 w 107"/>
                    <a:gd name="T19" fmla="*/ 46 h 88"/>
                    <a:gd name="T20" fmla="*/ 86 w 107"/>
                    <a:gd name="T21" fmla="*/ 41 h 88"/>
                    <a:gd name="T22" fmla="*/ 88 w 107"/>
                    <a:gd name="T23" fmla="*/ 34 h 88"/>
                    <a:gd name="T24" fmla="*/ 84 w 107"/>
                    <a:gd name="T25" fmla="*/ 30 h 88"/>
                    <a:gd name="T26" fmla="*/ 79 w 107"/>
                    <a:gd name="T27" fmla="*/ 30 h 88"/>
                    <a:gd name="T28" fmla="*/ 78 w 107"/>
                    <a:gd name="T29" fmla="*/ 27 h 88"/>
                    <a:gd name="T30" fmla="*/ 73 w 107"/>
                    <a:gd name="T31" fmla="*/ 22 h 88"/>
                    <a:gd name="T32" fmla="*/ 67 w 107"/>
                    <a:gd name="T33" fmla="*/ 15 h 88"/>
                    <a:gd name="T34" fmla="*/ 66 w 107"/>
                    <a:gd name="T35" fmla="*/ 13 h 88"/>
                    <a:gd name="T36" fmla="*/ 65 w 107"/>
                    <a:gd name="T37" fmla="*/ 7 h 88"/>
                    <a:gd name="T38" fmla="*/ 64 w 107"/>
                    <a:gd name="T39" fmla="*/ 3 h 88"/>
                    <a:gd name="T40" fmla="*/ 63 w 107"/>
                    <a:gd name="T41" fmla="*/ 2 h 88"/>
                    <a:gd name="T42" fmla="*/ 63 w 107"/>
                    <a:gd name="T43" fmla="*/ 1 h 88"/>
                    <a:gd name="T44" fmla="*/ 61 w 107"/>
                    <a:gd name="T45" fmla="*/ 0 h 88"/>
                    <a:gd name="T46" fmla="*/ 0 w 107"/>
                    <a:gd name="T47" fmla="*/ 3 h 88"/>
                    <a:gd name="T48" fmla="*/ 0 w 107"/>
                    <a:gd name="T49" fmla="*/ 3 h 88"/>
                    <a:gd name="T50" fmla="*/ 0 w 107"/>
                    <a:gd name="T51" fmla="*/ 3 h 88"/>
                    <a:gd name="T52" fmla="*/ 0 w 107"/>
                    <a:gd name="T53" fmla="*/ 3 h 88"/>
                    <a:gd name="T54" fmla="*/ 1 w 107"/>
                    <a:gd name="T55" fmla="*/ 5 h 88"/>
                    <a:gd name="T56" fmla="*/ 2 w 107"/>
                    <a:gd name="T57" fmla="*/ 7 h 88"/>
                    <a:gd name="T58" fmla="*/ 2 w 107"/>
                    <a:gd name="T59" fmla="*/ 9 h 88"/>
                    <a:gd name="T60" fmla="*/ 4 w 107"/>
                    <a:gd name="T61" fmla="*/ 10 h 88"/>
                    <a:gd name="T62" fmla="*/ 6 w 107"/>
                    <a:gd name="T63" fmla="*/ 12 h 88"/>
                    <a:gd name="T64" fmla="*/ 7 w 107"/>
                    <a:gd name="T65" fmla="*/ 15 h 88"/>
                    <a:gd name="T66" fmla="*/ 10 w 107"/>
                    <a:gd name="T67" fmla="*/ 17 h 88"/>
                    <a:gd name="T68" fmla="*/ 12 w 107"/>
                    <a:gd name="T69" fmla="*/ 17 h 88"/>
                    <a:gd name="T70" fmla="*/ 14 w 107"/>
                    <a:gd name="T71" fmla="*/ 18 h 88"/>
                    <a:gd name="T72" fmla="*/ 14 w 107"/>
                    <a:gd name="T73" fmla="*/ 20 h 88"/>
                    <a:gd name="T74" fmla="*/ 13 w 107"/>
                    <a:gd name="T75" fmla="*/ 21 h 88"/>
                    <a:gd name="T76" fmla="*/ 11 w 107"/>
                    <a:gd name="T77" fmla="*/ 23 h 88"/>
                    <a:gd name="T78" fmla="*/ 13 w 107"/>
                    <a:gd name="T79" fmla="*/ 26 h 88"/>
                    <a:gd name="T80" fmla="*/ 16 w 107"/>
                    <a:gd name="T81" fmla="*/ 29 h 88"/>
                    <a:gd name="T82" fmla="*/ 18 w 107"/>
                    <a:gd name="T83" fmla="*/ 31 h 88"/>
                    <a:gd name="T84" fmla="*/ 19 w 107"/>
                    <a:gd name="T85" fmla="*/ 31 h 88"/>
                    <a:gd name="T86" fmla="*/ 92 w 107"/>
                    <a:gd name="T87" fmla="*/ 78 h 88"/>
                    <a:gd name="T88" fmla="*/ 92 w 107"/>
                    <a:gd name="T89" fmla="*/ 80 h 88"/>
                    <a:gd name="T90" fmla="*/ 93 w 107"/>
                    <a:gd name="T91" fmla="*/ 80 h 88"/>
                    <a:gd name="T92" fmla="*/ 94 w 107"/>
                    <a:gd name="T93" fmla="*/ 82 h 88"/>
                    <a:gd name="T94" fmla="*/ 93 w 107"/>
                    <a:gd name="T95" fmla="*/ 83 h 88"/>
                    <a:gd name="T96" fmla="*/ 91 w 107"/>
                    <a:gd name="T97" fmla="*/ 84 h 88"/>
                    <a:gd name="T98" fmla="*/ 91 w 107"/>
                    <a:gd name="T99" fmla="*/ 85 h 88"/>
                    <a:gd name="T100" fmla="*/ 90 w 107"/>
                    <a:gd name="T101" fmla="*/ 86 h 88"/>
                    <a:gd name="T102" fmla="*/ 99 w 107"/>
                    <a:gd name="T103" fmla="*/ 87 h 88"/>
                    <a:gd name="T104" fmla="*/ 101 w 107"/>
                    <a:gd name="T105" fmla="*/ 85 h 88"/>
                    <a:gd name="T106" fmla="*/ 102 w 107"/>
                    <a:gd name="T107" fmla="*/ 82 h 88"/>
                    <a:gd name="T108" fmla="*/ 102 w 107"/>
                    <a:gd name="T109" fmla="*/ 80 h 88"/>
                    <a:gd name="T110" fmla="*/ 101 w 107"/>
                    <a:gd name="T111" fmla="*/ 76 h 88"/>
                    <a:gd name="T112" fmla="*/ 103 w 107"/>
                    <a:gd name="T113" fmla="*/ 78 h 88"/>
                    <a:gd name="T114" fmla="*/ 104 w 107"/>
                    <a:gd name="T115" fmla="*/ 75 h 88"/>
                    <a:gd name="T116" fmla="*/ 107 w 107"/>
                    <a:gd name="T117" fmla="*/ 7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7" h="88">
                      <a:moveTo>
                        <a:pt x="107" y="71"/>
                      </a:moveTo>
                      <a:cubicBezTo>
                        <a:pt x="107" y="70"/>
                        <a:pt x="107" y="70"/>
                        <a:pt x="107" y="70"/>
                      </a:cubicBezTo>
                      <a:cubicBezTo>
                        <a:pt x="107" y="70"/>
                        <a:pt x="107" y="70"/>
                        <a:pt x="107" y="70"/>
                      </a:cubicBezTo>
                      <a:cubicBezTo>
                        <a:pt x="107" y="70"/>
                        <a:pt x="107" y="70"/>
                        <a:pt x="107" y="70"/>
                      </a:cubicBezTo>
                      <a:cubicBezTo>
                        <a:pt x="107" y="70"/>
                        <a:pt x="107" y="70"/>
                        <a:pt x="107" y="70"/>
                      </a:cubicBezTo>
                      <a:cubicBezTo>
                        <a:pt x="107" y="69"/>
                        <a:pt x="107" y="69"/>
                        <a:pt x="107" y="69"/>
                      </a:cubicBezTo>
                      <a:cubicBezTo>
                        <a:pt x="107" y="69"/>
                        <a:pt x="107" y="69"/>
                        <a:pt x="107" y="69"/>
                      </a:cubicBezTo>
                      <a:cubicBezTo>
                        <a:pt x="107" y="69"/>
                        <a:pt x="107" y="69"/>
                        <a:pt x="107" y="69"/>
                      </a:cubicBezTo>
                      <a:cubicBezTo>
                        <a:pt x="107" y="68"/>
                        <a:pt x="107" y="68"/>
                        <a:pt x="107" y="68"/>
                      </a:cubicBezTo>
                      <a:cubicBezTo>
                        <a:pt x="107" y="68"/>
                        <a:pt x="107" y="68"/>
                        <a:pt x="107" y="68"/>
                      </a:cubicBezTo>
                      <a:cubicBezTo>
                        <a:pt x="107" y="67"/>
                        <a:pt x="107" y="67"/>
                        <a:pt x="107" y="67"/>
                      </a:cubicBezTo>
                      <a:cubicBezTo>
                        <a:pt x="107" y="67"/>
                        <a:pt x="107" y="67"/>
                        <a:pt x="107" y="67"/>
                      </a:cubicBezTo>
                      <a:cubicBezTo>
                        <a:pt x="107" y="67"/>
                        <a:pt x="107" y="67"/>
                        <a:pt x="107"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6"/>
                        <a:pt x="106" y="66"/>
                        <a:pt x="106" y="66"/>
                      </a:cubicBezTo>
                      <a:cubicBezTo>
                        <a:pt x="105" y="66"/>
                        <a:pt x="105" y="66"/>
                        <a:pt x="105" y="66"/>
                      </a:cubicBezTo>
                      <a:cubicBezTo>
                        <a:pt x="105" y="66"/>
                        <a:pt x="105" y="66"/>
                        <a:pt x="105" y="66"/>
                      </a:cubicBezTo>
                      <a:cubicBezTo>
                        <a:pt x="105" y="66"/>
                        <a:pt x="105" y="66"/>
                        <a:pt x="105" y="66"/>
                      </a:cubicBezTo>
                      <a:cubicBezTo>
                        <a:pt x="105" y="66"/>
                        <a:pt x="105" y="66"/>
                        <a:pt x="105" y="66"/>
                      </a:cubicBezTo>
                      <a:cubicBezTo>
                        <a:pt x="105" y="65"/>
                        <a:pt x="105" y="65"/>
                        <a:pt x="105" y="65"/>
                      </a:cubicBezTo>
                      <a:cubicBezTo>
                        <a:pt x="104" y="66"/>
                        <a:pt x="104" y="66"/>
                        <a:pt x="104" y="66"/>
                      </a:cubicBezTo>
                      <a:cubicBezTo>
                        <a:pt x="104" y="66"/>
                        <a:pt x="104" y="66"/>
                        <a:pt x="104" y="66"/>
                      </a:cubicBezTo>
                      <a:cubicBezTo>
                        <a:pt x="104" y="66"/>
                        <a:pt x="104" y="66"/>
                        <a:pt x="104" y="66"/>
                      </a:cubicBezTo>
                      <a:cubicBezTo>
                        <a:pt x="104" y="66"/>
                        <a:pt x="104" y="66"/>
                        <a:pt x="104" y="66"/>
                      </a:cubicBezTo>
                      <a:cubicBezTo>
                        <a:pt x="104" y="66"/>
                        <a:pt x="104" y="66"/>
                        <a:pt x="104" y="66"/>
                      </a:cubicBezTo>
                      <a:cubicBezTo>
                        <a:pt x="105" y="66"/>
                        <a:pt x="105" y="66"/>
                        <a:pt x="105" y="66"/>
                      </a:cubicBezTo>
                      <a:cubicBezTo>
                        <a:pt x="105" y="67"/>
                        <a:pt x="105" y="67"/>
                        <a:pt x="105" y="67"/>
                      </a:cubicBezTo>
                      <a:cubicBezTo>
                        <a:pt x="105" y="67"/>
                        <a:pt x="105" y="67"/>
                        <a:pt x="105" y="67"/>
                      </a:cubicBezTo>
                      <a:cubicBezTo>
                        <a:pt x="105" y="67"/>
                        <a:pt x="105" y="67"/>
                        <a:pt x="105" y="67"/>
                      </a:cubicBezTo>
                      <a:cubicBezTo>
                        <a:pt x="105" y="67"/>
                        <a:pt x="105" y="67"/>
                        <a:pt x="105" y="67"/>
                      </a:cubicBezTo>
                      <a:cubicBezTo>
                        <a:pt x="104" y="67"/>
                        <a:pt x="104" y="67"/>
                        <a:pt x="104" y="67"/>
                      </a:cubicBezTo>
                      <a:cubicBezTo>
                        <a:pt x="103" y="66"/>
                        <a:pt x="103" y="66"/>
                        <a:pt x="103" y="66"/>
                      </a:cubicBezTo>
                      <a:cubicBezTo>
                        <a:pt x="103" y="66"/>
                        <a:pt x="103" y="66"/>
                        <a:pt x="103" y="66"/>
                      </a:cubicBezTo>
                      <a:cubicBezTo>
                        <a:pt x="103" y="66"/>
                        <a:pt x="103" y="66"/>
                        <a:pt x="103" y="66"/>
                      </a:cubicBezTo>
                      <a:cubicBezTo>
                        <a:pt x="102" y="65"/>
                        <a:pt x="102" y="65"/>
                        <a:pt x="102" y="65"/>
                      </a:cubicBezTo>
                      <a:cubicBezTo>
                        <a:pt x="102" y="64"/>
                        <a:pt x="102" y="64"/>
                        <a:pt x="102" y="64"/>
                      </a:cubicBezTo>
                      <a:cubicBezTo>
                        <a:pt x="101" y="64"/>
                        <a:pt x="101" y="64"/>
                        <a:pt x="101" y="64"/>
                      </a:cubicBezTo>
                      <a:cubicBezTo>
                        <a:pt x="101" y="63"/>
                        <a:pt x="101" y="63"/>
                        <a:pt x="101" y="63"/>
                      </a:cubicBezTo>
                      <a:cubicBezTo>
                        <a:pt x="101" y="63"/>
                        <a:pt x="101" y="63"/>
                        <a:pt x="101" y="63"/>
                      </a:cubicBezTo>
                      <a:cubicBezTo>
                        <a:pt x="101" y="63"/>
                        <a:pt x="101" y="63"/>
                        <a:pt x="101" y="63"/>
                      </a:cubicBezTo>
                      <a:cubicBezTo>
                        <a:pt x="101" y="62"/>
                        <a:pt x="101" y="62"/>
                        <a:pt x="101" y="62"/>
                      </a:cubicBezTo>
                      <a:cubicBezTo>
                        <a:pt x="101" y="62"/>
                        <a:pt x="101" y="62"/>
                        <a:pt x="101" y="62"/>
                      </a:cubicBezTo>
                      <a:cubicBezTo>
                        <a:pt x="100" y="62"/>
                        <a:pt x="100" y="62"/>
                        <a:pt x="100" y="62"/>
                      </a:cubicBezTo>
                      <a:cubicBezTo>
                        <a:pt x="100" y="62"/>
                        <a:pt x="100" y="62"/>
                        <a:pt x="100" y="62"/>
                      </a:cubicBezTo>
                      <a:cubicBezTo>
                        <a:pt x="100" y="62"/>
                        <a:pt x="100" y="62"/>
                        <a:pt x="100" y="62"/>
                      </a:cubicBezTo>
                      <a:cubicBezTo>
                        <a:pt x="101" y="61"/>
                        <a:pt x="101" y="61"/>
                        <a:pt x="101" y="61"/>
                      </a:cubicBezTo>
                      <a:cubicBezTo>
                        <a:pt x="101" y="60"/>
                        <a:pt x="101" y="60"/>
                        <a:pt x="101" y="60"/>
                      </a:cubicBezTo>
                      <a:cubicBezTo>
                        <a:pt x="101" y="60"/>
                        <a:pt x="101" y="60"/>
                        <a:pt x="101" y="60"/>
                      </a:cubicBezTo>
                      <a:cubicBezTo>
                        <a:pt x="101" y="59"/>
                        <a:pt x="101" y="59"/>
                        <a:pt x="101" y="59"/>
                      </a:cubicBezTo>
                      <a:cubicBezTo>
                        <a:pt x="101" y="58"/>
                        <a:pt x="101" y="58"/>
                        <a:pt x="101" y="58"/>
                      </a:cubicBezTo>
                      <a:cubicBezTo>
                        <a:pt x="100" y="58"/>
                        <a:pt x="100" y="58"/>
                        <a:pt x="100" y="58"/>
                      </a:cubicBezTo>
                      <a:cubicBezTo>
                        <a:pt x="100" y="57"/>
                        <a:pt x="100" y="57"/>
                        <a:pt x="100" y="57"/>
                      </a:cubicBezTo>
                      <a:cubicBezTo>
                        <a:pt x="100" y="57"/>
                        <a:pt x="100" y="57"/>
                        <a:pt x="100" y="57"/>
                      </a:cubicBezTo>
                      <a:cubicBezTo>
                        <a:pt x="100" y="56"/>
                        <a:pt x="100" y="56"/>
                        <a:pt x="100" y="56"/>
                      </a:cubicBezTo>
                      <a:cubicBezTo>
                        <a:pt x="100" y="56"/>
                        <a:pt x="100" y="56"/>
                        <a:pt x="100" y="56"/>
                      </a:cubicBezTo>
                      <a:cubicBezTo>
                        <a:pt x="100" y="56"/>
                        <a:pt x="100" y="56"/>
                        <a:pt x="100" y="56"/>
                      </a:cubicBezTo>
                      <a:cubicBezTo>
                        <a:pt x="100" y="55"/>
                        <a:pt x="100" y="55"/>
                        <a:pt x="100" y="55"/>
                      </a:cubicBezTo>
                      <a:cubicBezTo>
                        <a:pt x="100" y="55"/>
                        <a:pt x="100" y="55"/>
                        <a:pt x="100" y="55"/>
                      </a:cubicBezTo>
                      <a:cubicBezTo>
                        <a:pt x="99" y="55"/>
                        <a:pt x="99" y="55"/>
                        <a:pt x="99" y="55"/>
                      </a:cubicBezTo>
                      <a:cubicBezTo>
                        <a:pt x="100" y="54"/>
                        <a:pt x="100" y="54"/>
                        <a:pt x="100" y="54"/>
                      </a:cubicBezTo>
                      <a:cubicBezTo>
                        <a:pt x="99" y="54"/>
                        <a:pt x="99" y="54"/>
                        <a:pt x="99" y="54"/>
                      </a:cubicBezTo>
                      <a:cubicBezTo>
                        <a:pt x="98" y="53"/>
                        <a:pt x="98" y="53"/>
                        <a:pt x="98" y="53"/>
                      </a:cubicBezTo>
                      <a:cubicBezTo>
                        <a:pt x="97" y="53"/>
                        <a:pt x="97" y="53"/>
                        <a:pt x="97" y="53"/>
                      </a:cubicBezTo>
                      <a:cubicBezTo>
                        <a:pt x="97" y="52"/>
                        <a:pt x="97" y="52"/>
                        <a:pt x="97" y="52"/>
                      </a:cubicBezTo>
                      <a:cubicBezTo>
                        <a:pt x="96" y="51"/>
                        <a:pt x="96" y="51"/>
                        <a:pt x="96" y="51"/>
                      </a:cubicBezTo>
                      <a:cubicBezTo>
                        <a:pt x="96" y="51"/>
                        <a:pt x="96" y="51"/>
                        <a:pt x="96" y="51"/>
                      </a:cubicBezTo>
                      <a:cubicBezTo>
                        <a:pt x="95" y="51"/>
                        <a:pt x="95" y="51"/>
                        <a:pt x="95" y="51"/>
                      </a:cubicBezTo>
                      <a:cubicBezTo>
                        <a:pt x="94" y="51"/>
                        <a:pt x="94" y="51"/>
                        <a:pt x="94" y="51"/>
                      </a:cubicBezTo>
                      <a:cubicBezTo>
                        <a:pt x="93" y="50"/>
                        <a:pt x="93" y="50"/>
                        <a:pt x="93" y="50"/>
                      </a:cubicBezTo>
                      <a:cubicBezTo>
                        <a:pt x="93" y="50"/>
                        <a:pt x="93" y="50"/>
                        <a:pt x="93" y="50"/>
                      </a:cubicBezTo>
                      <a:cubicBezTo>
                        <a:pt x="93" y="49"/>
                        <a:pt x="92" y="49"/>
                        <a:pt x="92" y="49"/>
                      </a:cubicBezTo>
                      <a:cubicBezTo>
                        <a:pt x="92" y="49"/>
                        <a:pt x="92" y="49"/>
                        <a:pt x="92" y="49"/>
                      </a:cubicBezTo>
                      <a:cubicBezTo>
                        <a:pt x="91" y="49"/>
                        <a:pt x="91" y="49"/>
                        <a:pt x="91" y="49"/>
                      </a:cubicBezTo>
                      <a:cubicBezTo>
                        <a:pt x="90" y="49"/>
                        <a:pt x="90" y="49"/>
                        <a:pt x="90" y="49"/>
                      </a:cubicBezTo>
                      <a:cubicBezTo>
                        <a:pt x="90" y="49"/>
                        <a:pt x="90" y="49"/>
                        <a:pt x="90" y="49"/>
                      </a:cubicBezTo>
                      <a:cubicBezTo>
                        <a:pt x="89" y="48"/>
                        <a:pt x="89" y="48"/>
                        <a:pt x="89" y="48"/>
                      </a:cubicBezTo>
                      <a:cubicBezTo>
                        <a:pt x="89" y="48"/>
                        <a:pt x="89" y="48"/>
                        <a:pt x="89" y="48"/>
                      </a:cubicBezTo>
                      <a:cubicBezTo>
                        <a:pt x="89" y="47"/>
                        <a:pt x="89" y="47"/>
                        <a:pt x="89" y="47"/>
                      </a:cubicBezTo>
                      <a:cubicBezTo>
                        <a:pt x="88" y="47"/>
                        <a:pt x="88" y="47"/>
                        <a:pt x="88" y="47"/>
                      </a:cubicBezTo>
                      <a:cubicBezTo>
                        <a:pt x="88" y="47"/>
                        <a:pt x="88" y="47"/>
                        <a:pt x="88" y="47"/>
                      </a:cubicBezTo>
                      <a:cubicBezTo>
                        <a:pt x="88" y="47"/>
                        <a:pt x="88" y="47"/>
                        <a:pt x="88" y="47"/>
                      </a:cubicBezTo>
                      <a:cubicBezTo>
                        <a:pt x="87" y="46"/>
                        <a:pt x="87" y="46"/>
                        <a:pt x="87" y="46"/>
                      </a:cubicBezTo>
                      <a:cubicBezTo>
                        <a:pt x="87" y="46"/>
                        <a:pt x="87" y="46"/>
                        <a:pt x="87" y="46"/>
                      </a:cubicBezTo>
                      <a:cubicBezTo>
                        <a:pt x="87" y="46"/>
                        <a:pt x="87" y="46"/>
                        <a:pt x="87" y="46"/>
                      </a:cubicBezTo>
                      <a:cubicBezTo>
                        <a:pt x="86" y="45"/>
                        <a:pt x="86" y="45"/>
                        <a:pt x="86" y="45"/>
                      </a:cubicBezTo>
                      <a:cubicBezTo>
                        <a:pt x="86" y="45"/>
                        <a:pt x="86" y="45"/>
                        <a:pt x="86" y="45"/>
                      </a:cubicBezTo>
                      <a:cubicBezTo>
                        <a:pt x="86" y="45"/>
                        <a:pt x="86" y="45"/>
                        <a:pt x="86" y="45"/>
                      </a:cubicBezTo>
                      <a:cubicBezTo>
                        <a:pt x="86" y="45"/>
                        <a:pt x="86" y="45"/>
                        <a:pt x="86" y="45"/>
                      </a:cubicBezTo>
                      <a:cubicBezTo>
                        <a:pt x="85" y="44"/>
                        <a:pt x="85" y="44"/>
                        <a:pt x="85" y="44"/>
                      </a:cubicBezTo>
                      <a:cubicBezTo>
                        <a:pt x="85" y="43"/>
                        <a:pt x="85" y="43"/>
                        <a:pt x="85" y="43"/>
                      </a:cubicBezTo>
                      <a:cubicBezTo>
                        <a:pt x="85" y="43"/>
                        <a:pt x="85" y="43"/>
                        <a:pt x="85" y="43"/>
                      </a:cubicBezTo>
                      <a:cubicBezTo>
                        <a:pt x="85" y="42"/>
                        <a:pt x="85" y="42"/>
                        <a:pt x="85" y="42"/>
                      </a:cubicBezTo>
                      <a:cubicBezTo>
                        <a:pt x="86" y="41"/>
                        <a:pt x="86" y="41"/>
                        <a:pt x="86" y="41"/>
                      </a:cubicBezTo>
                      <a:cubicBezTo>
                        <a:pt x="87" y="38"/>
                        <a:pt x="87" y="38"/>
                        <a:pt x="87" y="38"/>
                      </a:cubicBezTo>
                      <a:cubicBezTo>
                        <a:pt x="87" y="37"/>
                        <a:pt x="87" y="37"/>
                        <a:pt x="87" y="37"/>
                      </a:cubicBezTo>
                      <a:cubicBezTo>
                        <a:pt x="87" y="37"/>
                        <a:pt x="87" y="37"/>
                        <a:pt x="87" y="37"/>
                      </a:cubicBezTo>
                      <a:cubicBezTo>
                        <a:pt x="87" y="36"/>
                        <a:pt x="87" y="36"/>
                        <a:pt x="87" y="36"/>
                      </a:cubicBezTo>
                      <a:cubicBezTo>
                        <a:pt x="87" y="35"/>
                        <a:pt x="87" y="35"/>
                        <a:pt x="87" y="35"/>
                      </a:cubicBezTo>
                      <a:cubicBezTo>
                        <a:pt x="87" y="34"/>
                        <a:pt x="87" y="34"/>
                        <a:pt x="87" y="34"/>
                      </a:cubicBezTo>
                      <a:cubicBezTo>
                        <a:pt x="87" y="34"/>
                        <a:pt x="87" y="34"/>
                        <a:pt x="87" y="34"/>
                      </a:cubicBezTo>
                      <a:cubicBezTo>
                        <a:pt x="88" y="34"/>
                        <a:pt x="88" y="34"/>
                        <a:pt x="88" y="34"/>
                      </a:cubicBezTo>
                      <a:cubicBezTo>
                        <a:pt x="88" y="34"/>
                        <a:pt x="88" y="34"/>
                        <a:pt x="88" y="34"/>
                      </a:cubicBezTo>
                      <a:cubicBezTo>
                        <a:pt x="88" y="33"/>
                        <a:pt x="88" y="33"/>
                        <a:pt x="88" y="33"/>
                      </a:cubicBezTo>
                      <a:cubicBezTo>
                        <a:pt x="88" y="33"/>
                        <a:pt x="88" y="33"/>
                        <a:pt x="88" y="33"/>
                      </a:cubicBezTo>
                      <a:cubicBezTo>
                        <a:pt x="88" y="32"/>
                        <a:pt x="88" y="32"/>
                        <a:pt x="88" y="32"/>
                      </a:cubicBezTo>
                      <a:cubicBezTo>
                        <a:pt x="87" y="32"/>
                        <a:pt x="87" y="32"/>
                        <a:pt x="87" y="32"/>
                      </a:cubicBezTo>
                      <a:cubicBezTo>
                        <a:pt x="86" y="31"/>
                        <a:pt x="86" y="31"/>
                        <a:pt x="86" y="31"/>
                      </a:cubicBezTo>
                      <a:cubicBezTo>
                        <a:pt x="85" y="31"/>
                        <a:pt x="85" y="31"/>
                        <a:pt x="85" y="31"/>
                      </a:cubicBezTo>
                      <a:cubicBezTo>
                        <a:pt x="84" y="31"/>
                        <a:pt x="84" y="31"/>
                        <a:pt x="84" y="31"/>
                      </a:cubicBezTo>
                      <a:cubicBezTo>
                        <a:pt x="84" y="31"/>
                        <a:pt x="84" y="31"/>
                        <a:pt x="84" y="31"/>
                      </a:cubicBezTo>
                      <a:cubicBezTo>
                        <a:pt x="84" y="30"/>
                        <a:pt x="84" y="30"/>
                        <a:pt x="84" y="30"/>
                      </a:cubicBezTo>
                      <a:cubicBezTo>
                        <a:pt x="83" y="30"/>
                        <a:pt x="83" y="30"/>
                        <a:pt x="83" y="30"/>
                      </a:cubicBezTo>
                      <a:cubicBezTo>
                        <a:pt x="83" y="31"/>
                        <a:pt x="83" y="31"/>
                        <a:pt x="83" y="31"/>
                      </a:cubicBezTo>
                      <a:cubicBezTo>
                        <a:pt x="82" y="32"/>
                        <a:pt x="82" y="32"/>
                        <a:pt x="82" y="32"/>
                      </a:cubicBezTo>
                      <a:cubicBezTo>
                        <a:pt x="81" y="32"/>
                        <a:pt x="81" y="32"/>
                        <a:pt x="81" y="32"/>
                      </a:cubicBezTo>
                      <a:cubicBezTo>
                        <a:pt x="80" y="32"/>
                        <a:pt x="80" y="32"/>
                        <a:pt x="80" y="32"/>
                      </a:cubicBezTo>
                      <a:cubicBezTo>
                        <a:pt x="80" y="32"/>
                        <a:pt x="80" y="32"/>
                        <a:pt x="80" y="32"/>
                      </a:cubicBezTo>
                      <a:cubicBezTo>
                        <a:pt x="79" y="30"/>
                        <a:pt x="79" y="30"/>
                        <a:pt x="79" y="30"/>
                      </a:cubicBezTo>
                      <a:cubicBezTo>
                        <a:pt x="79" y="30"/>
                        <a:pt x="79" y="30"/>
                        <a:pt x="79" y="30"/>
                      </a:cubicBezTo>
                      <a:cubicBezTo>
                        <a:pt x="79" y="30"/>
                        <a:pt x="79" y="30"/>
                        <a:pt x="79" y="30"/>
                      </a:cubicBezTo>
                      <a:cubicBezTo>
                        <a:pt x="79" y="29"/>
                        <a:pt x="79" y="29"/>
                        <a:pt x="79" y="29"/>
                      </a:cubicBezTo>
                      <a:cubicBezTo>
                        <a:pt x="79" y="29"/>
                        <a:pt x="79" y="29"/>
                        <a:pt x="79" y="29"/>
                      </a:cubicBezTo>
                      <a:cubicBezTo>
                        <a:pt x="79" y="29"/>
                        <a:pt x="79" y="29"/>
                        <a:pt x="79" y="29"/>
                      </a:cubicBezTo>
                      <a:cubicBezTo>
                        <a:pt x="79" y="29"/>
                        <a:pt x="79" y="29"/>
                        <a:pt x="79" y="29"/>
                      </a:cubicBezTo>
                      <a:cubicBezTo>
                        <a:pt x="79" y="28"/>
                        <a:pt x="79" y="28"/>
                        <a:pt x="79" y="28"/>
                      </a:cubicBezTo>
                      <a:cubicBezTo>
                        <a:pt x="79" y="28"/>
                        <a:pt x="79" y="28"/>
                        <a:pt x="79" y="28"/>
                      </a:cubicBezTo>
                      <a:cubicBezTo>
                        <a:pt x="79" y="28"/>
                        <a:pt x="79" y="28"/>
                        <a:pt x="79" y="28"/>
                      </a:cubicBezTo>
                      <a:cubicBezTo>
                        <a:pt x="79" y="28"/>
                        <a:pt x="79" y="28"/>
                        <a:pt x="79" y="28"/>
                      </a:cubicBezTo>
                      <a:cubicBezTo>
                        <a:pt x="78" y="27"/>
                        <a:pt x="78" y="27"/>
                        <a:pt x="78" y="27"/>
                      </a:cubicBezTo>
                      <a:cubicBezTo>
                        <a:pt x="78" y="27"/>
                        <a:pt x="78" y="27"/>
                        <a:pt x="78" y="27"/>
                      </a:cubicBezTo>
                      <a:cubicBezTo>
                        <a:pt x="78" y="26"/>
                        <a:pt x="78" y="26"/>
                        <a:pt x="78" y="26"/>
                      </a:cubicBezTo>
                      <a:cubicBezTo>
                        <a:pt x="78" y="26"/>
                        <a:pt x="78" y="26"/>
                        <a:pt x="78" y="26"/>
                      </a:cubicBezTo>
                      <a:cubicBezTo>
                        <a:pt x="78" y="26"/>
                        <a:pt x="78" y="26"/>
                        <a:pt x="78" y="26"/>
                      </a:cubicBezTo>
                      <a:cubicBezTo>
                        <a:pt x="78" y="25"/>
                        <a:pt x="78" y="25"/>
                        <a:pt x="78" y="25"/>
                      </a:cubicBezTo>
                      <a:cubicBezTo>
                        <a:pt x="78" y="25"/>
                        <a:pt x="78" y="25"/>
                        <a:pt x="78" y="25"/>
                      </a:cubicBezTo>
                      <a:cubicBezTo>
                        <a:pt x="77" y="24"/>
                        <a:pt x="77" y="24"/>
                        <a:pt x="77" y="24"/>
                      </a:cubicBezTo>
                      <a:cubicBezTo>
                        <a:pt x="77" y="24"/>
                        <a:pt x="77" y="24"/>
                        <a:pt x="77" y="24"/>
                      </a:cubicBezTo>
                      <a:cubicBezTo>
                        <a:pt x="73" y="22"/>
                        <a:pt x="73" y="22"/>
                        <a:pt x="73" y="22"/>
                      </a:cubicBezTo>
                      <a:cubicBezTo>
                        <a:pt x="73" y="21"/>
                        <a:pt x="73" y="21"/>
                        <a:pt x="73" y="21"/>
                      </a:cubicBezTo>
                      <a:cubicBezTo>
                        <a:pt x="73" y="21"/>
                        <a:pt x="73" y="21"/>
                        <a:pt x="73" y="21"/>
                      </a:cubicBezTo>
                      <a:cubicBezTo>
                        <a:pt x="73" y="21"/>
                        <a:pt x="73" y="21"/>
                        <a:pt x="73" y="21"/>
                      </a:cubicBezTo>
                      <a:cubicBezTo>
                        <a:pt x="72" y="20"/>
                        <a:pt x="72" y="20"/>
                        <a:pt x="72" y="20"/>
                      </a:cubicBezTo>
                      <a:cubicBezTo>
                        <a:pt x="72" y="20"/>
                        <a:pt x="72" y="20"/>
                        <a:pt x="72" y="20"/>
                      </a:cubicBezTo>
                      <a:cubicBezTo>
                        <a:pt x="68" y="17"/>
                        <a:pt x="68" y="17"/>
                        <a:pt x="68" y="17"/>
                      </a:cubicBezTo>
                      <a:cubicBezTo>
                        <a:pt x="68" y="17"/>
                        <a:pt x="68" y="17"/>
                        <a:pt x="68" y="17"/>
                      </a:cubicBezTo>
                      <a:cubicBezTo>
                        <a:pt x="67" y="16"/>
                        <a:pt x="67" y="16"/>
                        <a:pt x="67" y="16"/>
                      </a:cubicBezTo>
                      <a:cubicBezTo>
                        <a:pt x="67" y="15"/>
                        <a:pt x="67" y="15"/>
                        <a:pt x="67" y="15"/>
                      </a:cubicBezTo>
                      <a:cubicBezTo>
                        <a:pt x="67" y="15"/>
                        <a:pt x="67" y="15"/>
                        <a:pt x="67" y="15"/>
                      </a:cubicBezTo>
                      <a:cubicBezTo>
                        <a:pt x="67" y="15"/>
                        <a:pt x="67" y="15"/>
                        <a:pt x="67" y="15"/>
                      </a:cubicBezTo>
                      <a:cubicBezTo>
                        <a:pt x="67" y="15"/>
                        <a:pt x="67" y="15"/>
                        <a:pt x="67" y="15"/>
                      </a:cubicBezTo>
                      <a:cubicBezTo>
                        <a:pt x="67" y="14"/>
                        <a:pt x="67" y="14"/>
                        <a:pt x="67" y="14"/>
                      </a:cubicBezTo>
                      <a:cubicBezTo>
                        <a:pt x="66" y="14"/>
                        <a:pt x="66" y="14"/>
                        <a:pt x="66" y="14"/>
                      </a:cubicBezTo>
                      <a:cubicBezTo>
                        <a:pt x="66" y="14"/>
                        <a:pt x="66" y="14"/>
                        <a:pt x="66" y="14"/>
                      </a:cubicBezTo>
                      <a:cubicBezTo>
                        <a:pt x="66" y="14"/>
                        <a:pt x="66" y="14"/>
                        <a:pt x="66" y="14"/>
                      </a:cubicBezTo>
                      <a:cubicBezTo>
                        <a:pt x="66" y="13"/>
                        <a:pt x="66" y="13"/>
                        <a:pt x="66" y="13"/>
                      </a:cubicBezTo>
                      <a:cubicBezTo>
                        <a:pt x="66" y="13"/>
                        <a:pt x="66" y="13"/>
                        <a:pt x="66" y="13"/>
                      </a:cubicBezTo>
                      <a:cubicBezTo>
                        <a:pt x="66" y="13"/>
                        <a:pt x="66" y="13"/>
                        <a:pt x="66" y="13"/>
                      </a:cubicBezTo>
                      <a:cubicBezTo>
                        <a:pt x="66" y="12"/>
                        <a:pt x="66" y="12"/>
                        <a:pt x="66" y="12"/>
                      </a:cubicBezTo>
                      <a:cubicBezTo>
                        <a:pt x="66" y="12"/>
                        <a:pt x="66" y="12"/>
                        <a:pt x="66" y="12"/>
                      </a:cubicBezTo>
                      <a:cubicBezTo>
                        <a:pt x="66" y="12"/>
                        <a:pt x="66" y="12"/>
                        <a:pt x="66" y="12"/>
                      </a:cubicBezTo>
                      <a:cubicBezTo>
                        <a:pt x="66" y="12"/>
                        <a:pt x="66" y="12"/>
                        <a:pt x="66" y="12"/>
                      </a:cubicBezTo>
                      <a:cubicBezTo>
                        <a:pt x="66" y="12"/>
                        <a:pt x="66" y="12"/>
                        <a:pt x="66" y="12"/>
                      </a:cubicBezTo>
                      <a:cubicBezTo>
                        <a:pt x="66" y="11"/>
                        <a:pt x="66" y="11"/>
                        <a:pt x="66" y="11"/>
                      </a:cubicBezTo>
                      <a:cubicBezTo>
                        <a:pt x="65" y="8"/>
                        <a:pt x="65" y="8"/>
                        <a:pt x="65" y="8"/>
                      </a:cubicBezTo>
                      <a:cubicBezTo>
                        <a:pt x="65" y="7"/>
                        <a:pt x="65" y="7"/>
                        <a:pt x="65" y="7"/>
                      </a:cubicBezTo>
                      <a:cubicBezTo>
                        <a:pt x="65" y="6"/>
                        <a:pt x="65" y="6"/>
                        <a:pt x="65" y="6"/>
                      </a:cubicBezTo>
                      <a:cubicBezTo>
                        <a:pt x="65" y="5"/>
                        <a:pt x="65" y="5"/>
                        <a:pt x="65" y="5"/>
                      </a:cubicBezTo>
                      <a:cubicBezTo>
                        <a:pt x="65" y="4"/>
                        <a:pt x="65" y="4"/>
                        <a:pt x="65" y="4"/>
                      </a:cubicBezTo>
                      <a:cubicBezTo>
                        <a:pt x="66" y="4"/>
                        <a:pt x="66" y="4"/>
                        <a:pt x="66" y="4"/>
                      </a:cubicBezTo>
                      <a:cubicBezTo>
                        <a:pt x="66" y="4"/>
                        <a:pt x="66" y="4"/>
                        <a:pt x="66" y="4"/>
                      </a:cubicBezTo>
                      <a:cubicBezTo>
                        <a:pt x="66" y="4"/>
                        <a:pt x="66" y="4"/>
                        <a:pt x="66" y="4"/>
                      </a:cubicBezTo>
                      <a:cubicBezTo>
                        <a:pt x="65" y="4"/>
                        <a:pt x="65" y="4"/>
                        <a:pt x="65" y="4"/>
                      </a:cubicBezTo>
                      <a:cubicBezTo>
                        <a:pt x="65" y="4"/>
                        <a:pt x="65" y="4"/>
                        <a:pt x="65" y="4"/>
                      </a:cubicBezTo>
                      <a:cubicBezTo>
                        <a:pt x="64" y="3"/>
                        <a:pt x="64" y="3"/>
                        <a:pt x="64" y="3"/>
                      </a:cubicBezTo>
                      <a:cubicBezTo>
                        <a:pt x="64" y="3"/>
                        <a:pt x="64" y="3"/>
                        <a:pt x="64" y="3"/>
                      </a:cubicBezTo>
                      <a:cubicBezTo>
                        <a:pt x="64" y="3"/>
                        <a:pt x="64" y="3"/>
                        <a:pt x="64" y="3"/>
                      </a:cubicBezTo>
                      <a:cubicBezTo>
                        <a:pt x="64" y="3"/>
                        <a:pt x="64" y="3"/>
                        <a:pt x="64" y="3"/>
                      </a:cubicBezTo>
                      <a:cubicBezTo>
                        <a:pt x="64" y="2"/>
                        <a:pt x="64" y="2"/>
                        <a:pt x="64" y="2"/>
                      </a:cubicBezTo>
                      <a:cubicBezTo>
                        <a:pt x="64" y="2"/>
                        <a:pt x="64" y="2"/>
                        <a:pt x="64" y="2"/>
                      </a:cubicBezTo>
                      <a:cubicBezTo>
                        <a:pt x="64" y="2"/>
                        <a:pt x="64" y="2"/>
                        <a:pt x="64" y="2"/>
                      </a:cubicBezTo>
                      <a:cubicBezTo>
                        <a:pt x="64" y="2"/>
                        <a:pt x="64" y="2"/>
                        <a:pt x="64"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1"/>
                        <a:pt x="63" y="1"/>
                        <a:pt x="63" y="1"/>
                      </a:cubicBezTo>
                      <a:cubicBezTo>
                        <a:pt x="63" y="1"/>
                        <a:pt x="63" y="1"/>
                        <a:pt x="63" y="1"/>
                      </a:cubicBezTo>
                      <a:cubicBezTo>
                        <a:pt x="62" y="1"/>
                        <a:pt x="62" y="1"/>
                        <a:pt x="62" y="1"/>
                      </a:cubicBezTo>
                      <a:cubicBezTo>
                        <a:pt x="62" y="1"/>
                        <a:pt x="62" y="1"/>
                        <a:pt x="62" y="1"/>
                      </a:cubicBezTo>
                      <a:cubicBezTo>
                        <a:pt x="62" y="1"/>
                        <a:pt x="62" y="1"/>
                        <a:pt x="62" y="1"/>
                      </a:cubicBezTo>
                      <a:cubicBezTo>
                        <a:pt x="62" y="1"/>
                        <a:pt x="62" y="1"/>
                        <a:pt x="62" y="1"/>
                      </a:cubicBezTo>
                      <a:cubicBezTo>
                        <a:pt x="62" y="1"/>
                        <a:pt x="62" y="1"/>
                        <a:pt x="62" y="1"/>
                      </a:cubicBezTo>
                      <a:cubicBezTo>
                        <a:pt x="62" y="0"/>
                        <a:pt x="62" y="0"/>
                        <a:pt x="62" y="0"/>
                      </a:cubicBezTo>
                      <a:cubicBezTo>
                        <a:pt x="62" y="0"/>
                        <a:pt x="62" y="0"/>
                        <a:pt x="62" y="0"/>
                      </a:cubicBezTo>
                      <a:cubicBezTo>
                        <a:pt x="61" y="0"/>
                        <a:pt x="61" y="0"/>
                        <a:pt x="61" y="0"/>
                      </a:cubicBezTo>
                      <a:cubicBezTo>
                        <a:pt x="61" y="0"/>
                        <a:pt x="61" y="0"/>
                        <a:pt x="61" y="0"/>
                      </a:cubicBezTo>
                      <a:cubicBezTo>
                        <a:pt x="61" y="0"/>
                        <a:pt x="61" y="0"/>
                        <a:pt x="61" y="0"/>
                      </a:cubicBezTo>
                      <a:cubicBezTo>
                        <a:pt x="59" y="0"/>
                        <a:pt x="59" y="0"/>
                        <a:pt x="59" y="0"/>
                      </a:cubicBezTo>
                      <a:cubicBezTo>
                        <a:pt x="58" y="0"/>
                        <a:pt x="58" y="0"/>
                        <a:pt x="58" y="0"/>
                      </a:cubicBezTo>
                      <a:cubicBezTo>
                        <a:pt x="52" y="1"/>
                        <a:pt x="46" y="1"/>
                        <a:pt x="41" y="2"/>
                      </a:cubicBezTo>
                      <a:cubicBezTo>
                        <a:pt x="38" y="2"/>
                        <a:pt x="36" y="2"/>
                        <a:pt x="34" y="2"/>
                      </a:cubicBezTo>
                      <a:cubicBezTo>
                        <a:pt x="31" y="2"/>
                        <a:pt x="29" y="2"/>
                        <a:pt x="27" y="3"/>
                      </a:cubicBezTo>
                      <a:cubicBezTo>
                        <a:pt x="24" y="3"/>
                        <a:pt x="22" y="3"/>
                        <a:pt x="20" y="3"/>
                      </a:cubicBezTo>
                      <a:cubicBezTo>
                        <a:pt x="13" y="3"/>
                        <a:pt x="7"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3" y="8"/>
                        <a:pt x="3" y="8"/>
                        <a:pt x="3" y="8"/>
                      </a:cubicBezTo>
                      <a:cubicBezTo>
                        <a:pt x="3" y="8"/>
                        <a:pt x="3" y="8"/>
                        <a:pt x="3" y="8"/>
                      </a:cubicBezTo>
                      <a:cubicBezTo>
                        <a:pt x="3" y="8"/>
                        <a:pt x="3" y="8"/>
                        <a:pt x="3" y="8"/>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10"/>
                      </a:cubicBezTo>
                      <a:cubicBezTo>
                        <a:pt x="5" y="10"/>
                        <a:pt x="5" y="10"/>
                        <a:pt x="5" y="10"/>
                      </a:cubicBezTo>
                      <a:cubicBezTo>
                        <a:pt x="5" y="11"/>
                        <a:pt x="5" y="11"/>
                        <a:pt x="5" y="11"/>
                      </a:cubicBezTo>
                      <a:cubicBezTo>
                        <a:pt x="5" y="11"/>
                        <a:pt x="5" y="11"/>
                        <a:pt x="5" y="11"/>
                      </a:cubicBezTo>
                      <a:cubicBezTo>
                        <a:pt x="5" y="12"/>
                        <a:pt x="5" y="12"/>
                        <a:pt x="5"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6" y="13"/>
                        <a:pt x="6" y="13"/>
                        <a:pt x="6" y="13"/>
                      </a:cubicBezTo>
                      <a:cubicBezTo>
                        <a:pt x="6" y="14"/>
                        <a:pt x="6" y="14"/>
                        <a:pt x="6" y="14"/>
                      </a:cubicBezTo>
                      <a:cubicBezTo>
                        <a:pt x="6" y="14"/>
                        <a:pt x="6" y="14"/>
                        <a:pt x="6" y="14"/>
                      </a:cubicBezTo>
                      <a:cubicBezTo>
                        <a:pt x="6" y="14"/>
                        <a:pt x="6" y="14"/>
                        <a:pt x="6" y="14"/>
                      </a:cubicBezTo>
                      <a:cubicBezTo>
                        <a:pt x="7" y="14"/>
                        <a:pt x="7" y="14"/>
                        <a:pt x="7" y="14"/>
                      </a:cubicBezTo>
                      <a:cubicBezTo>
                        <a:pt x="7" y="15"/>
                        <a:pt x="7" y="15"/>
                        <a:pt x="7" y="15"/>
                      </a:cubicBezTo>
                      <a:cubicBezTo>
                        <a:pt x="8" y="15"/>
                        <a:pt x="8" y="15"/>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1" y="17"/>
                        <a:pt x="11" y="17"/>
                        <a:pt x="11" y="17"/>
                      </a:cubicBezTo>
                      <a:cubicBezTo>
                        <a:pt x="11" y="18"/>
                        <a:pt x="11" y="18"/>
                        <a:pt x="11" y="18"/>
                      </a:cubicBezTo>
                      <a:cubicBezTo>
                        <a:pt x="12" y="17"/>
                        <a:pt x="12" y="17"/>
                        <a:pt x="12" y="17"/>
                      </a:cubicBezTo>
                      <a:cubicBezTo>
                        <a:pt x="12" y="17"/>
                        <a:pt x="12" y="17"/>
                        <a:pt x="12" y="17"/>
                      </a:cubicBezTo>
                      <a:cubicBezTo>
                        <a:pt x="12" y="17"/>
                        <a:pt x="12" y="17"/>
                        <a:pt x="12"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4" y="18"/>
                        <a:pt x="14" y="18"/>
                        <a:pt x="14" y="18"/>
                      </a:cubicBezTo>
                      <a:cubicBezTo>
                        <a:pt x="14" y="18"/>
                        <a:pt x="14" y="18"/>
                        <a:pt x="14" y="18"/>
                      </a:cubicBezTo>
                      <a:cubicBezTo>
                        <a:pt x="14" y="18"/>
                        <a:pt x="14" y="18"/>
                        <a:pt x="14" y="18"/>
                      </a:cubicBezTo>
                      <a:cubicBezTo>
                        <a:pt x="14" y="18"/>
                        <a:pt x="14" y="18"/>
                        <a:pt x="14" y="18"/>
                      </a:cubicBezTo>
                      <a:cubicBezTo>
                        <a:pt x="14" y="19"/>
                        <a:pt x="14" y="19"/>
                        <a:pt x="14" y="19"/>
                      </a:cubicBezTo>
                      <a:cubicBezTo>
                        <a:pt x="14" y="19"/>
                        <a:pt x="14" y="19"/>
                        <a:pt x="14" y="19"/>
                      </a:cubicBezTo>
                      <a:cubicBezTo>
                        <a:pt x="14" y="19"/>
                        <a:pt x="14" y="19"/>
                        <a:pt x="14" y="19"/>
                      </a:cubicBezTo>
                      <a:cubicBezTo>
                        <a:pt x="15" y="19"/>
                        <a:pt x="15" y="19"/>
                        <a:pt x="15" y="19"/>
                      </a:cubicBezTo>
                      <a:cubicBezTo>
                        <a:pt x="15" y="19"/>
                        <a:pt x="15" y="19"/>
                        <a:pt x="15" y="19"/>
                      </a:cubicBezTo>
                      <a:cubicBezTo>
                        <a:pt x="15" y="20"/>
                        <a:pt x="15" y="20"/>
                        <a:pt x="15" y="20"/>
                      </a:cubicBezTo>
                      <a:cubicBezTo>
                        <a:pt x="14" y="20"/>
                        <a:pt x="14" y="20"/>
                        <a:pt x="14" y="20"/>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3" y="21"/>
                        <a:pt x="13" y="21"/>
                        <a:pt x="13" y="21"/>
                      </a:cubicBezTo>
                      <a:cubicBezTo>
                        <a:pt x="13" y="21"/>
                        <a:pt x="13" y="21"/>
                        <a:pt x="13" y="21"/>
                      </a:cubicBezTo>
                      <a:cubicBezTo>
                        <a:pt x="13" y="21"/>
                        <a:pt x="13" y="21"/>
                        <a:pt x="13" y="21"/>
                      </a:cubicBezTo>
                      <a:cubicBezTo>
                        <a:pt x="13" y="21"/>
                        <a:pt x="13" y="21"/>
                        <a:pt x="13" y="21"/>
                      </a:cubicBezTo>
                      <a:cubicBezTo>
                        <a:pt x="12" y="22"/>
                        <a:pt x="12" y="22"/>
                        <a:pt x="12" y="22"/>
                      </a:cubicBezTo>
                      <a:cubicBezTo>
                        <a:pt x="12" y="22"/>
                        <a:pt x="12" y="22"/>
                        <a:pt x="12" y="22"/>
                      </a:cubicBezTo>
                      <a:cubicBezTo>
                        <a:pt x="12" y="22"/>
                        <a:pt x="12" y="22"/>
                        <a:pt x="12" y="22"/>
                      </a:cubicBezTo>
                      <a:cubicBezTo>
                        <a:pt x="12" y="23"/>
                        <a:pt x="12" y="23"/>
                        <a:pt x="12" y="23"/>
                      </a:cubicBezTo>
                      <a:cubicBezTo>
                        <a:pt x="12" y="23"/>
                        <a:pt x="12" y="23"/>
                        <a:pt x="12" y="23"/>
                      </a:cubicBezTo>
                      <a:cubicBezTo>
                        <a:pt x="12" y="23"/>
                        <a:pt x="12" y="23"/>
                        <a:pt x="12" y="23"/>
                      </a:cubicBezTo>
                      <a:cubicBezTo>
                        <a:pt x="12" y="23"/>
                        <a:pt x="12" y="23"/>
                        <a:pt x="12" y="23"/>
                      </a:cubicBezTo>
                      <a:cubicBezTo>
                        <a:pt x="11" y="23"/>
                        <a:pt x="11" y="23"/>
                        <a:pt x="11" y="23"/>
                      </a:cubicBezTo>
                      <a:cubicBezTo>
                        <a:pt x="11" y="23"/>
                        <a:pt x="11" y="23"/>
                        <a:pt x="11" y="23"/>
                      </a:cubicBezTo>
                      <a:cubicBezTo>
                        <a:pt x="11" y="24"/>
                        <a:pt x="11" y="24"/>
                        <a:pt x="11" y="24"/>
                      </a:cubicBezTo>
                      <a:cubicBezTo>
                        <a:pt x="11" y="24"/>
                        <a:pt x="11" y="24"/>
                        <a:pt x="11" y="24"/>
                      </a:cubicBezTo>
                      <a:cubicBezTo>
                        <a:pt x="12" y="24"/>
                        <a:pt x="12" y="24"/>
                        <a:pt x="12" y="24"/>
                      </a:cubicBezTo>
                      <a:cubicBezTo>
                        <a:pt x="12" y="24"/>
                        <a:pt x="12" y="24"/>
                        <a:pt x="12" y="24"/>
                      </a:cubicBezTo>
                      <a:cubicBezTo>
                        <a:pt x="12" y="25"/>
                        <a:pt x="12" y="25"/>
                        <a:pt x="12" y="25"/>
                      </a:cubicBezTo>
                      <a:cubicBezTo>
                        <a:pt x="12" y="25"/>
                        <a:pt x="12" y="25"/>
                        <a:pt x="12" y="25"/>
                      </a:cubicBezTo>
                      <a:cubicBezTo>
                        <a:pt x="13" y="25"/>
                        <a:pt x="13" y="25"/>
                        <a:pt x="13" y="25"/>
                      </a:cubicBezTo>
                      <a:cubicBezTo>
                        <a:pt x="13" y="26"/>
                        <a:pt x="13" y="26"/>
                        <a:pt x="13" y="26"/>
                      </a:cubicBezTo>
                      <a:cubicBezTo>
                        <a:pt x="13" y="26"/>
                        <a:pt x="13" y="26"/>
                        <a:pt x="13" y="26"/>
                      </a:cubicBezTo>
                      <a:cubicBezTo>
                        <a:pt x="14" y="26"/>
                        <a:pt x="14" y="26"/>
                        <a:pt x="14" y="26"/>
                      </a:cubicBezTo>
                      <a:cubicBezTo>
                        <a:pt x="14" y="26"/>
                        <a:pt x="14" y="26"/>
                        <a:pt x="14" y="26"/>
                      </a:cubicBezTo>
                      <a:cubicBezTo>
                        <a:pt x="14" y="27"/>
                        <a:pt x="14" y="27"/>
                        <a:pt x="14" y="27"/>
                      </a:cubicBezTo>
                      <a:cubicBezTo>
                        <a:pt x="14" y="27"/>
                        <a:pt x="14" y="27"/>
                        <a:pt x="14" y="27"/>
                      </a:cubicBezTo>
                      <a:cubicBezTo>
                        <a:pt x="15" y="27"/>
                        <a:pt x="15" y="27"/>
                        <a:pt x="15" y="27"/>
                      </a:cubicBezTo>
                      <a:cubicBezTo>
                        <a:pt x="14" y="27"/>
                        <a:pt x="14" y="27"/>
                        <a:pt x="14" y="27"/>
                      </a:cubicBezTo>
                      <a:cubicBezTo>
                        <a:pt x="15" y="28"/>
                        <a:pt x="15" y="28"/>
                        <a:pt x="15" y="28"/>
                      </a:cubicBezTo>
                      <a:cubicBezTo>
                        <a:pt x="15" y="29"/>
                        <a:pt x="15" y="29"/>
                        <a:pt x="15" y="29"/>
                      </a:cubicBezTo>
                      <a:cubicBezTo>
                        <a:pt x="16" y="29"/>
                        <a:pt x="16" y="29"/>
                        <a:pt x="16" y="29"/>
                      </a:cubicBezTo>
                      <a:cubicBezTo>
                        <a:pt x="16" y="29"/>
                        <a:pt x="16" y="29"/>
                        <a:pt x="16" y="29"/>
                      </a:cubicBezTo>
                      <a:cubicBezTo>
                        <a:pt x="16" y="30"/>
                        <a:pt x="16" y="30"/>
                        <a:pt x="16" y="30"/>
                      </a:cubicBezTo>
                      <a:cubicBezTo>
                        <a:pt x="16" y="30"/>
                        <a:pt x="16" y="30"/>
                        <a:pt x="16" y="30"/>
                      </a:cubicBezTo>
                      <a:cubicBezTo>
                        <a:pt x="16" y="30"/>
                        <a:pt x="16" y="30"/>
                        <a:pt x="16" y="30"/>
                      </a:cubicBezTo>
                      <a:cubicBezTo>
                        <a:pt x="16" y="30"/>
                        <a:pt x="16" y="30"/>
                        <a:pt x="16" y="30"/>
                      </a:cubicBezTo>
                      <a:cubicBezTo>
                        <a:pt x="17" y="31"/>
                        <a:pt x="17" y="31"/>
                        <a:pt x="17" y="31"/>
                      </a:cubicBezTo>
                      <a:cubicBezTo>
                        <a:pt x="17" y="31"/>
                        <a:pt x="17" y="31"/>
                        <a:pt x="17"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2"/>
                        <a:pt x="19" y="32"/>
                        <a:pt x="19" y="32"/>
                      </a:cubicBezTo>
                      <a:cubicBezTo>
                        <a:pt x="19" y="32"/>
                        <a:pt x="19" y="32"/>
                        <a:pt x="19" y="32"/>
                      </a:cubicBezTo>
                      <a:cubicBezTo>
                        <a:pt x="19" y="32"/>
                        <a:pt x="19" y="32"/>
                        <a:pt x="19" y="32"/>
                      </a:cubicBezTo>
                      <a:cubicBezTo>
                        <a:pt x="19" y="32"/>
                        <a:pt x="19" y="32"/>
                        <a:pt x="19" y="32"/>
                      </a:cubicBezTo>
                      <a:cubicBezTo>
                        <a:pt x="20" y="49"/>
                        <a:pt x="21" y="66"/>
                        <a:pt x="22" y="83"/>
                      </a:cubicBezTo>
                      <a:cubicBezTo>
                        <a:pt x="45" y="82"/>
                        <a:pt x="68" y="80"/>
                        <a:pt x="92" y="78"/>
                      </a:cubicBezTo>
                      <a:cubicBezTo>
                        <a:pt x="92" y="78"/>
                        <a:pt x="92" y="78"/>
                        <a:pt x="92" y="78"/>
                      </a:cubicBezTo>
                      <a:cubicBezTo>
                        <a:pt x="92" y="78"/>
                        <a:pt x="92" y="78"/>
                        <a:pt x="92" y="78"/>
                      </a:cubicBezTo>
                      <a:cubicBezTo>
                        <a:pt x="92" y="78"/>
                        <a:pt x="92" y="78"/>
                        <a:pt x="92" y="78"/>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80"/>
                        <a:pt x="92" y="80"/>
                        <a:pt x="92" y="80"/>
                      </a:cubicBezTo>
                      <a:cubicBezTo>
                        <a:pt x="92" y="80"/>
                        <a:pt x="92" y="80"/>
                        <a:pt x="92"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4" y="81"/>
                        <a:pt x="94" y="81"/>
                        <a:pt x="94" y="81"/>
                      </a:cubicBezTo>
                      <a:cubicBezTo>
                        <a:pt x="94" y="81"/>
                        <a:pt x="94" y="81"/>
                        <a:pt x="94" y="81"/>
                      </a:cubicBezTo>
                      <a:cubicBezTo>
                        <a:pt x="94" y="81"/>
                        <a:pt x="94" y="81"/>
                        <a:pt x="94" y="81"/>
                      </a:cubicBezTo>
                      <a:cubicBezTo>
                        <a:pt x="93" y="81"/>
                        <a:pt x="93" y="81"/>
                        <a:pt x="93" y="81"/>
                      </a:cubicBezTo>
                      <a:cubicBezTo>
                        <a:pt x="93" y="81"/>
                        <a:pt x="93" y="81"/>
                        <a:pt x="93" y="81"/>
                      </a:cubicBezTo>
                      <a:cubicBezTo>
                        <a:pt x="94" y="82"/>
                        <a:pt x="94" y="82"/>
                        <a:pt x="94" y="82"/>
                      </a:cubicBezTo>
                      <a:cubicBezTo>
                        <a:pt x="94" y="82"/>
                        <a:pt x="94" y="82"/>
                        <a:pt x="94" y="82"/>
                      </a:cubicBezTo>
                      <a:cubicBezTo>
                        <a:pt x="94" y="82"/>
                        <a:pt x="94" y="82"/>
                        <a:pt x="94" y="82"/>
                      </a:cubicBezTo>
                      <a:cubicBezTo>
                        <a:pt x="94" y="82"/>
                        <a:pt x="94" y="82"/>
                        <a:pt x="94" y="82"/>
                      </a:cubicBezTo>
                      <a:cubicBezTo>
                        <a:pt x="94" y="82"/>
                        <a:pt x="94" y="82"/>
                        <a:pt x="94" y="82"/>
                      </a:cubicBezTo>
                      <a:cubicBezTo>
                        <a:pt x="93" y="82"/>
                        <a:pt x="93" y="82"/>
                        <a:pt x="93" y="82"/>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4"/>
                        <a:pt x="93" y="84"/>
                        <a:pt x="93" y="84"/>
                      </a:cubicBezTo>
                      <a:cubicBezTo>
                        <a:pt x="93" y="84"/>
                        <a:pt x="93" y="84"/>
                        <a:pt x="93" y="84"/>
                      </a:cubicBezTo>
                      <a:cubicBezTo>
                        <a:pt x="93" y="84"/>
                        <a:pt x="93" y="84"/>
                        <a:pt x="93" y="84"/>
                      </a:cubicBezTo>
                      <a:cubicBezTo>
                        <a:pt x="92" y="84"/>
                        <a:pt x="92" y="84"/>
                        <a:pt x="92" y="84"/>
                      </a:cubicBezTo>
                      <a:cubicBezTo>
                        <a:pt x="92" y="84"/>
                        <a:pt x="92" y="84"/>
                        <a:pt x="92" y="84"/>
                      </a:cubicBezTo>
                      <a:cubicBezTo>
                        <a:pt x="92" y="84"/>
                        <a:pt x="92" y="84"/>
                        <a:pt x="92" y="84"/>
                      </a:cubicBezTo>
                      <a:cubicBezTo>
                        <a:pt x="91" y="84"/>
                        <a:pt x="91" y="84"/>
                        <a:pt x="91" y="84"/>
                      </a:cubicBezTo>
                      <a:cubicBezTo>
                        <a:pt x="91" y="84"/>
                        <a:pt x="91" y="84"/>
                        <a:pt x="91" y="84"/>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6"/>
                        <a:pt x="91" y="86"/>
                        <a:pt x="91" y="86"/>
                      </a:cubicBezTo>
                      <a:cubicBezTo>
                        <a:pt x="91" y="86"/>
                        <a:pt x="91" y="86"/>
                        <a:pt x="91" y="86"/>
                      </a:cubicBezTo>
                      <a:cubicBezTo>
                        <a:pt x="90" y="86"/>
                        <a:pt x="90" y="86"/>
                        <a:pt x="90" y="86"/>
                      </a:cubicBezTo>
                      <a:cubicBezTo>
                        <a:pt x="90" y="86"/>
                        <a:pt x="90" y="86"/>
                        <a:pt x="90" y="86"/>
                      </a:cubicBezTo>
                      <a:cubicBezTo>
                        <a:pt x="90" y="86"/>
                        <a:pt x="90" y="86"/>
                        <a:pt x="90" y="86"/>
                      </a:cubicBezTo>
                      <a:cubicBezTo>
                        <a:pt x="90" y="86"/>
                        <a:pt x="90" y="86"/>
                        <a:pt x="90" y="86"/>
                      </a:cubicBezTo>
                      <a:cubicBezTo>
                        <a:pt x="90" y="86"/>
                        <a:pt x="90" y="86"/>
                        <a:pt x="90" y="86"/>
                      </a:cubicBezTo>
                      <a:cubicBezTo>
                        <a:pt x="90" y="86"/>
                        <a:pt x="90" y="86"/>
                        <a:pt x="90" y="86"/>
                      </a:cubicBezTo>
                      <a:cubicBezTo>
                        <a:pt x="90" y="87"/>
                        <a:pt x="90" y="87"/>
                        <a:pt x="90" y="87"/>
                      </a:cubicBezTo>
                      <a:cubicBezTo>
                        <a:pt x="90" y="87"/>
                        <a:pt x="90" y="87"/>
                        <a:pt x="90" y="87"/>
                      </a:cubicBezTo>
                      <a:cubicBezTo>
                        <a:pt x="89" y="88"/>
                        <a:pt x="89" y="88"/>
                        <a:pt x="89" y="88"/>
                      </a:cubicBezTo>
                      <a:cubicBezTo>
                        <a:pt x="89" y="88"/>
                        <a:pt x="89" y="88"/>
                        <a:pt x="89" y="88"/>
                      </a:cubicBezTo>
                      <a:cubicBezTo>
                        <a:pt x="89" y="88"/>
                        <a:pt x="89" y="88"/>
                        <a:pt x="89" y="88"/>
                      </a:cubicBezTo>
                      <a:cubicBezTo>
                        <a:pt x="89" y="88"/>
                        <a:pt x="89" y="88"/>
                        <a:pt x="89" y="88"/>
                      </a:cubicBezTo>
                      <a:cubicBezTo>
                        <a:pt x="89" y="88"/>
                        <a:pt x="89" y="88"/>
                        <a:pt x="89" y="88"/>
                      </a:cubicBezTo>
                      <a:cubicBezTo>
                        <a:pt x="93" y="88"/>
                        <a:pt x="96" y="88"/>
                        <a:pt x="99" y="87"/>
                      </a:cubicBezTo>
                      <a:cubicBezTo>
                        <a:pt x="99" y="87"/>
                        <a:pt x="99" y="87"/>
                        <a:pt x="99" y="87"/>
                      </a:cubicBezTo>
                      <a:cubicBezTo>
                        <a:pt x="99" y="87"/>
                        <a:pt x="99" y="87"/>
                        <a:pt x="99" y="87"/>
                      </a:cubicBezTo>
                      <a:cubicBezTo>
                        <a:pt x="100" y="87"/>
                        <a:pt x="100" y="87"/>
                        <a:pt x="100" y="87"/>
                      </a:cubicBezTo>
                      <a:cubicBezTo>
                        <a:pt x="100" y="87"/>
                        <a:pt x="100" y="87"/>
                        <a:pt x="100" y="87"/>
                      </a:cubicBezTo>
                      <a:cubicBezTo>
                        <a:pt x="100" y="86"/>
                        <a:pt x="100" y="86"/>
                        <a:pt x="100" y="86"/>
                      </a:cubicBezTo>
                      <a:cubicBezTo>
                        <a:pt x="100" y="85"/>
                        <a:pt x="100" y="85"/>
                        <a:pt x="100" y="85"/>
                      </a:cubicBezTo>
                      <a:cubicBezTo>
                        <a:pt x="100" y="85"/>
                        <a:pt x="100" y="85"/>
                        <a:pt x="100" y="85"/>
                      </a:cubicBezTo>
                      <a:cubicBezTo>
                        <a:pt x="100" y="85"/>
                        <a:pt x="100" y="85"/>
                        <a:pt x="100" y="85"/>
                      </a:cubicBezTo>
                      <a:cubicBezTo>
                        <a:pt x="101" y="85"/>
                        <a:pt x="101" y="85"/>
                        <a:pt x="101" y="85"/>
                      </a:cubicBezTo>
                      <a:cubicBezTo>
                        <a:pt x="101" y="85"/>
                        <a:pt x="101" y="85"/>
                        <a:pt x="101" y="85"/>
                      </a:cubicBezTo>
                      <a:cubicBezTo>
                        <a:pt x="101" y="84"/>
                        <a:pt x="101" y="84"/>
                        <a:pt x="101" y="84"/>
                      </a:cubicBezTo>
                      <a:cubicBezTo>
                        <a:pt x="100" y="84"/>
                        <a:pt x="100" y="84"/>
                        <a:pt x="100" y="84"/>
                      </a:cubicBezTo>
                      <a:cubicBezTo>
                        <a:pt x="100" y="82"/>
                        <a:pt x="100" y="82"/>
                        <a:pt x="100" y="82"/>
                      </a:cubicBezTo>
                      <a:cubicBezTo>
                        <a:pt x="100" y="82"/>
                        <a:pt x="100" y="82"/>
                        <a:pt x="100" y="82"/>
                      </a:cubicBezTo>
                      <a:cubicBezTo>
                        <a:pt x="101" y="82"/>
                        <a:pt x="101" y="82"/>
                        <a:pt x="101" y="82"/>
                      </a:cubicBezTo>
                      <a:cubicBezTo>
                        <a:pt x="101" y="82"/>
                        <a:pt x="101" y="82"/>
                        <a:pt x="101" y="82"/>
                      </a:cubicBezTo>
                      <a:cubicBezTo>
                        <a:pt x="102" y="82"/>
                        <a:pt x="102" y="82"/>
                        <a:pt x="102" y="82"/>
                      </a:cubicBezTo>
                      <a:cubicBezTo>
                        <a:pt x="102" y="82"/>
                        <a:pt x="102" y="82"/>
                        <a:pt x="102" y="82"/>
                      </a:cubicBezTo>
                      <a:cubicBezTo>
                        <a:pt x="101" y="82"/>
                        <a:pt x="101" y="82"/>
                        <a:pt x="101" y="82"/>
                      </a:cubicBezTo>
                      <a:cubicBezTo>
                        <a:pt x="101" y="81"/>
                        <a:pt x="101" y="81"/>
                        <a:pt x="101" y="81"/>
                      </a:cubicBezTo>
                      <a:cubicBezTo>
                        <a:pt x="101" y="81"/>
                        <a:pt x="101" y="81"/>
                        <a:pt x="101" y="81"/>
                      </a:cubicBezTo>
                      <a:cubicBezTo>
                        <a:pt x="100" y="81"/>
                        <a:pt x="100" y="81"/>
                        <a:pt x="100" y="81"/>
                      </a:cubicBezTo>
                      <a:cubicBezTo>
                        <a:pt x="100" y="80"/>
                        <a:pt x="100" y="80"/>
                        <a:pt x="100" y="80"/>
                      </a:cubicBezTo>
                      <a:cubicBezTo>
                        <a:pt x="101" y="80"/>
                        <a:pt x="101" y="80"/>
                        <a:pt x="101" y="80"/>
                      </a:cubicBezTo>
                      <a:cubicBezTo>
                        <a:pt x="101" y="80"/>
                        <a:pt x="101" y="80"/>
                        <a:pt x="101" y="80"/>
                      </a:cubicBezTo>
                      <a:cubicBezTo>
                        <a:pt x="101" y="80"/>
                        <a:pt x="101" y="80"/>
                        <a:pt x="101" y="80"/>
                      </a:cubicBezTo>
                      <a:cubicBezTo>
                        <a:pt x="102" y="80"/>
                        <a:pt x="102" y="80"/>
                        <a:pt x="102" y="80"/>
                      </a:cubicBezTo>
                      <a:cubicBezTo>
                        <a:pt x="102" y="80"/>
                        <a:pt x="102" y="80"/>
                        <a:pt x="102" y="80"/>
                      </a:cubicBezTo>
                      <a:cubicBezTo>
                        <a:pt x="102" y="79"/>
                        <a:pt x="102" y="79"/>
                        <a:pt x="102" y="79"/>
                      </a:cubicBezTo>
                      <a:cubicBezTo>
                        <a:pt x="101" y="78"/>
                        <a:pt x="101" y="78"/>
                        <a:pt x="101" y="78"/>
                      </a:cubicBezTo>
                      <a:cubicBezTo>
                        <a:pt x="101" y="78"/>
                        <a:pt x="101" y="78"/>
                        <a:pt x="101" y="78"/>
                      </a:cubicBezTo>
                      <a:cubicBezTo>
                        <a:pt x="101" y="78"/>
                        <a:pt x="101" y="78"/>
                        <a:pt x="101" y="78"/>
                      </a:cubicBezTo>
                      <a:cubicBezTo>
                        <a:pt x="101" y="77"/>
                        <a:pt x="101" y="77"/>
                        <a:pt x="101" y="77"/>
                      </a:cubicBezTo>
                      <a:cubicBezTo>
                        <a:pt x="101" y="77"/>
                        <a:pt x="101" y="77"/>
                        <a:pt x="101" y="77"/>
                      </a:cubicBezTo>
                      <a:cubicBezTo>
                        <a:pt x="101" y="77"/>
                        <a:pt x="101" y="77"/>
                        <a:pt x="101" y="77"/>
                      </a:cubicBezTo>
                      <a:cubicBezTo>
                        <a:pt x="101" y="76"/>
                        <a:pt x="101" y="76"/>
                        <a:pt x="101" y="76"/>
                      </a:cubicBezTo>
                      <a:cubicBezTo>
                        <a:pt x="101" y="76"/>
                        <a:pt x="101" y="76"/>
                        <a:pt x="101" y="76"/>
                      </a:cubicBezTo>
                      <a:cubicBezTo>
                        <a:pt x="102" y="76"/>
                        <a:pt x="102" y="76"/>
                        <a:pt x="102" y="76"/>
                      </a:cubicBezTo>
                      <a:cubicBezTo>
                        <a:pt x="102" y="77"/>
                        <a:pt x="102" y="77"/>
                        <a:pt x="102" y="77"/>
                      </a:cubicBezTo>
                      <a:cubicBezTo>
                        <a:pt x="102" y="77"/>
                        <a:pt x="102" y="77"/>
                        <a:pt x="102" y="77"/>
                      </a:cubicBezTo>
                      <a:cubicBezTo>
                        <a:pt x="102" y="78"/>
                        <a:pt x="102" y="78"/>
                        <a:pt x="102" y="78"/>
                      </a:cubicBezTo>
                      <a:cubicBezTo>
                        <a:pt x="102" y="78"/>
                        <a:pt x="102" y="78"/>
                        <a:pt x="102"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7"/>
                        <a:pt x="103" y="77"/>
                        <a:pt x="103" y="77"/>
                      </a:cubicBezTo>
                      <a:cubicBezTo>
                        <a:pt x="104" y="76"/>
                        <a:pt x="104" y="76"/>
                        <a:pt x="104" y="76"/>
                      </a:cubicBezTo>
                      <a:cubicBezTo>
                        <a:pt x="104" y="76"/>
                        <a:pt x="104" y="76"/>
                        <a:pt x="104" y="76"/>
                      </a:cubicBezTo>
                      <a:cubicBezTo>
                        <a:pt x="104" y="75"/>
                        <a:pt x="104" y="75"/>
                        <a:pt x="104" y="75"/>
                      </a:cubicBezTo>
                      <a:cubicBezTo>
                        <a:pt x="104" y="75"/>
                        <a:pt x="104" y="75"/>
                        <a:pt x="104" y="75"/>
                      </a:cubicBezTo>
                      <a:cubicBezTo>
                        <a:pt x="104" y="74"/>
                        <a:pt x="104" y="74"/>
                        <a:pt x="104" y="74"/>
                      </a:cubicBezTo>
                      <a:cubicBezTo>
                        <a:pt x="104" y="74"/>
                        <a:pt x="104" y="74"/>
                        <a:pt x="104" y="74"/>
                      </a:cubicBezTo>
                      <a:cubicBezTo>
                        <a:pt x="104" y="75"/>
                        <a:pt x="104" y="75"/>
                        <a:pt x="104" y="75"/>
                      </a:cubicBezTo>
                      <a:cubicBezTo>
                        <a:pt x="105" y="75"/>
                        <a:pt x="105" y="75"/>
                        <a:pt x="105" y="75"/>
                      </a:cubicBezTo>
                      <a:cubicBezTo>
                        <a:pt x="105" y="75"/>
                        <a:pt x="105" y="75"/>
                        <a:pt x="105" y="75"/>
                      </a:cubicBezTo>
                      <a:cubicBezTo>
                        <a:pt x="106" y="75"/>
                        <a:pt x="106" y="75"/>
                        <a:pt x="106" y="75"/>
                      </a:cubicBezTo>
                      <a:cubicBezTo>
                        <a:pt x="106" y="75"/>
                        <a:pt x="106" y="75"/>
                        <a:pt x="106" y="75"/>
                      </a:cubicBezTo>
                      <a:cubicBezTo>
                        <a:pt x="107" y="75"/>
                        <a:pt x="107" y="75"/>
                        <a:pt x="107" y="75"/>
                      </a:cubicBezTo>
                      <a:cubicBezTo>
                        <a:pt x="107" y="73"/>
                        <a:pt x="107" y="73"/>
                        <a:pt x="107" y="73"/>
                      </a:cubicBezTo>
                      <a:cubicBezTo>
                        <a:pt x="107" y="72"/>
                        <a:pt x="107" y="72"/>
                        <a:pt x="107" y="72"/>
                      </a:cubicBezTo>
                      <a:cubicBezTo>
                        <a:pt x="107" y="72"/>
                        <a:pt x="107" y="72"/>
                        <a:pt x="107" y="72"/>
                      </a:cubicBezTo>
                      <a:lnTo>
                        <a:pt x="107" y="71"/>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200" name="Freeform 358">
                  <a:extLst>
                    <a:ext uri="{FF2B5EF4-FFF2-40B4-BE49-F238E27FC236}">
                      <a16:creationId xmlns="" xmlns:a16="http://schemas.microsoft.com/office/drawing/2014/main" id="{A3D3A1F3-F25A-4984-B32A-5EE07EDDC421}"/>
                    </a:ext>
                  </a:extLst>
                </p:cNvPr>
                <p:cNvSpPr>
                  <a:spLocks/>
                </p:cNvSpPr>
                <p:nvPr/>
              </p:nvSpPr>
              <p:spPr bwMode="auto">
                <a:xfrm>
                  <a:off x="5665899" y="3175437"/>
                  <a:ext cx="550465" cy="623860"/>
                </a:xfrm>
                <a:custGeom>
                  <a:avLst/>
                  <a:gdLst>
                    <a:gd name="T0" fmla="*/ 102 w 105"/>
                    <a:gd name="T1" fmla="*/ 23 h 119"/>
                    <a:gd name="T2" fmla="*/ 97 w 105"/>
                    <a:gd name="T3" fmla="*/ 21 h 119"/>
                    <a:gd name="T4" fmla="*/ 92 w 105"/>
                    <a:gd name="T5" fmla="*/ 22 h 119"/>
                    <a:gd name="T6" fmla="*/ 88 w 105"/>
                    <a:gd name="T7" fmla="*/ 21 h 119"/>
                    <a:gd name="T8" fmla="*/ 85 w 105"/>
                    <a:gd name="T9" fmla="*/ 20 h 119"/>
                    <a:gd name="T10" fmla="*/ 79 w 105"/>
                    <a:gd name="T11" fmla="*/ 24 h 119"/>
                    <a:gd name="T12" fmla="*/ 77 w 105"/>
                    <a:gd name="T13" fmla="*/ 23 h 119"/>
                    <a:gd name="T14" fmla="*/ 72 w 105"/>
                    <a:gd name="T15" fmla="*/ 21 h 119"/>
                    <a:gd name="T16" fmla="*/ 68 w 105"/>
                    <a:gd name="T17" fmla="*/ 19 h 119"/>
                    <a:gd name="T18" fmla="*/ 67 w 105"/>
                    <a:gd name="T19" fmla="*/ 21 h 119"/>
                    <a:gd name="T20" fmla="*/ 64 w 105"/>
                    <a:gd name="T21" fmla="*/ 17 h 119"/>
                    <a:gd name="T22" fmla="*/ 63 w 105"/>
                    <a:gd name="T23" fmla="*/ 15 h 119"/>
                    <a:gd name="T24" fmla="*/ 52 w 105"/>
                    <a:gd name="T25" fmla="*/ 14 h 119"/>
                    <a:gd name="T26" fmla="*/ 47 w 105"/>
                    <a:gd name="T27" fmla="*/ 16 h 119"/>
                    <a:gd name="T28" fmla="*/ 41 w 105"/>
                    <a:gd name="T29" fmla="*/ 13 h 119"/>
                    <a:gd name="T30" fmla="*/ 35 w 105"/>
                    <a:gd name="T31" fmla="*/ 11 h 119"/>
                    <a:gd name="T32" fmla="*/ 33 w 105"/>
                    <a:gd name="T33" fmla="*/ 2 h 119"/>
                    <a:gd name="T34" fmla="*/ 28 w 105"/>
                    <a:gd name="T35" fmla="*/ 7 h 119"/>
                    <a:gd name="T36" fmla="*/ 1 w 105"/>
                    <a:gd name="T37" fmla="*/ 11 h 119"/>
                    <a:gd name="T38" fmla="*/ 2 w 105"/>
                    <a:gd name="T39" fmla="*/ 16 h 119"/>
                    <a:gd name="T40" fmla="*/ 2 w 105"/>
                    <a:gd name="T41" fmla="*/ 21 h 119"/>
                    <a:gd name="T42" fmla="*/ 3 w 105"/>
                    <a:gd name="T43" fmla="*/ 29 h 119"/>
                    <a:gd name="T44" fmla="*/ 4 w 105"/>
                    <a:gd name="T45" fmla="*/ 33 h 119"/>
                    <a:gd name="T46" fmla="*/ 5 w 105"/>
                    <a:gd name="T47" fmla="*/ 35 h 119"/>
                    <a:gd name="T48" fmla="*/ 6 w 105"/>
                    <a:gd name="T49" fmla="*/ 37 h 119"/>
                    <a:gd name="T50" fmla="*/ 6 w 105"/>
                    <a:gd name="T51" fmla="*/ 41 h 119"/>
                    <a:gd name="T52" fmla="*/ 7 w 105"/>
                    <a:gd name="T53" fmla="*/ 46 h 119"/>
                    <a:gd name="T54" fmla="*/ 7 w 105"/>
                    <a:gd name="T55" fmla="*/ 50 h 119"/>
                    <a:gd name="T56" fmla="*/ 8 w 105"/>
                    <a:gd name="T57" fmla="*/ 51 h 119"/>
                    <a:gd name="T58" fmla="*/ 7 w 105"/>
                    <a:gd name="T59" fmla="*/ 54 h 119"/>
                    <a:gd name="T60" fmla="*/ 8 w 105"/>
                    <a:gd name="T61" fmla="*/ 58 h 119"/>
                    <a:gd name="T62" fmla="*/ 9 w 105"/>
                    <a:gd name="T63" fmla="*/ 60 h 119"/>
                    <a:gd name="T64" fmla="*/ 11 w 105"/>
                    <a:gd name="T65" fmla="*/ 66 h 119"/>
                    <a:gd name="T66" fmla="*/ 11 w 105"/>
                    <a:gd name="T67" fmla="*/ 69 h 119"/>
                    <a:gd name="T68" fmla="*/ 10 w 105"/>
                    <a:gd name="T69" fmla="*/ 74 h 119"/>
                    <a:gd name="T70" fmla="*/ 7 w 105"/>
                    <a:gd name="T71" fmla="*/ 76 h 119"/>
                    <a:gd name="T72" fmla="*/ 10 w 105"/>
                    <a:gd name="T73" fmla="*/ 81 h 119"/>
                    <a:gd name="T74" fmla="*/ 13 w 105"/>
                    <a:gd name="T75" fmla="*/ 83 h 119"/>
                    <a:gd name="T76" fmla="*/ 90 w 105"/>
                    <a:gd name="T77" fmla="*/ 113 h 119"/>
                    <a:gd name="T78" fmla="*/ 89 w 105"/>
                    <a:gd name="T79" fmla="*/ 109 h 119"/>
                    <a:gd name="T80" fmla="*/ 88 w 105"/>
                    <a:gd name="T81" fmla="*/ 107 h 119"/>
                    <a:gd name="T82" fmla="*/ 87 w 105"/>
                    <a:gd name="T83" fmla="*/ 105 h 119"/>
                    <a:gd name="T84" fmla="*/ 83 w 105"/>
                    <a:gd name="T85" fmla="*/ 104 h 119"/>
                    <a:gd name="T86" fmla="*/ 74 w 105"/>
                    <a:gd name="T87" fmla="*/ 97 h 119"/>
                    <a:gd name="T88" fmla="*/ 68 w 105"/>
                    <a:gd name="T89" fmla="*/ 94 h 119"/>
                    <a:gd name="T90" fmla="*/ 66 w 105"/>
                    <a:gd name="T91" fmla="*/ 90 h 119"/>
                    <a:gd name="T92" fmla="*/ 65 w 105"/>
                    <a:gd name="T93" fmla="*/ 85 h 119"/>
                    <a:gd name="T94" fmla="*/ 65 w 105"/>
                    <a:gd name="T95" fmla="*/ 82 h 119"/>
                    <a:gd name="T96" fmla="*/ 67 w 105"/>
                    <a:gd name="T97" fmla="*/ 78 h 119"/>
                    <a:gd name="T98" fmla="*/ 64 w 105"/>
                    <a:gd name="T99" fmla="*/ 75 h 119"/>
                    <a:gd name="T100" fmla="*/ 65 w 105"/>
                    <a:gd name="T101" fmla="*/ 69 h 119"/>
                    <a:gd name="T102" fmla="*/ 68 w 105"/>
                    <a:gd name="T103" fmla="*/ 67 h 119"/>
                    <a:gd name="T104" fmla="*/ 69 w 105"/>
                    <a:gd name="T105" fmla="*/ 66 h 119"/>
                    <a:gd name="T106" fmla="*/ 70 w 105"/>
                    <a:gd name="T107" fmla="*/ 53 h 119"/>
                    <a:gd name="T108" fmla="*/ 71 w 105"/>
                    <a:gd name="T109" fmla="*/ 53 h 119"/>
                    <a:gd name="T110" fmla="*/ 72 w 105"/>
                    <a:gd name="T111" fmla="*/ 51 h 119"/>
                    <a:gd name="T112" fmla="*/ 75 w 105"/>
                    <a:gd name="T113" fmla="*/ 48 h 119"/>
                    <a:gd name="T114" fmla="*/ 79 w 105"/>
                    <a:gd name="T115" fmla="*/ 44 h 119"/>
                    <a:gd name="T116" fmla="*/ 89 w 105"/>
                    <a:gd name="T117" fmla="*/ 32 h 119"/>
                    <a:gd name="T118" fmla="*/ 104 w 105"/>
                    <a:gd name="T119" fmla="*/ 2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5" h="119">
                      <a:moveTo>
                        <a:pt x="105" y="23"/>
                      </a:moveTo>
                      <a:cubicBezTo>
                        <a:pt x="104" y="23"/>
                        <a:pt x="104" y="23"/>
                        <a:pt x="104" y="23"/>
                      </a:cubicBezTo>
                      <a:cubicBezTo>
                        <a:pt x="104" y="23"/>
                        <a:pt x="104" y="23"/>
                        <a:pt x="104" y="23"/>
                      </a:cubicBezTo>
                      <a:cubicBezTo>
                        <a:pt x="103" y="23"/>
                        <a:pt x="103" y="23"/>
                        <a:pt x="103" y="23"/>
                      </a:cubicBezTo>
                      <a:cubicBezTo>
                        <a:pt x="103" y="23"/>
                        <a:pt x="103" y="23"/>
                        <a:pt x="103" y="23"/>
                      </a:cubicBezTo>
                      <a:cubicBezTo>
                        <a:pt x="103" y="23"/>
                        <a:pt x="103" y="23"/>
                        <a:pt x="103" y="23"/>
                      </a:cubicBezTo>
                      <a:cubicBezTo>
                        <a:pt x="103" y="22"/>
                        <a:pt x="103" y="22"/>
                        <a:pt x="103" y="22"/>
                      </a:cubicBezTo>
                      <a:cubicBezTo>
                        <a:pt x="103" y="23"/>
                        <a:pt x="103" y="23"/>
                        <a:pt x="103" y="23"/>
                      </a:cubicBezTo>
                      <a:cubicBezTo>
                        <a:pt x="102" y="23"/>
                        <a:pt x="102" y="23"/>
                        <a:pt x="102" y="23"/>
                      </a:cubicBezTo>
                      <a:cubicBezTo>
                        <a:pt x="101" y="23"/>
                        <a:pt x="101" y="23"/>
                        <a:pt x="101" y="23"/>
                      </a:cubicBezTo>
                      <a:cubicBezTo>
                        <a:pt x="101" y="23"/>
                        <a:pt x="101" y="23"/>
                        <a:pt x="101" y="23"/>
                      </a:cubicBezTo>
                      <a:cubicBezTo>
                        <a:pt x="100" y="23"/>
                        <a:pt x="100" y="23"/>
                        <a:pt x="100" y="23"/>
                      </a:cubicBezTo>
                      <a:cubicBezTo>
                        <a:pt x="100" y="23"/>
                        <a:pt x="100" y="23"/>
                        <a:pt x="100" y="23"/>
                      </a:cubicBezTo>
                      <a:cubicBezTo>
                        <a:pt x="99" y="23"/>
                        <a:pt x="99" y="23"/>
                        <a:pt x="99" y="23"/>
                      </a:cubicBezTo>
                      <a:cubicBezTo>
                        <a:pt x="99" y="21"/>
                        <a:pt x="99" y="21"/>
                        <a:pt x="99" y="21"/>
                      </a:cubicBezTo>
                      <a:cubicBezTo>
                        <a:pt x="98" y="21"/>
                        <a:pt x="98" y="21"/>
                        <a:pt x="98" y="21"/>
                      </a:cubicBezTo>
                      <a:cubicBezTo>
                        <a:pt x="98" y="21"/>
                        <a:pt x="98" y="21"/>
                        <a:pt x="98" y="21"/>
                      </a:cubicBezTo>
                      <a:cubicBezTo>
                        <a:pt x="97" y="21"/>
                        <a:pt x="97" y="21"/>
                        <a:pt x="97" y="21"/>
                      </a:cubicBezTo>
                      <a:cubicBezTo>
                        <a:pt x="93" y="22"/>
                        <a:pt x="93" y="22"/>
                        <a:pt x="93" y="22"/>
                      </a:cubicBezTo>
                      <a:cubicBezTo>
                        <a:pt x="93" y="22"/>
                        <a:pt x="93" y="22"/>
                        <a:pt x="93" y="22"/>
                      </a:cubicBezTo>
                      <a:cubicBezTo>
                        <a:pt x="93" y="22"/>
                        <a:pt x="93" y="22"/>
                        <a:pt x="93" y="22"/>
                      </a:cubicBezTo>
                      <a:cubicBezTo>
                        <a:pt x="93" y="22"/>
                        <a:pt x="93" y="22"/>
                        <a:pt x="93" y="22"/>
                      </a:cubicBezTo>
                      <a:cubicBezTo>
                        <a:pt x="93" y="22"/>
                        <a:pt x="93" y="22"/>
                        <a:pt x="93" y="22"/>
                      </a:cubicBezTo>
                      <a:cubicBezTo>
                        <a:pt x="92" y="22"/>
                        <a:pt x="92" y="22"/>
                        <a:pt x="92" y="22"/>
                      </a:cubicBezTo>
                      <a:cubicBezTo>
                        <a:pt x="92" y="22"/>
                        <a:pt x="92" y="22"/>
                        <a:pt x="92" y="22"/>
                      </a:cubicBezTo>
                      <a:cubicBezTo>
                        <a:pt x="92" y="22"/>
                        <a:pt x="92" y="22"/>
                        <a:pt x="92" y="22"/>
                      </a:cubicBezTo>
                      <a:cubicBezTo>
                        <a:pt x="92" y="22"/>
                        <a:pt x="92" y="22"/>
                        <a:pt x="92" y="22"/>
                      </a:cubicBezTo>
                      <a:cubicBezTo>
                        <a:pt x="91" y="22"/>
                        <a:pt x="91" y="22"/>
                        <a:pt x="91" y="22"/>
                      </a:cubicBezTo>
                      <a:cubicBezTo>
                        <a:pt x="91" y="22"/>
                        <a:pt x="91" y="22"/>
                        <a:pt x="91" y="22"/>
                      </a:cubicBezTo>
                      <a:cubicBezTo>
                        <a:pt x="90" y="22"/>
                        <a:pt x="90" y="22"/>
                        <a:pt x="90" y="22"/>
                      </a:cubicBezTo>
                      <a:cubicBezTo>
                        <a:pt x="89" y="22"/>
                        <a:pt x="89" y="22"/>
                        <a:pt x="89" y="22"/>
                      </a:cubicBezTo>
                      <a:cubicBezTo>
                        <a:pt x="89" y="22"/>
                        <a:pt x="89" y="22"/>
                        <a:pt x="89" y="22"/>
                      </a:cubicBezTo>
                      <a:cubicBezTo>
                        <a:pt x="88" y="22"/>
                        <a:pt x="88" y="22"/>
                        <a:pt x="88" y="22"/>
                      </a:cubicBezTo>
                      <a:cubicBezTo>
                        <a:pt x="88" y="21"/>
                        <a:pt x="88" y="21"/>
                        <a:pt x="88" y="21"/>
                      </a:cubicBezTo>
                      <a:cubicBezTo>
                        <a:pt x="88" y="21"/>
                        <a:pt x="88" y="21"/>
                        <a:pt x="88" y="21"/>
                      </a:cubicBezTo>
                      <a:cubicBezTo>
                        <a:pt x="88" y="21"/>
                        <a:pt x="88" y="21"/>
                        <a:pt x="88" y="21"/>
                      </a:cubicBezTo>
                      <a:cubicBezTo>
                        <a:pt x="88" y="21"/>
                        <a:pt x="88" y="21"/>
                        <a:pt x="88" y="21"/>
                      </a:cubicBezTo>
                      <a:cubicBezTo>
                        <a:pt x="88" y="21"/>
                        <a:pt x="88" y="21"/>
                        <a:pt x="88" y="21"/>
                      </a:cubicBezTo>
                      <a:cubicBezTo>
                        <a:pt x="88" y="20"/>
                        <a:pt x="88" y="20"/>
                        <a:pt x="88" y="20"/>
                      </a:cubicBezTo>
                      <a:cubicBezTo>
                        <a:pt x="88" y="20"/>
                        <a:pt x="88" y="20"/>
                        <a:pt x="88" y="20"/>
                      </a:cubicBezTo>
                      <a:cubicBezTo>
                        <a:pt x="88" y="20"/>
                        <a:pt x="88" y="20"/>
                        <a:pt x="88" y="20"/>
                      </a:cubicBezTo>
                      <a:cubicBezTo>
                        <a:pt x="88" y="20"/>
                        <a:pt x="88" y="20"/>
                        <a:pt x="88" y="20"/>
                      </a:cubicBezTo>
                      <a:cubicBezTo>
                        <a:pt x="87" y="19"/>
                        <a:pt x="87" y="19"/>
                        <a:pt x="87" y="19"/>
                      </a:cubicBezTo>
                      <a:cubicBezTo>
                        <a:pt x="87" y="20"/>
                        <a:pt x="87" y="20"/>
                        <a:pt x="87" y="20"/>
                      </a:cubicBezTo>
                      <a:cubicBezTo>
                        <a:pt x="85" y="20"/>
                        <a:pt x="85" y="20"/>
                        <a:pt x="85" y="20"/>
                      </a:cubicBezTo>
                      <a:cubicBezTo>
                        <a:pt x="85" y="21"/>
                        <a:pt x="85" y="21"/>
                        <a:pt x="85" y="21"/>
                      </a:cubicBezTo>
                      <a:cubicBezTo>
                        <a:pt x="85" y="21"/>
                        <a:pt x="85" y="21"/>
                        <a:pt x="85" y="21"/>
                      </a:cubicBezTo>
                      <a:cubicBezTo>
                        <a:pt x="83" y="22"/>
                        <a:pt x="83" y="22"/>
                        <a:pt x="83" y="22"/>
                      </a:cubicBezTo>
                      <a:cubicBezTo>
                        <a:pt x="83" y="23"/>
                        <a:pt x="83" y="23"/>
                        <a:pt x="83" y="23"/>
                      </a:cubicBezTo>
                      <a:cubicBezTo>
                        <a:pt x="82" y="23"/>
                        <a:pt x="82" y="23"/>
                        <a:pt x="82" y="23"/>
                      </a:cubicBezTo>
                      <a:cubicBezTo>
                        <a:pt x="81" y="24"/>
                        <a:pt x="81" y="24"/>
                        <a:pt x="81" y="24"/>
                      </a:cubicBezTo>
                      <a:cubicBezTo>
                        <a:pt x="80" y="24"/>
                        <a:pt x="80" y="24"/>
                        <a:pt x="80" y="24"/>
                      </a:cubicBezTo>
                      <a:cubicBezTo>
                        <a:pt x="80" y="24"/>
                        <a:pt x="80" y="24"/>
                        <a:pt x="80" y="24"/>
                      </a:cubicBezTo>
                      <a:cubicBezTo>
                        <a:pt x="79" y="24"/>
                        <a:pt x="79" y="24"/>
                        <a:pt x="79" y="24"/>
                      </a:cubicBezTo>
                      <a:cubicBezTo>
                        <a:pt x="79" y="24"/>
                        <a:pt x="79" y="24"/>
                        <a:pt x="79" y="24"/>
                      </a:cubicBezTo>
                      <a:cubicBezTo>
                        <a:pt x="78" y="24"/>
                        <a:pt x="78" y="24"/>
                        <a:pt x="78" y="24"/>
                      </a:cubicBezTo>
                      <a:cubicBezTo>
                        <a:pt x="78" y="24"/>
                        <a:pt x="78" y="24"/>
                        <a:pt x="78" y="24"/>
                      </a:cubicBezTo>
                      <a:cubicBezTo>
                        <a:pt x="78" y="24"/>
                        <a:pt x="78" y="24"/>
                        <a:pt x="78" y="24"/>
                      </a:cubicBezTo>
                      <a:cubicBezTo>
                        <a:pt x="78" y="23"/>
                        <a:pt x="78" y="23"/>
                        <a:pt x="78" y="23"/>
                      </a:cubicBezTo>
                      <a:cubicBezTo>
                        <a:pt x="78" y="23"/>
                        <a:pt x="78" y="23"/>
                        <a:pt x="78" y="23"/>
                      </a:cubicBezTo>
                      <a:cubicBezTo>
                        <a:pt x="78" y="23"/>
                        <a:pt x="78" y="23"/>
                        <a:pt x="78" y="23"/>
                      </a:cubicBezTo>
                      <a:cubicBezTo>
                        <a:pt x="78" y="23"/>
                        <a:pt x="78" y="23"/>
                        <a:pt x="78" y="23"/>
                      </a:cubicBezTo>
                      <a:cubicBezTo>
                        <a:pt x="77" y="23"/>
                        <a:pt x="77" y="23"/>
                        <a:pt x="77" y="23"/>
                      </a:cubicBezTo>
                      <a:cubicBezTo>
                        <a:pt x="76" y="23"/>
                        <a:pt x="76" y="23"/>
                        <a:pt x="76" y="23"/>
                      </a:cubicBezTo>
                      <a:cubicBezTo>
                        <a:pt x="76" y="23"/>
                        <a:pt x="76" y="23"/>
                        <a:pt x="76" y="23"/>
                      </a:cubicBezTo>
                      <a:cubicBezTo>
                        <a:pt x="76" y="22"/>
                        <a:pt x="76" y="22"/>
                        <a:pt x="76" y="22"/>
                      </a:cubicBezTo>
                      <a:cubicBezTo>
                        <a:pt x="76" y="22"/>
                        <a:pt x="76" y="22"/>
                        <a:pt x="76" y="22"/>
                      </a:cubicBezTo>
                      <a:cubicBezTo>
                        <a:pt x="75" y="21"/>
                        <a:pt x="75" y="21"/>
                        <a:pt x="75" y="21"/>
                      </a:cubicBezTo>
                      <a:cubicBezTo>
                        <a:pt x="75" y="21"/>
                        <a:pt x="75" y="21"/>
                        <a:pt x="75" y="21"/>
                      </a:cubicBezTo>
                      <a:cubicBezTo>
                        <a:pt x="74" y="21"/>
                        <a:pt x="74" y="21"/>
                        <a:pt x="74" y="21"/>
                      </a:cubicBezTo>
                      <a:cubicBezTo>
                        <a:pt x="73" y="21"/>
                        <a:pt x="73" y="21"/>
                        <a:pt x="73" y="21"/>
                      </a:cubicBezTo>
                      <a:cubicBezTo>
                        <a:pt x="72" y="21"/>
                        <a:pt x="72" y="21"/>
                        <a:pt x="72" y="21"/>
                      </a:cubicBezTo>
                      <a:cubicBezTo>
                        <a:pt x="72" y="20"/>
                        <a:pt x="72" y="20"/>
                        <a:pt x="72" y="20"/>
                      </a:cubicBezTo>
                      <a:cubicBezTo>
                        <a:pt x="72" y="20"/>
                        <a:pt x="72" y="20"/>
                        <a:pt x="72" y="20"/>
                      </a:cubicBezTo>
                      <a:cubicBezTo>
                        <a:pt x="72" y="20"/>
                        <a:pt x="72" y="20"/>
                        <a:pt x="72" y="20"/>
                      </a:cubicBezTo>
                      <a:cubicBezTo>
                        <a:pt x="71" y="19"/>
                        <a:pt x="71" y="19"/>
                        <a:pt x="71" y="19"/>
                      </a:cubicBezTo>
                      <a:cubicBezTo>
                        <a:pt x="71" y="19"/>
                        <a:pt x="71" y="19"/>
                        <a:pt x="71" y="19"/>
                      </a:cubicBezTo>
                      <a:cubicBezTo>
                        <a:pt x="71" y="18"/>
                        <a:pt x="71" y="18"/>
                        <a:pt x="71" y="18"/>
                      </a:cubicBezTo>
                      <a:cubicBezTo>
                        <a:pt x="70" y="18"/>
                        <a:pt x="70" y="18"/>
                        <a:pt x="70" y="18"/>
                      </a:cubicBezTo>
                      <a:cubicBezTo>
                        <a:pt x="68" y="19"/>
                        <a:pt x="68" y="19"/>
                        <a:pt x="68" y="19"/>
                      </a:cubicBezTo>
                      <a:cubicBezTo>
                        <a:pt x="68" y="19"/>
                        <a:pt x="68" y="19"/>
                        <a:pt x="68" y="19"/>
                      </a:cubicBezTo>
                      <a:cubicBezTo>
                        <a:pt x="68" y="19"/>
                        <a:pt x="68" y="19"/>
                        <a:pt x="68" y="19"/>
                      </a:cubicBezTo>
                      <a:cubicBezTo>
                        <a:pt x="68" y="20"/>
                        <a:pt x="68" y="20"/>
                        <a:pt x="68" y="20"/>
                      </a:cubicBezTo>
                      <a:cubicBezTo>
                        <a:pt x="68" y="20"/>
                        <a:pt x="68" y="20"/>
                        <a:pt x="68" y="20"/>
                      </a:cubicBezTo>
                      <a:cubicBezTo>
                        <a:pt x="68" y="21"/>
                        <a:pt x="68" y="21"/>
                        <a:pt x="68" y="21"/>
                      </a:cubicBezTo>
                      <a:cubicBezTo>
                        <a:pt x="68" y="21"/>
                        <a:pt x="68" y="21"/>
                        <a:pt x="68" y="21"/>
                      </a:cubicBezTo>
                      <a:cubicBezTo>
                        <a:pt x="67" y="21"/>
                        <a:pt x="67" y="21"/>
                        <a:pt x="67" y="21"/>
                      </a:cubicBezTo>
                      <a:cubicBezTo>
                        <a:pt x="67" y="21"/>
                        <a:pt x="67" y="21"/>
                        <a:pt x="67" y="21"/>
                      </a:cubicBezTo>
                      <a:cubicBezTo>
                        <a:pt x="67" y="21"/>
                        <a:pt x="67" y="21"/>
                        <a:pt x="67" y="21"/>
                      </a:cubicBezTo>
                      <a:cubicBezTo>
                        <a:pt x="67" y="21"/>
                        <a:pt x="67" y="21"/>
                        <a:pt x="67" y="21"/>
                      </a:cubicBezTo>
                      <a:cubicBezTo>
                        <a:pt x="66" y="20"/>
                        <a:pt x="66" y="20"/>
                        <a:pt x="66" y="20"/>
                      </a:cubicBezTo>
                      <a:cubicBezTo>
                        <a:pt x="66" y="19"/>
                        <a:pt x="66" y="19"/>
                        <a:pt x="66" y="19"/>
                      </a:cubicBezTo>
                      <a:cubicBezTo>
                        <a:pt x="65" y="19"/>
                        <a:pt x="65" y="19"/>
                        <a:pt x="65" y="19"/>
                      </a:cubicBezTo>
                      <a:cubicBezTo>
                        <a:pt x="65" y="19"/>
                        <a:pt x="65" y="19"/>
                        <a:pt x="65" y="19"/>
                      </a:cubicBezTo>
                      <a:cubicBezTo>
                        <a:pt x="65" y="18"/>
                        <a:pt x="65" y="18"/>
                        <a:pt x="65" y="18"/>
                      </a:cubicBezTo>
                      <a:cubicBezTo>
                        <a:pt x="65" y="17"/>
                        <a:pt x="65" y="17"/>
                        <a:pt x="65" y="17"/>
                      </a:cubicBezTo>
                      <a:cubicBezTo>
                        <a:pt x="65" y="17"/>
                        <a:pt x="65" y="17"/>
                        <a:pt x="65" y="17"/>
                      </a:cubicBezTo>
                      <a:cubicBezTo>
                        <a:pt x="64" y="17"/>
                        <a:pt x="64" y="17"/>
                        <a:pt x="64" y="17"/>
                      </a:cubicBezTo>
                      <a:cubicBezTo>
                        <a:pt x="64" y="17"/>
                        <a:pt x="64" y="17"/>
                        <a:pt x="64" y="17"/>
                      </a:cubicBezTo>
                      <a:cubicBezTo>
                        <a:pt x="63" y="17"/>
                        <a:pt x="63" y="17"/>
                        <a:pt x="63" y="17"/>
                      </a:cubicBezTo>
                      <a:cubicBezTo>
                        <a:pt x="62" y="17"/>
                        <a:pt x="62" y="17"/>
                        <a:pt x="62" y="17"/>
                      </a:cubicBezTo>
                      <a:cubicBezTo>
                        <a:pt x="62" y="17"/>
                        <a:pt x="62" y="17"/>
                        <a:pt x="62" y="17"/>
                      </a:cubicBezTo>
                      <a:cubicBezTo>
                        <a:pt x="62" y="17"/>
                        <a:pt x="62" y="17"/>
                        <a:pt x="62" y="17"/>
                      </a:cubicBezTo>
                      <a:cubicBezTo>
                        <a:pt x="62" y="16"/>
                        <a:pt x="62" y="16"/>
                        <a:pt x="62" y="16"/>
                      </a:cubicBezTo>
                      <a:cubicBezTo>
                        <a:pt x="62" y="16"/>
                        <a:pt x="62" y="16"/>
                        <a:pt x="62" y="16"/>
                      </a:cubicBezTo>
                      <a:cubicBezTo>
                        <a:pt x="63" y="16"/>
                        <a:pt x="63" y="16"/>
                        <a:pt x="63" y="16"/>
                      </a:cubicBezTo>
                      <a:cubicBezTo>
                        <a:pt x="63" y="16"/>
                        <a:pt x="63" y="16"/>
                        <a:pt x="63" y="16"/>
                      </a:cubicBezTo>
                      <a:cubicBezTo>
                        <a:pt x="63" y="15"/>
                        <a:pt x="63" y="15"/>
                        <a:pt x="63" y="15"/>
                      </a:cubicBezTo>
                      <a:cubicBezTo>
                        <a:pt x="63" y="15"/>
                        <a:pt x="63" y="15"/>
                        <a:pt x="63" y="15"/>
                      </a:cubicBezTo>
                      <a:cubicBezTo>
                        <a:pt x="62" y="15"/>
                        <a:pt x="62" y="15"/>
                        <a:pt x="62" y="15"/>
                      </a:cubicBezTo>
                      <a:cubicBezTo>
                        <a:pt x="59" y="14"/>
                        <a:pt x="59" y="14"/>
                        <a:pt x="59" y="14"/>
                      </a:cubicBezTo>
                      <a:cubicBezTo>
                        <a:pt x="58" y="14"/>
                        <a:pt x="58" y="14"/>
                        <a:pt x="58" y="14"/>
                      </a:cubicBezTo>
                      <a:cubicBezTo>
                        <a:pt x="58" y="14"/>
                        <a:pt x="58" y="14"/>
                        <a:pt x="58" y="14"/>
                      </a:cubicBezTo>
                      <a:cubicBezTo>
                        <a:pt x="57" y="14"/>
                        <a:pt x="56" y="14"/>
                        <a:pt x="54" y="14"/>
                      </a:cubicBezTo>
                      <a:cubicBezTo>
                        <a:pt x="53" y="14"/>
                        <a:pt x="53" y="14"/>
                        <a:pt x="53" y="14"/>
                      </a:cubicBezTo>
                      <a:cubicBezTo>
                        <a:pt x="52" y="14"/>
                        <a:pt x="52" y="14"/>
                        <a:pt x="52" y="14"/>
                      </a:cubicBezTo>
                      <a:cubicBezTo>
                        <a:pt x="52" y="14"/>
                        <a:pt x="52" y="14"/>
                        <a:pt x="52" y="14"/>
                      </a:cubicBezTo>
                      <a:cubicBezTo>
                        <a:pt x="52" y="15"/>
                        <a:pt x="52" y="15"/>
                        <a:pt x="52" y="15"/>
                      </a:cubicBezTo>
                      <a:cubicBezTo>
                        <a:pt x="52" y="15"/>
                        <a:pt x="52" y="15"/>
                        <a:pt x="52" y="15"/>
                      </a:cubicBezTo>
                      <a:cubicBezTo>
                        <a:pt x="52" y="15"/>
                        <a:pt x="52" y="15"/>
                        <a:pt x="52" y="15"/>
                      </a:cubicBezTo>
                      <a:cubicBezTo>
                        <a:pt x="51" y="16"/>
                        <a:pt x="51" y="16"/>
                        <a:pt x="51" y="16"/>
                      </a:cubicBezTo>
                      <a:cubicBezTo>
                        <a:pt x="50" y="16"/>
                        <a:pt x="50" y="16"/>
                        <a:pt x="50" y="16"/>
                      </a:cubicBezTo>
                      <a:cubicBezTo>
                        <a:pt x="50" y="16"/>
                        <a:pt x="50" y="16"/>
                        <a:pt x="50" y="16"/>
                      </a:cubicBezTo>
                      <a:cubicBezTo>
                        <a:pt x="50" y="16"/>
                        <a:pt x="50" y="16"/>
                        <a:pt x="50" y="16"/>
                      </a:cubicBezTo>
                      <a:cubicBezTo>
                        <a:pt x="48" y="16"/>
                        <a:pt x="48" y="16"/>
                        <a:pt x="48" y="16"/>
                      </a:cubicBezTo>
                      <a:cubicBezTo>
                        <a:pt x="47" y="16"/>
                        <a:pt x="47" y="16"/>
                        <a:pt x="47" y="16"/>
                      </a:cubicBezTo>
                      <a:cubicBezTo>
                        <a:pt x="47" y="16"/>
                        <a:pt x="47" y="16"/>
                        <a:pt x="47" y="16"/>
                      </a:cubicBezTo>
                      <a:cubicBezTo>
                        <a:pt x="46" y="14"/>
                        <a:pt x="46" y="14"/>
                        <a:pt x="46" y="14"/>
                      </a:cubicBezTo>
                      <a:cubicBezTo>
                        <a:pt x="46" y="14"/>
                        <a:pt x="46" y="14"/>
                        <a:pt x="46" y="14"/>
                      </a:cubicBezTo>
                      <a:cubicBezTo>
                        <a:pt x="44" y="14"/>
                        <a:pt x="43" y="14"/>
                        <a:pt x="41" y="14"/>
                      </a:cubicBezTo>
                      <a:cubicBezTo>
                        <a:pt x="41" y="14"/>
                        <a:pt x="41" y="14"/>
                        <a:pt x="41" y="14"/>
                      </a:cubicBezTo>
                      <a:cubicBezTo>
                        <a:pt x="41" y="14"/>
                        <a:pt x="41" y="14"/>
                        <a:pt x="41" y="14"/>
                      </a:cubicBezTo>
                      <a:cubicBezTo>
                        <a:pt x="41" y="13"/>
                        <a:pt x="41" y="13"/>
                        <a:pt x="41" y="13"/>
                      </a:cubicBezTo>
                      <a:cubicBezTo>
                        <a:pt x="41" y="13"/>
                        <a:pt x="41" y="13"/>
                        <a:pt x="41" y="13"/>
                      </a:cubicBezTo>
                      <a:cubicBezTo>
                        <a:pt x="41" y="13"/>
                        <a:pt x="41" y="13"/>
                        <a:pt x="41" y="13"/>
                      </a:cubicBezTo>
                      <a:cubicBezTo>
                        <a:pt x="40" y="13"/>
                        <a:pt x="40" y="13"/>
                        <a:pt x="40" y="13"/>
                      </a:cubicBezTo>
                      <a:cubicBezTo>
                        <a:pt x="40" y="13"/>
                        <a:pt x="40" y="13"/>
                        <a:pt x="40" y="13"/>
                      </a:cubicBezTo>
                      <a:cubicBezTo>
                        <a:pt x="40" y="13"/>
                        <a:pt x="40" y="13"/>
                        <a:pt x="40" y="13"/>
                      </a:cubicBezTo>
                      <a:cubicBezTo>
                        <a:pt x="40" y="13"/>
                        <a:pt x="40" y="13"/>
                        <a:pt x="40" y="13"/>
                      </a:cubicBezTo>
                      <a:cubicBezTo>
                        <a:pt x="38" y="13"/>
                        <a:pt x="38" y="13"/>
                        <a:pt x="38" y="13"/>
                      </a:cubicBezTo>
                      <a:cubicBezTo>
                        <a:pt x="37" y="13"/>
                        <a:pt x="37" y="13"/>
                        <a:pt x="37" y="13"/>
                      </a:cubicBezTo>
                      <a:cubicBezTo>
                        <a:pt x="36" y="13"/>
                        <a:pt x="36" y="13"/>
                        <a:pt x="36" y="13"/>
                      </a:cubicBezTo>
                      <a:cubicBezTo>
                        <a:pt x="35" y="12"/>
                        <a:pt x="35" y="12"/>
                        <a:pt x="35" y="12"/>
                      </a:cubicBezTo>
                      <a:cubicBezTo>
                        <a:pt x="35" y="11"/>
                        <a:pt x="35" y="11"/>
                        <a:pt x="35" y="11"/>
                      </a:cubicBezTo>
                      <a:cubicBezTo>
                        <a:pt x="34" y="11"/>
                        <a:pt x="34" y="11"/>
                        <a:pt x="34" y="11"/>
                      </a:cubicBezTo>
                      <a:cubicBezTo>
                        <a:pt x="34" y="11"/>
                        <a:pt x="34" y="11"/>
                        <a:pt x="34" y="11"/>
                      </a:cubicBezTo>
                      <a:cubicBezTo>
                        <a:pt x="34" y="10"/>
                        <a:pt x="34" y="10"/>
                        <a:pt x="34" y="10"/>
                      </a:cubicBezTo>
                      <a:cubicBezTo>
                        <a:pt x="34" y="10"/>
                        <a:pt x="34" y="9"/>
                        <a:pt x="34" y="9"/>
                      </a:cubicBezTo>
                      <a:cubicBezTo>
                        <a:pt x="34" y="7"/>
                        <a:pt x="33" y="6"/>
                        <a:pt x="33" y="5"/>
                      </a:cubicBezTo>
                      <a:cubicBezTo>
                        <a:pt x="33" y="4"/>
                        <a:pt x="33" y="4"/>
                        <a:pt x="33" y="4"/>
                      </a:cubicBezTo>
                      <a:cubicBezTo>
                        <a:pt x="33" y="4"/>
                        <a:pt x="33" y="4"/>
                        <a:pt x="33" y="4"/>
                      </a:cubicBezTo>
                      <a:cubicBezTo>
                        <a:pt x="33" y="3"/>
                        <a:pt x="33" y="3"/>
                        <a:pt x="33" y="3"/>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1" y="0"/>
                        <a:pt x="31" y="0"/>
                        <a:pt x="31" y="0"/>
                      </a:cubicBezTo>
                      <a:cubicBezTo>
                        <a:pt x="30" y="0"/>
                        <a:pt x="30" y="0"/>
                        <a:pt x="30" y="0"/>
                      </a:cubicBezTo>
                      <a:cubicBezTo>
                        <a:pt x="29" y="0"/>
                        <a:pt x="29" y="0"/>
                        <a:pt x="29" y="0"/>
                      </a:cubicBezTo>
                      <a:cubicBezTo>
                        <a:pt x="28" y="0"/>
                        <a:pt x="28" y="0"/>
                        <a:pt x="28" y="0"/>
                      </a:cubicBezTo>
                      <a:cubicBezTo>
                        <a:pt x="28" y="2"/>
                        <a:pt x="28" y="5"/>
                        <a:pt x="28" y="7"/>
                      </a:cubicBezTo>
                      <a:cubicBezTo>
                        <a:pt x="28" y="7"/>
                        <a:pt x="28" y="7"/>
                        <a:pt x="28" y="7"/>
                      </a:cubicBezTo>
                      <a:cubicBezTo>
                        <a:pt x="28" y="8"/>
                        <a:pt x="28" y="8"/>
                        <a:pt x="28" y="8"/>
                      </a:cubicBezTo>
                      <a:cubicBezTo>
                        <a:pt x="28" y="8"/>
                        <a:pt x="28" y="8"/>
                        <a:pt x="28" y="8"/>
                      </a:cubicBezTo>
                      <a:cubicBezTo>
                        <a:pt x="19" y="8"/>
                        <a:pt x="9" y="8"/>
                        <a:pt x="0" y="9"/>
                      </a:cubicBezTo>
                      <a:cubicBezTo>
                        <a:pt x="0" y="9"/>
                        <a:pt x="0" y="9"/>
                        <a:pt x="0" y="9"/>
                      </a:cubicBezTo>
                      <a:cubicBezTo>
                        <a:pt x="0" y="9"/>
                        <a:pt x="0" y="9"/>
                        <a:pt x="0" y="9"/>
                      </a:cubicBezTo>
                      <a:cubicBezTo>
                        <a:pt x="0" y="10"/>
                        <a:pt x="0" y="10"/>
                        <a:pt x="0" y="10"/>
                      </a:cubicBezTo>
                      <a:cubicBezTo>
                        <a:pt x="1" y="10"/>
                        <a:pt x="1" y="10"/>
                        <a:pt x="1" y="10"/>
                      </a:cubicBezTo>
                      <a:cubicBezTo>
                        <a:pt x="1" y="11"/>
                        <a:pt x="1" y="11"/>
                        <a:pt x="1" y="11"/>
                      </a:cubicBezTo>
                      <a:cubicBezTo>
                        <a:pt x="1" y="11"/>
                        <a:pt x="1" y="11"/>
                        <a:pt x="1" y="11"/>
                      </a:cubicBezTo>
                      <a:cubicBezTo>
                        <a:pt x="1" y="11"/>
                        <a:pt x="1" y="11"/>
                        <a:pt x="1" y="11"/>
                      </a:cubicBezTo>
                      <a:cubicBezTo>
                        <a:pt x="1" y="12"/>
                        <a:pt x="1" y="12"/>
                        <a:pt x="1" y="12"/>
                      </a:cubicBezTo>
                      <a:cubicBezTo>
                        <a:pt x="1" y="13"/>
                        <a:pt x="1" y="13"/>
                        <a:pt x="1" y="13"/>
                      </a:cubicBezTo>
                      <a:cubicBezTo>
                        <a:pt x="2" y="13"/>
                        <a:pt x="2" y="13"/>
                        <a:pt x="2" y="13"/>
                      </a:cubicBezTo>
                      <a:cubicBezTo>
                        <a:pt x="2" y="14"/>
                        <a:pt x="2" y="14"/>
                        <a:pt x="2" y="14"/>
                      </a:cubicBezTo>
                      <a:cubicBezTo>
                        <a:pt x="2" y="15"/>
                        <a:pt x="2" y="15"/>
                        <a:pt x="2" y="15"/>
                      </a:cubicBezTo>
                      <a:cubicBezTo>
                        <a:pt x="2" y="16"/>
                        <a:pt x="2" y="16"/>
                        <a:pt x="2" y="16"/>
                      </a:cubicBezTo>
                      <a:cubicBezTo>
                        <a:pt x="2" y="16"/>
                        <a:pt x="2" y="16"/>
                        <a:pt x="2" y="16"/>
                      </a:cubicBezTo>
                      <a:cubicBezTo>
                        <a:pt x="2" y="17"/>
                        <a:pt x="2" y="17"/>
                        <a:pt x="2" y="17"/>
                      </a:cubicBezTo>
                      <a:cubicBezTo>
                        <a:pt x="1" y="18"/>
                        <a:pt x="1" y="18"/>
                        <a:pt x="1" y="18"/>
                      </a:cubicBezTo>
                      <a:cubicBezTo>
                        <a:pt x="2" y="19"/>
                        <a:pt x="2" y="19"/>
                        <a:pt x="2" y="19"/>
                      </a:cubicBezTo>
                      <a:cubicBezTo>
                        <a:pt x="2" y="20"/>
                        <a:pt x="2" y="20"/>
                        <a:pt x="2"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2"/>
                        <a:pt x="2" y="22"/>
                        <a:pt x="2" y="22"/>
                      </a:cubicBezTo>
                      <a:cubicBezTo>
                        <a:pt x="2" y="23"/>
                        <a:pt x="2" y="23"/>
                        <a:pt x="2" y="23"/>
                      </a:cubicBezTo>
                      <a:cubicBezTo>
                        <a:pt x="2" y="23"/>
                        <a:pt x="2" y="23"/>
                        <a:pt x="2" y="23"/>
                      </a:cubicBezTo>
                      <a:cubicBezTo>
                        <a:pt x="2" y="24"/>
                        <a:pt x="2" y="24"/>
                        <a:pt x="2" y="24"/>
                      </a:cubicBezTo>
                      <a:cubicBezTo>
                        <a:pt x="2" y="25"/>
                        <a:pt x="2" y="25"/>
                        <a:pt x="2" y="25"/>
                      </a:cubicBezTo>
                      <a:cubicBezTo>
                        <a:pt x="2" y="26"/>
                        <a:pt x="2" y="26"/>
                        <a:pt x="2" y="26"/>
                      </a:cubicBezTo>
                      <a:cubicBezTo>
                        <a:pt x="2" y="27"/>
                        <a:pt x="2" y="27"/>
                        <a:pt x="2" y="27"/>
                      </a:cubicBezTo>
                      <a:cubicBezTo>
                        <a:pt x="3" y="28"/>
                        <a:pt x="3" y="28"/>
                        <a:pt x="3" y="28"/>
                      </a:cubicBezTo>
                      <a:cubicBezTo>
                        <a:pt x="3" y="29"/>
                        <a:pt x="3" y="29"/>
                        <a:pt x="3" y="29"/>
                      </a:cubicBezTo>
                      <a:cubicBezTo>
                        <a:pt x="3" y="30"/>
                        <a:pt x="3" y="30"/>
                        <a:pt x="3" y="30"/>
                      </a:cubicBezTo>
                      <a:cubicBezTo>
                        <a:pt x="4" y="30"/>
                        <a:pt x="4" y="30"/>
                        <a:pt x="4" y="30"/>
                      </a:cubicBezTo>
                      <a:cubicBezTo>
                        <a:pt x="4" y="31"/>
                        <a:pt x="4" y="31"/>
                        <a:pt x="4" y="31"/>
                      </a:cubicBezTo>
                      <a:cubicBezTo>
                        <a:pt x="4" y="31"/>
                        <a:pt x="4" y="31"/>
                        <a:pt x="4" y="31"/>
                      </a:cubicBezTo>
                      <a:cubicBezTo>
                        <a:pt x="4" y="32"/>
                        <a:pt x="4" y="32"/>
                        <a:pt x="4" y="32"/>
                      </a:cubicBezTo>
                      <a:cubicBezTo>
                        <a:pt x="4" y="32"/>
                        <a:pt x="4" y="32"/>
                        <a:pt x="4" y="32"/>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3"/>
                        <a:pt x="5" y="33"/>
                        <a:pt x="5" y="33"/>
                      </a:cubicBezTo>
                      <a:cubicBezTo>
                        <a:pt x="5" y="33"/>
                        <a:pt x="5" y="33"/>
                        <a:pt x="5" y="33"/>
                      </a:cubicBezTo>
                      <a:cubicBezTo>
                        <a:pt x="5" y="34"/>
                        <a:pt x="5" y="34"/>
                        <a:pt x="5" y="34"/>
                      </a:cubicBezTo>
                      <a:cubicBezTo>
                        <a:pt x="5" y="35"/>
                        <a:pt x="5" y="35"/>
                        <a:pt x="5" y="35"/>
                      </a:cubicBezTo>
                      <a:cubicBezTo>
                        <a:pt x="5" y="35"/>
                        <a:pt x="5" y="35"/>
                        <a:pt x="5" y="35"/>
                      </a:cubicBezTo>
                      <a:cubicBezTo>
                        <a:pt x="5" y="35"/>
                        <a:pt x="5" y="35"/>
                        <a:pt x="5" y="35"/>
                      </a:cubicBezTo>
                      <a:cubicBezTo>
                        <a:pt x="6" y="36"/>
                        <a:pt x="6" y="36"/>
                        <a:pt x="6" y="36"/>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8"/>
                        <a:pt x="6" y="38"/>
                        <a:pt x="6" y="38"/>
                      </a:cubicBezTo>
                      <a:cubicBezTo>
                        <a:pt x="6" y="38"/>
                        <a:pt x="6" y="38"/>
                        <a:pt x="6" y="38"/>
                      </a:cubicBezTo>
                      <a:cubicBezTo>
                        <a:pt x="6" y="39"/>
                        <a:pt x="6" y="39"/>
                        <a:pt x="6" y="39"/>
                      </a:cubicBezTo>
                      <a:cubicBezTo>
                        <a:pt x="6" y="39"/>
                        <a:pt x="6" y="39"/>
                        <a:pt x="6" y="39"/>
                      </a:cubicBezTo>
                      <a:cubicBezTo>
                        <a:pt x="6" y="39"/>
                        <a:pt x="6" y="39"/>
                        <a:pt x="6" y="39"/>
                      </a:cubicBezTo>
                      <a:cubicBezTo>
                        <a:pt x="6" y="40"/>
                        <a:pt x="6" y="40"/>
                        <a:pt x="6" y="40"/>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4"/>
                        <a:pt x="6" y="44"/>
                        <a:pt x="6" y="44"/>
                      </a:cubicBezTo>
                      <a:cubicBezTo>
                        <a:pt x="6" y="44"/>
                        <a:pt x="6" y="44"/>
                        <a:pt x="6" y="44"/>
                      </a:cubicBezTo>
                      <a:cubicBezTo>
                        <a:pt x="7" y="45"/>
                        <a:pt x="7" y="45"/>
                        <a:pt x="7" y="45"/>
                      </a:cubicBezTo>
                      <a:cubicBezTo>
                        <a:pt x="7" y="46"/>
                        <a:pt x="7" y="46"/>
                        <a:pt x="7" y="46"/>
                      </a:cubicBezTo>
                      <a:cubicBezTo>
                        <a:pt x="7" y="46"/>
                        <a:pt x="7" y="46"/>
                        <a:pt x="7" y="46"/>
                      </a:cubicBezTo>
                      <a:cubicBezTo>
                        <a:pt x="7" y="46"/>
                        <a:pt x="7" y="46"/>
                        <a:pt x="7" y="46"/>
                      </a:cubicBezTo>
                      <a:cubicBezTo>
                        <a:pt x="7" y="46"/>
                        <a:pt x="7" y="46"/>
                        <a:pt x="7" y="46"/>
                      </a:cubicBezTo>
                      <a:cubicBezTo>
                        <a:pt x="7" y="46"/>
                        <a:pt x="7" y="46"/>
                        <a:pt x="7" y="46"/>
                      </a:cubicBezTo>
                      <a:cubicBezTo>
                        <a:pt x="7" y="47"/>
                        <a:pt x="7" y="47"/>
                        <a:pt x="7" y="47"/>
                      </a:cubicBezTo>
                      <a:cubicBezTo>
                        <a:pt x="7" y="48"/>
                        <a:pt x="7" y="48"/>
                        <a:pt x="7" y="48"/>
                      </a:cubicBezTo>
                      <a:cubicBezTo>
                        <a:pt x="7" y="49"/>
                        <a:pt x="7" y="49"/>
                        <a:pt x="7" y="49"/>
                      </a:cubicBezTo>
                      <a:cubicBezTo>
                        <a:pt x="7" y="49"/>
                        <a:pt x="7" y="49"/>
                        <a:pt x="7" y="49"/>
                      </a:cubicBezTo>
                      <a:cubicBezTo>
                        <a:pt x="7" y="49"/>
                        <a:pt x="7" y="49"/>
                        <a:pt x="7" y="49"/>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8" y="50"/>
                        <a:pt x="8" y="50"/>
                        <a:pt x="8" y="50"/>
                      </a:cubicBezTo>
                      <a:cubicBezTo>
                        <a:pt x="8" y="50"/>
                        <a:pt x="8" y="50"/>
                        <a:pt x="8" y="50"/>
                      </a:cubicBezTo>
                      <a:cubicBezTo>
                        <a:pt x="8" y="51"/>
                        <a:pt x="8" y="51"/>
                        <a:pt x="8" y="51"/>
                      </a:cubicBezTo>
                      <a:cubicBezTo>
                        <a:pt x="8" y="51"/>
                        <a:pt x="8" y="51"/>
                        <a:pt x="8" y="51"/>
                      </a:cubicBezTo>
                      <a:cubicBezTo>
                        <a:pt x="8" y="51"/>
                        <a:pt x="8" y="51"/>
                        <a:pt x="8" y="51"/>
                      </a:cubicBezTo>
                      <a:cubicBezTo>
                        <a:pt x="8" y="51"/>
                        <a:pt x="8" y="51"/>
                        <a:pt x="8" y="51"/>
                      </a:cubicBezTo>
                      <a:cubicBezTo>
                        <a:pt x="7" y="51"/>
                        <a:pt x="7" y="51"/>
                        <a:pt x="7" y="51"/>
                      </a:cubicBezTo>
                      <a:cubicBezTo>
                        <a:pt x="7" y="52"/>
                        <a:pt x="7" y="52"/>
                        <a:pt x="7" y="52"/>
                      </a:cubicBezTo>
                      <a:cubicBezTo>
                        <a:pt x="7" y="52"/>
                        <a:pt x="7" y="52"/>
                        <a:pt x="7" y="52"/>
                      </a:cubicBezTo>
                      <a:cubicBezTo>
                        <a:pt x="7" y="53"/>
                        <a:pt x="7" y="53"/>
                        <a:pt x="7" y="53"/>
                      </a:cubicBezTo>
                      <a:cubicBezTo>
                        <a:pt x="7" y="53"/>
                        <a:pt x="7" y="53"/>
                        <a:pt x="7" y="53"/>
                      </a:cubicBezTo>
                      <a:cubicBezTo>
                        <a:pt x="7" y="53"/>
                        <a:pt x="7" y="53"/>
                        <a:pt x="7" y="53"/>
                      </a:cubicBezTo>
                      <a:cubicBezTo>
                        <a:pt x="7" y="53"/>
                        <a:pt x="7" y="53"/>
                        <a:pt x="7" y="53"/>
                      </a:cubicBezTo>
                      <a:cubicBezTo>
                        <a:pt x="7" y="54"/>
                        <a:pt x="7" y="54"/>
                        <a:pt x="7" y="54"/>
                      </a:cubicBezTo>
                      <a:cubicBezTo>
                        <a:pt x="8" y="54"/>
                        <a:pt x="8" y="54"/>
                        <a:pt x="8" y="54"/>
                      </a:cubicBezTo>
                      <a:cubicBezTo>
                        <a:pt x="8" y="55"/>
                        <a:pt x="8" y="55"/>
                        <a:pt x="8" y="55"/>
                      </a:cubicBezTo>
                      <a:cubicBezTo>
                        <a:pt x="8" y="55"/>
                        <a:pt x="8" y="55"/>
                        <a:pt x="8" y="55"/>
                      </a:cubicBezTo>
                      <a:cubicBezTo>
                        <a:pt x="7" y="56"/>
                        <a:pt x="7" y="56"/>
                        <a:pt x="7" y="56"/>
                      </a:cubicBezTo>
                      <a:cubicBezTo>
                        <a:pt x="7" y="56"/>
                        <a:pt x="7" y="56"/>
                        <a:pt x="7" y="56"/>
                      </a:cubicBezTo>
                      <a:cubicBezTo>
                        <a:pt x="8" y="57"/>
                        <a:pt x="8" y="57"/>
                        <a:pt x="8" y="57"/>
                      </a:cubicBezTo>
                      <a:cubicBezTo>
                        <a:pt x="8" y="57"/>
                        <a:pt x="8" y="57"/>
                        <a:pt x="8" y="57"/>
                      </a:cubicBezTo>
                      <a:cubicBezTo>
                        <a:pt x="8" y="58"/>
                        <a:pt x="8" y="58"/>
                        <a:pt x="8" y="58"/>
                      </a:cubicBezTo>
                      <a:cubicBezTo>
                        <a:pt x="8" y="58"/>
                        <a:pt x="8" y="58"/>
                        <a:pt x="8" y="58"/>
                      </a:cubicBezTo>
                      <a:cubicBezTo>
                        <a:pt x="8" y="59"/>
                        <a:pt x="8" y="59"/>
                        <a:pt x="8" y="59"/>
                      </a:cubicBezTo>
                      <a:cubicBezTo>
                        <a:pt x="8" y="59"/>
                        <a:pt x="8" y="59"/>
                        <a:pt x="8" y="59"/>
                      </a:cubicBezTo>
                      <a:cubicBezTo>
                        <a:pt x="8" y="59"/>
                        <a:pt x="8" y="59"/>
                        <a:pt x="8" y="59"/>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10" y="62"/>
                        <a:pt x="10" y="62"/>
                        <a:pt x="10" y="62"/>
                      </a:cubicBezTo>
                      <a:cubicBezTo>
                        <a:pt x="10" y="62"/>
                        <a:pt x="10" y="62"/>
                        <a:pt x="10" y="62"/>
                      </a:cubicBezTo>
                      <a:cubicBezTo>
                        <a:pt x="10" y="63"/>
                        <a:pt x="10" y="63"/>
                        <a:pt x="10" y="63"/>
                      </a:cubicBezTo>
                      <a:cubicBezTo>
                        <a:pt x="10" y="63"/>
                        <a:pt x="10" y="63"/>
                        <a:pt x="10" y="63"/>
                      </a:cubicBezTo>
                      <a:cubicBezTo>
                        <a:pt x="10" y="64"/>
                        <a:pt x="10" y="64"/>
                        <a:pt x="10" y="64"/>
                      </a:cubicBezTo>
                      <a:cubicBezTo>
                        <a:pt x="11" y="65"/>
                        <a:pt x="11" y="65"/>
                        <a:pt x="11" y="65"/>
                      </a:cubicBezTo>
                      <a:cubicBezTo>
                        <a:pt x="11" y="65"/>
                        <a:pt x="11" y="65"/>
                        <a:pt x="11" y="65"/>
                      </a:cubicBezTo>
                      <a:cubicBezTo>
                        <a:pt x="11" y="65"/>
                        <a:pt x="11" y="65"/>
                        <a:pt x="11" y="65"/>
                      </a:cubicBezTo>
                      <a:cubicBezTo>
                        <a:pt x="11" y="66"/>
                        <a:pt x="11" y="66"/>
                        <a:pt x="11" y="66"/>
                      </a:cubicBezTo>
                      <a:cubicBezTo>
                        <a:pt x="11" y="66"/>
                        <a:pt x="11" y="66"/>
                        <a:pt x="11" y="66"/>
                      </a:cubicBezTo>
                      <a:cubicBezTo>
                        <a:pt x="11" y="66"/>
                        <a:pt x="11" y="66"/>
                        <a:pt x="11" y="66"/>
                      </a:cubicBezTo>
                      <a:cubicBezTo>
                        <a:pt x="11" y="66"/>
                        <a:pt x="11" y="66"/>
                        <a:pt x="11" y="66"/>
                      </a:cubicBezTo>
                      <a:cubicBezTo>
                        <a:pt x="11" y="66"/>
                        <a:pt x="11" y="66"/>
                        <a:pt x="11" y="66"/>
                      </a:cubicBezTo>
                      <a:cubicBezTo>
                        <a:pt x="11" y="67"/>
                        <a:pt x="11" y="67"/>
                        <a:pt x="11" y="67"/>
                      </a:cubicBezTo>
                      <a:cubicBezTo>
                        <a:pt x="11" y="67"/>
                        <a:pt x="11" y="67"/>
                        <a:pt x="11" y="67"/>
                      </a:cubicBezTo>
                      <a:cubicBezTo>
                        <a:pt x="11" y="68"/>
                        <a:pt x="11" y="68"/>
                        <a:pt x="11" y="68"/>
                      </a:cubicBezTo>
                      <a:cubicBezTo>
                        <a:pt x="11" y="68"/>
                        <a:pt x="11" y="68"/>
                        <a:pt x="11" y="68"/>
                      </a:cubicBezTo>
                      <a:cubicBezTo>
                        <a:pt x="11" y="69"/>
                        <a:pt x="11" y="69"/>
                        <a:pt x="11" y="69"/>
                      </a:cubicBezTo>
                      <a:cubicBezTo>
                        <a:pt x="11" y="70"/>
                        <a:pt x="11" y="70"/>
                        <a:pt x="11" y="70"/>
                      </a:cubicBezTo>
                      <a:cubicBezTo>
                        <a:pt x="11" y="71"/>
                        <a:pt x="11" y="71"/>
                        <a:pt x="11" y="71"/>
                      </a:cubicBezTo>
                      <a:cubicBezTo>
                        <a:pt x="11" y="71"/>
                        <a:pt x="11" y="71"/>
                        <a:pt x="11" y="71"/>
                      </a:cubicBezTo>
                      <a:cubicBezTo>
                        <a:pt x="11" y="71"/>
                        <a:pt x="11" y="71"/>
                        <a:pt x="11" y="71"/>
                      </a:cubicBezTo>
                      <a:cubicBezTo>
                        <a:pt x="11" y="71"/>
                        <a:pt x="11" y="71"/>
                        <a:pt x="11" y="71"/>
                      </a:cubicBezTo>
                      <a:cubicBezTo>
                        <a:pt x="11" y="72"/>
                        <a:pt x="11" y="72"/>
                        <a:pt x="11" y="72"/>
                      </a:cubicBezTo>
                      <a:cubicBezTo>
                        <a:pt x="11" y="72"/>
                        <a:pt x="11" y="72"/>
                        <a:pt x="11" y="72"/>
                      </a:cubicBezTo>
                      <a:cubicBezTo>
                        <a:pt x="11" y="73"/>
                        <a:pt x="11" y="73"/>
                        <a:pt x="11" y="73"/>
                      </a:cubicBezTo>
                      <a:cubicBezTo>
                        <a:pt x="10" y="74"/>
                        <a:pt x="10" y="74"/>
                        <a:pt x="10" y="74"/>
                      </a:cubicBezTo>
                      <a:cubicBezTo>
                        <a:pt x="10" y="74"/>
                        <a:pt x="10" y="74"/>
                        <a:pt x="10" y="74"/>
                      </a:cubicBezTo>
                      <a:cubicBezTo>
                        <a:pt x="10" y="74"/>
                        <a:pt x="10" y="74"/>
                        <a:pt x="10" y="74"/>
                      </a:cubicBezTo>
                      <a:cubicBezTo>
                        <a:pt x="10" y="74"/>
                        <a:pt x="10" y="74"/>
                        <a:pt x="10" y="74"/>
                      </a:cubicBezTo>
                      <a:cubicBezTo>
                        <a:pt x="10" y="75"/>
                        <a:pt x="10" y="75"/>
                        <a:pt x="10" y="75"/>
                      </a:cubicBezTo>
                      <a:cubicBezTo>
                        <a:pt x="9" y="75"/>
                        <a:pt x="9" y="75"/>
                        <a:pt x="9" y="75"/>
                      </a:cubicBezTo>
                      <a:cubicBezTo>
                        <a:pt x="8" y="75"/>
                        <a:pt x="8" y="75"/>
                        <a:pt x="8" y="75"/>
                      </a:cubicBezTo>
                      <a:cubicBezTo>
                        <a:pt x="8" y="76"/>
                        <a:pt x="8" y="76"/>
                        <a:pt x="8" y="76"/>
                      </a:cubicBezTo>
                      <a:cubicBezTo>
                        <a:pt x="8" y="76"/>
                        <a:pt x="8" y="76"/>
                        <a:pt x="8" y="76"/>
                      </a:cubicBezTo>
                      <a:cubicBezTo>
                        <a:pt x="7" y="76"/>
                        <a:pt x="7" y="76"/>
                        <a:pt x="7" y="76"/>
                      </a:cubicBezTo>
                      <a:cubicBezTo>
                        <a:pt x="7" y="76"/>
                        <a:pt x="7" y="76"/>
                        <a:pt x="7" y="76"/>
                      </a:cubicBezTo>
                      <a:cubicBezTo>
                        <a:pt x="7" y="77"/>
                        <a:pt x="7" y="77"/>
                        <a:pt x="7" y="77"/>
                      </a:cubicBezTo>
                      <a:cubicBezTo>
                        <a:pt x="7" y="77"/>
                        <a:pt x="7" y="77"/>
                        <a:pt x="7" y="77"/>
                      </a:cubicBezTo>
                      <a:cubicBezTo>
                        <a:pt x="8" y="78"/>
                        <a:pt x="8" y="78"/>
                        <a:pt x="8" y="78"/>
                      </a:cubicBezTo>
                      <a:cubicBezTo>
                        <a:pt x="8" y="79"/>
                        <a:pt x="8" y="79"/>
                        <a:pt x="8" y="79"/>
                      </a:cubicBezTo>
                      <a:cubicBezTo>
                        <a:pt x="9" y="79"/>
                        <a:pt x="9" y="79"/>
                        <a:pt x="9" y="79"/>
                      </a:cubicBezTo>
                      <a:cubicBezTo>
                        <a:pt x="9" y="80"/>
                        <a:pt x="9" y="80"/>
                        <a:pt x="9" y="80"/>
                      </a:cubicBezTo>
                      <a:cubicBezTo>
                        <a:pt x="9" y="81"/>
                        <a:pt x="9" y="81"/>
                        <a:pt x="9" y="81"/>
                      </a:cubicBezTo>
                      <a:cubicBezTo>
                        <a:pt x="10" y="81"/>
                        <a:pt x="10" y="81"/>
                        <a:pt x="10" y="81"/>
                      </a:cubicBezTo>
                      <a:cubicBezTo>
                        <a:pt x="11" y="81"/>
                        <a:pt x="11" y="81"/>
                        <a:pt x="11" y="81"/>
                      </a:cubicBezTo>
                      <a:cubicBezTo>
                        <a:pt x="11" y="81"/>
                        <a:pt x="11" y="81"/>
                        <a:pt x="11" y="81"/>
                      </a:cubicBezTo>
                      <a:cubicBezTo>
                        <a:pt x="12" y="82"/>
                        <a:pt x="12" y="82"/>
                        <a:pt x="12" y="82"/>
                      </a:cubicBezTo>
                      <a:cubicBezTo>
                        <a:pt x="12" y="82"/>
                        <a:pt x="12" y="82"/>
                        <a:pt x="12" y="82"/>
                      </a:cubicBezTo>
                      <a:cubicBezTo>
                        <a:pt x="12" y="82"/>
                        <a:pt x="12" y="82"/>
                        <a:pt x="12" y="82"/>
                      </a:cubicBezTo>
                      <a:cubicBezTo>
                        <a:pt x="13" y="82"/>
                        <a:pt x="13" y="82"/>
                        <a:pt x="13" y="82"/>
                      </a:cubicBezTo>
                      <a:cubicBezTo>
                        <a:pt x="13" y="83"/>
                        <a:pt x="13" y="83"/>
                        <a:pt x="13" y="83"/>
                      </a:cubicBezTo>
                      <a:cubicBezTo>
                        <a:pt x="13" y="83"/>
                        <a:pt x="13" y="83"/>
                        <a:pt x="13" y="83"/>
                      </a:cubicBezTo>
                      <a:cubicBezTo>
                        <a:pt x="13" y="83"/>
                        <a:pt x="13" y="83"/>
                        <a:pt x="13" y="83"/>
                      </a:cubicBezTo>
                      <a:cubicBezTo>
                        <a:pt x="13" y="83"/>
                        <a:pt x="13" y="83"/>
                        <a:pt x="13" y="83"/>
                      </a:cubicBezTo>
                      <a:cubicBezTo>
                        <a:pt x="13" y="95"/>
                        <a:pt x="14" y="107"/>
                        <a:pt x="14" y="119"/>
                      </a:cubicBezTo>
                      <a:cubicBezTo>
                        <a:pt x="39" y="118"/>
                        <a:pt x="65" y="117"/>
                        <a:pt x="90" y="115"/>
                      </a:cubicBezTo>
                      <a:cubicBezTo>
                        <a:pt x="90" y="115"/>
                        <a:pt x="90" y="115"/>
                        <a:pt x="90" y="115"/>
                      </a:cubicBezTo>
                      <a:cubicBezTo>
                        <a:pt x="90" y="114"/>
                        <a:pt x="90" y="114"/>
                        <a:pt x="90" y="114"/>
                      </a:cubicBezTo>
                      <a:cubicBezTo>
                        <a:pt x="90" y="114"/>
                        <a:pt x="90" y="114"/>
                        <a:pt x="90" y="114"/>
                      </a:cubicBezTo>
                      <a:cubicBezTo>
                        <a:pt x="90" y="114"/>
                        <a:pt x="90" y="114"/>
                        <a:pt x="90" y="114"/>
                      </a:cubicBezTo>
                      <a:cubicBezTo>
                        <a:pt x="90" y="113"/>
                        <a:pt x="90" y="113"/>
                        <a:pt x="90" y="113"/>
                      </a:cubicBezTo>
                      <a:cubicBezTo>
                        <a:pt x="90" y="113"/>
                        <a:pt x="90" y="113"/>
                        <a:pt x="90" y="113"/>
                      </a:cubicBezTo>
                      <a:cubicBezTo>
                        <a:pt x="90" y="112"/>
                        <a:pt x="90" y="112"/>
                        <a:pt x="90" y="112"/>
                      </a:cubicBezTo>
                      <a:cubicBezTo>
                        <a:pt x="89" y="112"/>
                        <a:pt x="89" y="112"/>
                        <a:pt x="89" y="112"/>
                      </a:cubicBezTo>
                      <a:cubicBezTo>
                        <a:pt x="89" y="112"/>
                        <a:pt x="89" y="112"/>
                        <a:pt x="89" y="112"/>
                      </a:cubicBezTo>
                      <a:cubicBezTo>
                        <a:pt x="89" y="111"/>
                        <a:pt x="89" y="111"/>
                        <a:pt x="89" y="111"/>
                      </a:cubicBezTo>
                      <a:cubicBezTo>
                        <a:pt x="89" y="110"/>
                        <a:pt x="89" y="110"/>
                        <a:pt x="89" y="110"/>
                      </a:cubicBezTo>
                      <a:cubicBezTo>
                        <a:pt x="89" y="110"/>
                        <a:pt x="89" y="110"/>
                        <a:pt x="89" y="110"/>
                      </a:cubicBezTo>
                      <a:cubicBezTo>
                        <a:pt x="89" y="110"/>
                        <a:pt x="89" y="110"/>
                        <a:pt x="89" y="110"/>
                      </a:cubicBezTo>
                      <a:cubicBezTo>
                        <a:pt x="89" y="110"/>
                        <a:pt x="89" y="110"/>
                        <a:pt x="89" y="110"/>
                      </a:cubicBezTo>
                      <a:cubicBezTo>
                        <a:pt x="89" y="109"/>
                        <a:pt x="89" y="109"/>
                        <a:pt x="89" y="109"/>
                      </a:cubicBezTo>
                      <a:cubicBezTo>
                        <a:pt x="89" y="109"/>
                        <a:pt x="89" y="109"/>
                        <a:pt x="89" y="109"/>
                      </a:cubicBezTo>
                      <a:cubicBezTo>
                        <a:pt x="89" y="109"/>
                        <a:pt x="89" y="109"/>
                        <a:pt x="89" y="109"/>
                      </a:cubicBezTo>
                      <a:cubicBezTo>
                        <a:pt x="89" y="109"/>
                        <a:pt x="89" y="109"/>
                        <a:pt x="89" y="109"/>
                      </a:cubicBezTo>
                      <a:cubicBezTo>
                        <a:pt x="89" y="109"/>
                        <a:pt x="89" y="109"/>
                        <a:pt x="89" y="109"/>
                      </a:cubicBezTo>
                      <a:cubicBezTo>
                        <a:pt x="89" y="108"/>
                        <a:pt x="89" y="108"/>
                        <a:pt x="89" y="108"/>
                      </a:cubicBezTo>
                      <a:cubicBezTo>
                        <a:pt x="89" y="108"/>
                        <a:pt x="89" y="108"/>
                        <a:pt x="89" y="108"/>
                      </a:cubicBezTo>
                      <a:cubicBezTo>
                        <a:pt x="89" y="107"/>
                        <a:pt x="89" y="107"/>
                        <a:pt x="89" y="107"/>
                      </a:cubicBezTo>
                      <a:cubicBezTo>
                        <a:pt x="88" y="107"/>
                        <a:pt x="88" y="107"/>
                        <a:pt x="88" y="107"/>
                      </a:cubicBezTo>
                      <a:cubicBezTo>
                        <a:pt x="88" y="107"/>
                        <a:pt x="88" y="107"/>
                        <a:pt x="88" y="107"/>
                      </a:cubicBezTo>
                      <a:cubicBezTo>
                        <a:pt x="88" y="107"/>
                        <a:pt x="88" y="107"/>
                        <a:pt x="88" y="107"/>
                      </a:cubicBezTo>
                      <a:cubicBezTo>
                        <a:pt x="88" y="106"/>
                        <a:pt x="88" y="106"/>
                        <a:pt x="88" y="106"/>
                      </a:cubicBezTo>
                      <a:cubicBezTo>
                        <a:pt x="87" y="106"/>
                        <a:pt x="87" y="106"/>
                        <a:pt x="87" y="106"/>
                      </a:cubicBezTo>
                      <a:cubicBezTo>
                        <a:pt x="87" y="106"/>
                        <a:pt x="87" y="106"/>
                        <a:pt x="87" y="106"/>
                      </a:cubicBezTo>
                      <a:cubicBezTo>
                        <a:pt x="87" y="106"/>
                        <a:pt x="87" y="106"/>
                        <a:pt x="87" y="106"/>
                      </a:cubicBezTo>
                      <a:cubicBezTo>
                        <a:pt x="87" y="105"/>
                        <a:pt x="87" y="105"/>
                        <a:pt x="87" y="105"/>
                      </a:cubicBezTo>
                      <a:cubicBezTo>
                        <a:pt x="87" y="105"/>
                        <a:pt x="87" y="105"/>
                        <a:pt x="87" y="105"/>
                      </a:cubicBezTo>
                      <a:cubicBezTo>
                        <a:pt x="87" y="105"/>
                        <a:pt x="87" y="105"/>
                        <a:pt x="87" y="105"/>
                      </a:cubicBezTo>
                      <a:cubicBezTo>
                        <a:pt x="87" y="105"/>
                        <a:pt x="87" y="105"/>
                        <a:pt x="87" y="105"/>
                      </a:cubicBezTo>
                      <a:cubicBezTo>
                        <a:pt x="87" y="105"/>
                        <a:pt x="87" y="105"/>
                        <a:pt x="87" y="105"/>
                      </a:cubicBezTo>
                      <a:cubicBezTo>
                        <a:pt x="86" y="105"/>
                        <a:pt x="86" y="105"/>
                        <a:pt x="86" y="105"/>
                      </a:cubicBezTo>
                      <a:cubicBezTo>
                        <a:pt x="86" y="105"/>
                        <a:pt x="86" y="105"/>
                        <a:pt x="86" y="105"/>
                      </a:cubicBezTo>
                      <a:cubicBezTo>
                        <a:pt x="86" y="105"/>
                        <a:pt x="86" y="105"/>
                        <a:pt x="86" y="105"/>
                      </a:cubicBezTo>
                      <a:cubicBezTo>
                        <a:pt x="86" y="105"/>
                        <a:pt x="86" y="105"/>
                        <a:pt x="86" y="105"/>
                      </a:cubicBezTo>
                      <a:cubicBezTo>
                        <a:pt x="85" y="104"/>
                        <a:pt x="85" y="104"/>
                        <a:pt x="85" y="104"/>
                      </a:cubicBezTo>
                      <a:cubicBezTo>
                        <a:pt x="85" y="104"/>
                        <a:pt x="85" y="104"/>
                        <a:pt x="85" y="104"/>
                      </a:cubicBezTo>
                      <a:cubicBezTo>
                        <a:pt x="83" y="104"/>
                        <a:pt x="83" y="104"/>
                        <a:pt x="83" y="104"/>
                      </a:cubicBezTo>
                      <a:cubicBezTo>
                        <a:pt x="83" y="104"/>
                        <a:pt x="83" y="104"/>
                        <a:pt x="83" y="104"/>
                      </a:cubicBezTo>
                      <a:cubicBezTo>
                        <a:pt x="83" y="104"/>
                        <a:pt x="83" y="104"/>
                        <a:pt x="83" y="104"/>
                      </a:cubicBezTo>
                      <a:cubicBezTo>
                        <a:pt x="81" y="103"/>
                        <a:pt x="81" y="103"/>
                        <a:pt x="81" y="103"/>
                      </a:cubicBezTo>
                      <a:cubicBezTo>
                        <a:pt x="80" y="102"/>
                        <a:pt x="80" y="102"/>
                        <a:pt x="80" y="102"/>
                      </a:cubicBezTo>
                      <a:cubicBezTo>
                        <a:pt x="80" y="102"/>
                        <a:pt x="80" y="102"/>
                        <a:pt x="80" y="102"/>
                      </a:cubicBezTo>
                      <a:cubicBezTo>
                        <a:pt x="79" y="100"/>
                        <a:pt x="79" y="100"/>
                        <a:pt x="79" y="100"/>
                      </a:cubicBezTo>
                      <a:cubicBezTo>
                        <a:pt x="78" y="99"/>
                        <a:pt x="78" y="99"/>
                        <a:pt x="78" y="99"/>
                      </a:cubicBezTo>
                      <a:cubicBezTo>
                        <a:pt x="76" y="97"/>
                        <a:pt x="76" y="97"/>
                        <a:pt x="76" y="97"/>
                      </a:cubicBezTo>
                      <a:cubicBezTo>
                        <a:pt x="75" y="97"/>
                        <a:pt x="75" y="97"/>
                        <a:pt x="75" y="97"/>
                      </a:cubicBezTo>
                      <a:cubicBezTo>
                        <a:pt x="74" y="97"/>
                        <a:pt x="74" y="97"/>
                        <a:pt x="74" y="97"/>
                      </a:cubicBezTo>
                      <a:cubicBezTo>
                        <a:pt x="73" y="97"/>
                        <a:pt x="73" y="97"/>
                        <a:pt x="73" y="97"/>
                      </a:cubicBezTo>
                      <a:cubicBezTo>
                        <a:pt x="73" y="97"/>
                        <a:pt x="73" y="97"/>
                        <a:pt x="73" y="97"/>
                      </a:cubicBezTo>
                      <a:cubicBezTo>
                        <a:pt x="73" y="96"/>
                        <a:pt x="73" y="96"/>
                        <a:pt x="73" y="96"/>
                      </a:cubicBezTo>
                      <a:cubicBezTo>
                        <a:pt x="73" y="96"/>
                        <a:pt x="73" y="96"/>
                        <a:pt x="73" y="96"/>
                      </a:cubicBezTo>
                      <a:cubicBezTo>
                        <a:pt x="72" y="95"/>
                        <a:pt x="72" y="95"/>
                        <a:pt x="72" y="95"/>
                      </a:cubicBezTo>
                      <a:cubicBezTo>
                        <a:pt x="72" y="95"/>
                        <a:pt x="72" y="95"/>
                        <a:pt x="72" y="95"/>
                      </a:cubicBezTo>
                      <a:cubicBezTo>
                        <a:pt x="71" y="95"/>
                        <a:pt x="71" y="95"/>
                        <a:pt x="71" y="95"/>
                      </a:cubicBezTo>
                      <a:cubicBezTo>
                        <a:pt x="69" y="94"/>
                        <a:pt x="69" y="94"/>
                        <a:pt x="69" y="94"/>
                      </a:cubicBezTo>
                      <a:cubicBezTo>
                        <a:pt x="68" y="94"/>
                        <a:pt x="68" y="94"/>
                        <a:pt x="68" y="94"/>
                      </a:cubicBezTo>
                      <a:cubicBezTo>
                        <a:pt x="68" y="94"/>
                        <a:pt x="68" y="94"/>
                        <a:pt x="68" y="94"/>
                      </a:cubicBezTo>
                      <a:cubicBezTo>
                        <a:pt x="68" y="94"/>
                        <a:pt x="68" y="94"/>
                        <a:pt x="68" y="94"/>
                      </a:cubicBezTo>
                      <a:cubicBezTo>
                        <a:pt x="68" y="94"/>
                        <a:pt x="68" y="94"/>
                        <a:pt x="68" y="94"/>
                      </a:cubicBezTo>
                      <a:cubicBezTo>
                        <a:pt x="68" y="93"/>
                        <a:pt x="68" y="93"/>
                        <a:pt x="68" y="93"/>
                      </a:cubicBezTo>
                      <a:cubicBezTo>
                        <a:pt x="67" y="92"/>
                        <a:pt x="67" y="92"/>
                        <a:pt x="67" y="92"/>
                      </a:cubicBezTo>
                      <a:cubicBezTo>
                        <a:pt x="66" y="92"/>
                        <a:pt x="66" y="92"/>
                        <a:pt x="66" y="92"/>
                      </a:cubicBezTo>
                      <a:cubicBezTo>
                        <a:pt x="65" y="92"/>
                        <a:pt x="65" y="92"/>
                        <a:pt x="65" y="92"/>
                      </a:cubicBezTo>
                      <a:cubicBezTo>
                        <a:pt x="66" y="90"/>
                        <a:pt x="66" y="90"/>
                        <a:pt x="66" y="90"/>
                      </a:cubicBezTo>
                      <a:cubicBezTo>
                        <a:pt x="66" y="90"/>
                        <a:pt x="66" y="90"/>
                        <a:pt x="66" y="90"/>
                      </a:cubicBezTo>
                      <a:cubicBezTo>
                        <a:pt x="66" y="89"/>
                        <a:pt x="66" y="89"/>
                        <a:pt x="66" y="89"/>
                      </a:cubicBezTo>
                      <a:cubicBezTo>
                        <a:pt x="66" y="89"/>
                        <a:pt x="66" y="89"/>
                        <a:pt x="66" y="89"/>
                      </a:cubicBezTo>
                      <a:cubicBezTo>
                        <a:pt x="66" y="89"/>
                        <a:pt x="66" y="89"/>
                        <a:pt x="66" y="89"/>
                      </a:cubicBezTo>
                      <a:cubicBezTo>
                        <a:pt x="66" y="88"/>
                        <a:pt x="66" y="88"/>
                        <a:pt x="66" y="88"/>
                      </a:cubicBezTo>
                      <a:cubicBezTo>
                        <a:pt x="66" y="88"/>
                        <a:pt x="66" y="88"/>
                        <a:pt x="66" y="88"/>
                      </a:cubicBezTo>
                      <a:cubicBezTo>
                        <a:pt x="66" y="87"/>
                        <a:pt x="66" y="87"/>
                        <a:pt x="66" y="87"/>
                      </a:cubicBezTo>
                      <a:cubicBezTo>
                        <a:pt x="66" y="86"/>
                        <a:pt x="66" y="86"/>
                        <a:pt x="66" y="86"/>
                      </a:cubicBezTo>
                      <a:cubicBezTo>
                        <a:pt x="65" y="86"/>
                        <a:pt x="65" y="86"/>
                        <a:pt x="65" y="86"/>
                      </a:cubicBezTo>
                      <a:cubicBezTo>
                        <a:pt x="65" y="85"/>
                        <a:pt x="65" y="85"/>
                        <a:pt x="65" y="85"/>
                      </a:cubicBezTo>
                      <a:cubicBezTo>
                        <a:pt x="65" y="85"/>
                        <a:pt x="65" y="85"/>
                        <a:pt x="65" y="85"/>
                      </a:cubicBezTo>
                      <a:cubicBezTo>
                        <a:pt x="66" y="85"/>
                        <a:pt x="66" y="85"/>
                        <a:pt x="66" y="85"/>
                      </a:cubicBezTo>
                      <a:cubicBezTo>
                        <a:pt x="66" y="85"/>
                        <a:pt x="66" y="85"/>
                        <a:pt x="66" y="85"/>
                      </a:cubicBezTo>
                      <a:cubicBezTo>
                        <a:pt x="66" y="84"/>
                        <a:pt x="66" y="84"/>
                        <a:pt x="66" y="84"/>
                      </a:cubicBezTo>
                      <a:cubicBezTo>
                        <a:pt x="66" y="84"/>
                        <a:pt x="66" y="84"/>
                        <a:pt x="66" y="84"/>
                      </a:cubicBezTo>
                      <a:cubicBezTo>
                        <a:pt x="65" y="83"/>
                        <a:pt x="65" y="83"/>
                        <a:pt x="65" y="83"/>
                      </a:cubicBezTo>
                      <a:cubicBezTo>
                        <a:pt x="65" y="83"/>
                        <a:pt x="65" y="83"/>
                        <a:pt x="65" y="83"/>
                      </a:cubicBezTo>
                      <a:cubicBezTo>
                        <a:pt x="65" y="83"/>
                        <a:pt x="65" y="83"/>
                        <a:pt x="65" y="83"/>
                      </a:cubicBezTo>
                      <a:cubicBezTo>
                        <a:pt x="65" y="82"/>
                        <a:pt x="65" y="82"/>
                        <a:pt x="65" y="82"/>
                      </a:cubicBezTo>
                      <a:cubicBezTo>
                        <a:pt x="65" y="81"/>
                        <a:pt x="65" y="81"/>
                        <a:pt x="65" y="81"/>
                      </a:cubicBezTo>
                      <a:cubicBezTo>
                        <a:pt x="65" y="81"/>
                        <a:pt x="65" y="81"/>
                        <a:pt x="65" y="81"/>
                      </a:cubicBezTo>
                      <a:cubicBezTo>
                        <a:pt x="66" y="81"/>
                        <a:pt x="66" y="81"/>
                        <a:pt x="66" y="81"/>
                      </a:cubicBezTo>
                      <a:cubicBezTo>
                        <a:pt x="66" y="80"/>
                        <a:pt x="66" y="80"/>
                        <a:pt x="66" y="80"/>
                      </a:cubicBezTo>
                      <a:cubicBezTo>
                        <a:pt x="66" y="80"/>
                        <a:pt x="66" y="80"/>
                        <a:pt x="66" y="80"/>
                      </a:cubicBezTo>
                      <a:cubicBezTo>
                        <a:pt x="66" y="80"/>
                        <a:pt x="66" y="80"/>
                        <a:pt x="66" y="80"/>
                      </a:cubicBezTo>
                      <a:cubicBezTo>
                        <a:pt x="66" y="80"/>
                        <a:pt x="66" y="79"/>
                        <a:pt x="66" y="79"/>
                      </a:cubicBezTo>
                      <a:cubicBezTo>
                        <a:pt x="67" y="78"/>
                        <a:pt x="67" y="78"/>
                        <a:pt x="67" y="78"/>
                      </a:cubicBezTo>
                      <a:cubicBezTo>
                        <a:pt x="67" y="78"/>
                        <a:pt x="67" y="78"/>
                        <a:pt x="67" y="78"/>
                      </a:cubicBezTo>
                      <a:cubicBezTo>
                        <a:pt x="67" y="78"/>
                        <a:pt x="67" y="78"/>
                        <a:pt x="67" y="78"/>
                      </a:cubicBezTo>
                      <a:cubicBezTo>
                        <a:pt x="66" y="77"/>
                        <a:pt x="66" y="77"/>
                        <a:pt x="66" y="77"/>
                      </a:cubicBezTo>
                      <a:cubicBezTo>
                        <a:pt x="66" y="77"/>
                        <a:pt x="66" y="77"/>
                        <a:pt x="66" y="77"/>
                      </a:cubicBezTo>
                      <a:cubicBezTo>
                        <a:pt x="66" y="77"/>
                        <a:pt x="66" y="77"/>
                        <a:pt x="66" y="77"/>
                      </a:cubicBezTo>
                      <a:cubicBezTo>
                        <a:pt x="66" y="76"/>
                        <a:pt x="66" y="76"/>
                        <a:pt x="66" y="76"/>
                      </a:cubicBezTo>
                      <a:cubicBezTo>
                        <a:pt x="65" y="76"/>
                        <a:pt x="65" y="76"/>
                        <a:pt x="65" y="76"/>
                      </a:cubicBezTo>
                      <a:cubicBezTo>
                        <a:pt x="65" y="75"/>
                        <a:pt x="65" y="75"/>
                        <a:pt x="65" y="75"/>
                      </a:cubicBezTo>
                      <a:cubicBezTo>
                        <a:pt x="65" y="75"/>
                        <a:pt x="65" y="75"/>
                        <a:pt x="65" y="75"/>
                      </a:cubicBezTo>
                      <a:cubicBezTo>
                        <a:pt x="64" y="75"/>
                        <a:pt x="64" y="75"/>
                        <a:pt x="64" y="75"/>
                      </a:cubicBezTo>
                      <a:cubicBezTo>
                        <a:pt x="63" y="75"/>
                        <a:pt x="63" y="75"/>
                        <a:pt x="63" y="75"/>
                      </a:cubicBezTo>
                      <a:cubicBezTo>
                        <a:pt x="63" y="75"/>
                        <a:pt x="63" y="75"/>
                        <a:pt x="63" y="75"/>
                      </a:cubicBezTo>
                      <a:cubicBezTo>
                        <a:pt x="63" y="73"/>
                        <a:pt x="63" y="73"/>
                        <a:pt x="63" y="73"/>
                      </a:cubicBezTo>
                      <a:cubicBezTo>
                        <a:pt x="63" y="73"/>
                        <a:pt x="63" y="73"/>
                        <a:pt x="63" y="73"/>
                      </a:cubicBezTo>
                      <a:cubicBezTo>
                        <a:pt x="63" y="72"/>
                        <a:pt x="63" y="72"/>
                        <a:pt x="63" y="72"/>
                      </a:cubicBezTo>
                      <a:cubicBezTo>
                        <a:pt x="64" y="71"/>
                        <a:pt x="64" y="71"/>
                        <a:pt x="64" y="71"/>
                      </a:cubicBezTo>
                      <a:cubicBezTo>
                        <a:pt x="65" y="71"/>
                        <a:pt x="65" y="71"/>
                        <a:pt x="65" y="71"/>
                      </a:cubicBezTo>
                      <a:cubicBezTo>
                        <a:pt x="65" y="70"/>
                        <a:pt x="65" y="70"/>
                        <a:pt x="65" y="70"/>
                      </a:cubicBezTo>
                      <a:cubicBezTo>
                        <a:pt x="65" y="69"/>
                        <a:pt x="65" y="69"/>
                        <a:pt x="65" y="69"/>
                      </a:cubicBezTo>
                      <a:cubicBezTo>
                        <a:pt x="65" y="68"/>
                        <a:pt x="65" y="68"/>
                        <a:pt x="65" y="68"/>
                      </a:cubicBezTo>
                      <a:cubicBezTo>
                        <a:pt x="66" y="68"/>
                        <a:pt x="66" y="68"/>
                        <a:pt x="66" y="68"/>
                      </a:cubicBezTo>
                      <a:cubicBezTo>
                        <a:pt x="66" y="68"/>
                        <a:pt x="66" y="68"/>
                        <a:pt x="66" y="68"/>
                      </a:cubicBezTo>
                      <a:cubicBezTo>
                        <a:pt x="67" y="67"/>
                        <a:pt x="67" y="67"/>
                        <a:pt x="67" y="67"/>
                      </a:cubicBezTo>
                      <a:cubicBezTo>
                        <a:pt x="67" y="67"/>
                        <a:pt x="67" y="67"/>
                        <a:pt x="67" y="67"/>
                      </a:cubicBezTo>
                      <a:cubicBezTo>
                        <a:pt x="67" y="67"/>
                        <a:pt x="67" y="67"/>
                        <a:pt x="67" y="67"/>
                      </a:cubicBezTo>
                      <a:cubicBezTo>
                        <a:pt x="67" y="67"/>
                        <a:pt x="67" y="67"/>
                        <a:pt x="67" y="67"/>
                      </a:cubicBezTo>
                      <a:cubicBezTo>
                        <a:pt x="68" y="67"/>
                        <a:pt x="68" y="67"/>
                        <a:pt x="68" y="67"/>
                      </a:cubicBezTo>
                      <a:cubicBezTo>
                        <a:pt x="68" y="67"/>
                        <a:pt x="68" y="67"/>
                        <a:pt x="68" y="67"/>
                      </a:cubicBezTo>
                      <a:cubicBezTo>
                        <a:pt x="68" y="67"/>
                        <a:pt x="68" y="67"/>
                        <a:pt x="68" y="67"/>
                      </a:cubicBezTo>
                      <a:cubicBezTo>
                        <a:pt x="68" y="67"/>
                        <a:pt x="68" y="67"/>
                        <a:pt x="68" y="67"/>
                      </a:cubicBezTo>
                      <a:cubicBezTo>
                        <a:pt x="68" y="67"/>
                        <a:pt x="68" y="67"/>
                        <a:pt x="68" y="67"/>
                      </a:cubicBezTo>
                      <a:cubicBezTo>
                        <a:pt x="68" y="67"/>
                        <a:pt x="68" y="67"/>
                        <a:pt x="68" y="67"/>
                      </a:cubicBezTo>
                      <a:cubicBezTo>
                        <a:pt x="68" y="66"/>
                        <a:pt x="68" y="66"/>
                        <a:pt x="68" y="66"/>
                      </a:cubicBezTo>
                      <a:cubicBezTo>
                        <a:pt x="69" y="66"/>
                        <a:pt x="69" y="66"/>
                        <a:pt x="69" y="66"/>
                      </a:cubicBezTo>
                      <a:cubicBezTo>
                        <a:pt x="69" y="66"/>
                        <a:pt x="69" y="66"/>
                        <a:pt x="69" y="66"/>
                      </a:cubicBezTo>
                      <a:cubicBezTo>
                        <a:pt x="69" y="66"/>
                        <a:pt x="69" y="66"/>
                        <a:pt x="69" y="66"/>
                      </a:cubicBezTo>
                      <a:cubicBezTo>
                        <a:pt x="69" y="66"/>
                        <a:pt x="69" y="66"/>
                        <a:pt x="69" y="66"/>
                      </a:cubicBezTo>
                      <a:cubicBezTo>
                        <a:pt x="70" y="66"/>
                        <a:pt x="70" y="66"/>
                        <a:pt x="70" y="66"/>
                      </a:cubicBezTo>
                      <a:cubicBezTo>
                        <a:pt x="70" y="66"/>
                        <a:pt x="70" y="66"/>
                        <a:pt x="70" y="66"/>
                      </a:cubicBezTo>
                      <a:cubicBezTo>
                        <a:pt x="70" y="65"/>
                        <a:pt x="70" y="65"/>
                        <a:pt x="70" y="65"/>
                      </a:cubicBezTo>
                      <a:cubicBezTo>
                        <a:pt x="70" y="65"/>
                        <a:pt x="70" y="65"/>
                        <a:pt x="70" y="65"/>
                      </a:cubicBezTo>
                      <a:cubicBezTo>
                        <a:pt x="70" y="65"/>
                        <a:pt x="70" y="65"/>
                        <a:pt x="70" y="65"/>
                      </a:cubicBezTo>
                      <a:cubicBezTo>
                        <a:pt x="71" y="65"/>
                        <a:pt x="71" y="65"/>
                        <a:pt x="71" y="65"/>
                      </a:cubicBezTo>
                      <a:cubicBezTo>
                        <a:pt x="71" y="65"/>
                        <a:pt x="71" y="65"/>
                        <a:pt x="71" y="65"/>
                      </a:cubicBezTo>
                      <a:cubicBezTo>
                        <a:pt x="71" y="64"/>
                        <a:pt x="71" y="64"/>
                        <a:pt x="71" y="64"/>
                      </a:cubicBezTo>
                      <a:cubicBezTo>
                        <a:pt x="71" y="61"/>
                        <a:pt x="70" y="57"/>
                        <a:pt x="70" y="53"/>
                      </a:cubicBezTo>
                      <a:cubicBezTo>
                        <a:pt x="70" y="53"/>
                        <a:pt x="70" y="53"/>
                        <a:pt x="70" y="53"/>
                      </a:cubicBezTo>
                      <a:cubicBezTo>
                        <a:pt x="70" y="53"/>
                        <a:pt x="70" y="53"/>
                        <a:pt x="70" y="53"/>
                      </a:cubicBezTo>
                      <a:cubicBezTo>
                        <a:pt x="70" y="53"/>
                        <a:pt x="70" y="53"/>
                        <a:pt x="70" y="53"/>
                      </a:cubicBezTo>
                      <a:cubicBezTo>
                        <a:pt x="71" y="53"/>
                        <a:pt x="71" y="53"/>
                        <a:pt x="71" y="53"/>
                      </a:cubicBezTo>
                      <a:cubicBezTo>
                        <a:pt x="71" y="53"/>
                        <a:pt x="71" y="53"/>
                        <a:pt x="71" y="53"/>
                      </a:cubicBezTo>
                      <a:cubicBezTo>
                        <a:pt x="71" y="53"/>
                        <a:pt x="71" y="53"/>
                        <a:pt x="71" y="53"/>
                      </a:cubicBezTo>
                      <a:cubicBezTo>
                        <a:pt x="71" y="53"/>
                        <a:pt x="71" y="53"/>
                        <a:pt x="71" y="53"/>
                      </a:cubicBezTo>
                      <a:cubicBezTo>
                        <a:pt x="71" y="53"/>
                        <a:pt x="71" y="53"/>
                        <a:pt x="71" y="53"/>
                      </a:cubicBezTo>
                      <a:cubicBezTo>
                        <a:pt x="71" y="53"/>
                        <a:pt x="71" y="53"/>
                        <a:pt x="71" y="53"/>
                      </a:cubicBezTo>
                      <a:cubicBezTo>
                        <a:pt x="71" y="52"/>
                        <a:pt x="71" y="52"/>
                        <a:pt x="71" y="52"/>
                      </a:cubicBezTo>
                      <a:cubicBezTo>
                        <a:pt x="71" y="52"/>
                        <a:pt x="71" y="52"/>
                        <a:pt x="71" y="52"/>
                      </a:cubicBezTo>
                      <a:cubicBezTo>
                        <a:pt x="71" y="52"/>
                        <a:pt x="71" y="52"/>
                        <a:pt x="71" y="52"/>
                      </a:cubicBezTo>
                      <a:cubicBezTo>
                        <a:pt x="71" y="52"/>
                        <a:pt x="71" y="52"/>
                        <a:pt x="71" y="52"/>
                      </a:cubicBezTo>
                      <a:cubicBezTo>
                        <a:pt x="71" y="52"/>
                        <a:pt x="71" y="52"/>
                        <a:pt x="71" y="52"/>
                      </a:cubicBezTo>
                      <a:cubicBezTo>
                        <a:pt x="72" y="52"/>
                        <a:pt x="72" y="52"/>
                        <a:pt x="72" y="52"/>
                      </a:cubicBezTo>
                      <a:cubicBezTo>
                        <a:pt x="72" y="52"/>
                        <a:pt x="72" y="52"/>
                        <a:pt x="72" y="52"/>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3" y="50"/>
                        <a:pt x="73" y="50"/>
                        <a:pt x="73" y="50"/>
                      </a:cubicBezTo>
                      <a:cubicBezTo>
                        <a:pt x="72" y="50"/>
                        <a:pt x="72" y="50"/>
                        <a:pt x="72" y="50"/>
                      </a:cubicBezTo>
                      <a:cubicBezTo>
                        <a:pt x="73" y="50"/>
                        <a:pt x="73" y="50"/>
                        <a:pt x="73" y="50"/>
                      </a:cubicBezTo>
                      <a:cubicBezTo>
                        <a:pt x="73" y="49"/>
                        <a:pt x="73" y="49"/>
                        <a:pt x="73" y="49"/>
                      </a:cubicBezTo>
                      <a:cubicBezTo>
                        <a:pt x="75" y="48"/>
                        <a:pt x="75" y="48"/>
                        <a:pt x="75" y="48"/>
                      </a:cubicBezTo>
                      <a:cubicBezTo>
                        <a:pt x="75" y="47"/>
                        <a:pt x="75" y="47"/>
                        <a:pt x="75" y="47"/>
                      </a:cubicBezTo>
                      <a:cubicBezTo>
                        <a:pt x="76" y="47"/>
                        <a:pt x="76" y="47"/>
                        <a:pt x="76" y="47"/>
                      </a:cubicBezTo>
                      <a:cubicBezTo>
                        <a:pt x="77" y="46"/>
                        <a:pt x="77" y="46"/>
                        <a:pt x="77" y="46"/>
                      </a:cubicBezTo>
                      <a:cubicBezTo>
                        <a:pt x="77" y="46"/>
                        <a:pt x="77" y="46"/>
                        <a:pt x="77" y="46"/>
                      </a:cubicBezTo>
                      <a:cubicBezTo>
                        <a:pt x="78" y="45"/>
                        <a:pt x="78" y="45"/>
                        <a:pt x="78" y="45"/>
                      </a:cubicBezTo>
                      <a:cubicBezTo>
                        <a:pt x="78" y="45"/>
                        <a:pt x="78" y="45"/>
                        <a:pt x="78" y="45"/>
                      </a:cubicBezTo>
                      <a:cubicBezTo>
                        <a:pt x="79" y="45"/>
                        <a:pt x="79" y="45"/>
                        <a:pt x="79" y="45"/>
                      </a:cubicBezTo>
                      <a:cubicBezTo>
                        <a:pt x="79" y="44"/>
                        <a:pt x="79" y="44"/>
                        <a:pt x="79" y="44"/>
                      </a:cubicBezTo>
                      <a:cubicBezTo>
                        <a:pt x="79" y="44"/>
                        <a:pt x="79" y="44"/>
                        <a:pt x="79" y="44"/>
                      </a:cubicBezTo>
                      <a:cubicBezTo>
                        <a:pt x="79" y="44"/>
                        <a:pt x="79" y="44"/>
                        <a:pt x="79" y="44"/>
                      </a:cubicBezTo>
                      <a:cubicBezTo>
                        <a:pt x="79" y="44"/>
                        <a:pt x="79" y="44"/>
                        <a:pt x="79" y="44"/>
                      </a:cubicBezTo>
                      <a:cubicBezTo>
                        <a:pt x="79" y="44"/>
                        <a:pt x="79" y="44"/>
                        <a:pt x="79" y="44"/>
                      </a:cubicBezTo>
                      <a:cubicBezTo>
                        <a:pt x="79" y="44"/>
                        <a:pt x="79" y="44"/>
                        <a:pt x="79" y="44"/>
                      </a:cubicBezTo>
                      <a:cubicBezTo>
                        <a:pt x="79" y="43"/>
                        <a:pt x="79" y="43"/>
                        <a:pt x="79" y="43"/>
                      </a:cubicBezTo>
                      <a:cubicBezTo>
                        <a:pt x="80" y="43"/>
                        <a:pt x="80" y="43"/>
                        <a:pt x="80" y="43"/>
                      </a:cubicBezTo>
                      <a:cubicBezTo>
                        <a:pt x="82" y="40"/>
                        <a:pt x="85" y="37"/>
                        <a:pt x="87" y="35"/>
                      </a:cubicBezTo>
                      <a:cubicBezTo>
                        <a:pt x="87" y="34"/>
                        <a:pt x="87" y="34"/>
                        <a:pt x="87" y="34"/>
                      </a:cubicBezTo>
                      <a:cubicBezTo>
                        <a:pt x="89" y="32"/>
                        <a:pt x="89" y="32"/>
                        <a:pt x="89" y="32"/>
                      </a:cubicBezTo>
                      <a:cubicBezTo>
                        <a:pt x="93" y="30"/>
                        <a:pt x="93" y="30"/>
                        <a:pt x="93" y="30"/>
                      </a:cubicBezTo>
                      <a:cubicBezTo>
                        <a:pt x="95" y="29"/>
                        <a:pt x="95" y="29"/>
                        <a:pt x="95" y="29"/>
                      </a:cubicBezTo>
                      <a:cubicBezTo>
                        <a:pt x="95" y="29"/>
                        <a:pt x="95" y="29"/>
                        <a:pt x="95" y="29"/>
                      </a:cubicBezTo>
                      <a:cubicBezTo>
                        <a:pt x="96" y="29"/>
                        <a:pt x="96" y="29"/>
                        <a:pt x="96" y="29"/>
                      </a:cubicBezTo>
                      <a:cubicBezTo>
                        <a:pt x="96" y="28"/>
                        <a:pt x="96" y="28"/>
                        <a:pt x="96" y="28"/>
                      </a:cubicBezTo>
                      <a:cubicBezTo>
                        <a:pt x="99" y="27"/>
                        <a:pt x="99" y="27"/>
                        <a:pt x="99" y="27"/>
                      </a:cubicBezTo>
                      <a:cubicBezTo>
                        <a:pt x="103" y="24"/>
                        <a:pt x="103" y="24"/>
                        <a:pt x="103" y="24"/>
                      </a:cubicBezTo>
                      <a:cubicBezTo>
                        <a:pt x="103" y="24"/>
                        <a:pt x="103" y="24"/>
                        <a:pt x="103" y="24"/>
                      </a:cubicBezTo>
                      <a:cubicBezTo>
                        <a:pt x="104" y="23"/>
                        <a:pt x="104" y="23"/>
                        <a:pt x="104" y="23"/>
                      </a:cubicBezTo>
                      <a:cubicBezTo>
                        <a:pt x="104" y="23"/>
                        <a:pt x="104" y="23"/>
                        <a:pt x="104" y="23"/>
                      </a:cubicBezTo>
                      <a:cubicBezTo>
                        <a:pt x="104" y="23"/>
                        <a:pt x="104" y="23"/>
                        <a:pt x="104" y="23"/>
                      </a:cubicBezTo>
                      <a:cubicBezTo>
                        <a:pt x="105" y="23"/>
                        <a:pt x="105" y="23"/>
                        <a:pt x="105" y="23"/>
                      </a:cubicBezTo>
                      <a:cubicBezTo>
                        <a:pt x="105" y="23"/>
                        <a:pt x="105" y="23"/>
                        <a:pt x="105" y="23"/>
                      </a:cubicBezTo>
                      <a:cubicBezTo>
                        <a:pt x="105" y="23"/>
                        <a:pt x="105" y="23"/>
                        <a:pt x="105" y="23"/>
                      </a:cubicBezTo>
                      <a:cubicBezTo>
                        <a:pt x="105" y="23"/>
                        <a:pt x="105" y="23"/>
                        <a:pt x="105" y="23"/>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201" name="Freeform 359">
                  <a:extLst>
                    <a:ext uri="{FF2B5EF4-FFF2-40B4-BE49-F238E27FC236}">
                      <a16:creationId xmlns="" xmlns:a16="http://schemas.microsoft.com/office/drawing/2014/main" id="{0DA4ADAE-6485-4F8A-820B-6FF20A9932EF}"/>
                    </a:ext>
                  </a:extLst>
                </p:cNvPr>
                <p:cNvSpPr>
                  <a:spLocks noEditPoints="1"/>
                </p:cNvSpPr>
                <p:nvPr/>
              </p:nvSpPr>
              <p:spPr bwMode="auto">
                <a:xfrm>
                  <a:off x="6169181" y="3264560"/>
                  <a:ext cx="644830" cy="660557"/>
                </a:xfrm>
                <a:custGeom>
                  <a:avLst/>
                  <a:gdLst>
                    <a:gd name="T0" fmla="*/ 26 w 123"/>
                    <a:gd name="T1" fmla="*/ 23 h 126"/>
                    <a:gd name="T2" fmla="*/ 32 w 123"/>
                    <a:gd name="T3" fmla="*/ 18 h 126"/>
                    <a:gd name="T4" fmla="*/ 30 w 123"/>
                    <a:gd name="T5" fmla="*/ 14 h 126"/>
                    <a:gd name="T6" fmla="*/ 15 w 123"/>
                    <a:gd name="T7" fmla="*/ 8 h 126"/>
                    <a:gd name="T8" fmla="*/ 24 w 123"/>
                    <a:gd name="T9" fmla="*/ 1 h 126"/>
                    <a:gd name="T10" fmla="*/ 64 w 123"/>
                    <a:gd name="T11" fmla="*/ 41 h 126"/>
                    <a:gd name="T12" fmla="*/ 78 w 123"/>
                    <a:gd name="T13" fmla="*/ 39 h 126"/>
                    <a:gd name="T14" fmla="*/ 83 w 123"/>
                    <a:gd name="T15" fmla="*/ 37 h 126"/>
                    <a:gd name="T16" fmla="*/ 91 w 123"/>
                    <a:gd name="T17" fmla="*/ 37 h 126"/>
                    <a:gd name="T18" fmla="*/ 90 w 123"/>
                    <a:gd name="T19" fmla="*/ 34 h 126"/>
                    <a:gd name="T20" fmla="*/ 88 w 123"/>
                    <a:gd name="T21" fmla="*/ 30 h 126"/>
                    <a:gd name="T22" fmla="*/ 80 w 123"/>
                    <a:gd name="T23" fmla="*/ 28 h 126"/>
                    <a:gd name="T24" fmla="*/ 76 w 123"/>
                    <a:gd name="T25" fmla="*/ 23 h 126"/>
                    <a:gd name="T26" fmla="*/ 53 w 123"/>
                    <a:gd name="T27" fmla="*/ 33 h 126"/>
                    <a:gd name="T28" fmla="*/ 47 w 123"/>
                    <a:gd name="T29" fmla="*/ 31 h 126"/>
                    <a:gd name="T30" fmla="*/ 39 w 123"/>
                    <a:gd name="T31" fmla="*/ 27 h 126"/>
                    <a:gd name="T32" fmla="*/ 29 w 123"/>
                    <a:gd name="T33" fmla="*/ 27 h 126"/>
                    <a:gd name="T34" fmla="*/ 27 w 123"/>
                    <a:gd name="T35" fmla="*/ 28 h 126"/>
                    <a:gd name="T36" fmla="*/ 24 w 123"/>
                    <a:gd name="T37" fmla="*/ 22 h 126"/>
                    <a:gd name="T38" fmla="*/ 9 w 123"/>
                    <a:gd name="T39" fmla="*/ 30 h 126"/>
                    <a:gd name="T40" fmla="*/ 2 w 123"/>
                    <a:gd name="T41" fmla="*/ 36 h 126"/>
                    <a:gd name="T42" fmla="*/ 25 w 123"/>
                    <a:gd name="T43" fmla="*/ 44 h 126"/>
                    <a:gd name="T44" fmla="*/ 30 w 123"/>
                    <a:gd name="T45" fmla="*/ 44 h 126"/>
                    <a:gd name="T46" fmla="*/ 34 w 123"/>
                    <a:gd name="T47" fmla="*/ 47 h 126"/>
                    <a:gd name="T48" fmla="*/ 38 w 123"/>
                    <a:gd name="T49" fmla="*/ 49 h 126"/>
                    <a:gd name="T50" fmla="*/ 39 w 123"/>
                    <a:gd name="T51" fmla="*/ 53 h 126"/>
                    <a:gd name="T52" fmla="*/ 40 w 123"/>
                    <a:gd name="T53" fmla="*/ 56 h 126"/>
                    <a:gd name="T54" fmla="*/ 42 w 123"/>
                    <a:gd name="T55" fmla="*/ 61 h 126"/>
                    <a:gd name="T56" fmla="*/ 49 w 123"/>
                    <a:gd name="T57" fmla="*/ 45 h 126"/>
                    <a:gd name="T58" fmla="*/ 52 w 123"/>
                    <a:gd name="T59" fmla="*/ 47 h 126"/>
                    <a:gd name="T60" fmla="*/ 56 w 123"/>
                    <a:gd name="T61" fmla="*/ 46 h 126"/>
                    <a:gd name="T62" fmla="*/ 55 w 123"/>
                    <a:gd name="T63" fmla="*/ 49 h 126"/>
                    <a:gd name="T64" fmla="*/ 58 w 123"/>
                    <a:gd name="T65" fmla="*/ 45 h 126"/>
                    <a:gd name="T66" fmla="*/ 95 w 123"/>
                    <a:gd name="T67" fmla="*/ 37 h 126"/>
                    <a:gd name="T68" fmla="*/ 95 w 123"/>
                    <a:gd name="T69" fmla="*/ 35 h 126"/>
                    <a:gd name="T70" fmla="*/ 86 w 123"/>
                    <a:gd name="T71" fmla="*/ 38 h 126"/>
                    <a:gd name="T72" fmla="*/ 53 w 123"/>
                    <a:gd name="T73" fmla="*/ 32 h 126"/>
                    <a:gd name="T74" fmla="*/ 114 w 123"/>
                    <a:gd name="T75" fmla="*/ 111 h 126"/>
                    <a:gd name="T76" fmla="*/ 65 w 123"/>
                    <a:gd name="T77" fmla="*/ 57 h 126"/>
                    <a:gd name="T78" fmla="*/ 114 w 123"/>
                    <a:gd name="T79" fmla="*/ 73 h 126"/>
                    <a:gd name="T80" fmla="*/ 106 w 123"/>
                    <a:gd name="T81" fmla="*/ 78 h 126"/>
                    <a:gd name="T82" fmla="*/ 98 w 123"/>
                    <a:gd name="T83" fmla="*/ 79 h 126"/>
                    <a:gd name="T84" fmla="*/ 103 w 123"/>
                    <a:gd name="T85" fmla="*/ 73 h 126"/>
                    <a:gd name="T86" fmla="*/ 105 w 123"/>
                    <a:gd name="T87" fmla="*/ 60 h 126"/>
                    <a:gd name="T88" fmla="*/ 102 w 123"/>
                    <a:gd name="T89" fmla="*/ 54 h 126"/>
                    <a:gd name="T90" fmla="*/ 102 w 123"/>
                    <a:gd name="T91" fmla="*/ 52 h 126"/>
                    <a:gd name="T92" fmla="*/ 91 w 123"/>
                    <a:gd name="T93" fmla="*/ 47 h 126"/>
                    <a:gd name="T94" fmla="*/ 78 w 123"/>
                    <a:gd name="T95" fmla="*/ 43 h 126"/>
                    <a:gd name="T96" fmla="*/ 74 w 123"/>
                    <a:gd name="T97" fmla="*/ 59 h 126"/>
                    <a:gd name="T98" fmla="*/ 72 w 123"/>
                    <a:gd name="T99" fmla="*/ 60 h 126"/>
                    <a:gd name="T100" fmla="*/ 71 w 123"/>
                    <a:gd name="T101" fmla="*/ 60 h 126"/>
                    <a:gd name="T102" fmla="*/ 68 w 123"/>
                    <a:gd name="T103" fmla="*/ 61 h 126"/>
                    <a:gd name="T104" fmla="*/ 65 w 123"/>
                    <a:gd name="T105" fmla="*/ 66 h 126"/>
                    <a:gd name="T106" fmla="*/ 61 w 123"/>
                    <a:gd name="T107" fmla="*/ 80 h 126"/>
                    <a:gd name="T108" fmla="*/ 66 w 123"/>
                    <a:gd name="T109" fmla="*/ 96 h 126"/>
                    <a:gd name="T110" fmla="*/ 62 w 123"/>
                    <a:gd name="T111" fmla="*/ 125 h 126"/>
                    <a:gd name="T112" fmla="*/ 112 w 123"/>
                    <a:gd name="T113" fmla="*/ 117 h 126"/>
                    <a:gd name="T114" fmla="*/ 114 w 123"/>
                    <a:gd name="T115" fmla="*/ 112 h 126"/>
                    <a:gd name="T116" fmla="*/ 122 w 123"/>
                    <a:gd name="T117" fmla="*/ 94 h 126"/>
                    <a:gd name="T118" fmla="*/ 70 w 123"/>
                    <a:gd name="T119" fmla="*/ 44 h 126"/>
                    <a:gd name="T120" fmla="*/ 85 w 123"/>
                    <a:gd name="T121" fmla="*/ 41 h 126"/>
                    <a:gd name="T122" fmla="*/ 71 w 123"/>
                    <a:gd name="T123" fmla="*/ 4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3" h="126">
                      <a:moveTo>
                        <a:pt x="24" y="20"/>
                      </a:moveTo>
                      <a:cubicBezTo>
                        <a:pt x="24" y="21"/>
                        <a:pt x="24" y="21"/>
                        <a:pt x="24" y="21"/>
                      </a:cubicBezTo>
                      <a:cubicBezTo>
                        <a:pt x="24" y="21"/>
                        <a:pt x="24" y="21"/>
                        <a:pt x="24" y="21"/>
                      </a:cubicBezTo>
                      <a:cubicBezTo>
                        <a:pt x="24" y="22"/>
                        <a:pt x="24" y="22"/>
                        <a:pt x="24" y="22"/>
                      </a:cubicBezTo>
                      <a:cubicBezTo>
                        <a:pt x="26" y="22"/>
                        <a:pt x="26" y="22"/>
                        <a:pt x="26" y="22"/>
                      </a:cubicBezTo>
                      <a:cubicBezTo>
                        <a:pt x="26" y="22"/>
                        <a:pt x="26" y="22"/>
                        <a:pt x="26" y="22"/>
                      </a:cubicBezTo>
                      <a:cubicBezTo>
                        <a:pt x="26" y="22"/>
                        <a:pt x="26" y="22"/>
                        <a:pt x="26" y="22"/>
                      </a:cubicBezTo>
                      <a:cubicBezTo>
                        <a:pt x="26" y="22"/>
                        <a:pt x="26" y="22"/>
                        <a:pt x="26" y="22"/>
                      </a:cubicBezTo>
                      <a:cubicBezTo>
                        <a:pt x="27" y="22"/>
                        <a:pt x="27" y="22"/>
                        <a:pt x="27" y="22"/>
                      </a:cubicBezTo>
                      <a:cubicBezTo>
                        <a:pt x="27" y="22"/>
                        <a:pt x="27" y="22"/>
                        <a:pt x="27" y="22"/>
                      </a:cubicBezTo>
                      <a:cubicBezTo>
                        <a:pt x="27" y="21"/>
                        <a:pt x="27" y="21"/>
                        <a:pt x="27" y="21"/>
                      </a:cubicBezTo>
                      <a:cubicBezTo>
                        <a:pt x="27" y="21"/>
                        <a:pt x="27" y="21"/>
                        <a:pt x="27" y="21"/>
                      </a:cubicBezTo>
                      <a:cubicBezTo>
                        <a:pt x="26" y="21"/>
                        <a:pt x="26" y="21"/>
                        <a:pt x="26" y="21"/>
                      </a:cubicBezTo>
                      <a:cubicBezTo>
                        <a:pt x="26" y="21"/>
                        <a:pt x="26" y="21"/>
                        <a:pt x="26" y="21"/>
                      </a:cubicBezTo>
                      <a:cubicBezTo>
                        <a:pt x="27" y="21"/>
                        <a:pt x="27" y="21"/>
                        <a:pt x="27" y="21"/>
                      </a:cubicBezTo>
                      <a:cubicBezTo>
                        <a:pt x="27" y="20"/>
                        <a:pt x="27" y="20"/>
                        <a:pt x="27" y="20"/>
                      </a:cubicBezTo>
                      <a:cubicBezTo>
                        <a:pt x="27" y="20"/>
                        <a:pt x="27" y="20"/>
                        <a:pt x="27" y="20"/>
                      </a:cubicBezTo>
                      <a:cubicBezTo>
                        <a:pt x="27" y="21"/>
                        <a:pt x="27" y="21"/>
                        <a:pt x="27" y="21"/>
                      </a:cubicBezTo>
                      <a:cubicBezTo>
                        <a:pt x="27" y="21"/>
                        <a:pt x="27" y="21"/>
                        <a:pt x="27" y="21"/>
                      </a:cubicBezTo>
                      <a:cubicBezTo>
                        <a:pt x="27" y="22"/>
                        <a:pt x="27" y="22"/>
                        <a:pt x="27" y="22"/>
                      </a:cubicBezTo>
                      <a:cubicBezTo>
                        <a:pt x="27" y="22"/>
                        <a:pt x="27" y="22"/>
                        <a:pt x="27" y="22"/>
                      </a:cubicBezTo>
                      <a:cubicBezTo>
                        <a:pt x="27" y="22"/>
                        <a:pt x="27" y="22"/>
                        <a:pt x="27" y="22"/>
                      </a:cubicBezTo>
                      <a:cubicBezTo>
                        <a:pt x="26" y="23"/>
                        <a:pt x="26" y="23"/>
                        <a:pt x="26" y="23"/>
                      </a:cubicBezTo>
                      <a:cubicBezTo>
                        <a:pt x="26" y="23"/>
                        <a:pt x="26" y="23"/>
                        <a:pt x="26" y="23"/>
                      </a:cubicBezTo>
                      <a:cubicBezTo>
                        <a:pt x="26" y="23"/>
                        <a:pt x="26" y="23"/>
                        <a:pt x="26" y="23"/>
                      </a:cubicBezTo>
                      <a:cubicBezTo>
                        <a:pt x="26" y="23"/>
                        <a:pt x="26" y="23"/>
                        <a:pt x="26" y="23"/>
                      </a:cubicBezTo>
                      <a:cubicBezTo>
                        <a:pt x="27" y="24"/>
                        <a:pt x="27" y="24"/>
                        <a:pt x="27" y="24"/>
                      </a:cubicBezTo>
                      <a:cubicBezTo>
                        <a:pt x="27" y="24"/>
                        <a:pt x="27" y="24"/>
                        <a:pt x="27" y="24"/>
                      </a:cubicBezTo>
                      <a:cubicBezTo>
                        <a:pt x="28" y="24"/>
                        <a:pt x="28" y="24"/>
                        <a:pt x="28" y="24"/>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1" y="19"/>
                        <a:pt x="31" y="19"/>
                        <a:pt x="31" y="19"/>
                      </a:cubicBezTo>
                      <a:cubicBezTo>
                        <a:pt x="31" y="18"/>
                        <a:pt x="31" y="18"/>
                        <a:pt x="31" y="18"/>
                      </a:cubicBezTo>
                      <a:cubicBezTo>
                        <a:pt x="31" y="18"/>
                        <a:pt x="31" y="18"/>
                        <a:pt x="31" y="18"/>
                      </a:cubicBezTo>
                      <a:cubicBezTo>
                        <a:pt x="31" y="18"/>
                        <a:pt x="31" y="18"/>
                        <a:pt x="31" y="18"/>
                      </a:cubicBezTo>
                      <a:cubicBezTo>
                        <a:pt x="32" y="18"/>
                        <a:pt x="32" y="18"/>
                        <a:pt x="32" y="18"/>
                      </a:cubicBezTo>
                      <a:cubicBezTo>
                        <a:pt x="32" y="18"/>
                        <a:pt x="32" y="18"/>
                        <a:pt x="32" y="18"/>
                      </a:cubicBezTo>
                      <a:cubicBezTo>
                        <a:pt x="32" y="17"/>
                        <a:pt x="32" y="17"/>
                        <a:pt x="32" y="17"/>
                      </a:cubicBezTo>
                      <a:cubicBezTo>
                        <a:pt x="32" y="17"/>
                        <a:pt x="32" y="17"/>
                        <a:pt x="32" y="17"/>
                      </a:cubicBezTo>
                      <a:cubicBezTo>
                        <a:pt x="33" y="16"/>
                        <a:pt x="33" y="16"/>
                        <a:pt x="33" y="16"/>
                      </a:cubicBezTo>
                      <a:cubicBezTo>
                        <a:pt x="33" y="16"/>
                        <a:pt x="33" y="16"/>
                        <a:pt x="33" y="16"/>
                      </a:cubicBezTo>
                      <a:cubicBezTo>
                        <a:pt x="32" y="16"/>
                        <a:pt x="32" y="16"/>
                        <a:pt x="32" y="16"/>
                      </a:cubicBezTo>
                      <a:cubicBezTo>
                        <a:pt x="32" y="16"/>
                        <a:pt x="32" y="16"/>
                        <a:pt x="32" y="16"/>
                      </a:cubicBezTo>
                      <a:cubicBezTo>
                        <a:pt x="32" y="16"/>
                        <a:pt x="32" y="16"/>
                        <a:pt x="32" y="16"/>
                      </a:cubicBezTo>
                      <a:cubicBezTo>
                        <a:pt x="32" y="16"/>
                        <a:pt x="32" y="16"/>
                        <a:pt x="32" y="16"/>
                      </a:cubicBezTo>
                      <a:cubicBezTo>
                        <a:pt x="33" y="16"/>
                        <a:pt x="33" y="16"/>
                        <a:pt x="33" y="16"/>
                      </a:cubicBezTo>
                      <a:cubicBezTo>
                        <a:pt x="34" y="15"/>
                        <a:pt x="34" y="15"/>
                        <a:pt x="34" y="15"/>
                      </a:cubicBezTo>
                      <a:cubicBezTo>
                        <a:pt x="34" y="15"/>
                        <a:pt x="34" y="15"/>
                        <a:pt x="34" y="15"/>
                      </a:cubicBezTo>
                      <a:cubicBezTo>
                        <a:pt x="34" y="15"/>
                        <a:pt x="34" y="15"/>
                        <a:pt x="34" y="15"/>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4"/>
                        <a:pt x="36" y="14"/>
                        <a:pt x="36" y="14"/>
                      </a:cubicBezTo>
                      <a:cubicBezTo>
                        <a:pt x="35" y="14"/>
                        <a:pt x="35" y="14"/>
                        <a:pt x="35" y="14"/>
                      </a:cubicBezTo>
                      <a:cubicBezTo>
                        <a:pt x="35" y="14"/>
                        <a:pt x="35" y="14"/>
                        <a:pt x="35" y="14"/>
                      </a:cubicBezTo>
                      <a:cubicBezTo>
                        <a:pt x="35" y="14"/>
                        <a:pt x="35" y="14"/>
                        <a:pt x="35" y="14"/>
                      </a:cubicBezTo>
                      <a:cubicBezTo>
                        <a:pt x="34" y="14"/>
                        <a:pt x="34" y="14"/>
                        <a:pt x="34" y="14"/>
                      </a:cubicBezTo>
                      <a:cubicBezTo>
                        <a:pt x="31" y="14"/>
                        <a:pt x="31" y="14"/>
                        <a:pt x="31" y="14"/>
                      </a:cubicBezTo>
                      <a:cubicBezTo>
                        <a:pt x="30" y="14"/>
                        <a:pt x="30" y="14"/>
                        <a:pt x="30" y="14"/>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8" y="15"/>
                        <a:pt x="28" y="15"/>
                        <a:pt x="28" y="15"/>
                      </a:cubicBezTo>
                      <a:cubicBezTo>
                        <a:pt x="28" y="15"/>
                        <a:pt x="28" y="15"/>
                        <a:pt x="28" y="15"/>
                      </a:cubicBezTo>
                      <a:cubicBezTo>
                        <a:pt x="28" y="15"/>
                        <a:pt x="28" y="15"/>
                        <a:pt x="28" y="15"/>
                      </a:cubicBezTo>
                      <a:cubicBezTo>
                        <a:pt x="28" y="16"/>
                        <a:pt x="28" y="16"/>
                        <a:pt x="28" y="16"/>
                      </a:cubicBezTo>
                      <a:cubicBezTo>
                        <a:pt x="27" y="16"/>
                        <a:pt x="27" y="16"/>
                        <a:pt x="27" y="16"/>
                      </a:cubicBezTo>
                      <a:cubicBezTo>
                        <a:pt x="26" y="17"/>
                        <a:pt x="26" y="17"/>
                        <a:pt x="26" y="17"/>
                      </a:cubicBezTo>
                      <a:cubicBezTo>
                        <a:pt x="25" y="19"/>
                        <a:pt x="25" y="19"/>
                        <a:pt x="25" y="19"/>
                      </a:cubicBezTo>
                      <a:cubicBezTo>
                        <a:pt x="25" y="19"/>
                        <a:pt x="25" y="19"/>
                        <a:pt x="25" y="19"/>
                      </a:cubicBezTo>
                      <a:cubicBezTo>
                        <a:pt x="24" y="19"/>
                        <a:pt x="24" y="19"/>
                        <a:pt x="24" y="19"/>
                      </a:cubicBezTo>
                      <a:cubicBezTo>
                        <a:pt x="24" y="20"/>
                        <a:pt x="24" y="20"/>
                        <a:pt x="24" y="20"/>
                      </a:cubicBezTo>
                      <a:close/>
                      <a:moveTo>
                        <a:pt x="15" y="7"/>
                      </a:moveTo>
                      <a:cubicBezTo>
                        <a:pt x="15" y="7"/>
                        <a:pt x="15" y="7"/>
                        <a:pt x="15" y="7"/>
                      </a:cubicBezTo>
                      <a:cubicBezTo>
                        <a:pt x="15" y="7"/>
                        <a:pt x="15" y="7"/>
                        <a:pt x="15" y="7"/>
                      </a:cubicBezTo>
                      <a:cubicBezTo>
                        <a:pt x="15" y="7"/>
                        <a:pt x="15" y="7"/>
                        <a:pt x="15" y="7"/>
                      </a:cubicBezTo>
                      <a:cubicBezTo>
                        <a:pt x="15" y="7"/>
                        <a:pt x="15" y="7"/>
                        <a:pt x="15" y="7"/>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6" y="8"/>
                        <a:pt x="16" y="8"/>
                        <a:pt x="16" y="8"/>
                      </a:cubicBezTo>
                      <a:cubicBezTo>
                        <a:pt x="18" y="7"/>
                        <a:pt x="18" y="7"/>
                        <a:pt x="18" y="7"/>
                      </a:cubicBezTo>
                      <a:cubicBezTo>
                        <a:pt x="19" y="7"/>
                        <a:pt x="19" y="7"/>
                        <a:pt x="19" y="7"/>
                      </a:cubicBezTo>
                      <a:cubicBezTo>
                        <a:pt x="19" y="7"/>
                        <a:pt x="19" y="7"/>
                        <a:pt x="19" y="7"/>
                      </a:cubicBezTo>
                      <a:cubicBezTo>
                        <a:pt x="17" y="7"/>
                        <a:pt x="17" y="7"/>
                        <a:pt x="17" y="7"/>
                      </a:cubicBezTo>
                      <a:cubicBezTo>
                        <a:pt x="18" y="7"/>
                        <a:pt x="18" y="7"/>
                        <a:pt x="18" y="7"/>
                      </a:cubicBezTo>
                      <a:cubicBezTo>
                        <a:pt x="18" y="6"/>
                        <a:pt x="18" y="6"/>
                        <a:pt x="18" y="6"/>
                      </a:cubicBezTo>
                      <a:cubicBezTo>
                        <a:pt x="18" y="6"/>
                        <a:pt x="18" y="6"/>
                        <a:pt x="18" y="6"/>
                      </a:cubicBezTo>
                      <a:cubicBezTo>
                        <a:pt x="21" y="4"/>
                        <a:pt x="21" y="4"/>
                        <a:pt x="21" y="4"/>
                      </a:cubicBezTo>
                      <a:cubicBezTo>
                        <a:pt x="22" y="4"/>
                        <a:pt x="22" y="4"/>
                        <a:pt x="22" y="4"/>
                      </a:cubicBezTo>
                      <a:cubicBezTo>
                        <a:pt x="23" y="3"/>
                        <a:pt x="23" y="3"/>
                        <a:pt x="23" y="3"/>
                      </a:cubicBezTo>
                      <a:cubicBezTo>
                        <a:pt x="23" y="3"/>
                        <a:pt x="23" y="3"/>
                        <a:pt x="23" y="3"/>
                      </a:cubicBezTo>
                      <a:cubicBezTo>
                        <a:pt x="23" y="3"/>
                        <a:pt x="23" y="3"/>
                        <a:pt x="23" y="3"/>
                      </a:cubicBezTo>
                      <a:cubicBezTo>
                        <a:pt x="22" y="2"/>
                        <a:pt x="22" y="2"/>
                        <a:pt x="22" y="2"/>
                      </a:cubicBezTo>
                      <a:cubicBezTo>
                        <a:pt x="22" y="2"/>
                        <a:pt x="22" y="2"/>
                        <a:pt x="22" y="2"/>
                      </a:cubicBezTo>
                      <a:cubicBezTo>
                        <a:pt x="23" y="2"/>
                        <a:pt x="23" y="2"/>
                        <a:pt x="23" y="2"/>
                      </a:cubicBezTo>
                      <a:cubicBezTo>
                        <a:pt x="24" y="1"/>
                        <a:pt x="24" y="1"/>
                        <a:pt x="24" y="1"/>
                      </a:cubicBezTo>
                      <a:cubicBezTo>
                        <a:pt x="24" y="1"/>
                        <a:pt x="24" y="1"/>
                        <a:pt x="24" y="1"/>
                      </a:cubicBezTo>
                      <a:cubicBezTo>
                        <a:pt x="24" y="1"/>
                        <a:pt x="24" y="1"/>
                        <a:pt x="24" y="1"/>
                      </a:cubicBezTo>
                      <a:cubicBezTo>
                        <a:pt x="24" y="0"/>
                        <a:pt x="24" y="0"/>
                        <a:pt x="24" y="0"/>
                      </a:cubicBezTo>
                      <a:cubicBezTo>
                        <a:pt x="24" y="0"/>
                        <a:pt x="24" y="0"/>
                        <a:pt x="24" y="0"/>
                      </a:cubicBezTo>
                      <a:cubicBezTo>
                        <a:pt x="24" y="1"/>
                        <a:pt x="24" y="1"/>
                        <a:pt x="24" y="1"/>
                      </a:cubicBezTo>
                      <a:cubicBezTo>
                        <a:pt x="24" y="1"/>
                        <a:pt x="24" y="1"/>
                        <a:pt x="24" y="1"/>
                      </a:cubicBezTo>
                      <a:cubicBezTo>
                        <a:pt x="24" y="1"/>
                        <a:pt x="24" y="1"/>
                        <a:pt x="24" y="1"/>
                      </a:cubicBezTo>
                      <a:cubicBezTo>
                        <a:pt x="24" y="1"/>
                        <a:pt x="24" y="1"/>
                        <a:pt x="24" y="1"/>
                      </a:cubicBezTo>
                      <a:cubicBezTo>
                        <a:pt x="24" y="0"/>
                        <a:pt x="24" y="0"/>
                        <a:pt x="24" y="0"/>
                      </a:cubicBezTo>
                      <a:cubicBezTo>
                        <a:pt x="24" y="0"/>
                        <a:pt x="24" y="0"/>
                        <a:pt x="24"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1" y="2"/>
                        <a:pt x="21" y="2"/>
                        <a:pt x="21" y="2"/>
                      </a:cubicBezTo>
                      <a:cubicBezTo>
                        <a:pt x="21" y="2"/>
                        <a:pt x="21" y="2"/>
                        <a:pt x="21" y="2"/>
                      </a:cubicBezTo>
                      <a:cubicBezTo>
                        <a:pt x="21" y="2"/>
                        <a:pt x="21" y="2"/>
                        <a:pt x="21" y="2"/>
                      </a:cubicBezTo>
                      <a:cubicBezTo>
                        <a:pt x="20" y="3"/>
                        <a:pt x="20" y="3"/>
                        <a:pt x="20" y="3"/>
                      </a:cubicBezTo>
                      <a:cubicBezTo>
                        <a:pt x="19" y="3"/>
                        <a:pt x="19" y="3"/>
                        <a:pt x="19" y="3"/>
                      </a:cubicBezTo>
                      <a:cubicBezTo>
                        <a:pt x="19" y="3"/>
                        <a:pt x="19" y="3"/>
                        <a:pt x="19" y="3"/>
                      </a:cubicBezTo>
                      <a:cubicBezTo>
                        <a:pt x="19" y="4"/>
                        <a:pt x="19" y="4"/>
                        <a:pt x="19" y="4"/>
                      </a:cubicBezTo>
                      <a:cubicBezTo>
                        <a:pt x="18" y="4"/>
                        <a:pt x="18" y="4"/>
                        <a:pt x="18" y="4"/>
                      </a:cubicBezTo>
                      <a:cubicBezTo>
                        <a:pt x="18" y="4"/>
                        <a:pt x="18" y="4"/>
                        <a:pt x="18" y="4"/>
                      </a:cubicBezTo>
                      <a:cubicBezTo>
                        <a:pt x="18" y="4"/>
                        <a:pt x="18" y="4"/>
                        <a:pt x="18" y="4"/>
                      </a:cubicBezTo>
                      <a:cubicBezTo>
                        <a:pt x="17" y="4"/>
                        <a:pt x="17" y="4"/>
                        <a:pt x="17" y="4"/>
                      </a:cubicBezTo>
                      <a:cubicBezTo>
                        <a:pt x="16" y="6"/>
                        <a:pt x="16" y="6"/>
                        <a:pt x="16" y="6"/>
                      </a:cubicBezTo>
                      <a:cubicBezTo>
                        <a:pt x="14" y="7"/>
                        <a:pt x="14" y="7"/>
                        <a:pt x="14" y="7"/>
                      </a:cubicBezTo>
                      <a:cubicBezTo>
                        <a:pt x="15" y="7"/>
                        <a:pt x="15" y="7"/>
                        <a:pt x="15" y="7"/>
                      </a:cubicBezTo>
                      <a:close/>
                      <a:moveTo>
                        <a:pt x="63" y="41"/>
                      </a:moveTo>
                      <a:cubicBezTo>
                        <a:pt x="64" y="41"/>
                        <a:pt x="64" y="41"/>
                        <a:pt x="64" y="41"/>
                      </a:cubicBezTo>
                      <a:cubicBezTo>
                        <a:pt x="64" y="42"/>
                        <a:pt x="64" y="42"/>
                        <a:pt x="64" y="42"/>
                      </a:cubicBezTo>
                      <a:cubicBezTo>
                        <a:pt x="64" y="41"/>
                        <a:pt x="64" y="41"/>
                        <a:pt x="64" y="41"/>
                      </a:cubicBezTo>
                      <a:cubicBezTo>
                        <a:pt x="64" y="41"/>
                        <a:pt x="64" y="41"/>
                        <a:pt x="64" y="41"/>
                      </a:cubicBezTo>
                      <a:cubicBezTo>
                        <a:pt x="65" y="41"/>
                        <a:pt x="65" y="41"/>
                        <a:pt x="65" y="41"/>
                      </a:cubicBezTo>
                      <a:cubicBezTo>
                        <a:pt x="66" y="40"/>
                        <a:pt x="66" y="40"/>
                        <a:pt x="66" y="40"/>
                      </a:cubicBezTo>
                      <a:cubicBezTo>
                        <a:pt x="68" y="40"/>
                        <a:pt x="68" y="40"/>
                        <a:pt x="68" y="40"/>
                      </a:cubicBezTo>
                      <a:cubicBezTo>
                        <a:pt x="68" y="40"/>
                        <a:pt x="68" y="40"/>
                        <a:pt x="68" y="40"/>
                      </a:cubicBezTo>
                      <a:cubicBezTo>
                        <a:pt x="68" y="40"/>
                        <a:pt x="68" y="40"/>
                        <a:pt x="68" y="40"/>
                      </a:cubicBezTo>
                      <a:cubicBezTo>
                        <a:pt x="68" y="39"/>
                        <a:pt x="68" y="39"/>
                        <a:pt x="68" y="39"/>
                      </a:cubicBezTo>
                      <a:cubicBezTo>
                        <a:pt x="69" y="38"/>
                        <a:pt x="69" y="38"/>
                        <a:pt x="69" y="38"/>
                      </a:cubicBezTo>
                      <a:cubicBezTo>
                        <a:pt x="70" y="37"/>
                        <a:pt x="70" y="37"/>
                        <a:pt x="70" y="37"/>
                      </a:cubicBezTo>
                      <a:cubicBezTo>
                        <a:pt x="71" y="37"/>
                        <a:pt x="71" y="37"/>
                        <a:pt x="71" y="37"/>
                      </a:cubicBezTo>
                      <a:cubicBezTo>
                        <a:pt x="71" y="37"/>
                        <a:pt x="71" y="37"/>
                        <a:pt x="71" y="37"/>
                      </a:cubicBezTo>
                      <a:cubicBezTo>
                        <a:pt x="71" y="37"/>
                        <a:pt x="71" y="37"/>
                        <a:pt x="71" y="37"/>
                      </a:cubicBezTo>
                      <a:cubicBezTo>
                        <a:pt x="71" y="37"/>
                        <a:pt x="71" y="37"/>
                        <a:pt x="71" y="37"/>
                      </a:cubicBezTo>
                      <a:cubicBezTo>
                        <a:pt x="72" y="37"/>
                        <a:pt x="72" y="37"/>
                        <a:pt x="72" y="37"/>
                      </a:cubicBezTo>
                      <a:cubicBezTo>
                        <a:pt x="72" y="37"/>
                        <a:pt x="72" y="37"/>
                        <a:pt x="72" y="37"/>
                      </a:cubicBezTo>
                      <a:cubicBezTo>
                        <a:pt x="72" y="37"/>
                        <a:pt x="72" y="37"/>
                        <a:pt x="72" y="37"/>
                      </a:cubicBezTo>
                      <a:cubicBezTo>
                        <a:pt x="72" y="37"/>
                        <a:pt x="72" y="37"/>
                        <a:pt x="72" y="37"/>
                      </a:cubicBezTo>
                      <a:cubicBezTo>
                        <a:pt x="72" y="37"/>
                        <a:pt x="72" y="37"/>
                        <a:pt x="72" y="37"/>
                      </a:cubicBezTo>
                      <a:cubicBezTo>
                        <a:pt x="73" y="38"/>
                        <a:pt x="73" y="38"/>
                        <a:pt x="73" y="38"/>
                      </a:cubicBezTo>
                      <a:cubicBezTo>
                        <a:pt x="73" y="38"/>
                        <a:pt x="73" y="38"/>
                        <a:pt x="73" y="38"/>
                      </a:cubicBezTo>
                      <a:cubicBezTo>
                        <a:pt x="74" y="37"/>
                        <a:pt x="74" y="37"/>
                        <a:pt x="74" y="37"/>
                      </a:cubicBezTo>
                      <a:cubicBezTo>
                        <a:pt x="75" y="38"/>
                        <a:pt x="75" y="38"/>
                        <a:pt x="75" y="38"/>
                      </a:cubicBezTo>
                      <a:cubicBezTo>
                        <a:pt x="75" y="38"/>
                        <a:pt x="75" y="38"/>
                        <a:pt x="75" y="38"/>
                      </a:cubicBezTo>
                      <a:cubicBezTo>
                        <a:pt x="77" y="38"/>
                        <a:pt x="77" y="38"/>
                        <a:pt x="77" y="38"/>
                      </a:cubicBezTo>
                      <a:cubicBezTo>
                        <a:pt x="77" y="38"/>
                        <a:pt x="77" y="38"/>
                        <a:pt x="77" y="38"/>
                      </a:cubicBezTo>
                      <a:cubicBezTo>
                        <a:pt x="78" y="39"/>
                        <a:pt x="78" y="39"/>
                        <a:pt x="78" y="39"/>
                      </a:cubicBezTo>
                      <a:cubicBezTo>
                        <a:pt x="78" y="39"/>
                        <a:pt x="78" y="39"/>
                        <a:pt x="78" y="39"/>
                      </a:cubicBezTo>
                      <a:cubicBezTo>
                        <a:pt x="78" y="39"/>
                        <a:pt x="78" y="39"/>
                        <a:pt x="78" y="39"/>
                      </a:cubicBezTo>
                      <a:cubicBezTo>
                        <a:pt x="78" y="40"/>
                        <a:pt x="78" y="40"/>
                        <a:pt x="78" y="40"/>
                      </a:cubicBezTo>
                      <a:cubicBezTo>
                        <a:pt x="78" y="40"/>
                        <a:pt x="78" y="40"/>
                        <a:pt x="78" y="40"/>
                      </a:cubicBezTo>
                      <a:cubicBezTo>
                        <a:pt x="79" y="40"/>
                        <a:pt x="79" y="40"/>
                        <a:pt x="79" y="40"/>
                      </a:cubicBezTo>
                      <a:cubicBezTo>
                        <a:pt x="79" y="40"/>
                        <a:pt x="79" y="40"/>
                        <a:pt x="79" y="40"/>
                      </a:cubicBezTo>
                      <a:cubicBezTo>
                        <a:pt x="79" y="40"/>
                        <a:pt x="79" y="40"/>
                        <a:pt x="79" y="40"/>
                      </a:cubicBezTo>
                      <a:cubicBezTo>
                        <a:pt x="80" y="40"/>
                        <a:pt x="80" y="40"/>
                        <a:pt x="80" y="40"/>
                      </a:cubicBezTo>
                      <a:cubicBezTo>
                        <a:pt x="80" y="41"/>
                        <a:pt x="80" y="41"/>
                        <a:pt x="80" y="41"/>
                      </a:cubicBezTo>
                      <a:cubicBezTo>
                        <a:pt x="81" y="41"/>
                        <a:pt x="81" y="41"/>
                        <a:pt x="81" y="41"/>
                      </a:cubicBezTo>
                      <a:cubicBezTo>
                        <a:pt x="81" y="41"/>
                        <a:pt x="81" y="41"/>
                        <a:pt x="81" y="41"/>
                      </a:cubicBezTo>
                      <a:cubicBezTo>
                        <a:pt x="82" y="41"/>
                        <a:pt x="82" y="41"/>
                        <a:pt x="82" y="41"/>
                      </a:cubicBezTo>
                      <a:cubicBezTo>
                        <a:pt x="81" y="40"/>
                        <a:pt x="81" y="40"/>
                        <a:pt x="81" y="40"/>
                      </a:cubicBezTo>
                      <a:cubicBezTo>
                        <a:pt x="81" y="40"/>
                        <a:pt x="81" y="40"/>
                        <a:pt x="81" y="40"/>
                      </a:cubicBezTo>
                      <a:cubicBezTo>
                        <a:pt x="81" y="40"/>
                        <a:pt x="81" y="40"/>
                        <a:pt x="81" y="40"/>
                      </a:cubicBezTo>
                      <a:cubicBezTo>
                        <a:pt x="81" y="39"/>
                        <a:pt x="81" y="39"/>
                        <a:pt x="81" y="39"/>
                      </a:cubicBezTo>
                      <a:cubicBezTo>
                        <a:pt x="81" y="39"/>
                        <a:pt x="81" y="39"/>
                        <a:pt x="81" y="39"/>
                      </a:cubicBezTo>
                      <a:cubicBezTo>
                        <a:pt x="81" y="39"/>
                        <a:pt x="81" y="39"/>
                        <a:pt x="81" y="39"/>
                      </a:cubicBezTo>
                      <a:cubicBezTo>
                        <a:pt x="81" y="39"/>
                        <a:pt x="81" y="39"/>
                        <a:pt x="81" y="39"/>
                      </a:cubicBezTo>
                      <a:cubicBezTo>
                        <a:pt x="81" y="39"/>
                        <a:pt x="81" y="39"/>
                        <a:pt x="81" y="39"/>
                      </a:cubicBezTo>
                      <a:cubicBezTo>
                        <a:pt x="81" y="38"/>
                        <a:pt x="81" y="38"/>
                        <a:pt x="81" y="38"/>
                      </a:cubicBezTo>
                      <a:cubicBezTo>
                        <a:pt x="81" y="38"/>
                        <a:pt x="81" y="38"/>
                        <a:pt x="81" y="38"/>
                      </a:cubicBezTo>
                      <a:cubicBezTo>
                        <a:pt x="81" y="38"/>
                        <a:pt x="81" y="38"/>
                        <a:pt x="81" y="38"/>
                      </a:cubicBezTo>
                      <a:cubicBezTo>
                        <a:pt x="81" y="37"/>
                        <a:pt x="81" y="37"/>
                        <a:pt x="81" y="37"/>
                      </a:cubicBezTo>
                      <a:cubicBezTo>
                        <a:pt x="82" y="37"/>
                        <a:pt x="82" y="37"/>
                        <a:pt x="82" y="37"/>
                      </a:cubicBezTo>
                      <a:cubicBezTo>
                        <a:pt x="82" y="37"/>
                        <a:pt x="82" y="37"/>
                        <a:pt x="82" y="37"/>
                      </a:cubicBezTo>
                      <a:cubicBezTo>
                        <a:pt x="83" y="37"/>
                        <a:pt x="83" y="37"/>
                        <a:pt x="83" y="37"/>
                      </a:cubicBezTo>
                      <a:cubicBezTo>
                        <a:pt x="83" y="37"/>
                        <a:pt x="83" y="37"/>
                        <a:pt x="83" y="37"/>
                      </a:cubicBezTo>
                      <a:cubicBezTo>
                        <a:pt x="83" y="37"/>
                        <a:pt x="83" y="37"/>
                        <a:pt x="83" y="37"/>
                      </a:cubicBezTo>
                      <a:cubicBezTo>
                        <a:pt x="83" y="37"/>
                        <a:pt x="83" y="37"/>
                        <a:pt x="83" y="37"/>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5" y="38"/>
                        <a:pt x="85" y="38"/>
                        <a:pt x="85" y="38"/>
                      </a:cubicBezTo>
                      <a:cubicBezTo>
                        <a:pt x="85" y="37"/>
                        <a:pt x="85" y="37"/>
                        <a:pt x="85" y="37"/>
                      </a:cubicBezTo>
                      <a:cubicBezTo>
                        <a:pt x="85" y="37"/>
                        <a:pt x="85" y="37"/>
                        <a:pt x="85" y="37"/>
                      </a:cubicBezTo>
                      <a:cubicBezTo>
                        <a:pt x="85" y="37"/>
                        <a:pt x="85" y="37"/>
                        <a:pt x="85" y="37"/>
                      </a:cubicBezTo>
                      <a:cubicBezTo>
                        <a:pt x="86" y="37"/>
                        <a:pt x="86" y="37"/>
                        <a:pt x="86" y="37"/>
                      </a:cubicBezTo>
                      <a:cubicBezTo>
                        <a:pt x="86" y="38"/>
                        <a:pt x="86" y="38"/>
                        <a:pt x="86" y="38"/>
                      </a:cubicBezTo>
                      <a:cubicBezTo>
                        <a:pt x="86" y="37"/>
                        <a:pt x="86" y="37"/>
                        <a:pt x="86" y="37"/>
                      </a:cubicBezTo>
                      <a:cubicBezTo>
                        <a:pt x="86" y="37"/>
                        <a:pt x="86" y="37"/>
                        <a:pt x="86" y="37"/>
                      </a:cubicBezTo>
                      <a:cubicBezTo>
                        <a:pt x="86" y="37"/>
                        <a:pt x="86" y="37"/>
                        <a:pt x="86" y="37"/>
                      </a:cubicBezTo>
                      <a:cubicBezTo>
                        <a:pt x="86" y="37"/>
                        <a:pt x="86" y="37"/>
                        <a:pt x="86" y="37"/>
                      </a:cubicBezTo>
                      <a:cubicBezTo>
                        <a:pt x="87" y="37"/>
                        <a:pt x="87" y="37"/>
                        <a:pt x="87" y="37"/>
                      </a:cubicBezTo>
                      <a:cubicBezTo>
                        <a:pt x="87" y="37"/>
                        <a:pt x="87" y="37"/>
                        <a:pt x="87" y="37"/>
                      </a:cubicBezTo>
                      <a:cubicBezTo>
                        <a:pt x="87" y="37"/>
                        <a:pt x="87" y="37"/>
                        <a:pt x="87" y="37"/>
                      </a:cubicBezTo>
                      <a:cubicBezTo>
                        <a:pt x="88" y="37"/>
                        <a:pt x="88" y="37"/>
                        <a:pt x="88" y="37"/>
                      </a:cubicBezTo>
                      <a:cubicBezTo>
                        <a:pt x="91" y="37"/>
                        <a:pt x="91" y="37"/>
                        <a:pt x="91" y="37"/>
                      </a:cubicBezTo>
                      <a:cubicBezTo>
                        <a:pt x="91" y="37"/>
                        <a:pt x="91" y="37"/>
                        <a:pt x="91" y="37"/>
                      </a:cubicBezTo>
                      <a:cubicBezTo>
                        <a:pt x="91" y="37"/>
                        <a:pt x="91" y="37"/>
                        <a:pt x="91" y="37"/>
                      </a:cubicBezTo>
                      <a:cubicBezTo>
                        <a:pt x="91" y="37"/>
                        <a:pt x="91" y="37"/>
                        <a:pt x="91" y="37"/>
                      </a:cubicBezTo>
                      <a:cubicBezTo>
                        <a:pt x="91" y="37"/>
                        <a:pt x="91" y="37"/>
                        <a:pt x="91" y="37"/>
                      </a:cubicBezTo>
                      <a:cubicBezTo>
                        <a:pt x="92" y="37"/>
                        <a:pt x="92" y="37"/>
                        <a:pt x="92" y="37"/>
                      </a:cubicBezTo>
                      <a:cubicBezTo>
                        <a:pt x="92" y="37"/>
                        <a:pt x="92" y="37"/>
                        <a:pt x="92" y="37"/>
                      </a:cubicBezTo>
                      <a:cubicBezTo>
                        <a:pt x="92" y="37"/>
                        <a:pt x="92" y="37"/>
                        <a:pt x="92" y="37"/>
                      </a:cubicBezTo>
                      <a:cubicBezTo>
                        <a:pt x="92" y="37"/>
                        <a:pt x="92" y="37"/>
                        <a:pt x="92" y="37"/>
                      </a:cubicBezTo>
                      <a:cubicBezTo>
                        <a:pt x="92" y="37"/>
                        <a:pt x="92" y="37"/>
                        <a:pt x="92" y="37"/>
                      </a:cubicBezTo>
                      <a:cubicBezTo>
                        <a:pt x="93" y="36"/>
                        <a:pt x="93" y="36"/>
                        <a:pt x="93" y="36"/>
                      </a:cubicBezTo>
                      <a:cubicBezTo>
                        <a:pt x="92" y="36"/>
                        <a:pt x="92" y="36"/>
                        <a:pt x="92" y="36"/>
                      </a:cubicBezTo>
                      <a:cubicBezTo>
                        <a:pt x="92" y="36"/>
                        <a:pt x="92" y="36"/>
                        <a:pt x="92" y="36"/>
                      </a:cubicBezTo>
                      <a:cubicBezTo>
                        <a:pt x="92" y="36"/>
                        <a:pt x="92" y="36"/>
                        <a:pt x="92" y="36"/>
                      </a:cubicBezTo>
                      <a:cubicBezTo>
                        <a:pt x="92" y="36"/>
                        <a:pt x="92" y="36"/>
                        <a:pt x="92" y="36"/>
                      </a:cubicBezTo>
                      <a:cubicBezTo>
                        <a:pt x="91" y="36"/>
                        <a:pt x="91" y="36"/>
                        <a:pt x="91" y="36"/>
                      </a:cubicBezTo>
                      <a:cubicBezTo>
                        <a:pt x="91" y="36"/>
                        <a:pt x="91" y="36"/>
                        <a:pt x="91" y="36"/>
                      </a:cubicBezTo>
                      <a:cubicBezTo>
                        <a:pt x="91" y="36"/>
                        <a:pt x="91" y="36"/>
                        <a:pt x="91" y="36"/>
                      </a:cubicBezTo>
                      <a:cubicBezTo>
                        <a:pt x="91" y="35"/>
                        <a:pt x="91" y="35"/>
                        <a:pt x="91" y="35"/>
                      </a:cubicBezTo>
                      <a:cubicBezTo>
                        <a:pt x="90" y="35"/>
                        <a:pt x="90" y="35"/>
                        <a:pt x="90" y="35"/>
                      </a:cubicBezTo>
                      <a:cubicBezTo>
                        <a:pt x="90" y="35"/>
                        <a:pt x="90" y="35"/>
                        <a:pt x="90" y="35"/>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89" y="34"/>
                        <a:pt x="89" y="34"/>
                        <a:pt x="89" y="34"/>
                      </a:cubicBezTo>
                      <a:cubicBezTo>
                        <a:pt x="89" y="34"/>
                        <a:pt x="89" y="34"/>
                        <a:pt x="89" y="34"/>
                      </a:cubicBezTo>
                      <a:cubicBezTo>
                        <a:pt x="89" y="34"/>
                        <a:pt x="89" y="34"/>
                        <a:pt x="89" y="34"/>
                      </a:cubicBezTo>
                      <a:cubicBezTo>
                        <a:pt x="89" y="34"/>
                        <a:pt x="89" y="34"/>
                        <a:pt x="89" y="34"/>
                      </a:cubicBezTo>
                      <a:cubicBezTo>
                        <a:pt x="89" y="33"/>
                        <a:pt x="89" y="33"/>
                        <a:pt x="89" y="33"/>
                      </a:cubicBezTo>
                      <a:cubicBezTo>
                        <a:pt x="89" y="33"/>
                        <a:pt x="89" y="33"/>
                        <a:pt x="89" y="33"/>
                      </a:cubicBezTo>
                      <a:cubicBezTo>
                        <a:pt x="88" y="33"/>
                        <a:pt x="88" y="33"/>
                        <a:pt x="88" y="33"/>
                      </a:cubicBezTo>
                      <a:cubicBezTo>
                        <a:pt x="88" y="33"/>
                        <a:pt x="88" y="33"/>
                        <a:pt x="88" y="33"/>
                      </a:cubicBezTo>
                      <a:cubicBezTo>
                        <a:pt x="88" y="33"/>
                        <a:pt x="88" y="33"/>
                        <a:pt x="88" y="33"/>
                      </a:cubicBezTo>
                      <a:cubicBezTo>
                        <a:pt x="88" y="34"/>
                        <a:pt x="88" y="34"/>
                        <a:pt x="88" y="34"/>
                      </a:cubicBezTo>
                      <a:cubicBezTo>
                        <a:pt x="87" y="33"/>
                        <a:pt x="87" y="33"/>
                        <a:pt x="87" y="33"/>
                      </a:cubicBezTo>
                      <a:cubicBezTo>
                        <a:pt x="87" y="33"/>
                        <a:pt x="87" y="33"/>
                        <a:pt x="87" y="33"/>
                      </a:cubicBezTo>
                      <a:cubicBezTo>
                        <a:pt x="87" y="33"/>
                        <a:pt x="87" y="33"/>
                        <a:pt x="87" y="33"/>
                      </a:cubicBezTo>
                      <a:cubicBezTo>
                        <a:pt x="87" y="33"/>
                        <a:pt x="87" y="33"/>
                        <a:pt x="87" y="33"/>
                      </a:cubicBezTo>
                      <a:cubicBezTo>
                        <a:pt x="87" y="32"/>
                        <a:pt x="87" y="32"/>
                        <a:pt x="87" y="32"/>
                      </a:cubicBezTo>
                      <a:cubicBezTo>
                        <a:pt x="88" y="32"/>
                        <a:pt x="88" y="32"/>
                        <a:pt x="88" y="32"/>
                      </a:cubicBezTo>
                      <a:cubicBezTo>
                        <a:pt x="88" y="32"/>
                        <a:pt x="88" y="32"/>
                        <a:pt x="88" y="32"/>
                      </a:cubicBezTo>
                      <a:cubicBezTo>
                        <a:pt x="87" y="31"/>
                        <a:pt x="87" y="31"/>
                        <a:pt x="87" y="31"/>
                      </a:cubicBezTo>
                      <a:cubicBezTo>
                        <a:pt x="87" y="31"/>
                        <a:pt x="87" y="31"/>
                        <a:pt x="87" y="31"/>
                      </a:cubicBezTo>
                      <a:cubicBezTo>
                        <a:pt x="87" y="30"/>
                        <a:pt x="87" y="30"/>
                        <a:pt x="87"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9" y="30"/>
                        <a:pt x="89" y="30"/>
                        <a:pt x="89" y="30"/>
                      </a:cubicBezTo>
                      <a:cubicBezTo>
                        <a:pt x="89" y="30"/>
                        <a:pt x="89" y="30"/>
                        <a:pt x="89" y="30"/>
                      </a:cubicBezTo>
                      <a:cubicBezTo>
                        <a:pt x="88" y="29"/>
                        <a:pt x="88" y="29"/>
                        <a:pt x="88" y="29"/>
                      </a:cubicBezTo>
                      <a:cubicBezTo>
                        <a:pt x="88" y="29"/>
                        <a:pt x="88" y="29"/>
                        <a:pt x="88" y="29"/>
                      </a:cubicBezTo>
                      <a:cubicBezTo>
                        <a:pt x="88" y="28"/>
                        <a:pt x="88" y="28"/>
                        <a:pt x="88" y="28"/>
                      </a:cubicBezTo>
                      <a:cubicBezTo>
                        <a:pt x="88" y="26"/>
                        <a:pt x="88" y="26"/>
                        <a:pt x="88" y="26"/>
                      </a:cubicBezTo>
                      <a:cubicBezTo>
                        <a:pt x="87" y="26"/>
                        <a:pt x="87" y="26"/>
                        <a:pt x="87" y="26"/>
                      </a:cubicBezTo>
                      <a:cubicBezTo>
                        <a:pt x="87" y="26"/>
                        <a:pt x="87" y="26"/>
                        <a:pt x="87" y="26"/>
                      </a:cubicBezTo>
                      <a:cubicBezTo>
                        <a:pt x="86" y="27"/>
                        <a:pt x="86" y="27"/>
                        <a:pt x="86" y="27"/>
                      </a:cubicBezTo>
                      <a:cubicBezTo>
                        <a:pt x="85" y="27"/>
                        <a:pt x="85" y="27"/>
                        <a:pt x="85" y="27"/>
                      </a:cubicBezTo>
                      <a:cubicBezTo>
                        <a:pt x="85" y="27"/>
                        <a:pt x="85" y="27"/>
                        <a:pt x="85" y="27"/>
                      </a:cubicBezTo>
                      <a:cubicBezTo>
                        <a:pt x="84" y="27"/>
                        <a:pt x="84" y="27"/>
                        <a:pt x="84" y="27"/>
                      </a:cubicBezTo>
                      <a:cubicBezTo>
                        <a:pt x="84" y="27"/>
                        <a:pt x="84" y="27"/>
                        <a:pt x="84" y="27"/>
                      </a:cubicBezTo>
                      <a:cubicBezTo>
                        <a:pt x="83" y="28"/>
                        <a:pt x="83" y="28"/>
                        <a:pt x="83" y="28"/>
                      </a:cubicBezTo>
                      <a:cubicBezTo>
                        <a:pt x="83" y="28"/>
                        <a:pt x="83" y="28"/>
                        <a:pt x="83" y="28"/>
                      </a:cubicBezTo>
                      <a:cubicBezTo>
                        <a:pt x="83" y="28"/>
                        <a:pt x="83" y="28"/>
                        <a:pt x="83" y="28"/>
                      </a:cubicBezTo>
                      <a:cubicBezTo>
                        <a:pt x="83" y="28"/>
                        <a:pt x="83" y="28"/>
                        <a:pt x="83" y="28"/>
                      </a:cubicBezTo>
                      <a:cubicBezTo>
                        <a:pt x="83" y="29"/>
                        <a:pt x="83" y="29"/>
                        <a:pt x="83" y="29"/>
                      </a:cubicBezTo>
                      <a:cubicBezTo>
                        <a:pt x="82" y="29"/>
                        <a:pt x="82" y="29"/>
                        <a:pt x="82" y="29"/>
                      </a:cubicBezTo>
                      <a:cubicBezTo>
                        <a:pt x="82" y="29"/>
                        <a:pt x="82" y="29"/>
                        <a:pt x="82" y="29"/>
                      </a:cubicBezTo>
                      <a:cubicBezTo>
                        <a:pt x="81" y="29"/>
                        <a:pt x="81" y="29"/>
                        <a:pt x="81" y="29"/>
                      </a:cubicBezTo>
                      <a:cubicBezTo>
                        <a:pt x="81" y="29"/>
                        <a:pt x="81" y="29"/>
                        <a:pt x="81" y="29"/>
                      </a:cubicBezTo>
                      <a:cubicBezTo>
                        <a:pt x="81" y="28"/>
                        <a:pt x="81" y="28"/>
                        <a:pt x="81" y="28"/>
                      </a:cubicBezTo>
                      <a:cubicBezTo>
                        <a:pt x="80" y="28"/>
                        <a:pt x="80" y="28"/>
                        <a:pt x="80" y="28"/>
                      </a:cubicBezTo>
                      <a:cubicBezTo>
                        <a:pt x="80" y="28"/>
                        <a:pt x="80" y="28"/>
                        <a:pt x="80" y="28"/>
                      </a:cubicBezTo>
                      <a:cubicBezTo>
                        <a:pt x="80" y="28"/>
                        <a:pt x="80" y="28"/>
                        <a:pt x="80" y="28"/>
                      </a:cubicBezTo>
                      <a:cubicBezTo>
                        <a:pt x="79" y="29"/>
                        <a:pt x="79" y="29"/>
                        <a:pt x="79" y="29"/>
                      </a:cubicBezTo>
                      <a:cubicBezTo>
                        <a:pt x="79" y="29"/>
                        <a:pt x="79" y="29"/>
                        <a:pt x="79" y="29"/>
                      </a:cubicBezTo>
                      <a:cubicBezTo>
                        <a:pt x="78" y="29"/>
                        <a:pt x="78" y="29"/>
                        <a:pt x="78" y="29"/>
                      </a:cubicBezTo>
                      <a:cubicBezTo>
                        <a:pt x="78" y="29"/>
                        <a:pt x="78" y="29"/>
                        <a:pt x="78" y="29"/>
                      </a:cubicBezTo>
                      <a:cubicBezTo>
                        <a:pt x="78" y="29"/>
                        <a:pt x="78" y="29"/>
                        <a:pt x="78" y="29"/>
                      </a:cubicBezTo>
                      <a:cubicBezTo>
                        <a:pt x="77" y="29"/>
                        <a:pt x="77" y="29"/>
                        <a:pt x="77" y="29"/>
                      </a:cubicBezTo>
                      <a:cubicBezTo>
                        <a:pt x="77" y="29"/>
                        <a:pt x="77" y="29"/>
                        <a:pt x="77" y="29"/>
                      </a:cubicBezTo>
                      <a:cubicBezTo>
                        <a:pt x="77" y="28"/>
                        <a:pt x="77" y="28"/>
                        <a:pt x="77" y="28"/>
                      </a:cubicBezTo>
                      <a:cubicBezTo>
                        <a:pt x="76" y="28"/>
                        <a:pt x="76" y="28"/>
                        <a:pt x="76" y="28"/>
                      </a:cubicBezTo>
                      <a:cubicBezTo>
                        <a:pt x="76" y="28"/>
                        <a:pt x="76" y="28"/>
                        <a:pt x="76" y="28"/>
                      </a:cubicBezTo>
                      <a:cubicBezTo>
                        <a:pt x="76" y="29"/>
                        <a:pt x="76" y="29"/>
                        <a:pt x="76" y="29"/>
                      </a:cubicBezTo>
                      <a:cubicBezTo>
                        <a:pt x="76" y="29"/>
                        <a:pt x="76" y="29"/>
                        <a:pt x="76" y="29"/>
                      </a:cubicBezTo>
                      <a:cubicBezTo>
                        <a:pt x="75" y="29"/>
                        <a:pt x="75" y="29"/>
                        <a:pt x="75" y="29"/>
                      </a:cubicBezTo>
                      <a:cubicBezTo>
                        <a:pt x="75" y="29"/>
                        <a:pt x="75" y="29"/>
                        <a:pt x="75" y="29"/>
                      </a:cubicBezTo>
                      <a:cubicBezTo>
                        <a:pt x="75" y="28"/>
                        <a:pt x="75" y="28"/>
                        <a:pt x="75" y="28"/>
                      </a:cubicBezTo>
                      <a:cubicBezTo>
                        <a:pt x="75" y="28"/>
                        <a:pt x="75" y="28"/>
                        <a:pt x="75" y="28"/>
                      </a:cubicBezTo>
                      <a:cubicBezTo>
                        <a:pt x="75" y="28"/>
                        <a:pt x="75" y="28"/>
                        <a:pt x="75" y="28"/>
                      </a:cubicBezTo>
                      <a:cubicBezTo>
                        <a:pt x="75" y="27"/>
                        <a:pt x="75" y="27"/>
                        <a:pt x="75" y="27"/>
                      </a:cubicBezTo>
                      <a:cubicBezTo>
                        <a:pt x="75" y="27"/>
                        <a:pt x="75" y="27"/>
                        <a:pt x="75" y="27"/>
                      </a:cubicBezTo>
                      <a:cubicBezTo>
                        <a:pt x="75" y="24"/>
                        <a:pt x="75" y="24"/>
                        <a:pt x="75" y="24"/>
                      </a:cubicBezTo>
                      <a:cubicBezTo>
                        <a:pt x="75" y="24"/>
                        <a:pt x="75" y="24"/>
                        <a:pt x="75" y="24"/>
                      </a:cubicBezTo>
                      <a:cubicBezTo>
                        <a:pt x="75" y="24"/>
                        <a:pt x="75" y="24"/>
                        <a:pt x="75" y="24"/>
                      </a:cubicBezTo>
                      <a:cubicBezTo>
                        <a:pt x="75" y="23"/>
                        <a:pt x="75" y="23"/>
                        <a:pt x="75" y="23"/>
                      </a:cubicBezTo>
                      <a:cubicBezTo>
                        <a:pt x="76" y="23"/>
                        <a:pt x="76" y="23"/>
                        <a:pt x="76" y="23"/>
                      </a:cubicBezTo>
                      <a:cubicBezTo>
                        <a:pt x="76" y="23"/>
                        <a:pt x="76" y="23"/>
                        <a:pt x="76" y="23"/>
                      </a:cubicBezTo>
                      <a:cubicBezTo>
                        <a:pt x="75" y="23"/>
                        <a:pt x="75" y="23"/>
                        <a:pt x="75" y="23"/>
                      </a:cubicBezTo>
                      <a:cubicBezTo>
                        <a:pt x="75" y="23"/>
                        <a:pt x="75" y="23"/>
                        <a:pt x="75" y="23"/>
                      </a:cubicBezTo>
                      <a:cubicBezTo>
                        <a:pt x="74" y="23"/>
                        <a:pt x="74" y="23"/>
                        <a:pt x="74" y="23"/>
                      </a:cubicBezTo>
                      <a:cubicBezTo>
                        <a:pt x="73" y="23"/>
                        <a:pt x="73" y="23"/>
                        <a:pt x="73" y="23"/>
                      </a:cubicBezTo>
                      <a:cubicBezTo>
                        <a:pt x="72" y="23"/>
                        <a:pt x="72" y="23"/>
                        <a:pt x="72" y="23"/>
                      </a:cubicBezTo>
                      <a:cubicBezTo>
                        <a:pt x="71" y="24"/>
                        <a:pt x="71" y="24"/>
                        <a:pt x="71" y="24"/>
                      </a:cubicBezTo>
                      <a:cubicBezTo>
                        <a:pt x="69" y="26"/>
                        <a:pt x="69" y="26"/>
                        <a:pt x="69" y="26"/>
                      </a:cubicBezTo>
                      <a:cubicBezTo>
                        <a:pt x="68" y="26"/>
                        <a:pt x="68" y="26"/>
                        <a:pt x="68" y="26"/>
                      </a:cubicBezTo>
                      <a:cubicBezTo>
                        <a:pt x="63" y="26"/>
                        <a:pt x="63" y="26"/>
                        <a:pt x="63" y="26"/>
                      </a:cubicBezTo>
                      <a:cubicBezTo>
                        <a:pt x="63" y="26"/>
                        <a:pt x="63" y="26"/>
                        <a:pt x="63" y="26"/>
                      </a:cubicBezTo>
                      <a:cubicBezTo>
                        <a:pt x="63" y="26"/>
                        <a:pt x="63" y="26"/>
                        <a:pt x="63" y="26"/>
                      </a:cubicBezTo>
                      <a:cubicBezTo>
                        <a:pt x="62" y="26"/>
                        <a:pt x="62" y="26"/>
                        <a:pt x="62" y="26"/>
                      </a:cubicBezTo>
                      <a:cubicBezTo>
                        <a:pt x="60" y="27"/>
                        <a:pt x="60" y="27"/>
                        <a:pt x="60" y="27"/>
                      </a:cubicBezTo>
                      <a:cubicBezTo>
                        <a:pt x="60" y="27"/>
                        <a:pt x="60" y="27"/>
                        <a:pt x="60" y="27"/>
                      </a:cubicBezTo>
                      <a:cubicBezTo>
                        <a:pt x="59" y="27"/>
                        <a:pt x="59" y="27"/>
                        <a:pt x="59" y="27"/>
                      </a:cubicBezTo>
                      <a:cubicBezTo>
                        <a:pt x="58" y="28"/>
                        <a:pt x="58" y="28"/>
                        <a:pt x="58" y="28"/>
                      </a:cubicBezTo>
                      <a:cubicBezTo>
                        <a:pt x="56" y="29"/>
                        <a:pt x="56" y="29"/>
                        <a:pt x="56" y="29"/>
                      </a:cubicBezTo>
                      <a:cubicBezTo>
                        <a:pt x="56" y="30"/>
                        <a:pt x="56" y="30"/>
                        <a:pt x="56" y="30"/>
                      </a:cubicBezTo>
                      <a:cubicBezTo>
                        <a:pt x="55" y="30"/>
                        <a:pt x="55" y="30"/>
                        <a:pt x="55" y="30"/>
                      </a:cubicBezTo>
                      <a:cubicBezTo>
                        <a:pt x="55" y="30"/>
                        <a:pt x="55" y="30"/>
                        <a:pt x="55" y="30"/>
                      </a:cubicBezTo>
                      <a:cubicBezTo>
                        <a:pt x="54" y="31"/>
                        <a:pt x="54" y="31"/>
                        <a:pt x="54" y="31"/>
                      </a:cubicBezTo>
                      <a:cubicBezTo>
                        <a:pt x="54" y="31"/>
                        <a:pt x="54" y="31"/>
                        <a:pt x="54" y="31"/>
                      </a:cubicBezTo>
                      <a:cubicBezTo>
                        <a:pt x="54" y="32"/>
                        <a:pt x="54" y="32"/>
                        <a:pt x="54" y="32"/>
                      </a:cubicBezTo>
                      <a:cubicBezTo>
                        <a:pt x="53" y="33"/>
                        <a:pt x="53" y="33"/>
                        <a:pt x="53" y="33"/>
                      </a:cubicBezTo>
                      <a:cubicBezTo>
                        <a:pt x="53" y="33"/>
                        <a:pt x="53" y="33"/>
                        <a:pt x="53" y="33"/>
                      </a:cubicBezTo>
                      <a:cubicBezTo>
                        <a:pt x="53" y="33"/>
                        <a:pt x="53" y="33"/>
                        <a:pt x="53" y="33"/>
                      </a:cubicBezTo>
                      <a:cubicBezTo>
                        <a:pt x="53" y="32"/>
                        <a:pt x="53" y="32"/>
                        <a:pt x="53" y="32"/>
                      </a:cubicBezTo>
                      <a:cubicBezTo>
                        <a:pt x="53" y="32"/>
                        <a:pt x="53" y="32"/>
                        <a:pt x="53" y="32"/>
                      </a:cubicBezTo>
                      <a:cubicBezTo>
                        <a:pt x="53" y="32"/>
                        <a:pt x="53" y="32"/>
                        <a:pt x="53" y="32"/>
                      </a:cubicBezTo>
                      <a:cubicBezTo>
                        <a:pt x="52" y="32"/>
                        <a:pt x="52" y="32"/>
                        <a:pt x="52" y="32"/>
                      </a:cubicBezTo>
                      <a:cubicBezTo>
                        <a:pt x="52" y="32"/>
                        <a:pt x="52" y="32"/>
                        <a:pt x="52" y="32"/>
                      </a:cubicBezTo>
                      <a:cubicBezTo>
                        <a:pt x="52" y="32"/>
                        <a:pt x="52" y="32"/>
                        <a:pt x="52" y="32"/>
                      </a:cubicBezTo>
                      <a:cubicBezTo>
                        <a:pt x="51" y="32"/>
                        <a:pt x="51" y="32"/>
                        <a:pt x="51" y="32"/>
                      </a:cubicBezTo>
                      <a:cubicBezTo>
                        <a:pt x="51" y="32"/>
                        <a:pt x="51" y="32"/>
                        <a:pt x="51" y="32"/>
                      </a:cubicBezTo>
                      <a:cubicBezTo>
                        <a:pt x="51" y="32"/>
                        <a:pt x="51" y="32"/>
                        <a:pt x="51" y="32"/>
                      </a:cubicBezTo>
                      <a:cubicBezTo>
                        <a:pt x="50" y="33"/>
                        <a:pt x="50" y="33"/>
                        <a:pt x="50" y="33"/>
                      </a:cubicBezTo>
                      <a:cubicBezTo>
                        <a:pt x="50" y="33"/>
                        <a:pt x="50" y="33"/>
                        <a:pt x="50" y="33"/>
                      </a:cubicBezTo>
                      <a:cubicBezTo>
                        <a:pt x="50" y="33"/>
                        <a:pt x="50" y="33"/>
                        <a:pt x="50" y="33"/>
                      </a:cubicBezTo>
                      <a:cubicBezTo>
                        <a:pt x="50" y="32"/>
                        <a:pt x="50" y="32"/>
                        <a:pt x="50" y="32"/>
                      </a:cubicBezTo>
                      <a:cubicBezTo>
                        <a:pt x="49" y="32"/>
                        <a:pt x="49" y="32"/>
                        <a:pt x="49" y="32"/>
                      </a:cubicBezTo>
                      <a:cubicBezTo>
                        <a:pt x="49" y="32"/>
                        <a:pt x="49" y="32"/>
                        <a:pt x="49" y="32"/>
                      </a:cubicBezTo>
                      <a:cubicBezTo>
                        <a:pt x="49" y="32"/>
                        <a:pt x="49" y="32"/>
                        <a:pt x="49" y="32"/>
                      </a:cubicBezTo>
                      <a:cubicBezTo>
                        <a:pt x="49" y="32"/>
                        <a:pt x="49" y="32"/>
                        <a:pt x="49" y="32"/>
                      </a:cubicBezTo>
                      <a:cubicBezTo>
                        <a:pt x="49" y="32"/>
                        <a:pt x="49" y="32"/>
                        <a:pt x="49" y="32"/>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7" y="31"/>
                        <a:pt x="47" y="31"/>
                        <a:pt x="47" y="31"/>
                      </a:cubicBezTo>
                      <a:cubicBezTo>
                        <a:pt x="47" y="31"/>
                        <a:pt x="47" y="31"/>
                        <a:pt x="47" y="31"/>
                      </a:cubicBezTo>
                      <a:cubicBezTo>
                        <a:pt x="47" y="31"/>
                        <a:pt x="47" y="31"/>
                        <a:pt x="47" y="31"/>
                      </a:cubicBezTo>
                      <a:cubicBezTo>
                        <a:pt x="47" y="31"/>
                        <a:pt x="47" y="31"/>
                        <a:pt x="47" y="31"/>
                      </a:cubicBezTo>
                      <a:cubicBezTo>
                        <a:pt x="47" y="32"/>
                        <a:pt x="47" y="32"/>
                        <a:pt x="47" y="32"/>
                      </a:cubicBezTo>
                      <a:cubicBezTo>
                        <a:pt x="47" y="32"/>
                        <a:pt x="47" y="32"/>
                        <a:pt x="47" y="32"/>
                      </a:cubicBezTo>
                      <a:cubicBezTo>
                        <a:pt x="46" y="32"/>
                        <a:pt x="46" y="32"/>
                        <a:pt x="46" y="32"/>
                      </a:cubicBezTo>
                      <a:cubicBezTo>
                        <a:pt x="46" y="32"/>
                        <a:pt x="46" y="32"/>
                        <a:pt x="46" y="32"/>
                      </a:cubicBezTo>
                      <a:cubicBezTo>
                        <a:pt x="45" y="32"/>
                        <a:pt x="45" y="32"/>
                        <a:pt x="45" y="32"/>
                      </a:cubicBezTo>
                      <a:cubicBezTo>
                        <a:pt x="45" y="32"/>
                        <a:pt x="45" y="32"/>
                        <a:pt x="45" y="32"/>
                      </a:cubicBezTo>
                      <a:cubicBezTo>
                        <a:pt x="43" y="32"/>
                        <a:pt x="43" y="32"/>
                        <a:pt x="43" y="32"/>
                      </a:cubicBezTo>
                      <a:cubicBezTo>
                        <a:pt x="43" y="32"/>
                        <a:pt x="43" y="32"/>
                        <a:pt x="43" y="32"/>
                      </a:cubicBezTo>
                      <a:cubicBezTo>
                        <a:pt x="43" y="32"/>
                        <a:pt x="43" y="32"/>
                        <a:pt x="43" y="32"/>
                      </a:cubicBezTo>
                      <a:cubicBezTo>
                        <a:pt x="42" y="31"/>
                        <a:pt x="42" y="31"/>
                        <a:pt x="42" y="31"/>
                      </a:cubicBezTo>
                      <a:cubicBezTo>
                        <a:pt x="42" y="31"/>
                        <a:pt x="42" y="31"/>
                        <a:pt x="42" y="31"/>
                      </a:cubicBezTo>
                      <a:cubicBezTo>
                        <a:pt x="42" y="31"/>
                        <a:pt x="42" y="31"/>
                        <a:pt x="42" y="31"/>
                      </a:cubicBezTo>
                      <a:cubicBezTo>
                        <a:pt x="41" y="30"/>
                        <a:pt x="41" y="30"/>
                        <a:pt x="41" y="30"/>
                      </a:cubicBezTo>
                      <a:cubicBezTo>
                        <a:pt x="41" y="30"/>
                        <a:pt x="41" y="30"/>
                        <a:pt x="41" y="30"/>
                      </a:cubicBezTo>
                      <a:cubicBezTo>
                        <a:pt x="41" y="30"/>
                        <a:pt x="41" y="30"/>
                        <a:pt x="41" y="30"/>
                      </a:cubicBezTo>
                      <a:cubicBezTo>
                        <a:pt x="41" y="30"/>
                        <a:pt x="41" y="30"/>
                        <a:pt x="41" y="30"/>
                      </a:cubicBezTo>
                      <a:cubicBezTo>
                        <a:pt x="41" y="29"/>
                        <a:pt x="41" y="29"/>
                        <a:pt x="41" y="29"/>
                      </a:cubicBezTo>
                      <a:cubicBezTo>
                        <a:pt x="40" y="29"/>
                        <a:pt x="40" y="29"/>
                        <a:pt x="40" y="29"/>
                      </a:cubicBezTo>
                      <a:cubicBezTo>
                        <a:pt x="40" y="29"/>
                        <a:pt x="40" y="29"/>
                        <a:pt x="40" y="29"/>
                      </a:cubicBezTo>
                      <a:cubicBezTo>
                        <a:pt x="40" y="29"/>
                        <a:pt x="40" y="29"/>
                        <a:pt x="40" y="29"/>
                      </a:cubicBezTo>
                      <a:cubicBezTo>
                        <a:pt x="39" y="28"/>
                        <a:pt x="39" y="28"/>
                        <a:pt x="39" y="28"/>
                      </a:cubicBezTo>
                      <a:cubicBezTo>
                        <a:pt x="39" y="28"/>
                        <a:pt x="39" y="28"/>
                        <a:pt x="39" y="28"/>
                      </a:cubicBezTo>
                      <a:cubicBezTo>
                        <a:pt x="39" y="27"/>
                        <a:pt x="39" y="27"/>
                        <a:pt x="39" y="27"/>
                      </a:cubicBezTo>
                      <a:cubicBezTo>
                        <a:pt x="39" y="27"/>
                        <a:pt x="39" y="27"/>
                        <a:pt x="39" y="27"/>
                      </a:cubicBezTo>
                      <a:cubicBezTo>
                        <a:pt x="38" y="27"/>
                        <a:pt x="38" y="27"/>
                        <a:pt x="38" y="27"/>
                      </a:cubicBezTo>
                      <a:cubicBezTo>
                        <a:pt x="38" y="27"/>
                        <a:pt x="38" y="27"/>
                        <a:pt x="38" y="27"/>
                      </a:cubicBezTo>
                      <a:cubicBezTo>
                        <a:pt x="38" y="27"/>
                        <a:pt x="38" y="27"/>
                        <a:pt x="38" y="27"/>
                      </a:cubicBezTo>
                      <a:cubicBezTo>
                        <a:pt x="38" y="26"/>
                        <a:pt x="38" y="26"/>
                        <a:pt x="38" y="26"/>
                      </a:cubicBezTo>
                      <a:cubicBezTo>
                        <a:pt x="38" y="26"/>
                        <a:pt x="38" y="26"/>
                        <a:pt x="38" y="26"/>
                      </a:cubicBezTo>
                      <a:cubicBezTo>
                        <a:pt x="37" y="26"/>
                        <a:pt x="37" y="26"/>
                        <a:pt x="37" y="26"/>
                      </a:cubicBezTo>
                      <a:cubicBezTo>
                        <a:pt x="37" y="26"/>
                        <a:pt x="37" y="26"/>
                        <a:pt x="37" y="26"/>
                      </a:cubicBezTo>
                      <a:cubicBezTo>
                        <a:pt x="37" y="26"/>
                        <a:pt x="37" y="26"/>
                        <a:pt x="37" y="26"/>
                      </a:cubicBezTo>
                      <a:cubicBezTo>
                        <a:pt x="37" y="26"/>
                        <a:pt x="37" y="26"/>
                        <a:pt x="37" y="26"/>
                      </a:cubicBezTo>
                      <a:cubicBezTo>
                        <a:pt x="37" y="26"/>
                        <a:pt x="37" y="26"/>
                        <a:pt x="37" y="26"/>
                      </a:cubicBezTo>
                      <a:cubicBezTo>
                        <a:pt x="37" y="26"/>
                        <a:pt x="37" y="26"/>
                        <a:pt x="37" y="26"/>
                      </a:cubicBezTo>
                      <a:cubicBezTo>
                        <a:pt x="36" y="26"/>
                        <a:pt x="36" y="26"/>
                        <a:pt x="36" y="26"/>
                      </a:cubicBezTo>
                      <a:cubicBezTo>
                        <a:pt x="36" y="26"/>
                        <a:pt x="36" y="26"/>
                        <a:pt x="36" y="26"/>
                      </a:cubicBezTo>
                      <a:cubicBezTo>
                        <a:pt x="36" y="25"/>
                        <a:pt x="36" y="25"/>
                        <a:pt x="36" y="25"/>
                      </a:cubicBezTo>
                      <a:cubicBezTo>
                        <a:pt x="36" y="25"/>
                        <a:pt x="36" y="25"/>
                        <a:pt x="36" y="25"/>
                      </a:cubicBezTo>
                      <a:cubicBezTo>
                        <a:pt x="35" y="25"/>
                        <a:pt x="35" y="25"/>
                        <a:pt x="35" y="25"/>
                      </a:cubicBezTo>
                      <a:cubicBezTo>
                        <a:pt x="32" y="25"/>
                        <a:pt x="32" y="25"/>
                        <a:pt x="32" y="25"/>
                      </a:cubicBezTo>
                      <a:cubicBezTo>
                        <a:pt x="32" y="25"/>
                        <a:pt x="32" y="25"/>
                        <a:pt x="32" y="25"/>
                      </a:cubicBezTo>
                      <a:cubicBezTo>
                        <a:pt x="30" y="26"/>
                        <a:pt x="30" y="26"/>
                        <a:pt x="30" y="26"/>
                      </a:cubicBezTo>
                      <a:cubicBezTo>
                        <a:pt x="30" y="26"/>
                        <a:pt x="30" y="26"/>
                        <a:pt x="30" y="26"/>
                      </a:cubicBezTo>
                      <a:cubicBezTo>
                        <a:pt x="30" y="26"/>
                        <a:pt x="30" y="26"/>
                        <a:pt x="30" y="26"/>
                      </a:cubicBezTo>
                      <a:cubicBezTo>
                        <a:pt x="30" y="27"/>
                        <a:pt x="30" y="27"/>
                        <a:pt x="30" y="27"/>
                      </a:cubicBezTo>
                      <a:cubicBezTo>
                        <a:pt x="30" y="27"/>
                        <a:pt x="30" y="27"/>
                        <a:pt x="30" y="27"/>
                      </a:cubicBezTo>
                      <a:cubicBezTo>
                        <a:pt x="29" y="27"/>
                        <a:pt x="29" y="27"/>
                        <a:pt x="29" y="27"/>
                      </a:cubicBezTo>
                      <a:cubicBezTo>
                        <a:pt x="29" y="27"/>
                        <a:pt x="29" y="27"/>
                        <a:pt x="29" y="27"/>
                      </a:cubicBezTo>
                      <a:cubicBezTo>
                        <a:pt x="30" y="27"/>
                        <a:pt x="30" y="27"/>
                        <a:pt x="30" y="27"/>
                      </a:cubicBezTo>
                      <a:cubicBezTo>
                        <a:pt x="30" y="26"/>
                        <a:pt x="30" y="26"/>
                        <a:pt x="30" y="26"/>
                      </a:cubicBezTo>
                      <a:cubicBezTo>
                        <a:pt x="30" y="26"/>
                        <a:pt x="30" y="26"/>
                        <a:pt x="30" y="26"/>
                      </a:cubicBezTo>
                      <a:cubicBezTo>
                        <a:pt x="31" y="25"/>
                        <a:pt x="31" y="25"/>
                        <a:pt x="31" y="25"/>
                      </a:cubicBezTo>
                      <a:cubicBezTo>
                        <a:pt x="31" y="25"/>
                        <a:pt x="31" y="25"/>
                        <a:pt x="31" y="25"/>
                      </a:cubicBezTo>
                      <a:cubicBezTo>
                        <a:pt x="31" y="24"/>
                        <a:pt x="31" y="24"/>
                        <a:pt x="31" y="24"/>
                      </a:cubicBezTo>
                      <a:cubicBezTo>
                        <a:pt x="31" y="24"/>
                        <a:pt x="31" y="24"/>
                        <a:pt x="31" y="24"/>
                      </a:cubicBezTo>
                      <a:cubicBezTo>
                        <a:pt x="30" y="25"/>
                        <a:pt x="30" y="25"/>
                        <a:pt x="30" y="25"/>
                      </a:cubicBezTo>
                      <a:cubicBezTo>
                        <a:pt x="30" y="25"/>
                        <a:pt x="30" y="25"/>
                        <a:pt x="30" y="25"/>
                      </a:cubicBezTo>
                      <a:cubicBezTo>
                        <a:pt x="29" y="26"/>
                        <a:pt x="29" y="26"/>
                        <a:pt x="29" y="26"/>
                      </a:cubicBezTo>
                      <a:cubicBezTo>
                        <a:pt x="29" y="26"/>
                        <a:pt x="29" y="26"/>
                        <a:pt x="29" y="26"/>
                      </a:cubicBezTo>
                      <a:cubicBezTo>
                        <a:pt x="29" y="27"/>
                        <a:pt x="29" y="27"/>
                        <a:pt x="29" y="27"/>
                      </a:cubicBezTo>
                      <a:cubicBezTo>
                        <a:pt x="28" y="27"/>
                        <a:pt x="28" y="27"/>
                        <a:pt x="28" y="27"/>
                      </a:cubicBezTo>
                      <a:cubicBezTo>
                        <a:pt x="28" y="27"/>
                        <a:pt x="28" y="27"/>
                        <a:pt x="28" y="27"/>
                      </a:cubicBezTo>
                      <a:cubicBezTo>
                        <a:pt x="28" y="27"/>
                        <a:pt x="28" y="27"/>
                        <a:pt x="28" y="27"/>
                      </a:cubicBezTo>
                      <a:cubicBezTo>
                        <a:pt x="28" y="27"/>
                        <a:pt x="28" y="27"/>
                        <a:pt x="28" y="27"/>
                      </a:cubicBezTo>
                      <a:cubicBezTo>
                        <a:pt x="27" y="28"/>
                        <a:pt x="27" y="28"/>
                        <a:pt x="27" y="28"/>
                      </a:cubicBezTo>
                      <a:cubicBezTo>
                        <a:pt x="27" y="29"/>
                        <a:pt x="27" y="29"/>
                        <a:pt x="27"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6"/>
                        <a:pt x="27" y="26"/>
                        <a:pt x="27" y="26"/>
                      </a:cubicBezTo>
                      <a:cubicBezTo>
                        <a:pt x="27" y="26"/>
                        <a:pt x="27" y="26"/>
                        <a:pt x="27" y="26"/>
                      </a:cubicBezTo>
                      <a:cubicBezTo>
                        <a:pt x="27" y="26"/>
                        <a:pt x="27" y="26"/>
                        <a:pt x="27" y="26"/>
                      </a:cubicBezTo>
                      <a:cubicBezTo>
                        <a:pt x="27" y="25"/>
                        <a:pt x="27" y="25"/>
                        <a:pt x="27" y="25"/>
                      </a:cubicBezTo>
                      <a:cubicBezTo>
                        <a:pt x="27" y="25"/>
                        <a:pt x="27" y="25"/>
                        <a:pt x="27" y="25"/>
                      </a:cubicBezTo>
                      <a:cubicBezTo>
                        <a:pt x="27" y="24"/>
                        <a:pt x="27" y="24"/>
                        <a:pt x="27" y="24"/>
                      </a:cubicBezTo>
                      <a:cubicBezTo>
                        <a:pt x="27" y="24"/>
                        <a:pt x="27" y="24"/>
                        <a:pt x="27" y="24"/>
                      </a:cubicBezTo>
                      <a:cubicBezTo>
                        <a:pt x="26" y="24"/>
                        <a:pt x="26" y="24"/>
                        <a:pt x="26" y="24"/>
                      </a:cubicBezTo>
                      <a:cubicBezTo>
                        <a:pt x="26" y="23"/>
                        <a:pt x="26" y="23"/>
                        <a:pt x="26" y="23"/>
                      </a:cubicBezTo>
                      <a:cubicBezTo>
                        <a:pt x="26" y="23"/>
                        <a:pt x="26" y="23"/>
                        <a:pt x="26" y="23"/>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6" y="22"/>
                        <a:pt x="26" y="22"/>
                        <a:pt x="26" y="22"/>
                      </a:cubicBezTo>
                      <a:cubicBezTo>
                        <a:pt x="25" y="22"/>
                        <a:pt x="25" y="22"/>
                        <a:pt x="25" y="22"/>
                      </a:cubicBezTo>
                      <a:cubicBezTo>
                        <a:pt x="25" y="22"/>
                        <a:pt x="25" y="22"/>
                        <a:pt x="25" y="22"/>
                      </a:cubicBezTo>
                      <a:cubicBezTo>
                        <a:pt x="24" y="22"/>
                        <a:pt x="24" y="22"/>
                        <a:pt x="24" y="22"/>
                      </a:cubicBezTo>
                      <a:cubicBezTo>
                        <a:pt x="24" y="22"/>
                        <a:pt x="24" y="22"/>
                        <a:pt x="24" y="22"/>
                      </a:cubicBezTo>
                      <a:cubicBezTo>
                        <a:pt x="24" y="21"/>
                        <a:pt x="24" y="21"/>
                        <a:pt x="24" y="21"/>
                      </a:cubicBezTo>
                      <a:cubicBezTo>
                        <a:pt x="24" y="21"/>
                        <a:pt x="24" y="21"/>
                        <a:pt x="24" y="21"/>
                      </a:cubicBezTo>
                      <a:cubicBezTo>
                        <a:pt x="24" y="20"/>
                        <a:pt x="24" y="20"/>
                        <a:pt x="24" y="20"/>
                      </a:cubicBezTo>
                      <a:cubicBezTo>
                        <a:pt x="24" y="20"/>
                        <a:pt x="24" y="20"/>
                        <a:pt x="24" y="20"/>
                      </a:cubicBezTo>
                      <a:cubicBezTo>
                        <a:pt x="23" y="20"/>
                        <a:pt x="23" y="20"/>
                        <a:pt x="23" y="20"/>
                      </a:cubicBezTo>
                      <a:cubicBezTo>
                        <a:pt x="23" y="20"/>
                        <a:pt x="23" y="20"/>
                        <a:pt x="23" y="20"/>
                      </a:cubicBezTo>
                      <a:cubicBezTo>
                        <a:pt x="21" y="22"/>
                        <a:pt x="21" y="22"/>
                        <a:pt x="21" y="22"/>
                      </a:cubicBezTo>
                      <a:cubicBezTo>
                        <a:pt x="21" y="23"/>
                        <a:pt x="21" y="23"/>
                        <a:pt x="21" y="23"/>
                      </a:cubicBezTo>
                      <a:cubicBezTo>
                        <a:pt x="21" y="23"/>
                        <a:pt x="21" y="23"/>
                        <a:pt x="21" y="23"/>
                      </a:cubicBezTo>
                      <a:cubicBezTo>
                        <a:pt x="20" y="23"/>
                        <a:pt x="20" y="23"/>
                        <a:pt x="20" y="23"/>
                      </a:cubicBezTo>
                      <a:cubicBezTo>
                        <a:pt x="20" y="23"/>
                        <a:pt x="20" y="23"/>
                        <a:pt x="20" y="23"/>
                      </a:cubicBezTo>
                      <a:cubicBezTo>
                        <a:pt x="20" y="23"/>
                        <a:pt x="20" y="23"/>
                        <a:pt x="20" y="23"/>
                      </a:cubicBezTo>
                      <a:cubicBezTo>
                        <a:pt x="20" y="24"/>
                        <a:pt x="20" y="24"/>
                        <a:pt x="20" y="24"/>
                      </a:cubicBezTo>
                      <a:cubicBezTo>
                        <a:pt x="20" y="25"/>
                        <a:pt x="20" y="25"/>
                        <a:pt x="20" y="25"/>
                      </a:cubicBezTo>
                      <a:cubicBezTo>
                        <a:pt x="19" y="25"/>
                        <a:pt x="19" y="25"/>
                        <a:pt x="19" y="25"/>
                      </a:cubicBezTo>
                      <a:cubicBezTo>
                        <a:pt x="19" y="25"/>
                        <a:pt x="19" y="25"/>
                        <a:pt x="19" y="25"/>
                      </a:cubicBezTo>
                      <a:cubicBezTo>
                        <a:pt x="19" y="25"/>
                        <a:pt x="19" y="25"/>
                        <a:pt x="19" y="25"/>
                      </a:cubicBezTo>
                      <a:cubicBezTo>
                        <a:pt x="18" y="25"/>
                        <a:pt x="18" y="25"/>
                        <a:pt x="18" y="25"/>
                      </a:cubicBezTo>
                      <a:cubicBezTo>
                        <a:pt x="18" y="25"/>
                        <a:pt x="18" y="25"/>
                        <a:pt x="18" y="25"/>
                      </a:cubicBezTo>
                      <a:cubicBezTo>
                        <a:pt x="17" y="25"/>
                        <a:pt x="17" y="25"/>
                        <a:pt x="17" y="25"/>
                      </a:cubicBezTo>
                      <a:cubicBezTo>
                        <a:pt x="17" y="25"/>
                        <a:pt x="17" y="25"/>
                        <a:pt x="17" y="25"/>
                      </a:cubicBezTo>
                      <a:cubicBezTo>
                        <a:pt x="16" y="27"/>
                        <a:pt x="16" y="27"/>
                        <a:pt x="16" y="27"/>
                      </a:cubicBezTo>
                      <a:cubicBezTo>
                        <a:pt x="15" y="28"/>
                        <a:pt x="15" y="28"/>
                        <a:pt x="15" y="28"/>
                      </a:cubicBezTo>
                      <a:cubicBezTo>
                        <a:pt x="14" y="28"/>
                        <a:pt x="14" y="28"/>
                        <a:pt x="14" y="28"/>
                      </a:cubicBezTo>
                      <a:cubicBezTo>
                        <a:pt x="9" y="30"/>
                        <a:pt x="9" y="30"/>
                        <a:pt x="9" y="30"/>
                      </a:cubicBezTo>
                      <a:cubicBezTo>
                        <a:pt x="8" y="30"/>
                        <a:pt x="8" y="30"/>
                        <a:pt x="8" y="30"/>
                      </a:cubicBezTo>
                      <a:cubicBezTo>
                        <a:pt x="6" y="33"/>
                        <a:pt x="6" y="33"/>
                        <a:pt x="6" y="33"/>
                      </a:cubicBezTo>
                      <a:cubicBezTo>
                        <a:pt x="5" y="33"/>
                        <a:pt x="5" y="33"/>
                        <a:pt x="5" y="33"/>
                      </a:cubicBezTo>
                      <a:cubicBezTo>
                        <a:pt x="3" y="34"/>
                        <a:pt x="3" y="34"/>
                        <a:pt x="3" y="34"/>
                      </a:cubicBezTo>
                      <a:cubicBezTo>
                        <a:pt x="2" y="34"/>
                        <a:pt x="2" y="34"/>
                        <a:pt x="2" y="34"/>
                      </a:cubicBezTo>
                      <a:cubicBezTo>
                        <a:pt x="2" y="35"/>
                        <a:pt x="2" y="35"/>
                        <a:pt x="2" y="35"/>
                      </a:cubicBezTo>
                      <a:cubicBezTo>
                        <a:pt x="1" y="35"/>
                        <a:pt x="1" y="35"/>
                        <a:pt x="1" y="35"/>
                      </a:cubicBezTo>
                      <a:cubicBezTo>
                        <a:pt x="1" y="35"/>
                        <a:pt x="1" y="35"/>
                        <a:pt x="1" y="35"/>
                      </a:cubicBezTo>
                      <a:cubicBezTo>
                        <a:pt x="1" y="35"/>
                        <a:pt x="1" y="35"/>
                        <a:pt x="1" y="35"/>
                      </a:cubicBezTo>
                      <a:cubicBezTo>
                        <a:pt x="0" y="35"/>
                        <a:pt x="0" y="35"/>
                        <a:pt x="0" y="35"/>
                      </a:cubicBezTo>
                      <a:cubicBezTo>
                        <a:pt x="0" y="35"/>
                        <a:pt x="0" y="35"/>
                        <a:pt x="0" y="35"/>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3" y="36"/>
                        <a:pt x="3" y="36"/>
                        <a:pt x="3" y="36"/>
                      </a:cubicBezTo>
                      <a:cubicBezTo>
                        <a:pt x="3" y="36"/>
                        <a:pt x="3" y="36"/>
                        <a:pt x="3" y="36"/>
                      </a:cubicBezTo>
                      <a:cubicBezTo>
                        <a:pt x="3" y="36"/>
                        <a:pt x="3" y="36"/>
                        <a:pt x="3" y="36"/>
                      </a:cubicBezTo>
                      <a:cubicBezTo>
                        <a:pt x="3" y="37"/>
                        <a:pt x="3" y="37"/>
                        <a:pt x="3" y="37"/>
                      </a:cubicBezTo>
                      <a:cubicBezTo>
                        <a:pt x="3" y="37"/>
                        <a:pt x="3" y="37"/>
                        <a:pt x="3" y="37"/>
                      </a:cubicBezTo>
                      <a:cubicBezTo>
                        <a:pt x="3" y="37"/>
                        <a:pt x="3" y="37"/>
                        <a:pt x="3" y="37"/>
                      </a:cubicBezTo>
                      <a:cubicBezTo>
                        <a:pt x="3" y="37"/>
                        <a:pt x="3" y="37"/>
                        <a:pt x="3" y="37"/>
                      </a:cubicBezTo>
                      <a:cubicBezTo>
                        <a:pt x="4" y="38"/>
                        <a:pt x="4" y="39"/>
                        <a:pt x="5" y="39"/>
                      </a:cubicBezTo>
                      <a:cubicBezTo>
                        <a:pt x="5" y="40"/>
                        <a:pt x="5" y="40"/>
                        <a:pt x="5" y="40"/>
                      </a:cubicBezTo>
                      <a:cubicBezTo>
                        <a:pt x="5" y="40"/>
                        <a:pt x="5" y="40"/>
                        <a:pt x="5" y="40"/>
                      </a:cubicBezTo>
                      <a:cubicBezTo>
                        <a:pt x="5" y="40"/>
                        <a:pt x="5" y="40"/>
                        <a:pt x="5" y="40"/>
                      </a:cubicBezTo>
                      <a:cubicBezTo>
                        <a:pt x="10" y="41"/>
                        <a:pt x="15" y="42"/>
                        <a:pt x="19" y="42"/>
                      </a:cubicBezTo>
                      <a:cubicBezTo>
                        <a:pt x="21" y="43"/>
                        <a:pt x="22" y="44"/>
                        <a:pt x="23"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6" y="44"/>
                        <a:pt x="26" y="44"/>
                        <a:pt x="26" y="44"/>
                      </a:cubicBezTo>
                      <a:cubicBezTo>
                        <a:pt x="26" y="45"/>
                        <a:pt x="26" y="45"/>
                        <a:pt x="26" y="45"/>
                      </a:cubicBezTo>
                      <a:cubicBezTo>
                        <a:pt x="26" y="45"/>
                        <a:pt x="26" y="45"/>
                        <a:pt x="26" y="45"/>
                      </a:cubicBezTo>
                      <a:cubicBezTo>
                        <a:pt x="27" y="45"/>
                        <a:pt x="27" y="45"/>
                        <a:pt x="27" y="45"/>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9" y="44"/>
                        <a:pt x="29" y="44"/>
                        <a:pt x="29" y="44"/>
                      </a:cubicBezTo>
                      <a:cubicBezTo>
                        <a:pt x="29" y="44"/>
                        <a:pt x="29" y="44"/>
                        <a:pt x="29" y="44"/>
                      </a:cubicBezTo>
                      <a:cubicBezTo>
                        <a:pt x="29" y="44"/>
                        <a:pt x="29" y="44"/>
                        <a:pt x="29" y="44"/>
                      </a:cubicBezTo>
                      <a:cubicBezTo>
                        <a:pt x="29" y="44"/>
                        <a:pt x="29" y="44"/>
                        <a:pt x="29" y="44"/>
                      </a:cubicBezTo>
                      <a:cubicBezTo>
                        <a:pt x="29" y="45"/>
                        <a:pt x="29" y="45"/>
                        <a:pt x="29" y="45"/>
                      </a:cubicBezTo>
                      <a:cubicBezTo>
                        <a:pt x="30" y="45"/>
                        <a:pt x="30" y="45"/>
                        <a:pt x="30" y="45"/>
                      </a:cubicBezTo>
                      <a:cubicBezTo>
                        <a:pt x="30" y="45"/>
                        <a:pt x="30" y="45"/>
                        <a:pt x="30" y="45"/>
                      </a:cubicBezTo>
                      <a:cubicBezTo>
                        <a:pt x="30" y="44"/>
                        <a:pt x="30" y="44"/>
                        <a:pt x="30" y="44"/>
                      </a:cubicBezTo>
                      <a:cubicBezTo>
                        <a:pt x="30" y="44"/>
                        <a:pt x="30" y="44"/>
                        <a:pt x="30" y="44"/>
                      </a:cubicBezTo>
                      <a:cubicBezTo>
                        <a:pt x="30" y="44"/>
                        <a:pt x="30" y="44"/>
                        <a:pt x="30" y="44"/>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4" y="45"/>
                        <a:pt x="34" y="45"/>
                        <a:pt x="34" y="45"/>
                      </a:cubicBezTo>
                      <a:cubicBezTo>
                        <a:pt x="34" y="45"/>
                        <a:pt x="34" y="45"/>
                        <a:pt x="34" y="45"/>
                      </a:cubicBezTo>
                      <a:cubicBezTo>
                        <a:pt x="34" y="45"/>
                        <a:pt x="34" y="45"/>
                        <a:pt x="34" y="45"/>
                      </a:cubicBezTo>
                      <a:cubicBezTo>
                        <a:pt x="34" y="46"/>
                        <a:pt x="34" y="46"/>
                        <a:pt x="34" y="46"/>
                      </a:cubicBezTo>
                      <a:cubicBezTo>
                        <a:pt x="34" y="46"/>
                        <a:pt x="34" y="46"/>
                        <a:pt x="34" y="46"/>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5" y="48"/>
                        <a:pt x="35" y="48"/>
                        <a:pt x="35" y="48"/>
                      </a:cubicBezTo>
                      <a:cubicBezTo>
                        <a:pt x="35" y="48"/>
                        <a:pt x="35" y="48"/>
                        <a:pt x="35" y="48"/>
                      </a:cubicBezTo>
                      <a:cubicBezTo>
                        <a:pt x="35" y="48"/>
                        <a:pt x="35" y="48"/>
                        <a:pt x="35" y="48"/>
                      </a:cubicBezTo>
                      <a:cubicBezTo>
                        <a:pt x="35" y="48"/>
                        <a:pt x="35" y="48"/>
                        <a:pt x="35"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7" y="48"/>
                        <a:pt x="37" y="48"/>
                        <a:pt x="37" y="48"/>
                      </a:cubicBezTo>
                      <a:cubicBezTo>
                        <a:pt x="37" y="48"/>
                        <a:pt x="37" y="48"/>
                        <a:pt x="37" y="48"/>
                      </a:cubicBezTo>
                      <a:cubicBezTo>
                        <a:pt x="37" y="48"/>
                        <a:pt x="37" y="48"/>
                        <a:pt x="37" y="48"/>
                      </a:cubicBezTo>
                      <a:cubicBezTo>
                        <a:pt x="37" y="49"/>
                        <a:pt x="37" y="49"/>
                        <a:pt x="37" y="49"/>
                      </a:cubicBezTo>
                      <a:cubicBezTo>
                        <a:pt x="37" y="49"/>
                        <a:pt x="37" y="49"/>
                        <a:pt x="37" y="49"/>
                      </a:cubicBezTo>
                      <a:cubicBezTo>
                        <a:pt x="38" y="49"/>
                        <a:pt x="38" y="49"/>
                        <a:pt x="38" y="49"/>
                      </a:cubicBezTo>
                      <a:cubicBezTo>
                        <a:pt x="38" y="49"/>
                        <a:pt x="38" y="49"/>
                        <a:pt x="38" y="49"/>
                      </a:cubicBezTo>
                      <a:cubicBezTo>
                        <a:pt x="38" y="49"/>
                        <a:pt x="38" y="49"/>
                        <a:pt x="38" y="49"/>
                      </a:cubicBezTo>
                      <a:cubicBezTo>
                        <a:pt x="38" y="49"/>
                        <a:pt x="38" y="49"/>
                        <a:pt x="38" y="49"/>
                      </a:cubicBezTo>
                      <a:cubicBezTo>
                        <a:pt x="38" y="49"/>
                        <a:pt x="38" y="49"/>
                        <a:pt x="38" y="49"/>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8" y="50"/>
                        <a:pt x="38" y="50"/>
                        <a:pt x="38" y="50"/>
                      </a:cubicBezTo>
                      <a:cubicBezTo>
                        <a:pt x="39" y="50"/>
                        <a:pt x="39" y="50"/>
                        <a:pt x="39" y="50"/>
                      </a:cubicBezTo>
                      <a:cubicBezTo>
                        <a:pt x="39" y="51"/>
                        <a:pt x="39" y="51"/>
                        <a:pt x="39" y="51"/>
                      </a:cubicBezTo>
                      <a:cubicBezTo>
                        <a:pt x="39" y="51"/>
                        <a:pt x="39" y="51"/>
                        <a:pt x="39" y="51"/>
                      </a:cubicBezTo>
                      <a:cubicBezTo>
                        <a:pt x="39" y="51"/>
                        <a:pt x="39" y="51"/>
                        <a:pt x="39" y="51"/>
                      </a:cubicBezTo>
                      <a:cubicBezTo>
                        <a:pt x="39" y="51"/>
                        <a:pt x="39" y="51"/>
                        <a:pt x="39" y="51"/>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3"/>
                        <a:pt x="39" y="53"/>
                        <a:pt x="39" y="53"/>
                      </a:cubicBezTo>
                      <a:cubicBezTo>
                        <a:pt x="39" y="53"/>
                        <a:pt x="39" y="53"/>
                        <a:pt x="39" y="53"/>
                      </a:cubicBezTo>
                      <a:cubicBezTo>
                        <a:pt x="39" y="53"/>
                        <a:pt x="39" y="53"/>
                        <a:pt x="39" y="53"/>
                      </a:cubicBezTo>
                      <a:cubicBezTo>
                        <a:pt x="39" y="53"/>
                        <a:pt x="39" y="53"/>
                        <a:pt x="39" y="53"/>
                      </a:cubicBezTo>
                      <a:cubicBezTo>
                        <a:pt x="39" y="54"/>
                        <a:pt x="39" y="54"/>
                        <a:pt x="39" y="54"/>
                      </a:cubicBezTo>
                      <a:cubicBezTo>
                        <a:pt x="39" y="54"/>
                        <a:pt x="39" y="54"/>
                        <a:pt x="39" y="54"/>
                      </a:cubicBezTo>
                      <a:cubicBezTo>
                        <a:pt x="39" y="54"/>
                        <a:pt x="39" y="54"/>
                        <a:pt x="39" y="54"/>
                      </a:cubicBezTo>
                      <a:cubicBezTo>
                        <a:pt x="39" y="54"/>
                        <a:pt x="39" y="54"/>
                        <a:pt x="39" y="54"/>
                      </a:cubicBezTo>
                      <a:cubicBezTo>
                        <a:pt x="39" y="54"/>
                        <a:pt x="39" y="54"/>
                        <a:pt x="39" y="54"/>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6"/>
                        <a:pt x="38" y="56"/>
                        <a:pt x="38" y="56"/>
                      </a:cubicBezTo>
                      <a:cubicBezTo>
                        <a:pt x="38" y="56"/>
                        <a:pt x="38" y="56"/>
                        <a:pt x="38" y="56"/>
                      </a:cubicBezTo>
                      <a:cubicBezTo>
                        <a:pt x="38" y="56"/>
                        <a:pt x="38" y="56"/>
                        <a:pt x="38" y="56"/>
                      </a:cubicBezTo>
                      <a:cubicBezTo>
                        <a:pt x="38" y="56"/>
                        <a:pt x="38" y="56"/>
                        <a:pt x="38" y="56"/>
                      </a:cubicBezTo>
                      <a:cubicBezTo>
                        <a:pt x="39" y="56"/>
                        <a:pt x="39" y="56"/>
                        <a:pt x="39" y="56"/>
                      </a:cubicBezTo>
                      <a:cubicBezTo>
                        <a:pt x="39" y="56"/>
                        <a:pt x="39" y="56"/>
                        <a:pt x="39" y="56"/>
                      </a:cubicBezTo>
                      <a:cubicBezTo>
                        <a:pt x="39" y="56"/>
                        <a:pt x="39" y="56"/>
                        <a:pt x="39" y="56"/>
                      </a:cubicBezTo>
                      <a:cubicBezTo>
                        <a:pt x="39" y="56"/>
                        <a:pt x="39" y="56"/>
                        <a:pt x="39" y="56"/>
                      </a:cubicBezTo>
                      <a:cubicBezTo>
                        <a:pt x="39" y="56"/>
                        <a:pt x="39" y="56"/>
                        <a:pt x="39" y="56"/>
                      </a:cubicBezTo>
                      <a:cubicBezTo>
                        <a:pt x="39" y="56"/>
                        <a:pt x="39" y="56"/>
                        <a:pt x="39" y="56"/>
                      </a:cubicBezTo>
                      <a:cubicBezTo>
                        <a:pt x="40" y="56"/>
                        <a:pt x="40" y="56"/>
                        <a:pt x="40" y="56"/>
                      </a:cubicBezTo>
                      <a:cubicBezTo>
                        <a:pt x="40" y="56"/>
                        <a:pt x="40" y="56"/>
                        <a:pt x="40" y="56"/>
                      </a:cubicBezTo>
                      <a:cubicBezTo>
                        <a:pt x="40" y="56"/>
                        <a:pt x="40" y="56"/>
                        <a:pt x="40" y="56"/>
                      </a:cubicBezTo>
                      <a:cubicBezTo>
                        <a:pt x="40" y="56"/>
                        <a:pt x="40" y="56"/>
                        <a:pt x="40"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2" y="56"/>
                        <a:pt x="42" y="56"/>
                        <a:pt x="42" y="56"/>
                      </a:cubicBezTo>
                      <a:cubicBezTo>
                        <a:pt x="42" y="56"/>
                        <a:pt x="42" y="56"/>
                        <a:pt x="42" y="56"/>
                      </a:cubicBezTo>
                      <a:cubicBezTo>
                        <a:pt x="41" y="56"/>
                        <a:pt x="41" y="56"/>
                        <a:pt x="41" y="56"/>
                      </a:cubicBezTo>
                      <a:cubicBezTo>
                        <a:pt x="41" y="57"/>
                        <a:pt x="41" y="57"/>
                        <a:pt x="41" y="57"/>
                      </a:cubicBezTo>
                      <a:cubicBezTo>
                        <a:pt x="41" y="57"/>
                        <a:pt x="41" y="57"/>
                        <a:pt x="41" y="57"/>
                      </a:cubicBezTo>
                      <a:cubicBezTo>
                        <a:pt x="41" y="58"/>
                        <a:pt x="41" y="58"/>
                        <a:pt x="41" y="58"/>
                      </a:cubicBezTo>
                      <a:cubicBezTo>
                        <a:pt x="41" y="58"/>
                        <a:pt x="41" y="58"/>
                        <a:pt x="41" y="58"/>
                      </a:cubicBezTo>
                      <a:cubicBezTo>
                        <a:pt x="41" y="59"/>
                        <a:pt x="41" y="59"/>
                        <a:pt x="41" y="59"/>
                      </a:cubicBezTo>
                      <a:cubicBezTo>
                        <a:pt x="41" y="59"/>
                        <a:pt x="41" y="59"/>
                        <a:pt x="41" y="59"/>
                      </a:cubicBezTo>
                      <a:cubicBezTo>
                        <a:pt x="41" y="60"/>
                        <a:pt x="41" y="60"/>
                        <a:pt x="41" y="60"/>
                      </a:cubicBezTo>
                      <a:cubicBezTo>
                        <a:pt x="41" y="60"/>
                        <a:pt x="41" y="60"/>
                        <a:pt x="41" y="60"/>
                      </a:cubicBezTo>
                      <a:cubicBezTo>
                        <a:pt x="41" y="60"/>
                        <a:pt x="41" y="60"/>
                        <a:pt x="41" y="60"/>
                      </a:cubicBezTo>
                      <a:cubicBezTo>
                        <a:pt x="41" y="60"/>
                        <a:pt x="41" y="60"/>
                        <a:pt x="41" y="60"/>
                      </a:cubicBezTo>
                      <a:cubicBezTo>
                        <a:pt x="42" y="60"/>
                        <a:pt x="42" y="60"/>
                        <a:pt x="42" y="60"/>
                      </a:cubicBezTo>
                      <a:cubicBezTo>
                        <a:pt x="42" y="61"/>
                        <a:pt x="42" y="61"/>
                        <a:pt x="42" y="61"/>
                      </a:cubicBezTo>
                      <a:cubicBezTo>
                        <a:pt x="42" y="61"/>
                        <a:pt x="42" y="61"/>
                        <a:pt x="42" y="61"/>
                      </a:cubicBezTo>
                      <a:cubicBezTo>
                        <a:pt x="42" y="61"/>
                        <a:pt x="42" y="61"/>
                        <a:pt x="42" y="61"/>
                      </a:cubicBezTo>
                      <a:cubicBezTo>
                        <a:pt x="43" y="61"/>
                        <a:pt x="43" y="61"/>
                        <a:pt x="43" y="61"/>
                      </a:cubicBezTo>
                      <a:cubicBezTo>
                        <a:pt x="43" y="61"/>
                        <a:pt x="43" y="61"/>
                        <a:pt x="43" y="61"/>
                      </a:cubicBezTo>
                      <a:cubicBezTo>
                        <a:pt x="43" y="60"/>
                        <a:pt x="43" y="60"/>
                        <a:pt x="43" y="60"/>
                      </a:cubicBezTo>
                      <a:cubicBezTo>
                        <a:pt x="43" y="60"/>
                        <a:pt x="43" y="60"/>
                        <a:pt x="43" y="60"/>
                      </a:cubicBezTo>
                      <a:cubicBezTo>
                        <a:pt x="43" y="59"/>
                        <a:pt x="43" y="59"/>
                        <a:pt x="43" y="59"/>
                      </a:cubicBezTo>
                      <a:cubicBezTo>
                        <a:pt x="46" y="54"/>
                        <a:pt x="46" y="54"/>
                        <a:pt x="46" y="54"/>
                      </a:cubicBezTo>
                      <a:cubicBezTo>
                        <a:pt x="46" y="54"/>
                        <a:pt x="46" y="54"/>
                        <a:pt x="46" y="54"/>
                      </a:cubicBezTo>
                      <a:cubicBezTo>
                        <a:pt x="46" y="54"/>
                        <a:pt x="46" y="54"/>
                        <a:pt x="46" y="54"/>
                      </a:cubicBezTo>
                      <a:cubicBezTo>
                        <a:pt x="46" y="53"/>
                        <a:pt x="46" y="53"/>
                        <a:pt x="46" y="53"/>
                      </a:cubicBezTo>
                      <a:cubicBezTo>
                        <a:pt x="46" y="53"/>
                        <a:pt x="46" y="53"/>
                        <a:pt x="46" y="53"/>
                      </a:cubicBezTo>
                      <a:cubicBezTo>
                        <a:pt x="46" y="53"/>
                        <a:pt x="46" y="53"/>
                        <a:pt x="46" y="53"/>
                      </a:cubicBezTo>
                      <a:cubicBezTo>
                        <a:pt x="46" y="52"/>
                        <a:pt x="46" y="52"/>
                        <a:pt x="46" y="52"/>
                      </a:cubicBezTo>
                      <a:cubicBezTo>
                        <a:pt x="46" y="52"/>
                        <a:pt x="46" y="52"/>
                        <a:pt x="46" y="52"/>
                      </a:cubicBezTo>
                      <a:cubicBezTo>
                        <a:pt x="47" y="51"/>
                        <a:pt x="47" y="51"/>
                        <a:pt x="47" y="51"/>
                      </a:cubicBezTo>
                      <a:cubicBezTo>
                        <a:pt x="47" y="50"/>
                        <a:pt x="47" y="50"/>
                        <a:pt x="47" y="50"/>
                      </a:cubicBezTo>
                      <a:cubicBezTo>
                        <a:pt x="48" y="49"/>
                        <a:pt x="48" y="49"/>
                        <a:pt x="48" y="49"/>
                      </a:cubicBezTo>
                      <a:cubicBezTo>
                        <a:pt x="48" y="49"/>
                        <a:pt x="48" y="49"/>
                        <a:pt x="48" y="49"/>
                      </a:cubicBezTo>
                      <a:cubicBezTo>
                        <a:pt x="48" y="49"/>
                        <a:pt x="48" y="49"/>
                        <a:pt x="48" y="49"/>
                      </a:cubicBezTo>
                      <a:cubicBezTo>
                        <a:pt x="49" y="48"/>
                        <a:pt x="49" y="48"/>
                        <a:pt x="49" y="48"/>
                      </a:cubicBezTo>
                      <a:cubicBezTo>
                        <a:pt x="49" y="48"/>
                        <a:pt x="49" y="48"/>
                        <a:pt x="49" y="48"/>
                      </a:cubicBezTo>
                      <a:cubicBezTo>
                        <a:pt x="49" y="48"/>
                        <a:pt x="49" y="48"/>
                        <a:pt x="49" y="48"/>
                      </a:cubicBezTo>
                      <a:cubicBezTo>
                        <a:pt x="49" y="47"/>
                        <a:pt x="49" y="47"/>
                        <a:pt x="49" y="47"/>
                      </a:cubicBezTo>
                      <a:cubicBezTo>
                        <a:pt x="49" y="46"/>
                        <a:pt x="49" y="46"/>
                        <a:pt x="49" y="46"/>
                      </a:cubicBezTo>
                      <a:cubicBezTo>
                        <a:pt x="49" y="45"/>
                        <a:pt x="49" y="45"/>
                        <a:pt x="49" y="45"/>
                      </a:cubicBezTo>
                      <a:cubicBezTo>
                        <a:pt x="49" y="45"/>
                        <a:pt x="49" y="45"/>
                        <a:pt x="49" y="45"/>
                      </a:cubicBezTo>
                      <a:cubicBezTo>
                        <a:pt x="49" y="45"/>
                        <a:pt x="49" y="45"/>
                        <a:pt x="49" y="45"/>
                      </a:cubicBezTo>
                      <a:cubicBezTo>
                        <a:pt x="49" y="44"/>
                        <a:pt x="49" y="44"/>
                        <a:pt x="49" y="44"/>
                      </a:cubicBezTo>
                      <a:cubicBezTo>
                        <a:pt x="50" y="44"/>
                        <a:pt x="50" y="44"/>
                        <a:pt x="50" y="44"/>
                      </a:cubicBezTo>
                      <a:cubicBezTo>
                        <a:pt x="50" y="44"/>
                        <a:pt x="50" y="44"/>
                        <a:pt x="50" y="44"/>
                      </a:cubicBezTo>
                      <a:cubicBezTo>
                        <a:pt x="50" y="44"/>
                        <a:pt x="50" y="44"/>
                        <a:pt x="50" y="44"/>
                      </a:cubicBezTo>
                      <a:cubicBezTo>
                        <a:pt x="50" y="44"/>
                        <a:pt x="50" y="44"/>
                        <a:pt x="50" y="44"/>
                      </a:cubicBezTo>
                      <a:cubicBezTo>
                        <a:pt x="50" y="44"/>
                        <a:pt x="50" y="44"/>
                        <a:pt x="50" y="44"/>
                      </a:cubicBezTo>
                      <a:cubicBezTo>
                        <a:pt x="50" y="45"/>
                        <a:pt x="50" y="45"/>
                        <a:pt x="50" y="45"/>
                      </a:cubicBezTo>
                      <a:cubicBezTo>
                        <a:pt x="50" y="45"/>
                        <a:pt x="50" y="45"/>
                        <a:pt x="50" y="45"/>
                      </a:cubicBezTo>
                      <a:cubicBezTo>
                        <a:pt x="50" y="45"/>
                        <a:pt x="50" y="45"/>
                        <a:pt x="50" y="45"/>
                      </a:cubicBezTo>
                      <a:cubicBezTo>
                        <a:pt x="50" y="46"/>
                        <a:pt x="50" y="46"/>
                        <a:pt x="50" y="46"/>
                      </a:cubicBezTo>
                      <a:cubicBezTo>
                        <a:pt x="50" y="46"/>
                        <a:pt x="50" y="46"/>
                        <a:pt x="50" y="46"/>
                      </a:cubicBezTo>
                      <a:cubicBezTo>
                        <a:pt x="50" y="46"/>
                        <a:pt x="50" y="46"/>
                        <a:pt x="50" y="46"/>
                      </a:cubicBezTo>
                      <a:cubicBezTo>
                        <a:pt x="50" y="46"/>
                        <a:pt x="50" y="46"/>
                        <a:pt x="50" y="46"/>
                      </a:cubicBezTo>
                      <a:cubicBezTo>
                        <a:pt x="50" y="47"/>
                        <a:pt x="50" y="47"/>
                        <a:pt x="50" y="47"/>
                      </a:cubicBezTo>
                      <a:cubicBezTo>
                        <a:pt x="50" y="48"/>
                        <a:pt x="50" y="48"/>
                        <a:pt x="50" y="48"/>
                      </a:cubicBezTo>
                      <a:cubicBezTo>
                        <a:pt x="50" y="48"/>
                        <a:pt x="50" y="48"/>
                        <a:pt x="50" y="48"/>
                      </a:cubicBezTo>
                      <a:cubicBezTo>
                        <a:pt x="50" y="48"/>
                        <a:pt x="50" y="48"/>
                        <a:pt x="50" y="48"/>
                      </a:cubicBezTo>
                      <a:cubicBezTo>
                        <a:pt x="50" y="48"/>
                        <a:pt x="50" y="48"/>
                        <a:pt x="50" y="48"/>
                      </a:cubicBezTo>
                      <a:cubicBezTo>
                        <a:pt x="50" y="48"/>
                        <a:pt x="50" y="48"/>
                        <a:pt x="50" y="48"/>
                      </a:cubicBezTo>
                      <a:cubicBezTo>
                        <a:pt x="51" y="48"/>
                        <a:pt x="51" y="48"/>
                        <a:pt x="51" y="48"/>
                      </a:cubicBezTo>
                      <a:cubicBezTo>
                        <a:pt x="51" y="48"/>
                        <a:pt x="51" y="48"/>
                        <a:pt x="51" y="48"/>
                      </a:cubicBezTo>
                      <a:cubicBezTo>
                        <a:pt x="51" y="48"/>
                        <a:pt x="51" y="48"/>
                        <a:pt x="51" y="48"/>
                      </a:cubicBezTo>
                      <a:cubicBezTo>
                        <a:pt x="52" y="47"/>
                        <a:pt x="52" y="47"/>
                        <a:pt x="52" y="47"/>
                      </a:cubicBezTo>
                      <a:cubicBezTo>
                        <a:pt x="52" y="47"/>
                        <a:pt x="52" y="47"/>
                        <a:pt x="52" y="47"/>
                      </a:cubicBezTo>
                      <a:cubicBezTo>
                        <a:pt x="52" y="47"/>
                        <a:pt x="52" y="47"/>
                        <a:pt x="52" y="47"/>
                      </a:cubicBezTo>
                      <a:cubicBezTo>
                        <a:pt x="52" y="47"/>
                        <a:pt x="52" y="47"/>
                        <a:pt x="52" y="47"/>
                      </a:cubicBezTo>
                      <a:cubicBezTo>
                        <a:pt x="52" y="46"/>
                        <a:pt x="52" y="46"/>
                        <a:pt x="52" y="46"/>
                      </a:cubicBezTo>
                      <a:cubicBezTo>
                        <a:pt x="52" y="46"/>
                        <a:pt x="52" y="46"/>
                        <a:pt x="52" y="46"/>
                      </a:cubicBezTo>
                      <a:cubicBezTo>
                        <a:pt x="52" y="46"/>
                        <a:pt x="52" y="46"/>
                        <a:pt x="52" y="46"/>
                      </a:cubicBezTo>
                      <a:cubicBezTo>
                        <a:pt x="53" y="46"/>
                        <a:pt x="53" y="46"/>
                        <a:pt x="53" y="46"/>
                      </a:cubicBezTo>
                      <a:cubicBezTo>
                        <a:pt x="53" y="45"/>
                        <a:pt x="53" y="45"/>
                        <a:pt x="53" y="45"/>
                      </a:cubicBezTo>
                      <a:cubicBezTo>
                        <a:pt x="53" y="45"/>
                        <a:pt x="53" y="45"/>
                        <a:pt x="53" y="45"/>
                      </a:cubicBezTo>
                      <a:cubicBezTo>
                        <a:pt x="52" y="45"/>
                        <a:pt x="52" y="45"/>
                        <a:pt x="52" y="45"/>
                      </a:cubicBezTo>
                      <a:cubicBezTo>
                        <a:pt x="53" y="44"/>
                        <a:pt x="53" y="44"/>
                        <a:pt x="53" y="44"/>
                      </a:cubicBezTo>
                      <a:cubicBezTo>
                        <a:pt x="53" y="44"/>
                        <a:pt x="53" y="44"/>
                        <a:pt x="53" y="44"/>
                      </a:cubicBezTo>
                      <a:cubicBezTo>
                        <a:pt x="53" y="44"/>
                        <a:pt x="53" y="44"/>
                        <a:pt x="53" y="44"/>
                      </a:cubicBezTo>
                      <a:cubicBezTo>
                        <a:pt x="54" y="45"/>
                        <a:pt x="54" y="45"/>
                        <a:pt x="54" y="45"/>
                      </a:cubicBezTo>
                      <a:cubicBezTo>
                        <a:pt x="54" y="45"/>
                        <a:pt x="54" y="45"/>
                        <a:pt x="54" y="45"/>
                      </a:cubicBezTo>
                      <a:cubicBezTo>
                        <a:pt x="54" y="45"/>
                        <a:pt x="54" y="45"/>
                        <a:pt x="54" y="45"/>
                      </a:cubicBezTo>
                      <a:cubicBezTo>
                        <a:pt x="55" y="44"/>
                        <a:pt x="55" y="44"/>
                        <a:pt x="55" y="44"/>
                      </a:cubicBezTo>
                      <a:cubicBezTo>
                        <a:pt x="55" y="44"/>
                        <a:pt x="55" y="44"/>
                        <a:pt x="55" y="44"/>
                      </a:cubicBezTo>
                      <a:cubicBezTo>
                        <a:pt x="55" y="44"/>
                        <a:pt x="55" y="44"/>
                        <a:pt x="55" y="44"/>
                      </a:cubicBezTo>
                      <a:cubicBezTo>
                        <a:pt x="55" y="44"/>
                        <a:pt x="55" y="44"/>
                        <a:pt x="55" y="44"/>
                      </a:cubicBezTo>
                      <a:cubicBezTo>
                        <a:pt x="55" y="44"/>
                        <a:pt x="55" y="44"/>
                        <a:pt x="55" y="44"/>
                      </a:cubicBezTo>
                      <a:cubicBezTo>
                        <a:pt x="56" y="44"/>
                        <a:pt x="56" y="44"/>
                        <a:pt x="56" y="44"/>
                      </a:cubicBezTo>
                      <a:cubicBezTo>
                        <a:pt x="56" y="44"/>
                        <a:pt x="56" y="44"/>
                        <a:pt x="56" y="44"/>
                      </a:cubicBezTo>
                      <a:cubicBezTo>
                        <a:pt x="56" y="44"/>
                        <a:pt x="56" y="44"/>
                        <a:pt x="56" y="44"/>
                      </a:cubicBezTo>
                      <a:cubicBezTo>
                        <a:pt x="56" y="45"/>
                        <a:pt x="56" y="45"/>
                        <a:pt x="56" y="45"/>
                      </a:cubicBezTo>
                      <a:cubicBezTo>
                        <a:pt x="56" y="46"/>
                        <a:pt x="56" y="46"/>
                        <a:pt x="56" y="46"/>
                      </a:cubicBezTo>
                      <a:cubicBezTo>
                        <a:pt x="56" y="46"/>
                        <a:pt x="56" y="46"/>
                        <a:pt x="56" y="46"/>
                      </a:cubicBezTo>
                      <a:cubicBezTo>
                        <a:pt x="56" y="46"/>
                        <a:pt x="56" y="46"/>
                        <a:pt x="56" y="46"/>
                      </a:cubicBezTo>
                      <a:cubicBezTo>
                        <a:pt x="56" y="46"/>
                        <a:pt x="56" y="46"/>
                        <a:pt x="56" y="46"/>
                      </a:cubicBezTo>
                      <a:cubicBezTo>
                        <a:pt x="56" y="46"/>
                        <a:pt x="56" y="46"/>
                        <a:pt x="56" y="46"/>
                      </a:cubicBezTo>
                      <a:cubicBezTo>
                        <a:pt x="56" y="46"/>
                        <a:pt x="56" y="46"/>
                        <a:pt x="56"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7"/>
                        <a:pt x="55" y="47"/>
                        <a:pt x="55" y="47"/>
                      </a:cubicBezTo>
                      <a:cubicBezTo>
                        <a:pt x="55" y="47"/>
                        <a:pt x="55" y="47"/>
                        <a:pt x="55" y="47"/>
                      </a:cubicBezTo>
                      <a:cubicBezTo>
                        <a:pt x="55" y="47"/>
                        <a:pt x="55" y="47"/>
                        <a:pt x="55" y="47"/>
                      </a:cubicBezTo>
                      <a:cubicBezTo>
                        <a:pt x="55" y="47"/>
                        <a:pt x="55" y="47"/>
                        <a:pt x="55" y="47"/>
                      </a:cubicBezTo>
                      <a:cubicBezTo>
                        <a:pt x="55" y="47"/>
                        <a:pt x="55" y="47"/>
                        <a:pt x="55" y="47"/>
                      </a:cubicBezTo>
                      <a:cubicBezTo>
                        <a:pt x="55" y="47"/>
                        <a:pt x="55" y="47"/>
                        <a:pt x="55" y="47"/>
                      </a:cubicBezTo>
                      <a:cubicBezTo>
                        <a:pt x="54" y="47"/>
                        <a:pt x="54" y="47"/>
                        <a:pt x="54" y="47"/>
                      </a:cubicBezTo>
                      <a:cubicBezTo>
                        <a:pt x="54" y="48"/>
                        <a:pt x="54" y="48"/>
                        <a:pt x="54" y="48"/>
                      </a:cubicBezTo>
                      <a:cubicBezTo>
                        <a:pt x="54" y="48"/>
                        <a:pt x="54" y="48"/>
                        <a:pt x="54" y="48"/>
                      </a:cubicBezTo>
                      <a:cubicBezTo>
                        <a:pt x="54" y="49"/>
                        <a:pt x="54" y="49"/>
                        <a:pt x="54" y="49"/>
                      </a:cubicBezTo>
                      <a:cubicBezTo>
                        <a:pt x="54" y="49"/>
                        <a:pt x="54" y="49"/>
                        <a:pt x="54" y="49"/>
                      </a:cubicBezTo>
                      <a:cubicBezTo>
                        <a:pt x="55" y="49"/>
                        <a:pt x="55" y="49"/>
                        <a:pt x="55" y="49"/>
                      </a:cubicBezTo>
                      <a:cubicBezTo>
                        <a:pt x="55" y="49"/>
                        <a:pt x="55" y="49"/>
                        <a:pt x="55" y="49"/>
                      </a:cubicBezTo>
                      <a:cubicBezTo>
                        <a:pt x="55" y="49"/>
                        <a:pt x="55" y="49"/>
                        <a:pt x="55" y="49"/>
                      </a:cubicBezTo>
                      <a:cubicBezTo>
                        <a:pt x="55" y="49"/>
                        <a:pt x="55" y="49"/>
                        <a:pt x="55" y="49"/>
                      </a:cubicBezTo>
                      <a:cubicBezTo>
                        <a:pt x="56" y="49"/>
                        <a:pt x="56" y="49"/>
                        <a:pt x="56" y="49"/>
                      </a:cubicBezTo>
                      <a:cubicBezTo>
                        <a:pt x="56" y="49"/>
                        <a:pt x="56" y="49"/>
                        <a:pt x="56" y="49"/>
                      </a:cubicBezTo>
                      <a:cubicBezTo>
                        <a:pt x="55" y="49"/>
                        <a:pt x="55" y="49"/>
                        <a:pt x="55" y="49"/>
                      </a:cubicBezTo>
                      <a:cubicBezTo>
                        <a:pt x="55" y="49"/>
                        <a:pt x="55" y="49"/>
                        <a:pt x="55" y="49"/>
                      </a:cubicBezTo>
                      <a:cubicBezTo>
                        <a:pt x="55" y="49"/>
                        <a:pt x="55" y="49"/>
                        <a:pt x="55" y="49"/>
                      </a:cubicBezTo>
                      <a:cubicBezTo>
                        <a:pt x="55" y="48"/>
                        <a:pt x="55" y="48"/>
                        <a:pt x="55" y="48"/>
                      </a:cubicBezTo>
                      <a:cubicBezTo>
                        <a:pt x="55" y="48"/>
                        <a:pt x="55" y="48"/>
                        <a:pt x="55" y="48"/>
                      </a:cubicBezTo>
                      <a:cubicBezTo>
                        <a:pt x="55" y="48"/>
                        <a:pt x="55" y="48"/>
                        <a:pt x="55" y="48"/>
                      </a:cubicBezTo>
                      <a:cubicBezTo>
                        <a:pt x="55" y="48"/>
                        <a:pt x="55" y="48"/>
                        <a:pt x="55" y="48"/>
                      </a:cubicBezTo>
                      <a:cubicBezTo>
                        <a:pt x="55" y="48"/>
                        <a:pt x="55" y="48"/>
                        <a:pt x="55" y="48"/>
                      </a:cubicBezTo>
                      <a:cubicBezTo>
                        <a:pt x="56" y="48"/>
                        <a:pt x="56" y="48"/>
                        <a:pt x="56" y="48"/>
                      </a:cubicBezTo>
                      <a:cubicBezTo>
                        <a:pt x="56" y="47"/>
                        <a:pt x="56" y="47"/>
                        <a:pt x="56" y="47"/>
                      </a:cubicBezTo>
                      <a:cubicBezTo>
                        <a:pt x="56" y="47"/>
                        <a:pt x="56" y="47"/>
                        <a:pt x="56" y="47"/>
                      </a:cubicBezTo>
                      <a:cubicBezTo>
                        <a:pt x="56" y="47"/>
                        <a:pt x="56" y="47"/>
                        <a:pt x="56" y="47"/>
                      </a:cubicBezTo>
                      <a:cubicBezTo>
                        <a:pt x="56" y="47"/>
                        <a:pt x="56" y="47"/>
                        <a:pt x="56" y="47"/>
                      </a:cubicBezTo>
                      <a:cubicBezTo>
                        <a:pt x="56" y="46"/>
                        <a:pt x="56" y="46"/>
                        <a:pt x="56" y="46"/>
                      </a:cubicBezTo>
                      <a:cubicBezTo>
                        <a:pt x="56" y="46"/>
                        <a:pt x="56" y="46"/>
                        <a:pt x="56" y="46"/>
                      </a:cubicBezTo>
                      <a:cubicBezTo>
                        <a:pt x="56" y="46"/>
                        <a:pt x="56" y="46"/>
                        <a:pt x="56" y="46"/>
                      </a:cubicBezTo>
                      <a:cubicBezTo>
                        <a:pt x="57" y="46"/>
                        <a:pt x="57" y="46"/>
                        <a:pt x="57" y="46"/>
                      </a:cubicBezTo>
                      <a:cubicBezTo>
                        <a:pt x="57" y="46"/>
                        <a:pt x="57" y="46"/>
                        <a:pt x="57" y="46"/>
                      </a:cubicBezTo>
                      <a:cubicBezTo>
                        <a:pt x="57" y="46"/>
                        <a:pt x="57" y="46"/>
                        <a:pt x="57" y="46"/>
                      </a:cubicBezTo>
                      <a:cubicBezTo>
                        <a:pt x="58" y="46"/>
                        <a:pt x="58" y="46"/>
                        <a:pt x="58" y="46"/>
                      </a:cubicBezTo>
                      <a:cubicBezTo>
                        <a:pt x="58" y="45"/>
                        <a:pt x="58" y="45"/>
                        <a:pt x="58" y="45"/>
                      </a:cubicBezTo>
                      <a:cubicBezTo>
                        <a:pt x="58" y="45"/>
                        <a:pt x="58" y="45"/>
                        <a:pt x="58" y="45"/>
                      </a:cubicBezTo>
                      <a:cubicBezTo>
                        <a:pt x="58" y="45"/>
                        <a:pt x="58" y="45"/>
                        <a:pt x="58" y="45"/>
                      </a:cubicBezTo>
                      <a:cubicBezTo>
                        <a:pt x="58" y="45"/>
                        <a:pt x="58" y="45"/>
                        <a:pt x="58" y="45"/>
                      </a:cubicBezTo>
                      <a:cubicBezTo>
                        <a:pt x="59" y="45"/>
                        <a:pt x="59" y="45"/>
                        <a:pt x="59" y="45"/>
                      </a:cubicBezTo>
                      <a:cubicBezTo>
                        <a:pt x="59" y="45"/>
                        <a:pt x="59" y="45"/>
                        <a:pt x="59" y="45"/>
                      </a:cubicBezTo>
                      <a:cubicBezTo>
                        <a:pt x="59" y="45"/>
                        <a:pt x="59" y="45"/>
                        <a:pt x="59" y="45"/>
                      </a:cubicBezTo>
                      <a:cubicBezTo>
                        <a:pt x="59" y="43"/>
                        <a:pt x="59" y="43"/>
                        <a:pt x="59" y="43"/>
                      </a:cubicBezTo>
                      <a:cubicBezTo>
                        <a:pt x="59" y="42"/>
                        <a:pt x="59" y="42"/>
                        <a:pt x="59" y="42"/>
                      </a:cubicBezTo>
                      <a:cubicBezTo>
                        <a:pt x="60" y="42"/>
                        <a:pt x="60" y="42"/>
                        <a:pt x="60" y="42"/>
                      </a:cubicBezTo>
                      <a:cubicBezTo>
                        <a:pt x="62" y="41"/>
                        <a:pt x="62" y="41"/>
                        <a:pt x="62" y="41"/>
                      </a:cubicBezTo>
                      <a:lnTo>
                        <a:pt x="63" y="41"/>
                      </a:lnTo>
                      <a:close/>
                      <a:moveTo>
                        <a:pt x="93" y="37"/>
                      </a:moveTo>
                      <a:cubicBezTo>
                        <a:pt x="93" y="37"/>
                        <a:pt x="93" y="37"/>
                        <a:pt x="93" y="37"/>
                      </a:cubicBezTo>
                      <a:cubicBezTo>
                        <a:pt x="93" y="37"/>
                        <a:pt x="93" y="37"/>
                        <a:pt x="93" y="37"/>
                      </a:cubicBezTo>
                      <a:cubicBezTo>
                        <a:pt x="93" y="36"/>
                        <a:pt x="93" y="36"/>
                        <a:pt x="93" y="36"/>
                      </a:cubicBezTo>
                      <a:cubicBezTo>
                        <a:pt x="93" y="37"/>
                        <a:pt x="93" y="37"/>
                        <a:pt x="93" y="37"/>
                      </a:cubicBezTo>
                      <a:cubicBezTo>
                        <a:pt x="93" y="37"/>
                        <a:pt x="93" y="37"/>
                        <a:pt x="93" y="37"/>
                      </a:cubicBezTo>
                      <a:cubicBezTo>
                        <a:pt x="93" y="37"/>
                        <a:pt x="93" y="37"/>
                        <a:pt x="93" y="37"/>
                      </a:cubicBezTo>
                      <a:cubicBezTo>
                        <a:pt x="93" y="37"/>
                        <a:pt x="93" y="37"/>
                        <a:pt x="93" y="37"/>
                      </a:cubicBezTo>
                      <a:cubicBezTo>
                        <a:pt x="94" y="37"/>
                        <a:pt x="94" y="37"/>
                        <a:pt x="94" y="37"/>
                      </a:cubicBezTo>
                      <a:cubicBezTo>
                        <a:pt x="94" y="37"/>
                        <a:pt x="94" y="37"/>
                        <a:pt x="94" y="37"/>
                      </a:cubicBezTo>
                      <a:cubicBezTo>
                        <a:pt x="94" y="37"/>
                        <a:pt x="94" y="37"/>
                        <a:pt x="94" y="37"/>
                      </a:cubicBezTo>
                      <a:cubicBezTo>
                        <a:pt x="94" y="37"/>
                        <a:pt x="94" y="37"/>
                        <a:pt x="94" y="37"/>
                      </a:cubicBezTo>
                      <a:cubicBezTo>
                        <a:pt x="94" y="37"/>
                        <a:pt x="94" y="37"/>
                        <a:pt x="94" y="37"/>
                      </a:cubicBezTo>
                      <a:cubicBezTo>
                        <a:pt x="94" y="37"/>
                        <a:pt x="94" y="37"/>
                        <a:pt x="94" y="37"/>
                      </a:cubicBezTo>
                      <a:cubicBezTo>
                        <a:pt x="95" y="37"/>
                        <a:pt x="95" y="37"/>
                        <a:pt x="95" y="37"/>
                      </a:cubicBezTo>
                      <a:cubicBezTo>
                        <a:pt x="95" y="37"/>
                        <a:pt x="95" y="37"/>
                        <a:pt x="95" y="37"/>
                      </a:cubicBezTo>
                      <a:cubicBezTo>
                        <a:pt x="95" y="37"/>
                        <a:pt x="95" y="37"/>
                        <a:pt x="95" y="37"/>
                      </a:cubicBezTo>
                      <a:cubicBezTo>
                        <a:pt x="95" y="37"/>
                        <a:pt x="95" y="37"/>
                        <a:pt x="95" y="37"/>
                      </a:cubicBezTo>
                      <a:cubicBezTo>
                        <a:pt x="95" y="37"/>
                        <a:pt x="95" y="37"/>
                        <a:pt x="95" y="37"/>
                      </a:cubicBezTo>
                      <a:cubicBezTo>
                        <a:pt x="96" y="37"/>
                        <a:pt x="96" y="37"/>
                        <a:pt x="96" y="37"/>
                      </a:cubicBezTo>
                      <a:cubicBezTo>
                        <a:pt x="96" y="37"/>
                        <a:pt x="96" y="37"/>
                        <a:pt x="96" y="37"/>
                      </a:cubicBezTo>
                      <a:cubicBezTo>
                        <a:pt x="97" y="37"/>
                        <a:pt x="97" y="37"/>
                        <a:pt x="97" y="37"/>
                      </a:cubicBezTo>
                      <a:cubicBezTo>
                        <a:pt x="97" y="37"/>
                        <a:pt x="97" y="37"/>
                        <a:pt x="97" y="37"/>
                      </a:cubicBezTo>
                      <a:cubicBezTo>
                        <a:pt x="97" y="37"/>
                        <a:pt x="97" y="37"/>
                        <a:pt x="97" y="37"/>
                      </a:cubicBezTo>
                      <a:cubicBezTo>
                        <a:pt x="98" y="37"/>
                        <a:pt x="98" y="37"/>
                        <a:pt x="98" y="37"/>
                      </a:cubicBezTo>
                      <a:cubicBezTo>
                        <a:pt x="98" y="37"/>
                        <a:pt x="98" y="37"/>
                        <a:pt x="98" y="37"/>
                      </a:cubicBezTo>
                      <a:cubicBezTo>
                        <a:pt x="98" y="36"/>
                        <a:pt x="98" y="36"/>
                        <a:pt x="98" y="36"/>
                      </a:cubicBezTo>
                      <a:cubicBezTo>
                        <a:pt x="98" y="35"/>
                        <a:pt x="98" y="35"/>
                        <a:pt x="98" y="35"/>
                      </a:cubicBezTo>
                      <a:cubicBezTo>
                        <a:pt x="98" y="35"/>
                        <a:pt x="98" y="35"/>
                        <a:pt x="98" y="35"/>
                      </a:cubicBezTo>
                      <a:cubicBezTo>
                        <a:pt x="98" y="35"/>
                        <a:pt x="98" y="35"/>
                        <a:pt x="98" y="35"/>
                      </a:cubicBezTo>
                      <a:cubicBezTo>
                        <a:pt x="97" y="35"/>
                        <a:pt x="97" y="35"/>
                        <a:pt x="97" y="35"/>
                      </a:cubicBezTo>
                      <a:cubicBezTo>
                        <a:pt x="97" y="35"/>
                        <a:pt x="97" y="35"/>
                        <a:pt x="97" y="34"/>
                      </a:cubicBezTo>
                      <a:cubicBezTo>
                        <a:pt x="97" y="34"/>
                        <a:pt x="97" y="34"/>
                        <a:pt x="97" y="34"/>
                      </a:cubicBezTo>
                      <a:cubicBezTo>
                        <a:pt x="96" y="34"/>
                        <a:pt x="96" y="34"/>
                        <a:pt x="96" y="34"/>
                      </a:cubicBezTo>
                      <a:cubicBezTo>
                        <a:pt x="95" y="34"/>
                        <a:pt x="95" y="34"/>
                        <a:pt x="95" y="34"/>
                      </a:cubicBezTo>
                      <a:cubicBezTo>
                        <a:pt x="95" y="34"/>
                        <a:pt x="95" y="34"/>
                        <a:pt x="95" y="34"/>
                      </a:cubicBezTo>
                      <a:cubicBezTo>
                        <a:pt x="95" y="34"/>
                        <a:pt x="95" y="34"/>
                        <a:pt x="95" y="34"/>
                      </a:cubicBezTo>
                      <a:cubicBezTo>
                        <a:pt x="95" y="34"/>
                        <a:pt x="95" y="34"/>
                        <a:pt x="95" y="34"/>
                      </a:cubicBezTo>
                      <a:cubicBezTo>
                        <a:pt x="95" y="34"/>
                        <a:pt x="95" y="34"/>
                        <a:pt x="95" y="34"/>
                      </a:cubicBezTo>
                      <a:cubicBezTo>
                        <a:pt x="95" y="34"/>
                        <a:pt x="95" y="34"/>
                        <a:pt x="95" y="34"/>
                      </a:cubicBezTo>
                      <a:cubicBezTo>
                        <a:pt x="95" y="35"/>
                        <a:pt x="95" y="35"/>
                        <a:pt x="95" y="35"/>
                      </a:cubicBezTo>
                      <a:cubicBezTo>
                        <a:pt x="95" y="35"/>
                        <a:pt x="95" y="35"/>
                        <a:pt x="95" y="35"/>
                      </a:cubicBezTo>
                      <a:cubicBezTo>
                        <a:pt x="95" y="35"/>
                        <a:pt x="95" y="35"/>
                        <a:pt x="95" y="35"/>
                      </a:cubicBezTo>
                      <a:cubicBezTo>
                        <a:pt x="95" y="35"/>
                        <a:pt x="95" y="35"/>
                        <a:pt x="95" y="35"/>
                      </a:cubicBezTo>
                      <a:cubicBezTo>
                        <a:pt x="95" y="36"/>
                        <a:pt x="95" y="36"/>
                        <a:pt x="95" y="36"/>
                      </a:cubicBezTo>
                      <a:cubicBezTo>
                        <a:pt x="94" y="36"/>
                        <a:pt x="94" y="36"/>
                        <a:pt x="94" y="36"/>
                      </a:cubicBezTo>
                      <a:cubicBezTo>
                        <a:pt x="94" y="36"/>
                        <a:pt x="94" y="36"/>
                        <a:pt x="94" y="36"/>
                      </a:cubicBezTo>
                      <a:cubicBezTo>
                        <a:pt x="94" y="36"/>
                        <a:pt x="94" y="36"/>
                        <a:pt x="94" y="36"/>
                      </a:cubicBezTo>
                      <a:cubicBezTo>
                        <a:pt x="94" y="36"/>
                        <a:pt x="94" y="36"/>
                        <a:pt x="94" y="36"/>
                      </a:cubicBezTo>
                      <a:cubicBezTo>
                        <a:pt x="94" y="36"/>
                        <a:pt x="94" y="36"/>
                        <a:pt x="94" y="36"/>
                      </a:cubicBezTo>
                      <a:cubicBezTo>
                        <a:pt x="93" y="36"/>
                        <a:pt x="93" y="36"/>
                        <a:pt x="93" y="36"/>
                      </a:cubicBezTo>
                      <a:cubicBezTo>
                        <a:pt x="93" y="36"/>
                        <a:pt x="93" y="36"/>
                        <a:pt x="93" y="36"/>
                      </a:cubicBezTo>
                      <a:cubicBezTo>
                        <a:pt x="93" y="36"/>
                        <a:pt x="93" y="36"/>
                        <a:pt x="93" y="36"/>
                      </a:cubicBezTo>
                      <a:cubicBezTo>
                        <a:pt x="93" y="36"/>
                        <a:pt x="93" y="36"/>
                        <a:pt x="93" y="36"/>
                      </a:cubicBezTo>
                      <a:cubicBezTo>
                        <a:pt x="93" y="37"/>
                        <a:pt x="93" y="37"/>
                        <a:pt x="93" y="37"/>
                      </a:cubicBezTo>
                      <a:close/>
                      <a:moveTo>
                        <a:pt x="86" y="37"/>
                      </a:moveTo>
                      <a:cubicBezTo>
                        <a:pt x="85" y="37"/>
                        <a:pt x="85" y="37"/>
                        <a:pt x="85" y="37"/>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lnTo>
                        <a:pt x="86" y="37"/>
                      </a:lnTo>
                      <a:close/>
                      <a:moveTo>
                        <a:pt x="52" y="31"/>
                      </a:moveTo>
                      <a:cubicBezTo>
                        <a:pt x="52" y="31"/>
                        <a:pt x="52" y="31"/>
                        <a:pt x="52" y="31"/>
                      </a:cubicBezTo>
                      <a:cubicBezTo>
                        <a:pt x="52" y="31"/>
                        <a:pt x="52" y="31"/>
                        <a:pt x="52" y="31"/>
                      </a:cubicBezTo>
                      <a:cubicBezTo>
                        <a:pt x="52" y="32"/>
                        <a:pt x="52" y="32"/>
                        <a:pt x="52"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4" y="32"/>
                        <a:pt x="54" y="32"/>
                        <a:pt x="54" y="32"/>
                      </a:cubicBezTo>
                      <a:cubicBezTo>
                        <a:pt x="54" y="32"/>
                        <a:pt x="54" y="32"/>
                        <a:pt x="54" y="32"/>
                      </a:cubicBezTo>
                      <a:cubicBezTo>
                        <a:pt x="54" y="32"/>
                        <a:pt x="54" y="32"/>
                        <a:pt x="54" y="32"/>
                      </a:cubicBezTo>
                      <a:cubicBezTo>
                        <a:pt x="53" y="32"/>
                        <a:pt x="53" y="32"/>
                        <a:pt x="53" y="32"/>
                      </a:cubicBezTo>
                      <a:cubicBezTo>
                        <a:pt x="53" y="32"/>
                        <a:pt x="53" y="32"/>
                        <a:pt x="53" y="32"/>
                      </a:cubicBezTo>
                      <a:cubicBezTo>
                        <a:pt x="53" y="32"/>
                        <a:pt x="53" y="32"/>
                        <a:pt x="53" y="32"/>
                      </a:cubicBezTo>
                      <a:cubicBezTo>
                        <a:pt x="53" y="31"/>
                        <a:pt x="53" y="31"/>
                        <a:pt x="53" y="31"/>
                      </a:cubicBezTo>
                      <a:cubicBezTo>
                        <a:pt x="53" y="31"/>
                        <a:pt x="53" y="31"/>
                        <a:pt x="53" y="31"/>
                      </a:cubicBezTo>
                      <a:cubicBezTo>
                        <a:pt x="53" y="31"/>
                        <a:pt x="53" y="31"/>
                        <a:pt x="53" y="31"/>
                      </a:cubicBezTo>
                      <a:cubicBezTo>
                        <a:pt x="53" y="30"/>
                        <a:pt x="53" y="30"/>
                        <a:pt x="53" y="30"/>
                      </a:cubicBezTo>
                      <a:cubicBezTo>
                        <a:pt x="53" y="30"/>
                        <a:pt x="53" y="30"/>
                        <a:pt x="53" y="30"/>
                      </a:cubicBezTo>
                      <a:cubicBezTo>
                        <a:pt x="53" y="30"/>
                        <a:pt x="53" y="30"/>
                        <a:pt x="53" y="30"/>
                      </a:cubicBezTo>
                      <a:cubicBezTo>
                        <a:pt x="52" y="30"/>
                        <a:pt x="52" y="30"/>
                        <a:pt x="52" y="30"/>
                      </a:cubicBezTo>
                      <a:cubicBezTo>
                        <a:pt x="52" y="30"/>
                        <a:pt x="52" y="30"/>
                        <a:pt x="52" y="30"/>
                      </a:cubicBezTo>
                      <a:cubicBezTo>
                        <a:pt x="52" y="31"/>
                        <a:pt x="52" y="31"/>
                        <a:pt x="52" y="31"/>
                      </a:cubicBezTo>
                      <a:cubicBezTo>
                        <a:pt x="52" y="31"/>
                        <a:pt x="52" y="31"/>
                        <a:pt x="52" y="31"/>
                      </a:cubicBezTo>
                      <a:close/>
                      <a:moveTo>
                        <a:pt x="88" y="32"/>
                      </a:moveTo>
                      <a:cubicBezTo>
                        <a:pt x="88" y="32"/>
                        <a:pt x="88" y="32"/>
                        <a:pt x="88" y="32"/>
                      </a:cubicBezTo>
                      <a:cubicBezTo>
                        <a:pt x="88" y="32"/>
                        <a:pt x="88" y="32"/>
                        <a:pt x="88" y="32"/>
                      </a:cubicBezTo>
                      <a:cubicBezTo>
                        <a:pt x="89" y="32"/>
                        <a:pt x="89" y="32"/>
                        <a:pt x="89" y="32"/>
                      </a:cubicBezTo>
                      <a:cubicBezTo>
                        <a:pt x="89" y="31"/>
                        <a:pt x="89" y="31"/>
                        <a:pt x="89" y="31"/>
                      </a:cubicBezTo>
                      <a:cubicBezTo>
                        <a:pt x="88" y="31"/>
                        <a:pt x="88" y="31"/>
                        <a:pt x="88" y="31"/>
                      </a:cubicBezTo>
                      <a:cubicBezTo>
                        <a:pt x="88" y="30"/>
                        <a:pt x="88" y="30"/>
                        <a:pt x="88" y="30"/>
                      </a:cubicBezTo>
                      <a:cubicBezTo>
                        <a:pt x="88" y="30"/>
                        <a:pt x="88" y="30"/>
                        <a:pt x="88" y="30"/>
                      </a:cubicBezTo>
                      <a:cubicBezTo>
                        <a:pt x="88" y="30"/>
                        <a:pt x="88" y="30"/>
                        <a:pt x="88" y="30"/>
                      </a:cubicBezTo>
                      <a:cubicBezTo>
                        <a:pt x="87" y="31"/>
                        <a:pt x="87" y="31"/>
                        <a:pt x="87" y="31"/>
                      </a:cubicBezTo>
                      <a:cubicBezTo>
                        <a:pt x="87" y="31"/>
                        <a:pt x="87" y="31"/>
                        <a:pt x="87" y="31"/>
                      </a:cubicBezTo>
                      <a:cubicBezTo>
                        <a:pt x="87" y="31"/>
                        <a:pt x="87" y="31"/>
                        <a:pt x="87" y="31"/>
                      </a:cubicBezTo>
                      <a:lnTo>
                        <a:pt x="88" y="32"/>
                      </a:lnTo>
                      <a:close/>
                      <a:moveTo>
                        <a:pt x="115" y="110"/>
                      </a:moveTo>
                      <a:cubicBezTo>
                        <a:pt x="114" y="110"/>
                        <a:pt x="114" y="110"/>
                        <a:pt x="114" y="110"/>
                      </a:cubicBezTo>
                      <a:cubicBezTo>
                        <a:pt x="114" y="111"/>
                        <a:pt x="114" y="111"/>
                        <a:pt x="114" y="111"/>
                      </a:cubicBezTo>
                      <a:cubicBezTo>
                        <a:pt x="114" y="112"/>
                        <a:pt x="114" y="112"/>
                        <a:pt x="114" y="112"/>
                      </a:cubicBezTo>
                      <a:cubicBezTo>
                        <a:pt x="115" y="112"/>
                        <a:pt x="115" y="112"/>
                        <a:pt x="115" y="112"/>
                      </a:cubicBezTo>
                      <a:cubicBezTo>
                        <a:pt x="115" y="112"/>
                        <a:pt x="115" y="112"/>
                        <a:pt x="115" y="112"/>
                      </a:cubicBezTo>
                      <a:cubicBezTo>
                        <a:pt x="115" y="111"/>
                        <a:pt x="115" y="111"/>
                        <a:pt x="115" y="111"/>
                      </a:cubicBezTo>
                      <a:lnTo>
                        <a:pt x="115" y="110"/>
                      </a:lnTo>
                      <a:close/>
                      <a:moveTo>
                        <a:pt x="64" y="60"/>
                      </a:moveTo>
                      <a:cubicBezTo>
                        <a:pt x="64" y="60"/>
                        <a:pt x="64" y="60"/>
                        <a:pt x="64" y="60"/>
                      </a:cubicBezTo>
                      <a:cubicBezTo>
                        <a:pt x="64" y="59"/>
                        <a:pt x="64" y="59"/>
                        <a:pt x="64" y="59"/>
                      </a:cubicBezTo>
                      <a:cubicBezTo>
                        <a:pt x="64" y="60"/>
                        <a:pt x="64" y="60"/>
                        <a:pt x="64" y="60"/>
                      </a:cubicBezTo>
                      <a:cubicBezTo>
                        <a:pt x="64" y="60"/>
                        <a:pt x="64" y="60"/>
                        <a:pt x="64" y="60"/>
                      </a:cubicBezTo>
                      <a:cubicBezTo>
                        <a:pt x="64" y="60"/>
                        <a:pt x="64" y="60"/>
                        <a:pt x="64" y="60"/>
                      </a:cubicBezTo>
                      <a:cubicBezTo>
                        <a:pt x="64" y="60"/>
                        <a:pt x="64" y="60"/>
                        <a:pt x="64" y="60"/>
                      </a:cubicBezTo>
                      <a:cubicBezTo>
                        <a:pt x="64" y="61"/>
                        <a:pt x="64" y="61"/>
                        <a:pt x="64" y="61"/>
                      </a:cubicBezTo>
                      <a:cubicBezTo>
                        <a:pt x="64" y="60"/>
                        <a:pt x="64" y="60"/>
                        <a:pt x="64" y="60"/>
                      </a:cubicBezTo>
                      <a:cubicBezTo>
                        <a:pt x="64" y="60"/>
                        <a:pt x="64" y="60"/>
                        <a:pt x="64" y="60"/>
                      </a:cubicBezTo>
                      <a:cubicBezTo>
                        <a:pt x="65" y="60"/>
                        <a:pt x="65" y="60"/>
                        <a:pt x="65" y="60"/>
                      </a:cubicBezTo>
                      <a:cubicBezTo>
                        <a:pt x="64" y="60"/>
                        <a:pt x="64" y="60"/>
                        <a:pt x="64" y="60"/>
                      </a:cubicBezTo>
                      <a:close/>
                      <a:moveTo>
                        <a:pt x="65" y="59"/>
                      </a:moveTo>
                      <a:cubicBezTo>
                        <a:pt x="66" y="59"/>
                        <a:pt x="66" y="59"/>
                        <a:pt x="66" y="59"/>
                      </a:cubicBezTo>
                      <a:cubicBezTo>
                        <a:pt x="66" y="58"/>
                        <a:pt x="66" y="58"/>
                        <a:pt x="66" y="58"/>
                      </a:cubicBezTo>
                      <a:cubicBezTo>
                        <a:pt x="66" y="58"/>
                        <a:pt x="66" y="58"/>
                        <a:pt x="66" y="58"/>
                      </a:cubicBezTo>
                      <a:cubicBezTo>
                        <a:pt x="66" y="58"/>
                        <a:pt x="66" y="58"/>
                        <a:pt x="66" y="58"/>
                      </a:cubicBezTo>
                      <a:cubicBezTo>
                        <a:pt x="66" y="58"/>
                        <a:pt x="66" y="58"/>
                        <a:pt x="66" y="58"/>
                      </a:cubicBezTo>
                      <a:cubicBezTo>
                        <a:pt x="66" y="57"/>
                        <a:pt x="66" y="57"/>
                        <a:pt x="66" y="57"/>
                      </a:cubicBezTo>
                      <a:cubicBezTo>
                        <a:pt x="65" y="57"/>
                        <a:pt x="65" y="57"/>
                        <a:pt x="65" y="57"/>
                      </a:cubicBezTo>
                      <a:cubicBezTo>
                        <a:pt x="65" y="57"/>
                        <a:pt x="65" y="57"/>
                        <a:pt x="65" y="57"/>
                      </a:cubicBezTo>
                      <a:cubicBezTo>
                        <a:pt x="65" y="57"/>
                        <a:pt x="65" y="57"/>
                        <a:pt x="65" y="57"/>
                      </a:cubicBezTo>
                      <a:cubicBezTo>
                        <a:pt x="65" y="57"/>
                        <a:pt x="65" y="57"/>
                        <a:pt x="65" y="57"/>
                      </a:cubicBezTo>
                      <a:cubicBezTo>
                        <a:pt x="65" y="57"/>
                        <a:pt x="65" y="57"/>
                        <a:pt x="65" y="57"/>
                      </a:cubicBezTo>
                      <a:cubicBezTo>
                        <a:pt x="64" y="58"/>
                        <a:pt x="64" y="58"/>
                        <a:pt x="64" y="58"/>
                      </a:cubicBezTo>
                      <a:cubicBezTo>
                        <a:pt x="65" y="59"/>
                        <a:pt x="65" y="59"/>
                        <a:pt x="65" y="59"/>
                      </a:cubicBezTo>
                      <a:close/>
                      <a:moveTo>
                        <a:pt x="123" y="94"/>
                      </a:moveTo>
                      <a:cubicBezTo>
                        <a:pt x="123" y="93"/>
                        <a:pt x="123" y="93"/>
                        <a:pt x="123" y="93"/>
                      </a:cubicBezTo>
                      <a:cubicBezTo>
                        <a:pt x="123" y="92"/>
                        <a:pt x="123" y="92"/>
                        <a:pt x="123" y="92"/>
                      </a:cubicBezTo>
                      <a:cubicBezTo>
                        <a:pt x="123" y="92"/>
                        <a:pt x="123" y="92"/>
                        <a:pt x="123" y="92"/>
                      </a:cubicBezTo>
                      <a:cubicBezTo>
                        <a:pt x="123" y="92"/>
                        <a:pt x="123" y="92"/>
                        <a:pt x="123" y="92"/>
                      </a:cubicBezTo>
                      <a:cubicBezTo>
                        <a:pt x="122" y="92"/>
                        <a:pt x="122" y="92"/>
                        <a:pt x="122" y="92"/>
                      </a:cubicBezTo>
                      <a:cubicBezTo>
                        <a:pt x="122" y="92"/>
                        <a:pt x="122" y="92"/>
                        <a:pt x="122" y="92"/>
                      </a:cubicBezTo>
                      <a:cubicBezTo>
                        <a:pt x="122" y="91"/>
                        <a:pt x="122" y="91"/>
                        <a:pt x="122" y="91"/>
                      </a:cubicBezTo>
                      <a:cubicBezTo>
                        <a:pt x="122" y="91"/>
                        <a:pt x="122" y="91"/>
                        <a:pt x="122" y="91"/>
                      </a:cubicBezTo>
                      <a:cubicBezTo>
                        <a:pt x="121" y="91"/>
                        <a:pt x="121" y="91"/>
                        <a:pt x="121" y="91"/>
                      </a:cubicBezTo>
                      <a:cubicBezTo>
                        <a:pt x="120" y="87"/>
                        <a:pt x="120" y="87"/>
                        <a:pt x="120" y="87"/>
                      </a:cubicBezTo>
                      <a:cubicBezTo>
                        <a:pt x="119" y="84"/>
                        <a:pt x="119" y="84"/>
                        <a:pt x="119" y="84"/>
                      </a:cubicBezTo>
                      <a:cubicBezTo>
                        <a:pt x="119" y="83"/>
                        <a:pt x="119" y="83"/>
                        <a:pt x="119" y="83"/>
                      </a:cubicBezTo>
                      <a:cubicBezTo>
                        <a:pt x="117" y="77"/>
                        <a:pt x="117" y="77"/>
                        <a:pt x="117" y="77"/>
                      </a:cubicBezTo>
                      <a:cubicBezTo>
                        <a:pt x="116" y="76"/>
                        <a:pt x="116" y="76"/>
                        <a:pt x="116" y="76"/>
                      </a:cubicBezTo>
                      <a:cubicBezTo>
                        <a:pt x="116" y="76"/>
                        <a:pt x="116" y="76"/>
                        <a:pt x="116" y="76"/>
                      </a:cubicBezTo>
                      <a:cubicBezTo>
                        <a:pt x="116" y="75"/>
                        <a:pt x="116" y="75"/>
                        <a:pt x="116" y="75"/>
                      </a:cubicBezTo>
                      <a:cubicBezTo>
                        <a:pt x="116" y="75"/>
                        <a:pt x="116" y="75"/>
                        <a:pt x="116" y="75"/>
                      </a:cubicBezTo>
                      <a:cubicBezTo>
                        <a:pt x="115" y="74"/>
                        <a:pt x="115" y="74"/>
                        <a:pt x="115" y="74"/>
                      </a:cubicBezTo>
                      <a:cubicBezTo>
                        <a:pt x="114" y="74"/>
                        <a:pt x="114" y="74"/>
                        <a:pt x="114" y="74"/>
                      </a:cubicBezTo>
                      <a:cubicBezTo>
                        <a:pt x="114" y="73"/>
                        <a:pt x="114" y="73"/>
                        <a:pt x="114" y="73"/>
                      </a:cubicBezTo>
                      <a:cubicBezTo>
                        <a:pt x="112" y="73"/>
                        <a:pt x="112" y="73"/>
                        <a:pt x="112" y="73"/>
                      </a:cubicBezTo>
                      <a:cubicBezTo>
                        <a:pt x="112" y="73"/>
                        <a:pt x="112" y="73"/>
                        <a:pt x="112" y="73"/>
                      </a:cubicBezTo>
                      <a:cubicBezTo>
                        <a:pt x="111" y="73"/>
                        <a:pt x="111" y="73"/>
                        <a:pt x="111" y="73"/>
                      </a:cubicBezTo>
                      <a:cubicBezTo>
                        <a:pt x="111" y="73"/>
                        <a:pt x="111" y="73"/>
                        <a:pt x="111" y="73"/>
                      </a:cubicBezTo>
                      <a:cubicBezTo>
                        <a:pt x="110" y="73"/>
                        <a:pt x="110" y="73"/>
                        <a:pt x="110" y="73"/>
                      </a:cubicBezTo>
                      <a:cubicBezTo>
                        <a:pt x="110" y="74"/>
                        <a:pt x="110" y="74"/>
                        <a:pt x="110" y="74"/>
                      </a:cubicBezTo>
                      <a:cubicBezTo>
                        <a:pt x="110" y="74"/>
                        <a:pt x="110" y="74"/>
                        <a:pt x="110" y="74"/>
                      </a:cubicBezTo>
                      <a:cubicBezTo>
                        <a:pt x="109" y="74"/>
                        <a:pt x="109" y="74"/>
                        <a:pt x="109" y="74"/>
                      </a:cubicBezTo>
                      <a:cubicBezTo>
                        <a:pt x="109" y="74"/>
                        <a:pt x="109" y="74"/>
                        <a:pt x="109" y="74"/>
                      </a:cubicBezTo>
                      <a:cubicBezTo>
                        <a:pt x="109" y="75"/>
                        <a:pt x="109" y="75"/>
                        <a:pt x="109" y="75"/>
                      </a:cubicBezTo>
                      <a:cubicBezTo>
                        <a:pt x="109" y="75"/>
                        <a:pt x="109" y="75"/>
                        <a:pt x="109" y="75"/>
                      </a:cubicBezTo>
                      <a:cubicBezTo>
                        <a:pt x="108" y="75"/>
                        <a:pt x="108" y="75"/>
                        <a:pt x="108" y="75"/>
                      </a:cubicBezTo>
                      <a:cubicBezTo>
                        <a:pt x="108" y="75"/>
                        <a:pt x="108" y="75"/>
                        <a:pt x="108" y="75"/>
                      </a:cubicBezTo>
                      <a:cubicBezTo>
                        <a:pt x="107" y="75"/>
                        <a:pt x="107" y="75"/>
                        <a:pt x="107" y="75"/>
                      </a:cubicBezTo>
                      <a:cubicBezTo>
                        <a:pt x="107" y="75"/>
                        <a:pt x="107" y="75"/>
                        <a:pt x="107" y="75"/>
                      </a:cubicBezTo>
                      <a:cubicBezTo>
                        <a:pt x="107" y="76"/>
                        <a:pt x="107" y="76"/>
                        <a:pt x="107" y="76"/>
                      </a:cubicBezTo>
                      <a:cubicBezTo>
                        <a:pt x="107" y="76"/>
                        <a:pt x="107" y="76"/>
                        <a:pt x="107" y="76"/>
                      </a:cubicBezTo>
                      <a:cubicBezTo>
                        <a:pt x="107" y="76"/>
                        <a:pt x="107" y="76"/>
                        <a:pt x="107" y="76"/>
                      </a:cubicBezTo>
                      <a:cubicBezTo>
                        <a:pt x="106" y="77"/>
                        <a:pt x="106" y="77"/>
                        <a:pt x="106" y="77"/>
                      </a:cubicBezTo>
                      <a:cubicBezTo>
                        <a:pt x="106" y="77"/>
                        <a:pt x="106" y="77"/>
                        <a:pt x="106" y="77"/>
                      </a:cubicBezTo>
                      <a:cubicBezTo>
                        <a:pt x="106" y="77"/>
                        <a:pt x="106" y="77"/>
                        <a:pt x="106" y="77"/>
                      </a:cubicBezTo>
                      <a:cubicBezTo>
                        <a:pt x="106" y="77"/>
                        <a:pt x="106" y="77"/>
                        <a:pt x="106" y="77"/>
                      </a:cubicBezTo>
                      <a:cubicBezTo>
                        <a:pt x="107" y="77"/>
                        <a:pt x="107" y="77"/>
                        <a:pt x="107" y="77"/>
                      </a:cubicBezTo>
                      <a:cubicBezTo>
                        <a:pt x="106" y="78"/>
                        <a:pt x="106" y="78"/>
                        <a:pt x="106" y="78"/>
                      </a:cubicBezTo>
                      <a:cubicBezTo>
                        <a:pt x="106" y="78"/>
                        <a:pt x="106" y="78"/>
                        <a:pt x="106" y="78"/>
                      </a:cubicBezTo>
                      <a:cubicBezTo>
                        <a:pt x="106" y="78"/>
                        <a:pt x="106" y="78"/>
                        <a:pt x="106" y="78"/>
                      </a:cubicBezTo>
                      <a:cubicBezTo>
                        <a:pt x="106" y="79"/>
                        <a:pt x="106" y="79"/>
                        <a:pt x="106" y="79"/>
                      </a:cubicBezTo>
                      <a:cubicBezTo>
                        <a:pt x="105" y="80"/>
                        <a:pt x="105" y="80"/>
                        <a:pt x="105" y="80"/>
                      </a:cubicBezTo>
                      <a:cubicBezTo>
                        <a:pt x="105" y="81"/>
                        <a:pt x="105" y="81"/>
                        <a:pt x="105" y="81"/>
                      </a:cubicBezTo>
                      <a:cubicBezTo>
                        <a:pt x="105" y="81"/>
                        <a:pt x="105" y="81"/>
                        <a:pt x="105" y="81"/>
                      </a:cubicBezTo>
                      <a:cubicBezTo>
                        <a:pt x="105" y="81"/>
                        <a:pt x="105" y="81"/>
                        <a:pt x="105" y="81"/>
                      </a:cubicBezTo>
                      <a:cubicBezTo>
                        <a:pt x="105" y="81"/>
                        <a:pt x="105" y="81"/>
                        <a:pt x="105" y="81"/>
                      </a:cubicBezTo>
                      <a:cubicBezTo>
                        <a:pt x="105" y="81"/>
                        <a:pt x="105" y="81"/>
                        <a:pt x="105" y="81"/>
                      </a:cubicBezTo>
                      <a:cubicBezTo>
                        <a:pt x="104" y="81"/>
                        <a:pt x="104" y="81"/>
                        <a:pt x="104" y="81"/>
                      </a:cubicBezTo>
                      <a:cubicBezTo>
                        <a:pt x="104" y="81"/>
                        <a:pt x="104" y="81"/>
                        <a:pt x="104" y="81"/>
                      </a:cubicBezTo>
                      <a:cubicBezTo>
                        <a:pt x="104" y="82"/>
                        <a:pt x="104" y="82"/>
                        <a:pt x="104" y="82"/>
                      </a:cubicBezTo>
                      <a:cubicBezTo>
                        <a:pt x="103" y="83"/>
                        <a:pt x="103" y="83"/>
                        <a:pt x="103" y="83"/>
                      </a:cubicBezTo>
                      <a:cubicBezTo>
                        <a:pt x="103" y="83"/>
                        <a:pt x="103" y="83"/>
                        <a:pt x="103" y="83"/>
                      </a:cubicBezTo>
                      <a:cubicBezTo>
                        <a:pt x="102" y="83"/>
                        <a:pt x="102" y="83"/>
                        <a:pt x="102" y="83"/>
                      </a:cubicBezTo>
                      <a:cubicBezTo>
                        <a:pt x="101" y="83"/>
                        <a:pt x="101" y="83"/>
                        <a:pt x="101" y="83"/>
                      </a:cubicBezTo>
                      <a:cubicBezTo>
                        <a:pt x="101" y="83"/>
                        <a:pt x="101" y="83"/>
                        <a:pt x="101" y="83"/>
                      </a:cubicBezTo>
                      <a:cubicBezTo>
                        <a:pt x="100" y="83"/>
                        <a:pt x="100" y="83"/>
                        <a:pt x="100" y="83"/>
                      </a:cubicBezTo>
                      <a:cubicBezTo>
                        <a:pt x="99" y="83"/>
                        <a:pt x="99" y="83"/>
                        <a:pt x="99" y="83"/>
                      </a:cubicBezTo>
                      <a:cubicBezTo>
                        <a:pt x="99" y="82"/>
                        <a:pt x="99" y="82"/>
                        <a:pt x="99" y="82"/>
                      </a:cubicBezTo>
                      <a:cubicBezTo>
                        <a:pt x="99" y="82"/>
                        <a:pt x="99" y="82"/>
                        <a:pt x="99" y="82"/>
                      </a:cubicBezTo>
                      <a:cubicBezTo>
                        <a:pt x="98" y="82"/>
                        <a:pt x="98" y="82"/>
                        <a:pt x="98" y="82"/>
                      </a:cubicBezTo>
                      <a:cubicBezTo>
                        <a:pt x="98" y="81"/>
                        <a:pt x="98" y="81"/>
                        <a:pt x="98" y="81"/>
                      </a:cubicBezTo>
                      <a:cubicBezTo>
                        <a:pt x="98" y="81"/>
                        <a:pt x="98" y="81"/>
                        <a:pt x="98" y="81"/>
                      </a:cubicBezTo>
                      <a:cubicBezTo>
                        <a:pt x="98" y="80"/>
                        <a:pt x="98" y="80"/>
                        <a:pt x="98" y="80"/>
                      </a:cubicBezTo>
                      <a:cubicBezTo>
                        <a:pt x="98" y="80"/>
                        <a:pt x="98" y="80"/>
                        <a:pt x="98" y="80"/>
                      </a:cubicBezTo>
                      <a:cubicBezTo>
                        <a:pt x="98" y="79"/>
                        <a:pt x="98" y="79"/>
                        <a:pt x="98" y="79"/>
                      </a:cubicBezTo>
                      <a:cubicBezTo>
                        <a:pt x="98" y="79"/>
                        <a:pt x="98" y="79"/>
                        <a:pt x="98" y="79"/>
                      </a:cubicBezTo>
                      <a:cubicBezTo>
                        <a:pt x="99" y="79"/>
                        <a:pt x="99" y="79"/>
                        <a:pt x="99" y="79"/>
                      </a:cubicBezTo>
                      <a:cubicBezTo>
                        <a:pt x="99" y="79"/>
                        <a:pt x="99" y="79"/>
                        <a:pt x="99" y="79"/>
                      </a:cubicBezTo>
                      <a:cubicBezTo>
                        <a:pt x="98" y="79"/>
                        <a:pt x="98" y="79"/>
                        <a:pt x="98" y="79"/>
                      </a:cubicBezTo>
                      <a:cubicBezTo>
                        <a:pt x="99" y="77"/>
                        <a:pt x="99" y="77"/>
                        <a:pt x="99" y="77"/>
                      </a:cubicBezTo>
                      <a:cubicBezTo>
                        <a:pt x="99" y="76"/>
                        <a:pt x="99" y="76"/>
                        <a:pt x="99" y="76"/>
                      </a:cubicBezTo>
                      <a:cubicBezTo>
                        <a:pt x="99" y="76"/>
                        <a:pt x="99" y="76"/>
                        <a:pt x="99" y="76"/>
                      </a:cubicBezTo>
                      <a:cubicBezTo>
                        <a:pt x="100" y="76"/>
                        <a:pt x="100" y="76"/>
                        <a:pt x="100" y="76"/>
                      </a:cubicBezTo>
                      <a:cubicBezTo>
                        <a:pt x="100" y="76"/>
                        <a:pt x="100" y="76"/>
                        <a:pt x="100" y="76"/>
                      </a:cubicBezTo>
                      <a:cubicBezTo>
                        <a:pt x="100" y="76"/>
                        <a:pt x="100" y="76"/>
                        <a:pt x="100" y="76"/>
                      </a:cubicBezTo>
                      <a:cubicBezTo>
                        <a:pt x="100" y="76"/>
                        <a:pt x="100" y="76"/>
                        <a:pt x="100" y="76"/>
                      </a:cubicBezTo>
                      <a:cubicBezTo>
                        <a:pt x="100" y="76"/>
                        <a:pt x="100" y="76"/>
                        <a:pt x="100" y="76"/>
                      </a:cubicBezTo>
                      <a:cubicBezTo>
                        <a:pt x="101" y="76"/>
                        <a:pt x="101" y="76"/>
                        <a:pt x="101" y="76"/>
                      </a:cubicBezTo>
                      <a:cubicBezTo>
                        <a:pt x="101" y="76"/>
                        <a:pt x="101" y="76"/>
                        <a:pt x="101" y="76"/>
                      </a:cubicBezTo>
                      <a:cubicBezTo>
                        <a:pt x="101" y="76"/>
                        <a:pt x="101" y="76"/>
                        <a:pt x="101" y="76"/>
                      </a:cubicBezTo>
                      <a:cubicBezTo>
                        <a:pt x="101" y="76"/>
                        <a:pt x="101" y="76"/>
                        <a:pt x="101" y="76"/>
                      </a:cubicBezTo>
                      <a:cubicBezTo>
                        <a:pt x="101" y="76"/>
                        <a:pt x="101" y="76"/>
                        <a:pt x="101" y="76"/>
                      </a:cubicBezTo>
                      <a:cubicBezTo>
                        <a:pt x="101" y="75"/>
                        <a:pt x="101" y="75"/>
                        <a:pt x="101" y="75"/>
                      </a:cubicBezTo>
                      <a:cubicBezTo>
                        <a:pt x="101" y="75"/>
                        <a:pt x="101" y="75"/>
                        <a:pt x="101" y="75"/>
                      </a:cubicBezTo>
                      <a:cubicBezTo>
                        <a:pt x="102" y="75"/>
                        <a:pt x="102" y="75"/>
                        <a:pt x="102" y="75"/>
                      </a:cubicBezTo>
                      <a:cubicBezTo>
                        <a:pt x="102" y="74"/>
                        <a:pt x="102" y="74"/>
                        <a:pt x="102" y="74"/>
                      </a:cubicBezTo>
                      <a:cubicBezTo>
                        <a:pt x="102" y="74"/>
                        <a:pt x="102" y="74"/>
                        <a:pt x="102" y="74"/>
                      </a:cubicBezTo>
                      <a:cubicBezTo>
                        <a:pt x="102" y="74"/>
                        <a:pt x="102" y="74"/>
                        <a:pt x="102" y="74"/>
                      </a:cubicBezTo>
                      <a:cubicBezTo>
                        <a:pt x="102" y="74"/>
                        <a:pt x="102" y="74"/>
                        <a:pt x="102" y="74"/>
                      </a:cubicBezTo>
                      <a:cubicBezTo>
                        <a:pt x="102" y="74"/>
                        <a:pt x="102" y="74"/>
                        <a:pt x="102" y="74"/>
                      </a:cubicBezTo>
                      <a:cubicBezTo>
                        <a:pt x="103" y="74"/>
                        <a:pt x="103" y="74"/>
                        <a:pt x="103" y="74"/>
                      </a:cubicBezTo>
                      <a:cubicBezTo>
                        <a:pt x="103" y="73"/>
                        <a:pt x="103" y="73"/>
                        <a:pt x="103" y="73"/>
                      </a:cubicBezTo>
                      <a:cubicBezTo>
                        <a:pt x="103" y="73"/>
                        <a:pt x="103" y="73"/>
                        <a:pt x="103" y="73"/>
                      </a:cubicBezTo>
                      <a:cubicBezTo>
                        <a:pt x="103" y="72"/>
                        <a:pt x="103" y="72"/>
                        <a:pt x="103" y="72"/>
                      </a:cubicBezTo>
                      <a:cubicBezTo>
                        <a:pt x="103" y="71"/>
                        <a:pt x="103" y="71"/>
                        <a:pt x="103" y="71"/>
                      </a:cubicBezTo>
                      <a:cubicBezTo>
                        <a:pt x="103" y="70"/>
                        <a:pt x="103" y="70"/>
                        <a:pt x="103" y="70"/>
                      </a:cubicBezTo>
                      <a:cubicBezTo>
                        <a:pt x="103" y="70"/>
                        <a:pt x="103" y="70"/>
                        <a:pt x="103" y="70"/>
                      </a:cubicBezTo>
                      <a:cubicBezTo>
                        <a:pt x="103" y="70"/>
                        <a:pt x="103" y="70"/>
                        <a:pt x="103" y="70"/>
                      </a:cubicBezTo>
                      <a:cubicBezTo>
                        <a:pt x="104" y="70"/>
                        <a:pt x="104" y="70"/>
                        <a:pt x="104" y="70"/>
                      </a:cubicBezTo>
                      <a:cubicBezTo>
                        <a:pt x="104" y="70"/>
                        <a:pt x="104" y="70"/>
                        <a:pt x="104" y="70"/>
                      </a:cubicBezTo>
                      <a:cubicBezTo>
                        <a:pt x="104" y="70"/>
                        <a:pt x="104" y="70"/>
                        <a:pt x="104" y="70"/>
                      </a:cubicBezTo>
                      <a:cubicBezTo>
                        <a:pt x="104" y="70"/>
                        <a:pt x="104" y="70"/>
                        <a:pt x="104" y="70"/>
                      </a:cubicBezTo>
                      <a:cubicBezTo>
                        <a:pt x="104" y="70"/>
                        <a:pt x="104" y="70"/>
                        <a:pt x="104" y="70"/>
                      </a:cubicBezTo>
                      <a:cubicBezTo>
                        <a:pt x="104" y="69"/>
                        <a:pt x="104" y="69"/>
                        <a:pt x="104" y="69"/>
                      </a:cubicBezTo>
                      <a:cubicBezTo>
                        <a:pt x="104" y="69"/>
                        <a:pt x="104" y="69"/>
                        <a:pt x="104" y="69"/>
                      </a:cubicBezTo>
                      <a:cubicBezTo>
                        <a:pt x="105" y="69"/>
                        <a:pt x="105" y="69"/>
                        <a:pt x="105" y="69"/>
                      </a:cubicBezTo>
                      <a:cubicBezTo>
                        <a:pt x="105" y="69"/>
                        <a:pt x="105" y="69"/>
                        <a:pt x="105" y="69"/>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7"/>
                        <a:pt x="105" y="67"/>
                        <a:pt x="105" y="67"/>
                      </a:cubicBezTo>
                      <a:cubicBezTo>
                        <a:pt x="105" y="63"/>
                        <a:pt x="105" y="63"/>
                        <a:pt x="105" y="63"/>
                      </a:cubicBezTo>
                      <a:cubicBezTo>
                        <a:pt x="105" y="62"/>
                        <a:pt x="105" y="62"/>
                        <a:pt x="105" y="62"/>
                      </a:cubicBezTo>
                      <a:cubicBezTo>
                        <a:pt x="105" y="61"/>
                        <a:pt x="105" y="61"/>
                        <a:pt x="105" y="61"/>
                      </a:cubicBezTo>
                      <a:cubicBezTo>
                        <a:pt x="105" y="61"/>
                        <a:pt x="105" y="61"/>
                        <a:pt x="105" y="61"/>
                      </a:cubicBezTo>
                      <a:cubicBezTo>
                        <a:pt x="105" y="61"/>
                        <a:pt x="105" y="61"/>
                        <a:pt x="105" y="61"/>
                      </a:cubicBezTo>
                      <a:cubicBezTo>
                        <a:pt x="105" y="60"/>
                        <a:pt x="105" y="60"/>
                        <a:pt x="105" y="60"/>
                      </a:cubicBezTo>
                      <a:cubicBezTo>
                        <a:pt x="104" y="59"/>
                        <a:pt x="104" y="59"/>
                        <a:pt x="104" y="59"/>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7"/>
                        <a:pt x="104" y="57"/>
                        <a:pt x="104" y="57"/>
                      </a:cubicBezTo>
                      <a:cubicBezTo>
                        <a:pt x="104" y="57"/>
                        <a:pt x="104" y="57"/>
                        <a:pt x="104" y="57"/>
                      </a:cubicBezTo>
                      <a:cubicBezTo>
                        <a:pt x="104" y="57"/>
                        <a:pt x="104" y="57"/>
                        <a:pt x="104" y="57"/>
                      </a:cubicBezTo>
                      <a:cubicBezTo>
                        <a:pt x="103" y="57"/>
                        <a:pt x="103" y="57"/>
                        <a:pt x="103" y="57"/>
                      </a:cubicBezTo>
                      <a:cubicBezTo>
                        <a:pt x="103" y="57"/>
                        <a:pt x="103" y="57"/>
                        <a:pt x="103" y="57"/>
                      </a:cubicBezTo>
                      <a:cubicBezTo>
                        <a:pt x="103" y="57"/>
                        <a:pt x="103" y="57"/>
                        <a:pt x="103" y="57"/>
                      </a:cubicBezTo>
                      <a:cubicBezTo>
                        <a:pt x="102" y="57"/>
                        <a:pt x="102" y="57"/>
                        <a:pt x="102" y="57"/>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4"/>
                        <a:pt x="102" y="54"/>
                        <a:pt x="102" y="54"/>
                      </a:cubicBezTo>
                      <a:cubicBezTo>
                        <a:pt x="102" y="54"/>
                        <a:pt x="102" y="54"/>
                        <a:pt x="102" y="54"/>
                      </a:cubicBezTo>
                      <a:cubicBezTo>
                        <a:pt x="102" y="54"/>
                        <a:pt x="102" y="54"/>
                        <a:pt x="102" y="54"/>
                      </a:cubicBezTo>
                      <a:cubicBezTo>
                        <a:pt x="102" y="54"/>
                        <a:pt x="102" y="54"/>
                        <a:pt x="102"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4" y="54"/>
                        <a:pt x="104" y="54"/>
                        <a:pt x="104" y="54"/>
                      </a:cubicBezTo>
                      <a:cubicBezTo>
                        <a:pt x="104" y="54"/>
                        <a:pt x="104" y="54"/>
                        <a:pt x="104" y="54"/>
                      </a:cubicBezTo>
                      <a:cubicBezTo>
                        <a:pt x="104" y="54"/>
                        <a:pt x="104" y="54"/>
                        <a:pt x="104" y="54"/>
                      </a:cubicBezTo>
                      <a:cubicBezTo>
                        <a:pt x="103" y="54"/>
                        <a:pt x="103" y="54"/>
                        <a:pt x="103" y="54"/>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2" y="52"/>
                        <a:pt x="102" y="52"/>
                        <a:pt x="102" y="52"/>
                      </a:cubicBezTo>
                      <a:cubicBezTo>
                        <a:pt x="102" y="52"/>
                        <a:pt x="102" y="52"/>
                        <a:pt x="102" y="52"/>
                      </a:cubicBezTo>
                      <a:cubicBezTo>
                        <a:pt x="102" y="51"/>
                        <a:pt x="102" y="51"/>
                        <a:pt x="102" y="51"/>
                      </a:cubicBezTo>
                      <a:cubicBezTo>
                        <a:pt x="102" y="51"/>
                        <a:pt x="102" y="51"/>
                        <a:pt x="102" y="51"/>
                      </a:cubicBezTo>
                      <a:cubicBezTo>
                        <a:pt x="102" y="50"/>
                        <a:pt x="102" y="50"/>
                        <a:pt x="102" y="50"/>
                      </a:cubicBezTo>
                      <a:cubicBezTo>
                        <a:pt x="101" y="50"/>
                        <a:pt x="101" y="50"/>
                        <a:pt x="101" y="50"/>
                      </a:cubicBezTo>
                      <a:cubicBezTo>
                        <a:pt x="102" y="50"/>
                        <a:pt x="102" y="50"/>
                        <a:pt x="102" y="50"/>
                      </a:cubicBezTo>
                      <a:cubicBezTo>
                        <a:pt x="102" y="50"/>
                        <a:pt x="102" y="50"/>
                        <a:pt x="102" y="50"/>
                      </a:cubicBezTo>
                      <a:cubicBezTo>
                        <a:pt x="101" y="49"/>
                        <a:pt x="101" y="49"/>
                        <a:pt x="101" y="49"/>
                      </a:cubicBezTo>
                      <a:cubicBezTo>
                        <a:pt x="100" y="49"/>
                        <a:pt x="100" y="49"/>
                        <a:pt x="100" y="49"/>
                      </a:cubicBezTo>
                      <a:cubicBezTo>
                        <a:pt x="100" y="48"/>
                        <a:pt x="100" y="48"/>
                        <a:pt x="100" y="48"/>
                      </a:cubicBezTo>
                      <a:cubicBezTo>
                        <a:pt x="99" y="48"/>
                        <a:pt x="99" y="48"/>
                        <a:pt x="99" y="48"/>
                      </a:cubicBezTo>
                      <a:cubicBezTo>
                        <a:pt x="99" y="48"/>
                        <a:pt x="99" y="48"/>
                        <a:pt x="99" y="48"/>
                      </a:cubicBezTo>
                      <a:cubicBezTo>
                        <a:pt x="98" y="48"/>
                        <a:pt x="98" y="48"/>
                        <a:pt x="98" y="48"/>
                      </a:cubicBezTo>
                      <a:cubicBezTo>
                        <a:pt x="98" y="48"/>
                        <a:pt x="98" y="48"/>
                        <a:pt x="98" y="48"/>
                      </a:cubicBezTo>
                      <a:cubicBezTo>
                        <a:pt x="98" y="48"/>
                        <a:pt x="98" y="48"/>
                        <a:pt x="98" y="48"/>
                      </a:cubicBezTo>
                      <a:cubicBezTo>
                        <a:pt x="97" y="48"/>
                        <a:pt x="97" y="48"/>
                        <a:pt x="97" y="48"/>
                      </a:cubicBezTo>
                      <a:cubicBezTo>
                        <a:pt x="97" y="48"/>
                        <a:pt x="97" y="48"/>
                        <a:pt x="97" y="48"/>
                      </a:cubicBezTo>
                      <a:cubicBezTo>
                        <a:pt x="97" y="48"/>
                        <a:pt x="97" y="48"/>
                        <a:pt x="97" y="48"/>
                      </a:cubicBezTo>
                      <a:cubicBezTo>
                        <a:pt x="96" y="48"/>
                        <a:pt x="96" y="48"/>
                        <a:pt x="96" y="48"/>
                      </a:cubicBezTo>
                      <a:cubicBezTo>
                        <a:pt x="96" y="48"/>
                        <a:pt x="96" y="48"/>
                        <a:pt x="96" y="48"/>
                      </a:cubicBezTo>
                      <a:cubicBezTo>
                        <a:pt x="96" y="48"/>
                        <a:pt x="96" y="48"/>
                        <a:pt x="96" y="48"/>
                      </a:cubicBezTo>
                      <a:cubicBezTo>
                        <a:pt x="95" y="48"/>
                        <a:pt x="95" y="48"/>
                        <a:pt x="95" y="48"/>
                      </a:cubicBezTo>
                      <a:cubicBezTo>
                        <a:pt x="95" y="47"/>
                        <a:pt x="95" y="47"/>
                        <a:pt x="95" y="47"/>
                      </a:cubicBezTo>
                      <a:cubicBezTo>
                        <a:pt x="95" y="47"/>
                        <a:pt x="95" y="47"/>
                        <a:pt x="95" y="47"/>
                      </a:cubicBezTo>
                      <a:cubicBezTo>
                        <a:pt x="94" y="47"/>
                        <a:pt x="94" y="47"/>
                        <a:pt x="94" y="47"/>
                      </a:cubicBezTo>
                      <a:cubicBezTo>
                        <a:pt x="93" y="46"/>
                        <a:pt x="93" y="46"/>
                        <a:pt x="93" y="46"/>
                      </a:cubicBezTo>
                      <a:cubicBezTo>
                        <a:pt x="91" y="47"/>
                        <a:pt x="91" y="47"/>
                        <a:pt x="91" y="47"/>
                      </a:cubicBezTo>
                      <a:cubicBezTo>
                        <a:pt x="91" y="47"/>
                        <a:pt x="91" y="47"/>
                        <a:pt x="91" y="47"/>
                      </a:cubicBezTo>
                      <a:cubicBezTo>
                        <a:pt x="91" y="46"/>
                        <a:pt x="91" y="46"/>
                        <a:pt x="91" y="46"/>
                      </a:cubicBezTo>
                      <a:cubicBezTo>
                        <a:pt x="90" y="46"/>
                        <a:pt x="90" y="46"/>
                        <a:pt x="90" y="46"/>
                      </a:cubicBezTo>
                      <a:cubicBezTo>
                        <a:pt x="90" y="46"/>
                        <a:pt x="90" y="46"/>
                        <a:pt x="90" y="46"/>
                      </a:cubicBezTo>
                      <a:cubicBezTo>
                        <a:pt x="90" y="45"/>
                        <a:pt x="90" y="45"/>
                        <a:pt x="90" y="45"/>
                      </a:cubicBezTo>
                      <a:cubicBezTo>
                        <a:pt x="90" y="45"/>
                        <a:pt x="90" y="45"/>
                        <a:pt x="90" y="45"/>
                      </a:cubicBezTo>
                      <a:cubicBezTo>
                        <a:pt x="89" y="45"/>
                        <a:pt x="89" y="45"/>
                        <a:pt x="89" y="45"/>
                      </a:cubicBezTo>
                      <a:cubicBezTo>
                        <a:pt x="89" y="44"/>
                        <a:pt x="89" y="44"/>
                        <a:pt x="89" y="44"/>
                      </a:cubicBezTo>
                      <a:cubicBezTo>
                        <a:pt x="88" y="44"/>
                        <a:pt x="88" y="44"/>
                        <a:pt x="88" y="44"/>
                      </a:cubicBezTo>
                      <a:cubicBezTo>
                        <a:pt x="88" y="44"/>
                        <a:pt x="88" y="44"/>
                        <a:pt x="88" y="44"/>
                      </a:cubicBezTo>
                      <a:cubicBezTo>
                        <a:pt x="87" y="44"/>
                        <a:pt x="87" y="44"/>
                        <a:pt x="87" y="44"/>
                      </a:cubicBezTo>
                      <a:cubicBezTo>
                        <a:pt x="86" y="44"/>
                        <a:pt x="86" y="44"/>
                        <a:pt x="86" y="44"/>
                      </a:cubicBezTo>
                      <a:cubicBezTo>
                        <a:pt x="85" y="44"/>
                        <a:pt x="85" y="44"/>
                        <a:pt x="85" y="44"/>
                      </a:cubicBezTo>
                      <a:cubicBezTo>
                        <a:pt x="84" y="43"/>
                        <a:pt x="84" y="43"/>
                        <a:pt x="84" y="43"/>
                      </a:cubicBezTo>
                      <a:cubicBezTo>
                        <a:pt x="82" y="42"/>
                        <a:pt x="82" y="42"/>
                        <a:pt x="82" y="42"/>
                      </a:cubicBezTo>
                      <a:cubicBezTo>
                        <a:pt x="81" y="42"/>
                        <a:pt x="81" y="42"/>
                        <a:pt x="81" y="42"/>
                      </a:cubicBezTo>
                      <a:cubicBezTo>
                        <a:pt x="81" y="42"/>
                        <a:pt x="81" y="42"/>
                        <a:pt x="81" y="42"/>
                      </a:cubicBezTo>
                      <a:cubicBezTo>
                        <a:pt x="81" y="42"/>
                        <a:pt x="81" y="42"/>
                        <a:pt x="81" y="42"/>
                      </a:cubicBezTo>
                      <a:cubicBezTo>
                        <a:pt x="81" y="42"/>
                        <a:pt x="81" y="42"/>
                        <a:pt x="81" y="42"/>
                      </a:cubicBezTo>
                      <a:cubicBezTo>
                        <a:pt x="81" y="43"/>
                        <a:pt x="81" y="43"/>
                        <a:pt x="81" y="43"/>
                      </a:cubicBezTo>
                      <a:cubicBezTo>
                        <a:pt x="80" y="43"/>
                        <a:pt x="80" y="43"/>
                        <a:pt x="80" y="43"/>
                      </a:cubicBezTo>
                      <a:cubicBezTo>
                        <a:pt x="80" y="43"/>
                        <a:pt x="80" y="43"/>
                        <a:pt x="80" y="43"/>
                      </a:cubicBezTo>
                      <a:cubicBezTo>
                        <a:pt x="78" y="43"/>
                        <a:pt x="78" y="43"/>
                        <a:pt x="78" y="43"/>
                      </a:cubicBezTo>
                      <a:cubicBezTo>
                        <a:pt x="78" y="43"/>
                        <a:pt x="78" y="43"/>
                        <a:pt x="78" y="43"/>
                      </a:cubicBezTo>
                      <a:cubicBezTo>
                        <a:pt x="78" y="43"/>
                        <a:pt x="78" y="43"/>
                        <a:pt x="78" y="43"/>
                      </a:cubicBezTo>
                      <a:cubicBezTo>
                        <a:pt x="78" y="43"/>
                        <a:pt x="78" y="43"/>
                        <a:pt x="78" y="43"/>
                      </a:cubicBezTo>
                      <a:cubicBezTo>
                        <a:pt x="79" y="44"/>
                        <a:pt x="79" y="44"/>
                        <a:pt x="79" y="44"/>
                      </a:cubicBezTo>
                      <a:cubicBezTo>
                        <a:pt x="79" y="44"/>
                        <a:pt x="79" y="44"/>
                        <a:pt x="79" y="44"/>
                      </a:cubicBezTo>
                      <a:cubicBezTo>
                        <a:pt x="78" y="44"/>
                        <a:pt x="78" y="44"/>
                        <a:pt x="78" y="44"/>
                      </a:cubicBezTo>
                      <a:cubicBezTo>
                        <a:pt x="78" y="45"/>
                        <a:pt x="78" y="45"/>
                        <a:pt x="78" y="45"/>
                      </a:cubicBezTo>
                      <a:cubicBezTo>
                        <a:pt x="77" y="46"/>
                        <a:pt x="77" y="46"/>
                        <a:pt x="77" y="46"/>
                      </a:cubicBezTo>
                      <a:cubicBezTo>
                        <a:pt x="77" y="46"/>
                        <a:pt x="77" y="46"/>
                        <a:pt x="77" y="46"/>
                      </a:cubicBezTo>
                      <a:cubicBezTo>
                        <a:pt x="77" y="47"/>
                        <a:pt x="77" y="47"/>
                        <a:pt x="77" y="47"/>
                      </a:cubicBezTo>
                      <a:cubicBezTo>
                        <a:pt x="77" y="48"/>
                        <a:pt x="77" y="48"/>
                        <a:pt x="77" y="48"/>
                      </a:cubicBezTo>
                      <a:cubicBezTo>
                        <a:pt x="77" y="48"/>
                        <a:pt x="77" y="48"/>
                        <a:pt x="77" y="48"/>
                      </a:cubicBezTo>
                      <a:cubicBezTo>
                        <a:pt x="77" y="49"/>
                        <a:pt x="77" y="49"/>
                        <a:pt x="77" y="49"/>
                      </a:cubicBezTo>
                      <a:cubicBezTo>
                        <a:pt x="78" y="49"/>
                        <a:pt x="78" y="49"/>
                        <a:pt x="78" y="49"/>
                      </a:cubicBezTo>
                      <a:cubicBezTo>
                        <a:pt x="78" y="50"/>
                        <a:pt x="78" y="50"/>
                        <a:pt x="78" y="50"/>
                      </a:cubicBezTo>
                      <a:cubicBezTo>
                        <a:pt x="78" y="50"/>
                        <a:pt x="78" y="50"/>
                        <a:pt x="78" y="50"/>
                      </a:cubicBezTo>
                      <a:cubicBezTo>
                        <a:pt x="80" y="50"/>
                        <a:pt x="80" y="50"/>
                        <a:pt x="80" y="50"/>
                      </a:cubicBezTo>
                      <a:cubicBezTo>
                        <a:pt x="80" y="50"/>
                        <a:pt x="80" y="50"/>
                        <a:pt x="80" y="50"/>
                      </a:cubicBezTo>
                      <a:cubicBezTo>
                        <a:pt x="80" y="51"/>
                        <a:pt x="80" y="51"/>
                        <a:pt x="80" y="51"/>
                      </a:cubicBezTo>
                      <a:cubicBezTo>
                        <a:pt x="79" y="51"/>
                        <a:pt x="79" y="51"/>
                        <a:pt x="79" y="51"/>
                      </a:cubicBezTo>
                      <a:cubicBezTo>
                        <a:pt x="78" y="51"/>
                        <a:pt x="78" y="51"/>
                        <a:pt x="78" y="51"/>
                      </a:cubicBezTo>
                      <a:cubicBezTo>
                        <a:pt x="77" y="51"/>
                        <a:pt x="77" y="51"/>
                        <a:pt x="77" y="51"/>
                      </a:cubicBezTo>
                      <a:cubicBezTo>
                        <a:pt x="76" y="51"/>
                        <a:pt x="76" y="51"/>
                        <a:pt x="76" y="51"/>
                      </a:cubicBezTo>
                      <a:cubicBezTo>
                        <a:pt x="74" y="53"/>
                        <a:pt x="74" y="53"/>
                        <a:pt x="74" y="53"/>
                      </a:cubicBezTo>
                      <a:cubicBezTo>
                        <a:pt x="74" y="53"/>
                        <a:pt x="74" y="53"/>
                        <a:pt x="74" y="53"/>
                      </a:cubicBezTo>
                      <a:cubicBezTo>
                        <a:pt x="74" y="54"/>
                        <a:pt x="74" y="54"/>
                        <a:pt x="74" y="54"/>
                      </a:cubicBezTo>
                      <a:cubicBezTo>
                        <a:pt x="74" y="55"/>
                        <a:pt x="74" y="55"/>
                        <a:pt x="74" y="55"/>
                      </a:cubicBezTo>
                      <a:cubicBezTo>
                        <a:pt x="74" y="57"/>
                        <a:pt x="74" y="57"/>
                        <a:pt x="74" y="57"/>
                      </a:cubicBezTo>
                      <a:cubicBezTo>
                        <a:pt x="74" y="59"/>
                        <a:pt x="74" y="59"/>
                        <a:pt x="74" y="59"/>
                      </a:cubicBezTo>
                      <a:cubicBezTo>
                        <a:pt x="74" y="61"/>
                        <a:pt x="74" y="61"/>
                        <a:pt x="74" y="61"/>
                      </a:cubicBezTo>
                      <a:cubicBezTo>
                        <a:pt x="74" y="62"/>
                        <a:pt x="74" y="62"/>
                        <a:pt x="74" y="62"/>
                      </a:cubicBezTo>
                      <a:cubicBezTo>
                        <a:pt x="73" y="64"/>
                        <a:pt x="73" y="64"/>
                        <a:pt x="73" y="64"/>
                      </a:cubicBezTo>
                      <a:cubicBezTo>
                        <a:pt x="73" y="64"/>
                        <a:pt x="73" y="64"/>
                        <a:pt x="73" y="64"/>
                      </a:cubicBezTo>
                      <a:cubicBezTo>
                        <a:pt x="73" y="64"/>
                        <a:pt x="73" y="64"/>
                        <a:pt x="73" y="64"/>
                      </a:cubicBezTo>
                      <a:cubicBezTo>
                        <a:pt x="72" y="64"/>
                        <a:pt x="72" y="64"/>
                        <a:pt x="72" y="64"/>
                      </a:cubicBezTo>
                      <a:cubicBezTo>
                        <a:pt x="72" y="64"/>
                        <a:pt x="72" y="64"/>
                        <a:pt x="72" y="64"/>
                      </a:cubicBezTo>
                      <a:cubicBezTo>
                        <a:pt x="72" y="64"/>
                        <a:pt x="72" y="64"/>
                        <a:pt x="72" y="64"/>
                      </a:cubicBezTo>
                      <a:cubicBezTo>
                        <a:pt x="73" y="64"/>
                        <a:pt x="73" y="64"/>
                        <a:pt x="73" y="64"/>
                      </a:cubicBezTo>
                      <a:cubicBezTo>
                        <a:pt x="73" y="63"/>
                        <a:pt x="73" y="63"/>
                        <a:pt x="73" y="63"/>
                      </a:cubicBezTo>
                      <a:cubicBezTo>
                        <a:pt x="73" y="63"/>
                        <a:pt x="73" y="63"/>
                        <a:pt x="73" y="63"/>
                      </a:cubicBezTo>
                      <a:cubicBezTo>
                        <a:pt x="73" y="63"/>
                        <a:pt x="73" y="63"/>
                        <a:pt x="73" y="63"/>
                      </a:cubicBezTo>
                      <a:cubicBezTo>
                        <a:pt x="73" y="62"/>
                        <a:pt x="73" y="62"/>
                        <a:pt x="73" y="62"/>
                      </a:cubicBezTo>
                      <a:cubicBezTo>
                        <a:pt x="73" y="62"/>
                        <a:pt x="73" y="62"/>
                        <a:pt x="73" y="62"/>
                      </a:cubicBezTo>
                      <a:cubicBezTo>
                        <a:pt x="73" y="61"/>
                        <a:pt x="73" y="61"/>
                        <a:pt x="73" y="61"/>
                      </a:cubicBezTo>
                      <a:cubicBezTo>
                        <a:pt x="73" y="61"/>
                        <a:pt x="73" y="61"/>
                        <a:pt x="73" y="61"/>
                      </a:cubicBezTo>
                      <a:cubicBezTo>
                        <a:pt x="73" y="61"/>
                        <a:pt x="73" y="61"/>
                        <a:pt x="73" y="61"/>
                      </a:cubicBezTo>
                      <a:cubicBezTo>
                        <a:pt x="73" y="60"/>
                        <a:pt x="73" y="60"/>
                        <a:pt x="73" y="60"/>
                      </a:cubicBezTo>
                      <a:cubicBezTo>
                        <a:pt x="73" y="60"/>
                        <a:pt x="73" y="60"/>
                        <a:pt x="73" y="60"/>
                      </a:cubicBezTo>
                      <a:cubicBezTo>
                        <a:pt x="73" y="60"/>
                        <a:pt x="73" y="60"/>
                        <a:pt x="73" y="60"/>
                      </a:cubicBezTo>
                      <a:cubicBezTo>
                        <a:pt x="73" y="60"/>
                        <a:pt x="73" y="60"/>
                        <a:pt x="73" y="60"/>
                      </a:cubicBezTo>
                      <a:cubicBezTo>
                        <a:pt x="73" y="59"/>
                        <a:pt x="73" y="59"/>
                        <a:pt x="73" y="59"/>
                      </a:cubicBezTo>
                      <a:cubicBezTo>
                        <a:pt x="73" y="59"/>
                        <a:pt x="73" y="59"/>
                        <a:pt x="73" y="59"/>
                      </a:cubicBezTo>
                      <a:cubicBezTo>
                        <a:pt x="72" y="60"/>
                        <a:pt x="72" y="60"/>
                        <a:pt x="72" y="60"/>
                      </a:cubicBezTo>
                      <a:cubicBezTo>
                        <a:pt x="72" y="60"/>
                        <a:pt x="72" y="60"/>
                        <a:pt x="72" y="60"/>
                      </a:cubicBezTo>
                      <a:cubicBezTo>
                        <a:pt x="72" y="60"/>
                        <a:pt x="72" y="60"/>
                        <a:pt x="72" y="60"/>
                      </a:cubicBezTo>
                      <a:cubicBezTo>
                        <a:pt x="72" y="61"/>
                        <a:pt x="72" y="61"/>
                        <a:pt x="72" y="61"/>
                      </a:cubicBezTo>
                      <a:cubicBezTo>
                        <a:pt x="72" y="61"/>
                        <a:pt x="72" y="61"/>
                        <a:pt x="72" y="61"/>
                      </a:cubicBezTo>
                      <a:cubicBezTo>
                        <a:pt x="72" y="61"/>
                        <a:pt x="72" y="61"/>
                        <a:pt x="72" y="61"/>
                      </a:cubicBezTo>
                      <a:cubicBezTo>
                        <a:pt x="72" y="61"/>
                        <a:pt x="72" y="61"/>
                        <a:pt x="72" y="61"/>
                      </a:cubicBezTo>
                      <a:cubicBezTo>
                        <a:pt x="72" y="61"/>
                        <a:pt x="72" y="61"/>
                        <a:pt x="72" y="61"/>
                      </a:cubicBezTo>
                      <a:cubicBezTo>
                        <a:pt x="72" y="62"/>
                        <a:pt x="72" y="62"/>
                        <a:pt x="72" y="62"/>
                      </a:cubicBezTo>
                      <a:cubicBezTo>
                        <a:pt x="72" y="62"/>
                        <a:pt x="72" y="62"/>
                        <a:pt x="72" y="62"/>
                      </a:cubicBezTo>
                      <a:cubicBezTo>
                        <a:pt x="72" y="62"/>
                        <a:pt x="72" y="62"/>
                        <a:pt x="72" y="62"/>
                      </a:cubicBezTo>
                      <a:cubicBezTo>
                        <a:pt x="72" y="62"/>
                        <a:pt x="72" y="62"/>
                        <a:pt x="72" y="62"/>
                      </a:cubicBezTo>
                      <a:cubicBezTo>
                        <a:pt x="72" y="63"/>
                        <a:pt x="72" y="63"/>
                        <a:pt x="72" y="63"/>
                      </a:cubicBezTo>
                      <a:cubicBezTo>
                        <a:pt x="72" y="63"/>
                        <a:pt x="72" y="63"/>
                        <a:pt x="72" y="63"/>
                      </a:cubicBezTo>
                      <a:cubicBezTo>
                        <a:pt x="72" y="63"/>
                        <a:pt x="72" y="63"/>
                        <a:pt x="72" y="63"/>
                      </a:cubicBezTo>
                      <a:cubicBezTo>
                        <a:pt x="72" y="64"/>
                        <a:pt x="72" y="64"/>
                        <a:pt x="72" y="64"/>
                      </a:cubicBezTo>
                      <a:cubicBezTo>
                        <a:pt x="72" y="64"/>
                        <a:pt x="72" y="64"/>
                        <a:pt x="72" y="64"/>
                      </a:cubicBezTo>
                      <a:cubicBezTo>
                        <a:pt x="72" y="64"/>
                        <a:pt x="72" y="64"/>
                        <a:pt x="72" y="64"/>
                      </a:cubicBezTo>
                      <a:cubicBezTo>
                        <a:pt x="71" y="64"/>
                        <a:pt x="71" y="64"/>
                        <a:pt x="71" y="64"/>
                      </a:cubicBezTo>
                      <a:cubicBezTo>
                        <a:pt x="71" y="63"/>
                        <a:pt x="71" y="63"/>
                        <a:pt x="71" y="63"/>
                      </a:cubicBezTo>
                      <a:cubicBezTo>
                        <a:pt x="71" y="63"/>
                        <a:pt x="71" y="63"/>
                        <a:pt x="71" y="63"/>
                      </a:cubicBezTo>
                      <a:cubicBezTo>
                        <a:pt x="71" y="62"/>
                        <a:pt x="71" y="62"/>
                        <a:pt x="71" y="62"/>
                      </a:cubicBezTo>
                      <a:cubicBezTo>
                        <a:pt x="71" y="61"/>
                        <a:pt x="71" y="61"/>
                        <a:pt x="71" y="61"/>
                      </a:cubicBezTo>
                      <a:cubicBezTo>
                        <a:pt x="71" y="60"/>
                        <a:pt x="71" y="60"/>
                        <a:pt x="71" y="60"/>
                      </a:cubicBezTo>
                      <a:cubicBezTo>
                        <a:pt x="71" y="60"/>
                        <a:pt x="71" y="60"/>
                        <a:pt x="71" y="60"/>
                      </a:cubicBezTo>
                      <a:cubicBezTo>
                        <a:pt x="71" y="60"/>
                        <a:pt x="71" y="60"/>
                        <a:pt x="71" y="60"/>
                      </a:cubicBezTo>
                      <a:cubicBezTo>
                        <a:pt x="71" y="60"/>
                        <a:pt x="71" y="60"/>
                        <a:pt x="71" y="60"/>
                      </a:cubicBezTo>
                      <a:cubicBezTo>
                        <a:pt x="71" y="60"/>
                        <a:pt x="71" y="60"/>
                        <a:pt x="71" y="60"/>
                      </a:cubicBezTo>
                      <a:cubicBezTo>
                        <a:pt x="71" y="60"/>
                        <a:pt x="71" y="60"/>
                        <a:pt x="71" y="60"/>
                      </a:cubicBezTo>
                      <a:cubicBezTo>
                        <a:pt x="71" y="59"/>
                        <a:pt x="71" y="59"/>
                        <a:pt x="71" y="59"/>
                      </a:cubicBezTo>
                      <a:cubicBezTo>
                        <a:pt x="71" y="59"/>
                        <a:pt x="71" y="59"/>
                        <a:pt x="71" y="59"/>
                      </a:cubicBezTo>
                      <a:cubicBezTo>
                        <a:pt x="71" y="59"/>
                        <a:pt x="71" y="59"/>
                        <a:pt x="71" y="59"/>
                      </a:cubicBezTo>
                      <a:cubicBezTo>
                        <a:pt x="72" y="58"/>
                        <a:pt x="72" y="58"/>
                        <a:pt x="72" y="58"/>
                      </a:cubicBezTo>
                      <a:cubicBezTo>
                        <a:pt x="71" y="58"/>
                        <a:pt x="71" y="58"/>
                        <a:pt x="71" y="58"/>
                      </a:cubicBezTo>
                      <a:cubicBezTo>
                        <a:pt x="71" y="57"/>
                        <a:pt x="71" y="57"/>
                        <a:pt x="71" y="57"/>
                      </a:cubicBezTo>
                      <a:cubicBezTo>
                        <a:pt x="71" y="57"/>
                        <a:pt x="71" y="57"/>
                        <a:pt x="71" y="57"/>
                      </a:cubicBezTo>
                      <a:cubicBezTo>
                        <a:pt x="71" y="57"/>
                        <a:pt x="71" y="57"/>
                        <a:pt x="71" y="57"/>
                      </a:cubicBezTo>
                      <a:cubicBezTo>
                        <a:pt x="71" y="56"/>
                        <a:pt x="71" y="56"/>
                        <a:pt x="71" y="56"/>
                      </a:cubicBezTo>
                      <a:cubicBezTo>
                        <a:pt x="71" y="56"/>
                        <a:pt x="71" y="56"/>
                        <a:pt x="71" y="56"/>
                      </a:cubicBezTo>
                      <a:cubicBezTo>
                        <a:pt x="72" y="56"/>
                        <a:pt x="72" y="56"/>
                        <a:pt x="72" y="56"/>
                      </a:cubicBezTo>
                      <a:cubicBezTo>
                        <a:pt x="72" y="56"/>
                        <a:pt x="72" y="56"/>
                        <a:pt x="72" y="56"/>
                      </a:cubicBezTo>
                      <a:cubicBezTo>
                        <a:pt x="72" y="55"/>
                        <a:pt x="72" y="55"/>
                        <a:pt x="72" y="55"/>
                      </a:cubicBezTo>
                      <a:cubicBezTo>
                        <a:pt x="71" y="55"/>
                        <a:pt x="71" y="55"/>
                        <a:pt x="71" y="55"/>
                      </a:cubicBezTo>
                      <a:cubicBezTo>
                        <a:pt x="71" y="56"/>
                        <a:pt x="71" y="56"/>
                        <a:pt x="71" y="56"/>
                      </a:cubicBezTo>
                      <a:cubicBezTo>
                        <a:pt x="71" y="56"/>
                        <a:pt x="71" y="56"/>
                        <a:pt x="71" y="56"/>
                      </a:cubicBezTo>
                      <a:cubicBezTo>
                        <a:pt x="71" y="56"/>
                        <a:pt x="71" y="56"/>
                        <a:pt x="71" y="56"/>
                      </a:cubicBezTo>
                      <a:cubicBezTo>
                        <a:pt x="70" y="56"/>
                        <a:pt x="70" y="56"/>
                        <a:pt x="70" y="56"/>
                      </a:cubicBezTo>
                      <a:cubicBezTo>
                        <a:pt x="70" y="56"/>
                        <a:pt x="70" y="56"/>
                        <a:pt x="70" y="56"/>
                      </a:cubicBezTo>
                      <a:cubicBezTo>
                        <a:pt x="70" y="58"/>
                        <a:pt x="70" y="58"/>
                        <a:pt x="70" y="58"/>
                      </a:cubicBezTo>
                      <a:cubicBezTo>
                        <a:pt x="70" y="58"/>
                        <a:pt x="70" y="58"/>
                        <a:pt x="70" y="58"/>
                      </a:cubicBezTo>
                      <a:cubicBezTo>
                        <a:pt x="69" y="59"/>
                        <a:pt x="69" y="59"/>
                        <a:pt x="69" y="59"/>
                      </a:cubicBezTo>
                      <a:cubicBezTo>
                        <a:pt x="69" y="59"/>
                        <a:pt x="69" y="59"/>
                        <a:pt x="69" y="59"/>
                      </a:cubicBezTo>
                      <a:cubicBezTo>
                        <a:pt x="69" y="59"/>
                        <a:pt x="69" y="59"/>
                        <a:pt x="69" y="59"/>
                      </a:cubicBezTo>
                      <a:cubicBezTo>
                        <a:pt x="68" y="61"/>
                        <a:pt x="68" y="61"/>
                        <a:pt x="68" y="61"/>
                      </a:cubicBezTo>
                      <a:cubicBezTo>
                        <a:pt x="68" y="61"/>
                        <a:pt x="68" y="61"/>
                        <a:pt x="68" y="61"/>
                      </a:cubicBezTo>
                      <a:cubicBezTo>
                        <a:pt x="68" y="61"/>
                        <a:pt x="68" y="61"/>
                        <a:pt x="68" y="61"/>
                      </a:cubicBezTo>
                      <a:cubicBezTo>
                        <a:pt x="68" y="61"/>
                        <a:pt x="68" y="61"/>
                        <a:pt x="68"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6" y="61"/>
                        <a:pt x="66" y="61"/>
                        <a:pt x="66" y="61"/>
                      </a:cubicBezTo>
                      <a:cubicBezTo>
                        <a:pt x="66" y="61"/>
                        <a:pt x="66" y="61"/>
                        <a:pt x="66" y="61"/>
                      </a:cubicBezTo>
                      <a:cubicBezTo>
                        <a:pt x="66" y="61"/>
                        <a:pt x="66" y="61"/>
                        <a:pt x="66" y="61"/>
                      </a:cubicBezTo>
                      <a:cubicBezTo>
                        <a:pt x="66" y="62"/>
                        <a:pt x="66" y="62"/>
                        <a:pt x="66" y="62"/>
                      </a:cubicBezTo>
                      <a:cubicBezTo>
                        <a:pt x="66" y="62"/>
                        <a:pt x="66" y="62"/>
                        <a:pt x="66" y="62"/>
                      </a:cubicBezTo>
                      <a:cubicBezTo>
                        <a:pt x="66" y="62"/>
                        <a:pt x="66" y="62"/>
                        <a:pt x="66" y="62"/>
                      </a:cubicBezTo>
                      <a:cubicBezTo>
                        <a:pt x="66" y="62"/>
                        <a:pt x="66" y="62"/>
                        <a:pt x="66" y="62"/>
                      </a:cubicBezTo>
                      <a:cubicBezTo>
                        <a:pt x="66" y="62"/>
                        <a:pt x="66" y="62"/>
                        <a:pt x="66" y="62"/>
                      </a:cubicBezTo>
                      <a:cubicBezTo>
                        <a:pt x="66" y="62"/>
                        <a:pt x="66" y="62"/>
                        <a:pt x="66" y="62"/>
                      </a:cubicBezTo>
                      <a:cubicBezTo>
                        <a:pt x="65" y="62"/>
                        <a:pt x="65" y="62"/>
                        <a:pt x="65" y="62"/>
                      </a:cubicBezTo>
                      <a:cubicBezTo>
                        <a:pt x="65" y="62"/>
                        <a:pt x="65" y="62"/>
                        <a:pt x="65" y="62"/>
                      </a:cubicBezTo>
                      <a:cubicBezTo>
                        <a:pt x="65" y="62"/>
                        <a:pt x="65" y="62"/>
                        <a:pt x="65" y="62"/>
                      </a:cubicBezTo>
                      <a:cubicBezTo>
                        <a:pt x="65" y="63"/>
                        <a:pt x="65" y="63"/>
                        <a:pt x="65" y="63"/>
                      </a:cubicBezTo>
                      <a:cubicBezTo>
                        <a:pt x="65" y="65"/>
                        <a:pt x="65" y="65"/>
                        <a:pt x="65" y="65"/>
                      </a:cubicBezTo>
                      <a:cubicBezTo>
                        <a:pt x="65" y="65"/>
                        <a:pt x="65" y="65"/>
                        <a:pt x="65" y="65"/>
                      </a:cubicBezTo>
                      <a:cubicBezTo>
                        <a:pt x="65" y="65"/>
                        <a:pt x="65" y="65"/>
                        <a:pt x="65" y="65"/>
                      </a:cubicBezTo>
                      <a:cubicBezTo>
                        <a:pt x="65" y="66"/>
                        <a:pt x="65" y="66"/>
                        <a:pt x="65" y="66"/>
                      </a:cubicBezTo>
                      <a:cubicBezTo>
                        <a:pt x="65" y="66"/>
                        <a:pt x="65" y="66"/>
                        <a:pt x="65" y="66"/>
                      </a:cubicBezTo>
                      <a:cubicBezTo>
                        <a:pt x="64" y="66"/>
                        <a:pt x="64" y="66"/>
                        <a:pt x="64" y="66"/>
                      </a:cubicBezTo>
                      <a:cubicBezTo>
                        <a:pt x="64" y="66"/>
                        <a:pt x="64" y="66"/>
                        <a:pt x="64" y="66"/>
                      </a:cubicBezTo>
                      <a:cubicBezTo>
                        <a:pt x="64" y="66"/>
                        <a:pt x="64" y="66"/>
                        <a:pt x="64" y="66"/>
                      </a:cubicBezTo>
                      <a:cubicBezTo>
                        <a:pt x="64" y="66"/>
                        <a:pt x="64" y="66"/>
                        <a:pt x="64" y="66"/>
                      </a:cubicBezTo>
                      <a:cubicBezTo>
                        <a:pt x="64" y="66"/>
                        <a:pt x="64" y="66"/>
                        <a:pt x="64" y="66"/>
                      </a:cubicBezTo>
                      <a:cubicBezTo>
                        <a:pt x="64" y="66"/>
                        <a:pt x="64" y="66"/>
                        <a:pt x="64" y="66"/>
                      </a:cubicBezTo>
                      <a:cubicBezTo>
                        <a:pt x="63" y="66"/>
                        <a:pt x="63" y="66"/>
                        <a:pt x="63" y="66"/>
                      </a:cubicBezTo>
                      <a:cubicBezTo>
                        <a:pt x="63" y="67"/>
                        <a:pt x="63" y="67"/>
                        <a:pt x="63" y="67"/>
                      </a:cubicBezTo>
                      <a:cubicBezTo>
                        <a:pt x="63" y="67"/>
                        <a:pt x="63" y="67"/>
                        <a:pt x="63" y="67"/>
                      </a:cubicBezTo>
                      <a:cubicBezTo>
                        <a:pt x="63" y="68"/>
                        <a:pt x="63" y="68"/>
                        <a:pt x="63" y="68"/>
                      </a:cubicBezTo>
                      <a:cubicBezTo>
                        <a:pt x="63" y="68"/>
                        <a:pt x="63" y="68"/>
                        <a:pt x="63" y="68"/>
                      </a:cubicBezTo>
                      <a:cubicBezTo>
                        <a:pt x="63" y="69"/>
                        <a:pt x="63" y="69"/>
                        <a:pt x="63" y="69"/>
                      </a:cubicBezTo>
                      <a:cubicBezTo>
                        <a:pt x="63" y="69"/>
                        <a:pt x="63" y="69"/>
                        <a:pt x="63" y="69"/>
                      </a:cubicBezTo>
                      <a:cubicBezTo>
                        <a:pt x="63" y="70"/>
                        <a:pt x="63" y="70"/>
                        <a:pt x="63" y="70"/>
                      </a:cubicBezTo>
                      <a:cubicBezTo>
                        <a:pt x="63" y="71"/>
                        <a:pt x="63" y="71"/>
                        <a:pt x="63" y="71"/>
                      </a:cubicBezTo>
                      <a:cubicBezTo>
                        <a:pt x="63" y="71"/>
                        <a:pt x="63" y="71"/>
                        <a:pt x="63" y="71"/>
                      </a:cubicBezTo>
                      <a:cubicBezTo>
                        <a:pt x="63" y="72"/>
                        <a:pt x="63" y="72"/>
                        <a:pt x="63" y="72"/>
                      </a:cubicBezTo>
                      <a:cubicBezTo>
                        <a:pt x="63" y="72"/>
                        <a:pt x="63" y="72"/>
                        <a:pt x="63" y="72"/>
                      </a:cubicBezTo>
                      <a:cubicBezTo>
                        <a:pt x="64" y="72"/>
                        <a:pt x="64" y="72"/>
                        <a:pt x="64" y="72"/>
                      </a:cubicBezTo>
                      <a:cubicBezTo>
                        <a:pt x="63" y="73"/>
                        <a:pt x="63" y="73"/>
                        <a:pt x="63" y="73"/>
                      </a:cubicBezTo>
                      <a:cubicBezTo>
                        <a:pt x="63" y="74"/>
                        <a:pt x="63" y="74"/>
                        <a:pt x="63" y="74"/>
                      </a:cubicBezTo>
                      <a:cubicBezTo>
                        <a:pt x="63" y="75"/>
                        <a:pt x="63" y="75"/>
                        <a:pt x="63" y="75"/>
                      </a:cubicBezTo>
                      <a:cubicBezTo>
                        <a:pt x="62" y="77"/>
                        <a:pt x="62" y="77"/>
                        <a:pt x="62" y="77"/>
                      </a:cubicBezTo>
                      <a:cubicBezTo>
                        <a:pt x="62" y="78"/>
                        <a:pt x="62" y="78"/>
                        <a:pt x="62" y="78"/>
                      </a:cubicBezTo>
                      <a:cubicBezTo>
                        <a:pt x="61" y="79"/>
                        <a:pt x="61" y="79"/>
                        <a:pt x="61" y="79"/>
                      </a:cubicBezTo>
                      <a:cubicBezTo>
                        <a:pt x="61" y="80"/>
                        <a:pt x="61" y="80"/>
                        <a:pt x="61" y="80"/>
                      </a:cubicBezTo>
                      <a:cubicBezTo>
                        <a:pt x="61" y="80"/>
                        <a:pt x="61" y="80"/>
                        <a:pt x="61" y="80"/>
                      </a:cubicBezTo>
                      <a:cubicBezTo>
                        <a:pt x="61" y="81"/>
                        <a:pt x="61" y="81"/>
                        <a:pt x="61" y="81"/>
                      </a:cubicBezTo>
                      <a:cubicBezTo>
                        <a:pt x="61" y="81"/>
                        <a:pt x="61" y="81"/>
                        <a:pt x="61" y="81"/>
                      </a:cubicBezTo>
                      <a:cubicBezTo>
                        <a:pt x="62" y="82"/>
                        <a:pt x="62" y="82"/>
                        <a:pt x="62" y="82"/>
                      </a:cubicBezTo>
                      <a:cubicBezTo>
                        <a:pt x="62" y="82"/>
                        <a:pt x="62" y="82"/>
                        <a:pt x="62" y="82"/>
                      </a:cubicBezTo>
                      <a:cubicBezTo>
                        <a:pt x="62" y="82"/>
                        <a:pt x="62" y="82"/>
                        <a:pt x="62" y="82"/>
                      </a:cubicBezTo>
                      <a:cubicBezTo>
                        <a:pt x="62" y="82"/>
                        <a:pt x="62" y="82"/>
                        <a:pt x="62" y="82"/>
                      </a:cubicBezTo>
                      <a:cubicBezTo>
                        <a:pt x="62" y="83"/>
                        <a:pt x="62" y="83"/>
                        <a:pt x="62" y="83"/>
                      </a:cubicBezTo>
                      <a:cubicBezTo>
                        <a:pt x="62" y="83"/>
                        <a:pt x="62" y="83"/>
                        <a:pt x="62" y="83"/>
                      </a:cubicBezTo>
                      <a:cubicBezTo>
                        <a:pt x="62" y="85"/>
                        <a:pt x="62" y="85"/>
                        <a:pt x="62" y="85"/>
                      </a:cubicBezTo>
                      <a:cubicBezTo>
                        <a:pt x="62" y="85"/>
                        <a:pt x="62" y="85"/>
                        <a:pt x="62" y="85"/>
                      </a:cubicBezTo>
                      <a:cubicBezTo>
                        <a:pt x="62" y="86"/>
                        <a:pt x="62" y="86"/>
                        <a:pt x="62" y="86"/>
                      </a:cubicBezTo>
                      <a:cubicBezTo>
                        <a:pt x="62" y="87"/>
                        <a:pt x="62" y="87"/>
                        <a:pt x="62" y="87"/>
                      </a:cubicBezTo>
                      <a:cubicBezTo>
                        <a:pt x="61" y="88"/>
                        <a:pt x="61" y="88"/>
                        <a:pt x="61" y="88"/>
                      </a:cubicBezTo>
                      <a:cubicBezTo>
                        <a:pt x="61" y="89"/>
                        <a:pt x="61" y="89"/>
                        <a:pt x="61" y="89"/>
                      </a:cubicBezTo>
                      <a:cubicBezTo>
                        <a:pt x="62" y="89"/>
                        <a:pt x="62" y="89"/>
                        <a:pt x="62" y="89"/>
                      </a:cubicBezTo>
                      <a:cubicBezTo>
                        <a:pt x="62" y="90"/>
                        <a:pt x="62" y="90"/>
                        <a:pt x="62" y="90"/>
                      </a:cubicBezTo>
                      <a:cubicBezTo>
                        <a:pt x="62" y="90"/>
                        <a:pt x="62" y="90"/>
                        <a:pt x="62" y="90"/>
                      </a:cubicBezTo>
                      <a:cubicBezTo>
                        <a:pt x="65" y="96"/>
                        <a:pt x="65" y="96"/>
                        <a:pt x="65" y="96"/>
                      </a:cubicBezTo>
                      <a:cubicBezTo>
                        <a:pt x="65" y="96"/>
                        <a:pt x="65" y="96"/>
                        <a:pt x="65" y="96"/>
                      </a:cubicBezTo>
                      <a:cubicBezTo>
                        <a:pt x="65" y="96"/>
                        <a:pt x="65" y="96"/>
                        <a:pt x="65" y="96"/>
                      </a:cubicBezTo>
                      <a:cubicBezTo>
                        <a:pt x="66" y="95"/>
                        <a:pt x="66" y="95"/>
                        <a:pt x="66" y="95"/>
                      </a:cubicBezTo>
                      <a:cubicBezTo>
                        <a:pt x="66" y="95"/>
                        <a:pt x="66" y="95"/>
                        <a:pt x="66" y="95"/>
                      </a:cubicBezTo>
                      <a:cubicBezTo>
                        <a:pt x="66" y="96"/>
                        <a:pt x="66" y="96"/>
                        <a:pt x="66" y="96"/>
                      </a:cubicBezTo>
                      <a:cubicBezTo>
                        <a:pt x="66" y="96"/>
                        <a:pt x="66" y="96"/>
                        <a:pt x="66" y="96"/>
                      </a:cubicBezTo>
                      <a:cubicBezTo>
                        <a:pt x="66" y="96"/>
                        <a:pt x="66" y="96"/>
                        <a:pt x="66" y="96"/>
                      </a:cubicBezTo>
                      <a:cubicBezTo>
                        <a:pt x="65" y="96"/>
                        <a:pt x="65" y="96"/>
                        <a:pt x="65" y="96"/>
                      </a:cubicBezTo>
                      <a:cubicBezTo>
                        <a:pt x="66" y="97"/>
                        <a:pt x="66" y="97"/>
                        <a:pt x="66" y="97"/>
                      </a:cubicBezTo>
                      <a:cubicBezTo>
                        <a:pt x="67" y="99"/>
                        <a:pt x="67" y="99"/>
                        <a:pt x="67" y="99"/>
                      </a:cubicBezTo>
                      <a:cubicBezTo>
                        <a:pt x="67" y="99"/>
                        <a:pt x="67" y="99"/>
                        <a:pt x="67" y="99"/>
                      </a:cubicBezTo>
                      <a:cubicBezTo>
                        <a:pt x="67" y="100"/>
                        <a:pt x="67" y="100"/>
                        <a:pt x="67" y="100"/>
                      </a:cubicBezTo>
                      <a:cubicBezTo>
                        <a:pt x="67" y="100"/>
                        <a:pt x="67" y="100"/>
                        <a:pt x="67" y="100"/>
                      </a:cubicBezTo>
                      <a:cubicBezTo>
                        <a:pt x="67" y="100"/>
                        <a:pt x="67" y="100"/>
                        <a:pt x="67" y="100"/>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8" y="101"/>
                        <a:pt x="68" y="101"/>
                        <a:pt x="68" y="101"/>
                      </a:cubicBezTo>
                      <a:cubicBezTo>
                        <a:pt x="68" y="106"/>
                        <a:pt x="68" y="106"/>
                        <a:pt x="68" y="106"/>
                      </a:cubicBezTo>
                      <a:cubicBezTo>
                        <a:pt x="68" y="111"/>
                        <a:pt x="68" y="111"/>
                        <a:pt x="68" y="111"/>
                      </a:cubicBezTo>
                      <a:cubicBezTo>
                        <a:pt x="68" y="113"/>
                        <a:pt x="68" y="113"/>
                        <a:pt x="68" y="113"/>
                      </a:cubicBezTo>
                      <a:cubicBezTo>
                        <a:pt x="67" y="115"/>
                        <a:pt x="67" y="115"/>
                        <a:pt x="67" y="115"/>
                      </a:cubicBezTo>
                      <a:cubicBezTo>
                        <a:pt x="66" y="118"/>
                        <a:pt x="66" y="118"/>
                        <a:pt x="66" y="118"/>
                      </a:cubicBezTo>
                      <a:cubicBezTo>
                        <a:pt x="65" y="122"/>
                        <a:pt x="65" y="122"/>
                        <a:pt x="65" y="122"/>
                      </a:cubicBezTo>
                      <a:cubicBezTo>
                        <a:pt x="64" y="123"/>
                        <a:pt x="64" y="123"/>
                        <a:pt x="64" y="123"/>
                      </a:cubicBezTo>
                      <a:cubicBezTo>
                        <a:pt x="63" y="125"/>
                        <a:pt x="63" y="125"/>
                        <a:pt x="63" y="125"/>
                      </a:cubicBezTo>
                      <a:cubicBezTo>
                        <a:pt x="62" y="125"/>
                        <a:pt x="62" y="125"/>
                        <a:pt x="62" y="125"/>
                      </a:cubicBezTo>
                      <a:cubicBezTo>
                        <a:pt x="62" y="125"/>
                        <a:pt x="62" y="125"/>
                        <a:pt x="62" y="125"/>
                      </a:cubicBezTo>
                      <a:cubicBezTo>
                        <a:pt x="62" y="126"/>
                        <a:pt x="62" y="126"/>
                        <a:pt x="62" y="126"/>
                      </a:cubicBezTo>
                      <a:cubicBezTo>
                        <a:pt x="61" y="126"/>
                        <a:pt x="61" y="126"/>
                        <a:pt x="61" y="126"/>
                      </a:cubicBezTo>
                      <a:cubicBezTo>
                        <a:pt x="71" y="125"/>
                        <a:pt x="81" y="123"/>
                        <a:pt x="91" y="122"/>
                      </a:cubicBezTo>
                      <a:cubicBezTo>
                        <a:pt x="92" y="123"/>
                        <a:pt x="92" y="123"/>
                        <a:pt x="92" y="123"/>
                      </a:cubicBezTo>
                      <a:cubicBezTo>
                        <a:pt x="92" y="123"/>
                        <a:pt x="93" y="123"/>
                        <a:pt x="94" y="123"/>
                      </a:cubicBezTo>
                      <a:cubicBezTo>
                        <a:pt x="95" y="123"/>
                        <a:pt x="96" y="123"/>
                        <a:pt x="96" y="123"/>
                      </a:cubicBezTo>
                      <a:cubicBezTo>
                        <a:pt x="98" y="122"/>
                        <a:pt x="98" y="122"/>
                        <a:pt x="98" y="122"/>
                      </a:cubicBezTo>
                      <a:cubicBezTo>
                        <a:pt x="99" y="122"/>
                        <a:pt x="99" y="122"/>
                        <a:pt x="99" y="122"/>
                      </a:cubicBezTo>
                      <a:cubicBezTo>
                        <a:pt x="100" y="122"/>
                        <a:pt x="100" y="122"/>
                        <a:pt x="100" y="122"/>
                      </a:cubicBezTo>
                      <a:cubicBezTo>
                        <a:pt x="101" y="122"/>
                        <a:pt x="101" y="122"/>
                        <a:pt x="101" y="122"/>
                      </a:cubicBezTo>
                      <a:cubicBezTo>
                        <a:pt x="103" y="121"/>
                        <a:pt x="103" y="121"/>
                        <a:pt x="103" y="121"/>
                      </a:cubicBezTo>
                      <a:cubicBezTo>
                        <a:pt x="103" y="121"/>
                        <a:pt x="104" y="121"/>
                        <a:pt x="105" y="121"/>
                      </a:cubicBezTo>
                      <a:cubicBezTo>
                        <a:pt x="106" y="121"/>
                        <a:pt x="107" y="121"/>
                        <a:pt x="109" y="120"/>
                      </a:cubicBezTo>
                      <a:cubicBezTo>
                        <a:pt x="110" y="120"/>
                        <a:pt x="110" y="120"/>
                        <a:pt x="110" y="120"/>
                      </a:cubicBezTo>
                      <a:cubicBezTo>
                        <a:pt x="111" y="120"/>
                        <a:pt x="111" y="120"/>
                        <a:pt x="111" y="120"/>
                      </a:cubicBezTo>
                      <a:cubicBezTo>
                        <a:pt x="111" y="120"/>
                        <a:pt x="111" y="120"/>
                        <a:pt x="111" y="120"/>
                      </a:cubicBezTo>
                      <a:cubicBezTo>
                        <a:pt x="111" y="119"/>
                        <a:pt x="111" y="119"/>
                        <a:pt x="111" y="119"/>
                      </a:cubicBezTo>
                      <a:cubicBezTo>
                        <a:pt x="111" y="119"/>
                        <a:pt x="111" y="119"/>
                        <a:pt x="111" y="119"/>
                      </a:cubicBezTo>
                      <a:cubicBezTo>
                        <a:pt x="111" y="119"/>
                        <a:pt x="111" y="119"/>
                        <a:pt x="111" y="119"/>
                      </a:cubicBezTo>
                      <a:cubicBezTo>
                        <a:pt x="112" y="119"/>
                        <a:pt x="112" y="119"/>
                        <a:pt x="112" y="119"/>
                      </a:cubicBezTo>
                      <a:cubicBezTo>
                        <a:pt x="112" y="119"/>
                        <a:pt x="112" y="119"/>
                        <a:pt x="112" y="119"/>
                      </a:cubicBezTo>
                      <a:cubicBezTo>
                        <a:pt x="112" y="119"/>
                        <a:pt x="112" y="119"/>
                        <a:pt x="112" y="119"/>
                      </a:cubicBezTo>
                      <a:cubicBezTo>
                        <a:pt x="112" y="118"/>
                        <a:pt x="112" y="118"/>
                        <a:pt x="112" y="118"/>
                      </a:cubicBezTo>
                      <a:cubicBezTo>
                        <a:pt x="112" y="118"/>
                        <a:pt x="112" y="118"/>
                        <a:pt x="112" y="118"/>
                      </a:cubicBezTo>
                      <a:cubicBezTo>
                        <a:pt x="112" y="117"/>
                        <a:pt x="112" y="117"/>
                        <a:pt x="112" y="117"/>
                      </a:cubicBezTo>
                      <a:cubicBezTo>
                        <a:pt x="112" y="117"/>
                        <a:pt x="112" y="117"/>
                        <a:pt x="112" y="117"/>
                      </a:cubicBezTo>
                      <a:cubicBezTo>
                        <a:pt x="113" y="117"/>
                        <a:pt x="113" y="117"/>
                        <a:pt x="113" y="117"/>
                      </a:cubicBezTo>
                      <a:cubicBezTo>
                        <a:pt x="113" y="116"/>
                        <a:pt x="113" y="116"/>
                        <a:pt x="113" y="116"/>
                      </a:cubicBezTo>
                      <a:cubicBezTo>
                        <a:pt x="113" y="116"/>
                        <a:pt x="113" y="116"/>
                        <a:pt x="113" y="116"/>
                      </a:cubicBezTo>
                      <a:cubicBezTo>
                        <a:pt x="113" y="115"/>
                        <a:pt x="113" y="115"/>
                        <a:pt x="113" y="115"/>
                      </a:cubicBezTo>
                      <a:cubicBezTo>
                        <a:pt x="114" y="115"/>
                        <a:pt x="114" y="115"/>
                        <a:pt x="114" y="115"/>
                      </a:cubicBezTo>
                      <a:cubicBezTo>
                        <a:pt x="114" y="115"/>
                        <a:pt x="114" y="115"/>
                        <a:pt x="114" y="115"/>
                      </a:cubicBezTo>
                      <a:cubicBezTo>
                        <a:pt x="114" y="115"/>
                        <a:pt x="114" y="115"/>
                        <a:pt x="114" y="115"/>
                      </a:cubicBezTo>
                      <a:cubicBezTo>
                        <a:pt x="114" y="115"/>
                        <a:pt x="114" y="115"/>
                        <a:pt x="114" y="115"/>
                      </a:cubicBezTo>
                      <a:cubicBezTo>
                        <a:pt x="113" y="115"/>
                        <a:pt x="113" y="115"/>
                        <a:pt x="113" y="115"/>
                      </a:cubicBezTo>
                      <a:cubicBezTo>
                        <a:pt x="114" y="114"/>
                        <a:pt x="114" y="114"/>
                        <a:pt x="114" y="114"/>
                      </a:cubicBezTo>
                      <a:cubicBezTo>
                        <a:pt x="114" y="114"/>
                        <a:pt x="114" y="114"/>
                        <a:pt x="114" y="114"/>
                      </a:cubicBezTo>
                      <a:cubicBezTo>
                        <a:pt x="114" y="113"/>
                        <a:pt x="114" y="113"/>
                        <a:pt x="114" y="113"/>
                      </a:cubicBezTo>
                      <a:cubicBezTo>
                        <a:pt x="114" y="113"/>
                        <a:pt x="114" y="113"/>
                        <a:pt x="114" y="113"/>
                      </a:cubicBezTo>
                      <a:cubicBezTo>
                        <a:pt x="114" y="114"/>
                        <a:pt x="114" y="114"/>
                        <a:pt x="114" y="114"/>
                      </a:cubicBezTo>
                      <a:cubicBezTo>
                        <a:pt x="115" y="114"/>
                        <a:pt x="115" y="114"/>
                        <a:pt x="115" y="114"/>
                      </a:cubicBezTo>
                      <a:cubicBezTo>
                        <a:pt x="114" y="114"/>
                        <a:pt x="114" y="114"/>
                        <a:pt x="114" y="114"/>
                      </a:cubicBezTo>
                      <a:cubicBezTo>
                        <a:pt x="114" y="113"/>
                        <a:pt x="114" y="113"/>
                        <a:pt x="114" y="113"/>
                      </a:cubicBezTo>
                      <a:cubicBezTo>
                        <a:pt x="114" y="113"/>
                        <a:pt x="114" y="113"/>
                        <a:pt x="114" y="113"/>
                      </a:cubicBezTo>
                      <a:cubicBezTo>
                        <a:pt x="114" y="113"/>
                        <a:pt x="114" y="113"/>
                        <a:pt x="114" y="113"/>
                      </a:cubicBezTo>
                      <a:cubicBezTo>
                        <a:pt x="114" y="113"/>
                        <a:pt x="114" y="113"/>
                        <a:pt x="114" y="113"/>
                      </a:cubicBezTo>
                      <a:cubicBezTo>
                        <a:pt x="114" y="113"/>
                        <a:pt x="114" y="113"/>
                        <a:pt x="114" y="113"/>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09"/>
                        <a:pt x="114" y="109"/>
                        <a:pt x="114" y="109"/>
                      </a:cubicBezTo>
                      <a:cubicBezTo>
                        <a:pt x="115" y="109"/>
                        <a:pt x="115" y="109"/>
                        <a:pt x="115" y="109"/>
                      </a:cubicBezTo>
                      <a:cubicBezTo>
                        <a:pt x="115" y="108"/>
                        <a:pt x="115" y="108"/>
                        <a:pt x="115" y="108"/>
                      </a:cubicBezTo>
                      <a:cubicBezTo>
                        <a:pt x="115" y="108"/>
                        <a:pt x="115" y="108"/>
                        <a:pt x="115" y="108"/>
                      </a:cubicBezTo>
                      <a:cubicBezTo>
                        <a:pt x="116" y="107"/>
                        <a:pt x="116" y="107"/>
                        <a:pt x="116" y="107"/>
                      </a:cubicBezTo>
                      <a:cubicBezTo>
                        <a:pt x="117" y="106"/>
                        <a:pt x="117" y="106"/>
                        <a:pt x="117" y="106"/>
                      </a:cubicBezTo>
                      <a:cubicBezTo>
                        <a:pt x="118" y="105"/>
                        <a:pt x="118" y="105"/>
                        <a:pt x="118" y="105"/>
                      </a:cubicBezTo>
                      <a:cubicBezTo>
                        <a:pt x="119" y="105"/>
                        <a:pt x="119" y="105"/>
                        <a:pt x="119" y="105"/>
                      </a:cubicBezTo>
                      <a:cubicBezTo>
                        <a:pt x="120" y="103"/>
                        <a:pt x="120" y="103"/>
                        <a:pt x="120" y="103"/>
                      </a:cubicBezTo>
                      <a:cubicBezTo>
                        <a:pt x="121" y="102"/>
                        <a:pt x="121" y="102"/>
                        <a:pt x="121" y="102"/>
                      </a:cubicBezTo>
                      <a:cubicBezTo>
                        <a:pt x="121" y="102"/>
                        <a:pt x="121" y="102"/>
                        <a:pt x="121" y="102"/>
                      </a:cubicBezTo>
                      <a:cubicBezTo>
                        <a:pt x="122" y="101"/>
                        <a:pt x="122" y="101"/>
                        <a:pt x="122" y="101"/>
                      </a:cubicBezTo>
                      <a:cubicBezTo>
                        <a:pt x="122" y="101"/>
                        <a:pt x="122" y="101"/>
                        <a:pt x="122" y="101"/>
                      </a:cubicBezTo>
                      <a:cubicBezTo>
                        <a:pt x="122" y="100"/>
                        <a:pt x="122" y="100"/>
                        <a:pt x="122" y="100"/>
                      </a:cubicBezTo>
                      <a:cubicBezTo>
                        <a:pt x="122" y="100"/>
                        <a:pt x="122" y="100"/>
                        <a:pt x="122" y="100"/>
                      </a:cubicBezTo>
                      <a:cubicBezTo>
                        <a:pt x="123" y="98"/>
                        <a:pt x="123" y="98"/>
                        <a:pt x="123" y="98"/>
                      </a:cubicBezTo>
                      <a:cubicBezTo>
                        <a:pt x="122" y="97"/>
                        <a:pt x="122" y="97"/>
                        <a:pt x="122" y="97"/>
                      </a:cubicBezTo>
                      <a:cubicBezTo>
                        <a:pt x="122" y="97"/>
                        <a:pt x="122" y="97"/>
                        <a:pt x="122" y="97"/>
                      </a:cubicBezTo>
                      <a:cubicBezTo>
                        <a:pt x="122" y="97"/>
                        <a:pt x="122" y="97"/>
                        <a:pt x="122" y="97"/>
                      </a:cubicBezTo>
                      <a:cubicBezTo>
                        <a:pt x="122" y="97"/>
                        <a:pt x="122" y="97"/>
                        <a:pt x="122" y="97"/>
                      </a:cubicBezTo>
                      <a:cubicBezTo>
                        <a:pt x="122" y="96"/>
                        <a:pt x="122" y="96"/>
                        <a:pt x="122" y="96"/>
                      </a:cubicBezTo>
                      <a:cubicBezTo>
                        <a:pt x="122" y="96"/>
                        <a:pt x="122" y="96"/>
                        <a:pt x="122" y="96"/>
                      </a:cubicBezTo>
                      <a:cubicBezTo>
                        <a:pt x="122" y="95"/>
                        <a:pt x="122" y="95"/>
                        <a:pt x="122" y="95"/>
                      </a:cubicBezTo>
                      <a:cubicBezTo>
                        <a:pt x="122" y="95"/>
                        <a:pt x="122" y="95"/>
                        <a:pt x="122" y="95"/>
                      </a:cubicBezTo>
                      <a:cubicBezTo>
                        <a:pt x="122" y="94"/>
                        <a:pt x="122" y="94"/>
                        <a:pt x="122" y="94"/>
                      </a:cubicBezTo>
                      <a:lnTo>
                        <a:pt x="123" y="94"/>
                      </a:lnTo>
                      <a:close/>
                      <a:moveTo>
                        <a:pt x="70" y="45"/>
                      </a:moveTo>
                      <a:cubicBezTo>
                        <a:pt x="70" y="45"/>
                        <a:pt x="70" y="45"/>
                        <a:pt x="70" y="45"/>
                      </a:cubicBezTo>
                      <a:cubicBezTo>
                        <a:pt x="70" y="46"/>
                        <a:pt x="70" y="46"/>
                        <a:pt x="70" y="46"/>
                      </a:cubicBezTo>
                      <a:cubicBezTo>
                        <a:pt x="70" y="46"/>
                        <a:pt x="70" y="46"/>
                        <a:pt x="70" y="46"/>
                      </a:cubicBezTo>
                      <a:cubicBezTo>
                        <a:pt x="70" y="47"/>
                        <a:pt x="70" y="47"/>
                        <a:pt x="70" y="47"/>
                      </a:cubicBezTo>
                      <a:cubicBezTo>
                        <a:pt x="69" y="47"/>
                        <a:pt x="69" y="47"/>
                        <a:pt x="69" y="47"/>
                      </a:cubicBezTo>
                      <a:cubicBezTo>
                        <a:pt x="69" y="47"/>
                        <a:pt x="69" y="47"/>
                        <a:pt x="69" y="47"/>
                      </a:cubicBezTo>
                      <a:cubicBezTo>
                        <a:pt x="70" y="48"/>
                        <a:pt x="70" y="48"/>
                        <a:pt x="70" y="48"/>
                      </a:cubicBezTo>
                      <a:cubicBezTo>
                        <a:pt x="70" y="48"/>
                        <a:pt x="70" y="48"/>
                        <a:pt x="70" y="48"/>
                      </a:cubicBezTo>
                      <a:cubicBezTo>
                        <a:pt x="71" y="48"/>
                        <a:pt x="71" y="48"/>
                        <a:pt x="71" y="48"/>
                      </a:cubicBezTo>
                      <a:cubicBezTo>
                        <a:pt x="71" y="47"/>
                        <a:pt x="71" y="47"/>
                        <a:pt x="71" y="47"/>
                      </a:cubicBezTo>
                      <a:cubicBezTo>
                        <a:pt x="71" y="47"/>
                        <a:pt x="71" y="47"/>
                        <a:pt x="71" y="47"/>
                      </a:cubicBezTo>
                      <a:cubicBezTo>
                        <a:pt x="71" y="47"/>
                        <a:pt x="71" y="47"/>
                        <a:pt x="71" y="47"/>
                      </a:cubicBezTo>
                      <a:cubicBezTo>
                        <a:pt x="71" y="46"/>
                        <a:pt x="71" y="46"/>
                        <a:pt x="71" y="46"/>
                      </a:cubicBezTo>
                      <a:cubicBezTo>
                        <a:pt x="71" y="46"/>
                        <a:pt x="71" y="46"/>
                        <a:pt x="71" y="46"/>
                      </a:cubicBezTo>
                      <a:cubicBezTo>
                        <a:pt x="71" y="45"/>
                        <a:pt x="71" y="45"/>
                        <a:pt x="71" y="45"/>
                      </a:cubicBezTo>
                      <a:cubicBezTo>
                        <a:pt x="71" y="45"/>
                        <a:pt x="71" y="45"/>
                        <a:pt x="71" y="45"/>
                      </a:cubicBezTo>
                      <a:cubicBezTo>
                        <a:pt x="71" y="45"/>
                        <a:pt x="71" y="45"/>
                        <a:pt x="71" y="45"/>
                      </a:cubicBezTo>
                      <a:cubicBezTo>
                        <a:pt x="71" y="45"/>
                        <a:pt x="71" y="45"/>
                        <a:pt x="71" y="45"/>
                      </a:cubicBezTo>
                      <a:cubicBezTo>
                        <a:pt x="71" y="45"/>
                        <a:pt x="71" y="45"/>
                        <a:pt x="71" y="45"/>
                      </a:cubicBezTo>
                      <a:cubicBezTo>
                        <a:pt x="71" y="44"/>
                        <a:pt x="71" y="44"/>
                        <a:pt x="71" y="44"/>
                      </a:cubicBezTo>
                      <a:cubicBezTo>
                        <a:pt x="71" y="44"/>
                        <a:pt x="71" y="44"/>
                        <a:pt x="71" y="44"/>
                      </a:cubicBezTo>
                      <a:cubicBezTo>
                        <a:pt x="71" y="44"/>
                        <a:pt x="71" y="44"/>
                        <a:pt x="71" y="44"/>
                      </a:cubicBezTo>
                      <a:cubicBezTo>
                        <a:pt x="71" y="44"/>
                        <a:pt x="71" y="44"/>
                        <a:pt x="71" y="44"/>
                      </a:cubicBezTo>
                      <a:cubicBezTo>
                        <a:pt x="70" y="44"/>
                        <a:pt x="70" y="44"/>
                        <a:pt x="70" y="44"/>
                      </a:cubicBezTo>
                      <a:cubicBezTo>
                        <a:pt x="70" y="44"/>
                        <a:pt x="70" y="44"/>
                        <a:pt x="70" y="44"/>
                      </a:cubicBezTo>
                      <a:cubicBezTo>
                        <a:pt x="70" y="44"/>
                        <a:pt x="70" y="44"/>
                        <a:pt x="70" y="44"/>
                      </a:cubicBezTo>
                      <a:cubicBezTo>
                        <a:pt x="70" y="45"/>
                        <a:pt x="70" y="45"/>
                        <a:pt x="70" y="45"/>
                      </a:cubicBezTo>
                      <a:cubicBezTo>
                        <a:pt x="70" y="45"/>
                        <a:pt x="70" y="45"/>
                        <a:pt x="70" y="45"/>
                      </a:cubicBezTo>
                      <a:close/>
                      <a:moveTo>
                        <a:pt x="84" y="41"/>
                      </a:moveTo>
                      <a:cubicBezTo>
                        <a:pt x="83" y="42"/>
                        <a:pt x="83" y="42"/>
                        <a:pt x="83" y="42"/>
                      </a:cubicBezTo>
                      <a:cubicBezTo>
                        <a:pt x="84" y="42"/>
                        <a:pt x="84" y="42"/>
                        <a:pt x="84" y="42"/>
                      </a:cubicBezTo>
                      <a:cubicBezTo>
                        <a:pt x="84" y="42"/>
                        <a:pt x="84" y="42"/>
                        <a:pt x="84" y="42"/>
                      </a:cubicBezTo>
                      <a:cubicBezTo>
                        <a:pt x="85" y="43"/>
                        <a:pt x="85" y="43"/>
                        <a:pt x="85" y="43"/>
                      </a:cubicBezTo>
                      <a:cubicBezTo>
                        <a:pt x="85" y="43"/>
                        <a:pt x="85" y="43"/>
                        <a:pt x="85" y="43"/>
                      </a:cubicBezTo>
                      <a:cubicBezTo>
                        <a:pt x="85" y="43"/>
                        <a:pt x="85" y="43"/>
                        <a:pt x="85" y="43"/>
                      </a:cubicBezTo>
                      <a:cubicBezTo>
                        <a:pt x="86" y="43"/>
                        <a:pt x="86" y="43"/>
                        <a:pt x="86" y="43"/>
                      </a:cubicBezTo>
                      <a:cubicBezTo>
                        <a:pt x="86" y="43"/>
                        <a:pt x="86" y="43"/>
                        <a:pt x="86" y="43"/>
                      </a:cubicBezTo>
                      <a:cubicBezTo>
                        <a:pt x="86" y="43"/>
                        <a:pt x="86" y="43"/>
                        <a:pt x="86" y="43"/>
                      </a:cubicBezTo>
                      <a:cubicBezTo>
                        <a:pt x="86" y="42"/>
                        <a:pt x="86" y="42"/>
                        <a:pt x="86" y="42"/>
                      </a:cubicBezTo>
                      <a:cubicBezTo>
                        <a:pt x="87" y="42"/>
                        <a:pt x="87" y="42"/>
                        <a:pt x="87" y="42"/>
                      </a:cubicBezTo>
                      <a:cubicBezTo>
                        <a:pt x="87" y="42"/>
                        <a:pt x="87" y="42"/>
                        <a:pt x="87" y="42"/>
                      </a:cubicBezTo>
                      <a:cubicBezTo>
                        <a:pt x="86" y="42"/>
                        <a:pt x="86" y="42"/>
                        <a:pt x="86" y="42"/>
                      </a:cubicBezTo>
                      <a:cubicBezTo>
                        <a:pt x="86" y="41"/>
                        <a:pt x="86" y="41"/>
                        <a:pt x="86" y="41"/>
                      </a:cubicBezTo>
                      <a:cubicBezTo>
                        <a:pt x="86" y="41"/>
                        <a:pt x="86" y="41"/>
                        <a:pt x="86" y="41"/>
                      </a:cubicBezTo>
                      <a:cubicBezTo>
                        <a:pt x="86" y="41"/>
                        <a:pt x="86" y="41"/>
                        <a:pt x="86" y="41"/>
                      </a:cubicBezTo>
                      <a:cubicBezTo>
                        <a:pt x="86" y="41"/>
                        <a:pt x="86" y="41"/>
                        <a:pt x="86" y="41"/>
                      </a:cubicBezTo>
                      <a:cubicBezTo>
                        <a:pt x="86" y="41"/>
                        <a:pt x="86" y="41"/>
                        <a:pt x="86" y="41"/>
                      </a:cubicBezTo>
                      <a:cubicBezTo>
                        <a:pt x="86" y="41"/>
                        <a:pt x="86" y="41"/>
                        <a:pt x="86" y="41"/>
                      </a:cubicBezTo>
                      <a:cubicBezTo>
                        <a:pt x="85" y="42"/>
                        <a:pt x="85" y="42"/>
                        <a:pt x="85" y="42"/>
                      </a:cubicBezTo>
                      <a:cubicBezTo>
                        <a:pt x="85" y="41"/>
                        <a:pt x="85" y="41"/>
                        <a:pt x="85" y="41"/>
                      </a:cubicBezTo>
                      <a:cubicBezTo>
                        <a:pt x="84" y="41"/>
                        <a:pt x="84" y="41"/>
                        <a:pt x="84" y="41"/>
                      </a:cubicBezTo>
                      <a:close/>
                      <a:moveTo>
                        <a:pt x="66" y="51"/>
                      </a:moveTo>
                      <a:cubicBezTo>
                        <a:pt x="66" y="51"/>
                        <a:pt x="66" y="51"/>
                        <a:pt x="66" y="51"/>
                      </a:cubicBezTo>
                      <a:cubicBezTo>
                        <a:pt x="66" y="51"/>
                        <a:pt x="66" y="51"/>
                        <a:pt x="66" y="51"/>
                      </a:cubicBezTo>
                      <a:cubicBezTo>
                        <a:pt x="66" y="51"/>
                        <a:pt x="66" y="51"/>
                        <a:pt x="66" y="51"/>
                      </a:cubicBezTo>
                      <a:cubicBezTo>
                        <a:pt x="67" y="52"/>
                        <a:pt x="67" y="52"/>
                        <a:pt x="67" y="52"/>
                      </a:cubicBezTo>
                      <a:cubicBezTo>
                        <a:pt x="67" y="52"/>
                        <a:pt x="67" y="52"/>
                        <a:pt x="67" y="52"/>
                      </a:cubicBezTo>
                      <a:cubicBezTo>
                        <a:pt x="67" y="52"/>
                        <a:pt x="67" y="52"/>
                        <a:pt x="67" y="52"/>
                      </a:cubicBezTo>
                      <a:cubicBezTo>
                        <a:pt x="67" y="51"/>
                        <a:pt x="67" y="51"/>
                        <a:pt x="67" y="51"/>
                      </a:cubicBezTo>
                      <a:cubicBezTo>
                        <a:pt x="67" y="51"/>
                        <a:pt x="67" y="51"/>
                        <a:pt x="67" y="51"/>
                      </a:cubicBezTo>
                      <a:lnTo>
                        <a:pt x="66" y="51"/>
                      </a:lnTo>
                      <a:close/>
                      <a:moveTo>
                        <a:pt x="71" y="44"/>
                      </a:move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0" y="43"/>
                        <a:pt x="70" y="43"/>
                        <a:pt x="70" y="43"/>
                      </a:cubicBezTo>
                      <a:cubicBezTo>
                        <a:pt x="70" y="43"/>
                        <a:pt x="70" y="43"/>
                        <a:pt x="70" y="43"/>
                      </a:cubicBezTo>
                      <a:cubicBezTo>
                        <a:pt x="70" y="43"/>
                        <a:pt x="70" y="43"/>
                        <a:pt x="70" y="43"/>
                      </a:cubicBezTo>
                      <a:cubicBezTo>
                        <a:pt x="70" y="43"/>
                        <a:pt x="70" y="43"/>
                        <a:pt x="70" y="43"/>
                      </a:cubicBezTo>
                      <a:cubicBezTo>
                        <a:pt x="71" y="43"/>
                        <a:pt x="71" y="43"/>
                        <a:pt x="71" y="43"/>
                      </a:cubicBezTo>
                      <a:cubicBezTo>
                        <a:pt x="71" y="44"/>
                        <a:pt x="71" y="44"/>
                        <a:pt x="71" y="44"/>
                      </a:cubicBezTo>
                      <a:cubicBezTo>
                        <a:pt x="71" y="44"/>
                        <a:pt x="71" y="44"/>
                        <a:pt x="71" y="44"/>
                      </a:cubicBezTo>
                      <a:cubicBezTo>
                        <a:pt x="71" y="44"/>
                        <a:pt x="71" y="44"/>
                        <a:pt x="71" y="44"/>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202" name="Freeform 365">
                  <a:extLst>
                    <a:ext uri="{FF2B5EF4-FFF2-40B4-BE49-F238E27FC236}">
                      <a16:creationId xmlns="" xmlns:a16="http://schemas.microsoft.com/office/drawing/2014/main" id="{FAB37B44-9177-43E1-9B78-DC9FD6FC0204}"/>
                    </a:ext>
                  </a:extLst>
                </p:cNvPr>
                <p:cNvSpPr>
                  <a:spLocks/>
                </p:cNvSpPr>
                <p:nvPr/>
              </p:nvSpPr>
              <p:spPr bwMode="auto">
                <a:xfrm>
                  <a:off x="5304165" y="4161031"/>
                  <a:ext cx="608132" cy="319794"/>
                </a:xfrm>
                <a:custGeom>
                  <a:avLst/>
                  <a:gdLst>
                    <a:gd name="T0" fmla="*/ 114 w 116"/>
                    <a:gd name="T1" fmla="*/ 17 h 61"/>
                    <a:gd name="T2" fmla="*/ 114 w 116"/>
                    <a:gd name="T3" fmla="*/ 17 h 61"/>
                    <a:gd name="T4" fmla="*/ 114 w 116"/>
                    <a:gd name="T5" fmla="*/ 16 h 61"/>
                    <a:gd name="T6" fmla="*/ 114 w 116"/>
                    <a:gd name="T7" fmla="*/ 16 h 61"/>
                    <a:gd name="T8" fmla="*/ 114 w 116"/>
                    <a:gd name="T9" fmla="*/ 16 h 61"/>
                    <a:gd name="T10" fmla="*/ 113 w 116"/>
                    <a:gd name="T11" fmla="*/ 16 h 61"/>
                    <a:gd name="T12" fmla="*/ 113 w 116"/>
                    <a:gd name="T13" fmla="*/ 16 h 61"/>
                    <a:gd name="T14" fmla="*/ 113 w 116"/>
                    <a:gd name="T15" fmla="*/ 16 h 61"/>
                    <a:gd name="T16" fmla="*/ 112 w 116"/>
                    <a:gd name="T17" fmla="*/ 16 h 61"/>
                    <a:gd name="T18" fmla="*/ 111 w 116"/>
                    <a:gd name="T19" fmla="*/ 15 h 61"/>
                    <a:gd name="T20" fmla="*/ 111 w 116"/>
                    <a:gd name="T21" fmla="*/ 15 h 61"/>
                    <a:gd name="T22" fmla="*/ 111 w 116"/>
                    <a:gd name="T23" fmla="*/ 14 h 61"/>
                    <a:gd name="T24" fmla="*/ 110 w 116"/>
                    <a:gd name="T25" fmla="*/ 13 h 61"/>
                    <a:gd name="T26" fmla="*/ 110 w 116"/>
                    <a:gd name="T27" fmla="*/ 12 h 61"/>
                    <a:gd name="T28" fmla="*/ 109 w 116"/>
                    <a:gd name="T29" fmla="*/ 12 h 61"/>
                    <a:gd name="T30" fmla="*/ 109 w 116"/>
                    <a:gd name="T31" fmla="*/ 11 h 61"/>
                    <a:gd name="T32" fmla="*/ 108 w 116"/>
                    <a:gd name="T33" fmla="*/ 11 h 61"/>
                    <a:gd name="T34" fmla="*/ 107 w 116"/>
                    <a:gd name="T35" fmla="*/ 10 h 61"/>
                    <a:gd name="T36" fmla="*/ 107 w 116"/>
                    <a:gd name="T37" fmla="*/ 9 h 61"/>
                    <a:gd name="T38" fmla="*/ 106 w 116"/>
                    <a:gd name="T39" fmla="*/ 9 h 61"/>
                    <a:gd name="T40" fmla="*/ 106 w 116"/>
                    <a:gd name="T41" fmla="*/ 8 h 61"/>
                    <a:gd name="T42" fmla="*/ 107 w 116"/>
                    <a:gd name="T43" fmla="*/ 8 h 61"/>
                    <a:gd name="T44" fmla="*/ 107 w 116"/>
                    <a:gd name="T45" fmla="*/ 8 h 61"/>
                    <a:gd name="T46" fmla="*/ 107 w 116"/>
                    <a:gd name="T47" fmla="*/ 7 h 61"/>
                    <a:gd name="T48" fmla="*/ 107 w 116"/>
                    <a:gd name="T49" fmla="*/ 7 h 61"/>
                    <a:gd name="T50" fmla="*/ 108 w 116"/>
                    <a:gd name="T51" fmla="*/ 6 h 61"/>
                    <a:gd name="T52" fmla="*/ 108 w 116"/>
                    <a:gd name="T53" fmla="*/ 6 h 61"/>
                    <a:gd name="T54" fmla="*/ 108 w 116"/>
                    <a:gd name="T55" fmla="*/ 5 h 61"/>
                    <a:gd name="T56" fmla="*/ 108 w 116"/>
                    <a:gd name="T57" fmla="*/ 5 h 61"/>
                    <a:gd name="T58" fmla="*/ 109 w 116"/>
                    <a:gd name="T59" fmla="*/ 5 h 61"/>
                    <a:gd name="T60" fmla="*/ 110 w 116"/>
                    <a:gd name="T61" fmla="*/ 4 h 61"/>
                    <a:gd name="T62" fmla="*/ 109 w 116"/>
                    <a:gd name="T63" fmla="*/ 4 h 61"/>
                    <a:gd name="T64" fmla="*/ 109 w 116"/>
                    <a:gd name="T65" fmla="*/ 4 h 61"/>
                    <a:gd name="T66" fmla="*/ 109 w 116"/>
                    <a:gd name="T67" fmla="*/ 3 h 61"/>
                    <a:gd name="T68" fmla="*/ 109 w 116"/>
                    <a:gd name="T69" fmla="*/ 3 h 61"/>
                    <a:gd name="T70" fmla="*/ 108 w 116"/>
                    <a:gd name="T71" fmla="*/ 2 h 61"/>
                    <a:gd name="T72" fmla="*/ 108 w 116"/>
                    <a:gd name="T73" fmla="*/ 2 h 61"/>
                    <a:gd name="T74" fmla="*/ 108 w 116"/>
                    <a:gd name="T75" fmla="*/ 2 h 61"/>
                    <a:gd name="T76" fmla="*/ 107 w 116"/>
                    <a:gd name="T77" fmla="*/ 2 h 61"/>
                    <a:gd name="T78" fmla="*/ 107 w 116"/>
                    <a:gd name="T79" fmla="*/ 2 h 61"/>
                    <a:gd name="T80" fmla="*/ 106 w 116"/>
                    <a:gd name="T81" fmla="*/ 2 h 61"/>
                    <a:gd name="T82" fmla="*/ 105 w 116"/>
                    <a:gd name="T83" fmla="*/ 2 h 61"/>
                    <a:gd name="T84" fmla="*/ 105 w 116"/>
                    <a:gd name="T85" fmla="*/ 2 h 61"/>
                    <a:gd name="T86" fmla="*/ 105 w 116"/>
                    <a:gd name="T87" fmla="*/ 2 h 61"/>
                    <a:gd name="T88" fmla="*/ 104 w 116"/>
                    <a:gd name="T89" fmla="*/ 1 h 61"/>
                    <a:gd name="T90" fmla="*/ 104 w 116"/>
                    <a:gd name="T91" fmla="*/ 1 h 61"/>
                    <a:gd name="T92" fmla="*/ 104 w 116"/>
                    <a:gd name="T93" fmla="*/ 1 h 61"/>
                    <a:gd name="T94" fmla="*/ 103 w 116"/>
                    <a:gd name="T95" fmla="*/ 0 h 61"/>
                    <a:gd name="T96" fmla="*/ 0 w 116"/>
                    <a:gd name="T97" fmla="*/ 60 h 61"/>
                    <a:gd name="T98" fmla="*/ 116 w 116"/>
                    <a:gd name="T99"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6" h="61">
                      <a:moveTo>
                        <a:pt x="116" y="56"/>
                      </a:moveTo>
                      <a:cubicBezTo>
                        <a:pt x="115" y="43"/>
                        <a:pt x="115" y="30"/>
                        <a:pt x="114" y="17"/>
                      </a:cubicBezTo>
                      <a:cubicBezTo>
                        <a:pt x="114" y="17"/>
                        <a:pt x="114" y="17"/>
                        <a:pt x="114" y="17"/>
                      </a:cubicBezTo>
                      <a:cubicBezTo>
                        <a:pt x="114" y="17"/>
                        <a:pt x="114" y="17"/>
                        <a:pt x="114" y="17"/>
                      </a:cubicBezTo>
                      <a:cubicBezTo>
                        <a:pt x="114" y="17"/>
                        <a:pt x="114" y="17"/>
                        <a:pt x="114" y="17"/>
                      </a:cubicBezTo>
                      <a:cubicBezTo>
                        <a:pt x="114" y="16"/>
                        <a:pt x="114" y="16"/>
                        <a:pt x="114" y="16"/>
                      </a:cubicBezTo>
                      <a:cubicBezTo>
                        <a:pt x="114" y="16"/>
                        <a:pt x="114" y="16"/>
                        <a:pt x="114" y="16"/>
                      </a:cubicBezTo>
                      <a:cubicBezTo>
                        <a:pt x="114" y="16"/>
                        <a:pt x="114" y="16"/>
                        <a:pt x="114" y="16"/>
                      </a:cubicBezTo>
                      <a:cubicBezTo>
                        <a:pt x="114" y="16"/>
                        <a:pt x="114" y="16"/>
                        <a:pt x="114" y="16"/>
                      </a:cubicBezTo>
                      <a:cubicBezTo>
                        <a:pt x="114" y="16"/>
                        <a:pt x="114" y="16"/>
                        <a:pt x="114"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1" y="15"/>
                        <a:pt x="111" y="15"/>
                        <a:pt x="111" y="15"/>
                      </a:cubicBezTo>
                      <a:cubicBezTo>
                        <a:pt x="111" y="15"/>
                        <a:pt x="111" y="15"/>
                        <a:pt x="111" y="15"/>
                      </a:cubicBezTo>
                      <a:cubicBezTo>
                        <a:pt x="111" y="15"/>
                        <a:pt x="111" y="15"/>
                        <a:pt x="111" y="15"/>
                      </a:cubicBezTo>
                      <a:cubicBezTo>
                        <a:pt x="111" y="15"/>
                        <a:pt x="111" y="15"/>
                        <a:pt x="111" y="15"/>
                      </a:cubicBezTo>
                      <a:cubicBezTo>
                        <a:pt x="111" y="14"/>
                        <a:pt x="111" y="14"/>
                        <a:pt x="111" y="14"/>
                      </a:cubicBezTo>
                      <a:cubicBezTo>
                        <a:pt x="111" y="14"/>
                        <a:pt x="111" y="14"/>
                        <a:pt x="111" y="14"/>
                      </a:cubicBezTo>
                      <a:cubicBezTo>
                        <a:pt x="110" y="14"/>
                        <a:pt x="110" y="14"/>
                        <a:pt x="110" y="14"/>
                      </a:cubicBezTo>
                      <a:cubicBezTo>
                        <a:pt x="110" y="13"/>
                        <a:pt x="110" y="13"/>
                        <a:pt x="110" y="13"/>
                      </a:cubicBezTo>
                      <a:cubicBezTo>
                        <a:pt x="109" y="12"/>
                        <a:pt x="109" y="12"/>
                        <a:pt x="109" y="12"/>
                      </a:cubicBezTo>
                      <a:cubicBezTo>
                        <a:pt x="110" y="12"/>
                        <a:pt x="110" y="12"/>
                        <a:pt x="110" y="12"/>
                      </a:cubicBezTo>
                      <a:cubicBezTo>
                        <a:pt x="109" y="12"/>
                        <a:pt x="109" y="12"/>
                        <a:pt x="109" y="12"/>
                      </a:cubicBezTo>
                      <a:cubicBezTo>
                        <a:pt x="109" y="12"/>
                        <a:pt x="109" y="12"/>
                        <a:pt x="109" y="12"/>
                      </a:cubicBezTo>
                      <a:cubicBezTo>
                        <a:pt x="109" y="11"/>
                        <a:pt x="109" y="11"/>
                        <a:pt x="109" y="11"/>
                      </a:cubicBezTo>
                      <a:cubicBezTo>
                        <a:pt x="109" y="11"/>
                        <a:pt x="109" y="11"/>
                        <a:pt x="109" y="11"/>
                      </a:cubicBezTo>
                      <a:cubicBezTo>
                        <a:pt x="108" y="11"/>
                        <a:pt x="108" y="11"/>
                        <a:pt x="108" y="11"/>
                      </a:cubicBezTo>
                      <a:cubicBezTo>
                        <a:pt x="108" y="11"/>
                        <a:pt x="108" y="11"/>
                        <a:pt x="108" y="11"/>
                      </a:cubicBezTo>
                      <a:cubicBezTo>
                        <a:pt x="108" y="10"/>
                        <a:pt x="108" y="10"/>
                        <a:pt x="108" y="10"/>
                      </a:cubicBezTo>
                      <a:cubicBezTo>
                        <a:pt x="107" y="10"/>
                        <a:pt x="107" y="10"/>
                        <a:pt x="107" y="10"/>
                      </a:cubicBezTo>
                      <a:cubicBezTo>
                        <a:pt x="107" y="10"/>
                        <a:pt x="107" y="10"/>
                        <a:pt x="107" y="10"/>
                      </a:cubicBezTo>
                      <a:cubicBezTo>
                        <a:pt x="107" y="9"/>
                        <a:pt x="107" y="9"/>
                        <a:pt x="107" y="9"/>
                      </a:cubicBezTo>
                      <a:cubicBezTo>
                        <a:pt x="107" y="9"/>
                        <a:pt x="107" y="9"/>
                        <a:pt x="107" y="9"/>
                      </a:cubicBezTo>
                      <a:cubicBezTo>
                        <a:pt x="106" y="9"/>
                        <a:pt x="106" y="9"/>
                        <a:pt x="106" y="9"/>
                      </a:cubicBezTo>
                      <a:cubicBezTo>
                        <a:pt x="106" y="9"/>
                        <a:pt x="106" y="9"/>
                        <a:pt x="106" y="9"/>
                      </a:cubicBezTo>
                      <a:cubicBezTo>
                        <a:pt x="106" y="8"/>
                        <a:pt x="106" y="8"/>
                        <a:pt x="106" y="8"/>
                      </a:cubicBezTo>
                      <a:cubicBezTo>
                        <a:pt x="106" y="8"/>
                        <a:pt x="106" y="8"/>
                        <a:pt x="106" y="8"/>
                      </a:cubicBezTo>
                      <a:cubicBezTo>
                        <a:pt x="107" y="8"/>
                        <a:pt x="107" y="8"/>
                        <a:pt x="107" y="8"/>
                      </a:cubicBezTo>
                      <a:cubicBezTo>
                        <a:pt x="107" y="8"/>
                        <a:pt x="107" y="8"/>
                        <a:pt x="107" y="8"/>
                      </a:cubicBezTo>
                      <a:cubicBezTo>
                        <a:pt x="107" y="8"/>
                        <a:pt x="107" y="8"/>
                        <a:pt x="107" y="8"/>
                      </a:cubicBezTo>
                      <a:cubicBezTo>
                        <a:pt x="107" y="8"/>
                        <a:pt x="107" y="8"/>
                        <a:pt x="107" y="8"/>
                      </a:cubicBezTo>
                      <a:cubicBezTo>
                        <a:pt x="107" y="7"/>
                        <a:pt x="107" y="7"/>
                        <a:pt x="107" y="7"/>
                      </a:cubicBezTo>
                      <a:cubicBezTo>
                        <a:pt x="107" y="7"/>
                        <a:pt x="107" y="7"/>
                        <a:pt x="107" y="7"/>
                      </a:cubicBezTo>
                      <a:cubicBezTo>
                        <a:pt x="107" y="7"/>
                        <a:pt x="107" y="7"/>
                        <a:pt x="107" y="7"/>
                      </a:cubicBezTo>
                      <a:cubicBezTo>
                        <a:pt x="108" y="6"/>
                        <a:pt x="108" y="6"/>
                        <a:pt x="108" y="6"/>
                      </a:cubicBezTo>
                      <a:cubicBezTo>
                        <a:pt x="108" y="6"/>
                        <a:pt x="108" y="6"/>
                        <a:pt x="108" y="6"/>
                      </a:cubicBezTo>
                      <a:cubicBezTo>
                        <a:pt x="108" y="6"/>
                        <a:pt x="108" y="6"/>
                        <a:pt x="108" y="6"/>
                      </a:cubicBezTo>
                      <a:cubicBezTo>
                        <a:pt x="108" y="6"/>
                        <a:pt x="108" y="6"/>
                        <a:pt x="108" y="6"/>
                      </a:cubicBezTo>
                      <a:cubicBezTo>
                        <a:pt x="108" y="5"/>
                        <a:pt x="108" y="5"/>
                        <a:pt x="108" y="5"/>
                      </a:cubicBezTo>
                      <a:cubicBezTo>
                        <a:pt x="108" y="5"/>
                        <a:pt x="108" y="5"/>
                        <a:pt x="108" y="5"/>
                      </a:cubicBezTo>
                      <a:cubicBezTo>
                        <a:pt x="108" y="5"/>
                        <a:pt x="108" y="5"/>
                        <a:pt x="108" y="5"/>
                      </a:cubicBezTo>
                      <a:cubicBezTo>
                        <a:pt x="108" y="5"/>
                        <a:pt x="108" y="5"/>
                        <a:pt x="108" y="5"/>
                      </a:cubicBezTo>
                      <a:cubicBezTo>
                        <a:pt x="109" y="5"/>
                        <a:pt x="109" y="5"/>
                        <a:pt x="109" y="5"/>
                      </a:cubicBezTo>
                      <a:cubicBezTo>
                        <a:pt x="109" y="5"/>
                        <a:pt x="109" y="5"/>
                        <a:pt x="109" y="5"/>
                      </a:cubicBezTo>
                      <a:cubicBezTo>
                        <a:pt x="110" y="5"/>
                        <a:pt x="110" y="5"/>
                        <a:pt x="110" y="5"/>
                      </a:cubicBezTo>
                      <a:cubicBezTo>
                        <a:pt x="110" y="4"/>
                        <a:pt x="110" y="4"/>
                        <a:pt x="110" y="4"/>
                      </a:cubicBezTo>
                      <a:cubicBezTo>
                        <a:pt x="110" y="4"/>
                        <a:pt x="110" y="4"/>
                        <a:pt x="110" y="4"/>
                      </a:cubicBezTo>
                      <a:cubicBezTo>
                        <a:pt x="109" y="4"/>
                        <a:pt x="109" y="4"/>
                        <a:pt x="109" y="4"/>
                      </a:cubicBezTo>
                      <a:cubicBezTo>
                        <a:pt x="109" y="4"/>
                        <a:pt x="109" y="4"/>
                        <a:pt x="109" y="4"/>
                      </a:cubicBezTo>
                      <a:cubicBezTo>
                        <a:pt x="109" y="4"/>
                        <a:pt x="109" y="4"/>
                        <a:pt x="109" y="4"/>
                      </a:cubicBezTo>
                      <a:cubicBezTo>
                        <a:pt x="109" y="3"/>
                        <a:pt x="109" y="3"/>
                        <a:pt x="109" y="3"/>
                      </a:cubicBezTo>
                      <a:cubicBezTo>
                        <a:pt x="109" y="3"/>
                        <a:pt x="109" y="3"/>
                        <a:pt x="109" y="3"/>
                      </a:cubicBezTo>
                      <a:cubicBezTo>
                        <a:pt x="109" y="3"/>
                        <a:pt x="109" y="3"/>
                        <a:pt x="109" y="3"/>
                      </a:cubicBezTo>
                      <a:cubicBezTo>
                        <a:pt x="109" y="3"/>
                        <a:pt x="109" y="3"/>
                        <a:pt x="109" y="3"/>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7" y="2"/>
                        <a:pt x="107" y="2"/>
                        <a:pt x="107" y="2"/>
                      </a:cubicBezTo>
                      <a:cubicBezTo>
                        <a:pt x="107" y="2"/>
                        <a:pt x="107" y="2"/>
                        <a:pt x="107" y="2"/>
                      </a:cubicBezTo>
                      <a:cubicBezTo>
                        <a:pt x="107" y="2"/>
                        <a:pt x="107" y="2"/>
                        <a:pt x="107" y="2"/>
                      </a:cubicBezTo>
                      <a:cubicBezTo>
                        <a:pt x="106" y="3"/>
                        <a:pt x="106" y="3"/>
                        <a:pt x="106" y="3"/>
                      </a:cubicBezTo>
                      <a:cubicBezTo>
                        <a:pt x="106" y="2"/>
                        <a:pt x="106" y="2"/>
                        <a:pt x="106" y="2"/>
                      </a:cubicBezTo>
                      <a:cubicBezTo>
                        <a:pt x="105" y="2"/>
                        <a:pt x="105" y="2"/>
                        <a:pt x="105" y="2"/>
                      </a:cubicBezTo>
                      <a:cubicBezTo>
                        <a:pt x="105" y="2"/>
                        <a:pt x="105" y="2"/>
                        <a:pt x="105" y="2"/>
                      </a:cubicBezTo>
                      <a:cubicBezTo>
                        <a:pt x="105" y="2"/>
                        <a:pt x="105" y="2"/>
                        <a:pt x="105" y="2"/>
                      </a:cubicBezTo>
                      <a:cubicBezTo>
                        <a:pt x="105" y="2"/>
                        <a:pt x="105" y="2"/>
                        <a:pt x="105" y="2"/>
                      </a:cubicBezTo>
                      <a:cubicBezTo>
                        <a:pt x="105" y="2"/>
                        <a:pt x="105" y="2"/>
                        <a:pt x="105" y="2"/>
                      </a:cubicBezTo>
                      <a:cubicBezTo>
                        <a:pt x="105" y="2"/>
                        <a:pt x="105" y="2"/>
                        <a:pt x="105" y="2"/>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3" y="0"/>
                        <a:pt x="103" y="0"/>
                        <a:pt x="103" y="0"/>
                      </a:cubicBezTo>
                      <a:cubicBezTo>
                        <a:pt x="69" y="1"/>
                        <a:pt x="35" y="2"/>
                        <a:pt x="1" y="1"/>
                      </a:cubicBezTo>
                      <a:cubicBezTo>
                        <a:pt x="0" y="21"/>
                        <a:pt x="0" y="40"/>
                        <a:pt x="0" y="60"/>
                      </a:cubicBezTo>
                      <a:cubicBezTo>
                        <a:pt x="34" y="61"/>
                        <a:pt x="69" y="60"/>
                        <a:pt x="103" y="59"/>
                      </a:cubicBezTo>
                      <a:cubicBezTo>
                        <a:pt x="107" y="59"/>
                        <a:pt x="112" y="58"/>
                        <a:pt x="116" y="58"/>
                      </a:cubicBezTo>
                      <a:lnTo>
                        <a:pt x="116" y="56"/>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203" name="Freeform 366">
                  <a:extLst>
                    <a:ext uri="{FF2B5EF4-FFF2-40B4-BE49-F238E27FC236}">
                      <a16:creationId xmlns="" xmlns:a16="http://schemas.microsoft.com/office/drawing/2014/main" id="{EABDB772-6F08-46AF-8B2F-7C8309A82F18}"/>
                    </a:ext>
                  </a:extLst>
                </p:cNvPr>
                <p:cNvSpPr>
                  <a:spLocks/>
                </p:cNvSpPr>
                <p:nvPr/>
              </p:nvSpPr>
              <p:spPr bwMode="auto">
                <a:xfrm>
                  <a:off x="5728809" y="3778327"/>
                  <a:ext cx="503282" cy="325036"/>
                </a:xfrm>
                <a:custGeom>
                  <a:avLst/>
                  <a:gdLst>
                    <a:gd name="T0" fmla="*/ 95 w 96"/>
                    <a:gd name="T1" fmla="*/ 25 h 62"/>
                    <a:gd name="T2" fmla="*/ 92 w 96"/>
                    <a:gd name="T3" fmla="*/ 22 h 62"/>
                    <a:gd name="T4" fmla="*/ 88 w 96"/>
                    <a:gd name="T5" fmla="*/ 20 h 62"/>
                    <a:gd name="T6" fmla="*/ 87 w 96"/>
                    <a:gd name="T7" fmla="*/ 16 h 62"/>
                    <a:gd name="T8" fmla="*/ 81 w 96"/>
                    <a:gd name="T9" fmla="*/ 14 h 62"/>
                    <a:gd name="T10" fmla="*/ 80 w 96"/>
                    <a:gd name="T11" fmla="*/ 10 h 62"/>
                    <a:gd name="T12" fmla="*/ 80 w 96"/>
                    <a:gd name="T13" fmla="*/ 4 h 62"/>
                    <a:gd name="T14" fmla="*/ 78 w 96"/>
                    <a:gd name="T15" fmla="*/ 1 h 62"/>
                    <a:gd name="T16" fmla="*/ 0 w 96"/>
                    <a:gd name="T17" fmla="*/ 4 h 62"/>
                    <a:gd name="T18" fmla="*/ 0 w 96"/>
                    <a:gd name="T19" fmla="*/ 6 h 62"/>
                    <a:gd name="T20" fmla="*/ 1 w 96"/>
                    <a:gd name="T21" fmla="*/ 8 h 62"/>
                    <a:gd name="T22" fmla="*/ 1 w 96"/>
                    <a:gd name="T23" fmla="*/ 9 h 62"/>
                    <a:gd name="T24" fmla="*/ 1 w 96"/>
                    <a:gd name="T25" fmla="*/ 10 h 62"/>
                    <a:gd name="T26" fmla="*/ 2 w 96"/>
                    <a:gd name="T27" fmla="*/ 10 h 62"/>
                    <a:gd name="T28" fmla="*/ 2 w 96"/>
                    <a:gd name="T29" fmla="*/ 11 h 62"/>
                    <a:gd name="T30" fmla="*/ 2 w 96"/>
                    <a:gd name="T31" fmla="*/ 14 h 62"/>
                    <a:gd name="T32" fmla="*/ 2 w 96"/>
                    <a:gd name="T33" fmla="*/ 14 h 62"/>
                    <a:gd name="T34" fmla="*/ 1 w 96"/>
                    <a:gd name="T35" fmla="*/ 16 h 62"/>
                    <a:gd name="T36" fmla="*/ 1 w 96"/>
                    <a:gd name="T37" fmla="*/ 17 h 62"/>
                    <a:gd name="T38" fmla="*/ 1 w 96"/>
                    <a:gd name="T39" fmla="*/ 18 h 62"/>
                    <a:gd name="T40" fmla="*/ 0 w 96"/>
                    <a:gd name="T41" fmla="*/ 19 h 62"/>
                    <a:gd name="T42" fmla="*/ 2 w 96"/>
                    <a:gd name="T43" fmla="*/ 21 h 62"/>
                    <a:gd name="T44" fmla="*/ 2 w 96"/>
                    <a:gd name="T45" fmla="*/ 22 h 62"/>
                    <a:gd name="T46" fmla="*/ 2 w 96"/>
                    <a:gd name="T47" fmla="*/ 23 h 62"/>
                    <a:gd name="T48" fmla="*/ 4 w 96"/>
                    <a:gd name="T49" fmla="*/ 24 h 62"/>
                    <a:gd name="T50" fmla="*/ 5 w 96"/>
                    <a:gd name="T51" fmla="*/ 28 h 62"/>
                    <a:gd name="T52" fmla="*/ 6 w 96"/>
                    <a:gd name="T53" fmla="*/ 31 h 62"/>
                    <a:gd name="T54" fmla="*/ 8 w 96"/>
                    <a:gd name="T55" fmla="*/ 35 h 62"/>
                    <a:gd name="T56" fmla="*/ 9 w 96"/>
                    <a:gd name="T57" fmla="*/ 38 h 62"/>
                    <a:gd name="T58" fmla="*/ 9 w 96"/>
                    <a:gd name="T59" fmla="*/ 40 h 62"/>
                    <a:gd name="T60" fmla="*/ 9 w 96"/>
                    <a:gd name="T61" fmla="*/ 43 h 62"/>
                    <a:gd name="T62" fmla="*/ 10 w 96"/>
                    <a:gd name="T63" fmla="*/ 43 h 62"/>
                    <a:gd name="T64" fmla="*/ 11 w 96"/>
                    <a:gd name="T65" fmla="*/ 44 h 62"/>
                    <a:gd name="T66" fmla="*/ 12 w 96"/>
                    <a:gd name="T67" fmla="*/ 47 h 62"/>
                    <a:gd name="T68" fmla="*/ 13 w 96"/>
                    <a:gd name="T69" fmla="*/ 50 h 62"/>
                    <a:gd name="T70" fmla="*/ 12 w 96"/>
                    <a:gd name="T71" fmla="*/ 52 h 62"/>
                    <a:gd name="T72" fmla="*/ 12 w 96"/>
                    <a:gd name="T73" fmla="*/ 53 h 62"/>
                    <a:gd name="T74" fmla="*/ 13 w 96"/>
                    <a:gd name="T75" fmla="*/ 55 h 62"/>
                    <a:gd name="T76" fmla="*/ 13 w 96"/>
                    <a:gd name="T77" fmla="*/ 58 h 62"/>
                    <a:gd name="T78" fmla="*/ 13 w 96"/>
                    <a:gd name="T79" fmla="*/ 60 h 62"/>
                    <a:gd name="T80" fmla="*/ 14 w 96"/>
                    <a:gd name="T81" fmla="*/ 61 h 62"/>
                    <a:gd name="T82" fmla="*/ 14 w 96"/>
                    <a:gd name="T83" fmla="*/ 61 h 62"/>
                    <a:gd name="T84" fmla="*/ 14 w 96"/>
                    <a:gd name="T85" fmla="*/ 61 h 62"/>
                    <a:gd name="T86" fmla="*/ 14 w 96"/>
                    <a:gd name="T87" fmla="*/ 61 h 62"/>
                    <a:gd name="T88" fmla="*/ 34 w 96"/>
                    <a:gd name="T89" fmla="*/ 61 h 62"/>
                    <a:gd name="T90" fmla="*/ 75 w 96"/>
                    <a:gd name="T91" fmla="*/ 58 h 62"/>
                    <a:gd name="T92" fmla="*/ 77 w 96"/>
                    <a:gd name="T93" fmla="*/ 59 h 62"/>
                    <a:gd name="T94" fmla="*/ 77 w 96"/>
                    <a:gd name="T95" fmla="*/ 60 h 62"/>
                    <a:gd name="T96" fmla="*/ 78 w 96"/>
                    <a:gd name="T97" fmla="*/ 61 h 62"/>
                    <a:gd name="T98" fmla="*/ 81 w 96"/>
                    <a:gd name="T99" fmla="*/ 61 h 62"/>
                    <a:gd name="T100" fmla="*/ 80 w 96"/>
                    <a:gd name="T101" fmla="*/ 58 h 62"/>
                    <a:gd name="T102" fmla="*/ 83 w 96"/>
                    <a:gd name="T103" fmla="*/ 57 h 62"/>
                    <a:gd name="T104" fmla="*/ 84 w 96"/>
                    <a:gd name="T105" fmla="*/ 52 h 62"/>
                    <a:gd name="T106" fmla="*/ 84 w 96"/>
                    <a:gd name="T107" fmla="*/ 46 h 62"/>
                    <a:gd name="T108" fmla="*/ 84 w 96"/>
                    <a:gd name="T109" fmla="*/ 42 h 62"/>
                    <a:gd name="T110" fmla="*/ 92 w 96"/>
                    <a:gd name="T111" fmla="*/ 38 h 62"/>
                    <a:gd name="T112" fmla="*/ 94 w 96"/>
                    <a:gd name="T113" fmla="*/ 36 h 62"/>
                    <a:gd name="T114" fmla="*/ 94 w 96"/>
                    <a:gd name="T115" fmla="*/ 34 h 62"/>
                    <a:gd name="T116" fmla="*/ 96 w 96"/>
                    <a:gd name="T117" fmla="*/ 3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 h="62">
                      <a:moveTo>
                        <a:pt x="96" y="27"/>
                      </a:moveTo>
                      <a:cubicBezTo>
                        <a:pt x="96" y="27"/>
                        <a:pt x="96" y="27"/>
                        <a:pt x="96" y="27"/>
                      </a:cubicBezTo>
                      <a:cubicBezTo>
                        <a:pt x="96" y="26"/>
                        <a:pt x="96" y="26"/>
                        <a:pt x="96" y="26"/>
                      </a:cubicBezTo>
                      <a:cubicBezTo>
                        <a:pt x="96" y="26"/>
                        <a:pt x="96" y="26"/>
                        <a:pt x="96" y="26"/>
                      </a:cubicBezTo>
                      <a:cubicBezTo>
                        <a:pt x="96" y="26"/>
                        <a:pt x="96" y="26"/>
                        <a:pt x="96" y="26"/>
                      </a:cubicBezTo>
                      <a:cubicBezTo>
                        <a:pt x="95" y="26"/>
                        <a:pt x="95" y="26"/>
                        <a:pt x="95" y="26"/>
                      </a:cubicBezTo>
                      <a:cubicBezTo>
                        <a:pt x="95" y="26"/>
                        <a:pt x="95" y="26"/>
                        <a:pt x="95" y="26"/>
                      </a:cubicBezTo>
                      <a:cubicBezTo>
                        <a:pt x="95" y="25"/>
                        <a:pt x="95" y="25"/>
                        <a:pt x="95" y="25"/>
                      </a:cubicBezTo>
                      <a:cubicBezTo>
                        <a:pt x="95" y="25"/>
                        <a:pt x="95" y="25"/>
                        <a:pt x="95" y="25"/>
                      </a:cubicBezTo>
                      <a:cubicBezTo>
                        <a:pt x="93" y="25"/>
                        <a:pt x="93" y="25"/>
                        <a:pt x="93" y="25"/>
                      </a:cubicBezTo>
                      <a:cubicBezTo>
                        <a:pt x="93" y="25"/>
                        <a:pt x="93" y="25"/>
                        <a:pt x="93" y="25"/>
                      </a:cubicBezTo>
                      <a:cubicBezTo>
                        <a:pt x="93" y="25"/>
                        <a:pt x="93" y="25"/>
                        <a:pt x="93" y="25"/>
                      </a:cubicBezTo>
                      <a:cubicBezTo>
                        <a:pt x="93" y="24"/>
                        <a:pt x="93" y="24"/>
                        <a:pt x="93" y="24"/>
                      </a:cubicBezTo>
                      <a:cubicBezTo>
                        <a:pt x="92" y="24"/>
                        <a:pt x="92" y="24"/>
                        <a:pt x="92" y="24"/>
                      </a:cubicBezTo>
                      <a:cubicBezTo>
                        <a:pt x="92" y="23"/>
                        <a:pt x="92" y="23"/>
                        <a:pt x="92" y="23"/>
                      </a:cubicBezTo>
                      <a:cubicBezTo>
                        <a:pt x="92" y="22"/>
                        <a:pt x="92" y="22"/>
                        <a:pt x="92" y="22"/>
                      </a:cubicBezTo>
                      <a:cubicBezTo>
                        <a:pt x="92" y="22"/>
                        <a:pt x="92" y="22"/>
                        <a:pt x="92" y="22"/>
                      </a:cubicBezTo>
                      <a:cubicBezTo>
                        <a:pt x="92" y="22"/>
                        <a:pt x="92" y="22"/>
                        <a:pt x="92" y="22"/>
                      </a:cubicBezTo>
                      <a:cubicBezTo>
                        <a:pt x="91" y="21"/>
                        <a:pt x="91" y="21"/>
                        <a:pt x="91" y="21"/>
                      </a:cubicBezTo>
                      <a:cubicBezTo>
                        <a:pt x="90" y="21"/>
                        <a:pt x="90" y="21"/>
                        <a:pt x="90" y="21"/>
                      </a:cubicBezTo>
                      <a:cubicBezTo>
                        <a:pt x="89" y="20"/>
                        <a:pt x="89" y="20"/>
                        <a:pt x="89" y="20"/>
                      </a:cubicBezTo>
                      <a:cubicBezTo>
                        <a:pt x="89" y="20"/>
                        <a:pt x="89" y="20"/>
                        <a:pt x="89" y="20"/>
                      </a:cubicBezTo>
                      <a:cubicBezTo>
                        <a:pt x="89" y="20"/>
                        <a:pt x="89" y="20"/>
                        <a:pt x="89" y="20"/>
                      </a:cubicBezTo>
                      <a:cubicBezTo>
                        <a:pt x="88" y="20"/>
                        <a:pt x="88" y="20"/>
                        <a:pt x="88" y="20"/>
                      </a:cubicBezTo>
                      <a:cubicBezTo>
                        <a:pt x="88" y="19"/>
                        <a:pt x="88" y="19"/>
                        <a:pt x="88" y="19"/>
                      </a:cubicBezTo>
                      <a:cubicBezTo>
                        <a:pt x="88" y="19"/>
                        <a:pt x="88" y="19"/>
                        <a:pt x="88" y="18"/>
                      </a:cubicBezTo>
                      <a:cubicBezTo>
                        <a:pt x="88" y="18"/>
                        <a:pt x="88" y="18"/>
                        <a:pt x="88" y="18"/>
                      </a:cubicBezTo>
                      <a:cubicBezTo>
                        <a:pt x="88" y="18"/>
                        <a:pt x="88" y="18"/>
                        <a:pt x="88" y="18"/>
                      </a:cubicBezTo>
                      <a:cubicBezTo>
                        <a:pt x="88" y="17"/>
                        <a:pt x="88" y="17"/>
                        <a:pt x="88" y="17"/>
                      </a:cubicBezTo>
                      <a:cubicBezTo>
                        <a:pt x="88" y="17"/>
                        <a:pt x="88" y="17"/>
                        <a:pt x="88" y="17"/>
                      </a:cubicBezTo>
                      <a:cubicBezTo>
                        <a:pt x="87" y="16"/>
                        <a:pt x="87" y="16"/>
                        <a:pt x="87" y="16"/>
                      </a:cubicBezTo>
                      <a:cubicBezTo>
                        <a:pt x="87" y="16"/>
                        <a:pt x="87" y="16"/>
                        <a:pt x="87" y="16"/>
                      </a:cubicBezTo>
                      <a:cubicBezTo>
                        <a:pt x="87" y="16"/>
                        <a:pt x="87" y="16"/>
                        <a:pt x="87" y="16"/>
                      </a:cubicBezTo>
                      <a:cubicBezTo>
                        <a:pt x="86" y="16"/>
                        <a:pt x="86" y="16"/>
                        <a:pt x="86" y="16"/>
                      </a:cubicBezTo>
                      <a:cubicBezTo>
                        <a:pt x="86" y="16"/>
                        <a:pt x="86" y="16"/>
                        <a:pt x="86" y="16"/>
                      </a:cubicBezTo>
                      <a:cubicBezTo>
                        <a:pt x="83" y="16"/>
                        <a:pt x="83" y="16"/>
                        <a:pt x="83" y="16"/>
                      </a:cubicBezTo>
                      <a:cubicBezTo>
                        <a:pt x="82" y="15"/>
                        <a:pt x="82" y="15"/>
                        <a:pt x="82" y="15"/>
                      </a:cubicBezTo>
                      <a:cubicBezTo>
                        <a:pt x="82" y="15"/>
                        <a:pt x="82" y="15"/>
                        <a:pt x="82" y="15"/>
                      </a:cubicBezTo>
                      <a:cubicBezTo>
                        <a:pt x="82" y="15"/>
                        <a:pt x="82" y="15"/>
                        <a:pt x="82" y="15"/>
                      </a:cubicBezTo>
                      <a:cubicBezTo>
                        <a:pt x="81" y="14"/>
                        <a:pt x="81" y="14"/>
                        <a:pt x="81" y="14"/>
                      </a:cubicBezTo>
                      <a:cubicBezTo>
                        <a:pt x="81" y="14"/>
                        <a:pt x="81" y="14"/>
                        <a:pt x="81" y="14"/>
                      </a:cubicBezTo>
                      <a:cubicBezTo>
                        <a:pt x="81" y="13"/>
                        <a:pt x="81" y="13"/>
                        <a:pt x="81" y="13"/>
                      </a:cubicBezTo>
                      <a:cubicBezTo>
                        <a:pt x="81" y="12"/>
                        <a:pt x="81" y="12"/>
                        <a:pt x="81" y="12"/>
                      </a:cubicBezTo>
                      <a:cubicBezTo>
                        <a:pt x="81" y="12"/>
                        <a:pt x="81" y="12"/>
                        <a:pt x="81" y="12"/>
                      </a:cubicBezTo>
                      <a:cubicBezTo>
                        <a:pt x="80" y="12"/>
                        <a:pt x="80" y="12"/>
                        <a:pt x="80" y="12"/>
                      </a:cubicBezTo>
                      <a:cubicBezTo>
                        <a:pt x="80" y="11"/>
                        <a:pt x="80" y="11"/>
                        <a:pt x="80" y="11"/>
                      </a:cubicBezTo>
                      <a:cubicBezTo>
                        <a:pt x="80" y="11"/>
                        <a:pt x="80" y="11"/>
                        <a:pt x="80" y="11"/>
                      </a:cubicBezTo>
                      <a:cubicBezTo>
                        <a:pt x="80" y="10"/>
                        <a:pt x="80" y="10"/>
                        <a:pt x="80" y="10"/>
                      </a:cubicBezTo>
                      <a:cubicBezTo>
                        <a:pt x="80" y="10"/>
                        <a:pt x="80" y="10"/>
                        <a:pt x="80" y="10"/>
                      </a:cubicBezTo>
                      <a:cubicBezTo>
                        <a:pt x="80" y="9"/>
                        <a:pt x="80" y="9"/>
                        <a:pt x="80" y="9"/>
                      </a:cubicBezTo>
                      <a:cubicBezTo>
                        <a:pt x="80" y="9"/>
                        <a:pt x="80" y="9"/>
                        <a:pt x="80" y="9"/>
                      </a:cubicBezTo>
                      <a:cubicBezTo>
                        <a:pt x="80" y="8"/>
                        <a:pt x="80" y="8"/>
                        <a:pt x="80" y="8"/>
                      </a:cubicBezTo>
                      <a:cubicBezTo>
                        <a:pt x="79" y="7"/>
                        <a:pt x="79" y="7"/>
                        <a:pt x="79" y="7"/>
                      </a:cubicBezTo>
                      <a:cubicBezTo>
                        <a:pt x="80" y="6"/>
                        <a:pt x="80" y="6"/>
                        <a:pt x="80" y="6"/>
                      </a:cubicBezTo>
                      <a:cubicBezTo>
                        <a:pt x="80" y="5"/>
                        <a:pt x="80" y="5"/>
                        <a:pt x="80" y="5"/>
                      </a:cubicBezTo>
                      <a:cubicBezTo>
                        <a:pt x="80" y="4"/>
                        <a:pt x="80" y="4"/>
                        <a:pt x="80" y="4"/>
                      </a:cubicBezTo>
                      <a:cubicBezTo>
                        <a:pt x="80" y="3"/>
                        <a:pt x="80" y="3"/>
                        <a:pt x="80" y="3"/>
                      </a:cubicBezTo>
                      <a:cubicBezTo>
                        <a:pt x="80" y="3"/>
                        <a:pt x="80" y="3"/>
                        <a:pt x="80" y="3"/>
                      </a:cubicBezTo>
                      <a:cubicBezTo>
                        <a:pt x="79" y="3"/>
                        <a:pt x="79" y="3"/>
                        <a:pt x="79" y="3"/>
                      </a:cubicBezTo>
                      <a:cubicBezTo>
                        <a:pt x="78" y="3"/>
                        <a:pt x="78" y="3"/>
                        <a:pt x="78" y="3"/>
                      </a:cubicBezTo>
                      <a:cubicBezTo>
                        <a:pt x="78" y="2"/>
                        <a:pt x="78" y="2"/>
                        <a:pt x="78" y="2"/>
                      </a:cubicBezTo>
                      <a:cubicBezTo>
                        <a:pt x="78" y="2"/>
                        <a:pt x="78" y="2"/>
                        <a:pt x="78" y="2"/>
                      </a:cubicBezTo>
                      <a:cubicBezTo>
                        <a:pt x="78" y="2"/>
                        <a:pt x="78" y="2"/>
                        <a:pt x="78" y="2"/>
                      </a:cubicBezTo>
                      <a:cubicBezTo>
                        <a:pt x="78" y="1"/>
                        <a:pt x="78" y="1"/>
                        <a:pt x="78" y="1"/>
                      </a:cubicBezTo>
                      <a:cubicBezTo>
                        <a:pt x="78" y="1"/>
                        <a:pt x="78" y="1"/>
                        <a:pt x="78" y="1"/>
                      </a:cubicBezTo>
                      <a:cubicBezTo>
                        <a:pt x="78" y="1"/>
                        <a:pt x="78" y="1"/>
                        <a:pt x="78" y="1"/>
                      </a:cubicBezTo>
                      <a:cubicBezTo>
                        <a:pt x="78" y="1"/>
                        <a:pt x="78" y="1"/>
                        <a:pt x="78" y="1"/>
                      </a:cubicBezTo>
                      <a:cubicBezTo>
                        <a:pt x="78" y="0"/>
                        <a:pt x="78" y="0"/>
                        <a:pt x="78" y="0"/>
                      </a:cubicBezTo>
                      <a:cubicBezTo>
                        <a:pt x="78" y="0"/>
                        <a:pt x="78" y="0"/>
                        <a:pt x="78" y="0"/>
                      </a:cubicBezTo>
                      <a:cubicBezTo>
                        <a:pt x="78" y="0"/>
                        <a:pt x="78" y="0"/>
                        <a:pt x="78" y="0"/>
                      </a:cubicBezTo>
                      <a:cubicBezTo>
                        <a:pt x="52" y="2"/>
                        <a:pt x="26" y="3"/>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1" y="20"/>
                        <a:pt x="1" y="20"/>
                        <a:pt x="1" y="20"/>
                      </a:cubicBezTo>
                      <a:cubicBezTo>
                        <a:pt x="1" y="20"/>
                        <a:pt x="1" y="20"/>
                        <a:pt x="1" y="20"/>
                      </a:cubicBezTo>
                      <a:cubicBezTo>
                        <a:pt x="1" y="21"/>
                        <a:pt x="1" y="21"/>
                        <a:pt x="1"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3" y="24"/>
                        <a:pt x="3" y="24"/>
                        <a:pt x="3" y="24"/>
                      </a:cubicBezTo>
                      <a:cubicBezTo>
                        <a:pt x="3" y="24"/>
                        <a:pt x="3" y="24"/>
                        <a:pt x="3" y="24"/>
                      </a:cubicBezTo>
                      <a:cubicBezTo>
                        <a:pt x="4" y="24"/>
                        <a:pt x="4" y="24"/>
                        <a:pt x="4" y="24"/>
                      </a:cubicBezTo>
                      <a:cubicBezTo>
                        <a:pt x="4" y="25"/>
                        <a:pt x="4" y="25"/>
                        <a:pt x="4" y="25"/>
                      </a:cubicBezTo>
                      <a:cubicBezTo>
                        <a:pt x="4" y="26"/>
                        <a:pt x="4" y="26"/>
                        <a:pt x="4" y="26"/>
                      </a:cubicBezTo>
                      <a:cubicBezTo>
                        <a:pt x="4" y="27"/>
                        <a:pt x="4" y="27"/>
                        <a:pt x="4" y="27"/>
                      </a:cubicBezTo>
                      <a:cubicBezTo>
                        <a:pt x="4" y="27"/>
                        <a:pt x="4" y="27"/>
                        <a:pt x="4" y="27"/>
                      </a:cubicBezTo>
                      <a:cubicBezTo>
                        <a:pt x="4" y="28"/>
                        <a:pt x="4" y="28"/>
                        <a:pt x="4" y="28"/>
                      </a:cubicBezTo>
                      <a:cubicBezTo>
                        <a:pt x="4" y="28"/>
                        <a:pt x="4" y="28"/>
                        <a:pt x="4" y="28"/>
                      </a:cubicBezTo>
                      <a:cubicBezTo>
                        <a:pt x="5" y="28"/>
                        <a:pt x="5" y="28"/>
                        <a:pt x="5" y="28"/>
                      </a:cubicBezTo>
                      <a:cubicBezTo>
                        <a:pt x="5" y="28"/>
                        <a:pt x="5" y="28"/>
                        <a:pt x="5" y="28"/>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1"/>
                        <a:pt x="5" y="31"/>
                        <a:pt x="5" y="31"/>
                      </a:cubicBezTo>
                      <a:cubicBezTo>
                        <a:pt x="5" y="31"/>
                        <a:pt x="5" y="31"/>
                        <a:pt x="5" y="31"/>
                      </a:cubicBezTo>
                      <a:cubicBezTo>
                        <a:pt x="6" y="31"/>
                        <a:pt x="6" y="31"/>
                        <a:pt x="6" y="31"/>
                      </a:cubicBezTo>
                      <a:cubicBezTo>
                        <a:pt x="6" y="32"/>
                        <a:pt x="6" y="32"/>
                        <a:pt x="6" y="32"/>
                      </a:cubicBezTo>
                      <a:cubicBezTo>
                        <a:pt x="6" y="32"/>
                        <a:pt x="6" y="32"/>
                        <a:pt x="6" y="32"/>
                      </a:cubicBezTo>
                      <a:cubicBezTo>
                        <a:pt x="6" y="32"/>
                        <a:pt x="6" y="32"/>
                        <a:pt x="6" y="32"/>
                      </a:cubicBezTo>
                      <a:cubicBezTo>
                        <a:pt x="6" y="33"/>
                        <a:pt x="6" y="33"/>
                        <a:pt x="6" y="33"/>
                      </a:cubicBezTo>
                      <a:cubicBezTo>
                        <a:pt x="6" y="33"/>
                        <a:pt x="6" y="33"/>
                        <a:pt x="6" y="33"/>
                      </a:cubicBezTo>
                      <a:cubicBezTo>
                        <a:pt x="7" y="34"/>
                        <a:pt x="7" y="34"/>
                        <a:pt x="7" y="34"/>
                      </a:cubicBezTo>
                      <a:cubicBezTo>
                        <a:pt x="8" y="34"/>
                        <a:pt x="8" y="34"/>
                        <a:pt x="8" y="34"/>
                      </a:cubicBezTo>
                      <a:cubicBezTo>
                        <a:pt x="8" y="35"/>
                        <a:pt x="8" y="35"/>
                        <a:pt x="8" y="35"/>
                      </a:cubicBezTo>
                      <a:cubicBezTo>
                        <a:pt x="8" y="35"/>
                        <a:pt x="8" y="35"/>
                        <a:pt x="8" y="35"/>
                      </a:cubicBezTo>
                      <a:cubicBezTo>
                        <a:pt x="8" y="36"/>
                        <a:pt x="8" y="36"/>
                        <a:pt x="8" y="36"/>
                      </a:cubicBezTo>
                      <a:cubicBezTo>
                        <a:pt x="8" y="36"/>
                        <a:pt x="8" y="36"/>
                        <a:pt x="8" y="36"/>
                      </a:cubicBezTo>
                      <a:cubicBezTo>
                        <a:pt x="8" y="36"/>
                        <a:pt x="8" y="36"/>
                        <a:pt x="8" y="36"/>
                      </a:cubicBezTo>
                      <a:cubicBezTo>
                        <a:pt x="8" y="36"/>
                        <a:pt x="8" y="36"/>
                        <a:pt x="8" y="36"/>
                      </a:cubicBezTo>
                      <a:cubicBezTo>
                        <a:pt x="8" y="37"/>
                        <a:pt x="8" y="37"/>
                        <a:pt x="8" y="37"/>
                      </a:cubicBezTo>
                      <a:cubicBezTo>
                        <a:pt x="9" y="37"/>
                        <a:pt x="9" y="37"/>
                        <a:pt x="9" y="37"/>
                      </a:cubicBezTo>
                      <a:cubicBezTo>
                        <a:pt x="9" y="38"/>
                        <a:pt x="9" y="38"/>
                        <a:pt x="9" y="38"/>
                      </a:cubicBezTo>
                      <a:cubicBezTo>
                        <a:pt x="9" y="38"/>
                        <a:pt x="9" y="38"/>
                        <a:pt x="9" y="38"/>
                      </a:cubicBezTo>
                      <a:cubicBezTo>
                        <a:pt x="9" y="39"/>
                        <a:pt x="9" y="39"/>
                        <a:pt x="9" y="39"/>
                      </a:cubicBezTo>
                      <a:cubicBezTo>
                        <a:pt x="9" y="39"/>
                        <a:pt x="9" y="39"/>
                        <a:pt x="9" y="39"/>
                      </a:cubicBezTo>
                      <a:cubicBezTo>
                        <a:pt x="9" y="39"/>
                        <a:pt x="9" y="39"/>
                        <a:pt x="9" y="39"/>
                      </a:cubicBezTo>
                      <a:cubicBezTo>
                        <a:pt x="9" y="39"/>
                        <a:pt x="9" y="39"/>
                        <a:pt x="9" y="39"/>
                      </a:cubicBezTo>
                      <a:cubicBezTo>
                        <a:pt x="9" y="40"/>
                        <a:pt x="9" y="40"/>
                        <a:pt x="9" y="40"/>
                      </a:cubicBezTo>
                      <a:cubicBezTo>
                        <a:pt x="9" y="40"/>
                        <a:pt x="9" y="40"/>
                        <a:pt x="9" y="40"/>
                      </a:cubicBezTo>
                      <a:cubicBezTo>
                        <a:pt x="9" y="40"/>
                        <a:pt x="9" y="40"/>
                        <a:pt x="9" y="40"/>
                      </a:cubicBezTo>
                      <a:cubicBezTo>
                        <a:pt x="9" y="40"/>
                        <a:pt x="9" y="40"/>
                        <a:pt x="9" y="40"/>
                      </a:cubicBezTo>
                      <a:cubicBezTo>
                        <a:pt x="9" y="41"/>
                        <a:pt x="9" y="41"/>
                        <a:pt x="9" y="41"/>
                      </a:cubicBezTo>
                      <a:cubicBezTo>
                        <a:pt x="9" y="41"/>
                        <a:pt x="9" y="41"/>
                        <a:pt x="9" y="41"/>
                      </a:cubicBezTo>
                      <a:cubicBezTo>
                        <a:pt x="9" y="42"/>
                        <a:pt x="9" y="42"/>
                        <a:pt x="9" y="42"/>
                      </a:cubicBezTo>
                      <a:cubicBezTo>
                        <a:pt x="9" y="42"/>
                        <a:pt x="9" y="42"/>
                        <a:pt x="9" y="42"/>
                      </a:cubicBezTo>
                      <a:cubicBezTo>
                        <a:pt x="9" y="42"/>
                        <a:pt x="9" y="42"/>
                        <a:pt x="9" y="42"/>
                      </a:cubicBezTo>
                      <a:cubicBezTo>
                        <a:pt x="9" y="42"/>
                        <a:pt x="9" y="42"/>
                        <a:pt x="9" y="42"/>
                      </a:cubicBezTo>
                      <a:cubicBezTo>
                        <a:pt x="9" y="43"/>
                        <a:pt x="9" y="43"/>
                        <a:pt x="9" y="43"/>
                      </a:cubicBezTo>
                      <a:cubicBezTo>
                        <a:pt x="9" y="43"/>
                        <a:pt x="9" y="43"/>
                        <a:pt x="9"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4"/>
                        <a:pt x="10" y="44"/>
                        <a:pt x="10" y="44"/>
                      </a:cubicBezTo>
                      <a:cubicBezTo>
                        <a:pt x="10" y="44"/>
                        <a:pt x="10" y="44"/>
                        <a:pt x="10" y="44"/>
                      </a:cubicBezTo>
                      <a:cubicBezTo>
                        <a:pt x="10" y="44"/>
                        <a:pt x="10" y="44"/>
                        <a:pt x="10" y="44"/>
                      </a:cubicBezTo>
                      <a:cubicBezTo>
                        <a:pt x="10" y="44"/>
                        <a:pt x="10" y="44"/>
                        <a:pt x="10" y="44"/>
                      </a:cubicBezTo>
                      <a:cubicBezTo>
                        <a:pt x="11" y="44"/>
                        <a:pt x="11" y="44"/>
                        <a:pt x="11" y="44"/>
                      </a:cubicBezTo>
                      <a:cubicBezTo>
                        <a:pt x="11" y="44"/>
                        <a:pt x="11" y="44"/>
                        <a:pt x="11" y="44"/>
                      </a:cubicBezTo>
                      <a:cubicBezTo>
                        <a:pt x="11" y="44"/>
                        <a:pt x="11" y="44"/>
                        <a:pt x="11" y="44"/>
                      </a:cubicBezTo>
                      <a:cubicBezTo>
                        <a:pt x="11" y="45"/>
                        <a:pt x="11" y="45"/>
                        <a:pt x="11" y="45"/>
                      </a:cubicBezTo>
                      <a:cubicBezTo>
                        <a:pt x="11" y="45"/>
                        <a:pt x="11" y="45"/>
                        <a:pt x="11" y="45"/>
                      </a:cubicBezTo>
                      <a:cubicBezTo>
                        <a:pt x="11" y="46"/>
                        <a:pt x="11" y="46"/>
                        <a:pt x="11" y="46"/>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2" y="48"/>
                        <a:pt x="12" y="48"/>
                        <a:pt x="12" y="48"/>
                      </a:cubicBezTo>
                      <a:cubicBezTo>
                        <a:pt x="12" y="48"/>
                        <a:pt x="12" y="48"/>
                        <a:pt x="12" y="48"/>
                      </a:cubicBezTo>
                      <a:cubicBezTo>
                        <a:pt x="12" y="48"/>
                        <a:pt x="12" y="48"/>
                        <a:pt x="12" y="48"/>
                      </a:cubicBezTo>
                      <a:cubicBezTo>
                        <a:pt x="12" y="49"/>
                        <a:pt x="12" y="49"/>
                        <a:pt x="12" y="49"/>
                      </a:cubicBezTo>
                      <a:cubicBezTo>
                        <a:pt x="12" y="49"/>
                        <a:pt x="12" y="49"/>
                        <a:pt x="12" y="49"/>
                      </a:cubicBezTo>
                      <a:cubicBezTo>
                        <a:pt x="12" y="50"/>
                        <a:pt x="12" y="50"/>
                        <a:pt x="12" y="50"/>
                      </a:cubicBezTo>
                      <a:cubicBezTo>
                        <a:pt x="13" y="50"/>
                        <a:pt x="13" y="50"/>
                        <a:pt x="13" y="50"/>
                      </a:cubicBezTo>
                      <a:cubicBezTo>
                        <a:pt x="13" y="50"/>
                        <a:pt x="13" y="50"/>
                        <a:pt x="13" y="50"/>
                      </a:cubicBezTo>
                      <a:cubicBezTo>
                        <a:pt x="12" y="50"/>
                        <a:pt x="12" y="50"/>
                        <a:pt x="12" y="50"/>
                      </a:cubicBezTo>
                      <a:cubicBezTo>
                        <a:pt x="12" y="51"/>
                        <a:pt x="12" y="51"/>
                        <a:pt x="12" y="51"/>
                      </a:cubicBezTo>
                      <a:cubicBezTo>
                        <a:pt x="13" y="51"/>
                        <a:pt x="13" y="51"/>
                        <a:pt x="13" y="51"/>
                      </a:cubicBezTo>
                      <a:cubicBezTo>
                        <a:pt x="13" y="51"/>
                        <a:pt x="13" y="51"/>
                        <a:pt x="13" y="51"/>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3" y="53"/>
                        <a:pt x="13" y="53"/>
                        <a:pt x="13" y="53"/>
                      </a:cubicBezTo>
                      <a:cubicBezTo>
                        <a:pt x="13" y="53"/>
                        <a:pt x="13" y="53"/>
                        <a:pt x="13" y="53"/>
                      </a:cubicBezTo>
                      <a:cubicBezTo>
                        <a:pt x="13" y="53"/>
                        <a:pt x="13" y="53"/>
                        <a:pt x="13" y="53"/>
                      </a:cubicBezTo>
                      <a:cubicBezTo>
                        <a:pt x="12" y="53"/>
                        <a:pt x="12" y="53"/>
                        <a:pt x="12" y="53"/>
                      </a:cubicBezTo>
                      <a:cubicBezTo>
                        <a:pt x="12" y="53"/>
                        <a:pt x="12" y="53"/>
                        <a:pt x="12" y="53"/>
                      </a:cubicBezTo>
                      <a:cubicBezTo>
                        <a:pt x="13" y="53"/>
                        <a:pt x="13" y="53"/>
                        <a:pt x="13" y="53"/>
                      </a:cubicBezTo>
                      <a:cubicBezTo>
                        <a:pt x="13" y="53"/>
                        <a:pt x="13" y="53"/>
                        <a:pt x="13" y="53"/>
                      </a:cubicBezTo>
                      <a:cubicBezTo>
                        <a:pt x="13" y="54"/>
                        <a:pt x="13" y="54"/>
                        <a:pt x="13" y="54"/>
                      </a:cubicBezTo>
                      <a:cubicBezTo>
                        <a:pt x="13" y="54"/>
                        <a:pt x="13" y="54"/>
                        <a:pt x="13" y="54"/>
                      </a:cubicBezTo>
                      <a:cubicBezTo>
                        <a:pt x="13" y="54"/>
                        <a:pt x="13" y="54"/>
                        <a:pt x="13" y="54"/>
                      </a:cubicBezTo>
                      <a:cubicBezTo>
                        <a:pt x="13" y="54"/>
                        <a:pt x="13" y="54"/>
                        <a:pt x="13" y="54"/>
                      </a:cubicBezTo>
                      <a:cubicBezTo>
                        <a:pt x="13" y="55"/>
                        <a:pt x="13" y="55"/>
                        <a:pt x="13" y="55"/>
                      </a:cubicBezTo>
                      <a:cubicBezTo>
                        <a:pt x="13" y="55"/>
                        <a:pt x="13" y="55"/>
                        <a:pt x="13" y="55"/>
                      </a:cubicBezTo>
                      <a:cubicBezTo>
                        <a:pt x="13" y="56"/>
                        <a:pt x="13" y="56"/>
                        <a:pt x="13" y="56"/>
                      </a:cubicBezTo>
                      <a:cubicBezTo>
                        <a:pt x="13" y="56"/>
                        <a:pt x="13" y="56"/>
                        <a:pt x="13" y="56"/>
                      </a:cubicBezTo>
                      <a:cubicBezTo>
                        <a:pt x="13" y="56"/>
                        <a:pt x="13" y="56"/>
                        <a:pt x="13" y="56"/>
                      </a:cubicBezTo>
                      <a:cubicBezTo>
                        <a:pt x="13" y="57"/>
                        <a:pt x="13" y="57"/>
                        <a:pt x="13" y="57"/>
                      </a:cubicBezTo>
                      <a:cubicBezTo>
                        <a:pt x="13" y="57"/>
                        <a:pt x="13" y="57"/>
                        <a:pt x="13" y="57"/>
                      </a:cubicBezTo>
                      <a:cubicBezTo>
                        <a:pt x="13" y="57"/>
                        <a:pt x="13" y="57"/>
                        <a:pt x="13" y="57"/>
                      </a:cubicBezTo>
                      <a:cubicBezTo>
                        <a:pt x="13" y="58"/>
                        <a:pt x="13" y="58"/>
                        <a:pt x="13" y="58"/>
                      </a:cubicBezTo>
                      <a:cubicBezTo>
                        <a:pt x="13" y="58"/>
                        <a:pt x="13" y="58"/>
                        <a:pt x="13" y="58"/>
                      </a:cubicBezTo>
                      <a:cubicBezTo>
                        <a:pt x="13" y="58"/>
                        <a:pt x="13" y="58"/>
                        <a:pt x="13" y="58"/>
                      </a:cubicBezTo>
                      <a:cubicBezTo>
                        <a:pt x="13" y="58"/>
                        <a:pt x="13" y="58"/>
                        <a:pt x="13" y="58"/>
                      </a:cubicBezTo>
                      <a:cubicBezTo>
                        <a:pt x="13" y="59"/>
                        <a:pt x="13" y="59"/>
                        <a:pt x="13" y="59"/>
                      </a:cubicBezTo>
                      <a:cubicBezTo>
                        <a:pt x="13" y="59"/>
                        <a:pt x="13" y="59"/>
                        <a:pt x="13" y="59"/>
                      </a:cubicBezTo>
                      <a:cubicBezTo>
                        <a:pt x="13" y="59"/>
                        <a:pt x="13" y="59"/>
                        <a:pt x="13" y="59"/>
                      </a:cubicBezTo>
                      <a:cubicBezTo>
                        <a:pt x="13" y="59"/>
                        <a:pt x="13" y="59"/>
                        <a:pt x="13" y="59"/>
                      </a:cubicBezTo>
                      <a:cubicBezTo>
                        <a:pt x="13" y="59"/>
                        <a:pt x="13" y="59"/>
                        <a:pt x="13" y="59"/>
                      </a:cubicBezTo>
                      <a:cubicBezTo>
                        <a:pt x="13" y="60"/>
                        <a:pt x="13" y="60"/>
                        <a:pt x="13" y="60"/>
                      </a:cubicBezTo>
                      <a:cubicBezTo>
                        <a:pt x="14" y="60"/>
                        <a:pt x="14" y="60"/>
                        <a:pt x="14" y="60"/>
                      </a:cubicBezTo>
                      <a:cubicBezTo>
                        <a:pt x="14" y="60"/>
                        <a:pt x="14" y="60"/>
                        <a:pt x="14" y="60"/>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21" y="61"/>
                        <a:pt x="27" y="61"/>
                        <a:pt x="34" y="61"/>
                      </a:cubicBezTo>
                      <a:cubicBezTo>
                        <a:pt x="36" y="61"/>
                        <a:pt x="38" y="61"/>
                        <a:pt x="41" y="61"/>
                      </a:cubicBezTo>
                      <a:cubicBezTo>
                        <a:pt x="43" y="60"/>
                        <a:pt x="45" y="60"/>
                        <a:pt x="48" y="60"/>
                      </a:cubicBezTo>
                      <a:cubicBezTo>
                        <a:pt x="50" y="60"/>
                        <a:pt x="52" y="60"/>
                        <a:pt x="55" y="60"/>
                      </a:cubicBezTo>
                      <a:cubicBezTo>
                        <a:pt x="60" y="59"/>
                        <a:pt x="66" y="59"/>
                        <a:pt x="72" y="58"/>
                      </a:cubicBezTo>
                      <a:cubicBezTo>
                        <a:pt x="73" y="58"/>
                        <a:pt x="73" y="58"/>
                        <a:pt x="73" y="58"/>
                      </a:cubicBezTo>
                      <a:cubicBezTo>
                        <a:pt x="75" y="58"/>
                        <a:pt x="75" y="58"/>
                        <a:pt x="75" y="58"/>
                      </a:cubicBezTo>
                      <a:cubicBezTo>
                        <a:pt x="75" y="58"/>
                        <a:pt x="75" y="58"/>
                        <a:pt x="75" y="58"/>
                      </a:cubicBezTo>
                      <a:cubicBezTo>
                        <a:pt x="75" y="58"/>
                        <a:pt x="75" y="58"/>
                        <a:pt x="75" y="58"/>
                      </a:cubicBezTo>
                      <a:cubicBezTo>
                        <a:pt x="76" y="58"/>
                        <a:pt x="76" y="58"/>
                        <a:pt x="76" y="58"/>
                      </a:cubicBezTo>
                      <a:cubicBezTo>
                        <a:pt x="76" y="58"/>
                        <a:pt x="76" y="58"/>
                        <a:pt x="76" y="58"/>
                      </a:cubicBezTo>
                      <a:cubicBezTo>
                        <a:pt x="76" y="59"/>
                        <a:pt x="76" y="59"/>
                        <a:pt x="76" y="59"/>
                      </a:cubicBezTo>
                      <a:cubicBezTo>
                        <a:pt x="76" y="59"/>
                        <a:pt x="76" y="59"/>
                        <a:pt x="76" y="59"/>
                      </a:cubicBezTo>
                      <a:cubicBezTo>
                        <a:pt x="76" y="59"/>
                        <a:pt x="76" y="59"/>
                        <a:pt x="76" y="59"/>
                      </a:cubicBezTo>
                      <a:cubicBezTo>
                        <a:pt x="76" y="59"/>
                        <a:pt x="76" y="59"/>
                        <a:pt x="76" y="59"/>
                      </a:cubicBezTo>
                      <a:cubicBezTo>
                        <a:pt x="76" y="59"/>
                        <a:pt x="76" y="59"/>
                        <a:pt x="76" y="59"/>
                      </a:cubicBezTo>
                      <a:cubicBezTo>
                        <a:pt x="77" y="59"/>
                        <a:pt x="77" y="59"/>
                        <a:pt x="77" y="59"/>
                      </a:cubicBezTo>
                      <a:cubicBezTo>
                        <a:pt x="77" y="59"/>
                        <a:pt x="77" y="59"/>
                        <a:pt x="77" y="59"/>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8" y="60"/>
                        <a:pt x="78" y="60"/>
                        <a:pt x="78" y="60"/>
                      </a:cubicBezTo>
                      <a:cubicBezTo>
                        <a:pt x="78" y="60"/>
                        <a:pt x="78" y="60"/>
                        <a:pt x="78" y="60"/>
                      </a:cubicBezTo>
                      <a:cubicBezTo>
                        <a:pt x="78" y="60"/>
                        <a:pt x="78" y="60"/>
                        <a:pt x="78" y="60"/>
                      </a:cubicBezTo>
                      <a:cubicBezTo>
                        <a:pt x="78" y="60"/>
                        <a:pt x="78" y="60"/>
                        <a:pt x="78" y="60"/>
                      </a:cubicBezTo>
                      <a:cubicBezTo>
                        <a:pt x="78" y="61"/>
                        <a:pt x="78" y="61"/>
                        <a:pt x="78" y="61"/>
                      </a:cubicBezTo>
                      <a:cubicBezTo>
                        <a:pt x="78" y="61"/>
                        <a:pt x="78" y="61"/>
                        <a:pt x="78" y="61"/>
                      </a:cubicBezTo>
                      <a:cubicBezTo>
                        <a:pt x="78" y="61"/>
                        <a:pt x="78" y="61"/>
                        <a:pt x="78" y="61"/>
                      </a:cubicBezTo>
                      <a:cubicBezTo>
                        <a:pt x="78" y="61"/>
                        <a:pt x="78" y="61"/>
                        <a:pt x="78" y="61"/>
                      </a:cubicBezTo>
                      <a:cubicBezTo>
                        <a:pt x="79" y="62"/>
                        <a:pt x="79" y="62"/>
                        <a:pt x="79" y="62"/>
                      </a:cubicBezTo>
                      <a:cubicBezTo>
                        <a:pt x="79" y="62"/>
                        <a:pt x="79" y="62"/>
                        <a:pt x="79" y="62"/>
                      </a:cubicBezTo>
                      <a:cubicBezTo>
                        <a:pt x="80" y="62"/>
                        <a:pt x="80" y="62"/>
                        <a:pt x="80" y="62"/>
                      </a:cubicBezTo>
                      <a:cubicBezTo>
                        <a:pt x="80" y="62"/>
                        <a:pt x="80" y="62"/>
                        <a:pt x="80" y="62"/>
                      </a:cubicBezTo>
                      <a:cubicBezTo>
                        <a:pt x="81" y="62"/>
                        <a:pt x="81" y="62"/>
                        <a:pt x="81" y="62"/>
                      </a:cubicBezTo>
                      <a:cubicBezTo>
                        <a:pt x="81" y="61"/>
                        <a:pt x="81" y="61"/>
                        <a:pt x="81" y="61"/>
                      </a:cubicBezTo>
                      <a:cubicBezTo>
                        <a:pt x="81" y="61"/>
                        <a:pt x="81" y="61"/>
                        <a:pt x="81" y="61"/>
                      </a:cubicBezTo>
                      <a:cubicBezTo>
                        <a:pt x="81" y="61"/>
                        <a:pt x="81" y="61"/>
                        <a:pt x="81" y="61"/>
                      </a:cubicBezTo>
                      <a:cubicBezTo>
                        <a:pt x="81" y="60"/>
                        <a:pt x="81" y="60"/>
                        <a:pt x="81" y="60"/>
                      </a:cubicBezTo>
                      <a:cubicBezTo>
                        <a:pt x="81" y="60"/>
                        <a:pt x="81" y="60"/>
                        <a:pt x="81" y="60"/>
                      </a:cubicBezTo>
                      <a:cubicBezTo>
                        <a:pt x="81" y="59"/>
                        <a:pt x="81" y="59"/>
                        <a:pt x="81" y="59"/>
                      </a:cubicBezTo>
                      <a:cubicBezTo>
                        <a:pt x="80" y="59"/>
                        <a:pt x="80" y="59"/>
                        <a:pt x="80" y="59"/>
                      </a:cubicBezTo>
                      <a:cubicBezTo>
                        <a:pt x="80" y="59"/>
                        <a:pt x="80" y="59"/>
                        <a:pt x="80" y="59"/>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1" y="57"/>
                        <a:pt x="81" y="57"/>
                        <a:pt x="81" y="57"/>
                      </a:cubicBezTo>
                      <a:cubicBezTo>
                        <a:pt x="81" y="57"/>
                        <a:pt x="81" y="57"/>
                        <a:pt x="81" y="57"/>
                      </a:cubicBezTo>
                      <a:cubicBezTo>
                        <a:pt x="82" y="57"/>
                        <a:pt x="82" y="57"/>
                        <a:pt x="82" y="57"/>
                      </a:cubicBezTo>
                      <a:cubicBezTo>
                        <a:pt x="83" y="57"/>
                        <a:pt x="83" y="57"/>
                        <a:pt x="83" y="57"/>
                      </a:cubicBezTo>
                      <a:cubicBezTo>
                        <a:pt x="83" y="56"/>
                        <a:pt x="83" y="56"/>
                        <a:pt x="83" y="56"/>
                      </a:cubicBezTo>
                      <a:cubicBezTo>
                        <a:pt x="84" y="56"/>
                        <a:pt x="84" y="56"/>
                        <a:pt x="84" y="56"/>
                      </a:cubicBezTo>
                      <a:cubicBezTo>
                        <a:pt x="84" y="55"/>
                        <a:pt x="84" y="55"/>
                        <a:pt x="84" y="55"/>
                      </a:cubicBezTo>
                      <a:cubicBezTo>
                        <a:pt x="84" y="54"/>
                        <a:pt x="84" y="54"/>
                        <a:pt x="84" y="54"/>
                      </a:cubicBezTo>
                      <a:cubicBezTo>
                        <a:pt x="84" y="54"/>
                        <a:pt x="84" y="54"/>
                        <a:pt x="84" y="54"/>
                      </a:cubicBezTo>
                      <a:cubicBezTo>
                        <a:pt x="84" y="53"/>
                        <a:pt x="84" y="53"/>
                        <a:pt x="84" y="53"/>
                      </a:cubicBezTo>
                      <a:cubicBezTo>
                        <a:pt x="84" y="53"/>
                        <a:pt x="84" y="53"/>
                        <a:pt x="84" y="53"/>
                      </a:cubicBezTo>
                      <a:cubicBezTo>
                        <a:pt x="84" y="52"/>
                        <a:pt x="84" y="52"/>
                        <a:pt x="84" y="52"/>
                      </a:cubicBezTo>
                      <a:cubicBezTo>
                        <a:pt x="85" y="52"/>
                        <a:pt x="85" y="52"/>
                        <a:pt x="85" y="52"/>
                      </a:cubicBezTo>
                      <a:cubicBezTo>
                        <a:pt x="86" y="50"/>
                        <a:pt x="86" y="50"/>
                        <a:pt x="86" y="50"/>
                      </a:cubicBezTo>
                      <a:cubicBezTo>
                        <a:pt x="86" y="49"/>
                        <a:pt x="86" y="49"/>
                        <a:pt x="86" y="49"/>
                      </a:cubicBezTo>
                      <a:cubicBezTo>
                        <a:pt x="86" y="49"/>
                        <a:pt x="86" y="49"/>
                        <a:pt x="86" y="49"/>
                      </a:cubicBezTo>
                      <a:cubicBezTo>
                        <a:pt x="86" y="48"/>
                        <a:pt x="86" y="48"/>
                        <a:pt x="86" y="48"/>
                      </a:cubicBezTo>
                      <a:cubicBezTo>
                        <a:pt x="86" y="47"/>
                        <a:pt x="86" y="47"/>
                        <a:pt x="86" y="47"/>
                      </a:cubicBezTo>
                      <a:cubicBezTo>
                        <a:pt x="85" y="46"/>
                        <a:pt x="85" y="46"/>
                        <a:pt x="85" y="46"/>
                      </a:cubicBezTo>
                      <a:cubicBezTo>
                        <a:pt x="84" y="46"/>
                        <a:pt x="84" y="46"/>
                        <a:pt x="84" y="46"/>
                      </a:cubicBezTo>
                      <a:cubicBezTo>
                        <a:pt x="84" y="46"/>
                        <a:pt x="84" y="46"/>
                        <a:pt x="84" y="46"/>
                      </a:cubicBezTo>
                      <a:cubicBezTo>
                        <a:pt x="84" y="46"/>
                        <a:pt x="84" y="46"/>
                        <a:pt x="84" y="46"/>
                      </a:cubicBezTo>
                      <a:cubicBezTo>
                        <a:pt x="84" y="45"/>
                        <a:pt x="84" y="45"/>
                        <a:pt x="84" y="45"/>
                      </a:cubicBezTo>
                      <a:cubicBezTo>
                        <a:pt x="83" y="45"/>
                        <a:pt x="83" y="45"/>
                        <a:pt x="83" y="45"/>
                      </a:cubicBezTo>
                      <a:cubicBezTo>
                        <a:pt x="83" y="44"/>
                        <a:pt x="83" y="44"/>
                        <a:pt x="83" y="44"/>
                      </a:cubicBezTo>
                      <a:cubicBezTo>
                        <a:pt x="84" y="43"/>
                        <a:pt x="84" y="43"/>
                        <a:pt x="84" y="43"/>
                      </a:cubicBezTo>
                      <a:cubicBezTo>
                        <a:pt x="84" y="43"/>
                        <a:pt x="84" y="43"/>
                        <a:pt x="84" y="43"/>
                      </a:cubicBezTo>
                      <a:cubicBezTo>
                        <a:pt x="84" y="42"/>
                        <a:pt x="84" y="42"/>
                        <a:pt x="84" y="42"/>
                      </a:cubicBezTo>
                      <a:cubicBezTo>
                        <a:pt x="84" y="41"/>
                        <a:pt x="84" y="41"/>
                        <a:pt x="84" y="41"/>
                      </a:cubicBezTo>
                      <a:cubicBezTo>
                        <a:pt x="85" y="41"/>
                        <a:pt x="85" y="41"/>
                        <a:pt x="85" y="41"/>
                      </a:cubicBezTo>
                      <a:cubicBezTo>
                        <a:pt x="89" y="40"/>
                        <a:pt x="89" y="40"/>
                        <a:pt x="89" y="40"/>
                      </a:cubicBezTo>
                      <a:cubicBezTo>
                        <a:pt x="90" y="40"/>
                        <a:pt x="90" y="40"/>
                        <a:pt x="90" y="40"/>
                      </a:cubicBezTo>
                      <a:cubicBezTo>
                        <a:pt x="90" y="39"/>
                        <a:pt x="90" y="39"/>
                        <a:pt x="90" y="39"/>
                      </a:cubicBezTo>
                      <a:cubicBezTo>
                        <a:pt x="90" y="39"/>
                        <a:pt x="90" y="39"/>
                        <a:pt x="90" y="39"/>
                      </a:cubicBezTo>
                      <a:cubicBezTo>
                        <a:pt x="91" y="38"/>
                        <a:pt x="91" y="38"/>
                        <a:pt x="91" y="38"/>
                      </a:cubicBezTo>
                      <a:cubicBezTo>
                        <a:pt x="92" y="38"/>
                        <a:pt x="92" y="38"/>
                        <a:pt x="92" y="38"/>
                      </a:cubicBezTo>
                      <a:cubicBezTo>
                        <a:pt x="93" y="38"/>
                        <a:pt x="93" y="38"/>
                        <a:pt x="93" y="38"/>
                      </a:cubicBezTo>
                      <a:cubicBezTo>
                        <a:pt x="93" y="38"/>
                        <a:pt x="93" y="38"/>
                        <a:pt x="93" y="38"/>
                      </a:cubicBezTo>
                      <a:cubicBezTo>
                        <a:pt x="93" y="37"/>
                        <a:pt x="93" y="37"/>
                        <a:pt x="93" y="37"/>
                      </a:cubicBezTo>
                      <a:cubicBezTo>
                        <a:pt x="93" y="37"/>
                        <a:pt x="93" y="37"/>
                        <a:pt x="93" y="37"/>
                      </a:cubicBezTo>
                      <a:cubicBezTo>
                        <a:pt x="94" y="37"/>
                        <a:pt x="94" y="37"/>
                        <a:pt x="94" y="37"/>
                      </a:cubicBezTo>
                      <a:cubicBezTo>
                        <a:pt x="94" y="36"/>
                        <a:pt x="94" y="36"/>
                        <a:pt x="94" y="36"/>
                      </a:cubicBezTo>
                      <a:cubicBezTo>
                        <a:pt x="94" y="36"/>
                        <a:pt x="94" y="36"/>
                        <a:pt x="94" y="36"/>
                      </a:cubicBezTo>
                      <a:cubicBezTo>
                        <a:pt x="94" y="36"/>
                        <a:pt x="94" y="36"/>
                        <a:pt x="94" y="36"/>
                      </a:cubicBezTo>
                      <a:cubicBezTo>
                        <a:pt x="94" y="36"/>
                        <a:pt x="94" y="36"/>
                        <a:pt x="94" y="36"/>
                      </a:cubicBezTo>
                      <a:cubicBezTo>
                        <a:pt x="94" y="35"/>
                        <a:pt x="94" y="35"/>
                        <a:pt x="94" y="35"/>
                      </a:cubicBezTo>
                      <a:cubicBezTo>
                        <a:pt x="94" y="35"/>
                        <a:pt x="94" y="35"/>
                        <a:pt x="94" y="35"/>
                      </a:cubicBezTo>
                      <a:cubicBezTo>
                        <a:pt x="94" y="35"/>
                        <a:pt x="94" y="35"/>
                        <a:pt x="94" y="35"/>
                      </a:cubicBezTo>
                      <a:cubicBezTo>
                        <a:pt x="94" y="35"/>
                        <a:pt x="94" y="35"/>
                        <a:pt x="94" y="35"/>
                      </a:cubicBezTo>
                      <a:cubicBezTo>
                        <a:pt x="94" y="34"/>
                        <a:pt x="94" y="34"/>
                        <a:pt x="94" y="34"/>
                      </a:cubicBezTo>
                      <a:cubicBezTo>
                        <a:pt x="94" y="34"/>
                        <a:pt x="94" y="34"/>
                        <a:pt x="94" y="34"/>
                      </a:cubicBezTo>
                      <a:cubicBezTo>
                        <a:pt x="94" y="34"/>
                        <a:pt x="94" y="34"/>
                        <a:pt x="94" y="34"/>
                      </a:cubicBezTo>
                      <a:cubicBezTo>
                        <a:pt x="95" y="33"/>
                        <a:pt x="95" y="33"/>
                        <a:pt x="95" y="33"/>
                      </a:cubicBezTo>
                      <a:cubicBezTo>
                        <a:pt x="95" y="33"/>
                        <a:pt x="95" y="33"/>
                        <a:pt x="95" y="33"/>
                      </a:cubicBezTo>
                      <a:cubicBezTo>
                        <a:pt x="95" y="32"/>
                        <a:pt x="95" y="32"/>
                        <a:pt x="95" y="32"/>
                      </a:cubicBezTo>
                      <a:cubicBezTo>
                        <a:pt x="96" y="32"/>
                        <a:pt x="96" y="32"/>
                        <a:pt x="96" y="32"/>
                      </a:cubicBezTo>
                      <a:cubicBezTo>
                        <a:pt x="96" y="32"/>
                        <a:pt x="96" y="32"/>
                        <a:pt x="96" y="32"/>
                      </a:cubicBezTo>
                      <a:cubicBezTo>
                        <a:pt x="96" y="32"/>
                        <a:pt x="96" y="32"/>
                        <a:pt x="96" y="32"/>
                      </a:cubicBezTo>
                      <a:cubicBezTo>
                        <a:pt x="96" y="31"/>
                        <a:pt x="96" y="31"/>
                        <a:pt x="96" y="31"/>
                      </a:cubicBezTo>
                      <a:cubicBezTo>
                        <a:pt x="96" y="30"/>
                        <a:pt x="96" y="30"/>
                        <a:pt x="96" y="30"/>
                      </a:cubicBezTo>
                      <a:cubicBezTo>
                        <a:pt x="96" y="29"/>
                        <a:pt x="96" y="29"/>
                        <a:pt x="96" y="29"/>
                      </a:cubicBezTo>
                      <a:cubicBezTo>
                        <a:pt x="96" y="28"/>
                        <a:pt x="96" y="28"/>
                        <a:pt x="96" y="28"/>
                      </a:cubicBezTo>
                      <a:cubicBezTo>
                        <a:pt x="96" y="28"/>
                        <a:pt x="96" y="28"/>
                        <a:pt x="96" y="28"/>
                      </a:cubicBezTo>
                      <a:lnTo>
                        <a:pt x="96" y="27"/>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204" name="Freeform 367">
                  <a:extLst>
                    <a:ext uri="{FF2B5EF4-FFF2-40B4-BE49-F238E27FC236}">
                      <a16:creationId xmlns="" xmlns:a16="http://schemas.microsoft.com/office/drawing/2014/main" id="{8036A444-A290-4D3E-9F1C-17AEF12BE1C9}"/>
                    </a:ext>
                  </a:extLst>
                </p:cNvPr>
                <p:cNvSpPr>
                  <a:spLocks/>
                </p:cNvSpPr>
                <p:nvPr/>
              </p:nvSpPr>
              <p:spPr bwMode="auto">
                <a:xfrm>
                  <a:off x="6436549" y="3904148"/>
                  <a:ext cx="256883" cy="440372"/>
                </a:xfrm>
                <a:custGeom>
                  <a:avLst/>
                  <a:gdLst>
                    <a:gd name="T0" fmla="*/ 48 w 49"/>
                    <a:gd name="T1" fmla="*/ 56 h 84"/>
                    <a:gd name="T2" fmla="*/ 48 w 49"/>
                    <a:gd name="T3" fmla="*/ 54 h 84"/>
                    <a:gd name="T4" fmla="*/ 42 w 49"/>
                    <a:gd name="T5" fmla="*/ 9 h 84"/>
                    <a:gd name="T6" fmla="*/ 4 w 49"/>
                    <a:gd name="T7" fmla="*/ 7 h 84"/>
                    <a:gd name="T8" fmla="*/ 2 w 49"/>
                    <a:gd name="T9" fmla="*/ 7 h 84"/>
                    <a:gd name="T10" fmla="*/ 4 w 49"/>
                    <a:gd name="T11" fmla="*/ 53 h 84"/>
                    <a:gd name="T12" fmla="*/ 4 w 49"/>
                    <a:gd name="T13" fmla="*/ 57 h 84"/>
                    <a:gd name="T14" fmla="*/ 6 w 49"/>
                    <a:gd name="T15" fmla="*/ 59 h 84"/>
                    <a:gd name="T16" fmla="*/ 7 w 49"/>
                    <a:gd name="T17" fmla="*/ 61 h 84"/>
                    <a:gd name="T18" fmla="*/ 7 w 49"/>
                    <a:gd name="T19" fmla="*/ 65 h 84"/>
                    <a:gd name="T20" fmla="*/ 6 w 49"/>
                    <a:gd name="T21" fmla="*/ 66 h 84"/>
                    <a:gd name="T22" fmla="*/ 6 w 49"/>
                    <a:gd name="T23" fmla="*/ 67 h 84"/>
                    <a:gd name="T24" fmla="*/ 5 w 49"/>
                    <a:gd name="T25" fmla="*/ 68 h 84"/>
                    <a:gd name="T26" fmla="*/ 5 w 49"/>
                    <a:gd name="T27" fmla="*/ 69 h 84"/>
                    <a:gd name="T28" fmla="*/ 4 w 49"/>
                    <a:gd name="T29" fmla="*/ 70 h 84"/>
                    <a:gd name="T30" fmla="*/ 4 w 49"/>
                    <a:gd name="T31" fmla="*/ 72 h 84"/>
                    <a:gd name="T32" fmla="*/ 3 w 49"/>
                    <a:gd name="T33" fmla="*/ 73 h 84"/>
                    <a:gd name="T34" fmla="*/ 3 w 49"/>
                    <a:gd name="T35" fmla="*/ 73 h 84"/>
                    <a:gd name="T36" fmla="*/ 2 w 49"/>
                    <a:gd name="T37" fmla="*/ 74 h 84"/>
                    <a:gd name="T38" fmla="*/ 1 w 49"/>
                    <a:gd name="T39" fmla="*/ 75 h 84"/>
                    <a:gd name="T40" fmla="*/ 1 w 49"/>
                    <a:gd name="T41" fmla="*/ 76 h 84"/>
                    <a:gd name="T42" fmla="*/ 2 w 49"/>
                    <a:gd name="T43" fmla="*/ 77 h 84"/>
                    <a:gd name="T44" fmla="*/ 2 w 49"/>
                    <a:gd name="T45" fmla="*/ 78 h 84"/>
                    <a:gd name="T46" fmla="*/ 1 w 49"/>
                    <a:gd name="T47" fmla="*/ 79 h 84"/>
                    <a:gd name="T48" fmla="*/ 1 w 49"/>
                    <a:gd name="T49" fmla="*/ 80 h 84"/>
                    <a:gd name="T50" fmla="*/ 1 w 49"/>
                    <a:gd name="T51" fmla="*/ 82 h 84"/>
                    <a:gd name="T52" fmla="*/ 1 w 49"/>
                    <a:gd name="T53" fmla="*/ 83 h 84"/>
                    <a:gd name="T54" fmla="*/ 0 w 49"/>
                    <a:gd name="T55" fmla="*/ 83 h 84"/>
                    <a:gd name="T56" fmla="*/ 2 w 49"/>
                    <a:gd name="T57" fmla="*/ 84 h 84"/>
                    <a:gd name="T58" fmla="*/ 3 w 49"/>
                    <a:gd name="T59" fmla="*/ 81 h 84"/>
                    <a:gd name="T60" fmla="*/ 4 w 49"/>
                    <a:gd name="T61" fmla="*/ 82 h 84"/>
                    <a:gd name="T62" fmla="*/ 6 w 49"/>
                    <a:gd name="T63" fmla="*/ 81 h 84"/>
                    <a:gd name="T64" fmla="*/ 7 w 49"/>
                    <a:gd name="T65" fmla="*/ 82 h 84"/>
                    <a:gd name="T66" fmla="*/ 7 w 49"/>
                    <a:gd name="T67" fmla="*/ 80 h 84"/>
                    <a:gd name="T68" fmla="*/ 8 w 49"/>
                    <a:gd name="T69" fmla="*/ 80 h 84"/>
                    <a:gd name="T70" fmla="*/ 11 w 49"/>
                    <a:gd name="T71" fmla="*/ 80 h 84"/>
                    <a:gd name="T72" fmla="*/ 14 w 49"/>
                    <a:gd name="T73" fmla="*/ 81 h 84"/>
                    <a:gd name="T74" fmla="*/ 15 w 49"/>
                    <a:gd name="T75" fmla="*/ 82 h 84"/>
                    <a:gd name="T76" fmla="*/ 16 w 49"/>
                    <a:gd name="T77" fmla="*/ 81 h 84"/>
                    <a:gd name="T78" fmla="*/ 18 w 49"/>
                    <a:gd name="T79" fmla="*/ 79 h 84"/>
                    <a:gd name="T80" fmla="*/ 20 w 49"/>
                    <a:gd name="T81" fmla="*/ 78 h 84"/>
                    <a:gd name="T82" fmla="*/ 22 w 49"/>
                    <a:gd name="T83" fmla="*/ 80 h 84"/>
                    <a:gd name="T84" fmla="*/ 23 w 49"/>
                    <a:gd name="T85" fmla="*/ 79 h 84"/>
                    <a:gd name="T86" fmla="*/ 24 w 49"/>
                    <a:gd name="T87" fmla="*/ 76 h 84"/>
                    <a:gd name="T88" fmla="*/ 25 w 49"/>
                    <a:gd name="T89" fmla="*/ 75 h 84"/>
                    <a:gd name="T90" fmla="*/ 25 w 49"/>
                    <a:gd name="T91" fmla="*/ 74 h 84"/>
                    <a:gd name="T92" fmla="*/ 27 w 49"/>
                    <a:gd name="T93" fmla="*/ 74 h 84"/>
                    <a:gd name="T94" fmla="*/ 27 w 49"/>
                    <a:gd name="T95" fmla="*/ 73 h 84"/>
                    <a:gd name="T96" fmla="*/ 28 w 49"/>
                    <a:gd name="T97" fmla="*/ 75 h 84"/>
                    <a:gd name="T98" fmla="*/ 31 w 49"/>
                    <a:gd name="T99" fmla="*/ 76 h 84"/>
                    <a:gd name="T100" fmla="*/ 33 w 49"/>
                    <a:gd name="T101" fmla="*/ 76 h 84"/>
                    <a:gd name="T102" fmla="*/ 33 w 49"/>
                    <a:gd name="T103" fmla="*/ 72 h 84"/>
                    <a:gd name="T104" fmla="*/ 34 w 49"/>
                    <a:gd name="T105" fmla="*/ 70 h 84"/>
                    <a:gd name="T106" fmla="*/ 35 w 49"/>
                    <a:gd name="T107" fmla="*/ 70 h 84"/>
                    <a:gd name="T108" fmla="*/ 37 w 49"/>
                    <a:gd name="T109" fmla="*/ 66 h 84"/>
                    <a:gd name="T110" fmla="*/ 40 w 49"/>
                    <a:gd name="T111" fmla="*/ 64 h 84"/>
                    <a:gd name="T112" fmla="*/ 39 w 49"/>
                    <a:gd name="T113" fmla="*/ 61 h 84"/>
                    <a:gd name="T114" fmla="*/ 43 w 49"/>
                    <a:gd name="T115" fmla="*/ 61 h 84"/>
                    <a:gd name="T116" fmla="*/ 48 w 49"/>
                    <a:gd name="T117" fmla="*/ 5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 h="84">
                      <a:moveTo>
                        <a:pt x="48" y="57"/>
                      </a:moveTo>
                      <a:cubicBezTo>
                        <a:pt x="48" y="57"/>
                        <a:pt x="48" y="57"/>
                        <a:pt x="48" y="57"/>
                      </a:cubicBezTo>
                      <a:cubicBezTo>
                        <a:pt x="49" y="56"/>
                        <a:pt x="49" y="56"/>
                        <a:pt x="49" y="56"/>
                      </a:cubicBezTo>
                      <a:cubicBezTo>
                        <a:pt x="49" y="56"/>
                        <a:pt x="49" y="56"/>
                        <a:pt x="49" y="56"/>
                      </a:cubicBezTo>
                      <a:cubicBezTo>
                        <a:pt x="48" y="56"/>
                        <a:pt x="48" y="56"/>
                        <a:pt x="48" y="56"/>
                      </a:cubicBezTo>
                      <a:cubicBezTo>
                        <a:pt x="48" y="56"/>
                        <a:pt x="48" y="56"/>
                        <a:pt x="48" y="56"/>
                      </a:cubicBezTo>
                      <a:cubicBezTo>
                        <a:pt x="47" y="56"/>
                        <a:pt x="47" y="56"/>
                        <a:pt x="47" y="56"/>
                      </a:cubicBezTo>
                      <a:cubicBezTo>
                        <a:pt x="47" y="56"/>
                        <a:pt x="47" y="56"/>
                        <a:pt x="47" y="56"/>
                      </a:cubicBezTo>
                      <a:cubicBezTo>
                        <a:pt x="47" y="56"/>
                        <a:pt x="47" y="56"/>
                        <a:pt x="47" y="56"/>
                      </a:cubicBezTo>
                      <a:cubicBezTo>
                        <a:pt x="48" y="55"/>
                        <a:pt x="48" y="55"/>
                        <a:pt x="48" y="55"/>
                      </a:cubicBezTo>
                      <a:cubicBezTo>
                        <a:pt x="48" y="55"/>
                        <a:pt x="48" y="55"/>
                        <a:pt x="48" y="55"/>
                      </a:cubicBezTo>
                      <a:cubicBezTo>
                        <a:pt x="48" y="54"/>
                        <a:pt x="48" y="54"/>
                        <a:pt x="48" y="54"/>
                      </a:cubicBezTo>
                      <a:cubicBezTo>
                        <a:pt x="47" y="54"/>
                        <a:pt x="47" y="54"/>
                        <a:pt x="47" y="54"/>
                      </a:cubicBezTo>
                      <a:cubicBezTo>
                        <a:pt x="47" y="54"/>
                        <a:pt x="47" y="54"/>
                        <a:pt x="47" y="54"/>
                      </a:cubicBezTo>
                      <a:cubicBezTo>
                        <a:pt x="47" y="53"/>
                        <a:pt x="47" y="53"/>
                        <a:pt x="47" y="53"/>
                      </a:cubicBezTo>
                      <a:cubicBezTo>
                        <a:pt x="47" y="52"/>
                        <a:pt x="47" y="52"/>
                        <a:pt x="47" y="52"/>
                      </a:cubicBezTo>
                      <a:cubicBezTo>
                        <a:pt x="47" y="52"/>
                        <a:pt x="47" y="52"/>
                        <a:pt x="47" y="52"/>
                      </a:cubicBezTo>
                      <a:cubicBezTo>
                        <a:pt x="46" y="38"/>
                        <a:pt x="44" y="24"/>
                        <a:pt x="42" y="9"/>
                      </a:cubicBezTo>
                      <a:cubicBezTo>
                        <a:pt x="42" y="8"/>
                        <a:pt x="42" y="8"/>
                        <a:pt x="42" y="8"/>
                      </a:cubicBezTo>
                      <a:cubicBezTo>
                        <a:pt x="41" y="5"/>
                        <a:pt x="41" y="3"/>
                        <a:pt x="40" y="0"/>
                      </a:cubicBezTo>
                      <a:cubicBezTo>
                        <a:pt x="30" y="1"/>
                        <a:pt x="20" y="3"/>
                        <a:pt x="10" y="4"/>
                      </a:cubicBezTo>
                      <a:cubicBezTo>
                        <a:pt x="8" y="6"/>
                        <a:pt x="8" y="6"/>
                        <a:pt x="8" y="6"/>
                      </a:cubicBezTo>
                      <a:cubicBezTo>
                        <a:pt x="5" y="7"/>
                        <a:pt x="5" y="7"/>
                        <a:pt x="5" y="7"/>
                      </a:cubicBezTo>
                      <a:cubicBezTo>
                        <a:pt x="4" y="7"/>
                        <a:pt x="4" y="7"/>
                        <a:pt x="4" y="7"/>
                      </a:cubicBezTo>
                      <a:cubicBezTo>
                        <a:pt x="3" y="7"/>
                        <a:pt x="3" y="7"/>
                        <a:pt x="3" y="7"/>
                      </a:cubicBezTo>
                      <a:cubicBezTo>
                        <a:pt x="2" y="7"/>
                        <a:pt x="2" y="7"/>
                        <a:pt x="2" y="7"/>
                      </a:cubicBezTo>
                      <a:cubicBezTo>
                        <a:pt x="2" y="7"/>
                        <a:pt x="2" y="7"/>
                        <a:pt x="2" y="7"/>
                      </a:cubicBezTo>
                      <a:cubicBezTo>
                        <a:pt x="2" y="7"/>
                        <a:pt x="2" y="7"/>
                        <a:pt x="2" y="7"/>
                      </a:cubicBezTo>
                      <a:cubicBezTo>
                        <a:pt x="2" y="6"/>
                        <a:pt x="2" y="6"/>
                        <a:pt x="2" y="6"/>
                      </a:cubicBezTo>
                      <a:cubicBezTo>
                        <a:pt x="2" y="7"/>
                        <a:pt x="2" y="7"/>
                        <a:pt x="2" y="7"/>
                      </a:cubicBezTo>
                      <a:cubicBezTo>
                        <a:pt x="1" y="6"/>
                        <a:pt x="1" y="6"/>
                        <a:pt x="1" y="6"/>
                      </a:cubicBezTo>
                      <a:cubicBezTo>
                        <a:pt x="1" y="6"/>
                        <a:pt x="1" y="6"/>
                        <a:pt x="1" y="6"/>
                      </a:cubicBezTo>
                      <a:cubicBezTo>
                        <a:pt x="2" y="21"/>
                        <a:pt x="4" y="37"/>
                        <a:pt x="6" y="52"/>
                      </a:cubicBezTo>
                      <a:cubicBezTo>
                        <a:pt x="6" y="52"/>
                        <a:pt x="6" y="52"/>
                        <a:pt x="6" y="52"/>
                      </a:cubicBezTo>
                      <a:cubicBezTo>
                        <a:pt x="5" y="53"/>
                        <a:pt x="5" y="53"/>
                        <a:pt x="5" y="53"/>
                      </a:cubicBezTo>
                      <a:cubicBezTo>
                        <a:pt x="4" y="53"/>
                        <a:pt x="4" y="53"/>
                        <a:pt x="4" y="53"/>
                      </a:cubicBezTo>
                      <a:cubicBezTo>
                        <a:pt x="4" y="54"/>
                        <a:pt x="4" y="54"/>
                        <a:pt x="4" y="54"/>
                      </a:cubicBezTo>
                      <a:cubicBezTo>
                        <a:pt x="4" y="54"/>
                        <a:pt x="4" y="54"/>
                        <a:pt x="4" y="54"/>
                      </a:cubicBezTo>
                      <a:cubicBezTo>
                        <a:pt x="5" y="55"/>
                        <a:pt x="5" y="55"/>
                        <a:pt x="5" y="55"/>
                      </a:cubicBezTo>
                      <a:cubicBezTo>
                        <a:pt x="5" y="55"/>
                        <a:pt x="5" y="55"/>
                        <a:pt x="5" y="55"/>
                      </a:cubicBezTo>
                      <a:cubicBezTo>
                        <a:pt x="4" y="56"/>
                        <a:pt x="4" y="56"/>
                        <a:pt x="4" y="56"/>
                      </a:cubicBezTo>
                      <a:cubicBezTo>
                        <a:pt x="4" y="57"/>
                        <a:pt x="4" y="57"/>
                        <a:pt x="4" y="57"/>
                      </a:cubicBezTo>
                      <a:cubicBezTo>
                        <a:pt x="4" y="57"/>
                        <a:pt x="4" y="57"/>
                        <a:pt x="4" y="57"/>
                      </a:cubicBezTo>
                      <a:cubicBezTo>
                        <a:pt x="4" y="57"/>
                        <a:pt x="4" y="57"/>
                        <a:pt x="4" y="57"/>
                      </a:cubicBezTo>
                      <a:cubicBezTo>
                        <a:pt x="5" y="58"/>
                        <a:pt x="5" y="58"/>
                        <a:pt x="5" y="58"/>
                      </a:cubicBezTo>
                      <a:cubicBezTo>
                        <a:pt x="5" y="58"/>
                        <a:pt x="5" y="58"/>
                        <a:pt x="5" y="58"/>
                      </a:cubicBezTo>
                      <a:cubicBezTo>
                        <a:pt x="5" y="58"/>
                        <a:pt x="5" y="58"/>
                        <a:pt x="5" y="58"/>
                      </a:cubicBezTo>
                      <a:cubicBezTo>
                        <a:pt x="6" y="59"/>
                        <a:pt x="6" y="59"/>
                        <a:pt x="6" y="59"/>
                      </a:cubicBezTo>
                      <a:cubicBezTo>
                        <a:pt x="6" y="59"/>
                        <a:pt x="6" y="59"/>
                        <a:pt x="6" y="59"/>
                      </a:cubicBezTo>
                      <a:cubicBezTo>
                        <a:pt x="6" y="60"/>
                        <a:pt x="6" y="60"/>
                        <a:pt x="6" y="60"/>
                      </a:cubicBezTo>
                      <a:cubicBezTo>
                        <a:pt x="6" y="60"/>
                        <a:pt x="6" y="60"/>
                        <a:pt x="6" y="60"/>
                      </a:cubicBezTo>
                      <a:cubicBezTo>
                        <a:pt x="6" y="60"/>
                        <a:pt x="6" y="60"/>
                        <a:pt x="6" y="60"/>
                      </a:cubicBezTo>
                      <a:cubicBezTo>
                        <a:pt x="7" y="61"/>
                        <a:pt x="7" y="61"/>
                        <a:pt x="7" y="61"/>
                      </a:cubicBezTo>
                      <a:cubicBezTo>
                        <a:pt x="7" y="61"/>
                        <a:pt x="7" y="61"/>
                        <a:pt x="7" y="61"/>
                      </a:cubicBezTo>
                      <a:cubicBezTo>
                        <a:pt x="6" y="62"/>
                        <a:pt x="6" y="62"/>
                        <a:pt x="6" y="62"/>
                      </a:cubicBezTo>
                      <a:cubicBezTo>
                        <a:pt x="6" y="62"/>
                        <a:pt x="6" y="62"/>
                        <a:pt x="6" y="62"/>
                      </a:cubicBezTo>
                      <a:cubicBezTo>
                        <a:pt x="7" y="62"/>
                        <a:pt x="7" y="62"/>
                        <a:pt x="7" y="62"/>
                      </a:cubicBezTo>
                      <a:cubicBezTo>
                        <a:pt x="7" y="63"/>
                        <a:pt x="7" y="63"/>
                        <a:pt x="7" y="63"/>
                      </a:cubicBezTo>
                      <a:cubicBezTo>
                        <a:pt x="7" y="64"/>
                        <a:pt x="7" y="64"/>
                        <a:pt x="7" y="64"/>
                      </a:cubicBezTo>
                      <a:cubicBezTo>
                        <a:pt x="7" y="65"/>
                        <a:pt x="7" y="65"/>
                        <a:pt x="7" y="65"/>
                      </a:cubicBezTo>
                      <a:cubicBezTo>
                        <a:pt x="7" y="66"/>
                        <a:pt x="7" y="66"/>
                        <a:pt x="7" y="66"/>
                      </a:cubicBezTo>
                      <a:cubicBezTo>
                        <a:pt x="7" y="66"/>
                        <a:pt x="7" y="66"/>
                        <a:pt x="7" y="66"/>
                      </a:cubicBezTo>
                      <a:cubicBezTo>
                        <a:pt x="7" y="66"/>
                        <a:pt x="7" y="66"/>
                        <a:pt x="7" y="66"/>
                      </a:cubicBezTo>
                      <a:cubicBezTo>
                        <a:pt x="6" y="66"/>
                        <a:pt x="6" y="66"/>
                        <a:pt x="6" y="66"/>
                      </a:cubicBezTo>
                      <a:cubicBezTo>
                        <a:pt x="6" y="66"/>
                        <a:pt x="6" y="66"/>
                        <a:pt x="6" y="66"/>
                      </a:cubicBezTo>
                      <a:cubicBezTo>
                        <a:pt x="6" y="66"/>
                        <a:pt x="6" y="66"/>
                        <a:pt x="6" y="66"/>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8"/>
                        <a:pt x="6" y="68"/>
                        <a:pt x="6" y="68"/>
                      </a:cubicBezTo>
                      <a:cubicBezTo>
                        <a:pt x="5" y="68"/>
                        <a:pt x="5" y="68"/>
                        <a:pt x="5" y="68"/>
                      </a:cubicBezTo>
                      <a:cubicBezTo>
                        <a:pt x="5" y="68"/>
                        <a:pt x="5" y="68"/>
                        <a:pt x="5" y="68"/>
                      </a:cubicBezTo>
                      <a:cubicBezTo>
                        <a:pt x="5" y="68"/>
                        <a:pt x="5" y="68"/>
                        <a:pt x="5" y="68"/>
                      </a:cubicBezTo>
                      <a:cubicBezTo>
                        <a:pt x="6" y="69"/>
                        <a:pt x="6" y="69"/>
                        <a:pt x="6" y="69"/>
                      </a:cubicBezTo>
                      <a:cubicBezTo>
                        <a:pt x="6" y="69"/>
                        <a:pt x="6" y="69"/>
                        <a:pt x="6" y="69"/>
                      </a:cubicBezTo>
                      <a:cubicBezTo>
                        <a:pt x="6" y="69"/>
                        <a:pt x="6" y="69"/>
                        <a:pt x="6" y="69"/>
                      </a:cubicBezTo>
                      <a:cubicBezTo>
                        <a:pt x="6" y="69"/>
                        <a:pt x="6" y="69"/>
                        <a:pt x="6" y="69"/>
                      </a:cubicBezTo>
                      <a:cubicBezTo>
                        <a:pt x="6" y="69"/>
                        <a:pt x="6" y="69"/>
                        <a:pt x="6" y="69"/>
                      </a:cubicBezTo>
                      <a:cubicBezTo>
                        <a:pt x="5" y="69"/>
                        <a:pt x="5" y="69"/>
                        <a:pt x="5" y="69"/>
                      </a:cubicBezTo>
                      <a:cubicBezTo>
                        <a:pt x="5" y="69"/>
                        <a:pt x="5" y="69"/>
                        <a:pt x="5" y="69"/>
                      </a:cubicBezTo>
                      <a:cubicBezTo>
                        <a:pt x="5" y="70"/>
                        <a:pt x="5" y="70"/>
                        <a:pt x="5" y="70"/>
                      </a:cubicBezTo>
                      <a:cubicBezTo>
                        <a:pt x="5" y="70"/>
                        <a:pt x="5" y="70"/>
                        <a:pt x="5" y="70"/>
                      </a:cubicBezTo>
                      <a:cubicBezTo>
                        <a:pt x="5" y="70"/>
                        <a:pt x="5" y="70"/>
                        <a:pt x="5" y="70"/>
                      </a:cubicBezTo>
                      <a:cubicBezTo>
                        <a:pt x="4" y="70"/>
                        <a:pt x="4" y="70"/>
                        <a:pt x="4" y="70"/>
                      </a:cubicBezTo>
                      <a:cubicBezTo>
                        <a:pt x="4" y="70"/>
                        <a:pt x="4" y="70"/>
                        <a:pt x="4" y="70"/>
                      </a:cubicBezTo>
                      <a:cubicBezTo>
                        <a:pt x="4" y="71"/>
                        <a:pt x="4" y="71"/>
                        <a:pt x="4" y="71"/>
                      </a:cubicBezTo>
                      <a:cubicBezTo>
                        <a:pt x="4" y="71"/>
                        <a:pt x="4" y="71"/>
                        <a:pt x="4" y="71"/>
                      </a:cubicBezTo>
                      <a:cubicBezTo>
                        <a:pt x="4" y="71"/>
                        <a:pt x="4" y="71"/>
                        <a:pt x="4" y="71"/>
                      </a:cubicBezTo>
                      <a:cubicBezTo>
                        <a:pt x="4" y="72"/>
                        <a:pt x="4" y="72"/>
                        <a:pt x="4" y="72"/>
                      </a:cubicBezTo>
                      <a:cubicBezTo>
                        <a:pt x="4" y="72"/>
                        <a:pt x="4" y="72"/>
                        <a:pt x="4" y="72"/>
                      </a:cubicBezTo>
                      <a:cubicBezTo>
                        <a:pt x="4" y="72"/>
                        <a:pt x="4" y="72"/>
                        <a:pt x="4" y="72"/>
                      </a:cubicBezTo>
                      <a:cubicBezTo>
                        <a:pt x="3" y="72"/>
                        <a:pt x="3" y="72"/>
                        <a:pt x="3" y="72"/>
                      </a:cubicBezTo>
                      <a:cubicBezTo>
                        <a:pt x="3" y="72"/>
                        <a:pt x="3" y="72"/>
                        <a:pt x="3" y="72"/>
                      </a:cubicBezTo>
                      <a:cubicBezTo>
                        <a:pt x="3" y="73"/>
                        <a:pt x="3" y="73"/>
                        <a:pt x="3" y="73"/>
                      </a:cubicBezTo>
                      <a:cubicBezTo>
                        <a:pt x="3" y="73"/>
                        <a:pt x="3" y="73"/>
                        <a:pt x="3" y="73"/>
                      </a:cubicBezTo>
                      <a:cubicBezTo>
                        <a:pt x="3" y="73"/>
                        <a:pt x="3" y="73"/>
                        <a:pt x="3" y="73"/>
                      </a:cubicBezTo>
                      <a:cubicBezTo>
                        <a:pt x="3" y="73"/>
                        <a:pt x="3" y="73"/>
                        <a:pt x="3" y="73"/>
                      </a:cubicBezTo>
                      <a:cubicBezTo>
                        <a:pt x="3" y="74"/>
                        <a:pt x="3" y="74"/>
                        <a:pt x="3" y="74"/>
                      </a:cubicBezTo>
                      <a:cubicBezTo>
                        <a:pt x="3" y="74"/>
                        <a:pt x="3" y="74"/>
                        <a:pt x="3" y="74"/>
                      </a:cubicBezTo>
                      <a:cubicBezTo>
                        <a:pt x="3" y="74"/>
                        <a:pt x="3" y="74"/>
                        <a:pt x="3" y="74"/>
                      </a:cubicBezTo>
                      <a:cubicBezTo>
                        <a:pt x="3" y="73"/>
                        <a:pt x="3" y="73"/>
                        <a:pt x="3" y="73"/>
                      </a:cubicBezTo>
                      <a:cubicBezTo>
                        <a:pt x="3" y="73"/>
                        <a:pt x="3" y="73"/>
                        <a:pt x="3" y="73"/>
                      </a:cubicBezTo>
                      <a:cubicBezTo>
                        <a:pt x="3" y="73"/>
                        <a:pt x="3" y="73"/>
                        <a:pt x="3" y="73"/>
                      </a:cubicBezTo>
                      <a:cubicBezTo>
                        <a:pt x="3" y="73"/>
                        <a:pt x="3" y="73"/>
                        <a:pt x="3" y="73"/>
                      </a:cubicBezTo>
                      <a:cubicBezTo>
                        <a:pt x="2" y="73"/>
                        <a:pt x="2" y="73"/>
                        <a:pt x="2" y="73"/>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1" y="74"/>
                        <a:pt x="1" y="74"/>
                        <a:pt x="1" y="74"/>
                      </a:cubicBezTo>
                      <a:cubicBezTo>
                        <a:pt x="1" y="75"/>
                        <a:pt x="1" y="75"/>
                        <a:pt x="1" y="75"/>
                      </a:cubicBezTo>
                      <a:cubicBezTo>
                        <a:pt x="1" y="75"/>
                        <a:pt x="1" y="75"/>
                        <a:pt x="1" y="75"/>
                      </a:cubicBezTo>
                      <a:cubicBezTo>
                        <a:pt x="1" y="75"/>
                        <a:pt x="1" y="75"/>
                        <a:pt x="1"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2" y="76"/>
                        <a:pt x="2" y="76"/>
                        <a:pt x="2" y="76"/>
                      </a:cubicBezTo>
                      <a:cubicBezTo>
                        <a:pt x="2" y="77"/>
                        <a:pt x="2" y="77"/>
                        <a:pt x="2" y="77"/>
                      </a:cubicBezTo>
                      <a:cubicBezTo>
                        <a:pt x="2" y="77"/>
                        <a:pt x="2" y="77"/>
                        <a:pt x="2" y="77"/>
                      </a:cubicBezTo>
                      <a:cubicBezTo>
                        <a:pt x="2" y="77"/>
                        <a:pt x="2" y="77"/>
                        <a:pt x="2" y="77"/>
                      </a:cubicBezTo>
                      <a:cubicBezTo>
                        <a:pt x="1" y="77"/>
                        <a:pt x="1" y="77"/>
                        <a:pt x="1" y="77"/>
                      </a:cubicBezTo>
                      <a:cubicBezTo>
                        <a:pt x="1" y="77"/>
                        <a:pt x="1" y="77"/>
                        <a:pt x="1" y="77"/>
                      </a:cubicBezTo>
                      <a:cubicBezTo>
                        <a:pt x="1" y="78"/>
                        <a:pt x="1" y="78"/>
                        <a:pt x="1" y="78"/>
                      </a:cubicBezTo>
                      <a:cubicBezTo>
                        <a:pt x="1" y="78"/>
                        <a:pt x="1" y="78"/>
                        <a:pt x="1" y="78"/>
                      </a:cubicBezTo>
                      <a:cubicBezTo>
                        <a:pt x="2" y="78"/>
                        <a:pt x="2" y="78"/>
                        <a:pt x="2" y="78"/>
                      </a:cubicBezTo>
                      <a:cubicBezTo>
                        <a:pt x="2" y="78"/>
                        <a:pt x="2" y="78"/>
                        <a:pt x="2" y="78"/>
                      </a:cubicBezTo>
                      <a:cubicBezTo>
                        <a:pt x="2" y="78"/>
                        <a:pt x="2" y="78"/>
                        <a:pt x="2" y="78"/>
                      </a:cubicBezTo>
                      <a:cubicBezTo>
                        <a:pt x="1" y="78"/>
                        <a:pt x="1" y="78"/>
                        <a:pt x="1" y="78"/>
                      </a:cubicBezTo>
                      <a:cubicBezTo>
                        <a:pt x="1" y="78"/>
                        <a:pt x="1" y="78"/>
                        <a:pt x="1" y="78"/>
                      </a:cubicBezTo>
                      <a:cubicBezTo>
                        <a:pt x="1" y="79"/>
                        <a:pt x="1" y="79"/>
                        <a:pt x="1" y="79"/>
                      </a:cubicBezTo>
                      <a:cubicBezTo>
                        <a:pt x="1" y="79"/>
                        <a:pt x="1" y="79"/>
                        <a:pt x="1" y="79"/>
                      </a:cubicBezTo>
                      <a:cubicBezTo>
                        <a:pt x="1" y="79"/>
                        <a:pt x="1" y="79"/>
                        <a:pt x="1" y="79"/>
                      </a:cubicBezTo>
                      <a:cubicBezTo>
                        <a:pt x="1" y="79"/>
                        <a:pt x="1" y="79"/>
                        <a:pt x="1" y="79"/>
                      </a:cubicBezTo>
                      <a:cubicBezTo>
                        <a:pt x="1" y="80"/>
                        <a:pt x="1" y="80"/>
                        <a:pt x="1" y="80"/>
                      </a:cubicBezTo>
                      <a:cubicBezTo>
                        <a:pt x="1" y="80"/>
                        <a:pt x="1" y="80"/>
                        <a:pt x="1" y="80"/>
                      </a:cubicBezTo>
                      <a:cubicBezTo>
                        <a:pt x="1" y="80"/>
                        <a:pt x="1" y="80"/>
                        <a:pt x="1" y="80"/>
                      </a:cubicBezTo>
                      <a:cubicBezTo>
                        <a:pt x="1" y="80"/>
                        <a:pt x="1" y="80"/>
                        <a:pt x="1" y="80"/>
                      </a:cubicBezTo>
                      <a:cubicBezTo>
                        <a:pt x="1" y="80"/>
                        <a:pt x="1" y="80"/>
                        <a:pt x="1" y="80"/>
                      </a:cubicBezTo>
                      <a:cubicBezTo>
                        <a:pt x="1" y="81"/>
                        <a:pt x="1" y="81"/>
                        <a:pt x="1" y="81"/>
                      </a:cubicBezTo>
                      <a:cubicBezTo>
                        <a:pt x="1" y="81"/>
                        <a:pt x="1" y="81"/>
                        <a:pt x="1" y="81"/>
                      </a:cubicBezTo>
                      <a:cubicBezTo>
                        <a:pt x="1" y="81"/>
                        <a:pt x="1" y="81"/>
                        <a:pt x="1" y="81"/>
                      </a:cubicBezTo>
                      <a:cubicBezTo>
                        <a:pt x="1" y="82"/>
                        <a:pt x="1" y="82"/>
                        <a:pt x="1" y="82"/>
                      </a:cubicBezTo>
                      <a:cubicBezTo>
                        <a:pt x="1" y="82"/>
                        <a:pt x="1" y="82"/>
                        <a:pt x="1" y="82"/>
                      </a:cubicBezTo>
                      <a:cubicBezTo>
                        <a:pt x="1" y="82"/>
                        <a:pt x="1" y="82"/>
                        <a:pt x="1" y="82"/>
                      </a:cubicBezTo>
                      <a:cubicBezTo>
                        <a:pt x="1" y="82"/>
                        <a:pt x="1" y="82"/>
                        <a:pt x="1" y="82"/>
                      </a:cubicBezTo>
                      <a:cubicBezTo>
                        <a:pt x="0" y="82"/>
                        <a:pt x="0" y="82"/>
                        <a:pt x="0" y="82"/>
                      </a:cubicBezTo>
                      <a:cubicBezTo>
                        <a:pt x="0" y="82"/>
                        <a:pt x="0" y="82"/>
                        <a:pt x="0" y="82"/>
                      </a:cubicBezTo>
                      <a:cubicBezTo>
                        <a:pt x="1" y="83"/>
                        <a:pt x="1" y="83"/>
                        <a:pt x="1" y="83"/>
                      </a:cubicBezTo>
                      <a:cubicBezTo>
                        <a:pt x="1" y="83"/>
                        <a:pt x="1" y="83"/>
                        <a:pt x="1" y="83"/>
                      </a:cubicBezTo>
                      <a:cubicBezTo>
                        <a:pt x="1" y="83"/>
                        <a:pt x="1" y="83"/>
                        <a:pt x="1" y="83"/>
                      </a:cubicBezTo>
                      <a:cubicBezTo>
                        <a:pt x="1" y="83"/>
                        <a:pt x="1" y="83"/>
                        <a:pt x="1"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1" y="83"/>
                        <a:pt x="1" y="83"/>
                        <a:pt x="1" y="83"/>
                      </a:cubicBezTo>
                      <a:cubicBezTo>
                        <a:pt x="1" y="83"/>
                        <a:pt x="1" y="83"/>
                        <a:pt x="1" y="83"/>
                      </a:cubicBezTo>
                      <a:cubicBezTo>
                        <a:pt x="2" y="83"/>
                        <a:pt x="2" y="83"/>
                        <a:pt x="2" y="83"/>
                      </a:cubicBezTo>
                      <a:cubicBezTo>
                        <a:pt x="2" y="83"/>
                        <a:pt x="2" y="83"/>
                        <a:pt x="2" y="83"/>
                      </a:cubicBezTo>
                      <a:cubicBezTo>
                        <a:pt x="2" y="84"/>
                        <a:pt x="2" y="84"/>
                        <a:pt x="2" y="84"/>
                      </a:cubicBezTo>
                      <a:cubicBezTo>
                        <a:pt x="3" y="84"/>
                        <a:pt x="3" y="84"/>
                        <a:pt x="3" y="84"/>
                      </a:cubicBezTo>
                      <a:cubicBezTo>
                        <a:pt x="3" y="84"/>
                        <a:pt x="3" y="84"/>
                        <a:pt x="3" y="84"/>
                      </a:cubicBezTo>
                      <a:cubicBezTo>
                        <a:pt x="3" y="83"/>
                        <a:pt x="3" y="83"/>
                        <a:pt x="3" y="83"/>
                      </a:cubicBezTo>
                      <a:cubicBezTo>
                        <a:pt x="3" y="82"/>
                        <a:pt x="3" y="82"/>
                        <a:pt x="3" y="82"/>
                      </a:cubicBezTo>
                      <a:cubicBezTo>
                        <a:pt x="3" y="81"/>
                        <a:pt x="3" y="81"/>
                        <a:pt x="3" y="81"/>
                      </a:cubicBezTo>
                      <a:cubicBezTo>
                        <a:pt x="3" y="81"/>
                        <a:pt x="3" y="81"/>
                        <a:pt x="3" y="81"/>
                      </a:cubicBezTo>
                      <a:cubicBezTo>
                        <a:pt x="3" y="81"/>
                        <a:pt x="3" y="81"/>
                        <a:pt x="3" y="81"/>
                      </a:cubicBezTo>
                      <a:cubicBezTo>
                        <a:pt x="3" y="81"/>
                        <a:pt x="3" y="81"/>
                        <a:pt x="3" y="81"/>
                      </a:cubicBezTo>
                      <a:cubicBezTo>
                        <a:pt x="4" y="81"/>
                        <a:pt x="4" y="81"/>
                        <a:pt x="4" y="81"/>
                      </a:cubicBezTo>
                      <a:cubicBezTo>
                        <a:pt x="4" y="81"/>
                        <a:pt x="4" y="81"/>
                        <a:pt x="4" y="81"/>
                      </a:cubicBezTo>
                      <a:cubicBezTo>
                        <a:pt x="4" y="81"/>
                        <a:pt x="4" y="81"/>
                        <a:pt x="4" y="81"/>
                      </a:cubicBezTo>
                      <a:cubicBezTo>
                        <a:pt x="4" y="82"/>
                        <a:pt x="4" y="82"/>
                        <a:pt x="4" y="82"/>
                      </a:cubicBezTo>
                      <a:cubicBezTo>
                        <a:pt x="5" y="82"/>
                        <a:pt x="5" y="82"/>
                        <a:pt x="5" y="82"/>
                      </a:cubicBezTo>
                      <a:cubicBezTo>
                        <a:pt x="5" y="82"/>
                        <a:pt x="5" y="82"/>
                        <a:pt x="5" y="82"/>
                      </a:cubicBezTo>
                      <a:cubicBezTo>
                        <a:pt x="6" y="81"/>
                        <a:pt x="6" y="81"/>
                        <a:pt x="6" y="81"/>
                      </a:cubicBezTo>
                      <a:cubicBezTo>
                        <a:pt x="6" y="81"/>
                        <a:pt x="6" y="81"/>
                        <a:pt x="6" y="81"/>
                      </a:cubicBezTo>
                      <a:cubicBezTo>
                        <a:pt x="6" y="81"/>
                        <a:pt x="6" y="81"/>
                        <a:pt x="6" y="81"/>
                      </a:cubicBezTo>
                      <a:cubicBezTo>
                        <a:pt x="6" y="81"/>
                        <a:pt x="6" y="81"/>
                        <a:pt x="6" y="81"/>
                      </a:cubicBezTo>
                      <a:cubicBezTo>
                        <a:pt x="6" y="81"/>
                        <a:pt x="6" y="81"/>
                        <a:pt x="6" y="81"/>
                      </a:cubicBezTo>
                      <a:cubicBezTo>
                        <a:pt x="7" y="81"/>
                        <a:pt x="7" y="81"/>
                        <a:pt x="7" y="81"/>
                      </a:cubicBezTo>
                      <a:cubicBezTo>
                        <a:pt x="7" y="81"/>
                        <a:pt x="7" y="81"/>
                        <a:pt x="7" y="81"/>
                      </a:cubicBezTo>
                      <a:cubicBezTo>
                        <a:pt x="7" y="82"/>
                        <a:pt x="7" y="82"/>
                        <a:pt x="7" y="82"/>
                      </a:cubicBezTo>
                      <a:cubicBezTo>
                        <a:pt x="7" y="82"/>
                        <a:pt x="7" y="82"/>
                        <a:pt x="7" y="82"/>
                      </a:cubicBezTo>
                      <a:cubicBezTo>
                        <a:pt x="7" y="82"/>
                        <a:pt x="7" y="82"/>
                        <a:pt x="7" y="82"/>
                      </a:cubicBezTo>
                      <a:cubicBezTo>
                        <a:pt x="8" y="82"/>
                        <a:pt x="8" y="82"/>
                        <a:pt x="8" y="82"/>
                      </a:cubicBezTo>
                      <a:cubicBezTo>
                        <a:pt x="8" y="82"/>
                        <a:pt x="8" y="82"/>
                        <a:pt x="8" y="82"/>
                      </a:cubicBezTo>
                      <a:cubicBezTo>
                        <a:pt x="8" y="81"/>
                        <a:pt x="8" y="81"/>
                        <a:pt x="8" y="81"/>
                      </a:cubicBezTo>
                      <a:cubicBezTo>
                        <a:pt x="8" y="81"/>
                        <a:pt x="8" y="81"/>
                        <a:pt x="8" y="81"/>
                      </a:cubicBezTo>
                      <a:cubicBezTo>
                        <a:pt x="8" y="80"/>
                        <a:pt x="8" y="80"/>
                        <a:pt x="8" y="80"/>
                      </a:cubicBezTo>
                      <a:cubicBezTo>
                        <a:pt x="7" y="80"/>
                        <a:pt x="7" y="80"/>
                        <a:pt x="7" y="80"/>
                      </a:cubicBezTo>
                      <a:cubicBezTo>
                        <a:pt x="7" y="80"/>
                        <a:pt x="7" y="80"/>
                        <a:pt x="7" y="80"/>
                      </a:cubicBezTo>
                      <a:cubicBezTo>
                        <a:pt x="8" y="79"/>
                        <a:pt x="8" y="79"/>
                        <a:pt x="8" y="79"/>
                      </a:cubicBezTo>
                      <a:cubicBezTo>
                        <a:pt x="8" y="79"/>
                        <a:pt x="8" y="79"/>
                        <a:pt x="8" y="79"/>
                      </a:cubicBezTo>
                      <a:cubicBezTo>
                        <a:pt x="8" y="79"/>
                        <a:pt x="8" y="79"/>
                        <a:pt x="8" y="79"/>
                      </a:cubicBezTo>
                      <a:cubicBezTo>
                        <a:pt x="8" y="80"/>
                        <a:pt x="8" y="80"/>
                        <a:pt x="8" y="80"/>
                      </a:cubicBezTo>
                      <a:cubicBezTo>
                        <a:pt x="8" y="80"/>
                        <a:pt x="8" y="80"/>
                        <a:pt x="8" y="80"/>
                      </a:cubicBezTo>
                      <a:cubicBezTo>
                        <a:pt x="8" y="80"/>
                        <a:pt x="8" y="80"/>
                        <a:pt x="8" y="80"/>
                      </a:cubicBezTo>
                      <a:cubicBezTo>
                        <a:pt x="9" y="81"/>
                        <a:pt x="9" y="81"/>
                        <a:pt x="9" y="81"/>
                      </a:cubicBezTo>
                      <a:cubicBezTo>
                        <a:pt x="9" y="80"/>
                        <a:pt x="9" y="80"/>
                        <a:pt x="9" y="80"/>
                      </a:cubicBezTo>
                      <a:cubicBezTo>
                        <a:pt x="10" y="80"/>
                        <a:pt x="10" y="80"/>
                        <a:pt x="10" y="80"/>
                      </a:cubicBezTo>
                      <a:cubicBezTo>
                        <a:pt x="10" y="80"/>
                        <a:pt x="10" y="80"/>
                        <a:pt x="10" y="80"/>
                      </a:cubicBezTo>
                      <a:cubicBezTo>
                        <a:pt x="11" y="80"/>
                        <a:pt x="11" y="80"/>
                        <a:pt x="11" y="80"/>
                      </a:cubicBezTo>
                      <a:cubicBezTo>
                        <a:pt x="11" y="80"/>
                        <a:pt x="11" y="80"/>
                        <a:pt x="11" y="80"/>
                      </a:cubicBezTo>
                      <a:cubicBezTo>
                        <a:pt x="12" y="80"/>
                        <a:pt x="12" y="80"/>
                        <a:pt x="12" y="80"/>
                      </a:cubicBezTo>
                      <a:cubicBezTo>
                        <a:pt x="12" y="80"/>
                        <a:pt x="12" y="80"/>
                        <a:pt x="12" y="80"/>
                      </a:cubicBezTo>
                      <a:cubicBezTo>
                        <a:pt x="12" y="80"/>
                        <a:pt x="12" y="80"/>
                        <a:pt x="12" y="80"/>
                      </a:cubicBezTo>
                      <a:cubicBezTo>
                        <a:pt x="13" y="81"/>
                        <a:pt x="13" y="81"/>
                        <a:pt x="13" y="81"/>
                      </a:cubicBezTo>
                      <a:cubicBezTo>
                        <a:pt x="14" y="81"/>
                        <a:pt x="14" y="81"/>
                        <a:pt x="14" y="81"/>
                      </a:cubicBezTo>
                      <a:cubicBezTo>
                        <a:pt x="14" y="81"/>
                        <a:pt x="14" y="81"/>
                        <a:pt x="14" y="81"/>
                      </a:cubicBezTo>
                      <a:cubicBezTo>
                        <a:pt x="14" y="81"/>
                        <a:pt x="14" y="81"/>
                        <a:pt x="14" y="81"/>
                      </a:cubicBezTo>
                      <a:cubicBezTo>
                        <a:pt x="14" y="81"/>
                        <a:pt x="14" y="81"/>
                        <a:pt x="14" y="81"/>
                      </a:cubicBezTo>
                      <a:cubicBezTo>
                        <a:pt x="15" y="81"/>
                        <a:pt x="15" y="81"/>
                        <a:pt x="15" y="81"/>
                      </a:cubicBezTo>
                      <a:cubicBezTo>
                        <a:pt x="15" y="81"/>
                        <a:pt x="15" y="81"/>
                        <a:pt x="15" y="81"/>
                      </a:cubicBezTo>
                      <a:cubicBezTo>
                        <a:pt x="15" y="82"/>
                        <a:pt x="15" y="82"/>
                        <a:pt x="15" y="82"/>
                      </a:cubicBezTo>
                      <a:cubicBezTo>
                        <a:pt x="15" y="82"/>
                        <a:pt x="15" y="82"/>
                        <a:pt x="15" y="82"/>
                      </a:cubicBezTo>
                      <a:cubicBezTo>
                        <a:pt x="15" y="82"/>
                        <a:pt x="15" y="82"/>
                        <a:pt x="15" y="82"/>
                      </a:cubicBezTo>
                      <a:cubicBezTo>
                        <a:pt x="15" y="82"/>
                        <a:pt x="15" y="82"/>
                        <a:pt x="15" y="82"/>
                      </a:cubicBezTo>
                      <a:cubicBezTo>
                        <a:pt x="16" y="82"/>
                        <a:pt x="16" y="82"/>
                        <a:pt x="16" y="82"/>
                      </a:cubicBezTo>
                      <a:cubicBezTo>
                        <a:pt x="16" y="82"/>
                        <a:pt x="16" y="82"/>
                        <a:pt x="16" y="82"/>
                      </a:cubicBezTo>
                      <a:cubicBezTo>
                        <a:pt x="16" y="81"/>
                        <a:pt x="16" y="81"/>
                        <a:pt x="16" y="81"/>
                      </a:cubicBezTo>
                      <a:cubicBezTo>
                        <a:pt x="16" y="80"/>
                        <a:pt x="16" y="80"/>
                        <a:pt x="16" y="80"/>
                      </a:cubicBezTo>
                      <a:cubicBezTo>
                        <a:pt x="17" y="80"/>
                        <a:pt x="17" y="80"/>
                        <a:pt x="17" y="80"/>
                      </a:cubicBezTo>
                      <a:cubicBezTo>
                        <a:pt x="17" y="79"/>
                        <a:pt x="17" y="79"/>
                        <a:pt x="17" y="79"/>
                      </a:cubicBezTo>
                      <a:cubicBezTo>
                        <a:pt x="17" y="79"/>
                        <a:pt x="17" y="79"/>
                        <a:pt x="17" y="79"/>
                      </a:cubicBezTo>
                      <a:cubicBezTo>
                        <a:pt x="17" y="79"/>
                        <a:pt x="17" y="79"/>
                        <a:pt x="17" y="79"/>
                      </a:cubicBezTo>
                      <a:cubicBezTo>
                        <a:pt x="18" y="79"/>
                        <a:pt x="18" y="79"/>
                        <a:pt x="18" y="79"/>
                      </a:cubicBezTo>
                      <a:cubicBezTo>
                        <a:pt x="18" y="79"/>
                        <a:pt x="18" y="79"/>
                        <a:pt x="18" y="79"/>
                      </a:cubicBezTo>
                      <a:cubicBezTo>
                        <a:pt x="19" y="78"/>
                        <a:pt x="19" y="78"/>
                        <a:pt x="19" y="78"/>
                      </a:cubicBezTo>
                      <a:cubicBezTo>
                        <a:pt x="19" y="78"/>
                        <a:pt x="19" y="78"/>
                        <a:pt x="19" y="78"/>
                      </a:cubicBezTo>
                      <a:cubicBezTo>
                        <a:pt x="20" y="78"/>
                        <a:pt x="20" y="78"/>
                        <a:pt x="20" y="78"/>
                      </a:cubicBezTo>
                      <a:cubicBezTo>
                        <a:pt x="20" y="78"/>
                        <a:pt x="20" y="78"/>
                        <a:pt x="20" y="78"/>
                      </a:cubicBezTo>
                      <a:cubicBezTo>
                        <a:pt x="20" y="78"/>
                        <a:pt x="20" y="78"/>
                        <a:pt x="20" y="78"/>
                      </a:cubicBezTo>
                      <a:cubicBezTo>
                        <a:pt x="21" y="79"/>
                        <a:pt x="21" y="79"/>
                        <a:pt x="21" y="79"/>
                      </a:cubicBezTo>
                      <a:cubicBezTo>
                        <a:pt x="21" y="79"/>
                        <a:pt x="21" y="79"/>
                        <a:pt x="21" y="79"/>
                      </a:cubicBezTo>
                      <a:cubicBezTo>
                        <a:pt x="22" y="79"/>
                        <a:pt x="22" y="79"/>
                        <a:pt x="22" y="79"/>
                      </a:cubicBezTo>
                      <a:cubicBezTo>
                        <a:pt x="22" y="79"/>
                        <a:pt x="22" y="79"/>
                        <a:pt x="22" y="79"/>
                      </a:cubicBezTo>
                      <a:cubicBezTo>
                        <a:pt x="23" y="79"/>
                        <a:pt x="23" y="79"/>
                        <a:pt x="23" y="79"/>
                      </a:cubicBezTo>
                      <a:cubicBezTo>
                        <a:pt x="22" y="80"/>
                        <a:pt x="22" y="80"/>
                        <a:pt x="22" y="80"/>
                      </a:cubicBezTo>
                      <a:cubicBezTo>
                        <a:pt x="22" y="80"/>
                        <a:pt x="22" y="80"/>
                        <a:pt x="22" y="80"/>
                      </a:cubicBezTo>
                      <a:cubicBezTo>
                        <a:pt x="23" y="80"/>
                        <a:pt x="23" y="80"/>
                        <a:pt x="23" y="80"/>
                      </a:cubicBezTo>
                      <a:cubicBezTo>
                        <a:pt x="23" y="80"/>
                        <a:pt x="23" y="80"/>
                        <a:pt x="23" y="80"/>
                      </a:cubicBezTo>
                      <a:cubicBezTo>
                        <a:pt x="23" y="80"/>
                        <a:pt x="23" y="80"/>
                        <a:pt x="23" y="80"/>
                      </a:cubicBezTo>
                      <a:cubicBezTo>
                        <a:pt x="23" y="79"/>
                        <a:pt x="23" y="79"/>
                        <a:pt x="23" y="79"/>
                      </a:cubicBezTo>
                      <a:cubicBezTo>
                        <a:pt x="23" y="79"/>
                        <a:pt x="23" y="79"/>
                        <a:pt x="23" y="79"/>
                      </a:cubicBezTo>
                      <a:cubicBezTo>
                        <a:pt x="23" y="79"/>
                        <a:pt x="23" y="79"/>
                        <a:pt x="23" y="79"/>
                      </a:cubicBezTo>
                      <a:cubicBezTo>
                        <a:pt x="24" y="78"/>
                        <a:pt x="24" y="78"/>
                        <a:pt x="24" y="78"/>
                      </a:cubicBezTo>
                      <a:cubicBezTo>
                        <a:pt x="24" y="78"/>
                        <a:pt x="24" y="78"/>
                        <a:pt x="24" y="78"/>
                      </a:cubicBezTo>
                      <a:cubicBezTo>
                        <a:pt x="24" y="78"/>
                        <a:pt x="24" y="78"/>
                        <a:pt x="24" y="78"/>
                      </a:cubicBezTo>
                      <a:cubicBezTo>
                        <a:pt x="24" y="77"/>
                        <a:pt x="24" y="77"/>
                        <a:pt x="24" y="77"/>
                      </a:cubicBezTo>
                      <a:cubicBezTo>
                        <a:pt x="24" y="76"/>
                        <a:pt x="24" y="76"/>
                        <a:pt x="24" y="76"/>
                      </a:cubicBezTo>
                      <a:cubicBezTo>
                        <a:pt x="24" y="76"/>
                        <a:pt x="24" y="76"/>
                        <a:pt x="24" y="76"/>
                      </a:cubicBezTo>
                      <a:cubicBezTo>
                        <a:pt x="25" y="76"/>
                        <a:pt x="25" y="76"/>
                        <a:pt x="25" y="76"/>
                      </a:cubicBezTo>
                      <a:cubicBezTo>
                        <a:pt x="25" y="76"/>
                        <a:pt x="25" y="76"/>
                        <a:pt x="25" y="76"/>
                      </a:cubicBezTo>
                      <a:cubicBezTo>
                        <a:pt x="25" y="75"/>
                        <a:pt x="25" y="75"/>
                        <a:pt x="25" y="75"/>
                      </a:cubicBezTo>
                      <a:cubicBezTo>
                        <a:pt x="25" y="75"/>
                        <a:pt x="25" y="75"/>
                        <a:pt x="25" y="75"/>
                      </a:cubicBezTo>
                      <a:cubicBezTo>
                        <a:pt x="25" y="75"/>
                        <a:pt x="25" y="75"/>
                        <a:pt x="25" y="75"/>
                      </a:cubicBezTo>
                      <a:cubicBezTo>
                        <a:pt x="25" y="75"/>
                        <a:pt x="25" y="75"/>
                        <a:pt x="25" y="75"/>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6" y="75"/>
                        <a:pt x="26" y="75"/>
                        <a:pt x="26" y="75"/>
                      </a:cubicBezTo>
                      <a:cubicBezTo>
                        <a:pt x="26" y="74"/>
                        <a:pt x="26" y="74"/>
                        <a:pt x="26" y="74"/>
                      </a:cubicBezTo>
                      <a:cubicBezTo>
                        <a:pt x="27" y="74"/>
                        <a:pt x="27" y="74"/>
                        <a:pt x="27" y="74"/>
                      </a:cubicBezTo>
                      <a:cubicBezTo>
                        <a:pt x="27" y="74"/>
                        <a:pt x="27" y="74"/>
                        <a:pt x="27" y="74"/>
                      </a:cubicBezTo>
                      <a:cubicBezTo>
                        <a:pt x="27" y="74"/>
                        <a:pt x="27" y="74"/>
                        <a:pt x="27" y="74"/>
                      </a:cubicBezTo>
                      <a:cubicBezTo>
                        <a:pt x="26" y="74"/>
                        <a:pt x="26" y="74"/>
                        <a:pt x="26" y="74"/>
                      </a:cubicBezTo>
                      <a:cubicBezTo>
                        <a:pt x="26" y="73"/>
                        <a:pt x="26" y="73"/>
                        <a:pt x="26" y="73"/>
                      </a:cubicBezTo>
                      <a:cubicBezTo>
                        <a:pt x="26" y="73"/>
                        <a:pt x="26" y="73"/>
                        <a:pt x="26" y="73"/>
                      </a:cubicBezTo>
                      <a:cubicBezTo>
                        <a:pt x="26" y="73"/>
                        <a:pt x="26" y="73"/>
                        <a:pt x="26" y="73"/>
                      </a:cubicBezTo>
                      <a:cubicBezTo>
                        <a:pt x="26" y="73"/>
                        <a:pt x="26" y="73"/>
                        <a:pt x="26" y="73"/>
                      </a:cubicBezTo>
                      <a:cubicBezTo>
                        <a:pt x="27" y="73"/>
                        <a:pt x="27" y="73"/>
                        <a:pt x="27" y="73"/>
                      </a:cubicBezTo>
                      <a:cubicBezTo>
                        <a:pt x="27" y="74"/>
                        <a:pt x="27" y="74"/>
                        <a:pt x="27" y="74"/>
                      </a:cubicBezTo>
                      <a:cubicBezTo>
                        <a:pt x="28" y="74"/>
                        <a:pt x="28" y="74"/>
                        <a:pt x="28" y="74"/>
                      </a:cubicBezTo>
                      <a:cubicBezTo>
                        <a:pt x="28" y="75"/>
                        <a:pt x="28" y="75"/>
                        <a:pt x="28" y="75"/>
                      </a:cubicBezTo>
                      <a:cubicBezTo>
                        <a:pt x="28" y="75"/>
                        <a:pt x="28" y="75"/>
                        <a:pt x="28" y="75"/>
                      </a:cubicBezTo>
                      <a:cubicBezTo>
                        <a:pt x="28" y="75"/>
                        <a:pt x="28" y="75"/>
                        <a:pt x="28" y="75"/>
                      </a:cubicBezTo>
                      <a:cubicBezTo>
                        <a:pt x="28" y="75"/>
                        <a:pt x="28" y="75"/>
                        <a:pt x="28" y="75"/>
                      </a:cubicBezTo>
                      <a:cubicBezTo>
                        <a:pt x="29" y="76"/>
                        <a:pt x="29" y="76"/>
                        <a:pt x="29" y="76"/>
                      </a:cubicBezTo>
                      <a:cubicBezTo>
                        <a:pt x="29" y="76"/>
                        <a:pt x="29" y="76"/>
                        <a:pt x="29" y="76"/>
                      </a:cubicBezTo>
                      <a:cubicBezTo>
                        <a:pt x="29" y="76"/>
                        <a:pt x="29" y="76"/>
                        <a:pt x="29" y="76"/>
                      </a:cubicBezTo>
                      <a:cubicBezTo>
                        <a:pt x="30" y="76"/>
                        <a:pt x="30" y="76"/>
                        <a:pt x="30" y="76"/>
                      </a:cubicBezTo>
                      <a:cubicBezTo>
                        <a:pt x="31" y="76"/>
                        <a:pt x="31" y="76"/>
                        <a:pt x="31" y="76"/>
                      </a:cubicBezTo>
                      <a:cubicBezTo>
                        <a:pt x="31" y="76"/>
                        <a:pt x="31" y="76"/>
                        <a:pt x="31" y="76"/>
                      </a:cubicBezTo>
                      <a:cubicBezTo>
                        <a:pt x="32" y="77"/>
                        <a:pt x="32" y="77"/>
                        <a:pt x="32" y="77"/>
                      </a:cubicBezTo>
                      <a:cubicBezTo>
                        <a:pt x="32" y="76"/>
                        <a:pt x="32" y="76"/>
                        <a:pt x="32" y="76"/>
                      </a:cubicBezTo>
                      <a:cubicBezTo>
                        <a:pt x="32" y="76"/>
                        <a:pt x="32" y="76"/>
                        <a:pt x="32" y="76"/>
                      </a:cubicBezTo>
                      <a:cubicBezTo>
                        <a:pt x="32" y="76"/>
                        <a:pt x="32" y="76"/>
                        <a:pt x="32" y="76"/>
                      </a:cubicBezTo>
                      <a:cubicBezTo>
                        <a:pt x="33" y="76"/>
                        <a:pt x="33" y="76"/>
                        <a:pt x="33" y="76"/>
                      </a:cubicBezTo>
                      <a:cubicBezTo>
                        <a:pt x="33" y="76"/>
                        <a:pt x="33" y="76"/>
                        <a:pt x="33" y="76"/>
                      </a:cubicBezTo>
                      <a:cubicBezTo>
                        <a:pt x="33" y="75"/>
                        <a:pt x="33" y="75"/>
                        <a:pt x="33" y="75"/>
                      </a:cubicBezTo>
                      <a:cubicBezTo>
                        <a:pt x="33" y="75"/>
                        <a:pt x="33" y="75"/>
                        <a:pt x="33" y="75"/>
                      </a:cubicBezTo>
                      <a:cubicBezTo>
                        <a:pt x="33" y="75"/>
                        <a:pt x="33" y="75"/>
                        <a:pt x="33" y="75"/>
                      </a:cubicBezTo>
                      <a:cubicBezTo>
                        <a:pt x="33" y="75"/>
                        <a:pt x="33" y="75"/>
                        <a:pt x="33" y="75"/>
                      </a:cubicBezTo>
                      <a:cubicBezTo>
                        <a:pt x="33" y="73"/>
                        <a:pt x="33" y="73"/>
                        <a:pt x="33" y="73"/>
                      </a:cubicBezTo>
                      <a:cubicBezTo>
                        <a:pt x="33" y="72"/>
                        <a:pt x="33" y="72"/>
                        <a:pt x="33" y="72"/>
                      </a:cubicBezTo>
                      <a:cubicBezTo>
                        <a:pt x="33" y="72"/>
                        <a:pt x="33" y="72"/>
                        <a:pt x="33" y="72"/>
                      </a:cubicBezTo>
                      <a:cubicBezTo>
                        <a:pt x="34" y="71"/>
                        <a:pt x="34" y="71"/>
                        <a:pt x="34" y="71"/>
                      </a:cubicBezTo>
                      <a:cubicBezTo>
                        <a:pt x="34" y="71"/>
                        <a:pt x="34" y="71"/>
                        <a:pt x="34" y="71"/>
                      </a:cubicBezTo>
                      <a:cubicBezTo>
                        <a:pt x="34" y="71"/>
                        <a:pt x="34" y="71"/>
                        <a:pt x="34" y="71"/>
                      </a:cubicBezTo>
                      <a:cubicBezTo>
                        <a:pt x="34" y="70"/>
                        <a:pt x="34" y="70"/>
                        <a:pt x="34" y="70"/>
                      </a:cubicBezTo>
                      <a:cubicBezTo>
                        <a:pt x="34" y="70"/>
                        <a:pt x="34" y="70"/>
                        <a:pt x="34" y="70"/>
                      </a:cubicBezTo>
                      <a:cubicBezTo>
                        <a:pt x="35" y="70"/>
                        <a:pt x="35" y="70"/>
                        <a:pt x="35" y="70"/>
                      </a:cubicBezTo>
                      <a:cubicBezTo>
                        <a:pt x="35" y="70"/>
                        <a:pt x="35" y="70"/>
                        <a:pt x="35" y="70"/>
                      </a:cubicBezTo>
                      <a:cubicBezTo>
                        <a:pt x="35" y="70"/>
                        <a:pt x="35" y="70"/>
                        <a:pt x="35" y="70"/>
                      </a:cubicBezTo>
                      <a:cubicBezTo>
                        <a:pt x="35" y="70"/>
                        <a:pt x="35" y="70"/>
                        <a:pt x="35" y="70"/>
                      </a:cubicBezTo>
                      <a:cubicBezTo>
                        <a:pt x="35" y="70"/>
                        <a:pt x="35" y="70"/>
                        <a:pt x="35" y="70"/>
                      </a:cubicBezTo>
                      <a:cubicBezTo>
                        <a:pt x="35" y="70"/>
                        <a:pt x="35" y="70"/>
                        <a:pt x="35" y="70"/>
                      </a:cubicBezTo>
                      <a:cubicBezTo>
                        <a:pt x="36" y="70"/>
                        <a:pt x="36" y="70"/>
                        <a:pt x="36" y="70"/>
                      </a:cubicBezTo>
                      <a:cubicBezTo>
                        <a:pt x="36" y="70"/>
                        <a:pt x="36" y="70"/>
                        <a:pt x="36" y="70"/>
                      </a:cubicBezTo>
                      <a:cubicBezTo>
                        <a:pt x="37" y="69"/>
                        <a:pt x="37" y="69"/>
                        <a:pt x="37" y="69"/>
                      </a:cubicBezTo>
                      <a:cubicBezTo>
                        <a:pt x="37" y="69"/>
                        <a:pt x="37" y="69"/>
                        <a:pt x="37" y="69"/>
                      </a:cubicBezTo>
                      <a:cubicBezTo>
                        <a:pt x="37" y="67"/>
                        <a:pt x="37" y="67"/>
                        <a:pt x="37" y="67"/>
                      </a:cubicBezTo>
                      <a:cubicBezTo>
                        <a:pt x="37" y="66"/>
                        <a:pt x="37" y="66"/>
                        <a:pt x="37" y="66"/>
                      </a:cubicBezTo>
                      <a:cubicBezTo>
                        <a:pt x="38" y="66"/>
                        <a:pt x="38" y="66"/>
                        <a:pt x="38" y="66"/>
                      </a:cubicBezTo>
                      <a:cubicBezTo>
                        <a:pt x="38" y="66"/>
                        <a:pt x="38" y="66"/>
                        <a:pt x="38" y="66"/>
                      </a:cubicBezTo>
                      <a:cubicBezTo>
                        <a:pt x="39" y="66"/>
                        <a:pt x="39" y="66"/>
                        <a:pt x="39" y="66"/>
                      </a:cubicBezTo>
                      <a:cubicBezTo>
                        <a:pt x="39" y="65"/>
                        <a:pt x="39" y="65"/>
                        <a:pt x="39" y="65"/>
                      </a:cubicBezTo>
                      <a:cubicBezTo>
                        <a:pt x="39" y="65"/>
                        <a:pt x="39" y="65"/>
                        <a:pt x="39" y="65"/>
                      </a:cubicBezTo>
                      <a:cubicBezTo>
                        <a:pt x="40" y="64"/>
                        <a:pt x="40" y="64"/>
                        <a:pt x="40" y="64"/>
                      </a:cubicBezTo>
                      <a:cubicBezTo>
                        <a:pt x="40" y="64"/>
                        <a:pt x="40" y="64"/>
                        <a:pt x="40" y="64"/>
                      </a:cubicBezTo>
                      <a:cubicBezTo>
                        <a:pt x="40" y="64"/>
                        <a:pt x="40" y="64"/>
                        <a:pt x="40" y="64"/>
                      </a:cubicBezTo>
                      <a:cubicBezTo>
                        <a:pt x="39" y="63"/>
                        <a:pt x="39" y="63"/>
                        <a:pt x="39" y="63"/>
                      </a:cubicBezTo>
                      <a:cubicBezTo>
                        <a:pt x="39" y="62"/>
                        <a:pt x="39" y="62"/>
                        <a:pt x="39" y="62"/>
                      </a:cubicBezTo>
                      <a:cubicBezTo>
                        <a:pt x="39" y="62"/>
                        <a:pt x="39" y="62"/>
                        <a:pt x="39" y="62"/>
                      </a:cubicBezTo>
                      <a:cubicBezTo>
                        <a:pt x="39" y="61"/>
                        <a:pt x="39" y="61"/>
                        <a:pt x="39" y="61"/>
                      </a:cubicBezTo>
                      <a:cubicBezTo>
                        <a:pt x="39" y="61"/>
                        <a:pt x="39" y="61"/>
                        <a:pt x="39" y="61"/>
                      </a:cubicBezTo>
                      <a:cubicBezTo>
                        <a:pt x="39" y="61"/>
                        <a:pt x="39" y="61"/>
                        <a:pt x="39" y="61"/>
                      </a:cubicBezTo>
                      <a:cubicBezTo>
                        <a:pt x="41" y="60"/>
                        <a:pt x="41" y="60"/>
                        <a:pt x="41" y="60"/>
                      </a:cubicBezTo>
                      <a:cubicBezTo>
                        <a:pt x="42" y="60"/>
                        <a:pt x="42" y="60"/>
                        <a:pt x="42" y="60"/>
                      </a:cubicBezTo>
                      <a:cubicBezTo>
                        <a:pt x="42" y="60"/>
                        <a:pt x="42" y="60"/>
                        <a:pt x="42" y="60"/>
                      </a:cubicBezTo>
                      <a:cubicBezTo>
                        <a:pt x="43" y="61"/>
                        <a:pt x="43" y="61"/>
                        <a:pt x="43" y="61"/>
                      </a:cubicBezTo>
                      <a:cubicBezTo>
                        <a:pt x="43" y="61"/>
                        <a:pt x="43" y="61"/>
                        <a:pt x="43" y="61"/>
                      </a:cubicBezTo>
                      <a:cubicBezTo>
                        <a:pt x="44" y="61"/>
                        <a:pt x="44" y="61"/>
                        <a:pt x="44" y="61"/>
                      </a:cubicBezTo>
                      <a:cubicBezTo>
                        <a:pt x="46" y="59"/>
                        <a:pt x="46" y="59"/>
                        <a:pt x="46" y="59"/>
                      </a:cubicBezTo>
                      <a:cubicBezTo>
                        <a:pt x="47" y="58"/>
                        <a:pt x="47" y="58"/>
                        <a:pt x="47" y="58"/>
                      </a:cubicBezTo>
                      <a:cubicBezTo>
                        <a:pt x="47" y="58"/>
                        <a:pt x="47" y="58"/>
                        <a:pt x="47" y="58"/>
                      </a:cubicBezTo>
                      <a:cubicBezTo>
                        <a:pt x="48" y="58"/>
                        <a:pt x="48" y="58"/>
                        <a:pt x="48" y="58"/>
                      </a:cubicBezTo>
                      <a:cubicBezTo>
                        <a:pt x="48" y="58"/>
                        <a:pt x="48" y="58"/>
                        <a:pt x="48" y="58"/>
                      </a:cubicBezTo>
                      <a:cubicBezTo>
                        <a:pt x="48" y="57"/>
                        <a:pt x="48" y="57"/>
                        <a:pt x="48" y="57"/>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205" name="Freeform 368">
                  <a:extLst>
                    <a:ext uri="{FF2B5EF4-FFF2-40B4-BE49-F238E27FC236}">
                      <a16:creationId xmlns="" xmlns:a16="http://schemas.microsoft.com/office/drawing/2014/main" id="{6FFF378F-173B-430A-8B5E-3287AFC02FBC}"/>
                    </a:ext>
                  </a:extLst>
                </p:cNvPr>
                <p:cNvSpPr>
                  <a:spLocks/>
                </p:cNvSpPr>
                <p:nvPr/>
              </p:nvSpPr>
              <p:spPr bwMode="auto">
                <a:xfrm>
                  <a:off x="6142968" y="3856965"/>
                  <a:ext cx="330279" cy="576677"/>
                </a:xfrm>
                <a:custGeom>
                  <a:avLst/>
                  <a:gdLst>
                    <a:gd name="T0" fmla="*/ 62 w 63"/>
                    <a:gd name="T1" fmla="*/ 69 h 110"/>
                    <a:gd name="T2" fmla="*/ 60 w 63"/>
                    <a:gd name="T3" fmla="*/ 66 h 110"/>
                    <a:gd name="T4" fmla="*/ 61 w 63"/>
                    <a:gd name="T5" fmla="*/ 62 h 110"/>
                    <a:gd name="T6" fmla="*/ 54 w 63"/>
                    <a:gd name="T7" fmla="*/ 9 h 110"/>
                    <a:gd name="T8" fmla="*/ 52 w 63"/>
                    <a:gd name="T9" fmla="*/ 8 h 110"/>
                    <a:gd name="T10" fmla="*/ 51 w 63"/>
                    <a:gd name="T11" fmla="*/ 3 h 110"/>
                    <a:gd name="T12" fmla="*/ 9 w 63"/>
                    <a:gd name="T13" fmla="*/ 4 h 110"/>
                    <a:gd name="T14" fmla="*/ 9 w 63"/>
                    <a:gd name="T15" fmla="*/ 4 h 110"/>
                    <a:gd name="T16" fmla="*/ 12 w 63"/>
                    <a:gd name="T17" fmla="*/ 6 h 110"/>
                    <a:gd name="T18" fmla="*/ 14 w 63"/>
                    <a:gd name="T19" fmla="*/ 10 h 110"/>
                    <a:gd name="T20" fmla="*/ 17 w 63"/>
                    <a:gd name="T21" fmla="*/ 11 h 110"/>
                    <a:gd name="T22" fmla="*/ 17 w 63"/>
                    <a:gd name="T23" fmla="*/ 17 h 110"/>
                    <a:gd name="T24" fmla="*/ 15 w 63"/>
                    <a:gd name="T25" fmla="*/ 19 h 110"/>
                    <a:gd name="T26" fmla="*/ 15 w 63"/>
                    <a:gd name="T27" fmla="*/ 21 h 110"/>
                    <a:gd name="T28" fmla="*/ 11 w 63"/>
                    <a:gd name="T29" fmla="*/ 24 h 110"/>
                    <a:gd name="T30" fmla="*/ 5 w 63"/>
                    <a:gd name="T31" fmla="*/ 28 h 110"/>
                    <a:gd name="T32" fmla="*/ 7 w 63"/>
                    <a:gd name="T33" fmla="*/ 32 h 110"/>
                    <a:gd name="T34" fmla="*/ 5 w 63"/>
                    <a:gd name="T35" fmla="*/ 38 h 110"/>
                    <a:gd name="T36" fmla="*/ 2 w 63"/>
                    <a:gd name="T37" fmla="*/ 42 h 110"/>
                    <a:gd name="T38" fmla="*/ 1 w 63"/>
                    <a:gd name="T39" fmla="*/ 44 h 110"/>
                    <a:gd name="T40" fmla="*/ 1 w 63"/>
                    <a:gd name="T41" fmla="*/ 47 h 110"/>
                    <a:gd name="T42" fmla="*/ 1 w 63"/>
                    <a:gd name="T43" fmla="*/ 55 h 110"/>
                    <a:gd name="T44" fmla="*/ 1 w 63"/>
                    <a:gd name="T45" fmla="*/ 57 h 110"/>
                    <a:gd name="T46" fmla="*/ 2 w 63"/>
                    <a:gd name="T47" fmla="*/ 59 h 110"/>
                    <a:gd name="T48" fmla="*/ 8 w 63"/>
                    <a:gd name="T49" fmla="*/ 65 h 110"/>
                    <a:gd name="T50" fmla="*/ 13 w 63"/>
                    <a:gd name="T51" fmla="*/ 70 h 110"/>
                    <a:gd name="T52" fmla="*/ 14 w 63"/>
                    <a:gd name="T53" fmla="*/ 72 h 110"/>
                    <a:gd name="T54" fmla="*/ 17 w 63"/>
                    <a:gd name="T55" fmla="*/ 75 h 110"/>
                    <a:gd name="T56" fmla="*/ 22 w 63"/>
                    <a:gd name="T57" fmla="*/ 75 h 110"/>
                    <a:gd name="T58" fmla="*/ 22 w 63"/>
                    <a:gd name="T59" fmla="*/ 78 h 110"/>
                    <a:gd name="T60" fmla="*/ 20 w 63"/>
                    <a:gd name="T61" fmla="*/ 86 h 110"/>
                    <a:gd name="T62" fmla="*/ 22 w 63"/>
                    <a:gd name="T63" fmla="*/ 89 h 110"/>
                    <a:gd name="T64" fmla="*/ 25 w 63"/>
                    <a:gd name="T65" fmla="*/ 92 h 110"/>
                    <a:gd name="T66" fmla="*/ 31 w 63"/>
                    <a:gd name="T67" fmla="*/ 94 h 110"/>
                    <a:gd name="T68" fmla="*/ 35 w 63"/>
                    <a:gd name="T69" fmla="*/ 98 h 110"/>
                    <a:gd name="T70" fmla="*/ 36 w 63"/>
                    <a:gd name="T71" fmla="*/ 101 h 110"/>
                    <a:gd name="T72" fmla="*/ 36 w 63"/>
                    <a:gd name="T73" fmla="*/ 105 h 110"/>
                    <a:gd name="T74" fmla="*/ 38 w 63"/>
                    <a:gd name="T75" fmla="*/ 109 h 110"/>
                    <a:gd name="T76" fmla="*/ 40 w 63"/>
                    <a:gd name="T77" fmla="*/ 109 h 110"/>
                    <a:gd name="T78" fmla="*/ 40 w 63"/>
                    <a:gd name="T79" fmla="*/ 109 h 110"/>
                    <a:gd name="T80" fmla="*/ 41 w 63"/>
                    <a:gd name="T81" fmla="*/ 110 h 110"/>
                    <a:gd name="T82" fmla="*/ 41 w 63"/>
                    <a:gd name="T83" fmla="*/ 109 h 110"/>
                    <a:gd name="T84" fmla="*/ 45 w 63"/>
                    <a:gd name="T85" fmla="*/ 105 h 110"/>
                    <a:gd name="T86" fmla="*/ 52 w 63"/>
                    <a:gd name="T87" fmla="*/ 105 h 110"/>
                    <a:gd name="T88" fmla="*/ 52 w 63"/>
                    <a:gd name="T89" fmla="*/ 101 h 110"/>
                    <a:gd name="T90" fmla="*/ 57 w 63"/>
                    <a:gd name="T91" fmla="*/ 97 h 110"/>
                    <a:gd name="T92" fmla="*/ 57 w 63"/>
                    <a:gd name="T93" fmla="*/ 94 h 110"/>
                    <a:gd name="T94" fmla="*/ 56 w 63"/>
                    <a:gd name="T95" fmla="*/ 92 h 110"/>
                    <a:gd name="T96" fmla="*/ 56 w 63"/>
                    <a:gd name="T97" fmla="*/ 91 h 110"/>
                    <a:gd name="T98" fmla="*/ 57 w 63"/>
                    <a:gd name="T99" fmla="*/ 89 h 110"/>
                    <a:gd name="T100" fmla="*/ 57 w 63"/>
                    <a:gd name="T101" fmla="*/ 88 h 110"/>
                    <a:gd name="T102" fmla="*/ 57 w 63"/>
                    <a:gd name="T103" fmla="*/ 86 h 110"/>
                    <a:gd name="T104" fmla="*/ 57 w 63"/>
                    <a:gd name="T105" fmla="*/ 85 h 110"/>
                    <a:gd name="T106" fmla="*/ 57 w 63"/>
                    <a:gd name="T107" fmla="*/ 84 h 110"/>
                    <a:gd name="T108" fmla="*/ 58 w 63"/>
                    <a:gd name="T109" fmla="*/ 83 h 110"/>
                    <a:gd name="T110" fmla="*/ 59 w 63"/>
                    <a:gd name="T111" fmla="*/ 83 h 110"/>
                    <a:gd name="T112" fmla="*/ 60 w 63"/>
                    <a:gd name="T113" fmla="*/ 81 h 110"/>
                    <a:gd name="T114" fmla="*/ 61 w 63"/>
                    <a:gd name="T115" fmla="*/ 79 h 110"/>
                    <a:gd name="T116" fmla="*/ 62 w 63"/>
                    <a:gd name="T117" fmla="*/ 78 h 110"/>
                    <a:gd name="T118" fmla="*/ 62 w 63"/>
                    <a:gd name="T119" fmla="*/ 76 h 110"/>
                    <a:gd name="T120" fmla="*/ 63 w 63"/>
                    <a:gd name="T121" fmla="*/ 7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 h="110">
                      <a:moveTo>
                        <a:pt x="63" y="72"/>
                      </a:moveTo>
                      <a:cubicBezTo>
                        <a:pt x="63" y="71"/>
                        <a:pt x="63" y="71"/>
                        <a:pt x="63" y="71"/>
                      </a:cubicBezTo>
                      <a:cubicBezTo>
                        <a:pt x="62" y="71"/>
                        <a:pt x="62" y="71"/>
                        <a:pt x="62" y="71"/>
                      </a:cubicBezTo>
                      <a:cubicBezTo>
                        <a:pt x="62" y="71"/>
                        <a:pt x="62" y="71"/>
                        <a:pt x="62" y="71"/>
                      </a:cubicBezTo>
                      <a:cubicBezTo>
                        <a:pt x="63" y="70"/>
                        <a:pt x="63" y="70"/>
                        <a:pt x="63" y="70"/>
                      </a:cubicBezTo>
                      <a:cubicBezTo>
                        <a:pt x="63" y="70"/>
                        <a:pt x="63" y="70"/>
                        <a:pt x="63" y="70"/>
                      </a:cubicBezTo>
                      <a:cubicBezTo>
                        <a:pt x="62" y="69"/>
                        <a:pt x="62" y="69"/>
                        <a:pt x="62" y="69"/>
                      </a:cubicBezTo>
                      <a:cubicBezTo>
                        <a:pt x="62" y="69"/>
                        <a:pt x="62" y="69"/>
                        <a:pt x="62" y="69"/>
                      </a:cubicBezTo>
                      <a:cubicBezTo>
                        <a:pt x="62" y="69"/>
                        <a:pt x="62" y="69"/>
                        <a:pt x="62" y="69"/>
                      </a:cubicBezTo>
                      <a:cubicBezTo>
                        <a:pt x="62" y="68"/>
                        <a:pt x="62" y="68"/>
                        <a:pt x="62" y="68"/>
                      </a:cubicBezTo>
                      <a:cubicBezTo>
                        <a:pt x="62" y="68"/>
                        <a:pt x="62" y="68"/>
                        <a:pt x="62" y="68"/>
                      </a:cubicBezTo>
                      <a:cubicBezTo>
                        <a:pt x="61" y="67"/>
                        <a:pt x="61" y="67"/>
                        <a:pt x="61" y="67"/>
                      </a:cubicBezTo>
                      <a:cubicBezTo>
                        <a:pt x="61" y="67"/>
                        <a:pt x="61" y="67"/>
                        <a:pt x="61" y="67"/>
                      </a:cubicBezTo>
                      <a:cubicBezTo>
                        <a:pt x="61" y="67"/>
                        <a:pt x="61" y="67"/>
                        <a:pt x="61" y="67"/>
                      </a:cubicBezTo>
                      <a:cubicBezTo>
                        <a:pt x="60" y="66"/>
                        <a:pt x="60" y="66"/>
                        <a:pt x="60" y="66"/>
                      </a:cubicBezTo>
                      <a:cubicBezTo>
                        <a:pt x="60" y="66"/>
                        <a:pt x="60" y="66"/>
                        <a:pt x="60" y="66"/>
                      </a:cubicBezTo>
                      <a:cubicBezTo>
                        <a:pt x="60" y="66"/>
                        <a:pt x="60" y="66"/>
                        <a:pt x="60" y="66"/>
                      </a:cubicBezTo>
                      <a:cubicBezTo>
                        <a:pt x="60" y="65"/>
                        <a:pt x="60" y="65"/>
                        <a:pt x="60" y="65"/>
                      </a:cubicBezTo>
                      <a:cubicBezTo>
                        <a:pt x="61" y="64"/>
                        <a:pt x="61" y="64"/>
                        <a:pt x="61" y="64"/>
                      </a:cubicBezTo>
                      <a:cubicBezTo>
                        <a:pt x="61" y="64"/>
                        <a:pt x="61" y="64"/>
                        <a:pt x="61" y="64"/>
                      </a:cubicBezTo>
                      <a:cubicBezTo>
                        <a:pt x="60" y="63"/>
                        <a:pt x="60" y="63"/>
                        <a:pt x="60" y="63"/>
                      </a:cubicBezTo>
                      <a:cubicBezTo>
                        <a:pt x="60" y="63"/>
                        <a:pt x="60" y="63"/>
                        <a:pt x="60" y="63"/>
                      </a:cubicBezTo>
                      <a:cubicBezTo>
                        <a:pt x="60" y="62"/>
                        <a:pt x="60" y="62"/>
                        <a:pt x="60" y="62"/>
                      </a:cubicBezTo>
                      <a:cubicBezTo>
                        <a:pt x="61" y="62"/>
                        <a:pt x="61" y="62"/>
                        <a:pt x="61" y="62"/>
                      </a:cubicBezTo>
                      <a:cubicBezTo>
                        <a:pt x="62" y="61"/>
                        <a:pt x="62" y="61"/>
                        <a:pt x="62" y="61"/>
                      </a:cubicBezTo>
                      <a:cubicBezTo>
                        <a:pt x="62" y="61"/>
                        <a:pt x="62" y="61"/>
                        <a:pt x="62" y="61"/>
                      </a:cubicBezTo>
                      <a:cubicBezTo>
                        <a:pt x="60" y="46"/>
                        <a:pt x="58" y="30"/>
                        <a:pt x="57" y="15"/>
                      </a:cubicBezTo>
                      <a:cubicBezTo>
                        <a:pt x="56" y="14"/>
                        <a:pt x="56" y="14"/>
                        <a:pt x="56" y="14"/>
                      </a:cubicBezTo>
                      <a:cubicBezTo>
                        <a:pt x="55" y="13"/>
                        <a:pt x="55" y="13"/>
                        <a:pt x="55" y="13"/>
                      </a:cubicBezTo>
                      <a:cubicBezTo>
                        <a:pt x="55" y="12"/>
                        <a:pt x="55" y="12"/>
                        <a:pt x="55" y="12"/>
                      </a:cubicBezTo>
                      <a:cubicBezTo>
                        <a:pt x="54" y="11"/>
                        <a:pt x="54" y="11"/>
                        <a:pt x="54" y="11"/>
                      </a:cubicBezTo>
                      <a:cubicBezTo>
                        <a:pt x="54" y="9"/>
                        <a:pt x="54" y="9"/>
                        <a:pt x="54" y="9"/>
                      </a:cubicBezTo>
                      <a:cubicBezTo>
                        <a:pt x="54" y="9"/>
                        <a:pt x="54" y="9"/>
                        <a:pt x="54" y="9"/>
                      </a:cubicBezTo>
                      <a:cubicBezTo>
                        <a:pt x="54" y="8"/>
                        <a:pt x="54" y="8"/>
                        <a:pt x="54"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1" y="6"/>
                        <a:pt x="51" y="6"/>
                        <a:pt x="51" y="6"/>
                      </a:cubicBezTo>
                      <a:cubicBezTo>
                        <a:pt x="51" y="5"/>
                        <a:pt x="51" y="5"/>
                        <a:pt x="51" y="5"/>
                      </a:cubicBezTo>
                      <a:cubicBezTo>
                        <a:pt x="51" y="4"/>
                        <a:pt x="51" y="4"/>
                        <a:pt x="51" y="4"/>
                      </a:cubicBezTo>
                      <a:cubicBezTo>
                        <a:pt x="51" y="3"/>
                        <a:pt x="51" y="3"/>
                        <a:pt x="51" y="3"/>
                      </a:cubicBezTo>
                      <a:cubicBezTo>
                        <a:pt x="51" y="3"/>
                        <a:pt x="51" y="3"/>
                        <a:pt x="51" y="3"/>
                      </a:cubicBezTo>
                      <a:cubicBezTo>
                        <a:pt x="51" y="3"/>
                        <a:pt x="51" y="3"/>
                        <a:pt x="51" y="3"/>
                      </a:cubicBezTo>
                      <a:cubicBezTo>
                        <a:pt x="51" y="2"/>
                        <a:pt x="51" y="2"/>
                        <a:pt x="51" y="2"/>
                      </a:cubicBezTo>
                      <a:cubicBezTo>
                        <a:pt x="51" y="2"/>
                        <a:pt x="51" y="2"/>
                        <a:pt x="51" y="2"/>
                      </a:cubicBezTo>
                      <a:cubicBezTo>
                        <a:pt x="51" y="0"/>
                        <a:pt x="51" y="0"/>
                        <a:pt x="51" y="0"/>
                      </a:cubicBezTo>
                      <a:cubicBezTo>
                        <a:pt x="51" y="0"/>
                        <a:pt x="51" y="0"/>
                        <a:pt x="51" y="0"/>
                      </a:cubicBezTo>
                      <a:cubicBezTo>
                        <a:pt x="37" y="2"/>
                        <a:pt x="23" y="3"/>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10" y="5"/>
                        <a:pt x="10" y="5"/>
                        <a:pt x="10" y="5"/>
                      </a:cubicBezTo>
                      <a:cubicBezTo>
                        <a:pt x="10" y="5"/>
                        <a:pt x="10" y="5"/>
                        <a:pt x="10" y="5"/>
                      </a:cubicBezTo>
                      <a:cubicBezTo>
                        <a:pt x="10" y="5"/>
                        <a:pt x="10" y="5"/>
                        <a:pt x="10" y="5"/>
                      </a:cubicBezTo>
                      <a:cubicBezTo>
                        <a:pt x="11" y="6"/>
                        <a:pt x="11" y="6"/>
                        <a:pt x="11" y="6"/>
                      </a:cubicBezTo>
                      <a:cubicBezTo>
                        <a:pt x="12" y="6"/>
                        <a:pt x="12" y="6"/>
                        <a:pt x="12" y="6"/>
                      </a:cubicBezTo>
                      <a:cubicBezTo>
                        <a:pt x="13" y="7"/>
                        <a:pt x="13" y="7"/>
                        <a:pt x="13" y="7"/>
                      </a:cubicBezTo>
                      <a:cubicBezTo>
                        <a:pt x="13" y="7"/>
                        <a:pt x="13" y="7"/>
                        <a:pt x="13" y="7"/>
                      </a:cubicBezTo>
                      <a:cubicBezTo>
                        <a:pt x="13" y="7"/>
                        <a:pt x="13" y="7"/>
                        <a:pt x="13" y="7"/>
                      </a:cubicBezTo>
                      <a:cubicBezTo>
                        <a:pt x="13" y="8"/>
                        <a:pt x="13" y="8"/>
                        <a:pt x="13" y="8"/>
                      </a:cubicBezTo>
                      <a:cubicBezTo>
                        <a:pt x="13" y="9"/>
                        <a:pt x="13" y="9"/>
                        <a:pt x="13" y="9"/>
                      </a:cubicBezTo>
                      <a:cubicBezTo>
                        <a:pt x="14" y="9"/>
                        <a:pt x="14" y="9"/>
                        <a:pt x="14" y="9"/>
                      </a:cubicBezTo>
                      <a:cubicBezTo>
                        <a:pt x="14" y="10"/>
                        <a:pt x="14" y="10"/>
                        <a:pt x="14" y="10"/>
                      </a:cubicBezTo>
                      <a:cubicBezTo>
                        <a:pt x="14" y="10"/>
                        <a:pt x="14" y="10"/>
                        <a:pt x="14" y="10"/>
                      </a:cubicBezTo>
                      <a:cubicBezTo>
                        <a:pt x="14" y="10"/>
                        <a:pt x="14" y="10"/>
                        <a:pt x="14" y="10"/>
                      </a:cubicBezTo>
                      <a:cubicBezTo>
                        <a:pt x="16" y="10"/>
                        <a:pt x="16" y="10"/>
                        <a:pt x="16" y="10"/>
                      </a:cubicBezTo>
                      <a:cubicBezTo>
                        <a:pt x="16" y="10"/>
                        <a:pt x="16" y="10"/>
                        <a:pt x="16" y="10"/>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2"/>
                        <a:pt x="17" y="12"/>
                        <a:pt x="17" y="12"/>
                      </a:cubicBezTo>
                      <a:cubicBezTo>
                        <a:pt x="17" y="12"/>
                        <a:pt x="17" y="12"/>
                        <a:pt x="17" y="12"/>
                      </a:cubicBezTo>
                      <a:cubicBezTo>
                        <a:pt x="17" y="13"/>
                        <a:pt x="17" y="13"/>
                        <a:pt x="17" y="13"/>
                      </a:cubicBezTo>
                      <a:cubicBezTo>
                        <a:pt x="17" y="13"/>
                        <a:pt x="17" y="13"/>
                        <a:pt x="17" y="13"/>
                      </a:cubicBezTo>
                      <a:cubicBezTo>
                        <a:pt x="17" y="14"/>
                        <a:pt x="17" y="14"/>
                        <a:pt x="17" y="14"/>
                      </a:cubicBezTo>
                      <a:cubicBezTo>
                        <a:pt x="17" y="15"/>
                        <a:pt x="17" y="15"/>
                        <a:pt x="17" y="15"/>
                      </a:cubicBezTo>
                      <a:cubicBezTo>
                        <a:pt x="17" y="16"/>
                        <a:pt x="17" y="16"/>
                        <a:pt x="17" y="16"/>
                      </a:cubicBezTo>
                      <a:cubicBezTo>
                        <a:pt x="17" y="17"/>
                        <a:pt x="17" y="17"/>
                        <a:pt x="17" y="17"/>
                      </a:cubicBezTo>
                      <a:cubicBezTo>
                        <a:pt x="17" y="17"/>
                        <a:pt x="17" y="17"/>
                        <a:pt x="17" y="17"/>
                      </a:cubicBezTo>
                      <a:cubicBezTo>
                        <a:pt x="17" y="17"/>
                        <a:pt x="17" y="17"/>
                        <a:pt x="17" y="17"/>
                      </a:cubicBezTo>
                      <a:cubicBezTo>
                        <a:pt x="16" y="17"/>
                        <a:pt x="16" y="17"/>
                        <a:pt x="16" y="17"/>
                      </a:cubicBezTo>
                      <a:cubicBezTo>
                        <a:pt x="16" y="18"/>
                        <a:pt x="16" y="18"/>
                        <a:pt x="16" y="18"/>
                      </a:cubicBezTo>
                      <a:cubicBezTo>
                        <a:pt x="16" y="18"/>
                        <a:pt x="16" y="18"/>
                        <a:pt x="16" y="18"/>
                      </a:cubicBezTo>
                      <a:cubicBezTo>
                        <a:pt x="15" y="19"/>
                        <a:pt x="15" y="19"/>
                        <a:pt x="15" y="19"/>
                      </a:cubicBezTo>
                      <a:cubicBezTo>
                        <a:pt x="15" y="19"/>
                        <a:pt x="15" y="19"/>
                        <a:pt x="15" y="19"/>
                      </a:cubicBezTo>
                      <a:cubicBezTo>
                        <a:pt x="15" y="19"/>
                        <a:pt x="15" y="19"/>
                        <a:pt x="15" y="19"/>
                      </a:cubicBezTo>
                      <a:cubicBezTo>
                        <a:pt x="15" y="20"/>
                        <a:pt x="15" y="20"/>
                        <a:pt x="15" y="20"/>
                      </a:cubicBezTo>
                      <a:cubicBezTo>
                        <a:pt x="15" y="20"/>
                        <a:pt x="15" y="20"/>
                        <a:pt x="15" y="20"/>
                      </a:cubicBezTo>
                      <a:cubicBezTo>
                        <a:pt x="15" y="20"/>
                        <a:pt x="15" y="20"/>
                        <a:pt x="15" y="20"/>
                      </a:cubicBezTo>
                      <a:cubicBezTo>
                        <a:pt x="15" y="20"/>
                        <a:pt x="15" y="20"/>
                        <a:pt x="15" y="20"/>
                      </a:cubicBezTo>
                      <a:cubicBezTo>
                        <a:pt x="15" y="21"/>
                        <a:pt x="15" y="21"/>
                        <a:pt x="15" y="21"/>
                      </a:cubicBezTo>
                      <a:cubicBezTo>
                        <a:pt x="15" y="21"/>
                        <a:pt x="15" y="21"/>
                        <a:pt x="15" y="21"/>
                      </a:cubicBezTo>
                      <a:cubicBezTo>
                        <a:pt x="15" y="21"/>
                        <a:pt x="15" y="21"/>
                        <a:pt x="15" y="21"/>
                      </a:cubicBezTo>
                      <a:cubicBezTo>
                        <a:pt x="15" y="21"/>
                        <a:pt x="15" y="21"/>
                        <a:pt x="15" y="21"/>
                      </a:cubicBezTo>
                      <a:cubicBezTo>
                        <a:pt x="15" y="22"/>
                        <a:pt x="15" y="22"/>
                        <a:pt x="15" y="22"/>
                      </a:cubicBezTo>
                      <a:cubicBezTo>
                        <a:pt x="14" y="22"/>
                        <a:pt x="14" y="22"/>
                        <a:pt x="14" y="22"/>
                      </a:cubicBezTo>
                      <a:cubicBezTo>
                        <a:pt x="14" y="22"/>
                        <a:pt x="14" y="22"/>
                        <a:pt x="14" y="22"/>
                      </a:cubicBezTo>
                      <a:cubicBezTo>
                        <a:pt x="14" y="23"/>
                        <a:pt x="14" y="23"/>
                        <a:pt x="14" y="23"/>
                      </a:cubicBezTo>
                      <a:cubicBezTo>
                        <a:pt x="14" y="23"/>
                        <a:pt x="14" y="23"/>
                        <a:pt x="14" y="23"/>
                      </a:cubicBezTo>
                      <a:cubicBezTo>
                        <a:pt x="13" y="23"/>
                        <a:pt x="13" y="23"/>
                        <a:pt x="13" y="23"/>
                      </a:cubicBezTo>
                      <a:cubicBezTo>
                        <a:pt x="12" y="23"/>
                        <a:pt x="12" y="23"/>
                        <a:pt x="12" y="23"/>
                      </a:cubicBezTo>
                      <a:cubicBezTo>
                        <a:pt x="11" y="24"/>
                        <a:pt x="11" y="24"/>
                        <a:pt x="11" y="24"/>
                      </a:cubicBezTo>
                      <a:cubicBezTo>
                        <a:pt x="11" y="24"/>
                        <a:pt x="11" y="24"/>
                        <a:pt x="11" y="24"/>
                      </a:cubicBezTo>
                      <a:cubicBezTo>
                        <a:pt x="11" y="25"/>
                        <a:pt x="11" y="25"/>
                        <a:pt x="11" y="25"/>
                      </a:cubicBezTo>
                      <a:cubicBezTo>
                        <a:pt x="10" y="25"/>
                        <a:pt x="10" y="25"/>
                        <a:pt x="10" y="25"/>
                      </a:cubicBezTo>
                      <a:cubicBezTo>
                        <a:pt x="6" y="26"/>
                        <a:pt x="6" y="26"/>
                        <a:pt x="6" y="26"/>
                      </a:cubicBezTo>
                      <a:cubicBezTo>
                        <a:pt x="5" y="26"/>
                        <a:pt x="5" y="26"/>
                        <a:pt x="5" y="26"/>
                      </a:cubicBezTo>
                      <a:cubicBezTo>
                        <a:pt x="5" y="27"/>
                        <a:pt x="5" y="27"/>
                        <a:pt x="5" y="27"/>
                      </a:cubicBezTo>
                      <a:cubicBezTo>
                        <a:pt x="5" y="28"/>
                        <a:pt x="5" y="28"/>
                        <a:pt x="5" y="28"/>
                      </a:cubicBezTo>
                      <a:cubicBezTo>
                        <a:pt x="5" y="28"/>
                        <a:pt x="5" y="28"/>
                        <a:pt x="5" y="28"/>
                      </a:cubicBezTo>
                      <a:cubicBezTo>
                        <a:pt x="4" y="29"/>
                        <a:pt x="4" y="29"/>
                        <a:pt x="4" y="29"/>
                      </a:cubicBezTo>
                      <a:cubicBezTo>
                        <a:pt x="4" y="30"/>
                        <a:pt x="4" y="30"/>
                        <a:pt x="4" y="30"/>
                      </a:cubicBezTo>
                      <a:cubicBezTo>
                        <a:pt x="5" y="30"/>
                        <a:pt x="5" y="30"/>
                        <a:pt x="5" y="30"/>
                      </a:cubicBezTo>
                      <a:cubicBezTo>
                        <a:pt x="5" y="31"/>
                        <a:pt x="5" y="31"/>
                        <a:pt x="5" y="31"/>
                      </a:cubicBezTo>
                      <a:cubicBezTo>
                        <a:pt x="5" y="31"/>
                        <a:pt x="5" y="31"/>
                        <a:pt x="5" y="31"/>
                      </a:cubicBezTo>
                      <a:cubicBezTo>
                        <a:pt x="5" y="31"/>
                        <a:pt x="5" y="31"/>
                        <a:pt x="5" y="31"/>
                      </a:cubicBezTo>
                      <a:cubicBezTo>
                        <a:pt x="6" y="31"/>
                        <a:pt x="6" y="31"/>
                        <a:pt x="6" y="31"/>
                      </a:cubicBezTo>
                      <a:cubicBezTo>
                        <a:pt x="7" y="32"/>
                        <a:pt x="7" y="32"/>
                        <a:pt x="7" y="32"/>
                      </a:cubicBezTo>
                      <a:cubicBezTo>
                        <a:pt x="7" y="33"/>
                        <a:pt x="7" y="33"/>
                        <a:pt x="7" y="33"/>
                      </a:cubicBezTo>
                      <a:cubicBezTo>
                        <a:pt x="7" y="34"/>
                        <a:pt x="7" y="34"/>
                        <a:pt x="7" y="34"/>
                      </a:cubicBezTo>
                      <a:cubicBezTo>
                        <a:pt x="7" y="34"/>
                        <a:pt x="7" y="34"/>
                        <a:pt x="7" y="34"/>
                      </a:cubicBezTo>
                      <a:cubicBezTo>
                        <a:pt x="7" y="35"/>
                        <a:pt x="7" y="35"/>
                        <a:pt x="7" y="35"/>
                      </a:cubicBezTo>
                      <a:cubicBezTo>
                        <a:pt x="6" y="37"/>
                        <a:pt x="6" y="37"/>
                        <a:pt x="6" y="37"/>
                      </a:cubicBezTo>
                      <a:cubicBezTo>
                        <a:pt x="5" y="37"/>
                        <a:pt x="5" y="37"/>
                        <a:pt x="5" y="37"/>
                      </a:cubicBezTo>
                      <a:cubicBezTo>
                        <a:pt x="5" y="38"/>
                        <a:pt x="5" y="38"/>
                        <a:pt x="5" y="38"/>
                      </a:cubicBezTo>
                      <a:cubicBezTo>
                        <a:pt x="5" y="38"/>
                        <a:pt x="5" y="38"/>
                        <a:pt x="5" y="38"/>
                      </a:cubicBezTo>
                      <a:cubicBezTo>
                        <a:pt x="5" y="39"/>
                        <a:pt x="5" y="39"/>
                        <a:pt x="5" y="39"/>
                      </a:cubicBezTo>
                      <a:cubicBezTo>
                        <a:pt x="5" y="39"/>
                        <a:pt x="5" y="39"/>
                        <a:pt x="5" y="39"/>
                      </a:cubicBezTo>
                      <a:cubicBezTo>
                        <a:pt x="5" y="40"/>
                        <a:pt x="5" y="40"/>
                        <a:pt x="5" y="40"/>
                      </a:cubicBezTo>
                      <a:cubicBezTo>
                        <a:pt x="5" y="41"/>
                        <a:pt x="5" y="41"/>
                        <a:pt x="5" y="41"/>
                      </a:cubicBezTo>
                      <a:cubicBezTo>
                        <a:pt x="4" y="41"/>
                        <a:pt x="4" y="41"/>
                        <a:pt x="4" y="41"/>
                      </a:cubicBezTo>
                      <a:cubicBezTo>
                        <a:pt x="4" y="42"/>
                        <a:pt x="4" y="42"/>
                        <a:pt x="4" y="42"/>
                      </a:cubicBezTo>
                      <a:cubicBezTo>
                        <a:pt x="3" y="42"/>
                        <a:pt x="3" y="42"/>
                        <a:pt x="3" y="42"/>
                      </a:cubicBezTo>
                      <a:cubicBezTo>
                        <a:pt x="2" y="42"/>
                        <a:pt x="2" y="42"/>
                        <a:pt x="2" y="42"/>
                      </a:cubicBezTo>
                      <a:cubicBezTo>
                        <a:pt x="2" y="42"/>
                        <a:pt x="2" y="42"/>
                        <a:pt x="2" y="42"/>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4"/>
                        <a:pt x="1" y="44"/>
                        <a:pt x="1" y="44"/>
                      </a:cubicBezTo>
                      <a:cubicBezTo>
                        <a:pt x="1" y="44"/>
                        <a:pt x="1" y="44"/>
                        <a:pt x="1" y="44"/>
                      </a:cubicBezTo>
                      <a:cubicBezTo>
                        <a:pt x="2" y="44"/>
                        <a:pt x="2" y="44"/>
                        <a:pt x="2" y="44"/>
                      </a:cubicBezTo>
                      <a:cubicBezTo>
                        <a:pt x="2" y="45"/>
                        <a:pt x="2" y="45"/>
                        <a:pt x="2" y="45"/>
                      </a:cubicBezTo>
                      <a:cubicBezTo>
                        <a:pt x="2" y="45"/>
                        <a:pt x="2" y="45"/>
                        <a:pt x="2" y="45"/>
                      </a:cubicBezTo>
                      <a:cubicBezTo>
                        <a:pt x="2" y="46"/>
                        <a:pt x="2" y="46"/>
                        <a:pt x="2" y="46"/>
                      </a:cubicBezTo>
                      <a:cubicBezTo>
                        <a:pt x="2" y="46"/>
                        <a:pt x="2" y="46"/>
                        <a:pt x="2" y="46"/>
                      </a:cubicBezTo>
                      <a:cubicBezTo>
                        <a:pt x="2" y="46"/>
                        <a:pt x="2" y="46"/>
                        <a:pt x="2" y="46"/>
                      </a:cubicBezTo>
                      <a:cubicBezTo>
                        <a:pt x="2" y="47"/>
                        <a:pt x="2" y="47"/>
                        <a:pt x="2" y="47"/>
                      </a:cubicBezTo>
                      <a:cubicBezTo>
                        <a:pt x="1" y="47"/>
                        <a:pt x="1" y="47"/>
                        <a:pt x="1" y="47"/>
                      </a:cubicBezTo>
                      <a:cubicBezTo>
                        <a:pt x="1" y="47"/>
                        <a:pt x="1" y="47"/>
                        <a:pt x="1" y="47"/>
                      </a:cubicBezTo>
                      <a:cubicBezTo>
                        <a:pt x="0" y="47"/>
                        <a:pt x="0" y="47"/>
                        <a:pt x="0" y="47"/>
                      </a:cubicBezTo>
                      <a:cubicBezTo>
                        <a:pt x="0" y="48"/>
                        <a:pt x="0" y="48"/>
                        <a:pt x="0" y="48"/>
                      </a:cubicBezTo>
                      <a:cubicBezTo>
                        <a:pt x="0" y="49"/>
                        <a:pt x="0" y="49"/>
                        <a:pt x="0" y="49"/>
                      </a:cubicBezTo>
                      <a:cubicBezTo>
                        <a:pt x="0" y="50"/>
                        <a:pt x="0" y="50"/>
                        <a:pt x="0" y="50"/>
                      </a:cubicBezTo>
                      <a:cubicBezTo>
                        <a:pt x="0" y="51"/>
                        <a:pt x="0" y="51"/>
                        <a:pt x="0" y="51"/>
                      </a:cubicBezTo>
                      <a:cubicBezTo>
                        <a:pt x="1" y="54"/>
                        <a:pt x="1" y="54"/>
                        <a:pt x="1" y="54"/>
                      </a:cubicBezTo>
                      <a:cubicBezTo>
                        <a:pt x="1" y="55"/>
                        <a:pt x="1" y="55"/>
                        <a:pt x="1" y="55"/>
                      </a:cubicBezTo>
                      <a:cubicBezTo>
                        <a:pt x="1" y="55"/>
                        <a:pt x="1" y="55"/>
                        <a:pt x="1" y="55"/>
                      </a:cubicBezTo>
                      <a:cubicBezTo>
                        <a:pt x="1" y="55"/>
                        <a:pt x="1" y="55"/>
                        <a:pt x="1" y="55"/>
                      </a:cubicBezTo>
                      <a:cubicBezTo>
                        <a:pt x="1" y="55"/>
                        <a:pt x="1" y="55"/>
                        <a:pt x="1" y="55"/>
                      </a:cubicBezTo>
                      <a:cubicBezTo>
                        <a:pt x="1" y="55"/>
                        <a:pt x="1" y="55"/>
                        <a:pt x="1" y="55"/>
                      </a:cubicBezTo>
                      <a:cubicBezTo>
                        <a:pt x="1" y="56"/>
                        <a:pt x="1" y="56"/>
                        <a:pt x="1" y="56"/>
                      </a:cubicBezTo>
                      <a:cubicBezTo>
                        <a:pt x="1" y="56"/>
                        <a:pt x="1" y="56"/>
                        <a:pt x="1" y="56"/>
                      </a:cubicBezTo>
                      <a:cubicBezTo>
                        <a:pt x="1" y="56"/>
                        <a:pt x="1" y="56"/>
                        <a:pt x="1" y="56"/>
                      </a:cubicBezTo>
                      <a:cubicBezTo>
                        <a:pt x="1" y="57"/>
                        <a:pt x="1" y="57"/>
                        <a:pt x="1" y="57"/>
                      </a:cubicBezTo>
                      <a:cubicBezTo>
                        <a:pt x="1" y="57"/>
                        <a:pt x="1" y="57"/>
                        <a:pt x="1" y="57"/>
                      </a:cubicBezTo>
                      <a:cubicBezTo>
                        <a:pt x="1" y="57"/>
                        <a:pt x="1" y="57"/>
                        <a:pt x="1" y="57"/>
                      </a:cubicBezTo>
                      <a:cubicBezTo>
                        <a:pt x="2" y="57"/>
                        <a:pt x="2" y="57"/>
                        <a:pt x="2" y="57"/>
                      </a:cubicBezTo>
                      <a:cubicBezTo>
                        <a:pt x="2" y="58"/>
                        <a:pt x="2" y="58"/>
                        <a:pt x="2" y="58"/>
                      </a:cubicBezTo>
                      <a:cubicBezTo>
                        <a:pt x="2" y="58"/>
                        <a:pt x="2" y="58"/>
                        <a:pt x="2" y="58"/>
                      </a:cubicBezTo>
                      <a:cubicBezTo>
                        <a:pt x="2" y="58"/>
                        <a:pt x="2" y="58"/>
                        <a:pt x="2" y="58"/>
                      </a:cubicBezTo>
                      <a:cubicBezTo>
                        <a:pt x="2" y="58"/>
                        <a:pt x="2" y="58"/>
                        <a:pt x="2" y="58"/>
                      </a:cubicBezTo>
                      <a:cubicBezTo>
                        <a:pt x="2" y="59"/>
                        <a:pt x="2" y="59"/>
                        <a:pt x="2" y="59"/>
                      </a:cubicBezTo>
                      <a:cubicBezTo>
                        <a:pt x="3" y="60"/>
                        <a:pt x="3" y="60"/>
                        <a:pt x="3" y="60"/>
                      </a:cubicBezTo>
                      <a:cubicBezTo>
                        <a:pt x="3" y="60"/>
                        <a:pt x="3" y="60"/>
                        <a:pt x="3" y="60"/>
                      </a:cubicBezTo>
                      <a:cubicBezTo>
                        <a:pt x="7" y="63"/>
                        <a:pt x="7" y="63"/>
                        <a:pt x="7" y="63"/>
                      </a:cubicBezTo>
                      <a:cubicBezTo>
                        <a:pt x="7" y="63"/>
                        <a:pt x="7" y="63"/>
                        <a:pt x="7" y="63"/>
                      </a:cubicBezTo>
                      <a:cubicBezTo>
                        <a:pt x="8" y="64"/>
                        <a:pt x="8" y="64"/>
                        <a:pt x="8" y="64"/>
                      </a:cubicBezTo>
                      <a:cubicBezTo>
                        <a:pt x="8" y="64"/>
                        <a:pt x="8" y="64"/>
                        <a:pt x="8" y="64"/>
                      </a:cubicBezTo>
                      <a:cubicBezTo>
                        <a:pt x="8" y="64"/>
                        <a:pt x="8" y="64"/>
                        <a:pt x="8" y="64"/>
                      </a:cubicBezTo>
                      <a:cubicBezTo>
                        <a:pt x="8" y="65"/>
                        <a:pt x="8" y="65"/>
                        <a:pt x="8" y="65"/>
                      </a:cubicBezTo>
                      <a:cubicBezTo>
                        <a:pt x="12" y="67"/>
                        <a:pt x="12" y="67"/>
                        <a:pt x="12" y="67"/>
                      </a:cubicBezTo>
                      <a:cubicBezTo>
                        <a:pt x="12" y="67"/>
                        <a:pt x="12" y="67"/>
                        <a:pt x="12" y="67"/>
                      </a:cubicBezTo>
                      <a:cubicBezTo>
                        <a:pt x="13" y="68"/>
                        <a:pt x="13" y="68"/>
                        <a:pt x="13" y="68"/>
                      </a:cubicBezTo>
                      <a:cubicBezTo>
                        <a:pt x="13" y="68"/>
                        <a:pt x="13" y="68"/>
                        <a:pt x="13" y="68"/>
                      </a:cubicBezTo>
                      <a:cubicBezTo>
                        <a:pt x="13" y="69"/>
                        <a:pt x="13" y="69"/>
                        <a:pt x="13" y="69"/>
                      </a:cubicBezTo>
                      <a:cubicBezTo>
                        <a:pt x="13" y="69"/>
                        <a:pt x="13" y="69"/>
                        <a:pt x="13" y="69"/>
                      </a:cubicBezTo>
                      <a:cubicBezTo>
                        <a:pt x="13" y="69"/>
                        <a:pt x="13" y="69"/>
                        <a:pt x="13" y="69"/>
                      </a:cubicBezTo>
                      <a:cubicBezTo>
                        <a:pt x="13" y="70"/>
                        <a:pt x="13" y="70"/>
                        <a:pt x="13" y="70"/>
                      </a:cubicBezTo>
                      <a:cubicBezTo>
                        <a:pt x="13" y="70"/>
                        <a:pt x="13" y="70"/>
                        <a:pt x="13" y="70"/>
                      </a:cubicBezTo>
                      <a:cubicBezTo>
                        <a:pt x="14" y="71"/>
                        <a:pt x="14" y="71"/>
                        <a:pt x="14" y="71"/>
                      </a:cubicBezTo>
                      <a:cubicBezTo>
                        <a:pt x="14" y="71"/>
                        <a:pt x="14" y="71"/>
                        <a:pt x="14" y="71"/>
                      </a:cubicBezTo>
                      <a:cubicBezTo>
                        <a:pt x="14" y="71"/>
                        <a:pt x="14" y="71"/>
                        <a:pt x="14" y="71"/>
                      </a:cubicBezTo>
                      <a:cubicBezTo>
                        <a:pt x="14" y="71"/>
                        <a:pt x="14" y="71"/>
                        <a:pt x="14" y="71"/>
                      </a:cubicBezTo>
                      <a:cubicBezTo>
                        <a:pt x="14" y="72"/>
                        <a:pt x="14" y="72"/>
                        <a:pt x="14" y="72"/>
                      </a:cubicBezTo>
                      <a:cubicBezTo>
                        <a:pt x="14" y="72"/>
                        <a:pt x="14" y="72"/>
                        <a:pt x="14" y="72"/>
                      </a:cubicBezTo>
                      <a:cubicBezTo>
                        <a:pt x="14" y="72"/>
                        <a:pt x="14" y="72"/>
                        <a:pt x="14" y="72"/>
                      </a:cubicBezTo>
                      <a:cubicBezTo>
                        <a:pt x="14" y="72"/>
                        <a:pt x="14" y="72"/>
                        <a:pt x="14" y="72"/>
                      </a:cubicBezTo>
                      <a:cubicBezTo>
                        <a:pt x="14" y="73"/>
                        <a:pt x="14" y="73"/>
                        <a:pt x="14" y="73"/>
                      </a:cubicBezTo>
                      <a:cubicBezTo>
                        <a:pt x="14" y="73"/>
                        <a:pt x="14" y="73"/>
                        <a:pt x="14" y="73"/>
                      </a:cubicBezTo>
                      <a:cubicBezTo>
                        <a:pt x="14" y="73"/>
                        <a:pt x="14" y="73"/>
                        <a:pt x="14" y="73"/>
                      </a:cubicBezTo>
                      <a:cubicBezTo>
                        <a:pt x="15" y="75"/>
                        <a:pt x="15" y="75"/>
                        <a:pt x="15" y="75"/>
                      </a:cubicBezTo>
                      <a:cubicBezTo>
                        <a:pt x="15" y="75"/>
                        <a:pt x="15" y="75"/>
                        <a:pt x="15" y="75"/>
                      </a:cubicBezTo>
                      <a:cubicBezTo>
                        <a:pt x="16" y="75"/>
                        <a:pt x="16" y="75"/>
                        <a:pt x="16" y="75"/>
                      </a:cubicBezTo>
                      <a:cubicBezTo>
                        <a:pt x="17" y="75"/>
                        <a:pt x="17" y="75"/>
                        <a:pt x="17" y="75"/>
                      </a:cubicBezTo>
                      <a:cubicBezTo>
                        <a:pt x="18" y="74"/>
                        <a:pt x="18" y="74"/>
                        <a:pt x="18" y="74"/>
                      </a:cubicBezTo>
                      <a:cubicBezTo>
                        <a:pt x="18" y="73"/>
                        <a:pt x="18" y="73"/>
                        <a:pt x="18" y="73"/>
                      </a:cubicBezTo>
                      <a:cubicBezTo>
                        <a:pt x="19" y="73"/>
                        <a:pt x="19" y="73"/>
                        <a:pt x="19" y="73"/>
                      </a:cubicBezTo>
                      <a:cubicBezTo>
                        <a:pt x="19" y="74"/>
                        <a:pt x="19" y="74"/>
                        <a:pt x="19" y="74"/>
                      </a:cubicBezTo>
                      <a:cubicBezTo>
                        <a:pt x="19" y="74"/>
                        <a:pt x="19" y="74"/>
                        <a:pt x="19" y="74"/>
                      </a:cubicBezTo>
                      <a:cubicBezTo>
                        <a:pt x="20" y="74"/>
                        <a:pt x="20" y="74"/>
                        <a:pt x="20" y="74"/>
                      </a:cubicBezTo>
                      <a:cubicBezTo>
                        <a:pt x="21" y="74"/>
                        <a:pt x="21" y="74"/>
                        <a:pt x="21" y="74"/>
                      </a:cubicBezTo>
                      <a:cubicBezTo>
                        <a:pt x="22" y="75"/>
                        <a:pt x="22" y="75"/>
                        <a:pt x="22" y="75"/>
                      </a:cubicBezTo>
                      <a:cubicBezTo>
                        <a:pt x="23" y="75"/>
                        <a:pt x="23" y="75"/>
                        <a:pt x="23" y="75"/>
                      </a:cubicBezTo>
                      <a:cubicBezTo>
                        <a:pt x="23" y="76"/>
                        <a:pt x="23" y="76"/>
                        <a:pt x="23" y="76"/>
                      </a:cubicBezTo>
                      <a:cubicBezTo>
                        <a:pt x="23" y="76"/>
                        <a:pt x="23" y="76"/>
                        <a:pt x="23" y="76"/>
                      </a:cubicBezTo>
                      <a:cubicBezTo>
                        <a:pt x="23" y="77"/>
                        <a:pt x="23" y="77"/>
                        <a:pt x="23" y="77"/>
                      </a:cubicBezTo>
                      <a:cubicBezTo>
                        <a:pt x="23" y="77"/>
                        <a:pt x="23" y="77"/>
                        <a:pt x="23" y="77"/>
                      </a:cubicBezTo>
                      <a:cubicBezTo>
                        <a:pt x="22" y="77"/>
                        <a:pt x="22" y="77"/>
                        <a:pt x="22" y="77"/>
                      </a:cubicBezTo>
                      <a:cubicBezTo>
                        <a:pt x="22" y="77"/>
                        <a:pt x="22" y="77"/>
                        <a:pt x="22" y="77"/>
                      </a:cubicBezTo>
                      <a:cubicBezTo>
                        <a:pt x="22" y="78"/>
                        <a:pt x="22" y="78"/>
                        <a:pt x="22" y="78"/>
                      </a:cubicBezTo>
                      <a:cubicBezTo>
                        <a:pt x="22" y="79"/>
                        <a:pt x="22" y="79"/>
                        <a:pt x="22" y="79"/>
                      </a:cubicBezTo>
                      <a:cubicBezTo>
                        <a:pt x="22" y="80"/>
                        <a:pt x="22" y="80"/>
                        <a:pt x="22" y="80"/>
                      </a:cubicBezTo>
                      <a:cubicBezTo>
                        <a:pt x="22" y="80"/>
                        <a:pt x="22" y="80"/>
                        <a:pt x="22" y="80"/>
                      </a:cubicBezTo>
                      <a:cubicBezTo>
                        <a:pt x="22" y="81"/>
                        <a:pt x="22" y="81"/>
                        <a:pt x="22" y="81"/>
                      </a:cubicBezTo>
                      <a:cubicBezTo>
                        <a:pt x="21" y="84"/>
                        <a:pt x="21" y="84"/>
                        <a:pt x="21" y="84"/>
                      </a:cubicBezTo>
                      <a:cubicBezTo>
                        <a:pt x="20" y="85"/>
                        <a:pt x="20" y="85"/>
                        <a:pt x="20" y="85"/>
                      </a:cubicBezTo>
                      <a:cubicBezTo>
                        <a:pt x="20" y="86"/>
                        <a:pt x="20" y="86"/>
                        <a:pt x="20" y="86"/>
                      </a:cubicBezTo>
                      <a:cubicBezTo>
                        <a:pt x="20" y="86"/>
                        <a:pt x="20" y="86"/>
                        <a:pt x="20" y="86"/>
                      </a:cubicBezTo>
                      <a:cubicBezTo>
                        <a:pt x="20" y="87"/>
                        <a:pt x="20" y="87"/>
                        <a:pt x="20" y="87"/>
                      </a:cubicBezTo>
                      <a:cubicBezTo>
                        <a:pt x="21" y="88"/>
                        <a:pt x="21" y="88"/>
                        <a:pt x="21" y="88"/>
                      </a:cubicBezTo>
                      <a:cubicBezTo>
                        <a:pt x="21" y="88"/>
                        <a:pt x="21" y="88"/>
                        <a:pt x="21" y="88"/>
                      </a:cubicBezTo>
                      <a:cubicBezTo>
                        <a:pt x="21" y="88"/>
                        <a:pt x="21" y="88"/>
                        <a:pt x="21" y="88"/>
                      </a:cubicBezTo>
                      <a:cubicBezTo>
                        <a:pt x="21" y="88"/>
                        <a:pt x="21" y="88"/>
                        <a:pt x="21" y="88"/>
                      </a:cubicBezTo>
                      <a:cubicBezTo>
                        <a:pt x="22" y="89"/>
                        <a:pt x="22" y="89"/>
                        <a:pt x="22" y="89"/>
                      </a:cubicBezTo>
                      <a:cubicBezTo>
                        <a:pt x="22" y="89"/>
                        <a:pt x="22" y="89"/>
                        <a:pt x="22" y="89"/>
                      </a:cubicBezTo>
                      <a:cubicBezTo>
                        <a:pt x="22" y="89"/>
                        <a:pt x="22" y="89"/>
                        <a:pt x="22" y="89"/>
                      </a:cubicBezTo>
                      <a:cubicBezTo>
                        <a:pt x="23" y="90"/>
                        <a:pt x="23" y="90"/>
                        <a:pt x="23" y="90"/>
                      </a:cubicBezTo>
                      <a:cubicBezTo>
                        <a:pt x="23" y="90"/>
                        <a:pt x="23" y="90"/>
                        <a:pt x="23" y="90"/>
                      </a:cubicBezTo>
                      <a:cubicBezTo>
                        <a:pt x="23" y="90"/>
                        <a:pt x="23" y="90"/>
                        <a:pt x="23" y="90"/>
                      </a:cubicBezTo>
                      <a:cubicBezTo>
                        <a:pt x="24" y="90"/>
                        <a:pt x="24" y="90"/>
                        <a:pt x="24" y="90"/>
                      </a:cubicBezTo>
                      <a:cubicBezTo>
                        <a:pt x="24" y="91"/>
                        <a:pt x="24" y="91"/>
                        <a:pt x="24" y="91"/>
                      </a:cubicBezTo>
                      <a:cubicBezTo>
                        <a:pt x="24" y="91"/>
                        <a:pt x="24" y="91"/>
                        <a:pt x="24" y="91"/>
                      </a:cubicBezTo>
                      <a:cubicBezTo>
                        <a:pt x="25" y="92"/>
                        <a:pt x="25" y="92"/>
                        <a:pt x="25" y="92"/>
                      </a:cubicBezTo>
                      <a:cubicBezTo>
                        <a:pt x="25" y="92"/>
                        <a:pt x="25" y="92"/>
                        <a:pt x="25" y="92"/>
                      </a:cubicBezTo>
                      <a:cubicBezTo>
                        <a:pt x="26" y="92"/>
                        <a:pt x="26" y="92"/>
                        <a:pt x="26" y="92"/>
                      </a:cubicBezTo>
                      <a:cubicBezTo>
                        <a:pt x="27" y="92"/>
                        <a:pt x="27" y="92"/>
                        <a:pt x="27" y="92"/>
                      </a:cubicBezTo>
                      <a:cubicBezTo>
                        <a:pt x="27" y="92"/>
                        <a:pt x="27" y="92"/>
                        <a:pt x="27" y="92"/>
                      </a:cubicBezTo>
                      <a:cubicBezTo>
                        <a:pt x="27" y="92"/>
                        <a:pt x="28" y="92"/>
                        <a:pt x="28" y="93"/>
                      </a:cubicBezTo>
                      <a:cubicBezTo>
                        <a:pt x="28" y="93"/>
                        <a:pt x="28" y="93"/>
                        <a:pt x="28" y="93"/>
                      </a:cubicBezTo>
                      <a:cubicBezTo>
                        <a:pt x="29" y="94"/>
                        <a:pt x="29" y="94"/>
                        <a:pt x="29" y="94"/>
                      </a:cubicBezTo>
                      <a:cubicBezTo>
                        <a:pt x="30" y="94"/>
                        <a:pt x="30" y="94"/>
                        <a:pt x="30" y="94"/>
                      </a:cubicBezTo>
                      <a:cubicBezTo>
                        <a:pt x="31" y="94"/>
                        <a:pt x="31" y="94"/>
                        <a:pt x="31" y="94"/>
                      </a:cubicBezTo>
                      <a:cubicBezTo>
                        <a:pt x="31" y="94"/>
                        <a:pt x="31" y="94"/>
                        <a:pt x="31" y="94"/>
                      </a:cubicBezTo>
                      <a:cubicBezTo>
                        <a:pt x="32" y="95"/>
                        <a:pt x="32" y="95"/>
                        <a:pt x="32" y="95"/>
                      </a:cubicBezTo>
                      <a:cubicBezTo>
                        <a:pt x="32" y="96"/>
                        <a:pt x="32" y="96"/>
                        <a:pt x="32" y="96"/>
                      </a:cubicBezTo>
                      <a:cubicBezTo>
                        <a:pt x="33" y="96"/>
                        <a:pt x="33" y="96"/>
                        <a:pt x="33" y="96"/>
                      </a:cubicBezTo>
                      <a:cubicBezTo>
                        <a:pt x="34" y="97"/>
                        <a:pt x="34" y="97"/>
                        <a:pt x="34" y="97"/>
                      </a:cubicBezTo>
                      <a:cubicBezTo>
                        <a:pt x="35" y="97"/>
                        <a:pt x="35" y="97"/>
                        <a:pt x="35" y="97"/>
                      </a:cubicBezTo>
                      <a:cubicBezTo>
                        <a:pt x="34" y="98"/>
                        <a:pt x="34" y="98"/>
                        <a:pt x="34" y="98"/>
                      </a:cubicBezTo>
                      <a:cubicBezTo>
                        <a:pt x="35" y="98"/>
                        <a:pt x="35" y="98"/>
                        <a:pt x="35" y="98"/>
                      </a:cubicBezTo>
                      <a:cubicBezTo>
                        <a:pt x="35" y="98"/>
                        <a:pt x="35" y="98"/>
                        <a:pt x="35" y="98"/>
                      </a:cubicBezTo>
                      <a:cubicBezTo>
                        <a:pt x="35" y="99"/>
                        <a:pt x="35" y="99"/>
                        <a:pt x="35" y="99"/>
                      </a:cubicBezTo>
                      <a:cubicBezTo>
                        <a:pt x="35" y="99"/>
                        <a:pt x="35" y="99"/>
                        <a:pt x="35" y="99"/>
                      </a:cubicBezTo>
                      <a:cubicBezTo>
                        <a:pt x="35" y="99"/>
                        <a:pt x="35" y="99"/>
                        <a:pt x="35" y="99"/>
                      </a:cubicBezTo>
                      <a:cubicBezTo>
                        <a:pt x="35" y="100"/>
                        <a:pt x="35" y="100"/>
                        <a:pt x="35" y="100"/>
                      </a:cubicBezTo>
                      <a:cubicBezTo>
                        <a:pt x="35" y="100"/>
                        <a:pt x="35" y="100"/>
                        <a:pt x="35" y="100"/>
                      </a:cubicBezTo>
                      <a:cubicBezTo>
                        <a:pt x="35" y="101"/>
                        <a:pt x="35" y="101"/>
                        <a:pt x="35" y="101"/>
                      </a:cubicBezTo>
                      <a:cubicBezTo>
                        <a:pt x="36" y="101"/>
                        <a:pt x="36" y="101"/>
                        <a:pt x="36" y="101"/>
                      </a:cubicBezTo>
                      <a:cubicBezTo>
                        <a:pt x="36" y="102"/>
                        <a:pt x="36" y="102"/>
                        <a:pt x="36" y="102"/>
                      </a:cubicBezTo>
                      <a:cubicBezTo>
                        <a:pt x="36" y="103"/>
                        <a:pt x="36" y="103"/>
                        <a:pt x="36" y="103"/>
                      </a:cubicBezTo>
                      <a:cubicBezTo>
                        <a:pt x="36" y="103"/>
                        <a:pt x="36" y="103"/>
                        <a:pt x="36" y="103"/>
                      </a:cubicBezTo>
                      <a:cubicBezTo>
                        <a:pt x="36" y="104"/>
                        <a:pt x="36" y="104"/>
                        <a:pt x="36" y="104"/>
                      </a:cubicBezTo>
                      <a:cubicBezTo>
                        <a:pt x="35" y="105"/>
                        <a:pt x="35" y="105"/>
                        <a:pt x="35" y="105"/>
                      </a:cubicBezTo>
                      <a:cubicBezTo>
                        <a:pt x="35" y="105"/>
                        <a:pt x="35" y="105"/>
                        <a:pt x="35" y="105"/>
                      </a:cubicBezTo>
                      <a:cubicBezTo>
                        <a:pt x="35" y="105"/>
                        <a:pt x="35" y="105"/>
                        <a:pt x="35" y="105"/>
                      </a:cubicBezTo>
                      <a:cubicBezTo>
                        <a:pt x="36" y="105"/>
                        <a:pt x="36" y="105"/>
                        <a:pt x="36" y="105"/>
                      </a:cubicBezTo>
                      <a:cubicBezTo>
                        <a:pt x="36" y="105"/>
                        <a:pt x="36" y="105"/>
                        <a:pt x="36" y="105"/>
                      </a:cubicBezTo>
                      <a:cubicBezTo>
                        <a:pt x="36" y="106"/>
                        <a:pt x="36" y="106"/>
                        <a:pt x="36" y="106"/>
                      </a:cubicBezTo>
                      <a:cubicBezTo>
                        <a:pt x="36" y="106"/>
                        <a:pt x="36" y="106"/>
                        <a:pt x="36" y="106"/>
                      </a:cubicBezTo>
                      <a:cubicBezTo>
                        <a:pt x="36" y="106"/>
                        <a:pt x="36" y="106"/>
                        <a:pt x="36" y="106"/>
                      </a:cubicBezTo>
                      <a:cubicBezTo>
                        <a:pt x="36" y="107"/>
                        <a:pt x="36" y="107"/>
                        <a:pt x="36" y="107"/>
                      </a:cubicBezTo>
                      <a:cubicBezTo>
                        <a:pt x="37" y="107"/>
                        <a:pt x="37" y="107"/>
                        <a:pt x="37" y="107"/>
                      </a:cubicBezTo>
                      <a:cubicBezTo>
                        <a:pt x="37" y="108"/>
                        <a:pt x="37" y="108"/>
                        <a:pt x="37" y="108"/>
                      </a:cubicBezTo>
                      <a:cubicBezTo>
                        <a:pt x="38" y="109"/>
                        <a:pt x="38" y="109"/>
                        <a:pt x="38" y="109"/>
                      </a:cubicBezTo>
                      <a:cubicBezTo>
                        <a:pt x="38" y="109"/>
                        <a:pt x="38" y="109"/>
                        <a:pt x="38" y="109"/>
                      </a:cubicBezTo>
                      <a:cubicBezTo>
                        <a:pt x="38" y="109"/>
                        <a:pt x="38" y="109"/>
                        <a:pt x="38" y="109"/>
                      </a:cubicBezTo>
                      <a:cubicBezTo>
                        <a:pt x="39" y="110"/>
                        <a:pt x="39" y="110"/>
                        <a:pt x="39" y="110"/>
                      </a:cubicBezTo>
                      <a:cubicBezTo>
                        <a:pt x="40" y="110"/>
                        <a:pt x="40" y="110"/>
                        <a:pt x="40" y="110"/>
                      </a:cubicBezTo>
                      <a:cubicBezTo>
                        <a:pt x="40" y="110"/>
                        <a:pt x="40" y="110"/>
                        <a:pt x="40" y="110"/>
                      </a:cubicBezTo>
                      <a:cubicBezTo>
                        <a:pt x="40" y="110"/>
                        <a:pt x="40" y="110"/>
                        <a:pt x="40" y="110"/>
                      </a:cubicBezTo>
                      <a:cubicBezTo>
                        <a:pt x="40" y="110"/>
                        <a:pt x="40" y="110"/>
                        <a:pt x="40" y="110"/>
                      </a:cubicBezTo>
                      <a:cubicBezTo>
                        <a:pt x="40" y="109"/>
                        <a:pt x="40" y="109"/>
                        <a:pt x="40" y="109"/>
                      </a:cubicBezTo>
                      <a:cubicBezTo>
                        <a:pt x="39" y="109"/>
                        <a:pt x="39" y="109"/>
                        <a:pt x="39" y="109"/>
                      </a:cubicBezTo>
                      <a:cubicBezTo>
                        <a:pt x="39" y="109"/>
                        <a:pt x="39" y="109"/>
                        <a:pt x="39" y="109"/>
                      </a:cubicBezTo>
                      <a:cubicBezTo>
                        <a:pt x="39" y="109"/>
                        <a:pt x="39" y="109"/>
                        <a:pt x="39" y="109"/>
                      </a:cubicBezTo>
                      <a:cubicBezTo>
                        <a:pt x="39" y="109"/>
                        <a:pt x="39" y="109"/>
                        <a:pt x="39" y="109"/>
                      </a:cubicBezTo>
                      <a:cubicBezTo>
                        <a:pt x="39" y="109"/>
                        <a:pt x="39" y="109"/>
                        <a:pt x="39" y="109"/>
                      </a:cubicBezTo>
                      <a:cubicBezTo>
                        <a:pt x="40" y="108"/>
                        <a:pt x="40" y="108"/>
                        <a:pt x="40" y="108"/>
                      </a:cubicBezTo>
                      <a:cubicBezTo>
                        <a:pt x="40" y="109"/>
                        <a:pt x="40" y="109"/>
                        <a:pt x="40" y="109"/>
                      </a:cubicBezTo>
                      <a:cubicBezTo>
                        <a:pt x="40" y="109"/>
                        <a:pt x="40" y="109"/>
                        <a:pt x="40" y="109"/>
                      </a:cubicBezTo>
                      <a:cubicBezTo>
                        <a:pt x="40" y="109"/>
                        <a:pt x="40" y="109"/>
                        <a:pt x="40" y="109"/>
                      </a:cubicBezTo>
                      <a:cubicBezTo>
                        <a:pt x="40" y="109"/>
                        <a:pt x="40" y="109"/>
                        <a:pt x="40" y="109"/>
                      </a:cubicBezTo>
                      <a:cubicBezTo>
                        <a:pt x="41" y="109"/>
                        <a:pt x="41" y="109"/>
                        <a:pt x="41" y="109"/>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2" y="110"/>
                        <a:pt x="42" y="110"/>
                        <a:pt x="42" y="110"/>
                      </a:cubicBezTo>
                      <a:cubicBezTo>
                        <a:pt x="42" y="110"/>
                        <a:pt x="42" y="110"/>
                        <a:pt x="42" y="110"/>
                      </a:cubicBezTo>
                      <a:cubicBezTo>
                        <a:pt x="42" y="110"/>
                        <a:pt x="42" y="110"/>
                        <a:pt x="42" y="110"/>
                      </a:cubicBezTo>
                      <a:cubicBezTo>
                        <a:pt x="42" y="110"/>
                        <a:pt x="42" y="110"/>
                        <a:pt x="42" y="110"/>
                      </a:cubicBezTo>
                      <a:cubicBezTo>
                        <a:pt x="41" y="109"/>
                        <a:pt x="41" y="109"/>
                        <a:pt x="41" y="109"/>
                      </a:cubicBezTo>
                      <a:cubicBezTo>
                        <a:pt x="41" y="109"/>
                        <a:pt x="41" y="109"/>
                        <a:pt x="41" y="109"/>
                      </a:cubicBezTo>
                      <a:cubicBezTo>
                        <a:pt x="41" y="108"/>
                        <a:pt x="41" y="108"/>
                        <a:pt x="41" y="108"/>
                      </a:cubicBezTo>
                      <a:cubicBezTo>
                        <a:pt x="42" y="107"/>
                        <a:pt x="42" y="107"/>
                        <a:pt x="42" y="107"/>
                      </a:cubicBezTo>
                      <a:cubicBezTo>
                        <a:pt x="42" y="106"/>
                        <a:pt x="42" y="106"/>
                        <a:pt x="42" y="106"/>
                      </a:cubicBezTo>
                      <a:cubicBezTo>
                        <a:pt x="42" y="106"/>
                        <a:pt x="42" y="106"/>
                        <a:pt x="42" y="106"/>
                      </a:cubicBezTo>
                      <a:cubicBezTo>
                        <a:pt x="43" y="106"/>
                        <a:pt x="43" y="106"/>
                        <a:pt x="43" y="106"/>
                      </a:cubicBezTo>
                      <a:cubicBezTo>
                        <a:pt x="44" y="105"/>
                        <a:pt x="44" y="105"/>
                        <a:pt x="44" y="105"/>
                      </a:cubicBezTo>
                      <a:cubicBezTo>
                        <a:pt x="44" y="105"/>
                        <a:pt x="44" y="105"/>
                        <a:pt x="44" y="105"/>
                      </a:cubicBezTo>
                      <a:cubicBezTo>
                        <a:pt x="45" y="105"/>
                        <a:pt x="45" y="105"/>
                        <a:pt x="45" y="105"/>
                      </a:cubicBezTo>
                      <a:cubicBezTo>
                        <a:pt x="49" y="107"/>
                        <a:pt x="49" y="107"/>
                        <a:pt x="49" y="107"/>
                      </a:cubicBezTo>
                      <a:cubicBezTo>
                        <a:pt x="51" y="108"/>
                        <a:pt x="51" y="108"/>
                        <a:pt x="51" y="108"/>
                      </a:cubicBezTo>
                      <a:cubicBezTo>
                        <a:pt x="51" y="108"/>
                        <a:pt x="51" y="108"/>
                        <a:pt x="51" y="108"/>
                      </a:cubicBezTo>
                      <a:cubicBezTo>
                        <a:pt x="52" y="107"/>
                        <a:pt x="52" y="107"/>
                        <a:pt x="52" y="107"/>
                      </a:cubicBezTo>
                      <a:cubicBezTo>
                        <a:pt x="52" y="107"/>
                        <a:pt x="52" y="107"/>
                        <a:pt x="52" y="107"/>
                      </a:cubicBezTo>
                      <a:cubicBezTo>
                        <a:pt x="53" y="106"/>
                        <a:pt x="53" y="106"/>
                        <a:pt x="53" y="106"/>
                      </a:cubicBezTo>
                      <a:cubicBezTo>
                        <a:pt x="52" y="106"/>
                        <a:pt x="52" y="106"/>
                        <a:pt x="52" y="106"/>
                      </a:cubicBezTo>
                      <a:cubicBezTo>
                        <a:pt x="52" y="105"/>
                        <a:pt x="52" y="105"/>
                        <a:pt x="52" y="105"/>
                      </a:cubicBezTo>
                      <a:cubicBezTo>
                        <a:pt x="52" y="104"/>
                        <a:pt x="52" y="104"/>
                        <a:pt x="52" y="104"/>
                      </a:cubicBezTo>
                      <a:cubicBezTo>
                        <a:pt x="51" y="104"/>
                        <a:pt x="51" y="104"/>
                        <a:pt x="51" y="104"/>
                      </a:cubicBezTo>
                      <a:cubicBezTo>
                        <a:pt x="51" y="103"/>
                        <a:pt x="51" y="103"/>
                        <a:pt x="51" y="103"/>
                      </a:cubicBezTo>
                      <a:cubicBezTo>
                        <a:pt x="51" y="102"/>
                        <a:pt x="51" y="102"/>
                        <a:pt x="51" y="102"/>
                      </a:cubicBezTo>
                      <a:cubicBezTo>
                        <a:pt x="51" y="101"/>
                        <a:pt x="51" y="101"/>
                        <a:pt x="51" y="101"/>
                      </a:cubicBezTo>
                      <a:cubicBezTo>
                        <a:pt x="51" y="101"/>
                        <a:pt x="51" y="101"/>
                        <a:pt x="51" y="101"/>
                      </a:cubicBezTo>
                      <a:cubicBezTo>
                        <a:pt x="52" y="101"/>
                        <a:pt x="52" y="101"/>
                        <a:pt x="52" y="101"/>
                      </a:cubicBezTo>
                      <a:cubicBezTo>
                        <a:pt x="52" y="101"/>
                        <a:pt x="52" y="101"/>
                        <a:pt x="52" y="101"/>
                      </a:cubicBezTo>
                      <a:cubicBezTo>
                        <a:pt x="52" y="101"/>
                        <a:pt x="52" y="101"/>
                        <a:pt x="52" y="101"/>
                      </a:cubicBezTo>
                      <a:cubicBezTo>
                        <a:pt x="53" y="101"/>
                        <a:pt x="53" y="101"/>
                        <a:pt x="53" y="101"/>
                      </a:cubicBezTo>
                      <a:cubicBezTo>
                        <a:pt x="53" y="100"/>
                        <a:pt x="53" y="100"/>
                        <a:pt x="53" y="100"/>
                      </a:cubicBezTo>
                      <a:cubicBezTo>
                        <a:pt x="54" y="100"/>
                        <a:pt x="54" y="100"/>
                        <a:pt x="54" y="100"/>
                      </a:cubicBezTo>
                      <a:cubicBezTo>
                        <a:pt x="57" y="99"/>
                        <a:pt x="57" y="99"/>
                        <a:pt x="57" y="99"/>
                      </a:cubicBezTo>
                      <a:cubicBezTo>
                        <a:pt x="57" y="99"/>
                        <a:pt x="57" y="99"/>
                        <a:pt x="57" y="99"/>
                      </a:cubicBezTo>
                      <a:cubicBezTo>
                        <a:pt x="57" y="98"/>
                        <a:pt x="57" y="98"/>
                        <a:pt x="57" y="98"/>
                      </a:cubicBezTo>
                      <a:cubicBezTo>
                        <a:pt x="57" y="97"/>
                        <a:pt x="57" y="97"/>
                        <a:pt x="57" y="97"/>
                      </a:cubicBezTo>
                      <a:cubicBezTo>
                        <a:pt x="56" y="97"/>
                        <a:pt x="56" y="97"/>
                        <a:pt x="56" y="97"/>
                      </a:cubicBezTo>
                      <a:cubicBezTo>
                        <a:pt x="56" y="97"/>
                        <a:pt x="56" y="97"/>
                        <a:pt x="56" y="97"/>
                      </a:cubicBezTo>
                      <a:cubicBezTo>
                        <a:pt x="56" y="96"/>
                        <a:pt x="56" y="96"/>
                        <a:pt x="56" y="96"/>
                      </a:cubicBezTo>
                      <a:cubicBezTo>
                        <a:pt x="56" y="96"/>
                        <a:pt x="56" y="96"/>
                        <a:pt x="56" y="96"/>
                      </a:cubicBezTo>
                      <a:cubicBezTo>
                        <a:pt x="56" y="95"/>
                        <a:pt x="56" y="95"/>
                        <a:pt x="56" y="95"/>
                      </a:cubicBezTo>
                      <a:cubicBezTo>
                        <a:pt x="56" y="95"/>
                        <a:pt x="56" y="95"/>
                        <a:pt x="56" y="95"/>
                      </a:cubicBezTo>
                      <a:cubicBezTo>
                        <a:pt x="56" y="95"/>
                        <a:pt x="56" y="95"/>
                        <a:pt x="56" y="95"/>
                      </a:cubicBezTo>
                      <a:cubicBezTo>
                        <a:pt x="57" y="94"/>
                        <a:pt x="57" y="94"/>
                        <a:pt x="57" y="94"/>
                      </a:cubicBezTo>
                      <a:cubicBezTo>
                        <a:pt x="57" y="94"/>
                        <a:pt x="57" y="94"/>
                        <a:pt x="57" y="94"/>
                      </a:cubicBezTo>
                      <a:cubicBezTo>
                        <a:pt x="57" y="93"/>
                        <a:pt x="57" y="93"/>
                        <a:pt x="57" y="93"/>
                      </a:cubicBezTo>
                      <a:cubicBezTo>
                        <a:pt x="57" y="93"/>
                        <a:pt x="57" y="93"/>
                        <a:pt x="57" y="93"/>
                      </a:cubicBezTo>
                      <a:cubicBezTo>
                        <a:pt x="57" y="92"/>
                        <a:pt x="57" y="92"/>
                        <a:pt x="57" y="92"/>
                      </a:cubicBezTo>
                      <a:cubicBezTo>
                        <a:pt x="57" y="92"/>
                        <a:pt x="57" y="92"/>
                        <a:pt x="57"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7" y="92"/>
                        <a:pt x="57" y="92"/>
                        <a:pt x="57" y="92"/>
                      </a:cubicBezTo>
                      <a:cubicBezTo>
                        <a:pt x="57" y="92"/>
                        <a:pt x="57" y="92"/>
                        <a:pt x="57" y="92"/>
                      </a:cubicBezTo>
                      <a:cubicBezTo>
                        <a:pt x="57" y="92"/>
                        <a:pt x="57" y="92"/>
                        <a:pt x="57" y="92"/>
                      </a:cubicBezTo>
                      <a:cubicBezTo>
                        <a:pt x="57" y="92"/>
                        <a:pt x="57" y="92"/>
                        <a:pt x="57" y="92"/>
                      </a:cubicBezTo>
                      <a:cubicBezTo>
                        <a:pt x="56" y="91"/>
                        <a:pt x="56" y="91"/>
                        <a:pt x="56" y="91"/>
                      </a:cubicBezTo>
                      <a:cubicBezTo>
                        <a:pt x="56" y="91"/>
                        <a:pt x="56" y="91"/>
                        <a:pt x="56" y="91"/>
                      </a:cubicBezTo>
                      <a:cubicBezTo>
                        <a:pt x="57" y="91"/>
                        <a:pt x="57" y="91"/>
                        <a:pt x="57" y="91"/>
                      </a:cubicBezTo>
                      <a:cubicBezTo>
                        <a:pt x="57" y="91"/>
                        <a:pt x="57" y="91"/>
                        <a:pt x="57" y="91"/>
                      </a:cubicBezTo>
                      <a:cubicBezTo>
                        <a:pt x="57" y="91"/>
                        <a:pt x="57" y="91"/>
                        <a:pt x="57" y="91"/>
                      </a:cubicBezTo>
                      <a:cubicBezTo>
                        <a:pt x="57" y="91"/>
                        <a:pt x="57" y="91"/>
                        <a:pt x="57" y="91"/>
                      </a:cubicBezTo>
                      <a:cubicBezTo>
                        <a:pt x="57" y="90"/>
                        <a:pt x="57" y="90"/>
                        <a:pt x="57" y="90"/>
                      </a:cubicBezTo>
                      <a:cubicBezTo>
                        <a:pt x="57" y="90"/>
                        <a:pt x="57" y="90"/>
                        <a:pt x="57" y="90"/>
                      </a:cubicBezTo>
                      <a:cubicBezTo>
                        <a:pt x="57" y="90"/>
                        <a:pt x="57" y="90"/>
                        <a:pt x="57" y="90"/>
                      </a:cubicBezTo>
                      <a:cubicBezTo>
                        <a:pt x="57" y="89"/>
                        <a:pt x="57" y="89"/>
                        <a:pt x="57" y="89"/>
                      </a:cubicBezTo>
                      <a:cubicBezTo>
                        <a:pt x="57" y="89"/>
                        <a:pt x="57" y="89"/>
                        <a:pt x="57" y="89"/>
                      </a:cubicBezTo>
                      <a:cubicBezTo>
                        <a:pt x="57" y="89"/>
                        <a:pt x="57" y="89"/>
                        <a:pt x="57" y="89"/>
                      </a:cubicBezTo>
                      <a:cubicBezTo>
                        <a:pt x="57" y="89"/>
                        <a:pt x="57" y="89"/>
                        <a:pt x="57" y="89"/>
                      </a:cubicBezTo>
                      <a:cubicBezTo>
                        <a:pt x="57" y="89"/>
                        <a:pt x="57" y="89"/>
                        <a:pt x="57" y="89"/>
                      </a:cubicBezTo>
                      <a:cubicBezTo>
                        <a:pt x="57" y="88"/>
                        <a:pt x="57" y="88"/>
                        <a:pt x="57" y="88"/>
                      </a:cubicBezTo>
                      <a:cubicBezTo>
                        <a:pt x="57" y="88"/>
                        <a:pt x="57" y="88"/>
                        <a:pt x="57" y="88"/>
                      </a:cubicBezTo>
                      <a:cubicBezTo>
                        <a:pt x="57" y="88"/>
                        <a:pt x="57" y="88"/>
                        <a:pt x="57" y="88"/>
                      </a:cubicBezTo>
                      <a:cubicBezTo>
                        <a:pt x="57" y="88"/>
                        <a:pt x="57" y="88"/>
                        <a:pt x="57" y="88"/>
                      </a:cubicBezTo>
                      <a:cubicBezTo>
                        <a:pt x="57" y="87"/>
                        <a:pt x="57" y="87"/>
                        <a:pt x="57" y="87"/>
                      </a:cubicBezTo>
                      <a:cubicBezTo>
                        <a:pt x="57" y="87"/>
                        <a:pt x="57" y="87"/>
                        <a:pt x="57" y="87"/>
                      </a:cubicBezTo>
                      <a:cubicBezTo>
                        <a:pt x="58" y="87"/>
                        <a:pt x="58" y="87"/>
                        <a:pt x="58" y="87"/>
                      </a:cubicBezTo>
                      <a:cubicBezTo>
                        <a:pt x="58" y="87"/>
                        <a:pt x="58" y="87"/>
                        <a:pt x="58" y="87"/>
                      </a:cubicBezTo>
                      <a:cubicBezTo>
                        <a:pt x="58" y="87"/>
                        <a:pt x="58" y="87"/>
                        <a:pt x="58" y="87"/>
                      </a:cubicBezTo>
                      <a:cubicBezTo>
                        <a:pt x="57" y="87"/>
                        <a:pt x="57" y="87"/>
                        <a:pt x="57" y="87"/>
                      </a:cubicBezTo>
                      <a:cubicBezTo>
                        <a:pt x="57" y="87"/>
                        <a:pt x="57" y="87"/>
                        <a:pt x="57" y="87"/>
                      </a:cubicBezTo>
                      <a:cubicBezTo>
                        <a:pt x="57" y="86"/>
                        <a:pt x="57" y="86"/>
                        <a:pt x="57" y="86"/>
                      </a:cubicBezTo>
                      <a:cubicBezTo>
                        <a:pt x="57" y="86"/>
                        <a:pt x="57" y="86"/>
                        <a:pt x="57" y="86"/>
                      </a:cubicBezTo>
                      <a:cubicBezTo>
                        <a:pt x="58" y="86"/>
                        <a:pt x="58" y="86"/>
                        <a:pt x="58" y="86"/>
                      </a:cubicBezTo>
                      <a:cubicBezTo>
                        <a:pt x="58" y="86"/>
                        <a:pt x="58" y="86"/>
                        <a:pt x="58" y="86"/>
                      </a:cubicBezTo>
                      <a:cubicBezTo>
                        <a:pt x="58" y="86"/>
                        <a:pt x="58" y="86"/>
                        <a:pt x="58" y="86"/>
                      </a:cubicBezTo>
                      <a:cubicBezTo>
                        <a:pt x="58" y="85"/>
                        <a:pt x="58" y="85"/>
                        <a:pt x="58" y="85"/>
                      </a:cubicBezTo>
                      <a:cubicBezTo>
                        <a:pt x="58" y="85"/>
                        <a:pt x="58" y="85"/>
                        <a:pt x="58" y="85"/>
                      </a:cubicBezTo>
                      <a:cubicBezTo>
                        <a:pt x="58" y="85"/>
                        <a:pt x="58" y="85"/>
                        <a:pt x="58" y="85"/>
                      </a:cubicBezTo>
                      <a:cubicBezTo>
                        <a:pt x="57" y="85"/>
                        <a:pt x="57" y="85"/>
                        <a:pt x="57" y="85"/>
                      </a:cubicBezTo>
                      <a:cubicBezTo>
                        <a:pt x="57" y="85"/>
                        <a:pt x="57" y="85"/>
                        <a:pt x="57" y="85"/>
                      </a:cubicBezTo>
                      <a:cubicBezTo>
                        <a:pt x="57" y="85"/>
                        <a:pt x="57" y="85"/>
                        <a:pt x="57" y="85"/>
                      </a:cubicBezTo>
                      <a:cubicBezTo>
                        <a:pt x="57" y="85"/>
                        <a:pt x="57" y="85"/>
                        <a:pt x="57" y="85"/>
                      </a:cubicBezTo>
                      <a:cubicBezTo>
                        <a:pt x="57" y="84"/>
                        <a:pt x="57" y="84"/>
                        <a:pt x="57" y="84"/>
                      </a:cubicBezTo>
                      <a:cubicBezTo>
                        <a:pt x="57" y="84"/>
                        <a:pt x="57" y="84"/>
                        <a:pt x="57" y="84"/>
                      </a:cubicBezTo>
                      <a:cubicBezTo>
                        <a:pt x="57" y="84"/>
                        <a:pt x="57" y="84"/>
                        <a:pt x="57" y="84"/>
                      </a:cubicBezTo>
                      <a:cubicBezTo>
                        <a:pt x="57" y="84"/>
                        <a:pt x="57" y="84"/>
                        <a:pt x="57" y="84"/>
                      </a:cubicBezTo>
                      <a:cubicBezTo>
                        <a:pt x="57" y="84"/>
                        <a:pt x="57" y="84"/>
                        <a:pt x="57" y="84"/>
                      </a:cubicBezTo>
                      <a:cubicBezTo>
                        <a:pt x="57" y="83"/>
                        <a:pt x="57" y="83"/>
                        <a:pt x="57"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2"/>
                        <a:pt x="58" y="82"/>
                        <a:pt x="58" y="82"/>
                      </a:cubicBezTo>
                      <a:cubicBezTo>
                        <a:pt x="59" y="82"/>
                        <a:pt x="59" y="82"/>
                        <a:pt x="59" y="82"/>
                      </a:cubicBezTo>
                      <a:cubicBezTo>
                        <a:pt x="59" y="82"/>
                        <a:pt x="59" y="82"/>
                        <a:pt x="59" y="82"/>
                      </a:cubicBezTo>
                      <a:cubicBezTo>
                        <a:pt x="59" y="82"/>
                        <a:pt x="59" y="82"/>
                        <a:pt x="59" y="82"/>
                      </a:cubicBezTo>
                      <a:cubicBezTo>
                        <a:pt x="59" y="82"/>
                        <a:pt x="59" y="82"/>
                        <a:pt x="59" y="82"/>
                      </a:cubicBezTo>
                      <a:cubicBezTo>
                        <a:pt x="59" y="83"/>
                        <a:pt x="59" y="83"/>
                        <a:pt x="59" y="83"/>
                      </a:cubicBezTo>
                      <a:cubicBezTo>
                        <a:pt x="59" y="83"/>
                        <a:pt x="59" y="83"/>
                        <a:pt x="59" y="83"/>
                      </a:cubicBezTo>
                      <a:cubicBezTo>
                        <a:pt x="59" y="83"/>
                        <a:pt x="59" y="83"/>
                        <a:pt x="59" y="83"/>
                      </a:cubicBezTo>
                      <a:cubicBezTo>
                        <a:pt x="59" y="82"/>
                        <a:pt x="59" y="82"/>
                        <a:pt x="59" y="82"/>
                      </a:cubicBezTo>
                      <a:cubicBezTo>
                        <a:pt x="59" y="82"/>
                        <a:pt x="59" y="82"/>
                        <a:pt x="59" y="82"/>
                      </a:cubicBezTo>
                      <a:cubicBezTo>
                        <a:pt x="59" y="82"/>
                        <a:pt x="59" y="82"/>
                        <a:pt x="59" y="82"/>
                      </a:cubicBezTo>
                      <a:cubicBezTo>
                        <a:pt x="59" y="82"/>
                        <a:pt x="59" y="82"/>
                        <a:pt x="59" y="82"/>
                      </a:cubicBezTo>
                      <a:cubicBezTo>
                        <a:pt x="59" y="81"/>
                        <a:pt x="59" y="81"/>
                        <a:pt x="59" y="81"/>
                      </a:cubicBezTo>
                      <a:cubicBezTo>
                        <a:pt x="59" y="81"/>
                        <a:pt x="59" y="81"/>
                        <a:pt x="59" y="81"/>
                      </a:cubicBezTo>
                      <a:cubicBezTo>
                        <a:pt x="60" y="81"/>
                        <a:pt x="60" y="81"/>
                        <a:pt x="60" y="81"/>
                      </a:cubicBezTo>
                      <a:cubicBezTo>
                        <a:pt x="60" y="81"/>
                        <a:pt x="60" y="81"/>
                        <a:pt x="60" y="81"/>
                      </a:cubicBezTo>
                      <a:cubicBezTo>
                        <a:pt x="60" y="81"/>
                        <a:pt x="60" y="81"/>
                        <a:pt x="60" y="81"/>
                      </a:cubicBezTo>
                      <a:cubicBezTo>
                        <a:pt x="60" y="80"/>
                        <a:pt x="60" y="80"/>
                        <a:pt x="60" y="80"/>
                      </a:cubicBezTo>
                      <a:cubicBezTo>
                        <a:pt x="60" y="80"/>
                        <a:pt x="60" y="80"/>
                        <a:pt x="60" y="80"/>
                      </a:cubicBezTo>
                      <a:cubicBezTo>
                        <a:pt x="60" y="80"/>
                        <a:pt x="60" y="80"/>
                        <a:pt x="60" y="80"/>
                      </a:cubicBezTo>
                      <a:cubicBezTo>
                        <a:pt x="60" y="79"/>
                        <a:pt x="60" y="79"/>
                        <a:pt x="60" y="79"/>
                      </a:cubicBezTo>
                      <a:cubicBezTo>
                        <a:pt x="60" y="79"/>
                        <a:pt x="60" y="79"/>
                        <a:pt x="60" y="79"/>
                      </a:cubicBezTo>
                      <a:cubicBezTo>
                        <a:pt x="61" y="79"/>
                        <a:pt x="61" y="79"/>
                        <a:pt x="61" y="79"/>
                      </a:cubicBezTo>
                      <a:cubicBezTo>
                        <a:pt x="61" y="79"/>
                        <a:pt x="61" y="79"/>
                        <a:pt x="61" y="79"/>
                      </a:cubicBezTo>
                      <a:cubicBezTo>
                        <a:pt x="61" y="79"/>
                        <a:pt x="61" y="79"/>
                        <a:pt x="61" y="79"/>
                      </a:cubicBezTo>
                      <a:cubicBezTo>
                        <a:pt x="61" y="78"/>
                        <a:pt x="61" y="78"/>
                        <a:pt x="61" y="78"/>
                      </a:cubicBezTo>
                      <a:cubicBezTo>
                        <a:pt x="61" y="78"/>
                        <a:pt x="61" y="78"/>
                        <a:pt x="61" y="78"/>
                      </a:cubicBezTo>
                      <a:cubicBezTo>
                        <a:pt x="62" y="78"/>
                        <a:pt x="62" y="78"/>
                        <a:pt x="62" y="78"/>
                      </a:cubicBezTo>
                      <a:cubicBezTo>
                        <a:pt x="62" y="78"/>
                        <a:pt x="62" y="78"/>
                        <a:pt x="62" y="78"/>
                      </a:cubicBezTo>
                      <a:cubicBezTo>
                        <a:pt x="62" y="78"/>
                        <a:pt x="62" y="78"/>
                        <a:pt x="62" y="78"/>
                      </a:cubicBezTo>
                      <a:cubicBezTo>
                        <a:pt x="62" y="78"/>
                        <a:pt x="62" y="78"/>
                        <a:pt x="62" y="78"/>
                      </a:cubicBezTo>
                      <a:cubicBezTo>
                        <a:pt x="62" y="78"/>
                        <a:pt x="62" y="78"/>
                        <a:pt x="62" y="78"/>
                      </a:cubicBezTo>
                      <a:cubicBezTo>
                        <a:pt x="61" y="77"/>
                        <a:pt x="61" y="77"/>
                        <a:pt x="61" y="77"/>
                      </a:cubicBezTo>
                      <a:cubicBezTo>
                        <a:pt x="61" y="77"/>
                        <a:pt x="61" y="77"/>
                        <a:pt x="61" y="77"/>
                      </a:cubicBezTo>
                      <a:cubicBezTo>
                        <a:pt x="61" y="77"/>
                        <a:pt x="61" y="77"/>
                        <a:pt x="61" y="77"/>
                      </a:cubicBezTo>
                      <a:cubicBezTo>
                        <a:pt x="62" y="77"/>
                        <a:pt x="62" y="77"/>
                        <a:pt x="62" y="77"/>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5"/>
                        <a:pt x="62" y="75"/>
                        <a:pt x="62" y="75"/>
                      </a:cubicBezTo>
                      <a:cubicBezTo>
                        <a:pt x="62" y="75"/>
                        <a:pt x="62" y="75"/>
                        <a:pt x="62" y="75"/>
                      </a:cubicBezTo>
                      <a:cubicBezTo>
                        <a:pt x="62" y="75"/>
                        <a:pt x="62" y="75"/>
                        <a:pt x="62" y="75"/>
                      </a:cubicBezTo>
                      <a:cubicBezTo>
                        <a:pt x="63" y="75"/>
                        <a:pt x="63" y="75"/>
                        <a:pt x="63" y="75"/>
                      </a:cubicBezTo>
                      <a:cubicBezTo>
                        <a:pt x="63" y="75"/>
                        <a:pt x="63" y="75"/>
                        <a:pt x="63" y="75"/>
                      </a:cubicBezTo>
                      <a:cubicBezTo>
                        <a:pt x="63" y="75"/>
                        <a:pt x="63" y="75"/>
                        <a:pt x="63" y="75"/>
                      </a:cubicBezTo>
                      <a:cubicBezTo>
                        <a:pt x="63" y="74"/>
                        <a:pt x="63" y="74"/>
                        <a:pt x="63" y="74"/>
                      </a:cubicBezTo>
                      <a:cubicBezTo>
                        <a:pt x="63" y="73"/>
                        <a:pt x="63" y="73"/>
                        <a:pt x="63" y="73"/>
                      </a:cubicBezTo>
                      <a:lnTo>
                        <a:pt x="63" y="72"/>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grpSp>
          <p:grpSp>
            <p:nvGrpSpPr>
              <p:cNvPr id="125" name="Group 124">
                <a:extLst>
                  <a:ext uri="{FF2B5EF4-FFF2-40B4-BE49-F238E27FC236}">
                    <a16:creationId xmlns="" xmlns:a16="http://schemas.microsoft.com/office/drawing/2014/main" id="{A2EFD660-5F42-4628-8F92-72D4E2AB16CB}"/>
                  </a:ext>
                </a:extLst>
              </p:cNvPr>
              <p:cNvGrpSpPr>
                <a:grpSpLocks noChangeAspect="1"/>
              </p:cNvGrpSpPr>
              <p:nvPr/>
            </p:nvGrpSpPr>
            <p:grpSpPr>
              <a:xfrm>
                <a:off x="3101162" y="3421416"/>
                <a:ext cx="3314539" cy="2085702"/>
                <a:chOff x="4890006" y="3967058"/>
                <a:chExt cx="2616017" cy="1646151"/>
              </a:xfrm>
              <a:solidFill>
                <a:srgbClr val="AF7AC4"/>
              </a:solidFill>
            </p:grpSpPr>
            <p:sp>
              <p:nvSpPr>
                <p:cNvPr id="178" name="Freeform 332">
                  <a:extLst>
                    <a:ext uri="{FF2B5EF4-FFF2-40B4-BE49-F238E27FC236}">
                      <a16:creationId xmlns="" xmlns:a16="http://schemas.microsoft.com/office/drawing/2014/main" id="{35392EC1-D75D-40B2-AD30-241B2E85F8BC}"/>
                    </a:ext>
                  </a:extLst>
                </p:cNvPr>
                <p:cNvSpPr>
                  <a:spLocks/>
                </p:cNvSpPr>
                <p:nvPr/>
              </p:nvSpPr>
              <p:spPr bwMode="auto">
                <a:xfrm>
                  <a:off x="6871678" y="3967058"/>
                  <a:ext cx="366976" cy="361734"/>
                </a:xfrm>
                <a:custGeom>
                  <a:avLst/>
                  <a:gdLst>
                    <a:gd name="T0" fmla="*/ 69 w 70"/>
                    <a:gd name="T1" fmla="*/ 14 h 69"/>
                    <a:gd name="T2" fmla="*/ 68 w 70"/>
                    <a:gd name="T3" fmla="*/ 14 h 69"/>
                    <a:gd name="T4" fmla="*/ 67 w 70"/>
                    <a:gd name="T5" fmla="*/ 13 h 69"/>
                    <a:gd name="T6" fmla="*/ 61 w 70"/>
                    <a:gd name="T7" fmla="*/ 13 h 69"/>
                    <a:gd name="T8" fmla="*/ 59 w 70"/>
                    <a:gd name="T9" fmla="*/ 15 h 69"/>
                    <a:gd name="T10" fmla="*/ 55 w 70"/>
                    <a:gd name="T11" fmla="*/ 16 h 69"/>
                    <a:gd name="T12" fmla="*/ 54 w 70"/>
                    <a:gd name="T13" fmla="*/ 15 h 69"/>
                    <a:gd name="T14" fmla="*/ 54 w 70"/>
                    <a:gd name="T15" fmla="*/ 15 h 69"/>
                    <a:gd name="T16" fmla="*/ 53 w 70"/>
                    <a:gd name="T17" fmla="*/ 16 h 69"/>
                    <a:gd name="T18" fmla="*/ 51 w 70"/>
                    <a:gd name="T19" fmla="*/ 19 h 69"/>
                    <a:gd name="T20" fmla="*/ 49 w 70"/>
                    <a:gd name="T21" fmla="*/ 20 h 69"/>
                    <a:gd name="T22" fmla="*/ 46 w 70"/>
                    <a:gd name="T23" fmla="*/ 23 h 69"/>
                    <a:gd name="T24" fmla="*/ 24 w 70"/>
                    <a:gd name="T25" fmla="*/ 0 h 69"/>
                    <a:gd name="T26" fmla="*/ 24 w 70"/>
                    <a:gd name="T27" fmla="*/ 4 h 69"/>
                    <a:gd name="T28" fmla="*/ 24 w 70"/>
                    <a:gd name="T29" fmla="*/ 7 h 69"/>
                    <a:gd name="T30" fmla="*/ 23 w 70"/>
                    <a:gd name="T31" fmla="*/ 13 h 69"/>
                    <a:gd name="T32" fmla="*/ 23 w 70"/>
                    <a:gd name="T33" fmla="*/ 15 h 69"/>
                    <a:gd name="T34" fmla="*/ 22 w 70"/>
                    <a:gd name="T35" fmla="*/ 18 h 69"/>
                    <a:gd name="T36" fmla="*/ 19 w 70"/>
                    <a:gd name="T37" fmla="*/ 24 h 69"/>
                    <a:gd name="T38" fmla="*/ 15 w 70"/>
                    <a:gd name="T39" fmla="*/ 27 h 69"/>
                    <a:gd name="T40" fmla="*/ 12 w 70"/>
                    <a:gd name="T41" fmla="*/ 29 h 69"/>
                    <a:gd name="T42" fmla="*/ 10 w 70"/>
                    <a:gd name="T43" fmla="*/ 34 h 69"/>
                    <a:gd name="T44" fmla="*/ 11 w 70"/>
                    <a:gd name="T45" fmla="*/ 36 h 69"/>
                    <a:gd name="T46" fmla="*/ 9 w 70"/>
                    <a:gd name="T47" fmla="*/ 37 h 69"/>
                    <a:gd name="T48" fmla="*/ 7 w 70"/>
                    <a:gd name="T49" fmla="*/ 35 h 69"/>
                    <a:gd name="T50" fmla="*/ 5 w 70"/>
                    <a:gd name="T51" fmla="*/ 41 h 69"/>
                    <a:gd name="T52" fmla="*/ 5 w 70"/>
                    <a:gd name="T53" fmla="*/ 44 h 69"/>
                    <a:gd name="T54" fmla="*/ 0 w 70"/>
                    <a:gd name="T55" fmla="*/ 49 h 69"/>
                    <a:gd name="T56" fmla="*/ 1 w 70"/>
                    <a:gd name="T57" fmla="*/ 52 h 69"/>
                    <a:gd name="T58" fmla="*/ 0 w 70"/>
                    <a:gd name="T59" fmla="*/ 53 h 69"/>
                    <a:gd name="T60" fmla="*/ 4 w 70"/>
                    <a:gd name="T61" fmla="*/ 57 h 69"/>
                    <a:gd name="T62" fmla="*/ 5 w 70"/>
                    <a:gd name="T63" fmla="*/ 58 h 69"/>
                    <a:gd name="T64" fmla="*/ 7 w 70"/>
                    <a:gd name="T65" fmla="*/ 62 h 69"/>
                    <a:gd name="T66" fmla="*/ 10 w 70"/>
                    <a:gd name="T67" fmla="*/ 63 h 69"/>
                    <a:gd name="T68" fmla="*/ 13 w 70"/>
                    <a:gd name="T69" fmla="*/ 64 h 69"/>
                    <a:gd name="T70" fmla="*/ 13 w 70"/>
                    <a:gd name="T71" fmla="*/ 66 h 69"/>
                    <a:gd name="T72" fmla="*/ 14 w 70"/>
                    <a:gd name="T73" fmla="*/ 67 h 69"/>
                    <a:gd name="T74" fmla="*/ 16 w 70"/>
                    <a:gd name="T75" fmla="*/ 68 h 69"/>
                    <a:gd name="T76" fmla="*/ 20 w 70"/>
                    <a:gd name="T77" fmla="*/ 69 h 69"/>
                    <a:gd name="T78" fmla="*/ 22 w 70"/>
                    <a:gd name="T79" fmla="*/ 67 h 69"/>
                    <a:gd name="T80" fmla="*/ 25 w 70"/>
                    <a:gd name="T81" fmla="*/ 67 h 69"/>
                    <a:gd name="T82" fmla="*/ 29 w 70"/>
                    <a:gd name="T83" fmla="*/ 66 h 69"/>
                    <a:gd name="T84" fmla="*/ 30 w 70"/>
                    <a:gd name="T85" fmla="*/ 64 h 69"/>
                    <a:gd name="T86" fmla="*/ 31 w 70"/>
                    <a:gd name="T87" fmla="*/ 63 h 69"/>
                    <a:gd name="T88" fmla="*/ 35 w 70"/>
                    <a:gd name="T89" fmla="*/ 62 h 69"/>
                    <a:gd name="T90" fmla="*/ 36 w 70"/>
                    <a:gd name="T91" fmla="*/ 62 h 69"/>
                    <a:gd name="T92" fmla="*/ 38 w 70"/>
                    <a:gd name="T93" fmla="*/ 59 h 69"/>
                    <a:gd name="T94" fmla="*/ 39 w 70"/>
                    <a:gd name="T95" fmla="*/ 57 h 69"/>
                    <a:gd name="T96" fmla="*/ 39 w 70"/>
                    <a:gd name="T97" fmla="*/ 54 h 69"/>
                    <a:gd name="T98" fmla="*/ 43 w 70"/>
                    <a:gd name="T99" fmla="*/ 44 h 69"/>
                    <a:gd name="T100" fmla="*/ 43 w 70"/>
                    <a:gd name="T101" fmla="*/ 42 h 69"/>
                    <a:gd name="T102" fmla="*/ 44 w 70"/>
                    <a:gd name="T103" fmla="*/ 39 h 69"/>
                    <a:gd name="T104" fmla="*/ 46 w 70"/>
                    <a:gd name="T105" fmla="*/ 38 h 69"/>
                    <a:gd name="T106" fmla="*/ 51 w 70"/>
                    <a:gd name="T107" fmla="*/ 39 h 69"/>
                    <a:gd name="T108" fmla="*/ 52 w 70"/>
                    <a:gd name="T109" fmla="*/ 35 h 69"/>
                    <a:gd name="T110" fmla="*/ 53 w 70"/>
                    <a:gd name="T111" fmla="*/ 32 h 69"/>
                    <a:gd name="T112" fmla="*/ 57 w 70"/>
                    <a:gd name="T113" fmla="*/ 28 h 69"/>
                    <a:gd name="T114" fmla="*/ 58 w 70"/>
                    <a:gd name="T115" fmla="*/ 27 h 69"/>
                    <a:gd name="T116" fmla="*/ 60 w 70"/>
                    <a:gd name="T117" fmla="*/ 25 h 69"/>
                    <a:gd name="T118" fmla="*/ 61 w 70"/>
                    <a:gd name="T119" fmla="*/ 21 h 69"/>
                    <a:gd name="T120" fmla="*/ 61 w 70"/>
                    <a:gd name="T121"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 h="69">
                      <a:moveTo>
                        <a:pt x="70" y="17"/>
                      </a:moveTo>
                      <a:cubicBezTo>
                        <a:pt x="70" y="17"/>
                        <a:pt x="70" y="17"/>
                        <a:pt x="70" y="17"/>
                      </a:cubicBezTo>
                      <a:cubicBezTo>
                        <a:pt x="70" y="17"/>
                        <a:pt x="70" y="17"/>
                        <a:pt x="70" y="17"/>
                      </a:cubicBezTo>
                      <a:cubicBezTo>
                        <a:pt x="70" y="16"/>
                        <a:pt x="70" y="16"/>
                        <a:pt x="70" y="16"/>
                      </a:cubicBezTo>
                      <a:cubicBezTo>
                        <a:pt x="70" y="16"/>
                        <a:pt x="70" y="16"/>
                        <a:pt x="70" y="16"/>
                      </a:cubicBezTo>
                      <a:cubicBezTo>
                        <a:pt x="70" y="16"/>
                        <a:pt x="70" y="16"/>
                        <a:pt x="70" y="16"/>
                      </a:cubicBezTo>
                      <a:cubicBezTo>
                        <a:pt x="69" y="16"/>
                        <a:pt x="69" y="16"/>
                        <a:pt x="69" y="16"/>
                      </a:cubicBezTo>
                      <a:cubicBezTo>
                        <a:pt x="69" y="15"/>
                        <a:pt x="69" y="15"/>
                        <a:pt x="69" y="15"/>
                      </a:cubicBezTo>
                      <a:cubicBezTo>
                        <a:pt x="69" y="15"/>
                        <a:pt x="69" y="15"/>
                        <a:pt x="69" y="15"/>
                      </a:cubicBezTo>
                      <a:cubicBezTo>
                        <a:pt x="69" y="15"/>
                        <a:pt x="69" y="15"/>
                        <a:pt x="69" y="15"/>
                      </a:cubicBezTo>
                      <a:cubicBezTo>
                        <a:pt x="69" y="15"/>
                        <a:pt x="69" y="15"/>
                        <a:pt x="69" y="15"/>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7" y="14"/>
                        <a:pt x="67" y="14"/>
                        <a:pt x="67" y="14"/>
                      </a:cubicBezTo>
                      <a:cubicBezTo>
                        <a:pt x="67" y="13"/>
                        <a:pt x="67" y="13"/>
                        <a:pt x="67" y="13"/>
                      </a:cubicBezTo>
                      <a:cubicBezTo>
                        <a:pt x="68" y="13"/>
                        <a:pt x="68" y="13"/>
                        <a:pt x="68" y="13"/>
                      </a:cubicBezTo>
                      <a:cubicBezTo>
                        <a:pt x="68" y="13"/>
                        <a:pt x="68" y="13"/>
                        <a:pt x="68" y="13"/>
                      </a:cubicBezTo>
                      <a:cubicBezTo>
                        <a:pt x="68" y="13"/>
                        <a:pt x="68" y="13"/>
                        <a:pt x="68" y="13"/>
                      </a:cubicBezTo>
                      <a:cubicBezTo>
                        <a:pt x="68" y="12"/>
                        <a:pt x="68" y="12"/>
                        <a:pt x="68" y="12"/>
                      </a:cubicBezTo>
                      <a:cubicBezTo>
                        <a:pt x="67" y="12"/>
                        <a:pt x="67" y="12"/>
                        <a:pt x="67" y="12"/>
                      </a:cubicBezTo>
                      <a:cubicBezTo>
                        <a:pt x="67" y="12"/>
                        <a:pt x="67" y="12"/>
                        <a:pt x="67" y="12"/>
                      </a:cubicBezTo>
                      <a:cubicBezTo>
                        <a:pt x="67" y="12"/>
                        <a:pt x="67" y="12"/>
                        <a:pt x="67" y="12"/>
                      </a:cubicBezTo>
                      <a:cubicBezTo>
                        <a:pt x="67" y="13"/>
                        <a:pt x="67" y="13"/>
                        <a:pt x="67" y="13"/>
                      </a:cubicBezTo>
                      <a:cubicBezTo>
                        <a:pt x="67" y="13"/>
                        <a:pt x="67" y="13"/>
                        <a:pt x="67" y="13"/>
                      </a:cubicBezTo>
                      <a:cubicBezTo>
                        <a:pt x="67" y="13"/>
                        <a:pt x="67" y="13"/>
                        <a:pt x="67" y="13"/>
                      </a:cubicBezTo>
                      <a:cubicBezTo>
                        <a:pt x="66" y="13"/>
                        <a:pt x="66" y="13"/>
                        <a:pt x="66" y="13"/>
                      </a:cubicBezTo>
                      <a:cubicBezTo>
                        <a:pt x="66" y="13"/>
                        <a:pt x="66" y="13"/>
                        <a:pt x="66" y="13"/>
                      </a:cubicBezTo>
                      <a:cubicBezTo>
                        <a:pt x="66" y="13"/>
                        <a:pt x="66" y="13"/>
                        <a:pt x="66" y="13"/>
                      </a:cubicBezTo>
                      <a:cubicBezTo>
                        <a:pt x="66" y="13"/>
                        <a:pt x="66" y="13"/>
                        <a:pt x="66" y="13"/>
                      </a:cubicBezTo>
                      <a:cubicBezTo>
                        <a:pt x="65" y="13"/>
                        <a:pt x="65" y="13"/>
                        <a:pt x="65" y="13"/>
                      </a:cubicBezTo>
                      <a:cubicBezTo>
                        <a:pt x="64" y="12"/>
                        <a:pt x="64" y="12"/>
                        <a:pt x="64" y="12"/>
                      </a:cubicBezTo>
                      <a:cubicBezTo>
                        <a:pt x="63" y="11"/>
                        <a:pt x="63" y="11"/>
                        <a:pt x="63" y="11"/>
                      </a:cubicBezTo>
                      <a:cubicBezTo>
                        <a:pt x="62" y="12"/>
                        <a:pt x="62" y="12"/>
                        <a:pt x="62" y="12"/>
                      </a:cubicBezTo>
                      <a:cubicBezTo>
                        <a:pt x="62" y="12"/>
                        <a:pt x="62" y="12"/>
                        <a:pt x="62" y="12"/>
                      </a:cubicBezTo>
                      <a:cubicBezTo>
                        <a:pt x="62" y="12"/>
                        <a:pt x="62" y="12"/>
                        <a:pt x="62" y="12"/>
                      </a:cubicBezTo>
                      <a:cubicBezTo>
                        <a:pt x="62" y="12"/>
                        <a:pt x="62" y="12"/>
                        <a:pt x="62" y="12"/>
                      </a:cubicBezTo>
                      <a:cubicBezTo>
                        <a:pt x="62" y="13"/>
                        <a:pt x="62" y="13"/>
                        <a:pt x="62" y="13"/>
                      </a:cubicBezTo>
                      <a:cubicBezTo>
                        <a:pt x="61" y="13"/>
                        <a:pt x="61" y="13"/>
                        <a:pt x="61" y="13"/>
                      </a:cubicBezTo>
                      <a:cubicBezTo>
                        <a:pt x="61" y="13"/>
                        <a:pt x="61" y="13"/>
                        <a:pt x="61" y="13"/>
                      </a:cubicBezTo>
                      <a:cubicBezTo>
                        <a:pt x="61" y="13"/>
                        <a:pt x="61" y="13"/>
                        <a:pt x="61" y="13"/>
                      </a:cubicBezTo>
                      <a:cubicBezTo>
                        <a:pt x="61" y="13"/>
                        <a:pt x="61" y="13"/>
                        <a:pt x="61" y="13"/>
                      </a:cubicBezTo>
                      <a:cubicBezTo>
                        <a:pt x="60" y="13"/>
                        <a:pt x="60" y="13"/>
                        <a:pt x="60" y="13"/>
                      </a:cubicBezTo>
                      <a:cubicBezTo>
                        <a:pt x="60" y="13"/>
                        <a:pt x="60" y="13"/>
                        <a:pt x="60" y="13"/>
                      </a:cubicBezTo>
                      <a:cubicBezTo>
                        <a:pt x="60" y="14"/>
                        <a:pt x="60" y="14"/>
                        <a:pt x="60" y="14"/>
                      </a:cubicBezTo>
                      <a:cubicBezTo>
                        <a:pt x="59" y="14"/>
                        <a:pt x="59" y="14"/>
                        <a:pt x="59" y="14"/>
                      </a:cubicBezTo>
                      <a:cubicBezTo>
                        <a:pt x="59" y="14"/>
                        <a:pt x="59" y="14"/>
                        <a:pt x="59" y="14"/>
                      </a:cubicBezTo>
                      <a:cubicBezTo>
                        <a:pt x="59" y="14"/>
                        <a:pt x="59" y="14"/>
                        <a:pt x="59" y="14"/>
                      </a:cubicBezTo>
                      <a:cubicBezTo>
                        <a:pt x="59" y="14"/>
                        <a:pt x="59" y="14"/>
                        <a:pt x="59" y="14"/>
                      </a:cubicBezTo>
                      <a:cubicBezTo>
                        <a:pt x="59" y="14"/>
                        <a:pt x="59" y="14"/>
                        <a:pt x="59" y="14"/>
                      </a:cubicBezTo>
                      <a:cubicBezTo>
                        <a:pt x="59" y="14"/>
                        <a:pt x="59" y="14"/>
                        <a:pt x="59" y="14"/>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6"/>
                        <a:pt x="59" y="16"/>
                        <a:pt x="59" y="16"/>
                      </a:cubicBezTo>
                      <a:cubicBezTo>
                        <a:pt x="58" y="16"/>
                        <a:pt x="58" y="16"/>
                        <a:pt x="58" y="16"/>
                      </a:cubicBezTo>
                      <a:cubicBezTo>
                        <a:pt x="57" y="16"/>
                        <a:pt x="57" y="16"/>
                        <a:pt x="57" y="16"/>
                      </a:cubicBezTo>
                      <a:cubicBezTo>
                        <a:pt x="57" y="16"/>
                        <a:pt x="57" y="16"/>
                        <a:pt x="57" y="16"/>
                      </a:cubicBezTo>
                      <a:cubicBezTo>
                        <a:pt x="56" y="16"/>
                        <a:pt x="56" y="16"/>
                        <a:pt x="56" y="16"/>
                      </a:cubicBezTo>
                      <a:cubicBezTo>
                        <a:pt x="55" y="16"/>
                        <a:pt x="55" y="16"/>
                        <a:pt x="55" y="16"/>
                      </a:cubicBezTo>
                      <a:cubicBezTo>
                        <a:pt x="55" y="16"/>
                        <a:pt x="55" y="16"/>
                        <a:pt x="55" y="16"/>
                      </a:cubicBezTo>
                      <a:cubicBezTo>
                        <a:pt x="55" y="16"/>
                        <a:pt x="55" y="16"/>
                        <a:pt x="55" y="16"/>
                      </a:cubicBezTo>
                      <a:cubicBezTo>
                        <a:pt x="55" y="16"/>
                        <a:pt x="55" y="16"/>
                        <a:pt x="55" y="16"/>
                      </a:cubicBezTo>
                      <a:cubicBezTo>
                        <a:pt x="54" y="16"/>
                        <a:pt x="54" y="16"/>
                        <a:pt x="54" y="16"/>
                      </a:cubicBezTo>
                      <a:cubicBezTo>
                        <a:pt x="54" y="16"/>
                        <a:pt x="54" y="16"/>
                        <a:pt x="54" y="16"/>
                      </a:cubicBezTo>
                      <a:cubicBezTo>
                        <a:pt x="54" y="16"/>
                        <a:pt x="54" y="16"/>
                        <a:pt x="54" y="16"/>
                      </a:cubicBezTo>
                      <a:cubicBezTo>
                        <a:pt x="54" y="16"/>
                        <a:pt x="54" y="16"/>
                        <a:pt x="54" y="16"/>
                      </a:cubicBezTo>
                      <a:cubicBezTo>
                        <a:pt x="54" y="16"/>
                        <a:pt x="54" y="16"/>
                        <a:pt x="54" y="16"/>
                      </a:cubicBezTo>
                      <a:cubicBezTo>
                        <a:pt x="54" y="16"/>
                        <a:pt x="54" y="16"/>
                        <a:pt x="54" y="16"/>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7"/>
                        <a:pt x="53" y="17"/>
                        <a:pt x="53" y="17"/>
                      </a:cubicBezTo>
                      <a:cubicBezTo>
                        <a:pt x="53" y="17"/>
                        <a:pt x="53" y="17"/>
                        <a:pt x="53" y="17"/>
                      </a:cubicBezTo>
                      <a:cubicBezTo>
                        <a:pt x="53" y="17"/>
                        <a:pt x="53" y="17"/>
                        <a:pt x="53" y="17"/>
                      </a:cubicBezTo>
                      <a:cubicBezTo>
                        <a:pt x="52" y="18"/>
                        <a:pt x="52" y="18"/>
                        <a:pt x="52" y="18"/>
                      </a:cubicBezTo>
                      <a:cubicBezTo>
                        <a:pt x="52" y="19"/>
                        <a:pt x="52" y="19"/>
                        <a:pt x="52" y="19"/>
                      </a:cubicBezTo>
                      <a:cubicBezTo>
                        <a:pt x="52" y="19"/>
                        <a:pt x="52" y="19"/>
                        <a:pt x="52" y="19"/>
                      </a:cubicBezTo>
                      <a:cubicBezTo>
                        <a:pt x="52" y="19"/>
                        <a:pt x="52" y="19"/>
                        <a:pt x="52"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0" y="18"/>
                        <a:pt x="50" y="18"/>
                        <a:pt x="50" y="18"/>
                      </a:cubicBezTo>
                      <a:cubicBezTo>
                        <a:pt x="50" y="18"/>
                        <a:pt x="50" y="18"/>
                        <a:pt x="50" y="18"/>
                      </a:cubicBezTo>
                      <a:cubicBezTo>
                        <a:pt x="50" y="18"/>
                        <a:pt x="50" y="18"/>
                        <a:pt x="50" y="18"/>
                      </a:cubicBezTo>
                      <a:cubicBezTo>
                        <a:pt x="50" y="18"/>
                        <a:pt x="50" y="18"/>
                        <a:pt x="50" y="18"/>
                      </a:cubicBezTo>
                      <a:cubicBezTo>
                        <a:pt x="49" y="19"/>
                        <a:pt x="49" y="19"/>
                        <a:pt x="49" y="19"/>
                      </a:cubicBezTo>
                      <a:cubicBezTo>
                        <a:pt x="49" y="19"/>
                        <a:pt x="49" y="19"/>
                        <a:pt x="49" y="19"/>
                      </a:cubicBezTo>
                      <a:cubicBezTo>
                        <a:pt x="49" y="19"/>
                        <a:pt x="49" y="19"/>
                        <a:pt x="49" y="19"/>
                      </a:cubicBezTo>
                      <a:cubicBezTo>
                        <a:pt x="49" y="19"/>
                        <a:pt x="49" y="19"/>
                        <a:pt x="49" y="19"/>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1"/>
                        <a:pt x="49" y="21"/>
                        <a:pt x="49" y="21"/>
                      </a:cubicBezTo>
                      <a:cubicBezTo>
                        <a:pt x="49" y="21"/>
                        <a:pt x="49" y="21"/>
                        <a:pt x="49" y="21"/>
                      </a:cubicBezTo>
                      <a:cubicBezTo>
                        <a:pt x="48" y="21"/>
                        <a:pt x="48" y="21"/>
                        <a:pt x="48" y="21"/>
                      </a:cubicBezTo>
                      <a:cubicBezTo>
                        <a:pt x="48" y="22"/>
                        <a:pt x="48" y="22"/>
                        <a:pt x="48" y="22"/>
                      </a:cubicBezTo>
                      <a:cubicBezTo>
                        <a:pt x="47" y="22"/>
                        <a:pt x="47" y="22"/>
                        <a:pt x="47" y="22"/>
                      </a:cubicBezTo>
                      <a:cubicBezTo>
                        <a:pt x="47" y="22"/>
                        <a:pt x="47" y="22"/>
                        <a:pt x="47" y="22"/>
                      </a:cubicBezTo>
                      <a:cubicBezTo>
                        <a:pt x="47" y="22"/>
                        <a:pt x="47" y="22"/>
                        <a:pt x="47" y="22"/>
                      </a:cubicBezTo>
                      <a:cubicBezTo>
                        <a:pt x="47" y="23"/>
                        <a:pt x="47" y="23"/>
                        <a:pt x="47" y="23"/>
                      </a:cubicBezTo>
                      <a:cubicBezTo>
                        <a:pt x="47" y="23"/>
                        <a:pt x="47" y="23"/>
                        <a:pt x="47" y="23"/>
                      </a:cubicBezTo>
                      <a:cubicBezTo>
                        <a:pt x="47" y="23"/>
                        <a:pt x="47" y="23"/>
                        <a:pt x="47" y="23"/>
                      </a:cubicBezTo>
                      <a:cubicBezTo>
                        <a:pt x="46" y="23"/>
                        <a:pt x="46" y="23"/>
                        <a:pt x="46" y="23"/>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3" y="15"/>
                        <a:pt x="43" y="15"/>
                        <a:pt x="43" y="15"/>
                      </a:cubicBezTo>
                      <a:cubicBezTo>
                        <a:pt x="38" y="16"/>
                        <a:pt x="33" y="17"/>
                        <a:pt x="27" y="18"/>
                      </a:cubicBezTo>
                      <a:cubicBezTo>
                        <a:pt x="26" y="12"/>
                        <a:pt x="25" y="6"/>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1"/>
                        <a:pt x="23" y="1"/>
                        <a:pt x="23" y="1"/>
                      </a:cubicBezTo>
                      <a:cubicBezTo>
                        <a:pt x="23" y="0"/>
                        <a:pt x="23" y="0"/>
                        <a:pt x="23" y="0"/>
                      </a:cubicBezTo>
                      <a:cubicBezTo>
                        <a:pt x="23" y="1"/>
                        <a:pt x="23" y="1"/>
                        <a:pt x="23" y="1"/>
                      </a:cubicBezTo>
                      <a:cubicBezTo>
                        <a:pt x="22" y="1"/>
                        <a:pt x="22" y="1"/>
                        <a:pt x="22" y="1"/>
                      </a:cubicBezTo>
                      <a:cubicBezTo>
                        <a:pt x="22" y="1"/>
                        <a:pt x="22" y="1"/>
                        <a:pt x="22" y="1"/>
                      </a:cubicBezTo>
                      <a:cubicBezTo>
                        <a:pt x="22" y="1"/>
                        <a:pt x="22" y="1"/>
                        <a:pt x="22" y="1"/>
                      </a:cubicBezTo>
                      <a:cubicBezTo>
                        <a:pt x="22" y="2"/>
                        <a:pt x="22" y="2"/>
                        <a:pt x="22" y="2"/>
                      </a:cubicBezTo>
                      <a:cubicBezTo>
                        <a:pt x="23" y="2"/>
                        <a:pt x="23" y="2"/>
                        <a:pt x="23" y="2"/>
                      </a:cubicBezTo>
                      <a:cubicBezTo>
                        <a:pt x="23" y="3"/>
                        <a:pt x="23" y="3"/>
                        <a:pt x="23" y="3"/>
                      </a:cubicBezTo>
                      <a:cubicBezTo>
                        <a:pt x="23" y="3"/>
                        <a:pt x="23" y="3"/>
                        <a:pt x="23" y="3"/>
                      </a:cubicBezTo>
                      <a:cubicBezTo>
                        <a:pt x="24" y="4"/>
                        <a:pt x="24" y="4"/>
                        <a:pt x="24" y="4"/>
                      </a:cubicBezTo>
                      <a:cubicBezTo>
                        <a:pt x="24" y="4"/>
                        <a:pt x="24" y="4"/>
                        <a:pt x="24" y="4"/>
                      </a:cubicBezTo>
                      <a:cubicBezTo>
                        <a:pt x="23" y="5"/>
                        <a:pt x="23" y="5"/>
                        <a:pt x="23" y="5"/>
                      </a:cubicBezTo>
                      <a:cubicBezTo>
                        <a:pt x="23" y="5"/>
                        <a:pt x="23" y="5"/>
                        <a:pt x="23" y="5"/>
                      </a:cubicBezTo>
                      <a:cubicBezTo>
                        <a:pt x="23" y="5"/>
                        <a:pt x="23" y="5"/>
                        <a:pt x="23" y="5"/>
                      </a:cubicBezTo>
                      <a:cubicBezTo>
                        <a:pt x="24" y="5"/>
                        <a:pt x="24" y="5"/>
                        <a:pt x="24" y="5"/>
                      </a:cubicBezTo>
                      <a:cubicBezTo>
                        <a:pt x="24" y="5"/>
                        <a:pt x="24" y="5"/>
                        <a:pt x="24" y="5"/>
                      </a:cubicBezTo>
                      <a:cubicBezTo>
                        <a:pt x="24" y="5"/>
                        <a:pt x="24" y="5"/>
                        <a:pt x="24" y="5"/>
                      </a:cubicBezTo>
                      <a:cubicBezTo>
                        <a:pt x="24" y="5"/>
                        <a:pt x="24" y="5"/>
                        <a:pt x="24" y="5"/>
                      </a:cubicBezTo>
                      <a:cubicBezTo>
                        <a:pt x="24" y="6"/>
                        <a:pt x="24" y="6"/>
                        <a:pt x="24" y="6"/>
                      </a:cubicBezTo>
                      <a:cubicBezTo>
                        <a:pt x="24" y="6"/>
                        <a:pt x="24" y="6"/>
                        <a:pt x="24" y="6"/>
                      </a:cubicBezTo>
                      <a:cubicBezTo>
                        <a:pt x="24" y="6"/>
                        <a:pt x="24" y="6"/>
                        <a:pt x="24" y="6"/>
                      </a:cubicBezTo>
                      <a:cubicBezTo>
                        <a:pt x="24" y="6"/>
                        <a:pt x="24" y="6"/>
                        <a:pt x="24" y="6"/>
                      </a:cubicBezTo>
                      <a:cubicBezTo>
                        <a:pt x="24" y="7"/>
                        <a:pt x="24" y="7"/>
                        <a:pt x="24" y="7"/>
                      </a:cubicBezTo>
                      <a:cubicBezTo>
                        <a:pt x="24" y="7"/>
                        <a:pt x="24" y="7"/>
                        <a:pt x="24" y="7"/>
                      </a:cubicBezTo>
                      <a:cubicBezTo>
                        <a:pt x="24" y="7"/>
                        <a:pt x="24" y="7"/>
                        <a:pt x="24" y="7"/>
                      </a:cubicBezTo>
                      <a:cubicBezTo>
                        <a:pt x="24" y="8"/>
                        <a:pt x="24" y="8"/>
                        <a:pt x="24" y="8"/>
                      </a:cubicBezTo>
                      <a:cubicBezTo>
                        <a:pt x="23" y="8"/>
                        <a:pt x="23" y="8"/>
                        <a:pt x="23" y="8"/>
                      </a:cubicBezTo>
                      <a:cubicBezTo>
                        <a:pt x="23" y="9"/>
                        <a:pt x="23" y="9"/>
                        <a:pt x="23" y="9"/>
                      </a:cubicBezTo>
                      <a:cubicBezTo>
                        <a:pt x="23" y="9"/>
                        <a:pt x="23" y="9"/>
                        <a:pt x="23" y="9"/>
                      </a:cubicBezTo>
                      <a:cubicBezTo>
                        <a:pt x="23" y="10"/>
                        <a:pt x="23" y="10"/>
                        <a:pt x="23" y="10"/>
                      </a:cubicBezTo>
                      <a:cubicBezTo>
                        <a:pt x="23" y="10"/>
                        <a:pt x="23" y="10"/>
                        <a:pt x="23" y="10"/>
                      </a:cubicBezTo>
                      <a:cubicBezTo>
                        <a:pt x="23" y="11"/>
                        <a:pt x="23" y="11"/>
                        <a:pt x="23" y="11"/>
                      </a:cubicBezTo>
                      <a:cubicBezTo>
                        <a:pt x="23" y="11"/>
                        <a:pt x="23" y="11"/>
                        <a:pt x="23" y="11"/>
                      </a:cubicBezTo>
                      <a:cubicBezTo>
                        <a:pt x="23" y="12"/>
                        <a:pt x="23" y="12"/>
                        <a:pt x="23" y="12"/>
                      </a:cubicBez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5"/>
                        <a:pt x="23" y="15"/>
                        <a:pt x="23" y="15"/>
                      </a:cubicBezTo>
                      <a:cubicBezTo>
                        <a:pt x="23" y="15"/>
                        <a:pt x="23" y="15"/>
                        <a:pt x="23" y="15"/>
                      </a:cubicBezTo>
                      <a:cubicBezTo>
                        <a:pt x="23" y="15"/>
                        <a:pt x="23" y="15"/>
                        <a:pt x="23" y="15"/>
                      </a:cubicBezTo>
                      <a:cubicBezTo>
                        <a:pt x="22" y="15"/>
                        <a:pt x="22" y="15"/>
                        <a:pt x="22" y="15"/>
                      </a:cubicBezTo>
                      <a:cubicBezTo>
                        <a:pt x="22" y="15"/>
                        <a:pt x="22" y="15"/>
                        <a:pt x="22" y="15"/>
                      </a:cubicBezTo>
                      <a:cubicBezTo>
                        <a:pt x="22" y="15"/>
                        <a:pt x="22" y="15"/>
                        <a:pt x="22" y="15"/>
                      </a:cubicBezTo>
                      <a:cubicBezTo>
                        <a:pt x="23" y="15"/>
                        <a:pt x="23" y="15"/>
                        <a:pt x="23" y="15"/>
                      </a:cubicBezTo>
                      <a:cubicBezTo>
                        <a:pt x="23" y="16"/>
                        <a:pt x="23" y="16"/>
                        <a:pt x="23" y="16"/>
                      </a:cubicBezTo>
                      <a:cubicBezTo>
                        <a:pt x="23" y="16"/>
                        <a:pt x="23" y="16"/>
                        <a:pt x="23" y="16"/>
                      </a:cubicBezTo>
                      <a:cubicBezTo>
                        <a:pt x="22" y="16"/>
                        <a:pt x="22" y="16"/>
                        <a:pt x="22" y="16"/>
                      </a:cubicBezTo>
                      <a:cubicBezTo>
                        <a:pt x="22" y="16"/>
                        <a:pt x="22" y="16"/>
                        <a:pt x="22" y="16"/>
                      </a:cubicBezTo>
                      <a:cubicBezTo>
                        <a:pt x="22" y="17"/>
                        <a:pt x="22" y="17"/>
                        <a:pt x="22" y="17"/>
                      </a:cubicBezTo>
                      <a:cubicBezTo>
                        <a:pt x="22" y="17"/>
                        <a:pt x="22" y="17"/>
                        <a:pt x="22" y="17"/>
                      </a:cubicBezTo>
                      <a:cubicBezTo>
                        <a:pt x="22" y="17"/>
                        <a:pt x="22" y="17"/>
                        <a:pt x="22" y="17"/>
                      </a:cubicBezTo>
                      <a:cubicBezTo>
                        <a:pt x="22" y="17"/>
                        <a:pt x="22" y="17"/>
                        <a:pt x="22" y="17"/>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3" y="19"/>
                        <a:pt x="23" y="19"/>
                        <a:pt x="23" y="19"/>
                      </a:cubicBezTo>
                      <a:cubicBezTo>
                        <a:pt x="23" y="19"/>
                        <a:pt x="23" y="19"/>
                        <a:pt x="23" y="19"/>
                      </a:cubicBezTo>
                      <a:cubicBezTo>
                        <a:pt x="22" y="19"/>
                        <a:pt x="22" y="19"/>
                        <a:pt x="22" y="19"/>
                      </a:cubicBezTo>
                      <a:cubicBezTo>
                        <a:pt x="22" y="19"/>
                        <a:pt x="22" y="19"/>
                        <a:pt x="22" y="19"/>
                      </a:cubicBezTo>
                      <a:cubicBezTo>
                        <a:pt x="22" y="20"/>
                        <a:pt x="22" y="20"/>
                        <a:pt x="22" y="20"/>
                      </a:cubicBezTo>
                      <a:cubicBezTo>
                        <a:pt x="22" y="20"/>
                        <a:pt x="22" y="20"/>
                        <a:pt x="22" y="20"/>
                      </a:cubicBezTo>
                      <a:cubicBezTo>
                        <a:pt x="22" y="20"/>
                        <a:pt x="22" y="20"/>
                        <a:pt x="22" y="20"/>
                      </a:cubicBezTo>
                      <a:cubicBezTo>
                        <a:pt x="22" y="20"/>
                        <a:pt x="22" y="20"/>
                        <a:pt x="22" y="20"/>
                      </a:cubicBezTo>
                      <a:cubicBezTo>
                        <a:pt x="22" y="21"/>
                        <a:pt x="22" y="21"/>
                        <a:pt x="22" y="21"/>
                      </a:cubicBezTo>
                      <a:cubicBezTo>
                        <a:pt x="21" y="21"/>
                        <a:pt x="21" y="21"/>
                        <a:pt x="21" y="21"/>
                      </a:cubicBezTo>
                      <a:cubicBezTo>
                        <a:pt x="20" y="23"/>
                        <a:pt x="20" y="23"/>
                        <a:pt x="20" y="23"/>
                      </a:cubicBezTo>
                      <a:cubicBezTo>
                        <a:pt x="20" y="24"/>
                        <a:pt x="20" y="24"/>
                        <a:pt x="20" y="24"/>
                      </a:cubicBezTo>
                      <a:cubicBezTo>
                        <a:pt x="19" y="24"/>
                        <a:pt x="19" y="24"/>
                        <a:pt x="19" y="24"/>
                      </a:cubicBezTo>
                      <a:cubicBezTo>
                        <a:pt x="19" y="25"/>
                        <a:pt x="19" y="25"/>
                        <a:pt x="19" y="25"/>
                      </a:cubicBezTo>
                      <a:cubicBezTo>
                        <a:pt x="19" y="25"/>
                        <a:pt x="19" y="25"/>
                        <a:pt x="19" y="25"/>
                      </a:cubicBezTo>
                      <a:cubicBezTo>
                        <a:pt x="18" y="25"/>
                        <a:pt x="18" y="25"/>
                        <a:pt x="18" y="25"/>
                      </a:cubicBezTo>
                      <a:cubicBezTo>
                        <a:pt x="18" y="26"/>
                        <a:pt x="18" y="26"/>
                        <a:pt x="18" y="26"/>
                      </a:cubicBezTo>
                      <a:cubicBezTo>
                        <a:pt x="18" y="26"/>
                        <a:pt x="18" y="26"/>
                        <a:pt x="18" y="26"/>
                      </a:cubicBezTo>
                      <a:cubicBezTo>
                        <a:pt x="18" y="26"/>
                        <a:pt x="18" y="26"/>
                        <a:pt x="18" y="26"/>
                      </a:cubicBezTo>
                      <a:cubicBezTo>
                        <a:pt x="17" y="26"/>
                        <a:pt x="17" y="26"/>
                        <a:pt x="17" y="26"/>
                      </a:cubicBezTo>
                      <a:cubicBezTo>
                        <a:pt x="17" y="26"/>
                        <a:pt x="17" y="26"/>
                        <a:pt x="17" y="26"/>
                      </a:cubicBezTo>
                      <a:cubicBezTo>
                        <a:pt x="17" y="27"/>
                        <a:pt x="17" y="27"/>
                        <a:pt x="17" y="27"/>
                      </a:cubicBezTo>
                      <a:cubicBezTo>
                        <a:pt x="16" y="27"/>
                        <a:pt x="16" y="27"/>
                        <a:pt x="16" y="27"/>
                      </a:cubicBezTo>
                      <a:cubicBezTo>
                        <a:pt x="16" y="27"/>
                        <a:pt x="16" y="27"/>
                        <a:pt x="16" y="27"/>
                      </a:cubicBezTo>
                      <a:cubicBezTo>
                        <a:pt x="15" y="27"/>
                        <a:pt x="15" y="27"/>
                        <a:pt x="15" y="27"/>
                      </a:cubicBezTo>
                      <a:cubicBezTo>
                        <a:pt x="15" y="27"/>
                        <a:pt x="15" y="27"/>
                        <a:pt x="15" y="27"/>
                      </a:cubicBezTo>
                      <a:cubicBezTo>
                        <a:pt x="15" y="26"/>
                        <a:pt x="15" y="26"/>
                        <a:pt x="15" y="26"/>
                      </a:cubicBezTo>
                      <a:cubicBezTo>
                        <a:pt x="15" y="26"/>
                        <a:pt x="15" y="26"/>
                        <a:pt x="15" y="26"/>
                      </a:cubicBezTo>
                      <a:cubicBezTo>
                        <a:pt x="14" y="26"/>
                        <a:pt x="14" y="26"/>
                        <a:pt x="14" y="26"/>
                      </a:cubicBezTo>
                      <a:cubicBezTo>
                        <a:pt x="14" y="27"/>
                        <a:pt x="14" y="27"/>
                        <a:pt x="14" y="27"/>
                      </a:cubicBezTo>
                      <a:cubicBezTo>
                        <a:pt x="13" y="28"/>
                        <a:pt x="13" y="28"/>
                        <a:pt x="13" y="28"/>
                      </a:cubicBezTo>
                      <a:cubicBezTo>
                        <a:pt x="13" y="28"/>
                        <a:pt x="13" y="28"/>
                        <a:pt x="13" y="28"/>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2" y="29"/>
                        <a:pt x="12" y="29"/>
                        <a:pt x="12" y="29"/>
                      </a:cubicBezTo>
                      <a:cubicBezTo>
                        <a:pt x="12" y="29"/>
                        <a:pt x="12" y="29"/>
                        <a:pt x="12" y="29"/>
                      </a:cubicBezTo>
                      <a:cubicBezTo>
                        <a:pt x="12" y="29"/>
                        <a:pt x="12" y="29"/>
                        <a:pt x="12" y="29"/>
                      </a:cubicBezTo>
                      <a:cubicBezTo>
                        <a:pt x="12" y="29"/>
                        <a:pt x="12" y="29"/>
                        <a:pt x="12" y="29"/>
                      </a:cubicBezTo>
                      <a:cubicBezTo>
                        <a:pt x="11" y="30"/>
                        <a:pt x="11" y="30"/>
                        <a:pt x="11" y="30"/>
                      </a:cubicBezTo>
                      <a:cubicBezTo>
                        <a:pt x="11" y="30"/>
                        <a:pt x="11" y="30"/>
                        <a:pt x="11" y="30"/>
                      </a:cubicBezTo>
                      <a:cubicBezTo>
                        <a:pt x="11" y="31"/>
                        <a:pt x="11" y="31"/>
                        <a:pt x="11" y="31"/>
                      </a:cubicBezTo>
                      <a:cubicBezTo>
                        <a:pt x="11" y="32"/>
                        <a:pt x="11" y="32"/>
                        <a:pt x="11" y="32"/>
                      </a:cubicBezTo>
                      <a:cubicBezTo>
                        <a:pt x="11" y="32"/>
                        <a:pt x="11" y="32"/>
                        <a:pt x="11" y="32"/>
                      </a:cubicBezTo>
                      <a:cubicBezTo>
                        <a:pt x="11" y="33"/>
                        <a:pt x="11" y="33"/>
                        <a:pt x="11" y="33"/>
                      </a:cubicBezTo>
                      <a:cubicBezTo>
                        <a:pt x="11" y="33"/>
                        <a:pt x="11" y="33"/>
                        <a:pt x="11" y="33"/>
                      </a:cubicBezTo>
                      <a:cubicBezTo>
                        <a:pt x="11" y="33"/>
                        <a:pt x="11" y="33"/>
                        <a:pt x="11" y="33"/>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1" y="34"/>
                        <a:pt x="11" y="34"/>
                        <a:pt x="11" y="34"/>
                      </a:cubicBezTo>
                      <a:cubicBezTo>
                        <a:pt x="11" y="35"/>
                        <a:pt x="11" y="35"/>
                        <a:pt x="11" y="35"/>
                      </a:cubicBezTo>
                      <a:cubicBezTo>
                        <a:pt x="11" y="35"/>
                        <a:pt x="11" y="35"/>
                        <a:pt x="11" y="35"/>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10" y="37"/>
                        <a:pt x="10" y="37"/>
                        <a:pt x="10" y="37"/>
                      </a:cubicBezTo>
                      <a:cubicBezTo>
                        <a:pt x="10" y="38"/>
                        <a:pt x="10" y="38"/>
                        <a:pt x="10" y="38"/>
                      </a:cubicBezTo>
                      <a:cubicBezTo>
                        <a:pt x="9" y="38"/>
                        <a:pt x="9" y="38"/>
                        <a:pt x="9" y="38"/>
                      </a:cubicBezTo>
                      <a:cubicBezTo>
                        <a:pt x="9" y="38"/>
                        <a:pt x="9" y="38"/>
                        <a:pt x="9" y="38"/>
                      </a:cubicBezTo>
                      <a:cubicBezTo>
                        <a:pt x="9" y="38"/>
                        <a:pt x="9" y="38"/>
                        <a:pt x="9" y="38"/>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6"/>
                        <a:pt x="9" y="36"/>
                        <a:pt x="9" y="36"/>
                      </a:cubicBezTo>
                      <a:cubicBezTo>
                        <a:pt x="9" y="36"/>
                        <a:pt x="9" y="36"/>
                        <a:pt x="9" y="36"/>
                      </a:cubicBezTo>
                      <a:cubicBezTo>
                        <a:pt x="9" y="36"/>
                        <a:pt x="9" y="36"/>
                        <a:pt x="9" y="36"/>
                      </a:cubicBezTo>
                      <a:cubicBezTo>
                        <a:pt x="8" y="36"/>
                        <a:pt x="8" y="36"/>
                        <a:pt x="8" y="36"/>
                      </a:cubicBezTo>
                      <a:cubicBezTo>
                        <a:pt x="8" y="36"/>
                        <a:pt x="8" y="36"/>
                        <a:pt x="8" y="36"/>
                      </a:cubicBezTo>
                      <a:cubicBezTo>
                        <a:pt x="8" y="35"/>
                        <a:pt x="8" y="35"/>
                        <a:pt x="8" y="35"/>
                      </a:cubicBezTo>
                      <a:cubicBezTo>
                        <a:pt x="7" y="35"/>
                        <a:pt x="7" y="35"/>
                        <a:pt x="7" y="35"/>
                      </a:cubicBezTo>
                      <a:cubicBezTo>
                        <a:pt x="7" y="35"/>
                        <a:pt x="7" y="35"/>
                        <a:pt x="7" y="35"/>
                      </a:cubicBezTo>
                      <a:cubicBezTo>
                        <a:pt x="7" y="36"/>
                        <a:pt x="7" y="36"/>
                        <a:pt x="7" y="36"/>
                      </a:cubicBezTo>
                      <a:cubicBezTo>
                        <a:pt x="6" y="36"/>
                        <a:pt x="6" y="36"/>
                        <a:pt x="6" y="36"/>
                      </a:cubicBezTo>
                      <a:cubicBezTo>
                        <a:pt x="6" y="37"/>
                        <a:pt x="6" y="37"/>
                        <a:pt x="6" y="37"/>
                      </a:cubicBezTo>
                      <a:cubicBezTo>
                        <a:pt x="6" y="38"/>
                        <a:pt x="6" y="38"/>
                        <a:pt x="6" y="38"/>
                      </a:cubicBezTo>
                      <a:cubicBezTo>
                        <a:pt x="6" y="39"/>
                        <a:pt x="6" y="39"/>
                        <a:pt x="6" y="39"/>
                      </a:cubicBezTo>
                      <a:cubicBezTo>
                        <a:pt x="6" y="39"/>
                        <a:pt x="6" y="39"/>
                        <a:pt x="6" y="39"/>
                      </a:cubicBezTo>
                      <a:cubicBezTo>
                        <a:pt x="6" y="39"/>
                        <a:pt x="6" y="39"/>
                        <a:pt x="6" y="39"/>
                      </a:cubicBezTo>
                      <a:cubicBezTo>
                        <a:pt x="5" y="40"/>
                        <a:pt x="5" y="40"/>
                        <a:pt x="5" y="40"/>
                      </a:cubicBezTo>
                      <a:cubicBezTo>
                        <a:pt x="5" y="40"/>
                        <a:pt x="5" y="40"/>
                        <a:pt x="5" y="40"/>
                      </a:cubicBezTo>
                      <a:cubicBezTo>
                        <a:pt x="5" y="40"/>
                        <a:pt x="5" y="40"/>
                        <a:pt x="5" y="40"/>
                      </a:cubicBezTo>
                      <a:cubicBezTo>
                        <a:pt x="5" y="41"/>
                        <a:pt x="5" y="41"/>
                        <a:pt x="5" y="41"/>
                      </a:cubicBezTo>
                      <a:cubicBezTo>
                        <a:pt x="5" y="41"/>
                        <a:pt x="5" y="41"/>
                        <a:pt x="5" y="41"/>
                      </a:cubicBezTo>
                      <a:cubicBezTo>
                        <a:pt x="5" y="41"/>
                        <a:pt x="5" y="41"/>
                        <a:pt x="5" y="41"/>
                      </a:cubicBezTo>
                      <a:cubicBezTo>
                        <a:pt x="6" y="42"/>
                        <a:pt x="6" y="42"/>
                        <a:pt x="6" y="42"/>
                      </a:cubicBezTo>
                      <a:cubicBezTo>
                        <a:pt x="6" y="42"/>
                        <a:pt x="6" y="42"/>
                        <a:pt x="6" y="42"/>
                      </a:cubicBezTo>
                      <a:cubicBezTo>
                        <a:pt x="6" y="42"/>
                        <a:pt x="6" y="42"/>
                        <a:pt x="6" y="42"/>
                      </a:cubicBezTo>
                      <a:cubicBezTo>
                        <a:pt x="6" y="43"/>
                        <a:pt x="6" y="43"/>
                        <a:pt x="6" y="43"/>
                      </a:cubicBezTo>
                      <a:cubicBezTo>
                        <a:pt x="6" y="43"/>
                        <a:pt x="6" y="43"/>
                        <a:pt x="6" y="43"/>
                      </a:cubicBezTo>
                      <a:cubicBezTo>
                        <a:pt x="6" y="43"/>
                        <a:pt x="6" y="43"/>
                        <a:pt x="6" y="43"/>
                      </a:cubicBezTo>
                      <a:cubicBezTo>
                        <a:pt x="6" y="43"/>
                        <a:pt x="6" y="43"/>
                        <a:pt x="6" y="43"/>
                      </a:cubicBezTo>
                      <a:cubicBezTo>
                        <a:pt x="6" y="44"/>
                        <a:pt x="6" y="44"/>
                        <a:pt x="6" y="44"/>
                      </a:cubicBezTo>
                      <a:cubicBezTo>
                        <a:pt x="6" y="44"/>
                        <a:pt x="6" y="44"/>
                        <a:pt x="6" y="44"/>
                      </a:cubicBezTo>
                      <a:cubicBezTo>
                        <a:pt x="5" y="44"/>
                        <a:pt x="5" y="44"/>
                        <a:pt x="5" y="44"/>
                      </a:cubicBezTo>
                      <a:cubicBezTo>
                        <a:pt x="5" y="44"/>
                        <a:pt x="5" y="44"/>
                        <a:pt x="5" y="44"/>
                      </a:cubicBezTo>
                      <a:cubicBezTo>
                        <a:pt x="5" y="44"/>
                        <a:pt x="5" y="44"/>
                        <a:pt x="5" y="44"/>
                      </a:cubicBezTo>
                      <a:cubicBezTo>
                        <a:pt x="4" y="45"/>
                        <a:pt x="4" y="45"/>
                        <a:pt x="4" y="45"/>
                      </a:cubicBezTo>
                      <a:cubicBezTo>
                        <a:pt x="4" y="47"/>
                        <a:pt x="4" y="47"/>
                        <a:pt x="4" y="47"/>
                      </a:cubicBezTo>
                      <a:cubicBezTo>
                        <a:pt x="4" y="47"/>
                        <a:pt x="4" y="47"/>
                        <a:pt x="4" y="47"/>
                      </a:cubicBezTo>
                      <a:cubicBezTo>
                        <a:pt x="4" y="47"/>
                        <a:pt x="4" y="47"/>
                        <a:pt x="4" y="47"/>
                      </a:cubicBezTo>
                      <a:cubicBezTo>
                        <a:pt x="4" y="47"/>
                        <a:pt x="4" y="47"/>
                        <a:pt x="4" y="47"/>
                      </a:cubicBezTo>
                      <a:cubicBezTo>
                        <a:pt x="3" y="48"/>
                        <a:pt x="3" y="48"/>
                        <a:pt x="3" y="48"/>
                      </a:cubicBezTo>
                      <a:cubicBezTo>
                        <a:pt x="2" y="48"/>
                        <a:pt x="2" y="48"/>
                        <a:pt x="2" y="48"/>
                      </a:cubicBezTo>
                      <a:cubicBezTo>
                        <a:pt x="1" y="49"/>
                        <a:pt x="1" y="49"/>
                        <a:pt x="1" y="49"/>
                      </a:cubicBezTo>
                      <a:cubicBezTo>
                        <a:pt x="0" y="48"/>
                        <a:pt x="0" y="48"/>
                        <a:pt x="0" y="48"/>
                      </a:cubicBezTo>
                      <a:cubicBezTo>
                        <a:pt x="0" y="48"/>
                        <a:pt x="0" y="48"/>
                        <a:pt x="0" y="48"/>
                      </a:cubicBezTo>
                      <a:cubicBezTo>
                        <a:pt x="0" y="48"/>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1" y="50"/>
                        <a:pt x="1" y="50"/>
                        <a:pt x="1" y="50"/>
                      </a:cubicBezTo>
                      <a:cubicBezTo>
                        <a:pt x="1" y="50"/>
                        <a:pt x="1" y="50"/>
                        <a:pt x="1" y="50"/>
                      </a:cubicBezTo>
                      <a:cubicBezTo>
                        <a:pt x="1" y="50"/>
                        <a:pt x="1" y="50"/>
                        <a:pt x="1" y="50"/>
                      </a:cubicBezTo>
                      <a:cubicBezTo>
                        <a:pt x="1" y="51"/>
                        <a:pt x="1" y="51"/>
                        <a:pt x="1" y="51"/>
                      </a:cubicBezTo>
                      <a:cubicBezTo>
                        <a:pt x="1" y="51"/>
                        <a:pt x="1" y="51"/>
                        <a:pt x="1" y="51"/>
                      </a:cubicBezTo>
                      <a:cubicBezTo>
                        <a:pt x="1" y="51"/>
                        <a:pt x="1" y="51"/>
                        <a:pt x="1" y="51"/>
                      </a:cubicBezTo>
                      <a:cubicBezTo>
                        <a:pt x="1" y="51"/>
                        <a:pt x="1" y="51"/>
                        <a:pt x="1" y="51"/>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3"/>
                        <a:pt x="1" y="53"/>
                        <a:pt x="1" y="53"/>
                      </a:cubicBezTo>
                      <a:cubicBezTo>
                        <a:pt x="1" y="53"/>
                        <a:pt x="1" y="53"/>
                        <a:pt x="1" y="53"/>
                      </a:cubicBezTo>
                      <a:cubicBezTo>
                        <a:pt x="1" y="53"/>
                        <a:pt x="1" y="53"/>
                        <a:pt x="1" y="53"/>
                      </a:cubicBezTo>
                      <a:cubicBezTo>
                        <a:pt x="1" y="53"/>
                        <a:pt x="1" y="53"/>
                        <a:pt x="1"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4"/>
                        <a:pt x="0" y="54"/>
                        <a:pt x="0" y="54"/>
                      </a:cubicBezTo>
                      <a:cubicBezTo>
                        <a:pt x="2" y="55"/>
                        <a:pt x="2" y="55"/>
                        <a:pt x="2" y="55"/>
                      </a:cubicBezTo>
                      <a:cubicBezTo>
                        <a:pt x="2" y="55"/>
                        <a:pt x="2" y="55"/>
                        <a:pt x="2" y="55"/>
                      </a:cubicBezTo>
                      <a:cubicBezTo>
                        <a:pt x="2" y="55"/>
                        <a:pt x="2" y="55"/>
                        <a:pt x="2" y="55"/>
                      </a:cubicBezTo>
                      <a:cubicBezTo>
                        <a:pt x="2" y="56"/>
                        <a:pt x="2" y="56"/>
                        <a:pt x="2" y="56"/>
                      </a:cubicBezTo>
                      <a:cubicBezTo>
                        <a:pt x="2" y="56"/>
                        <a:pt x="2" y="56"/>
                        <a:pt x="2" y="56"/>
                      </a:cubicBezTo>
                      <a:cubicBezTo>
                        <a:pt x="3" y="56"/>
                        <a:pt x="3" y="56"/>
                        <a:pt x="3" y="56"/>
                      </a:cubicBezTo>
                      <a:cubicBezTo>
                        <a:pt x="3" y="56"/>
                        <a:pt x="3" y="56"/>
                        <a:pt x="3" y="56"/>
                      </a:cubicBezTo>
                      <a:cubicBezTo>
                        <a:pt x="3" y="57"/>
                        <a:pt x="3" y="57"/>
                        <a:pt x="3" y="57"/>
                      </a:cubicBezTo>
                      <a:cubicBezTo>
                        <a:pt x="4" y="57"/>
                        <a:pt x="4" y="57"/>
                        <a:pt x="4" y="57"/>
                      </a:cubicBezTo>
                      <a:cubicBezTo>
                        <a:pt x="4" y="57"/>
                        <a:pt x="4" y="57"/>
                        <a:pt x="4" y="57"/>
                      </a:cubicBezTo>
                      <a:cubicBezTo>
                        <a:pt x="4" y="57"/>
                        <a:pt x="4" y="57"/>
                        <a:pt x="4" y="57"/>
                      </a:cubicBezTo>
                      <a:cubicBezTo>
                        <a:pt x="4" y="57"/>
                        <a:pt x="4" y="57"/>
                        <a:pt x="4" y="57"/>
                      </a:cubicBezTo>
                      <a:cubicBezTo>
                        <a:pt x="3" y="57"/>
                        <a:pt x="3" y="57"/>
                        <a:pt x="3" y="57"/>
                      </a:cubicBezTo>
                      <a:cubicBezTo>
                        <a:pt x="3" y="57"/>
                        <a:pt x="3" y="57"/>
                        <a:pt x="3" y="57"/>
                      </a:cubicBezTo>
                      <a:cubicBezTo>
                        <a:pt x="3" y="57"/>
                        <a:pt x="3" y="57"/>
                        <a:pt x="3" y="57"/>
                      </a:cubicBezTo>
                      <a:cubicBezTo>
                        <a:pt x="4" y="58"/>
                        <a:pt x="4" y="58"/>
                        <a:pt x="4" y="58"/>
                      </a:cubicBezTo>
                      <a:cubicBezTo>
                        <a:pt x="4" y="58"/>
                        <a:pt x="4" y="58"/>
                        <a:pt x="4" y="58"/>
                      </a:cubicBezTo>
                      <a:cubicBezTo>
                        <a:pt x="4" y="58"/>
                        <a:pt x="4" y="58"/>
                        <a:pt x="4" y="58"/>
                      </a:cubicBezTo>
                      <a:cubicBezTo>
                        <a:pt x="4" y="58"/>
                        <a:pt x="4" y="58"/>
                        <a:pt x="4" y="58"/>
                      </a:cubicBezTo>
                      <a:cubicBezTo>
                        <a:pt x="5" y="58"/>
                        <a:pt x="5" y="58"/>
                        <a:pt x="5" y="58"/>
                      </a:cubicBezTo>
                      <a:cubicBezTo>
                        <a:pt x="5" y="58"/>
                        <a:pt x="5" y="58"/>
                        <a:pt x="5" y="58"/>
                      </a:cubicBezTo>
                      <a:cubicBezTo>
                        <a:pt x="5" y="58"/>
                        <a:pt x="5" y="58"/>
                        <a:pt x="5" y="58"/>
                      </a:cubicBezTo>
                      <a:cubicBezTo>
                        <a:pt x="5" y="59"/>
                        <a:pt x="5" y="59"/>
                        <a:pt x="5" y="59"/>
                      </a:cubicBezTo>
                      <a:cubicBezTo>
                        <a:pt x="5" y="59"/>
                        <a:pt x="5" y="59"/>
                        <a:pt x="5" y="59"/>
                      </a:cubicBezTo>
                      <a:cubicBezTo>
                        <a:pt x="5" y="59"/>
                        <a:pt x="5" y="59"/>
                        <a:pt x="5" y="59"/>
                      </a:cubicBezTo>
                      <a:cubicBezTo>
                        <a:pt x="5" y="59"/>
                        <a:pt x="5" y="59"/>
                        <a:pt x="5" y="59"/>
                      </a:cubicBezTo>
                      <a:cubicBezTo>
                        <a:pt x="6" y="60"/>
                        <a:pt x="6" y="60"/>
                        <a:pt x="6" y="60"/>
                      </a:cubicBezTo>
                      <a:cubicBezTo>
                        <a:pt x="6" y="61"/>
                        <a:pt x="6" y="61"/>
                        <a:pt x="6" y="61"/>
                      </a:cubicBezTo>
                      <a:cubicBezTo>
                        <a:pt x="7" y="61"/>
                        <a:pt x="7" y="61"/>
                        <a:pt x="7" y="61"/>
                      </a:cubicBezTo>
                      <a:cubicBezTo>
                        <a:pt x="7" y="61"/>
                        <a:pt x="7" y="61"/>
                        <a:pt x="7" y="61"/>
                      </a:cubicBezTo>
                      <a:cubicBezTo>
                        <a:pt x="7" y="61"/>
                        <a:pt x="7" y="61"/>
                        <a:pt x="7" y="61"/>
                      </a:cubicBezTo>
                      <a:cubicBezTo>
                        <a:pt x="7" y="61"/>
                        <a:pt x="7" y="61"/>
                        <a:pt x="7" y="61"/>
                      </a:cubicBezTo>
                      <a:cubicBezTo>
                        <a:pt x="7" y="62"/>
                        <a:pt x="7" y="62"/>
                        <a:pt x="7" y="62"/>
                      </a:cubicBezTo>
                      <a:cubicBezTo>
                        <a:pt x="7" y="62"/>
                        <a:pt x="7" y="62"/>
                        <a:pt x="7" y="62"/>
                      </a:cubicBezTo>
                      <a:cubicBezTo>
                        <a:pt x="7" y="62"/>
                        <a:pt x="7" y="62"/>
                        <a:pt x="7" y="62"/>
                      </a:cubicBezTo>
                      <a:cubicBezTo>
                        <a:pt x="8" y="62"/>
                        <a:pt x="8" y="62"/>
                        <a:pt x="8" y="62"/>
                      </a:cubicBezTo>
                      <a:cubicBezTo>
                        <a:pt x="8" y="62"/>
                        <a:pt x="8" y="62"/>
                        <a:pt x="8" y="62"/>
                      </a:cubicBezTo>
                      <a:cubicBezTo>
                        <a:pt x="8" y="62"/>
                        <a:pt x="8" y="62"/>
                        <a:pt x="8" y="62"/>
                      </a:cubicBezTo>
                      <a:cubicBezTo>
                        <a:pt x="8" y="62"/>
                        <a:pt x="8" y="62"/>
                        <a:pt x="8" y="62"/>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10" y="63"/>
                        <a:pt x="10" y="63"/>
                        <a:pt x="10" y="63"/>
                      </a:cubicBezTo>
                      <a:cubicBezTo>
                        <a:pt x="10" y="63"/>
                        <a:pt x="10" y="63"/>
                        <a:pt x="10" y="63"/>
                      </a:cubicBezTo>
                      <a:cubicBezTo>
                        <a:pt x="10" y="63"/>
                        <a:pt x="10" y="63"/>
                        <a:pt x="10" y="63"/>
                      </a:cubicBezTo>
                      <a:cubicBezTo>
                        <a:pt x="10" y="63"/>
                        <a:pt x="10" y="63"/>
                        <a:pt x="10" y="63"/>
                      </a:cubicBezTo>
                      <a:cubicBezTo>
                        <a:pt x="10" y="63"/>
                        <a:pt x="10" y="63"/>
                        <a:pt x="10" y="63"/>
                      </a:cubicBezTo>
                      <a:cubicBezTo>
                        <a:pt x="10" y="63"/>
                        <a:pt x="10" y="63"/>
                        <a:pt x="10" y="63"/>
                      </a:cubicBezTo>
                      <a:cubicBezTo>
                        <a:pt x="10" y="64"/>
                        <a:pt x="10" y="64"/>
                        <a:pt x="10" y="64"/>
                      </a:cubicBezTo>
                      <a:cubicBezTo>
                        <a:pt x="10" y="64"/>
                        <a:pt x="10" y="64"/>
                        <a:pt x="10" y="64"/>
                      </a:cubicBezTo>
                      <a:cubicBezTo>
                        <a:pt x="10" y="64"/>
                        <a:pt x="10" y="64"/>
                        <a:pt x="10" y="64"/>
                      </a:cubicBezTo>
                      <a:cubicBezTo>
                        <a:pt x="12" y="64"/>
                        <a:pt x="12" y="64"/>
                        <a:pt x="12" y="64"/>
                      </a:cubicBezTo>
                      <a:cubicBezTo>
                        <a:pt x="12" y="64"/>
                        <a:pt x="12" y="64"/>
                        <a:pt x="12" y="64"/>
                      </a:cubicBezTo>
                      <a:cubicBezTo>
                        <a:pt x="12" y="64"/>
                        <a:pt x="12" y="64"/>
                        <a:pt x="12" y="64"/>
                      </a:cubicBezTo>
                      <a:cubicBezTo>
                        <a:pt x="12" y="64"/>
                        <a:pt x="12" y="64"/>
                        <a:pt x="12"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6"/>
                        <a:pt x="13" y="66"/>
                        <a:pt x="13" y="66"/>
                      </a:cubicBezTo>
                      <a:cubicBezTo>
                        <a:pt x="13" y="66"/>
                        <a:pt x="13" y="66"/>
                        <a:pt x="13" y="66"/>
                      </a:cubicBezTo>
                      <a:cubicBezTo>
                        <a:pt x="13" y="66"/>
                        <a:pt x="13" y="66"/>
                        <a:pt x="13" y="66"/>
                      </a:cubicBezTo>
                      <a:cubicBezTo>
                        <a:pt x="13" y="66"/>
                        <a:pt x="13" y="66"/>
                        <a:pt x="13" y="66"/>
                      </a:cubicBezTo>
                      <a:cubicBezTo>
                        <a:pt x="14" y="66"/>
                        <a:pt x="14" y="66"/>
                        <a:pt x="14" y="66"/>
                      </a:cubicBezTo>
                      <a:cubicBezTo>
                        <a:pt x="14" y="66"/>
                        <a:pt x="14" y="66"/>
                        <a:pt x="14" y="66"/>
                      </a:cubicBezTo>
                      <a:cubicBezTo>
                        <a:pt x="14" y="66"/>
                        <a:pt x="14" y="66"/>
                        <a:pt x="14" y="66"/>
                      </a:cubicBezTo>
                      <a:cubicBezTo>
                        <a:pt x="14" y="66"/>
                        <a:pt x="14" y="66"/>
                        <a:pt x="14" y="66"/>
                      </a:cubicBezTo>
                      <a:cubicBezTo>
                        <a:pt x="14" y="67"/>
                        <a:pt x="14" y="67"/>
                        <a:pt x="14" y="67"/>
                      </a:cubicBezTo>
                      <a:cubicBezTo>
                        <a:pt x="14" y="67"/>
                        <a:pt x="14" y="67"/>
                        <a:pt x="14" y="67"/>
                      </a:cubicBezTo>
                      <a:cubicBezTo>
                        <a:pt x="14" y="67"/>
                        <a:pt x="14" y="67"/>
                        <a:pt x="14" y="67"/>
                      </a:cubicBezTo>
                      <a:cubicBezTo>
                        <a:pt x="14" y="67"/>
                        <a:pt x="14" y="67"/>
                        <a:pt x="14" y="67"/>
                      </a:cubicBezTo>
                      <a:cubicBezTo>
                        <a:pt x="14" y="67"/>
                        <a:pt x="14" y="67"/>
                        <a:pt x="14" y="67"/>
                      </a:cubicBezTo>
                      <a:cubicBezTo>
                        <a:pt x="14" y="67"/>
                        <a:pt x="14" y="67"/>
                        <a:pt x="14" y="67"/>
                      </a:cubicBezTo>
                      <a:cubicBezTo>
                        <a:pt x="15" y="67"/>
                        <a:pt x="15" y="67"/>
                        <a:pt x="15" y="67"/>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6" y="68"/>
                        <a:pt x="16" y="68"/>
                        <a:pt x="16" y="68"/>
                      </a:cubicBezTo>
                      <a:cubicBezTo>
                        <a:pt x="16" y="68"/>
                        <a:pt x="16" y="68"/>
                        <a:pt x="16" y="68"/>
                      </a:cubicBezTo>
                      <a:cubicBezTo>
                        <a:pt x="16" y="68"/>
                        <a:pt x="16" y="68"/>
                        <a:pt x="16" y="68"/>
                      </a:cubicBezTo>
                      <a:cubicBezTo>
                        <a:pt x="16" y="68"/>
                        <a:pt x="16" y="68"/>
                        <a:pt x="16" y="68"/>
                      </a:cubicBezTo>
                      <a:cubicBezTo>
                        <a:pt x="16" y="68"/>
                        <a:pt x="16" y="68"/>
                        <a:pt x="16" y="68"/>
                      </a:cubicBezTo>
                      <a:cubicBezTo>
                        <a:pt x="17" y="68"/>
                        <a:pt x="17" y="68"/>
                        <a:pt x="17" y="68"/>
                      </a:cubicBezTo>
                      <a:cubicBezTo>
                        <a:pt x="17" y="68"/>
                        <a:pt x="17" y="68"/>
                        <a:pt x="17" y="68"/>
                      </a:cubicBezTo>
                      <a:cubicBezTo>
                        <a:pt x="17" y="68"/>
                        <a:pt x="17" y="68"/>
                        <a:pt x="17" y="68"/>
                      </a:cubicBezTo>
                      <a:cubicBezTo>
                        <a:pt x="17" y="68"/>
                        <a:pt x="17" y="68"/>
                        <a:pt x="17" y="68"/>
                      </a:cubicBezTo>
                      <a:cubicBezTo>
                        <a:pt x="17" y="68"/>
                        <a:pt x="17" y="68"/>
                        <a:pt x="17" y="68"/>
                      </a:cubicBezTo>
                      <a:cubicBezTo>
                        <a:pt x="17" y="69"/>
                        <a:pt x="17" y="69"/>
                        <a:pt x="17" y="69"/>
                      </a:cubicBezTo>
                      <a:cubicBezTo>
                        <a:pt x="17" y="69"/>
                        <a:pt x="17" y="69"/>
                        <a:pt x="17" y="69"/>
                      </a:cubicBezTo>
                      <a:cubicBezTo>
                        <a:pt x="17" y="69"/>
                        <a:pt x="17" y="69"/>
                        <a:pt x="17" y="69"/>
                      </a:cubicBezTo>
                      <a:cubicBezTo>
                        <a:pt x="18" y="69"/>
                        <a:pt x="18" y="69"/>
                        <a:pt x="18" y="69"/>
                      </a:cubicBezTo>
                      <a:cubicBezTo>
                        <a:pt x="18" y="69"/>
                        <a:pt x="18" y="69"/>
                        <a:pt x="18" y="69"/>
                      </a:cubicBezTo>
                      <a:cubicBezTo>
                        <a:pt x="19" y="69"/>
                        <a:pt x="19" y="69"/>
                        <a:pt x="19" y="69"/>
                      </a:cubicBezTo>
                      <a:cubicBezTo>
                        <a:pt x="20" y="69"/>
                        <a:pt x="20" y="69"/>
                        <a:pt x="20" y="69"/>
                      </a:cubicBezTo>
                      <a:cubicBezTo>
                        <a:pt x="20" y="69"/>
                        <a:pt x="20" y="69"/>
                        <a:pt x="20" y="69"/>
                      </a:cubicBezTo>
                      <a:cubicBezTo>
                        <a:pt x="20" y="69"/>
                        <a:pt x="20" y="69"/>
                        <a:pt x="20" y="69"/>
                      </a:cubicBezTo>
                      <a:cubicBezTo>
                        <a:pt x="20" y="69"/>
                        <a:pt x="20" y="69"/>
                        <a:pt x="20" y="69"/>
                      </a:cubicBezTo>
                      <a:cubicBezTo>
                        <a:pt x="21" y="68"/>
                        <a:pt x="21" y="68"/>
                        <a:pt x="21" y="68"/>
                      </a:cubicBezTo>
                      <a:cubicBezTo>
                        <a:pt x="21" y="68"/>
                        <a:pt x="21" y="68"/>
                        <a:pt x="21" y="68"/>
                      </a:cubicBezTo>
                      <a:cubicBezTo>
                        <a:pt x="21" y="68"/>
                        <a:pt x="21" y="68"/>
                        <a:pt x="21" y="68"/>
                      </a:cubicBezTo>
                      <a:cubicBezTo>
                        <a:pt x="21" y="68"/>
                        <a:pt x="21" y="68"/>
                        <a:pt x="21" y="68"/>
                      </a:cubicBezTo>
                      <a:cubicBezTo>
                        <a:pt x="22" y="68"/>
                        <a:pt x="22" y="68"/>
                        <a:pt x="22" y="68"/>
                      </a:cubicBezTo>
                      <a:cubicBezTo>
                        <a:pt x="22" y="68"/>
                        <a:pt x="22" y="68"/>
                        <a:pt x="22" y="68"/>
                      </a:cubicBezTo>
                      <a:cubicBezTo>
                        <a:pt x="22" y="67"/>
                        <a:pt x="22" y="67"/>
                        <a:pt x="22" y="67"/>
                      </a:cubicBezTo>
                      <a:cubicBezTo>
                        <a:pt x="22" y="67"/>
                        <a:pt x="22" y="67"/>
                        <a:pt x="22" y="67"/>
                      </a:cubicBezTo>
                      <a:cubicBezTo>
                        <a:pt x="22" y="67"/>
                        <a:pt x="22" y="67"/>
                        <a:pt x="22" y="67"/>
                      </a:cubicBezTo>
                      <a:cubicBezTo>
                        <a:pt x="22" y="67"/>
                        <a:pt x="22" y="67"/>
                        <a:pt x="22" y="67"/>
                      </a:cubicBezTo>
                      <a:cubicBezTo>
                        <a:pt x="22" y="67"/>
                        <a:pt x="22" y="67"/>
                        <a:pt x="22" y="67"/>
                      </a:cubicBezTo>
                      <a:cubicBezTo>
                        <a:pt x="22" y="66"/>
                        <a:pt x="22" y="66"/>
                        <a:pt x="22" y="66"/>
                      </a:cubicBezTo>
                      <a:cubicBezTo>
                        <a:pt x="22" y="66"/>
                        <a:pt x="22" y="66"/>
                        <a:pt x="22"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7"/>
                        <a:pt x="23" y="67"/>
                        <a:pt x="23" y="67"/>
                      </a:cubicBezTo>
                      <a:cubicBezTo>
                        <a:pt x="24" y="67"/>
                        <a:pt x="24" y="67"/>
                        <a:pt x="24" y="67"/>
                      </a:cubicBezTo>
                      <a:cubicBezTo>
                        <a:pt x="24" y="67"/>
                        <a:pt x="24" y="67"/>
                        <a:pt x="24" y="67"/>
                      </a:cubicBezTo>
                      <a:cubicBezTo>
                        <a:pt x="25" y="67"/>
                        <a:pt x="25" y="67"/>
                        <a:pt x="25" y="67"/>
                      </a:cubicBezTo>
                      <a:cubicBezTo>
                        <a:pt x="25" y="67"/>
                        <a:pt x="25" y="67"/>
                        <a:pt x="25" y="67"/>
                      </a:cubicBezTo>
                      <a:cubicBezTo>
                        <a:pt x="25" y="67"/>
                        <a:pt x="25" y="67"/>
                        <a:pt x="25" y="67"/>
                      </a:cubicBezTo>
                      <a:cubicBezTo>
                        <a:pt x="25" y="67"/>
                        <a:pt x="25" y="67"/>
                        <a:pt x="25" y="67"/>
                      </a:cubicBezTo>
                      <a:cubicBezTo>
                        <a:pt x="25" y="68"/>
                        <a:pt x="25" y="68"/>
                        <a:pt x="25" y="68"/>
                      </a:cubicBezTo>
                      <a:cubicBezTo>
                        <a:pt x="25" y="68"/>
                        <a:pt x="25" y="68"/>
                        <a:pt x="25" y="68"/>
                      </a:cubicBezTo>
                      <a:cubicBezTo>
                        <a:pt x="25" y="68"/>
                        <a:pt x="25" y="68"/>
                        <a:pt x="25" y="68"/>
                      </a:cubicBezTo>
                      <a:cubicBezTo>
                        <a:pt x="25" y="68"/>
                        <a:pt x="25" y="68"/>
                        <a:pt x="25" y="68"/>
                      </a:cubicBezTo>
                      <a:cubicBezTo>
                        <a:pt x="25" y="68"/>
                        <a:pt x="25" y="68"/>
                        <a:pt x="25" y="68"/>
                      </a:cubicBezTo>
                      <a:cubicBezTo>
                        <a:pt x="26" y="67"/>
                        <a:pt x="26" y="67"/>
                        <a:pt x="26" y="67"/>
                      </a:cubicBezTo>
                      <a:cubicBezTo>
                        <a:pt x="28" y="66"/>
                        <a:pt x="28" y="66"/>
                        <a:pt x="28" y="66"/>
                      </a:cubicBezTo>
                      <a:cubicBezTo>
                        <a:pt x="28" y="66"/>
                        <a:pt x="28" y="66"/>
                        <a:pt x="28" y="66"/>
                      </a:cubicBezTo>
                      <a:cubicBezTo>
                        <a:pt x="28" y="66"/>
                        <a:pt x="28" y="66"/>
                        <a:pt x="28" y="66"/>
                      </a:cubicBezTo>
                      <a:cubicBezTo>
                        <a:pt x="29" y="66"/>
                        <a:pt x="29" y="66"/>
                        <a:pt x="29" y="66"/>
                      </a:cubicBezTo>
                      <a:cubicBezTo>
                        <a:pt x="29" y="66"/>
                        <a:pt x="29" y="66"/>
                        <a:pt x="29" y="66"/>
                      </a:cubicBezTo>
                      <a:cubicBezTo>
                        <a:pt x="29" y="66"/>
                        <a:pt x="29" y="66"/>
                        <a:pt x="29" y="66"/>
                      </a:cubicBezTo>
                      <a:cubicBezTo>
                        <a:pt x="29" y="66"/>
                        <a:pt x="29" y="66"/>
                        <a:pt x="29" y="66"/>
                      </a:cubicBezTo>
                      <a:cubicBezTo>
                        <a:pt x="29" y="66"/>
                        <a:pt x="29" y="66"/>
                        <a:pt x="29" y="66"/>
                      </a:cubicBezTo>
                      <a:cubicBezTo>
                        <a:pt x="30" y="65"/>
                        <a:pt x="30" y="65"/>
                        <a:pt x="30" y="65"/>
                      </a:cubicBezTo>
                      <a:cubicBezTo>
                        <a:pt x="30" y="65"/>
                        <a:pt x="30" y="65"/>
                        <a:pt x="30" y="65"/>
                      </a:cubicBezTo>
                      <a:cubicBezTo>
                        <a:pt x="30" y="65"/>
                        <a:pt x="30" y="65"/>
                        <a:pt x="30" y="65"/>
                      </a:cubicBezTo>
                      <a:cubicBezTo>
                        <a:pt x="30" y="65"/>
                        <a:pt x="30" y="65"/>
                        <a:pt x="30" y="65"/>
                      </a:cubicBezTo>
                      <a:cubicBezTo>
                        <a:pt x="30" y="65"/>
                        <a:pt x="30" y="65"/>
                        <a:pt x="30" y="65"/>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2" y="63"/>
                        <a:pt x="32" y="63"/>
                        <a:pt x="32" y="63"/>
                      </a:cubicBezTo>
                      <a:cubicBezTo>
                        <a:pt x="32" y="63"/>
                        <a:pt x="32" y="63"/>
                        <a:pt x="32" y="63"/>
                      </a:cubicBezTo>
                      <a:cubicBezTo>
                        <a:pt x="32" y="63"/>
                        <a:pt x="32" y="63"/>
                        <a:pt x="32" y="63"/>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3" y="63"/>
                        <a:pt x="33" y="63"/>
                        <a:pt x="33" y="62"/>
                      </a:cubicBezTo>
                      <a:cubicBezTo>
                        <a:pt x="34" y="62"/>
                        <a:pt x="34" y="62"/>
                        <a:pt x="35" y="62"/>
                      </a:cubicBezTo>
                      <a:cubicBezTo>
                        <a:pt x="35" y="61"/>
                        <a:pt x="35" y="61"/>
                        <a:pt x="35" y="61"/>
                      </a:cubicBezTo>
                      <a:cubicBezTo>
                        <a:pt x="35" y="61"/>
                        <a:pt x="35" y="61"/>
                        <a:pt x="35" y="61"/>
                      </a:cubicBezTo>
                      <a:cubicBezTo>
                        <a:pt x="35" y="61"/>
                        <a:pt x="35" y="61"/>
                        <a:pt x="35" y="61"/>
                      </a:cubicBezTo>
                      <a:cubicBezTo>
                        <a:pt x="36" y="61"/>
                        <a:pt x="36" y="61"/>
                        <a:pt x="36" y="61"/>
                      </a:cubicBezTo>
                      <a:cubicBezTo>
                        <a:pt x="36" y="61"/>
                        <a:pt x="36" y="61"/>
                        <a:pt x="36" y="61"/>
                      </a:cubicBezTo>
                      <a:cubicBezTo>
                        <a:pt x="36" y="61"/>
                        <a:pt x="36" y="61"/>
                        <a:pt x="36" y="61"/>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7" y="61"/>
                        <a:pt x="37" y="61"/>
                        <a:pt x="37" y="61"/>
                      </a:cubicBezTo>
                      <a:cubicBezTo>
                        <a:pt x="38" y="60"/>
                        <a:pt x="38" y="60"/>
                        <a:pt x="38" y="60"/>
                      </a:cubicBezTo>
                      <a:cubicBezTo>
                        <a:pt x="38" y="60"/>
                        <a:pt x="38" y="60"/>
                        <a:pt x="38" y="60"/>
                      </a:cubicBezTo>
                      <a:cubicBezTo>
                        <a:pt x="38" y="60"/>
                        <a:pt x="38" y="60"/>
                        <a:pt x="38" y="60"/>
                      </a:cubicBezTo>
                      <a:cubicBezTo>
                        <a:pt x="38" y="60"/>
                        <a:pt x="38" y="60"/>
                        <a:pt x="38" y="60"/>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8"/>
                        <a:pt x="38" y="58"/>
                        <a:pt x="38" y="58"/>
                      </a:cubicBezTo>
                      <a:cubicBezTo>
                        <a:pt x="39" y="58"/>
                        <a:pt x="39" y="58"/>
                        <a:pt x="39" y="58"/>
                      </a:cubicBezTo>
                      <a:cubicBezTo>
                        <a:pt x="39" y="58"/>
                        <a:pt x="39" y="58"/>
                        <a:pt x="39" y="58"/>
                      </a:cubicBezTo>
                      <a:cubicBezTo>
                        <a:pt x="39" y="58"/>
                        <a:pt x="39" y="58"/>
                        <a:pt x="39" y="58"/>
                      </a:cubicBezTo>
                      <a:cubicBezTo>
                        <a:pt x="39" y="58"/>
                        <a:pt x="39" y="58"/>
                        <a:pt x="39" y="58"/>
                      </a:cubicBezTo>
                      <a:cubicBezTo>
                        <a:pt x="39" y="58"/>
                        <a:pt x="39" y="58"/>
                        <a:pt x="39" y="58"/>
                      </a:cubicBezTo>
                      <a:cubicBezTo>
                        <a:pt x="39" y="57"/>
                        <a:pt x="39" y="57"/>
                        <a:pt x="39" y="57"/>
                      </a:cubicBezTo>
                      <a:cubicBezTo>
                        <a:pt x="39" y="57"/>
                        <a:pt x="39" y="57"/>
                        <a:pt x="39" y="57"/>
                      </a:cubicBezTo>
                      <a:cubicBezTo>
                        <a:pt x="39" y="57"/>
                        <a:pt x="39" y="57"/>
                        <a:pt x="39"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6"/>
                        <a:pt x="38" y="55"/>
                        <a:pt x="39" y="55"/>
                      </a:cubicBezTo>
                      <a:cubicBezTo>
                        <a:pt x="39" y="54"/>
                        <a:pt x="39" y="54"/>
                        <a:pt x="39" y="54"/>
                      </a:cubicBezTo>
                      <a:cubicBezTo>
                        <a:pt x="39" y="54"/>
                        <a:pt x="39" y="54"/>
                        <a:pt x="39" y="54"/>
                      </a:cubicBezTo>
                      <a:cubicBezTo>
                        <a:pt x="39" y="54"/>
                        <a:pt x="39" y="54"/>
                        <a:pt x="39" y="54"/>
                      </a:cubicBezTo>
                      <a:cubicBezTo>
                        <a:pt x="40" y="52"/>
                        <a:pt x="40" y="51"/>
                        <a:pt x="41" y="50"/>
                      </a:cubicBezTo>
                      <a:cubicBezTo>
                        <a:pt x="41" y="49"/>
                        <a:pt x="42" y="48"/>
                        <a:pt x="42" y="48"/>
                      </a:cubicBezTo>
                      <a:cubicBezTo>
                        <a:pt x="42" y="47"/>
                        <a:pt x="42" y="47"/>
                        <a:pt x="42" y="47"/>
                      </a:cubicBezTo>
                      <a:cubicBezTo>
                        <a:pt x="42" y="47"/>
                        <a:pt x="42" y="47"/>
                        <a:pt x="42" y="47"/>
                      </a:cubicBezTo>
                      <a:cubicBezTo>
                        <a:pt x="42" y="46"/>
                        <a:pt x="42" y="46"/>
                        <a:pt x="42" y="46"/>
                      </a:cubicBezTo>
                      <a:cubicBezTo>
                        <a:pt x="42" y="46"/>
                        <a:pt x="42" y="46"/>
                        <a:pt x="42" y="46"/>
                      </a:cubicBezTo>
                      <a:cubicBezTo>
                        <a:pt x="42" y="46"/>
                        <a:pt x="42" y="46"/>
                        <a:pt x="42" y="46"/>
                      </a:cubicBezTo>
                      <a:cubicBezTo>
                        <a:pt x="42" y="46"/>
                        <a:pt x="42" y="46"/>
                        <a:pt x="42" y="46"/>
                      </a:cubicBezTo>
                      <a:cubicBezTo>
                        <a:pt x="42" y="45"/>
                        <a:pt x="42" y="45"/>
                        <a:pt x="42" y="45"/>
                      </a:cubicBezTo>
                      <a:cubicBezTo>
                        <a:pt x="43" y="45"/>
                        <a:pt x="43" y="45"/>
                        <a:pt x="43" y="45"/>
                      </a:cubicBezTo>
                      <a:cubicBezTo>
                        <a:pt x="43" y="45"/>
                        <a:pt x="43" y="45"/>
                        <a:pt x="43" y="45"/>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3"/>
                        <a:pt x="43" y="43"/>
                        <a:pt x="43" y="43"/>
                      </a:cubicBezTo>
                      <a:cubicBezTo>
                        <a:pt x="43" y="43"/>
                        <a:pt x="43" y="43"/>
                        <a:pt x="43" y="43"/>
                      </a:cubicBezTo>
                      <a:cubicBezTo>
                        <a:pt x="43" y="43"/>
                        <a:pt x="43" y="43"/>
                        <a:pt x="43" y="43"/>
                      </a:cubicBezTo>
                      <a:cubicBezTo>
                        <a:pt x="43" y="43"/>
                        <a:pt x="43" y="43"/>
                        <a:pt x="43" y="43"/>
                      </a:cubicBezTo>
                      <a:cubicBezTo>
                        <a:pt x="43" y="43"/>
                        <a:pt x="43" y="43"/>
                        <a:pt x="43" y="43"/>
                      </a:cubicBezTo>
                      <a:cubicBezTo>
                        <a:pt x="43" y="43"/>
                        <a:pt x="43" y="43"/>
                        <a:pt x="43" y="43"/>
                      </a:cubicBezTo>
                      <a:cubicBezTo>
                        <a:pt x="43" y="42"/>
                        <a:pt x="43" y="42"/>
                        <a:pt x="43" y="42"/>
                      </a:cubicBezTo>
                      <a:cubicBezTo>
                        <a:pt x="43" y="42"/>
                        <a:pt x="43" y="42"/>
                        <a:pt x="43" y="42"/>
                      </a:cubicBezTo>
                      <a:cubicBezTo>
                        <a:pt x="43" y="42"/>
                        <a:pt x="43" y="42"/>
                        <a:pt x="43" y="42"/>
                      </a:cubicBezTo>
                      <a:cubicBezTo>
                        <a:pt x="44" y="42"/>
                        <a:pt x="44" y="42"/>
                        <a:pt x="44" y="42"/>
                      </a:cubicBezTo>
                      <a:cubicBezTo>
                        <a:pt x="44" y="42"/>
                        <a:pt x="44" y="42"/>
                        <a:pt x="44" y="42"/>
                      </a:cubicBezTo>
                      <a:cubicBezTo>
                        <a:pt x="44" y="42"/>
                        <a:pt x="44" y="42"/>
                        <a:pt x="44" y="42"/>
                      </a:cubicBezTo>
                      <a:cubicBezTo>
                        <a:pt x="44" y="41"/>
                        <a:pt x="44" y="41"/>
                        <a:pt x="44" y="41"/>
                      </a:cubicBezTo>
                      <a:cubicBezTo>
                        <a:pt x="44" y="41"/>
                        <a:pt x="44" y="41"/>
                        <a:pt x="44" y="41"/>
                      </a:cubicBezTo>
                      <a:cubicBezTo>
                        <a:pt x="44" y="41"/>
                        <a:pt x="44" y="41"/>
                        <a:pt x="44" y="41"/>
                      </a:cubicBezTo>
                      <a:cubicBezTo>
                        <a:pt x="44" y="40"/>
                        <a:pt x="44" y="40"/>
                        <a:pt x="44" y="40"/>
                      </a:cubicBezTo>
                      <a:cubicBezTo>
                        <a:pt x="44" y="40"/>
                        <a:pt x="44" y="40"/>
                        <a:pt x="44" y="40"/>
                      </a:cubicBezTo>
                      <a:cubicBezTo>
                        <a:pt x="44" y="39"/>
                        <a:pt x="44" y="39"/>
                        <a:pt x="44" y="39"/>
                      </a:cubicBezTo>
                      <a:cubicBezTo>
                        <a:pt x="44" y="39"/>
                        <a:pt x="44" y="39"/>
                        <a:pt x="44" y="39"/>
                      </a:cubicBezTo>
                      <a:cubicBezTo>
                        <a:pt x="44" y="39"/>
                        <a:pt x="44" y="39"/>
                        <a:pt x="44" y="39"/>
                      </a:cubicBezTo>
                      <a:cubicBezTo>
                        <a:pt x="44" y="39"/>
                        <a:pt x="44" y="39"/>
                        <a:pt x="44" y="39"/>
                      </a:cubicBezTo>
                      <a:cubicBezTo>
                        <a:pt x="44" y="39"/>
                        <a:pt x="44" y="39"/>
                        <a:pt x="44" y="39"/>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7"/>
                        <a:pt x="44" y="37"/>
                        <a:pt x="44" y="37"/>
                      </a:cubicBezTo>
                      <a:cubicBezTo>
                        <a:pt x="45" y="37"/>
                        <a:pt x="45" y="37"/>
                        <a:pt x="45" y="37"/>
                      </a:cubicBezTo>
                      <a:cubicBezTo>
                        <a:pt x="45" y="37"/>
                        <a:pt x="45" y="37"/>
                        <a:pt x="45" y="37"/>
                      </a:cubicBezTo>
                      <a:cubicBezTo>
                        <a:pt x="46" y="37"/>
                        <a:pt x="46" y="37"/>
                        <a:pt x="46" y="37"/>
                      </a:cubicBezTo>
                      <a:cubicBezTo>
                        <a:pt x="46" y="38"/>
                        <a:pt x="46" y="38"/>
                        <a:pt x="46" y="38"/>
                      </a:cubicBezTo>
                      <a:cubicBezTo>
                        <a:pt x="46" y="38"/>
                        <a:pt x="46" y="38"/>
                        <a:pt x="46" y="38"/>
                      </a:cubicBezTo>
                      <a:cubicBezTo>
                        <a:pt x="46" y="38"/>
                        <a:pt x="46" y="38"/>
                        <a:pt x="46" y="38"/>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8" y="39"/>
                        <a:pt x="49" y="39"/>
                        <a:pt x="50" y="40"/>
                      </a:cubicBezTo>
                      <a:cubicBezTo>
                        <a:pt x="50" y="40"/>
                        <a:pt x="50" y="40"/>
                        <a:pt x="50" y="40"/>
                      </a:cubicBezTo>
                      <a:cubicBezTo>
                        <a:pt x="51" y="39"/>
                        <a:pt x="51" y="39"/>
                        <a:pt x="51" y="39"/>
                      </a:cubicBezTo>
                      <a:cubicBezTo>
                        <a:pt x="51" y="39"/>
                        <a:pt x="51" y="39"/>
                        <a:pt x="51" y="39"/>
                      </a:cubicBezTo>
                      <a:cubicBezTo>
                        <a:pt x="51" y="39"/>
                        <a:pt x="51" y="38"/>
                        <a:pt x="51" y="38"/>
                      </a:cubicBezTo>
                      <a:cubicBezTo>
                        <a:pt x="52" y="37"/>
                        <a:pt x="52" y="37"/>
                        <a:pt x="52" y="37"/>
                      </a:cubicBezTo>
                      <a:cubicBezTo>
                        <a:pt x="52" y="37"/>
                        <a:pt x="52" y="37"/>
                        <a:pt x="52" y="37"/>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5"/>
                        <a:pt x="52" y="35"/>
                        <a:pt x="52" y="35"/>
                      </a:cubicBezTo>
                      <a:cubicBezTo>
                        <a:pt x="52" y="35"/>
                        <a:pt x="52" y="35"/>
                        <a:pt x="52" y="35"/>
                      </a:cubicBezTo>
                      <a:cubicBezTo>
                        <a:pt x="52" y="35"/>
                        <a:pt x="52" y="35"/>
                        <a:pt x="52" y="35"/>
                      </a:cubicBezTo>
                      <a:cubicBezTo>
                        <a:pt x="52" y="35"/>
                        <a:pt x="52" y="35"/>
                        <a:pt x="52" y="35"/>
                      </a:cubicBezTo>
                      <a:cubicBezTo>
                        <a:pt x="52" y="35"/>
                        <a:pt x="52" y="35"/>
                        <a:pt x="52" y="35"/>
                      </a:cubicBezTo>
                      <a:cubicBezTo>
                        <a:pt x="52" y="34"/>
                        <a:pt x="52" y="34"/>
                        <a:pt x="52" y="34"/>
                      </a:cubicBezTo>
                      <a:cubicBezTo>
                        <a:pt x="52" y="34"/>
                        <a:pt x="52" y="34"/>
                        <a:pt x="52" y="34"/>
                      </a:cubicBezTo>
                      <a:cubicBezTo>
                        <a:pt x="52" y="34"/>
                        <a:pt x="52" y="34"/>
                        <a:pt x="52" y="34"/>
                      </a:cubicBezTo>
                      <a:cubicBezTo>
                        <a:pt x="52" y="34"/>
                        <a:pt x="52" y="34"/>
                        <a:pt x="52" y="34"/>
                      </a:cubicBezTo>
                      <a:cubicBezTo>
                        <a:pt x="52" y="33"/>
                        <a:pt x="52" y="33"/>
                        <a:pt x="52" y="33"/>
                      </a:cubicBezTo>
                      <a:cubicBezTo>
                        <a:pt x="52" y="33"/>
                        <a:pt x="52" y="33"/>
                        <a:pt x="52" y="33"/>
                      </a:cubicBezTo>
                      <a:cubicBezTo>
                        <a:pt x="52" y="33"/>
                        <a:pt x="52" y="33"/>
                        <a:pt x="52" y="33"/>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1"/>
                        <a:pt x="53" y="31"/>
                        <a:pt x="53" y="31"/>
                      </a:cubicBezTo>
                      <a:cubicBezTo>
                        <a:pt x="53" y="31"/>
                        <a:pt x="53" y="31"/>
                        <a:pt x="53" y="31"/>
                      </a:cubicBezTo>
                      <a:cubicBezTo>
                        <a:pt x="53" y="31"/>
                        <a:pt x="53" y="31"/>
                        <a:pt x="53" y="31"/>
                      </a:cubicBezTo>
                      <a:cubicBezTo>
                        <a:pt x="54" y="31"/>
                        <a:pt x="55" y="31"/>
                        <a:pt x="55" y="31"/>
                      </a:cubicBezTo>
                      <a:cubicBezTo>
                        <a:pt x="55" y="31"/>
                        <a:pt x="55" y="31"/>
                        <a:pt x="55" y="31"/>
                      </a:cubicBezTo>
                      <a:cubicBezTo>
                        <a:pt x="55" y="31"/>
                        <a:pt x="55" y="31"/>
                        <a:pt x="55" y="31"/>
                      </a:cubicBezTo>
                      <a:cubicBezTo>
                        <a:pt x="56" y="31"/>
                        <a:pt x="56" y="31"/>
                        <a:pt x="56" y="31"/>
                      </a:cubicBezTo>
                      <a:cubicBezTo>
                        <a:pt x="56" y="30"/>
                        <a:pt x="56" y="29"/>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7"/>
                        <a:pt x="58" y="27"/>
                        <a:pt x="58" y="27"/>
                      </a:cubicBezTo>
                      <a:cubicBezTo>
                        <a:pt x="58" y="27"/>
                        <a:pt x="58" y="27"/>
                        <a:pt x="58" y="27"/>
                      </a:cubicBezTo>
                      <a:cubicBezTo>
                        <a:pt x="58" y="27"/>
                        <a:pt x="58" y="27"/>
                        <a:pt x="58" y="27"/>
                      </a:cubicBezTo>
                      <a:cubicBezTo>
                        <a:pt x="58" y="27"/>
                        <a:pt x="58" y="27"/>
                        <a:pt x="58" y="27"/>
                      </a:cubicBezTo>
                      <a:cubicBezTo>
                        <a:pt x="59" y="27"/>
                        <a:pt x="59" y="27"/>
                        <a:pt x="59" y="27"/>
                      </a:cubicBezTo>
                      <a:cubicBezTo>
                        <a:pt x="59" y="27"/>
                        <a:pt x="59" y="27"/>
                        <a:pt x="59" y="27"/>
                      </a:cubicBezTo>
                      <a:cubicBezTo>
                        <a:pt x="59" y="27"/>
                        <a:pt x="59" y="27"/>
                        <a:pt x="59" y="27"/>
                      </a:cubicBezTo>
                      <a:cubicBezTo>
                        <a:pt x="59" y="27"/>
                        <a:pt x="59" y="27"/>
                        <a:pt x="59" y="27"/>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5"/>
                        <a:pt x="59" y="25"/>
                        <a:pt x="59" y="25"/>
                      </a:cubicBezTo>
                      <a:cubicBezTo>
                        <a:pt x="60" y="25"/>
                        <a:pt x="60" y="25"/>
                        <a:pt x="60" y="25"/>
                      </a:cubicBezTo>
                      <a:cubicBezTo>
                        <a:pt x="60" y="24"/>
                        <a:pt x="60" y="24"/>
                        <a:pt x="60" y="24"/>
                      </a:cubicBezTo>
                      <a:cubicBezTo>
                        <a:pt x="60" y="24"/>
                        <a:pt x="60" y="24"/>
                        <a:pt x="60" y="24"/>
                      </a:cubicBezTo>
                      <a:cubicBezTo>
                        <a:pt x="61" y="23"/>
                        <a:pt x="61" y="23"/>
                        <a:pt x="61" y="23"/>
                      </a:cubicBezTo>
                      <a:cubicBezTo>
                        <a:pt x="61" y="23"/>
                        <a:pt x="61" y="23"/>
                        <a:pt x="61" y="23"/>
                      </a:cubicBezTo>
                      <a:cubicBezTo>
                        <a:pt x="61" y="23"/>
                        <a:pt x="61" y="23"/>
                        <a:pt x="61" y="23"/>
                      </a:cubicBezTo>
                      <a:cubicBezTo>
                        <a:pt x="61" y="23"/>
                        <a:pt x="61" y="23"/>
                        <a:pt x="61" y="23"/>
                      </a:cubicBezTo>
                      <a:cubicBezTo>
                        <a:pt x="61" y="22"/>
                        <a:pt x="61" y="22"/>
                        <a:pt x="61" y="22"/>
                      </a:cubicBezTo>
                      <a:cubicBezTo>
                        <a:pt x="61" y="22"/>
                        <a:pt x="61" y="22"/>
                        <a:pt x="61" y="22"/>
                      </a:cubicBezTo>
                      <a:cubicBezTo>
                        <a:pt x="61" y="22"/>
                        <a:pt x="61" y="22"/>
                        <a:pt x="61" y="22"/>
                      </a:cubicBezTo>
                      <a:cubicBezTo>
                        <a:pt x="61" y="22"/>
                        <a:pt x="61" y="22"/>
                        <a:pt x="61" y="22"/>
                      </a:cubicBezTo>
                      <a:cubicBezTo>
                        <a:pt x="61" y="22"/>
                        <a:pt x="61" y="22"/>
                        <a:pt x="61" y="22"/>
                      </a:cubicBezTo>
                      <a:cubicBezTo>
                        <a:pt x="61" y="22"/>
                        <a:pt x="61" y="22"/>
                        <a:pt x="61" y="22"/>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0"/>
                        <a:pt x="61" y="20"/>
                        <a:pt x="61" y="20"/>
                      </a:cubicBezTo>
                      <a:cubicBezTo>
                        <a:pt x="61" y="20"/>
                        <a:pt x="61" y="20"/>
                        <a:pt x="61" y="20"/>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8"/>
                        <a:pt x="61" y="18"/>
                        <a:pt x="61" y="18"/>
                      </a:cubicBezTo>
                      <a:cubicBezTo>
                        <a:pt x="61" y="18"/>
                        <a:pt x="61" y="18"/>
                        <a:pt x="61" y="18"/>
                      </a:cubicBezTo>
                      <a:cubicBezTo>
                        <a:pt x="61" y="18"/>
                        <a:pt x="61" y="18"/>
                        <a:pt x="61" y="18"/>
                      </a:cubicBezTo>
                      <a:cubicBezTo>
                        <a:pt x="61" y="17"/>
                        <a:pt x="61" y="17"/>
                        <a:pt x="61" y="17"/>
                      </a:cubicBezTo>
                      <a:cubicBezTo>
                        <a:pt x="61" y="17"/>
                        <a:pt x="61" y="17"/>
                        <a:pt x="61" y="17"/>
                      </a:cubicBezTo>
                      <a:cubicBezTo>
                        <a:pt x="61" y="17"/>
                        <a:pt x="61" y="17"/>
                        <a:pt x="61" y="17"/>
                      </a:cubicBezTo>
                      <a:cubicBezTo>
                        <a:pt x="64" y="18"/>
                        <a:pt x="67" y="20"/>
                        <a:pt x="69" y="21"/>
                      </a:cubicBezTo>
                      <a:cubicBezTo>
                        <a:pt x="70" y="21"/>
                        <a:pt x="70" y="21"/>
                        <a:pt x="70" y="21"/>
                      </a:cubicBezTo>
                      <a:cubicBezTo>
                        <a:pt x="70" y="21"/>
                        <a:pt x="70" y="21"/>
                        <a:pt x="70" y="21"/>
                      </a:cubicBezTo>
                      <a:cubicBezTo>
                        <a:pt x="70" y="20"/>
                        <a:pt x="70" y="19"/>
                        <a:pt x="70" y="17"/>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9" name="Freeform 335">
                  <a:extLst>
                    <a:ext uri="{FF2B5EF4-FFF2-40B4-BE49-F238E27FC236}">
                      <a16:creationId xmlns="" xmlns:a16="http://schemas.microsoft.com/office/drawing/2014/main" id="{6116C34E-7A7C-4D80-AD9A-4E0029759857}"/>
                    </a:ext>
                  </a:extLst>
                </p:cNvPr>
                <p:cNvSpPr>
                  <a:spLocks noEditPoints="1"/>
                </p:cNvSpPr>
                <p:nvPr/>
              </p:nvSpPr>
              <p:spPr bwMode="auto">
                <a:xfrm>
                  <a:off x="6814010" y="4056181"/>
                  <a:ext cx="650072" cy="361734"/>
                </a:xfrm>
                <a:custGeom>
                  <a:avLst/>
                  <a:gdLst>
                    <a:gd name="T0" fmla="*/ 118 w 124"/>
                    <a:gd name="T1" fmla="*/ 37 h 69"/>
                    <a:gd name="T2" fmla="*/ 118 w 124"/>
                    <a:gd name="T3" fmla="*/ 35 h 69"/>
                    <a:gd name="T4" fmla="*/ 120 w 124"/>
                    <a:gd name="T5" fmla="*/ 32 h 69"/>
                    <a:gd name="T6" fmla="*/ 123 w 124"/>
                    <a:gd name="T7" fmla="*/ 21 h 69"/>
                    <a:gd name="T8" fmla="*/ 117 w 124"/>
                    <a:gd name="T9" fmla="*/ 41 h 69"/>
                    <a:gd name="T10" fmla="*/ 113 w 124"/>
                    <a:gd name="T11" fmla="*/ 43 h 69"/>
                    <a:gd name="T12" fmla="*/ 109 w 124"/>
                    <a:gd name="T13" fmla="*/ 42 h 69"/>
                    <a:gd name="T14" fmla="*/ 105 w 124"/>
                    <a:gd name="T15" fmla="*/ 39 h 69"/>
                    <a:gd name="T16" fmla="*/ 98 w 124"/>
                    <a:gd name="T17" fmla="*/ 38 h 69"/>
                    <a:gd name="T18" fmla="*/ 99 w 124"/>
                    <a:gd name="T19" fmla="*/ 37 h 69"/>
                    <a:gd name="T20" fmla="*/ 103 w 124"/>
                    <a:gd name="T21" fmla="*/ 36 h 69"/>
                    <a:gd name="T22" fmla="*/ 106 w 124"/>
                    <a:gd name="T23" fmla="*/ 37 h 69"/>
                    <a:gd name="T24" fmla="*/ 112 w 124"/>
                    <a:gd name="T25" fmla="*/ 41 h 69"/>
                    <a:gd name="T26" fmla="*/ 111 w 124"/>
                    <a:gd name="T27" fmla="*/ 37 h 69"/>
                    <a:gd name="T28" fmla="*/ 103 w 124"/>
                    <a:gd name="T29" fmla="*/ 33 h 69"/>
                    <a:gd name="T30" fmla="*/ 108 w 124"/>
                    <a:gd name="T31" fmla="*/ 36 h 69"/>
                    <a:gd name="T32" fmla="*/ 109 w 124"/>
                    <a:gd name="T33" fmla="*/ 34 h 69"/>
                    <a:gd name="T34" fmla="*/ 112 w 124"/>
                    <a:gd name="T35" fmla="*/ 34 h 69"/>
                    <a:gd name="T36" fmla="*/ 109 w 124"/>
                    <a:gd name="T37" fmla="*/ 31 h 69"/>
                    <a:gd name="T38" fmla="*/ 105 w 124"/>
                    <a:gd name="T39" fmla="*/ 28 h 69"/>
                    <a:gd name="T40" fmla="*/ 102 w 124"/>
                    <a:gd name="T41" fmla="*/ 25 h 69"/>
                    <a:gd name="T42" fmla="*/ 97 w 124"/>
                    <a:gd name="T43" fmla="*/ 22 h 69"/>
                    <a:gd name="T44" fmla="*/ 98 w 124"/>
                    <a:gd name="T45" fmla="*/ 22 h 69"/>
                    <a:gd name="T46" fmla="*/ 104 w 124"/>
                    <a:gd name="T47" fmla="*/ 26 h 69"/>
                    <a:gd name="T48" fmla="*/ 108 w 124"/>
                    <a:gd name="T49" fmla="*/ 28 h 69"/>
                    <a:gd name="T50" fmla="*/ 110 w 124"/>
                    <a:gd name="T51" fmla="*/ 27 h 69"/>
                    <a:gd name="T52" fmla="*/ 110 w 124"/>
                    <a:gd name="T53" fmla="*/ 25 h 69"/>
                    <a:gd name="T54" fmla="*/ 105 w 124"/>
                    <a:gd name="T55" fmla="*/ 22 h 69"/>
                    <a:gd name="T56" fmla="*/ 102 w 124"/>
                    <a:gd name="T57" fmla="*/ 20 h 69"/>
                    <a:gd name="T58" fmla="*/ 97 w 124"/>
                    <a:gd name="T59" fmla="*/ 18 h 69"/>
                    <a:gd name="T60" fmla="*/ 93 w 124"/>
                    <a:gd name="T61" fmla="*/ 18 h 69"/>
                    <a:gd name="T62" fmla="*/ 91 w 124"/>
                    <a:gd name="T63" fmla="*/ 14 h 69"/>
                    <a:gd name="T64" fmla="*/ 93 w 124"/>
                    <a:gd name="T65" fmla="*/ 12 h 69"/>
                    <a:gd name="T66" fmla="*/ 94 w 124"/>
                    <a:gd name="T67" fmla="*/ 9 h 69"/>
                    <a:gd name="T68" fmla="*/ 93 w 124"/>
                    <a:gd name="T69" fmla="*/ 7 h 69"/>
                    <a:gd name="T70" fmla="*/ 86 w 124"/>
                    <a:gd name="T71" fmla="*/ 4 h 69"/>
                    <a:gd name="T72" fmla="*/ 81 w 124"/>
                    <a:gd name="T73" fmla="*/ 0 h 69"/>
                    <a:gd name="T74" fmla="*/ 72 w 124"/>
                    <a:gd name="T75" fmla="*/ 4 h 69"/>
                    <a:gd name="T76" fmla="*/ 71 w 124"/>
                    <a:gd name="T77" fmla="*/ 7 h 69"/>
                    <a:gd name="T78" fmla="*/ 69 w 124"/>
                    <a:gd name="T79" fmla="*/ 11 h 69"/>
                    <a:gd name="T80" fmla="*/ 66 w 124"/>
                    <a:gd name="T81" fmla="*/ 14 h 69"/>
                    <a:gd name="T82" fmla="*/ 63 w 124"/>
                    <a:gd name="T83" fmla="*/ 18 h 69"/>
                    <a:gd name="T84" fmla="*/ 58 w 124"/>
                    <a:gd name="T85" fmla="*/ 22 h 69"/>
                    <a:gd name="T86" fmla="*/ 55 w 124"/>
                    <a:gd name="T87" fmla="*/ 21 h 69"/>
                    <a:gd name="T88" fmla="*/ 54 w 124"/>
                    <a:gd name="T89" fmla="*/ 25 h 69"/>
                    <a:gd name="T90" fmla="*/ 53 w 124"/>
                    <a:gd name="T91" fmla="*/ 29 h 69"/>
                    <a:gd name="T92" fmla="*/ 50 w 124"/>
                    <a:gd name="T93" fmla="*/ 40 h 69"/>
                    <a:gd name="T94" fmla="*/ 49 w 124"/>
                    <a:gd name="T95" fmla="*/ 43 h 69"/>
                    <a:gd name="T96" fmla="*/ 47 w 124"/>
                    <a:gd name="T97" fmla="*/ 44 h 69"/>
                    <a:gd name="T98" fmla="*/ 42 w 124"/>
                    <a:gd name="T99" fmla="*/ 46 h 69"/>
                    <a:gd name="T100" fmla="*/ 41 w 124"/>
                    <a:gd name="T101" fmla="*/ 48 h 69"/>
                    <a:gd name="T102" fmla="*/ 36 w 124"/>
                    <a:gd name="T103" fmla="*/ 51 h 69"/>
                    <a:gd name="T104" fmla="*/ 33 w 124"/>
                    <a:gd name="T105" fmla="*/ 50 h 69"/>
                    <a:gd name="T106" fmla="*/ 28 w 124"/>
                    <a:gd name="T107" fmla="*/ 51 h 69"/>
                    <a:gd name="T108" fmla="*/ 25 w 124"/>
                    <a:gd name="T109" fmla="*/ 50 h 69"/>
                    <a:gd name="T110" fmla="*/ 24 w 124"/>
                    <a:gd name="T111" fmla="*/ 48 h 69"/>
                    <a:gd name="T112" fmla="*/ 14 w 124"/>
                    <a:gd name="T113" fmla="*/ 57 h 69"/>
                    <a:gd name="T114" fmla="*/ 12 w 124"/>
                    <a:gd name="T115" fmla="*/ 61 h 69"/>
                    <a:gd name="T116" fmla="*/ 8 w 124"/>
                    <a:gd name="T117" fmla="*/ 65 h 69"/>
                    <a:gd name="T118" fmla="*/ 31 w 124"/>
                    <a:gd name="T119" fmla="*/ 64 h 69"/>
                    <a:gd name="T120" fmla="*/ 119 w 124"/>
                    <a:gd name="T121" fmla="*/ 45 h 69"/>
                    <a:gd name="T122" fmla="*/ 119 w 124"/>
                    <a:gd name="T123" fmla="*/ 4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 h="69">
                      <a:moveTo>
                        <a:pt x="120" y="29"/>
                      </a:moveTo>
                      <a:cubicBezTo>
                        <a:pt x="120" y="29"/>
                        <a:pt x="120" y="29"/>
                        <a:pt x="120" y="29"/>
                      </a:cubicBezTo>
                      <a:cubicBezTo>
                        <a:pt x="121" y="27"/>
                        <a:pt x="121" y="27"/>
                        <a:pt x="121" y="27"/>
                      </a:cubicBezTo>
                      <a:cubicBezTo>
                        <a:pt x="121" y="27"/>
                        <a:pt x="121" y="27"/>
                        <a:pt x="121" y="27"/>
                      </a:cubicBezTo>
                      <a:cubicBezTo>
                        <a:pt x="121" y="27"/>
                        <a:pt x="121" y="27"/>
                        <a:pt x="121" y="27"/>
                      </a:cubicBezTo>
                      <a:cubicBezTo>
                        <a:pt x="121" y="27"/>
                        <a:pt x="121" y="27"/>
                        <a:pt x="121" y="27"/>
                      </a:cubicBezTo>
                      <a:cubicBezTo>
                        <a:pt x="120" y="28"/>
                        <a:pt x="120" y="28"/>
                        <a:pt x="120" y="28"/>
                      </a:cubicBezTo>
                      <a:cubicBezTo>
                        <a:pt x="120" y="28"/>
                        <a:pt x="120" y="28"/>
                        <a:pt x="120" y="28"/>
                      </a:cubicBezTo>
                      <a:cubicBezTo>
                        <a:pt x="120" y="29"/>
                        <a:pt x="120" y="29"/>
                        <a:pt x="120" y="29"/>
                      </a:cubicBezTo>
                      <a:cubicBezTo>
                        <a:pt x="120" y="29"/>
                        <a:pt x="120" y="29"/>
                        <a:pt x="120" y="29"/>
                      </a:cubicBezTo>
                      <a:cubicBezTo>
                        <a:pt x="120" y="29"/>
                        <a:pt x="120" y="29"/>
                        <a:pt x="120" y="29"/>
                      </a:cubicBezTo>
                      <a:close/>
                      <a:moveTo>
                        <a:pt x="118" y="35"/>
                      </a:moveTo>
                      <a:cubicBezTo>
                        <a:pt x="118" y="36"/>
                        <a:pt x="118" y="36"/>
                        <a:pt x="118" y="36"/>
                      </a:cubicBezTo>
                      <a:cubicBezTo>
                        <a:pt x="118" y="36"/>
                        <a:pt x="118" y="36"/>
                        <a:pt x="118" y="36"/>
                      </a:cubicBezTo>
                      <a:cubicBezTo>
                        <a:pt x="118" y="36"/>
                        <a:pt x="118" y="36"/>
                        <a:pt x="118" y="36"/>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9" y="36"/>
                        <a:pt x="119" y="36"/>
                        <a:pt x="119" y="36"/>
                      </a:cubicBezTo>
                      <a:cubicBezTo>
                        <a:pt x="119" y="36"/>
                        <a:pt x="119" y="36"/>
                        <a:pt x="119" y="36"/>
                      </a:cubicBezTo>
                      <a:cubicBezTo>
                        <a:pt x="119" y="36"/>
                        <a:pt x="119" y="36"/>
                        <a:pt x="119" y="36"/>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8" y="35"/>
                        <a:pt x="118" y="35"/>
                        <a:pt x="118" y="35"/>
                      </a:cubicBezTo>
                      <a:cubicBezTo>
                        <a:pt x="118" y="35"/>
                        <a:pt x="118" y="35"/>
                        <a:pt x="118" y="35"/>
                      </a:cubicBezTo>
                      <a:cubicBezTo>
                        <a:pt x="118" y="35"/>
                        <a:pt x="118" y="35"/>
                        <a:pt x="118" y="35"/>
                      </a:cubicBezTo>
                      <a:cubicBezTo>
                        <a:pt x="118" y="35"/>
                        <a:pt x="118" y="35"/>
                        <a:pt x="118" y="35"/>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5"/>
                        <a:pt x="118" y="35"/>
                        <a:pt x="118" y="35"/>
                      </a:cubicBezTo>
                      <a:close/>
                      <a:moveTo>
                        <a:pt x="120" y="31"/>
                      </a:moveTo>
                      <a:cubicBezTo>
                        <a:pt x="120" y="30"/>
                        <a:pt x="120" y="30"/>
                        <a:pt x="120" y="30"/>
                      </a:cubicBezTo>
                      <a:cubicBezTo>
                        <a:pt x="120" y="30"/>
                        <a:pt x="120" y="30"/>
                        <a:pt x="120" y="30"/>
                      </a:cubicBezTo>
                      <a:cubicBezTo>
                        <a:pt x="120" y="30"/>
                        <a:pt x="120" y="30"/>
                        <a:pt x="120" y="30"/>
                      </a:cubicBezTo>
                      <a:cubicBezTo>
                        <a:pt x="120" y="30"/>
                        <a:pt x="120" y="30"/>
                        <a:pt x="120" y="30"/>
                      </a:cubicBezTo>
                      <a:cubicBezTo>
                        <a:pt x="120" y="30"/>
                        <a:pt x="120" y="30"/>
                        <a:pt x="120" y="30"/>
                      </a:cubicBezTo>
                      <a:cubicBezTo>
                        <a:pt x="120" y="31"/>
                        <a:pt x="120" y="31"/>
                        <a:pt x="120" y="31"/>
                      </a:cubicBezTo>
                      <a:cubicBezTo>
                        <a:pt x="120" y="31"/>
                        <a:pt x="120" y="31"/>
                        <a:pt x="120" y="31"/>
                      </a:cubicBezTo>
                      <a:cubicBezTo>
                        <a:pt x="120" y="32"/>
                        <a:pt x="120" y="32"/>
                        <a:pt x="120" y="32"/>
                      </a:cubicBezTo>
                      <a:lnTo>
                        <a:pt x="120" y="31"/>
                      </a:lnTo>
                      <a:close/>
                      <a:moveTo>
                        <a:pt x="124" y="17"/>
                      </a:moveTo>
                      <a:cubicBezTo>
                        <a:pt x="124" y="18"/>
                        <a:pt x="124" y="18"/>
                        <a:pt x="124" y="18"/>
                      </a:cubicBezTo>
                      <a:cubicBezTo>
                        <a:pt x="124" y="18"/>
                        <a:pt x="124" y="18"/>
                        <a:pt x="124" y="18"/>
                      </a:cubicBezTo>
                      <a:cubicBezTo>
                        <a:pt x="124" y="19"/>
                        <a:pt x="124" y="19"/>
                        <a:pt x="124" y="19"/>
                      </a:cubicBezTo>
                      <a:cubicBezTo>
                        <a:pt x="124" y="19"/>
                        <a:pt x="124" y="19"/>
                        <a:pt x="124" y="19"/>
                      </a:cubicBezTo>
                      <a:cubicBezTo>
                        <a:pt x="123" y="19"/>
                        <a:pt x="123" y="19"/>
                        <a:pt x="123" y="19"/>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4" y="20"/>
                        <a:pt x="124" y="20"/>
                        <a:pt x="124" y="20"/>
                      </a:cubicBezTo>
                      <a:cubicBezTo>
                        <a:pt x="124" y="20"/>
                        <a:pt x="124" y="20"/>
                        <a:pt x="124" y="20"/>
                      </a:cubicBezTo>
                      <a:cubicBezTo>
                        <a:pt x="124" y="17"/>
                        <a:pt x="124" y="17"/>
                        <a:pt x="124" y="17"/>
                      </a:cubicBezTo>
                      <a:close/>
                      <a:moveTo>
                        <a:pt x="120" y="47"/>
                      </a:move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7"/>
                        <a:pt x="120" y="47"/>
                        <a:pt x="120" y="47"/>
                      </a:cubicBezTo>
                      <a:close/>
                      <a:moveTo>
                        <a:pt x="119" y="43"/>
                      </a:moveTo>
                      <a:cubicBezTo>
                        <a:pt x="118" y="41"/>
                        <a:pt x="118" y="41"/>
                        <a:pt x="118" y="41"/>
                      </a:cubicBezTo>
                      <a:cubicBezTo>
                        <a:pt x="117" y="41"/>
                        <a:pt x="117" y="41"/>
                        <a:pt x="117" y="41"/>
                      </a:cubicBezTo>
                      <a:cubicBezTo>
                        <a:pt x="117" y="41"/>
                        <a:pt x="117" y="41"/>
                        <a:pt x="117" y="41"/>
                      </a:cubicBezTo>
                      <a:cubicBezTo>
                        <a:pt x="117" y="41"/>
                        <a:pt x="117" y="41"/>
                        <a:pt x="117" y="41"/>
                      </a:cubicBezTo>
                      <a:cubicBezTo>
                        <a:pt x="116" y="41"/>
                        <a:pt x="116" y="41"/>
                        <a:pt x="116" y="41"/>
                      </a:cubicBezTo>
                      <a:cubicBezTo>
                        <a:pt x="116" y="42"/>
                        <a:pt x="116" y="42"/>
                        <a:pt x="116" y="42"/>
                      </a:cubicBezTo>
                      <a:cubicBezTo>
                        <a:pt x="115" y="41"/>
                        <a:pt x="115" y="41"/>
                        <a:pt x="115" y="41"/>
                      </a:cubicBezTo>
                      <a:cubicBezTo>
                        <a:pt x="113" y="41"/>
                        <a:pt x="113" y="41"/>
                        <a:pt x="113" y="41"/>
                      </a:cubicBezTo>
                      <a:cubicBezTo>
                        <a:pt x="113" y="41"/>
                        <a:pt x="113" y="41"/>
                        <a:pt x="113" y="41"/>
                      </a:cubicBezTo>
                      <a:cubicBezTo>
                        <a:pt x="112" y="42"/>
                        <a:pt x="112" y="42"/>
                        <a:pt x="112" y="42"/>
                      </a:cubicBezTo>
                      <a:cubicBezTo>
                        <a:pt x="112" y="42"/>
                        <a:pt x="112" y="42"/>
                        <a:pt x="112" y="42"/>
                      </a:cubicBezTo>
                      <a:cubicBezTo>
                        <a:pt x="113" y="42"/>
                        <a:pt x="113" y="42"/>
                        <a:pt x="113" y="42"/>
                      </a:cubicBezTo>
                      <a:cubicBezTo>
                        <a:pt x="113" y="42"/>
                        <a:pt x="113" y="42"/>
                        <a:pt x="113" y="42"/>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2" y="43"/>
                        <a:pt x="112" y="43"/>
                        <a:pt x="112" y="43"/>
                      </a:cubicBezTo>
                      <a:cubicBezTo>
                        <a:pt x="112" y="43"/>
                        <a:pt x="112" y="43"/>
                        <a:pt x="112" y="43"/>
                      </a:cubicBezTo>
                      <a:cubicBezTo>
                        <a:pt x="111" y="43"/>
                        <a:pt x="111" y="43"/>
                        <a:pt x="111" y="43"/>
                      </a:cubicBezTo>
                      <a:cubicBezTo>
                        <a:pt x="111" y="43"/>
                        <a:pt x="111" y="43"/>
                        <a:pt x="111" y="43"/>
                      </a:cubicBezTo>
                      <a:cubicBezTo>
                        <a:pt x="111" y="43"/>
                        <a:pt x="111" y="43"/>
                        <a:pt x="111" y="43"/>
                      </a:cubicBezTo>
                      <a:cubicBezTo>
                        <a:pt x="110" y="44"/>
                        <a:pt x="110" y="44"/>
                        <a:pt x="110" y="44"/>
                      </a:cubicBezTo>
                      <a:cubicBezTo>
                        <a:pt x="110" y="44"/>
                        <a:pt x="110" y="44"/>
                        <a:pt x="110" y="44"/>
                      </a:cubicBezTo>
                      <a:cubicBezTo>
                        <a:pt x="110" y="44"/>
                        <a:pt x="110" y="44"/>
                        <a:pt x="110" y="44"/>
                      </a:cubicBezTo>
                      <a:cubicBezTo>
                        <a:pt x="110" y="44"/>
                        <a:pt x="110" y="44"/>
                        <a:pt x="110" y="44"/>
                      </a:cubicBezTo>
                      <a:cubicBezTo>
                        <a:pt x="110" y="43"/>
                        <a:pt x="110" y="43"/>
                        <a:pt x="110" y="43"/>
                      </a:cubicBezTo>
                      <a:cubicBezTo>
                        <a:pt x="110" y="43"/>
                        <a:pt x="110" y="43"/>
                        <a:pt x="110" y="43"/>
                      </a:cubicBezTo>
                      <a:cubicBezTo>
                        <a:pt x="110" y="43"/>
                        <a:pt x="110" y="43"/>
                        <a:pt x="110" y="43"/>
                      </a:cubicBezTo>
                      <a:cubicBezTo>
                        <a:pt x="110" y="43"/>
                        <a:pt x="110" y="43"/>
                        <a:pt x="110" y="43"/>
                      </a:cubicBezTo>
                      <a:cubicBezTo>
                        <a:pt x="110" y="42"/>
                        <a:pt x="110" y="42"/>
                        <a:pt x="110" y="42"/>
                      </a:cubicBezTo>
                      <a:cubicBezTo>
                        <a:pt x="110" y="42"/>
                        <a:pt x="110" y="42"/>
                        <a:pt x="110" y="42"/>
                      </a:cubicBezTo>
                      <a:cubicBezTo>
                        <a:pt x="109" y="42"/>
                        <a:pt x="109" y="42"/>
                        <a:pt x="109" y="42"/>
                      </a:cubicBezTo>
                      <a:cubicBezTo>
                        <a:pt x="109" y="42"/>
                        <a:pt x="109" y="42"/>
                        <a:pt x="109" y="42"/>
                      </a:cubicBezTo>
                      <a:cubicBezTo>
                        <a:pt x="109" y="41"/>
                        <a:pt x="109" y="41"/>
                        <a:pt x="109" y="41"/>
                      </a:cubicBezTo>
                      <a:cubicBezTo>
                        <a:pt x="109" y="41"/>
                        <a:pt x="109" y="41"/>
                        <a:pt x="109" y="41"/>
                      </a:cubicBezTo>
                      <a:cubicBezTo>
                        <a:pt x="109" y="41"/>
                        <a:pt x="109" y="41"/>
                        <a:pt x="109"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7" y="41"/>
                        <a:pt x="107" y="41"/>
                        <a:pt x="107" y="41"/>
                      </a:cubicBezTo>
                      <a:cubicBezTo>
                        <a:pt x="107" y="41"/>
                        <a:pt x="107" y="41"/>
                        <a:pt x="107" y="41"/>
                      </a:cubicBezTo>
                      <a:cubicBezTo>
                        <a:pt x="107" y="40"/>
                        <a:pt x="107" y="40"/>
                        <a:pt x="107" y="40"/>
                      </a:cubicBezTo>
                      <a:cubicBezTo>
                        <a:pt x="107" y="40"/>
                        <a:pt x="107" y="40"/>
                        <a:pt x="107" y="40"/>
                      </a:cubicBezTo>
                      <a:cubicBezTo>
                        <a:pt x="106" y="39"/>
                        <a:pt x="106" y="39"/>
                        <a:pt x="106" y="39"/>
                      </a:cubicBezTo>
                      <a:cubicBezTo>
                        <a:pt x="106" y="38"/>
                        <a:pt x="106" y="38"/>
                        <a:pt x="106" y="38"/>
                      </a:cubicBezTo>
                      <a:cubicBezTo>
                        <a:pt x="106" y="38"/>
                        <a:pt x="106" y="38"/>
                        <a:pt x="106" y="38"/>
                      </a:cubicBezTo>
                      <a:cubicBezTo>
                        <a:pt x="106" y="39"/>
                        <a:pt x="106" y="39"/>
                        <a:pt x="106" y="39"/>
                      </a:cubicBezTo>
                      <a:cubicBezTo>
                        <a:pt x="105" y="39"/>
                        <a:pt x="105" y="39"/>
                        <a:pt x="105" y="39"/>
                      </a:cubicBezTo>
                      <a:cubicBezTo>
                        <a:pt x="105" y="39"/>
                        <a:pt x="105" y="39"/>
                        <a:pt x="105" y="39"/>
                      </a:cubicBezTo>
                      <a:cubicBezTo>
                        <a:pt x="104" y="38"/>
                        <a:pt x="104" y="38"/>
                        <a:pt x="104" y="38"/>
                      </a:cubicBezTo>
                      <a:cubicBezTo>
                        <a:pt x="104" y="38"/>
                        <a:pt x="104" y="38"/>
                        <a:pt x="104" y="38"/>
                      </a:cubicBezTo>
                      <a:cubicBezTo>
                        <a:pt x="103" y="39"/>
                        <a:pt x="103" y="39"/>
                        <a:pt x="103" y="39"/>
                      </a:cubicBezTo>
                      <a:cubicBezTo>
                        <a:pt x="102" y="38"/>
                        <a:pt x="102" y="38"/>
                        <a:pt x="102" y="38"/>
                      </a:cubicBezTo>
                      <a:cubicBezTo>
                        <a:pt x="102" y="38"/>
                        <a:pt x="102" y="38"/>
                        <a:pt x="102" y="38"/>
                      </a:cubicBezTo>
                      <a:cubicBezTo>
                        <a:pt x="101" y="38"/>
                        <a:pt x="101" y="38"/>
                        <a:pt x="101" y="38"/>
                      </a:cubicBezTo>
                      <a:cubicBezTo>
                        <a:pt x="101" y="38"/>
                        <a:pt x="101" y="38"/>
                        <a:pt x="101" y="38"/>
                      </a:cubicBezTo>
                      <a:cubicBezTo>
                        <a:pt x="101" y="38"/>
                        <a:pt x="101" y="38"/>
                        <a:pt x="101" y="38"/>
                      </a:cubicBezTo>
                      <a:cubicBezTo>
                        <a:pt x="101" y="37"/>
                        <a:pt x="101" y="37"/>
                        <a:pt x="101" y="37"/>
                      </a:cubicBezTo>
                      <a:cubicBezTo>
                        <a:pt x="100" y="37"/>
                        <a:pt x="100" y="37"/>
                        <a:pt x="100" y="37"/>
                      </a:cubicBezTo>
                      <a:cubicBezTo>
                        <a:pt x="100" y="37"/>
                        <a:pt x="100" y="37"/>
                        <a:pt x="100" y="37"/>
                      </a:cubicBezTo>
                      <a:cubicBezTo>
                        <a:pt x="100" y="38"/>
                        <a:pt x="100" y="38"/>
                        <a:pt x="100" y="38"/>
                      </a:cubicBezTo>
                      <a:cubicBezTo>
                        <a:pt x="100" y="38"/>
                        <a:pt x="100" y="38"/>
                        <a:pt x="100" y="38"/>
                      </a:cubicBezTo>
                      <a:cubicBezTo>
                        <a:pt x="100" y="38"/>
                        <a:pt x="100" y="38"/>
                        <a:pt x="100" y="38"/>
                      </a:cubicBezTo>
                      <a:cubicBezTo>
                        <a:pt x="99" y="38"/>
                        <a:pt x="99" y="38"/>
                        <a:pt x="99" y="38"/>
                      </a:cubicBezTo>
                      <a:cubicBezTo>
                        <a:pt x="99" y="38"/>
                        <a:pt x="99" y="38"/>
                        <a:pt x="99" y="38"/>
                      </a:cubicBezTo>
                      <a:cubicBezTo>
                        <a:pt x="98" y="38"/>
                        <a:pt x="98" y="38"/>
                        <a:pt x="98" y="38"/>
                      </a:cubicBezTo>
                      <a:cubicBezTo>
                        <a:pt x="97" y="38"/>
                        <a:pt x="97" y="38"/>
                        <a:pt x="97" y="38"/>
                      </a:cubicBezTo>
                      <a:cubicBezTo>
                        <a:pt x="97" y="38"/>
                        <a:pt x="97" y="38"/>
                        <a:pt x="97" y="38"/>
                      </a:cubicBezTo>
                      <a:cubicBezTo>
                        <a:pt x="97" y="38"/>
                        <a:pt x="97" y="38"/>
                        <a:pt x="97" y="38"/>
                      </a:cubicBezTo>
                      <a:cubicBezTo>
                        <a:pt x="97" y="38"/>
                        <a:pt x="97" y="38"/>
                        <a:pt x="97" y="38"/>
                      </a:cubicBezTo>
                      <a:cubicBezTo>
                        <a:pt x="96" y="38"/>
                        <a:pt x="96" y="38"/>
                        <a:pt x="96" y="38"/>
                      </a:cubicBezTo>
                      <a:cubicBezTo>
                        <a:pt x="96" y="37"/>
                        <a:pt x="96" y="37"/>
                        <a:pt x="96" y="37"/>
                      </a:cubicBezTo>
                      <a:cubicBezTo>
                        <a:pt x="97" y="37"/>
                        <a:pt x="97" y="37"/>
                        <a:pt x="97" y="37"/>
                      </a:cubicBezTo>
                      <a:cubicBezTo>
                        <a:pt x="97" y="37"/>
                        <a:pt x="97" y="37"/>
                        <a:pt x="97" y="37"/>
                      </a:cubicBezTo>
                      <a:cubicBezTo>
                        <a:pt x="97" y="37"/>
                        <a:pt x="97" y="37"/>
                        <a:pt x="97" y="37"/>
                      </a:cubicBezTo>
                      <a:cubicBezTo>
                        <a:pt x="98" y="37"/>
                        <a:pt x="98" y="37"/>
                        <a:pt x="98" y="37"/>
                      </a:cubicBezTo>
                      <a:cubicBezTo>
                        <a:pt x="98" y="37"/>
                        <a:pt x="98" y="37"/>
                        <a:pt x="98" y="37"/>
                      </a:cubicBezTo>
                      <a:cubicBezTo>
                        <a:pt x="98" y="37"/>
                        <a:pt x="98" y="37"/>
                        <a:pt x="98" y="37"/>
                      </a:cubicBezTo>
                      <a:cubicBezTo>
                        <a:pt x="98" y="37"/>
                        <a:pt x="98" y="37"/>
                        <a:pt x="98" y="37"/>
                      </a:cubicBezTo>
                      <a:cubicBezTo>
                        <a:pt x="99" y="37"/>
                        <a:pt x="99" y="37"/>
                        <a:pt x="99" y="37"/>
                      </a:cubicBezTo>
                      <a:cubicBezTo>
                        <a:pt x="99" y="37"/>
                        <a:pt x="99" y="37"/>
                        <a:pt x="99" y="37"/>
                      </a:cubicBezTo>
                      <a:cubicBezTo>
                        <a:pt x="99" y="37"/>
                        <a:pt x="99" y="37"/>
                        <a:pt x="99" y="37"/>
                      </a:cubicBezTo>
                      <a:cubicBezTo>
                        <a:pt x="99" y="37"/>
                        <a:pt x="99" y="37"/>
                        <a:pt x="99" y="37"/>
                      </a:cubicBezTo>
                      <a:cubicBezTo>
                        <a:pt x="99" y="37"/>
                        <a:pt x="99" y="37"/>
                        <a:pt x="99" y="37"/>
                      </a:cubicBezTo>
                      <a:cubicBezTo>
                        <a:pt x="100" y="37"/>
                        <a:pt x="100" y="37"/>
                        <a:pt x="100" y="37"/>
                      </a:cubicBezTo>
                      <a:cubicBezTo>
                        <a:pt x="100" y="37"/>
                        <a:pt x="100" y="37"/>
                        <a:pt x="100" y="37"/>
                      </a:cubicBezTo>
                      <a:cubicBezTo>
                        <a:pt x="100" y="38"/>
                        <a:pt x="100" y="38"/>
                        <a:pt x="100" y="38"/>
                      </a:cubicBezTo>
                      <a:cubicBezTo>
                        <a:pt x="100" y="37"/>
                        <a:pt x="100" y="37"/>
                        <a:pt x="100" y="37"/>
                      </a:cubicBezTo>
                      <a:cubicBezTo>
                        <a:pt x="100" y="37"/>
                        <a:pt x="100" y="37"/>
                        <a:pt x="100" y="37"/>
                      </a:cubicBezTo>
                      <a:cubicBezTo>
                        <a:pt x="100" y="37"/>
                        <a:pt x="100" y="37"/>
                        <a:pt x="100" y="37"/>
                      </a:cubicBezTo>
                      <a:cubicBezTo>
                        <a:pt x="101" y="37"/>
                        <a:pt x="101" y="37"/>
                        <a:pt x="101" y="37"/>
                      </a:cubicBezTo>
                      <a:cubicBezTo>
                        <a:pt x="101" y="37"/>
                        <a:pt x="101" y="37"/>
                        <a:pt x="101" y="37"/>
                      </a:cubicBezTo>
                      <a:cubicBezTo>
                        <a:pt x="101" y="37"/>
                        <a:pt x="101" y="37"/>
                        <a:pt x="101" y="37"/>
                      </a:cubicBezTo>
                      <a:cubicBezTo>
                        <a:pt x="101" y="37"/>
                        <a:pt x="101" y="37"/>
                        <a:pt x="101" y="37"/>
                      </a:cubicBezTo>
                      <a:cubicBezTo>
                        <a:pt x="102" y="38"/>
                        <a:pt x="102" y="38"/>
                        <a:pt x="102" y="38"/>
                      </a:cubicBezTo>
                      <a:cubicBezTo>
                        <a:pt x="102" y="38"/>
                        <a:pt x="102" y="38"/>
                        <a:pt x="102" y="38"/>
                      </a:cubicBezTo>
                      <a:cubicBezTo>
                        <a:pt x="102" y="38"/>
                        <a:pt x="102" y="38"/>
                        <a:pt x="102" y="38"/>
                      </a:cubicBezTo>
                      <a:cubicBezTo>
                        <a:pt x="103" y="38"/>
                        <a:pt x="103" y="38"/>
                        <a:pt x="103" y="38"/>
                      </a:cubicBezTo>
                      <a:cubicBezTo>
                        <a:pt x="103" y="37"/>
                        <a:pt x="103" y="37"/>
                        <a:pt x="103" y="37"/>
                      </a:cubicBezTo>
                      <a:cubicBezTo>
                        <a:pt x="103" y="37"/>
                        <a:pt x="103" y="37"/>
                        <a:pt x="103" y="37"/>
                      </a:cubicBezTo>
                      <a:cubicBezTo>
                        <a:pt x="103" y="37"/>
                        <a:pt x="103" y="37"/>
                        <a:pt x="103" y="37"/>
                      </a:cubicBezTo>
                      <a:cubicBezTo>
                        <a:pt x="103" y="36"/>
                        <a:pt x="103" y="36"/>
                        <a:pt x="103" y="36"/>
                      </a:cubicBezTo>
                      <a:cubicBezTo>
                        <a:pt x="103" y="36"/>
                        <a:pt x="103" y="36"/>
                        <a:pt x="103" y="36"/>
                      </a:cubicBezTo>
                      <a:cubicBezTo>
                        <a:pt x="103" y="37"/>
                        <a:pt x="103" y="37"/>
                        <a:pt x="103" y="37"/>
                      </a:cubicBezTo>
                      <a:cubicBezTo>
                        <a:pt x="103" y="37"/>
                        <a:pt x="103" y="37"/>
                        <a:pt x="103" y="37"/>
                      </a:cubicBezTo>
                      <a:cubicBezTo>
                        <a:pt x="103" y="37"/>
                        <a:pt x="103" y="37"/>
                        <a:pt x="103" y="37"/>
                      </a:cubicBezTo>
                      <a:cubicBezTo>
                        <a:pt x="103" y="37"/>
                        <a:pt x="103" y="37"/>
                        <a:pt x="103" y="37"/>
                      </a:cubicBezTo>
                      <a:cubicBezTo>
                        <a:pt x="103" y="37"/>
                        <a:pt x="103" y="37"/>
                        <a:pt x="103" y="37"/>
                      </a:cubicBezTo>
                      <a:cubicBezTo>
                        <a:pt x="104" y="38"/>
                        <a:pt x="104" y="38"/>
                        <a:pt x="104" y="38"/>
                      </a:cubicBezTo>
                      <a:cubicBezTo>
                        <a:pt x="104" y="38"/>
                        <a:pt x="104" y="38"/>
                        <a:pt x="104"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6" y="37"/>
                        <a:pt x="106" y="37"/>
                        <a:pt x="106" y="37"/>
                      </a:cubicBezTo>
                      <a:cubicBezTo>
                        <a:pt x="106" y="37"/>
                        <a:pt x="106" y="37"/>
                        <a:pt x="106" y="37"/>
                      </a:cubicBezTo>
                      <a:cubicBezTo>
                        <a:pt x="107" y="37"/>
                        <a:pt x="107" y="37"/>
                        <a:pt x="107" y="37"/>
                      </a:cubicBezTo>
                      <a:cubicBezTo>
                        <a:pt x="107" y="38"/>
                        <a:pt x="107" y="38"/>
                        <a:pt x="107" y="38"/>
                      </a:cubicBezTo>
                      <a:cubicBezTo>
                        <a:pt x="107" y="38"/>
                        <a:pt x="107" y="38"/>
                        <a:pt x="107" y="38"/>
                      </a:cubicBezTo>
                      <a:cubicBezTo>
                        <a:pt x="107" y="39"/>
                        <a:pt x="107" y="39"/>
                        <a:pt x="107" y="39"/>
                      </a:cubicBezTo>
                      <a:cubicBezTo>
                        <a:pt x="107" y="39"/>
                        <a:pt x="107" y="39"/>
                        <a:pt x="107" y="39"/>
                      </a:cubicBezTo>
                      <a:cubicBezTo>
                        <a:pt x="107" y="39"/>
                        <a:pt x="107" y="39"/>
                        <a:pt x="107" y="39"/>
                      </a:cubicBezTo>
                      <a:cubicBezTo>
                        <a:pt x="108" y="40"/>
                        <a:pt x="108" y="40"/>
                        <a:pt x="108" y="40"/>
                      </a:cubicBezTo>
                      <a:cubicBezTo>
                        <a:pt x="108" y="40"/>
                        <a:pt x="108" y="40"/>
                        <a:pt x="108" y="40"/>
                      </a:cubicBezTo>
                      <a:cubicBezTo>
                        <a:pt x="109" y="40"/>
                        <a:pt x="109" y="40"/>
                        <a:pt x="109" y="40"/>
                      </a:cubicBezTo>
                      <a:cubicBezTo>
                        <a:pt x="110" y="40"/>
                        <a:pt x="110" y="40"/>
                        <a:pt x="110" y="40"/>
                      </a:cubicBezTo>
                      <a:cubicBezTo>
                        <a:pt x="110" y="41"/>
                        <a:pt x="110" y="41"/>
                        <a:pt x="110" y="41"/>
                      </a:cubicBezTo>
                      <a:cubicBezTo>
                        <a:pt x="111" y="41"/>
                        <a:pt x="111" y="41"/>
                        <a:pt x="111" y="41"/>
                      </a:cubicBezTo>
                      <a:cubicBezTo>
                        <a:pt x="111" y="41"/>
                        <a:pt x="111" y="41"/>
                        <a:pt x="111" y="41"/>
                      </a:cubicBezTo>
                      <a:cubicBezTo>
                        <a:pt x="111" y="41"/>
                        <a:pt x="111" y="41"/>
                        <a:pt x="111" y="41"/>
                      </a:cubicBezTo>
                      <a:cubicBezTo>
                        <a:pt x="112" y="41"/>
                        <a:pt x="112" y="41"/>
                        <a:pt x="112" y="41"/>
                      </a:cubicBezTo>
                      <a:cubicBezTo>
                        <a:pt x="112" y="41"/>
                        <a:pt x="112" y="41"/>
                        <a:pt x="112" y="41"/>
                      </a:cubicBezTo>
                      <a:cubicBezTo>
                        <a:pt x="112" y="41"/>
                        <a:pt x="112" y="41"/>
                        <a:pt x="112" y="41"/>
                      </a:cubicBezTo>
                      <a:cubicBezTo>
                        <a:pt x="112" y="40"/>
                        <a:pt x="112" y="40"/>
                        <a:pt x="112" y="40"/>
                      </a:cubicBezTo>
                      <a:cubicBezTo>
                        <a:pt x="113" y="40"/>
                        <a:pt x="113" y="40"/>
                        <a:pt x="113" y="40"/>
                      </a:cubicBezTo>
                      <a:cubicBezTo>
                        <a:pt x="113" y="40"/>
                        <a:pt x="113" y="40"/>
                        <a:pt x="113" y="40"/>
                      </a:cubicBezTo>
                      <a:cubicBezTo>
                        <a:pt x="113" y="40"/>
                        <a:pt x="113" y="40"/>
                        <a:pt x="113" y="40"/>
                      </a:cubicBezTo>
                      <a:cubicBezTo>
                        <a:pt x="113" y="39"/>
                        <a:pt x="113" y="39"/>
                        <a:pt x="113" y="39"/>
                      </a:cubicBezTo>
                      <a:cubicBezTo>
                        <a:pt x="113" y="39"/>
                        <a:pt x="113" y="39"/>
                        <a:pt x="113" y="39"/>
                      </a:cubicBezTo>
                      <a:cubicBezTo>
                        <a:pt x="112" y="38"/>
                        <a:pt x="112" y="38"/>
                        <a:pt x="112" y="38"/>
                      </a:cubicBezTo>
                      <a:cubicBezTo>
                        <a:pt x="112" y="39"/>
                        <a:pt x="112" y="39"/>
                        <a:pt x="112" y="39"/>
                      </a:cubicBezTo>
                      <a:cubicBezTo>
                        <a:pt x="112" y="39"/>
                        <a:pt x="112" y="39"/>
                        <a:pt x="112" y="39"/>
                      </a:cubicBezTo>
                      <a:cubicBezTo>
                        <a:pt x="112" y="38"/>
                        <a:pt x="112" y="38"/>
                        <a:pt x="112" y="38"/>
                      </a:cubicBezTo>
                      <a:cubicBezTo>
                        <a:pt x="112" y="38"/>
                        <a:pt x="112" y="38"/>
                        <a:pt x="112" y="38"/>
                      </a:cubicBezTo>
                      <a:cubicBezTo>
                        <a:pt x="112" y="38"/>
                        <a:pt x="112" y="38"/>
                        <a:pt x="112" y="38"/>
                      </a:cubicBezTo>
                      <a:cubicBezTo>
                        <a:pt x="112" y="38"/>
                        <a:pt x="112" y="38"/>
                        <a:pt x="112" y="38"/>
                      </a:cubicBezTo>
                      <a:cubicBezTo>
                        <a:pt x="112" y="38"/>
                        <a:pt x="112" y="38"/>
                        <a:pt x="112" y="38"/>
                      </a:cubicBezTo>
                      <a:cubicBezTo>
                        <a:pt x="111" y="37"/>
                        <a:pt x="111" y="37"/>
                        <a:pt x="111" y="37"/>
                      </a:cubicBezTo>
                      <a:cubicBezTo>
                        <a:pt x="111" y="38"/>
                        <a:pt x="111" y="38"/>
                        <a:pt x="111" y="38"/>
                      </a:cubicBezTo>
                      <a:cubicBezTo>
                        <a:pt x="111" y="38"/>
                        <a:pt x="111" y="38"/>
                        <a:pt x="111" y="38"/>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0" y="36"/>
                        <a:pt x="110" y="36"/>
                        <a:pt x="110" y="36"/>
                      </a:cubicBezTo>
                      <a:cubicBezTo>
                        <a:pt x="110" y="36"/>
                        <a:pt x="110" y="36"/>
                        <a:pt x="110" y="36"/>
                      </a:cubicBezTo>
                      <a:cubicBezTo>
                        <a:pt x="110" y="37"/>
                        <a:pt x="110" y="37"/>
                        <a:pt x="110" y="37"/>
                      </a:cubicBezTo>
                      <a:cubicBezTo>
                        <a:pt x="109" y="37"/>
                        <a:pt x="109" y="37"/>
                        <a:pt x="109" y="37"/>
                      </a:cubicBezTo>
                      <a:cubicBezTo>
                        <a:pt x="109" y="37"/>
                        <a:pt x="109" y="37"/>
                        <a:pt x="109" y="37"/>
                      </a:cubicBezTo>
                      <a:cubicBezTo>
                        <a:pt x="108" y="36"/>
                        <a:pt x="108" y="36"/>
                        <a:pt x="108" y="36"/>
                      </a:cubicBezTo>
                      <a:cubicBezTo>
                        <a:pt x="107" y="36"/>
                        <a:pt x="107" y="36"/>
                        <a:pt x="107" y="36"/>
                      </a:cubicBezTo>
                      <a:cubicBezTo>
                        <a:pt x="106" y="35"/>
                        <a:pt x="106" y="35"/>
                        <a:pt x="106" y="35"/>
                      </a:cubicBezTo>
                      <a:cubicBezTo>
                        <a:pt x="105" y="34"/>
                        <a:pt x="105" y="34"/>
                        <a:pt x="105" y="34"/>
                      </a:cubicBezTo>
                      <a:cubicBezTo>
                        <a:pt x="105" y="34"/>
                        <a:pt x="105" y="34"/>
                        <a:pt x="105" y="34"/>
                      </a:cubicBezTo>
                      <a:cubicBezTo>
                        <a:pt x="104" y="34"/>
                        <a:pt x="104" y="34"/>
                        <a:pt x="104" y="34"/>
                      </a:cubicBezTo>
                      <a:cubicBezTo>
                        <a:pt x="103" y="33"/>
                        <a:pt x="103" y="33"/>
                        <a:pt x="103" y="33"/>
                      </a:cubicBezTo>
                      <a:cubicBezTo>
                        <a:pt x="103" y="33"/>
                        <a:pt x="103" y="33"/>
                        <a:pt x="103" y="33"/>
                      </a:cubicBezTo>
                      <a:cubicBezTo>
                        <a:pt x="103" y="33"/>
                        <a:pt x="103" y="33"/>
                        <a:pt x="103" y="33"/>
                      </a:cubicBezTo>
                      <a:cubicBezTo>
                        <a:pt x="103" y="33"/>
                        <a:pt x="103" y="33"/>
                        <a:pt x="103" y="33"/>
                      </a:cubicBezTo>
                      <a:cubicBezTo>
                        <a:pt x="103" y="33"/>
                        <a:pt x="103" y="33"/>
                        <a:pt x="103" y="33"/>
                      </a:cubicBezTo>
                      <a:cubicBezTo>
                        <a:pt x="103" y="32"/>
                        <a:pt x="103" y="32"/>
                        <a:pt x="103" y="32"/>
                      </a:cubicBezTo>
                      <a:cubicBezTo>
                        <a:pt x="103" y="32"/>
                        <a:pt x="103" y="32"/>
                        <a:pt x="103" y="32"/>
                      </a:cubicBezTo>
                      <a:cubicBezTo>
                        <a:pt x="103" y="32"/>
                        <a:pt x="103" y="32"/>
                        <a:pt x="103" y="32"/>
                      </a:cubicBezTo>
                      <a:cubicBezTo>
                        <a:pt x="103" y="32"/>
                        <a:pt x="103" y="32"/>
                        <a:pt x="103" y="32"/>
                      </a:cubicBezTo>
                      <a:cubicBezTo>
                        <a:pt x="104" y="33"/>
                        <a:pt x="104" y="33"/>
                        <a:pt x="104" y="33"/>
                      </a:cubicBezTo>
                      <a:cubicBezTo>
                        <a:pt x="105" y="33"/>
                        <a:pt x="105" y="33"/>
                        <a:pt x="105" y="33"/>
                      </a:cubicBezTo>
                      <a:cubicBezTo>
                        <a:pt x="105" y="34"/>
                        <a:pt x="105" y="34"/>
                        <a:pt x="105" y="34"/>
                      </a:cubicBezTo>
                      <a:cubicBezTo>
                        <a:pt x="105" y="34"/>
                        <a:pt x="105" y="34"/>
                        <a:pt x="105" y="34"/>
                      </a:cubicBezTo>
                      <a:cubicBezTo>
                        <a:pt x="106" y="34"/>
                        <a:pt x="106" y="34"/>
                        <a:pt x="106" y="34"/>
                      </a:cubicBezTo>
                      <a:cubicBezTo>
                        <a:pt x="107" y="35"/>
                        <a:pt x="107" y="35"/>
                        <a:pt x="107" y="35"/>
                      </a:cubicBezTo>
                      <a:cubicBezTo>
                        <a:pt x="107" y="35"/>
                        <a:pt x="107" y="35"/>
                        <a:pt x="107" y="35"/>
                      </a:cubicBezTo>
                      <a:cubicBezTo>
                        <a:pt x="107" y="35"/>
                        <a:pt x="107" y="35"/>
                        <a:pt x="107" y="35"/>
                      </a:cubicBezTo>
                      <a:cubicBezTo>
                        <a:pt x="107" y="35"/>
                        <a:pt x="107" y="35"/>
                        <a:pt x="107" y="35"/>
                      </a:cubicBezTo>
                      <a:cubicBezTo>
                        <a:pt x="108" y="36"/>
                        <a:pt x="108" y="36"/>
                        <a:pt x="108" y="36"/>
                      </a:cubicBezTo>
                      <a:cubicBezTo>
                        <a:pt x="108" y="36"/>
                        <a:pt x="108" y="36"/>
                        <a:pt x="108" y="36"/>
                      </a:cubicBezTo>
                      <a:cubicBezTo>
                        <a:pt x="109" y="36"/>
                        <a:pt x="109" y="36"/>
                        <a:pt x="109" y="36"/>
                      </a:cubicBezTo>
                      <a:cubicBezTo>
                        <a:pt x="109" y="36"/>
                        <a:pt x="109" y="36"/>
                        <a:pt x="109" y="36"/>
                      </a:cubicBezTo>
                      <a:cubicBezTo>
                        <a:pt x="110" y="36"/>
                        <a:pt x="110" y="36"/>
                        <a:pt x="110" y="36"/>
                      </a:cubicBezTo>
                      <a:cubicBezTo>
                        <a:pt x="110" y="35"/>
                        <a:pt x="110" y="35"/>
                        <a:pt x="110" y="35"/>
                      </a:cubicBezTo>
                      <a:cubicBezTo>
                        <a:pt x="110" y="35"/>
                        <a:pt x="110" y="35"/>
                        <a:pt x="110" y="35"/>
                      </a:cubicBezTo>
                      <a:cubicBezTo>
                        <a:pt x="110" y="35"/>
                        <a:pt x="110" y="35"/>
                        <a:pt x="110" y="35"/>
                      </a:cubicBezTo>
                      <a:cubicBezTo>
                        <a:pt x="110" y="35"/>
                        <a:pt x="110" y="35"/>
                        <a:pt x="110" y="35"/>
                      </a:cubicBezTo>
                      <a:cubicBezTo>
                        <a:pt x="110" y="35"/>
                        <a:pt x="110" y="35"/>
                        <a:pt x="110" y="35"/>
                      </a:cubicBezTo>
                      <a:cubicBezTo>
                        <a:pt x="109" y="35"/>
                        <a:pt x="109" y="35"/>
                        <a:pt x="109" y="35"/>
                      </a:cubicBezTo>
                      <a:cubicBezTo>
                        <a:pt x="109" y="35"/>
                        <a:pt x="109" y="35"/>
                        <a:pt x="109" y="35"/>
                      </a:cubicBezTo>
                      <a:cubicBezTo>
                        <a:pt x="110" y="34"/>
                        <a:pt x="110" y="34"/>
                        <a:pt x="110" y="34"/>
                      </a:cubicBezTo>
                      <a:cubicBezTo>
                        <a:pt x="110" y="34"/>
                        <a:pt x="110" y="34"/>
                        <a:pt x="110" y="34"/>
                      </a:cubicBezTo>
                      <a:cubicBezTo>
                        <a:pt x="110" y="34"/>
                        <a:pt x="110" y="34"/>
                        <a:pt x="110" y="34"/>
                      </a:cubicBezTo>
                      <a:cubicBezTo>
                        <a:pt x="109" y="34"/>
                        <a:pt x="109" y="34"/>
                        <a:pt x="109" y="34"/>
                      </a:cubicBezTo>
                      <a:cubicBezTo>
                        <a:pt x="109" y="34"/>
                        <a:pt x="109" y="34"/>
                        <a:pt x="109" y="34"/>
                      </a:cubicBezTo>
                      <a:cubicBezTo>
                        <a:pt x="109" y="34"/>
                        <a:pt x="109" y="34"/>
                        <a:pt x="109" y="34"/>
                      </a:cubicBezTo>
                      <a:cubicBezTo>
                        <a:pt x="109" y="34"/>
                        <a:pt x="109" y="34"/>
                        <a:pt x="109" y="34"/>
                      </a:cubicBezTo>
                      <a:cubicBezTo>
                        <a:pt x="109" y="34"/>
                        <a:pt x="109" y="34"/>
                        <a:pt x="109" y="34"/>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2"/>
                        <a:pt x="109" y="32"/>
                        <a:pt x="109" y="32"/>
                      </a:cubicBezTo>
                      <a:cubicBezTo>
                        <a:pt x="109" y="33"/>
                        <a:pt x="109" y="33"/>
                        <a:pt x="109" y="33"/>
                      </a:cubicBezTo>
                      <a:cubicBezTo>
                        <a:pt x="110" y="33"/>
                        <a:pt x="110" y="33"/>
                        <a:pt x="110" y="33"/>
                      </a:cubicBezTo>
                      <a:cubicBezTo>
                        <a:pt x="110" y="33"/>
                        <a:pt x="110" y="33"/>
                        <a:pt x="110" y="33"/>
                      </a:cubicBezTo>
                      <a:cubicBezTo>
                        <a:pt x="110" y="33"/>
                        <a:pt x="110" y="33"/>
                        <a:pt x="110" y="33"/>
                      </a:cubicBezTo>
                      <a:cubicBezTo>
                        <a:pt x="111" y="33"/>
                        <a:pt x="111" y="33"/>
                        <a:pt x="111" y="33"/>
                      </a:cubicBezTo>
                      <a:cubicBezTo>
                        <a:pt x="111" y="34"/>
                        <a:pt x="111" y="34"/>
                        <a:pt x="111" y="34"/>
                      </a:cubicBezTo>
                      <a:cubicBezTo>
                        <a:pt x="111" y="34"/>
                        <a:pt x="111" y="34"/>
                        <a:pt x="111" y="34"/>
                      </a:cubicBezTo>
                      <a:cubicBezTo>
                        <a:pt x="112" y="34"/>
                        <a:pt x="112" y="34"/>
                        <a:pt x="112" y="34"/>
                      </a:cubicBezTo>
                      <a:cubicBezTo>
                        <a:pt x="112" y="34"/>
                        <a:pt x="112" y="34"/>
                        <a:pt x="112" y="34"/>
                      </a:cubicBezTo>
                      <a:cubicBezTo>
                        <a:pt x="112" y="33"/>
                        <a:pt x="112" y="33"/>
                        <a:pt x="112" y="33"/>
                      </a:cubicBezTo>
                      <a:cubicBezTo>
                        <a:pt x="112" y="33"/>
                        <a:pt x="112" y="33"/>
                        <a:pt x="112" y="33"/>
                      </a:cubicBezTo>
                      <a:cubicBezTo>
                        <a:pt x="112" y="32"/>
                        <a:pt x="112" y="32"/>
                        <a:pt x="112" y="32"/>
                      </a:cubicBezTo>
                      <a:cubicBezTo>
                        <a:pt x="111" y="32"/>
                        <a:pt x="111" y="32"/>
                        <a:pt x="111" y="32"/>
                      </a:cubicBezTo>
                      <a:cubicBezTo>
                        <a:pt x="111" y="32"/>
                        <a:pt x="111" y="32"/>
                        <a:pt x="111" y="32"/>
                      </a:cubicBezTo>
                      <a:cubicBezTo>
                        <a:pt x="111" y="32"/>
                        <a:pt x="111" y="32"/>
                        <a:pt x="111" y="32"/>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0" y="31"/>
                        <a:pt x="110" y="31"/>
                        <a:pt x="110" y="31"/>
                      </a:cubicBezTo>
                      <a:cubicBezTo>
                        <a:pt x="110" y="31"/>
                        <a:pt x="110" y="31"/>
                        <a:pt x="110" y="31"/>
                      </a:cubicBezTo>
                      <a:cubicBezTo>
                        <a:pt x="109" y="31"/>
                        <a:pt x="109" y="31"/>
                        <a:pt x="109" y="31"/>
                      </a:cubicBezTo>
                      <a:cubicBezTo>
                        <a:pt x="109" y="31"/>
                        <a:pt x="109" y="31"/>
                        <a:pt x="109" y="31"/>
                      </a:cubicBezTo>
                      <a:cubicBezTo>
                        <a:pt x="109" y="30"/>
                        <a:pt x="109" y="30"/>
                        <a:pt x="109" y="30"/>
                      </a:cubicBezTo>
                      <a:cubicBezTo>
                        <a:pt x="109" y="30"/>
                        <a:pt x="109" y="30"/>
                        <a:pt x="109" y="30"/>
                      </a:cubicBezTo>
                      <a:cubicBezTo>
                        <a:pt x="110" y="30"/>
                        <a:pt x="110" y="30"/>
                        <a:pt x="110" y="30"/>
                      </a:cubicBezTo>
                      <a:cubicBezTo>
                        <a:pt x="110" y="30"/>
                        <a:pt x="110" y="30"/>
                        <a:pt x="110" y="30"/>
                      </a:cubicBezTo>
                      <a:cubicBezTo>
                        <a:pt x="110" y="30"/>
                        <a:pt x="110" y="30"/>
                        <a:pt x="110" y="30"/>
                      </a:cubicBezTo>
                      <a:cubicBezTo>
                        <a:pt x="110" y="30"/>
                        <a:pt x="110" y="30"/>
                        <a:pt x="110" y="30"/>
                      </a:cubicBezTo>
                      <a:cubicBezTo>
                        <a:pt x="109" y="30"/>
                        <a:pt x="109" y="30"/>
                        <a:pt x="109" y="30"/>
                      </a:cubicBezTo>
                      <a:cubicBezTo>
                        <a:pt x="109" y="30"/>
                        <a:pt x="109" y="30"/>
                        <a:pt x="109" y="30"/>
                      </a:cubicBezTo>
                      <a:cubicBezTo>
                        <a:pt x="108" y="29"/>
                        <a:pt x="108" y="29"/>
                        <a:pt x="108" y="29"/>
                      </a:cubicBezTo>
                      <a:cubicBezTo>
                        <a:pt x="108" y="29"/>
                        <a:pt x="108" y="29"/>
                        <a:pt x="108" y="29"/>
                      </a:cubicBezTo>
                      <a:cubicBezTo>
                        <a:pt x="108" y="29"/>
                        <a:pt x="108" y="29"/>
                        <a:pt x="108" y="29"/>
                      </a:cubicBezTo>
                      <a:cubicBezTo>
                        <a:pt x="107" y="30"/>
                        <a:pt x="107" y="30"/>
                        <a:pt x="107" y="30"/>
                      </a:cubicBezTo>
                      <a:cubicBezTo>
                        <a:pt x="106" y="29"/>
                        <a:pt x="106" y="29"/>
                        <a:pt x="106" y="29"/>
                      </a:cubicBezTo>
                      <a:cubicBezTo>
                        <a:pt x="106" y="29"/>
                        <a:pt x="106" y="29"/>
                        <a:pt x="106" y="29"/>
                      </a:cubicBezTo>
                      <a:cubicBezTo>
                        <a:pt x="106" y="29"/>
                        <a:pt x="106" y="29"/>
                        <a:pt x="106" y="29"/>
                      </a:cubicBezTo>
                      <a:cubicBezTo>
                        <a:pt x="106" y="28"/>
                        <a:pt x="106" y="28"/>
                        <a:pt x="105" y="28"/>
                      </a:cubicBezTo>
                      <a:cubicBezTo>
                        <a:pt x="105" y="28"/>
                        <a:pt x="105" y="28"/>
                        <a:pt x="105" y="28"/>
                      </a:cubicBezTo>
                      <a:cubicBezTo>
                        <a:pt x="105" y="28"/>
                        <a:pt x="105" y="28"/>
                        <a:pt x="105" y="28"/>
                      </a:cubicBezTo>
                      <a:cubicBezTo>
                        <a:pt x="105" y="27"/>
                        <a:pt x="105" y="27"/>
                        <a:pt x="105"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6"/>
                        <a:pt x="103" y="26"/>
                        <a:pt x="103" y="26"/>
                      </a:cubicBezTo>
                      <a:cubicBezTo>
                        <a:pt x="102" y="26"/>
                        <a:pt x="102" y="26"/>
                        <a:pt x="102" y="26"/>
                      </a:cubicBezTo>
                      <a:cubicBezTo>
                        <a:pt x="102" y="26"/>
                        <a:pt x="102" y="26"/>
                        <a:pt x="102" y="26"/>
                      </a:cubicBezTo>
                      <a:cubicBezTo>
                        <a:pt x="102" y="26"/>
                        <a:pt x="102" y="26"/>
                        <a:pt x="102" y="26"/>
                      </a:cubicBezTo>
                      <a:cubicBezTo>
                        <a:pt x="102" y="25"/>
                        <a:pt x="102" y="25"/>
                        <a:pt x="102" y="25"/>
                      </a:cubicBezTo>
                      <a:cubicBezTo>
                        <a:pt x="101" y="25"/>
                        <a:pt x="101" y="25"/>
                        <a:pt x="101" y="25"/>
                      </a:cubicBezTo>
                      <a:cubicBezTo>
                        <a:pt x="101" y="25"/>
                        <a:pt x="101" y="25"/>
                        <a:pt x="101" y="25"/>
                      </a:cubicBezTo>
                      <a:cubicBezTo>
                        <a:pt x="101" y="25"/>
                        <a:pt x="101" y="25"/>
                        <a:pt x="101" y="25"/>
                      </a:cubicBezTo>
                      <a:cubicBezTo>
                        <a:pt x="101" y="25"/>
                        <a:pt x="100" y="24"/>
                        <a:pt x="100" y="24"/>
                      </a:cubicBezTo>
                      <a:cubicBezTo>
                        <a:pt x="100" y="24"/>
                        <a:pt x="100" y="24"/>
                        <a:pt x="100" y="24"/>
                      </a:cubicBezTo>
                      <a:cubicBezTo>
                        <a:pt x="100" y="24"/>
                        <a:pt x="100" y="24"/>
                        <a:pt x="100" y="24"/>
                      </a:cubicBezTo>
                      <a:cubicBezTo>
                        <a:pt x="100" y="24"/>
                        <a:pt x="100" y="24"/>
                        <a:pt x="100" y="24"/>
                      </a:cubicBezTo>
                      <a:cubicBezTo>
                        <a:pt x="99" y="24"/>
                        <a:pt x="99" y="24"/>
                        <a:pt x="99" y="24"/>
                      </a:cubicBezTo>
                      <a:cubicBezTo>
                        <a:pt x="99" y="24"/>
                        <a:pt x="99" y="24"/>
                        <a:pt x="99" y="24"/>
                      </a:cubicBezTo>
                      <a:cubicBezTo>
                        <a:pt x="99" y="24"/>
                        <a:pt x="99" y="24"/>
                        <a:pt x="99" y="24"/>
                      </a:cubicBezTo>
                      <a:cubicBezTo>
                        <a:pt x="99" y="22"/>
                        <a:pt x="99" y="22"/>
                        <a:pt x="99" y="22"/>
                      </a:cubicBezTo>
                      <a:cubicBezTo>
                        <a:pt x="99" y="22"/>
                        <a:pt x="99" y="22"/>
                        <a:pt x="99" y="22"/>
                      </a:cubicBezTo>
                      <a:cubicBezTo>
                        <a:pt x="98" y="22"/>
                        <a:pt x="98" y="22"/>
                        <a:pt x="98" y="22"/>
                      </a:cubicBezTo>
                      <a:cubicBezTo>
                        <a:pt x="98" y="22"/>
                        <a:pt x="98" y="22"/>
                        <a:pt x="98" y="22"/>
                      </a:cubicBezTo>
                      <a:cubicBezTo>
                        <a:pt x="98" y="22"/>
                        <a:pt x="98" y="22"/>
                        <a:pt x="98" y="22"/>
                      </a:cubicBezTo>
                      <a:cubicBezTo>
                        <a:pt x="97" y="22"/>
                        <a:pt x="97" y="22"/>
                        <a:pt x="97" y="22"/>
                      </a:cubicBezTo>
                      <a:cubicBezTo>
                        <a:pt x="97" y="22"/>
                        <a:pt x="97" y="22"/>
                        <a:pt x="97" y="22"/>
                      </a:cubicBezTo>
                      <a:cubicBezTo>
                        <a:pt x="97" y="22"/>
                        <a:pt x="97" y="22"/>
                        <a:pt x="97" y="22"/>
                      </a:cubicBezTo>
                      <a:cubicBezTo>
                        <a:pt x="97" y="21"/>
                        <a:pt x="97" y="21"/>
                        <a:pt x="97" y="21"/>
                      </a:cubicBezTo>
                      <a:cubicBezTo>
                        <a:pt x="96" y="21"/>
                        <a:pt x="96" y="21"/>
                        <a:pt x="96" y="21"/>
                      </a:cubicBezTo>
                      <a:cubicBezTo>
                        <a:pt x="96" y="21"/>
                        <a:pt x="96" y="21"/>
                        <a:pt x="96" y="21"/>
                      </a:cubicBezTo>
                      <a:cubicBezTo>
                        <a:pt x="96" y="21"/>
                        <a:pt x="96" y="21"/>
                        <a:pt x="96" y="21"/>
                      </a:cubicBezTo>
                      <a:cubicBezTo>
                        <a:pt x="96" y="21"/>
                        <a:pt x="96" y="21"/>
                        <a:pt x="96" y="21"/>
                      </a:cubicBezTo>
                      <a:cubicBezTo>
                        <a:pt x="96" y="21"/>
                        <a:pt x="96" y="21"/>
                        <a:pt x="96" y="21"/>
                      </a:cubicBezTo>
                      <a:cubicBezTo>
                        <a:pt x="95" y="21"/>
                        <a:pt x="95" y="21"/>
                        <a:pt x="95" y="21"/>
                      </a:cubicBezTo>
                      <a:cubicBezTo>
                        <a:pt x="95" y="21"/>
                        <a:pt x="95" y="21"/>
                        <a:pt x="95" y="21"/>
                      </a:cubicBezTo>
                      <a:cubicBezTo>
                        <a:pt x="95" y="21"/>
                        <a:pt x="95" y="21"/>
                        <a:pt x="95" y="21"/>
                      </a:cubicBezTo>
                      <a:cubicBezTo>
                        <a:pt x="95" y="21"/>
                        <a:pt x="95" y="21"/>
                        <a:pt x="95" y="21"/>
                      </a:cubicBezTo>
                      <a:cubicBezTo>
                        <a:pt x="96" y="21"/>
                        <a:pt x="96" y="21"/>
                        <a:pt x="96" y="21"/>
                      </a:cubicBezTo>
                      <a:cubicBezTo>
                        <a:pt x="96" y="21"/>
                        <a:pt x="96" y="21"/>
                        <a:pt x="96" y="21"/>
                      </a:cubicBezTo>
                      <a:cubicBezTo>
                        <a:pt x="97" y="21"/>
                        <a:pt x="97" y="21"/>
                        <a:pt x="97" y="21"/>
                      </a:cubicBezTo>
                      <a:cubicBezTo>
                        <a:pt x="97" y="21"/>
                        <a:pt x="97" y="21"/>
                        <a:pt x="97" y="21"/>
                      </a:cubicBezTo>
                      <a:cubicBezTo>
                        <a:pt x="97" y="22"/>
                        <a:pt x="97" y="22"/>
                        <a:pt x="97" y="22"/>
                      </a:cubicBezTo>
                      <a:cubicBezTo>
                        <a:pt x="97" y="21"/>
                        <a:pt x="97" y="21"/>
                        <a:pt x="97" y="21"/>
                      </a:cubicBezTo>
                      <a:cubicBezTo>
                        <a:pt x="98" y="21"/>
                        <a:pt x="98" y="21"/>
                        <a:pt x="98" y="21"/>
                      </a:cubicBezTo>
                      <a:cubicBezTo>
                        <a:pt x="98" y="22"/>
                        <a:pt x="98" y="22"/>
                        <a:pt x="98" y="22"/>
                      </a:cubicBezTo>
                      <a:cubicBezTo>
                        <a:pt x="98" y="22"/>
                        <a:pt x="98" y="22"/>
                        <a:pt x="98" y="22"/>
                      </a:cubicBezTo>
                      <a:cubicBezTo>
                        <a:pt x="99" y="22"/>
                        <a:pt x="99" y="22"/>
                        <a:pt x="99" y="22"/>
                      </a:cubicBezTo>
                      <a:cubicBezTo>
                        <a:pt x="99" y="23"/>
                        <a:pt x="99" y="23"/>
                        <a:pt x="99" y="23"/>
                      </a:cubicBezTo>
                      <a:cubicBezTo>
                        <a:pt x="100" y="23"/>
                        <a:pt x="100" y="23"/>
                        <a:pt x="100" y="23"/>
                      </a:cubicBezTo>
                      <a:cubicBezTo>
                        <a:pt x="100" y="24"/>
                        <a:pt x="100" y="24"/>
                        <a:pt x="100" y="24"/>
                      </a:cubicBezTo>
                      <a:cubicBezTo>
                        <a:pt x="101" y="24"/>
                        <a:pt x="101" y="24"/>
                        <a:pt x="101" y="24"/>
                      </a:cubicBezTo>
                      <a:cubicBezTo>
                        <a:pt x="102" y="25"/>
                        <a:pt x="102" y="25"/>
                        <a:pt x="102" y="25"/>
                      </a:cubicBezTo>
                      <a:cubicBezTo>
                        <a:pt x="102" y="25"/>
                        <a:pt x="102" y="25"/>
                        <a:pt x="102" y="25"/>
                      </a:cubicBezTo>
                      <a:cubicBezTo>
                        <a:pt x="103" y="26"/>
                        <a:pt x="103" y="26"/>
                        <a:pt x="103" y="26"/>
                      </a:cubicBezTo>
                      <a:cubicBezTo>
                        <a:pt x="103" y="26"/>
                        <a:pt x="103" y="26"/>
                        <a:pt x="103" y="26"/>
                      </a:cubicBezTo>
                      <a:cubicBezTo>
                        <a:pt x="103" y="26"/>
                        <a:pt x="103" y="26"/>
                        <a:pt x="103" y="26"/>
                      </a:cubicBezTo>
                      <a:cubicBezTo>
                        <a:pt x="103" y="26"/>
                        <a:pt x="103" y="26"/>
                        <a:pt x="103"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5" y="26"/>
                        <a:pt x="105" y="26"/>
                        <a:pt x="105" y="26"/>
                      </a:cubicBezTo>
                      <a:cubicBezTo>
                        <a:pt x="105" y="27"/>
                        <a:pt x="105" y="27"/>
                        <a:pt x="105" y="27"/>
                      </a:cubicBezTo>
                      <a:cubicBezTo>
                        <a:pt x="105" y="27"/>
                        <a:pt x="105" y="27"/>
                        <a:pt x="105" y="27"/>
                      </a:cubicBezTo>
                      <a:cubicBezTo>
                        <a:pt x="105" y="27"/>
                        <a:pt x="105" y="27"/>
                        <a:pt x="105" y="27"/>
                      </a:cubicBezTo>
                      <a:cubicBezTo>
                        <a:pt x="106" y="28"/>
                        <a:pt x="106" y="28"/>
                        <a:pt x="106" y="28"/>
                      </a:cubicBezTo>
                      <a:cubicBezTo>
                        <a:pt x="106" y="28"/>
                        <a:pt x="106" y="28"/>
                        <a:pt x="106" y="28"/>
                      </a:cubicBezTo>
                      <a:cubicBezTo>
                        <a:pt x="106" y="28"/>
                        <a:pt x="106" y="28"/>
                        <a:pt x="106" y="28"/>
                      </a:cubicBezTo>
                      <a:cubicBezTo>
                        <a:pt x="107" y="28"/>
                        <a:pt x="107" y="28"/>
                        <a:pt x="107" y="28"/>
                      </a:cubicBezTo>
                      <a:cubicBezTo>
                        <a:pt x="107" y="29"/>
                        <a:pt x="107" y="29"/>
                        <a:pt x="107" y="29"/>
                      </a:cubicBezTo>
                      <a:cubicBezTo>
                        <a:pt x="107" y="29"/>
                        <a:pt x="107" y="29"/>
                        <a:pt x="107" y="29"/>
                      </a:cubicBezTo>
                      <a:cubicBezTo>
                        <a:pt x="107" y="28"/>
                        <a:pt x="107" y="28"/>
                        <a:pt x="107" y="28"/>
                      </a:cubicBezTo>
                      <a:cubicBezTo>
                        <a:pt x="107" y="28"/>
                        <a:pt x="107" y="28"/>
                        <a:pt x="107" y="28"/>
                      </a:cubicBezTo>
                      <a:cubicBezTo>
                        <a:pt x="107" y="28"/>
                        <a:pt x="107" y="28"/>
                        <a:pt x="107" y="28"/>
                      </a:cubicBezTo>
                      <a:cubicBezTo>
                        <a:pt x="107" y="28"/>
                        <a:pt x="107" y="28"/>
                        <a:pt x="107"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9"/>
                        <a:pt x="108" y="29"/>
                        <a:pt x="108" y="29"/>
                      </a:cubicBezTo>
                      <a:cubicBezTo>
                        <a:pt x="109" y="29"/>
                        <a:pt x="109" y="29"/>
                        <a:pt x="109" y="29"/>
                      </a:cubicBezTo>
                      <a:cubicBezTo>
                        <a:pt x="110" y="29"/>
                        <a:pt x="110" y="29"/>
                        <a:pt x="110" y="29"/>
                      </a:cubicBezTo>
                      <a:cubicBezTo>
                        <a:pt x="110" y="28"/>
                        <a:pt x="110" y="28"/>
                        <a:pt x="110" y="28"/>
                      </a:cubicBezTo>
                      <a:cubicBezTo>
                        <a:pt x="110" y="28"/>
                        <a:pt x="110" y="28"/>
                        <a:pt x="110" y="28"/>
                      </a:cubicBezTo>
                      <a:cubicBezTo>
                        <a:pt x="110" y="28"/>
                        <a:pt x="110" y="28"/>
                        <a:pt x="110" y="28"/>
                      </a:cubicBezTo>
                      <a:cubicBezTo>
                        <a:pt x="109" y="28"/>
                        <a:pt x="109" y="28"/>
                        <a:pt x="109" y="28"/>
                      </a:cubicBezTo>
                      <a:cubicBezTo>
                        <a:pt x="109" y="28"/>
                        <a:pt x="109" y="28"/>
                        <a:pt x="109" y="28"/>
                      </a:cubicBezTo>
                      <a:cubicBezTo>
                        <a:pt x="109" y="28"/>
                        <a:pt x="109" y="28"/>
                        <a:pt x="109" y="28"/>
                      </a:cubicBezTo>
                      <a:cubicBezTo>
                        <a:pt x="109" y="28"/>
                        <a:pt x="109" y="28"/>
                        <a:pt x="109" y="28"/>
                      </a:cubicBezTo>
                      <a:cubicBezTo>
                        <a:pt x="109" y="27"/>
                        <a:pt x="109" y="27"/>
                        <a:pt x="109" y="27"/>
                      </a:cubicBezTo>
                      <a:cubicBezTo>
                        <a:pt x="109" y="27"/>
                        <a:pt x="109" y="27"/>
                        <a:pt x="109" y="27"/>
                      </a:cubicBezTo>
                      <a:cubicBezTo>
                        <a:pt x="109" y="27"/>
                        <a:pt x="109" y="27"/>
                        <a:pt x="109" y="27"/>
                      </a:cubicBezTo>
                      <a:cubicBezTo>
                        <a:pt x="110" y="27"/>
                        <a:pt x="110" y="27"/>
                        <a:pt x="110" y="27"/>
                      </a:cubicBezTo>
                      <a:cubicBezTo>
                        <a:pt x="110" y="27"/>
                        <a:pt x="110" y="27"/>
                        <a:pt x="110" y="27"/>
                      </a:cubicBezTo>
                      <a:cubicBezTo>
                        <a:pt x="110" y="27"/>
                        <a:pt x="110" y="27"/>
                        <a:pt x="110" y="27"/>
                      </a:cubicBezTo>
                      <a:cubicBezTo>
                        <a:pt x="110" y="27"/>
                        <a:pt x="110" y="27"/>
                        <a:pt x="110" y="27"/>
                      </a:cubicBezTo>
                      <a:cubicBezTo>
                        <a:pt x="109" y="27"/>
                        <a:pt x="109" y="27"/>
                        <a:pt x="109" y="27"/>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5"/>
                        <a:pt x="109" y="25"/>
                        <a:pt x="109" y="25"/>
                      </a:cubicBezTo>
                      <a:cubicBezTo>
                        <a:pt x="109" y="25"/>
                        <a:pt x="109" y="25"/>
                        <a:pt x="109" y="25"/>
                      </a:cubicBezTo>
                      <a:cubicBezTo>
                        <a:pt x="109" y="24"/>
                        <a:pt x="109" y="24"/>
                        <a:pt x="109" y="24"/>
                      </a:cubicBezTo>
                      <a:cubicBezTo>
                        <a:pt x="109" y="24"/>
                        <a:pt x="109" y="24"/>
                        <a:pt x="109" y="24"/>
                      </a:cubicBezTo>
                      <a:cubicBezTo>
                        <a:pt x="109" y="24"/>
                        <a:pt x="109" y="24"/>
                        <a:pt x="109" y="24"/>
                      </a:cubicBezTo>
                      <a:cubicBezTo>
                        <a:pt x="110" y="25"/>
                        <a:pt x="110" y="25"/>
                        <a:pt x="110" y="25"/>
                      </a:cubicBezTo>
                      <a:cubicBezTo>
                        <a:pt x="110" y="25"/>
                        <a:pt x="110" y="25"/>
                        <a:pt x="110" y="25"/>
                      </a:cubicBezTo>
                      <a:cubicBezTo>
                        <a:pt x="110" y="24"/>
                        <a:pt x="110" y="24"/>
                        <a:pt x="110" y="24"/>
                      </a:cubicBezTo>
                      <a:cubicBezTo>
                        <a:pt x="110" y="24"/>
                        <a:pt x="110" y="24"/>
                        <a:pt x="110" y="24"/>
                      </a:cubicBezTo>
                      <a:cubicBezTo>
                        <a:pt x="110" y="23"/>
                        <a:pt x="110" y="23"/>
                        <a:pt x="110" y="23"/>
                      </a:cubicBezTo>
                      <a:cubicBezTo>
                        <a:pt x="110" y="23"/>
                        <a:pt x="110" y="23"/>
                        <a:pt x="110" y="23"/>
                      </a:cubicBezTo>
                      <a:cubicBezTo>
                        <a:pt x="109" y="23"/>
                        <a:pt x="109" y="23"/>
                        <a:pt x="109" y="23"/>
                      </a:cubicBezTo>
                      <a:cubicBezTo>
                        <a:pt x="109" y="23"/>
                        <a:pt x="109" y="23"/>
                        <a:pt x="109" y="23"/>
                      </a:cubicBezTo>
                      <a:cubicBezTo>
                        <a:pt x="107" y="22"/>
                        <a:pt x="107" y="22"/>
                        <a:pt x="107" y="22"/>
                      </a:cubicBezTo>
                      <a:cubicBezTo>
                        <a:pt x="107" y="22"/>
                        <a:pt x="107" y="22"/>
                        <a:pt x="107" y="22"/>
                      </a:cubicBezTo>
                      <a:cubicBezTo>
                        <a:pt x="107" y="22"/>
                        <a:pt x="106" y="22"/>
                        <a:pt x="106" y="22"/>
                      </a:cubicBezTo>
                      <a:cubicBezTo>
                        <a:pt x="106" y="22"/>
                        <a:pt x="106" y="22"/>
                        <a:pt x="106" y="22"/>
                      </a:cubicBezTo>
                      <a:cubicBezTo>
                        <a:pt x="106" y="22"/>
                        <a:pt x="106" y="22"/>
                        <a:pt x="106" y="22"/>
                      </a:cubicBezTo>
                      <a:cubicBezTo>
                        <a:pt x="106" y="22"/>
                        <a:pt x="106" y="22"/>
                        <a:pt x="106" y="22"/>
                      </a:cubicBezTo>
                      <a:cubicBezTo>
                        <a:pt x="106" y="22"/>
                        <a:pt x="106" y="22"/>
                        <a:pt x="106" y="22"/>
                      </a:cubicBezTo>
                      <a:cubicBezTo>
                        <a:pt x="106" y="22"/>
                        <a:pt x="106" y="22"/>
                        <a:pt x="106" y="22"/>
                      </a:cubicBezTo>
                      <a:cubicBezTo>
                        <a:pt x="105" y="22"/>
                        <a:pt x="105" y="22"/>
                        <a:pt x="105" y="22"/>
                      </a:cubicBezTo>
                      <a:cubicBezTo>
                        <a:pt x="105" y="22"/>
                        <a:pt x="105" y="22"/>
                        <a:pt x="105" y="22"/>
                      </a:cubicBezTo>
                      <a:cubicBezTo>
                        <a:pt x="105" y="22"/>
                        <a:pt x="105" y="22"/>
                        <a:pt x="105" y="22"/>
                      </a:cubicBezTo>
                      <a:cubicBezTo>
                        <a:pt x="105" y="21"/>
                        <a:pt x="105" y="21"/>
                        <a:pt x="105" y="21"/>
                      </a:cubicBezTo>
                      <a:cubicBezTo>
                        <a:pt x="105" y="21"/>
                        <a:pt x="105" y="21"/>
                        <a:pt x="105" y="21"/>
                      </a:cubicBezTo>
                      <a:cubicBezTo>
                        <a:pt x="105" y="21"/>
                        <a:pt x="105" y="21"/>
                        <a:pt x="105" y="21"/>
                      </a:cubicBezTo>
                      <a:cubicBezTo>
                        <a:pt x="105" y="21"/>
                        <a:pt x="105" y="21"/>
                        <a:pt x="105" y="21"/>
                      </a:cubicBezTo>
                      <a:cubicBezTo>
                        <a:pt x="105" y="21"/>
                        <a:pt x="105" y="21"/>
                        <a:pt x="105" y="21"/>
                      </a:cubicBezTo>
                      <a:cubicBezTo>
                        <a:pt x="104" y="21"/>
                        <a:pt x="104" y="21"/>
                        <a:pt x="104" y="21"/>
                      </a:cubicBezTo>
                      <a:cubicBezTo>
                        <a:pt x="104" y="20"/>
                        <a:pt x="104" y="20"/>
                        <a:pt x="104" y="20"/>
                      </a:cubicBezTo>
                      <a:cubicBezTo>
                        <a:pt x="104" y="20"/>
                        <a:pt x="104" y="20"/>
                        <a:pt x="104"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1" y="20"/>
                        <a:pt x="101" y="20"/>
                        <a:pt x="101" y="20"/>
                      </a:cubicBezTo>
                      <a:cubicBezTo>
                        <a:pt x="101" y="20"/>
                        <a:pt x="101" y="20"/>
                        <a:pt x="101" y="20"/>
                      </a:cubicBezTo>
                      <a:cubicBezTo>
                        <a:pt x="101" y="20"/>
                        <a:pt x="101" y="20"/>
                        <a:pt x="101" y="20"/>
                      </a:cubicBezTo>
                      <a:cubicBezTo>
                        <a:pt x="101" y="20"/>
                        <a:pt x="101" y="20"/>
                        <a:pt x="101" y="20"/>
                      </a:cubicBezTo>
                      <a:cubicBezTo>
                        <a:pt x="100" y="20"/>
                        <a:pt x="100" y="20"/>
                        <a:pt x="100" y="20"/>
                      </a:cubicBezTo>
                      <a:cubicBezTo>
                        <a:pt x="100" y="20"/>
                        <a:pt x="100" y="20"/>
                        <a:pt x="100" y="20"/>
                      </a:cubicBezTo>
                      <a:cubicBezTo>
                        <a:pt x="99" y="20"/>
                        <a:pt x="99" y="20"/>
                        <a:pt x="99" y="20"/>
                      </a:cubicBezTo>
                      <a:cubicBezTo>
                        <a:pt x="98" y="20"/>
                        <a:pt x="98" y="20"/>
                        <a:pt x="98" y="20"/>
                      </a:cubicBezTo>
                      <a:cubicBezTo>
                        <a:pt x="98" y="20"/>
                        <a:pt x="98" y="20"/>
                        <a:pt x="98" y="20"/>
                      </a:cubicBezTo>
                      <a:cubicBezTo>
                        <a:pt x="98" y="19"/>
                        <a:pt x="98" y="19"/>
                        <a:pt x="98" y="19"/>
                      </a:cubicBezTo>
                      <a:cubicBezTo>
                        <a:pt x="98" y="19"/>
                        <a:pt x="98" y="19"/>
                        <a:pt x="98" y="19"/>
                      </a:cubicBezTo>
                      <a:cubicBezTo>
                        <a:pt x="97" y="19"/>
                        <a:pt x="97" y="19"/>
                        <a:pt x="97" y="19"/>
                      </a:cubicBezTo>
                      <a:cubicBezTo>
                        <a:pt x="97" y="19"/>
                        <a:pt x="97" y="19"/>
                        <a:pt x="97" y="19"/>
                      </a:cubicBezTo>
                      <a:cubicBezTo>
                        <a:pt x="97" y="18"/>
                        <a:pt x="97" y="18"/>
                        <a:pt x="97" y="18"/>
                      </a:cubicBezTo>
                      <a:cubicBezTo>
                        <a:pt x="97" y="18"/>
                        <a:pt x="97" y="18"/>
                        <a:pt x="97" y="18"/>
                      </a:cubicBezTo>
                      <a:cubicBezTo>
                        <a:pt x="97" y="18"/>
                        <a:pt x="97" y="18"/>
                        <a:pt x="97" y="18"/>
                      </a:cubicBezTo>
                      <a:cubicBezTo>
                        <a:pt x="96" y="18"/>
                        <a:pt x="96" y="18"/>
                        <a:pt x="96" y="18"/>
                      </a:cubicBezTo>
                      <a:cubicBezTo>
                        <a:pt x="96" y="18"/>
                        <a:pt x="96" y="18"/>
                        <a:pt x="96" y="18"/>
                      </a:cubicBezTo>
                      <a:cubicBezTo>
                        <a:pt x="96" y="18"/>
                        <a:pt x="96" y="18"/>
                        <a:pt x="96" y="18"/>
                      </a:cubicBezTo>
                      <a:cubicBezTo>
                        <a:pt x="96" y="18"/>
                        <a:pt x="96" y="18"/>
                        <a:pt x="96" y="18"/>
                      </a:cubicBezTo>
                      <a:cubicBezTo>
                        <a:pt x="96" y="18"/>
                        <a:pt x="96" y="18"/>
                        <a:pt x="96" y="18"/>
                      </a:cubicBezTo>
                      <a:cubicBezTo>
                        <a:pt x="96" y="18"/>
                        <a:pt x="96" y="18"/>
                        <a:pt x="96" y="18"/>
                      </a:cubicBezTo>
                      <a:cubicBezTo>
                        <a:pt x="96" y="17"/>
                        <a:pt x="96" y="17"/>
                        <a:pt x="96" y="17"/>
                      </a:cubicBezTo>
                      <a:cubicBezTo>
                        <a:pt x="96" y="17"/>
                        <a:pt x="96" y="17"/>
                        <a:pt x="96" y="17"/>
                      </a:cubicBezTo>
                      <a:cubicBezTo>
                        <a:pt x="96" y="17"/>
                        <a:pt x="96" y="17"/>
                        <a:pt x="96" y="17"/>
                      </a:cubicBezTo>
                      <a:cubicBezTo>
                        <a:pt x="96" y="17"/>
                        <a:pt x="96" y="17"/>
                        <a:pt x="96" y="17"/>
                      </a:cubicBezTo>
                      <a:cubicBezTo>
                        <a:pt x="96" y="16"/>
                        <a:pt x="96" y="16"/>
                        <a:pt x="96" y="16"/>
                      </a:cubicBezTo>
                      <a:cubicBezTo>
                        <a:pt x="96" y="16"/>
                        <a:pt x="96" y="16"/>
                        <a:pt x="96" y="16"/>
                      </a:cubicBezTo>
                      <a:cubicBezTo>
                        <a:pt x="95" y="16"/>
                        <a:pt x="95" y="16"/>
                        <a:pt x="95" y="16"/>
                      </a:cubicBezTo>
                      <a:cubicBezTo>
                        <a:pt x="95" y="17"/>
                        <a:pt x="95" y="17"/>
                        <a:pt x="95" y="17"/>
                      </a:cubicBezTo>
                      <a:cubicBezTo>
                        <a:pt x="94" y="17"/>
                        <a:pt x="94" y="17"/>
                        <a:pt x="94" y="17"/>
                      </a:cubicBezTo>
                      <a:cubicBezTo>
                        <a:pt x="94" y="18"/>
                        <a:pt x="94" y="18"/>
                        <a:pt x="94" y="18"/>
                      </a:cubicBezTo>
                      <a:cubicBezTo>
                        <a:pt x="94" y="18"/>
                        <a:pt x="94" y="18"/>
                        <a:pt x="94" y="18"/>
                      </a:cubicBezTo>
                      <a:cubicBezTo>
                        <a:pt x="93" y="18"/>
                        <a:pt x="93" y="18"/>
                        <a:pt x="93" y="18"/>
                      </a:cubicBezTo>
                      <a:cubicBezTo>
                        <a:pt x="92" y="18"/>
                        <a:pt x="92" y="18"/>
                        <a:pt x="92" y="18"/>
                      </a:cubicBezTo>
                      <a:cubicBezTo>
                        <a:pt x="91" y="18"/>
                        <a:pt x="91" y="18"/>
                        <a:pt x="91" y="18"/>
                      </a:cubicBezTo>
                      <a:cubicBezTo>
                        <a:pt x="91" y="18"/>
                        <a:pt x="91" y="18"/>
                        <a:pt x="91" y="18"/>
                      </a:cubicBezTo>
                      <a:cubicBezTo>
                        <a:pt x="92" y="18"/>
                        <a:pt x="92" y="18"/>
                        <a:pt x="92" y="18"/>
                      </a:cubicBezTo>
                      <a:cubicBezTo>
                        <a:pt x="92" y="18"/>
                        <a:pt x="92" y="18"/>
                        <a:pt x="92" y="18"/>
                      </a:cubicBezTo>
                      <a:cubicBezTo>
                        <a:pt x="92" y="18"/>
                        <a:pt x="92" y="18"/>
                        <a:pt x="92" y="18"/>
                      </a:cubicBezTo>
                      <a:cubicBezTo>
                        <a:pt x="92" y="18"/>
                        <a:pt x="92" y="18"/>
                        <a:pt x="92" y="18"/>
                      </a:cubicBezTo>
                      <a:cubicBezTo>
                        <a:pt x="92" y="17"/>
                        <a:pt x="92" y="17"/>
                        <a:pt x="92" y="17"/>
                      </a:cubicBezTo>
                      <a:cubicBezTo>
                        <a:pt x="91" y="17"/>
                        <a:pt x="91" y="17"/>
                        <a:pt x="91" y="17"/>
                      </a:cubicBezTo>
                      <a:cubicBezTo>
                        <a:pt x="91" y="17"/>
                        <a:pt x="91" y="17"/>
                        <a:pt x="91" y="17"/>
                      </a:cubicBezTo>
                      <a:cubicBezTo>
                        <a:pt x="91" y="17"/>
                        <a:pt x="91" y="17"/>
                        <a:pt x="91" y="17"/>
                      </a:cubicBezTo>
                      <a:cubicBezTo>
                        <a:pt x="91" y="17"/>
                        <a:pt x="91" y="17"/>
                        <a:pt x="91" y="17"/>
                      </a:cubicBezTo>
                      <a:cubicBezTo>
                        <a:pt x="91" y="17"/>
                        <a:pt x="91" y="17"/>
                        <a:pt x="91" y="17"/>
                      </a:cubicBezTo>
                      <a:cubicBezTo>
                        <a:pt x="91" y="16"/>
                        <a:pt x="91" y="16"/>
                        <a:pt x="91" y="16"/>
                      </a:cubicBezTo>
                      <a:cubicBezTo>
                        <a:pt x="91" y="15"/>
                        <a:pt x="91" y="15"/>
                        <a:pt x="91" y="15"/>
                      </a:cubicBezTo>
                      <a:cubicBezTo>
                        <a:pt x="91" y="14"/>
                        <a:pt x="91" y="14"/>
                        <a:pt x="91" y="14"/>
                      </a:cubicBezTo>
                      <a:cubicBezTo>
                        <a:pt x="91" y="14"/>
                        <a:pt x="91" y="14"/>
                        <a:pt x="91" y="14"/>
                      </a:cubicBezTo>
                      <a:cubicBezTo>
                        <a:pt x="91" y="14"/>
                        <a:pt x="91" y="14"/>
                        <a:pt x="91" y="14"/>
                      </a:cubicBezTo>
                      <a:cubicBezTo>
                        <a:pt x="91" y="14"/>
                        <a:pt x="91" y="14"/>
                        <a:pt x="91" y="14"/>
                      </a:cubicBezTo>
                      <a:cubicBezTo>
                        <a:pt x="92" y="14"/>
                        <a:pt x="92" y="14"/>
                        <a:pt x="92" y="14"/>
                      </a:cubicBezTo>
                      <a:cubicBezTo>
                        <a:pt x="92" y="14"/>
                        <a:pt x="92" y="14"/>
                        <a:pt x="92" y="14"/>
                      </a:cubicBezTo>
                      <a:cubicBezTo>
                        <a:pt x="91" y="13"/>
                        <a:pt x="91" y="13"/>
                        <a:pt x="91" y="13"/>
                      </a:cubicBezTo>
                      <a:cubicBezTo>
                        <a:pt x="91" y="13"/>
                        <a:pt x="91" y="13"/>
                        <a:pt x="91" y="13"/>
                      </a:cubicBezTo>
                      <a:cubicBezTo>
                        <a:pt x="92" y="13"/>
                        <a:pt x="92" y="13"/>
                        <a:pt x="92" y="13"/>
                      </a:cubicBezTo>
                      <a:cubicBezTo>
                        <a:pt x="92" y="13"/>
                        <a:pt x="92" y="13"/>
                        <a:pt x="92" y="13"/>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3" y="12"/>
                        <a:pt x="93" y="12"/>
                        <a:pt x="93" y="12"/>
                      </a:cubicBezTo>
                      <a:cubicBezTo>
                        <a:pt x="93" y="12"/>
                        <a:pt x="93" y="12"/>
                        <a:pt x="93" y="12"/>
                      </a:cubicBezTo>
                      <a:cubicBezTo>
                        <a:pt x="93" y="12"/>
                        <a:pt x="93" y="12"/>
                        <a:pt x="93" y="12"/>
                      </a:cubicBezTo>
                      <a:cubicBezTo>
                        <a:pt x="93" y="11"/>
                        <a:pt x="93" y="11"/>
                        <a:pt x="93" y="11"/>
                      </a:cubicBezTo>
                      <a:cubicBezTo>
                        <a:pt x="93" y="11"/>
                        <a:pt x="93" y="11"/>
                        <a:pt x="93" y="11"/>
                      </a:cubicBezTo>
                      <a:cubicBezTo>
                        <a:pt x="92" y="11"/>
                        <a:pt x="92" y="11"/>
                        <a:pt x="92" y="11"/>
                      </a:cubicBezTo>
                      <a:cubicBezTo>
                        <a:pt x="93" y="11"/>
                        <a:pt x="93" y="11"/>
                        <a:pt x="93" y="11"/>
                      </a:cubicBezTo>
                      <a:cubicBezTo>
                        <a:pt x="93" y="11"/>
                        <a:pt x="93" y="11"/>
                        <a:pt x="93" y="11"/>
                      </a:cubicBezTo>
                      <a:cubicBezTo>
                        <a:pt x="93" y="11"/>
                        <a:pt x="93" y="11"/>
                        <a:pt x="93" y="11"/>
                      </a:cubicBezTo>
                      <a:cubicBezTo>
                        <a:pt x="93" y="11"/>
                        <a:pt x="93" y="11"/>
                        <a:pt x="93" y="11"/>
                      </a:cubicBezTo>
                      <a:cubicBezTo>
                        <a:pt x="93" y="11"/>
                        <a:pt x="93" y="11"/>
                        <a:pt x="93" y="11"/>
                      </a:cubicBezTo>
                      <a:cubicBezTo>
                        <a:pt x="93" y="11"/>
                        <a:pt x="93" y="11"/>
                        <a:pt x="93" y="11"/>
                      </a:cubicBezTo>
                      <a:cubicBezTo>
                        <a:pt x="93" y="10"/>
                        <a:pt x="93" y="10"/>
                        <a:pt x="93" y="10"/>
                      </a:cubicBezTo>
                      <a:cubicBezTo>
                        <a:pt x="93" y="10"/>
                        <a:pt x="93" y="10"/>
                        <a:pt x="93" y="10"/>
                      </a:cubicBezTo>
                      <a:cubicBezTo>
                        <a:pt x="94" y="10"/>
                        <a:pt x="94" y="10"/>
                        <a:pt x="94" y="10"/>
                      </a:cubicBezTo>
                      <a:cubicBezTo>
                        <a:pt x="94" y="10"/>
                        <a:pt x="94" y="10"/>
                        <a:pt x="94" y="10"/>
                      </a:cubicBezTo>
                      <a:cubicBezTo>
                        <a:pt x="94" y="10"/>
                        <a:pt x="94" y="10"/>
                        <a:pt x="94" y="10"/>
                      </a:cubicBezTo>
                      <a:cubicBezTo>
                        <a:pt x="94" y="10"/>
                        <a:pt x="94" y="10"/>
                        <a:pt x="94" y="10"/>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8"/>
                        <a:pt x="94" y="8"/>
                        <a:pt x="94" y="8"/>
                      </a:cubicBezTo>
                      <a:cubicBezTo>
                        <a:pt x="94" y="8"/>
                        <a:pt x="94" y="8"/>
                        <a:pt x="94" y="8"/>
                      </a:cubicBezTo>
                      <a:cubicBezTo>
                        <a:pt x="94" y="8"/>
                        <a:pt x="94" y="8"/>
                        <a:pt x="94" y="8"/>
                      </a:cubicBezTo>
                      <a:cubicBezTo>
                        <a:pt x="94" y="8"/>
                        <a:pt x="94" y="8"/>
                        <a:pt x="94" y="8"/>
                      </a:cubicBezTo>
                      <a:cubicBezTo>
                        <a:pt x="94" y="8"/>
                        <a:pt x="94" y="8"/>
                        <a:pt x="94" y="8"/>
                      </a:cubicBezTo>
                      <a:cubicBezTo>
                        <a:pt x="94" y="8"/>
                        <a:pt x="94" y="8"/>
                        <a:pt x="94" y="8"/>
                      </a:cubicBezTo>
                      <a:cubicBezTo>
                        <a:pt x="94" y="7"/>
                        <a:pt x="94" y="7"/>
                        <a:pt x="94" y="7"/>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2" y="6"/>
                        <a:pt x="92" y="6"/>
                        <a:pt x="92" y="6"/>
                      </a:cubicBezTo>
                      <a:cubicBezTo>
                        <a:pt x="92" y="6"/>
                        <a:pt x="92" y="6"/>
                        <a:pt x="92" y="6"/>
                      </a:cubicBezTo>
                      <a:cubicBezTo>
                        <a:pt x="92" y="6"/>
                        <a:pt x="92" y="6"/>
                        <a:pt x="92" y="6"/>
                      </a:cubicBezTo>
                      <a:cubicBezTo>
                        <a:pt x="91" y="6"/>
                        <a:pt x="91" y="6"/>
                        <a:pt x="91" y="6"/>
                      </a:cubicBezTo>
                      <a:cubicBezTo>
                        <a:pt x="91" y="6"/>
                        <a:pt x="91" y="6"/>
                        <a:pt x="91" y="6"/>
                      </a:cubicBezTo>
                      <a:cubicBezTo>
                        <a:pt x="91" y="6"/>
                        <a:pt x="91" y="6"/>
                        <a:pt x="91" y="6"/>
                      </a:cubicBezTo>
                      <a:cubicBezTo>
                        <a:pt x="90" y="5"/>
                        <a:pt x="90" y="5"/>
                        <a:pt x="90" y="5"/>
                      </a:cubicBezTo>
                      <a:cubicBezTo>
                        <a:pt x="90" y="5"/>
                        <a:pt x="90" y="5"/>
                        <a:pt x="90" y="5"/>
                      </a:cubicBezTo>
                      <a:cubicBezTo>
                        <a:pt x="90" y="5"/>
                        <a:pt x="90" y="5"/>
                        <a:pt x="90" y="5"/>
                      </a:cubicBezTo>
                      <a:cubicBezTo>
                        <a:pt x="90" y="5"/>
                        <a:pt x="90" y="5"/>
                        <a:pt x="90" y="5"/>
                      </a:cubicBezTo>
                      <a:cubicBezTo>
                        <a:pt x="89" y="4"/>
                        <a:pt x="89" y="4"/>
                        <a:pt x="89" y="4"/>
                      </a:cubicBezTo>
                      <a:cubicBezTo>
                        <a:pt x="89" y="4"/>
                        <a:pt x="89" y="4"/>
                        <a:pt x="89" y="4"/>
                      </a:cubicBezTo>
                      <a:cubicBezTo>
                        <a:pt x="88" y="4"/>
                        <a:pt x="88" y="4"/>
                        <a:pt x="88" y="4"/>
                      </a:cubicBezTo>
                      <a:cubicBezTo>
                        <a:pt x="87" y="4"/>
                        <a:pt x="87" y="4"/>
                        <a:pt x="87" y="4"/>
                      </a:cubicBezTo>
                      <a:cubicBezTo>
                        <a:pt x="87" y="4"/>
                        <a:pt x="87" y="4"/>
                        <a:pt x="87" y="4"/>
                      </a:cubicBezTo>
                      <a:cubicBezTo>
                        <a:pt x="86" y="4"/>
                        <a:pt x="86" y="4"/>
                        <a:pt x="86" y="4"/>
                      </a:cubicBezTo>
                      <a:cubicBezTo>
                        <a:pt x="86" y="4"/>
                        <a:pt x="86" y="4"/>
                        <a:pt x="86" y="4"/>
                      </a:cubicBezTo>
                      <a:cubicBezTo>
                        <a:pt x="86" y="3"/>
                        <a:pt x="86" y="3"/>
                        <a:pt x="86" y="3"/>
                      </a:cubicBezTo>
                      <a:cubicBezTo>
                        <a:pt x="85" y="3"/>
                        <a:pt x="85" y="3"/>
                        <a:pt x="85" y="3"/>
                      </a:cubicBezTo>
                      <a:cubicBezTo>
                        <a:pt x="85" y="3"/>
                        <a:pt x="85" y="3"/>
                        <a:pt x="85" y="3"/>
                      </a:cubicBezTo>
                      <a:cubicBezTo>
                        <a:pt x="86" y="2"/>
                        <a:pt x="86" y="2"/>
                        <a:pt x="86" y="2"/>
                      </a:cubicBezTo>
                      <a:cubicBezTo>
                        <a:pt x="86" y="2"/>
                        <a:pt x="86" y="2"/>
                        <a:pt x="86" y="2"/>
                      </a:cubicBezTo>
                      <a:cubicBezTo>
                        <a:pt x="86" y="2"/>
                        <a:pt x="86" y="2"/>
                        <a:pt x="86" y="2"/>
                      </a:cubicBezTo>
                      <a:cubicBezTo>
                        <a:pt x="86" y="1"/>
                        <a:pt x="86" y="1"/>
                        <a:pt x="86" y="1"/>
                      </a:cubicBezTo>
                      <a:cubicBezTo>
                        <a:pt x="85" y="1"/>
                        <a:pt x="85" y="1"/>
                        <a:pt x="85" y="1"/>
                      </a:cubicBezTo>
                      <a:cubicBezTo>
                        <a:pt x="85" y="1"/>
                        <a:pt x="85" y="1"/>
                        <a:pt x="85" y="1"/>
                      </a:cubicBezTo>
                      <a:cubicBezTo>
                        <a:pt x="85" y="1"/>
                        <a:pt x="85" y="1"/>
                        <a:pt x="85" y="1"/>
                      </a:cubicBezTo>
                      <a:cubicBezTo>
                        <a:pt x="84" y="1"/>
                        <a:pt x="84" y="1"/>
                        <a:pt x="84" y="1"/>
                      </a:cubicBezTo>
                      <a:cubicBezTo>
                        <a:pt x="84" y="0"/>
                        <a:pt x="84" y="0"/>
                        <a:pt x="84" y="0"/>
                      </a:cubicBezTo>
                      <a:cubicBezTo>
                        <a:pt x="83" y="0"/>
                        <a:pt x="83" y="0"/>
                        <a:pt x="83" y="0"/>
                      </a:cubicBezTo>
                      <a:cubicBezTo>
                        <a:pt x="83" y="0"/>
                        <a:pt x="83" y="0"/>
                        <a:pt x="83" y="0"/>
                      </a:cubicBezTo>
                      <a:cubicBezTo>
                        <a:pt x="83" y="0"/>
                        <a:pt x="83" y="0"/>
                        <a:pt x="83" y="0"/>
                      </a:cubicBezTo>
                      <a:cubicBezTo>
                        <a:pt x="82" y="0"/>
                        <a:pt x="82" y="0"/>
                        <a:pt x="82" y="0"/>
                      </a:cubicBezTo>
                      <a:cubicBezTo>
                        <a:pt x="81" y="0"/>
                        <a:pt x="81" y="0"/>
                        <a:pt x="81" y="0"/>
                      </a:cubicBezTo>
                      <a:cubicBezTo>
                        <a:pt x="81" y="2"/>
                        <a:pt x="81" y="3"/>
                        <a:pt x="81" y="4"/>
                      </a:cubicBezTo>
                      <a:cubicBezTo>
                        <a:pt x="81" y="4"/>
                        <a:pt x="81" y="4"/>
                        <a:pt x="81" y="4"/>
                      </a:cubicBezTo>
                      <a:cubicBezTo>
                        <a:pt x="80" y="4"/>
                        <a:pt x="80" y="4"/>
                        <a:pt x="80" y="4"/>
                      </a:cubicBezTo>
                      <a:cubicBezTo>
                        <a:pt x="78" y="3"/>
                        <a:pt x="75" y="1"/>
                        <a:pt x="72" y="0"/>
                      </a:cubicBezTo>
                      <a:cubicBezTo>
                        <a:pt x="72" y="0"/>
                        <a:pt x="72" y="0"/>
                        <a:pt x="72" y="0"/>
                      </a:cubicBezTo>
                      <a:cubicBezTo>
                        <a:pt x="72" y="0"/>
                        <a:pt x="72" y="0"/>
                        <a:pt x="72" y="0"/>
                      </a:cubicBezTo>
                      <a:cubicBezTo>
                        <a:pt x="72" y="1"/>
                        <a:pt x="72" y="1"/>
                        <a:pt x="72" y="1"/>
                      </a:cubicBezTo>
                      <a:cubicBezTo>
                        <a:pt x="72" y="1"/>
                        <a:pt x="72" y="1"/>
                        <a:pt x="72" y="1"/>
                      </a:cubicBezTo>
                      <a:cubicBezTo>
                        <a:pt x="72" y="1"/>
                        <a:pt x="72" y="1"/>
                        <a:pt x="72" y="1"/>
                      </a:cubicBezTo>
                      <a:cubicBezTo>
                        <a:pt x="72" y="2"/>
                        <a:pt x="72" y="2"/>
                        <a:pt x="72" y="2"/>
                      </a:cubicBezTo>
                      <a:cubicBezTo>
                        <a:pt x="72" y="2"/>
                        <a:pt x="72" y="2"/>
                        <a:pt x="72" y="2"/>
                      </a:cubicBezTo>
                      <a:cubicBezTo>
                        <a:pt x="72" y="2"/>
                        <a:pt x="72" y="2"/>
                        <a:pt x="72" y="2"/>
                      </a:cubicBezTo>
                      <a:cubicBezTo>
                        <a:pt x="72" y="2"/>
                        <a:pt x="72" y="2"/>
                        <a:pt x="72" y="2"/>
                      </a:cubicBezTo>
                      <a:cubicBezTo>
                        <a:pt x="72" y="2"/>
                        <a:pt x="72" y="2"/>
                        <a:pt x="72" y="2"/>
                      </a:cubicBezTo>
                      <a:cubicBezTo>
                        <a:pt x="72" y="3"/>
                        <a:pt x="72" y="3"/>
                        <a:pt x="72" y="3"/>
                      </a:cubicBezTo>
                      <a:cubicBezTo>
                        <a:pt x="72" y="3"/>
                        <a:pt x="72" y="3"/>
                        <a:pt x="72" y="3"/>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5"/>
                        <a:pt x="72" y="5"/>
                        <a:pt x="72" y="5"/>
                      </a:cubicBezTo>
                      <a:cubicBezTo>
                        <a:pt x="72" y="5"/>
                        <a:pt x="72" y="5"/>
                        <a:pt x="72" y="5"/>
                      </a:cubicBezTo>
                      <a:cubicBezTo>
                        <a:pt x="72" y="5"/>
                        <a:pt x="72" y="5"/>
                        <a:pt x="72" y="5"/>
                      </a:cubicBezTo>
                      <a:cubicBezTo>
                        <a:pt x="72" y="5"/>
                        <a:pt x="72" y="5"/>
                        <a:pt x="72" y="5"/>
                      </a:cubicBezTo>
                      <a:cubicBezTo>
                        <a:pt x="72" y="5"/>
                        <a:pt x="72" y="5"/>
                        <a:pt x="72" y="5"/>
                      </a:cubicBezTo>
                      <a:cubicBezTo>
                        <a:pt x="72" y="5"/>
                        <a:pt x="72" y="5"/>
                        <a:pt x="72" y="5"/>
                      </a:cubicBezTo>
                      <a:cubicBezTo>
                        <a:pt x="72" y="6"/>
                        <a:pt x="72" y="6"/>
                        <a:pt x="72" y="6"/>
                      </a:cubicBezTo>
                      <a:cubicBezTo>
                        <a:pt x="72" y="6"/>
                        <a:pt x="72" y="6"/>
                        <a:pt x="72" y="6"/>
                      </a:cubicBezTo>
                      <a:cubicBezTo>
                        <a:pt x="72" y="6"/>
                        <a:pt x="72" y="6"/>
                        <a:pt x="72" y="6"/>
                      </a:cubicBezTo>
                      <a:cubicBezTo>
                        <a:pt x="72" y="6"/>
                        <a:pt x="72" y="6"/>
                        <a:pt x="72" y="6"/>
                      </a:cubicBezTo>
                      <a:cubicBezTo>
                        <a:pt x="71" y="7"/>
                        <a:pt x="71" y="7"/>
                        <a:pt x="71" y="7"/>
                      </a:cubicBezTo>
                      <a:cubicBezTo>
                        <a:pt x="71" y="7"/>
                        <a:pt x="71" y="7"/>
                        <a:pt x="71" y="7"/>
                      </a:cubicBezTo>
                      <a:cubicBezTo>
                        <a:pt x="71" y="8"/>
                        <a:pt x="71" y="8"/>
                        <a:pt x="71" y="8"/>
                      </a:cubicBezTo>
                      <a:cubicBezTo>
                        <a:pt x="70" y="8"/>
                        <a:pt x="70" y="8"/>
                        <a:pt x="70" y="8"/>
                      </a:cubicBezTo>
                      <a:cubicBezTo>
                        <a:pt x="70" y="9"/>
                        <a:pt x="70" y="9"/>
                        <a:pt x="70" y="9"/>
                      </a:cubicBezTo>
                      <a:cubicBezTo>
                        <a:pt x="70" y="9"/>
                        <a:pt x="70" y="9"/>
                        <a:pt x="70" y="9"/>
                      </a:cubicBezTo>
                      <a:cubicBezTo>
                        <a:pt x="70" y="9"/>
                        <a:pt x="70" y="9"/>
                        <a:pt x="70" y="9"/>
                      </a:cubicBezTo>
                      <a:cubicBezTo>
                        <a:pt x="70" y="9"/>
                        <a:pt x="70" y="9"/>
                        <a:pt x="70" y="9"/>
                      </a:cubicBezTo>
                      <a:cubicBezTo>
                        <a:pt x="70" y="9"/>
                        <a:pt x="70" y="9"/>
                        <a:pt x="70" y="9"/>
                      </a:cubicBezTo>
                      <a:cubicBezTo>
                        <a:pt x="70" y="9"/>
                        <a:pt x="70" y="9"/>
                        <a:pt x="70" y="9"/>
                      </a:cubicBezTo>
                      <a:cubicBezTo>
                        <a:pt x="70" y="10"/>
                        <a:pt x="70" y="10"/>
                        <a:pt x="70" y="10"/>
                      </a:cubicBezTo>
                      <a:cubicBezTo>
                        <a:pt x="70" y="10"/>
                        <a:pt x="70" y="10"/>
                        <a:pt x="70" y="10"/>
                      </a:cubicBezTo>
                      <a:cubicBezTo>
                        <a:pt x="70" y="10"/>
                        <a:pt x="70" y="10"/>
                        <a:pt x="70" y="10"/>
                      </a:cubicBezTo>
                      <a:cubicBezTo>
                        <a:pt x="70" y="10"/>
                        <a:pt x="70" y="10"/>
                        <a:pt x="70" y="10"/>
                      </a:cubicBezTo>
                      <a:cubicBezTo>
                        <a:pt x="69" y="10"/>
                        <a:pt x="69" y="10"/>
                        <a:pt x="69" y="10"/>
                      </a:cubicBezTo>
                      <a:cubicBezTo>
                        <a:pt x="69" y="10"/>
                        <a:pt x="69" y="10"/>
                        <a:pt x="69" y="10"/>
                      </a:cubicBezTo>
                      <a:cubicBezTo>
                        <a:pt x="69" y="10"/>
                        <a:pt x="69" y="10"/>
                        <a:pt x="69" y="10"/>
                      </a:cubicBezTo>
                      <a:cubicBezTo>
                        <a:pt x="69" y="10"/>
                        <a:pt x="69" y="10"/>
                        <a:pt x="69" y="10"/>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7" y="12"/>
                        <a:pt x="67" y="13"/>
                        <a:pt x="67" y="14"/>
                      </a:cubicBezTo>
                      <a:cubicBezTo>
                        <a:pt x="66" y="14"/>
                        <a:pt x="66" y="14"/>
                        <a:pt x="66" y="14"/>
                      </a:cubicBezTo>
                      <a:cubicBezTo>
                        <a:pt x="66" y="14"/>
                        <a:pt x="66" y="14"/>
                        <a:pt x="66" y="14"/>
                      </a:cubicBezTo>
                      <a:cubicBezTo>
                        <a:pt x="66" y="14"/>
                        <a:pt x="66" y="14"/>
                        <a:pt x="66" y="14"/>
                      </a:cubicBezTo>
                      <a:cubicBezTo>
                        <a:pt x="66" y="14"/>
                        <a:pt x="65" y="14"/>
                        <a:pt x="64" y="14"/>
                      </a:cubicBezTo>
                      <a:cubicBezTo>
                        <a:pt x="64" y="14"/>
                        <a:pt x="64" y="14"/>
                        <a:pt x="64" y="14"/>
                      </a:cubicBezTo>
                      <a:cubicBezTo>
                        <a:pt x="64" y="14"/>
                        <a:pt x="64" y="14"/>
                        <a:pt x="64" y="14"/>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3" y="16"/>
                        <a:pt x="63" y="16"/>
                        <a:pt x="63" y="16"/>
                      </a:cubicBezTo>
                      <a:cubicBezTo>
                        <a:pt x="63" y="16"/>
                        <a:pt x="63" y="16"/>
                        <a:pt x="63" y="16"/>
                      </a:cubicBezTo>
                      <a:cubicBezTo>
                        <a:pt x="63" y="16"/>
                        <a:pt x="63" y="16"/>
                        <a:pt x="63" y="16"/>
                      </a:cubicBezTo>
                      <a:cubicBezTo>
                        <a:pt x="63" y="17"/>
                        <a:pt x="63" y="17"/>
                        <a:pt x="63" y="17"/>
                      </a:cubicBezTo>
                      <a:cubicBezTo>
                        <a:pt x="63" y="17"/>
                        <a:pt x="63" y="17"/>
                        <a:pt x="63" y="17"/>
                      </a:cubicBezTo>
                      <a:cubicBezTo>
                        <a:pt x="63" y="17"/>
                        <a:pt x="63" y="17"/>
                        <a:pt x="63" y="17"/>
                      </a:cubicBezTo>
                      <a:cubicBezTo>
                        <a:pt x="63" y="17"/>
                        <a:pt x="63" y="17"/>
                        <a:pt x="63" y="17"/>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20"/>
                        <a:pt x="63" y="20"/>
                        <a:pt x="63" y="20"/>
                      </a:cubicBezTo>
                      <a:cubicBezTo>
                        <a:pt x="63" y="20"/>
                        <a:pt x="63" y="20"/>
                        <a:pt x="63" y="20"/>
                      </a:cubicBezTo>
                      <a:cubicBezTo>
                        <a:pt x="62" y="21"/>
                        <a:pt x="62" y="21"/>
                        <a:pt x="62" y="21"/>
                      </a:cubicBezTo>
                      <a:cubicBezTo>
                        <a:pt x="62" y="21"/>
                        <a:pt x="62" y="22"/>
                        <a:pt x="62" y="22"/>
                      </a:cubicBezTo>
                      <a:cubicBezTo>
                        <a:pt x="62" y="22"/>
                        <a:pt x="62" y="22"/>
                        <a:pt x="62" y="22"/>
                      </a:cubicBezTo>
                      <a:cubicBezTo>
                        <a:pt x="61" y="23"/>
                        <a:pt x="61" y="23"/>
                        <a:pt x="61" y="23"/>
                      </a:cubicBezTo>
                      <a:cubicBezTo>
                        <a:pt x="61" y="23"/>
                        <a:pt x="61" y="23"/>
                        <a:pt x="61" y="23"/>
                      </a:cubicBezTo>
                      <a:cubicBezTo>
                        <a:pt x="60" y="22"/>
                        <a:pt x="59"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7" y="21"/>
                        <a:pt x="57" y="21"/>
                        <a:pt x="57" y="21"/>
                      </a:cubicBezTo>
                      <a:cubicBezTo>
                        <a:pt x="57" y="21"/>
                        <a:pt x="57" y="21"/>
                        <a:pt x="57" y="21"/>
                      </a:cubicBezTo>
                      <a:cubicBezTo>
                        <a:pt x="57" y="21"/>
                        <a:pt x="57" y="21"/>
                        <a:pt x="57" y="21"/>
                      </a:cubicBezTo>
                      <a:cubicBezTo>
                        <a:pt x="57" y="20"/>
                        <a:pt x="57" y="20"/>
                        <a:pt x="57" y="20"/>
                      </a:cubicBezTo>
                      <a:cubicBezTo>
                        <a:pt x="56" y="20"/>
                        <a:pt x="56" y="20"/>
                        <a:pt x="56" y="20"/>
                      </a:cubicBezTo>
                      <a:cubicBezTo>
                        <a:pt x="56" y="20"/>
                        <a:pt x="56" y="20"/>
                        <a:pt x="56" y="20"/>
                      </a:cubicBezTo>
                      <a:cubicBezTo>
                        <a:pt x="55" y="20"/>
                        <a:pt x="55" y="20"/>
                        <a:pt x="55" y="20"/>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5" y="23"/>
                        <a:pt x="55" y="23"/>
                        <a:pt x="55" y="23"/>
                      </a:cubicBezTo>
                      <a:cubicBezTo>
                        <a:pt x="55" y="23"/>
                        <a:pt x="55" y="23"/>
                        <a:pt x="55" y="23"/>
                      </a:cubicBezTo>
                      <a:cubicBezTo>
                        <a:pt x="55" y="24"/>
                        <a:pt x="55" y="24"/>
                        <a:pt x="55" y="24"/>
                      </a:cubicBezTo>
                      <a:cubicBezTo>
                        <a:pt x="55" y="24"/>
                        <a:pt x="55" y="24"/>
                        <a:pt x="55" y="24"/>
                      </a:cubicBezTo>
                      <a:cubicBezTo>
                        <a:pt x="55" y="24"/>
                        <a:pt x="55" y="24"/>
                        <a:pt x="55" y="24"/>
                      </a:cubicBezTo>
                      <a:cubicBezTo>
                        <a:pt x="55" y="25"/>
                        <a:pt x="55" y="25"/>
                        <a:pt x="55" y="25"/>
                      </a:cubicBezTo>
                      <a:cubicBezTo>
                        <a:pt x="55" y="25"/>
                        <a:pt x="55" y="25"/>
                        <a:pt x="55" y="25"/>
                      </a:cubicBezTo>
                      <a:cubicBezTo>
                        <a:pt x="55" y="25"/>
                        <a:pt x="55" y="25"/>
                        <a:pt x="55" y="25"/>
                      </a:cubicBezTo>
                      <a:cubicBezTo>
                        <a:pt x="54" y="25"/>
                        <a:pt x="54" y="25"/>
                        <a:pt x="54" y="25"/>
                      </a:cubicBezTo>
                      <a:cubicBezTo>
                        <a:pt x="54" y="25"/>
                        <a:pt x="54" y="25"/>
                        <a:pt x="54" y="25"/>
                      </a:cubicBezTo>
                      <a:cubicBezTo>
                        <a:pt x="54" y="25"/>
                        <a:pt x="54" y="25"/>
                        <a:pt x="54" y="25"/>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7"/>
                        <a:pt x="54" y="27"/>
                        <a:pt x="54" y="27"/>
                      </a:cubicBezTo>
                      <a:cubicBezTo>
                        <a:pt x="54" y="27"/>
                        <a:pt x="54" y="27"/>
                        <a:pt x="54" y="27"/>
                      </a:cubicBezTo>
                      <a:cubicBezTo>
                        <a:pt x="54" y="27"/>
                        <a:pt x="54" y="27"/>
                        <a:pt x="54" y="27"/>
                      </a:cubicBezTo>
                      <a:cubicBezTo>
                        <a:pt x="54" y="27"/>
                        <a:pt x="54" y="27"/>
                        <a:pt x="54" y="27"/>
                      </a:cubicBezTo>
                      <a:cubicBezTo>
                        <a:pt x="54" y="27"/>
                        <a:pt x="54" y="27"/>
                        <a:pt x="54" y="27"/>
                      </a:cubicBezTo>
                      <a:cubicBezTo>
                        <a:pt x="54" y="27"/>
                        <a:pt x="54" y="27"/>
                        <a:pt x="54" y="27"/>
                      </a:cubicBezTo>
                      <a:cubicBezTo>
                        <a:pt x="54" y="28"/>
                        <a:pt x="54" y="28"/>
                        <a:pt x="54" y="28"/>
                      </a:cubicBezTo>
                      <a:cubicBezTo>
                        <a:pt x="54" y="28"/>
                        <a:pt x="54" y="28"/>
                        <a:pt x="54" y="28"/>
                      </a:cubicBezTo>
                      <a:cubicBezTo>
                        <a:pt x="53" y="28"/>
                        <a:pt x="53" y="28"/>
                        <a:pt x="53" y="28"/>
                      </a:cubicBezTo>
                      <a:cubicBezTo>
                        <a:pt x="53" y="29"/>
                        <a:pt x="53" y="29"/>
                        <a:pt x="53" y="29"/>
                      </a:cubicBezTo>
                      <a:cubicBezTo>
                        <a:pt x="53" y="29"/>
                        <a:pt x="53" y="29"/>
                        <a:pt x="53" y="29"/>
                      </a:cubicBezTo>
                      <a:cubicBezTo>
                        <a:pt x="53" y="29"/>
                        <a:pt x="53" y="29"/>
                        <a:pt x="53" y="29"/>
                      </a:cubicBezTo>
                      <a:cubicBezTo>
                        <a:pt x="53" y="29"/>
                        <a:pt x="53" y="29"/>
                        <a:pt x="53" y="29"/>
                      </a:cubicBezTo>
                      <a:cubicBezTo>
                        <a:pt x="53" y="30"/>
                        <a:pt x="53" y="30"/>
                        <a:pt x="53" y="30"/>
                      </a:cubicBezTo>
                      <a:cubicBezTo>
                        <a:pt x="53" y="30"/>
                        <a:pt x="53" y="30"/>
                        <a:pt x="53" y="30"/>
                      </a:cubicBezTo>
                      <a:cubicBezTo>
                        <a:pt x="53" y="31"/>
                        <a:pt x="53" y="31"/>
                        <a:pt x="53" y="31"/>
                      </a:cubicBezTo>
                      <a:cubicBezTo>
                        <a:pt x="53" y="31"/>
                        <a:pt x="52" y="32"/>
                        <a:pt x="52" y="33"/>
                      </a:cubicBezTo>
                      <a:cubicBezTo>
                        <a:pt x="51" y="34"/>
                        <a:pt x="51" y="35"/>
                        <a:pt x="50" y="37"/>
                      </a:cubicBezTo>
                      <a:cubicBezTo>
                        <a:pt x="50" y="37"/>
                        <a:pt x="50" y="37"/>
                        <a:pt x="50" y="37"/>
                      </a:cubicBezTo>
                      <a:cubicBezTo>
                        <a:pt x="50" y="37"/>
                        <a:pt x="50" y="37"/>
                        <a:pt x="50" y="37"/>
                      </a:cubicBezTo>
                      <a:cubicBezTo>
                        <a:pt x="50" y="38"/>
                        <a:pt x="50" y="38"/>
                        <a:pt x="50" y="38"/>
                      </a:cubicBezTo>
                      <a:cubicBezTo>
                        <a:pt x="49" y="38"/>
                        <a:pt x="49" y="39"/>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50" y="40"/>
                        <a:pt x="50" y="40"/>
                        <a:pt x="50" y="40"/>
                      </a:cubicBezTo>
                      <a:cubicBezTo>
                        <a:pt x="50" y="40"/>
                        <a:pt x="50" y="40"/>
                        <a:pt x="50" y="40"/>
                      </a:cubicBezTo>
                      <a:cubicBezTo>
                        <a:pt x="50" y="40"/>
                        <a:pt x="50" y="40"/>
                        <a:pt x="50" y="40"/>
                      </a:cubicBezTo>
                      <a:cubicBezTo>
                        <a:pt x="50" y="41"/>
                        <a:pt x="50" y="41"/>
                        <a:pt x="50" y="41"/>
                      </a:cubicBezTo>
                      <a:cubicBezTo>
                        <a:pt x="50" y="41"/>
                        <a:pt x="50" y="41"/>
                        <a:pt x="50" y="41"/>
                      </a:cubicBezTo>
                      <a:cubicBezTo>
                        <a:pt x="50" y="41"/>
                        <a:pt x="50" y="41"/>
                        <a:pt x="50" y="41"/>
                      </a:cubicBezTo>
                      <a:cubicBezTo>
                        <a:pt x="50" y="41"/>
                        <a:pt x="50" y="41"/>
                        <a:pt x="50" y="41"/>
                      </a:cubicBezTo>
                      <a:cubicBezTo>
                        <a:pt x="50" y="41"/>
                        <a:pt x="50" y="41"/>
                        <a:pt x="50" y="41"/>
                      </a:cubicBezTo>
                      <a:cubicBezTo>
                        <a:pt x="49" y="41"/>
                        <a:pt x="49" y="41"/>
                        <a:pt x="49" y="41"/>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3"/>
                        <a:pt x="49" y="43"/>
                        <a:pt x="49" y="43"/>
                      </a:cubicBezTo>
                      <a:cubicBezTo>
                        <a:pt x="49" y="43"/>
                        <a:pt x="49" y="43"/>
                        <a:pt x="49" y="43"/>
                      </a:cubicBezTo>
                      <a:cubicBezTo>
                        <a:pt x="49" y="43"/>
                        <a:pt x="49" y="43"/>
                        <a:pt x="49" y="43"/>
                      </a:cubicBezTo>
                      <a:cubicBezTo>
                        <a:pt x="49" y="43"/>
                        <a:pt x="49" y="43"/>
                        <a:pt x="49" y="43"/>
                      </a:cubicBezTo>
                      <a:cubicBezTo>
                        <a:pt x="48" y="44"/>
                        <a:pt x="48" y="44"/>
                        <a:pt x="48" y="44"/>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4"/>
                        <a:pt x="47" y="44"/>
                        <a:pt x="47" y="44"/>
                      </a:cubicBezTo>
                      <a:cubicBezTo>
                        <a:pt x="47" y="44"/>
                        <a:pt x="47" y="44"/>
                        <a:pt x="47" y="44"/>
                      </a:cubicBezTo>
                      <a:cubicBezTo>
                        <a:pt x="47" y="44"/>
                        <a:pt x="47" y="44"/>
                        <a:pt x="47" y="44"/>
                      </a:cubicBezTo>
                      <a:cubicBezTo>
                        <a:pt x="46" y="44"/>
                        <a:pt x="46" y="44"/>
                        <a:pt x="46" y="44"/>
                      </a:cubicBezTo>
                      <a:cubicBezTo>
                        <a:pt x="46" y="44"/>
                        <a:pt x="46" y="44"/>
                        <a:pt x="46" y="44"/>
                      </a:cubicBezTo>
                      <a:cubicBezTo>
                        <a:pt x="46" y="44"/>
                        <a:pt x="46" y="44"/>
                        <a:pt x="46" y="44"/>
                      </a:cubicBezTo>
                      <a:cubicBezTo>
                        <a:pt x="46" y="45"/>
                        <a:pt x="46" y="45"/>
                        <a:pt x="46" y="45"/>
                      </a:cubicBezTo>
                      <a:cubicBezTo>
                        <a:pt x="45" y="45"/>
                        <a:pt x="45" y="45"/>
                        <a:pt x="44" y="45"/>
                      </a:cubicBezTo>
                      <a:cubicBezTo>
                        <a:pt x="44" y="46"/>
                        <a:pt x="44" y="46"/>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6"/>
                        <a:pt x="43" y="46"/>
                        <a:pt x="43" y="46"/>
                      </a:cubicBezTo>
                      <a:cubicBezTo>
                        <a:pt x="43" y="46"/>
                        <a:pt x="43" y="46"/>
                        <a:pt x="43" y="46"/>
                      </a:cubicBezTo>
                      <a:cubicBezTo>
                        <a:pt x="43" y="46"/>
                        <a:pt x="43" y="46"/>
                        <a:pt x="43"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1" y="46"/>
                        <a:pt x="41" y="46"/>
                        <a:pt x="41" y="46"/>
                      </a:cubicBezTo>
                      <a:cubicBezTo>
                        <a:pt x="41" y="46"/>
                        <a:pt x="41" y="46"/>
                        <a:pt x="41" y="46"/>
                      </a:cubicBezTo>
                      <a:cubicBezTo>
                        <a:pt x="41" y="46"/>
                        <a:pt x="41" y="46"/>
                        <a:pt x="41" y="46"/>
                      </a:cubicBezTo>
                      <a:cubicBezTo>
                        <a:pt x="41" y="46"/>
                        <a:pt x="41" y="46"/>
                        <a:pt x="41" y="46"/>
                      </a:cubicBezTo>
                      <a:cubicBezTo>
                        <a:pt x="41" y="46"/>
                        <a:pt x="41" y="46"/>
                        <a:pt x="41" y="46"/>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8"/>
                        <a:pt x="41" y="48"/>
                        <a:pt x="41" y="48"/>
                      </a:cubicBezTo>
                      <a:cubicBezTo>
                        <a:pt x="41" y="48"/>
                        <a:pt x="41" y="48"/>
                        <a:pt x="41" y="48"/>
                      </a:cubicBezTo>
                      <a:cubicBezTo>
                        <a:pt x="41" y="48"/>
                        <a:pt x="41" y="48"/>
                        <a:pt x="41" y="48"/>
                      </a:cubicBezTo>
                      <a:cubicBezTo>
                        <a:pt x="41" y="48"/>
                        <a:pt x="41" y="48"/>
                        <a:pt x="41" y="48"/>
                      </a:cubicBezTo>
                      <a:cubicBezTo>
                        <a:pt x="41" y="48"/>
                        <a:pt x="41" y="48"/>
                        <a:pt x="41" y="48"/>
                      </a:cubicBezTo>
                      <a:cubicBezTo>
                        <a:pt x="40" y="49"/>
                        <a:pt x="40" y="49"/>
                        <a:pt x="40" y="49"/>
                      </a:cubicBezTo>
                      <a:cubicBezTo>
                        <a:pt x="40" y="49"/>
                        <a:pt x="40" y="49"/>
                        <a:pt x="40" y="49"/>
                      </a:cubicBezTo>
                      <a:cubicBezTo>
                        <a:pt x="40" y="49"/>
                        <a:pt x="40" y="49"/>
                        <a:pt x="40" y="49"/>
                      </a:cubicBezTo>
                      <a:cubicBezTo>
                        <a:pt x="40" y="49"/>
                        <a:pt x="40" y="49"/>
                        <a:pt x="40" y="49"/>
                      </a:cubicBezTo>
                      <a:cubicBezTo>
                        <a:pt x="40" y="49"/>
                        <a:pt x="40" y="49"/>
                        <a:pt x="40" y="49"/>
                      </a:cubicBezTo>
                      <a:cubicBezTo>
                        <a:pt x="39" y="49"/>
                        <a:pt x="39" y="49"/>
                        <a:pt x="39" y="49"/>
                      </a:cubicBezTo>
                      <a:cubicBezTo>
                        <a:pt x="39" y="49"/>
                        <a:pt x="39" y="49"/>
                        <a:pt x="39" y="49"/>
                      </a:cubicBezTo>
                      <a:cubicBezTo>
                        <a:pt x="39" y="49"/>
                        <a:pt x="39" y="49"/>
                        <a:pt x="39" y="49"/>
                      </a:cubicBezTo>
                      <a:cubicBezTo>
                        <a:pt x="37" y="50"/>
                        <a:pt x="37" y="50"/>
                        <a:pt x="37" y="50"/>
                      </a:cubicBezTo>
                      <a:cubicBezTo>
                        <a:pt x="36" y="51"/>
                        <a:pt x="36" y="51"/>
                        <a:pt x="36" y="51"/>
                      </a:cubicBezTo>
                      <a:cubicBezTo>
                        <a:pt x="36" y="51"/>
                        <a:pt x="36" y="51"/>
                        <a:pt x="36" y="51"/>
                      </a:cubicBezTo>
                      <a:cubicBezTo>
                        <a:pt x="36" y="51"/>
                        <a:pt x="36" y="51"/>
                        <a:pt x="36" y="51"/>
                      </a:cubicBezTo>
                      <a:cubicBezTo>
                        <a:pt x="36" y="51"/>
                        <a:pt x="36" y="51"/>
                        <a:pt x="36" y="51"/>
                      </a:cubicBezTo>
                      <a:cubicBezTo>
                        <a:pt x="36" y="51"/>
                        <a:pt x="36" y="51"/>
                        <a:pt x="36" y="51"/>
                      </a:cubicBezTo>
                      <a:cubicBezTo>
                        <a:pt x="36" y="50"/>
                        <a:pt x="36" y="50"/>
                        <a:pt x="36" y="50"/>
                      </a:cubicBezTo>
                      <a:cubicBezTo>
                        <a:pt x="36" y="50"/>
                        <a:pt x="36" y="50"/>
                        <a:pt x="36" y="50"/>
                      </a:cubicBezTo>
                      <a:cubicBezTo>
                        <a:pt x="36" y="50"/>
                        <a:pt x="36" y="50"/>
                        <a:pt x="36" y="50"/>
                      </a:cubicBezTo>
                      <a:cubicBezTo>
                        <a:pt x="36" y="50"/>
                        <a:pt x="36" y="50"/>
                        <a:pt x="36" y="50"/>
                      </a:cubicBezTo>
                      <a:cubicBezTo>
                        <a:pt x="35" y="50"/>
                        <a:pt x="35" y="50"/>
                        <a:pt x="35" y="50"/>
                      </a:cubicBezTo>
                      <a:cubicBezTo>
                        <a:pt x="35" y="50"/>
                        <a:pt x="35" y="50"/>
                        <a:pt x="35" y="50"/>
                      </a:cubicBezTo>
                      <a:cubicBezTo>
                        <a:pt x="34" y="50"/>
                        <a:pt x="34" y="50"/>
                        <a:pt x="34" y="50"/>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3" y="49"/>
                        <a:pt x="33" y="49"/>
                        <a:pt x="33" y="49"/>
                      </a:cubicBezTo>
                      <a:cubicBezTo>
                        <a:pt x="33" y="49"/>
                        <a:pt x="33" y="49"/>
                        <a:pt x="33" y="49"/>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1"/>
                        <a:pt x="33" y="51"/>
                        <a:pt x="33" y="51"/>
                      </a:cubicBezTo>
                      <a:cubicBezTo>
                        <a:pt x="33" y="51"/>
                        <a:pt x="33" y="51"/>
                        <a:pt x="33" y="51"/>
                      </a:cubicBezTo>
                      <a:cubicBezTo>
                        <a:pt x="32" y="51"/>
                        <a:pt x="32" y="51"/>
                        <a:pt x="32" y="51"/>
                      </a:cubicBezTo>
                      <a:cubicBezTo>
                        <a:pt x="32" y="51"/>
                        <a:pt x="32" y="51"/>
                        <a:pt x="32" y="51"/>
                      </a:cubicBezTo>
                      <a:cubicBezTo>
                        <a:pt x="32" y="51"/>
                        <a:pt x="32" y="51"/>
                        <a:pt x="32" y="51"/>
                      </a:cubicBezTo>
                      <a:cubicBezTo>
                        <a:pt x="32" y="51"/>
                        <a:pt x="32" y="51"/>
                        <a:pt x="32" y="51"/>
                      </a:cubicBezTo>
                      <a:cubicBezTo>
                        <a:pt x="31" y="52"/>
                        <a:pt x="31" y="52"/>
                        <a:pt x="31" y="52"/>
                      </a:cubicBezTo>
                      <a:cubicBezTo>
                        <a:pt x="31" y="52"/>
                        <a:pt x="31" y="52"/>
                        <a:pt x="31" y="52"/>
                      </a:cubicBezTo>
                      <a:cubicBezTo>
                        <a:pt x="31" y="52"/>
                        <a:pt x="31" y="52"/>
                        <a:pt x="31" y="52"/>
                      </a:cubicBezTo>
                      <a:cubicBezTo>
                        <a:pt x="31" y="52"/>
                        <a:pt x="31" y="52"/>
                        <a:pt x="31" y="52"/>
                      </a:cubicBezTo>
                      <a:cubicBezTo>
                        <a:pt x="30" y="52"/>
                        <a:pt x="30" y="52"/>
                        <a:pt x="30" y="52"/>
                      </a:cubicBezTo>
                      <a:cubicBezTo>
                        <a:pt x="29" y="52"/>
                        <a:pt x="29" y="52"/>
                        <a:pt x="29" y="52"/>
                      </a:cubicBezTo>
                      <a:cubicBezTo>
                        <a:pt x="29" y="52"/>
                        <a:pt x="29" y="52"/>
                        <a:pt x="29" y="52"/>
                      </a:cubicBezTo>
                      <a:cubicBezTo>
                        <a:pt x="28" y="52"/>
                        <a:pt x="28" y="52"/>
                        <a:pt x="28" y="52"/>
                      </a:cubicBezTo>
                      <a:cubicBezTo>
                        <a:pt x="28" y="52"/>
                        <a:pt x="28" y="52"/>
                        <a:pt x="28" y="52"/>
                      </a:cubicBezTo>
                      <a:cubicBezTo>
                        <a:pt x="28" y="52"/>
                        <a:pt x="28" y="52"/>
                        <a:pt x="28" y="52"/>
                      </a:cubicBezTo>
                      <a:cubicBezTo>
                        <a:pt x="28" y="51"/>
                        <a:pt x="28" y="51"/>
                        <a:pt x="28" y="51"/>
                      </a:cubicBezTo>
                      <a:cubicBezTo>
                        <a:pt x="28" y="51"/>
                        <a:pt x="28" y="51"/>
                        <a:pt x="28" y="51"/>
                      </a:cubicBezTo>
                      <a:cubicBezTo>
                        <a:pt x="28" y="51"/>
                        <a:pt x="28" y="51"/>
                        <a:pt x="28" y="51"/>
                      </a:cubicBezTo>
                      <a:cubicBezTo>
                        <a:pt x="28" y="51"/>
                        <a:pt x="28" y="51"/>
                        <a:pt x="28" y="51"/>
                      </a:cubicBezTo>
                      <a:cubicBezTo>
                        <a:pt x="28" y="51"/>
                        <a:pt x="28" y="51"/>
                        <a:pt x="28" y="51"/>
                      </a:cubicBezTo>
                      <a:cubicBezTo>
                        <a:pt x="27" y="51"/>
                        <a:pt x="27" y="51"/>
                        <a:pt x="27" y="51"/>
                      </a:cubicBezTo>
                      <a:cubicBezTo>
                        <a:pt x="27" y="51"/>
                        <a:pt x="27" y="51"/>
                        <a:pt x="27" y="51"/>
                      </a:cubicBezTo>
                      <a:cubicBezTo>
                        <a:pt x="27" y="51"/>
                        <a:pt x="27" y="51"/>
                        <a:pt x="27" y="51"/>
                      </a:cubicBezTo>
                      <a:cubicBezTo>
                        <a:pt x="27" y="51"/>
                        <a:pt x="27" y="51"/>
                        <a:pt x="27" y="51"/>
                      </a:cubicBezTo>
                      <a:cubicBezTo>
                        <a:pt x="27" y="51"/>
                        <a:pt x="27" y="51"/>
                        <a:pt x="27"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0"/>
                        <a:pt x="26" y="50"/>
                        <a:pt x="26"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5" y="49"/>
                        <a:pt x="25" y="49"/>
                        <a:pt x="25" y="49"/>
                      </a:cubicBezTo>
                      <a:cubicBezTo>
                        <a:pt x="25" y="49"/>
                        <a:pt x="25" y="49"/>
                        <a:pt x="25" y="49"/>
                      </a:cubicBezTo>
                      <a:cubicBezTo>
                        <a:pt x="25" y="49"/>
                        <a:pt x="25" y="49"/>
                        <a:pt x="25" y="49"/>
                      </a:cubicBezTo>
                      <a:cubicBezTo>
                        <a:pt x="25" y="49"/>
                        <a:pt x="25" y="49"/>
                        <a:pt x="25" y="49"/>
                      </a:cubicBezTo>
                      <a:cubicBezTo>
                        <a:pt x="24" y="49"/>
                        <a:pt x="24" y="49"/>
                        <a:pt x="24" y="49"/>
                      </a:cubicBezTo>
                      <a:cubicBezTo>
                        <a:pt x="24" y="49"/>
                        <a:pt x="24" y="49"/>
                        <a:pt x="24" y="49"/>
                      </a:cubicBezTo>
                      <a:cubicBezTo>
                        <a:pt x="24" y="49"/>
                        <a:pt x="24" y="49"/>
                        <a:pt x="24" y="49"/>
                      </a:cubicBezTo>
                      <a:cubicBezTo>
                        <a:pt x="24" y="49"/>
                        <a:pt x="24" y="49"/>
                        <a:pt x="24" y="49"/>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2" y="49"/>
                        <a:pt x="20" y="51"/>
                        <a:pt x="18" y="53"/>
                      </a:cubicBezTo>
                      <a:cubicBezTo>
                        <a:pt x="18" y="53"/>
                        <a:pt x="18" y="53"/>
                        <a:pt x="18" y="53"/>
                      </a:cubicBezTo>
                      <a:cubicBezTo>
                        <a:pt x="17" y="54"/>
                        <a:pt x="16" y="55"/>
                        <a:pt x="15" y="56"/>
                      </a:cubicBezTo>
                      <a:cubicBezTo>
                        <a:pt x="14" y="56"/>
                        <a:pt x="14" y="56"/>
                        <a:pt x="14" y="56"/>
                      </a:cubicBezTo>
                      <a:cubicBezTo>
                        <a:pt x="14" y="57"/>
                        <a:pt x="14" y="57"/>
                        <a:pt x="14" y="57"/>
                      </a:cubicBezTo>
                      <a:cubicBezTo>
                        <a:pt x="13" y="57"/>
                        <a:pt x="13" y="57"/>
                        <a:pt x="13" y="57"/>
                      </a:cubicBezTo>
                      <a:cubicBezTo>
                        <a:pt x="14" y="57"/>
                        <a:pt x="14" y="57"/>
                        <a:pt x="14" y="57"/>
                      </a:cubicBezTo>
                      <a:cubicBezTo>
                        <a:pt x="14" y="57"/>
                        <a:pt x="14" y="57"/>
                        <a:pt x="14" y="57"/>
                      </a:cubicBezTo>
                      <a:cubicBezTo>
                        <a:pt x="14" y="58"/>
                        <a:pt x="14" y="58"/>
                        <a:pt x="14" y="58"/>
                      </a:cubicBezTo>
                      <a:cubicBezTo>
                        <a:pt x="14" y="58"/>
                        <a:pt x="14" y="58"/>
                        <a:pt x="14" y="58"/>
                      </a:cubicBezTo>
                      <a:cubicBezTo>
                        <a:pt x="14" y="58"/>
                        <a:pt x="14" y="58"/>
                        <a:pt x="14" y="58"/>
                      </a:cubicBezTo>
                      <a:cubicBezTo>
                        <a:pt x="14" y="58"/>
                        <a:pt x="14" y="58"/>
                        <a:pt x="14" y="58"/>
                      </a:cubicBezTo>
                      <a:cubicBezTo>
                        <a:pt x="14" y="58"/>
                        <a:pt x="14" y="58"/>
                        <a:pt x="14" y="58"/>
                      </a:cubicBezTo>
                      <a:cubicBezTo>
                        <a:pt x="14" y="58"/>
                        <a:pt x="14" y="58"/>
                        <a:pt x="14" y="58"/>
                      </a:cubicBezTo>
                      <a:cubicBezTo>
                        <a:pt x="13" y="58"/>
                        <a:pt x="13" y="58"/>
                        <a:pt x="13" y="58"/>
                      </a:cubicBezTo>
                      <a:cubicBezTo>
                        <a:pt x="12" y="59"/>
                        <a:pt x="12" y="59"/>
                        <a:pt x="12" y="59"/>
                      </a:cubicBezTo>
                      <a:cubicBezTo>
                        <a:pt x="12" y="60"/>
                        <a:pt x="12" y="60"/>
                        <a:pt x="12" y="60"/>
                      </a:cubicBezTo>
                      <a:cubicBezTo>
                        <a:pt x="12" y="60"/>
                        <a:pt x="12" y="60"/>
                        <a:pt x="12" y="60"/>
                      </a:cubicBezTo>
                      <a:cubicBezTo>
                        <a:pt x="12" y="60"/>
                        <a:pt x="12" y="60"/>
                        <a:pt x="12" y="60"/>
                      </a:cubicBezTo>
                      <a:cubicBezTo>
                        <a:pt x="12" y="60"/>
                        <a:pt x="12" y="60"/>
                        <a:pt x="12" y="60"/>
                      </a:cubicBezTo>
                      <a:cubicBezTo>
                        <a:pt x="12" y="60"/>
                        <a:pt x="12" y="60"/>
                        <a:pt x="12" y="60"/>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1" y="62"/>
                        <a:pt x="11" y="62"/>
                        <a:pt x="11" y="62"/>
                      </a:cubicBezTo>
                      <a:cubicBezTo>
                        <a:pt x="11" y="62"/>
                        <a:pt x="10" y="62"/>
                        <a:pt x="10" y="63"/>
                      </a:cubicBezTo>
                      <a:cubicBezTo>
                        <a:pt x="9" y="63"/>
                        <a:pt x="9" y="63"/>
                        <a:pt x="9" y="63"/>
                      </a:cubicBezTo>
                      <a:cubicBezTo>
                        <a:pt x="9" y="63"/>
                        <a:pt x="9" y="63"/>
                        <a:pt x="9" y="63"/>
                      </a:cubicBezTo>
                      <a:cubicBezTo>
                        <a:pt x="9" y="63"/>
                        <a:pt x="9" y="63"/>
                        <a:pt x="9" y="63"/>
                      </a:cubicBezTo>
                      <a:cubicBezTo>
                        <a:pt x="9" y="63"/>
                        <a:pt x="9" y="63"/>
                        <a:pt x="9" y="63"/>
                      </a:cubicBezTo>
                      <a:cubicBezTo>
                        <a:pt x="8" y="64"/>
                        <a:pt x="8" y="64"/>
                        <a:pt x="8" y="64"/>
                      </a:cubicBezTo>
                      <a:cubicBezTo>
                        <a:pt x="8" y="64"/>
                        <a:pt x="8" y="64"/>
                        <a:pt x="8" y="64"/>
                      </a:cubicBezTo>
                      <a:cubicBezTo>
                        <a:pt x="8" y="64"/>
                        <a:pt x="8" y="64"/>
                        <a:pt x="8" y="64"/>
                      </a:cubicBezTo>
                      <a:cubicBezTo>
                        <a:pt x="8" y="64"/>
                        <a:pt x="8" y="64"/>
                        <a:pt x="8" y="64"/>
                      </a:cubicBezTo>
                      <a:cubicBezTo>
                        <a:pt x="8" y="64"/>
                        <a:pt x="8" y="64"/>
                        <a:pt x="8" y="64"/>
                      </a:cubicBezTo>
                      <a:cubicBezTo>
                        <a:pt x="8" y="65"/>
                        <a:pt x="8" y="65"/>
                        <a:pt x="8" y="65"/>
                      </a:cubicBezTo>
                      <a:cubicBezTo>
                        <a:pt x="8" y="65"/>
                        <a:pt x="8" y="65"/>
                        <a:pt x="8" y="65"/>
                      </a:cubicBezTo>
                      <a:cubicBezTo>
                        <a:pt x="8" y="65"/>
                        <a:pt x="8" y="65"/>
                        <a:pt x="8" y="65"/>
                      </a:cubicBezTo>
                      <a:cubicBezTo>
                        <a:pt x="8" y="65"/>
                        <a:pt x="8" y="65"/>
                        <a:pt x="8" y="65"/>
                      </a:cubicBezTo>
                      <a:cubicBezTo>
                        <a:pt x="8" y="65"/>
                        <a:pt x="8" y="65"/>
                        <a:pt x="8" y="65"/>
                      </a:cubicBezTo>
                      <a:cubicBezTo>
                        <a:pt x="6" y="65"/>
                        <a:pt x="6" y="65"/>
                        <a:pt x="6" y="65"/>
                      </a:cubicBezTo>
                      <a:cubicBezTo>
                        <a:pt x="5" y="66"/>
                        <a:pt x="5" y="66"/>
                        <a:pt x="5" y="66"/>
                      </a:cubicBezTo>
                      <a:cubicBezTo>
                        <a:pt x="4" y="67"/>
                        <a:pt x="4" y="67"/>
                        <a:pt x="4" y="67"/>
                      </a:cubicBezTo>
                      <a:cubicBezTo>
                        <a:pt x="4" y="67"/>
                        <a:pt x="4" y="67"/>
                        <a:pt x="4" y="67"/>
                      </a:cubicBezTo>
                      <a:cubicBezTo>
                        <a:pt x="4" y="67"/>
                        <a:pt x="4" y="67"/>
                        <a:pt x="4" y="67"/>
                      </a:cubicBezTo>
                      <a:cubicBezTo>
                        <a:pt x="4" y="67"/>
                        <a:pt x="4" y="67"/>
                        <a:pt x="4" y="67"/>
                      </a:cubicBezTo>
                      <a:cubicBezTo>
                        <a:pt x="2" y="67"/>
                        <a:pt x="2" y="67"/>
                        <a:pt x="2" y="67"/>
                      </a:cubicBezTo>
                      <a:cubicBezTo>
                        <a:pt x="1" y="68"/>
                        <a:pt x="1" y="68"/>
                        <a:pt x="1" y="68"/>
                      </a:cubicBezTo>
                      <a:cubicBezTo>
                        <a:pt x="1" y="68"/>
                        <a:pt x="1" y="68"/>
                        <a:pt x="1" y="68"/>
                      </a:cubicBezTo>
                      <a:cubicBezTo>
                        <a:pt x="1" y="68"/>
                        <a:pt x="1" y="68"/>
                        <a:pt x="1" y="68"/>
                      </a:cubicBezTo>
                      <a:cubicBezTo>
                        <a:pt x="0" y="69"/>
                        <a:pt x="0" y="69"/>
                        <a:pt x="0" y="69"/>
                      </a:cubicBezTo>
                      <a:cubicBezTo>
                        <a:pt x="9" y="68"/>
                        <a:pt x="18" y="66"/>
                        <a:pt x="27" y="65"/>
                      </a:cubicBezTo>
                      <a:cubicBezTo>
                        <a:pt x="27" y="65"/>
                        <a:pt x="27" y="65"/>
                        <a:pt x="27" y="65"/>
                      </a:cubicBezTo>
                      <a:cubicBezTo>
                        <a:pt x="27" y="65"/>
                        <a:pt x="27" y="65"/>
                        <a:pt x="27" y="65"/>
                      </a:cubicBezTo>
                      <a:cubicBezTo>
                        <a:pt x="27" y="64"/>
                        <a:pt x="27" y="64"/>
                        <a:pt x="27" y="64"/>
                      </a:cubicBezTo>
                      <a:cubicBezTo>
                        <a:pt x="27" y="64"/>
                        <a:pt x="27" y="64"/>
                        <a:pt x="27" y="64"/>
                      </a:cubicBezTo>
                      <a:cubicBezTo>
                        <a:pt x="29" y="64"/>
                        <a:pt x="30" y="64"/>
                        <a:pt x="31" y="64"/>
                      </a:cubicBezTo>
                      <a:cubicBezTo>
                        <a:pt x="31" y="64"/>
                        <a:pt x="31" y="64"/>
                        <a:pt x="31" y="64"/>
                      </a:cubicBezTo>
                      <a:cubicBezTo>
                        <a:pt x="32" y="64"/>
                        <a:pt x="32" y="64"/>
                        <a:pt x="32" y="64"/>
                      </a:cubicBezTo>
                      <a:cubicBezTo>
                        <a:pt x="32" y="64"/>
                        <a:pt x="32" y="64"/>
                        <a:pt x="32" y="64"/>
                      </a:cubicBezTo>
                      <a:cubicBezTo>
                        <a:pt x="32" y="64"/>
                        <a:pt x="32" y="64"/>
                        <a:pt x="32" y="64"/>
                      </a:cubicBezTo>
                      <a:cubicBezTo>
                        <a:pt x="34" y="64"/>
                        <a:pt x="36" y="64"/>
                        <a:pt x="38" y="64"/>
                      </a:cubicBezTo>
                      <a:cubicBezTo>
                        <a:pt x="41" y="63"/>
                        <a:pt x="44" y="63"/>
                        <a:pt x="47" y="62"/>
                      </a:cubicBezTo>
                      <a:cubicBezTo>
                        <a:pt x="50" y="62"/>
                        <a:pt x="53" y="61"/>
                        <a:pt x="56" y="61"/>
                      </a:cubicBezTo>
                      <a:cubicBezTo>
                        <a:pt x="77" y="57"/>
                        <a:pt x="98" y="53"/>
                        <a:pt x="119" y="48"/>
                      </a:cubicBezTo>
                      <a:cubicBezTo>
                        <a:pt x="119" y="48"/>
                        <a:pt x="119" y="48"/>
                        <a:pt x="119" y="48"/>
                      </a:cubicBezTo>
                      <a:cubicBezTo>
                        <a:pt x="118" y="48"/>
                        <a:pt x="118" y="48"/>
                        <a:pt x="118" y="48"/>
                      </a:cubicBezTo>
                      <a:cubicBezTo>
                        <a:pt x="118" y="48"/>
                        <a:pt x="118" y="48"/>
                        <a:pt x="118" y="48"/>
                      </a:cubicBezTo>
                      <a:cubicBezTo>
                        <a:pt x="118" y="48"/>
                        <a:pt x="118" y="48"/>
                        <a:pt x="118" y="48"/>
                      </a:cubicBezTo>
                      <a:cubicBezTo>
                        <a:pt x="119" y="48"/>
                        <a:pt x="119" y="48"/>
                        <a:pt x="119" y="48"/>
                      </a:cubicBezTo>
                      <a:cubicBezTo>
                        <a:pt x="119" y="48"/>
                        <a:pt x="119" y="48"/>
                        <a:pt x="119" y="48"/>
                      </a:cubicBezTo>
                      <a:cubicBezTo>
                        <a:pt x="120" y="48"/>
                        <a:pt x="120" y="48"/>
                        <a:pt x="120" y="48"/>
                      </a:cubicBezTo>
                      <a:cubicBezTo>
                        <a:pt x="120" y="48"/>
                        <a:pt x="120" y="48"/>
                        <a:pt x="120" y="48"/>
                      </a:cubicBezTo>
                      <a:cubicBezTo>
                        <a:pt x="119" y="47"/>
                        <a:pt x="119" y="47"/>
                        <a:pt x="119" y="47"/>
                      </a:cubicBezTo>
                      <a:cubicBezTo>
                        <a:pt x="119" y="45"/>
                        <a:pt x="119" y="45"/>
                        <a:pt x="119" y="45"/>
                      </a:cubicBezTo>
                      <a:cubicBezTo>
                        <a:pt x="119" y="45"/>
                        <a:pt x="119" y="45"/>
                        <a:pt x="119" y="45"/>
                      </a:cubicBezTo>
                      <a:cubicBezTo>
                        <a:pt x="119" y="45"/>
                        <a:pt x="119" y="45"/>
                        <a:pt x="119" y="45"/>
                      </a:cubicBezTo>
                      <a:cubicBezTo>
                        <a:pt x="119" y="45"/>
                        <a:pt x="119" y="45"/>
                        <a:pt x="119" y="45"/>
                      </a:cubicBezTo>
                      <a:cubicBezTo>
                        <a:pt x="120" y="45"/>
                        <a:pt x="120" y="45"/>
                        <a:pt x="120" y="45"/>
                      </a:cubicBezTo>
                      <a:cubicBezTo>
                        <a:pt x="120" y="45"/>
                        <a:pt x="120" y="45"/>
                        <a:pt x="120" y="45"/>
                      </a:cubicBezTo>
                      <a:cubicBezTo>
                        <a:pt x="120" y="46"/>
                        <a:pt x="120" y="46"/>
                        <a:pt x="120" y="46"/>
                      </a:cubicBezTo>
                      <a:cubicBezTo>
                        <a:pt x="120" y="46"/>
                        <a:pt x="120" y="46"/>
                        <a:pt x="120" y="46"/>
                      </a:cubicBezTo>
                      <a:cubicBezTo>
                        <a:pt x="121" y="47"/>
                        <a:pt x="121" y="47"/>
                        <a:pt x="121" y="47"/>
                      </a:cubicBezTo>
                      <a:cubicBezTo>
                        <a:pt x="121" y="47"/>
                        <a:pt x="121" y="47"/>
                        <a:pt x="121" y="47"/>
                      </a:cubicBezTo>
                      <a:cubicBezTo>
                        <a:pt x="121" y="47"/>
                        <a:pt x="121" y="47"/>
                        <a:pt x="121" y="47"/>
                      </a:cubicBezTo>
                      <a:cubicBezTo>
                        <a:pt x="121" y="47"/>
                        <a:pt x="121" y="47"/>
                        <a:pt x="121" y="47"/>
                      </a:cubicBezTo>
                      <a:cubicBezTo>
                        <a:pt x="121" y="47"/>
                        <a:pt x="121" y="47"/>
                        <a:pt x="121" y="47"/>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7"/>
                        <a:pt x="121" y="47"/>
                        <a:pt x="121" y="47"/>
                      </a:cubicBezTo>
                      <a:lnTo>
                        <a:pt x="119" y="43"/>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0" name="Freeform 338">
                  <a:extLst>
                    <a:ext uri="{FF2B5EF4-FFF2-40B4-BE49-F238E27FC236}">
                      <a16:creationId xmlns="" xmlns:a16="http://schemas.microsoft.com/office/drawing/2014/main" id="{95A42CF2-0383-4B4A-B272-0EEAB45B6BB8}"/>
                    </a:ext>
                  </a:extLst>
                </p:cNvPr>
                <p:cNvSpPr>
                  <a:spLocks noEditPoints="1"/>
                </p:cNvSpPr>
                <p:nvPr/>
              </p:nvSpPr>
              <p:spPr bwMode="auto">
                <a:xfrm>
                  <a:off x="4890006" y="4522765"/>
                  <a:ext cx="1148112" cy="1090444"/>
                </a:xfrm>
                <a:custGeom>
                  <a:avLst/>
                  <a:gdLst>
                    <a:gd name="T0" fmla="*/ 216 w 219"/>
                    <a:gd name="T1" fmla="*/ 98 h 208"/>
                    <a:gd name="T2" fmla="*/ 214 w 219"/>
                    <a:gd name="T3" fmla="*/ 94 h 208"/>
                    <a:gd name="T4" fmla="*/ 210 w 219"/>
                    <a:gd name="T5" fmla="*/ 87 h 208"/>
                    <a:gd name="T6" fmla="*/ 200 w 219"/>
                    <a:gd name="T7" fmla="*/ 54 h 208"/>
                    <a:gd name="T8" fmla="*/ 192 w 219"/>
                    <a:gd name="T9" fmla="*/ 51 h 208"/>
                    <a:gd name="T10" fmla="*/ 184 w 219"/>
                    <a:gd name="T11" fmla="*/ 51 h 208"/>
                    <a:gd name="T12" fmla="*/ 179 w 219"/>
                    <a:gd name="T13" fmla="*/ 51 h 208"/>
                    <a:gd name="T14" fmla="*/ 168 w 219"/>
                    <a:gd name="T15" fmla="*/ 53 h 208"/>
                    <a:gd name="T16" fmla="*/ 163 w 219"/>
                    <a:gd name="T17" fmla="*/ 52 h 208"/>
                    <a:gd name="T18" fmla="*/ 158 w 219"/>
                    <a:gd name="T19" fmla="*/ 54 h 208"/>
                    <a:gd name="T20" fmla="*/ 152 w 219"/>
                    <a:gd name="T21" fmla="*/ 52 h 208"/>
                    <a:gd name="T22" fmla="*/ 141 w 219"/>
                    <a:gd name="T23" fmla="*/ 47 h 208"/>
                    <a:gd name="T24" fmla="*/ 124 w 219"/>
                    <a:gd name="T25" fmla="*/ 45 h 208"/>
                    <a:gd name="T26" fmla="*/ 116 w 219"/>
                    <a:gd name="T27" fmla="*/ 42 h 208"/>
                    <a:gd name="T28" fmla="*/ 6 w 219"/>
                    <a:gd name="T29" fmla="*/ 92 h 208"/>
                    <a:gd name="T30" fmla="*/ 17 w 219"/>
                    <a:gd name="T31" fmla="*/ 104 h 208"/>
                    <a:gd name="T32" fmla="*/ 26 w 219"/>
                    <a:gd name="T33" fmla="*/ 112 h 208"/>
                    <a:gd name="T34" fmla="*/ 30 w 219"/>
                    <a:gd name="T35" fmla="*/ 119 h 208"/>
                    <a:gd name="T36" fmla="*/ 34 w 219"/>
                    <a:gd name="T37" fmla="*/ 132 h 208"/>
                    <a:gd name="T38" fmla="*/ 48 w 219"/>
                    <a:gd name="T39" fmla="*/ 142 h 208"/>
                    <a:gd name="T40" fmla="*/ 59 w 219"/>
                    <a:gd name="T41" fmla="*/ 144 h 208"/>
                    <a:gd name="T42" fmla="*/ 63 w 219"/>
                    <a:gd name="T43" fmla="*/ 135 h 208"/>
                    <a:gd name="T44" fmla="*/ 71 w 219"/>
                    <a:gd name="T45" fmla="*/ 130 h 208"/>
                    <a:gd name="T46" fmla="*/ 84 w 219"/>
                    <a:gd name="T47" fmla="*/ 132 h 208"/>
                    <a:gd name="T48" fmla="*/ 88 w 219"/>
                    <a:gd name="T49" fmla="*/ 135 h 208"/>
                    <a:gd name="T50" fmla="*/ 99 w 219"/>
                    <a:gd name="T51" fmla="*/ 144 h 208"/>
                    <a:gd name="T52" fmla="*/ 103 w 219"/>
                    <a:gd name="T53" fmla="*/ 154 h 208"/>
                    <a:gd name="T54" fmla="*/ 110 w 219"/>
                    <a:gd name="T55" fmla="*/ 165 h 208"/>
                    <a:gd name="T56" fmla="*/ 114 w 219"/>
                    <a:gd name="T57" fmla="*/ 171 h 208"/>
                    <a:gd name="T58" fmla="*/ 120 w 219"/>
                    <a:gd name="T59" fmla="*/ 178 h 208"/>
                    <a:gd name="T60" fmla="*/ 121 w 219"/>
                    <a:gd name="T61" fmla="*/ 186 h 208"/>
                    <a:gd name="T62" fmla="*/ 129 w 219"/>
                    <a:gd name="T63" fmla="*/ 198 h 208"/>
                    <a:gd name="T64" fmla="*/ 138 w 219"/>
                    <a:gd name="T65" fmla="*/ 201 h 208"/>
                    <a:gd name="T66" fmla="*/ 155 w 219"/>
                    <a:gd name="T67" fmla="*/ 207 h 208"/>
                    <a:gd name="T68" fmla="*/ 160 w 219"/>
                    <a:gd name="T69" fmla="*/ 204 h 208"/>
                    <a:gd name="T70" fmla="*/ 158 w 219"/>
                    <a:gd name="T71" fmla="*/ 200 h 208"/>
                    <a:gd name="T72" fmla="*/ 156 w 219"/>
                    <a:gd name="T73" fmla="*/ 195 h 208"/>
                    <a:gd name="T74" fmla="*/ 155 w 219"/>
                    <a:gd name="T75" fmla="*/ 185 h 208"/>
                    <a:gd name="T76" fmla="*/ 150 w 219"/>
                    <a:gd name="T77" fmla="*/ 180 h 208"/>
                    <a:gd name="T78" fmla="*/ 154 w 219"/>
                    <a:gd name="T79" fmla="*/ 178 h 208"/>
                    <a:gd name="T80" fmla="*/ 158 w 219"/>
                    <a:gd name="T81" fmla="*/ 173 h 208"/>
                    <a:gd name="T82" fmla="*/ 157 w 219"/>
                    <a:gd name="T83" fmla="*/ 168 h 208"/>
                    <a:gd name="T84" fmla="*/ 162 w 219"/>
                    <a:gd name="T85" fmla="*/ 164 h 208"/>
                    <a:gd name="T86" fmla="*/ 162 w 219"/>
                    <a:gd name="T87" fmla="*/ 163 h 208"/>
                    <a:gd name="T88" fmla="*/ 165 w 219"/>
                    <a:gd name="T89" fmla="*/ 157 h 208"/>
                    <a:gd name="T90" fmla="*/ 173 w 219"/>
                    <a:gd name="T91" fmla="*/ 157 h 208"/>
                    <a:gd name="T92" fmla="*/ 169 w 219"/>
                    <a:gd name="T93" fmla="*/ 152 h 208"/>
                    <a:gd name="T94" fmla="*/ 172 w 219"/>
                    <a:gd name="T95" fmla="*/ 152 h 208"/>
                    <a:gd name="T96" fmla="*/ 176 w 219"/>
                    <a:gd name="T97" fmla="*/ 152 h 208"/>
                    <a:gd name="T98" fmla="*/ 182 w 219"/>
                    <a:gd name="T99" fmla="*/ 153 h 208"/>
                    <a:gd name="T100" fmla="*/ 193 w 219"/>
                    <a:gd name="T101" fmla="*/ 142 h 208"/>
                    <a:gd name="T102" fmla="*/ 198 w 219"/>
                    <a:gd name="T103" fmla="*/ 137 h 208"/>
                    <a:gd name="T104" fmla="*/ 194 w 219"/>
                    <a:gd name="T105" fmla="*/ 131 h 208"/>
                    <a:gd name="T106" fmla="*/ 199 w 219"/>
                    <a:gd name="T107" fmla="*/ 134 h 208"/>
                    <a:gd name="T108" fmla="*/ 210 w 219"/>
                    <a:gd name="T109" fmla="*/ 132 h 208"/>
                    <a:gd name="T110" fmla="*/ 216 w 219"/>
                    <a:gd name="T111" fmla="*/ 119 h 208"/>
                    <a:gd name="T112" fmla="*/ 219 w 219"/>
                    <a:gd name="T113" fmla="*/ 106 h 208"/>
                    <a:gd name="T114" fmla="*/ 165 w 219"/>
                    <a:gd name="T115" fmla="*/ 164 h 208"/>
                    <a:gd name="T116" fmla="*/ 157 w 219"/>
                    <a:gd name="T117" fmla="*/ 191 h 208"/>
                    <a:gd name="T118" fmla="*/ 156 w 219"/>
                    <a:gd name="T119" fmla="*/ 183 h 208"/>
                    <a:gd name="T120" fmla="*/ 198 w 219"/>
                    <a:gd name="T121" fmla="*/ 139 h 208"/>
                    <a:gd name="T122" fmla="*/ 172 w 219"/>
                    <a:gd name="T123" fmla="*/ 158 h 208"/>
                    <a:gd name="T124" fmla="*/ 166 w 219"/>
                    <a:gd name="T125" fmla="*/ 16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9" h="208">
                      <a:moveTo>
                        <a:pt x="219" y="104"/>
                      </a:moveTo>
                      <a:cubicBezTo>
                        <a:pt x="219" y="104"/>
                        <a:pt x="219" y="104"/>
                        <a:pt x="219" y="104"/>
                      </a:cubicBezTo>
                      <a:cubicBezTo>
                        <a:pt x="218" y="103"/>
                        <a:pt x="218" y="103"/>
                        <a:pt x="218" y="103"/>
                      </a:cubicBezTo>
                      <a:cubicBezTo>
                        <a:pt x="218" y="103"/>
                        <a:pt x="218" y="103"/>
                        <a:pt x="218" y="103"/>
                      </a:cubicBezTo>
                      <a:cubicBezTo>
                        <a:pt x="219" y="103"/>
                        <a:pt x="219" y="103"/>
                        <a:pt x="219" y="103"/>
                      </a:cubicBezTo>
                      <a:cubicBezTo>
                        <a:pt x="219" y="102"/>
                        <a:pt x="219" y="102"/>
                        <a:pt x="219" y="102"/>
                      </a:cubicBezTo>
                      <a:cubicBezTo>
                        <a:pt x="219" y="102"/>
                        <a:pt x="219" y="102"/>
                        <a:pt x="219" y="102"/>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7" y="101"/>
                        <a:pt x="217" y="101"/>
                        <a:pt x="217" y="101"/>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99"/>
                        <a:pt x="217" y="99"/>
                        <a:pt x="217" y="99"/>
                      </a:cubicBezTo>
                      <a:cubicBezTo>
                        <a:pt x="216" y="99"/>
                        <a:pt x="216" y="99"/>
                        <a:pt x="216" y="99"/>
                      </a:cubicBezTo>
                      <a:cubicBezTo>
                        <a:pt x="216" y="99"/>
                        <a:pt x="216" y="99"/>
                        <a:pt x="216" y="99"/>
                      </a:cubicBezTo>
                      <a:cubicBezTo>
                        <a:pt x="216" y="99"/>
                        <a:pt x="216" y="99"/>
                        <a:pt x="216" y="99"/>
                      </a:cubicBezTo>
                      <a:cubicBezTo>
                        <a:pt x="216" y="99"/>
                        <a:pt x="216" y="99"/>
                        <a:pt x="216" y="99"/>
                      </a:cubicBezTo>
                      <a:cubicBezTo>
                        <a:pt x="216" y="99"/>
                        <a:pt x="216" y="99"/>
                        <a:pt x="216" y="99"/>
                      </a:cubicBezTo>
                      <a:cubicBezTo>
                        <a:pt x="216" y="98"/>
                        <a:pt x="216" y="98"/>
                        <a:pt x="216" y="98"/>
                      </a:cubicBezTo>
                      <a:cubicBezTo>
                        <a:pt x="216" y="98"/>
                        <a:pt x="216" y="98"/>
                        <a:pt x="216" y="98"/>
                      </a:cubicBezTo>
                      <a:cubicBezTo>
                        <a:pt x="216" y="98"/>
                        <a:pt x="216" y="98"/>
                        <a:pt x="216" y="98"/>
                      </a:cubicBezTo>
                      <a:cubicBezTo>
                        <a:pt x="217" y="98"/>
                        <a:pt x="217" y="98"/>
                        <a:pt x="217" y="98"/>
                      </a:cubicBezTo>
                      <a:cubicBezTo>
                        <a:pt x="217" y="98"/>
                        <a:pt x="217" y="98"/>
                        <a:pt x="217" y="98"/>
                      </a:cubicBezTo>
                      <a:cubicBezTo>
                        <a:pt x="216" y="98"/>
                        <a:pt x="216" y="98"/>
                        <a:pt x="216" y="98"/>
                      </a:cubicBezTo>
                      <a:cubicBezTo>
                        <a:pt x="216" y="98"/>
                        <a:pt x="216" y="98"/>
                        <a:pt x="216" y="98"/>
                      </a:cubicBezTo>
                      <a:cubicBezTo>
                        <a:pt x="216" y="97"/>
                        <a:pt x="216" y="97"/>
                        <a:pt x="216" y="97"/>
                      </a:cubicBezTo>
                      <a:cubicBezTo>
                        <a:pt x="216" y="97"/>
                        <a:pt x="216" y="97"/>
                        <a:pt x="216" y="97"/>
                      </a:cubicBezTo>
                      <a:cubicBezTo>
                        <a:pt x="216" y="97"/>
                        <a:pt x="216" y="97"/>
                        <a:pt x="216" y="97"/>
                      </a:cubicBezTo>
                      <a:cubicBezTo>
                        <a:pt x="216" y="97"/>
                        <a:pt x="216" y="97"/>
                        <a:pt x="216" y="97"/>
                      </a:cubicBezTo>
                      <a:cubicBezTo>
                        <a:pt x="216" y="97"/>
                        <a:pt x="216" y="97"/>
                        <a:pt x="216" y="97"/>
                      </a:cubicBezTo>
                      <a:cubicBezTo>
                        <a:pt x="216" y="96"/>
                        <a:pt x="216" y="96"/>
                        <a:pt x="216" y="96"/>
                      </a:cubicBezTo>
                      <a:cubicBezTo>
                        <a:pt x="216" y="96"/>
                        <a:pt x="216" y="96"/>
                        <a:pt x="216"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4" y="95"/>
                        <a:pt x="214" y="95"/>
                        <a:pt x="214" y="95"/>
                      </a:cubicBezTo>
                      <a:cubicBezTo>
                        <a:pt x="214" y="95"/>
                        <a:pt x="214" y="95"/>
                        <a:pt x="214" y="95"/>
                      </a:cubicBezTo>
                      <a:cubicBezTo>
                        <a:pt x="214" y="95"/>
                        <a:pt x="214" y="95"/>
                        <a:pt x="214" y="95"/>
                      </a:cubicBezTo>
                      <a:cubicBezTo>
                        <a:pt x="214" y="94"/>
                        <a:pt x="214" y="94"/>
                        <a:pt x="214" y="94"/>
                      </a:cubicBezTo>
                      <a:cubicBezTo>
                        <a:pt x="214" y="94"/>
                        <a:pt x="214" y="94"/>
                        <a:pt x="214" y="94"/>
                      </a:cubicBezTo>
                      <a:cubicBezTo>
                        <a:pt x="213" y="94"/>
                        <a:pt x="213" y="94"/>
                        <a:pt x="213" y="94"/>
                      </a:cubicBezTo>
                      <a:cubicBezTo>
                        <a:pt x="213" y="94"/>
                        <a:pt x="213" y="94"/>
                        <a:pt x="213" y="94"/>
                      </a:cubicBezTo>
                      <a:cubicBezTo>
                        <a:pt x="213" y="94"/>
                        <a:pt x="213" y="94"/>
                        <a:pt x="213" y="94"/>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2"/>
                        <a:pt x="213" y="92"/>
                        <a:pt x="213" y="92"/>
                      </a:cubicBezTo>
                      <a:cubicBezTo>
                        <a:pt x="213" y="92"/>
                        <a:pt x="213" y="92"/>
                        <a:pt x="213" y="92"/>
                      </a:cubicBezTo>
                      <a:cubicBezTo>
                        <a:pt x="214" y="92"/>
                        <a:pt x="214" y="92"/>
                        <a:pt x="214" y="92"/>
                      </a:cubicBezTo>
                      <a:cubicBezTo>
                        <a:pt x="214" y="92"/>
                        <a:pt x="214" y="92"/>
                        <a:pt x="214" y="92"/>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0"/>
                        <a:pt x="213" y="90"/>
                        <a:pt x="213" y="90"/>
                      </a:cubicBezTo>
                      <a:cubicBezTo>
                        <a:pt x="213" y="90"/>
                        <a:pt x="213" y="90"/>
                        <a:pt x="213" y="90"/>
                      </a:cubicBezTo>
                      <a:cubicBezTo>
                        <a:pt x="213" y="89"/>
                        <a:pt x="213" y="89"/>
                        <a:pt x="213" y="89"/>
                      </a:cubicBezTo>
                      <a:cubicBezTo>
                        <a:pt x="212" y="89"/>
                        <a:pt x="212" y="89"/>
                        <a:pt x="212" y="89"/>
                      </a:cubicBezTo>
                      <a:cubicBezTo>
                        <a:pt x="212" y="89"/>
                        <a:pt x="212" y="89"/>
                        <a:pt x="212" y="89"/>
                      </a:cubicBezTo>
                      <a:cubicBezTo>
                        <a:pt x="212" y="89"/>
                        <a:pt x="212" y="89"/>
                        <a:pt x="212" y="89"/>
                      </a:cubicBezTo>
                      <a:cubicBezTo>
                        <a:pt x="212" y="88"/>
                        <a:pt x="212" y="88"/>
                        <a:pt x="212" y="88"/>
                      </a:cubicBezTo>
                      <a:cubicBezTo>
                        <a:pt x="212" y="88"/>
                        <a:pt x="212" y="88"/>
                        <a:pt x="212" y="88"/>
                      </a:cubicBezTo>
                      <a:cubicBezTo>
                        <a:pt x="211" y="88"/>
                        <a:pt x="211" y="88"/>
                        <a:pt x="211" y="88"/>
                      </a:cubicBezTo>
                      <a:cubicBezTo>
                        <a:pt x="211" y="88"/>
                        <a:pt x="211" y="88"/>
                        <a:pt x="211" y="88"/>
                      </a:cubicBezTo>
                      <a:cubicBezTo>
                        <a:pt x="211" y="88"/>
                        <a:pt x="211" y="88"/>
                        <a:pt x="211" y="88"/>
                      </a:cubicBezTo>
                      <a:cubicBezTo>
                        <a:pt x="211" y="87"/>
                        <a:pt x="211" y="87"/>
                        <a:pt x="211" y="87"/>
                      </a:cubicBezTo>
                      <a:cubicBezTo>
                        <a:pt x="211" y="87"/>
                        <a:pt x="211" y="87"/>
                        <a:pt x="211" y="87"/>
                      </a:cubicBezTo>
                      <a:cubicBezTo>
                        <a:pt x="211" y="87"/>
                        <a:pt x="211" y="87"/>
                        <a:pt x="211" y="87"/>
                      </a:cubicBezTo>
                      <a:cubicBezTo>
                        <a:pt x="210" y="87"/>
                        <a:pt x="210" y="87"/>
                        <a:pt x="210" y="87"/>
                      </a:cubicBezTo>
                      <a:cubicBezTo>
                        <a:pt x="210" y="87"/>
                        <a:pt x="210" y="87"/>
                        <a:pt x="210" y="87"/>
                      </a:cubicBezTo>
                      <a:cubicBezTo>
                        <a:pt x="210" y="86"/>
                        <a:pt x="210" y="86"/>
                        <a:pt x="210" y="86"/>
                      </a:cubicBezTo>
                      <a:cubicBezTo>
                        <a:pt x="210" y="86"/>
                        <a:pt x="210" y="86"/>
                        <a:pt x="210" y="86"/>
                      </a:cubicBezTo>
                      <a:cubicBezTo>
                        <a:pt x="210" y="86"/>
                        <a:pt x="210" y="86"/>
                        <a:pt x="210" y="86"/>
                      </a:cubicBezTo>
                      <a:cubicBezTo>
                        <a:pt x="209" y="86"/>
                        <a:pt x="209" y="86"/>
                        <a:pt x="209" y="86"/>
                      </a:cubicBezTo>
                      <a:cubicBezTo>
                        <a:pt x="209" y="86"/>
                        <a:pt x="209" y="86"/>
                        <a:pt x="209" y="86"/>
                      </a:cubicBezTo>
                      <a:cubicBezTo>
                        <a:pt x="209" y="86"/>
                        <a:pt x="209" y="86"/>
                        <a:pt x="209" y="86"/>
                      </a:cubicBezTo>
                      <a:cubicBezTo>
                        <a:pt x="209" y="76"/>
                        <a:pt x="208" y="66"/>
                        <a:pt x="208" y="56"/>
                      </a:cubicBezTo>
                      <a:cubicBezTo>
                        <a:pt x="208" y="56"/>
                        <a:pt x="208" y="56"/>
                        <a:pt x="208" y="56"/>
                      </a:cubicBezTo>
                      <a:cubicBezTo>
                        <a:pt x="207" y="56"/>
                        <a:pt x="207" y="56"/>
                        <a:pt x="207" y="56"/>
                      </a:cubicBezTo>
                      <a:cubicBezTo>
                        <a:pt x="207" y="55"/>
                        <a:pt x="207" y="55"/>
                        <a:pt x="207" y="55"/>
                      </a:cubicBezTo>
                      <a:cubicBezTo>
                        <a:pt x="207" y="56"/>
                        <a:pt x="207" y="56"/>
                        <a:pt x="207" y="56"/>
                      </a:cubicBezTo>
                      <a:cubicBezTo>
                        <a:pt x="206" y="56"/>
                        <a:pt x="206" y="56"/>
                        <a:pt x="206" y="56"/>
                      </a:cubicBezTo>
                      <a:cubicBezTo>
                        <a:pt x="206" y="56"/>
                        <a:pt x="206" y="56"/>
                        <a:pt x="206" y="56"/>
                      </a:cubicBezTo>
                      <a:cubicBezTo>
                        <a:pt x="205" y="55"/>
                        <a:pt x="205" y="55"/>
                        <a:pt x="205" y="55"/>
                      </a:cubicBezTo>
                      <a:cubicBezTo>
                        <a:pt x="205" y="55"/>
                        <a:pt x="205" y="55"/>
                        <a:pt x="205" y="55"/>
                      </a:cubicBezTo>
                      <a:cubicBezTo>
                        <a:pt x="205" y="56"/>
                        <a:pt x="205" y="56"/>
                        <a:pt x="205" y="56"/>
                      </a:cubicBezTo>
                      <a:cubicBezTo>
                        <a:pt x="205" y="56"/>
                        <a:pt x="205" y="56"/>
                        <a:pt x="205" y="56"/>
                      </a:cubicBezTo>
                      <a:cubicBezTo>
                        <a:pt x="204" y="55"/>
                        <a:pt x="204" y="55"/>
                        <a:pt x="204" y="55"/>
                      </a:cubicBezTo>
                      <a:cubicBezTo>
                        <a:pt x="204" y="55"/>
                        <a:pt x="204" y="55"/>
                        <a:pt x="204" y="55"/>
                      </a:cubicBezTo>
                      <a:cubicBezTo>
                        <a:pt x="203" y="56"/>
                        <a:pt x="203" y="56"/>
                        <a:pt x="203" y="56"/>
                      </a:cubicBezTo>
                      <a:cubicBezTo>
                        <a:pt x="203" y="56"/>
                        <a:pt x="203" y="56"/>
                        <a:pt x="203" y="56"/>
                      </a:cubicBezTo>
                      <a:cubicBezTo>
                        <a:pt x="203" y="56"/>
                        <a:pt x="203" y="56"/>
                        <a:pt x="203" y="56"/>
                      </a:cubicBezTo>
                      <a:cubicBezTo>
                        <a:pt x="203" y="56"/>
                        <a:pt x="203" y="56"/>
                        <a:pt x="203" y="56"/>
                      </a:cubicBezTo>
                      <a:cubicBezTo>
                        <a:pt x="202" y="56"/>
                        <a:pt x="202" y="56"/>
                        <a:pt x="202" y="56"/>
                      </a:cubicBezTo>
                      <a:cubicBezTo>
                        <a:pt x="202" y="56"/>
                        <a:pt x="202" y="56"/>
                        <a:pt x="202" y="56"/>
                      </a:cubicBezTo>
                      <a:cubicBezTo>
                        <a:pt x="202" y="56"/>
                        <a:pt x="202" y="56"/>
                        <a:pt x="202" y="56"/>
                      </a:cubicBezTo>
                      <a:cubicBezTo>
                        <a:pt x="202" y="56"/>
                        <a:pt x="202" y="56"/>
                        <a:pt x="202" y="56"/>
                      </a:cubicBezTo>
                      <a:cubicBezTo>
                        <a:pt x="202" y="55"/>
                        <a:pt x="202" y="55"/>
                        <a:pt x="202" y="55"/>
                      </a:cubicBezTo>
                      <a:cubicBezTo>
                        <a:pt x="202" y="56"/>
                        <a:pt x="202" y="56"/>
                        <a:pt x="202" y="56"/>
                      </a:cubicBezTo>
                      <a:cubicBezTo>
                        <a:pt x="201" y="55"/>
                        <a:pt x="201" y="55"/>
                        <a:pt x="201" y="55"/>
                      </a:cubicBezTo>
                      <a:cubicBezTo>
                        <a:pt x="201" y="55"/>
                        <a:pt x="201" y="55"/>
                        <a:pt x="201" y="55"/>
                      </a:cubicBezTo>
                      <a:cubicBezTo>
                        <a:pt x="201" y="55"/>
                        <a:pt x="201" y="55"/>
                        <a:pt x="201" y="55"/>
                      </a:cubicBezTo>
                      <a:cubicBezTo>
                        <a:pt x="201" y="54"/>
                        <a:pt x="201" y="54"/>
                        <a:pt x="201" y="54"/>
                      </a:cubicBezTo>
                      <a:cubicBezTo>
                        <a:pt x="201" y="54"/>
                        <a:pt x="201" y="54"/>
                        <a:pt x="200" y="54"/>
                      </a:cubicBezTo>
                      <a:cubicBezTo>
                        <a:pt x="200" y="54"/>
                        <a:pt x="200" y="54"/>
                        <a:pt x="200" y="54"/>
                      </a:cubicBezTo>
                      <a:cubicBezTo>
                        <a:pt x="200" y="54"/>
                        <a:pt x="200" y="54"/>
                        <a:pt x="200" y="54"/>
                      </a:cubicBezTo>
                      <a:cubicBezTo>
                        <a:pt x="200" y="54"/>
                        <a:pt x="200" y="54"/>
                        <a:pt x="200" y="54"/>
                      </a:cubicBezTo>
                      <a:cubicBezTo>
                        <a:pt x="199" y="54"/>
                        <a:pt x="199" y="54"/>
                        <a:pt x="199" y="54"/>
                      </a:cubicBezTo>
                      <a:cubicBezTo>
                        <a:pt x="199" y="54"/>
                        <a:pt x="199" y="54"/>
                        <a:pt x="199" y="54"/>
                      </a:cubicBezTo>
                      <a:cubicBezTo>
                        <a:pt x="199" y="54"/>
                        <a:pt x="199" y="54"/>
                        <a:pt x="199" y="54"/>
                      </a:cubicBezTo>
                      <a:cubicBezTo>
                        <a:pt x="199" y="54"/>
                        <a:pt x="199" y="54"/>
                        <a:pt x="199" y="54"/>
                      </a:cubicBezTo>
                      <a:cubicBezTo>
                        <a:pt x="198" y="54"/>
                        <a:pt x="198" y="54"/>
                        <a:pt x="198" y="54"/>
                      </a:cubicBezTo>
                      <a:cubicBezTo>
                        <a:pt x="198" y="54"/>
                        <a:pt x="198" y="54"/>
                        <a:pt x="198" y="54"/>
                      </a:cubicBezTo>
                      <a:cubicBezTo>
                        <a:pt x="198" y="54"/>
                        <a:pt x="198" y="54"/>
                        <a:pt x="198" y="54"/>
                      </a:cubicBezTo>
                      <a:cubicBezTo>
                        <a:pt x="198" y="54"/>
                        <a:pt x="198" y="54"/>
                        <a:pt x="198"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5" y="53"/>
                        <a:pt x="195" y="53"/>
                        <a:pt x="195" y="53"/>
                      </a:cubicBezTo>
                      <a:cubicBezTo>
                        <a:pt x="194" y="53"/>
                        <a:pt x="194" y="53"/>
                        <a:pt x="194" y="53"/>
                      </a:cubicBezTo>
                      <a:cubicBezTo>
                        <a:pt x="193" y="52"/>
                        <a:pt x="193" y="52"/>
                        <a:pt x="193" y="52"/>
                      </a:cubicBezTo>
                      <a:cubicBezTo>
                        <a:pt x="193" y="52"/>
                        <a:pt x="193" y="52"/>
                        <a:pt x="193" y="52"/>
                      </a:cubicBezTo>
                      <a:cubicBezTo>
                        <a:pt x="193" y="52"/>
                        <a:pt x="193" y="52"/>
                        <a:pt x="193" y="52"/>
                      </a:cubicBezTo>
                      <a:cubicBezTo>
                        <a:pt x="193" y="51"/>
                        <a:pt x="193" y="51"/>
                        <a:pt x="193" y="51"/>
                      </a:cubicBezTo>
                      <a:cubicBezTo>
                        <a:pt x="193" y="51"/>
                        <a:pt x="193" y="51"/>
                        <a:pt x="193" y="51"/>
                      </a:cubicBezTo>
                      <a:cubicBezTo>
                        <a:pt x="193" y="51"/>
                        <a:pt x="193" y="51"/>
                        <a:pt x="193" y="51"/>
                      </a:cubicBezTo>
                      <a:cubicBezTo>
                        <a:pt x="193" y="51"/>
                        <a:pt x="193" y="51"/>
                        <a:pt x="193" y="51"/>
                      </a:cubicBezTo>
                      <a:cubicBezTo>
                        <a:pt x="193" y="51"/>
                        <a:pt x="193" y="51"/>
                        <a:pt x="193" y="51"/>
                      </a:cubicBezTo>
                      <a:cubicBezTo>
                        <a:pt x="192" y="51"/>
                        <a:pt x="192" y="51"/>
                        <a:pt x="192" y="51"/>
                      </a:cubicBezTo>
                      <a:cubicBezTo>
                        <a:pt x="192" y="51"/>
                        <a:pt x="192" y="51"/>
                        <a:pt x="192" y="51"/>
                      </a:cubicBezTo>
                      <a:cubicBezTo>
                        <a:pt x="192" y="51"/>
                        <a:pt x="192" y="51"/>
                        <a:pt x="192" y="51"/>
                      </a:cubicBezTo>
                      <a:cubicBezTo>
                        <a:pt x="192" y="51"/>
                        <a:pt x="192" y="51"/>
                        <a:pt x="192" y="51"/>
                      </a:cubicBezTo>
                      <a:cubicBezTo>
                        <a:pt x="191" y="51"/>
                        <a:pt x="191" y="51"/>
                        <a:pt x="191" y="51"/>
                      </a:cubicBezTo>
                      <a:cubicBezTo>
                        <a:pt x="191" y="50"/>
                        <a:pt x="191" y="50"/>
                        <a:pt x="191" y="50"/>
                      </a:cubicBezTo>
                      <a:cubicBezTo>
                        <a:pt x="191" y="50"/>
                        <a:pt x="191" y="50"/>
                        <a:pt x="191" y="50"/>
                      </a:cubicBezTo>
                      <a:cubicBezTo>
                        <a:pt x="190" y="50"/>
                        <a:pt x="190" y="50"/>
                        <a:pt x="190" y="50"/>
                      </a:cubicBezTo>
                      <a:cubicBezTo>
                        <a:pt x="190" y="50"/>
                        <a:pt x="190" y="50"/>
                        <a:pt x="190" y="50"/>
                      </a:cubicBezTo>
                      <a:cubicBezTo>
                        <a:pt x="190" y="50"/>
                        <a:pt x="190" y="50"/>
                        <a:pt x="190" y="50"/>
                      </a:cubicBezTo>
                      <a:cubicBezTo>
                        <a:pt x="190" y="49"/>
                        <a:pt x="190" y="49"/>
                        <a:pt x="190" y="49"/>
                      </a:cubicBezTo>
                      <a:cubicBezTo>
                        <a:pt x="190" y="49"/>
                        <a:pt x="190" y="49"/>
                        <a:pt x="190" y="49"/>
                      </a:cubicBezTo>
                      <a:cubicBezTo>
                        <a:pt x="189" y="49"/>
                        <a:pt x="189" y="49"/>
                        <a:pt x="189" y="49"/>
                      </a:cubicBezTo>
                      <a:cubicBezTo>
                        <a:pt x="188" y="49"/>
                        <a:pt x="188" y="49"/>
                        <a:pt x="188" y="49"/>
                      </a:cubicBezTo>
                      <a:cubicBezTo>
                        <a:pt x="188" y="49"/>
                        <a:pt x="188" y="49"/>
                        <a:pt x="188" y="49"/>
                      </a:cubicBezTo>
                      <a:cubicBezTo>
                        <a:pt x="188" y="49"/>
                        <a:pt x="188" y="49"/>
                        <a:pt x="188" y="49"/>
                      </a:cubicBezTo>
                      <a:cubicBezTo>
                        <a:pt x="188" y="49"/>
                        <a:pt x="188" y="49"/>
                        <a:pt x="188" y="49"/>
                      </a:cubicBezTo>
                      <a:cubicBezTo>
                        <a:pt x="188" y="50"/>
                        <a:pt x="188" y="50"/>
                        <a:pt x="188" y="50"/>
                      </a:cubicBezTo>
                      <a:cubicBezTo>
                        <a:pt x="188" y="50"/>
                        <a:pt x="188" y="50"/>
                        <a:pt x="188"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6" y="50"/>
                        <a:pt x="186" y="50"/>
                        <a:pt x="186" y="50"/>
                      </a:cubicBezTo>
                      <a:cubicBezTo>
                        <a:pt x="186" y="51"/>
                        <a:pt x="186" y="51"/>
                        <a:pt x="186" y="51"/>
                      </a:cubicBezTo>
                      <a:cubicBezTo>
                        <a:pt x="186" y="51"/>
                        <a:pt x="186" y="51"/>
                        <a:pt x="186" y="51"/>
                      </a:cubicBezTo>
                      <a:cubicBezTo>
                        <a:pt x="186" y="51"/>
                        <a:pt x="186" y="51"/>
                        <a:pt x="186" y="51"/>
                      </a:cubicBezTo>
                      <a:cubicBezTo>
                        <a:pt x="186" y="51"/>
                        <a:pt x="186" y="51"/>
                        <a:pt x="186" y="51"/>
                      </a:cubicBezTo>
                      <a:cubicBezTo>
                        <a:pt x="186" y="51"/>
                        <a:pt x="186" y="51"/>
                        <a:pt x="186" y="51"/>
                      </a:cubicBezTo>
                      <a:cubicBezTo>
                        <a:pt x="185" y="51"/>
                        <a:pt x="185" y="51"/>
                        <a:pt x="185" y="51"/>
                      </a:cubicBezTo>
                      <a:cubicBezTo>
                        <a:pt x="185" y="51"/>
                        <a:pt x="185" y="51"/>
                        <a:pt x="185"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0"/>
                        <a:pt x="184" y="50"/>
                        <a:pt x="184"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2" y="49"/>
                        <a:pt x="182" y="49"/>
                        <a:pt x="182" y="49"/>
                      </a:cubicBezTo>
                      <a:cubicBezTo>
                        <a:pt x="182" y="49"/>
                        <a:pt x="182" y="49"/>
                        <a:pt x="182" y="49"/>
                      </a:cubicBezTo>
                      <a:cubicBezTo>
                        <a:pt x="182" y="49"/>
                        <a:pt x="182" y="49"/>
                        <a:pt x="182" y="49"/>
                      </a:cubicBezTo>
                      <a:cubicBezTo>
                        <a:pt x="182" y="50"/>
                        <a:pt x="182" y="50"/>
                        <a:pt x="182" y="50"/>
                      </a:cubicBezTo>
                      <a:cubicBezTo>
                        <a:pt x="182" y="50"/>
                        <a:pt x="182" y="50"/>
                        <a:pt x="182" y="50"/>
                      </a:cubicBezTo>
                      <a:cubicBezTo>
                        <a:pt x="181" y="50"/>
                        <a:pt x="181" y="50"/>
                        <a:pt x="181" y="50"/>
                      </a:cubicBezTo>
                      <a:cubicBezTo>
                        <a:pt x="181" y="50"/>
                        <a:pt x="181" y="50"/>
                        <a:pt x="181" y="50"/>
                      </a:cubicBezTo>
                      <a:cubicBezTo>
                        <a:pt x="181" y="50"/>
                        <a:pt x="181" y="50"/>
                        <a:pt x="181" y="50"/>
                      </a:cubicBezTo>
                      <a:cubicBezTo>
                        <a:pt x="181" y="50"/>
                        <a:pt x="181" y="50"/>
                        <a:pt x="181" y="50"/>
                      </a:cubicBezTo>
                      <a:cubicBezTo>
                        <a:pt x="181" y="50"/>
                        <a:pt x="181" y="50"/>
                        <a:pt x="181" y="50"/>
                      </a:cubicBezTo>
                      <a:cubicBezTo>
                        <a:pt x="180" y="50"/>
                        <a:pt x="180" y="50"/>
                        <a:pt x="180" y="50"/>
                      </a:cubicBezTo>
                      <a:cubicBezTo>
                        <a:pt x="180" y="50"/>
                        <a:pt x="180" y="50"/>
                        <a:pt x="180" y="50"/>
                      </a:cubicBezTo>
                      <a:cubicBezTo>
                        <a:pt x="180" y="50"/>
                        <a:pt x="180" y="50"/>
                        <a:pt x="180" y="50"/>
                      </a:cubicBezTo>
                      <a:cubicBezTo>
                        <a:pt x="180" y="51"/>
                        <a:pt x="180" y="51"/>
                        <a:pt x="180"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8" y="51"/>
                        <a:pt x="178" y="51"/>
                        <a:pt x="178" y="51"/>
                      </a:cubicBezTo>
                      <a:cubicBezTo>
                        <a:pt x="178" y="51"/>
                        <a:pt x="178" y="51"/>
                        <a:pt x="178" y="51"/>
                      </a:cubicBezTo>
                      <a:cubicBezTo>
                        <a:pt x="177" y="51"/>
                        <a:pt x="177" y="51"/>
                        <a:pt x="177" y="51"/>
                      </a:cubicBezTo>
                      <a:cubicBezTo>
                        <a:pt x="177" y="51"/>
                        <a:pt x="177" y="51"/>
                        <a:pt x="177" y="51"/>
                      </a:cubicBezTo>
                      <a:cubicBezTo>
                        <a:pt x="177" y="51"/>
                        <a:pt x="177" y="51"/>
                        <a:pt x="177"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5" y="52"/>
                        <a:pt x="175" y="52"/>
                        <a:pt x="175" y="52"/>
                      </a:cubicBezTo>
                      <a:cubicBezTo>
                        <a:pt x="175" y="52"/>
                        <a:pt x="175" y="52"/>
                        <a:pt x="175" y="52"/>
                      </a:cubicBezTo>
                      <a:cubicBezTo>
                        <a:pt x="174" y="52"/>
                        <a:pt x="174" y="52"/>
                        <a:pt x="174" y="52"/>
                      </a:cubicBezTo>
                      <a:cubicBezTo>
                        <a:pt x="174" y="52"/>
                        <a:pt x="174" y="52"/>
                        <a:pt x="174" y="52"/>
                      </a:cubicBezTo>
                      <a:cubicBezTo>
                        <a:pt x="174" y="52"/>
                        <a:pt x="174" y="52"/>
                        <a:pt x="174" y="52"/>
                      </a:cubicBezTo>
                      <a:cubicBezTo>
                        <a:pt x="173" y="52"/>
                        <a:pt x="173" y="52"/>
                        <a:pt x="173" y="52"/>
                      </a:cubicBezTo>
                      <a:cubicBezTo>
                        <a:pt x="173" y="52"/>
                        <a:pt x="173" y="52"/>
                        <a:pt x="173" y="52"/>
                      </a:cubicBezTo>
                      <a:cubicBezTo>
                        <a:pt x="173" y="53"/>
                        <a:pt x="173" y="53"/>
                        <a:pt x="173" y="53"/>
                      </a:cubicBezTo>
                      <a:cubicBezTo>
                        <a:pt x="173" y="53"/>
                        <a:pt x="173" y="53"/>
                        <a:pt x="173" y="53"/>
                      </a:cubicBezTo>
                      <a:cubicBezTo>
                        <a:pt x="172" y="53"/>
                        <a:pt x="172" y="53"/>
                        <a:pt x="172" y="53"/>
                      </a:cubicBezTo>
                      <a:cubicBezTo>
                        <a:pt x="172" y="53"/>
                        <a:pt x="172" y="53"/>
                        <a:pt x="172" y="53"/>
                      </a:cubicBezTo>
                      <a:cubicBezTo>
                        <a:pt x="171" y="53"/>
                        <a:pt x="171" y="53"/>
                        <a:pt x="171" y="53"/>
                      </a:cubicBezTo>
                      <a:cubicBezTo>
                        <a:pt x="171" y="53"/>
                        <a:pt x="171" y="53"/>
                        <a:pt x="171" y="53"/>
                      </a:cubicBezTo>
                      <a:cubicBezTo>
                        <a:pt x="171" y="54"/>
                        <a:pt x="171" y="54"/>
                        <a:pt x="171" y="54"/>
                      </a:cubicBezTo>
                      <a:cubicBezTo>
                        <a:pt x="171" y="54"/>
                        <a:pt x="171" y="54"/>
                        <a:pt x="171" y="54"/>
                      </a:cubicBezTo>
                      <a:cubicBezTo>
                        <a:pt x="171" y="54"/>
                        <a:pt x="171" y="54"/>
                        <a:pt x="171" y="54"/>
                      </a:cubicBezTo>
                      <a:cubicBezTo>
                        <a:pt x="170" y="55"/>
                        <a:pt x="170" y="55"/>
                        <a:pt x="170" y="55"/>
                      </a:cubicBezTo>
                      <a:cubicBezTo>
                        <a:pt x="170" y="54"/>
                        <a:pt x="170" y="54"/>
                        <a:pt x="170" y="54"/>
                      </a:cubicBezTo>
                      <a:cubicBezTo>
                        <a:pt x="169" y="53"/>
                        <a:pt x="169" y="53"/>
                        <a:pt x="169" y="53"/>
                      </a:cubicBezTo>
                      <a:cubicBezTo>
                        <a:pt x="169" y="53"/>
                        <a:pt x="169" y="53"/>
                        <a:pt x="169" y="53"/>
                      </a:cubicBezTo>
                      <a:cubicBezTo>
                        <a:pt x="169" y="53"/>
                        <a:pt x="169" y="53"/>
                        <a:pt x="169" y="53"/>
                      </a:cubicBezTo>
                      <a:cubicBezTo>
                        <a:pt x="168" y="53"/>
                        <a:pt x="168" y="53"/>
                        <a:pt x="168" y="53"/>
                      </a:cubicBezTo>
                      <a:cubicBezTo>
                        <a:pt x="168" y="53"/>
                        <a:pt x="168" y="53"/>
                        <a:pt x="168" y="53"/>
                      </a:cubicBezTo>
                      <a:cubicBezTo>
                        <a:pt x="167" y="53"/>
                        <a:pt x="167" y="53"/>
                        <a:pt x="167" y="53"/>
                      </a:cubicBezTo>
                      <a:cubicBezTo>
                        <a:pt x="167" y="53"/>
                        <a:pt x="167" y="53"/>
                        <a:pt x="167" y="53"/>
                      </a:cubicBezTo>
                      <a:cubicBezTo>
                        <a:pt x="167" y="53"/>
                        <a:pt x="167" y="53"/>
                        <a:pt x="167" y="53"/>
                      </a:cubicBezTo>
                      <a:cubicBezTo>
                        <a:pt x="167" y="52"/>
                        <a:pt x="167" y="52"/>
                        <a:pt x="167" y="52"/>
                      </a:cubicBezTo>
                      <a:cubicBezTo>
                        <a:pt x="167" y="52"/>
                        <a:pt x="167" y="52"/>
                        <a:pt x="167" y="52"/>
                      </a:cubicBezTo>
                      <a:cubicBezTo>
                        <a:pt x="167" y="52"/>
                        <a:pt x="167" y="52"/>
                        <a:pt x="167"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1"/>
                        <a:pt x="166" y="51"/>
                        <a:pt x="166" y="51"/>
                      </a:cubicBezTo>
                      <a:cubicBezTo>
                        <a:pt x="166" y="51"/>
                        <a:pt x="166" y="51"/>
                        <a:pt x="166" y="51"/>
                      </a:cubicBezTo>
                      <a:cubicBezTo>
                        <a:pt x="166" y="51"/>
                        <a:pt x="166" y="51"/>
                        <a:pt x="166" y="51"/>
                      </a:cubicBezTo>
                      <a:cubicBezTo>
                        <a:pt x="166" y="51"/>
                        <a:pt x="166" y="51"/>
                        <a:pt x="166" y="51"/>
                      </a:cubicBezTo>
                      <a:cubicBezTo>
                        <a:pt x="166" y="51"/>
                        <a:pt x="166" y="51"/>
                        <a:pt x="166" y="51"/>
                      </a:cubicBezTo>
                      <a:cubicBezTo>
                        <a:pt x="165" y="51"/>
                        <a:pt x="165" y="51"/>
                        <a:pt x="165" y="51"/>
                      </a:cubicBezTo>
                      <a:cubicBezTo>
                        <a:pt x="165" y="51"/>
                        <a:pt x="165" y="51"/>
                        <a:pt x="165" y="51"/>
                      </a:cubicBezTo>
                      <a:cubicBezTo>
                        <a:pt x="165" y="51"/>
                        <a:pt x="165" y="51"/>
                        <a:pt x="165" y="51"/>
                      </a:cubicBezTo>
                      <a:cubicBezTo>
                        <a:pt x="165" y="51"/>
                        <a:pt x="165" y="51"/>
                        <a:pt x="165" y="51"/>
                      </a:cubicBezTo>
                      <a:cubicBezTo>
                        <a:pt x="165" y="51"/>
                        <a:pt x="165" y="51"/>
                        <a:pt x="165" y="51"/>
                      </a:cubicBezTo>
                      <a:cubicBezTo>
                        <a:pt x="165" y="52"/>
                        <a:pt x="165" y="52"/>
                        <a:pt x="165" y="52"/>
                      </a:cubicBezTo>
                      <a:cubicBezTo>
                        <a:pt x="165" y="52"/>
                        <a:pt x="165" y="52"/>
                        <a:pt x="165" y="52"/>
                      </a:cubicBezTo>
                      <a:cubicBezTo>
                        <a:pt x="165" y="52"/>
                        <a:pt x="165" y="52"/>
                        <a:pt x="165" y="52"/>
                      </a:cubicBezTo>
                      <a:cubicBezTo>
                        <a:pt x="165" y="52"/>
                        <a:pt x="165" y="52"/>
                        <a:pt x="165"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3" y="52"/>
                        <a:pt x="163" y="52"/>
                        <a:pt x="163" y="52"/>
                      </a:cubicBezTo>
                      <a:cubicBezTo>
                        <a:pt x="163" y="52"/>
                        <a:pt x="163" y="52"/>
                        <a:pt x="163" y="52"/>
                      </a:cubicBezTo>
                      <a:cubicBezTo>
                        <a:pt x="163" y="52"/>
                        <a:pt x="163" y="52"/>
                        <a:pt x="163" y="52"/>
                      </a:cubicBezTo>
                      <a:cubicBezTo>
                        <a:pt x="163" y="52"/>
                        <a:pt x="163" y="52"/>
                        <a:pt x="163" y="52"/>
                      </a:cubicBezTo>
                      <a:cubicBezTo>
                        <a:pt x="162" y="52"/>
                        <a:pt x="162" y="52"/>
                        <a:pt x="162" y="52"/>
                      </a:cubicBezTo>
                      <a:cubicBezTo>
                        <a:pt x="162" y="52"/>
                        <a:pt x="162" y="52"/>
                        <a:pt x="162" y="52"/>
                      </a:cubicBezTo>
                      <a:cubicBezTo>
                        <a:pt x="162" y="52"/>
                        <a:pt x="162" y="52"/>
                        <a:pt x="162" y="52"/>
                      </a:cubicBezTo>
                      <a:cubicBezTo>
                        <a:pt x="162" y="52"/>
                        <a:pt x="162" y="52"/>
                        <a:pt x="162" y="52"/>
                      </a:cubicBezTo>
                      <a:cubicBezTo>
                        <a:pt x="162" y="51"/>
                        <a:pt x="162" y="51"/>
                        <a:pt x="162" y="51"/>
                      </a:cubicBezTo>
                      <a:cubicBezTo>
                        <a:pt x="161" y="51"/>
                        <a:pt x="161" y="51"/>
                        <a:pt x="161" y="51"/>
                      </a:cubicBezTo>
                      <a:cubicBezTo>
                        <a:pt x="161" y="51"/>
                        <a:pt x="161" y="51"/>
                        <a:pt x="161" y="51"/>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0" y="50"/>
                        <a:pt x="160" y="50"/>
                        <a:pt x="160" y="50"/>
                      </a:cubicBezTo>
                      <a:cubicBezTo>
                        <a:pt x="160" y="50"/>
                        <a:pt x="160" y="50"/>
                        <a:pt x="160" y="50"/>
                      </a:cubicBezTo>
                      <a:cubicBezTo>
                        <a:pt x="160" y="50"/>
                        <a:pt x="160" y="50"/>
                        <a:pt x="160" y="50"/>
                      </a:cubicBezTo>
                      <a:cubicBezTo>
                        <a:pt x="160" y="50"/>
                        <a:pt x="160" y="50"/>
                        <a:pt x="160" y="50"/>
                      </a:cubicBezTo>
                      <a:cubicBezTo>
                        <a:pt x="160" y="51"/>
                        <a:pt x="160" y="51"/>
                        <a:pt x="160" y="51"/>
                      </a:cubicBezTo>
                      <a:cubicBezTo>
                        <a:pt x="160" y="51"/>
                        <a:pt x="160" y="51"/>
                        <a:pt x="160" y="51"/>
                      </a:cubicBezTo>
                      <a:cubicBezTo>
                        <a:pt x="159" y="52"/>
                        <a:pt x="159" y="52"/>
                        <a:pt x="159" y="52"/>
                      </a:cubicBezTo>
                      <a:cubicBezTo>
                        <a:pt x="159" y="52"/>
                        <a:pt x="159" y="52"/>
                        <a:pt x="159" y="52"/>
                      </a:cubicBezTo>
                      <a:cubicBezTo>
                        <a:pt x="159" y="52"/>
                        <a:pt x="159" y="52"/>
                        <a:pt x="159" y="52"/>
                      </a:cubicBezTo>
                      <a:cubicBezTo>
                        <a:pt x="158" y="52"/>
                        <a:pt x="158" y="52"/>
                        <a:pt x="158" y="52"/>
                      </a:cubicBezTo>
                      <a:cubicBezTo>
                        <a:pt x="158" y="52"/>
                        <a:pt x="158" y="52"/>
                        <a:pt x="158" y="52"/>
                      </a:cubicBezTo>
                      <a:cubicBezTo>
                        <a:pt x="158" y="52"/>
                        <a:pt x="158" y="52"/>
                        <a:pt x="158" y="52"/>
                      </a:cubicBezTo>
                      <a:cubicBezTo>
                        <a:pt x="159" y="52"/>
                        <a:pt x="159" y="52"/>
                        <a:pt x="159" y="52"/>
                      </a:cubicBezTo>
                      <a:cubicBezTo>
                        <a:pt x="159" y="53"/>
                        <a:pt x="159" y="53"/>
                        <a:pt x="159" y="53"/>
                      </a:cubicBezTo>
                      <a:cubicBezTo>
                        <a:pt x="159" y="53"/>
                        <a:pt x="159" y="53"/>
                        <a:pt x="159" y="53"/>
                      </a:cubicBezTo>
                      <a:cubicBezTo>
                        <a:pt x="158" y="53"/>
                        <a:pt x="158" y="53"/>
                        <a:pt x="158" y="53"/>
                      </a:cubicBezTo>
                      <a:cubicBezTo>
                        <a:pt x="158" y="53"/>
                        <a:pt x="158" y="53"/>
                        <a:pt x="158" y="53"/>
                      </a:cubicBezTo>
                      <a:cubicBezTo>
                        <a:pt x="158" y="54"/>
                        <a:pt x="158" y="54"/>
                        <a:pt x="158" y="54"/>
                      </a:cubicBezTo>
                      <a:cubicBezTo>
                        <a:pt x="158" y="54"/>
                        <a:pt x="158" y="54"/>
                        <a:pt x="158" y="54"/>
                      </a:cubicBezTo>
                      <a:cubicBezTo>
                        <a:pt x="158" y="55"/>
                        <a:pt x="158" y="55"/>
                        <a:pt x="158" y="55"/>
                      </a:cubicBezTo>
                      <a:cubicBezTo>
                        <a:pt x="157" y="55"/>
                        <a:pt x="157" y="55"/>
                        <a:pt x="157" y="55"/>
                      </a:cubicBezTo>
                      <a:cubicBezTo>
                        <a:pt x="157" y="54"/>
                        <a:pt x="157" y="54"/>
                        <a:pt x="157" y="54"/>
                      </a:cubicBezTo>
                      <a:cubicBezTo>
                        <a:pt x="156" y="54"/>
                        <a:pt x="156" y="54"/>
                        <a:pt x="156" y="54"/>
                      </a:cubicBezTo>
                      <a:cubicBezTo>
                        <a:pt x="156" y="53"/>
                        <a:pt x="156" y="53"/>
                        <a:pt x="156" y="53"/>
                      </a:cubicBezTo>
                      <a:cubicBezTo>
                        <a:pt x="156" y="53"/>
                        <a:pt x="156" y="53"/>
                        <a:pt x="156" y="53"/>
                      </a:cubicBezTo>
                      <a:cubicBezTo>
                        <a:pt x="156" y="53"/>
                        <a:pt x="156" y="53"/>
                        <a:pt x="156" y="53"/>
                      </a:cubicBezTo>
                      <a:cubicBezTo>
                        <a:pt x="157" y="52"/>
                        <a:pt x="157" y="52"/>
                        <a:pt x="157" y="52"/>
                      </a:cubicBezTo>
                      <a:cubicBezTo>
                        <a:pt x="157" y="52"/>
                        <a:pt x="157" y="52"/>
                        <a:pt x="157" y="52"/>
                      </a:cubicBezTo>
                      <a:cubicBezTo>
                        <a:pt x="157" y="52"/>
                        <a:pt x="157" y="52"/>
                        <a:pt x="157" y="52"/>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5" y="52"/>
                        <a:pt x="155" y="52"/>
                        <a:pt x="155" y="52"/>
                      </a:cubicBezTo>
                      <a:cubicBezTo>
                        <a:pt x="155" y="52"/>
                        <a:pt x="155" y="52"/>
                        <a:pt x="155" y="52"/>
                      </a:cubicBezTo>
                      <a:cubicBezTo>
                        <a:pt x="155" y="52"/>
                        <a:pt x="155" y="52"/>
                        <a:pt x="155"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3"/>
                        <a:pt x="154" y="53"/>
                        <a:pt x="154" y="53"/>
                      </a:cubicBezTo>
                      <a:cubicBezTo>
                        <a:pt x="153" y="53"/>
                        <a:pt x="153" y="53"/>
                        <a:pt x="153" y="53"/>
                      </a:cubicBezTo>
                      <a:cubicBezTo>
                        <a:pt x="152" y="53"/>
                        <a:pt x="152" y="53"/>
                        <a:pt x="152" y="53"/>
                      </a:cubicBezTo>
                      <a:cubicBezTo>
                        <a:pt x="152" y="53"/>
                        <a:pt x="152" y="53"/>
                        <a:pt x="152" y="53"/>
                      </a:cubicBezTo>
                      <a:cubicBezTo>
                        <a:pt x="152" y="52"/>
                        <a:pt x="152" y="52"/>
                        <a:pt x="152" y="52"/>
                      </a:cubicBezTo>
                      <a:cubicBezTo>
                        <a:pt x="152" y="52"/>
                        <a:pt x="152" y="52"/>
                        <a:pt x="152" y="52"/>
                      </a:cubicBezTo>
                      <a:cubicBezTo>
                        <a:pt x="152" y="51"/>
                        <a:pt x="152" y="51"/>
                        <a:pt x="152" y="51"/>
                      </a:cubicBezTo>
                      <a:cubicBezTo>
                        <a:pt x="152" y="51"/>
                        <a:pt x="152" y="51"/>
                        <a:pt x="152" y="51"/>
                      </a:cubicBezTo>
                      <a:cubicBezTo>
                        <a:pt x="151" y="51"/>
                        <a:pt x="151" y="51"/>
                        <a:pt x="151" y="51"/>
                      </a:cubicBezTo>
                      <a:cubicBezTo>
                        <a:pt x="150" y="51"/>
                        <a:pt x="150" y="51"/>
                        <a:pt x="150" y="51"/>
                      </a:cubicBezTo>
                      <a:cubicBezTo>
                        <a:pt x="150" y="51"/>
                        <a:pt x="150" y="51"/>
                        <a:pt x="150" y="51"/>
                      </a:cubicBezTo>
                      <a:cubicBezTo>
                        <a:pt x="150" y="51"/>
                        <a:pt x="150" y="51"/>
                        <a:pt x="150" y="51"/>
                      </a:cubicBezTo>
                      <a:cubicBezTo>
                        <a:pt x="150" y="50"/>
                        <a:pt x="150" y="50"/>
                        <a:pt x="150" y="50"/>
                      </a:cubicBezTo>
                      <a:cubicBezTo>
                        <a:pt x="150" y="50"/>
                        <a:pt x="150" y="50"/>
                        <a:pt x="150" y="50"/>
                      </a:cubicBezTo>
                      <a:cubicBezTo>
                        <a:pt x="149" y="50"/>
                        <a:pt x="149" y="50"/>
                        <a:pt x="149" y="50"/>
                      </a:cubicBezTo>
                      <a:cubicBezTo>
                        <a:pt x="148" y="50"/>
                        <a:pt x="148" y="50"/>
                        <a:pt x="148" y="50"/>
                      </a:cubicBezTo>
                      <a:cubicBezTo>
                        <a:pt x="148" y="50"/>
                        <a:pt x="148" y="50"/>
                        <a:pt x="148" y="50"/>
                      </a:cubicBezTo>
                      <a:cubicBezTo>
                        <a:pt x="146" y="52"/>
                        <a:pt x="146" y="52"/>
                        <a:pt x="146" y="52"/>
                      </a:cubicBezTo>
                      <a:cubicBezTo>
                        <a:pt x="146" y="52"/>
                        <a:pt x="146" y="52"/>
                        <a:pt x="146" y="52"/>
                      </a:cubicBezTo>
                      <a:cubicBezTo>
                        <a:pt x="145" y="52"/>
                        <a:pt x="145" y="52"/>
                        <a:pt x="145" y="52"/>
                      </a:cubicBezTo>
                      <a:cubicBezTo>
                        <a:pt x="144" y="52"/>
                        <a:pt x="144" y="52"/>
                        <a:pt x="144" y="52"/>
                      </a:cubicBezTo>
                      <a:cubicBezTo>
                        <a:pt x="144" y="52"/>
                        <a:pt x="144" y="52"/>
                        <a:pt x="144" y="52"/>
                      </a:cubicBezTo>
                      <a:cubicBezTo>
                        <a:pt x="144" y="52"/>
                        <a:pt x="144" y="52"/>
                        <a:pt x="144" y="52"/>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3" y="49"/>
                        <a:pt x="143" y="49"/>
                        <a:pt x="143" y="49"/>
                      </a:cubicBezTo>
                      <a:cubicBezTo>
                        <a:pt x="142" y="49"/>
                        <a:pt x="142" y="49"/>
                        <a:pt x="142" y="49"/>
                      </a:cubicBezTo>
                      <a:cubicBezTo>
                        <a:pt x="142" y="49"/>
                        <a:pt x="142" y="49"/>
                        <a:pt x="142" y="49"/>
                      </a:cubicBezTo>
                      <a:cubicBezTo>
                        <a:pt x="142" y="48"/>
                        <a:pt x="142" y="48"/>
                        <a:pt x="142" y="48"/>
                      </a:cubicBezTo>
                      <a:cubicBezTo>
                        <a:pt x="142" y="48"/>
                        <a:pt x="142" y="48"/>
                        <a:pt x="142" y="48"/>
                      </a:cubicBezTo>
                      <a:cubicBezTo>
                        <a:pt x="142" y="47"/>
                        <a:pt x="142" y="47"/>
                        <a:pt x="142" y="47"/>
                      </a:cubicBezTo>
                      <a:cubicBezTo>
                        <a:pt x="142" y="47"/>
                        <a:pt x="142" y="47"/>
                        <a:pt x="142" y="47"/>
                      </a:cubicBezTo>
                      <a:cubicBezTo>
                        <a:pt x="141" y="47"/>
                        <a:pt x="141" y="47"/>
                        <a:pt x="141" y="47"/>
                      </a:cubicBezTo>
                      <a:cubicBezTo>
                        <a:pt x="141" y="47"/>
                        <a:pt x="141" y="47"/>
                        <a:pt x="141" y="47"/>
                      </a:cubicBezTo>
                      <a:cubicBezTo>
                        <a:pt x="140" y="47"/>
                        <a:pt x="140" y="47"/>
                        <a:pt x="140" y="47"/>
                      </a:cubicBezTo>
                      <a:cubicBezTo>
                        <a:pt x="140" y="47"/>
                        <a:pt x="140" y="47"/>
                        <a:pt x="140" y="47"/>
                      </a:cubicBezTo>
                      <a:cubicBezTo>
                        <a:pt x="138" y="47"/>
                        <a:pt x="138" y="47"/>
                        <a:pt x="138" y="47"/>
                      </a:cubicBezTo>
                      <a:cubicBezTo>
                        <a:pt x="137" y="47"/>
                        <a:pt x="137" y="47"/>
                        <a:pt x="137" y="47"/>
                      </a:cubicBezTo>
                      <a:cubicBezTo>
                        <a:pt x="137" y="47"/>
                        <a:pt x="137" y="47"/>
                        <a:pt x="137" y="47"/>
                      </a:cubicBezTo>
                      <a:cubicBezTo>
                        <a:pt x="137" y="48"/>
                        <a:pt x="137" y="48"/>
                        <a:pt x="137" y="48"/>
                      </a:cubicBezTo>
                      <a:cubicBezTo>
                        <a:pt x="136" y="48"/>
                        <a:pt x="136" y="48"/>
                        <a:pt x="136" y="48"/>
                      </a:cubicBezTo>
                      <a:cubicBezTo>
                        <a:pt x="136" y="48"/>
                        <a:pt x="136" y="48"/>
                        <a:pt x="136" y="48"/>
                      </a:cubicBezTo>
                      <a:cubicBezTo>
                        <a:pt x="136" y="48"/>
                        <a:pt x="136" y="48"/>
                        <a:pt x="136" y="48"/>
                      </a:cubicBezTo>
                      <a:cubicBezTo>
                        <a:pt x="135" y="48"/>
                        <a:pt x="135" y="48"/>
                        <a:pt x="135" y="48"/>
                      </a:cubicBezTo>
                      <a:cubicBezTo>
                        <a:pt x="135" y="48"/>
                        <a:pt x="135" y="48"/>
                        <a:pt x="135" y="48"/>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3" y="46"/>
                        <a:pt x="133" y="46"/>
                        <a:pt x="133" y="46"/>
                      </a:cubicBezTo>
                      <a:cubicBezTo>
                        <a:pt x="133" y="46"/>
                        <a:pt x="133" y="46"/>
                        <a:pt x="133" y="46"/>
                      </a:cubicBezTo>
                      <a:cubicBezTo>
                        <a:pt x="133" y="47"/>
                        <a:pt x="133" y="47"/>
                        <a:pt x="133" y="47"/>
                      </a:cubicBezTo>
                      <a:cubicBezTo>
                        <a:pt x="131" y="47"/>
                        <a:pt x="131" y="47"/>
                        <a:pt x="131" y="47"/>
                      </a:cubicBezTo>
                      <a:cubicBezTo>
                        <a:pt x="131" y="47"/>
                        <a:pt x="131" y="47"/>
                        <a:pt x="131" y="47"/>
                      </a:cubicBezTo>
                      <a:cubicBezTo>
                        <a:pt x="129" y="47"/>
                        <a:pt x="129" y="47"/>
                        <a:pt x="129" y="47"/>
                      </a:cubicBezTo>
                      <a:cubicBezTo>
                        <a:pt x="129" y="46"/>
                        <a:pt x="129" y="46"/>
                        <a:pt x="129" y="46"/>
                      </a:cubicBezTo>
                      <a:cubicBezTo>
                        <a:pt x="128" y="46"/>
                        <a:pt x="128" y="46"/>
                        <a:pt x="128" y="46"/>
                      </a:cubicBezTo>
                      <a:cubicBezTo>
                        <a:pt x="127" y="46"/>
                        <a:pt x="127" y="46"/>
                        <a:pt x="127" y="46"/>
                      </a:cubicBezTo>
                      <a:cubicBezTo>
                        <a:pt x="127" y="46"/>
                        <a:pt x="127" y="46"/>
                        <a:pt x="127" y="46"/>
                      </a:cubicBezTo>
                      <a:cubicBezTo>
                        <a:pt x="127" y="46"/>
                        <a:pt x="127" y="46"/>
                        <a:pt x="127" y="46"/>
                      </a:cubicBezTo>
                      <a:cubicBezTo>
                        <a:pt x="126" y="46"/>
                        <a:pt x="126" y="46"/>
                        <a:pt x="126" y="46"/>
                      </a:cubicBezTo>
                      <a:cubicBezTo>
                        <a:pt x="126" y="46"/>
                        <a:pt x="126" y="46"/>
                        <a:pt x="126" y="46"/>
                      </a:cubicBezTo>
                      <a:cubicBezTo>
                        <a:pt x="126" y="46"/>
                        <a:pt x="126" y="46"/>
                        <a:pt x="126" y="46"/>
                      </a:cubicBezTo>
                      <a:cubicBezTo>
                        <a:pt x="125" y="45"/>
                        <a:pt x="125" y="45"/>
                        <a:pt x="125" y="45"/>
                      </a:cubicBezTo>
                      <a:cubicBezTo>
                        <a:pt x="124" y="46"/>
                        <a:pt x="124" y="46"/>
                        <a:pt x="124" y="46"/>
                      </a:cubicBezTo>
                      <a:cubicBezTo>
                        <a:pt x="124" y="45"/>
                        <a:pt x="124" y="45"/>
                        <a:pt x="124" y="45"/>
                      </a:cubicBezTo>
                      <a:cubicBezTo>
                        <a:pt x="124" y="45"/>
                        <a:pt x="124" y="45"/>
                        <a:pt x="124" y="45"/>
                      </a:cubicBezTo>
                      <a:cubicBezTo>
                        <a:pt x="124" y="45"/>
                        <a:pt x="124" y="45"/>
                        <a:pt x="124" y="45"/>
                      </a:cubicBezTo>
                      <a:cubicBezTo>
                        <a:pt x="124" y="44"/>
                        <a:pt x="124" y="44"/>
                        <a:pt x="124" y="44"/>
                      </a:cubicBezTo>
                      <a:cubicBezTo>
                        <a:pt x="124" y="44"/>
                        <a:pt x="124" y="44"/>
                        <a:pt x="124" y="44"/>
                      </a:cubicBezTo>
                      <a:cubicBezTo>
                        <a:pt x="124" y="43"/>
                        <a:pt x="124" y="43"/>
                        <a:pt x="124" y="43"/>
                      </a:cubicBezTo>
                      <a:cubicBezTo>
                        <a:pt x="124" y="43"/>
                        <a:pt x="124" y="43"/>
                        <a:pt x="124" y="43"/>
                      </a:cubicBezTo>
                      <a:cubicBezTo>
                        <a:pt x="123" y="43"/>
                        <a:pt x="123" y="43"/>
                        <a:pt x="123" y="43"/>
                      </a:cubicBezTo>
                      <a:cubicBezTo>
                        <a:pt x="123" y="42"/>
                        <a:pt x="123" y="42"/>
                        <a:pt x="123" y="42"/>
                      </a:cubicBezTo>
                      <a:cubicBezTo>
                        <a:pt x="123" y="42"/>
                        <a:pt x="123" y="42"/>
                        <a:pt x="123" y="42"/>
                      </a:cubicBezTo>
                      <a:cubicBezTo>
                        <a:pt x="123" y="42"/>
                        <a:pt x="123" y="42"/>
                        <a:pt x="123" y="42"/>
                      </a:cubicBezTo>
                      <a:cubicBezTo>
                        <a:pt x="122" y="42"/>
                        <a:pt x="122" y="42"/>
                        <a:pt x="122" y="42"/>
                      </a:cubicBezTo>
                      <a:cubicBezTo>
                        <a:pt x="122" y="42"/>
                        <a:pt x="122" y="42"/>
                        <a:pt x="122" y="42"/>
                      </a:cubicBezTo>
                      <a:cubicBezTo>
                        <a:pt x="122" y="42"/>
                        <a:pt x="122" y="42"/>
                        <a:pt x="122" y="42"/>
                      </a:cubicBezTo>
                      <a:cubicBezTo>
                        <a:pt x="122" y="42"/>
                        <a:pt x="122" y="42"/>
                        <a:pt x="122" y="42"/>
                      </a:cubicBezTo>
                      <a:cubicBezTo>
                        <a:pt x="122" y="41"/>
                        <a:pt x="122" y="41"/>
                        <a:pt x="122"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2"/>
                        <a:pt x="121" y="42"/>
                        <a:pt x="121" y="42"/>
                      </a:cubicBezTo>
                      <a:cubicBezTo>
                        <a:pt x="120" y="42"/>
                        <a:pt x="120" y="42"/>
                        <a:pt x="120" y="42"/>
                      </a:cubicBezTo>
                      <a:cubicBezTo>
                        <a:pt x="120" y="42"/>
                        <a:pt x="120" y="42"/>
                        <a:pt x="120" y="42"/>
                      </a:cubicBezTo>
                      <a:cubicBezTo>
                        <a:pt x="120" y="42"/>
                        <a:pt x="120" y="42"/>
                        <a:pt x="120" y="42"/>
                      </a:cubicBezTo>
                      <a:cubicBezTo>
                        <a:pt x="119" y="42"/>
                        <a:pt x="119" y="42"/>
                        <a:pt x="119" y="42"/>
                      </a:cubicBezTo>
                      <a:cubicBezTo>
                        <a:pt x="119" y="42"/>
                        <a:pt x="119" y="42"/>
                        <a:pt x="119" y="42"/>
                      </a:cubicBezTo>
                      <a:cubicBezTo>
                        <a:pt x="118" y="42"/>
                        <a:pt x="118" y="42"/>
                        <a:pt x="118" y="42"/>
                      </a:cubicBezTo>
                      <a:cubicBezTo>
                        <a:pt x="118" y="42"/>
                        <a:pt x="118" y="42"/>
                        <a:pt x="118" y="42"/>
                      </a:cubicBezTo>
                      <a:cubicBezTo>
                        <a:pt x="118" y="42"/>
                        <a:pt x="118" y="42"/>
                        <a:pt x="118" y="42"/>
                      </a:cubicBezTo>
                      <a:cubicBezTo>
                        <a:pt x="118" y="42"/>
                        <a:pt x="118" y="42"/>
                        <a:pt x="118" y="42"/>
                      </a:cubicBezTo>
                      <a:cubicBezTo>
                        <a:pt x="117" y="42"/>
                        <a:pt x="117" y="42"/>
                        <a:pt x="117" y="42"/>
                      </a:cubicBezTo>
                      <a:cubicBezTo>
                        <a:pt x="117" y="42"/>
                        <a:pt x="117" y="42"/>
                        <a:pt x="117" y="42"/>
                      </a:cubicBezTo>
                      <a:cubicBezTo>
                        <a:pt x="116" y="42"/>
                        <a:pt x="116" y="42"/>
                        <a:pt x="116" y="42"/>
                      </a:cubicBezTo>
                      <a:cubicBezTo>
                        <a:pt x="116" y="42"/>
                        <a:pt x="116" y="42"/>
                        <a:pt x="116" y="42"/>
                      </a:cubicBezTo>
                      <a:cubicBezTo>
                        <a:pt x="116" y="42"/>
                        <a:pt x="116" y="42"/>
                        <a:pt x="116" y="42"/>
                      </a:cubicBezTo>
                      <a:cubicBezTo>
                        <a:pt x="115" y="41"/>
                        <a:pt x="115" y="41"/>
                        <a:pt x="115" y="41"/>
                      </a:cubicBezTo>
                      <a:cubicBezTo>
                        <a:pt x="113" y="39"/>
                        <a:pt x="113" y="39"/>
                        <a:pt x="113" y="39"/>
                      </a:cubicBezTo>
                      <a:cubicBezTo>
                        <a:pt x="113" y="39"/>
                        <a:pt x="113" y="39"/>
                        <a:pt x="113" y="39"/>
                      </a:cubicBezTo>
                      <a:cubicBezTo>
                        <a:pt x="112" y="39"/>
                        <a:pt x="112" y="39"/>
                        <a:pt x="112" y="39"/>
                      </a:cubicBezTo>
                      <a:cubicBezTo>
                        <a:pt x="112" y="39"/>
                        <a:pt x="112" y="39"/>
                        <a:pt x="112" y="39"/>
                      </a:cubicBezTo>
                      <a:cubicBezTo>
                        <a:pt x="112" y="38"/>
                        <a:pt x="112" y="38"/>
                        <a:pt x="112" y="38"/>
                      </a:cubicBezTo>
                      <a:cubicBezTo>
                        <a:pt x="111" y="39"/>
                        <a:pt x="111" y="39"/>
                        <a:pt x="111" y="39"/>
                      </a:cubicBezTo>
                      <a:cubicBezTo>
                        <a:pt x="111" y="39"/>
                        <a:pt x="111" y="39"/>
                        <a:pt x="111" y="39"/>
                      </a:cubicBezTo>
                      <a:cubicBezTo>
                        <a:pt x="111" y="26"/>
                        <a:pt x="111" y="14"/>
                        <a:pt x="111" y="1"/>
                      </a:cubicBezTo>
                      <a:cubicBezTo>
                        <a:pt x="111" y="1"/>
                        <a:pt x="111" y="1"/>
                        <a:pt x="111" y="1"/>
                      </a:cubicBezTo>
                      <a:cubicBezTo>
                        <a:pt x="95" y="1"/>
                        <a:pt x="79" y="1"/>
                        <a:pt x="63" y="0"/>
                      </a:cubicBezTo>
                      <a:cubicBezTo>
                        <a:pt x="63" y="0"/>
                        <a:pt x="63" y="0"/>
                        <a:pt x="63" y="0"/>
                      </a:cubicBezTo>
                      <a:cubicBezTo>
                        <a:pt x="63" y="1"/>
                        <a:pt x="63" y="1"/>
                        <a:pt x="63" y="1"/>
                      </a:cubicBezTo>
                      <a:cubicBezTo>
                        <a:pt x="62" y="30"/>
                        <a:pt x="61" y="59"/>
                        <a:pt x="60" y="88"/>
                      </a:cubicBezTo>
                      <a:cubicBezTo>
                        <a:pt x="40" y="87"/>
                        <a:pt x="20" y="87"/>
                        <a:pt x="0" y="85"/>
                      </a:cubicBezTo>
                      <a:cubicBezTo>
                        <a:pt x="0" y="86"/>
                        <a:pt x="0" y="86"/>
                        <a:pt x="0" y="86"/>
                      </a:cubicBezTo>
                      <a:cubicBezTo>
                        <a:pt x="1" y="86"/>
                        <a:pt x="1" y="86"/>
                        <a:pt x="1" y="86"/>
                      </a:cubicBezTo>
                      <a:cubicBezTo>
                        <a:pt x="1" y="87"/>
                        <a:pt x="1" y="87"/>
                        <a:pt x="1" y="87"/>
                      </a:cubicBezTo>
                      <a:cubicBezTo>
                        <a:pt x="1" y="87"/>
                        <a:pt x="1" y="87"/>
                        <a:pt x="1" y="87"/>
                      </a:cubicBezTo>
                      <a:cubicBezTo>
                        <a:pt x="1" y="88"/>
                        <a:pt x="1" y="88"/>
                        <a:pt x="1" y="88"/>
                      </a:cubicBezTo>
                      <a:cubicBezTo>
                        <a:pt x="1" y="88"/>
                        <a:pt x="1" y="88"/>
                        <a:pt x="1" y="88"/>
                      </a:cubicBezTo>
                      <a:cubicBezTo>
                        <a:pt x="1" y="88"/>
                        <a:pt x="1" y="88"/>
                        <a:pt x="1" y="88"/>
                      </a:cubicBezTo>
                      <a:cubicBezTo>
                        <a:pt x="1" y="89"/>
                        <a:pt x="1" y="89"/>
                        <a:pt x="1" y="89"/>
                      </a:cubicBezTo>
                      <a:cubicBezTo>
                        <a:pt x="1" y="89"/>
                        <a:pt x="1" y="89"/>
                        <a:pt x="1" y="89"/>
                      </a:cubicBezTo>
                      <a:cubicBezTo>
                        <a:pt x="2" y="89"/>
                        <a:pt x="2" y="89"/>
                        <a:pt x="2" y="89"/>
                      </a:cubicBezTo>
                      <a:cubicBezTo>
                        <a:pt x="2" y="89"/>
                        <a:pt x="2" y="89"/>
                        <a:pt x="2" y="89"/>
                      </a:cubicBezTo>
                      <a:cubicBezTo>
                        <a:pt x="2" y="89"/>
                        <a:pt x="2" y="89"/>
                        <a:pt x="2" y="89"/>
                      </a:cubicBezTo>
                      <a:cubicBezTo>
                        <a:pt x="2" y="89"/>
                        <a:pt x="2" y="89"/>
                        <a:pt x="2" y="89"/>
                      </a:cubicBezTo>
                      <a:cubicBezTo>
                        <a:pt x="3" y="90"/>
                        <a:pt x="3" y="90"/>
                        <a:pt x="3" y="90"/>
                      </a:cubicBezTo>
                      <a:cubicBezTo>
                        <a:pt x="3" y="90"/>
                        <a:pt x="3" y="90"/>
                        <a:pt x="3" y="90"/>
                      </a:cubicBezTo>
                      <a:cubicBezTo>
                        <a:pt x="3" y="90"/>
                        <a:pt x="3" y="90"/>
                        <a:pt x="3" y="90"/>
                      </a:cubicBezTo>
                      <a:cubicBezTo>
                        <a:pt x="4" y="90"/>
                        <a:pt x="4" y="90"/>
                        <a:pt x="4" y="90"/>
                      </a:cubicBezTo>
                      <a:cubicBezTo>
                        <a:pt x="5" y="91"/>
                        <a:pt x="5" y="91"/>
                        <a:pt x="5" y="91"/>
                      </a:cubicBezTo>
                      <a:cubicBezTo>
                        <a:pt x="5" y="91"/>
                        <a:pt x="5" y="91"/>
                        <a:pt x="5" y="91"/>
                      </a:cubicBezTo>
                      <a:cubicBezTo>
                        <a:pt x="6" y="92"/>
                        <a:pt x="6" y="92"/>
                        <a:pt x="6" y="92"/>
                      </a:cubicBezTo>
                      <a:cubicBezTo>
                        <a:pt x="6" y="93"/>
                        <a:pt x="6" y="93"/>
                        <a:pt x="6" y="93"/>
                      </a:cubicBezTo>
                      <a:cubicBezTo>
                        <a:pt x="6" y="94"/>
                        <a:pt x="6" y="94"/>
                        <a:pt x="6" y="94"/>
                      </a:cubicBezTo>
                      <a:cubicBezTo>
                        <a:pt x="6" y="94"/>
                        <a:pt x="6" y="94"/>
                        <a:pt x="6" y="94"/>
                      </a:cubicBezTo>
                      <a:cubicBezTo>
                        <a:pt x="7" y="95"/>
                        <a:pt x="7" y="95"/>
                        <a:pt x="7" y="95"/>
                      </a:cubicBezTo>
                      <a:cubicBezTo>
                        <a:pt x="7" y="95"/>
                        <a:pt x="7" y="95"/>
                        <a:pt x="7" y="95"/>
                      </a:cubicBezTo>
                      <a:cubicBezTo>
                        <a:pt x="7" y="96"/>
                        <a:pt x="7" y="96"/>
                        <a:pt x="7" y="96"/>
                      </a:cubicBezTo>
                      <a:cubicBezTo>
                        <a:pt x="7" y="96"/>
                        <a:pt x="7" y="96"/>
                        <a:pt x="7" y="96"/>
                      </a:cubicBezTo>
                      <a:cubicBezTo>
                        <a:pt x="7" y="96"/>
                        <a:pt x="7" y="96"/>
                        <a:pt x="7" y="96"/>
                      </a:cubicBezTo>
                      <a:cubicBezTo>
                        <a:pt x="7" y="96"/>
                        <a:pt x="7" y="96"/>
                        <a:pt x="7" y="96"/>
                      </a:cubicBezTo>
                      <a:cubicBezTo>
                        <a:pt x="8" y="96"/>
                        <a:pt x="8" y="96"/>
                        <a:pt x="8" y="96"/>
                      </a:cubicBezTo>
                      <a:cubicBezTo>
                        <a:pt x="8" y="97"/>
                        <a:pt x="8" y="97"/>
                        <a:pt x="8" y="97"/>
                      </a:cubicBezTo>
                      <a:cubicBezTo>
                        <a:pt x="8" y="97"/>
                        <a:pt x="8" y="97"/>
                        <a:pt x="8" y="97"/>
                      </a:cubicBezTo>
                      <a:cubicBezTo>
                        <a:pt x="9" y="97"/>
                        <a:pt x="9" y="97"/>
                        <a:pt x="9" y="97"/>
                      </a:cubicBezTo>
                      <a:cubicBezTo>
                        <a:pt x="10" y="97"/>
                        <a:pt x="10" y="97"/>
                        <a:pt x="10" y="97"/>
                      </a:cubicBezTo>
                      <a:cubicBezTo>
                        <a:pt x="10" y="98"/>
                        <a:pt x="10" y="98"/>
                        <a:pt x="10" y="98"/>
                      </a:cubicBezTo>
                      <a:cubicBezTo>
                        <a:pt x="10" y="98"/>
                        <a:pt x="10" y="98"/>
                        <a:pt x="10" y="98"/>
                      </a:cubicBezTo>
                      <a:cubicBezTo>
                        <a:pt x="11" y="98"/>
                        <a:pt x="11" y="98"/>
                        <a:pt x="11" y="98"/>
                      </a:cubicBezTo>
                      <a:cubicBezTo>
                        <a:pt x="11" y="98"/>
                        <a:pt x="11" y="98"/>
                        <a:pt x="11" y="98"/>
                      </a:cubicBezTo>
                      <a:cubicBezTo>
                        <a:pt x="12" y="98"/>
                        <a:pt x="12" y="98"/>
                        <a:pt x="12" y="98"/>
                      </a:cubicBezTo>
                      <a:cubicBezTo>
                        <a:pt x="12" y="99"/>
                        <a:pt x="12" y="99"/>
                        <a:pt x="12" y="99"/>
                      </a:cubicBezTo>
                      <a:cubicBezTo>
                        <a:pt x="12" y="99"/>
                        <a:pt x="12" y="99"/>
                        <a:pt x="12" y="99"/>
                      </a:cubicBezTo>
                      <a:cubicBezTo>
                        <a:pt x="12" y="99"/>
                        <a:pt x="12" y="99"/>
                        <a:pt x="12" y="99"/>
                      </a:cubicBezTo>
                      <a:cubicBezTo>
                        <a:pt x="12" y="99"/>
                        <a:pt x="12" y="99"/>
                        <a:pt x="12" y="99"/>
                      </a:cubicBezTo>
                      <a:cubicBezTo>
                        <a:pt x="12" y="100"/>
                        <a:pt x="12" y="100"/>
                        <a:pt x="12" y="100"/>
                      </a:cubicBezTo>
                      <a:cubicBezTo>
                        <a:pt x="12" y="100"/>
                        <a:pt x="12" y="100"/>
                        <a:pt x="12" y="100"/>
                      </a:cubicBezTo>
                      <a:cubicBezTo>
                        <a:pt x="13" y="100"/>
                        <a:pt x="13" y="100"/>
                        <a:pt x="13" y="100"/>
                      </a:cubicBezTo>
                      <a:cubicBezTo>
                        <a:pt x="13" y="100"/>
                        <a:pt x="13" y="100"/>
                        <a:pt x="13" y="100"/>
                      </a:cubicBezTo>
                      <a:cubicBezTo>
                        <a:pt x="14" y="102"/>
                        <a:pt x="14" y="102"/>
                        <a:pt x="14" y="102"/>
                      </a:cubicBezTo>
                      <a:cubicBezTo>
                        <a:pt x="14" y="102"/>
                        <a:pt x="14" y="102"/>
                        <a:pt x="14" y="102"/>
                      </a:cubicBezTo>
                      <a:cubicBezTo>
                        <a:pt x="14" y="102"/>
                        <a:pt x="14" y="102"/>
                        <a:pt x="14" y="102"/>
                      </a:cubicBezTo>
                      <a:cubicBezTo>
                        <a:pt x="16" y="103"/>
                        <a:pt x="16" y="103"/>
                        <a:pt x="16" y="103"/>
                      </a:cubicBezTo>
                      <a:cubicBezTo>
                        <a:pt x="16" y="103"/>
                        <a:pt x="16" y="103"/>
                        <a:pt x="16" y="103"/>
                      </a:cubicBezTo>
                      <a:cubicBezTo>
                        <a:pt x="16" y="103"/>
                        <a:pt x="16" y="103"/>
                        <a:pt x="16" y="103"/>
                      </a:cubicBezTo>
                      <a:cubicBezTo>
                        <a:pt x="16" y="104"/>
                        <a:pt x="16" y="104"/>
                        <a:pt x="16" y="104"/>
                      </a:cubicBezTo>
                      <a:cubicBezTo>
                        <a:pt x="17" y="104"/>
                        <a:pt x="17" y="104"/>
                        <a:pt x="17" y="104"/>
                      </a:cubicBezTo>
                      <a:cubicBezTo>
                        <a:pt x="17" y="104"/>
                        <a:pt x="17" y="104"/>
                        <a:pt x="17" y="104"/>
                      </a:cubicBezTo>
                      <a:cubicBezTo>
                        <a:pt x="17" y="104"/>
                        <a:pt x="17" y="104"/>
                        <a:pt x="17" y="104"/>
                      </a:cubicBezTo>
                      <a:cubicBezTo>
                        <a:pt x="17" y="105"/>
                        <a:pt x="17" y="105"/>
                        <a:pt x="17" y="105"/>
                      </a:cubicBezTo>
                      <a:cubicBezTo>
                        <a:pt x="18" y="105"/>
                        <a:pt x="18" y="105"/>
                        <a:pt x="18" y="105"/>
                      </a:cubicBezTo>
                      <a:cubicBezTo>
                        <a:pt x="18" y="106"/>
                        <a:pt x="18" y="106"/>
                        <a:pt x="18" y="106"/>
                      </a:cubicBezTo>
                      <a:cubicBezTo>
                        <a:pt x="18" y="106"/>
                        <a:pt x="18" y="106"/>
                        <a:pt x="18" y="106"/>
                      </a:cubicBezTo>
                      <a:cubicBezTo>
                        <a:pt x="19" y="107"/>
                        <a:pt x="19" y="107"/>
                        <a:pt x="19" y="107"/>
                      </a:cubicBezTo>
                      <a:cubicBezTo>
                        <a:pt x="20" y="108"/>
                        <a:pt x="20" y="108"/>
                        <a:pt x="20" y="108"/>
                      </a:cubicBezTo>
                      <a:cubicBezTo>
                        <a:pt x="21" y="109"/>
                        <a:pt x="21" y="109"/>
                        <a:pt x="21" y="109"/>
                      </a:cubicBezTo>
                      <a:cubicBezTo>
                        <a:pt x="21" y="109"/>
                        <a:pt x="21" y="109"/>
                        <a:pt x="21" y="109"/>
                      </a:cubicBezTo>
                      <a:cubicBezTo>
                        <a:pt x="21" y="109"/>
                        <a:pt x="21" y="109"/>
                        <a:pt x="21" y="109"/>
                      </a:cubicBezTo>
                      <a:cubicBezTo>
                        <a:pt x="22" y="110"/>
                        <a:pt x="22" y="110"/>
                        <a:pt x="22" y="110"/>
                      </a:cubicBezTo>
                      <a:cubicBezTo>
                        <a:pt x="22" y="110"/>
                        <a:pt x="22" y="110"/>
                        <a:pt x="22" y="110"/>
                      </a:cubicBezTo>
                      <a:cubicBezTo>
                        <a:pt x="22" y="110"/>
                        <a:pt x="22" y="110"/>
                        <a:pt x="22"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4" y="110"/>
                        <a:pt x="24" y="110"/>
                        <a:pt x="24" y="110"/>
                      </a:cubicBezTo>
                      <a:cubicBezTo>
                        <a:pt x="24" y="110"/>
                        <a:pt x="24" y="110"/>
                        <a:pt x="24" y="110"/>
                      </a:cubicBezTo>
                      <a:cubicBezTo>
                        <a:pt x="24" y="110"/>
                        <a:pt x="24" y="110"/>
                        <a:pt x="24" y="110"/>
                      </a:cubicBezTo>
                      <a:cubicBezTo>
                        <a:pt x="24" y="110"/>
                        <a:pt x="24" y="110"/>
                        <a:pt x="24" y="110"/>
                      </a:cubicBezTo>
                      <a:cubicBezTo>
                        <a:pt x="24" y="110"/>
                        <a:pt x="24" y="110"/>
                        <a:pt x="24" y="110"/>
                      </a:cubicBezTo>
                      <a:cubicBezTo>
                        <a:pt x="24" y="111"/>
                        <a:pt x="24" y="111"/>
                        <a:pt x="24" y="111"/>
                      </a:cubicBezTo>
                      <a:cubicBezTo>
                        <a:pt x="24" y="111"/>
                        <a:pt x="24" y="111"/>
                        <a:pt x="24" y="111"/>
                      </a:cubicBezTo>
                      <a:cubicBezTo>
                        <a:pt x="24" y="111"/>
                        <a:pt x="24" y="111"/>
                        <a:pt x="24" y="111"/>
                      </a:cubicBezTo>
                      <a:cubicBezTo>
                        <a:pt x="25" y="111"/>
                        <a:pt x="25" y="111"/>
                        <a:pt x="25" y="111"/>
                      </a:cubicBezTo>
                      <a:cubicBezTo>
                        <a:pt x="25" y="111"/>
                        <a:pt x="25" y="111"/>
                        <a:pt x="25" y="111"/>
                      </a:cubicBezTo>
                      <a:cubicBezTo>
                        <a:pt x="25" y="112"/>
                        <a:pt x="25" y="112"/>
                        <a:pt x="25" y="112"/>
                      </a:cubicBezTo>
                      <a:cubicBezTo>
                        <a:pt x="26" y="112"/>
                        <a:pt x="26" y="112"/>
                        <a:pt x="26" y="112"/>
                      </a:cubicBezTo>
                      <a:cubicBezTo>
                        <a:pt x="26" y="112"/>
                        <a:pt x="26" y="112"/>
                        <a:pt x="26" y="112"/>
                      </a:cubicBezTo>
                      <a:cubicBezTo>
                        <a:pt x="26" y="112"/>
                        <a:pt x="26" y="112"/>
                        <a:pt x="26" y="112"/>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4"/>
                        <a:pt x="27" y="114"/>
                        <a:pt x="27" y="114"/>
                      </a:cubicBezTo>
                      <a:cubicBezTo>
                        <a:pt x="27" y="114"/>
                        <a:pt x="27" y="114"/>
                        <a:pt x="27" y="114"/>
                      </a:cubicBezTo>
                      <a:cubicBezTo>
                        <a:pt x="28" y="114"/>
                        <a:pt x="28" y="114"/>
                        <a:pt x="28" y="114"/>
                      </a:cubicBezTo>
                      <a:cubicBezTo>
                        <a:pt x="28" y="114"/>
                        <a:pt x="28" y="114"/>
                        <a:pt x="28" y="114"/>
                      </a:cubicBezTo>
                      <a:cubicBezTo>
                        <a:pt x="28" y="114"/>
                        <a:pt x="28" y="114"/>
                        <a:pt x="28" y="114"/>
                      </a:cubicBezTo>
                      <a:cubicBezTo>
                        <a:pt x="28" y="115"/>
                        <a:pt x="28" y="115"/>
                        <a:pt x="28" y="115"/>
                      </a:cubicBezTo>
                      <a:cubicBezTo>
                        <a:pt x="29" y="115"/>
                        <a:pt x="29" y="115"/>
                        <a:pt x="29" y="115"/>
                      </a:cubicBezTo>
                      <a:cubicBezTo>
                        <a:pt x="29" y="115"/>
                        <a:pt x="29" y="115"/>
                        <a:pt x="29" y="115"/>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7"/>
                        <a:pt x="29" y="117"/>
                        <a:pt x="29" y="117"/>
                      </a:cubicBezTo>
                      <a:cubicBezTo>
                        <a:pt x="29" y="117"/>
                        <a:pt x="29" y="117"/>
                        <a:pt x="29" y="117"/>
                      </a:cubicBezTo>
                      <a:cubicBezTo>
                        <a:pt x="29" y="117"/>
                        <a:pt x="29" y="117"/>
                        <a:pt x="29" y="117"/>
                      </a:cubicBezTo>
                      <a:cubicBezTo>
                        <a:pt x="29" y="117"/>
                        <a:pt x="29" y="117"/>
                        <a:pt x="29" y="117"/>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30" y="118"/>
                        <a:pt x="30" y="118"/>
                        <a:pt x="30" y="118"/>
                      </a:cubicBezTo>
                      <a:cubicBezTo>
                        <a:pt x="30" y="119"/>
                        <a:pt x="30" y="119"/>
                        <a:pt x="30" y="119"/>
                      </a:cubicBezTo>
                      <a:cubicBezTo>
                        <a:pt x="30" y="119"/>
                        <a:pt x="30" y="119"/>
                        <a:pt x="30" y="119"/>
                      </a:cubicBezTo>
                      <a:cubicBezTo>
                        <a:pt x="30" y="119"/>
                        <a:pt x="30" y="119"/>
                        <a:pt x="30" y="119"/>
                      </a:cubicBezTo>
                      <a:cubicBezTo>
                        <a:pt x="30" y="119"/>
                        <a:pt x="30" y="119"/>
                        <a:pt x="30" y="119"/>
                      </a:cubicBezTo>
                      <a:cubicBezTo>
                        <a:pt x="30" y="119"/>
                        <a:pt x="30" y="119"/>
                        <a:pt x="30" y="119"/>
                      </a:cubicBezTo>
                      <a:cubicBezTo>
                        <a:pt x="30" y="120"/>
                        <a:pt x="30" y="120"/>
                        <a:pt x="30" y="120"/>
                      </a:cubicBezTo>
                      <a:cubicBezTo>
                        <a:pt x="30" y="120"/>
                        <a:pt x="30" y="120"/>
                        <a:pt x="30" y="120"/>
                      </a:cubicBezTo>
                      <a:cubicBezTo>
                        <a:pt x="31" y="121"/>
                        <a:pt x="31" y="121"/>
                        <a:pt x="31" y="121"/>
                      </a:cubicBezTo>
                      <a:cubicBezTo>
                        <a:pt x="31" y="121"/>
                        <a:pt x="31" y="121"/>
                        <a:pt x="31" y="121"/>
                      </a:cubicBezTo>
                      <a:cubicBezTo>
                        <a:pt x="31" y="121"/>
                        <a:pt x="31" y="121"/>
                        <a:pt x="31" y="121"/>
                      </a:cubicBezTo>
                      <a:cubicBezTo>
                        <a:pt x="31" y="121"/>
                        <a:pt x="31" y="121"/>
                        <a:pt x="31" y="121"/>
                      </a:cubicBezTo>
                      <a:cubicBezTo>
                        <a:pt x="32" y="122"/>
                        <a:pt x="32" y="122"/>
                        <a:pt x="32" y="122"/>
                      </a:cubicBezTo>
                      <a:cubicBezTo>
                        <a:pt x="32" y="122"/>
                        <a:pt x="32" y="122"/>
                        <a:pt x="32" y="122"/>
                      </a:cubicBezTo>
                      <a:cubicBezTo>
                        <a:pt x="32" y="123"/>
                        <a:pt x="32" y="123"/>
                        <a:pt x="32" y="123"/>
                      </a:cubicBezTo>
                      <a:cubicBezTo>
                        <a:pt x="32" y="123"/>
                        <a:pt x="32" y="123"/>
                        <a:pt x="32" y="123"/>
                      </a:cubicBezTo>
                      <a:cubicBezTo>
                        <a:pt x="32" y="124"/>
                        <a:pt x="32" y="124"/>
                        <a:pt x="32" y="124"/>
                      </a:cubicBezTo>
                      <a:cubicBezTo>
                        <a:pt x="31" y="124"/>
                        <a:pt x="31" y="124"/>
                        <a:pt x="31" y="124"/>
                      </a:cubicBezTo>
                      <a:cubicBezTo>
                        <a:pt x="31" y="125"/>
                        <a:pt x="31" y="125"/>
                        <a:pt x="31" y="125"/>
                      </a:cubicBezTo>
                      <a:cubicBezTo>
                        <a:pt x="31" y="125"/>
                        <a:pt x="31" y="125"/>
                        <a:pt x="31" y="125"/>
                      </a:cubicBezTo>
                      <a:cubicBezTo>
                        <a:pt x="32" y="126"/>
                        <a:pt x="32" y="126"/>
                        <a:pt x="32" y="126"/>
                      </a:cubicBezTo>
                      <a:cubicBezTo>
                        <a:pt x="32" y="127"/>
                        <a:pt x="32" y="127"/>
                        <a:pt x="32" y="127"/>
                      </a:cubicBezTo>
                      <a:cubicBezTo>
                        <a:pt x="32" y="127"/>
                        <a:pt x="32" y="127"/>
                        <a:pt x="32" y="127"/>
                      </a:cubicBezTo>
                      <a:cubicBezTo>
                        <a:pt x="32" y="127"/>
                        <a:pt x="32" y="127"/>
                        <a:pt x="32" y="127"/>
                      </a:cubicBezTo>
                      <a:cubicBezTo>
                        <a:pt x="32" y="127"/>
                        <a:pt x="32" y="127"/>
                        <a:pt x="32" y="127"/>
                      </a:cubicBezTo>
                      <a:cubicBezTo>
                        <a:pt x="32" y="127"/>
                        <a:pt x="32" y="127"/>
                        <a:pt x="32" y="127"/>
                      </a:cubicBezTo>
                      <a:cubicBezTo>
                        <a:pt x="32" y="128"/>
                        <a:pt x="32" y="128"/>
                        <a:pt x="32" y="128"/>
                      </a:cubicBezTo>
                      <a:cubicBezTo>
                        <a:pt x="32" y="128"/>
                        <a:pt x="32" y="128"/>
                        <a:pt x="32" y="128"/>
                      </a:cubicBezTo>
                      <a:cubicBezTo>
                        <a:pt x="32" y="128"/>
                        <a:pt x="32" y="128"/>
                        <a:pt x="32" y="128"/>
                      </a:cubicBezTo>
                      <a:cubicBezTo>
                        <a:pt x="32" y="129"/>
                        <a:pt x="32" y="129"/>
                        <a:pt x="32" y="129"/>
                      </a:cubicBezTo>
                      <a:cubicBezTo>
                        <a:pt x="32" y="129"/>
                        <a:pt x="32" y="129"/>
                        <a:pt x="32" y="129"/>
                      </a:cubicBezTo>
                      <a:cubicBezTo>
                        <a:pt x="33" y="130"/>
                        <a:pt x="33" y="130"/>
                        <a:pt x="33" y="130"/>
                      </a:cubicBezTo>
                      <a:cubicBezTo>
                        <a:pt x="33" y="130"/>
                        <a:pt x="33" y="130"/>
                        <a:pt x="33" y="130"/>
                      </a:cubicBezTo>
                      <a:cubicBezTo>
                        <a:pt x="33" y="130"/>
                        <a:pt x="33" y="130"/>
                        <a:pt x="33" y="130"/>
                      </a:cubicBezTo>
                      <a:cubicBezTo>
                        <a:pt x="33" y="131"/>
                        <a:pt x="33" y="131"/>
                        <a:pt x="33" y="131"/>
                      </a:cubicBezTo>
                      <a:cubicBezTo>
                        <a:pt x="34" y="132"/>
                        <a:pt x="34" y="132"/>
                        <a:pt x="34" y="132"/>
                      </a:cubicBezTo>
                      <a:cubicBezTo>
                        <a:pt x="34" y="132"/>
                        <a:pt x="34" y="132"/>
                        <a:pt x="34" y="132"/>
                      </a:cubicBezTo>
                      <a:cubicBezTo>
                        <a:pt x="34" y="132"/>
                        <a:pt x="34" y="132"/>
                        <a:pt x="34" y="132"/>
                      </a:cubicBezTo>
                      <a:cubicBezTo>
                        <a:pt x="34" y="132"/>
                        <a:pt x="34" y="132"/>
                        <a:pt x="34" y="132"/>
                      </a:cubicBezTo>
                      <a:cubicBezTo>
                        <a:pt x="34" y="132"/>
                        <a:pt x="34" y="132"/>
                        <a:pt x="34" y="132"/>
                      </a:cubicBezTo>
                      <a:cubicBezTo>
                        <a:pt x="34" y="133"/>
                        <a:pt x="34" y="133"/>
                        <a:pt x="34" y="133"/>
                      </a:cubicBezTo>
                      <a:cubicBezTo>
                        <a:pt x="35" y="133"/>
                        <a:pt x="35" y="133"/>
                        <a:pt x="35" y="133"/>
                      </a:cubicBezTo>
                      <a:cubicBezTo>
                        <a:pt x="35" y="134"/>
                        <a:pt x="35" y="134"/>
                        <a:pt x="35" y="134"/>
                      </a:cubicBezTo>
                      <a:cubicBezTo>
                        <a:pt x="35" y="134"/>
                        <a:pt x="35" y="134"/>
                        <a:pt x="35" y="134"/>
                      </a:cubicBezTo>
                      <a:cubicBezTo>
                        <a:pt x="35" y="134"/>
                        <a:pt x="35" y="134"/>
                        <a:pt x="35" y="134"/>
                      </a:cubicBezTo>
                      <a:cubicBezTo>
                        <a:pt x="35" y="134"/>
                        <a:pt x="35" y="134"/>
                        <a:pt x="35" y="134"/>
                      </a:cubicBezTo>
                      <a:cubicBezTo>
                        <a:pt x="35" y="134"/>
                        <a:pt x="35" y="134"/>
                        <a:pt x="35" y="134"/>
                      </a:cubicBezTo>
                      <a:cubicBezTo>
                        <a:pt x="36" y="134"/>
                        <a:pt x="36" y="134"/>
                        <a:pt x="36" y="134"/>
                      </a:cubicBezTo>
                      <a:cubicBezTo>
                        <a:pt x="37" y="135"/>
                        <a:pt x="37" y="135"/>
                        <a:pt x="37" y="135"/>
                      </a:cubicBezTo>
                      <a:cubicBezTo>
                        <a:pt x="37" y="135"/>
                        <a:pt x="37" y="135"/>
                        <a:pt x="37" y="135"/>
                      </a:cubicBezTo>
                      <a:cubicBezTo>
                        <a:pt x="37" y="135"/>
                        <a:pt x="37" y="135"/>
                        <a:pt x="37" y="135"/>
                      </a:cubicBezTo>
                      <a:cubicBezTo>
                        <a:pt x="38" y="135"/>
                        <a:pt x="38" y="135"/>
                        <a:pt x="38" y="135"/>
                      </a:cubicBezTo>
                      <a:cubicBezTo>
                        <a:pt x="38" y="135"/>
                        <a:pt x="38" y="135"/>
                        <a:pt x="38" y="135"/>
                      </a:cubicBezTo>
                      <a:cubicBezTo>
                        <a:pt x="38" y="136"/>
                        <a:pt x="38" y="136"/>
                        <a:pt x="38" y="136"/>
                      </a:cubicBezTo>
                      <a:cubicBezTo>
                        <a:pt x="39" y="136"/>
                        <a:pt x="39" y="136"/>
                        <a:pt x="39" y="136"/>
                      </a:cubicBezTo>
                      <a:cubicBezTo>
                        <a:pt x="39" y="136"/>
                        <a:pt x="39" y="136"/>
                        <a:pt x="39" y="136"/>
                      </a:cubicBezTo>
                      <a:cubicBezTo>
                        <a:pt x="39" y="136"/>
                        <a:pt x="39" y="136"/>
                        <a:pt x="39" y="136"/>
                      </a:cubicBezTo>
                      <a:cubicBezTo>
                        <a:pt x="39" y="137"/>
                        <a:pt x="39" y="137"/>
                        <a:pt x="39" y="137"/>
                      </a:cubicBezTo>
                      <a:cubicBezTo>
                        <a:pt x="40" y="138"/>
                        <a:pt x="40" y="138"/>
                        <a:pt x="40" y="138"/>
                      </a:cubicBezTo>
                      <a:cubicBezTo>
                        <a:pt x="40" y="138"/>
                        <a:pt x="40" y="138"/>
                        <a:pt x="40" y="138"/>
                      </a:cubicBezTo>
                      <a:cubicBezTo>
                        <a:pt x="41" y="138"/>
                        <a:pt x="41" y="138"/>
                        <a:pt x="41" y="138"/>
                      </a:cubicBezTo>
                      <a:cubicBezTo>
                        <a:pt x="42" y="139"/>
                        <a:pt x="42" y="139"/>
                        <a:pt x="42" y="139"/>
                      </a:cubicBezTo>
                      <a:cubicBezTo>
                        <a:pt x="42" y="140"/>
                        <a:pt x="42" y="140"/>
                        <a:pt x="42" y="140"/>
                      </a:cubicBezTo>
                      <a:cubicBezTo>
                        <a:pt x="44" y="140"/>
                        <a:pt x="44" y="140"/>
                        <a:pt x="44" y="140"/>
                      </a:cubicBezTo>
                      <a:cubicBezTo>
                        <a:pt x="45" y="140"/>
                        <a:pt x="45" y="140"/>
                        <a:pt x="45" y="140"/>
                      </a:cubicBezTo>
                      <a:cubicBezTo>
                        <a:pt x="46" y="141"/>
                        <a:pt x="46" y="141"/>
                        <a:pt x="46" y="141"/>
                      </a:cubicBezTo>
                      <a:cubicBezTo>
                        <a:pt x="46" y="141"/>
                        <a:pt x="46" y="141"/>
                        <a:pt x="46" y="141"/>
                      </a:cubicBezTo>
                      <a:cubicBezTo>
                        <a:pt x="46" y="141"/>
                        <a:pt x="46" y="141"/>
                        <a:pt x="46" y="141"/>
                      </a:cubicBezTo>
                      <a:cubicBezTo>
                        <a:pt x="47" y="141"/>
                        <a:pt x="47" y="141"/>
                        <a:pt x="47" y="141"/>
                      </a:cubicBezTo>
                      <a:cubicBezTo>
                        <a:pt x="46" y="141"/>
                        <a:pt x="46" y="141"/>
                        <a:pt x="46" y="141"/>
                      </a:cubicBezTo>
                      <a:cubicBezTo>
                        <a:pt x="46" y="141"/>
                        <a:pt x="46" y="141"/>
                        <a:pt x="46" y="141"/>
                      </a:cubicBezTo>
                      <a:cubicBezTo>
                        <a:pt x="47" y="142"/>
                        <a:pt x="47" y="142"/>
                        <a:pt x="47" y="142"/>
                      </a:cubicBezTo>
                      <a:cubicBezTo>
                        <a:pt x="47" y="142"/>
                        <a:pt x="47" y="142"/>
                        <a:pt x="47" y="142"/>
                      </a:cubicBezTo>
                      <a:cubicBezTo>
                        <a:pt x="48" y="142"/>
                        <a:pt x="48" y="142"/>
                        <a:pt x="48" y="142"/>
                      </a:cubicBezTo>
                      <a:cubicBezTo>
                        <a:pt x="48" y="143"/>
                        <a:pt x="48" y="143"/>
                        <a:pt x="48"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1" y="144"/>
                        <a:pt x="51" y="144"/>
                        <a:pt x="51" y="144"/>
                      </a:cubicBezTo>
                      <a:cubicBezTo>
                        <a:pt x="51" y="144"/>
                        <a:pt x="51" y="144"/>
                        <a:pt x="51" y="144"/>
                      </a:cubicBezTo>
                      <a:cubicBezTo>
                        <a:pt x="52" y="145"/>
                        <a:pt x="52" y="145"/>
                        <a:pt x="52" y="145"/>
                      </a:cubicBezTo>
                      <a:cubicBezTo>
                        <a:pt x="52" y="145"/>
                        <a:pt x="52" y="145"/>
                        <a:pt x="52" y="145"/>
                      </a:cubicBezTo>
                      <a:cubicBezTo>
                        <a:pt x="52" y="145"/>
                        <a:pt x="52" y="145"/>
                        <a:pt x="52" y="145"/>
                      </a:cubicBezTo>
                      <a:cubicBezTo>
                        <a:pt x="53" y="146"/>
                        <a:pt x="53" y="146"/>
                        <a:pt x="53" y="146"/>
                      </a:cubicBezTo>
                      <a:cubicBezTo>
                        <a:pt x="53" y="146"/>
                        <a:pt x="53" y="146"/>
                        <a:pt x="53" y="146"/>
                      </a:cubicBezTo>
                      <a:cubicBezTo>
                        <a:pt x="53" y="146"/>
                        <a:pt x="53" y="146"/>
                        <a:pt x="53" y="146"/>
                      </a:cubicBezTo>
                      <a:cubicBezTo>
                        <a:pt x="53" y="145"/>
                        <a:pt x="53" y="145"/>
                        <a:pt x="53" y="145"/>
                      </a:cubicBezTo>
                      <a:cubicBezTo>
                        <a:pt x="54" y="145"/>
                        <a:pt x="54" y="145"/>
                        <a:pt x="54" y="145"/>
                      </a:cubicBezTo>
                      <a:cubicBezTo>
                        <a:pt x="54" y="146"/>
                        <a:pt x="54" y="146"/>
                        <a:pt x="54" y="146"/>
                      </a:cubicBezTo>
                      <a:cubicBezTo>
                        <a:pt x="54" y="146"/>
                        <a:pt x="54" y="146"/>
                        <a:pt x="54" y="146"/>
                      </a:cubicBezTo>
                      <a:cubicBezTo>
                        <a:pt x="54" y="146"/>
                        <a:pt x="54" y="146"/>
                        <a:pt x="54" y="146"/>
                      </a:cubicBezTo>
                      <a:cubicBezTo>
                        <a:pt x="54" y="146"/>
                        <a:pt x="54" y="146"/>
                        <a:pt x="54" y="146"/>
                      </a:cubicBezTo>
                      <a:cubicBezTo>
                        <a:pt x="54" y="146"/>
                        <a:pt x="54" y="146"/>
                        <a:pt x="54" y="146"/>
                      </a:cubicBezTo>
                      <a:cubicBezTo>
                        <a:pt x="55" y="146"/>
                        <a:pt x="55" y="146"/>
                        <a:pt x="55" y="146"/>
                      </a:cubicBezTo>
                      <a:cubicBezTo>
                        <a:pt x="56" y="146"/>
                        <a:pt x="56" y="146"/>
                        <a:pt x="56" y="146"/>
                      </a:cubicBezTo>
                      <a:cubicBezTo>
                        <a:pt x="57" y="147"/>
                        <a:pt x="57" y="147"/>
                        <a:pt x="57" y="147"/>
                      </a:cubicBezTo>
                      <a:cubicBezTo>
                        <a:pt x="57" y="146"/>
                        <a:pt x="57" y="146"/>
                        <a:pt x="57" y="146"/>
                      </a:cubicBezTo>
                      <a:cubicBezTo>
                        <a:pt x="58" y="146"/>
                        <a:pt x="58" y="146"/>
                        <a:pt x="58" y="146"/>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9" y="144"/>
                        <a:pt x="59" y="144"/>
                        <a:pt x="59" y="144"/>
                      </a:cubicBezTo>
                      <a:cubicBezTo>
                        <a:pt x="59" y="144"/>
                        <a:pt x="59" y="144"/>
                        <a:pt x="59" y="144"/>
                      </a:cubicBezTo>
                      <a:cubicBezTo>
                        <a:pt x="59" y="144"/>
                        <a:pt x="59" y="144"/>
                        <a:pt x="59" y="144"/>
                      </a:cubicBezTo>
                      <a:cubicBezTo>
                        <a:pt x="60" y="143"/>
                        <a:pt x="60" y="143"/>
                        <a:pt x="60" y="143"/>
                      </a:cubicBezTo>
                      <a:cubicBezTo>
                        <a:pt x="60" y="143"/>
                        <a:pt x="60" y="143"/>
                        <a:pt x="60" y="143"/>
                      </a:cubicBezTo>
                      <a:cubicBezTo>
                        <a:pt x="60" y="143"/>
                        <a:pt x="60" y="143"/>
                        <a:pt x="60" y="143"/>
                      </a:cubicBezTo>
                      <a:cubicBezTo>
                        <a:pt x="61" y="143"/>
                        <a:pt x="61" y="143"/>
                        <a:pt x="61" y="143"/>
                      </a:cubicBezTo>
                      <a:cubicBezTo>
                        <a:pt x="61" y="142"/>
                        <a:pt x="61" y="142"/>
                        <a:pt x="61" y="142"/>
                      </a:cubicBezTo>
                      <a:cubicBezTo>
                        <a:pt x="62" y="142"/>
                        <a:pt x="62" y="142"/>
                        <a:pt x="62" y="142"/>
                      </a:cubicBezTo>
                      <a:cubicBezTo>
                        <a:pt x="62" y="142"/>
                        <a:pt x="62" y="142"/>
                        <a:pt x="62" y="142"/>
                      </a:cubicBezTo>
                      <a:cubicBezTo>
                        <a:pt x="62" y="142"/>
                        <a:pt x="62" y="142"/>
                        <a:pt x="62" y="142"/>
                      </a:cubicBezTo>
                      <a:cubicBezTo>
                        <a:pt x="61" y="141"/>
                        <a:pt x="61" y="141"/>
                        <a:pt x="61" y="141"/>
                      </a:cubicBezTo>
                      <a:cubicBezTo>
                        <a:pt x="61" y="141"/>
                        <a:pt x="61" y="141"/>
                        <a:pt x="61" y="141"/>
                      </a:cubicBezTo>
                      <a:cubicBezTo>
                        <a:pt x="61" y="141"/>
                        <a:pt x="61" y="141"/>
                        <a:pt x="61" y="141"/>
                      </a:cubicBezTo>
                      <a:cubicBezTo>
                        <a:pt x="62" y="140"/>
                        <a:pt x="62" y="140"/>
                        <a:pt x="62" y="140"/>
                      </a:cubicBezTo>
                      <a:cubicBezTo>
                        <a:pt x="62" y="140"/>
                        <a:pt x="62" y="140"/>
                        <a:pt x="62" y="140"/>
                      </a:cubicBezTo>
                      <a:cubicBezTo>
                        <a:pt x="62" y="140"/>
                        <a:pt x="62" y="140"/>
                        <a:pt x="62" y="140"/>
                      </a:cubicBezTo>
                      <a:cubicBezTo>
                        <a:pt x="62" y="140"/>
                        <a:pt x="62" y="140"/>
                        <a:pt x="62" y="140"/>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3" y="139"/>
                        <a:pt x="63" y="139"/>
                        <a:pt x="63" y="139"/>
                      </a:cubicBezTo>
                      <a:cubicBezTo>
                        <a:pt x="63" y="138"/>
                        <a:pt x="63" y="138"/>
                        <a:pt x="63" y="138"/>
                      </a:cubicBezTo>
                      <a:cubicBezTo>
                        <a:pt x="62" y="138"/>
                        <a:pt x="62" y="138"/>
                        <a:pt x="62" y="138"/>
                      </a:cubicBezTo>
                      <a:cubicBezTo>
                        <a:pt x="62" y="138"/>
                        <a:pt x="62" y="138"/>
                        <a:pt x="62" y="138"/>
                      </a:cubicBezTo>
                      <a:cubicBezTo>
                        <a:pt x="62" y="138"/>
                        <a:pt x="62" y="138"/>
                        <a:pt x="62" y="138"/>
                      </a:cubicBezTo>
                      <a:cubicBezTo>
                        <a:pt x="63" y="137"/>
                        <a:pt x="63" y="137"/>
                        <a:pt x="63" y="137"/>
                      </a:cubicBezTo>
                      <a:cubicBezTo>
                        <a:pt x="63" y="137"/>
                        <a:pt x="63" y="137"/>
                        <a:pt x="63" y="137"/>
                      </a:cubicBezTo>
                      <a:cubicBezTo>
                        <a:pt x="63" y="136"/>
                        <a:pt x="63" y="136"/>
                        <a:pt x="63" y="136"/>
                      </a:cubicBezTo>
                      <a:cubicBezTo>
                        <a:pt x="63" y="136"/>
                        <a:pt x="63" y="136"/>
                        <a:pt x="63" y="136"/>
                      </a:cubicBezTo>
                      <a:cubicBezTo>
                        <a:pt x="64" y="136"/>
                        <a:pt x="64" y="136"/>
                        <a:pt x="64" y="136"/>
                      </a:cubicBezTo>
                      <a:cubicBezTo>
                        <a:pt x="63" y="135"/>
                        <a:pt x="63" y="135"/>
                        <a:pt x="63" y="135"/>
                      </a:cubicBezTo>
                      <a:cubicBezTo>
                        <a:pt x="64" y="135"/>
                        <a:pt x="64" y="135"/>
                        <a:pt x="64" y="135"/>
                      </a:cubicBezTo>
                      <a:cubicBezTo>
                        <a:pt x="64" y="135"/>
                        <a:pt x="64" y="135"/>
                        <a:pt x="64" y="135"/>
                      </a:cubicBezTo>
                      <a:cubicBezTo>
                        <a:pt x="64" y="135"/>
                        <a:pt x="64" y="135"/>
                        <a:pt x="64" y="135"/>
                      </a:cubicBezTo>
                      <a:cubicBezTo>
                        <a:pt x="64" y="135"/>
                        <a:pt x="64" y="135"/>
                        <a:pt x="64" y="135"/>
                      </a:cubicBezTo>
                      <a:cubicBezTo>
                        <a:pt x="64" y="135"/>
                        <a:pt x="64" y="135"/>
                        <a:pt x="64" y="135"/>
                      </a:cubicBezTo>
                      <a:cubicBezTo>
                        <a:pt x="64" y="134"/>
                        <a:pt x="64" y="134"/>
                        <a:pt x="64" y="134"/>
                      </a:cubicBezTo>
                      <a:cubicBezTo>
                        <a:pt x="64" y="134"/>
                        <a:pt x="64" y="134"/>
                        <a:pt x="64" y="134"/>
                      </a:cubicBezTo>
                      <a:cubicBezTo>
                        <a:pt x="64" y="134"/>
                        <a:pt x="64" y="134"/>
                        <a:pt x="64" y="134"/>
                      </a:cubicBezTo>
                      <a:cubicBezTo>
                        <a:pt x="64" y="134"/>
                        <a:pt x="64" y="134"/>
                        <a:pt x="64" y="134"/>
                      </a:cubicBezTo>
                      <a:cubicBezTo>
                        <a:pt x="64" y="134"/>
                        <a:pt x="64" y="134"/>
                        <a:pt x="64" y="134"/>
                      </a:cubicBezTo>
                      <a:cubicBezTo>
                        <a:pt x="65" y="133"/>
                        <a:pt x="65" y="133"/>
                        <a:pt x="65" y="133"/>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6" y="132"/>
                        <a:pt x="66" y="132"/>
                        <a:pt x="66" y="132"/>
                      </a:cubicBezTo>
                      <a:cubicBezTo>
                        <a:pt x="66" y="132"/>
                        <a:pt x="66" y="132"/>
                        <a:pt x="66" y="132"/>
                      </a:cubicBezTo>
                      <a:cubicBezTo>
                        <a:pt x="67" y="132"/>
                        <a:pt x="67" y="132"/>
                        <a:pt x="67" y="132"/>
                      </a:cubicBezTo>
                      <a:cubicBezTo>
                        <a:pt x="67" y="132"/>
                        <a:pt x="67" y="132"/>
                        <a:pt x="67" y="132"/>
                      </a:cubicBezTo>
                      <a:cubicBezTo>
                        <a:pt x="67" y="132"/>
                        <a:pt x="67" y="132"/>
                        <a:pt x="67" y="132"/>
                      </a:cubicBezTo>
                      <a:cubicBezTo>
                        <a:pt x="67" y="132"/>
                        <a:pt x="67" y="132"/>
                        <a:pt x="67" y="132"/>
                      </a:cubicBezTo>
                      <a:cubicBezTo>
                        <a:pt x="67" y="132"/>
                        <a:pt x="67" y="132"/>
                        <a:pt x="67" y="132"/>
                      </a:cubicBezTo>
                      <a:cubicBezTo>
                        <a:pt x="68" y="132"/>
                        <a:pt x="68" y="132"/>
                        <a:pt x="68" y="132"/>
                      </a:cubicBezTo>
                      <a:cubicBezTo>
                        <a:pt x="68" y="132"/>
                        <a:pt x="68" y="132"/>
                        <a:pt x="68" y="132"/>
                      </a:cubicBezTo>
                      <a:cubicBezTo>
                        <a:pt x="68" y="132"/>
                        <a:pt x="68" y="132"/>
                        <a:pt x="68" y="132"/>
                      </a:cubicBezTo>
                      <a:cubicBezTo>
                        <a:pt x="68" y="132"/>
                        <a:pt x="68" y="132"/>
                        <a:pt x="68" y="132"/>
                      </a:cubicBezTo>
                      <a:cubicBezTo>
                        <a:pt x="68" y="131"/>
                        <a:pt x="68" y="131"/>
                        <a:pt x="68" y="131"/>
                      </a:cubicBezTo>
                      <a:cubicBezTo>
                        <a:pt x="68" y="131"/>
                        <a:pt x="68" y="131"/>
                        <a:pt x="68" y="131"/>
                      </a:cubicBezTo>
                      <a:cubicBezTo>
                        <a:pt x="70" y="131"/>
                        <a:pt x="70" y="131"/>
                        <a:pt x="70" y="131"/>
                      </a:cubicBezTo>
                      <a:cubicBezTo>
                        <a:pt x="70" y="131"/>
                        <a:pt x="70" y="131"/>
                        <a:pt x="70" y="131"/>
                      </a:cubicBezTo>
                      <a:cubicBezTo>
                        <a:pt x="70" y="131"/>
                        <a:pt x="70" y="131"/>
                        <a:pt x="70" y="131"/>
                      </a:cubicBezTo>
                      <a:cubicBezTo>
                        <a:pt x="70" y="131"/>
                        <a:pt x="70" y="131"/>
                        <a:pt x="70" y="131"/>
                      </a:cubicBezTo>
                      <a:cubicBezTo>
                        <a:pt x="71" y="130"/>
                        <a:pt x="71" y="130"/>
                        <a:pt x="71" y="130"/>
                      </a:cubicBezTo>
                      <a:cubicBezTo>
                        <a:pt x="71" y="130"/>
                        <a:pt x="71" y="130"/>
                        <a:pt x="71" y="130"/>
                      </a:cubicBezTo>
                      <a:cubicBezTo>
                        <a:pt x="71" y="130"/>
                        <a:pt x="71" y="130"/>
                        <a:pt x="71" y="130"/>
                      </a:cubicBezTo>
                      <a:cubicBezTo>
                        <a:pt x="71" y="130"/>
                        <a:pt x="71" y="130"/>
                        <a:pt x="71" y="130"/>
                      </a:cubicBezTo>
                      <a:cubicBezTo>
                        <a:pt x="71" y="130"/>
                        <a:pt x="71" y="130"/>
                        <a:pt x="71" y="130"/>
                      </a:cubicBezTo>
                      <a:cubicBezTo>
                        <a:pt x="71" y="129"/>
                        <a:pt x="71" y="129"/>
                        <a:pt x="71" y="129"/>
                      </a:cubicBezTo>
                      <a:cubicBezTo>
                        <a:pt x="71" y="129"/>
                        <a:pt x="71" y="129"/>
                        <a:pt x="71" y="129"/>
                      </a:cubicBezTo>
                      <a:cubicBezTo>
                        <a:pt x="72" y="129"/>
                        <a:pt x="72" y="129"/>
                        <a:pt x="72" y="129"/>
                      </a:cubicBezTo>
                      <a:cubicBezTo>
                        <a:pt x="72" y="130"/>
                        <a:pt x="72" y="130"/>
                        <a:pt x="72" y="130"/>
                      </a:cubicBezTo>
                      <a:cubicBezTo>
                        <a:pt x="72" y="130"/>
                        <a:pt x="72" y="130"/>
                        <a:pt x="72" y="130"/>
                      </a:cubicBezTo>
                      <a:cubicBezTo>
                        <a:pt x="73" y="130"/>
                        <a:pt x="73" y="130"/>
                        <a:pt x="73" y="130"/>
                      </a:cubicBezTo>
                      <a:cubicBezTo>
                        <a:pt x="73" y="130"/>
                        <a:pt x="73" y="130"/>
                        <a:pt x="73" y="130"/>
                      </a:cubicBezTo>
                      <a:cubicBezTo>
                        <a:pt x="73" y="130"/>
                        <a:pt x="73" y="130"/>
                        <a:pt x="73" y="130"/>
                      </a:cubicBezTo>
                      <a:cubicBezTo>
                        <a:pt x="73" y="130"/>
                        <a:pt x="73" y="130"/>
                        <a:pt x="73" y="130"/>
                      </a:cubicBezTo>
                      <a:cubicBezTo>
                        <a:pt x="74" y="131"/>
                        <a:pt x="74" y="131"/>
                        <a:pt x="74" y="131"/>
                      </a:cubicBezTo>
                      <a:cubicBezTo>
                        <a:pt x="74" y="131"/>
                        <a:pt x="74" y="131"/>
                        <a:pt x="74" y="131"/>
                      </a:cubicBezTo>
                      <a:cubicBezTo>
                        <a:pt x="75" y="131"/>
                        <a:pt x="75" y="131"/>
                        <a:pt x="75" y="131"/>
                      </a:cubicBezTo>
                      <a:cubicBezTo>
                        <a:pt x="77" y="131"/>
                        <a:pt x="77" y="131"/>
                        <a:pt x="77" y="131"/>
                      </a:cubicBezTo>
                      <a:cubicBezTo>
                        <a:pt x="77" y="131"/>
                        <a:pt x="77" y="131"/>
                        <a:pt x="77" y="131"/>
                      </a:cubicBezTo>
                      <a:cubicBezTo>
                        <a:pt x="77" y="131"/>
                        <a:pt x="77" y="131"/>
                        <a:pt x="77" y="131"/>
                      </a:cubicBezTo>
                      <a:cubicBezTo>
                        <a:pt x="78" y="131"/>
                        <a:pt x="78" y="131"/>
                        <a:pt x="78" y="131"/>
                      </a:cubicBezTo>
                      <a:cubicBezTo>
                        <a:pt x="78" y="131"/>
                        <a:pt x="78" y="131"/>
                        <a:pt x="78" y="131"/>
                      </a:cubicBezTo>
                      <a:cubicBezTo>
                        <a:pt x="78" y="131"/>
                        <a:pt x="78" y="131"/>
                        <a:pt x="78" y="131"/>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79" y="131"/>
                        <a:pt x="79" y="131"/>
                        <a:pt x="79" y="131"/>
                      </a:cubicBezTo>
                      <a:cubicBezTo>
                        <a:pt x="79" y="131"/>
                        <a:pt x="79" y="131"/>
                        <a:pt x="79" y="131"/>
                      </a:cubicBezTo>
                      <a:cubicBezTo>
                        <a:pt x="79" y="131"/>
                        <a:pt x="79" y="131"/>
                        <a:pt x="79" y="131"/>
                      </a:cubicBezTo>
                      <a:cubicBezTo>
                        <a:pt x="80" y="131"/>
                        <a:pt x="80" y="131"/>
                        <a:pt x="80" y="131"/>
                      </a:cubicBezTo>
                      <a:cubicBezTo>
                        <a:pt x="80" y="131"/>
                        <a:pt x="80" y="131"/>
                        <a:pt x="80" y="131"/>
                      </a:cubicBezTo>
                      <a:cubicBezTo>
                        <a:pt x="80" y="131"/>
                        <a:pt x="80" y="131"/>
                        <a:pt x="80" y="131"/>
                      </a:cubicBezTo>
                      <a:cubicBezTo>
                        <a:pt x="80" y="131"/>
                        <a:pt x="80" y="131"/>
                        <a:pt x="80" y="131"/>
                      </a:cubicBezTo>
                      <a:cubicBezTo>
                        <a:pt x="80" y="131"/>
                        <a:pt x="80" y="131"/>
                        <a:pt x="80" y="131"/>
                      </a:cubicBezTo>
                      <a:cubicBezTo>
                        <a:pt x="83" y="132"/>
                        <a:pt x="83" y="132"/>
                        <a:pt x="83" y="132"/>
                      </a:cubicBezTo>
                      <a:cubicBezTo>
                        <a:pt x="84" y="132"/>
                        <a:pt x="84" y="132"/>
                        <a:pt x="84" y="132"/>
                      </a:cubicBezTo>
                      <a:cubicBezTo>
                        <a:pt x="84" y="132"/>
                        <a:pt x="84" y="132"/>
                        <a:pt x="84" y="132"/>
                      </a:cubicBezTo>
                      <a:cubicBezTo>
                        <a:pt x="84" y="131"/>
                        <a:pt x="84" y="131"/>
                        <a:pt x="84" y="131"/>
                      </a:cubicBezTo>
                      <a:cubicBezTo>
                        <a:pt x="84" y="131"/>
                        <a:pt x="84" y="131"/>
                        <a:pt x="84" y="131"/>
                      </a:cubicBezTo>
                      <a:cubicBezTo>
                        <a:pt x="85" y="131"/>
                        <a:pt x="85" y="131"/>
                        <a:pt x="85" y="131"/>
                      </a:cubicBezTo>
                      <a:cubicBezTo>
                        <a:pt x="85" y="131"/>
                        <a:pt x="85" y="131"/>
                        <a:pt x="85" y="131"/>
                      </a:cubicBezTo>
                      <a:cubicBezTo>
                        <a:pt x="85" y="131"/>
                        <a:pt x="85" y="131"/>
                        <a:pt x="85" y="131"/>
                      </a:cubicBezTo>
                      <a:cubicBezTo>
                        <a:pt x="85" y="131"/>
                        <a:pt x="85" y="131"/>
                        <a:pt x="85" y="131"/>
                      </a:cubicBezTo>
                      <a:cubicBezTo>
                        <a:pt x="85" y="131"/>
                        <a:pt x="85" y="131"/>
                        <a:pt x="85" y="131"/>
                      </a:cubicBezTo>
                      <a:cubicBezTo>
                        <a:pt x="85" y="132"/>
                        <a:pt x="85" y="132"/>
                        <a:pt x="85" y="132"/>
                      </a:cubicBezTo>
                      <a:cubicBezTo>
                        <a:pt x="85" y="132"/>
                        <a:pt x="85" y="132"/>
                        <a:pt x="85" y="132"/>
                      </a:cubicBezTo>
                      <a:cubicBezTo>
                        <a:pt x="85" y="132"/>
                        <a:pt x="85" y="132"/>
                        <a:pt x="85" y="132"/>
                      </a:cubicBezTo>
                      <a:cubicBezTo>
                        <a:pt x="85" y="132"/>
                        <a:pt x="85" y="132"/>
                        <a:pt x="85" y="132"/>
                      </a:cubicBezTo>
                      <a:cubicBezTo>
                        <a:pt x="85" y="132"/>
                        <a:pt x="85" y="132"/>
                        <a:pt x="85" y="132"/>
                      </a:cubicBezTo>
                      <a:cubicBezTo>
                        <a:pt x="86" y="131"/>
                        <a:pt x="86" y="131"/>
                        <a:pt x="86" y="131"/>
                      </a:cubicBezTo>
                      <a:cubicBezTo>
                        <a:pt x="86" y="132"/>
                        <a:pt x="86" y="132"/>
                        <a:pt x="86" y="132"/>
                      </a:cubicBezTo>
                      <a:cubicBezTo>
                        <a:pt x="86" y="132"/>
                        <a:pt x="86" y="132"/>
                        <a:pt x="86" y="132"/>
                      </a:cubicBezTo>
                      <a:cubicBezTo>
                        <a:pt x="86" y="132"/>
                        <a:pt x="86" y="132"/>
                        <a:pt x="86" y="132"/>
                      </a:cubicBezTo>
                      <a:cubicBezTo>
                        <a:pt x="86" y="132"/>
                        <a:pt x="86" y="132"/>
                        <a:pt x="86"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3"/>
                        <a:pt x="87" y="133"/>
                        <a:pt x="87" y="133"/>
                      </a:cubicBezTo>
                      <a:cubicBezTo>
                        <a:pt x="87" y="133"/>
                        <a:pt x="87" y="133"/>
                        <a:pt x="87" y="133"/>
                      </a:cubicBezTo>
                      <a:cubicBezTo>
                        <a:pt x="88" y="134"/>
                        <a:pt x="88" y="134"/>
                        <a:pt x="88" y="134"/>
                      </a:cubicBezTo>
                      <a:cubicBezTo>
                        <a:pt x="88" y="134"/>
                        <a:pt x="88" y="134"/>
                        <a:pt x="88" y="134"/>
                      </a:cubicBezTo>
                      <a:cubicBezTo>
                        <a:pt x="88" y="134"/>
                        <a:pt x="88" y="134"/>
                        <a:pt x="88" y="134"/>
                      </a:cubicBezTo>
                      <a:cubicBezTo>
                        <a:pt x="88" y="134"/>
                        <a:pt x="88" y="134"/>
                        <a:pt x="88" y="134"/>
                      </a:cubicBezTo>
                      <a:cubicBezTo>
                        <a:pt x="89" y="134"/>
                        <a:pt x="89" y="134"/>
                        <a:pt x="89" y="134"/>
                      </a:cubicBezTo>
                      <a:cubicBezTo>
                        <a:pt x="89" y="134"/>
                        <a:pt x="89" y="134"/>
                        <a:pt x="89" y="134"/>
                      </a:cubicBezTo>
                      <a:cubicBezTo>
                        <a:pt x="89" y="135"/>
                        <a:pt x="89" y="135"/>
                        <a:pt x="89" y="135"/>
                      </a:cubicBezTo>
                      <a:cubicBezTo>
                        <a:pt x="88" y="135"/>
                        <a:pt x="88" y="135"/>
                        <a:pt x="88" y="135"/>
                      </a:cubicBezTo>
                      <a:cubicBezTo>
                        <a:pt x="88" y="135"/>
                        <a:pt x="88" y="135"/>
                        <a:pt x="88" y="135"/>
                      </a:cubicBezTo>
                      <a:cubicBezTo>
                        <a:pt x="89" y="135"/>
                        <a:pt x="89" y="135"/>
                        <a:pt x="89" y="135"/>
                      </a:cubicBezTo>
                      <a:cubicBezTo>
                        <a:pt x="89" y="135"/>
                        <a:pt x="89" y="135"/>
                        <a:pt x="89" y="135"/>
                      </a:cubicBezTo>
                      <a:cubicBezTo>
                        <a:pt x="89" y="135"/>
                        <a:pt x="89" y="135"/>
                        <a:pt x="89" y="135"/>
                      </a:cubicBezTo>
                      <a:cubicBezTo>
                        <a:pt x="90" y="135"/>
                        <a:pt x="90" y="135"/>
                        <a:pt x="90" y="135"/>
                      </a:cubicBezTo>
                      <a:cubicBezTo>
                        <a:pt x="90" y="135"/>
                        <a:pt x="90" y="135"/>
                        <a:pt x="90" y="135"/>
                      </a:cubicBezTo>
                      <a:cubicBezTo>
                        <a:pt x="90" y="136"/>
                        <a:pt x="90" y="136"/>
                        <a:pt x="90" y="136"/>
                      </a:cubicBezTo>
                      <a:cubicBezTo>
                        <a:pt x="90" y="136"/>
                        <a:pt x="90" y="136"/>
                        <a:pt x="90" y="136"/>
                      </a:cubicBezTo>
                      <a:cubicBezTo>
                        <a:pt x="90" y="136"/>
                        <a:pt x="90" y="136"/>
                        <a:pt x="90" y="136"/>
                      </a:cubicBezTo>
                      <a:cubicBezTo>
                        <a:pt x="90" y="137"/>
                        <a:pt x="90" y="137"/>
                        <a:pt x="90" y="137"/>
                      </a:cubicBezTo>
                      <a:cubicBezTo>
                        <a:pt x="90" y="137"/>
                        <a:pt x="90" y="137"/>
                        <a:pt x="90" y="137"/>
                      </a:cubicBezTo>
                      <a:cubicBezTo>
                        <a:pt x="91" y="137"/>
                        <a:pt x="91" y="137"/>
                        <a:pt x="91" y="137"/>
                      </a:cubicBezTo>
                      <a:cubicBezTo>
                        <a:pt x="91" y="137"/>
                        <a:pt x="91" y="137"/>
                        <a:pt x="91" y="137"/>
                      </a:cubicBezTo>
                      <a:cubicBezTo>
                        <a:pt x="91" y="137"/>
                        <a:pt x="91" y="137"/>
                        <a:pt x="91" y="137"/>
                      </a:cubicBezTo>
                      <a:cubicBezTo>
                        <a:pt x="91" y="137"/>
                        <a:pt x="91" y="137"/>
                        <a:pt x="91" y="137"/>
                      </a:cubicBezTo>
                      <a:cubicBezTo>
                        <a:pt x="93" y="138"/>
                        <a:pt x="93" y="138"/>
                        <a:pt x="93" y="138"/>
                      </a:cubicBezTo>
                      <a:cubicBezTo>
                        <a:pt x="93" y="138"/>
                        <a:pt x="93" y="138"/>
                        <a:pt x="93" y="138"/>
                      </a:cubicBezTo>
                      <a:cubicBezTo>
                        <a:pt x="93" y="138"/>
                        <a:pt x="93" y="138"/>
                        <a:pt x="93" y="138"/>
                      </a:cubicBezTo>
                      <a:cubicBezTo>
                        <a:pt x="93" y="139"/>
                        <a:pt x="93" y="139"/>
                        <a:pt x="93" y="139"/>
                      </a:cubicBezTo>
                      <a:cubicBezTo>
                        <a:pt x="93" y="139"/>
                        <a:pt x="93" y="139"/>
                        <a:pt x="93" y="139"/>
                      </a:cubicBezTo>
                      <a:cubicBezTo>
                        <a:pt x="93" y="139"/>
                        <a:pt x="93" y="139"/>
                        <a:pt x="93" y="139"/>
                      </a:cubicBezTo>
                      <a:cubicBezTo>
                        <a:pt x="94" y="140"/>
                        <a:pt x="94" y="140"/>
                        <a:pt x="94" y="140"/>
                      </a:cubicBezTo>
                      <a:cubicBezTo>
                        <a:pt x="94" y="140"/>
                        <a:pt x="94" y="140"/>
                        <a:pt x="94" y="140"/>
                      </a:cubicBezTo>
                      <a:cubicBezTo>
                        <a:pt x="94" y="140"/>
                        <a:pt x="94" y="140"/>
                        <a:pt x="94" y="140"/>
                      </a:cubicBezTo>
                      <a:cubicBezTo>
                        <a:pt x="95" y="140"/>
                        <a:pt x="95" y="140"/>
                        <a:pt x="95" y="140"/>
                      </a:cubicBezTo>
                      <a:cubicBezTo>
                        <a:pt x="96" y="141"/>
                        <a:pt x="96" y="141"/>
                        <a:pt x="96" y="141"/>
                      </a:cubicBezTo>
                      <a:cubicBezTo>
                        <a:pt x="96" y="141"/>
                        <a:pt x="96" y="141"/>
                        <a:pt x="96" y="141"/>
                      </a:cubicBezTo>
                      <a:cubicBezTo>
                        <a:pt x="96" y="141"/>
                        <a:pt x="96" y="141"/>
                        <a:pt x="96" y="141"/>
                      </a:cubicBezTo>
                      <a:cubicBezTo>
                        <a:pt x="97" y="142"/>
                        <a:pt x="97" y="142"/>
                        <a:pt x="97" y="142"/>
                      </a:cubicBezTo>
                      <a:cubicBezTo>
                        <a:pt x="97" y="142"/>
                        <a:pt x="97" y="142"/>
                        <a:pt x="97" y="142"/>
                      </a:cubicBezTo>
                      <a:cubicBezTo>
                        <a:pt x="97" y="142"/>
                        <a:pt x="97" y="142"/>
                        <a:pt x="97" y="142"/>
                      </a:cubicBezTo>
                      <a:cubicBezTo>
                        <a:pt x="98" y="143"/>
                        <a:pt x="98" y="143"/>
                        <a:pt x="98" y="143"/>
                      </a:cubicBezTo>
                      <a:cubicBezTo>
                        <a:pt x="98" y="143"/>
                        <a:pt x="98" y="143"/>
                        <a:pt x="98" y="143"/>
                      </a:cubicBezTo>
                      <a:cubicBezTo>
                        <a:pt x="98" y="144"/>
                        <a:pt x="98" y="144"/>
                        <a:pt x="98" y="144"/>
                      </a:cubicBezTo>
                      <a:cubicBezTo>
                        <a:pt x="99" y="144"/>
                        <a:pt x="99" y="144"/>
                        <a:pt x="99" y="144"/>
                      </a:cubicBezTo>
                      <a:cubicBezTo>
                        <a:pt x="99" y="144"/>
                        <a:pt x="99" y="144"/>
                        <a:pt x="99" y="144"/>
                      </a:cubicBezTo>
                      <a:cubicBezTo>
                        <a:pt x="99" y="145"/>
                        <a:pt x="99" y="145"/>
                        <a:pt x="99" y="145"/>
                      </a:cubicBezTo>
                      <a:cubicBezTo>
                        <a:pt x="99" y="145"/>
                        <a:pt x="99" y="145"/>
                        <a:pt x="99" y="145"/>
                      </a:cubicBezTo>
                      <a:cubicBezTo>
                        <a:pt x="99" y="145"/>
                        <a:pt x="99" y="145"/>
                        <a:pt x="99" y="145"/>
                      </a:cubicBezTo>
                      <a:cubicBezTo>
                        <a:pt x="99" y="145"/>
                        <a:pt x="99" y="145"/>
                        <a:pt x="99" y="145"/>
                      </a:cubicBezTo>
                      <a:cubicBezTo>
                        <a:pt x="99" y="145"/>
                        <a:pt x="99" y="145"/>
                        <a:pt x="99" y="145"/>
                      </a:cubicBezTo>
                      <a:cubicBezTo>
                        <a:pt x="100" y="146"/>
                        <a:pt x="100" y="146"/>
                        <a:pt x="100" y="146"/>
                      </a:cubicBezTo>
                      <a:cubicBezTo>
                        <a:pt x="100" y="147"/>
                        <a:pt x="100" y="147"/>
                        <a:pt x="100" y="147"/>
                      </a:cubicBezTo>
                      <a:cubicBezTo>
                        <a:pt x="100" y="147"/>
                        <a:pt x="100" y="147"/>
                        <a:pt x="100" y="147"/>
                      </a:cubicBezTo>
                      <a:cubicBezTo>
                        <a:pt x="100" y="148"/>
                        <a:pt x="100" y="148"/>
                        <a:pt x="100" y="148"/>
                      </a:cubicBezTo>
                      <a:cubicBezTo>
                        <a:pt x="100" y="148"/>
                        <a:pt x="100" y="148"/>
                        <a:pt x="100" y="148"/>
                      </a:cubicBezTo>
                      <a:cubicBezTo>
                        <a:pt x="100" y="148"/>
                        <a:pt x="100" y="148"/>
                        <a:pt x="100" y="148"/>
                      </a:cubicBezTo>
                      <a:cubicBezTo>
                        <a:pt x="100" y="148"/>
                        <a:pt x="100" y="148"/>
                        <a:pt x="100" y="148"/>
                      </a:cubicBezTo>
                      <a:cubicBezTo>
                        <a:pt x="100" y="148"/>
                        <a:pt x="100" y="148"/>
                        <a:pt x="100" y="148"/>
                      </a:cubicBezTo>
                      <a:cubicBezTo>
                        <a:pt x="100" y="149"/>
                        <a:pt x="100" y="149"/>
                        <a:pt x="100" y="149"/>
                      </a:cubicBezTo>
                      <a:cubicBezTo>
                        <a:pt x="100" y="149"/>
                        <a:pt x="100" y="149"/>
                        <a:pt x="100" y="149"/>
                      </a:cubicBezTo>
                      <a:cubicBezTo>
                        <a:pt x="101" y="149"/>
                        <a:pt x="101" y="149"/>
                        <a:pt x="101" y="149"/>
                      </a:cubicBezTo>
                      <a:cubicBezTo>
                        <a:pt x="101" y="149"/>
                        <a:pt x="101" y="149"/>
                        <a:pt x="101" y="149"/>
                      </a:cubicBezTo>
                      <a:cubicBezTo>
                        <a:pt x="101" y="149"/>
                        <a:pt x="101" y="149"/>
                        <a:pt x="101" y="149"/>
                      </a:cubicBezTo>
                      <a:cubicBezTo>
                        <a:pt x="101" y="149"/>
                        <a:pt x="101" y="149"/>
                        <a:pt x="101" y="149"/>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2" y="150"/>
                        <a:pt x="102" y="150"/>
                        <a:pt x="102" y="150"/>
                      </a:cubicBezTo>
                      <a:cubicBezTo>
                        <a:pt x="102" y="150"/>
                        <a:pt x="102" y="150"/>
                        <a:pt x="102" y="150"/>
                      </a:cubicBezTo>
                      <a:cubicBezTo>
                        <a:pt x="102" y="151"/>
                        <a:pt x="102" y="151"/>
                        <a:pt x="102" y="151"/>
                      </a:cubicBezTo>
                      <a:cubicBezTo>
                        <a:pt x="102" y="151"/>
                        <a:pt x="102" y="151"/>
                        <a:pt x="102" y="151"/>
                      </a:cubicBezTo>
                      <a:cubicBezTo>
                        <a:pt x="102" y="151"/>
                        <a:pt x="102" y="151"/>
                        <a:pt x="102" y="151"/>
                      </a:cubicBezTo>
                      <a:cubicBezTo>
                        <a:pt x="102" y="153"/>
                        <a:pt x="102" y="153"/>
                        <a:pt x="102" y="153"/>
                      </a:cubicBezTo>
                      <a:cubicBezTo>
                        <a:pt x="103" y="153"/>
                        <a:pt x="103" y="153"/>
                        <a:pt x="103" y="153"/>
                      </a:cubicBezTo>
                      <a:cubicBezTo>
                        <a:pt x="103" y="154"/>
                        <a:pt x="103" y="154"/>
                        <a:pt x="103" y="154"/>
                      </a:cubicBezTo>
                      <a:cubicBezTo>
                        <a:pt x="103" y="154"/>
                        <a:pt x="103" y="154"/>
                        <a:pt x="103" y="154"/>
                      </a:cubicBezTo>
                      <a:cubicBezTo>
                        <a:pt x="103" y="154"/>
                        <a:pt x="103" y="154"/>
                        <a:pt x="103" y="154"/>
                      </a:cubicBezTo>
                      <a:cubicBezTo>
                        <a:pt x="104" y="155"/>
                        <a:pt x="104" y="155"/>
                        <a:pt x="104" y="155"/>
                      </a:cubicBezTo>
                      <a:cubicBezTo>
                        <a:pt x="104" y="155"/>
                        <a:pt x="104" y="155"/>
                        <a:pt x="104" y="155"/>
                      </a:cubicBezTo>
                      <a:cubicBezTo>
                        <a:pt x="104" y="155"/>
                        <a:pt x="104" y="155"/>
                        <a:pt x="104" y="155"/>
                      </a:cubicBezTo>
                      <a:cubicBezTo>
                        <a:pt x="104" y="155"/>
                        <a:pt x="104" y="155"/>
                        <a:pt x="104" y="155"/>
                      </a:cubicBezTo>
                      <a:cubicBezTo>
                        <a:pt x="104" y="156"/>
                        <a:pt x="104" y="156"/>
                        <a:pt x="104" y="156"/>
                      </a:cubicBezTo>
                      <a:cubicBezTo>
                        <a:pt x="104" y="156"/>
                        <a:pt x="104" y="156"/>
                        <a:pt x="104" y="156"/>
                      </a:cubicBezTo>
                      <a:cubicBezTo>
                        <a:pt x="105" y="156"/>
                        <a:pt x="105" y="156"/>
                        <a:pt x="105" y="156"/>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8"/>
                        <a:pt x="105" y="158"/>
                        <a:pt x="105" y="158"/>
                      </a:cubicBezTo>
                      <a:cubicBezTo>
                        <a:pt x="105" y="158"/>
                        <a:pt x="105" y="158"/>
                        <a:pt x="105" y="158"/>
                      </a:cubicBezTo>
                      <a:cubicBezTo>
                        <a:pt x="105" y="159"/>
                        <a:pt x="105" y="159"/>
                        <a:pt x="105" y="159"/>
                      </a:cubicBezTo>
                      <a:cubicBezTo>
                        <a:pt x="106" y="160"/>
                        <a:pt x="106" y="160"/>
                        <a:pt x="106" y="160"/>
                      </a:cubicBezTo>
                      <a:cubicBezTo>
                        <a:pt x="106" y="160"/>
                        <a:pt x="106" y="160"/>
                        <a:pt x="106" y="160"/>
                      </a:cubicBezTo>
                      <a:cubicBezTo>
                        <a:pt x="106" y="160"/>
                        <a:pt x="106" y="160"/>
                        <a:pt x="106" y="160"/>
                      </a:cubicBezTo>
                      <a:cubicBezTo>
                        <a:pt x="106" y="161"/>
                        <a:pt x="106" y="161"/>
                        <a:pt x="106" y="161"/>
                      </a:cubicBezTo>
                      <a:cubicBezTo>
                        <a:pt x="106" y="161"/>
                        <a:pt x="106" y="161"/>
                        <a:pt x="106" y="161"/>
                      </a:cubicBezTo>
                      <a:cubicBezTo>
                        <a:pt x="106" y="161"/>
                        <a:pt x="106" y="161"/>
                        <a:pt x="106" y="161"/>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8" y="163"/>
                        <a:pt x="108" y="163"/>
                        <a:pt x="108" y="163"/>
                      </a:cubicBezTo>
                      <a:cubicBezTo>
                        <a:pt x="108" y="163"/>
                        <a:pt x="108" y="163"/>
                        <a:pt x="108" y="163"/>
                      </a:cubicBezTo>
                      <a:cubicBezTo>
                        <a:pt x="109" y="163"/>
                        <a:pt x="109" y="163"/>
                        <a:pt x="109" y="163"/>
                      </a:cubicBezTo>
                      <a:cubicBezTo>
                        <a:pt x="110" y="164"/>
                        <a:pt x="110" y="164"/>
                        <a:pt x="110" y="164"/>
                      </a:cubicBezTo>
                      <a:cubicBezTo>
                        <a:pt x="110" y="164"/>
                        <a:pt x="110" y="164"/>
                        <a:pt x="110" y="164"/>
                      </a:cubicBezTo>
                      <a:cubicBezTo>
                        <a:pt x="110" y="164"/>
                        <a:pt x="110" y="164"/>
                        <a:pt x="110" y="164"/>
                      </a:cubicBezTo>
                      <a:cubicBezTo>
                        <a:pt x="110" y="165"/>
                        <a:pt x="110" y="165"/>
                        <a:pt x="110" y="165"/>
                      </a:cubicBezTo>
                      <a:cubicBezTo>
                        <a:pt x="110" y="165"/>
                        <a:pt x="110" y="165"/>
                        <a:pt x="110" y="165"/>
                      </a:cubicBezTo>
                      <a:cubicBezTo>
                        <a:pt x="110" y="165"/>
                        <a:pt x="110" y="165"/>
                        <a:pt x="110" y="165"/>
                      </a:cubicBezTo>
                      <a:cubicBezTo>
                        <a:pt x="111" y="165"/>
                        <a:pt x="111" y="165"/>
                        <a:pt x="111" y="165"/>
                      </a:cubicBezTo>
                      <a:cubicBezTo>
                        <a:pt x="111" y="165"/>
                        <a:pt x="111" y="165"/>
                        <a:pt x="111" y="165"/>
                      </a:cubicBezTo>
                      <a:cubicBezTo>
                        <a:pt x="111" y="165"/>
                        <a:pt x="111" y="165"/>
                        <a:pt x="111" y="165"/>
                      </a:cubicBezTo>
                      <a:cubicBezTo>
                        <a:pt x="111" y="165"/>
                        <a:pt x="111" y="165"/>
                        <a:pt x="111" y="165"/>
                      </a:cubicBezTo>
                      <a:cubicBezTo>
                        <a:pt x="111" y="166"/>
                        <a:pt x="111" y="166"/>
                        <a:pt x="111" y="166"/>
                      </a:cubicBezTo>
                      <a:cubicBezTo>
                        <a:pt x="111" y="166"/>
                        <a:pt x="111" y="166"/>
                        <a:pt x="111" y="166"/>
                      </a:cubicBezTo>
                      <a:cubicBezTo>
                        <a:pt x="111" y="166"/>
                        <a:pt x="111" y="166"/>
                        <a:pt x="111" y="166"/>
                      </a:cubicBezTo>
                      <a:cubicBezTo>
                        <a:pt x="111" y="167"/>
                        <a:pt x="111" y="167"/>
                        <a:pt x="111" y="167"/>
                      </a:cubicBezTo>
                      <a:cubicBezTo>
                        <a:pt x="111" y="167"/>
                        <a:pt x="111" y="167"/>
                        <a:pt x="111" y="167"/>
                      </a:cubicBezTo>
                      <a:cubicBezTo>
                        <a:pt x="112" y="167"/>
                        <a:pt x="112" y="167"/>
                        <a:pt x="112" y="167"/>
                      </a:cubicBezTo>
                      <a:cubicBezTo>
                        <a:pt x="112" y="167"/>
                        <a:pt x="112" y="167"/>
                        <a:pt x="112" y="167"/>
                      </a:cubicBezTo>
                      <a:cubicBezTo>
                        <a:pt x="112" y="167"/>
                        <a:pt x="112" y="167"/>
                        <a:pt x="112" y="167"/>
                      </a:cubicBezTo>
                      <a:cubicBezTo>
                        <a:pt x="112" y="168"/>
                        <a:pt x="112" y="168"/>
                        <a:pt x="112" y="168"/>
                      </a:cubicBezTo>
                      <a:cubicBezTo>
                        <a:pt x="112" y="168"/>
                        <a:pt x="112" y="168"/>
                        <a:pt x="112" y="168"/>
                      </a:cubicBezTo>
                      <a:cubicBezTo>
                        <a:pt x="113" y="168"/>
                        <a:pt x="113" y="168"/>
                        <a:pt x="113" y="168"/>
                      </a:cubicBezTo>
                      <a:cubicBezTo>
                        <a:pt x="113" y="168"/>
                        <a:pt x="113" y="168"/>
                        <a:pt x="113" y="168"/>
                      </a:cubicBezTo>
                      <a:cubicBezTo>
                        <a:pt x="113" y="168"/>
                        <a:pt x="113" y="168"/>
                        <a:pt x="113" y="168"/>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70"/>
                        <a:pt x="113" y="170"/>
                        <a:pt x="113" y="170"/>
                      </a:cubicBezTo>
                      <a:cubicBezTo>
                        <a:pt x="113" y="170"/>
                        <a:pt x="113" y="170"/>
                        <a:pt x="113" y="170"/>
                      </a:cubicBezTo>
                      <a:cubicBezTo>
                        <a:pt x="113" y="170"/>
                        <a:pt x="113" y="170"/>
                        <a:pt x="113" y="170"/>
                      </a:cubicBezTo>
                      <a:cubicBezTo>
                        <a:pt x="113" y="170"/>
                        <a:pt x="113" y="170"/>
                        <a:pt x="113" y="170"/>
                      </a:cubicBezTo>
                      <a:cubicBezTo>
                        <a:pt x="113" y="170"/>
                        <a:pt x="113" y="170"/>
                        <a:pt x="113" y="170"/>
                      </a:cubicBezTo>
                      <a:cubicBezTo>
                        <a:pt x="114" y="171"/>
                        <a:pt x="114" y="171"/>
                        <a:pt x="114" y="171"/>
                      </a:cubicBezTo>
                      <a:cubicBezTo>
                        <a:pt x="114" y="171"/>
                        <a:pt x="114" y="171"/>
                        <a:pt x="114" y="171"/>
                      </a:cubicBezTo>
                      <a:cubicBezTo>
                        <a:pt x="114" y="171"/>
                        <a:pt x="114" y="171"/>
                        <a:pt x="114" y="171"/>
                      </a:cubicBezTo>
                      <a:cubicBezTo>
                        <a:pt x="114" y="171"/>
                        <a:pt x="114" y="171"/>
                        <a:pt x="114" y="171"/>
                      </a:cubicBezTo>
                      <a:cubicBezTo>
                        <a:pt x="114" y="171"/>
                        <a:pt x="114" y="171"/>
                        <a:pt x="114" y="171"/>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6" y="173"/>
                        <a:pt x="116" y="173"/>
                        <a:pt x="116" y="173"/>
                      </a:cubicBezTo>
                      <a:cubicBezTo>
                        <a:pt x="116" y="173"/>
                        <a:pt x="116" y="173"/>
                        <a:pt x="116" y="173"/>
                      </a:cubicBezTo>
                      <a:cubicBezTo>
                        <a:pt x="116" y="173"/>
                        <a:pt x="116" y="173"/>
                        <a:pt x="116" y="173"/>
                      </a:cubicBezTo>
                      <a:cubicBezTo>
                        <a:pt x="117" y="173"/>
                        <a:pt x="117" y="173"/>
                        <a:pt x="117" y="173"/>
                      </a:cubicBezTo>
                      <a:cubicBezTo>
                        <a:pt x="117" y="173"/>
                        <a:pt x="117" y="173"/>
                        <a:pt x="117" y="173"/>
                      </a:cubicBezTo>
                      <a:cubicBezTo>
                        <a:pt x="117" y="174"/>
                        <a:pt x="117" y="174"/>
                        <a:pt x="117" y="174"/>
                      </a:cubicBezTo>
                      <a:cubicBezTo>
                        <a:pt x="117" y="174"/>
                        <a:pt x="117" y="174"/>
                        <a:pt x="117" y="174"/>
                      </a:cubicBezTo>
                      <a:cubicBezTo>
                        <a:pt x="117" y="174"/>
                        <a:pt x="117" y="174"/>
                        <a:pt x="117" y="174"/>
                      </a:cubicBezTo>
                      <a:cubicBezTo>
                        <a:pt x="117" y="173"/>
                        <a:pt x="117" y="173"/>
                        <a:pt x="117" y="173"/>
                      </a:cubicBezTo>
                      <a:cubicBezTo>
                        <a:pt x="118" y="173"/>
                        <a:pt x="118" y="173"/>
                        <a:pt x="118" y="173"/>
                      </a:cubicBezTo>
                      <a:cubicBezTo>
                        <a:pt x="118" y="173"/>
                        <a:pt x="118" y="173"/>
                        <a:pt x="118" y="173"/>
                      </a:cubicBezTo>
                      <a:cubicBezTo>
                        <a:pt x="118" y="174"/>
                        <a:pt x="118" y="174"/>
                        <a:pt x="118" y="174"/>
                      </a:cubicBezTo>
                      <a:cubicBezTo>
                        <a:pt x="118" y="174"/>
                        <a:pt x="118" y="174"/>
                        <a:pt x="118" y="174"/>
                      </a:cubicBezTo>
                      <a:cubicBezTo>
                        <a:pt x="118" y="174"/>
                        <a:pt x="118" y="174"/>
                        <a:pt x="118" y="174"/>
                      </a:cubicBezTo>
                      <a:cubicBezTo>
                        <a:pt x="119" y="174"/>
                        <a:pt x="119" y="174"/>
                        <a:pt x="119" y="174"/>
                      </a:cubicBezTo>
                      <a:cubicBezTo>
                        <a:pt x="119" y="174"/>
                        <a:pt x="119" y="174"/>
                        <a:pt x="119" y="174"/>
                      </a:cubicBezTo>
                      <a:cubicBezTo>
                        <a:pt x="119" y="175"/>
                        <a:pt x="119" y="175"/>
                        <a:pt x="119" y="175"/>
                      </a:cubicBezTo>
                      <a:cubicBezTo>
                        <a:pt x="119" y="176"/>
                        <a:pt x="119" y="176"/>
                        <a:pt x="119" y="176"/>
                      </a:cubicBezTo>
                      <a:cubicBezTo>
                        <a:pt x="119" y="176"/>
                        <a:pt x="119" y="176"/>
                        <a:pt x="119" y="176"/>
                      </a:cubicBezTo>
                      <a:cubicBezTo>
                        <a:pt x="119" y="176"/>
                        <a:pt x="119" y="176"/>
                        <a:pt x="119" y="176"/>
                      </a:cubicBezTo>
                      <a:cubicBezTo>
                        <a:pt x="119" y="176"/>
                        <a:pt x="119" y="176"/>
                        <a:pt x="119" y="176"/>
                      </a:cubicBezTo>
                      <a:cubicBezTo>
                        <a:pt x="120" y="176"/>
                        <a:pt x="120" y="176"/>
                        <a:pt x="120" y="176"/>
                      </a:cubicBezTo>
                      <a:cubicBezTo>
                        <a:pt x="120" y="176"/>
                        <a:pt x="120" y="176"/>
                        <a:pt x="120" y="176"/>
                      </a:cubicBezTo>
                      <a:cubicBezTo>
                        <a:pt x="120" y="177"/>
                        <a:pt x="120" y="177"/>
                        <a:pt x="120" y="177"/>
                      </a:cubicBezTo>
                      <a:cubicBezTo>
                        <a:pt x="120" y="177"/>
                        <a:pt x="120" y="177"/>
                        <a:pt x="120" y="177"/>
                      </a:cubicBezTo>
                      <a:cubicBezTo>
                        <a:pt x="120" y="177"/>
                        <a:pt x="120" y="177"/>
                        <a:pt x="120" y="177"/>
                      </a:cubicBezTo>
                      <a:cubicBezTo>
                        <a:pt x="120" y="178"/>
                        <a:pt x="120" y="178"/>
                        <a:pt x="120" y="178"/>
                      </a:cubicBezTo>
                      <a:cubicBezTo>
                        <a:pt x="120" y="178"/>
                        <a:pt x="120" y="178"/>
                        <a:pt x="120" y="178"/>
                      </a:cubicBezTo>
                      <a:cubicBezTo>
                        <a:pt x="120" y="178"/>
                        <a:pt x="120" y="178"/>
                        <a:pt x="120" y="178"/>
                      </a:cubicBezTo>
                      <a:cubicBezTo>
                        <a:pt x="120" y="179"/>
                        <a:pt x="120" y="179"/>
                        <a:pt x="120" y="179"/>
                      </a:cubicBezTo>
                      <a:cubicBezTo>
                        <a:pt x="120" y="179"/>
                        <a:pt x="120" y="179"/>
                        <a:pt x="120" y="179"/>
                      </a:cubicBezTo>
                      <a:cubicBezTo>
                        <a:pt x="120" y="179"/>
                        <a:pt x="120" y="179"/>
                        <a:pt x="120" y="179"/>
                      </a:cubicBezTo>
                      <a:cubicBezTo>
                        <a:pt x="119" y="179"/>
                        <a:pt x="119" y="179"/>
                        <a:pt x="119" y="179"/>
                      </a:cubicBezTo>
                      <a:cubicBezTo>
                        <a:pt x="119" y="180"/>
                        <a:pt x="119" y="180"/>
                        <a:pt x="119" y="180"/>
                      </a:cubicBezTo>
                      <a:cubicBezTo>
                        <a:pt x="119" y="180"/>
                        <a:pt x="119" y="180"/>
                        <a:pt x="119"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1"/>
                        <a:pt x="120" y="181"/>
                        <a:pt x="120" y="181"/>
                      </a:cubicBezTo>
                      <a:cubicBezTo>
                        <a:pt x="120" y="181"/>
                        <a:pt x="120" y="181"/>
                        <a:pt x="120" y="181"/>
                      </a:cubicBezTo>
                      <a:cubicBezTo>
                        <a:pt x="120" y="181"/>
                        <a:pt x="120" y="181"/>
                        <a:pt x="120" y="181"/>
                      </a:cubicBezTo>
                      <a:cubicBezTo>
                        <a:pt x="121" y="181"/>
                        <a:pt x="121" y="181"/>
                        <a:pt x="121" y="181"/>
                      </a:cubicBezTo>
                      <a:cubicBezTo>
                        <a:pt x="121" y="182"/>
                        <a:pt x="121" y="182"/>
                        <a:pt x="121" y="182"/>
                      </a:cubicBezTo>
                      <a:cubicBezTo>
                        <a:pt x="121" y="182"/>
                        <a:pt x="121" y="182"/>
                        <a:pt x="121" y="182"/>
                      </a:cubicBezTo>
                      <a:cubicBezTo>
                        <a:pt x="120" y="183"/>
                        <a:pt x="120" y="183"/>
                        <a:pt x="120" y="183"/>
                      </a:cubicBezTo>
                      <a:cubicBezTo>
                        <a:pt x="120" y="183"/>
                        <a:pt x="120" y="183"/>
                        <a:pt x="120" y="183"/>
                      </a:cubicBezTo>
                      <a:cubicBezTo>
                        <a:pt x="120" y="184"/>
                        <a:pt x="120" y="184"/>
                        <a:pt x="120" y="184"/>
                      </a:cubicBezTo>
                      <a:cubicBezTo>
                        <a:pt x="120" y="184"/>
                        <a:pt x="120" y="184"/>
                        <a:pt x="120" y="184"/>
                      </a:cubicBezTo>
                      <a:cubicBezTo>
                        <a:pt x="120" y="184"/>
                        <a:pt x="120" y="184"/>
                        <a:pt x="120" y="184"/>
                      </a:cubicBezTo>
                      <a:cubicBezTo>
                        <a:pt x="121" y="184"/>
                        <a:pt x="121" y="184"/>
                        <a:pt x="121" y="184"/>
                      </a:cubicBezTo>
                      <a:cubicBezTo>
                        <a:pt x="120" y="184"/>
                        <a:pt x="120" y="184"/>
                        <a:pt x="120" y="184"/>
                      </a:cubicBezTo>
                      <a:cubicBezTo>
                        <a:pt x="120" y="185"/>
                        <a:pt x="120" y="185"/>
                        <a:pt x="120" y="185"/>
                      </a:cubicBezTo>
                      <a:cubicBezTo>
                        <a:pt x="120" y="185"/>
                        <a:pt x="120" y="185"/>
                        <a:pt x="120" y="185"/>
                      </a:cubicBezTo>
                      <a:cubicBezTo>
                        <a:pt x="121" y="185"/>
                        <a:pt x="121" y="185"/>
                        <a:pt x="121" y="185"/>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7"/>
                        <a:pt x="121" y="187"/>
                        <a:pt x="121" y="187"/>
                      </a:cubicBezTo>
                      <a:cubicBezTo>
                        <a:pt x="122" y="187"/>
                        <a:pt x="122" y="187"/>
                        <a:pt x="122" y="187"/>
                      </a:cubicBezTo>
                      <a:cubicBezTo>
                        <a:pt x="122" y="187"/>
                        <a:pt x="122" y="187"/>
                        <a:pt x="122" y="187"/>
                      </a:cubicBezTo>
                      <a:cubicBezTo>
                        <a:pt x="123" y="188"/>
                        <a:pt x="123" y="188"/>
                        <a:pt x="123" y="188"/>
                      </a:cubicBezTo>
                      <a:cubicBezTo>
                        <a:pt x="123" y="188"/>
                        <a:pt x="123" y="188"/>
                        <a:pt x="123" y="188"/>
                      </a:cubicBezTo>
                      <a:cubicBezTo>
                        <a:pt x="123" y="189"/>
                        <a:pt x="123" y="189"/>
                        <a:pt x="123" y="189"/>
                      </a:cubicBezTo>
                      <a:cubicBezTo>
                        <a:pt x="124" y="189"/>
                        <a:pt x="124" y="189"/>
                        <a:pt x="124" y="189"/>
                      </a:cubicBezTo>
                      <a:cubicBezTo>
                        <a:pt x="124" y="189"/>
                        <a:pt x="124" y="189"/>
                        <a:pt x="124" y="189"/>
                      </a:cubicBezTo>
                      <a:cubicBezTo>
                        <a:pt x="124" y="190"/>
                        <a:pt x="124" y="190"/>
                        <a:pt x="124" y="190"/>
                      </a:cubicBezTo>
                      <a:cubicBezTo>
                        <a:pt x="124" y="191"/>
                        <a:pt x="124" y="191"/>
                        <a:pt x="124" y="191"/>
                      </a:cubicBezTo>
                      <a:cubicBezTo>
                        <a:pt x="125" y="193"/>
                        <a:pt x="125" y="193"/>
                        <a:pt x="125" y="193"/>
                      </a:cubicBezTo>
                      <a:cubicBezTo>
                        <a:pt x="125" y="193"/>
                        <a:pt x="125" y="193"/>
                        <a:pt x="125" y="193"/>
                      </a:cubicBezTo>
                      <a:cubicBezTo>
                        <a:pt x="125" y="194"/>
                        <a:pt x="125" y="194"/>
                        <a:pt x="125" y="194"/>
                      </a:cubicBezTo>
                      <a:cubicBezTo>
                        <a:pt x="125" y="195"/>
                        <a:pt x="125" y="195"/>
                        <a:pt x="125" y="195"/>
                      </a:cubicBezTo>
                      <a:cubicBezTo>
                        <a:pt x="126" y="195"/>
                        <a:pt x="126" y="195"/>
                        <a:pt x="126" y="195"/>
                      </a:cubicBezTo>
                      <a:cubicBezTo>
                        <a:pt x="126" y="195"/>
                        <a:pt x="126" y="195"/>
                        <a:pt x="126" y="195"/>
                      </a:cubicBezTo>
                      <a:cubicBezTo>
                        <a:pt x="126" y="195"/>
                        <a:pt x="126" y="195"/>
                        <a:pt x="126" y="195"/>
                      </a:cubicBezTo>
                      <a:cubicBezTo>
                        <a:pt x="127" y="196"/>
                        <a:pt x="127" y="196"/>
                        <a:pt x="127" y="196"/>
                      </a:cubicBezTo>
                      <a:cubicBezTo>
                        <a:pt x="127" y="196"/>
                        <a:pt x="127" y="196"/>
                        <a:pt x="127" y="196"/>
                      </a:cubicBezTo>
                      <a:cubicBezTo>
                        <a:pt x="127" y="196"/>
                        <a:pt x="127" y="196"/>
                        <a:pt x="127" y="196"/>
                      </a:cubicBezTo>
                      <a:cubicBezTo>
                        <a:pt x="127" y="197"/>
                        <a:pt x="127" y="197"/>
                        <a:pt x="127" y="197"/>
                      </a:cubicBezTo>
                      <a:cubicBezTo>
                        <a:pt x="126" y="197"/>
                        <a:pt x="126" y="197"/>
                        <a:pt x="126" y="197"/>
                      </a:cubicBezTo>
                      <a:cubicBezTo>
                        <a:pt x="126" y="197"/>
                        <a:pt x="126" y="197"/>
                        <a:pt x="126" y="197"/>
                      </a:cubicBezTo>
                      <a:cubicBezTo>
                        <a:pt x="127" y="197"/>
                        <a:pt x="127" y="197"/>
                        <a:pt x="127" y="197"/>
                      </a:cubicBezTo>
                      <a:cubicBezTo>
                        <a:pt x="127" y="197"/>
                        <a:pt x="127" y="197"/>
                        <a:pt x="127" y="197"/>
                      </a:cubicBezTo>
                      <a:cubicBezTo>
                        <a:pt x="127" y="197"/>
                        <a:pt x="127" y="197"/>
                        <a:pt x="127" y="197"/>
                      </a:cubicBezTo>
                      <a:cubicBezTo>
                        <a:pt x="128" y="197"/>
                        <a:pt x="128" y="197"/>
                        <a:pt x="128" y="197"/>
                      </a:cubicBezTo>
                      <a:cubicBezTo>
                        <a:pt x="128" y="197"/>
                        <a:pt x="128" y="197"/>
                        <a:pt x="128" y="197"/>
                      </a:cubicBezTo>
                      <a:cubicBezTo>
                        <a:pt x="128" y="198"/>
                        <a:pt x="128" y="198"/>
                        <a:pt x="128" y="198"/>
                      </a:cubicBezTo>
                      <a:cubicBezTo>
                        <a:pt x="128" y="198"/>
                        <a:pt x="128" y="198"/>
                        <a:pt x="128" y="198"/>
                      </a:cubicBezTo>
                      <a:cubicBezTo>
                        <a:pt x="128" y="198"/>
                        <a:pt x="128" y="198"/>
                        <a:pt x="128" y="198"/>
                      </a:cubicBezTo>
                      <a:cubicBezTo>
                        <a:pt x="129" y="198"/>
                        <a:pt x="129" y="198"/>
                        <a:pt x="129" y="198"/>
                      </a:cubicBezTo>
                      <a:cubicBezTo>
                        <a:pt x="129" y="198"/>
                        <a:pt x="129" y="198"/>
                        <a:pt x="129" y="198"/>
                      </a:cubicBezTo>
                      <a:cubicBezTo>
                        <a:pt x="129" y="198"/>
                        <a:pt x="129" y="198"/>
                        <a:pt x="129" y="198"/>
                      </a:cubicBezTo>
                      <a:cubicBezTo>
                        <a:pt x="129" y="198"/>
                        <a:pt x="129" y="198"/>
                        <a:pt x="129" y="198"/>
                      </a:cubicBezTo>
                      <a:cubicBezTo>
                        <a:pt x="130" y="198"/>
                        <a:pt x="130" y="198"/>
                        <a:pt x="130" y="198"/>
                      </a:cubicBezTo>
                      <a:cubicBezTo>
                        <a:pt x="130" y="198"/>
                        <a:pt x="130" y="198"/>
                        <a:pt x="130"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2" y="198"/>
                        <a:pt x="132" y="198"/>
                        <a:pt x="132" y="198"/>
                      </a:cubicBezTo>
                      <a:cubicBezTo>
                        <a:pt x="132" y="198"/>
                        <a:pt x="132" y="198"/>
                        <a:pt x="132" y="198"/>
                      </a:cubicBezTo>
                      <a:cubicBezTo>
                        <a:pt x="132" y="198"/>
                        <a:pt x="132" y="198"/>
                        <a:pt x="132" y="198"/>
                      </a:cubicBezTo>
                      <a:cubicBezTo>
                        <a:pt x="132" y="198"/>
                        <a:pt x="132" y="198"/>
                        <a:pt x="132" y="198"/>
                      </a:cubicBezTo>
                      <a:cubicBezTo>
                        <a:pt x="132" y="198"/>
                        <a:pt x="132" y="198"/>
                        <a:pt x="132" y="198"/>
                      </a:cubicBezTo>
                      <a:cubicBezTo>
                        <a:pt x="133" y="199"/>
                        <a:pt x="133" y="199"/>
                        <a:pt x="133" y="199"/>
                      </a:cubicBezTo>
                      <a:cubicBezTo>
                        <a:pt x="133" y="199"/>
                        <a:pt x="133" y="199"/>
                        <a:pt x="133" y="199"/>
                      </a:cubicBezTo>
                      <a:cubicBezTo>
                        <a:pt x="133" y="199"/>
                        <a:pt x="133" y="199"/>
                        <a:pt x="133" y="199"/>
                      </a:cubicBezTo>
                      <a:cubicBezTo>
                        <a:pt x="133" y="199"/>
                        <a:pt x="133" y="199"/>
                        <a:pt x="133" y="199"/>
                      </a:cubicBezTo>
                      <a:cubicBezTo>
                        <a:pt x="133" y="199"/>
                        <a:pt x="133" y="199"/>
                        <a:pt x="133" y="199"/>
                      </a:cubicBezTo>
                      <a:cubicBezTo>
                        <a:pt x="134" y="199"/>
                        <a:pt x="134" y="199"/>
                        <a:pt x="134" y="199"/>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1"/>
                        <a:pt x="134" y="201"/>
                        <a:pt x="134" y="201"/>
                      </a:cubicBezTo>
                      <a:cubicBezTo>
                        <a:pt x="135" y="201"/>
                        <a:pt x="135" y="201"/>
                        <a:pt x="135" y="201"/>
                      </a:cubicBezTo>
                      <a:cubicBezTo>
                        <a:pt x="136" y="200"/>
                        <a:pt x="136" y="200"/>
                        <a:pt x="136" y="200"/>
                      </a:cubicBezTo>
                      <a:cubicBezTo>
                        <a:pt x="136" y="200"/>
                        <a:pt x="136" y="200"/>
                        <a:pt x="136" y="200"/>
                      </a:cubicBezTo>
                      <a:cubicBezTo>
                        <a:pt x="137" y="201"/>
                        <a:pt x="137" y="201"/>
                        <a:pt x="137" y="201"/>
                      </a:cubicBezTo>
                      <a:cubicBezTo>
                        <a:pt x="137" y="201"/>
                        <a:pt x="137" y="201"/>
                        <a:pt x="137" y="201"/>
                      </a:cubicBezTo>
                      <a:cubicBezTo>
                        <a:pt x="138" y="201"/>
                        <a:pt x="138" y="201"/>
                        <a:pt x="138" y="201"/>
                      </a:cubicBezTo>
                      <a:cubicBezTo>
                        <a:pt x="138" y="201"/>
                        <a:pt x="138" y="201"/>
                        <a:pt x="138" y="201"/>
                      </a:cubicBezTo>
                      <a:cubicBezTo>
                        <a:pt x="138" y="201"/>
                        <a:pt x="138" y="201"/>
                        <a:pt x="138" y="201"/>
                      </a:cubicBezTo>
                      <a:cubicBezTo>
                        <a:pt x="139" y="201"/>
                        <a:pt x="139" y="201"/>
                        <a:pt x="139" y="201"/>
                      </a:cubicBezTo>
                      <a:cubicBezTo>
                        <a:pt x="139" y="201"/>
                        <a:pt x="139" y="201"/>
                        <a:pt x="139" y="201"/>
                      </a:cubicBezTo>
                      <a:cubicBezTo>
                        <a:pt x="139" y="202"/>
                        <a:pt x="139" y="202"/>
                        <a:pt x="139" y="202"/>
                      </a:cubicBezTo>
                      <a:cubicBezTo>
                        <a:pt x="139" y="202"/>
                        <a:pt x="139" y="202"/>
                        <a:pt x="139" y="202"/>
                      </a:cubicBezTo>
                      <a:cubicBezTo>
                        <a:pt x="140" y="202"/>
                        <a:pt x="140" y="202"/>
                        <a:pt x="140" y="202"/>
                      </a:cubicBezTo>
                      <a:cubicBezTo>
                        <a:pt x="140" y="202"/>
                        <a:pt x="140" y="202"/>
                        <a:pt x="140" y="202"/>
                      </a:cubicBezTo>
                      <a:cubicBezTo>
                        <a:pt x="140" y="202"/>
                        <a:pt x="140" y="202"/>
                        <a:pt x="140" y="202"/>
                      </a:cubicBezTo>
                      <a:cubicBezTo>
                        <a:pt x="141" y="203"/>
                        <a:pt x="141" y="203"/>
                        <a:pt x="141" y="203"/>
                      </a:cubicBezTo>
                      <a:cubicBezTo>
                        <a:pt x="141" y="203"/>
                        <a:pt x="141" y="203"/>
                        <a:pt x="141" y="203"/>
                      </a:cubicBezTo>
                      <a:cubicBezTo>
                        <a:pt x="142" y="204"/>
                        <a:pt x="142" y="204"/>
                        <a:pt x="142" y="204"/>
                      </a:cubicBezTo>
                      <a:cubicBezTo>
                        <a:pt x="143" y="204"/>
                        <a:pt x="143" y="204"/>
                        <a:pt x="143" y="204"/>
                      </a:cubicBezTo>
                      <a:cubicBezTo>
                        <a:pt x="143" y="204"/>
                        <a:pt x="143" y="204"/>
                        <a:pt x="143" y="204"/>
                      </a:cubicBezTo>
                      <a:cubicBezTo>
                        <a:pt x="144" y="204"/>
                        <a:pt x="144" y="204"/>
                        <a:pt x="144" y="204"/>
                      </a:cubicBezTo>
                      <a:cubicBezTo>
                        <a:pt x="145" y="204"/>
                        <a:pt x="145" y="204"/>
                        <a:pt x="145" y="204"/>
                      </a:cubicBezTo>
                      <a:cubicBezTo>
                        <a:pt x="145" y="204"/>
                        <a:pt x="145" y="204"/>
                        <a:pt x="145" y="204"/>
                      </a:cubicBezTo>
                      <a:cubicBezTo>
                        <a:pt x="145" y="204"/>
                        <a:pt x="145" y="204"/>
                        <a:pt x="145" y="204"/>
                      </a:cubicBezTo>
                      <a:cubicBezTo>
                        <a:pt x="145" y="204"/>
                        <a:pt x="145" y="204"/>
                        <a:pt x="145" y="204"/>
                      </a:cubicBezTo>
                      <a:cubicBezTo>
                        <a:pt x="146" y="204"/>
                        <a:pt x="146" y="204"/>
                        <a:pt x="146" y="204"/>
                      </a:cubicBezTo>
                      <a:cubicBezTo>
                        <a:pt x="146" y="204"/>
                        <a:pt x="146" y="204"/>
                        <a:pt x="146" y="204"/>
                      </a:cubicBezTo>
                      <a:cubicBezTo>
                        <a:pt x="147" y="204"/>
                        <a:pt x="147" y="204"/>
                        <a:pt x="147" y="204"/>
                      </a:cubicBezTo>
                      <a:cubicBezTo>
                        <a:pt x="148" y="204"/>
                        <a:pt x="148" y="204"/>
                        <a:pt x="148" y="204"/>
                      </a:cubicBezTo>
                      <a:cubicBezTo>
                        <a:pt x="149" y="204"/>
                        <a:pt x="149" y="204"/>
                        <a:pt x="149" y="204"/>
                      </a:cubicBezTo>
                      <a:cubicBezTo>
                        <a:pt x="150" y="204"/>
                        <a:pt x="150" y="204"/>
                        <a:pt x="150" y="204"/>
                      </a:cubicBezTo>
                      <a:cubicBezTo>
                        <a:pt x="150" y="204"/>
                        <a:pt x="150" y="204"/>
                        <a:pt x="150" y="204"/>
                      </a:cubicBezTo>
                      <a:cubicBezTo>
                        <a:pt x="150" y="204"/>
                        <a:pt x="150" y="204"/>
                        <a:pt x="150" y="204"/>
                      </a:cubicBezTo>
                      <a:cubicBezTo>
                        <a:pt x="152" y="204"/>
                        <a:pt x="152" y="204"/>
                        <a:pt x="152" y="204"/>
                      </a:cubicBezTo>
                      <a:cubicBezTo>
                        <a:pt x="152" y="204"/>
                        <a:pt x="152" y="204"/>
                        <a:pt x="152" y="204"/>
                      </a:cubicBezTo>
                      <a:cubicBezTo>
                        <a:pt x="152" y="205"/>
                        <a:pt x="152" y="205"/>
                        <a:pt x="152" y="205"/>
                      </a:cubicBezTo>
                      <a:cubicBezTo>
                        <a:pt x="153" y="205"/>
                        <a:pt x="153" y="205"/>
                        <a:pt x="153" y="205"/>
                      </a:cubicBezTo>
                      <a:cubicBezTo>
                        <a:pt x="153" y="205"/>
                        <a:pt x="153" y="205"/>
                        <a:pt x="153" y="205"/>
                      </a:cubicBezTo>
                      <a:cubicBezTo>
                        <a:pt x="153" y="205"/>
                        <a:pt x="153" y="205"/>
                        <a:pt x="153" y="205"/>
                      </a:cubicBezTo>
                      <a:cubicBezTo>
                        <a:pt x="153" y="206"/>
                        <a:pt x="153" y="206"/>
                        <a:pt x="153" y="206"/>
                      </a:cubicBezTo>
                      <a:cubicBezTo>
                        <a:pt x="154" y="206"/>
                        <a:pt x="154" y="206"/>
                        <a:pt x="154" y="206"/>
                      </a:cubicBezTo>
                      <a:cubicBezTo>
                        <a:pt x="154" y="207"/>
                        <a:pt x="154" y="207"/>
                        <a:pt x="154" y="207"/>
                      </a:cubicBezTo>
                      <a:cubicBezTo>
                        <a:pt x="155" y="207"/>
                        <a:pt x="155" y="207"/>
                        <a:pt x="155" y="207"/>
                      </a:cubicBezTo>
                      <a:cubicBezTo>
                        <a:pt x="155" y="207"/>
                        <a:pt x="155" y="207"/>
                        <a:pt x="155" y="207"/>
                      </a:cubicBezTo>
                      <a:cubicBezTo>
                        <a:pt x="155" y="207"/>
                        <a:pt x="155" y="207"/>
                        <a:pt x="155" y="207"/>
                      </a:cubicBezTo>
                      <a:cubicBezTo>
                        <a:pt x="156" y="207"/>
                        <a:pt x="156" y="207"/>
                        <a:pt x="156" y="207"/>
                      </a:cubicBezTo>
                      <a:cubicBezTo>
                        <a:pt x="156" y="207"/>
                        <a:pt x="156" y="207"/>
                        <a:pt x="156" y="207"/>
                      </a:cubicBezTo>
                      <a:cubicBezTo>
                        <a:pt x="156" y="207"/>
                        <a:pt x="156" y="207"/>
                        <a:pt x="156" y="207"/>
                      </a:cubicBezTo>
                      <a:cubicBezTo>
                        <a:pt x="156" y="208"/>
                        <a:pt x="156" y="208"/>
                        <a:pt x="156"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8" y="208"/>
                        <a:pt x="158" y="208"/>
                        <a:pt x="158" y="208"/>
                      </a:cubicBezTo>
                      <a:cubicBezTo>
                        <a:pt x="158" y="207"/>
                        <a:pt x="158" y="207"/>
                        <a:pt x="158" y="207"/>
                      </a:cubicBezTo>
                      <a:cubicBezTo>
                        <a:pt x="157" y="207"/>
                        <a:pt x="157" y="207"/>
                        <a:pt x="157" y="207"/>
                      </a:cubicBezTo>
                      <a:cubicBezTo>
                        <a:pt x="157" y="207"/>
                        <a:pt x="157" y="207"/>
                        <a:pt x="157" y="207"/>
                      </a:cubicBezTo>
                      <a:cubicBezTo>
                        <a:pt x="157" y="206"/>
                        <a:pt x="157" y="206"/>
                        <a:pt x="157" y="206"/>
                      </a:cubicBezTo>
                      <a:cubicBezTo>
                        <a:pt x="158" y="206"/>
                        <a:pt x="158" y="206"/>
                        <a:pt x="158" y="206"/>
                      </a:cubicBezTo>
                      <a:cubicBezTo>
                        <a:pt x="158" y="206"/>
                        <a:pt x="158" y="206"/>
                        <a:pt x="158" y="206"/>
                      </a:cubicBezTo>
                      <a:cubicBezTo>
                        <a:pt x="159" y="206"/>
                        <a:pt x="159" y="206"/>
                        <a:pt x="159" y="206"/>
                      </a:cubicBezTo>
                      <a:cubicBezTo>
                        <a:pt x="159" y="206"/>
                        <a:pt x="159" y="206"/>
                        <a:pt x="159" y="206"/>
                      </a:cubicBezTo>
                      <a:cubicBezTo>
                        <a:pt x="159" y="206"/>
                        <a:pt x="159" y="206"/>
                        <a:pt x="159" y="206"/>
                      </a:cubicBezTo>
                      <a:cubicBezTo>
                        <a:pt x="159" y="206"/>
                        <a:pt x="159" y="206"/>
                        <a:pt x="159" y="206"/>
                      </a:cubicBezTo>
                      <a:cubicBezTo>
                        <a:pt x="160" y="206"/>
                        <a:pt x="160" y="206"/>
                        <a:pt x="160" y="206"/>
                      </a:cubicBezTo>
                      <a:cubicBezTo>
                        <a:pt x="161" y="205"/>
                        <a:pt x="161" y="205"/>
                        <a:pt x="161" y="205"/>
                      </a:cubicBezTo>
                      <a:cubicBezTo>
                        <a:pt x="161" y="205"/>
                        <a:pt x="161" y="205"/>
                        <a:pt x="161" y="205"/>
                      </a:cubicBezTo>
                      <a:cubicBezTo>
                        <a:pt x="161" y="205"/>
                        <a:pt x="161" y="204"/>
                        <a:pt x="161" y="204"/>
                      </a:cubicBezTo>
                      <a:cubicBezTo>
                        <a:pt x="161" y="203"/>
                        <a:pt x="161" y="203"/>
                        <a:pt x="161" y="203"/>
                      </a:cubicBezTo>
                      <a:cubicBezTo>
                        <a:pt x="161" y="203"/>
                        <a:pt x="161" y="203"/>
                        <a:pt x="161" y="203"/>
                      </a:cubicBezTo>
                      <a:cubicBezTo>
                        <a:pt x="161" y="203"/>
                        <a:pt x="161" y="203"/>
                        <a:pt x="161" y="203"/>
                      </a:cubicBezTo>
                      <a:cubicBezTo>
                        <a:pt x="160" y="204"/>
                        <a:pt x="160" y="204"/>
                        <a:pt x="160" y="204"/>
                      </a:cubicBezTo>
                      <a:cubicBezTo>
                        <a:pt x="160" y="204"/>
                        <a:pt x="160" y="204"/>
                        <a:pt x="160" y="204"/>
                      </a:cubicBezTo>
                      <a:cubicBezTo>
                        <a:pt x="160" y="204"/>
                        <a:pt x="160" y="204"/>
                        <a:pt x="160" y="204"/>
                      </a:cubicBezTo>
                      <a:cubicBezTo>
                        <a:pt x="160" y="205"/>
                        <a:pt x="160" y="205"/>
                        <a:pt x="160" y="205"/>
                      </a:cubicBezTo>
                      <a:cubicBezTo>
                        <a:pt x="160" y="205"/>
                        <a:pt x="160" y="205"/>
                        <a:pt x="160" y="205"/>
                      </a:cubicBezTo>
                      <a:cubicBezTo>
                        <a:pt x="160" y="205"/>
                        <a:pt x="160" y="205"/>
                        <a:pt x="160" y="205"/>
                      </a:cubicBezTo>
                      <a:cubicBezTo>
                        <a:pt x="160" y="205"/>
                        <a:pt x="160" y="205"/>
                        <a:pt x="160" y="205"/>
                      </a:cubicBezTo>
                      <a:cubicBezTo>
                        <a:pt x="160" y="205"/>
                        <a:pt x="160" y="205"/>
                        <a:pt x="160" y="205"/>
                      </a:cubicBezTo>
                      <a:cubicBezTo>
                        <a:pt x="159" y="205"/>
                        <a:pt x="159" y="205"/>
                        <a:pt x="159" y="205"/>
                      </a:cubicBezTo>
                      <a:cubicBezTo>
                        <a:pt x="159" y="205"/>
                        <a:pt x="159" y="205"/>
                        <a:pt x="159" y="205"/>
                      </a:cubicBezTo>
                      <a:cubicBezTo>
                        <a:pt x="159" y="205"/>
                        <a:pt x="159" y="205"/>
                        <a:pt x="159" y="205"/>
                      </a:cubicBezTo>
                      <a:cubicBezTo>
                        <a:pt x="159" y="205"/>
                        <a:pt x="159" y="205"/>
                        <a:pt x="159" y="205"/>
                      </a:cubicBezTo>
                      <a:cubicBezTo>
                        <a:pt x="159" y="205"/>
                        <a:pt x="159" y="205"/>
                        <a:pt x="159" y="205"/>
                      </a:cubicBezTo>
                      <a:cubicBezTo>
                        <a:pt x="159" y="204"/>
                        <a:pt x="159" y="204"/>
                        <a:pt x="159" y="204"/>
                      </a:cubicBezTo>
                      <a:cubicBezTo>
                        <a:pt x="159" y="204"/>
                        <a:pt x="159" y="204"/>
                        <a:pt x="159" y="204"/>
                      </a:cubicBezTo>
                      <a:cubicBezTo>
                        <a:pt x="159" y="203"/>
                        <a:pt x="159" y="203"/>
                        <a:pt x="159" y="203"/>
                      </a:cubicBezTo>
                      <a:cubicBezTo>
                        <a:pt x="159" y="204"/>
                        <a:pt x="159" y="204"/>
                        <a:pt x="159" y="204"/>
                      </a:cubicBezTo>
                      <a:cubicBezTo>
                        <a:pt x="160" y="204"/>
                        <a:pt x="160" y="204"/>
                        <a:pt x="160" y="204"/>
                      </a:cubicBezTo>
                      <a:cubicBezTo>
                        <a:pt x="160" y="203"/>
                        <a:pt x="160" y="203"/>
                        <a:pt x="160" y="203"/>
                      </a:cubicBezTo>
                      <a:cubicBezTo>
                        <a:pt x="160" y="203"/>
                        <a:pt x="160" y="203"/>
                        <a:pt x="160" y="203"/>
                      </a:cubicBezTo>
                      <a:cubicBezTo>
                        <a:pt x="160" y="203"/>
                        <a:pt x="160" y="203"/>
                        <a:pt x="160" y="203"/>
                      </a:cubicBezTo>
                      <a:cubicBezTo>
                        <a:pt x="159" y="203"/>
                        <a:pt x="159" y="203"/>
                        <a:pt x="159" y="203"/>
                      </a:cubicBezTo>
                      <a:cubicBezTo>
                        <a:pt x="159" y="203"/>
                        <a:pt x="159" y="203"/>
                        <a:pt x="159" y="203"/>
                      </a:cubicBezTo>
                      <a:cubicBezTo>
                        <a:pt x="159" y="203"/>
                        <a:pt x="159" y="203"/>
                        <a:pt x="159" y="203"/>
                      </a:cubicBezTo>
                      <a:cubicBezTo>
                        <a:pt x="159" y="203"/>
                        <a:pt x="159" y="203"/>
                        <a:pt x="159" y="203"/>
                      </a:cubicBezTo>
                      <a:cubicBezTo>
                        <a:pt x="158" y="203"/>
                        <a:pt x="158" y="203"/>
                        <a:pt x="158" y="203"/>
                      </a:cubicBezTo>
                      <a:cubicBezTo>
                        <a:pt x="158" y="203"/>
                        <a:pt x="158" y="203"/>
                        <a:pt x="158" y="203"/>
                      </a:cubicBezTo>
                      <a:cubicBezTo>
                        <a:pt x="158" y="202"/>
                        <a:pt x="158" y="202"/>
                        <a:pt x="158" y="202"/>
                      </a:cubicBezTo>
                      <a:cubicBezTo>
                        <a:pt x="158" y="202"/>
                        <a:pt x="158" y="202"/>
                        <a:pt x="158" y="202"/>
                      </a:cubicBezTo>
                      <a:cubicBezTo>
                        <a:pt x="158" y="201"/>
                        <a:pt x="158" y="201"/>
                        <a:pt x="158" y="201"/>
                      </a:cubicBezTo>
                      <a:cubicBezTo>
                        <a:pt x="158" y="201"/>
                        <a:pt x="158" y="201"/>
                        <a:pt x="158" y="201"/>
                      </a:cubicBezTo>
                      <a:cubicBezTo>
                        <a:pt x="158" y="201"/>
                        <a:pt x="158" y="201"/>
                        <a:pt x="158" y="201"/>
                      </a:cubicBezTo>
                      <a:cubicBezTo>
                        <a:pt x="158" y="200"/>
                        <a:pt x="158" y="200"/>
                        <a:pt x="158" y="200"/>
                      </a:cubicBezTo>
                      <a:cubicBezTo>
                        <a:pt x="158" y="200"/>
                        <a:pt x="158" y="200"/>
                        <a:pt x="158" y="200"/>
                      </a:cubicBezTo>
                      <a:cubicBezTo>
                        <a:pt x="158" y="200"/>
                        <a:pt x="158" y="200"/>
                        <a:pt x="158" y="200"/>
                      </a:cubicBezTo>
                      <a:cubicBezTo>
                        <a:pt x="158" y="200"/>
                        <a:pt x="158" y="200"/>
                        <a:pt x="158" y="200"/>
                      </a:cubicBezTo>
                      <a:cubicBezTo>
                        <a:pt x="158" y="200"/>
                        <a:pt x="158" y="200"/>
                        <a:pt x="158" y="200"/>
                      </a:cubicBezTo>
                      <a:cubicBezTo>
                        <a:pt x="158" y="199"/>
                        <a:pt x="158" y="199"/>
                        <a:pt x="158" y="199"/>
                      </a:cubicBezTo>
                      <a:cubicBezTo>
                        <a:pt x="158" y="199"/>
                        <a:pt x="158" y="199"/>
                        <a:pt x="158" y="199"/>
                      </a:cubicBezTo>
                      <a:cubicBezTo>
                        <a:pt x="158" y="199"/>
                        <a:pt x="158" y="199"/>
                        <a:pt x="158" y="199"/>
                      </a:cubicBezTo>
                      <a:cubicBezTo>
                        <a:pt x="157" y="199"/>
                        <a:pt x="157" y="199"/>
                        <a:pt x="157" y="199"/>
                      </a:cubicBezTo>
                      <a:cubicBezTo>
                        <a:pt x="157" y="199"/>
                        <a:pt x="157" y="199"/>
                        <a:pt x="157" y="199"/>
                      </a:cubicBezTo>
                      <a:cubicBezTo>
                        <a:pt x="157" y="199"/>
                        <a:pt x="157" y="199"/>
                        <a:pt x="157" y="199"/>
                      </a:cubicBezTo>
                      <a:cubicBezTo>
                        <a:pt x="157" y="199"/>
                        <a:pt x="157" y="199"/>
                        <a:pt x="157" y="199"/>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6" y="198"/>
                        <a:pt x="156" y="198"/>
                        <a:pt x="156" y="198"/>
                      </a:cubicBezTo>
                      <a:cubicBezTo>
                        <a:pt x="156" y="198"/>
                        <a:pt x="156" y="198"/>
                        <a:pt x="156" y="198"/>
                      </a:cubicBezTo>
                      <a:cubicBezTo>
                        <a:pt x="156" y="197"/>
                        <a:pt x="156" y="197"/>
                        <a:pt x="156" y="197"/>
                      </a:cubicBezTo>
                      <a:cubicBezTo>
                        <a:pt x="156" y="197"/>
                        <a:pt x="156" y="197"/>
                        <a:pt x="156" y="197"/>
                      </a:cubicBezTo>
                      <a:cubicBezTo>
                        <a:pt x="156" y="197"/>
                        <a:pt x="156" y="197"/>
                        <a:pt x="156" y="197"/>
                      </a:cubicBezTo>
                      <a:cubicBezTo>
                        <a:pt x="156" y="197"/>
                        <a:pt x="156" y="197"/>
                        <a:pt x="156" y="197"/>
                      </a:cubicBezTo>
                      <a:cubicBezTo>
                        <a:pt x="156" y="197"/>
                        <a:pt x="156" y="197"/>
                        <a:pt x="156" y="197"/>
                      </a:cubicBezTo>
                      <a:cubicBezTo>
                        <a:pt x="155" y="197"/>
                        <a:pt x="155" y="197"/>
                        <a:pt x="155" y="197"/>
                      </a:cubicBezTo>
                      <a:cubicBezTo>
                        <a:pt x="156" y="196"/>
                        <a:pt x="156" y="196"/>
                        <a:pt x="156" y="196"/>
                      </a:cubicBezTo>
                      <a:cubicBezTo>
                        <a:pt x="156" y="196"/>
                        <a:pt x="156" y="196"/>
                        <a:pt x="156" y="196"/>
                      </a:cubicBezTo>
                      <a:cubicBezTo>
                        <a:pt x="156" y="196"/>
                        <a:pt x="156" y="196"/>
                        <a:pt x="156" y="196"/>
                      </a:cubicBezTo>
                      <a:cubicBezTo>
                        <a:pt x="156" y="195"/>
                        <a:pt x="156" y="195"/>
                        <a:pt x="156" y="195"/>
                      </a:cubicBezTo>
                      <a:cubicBezTo>
                        <a:pt x="155" y="195"/>
                        <a:pt x="155" y="195"/>
                        <a:pt x="155"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4"/>
                        <a:pt x="156" y="194"/>
                        <a:pt x="156" y="194"/>
                      </a:cubicBezTo>
                      <a:cubicBezTo>
                        <a:pt x="155" y="193"/>
                        <a:pt x="155" y="193"/>
                        <a:pt x="155" y="193"/>
                      </a:cubicBezTo>
                      <a:cubicBezTo>
                        <a:pt x="155" y="192"/>
                        <a:pt x="155" y="192"/>
                        <a:pt x="155" y="192"/>
                      </a:cubicBezTo>
                      <a:cubicBezTo>
                        <a:pt x="155" y="191"/>
                        <a:pt x="155" y="191"/>
                        <a:pt x="155" y="191"/>
                      </a:cubicBezTo>
                      <a:cubicBezTo>
                        <a:pt x="155" y="190"/>
                        <a:pt x="155" y="190"/>
                        <a:pt x="155" y="190"/>
                      </a:cubicBezTo>
                      <a:cubicBezTo>
                        <a:pt x="155" y="189"/>
                        <a:pt x="155" y="189"/>
                        <a:pt x="155" y="189"/>
                      </a:cubicBezTo>
                      <a:cubicBezTo>
                        <a:pt x="154" y="189"/>
                        <a:pt x="154" y="189"/>
                        <a:pt x="154" y="189"/>
                      </a:cubicBezTo>
                      <a:cubicBezTo>
                        <a:pt x="154" y="189"/>
                        <a:pt x="154" y="189"/>
                        <a:pt x="154" y="189"/>
                      </a:cubicBezTo>
                      <a:cubicBezTo>
                        <a:pt x="154" y="189"/>
                        <a:pt x="154" y="189"/>
                        <a:pt x="154" y="189"/>
                      </a:cubicBezTo>
                      <a:cubicBezTo>
                        <a:pt x="154" y="189"/>
                        <a:pt x="154" y="189"/>
                        <a:pt x="154" y="189"/>
                      </a:cubicBezTo>
                      <a:cubicBezTo>
                        <a:pt x="153" y="189"/>
                        <a:pt x="153" y="189"/>
                        <a:pt x="153" y="189"/>
                      </a:cubicBezTo>
                      <a:cubicBezTo>
                        <a:pt x="153" y="189"/>
                        <a:pt x="153" y="189"/>
                        <a:pt x="153" y="189"/>
                      </a:cubicBezTo>
                      <a:cubicBezTo>
                        <a:pt x="153" y="188"/>
                        <a:pt x="153" y="188"/>
                        <a:pt x="153" y="188"/>
                      </a:cubicBezTo>
                      <a:cubicBezTo>
                        <a:pt x="153" y="188"/>
                        <a:pt x="153" y="188"/>
                        <a:pt x="153" y="188"/>
                      </a:cubicBezTo>
                      <a:cubicBezTo>
                        <a:pt x="153" y="188"/>
                        <a:pt x="153" y="188"/>
                        <a:pt x="153" y="188"/>
                      </a:cubicBezTo>
                      <a:cubicBezTo>
                        <a:pt x="154" y="187"/>
                        <a:pt x="154" y="187"/>
                        <a:pt x="154" y="187"/>
                      </a:cubicBezTo>
                      <a:cubicBezTo>
                        <a:pt x="154" y="187"/>
                        <a:pt x="154" y="187"/>
                        <a:pt x="154" y="187"/>
                      </a:cubicBezTo>
                      <a:cubicBezTo>
                        <a:pt x="155" y="188"/>
                        <a:pt x="155" y="188"/>
                        <a:pt x="155" y="188"/>
                      </a:cubicBezTo>
                      <a:cubicBezTo>
                        <a:pt x="155" y="188"/>
                        <a:pt x="155" y="188"/>
                        <a:pt x="155" y="188"/>
                      </a:cubicBezTo>
                      <a:cubicBezTo>
                        <a:pt x="155" y="188"/>
                        <a:pt x="155" y="188"/>
                        <a:pt x="155" y="188"/>
                      </a:cubicBezTo>
                      <a:cubicBezTo>
                        <a:pt x="154" y="187"/>
                        <a:pt x="154" y="187"/>
                        <a:pt x="154" y="187"/>
                      </a:cubicBezTo>
                      <a:cubicBezTo>
                        <a:pt x="154" y="187"/>
                        <a:pt x="154" y="187"/>
                        <a:pt x="154" y="187"/>
                      </a:cubicBezTo>
                      <a:cubicBezTo>
                        <a:pt x="153" y="187"/>
                        <a:pt x="153" y="187"/>
                        <a:pt x="153" y="187"/>
                      </a:cubicBezTo>
                      <a:cubicBezTo>
                        <a:pt x="153" y="186"/>
                        <a:pt x="153" y="186"/>
                        <a:pt x="153" y="186"/>
                      </a:cubicBezTo>
                      <a:cubicBezTo>
                        <a:pt x="153" y="186"/>
                        <a:pt x="153" y="186"/>
                        <a:pt x="153" y="186"/>
                      </a:cubicBezTo>
                      <a:cubicBezTo>
                        <a:pt x="153" y="185"/>
                        <a:pt x="153" y="185"/>
                        <a:pt x="153" y="185"/>
                      </a:cubicBezTo>
                      <a:cubicBezTo>
                        <a:pt x="153" y="185"/>
                        <a:pt x="153" y="185"/>
                        <a:pt x="153" y="185"/>
                      </a:cubicBezTo>
                      <a:cubicBezTo>
                        <a:pt x="154" y="185"/>
                        <a:pt x="154" y="185"/>
                        <a:pt x="154" y="185"/>
                      </a:cubicBezTo>
                      <a:cubicBezTo>
                        <a:pt x="155" y="185"/>
                        <a:pt x="155" y="185"/>
                        <a:pt x="155" y="185"/>
                      </a:cubicBezTo>
                      <a:cubicBezTo>
                        <a:pt x="155" y="185"/>
                        <a:pt x="155" y="185"/>
                        <a:pt x="155" y="185"/>
                      </a:cubicBezTo>
                      <a:cubicBezTo>
                        <a:pt x="154" y="184"/>
                        <a:pt x="154" y="184"/>
                        <a:pt x="154" y="184"/>
                      </a:cubicBezTo>
                      <a:cubicBezTo>
                        <a:pt x="155" y="184"/>
                        <a:pt x="155" y="184"/>
                        <a:pt x="155" y="184"/>
                      </a:cubicBezTo>
                      <a:cubicBezTo>
                        <a:pt x="155" y="184"/>
                        <a:pt x="155" y="184"/>
                        <a:pt x="155" y="184"/>
                      </a:cubicBezTo>
                      <a:cubicBezTo>
                        <a:pt x="154" y="183"/>
                        <a:pt x="154" y="183"/>
                        <a:pt x="154" y="183"/>
                      </a:cubicBezTo>
                      <a:cubicBezTo>
                        <a:pt x="154" y="183"/>
                        <a:pt x="154" y="183"/>
                        <a:pt x="154" y="183"/>
                      </a:cubicBezTo>
                      <a:cubicBezTo>
                        <a:pt x="155" y="183"/>
                        <a:pt x="155" y="183"/>
                        <a:pt x="155" y="183"/>
                      </a:cubicBezTo>
                      <a:cubicBezTo>
                        <a:pt x="155" y="183"/>
                        <a:pt x="155" y="183"/>
                        <a:pt x="155" y="183"/>
                      </a:cubicBezTo>
                      <a:cubicBezTo>
                        <a:pt x="155" y="183"/>
                        <a:pt x="155" y="183"/>
                        <a:pt x="155" y="183"/>
                      </a:cubicBezTo>
                      <a:cubicBezTo>
                        <a:pt x="155" y="183"/>
                        <a:pt x="155" y="183"/>
                        <a:pt x="155" y="183"/>
                      </a:cubicBezTo>
                      <a:cubicBezTo>
                        <a:pt x="155" y="183"/>
                        <a:pt x="155" y="183"/>
                        <a:pt x="155" y="183"/>
                      </a:cubicBezTo>
                      <a:cubicBezTo>
                        <a:pt x="155" y="182"/>
                        <a:pt x="155" y="182"/>
                        <a:pt x="155" y="182"/>
                      </a:cubicBezTo>
                      <a:cubicBezTo>
                        <a:pt x="155" y="182"/>
                        <a:pt x="155" y="182"/>
                        <a:pt x="155" y="182"/>
                      </a:cubicBezTo>
                      <a:cubicBezTo>
                        <a:pt x="155" y="182"/>
                        <a:pt x="155" y="182"/>
                        <a:pt x="155" y="182"/>
                      </a:cubicBezTo>
                      <a:cubicBezTo>
                        <a:pt x="155" y="182"/>
                        <a:pt x="155" y="182"/>
                        <a:pt x="155" y="182"/>
                      </a:cubicBezTo>
                      <a:cubicBezTo>
                        <a:pt x="155" y="181"/>
                        <a:pt x="155" y="181"/>
                        <a:pt x="155" y="181"/>
                      </a:cubicBezTo>
                      <a:cubicBezTo>
                        <a:pt x="155" y="181"/>
                        <a:pt x="155" y="181"/>
                        <a:pt x="155" y="181"/>
                      </a:cubicBezTo>
                      <a:cubicBezTo>
                        <a:pt x="155" y="181"/>
                        <a:pt x="155" y="181"/>
                        <a:pt x="155" y="181"/>
                      </a:cubicBezTo>
                      <a:cubicBezTo>
                        <a:pt x="155" y="181"/>
                        <a:pt x="155" y="181"/>
                        <a:pt x="155" y="181"/>
                      </a:cubicBezTo>
                      <a:cubicBezTo>
                        <a:pt x="156" y="181"/>
                        <a:pt x="156" y="181"/>
                        <a:pt x="156" y="181"/>
                      </a:cubicBezTo>
                      <a:cubicBezTo>
                        <a:pt x="156" y="180"/>
                        <a:pt x="156" y="180"/>
                        <a:pt x="156" y="180"/>
                      </a:cubicBezTo>
                      <a:cubicBezTo>
                        <a:pt x="155" y="180"/>
                        <a:pt x="155" y="180"/>
                        <a:pt x="155" y="180"/>
                      </a:cubicBezTo>
                      <a:cubicBezTo>
                        <a:pt x="155" y="180"/>
                        <a:pt x="155" y="180"/>
                        <a:pt x="155" y="180"/>
                      </a:cubicBezTo>
                      <a:cubicBezTo>
                        <a:pt x="154" y="181"/>
                        <a:pt x="154" y="181"/>
                        <a:pt x="154" y="181"/>
                      </a:cubicBezTo>
                      <a:cubicBezTo>
                        <a:pt x="154" y="181"/>
                        <a:pt x="154" y="181"/>
                        <a:pt x="154" y="181"/>
                      </a:cubicBezTo>
                      <a:cubicBezTo>
                        <a:pt x="153" y="181"/>
                        <a:pt x="153" y="181"/>
                        <a:pt x="153" y="181"/>
                      </a:cubicBezTo>
                      <a:cubicBezTo>
                        <a:pt x="153" y="181"/>
                        <a:pt x="153" y="181"/>
                        <a:pt x="153" y="181"/>
                      </a:cubicBezTo>
                      <a:cubicBezTo>
                        <a:pt x="152" y="181"/>
                        <a:pt x="152" y="181"/>
                        <a:pt x="152" y="181"/>
                      </a:cubicBezTo>
                      <a:cubicBezTo>
                        <a:pt x="152" y="180"/>
                        <a:pt x="152" y="180"/>
                        <a:pt x="152" y="180"/>
                      </a:cubicBezTo>
                      <a:cubicBezTo>
                        <a:pt x="151" y="180"/>
                        <a:pt x="151" y="180"/>
                        <a:pt x="151" y="180"/>
                      </a:cubicBezTo>
                      <a:cubicBezTo>
                        <a:pt x="151" y="180"/>
                        <a:pt x="151" y="180"/>
                        <a:pt x="151" y="180"/>
                      </a:cubicBezTo>
                      <a:cubicBezTo>
                        <a:pt x="151" y="180"/>
                        <a:pt x="151" y="180"/>
                        <a:pt x="151" y="180"/>
                      </a:cubicBezTo>
                      <a:cubicBezTo>
                        <a:pt x="150" y="180"/>
                        <a:pt x="150" y="180"/>
                        <a:pt x="150" y="180"/>
                      </a:cubicBezTo>
                      <a:cubicBezTo>
                        <a:pt x="149" y="180"/>
                        <a:pt x="149" y="180"/>
                        <a:pt x="149" y="180"/>
                      </a:cubicBezTo>
                      <a:cubicBezTo>
                        <a:pt x="150" y="180"/>
                        <a:pt x="150" y="180"/>
                        <a:pt x="150" y="180"/>
                      </a:cubicBezTo>
                      <a:cubicBezTo>
                        <a:pt x="150" y="180"/>
                        <a:pt x="150" y="180"/>
                        <a:pt x="150" y="180"/>
                      </a:cubicBezTo>
                      <a:cubicBezTo>
                        <a:pt x="151" y="180"/>
                        <a:pt x="151" y="180"/>
                        <a:pt x="151" y="180"/>
                      </a:cubicBezTo>
                      <a:cubicBezTo>
                        <a:pt x="151" y="180"/>
                        <a:pt x="151" y="180"/>
                        <a:pt x="151" y="180"/>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8"/>
                        <a:pt x="151" y="178"/>
                        <a:pt x="151" y="178"/>
                      </a:cubicBezTo>
                      <a:cubicBezTo>
                        <a:pt x="150" y="178"/>
                        <a:pt x="150" y="178"/>
                        <a:pt x="150" y="178"/>
                      </a:cubicBezTo>
                      <a:cubicBezTo>
                        <a:pt x="150" y="178"/>
                        <a:pt x="150" y="178"/>
                        <a:pt x="150" y="178"/>
                      </a:cubicBezTo>
                      <a:cubicBezTo>
                        <a:pt x="150" y="177"/>
                        <a:pt x="150" y="177"/>
                        <a:pt x="150" y="177"/>
                      </a:cubicBezTo>
                      <a:cubicBezTo>
                        <a:pt x="149" y="177"/>
                        <a:pt x="149" y="177"/>
                        <a:pt x="149" y="177"/>
                      </a:cubicBezTo>
                      <a:cubicBezTo>
                        <a:pt x="149" y="176"/>
                        <a:pt x="149" y="176"/>
                        <a:pt x="149" y="176"/>
                      </a:cubicBezTo>
                      <a:cubicBezTo>
                        <a:pt x="150" y="177"/>
                        <a:pt x="150" y="177"/>
                        <a:pt x="150" y="177"/>
                      </a:cubicBezTo>
                      <a:cubicBezTo>
                        <a:pt x="150" y="177"/>
                        <a:pt x="150" y="177"/>
                        <a:pt x="150" y="177"/>
                      </a:cubicBezTo>
                      <a:cubicBezTo>
                        <a:pt x="152" y="179"/>
                        <a:pt x="152" y="179"/>
                        <a:pt x="152" y="179"/>
                      </a:cubicBezTo>
                      <a:cubicBezTo>
                        <a:pt x="152" y="179"/>
                        <a:pt x="152" y="179"/>
                        <a:pt x="152" y="179"/>
                      </a:cubicBezTo>
                      <a:cubicBezTo>
                        <a:pt x="152" y="180"/>
                        <a:pt x="152" y="180"/>
                        <a:pt x="152" y="180"/>
                      </a:cubicBezTo>
                      <a:cubicBezTo>
                        <a:pt x="152" y="180"/>
                        <a:pt x="152" y="180"/>
                        <a:pt x="152" y="180"/>
                      </a:cubicBezTo>
                      <a:cubicBezTo>
                        <a:pt x="152" y="180"/>
                        <a:pt x="152" y="180"/>
                        <a:pt x="152" y="180"/>
                      </a:cubicBezTo>
                      <a:cubicBezTo>
                        <a:pt x="152" y="180"/>
                        <a:pt x="152" y="180"/>
                        <a:pt x="152" y="180"/>
                      </a:cubicBezTo>
                      <a:cubicBezTo>
                        <a:pt x="152" y="180"/>
                        <a:pt x="152" y="180"/>
                        <a:pt x="152" y="180"/>
                      </a:cubicBezTo>
                      <a:cubicBezTo>
                        <a:pt x="153" y="179"/>
                        <a:pt x="153" y="179"/>
                        <a:pt x="153" y="179"/>
                      </a:cubicBezTo>
                      <a:cubicBezTo>
                        <a:pt x="152" y="179"/>
                        <a:pt x="152" y="179"/>
                        <a:pt x="152" y="179"/>
                      </a:cubicBezTo>
                      <a:cubicBezTo>
                        <a:pt x="153" y="179"/>
                        <a:pt x="153" y="179"/>
                        <a:pt x="153" y="179"/>
                      </a:cubicBezTo>
                      <a:cubicBezTo>
                        <a:pt x="153" y="179"/>
                        <a:pt x="153" y="179"/>
                        <a:pt x="153" y="179"/>
                      </a:cubicBezTo>
                      <a:cubicBezTo>
                        <a:pt x="153" y="179"/>
                        <a:pt x="153" y="179"/>
                        <a:pt x="153" y="179"/>
                      </a:cubicBezTo>
                      <a:cubicBezTo>
                        <a:pt x="153" y="179"/>
                        <a:pt x="153" y="179"/>
                        <a:pt x="153" y="179"/>
                      </a:cubicBezTo>
                      <a:cubicBezTo>
                        <a:pt x="153" y="179"/>
                        <a:pt x="153" y="179"/>
                        <a:pt x="153" y="179"/>
                      </a:cubicBezTo>
                      <a:cubicBezTo>
                        <a:pt x="154" y="179"/>
                        <a:pt x="154" y="179"/>
                        <a:pt x="154" y="179"/>
                      </a:cubicBezTo>
                      <a:cubicBezTo>
                        <a:pt x="153" y="178"/>
                        <a:pt x="153" y="178"/>
                        <a:pt x="153" y="178"/>
                      </a:cubicBezTo>
                      <a:cubicBezTo>
                        <a:pt x="154" y="178"/>
                        <a:pt x="154" y="178"/>
                        <a:pt x="154" y="178"/>
                      </a:cubicBezTo>
                      <a:cubicBezTo>
                        <a:pt x="154" y="178"/>
                        <a:pt x="154" y="178"/>
                        <a:pt x="154" y="178"/>
                      </a:cubicBezTo>
                      <a:cubicBezTo>
                        <a:pt x="154" y="178"/>
                        <a:pt x="154" y="178"/>
                        <a:pt x="154" y="178"/>
                      </a:cubicBezTo>
                      <a:cubicBezTo>
                        <a:pt x="154" y="178"/>
                        <a:pt x="154" y="178"/>
                        <a:pt x="154" y="178"/>
                      </a:cubicBezTo>
                      <a:cubicBezTo>
                        <a:pt x="154" y="178"/>
                        <a:pt x="154" y="178"/>
                        <a:pt x="154" y="178"/>
                      </a:cubicBezTo>
                      <a:cubicBezTo>
                        <a:pt x="154" y="179"/>
                        <a:pt x="154" y="179"/>
                        <a:pt x="154"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80"/>
                        <a:pt x="154" y="180"/>
                        <a:pt x="154" y="180"/>
                      </a:cubicBezTo>
                      <a:cubicBezTo>
                        <a:pt x="154" y="180"/>
                        <a:pt x="154" y="180"/>
                        <a:pt x="154" y="180"/>
                      </a:cubicBezTo>
                      <a:cubicBezTo>
                        <a:pt x="154" y="180"/>
                        <a:pt x="154" y="180"/>
                        <a:pt x="154" y="180"/>
                      </a:cubicBezTo>
                      <a:cubicBezTo>
                        <a:pt x="154" y="180"/>
                        <a:pt x="154" y="180"/>
                        <a:pt x="154" y="180"/>
                      </a:cubicBezTo>
                      <a:cubicBezTo>
                        <a:pt x="156" y="179"/>
                        <a:pt x="156" y="179"/>
                        <a:pt x="156" y="179"/>
                      </a:cubicBezTo>
                      <a:cubicBezTo>
                        <a:pt x="156" y="179"/>
                        <a:pt x="156" y="179"/>
                        <a:pt x="156" y="179"/>
                      </a:cubicBezTo>
                      <a:cubicBezTo>
                        <a:pt x="156" y="178"/>
                        <a:pt x="156" y="178"/>
                        <a:pt x="156" y="178"/>
                      </a:cubicBezTo>
                      <a:cubicBezTo>
                        <a:pt x="156" y="176"/>
                        <a:pt x="156" y="176"/>
                        <a:pt x="156" y="176"/>
                      </a:cubicBezTo>
                      <a:cubicBezTo>
                        <a:pt x="157" y="176"/>
                        <a:pt x="157" y="176"/>
                        <a:pt x="157" y="176"/>
                      </a:cubicBezTo>
                      <a:cubicBezTo>
                        <a:pt x="157" y="176"/>
                        <a:pt x="157" y="176"/>
                        <a:pt x="157" y="176"/>
                      </a:cubicBezTo>
                      <a:cubicBezTo>
                        <a:pt x="157" y="176"/>
                        <a:pt x="157" y="176"/>
                        <a:pt x="157" y="176"/>
                      </a:cubicBezTo>
                      <a:cubicBezTo>
                        <a:pt x="157" y="175"/>
                        <a:pt x="157" y="175"/>
                        <a:pt x="157" y="175"/>
                      </a:cubicBezTo>
                      <a:cubicBezTo>
                        <a:pt x="158" y="174"/>
                        <a:pt x="158" y="174"/>
                        <a:pt x="158" y="174"/>
                      </a:cubicBezTo>
                      <a:cubicBezTo>
                        <a:pt x="158" y="174"/>
                        <a:pt x="158" y="174"/>
                        <a:pt x="158" y="174"/>
                      </a:cubicBezTo>
                      <a:cubicBezTo>
                        <a:pt x="158" y="173"/>
                        <a:pt x="158" y="173"/>
                        <a:pt x="158" y="173"/>
                      </a:cubicBezTo>
                      <a:cubicBezTo>
                        <a:pt x="158" y="173"/>
                        <a:pt x="158" y="173"/>
                        <a:pt x="158" y="173"/>
                      </a:cubicBezTo>
                      <a:cubicBezTo>
                        <a:pt x="158" y="173"/>
                        <a:pt x="158" y="173"/>
                        <a:pt x="158" y="173"/>
                      </a:cubicBezTo>
                      <a:cubicBezTo>
                        <a:pt x="158" y="172"/>
                        <a:pt x="158" y="172"/>
                        <a:pt x="158" y="172"/>
                      </a:cubicBezTo>
                      <a:cubicBezTo>
                        <a:pt x="158" y="172"/>
                        <a:pt x="158" y="172"/>
                        <a:pt x="158" y="172"/>
                      </a:cubicBezTo>
                      <a:cubicBezTo>
                        <a:pt x="158" y="172"/>
                        <a:pt x="158" y="172"/>
                        <a:pt x="158" y="172"/>
                      </a:cubicBezTo>
                      <a:cubicBezTo>
                        <a:pt x="158" y="172"/>
                        <a:pt x="158" y="172"/>
                        <a:pt x="158" y="172"/>
                      </a:cubicBezTo>
                      <a:cubicBezTo>
                        <a:pt x="157" y="171"/>
                        <a:pt x="157" y="171"/>
                        <a:pt x="157" y="171"/>
                      </a:cubicBezTo>
                      <a:cubicBezTo>
                        <a:pt x="156" y="171"/>
                        <a:pt x="156" y="171"/>
                        <a:pt x="156" y="171"/>
                      </a:cubicBezTo>
                      <a:cubicBezTo>
                        <a:pt x="156" y="170"/>
                        <a:pt x="156" y="170"/>
                        <a:pt x="156" y="170"/>
                      </a:cubicBezTo>
                      <a:cubicBezTo>
                        <a:pt x="156" y="170"/>
                        <a:pt x="156" y="170"/>
                        <a:pt x="156" y="170"/>
                      </a:cubicBezTo>
                      <a:cubicBezTo>
                        <a:pt x="156" y="169"/>
                        <a:pt x="156" y="169"/>
                        <a:pt x="156" y="169"/>
                      </a:cubicBezTo>
                      <a:cubicBezTo>
                        <a:pt x="156" y="169"/>
                        <a:pt x="156" y="169"/>
                        <a:pt x="156" y="169"/>
                      </a:cubicBezTo>
                      <a:cubicBezTo>
                        <a:pt x="156" y="169"/>
                        <a:pt x="156" y="169"/>
                        <a:pt x="156" y="169"/>
                      </a:cubicBezTo>
                      <a:cubicBezTo>
                        <a:pt x="156" y="169"/>
                        <a:pt x="156" y="169"/>
                        <a:pt x="156" y="169"/>
                      </a:cubicBezTo>
                      <a:cubicBezTo>
                        <a:pt x="155" y="169"/>
                        <a:pt x="155" y="169"/>
                        <a:pt x="155" y="169"/>
                      </a:cubicBezTo>
                      <a:cubicBezTo>
                        <a:pt x="155" y="169"/>
                        <a:pt x="155" y="169"/>
                        <a:pt x="155" y="169"/>
                      </a:cubicBezTo>
                      <a:cubicBezTo>
                        <a:pt x="155" y="169"/>
                        <a:pt x="155" y="169"/>
                        <a:pt x="155" y="169"/>
                      </a:cubicBezTo>
                      <a:cubicBezTo>
                        <a:pt x="154" y="169"/>
                        <a:pt x="154" y="169"/>
                        <a:pt x="154" y="169"/>
                      </a:cubicBezTo>
                      <a:cubicBezTo>
                        <a:pt x="154" y="169"/>
                        <a:pt x="154" y="169"/>
                        <a:pt x="154" y="169"/>
                      </a:cubicBezTo>
                      <a:cubicBezTo>
                        <a:pt x="154" y="168"/>
                        <a:pt x="154" y="168"/>
                        <a:pt x="154" y="168"/>
                      </a:cubicBezTo>
                      <a:cubicBezTo>
                        <a:pt x="154" y="168"/>
                        <a:pt x="154" y="168"/>
                        <a:pt x="154" y="168"/>
                      </a:cubicBezTo>
                      <a:cubicBezTo>
                        <a:pt x="154" y="168"/>
                        <a:pt x="154" y="168"/>
                        <a:pt x="154" y="168"/>
                      </a:cubicBezTo>
                      <a:cubicBezTo>
                        <a:pt x="154" y="168"/>
                        <a:pt x="154" y="168"/>
                        <a:pt x="154" y="168"/>
                      </a:cubicBezTo>
                      <a:cubicBezTo>
                        <a:pt x="154" y="168"/>
                        <a:pt x="154" y="168"/>
                        <a:pt x="154" y="168"/>
                      </a:cubicBezTo>
                      <a:cubicBezTo>
                        <a:pt x="154" y="169"/>
                        <a:pt x="154" y="169"/>
                        <a:pt x="154" y="169"/>
                      </a:cubicBezTo>
                      <a:cubicBezTo>
                        <a:pt x="154" y="169"/>
                        <a:pt x="154" y="169"/>
                        <a:pt x="154" y="169"/>
                      </a:cubicBezTo>
                      <a:cubicBezTo>
                        <a:pt x="154" y="169"/>
                        <a:pt x="154" y="169"/>
                        <a:pt x="154" y="169"/>
                      </a:cubicBezTo>
                      <a:cubicBezTo>
                        <a:pt x="154" y="169"/>
                        <a:pt x="154" y="169"/>
                        <a:pt x="154" y="169"/>
                      </a:cubicBezTo>
                      <a:cubicBezTo>
                        <a:pt x="155" y="169"/>
                        <a:pt x="155" y="169"/>
                        <a:pt x="155" y="169"/>
                      </a:cubicBezTo>
                      <a:cubicBezTo>
                        <a:pt x="155" y="169"/>
                        <a:pt x="155" y="169"/>
                        <a:pt x="155" y="169"/>
                      </a:cubicBezTo>
                      <a:cubicBezTo>
                        <a:pt x="155" y="168"/>
                        <a:pt x="155" y="168"/>
                        <a:pt x="155" y="168"/>
                      </a:cubicBezTo>
                      <a:cubicBezTo>
                        <a:pt x="155" y="168"/>
                        <a:pt x="155" y="168"/>
                        <a:pt x="155" y="168"/>
                      </a:cubicBezTo>
                      <a:cubicBezTo>
                        <a:pt x="155" y="168"/>
                        <a:pt x="155" y="168"/>
                        <a:pt x="155" y="168"/>
                      </a:cubicBezTo>
                      <a:cubicBezTo>
                        <a:pt x="156" y="168"/>
                        <a:pt x="156" y="168"/>
                        <a:pt x="156" y="168"/>
                      </a:cubicBezTo>
                      <a:cubicBezTo>
                        <a:pt x="157" y="168"/>
                        <a:pt x="157" y="168"/>
                        <a:pt x="157" y="168"/>
                      </a:cubicBezTo>
                      <a:cubicBezTo>
                        <a:pt x="157" y="168"/>
                        <a:pt x="157" y="168"/>
                        <a:pt x="157" y="168"/>
                      </a:cubicBezTo>
                      <a:cubicBezTo>
                        <a:pt x="157" y="168"/>
                        <a:pt x="157" y="168"/>
                        <a:pt x="157" y="168"/>
                      </a:cubicBezTo>
                      <a:cubicBezTo>
                        <a:pt x="157" y="169"/>
                        <a:pt x="157" y="169"/>
                        <a:pt x="157" y="169"/>
                      </a:cubicBezTo>
                      <a:cubicBezTo>
                        <a:pt x="156" y="169"/>
                        <a:pt x="156" y="169"/>
                        <a:pt x="156" y="169"/>
                      </a:cubicBezTo>
                      <a:cubicBezTo>
                        <a:pt x="157" y="169"/>
                        <a:pt x="157" y="169"/>
                        <a:pt x="157" y="169"/>
                      </a:cubicBezTo>
                      <a:cubicBezTo>
                        <a:pt x="158" y="168"/>
                        <a:pt x="158" y="168"/>
                        <a:pt x="158" y="168"/>
                      </a:cubicBezTo>
                      <a:cubicBezTo>
                        <a:pt x="158" y="168"/>
                        <a:pt x="158" y="168"/>
                        <a:pt x="158" y="168"/>
                      </a:cubicBezTo>
                      <a:cubicBezTo>
                        <a:pt x="158" y="168"/>
                        <a:pt x="158" y="168"/>
                        <a:pt x="158" y="168"/>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61" y="167"/>
                        <a:pt x="161" y="167"/>
                        <a:pt x="161" y="167"/>
                      </a:cubicBezTo>
                      <a:cubicBezTo>
                        <a:pt x="161" y="166"/>
                        <a:pt x="161" y="166"/>
                        <a:pt x="161" y="166"/>
                      </a:cubicBezTo>
                      <a:cubicBezTo>
                        <a:pt x="161" y="166"/>
                        <a:pt x="161" y="166"/>
                        <a:pt x="161" y="166"/>
                      </a:cubicBezTo>
                      <a:cubicBezTo>
                        <a:pt x="161" y="166"/>
                        <a:pt x="161" y="166"/>
                        <a:pt x="161" y="166"/>
                      </a:cubicBezTo>
                      <a:cubicBezTo>
                        <a:pt x="161" y="166"/>
                        <a:pt x="161" y="166"/>
                        <a:pt x="161" y="166"/>
                      </a:cubicBezTo>
                      <a:cubicBezTo>
                        <a:pt x="162" y="166"/>
                        <a:pt x="162" y="166"/>
                        <a:pt x="162" y="166"/>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4"/>
                        <a:pt x="162" y="164"/>
                        <a:pt x="162" y="164"/>
                      </a:cubicBezTo>
                      <a:cubicBezTo>
                        <a:pt x="162" y="164"/>
                        <a:pt x="162" y="164"/>
                        <a:pt x="162" y="164"/>
                      </a:cubicBezTo>
                      <a:cubicBezTo>
                        <a:pt x="162" y="163"/>
                        <a:pt x="162" y="163"/>
                        <a:pt x="162" y="163"/>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1" y="164"/>
                        <a:pt x="161" y="164"/>
                        <a:pt x="161" y="164"/>
                      </a:cubicBezTo>
                      <a:cubicBezTo>
                        <a:pt x="161" y="165"/>
                        <a:pt x="161" y="165"/>
                        <a:pt x="161" y="165"/>
                      </a:cubicBezTo>
                      <a:cubicBezTo>
                        <a:pt x="161" y="165"/>
                        <a:pt x="161" y="165"/>
                        <a:pt x="161" y="165"/>
                      </a:cubicBezTo>
                      <a:cubicBezTo>
                        <a:pt x="160" y="165"/>
                        <a:pt x="160" y="165"/>
                        <a:pt x="160" y="165"/>
                      </a:cubicBezTo>
                      <a:cubicBezTo>
                        <a:pt x="160" y="166"/>
                        <a:pt x="160" y="166"/>
                        <a:pt x="160" y="166"/>
                      </a:cubicBezTo>
                      <a:cubicBezTo>
                        <a:pt x="160" y="166"/>
                        <a:pt x="160" y="166"/>
                        <a:pt x="160" y="166"/>
                      </a:cubicBezTo>
                      <a:cubicBezTo>
                        <a:pt x="160" y="166"/>
                        <a:pt x="160" y="166"/>
                        <a:pt x="160" y="166"/>
                      </a:cubicBezTo>
                      <a:cubicBezTo>
                        <a:pt x="160" y="166"/>
                        <a:pt x="160" y="166"/>
                        <a:pt x="160" y="166"/>
                      </a:cubicBezTo>
                      <a:cubicBezTo>
                        <a:pt x="160" y="165"/>
                        <a:pt x="160" y="165"/>
                        <a:pt x="160" y="165"/>
                      </a:cubicBezTo>
                      <a:cubicBezTo>
                        <a:pt x="160" y="165"/>
                        <a:pt x="160" y="165"/>
                        <a:pt x="160" y="165"/>
                      </a:cubicBezTo>
                      <a:cubicBezTo>
                        <a:pt x="160" y="165"/>
                        <a:pt x="160" y="165"/>
                        <a:pt x="160" y="165"/>
                      </a:cubicBezTo>
                      <a:cubicBezTo>
                        <a:pt x="160" y="165"/>
                        <a:pt x="160" y="165"/>
                        <a:pt x="160" y="165"/>
                      </a:cubicBezTo>
                      <a:cubicBezTo>
                        <a:pt x="159" y="165"/>
                        <a:pt x="159" y="165"/>
                        <a:pt x="159" y="165"/>
                      </a:cubicBezTo>
                      <a:cubicBezTo>
                        <a:pt x="159" y="165"/>
                        <a:pt x="159" y="165"/>
                        <a:pt x="159" y="165"/>
                      </a:cubicBezTo>
                      <a:cubicBezTo>
                        <a:pt x="159" y="164"/>
                        <a:pt x="159" y="164"/>
                        <a:pt x="159" y="164"/>
                      </a:cubicBezTo>
                      <a:cubicBezTo>
                        <a:pt x="159" y="164"/>
                        <a:pt x="159" y="164"/>
                        <a:pt x="159" y="164"/>
                      </a:cubicBezTo>
                      <a:cubicBezTo>
                        <a:pt x="160" y="163"/>
                        <a:pt x="160" y="163"/>
                        <a:pt x="160" y="163"/>
                      </a:cubicBezTo>
                      <a:cubicBezTo>
                        <a:pt x="160" y="163"/>
                        <a:pt x="160" y="163"/>
                        <a:pt x="160" y="163"/>
                      </a:cubicBezTo>
                      <a:cubicBezTo>
                        <a:pt x="159" y="163"/>
                        <a:pt x="159" y="163"/>
                        <a:pt x="159" y="163"/>
                      </a:cubicBezTo>
                      <a:cubicBezTo>
                        <a:pt x="159" y="163"/>
                        <a:pt x="159" y="163"/>
                        <a:pt x="159" y="163"/>
                      </a:cubicBezTo>
                      <a:cubicBezTo>
                        <a:pt x="160" y="163"/>
                        <a:pt x="160" y="163"/>
                        <a:pt x="160" y="163"/>
                      </a:cubicBezTo>
                      <a:cubicBezTo>
                        <a:pt x="160" y="163"/>
                        <a:pt x="160" y="163"/>
                        <a:pt x="160" y="163"/>
                      </a:cubicBezTo>
                      <a:cubicBezTo>
                        <a:pt x="160" y="163"/>
                        <a:pt x="160" y="163"/>
                        <a:pt x="160" y="163"/>
                      </a:cubicBezTo>
                      <a:cubicBezTo>
                        <a:pt x="160" y="163"/>
                        <a:pt x="160" y="163"/>
                        <a:pt x="160" y="163"/>
                      </a:cubicBezTo>
                      <a:cubicBezTo>
                        <a:pt x="160" y="163"/>
                        <a:pt x="160" y="163"/>
                        <a:pt x="160" y="163"/>
                      </a:cubicBezTo>
                      <a:cubicBezTo>
                        <a:pt x="161" y="163"/>
                        <a:pt x="161" y="163"/>
                        <a:pt x="161" y="163"/>
                      </a:cubicBezTo>
                      <a:cubicBezTo>
                        <a:pt x="161" y="163"/>
                        <a:pt x="161" y="163"/>
                        <a:pt x="161" y="163"/>
                      </a:cubicBezTo>
                      <a:cubicBezTo>
                        <a:pt x="162" y="162"/>
                        <a:pt x="162" y="162"/>
                        <a:pt x="162" y="162"/>
                      </a:cubicBezTo>
                      <a:cubicBezTo>
                        <a:pt x="162" y="162"/>
                        <a:pt x="162" y="162"/>
                        <a:pt x="162" y="162"/>
                      </a:cubicBezTo>
                      <a:cubicBezTo>
                        <a:pt x="162" y="162"/>
                        <a:pt x="162" y="162"/>
                        <a:pt x="162" y="162"/>
                      </a:cubicBezTo>
                      <a:cubicBezTo>
                        <a:pt x="162" y="162"/>
                        <a:pt x="162" y="162"/>
                        <a:pt x="162" y="162"/>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3" y="163"/>
                        <a:pt x="163" y="163"/>
                        <a:pt x="163" y="163"/>
                      </a:cubicBezTo>
                      <a:cubicBezTo>
                        <a:pt x="163" y="163"/>
                        <a:pt x="163" y="163"/>
                        <a:pt x="163" y="163"/>
                      </a:cubicBezTo>
                      <a:cubicBezTo>
                        <a:pt x="163" y="163"/>
                        <a:pt x="163" y="163"/>
                        <a:pt x="163" y="163"/>
                      </a:cubicBezTo>
                      <a:cubicBezTo>
                        <a:pt x="163" y="162"/>
                        <a:pt x="163" y="162"/>
                        <a:pt x="163" y="162"/>
                      </a:cubicBezTo>
                      <a:cubicBezTo>
                        <a:pt x="163" y="162"/>
                        <a:pt x="163" y="162"/>
                        <a:pt x="163" y="162"/>
                      </a:cubicBezTo>
                      <a:cubicBezTo>
                        <a:pt x="163" y="162"/>
                        <a:pt x="163" y="162"/>
                        <a:pt x="163" y="162"/>
                      </a:cubicBezTo>
                      <a:cubicBezTo>
                        <a:pt x="163" y="162"/>
                        <a:pt x="163" y="162"/>
                        <a:pt x="163" y="162"/>
                      </a:cubicBezTo>
                      <a:cubicBezTo>
                        <a:pt x="164" y="161"/>
                        <a:pt x="164" y="161"/>
                        <a:pt x="164" y="161"/>
                      </a:cubicBezTo>
                      <a:cubicBezTo>
                        <a:pt x="164" y="161"/>
                        <a:pt x="164" y="161"/>
                        <a:pt x="164" y="161"/>
                      </a:cubicBezTo>
                      <a:cubicBezTo>
                        <a:pt x="164" y="161"/>
                        <a:pt x="164" y="161"/>
                        <a:pt x="164" y="161"/>
                      </a:cubicBezTo>
                      <a:cubicBezTo>
                        <a:pt x="164" y="161"/>
                        <a:pt x="164" y="161"/>
                        <a:pt x="164" y="161"/>
                      </a:cubicBezTo>
                      <a:cubicBezTo>
                        <a:pt x="164" y="161"/>
                        <a:pt x="164" y="161"/>
                        <a:pt x="164" y="161"/>
                      </a:cubicBezTo>
                      <a:cubicBezTo>
                        <a:pt x="164" y="162"/>
                        <a:pt x="164" y="162"/>
                        <a:pt x="164" y="162"/>
                      </a:cubicBezTo>
                      <a:cubicBezTo>
                        <a:pt x="164" y="162"/>
                        <a:pt x="164" y="162"/>
                        <a:pt x="164" y="162"/>
                      </a:cubicBezTo>
                      <a:cubicBezTo>
                        <a:pt x="164" y="162"/>
                        <a:pt x="164" y="162"/>
                        <a:pt x="164" y="162"/>
                      </a:cubicBezTo>
                      <a:cubicBezTo>
                        <a:pt x="164" y="163"/>
                        <a:pt x="164" y="163"/>
                        <a:pt x="164" y="163"/>
                      </a:cubicBezTo>
                      <a:cubicBezTo>
                        <a:pt x="163" y="163"/>
                        <a:pt x="163" y="163"/>
                        <a:pt x="163" y="163"/>
                      </a:cubicBezTo>
                      <a:cubicBezTo>
                        <a:pt x="164" y="163"/>
                        <a:pt x="164" y="163"/>
                        <a:pt x="164" y="163"/>
                      </a:cubicBezTo>
                      <a:cubicBezTo>
                        <a:pt x="164" y="163"/>
                        <a:pt x="164" y="163"/>
                        <a:pt x="164" y="163"/>
                      </a:cubicBezTo>
                      <a:cubicBezTo>
                        <a:pt x="165" y="163"/>
                        <a:pt x="165" y="163"/>
                        <a:pt x="165" y="163"/>
                      </a:cubicBezTo>
                      <a:cubicBezTo>
                        <a:pt x="165" y="162"/>
                        <a:pt x="165" y="162"/>
                        <a:pt x="165" y="162"/>
                      </a:cubicBezTo>
                      <a:cubicBezTo>
                        <a:pt x="165" y="162"/>
                        <a:pt x="165" y="162"/>
                        <a:pt x="165" y="162"/>
                      </a:cubicBezTo>
                      <a:cubicBezTo>
                        <a:pt x="166" y="161"/>
                        <a:pt x="166" y="161"/>
                        <a:pt x="166" y="161"/>
                      </a:cubicBezTo>
                      <a:cubicBezTo>
                        <a:pt x="166" y="161"/>
                        <a:pt x="166" y="161"/>
                        <a:pt x="166" y="161"/>
                      </a:cubicBezTo>
                      <a:cubicBezTo>
                        <a:pt x="166" y="160"/>
                        <a:pt x="166" y="160"/>
                        <a:pt x="166" y="160"/>
                      </a:cubicBezTo>
                      <a:cubicBezTo>
                        <a:pt x="166" y="160"/>
                        <a:pt x="166" y="160"/>
                        <a:pt x="166" y="160"/>
                      </a:cubicBezTo>
                      <a:cubicBezTo>
                        <a:pt x="166" y="160"/>
                        <a:pt x="166" y="160"/>
                        <a:pt x="166" y="160"/>
                      </a:cubicBezTo>
                      <a:cubicBezTo>
                        <a:pt x="166" y="159"/>
                        <a:pt x="166" y="159"/>
                        <a:pt x="166" y="159"/>
                      </a:cubicBezTo>
                      <a:cubicBezTo>
                        <a:pt x="166" y="159"/>
                        <a:pt x="166" y="159"/>
                        <a:pt x="166" y="159"/>
                      </a:cubicBezTo>
                      <a:cubicBezTo>
                        <a:pt x="165" y="158"/>
                        <a:pt x="165" y="158"/>
                        <a:pt x="165" y="158"/>
                      </a:cubicBezTo>
                      <a:cubicBezTo>
                        <a:pt x="165" y="158"/>
                        <a:pt x="165" y="158"/>
                        <a:pt x="165" y="158"/>
                      </a:cubicBezTo>
                      <a:cubicBezTo>
                        <a:pt x="165" y="157"/>
                        <a:pt x="165" y="157"/>
                        <a:pt x="165" y="157"/>
                      </a:cubicBezTo>
                      <a:cubicBezTo>
                        <a:pt x="166" y="157"/>
                        <a:pt x="166" y="157"/>
                        <a:pt x="166" y="157"/>
                      </a:cubicBezTo>
                      <a:cubicBezTo>
                        <a:pt x="166" y="158"/>
                        <a:pt x="166" y="158"/>
                        <a:pt x="166" y="158"/>
                      </a:cubicBezTo>
                      <a:cubicBezTo>
                        <a:pt x="166" y="158"/>
                        <a:pt x="166" y="158"/>
                        <a:pt x="166" y="158"/>
                      </a:cubicBezTo>
                      <a:cubicBezTo>
                        <a:pt x="166" y="158"/>
                        <a:pt x="166" y="158"/>
                        <a:pt x="166" y="158"/>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6"/>
                        <a:pt x="166" y="156"/>
                        <a:pt x="166" y="156"/>
                      </a:cubicBezTo>
                      <a:cubicBezTo>
                        <a:pt x="166" y="156"/>
                        <a:pt x="166" y="156"/>
                        <a:pt x="166" y="156"/>
                      </a:cubicBezTo>
                      <a:cubicBezTo>
                        <a:pt x="166" y="156"/>
                        <a:pt x="166" y="156"/>
                        <a:pt x="166" y="156"/>
                      </a:cubicBezTo>
                      <a:cubicBezTo>
                        <a:pt x="166" y="157"/>
                        <a:pt x="166" y="157"/>
                        <a:pt x="166" y="157"/>
                      </a:cubicBezTo>
                      <a:cubicBezTo>
                        <a:pt x="166" y="157"/>
                        <a:pt x="166" y="157"/>
                        <a:pt x="166" y="157"/>
                      </a:cubicBezTo>
                      <a:cubicBezTo>
                        <a:pt x="167" y="157"/>
                        <a:pt x="167" y="157"/>
                        <a:pt x="167" y="157"/>
                      </a:cubicBezTo>
                      <a:cubicBezTo>
                        <a:pt x="167" y="157"/>
                        <a:pt x="167" y="157"/>
                        <a:pt x="167" y="157"/>
                      </a:cubicBezTo>
                      <a:cubicBezTo>
                        <a:pt x="167" y="157"/>
                        <a:pt x="167" y="157"/>
                        <a:pt x="167" y="157"/>
                      </a:cubicBezTo>
                      <a:cubicBezTo>
                        <a:pt x="167" y="157"/>
                        <a:pt x="167" y="157"/>
                        <a:pt x="167" y="157"/>
                      </a:cubicBezTo>
                      <a:cubicBezTo>
                        <a:pt x="167" y="158"/>
                        <a:pt x="167" y="158"/>
                        <a:pt x="167" y="158"/>
                      </a:cubicBezTo>
                      <a:cubicBezTo>
                        <a:pt x="167" y="158"/>
                        <a:pt x="167" y="158"/>
                        <a:pt x="167" y="158"/>
                      </a:cubicBezTo>
                      <a:cubicBezTo>
                        <a:pt x="167" y="158"/>
                        <a:pt x="167" y="158"/>
                        <a:pt x="167" y="158"/>
                      </a:cubicBezTo>
                      <a:cubicBezTo>
                        <a:pt x="167" y="158"/>
                        <a:pt x="167" y="158"/>
                        <a:pt x="167" y="158"/>
                      </a:cubicBezTo>
                      <a:cubicBezTo>
                        <a:pt x="167" y="158"/>
                        <a:pt x="167" y="158"/>
                        <a:pt x="167" y="158"/>
                      </a:cubicBezTo>
                      <a:cubicBezTo>
                        <a:pt x="167" y="159"/>
                        <a:pt x="167" y="159"/>
                        <a:pt x="167" y="159"/>
                      </a:cubicBezTo>
                      <a:cubicBezTo>
                        <a:pt x="168" y="159"/>
                        <a:pt x="168" y="159"/>
                        <a:pt x="168" y="159"/>
                      </a:cubicBezTo>
                      <a:cubicBezTo>
                        <a:pt x="168" y="159"/>
                        <a:pt x="168" y="159"/>
                        <a:pt x="168" y="159"/>
                      </a:cubicBezTo>
                      <a:cubicBezTo>
                        <a:pt x="168" y="159"/>
                        <a:pt x="168" y="159"/>
                        <a:pt x="168" y="159"/>
                      </a:cubicBezTo>
                      <a:cubicBezTo>
                        <a:pt x="168" y="159"/>
                        <a:pt x="168" y="159"/>
                        <a:pt x="168" y="159"/>
                      </a:cubicBezTo>
                      <a:cubicBezTo>
                        <a:pt x="170" y="158"/>
                        <a:pt x="170" y="158"/>
                        <a:pt x="170" y="158"/>
                      </a:cubicBezTo>
                      <a:cubicBezTo>
                        <a:pt x="170" y="158"/>
                        <a:pt x="170" y="158"/>
                        <a:pt x="170" y="158"/>
                      </a:cubicBezTo>
                      <a:cubicBezTo>
                        <a:pt x="171" y="158"/>
                        <a:pt x="171" y="158"/>
                        <a:pt x="171" y="158"/>
                      </a:cubicBezTo>
                      <a:cubicBezTo>
                        <a:pt x="171" y="158"/>
                        <a:pt x="171" y="158"/>
                        <a:pt x="171" y="158"/>
                      </a:cubicBezTo>
                      <a:cubicBezTo>
                        <a:pt x="173" y="157"/>
                        <a:pt x="173" y="157"/>
                        <a:pt x="173" y="157"/>
                      </a:cubicBezTo>
                      <a:cubicBezTo>
                        <a:pt x="173" y="157"/>
                        <a:pt x="173" y="157"/>
                        <a:pt x="173" y="157"/>
                      </a:cubicBezTo>
                      <a:cubicBezTo>
                        <a:pt x="172" y="156"/>
                        <a:pt x="172" y="156"/>
                        <a:pt x="172" y="156"/>
                      </a:cubicBezTo>
                      <a:cubicBezTo>
                        <a:pt x="171" y="156"/>
                        <a:pt x="171" y="156"/>
                        <a:pt x="171" y="156"/>
                      </a:cubicBezTo>
                      <a:cubicBezTo>
                        <a:pt x="171" y="156"/>
                        <a:pt x="171" y="156"/>
                        <a:pt x="171" y="156"/>
                      </a:cubicBezTo>
                      <a:cubicBezTo>
                        <a:pt x="171" y="156"/>
                        <a:pt x="171" y="156"/>
                        <a:pt x="171" y="156"/>
                      </a:cubicBezTo>
                      <a:cubicBezTo>
                        <a:pt x="170" y="156"/>
                        <a:pt x="170" y="156"/>
                        <a:pt x="170" y="156"/>
                      </a:cubicBezTo>
                      <a:cubicBezTo>
                        <a:pt x="170" y="156"/>
                        <a:pt x="170" y="156"/>
                        <a:pt x="170" y="156"/>
                      </a:cubicBezTo>
                      <a:cubicBezTo>
                        <a:pt x="170" y="156"/>
                        <a:pt x="170" y="156"/>
                        <a:pt x="170" y="156"/>
                      </a:cubicBezTo>
                      <a:cubicBezTo>
                        <a:pt x="170" y="156"/>
                        <a:pt x="170" y="156"/>
                        <a:pt x="170" y="156"/>
                      </a:cubicBezTo>
                      <a:cubicBezTo>
                        <a:pt x="171" y="156"/>
                        <a:pt x="171" y="156"/>
                        <a:pt x="171" y="156"/>
                      </a:cubicBezTo>
                      <a:cubicBezTo>
                        <a:pt x="171" y="155"/>
                        <a:pt x="171" y="155"/>
                        <a:pt x="171" y="155"/>
                      </a:cubicBezTo>
                      <a:cubicBezTo>
                        <a:pt x="171" y="155"/>
                        <a:pt x="171" y="155"/>
                        <a:pt x="171" y="155"/>
                      </a:cubicBezTo>
                      <a:cubicBezTo>
                        <a:pt x="171" y="155"/>
                        <a:pt x="171" y="155"/>
                        <a:pt x="171" y="155"/>
                      </a:cubicBezTo>
                      <a:cubicBezTo>
                        <a:pt x="171" y="155"/>
                        <a:pt x="171" y="155"/>
                        <a:pt x="171" y="155"/>
                      </a:cubicBezTo>
                      <a:cubicBezTo>
                        <a:pt x="170" y="155"/>
                        <a:pt x="170" y="155"/>
                        <a:pt x="170" y="155"/>
                      </a:cubicBezTo>
                      <a:cubicBezTo>
                        <a:pt x="170" y="154"/>
                        <a:pt x="170" y="154"/>
                        <a:pt x="170" y="154"/>
                      </a:cubicBezTo>
                      <a:cubicBezTo>
                        <a:pt x="169" y="154"/>
                        <a:pt x="169" y="154"/>
                        <a:pt x="169" y="154"/>
                      </a:cubicBezTo>
                      <a:cubicBezTo>
                        <a:pt x="169" y="154"/>
                        <a:pt x="169" y="154"/>
                        <a:pt x="169" y="154"/>
                      </a:cubicBezTo>
                      <a:cubicBezTo>
                        <a:pt x="169" y="155"/>
                        <a:pt x="169" y="155"/>
                        <a:pt x="169" y="155"/>
                      </a:cubicBezTo>
                      <a:cubicBezTo>
                        <a:pt x="169" y="154"/>
                        <a:pt x="169" y="154"/>
                        <a:pt x="169" y="154"/>
                      </a:cubicBezTo>
                      <a:cubicBezTo>
                        <a:pt x="169" y="154"/>
                        <a:pt x="169" y="154"/>
                        <a:pt x="169" y="154"/>
                      </a:cubicBezTo>
                      <a:cubicBezTo>
                        <a:pt x="169" y="154"/>
                        <a:pt x="169" y="154"/>
                        <a:pt x="169" y="154"/>
                      </a:cubicBezTo>
                      <a:cubicBezTo>
                        <a:pt x="169" y="154"/>
                        <a:pt x="169" y="154"/>
                        <a:pt x="169" y="154"/>
                      </a:cubicBezTo>
                      <a:cubicBezTo>
                        <a:pt x="169" y="153"/>
                        <a:pt x="169" y="153"/>
                        <a:pt x="169" y="153"/>
                      </a:cubicBezTo>
                      <a:cubicBezTo>
                        <a:pt x="169" y="153"/>
                        <a:pt x="169" y="153"/>
                        <a:pt x="169" y="153"/>
                      </a:cubicBezTo>
                      <a:cubicBezTo>
                        <a:pt x="168" y="153"/>
                        <a:pt x="168" y="153"/>
                        <a:pt x="168" y="153"/>
                      </a:cubicBezTo>
                      <a:cubicBezTo>
                        <a:pt x="168" y="152"/>
                        <a:pt x="168" y="152"/>
                        <a:pt x="168" y="152"/>
                      </a:cubicBezTo>
                      <a:cubicBezTo>
                        <a:pt x="168" y="152"/>
                        <a:pt x="168" y="152"/>
                        <a:pt x="168" y="152"/>
                      </a:cubicBezTo>
                      <a:cubicBezTo>
                        <a:pt x="168" y="151"/>
                        <a:pt x="168" y="151"/>
                        <a:pt x="168" y="151"/>
                      </a:cubicBezTo>
                      <a:cubicBezTo>
                        <a:pt x="168" y="152"/>
                        <a:pt x="168" y="152"/>
                        <a:pt x="168" y="152"/>
                      </a:cubicBezTo>
                      <a:cubicBezTo>
                        <a:pt x="168" y="152"/>
                        <a:pt x="168" y="152"/>
                        <a:pt x="168" y="152"/>
                      </a:cubicBezTo>
                      <a:cubicBezTo>
                        <a:pt x="169" y="152"/>
                        <a:pt x="169" y="152"/>
                        <a:pt x="169" y="152"/>
                      </a:cubicBezTo>
                      <a:cubicBezTo>
                        <a:pt x="169" y="152"/>
                        <a:pt x="169" y="152"/>
                        <a:pt x="169" y="152"/>
                      </a:cubicBezTo>
                      <a:cubicBezTo>
                        <a:pt x="169" y="151"/>
                        <a:pt x="169" y="151"/>
                        <a:pt x="169" y="151"/>
                      </a:cubicBezTo>
                      <a:cubicBezTo>
                        <a:pt x="169" y="152"/>
                        <a:pt x="169" y="152"/>
                        <a:pt x="169" y="152"/>
                      </a:cubicBezTo>
                      <a:cubicBezTo>
                        <a:pt x="169" y="152"/>
                        <a:pt x="169" y="152"/>
                        <a:pt x="169" y="152"/>
                      </a:cubicBezTo>
                      <a:cubicBezTo>
                        <a:pt x="170" y="152"/>
                        <a:pt x="170" y="152"/>
                        <a:pt x="170" y="152"/>
                      </a:cubicBezTo>
                      <a:cubicBezTo>
                        <a:pt x="170" y="152"/>
                        <a:pt x="170" y="152"/>
                        <a:pt x="170" y="152"/>
                      </a:cubicBezTo>
                      <a:cubicBezTo>
                        <a:pt x="170" y="152"/>
                        <a:pt x="170" y="152"/>
                        <a:pt x="170" y="152"/>
                      </a:cubicBezTo>
                      <a:cubicBezTo>
                        <a:pt x="170" y="152"/>
                        <a:pt x="170" y="152"/>
                        <a:pt x="170" y="152"/>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1" y="153"/>
                        <a:pt x="171" y="153"/>
                        <a:pt x="171" y="153"/>
                      </a:cubicBezTo>
                      <a:cubicBezTo>
                        <a:pt x="171" y="153"/>
                        <a:pt x="171" y="153"/>
                        <a:pt x="171" y="153"/>
                      </a:cubicBezTo>
                      <a:cubicBezTo>
                        <a:pt x="171" y="153"/>
                        <a:pt x="171" y="153"/>
                        <a:pt x="171" y="153"/>
                      </a:cubicBezTo>
                      <a:cubicBezTo>
                        <a:pt x="171" y="154"/>
                        <a:pt x="171" y="154"/>
                        <a:pt x="171" y="154"/>
                      </a:cubicBezTo>
                      <a:cubicBezTo>
                        <a:pt x="172" y="153"/>
                        <a:pt x="172" y="153"/>
                        <a:pt x="172" y="153"/>
                      </a:cubicBezTo>
                      <a:cubicBezTo>
                        <a:pt x="172" y="153"/>
                        <a:pt x="172" y="153"/>
                        <a:pt x="172" y="153"/>
                      </a:cubicBezTo>
                      <a:cubicBezTo>
                        <a:pt x="172" y="154"/>
                        <a:pt x="172" y="154"/>
                        <a:pt x="172" y="154"/>
                      </a:cubicBezTo>
                      <a:cubicBezTo>
                        <a:pt x="172" y="154"/>
                        <a:pt x="172" y="154"/>
                        <a:pt x="172" y="154"/>
                      </a:cubicBezTo>
                      <a:cubicBezTo>
                        <a:pt x="171" y="154"/>
                        <a:pt x="171" y="154"/>
                        <a:pt x="171" y="154"/>
                      </a:cubicBezTo>
                      <a:cubicBezTo>
                        <a:pt x="171" y="154"/>
                        <a:pt x="171" y="154"/>
                        <a:pt x="171" y="154"/>
                      </a:cubicBezTo>
                      <a:cubicBezTo>
                        <a:pt x="171" y="154"/>
                        <a:pt x="171" y="154"/>
                        <a:pt x="171" y="154"/>
                      </a:cubicBezTo>
                      <a:cubicBezTo>
                        <a:pt x="172" y="154"/>
                        <a:pt x="172" y="154"/>
                        <a:pt x="172" y="154"/>
                      </a:cubicBezTo>
                      <a:cubicBezTo>
                        <a:pt x="173" y="153"/>
                        <a:pt x="173" y="153"/>
                        <a:pt x="173" y="153"/>
                      </a:cubicBezTo>
                      <a:cubicBezTo>
                        <a:pt x="172" y="153"/>
                        <a:pt x="172" y="153"/>
                        <a:pt x="172" y="153"/>
                      </a:cubicBezTo>
                      <a:cubicBezTo>
                        <a:pt x="172" y="153"/>
                        <a:pt x="172" y="153"/>
                        <a:pt x="172" y="153"/>
                      </a:cubicBezTo>
                      <a:cubicBezTo>
                        <a:pt x="172" y="153"/>
                        <a:pt x="172" y="153"/>
                        <a:pt x="172" y="153"/>
                      </a:cubicBezTo>
                      <a:cubicBezTo>
                        <a:pt x="172" y="153"/>
                        <a:pt x="172" y="153"/>
                        <a:pt x="172" y="153"/>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3" y="152"/>
                        <a:pt x="173" y="152"/>
                        <a:pt x="173" y="152"/>
                      </a:cubicBezTo>
                      <a:cubicBezTo>
                        <a:pt x="172" y="151"/>
                        <a:pt x="172" y="151"/>
                        <a:pt x="172" y="151"/>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3" y="151"/>
                        <a:pt x="173" y="151"/>
                        <a:pt x="173" y="151"/>
                      </a:cubicBezTo>
                      <a:cubicBezTo>
                        <a:pt x="173" y="152"/>
                        <a:pt x="173" y="152"/>
                        <a:pt x="173" y="152"/>
                      </a:cubicBezTo>
                      <a:cubicBezTo>
                        <a:pt x="173" y="152"/>
                        <a:pt x="173" y="152"/>
                        <a:pt x="173" y="152"/>
                      </a:cubicBezTo>
                      <a:cubicBezTo>
                        <a:pt x="173" y="152"/>
                        <a:pt x="173" y="152"/>
                        <a:pt x="173" y="152"/>
                      </a:cubicBezTo>
                      <a:cubicBezTo>
                        <a:pt x="173" y="152"/>
                        <a:pt x="173" y="152"/>
                        <a:pt x="173" y="152"/>
                      </a:cubicBezTo>
                      <a:cubicBezTo>
                        <a:pt x="173" y="153"/>
                        <a:pt x="173" y="153"/>
                        <a:pt x="173" y="153"/>
                      </a:cubicBezTo>
                      <a:cubicBezTo>
                        <a:pt x="173" y="153"/>
                        <a:pt x="173" y="153"/>
                        <a:pt x="173" y="153"/>
                      </a:cubicBezTo>
                      <a:cubicBezTo>
                        <a:pt x="173" y="153"/>
                        <a:pt x="173" y="153"/>
                        <a:pt x="173" y="153"/>
                      </a:cubicBezTo>
                      <a:cubicBezTo>
                        <a:pt x="173" y="153"/>
                        <a:pt x="173" y="153"/>
                        <a:pt x="173" y="153"/>
                      </a:cubicBezTo>
                      <a:cubicBezTo>
                        <a:pt x="174" y="153"/>
                        <a:pt x="174" y="153"/>
                        <a:pt x="174" y="153"/>
                      </a:cubicBezTo>
                      <a:cubicBezTo>
                        <a:pt x="174" y="153"/>
                        <a:pt x="174" y="153"/>
                        <a:pt x="174" y="153"/>
                      </a:cubicBezTo>
                      <a:cubicBezTo>
                        <a:pt x="175" y="152"/>
                        <a:pt x="175" y="152"/>
                        <a:pt x="175" y="152"/>
                      </a:cubicBezTo>
                      <a:cubicBezTo>
                        <a:pt x="175" y="152"/>
                        <a:pt x="175" y="152"/>
                        <a:pt x="175" y="152"/>
                      </a:cubicBezTo>
                      <a:cubicBezTo>
                        <a:pt x="175" y="152"/>
                        <a:pt x="175" y="152"/>
                        <a:pt x="175" y="152"/>
                      </a:cubicBezTo>
                      <a:cubicBezTo>
                        <a:pt x="175" y="152"/>
                        <a:pt x="175" y="152"/>
                        <a:pt x="175" y="152"/>
                      </a:cubicBezTo>
                      <a:cubicBezTo>
                        <a:pt x="175" y="152"/>
                        <a:pt x="175" y="152"/>
                        <a:pt x="175" y="152"/>
                      </a:cubicBezTo>
                      <a:cubicBezTo>
                        <a:pt x="176" y="152"/>
                        <a:pt x="176" y="152"/>
                        <a:pt x="176" y="152"/>
                      </a:cubicBezTo>
                      <a:cubicBezTo>
                        <a:pt x="176" y="152"/>
                        <a:pt x="176" y="152"/>
                        <a:pt x="176" y="152"/>
                      </a:cubicBezTo>
                      <a:cubicBezTo>
                        <a:pt x="176" y="152"/>
                        <a:pt x="176" y="152"/>
                        <a:pt x="176" y="152"/>
                      </a:cubicBezTo>
                      <a:cubicBezTo>
                        <a:pt x="176" y="152"/>
                        <a:pt x="176" y="152"/>
                        <a:pt x="176" y="152"/>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7" y="153"/>
                        <a:pt x="177" y="153"/>
                        <a:pt x="177" y="153"/>
                      </a:cubicBezTo>
                      <a:cubicBezTo>
                        <a:pt x="177" y="153"/>
                        <a:pt x="177" y="153"/>
                        <a:pt x="177" y="153"/>
                      </a:cubicBezTo>
                      <a:cubicBezTo>
                        <a:pt x="177" y="153"/>
                        <a:pt x="177" y="153"/>
                        <a:pt x="177" y="153"/>
                      </a:cubicBezTo>
                      <a:cubicBezTo>
                        <a:pt x="177" y="153"/>
                        <a:pt x="177" y="153"/>
                        <a:pt x="177" y="153"/>
                      </a:cubicBezTo>
                      <a:cubicBezTo>
                        <a:pt x="177" y="153"/>
                        <a:pt x="177" y="153"/>
                        <a:pt x="177" y="153"/>
                      </a:cubicBezTo>
                      <a:cubicBezTo>
                        <a:pt x="176" y="153"/>
                        <a:pt x="176" y="153"/>
                        <a:pt x="176" y="153"/>
                      </a:cubicBezTo>
                      <a:cubicBezTo>
                        <a:pt x="176" y="154"/>
                        <a:pt x="176" y="154"/>
                        <a:pt x="176" y="154"/>
                      </a:cubicBezTo>
                      <a:cubicBezTo>
                        <a:pt x="176" y="154"/>
                        <a:pt x="176" y="154"/>
                        <a:pt x="176" y="154"/>
                      </a:cubicBezTo>
                      <a:cubicBezTo>
                        <a:pt x="176" y="154"/>
                        <a:pt x="176" y="154"/>
                        <a:pt x="176" y="154"/>
                      </a:cubicBezTo>
                      <a:cubicBezTo>
                        <a:pt x="177" y="154"/>
                        <a:pt x="177" y="154"/>
                        <a:pt x="177" y="154"/>
                      </a:cubicBezTo>
                      <a:cubicBezTo>
                        <a:pt x="178" y="153"/>
                        <a:pt x="178" y="153"/>
                        <a:pt x="178" y="153"/>
                      </a:cubicBezTo>
                      <a:cubicBezTo>
                        <a:pt x="178" y="153"/>
                        <a:pt x="178" y="153"/>
                        <a:pt x="178" y="153"/>
                      </a:cubicBezTo>
                      <a:cubicBezTo>
                        <a:pt x="178" y="153"/>
                        <a:pt x="178" y="153"/>
                        <a:pt x="178" y="153"/>
                      </a:cubicBezTo>
                      <a:cubicBezTo>
                        <a:pt x="179" y="153"/>
                        <a:pt x="179" y="153"/>
                        <a:pt x="179" y="153"/>
                      </a:cubicBezTo>
                      <a:cubicBezTo>
                        <a:pt x="179" y="153"/>
                        <a:pt x="179" y="153"/>
                        <a:pt x="179" y="153"/>
                      </a:cubicBezTo>
                      <a:cubicBezTo>
                        <a:pt x="180" y="153"/>
                        <a:pt x="180" y="153"/>
                        <a:pt x="180" y="153"/>
                      </a:cubicBezTo>
                      <a:cubicBezTo>
                        <a:pt x="180" y="153"/>
                        <a:pt x="180" y="153"/>
                        <a:pt x="180" y="153"/>
                      </a:cubicBezTo>
                      <a:cubicBezTo>
                        <a:pt x="180" y="153"/>
                        <a:pt x="180" y="153"/>
                        <a:pt x="180" y="153"/>
                      </a:cubicBezTo>
                      <a:cubicBezTo>
                        <a:pt x="179" y="153"/>
                        <a:pt x="179" y="153"/>
                        <a:pt x="179" y="153"/>
                      </a:cubicBezTo>
                      <a:cubicBezTo>
                        <a:pt x="179" y="154"/>
                        <a:pt x="179" y="154"/>
                        <a:pt x="179" y="154"/>
                      </a:cubicBezTo>
                      <a:cubicBezTo>
                        <a:pt x="177" y="155"/>
                        <a:pt x="177" y="155"/>
                        <a:pt x="177" y="155"/>
                      </a:cubicBezTo>
                      <a:cubicBezTo>
                        <a:pt x="176" y="155"/>
                        <a:pt x="176" y="155"/>
                        <a:pt x="176" y="155"/>
                      </a:cubicBezTo>
                      <a:cubicBezTo>
                        <a:pt x="176" y="156"/>
                        <a:pt x="176" y="156"/>
                        <a:pt x="176" y="156"/>
                      </a:cubicBezTo>
                      <a:cubicBezTo>
                        <a:pt x="176" y="156"/>
                        <a:pt x="176" y="156"/>
                        <a:pt x="176" y="156"/>
                      </a:cubicBezTo>
                      <a:cubicBezTo>
                        <a:pt x="177" y="155"/>
                        <a:pt x="177" y="155"/>
                        <a:pt x="177" y="155"/>
                      </a:cubicBezTo>
                      <a:cubicBezTo>
                        <a:pt x="178" y="154"/>
                        <a:pt x="178" y="154"/>
                        <a:pt x="178" y="154"/>
                      </a:cubicBezTo>
                      <a:cubicBezTo>
                        <a:pt x="179" y="154"/>
                        <a:pt x="179" y="154"/>
                        <a:pt x="179" y="154"/>
                      </a:cubicBezTo>
                      <a:cubicBezTo>
                        <a:pt x="181" y="153"/>
                        <a:pt x="181" y="153"/>
                        <a:pt x="181" y="153"/>
                      </a:cubicBezTo>
                      <a:cubicBezTo>
                        <a:pt x="182" y="153"/>
                        <a:pt x="182" y="153"/>
                        <a:pt x="182" y="153"/>
                      </a:cubicBezTo>
                      <a:cubicBezTo>
                        <a:pt x="184" y="151"/>
                        <a:pt x="184" y="151"/>
                        <a:pt x="184" y="151"/>
                      </a:cubicBezTo>
                      <a:cubicBezTo>
                        <a:pt x="184" y="151"/>
                        <a:pt x="184" y="151"/>
                        <a:pt x="184" y="151"/>
                      </a:cubicBezTo>
                      <a:cubicBezTo>
                        <a:pt x="183" y="151"/>
                        <a:pt x="183" y="151"/>
                        <a:pt x="183" y="151"/>
                      </a:cubicBezTo>
                      <a:cubicBezTo>
                        <a:pt x="181" y="153"/>
                        <a:pt x="181" y="153"/>
                        <a:pt x="181" y="153"/>
                      </a:cubicBezTo>
                      <a:cubicBezTo>
                        <a:pt x="181" y="153"/>
                        <a:pt x="181" y="153"/>
                        <a:pt x="181"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2"/>
                        <a:pt x="180" y="152"/>
                        <a:pt x="180" y="152"/>
                      </a:cubicBezTo>
                      <a:cubicBezTo>
                        <a:pt x="180" y="152"/>
                        <a:pt x="180" y="152"/>
                        <a:pt x="180" y="152"/>
                      </a:cubicBezTo>
                      <a:cubicBezTo>
                        <a:pt x="180" y="152"/>
                        <a:pt x="180" y="152"/>
                        <a:pt x="180" y="152"/>
                      </a:cubicBezTo>
                      <a:cubicBezTo>
                        <a:pt x="180" y="152"/>
                        <a:pt x="180" y="152"/>
                        <a:pt x="180" y="152"/>
                      </a:cubicBezTo>
                      <a:cubicBezTo>
                        <a:pt x="182" y="151"/>
                        <a:pt x="182" y="151"/>
                        <a:pt x="182" y="151"/>
                      </a:cubicBezTo>
                      <a:cubicBezTo>
                        <a:pt x="183" y="151"/>
                        <a:pt x="183" y="151"/>
                        <a:pt x="183" y="151"/>
                      </a:cubicBezTo>
                      <a:cubicBezTo>
                        <a:pt x="184" y="151"/>
                        <a:pt x="184" y="151"/>
                        <a:pt x="184" y="151"/>
                      </a:cubicBezTo>
                      <a:cubicBezTo>
                        <a:pt x="185" y="151"/>
                        <a:pt x="185" y="151"/>
                        <a:pt x="185" y="151"/>
                      </a:cubicBezTo>
                      <a:cubicBezTo>
                        <a:pt x="185" y="150"/>
                        <a:pt x="185" y="150"/>
                        <a:pt x="185" y="150"/>
                      </a:cubicBezTo>
                      <a:cubicBezTo>
                        <a:pt x="186" y="150"/>
                        <a:pt x="186" y="150"/>
                        <a:pt x="186" y="150"/>
                      </a:cubicBezTo>
                      <a:cubicBezTo>
                        <a:pt x="188" y="149"/>
                        <a:pt x="188" y="149"/>
                        <a:pt x="188" y="149"/>
                      </a:cubicBezTo>
                      <a:cubicBezTo>
                        <a:pt x="189" y="148"/>
                        <a:pt x="189" y="148"/>
                        <a:pt x="189" y="148"/>
                      </a:cubicBezTo>
                      <a:cubicBezTo>
                        <a:pt x="189" y="148"/>
                        <a:pt x="189" y="148"/>
                        <a:pt x="189" y="148"/>
                      </a:cubicBezTo>
                      <a:cubicBezTo>
                        <a:pt x="190" y="148"/>
                        <a:pt x="190" y="148"/>
                        <a:pt x="190" y="148"/>
                      </a:cubicBezTo>
                      <a:cubicBezTo>
                        <a:pt x="190" y="148"/>
                        <a:pt x="190" y="148"/>
                        <a:pt x="190" y="148"/>
                      </a:cubicBezTo>
                      <a:cubicBezTo>
                        <a:pt x="191" y="147"/>
                        <a:pt x="191" y="147"/>
                        <a:pt x="191" y="147"/>
                      </a:cubicBezTo>
                      <a:cubicBezTo>
                        <a:pt x="192" y="146"/>
                        <a:pt x="192" y="146"/>
                        <a:pt x="192" y="146"/>
                      </a:cubicBezTo>
                      <a:cubicBezTo>
                        <a:pt x="192" y="145"/>
                        <a:pt x="192" y="145"/>
                        <a:pt x="192" y="145"/>
                      </a:cubicBezTo>
                      <a:cubicBezTo>
                        <a:pt x="193" y="144"/>
                        <a:pt x="193" y="144"/>
                        <a:pt x="193" y="144"/>
                      </a:cubicBezTo>
                      <a:cubicBezTo>
                        <a:pt x="194" y="144"/>
                        <a:pt x="194" y="144"/>
                        <a:pt x="194" y="144"/>
                      </a:cubicBezTo>
                      <a:cubicBezTo>
                        <a:pt x="194" y="144"/>
                        <a:pt x="194" y="144"/>
                        <a:pt x="194" y="144"/>
                      </a:cubicBezTo>
                      <a:cubicBezTo>
                        <a:pt x="194" y="143"/>
                        <a:pt x="194" y="143"/>
                        <a:pt x="194" y="143"/>
                      </a:cubicBezTo>
                      <a:cubicBezTo>
                        <a:pt x="193" y="143"/>
                        <a:pt x="193" y="143"/>
                        <a:pt x="193" y="143"/>
                      </a:cubicBezTo>
                      <a:cubicBezTo>
                        <a:pt x="193" y="142"/>
                        <a:pt x="193" y="142"/>
                        <a:pt x="193" y="142"/>
                      </a:cubicBezTo>
                      <a:cubicBezTo>
                        <a:pt x="193" y="142"/>
                        <a:pt x="193" y="142"/>
                        <a:pt x="193" y="142"/>
                      </a:cubicBezTo>
                      <a:cubicBezTo>
                        <a:pt x="193" y="141"/>
                        <a:pt x="193" y="141"/>
                        <a:pt x="193" y="141"/>
                      </a:cubicBezTo>
                      <a:cubicBezTo>
                        <a:pt x="193" y="141"/>
                        <a:pt x="193" y="141"/>
                        <a:pt x="193" y="141"/>
                      </a:cubicBezTo>
                      <a:cubicBezTo>
                        <a:pt x="193" y="141"/>
                        <a:pt x="193" y="141"/>
                        <a:pt x="193" y="141"/>
                      </a:cubicBezTo>
                      <a:cubicBezTo>
                        <a:pt x="194" y="141"/>
                        <a:pt x="194" y="141"/>
                        <a:pt x="194" y="141"/>
                      </a:cubicBezTo>
                      <a:cubicBezTo>
                        <a:pt x="194" y="141"/>
                        <a:pt x="194" y="141"/>
                        <a:pt x="194" y="141"/>
                      </a:cubicBezTo>
                      <a:cubicBezTo>
                        <a:pt x="194" y="142"/>
                        <a:pt x="194" y="142"/>
                        <a:pt x="194" y="142"/>
                      </a:cubicBezTo>
                      <a:cubicBezTo>
                        <a:pt x="195" y="141"/>
                        <a:pt x="195" y="141"/>
                        <a:pt x="195" y="141"/>
                      </a:cubicBezTo>
                      <a:cubicBezTo>
                        <a:pt x="195" y="141"/>
                        <a:pt x="195" y="141"/>
                        <a:pt x="195" y="141"/>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8" y="139"/>
                        <a:pt x="198" y="139"/>
                        <a:pt x="198" y="139"/>
                      </a:cubicBezTo>
                      <a:cubicBezTo>
                        <a:pt x="198" y="138"/>
                        <a:pt x="198" y="138"/>
                        <a:pt x="198" y="138"/>
                      </a:cubicBezTo>
                      <a:cubicBezTo>
                        <a:pt x="198" y="138"/>
                        <a:pt x="198" y="138"/>
                        <a:pt x="198" y="138"/>
                      </a:cubicBezTo>
                      <a:cubicBezTo>
                        <a:pt x="198" y="138"/>
                        <a:pt x="198" y="138"/>
                        <a:pt x="198" y="138"/>
                      </a:cubicBezTo>
                      <a:cubicBezTo>
                        <a:pt x="198" y="138"/>
                        <a:pt x="198" y="138"/>
                        <a:pt x="198"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8" y="137"/>
                        <a:pt x="198" y="137"/>
                        <a:pt x="198" y="137"/>
                      </a:cubicBezTo>
                      <a:cubicBezTo>
                        <a:pt x="198" y="137"/>
                        <a:pt x="198" y="137"/>
                        <a:pt x="198" y="137"/>
                      </a:cubicBezTo>
                      <a:cubicBezTo>
                        <a:pt x="198" y="137"/>
                        <a:pt x="198" y="137"/>
                        <a:pt x="198" y="137"/>
                      </a:cubicBezTo>
                      <a:cubicBezTo>
                        <a:pt x="197" y="136"/>
                        <a:pt x="197" y="136"/>
                        <a:pt x="197" y="136"/>
                      </a:cubicBezTo>
                      <a:cubicBezTo>
                        <a:pt x="197" y="136"/>
                        <a:pt x="197" y="136"/>
                        <a:pt x="197" y="136"/>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6"/>
                        <a:pt x="197" y="136"/>
                        <a:pt x="197" y="136"/>
                      </a:cubicBezTo>
                      <a:cubicBezTo>
                        <a:pt x="196" y="136"/>
                        <a:pt x="196" y="136"/>
                        <a:pt x="196" y="136"/>
                      </a:cubicBezTo>
                      <a:cubicBezTo>
                        <a:pt x="196" y="136"/>
                        <a:pt x="196" y="136"/>
                        <a:pt x="196" y="136"/>
                      </a:cubicBezTo>
                      <a:cubicBezTo>
                        <a:pt x="197" y="136"/>
                        <a:pt x="197" y="136"/>
                        <a:pt x="197" y="136"/>
                      </a:cubicBezTo>
                      <a:cubicBezTo>
                        <a:pt x="197" y="136"/>
                        <a:pt x="197" y="136"/>
                        <a:pt x="197" y="136"/>
                      </a:cubicBezTo>
                      <a:cubicBezTo>
                        <a:pt x="197" y="136"/>
                        <a:pt x="197" y="136"/>
                        <a:pt x="197" y="136"/>
                      </a:cubicBezTo>
                      <a:cubicBezTo>
                        <a:pt x="197" y="136"/>
                        <a:pt x="197" y="136"/>
                        <a:pt x="197" y="136"/>
                      </a:cubicBezTo>
                      <a:cubicBezTo>
                        <a:pt x="197" y="135"/>
                        <a:pt x="197" y="135"/>
                        <a:pt x="197" y="135"/>
                      </a:cubicBezTo>
                      <a:cubicBezTo>
                        <a:pt x="196" y="135"/>
                        <a:pt x="196" y="135"/>
                        <a:pt x="196" y="135"/>
                      </a:cubicBezTo>
                      <a:cubicBezTo>
                        <a:pt x="195" y="135"/>
                        <a:pt x="195" y="135"/>
                        <a:pt x="195" y="135"/>
                      </a:cubicBezTo>
                      <a:cubicBezTo>
                        <a:pt x="195" y="134"/>
                        <a:pt x="195" y="134"/>
                        <a:pt x="195" y="134"/>
                      </a:cubicBezTo>
                      <a:cubicBezTo>
                        <a:pt x="196" y="134"/>
                        <a:pt x="196" y="134"/>
                        <a:pt x="196" y="134"/>
                      </a:cubicBezTo>
                      <a:cubicBezTo>
                        <a:pt x="196" y="134"/>
                        <a:pt x="196" y="134"/>
                        <a:pt x="196" y="134"/>
                      </a:cubicBezTo>
                      <a:cubicBezTo>
                        <a:pt x="196" y="133"/>
                        <a:pt x="196" y="133"/>
                        <a:pt x="196" y="133"/>
                      </a:cubicBezTo>
                      <a:cubicBezTo>
                        <a:pt x="195" y="133"/>
                        <a:pt x="195" y="133"/>
                        <a:pt x="195" y="133"/>
                      </a:cubicBezTo>
                      <a:cubicBezTo>
                        <a:pt x="195" y="133"/>
                        <a:pt x="195" y="133"/>
                        <a:pt x="195" y="133"/>
                      </a:cubicBezTo>
                      <a:cubicBezTo>
                        <a:pt x="195" y="132"/>
                        <a:pt x="195" y="132"/>
                        <a:pt x="195" y="132"/>
                      </a:cubicBezTo>
                      <a:cubicBezTo>
                        <a:pt x="196" y="132"/>
                        <a:pt x="196" y="132"/>
                        <a:pt x="196" y="132"/>
                      </a:cubicBezTo>
                      <a:cubicBezTo>
                        <a:pt x="196" y="132"/>
                        <a:pt x="196" y="132"/>
                        <a:pt x="196" y="132"/>
                      </a:cubicBezTo>
                      <a:cubicBezTo>
                        <a:pt x="195" y="132"/>
                        <a:pt x="195" y="132"/>
                        <a:pt x="195" y="132"/>
                      </a:cubicBezTo>
                      <a:cubicBezTo>
                        <a:pt x="195" y="132"/>
                        <a:pt x="195" y="132"/>
                        <a:pt x="195" y="132"/>
                      </a:cubicBezTo>
                      <a:cubicBezTo>
                        <a:pt x="195" y="131"/>
                        <a:pt x="195" y="131"/>
                        <a:pt x="195" y="131"/>
                      </a:cubicBezTo>
                      <a:cubicBezTo>
                        <a:pt x="195" y="131"/>
                        <a:pt x="195" y="131"/>
                        <a:pt x="195" y="131"/>
                      </a:cubicBezTo>
                      <a:cubicBezTo>
                        <a:pt x="194" y="131"/>
                        <a:pt x="194" y="131"/>
                        <a:pt x="194" y="131"/>
                      </a:cubicBezTo>
                      <a:cubicBezTo>
                        <a:pt x="195" y="131"/>
                        <a:pt x="195" y="131"/>
                        <a:pt x="195" y="131"/>
                      </a:cubicBezTo>
                      <a:cubicBezTo>
                        <a:pt x="195" y="131"/>
                        <a:pt x="195" y="131"/>
                        <a:pt x="195" y="131"/>
                      </a:cubicBezTo>
                      <a:cubicBezTo>
                        <a:pt x="195" y="131"/>
                        <a:pt x="195" y="131"/>
                        <a:pt x="195" y="131"/>
                      </a:cubicBezTo>
                      <a:cubicBezTo>
                        <a:pt x="195" y="131"/>
                        <a:pt x="195" y="131"/>
                        <a:pt x="195" y="131"/>
                      </a:cubicBezTo>
                      <a:cubicBezTo>
                        <a:pt x="196" y="131"/>
                        <a:pt x="196" y="131"/>
                        <a:pt x="196" y="131"/>
                      </a:cubicBezTo>
                      <a:cubicBezTo>
                        <a:pt x="196" y="131"/>
                        <a:pt x="196" y="131"/>
                        <a:pt x="196" y="131"/>
                      </a:cubicBezTo>
                      <a:cubicBezTo>
                        <a:pt x="196" y="132"/>
                        <a:pt x="196" y="132"/>
                        <a:pt x="196" y="132"/>
                      </a:cubicBezTo>
                      <a:cubicBezTo>
                        <a:pt x="197" y="132"/>
                        <a:pt x="197" y="132"/>
                        <a:pt x="197" y="132"/>
                      </a:cubicBezTo>
                      <a:cubicBezTo>
                        <a:pt x="197" y="132"/>
                        <a:pt x="197" y="132"/>
                        <a:pt x="197" y="132"/>
                      </a:cubicBezTo>
                      <a:cubicBezTo>
                        <a:pt x="197" y="132"/>
                        <a:pt x="197" y="132"/>
                        <a:pt x="197" y="132"/>
                      </a:cubicBezTo>
                      <a:cubicBezTo>
                        <a:pt x="197" y="132"/>
                        <a:pt x="197" y="132"/>
                        <a:pt x="197" y="132"/>
                      </a:cubicBezTo>
                      <a:cubicBezTo>
                        <a:pt x="198" y="132"/>
                        <a:pt x="198" y="132"/>
                        <a:pt x="198" y="132"/>
                      </a:cubicBezTo>
                      <a:cubicBezTo>
                        <a:pt x="198" y="132"/>
                        <a:pt x="198" y="132"/>
                        <a:pt x="198" y="132"/>
                      </a:cubicBezTo>
                      <a:cubicBezTo>
                        <a:pt x="198" y="131"/>
                        <a:pt x="198" y="131"/>
                        <a:pt x="198" y="131"/>
                      </a:cubicBezTo>
                      <a:cubicBezTo>
                        <a:pt x="198" y="130"/>
                        <a:pt x="198" y="130"/>
                        <a:pt x="198" y="130"/>
                      </a:cubicBezTo>
                      <a:cubicBezTo>
                        <a:pt x="198" y="130"/>
                        <a:pt x="198" y="130"/>
                        <a:pt x="198" y="130"/>
                      </a:cubicBezTo>
                      <a:cubicBezTo>
                        <a:pt x="199" y="130"/>
                        <a:pt x="199" y="130"/>
                        <a:pt x="199" y="130"/>
                      </a:cubicBezTo>
                      <a:cubicBezTo>
                        <a:pt x="199" y="130"/>
                        <a:pt x="199" y="130"/>
                        <a:pt x="199" y="130"/>
                      </a:cubicBezTo>
                      <a:cubicBezTo>
                        <a:pt x="199" y="130"/>
                        <a:pt x="199" y="130"/>
                        <a:pt x="199" y="130"/>
                      </a:cubicBezTo>
                      <a:cubicBezTo>
                        <a:pt x="200" y="130"/>
                        <a:pt x="200" y="130"/>
                        <a:pt x="200" y="130"/>
                      </a:cubicBezTo>
                      <a:cubicBezTo>
                        <a:pt x="200" y="130"/>
                        <a:pt x="200" y="130"/>
                        <a:pt x="200" y="130"/>
                      </a:cubicBezTo>
                      <a:cubicBezTo>
                        <a:pt x="200" y="130"/>
                        <a:pt x="200" y="130"/>
                        <a:pt x="200" y="130"/>
                      </a:cubicBezTo>
                      <a:cubicBezTo>
                        <a:pt x="200" y="130"/>
                        <a:pt x="200" y="130"/>
                        <a:pt x="200" y="130"/>
                      </a:cubicBezTo>
                      <a:cubicBezTo>
                        <a:pt x="200" y="130"/>
                        <a:pt x="200" y="130"/>
                        <a:pt x="200" y="130"/>
                      </a:cubicBezTo>
                      <a:cubicBezTo>
                        <a:pt x="201" y="130"/>
                        <a:pt x="201" y="130"/>
                        <a:pt x="201" y="130"/>
                      </a:cubicBezTo>
                      <a:cubicBezTo>
                        <a:pt x="201" y="131"/>
                        <a:pt x="201" y="131"/>
                        <a:pt x="201" y="131"/>
                      </a:cubicBezTo>
                      <a:cubicBezTo>
                        <a:pt x="201" y="131"/>
                        <a:pt x="201" y="131"/>
                        <a:pt x="201" y="131"/>
                      </a:cubicBezTo>
                      <a:cubicBezTo>
                        <a:pt x="201" y="131"/>
                        <a:pt x="201" y="131"/>
                        <a:pt x="201" y="131"/>
                      </a:cubicBezTo>
                      <a:cubicBezTo>
                        <a:pt x="201" y="132"/>
                        <a:pt x="201" y="132"/>
                        <a:pt x="201" y="132"/>
                      </a:cubicBezTo>
                      <a:cubicBezTo>
                        <a:pt x="200" y="133"/>
                        <a:pt x="200" y="133"/>
                        <a:pt x="200" y="133"/>
                      </a:cubicBezTo>
                      <a:cubicBezTo>
                        <a:pt x="200" y="134"/>
                        <a:pt x="200" y="134"/>
                        <a:pt x="200" y="134"/>
                      </a:cubicBezTo>
                      <a:cubicBezTo>
                        <a:pt x="200" y="134"/>
                        <a:pt x="200" y="134"/>
                        <a:pt x="200" y="134"/>
                      </a:cubicBezTo>
                      <a:cubicBezTo>
                        <a:pt x="200" y="134"/>
                        <a:pt x="200" y="134"/>
                        <a:pt x="200" y="134"/>
                      </a:cubicBezTo>
                      <a:cubicBezTo>
                        <a:pt x="200" y="134"/>
                        <a:pt x="200" y="134"/>
                        <a:pt x="200" y="134"/>
                      </a:cubicBezTo>
                      <a:cubicBezTo>
                        <a:pt x="199" y="134"/>
                        <a:pt x="199" y="134"/>
                        <a:pt x="199" y="134"/>
                      </a:cubicBezTo>
                      <a:cubicBezTo>
                        <a:pt x="199" y="134"/>
                        <a:pt x="199" y="134"/>
                        <a:pt x="199" y="134"/>
                      </a:cubicBezTo>
                      <a:cubicBezTo>
                        <a:pt x="199" y="135"/>
                        <a:pt x="199" y="135"/>
                        <a:pt x="199" y="135"/>
                      </a:cubicBezTo>
                      <a:cubicBezTo>
                        <a:pt x="200" y="135"/>
                        <a:pt x="200" y="135"/>
                        <a:pt x="200" y="135"/>
                      </a:cubicBezTo>
                      <a:cubicBezTo>
                        <a:pt x="200" y="135"/>
                        <a:pt x="200" y="135"/>
                        <a:pt x="200" y="135"/>
                      </a:cubicBezTo>
                      <a:cubicBezTo>
                        <a:pt x="201" y="134"/>
                        <a:pt x="201" y="134"/>
                        <a:pt x="201" y="134"/>
                      </a:cubicBezTo>
                      <a:cubicBezTo>
                        <a:pt x="202" y="134"/>
                        <a:pt x="202" y="134"/>
                        <a:pt x="202" y="134"/>
                      </a:cubicBezTo>
                      <a:cubicBezTo>
                        <a:pt x="203" y="134"/>
                        <a:pt x="203" y="134"/>
                        <a:pt x="203" y="134"/>
                      </a:cubicBezTo>
                      <a:cubicBezTo>
                        <a:pt x="203" y="134"/>
                        <a:pt x="203" y="134"/>
                        <a:pt x="203"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5"/>
                        <a:pt x="204" y="135"/>
                        <a:pt x="204" y="135"/>
                      </a:cubicBezTo>
                      <a:cubicBezTo>
                        <a:pt x="203" y="135"/>
                        <a:pt x="203" y="135"/>
                        <a:pt x="203" y="135"/>
                      </a:cubicBezTo>
                      <a:cubicBezTo>
                        <a:pt x="203" y="135"/>
                        <a:pt x="203" y="135"/>
                        <a:pt x="203" y="135"/>
                      </a:cubicBezTo>
                      <a:cubicBezTo>
                        <a:pt x="203" y="135"/>
                        <a:pt x="203" y="135"/>
                        <a:pt x="203" y="135"/>
                      </a:cubicBezTo>
                      <a:cubicBezTo>
                        <a:pt x="202" y="135"/>
                        <a:pt x="202" y="135"/>
                        <a:pt x="202" y="135"/>
                      </a:cubicBezTo>
                      <a:cubicBezTo>
                        <a:pt x="202" y="135"/>
                        <a:pt x="202" y="135"/>
                        <a:pt x="202" y="135"/>
                      </a:cubicBezTo>
                      <a:cubicBezTo>
                        <a:pt x="202" y="135"/>
                        <a:pt x="202" y="135"/>
                        <a:pt x="202" y="135"/>
                      </a:cubicBezTo>
                      <a:cubicBezTo>
                        <a:pt x="202" y="136"/>
                        <a:pt x="202" y="136"/>
                        <a:pt x="202" y="136"/>
                      </a:cubicBezTo>
                      <a:cubicBezTo>
                        <a:pt x="201" y="136"/>
                        <a:pt x="201" y="136"/>
                        <a:pt x="201" y="136"/>
                      </a:cubicBezTo>
                      <a:cubicBezTo>
                        <a:pt x="201" y="136"/>
                        <a:pt x="201" y="136"/>
                        <a:pt x="201" y="136"/>
                      </a:cubicBezTo>
                      <a:cubicBezTo>
                        <a:pt x="200" y="137"/>
                        <a:pt x="200" y="137"/>
                        <a:pt x="200" y="137"/>
                      </a:cubicBezTo>
                      <a:cubicBezTo>
                        <a:pt x="199" y="138"/>
                        <a:pt x="199" y="138"/>
                        <a:pt x="199" y="138"/>
                      </a:cubicBezTo>
                      <a:cubicBezTo>
                        <a:pt x="200" y="138"/>
                        <a:pt x="200" y="138"/>
                        <a:pt x="200" y="138"/>
                      </a:cubicBezTo>
                      <a:cubicBezTo>
                        <a:pt x="200" y="138"/>
                        <a:pt x="200" y="138"/>
                        <a:pt x="200" y="138"/>
                      </a:cubicBezTo>
                      <a:cubicBezTo>
                        <a:pt x="200" y="138"/>
                        <a:pt x="200" y="138"/>
                        <a:pt x="200" y="138"/>
                      </a:cubicBezTo>
                      <a:cubicBezTo>
                        <a:pt x="201" y="137"/>
                        <a:pt x="201" y="137"/>
                        <a:pt x="201" y="137"/>
                      </a:cubicBezTo>
                      <a:cubicBezTo>
                        <a:pt x="202" y="136"/>
                        <a:pt x="202" y="136"/>
                        <a:pt x="202" y="136"/>
                      </a:cubicBezTo>
                      <a:cubicBezTo>
                        <a:pt x="207" y="133"/>
                        <a:pt x="207" y="133"/>
                        <a:pt x="207" y="133"/>
                      </a:cubicBezTo>
                      <a:cubicBezTo>
                        <a:pt x="209" y="132"/>
                        <a:pt x="209" y="132"/>
                        <a:pt x="209" y="132"/>
                      </a:cubicBezTo>
                      <a:cubicBezTo>
                        <a:pt x="210" y="132"/>
                        <a:pt x="210" y="132"/>
                        <a:pt x="210" y="132"/>
                      </a:cubicBezTo>
                      <a:cubicBezTo>
                        <a:pt x="211" y="131"/>
                        <a:pt x="211" y="131"/>
                        <a:pt x="211" y="131"/>
                      </a:cubicBezTo>
                      <a:cubicBezTo>
                        <a:pt x="212" y="131"/>
                        <a:pt x="212" y="131"/>
                        <a:pt x="212" y="131"/>
                      </a:cubicBezTo>
                      <a:cubicBezTo>
                        <a:pt x="212" y="131"/>
                        <a:pt x="212" y="131"/>
                        <a:pt x="212" y="131"/>
                      </a:cubicBezTo>
                      <a:cubicBezTo>
                        <a:pt x="214" y="131"/>
                        <a:pt x="214" y="131"/>
                        <a:pt x="214" y="131"/>
                      </a:cubicBezTo>
                      <a:cubicBezTo>
                        <a:pt x="214" y="131"/>
                        <a:pt x="214" y="131"/>
                        <a:pt x="214" y="131"/>
                      </a:cubicBezTo>
                      <a:cubicBezTo>
                        <a:pt x="215" y="131"/>
                        <a:pt x="215" y="131"/>
                        <a:pt x="215" y="131"/>
                      </a:cubicBezTo>
                      <a:cubicBezTo>
                        <a:pt x="215" y="131"/>
                        <a:pt x="215" y="131"/>
                        <a:pt x="215" y="131"/>
                      </a:cubicBezTo>
                      <a:cubicBezTo>
                        <a:pt x="215" y="130"/>
                        <a:pt x="215" y="130"/>
                        <a:pt x="215" y="130"/>
                      </a:cubicBezTo>
                      <a:cubicBezTo>
                        <a:pt x="214" y="129"/>
                        <a:pt x="214" y="129"/>
                        <a:pt x="214" y="129"/>
                      </a:cubicBezTo>
                      <a:cubicBezTo>
                        <a:pt x="213" y="129"/>
                        <a:pt x="213" y="129"/>
                        <a:pt x="213" y="129"/>
                      </a:cubicBezTo>
                      <a:cubicBezTo>
                        <a:pt x="214" y="127"/>
                        <a:pt x="214" y="127"/>
                        <a:pt x="214" y="127"/>
                      </a:cubicBezTo>
                      <a:cubicBezTo>
                        <a:pt x="215" y="126"/>
                        <a:pt x="215" y="126"/>
                        <a:pt x="215" y="126"/>
                      </a:cubicBezTo>
                      <a:cubicBezTo>
                        <a:pt x="215" y="125"/>
                        <a:pt x="215" y="125"/>
                        <a:pt x="215" y="125"/>
                      </a:cubicBezTo>
                      <a:cubicBezTo>
                        <a:pt x="215" y="125"/>
                        <a:pt x="215" y="125"/>
                        <a:pt x="215" y="125"/>
                      </a:cubicBezTo>
                      <a:cubicBezTo>
                        <a:pt x="215" y="125"/>
                        <a:pt x="215" y="125"/>
                        <a:pt x="215" y="125"/>
                      </a:cubicBezTo>
                      <a:cubicBezTo>
                        <a:pt x="215" y="125"/>
                        <a:pt x="215" y="125"/>
                        <a:pt x="215" y="125"/>
                      </a:cubicBezTo>
                      <a:cubicBezTo>
                        <a:pt x="216" y="125"/>
                        <a:pt x="216" y="125"/>
                        <a:pt x="216" y="125"/>
                      </a:cubicBezTo>
                      <a:cubicBezTo>
                        <a:pt x="216" y="125"/>
                        <a:pt x="216" y="125"/>
                        <a:pt x="216" y="125"/>
                      </a:cubicBezTo>
                      <a:cubicBezTo>
                        <a:pt x="216" y="124"/>
                        <a:pt x="216" y="124"/>
                        <a:pt x="216" y="124"/>
                      </a:cubicBezTo>
                      <a:cubicBezTo>
                        <a:pt x="217" y="123"/>
                        <a:pt x="217" y="123"/>
                        <a:pt x="217" y="123"/>
                      </a:cubicBezTo>
                      <a:cubicBezTo>
                        <a:pt x="217" y="123"/>
                        <a:pt x="217" y="123"/>
                        <a:pt x="217" y="123"/>
                      </a:cubicBezTo>
                      <a:cubicBezTo>
                        <a:pt x="217" y="123"/>
                        <a:pt x="217" y="123"/>
                        <a:pt x="217" y="123"/>
                      </a:cubicBezTo>
                      <a:cubicBezTo>
                        <a:pt x="217" y="122"/>
                        <a:pt x="217" y="122"/>
                        <a:pt x="217" y="122"/>
                      </a:cubicBezTo>
                      <a:cubicBezTo>
                        <a:pt x="217" y="122"/>
                        <a:pt x="217" y="122"/>
                        <a:pt x="217" y="122"/>
                      </a:cubicBezTo>
                      <a:cubicBezTo>
                        <a:pt x="217" y="121"/>
                        <a:pt x="217" y="121"/>
                        <a:pt x="217" y="121"/>
                      </a:cubicBezTo>
                      <a:cubicBezTo>
                        <a:pt x="217" y="121"/>
                        <a:pt x="217" y="121"/>
                        <a:pt x="217" y="121"/>
                      </a:cubicBezTo>
                      <a:cubicBezTo>
                        <a:pt x="217" y="121"/>
                        <a:pt x="217" y="121"/>
                        <a:pt x="217" y="121"/>
                      </a:cubicBezTo>
                      <a:cubicBezTo>
                        <a:pt x="217" y="121"/>
                        <a:pt x="217" y="121"/>
                        <a:pt x="217" y="121"/>
                      </a:cubicBezTo>
                      <a:cubicBezTo>
                        <a:pt x="217" y="120"/>
                        <a:pt x="217" y="120"/>
                        <a:pt x="217" y="120"/>
                      </a:cubicBezTo>
                      <a:cubicBezTo>
                        <a:pt x="217" y="120"/>
                        <a:pt x="217" y="120"/>
                        <a:pt x="217" y="120"/>
                      </a:cubicBezTo>
                      <a:cubicBezTo>
                        <a:pt x="217" y="120"/>
                        <a:pt x="217" y="120"/>
                        <a:pt x="217" y="120"/>
                      </a:cubicBezTo>
                      <a:cubicBezTo>
                        <a:pt x="217" y="120"/>
                        <a:pt x="217" y="120"/>
                        <a:pt x="217" y="120"/>
                      </a:cubicBezTo>
                      <a:cubicBezTo>
                        <a:pt x="217" y="119"/>
                        <a:pt x="217" y="119"/>
                        <a:pt x="217" y="119"/>
                      </a:cubicBezTo>
                      <a:cubicBezTo>
                        <a:pt x="217" y="119"/>
                        <a:pt x="217" y="119"/>
                        <a:pt x="217" y="119"/>
                      </a:cubicBezTo>
                      <a:cubicBezTo>
                        <a:pt x="216" y="119"/>
                        <a:pt x="216" y="119"/>
                        <a:pt x="216" y="119"/>
                      </a:cubicBezTo>
                      <a:cubicBezTo>
                        <a:pt x="216" y="118"/>
                        <a:pt x="216" y="118"/>
                        <a:pt x="216" y="118"/>
                      </a:cubicBezTo>
                      <a:cubicBezTo>
                        <a:pt x="216" y="118"/>
                        <a:pt x="216" y="118"/>
                        <a:pt x="216" y="118"/>
                      </a:cubicBezTo>
                      <a:cubicBezTo>
                        <a:pt x="216" y="117"/>
                        <a:pt x="216" y="117"/>
                        <a:pt x="216" y="117"/>
                      </a:cubicBezTo>
                      <a:cubicBezTo>
                        <a:pt x="216" y="117"/>
                        <a:pt x="216" y="117"/>
                        <a:pt x="216" y="117"/>
                      </a:cubicBezTo>
                      <a:cubicBezTo>
                        <a:pt x="216" y="117"/>
                        <a:pt x="216" y="117"/>
                        <a:pt x="216" y="117"/>
                      </a:cubicBezTo>
                      <a:cubicBezTo>
                        <a:pt x="217" y="116"/>
                        <a:pt x="217" y="116"/>
                        <a:pt x="217" y="116"/>
                      </a:cubicBezTo>
                      <a:cubicBezTo>
                        <a:pt x="217" y="116"/>
                        <a:pt x="217" y="116"/>
                        <a:pt x="217" y="116"/>
                      </a:cubicBezTo>
                      <a:cubicBezTo>
                        <a:pt x="217" y="115"/>
                        <a:pt x="217" y="115"/>
                        <a:pt x="217" y="115"/>
                      </a:cubicBezTo>
                      <a:cubicBezTo>
                        <a:pt x="217" y="115"/>
                        <a:pt x="217" y="115"/>
                        <a:pt x="217" y="115"/>
                      </a:cubicBezTo>
                      <a:cubicBezTo>
                        <a:pt x="216" y="115"/>
                        <a:pt x="216" y="115"/>
                        <a:pt x="216" y="115"/>
                      </a:cubicBezTo>
                      <a:cubicBezTo>
                        <a:pt x="216" y="115"/>
                        <a:pt x="216" y="115"/>
                        <a:pt x="216" y="115"/>
                      </a:cubicBezTo>
                      <a:cubicBezTo>
                        <a:pt x="216" y="114"/>
                        <a:pt x="216" y="114"/>
                        <a:pt x="216" y="114"/>
                      </a:cubicBezTo>
                      <a:cubicBezTo>
                        <a:pt x="216" y="114"/>
                        <a:pt x="216" y="114"/>
                        <a:pt x="216" y="114"/>
                      </a:cubicBezTo>
                      <a:cubicBezTo>
                        <a:pt x="216" y="114"/>
                        <a:pt x="216" y="114"/>
                        <a:pt x="216" y="114"/>
                      </a:cubicBezTo>
                      <a:cubicBezTo>
                        <a:pt x="216" y="114"/>
                        <a:pt x="216" y="114"/>
                        <a:pt x="216" y="114"/>
                      </a:cubicBezTo>
                      <a:cubicBezTo>
                        <a:pt x="216" y="114"/>
                        <a:pt x="216" y="114"/>
                        <a:pt x="216" y="114"/>
                      </a:cubicBezTo>
                      <a:cubicBezTo>
                        <a:pt x="216" y="113"/>
                        <a:pt x="216" y="113"/>
                        <a:pt x="216" y="113"/>
                      </a:cubicBezTo>
                      <a:cubicBezTo>
                        <a:pt x="217" y="113"/>
                        <a:pt x="217" y="113"/>
                        <a:pt x="217" y="113"/>
                      </a:cubicBezTo>
                      <a:cubicBezTo>
                        <a:pt x="217" y="113"/>
                        <a:pt x="217" y="113"/>
                        <a:pt x="217" y="113"/>
                      </a:cubicBezTo>
                      <a:cubicBezTo>
                        <a:pt x="217" y="113"/>
                        <a:pt x="217" y="113"/>
                        <a:pt x="217" y="113"/>
                      </a:cubicBezTo>
                      <a:cubicBezTo>
                        <a:pt x="217" y="112"/>
                        <a:pt x="217" y="112"/>
                        <a:pt x="217" y="112"/>
                      </a:cubicBezTo>
                      <a:cubicBezTo>
                        <a:pt x="217" y="111"/>
                        <a:pt x="217" y="111"/>
                        <a:pt x="217" y="111"/>
                      </a:cubicBezTo>
                      <a:cubicBezTo>
                        <a:pt x="218" y="111"/>
                        <a:pt x="218" y="111"/>
                        <a:pt x="218" y="111"/>
                      </a:cubicBezTo>
                      <a:cubicBezTo>
                        <a:pt x="218" y="111"/>
                        <a:pt x="218" y="111"/>
                        <a:pt x="218" y="111"/>
                      </a:cubicBezTo>
                      <a:cubicBezTo>
                        <a:pt x="218" y="110"/>
                        <a:pt x="218" y="110"/>
                        <a:pt x="218" y="110"/>
                      </a:cubicBezTo>
                      <a:cubicBezTo>
                        <a:pt x="218" y="109"/>
                        <a:pt x="218" y="109"/>
                        <a:pt x="218" y="109"/>
                      </a:cubicBezTo>
                      <a:cubicBezTo>
                        <a:pt x="219" y="108"/>
                        <a:pt x="219" y="108"/>
                        <a:pt x="219" y="108"/>
                      </a:cubicBezTo>
                      <a:cubicBezTo>
                        <a:pt x="219" y="108"/>
                        <a:pt x="219" y="108"/>
                        <a:pt x="219" y="108"/>
                      </a:cubicBezTo>
                      <a:cubicBezTo>
                        <a:pt x="219" y="108"/>
                        <a:pt x="219" y="108"/>
                        <a:pt x="219" y="108"/>
                      </a:cubicBezTo>
                      <a:cubicBezTo>
                        <a:pt x="219" y="108"/>
                        <a:pt x="219" y="108"/>
                        <a:pt x="219" y="108"/>
                      </a:cubicBezTo>
                      <a:cubicBezTo>
                        <a:pt x="218" y="107"/>
                        <a:pt x="218" y="107"/>
                        <a:pt x="218" y="107"/>
                      </a:cubicBezTo>
                      <a:cubicBezTo>
                        <a:pt x="218" y="107"/>
                        <a:pt x="218" y="107"/>
                        <a:pt x="218" y="107"/>
                      </a:cubicBezTo>
                      <a:cubicBezTo>
                        <a:pt x="218" y="107"/>
                        <a:pt x="218" y="107"/>
                        <a:pt x="218" y="107"/>
                      </a:cubicBezTo>
                      <a:cubicBezTo>
                        <a:pt x="219" y="107"/>
                        <a:pt x="219" y="107"/>
                        <a:pt x="219" y="107"/>
                      </a:cubicBezTo>
                      <a:cubicBezTo>
                        <a:pt x="219" y="106"/>
                        <a:pt x="219" y="106"/>
                        <a:pt x="219" y="106"/>
                      </a:cubicBezTo>
                      <a:cubicBezTo>
                        <a:pt x="219" y="106"/>
                        <a:pt x="219" y="106"/>
                        <a:pt x="219" y="106"/>
                      </a:cubicBezTo>
                      <a:cubicBezTo>
                        <a:pt x="219" y="106"/>
                        <a:pt x="219" y="106"/>
                        <a:pt x="219" y="106"/>
                      </a:cubicBezTo>
                      <a:cubicBezTo>
                        <a:pt x="219" y="106"/>
                        <a:pt x="219" y="106"/>
                        <a:pt x="219" y="106"/>
                      </a:cubicBezTo>
                      <a:cubicBezTo>
                        <a:pt x="219" y="106"/>
                        <a:pt x="219" y="106"/>
                        <a:pt x="219" y="106"/>
                      </a:cubicBezTo>
                      <a:cubicBezTo>
                        <a:pt x="218" y="105"/>
                        <a:pt x="218" y="105"/>
                        <a:pt x="218" y="105"/>
                      </a:cubicBezTo>
                      <a:cubicBezTo>
                        <a:pt x="218" y="105"/>
                        <a:pt x="218" y="105"/>
                        <a:pt x="218" y="105"/>
                      </a:cubicBezTo>
                      <a:cubicBezTo>
                        <a:pt x="218" y="105"/>
                        <a:pt x="218" y="105"/>
                        <a:pt x="218" y="105"/>
                      </a:cubicBezTo>
                      <a:cubicBezTo>
                        <a:pt x="219" y="105"/>
                        <a:pt x="219" y="105"/>
                        <a:pt x="219" y="105"/>
                      </a:cubicBezTo>
                      <a:cubicBezTo>
                        <a:pt x="219" y="104"/>
                        <a:pt x="219" y="104"/>
                        <a:pt x="219" y="104"/>
                      </a:cubicBezTo>
                      <a:cubicBezTo>
                        <a:pt x="219" y="104"/>
                        <a:pt x="219" y="104"/>
                        <a:pt x="219" y="104"/>
                      </a:cubicBezTo>
                      <a:cubicBezTo>
                        <a:pt x="219" y="104"/>
                        <a:pt x="219" y="104"/>
                        <a:pt x="219" y="104"/>
                      </a:cubicBezTo>
                      <a:close/>
                      <a:moveTo>
                        <a:pt x="165" y="163"/>
                      </a:moveTo>
                      <a:cubicBezTo>
                        <a:pt x="165" y="163"/>
                        <a:pt x="165" y="163"/>
                        <a:pt x="165" y="163"/>
                      </a:cubicBezTo>
                      <a:cubicBezTo>
                        <a:pt x="165" y="163"/>
                        <a:pt x="165" y="163"/>
                        <a:pt x="165" y="163"/>
                      </a:cubicBezTo>
                      <a:cubicBezTo>
                        <a:pt x="164" y="163"/>
                        <a:pt x="164" y="163"/>
                        <a:pt x="164" y="163"/>
                      </a:cubicBezTo>
                      <a:cubicBezTo>
                        <a:pt x="164" y="164"/>
                        <a:pt x="164" y="164"/>
                        <a:pt x="164" y="164"/>
                      </a:cubicBezTo>
                      <a:cubicBezTo>
                        <a:pt x="164" y="164"/>
                        <a:pt x="164" y="164"/>
                        <a:pt x="164" y="164"/>
                      </a:cubicBezTo>
                      <a:cubicBezTo>
                        <a:pt x="164" y="164"/>
                        <a:pt x="164" y="164"/>
                        <a:pt x="164" y="164"/>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7"/>
                        <a:pt x="163" y="167"/>
                        <a:pt x="163" y="167"/>
                      </a:cubicBezTo>
                      <a:cubicBezTo>
                        <a:pt x="162" y="168"/>
                        <a:pt x="162" y="168"/>
                        <a:pt x="162" y="168"/>
                      </a:cubicBezTo>
                      <a:cubicBezTo>
                        <a:pt x="162" y="168"/>
                        <a:pt x="162" y="168"/>
                        <a:pt x="162" y="168"/>
                      </a:cubicBezTo>
                      <a:cubicBezTo>
                        <a:pt x="162" y="169"/>
                        <a:pt x="162" y="169"/>
                        <a:pt x="162" y="169"/>
                      </a:cubicBezTo>
                      <a:cubicBezTo>
                        <a:pt x="162" y="168"/>
                        <a:pt x="162" y="168"/>
                        <a:pt x="162" y="168"/>
                      </a:cubicBezTo>
                      <a:cubicBezTo>
                        <a:pt x="162" y="168"/>
                        <a:pt x="162" y="168"/>
                        <a:pt x="162" y="168"/>
                      </a:cubicBezTo>
                      <a:cubicBezTo>
                        <a:pt x="163" y="167"/>
                        <a:pt x="163" y="167"/>
                        <a:pt x="163" y="167"/>
                      </a:cubicBezTo>
                      <a:cubicBezTo>
                        <a:pt x="164" y="166"/>
                        <a:pt x="164" y="166"/>
                        <a:pt x="164" y="166"/>
                      </a:cubicBezTo>
                      <a:cubicBezTo>
                        <a:pt x="165" y="164"/>
                        <a:pt x="165" y="164"/>
                        <a:pt x="165" y="164"/>
                      </a:cubicBezTo>
                      <a:cubicBezTo>
                        <a:pt x="165" y="164"/>
                        <a:pt x="165" y="164"/>
                        <a:pt x="165" y="164"/>
                      </a:cubicBezTo>
                      <a:cubicBezTo>
                        <a:pt x="165" y="164"/>
                        <a:pt x="165" y="164"/>
                        <a:pt x="165" y="164"/>
                      </a:cubicBezTo>
                      <a:cubicBezTo>
                        <a:pt x="165" y="163"/>
                        <a:pt x="165" y="163"/>
                        <a:pt x="165" y="163"/>
                      </a:cubicBezTo>
                      <a:cubicBezTo>
                        <a:pt x="165" y="163"/>
                        <a:pt x="165" y="163"/>
                        <a:pt x="165" y="163"/>
                      </a:cubicBezTo>
                      <a:close/>
                      <a:moveTo>
                        <a:pt x="161" y="169"/>
                      </a:moveTo>
                      <a:cubicBezTo>
                        <a:pt x="161" y="169"/>
                        <a:pt x="161" y="169"/>
                        <a:pt x="161" y="169"/>
                      </a:cubicBezTo>
                      <a:cubicBezTo>
                        <a:pt x="161" y="170"/>
                        <a:pt x="161" y="170"/>
                        <a:pt x="161" y="170"/>
                      </a:cubicBezTo>
                      <a:cubicBezTo>
                        <a:pt x="161" y="170"/>
                        <a:pt x="161" y="170"/>
                        <a:pt x="161" y="170"/>
                      </a:cubicBezTo>
                      <a:cubicBezTo>
                        <a:pt x="160" y="171"/>
                        <a:pt x="160" y="171"/>
                        <a:pt x="160" y="171"/>
                      </a:cubicBezTo>
                      <a:cubicBezTo>
                        <a:pt x="159" y="173"/>
                        <a:pt x="159" y="173"/>
                        <a:pt x="159" y="173"/>
                      </a:cubicBezTo>
                      <a:cubicBezTo>
                        <a:pt x="159" y="173"/>
                        <a:pt x="159" y="173"/>
                        <a:pt x="159" y="173"/>
                      </a:cubicBezTo>
                      <a:cubicBezTo>
                        <a:pt x="159" y="173"/>
                        <a:pt x="159" y="173"/>
                        <a:pt x="159" y="173"/>
                      </a:cubicBezTo>
                      <a:cubicBezTo>
                        <a:pt x="159" y="173"/>
                        <a:pt x="159" y="173"/>
                        <a:pt x="159" y="173"/>
                      </a:cubicBezTo>
                      <a:cubicBezTo>
                        <a:pt x="158" y="173"/>
                        <a:pt x="158" y="173"/>
                        <a:pt x="158" y="173"/>
                      </a:cubicBezTo>
                      <a:cubicBezTo>
                        <a:pt x="158" y="173"/>
                        <a:pt x="158" y="173"/>
                        <a:pt x="158" y="173"/>
                      </a:cubicBezTo>
                      <a:cubicBezTo>
                        <a:pt x="159" y="173"/>
                        <a:pt x="159" y="173"/>
                        <a:pt x="159" y="173"/>
                      </a:cubicBezTo>
                      <a:cubicBezTo>
                        <a:pt x="159" y="173"/>
                        <a:pt x="159" y="173"/>
                        <a:pt x="159" y="173"/>
                      </a:cubicBezTo>
                      <a:cubicBezTo>
                        <a:pt x="158" y="174"/>
                        <a:pt x="158" y="174"/>
                        <a:pt x="158" y="174"/>
                      </a:cubicBezTo>
                      <a:cubicBezTo>
                        <a:pt x="158" y="174"/>
                        <a:pt x="158" y="174"/>
                        <a:pt x="158" y="174"/>
                      </a:cubicBezTo>
                      <a:cubicBezTo>
                        <a:pt x="158" y="175"/>
                        <a:pt x="158" y="175"/>
                        <a:pt x="157" y="176"/>
                      </a:cubicBezTo>
                      <a:cubicBezTo>
                        <a:pt x="157" y="176"/>
                        <a:pt x="157" y="176"/>
                        <a:pt x="157" y="176"/>
                      </a:cubicBezTo>
                      <a:cubicBezTo>
                        <a:pt x="157" y="177"/>
                        <a:pt x="157" y="177"/>
                        <a:pt x="157" y="177"/>
                      </a:cubicBezTo>
                      <a:cubicBezTo>
                        <a:pt x="156" y="179"/>
                        <a:pt x="156" y="179"/>
                        <a:pt x="156" y="179"/>
                      </a:cubicBezTo>
                      <a:cubicBezTo>
                        <a:pt x="156" y="181"/>
                        <a:pt x="156" y="181"/>
                        <a:pt x="156" y="181"/>
                      </a:cubicBezTo>
                      <a:cubicBezTo>
                        <a:pt x="156" y="181"/>
                        <a:pt x="156" y="181"/>
                        <a:pt x="156" y="181"/>
                      </a:cubicBezTo>
                      <a:cubicBezTo>
                        <a:pt x="156" y="181"/>
                        <a:pt x="156" y="181"/>
                        <a:pt x="156" y="181"/>
                      </a:cubicBezTo>
                      <a:cubicBezTo>
                        <a:pt x="157" y="181"/>
                        <a:pt x="157" y="181"/>
                        <a:pt x="157" y="181"/>
                      </a:cubicBezTo>
                      <a:cubicBezTo>
                        <a:pt x="157" y="181"/>
                        <a:pt x="157" y="181"/>
                        <a:pt x="157" y="181"/>
                      </a:cubicBezTo>
                      <a:cubicBezTo>
                        <a:pt x="157" y="180"/>
                        <a:pt x="157" y="180"/>
                        <a:pt x="157" y="180"/>
                      </a:cubicBezTo>
                      <a:cubicBezTo>
                        <a:pt x="157" y="178"/>
                        <a:pt x="157" y="178"/>
                        <a:pt x="157" y="178"/>
                      </a:cubicBezTo>
                      <a:cubicBezTo>
                        <a:pt x="158" y="176"/>
                        <a:pt x="158" y="176"/>
                        <a:pt x="158" y="176"/>
                      </a:cubicBezTo>
                      <a:cubicBezTo>
                        <a:pt x="160" y="173"/>
                        <a:pt x="160" y="173"/>
                        <a:pt x="160" y="173"/>
                      </a:cubicBezTo>
                      <a:cubicBezTo>
                        <a:pt x="162" y="169"/>
                        <a:pt x="162" y="169"/>
                        <a:pt x="162" y="169"/>
                      </a:cubicBezTo>
                      <a:cubicBezTo>
                        <a:pt x="162" y="169"/>
                        <a:pt x="162" y="169"/>
                        <a:pt x="162" y="169"/>
                      </a:cubicBezTo>
                      <a:cubicBezTo>
                        <a:pt x="162" y="169"/>
                        <a:pt x="162" y="169"/>
                        <a:pt x="162" y="169"/>
                      </a:cubicBezTo>
                      <a:lnTo>
                        <a:pt x="161" y="169"/>
                      </a:lnTo>
                      <a:close/>
                      <a:moveTo>
                        <a:pt x="157" y="191"/>
                      </a:moveTo>
                      <a:cubicBezTo>
                        <a:pt x="157" y="192"/>
                        <a:pt x="157" y="192"/>
                        <a:pt x="157" y="192"/>
                      </a:cubicBezTo>
                      <a:cubicBezTo>
                        <a:pt x="158" y="193"/>
                        <a:pt x="158" y="193"/>
                        <a:pt x="158" y="193"/>
                      </a:cubicBezTo>
                      <a:cubicBezTo>
                        <a:pt x="158" y="193"/>
                        <a:pt x="158" y="193"/>
                        <a:pt x="158" y="193"/>
                      </a:cubicBezTo>
                      <a:cubicBezTo>
                        <a:pt x="158" y="193"/>
                        <a:pt x="158" y="193"/>
                        <a:pt x="158" y="193"/>
                      </a:cubicBezTo>
                      <a:cubicBezTo>
                        <a:pt x="158" y="194"/>
                        <a:pt x="158" y="194"/>
                        <a:pt x="158" y="194"/>
                      </a:cubicBezTo>
                      <a:cubicBezTo>
                        <a:pt x="158" y="195"/>
                        <a:pt x="158" y="195"/>
                        <a:pt x="158" y="195"/>
                      </a:cubicBezTo>
                      <a:cubicBezTo>
                        <a:pt x="159" y="195"/>
                        <a:pt x="159" y="195"/>
                        <a:pt x="159" y="195"/>
                      </a:cubicBezTo>
                      <a:cubicBezTo>
                        <a:pt x="159" y="196"/>
                        <a:pt x="159" y="196"/>
                        <a:pt x="159" y="196"/>
                      </a:cubicBezTo>
                      <a:cubicBezTo>
                        <a:pt x="159" y="197"/>
                        <a:pt x="159" y="197"/>
                        <a:pt x="159" y="197"/>
                      </a:cubicBezTo>
                      <a:cubicBezTo>
                        <a:pt x="159" y="198"/>
                        <a:pt x="159" y="198"/>
                        <a:pt x="159" y="198"/>
                      </a:cubicBezTo>
                      <a:cubicBezTo>
                        <a:pt x="159" y="198"/>
                        <a:pt x="159" y="198"/>
                        <a:pt x="159" y="198"/>
                      </a:cubicBezTo>
                      <a:cubicBezTo>
                        <a:pt x="160" y="199"/>
                        <a:pt x="160" y="199"/>
                        <a:pt x="160" y="199"/>
                      </a:cubicBezTo>
                      <a:cubicBezTo>
                        <a:pt x="160" y="202"/>
                        <a:pt x="160" y="202"/>
                        <a:pt x="160" y="202"/>
                      </a:cubicBezTo>
                      <a:cubicBezTo>
                        <a:pt x="160" y="202"/>
                        <a:pt x="160" y="202"/>
                        <a:pt x="160" y="202"/>
                      </a:cubicBezTo>
                      <a:cubicBezTo>
                        <a:pt x="161" y="203"/>
                        <a:pt x="161" y="203"/>
                        <a:pt x="161" y="203"/>
                      </a:cubicBezTo>
                      <a:cubicBezTo>
                        <a:pt x="161" y="203"/>
                        <a:pt x="161" y="203"/>
                        <a:pt x="161" y="203"/>
                      </a:cubicBezTo>
                      <a:cubicBezTo>
                        <a:pt x="161" y="202"/>
                        <a:pt x="161" y="202"/>
                        <a:pt x="161" y="202"/>
                      </a:cubicBezTo>
                      <a:cubicBezTo>
                        <a:pt x="161" y="201"/>
                        <a:pt x="161" y="201"/>
                        <a:pt x="161" y="201"/>
                      </a:cubicBezTo>
                      <a:cubicBezTo>
                        <a:pt x="160" y="201"/>
                        <a:pt x="160" y="201"/>
                        <a:pt x="160" y="201"/>
                      </a:cubicBezTo>
                      <a:cubicBezTo>
                        <a:pt x="160" y="200"/>
                        <a:pt x="160" y="200"/>
                        <a:pt x="160" y="200"/>
                      </a:cubicBezTo>
                      <a:cubicBezTo>
                        <a:pt x="160" y="199"/>
                        <a:pt x="160" y="199"/>
                        <a:pt x="160" y="199"/>
                      </a:cubicBezTo>
                      <a:cubicBezTo>
                        <a:pt x="160" y="199"/>
                        <a:pt x="160" y="199"/>
                        <a:pt x="160" y="199"/>
                      </a:cubicBezTo>
                      <a:cubicBezTo>
                        <a:pt x="160" y="198"/>
                        <a:pt x="160" y="198"/>
                        <a:pt x="160" y="198"/>
                      </a:cubicBezTo>
                      <a:cubicBezTo>
                        <a:pt x="159" y="197"/>
                        <a:pt x="159" y="197"/>
                        <a:pt x="159" y="197"/>
                      </a:cubicBezTo>
                      <a:cubicBezTo>
                        <a:pt x="159" y="197"/>
                        <a:pt x="159" y="197"/>
                        <a:pt x="159" y="197"/>
                      </a:cubicBezTo>
                      <a:cubicBezTo>
                        <a:pt x="159" y="196"/>
                        <a:pt x="159" y="196"/>
                        <a:pt x="159" y="196"/>
                      </a:cubicBezTo>
                      <a:cubicBezTo>
                        <a:pt x="159" y="196"/>
                        <a:pt x="159" y="196"/>
                        <a:pt x="159" y="196"/>
                      </a:cubicBezTo>
                      <a:cubicBezTo>
                        <a:pt x="157" y="190"/>
                        <a:pt x="157" y="190"/>
                        <a:pt x="157" y="190"/>
                      </a:cubicBezTo>
                      <a:cubicBezTo>
                        <a:pt x="157" y="187"/>
                        <a:pt x="157" y="187"/>
                        <a:pt x="157" y="187"/>
                      </a:cubicBezTo>
                      <a:cubicBezTo>
                        <a:pt x="156" y="182"/>
                        <a:pt x="156" y="182"/>
                        <a:pt x="156" y="182"/>
                      </a:cubicBezTo>
                      <a:cubicBezTo>
                        <a:pt x="156" y="181"/>
                        <a:pt x="156" y="181"/>
                        <a:pt x="156" y="181"/>
                      </a:cubicBezTo>
                      <a:cubicBezTo>
                        <a:pt x="156" y="182"/>
                        <a:pt x="156" y="182"/>
                        <a:pt x="156" y="182"/>
                      </a:cubicBezTo>
                      <a:cubicBezTo>
                        <a:pt x="156" y="183"/>
                        <a:pt x="156" y="183"/>
                        <a:pt x="156" y="183"/>
                      </a:cubicBezTo>
                      <a:cubicBezTo>
                        <a:pt x="156" y="183"/>
                        <a:pt x="156" y="183"/>
                        <a:pt x="156" y="183"/>
                      </a:cubicBezTo>
                      <a:cubicBezTo>
                        <a:pt x="156" y="183"/>
                        <a:pt x="156" y="183"/>
                        <a:pt x="156" y="183"/>
                      </a:cubicBezTo>
                      <a:cubicBezTo>
                        <a:pt x="156" y="184"/>
                        <a:pt x="156" y="184"/>
                        <a:pt x="156" y="184"/>
                      </a:cubicBezTo>
                      <a:cubicBezTo>
                        <a:pt x="156" y="184"/>
                        <a:pt x="156" y="184"/>
                        <a:pt x="156" y="184"/>
                      </a:cubicBezTo>
                      <a:cubicBezTo>
                        <a:pt x="156" y="185"/>
                        <a:pt x="156" y="185"/>
                        <a:pt x="156" y="185"/>
                      </a:cubicBezTo>
                      <a:cubicBezTo>
                        <a:pt x="156" y="186"/>
                        <a:pt x="156" y="186"/>
                        <a:pt x="156" y="186"/>
                      </a:cubicBezTo>
                      <a:cubicBezTo>
                        <a:pt x="156" y="187"/>
                        <a:pt x="156" y="187"/>
                        <a:pt x="156" y="187"/>
                      </a:cubicBezTo>
                      <a:cubicBezTo>
                        <a:pt x="156" y="188"/>
                        <a:pt x="156" y="188"/>
                        <a:pt x="156" y="188"/>
                      </a:cubicBezTo>
                      <a:cubicBezTo>
                        <a:pt x="156" y="189"/>
                        <a:pt x="156" y="189"/>
                        <a:pt x="156" y="189"/>
                      </a:cubicBezTo>
                      <a:cubicBezTo>
                        <a:pt x="157" y="189"/>
                        <a:pt x="157" y="189"/>
                        <a:pt x="157" y="189"/>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1"/>
                        <a:pt x="157" y="191"/>
                        <a:pt x="157" y="191"/>
                      </a:cubicBezTo>
                      <a:cubicBezTo>
                        <a:pt x="157" y="191"/>
                        <a:pt x="157" y="191"/>
                        <a:pt x="157" y="191"/>
                      </a:cubicBezTo>
                      <a:cubicBezTo>
                        <a:pt x="157" y="191"/>
                        <a:pt x="157" y="191"/>
                        <a:pt x="157" y="191"/>
                      </a:cubicBezTo>
                      <a:close/>
                      <a:moveTo>
                        <a:pt x="199" y="138"/>
                      </a:move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9"/>
                        <a:pt x="199" y="139"/>
                        <a:pt x="199" y="139"/>
                      </a:cubicBezTo>
                      <a:cubicBezTo>
                        <a:pt x="199" y="139"/>
                        <a:pt x="199" y="139"/>
                        <a:pt x="199" y="139"/>
                      </a:cubicBezTo>
                      <a:cubicBezTo>
                        <a:pt x="199" y="139"/>
                        <a:pt x="199" y="139"/>
                        <a:pt x="199" y="139"/>
                      </a:cubicBezTo>
                      <a:cubicBezTo>
                        <a:pt x="199" y="139"/>
                        <a:pt x="199" y="139"/>
                        <a:pt x="199" y="139"/>
                      </a:cubicBezTo>
                      <a:cubicBezTo>
                        <a:pt x="198" y="139"/>
                        <a:pt x="198" y="139"/>
                        <a:pt x="198" y="139"/>
                      </a:cubicBezTo>
                      <a:cubicBezTo>
                        <a:pt x="198" y="139"/>
                        <a:pt x="198" y="139"/>
                        <a:pt x="198" y="139"/>
                      </a:cubicBezTo>
                      <a:cubicBezTo>
                        <a:pt x="198" y="139"/>
                        <a:pt x="198" y="139"/>
                        <a:pt x="198" y="139"/>
                      </a:cubicBezTo>
                      <a:cubicBezTo>
                        <a:pt x="197" y="140"/>
                        <a:pt x="197" y="140"/>
                        <a:pt x="197" y="140"/>
                      </a:cubicBezTo>
                      <a:cubicBezTo>
                        <a:pt x="197" y="140"/>
                        <a:pt x="197" y="140"/>
                        <a:pt x="197" y="140"/>
                      </a:cubicBezTo>
                      <a:cubicBezTo>
                        <a:pt x="197" y="140"/>
                        <a:pt x="197" y="140"/>
                        <a:pt x="197" y="140"/>
                      </a:cubicBezTo>
                      <a:cubicBezTo>
                        <a:pt x="197" y="141"/>
                        <a:pt x="197" y="141"/>
                        <a:pt x="197" y="141"/>
                      </a:cubicBezTo>
                      <a:cubicBezTo>
                        <a:pt x="197" y="141"/>
                        <a:pt x="197" y="141"/>
                        <a:pt x="197" y="141"/>
                      </a:cubicBezTo>
                      <a:cubicBezTo>
                        <a:pt x="195" y="142"/>
                        <a:pt x="195" y="142"/>
                        <a:pt x="195" y="142"/>
                      </a:cubicBezTo>
                      <a:cubicBezTo>
                        <a:pt x="195" y="143"/>
                        <a:pt x="195" y="143"/>
                        <a:pt x="195" y="143"/>
                      </a:cubicBezTo>
                      <a:cubicBezTo>
                        <a:pt x="194" y="143"/>
                        <a:pt x="194" y="143"/>
                        <a:pt x="194" y="143"/>
                      </a:cubicBezTo>
                      <a:cubicBezTo>
                        <a:pt x="194" y="143"/>
                        <a:pt x="194" y="143"/>
                        <a:pt x="194" y="143"/>
                      </a:cubicBezTo>
                      <a:cubicBezTo>
                        <a:pt x="194" y="143"/>
                        <a:pt x="194" y="143"/>
                        <a:pt x="194" y="143"/>
                      </a:cubicBezTo>
                      <a:cubicBezTo>
                        <a:pt x="195" y="143"/>
                        <a:pt x="195" y="143"/>
                        <a:pt x="195" y="143"/>
                      </a:cubicBezTo>
                      <a:cubicBezTo>
                        <a:pt x="197" y="141"/>
                        <a:pt x="197" y="141"/>
                        <a:pt x="197" y="141"/>
                      </a:cubicBezTo>
                      <a:cubicBezTo>
                        <a:pt x="198" y="141"/>
                        <a:pt x="198" y="141"/>
                        <a:pt x="198" y="141"/>
                      </a:cubicBezTo>
                      <a:cubicBezTo>
                        <a:pt x="201" y="138"/>
                        <a:pt x="201" y="138"/>
                        <a:pt x="201" y="138"/>
                      </a:cubicBezTo>
                      <a:cubicBezTo>
                        <a:pt x="199" y="138"/>
                        <a:pt x="199" y="138"/>
                        <a:pt x="199" y="138"/>
                      </a:cubicBezTo>
                      <a:close/>
                      <a:moveTo>
                        <a:pt x="175" y="156"/>
                      </a:moveTo>
                      <a:cubicBezTo>
                        <a:pt x="174" y="156"/>
                        <a:pt x="174" y="156"/>
                        <a:pt x="174" y="156"/>
                      </a:cubicBezTo>
                      <a:cubicBezTo>
                        <a:pt x="173" y="157"/>
                        <a:pt x="173" y="157"/>
                        <a:pt x="173" y="157"/>
                      </a:cubicBezTo>
                      <a:cubicBezTo>
                        <a:pt x="173" y="158"/>
                        <a:pt x="173" y="158"/>
                        <a:pt x="173" y="158"/>
                      </a:cubicBezTo>
                      <a:cubicBezTo>
                        <a:pt x="174" y="157"/>
                        <a:pt x="174" y="157"/>
                        <a:pt x="174" y="157"/>
                      </a:cubicBezTo>
                      <a:cubicBezTo>
                        <a:pt x="174" y="157"/>
                        <a:pt x="174" y="157"/>
                        <a:pt x="174" y="157"/>
                      </a:cubicBezTo>
                      <a:cubicBezTo>
                        <a:pt x="174" y="157"/>
                        <a:pt x="174" y="157"/>
                        <a:pt x="174" y="157"/>
                      </a:cubicBezTo>
                      <a:cubicBezTo>
                        <a:pt x="175" y="157"/>
                        <a:pt x="175" y="157"/>
                        <a:pt x="175" y="157"/>
                      </a:cubicBezTo>
                      <a:cubicBezTo>
                        <a:pt x="175" y="157"/>
                        <a:pt x="175" y="157"/>
                        <a:pt x="175" y="157"/>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lose/>
                      <a:moveTo>
                        <a:pt x="173" y="158"/>
                      </a:move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9"/>
                        <a:pt x="172" y="159"/>
                        <a:pt x="172" y="159"/>
                      </a:cubicBezTo>
                      <a:cubicBezTo>
                        <a:pt x="172" y="159"/>
                        <a:pt x="172" y="159"/>
                        <a:pt x="172" y="159"/>
                      </a:cubicBezTo>
                      <a:cubicBezTo>
                        <a:pt x="171" y="159"/>
                        <a:pt x="171" y="159"/>
                        <a:pt x="171" y="159"/>
                      </a:cubicBezTo>
                      <a:cubicBezTo>
                        <a:pt x="171" y="159"/>
                        <a:pt x="171" y="159"/>
                        <a:pt x="171" y="159"/>
                      </a:cubicBezTo>
                      <a:cubicBezTo>
                        <a:pt x="171" y="159"/>
                        <a:pt x="171" y="159"/>
                        <a:pt x="171" y="159"/>
                      </a:cubicBezTo>
                      <a:cubicBezTo>
                        <a:pt x="170" y="159"/>
                        <a:pt x="170" y="159"/>
                        <a:pt x="170" y="159"/>
                      </a:cubicBezTo>
                      <a:cubicBezTo>
                        <a:pt x="169" y="160"/>
                        <a:pt x="169" y="160"/>
                        <a:pt x="169" y="160"/>
                      </a:cubicBezTo>
                      <a:cubicBezTo>
                        <a:pt x="169" y="160"/>
                        <a:pt x="169" y="160"/>
                        <a:pt x="169" y="160"/>
                      </a:cubicBezTo>
                      <a:cubicBezTo>
                        <a:pt x="169" y="160"/>
                        <a:pt x="169" y="160"/>
                        <a:pt x="169" y="160"/>
                      </a:cubicBezTo>
                      <a:cubicBezTo>
                        <a:pt x="168" y="161"/>
                        <a:pt x="168" y="161"/>
                        <a:pt x="168" y="161"/>
                      </a:cubicBezTo>
                      <a:cubicBezTo>
                        <a:pt x="168" y="161"/>
                        <a:pt x="168" y="161"/>
                        <a:pt x="168" y="161"/>
                      </a:cubicBezTo>
                      <a:cubicBezTo>
                        <a:pt x="168" y="161"/>
                        <a:pt x="168" y="161"/>
                        <a:pt x="168" y="161"/>
                      </a:cubicBezTo>
                      <a:cubicBezTo>
                        <a:pt x="167" y="161"/>
                        <a:pt x="167" y="161"/>
                        <a:pt x="167" y="161"/>
                      </a:cubicBezTo>
                      <a:cubicBezTo>
                        <a:pt x="167" y="162"/>
                        <a:pt x="167" y="162"/>
                        <a:pt x="167" y="162"/>
                      </a:cubicBezTo>
                      <a:cubicBezTo>
                        <a:pt x="167" y="162"/>
                        <a:pt x="167" y="162"/>
                        <a:pt x="167" y="162"/>
                      </a:cubicBezTo>
                      <a:cubicBezTo>
                        <a:pt x="166" y="162"/>
                        <a:pt x="166" y="162"/>
                        <a:pt x="166" y="162"/>
                      </a:cubicBezTo>
                      <a:cubicBezTo>
                        <a:pt x="166" y="162"/>
                        <a:pt x="166" y="162"/>
                        <a:pt x="166" y="162"/>
                      </a:cubicBezTo>
                      <a:cubicBezTo>
                        <a:pt x="166" y="162"/>
                        <a:pt x="166" y="162"/>
                        <a:pt x="166" y="162"/>
                      </a:cubicBezTo>
                      <a:cubicBezTo>
                        <a:pt x="166" y="162"/>
                        <a:pt x="166" y="162"/>
                        <a:pt x="166" y="162"/>
                      </a:cubicBezTo>
                      <a:cubicBezTo>
                        <a:pt x="166" y="163"/>
                        <a:pt x="166" y="163"/>
                        <a:pt x="166" y="163"/>
                      </a:cubicBezTo>
                      <a:cubicBezTo>
                        <a:pt x="166" y="163"/>
                        <a:pt x="166" y="163"/>
                        <a:pt x="166" y="163"/>
                      </a:cubicBezTo>
                      <a:cubicBezTo>
                        <a:pt x="166" y="163"/>
                        <a:pt x="166" y="163"/>
                        <a:pt x="166" y="163"/>
                      </a:cubicBezTo>
                      <a:cubicBezTo>
                        <a:pt x="166" y="163"/>
                        <a:pt x="166" y="163"/>
                        <a:pt x="166" y="163"/>
                      </a:cubicBezTo>
                      <a:cubicBezTo>
                        <a:pt x="166" y="164"/>
                        <a:pt x="166" y="164"/>
                        <a:pt x="166" y="164"/>
                      </a:cubicBezTo>
                      <a:cubicBezTo>
                        <a:pt x="165" y="164"/>
                        <a:pt x="165" y="164"/>
                        <a:pt x="165" y="164"/>
                      </a:cubicBezTo>
                      <a:cubicBezTo>
                        <a:pt x="165" y="164"/>
                        <a:pt x="165" y="164"/>
                        <a:pt x="165" y="164"/>
                      </a:cubicBezTo>
                      <a:cubicBezTo>
                        <a:pt x="165" y="164"/>
                        <a:pt x="165" y="164"/>
                        <a:pt x="165" y="164"/>
                      </a:cubicBezTo>
                      <a:cubicBezTo>
                        <a:pt x="166" y="164"/>
                        <a:pt x="166" y="164"/>
                        <a:pt x="166" y="164"/>
                      </a:cubicBezTo>
                      <a:cubicBezTo>
                        <a:pt x="166" y="164"/>
                        <a:pt x="166" y="164"/>
                        <a:pt x="166" y="164"/>
                      </a:cubicBezTo>
                      <a:cubicBezTo>
                        <a:pt x="166" y="163"/>
                        <a:pt x="166" y="163"/>
                        <a:pt x="166" y="163"/>
                      </a:cubicBezTo>
                      <a:cubicBezTo>
                        <a:pt x="167" y="162"/>
                        <a:pt x="167" y="162"/>
                        <a:pt x="167" y="162"/>
                      </a:cubicBezTo>
                      <a:cubicBezTo>
                        <a:pt x="168" y="162"/>
                        <a:pt x="168" y="162"/>
                        <a:pt x="168" y="162"/>
                      </a:cubicBezTo>
                      <a:cubicBezTo>
                        <a:pt x="169" y="161"/>
                        <a:pt x="169" y="161"/>
                        <a:pt x="169" y="161"/>
                      </a:cubicBezTo>
                      <a:cubicBezTo>
                        <a:pt x="170" y="160"/>
                        <a:pt x="170" y="160"/>
                        <a:pt x="170" y="160"/>
                      </a:cubicBezTo>
                      <a:cubicBezTo>
                        <a:pt x="171" y="160"/>
                        <a:pt x="171" y="160"/>
                        <a:pt x="171" y="160"/>
                      </a:cubicBezTo>
                      <a:cubicBezTo>
                        <a:pt x="171" y="160"/>
                        <a:pt x="171" y="160"/>
                        <a:pt x="171" y="160"/>
                      </a:cubicBezTo>
                      <a:cubicBezTo>
                        <a:pt x="172" y="159"/>
                        <a:pt x="172" y="159"/>
                        <a:pt x="172" y="159"/>
                      </a:cubicBezTo>
                      <a:cubicBezTo>
                        <a:pt x="172" y="159"/>
                        <a:pt x="172" y="159"/>
                        <a:pt x="172" y="159"/>
                      </a:cubicBezTo>
                      <a:cubicBezTo>
                        <a:pt x="173" y="159"/>
                        <a:pt x="173" y="159"/>
                        <a:pt x="173" y="159"/>
                      </a:cubicBezTo>
                      <a:cubicBezTo>
                        <a:pt x="173" y="159"/>
                        <a:pt x="173" y="159"/>
                        <a:pt x="173" y="159"/>
                      </a:cubicBezTo>
                      <a:cubicBezTo>
                        <a:pt x="173" y="158"/>
                        <a:pt x="173" y="158"/>
                        <a:pt x="173" y="158"/>
                      </a:cubicBezTo>
                      <a:cubicBezTo>
                        <a:pt x="173" y="158"/>
                        <a:pt x="173" y="158"/>
                        <a:pt x="173" y="15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1" name="Freeform 339">
                  <a:extLst>
                    <a:ext uri="{FF2B5EF4-FFF2-40B4-BE49-F238E27FC236}">
                      <a16:creationId xmlns="" xmlns:a16="http://schemas.microsoft.com/office/drawing/2014/main" id="{5A90D7AA-CCAA-462A-95AF-985C938D28F2}"/>
                    </a:ext>
                  </a:extLst>
                </p:cNvPr>
                <p:cNvSpPr>
                  <a:spLocks/>
                </p:cNvSpPr>
                <p:nvPr/>
              </p:nvSpPr>
              <p:spPr bwMode="auto">
                <a:xfrm>
                  <a:off x="6284516" y="4391702"/>
                  <a:ext cx="692013" cy="256883"/>
                </a:xfrm>
                <a:custGeom>
                  <a:avLst/>
                  <a:gdLst>
                    <a:gd name="T0" fmla="*/ 132 w 132"/>
                    <a:gd name="T1" fmla="*/ 3 h 49"/>
                    <a:gd name="T2" fmla="*/ 128 w 132"/>
                    <a:gd name="T3" fmla="*/ 0 h 49"/>
                    <a:gd name="T4" fmla="*/ 100 w 132"/>
                    <a:gd name="T5" fmla="*/ 6 h 49"/>
                    <a:gd name="T6" fmla="*/ 57 w 132"/>
                    <a:gd name="T7" fmla="*/ 10 h 49"/>
                    <a:gd name="T8" fmla="*/ 35 w 132"/>
                    <a:gd name="T9" fmla="*/ 12 h 49"/>
                    <a:gd name="T10" fmla="*/ 33 w 132"/>
                    <a:gd name="T11" fmla="*/ 13 h 49"/>
                    <a:gd name="T12" fmla="*/ 11 w 132"/>
                    <a:gd name="T13" fmla="*/ 19 h 49"/>
                    <a:gd name="T14" fmla="*/ 9 w 132"/>
                    <a:gd name="T15" fmla="*/ 18 h 49"/>
                    <a:gd name="T16" fmla="*/ 10 w 132"/>
                    <a:gd name="T17" fmla="*/ 21 h 49"/>
                    <a:gd name="T18" fmla="*/ 9 w 132"/>
                    <a:gd name="T19" fmla="*/ 22 h 49"/>
                    <a:gd name="T20" fmla="*/ 8 w 132"/>
                    <a:gd name="T21" fmla="*/ 23 h 49"/>
                    <a:gd name="T22" fmla="*/ 8 w 132"/>
                    <a:gd name="T23" fmla="*/ 26 h 49"/>
                    <a:gd name="T24" fmla="*/ 8 w 132"/>
                    <a:gd name="T25" fmla="*/ 30 h 49"/>
                    <a:gd name="T26" fmla="*/ 7 w 132"/>
                    <a:gd name="T27" fmla="*/ 31 h 49"/>
                    <a:gd name="T28" fmla="*/ 5 w 132"/>
                    <a:gd name="T29" fmla="*/ 35 h 49"/>
                    <a:gd name="T30" fmla="*/ 5 w 132"/>
                    <a:gd name="T31" fmla="*/ 37 h 49"/>
                    <a:gd name="T32" fmla="*/ 4 w 132"/>
                    <a:gd name="T33" fmla="*/ 38 h 49"/>
                    <a:gd name="T34" fmla="*/ 2 w 132"/>
                    <a:gd name="T35" fmla="*/ 42 h 49"/>
                    <a:gd name="T36" fmla="*/ 3 w 132"/>
                    <a:gd name="T37" fmla="*/ 46 h 49"/>
                    <a:gd name="T38" fmla="*/ 1 w 132"/>
                    <a:gd name="T39" fmla="*/ 47 h 49"/>
                    <a:gd name="T40" fmla="*/ 34 w 132"/>
                    <a:gd name="T41" fmla="*/ 45 h 49"/>
                    <a:gd name="T42" fmla="*/ 95 w 132"/>
                    <a:gd name="T43" fmla="*/ 33 h 49"/>
                    <a:gd name="T44" fmla="*/ 96 w 132"/>
                    <a:gd name="T45" fmla="*/ 32 h 49"/>
                    <a:gd name="T46" fmla="*/ 98 w 132"/>
                    <a:gd name="T47" fmla="*/ 32 h 49"/>
                    <a:gd name="T48" fmla="*/ 99 w 132"/>
                    <a:gd name="T49" fmla="*/ 31 h 49"/>
                    <a:gd name="T50" fmla="*/ 99 w 132"/>
                    <a:gd name="T51" fmla="*/ 29 h 49"/>
                    <a:gd name="T52" fmla="*/ 99 w 132"/>
                    <a:gd name="T53" fmla="*/ 29 h 49"/>
                    <a:gd name="T54" fmla="*/ 100 w 132"/>
                    <a:gd name="T55" fmla="*/ 27 h 49"/>
                    <a:gd name="T56" fmla="*/ 102 w 132"/>
                    <a:gd name="T57" fmla="*/ 26 h 49"/>
                    <a:gd name="T58" fmla="*/ 104 w 132"/>
                    <a:gd name="T59" fmla="*/ 25 h 49"/>
                    <a:gd name="T60" fmla="*/ 105 w 132"/>
                    <a:gd name="T61" fmla="*/ 25 h 49"/>
                    <a:gd name="T62" fmla="*/ 106 w 132"/>
                    <a:gd name="T63" fmla="*/ 25 h 49"/>
                    <a:gd name="T64" fmla="*/ 107 w 132"/>
                    <a:gd name="T65" fmla="*/ 24 h 49"/>
                    <a:gd name="T66" fmla="*/ 109 w 132"/>
                    <a:gd name="T67" fmla="*/ 22 h 49"/>
                    <a:gd name="T68" fmla="*/ 110 w 132"/>
                    <a:gd name="T69" fmla="*/ 21 h 49"/>
                    <a:gd name="T70" fmla="*/ 111 w 132"/>
                    <a:gd name="T71" fmla="*/ 20 h 49"/>
                    <a:gd name="T72" fmla="*/ 114 w 132"/>
                    <a:gd name="T73" fmla="*/ 19 h 49"/>
                    <a:gd name="T74" fmla="*/ 115 w 132"/>
                    <a:gd name="T75" fmla="*/ 18 h 49"/>
                    <a:gd name="T76" fmla="*/ 115 w 132"/>
                    <a:gd name="T77" fmla="*/ 17 h 49"/>
                    <a:gd name="T78" fmla="*/ 115 w 132"/>
                    <a:gd name="T79" fmla="*/ 16 h 49"/>
                    <a:gd name="T80" fmla="*/ 116 w 132"/>
                    <a:gd name="T81" fmla="*/ 16 h 49"/>
                    <a:gd name="T82" fmla="*/ 117 w 132"/>
                    <a:gd name="T83" fmla="*/ 15 h 49"/>
                    <a:gd name="T84" fmla="*/ 118 w 132"/>
                    <a:gd name="T85" fmla="*/ 14 h 49"/>
                    <a:gd name="T86" fmla="*/ 120 w 132"/>
                    <a:gd name="T87" fmla="*/ 13 h 49"/>
                    <a:gd name="T88" fmla="*/ 120 w 132"/>
                    <a:gd name="T89" fmla="*/ 14 h 49"/>
                    <a:gd name="T90" fmla="*/ 120 w 132"/>
                    <a:gd name="T91" fmla="*/ 15 h 49"/>
                    <a:gd name="T92" fmla="*/ 122 w 132"/>
                    <a:gd name="T93" fmla="*/ 14 h 49"/>
                    <a:gd name="T94" fmla="*/ 123 w 132"/>
                    <a:gd name="T95" fmla="*/ 11 h 49"/>
                    <a:gd name="T96" fmla="*/ 125 w 132"/>
                    <a:gd name="T97" fmla="*/ 10 h 49"/>
                    <a:gd name="T98" fmla="*/ 126 w 132"/>
                    <a:gd name="T99" fmla="*/ 10 h 49"/>
                    <a:gd name="T100" fmla="*/ 126 w 132"/>
                    <a:gd name="T101" fmla="*/ 10 h 49"/>
                    <a:gd name="T102" fmla="*/ 127 w 132"/>
                    <a:gd name="T103" fmla="*/ 11 h 49"/>
                    <a:gd name="T104" fmla="*/ 128 w 132"/>
                    <a:gd name="T105" fmla="*/ 10 h 49"/>
                    <a:gd name="T106" fmla="*/ 131 w 132"/>
                    <a:gd name="T107" fmla="*/ 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2" h="49">
                      <a:moveTo>
                        <a:pt x="132" y="5"/>
                      </a:moveTo>
                      <a:cubicBezTo>
                        <a:pt x="132" y="5"/>
                        <a:pt x="132" y="5"/>
                        <a:pt x="132" y="5"/>
                      </a:cubicBezTo>
                      <a:cubicBezTo>
                        <a:pt x="132" y="4"/>
                        <a:pt x="132" y="4"/>
                        <a:pt x="132" y="4"/>
                      </a:cubicBezTo>
                      <a:cubicBezTo>
                        <a:pt x="132" y="4"/>
                        <a:pt x="132" y="4"/>
                        <a:pt x="132" y="4"/>
                      </a:cubicBezTo>
                      <a:cubicBezTo>
                        <a:pt x="132" y="4"/>
                        <a:pt x="132" y="4"/>
                        <a:pt x="132" y="4"/>
                      </a:cubicBezTo>
                      <a:cubicBezTo>
                        <a:pt x="132" y="4"/>
                        <a:pt x="132" y="4"/>
                        <a:pt x="132" y="4"/>
                      </a:cubicBezTo>
                      <a:cubicBezTo>
                        <a:pt x="132" y="3"/>
                        <a:pt x="132" y="3"/>
                        <a:pt x="132" y="3"/>
                      </a:cubicBezTo>
                      <a:cubicBezTo>
                        <a:pt x="132" y="2"/>
                        <a:pt x="132" y="2"/>
                        <a:pt x="132" y="2"/>
                      </a:cubicBezTo>
                      <a:cubicBezTo>
                        <a:pt x="132" y="2"/>
                        <a:pt x="132" y="2"/>
                        <a:pt x="132" y="2"/>
                      </a:cubicBezTo>
                      <a:cubicBezTo>
                        <a:pt x="132" y="2"/>
                        <a:pt x="132" y="2"/>
                        <a:pt x="132" y="2"/>
                      </a:cubicBezTo>
                      <a:cubicBezTo>
                        <a:pt x="132" y="2"/>
                        <a:pt x="132" y="2"/>
                        <a:pt x="132" y="2"/>
                      </a:cubicBezTo>
                      <a:cubicBezTo>
                        <a:pt x="132" y="1"/>
                        <a:pt x="132" y="1"/>
                        <a:pt x="132" y="1"/>
                      </a:cubicBezTo>
                      <a:cubicBezTo>
                        <a:pt x="132" y="0"/>
                        <a:pt x="132" y="0"/>
                        <a:pt x="132" y="0"/>
                      </a:cubicBezTo>
                      <a:cubicBezTo>
                        <a:pt x="131" y="0"/>
                        <a:pt x="130" y="0"/>
                        <a:pt x="128" y="0"/>
                      </a:cubicBezTo>
                      <a:cubicBezTo>
                        <a:pt x="128" y="0"/>
                        <a:pt x="128" y="0"/>
                        <a:pt x="128" y="0"/>
                      </a:cubicBezTo>
                      <a:cubicBezTo>
                        <a:pt x="128" y="1"/>
                        <a:pt x="128" y="1"/>
                        <a:pt x="128" y="1"/>
                      </a:cubicBezTo>
                      <a:cubicBezTo>
                        <a:pt x="128" y="1"/>
                        <a:pt x="128" y="1"/>
                        <a:pt x="128" y="1"/>
                      </a:cubicBezTo>
                      <a:cubicBezTo>
                        <a:pt x="128" y="1"/>
                        <a:pt x="128" y="1"/>
                        <a:pt x="128" y="1"/>
                      </a:cubicBezTo>
                      <a:cubicBezTo>
                        <a:pt x="119" y="2"/>
                        <a:pt x="110" y="4"/>
                        <a:pt x="101" y="5"/>
                      </a:cubicBezTo>
                      <a:cubicBezTo>
                        <a:pt x="101" y="5"/>
                        <a:pt x="101" y="5"/>
                        <a:pt x="101" y="5"/>
                      </a:cubicBezTo>
                      <a:cubicBezTo>
                        <a:pt x="100" y="6"/>
                        <a:pt x="100" y="6"/>
                        <a:pt x="100" y="6"/>
                      </a:cubicBezTo>
                      <a:cubicBezTo>
                        <a:pt x="93" y="6"/>
                        <a:pt x="86" y="7"/>
                        <a:pt x="78" y="8"/>
                      </a:cubicBezTo>
                      <a:cubicBezTo>
                        <a:pt x="74" y="9"/>
                        <a:pt x="74" y="9"/>
                        <a:pt x="74" y="9"/>
                      </a:cubicBezTo>
                      <a:cubicBezTo>
                        <a:pt x="70" y="9"/>
                        <a:pt x="67" y="9"/>
                        <a:pt x="64" y="10"/>
                      </a:cubicBezTo>
                      <a:cubicBezTo>
                        <a:pt x="61" y="10"/>
                        <a:pt x="61" y="10"/>
                        <a:pt x="61" y="10"/>
                      </a:cubicBezTo>
                      <a:cubicBezTo>
                        <a:pt x="60" y="10"/>
                        <a:pt x="59" y="10"/>
                        <a:pt x="57" y="10"/>
                      </a:cubicBezTo>
                      <a:cubicBezTo>
                        <a:pt x="57" y="10"/>
                        <a:pt x="57" y="10"/>
                        <a:pt x="57" y="10"/>
                      </a:cubicBezTo>
                      <a:cubicBezTo>
                        <a:pt x="57" y="10"/>
                        <a:pt x="57" y="10"/>
                        <a:pt x="57" y="10"/>
                      </a:cubicBezTo>
                      <a:cubicBezTo>
                        <a:pt x="56" y="10"/>
                        <a:pt x="56" y="10"/>
                        <a:pt x="56" y="10"/>
                      </a:cubicBezTo>
                      <a:cubicBezTo>
                        <a:pt x="49" y="11"/>
                        <a:pt x="43" y="12"/>
                        <a:pt x="36" y="13"/>
                      </a:cubicBezTo>
                      <a:cubicBezTo>
                        <a:pt x="36" y="13"/>
                        <a:pt x="36" y="13"/>
                        <a:pt x="36" y="13"/>
                      </a:cubicBezTo>
                      <a:cubicBezTo>
                        <a:pt x="36" y="13"/>
                        <a:pt x="36" y="13"/>
                        <a:pt x="36" y="13"/>
                      </a:cubicBezTo>
                      <a:cubicBezTo>
                        <a:pt x="36" y="13"/>
                        <a:pt x="36" y="13"/>
                        <a:pt x="36" y="13"/>
                      </a:cubicBezTo>
                      <a:cubicBezTo>
                        <a:pt x="36" y="12"/>
                        <a:pt x="36" y="12"/>
                        <a:pt x="36" y="12"/>
                      </a:cubicBezTo>
                      <a:cubicBezTo>
                        <a:pt x="35" y="12"/>
                        <a:pt x="35" y="12"/>
                        <a:pt x="35" y="12"/>
                      </a:cubicBezTo>
                      <a:cubicBezTo>
                        <a:pt x="35" y="12"/>
                        <a:pt x="35" y="12"/>
                        <a:pt x="35" y="12"/>
                      </a:cubicBezTo>
                      <a:cubicBezTo>
                        <a:pt x="34" y="12"/>
                        <a:pt x="33" y="12"/>
                        <a:pt x="32" y="12"/>
                      </a:cubicBezTo>
                      <a:cubicBezTo>
                        <a:pt x="32" y="12"/>
                        <a:pt x="32" y="12"/>
                        <a:pt x="32" y="12"/>
                      </a:cubicBezTo>
                      <a:cubicBezTo>
                        <a:pt x="32" y="12"/>
                        <a:pt x="32" y="12"/>
                        <a:pt x="32" y="12"/>
                      </a:cubicBezTo>
                      <a:cubicBezTo>
                        <a:pt x="32" y="12"/>
                        <a:pt x="32" y="12"/>
                        <a:pt x="32" y="12"/>
                      </a:cubicBezTo>
                      <a:cubicBezTo>
                        <a:pt x="32" y="13"/>
                        <a:pt x="32" y="13"/>
                        <a:pt x="32" y="13"/>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26" y="17"/>
                        <a:pt x="19" y="17"/>
                        <a:pt x="11" y="18"/>
                      </a:cubicBezTo>
                      <a:cubicBezTo>
                        <a:pt x="11" y="18"/>
                        <a:pt x="11" y="18"/>
                        <a:pt x="11" y="18"/>
                      </a:cubicBezTo>
                      <a:cubicBezTo>
                        <a:pt x="11" y="19"/>
                        <a:pt x="11" y="19"/>
                        <a:pt x="11" y="19"/>
                      </a:cubicBezTo>
                      <a:cubicBezTo>
                        <a:pt x="11" y="19"/>
                        <a:pt x="11" y="19"/>
                        <a:pt x="11" y="19"/>
                      </a:cubicBezTo>
                      <a:cubicBezTo>
                        <a:pt x="11" y="19"/>
                        <a:pt x="11" y="19"/>
                        <a:pt x="11" y="19"/>
                      </a:cubicBezTo>
                      <a:cubicBezTo>
                        <a:pt x="10" y="19"/>
                        <a:pt x="10" y="19"/>
                        <a:pt x="10" y="19"/>
                      </a:cubicBezTo>
                      <a:cubicBezTo>
                        <a:pt x="10" y="19"/>
                        <a:pt x="10" y="19"/>
                        <a:pt x="10" y="19"/>
                      </a:cubicBezTo>
                      <a:cubicBezTo>
                        <a:pt x="10" y="18"/>
                        <a:pt x="10" y="18"/>
                        <a:pt x="10" y="18"/>
                      </a:cubicBezTo>
                      <a:cubicBezTo>
                        <a:pt x="10" y="18"/>
                        <a:pt x="10" y="18"/>
                        <a:pt x="10"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10" y="20"/>
                        <a:pt x="10" y="20"/>
                        <a:pt x="10" y="20"/>
                      </a:cubicBezTo>
                      <a:cubicBezTo>
                        <a:pt x="10" y="21"/>
                        <a:pt x="10" y="21"/>
                        <a:pt x="10" y="21"/>
                      </a:cubicBezTo>
                      <a:cubicBezTo>
                        <a:pt x="10" y="21"/>
                        <a:pt x="10" y="21"/>
                        <a:pt x="10" y="21"/>
                      </a:cubicBezTo>
                      <a:cubicBezTo>
                        <a:pt x="9" y="21"/>
                        <a:pt x="9" y="21"/>
                        <a:pt x="9" y="21"/>
                      </a:cubicBezTo>
                      <a:cubicBezTo>
                        <a:pt x="9" y="21"/>
                        <a:pt x="9" y="21"/>
                        <a:pt x="9" y="21"/>
                      </a:cubicBezTo>
                      <a:cubicBezTo>
                        <a:pt x="9" y="21"/>
                        <a:pt x="9" y="21"/>
                        <a:pt x="9" y="21"/>
                      </a:cubicBezTo>
                      <a:cubicBezTo>
                        <a:pt x="8" y="21"/>
                        <a:pt x="8" y="21"/>
                        <a:pt x="8" y="21"/>
                      </a:cubicBezTo>
                      <a:cubicBezTo>
                        <a:pt x="8" y="22"/>
                        <a:pt x="8" y="22"/>
                        <a:pt x="8" y="22"/>
                      </a:cubicBezTo>
                      <a:cubicBezTo>
                        <a:pt x="9" y="22"/>
                        <a:pt x="9" y="22"/>
                        <a:pt x="9" y="22"/>
                      </a:cubicBezTo>
                      <a:cubicBezTo>
                        <a:pt x="9" y="22"/>
                        <a:pt x="9" y="22"/>
                        <a:pt x="9" y="22"/>
                      </a:cubicBezTo>
                      <a:cubicBezTo>
                        <a:pt x="9" y="23"/>
                        <a:pt x="9" y="23"/>
                        <a:pt x="9" y="23"/>
                      </a:cubicBezTo>
                      <a:cubicBezTo>
                        <a:pt x="10" y="23"/>
                        <a:pt x="10" y="23"/>
                        <a:pt x="10" y="23"/>
                      </a:cubicBezTo>
                      <a:cubicBezTo>
                        <a:pt x="10" y="23"/>
                        <a:pt x="10" y="23"/>
                        <a:pt x="10" y="23"/>
                      </a:cubicBezTo>
                      <a:cubicBezTo>
                        <a:pt x="9" y="23"/>
                        <a:pt x="9" y="23"/>
                        <a:pt x="9" y="23"/>
                      </a:cubicBezTo>
                      <a:cubicBezTo>
                        <a:pt x="9" y="23"/>
                        <a:pt x="9" y="23"/>
                        <a:pt x="9" y="23"/>
                      </a:cubicBezTo>
                      <a:cubicBezTo>
                        <a:pt x="8" y="23"/>
                        <a:pt x="8" y="23"/>
                        <a:pt x="8" y="23"/>
                      </a:cubicBezTo>
                      <a:cubicBezTo>
                        <a:pt x="8" y="23"/>
                        <a:pt x="8" y="23"/>
                        <a:pt x="8" y="23"/>
                      </a:cubicBezTo>
                      <a:cubicBezTo>
                        <a:pt x="8" y="25"/>
                        <a:pt x="8" y="25"/>
                        <a:pt x="8" y="25"/>
                      </a:cubicBezTo>
                      <a:cubicBezTo>
                        <a:pt x="9" y="25"/>
                        <a:pt x="9" y="25"/>
                        <a:pt x="9" y="25"/>
                      </a:cubicBezTo>
                      <a:cubicBezTo>
                        <a:pt x="9" y="26"/>
                        <a:pt x="9" y="26"/>
                        <a:pt x="9" y="26"/>
                      </a:cubicBezTo>
                      <a:cubicBezTo>
                        <a:pt x="9" y="26"/>
                        <a:pt x="9" y="26"/>
                        <a:pt x="9" y="26"/>
                      </a:cubicBezTo>
                      <a:cubicBezTo>
                        <a:pt x="8" y="26"/>
                        <a:pt x="8" y="26"/>
                        <a:pt x="8" y="26"/>
                      </a:cubicBezTo>
                      <a:cubicBezTo>
                        <a:pt x="8" y="26"/>
                        <a:pt x="8" y="26"/>
                        <a:pt x="8" y="26"/>
                      </a:cubicBezTo>
                      <a:cubicBezTo>
                        <a:pt x="8" y="26"/>
                        <a:pt x="8" y="26"/>
                        <a:pt x="8" y="26"/>
                      </a:cubicBezTo>
                      <a:cubicBezTo>
                        <a:pt x="8" y="27"/>
                        <a:pt x="8" y="27"/>
                        <a:pt x="8" y="27"/>
                      </a:cubicBezTo>
                      <a:cubicBezTo>
                        <a:pt x="8" y="28"/>
                        <a:pt x="8" y="28"/>
                        <a:pt x="8" y="28"/>
                      </a:cubicBezTo>
                      <a:cubicBezTo>
                        <a:pt x="8" y="28"/>
                        <a:pt x="8" y="28"/>
                        <a:pt x="7" y="28"/>
                      </a:cubicBezTo>
                      <a:cubicBezTo>
                        <a:pt x="8" y="29"/>
                        <a:pt x="8" y="29"/>
                        <a:pt x="8" y="29"/>
                      </a:cubicBezTo>
                      <a:cubicBezTo>
                        <a:pt x="8" y="29"/>
                        <a:pt x="8" y="29"/>
                        <a:pt x="8" y="29"/>
                      </a:cubicBezTo>
                      <a:cubicBezTo>
                        <a:pt x="9" y="30"/>
                        <a:pt x="9" y="30"/>
                        <a:pt x="9" y="30"/>
                      </a:cubicBezTo>
                      <a:cubicBezTo>
                        <a:pt x="8" y="30"/>
                        <a:pt x="8" y="30"/>
                        <a:pt x="8" y="30"/>
                      </a:cubicBezTo>
                      <a:cubicBezTo>
                        <a:pt x="8" y="30"/>
                        <a:pt x="8" y="30"/>
                        <a:pt x="8" y="30"/>
                      </a:cubicBezTo>
                      <a:cubicBezTo>
                        <a:pt x="8" y="30"/>
                        <a:pt x="8" y="30"/>
                        <a:pt x="8" y="30"/>
                      </a:cubicBezTo>
                      <a:cubicBezTo>
                        <a:pt x="7" y="30"/>
                        <a:pt x="7" y="30"/>
                        <a:pt x="7" y="30"/>
                      </a:cubicBezTo>
                      <a:cubicBezTo>
                        <a:pt x="7" y="30"/>
                        <a:pt x="7" y="30"/>
                        <a:pt x="7" y="30"/>
                      </a:cubicBezTo>
                      <a:cubicBezTo>
                        <a:pt x="7" y="30"/>
                        <a:pt x="7" y="30"/>
                        <a:pt x="7" y="30"/>
                      </a:cubicBezTo>
                      <a:cubicBezTo>
                        <a:pt x="7" y="31"/>
                        <a:pt x="7" y="31"/>
                        <a:pt x="7" y="31"/>
                      </a:cubicBezTo>
                      <a:cubicBezTo>
                        <a:pt x="7" y="31"/>
                        <a:pt x="7" y="31"/>
                        <a:pt x="7" y="31"/>
                      </a:cubicBezTo>
                      <a:cubicBezTo>
                        <a:pt x="8" y="31"/>
                        <a:pt x="8" y="31"/>
                        <a:pt x="8" y="31"/>
                      </a:cubicBezTo>
                      <a:cubicBezTo>
                        <a:pt x="8" y="31"/>
                        <a:pt x="8" y="31"/>
                        <a:pt x="8" y="31"/>
                      </a:cubicBezTo>
                      <a:cubicBezTo>
                        <a:pt x="7" y="32"/>
                        <a:pt x="7" y="32"/>
                        <a:pt x="7" y="32"/>
                      </a:cubicBezTo>
                      <a:cubicBezTo>
                        <a:pt x="5" y="34"/>
                        <a:pt x="5" y="34"/>
                        <a:pt x="5" y="34"/>
                      </a:cubicBezTo>
                      <a:cubicBezTo>
                        <a:pt x="4" y="34"/>
                        <a:pt x="4" y="34"/>
                        <a:pt x="4" y="34"/>
                      </a:cubicBezTo>
                      <a:cubicBezTo>
                        <a:pt x="4" y="34"/>
                        <a:pt x="4" y="34"/>
                        <a:pt x="4" y="34"/>
                      </a:cubicBezTo>
                      <a:cubicBezTo>
                        <a:pt x="5" y="35"/>
                        <a:pt x="5" y="35"/>
                        <a:pt x="5" y="35"/>
                      </a:cubicBezTo>
                      <a:cubicBezTo>
                        <a:pt x="5" y="35"/>
                        <a:pt x="5" y="35"/>
                        <a:pt x="5" y="35"/>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5" y="37"/>
                        <a:pt x="5" y="37"/>
                        <a:pt x="5" y="37"/>
                      </a:cubicBezTo>
                      <a:cubicBezTo>
                        <a:pt x="5" y="37"/>
                        <a:pt x="5" y="37"/>
                        <a:pt x="5" y="37"/>
                      </a:cubicBezTo>
                      <a:cubicBezTo>
                        <a:pt x="5" y="38"/>
                        <a:pt x="5" y="38"/>
                        <a:pt x="5" y="38"/>
                      </a:cubicBezTo>
                      <a:cubicBezTo>
                        <a:pt x="5" y="38"/>
                        <a:pt x="5" y="38"/>
                        <a:pt x="5" y="38"/>
                      </a:cubicBezTo>
                      <a:cubicBezTo>
                        <a:pt x="4" y="38"/>
                        <a:pt x="4" y="38"/>
                        <a:pt x="4" y="38"/>
                      </a:cubicBezTo>
                      <a:cubicBezTo>
                        <a:pt x="4" y="38"/>
                        <a:pt x="4" y="38"/>
                        <a:pt x="4" y="38"/>
                      </a:cubicBezTo>
                      <a:cubicBezTo>
                        <a:pt x="4" y="38"/>
                        <a:pt x="4" y="38"/>
                        <a:pt x="4" y="38"/>
                      </a:cubicBezTo>
                      <a:cubicBezTo>
                        <a:pt x="4" y="38"/>
                        <a:pt x="4" y="38"/>
                        <a:pt x="4" y="38"/>
                      </a:cubicBezTo>
                      <a:cubicBezTo>
                        <a:pt x="4" y="39"/>
                        <a:pt x="4" y="39"/>
                        <a:pt x="4" y="39"/>
                      </a:cubicBezTo>
                      <a:cubicBezTo>
                        <a:pt x="4" y="39"/>
                        <a:pt x="4" y="39"/>
                        <a:pt x="4" y="39"/>
                      </a:cubicBezTo>
                      <a:cubicBezTo>
                        <a:pt x="4" y="40"/>
                        <a:pt x="4" y="40"/>
                        <a:pt x="4" y="40"/>
                      </a:cubicBezTo>
                      <a:cubicBezTo>
                        <a:pt x="3" y="40"/>
                        <a:pt x="3" y="40"/>
                        <a:pt x="3" y="40"/>
                      </a:cubicBezTo>
                      <a:cubicBezTo>
                        <a:pt x="3" y="41"/>
                        <a:pt x="3" y="41"/>
                        <a:pt x="3" y="41"/>
                      </a:cubicBezTo>
                      <a:cubicBezTo>
                        <a:pt x="2" y="41"/>
                        <a:pt x="2" y="41"/>
                        <a:pt x="2" y="41"/>
                      </a:cubicBezTo>
                      <a:cubicBezTo>
                        <a:pt x="2" y="42"/>
                        <a:pt x="2" y="42"/>
                        <a:pt x="2" y="42"/>
                      </a:cubicBezTo>
                      <a:cubicBezTo>
                        <a:pt x="2" y="42"/>
                        <a:pt x="2" y="42"/>
                        <a:pt x="2" y="42"/>
                      </a:cubicBezTo>
                      <a:cubicBezTo>
                        <a:pt x="3" y="43"/>
                        <a:pt x="3" y="43"/>
                        <a:pt x="3" y="43"/>
                      </a:cubicBezTo>
                      <a:cubicBezTo>
                        <a:pt x="3" y="44"/>
                        <a:pt x="3" y="44"/>
                        <a:pt x="3" y="44"/>
                      </a:cubicBezTo>
                      <a:cubicBezTo>
                        <a:pt x="3" y="45"/>
                        <a:pt x="3" y="45"/>
                        <a:pt x="3" y="45"/>
                      </a:cubicBezTo>
                      <a:cubicBezTo>
                        <a:pt x="3" y="45"/>
                        <a:pt x="3" y="45"/>
                        <a:pt x="3" y="45"/>
                      </a:cubicBezTo>
                      <a:cubicBezTo>
                        <a:pt x="3" y="46"/>
                        <a:pt x="3" y="46"/>
                        <a:pt x="3" y="46"/>
                      </a:cubicBezTo>
                      <a:cubicBezTo>
                        <a:pt x="3" y="46"/>
                        <a:pt x="3" y="46"/>
                        <a:pt x="3" y="46"/>
                      </a:cubicBezTo>
                      <a:cubicBezTo>
                        <a:pt x="2" y="46"/>
                        <a:pt x="2" y="46"/>
                        <a:pt x="2" y="46"/>
                      </a:cubicBezTo>
                      <a:cubicBezTo>
                        <a:pt x="2" y="46"/>
                        <a:pt x="2" y="46"/>
                        <a:pt x="2" y="46"/>
                      </a:cubicBezTo>
                      <a:cubicBezTo>
                        <a:pt x="2" y="46"/>
                        <a:pt x="2" y="46"/>
                        <a:pt x="2" y="46"/>
                      </a:cubicBezTo>
                      <a:cubicBezTo>
                        <a:pt x="2" y="47"/>
                        <a:pt x="2" y="47"/>
                        <a:pt x="2" y="47"/>
                      </a:cubicBezTo>
                      <a:cubicBezTo>
                        <a:pt x="2" y="47"/>
                        <a:pt x="2" y="47"/>
                        <a:pt x="2" y="47"/>
                      </a:cubicBezTo>
                      <a:cubicBezTo>
                        <a:pt x="1" y="47"/>
                        <a:pt x="1" y="47"/>
                        <a:pt x="1" y="47"/>
                      </a:cubicBezTo>
                      <a:cubicBezTo>
                        <a:pt x="1" y="47"/>
                        <a:pt x="1" y="47"/>
                        <a:pt x="1" y="47"/>
                      </a:cubicBezTo>
                      <a:cubicBezTo>
                        <a:pt x="1" y="48"/>
                        <a:pt x="1" y="48"/>
                        <a:pt x="1" y="48"/>
                      </a:cubicBezTo>
                      <a:cubicBezTo>
                        <a:pt x="0" y="48"/>
                        <a:pt x="0" y="48"/>
                        <a:pt x="0" y="48"/>
                      </a:cubicBezTo>
                      <a:cubicBezTo>
                        <a:pt x="0" y="48"/>
                        <a:pt x="0" y="48"/>
                        <a:pt x="0" y="48"/>
                      </a:cubicBezTo>
                      <a:cubicBezTo>
                        <a:pt x="0" y="48"/>
                        <a:pt x="0" y="48"/>
                        <a:pt x="0" y="48"/>
                      </a:cubicBezTo>
                      <a:cubicBezTo>
                        <a:pt x="0" y="49"/>
                        <a:pt x="0" y="49"/>
                        <a:pt x="0" y="49"/>
                      </a:cubicBezTo>
                      <a:cubicBezTo>
                        <a:pt x="11" y="48"/>
                        <a:pt x="23" y="46"/>
                        <a:pt x="34" y="45"/>
                      </a:cubicBezTo>
                      <a:cubicBezTo>
                        <a:pt x="34" y="45"/>
                        <a:pt x="34" y="45"/>
                        <a:pt x="34" y="45"/>
                      </a:cubicBezTo>
                      <a:cubicBezTo>
                        <a:pt x="37" y="45"/>
                        <a:pt x="41" y="44"/>
                        <a:pt x="45" y="44"/>
                      </a:cubicBezTo>
                      <a:cubicBezTo>
                        <a:pt x="49" y="44"/>
                        <a:pt x="53" y="43"/>
                        <a:pt x="57" y="43"/>
                      </a:cubicBezTo>
                      <a:cubicBezTo>
                        <a:pt x="64" y="42"/>
                        <a:pt x="70" y="41"/>
                        <a:pt x="77" y="40"/>
                      </a:cubicBezTo>
                      <a:cubicBezTo>
                        <a:pt x="83" y="40"/>
                        <a:pt x="89" y="38"/>
                        <a:pt x="95" y="38"/>
                      </a:cubicBezTo>
                      <a:cubicBezTo>
                        <a:pt x="95" y="36"/>
                        <a:pt x="95" y="35"/>
                        <a:pt x="95" y="33"/>
                      </a:cubicBezTo>
                      <a:cubicBezTo>
                        <a:pt x="95" y="33"/>
                        <a:pt x="95" y="33"/>
                        <a:pt x="95" y="33"/>
                      </a:cubicBezTo>
                      <a:cubicBezTo>
                        <a:pt x="95" y="33"/>
                        <a:pt x="95" y="33"/>
                        <a:pt x="95" y="33"/>
                      </a:cubicBezTo>
                      <a:cubicBezTo>
                        <a:pt x="95" y="33"/>
                        <a:pt x="95" y="33"/>
                        <a:pt x="95" y="33"/>
                      </a:cubicBezTo>
                      <a:cubicBezTo>
                        <a:pt x="95" y="33"/>
                        <a:pt x="95" y="33"/>
                        <a:pt x="95" y="33"/>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7" y="32"/>
                        <a:pt x="97" y="32"/>
                        <a:pt x="97" y="32"/>
                      </a:cubicBezTo>
                      <a:cubicBezTo>
                        <a:pt x="97" y="32"/>
                        <a:pt x="97" y="32"/>
                        <a:pt x="97" y="32"/>
                      </a:cubicBezTo>
                      <a:cubicBezTo>
                        <a:pt x="97" y="32"/>
                        <a:pt x="97" y="32"/>
                        <a:pt x="97" y="32"/>
                      </a:cubicBezTo>
                      <a:cubicBezTo>
                        <a:pt x="98" y="32"/>
                        <a:pt x="98" y="32"/>
                        <a:pt x="98" y="32"/>
                      </a:cubicBezTo>
                      <a:cubicBezTo>
                        <a:pt x="98" y="32"/>
                        <a:pt x="98" y="32"/>
                        <a:pt x="98" y="32"/>
                      </a:cubicBezTo>
                      <a:cubicBezTo>
                        <a:pt x="98" y="32"/>
                        <a:pt x="98" y="32"/>
                        <a:pt x="98" y="32"/>
                      </a:cubicBezTo>
                      <a:cubicBezTo>
                        <a:pt x="98" y="32"/>
                        <a:pt x="98" y="32"/>
                        <a:pt x="98" y="32"/>
                      </a:cubicBezTo>
                      <a:cubicBezTo>
                        <a:pt x="98" y="32"/>
                        <a:pt x="98" y="32"/>
                        <a:pt x="98" y="32"/>
                      </a:cubicBezTo>
                      <a:cubicBezTo>
                        <a:pt x="99" y="31"/>
                        <a:pt x="99" y="31"/>
                        <a:pt x="99" y="31"/>
                      </a:cubicBezTo>
                      <a:cubicBezTo>
                        <a:pt x="99" y="31"/>
                        <a:pt x="99" y="31"/>
                        <a:pt x="99" y="31"/>
                      </a:cubicBezTo>
                      <a:cubicBezTo>
                        <a:pt x="99" y="31"/>
                        <a:pt x="99" y="31"/>
                        <a:pt x="99" y="31"/>
                      </a:cubicBezTo>
                      <a:cubicBezTo>
                        <a:pt x="99" y="30"/>
                        <a:pt x="99" y="30"/>
                        <a:pt x="99" y="30"/>
                      </a:cubicBezTo>
                      <a:cubicBezTo>
                        <a:pt x="99" y="30"/>
                        <a:pt x="99" y="30"/>
                        <a:pt x="99" y="30"/>
                      </a:cubicBezTo>
                      <a:cubicBezTo>
                        <a:pt x="99" y="30"/>
                        <a:pt x="99" y="30"/>
                        <a:pt x="99" y="30"/>
                      </a:cubicBezTo>
                      <a:cubicBezTo>
                        <a:pt x="99" y="30"/>
                        <a:pt x="99" y="30"/>
                        <a:pt x="99" y="30"/>
                      </a:cubicBezTo>
                      <a:cubicBezTo>
                        <a:pt x="99" y="30"/>
                        <a:pt x="99" y="30"/>
                        <a:pt x="99" y="30"/>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8"/>
                        <a:pt x="99" y="28"/>
                        <a:pt x="99" y="28"/>
                      </a:cubicBezTo>
                      <a:cubicBezTo>
                        <a:pt x="99" y="28"/>
                        <a:pt x="99" y="28"/>
                        <a:pt x="99" y="28"/>
                      </a:cubicBezTo>
                      <a:cubicBezTo>
                        <a:pt x="100" y="28"/>
                        <a:pt x="100" y="28"/>
                        <a:pt x="100" y="28"/>
                      </a:cubicBezTo>
                      <a:cubicBezTo>
                        <a:pt x="100" y="28"/>
                        <a:pt x="100" y="28"/>
                        <a:pt x="100" y="28"/>
                      </a:cubicBezTo>
                      <a:cubicBezTo>
                        <a:pt x="100" y="28"/>
                        <a:pt x="100" y="28"/>
                        <a:pt x="100" y="28"/>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1" y="27"/>
                        <a:pt x="101" y="27"/>
                        <a:pt x="101" y="27"/>
                      </a:cubicBezTo>
                      <a:cubicBezTo>
                        <a:pt x="101" y="26"/>
                        <a:pt x="101" y="26"/>
                        <a:pt x="101"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3" y="25"/>
                        <a:pt x="103" y="25"/>
                        <a:pt x="103" y="25"/>
                      </a:cubicBezTo>
                      <a:cubicBezTo>
                        <a:pt x="103" y="25"/>
                        <a:pt x="103" y="25"/>
                        <a:pt x="103" y="25"/>
                      </a:cubicBezTo>
                      <a:cubicBezTo>
                        <a:pt x="103" y="25"/>
                        <a:pt x="103" y="25"/>
                        <a:pt x="103"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6" y="25"/>
                        <a:pt x="106" y="25"/>
                        <a:pt x="106" y="25"/>
                      </a:cubicBezTo>
                      <a:cubicBezTo>
                        <a:pt x="106" y="25"/>
                        <a:pt x="106" y="25"/>
                        <a:pt x="106" y="25"/>
                      </a:cubicBezTo>
                      <a:cubicBezTo>
                        <a:pt x="106" y="25"/>
                        <a:pt x="106" y="25"/>
                        <a:pt x="106" y="25"/>
                      </a:cubicBezTo>
                      <a:cubicBezTo>
                        <a:pt x="107" y="25"/>
                        <a:pt x="107" y="25"/>
                        <a:pt x="107" y="25"/>
                      </a:cubicBezTo>
                      <a:cubicBezTo>
                        <a:pt x="107" y="25"/>
                        <a:pt x="107" y="25"/>
                        <a:pt x="107" y="25"/>
                      </a:cubicBezTo>
                      <a:cubicBezTo>
                        <a:pt x="107" y="24"/>
                        <a:pt x="107" y="24"/>
                        <a:pt x="107" y="24"/>
                      </a:cubicBezTo>
                      <a:cubicBezTo>
                        <a:pt x="107" y="24"/>
                        <a:pt x="107" y="24"/>
                        <a:pt x="107" y="24"/>
                      </a:cubicBezTo>
                      <a:cubicBezTo>
                        <a:pt x="107" y="24"/>
                        <a:pt x="107" y="24"/>
                        <a:pt x="107" y="24"/>
                      </a:cubicBezTo>
                      <a:cubicBezTo>
                        <a:pt x="107" y="24"/>
                        <a:pt x="107" y="24"/>
                        <a:pt x="107" y="24"/>
                      </a:cubicBezTo>
                      <a:cubicBezTo>
                        <a:pt x="108" y="24"/>
                        <a:pt x="108" y="24"/>
                        <a:pt x="108" y="24"/>
                      </a:cubicBezTo>
                      <a:cubicBezTo>
                        <a:pt x="108" y="23"/>
                        <a:pt x="108" y="23"/>
                        <a:pt x="108" y="23"/>
                      </a:cubicBezTo>
                      <a:cubicBezTo>
                        <a:pt x="109" y="23"/>
                        <a:pt x="109" y="23"/>
                        <a:pt x="109" y="23"/>
                      </a:cubicBezTo>
                      <a:cubicBezTo>
                        <a:pt x="109" y="23"/>
                        <a:pt x="109" y="23"/>
                        <a:pt x="109" y="23"/>
                      </a:cubicBezTo>
                      <a:cubicBezTo>
                        <a:pt x="109" y="22"/>
                        <a:pt x="109" y="22"/>
                        <a:pt x="109" y="22"/>
                      </a:cubicBezTo>
                      <a:cubicBezTo>
                        <a:pt x="109" y="22"/>
                        <a:pt x="109" y="22"/>
                        <a:pt x="109" y="22"/>
                      </a:cubicBezTo>
                      <a:cubicBezTo>
                        <a:pt x="109" y="22"/>
                        <a:pt x="109" y="22"/>
                        <a:pt x="109" y="22"/>
                      </a:cubicBezTo>
                      <a:cubicBezTo>
                        <a:pt x="109" y="22"/>
                        <a:pt x="109" y="22"/>
                        <a:pt x="109" y="22"/>
                      </a:cubicBezTo>
                      <a:cubicBezTo>
                        <a:pt x="109" y="22"/>
                        <a:pt x="109" y="22"/>
                        <a:pt x="109" y="22"/>
                      </a:cubicBezTo>
                      <a:cubicBezTo>
                        <a:pt x="110" y="22"/>
                        <a:pt x="110" y="22"/>
                        <a:pt x="110" y="22"/>
                      </a:cubicBezTo>
                      <a:cubicBezTo>
                        <a:pt x="110" y="22"/>
                        <a:pt x="110" y="22"/>
                        <a:pt x="110" y="22"/>
                      </a:cubicBezTo>
                      <a:cubicBezTo>
                        <a:pt x="110" y="22"/>
                        <a:pt x="110" y="22"/>
                        <a:pt x="110" y="22"/>
                      </a:cubicBezTo>
                      <a:cubicBezTo>
                        <a:pt x="110" y="21"/>
                        <a:pt x="110" y="21"/>
                        <a:pt x="110" y="21"/>
                      </a:cubicBezTo>
                      <a:cubicBezTo>
                        <a:pt x="110" y="21"/>
                        <a:pt x="110" y="21"/>
                        <a:pt x="110" y="21"/>
                      </a:cubicBezTo>
                      <a:cubicBezTo>
                        <a:pt x="110" y="21"/>
                        <a:pt x="110" y="21"/>
                        <a:pt x="110" y="21"/>
                      </a:cubicBezTo>
                      <a:cubicBezTo>
                        <a:pt x="110" y="21"/>
                        <a:pt x="110" y="21"/>
                        <a:pt x="110" y="21"/>
                      </a:cubicBezTo>
                      <a:cubicBezTo>
                        <a:pt x="111" y="21"/>
                        <a:pt x="111" y="21"/>
                        <a:pt x="111" y="21"/>
                      </a:cubicBezTo>
                      <a:cubicBezTo>
                        <a:pt x="111" y="21"/>
                        <a:pt x="111" y="21"/>
                        <a:pt x="111" y="21"/>
                      </a:cubicBezTo>
                      <a:cubicBezTo>
                        <a:pt x="111" y="20"/>
                        <a:pt x="111" y="20"/>
                        <a:pt x="111" y="20"/>
                      </a:cubicBezTo>
                      <a:cubicBezTo>
                        <a:pt x="111" y="20"/>
                        <a:pt x="111" y="20"/>
                        <a:pt x="111" y="20"/>
                      </a:cubicBezTo>
                      <a:cubicBezTo>
                        <a:pt x="111" y="20"/>
                        <a:pt x="111" y="20"/>
                        <a:pt x="111" y="20"/>
                      </a:cubicBezTo>
                      <a:cubicBezTo>
                        <a:pt x="112" y="20"/>
                        <a:pt x="112" y="20"/>
                        <a:pt x="112" y="20"/>
                      </a:cubicBezTo>
                      <a:cubicBezTo>
                        <a:pt x="113" y="19"/>
                        <a:pt x="113" y="19"/>
                        <a:pt x="113" y="19"/>
                      </a:cubicBezTo>
                      <a:cubicBezTo>
                        <a:pt x="113" y="19"/>
                        <a:pt x="113" y="19"/>
                        <a:pt x="113" y="19"/>
                      </a:cubicBezTo>
                      <a:cubicBezTo>
                        <a:pt x="113" y="19"/>
                        <a:pt x="113" y="19"/>
                        <a:pt x="113" y="19"/>
                      </a:cubicBezTo>
                      <a:cubicBezTo>
                        <a:pt x="113" y="19"/>
                        <a:pt x="113" y="19"/>
                        <a:pt x="113" y="19"/>
                      </a:cubicBezTo>
                      <a:cubicBezTo>
                        <a:pt x="114" y="19"/>
                        <a:pt x="114" y="19"/>
                        <a:pt x="114" y="19"/>
                      </a:cubicBezTo>
                      <a:cubicBezTo>
                        <a:pt x="114" y="19"/>
                        <a:pt x="114" y="19"/>
                        <a:pt x="114" y="19"/>
                      </a:cubicBezTo>
                      <a:cubicBezTo>
                        <a:pt x="114" y="19"/>
                        <a:pt x="114" y="19"/>
                        <a:pt x="114" y="19"/>
                      </a:cubicBezTo>
                      <a:cubicBezTo>
                        <a:pt x="114" y="19"/>
                        <a:pt x="114" y="19"/>
                        <a:pt x="114" y="19"/>
                      </a:cubicBezTo>
                      <a:cubicBezTo>
                        <a:pt x="115" y="19"/>
                        <a:pt x="115" y="19"/>
                        <a:pt x="115" y="19"/>
                      </a:cubicBezTo>
                      <a:cubicBezTo>
                        <a:pt x="115" y="18"/>
                        <a:pt x="115" y="18"/>
                        <a:pt x="115" y="18"/>
                      </a:cubicBezTo>
                      <a:cubicBezTo>
                        <a:pt x="115" y="18"/>
                        <a:pt x="115" y="18"/>
                        <a:pt x="115" y="18"/>
                      </a:cubicBezTo>
                      <a:cubicBezTo>
                        <a:pt x="115" y="18"/>
                        <a:pt x="115" y="18"/>
                        <a:pt x="115" y="18"/>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7" y="16"/>
                        <a:pt x="117" y="16"/>
                        <a:pt x="117" y="16"/>
                      </a:cubicBezTo>
                      <a:cubicBezTo>
                        <a:pt x="117" y="16"/>
                        <a:pt x="117" y="16"/>
                        <a:pt x="117" y="16"/>
                      </a:cubicBezTo>
                      <a:cubicBezTo>
                        <a:pt x="117" y="16"/>
                        <a:pt x="117" y="16"/>
                        <a:pt x="117" y="16"/>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8" y="14"/>
                        <a:pt x="118" y="14"/>
                        <a:pt x="118" y="14"/>
                      </a:cubicBezTo>
                      <a:cubicBezTo>
                        <a:pt x="118" y="14"/>
                        <a:pt x="118" y="14"/>
                        <a:pt x="118" y="14"/>
                      </a:cubicBezTo>
                      <a:cubicBezTo>
                        <a:pt x="119" y="13"/>
                        <a:pt x="119" y="13"/>
                        <a:pt x="119" y="13"/>
                      </a:cubicBezTo>
                      <a:cubicBezTo>
                        <a:pt x="119" y="13"/>
                        <a:pt x="119" y="13"/>
                        <a:pt x="119" y="13"/>
                      </a:cubicBezTo>
                      <a:cubicBezTo>
                        <a:pt x="119" y="13"/>
                        <a:pt x="119" y="13"/>
                        <a:pt x="119" y="13"/>
                      </a:cubicBezTo>
                      <a:cubicBezTo>
                        <a:pt x="119" y="13"/>
                        <a:pt x="119" y="13"/>
                        <a:pt x="119" y="13"/>
                      </a:cubicBezTo>
                      <a:cubicBezTo>
                        <a:pt x="120" y="13"/>
                        <a:pt x="120" y="13"/>
                        <a:pt x="120" y="13"/>
                      </a:cubicBezTo>
                      <a:cubicBezTo>
                        <a:pt x="120" y="13"/>
                        <a:pt x="120" y="13"/>
                        <a:pt x="120" y="13"/>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1" y="15"/>
                        <a:pt x="121" y="15"/>
                        <a:pt x="121" y="15"/>
                      </a:cubicBezTo>
                      <a:cubicBezTo>
                        <a:pt x="121" y="14"/>
                        <a:pt x="121" y="14"/>
                        <a:pt x="121" y="14"/>
                      </a:cubicBezTo>
                      <a:cubicBezTo>
                        <a:pt x="121" y="14"/>
                        <a:pt x="121" y="14"/>
                        <a:pt x="121" y="14"/>
                      </a:cubicBezTo>
                      <a:cubicBezTo>
                        <a:pt x="121" y="14"/>
                        <a:pt x="121" y="14"/>
                        <a:pt x="121" y="14"/>
                      </a:cubicBezTo>
                      <a:cubicBezTo>
                        <a:pt x="121" y="14"/>
                        <a:pt x="121" y="14"/>
                        <a:pt x="121" y="14"/>
                      </a:cubicBezTo>
                      <a:cubicBezTo>
                        <a:pt x="122" y="14"/>
                        <a:pt x="122" y="14"/>
                        <a:pt x="122" y="14"/>
                      </a:cubicBezTo>
                      <a:cubicBezTo>
                        <a:pt x="122" y="13"/>
                        <a:pt x="122" y="13"/>
                        <a:pt x="122" y="13"/>
                      </a:cubicBezTo>
                      <a:cubicBezTo>
                        <a:pt x="122" y="13"/>
                        <a:pt x="122" y="13"/>
                        <a:pt x="122" y="13"/>
                      </a:cubicBezTo>
                      <a:cubicBezTo>
                        <a:pt x="122" y="13"/>
                        <a:pt x="122" y="13"/>
                        <a:pt x="122" y="13"/>
                      </a:cubicBezTo>
                      <a:cubicBezTo>
                        <a:pt x="122" y="12"/>
                        <a:pt x="122" y="12"/>
                        <a:pt x="122" y="12"/>
                      </a:cubicBezTo>
                      <a:cubicBezTo>
                        <a:pt x="123" y="12"/>
                        <a:pt x="123" y="12"/>
                        <a:pt x="123" y="12"/>
                      </a:cubicBezTo>
                      <a:cubicBezTo>
                        <a:pt x="123" y="12"/>
                        <a:pt x="123" y="12"/>
                        <a:pt x="123" y="12"/>
                      </a:cubicBezTo>
                      <a:cubicBezTo>
                        <a:pt x="123" y="11"/>
                        <a:pt x="123" y="11"/>
                        <a:pt x="123" y="11"/>
                      </a:cubicBezTo>
                      <a:cubicBezTo>
                        <a:pt x="123" y="11"/>
                        <a:pt x="123" y="11"/>
                        <a:pt x="123" y="11"/>
                      </a:cubicBezTo>
                      <a:cubicBezTo>
                        <a:pt x="124" y="11"/>
                        <a:pt x="124" y="11"/>
                        <a:pt x="124" y="11"/>
                      </a:cubicBezTo>
                      <a:cubicBezTo>
                        <a:pt x="124" y="11"/>
                        <a:pt x="124" y="11"/>
                        <a:pt x="124" y="11"/>
                      </a:cubicBezTo>
                      <a:cubicBezTo>
                        <a:pt x="124" y="11"/>
                        <a:pt x="124" y="11"/>
                        <a:pt x="124" y="11"/>
                      </a:cubicBezTo>
                      <a:cubicBezTo>
                        <a:pt x="124" y="11"/>
                        <a:pt x="124" y="11"/>
                        <a:pt x="124" y="11"/>
                      </a:cubicBezTo>
                      <a:cubicBezTo>
                        <a:pt x="125" y="11"/>
                        <a:pt x="125" y="11"/>
                        <a:pt x="125" y="11"/>
                      </a:cubicBezTo>
                      <a:cubicBezTo>
                        <a:pt x="125" y="10"/>
                        <a:pt x="125" y="10"/>
                        <a:pt x="125" y="10"/>
                      </a:cubicBezTo>
                      <a:cubicBezTo>
                        <a:pt x="125" y="10"/>
                        <a:pt x="125" y="10"/>
                        <a:pt x="125" y="10"/>
                      </a:cubicBezTo>
                      <a:cubicBezTo>
                        <a:pt x="125" y="10"/>
                        <a:pt x="125" y="10"/>
                        <a:pt x="125" y="10"/>
                      </a:cubicBezTo>
                      <a:cubicBezTo>
                        <a:pt x="125" y="10"/>
                        <a:pt x="125" y="10"/>
                        <a:pt x="125" y="10"/>
                      </a:cubicBezTo>
                      <a:cubicBezTo>
                        <a:pt x="125" y="10"/>
                        <a:pt x="125" y="10"/>
                        <a:pt x="125"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1"/>
                        <a:pt x="126" y="11"/>
                        <a:pt x="126" y="11"/>
                      </a:cubicBezTo>
                      <a:cubicBezTo>
                        <a:pt x="126" y="11"/>
                        <a:pt x="126" y="11"/>
                        <a:pt x="126" y="11"/>
                      </a:cubicBezTo>
                      <a:cubicBezTo>
                        <a:pt x="126" y="11"/>
                        <a:pt x="126" y="11"/>
                        <a:pt x="126"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8" y="11"/>
                        <a:pt x="128" y="11"/>
                        <a:pt x="128" y="11"/>
                      </a:cubicBezTo>
                      <a:cubicBezTo>
                        <a:pt x="128" y="10"/>
                        <a:pt x="128" y="10"/>
                        <a:pt x="128" y="10"/>
                      </a:cubicBezTo>
                      <a:cubicBezTo>
                        <a:pt x="128" y="10"/>
                        <a:pt x="128" y="10"/>
                        <a:pt x="128" y="10"/>
                      </a:cubicBezTo>
                      <a:cubicBezTo>
                        <a:pt x="128" y="10"/>
                        <a:pt x="128" y="10"/>
                        <a:pt x="128" y="10"/>
                      </a:cubicBezTo>
                      <a:cubicBezTo>
                        <a:pt x="128" y="10"/>
                        <a:pt x="128" y="10"/>
                        <a:pt x="128" y="10"/>
                      </a:cubicBezTo>
                      <a:cubicBezTo>
                        <a:pt x="129" y="7"/>
                        <a:pt x="129" y="7"/>
                        <a:pt x="129" y="7"/>
                      </a:cubicBezTo>
                      <a:cubicBezTo>
                        <a:pt x="129" y="7"/>
                        <a:pt x="129" y="7"/>
                        <a:pt x="129" y="7"/>
                      </a:cubicBezTo>
                      <a:cubicBezTo>
                        <a:pt x="130" y="6"/>
                        <a:pt x="130" y="6"/>
                        <a:pt x="130" y="6"/>
                      </a:cubicBezTo>
                      <a:cubicBezTo>
                        <a:pt x="131" y="5"/>
                        <a:pt x="131" y="5"/>
                        <a:pt x="131" y="5"/>
                      </a:cubicBezTo>
                      <a:cubicBezTo>
                        <a:pt x="131" y="5"/>
                        <a:pt x="131" y="5"/>
                        <a:pt x="131" y="5"/>
                      </a:cubicBezTo>
                      <a:cubicBezTo>
                        <a:pt x="131" y="5"/>
                        <a:pt x="131" y="5"/>
                        <a:pt x="131" y="5"/>
                      </a:cubicBezTo>
                      <a:cubicBezTo>
                        <a:pt x="132" y="5"/>
                        <a:pt x="132" y="5"/>
                        <a:pt x="132" y="5"/>
                      </a:cubicBezTo>
                      <a:cubicBezTo>
                        <a:pt x="132" y="5"/>
                        <a:pt x="132" y="5"/>
                        <a:pt x="132" y="5"/>
                      </a:cubicBezTo>
                      <a:cubicBezTo>
                        <a:pt x="132" y="5"/>
                        <a:pt x="132" y="5"/>
                        <a:pt x="132" y="5"/>
                      </a:cubicBezTo>
                      <a:cubicBezTo>
                        <a:pt x="132" y="5"/>
                        <a:pt x="132" y="5"/>
                        <a:pt x="132" y="5"/>
                      </a:cubicBezTo>
                      <a:cubicBezTo>
                        <a:pt x="132" y="5"/>
                        <a:pt x="132" y="5"/>
                        <a:pt x="132" y="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2" name="Freeform 341">
                  <a:extLst>
                    <a:ext uri="{FF2B5EF4-FFF2-40B4-BE49-F238E27FC236}">
                      <a16:creationId xmlns="" xmlns:a16="http://schemas.microsoft.com/office/drawing/2014/main" id="{9C641BF0-7936-4C89-8DF3-336B87F2D9BD}"/>
                    </a:ext>
                  </a:extLst>
                </p:cNvPr>
                <p:cNvSpPr>
                  <a:spLocks noEditPoints="1"/>
                </p:cNvSpPr>
                <p:nvPr/>
              </p:nvSpPr>
              <p:spPr bwMode="auto">
                <a:xfrm>
                  <a:off x="6871678" y="4528007"/>
                  <a:ext cx="414159" cy="314551"/>
                </a:xfrm>
                <a:custGeom>
                  <a:avLst/>
                  <a:gdLst>
                    <a:gd name="T0" fmla="*/ 57 w 79"/>
                    <a:gd name="T1" fmla="*/ 3 h 60"/>
                    <a:gd name="T2" fmla="*/ 37 w 79"/>
                    <a:gd name="T3" fmla="*/ 1 h 60"/>
                    <a:gd name="T4" fmla="*/ 35 w 79"/>
                    <a:gd name="T5" fmla="*/ 2 h 60"/>
                    <a:gd name="T6" fmla="*/ 35 w 79"/>
                    <a:gd name="T7" fmla="*/ 1 h 60"/>
                    <a:gd name="T8" fmla="*/ 14 w 79"/>
                    <a:gd name="T9" fmla="*/ 3 h 60"/>
                    <a:gd name="T10" fmla="*/ 13 w 79"/>
                    <a:gd name="T11" fmla="*/ 4 h 60"/>
                    <a:gd name="T12" fmla="*/ 10 w 79"/>
                    <a:gd name="T13" fmla="*/ 5 h 60"/>
                    <a:gd name="T14" fmla="*/ 9 w 79"/>
                    <a:gd name="T15" fmla="*/ 6 h 60"/>
                    <a:gd name="T16" fmla="*/ 2 w 79"/>
                    <a:gd name="T17" fmla="*/ 9 h 60"/>
                    <a:gd name="T18" fmla="*/ 1 w 79"/>
                    <a:gd name="T19" fmla="*/ 11 h 60"/>
                    <a:gd name="T20" fmla="*/ 0 w 79"/>
                    <a:gd name="T21" fmla="*/ 13 h 60"/>
                    <a:gd name="T22" fmla="*/ 3 w 79"/>
                    <a:gd name="T23" fmla="*/ 17 h 60"/>
                    <a:gd name="T24" fmla="*/ 8 w 79"/>
                    <a:gd name="T25" fmla="*/ 19 h 60"/>
                    <a:gd name="T26" fmla="*/ 12 w 79"/>
                    <a:gd name="T27" fmla="*/ 24 h 60"/>
                    <a:gd name="T28" fmla="*/ 14 w 79"/>
                    <a:gd name="T29" fmla="*/ 27 h 60"/>
                    <a:gd name="T30" fmla="*/ 19 w 79"/>
                    <a:gd name="T31" fmla="*/ 29 h 60"/>
                    <a:gd name="T32" fmla="*/ 23 w 79"/>
                    <a:gd name="T33" fmla="*/ 33 h 60"/>
                    <a:gd name="T34" fmla="*/ 26 w 79"/>
                    <a:gd name="T35" fmla="*/ 36 h 60"/>
                    <a:gd name="T36" fmla="*/ 28 w 79"/>
                    <a:gd name="T37" fmla="*/ 38 h 60"/>
                    <a:gd name="T38" fmla="*/ 29 w 79"/>
                    <a:gd name="T39" fmla="*/ 40 h 60"/>
                    <a:gd name="T40" fmla="*/ 34 w 79"/>
                    <a:gd name="T41" fmla="*/ 42 h 60"/>
                    <a:gd name="T42" fmla="*/ 36 w 79"/>
                    <a:gd name="T43" fmla="*/ 46 h 60"/>
                    <a:gd name="T44" fmla="*/ 37 w 79"/>
                    <a:gd name="T45" fmla="*/ 49 h 60"/>
                    <a:gd name="T46" fmla="*/ 38 w 79"/>
                    <a:gd name="T47" fmla="*/ 51 h 60"/>
                    <a:gd name="T48" fmla="*/ 40 w 79"/>
                    <a:gd name="T49" fmla="*/ 51 h 60"/>
                    <a:gd name="T50" fmla="*/ 43 w 79"/>
                    <a:gd name="T51" fmla="*/ 55 h 60"/>
                    <a:gd name="T52" fmla="*/ 43 w 79"/>
                    <a:gd name="T53" fmla="*/ 58 h 60"/>
                    <a:gd name="T54" fmla="*/ 44 w 79"/>
                    <a:gd name="T55" fmla="*/ 59 h 60"/>
                    <a:gd name="T56" fmla="*/ 48 w 79"/>
                    <a:gd name="T57" fmla="*/ 60 h 60"/>
                    <a:gd name="T58" fmla="*/ 49 w 79"/>
                    <a:gd name="T59" fmla="*/ 56 h 60"/>
                    <a:gd name="T60" fmla="*/ 50 w 79"/>
                    <a:gd name="T61" fmla="*/ 55 h 60"/>
                    <a:gd name="T62" fmla="*/ 48 w 79"/>
                    <a:gd name="T63" fmla="*/ 53 h 60"/>
                    <a:gd name="T64" fmla="*/ 47 w 79"/>
                    <a:gd name="T65" fmla="*/ 50 h 60"/>
                    <a:gd name="T66" fmla="*/ 49 w 79"/>
                    <a:gd name="T67" fmla="*/ 53 h 60"/>
                    <a:gd name="T68" fmla="*/ 50 w 79"/>
                    <a:gd name="T69" fmla="*/ 51 h 60"/>
                    <a:gd name="T70" fmla="*/ 50 w 79"/>
                    <a:gd name="T71" fmla="*/ 53 h 60"/>
                    <a:gd name="T72" fmla="*/ 53 w 79"/>
                    <a:gd name="T73" fmla="*/ 53 h 60"/>
                    <a:gd name="T74" fmla="*/ 54 w 79"/>
                    <a:gd name="T75" fmla="*/ 52 h 60"/>
                    <a:gd name="T76" fmla="*/ 52 w 79"/>
                    <a:gd name="T77" fmla="*/ 53 h 60"/>
                    <a:gd name="T78" fmla="*/ 52 w 79"/>
                    <a:gd name="T79" fmla="*/ 50 h 60"/>
                    <a:gd name="T80" fmla="*/ 50 w 79"/>
                    <a:gd name="T81" fmla="*/ 50 h 60"/>
                    <a:gd name="T82" fmla="*/ 51 w 79"/>
                    <a:gd name="T83" fmla="*/ 49 h 60"/>
                    <a:gd name="T84" fmla="*/ 54 w 79"/>
                    <a:gd name="T85" fmla="*/ 50 h 60"/>
                    <a:gd name="T86" fmla="*/ 55 w 79"/>
                    <a:gd name="T87" fmla="*/ 49 h 60"/>
                    <a:gd name="T88" fmla="*/ 57 w 79"/>
                    <a:gd name="T89" fmla="*/ 47 h 60"/>
                    <a:gd name="T90" fmla="*/ 59 w 79"/>
                    <a:gd name="T91" fmla="*/ 47 h 60"/>
                    <a:gd name="T92" fmla="*/ 61 w 79"/>
                    <a:gd name="T93" fmla="*/ 45 h 60"/>
                    <a:gd name="T94" fmla="*/ 61 w 79"/>
                    <a:gd name="T95" fmla="*/ 43 h 60"/>
                    <a:gd name="T96" fmla="*/ 60 w 79"/>
                    <a:gd name="T97" fmla="*/ 42 h 60"/>
                    <a:gd name="T98" fmla="*/ 61 w 79"/>
                    <a:gd name="T99" fmla="*/ 42 h 60"/>
                    <a:gd name="T100" fmla="*/ 64 w 79"/>
                    <a:gd name="T101" fmla="*/ 41 h 60"/>
                    <a:gd name="T102" fmla="*/ 66 w 79"/>
                    <a:gd name="T103" fmla="*/ 39 h 60"/>
                    <a:gd name="T104" fmla="*/ 66 w 79"/>
                    <a:gd name="T105" fmla="*/ 37 h 60"/>
                    <a:gd name="T106" fmla="*/ 68 w 79"/>
                    <a:gd name="T107" fmla="*/ 37 h 60"/>
                    <a:gd name="T108" fmla="*/ 69 w 79"/>
                    <a:gd name="T109" fmla="*/ 34 h 60"/>
                    <a:gd name="T110" fmla="*/ 70 w 79"/>
                    <a:gd name="T111" fmla="*/ 34 h 60"/>
                    <a:gd name="T112" fmla="*/ 71 w 79"/>
                    <a:gd name="T113" fmla="*/ 33 h 60"/>
                    <a:gd name="T114" fmla="*/ 69 w 79"/>
                    <a:gd name="T115" fmla="*/ 31 h 60"/>
                    <a:gd name="T116" fmla="*/ 69 w 79"/>
                    <a:gd name="T117" fmla="*/ 30 h 60"/>
                    <a:gd name="T118" fmla="*/ 71 w 79"/>
                    <a:gd name="T119" fmla="*/ 32 h 60"/>
                    <a:gd name="T120" fmla="*/ 79 w 79"/>
                    <a:gd name="T121" fmla="*/ 18 h 60"/>
                    <a:gd name="T122" fmla="*/ 69 w 79"/>
                    <a:gd name="T123" fmla="*/ 3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 h="60">
                      <a:moveTo>
                        <a:pt x="78" y="18"/>
                      </a:moveTo>
                      <a:cubicBezTo>
                        <a:pt x="78" y="18"/>
                        <a:pt x="78" y="18"/>
                        <a:pt x="78" y="18"/>
                      </a:cubicBezTo>
                      <a:cubicBezTo>
                        <a:pt x="78" y="18"/>
                        <a:pt x="78" y="18"/>
                        <a:pt x="78" y="18"/>
                      </a:cubicBezTo>
                      <a:cubicBezTo>
                        <a:pt x="78" y="18"/>
                        <a:pt x="78" y="18"/>
                        <a:pt x="78" y="18"/>
                      </a:cubicBezTo>
                      <a:cubicBezTo>
                        <a:pt x="78" y="18"/>
                        <a:pt x="78" y="18"/>
                        <a:pt x="78" y="18"/>
                      </a:cubicBezTo>
                      <a:cubicBezTo>
                        <a:pt x="78" y="17"/>
                        <a:pt x="78" y="17"/>
                        <a:pt x="78" y="17"/>
                      </a:cubicBezTo>
                      <a:cubicBezTo>
                        <a:pt x="78" y="17"/>
                        <a:pt x="78" y="17"/>
                        <a:pt x="78" y="17"/>
                      </a:cubicBezTo>
                      <a:cubicBezTo>
                        <a:pt x="72" y="13"/>
                        <a:pt x="65" y="8"/>
                        <a:pt x="58" y="3"/>
                      </a:cubicBezTo>
                      <a:cubicBezTo>
                        <a:pt x="58" y="3"/>
                        <a:pt x="58" y="3"/>
                        <a:pt x="58" y="3"/>
                      </a:cubicBezTo>
                      <a:cubicBezTo>
                        <a:pt x="57" y="3"/>
                        <a:pt x="57" y="3"/>
                        <a:pt x="57" y="3"/>
                      </a:cubicBezTo>
                      <a:cubicBezTo>
                        <a:pt x="51" y="4"/>
                        <a:pt x="46" y="5"/>
                        <a:pt x="40" y="6"/>
                      </a:cubicBezTo>
                      <a:cubicBezTo>
                        <a:pt x="40" y="6"/>
                        <a:pt x="40" y="6"/>
                        <a:pt x="40" y="6"/>
                      </a:cubicBezTo>
                      <a:cubicBezTo>
                        <a:pt x="40" y="6"/>
                        <a:pt x="40" y="6"/>
                        <a:pt x="40" y="6"/>
                      </a:cubicBezTo>
                      <a:cubicBezTo>
                        <a:pt x="40" y="6"/>
                        <a:pt x="40" y="6"/>
                        <a:pt x="40" y="6"/>
                      </a:cubicBezTo>
                      <a:cubicBezTo>
                        <a:pt x="40" y="6"/>
                        <a:pt x="40" y="6"/>
                        <a:pt x="40" y="6"/>
                      </a:cubicBezTo>
                      <a:cubicBezTo>
                        <a:pt x="39" y="4"/>
                        <a:pt x="39" y="4"/>
                        <a:pt x="39" y="4"/>
                      </a:cubicBezTo>
                      <a:cubicBezTo>
                        <a:pt x="39" y="3"/>
                        <a:pt x="39" y="3"/>
                        <a:pt x="39" y="3"/>
                      </a:cubicBezTo>
                      <a:cubicBezTo>
                        <a:pt x="39" y="3"/>
                        <a:pt x="39" y="3"/>
                        <a:pt x="39" y="3"/>
                      </a:cubicBezTo>
                      <a:cubicBezTo>
                        <a:pt x="38" y="3"/>
                        <a:pt x="38" y="2"/>
                        <a:pt x="37" y="1"/>
                      </a:cubicBezTo>
                      <a:cubicBezTo>
                        <a:pt x="37" y="1"/>
                        <a:pt x="37" y="1"/>
                        <a:pt x="37" y="1"/>
                      </a:cubicBezTo>
                      <a:cubicBezTo>
                        <a:pt x="37" y="1"/>
                        <a:pt x="37" y="1"/>
                        <a:pt x="37" y="1"/>
                      </a:cubicBezTo>
                      <a:cubicBezTo>
                        <a:pt x="37" y="1"/>
                        <a:pt x="37" y="1"/>
                        <a:pt x="37" y="1"/>
                      </a:cubicBezTo>
                      <a:cubicBezTo>
                        <a:pt x="36" y="1"/>
                        <a:pt x="36" y="1"/>
                        <a:pt x="36" y="1"/>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0"/>
                        <a:pt x="35" y="0"/>
                        <a:pt x="35" y="0"/>
                      </a:cubicBezTo>
                      <a:cubicBezTo>
                        <a:pt x="35" y="0"/>
                        <a:pt x="35" y="0"/>
                        <a:pt x="35" y="0"/>
                      </a:cubicBezTo>
                      <a:cubicBezTo>
                        <a:pt x="34" y="0"/>
                        <a:pt x="34" y="0"/>
                        <a:pt x="34" y="0"/>
                      </a:cubicBezTo>
                      <a:cubicBezTo>
                        <a:pt x="34" y="0"/>
                        <a:pt x="34" y="0"/>
                        <a:pt x="34" y="0"/>
                      </a:cubicBezTo>
                      <a:cubicBezTo>
                        <a:pt x="28" y="1"/>
                        <a:pt x="21" y="2"/>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4"/>
                        <a:pt x="13" y="4"/>
                        <a:pt x="13" y="4"/>
                      </a:cubicBezTo>
                      <a:cubicBezTo>
                        <a:pt x="13" y="4"/>
                        <a:pt x="13" y="4"/>
                        <a:pt x="13"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0" y="5"/>
                        <a:pt x="10" y="5"/>
                        <a:pt x="10" y="5"/>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3" y="9"/>
                        <a:pt x="3" y="9"/>
                        <a:pt x="3" y="9"/>
                      </a:cubicBezTo>
                      <a:cubicBezTo>
                        <a:pt x="2" y="9"/>
                        <a:pt x="2" y="9"/>
                        <a:pt x="2" y="9"/>
                      </a:cubicBezTo>
                      <a:cubicBezTo>
                        <a:pt x="2" y="9"/>
                        <a:pt x="2" y="9"/>
                        <a:pt x="2"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5"/>
                        <a:pt x="0" y="15"/>
                        <a:pt x="0" y="15"/>
                      </a:cubicBezTo>
                      <a:cubicBezTo>
                        <a:pt x="0" y="15"/>
                        <a:pt x="0" y="15"/>
                        <a:pt x="0"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7"/>
                        <a:pt x="3" y="17"/>
                        <a:pt x="3" y="17"/>
                      </a:cubicBezTo>
                      <a:cubicBezTo>
                        <a:pt x="4" y="17"/>
                        <a:pt x="4" y="17"/>
                        <a:pt x="4" y="17"/>
                      </a:cubicBezTo>
                      <a:cubicBezTo>
                        <a:pt x="4" y="17"/>
                        <a:pt x="4" y="17"/>
                        <a:pt x="4" y="17"/>
                      </a:cubicBezTo>
                      <a:cubicBezTo>
                        <a:pt x="4" y="18"/>
                        <a:pt x="4" y="18"/>
                        <a:pt x="4" y="18"/>
                      </a:cubicBezTo>
                      <a:cubicBezTo>
                        <a:pt x="5" y="18"/>
                        <a:pt x="5" y="18"/>
                        <a:pt x="5" y="18"/>
                      </a:cubicBezTo>
                      <a:cubicBezTo>
                        <a:pt x="5" y="18"/>
                        <a:pt x="5" y="18"/>
                        <a:pt x="5" y="18"/>
                      </a:cubicBezTo>
                      <a:cubicBezTo>
                        <a:pt x="6" y="18"/>
                        <a:pt x="6" y="18"/>
                        <a:pt x="6" y="18"/>
                      </a:cubicBezTo>
                      <a:cubicBezTo>
                        <a:pt x="6" y="18"/>
                        <a:pt x="6" y="18"/>
                        <a:pt x="6" y="18"/>
                      </a:cubicBezTo>
                      <a:cubicBezTo>
                        <a:pt x="7" y="18"/>
                        <a:pt x="7" y="18"/>
                        <a:pt x="7" y="18"/>
                      </a:cubicBezTo>
                      <a:cubicBezTo>
                        <a:pt x="8" y="18"/>
                        <a:pt x="8" y="18"/>
                        <a:pt x="8" y="18"/>
                      </a:cubicBezTo>
                      <a:cubicBezTo>
                        <a:pt x="8" y="19"/>
                        <a:pt x="8" y="19"/>
                        <a:pt x="8" y="19"/>
                      </a:cubicBezTo>
                      <a:cubicBezTo>
                        <a:pt x="9" y="19"/>
                        <a:pt x="9" y="19"/>
                        <a:pt x="9" y="19"/>
                      </a:cubicBezTo>
                      <a:cubicBezTo>
                        <a:pt x="9" y="20"/>
                        <a:pt x="9" y="20"/>
                        <a:pt x="9" y="20"/>
                      </a:cubicBezTo>
                      <a:cubicBezTo>
                        <a:pt x="9" y="20"/>
                        <a:pt x="9" y="20"/>
                        <a:pt x="9" y="20"/>
                      </a:cubicBezTo>
                      <a:cubicBezTo>
                        <a:pt x="10" y="21"/>
                        <a:pt x="10" y="21"/>
                        <a:pt x="10" y="21"/>
                      </a:cubicBezTo>
                      <a:cubicBezTo>
                        <a:pt x="10" y="22"/>
                        <a:pt x="10" y="22"/>
                        <a:pt x="10" y="22"/>
                      </a:cubicBezTo>
                      <a:cubicBezTo>
                        <a:pt x="11" y="23"/>
                        <a:pt x="11" y="23"/>
                        <a:pt x="11" y="23"/>
                      </a:cubicBezTo>
                      <a:cubicBezTo>
                        <a:pt x="11" y="24"/>
                        <a:pt x="11" y="24"/>
                        <a:pt x="11" y="24"/>
                      </a:cubicBezTo>
                      <a:cubicBezTo>
                        <a:pt x="11" y="24"/>
                        <a:pt x="11" y="24"/>
                        <a:pt x="11" y="24"/>
                      </a:cubicBezTo>
                      <a:cubicBezTo>
                        <a:pt x="12" y="24"/>
                        <a:pt x="12" y="24"/>
                        <a:pt x="12" y="24"/>
                      </a:cubicBezTo>
                      <a:cubicBezTo>
                        <a:pt x="12" y="24"/>
                        <a:pt x="12" y="24"/>
                        <a:pt x="12" y="24"/>
                      </a:cubicBezTo>
                      <a:cubicBezTo>
                        <a:pt x="12" y="24"/>
                        <a:pt x="12" y="24"/>
                        <a:pt x="12" y="24"/>
                      </a:cubicBezTo>
                      <a:cubicBezTo>
                        <a:pt x="12" y="24"/>
                        <a:pt x="12" y="24"/>
                        <a:pt x="12" y="24"/>
                      </a:cubicBezTo>
                      <a:cubicBezTo>
                        <a:pt x="13" y="25"/>
                        <a:pt x="13" y="25"/>
                        <a:pt x="13" y="25"/>
                      </a:cubicBezTo>
                      <a:cubicBezTo>
                        <a:pt x="13" y="25"/>
                        <a:pt x="13" y="25"/>
                        <a:pt x="13" y="25"/>
                      </a:cubicBezTo>
                      <a:cubicBezTo>
                        <a:pt x="13" y="25"/>
                        <a:pt x="13" y="25"/>
                        <a:pt x="13" y="25"/>
                      </a:cubicBezTo>
                      <a:cubicBezTo>
                        <a:pt x="13" y="26"/>
                        <a:pt x="13" y="26"/>
                        <a:pt x="13" y="26"/>
                      </a:cubicBezTo>
                      <a:cubicBezTo>
                        <a:pt x="14" y="26"/>
                        <a:pt x="14" y="26"/>
                        <a:pt x="14" y="26"/>
                      </a:cubicBezTo>
                      <a:cubicBezTo>
                        <a:pt x="14" y="26"/>
                        <a:pt x="14" y="26"/>
                        <a:pt x="14" y="26"/>
                      </a:cubicBezTo>
                      <a:cubicBezTo>
                        <a:pt x="14" y="27"/>
                        <a:pt x="14" y="27"/>
                        <a:pt x="14" y="27"/>
                      </a:cubicBezTo>
                      <a:cubicBezTo>
                        <a:pt x="14" y="27"/>
                        <a:pt x="14" y="27"/>
                        <a:pt x="14" y="27"/>
                      </a:cubicBezTo>
                      <a:cubicBezTo>
                        <a:pt x="15" y="27"/>
                        <a:pt x="15" y="27"/>
                        <a:pt x="15" y="27"/>
                      </a:cubicBezTo>
                      <a:cubicBezTo>
                        <a:pt x="15" y="27"/>
                        <a:pt x="15" y="27"/>
                        <a:pt x="15" y="27"/>
                      </a:cubicBezTo>
                      <a:cubicBezTo>
                        <a:pt x="15" y="27"/>
                        <a:pt x="15" y="27"/>
                        <a:pt x="15" y="27"/>
                      </a:cubicBezTo>
                      <a:cubicBezTo>
                        <a:pt x="15" y="28"/>
                        <a:pt x="15" y="28"/>
                        <a:pt x="15" y="28"/>
                      </a:cubicBezTo>
                      <a:cubicBezTo>
                        <a:pt x="16" y="28"/>
                        <a:pt x="16" y="28"/>
                        <a:pt x="16" y="28"/>
                      </a:cubicBezTo>
                      <a:cubicBezTo>
                        <a:pt x="16" y="28"/>
                        <a:pt x="16" y="28"/>
                        <a:pt x="16" y="28"/>
                      </a:cubicBezTo>
                      <a:cubicBezTo>
                        <a:pt x="17" y="29"/>
                        <a:pt x="17" y="29"/>
                        <a:pt x="17" y="29"/>
                      </a:cubicBezTo>
                      <a:cubicBezTo>
                        <a:pt x="17" y="29"/>
                        <a:pt x="17" y="29"/>
                        <a:pt x="17" y="29"/>
                      </a:cubicBezTo>
                      <a:cubicBezTo>
                        <a:pt x="18" y="29"/>
                        <a:pt x="18" y="29"/>
                        <a:pt x="18" y="29"/>
                      </a:cubicBezTo>
                      <a:cubicBezTo>
                        <a:pt x="19" y="29"/>
                        <a:pt x="19" y="29"/>
                        <a:pt x="19" y="29"/>
                      </a:cubicBezTo>
                      <a:cubicBezTo>
                        <a:pt x="20" y="30"/>
                        <a:pt x="20" y="30"/>
                        <a:pt x="20" y="30"/>
                      </a:cubicBezTo>
                      <a:cubicBezTo>
                        <a:pt x="20" y="30"/>
                        <a:pt x="20" y="30"/>
                        <a:pt x="20" y="30"/>
                      </a:cubicBezTo>
                      <a:cubicBezTo>
                        <a:pt x="20" y="31"/>
                        <a:pt x="20" y="31"/>
                        <a:pt x="20" y="31"/>
                      </a:cubicBezTo>
                      <a:cubicBezTo>
                        <a:pt x="21" y="32"/>
                        <a:pt x="21" y="32"/>
                        <a:pt x="21" y="32"/>
                      </a:cubicBezTo>
                      <a:cubicBezTo>
                        <a:pt x="21" y="32"/>
                        <a:pt x="21" y="32"/>
                        <a:pt x="21" y="32"/>
                      </a:cubicBezTo>
                      <a:cubicBezTo>
                        <a:pt x="21" y="33"/>
                        <a:pt x="21" y="33"/>
                        <a:pt x="21" y="33"/>
                      </a:cubicBezTo>
                      <a:cubicBezTo>
                        <a:pt x="22" y="33"/>
                        <a:pt x="22" y="33"/>
                        <a:pt x="22" y="33"/>
                      </a:cubicBezTo>
                      <a:cubicBezTo>
                        <a:pt x="22" y="33"/>
                        <a:pt x="22" y="33"/>
                        <a:pt x="22" y="33"/>
                      </a:cubicBezTo>
                      <a:cubicBezTo>
                        <a:pt x="23" y="33"/>
                        <a:pt x="23" y="33"/>
                        <a:pt x="23" y="33"/>
                      </a:cubicBezTo>
                      <a:cubicBezTo>
                        <a:pt x="23" y="33"/>
                        <a:pt x="23" y="33"/>
                        <a:pt x="23" y="33"/>
                      </a:cubicBezTo>
                      <a:cubicBezTo>
                        <a:pt x="24" y="33"/>
                        <a:pt x="24" y="33"/>
                        <a:pt x="24" y="33"/>
                      </a:cubicBezTo>
                      <a:cubicBezTo>
                        <a:pt x="24" y="34"/>
                        <a:pt x="24" y="34"/>
                        <a:pt x="24" y="34"/>
                      </a:cubicBezTo>
                      <a:cubicBezTo>
                        <a:pt x="25" y="34"/>
                        <a:pt x="25" y="34"/>
                        <a:pt x="25" y="34"/>
                      </a:cubicBezTo>
                      <a:cubicBezTo>
                        <a:pt x="25" y="35"/>
                        <a:pt x="25" y="35"/>
                        <a:pt x="25" y="35"/>
                      </a:cubicBezTo>
                      <a:cubicBezTo>
                        <a:pt x="26" y="35"/>
                        <a:pt x="26" y="35"/>
                        <a:pt x="26" y="35"/>
                      </a:cubicBezTo>
                      <a:cubicBezTo>
                        <a:pt x="26" y="35"/>
                        <a:pt x="26" y="35"/>
                        <a:pt x="26" y="35"/>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6" y="37"/>
                        <a:pt x="26" y="37"/>
                        <a:pt x="26" y="37"/>
                      </a:cubicBezTo>
                      <a:cubicBezTo>
                        <a:pt x="26" y="37"/>
                        <a:pt x="26" y="37"/>
                        <a:pt x="26" y="37"/>
                      </a:cubicBezTo>
                      <a:cubicBezTo>
                        <a:pt x="26" y="37"/>
                        <a:pt x="26" y="37"/>
                        <a:pt x="26" y="37"/>
                      </a:cubicBezTo>
                      <a:cubicBezTo>
                        <a:pt x="27" y="38"/>
                        <a:pt x="27" y="38"/>
                        <a:pt x="27" y="38"/>
                      </a:cubicBezTo>
                      <a:cubicBezTo>
                        <a:pt x="27" y="38"/>
                        <a:pt x="27" y="38"/>
                        <a:pt x="27" y="38"/>
                      </a:cubicBezTo>
                      <a:cubicBezTo>
                        <a:pt x="27" y="38"/>
                        <a:pt x="27" y="38"/>
                        <a:pt x="27"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9"/>
                        <a:pt x="28" y="39"/>
                        <a:pt x="28" y="39"/>
                      </a:cubicBezTo>
                      <a:cubicBezTo>
                        <a:pt x="28" y="39"/>
                        <a:pt x="28" y="39"/>
                        <a:pt x="28" y="39"/>
                      </a:cubicBezTo>
                      <a:cubicBezTo>
                        <a:pt x="28" y="39"/>
                        <a:pt x="28" y="39"/>
                        <a:pt x="28" y="39"/>
                      </a:cubicBezTo>
                      <a:cubicBezTo>
                        <a:pt x="29" y="39"/>
                        <a:pt x="29" y="39"/>
                        <a:pt x="29" y="39"/>
                      </a:cubicBezTo>
                      <a:cubicBezTo>
                        <a:pt x="29" y="40"/>
                        <a:pt x="29" y="40"/>
                        <a:pt x="29" y="40"/>
                      </a:cubicBezTo>
                      <a:cubicBezTo>
                        <a:pt x="29" y="39"/>
                        <a:pt x="29" y="39"/>
                        <a:pt x="29" y="39"/>
                      </a:cubicBezTo>
                      <a:cubicBezTo>
                        <a:pt x="30" y="40"/>
                        <a:pt x="30" y="40"/>
                        <a:pt x="30" y="40"/>
                      </a:cubicBezTo>
                      <a:cubicBezTo>
                        <a:pt x="30" y="40"/>
                        <a:pt x="30" y="40"/>
                        <a:pt x="30" y="40"/>
                      </a:cubicBezTo>
                      <a:cubicBezTo>
                        <a:pt x="30" y="41"/>
                        <a:pt x="30" y="41"/>
                        <a:pt x="30" y="41"/>
                      </a:cubicBezTo>
                      <a:cubicBezTo>
                        <a:pt x="31" y="41"/>
                        <a:pt x="31" y="41"/>
                        <a:pt x="31" y="41"/>
                      </a:cubicBezTo>
                      <a:cubicBezTo>
                        <a:pt x="32" y="41"/>
                        <a:pt x="32" y="41"/>
                        <a:pt x="32" y="41"/>
                      </a:cubicBezTo>
                      <a:cubicBezTo>
                        <a:pt x="33" y="42"/>
                        <a:pt x="33" y="42"/>
                        <a:pt x="33" y="42"/>
                      </a:cubicBezTo>
                      <a:cubicBezTo>
                        <a:pt x="33" y="42"/>
                        <a:pt x="33" y="42"/>
                        <a:pt x="33" y="42"/>
                      </a:cubicBezTo>
                      <a:cubicBezTo>
                        <a:pt x="34" y="42"/>
                        <a:pt x="34" y="42"/>
                        <a:pt x="34" y="42"/>
                      </a:cubicBezTo>
                      <a:cubicBezTo>
                        <a:pt x="34" y="42"/>
                        <a:pt x="34" y="42"/>
                        <a:pt x="34" y="42"/>
                      </a:cubicBezTo>
                      <a:cubicBezTo>
                        <a:pt x="34" y="42"/>
                        <a:pt x="34" y="42"/>
                        <a:pt x="34" y="42"/>
                      </a:cubicBezTo>
                      <a:cubicBezTo>
                        <a:pt x="34" y="42"/>
                        <a:pt x="34" y="42"/>
                        <a:pt x="34" y="42"/>
                      </a:cubicBezTo>
                      <a:cubicBezTo>
                        <a:pt x="35" y="43"/>
                        <a:pt x="35" y="43"/>
                        <a:pt x="35" y="43"/>
                      </a:cubicBezTo>
                      <a:cubicBezTo>
                        <a:pt x="35" y="43"/>
                        <a:pt x="35" y="43"/>
                        <a:pt x="35" y="43"/>
                      </a:cubicBezTo>
                      <a:cubicBezTo>
                        <a:pt x="35" y="44"/>
                        <a:pt x="35" y="44"/>
                        <a:pt x="35" y="44"/>
                      </a:cubicBezTo>
                      <a:cubicBezTo>
                        <a:pt x="35" y="44"/>
                        <a:pt x="35" y="44"/>
                        <a:pt x="35" y="44"/>
                      </a:cubicBezTo>
                      <a:cubicBezTo>
                        <a:pt x="35" y="44"/>
                        <a:pt x="35" y="44"/>
                        <a:pt x="35" y="44"/>
                      </a:cubicBezTo>
                      <a:cubicBezTo>
                        <a:pt x="36" y="46"/>
                        <a:pt x="36" y="46"/>
                        <a:pt x="36" y="46"/>
                      </a:cubicBezTo>
                      <a:cubicBezTo>
                        <a:pt x="36" y="46"/>
                        <a:pt x="36" y="46"/>
                        <a:pt x="36" y="46"/>
                      </a:cubicBezTo>
                      <a:cubicBezTo>
                        <a:pt x="36" y="46"/>
                        <a:pt x="36" y="46"/>
                        <a:pt x="36" y="46"/>
                      </a:cubicBezTo>
                      <a:cubicBezTo>
                        <a:pt x="36" y="47"/>
                        <a:pt x="36" y="47"/>
                        <a:pt x="36" y="47"/>
                      </a:cubicBezTo>
                      <a:cubicBezTo>
                        <a:pt x="37" y="47"/>
                        <a:pt x="37" y="47"/>
                        <a:pt x="37" y="47"/>
                      </a:cubicBezTo>
                      <a:cubicBezTo>
                        <a:pt x="37" y="47"/>
                        <a:pt x="37" y="47"/>
                        <a:pt x="37" y="47"/>
                      </a:cubicBezTo>
                      <a:cubicBezTo>
                        <a:pt x="37" y="48"/>
                        <a:pt x="37" y="48"/>
                        <a:pt x="37" y="48"/>
                      </a:cubicBezTo>
                      <a:cubicBezTo>
                        <a:pt x="37" y="48"/>
                        <a:pt x="37" y="48"/>
                        <a:pt x="37" y="48"/>
                      </a:cubicBezTo>
                      <a:cubicBezTo>
                        <a:pt x="37" y="48"/>
                        <a:pt x="37" y="48"/>
                        <a:pt x="37" y="48"/>
                      </a:cubicBezTo>
                      <a:cubicBezTo>
                        <a:pt x="37" y="48"/>
                        <a:pt x="37" y="48"/>
                        <a:pt x="37" y="48"/>
                      </a:cubicBezTo>
                      <a:cubicBezTo>
                        <a:pt x="37" y="48"/>
                        <a:pt x="37" y="48"/>
                        <a:pt x="37" y="48"/>
                      </a:cubicBezTo>
                      <a:cubicBezTo>
                        <a:pt x="37" y="48"/>
                        <a:pt x="37" y="48"/>
                        <a:pt x="37" y="48"/>
                      </a:cubicBezTo>
                      <a:cubicBezTo>
                        <a:pt x="37" y="49"/>
                        <a:pt x="37" y="49"/>
                        <a:pt x="37" y="49"/>
                      </a:cubicBezTo>
                      <a:cubicBezTo>
                        <a:pt x="37" y="49"/>
                        <a:pt x="37" y="49"/>
                        <a:pt x="37" y="49"/>
                      </a:cubicBezTo>
                      <a:cubicBezTo>
                        <a:pt x="37" y="49"/>
                        <a:pt x="37" y="49"/>
                        <a:pt x="37" y="49"/>
                      </a:cubicBezTo>
                      <a:cubicBezTo>
                        <a:pt x="37" y="49"/>
                        <a:pt x="37" y="49"/>
                        <a:pt x="37" y="49"/>
                      </a:cubicBezTo>
                      <a:cubicBezTo>
                        <a:pt x="37" y="49"/>
                        <a:pt x="37" y="49"/>
                        <a:pt x="37" y="49"/>
                      </a:cubicBezTo>
                      <a:cubicBezTo>
                        <a:pt x="37" y="50"/>
                        <a:pt x="37" y="50"/>
                        <a:pt x="37" y="50"/>
                      </a:cubicBezTo>
                      <a:cubicBezTo>
                        <a:pt x="37" y="50"/>
                        <a:pt x="37" y="50"/>
                        <a:pt x="37" y="50"/>
                      </a:cubicBezTo>
                      <a:cubicBezTo>
                        <a:pt x="38" y="50"/>
                        <a:pt x="38" y="50"/>
                        <a:pt x="38" y="50"/>
                      </a:cubicBezTo>
                      <a:cubicBezTo>
                        <a:pt x="38" y="50"/>
                        <a:pt x="38" y="50"/>
                        <a:pt x="38" y="50"/>
                      </a:cubicBezTo>
                      <a:cubicBezTo>
                        <a:pt x="38" y="50"/>
                        <a:pt x="38" y="50"/>
                        <a:pt x="38" y="50"/>
                      </a:cubicBezTo>
                      <a:cubicBezTo>
                        <a:pt x="38" y="51"/>
                        <a:pt x="38" y="51"/>
                        <a:pt x="38" y="51"/>
                      </a:cubicBezTo>
                      <a:cubicBezTo>
                        <a:pt x="39" y="51"/>
                        <a:pt x="39" y="51"/>
                        <a:pt x="39" y="51"/>
                      </a:cubicBezTo>
                      <a:cubicBezTo>
                        <a:pt x="39" y="51"/>
                        <a:pt x="39" y="51"/>
                        <a:pt x="39" y="51"/>
                      </a:cubicBezTo>
                      <a:cubicBezTo>
                        <a:pt x="39" y="51"/>
                        <a:pt x="39" y="51"/>
                        <a:pt x="39" y="51"/>
                      </a:cubicBezTo>
                      <a:cubicBezTo>
                        <a:pt x="39" y="51"/>
                        <a:pt x="39" y="51"/>
                        <a:pt x="39" y="51"/>
                      </a:cubicBezTo>
                      <a:cubicBezTo>
                        <a:pt x="40" y="51"/>
                        <a:pt x="40" y="51"/>
                        <a:pt x="40" y="51"/>
                      </a:cubicBezTo>
                      <a:cubicBezTo>
                        <a:pt x="40" y="51"/>
                        <a:pt x="40" y="51"/>
                        <a:pt x="40" y="51"/>
                      </a:cubicBezTo>
                      <a:cubicBezTo>
                        <a:pt x="40" y="51"/>
                        <a:pt x="40" y="51"/>
                        <a:pt x="40" y="51"/>
                      </a:cubicBezTo>
                      <a:cubicBezTo>
                        <a:pt x="40" y="51"/>
                        <a:pt x="40" y="51"/>
                        <a:pt x="40" y="51"/>
                      </a:cubicBezTo>
                      <a:cubicBezTo>
                        <a:pt x="40" y="51"/>
                        <a:pt x="40" y="51"/>
                        <a:pt x="40" y="51"/>
                      </a:cubicBezTo>
                      <a:cubicBezTo>
                        <a:pt x="40" y="51"/>
                        <a:pt x="40" y="51"/>
                        <a:pt x="40" y="51"/>
                      </a:cubicBezTo>
                      <a:cubicBezTo>
                        <a:pt x="40" y="52"/>
                        <a:pt x="40" y="52"/>
                        <a:pt x="40" y="52"/>
                      </a:cubicBezTo>
                      <a:cubicBezTo>
                        <a:pt x="41" y="52"/>
                        <a:pt x="41" y="52"/>
                        <a:pt x="41" y="52"/>
                      </a:cubicBezTo>
                      <a:cubicBezTo>
                        <a:pt x="41" y="52"/>
                        <a:pt x="41" y="52"/>
                        <a:pt x="41" y="52"/>
                      </a:cubicBezTo>
                      <a:cubicBezTo>
                        <a:pt x="41" y="52"/>
                        <a:pt x="41" y="52"/>
                        <a:pt x="41" y="52"/>
                      </a:cubicBezTo>
                      <a:cubicBezTo>
                        <a:pt x="41" y="52"/>
                        <a:pt x="41" y="52"/>
                        <a:pt x="41" y="52"/>
                      </a:cubicBezTo>
                      <a:cubicBezTo>
                        <a:pt x="41" y="53"/>
                        <a:pt x="41" y="53"/>
                        <a:pt x="41" y="53"/>
                      </a:cubicBezTo>
                      <a:cubicBezTo>
                        <a:pt x="42" y="54"/>
                        <a:pt x="42" y="54"/>
                        <a:pt x="42" y="54"/>
                      </a:cubicBezTo>
                      <a:cubicBezTo>
                        <a:pt x="42" y="54"/>
                        <a:pt x="42" y="54"/>
                        <a:pt x="42" y="54"/>
                      </a:cubicBezTo>
                      <a:cubicBezTo>
                        <a:pt x="43" y="55"/>
                        <a:pt x="43" y="55"/>
                        <a:pt x="43" y="55"/>
                      </a:cubicBezTo>
                      <a:cubicBezTo>
                        <a:pt x="43" y="55"/>
                        <a:pt x="43" y="55"/>
                        <a:pt x="43" y="55"/>
                      </a:cubicBezTo>
                      <a:cubicBezTo>
                        <a:pt x="43" y="55"/>
                        <a:pt x="43" y="55"/>
                        <a:pt x="43" y="55"/>
                      </a:cubicBezTo>
                      <a:cubicBezTo>
                        <a:pt x="43" y="56"/>
                        <a:pt x="43" y="56"/>
                        <a:pt x="43" y="56"/>
                      </a:cubicBezTo>
                      <a:cubicBezTo>
                        <a:pt x="43" y="56"/>
                        <a:pt x="43" y="56"/>
                        <a:pt x="43" y="56"/>
                      </a:cubicBezTo>
                      <a:cubicBezTo>
                        <a:pt x="43" y="56"/>
                        <a:pt x="43" y="56"/>
                        <a:pt x="43" y="56"/>
                      </a:cubicBezTo>
                      <a:cubicBezTo>
                        <a:pt x="43" y="56"/>
                        <a:pt x="43" y="56"/>
                        <a:pt x="43" y="56"/>
                      </a:cubicBezTo>
                      <a:cubicBezTo>
                        <a:pt x="43" y="57"/>
                        <a:pt x="43" y="57"/>
                        <a:pt x="43" y="57"/>
                      </a:cubicBezTo>
                      <a:cubicBezTo>
                        <a:pt x="43" y="57"/>
                        <a:pt x="43" y="57"/>
                        <a:pt x="43" y="57"/>
                      </a:cubicBezTo>
                      <a:cubicBezTo>
                        <a:pt x="43" y="57"/>
                        <a:pt x="43" y="57"/>
                        <a:pt x="43" y="57"/>
                      </a:cubicBezTo>
                      <a:cubicBezTo>
                        <a:pt x="43" y="57"/>
                        <a:pt x="43" y="57"/>
                        <a:pt x="43" y="57"/>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9"/>
                        <a:pt x="43" y="59"/>
                        <a:pt x="43" y="59"/>
                      </a:cubicBezTo>
                      <a:cubicBezTo>
                        <a:pt x="44" y="59"/>
                        <a:pt x="44" y="59"/>
                        <a:pt x="44" y="59"/>
                      </a:cubicBezTo>
                      <a:cubicBezTo>
                        <a:pt x="44" y="59"/>
                        <a:pt x="44" y="59"/>
                        <a:pt x="44" y="59"/>
                      </a:cubicBezTo>
                      <a:cubicBezTo>
                        <a:pt x="44" y="59"/>
                        <a:pt x="44" y="59"/>
                        <a:pt x="44" y="59"/>
                      </a:cubicBezTo>
                      <a:cubicBezTo>
                        <a:pt x="44" y="59"/>
                        <a:pt x="44" y="59"/>
                        <a:pt x="44" y="59"/>
                      </a:cubicBezTo>
                      <a:cubicBezTo>
                        <a:pt x="45" y="59"/>
                        <a:pt x="45" y="59"/>
                        <a:pt x="45" y="59"/>
                      </a:cubicBezTo>
                      <a:cubicBezTo>
                        <a:pt x="46" y="59"/>
                        <a:pt x="46" y="59"/>
                        <a:pt x="46" y="59"/>
                      </a:cubicBezTo>
                      <a:cubicBezTo>
                        <a:pt x="46" y="59"/>
                        <a:pt x="46" y="59"/>
                        <a:pt x="46" y="59"/>
                      </a:cubicBezTo>
                      <a:cubicBezTo>
                        <a:pt x="47" y="59"/>
                        <a:pt x="47" y="59"/>
                        <a:pt x="47" y="59"/>
                      </a:cubicBezTo>
                      <a:cubicBezTo>
                        <a:pt x="47" y="60"/>
                        <a:pt x="47" y="60"/>
                        <a:pt x="47" y="60"/>
                      </a:cubicBezTo>
                      <a:cubicBezTo>
                        <a:pt x="47" y="60"/>
                        <a:pt x="47" y="60"/>
                        <a:pt x="47" y="60"/>
                      </a:cubicBezTo>
                      <a:cubicBezTo>
                        <a:pt x="47" y="60"/>
                        <a:pt x="47" y="60"/>
                        <a:pt x="47" y="60"/>
                      </a:cubicBezTo>
                      <a:cubicBezTo>
                        <a:pt x="48" y="60"/>
                        <a:pt x="48" y="60"/>
                        <a:pt x="48" y="60"/>
                      </a:cubicBezTo>
                      <a:cubicBezTo>
                        <a:pt x="48" y="60"/>
                        <a:pt x="48" y="60"/>
                        <a:pt x="48" y="60"/>
                      </a:cubicBezTo>
                      <a:cubicBezTo>
                        <a:pt x="48" y="60"/>
                        <a:pt x="48" y="60"/>
                        <a:pt x="48" y="60"/>
                      </a:cubicBezTo>
                      <a:cubicBezTo>
                        <a:pt x="47" y="59"/>
                        <a:pt x="47" y="59"/>
                        <a:pt x="47" y="59"/>
                      </a:cubicBezTo>
                      <a:cubicBezTo>
                        <a:pt x="47" y="59"/>
                        <a:pt x="47" y="59"/>
                        <a:pt x="47" y="59"/>
                      </a:cubicBezTo>
                      <a:cubicBezTo>
                        <a:pt x="48" y="59"/>
                        <a:pt x="48" y="59"/>
                        <a:pt x="48" y="59"/>
                      </a:cubicBezTo>
                      <a:cubicBezTo>
                        <a:pt x="48" y="58"/>
                        <a:pt x="48" y="58"/>
                        <a:pt x="48" y="58"/>
                      </a:cubicBezTo>
                      <a:cubicBezTo>
                        <a:pt x="48" y="58"/>
                        <a:pt x="48" y="58"/>
                        <a:pt x="48" y="58"/>
                      </a:cubicBezTo>
                      <a:cubicBezTo>
                        <a:pt x="48" y="57"/>
                        <a:pt x="48" y="57"/>
                        <a:pt x="48" y="57"/>
                      </a:cubicBezTo>
                      <a:cubicBezTo>
                        <a:pt x="48" y="57"/>
                        <a:pt x="48" y="57"/>
                        <a:pt x="48" y="57"/>
                      </a:cubicBezTo>
                      <a:cubicBezTo>
                        <a:pt x="49" y="57"/>
                        <a:pt x="49" y="57"/>
                        <a:pt x="49" y="57"/>
                      </a:cubicBezTo>
                      <a:cubicBezTo>
                        <a:pt x="49" y="56"/>
                        <a:pt x="49" y="56"/>
                        <a:pt x="49" y="56"/>
                      </a:cubicBezTo>
                      <a:cubicBezTo>
                        <a:pt x="49" y="56"/>
                        <a:pt x="49" y="56"/>
                        <a:pt x="49" y="56"/>
                      </a:cubicBezTo>
                      <a:cubicBezTo>
                        <a:pt x="49" y="56"/>
                        <a:pt x="49" y="56"/>
                        <a:pt x="49" y="56"/>
                      </a:cubicBezTo>
                      <a:cubicBezTo>
                        <a:pt x="49" y="56"/>
                        <a:pt x="49" y="56"/>
                        <a:pt x="49" y="56"/>
                      </a:cubicBezTo>
                      <a:cubicBezTo>
                        <a:pt x="49" y="55"/>
                        <a:pt x="49" y="55"/>
                        <a:pt x="49" y="55"/>
                      </a:cubicBezTo>
                      <a:cubicBezTo>
                        <a:pt x="49" y="56"/>
                        <a:pt x="49" y="56"/>
                        <a:pt x="49" y="56"/>
                      </a:cubicBezTo>
                      <a:cubicBezTo>
                        <a:pt x="49" y="57"/>
                        <a:pt x="49" y="57"/>
                        <a:pt x="49" y="57"/>
                      </a:cubicBezTo>
                      <a:cubicBezTo>
                        <a:pt x="49" y="58"/>
                        <a:pt x="49" y="58"/>
                        <a:pt x="49" y="58"/>
                      </a:cubicBezTo>
                      <a:cubicBezTo>
                        <a:pt x="50" y="57"/>
                        <a:pt x="50" y="57"/>
                        <a:pt x="50" y="57"/>
                      </a:cubicBezTo>
                      <a:cubicBezTo>
                        <a:pt x="50" y="56"/>
                        <a:pt x="50" y="56"/>
                        <a:pt x="50" y="56"/>
                      </a:cubicBezTo>
                      <a:cubicBezTo>
                        <a:pt x="50" y="56"/>
                        <a:pt x="50" y="56"/>
                        <a:pt x="50" y="56"/>
                      </a:cubicBezTo>
                      <a:cubicBezTo>
                        <a:pt x="50" y="55"/>
                        <a:pt x="50" y="55"/>
                        <a:pt x="50" y="55"/>
                      </a:cubicBezTo>
                      <a:cubicBezTo>
                        <a:pt x="50" y="55"/>
                        <a:pt x="50" y="55"/>
                        <a:pt x="50" y="55"/>
                      </a:cubicBezTo>
                      <a:cubicBezTo>
                        <a:pt x="50" y="55"/>
                        <a:pt x="50" y="55"/>
                        <a:pt x="50" y="55"/>
                      </a:cubicBezTo>
                      <a:cubicBezTo>
                        <a:pt x="50" y="55"/>
                        <a:pt x="50" y="55"/>
                        <a:pt x="50" y="55"/>
                      </a:cubicBezTo>
                      <a:cubicBezTo>
                        <a:pt x="50" y="55"/>
                        <a:pt x="50" y="55"/>
                        <a:pt x="50" y="55"/>
                      </a:cubicBezTo>
                      <a:cubicBezTo>
                        <a:pt x="49" y="55"/>
                        <a:pt x="49" y="55"/>
                        <a:pt x="49" y="55"/>
                      </a:cubicBezTo>
                      <a:cubicBezTo>
                        <a:pt x="49" y="54"/>
                        <a:pt x="49" y="54"/>
                        <a:pt x="49" y="54"/>
                      </a:cubicBezTo>
                      <a:cubicBezTo>
                        <a:pt x="48" y="54"/>
                        <a:pt x="48" y="54"/>
                        <a:pt x="48" y="54"/>
                      </a:cubicBezTo>
                      <a:cubicBezTo>
                        <a:pt x="48" y="54"/>
                        <a:pt x="48" y="54"/>
                        <a:pt x="48" y="54"/>
                      </a:cubicBezTo>
                      <a:cubicBezTo>
                        <a:pt x="48" y="54"/>
                        <a:pt x="48" y="54"/>
                        <a:pt x="48" y="54"/>
                      </a:cubicBezTo>
                      <a:cubicBezTo>
                        <a:pt x="48" y="53"/>
                        <a:pt x="48" y="53"/>
                        <a:pt x="48" y="53"/>
                      </a:cubicBezTo>
                      <a:cubicBezTo>
                        <a:pt x="48" y="53"/>
                        <a:pt x="48" y="53"/>
                        <a:pt x="48" y="53"/>
                      </a:cubicBezTo>
                      <a:cubicBezTo>
                        <a:pt x="48" y="52"/>
                        <a:pt x="48" y="52"/>
                        <a:pt x="48" y="52"/>
                      </a:cubicBezTo>
                      <a:cubicBezTo>
                        <a:pt x="47" y="51"/>
                        <a:pt x="47" y="51"/>
                        <a:pt x="47" y="51"/>
                      </a:cubicBezTo>
                      <a:cubicBezTo>
                        <a:pt x="47" y="51"/>
                        <a:pt x="47" y="51"/>
                        <a:pt x="47" y="51"/>
                      </a:cubicBezTo>
                      <a:cubicBezTo>
                        <a:pt x="47" y="51"/>
                        <a:pt x="47" y="51"/>
                        <a:pt x="47" y="51"/>
                      </a:cubicBezTo>
                      <a:cubicBezTo>
                        <a:pt x="47" y="51"/>
                        <a:pt x="47" y="51"/>
                        <a:pt x="47" y="51"/>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8" y="51"/>
                        <a:pt x="48" y="51"/>
                        <a:pt x="48" y="51"/>
                      </a:cubicBezTo>
                      <a:cubicBezTo>
                        <a:pt x="48" y="51"/>
                        <a:pt x="48" y="51"/>
                        <a:pt x="48" y="51"/>
                      </a:cubicBezTo>
                      <a:cubicBezTo>
                        <a:pt x="48" y="51"/>
                        <a:pt x="48" y="51"/>
                        <a:pt x="48" y="51"/>
                      </a:cubicBezTo>
                      <a:cubicBezTo>
                        <a:pt x="48" y="51"/>
                        <a:pt x="48" y="51"/>
                        <a:pt x="48" y="51"/>
                      </a:cubicBezTo>
                      <a:cubicBezTo>
                        <a:pt x="48" y="51"/>
                        <a:pt x="48" y="51"/>
                        <a:pt x="48" y="51"/>
                      </a:cubicBezTo>
                      <a:cubicBezTo>
                        <a:pt x="48" y="52"/>
                        <a:pt x="48" y="52"/>
                        <a:pt x="48" y="52"/>
                      </a:cubicBezTo>
                      <a:cubicBezTo>
                        <a:pt x="49" y="53"/>
                        <a:pt x="49" y="53"/>
                        <a:pt x="49" y="53"/>
                      </a:cubicBezTo>
                      <a:cubicBezTo>
                        <a:pt x="50" y="54"/>
                        <a:pt x="50" y="54"/>
                        <a:pt x="50" y="54"/>
                      </a:cubicBezTo>
                      <a:cubicBezTo>
                        <a:pt x="50" y="54"/>
                        <a:pt x="50" y="54"/>
                        <a:pt x="50" y="54"/>
                      </a:cubicBezTo>
                      <a:cubicBezTo>
                        <a:pt x="50" y="54"/>
                        <a:pt x="50" y="54"/>
                        <a:pt x="50" y="54"/>
                      </a:cubicBezTo>
                      <a:cubicBezTo>
                        <a:pt x="50" y="54"/>
                        <a:pt x="50" y="54"/>
                        <a:pt x="50" y="54"/>
                      </a:cubicBezTo>
                      <a:cubicBezTo>
                        <a:pt x="50" y="53"/>
                        <a:pt x="50" y="53"/>
                        <a:pt x="50" y="53"/>
                      </a:cubicBezTo>
                      <a:cubicBezTo>
                        <a:pt x="50" y="53"/>
                        <a:pt x="50" y="53"/>
                        <a:pt x="50" y="53"/>
                      </a:cubicBezTo>
                      <a:cubicBezTo>
                        <a:pt x="50" y="53"/>
                        <a:pt x="50" y="53"/>
                        <a:pt x="50" y="53"/>
                      </a:cubicBezTo>
                      <a:cubicBezTo>
                        <a:pt x="50" y="52"/>
                        <a:pt x="50" y="52"/>
                        <a:pt x="50" y="52"/>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3"/>
                        <a:pt x="50" y="53"/>
                        <a:pt x="50" y="53"/>
                      </a:cubicBezTo>
                      <a:cubicBezTo>
                        <a:pt x="50" y="53"/>
                        <a:pt x="50" y="53"/>
                        <a:pt x="50" y="53"/>
                      </a:cubicBezTo>
                      <a:cubicBezTo>
                        <a:pt x="51" y="52"/>
                        <a:pt x="51" y="52"/>
                        <a:pt x="51" y="52"/>
                      </a:cubicBezTo>
                      <a:cubicBezTo>
                        <a:pt x="51" y="54"/>
                        <a:pt x="51" y="54"/>
                        <a:pt x="51" y="54"/>
                      </a:cubicBezTo>
                      <a:cubicBezTo>
                        <a:pt x="51" y="54"/>
                        <a:pt x="51" y="54"/>
                        <a:pt x="51" y="54"/>
                      </a:cubicBezTo>
                      <a:cubicBezTo>
                        <a:pt x="51" y="55"/>
                        <a:pt x="51" y="55"/>
                        <a:pt x="51" y="55"/>
                      </a:cubicBezTo>
                      <a:cubicBezTo>
                        <a:pt x="51" y="55"/>
                        <a:pt x="51" y="55"/>
                        <a:pt x="51" y="55"/>
                      </a:cubicBezTo>
                      <a:cubicBezTo>
                        <a:pt x="52" y="54"/>
                        <a:pt x="52" y="54"/>
                        <a:pt x="52" y="54"/>
                      </a:cubicBezTo>
                      <a:cubicBezTo>
                        <a:pt x="52" y="54"/>
                        <a:pt x="52" y="54"/>
                        <a:pt x="52" y="54"/>
                      </a:cubicBezTo>
                      <a:cubicBezTo>
                        <a:pt x="52" y="54"/>
                        <a:pt x="52" y="54"/>
                        <a:pt x="52" y="54"/>
                      </a:cubicBezTo>
                      <a:cubicBezTo>
                        <a:pt x="52" y="54"/>
                        <a:pt x="52" y="54"/>
                        <a:pt x="52" y="54"/>
                      </a:cubicBezTo>
                      <a:cubicBezTo>
                        <a:pt x="53" y="53"/>
                        <a:pt x="53" y="53"/>
                        <a:pt x="53" y="53"/>
                      </a:cubicBezTo>
                      <a:cubicBezTo>
                        <a:pt x="54" y="53"/>
                        <a:pt x="54" y="53"/>
                        <a:pt x="54" y="53"/>
                      </a:cubicBezTo>
                      <a:cubicBezTo>
                        <a:pt x="53" y="53"/>
                        <a:pt x="53" y="53"/>
                        <a:pt x="53" y="53"/>
                      </a:cubicBezTo>
                      <a:cubicBezTo>
                        <a:pt x="53" y="53"/>
                        <a:pt x="53" y="53"/>
                        <a:pt x="53" y="53"/>
                      </a:cubicBezTo>
                      <a:cubicBezTo>
                        <a:pt x="53" y="53"/>
                        <a:pt x="53" y="53"/>
                        <a:pt x="53" y="53"/>
                      </a:cubicBezTo>
                      <a:cubicBezTo>
                        <a:pt x="53" y="52"/>
                        <a:pt x="53" y="52"/>
                        <a:pt x="53" y="52"/>
                      </a:cubicBezTo>
                      <a:cubicBezTo>
                        <a:pt x="53" y="52"/>
                        <a:pt x="53" y="52"/>
                        <a:pt x="53" y="52"/>
                      </a:cubicBezTo>
                      <a:cubicBezTo>
                        <a:pt x="53" y="52"/>
                        <a:pt x="53" y="52"/>
                        <a:pt x="53" y="52"/>
                      </a:cubicBezTo>
                      <a:cubicBezTo>
                        <a:pt x="54" y="52"/>
                        <a:pt x="54" y="52"/>
                        <a:pt x="54" y="52"/>
                      </a:cubicBezTo>
                      <a:cubicBezTo>
                        <a:pt x="54" y="52"/>
                        <a:pt x="54" y="52"/>
                        <a:pt x="54" y="52"/>
                      </a:cubicBezTo>
                      <a:cubicBezTo>
                        <a:pt x="54" y="52"/>
                        <a:pt x="54" y="52"/>
                        <a:pt x="54" y="52"/>
                      </a:cubicBezTo>
                      <a:cubicBezTo>
                        <a:pt x="54" y="51"/>
                        <a:pt x="54" y="51"/>
                        <a:pt x="54" y="51"/>
                      </a:cubicBezTo>
                      <a:cubicBezTo>
                        <a:pt x="54" y="51"/>
                        <a:pt x="54" y="51"/>
                        <a:pt x="54" y="51"/>
                      </a:cubicBezTo>
                      <a:cubicBezTo>
                        <a:pt x="54" y="51"/>
                        <a:pt x="54" y="51"/>
                        <a:pt x="54" y="51"/>
                      </a:cubicBezTo>
                      <a:cubicBezTo>
                        <a:pt x="54" y="52"/>
                        <a:pt x="54" y="52"/>
                        <a:pt x="54" y="52"/>
                      </a:cubicBezTo>
                      <a:cubicBezTo>
                        <a:pt x="53" y="52"/>
                        <a:pt x="53" y="52"/>
                        <a:pt x="53" y="52"/>
                      </a:cubicBezTo>
                      <a:cubicBezTo>
                        <a:pt x="53" y="52"/>
                        <a:pt x="53" y="52"/>
                        <a:pt x="53" y="52"/>
                      </a:cubicBezTo>
                      <a:cubicBezTo>
                        <a:pt x="53" y="52"/>
                        <a:pt x="53" y="52"/>
                        <a:pt x="53" y="52"/>
                      </a:cubicBezTo>
                      <a:cubicBezTo>
                        <a:pt x="52" y="53"/>
                        <a:pt x="52" y="53"/>
                        <a:pt x="52" y="53"/>
                      </a:cubicBezTo>
                      <a:cubicBezTo>
                        <a:pt x="52" y="53"/>
                        <a:pt x="52" y="53"/>
                        <a:pt x="52" y="53"/>
                      </a:cubicBezTo>
                      <a:cubicBezTo>
                        <a:pt x="52" y="53"/>
                        <a:pt x="52" y="53"/>
                        <a:pt x="52" y="53"/>
                      </a:cubicBezTo>
                      <a:cubicBezTo>
                        <a:pt x="52" y="52"/>
                        <a:pt x="52" y="52"/>
                        <a:pt x="52" y="52"/>
                      </a:cubicBezTo>
                      <a:cubicBezTo>
                        <a:pt x="53" y="52"/>
                        <a:pt x="53" y="52"/>
                        <a:pt x="53" y="52"/>
                      </a:cubicBezTo>
                      <a:cubicBezTo>
                        <a:pt x="53" y="51"/>
                        <a:pt x="53" y="51"/>
                        <a:pt x="53" y="51"/>
                      </a:cubicBezTo>
                      <a:cubicBezTo>
                        <a:pt x="53" y="51"/>
                        <a:pt x="53" y="51"/>
                        <a:pt x="53" y="51"/>
                      </a:cubicBezTo>
                      <a:cubicBezTo>
                        <a:pt x="53" y="51"/>
                        <a:pt x="53" y="51"/>
                        <a:pt x="53" y="51"/>
                      </a:cubicBezTo>
                      <a:cubicBezTo>
                        <a:pt x="53" y="51"/>
                        <a:pt x="53" y="51"/>
                        <a:pt x="53" y="51"/>
                      </a:cubicBezTo>
                      <a:cubicBezTo>
                        <a:pt x="51" y="51"/>
                        <a:pt x="51" y="51"/>
                        <a:pt x="51" y="51"/>
                      </a:cubicBezTo>
                      <a:cubicBezTo>
                        <a:pt x="51" y="51"/>
                        <a:pt x="51" y="51"/>
                        <a:pt x="51" y="51"/>
                      </a:cubicBezTo>
                      <a:cubicBezTo>
                        <a:pt x="52" y="50"/>
                        <a:pt x="52" y="50"/>
                        <a:pt x="52" y="50"/>
                      </a:cubicBezTo>
                      <a:cubicBezTo>
                        <a:pt x="52" y="50"/>
                        <a:pt x="52" y="50"/>
                        <a:pt x="52" y="50"/>
                      </a:cubicBezTo>
                      <a:cubicBezTo>
                        <a:pt x="53" y="50"/>
                        <a:pt x="53" y="50"/>
                        <a:pt x="53" y="50"/>
                      </a:cubicBezTo>
                      <a:cubicBezTo>
                        <a:pt x="53" y="50"/>
                        <a:pt x="53" y="50"/>
                        <a:pt x="53" y="50"/>
                      </a:cubicBezTo>
                      <a:cubicBezTo>
                        <a:pt x="53" y="50"/>
                        <a:pt x="53" y="50"/>
                        <a:pt x="53" y="50"/>
                      </a:cubicBezTo>
                      <a:cubicBezTo>
                        <a:pt x="52" y="50"/>
                        <a:pt x="52" y="50"/>
                        <a:pt x="52" y="50"/>
                      </a:cubicBezTo>
                      <a:cubicBezTo>
                        <a:pt x="52" y="50"/>
                        <a:pt x="52" y="50"/>
                        <a:pt x="52" y="50"/>
                      </a:cubicBezTo>
                      <a:cubicBezTo>
                        <a:pt x="52" y="50"/>
                        <a:pt x="52" y="50"/>
                        <a:pt x="52" y="50"/>
                      </a:cubicBezTo>
                      <a:cubicBezTo>
                        <a:pt x="51" y="50"/>
                        <a:pt x="51" y="50"/>
                        <a:pt x="51" y="50"/>
                      </a:cubicBezTo>
                      <a:cubicBezTo>
                        <a:pt x="51" y="50"/>
                        <a:pt x="51" y="50"/>
                        <a:pt x="51" y="50"/>
                      </a:cubicBezTo>
                      <a:cubicBezTo>
                        <a:pt x="50" y="50"/>
                        <a:pt x="50" y="50"/>
                        <a:pt x="50" y="50"/>
                      </a:cubicBezTo>
                      <a:cubicBezTo>
                        <a:pt x="50" y="50"/>
                        <a:pt x="50" y="50"/>
                        <a:pt x="50" y="50"/>
                      </a:cubicBezTo>
                      <a:cubicBezTo>
                        <a:pt x="49" y="50"/>
                        <a:pt x="49" y="50"/>
                        <a:pt x="49" y="50"/>
                      </a:cubicBezTo>
                      <a:cubicBezTo>
                        <a:pt x="50" y="50"/>
                        <a:pt x="50" y="50"/>
                        <a:pt x="50" y="50"/>
                      </a:cubicBezTo>
                      <a:cubicBezTo>
                        <a:pt x="50" y="50"/>
                        <a:pt x="50" y="50"/>
                        <a:pt x="50" y="50"/>
                      </a:cubicBezTo>
                      <a:cubicBezTo>
                        <a:pt x="50" y="50"/>
                        <a:pt x="50" y="50"/>
                        <a:pt x="50" y="50"/>
                      </a:cubicBezTo>
                      <a:cubicBezTo>
                        <a:pt x="51" y="50"/>
                        <a:pt x="51" y="50"/>
                        <a:pt x="51" y="50"/>
                      </a:cubicBezTo>
                      <a:cubicBezTo>
                        <a:pt x="52" y="49"/>
                        <a:pt x="52" y="49"/>
                        <a:pt x="52" y="49"/>
                      </a:cubicBezTo>
                      <a:cubicBezTo>
                        <a:pt x="52" y="49"/>
                        <a:pt x="52" y="49"/>
                        <a:pt x="52" y="49"/>
                      </a:cubicBezTo>
                      <a:cubicBezTo>
                        <a:pt x="52" y="49"/>
                        <a:pt x="52" y="49"/>
                        <a:pt x="52" y="49"/>
                      </a:cubicBezTo>
                      <a:cubicBezTo>
                        <a:pt x="51" y="49"/>
                        <a:pt x="51" y="49"/>
                        <a:pt x="51" y="49"/>
                      </a:cubicBezTo>
                      <a:cubicBezTo>
                        <a:pt x="51" y="49"/>
                        <a:pt x="51" y="49"/>
                        <a:pt x="51" y="49"/>
                      </a:cubicBezTo>
                      <a:cubicBezTo>
                        <a:pt x="52" y="49"/>
                        <a:pt x="52" y="49"/>
                        <a:pt x="52" y="49"/>
                      </a:cubicBezTo>
                      <a:cubicBezTo>
                        <a:pt x="52" y="49"/>
                        <a:pt x="52" y="49"/>
                        <a:pt x="52" y="49"/>
                      </a:cubicBezTo>
                      <a:cubicBezTo>
                        <a:pt x="52" y="49"/>
                        <a:pt x="52" y="49"/>
                        <a:pt x="52" y="49"/>
                      </a:cubicBezTo>
                      <a:cubicBezTo>
                        <a:pt x="53" y="49"/>
                        <a:pt x="53" y="49"/>
                        <a:pt x="53" y="49"/>
                      </a:cubicBezTo>
                      <a:cubicBezTo>
                        <a:pt x="53" y="49"/>
                        <a:pt x="53" y="49"/>
                        <a:pt x="53" y="49"/>
                      </a:cubicBezTo>
                      <a:cubicBezTo>
                        <a:pt x="53" y="49"/>
                        <a:pt x="53" y="49"/>
                        <a:pt x="53" y="49"/>
                      </a:cubicBezTo>
                      <a:cubicBezTo>
                        <a:pt x="53" y="49"/>
                        <a:pt x="53" y="49"/>
                        <a:pt x="53" y="49"/>
                      </a:cubicBezTo>
                      <a:cubicBezTo>
                        <a:pt x="54" y="50"/>
                        <a:pt x="54" y="50"/>
                        <a:pt x="54" y="50"/>
                      </a:cubicBezTo>
                      <a:cubicBezTo>
                        <a:pt x="54" y="50"/>
                        <a:pt x="54" y="50"/>
                        <a:pt x="54" y="50"/>
                      </a:cubicBezTo>
                      <a:cubicBezTo>
                        <a:pt x="54" y="50"/>
                        <a:pt x="54" y="50"/>
                        <a:pt x="54" y="50"/>
                      </a:cubicBezTo>
                      <a:cubicBezTo>
                        <a:pt x="54" y="50"/>
                        <a:pt x="54" y="50"/>
                        <a:pt x="54" y="50"/>
                      </a:cubicBezTo>
                      <a:cubicBezTo>
                        <a:pt x="54" y="50"/>
                        <a:pt x="54" y="50"/>
                        <a:pt x="54" y="50"/>
                      </a:cubicBezTo>
                      <a:cubicBezTo>
                        <a:pt x="55" y="49"/>
                        <a:pt x="55" y="49"/>
                        <a:pt x="55" y="49"/>
                      </a:cubicBezTo>
                      <a:cubicBezTo>
                        <a:pt x="55" y="49"/>
                        <a:pt x="55" y="49"/>
                        <a:pt x="55" y="49"/>
                      </a:cubicBezTo>
                      <a:cubicBezTo>
                        <a:pt x="54" y="49"/>
                        <a:pt x="54" y="49"/>
                        <a:pt x="54"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6" y="49"/>
                        <a:pt x="56" y="49"/>
                        <a:pt x="56" y="49"/>
                      </a:cubicBezTo>
                      <a:cubicBezTo>
                        <a:pt x="57" y="48"/>
                        <a:pt x="57" y="48"/>
                        <a:pt x="57" y="48"/>
                      </a:cubicBezTo>
                      <a:cubicBezTo>
                        <a:pt x="57" y="48"/>
                        <a:pt x="57" y="48"/>
                        <a:pt x="57" y="48"/>
                      </a:cubicBezTo>
                      <a:cubicBezTo>
                        <a:pt x="57" y="48"/>
                        <a:pt x="57" y="48"/>
                        <a:pt x="57" y="48"/>
                      </a:cubicBezTo>
                      <a:cubicBezTo>
                        <a:pt x="57" y="48"/>
                        <a:pt x="57" y="48"/>
                        <a:pt x="57" y="48"/>
                      </a:cubicBezTo>
                      <a:cubicBezTo>
                        <a:pt x="57" y="47"/>
                        <a:pt x="57" y="47"/>
                        <a:pt x="57" y="47"/>
                      </a:cubicBezTo>
                      <a:cubicBezTo>
                        <a:pt x="57" y="47"/>
                        <a:pt x="57" y="47"/>
                        <a:pt x="57" y="47"/>
                      </a:cubicBezTo>
                      <a:cubicBezTo>
                        <a:pt x="57" y="47"/>
                        <a:pt x="57" y="47"/>
                        <a:pt x="57" y="47"/>
                      </a:cubicBezTo>
                      <a:cubicBezTo>
                        <a:pt x="56" y="47"/>
                        <a:pt x="56" y="47"/>
                        <a:pt x="56" y="47"/>
                      </a:cubicBezTo>
                      <a:cubicBezTo>
                        <a:pt x="56" y="47"/>
                        <a:pt x="56" y="47"/>
                        <a:pt x="56" y="47"/>
                      </a:cubicBezTo>
                      <a:cubicBezTo>
                        <a:pt x="56" y="47"/>
                        <a:pt x="56" y="47"/>
                        <a:pt x="56" y="47"/>
                      </a:cubicBezTo>
                      <a:cubicBezTo>
                        <a:pt x="56" y="47"/>
                        <a:pt x="56" y="47"/>
                        <a:pt x="56" y="47"/>
                      </a:cubicBezTo>
                      <a:cubicBezTo>
                        <a:pt x="57" y="47"/>
                        <a:pt x="57" y="47"/>
                        <a:pt x="57" y="47"/>
                      </a:cubicBezTo>
                      <a:cubicBezTo>
                        <a:pt x="57" y="47"/>
                        <a:pt x="57" y="47"/>
                        <a:pt x="57" y="47"/>
                      </a:cubicBezTo>
                      <a:cubicBezTo>
                        <a:pt x="58" y="47"/>
                        <a:pt x="58" y="47"/>
                        <a:pt x="58" y="47"/>
                      </a:cubicBezTo>
                      <a:cubicBezTo>
                        <a:pt x="58" y="47"/>
                        <a:pt x="58" y="47"/>
                        <a:pt x="58" y="47"/>
                      </a:cubicBezTo>
                      <a:cubicBezTo>
                        <a:pt x="58" y="47"/>
                        <a:pt x="58" y="47"/>
                        <a:pt x="58" y="47"/>
                      </a:cubicBezTo>
                      <a:cubicBezTo>
                        <a:pt x="59" y="47"/>
                        <a:pt x="59" y="47"/>
                        <a:pt x="59" y="47"/>
                      </a:cubicBezTo>
                      <a:cubicBezTo>
                        <a:pt x="59" y="46"/>
                        <a:pt x="59" y="46"/>
                        <a:pt x="59" y="46"/>
                      </a:cubicBezTo>
                      <a:cubicBezTo>
                        <a:pt x="60" y="46"/>
                        <a:pt x="60" y="46"/>
                        <a:pt x="60" y="46"/>
                      </a:cubicBezTo>
                      <a:cubicBezTo>
                        <a:pt x="60" y="46"/>
                        <a:pt x="60" y="46"/>
                        <a:pt x="60" y="46"/>
                      </a:cubicBezTo>
                      <a:cubicBezTo>
                        <a:pt x="60" y="46"/>
                        <a:pt x="60" y="46"/>
                        <a:pt x="60" y="46"/>
                      </a:cubicBezTo>
                      <a:cubicBezTo>
                        <a:pt x="60" y="46"/>
                        <a:pt x="60" y="46"/>
                        <a:pt x="60" y="46"/>
                      </a:cubicBezTo>
                      <a:cubicBezTo>
                        <a:pt x="60" y="45"/>
                        <a:pt x="60" y="45"/>
                        <a:pt x="60" y="45"/>
                      </a:cubicBezTo>
                      <a:cubicBezTo>
                        <a:pt x="60" y="45"/>
                        <a:pt x="60" y="45"/>
                        <a:pt x="60" y="45"/>
                      </a:cubicBezTo>
                      <a:cubicBezTo>
                        <a:pt x="60" y="45"/>
                        <a:pt x="60" y="45"/>
                        <a:pt x="60" y="45"/>
                      </a:cubicBezTo>
                      <a:cubicBezTo>
                        <a:pt x="60" y="45"/>
                        <a:pt x="60" y="45"/>
                        <a:pt x="60" y="45"/>
                      </a:cubicBezTo>
                      <a:cubicBezTo>
                        <a:pt x="61" y="45"/>
                        <a:pt x="61" y="45"/>
                        <a:pt x="61" y="45"/>
                      </a:cubicBezTo>
                      <a:cubicBezTo>
                        <a:pt x="61" y="45"/>
                        <a:pt x="61" y="45"/>
                        <a:pt x="61" y="45"/>
                      </a:cubicBezTo>
                      <a:cubicBezTo>
                        <a:pt x="62" y="44"/>
                        <a:pt x="62" y="44"/>
                        <a:pt x="62" y="44"/>
                      </a:cubicBezTo>
                      <a:cubicBezTo>
                        <a:pt x="62" y="44"/>
                        <a:pt x="62" y="44"/>
                        <a:pt x="62" y="44"/>
                      </a:cubicBezTo>
                      <a:cubicBezTo>
                        <a:pt x="62" y="43"/>
                        <a:pt x="62" y="43"/>
                        <a:pt x="62" y="43"/>
                      </a:cubicBezTo>
                      <a:cubicBezTo>
                        <a:pt x="62" y="43"/>
                        <a:pt x="62" y="43"/>
                        <a:pt x="62" y="43"/>
                      </a:cubicBezTo>
                      <a:cubicBezTo>
                        <a:pt x="62" y="43"/>
                        <a:pt x="62" y="43"/>
                        <a:pt x="62" y="43"/>
                      </a:cubicBezTo>
                      <a:cubicBezTo>
                        <a:pt x="62" y="43"/>
                        <a:pt x="62" y="43"/>
                        <a:pt x="62" y="43"/>
                      </a:cubicBezTo>
                      <a:cubicBezTo>
                        <a:pt x="61" y="43"/>
                        <a:pt x="61" y="43"/>
                        <a:pt x="61" y="43"/>
                      </a:cubicBezTo>
                      <a:cubicBezTo>
                        <a:pt x="61" y="43"/>
                        <a:pt x="61" y="43"/>
                        <a:pt x="61" y="43"/>
                      </a:cubicBezTo>
                      <a:cubicBezTo>
                        <a:pt x="61" y="43"/>
                        <a:pt x="61" y="43"/>
                        <a:pt x="61" y="43"/>
                      </a:cubicBezTo>
                      <a:cubicBezTo>
                        <a:pt x="61" y="43"/>
                        <a:pt x="61" y="43"/>
                        <a:pt x="61" y="43"/>
                      </a:cubicBezTo>
                      <a:cubicBezTo>
                        <a:pt x="60" y="43"/>
                        <a:pt x="60" y="43"/>
                        <a:pt x="60" y="43"/>
                      </a:cubicBezTo>
                      <a:cubicBezTo>
                        <a:pt x="60" y="43"/>
                        <a:pt x="60" y="43"/>
                        <a:pt x="60" y="43"/>
                      </a:cubicBezTo>
                      <a:cubicBezTo>
                        <a:pt x="60" y="42"/>
                        <a:pt x="60" y="42"/>
                        <a:pt x="60" y="42"/>
                      </a:cubicBezTo>
                      <a:cubicBezTo>
                        <a:pt x="60" y="43"/>
                        <a:pt x="60" y="43"/>
                        <a:pt x="60" y="43"/>
                      </a:cubicBezTo>
                      <a:cubicBezTo>
                        <a:pt x="60" y="43"/>
                        <a:pt x="60" y="43"/>
                        <a:pt x="60" y="43"/>
                      </a:cubicBezTo>
                      <a:cubicBezTo>
                        <a:pt x="61" y="43"/>
                        <a:pt x="61" y="43"/>
                        <a:pt x="61" y="43"/>
                      </a:cubicBezTo>
                      <a:cubicBezTo>
                        <a:pt x="61" y="42"/>
                        <a:pt x="61" y="42"/>
                        <a:pt x="61" y="42"/>
                      </a:cubicBezTo>
                      <a:cubicBezTo>
                        <a:pt x="61" y="42"/>
                        <a:pt x="61" y="42"/>
                        <a:pt x="61" y="42"/>
                      </a:cubicBezTo>
                      <a:cubicBezTo>
                        <a:pt x="60" y="42"/>
                        <a:pt x="60" y="42"/>
                        <a:pt x="60" y="42"/>
                      </a:cubicBezTo>
                      <a:cubicBezTo>
                        <a:pt x="60" y="41"/>
                        <a:pt x="60" y="41"/>
                        <a:pt x="60" y="41"/>
                      </a:cubicBezTo>
                      <a:cubicBezTo>
                        <a:pt x="60" y="41"/>
                        <a:pt x="60" y="41"/>
                        <a:pt x="60" y="41"/>
                      </a:cubicBezTo>
                      <a:cubicBezTo>
                        <a:pt x="61" y="42"/>
                        <a:pt x="61" y="42"/>
                        <a:pt x="61" y="42"/>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2"/>
                        <a:pt x="61" y="42"/>
                        <a:pt x="61" y="42"/>
                      </a:cubicBezTo>
                      <a:cubicBezTo>
                        <a:pt x="61" y="42"/>
                        <a:pt x="61" y="42"/>
                        <a:pt x="61" y="42"/>
                      </a:cubicBezTo>
                      <a:cubicBezTo>
                        <a:pt x="61" y="42"/>
                        <a:pt x="61" y="42"/>
                        <a:pt x="61" y="42"/>
                      </a:cubicBezTo>
                      <a:cubicBezTo>
                        <a:pt x="61" y="42"/>
                        <a:pt x="61" y="42"/>
                        <a:pt x="61" y="42"/>
                      </a:cubicBezTo>
                      <a:cubicBezTo>
                        <a:pt x="62" y="43"/>
                        <a:pt x="62" y="43"/>
                        <a:pt x="62" y="43"/>
                      </a:cubicBezTo>
                      <a:cubicBezTo>
                        <a:pt x="62" y="43"/>
                        <a:pt x="62" y="43"/>
                        <a:pt x="62" y="43"/>
                      </a:cubicBezTo>
                      <a:cubicBezTo>
                        <a:pt x="62" y="43"/>
                        <a:pt x="62" y="43"/>
                        <a:pt x="62" y="43"/>
                      </a:cubicBezTo>
                      <a:cubicBezTo>
                        <a:pt x="62" y="43"/>
                        <a:pt x="62" y="43"/>
                        <a:pt x="62" y="43"/>
                      </a:cubicBezTo>
                      <a:cubicBezTo>
                        <a:pt x="63" y="42"/>
                        <a:pt x="63" y="42"/>
                        <a:pt x="63" y="42"/>
                      </a:cubicBezTo>
                      <a:cubicBezTo>
                        <a:pt x="64" y="42"/>
                        <a:pt x="64" y="42"/>
                        <a:pt x="64" y="42"/>
                      </a:cubicBezTo>
                      <a:cubicBezTo>
                        <a:pt x="64" y="41"/>
                        <a:pt x="64" y="41"/>
                        <a:pt x="64" y="41"/>
                      </a:cubicBezTo>
                      <a:cubicBezTo>
                        <a:pt x="64" y="41"/>
                        <a:pt x="64" y="41"/>
                        <a:pt x="64" y="41"/>
                      </a:cubicBezTo>
                      <a:cubicBezTo>
                        <a:pt x="64" y="40"/>
                        <a:pt x="64" y="40"/>
                        <a:pt x="64"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6" y="39"/>
                        <a:pt x="66" y="39"/>
                        <a:pt x="66" y="39"/>
                      </a:cubicBezTo>
                      <a:cubicBezTo>
                        <a:pt x="66" y="39"/>
                        <a:pt x="66" y="39"/>
                        <a:pt x="66" y="39"/>
                      </a:cubicBezTo>
                      <a:cubicBezTo>
                        <a:pt x="66" y="39"/>
                        <a:pt x="66" y="39"/>
                        <a:pt x="66" y="39"/>
                      </a:cubicBezTo>
                      <a:cubicBezTo>
                        <a:pt x="66" y="39"/>
                        <a:pt x="66" y="39"/>
                        <a:pt x="66" y="39"/>
                      </a:cubicBezTo>
                      <a:cubicBezTo>
                        <a:pt x="66" y="39"/>
                        <a:pt x="66" y="39"/>
                        <a:pt x="66" y="39"/>
                      </a:cubicBezTo>
                      <a:cubicBezTo>
                        <a:pt x="65" y="39"/>
                        <a:pt x="65" y="39"/>
                        <a:pt x="65" y="39"/>
                      </a:cubicBezTo>
                      <a:cubicBezTo>
                        <a:pt x="65" y="39"/>
                        <a:pt x="65" y="39"/>
                        <a:pt x="65" y="39"/>
                      </a:cubicBezTo>
                      <a:cubicBezTo>
                        <a:pt x="65" y="39"/>
                        <a:pt x="65" y="39"/>
                        <a:pt x="65" y="39"/>
                      </a:cubicBezTo>
                      <a:cubicBezTo>
                        <a:pt x="65" y="39"/>
                        <a:pt x="65" y="39"/>
                        <a:pt x="65" y="39"/>
                      </a:cubicBezTo>
                      <a:cubicBezTo>
                        <a:pt x="65" y="38"/>
                        <a:pt x="65" y="38"/>
                        <a:pt x="65" y="38"/>
                      </a:cubicBezTo>
                      <a:cubicBezTo>
                        <a:pt x="65" y="37"/>
                        <a:pt x="65" y="37"/>
                        <a:pt x="65" y="37"/>
                      </a:cubicBezTo>
                      <a:cubicBezTo>
                        <a:pt x="65" y="37"/>
                        <a:pt x="65" y="37"/>
                        <a:pt x="65" y="37"/>
                      </a:cubicBezTo>
                      <a:cubicBezTo>
                        <a:pt x="66" y="37"/>
                        <a:pt x="66" y="37"/>
                        <a:pt x="66" y="37"/>
                      </a:cubicBezTo>
                      <a:cubicBezTo>
                        <a:pt x="66" y="37"/>
                        <a:pt x="66" y="37"/>
                        <a:pt x="66" y="37"/>
                      </a:cubicBezTo>
                      <a:cubicBezTo>
                        <a:pt x="66" y="36"/>
                        <a:pt x="66" y="36"/>
                        <a:pt x="66" y="36"/>
                      </a:cubicBezTo>
                      <a:cubicBezTo>
                        <a:pt x="67" y="37"/>
                        <a:pt x="67" y="37"/>
                        <a:pt x="67" y="37"/>
                      </a:cubicBezTo>
                      <a:cubicBezTo>
                        <a:pt x="67" y="37"/>
                        <a:pt x="67" y="37"/>
                        <a:pt x="67" y="37"/>
                      </a:cubicBezTo>
                      <a:cubicBezTo>
                        <a:pt x="67" y="37"/>
                        <a:pt x="67" y="37"/>
                        <a:pt x="67" y="37"/>
                      </a:cubicBezTo>
                      <a:cubicBezTo>
                        <a:pt x="67" y="37"/>
                        <a:pt x="67" y="37"/>
                        <a:pt x="67" y="37"/>
                      </a:cubicBezTo>
                      <a:cubicBezTo>
                        <a:pt x="67" y="37"/>
                        <a:pt x="67" y="37"/>
                        <a:pt x="67" y="37"/>
                      </a:cubicBezTo>
                      <a:cubicBezTo>
                        <a:pt x="67" y="37"/>
                        <a:pt x="67" y="37"/>
                        <a:pt x="67" y="37"/>
                      </a:cubicBezTo>
                      <a:cubicBezTo>
                        <a:pt x="68" y="37"/>
                        <a:pt x="68" y="37"/>
                        <a:pt x="68" y="37"/>
                      </a:cubicBezTo>
                      <a:cubicBezTo>
                        <a:pt x="68" y="37"/>
                        <a:pt x="68" y="37"/>
                        <a:pt x="68" y="37"/>
                      </a:cubicBezTo>
                      <a:cubicBezTo>
                        <a:pt x="69" y="36"/>
                        <a:pt x="69" y="36"/>
                        <a:pt x="69" y="36"/>
                      </a:cubicBezTo>
                      <a:cubicBezTo>
                        <a:pt x="69" y="36"/>
                        <a:pt x="69" y="36"/>
                        <a:pt x="69" y="36"/>
                      </a:cubicBezTo>
                      <a:cubicBezTo>
                        <a:pt x="69" y="36"/>
                        <a:pt x="69" y="36"/>
                        <a:pt x="69" y="36"/>
                      </a:cubicBezTo>
                      <a:cubicBezTo>
                        <a:pt x="69" y="36"/>
                        <a:pt x="69" y="36"/>
                        <a:pt x="69" y="36"/>
                      </a:cubicBezTo>
                      <a:cubicBezTo>
                        <a:pt x="69" y="35"/>
                        <a:pt x="69" y="35"/>
                        <a:pt x="69" y="35"/>
                      </a:cubicBezTo>
                      <a:cubicBezTo>
                        <a:pt x="70" y="35"/>
                        <a:pt x="70" y="35"/>
                        <a:pt x="70" y="35"/>
                      </a:cubicBezTo>
                      <a:cubicBezTo>
                        <a:pt x="70" y="34"/>
                        <a:pt x="70" y="34"/>
                        <a:pt x="70" y="34"/>
                      </a:cubicBezTo>
                      <a:cubicBezTo>
                        <a:pt x="70" y="34"/>
                        <a:pt x="70" y="34"/>
                        <a:pt x="70" y="34"/>
                      </a:cubicBezTo>
                      <a:cubicBezTo>
                        <a:pt x="69" y="34"/>
                        <a:pt x="69" y="34"/>
                        <a:pt x="69" y="34"/>
                      </a:cubicBezTo>
                      <a:cubicBezTo>
                        <a:pt x="69" y="34"/>
                        <a:pt x="69" y="34"/>
                        <a:pt x="69" y="34"/>
                      </a:cubicBezTo>
                      <a:cubicBezTo>
                        <a:pt x="69" y="34"/>
                        <a:pt x="69" y="34"/>
                        <a:pt x="69" y="34"/>
                      </a:cubicBezTo>
                      <a:cubicBezTo>
                        <a:pt x="69" y="34"/>
                        <a:pt x="69" y="34"/>
                        <a:pt x="69"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3"/>
                        <a:pt x="70" y="33"/>
                        <a:pt x="70" y="33"/>
                      </a:cubicBezTo>
                      <a:cubicBezTo>
                        <a:pt x="70" y="33"/>
                        <a:pt x="70" y="33"/>
                        <a:pt x="70" y="33"/>
                      </a:cubicBezTo>
                      <a:cubicBezTo>
                        <a:pt x="70" y="33"/>
                        <a:pt x="70" y="33"/>
                        <a:pt x="70" y="33"/>
                      </a:cubicBezTo>
                      <a:cubicBezTo>
                        <a:pt x="70" y="33"/>
                        <a:pt x="70" y="33"/>
                        <a:pt x="70" y="33"/>
                      </a:cubicBezTo>
                      <a:cubicBezTo>
                        <a:pt x="70" y="33"/>
                        <a:pt x="70" y="33"/>
                        <a:pt x="70" y="33"/>
                      </a:cubicBezTo>
                      <a:cubicBezTo>
                        <a:pt x="71" y="34"/>
                        <a:pt x="71" y="34"/>
                        <a:pt x="71" y="34"/>
                      </a:cubicBezTo>
                      <a:cubicBezTo>
                        <a:pt x="71" y="33"/>
                        <a:pt x="71" y="33"/>
                        <a:pt x="71" y="33"/>
                      </a:cubicBezTo>
                      <a:cubicBezTo>
                        <a:pt x="71" y="33"/>
                        <a:pt x="71" y="33"/>
                        <a:pt x="71" y="33"/>
                      </a:cubicBezTo>
                      <a:cubicBezTo>
                        <a:pt x="71" y="33"/>
                        <a:pt x="71" y="33"/>
                        <a:pt x="71" y="33"/>
                      </a:cubicBezTo>
                      <a:cubicBezTo>
                        <a:pt x="71" y="33"/>
                        <a:pt x="71" y="33"/>
                        <a:pt x="71" y="33"/>
                      </a:cubicBezTo>
                      <a:cubicBezTo>
                        <a:pt x="71" y="33"/>
                        <a:pt x="71" y="33"/>
                        <a:pt x="71" y="33"/>
                      </a:cubicBezTo>
                      <a:cubicBezTo>
                        <a:pt x="71" y="33"/>
                        <a:pt x="71" y="33"/>
                        <a:pt x="71" y="33"/>
                      </a:cubicBezTo>
                      <a:cubicBezTo>
                        <a:pt x="71" y="32"/>
                        <a:pt x="71" y="32"/>
                        <a:pt x="71" y="32"/>
                      </a:cubicBezTo>
                      <a:cubicBezTo>
                        <a:pt x="71" y="32"/>
                        <a:pt x="71" y="32"/>
                        <a:pt x="71" y="32"/>
                      </a:cubicBezTo>
                      <a:cubicBezTo>
                        <a:pt x="71" y="32"/>
                        <a:pt x="71" y="32"/>
                        <a:pt x="71" y="32"/>
                      </a:cubicBezTo>
                      <a:cubicBezTo>
                        <a:pt x="71" y="32"/>
                        <a:pt x="71" y="32"/>
                        <a:pt x="71" y="32"/>
                      </a:cubicBezTo>
                      <a:cubicBezTo>
                        <a:pt x="70" y="32"/>
                        <a:pt x="70" y="32"/>
                        <a:pt x="70" y="32"/>
                      </a:cubicBezTo>
                      <a:cubicBezTo>
                        <a:pt x="70" y="31"/>
                        <a:pt x="70" y="31"/>
                        <a:pt x="70" y="31"/>
                      </a:cubicBezTo>
                      <a:cubicBezTo>
                        <a:pt x="69" y="31"/>
                        <a:pt x="69" y="31"/>
                        <a:pt x="69" y="31"/>
                      </a:cubicBezTo>
                      <a:cubicBezTo>
                        <a:pt x="69" y="31"/>
                        <a:pt x="69" y="31"/>
                        <a:pt x="69" y="31"/>
                      </a:cubicBezTo>
                      <a:cubicBezTo>
                        <a:pt x="69" y="30"/>
                        <a:pt x="69" y="30"/>
                        <a:pt x="69" y="30"/>
                      </a:cubicBezTo>
                      <a:cubicBezTo>
                        <a:pt x="69" y="30"/>
                        <a:pt x="69" y="30"/>
                        <a:pt x="69" y="30"/>
                      </a:cubicBezTo>
                      <a:cubicBezTo>
                        <a:pt x="69" y="30"/>
                        <a:pt x="69" y="30"/>
                        <a:pt x="69" y="30"/>
                      </a:cubicBezTo>
                      <a:cubicBezTo>
                        <a:pt x="70" y="28"/>
                        <a:pt x="70" y="28"/>
                        <a:pt x="70" y="28"/>
                      </a:cubicBezTo>
                      <a:cubicBezTo>
                        <a:pt x="70" y="28"/>
                        <a:pt x="70" y="28"/>
                        <a:pt x="70" y="28"/>
                      </a:cubicBezTo>
                      <a:cubicBezTo>
                        <a:pt x="70" y="28"/>
                        <a:pt x="70" y="28"/>
                        <a:pt x="70" y="28"/>
                      </a:cubicBezTo>
                      <a:cubicBezTo>
                        <a:pt x="70" y="28"/>
                        <a:pt x="70" y="28"/>
                        <a:pt x="70" y="28"/>
                      </a:cubicBezTo>
                      <a:cubicBezTo>
                        <a:pt x="70" y="28"/>
                        <a:pt x="70" y="28"/>
                        <a:pt x="70" y="28"/>
                      </a:cubicBezTo>
                      <a:cubicBezTo>
                        <a:pt x="70" y="29"/>
                        <a:pt x="70" y="29"/>
                        <a:pt x="70" y="29"/>
                      </a:cubicBezTo>
                      <a:cubicBezTo>
                        <a:pt x="69" y="30"/>
                        <a:pt x="69" y="30"/>
                        <a:pt x="69" y="30"/>
                      </a:cubicBezTo>
                      <a:cubicBezTo>
                        <a:pt x="69" y="30"/>
                        <a:pt x="69" y="30"/>
                        <a:pt x="69" y="30"/>
                      </a:cubicBezTo>
                      <a:cubicBezTo>
                        <a:pt x="69" y="31"/>
                        <a:pt x="69" y="31"/>
                        <a:pt x="69" y="31"/>
                      </a:cubicBezTo>
                      <a:cubicBezTo>
                        <a:pt x="70" y="30"/>
                        <a:pt x="70" y="30"/>
                        <a:pt x="70" y="30"/>
                      </a:cubicBezTo>
                      <a:cubicBezTo>
                        <a:pt x="70" y="31"/>
                        <a:pt x="70" y="31"/>
                        <a:pt x="70" y="31"/>
                      </a:cubicBezTo>
                      <a:cubicBezTo>
                        <a:pt x="71" y="31"/>
                        <a:pt x="71" y="31"/>
                        <a:pt x="71" y="31"/>
                      </a:cubicBezTo>
                      <a:cubicBezTo>
                        <a:pt x="71" y="31"/>
                        <a:pt x="71" y="31"/>
                        <a:pt x="71" y="31"/>
                      </a:cubicBezTo>
                      <a:cubicBezTo>
                        <a:pt x="71" y="32"/>
                        <a:pt x="71" y="32"/>
                        <a:pt x="71" y="32"/>
                      </a:cubicBezTo>
                      <a:cubicBezTo>
                        <a:pt x="71" y="32"/>
                        <a:pt x="71" y="32"/>
                        <a:pt x="71" y="32"/>
                      </a:cubicBezTo>
                      <a:cubicBezTo>
                        <a:pt x="71" y="32"/>
                        <a:pt x="71" y="32"/>
                        <a:pt x="71" y="32"/>
                      </a:cubicBezTo>
                      <a:cubicBezTo>
                        <a:pt x="71" y="32"/>
                        <a:pt x="71" y="32"/>
                        <a:pt x="71" y="32"/>
                      </a:cubicBezTo>
                      <a:cubicBezTo>
                        <a:pt x="71" y="29"/>
                        <a:pt x="71" y="29"/>
                        <a:pt x="71" y="29"/>
                      </a:cubicBezTo>
                      <a:cubicBezTo>
                        <a:pt x="71" y="29"/>
                        <a:pt x="71" y="29"/>
                        <a:pt x="71" y="29"/>
                      </a:cubicBezTo>
                      <a:cubicBezTo>
                        <a:pt x="71" y="29"/>
                        <a:pt x="71" y="29"/>
                        <a:pt x="71" y="29"/>
                      </a:cubicBezTo>
                      <a:cubicBezTo>
                        <a:pt x="71" y="28"/>
                        <a:pt x="71" y="28"/>
                        <a:pt x="71" y="28"/>
                      </a:cubicBezTo>
                      <a:cubicBezTo>
                        <a:pt x="72" y="26"/>
                        <a:pt x="73" y="25"/>
                        <a:pt x="73" y="23"/>
                      </a:cubicBezTo>
                      <a:cubicBezTo>
                        <a:pt x="74" y="22"/>
                        <a:pt x="74" y="22"/>
                        <a:pt x="74" y="22"/>
                      </a:cubicBezTo>
                      <a:cubicBezTo>
                        <a:pt x="76" y="20"/>
                        <a:pt x="76" y="20"/>
                        <a:pt x="76" y="20"/>
                      </a:cubicBezTo>
                      <a:cubicBezTo>
                        <a:pt x="77" y="19"/>
                        <a:pt x="77" y="19"/>
                        <a:pt x="77" y="19"/>
                      </a:cubicBezTo>
                      <a:cubicBezTo>
                        <a:pt x="78" y="18"/>
                        <a:pt x="78" y="18"/>
                        <a:pt x="78" y="18"/>
                      </a:cubicBezTo>
                      <a:cubicBezTo>
                        <a:pt x="79" y="18"/>
                        <a:pt x="79" y="18"/>
                        <a:pt x="79" y="18"/>
                      </a:cubicBezTo>
                      <a:lnTo>
                        <a:pt x="78" y="18"/>
                      </a:lnTo>
                      <a:close/>
                      <a:moveTo>
                        <a:pt x="69" y="35"/>
                      </a:moveTo>
                      <a:cubicBezTo>
                        <a:pt x="69" y="36"/>
                        <a:pt x="69" y="36"/>
                        <a:pt x="69" y="36"/>
                      </a:cubicBezTo>
                      <a:cubicBezTo>
                        <a:pt x="69" y="36"/>
                        <a:pt x="69" y="36"/>
                        <a:pt x="69" y="36"/>
                      </a:cubicBezTo>
                      <a:cubicBezTo>
                        <a:pt x="69" y="36"/>
                        <a:pt x="69" y="36"/>
                        <a:pt x="69" y="36"/>
                      </a:cubicBezTo>
                      <a:cubicBezTo>
                        <a:pt x="69" y="37"/>
                        <a:pt x="69" y="37"/>
                        <a:pt x="69" y="37"/>
                      </a:cubicBezTo>
                      <a:cubicBezTo>
                        <a:pt x="69" y="37"/>
                        <a:pt x="69" y="37"/>
                        <a:pt x="69" y="37"/>
                      </a:cubicBezTo>
                      <a:cubicBezTo>
                        <a:pt x="69" y="36"/>
                        <a:pt x="69" y="36"/>
                        <a:pt x="69" y="36"/>
                      </a:cubicBezTo>
                      <a:cubicBezTo>
                        <a:pt x="69" y="36"/>
                        <a:pt x="69" y="36"/>
                        <a:pt x="69" y="36"/>
                      </a:cubicBezTo>
                      <a:cubicBezTo>
                        <a:pt x="69" y="35"/>
                        <a:pt x="69" y="35"/>
                        <a:pt x="69" y="35"/>
                      </a:cubicBezTo>
                      <a:cubicBezTo>
                        <a:pt x="69" y="35"/>
                        <a:pt x="69" y="35"/>
                        <a:pt x="69" y="35"/>
                      </a:cubicBezTo>
                      <a:cubicBezTo>
                        <a:pt x="69" y="35"/>
                        <a:pt x="69" y="35"/>
                        <a:pt x="69" y="3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3" name="Freeform 347">
                  <a:extLst>
                    <a:ext uri="{FF2B5EF4-FFF2-40B4-BE49-F238E27FC236}">
                      <a16:creationId xmlns="" xmlns:a16="http://schemas.microsoft.com/office/drawing/2014/main" id="{536A8276-BC00-42F2-B269-7FCC2907A9C7}"/>
                    </a:ext>
                  </a:extLst>
                </p:cNvPr>
                <p:cNvSpPr>
                  <a:spLocks noEditPoints="1"/>
                </p:cNvSpPr>
                <p:nvPr/>
              </p:nvSpPr>
              <p:spPr bwMode="auto">
                <a:xfrm>
                  <a:off x="6782555" y="4307822"/>
                  <a:ext cx="723468" cy="314551"/>
                </a:xfrm>
                <a:custGeom>
                  <a:avLst/>
                  <a:gdLst>
                    <a:gd name="T0" fmla="*/ 120 w 138"/>
                    <a:gd name="T1" fmla="*/ 38 h 60"/>
                    <a:gd name="T2" fmla="*/ 125 w 138"/>
                    <a:gd name="T3" fmla="*/ 0 h 60"/>
                    <a:gd name="T4" fmla="*/ 106 w 138"/>
                    <a:gd name="T5" fmla="*/ 51 h 60"/>
                    <a:gd name="T6" fmla="*/ 132 w 138"/>
                    <a:gd name="T7" fmla="*/ 11 h 60"/>
                    <a:gd name="T8" fmla="*/ 125 w 138"/>
                    <a:gd name="T9" fmla="*/ 38 h 60"/>
                    <a:gd name="T10" fmla="*/ 134 w 138"/>
                    <a:gd name="T11" fmla="*/ 25 h 60"/>
                    <a:gd name="T12" fmla="*/ 138 w 138"/>
                    <a:gd name="T13" fmla="*/ 19 h 60"/>
                    <a:gd name="T14" fmla="*/ 135 w 138"/>
                    <a:gd name="T15" fmla="*/ 25 h 60"/>
                    <a:gd name="T16" fmla="*/ 135 w 138"/>
                    <a:gd name="T17" fmla="*/ 11 h 60"/>
                    <a:gd name="T18" fmla="*/ 129 w 138"/>
                    <a:gd name="T19" fmla="*/ 4 h 60"/>
                    <a:gd name="T20" fmla="*/ 132 w 138"/>
                    <a:gd name="T21" fmla="*/ 10 h 60"/>
                    <a:gd name="T22" fmla="*/ 133 w 138"/>
                    <a:gd name="T23" fmla="*/ 18 h 60"/>
                    <a:gd name="T24" fmla="*/ 132 w 138"/>
                    <a:gd name="T25" fmla="*/ 13 h 60"/>
                    <a:gd name="T26" fmla="*/ 130 w 138"/>
                    <a:gd name="T27" fmla="*/ 12 h 60"/>
                    <a:gd name="T28" fmla="*/ 127 w 138"/>
                    <a:gd name="T29" fmla="*/ 17 h 60"/>
                    <a:gd name="T30" fmla="*/ 127 w 138"/>
                    <a:gd name="T31" fmla="*/ 14 h 60"/>
                    <a:gd name="T32" fmla="*/ 122 w 138"/>
                    <a:gd name="T33" fmla="*/ 13 h 60"/>
                    <a:gd name="T34" fmla="*/ 116 w 138"/>
                    <a:gd name="T35" fmla="*/ 12 h 60"/>
                    <a:gd name="T36" fmla="*/ 115 w 138"/>
                    <a:gd name="T37" fmla="*/ 10 h 60"/>
                    <a:gd name="T38" fmla="*/ 121 w 138"/>
                    <a:gd name="T39" fmla="*/ 10 h 60"/>
                    <a:gd name="T40" fmla="*/ 122 w 138"/>
                    <a:gd name="T41" fmla="*/ 8 h 60"/>
                    <a:gd name="T42" fmla="*/ 125 w 138"/>
                    <a:gd name="T43" fmla="*/ 7 h 60"/>
                    <a:gd name="T44" fmla="*/ 126 w 138"/>
                    <a:gd name="T45" fmla="*/ 7 h 60"/>
                    <a:gd name="T46" fmla="*/ 128 w 138"/>
                    <a:gd name="T47" fmla="*/ 6 h 60"/>
                    <a:gd name="T48" fmla="*/ 127 w 138"/>
                    <a:gd name="T49" fmla="*/ 4 h 60"/>
                    <a:gd name="T50" fmla="*/ 62 w 138"/>
                    <a:gd name="T51" fmla="*/ 13 h 60"/>
                    <a:gd name="T52" fmla="*/ 37 w 138"/>
                    <a:gd name="T53" fmla="*/ 21 h 60"/>
                    <a:gd name="T54" fmla="*/ 31 w 138"/>
                    <a:gd name="T55" fmla="*/ 27 h 60"/>
                    <a:gd name="T56" fmla="*/ 28 w 138"/>
                    <a:gd name="T57" fmla="*/ 28 h 60"/>
                    <a:gd name="T58" fmla="*/ 25 w 138"/>
                    <a:gd name="T59" fmla="*/ 30 h 60"/>
                    <a:gd name="T60" fmla="*/ 21 w 138"/>
                    <a:gd name="T61" fmla="*/ 32 h 60"/>
                    <a:gd name="T62" fmla="*/ 20 w 138"/>
                    <a:gd name="T63" fmla="*/ 34 h 60"/>
                    <a:gd name="T64" fmla="*/ 15 w 138"/>
                    <a:gd name="T65" fmla="*/ 38 h 60"/>
                    <a:gd name="T66" fmla="*/ 10 w 138"/>
                    <a:gd name="T67" fmla="*/ 41 h 60"/>
                    <a:gd name="T68" fmla="*/ 6 w 138"/>
                    <a:gd name="T69" fmla="*/ 43 h 60"/>
                    <a:gd name="T70" fmla="*/ 4 w 138"/>
                    <a:gd name="T71" fmla="*/ 47 h 60"/>
                    <a:gd name="T72" fmla="*/ 0 w 138"/>
                    <a:gd name="T73" fmla="*/ 54 h 60"/>
                    <a:gd name="T74" fmla="*/ 29 w 138"/>
                    <a:gd name="T75" fmla="*/ 46 h 60"/>
                    <a:gd name="T76" fmla="*/ 51 w 138"/>
                    <a:gd name="T77" fmla="*/ 42 h 60"/>
                    <a:gd name="T78" fmla="*/ 54 w 138"/>
                    <a:gd name="T79" fmla="*/ 43 h 60"/>
                    <a:gd name="T80" fmla="*/ 98 w 138"/>
                    <a:gd name="T81" fmla="*/ 58 h 60"/>
                    <a:gd name="T82" fmla="*/ 104 w 138"/>
                    <a:gd name="T83" fmla="*/ 52 h 60"/>
                    <a:gd name="T84" fmla="*/ 112 w 138"/>
                    <a:gd name="T85" fmla="*/ 44 h 60"/>
                    <a:gd name="T86" fmla="*/ 111 w 138"/>
                    <a:gd name="T87" fmla="*/ 40 h 60"/>
                    <a:gd name="T88" fmla="*/ 112 w 138"/>
                    <a:gd name="T89" fmla="*/ 43 h 60"/>
                    <a:gd name="T90" fmla="*/ 115 w 138"/>
                    <a:gd name="T91" fmla="*/ 38 h 60"/>
                    <a:gd name="T92" fmla="*/ 122 w 138"/>
                    <a:gd name="T93" fmla="*/ 37 h 60"/>
                    <a:gd name="T94" fmla="*/ 126 w 138"/>
                    <a:gd name="T95" fmla="*/ 34 h 60"/>
                    <a:gd name="T96" fmla="*/ 128 w 138"/>
                    <a:gd name="T97" fmla="*/ 31 h 60"/>
                    <a:gd name="T98" fmla="*/ 125 w 138"/>
                    <a:gd name="T99" fmla="*/ 31 h 60"/>
                    <a:gd name="T100" fmla="*/ 123 w 138"/>
                    <a:gd name="T101" fmla="*/ 32 h 60"/>
                    <a:gd name="T102" fmla="*/ 118 w 138"/>
                    <a:gd name="T103" fmla="*/ 33 h 60"/>
                    <a:gd name="T104" fmla="*/ 122 w 138"/>
                    <a:gd name="T105" fmla="*/ 30 h 60"/>
                    <a:gd name="T106" fmla="*/ 122 w 138"/>
                    <a:gd name="T107" fmla="*/ 28 h 60"/>
                    <a:gd name="T108" fmla="*/ 116 w 138"/>
                    <a:gd name="T109" fmla="*/ 24 h 60"/>
                    <a:gd name="T110" fmla="*/ 120 w 138"/>
                    <a:gd name="T111" fmla="*/ 24 h 60"/>
                    <a:gd name="T112" fmla="*/ 120 w 138"/>
                    <a:gd name="T113" fmla="*/ 21 h 60"/>
                    <a:gd name="T114" fmla="*/ 123 w 138"/>
                    <a:gd name="T115" fmla="*/ 24 h 60"/>
                    <a:gd name="T116" fmla="*/ 124 w 138"/>
                    <a:gd name="T117" fmla="*/ 24 h 60"/>
                    <a:gd name="T118" fmla="*/ 128 w 138"/>
                    <a:gd name="T119" fmla="*/ 23 h 60"/>
                    <a:gd name="T120" fmla="*/ 130 w 138"/>
                    <a:gd name="T121" fmla="*/ 20 h 60"/>
                    <a:gd name="T122" fmla="*/ 131 w 138"/>
                    <a:gd name="T123" fmla="*/ 2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8" h="60">
                      <a:moveTo>
                        <a:pt x="112" y="43"/>
                      </a:moveTo>
                      <a:cubicBezTo>
                        <a:pt x="111" y="44"/>
                        <a:pt x="111" y="44"/>
                        <a:pt x="111" y="44"/>
                      </a:cubicBezTo>
                      <a:cubicBezTo>
                        <a:pt x="111" y="44"/>
                        <a:pt x="111" y="44"/>
                        <a:pt x="111" y="44"/>
                      </a:cubicBezTo>
                      <a:cubicBezTo>
                        <a:pt x="111" y="44"/>
                        <a:pt x="111" y="44"/>
                        <a:pt x="111" y="44"/>
                      </a:cubicBezTo>
                      <a:cubicBezTo>
                        <a:pt x="109" y="46"/>
                        <a:pt x="109" y="46"/>
                        <a:pt x="109" y="46"/>
                      </a:cubicBezTo>
                      <a:cubicBezTo>
                        <a:pt x="109" y="47"/>
                        <a:pt x="109" y="47"/>
                        <a:pt x="109" y="47"/>
                      </a:cubicBezTo>
                      <a:cubicBezTo>
                        <a:pt x="108" y="47"/>
                        <a:pt x="108" y="47"/>
                        <a:pt x="108" y="47"/>
                      </a:cubicBezTo>
                      <a:cubicBezTo>
                        <a:pt x="109" y="47"/>
                        <a:pt x="109" y="47"/>
                        <a:pt x="109" y="47"/>
                      </a:cubicBezTo>
                      <a:cubicBezTo>
                        <a:pt x="110" y="45"/>
                        <a:pt x="110" y="45"/>
                        <a:pt x="110" y="45"/>
                      </a:cubicBezTo>
                      <a:cubicBezTo>
                        <a:pt x="110" y="45"/>
                        <a:pt x="110" y="45"/>
                        <a:pt x="110" y="45"/>
                      </a:cubicBezTo>
                      <a:cubicBezTo>
                        <a:pt x="111" y="45"/>
                        <a:pt x="111" y="45"/>
                        <a:pt x="111" y="45"/>
                      </a:cubicBezTo>
                      <a:cubicBezTo>
                        <a:pt x="112" y="44"/>
                        <a:pt x="112" y="44"/>
                        <a:pt x="112" y="44"/>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lose/>
                      <a:moveTo>
                        <a:pt x="121" y="38"/>
                      </a:moveTo>
                      <a:cubicBezTo>
                        <a:pt x="119" y="38"/>
                        <a:pt x="119" y="38"/>
                        <a:pt x="119" y="38"/>
                      </a:cubicBezTo>
                      <a:cubicBezTo>
                        <a:pt x="116" y="39"/>
                        <a:pt x="116" y="39"/>
                        <a:pt x="116" y="39"/>
                      </a:cubicBezTo>
                      <a:cubicBezTo>
                        <a:pt x="116" y="40"/>
                        <a:pt x="116" y="40"/>
                        <a:pt x="116" y="40"/>
                      </a:cubicBezTo>
                      <a:cubicBezTo>
                        <a:pt x="116" y="40"/>
                        <a:pt x="116" y="40"/>
                        <a:pt x="116" y="40"/>
                      </a:cubicBezTo>
                      <a:cubicBezTo>
                        <a:pt x="120" y="38"/>
                        <a:pt x="120" y="38"/>
                        <a:pt x="120" y="38"/>
                      </a:cubicBezTo>
                      <a:cubicBezTo>
                        <a:pt x="120" y="38"/>
                        <a:pt x="120" y="38"/>
                        <a:pt x="120" y="38"/>
                      </a:cubicBezTo>
                      <a:cubicBezTo>
                        <a:pt x="122" y="38"/>
                        <a:pt x="122" y="38"/>
                        <a:pt x="122" y="38"/>
                      </a:cubicBezTo>
                      <a:cubicBezTo>
                        <a:pt x="122" y="38"/>
                        <a:pt x="122" y="38"/>
                        <a:pt x="122" y="38"/>
                      </a:cubicBezTo>
                      <a:lnTo>
                        <a:pt x="121" y="38"/>
                      </a:lnTo>
                      <a:close/>
                      <a:moveTo>
                        <a:pt x="126" y="0"/>
                      </a:moveTo>
                      <a:cubicBezTo>
                        <a:pt x="126" y="1"/>
                        <a:pt x="126" y="1"/>
                        <a:pt x="126" y="1"/>
                      </a:cubicBezTo>
                      <a:cubicBezTo>
                        <a:pt x="126" y="1"/>
                        <a:pt x="126" y="1"/>
                        <a:pt x="126" y="1"/>
                      </a:cubicBezTo>
                      <a:cubicBezTo>
                        <a:pt x="126" y="1"/>
                        <a:pt x="126" y="1"/>
                        <a:pt x="126" y="1"/>
                      </a:cubicBezTo>
                      <a:cubicBezTo>
                        <a:pt x="127" y="1"/>
                        <a:pt x="127" y="1"/>
                        <a:pt x="127" y="1"/>
                      </a:cubicBezTo>
                      <a:cubicBezTo>
                        <a:pt x="127" y="1"/>
                        <a:pt x="127" y="1"/>
                        <a:pt x="127" y="1"/>
                      </a:cubicBezTo>
                      <a:cubicBezTo>
                        <a:pt x="127" y="1"/>
                        <a:pt x="127" y="1"/>
                        <a:pt x="127" y="1"/>
                      </a:cubicBezTo>
                      <a:cubicBezTo>
                        <a:pt x="127" y="1"/>
                        <a:pt x="127" y="1"/>
                        <a:pt x="127" y="1"/>
                      </a:cubicBezTo>
                      <a:cubicBezTo>
                        <a:pt x="127" y="0"/>
                        <a:pt x="127" y="0"/>
                        <a:pt x="127" y="0"/>
                      </a:cubicBezTo>
                      <a:cubicBezTo>
                        <a:pt x="127" y="0"/>
                        <a:pt x="127" y="0"/>
                        <a:pt x="127" y="0"/>
                      </a:cubicBezTo>
                      <a:cubicBezTo>
                        <a:pt x="126" y="0"/>
                        <a:pt x="126" y="0"/>
                        <a:pt x="126" y="0"/>
                      </a:cubicBezTo>
                      <a:cubicBezTo>
                        <a:pt x="126" y="0"/>
                        <a:pt x="126" y="0"/>
                        <a:pt x="126" y="0"/>
                      </a:cubicBezTo>
                      <a:cubicBezTo>
                        <a:pt x="126" y="0"/>
                        <a:pt x="126" y="0"/>
                        <a:pt x="126" y="0"/>
                      </a:cubicBezTo>
                      <a:cubicBezTo>
                        <a:pt x="126" y="0"/>
                        <a:pt x="126" y="0"/>
                        <a:pt x="126" y="0"/>
                      </a:cubicBezTo>
                      <a:cubicBezTo>
                        <a:pt x="126" y="0"/>
                        <a:pt x="126" y="0"/>
                        <a:pt x="126" y="0"/>
                      </a:cubicBezTo>
                      <a:cubicBezTo>
                        <a:pt x="126" y="0"/>
                        <a:pt x="126" y="0"/>
                        <a:pt x="126" y="0"/>
                      </a:cubicBezTo>
                      <a:cubicBezTo>
                        <a:pt x="125" y="0"/>
                        <a:pt x="125" y="0"/>
                        <a:pt x="125" y="0"/>
                      </a:cubicBezTo>
                      <a:cubicBezTo>
                        <a:pt x="125" y="0"/>
                        <a:pt x="125" y="0"/>
                        <a:pt x="125" y="0"/>
                      </a:cubicBezTo>
                      <a:cubicBezTo>
                        <a:pt x="125" y="0"/>
                        <a:pt x="125" y="0"/>
                        <a:pt x="125" y="0"/>
                      </a:cubicBezTo>
                      <a:lnTo>
                        <a:pt x="126" y="0"/>
                      </a:lnTo>
                      <a:close/>
                      <a:moveTo>
                        <a:pt x="124" y="38"/>
                      </a:moveTo>
                      <a:cubicBezTo>
                        <a:pt x="124" y="38"/>
                        <a:pt x="124" y="38"/>
                        <a:pt x="124"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4" y="38"/>
                        <a:pt x="124" y="38"/>
                        <a:pt x="124" y="38"/>
                      </a:cubicBezTo>
                      <a:cubicBezTo>
                        <a:pt x="124" y="38"/>
                        <a:pt x="124" y="38"/>
                        <a:pt x="124" y="38"/>
                      </a:cubicBezTo>
                      <a:cubicBezTo>
                        <a:pt x="124" y="38"/>
                        <a:pt x="124" y="38"/>
                        <a:pt x="124" y="38"/>
                      </a:cubicBezTo>
                      <a:cubicBezTo>
                        <a:pt x="125" y="38"/>
                        <a:pt x="125" y="38"/>
                        <a:pt x="125" y="38"/>
                      </a:cubicBezTo>
                      <a:cubicBezTo>
                        <a:pt x="125" y="38"/>
                        <a:pt x="125" y="38"/>
                        <a:pt x="125" y="38"/>
                      </a:cubicBezTo>
                      <a:lnTo>
                        <a:pt x="124" y="38"/>
                      </a:lnTo>
                      <a:close/>
                      <a:moveTo>
                        <a:pt x="106" y="52"/>
                      </a:moveTo>
                      <a:cubicBezTo>
                        <a:pt x="106" y="52"/>
                        <a:pt x="106" y="52"/>
                        <a:pt x="106" y="52"/>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2"/>
                        <a:pt x="106" y="52"/>
                        <a:pt x="106" y="52"/>
                      </a:cubicBezTo>
                      <a:cubicBezTo>
                        <a:pt x="106" y="52"/>
                        <a:pt x="106" y="52"/>
                        <a:pt x="106" y="52"/>
                      </a:cubicBezTo>
                      <a:cubicBezTo>
                        <a:pt x="106" y="52"/>
                        <a:pt x="106" y="52"/>
                        <a:pt x="106" y="52"/>
                      </a:cubicBezTo>
                      <a:cubicBezTo>
                        <a:pt x="106" y="51"/>
                        <a:pt x="106" y="51"/>
                        <a:pt x="106" y="51"/>
                      </a:cubicBezTo>
                      <a:cubicBezTo>
                        <a:pt x="106" y="51"/>
                        <a:pt x="106" y="51"/>
                        <a:pt x="106" y="51"/>
                      </a:cubicBezTo>
                      <a:lnTo>
                        <a:pt x="106" y="52"/>
                      </a:lnTo>
                      <a:close/>
                      <a:moveTo>
                        <a:pt x="105" y="57"/>
                      </a:moveTo>
                      <a:cubicBezTo>
                        <a:pt x="105" y="57"/>
                        <a:pt x="105" y="57"/>
                        <a:pt x="105" y="57"/>
                      </a:cubicBezTo>
                      <a:cubicBezTo>
                        <a:pt x="105" y="57"/>
                        <a:pt x="105" y="57"/>
                        <a:pt x="105" y="57"/>
                      </a:cubicBezTo>
                      <a:cubicBezTo>
                        <a:pt x="104" y="57"/>
                        <a:pt x="104" y="57"/>
                        <a:pt x="104" y="57"/>
                      </a:cubicBezTo>
                      <a:cubicBezTo>
                        <a:pt x="104" y="58"/>
                        <a:pt x="104" y="58"/>
                        <a:pt x="104" y="58"/>
                      </a:cubicBezTo>
                      <a:cubicBezTo>
                        <a:pt x="104" y="58"/>
                        <a:pt x="104" y="58"/>
                        <a:pt x="104"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7"/>
                        <a:pt x="105" y="57"/>
                        <a:pt x="105" y="57"/>
                      </a:cubicBezTo>
                      <a:cubicBezTo>
                        <a:pt x="105" y="57"/>
                        <a:pt x="105" y="57"/>
                        <a:pt x="105" y="57"/>
                      </a:cubicBezTo>
                      <a:close/>
                      <a:moveTo>
                        <a:pt x="133" y="11"/>
                      </a:moveTo>
                      <a:cubicBezTo>
                        <a:pt x="133" y="11"/>
                        <a:pt x="133" y="11"/>
                        <a:pt x="133" y="11"/>
                      </a:cubicBezTo>
                      <a:cubicBezTo>
                        <a:pt x="133" y="11"/>
                        <a:pt x="133" y="11"/>
                        <a:pt x="133" y="11"/>
                      </a:cubicBezTo>
                      <a:cubicBezTo>
                        <a:pt x="133" y="11"/>
                        <a:pt x="133" y="11"/>
                        <a:pt x="133" y="11"/>
                      </a:cubicBezTo>
                      <a:cubicBezTo>
                        <a:pt x="133" y="11"/>
                        <a:pt x="133" y="11"/>
                        <a:pt x="133"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3" y="12"/>
                        <a:pt x="133" y="12"/>
                        <a:pt x="133" y="12"/>
                      </a:cubicBezTo>
                      <a:cubicBezTo>
                        <a:pt x="133" y="12"/>
                        <a:pt x="133" y="12"/>
                        <a:pt x="133" y="12"/>
                      </a:cubicBezTo>
                      <a:cubicBezTo>
                        <a:pt x="133" y="12"/>
                        <a:pt x="133" y="12"/>
                        <a:pt x="133" y="12"/>
                      </a:cubicBezTo>
                      <a:cubicBezTo>
                        <a:pt x="133" y="13"/>
                        <a:pt x="133" y="13"/>
                        <a:pt x="133" y="13"/>
                      </a:cubicBezTo>
                      <a:cubicBezTo>
                        <a:pt x="134" y="13"/>
                        <a:pt x="134" y="13"/>
                        <a:pt x="134" y="13"/>
                      </a:cubicBezTo>
                      <a:cubicBezTo>
                        <a:pt x="134" y="13"/>
                        <a:pt x="134" y="13"/>
                        <a:pt x="134" y="13"/>
                      </a:cubicBezTo>
                      <a:cubicBezTo>
                        <a:pt x="134" y="12"/>
                        <a:pt x="134" y="12"/>
                        <a:pt x="134" y="12"/>
                      </a:cubicBezTo>
                      <a:cubicBezTo>
                        <a:pt x="134" y="12"/>
                        <a:pt x="134" y="12"/>
                        <a:pt x="134" y="12"/>
                      </a:cubicBezTo>
                      <a:cubicBezTo>
                        <a:pt x="134" y="12"/>
                        <a:pt x="134" y="12"/>
                        <a:pt x="134" y="12"/>
                      </a:cubicBezTo>
                      <a:lnTo>
                        <a:pt x="133" y="11"/>
                      </a:lnTo>
                      <a:close/>
                      <a:moveTo>
                        <a:pt x="128" y="32"/>
                      </a:moveTo>
                      <a:cubicBezTo>
                        <a:pt x="128" y="32"/>
                        <a:pt x="128" y="32"/>
                        <a:pt x="128" y="32"/>
                      </a:cubicBezTo>
                      <a:cubicBezTo>
                        <a:pt x="128" y="32"/>
                        <a:pt x="128" y="32"/>
                        <a:pt x="128" y="32"/>
                      </a:cubicBezTo>
                      <a:cubicBezTo>
                        <a:pt x="128" y="32"/>
                        <a:pt x="128" y="32"/>
                        <a:pt x="128" y="32"/>
                      </a:cubicBezTo>
                      <a:cubicBezTo>
                        <a:pt x="127" y="33"/>
                        <a:pt x="127" y="33"/>
                        <a:pt x="127" y="33"/>
                      </a:cubicBezTo>
                      <a:cubicBezTo>
                        <a:pt x="126" y="35"/>
                        <a:pt x="126" y="35"/>
                        <a:pt x="126" y="35"/>
                      </a:cubicBezTo>
                      <a:cubicBezTo>
                        <a:pt x="125" y="38"/>
                        <a:pt x="125" y="38"/>
                        <a:pt x="125" y="38"/>
                      </a:cubicBezTo>
                      <a:cubicBezTo>
                        <a:pt x="125" y="39"/>
                        <a:pt x="125" y="39"/>
                        <a:pt x="125" y="39"/>
                      </a:cubicBezTo>
                      <a:cubicBezTo>
                        <a:pt x="125" y="39"/>
                        <a:pt x="125" y="39"/>
                        <a:pt x="125" y="39"/>
                      </a:cubicBezTo>
                      <a:cubicBezTo>
                        <a:pt x="125" y="39"/>
                        <a:pt x="125" y="39"/>
                        <a:pt x="125" y="39"/>
                      </a:cubicBezTo>
                      <a:cubicBezTo>
                        <a:pt x="126" y="35"/>
                        <a:pt x="126" y="35"/>
                        <a:pt x="126" y="35"/>
                      </a:cubicBezTo>
                      <a:cubicBezTo>
                        <a:pt x="127" y="34"/>
                        <a:pt x="127" y="34"/>
                        <a:pt x="127" y="34"/>
                      </a:cubicBezTo>
                      <a:cubicBezTo>
                        <a:pt x="127" y="34"/>
                        <a:pt x="127" y="34"/>
                        <a:pt x="127" y="34"/>
                      </a:cubicBezTo>
                      <a:cubicBezTo>
                        <a:pt x="128" y="33"/>
                        <a:pt x="128" y="33"/>
                        <a:pt x="128" y="33"/>
                      </a:cubicBezTo>
                      <a:cubicBezTo>
                        <a:pt x="128" y="32"/>
                        <a:pt x="128" y="32"/>
                        <a:pt x="128" y="32"/>
                      </a:cubicBezTo>
                      <a:cubicBezTo>
                        <a:pt x="128" y="32"/>
                        <a:pt x="128" y="32"/>
                        <a:pt x="128" y="32"/>
                      </a:cubicBezTo>
                      <a:cubicBezTo>
                        <a:pt x="129" y="31"/>
                        <a:pt x="129" y="31"/>
                        <a:pt x="129" y="31"/>
                      </a:cubicBezTo>
                      <a:cubicBezTo>
                        <a:pt x="128" y="32"/>
                        <a:pt x="128" y="32"/>
                        <a:pt x="128" y="32"/>
                      </a:cubicBezTo>
                      <a:close/>
                      <a:moveTo>
                        <a:pt x="133" y="26"/>
                      </a:moveTo>
                      <a:cubicBezTo>
                        <a:pt x="132" y="27"/>
                        <a:pt x="132" y="27"/>
                        <a:pt x="132" y="27"/>
                      </a:cubicBezTo>
                      <a:cubicBezTo>
                        <a:pt x="132" y="27"/>
                        <a:pt x="132" y="27"/>
                        <a:pt x="132" y="27"/>
                      </a:cubicBezTo>
                      <a:cubicBezTo>
                        <a:pt x="131" y="27"/>
                        <a:pt x="131" y="27"/>
                        <a:pt x="131" y="27"/>
                      </a:cubicBezTo>
                      <a:cubicBezTo>
                        <a:pt x="131" y="28"/>
                        <a:pt x="131" y="28"/>
                        <a:pt x="131" y="28"/>
                      </a:cubicBezTo>
                      <a:cubicBezTo>
                        <a:pt x="131" y="28"/>
                        <a:pt x="131" y="28"/>
                        <a:pt x="131" y="28"/>
                      </a:cubicBezTo>
                      <a:cubicBezTo>
                        <a:pt x="131" y="28"/>
                        <a:pt x="131" y="28"/>
                        <a:pt x="131" y="28"/>
                      </a:cubicBezTo>
                      <a:cubicBezTo>
                        <a:pt x="132" y="27"/>
                        <a:pt x="132" y="27"/>
                        <a:pt x="132" y="27"/>
                      </a:cubicBezTo>
                      <a:cubicBezTo>
                        <a:pt x="134" y="26"/>
                        <a:pt x="134" y="26"/>
                        <a:pt x="134" y="26"/>
                      </a:cubicBezTo>
                      <a:cubicBezTo>
                        <a:pt x="134" y="26"/>
                        <a:pt x="134" y="26"/>
                        <a:pt x="134" y="26"/>
                      </a:cubicBezTo>
                      <a:cubicBezTo>
                        <a:pt x="134" y="25"/>
                        <a:pt x="134" y="25"/>
                        <a:pt x="134" y="25"/>
                      </a:cubicBezTo>
                      <a:cubicBezTo>
                        <a:pt x="134" y="25"/>
                        <a:pt x="134" y="25"/>
                        <a:pt x="134" y="25"/>
                      </a:cubicBezTo>
                      <a:cubicBezTo>
                        <a:pt x="134" y="25"/>
                        <a:pt x="134" y="25"/>
                        <a:pt x="134" y="25"/>
                      </a:cubicBezTo>
                      <a:cubicBezTo>
                        <a:pt x="134" y="25"/>
                        <a:pt x="134" y="25"/>
                        <a:pt x="134" y="25"/>
                      </a:cubicBezTo>
                      <a:lnTo>
                        <a:pt x="133" y="26"/>
                      </a:lnTo>
                      <a:close/>
                      <a:moveTo>
                        <a:pt x="138" y="18"/>
                      </a:moveTo>
                      <a:cubicBezTo>
                        <a:pt x="138" y="17"/>
                        <a:pt x="138" y="17"/>
                        <a:pt x="138" y="17"/>
                      </a:cubicBezTo>
                      <a:cubicBezTo>
                        <a:pt x="137" y="16"/>
                        <a:pt x="137" y="16"/>
                        <a:pt x="137" y="16"/>
                      </a:cubicBezTo>
                      <a:cubicBezTo>
                        <a:pt x="137" y="15"/>
                        <a:pt x="137" y="15"/>
                        <a:pt x="137" y="15"/>
                      </a:cubicBezTo>
                      <a:cubicBezTo>
                        <a:pt x="137" y="15"/>
                        <a:pt x="137" y="14"/>
                        <a:pt x="137" y="14"/>
                      </a:cubicBezTo>
                      <a:cubicBezTo>
                        <a:pt x="136" y="14"/>
                        <a:pt x="136" y="14"/>
                        <a:pt x="136" y="14"/>
                      </a:cubicBezTo>
                      <a:cubicBezTo>
                        <a:pt x="136" y="13"/>
                        <a:pt x="136" y="13"/>
                        <a:pt x="136" y="13"/>
                      </a:cubicBezTo>
                      <a:cubicBezTo>
                        <a:pt x="136" y="13"/>
                        <a:pt x="136" y="13"/>
                        <a:pt x="136" y="13"/>
                      </a:cubicBezTo>
                      <a:cubicBezTo>
                        <a:pt x="136" y="13"/>
                        <a:pt x="136" y="13"/>
                        <a:pt x="136" y="13"/>
                      </a:cubicBezTo>
                      <a:cubicBezTo>
                        <a:pt x="136" y="14"/>
                        <a:pt x="136" y="14"/>
                        <a:pt x="136" y="14"/>
                      </a:cubicBezTo>
                      <a:cubicBezTo>
                        <a:pt x="136" y="14"/>
                        <a:pt x="136" y="14"/>
                        <a:pt x="136" y="14"/>
                      </a:cubicBezTo>
                      <a:cubicBezTo>
                        <a:pt x="136" y="15"/>
                        <a:pt x="136" y="15"/>
                        <a:pt x="136" y="15"/>
                      </a:cubicBezTo>
                      <a:cubicBezTo>
                        <a:pt x="137" y="16"/>
                        <a:pt x="137" y="16"/>
                        <a:pt x="137" y="16"/>
                      </a:cubicBezTo>
                      <a:cubicBezTo>
                        <a:pt x="137" y="17"/>
                        <a:pt x="137" y="17"/>
                        <a:pt x="137" y="17"/>
                      </a:cubicBezTo>
                      <a:cubicBezTo>
                        <a:pt x="138" y="17"/>
                        <a:pt x="138" y="17"/>
                        <a:pt x="138" y="17"/>
                      </a:cubicBezTo>
                      <a:cubicBezTo>
                        <a:pt x="138" y="17"/>
                        <a:pt x="138" y="17"/>
                        <a:pt x="138" y="17"/>
                      </a:cubicBezTo>
                      <a:cubicBezTo>
                        <a:pt x="137" y="18"/>
                        <a:pt x="137" y="18"/>
                        <a:pt x="137" y="18"/>
                      </a:cubicBezTo>
                      <a:cubicBezTo>
                        <a:pt x="137" y="18"/>
                        <a:pt x="137" y="18"/>
                        <a:pt x="137" y="18"/>
                      </a:cubicBezTo>
                      <a:cubicBezTo>
                        <a:pt x="137" y="18"/>
                        <a:pt x="137" y="18"/>
                        <a:pt x="137" y="18"/>
                      </a:cubicBezTo>
                      <a:cubicBezTo>
                        <a:pt x="138" y="19"/>
                        <a:pt x="138" y="19"/>
                        <a:pt x="138" y="19"/>
                      </a:cubicBezTo>
                      <a:cubicBezTo>
                        <a:pt x="138" y="19"/>
                        <a:pt x="138" y="19"/>
                        <a:pt x="138" y="19"/>
                      </a:cubicBezTo>
                      <a:cubicBezTo>
                        <a:pt x="138" y="19"/>
                        <a:pt x="138" y="19"/>
                        <a:pt x="138" y="19"/>
                      </a:cubicBezTo>
                      <a:cubicBezTo>
                        <a:pt x="138" y="20"/>
                        <a:pt x="138" y="20"/>
                        <a:pt x="138" y="20"/>
                      </a:cubicBezTo>
                      <a:cubicBezTo>
                        <a:pt x="138" y="21"/>
                        <a:pt x="138" y="21"/>
                        <a:pt x="138" y="21"/>
                      </a:cubicBezTo>
                      <a:cubicBezTo>
                        <a:pt x="138" y="22"/>
                        <a:pt x="138" y="22"/>
                        <a:pt x="138" y="22"/>
                      </a:cubicBezTo>
                      <a:cubicBezTo>
                        <a:pt x="138" y="22"/>
                        <a:pt x="138" y="22"/>
                        <a:pt x="138" y="22"/>
                      </a:cubicBezTo>
                      <a:cubicBezTo>
                        <a:pt x="138" y="22"/>
                        <a:pt x="138" y="22"/>
                        <a:pt x="138" y="22"/>
                      </a:cubicBezTo>
                      <a:cubicBezTo>
                        <a:pt x="138" y="23"/>
                        <a:pt x="138" y="23"/>
                        <a:pt x="138" y="23"/>
                      </a:cubicBezTo>
                      <a:cubicBezTo>
                        <a:pt x="137" y="23"/>
                        <a:pt x="137" y="23"/>
                        <a:pt x="137" y="23"/>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5" y="24"/>
                        <a:pt x="135" y="24"/>
                        <a:pt x="135" y="24"/>
                      </a:cubicBezTo>
                      <a:cubicBezTo>
                        <a:pt x="135" y="24"/>
                        <a:pt x="135" y="24"/>
                        <a:pt x="135" y="24"/>
                      </a:cubicBezTo>
                      <a:cubicBezTo>
                        <a:pt x="135" y="24"/>
                        <a:pt x="135" y="24"/>
                        <a:pt x="135" y="24"/>
                      </a:cubicBezTo>
                      <a:cubicBezTo>
                        <a:pt x="135" y="24"/>
                        <a:pt x="135" y="24"/>
                        <a:pt x="135" y="24"/>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6" y="25"/>
                        <a:pt x="136" y="25"/>
                        <a:pt x="136" y="25"/>
                      </a:cubicBezTo>
                      <a:cubicBezTo>
                        <a:pt x="136" y="24"/>
                        <a:pt x="136" y="24"/>
                        <a:pt x="136" y="24"/>
                      </a:cubicBezTo>
                      <a:cubicBezTo>
                        <a:pt x="137" y="24"/>
                        <a:pt x="137" y="24"/>
                        <a:pt x="137" y="24"/>
                      </a:cubicBezTo>
                      <a:cubicBezTo>
                        <a:pt x="137" y="24"/>
                        <a:pt x="137" y="24"/>
                        <a:pt x="137" y="24"/>
                      </a:cubicBezTo>
                      <a:cubicBezTo>
                        <a:pt x="138" y="24"/>
                        <a:pt x="138" y="24"/>
                        <a:pt x="138" y="24"/>
                      </a:cubicBezTo>
                      <a:cubicBezTo>
                        <a:pt x="138" y="24"/>
                        <a:pt x="138" y="24"/>
                        <a:pt x="138" y="24"/>
                      </a:cubicBezTo>
                      <a:cubicBezTo>
                        <a:pt x="138" y="23"/>
                        <a:pt x="138" y="23"/>
                        <a:pt x="138" y="23"/>
                      </a:cubicBezTo>
                      <a:cubicBezTo>
                        <a:pt x="138" y="23"/>
                        <a:pt x="138" y="23"/>
                        <a:pt x="138" y="23"/>
                      </a:cubicBezTo>
                      <a:cubicBezTo>
                        <a:pt x="138" y="21"/>
                        <a:pt x="138" y="21"/>
                        <a:pt x="138" y="21"/>
                      </a:cubicBezTo>
                      <a:lnTo>
                        <a:pt x="138" y="18"/>
                      </a:lnTo>
                      <a:close/>
                      <a:moveTo>
                        <a:pt x="135" y="13"/>
                      </a:moveTo>
                      <a:cubicBezTo>
                        <a:pt x="135" y="13"/>
                        <a:pt x="135" y="13"/>
                        <a:pt x="135" y="13"/>
                      </a:cubicBezTo>
                      <a:cubicBezTo>
                        <a:pt x="135" y="13"/>
                        <a:pt x="135" y="13"/>
                        <a:pt x="135" y="13"/>
                      </a:cubicBezTo>
                      <a:cubicBezTo>
                        <a:pt x="136" y="13"/>
                        <a:pt x="136" y="13"/>
                        <a:pt x="136" y="13"/>
                      </a:cubicBezTo>
                      <a:cubicBezTo>
                        <a:pt x="136" y="13"/>
                        <a:pt x="136" y="13"/>
                        <a:pt x="136" y="13"/>
                      </a:cubicBezTo>
                      <a:cubicBezTo>
                        <a:pt x="135" y="12"/>
                        <a:pt x="135" y="12"/>
                        <a:pt x="135" y="12"/>
                      </a:cubicBezTo>
                      <a:cubicBezTo>
                        <a:pt x="135" y="11"/>
                        <a:pt x="135" y="11"/>
                        <a:pt x="135" y="11"/>
                      </a:cubicBezTo>
                      <a:cubicBezTo>
                        <a:pt x="131" y="7"/>
                        <a:pt x="131" y="7"/>
                        <a:pt x="131" y="7"/>
                      </a:cubicBezTo>
                      <a:cubicBezTo>
                        <a:pt x="130" y="5"/>
                        <a:pt x="130" y="5"/>
                        <a:pt x="130" y="5"/>
                      </a:cubicBezTo>
                      <a:cubicBezTo>
                        <a:pt x="130" y="4"/>
                        <a:pt x="130" y="4"/>
                        <a:pt x="130" y="4"/>
                      </a:cubicBezTo>
                      <a:cubicBezTo>
                        <a:pt x="129" y="4"/>
                        <a:pt x="129" y="4"/>
                        <a:pt x="129" y="4"/>
                      </a:cubicBezTo>
                      <a:cubicBezTo>
                        <a:pt x="129" y="4"/>
                        <a:pt x="129" y="4"/>
                        <a:pt x="129" y="4"/>
                      </a:cubicBezTo>
                      <a:cubicBezTo>
                        <a:pt x="129" y="3"/>
                        <a:pt x="129" y="3"/>
                        <a:pt x="129" y="3"/>
                      </a:cubicBezTo>
                      <a:cubicBezTo>
                        <a:pt x="129" y="3"/>
                        <a:pt x="129" y="3"/>
                        <a:pt x="129" y="3"/>
                      </a:cubicBezTo>
                      <a:cubicBezTo>
                        <a:pt x="128" y="2"/>
                        <a:pt x="128" y="1"/>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8" y="1"/>
                        <a:pt x="128" y="1"/>
                        <a:pt x="128" y="1"/>
                      </a:cubicBezTo>
                      <a:cubicBezTo>
                        <a:pt x="128" y="2"/>
                        <a:pt x="128" y="2"/>
                        <a:pt x="128" y="2"/>
                      </a:cubicBezTo>
                      <a:cubicBezTo>
                        <a:pt x="128" y="2"/>
                        <a:pt x="128" y="2"/>
                        <a:pt x="128" y="2"/>
                      </a:cubicBezTo>
                      <a:cubicBezTo>
                        <a:pt x="128" y="2"/>
                        <a:pt x="128" y="2"/>
                        <a:pt x="128" y="2"/>
                      </a:cubicBezTo>
                      <a:cubicBezTo>
                        <a:pt x="128" y="2"/>
                        <a:pt x="128" y="2"/>
                        <a:pt x="128" y="2"/>
                      </a:cubicBezTo>
                      <a:cubicBezTo>
                        <a:pt x="129" y="4"/>
                        <a:pt x="129" y="4"/>
                        <a:pt x="129" y="4"/>
                      </a:cubicBezTo>
                      <a:cubicBezTo>
                        <a:pt x="129" y="4"/>
                        <a:pt x="129" y="4"/>
                        <a:pt x="129" y="4"/>
                      </a:cubicBezTo>
                      <a:cubicBezTo>
                        <a:pt x="129" y="4"/>
                        <a:pt x="129" y="4"/>
                        <a:pt x="129" y="4"/>
                      </a:cubicBezTo>
                      <a:cubicBezTo>
                        <a:pt x="129" y="4"/>
                        <a:pt x="129" y="4"/>
                        <a:pt x="129" y="4"/>
                      </a:cubicBezTo>
                      <a:cubicBezTo>
                        <a:pt x="129" y="4"/>
                        <a:pt x="129" y="4"/>
                        <a:pt x="129" y="4"/>
                      </a:cubicBezTo>
                      <a:cubicBezTo>
                        <a:pt x="129" y="4"/>
                        <a:pt x="129" y="4"/>
                        <a:pt x="129" y="4"/>
                      </a:cubicBezTo>
                      <a:cubicBezTo>
                        <a:pt x="129" y="5"/>
                        <a:pt x="129" y="5"/>
                        <a:pt x="129" y="5"/>
                      </a:cubicBezTo>
                      <a:cubicBezTo>
                        <a:pt x="130" y="5"/>
                        <a:pt x="130" y="5"/>
                        <a:pt x="130" y="5"/>
                      </a:cubicBezTo>
                      <a:cubicBezTo>
                        <a:pt x="130" y="6"/>
                        <a:pt x="130" y="6"/>
                        <a:pt x="130" y="6"/>
                      </a:cubicBezTo>
                      <a:cubicBezTo>
                        <a:pt x="131" y="6"/>
                        <a:pt x="131" y="6"/>
                        <a:pt x="131" y="6"/>
                      </a:cubicBezTo>
                      <a:cubicBezTo>
                        <a:pt x="131" y="7"/>
                        <a:pt x="131" y="7"/>
                        <a:pt x="131" y="7"/>
                      </a:cubicBezTo>
                      <a:cubicBezTo>
                        <a:pt x="131" y="7"/>
                        <a:pt x="131" y="7"/>
                        <a:pt x="131" y="7"/>
                      </a:cubicBezTo>
                      <a:cubicBezTo>
                        <a:pt x="131" y="8"/>
                        <a:pt x="131" y="8"/>
                        <a:pt x="131" y="8"/>
                      </a:cubicBezTo>
                      <a:cubicBezTo>
                        <a:pt x="131" y="8"/>
                        <a:pt x="131" y="8"/>
                        <a:pt x="131" y="8"/>
                      </a:cubicBezTo>
                      <a:cubicBezTo>
                        <a:pt x="131" y="8"/>
                        <a:pt x="131" y="8"/>
                        <a:pt x="131" y="8"/>
                      </a:cubicBezTo>
                      <a:cubicBezTo>
                        <a:pt x="131" y="9"/>
                        <a:pt x="131" y="9"/>
                        <a:pt x="131" y="9"/>
                      </a:cubicBezTo>
                      <a:cubicBezTo>
                        <a:pt x="132" y="9"/>
                        <a:pt x="132" y="9"/>
                        <a:pt x="132" y="9"/>
                      </a:cubicBezTo>
                      <a:cubicBezTo>
                        <a:pt x="132" y="8"/>
                        <a:pt x="132" y="8"/>
                        <a:pt x="132" y="8"/>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10"/>
                        <a:pt x="132" y="10"/>
                        <a:pt x="132" y="10"/>
                      </a:cubicBezTo>
                      <a:cubicBezTo>
                        <a:pt x="132" y="10"/>
                        <a:pt x="132" y="10"/>
                        <a:pt x="132" y="10"/>
                      </a:cubicBezTo>
                      <a:cubicBezTo>
                        <a:pt x="132" y="10"/>
                        <a:pt x="132" y="10"/>
                        <a:pt x="132" y="10"/>
                      </a:cubicBezTo>
                      <a:cubicBezTo>
                        <a:pt x="132" y="9"/>
                        <a:pt x="132" y="9"/>
                        <a:pt x="132" y="9"/>
                      </a:cubicBezTo>
                      <a:cubicBezTo>
                        <a:pt x="134" y="11"/>
                        <a:pt x="134" y="11"/>
                        <a:pt x="134" y="11"/>
                      </a:cubicBezTo>
                      <a:cubicBezTo>
                        <a:pt x="134" y="11"/>
                        <a:pt x="134" y="11"/>
                        <a:pt x="134" y="11"/>
                      </a:cubicBezTo>
                      <a:cubicBezTo>
                        <a:pt x="134" y="12"/>
                        <a:pt x="134" y="12"/>
                        <a:pt x="134" y="12"/>
                      </a:cubicBezTo>
                      <a:cubicBezTo>
                        <a:pt x="135" y="12"/>
                        <a:pt x="135" y="12"/>
                        <a:pt x="135" y="12"/>
                      </a:cubicBezTo>
                      <a:cubicBezTo>
                        <a:pt x="135" y="12"/>
                        <a:pt x="135" y="12"/>
                        <a:pt x="135" y="12"/>
                      </a:cubicBezTo>
                      <a:cubicBezTo>
                        <a:pt x="135" y="12"/>
                        <a:pt x="135" y="12"/>
                        <a:pt x="135" y="12"/>
                      </a:cubicBezTo>
                      <a:lnTo>
                        <a:pt x="135" y="13"/>
                      </a:lnTo>
                      <a:close/>
                      <a:moveTo>
                        <a:pt x="131" y="18"/>
                      </a:moveTo>
                      <a:cubicBezTo>
                        <a:pt x="131" y="18"/>
                        <a:pt x="131" y="18"/>
                        <a:pt x="131" y="18"/>
                      </a:cubicBezTo>
                      <a:cubicBezTo>
                        <a:pt x="131" y="18"/>
                        <a:pt x="131" y="18"/>
                        <a:pt x="131"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3" y="18"/>
                        <a:pt x="133" y="18"/>
                        <a:pt x="133" y="18"/>
                      </a:cubicBezTo>
                      <a:cubicBezTo>
                        <a:pt x="133" y="18"/>
                        <a:pt x="133" y="18"/>
                        <a:pt x="133" y="18"/>
                      </a:cubicBezTo>
                      <a:cubicBezTo>
                        <a:pt x="133" y="18"/>
                        <a:pt x="133" y="18"/>
                        <a:pt x="133" y="18"/>
                      </a:cubicBezTo>
                      <a:cubicBezTo>
                        <a:pt x="132" y="17"/>
                        <a:pt x="132" y="17"/>
                        <a:pt x="132"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2" y="16"/>
                        <a:pt x="132" y="16"/>
                        <a:pt x="132" y="16"/>
                      </a:cubicBezTo>
                      <a:cubicBezTo>
                        <a:pt x="132" y="16"/>
                        <a:pt x="132" y="16"/>
                        <a:pt x="132" y="16"/>
                      </a:cubicBezTo>
                      <a:cubicBezTo>
                        <a:pt x="132" y="16"/>
                        <a:pt x="132" y="16"/>
                        <a:pt x="132" y="16"/>
                      </a:cubicBezTo>
                      <a:cubicBezTo>
                        <a:pt x="133" y="15"/>
                        <a:pt x="133" y="15"/>
                        <a:pt x="133" y="15"/>
                      </a:cubicBezTo>
                      <a:cubicBezTo>
                        <a:pt x="133" y="15"/>
                        <a:pt x="133" y="15"/>
                        <a:pt x="133" y="15"/>
                      </a:cubicBezTo>
                      <a:cubicBezTo>
                        <a:pt x="133" y="15"/>
                        <a:pt x="133" y="15"/>
                        <a:pt x="133" y="15"/>
                      </a:cubicBezTo>
                      <a:cubicBezTo>
                        <a:pt x="133" y="15"/>
                        <a:pt x="133" y="15"/>
                        <a:pt x="133" y="15"/>
                      </a:cubicBezTo>
                      <a:cubicBezTo>
                        <a:pt x="133" y="15"/>
                        <a:pt x="133" y="15"/>
                        <a:pt x="133" y="15"/>
                      </a:cubicBezTo>
                      <a:cubicBezTo>
                        <a:pt x="132" y="14"/>
                        <a:pt x="132" y="14"/>
                        <a:pt x="132" y="14"/>
                      </a:cubicBezTo>
                      <a:cubicBezTo>
                        <a:pt x="132" y="14"/>
                        <a:pt x="132" y="14"/>
                        <a:pt x="132" y="14"/>
                      </a:cubicBezTo>
                      <a:cubicBezTo>
                        <a:pt x="132" y="14"/>
                        <a:pt x="132" y="14"/>
                        <a:pt x="132" y="14"/>
                      </a:cubicBezTo>
                      <a:cubicBezTo>
                        <a:pt x="132" y="14"/>
                        <a:pt x="132" y="14"/>
                        <a:pt x="132" y="14"/>
                      </a:cubicBezTo>
                      <a:cubicBezTo>
                        <a:pt x="133" y="13"/>
                        <a:pt x="133" y="13"/>
                        <a:pt x="133" y="13"/>
                      </a:cubicBezTo>
                      <a:cubicBezTo>
                        <a:pt x="132" y="13"/>
                        <a:pt x="132" y="13"/>
                        <a:pt x="132" y="13"/>
                      </a:cubicBezTo>
                      <a:cubicBezTo>
                        <a:pt x="132" y="13"/>
                        <a:pt x="132" y="13"/>
                        <a:pt x="132" y="13"/>
                      </a:cubicBezTo>
                      <a:cubicBezTo>
                        <a:pt x="132" y="12"/>
                        <a:pt x="132" y="12"/>
                        <a:pt x="132" y="12"/>
                      </a:cubicBezTo>
                      <a:cubicBezTo>
                        <a:pt x="132" y="12"/>
                        <a:pt x="132" y="12"/>
                        <a:pt x="132" y="12"/>
                      </a:cubicBezTo>
                      <a:cubicBezTo>
                        <a:pt x="131" y="11"/>
                        <a:pt x="131" y="11"/>
                        <a:pt x="131" y="11"/>
                      </a:cubicBezTo>
                      <a:cubicBezTo>
                        <a:pt x="130" y="11"/>
                        <a:pt x="130" y="11"/>
                        <a:pt x="130" y="11"/>
                      </a:cubicBezTo>
                      <a:cubicBezTo>
                        <a:pt x="130" y="10"/>
                        <a:pt x="130" y="10"/>
                        <a:pt x="130" y="10"/>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2"/>
                        <a:pt x="130" y="12"/>
                        <a:pt x="130" y="12"/>
                      </a:cubicBezTo>
                      <a:cubicBezTo>
                        <a:pt x="130" y="12"/>
                        <a:pt x="130" y="12"/>
                        <a:pt x="130" y="12"/>
                      </a:cubicBezTo>
                      <a:cubicBezTo>
                        <a:pt x="129" y="11"/>
                        <a:pt x="129" y="11"/>
                        <a:pt x="129" y="11"/>
                      </a:cubicBezTo>
                      <a:cubicBezTo>
                        <a:pt x="129" y="11"/>
                        <a:pt x="129" y="11"/>
                        <a:pt x="129" y="11"/>
                      </a:cubicBezTo>
                      <a:cubicBezTo>
                        <a:pt x="129" y="12"/>
                        <a:pt x="129" y="12"/>
                        <a:pt x="129" y="12"/>
                      </a:cubicBezTo>
                      <a:cubicBezTo>
                        <a:pt x="129" y="12"/>
                        <a:pt x="129" y="12"/>
                        <a:pt x="129"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29" y="12"/>
                        <a:pt x="129" y="12"/>
                        <a:pt x="129" y="12"/>
                      </a:cubicBezTo>
                      <a:cubicBezTo>
                        <a:pt x="129" y="12"/>
                        <a:pt x="129" y="12"/>
                        <a:pt x="129" y="12"/>
                      </a:cubicBezTo>
                      <a:cubicBezTo>
                        <a:pt x="129" y="12"/>
                        <a:pt x="129" y="12"/>
                        <a:pt x="129" y="12"/>
                      </a:cubicBezTo>
                      <a:cubicBezTo>
                        <a:pt x="129" y="12"/>
                        <a:pt x="129" y="12"/>
                        <a:pt x="129" y="12"/>
                      </a:cubicBezTo>
                      <a:cubicBezTo>
                        <a:pt x="129" y="12"/>
                        <a:pt x="129" y="12"/>
                        <a:pt x="129" y="12"/>
                      </a:cubicBezTo>
                      <a:cubicBezTo>
                        <a:pt x="128" y="13"/>
                        <a:pt x="128" y="13"/>
                        <a:pt x="128" y="13"/>
                      </a:cubicBezTo>
                      <a:cubicBezTo>
                        <a:pt x="128" y="13"/>
                        <a:pt x="128" y="13"/>
                        <a:pt x="128" y="13"/>
                      </a:cubicBezTo>
                      <a:cubicBezTo>
                        <a:pt x="129" y="15"/>
                        <a:pt x="129" y="15"/>
                        <a:pt x="129" y="15"/>
                      </a:cubicBezTo>
                      <a:cubicBezTo>
                        <a:pt x="129" y="16"/>
                        <a:pt x="129" y="16"/>
                        <a:pt x="129" y="16"/>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7" y="17"/>
                        <a:pt x="127" y="17"/>
                        <a:pt x="127" y="17"/>
                      </a:cubicBezTo>
                      <a:cubicBezTo>
                        <a:pt x="127" y="17"/>
                        <a:pt x="127" y="17"/>
                        <a:pt x="127" y="17"/>
                      </a:cubicBezTo>
                      <a:cubicBezTo>
                        <a:pt x="126" y="17"/>
                        <a:pt x="126" y="17"/>
                        <a:pt x="126" y="17"/>
                      </a:cubicBezTo>
                      <a:cubicBezTo>
                        <a:pt x="127" y="17"/>
                        <a:pt x="127" y="17"/>
                        <a:pt x="127" y="17"/>
                      </a:cubicBezTo>
                      <a:cubicBezTo>
                        <a:pt x="127" y="17"/>
                        <a:pt x="127" y="17"/>
                        <a:pt x="127" y="17"/>
                      </a:cubicBezTo>
                      <a:cubicBezTo>
                        <a:pt x="128" y="17"/>
                        <a:pt x="128" y="17"/>
                        <a:pt x="128" y="17"/>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5"/>
                        <a:pt x="128" y="15"/>
                        <a:pt x="128"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6" y="15"/>
                        <a:pt x="126" y="15"/>
                        <a:pt x="126" y="15"/>
                      </a:cubicBezTo>
                      <a:cubicBezTo>
                        <a:pt x="127" y="15"/>
                        <a:pt x="127" y="15"/>
                        <a:pt x="127" y="15"/>
                      </a:cubicBezTo>
                      <a:cubicBezTo>
                        <a:pt x="127" y="15"/>
                        <a:pt x="127" y="15"/>
                        <a:pt x="127" y="15"/>
                      </a:cubicBezTo>
                      <a:cubicBezTo>
                        <a:pt x="127" y="15"/>
                        <a:pt x="127" y="15"/>
                        <a:pt x="127" y="15"/>
                      </a:cubicBezTo>
                      <a:cubicBezTo>
                        <a:pt x="127" y="14"/>
                        <a:pt x="127" y="14"/>
                        <a:pt x="127" y="14"/>
                      </a:cubicBezTo>
                      <a:cubicBezTo>
                        <a:pt x="127" y="14"/>
                        <a:pt x="127" y="14"/>
                        <a:pt x="127" y="14"/>
                      </a:cubicBezTo>
                      <a:cubicBezTo>
                        <a:pt x="127" y="14"/>
                        <a:pt x="127" y="14"/>
                        <a:pt x="127" y="14"/>
                      </a:cubicBezTo>
                      <a:cubicBezTo>
                        <a:pt x="127" y="13"/>
                        <a:pt x="127" y="13"/>
                        <a:pt x="127" y="13"/>
                      </a:cubicBezTo>
                      <a:cubicBezTo>
                        <a:pt x="127" y="13"/>
                        <a:pt x="127" y="13"/>
                        <a:pt x="127" y="13"/>
                      </a:cubicBezTo>
                      <a:cubicBezTo>
                        <a:pt x="127" y="13"/>
                        <a:pt x="127" y="13"/>
                        <a:pt x="127" y="13"/>
                      </a:cubicBezTo>
                      <a:cubicBezTo>
                        <a:pt x="127" y="12"/>
                        <a:pt x="127" y="12"/>
                        <a:pt x="127" y="12"/>
                      </a:cubicBezTo>
                      <a:cubicBezTo>
                        <a:pt x="127" y="12"/>
                        <a:pt x="127" y="12"/>
                        <a:pt x="127" y="12"/>
                      </a:cubicBezTo>
                      <a:cubicBezTo>
                        <a:pt x="127" y="12"/>
                        <a:pt x="127" y="12"/>
                        <a:pt x="127" y="12"/>
                      </a:cubicBezTo>
                      <a:cubicBezTo>
                        <a:pt x="127" y="12"/>
                        <a:pt x="127" y="12"/>
                        <a:pt x="127" y="12"/>
                      </a:cubicBezTo>
                      <a:cubicBezTo>
                        <a:pt x="127" y="12"/>
                        <a:pt x="127" y="12"/>
                        <a:pt x="127" y="12"/>
                      </a:cubicBezTo>
                      <a:cubicBezTo>
                        <a:pt x="127" y="11"/>
                        <a:pt x="127" y="11"/>
                        <a:pt x="127" y="11"/>
                      </a:cubicBezTo>
                      <a:cubicBezTo>
                        <a:pt x="127" y="12"/>
                        <a:pt x="127" y="12"/>
                        <a:pt x="127" y="12"/>
                      </a:cubicBezTo>
                      <a:cubicBezTo>
                        <a:pt x="127" y="11"/>
                        <a:pt x="127" y="11"/>
                        <a:pt x="127" y="11"/>
                      </a:cubicBezTo>
                      <a:cubicBezTo>
                        <a:pt x="127" y="11"/>
                        <a:pt x="127" y="11"/>
                        <a:pt x="127" y="11"/>
                      </a:cubicBezTo>
                      <a:cubicBezTo>
                        <a:pt x="126" y="11"/>
                        <a:pt x="126" y="11"/>
                        <a:pt x="126" y="11"/>
                      </a:cubicBezTo>
                      <a:cubicBezTo>
                        <a:pt x="126" y="11"/>
                        <a:pt x="126" y="11"/>
                        <a:pt x="126" y="11"/>
                      </a:cubicBezTo>
                      <a:cubicBezTo>
                        <a:pt x="124" y="11"/>
                        <a:pt x="124" y="11"/>
                        <a:pt x="124" y="11"/>
                      </a:cubicBezTo>
                      <a:cubicBezTo>
                        <a:pt x="123" y="12"/>
                        <a:pt x="123" y="12"/>
                        <a:pt x="123" y="12"/>
                      </a:cubicBezTo>
                      <a:cubicBezTo>
                        <a:pt x="123" y="12"/>
                        <a:pt x="123" y="12"/>
                        <a:pt x="123" y="12"/>
                      </a:cubicBezTo>
                      <a:cubicBezTo>
                        <a:pt x="123" y="13"/>
                        <a:pt x="123" y="13"/>
                        <a:pt x="123" y="13"/>
                      </a:cubicBezTo>
                      <a:cubicBezTo>
                        <a:pt x="123" y="13"/>
                        <a:pt x="123" y="13"/>
                        <a:pt x="123" y="13"/>
                      </a:cubicBezTo>
                      <a:cubicBezTo>
                        <a:pt x="124" y="13"/>
                        <a:pt x="124" y="13"/>
                        <a:pt x="124" y="13"/>
                      </a:cubicBezTo>
                      <a:cubicBezTo>
                        <a:pt x="123" y="13"/>
                        <a:pt x="123" y="13"/>
                        <a:pt x="123" y="13"/>
                      </a:cubicBezTo>
                      <a:cubicBezTo>
                        <a:pt x="123" y="13"/>
                        <a:pt x="123" y="13"/>
                        <a:pt x="123"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2"/>
                        <a:pt x="122" y="12"/>
                        <a:pt x="122" y="12"/>
                      </a:cubicBezTo>
                      <a:cubicBezTo>
                        <a:pt x="121" y="12"/>
                        <a:pt x="121" y="12"/>
                        <a:pt x="121" y="12"/>
                      </a:cubicBezTo>
                      <a:cubicBezTo>
                        <a:pt x="120" y="13"/>
                        <a:pt x="120" y="13"/>
                        <a:pt x="120" y="13"/>
                      </a:cubicBezTo>
                      <a:cubicBezTo>
                        <a:pt x="119" y="13"/>
                        <a:pt x="119" y="13"/>
                        <a:pt x="119" y="13"/>
                      </a:cubicBezTo>
                      <a:cubicBezTo>
                        <a:pt x="119" y="14"/>
                        <a:pt x="119" y="14"/>
                        <a:pt x="119" y="14"/>
                      </a:cubicBezTo>
                      <a:cubicBezTo>
                        <a:pt x="119" y="14"/>
                        <a:pt x="119" y="14"/>
                        <a:pt x="119" y="14"/>
                      </a:cubicBezTo>
                      <a:cubicBezTo>
                        <a:pt x="118" y="14"/>
                        <a:pt x="118" y="14"/>
                        <a:pt x="118" y="14"/>
                      </a:cubicBezTo>
                      <a:cubicBezTo>
                        <a:pt x="116" y="14"/>
                        <a:pt x="116" y="14"/>
                        <a:pt x="116" y="14"/>
                      </a:cubicBezTo>
                      <a:cubicBezTo>
                        <a:pt x="116" y="14"/>
                        <a:pt x="116" y="14"/>
                        <a:pt x="116" y="14"/>
                      </a:cubicBezTo>
                      <a:cubicBezTo>
                        <a:pt x="117" y="13"/>
                        <a:pt x="117" y="13"/>
                        <a:pt x="117" y="13"/>
                      </a:cubicBezTo>
                      <a:cubicBezTo>
                        <a:pt x="117" y="13"/>
                        <a:pt x="117" y="13"/>
                        <a:pt x="117" y="13"/>
                      </a:cubicBezTo>
                      <a:cubicBezTo>
                        <a:pt x="116" y="13"/>
                        <a:pt x="116" y="13"/>
                        <a:pt x="116" y="13"/>
                      </a:cubicBezTo>
                      <a:cubicBezTo>
                        <a:pt x="116" y="13"/>
                        <a:pt x="116" y="13"/>
                        <a:pt x="116" y="13"/>
                      </a:cubicBezTo>
                      <a:cubicBezTo>
                        <a:pt x="116" y="12"/>
                        <a:pt x="116" y="12"/>
                        <a:pt x="116" y="12"/>
                      </a:cubicBezTo>
                      <a:cubicBezTo>
                        <a:pt x="116" y="12"/>
                        <a:pt x="116" y="12"/>
                        <a:pt x="116" y="12"/>
                      </a:cubicBezTo>
                      <a:cubicBezTo>
                        <a:pt x="116" y="12"/>
                        <a:pt x="116" y="12"/>
                        <a:pt x="116" y="12"/>
                      </a:cubicBezTo>
                      <a:cubicBezTo>
                        <a:pt x="116" y="12"/>
                        <a:pt x="116" y="12"/>
                        <a:pt x="116" y="12"/>
                      </a:cubicBezTo>
                      <a:cubicBezTo>
                        <a:pt x="116" y="12"/>
                        <a:pt x="116" y="12"/>
                        <a:pt x="116" y="12"/>
                      </a:cubicBezTo>
                      <a:cubicBezTo>
                        <a:pt x="116" y="11"/>
                        <a:pt x="116" y="11"/>
                        <a:pt x="116" y="11"/>
                      </a:cubicBezTo>
                      <a:cubicBezTo>
                        <a:pt x="115" y="11"/>
                        <a:pt x="115" y="11"/>
                        <a:pt x="115" y="11"/>
                      </a:cubicBezTo>
                      <a:cubicBezTo>
                        <a:pt x="115" y="11"/>
                        <a:pt x="115" y="11"/>
                        <a:pt x="115" y="11"/>
                      </a:cubicBezTo>
                      <a:cubicBezTo>
                        <a:pt x="115" y="9"/>
                        <a:pt x="115" y="9"/>
                        <a:pt x="115" y="9"/>
                      </a:cubicBezTo>
                      <a:cubicBezTo>
                        <a:pt x="115" y="9"/>
                        <a:pt x="115" y="9"/>
                        <a:pt x="115" y="9"/>
                      </a:cubicBezTo>
                      <a:cubicBezTo>
                        <a:pt x="115" y="9"/>
                        <a:pt x="115" y="9"/>
                        <a:pt x="115" y="9"/>
                      </a:cubicBezTo>
                      <a:cubicBezTo>
                        <a:pt x="115" y="8"/>
                        <a:pt x="115" y="8"/>
                        <a:pt x="115" y="8"/>
                      </a:cubicBezTo>
                      <a:cubicBezTo>
                        <a:pt x="115" y="8"/>
                        <a:pt x="115" y="8"/>
                        <a:pt x="115" y="8"/>
                      </a:cubicBezTo>
                      <a:cubicBezTo>
                        <a:pt x="115" y="8"/>
                        <a:pt x="115" y="8"/>
                        <a:pt x="115" y="8"/>
                      </a:cubicBezTo>
                      <a:cubicBezTo>
                        <a:pt x="115" y="8"/>
                        <a:pt x="115" y="8"/>
                        <a:pt x="115" y="8"/>
                      </a:cubicBezTo>
                      <a:cubicBezTo>
                        <a:pt x="115" y="7"/>
                        <a:pt x="115" y="7"/>
                        <a:pt x="115" y="7"/>
                      </a:cubicBezTo>
                      <a:cubicBezTo>
                        <a:pt x="115" y="7"/>
                        <a:pt x="115" y="7"/>
                        <a:pt x="115" y="7"/>
                      </a:cubicBezTo>
                      <a:cubicBezTo>
                        <a:pt x="115" y="7"/>
                        <a:pt x="115" y="7"/>
                        <a:pt x="115" y="7"/>
                      </a:cubicBezTo>
                      <a:cubicBezTo>
                        <a:pt x="115" y="7"/>
                        <a:pt x="115" y="7"/>
                        <a:pt x="115" y="7"/>
                      </a:cubicBezTo>
                      <a:cubicBezTo>
                        <a:pt x="115" y="7"/>
                        <a:pt x="115" y="7"/>
                        <a:pt x="115" y="7"/>
                      </a:cubicBezTo>
                      <a:cubicBezTo>
                        <a:pt x="116" y="7"/>
                        <a:pt x="116" y="7"/>
                        <a:pt x="116" y="7"/>
                      </a:cubicBezTo>
                      <a:cubicBezTo>
                        <a:pt x="116" y="8"/>
                        <a:pt x="116" y="8"/>
                        <a:pt x="116" y="8"/>
                      </a:cubicBezTo>
                      <a:cubicBezTo>
                        <a:pt x="116" y="8"/>
                        <a:pt x="116" y="8"/>
                        <a:pt x="116" y="8"/>
                      </a:cubicBezTo>
                      <a:cubicBezTo>
                        <a:pt x="115" y="8"/>
                        <a:pt x="115" y="8"/>
                        <a:pt x="115" y="8"/>
                      </a:cubicBezTo>
                      <a:cubicBezTo>
                        <a:pt x="115" y="9"/>
                        <a:pt x="115" y="9"/>
                        <a:pt x="115" y="9"/>
                      </a:cubicBezTo>
                      <a:cubicBezTo>
                        <a:pt x="115" y="10"/>
                        <a:pt x="115" y="10"/>
                        <a:pt x="115" y="10"/>
                      </a:cubicBezTo>
                      <a:cubicBezTo>
                        <a:pt x="116" y="10"/>
                        <a:pt x="116" y="10"/>
                        <a:pt x="116" y="10"/>
                      </a:cubicBezTo>
                      <a:cubicBezTo>
                        <a:pt x="116" y="11"/>
                        <a:pt x="116" y="11"/>
                        <a:pt x="116" y="11"/>
                      </a:cubicBezTo>
                      <a:cubicBezTo>
                        <a:pt x="117" y="12"/>
                        <a:pt x="117" y="12"/>
                        <a:pt x="117" y="12"/>
                      </a:cubicBezTo>
                      <a:cubicBezTo>
                        <a:pt x="117" y="12"/>
                        <a:pt x="117" y="12"/>
                        <a:pt x="117" y="12"/>
                      </a:cubicBezTo>
                      <a:cubicBezTo>
                        <a:pt x="117" y="12"/>
                        <a:pt x="117" y="12"/>
                        <a:pt x="117" y="12"/>
                      </a:cubicBezTo>
                      <a:cubicBezTo>
                        <a:pt x="117" y="12"/>
                        <a:pt x="117" y="12"/>
                        <a:pt x="117" y="12"/>
                      </a:cubicBezTo>
                      <a:cubicBezTo>
                        <a:pt x="118" y="12"/>
                        <a:pt x="118" y="12"/>
                        <a:pt x="118" y="12"/>
                      </a:cubicBezTo>
                      <a:cubicBezTo>
                        <a:pt x="118" y="12"/>
                        <a:pt x="118" y="12"/>
                        <a:pt x="118" y="12"/>
                      </a:cubicBezTo>
                      <a:cubicBezTo>
                        <a:pt x="118" y="12"/>
                        <a:pt x="118" y="12"/>
                        <a:pt x="118" y="12"/>
                      </a:cubicBezTo>
                      <a:cubicBezTo>
                        <a:pt x="119" y="12"/>
                        <a:pt x="119" y="12"/>
                        <a:pt x="119" y="12"/>
                      </a:cubicBezTo>
                      <a:cubicBezTo>
                        <a:pt x="119" y="12"/>
                        <a:pt x="119" y="12"/>
                        <a:pt x="119" y="12"/>
                      </a:cubicBezTo>
                      <a:cubicBezTo>
                        <a:pt x="120" y="12"/>
                        <a:pt x="120" y="12"/>
                        <a:pt x="120" y="12"/>
                      </a:cubicBezTo>
                      <a:cubicBezTo>
                        <a:pt x="120" y="12"/>
                        <a:pt x="120" y="12"/>
                        <a:pt x="120" y="12"/>
                      </a:cubicBezTo>
                      <a:cubicBezTo>
                        <a:pt x="120" y="11"/>
                        <a:pt x="120" y="11"/>
                        <a:pt x="120" y="11"/>
                      </a:cubicBezTo>
                      <a:cubicBezTo>
                        <a:pt x="121" y="11"/>
                        <a:pt x="121" y="11"/>
                        <a:pt x="121" y="11"/>
                      </a:cubicBezTo>
                      <a:cubicBezTo>
                        <a:pt x="121" y="11"/>
                        <a:pt x="121" y="11"/>
                        <a:pt x="121" y="11"/>
                      </a:cubicBezTo>
                      <a:cubicBezTo>
                        <a:pt x="120" y="11"/>
                        <a:pt x="120" y="11"/>
                        <a:pt x="120" y="11"/>
                      </a:cubicBezTo>
                      <a:cubicBezTo>
                        <a:pt x="120" y="11"/>
                        <a:pt x="120" y="11"/>
                        <a:pt x="120" y="11"/>
                      </a:cubicBezTo>
                      <a:cubicBezTo>
                        <a:pt x="121" y="10"/>
                        <a:pt x="121" y="10"/>
                        <a:pt x="121" y="10"/>
                      </a:cubicBezTo>
                      <a:cubicBezTo>
                        <a:pt x="122" y="10"/>
                        <a:pt x="122" y="10"/>
                        <a:pt x="122" y="10"/>
                      </a:cubicBezTo>
                      <a:cubicBezTo>
                        <a:pt x="122" y="10"/>
                        <a:pt x="122" y="10"/>
                        <a:pt x="122" y="10"/>
                      </a:cubicBezTo>
                      <a:cubicBezTo>
                        <a:pt x="122" y="10"/>
                        <a:pt x="122" y="10"/>
                        <a:pt x="122" y="10"/>
                      </a:cubicBezTo>
                      <a:cubicBezTo>
                        <a:pt x="121" y="10"/>
                        <a:pt x="121" y="10"/>
                        <a:pt x="121" y="10"/>
                      </a:cubicBezTo>
                      <a:cubicBezTo>
                        <a:pt x="121" y="9"/>
                        <a:pt x="121" y="9"/>
                        <a:pt x="121" y="9"/>
                      </a:cubicBezTo>
                      <a:cubicBezTo>
                        <a:pt x="121" y="9"/>
                        <a:pt x="121" y="9"/>
                        <a:pt x="121" y="9"/>
                      </a:cubicBezTo>
                      <a:cubicBezTo>
                        <a:pt x="121" y="9"/>
                        <a:pt x="121" y="9"/>
                        <a:pt x="121" y="9"/>
                      </a:cubicBezTo>
                      <a:cubicBezTo>
                        <a:pt x="120" y="9"/>
                        <a:pt x="120" y="9"/>
                        <a:pt x="120" y="9"/>
                      </a:cubicBezTo>
                      <a:cubicBezTo>
                        <a:pt x="120" y="9"/>
                        <a:pt x="120" y="9"/>
                        <a:pt x="120" y="9"/>
                      </a:cubicBezTo>
                      <a:cubicBezTo>
                        <a:pt x="120" y="9"/>
                        <a:pt x="120" y="9"/>
                        <a:pt x="120" y="9"/>
                      </a:cubicBezTo>
                      <a:cubicBezTo>
                        <a:pt x="119" y="8"/>
                        <a:pt x="119" y="8"/>
                        <a:pt x="119" y="8"/>
                      </a:cubicBezTo>
                      <a:cubicBezTo>
                        <a:pt x="120" y="8"/>
                        <a:pt x="120" y="8"/>
                        <a:pt x="120" y="8"/>
                      </a:cubicBezTo>
                      <a:cubicBezTo>
                        <a:pt x="120" y="9"/>
                        <a:pt x="120" y="9"/>
                        <a:pt x="120" y="9"/>
                      </a:cubicBezTo>
                      <a:cubicBezTo>
                        <a:pt x="120" y="9"/>
                        <a:pt x="120" y="9"/>
                        <a:pt x="120" y="9"/>
                      </a:cubicBezTo>
                      <a:cubicBezTo>
                        <a:pt x="121" y="9"/>
                        <a:pt x="121" y="9"/>
                        <a:pt x="121" y="9"/>
                      </a:cubicBezTo>
                      <a:cubicBezTo>
                        <a:pt x="121" y="9"/>
                        <a:pt x="121" y="9"/>
                        <a:pt x="121" y="9"/>
                      </a:cubicBezTo>
                      <a:cubicBezTo>
                        <a:pt x="121" y="9"/>
                        <a:pt x="121" y="9"/>
                        <a:pt x="121" y="9"/>
                      </a:cubicBezTo>
                      <a:cubicBezTo>
                        <a:pt x="123" y="9"/>
                        <a:pt x="123" y="9"/>
                        <a:pt x="123" y="9"/>
                      </a:cubicBezTo>
                      <a:cubicBezTo>
                        <a:pt x="124" y="9"/>
                        <a:pt x="124" y="9"/>
                        <a:pt x="124" y="9"/>
                      </a:cubicBezTo>
                      <a:cubicBezTo>
                        <a:pt x="124" y="9"/>
                        <a:pt x="124" y="9"/>
                        <a:pt x="124" y="9"/>
                      </a:cubicBezTo>
                      <a:cubicBezTo>
                        <a:pt x="124" y="9"/>
                        <a:pt x="124" y="9"/>
                        <a:pt x="124" y="9"/>
                      </a:cubicBezTo>
                      <a:cubicBezTo>
                        <a:pt x="124" y="9"/>
                        <a:pt x="124" y="9"/>
                        <a:pt x="124" y="9"/>
                      </a:cubicBezTo>
                      <a:cubicBezTo>
                        <a:pt x="123" y="8"/>
                        <a:pt x="123" y="8"/>
                        <a:pt x="123" y="8"/>
                      </a:cubicBezTo>
                      <a:cubicBezTo>
                        <a:pt x="123" y="8"/>
                        <a:pt x="123" y="8"/>
                        <a:pt x="123" y="8"/>
                      </a:cubicBezTo>
                      <a:cubicBezTo>
                        <a:pt x="123" y="8"/>
                        <a:pt x="123" y="8"/>
                        <a:pt x="123" y="8"/>
                      </a:cubicBezTo>
                      <a:cubicBezTo>
                        <a:pt x="122" y="8"/>
                        <a:pt x="122" y="8"/>
                        <a:pt x="122" y="8"/>
                      </a:cubicBezTo>
                      <a:cubicBezTo>
                        <a:pt x="122" y="8"/>
                        <a:pt x="122" y="8"/>
                        <a:pt x="122" y="8"/>
                      </a:cubicBezTo>
                      <a:cubicBezTo>
                        <a:pt x="122" y="8"/>
                        <a:pt x="122" y="8"/>
                        <a:pt x="122" y="8"/>
                      </a:cubicBezTo>
                      <a:cubicBezTo>
                        <a:pt x="122" y="8"/>
                        <a:pt x="122" y="8"/>
                        <a:pt x="122" y="8"/>
                      </a:cubicBezTo>
                      <a:cubicBezTo>
                        <a:pt x="122" y="8"/>
                        <a:pt x="122" y="8"/>
                        <a:pt x="122" y="8"/>
                      </a:cubicBezTo>
                      <a:cubicBezTo>
                        <a:pt x="122" y="8"/>
                        <a:pt x="122" y="8"/>
                        <a:pt x="122" y="8"/>
                      </a:cubicBezTo>
                      <a:cubicBezTo>
                        <a:pt x="123" y="8"/>
                        <a:pt x="123" y="8"/>
                        <a:pt x="123" y="8"/>
                      </a:cubicBezTo>
                      <a:cubicBezTo>
                        <a:pt x="123" y="8"/>
                        <a:pt x="123" y="8"/>
                        <a:pt x="123" y="8"/>
                      </a:cubicBezTo>
                      <a:cubicBezTo>
                        <a:pt x="123" y="8"/>
                        <a:pt x="123" y="8"/>
                        <a:pt x="123" y="8"/>
                      </a:cubicBezTo>
                      <a:cubicBezTo>
                        <a:pt x="124" y="8"/>
                        <a:pt x="124" y="8"/>
                        <a:pt x="124" y="8"/>
                      </a:cubicBezTo>
                      <a:cubicBezTo>
                        <a:pt x="124" y="9"/>
                        <a:pt x="124" y="9"/>
                        <a:pt x="124" y="9"/>
                      </a:cubicBezTo>
                      <a:cubicBezTo>
                        <a:pt x="124" y="9"/>
                        <a:pt x="124" y="9"/>
                        <a:pt x="124" y="9"/>
                      </a:cubicBezTo>
                      <a:cubicBezTo>
                        <a:pt x="124" y="9"/>
                        <a:pt x="124" y="9"/>
                        <a:pt x="124" y="9"/>
                      </a:cubicBezTo>
                      <a:cubicBezTo>
                        <a:pt x="125" y="9"/>
                        <a:pt x="125" y="9"/>
                        <a:pt x="125" y="9"/>
                      </a:cubicBezTo>
                      <a:cubicBezTo>
                        <a:pt x="125" y="8"/>
                        <a:pt x="125" y="8"/>
                        <a:pt x="125" y="8"/>
                      </a:cubicBezTo>
                      <a:cubicBezTo>
                        <a:pt x="125" y="8"/>
                        <a:pt x="125" y="8"/>
                        <a:pt x="125" y="8"/>
                      </a:cubicBezTo>
                      <a:cubicBezTo>
                        <a:pt x="125" y="8"/>
                        <a:pt x="125" y="8"/>
                        <a:pt x="125" y="8"/>
                      </a:cubicBezTo>
                      <a:cubicBezTo>
                        <a:pt x="125" y="8"/>
                        <a:pt x="125" y="8"/>
                        <a:pt x="125" y="8"/>
                      </a:cubicBezTo>
                      <a:cubicBezTo>
                        <a:pt x="125" y="8"/>
                        <a:pt x="125" y="8"/>
                        <a:pt x="125" y="8"/>
                      </a:cubicBezTo>
                      <a:cubicBezTo>
                        <a:pt x="126" y="8"/>
                        <a:pt x="126" y="8"/>
                        <a:pt x="126" y="8"/>
                      </a:cubicBezTo>
                      <a:cubicBezTo>
                        <a:pt x="126" y="8"/>
                        <a:pt x="126" y="8"/>
                        <a:pt x="126" y="8"/>
                      </a:cubicBezTo>
                      <a:cubicBezTo>
                        <a:pt x="126" y="8"/>
                        <a:pt x="126" y="8"/>
                        <a:pt x="126" y="8"/>
                      </a:cubicBezTo>
                      <a:cubicBezTo>
                        <a:pt x="125" y="7"/>
                        <a:pt x="125" y="7"/>
                        <a:pt x="125" y="7"/>
                      </a:cubicBezTo>
                      <a:cubicBezTo>
                        <a:pt x="125" y="7"/>
                        <a:pt x="125" y="7"/>
                        <a:pt x="125" y="7"/>
                      </a:cubicBezTo>
                      <a:cubicBezTo>
                        <a:pt x="125" y="7"/>
                        <a:pt x="125" y="7"/>
                        <a:pt x="125" y="7"/>
                      </a:cubicBezTo>
                      <a:cubicBezTo>
                        <a:pt x="125" y="7"/>
                        <a:pt x="125" y="7"/>
                        <a:pt x="125" y="7"/>
                      </a:cubicBezTo>
                      <a:cubicBezTo>
                        <a:pt x="124" y="6"/>
                        <a:pt x="124" y="6"/>
                        <a:pt x="124" y="6"/>
                      </a:cubicBezTo>
                      <a:cubicBezTo>
                        <a:pt x="124" y="6"/>
                        <a:pt x="124" y="6"/>
                        <a:pt x="124" y="6"/>
                      </a:cubicBezTo>
                      <a:cubicBezTo>
                        <a:pt x="124" y="6"/>
                        <a:pt x="124" y="6"/>
                        <a:pt x="124" y="6"/>
                      </a:cubicBezTo>
                      <a:cubicBezTo>
                        <a:pt x="123" y="6"/>
                        <a:pt x="123" y="6"/>
                        <a:pt x="123" y="6"/>
                      </a:cubicBezTo>
                      <a:cubicBezTo>
                        <a:pt x="123" y="6"/>
                        <a:pt x="123" y="6"/>
                        <a:pt x="123" y="6"/>
                      </a:cubicBezTo>
                      <a:cubicBezTo>
                        <a:pt x="123" y="6"/>
                        <a:pt x="123" y="6"/>
                        <a:pt x="123" y="6"/>
                      </a:cubicBezTo>
                      <a:cubicBezTo>
                        <a:pt x="123" y="6"/>
                        <a:pt x="123" y="6"/>
                        <a:pt x="123" y="6"/>
                      </a:cubicBezTo>
                      <a:cubicBezTo>
                        <a:pt x="123" y="5"/>
                        <a:pt x="123" y="5"/>
                        <a:pt x="123" y="5"/>
                      </a:cubicBezTo>
                      <a:cubicBezTo>
                        <a:pt x="123" y="5"/>
                        <a:pt x="123" y="5"/>
                        <a:pt x="123" y="5"/>
                      </a:cubicBezTo>
                      <a:cubicBezTo>
                        <a:pt x="123" y="5"/>
                        <a:pt x="123" y="5"/>
                        <a:pt x="123" y="5"/>
                      </a:cubicBezTo>
                      <a:cubicBezTo>
                        <a:pt x="123" y="5"/>
                        <a:pt x="123" y="5"/>
                        <a:pt x="123" y="5"/>
                      </a:cubicBezTo>
                      <a:cubicBezTo>
                        <a:pt x="123" y="5"/>
                        <a:pt x="123" y="5"/>
                        <a:pt x="123" y="5"/>
                      </a:cubicBezTo>
                      <a:cubicBezTo>
                        <a:pt x="123" y="6"/>
                        <a:pt x="123" y="6"/>
                        <a:pt x="123" y="6"/>
                      </a:cubicBezTo>
                      <a:cubicBezTo>
                        <a:pt x="124" y="6"/>
                        <a:pt x="124" y="6"/>
                        <a:pt x="124" y="6"/>
                      </a:cubicBezTo>
                      <a:cubicBezTo>
                        <a:pt x="124" y="6"/>
                        <a:pt x="124" y="6"/>
                        <a:pt x="124" y="6"/>
                      </a:cubicBezTo>
                      <a:cubicBezTo>
                        <a:pt x="125" y="6"/>
                        <a:pt x="125" y="6"/>
                        <a:pt x="125" y="6"/>
                      </a:cubicBezTo>
                      <a:cubicBezTo>
                        <a:pt x="125" y="6"/>
                        <a:pt x="125" y="6"/>
                        <a:pt x="125" y="6"/>
                      </a:cubicBezTo>
                      <a:cubicBezTo>
                        <a:pt x="125" y="6"/>
                        <a:pt x="125" y="6"/>
                        <a:pt x="125" y="6"/>
                      </a:cubicBezTo>
                      <a:cubicBezTo>
                        <a:pt x="125" y="6"/>
                        <a:pt x="125" y="6"/>
                        <a:pt x="125" y="6"/>
                      </a:cubicBezTo>
                      <a:cubicBezTo>
                        <a:pt x="125" y="6"/>
                        <a:pt x="125" y="6"/>
                        <a:pt x="125" y="6"/>
                      </a:cubicBezTo>
                      <a:cubicBezTo>
                        <a:pt x="126" y="7"/>
                        <a:pt x="126" y="7"/>
                        <a:pt x="126" y="7"/>
                      </a:cubicBezTo>
                      <a:cubicBezTo>
                        <a:pt x="126" y="7"/>
                        <a:pt x="126" y="7"/>
                        <a:pt x="126" y="7"/>
                      </a:cubicBezTo>
                      <a:cubicBezTo>
                        <a:pt x="127" y="7"/>
                        <a:pt x="127" y="7"/>
                        <a:pt x="127" y="7"/>
                      </a:cubicBezTo>
                      <a:cubicBezTo>
                        <a:pt x="127" y="7"/>
                        <a:pt x="127" y="7"/>
                        <a:pt x="127" y="7"/>
                      </a:cubicBezTo>
                      <a:cubicBezTo>
                        <a:pt x="128" y="7"/>
                        <a:pt x="128" y="7"/>
                        <a:pt x="128" y="7"/>
                      </a:cubicBezTo>
                      <a:cubicBezTo>
                        <a:pt x="128" y="7"/>
                        <a:pt x="128" y="7"/>
                        <a:pt x="128" y="7"/>
                      </a:cubicBezTo>
                      <a:cubicBezTo>
                        <a:pt x="128" y="7"/>
                        <a:pt x="128" y="7"/>
                        <a:pt x="128" y="7"/>
                      </a:cubicBezTo>
                      <a:cubicBezTo>
                        <a:pt x="128" y="7"/>
                        <a:pt x="128" y="7"/>
                        <a:pt x="128" y="7"/>
                      </a:cubicBezTo>
                      <a:cubicBezTo>
                        <a:pt x="127" y="7"/>
                        <a:pt x="127" y="7"/>
                        <a:pt x="127" y="7"/>
                      </a:cubicBezTo>
                      <a:cubicBezTo>
                        <a:pt x="127" y="6"/>
                        <a:pt x="127" y="6"/>
                        <a:pt x="127" y="6"/>
                      </a:cubicBezTo>
                      <a:cubicBezTo>
                        <a:pt x="127" y="6"/>
                        <a:pt x="127" y="6"/>
                        <a:pt x="127" y="6"/>
                      </a:cubicBezTo>
                      <a:cubicBezTo>
                        <a:pt x="127" y="6"/>
                        <a:pt x="127" y="6"/>
                        <a:pt x="127" y="6"/>
                      </a:cubicBezTo>
                      <a:cubicBezTo>
                        <a:pt x="127" y="5"/>
                        <a:pt x="127" y="5"/>
                        <a:pt x="127" y="5"/>
                      </a:cubicBezTo>
                      <a:cubicBezTo>
                        <a:pt x="127" y="5"/>
                        <a:pt x="127" y="5"/>
                        <a:pt x="127" y="5"/>
                      </a:cubicBezTo>
                      <a:cubicBezTo>
                        <a:pt x="126" y="5"/>
                        <a:pt x="126" y="5"/>
                        <a:pt x="126" y="5"/>
                      </a:cubicBezTo>
                      <a:cubicBezTo>
                        <a:pt x="126" y="5"/>
                        <a:pt x="126" y="5"/>
                        <a:pt x="126" y="5"/>
                      </a:cubicBezTo>
                      <a:cubicBezTo>
                        <a:pt x="126" y="5"/>
                        <a:pt x="126" y="5"/>
                        <a:pt x="126" y="5"/>
                      </a:cubicBezTo>
                      <a:cubicBezTo>
                        <a:pt x="127" y="5"/>
                        <a:pt x="127" y="5"/>
                        <a:pt x="127" y="5"/>
                      </a:cubicBezTo>
                      <a:cubicBezTo>
                        <a:pt x="127" y="5"/>
                        <a:pt x="127" y="5"/>
                        <a:pt x="127" y="5"/>
                      </a:cubicBezTo>
                      <a:cubicBezTo>
                        <a:pt x="127" y="5"/>
                        <a:pt x="127" y="5"/>
                        <a:pt x="127" y="5"/>
                      </a:cubicBezTo>
                      <a:cubicBezTo>
                        <a:pt x="127" y="5"/>
                        <a:pt x="127" y="5"/>
                        <a:pt x="127" y="5"/>
                      </a:cubicBezTo>
                      <a:cubicBezTo>
                        <a:pt x="127" y="5"/>
                        <a:pt x="127" y="5"/>
                        <a:pt x="127" y="5"/>
                      </a:cubicBezTo>
                      <a:cubicBezTo>
                        <a:pt x="128" y="6"/>
                        <a:pt x="128" y="6"/>
                        <a:pt x="128" y="6"/>
                      </a:cubicBezTo>
                      <a:cubicBezTo>
                        <a:pt x="128" y="6"/>
                        <a:pt x="128" y="6"/>
                        <a:pt x="128" y="6"/>
                      </a:cubicBezTo>
                      <a:cubicBezTo>
                        <a:pt x="128" y="6"/>
                        <a:pt x="128" y="6"/>
                        <a:pt x="128" y="6"/>
                      </a:cubicBezTo>
                      <a:cubicBezTo>
                        <a:pt x="128" y="6"/>
                        <a:pt x="128" y="6"/>
                        <a:pt x="128" y="6"/>
                      </a:cubicBezTo>
                      <a:cubicBezTo>
                        <a:pt x="128" y="6"/>
                        <a:pt x="128" y="6"/>
                        <a:pt x="128" y="6"/>
                      </a:cubicBezTo>
                      <a:cubicBezTo>
                        <a:pt x="128" y="6"/>
                        <a:pt x="128" y="6"/>
                        <a:pt x="128" y="6"/>
                      </a:cubicBezTo>
                      <a:cubicBezTo>
                        <a:pt x="129" y="7"/>
                        <a:pt x="129" y="7"/>
                        <a:pt x="129" y="7"/>
                      </a:cubicBezTo>
                      <a:cubicBezTo>
                        <a:pt x="129" y="7"/>
                        <a:pt x="129" y="7"/>
                        <a:pt x="129" y="7"/>
                      </a:cubicBezTo>
                      <a:cubicBezTo>
                        <a:pt x="129" y="7"/>
                        <a:pt x="129" y="7"/>
                        <a:pt x="129" y="7"/>
                      </a:cubicBezTo>
                      <a:cubicBezTo>
                        <a:pt x="129" y="7"/>
                        <a:pt x="129" y="7"/>
                        <a:pt x="129" y="7"/>
                      </a:cubicBezTo>
                      <a:cubicBezTo>
                        <a:pt x="129" y="7"/>
                        <a:pt x="129" y="7"/>
                        <a:pt x="129" y="7"/>
                      </a:cubicBezTo>
                      <a:cubicBezTo>
                        <a:pt x="129" y="8"/>
                        <a:pt x="129" y="8"/>
                        <a:pt x="129" y="8"/>
                      </a:cubicBezTo>
                      <a:cubicBezTo>
                        <a:pt x="129" y="8"/>
                        <a:pt x="129" y="8"/>
                        <a:pt x="129" y="8"/>
                      </a:cubicBezTo>
                      <a:cubicBezTo>
                        <a:pt x="130" y="8"/>
                        <a:pt x="130" y="8"/>
                        <a:pt x="130" y="8"/>
                      </a:cubicBezTo>
                      <a:cubicBezTo>
                        <a:pt x="130" y="8"/>
                        <a:pt x="130" y="8"/>
                        <a:pt x="130" y="8"/>
                      </a:cubicBezTo>
                      <a:cubicBezTo>
                        <a:pt x="130" y="8"/>
                        <a:pt x="130" y="8"/>
                        <a:pt x="130" y="8"/>
                      </a:cubicBezTo>
                      <a:cubicBezTo>
                        <a:pt x="130" y="8"/>
                        <a:pt x="130" y="8"/>
                        <a:pt x="130" y="8"/>
                      </a:cubicBezTo>
                      <a:cubicBezTo>
                        <a:pt x="130" y="8"/>
                        <a:pt x="130" y="8"/>
                        <a:pt x="130" y="8"/>
                      </a:cubicBezTo>
                      <a:cubicBezTo>
                        <a:pt x="130" y="8"/>
                        <a:pt x="130" y="8"/>
                        <a:pt x="130" y="8"/>
                      </a:cubicBezTo>
                      <a:cubicBezTo>
                        <a:pt x="130" y="7"/>
                        <a:pt x="130" y="7"/>
                        <a:pt x="130" y="7"/>
                      </a:cubicBezTo>
                      <a:cubicBezTo>
                        <a:pt x="130" y="7"/>
                        <a:pt x="130" y="7"/>
                        <a:pt x="130" y="7"/>
                      </a:cubicBezTo>
                      <a:cubicBezTo>
                        <a:pt x="128" y="5"/>
                        <a:pt x="128" y="5"/>
                        <a:pt x="128" y="5"/>
                      </a:cubicBezTo>
                      <a:cubicBezTo>
                        <a:pt x="128" y="5"/>
                        <a:pt x="128" y="5"/>
                        <a:pt x="128" y="5"/>
                      </a:cubicBezTo>
                      <a:cubicBezTo>
                        <a:pt x="128" y="4"/>
                        <a:pt x="128" y="4"/>
                        <a:pt x="128" y="4"/>
                      </a:cubicBezTo>
                      <a:cubicBezTo>
                        <a:pt x="127" y="4"/>
                        <a:pt x="127" y="4"/>
                        <a:pt x="127" y="4"/>
                      </a:cubicBezTo>
                      <a:cubicBezTo>
                        <a:pt x="127" y="4"/>
                        <a:pt x="127" y="4"/>
                        <a:pt x="127" y="4"/>
                      </a:cubicBezTo>
                      <a:cubicBezTo>
                        <a:pt x="127" y="3"/>
                        <a:pt x="127" y="3"/>
                        <a:pt x="127" y="3"/>
                      </a:cubicBezTo>
                      <a:cubicBezTo>
                        <a:pt x="127" y="2"/>
                        <a:pt x="127" y="2"/>
                        <a:pt x="127" y="2"/>
                      </a:cubicBezTo>
                      <a:cubicBezTo>
                        <a:pt x="127" y="2"/>
                        <a:pt x="127" y="2"/>
                        <a:pt x="127" y="2"/>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6" y="3"/>
                        <a:pt x="126" y="3"/>
                        <a:pt x="126" y="3"/>
                      </a:cubicBezTo>
                      <a:cubicBezTo>
                        <a:pt x="126" y="2"/>
                        <a:pt x="126" y="2"/>
                        <a:pt x="126" y="2"/>
                      </a:cubicBezTo>
                      <a:cubicBezTo>
                        <a:pt x="126" y="2"/>
                        <a:pt x="126" y="2"/>
                        <a:pt x="126" y="2"/>
                      </a:cubicBezTo>
                      <a:cubicBezTo>
                        <a:pt x="126" y="2"/>
                        <a:pt x="126" y="2"/>
                        <a:pt x="126" y="2"/>
                      </a:cubicBezTo>
                      <a:cubicBezTo>
                        <a:pt x="125" y="2"/>
                        <a:pt x="125" y="2"/>
                        <a:pt x="125" y="2"/>
                      </a:cubicBezTo>
                      <a:cubicBezTo>
                        <a:pt x="125" y="2"/>
                        <a:pt x="125" y="2"/>
                        <a:pt x="125" y="2"/>
                      </a:cubicBezTo>
                      <a:cubicBezTo>
                        <a:pt x="125" y="1"/>
                        <a:pt x="125" y="1"/>
                        <a:pt x="125" y="1"/>
                      </a:cubicBezTo>
                      <a:cubicBezTo>
                        <a:pt x="125" y="1"/>
                        <a:pt x="125" y="1"/>
                        <a:pt x="125" y="1"/>
                      </a:cubicBezTo>
                      <a:cubicBezTo>
                        <a:pt x="125" y="0"/>
                        <a:pt x="125" y="0"/>
                        <a:pt x="125" y="0"/>
                      </a:cubicBezTo>
                      <a:cubicBezTo>
                        <a:pt x="125" y="0"/>
                        <a:pt x="125" y="0"/>
                        <a:pt x="125" y="0"/>
                      </a:cubicBezTo>
                      <a:cubicBezTo>
                        <a:pt x="125" y="0"/>
                        <a:pt x="125" y="0"/>
                        <a:pt x="125" y="0"/>
                      </a:cubicBezTo>
                      <a:cubicBezTo>
                        <a:pt x="104" y="5"/>
                        <a:pt x="83" y="9"/>
                        <a:pt x="62" y="13"/>
                      </a:cubicBezTo>
                      <a:cubicBezTo>
                        <a:pt x="59" y="13"/>
                        <a:pt x="56" y="14"/>
                        <a:pt x="53" y="14"/>
                      </a:cubicBezTo>
                      <a:cubicBezTo>
                        <a:pt x="50" y="15"/>
                        <a:pt x="47" y="15"/>
                        <a:pt x="44" y="16"/>
                      </a:cubicBezTo>
                      <a:cubicBezTo>
                        <a:pt x="42" y="16"/>
                        <a:pt x="40" y="16"/>
                        <a:pt x="38" y="16"/>
                      </a:cubicBezTo>
                      <a:cubicBezTo>
                        <a:pt x="38" y="16"/>
                        <a:pt x="38" y="16"/>
                        <a:pt x="38" y="16"/>
                      </a:cubicBezTo>
                      <a:cubicBezTo>
                        <a:pt x="38" y="16"/>
                        <a:pt x="38" y="16"/>
                        <a:pt x="38" y="16"/>
                      </a:cubicBezTo>
                      <a:cubicBezTo>
                        <a:pt x="37" y="16"/>
                        <a:pt x="37" y="16"/>
                        <a:pt x="37" y="16"/>
                      </a:cubicBezTo>
                      <a:cubicBezTo>
                        <a:pt x="37" y="16"/>
                        <a:pt x="37" y="16"/>
                        <a:pt x="37" y="16"/>
                      </a:cubicBezTo>
                      <a:cubicBezTo>
                        <a:pt x="37" y="17"/>
                        <a:pt x="37" y="17"/>
                        <a:pt x="37" y="17"/>
                      </a:cubicBezTo>
                      <a:cubicBezTo>
                        <a:pt x="37" y="18"/>
                        <a:pt x="37" y="18"/>
                        <a:pt x="37" y="18"/>
                      </a:cubicBezTo>
                      <a:cubicBezTo>
                        <a:pt x="37" y="18"/>
                        <a:pt x="37" y="18"/>
                        <a:pt x="37" y="18"/>
                      </a:cubicBezTo>
                      <a:cubicBezTo>
                        <a:pt x="37" y="18"/>
                        <a:pt x="37" y="18"/>
                        <a:pt x="37" y="18"/>
                      </a:cubicBezTo>
                      <a:cubicBezTo>
                        <a:pt x="37" y="18"/>
                        <a:pt x="37" y="18"/>
                        <a:pt x="37" y="18"/>
                      </a:cubicBezTo>
                      <a:cubicBezTo>
                        <a:pt x="37" y="19"/>
                        <a:pt x="37" y="19"/>
                        <a:pt x="37" y="19"/>
                      </a:cubicBezTo>
                      <a:cubicBezTo>
                        <a:pt x="37" y="20"/>
                        <a:pt x="37" y="20"/>
                        <a:pt x="37" y="20"/>
                      </a:cubicBezTo>
                      <a:cubicBezTo>
                        <a:pt x="37" y="20"/>
                        <a:pt x="37" y="20"/>
                        <a:pt x="37" y="20"/>
                      </a:cubicBezTo>
                      <a:cubicBezTo>
                        <a:pt x="37" y="20"/>
                        <a:pt x="37" y="20"/>
                        <a:pt x="37" y="20"/>
                      </a:cubicBezTo>
                      <a:cubicBezTo>
                        <a:pt x="37" y="20"/>
                        <a:pt x="37" y="20"/>
                        <a:pt x="37" y="20"/>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6" y="21"/>
                        <a:pt x="36" y="21"/>
                        <a:pt x="36" y="21"/>
                      </a:cubicBezTo>
                      <a:cubicBezTo>
                        <a:pt x="36" y="21"/>
                        <a:pt x="36" y="21"/>
                        <a:pt x="36" y="21"/>
                      </a:cubicBezTo>
                      <a:cubicBezTo>
                        <a:pt x="36" y="21"/>
                        <a:pt x="36" y="21"/>
                        <a:pt x="36" y="21"/>
                      </a:cubicBezTo>
                      <a:cubicBezTo>
                        <a:pt x="35" y="22"/>
                        <a:pt x="35" y="22"/>
                        <a:pt x="35" y="22"/>
                      </a:cubicBezTo>
                      <a:cubicBezTo>
                        <a:pt x="34" y="23"/>
                        <a:pt x="34" y="23"/>
                        <a:pt x="34" y="23"/>
                      </a:cubicBezTo>
                      <a:cubicBezTo>
                        <a:pt x="34" y="23"/>
                        <a:pt x="34" y="23"/>
                        <a:pt x="34" y="23"/>
                      </a:cubicBezTo>
                      <a:cubicBezTo>
                        <a:pt x="33" y="26"/>
                        <a:pt x="33" y="26"/>
                        <a:pt x="33" y="26"/>
                      </a:cubicBezTo>
                      <a:cubicBezTo>
                        <a:pt x="33" y="26"/>
                        <a:pt x="33" y="26"/>
                        <a:pt x="33" y="26"/>
                      </a:cubicBezTo>
                      <a:cubicBezTo>
                        <a:pt x="33" y="26"/>
                        <a:pt x="33" y="26"/>
                        <a:pt x="33" y="26"/>
                      </a:cubicBezTo>
                      <a:cubicBezTo>
                        <a:pt x="33" y="26"/>
                        <a:pt x="33" y="26"/>
                        <a:pt x="33" y="26"/>
                      </a:cubicBezTo>
                      <a:cubicBezTo>
                        <a:pt x="33" y="27"/>
                        <a:pt x="33" y="27"/>
                        <a:pt x="33"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1" y="27"/>
                        <a:pt x="31" y="27"/>
                        <a:pt x="31" y="27"/>
                      </a:cubicBezTo>
                      <a:cubicBezTo>
                        <a:pt x="31" y="27"/>
                        <a:pt x="31" y="27"/>
                        <a:pt x="31" y="27"/>
                      </a:cubicBezTo>
                      <a:cubicBezTo>
                        <a:pt x="31" y="27"/>
                        <a:pt x="31" y="27"/>
                        <a:pt x="31" y="27"/>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7"/>
                        <a:pt x="30" y="27"/>
                        <a:pt x="30" y="27"/>
                      </a:cubicBezTo>
                      <a:cubicBezTo>
                        <a:pt x="29" y="27"/>
                        <a:pt x="29"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8" y="27"/>
                        <a:pt x="28" y="27"/>
                      </a:cubicBezTo>
                      <a:cubicBezTo>
                        <a:pt x="28" y="28"/>
                        <a:pt x="28" y="28"/>
                        <a:pt x="28" y="28"/>
                      </a:cubicBezTo>
                      <a:cubicBezTo>
                        <a:pt x="28" y="28"/>
                        <a:pt x="28" y="28"/>
                        <a:pt x="28" y="28"/>
                      </a:cubicBezTo>
                      <a:cubicBezTo>
                        <a:pt x="27" y="28"/>
                        <a:pt x="27" y="28"/>
                        <a:pt x="27" y="28"/>
                      </a:cubicBezTo>
                      <a:cubicBezTo>
                        <a:pt x="27" y="29"/>
                        <a:pt x="27" y="29"/>
                        <a:pt x="27" y="29"/>
                      </a:cubicBezTo>
                      <a:cubicBezTo>
                        <a:pt x="27" y="29"/>
                        <a:pt x="27" y="29"/>
                        <a:pt x="27" y="29"/>
                      </a:cubicBezTo>
                      <a:cubicBezTo>
                        <a:pt x="27" y="29"/>
                        <a:pt x="27" y="29"/>
                        <a:pt x="27" y="29"/>
                      </a:cubicBezTo>
                      <a:cubicBezTo>
                        <a:pt x="27" y="30"/>
                        <a:pt x="27" y="30"/>
                        <a:pt x="27" y="30"/>
                      </a:cubicBezTo>
                      <a:cubicBezTo>
                        <a:pt x="26" y="30"/>
                        <a:pt x="26" y="30"/>
                        <a:pt x="26" y="30"/>
                      </a:cubicBezTo>
                      <a:cubicBezTo>
                        <a:pt x="26" y="30"/>
                        <a:pt x="26" y="30"/>
                        <a:pt x="26" y="30"/>
                      </a:cubicBezTo>
                      <a:cubicBezTo>
                        <a:pt x="26" y="30"/>
                        <a:pt x="26" y="30"/>
                        <a:pt x="26" y="30"/>
                      </a:cubicBezTo>
                      <a:cubicBezTo>
                        <a:pt x="26" y="30"/>
                        <a:pt x="26" y="30"/>
                        <a:pt x="26" y="30"/>
                      </a:cubicBezTo>
                      <a:cubicBezTo>
                        <a:pt x="26" y="31"/>
                        <a:pt x="26" y="31"/>
                        <a:pt x="26"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29"/>
                        <a:pt x="25" y="29"/>
                        <a:pt x="25" y="29"/>
                      </a:cubicBezTo>
                      <a:cubicBezTo>
                        <a:pt x="25" y="29"/>
                        <a:pt x="25" y="29"/>
                        <a:pt x="25" y="29"/>
                      </a:cubicBezTo>
                      <a:cubicBezTo>
                        <a:pt x="24" y="29"/>
                        <a:pt x="24" y="29"/>
                        <a:pt x="24" y="29"/>
                      </a:cubicBezTo>
                      <a:cubicBezTo>
                        <a:pt x="24" y="29"/>
                        <a:pt x="24" y="29"/>
                        <a:pt x="24" y="29"/>
                      </a:cubicBezTo>
                      <a:cubicBezTo>
                        <a:pt x="24" y="29"/>
                        <a:pt x="24" y="29"/>
                        <a:pt x="24" y="29"/>
                      </a:cubicBezTo>
                      <a:cubicBezTo>
                        <a:pt x="24" y="29"/>
                        <a:pt x="24" y="29"/>
                        <a:pt x="24" y="29"/>
                      </a:cubicBezTo>
                      <a:cubicBezTo>
                        <a:pt x="23" y="30"/>
                        <a:pt x="23" y="30"/>
                        <a:pt x="23" y="30"/>
                      </a:cubicBezTo>
                      <a:cubicBezTo>
                        <a:pt x="23" y="30"/>
                        <a:pt x="23" y="30"/>
                        <a:pt x="23" y="30"/>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2"/>
                        <a:pt x="22" y="32"/>
                        <a:pt x="22" y="32"/>
                      </a:cubicBezTo>
                      <a:cubicBezTo>
                        <a:pt x="22" y="32"/>
                        <a:pt x="22" y="32"/>
                        <a:pt x="22" y="32"/>
                      </a:cubicBezTo>
                      <a:cubicBezTo>
                        <a:pt x="22" y="32"/>
                        <a:pt x="22" y="32"/>
                        <a:pt x="22"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4"/>
                        <a:pt x="20" y="34"/>
                        <a:pt x="20" y="34"/>
                      </a:cubicBezTo>
                      <a:cubicBezTo>
                        <a:pt x="20" y="34"/>
                        <a:pt x="20" y="34"/>
                        <a:pt x="20" y="34"/>
                      </a:cubicBezTo>
                      <a:cubicBezTo>
                        <a:pt x="20" y="34"/>
                        <a:pt x="20" y="34"/>
                        <a:pt x="20" y="34"/>
                      </a:cubicBezTo>
                      <a:cubicBezTo>
                        <a:pt x="20" y="35"/>
                        <a:pt x="20" y="35"/>
                        <a:pt x="20" y="35"/>
                      </a:cubicBezTo>
                      <a:cubicBezTo>
                        <a:pt x="19" y="35"/>
                        <a:pt x="19" y="35"/>
                        <a:pt x="19" y="35"/>
                      </a:cubicBezTo>
                      <a:cubicBezTo>
                        <a:pt x="19" y="35"/>
                        <a:pt x="19" y="35"/>
                        <a:pt x="19" y="35"/>
                      </a:cubicBezTo>
                      <a:cubicBezTo>
                        <a:pt x="19" y="35"/>
                        <a:pt x="19" y="35"/>
                        <a:pt x="19" y="35"/>
                      </a:cubicBezTo>
                      <a:cubicBezTo>
                        <a:pt x="19" y="35"/>
                        <a:pt x="19" y="35"/>
                        <a:pt x="19" y="35"/>
                      </a:cubicBezTo>
                      <a:cubicBezTo>
                        <a:pt x="18" y="35"/>
                        <a:pt x="18" y="35"/>
                        <a:pt x="18" y="35"/>
                      </a:cubicBezTo>
                      <a:cubicBezTo>
                        <a:pt x="18" y="35"/>
                        <a:pt x="18" y="35"/>
                        <a:pt x="18" y="35"/>
                      </a:cubicBezTo>
                      <a:cubicBezTo>
                        <a:pt x="18" y="35"/>
                        <a:pt x="18" y="35"/>
                        <a:pt x="18" y="35"/>
                      </a:cubicBezTo>
                      <a:cubicBezTo>
                        <a:pt x="18" y="35"/>
                        <a:pt x="18" y="35"/>
                        <a:pt x="18" y="35"/>
                      </a:cubicBezTo>
                      <a:cubicBezTo>
                        <a:pt x="17" y="36"/>
                        <a:pt x="17" y="36"/>
                        <a:pt x="17" y="36"/>
                      </a:cubicBezTo>
                      <a:cubicBezTo>
                        <a:pt x="16" y="36"/>
                        <a:pt x="16" y="36"/>
                        <a:pt x="16" y="36"/>
                      </a:cubicBezTo>
                      <a:cubicBezTo>
                        <a:pt x="16" y="36"/>
                        <a:pt x="16" y="36"/>
                        <a:pt x="16" y="36"/>
                      </a:cubicBezTo>
                      <a:cubicBezTo>
                        <a:pt x="16" y="36"/>
                        <a:pt x="16" y="36"/>
                        <a:pt x="16" y="36"/>
                      </a:cubicBezTo>
                      <a:cubicBezTo>
                        <a:pt x="16" y="37"/>
                        <a:pt x="16" y="37"/>
                        <a:pt x="16" y="37"/>
                      </a:cubicBezTo>
                      <a:cubicBezTo>
                        <a:pt x="16" y="37"/>
                        <a:pt x="16" y="37"/>
                        <a:pt x="16" y="37"/>
                      </a:cubicBezTo>
                      <a:cubicBezTo>
                        <a:pt x="15" y="37"/>
                        <a:pt x="15" y="37"/>
                        <a:pt x="15" y="37"/>
                      </a:cubicBezTo>
                      <a:cubicBezTo>
                        <a:pt x="15" y="37"/>
                        <a:pt x="15" y="37"/>
                        <a:pt x="15" y="37"/>
                      </a:cubicBezTo>
                      <a:cubicBezTo>
                        <a:pt x="15" y="37"/>
                        <a:pt x="15" y="37"/>
                        <a:pt x="15" y="37"/>
                      </a:cubicBezTo>
                      <a:cubicBezTo>
                        <a:pt x="15" y="37"/>
                        <a:pt x="15" y="37"/>
                        <a:pt x="15" y="37"/>
                      </a:cubicBezTo>
                      <a:cubicBezTo>
                        <a:pt x="15" y="38"/>
                        <a:pt x="15" y="38"/>
                        <a:pt x="15" y="38"/>
                      </a:cubicBezTo>
                      <a:cubicBezTo>
                        <a:pt x="15" y="38"/>
                        <a:pt x="15" y="38"/>
                        <a:pt x="15" y="38"/>
                      </a:cubicBezTo>
                      <a:cubicBezTo>
                        <a:pt x="15" y="38"/>
                        <a:pt x="15" y="38"/>
                        <a:pt x="15" y="38"/>
                      </a:cubicBezTo>
                      <a:cubicBezTo>
                        <a:pt x="14" y="38"/>
                        <a:pt x="14" y="38"/>
                        <a:pt x="14" y="38"/>
                      </a:cubicBezTo>
                      <a:cubicBezTo>
                        <a:pt x="14" y="38"/>
                        <a:pt x="14" y="38"/>
                        <a:pt x="14" y="38"/>
                      </a:cubicBezTo>
                      <a:cubicBezTo>
                        <a:pt x="14" y="38"/>
                        <a:pt x="14" y="38"/>
                        <a:pt x="14" y="38"/>
                      </a:cubicBezTo>
                      <a:cubicBezTo>
                        <a:pt x="14" y="38"/>
                        <a:pt x="14" y="38"/>
                        <a:pt x="14" y="38"/>
                      </a:cubicBezTo>
                      <a:cubicBezTo>
                        <a:pt x="14" y="38"/>
                        <a:pt x="14" y="38"/>
                        <a:pt x="14" y="38"/>
                      </a:cubicBezTo>
                      <a:cubicBezTo>
                        <a:pt x="14" y="39"/>
                        <a:pt x="14" y="39"/>
                        <a:pt x="14" y="39"/>
                      </a:cubicBezTo>
                      <a:cubicBezTo>
                        <a:pt x="14" y="39"/>
                        <a:pt x="14" y="39"/>
                        <a:pt x="14" y="39"/>
                      </a:cubicBezTo>
                      <a:cubicBezTo>
                        <a:pt x="13" y="39"/>
                        <a:pt x="13" y="39"/>
                        <a:pt x="13" y="39"/>
                      </a:cubicBezTo>
                      <a:cubicBezTo>
                        <a:pt x="13" y="40"/>
                        <a:pt x="13" y="40"/>
                        <a:pt x="13" y="40"/>
                      </a:cubicBezTo>
                      <a:cubicBezTo>
                        <a:pt x="12" y="40"/>
                        <a:pt x="12" y="40"/>
                        <a:pt x="12" y="40"/>
                      </a:cubicBezTo>
                      <a:cubicBezTo>
                        <a:pt x="12" y="40"/>
                        <a:pt x="12" y="40"/>
                        <a:pt x="12" y="40"/>
                      </a:cubicBezTo>
                      <a:cubicBezTo>
                        <a:pt x="12" y="40"/>
                        <a:pt x="12" y="40"/>
                        <a:pt x="12" y="40"/>
                      </a:cubicBezTo>
                      <a:cubicBezTo>
                        <a:pt x="12" y="40"/>
                        <a:pt x="12" y="40"/>
                        <a:pt x="12" y="40"/>
                      </a:cubicBezTo>
                      <a:cubicBezTo>
                        <a:pt x="12" y="41"/>
                        <a:pt x="12" y="41"/>
                        <a:pt x="12" y="41"/>
                      </a:cubicBezTo>
                      <a:cubicBezTo>
                        <a:pt x="12" y="41"/>
                        <a:pt x="12" y="41"/>
                        <a:pt x="12" y="41"/>
                      </a:cubicBezTo>
                      <a:cubicBezTo>
                        <a:pt x="11" y="41"/>
                        <a:pt x="11" y="41"/>
                        <a:pt x="11" y="41"/>
                      </a:cubicBezTo>
                      <a:cubicBezTo>
                        <a:pt x="11" y="41"/>
                        <a:pt x="11" y="41"/>
                        <a:pt x="11" y="41"/>
                      </a:cubicBezTo>
                      <a:cubicBezTo>
                        <a:pt x="11" y="41"/>
                        <a:pt x="11" y="41"/>
                        <a:pt x="11"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8" y="41"/>
                        <a:pt x="8" y="41"/>
                        <a:pt x="8" y="41"/>
                      </a:cubicBezTo>
                      <a:cubicBezTo>
                        <a:pt x="8" y="41"/>
                        <a:pt x="8" y="41"/>
                        <a:pt x="8" y="41"/>
                      </a:cubicBezTo>
                      <a:cubicBezTo>
                        <a:pt x="8" y="41"/>
                        <a:pt x="8" y="41"/>
                        <a:pt x="8" y="41"/>
                      </a:cubicBezTo>
                      <a:cubicBezTo>
                        <a:pt x="7" y="42"/>
                        <a:pt x="7" y="42"/>
                        <a:pt x="7" y="42"/>
                      </a:cubicBezTo>
                      <a:cubicBezTo>
                        <a:pt x="7" y="42"/>
                        <a:pt x="7" y="42"/>
                        <a:pt x="7" y="42"/>
                      </a:cubicBezTo>
                      <a:cubicBezTo>
                        <a:pt x="7" y="42"/>
                        <a:pt x="7" y="42"/>
                        <a:pt x="7" y="42"/>
                      </a:cubicBezTo>
                      <a:cubicBezTo>
                        <a:pt x="7" y="42"/>
                        <a:pt x="7" y="42"/>
                        <a:pt x="7" y="42"/>
                      </a:cubicBezTo>
                      <a:cubicBezTo>
                        <a:pt x="7" y="42"/>
                        <a:pt x="7" y="42"/>
                        <a:pt x="7" y="42"/>
                      </a:cubicBezTo>
                      <a:cubicBezTo>
                        <a:pt x="6" y="42"/>
                        <a:pt x="6" y="42"/>
                        <a:pt x="6" y="42"/>
                      </a:cubicBezTo>
                      <a:cubicBezTo>
                        <a:pt x="6" y="43"/>
                        <a:pt x="6" y="43"/>
                        <a:pt x="6" y="43"/>
                      </a:cubicBezTo>
                      <a:cubicBezTo>
                        <a:pt x="6" y="43"/>
                        <a:pt x="6" y="43"/>
                        <a:pt x="6" y="43"/>
                      </a:cubicBezTo>
                      <a:cubicBezTo>
                        <a:pt x="6" y="43"/>
                        <a:pt x="6" y="43"/>
                        <a:pt x="6" y="43"/>
                      </a:cubicBezTo>
                      <a:cubicBezTo>
                        <a:pt x="5" y="43"/>
                        <a:pt x="5" y="43"/>
                        <a:pt x="5" y="43"/>
                      </a:cubicBezTo>
                      <a:cubicBezTo>
                        <a:pt x="5" y="43"/>
                        <a:pt x="5" y="43"/>
                        <a:pt x="5" y="43"/>
                      </a:cubicBezTo>
                      <a:cubicBezTo>
                        <a:pt x="5" y="44"/>
                        <a:pt x="5" y="44"/>
                        <a:pt x="5" y="44"/>
                      </a:cubicBezTo>
                      <a:cubicBezTo>
                        <a:pt x="5" y="44"/>
                        <a:pt x="5" y="44"/>
                        <a:pt x="5" y="44"/>
                      </a:cubicBezTo>
                      <a:cubicBezTo>
                        <a:pt x="5" y="44"/>
                        <a:pt x="5" y="44"/>
                        <a:pt x="5" y="44"/>
                      </a:cubicBezTo>
                      <a:cubicBezTo>
                        <a:pt x="4" y="44"/>
                        <a:pt x="4" y="44"/>
                        <a:pt x="4" y="44"/>
                      </a:cubicBezTo>
                      <a:cubicBezTo>
                        <a:pt x="4" y="44"/>
                        <a:pt x="4" y="44"/>
                        <a:pt x="4" y="44"/>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6"/>
                        <a:pt x="4" y="46"/>
                        <a:pt x="4" y="46"/>
                      </a:cubicBezTo>
                      <a:cubicBezTo>
                        <a:pt x="4" y="46"/>
                        <a:pt x="4" y="46"/>
                        <a:pt x="4" y="46"/>
                      </a:cubicBezTo>
                      <a:cubicBezTo>
                        <a:pt x="4" y="46"/>
                        <a:pt x="4" y="46"/>
                        <a:pt x="4" y="46"/>
                      </a:cubicBezTo>
                      <a:cubicBezTo>
                        <a:pt x="4" y="46"/>
                        <a:pt x="4" y="46"/>
                        <a:pt x="4" y="46"/>
                      </a:cubicBezTo>
                      <a:cubicBezTo>
                        <a:pt x="4" y="46"/>
                        <a:pt x="4" y="46"/>
                        <a:pt x="4" y="46"/>
                      </a:cubicBezTo>
                      <a:cubicBezTo>
                        <a:pt x="4" y="47"/>
                        <a:pt x="4" y="47"/>
                        <a:pt x="4" y="47"/>
                      </a:cubicBezTo>
                      <a:cubicBezTo>
                        <a:pt x="4" y="47"/>
                        <a:pt x="4" y="47"/>
                        <a:pt x="4" y="47"/>
                      </a:cubicBezTo>
                      <a:cubicBezTo>
                        <a:pt x="4" y="47"/>
                        <a:pt x="4" y="47"/>
                        <a:pt x="4"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2" y="48"/>
                        <a:pt x="2" y="48"/>
                        <a:pt x="2" y="48"/>
                      </a:cubicBezTo>
                      <a:cubicBezTo>
                        <a:pt x="2" y="48"/>
                        <a:pt x="2" y="48"/>
                        <a:pt x="2" y="48"/>
                      </a:cubicBezTo>
                      <a:cubicBezTo>
                        <a:pt x="2" y="48"/>
                        <a:pt x="2" y="48"/>
                        <a:pt x="2"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51"/>
                        <a:pt x="0" y="52"/>
                        <a:pt x="0" y="54"/>
                      </a:cubicBezTo>
                      <a:cubicBezTo>
                        <a:pt x="7" y="53"/>
                        <a:pt x="13" y="52"/>
                        <a:pt x="20" y="51"/>
                      </a:cubicBezTo>
                      <a:cubicBezTo>
                        <a:pt x="24" y="48"/>
                        <a:pt x="24" y="48"/>
                        <a:pt x="24"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6" y="48"/>
                        <a:pt x="26" y="48"/>
                        <a:pt x="26" y="48"/>
                      </a:cubicBezTo>
                      <a:cubicBezTo>
                        <a:pt x="26" y="48"/>
                        <a:pt x="26" y="48"/>
                        <a:pt x="26" y="48"/>
                      </a:cubicBezTo>
                      <a:cubicBezTo>
                        <a:pt x="26" y="48"/>
                        <a:pt x="26" y="48"/>
                        <a:pt x="26" y="48"/>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7" y="47"/>
                        <a:pt x="27" y="47"/>
                        <a:pt x="27" y="47"/>
                      </a:cubicBezTo>
                      <a:cubicBezTo>
                        <a:pt x="27" y="47"/>
                        <a:pt x="27" y="47"/>
                        <a:pt x="27" y="47"/>
                      </a:cubicBezTo>
                      <a:cubicBezTo>
                        <a:pt x="27" y="47"/>
                        <a:pt x="27" y="47"/>
                        <a:pt x="27" y="47"/>
                      </a:cubicBezTo>
                      <a:cubicBezTo>
                        <a:pt x="28" y="46"/>
                        <a:pt x="28" y="46"/>
                        <a:pt x="28" y="46"/>
                      </a:cubicBezTo>
                      <a:cubicBezTo>
                        <a:pt x="28" y="46"/>
                        <a:pt x="28" y="46"/>
                        <a:pt x="28"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30" y="46"/>
                        <a:pt x="30" y="46"/>
                        <a:pt x="30" y="46"/>
                      </a:cubicBezTo>
                      <a:cubicBezTo>
                        <a:pt x="30" y="46"/>
                        <a:pt x="30" y="46"/>
                        <a:pt x="30" y="46"/>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8" y="44"/>
                        <a:pt x="45" y="43"/>
                        <a:pt x="51" y="42"/>
                      </a:cubicBezTo>
                      <a:cubicBezTo>
                        <a:pt x="51" y="42"/>
                        <a:pt x="51" y="42"/>
                        <a:pt x="51" y="42"/>
                      </a:cubicBezTo>
                      <a:cubicBezTo>
                        <a:pt x="52" y="42"/>
                        <a:pt x="52" y="42"/>
                        <a:pt x="52" y="42"/>
                      </a:cubicBezTo>
                      <a:cubicBezTo>
                        <a:pt x="52" y="42"/>
                        <a:pt x="52" y="42"/>
                        <a:pt x="52" y="42"/>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3" y="43"/>
                        <a:pt x="53" y="43"/>
                        <a:pt x="53" y="43"/>
                      </a:cubicBezTo>
                      <a:cubicBezTo>
                        <a:pt x="54" y="43"/>
                        <a:pt x="54" y="43"/>
                        <a:pt x="54" y="43"/>
                      </a:cubicBezTo>
                      <a:cubicBezTo>
                        <a:pt x="54" y="43"/>
                        <a:pt x="54" y="43"/>
                        <a:pt x="54" y="43"/>
                      </a:cubicBezTo>
                      <a:cubicBezTo>
                        <a:pt x="54" y="43"/>
                        <a:pt x="54" y="43"/>
                        <a:pt x="54" y="43"/>
                      </a:cubicBezTo>
                      <a:cubicBezTo>
                        <a:pt x="54" y="43"/>
                        <a:pt x="54" y="43"/>
                        <a:pt x="54" y="43"/>
                      </a:cubicBezTo>
                      <a:cubicBezTo>
                        <a:pt x="55" y="44"/>
                        <a:pt x="55" y="45"/>
                        <a:pt x="56" y="45"/>
                      </a:cubicBezTo>
                      <a:cubicBezTo>
                        <a:pt x="56" y="45"/>
                        <a:pt x="56" y="45"/>
                        <a:pt x="56" y="45"/>
                      </a:cubicBezTo>
                      <a:cubicBezTo>
                        <a:pt x="56" y="46"/>
                        <a:pt x="56" y="46"/>
                        <a:pt x="56" y="46"/>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63" y="47"/>
                        <a:pt x="68" y="46"/>
                        <a:pt x="74" y="45"/>
                      </a:cubicBezTo>
                      <a:cubicBezTo>
                        <a:pt x="75" y="45"/>
                        <a:pt x="75" y="45"/>
                        <a:pt x="75" y="45"/>
                      </a:cubicBezTo>
                      <a:cubicBezTo>
                        <a:pt x="75" y="45"/>
                        <a:pt x="75" y="45"/>
                        <a:pt x="75" y="45"/>
                      </a:cubicBezTo>
                      <a:cubicBezTo>
                        <a:pt x="82" y="50"/>
                        <a:pt x="89" y="55"/>
                        <a:pt x="95" y="59"/>
                      </a:cubicBezTo>
                      <a:cubicBezTo>
                        <a:pt x="95" y="59"/>
                        <a:pt x="95" y="59"/>
                        <a:pt x="95" y="59"/>
                      </a:cubicBezTo>
                      <a:cubicBezTo>
                        <a:pt x="96" y="59"/>
                        <a:pt x="96" y="59"/>
                        <a:pt x="96" y="59"/>
                      </a:cubicBezTo>
                      <a:cubicBezTo>
                        <a:pt x="96" y="59"/>
                        <a:pt x="96" y="59"/>
                        <a:pt x="96" y="59"/>
                      </a:cubicBezTo>
                      <a:cubicBezTo>
                        <a:pt x="96" y="59"/>
                        <a:pt x="96" y="59"/>
                        <a:pt x="96" y="59"/>
                      </a:cubicBezTo>
                      <a:cubicBezTo>
                        <a:pt x="96" y="60"/>
                        <a:pt x="96" y="60"/>
                        <a:pt x="96" y="60"/>
                      </a:cubicBezTo>
                      <a:cubicBezTo>
                        <a:pt x="97" y="59"/>
                        <a:pt x="97" y="59"/>
                        <a:pt x="97" y="59"/>
                      </a:cubicBezTo>
                      <a:cubicBezTo>
                        <a:pt x="98" y="58"/>
                        <a:pt x="98" y="58"/>
                        <a:pt x="98" y="58"/>
                      </a:cubicBezTo>
                      <a:cubicBezTo>
                        <a:pt x="98" y="58"/>
                        <a:pt x="98" y="58"/>
                        <a:pt x="98" y="58"/>
                      </a:cubicBezTo>
                      <a:cubicBezTo>
                        <a:pt x="98" y="58"/>
                        <a:pt x="98" y="58"/>
                        <a:pt x="98" y="58"/>
                      </a:cubicBezTo>
                      <a:cubicBezTo>
                        <a:pt x="98" y="57"/>
                        <a:pt x="98" y="57"/>
                        <a:pt x="98" y="57"/>
                      </a:cubicBezTo>
                      <a:cubicBezTo>
                        <a:pt x="99" y="58"/>
                        <a:pt x="99" y="58"/>
                        <a:pt x="99" y="58"/>
                      </a:cubicBezTo>
                      <a:cubicBezTo>
                        <a:pt x="99" y="58"/>
                        <a:pt x="99" y="58"/>
                        <a:pt x="99" y="58"/>
                      </a:cubicBezTo>
                      <a:cubicBezTo>
                        <a:pt x="99" y="58"/>
                        <a:pt x="99" y="58"/>
                        <a:pt x="99" y="58"/>
                      </a:cubicBezTo>
                      <a:cubicBezTo>
                        <a:pt x="99" y="58"/>
                        <a:pt x="99" y="58"/>
                        <a:pt x="99" y="58"/>
                      </a:cubicBezTo>
                      <a:cubicBezTo>
                        <a:pt x="100" y="58"/>
                        <a:pt x="100" y="58"/>
                        <a:pt x="100" y="58"/>
                      </a:cubicBezTo>
                      <a:cubicBezTo>
                        <a:pt x="101" y="58"/>
                        <a:pt x="101" y="58"/>
                        <a:pt x="101" y="58"/>
                      </a:cubicBezTo>
                      <a:cubicBezTo>
                        <a:pt x="101" y="58"/>
                        <a:pt x="101" y="58"/>
                        <a:pt x="101" y="58"/>
                      </a:cubicBezTo>
                      <a:cubicBezTo>
                        <a:pt x="102" y="57"/>
                        <a:pt x="102" y="57"/>
                        <a:pt x="102" y="57"/>
                      </a:cubicBezTo>
                      <a:cubicBezTo>
                        <a:pt x="102" y="57"/>
                        <a:pt x="102" y="57"/>
                        <a:pt x="102" y="57"/>
                      </a:cubicBezTo>
                      <a:cubicBezTo>
                        <a:pt x="104" y="58"/>
                        <a:pt x="104" y="58"/>
                        <a:pt x="104" y="58"/>
                      </a:cubicBezTo>
                      <a:cubicBezTo>
                        <a:pt x="104" y="58"/>
                        <a:pt x="104" y="58"/>
                        <a:pt x="104" y="58"/>
                      </a:cubicBezTo>
                      <a:cubicBezTo>
                        <a:pt x="104" y="57"/>
                        <a:pt x="104" y="57"/>
                        <a:pt x="104" y="57"/>
                      </a:cubicBezTo>
                      <a:cubicBezTo>
                        <a:pt x="104" y="57"/>
                        <a:pt x="104" y="57"/>
                        <a:pt x="104" y="57"/>
                      </a:cubicBezTo>
                      <a:cubicBezTo>
                        <a:pt x="105" y="56"/>
                        <a:pt x="105" y="56"/>
                        <a:pt x="105" y="56"/>
                      </a:cubicBezTo>
                      <a:cubicBezTo>
                        <a:pt x="105" y="55"/>
                        <a:pt x="105" y="55"/>
                        <a:pt x="105" y="55"/>
                      </a:cubicBezTo>
                      <a:cubicBezTo>
                        <a:pt x="105" y="55"/>
                        <a:pt x="105" y="55"/>
                        <a:pt x="105" y="55"/>
                      </a:cubicBezTo>
                      <a:cubicBezTo>
                        <a:pt x="105" y="55"/>
                        <a:pt x="105" y="55"/>
                        <a:pt x="105" y="55"/>
                      </a:cubicBezTo>
                      <a:cubicBezTo>
                        <a:pt x="105" y="54"/>
                        <a:pt x="105" y="54"/>
                        <a:pt x="105" y="54"/>
                      </a:cubicBezTo>
                      <a:cubicBezTo>
                        <a:pt x="105" y="54"/>
                        <a:pt x="105" y="54"/>
                        <a:pt x="105" y="54"/>
                      </a:cubicBezTo>
                      <a:cubicBezTo>
                        <a:pt x="104" y="53"/>
                        <a:pt x="104" y="53"/>
                        <a:pt x="104" y="53"/>
                      </a:cubicBezTo>
                      <a:cubicBezTo>
                        <a:pt x="104" y="52"/>
                        <a:pt x="104" y="52"/>
                        <a:pt x="104" y="52"/>
                      </a:cubicBezTo>
                      <a:cubicBezTo>
                        <a:pt x="104" y="52"/>
                        <a:pt x="104" y="52"/>
                        <a:pt x="104" y="52"/>
                      </a:cubicBezTo>
                      <a:cubicBezTo>
                        <a:pt x="104" y="52"/>
                        <a:pt x="104" y="52"/>
                        <a:pt x="104" y="52"/>
                      </a:cubicBezTo>
                      <a:cubicBezTo>
                        <a:pt x="104" y="52"/>
                        <a:pt x="104" y="52"/>
                        <a:pt x="104" y="52"/>
                      </a:cubicBezTo>
                      <a:cubicBezTo>
                        <a:pt x="105" y="53"/>
                        <a:pt x="105" y="53"/>
                        <a:pt x="105" y="53"/>
                      </a:cubicBezTo>
                      <a:cubicBezTo>
                        <a:pt x="105" y="54"/>
                        <a:pt x="105" y="54"/>
                        <a:pt x="105" y="54"/>
                      </a:cubicBezTo>
                      <a:cubicBezTo>
                        <a:pt x="105" y="55"/>
                        <a:pt x="105" y="55"/>
                        <a:pt x="105" y="55"/>
                      </a:cubicBezTo>
                      <a:cubicBezTo>
                        <a:pt x="105" y="56"/>
                        <a:pt x="105" y="56"/>
                        <a:pt x="105" y="56"/>
                      </a:cubicBezTo>
                      <a:cubicBezTo>
                        <a:pt x="105" y="56"/>
                        <a:pt x="105" y="56"/>
                        <a:pt x="105" y="56"/>
                      </a:cubicBezTo>
                      <a:cubicBezTo>
                        <a:pt x="105" y="56"/>
                        <a:pt x="105" y="56"/>
                        <a:pt x="105" y="56"/>
                      </a:cubicBezTo>
                      <a:cubicBezTo>
                        <a:pt x="105" y="56"/>
                        <a:pt x="105" y="56"/>
                        <a:pt x="105" y="56"/>
                      </a:cubicBezTo>
                      <a:cubicBezTo>
                        <a:pt x="105" y="57"/>
                        <a:pt x="105" y="57"/>
                        <a:pt x="105" y="57"/>
                      </a:cubicBezTo>
                      <a:cubicBezTo>
                        <a:pt x="106" y="56"/>
                        <a:pt x="106" y="56"/>
                        <a:pt x="106" y="56"/>
                      </a:cubicBezTo>
                      <a:cubicBezTo>
                        <a:pt x="106" y="55"/>
                        <a:pt x="106" y="55"/>
                        <a:pt x="106" y="55"/>
                      </a:cubicBezTo>
                      <a:cubicBezTo>
                        <a:pt x="106" y="53"/>
                        <a:pt x="106" y="53"/>
                        <a:pt x="106" y="53"/>
                      </a:cubicBezTo>
                      <a:cubicBezTo>
                        <a:pt x="106" y="52"/>
                        <a:pt x="106" y="52"/>
                        <a:pt x="106" y="52"/>
                      </a:cubicBezTo>
                      <a:cubicBezTo>
                        <a:pt x="106" y="52"/>
                        <a:pt x="106" y="52"/>
                        <a:pt x="106" y="52"/>
                      </a:cubicBezTo>
                      <a:cubicBezTo>
                        <a:pt x="106" y="51"/>
                        <a:pt x="106" y="51"/>
                        <a:pt x="106" y="51"/>
                      </a:cubicBezTo>
                      <a:cubicBezTo>
                        <a:pt x="106" y="51"/>
                        <a:pt x="106" y="51"/>
                        <a:pt x="106" y="51"/>
                      </a:cubicBezTo>
                      <a:cubicBezTo>
                        <a:pt x="107" y="50"/>
                        <a:pt x="107" y="50"/>
                        <a:pt x="107" y="50"/>
                      </a:cubicBezTo>
                      <a:cubicBezTo>
                        <a:pt x="107" y="48"/>
                        <a:pt x="107" y="48"/>
                        <a:pt x="107" y="48"/>
                      </a:cubicBezTo>
                      <a:cubicBezTo>
                        <a:pt x="108" y="47"/>
                        <a:pt x="108" y="47"/>
                        <a:pt x="108" y="47"/>
                      </a:cubicBezTo>
                      <a:cubicBezTo>
                        <a:pt x="110" y="45"/>
                        <a:pt x="110" y="45"/>
                        <a:pt x="110" y="45"/>
                      </a:cubicBezTo>
                      <a:cubicBezTo>
                        <a:pt x="111" y="44"/>
                        <a:pt x="111" y="44"/>
                        <a:pt x="111" y="44"/>
                      </a:cubicBezTo>
                      <a:cubicBezTo>
                        <a:pt x="112" y="44"/>
                        <a:pt x="112" y="44"/>
                        <a:pt x="112" y="44"/>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1" y="43"/>
                        <a:pt x="111" y="43"/>
                        <a:pt x="111" y="43"/>
                      </a:cubicBezTo>
                      <a:cubicBezTo>
                        <a:pt x="111" y="43"/>
                        <a:pt x="111" y="43"/>
                        <a:pt x="111" y="43"/>
                      </a:cubicBezTo>
                      <a:cubicBezTo>
                        <a:pt x="111" y="42"/>
                        <a:pt x="111" y="42"/>
                        <a:pt x="111" y="42"/>
                      </a:cubicBezTo>
                      <a:cubicBezTo>
                        <a:pt x="111" y="42"/>
                        <a:pt x="111" y="42"/>
                        <a:pt x="111" y="42"/>
                      </a:cubicBezTo>
                      <a:cubicBezTo>
                        <a:pt x="111" y="42"/>
                        <a:pt x="111" y="42"/>
                        <a:pt x="111" y="42"/>
                      </a:cubicBezTo>
                      <a:cubicBezTo>
                        <a:pt x="110" y="42"/>
                        <a:pt x="110" y="42"/>
                        <a:pt x="110" y="42"/>
                      </a:cubicBezTo>
                      <a:cubicBezTo>
                        <a:pt x="110" y="42"/>
                        <a:pt x="110" y="42"/>
                        <a:pt x="110" y="42"/>
                      </a:cubicBezTo>
                      <a:cubicBezTo>
                        <a:pt x="111" y="42"/>
                        <a:pt x="111" y="42"/>
                        <a:pt x="111" y="42"/>
                      </a:cubicBezTo>
                      <a:cubicBezTo>
                        <a:pt x="111" y="42"/>
                        <a:pt x="111" y="42"/>
                        <a:pt x="111" y="42"/>
                      </a:cubicBezTo>
                      <a:cubicBezTo>
                        <a:pt x="111" y="42"/>
                        <a:pt x="111" y="42"/>
                        <a:pt x="111" y="42"/>
                      </a:cubicBezTo>
                      <a:cubicBezTo>
                        <a:pt x="111" y="42"/>
                        <a:pt x="111" y="42"/>
                        <a:pt x="111" y="42"/>
                      </a:cubicBezTo>
                      <a:cubicBezTo>
                        <a:pt x="111" y="42"/>
                        <a:pt x="111" y="42"/>
                        <a:pt x="111" y="42"/>
                      </a:cubicBezTo>
                      <a:cubicBezTo>
                        <a:pt x="111" y="41"/>
                        <a:pt x="111" y="41"/>
                        <a:pt x="111" y="41"/>
                      </a:cubicBezTo>
                      <a:cubicBezTo>
                        <a:pt x="111" y="41"/>
                        <a:pt x="111" y="41"/>
                        <a:pt x="111" y="41"/>
                      </a:cubicBezTo>
                      <a:cubicBezTo>
                        <a:pt x="111" y="41"/>
                        <a:pt x="111" y="41"/>
                        <a:pt x="111" y="41"/>
                      </a:cubicBezTo>
                      <a:cubicBezTo>
                        <a:pt x="111" y="40"/>
                        <a:pt x="111" y="40"/>
                        <a:pt x="111" y="40"/>
                      </a:cubicBezTo>
                      <a:cubicBezTo>
                        <a:pt x="111" y="40"/>
                        <a:pt x="111" y="40"/>
                        <a:pt x="111" y="40"/>
                      </a:cubicBezTo>
                      <a:cubicBezTo>
                        <a:pt x="111" y="40"/>
                        <a:pt x="111" y="40"/>
                        <a:pt x="111" y="40"/>
                      </a:cubicBezTo>
                      <a:cubicBezTo>
                        <a:pt x="110" y="40"/>
                        <a:pt x="110" y="40"/>
                        <a:pt x="110" y="40"/>
                      </a:cubicBezTo>
                      <a:cubicBezTo>
                        <a:pt x="110" y="39"/>
                        <a:pt x="110" y="39"/>
                        <a:pt x="110" y="39"/>
                      </a:cubicBezTo>
                      <a:cubicBezTo>
                        <a:pt x="110" y="39"/>
                        <a:pt x="110" y="39"/>
                        <a:pt x="110" y="39"/>
                      </a:cubicBezTo>
                      <a:cubicBezTo>
                        <a:pt x="110" y="39"/>
                        <a:pt x="110" y="39"/>
                        <a:pt x="110" y="39"/>
                      </a:cubicBezTo>
                      <a:cubicBezTo>
                        <a:pt x="111" y="39"/>
                        <a:pt x="111" y="39"/>
                        <a:pt x="111" y="39"/>
                      </a:cubicBezTo>
                      <a:cubicBezTo>
                        <a:pt x="111" y="39"/>
                        <a:pt x="111" y="39"/>
                        <a:pt x="111" y="39"/>
                      </a:cubicBezTo>
                      <a:cubicBezTo>
                        <a:pt x="111" y="39"/>
                        <a:pt x="111" y="39"/>
                        <a:pt x="111" y="39"/>
                      </a:cubicBezTo>
                      <a:cubicBezTo>
                        <a:pt x="111" y="40"/>
                        <a:pt x="111" y="40"/>
                        <a:pt x="111" y="40"/>
                      </a:cubicBezTo>
                      <a:cubicBezTo>
                        <a:pt x="111" y="40"/>
                        <a:pt x="111" y="40"/>
                        <a:pt x="111" y="40"/>
                      </a:cubicBezTo>
                      <a:cubicBezTo>
                        <a:pt x="111" y="40"/>
                        <a:pt x="111" y="40"/>
                        <a:pt x="111" y="40"/>
                      </a:cubicBezTo>
                      <a:cubicBezTo>
                        <a:pt x="111" y="40"/>
                        <a:pt x="111" y="40"/>
                        <a:pt x="111" y="40"/>
                      </a:cubicBezTo>
                      <a:cubicBezTo>
                        <a:pt x="111" y="40"/>
                        <a:pt x="111" y="40"/>
                        <a:pt x="111" y="40"/>
                      </a:cubicBezTo>
                      <a:cubicBezTo>
                        <a:pt x="112" y="41"/>
                        <a:pt x="112" y="41"/>
                        <a:pt x="112" y="41"/>
                      </a:cubicBezTo>
                      <a:cubicBezTo>
                        <a:pt x="112" y="41"/>
                        <a:pt x="112" y="41"/>
                        <a:pt x="112" y="41"/>
                      </a:cubicBezTo>
                      <a:cubicBezTo>
                        <a:pt x="112" y="41"/>
                        <a:pt x="112" y="41"/>
                        <a:pt x="112" y="41"/>
                      </a:cubicBezTo>
                      <a:cubicBezTo>
                        <a:pt x="111" y="42"/>
                        <a:pt x="111" y="42"/>
                        <a:pt x="111" y="42"/>
                      </a:cubicBezTo>
                      <a:cubicBezTo>
                        <a:pt x="111" y="42"/>
                        <a:pt x="111" y="42"/>
                        <a:pt x="111" y="42"/>
                      </a:cubicBezTo>
                      <a:cubicBezTo>
                        <a:pt x="112" y="42"/>
                        <a:pt x="112" y="42"/>
                        <a:pt x="112" y="42"/>
                      </a:cubicBezTo>
                      <a:cubicBezTo>
                        <a:pt x="112" y="42"/>
                        <a:pt x="112" y="42"/>
                        <a:pt x="112" y="42"/>
                      </a:cubicBezTo>
                      <a:cubicBezTo>
                        <a:pt x="112" y="42"/>
                        <a:pt x="112" y="42"/>
                        <a:pt x="112" y="42"/>
                      </a:cubicBezTo>
                      <a:cubicBezTo>
                        <a:pt x="112" y="43"/>
                        <a:pt x="112" y="43"/>
                        <a:pt x="112" y="43"/>
                      </a:cubicBezTo>
                      <a:cubicBezTo>
                        <a:pt x="113" y="42"/>
                        <a:pt x="113" y="42"/>
                        <a:pt x="113" y="42"/>
                      </a:cubicBezTo>
                      <a:cubicBezTo>
                        <a:pt x="113" y="42"/>
                        <a:pt x="113" y="42"/>
                        <a:pt x="113" y="42"/>
                      </a:cubicBezTo>
                      <a:cubicBezTo>
                        <a:pt x="113" y="42"/>
                        <a:pt x="113" y="42"/>
                        <a:pt x="113" y="42"/>
                      </a:cubicBezTo>
                      <a:cubicBezTo>
                        <a:pt x="114" y="42"/>
                        <a:pt x="114" y="42"/>
                        <a:pt x="114" y="42"/>
                      </a:cubicBezTo>
                      <a:cubicBezTo>
                        <a:pt x="114" y="40"/>
                        <a:pt x="114" y="40"/>
                        <a:pt x="114" y="40"/>
                      </a:cubicBezTo>
                      <a:cubicBezTo>
                        <a:pt x="115" y="40"/>
                        <a:pt x="115" y="40"/>
                        <a:pt x="115" y="40"/>
                      </a:cubicBezTo>
                      <a:cubicBezTo>
                        <a:pt x="115" y="40"/>
                        <a:pt x="115" y="40"/>
                        <a:pt x="115" y="40"/>
                      </a:cubicBezTo>
                      <a:cubicBezTo>
                        <a:pt x="114" y="40"/>
                        <a:pt x="114" y="40"/>
                        <a:pt x="114" y="40"/>
                      </a:cubicBezTo>
                      <a:cubicBezTo>
                        <a:pt x="114" y="39"/>
                        <a:pt x="114" y="39"/>
                        <a:pt x="114" y="39"/>
                      </a:cubicBezTo>
                      <a:cubicBezTo>
                        <a:pt x="115" y="39"/>
                        <a:pt x="115" y="39"/>
                        <a:pt x="115" y="39"/>
                      </a:cubicBezTo>
                      <a:cubicBezTo>
                        <a:pt x="115" y="40"/>
                        <a:pt x="115" y="40"/>
                        <a:pt x="115" y="40"/>
                      </a:cubicBezTo>
                      <a:cubicBezTo>
                        <a:pt x="115" y="40"/>
                        <a:pt x="115" y="40"/>
                        <a:pt x="115" y="40"/>
                      </a:cubicBezTo>
                      <a:cubicBezTo>
                        <a:pt x="115" y="40"/>
                        <a:pt x="115" y="40"/>
                        <a:pt x="115" y="40"/>
                      </a:cubicBezTo>
                      <a:cubicBezTo>
                        <a:pt x="115" y="40"/>
                        <a:pt x="115" y="40"/>
                        <a:pt x="115" y="40"/>
                      </a:cubicBezTo>
                      <a:cubicBezTo>
                        <a:pt x="115" y="39"/>
                        <a:pt x="115" y="39"/>
                        <a:pt x="115" y="39"/>
                      </a:cubicBezTo>
                      <a:cubicBezTo>
                        <a:pt x="115" y="39"/>
                        <a:pt x="115" y="39"/>
                        <a:pt x="115" y="39"/>
                      </a:cubicBezTo>
                      <a:cubicBezTo>
                        <a:pt x="115" y="39"/>
                        <a:pt x="115" y="39"/>
                        <a:pt x="115" y="39"/>
                      </a:cubicBezTo>
                      <a:cubicBezTo>
                        <a:pt x="115" y="39"/>
                        <a:pt x="115" y="39"/>
                        <a:pt x="115" y="39"/>
                      </a:cubicBezTo>
                      <a:cubicBezTo>
                        <a:pt x="115" y="38"/>
                        <a:pt x="115" y="38"/>
                        <a:pt x="115" y="38"/>
                      </a:cubicBezTo>
                      <a:cubicBezTo>
                        <a:pt x="115" y="38"/>
                        <a:pt x="115" y="38"/>
                        <a:pt x="115" y="38"/>
                      </a:cubicBezTo>
                      <a:cubicBezTo>
                        <a:pt x="115" y="38"/>
                        <a:pt x="115" y="38"/>
                        <a:pt x="115" y="38"/>
                      </a:cubicBezTo>
                      <a:cubicBezTo>
                        <a:pt x="115" y="38"/>
                        <a:pt x="115" y="38"/>
                        <a:pt x="115" y="38"/>
                      </a:cubicBezTo>
                      <a:cubicBezTo>
                        <a:pt x="115" y="38"/>
                        <a:pt x="115" y="38"/>
                        <a:pt x="115" y="38"/>
                      </a:cubicBezTo>
                      <a:cubicBezTo>
                        <a:pt x="116" y="39"/>
                        <a:pt x="116" y="39"/>
                        <a:pt x="116" y="39"/>
                      </a:cubicBezTo>
                      <a:cubicBezTo>
                        <a:pt x="116" y="39"/>
                        <a:pt x="116" y="39"/>
                        <a:pt x="116" y="39"/>
                      </a:cubicBezTo>
                      <a:cubicBezTo>
                        <a:pt x="116" y="39"/>
                        <a:pt x="116" y="39"/>
                        <a:pt x="116" y="39"/>
                      </a:cubicBezTo>
                      <a:cubicBezTo>
                        <a:pt x="116" y="40"/>
                        <a:pt x="116" y="40"/>
                        <a:pt x="116" y="40"/>
                      </a:cubicBezTo>
                      <a:cubicBezTo>
                        <a:pt x="116" y="39"/>
                        <a:pt x="116" y="39"/>
                        <a:pt x="116" y="39"/>
                      </a:cubicBezTo>
                      <a:cubicBezTo>
                        <a:pt x="116" y="39"/>
                        <a:pt x="116" y="39"/>
                        <a:pt x="116" y="39"/>
                      </a:cubicBezTo>
                      <a:cubicBezTo>
                        <a:pt x="118" y="38"/>
                        <a:pt x="118" y="38"/>
                        <a:pt x="118" y="38"/>
                      </a:cubicBezTo>
                      <a:cubicBezTo>
                        <a:pt x="119" y="38"/>
                        <a:pt x="119" y="38"/>
                        <a:pt x="119" y="38"/>
                      </a:cubicBezTo>
                      <a:cubicBezTo>
                        <a:pt x="122" y="37"/>
                        <a:pt x="122" y="37"/>
                        <a:pt x="122" y="37"/>
                      </a:cubicBezTo>
                      <a:cubicBezTo>
                        <a:pt x="122" y="37"/>
                        <a:pt x="122" y="37"/>
                        <a:pt x="122"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6"/>
                        <a:pt x="121" y="36"/>
                        <a:pt x="121" y="36"/>
                      </a:cubicBezTo>
                      <a:cubicBezTo>
                        <a:pt x="121" y="36"/>
                        <a:pt x="121" y="36"/>
                        <a:pt x="121" y="36"/>
                      </a:cubicBezTo>
                      <a:cubicBezTo>
                        <a:pt x="122" y="36"/>
                        <a:pt x="122" y="36"/>
                        <a:pt x="122" y="36"/>
                      </a:cubicBezTo>
                      <a:cubicBezTo>
                        <a:pt x="122" y="36"/>
                        <a:pt x="122" y="36"/>
                        <a:pt x="122" y="36"/>
                      </a:cubicBezTo>
                      <a:cubicBezTo>
                        <a:pt x="122" y="36"/>
                        <a:pt x="122" y="36"/>
                        <a:pt x="122" y="36"/>
                      </a:cubicBezTo>
                      <a:cubicBezTo>
                        <a:pt x="122" y="37"/>
                        <a:pt x="122" y="37"/>
                        <a:pt x="122" y="37"/>
                      </a:cubicBezTo>
                      <a:cubicBezTo>
                        <a:pt x="122" y="37"/>
                        <a:pt x="122" y="37"/>
                        <a:pt x="122" y="37"/>
                      </a:cubicBezTo>
                      <a:cubicBezTo>
                        <a:pt x="123" y="37"/>
                        <a:pt x="123" y="37"/>
                        <a:pt x="123" y="37"/>
                      </a:cubicBezTo>
                      <a:cubicBezTo>
                        <a:pt x="123" y="37"/>
                        <a:pt x="123" y="37"/>
                        <a:pt x="123" y="37"/>
                      </a:cubicBezTo>
                      <a:cubicBezTo>
                        <a:pt x="123" y="35"/>
                        <a:pt x="123" y="35"/>
                        <a:pt x="123" y="35"/>
                      </a:cubicBezTo>
                      <a:cubicBezTo>
                        <a:pt x="123" y="35"/>
                        <a:pt x="123" y="35"/>
                        <a:pt x="123" y="35"/>
                      </a:cubicBezTo>
                      <a:cubicBezTo>
                        <a:pt x="123" y="36"/>
                        <a:pt x="123" y="36"/>
                        <a:pt x="123" y="36"/>
                      </a:cubicBezTo>
                      <a:cubicBezTo>
                        <a:pt x="124" y="36"/>
                        <a:pt x="124" y="36"/>
                        <a:pt x="124" y="36"/>
                      </a:cubicBezTo>
                      <a:cubicBezTo>
                        <a:pt x="123" y="36"/>
                        <a:pt x="123" y="36"/>
                        <a:pt x="123" y="36"/>
                      </a:cubicBezTo>
                      <a:cubicBezTo>
                        <a:pt x="123" y="36"/>
                        <a:pt x="123" y="36"/>
                        <a:pt x="123" y="36"/>
                      </a:cubicBezTo>
                      <a:cubicBezTo>
                        <a:pt x="124" y="37"/>
                        <a:pt x="124" y="37"/>
                        <a:pt x="124" y="37"/>
                      </a:cubicBezTo>
                      <a:cubicBezTo>
                        <a:pt x="124" y="37"/>
                        <a:pt x="124" y="37"/>
                        <a:pt x="124" y="37"/>
                      </a:cubicBezTo>
                      <a:cubicBezTo>
                        <a:pt x="125" y="37"/>
                        <a:pt x="125" y="37"/>
                        <a:pt x="125" y="37"/>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5"/>
                        <a:pt x="125" y="35"/>
                        <a:pt x="125" y="35"/>
                      </a:cubicBezTo>
                      <a:cubicBezTo>
                        <a:pt x="125" y="35"/>
                        <a:pt x="125" y="35"/>
                        <a:pt x="125" y="35"/>
                      </a:cubicBezTo>
                      <a:cubicBezTo>
                        <a:pt x="125" y="35"/>
                        <a:pt x="125" y="35"/>
                        <a:pt x="125" y="35"/>
                      </a:cubicBezTo>
                      <a:cubicBezTo>
                        <a:pt x="126" y="34"/>
                        <a:pt x="126" y="34"/>
                        <a:pt x="126" y="34"/>
                      </a:cubicBezTo>
                      <a:cubicBezTo>
                        <a:pt x="126" y="34"/>
                        <a:pt x="126" y="34"/>
                        <a:pt x="126" y="34"/>
                      </a:cubicBezTo>
                      <a:cubicBezTo>
                        <a:pt x="126" y="34"/>
                        <a:pt x="126" y="34"/>
                        <a:pt x="126" y="34"/>
                      </a:cubicBezTo>
                      <a:cubicBezTo>
                        <a:pt x="126" y="34"/>
                        <a:pt x="126" y="34"/>
                        <a:pt x="126" y="34"/>
                      </a:cubicBezTo>
                      <a:cubicBezTo>
                        <a:pt x="126" y="33"/>
                        <a:pt x="126" y="33"/>
                        <a:pt x="126" y="33"/>
                      </a:cubicBezTo>
                      <a:cubicBezTo>
                        <a:pt x="126" y="33"/>
                        <a:pt x="126" y="33"/>
                        <a:pt x="126" y="33"/>
                      </a:cubicBezTo>
                      <a:cubicBezTo>
                        <a:pt x="126" y="33"/>
                        <a:pt x="126" y="33"/>
                        <a:pt x="126" y="33"/>
                      </a:cubicBezTo>
                      <a:cubicBezTo>
                        <a:pt x="126" y="33"/>
                        <a:pt x="126" y="33"/>
                        <a:pt x="126" y="33"/>
                      </a:cubicBezTo>
                      <a:cubicBezTo>
                        <a:pt x="126" y="34"/>
                        <a:pt x="126" y="34"/>
                        <a:pt x="126" y="34"/>
                      </a:cubicBezTo>
                      <a:cubicBezTo>
                        <a:pt x="126" y="34"/>
                        <a:pt x="126" y="34"/>
                        <a:pt x="126" y="34"/>
                      </a:cubicBezTo>
                      <a:cubicBezTo>
                        <a:pt x="127" y="33"/>
                        <a:pt x="127" y="33"/>
                        <a:pt x="127" y="33"/>
                      </a:cubicBezTo>
                      <a:cubicBezTo>
                        <a:pt x="127" y="33"/>
                        <a:pt x="127" y="33"/>
                        <a:pt x="127" y="33"/>
                      </a:cubicBezTo>
                      <a:cubicBezTo>
                        <a:pt x="127" y="33"/>
                        <a:pt x="127" y="33"/>
                        <a:pt x="127" y="33"/>
                      </a:cubicBezTo>
                      <a:cubicBezTo>
                        <a:pt x="127" y="33"/>
                        <a:pt x="127" y="33"/>
                        <a:pt x="127" y="33"/>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1"/>
                        <a:pt x="127" y="31"/>
                        <a:pt x="127" y="31"/>
                      </a:cubicBezTo>
                      <a:cubicBezTo>
                        <a:pt x="128" y="31"/>
                        <a:pt x="128" y="31"/>
                        <a:pt x="128" y="31"/>
                      </a:cubicBezTo>
                      <a:cubicBezTo>
                        <a:pt x="128" y="31"/>
                        <a:pt x="128" y="31"/>
                        <a:pt x="128" y="31"/>
                      </a:cubicBezTo>
                      <a:cubicBezTo>
                        <a:pt x="127" y="31"/>
                        <a:pt x="127" y="31"/>
                        <a:pt x="127" y="31"/>
                      </a:cubicBezTo>
                      <a:cubicBezTo>
                        <a:pt x="127" y="31"/>
                        <a:pt x="127" y="31"/>
                        <a:pt x="127" y="31"/>
                      </a:cubicBezTo>
                      <a:cubicBezTo>
                        <a:pt x="126" y="30"/>
                        <a:pt x="126" y="30"/>
                        <a:pt x="126" y="30"/>
                      </a:cubicBezTo>
                      <a:cubicBezTo>
                        <a:pt x="126" y="30"/>
                        <a:pt x="126" y="30"/>
                        <a:pt x="126" y="30"/>
                      </a:cubicBezTo>
                      <a:cubicBezTo>
                        <a:pt x="126" y="31"/>
                        <a:pt x="126" y="31"/>
                        <a:pt x="126" y="31"/>
                      </a:cubicBezTo>
                      <a:cubicBezTo>
                        <a:pt x="127" y="31"/>
                        <a:pt x="127" y="31"/>
                        <a:pt x="127" y="31"/>
                      </a:cubicBezTo>
                      <a:cubicBezTo>
                        <a:pt x="127" y="31"/>
                        <a:pt x="127" y="31"/>
                        <a:pt x="127" y="31"/>
                      </a:cubicBezTo>
                      <a:cubicBezTo>
                        <a:pt x="126" y="31"/>
                        <a:pt x="126" y="31"/>
                        <a:pt x="126" y="31"/>
                      </a:cubicBezTo>
                      <a:cubicBezTo>
                        <a:pt x="126" y="31"/>
                        <a:pt x="126" y="31"/>
                        <a:pt x="126" y="31"/>
                      </a:cubicBezTo>
                      <a:cubicBezTo>
                        <a:pt x="126" y="32"/>
                        <a:pt x="126" y="32"/>
                        <a:pt x="126" y="32"/>
                      </a:cubicBezTo>
                      <a:cubicBezTo>
                        <a:pt x="126" y="32"/>
                        <a:pt x="126" y="32"/>
                        <a:pt x="126" y="32"/>
                      </a:cubicBezTo>
                      <a:cubicBezTo>
                        <a:pt x="126" y="32"/>
                        <a:pt x="126" y="32"/>
                        <a:pt x="126" y="32"/>
                      </a:cubicBezTo>
                      <a:cubicBezTo>
                        <a:pt x="125" y="32"/>
                        <a:pt x="125" y="32"/>
                        <a:pt x="125" y="32"/>
                      </a:cubicBezTo>
                      <a:cubicBezTo>
                        <a:pt x="125" y="32"/>
                        <a:pt x="125" y="32"/>
                        <a:pt x="125" y="32"/>
                      </a:cubicBezTo>
                      <a:cubicBezTo>
                        <a:pt x="125" y="32"/>
                        <a:pt x="125" y="32"/>
                        <a:pt x="125" y="32"/>
                      </a:cubicBezTo>
                      <a:cubicBezTo>
                        <a:pt x="125" y="32"/>
                        <a:pt x="125" y="32"/>
                        <a:pt x="125" y="32"/>
                      </a:cubicBezTo>
                      <a:cubicBezTo>
                        <a:pt x="124" y="32"/>
                        <a:pt x="124" y="32"/>
                        <a:pt x="124" y="32"/>
                      </a:cubicBezTo>
                      <a:cubicBezTo>
                        <a:pt x="124" y="32"/>
                        <a:pt x="124" y="32"/>
                        <a:pt x="124" y="32"/>
                      </a:cubicBezTo>
                      <a:cubicBezTo>
                        <a:pt x="124" y="32"/>
                        <a:pt x="124" y="32"/>
                        <a:pt x="124" y="32"/>
                      </a:cubicBezTo>
                      <a:cubicBezTo>
                        <a:pt x="125" y="32"/>
                        <a:pt x="125" y="32"/>
                        <a:pt x="125" y="32"/>
                      </a:cubicBezTo>
                      <a:cubicBezTo>
                        <a:pt x="125" y="32"/>
                        <a:pt x="125" y="32"/>
                        <a:pt x="125" y="32"/>
                      </a:cubicBezTo>
                      <a:cubicBezTo>
                        <a:pt x="125" y="31"/>
                        <a:pt x="125" y="31"/>
                        <a:pt x="125" y="31"/>
                      </a:cubicBezTo>
                      <a:cubicBezTo>
                        <a:pt x="125" y="31"/>
                        <a:pt x="125" y="31"/>
                        <a:pt x="125" y="31"/>
                      </a:cubicBezTo>
                      <a:cubicBezTo>
                        <a:pt x="125" y="31"/>
                        <a:pt x="125" y="31"/>
                        <a:pt x="125" y="31"/>
                      </a:cubicBezTo>
                      <a:cubicBezTo>
                        <a:pt x="125" y="31"/>
                        <a:pt x="125" y="31"/>
                        <a:pt x="125" y="31"/>
                      </a:cubicBezTo>
                      <a:cubicBezTo>
                        <a:pt x="125" y="31"/>
                        <a:pt x="125" y="31"/>
                        <a:pt x="125" y="31"/>
                      </a:cubicBezTo>
                      <a:cubicBezTo>
                        <a:pt x="125" y="30"/>
                        <a:pt x="125" y="30"/>
                        <a:pt x="125" y="30"/>
                      </a:cubicBezTo>
                      <a:cubicBezTo>
                        <a:pt x="125" y="30"/>
                        <a:pt x="125" y="30"/>
                        <a:pt x="125" y="30"/>
                      </a:cubicBezTo>
                      <a:cubicBezTo>
                        <a:pt x="125" y="30"/>
                        <a:pt x="125" y="30"/>
                        <a:pt x="125" y="30"/>
                      </a:cubicBezTo>
                      <a:cubicBezTo>
                        <a:pt x="124" y="30"/>
                        <a:pt x="124" y="30"/>
                        <a:pt x="124" y="30"/>
                      </a:cubicBezTo>
                      <a:cubicBezTo>
                        <a:pt x="124" y="30"/>
                        <a:pt x="124" y="30"/>
                        <a:pt x="124" y="30"/>
                      </a:cubicBezTo>
                      <a:cubicBezTo>
                        <a:pt x="124" y="30"/>
                        <a:pt x="124" y="30"/>
                        <a:pt x="124" y="30"/>
                      </a:cubicBezTo>
                      <a:cubicBezTo>
                        <a:pt x="124" y="30"/>
                        <a:pt x="124" y="30"/>
                        <a:pt x="124" y="30"/>
                      </a:cubicBezTo>
                      <a:cubicBezTo>
                        <a:pt x="124" y="30"/>
                        <a:pt x="124" y="30"/>
                        <a:pt x="124" y="30"/>
                      </a:cubicBezTo>
                      <a:cubicBezTo>
                        <a:pt x="124" y="31"/>
                        <a:pt x="124" y="31"/>
                        <a:pt x="124" y="31"/>
                      </a:cubicBezTo>
                      <a:cubicBezTo>
                        <a:pt x="124" y="31"/>
                        <a:pt x="124" y="31"/>
                        <a:pt x="124" y="31"/>
                      </a:cubicBezTo>
                      <a:cubicBezTo>
                        <a:pt x="124" y="31"/>
                        <a:pt x="124" y="31"/>
                        <a:pt x="124" y="31"/>
                      </a:cubicBezTo>
                      <a:cubicBezTo>
                        <a:pt x="124" y="32"/>
                        <a:pt x="124" y="32"/>
                        <a:pt x="124" y="32"/>
                      </a:cubicBezTo>
                      <a:cubicBezTo>
                        <a:pt x="124" y="32"/>
                        <a:pt x="124" y="32"/>
                        <a:pt x="124" y="32"/>
                      </a:cubicBezTo>
                      <a:cubicBezTo>
                        <a:pt x="124" y="32"/>
                        <a:pt x="124" y="32"/>
                        <a:pt x="124" y="32"/>
                      </a:cubicBezTo>
                      <a:cubicBezTo>
                        <a:pt x="124" y="31"/>
                        <a:pt x="124" y="31"/>
                        <a:pt x="124" y="31"/>
                      </a:cubicBezTo>
                      <a:cubicBezTo>
                        <a:pt x="123" y="31"/>
                        <a:pt x="123" y="31"/>
                        <a:pt x="123" y="31"/>
                      </a:cubicBezTo>
                      <a:cubicBezTo>
                        <a:pt x="123" y="32"/>
                        <a:pt x="123" y="32"/>
                        <a:pt x="123" y="32"/>
                      </a:cubicBezTo>
                      <a:cubicBezTo>
                        <a:pt x="123" y="32"/>
                        <a:pt x="123" y="32"/>
                        <a:pt x="123" y="32"/>
                      </a:cubicBezTo>
                      <a:cubicBezTo>
                        <a:pt x="123" y="32"/>
                        <a:pt x="123" y="32"/>
                        <a:pt x="123" y="32"/>
                      </a:cubicBezTo>
                      <a:cubicBezTo>
                        <a:pt x="123" y="32"/>
                        <a:pt x="123" y="32"/>
                        <a:pt x="123" y="32"/>
                      </a:cubicBezTo>
                      <a:cubicBezTo>
                        <a:pt x="123" y="33"/>
                        <a:pt x="123" y="33"/>
                        <a:pt x="123" y="33"/>
                      </a:cubicBezTo>
                      <a:cubicBezTo>
                        <a:pt x="123" y="33"/>
                        <a:pt x="123" y="33"/>
                        <a:pt x="123" y="33"/>
                      </a:cubicBezTo>
                      <a:cubicBezTo>
                        <a:pt x="123" y="33"/>
                        <a:pt x="123" y="33"/>
                        <a:pt x="123" y="33"/>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1" y="32"/>
                        <a:pt x="121" y="32"/>
                        <a:pt x="121" y="32"/>
                      </a:cubicBezTo>
                      <a:cubicBezTo>
                        <a:pt x="121" y="33"/>
                        <a:pt x="121" y="33"/>
                        <a:pt x="121" y="33"/>
                      </a:cubicBezTo>
                      <a:cubicBezTo>
                        <a:pt x="121" y="33"/>
                        <a:pt x="121" y="33"/>
                        <a:pt x="121" y="33"/>
                      </a:cubicBezTo>
                      <a:cubicBezTo>
                        <a:pt x="121" y="33"/>
                        <a:pt x="121" y="33"/>
                        <a:pt x="121" y="33"/>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19" y="33"/>
                        <a:pt x="119" y="33"/>
                        <a:pt x="119" y="33"/>
                      </a:cubicBezTo>
                      <a:cubicBezTo>
                        <a:pt x="118" y="33"/>
                        <a:pt x="118" y="33"/>
                        <a:pt x="118" y="33"/>
                      </a:cubicBezTo>
                      <a:cubicBezTo>
                        <a:pt x="118" y="33"/>
                        <a:pt x="118" y="33"/>
                        <a:pt x="118" y="33"/>
                      </a:cubicBezTo>
                      <a:cubicBezTo>
                        <a:pt x="117" y="33"/>
                        <a:pt x="117" y="33"/>
                        <a:pt x="117" y="33"/>
                      </a:cubicBezTo>
                      <a:cubicBezTo>
                        <a:pt x="116" y="33"/>
                        <a:pt x="116" y="33"/>
                        <a:pt x="116" y="33"/>
                      </a:cubicBezTo>
                      <a:cubicBezTo>
                        <a:pt x="116" y="32"/>
                        <a:pt x="116" y="32"/>
                        <a:pt x="116" y="32"/>
                      </a:cubicBezTo>
                      <a:cubicBezTo>
                        <a:pt x="115" y="32"/>
                        <a:pt x="115" y="32"/>
                        <a:pt x="115" y="32"/>
                      </a:cubicBezTo>
                      <a:cubicBezTo>
                        <a:pt x="115" y="31"/>
                        <a:pt x="115" y="31"/>
                        <a:pt x="115" y="31"/>
                      </a:cubicBezTo>
                      <a:cubicBezTo>
                        <a:pt x="115" y="31"/>
                        <a:pt x="115" y="31"/>
                        <a:pt x="115" y="31"/>
                      </a:cubicBezTo>
                      <a:cubicBezTo>
                        <a:pt x="114" y="30"/>
                        <a:pt x="114" y="30"/>
                        <a:pt x="114" y="30"/>
                      </a:cubicBezTo>
                      <a:cubicBezTo>
                        <a:pt x="115" y="30"/>
                        <a:pt x="115" y="30"/>
                        <a:pt x="115" y="30"/>
                      </a:cubicBezTo>
                      <a:cubicBezTo>
                        <a:pt x="116" y="31"/>
                        <a:pt x="116" y="31"/>
                        <a:pt x="116" y="31"/>
                      </a:cubicBezTo>
                      <a:cubicBezTo>
                        <a:pt x="116" y="31"/>
                        <a:pt x="116" y="31"/>
                        <a:pt x="116" y="31"/>
                      </a:cubicBezTo>
                      <a:cubicBezTo>
                        <a:pt x="117" y="32"/>
                        <a:pt x="117" y="32"/>
                        <a:pt x="117" y="32"/>
                      </a:cubicBezTo>
                      <a:cubicBezTo>
                        <a:pt x="117" y="32"/>
                        <a:pt x="117" y="32"/>
                        <a:pt x="117" y="32"/>
                      </a:cubicBezTo>
                      <a:cubicBezTo>
                        <a:pt x="118" y="32"/>
                        <a:pt x="118" y="32"/>
                        <a:pt x="118" y="32"/>
                      </a:cubicBezTo>
                      <a:cubicBezTo>
                        <a:pt x="118" y="33"/>
                        <a:pt x="118" y="33"/>
                        <a:pt x="118" y="33"/>
                      </a:cubicBezTo>
                      <a:cubicBezTo>
                        <a:pt x="119" y="33"/>
                        <a:pt x="119" y="33"/>
                        <a:pt x="119" y="33"/>
                      </a:cubicBezTo>
                      <a:cubicBezTo>
                        <a:pt x="120" y="32"/>
                        <a:pt x="120" y="32"/>
                        <a:pt x="120" y="32"/>
                      </a:cubicBezTo>
                      <a:cubicBezTo>
                        <a:pt x="120" y="32"/>
                        <a:pt x="120" y="32"/>
                        <a:pt x="120" y="32"/>
                      </a:cubicBezTo>
                      <a:cubicBezTo>
                        <a:pt x="120" y="32"/>
                        <a:pt x="120" y="32"/>
                        <a:pt x="120" y="32"/>
                      </a:cubicBezTo>
                      <a:cubicBezTo>
                        <a:pt x="121" y="31"/>
                        <a:pt x="121" y="31"/>
                        <a:pt x="121" y="31"/>
                      </a:cubicBezTo>
                      <a:cubicBezTo>
                        <a:pt x="121" y="31"/>
                        <a:pt x="121" y="31"/>
                        <a:pt x="121" y="31"/>
                      </a:cubicBezTo>
                      <a:cubicBezTo>
                        <a:pt x="122" y="30"/>
                        <a:pt x="122" y="30"/>
                        <a:pt x="122" y="30"/>
                      </a:cubicBezTo>
                      <a:cubicBezTo>
                        <a:pt x="122" y="30"/>
                        <a:pt x="122" y="30"/>
                        <a:pt x="122" y="30"/>
                      </a:cubicBezTo>
                      <a:cubicBezTo>
                        <a:pt x="122" y="30"/>
                        <a:pt x="122" y="30"/>
                        <a:pt x="122" y="30"/>
                      </a:cubicBezTo>
                      <a:cubicBezTo>
                        <a:pt x="122" y="29"/>
                        <a:pt x="122" y="29"/>
                        <a:pt x="122" y="29"/>
                      </a:cubicBezTo>
                      <a:cubicBezTo>
                        <a:pt x="122" y="29"/>
                        <a:pt x="122" y="29"/>
                        <a:pt x="122" y="29"/>
                      </a:cubicBezTo>
                      <a:cubicBezTo>
                        <a:pt x="122" y="28"/>
                        <a:pt x="122" y="28"/>
                        <a:pt x="122" y="28"/>
                      </a:cubicBezTo>
                      <a:cubicBezTo>
                        <a:pt x="122" y="28"/>
                        <a:pt x="122" y="28"/>
                        <a:pt x="122" y="28"/>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1" y="29"/>
                        <a:pt x="121" y="29"/>
                        <a:pt x="121" y="29"/>
                      </a:cubicBezTo>
                      <a:cubicBezTo>
                        <a:pt x="121" y="29"/>
                        <a:pt x="121" y="29"/>
                        <a:pt x="121" y="29"/>
                      </a:cubicBezTo>
                      <a:cubicBezTo>
                        <a:pt x="121" y="29"/>
                        <a:pt x="121" y="29"/>
                        <a:pt x="121" y="29"/>
                      </a:cubicBezTo>
                      <a:cubicBezTo>
                        <a:pt x="120" y="29"/>
                        <a:pt x="120" y="29"/>
                        <a:pt x="120" y="29"/>
                      </a:cubicBezTo>
                      <a:cubicBezTo>
                        <a:pt x="120" y="28"/>
                        <a:pt x="120" y="28"/>
                        <a:pt x="120" y="28"/>
                      </a:cubicBezTo>
                      <a:cubicBezTo>
                        <a:pt x="121" y="28"/>
                        <a:pt x="121" y="28"/>
                        <a:pt x="121" y="28"/>
                      </a:cubicBezTo>
                      <a:cubicBezTo>
                        <a:pt x="121" y="28"/>
                        <a:pt x="121" y="28"/>
                        <a:pt x="121" y="28"/>
                      </a:cubicBezTo>
                      <a:cubicBezTo>
                        <a:pt x="121" y="28"/>
                        <a:pt x="121" y="28"/>
                        <a:pt x="121" y="28"/>
                      </a:cubicBezTo>
                      <a:cubicBezTo>
                        <a:pt x="121" y="28"/>
                        <a:pt x="121" y="28"/>
                        <a:pt x="121" y="28"/>
                      </a:cubicBezTo>
                      <a:cubicBezTo>
                        <a:pt x="121" y="28"/>
                        <a:pt x="121" y="28"/>
                        <a:pt x="121" y="28"/>
                      </a:cubicBezTo>
                      <a:cubicBezTo>
                        <a:pt x="122" y="28"/>
                        <a:pt x="122" y="28"/>
                        <a:pt x="122" y="28"/>
                      </a:cubicBezTo>
                      <a:cubicBezTo>
                        <a:pt x="122" y="28"/>
                        <a:pt x="122" y="28"/>
                        <a:pt x="122" y="28"/>
                      </a:cubicBezTo>
                      <a:cubicBezTo>
                        <a:pt x="122" y="28"/>
                        <a:pt x="122" y="28"/>
                        <a:pt x="122" y="28"/>
                      </a:cubicBezTo>
                      <a:cubicBezTo>
                        <a:pt x="122" y="28"/>
                        <a:pt x="122" y="28"/>
                        <a:pt x="122" y="28"/>
                      </a:cubicBezTo>
                      <a:cubicBezTo>
                        <a:pt x="123" y="27"/>
                        <a:pt x="123" y="27"/>
                        <a:pt x="123" y="27"/>
                      </a:cubicBezTo>
                      <a:cubicBezTo>
                        <a:pt x="122" y="27"/>
                        <a:pt x="122" y="27"/>
                        <a:pt x="122" y="27"/>
                      </a:cubicBezTo>
                      <a:cubicBezTo>
                        <a:pt x="122" y="27"/>
                        <a:pt x="122" y="27"/>
                        <a:pt x="122" y="27"/>
                      </a:cubicBezTo>
                      <a:cubicBezTo>
                        <a:pt x="122" y="27"/>
                        <a:pt x="122" y="27"/>
                        <a:pt x="122" y="27"/>
                      </a:cubicBezTo>
                      <a:cubicBezTo>
                        <a:pt x="122" y="27"/>
                        <a:pt x="122" y="27"/>
                        <a:pt x="122" y="27"/>
                      </a:cubicBezTo>
                      <a:cubicBezTo>
                        <a:pt x="123" y="27"/>
                        <a:pt x="123" y="27"/>
                        <a:pt x="123" y="27"/>
                      </a:cubicBezTo>
                      <a:cubicBezTo>
                        <a:pt x="123" y="27"/>
                        <a:pt x="123" y="27"/>
                        <a:pt x="123" y="27"/>
                      </a:cubicBezTo>
                      <a:cubicBezTo>
                        <a:pt x="123" y="27"/>
                        <a:pt x="123" y="27"/>
                        <a:pt x="123" y="27"/>
                      </a:cubicBezTo>
                      <a:cubicBezTo>
                        <a:pt x="123" y="26"/>
                        <a:pt x="123" y="26"/>
                        <a:pt x="123" y="26"/>
                      </a:cubicBezTo>
                      <a:cubicBezTo>
                        <a:pt x="123" y="26"/>
                        <a:pt x="123" y="26"/>
                        <a:pt x="123" y="26"/>
                      </a:cubicBezTo>
                      <a:cubicBezTo>
                        <a:pt x="123" y="26"/>
                        <a:pt x="123" y="26"/>
                        <a:pt x="123" y="26"/>
                      </a:cubicBezTo>
                      <a:cubicBezTo>
                        <a:pt x="123" y="26"/>
                        <a:pt x="123" y="26"/>
                        <a:pt x="123" y="26"/>
                      </a:cubicBezTo>
                      <a:cubicBezTo>
                        <a:pt x="123" y="26"/>
                        <a:pt x="123" y="26"/>
                        <a:pt x="123" y="26"/>
                      </a:cubicBezTo>
                      <a:cubicBezTo>
                        <a:pt x="123" y="25"/>
                        <a:pt x="123" y="25"/>
                        <a:pt x="123" y="25"/>
                      </a:cubicBezTo>
                      <a:cubicBezTo>
                        <a:pt x="122" y="25"/>
                        <a:pt x="122" y="25"/>
                        <a:pt x="122" y="25"/>
                      </a:cubicBezTo>
                      <a:cubicBezTo>
                        <a:pt x="121" y="25"/>
                        <a:pt x="121" y="25"/>
                        <a:pt x="121"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6" y="24"/>
                        <a:pt x="116" y="24"/>
                        <a:pt x="116" y="24"/>
                      </a:cubicBezTo>
                      <a:cubicBezTo>
                        <a:pt x="116" y="24"/>
                        <a:pt x="116" y="24"/>
                        <a:pt x="116" y="24"/>
                      </a:cubicBezTo>
                      <a:cubicBezTo>
                        <a:pt x="115" y="24"/>
                        <a:pt x="115" y="24"/>
                        <a:pt x="115" y="24"/>
                      </a:cubicBezTo>
                      <a:cubicBezTo>
                        <a:pt x="115" y="25"/>
                        <a:pt x="115" y="25"/>
                        <a:pt x="115" y="25"/>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3" y="24"/>
                        <a:pt x="113" y="24"/>
                        <a:pt x="113" y="24"/>
                      </a:cubicBezTo>
                      <a:cubicBezTo>
                        <a:pt x="113" y="23"/>
                        <a:pt x="113" y="23"/>
                        <a:pt x="113" y="23"/>
                      </a:cubicBezTo>
                      <a:cubicBezTo>
                        <a:pt x="114" y="23"/>
                        <a:pt x="114" y="23"/>
                        <a:pt x="114" y="23"/>
                      </a:cubicBezTo>
                      <a:cubicBezTo>
                        <a:pt x="114" y="24"/>
                        <a:pt x="114" y="24"/>
                        <a:pt x="114" y="24"/>
                      </a:cubicBezTo>
                      <a:cubicBezTo>
                        <a:pt x="115" y="24"/>
                        <a:pt x="115" y="24"/>
                        <a:pt x="115" y="24"/>
                      </a:cubicBezTo>
                      <a:cubicBezTo>
                        <a:pt x="116" y="24"/>
                        <a:pt x="116" y="24"/>
                        <a:pt x="116" y="24"/>
                      </a:cubicBezTo>
                      <a:cubicBezTo>
                        <a:pt x="116" y="24"/>
                        <a:pt x="116" y="24"/>
                        <a:pt x="116" y="24"/>
                      </a:cubicBezTo>
                      <a:cubicBezTo>
                        <a:pt x="117" y="24"/>
                        <a:pt x="117" y="24"/>
                        <a:pt x="117" y="24"/>
                      </a:cubicBezTo>
                      <a:cubicBezTo>
                        <a:pt x="117" y="24"/>
                        <a:pt x="117" y="24"/>
                        <a:pt x="117" y="24"/>
                      </a:cubicBezTo>
                      <a:cubicBezTo>
                        <a:pt x="118" y="24"/>
                        <a:pt x="118" y="24"/>
                        <a:pt x="118" y="24"/>
                      </a:cubicBezTo>
                      <a:cubicBezTo>
                        <a:pt x="118" y="24"/>
                        <a:pt x="118" y="24"/>
                        <a:pt x="118" y="24"/>
                      </a:cubicBezTo>
                      <a:cubicBezTo>
                        <a:pt x="119" y="24"/>
                        <a:pt x="119" y="24"/>
                        <a:pt x="119" y="24"/>
                      </a:cubicBezTo>
                      <a:cubicBezTo>
                        <a:pt x="119" y="24"/>
                        <a:pt x="119" y="24"/>
                        <a:pt x="119" y="24"/>
                      </a:cubicBezTo>
                      <a:cubicBezTo>
                        <a:pt x="119" y="24"/>
                        <a:pt x="119" y="24"/>
                        <a:pt x="119" y="24"/>
                      </a:cubicBezTo>
                      <a:cubicBezTo>
                        <a:pt x="119" y="24"/>
                        <a:pt x="119" y="24"/>
                        <a:pt x="119" y="24"/>
                      </a:cubicBezTo>
                      <a:cubicBezTo>
                        <a:pt x="120" y="24"/>
                        <a:pt x="120" y="24"/>
                        <a:pt x="120" y="24"/>
                      </a:cubicBezTo>
                      <a:cubicBezTo>
                        <a:pt x="120" y="24"/>
                        <a:pt x="120" y="24"/>
                        <a:pt x="120" y="24"/>
                      </a:cubicBezTo>
                      <a:cubicBezTo>
                        <a:pt x="120" y="24"/>
                        <a:pt x="120" y="24"/>
                        <a:pt x="120" y="24"/>
                      </a:cubicBezTo>
                      <a:cubicBezTo>
                        <a:pt x="120" y="24"/>
                        <a:pt x="120" y="24"/>
                        <a:pt x="120" y="24"/>
                      </a:cubicBezTo>
                      <a:cubicBezTo>
                        <a:pt x="121" y="24"/>
                        <a:pt x="121" y="24"/>
                        <a:pt x="121" y="24"/>
                      </a:cubicBezTo>
                      <a:cubicBezTo>
                        <a:pt x="121" y="24"/>
                        <a:pt x="121" y="24"/>
                        <a:pt x="121" y="24"/>
                      </a:cubicBezTo>
                      <a:cubicBezTo>
                        <a:pt x="121" y="24"/>
                        <a:pt x="121" y="24"/>
                        <a:pt x="121" y="24"/>
                      </a:cubicBezTo>
                      <a:cubicBezTo>
                        <a:pt x="121" y="24"/>
                        <a:pt x="121" y="24"/>
                        <a:pt x="121" y="24"/>
                      </a:cubicBezTo>
                      <a:cubicBezTo>
                        <a:pt x="121" y="24"/>
                        <a:pt x="121" y="24"/>
                        <a:pt x="121" y="24"/>
                      </a:cubicBezTo>
                      <a:cubicBezTo>
                        <a:pt x="120" y="24"/>
                        <a:pt x="120" y="24"/>
                        <a:pt x="120" y="24"/>
                      </a:cubicBezTo>
                      <a:cubicBezTo>
                        <a:pt x="120" y="24"/>
                        <a:pt x="120" y="24"/>
                        <a:pt x="120" y="24"/>
                      </a:cubicBezTo>
                      <a:cubicBezTo>
                        <a:pt x="120" y="23"/>
                        <a:pt x="120" y="23"/>
                        <a:pt x="120" y="23"/>
                      </a:cubicBezTo>
                      <a:cubicBezTo>
                        <a:pt x="120" y="23"/>
                        <a:pt x="120" y="23"/>
                        <a:pt x="120" y="23"/>
                      </a:cubicBezTo>
                      <a:cubicBezTo>
                        <a:pt x="121" y="23"/>
                        <a:pt x="121" y="23"/>
                        <a:pt x="121" y="23"/>
                      </a:cubicBezTo>
                      <a:cubicBezTo>
                        <a:pt x="121" y="23"/>
                        <a:pt x="121" y="23"/>
                        <a:pt x="121" y="23"/>
                      </a:cubicBezTo>
                      <a:cubicBezTo>
                        <a:pt x="120" y="23"/>
                        <a:pt x="120" y="23"/>
                        <a:pt x="120" y="23"/>
                      </a:cubicBezTo>
                      <a:cubicBezTo>
                        <a:pt x="120" y="23"/>
                        <a:pt x="120" y="23"/>
                        <a:pt x="120" y="23"/>
                      </a:cubicBezTo>
                      <a:cubicBezTo>
                        <a:pt x="120" y="23"/>
                        <a:pt x="120" y="23"/>
                        <a:pt x="120" y="23"/>
                      </a:cubicBezTo>
                      <a:cubicBezTo>
                        <a:pt x="120" y="23"/>
                        <a:pt x="120" y="23"/>
                        <a:pt x="120" y="23"/>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19" y="22"/>
                        <a:pt x="119" y="22"/>
                        <a:pt x="119" y="22"/>
                      </a:cubicBezTo>
                      <a:cubicBezTo>
                        <a:pt x="120" y="21"/>
                        <a:pt x="120" y="21"/>
                        <a:pt x="120" y="21"/>
                      </a:cubicBezTo>
                      <a:cubicBezTo>
                        <a:pt x="120" y="21"/>
                        <a:pt x="120" y="21"/>
                        <a:pt x="120" y="21"/>
                      </a:cubicBezTo>
                      <a:cubicBezTo>
                        <a:pt x="121" y="21"/>
                        <a:pt x="121" y="21"/>
                        <a:pt x="121" y="21"/>
                      </a:cubicBezTo>
                      <a:cubicBezTo>
                        <a:pt x="121" y="21"/>
                        <a:pt x="121" y="21"/>
                        <a:pt x="121" y="21"/>
                      </a:cubicBezTo>
                      <a:cubicBezTo>
                        <a:pt x="122" y="21"/>
                        <a:pt x="122" y="21"/>
                        <a:pt x="122" y="21"/>
                      </a:cubicBezTo>
                      <a:cubicBezTo>
                        <a:pt x="122" y="21"/>
                        <a:pt x="122" y="21"/>
                        <a:pt x="122" y="21"/>
                      </a:cubicBezTo>
                      <a:cubicBezTo>
                        <a:pt x="122" y="21"/>
                        <a:pt x="122" y="21"/>
                        <a:pt x="122" y="21"/>
                      </a:cubicBezTo>
                      <a:cubicBezTo>
                        <a:pt x="122" y="22"/>
                        <a:pt x="122" y="22"/>
                        <a:pt x="122" y="22"/>
                      </a:cubicBezTo>
                      <a:cubicBezTo>
                        <a:pt x="121" y="22"/>
                        <a:pt x="121" y="22"/>
                        <a:pt x="121" y="22"/>
                      </a:cubicBezTo>
                      <a:cubicBezTo>
                        <a:pt x="121" y="22"/>
                        <a:pt x="121" y="22"/>
                        <a:pt x="121" y="22"/>
                      </a:cubicBezTo>
                      <a:cubicBezTo>
                        <a:pt x="121" y="22"/>
                        <a:pt x="121" y="22"/>
                        <a:pt x="121" y="22"/>
                      </a:cubicBezTo>
                      <a:cubicBezTo>
                        <a:pt x="121" y="22"/>
                        <a:pt x="121" y="22"/>
                        <a:pt x="121" y="22"/>
                      </a:cubicBezTo>
                      <a:cubicBezTo>
                        <a:pt x="121" y="23"/>
                        <a:pt x="121" y="23"/>
                        <a:pt x="121" y="23"/>
                      </a:cubicBezTo>
                      <a:cubicBezTo>
                        <a:pt x="121" y="23"/>
                        <a:pt x="121" y="23"/>
                        <a:pt x="121" y="23"/>
                      </a:cubicBezTo>
                      <a:cubicBezTo>
                        <a:pt x="121" y="23"/>
                        <a:pt x="121" y="23"/>
                        <a:pt x="121" y="23"/>
                      </a:cubicBezTo>
                      <a:cubicBezTo>
                        <a:pt x="121" y="23"/>
                        <a:pt x="121" y="23"/>
                        <a:pt x="121" y="23"/>
                      </a:cubicBezTo>
                      <a:cubicBezTo>
                        <a:pt x="122" y="23"/>
                        <a:pt x="122" y="23"/>
                        <a:pt x="122" y="23"/>
                      </a:cubicBezTo>
                      <a:cubicBezTo>
                        <a:pt x="122" y="23"/>
                        <a:pt x="122" y="23"/>
                        <a:pt x="122" y="23"/>
                      </a:cubicBezTo>
                      <a:cubicBezTo>
                        <a:pt x="122" y="23"/>
                        <a:pt x="122" y="23"/>
                        <a:pt x="122" y="23"/>
                      </a:cubicBezTo>
                      <a:cubicBezTo>
                        <a:pt x="122" y="23"/>
                        <a:pt x="122" y="23"/>
                        <a:pt x="122" y="23"/>
                      </a:cubicBezTo>
                      <a:cubicBezTo>
                        <a:pt x="122" y="23"/>
                        <a:pt x="122" y="23"/>
                        <a:pt x="122" y="23"/>
                      </a:cubicBezTo>
                      <a:cubicBezTo>
                        <a:pt x="122" y="24"/>
                        <a:pt x="122" y="24"/>
                        <a:pt x="122" y="24"/>
                      </a:cubicBezTo>
                      <a:cubicBezTo>
                        <a:pt x="122" y="24"/>
                        <a:pt x="122" y="24"/>
                        <a:pt x="122" y="24"/>
                      </a:cubicBezTo>
                      <a:cubicBezTo>
                        <a:pt x="123" y="24"/>
                        <a:pt x="123" y="24"/>
                        <a:pt x="123" y="24"/>
                      </a:cubicBezTo>
                      <a:cubicBezTo>
                        <a:pt x="123" y="24"/>
                        <a:pt x="123" y="24"/>
                        <a:pt x="123" y="24"/>
                      </a:cubicBezTo>
                      <a:cubicBezTo>
                        <a:pt x="123" y="24"/>
                        <a:pt x="123" y="24"/>
                        <a:pt x="123" y="24"/>
                      </a:cubicBezTo>
                      <a:cubicBezTo>
                        <a:pt x="123" y="24"/>
                        <a:pt x="123" y="24"/>
                        <a:pt x="123" y="24"/>
                      </a:cubicBezTo>
                      <a:cubicBezTo>
                        <a:pt x="122" y="24"/>
                        <a:pt x="122" y="24"/>
                        <a:pt x="122" y="24"/>
                      </a:cubicBezTo>
                      <a:cubicBezTo>
                        <a:pt x="122" y="24"/>
                        <a:pt x="122" y="24"/>
                        <a:pt x="122" y="24"/>
                      </a:cubicBezTo>
                      <a:cubicBezTo>
                        <a:pt x="123" y="23"/>
                        <a:pt x="123" y="23"/>
                        <a:pt x="123" y="23"/>
                      </a:cubicBezTo>
                      <a:cubicBezTo>
                        <a:pt x="123" y="23"/>
                        <a:pt x="123" y="23"/>
                        <a:pt x="123" y="23"/>
                      </a:cubicBezTo>
                      <a:cubicBezTo>
                        <a:pt x="123" y="23"/>
                        <a:pt x="123" y="23"/>
                        <a:pt x="123" y="23"/>
                      </a:cubicBezTo>
                      <a:cubicBezTo>
                        <a:pt x="123" y="23"/>
                        <a:pt x="123" y="23"/>
                        <a:pt x="123" y="23"/>
                      </a:cubicBezTo>
                      <a:cubicBezTo>
                        <a:pt x="123" y="22"/>
                        <a:pt x="123" y="22"/>
                        <a:pt x="123" y="22"/>
                      </a:cubicBezTo>
                      <a:cubicBezTo>
                        <a:pt x="123" y="22"/>
                        <a:pt x="123" y="22"/>
                        <a:pt x="123" y="22"/>
                      </a:cubicBezTo>
                      <a:cubicBezTo>
                        <a:pt x="123" y="22"/>
                        <a:pt x="123" y="22"/>
                        <a:pt x="123" y="22"/>
                      </a:cubicBezTo>
                      <a:cubicBezTo>
                        <a:pt x="124" y="23"/>
                        <a:pt x="124" y="23"/>
                        <a:pt x="124" y="23"/>
                      </a:cubicBezTo>
                      <a:cubicBezTo>
                        <a:pt x="124" y="23"/>
                        <a:pt x="124" y="23"/>
                        <a:pt x="124" y="23"/>
                      </a:cubicBezTo>
                      <a:cubicBezTo>
                        <a:pt x="124" y="24"/>
                        <a:pt x="124" y="24"/>
                        <a:pt x="124" y="24"/>
                      </a:cubicBezTo>
                      <a:cubicBezTo>
                        <a:pt x="124" y="24"/>
                        <a:pt x="124" y="24"/>
                        <a:pt x="124" y="24"/>
                      </a:cubicBezTo>
                      <a:cubicBezTo>
                        <a:pt x="124" y="24"/>
                        <a:pt x="124" y="24"/>
                        <a:pt x="124" y="24"/>
                      </a:cubicBezTo>
                      <a:cubicBezTo>
                        <a:pt x="123" y="24"/>
                        <a:pt x="123" y="24"/>
                        <a:pt x="123"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5" y="24"/>
                        <a:pt x="125" y="24"/>
                        <a:pt x="125" y="24"/>
                      </a:cubicBezTo>
                      <a:cubicBezTo>
                        <a:pt x="125" y="24"/>
                        <a:pt x="125" y="24"/>
                        <a:pt x="125" y="24"/>
                      </a:cubicBezTo>
                      <a:cubicBezTo>
                        <a:pt x="124" y="24"/>
                        <a:pt x="124" y="24"/>
                        <a:pt x="124" y="24"/>
                      </a:cubicBezTo>
                      <a:cubicBezTo>
                        <a:pt x="124" y="24"/>
                        <a:pt x="124" y="24"/>
                        <a:pt x="124" y="24"/>
                      </a:cubicBezTo>
                      <a:cubicBezTo>
                        <a:pt x="124" y="23"/>
                        <a:pt x="124" y="23"/>
                        <a:pt x="124" y="23"/>
                      </a:cubicBezTo>
                      <a:cubicBezTo>
                        <a:pt x="124" y="23"/>
                        <a:pt x="124" y="23"/>
                        <a:pt x="124" y="23"/>
                      </a:cubicBezTo>
                      <a:cubicBezTo>
                        <a:pt x="124" y="23"/>
                        <a:pt x="124" y="23"/>
                        <a:pt x="124" y="23"/>
                      </a:cubicBezTo>
                      <a:cubicBezTo>
                        <a:pt x="125" y="23"/>
                        <a:pt x="125" y="23"/>
                        <a:pt x="125" y="23"/>
                      </a:cubicBezTo>
                      <a:cubicBezTo>
                        <a:pt x="125" y="23"/>
                        <a:pt x="125" y="23"/>
                        <a:pt x="125" y="23"/>
                      </a:cubicBezTo>
                      <a:cubicBezTo>
                        <a:pt x="125" y="24"/>
                        <a:pt x="125" y="24"/>
                        <a:pt x="125" y="24"/>
                      </a:cubicBezTo>
                      <a:cubicBezTo>
                        <a:pt x="126" y="24"/>
                        <a:pt x="126" y="24"/>
                        <a:pt x="126" y="24"/>
                      </a:cubicBezTo>
                      <a:cubicBezTo>
                        <a:pt x="126" y="24"/>
                        <a:pt x="126" y="24"/>
                        <a:pt x="126" y="24"/>
                      </a:cubicBezTo>
                      <a:cubicBezTo>
                        <a:pt x="126" y="24"/>
                        <a:pt x="126" y="24"/>
                        <a:pt x="126" y="24"/>
                      </a:cubicBezTo>
                      <a:cubicBezTo>
                        <a:pt x="126" y="23"/>
                        <a:pt x="126" y="23"/>
                        <a:pt x="126" y="23"/>
                      </a:cubicBezTo>
                      <a:cubicBezTo>
                        <a:pt x="126" y="23"/>
                        <a:pt x="126" y="23"/>
                        <a:pt x="126" y="23"/>
                      </a:cubicBezTo>
                      <a:cubicBezTo>
                        <a:pt x="126" y="23"/>
                        <a:pt x="126" y="23"/>
                        <a:pt x="126" y="23"/>
                      </a:cubicBezTo>
                      <a:cubicBezTo>
                        <a:pt x="126" y="24"/>
                        <a:pt x="126" y="24"/>
                        <a:pt x="126" y="24"/>
                      </a:cubicBezTo>
                      <a:cubicBezTo>
                        <a:pt x="127" y="24"/>
                        <a:pt x="127" y="24"/>
                        <a:pt x="127" y="24"/>
                      </a:cubicBezTo>
                      <a:cubicBezTo>
                        <a:pt x="128" y="24"/>
                        <a:pt x="128" y="24"/>
                        <a:pt x="128" y="24"/>
                      </a:cubicBezTo>
                      <a:cubicBezTo>
                        <a:pt x="128" y="23"/>
                        <a:pt x="128" y="23"/>
                        <a:pt x="128" y="23"/>
                      </a:cubicBezTo>
                      <a:cubicBezTo>
                        <a:pt x="128" y="23"/>
                        <a:pt x="128" y="23"/>
                        <a:pt x="128" y="23"/>
                      </a:cubicBezTo>
                      <a:cubicBezTo>
                        <a:pt x="128" y="23"/>
                        <a:pt x="128" y="23"/>
                        <a:pt x="128" y="23"/>
                      </a:cubicBezTo>
                      <a:cubicBezTo>
                        <a:pt x="129" y="23"/>
                        <a:pt x="129" y="23"/>
                        <a:pt x="129" y="23"/>
                      </a:cubicBezTo>
                      <a:cubicBezTo>
                        <a:pt x="129" y="23"/>
                        <a:pt x="129" y="23"/>
                        <a:pt x="129" y="23"/>
                      </a:cubicBezTo>
                      <a:cubicBezTo>
                        <a:pt x="129" y="22"/>
                        <a:pt x="129" y="22"/>
                        <a:pt x="129" y="22"/>
                      </a:cubicBezTo>
                      <a:cubicBezTo>
                        <a:pt x="129" y="22"/>
                        <a:pt x="129" y="22"/>
                        <a:pt x="129" y="22"/>
                      </a:cubicBezTo>
                      <a:cubicBezTo>
                        <a:pt x="129" y="22"/>
                        <a:pt x="129" y="22"/>
                        <a:pt x="129" y="22"/>
                      </a:cubicBezTo>
                      <a:cubicBezTo>
                        <a:pt x="129" y="21"/>
                        <a:pt x="129" y="21"/>
                        <a:pt x="129" y="21"/>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1"/>
                        <a:pt x="129" y="21"/>
                        <a:pt x="129" y="21"/>
                      </a:cubicBezTo>
                      <a:cubicBezTo>
                        <a:pt x="129" y="21"/>
                        <a:pt x="129" y="21"/>
                        <a:pt x="129" y="21"/>
                      </a:cubicBezTo>
                      <a:cubicBezTo>
                        <a:pt x="130" y="21"/>
                        <a:pt x="130" y="21"/>
                        <a:pt x="130" y="21"/>
                      </a:cubicBezTo>
                      <a:cubicBezTo>
                        <a:pt x="130" y="21"/>
                        <a:pt x="130" y="21"/>
                        <a:pt x="130" y="21"/>
                      </a:cubicBezTo>
                      <a:cubicBezTo>
                        <a:pt x="129" y="21"/>
                        <a:pt x="129" y="21"/>
                        <a:pt x="129" y="21"/>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19"/>
                        <a:pt x="130" y="19"/>
                        <a:pt x="130" y="19"/>
                      </a:cubicBezTo>
                      <a:cubicBezTo>
                        <a:pt x="130" y="19"/>
                        <a:pt x="130" y="19"/>
                        <a:pt x="130" y="19"/>
                      </a:cubicBezTo>
                      <a:cubicBezTo>
                        <a:pt x="131" y="18"/>
                        <a:pt x="131" y="18"/>
                        <a:pt x="131" y="18"/>
                      </a:cubicBezTo>
                      <a:cubicBezTo>
                        <a:pt x="131" y="18"/>
                        <a:pt x="131" y="18"/>
                        <a:pt x="131" y="18"/>
                      </a:cubicBezTo>
                      <a:cubicBezTo>
                        <a:pt x="131" y="18"/>
                        <a:pt x="131" y="18"/>
                        <a:pt x="131" y="18"/>
                      </a:cubicBezTo>
                      <a:cubicBezTo>
                        <a:pt x="131" y="17"/>
                        <a:pt x="131" y="17"/>
                        <a:pt x="131" y="17"/>
                      </a:cubicBezTo>
                      <a:cubicBezTo>
                        <a:pt x="131" y="17"/>
                        <a:pt x="131" y="17"/>
                        <a:pt x="131" y="17"/>
                      </a:cubicBezTo>
                      <a:lnTo>
                        <a:pt x="131" y="18"/>
                      </a:lnTo>
                      <a:close/>
                      <a:moveTo>
                        <a:pt x="130" y="28"/>
                      </a:moveTo>
                      <a:cubicBezTo>
                        <a:pt x="130" y="29"/>
                        <a:pt x="130" y="29"/>
                        <a:pt x="130" y="29"/>
                      </a:cubicBezTo>
                      <a:cubicBezTo>
                        <a:pt x="130" y="29"/>
                        <a:pt x="130" y="29"/>
                        <a:pt x="130" y="29"/>
                      </a:cubicBezTo>
                      <a:cubicBezTo>
                        <a:pt x="130" y="29"/>
                        <a:pt x="130" y="29"/>
                        <a:pt x="130" y="29"/>
                      </a:cubicBezTo>
                      <a:cubicBezTo>
                        <a:pt x="130" y="29"/>
                        <a:pt x="130" y="29"/>
                        <a:pt x="130" y="29"/>
                      </a:cubicBezTo>
                      <a:cubicBezTo>
                        <a:pt x="130" y="29"/>
                        <a:pt x="130" y="29"/>
                        <a:pt x="130" y="29"/>
                      </a:cubicBezTo>
                      <a:cubicBezTo>
                        <a:pt x="130" y="29"/>
                        <a:pt x="130" y="29"/>
                        <a:pt x="130" y="29"/>
                      </a:cubicBezTo>
                      <a:cubicBezTo>
                        <a:pt x="129" y="30"/>
                        <a:pt x="129" y="30"/>
                        <a:pt x="129" y="30"/>
                      </a:cubicBezTo>
                      <a:cubicBezTo>
                        <a:pt x="129" y="30"/>
                        <a:pt x="129" y="30"/>
                        <a:pt x="129" y="30"/>
                      </a:cubicBezTo>
                      <a:cubicBezTo>
                        <a:pt x="129" y="30"/>
                        <a:pt x="129" y="30"/>
                        <a:pt x="129" y="30"/>
                      </a:cubicBezTo>
                      <a:cubicBezTo>
                        <a:pt x="130" y="30"/>
                        <a:pt x="130" y="30"/>
                        <a:pt x="130" y="30"/>
                      </a:cubicBezTo>
                      <a:cubicBezTo>
                        <a:pt x="131" y="29"/>
                        <a:pt x="131" y="29"/>
                        <a:pt x="131" y="29"/>
                      </a:cubicBezTo>
                      <a:cubicBezTo>
                        <a:pt x="131" y="29"/>
                        <a:pt x="131" y="29"/>
                        <a:pt x="131" y="29"/>
                      </a:cubicBezTo>
                      <a:cubicBezTo>
                        <a:pt x="131" y="29"/>
                        <a:pt x="131" y="29"/>
                        <a:pt x="131" y="29"/>
                      </a:cubicBezTo>
                      <a:cubicBezTo>
                        <a:pt x="131" y="29"/>
                        <a:pt x="131" y="29"/>
                        <a:pt x="131" y="29"/>
                      </a:cubicBezTo>
                      <a:cubicBezTo>
                        <a:pt x="131" y="29"/>
                        <a:pt x="131" y="29"/>
                        <a:pt x="131" y="29"/>
                      </a:cubicBezTo>
                      <a:cubicBezTo>
                        <a:pt x="130" y="28"/>
                        <a:pt x="130" y="28"/>
                        <a:pt x="130" y="2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4" name="Freeform 349">
                  <a:extLst>
                    <a:ext uri="{FF2B5EF4-FFF2-40B4-BE49-F238E27FC236}">
                      <a16:creationId xmlns="" xmlns:a16="http://schemas.microsoft.com/office/drawing/2014/main" id="{CBFF2D00-B194-497A-964A-A00CFC85863B}"/>
                    </a:ext>
                  </a:extLst>
                </p:cNvPr>
                <p:cNvSpPr>
                  <a:spLocks/>
                </p:cNvSpPr>
                <p:nvPr/>
              </p:nvSpPr>
              <p:spPr bwMode="auto">
                <a:xfrm>
                  <a:off x="5220285" y="4465097"/>
                  <a:ext cx="718225" cy="346006"/>
                </a:xfrm>
                <a:custGeom>
                  <a:avLst/>
                  <a:gdLst>
                    <a:gd name="T0" fmla="*/ 1 w 137"/>
                    <a:gd name="T1" fmla="*/ 2 h 66"/>
                    <a:gd name="T2" fmla="*/ 49 w 137"/>
                    <a:gd name="T3" fmla="*/ 49 h 66"/>
                    <a:gd name="T4" fmla="*/ 53 w 137"/>
                    <a:gd name="T5" fmla="*/ 53 h 66"/>
                    <a:gd name="T6" fmla="*/ 55 w 137"/>
                    <a:gd name="T7" fmla="*/ 53 h 66"/>
                    <a:gd name="T8" fmla="*/ 57 w 137"/>
                    <a:gd name="T9" fmla="*/ 53 h 66"/>
                    <a:gd name="T10" fmla="*/ 58 w 137"/>
                    <a:gd name="T11" fmla="*/ 52 h 66"/>
                    <a:gd name="T12" fmla="*/ 59 w 137"/>
                    <a:gd name="T13" fmla="*/ 53 h 66"/>
                    <a:gd name="T14" fmla="*/ 61 w 137"/>
                    <a:gd name="T15" fmla="*/ 54 h 66"/>
                    <a:gd name="T16" fmla="*/ 61 w 137"/>
                    <a:gd name="T17" fmla="*/ 56 h 66"/>
                    <a:gd name="T18" fmla="*/ 64 w 137"/>
                    <a:gd name="T19" fmla="*/ 57 h 66"/>
                    <a:gd name="T20" fmla="*/ 68 w 137"/>
                    <a:gd name="T21" fmla="*/ 58 h 66"/>
                    <a:gd name="T22" fmla="*/ 71 w 137"/>
                    <a:gd name="T23" fmla="*/ 58 h 66"/>
                    <a:gd name="T24" fmla="*/ 73 w 137"/>
                    <a:gd name="T25" fmla="*/ 59 h 66"/>
                    <a:gd name="T26" fmla="*/ 75 w 137"/>
                    <a:gd name="T27" fmla="*/ 58 h 66"/>
                    <a:gd name="T28" fmla="*/ 79 w 137"/>
                    <a:gd name="T29" fmla="*/ 58 h 66"/>
                    <a:gd name="T30" fmla="*/ 81 w 137"/>
                    <a:gd name="T31" fmla="*/ 61 h 66"/>
                    <a:gd name="T32" fmla="*/ 81 w 137"/>
                    <a:gd name="T33" fmla="*/ 62 h 66"/>
                    <a:gd name="T34" fmla="*/ 81 w 137"/>
                    <a:gd name="T35" fmla="*/ 63 h 66"/>
                    <a:gd name="T36" fmla="*/ 86 w 137"/>
                    <a:gd name="T37" fmla="*/ 61 h 66"/>
                    <a:gd name="T38" fmla="*/ 88 w 137"/>
                    <a:gd name="T39" fmla="*/ 62 h 66"/>
                    <a:gd name="T40" fmla="*/ 89 w 137"/>
                    <a:gd name="T41" fmla="*/ 64 h 66"/>
                    <a:gd name="T42" fmla="*/ 91 w 137"/>
                    <a:gd name="T43" fmla="*/ 63 h 66"/>
                    <a:gd name="T44" fmla="*/ 92 w 137"/>
                    <a:gd name="T45" fmla="*/ 63 h 66"/>
                    <a:gd name="T46" fmla="*/ 93 w 137"/>
                    <a:gd name="T47" fmla="*/ 62 h 66"/>
                    <a:gd name="T48" fmla="*/ 94 w 137"/>
                    <a:gd name="T49" fmla="*/ 63 h 66"/>
                    <a:gd name="T50" fmla="*/ 94 w 137"/>
                    <a:gd name="T51" fmla="*/ 66 h 66"/>
                    <a:gd name="T52" fmla="*/ 96 w 137"/>
                    <a:gd name="T53" fmla="*/ 64 h 66"/>
                    <a:gd name="T54" fmla="*/ 96 w 137"/>
                    <a:gd name="T55" fmla="*/ 63 h 66"/>
                    <a:gd name="T56" fmla="*/ 97 w 137"/>
                    <a:gd name="T57" fmla="*/ 61 h 66"/>
                    <a:gd name="T58" fmla="*/ 98 w 137"/>
                    <a:gd name="T59" fmla="*/ 61 h 66"/>
                    <a:gd name="T60" fmla="*/ 99 w 137"/>
                    <a:gd name="T61" fmla="*/ 62 h 66"/>
                    <a:gd name="T62" fmla="*/ 100 w 137"/>
                    <a:gd name="T63" fmla="*/ 63 h 66"/>
                    <a:gd name="T64" fmla="*/ 101 w 137"/>
                    <a:gd name="T65" fmla="*/ 63 h 66"/>
                    <a:gd name="T66" fmla="*/ 102 w 137"/>
                    <a:gd name="T67" fmla="*/ 63 h 66"/>
                    <a:gd name="T68" fmla="*/ 103 w 137"/>
                    <a:gd name="T69" fmla="*/ 62 h 66"/>
                    <a:gd name="T70" fmla="*/ 103 w 137"/>
                    <a:gd name="T71" fmla="*/ 63 h 66"/>
                    <a:gd name="T72" fmla="*/ 104 w 137"/>
                    <a:gd name="T73" fmla="*/ 63 h 66"/>
                    <a:gd name="T74" fmla="*/ 105 w 137"/>
                    <a:gd name="T75" fmla="*/ 64 h 66"/>
                    <a:gd name="T76" fmla="*/ 108 w 137"/>
                    <a:gd name="T77" fmla="*/ 65 h 66"/>
                    <a:gd name="T78" fmla="*/ 109 w 137"/>
                    <a:gd name="T79" fmla="*/ 64 h 66"/>
                    <a:gd name="T80" fmla="*/ 111 w 137"/>
                    <a:gd name="T81" fmla="*/ 63 h 66"/>
                    <a:gd name="T82" fmla="*/ 113 w 137"/>
                    <a:gd name="T83" fmla="*/ 62 h 66"/>
                    <a:gd name="T84" fmla="*/ 114 w 137"/>
                    <a:gd name="T85" fmla="*/ 62 h 66"/>
                    <a:gd name="T86" fmla="*/ 116 w 137"/>
                    <a:gd name="T87" fmla="*/ 62 h 66"/>
                    <a:gd name="T88" fmla="*/ 116 w 137"/>
                    <a:gd name="T89" fmla="*/ 62 h 66"/>
                    <a:gd name="T90" fmla="*/ 118 w 137"/>
                    <a:gd name="T91" fmla="*/ 61 h 66"/>
                    <a:gd name="T92" fmla="*/ 119 w 137"/>
                    <a:gd name="T93" fmla="*/ 60 h 66"/>
                    <a:gd name="T94" fmla="*/ 120 w 137"/>
                    <a:gd name="T95" fmla="*/ 61 h 66"/>
                    <a:gd name="T96" fmla="*/ 121 w 137"/>
                    <a:gd name="T97" fmla="*/ 62 h 66"/>
                    <a:gd name="T98" fmla="*/ 121 w 137"/>
                    <a:gd name="T99" fmla="*/ 62 h 66"/>
                    <a:gd name="T100" fmla="*/ 123 w 137"/>
                    <a:gd name="T101" fmla="*/ 62 h 66"/>
                    <a:gd name="T102" fmla="*/ 124 w 137"/>
                    <a:gd name="T103" fmla="*/ 61 h 66"/>
                    <a:gd name="T104" fmla="*/ 125 w 137"/>
                    <a:gd name="T105" fmla="*/ 61 h 66"/>
                    <a:gd name="T106" fmla="*/ 127 w 137"/>
                    <a:gd name="T107" fmla="*/ 60 h 66"/>
                    <a:gd name="T108" fmla="*/ 128 w 137"/>
                    <a:gd name="T109" fmla="*/ 61 h 66"/>
                    <a:gd name="T110" fmla="*/ 130 w 137"/>
                    <a:gd name="T111" fmla="*/ 62 h 66"/>
                    <a:gd name="T112" fmla="*/ 130 w 137"/>
                    <a:gd name="T113" fmla="*/ 63 h 66"/>
                    <a:gd name="T114" fmla="*/ 133 w 137"/>
                    <a:gd name="T115" fmla="*/ 64 h 66"/>
                    <a:gd name="T116" fmla="*/ 134 w 137"/>
                    <a:gd name="T117" fmla="*/ 65 h 66"/>
                    <a:gd name="T118" fmla="*/ 135 w 137"/>
                    <a:gd name="T119" fmla="*/ 65 h 66"/>
                    <a:gd name="T120" fmla="*/ 137 w 137"/>
                    <a:gd name="T121" fmla="*/ 6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7" h="66">
                      <a:moveTo>
                        <a:pt x="137" y="61"/>
                      </a:moveTo>
                      <a:cubicBezTo>
                        <a:pt x="137" y="51"/>
                        <a:pt x="137" y="41"/>
                        <a:pt x="137" y="32"/>
                      </a:cubicBezTo>
                      <a:cubicBezTo>
                        <a:pt x="135" y="24"/>
                        <a:pt x="134" y="17"/>
                        <a:pt x="133" y="10"/>
                      </a:cubicBezTo>
                      <a:cubicBezTo>
                        <a:pt x="132" y="7"/>
                        <a:pt x="132" y="3"/>
                        <a:pt x="132" y="0"/>
                      </a:cubicBezTo>
                      <a:cubicBezTo>
                        <a:pt x="98" y="2"/>
                        <a:pt x="63" y="3"/>
                        <a:pt x="28" y="2"/>
                      </a:cubicBezTo>
                      <a:cubicBezTo>
                        <a:pt x="19" y="2"/>
                        <a:pt x="10" y="2"/>
                        <a:pt x="1" y="2"/>
                      </a:cubicBezTo>
                      <a:cubicBezTo>
                        <a:pt x="1" y="5"/>
                        <a:pt x="1" y="8"/>
                        <a:pt x="0" y="11"/>
                      </a:cubicBezTo>
                      <a:cubicBezTo>
                        <a:pt x="16" y="12"/>
                        <a:pt x="32" y="12"/>
                        <a:pt x="48" y="12"/>
                      </a:cubicBezTo>
                      <a:cubicBezTo>
                        <a:pt x="48" y="12"/>
                        <a:pt x="48" y="12"/>
                        <a:pt x="48" y="12"/>
                      </a:cubicBezTo>
                      <a:cubicBezTo>
                        <a:pt x="48" y="25"/>
                        <a:pt x="48" y="37"/>
                        <a:pt x="48" y="50"/>
                      </a:cubicBezTo>
                      <a:cubicBezTo>
                        <a:pt x="48" y="50"/>
                        <a:pt x="48" y="50"/>
                        <a:pt x="48" y="50"/>
                      </a:cubicBezTo>
                      <a:cubicBezTo>
                        <a:pt x="49" y="49"/>
                        <a:pt x="49" y="49"/>
                        <a:pt x="49" y="49"/>
                      </a:cubicBezTo>
                      <a:cubicBezTo>
                        <a:pt x="49" y="50"/>
                        <a:pt x="49" y="50"/>
                        <a:pt x="49" y="50"/>
                      </a:cubicBezTo>
                      <a:cubicBezTo>
                        <a:pt x="49" y="50"/>
                        <a:pt x="49" y="50"/>
                        <a:pt x="49" y="50"/>
                      </a:cubicBezTo>
                      <a:cubicBezTo>
                        <a:pt x="50" y="50"/>
                        <a:pt x="50" y="50"/>
                        <a:pt x="50" y="50"/>
                      </a:cubicBezTo>
                      <a:cubicBezTo>
                        <a:pt x="50" y="50"/>
                        <a:pt x="50" y="50"/>
                        <a:pt x="50" y="50"/>
                      </a:cubicBezTo>
                      <a:cubicBezTo>
                        <a:pt x="52" y="52"/>
                        <a:pt x="52" y="52"/>
                        <a:pt x="52" y="52"/>
                      </a:cubicBezTo>
                      <a:cubicBezTo>
                        <a:pt x="53" y="53"/>
                        <a:pt x="53" y="53"/>
                        <a:pt x="53" y="53"/>
                      </a:cubicBezTo>
                      <a:cubicBezTo>
                        <a:pt x="53" y="53"/>
                        <a:pt x="53" y="53"/>
                        <a:pt x="53" y="53"/>
                      </a:cubicBezTo>
                      <a:cubicBezTo>
                        <a:pt x="53" y="53"/>
                        <a:pt x="53" y="53"/>
                        <a:pt x="53" y="53"/>
                      </a:cubicBezTo>
                      <a:cubicBezTo>
                        <a:pt x="54" y="53"/>
                        <a:pt x="54" y="53"/>
                        <a:pt x="54" y="53"/>
                      </a:cubicBezTo>
                      <a:cubicBezTo>
                        <a:pt x="54" y="53"/>
                        <a:pt x="54" y="53"/>
                        <a:pt x="54" y="53"/>
                      </a:cubicBezTo>
                      <a:cubicBezTo>
                        <a:pt x="55" y="53"/>
                        <a:pt x="55" y="53"/>
                        <a:pt x="55" y="53"/>
                      </a:cubicBezTo>
                      <a:cubicBezTo>
                        <a:pt x="55" y="53"/>
                        <a:pt x="55" y="53"/>
                        <a:pt x="55" y="53"/>
                      </a:cubicBezTo>
                      <a:cubicBezTo>
                        <a:pt x="55" y="53"/>
                        <a:pt x="55" y="53"/>
                        <a:pt x="55" y="53"/>
                      </a:cubicBezTo>
                      <a:cubicBezTo>
                        <a:pt x="55" y="53"/>
                        <a:pt x="55" y="53"/>
                        <a:pt x="55" y="53"/>
                      </a:cubicBezTo>
                      <a:cubicBezTo>
                        <a:pt x="56" y="53"/>
                        <a:pt x="56" y="53"/>
                        <a:pt x="56" y="53"/>
                      </a:cubicBezTo>
                      <a:cubicBezTo>
                        <a:pt x="56" y="53"/>
                        <a:pt x="56" y="53"/>
                        <a:pt x="56" y="53"/>
                      </a:cubicBezTo>
                      <a:cubicBezTo>
                        <a:pt x="57" y="53"/>
                        <a:pt x="57" y="53"/>
                        <a:pt x="57" y="53"/>
                      </a:cubicBezTo>
                      <a:cubicBezTo>
                        <a:pt x="57" y="53"/>
                        <a:pt x="57" y="53"/>
                        <a:pt x="57" y="53"/>
                      </a:cubicBezTo>
                      <a:cubicBezTo>
                        <a:pt x="57" y="53"/>
                        <a:pt x="57" y="53"/>
                        <a:pt x="57"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9" y="53"/>
                        <a:pt x="59" y="53"/>
                        <a:pt x="59" y="53"/>
                      </a:cubicBezTo>
                      <a:cubicBezTo>
                        <a:pt x="59" y="53"/>
                        <a:pt x="59" y="53"/>
                        <a:pt x="59" y="53"/>
                      </a:cubicBezTo>
                      <a:cubicBezTo>
                        <a:pt x="59" y="53"/>
                        <a:pt x="59" y="53"/>
                        <a:pt x="59" y="53"/>
                      </a:cubicBezTo>
                      <a:cubicBezTo>
                        <a:pt x="59" y="53"/>
                        <a:pt x="59" y="53"/>
                        <a:pt x="59" y="53"/>
                      </a:cubicBezTo>
                      <a:cubicBezTo>
                        <a:pt x="60" y="53"/>
                        <a:pt x="60" y="53"/>
                        <a:pt x="60" y="53"/>
                      </a:cubicBezTo>
                      <a:cubicBezTo>
                        <a:pt x="60" y="53"/>
                        <a:pt x="60" y="53"/>
                        <a:pt x="60" y="53"/>
                      </a:cubicBezTo>
                      <a:cubicBezTo>
                        <a:pt x="60" y="53"/>
                        <a:pt x="60" y="53"/>
                        <a:pt x="60" y="53"/>
                      </a:cubicBezTo>
                      <a:cubicBezTo>
                        <a:pt x="60" y="54"/>
                        <a:pt x="60" y="54"/>
                        <a:pt x="60" y="54"/>
                      </a:cubicBezTo>
                      <a:cubicBezTo>
                        <a:pt x="61" y="54"/>
                        <a:pt x="61" y="54"/>
                        <a:pt x="61" y="54"/>
                      </a:cubicBezTo>
                      <a:cubicBezTo>
                        <a:pt x="61" y="54"/>
                        <a:pt x="61" y="54"/>
                        <a:pt x="61" y="54"/>
                      </a:cubicBezTo>
                      <a:cubicBezTo>
                        <a:pt x="61" y="55"/>
                        <a:pt x="61" y="55"/>
                        <a:pt x="61" y="55"/>
                      </a:cubicBezTo>
                      <a:cubicBezTo>
                        <a:pt x="61" y="55"/>
                        <a:pt x="61" y="55"/>
                        <a:pt x="61" y="55"/>
                      </a:cubicBezTo>
                      <a:cubicBezTo>
                        <a:pt x="61" y="56"/>
                        <a:pt x="61" y="56"/>
                        <a:pt x="61" y="56"/>
                      </a:cubicBezTo>
                      <a:cubicBezTo>
                        <a:pt x="61" y="56"/>
                        <a:pt x="61" y="56"/>
                        <a:pt x="61" y="56"/>
                      </a:cubicBezTo>
                      <a:cubicBezTo>
                        <a:pt x="61" y="56"/>
                        <a:pt x="61" y="56"/>
                        <a:pt x="61" y="56"/>
                      </a:cubicBezTo>
                      <a:cubicBezTo>
                        <a:pt x="61" y="57"/>
                        <a:pt x="61" y="57"/>
                        <a:pt x="61" y="57"/>
                      </a:cubicBezTo>
                      <a:cubicBezTo>
                        <a:pt x="62" y="56"/>
                        <a:pt x="62" y="56"/>
                        <a:pt x="62" y="56"/>
                      </a:cubicBezTo>
                      <a:cubicBezTo>
                        <a:pt x="63" y="57"/>
                        <a:pt x="63" y="57"/>
                        <a:pt x="63" y="57"/>
                      </a:cubicBezTo>
                      <a:cubicBezTo>
                        <a:pt x="63" y="57"/>
                        <a:pt x="63" y="57"/>
                        <a:pt x="63" y="57"/>
                      </a:cubicBezTo>
                      <a:cubicBezTo>
                        <a:pt x="63" y="57"/>
                        <a:pt x="63" y="57"/>
                        <a:pt x="63" y="57"/>
                      </a:cubicBezTo>
                      <a:cubicBezTo>
                        <a:pt x="64" y="57"/>
                        <a:pt x="64" y="57"/>
                        <a:pt x="64" y="57"/>
                      </a:cubicBezTo>
                      <a:cubicBezTo>
                        <a:pt x="64" y="57"/>
                        <a:pt x="64" y="57"/>
                        <a:pt x="64" y="57"/>
                      </a:cubicBezTo>
                      <a:cubicBezTo>
                        <a:pt x="64" y="57"/>
                        <a:pt x="64" y="57"/>
                        <a:pt x="64" y="57"/>
                      </a:cubicBezTo>
                      <a:cubicBezTo>
                        <a:pt x="65" y="57"/>
                        <a:pt x="65" y="57"/>
                        <a:pt x="65" y="57"/>
                      </a:cubicBezTo>
                      <a:cubicBezTo>
                        <a:pt x="66" y="57"/>
                        <a:pt x="66" y="57"/>
                        <a:pt x="66" y="57"/>
                      </a:cubicBezTo>
                      <a:cubicBezTo>
                        <a:pt x="66" y="58"/>
                        <a:pt x="66" y="58"/>
                        <a:pt x="66" y="58"/>
                      </a:cubicBezTo>
                      <a:cubicBezTo>
                        <a:pt x="68" y="58"/>
                        <a:pt x="68" y="58"/>
                        <a:pt x="68" y="58"/>
                      </a:cubicBezTo>
                      <a:cubicBezTo>
                        <a:pt x="68" y="58"/>
                        <a:pt x="68" y="58"/>
                        <a:pt x="68" y="58"/>
                      </a:cubicBezTo>
                      <a:cubicBezTo>
                        <a:pt x="70" y="58"/>
                        <a:pt x="70" y="58"/>
                        <a:pt x="70" y="58"/>
                      </a:cubicBezTo>
                      <a:cubicBezTo>
                        <a:pt x="70" y="57"/>
                        <a:pt x="70" y="57"/>
                        <a:pt x="70" y="57"/>
                      </a:cubicBezTo>
                      <a:cubicBezTo>
                        <a:pt x="70" y="57"/>
                        <a:pt x="70" y="57"/>
                        <a:pt x="70" y="57"/>
                      </a:cubicBezTo>
                      <a:cubicBezTo>
                        <a:pt x="71" y="58"/>
                        <a:pt x="71" y="58"/>
                        <a:pt x="71" y="58"/>
                      </a:cubicBezTo>
                      <a:cubicBezTo>
                        <a:pt x="71" y="58"/>
                        <a:pt x="71" y="58"/>
                        <a:pt x="71" y="58"/>
                      </a:cubicBezTo>
                      <a:cubicBezTo>
                        <a:pt x="71" y="58"/>
                        <a:pt x="71" y="58"/>
                        <a:pt x="71" y="58"/>
                      </a:cubicBezTo>
                      <a:cubicBezTo>
                        <a:pt x="71" y="58"/>
                        <a:pt x="71" y="58"/>
                        <a:pt x="71" y="58"/>
                      </a:cubicBezTo>
                      <a:cubicBezTo>
                        <a:pt x="71" y="58"/>
                        <a:pt x="71" y="58"/>
                        <a:pt x="71" y="58"/>
                      </a:cubicBezTo>
                      <a:cubicBezTo>
                        <a:pt x="72" y="59"/>
                        <a:pt x="72" y="59"/>
                        <a:pt x="72" y="59"/>
                      </a:cubicBezTo>
                      <a:cubicBezTo>
                        <a:pt x="72" y="59"/>
                        <a:pt x="72" y="59"/>
                        <a:pt x="72" y="59"/>
                      </a:cubicBezTo>
                      <a:cubicBezTo>
                        <a:pt x="73" y="59"/>
                        <a:pt x="73" y="59"/>
                        <a:pt x="73" y="59"/>
                      </a:cubicBezTo>
                      <a:cubicBezTo>
                        <a:pt x="73" y="59"/>
                        <a:pt x="73" y="59"/>
                        <a:pt x="73" y="59"/>
                      </a:cubicBezTo>
                      <a:cubicBezTo>
                        <a:pt x="73" y="59"/>
                        <a:pt x="73" y="59"/>
                        <a:pt x="73" y="59"/>
                      </a:cubicBezTo>
                      <a:cubicBezTo>
                        <a:pt x="74" y="59"/>
                        <a:pt x="74" y="59"/>
                        <a:pt x="74" y="59"/>
                      </a:cubicBezTo>
                      <a:cubicBezTo>
                        <a:pt x="74" y="58"/>
                        <a:pt x="74" y="58"/>
                        <a:pt x="74" y="58"/>
                      </a:cubicBezTo>
                      <a:cubicBezTo>
                        <a:pt x="74" y="58"/>
                        <a:pt x="74" y="58"/>
                        <a:pt x="74" y="58"/>
                      </a:cubicBezTo>
                      <a:cubicBezTo>
                        <a:pt x="75" y="58"/>
                        <a:pt x="75" y="58"/>
                        <a:pt x="75" y="58"/>
                      </a:cubicBezTo>
                      <a:cubicBezTo>
                        <a:pt x="77" y="58"/>
                        <a:pt x="77" y="58"/>
                        <a:pt x="77" y="58"/>
                      </a:cubicBezTo>
                      <a:cubicBezTo>
                        <a:pt x="77" y="58"/>
                        <a:pt x="77" y="58"/>
                        <a:pt x="77" y="58"/>
                      </a:cubicBezTo>
                      <a:cubicBezTo>
                        <a:pt x="78" y="58"/>
                        <a:pt x="78" y="58"/>
                        <a:pt x="78" y="58"/>
                      </a:cubicBezTo>
                      <a:cubicBezTo>
                        <a:pt x="78" y="58"/>
                        <a:pt x="78" y="58"/>
                        <a:pt x="78" y="58"/>
                      </a:cubicBezTo>
                      <a:cubicBezTo>
                        <a:pt x="79" y="58"/>
                        <a:pt x="79" y="58"/>
                        <a:pt x="79" y="58"/>
                      </a:cubicBezTo>
                      <a:cubicBezTo>
                        <a:pt x="79" y="58"/>
                        <a:pt x="79" y="58"/>
                        <a:pt x="79" y="58"/>
                      </a:cubicBezTo>
                      <a:cubicBezTo>
                        <a:pt x="79" y="59"/>
                        <a:pt x="79" y="59"/>
                        <a:pt x="79" y="59"/>
                      </a:cubicBezTo>
                      <a:cubicBezTo>
                        <a:pt x="79" y="59"/>
                        <a:pt x="79" y="59"/>
                        <a:pt x="79" y="59"/>
                      </a:cubicBezTo>
                      <a:cubicBezTo>
                        <a:pt x="79" y="60"/>
                        <a:pt x="79" y="60"/>
                        <a:pt x="79" y="60"/>
                      </a:cubicBezTo>
                      <a:cubicBezTo>
                        <a:pt x="79" y="60"/>
                        <a:pt x="79" y="60"/>
                        <a:pt x="79" y="60"/>
                      </a:cubicBezTo>
                      <a:cubicBezTo>
                        <a:pt x="80" y="60"/>
                        <a:pt x="80" y="60"/>
                        <a:pt x="80" y="60"/>
                      </a:cubicBezTo>
                      <a:cubicBezTo>
                        <a:pt x="81" y="61"/>
                        <a:pt x="81" y="61"/>
                        <a:pt x="81" y="61"/>
                      </a:cubicBezTo>
                      <a:cubicBezTo>
                        <a:pt x="81" y="61"/>
                        <a:pt x="81" y="61"/>
                        <a:pt x="81" y="61"/>
                      </a:cubicBezTo>
                      <a:cubicBezTo>
                        <a:pt x="81" y="61"/>
                        <a:pt x="81" y="61"/>
                        <a:pt x="81" y="61"/>
                      </a:cubicBezTo>
                      <a:cubicBezTo>
                        <a:pt x="81" y="61"/>
                        <a:pt x="81" y="61"/>
                        <a:pt x="81" y="61"/>
                      </a:cubicBezTo>
                      <a:cubicBezTo>
                        <a:pt x="81" y="61"/>
                        <a:pt x="81" y="61"/>
                        <a:pt x="81" y="61"/>
                      </a:cubicBezTo>
                      <a:cubicBezTo>
                        <a:pt x="81" y="61"/>
                        <a:pt x="81" y="61"/>
                        <a:pt x="81" y="61"/>
                      </a:cubicBezTo>
                      <a:cubicBezTo>
                        <a:pt x="81" y="62"/>
                        <a:pt x="81" y="62"/>
                        <a:pt x="81" y="62"/>
                      </a:cubicBezTo>
                      <a:cubicBezTo>
                        <a:pt x="81" y="62"/>
                        <a:pt x="81" y="62"/>
                        <a:pt x="81" y="62"/>
                      </a:cubicBezTo>
                      <a:cubicBezTo>
                        <a:pt x="81" y="62"/>
                        <a:pt x="81" y="62"/>
                        <a:pt x="81" y="62"/>
                      </a:cubicBezTo>
                      <a:cubicBezTo>
                        <a:pt x="81" y="62"/>
                        <a:pt x="81" y="62"/>
                        <a:pt x="81" y="62"/>
                      </a:cubicBezTo>
                      <a:cubicBezTo>
                        <a:pt x="81" y="63"/>
                        <a:pt x="81" y="63"/>
                        <a:pt x="81" y="63"/>
                      </a:cubicBezTo>
                      <a:cubicBezTo>
                        <a:pt x="81" y="63"/>
                        <a:pt x="81" y="63"/>
                        <a:pt x="81" y="63"/>
                      </a:cubicBezTo>
                      <a:cubicBezTo>
                        <a:pt x="81" y="63"/>
                        <a:pt x="81" y="63"/>
                        <a:pt x="81" y="63"/>
                      </a:cubicBezTo>
                      <a:cubicBezTo>
                        <a:pt x="82" y="63"/>
                        <a:pt x="82" y="63"/>
                        <a:pt x="82" y="63"/>
                      </a:cubicBezTo>
                      <a:cubicBezTo>
                        <a:pt x="83" y="63"/>
                        <a:pt x="83" y="63"/>
                        <a:pt x="83" y="63"/>
                      </a:cubicBezTo>
                      <a:cubicBezTo>
                        <a:pt x="83" y="63"/>
                        <a:pt x="83" y="63"/>
                        <a:pt x="83" y="63"/>
                      </a:cubicBezTo>
                      <a:cubicBezTo>
                        <a:pt x="85" y="61"/>
                        <a:pt x="85" y="61"/>
                        <a:pt x="85" y="61"/>
                      </a:cubicBezTo>
                      <a:cubicBezTo>
                        <a:pt x="85" y="61"/>
                        <a:pt x="85" y="61"/>
                        <a:pt x="85" y="61"/>
                      </a:cubicBezTo>
                      <a:cubicBezTo>
                        <a:pt x="86" y="61"/>
                        <a:pt x="86" y="61"/>
                        <a:pt x="86" y="61"/>
                      </a:cubicBezTo>
                      <a:cubicBezTo>
                        <a:pt x="87" y="61"/>
                        <a:pt x="87" y="61"/>
                        <a:pt x="87" y="61"/>
                      </a:cubicBezTo>
                      <a:cubicBezTo>
                        <a:pt x="87" y="61"/>
                        <a:pt x="87" y="61"/>
                        <a:pt x="87" y="61"/>
                      </a:cubicBezTo>
                      <a:cubicBezTo>
                        <a:pt x="87" y="62"/>
                        <a:pt x="87" y="62"/>
                        <a:pt x="87" y="62"/>
                      </a:cubicBezTo>
                      <a:cubicBezTo>
                        <a:pt x="87" y="62"/>
                        <a:pt x="87" y="62"/>
                        <a:pt x="87" y="62"/>
                      </a:cubicBezTo>
                      <a:cubicBezTo>
                        <a:pt x="87" y="62"/>
                        <a:pt x="87" y="62"/>
                        <a:pt x="87" y="62"/>
                      </a:cubicBezTo>
                      <a:cubicBezTo>
                        <a:pt x="88" y="62"/>
                        <a:pt x="88" y="62"/>
                        <a:pt x="88" y="62"/>
                      </a:cubicBezTo>
                      <a:cubicBezTo>
                        <a:pt x="89" y="62"/>
                        <a:pt x="89" y="62"/>
                        <a:pt x="89" y="62"/>
                      </a:cubicBezTo>
                      <a:cubicBezTo>
                        <a:pt x="89" y="62"/>
                        <a:pt x="89" y="62"/>
                        <a:pt x="89" y="62"/>
                      </a:cubicBezTo>
                      <a:cubicBezTo>
                        <a:pt x="89" y="63"/>
                        <a:pt x="89" y="63"/>
                        <a:pt x="89" y="63"/>
                      </a:cubicBezTo>
                      <a:cubicBezTo>
                        <a:pt x="89" y="63"/>
                        <a:pt x="89" y="63"/>
                        <a:pt x="89" y="63"/>
                      </a:cubicBezTo>
                      <a:cubicBezTo>
                        <a:pt x="89" y="64"/>
                        <a:pt x="89" y="64"/>
                        <a:pt x="89" y="64"/>
                      </a:cubicBezTo>
                      <a:cubicBezTo>
                        <a:pt x="89" y="64"/>
                        <a:pt x="89" y="64"/>
                        <a:pt x="89" y="64"/>
                      </a:cubicBezTo>
                      <a:cubicBezTo>
                        <a:pt x="90" y="64"/>
                        <a:pt x="90" y="64"/>
                        <a:pt x="90" y="64"/>
                      </a:cubicBezTo>
                      <a:cubicBezTo>
                        <a:pt x="91" y="64"/>
                        <a:pt x="91" y="64"/>
                        <a:pt x="91" y="64"/>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2" y="63"/>
                        <a:pt x="92" y="63"/>
                        <a:pt x="92" y="63"/>
                      </a:cubicBezTo>
                      <a:cubicBezTo>
                        <a:pt x="92" y="63"/>
                        <a:pt x="92" y="63"/>
                        <a:pt x="92" y="63"/>
                      </a:cubicBezTo>
                      <a:cubicBezTo>
                        <a:pt x="92" y="63"/>
                        <a:pt x="92" y="63"/>
                        <a:pt x="92" y="63"/>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4" y="63"/>
                        <a:pt x="94" y="63"/>
                        <a:pt x="94" y="63"/>
                      </a:cubicBezTo>
                      <a:cubicBezTo>
                        <a:pt x="94" y="63"/>
                        <a:pt x="94" y="63"/>
                        <a:pt x="94" y="63"/>
                      </a:cubicBezTo>
                      <a:cubicBezTo>
                        <a:pt x="94" y="63"/>
                        <a:pt x="94" y="63"/>
                        <a:pt x="94" y="63"/>
                      </a:cubicBezTo>
                      <a:cubicBezTo>
                        <a:pt x="93" y="64"/>
                        <a:pt x="93" y="64"/>
                        <a:pt x="93" y="64"/>
                      </a:cubicBezTo>
                      <a:cubicBezTo>
                        <a:pt x="93" y="64"/>
                        <a:pt x="93" y="64"/>
                        <a:pt x="93" y="64"/>
                      </a:cubicBezTo>
                      <a:cubicBezTo>
                        <a:pt x="93" y="64"/>
                        <a:pt x="93" y="64"/>
                        <a:pt x="93" y="64"/>
                      </a:cubicBezTo>
                      <a:cubicBezTo>
                        <a:pt x="93" y="65"/>
                        <a:pt x="93" y="65"/>
                        <a:pt x="93" y="65"/>
                      </a:cubicBezTo>
                      <a:cubicBezTo>
                        <a:pt x="94" y="65"/>
                        <a:pt x="94" y="65"/>
                        <a:pt x="94" y="65"/>
                      </a:cubicBezTo>
                      <a:cubicBezTo>
                        <a:pt x="94" y="66"/>
                        <a:pt x="94" y="66"/>
                        <a:pt x="94" y="66"/>
                      </a:cubicBezTo>
                      <a:cubicBezTo>
                        <a:pt x="95" y="66"/>
                        <a:pt x="95" y="66"/>
                        <a:pt x="95" y="66"/>
                      </a:cubicBezTo>
                      <a:cubicBezTo>
                        <a:pt x="95" y="65"/>
                        <a:pt x="95" y="65"/>
                        <a:pt x="95" y="65"/>
                      </a:cubicBezTo>
                      <a:cubicBezTo>
                        <a:pt x="95" y="65"/>
                        <a:pt x="95" y="65"/>
                        <a:pt x="95" y="65"/>
                      </a:cubicBezTo>
                      <a:cubicBezTo>
                        <a:pt x="95" y="64"/>
                        <a:pt x="95" y="64"/>
                        <a:pt x="95" y="64"/>
                      </a:cubicBezTo>
                      <a:cubicBezTo>
                        <a:pt x="95" y="64"/>
                        <a:pt x="95" y="64"/>
                        <a:pt x="95" y="64"/>
                      </a:cubicBezTo>
                      <a:cubicBezTo>
                        <a:pt x="96" y="64"/>
                        <a:pt x="96" y="64"/>
                        <a:pt x="96" y="64"/>
                      </a:cubicBezTo>
                      <a:cubicBezTo>
                        <a:pt x="96" y="64"/>
                        <a:pt x="96" y="64"/>
                        <a:pt x="96" y="64"/>
                      </a:cubicBezTo>
                      <a:cubicBezTo>
                        <a:pt x="96" y="63"/>
                        <a:pt x="96" y="63"/>
                        <a:pt x="96" y="63"/>
                      </a:cubicBezTo>
                      <a:cubicBezTo>
                        <a:pt x="95" y="63"/>
                        <a:pt x="95" y="63"/>
                        <a:pt x="95" y="63"/>
                      </a:cubicBezTo>
                      <a:cubicBezTo>
                        <a:pt x="95" y="63"/>
                        <a:pt x="95" y="63"/>
                        <a:pt x="95" y="63"/>
                      </a:cubicBezTo>
                      <a:cubicBezTo>
                        <a:pt x="95" y="63"/>
                        <a:pt x="95" y="63"/>
                        <a:pt x="95" y="63"/>
                      </a:cubicBezTo>
                      <a:cubicBezTo>
                        <a:pt x="96" y="63"/>
                        <a:pt x="96" y="63"/>
                        <a:pt x="96" y="63"/>
                      </a:cubicBezTo>
                      <a:cubicBezTo>
                        <a:pt x="96" y="63"/>
                        <a:pt x="96" y="63"/>
                        <a:pt x="96" y="63"/>
                      </a:cubicBezTo>
                      <a:cubicBezTo>
                        <a:pt x="96" y="63"/>
                        <a:pt x="96" y="63"/>
                        <a:pt x="96" y="63"/>
                      </a:cubicBezTo>
                      <a:cubicBezTo>
                        <a:pt x="97" y="62"/>
                        <a:pt x="97" y="62"/>
                        <a:pt x="97" y="62"/>
                      </a:cubicBezTo>
                      <a:cubicBezTo>
                        <a:pt x="97" y="62"/>
                        <a:pt x="97" y="62"/>
                        <a:pt x="97" y="62"/>
                      </a:cubicBezTo>
                      <a:cubicBezTo>
                        <a:pt x="97" y="61"/>
                        <a:pt x="97" y="61"/>
                        <a:pt x="97" y="61"/>
                      </a:cubicBezTo>
                      <a:cubicBezTo>
                        <a:pt x="97" y="61"/>
                        <a:pt x="97" y="61"/>
                        <a:pt x="97" y="61"/>
                      </a:cubicBezTo>
                      <a:cubicBezTo>
                        <a:pt x="97" y="61"/>
                        <a:pt x="97" y="61"/>
                        <a:pt x="97" y="61"/>
                      </a:cubicBezTo>
                      <a:cubicBezTo>
                        <a:pt x="97" y="61"/>
                        <a:pt x="97" y="61"/>
                        <a:pt x="97"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9" y="62"/>
                        <a:pt x="99" y="62"/>
                        <a:pt x="99" y="62"/>
                      </a:cubicBezTo>
                      <a:cubicBezTo>
                        <a:pt x="99" y="63"/>
                        <a:pt x="99" y="63"/>
                        <a:pt x="99" y="63"/>
                      </a:cubicBezTo>
                      <a:cubicBezTo>
                        <a:pt x="99" y="63"/>
                        <a:pt x="99" y="63"/>
                        <a:pt x="99" y="63"/>
                      </a:cubicBezTo>
                      <a:cubicBezTo>
                        <a:pt x="99" y="63"/>
                        <a:pt x="99" y="63"/>
                        <a:pt x="99" y="63"/>
                      </a:cubicBezTo>
                      <a:cubicBezTo>
                        <a:pt x="99" y="63"/>
                        <a:pt x="99" y="63"/>
                        <a:pt x="99" y="63"/>
                      </a:cubicBezTo>
                      <a:cubicBezTo>
                        <a:pt x="100" y="63"/>
                        <a:pt x="100" y="63"/>
                        <a:pt x="100" y="63"/>
                      </a:cubicBezTo>
                      <a:cubicBezTo>
                        <a:pt x="100" y="63"/>
                        <a:pt x="100" y="63"/>
                        <a:pt x="100" y="63"/>
                      </a:cubicBezTo>
                      <a:cubicBezTo>
                        <a:pt x="100" y="63"/>
                        <a:pt x="100" y="63"/>
                        <a:pt x="100" y="63"/>
                      </a:cubicBezTo>
                      <a:cubicBezTo>
                        <a:pt x="100" y="63"/>
                        <a:pt x="100" y="63"/>
                        <a:pt x="100"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2" y="63"/>
                        <a:pt x="102" y="63"/>
                        <a:pt x="102" y="63"/>
                      </a:cubicBezTo>
                      <a:cubicBezTo>
                        <a:pt x="102" y="63"/>
                        <a:pt x="102" y="63"/>
                        <a:pt x="102" y="63"/>
                      </a:cubicBezTo>
                      <a:cubicBezTo>
                        <a:pt x="102" y="63"/>
                        <a:pt x="102" y="63"/>
                        <a:pt x="102" y="63"/>
                      </a:cubicBezTo>
                      <a:cubicBezTo>
                        <a:pt x="102" y="63"/>
                        <a:pt x="102" y="63"/>
                        <a:pt x="102" y="63"/>
                      </a:cubicBezTo>
                      <a:cubicBezTo>
                        <a:pt x="102" y="62"/>
                        <a:pt x="102" y="62"/>
                        <a:pt x="102" y="62"/>
                      </a:cubicBezTo>
                      <a:cubicBezTo>
                        <a:pt x="102" y="62"/>
                        <a:pt x="102" y="62"/>
                        <a:pt x="102" y="62"/>
                      </a:cubicBezTo>
                      <a:cubicBezTo>
                        <a:pt x="102" y="62"/>
                        <a:pt x="102" y="62"/>
                        <a:pt x="102" y="62"/>
                      </a:cubicBezTo>
                      <a:cubicBezTo>
                        <a:pt x="102" y="62"/>
                        <a:pt x="102" y="62"/>
                        <a:pt x="102" y="62"/>
                      </a:cubicBezTo>
                      <a:cubicBezTo>
                        <a:pt x="102" y="62"/>
                        <a:pt x="102" y="62"/>
                        <a:pt x="102" y="62"/>
                      </a:cubicBezTo>
                      <a:cubicBezTo>
                        <a:pt x="103" y="62"/>
                        <a:pt x="103" y="62"/>
                        <a:pt x="103" y="62"/>
                      </a:cubicBezTo>
                      <a:cubicBezTo>
                        <a:pt x="103" y="62"/>
                        <a:pt x="103" y="62"/>
                        <a:pt x="103" y="62"/>
                      </a:cubicBezTo>
                      <a:cubicBezTo>
                        <a:pt x="103" y="62"/>
                        <a:pt x="103" y="62"/>
                        <a:pt x="103" y="62"/>
                      </a:cubicBezTo>
                      <a:cubicBezTo>
                        <a:pt x="103" y="62"/>
                        <a:pt x="103" y="62"/>
                        <a:pt x="103" y="62"/>
                      </a:cubicBezTo>
                      <a:cubicBezTo>
                        <a:pt x="103" y="62"/>
                        <a:pt x="103" y="62"/>
                        <a:pt x="103" y="62"/>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4" y="63"/>
                        <a:pt x="104" y="63"/>
                        <a:pt x="104" y="63"/>
                      </a:cubicBezTo>
                      <a:cubicBezTo>
                        <a:pt x="104" y="63"/>
                        <a:pt x="104" y="63"/>
                        <a:pt x="104" y="63"/>
                      </a:cubicBezTo>
                      <a:cubicBezTo>
                        <a:pt x="104" y="63"/>
                        <a:pt x="104" y="63"/>
                        <a:pt x="104" y="63"/>
                      </a:cubicBezTo>
                      <a:cubicBezTo>
                        <a:pt x="104" y="64"/>
                        <a:pt x="104" y="64"/>
                        <a:pt x="104" y="64"/>
                      </a:cubicBezTo>
                      <a:cubicBezTo>
                        <a:pt x="104" y="64"/>
                        <a:pt x="104" y="64"/>
                        <a:pt x="104" y="64"/>
                      </a:cubicBezTo>
                      <a:cubicBezTo>
                        <a:pt x="104" y="64"/>
                        <a:pt x="104" y="64"/>
                        <a:pt x="104" y="64"/>
                      </a:cubicBezTo>
                      <a:cubicBezTo>
                        <a:pt x="105" y="64"/>
                        <a:pt x="105" y="64"/>
                        <a:pt x="105" y="64"/>
                      </a:cubicBezTo>
                      <a:cubicBezTo>
                        <a:pt x="105" y="64"/>
                        <a:pt x="105" y="64"/>
                        <a:pt x="105" y="64"/>
                      </a:cubicBezTo>
                      <a:cubicBezTo>
                        <a:pt x="106" y="64"/>
                        <a:pt x="106" y="64"/>
                        <a:pt x="106" y="64"/>
                      </a:cubicBezTo>
                      <a:cubicBezTo>
                        <a:pt x="106" y="64"/>
                        <a:pt x="106" y="64"/>
                        <a:pt x="106" y="64"/>
                      </a:cubicBezTo>
                      <a:cubicBezTo>
                        <a:pt x="106" y="64"/>
                        <a:pt x="106" y="64"/>
                        <a:pt x="106" y="64"/>
                      </a:cubicBezTo>
                      <a:cubicBezTo>
                        <a:pt x="107" y="65"/>
                        <a:pt x="107" y="65"/>
                        <a:pt x="107" y="65"/>
                      </a:cubicBezTo>
                      <a:cubicBezTo>
                        <a:pt x="107" y="66"/>
                        <a:pt x="107" y="66"/>
                        <a:pt x="107" y="66"/>
                      </a:cubicBezTo>
                      <a:cubicBezTo>
                        <a:pt x="108" y="65"/>
                        <a:pt x="108" y="65"/>
                        <a:pt x="108" y="65"/>
                      </a:cubicBezTo>
                      <a:cubicBezTo>
                        <a:pt x="108" y="65"/>
                        <a:pt x="108" y="65"/>
                        <a:pt x="108" y="65"/>
                      </a:cubicBezTo>
                      <a:cubicBezTo>
                        <a:pt x="108" y="65"/>
                        <a:pt x="108" y="65"/>
                        <a:pt x="108" y="65"/>
                      </a:cubicBezTo>
                      <a:cubicBezTo>
                        <a:pt x="108" y="64"/>
                        <a:pt x="108" y="64"/>
                        <a:pt x="108" y="64"/>
                      </a:cubicBezTo>
                      <a:cubicBezTo>
                        <a:pt x="108" y="64"/>
                        <a:pt x="108" y="64"/>
                        <a:pt x="108" y="64"/>
                      </a:cubicBezTo>
                      <a:cubicBezTo>
                        <a:pt x="109" y="64"/>
                        <a:pt x="109" y="64"/>
                        <a:pt x="109" y="64"/>
                      </a:cubicBezTo>
                      <a:cubicBezTo>
                        <a:pt x="109" y="64"/>
                        <a:pt x="109" y="64"/>
                        <a:pt x="109" y="64"/>
                      </a:cubicBezTo>
                      <a:cubicBezTo>
                        <a:pt x="110" y="64"/>
                        <a:pt x="110" y="64"/>
                        <a:pt x="110" y="64"/>
                      </a:cubicBezTo>
                      <a:cubicBezTo>
                        <a:pt x="110" y="64"/>
                        <a:pt x="110" y="64"/>
                        <a:pt x="110" y="64"/>
                      </a:cubicBezTo>
                      <a:cubicBezTo>
                        <a:pt x="110" y="63"/>
                        <a:pt x="110" y="63"/>
                        <a:pt x="110" y="63"/>
                      </a:cubicBezTo>
                      <a:cubicBezTo>
                        <a:pt x="110" y="63"/>
                        <a:pt x="110" y="63"/>
                        <a:pt x="110" y="63"/>
                      </a:cubicBezTo>
                      <a:cubicBezTo>
                        <a:pt x="111" y="63"/>
                        <a:pt x="111" y="63"/>
                        <a:pt x="111" y="63"/>
                      </a:cubicBezTo>
                      <a:cubicBezTo>
                        <a:pt x="111" y="63"/>
                        <a:pt x="111" y="63"/>
                        <a:pt x="111" y="63"/>
                      </a:cubicBezTo>
                      <a:cubicBezTo>
                        <a:pt x="111" y="63"/>
                        <a:pt x="111" y="63"/>
                        <a:pt x="111" y="63"/>
                      </a:cubicBezTo>
                      <a:cubicBezTo>
                        <a:pt x="112" y="63"/>
                        <a:pt x="112" y="63"/>
                        <a:pt x="112" y="63"/>
                      </a:cubicBezTo>
                      <a:cubicBezTo>
                        <a:pt x="112" y="63"/>
                        <a:pt x="112" y="63"/>
                        <a:pt x="112" y="63"/>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4" y="62"/>
                        <a:pt x="114" y="62"/>
                        <a:pt x="114" y="62"/>
                      </a:cubicBezTo>
                      <a:cubicBezTo>
                        <a:pt x="114" y="62"/>
                        <a:pt x="114" y="62"/>
                        <a:pt x="114" y="62"/>
                      </a:cubicBezTo>
                      <a:cubicBezTo>
                        <a:pt x="114" y="62"/>
                        <a:pt x="114" y="62"/>
                        <a:pt x="114" y="62"/>
                      </a:cubicBezTo>
                      <a:cubicBezTo>
                        <a:pt x="115" y="62"/>
                        <a:pt x="115" y="62"/>
                        <a:pt x="115" y="62"/>
                      </a:cubicBezTo>
                      <a:cubicBezTo>
                        <a:pt x="115" y="62"/>
                        <a:pt x="115" y="62"/>
                        <a:pt x="115"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7" y="62"/>
                        <a:pt x="117" y="62"/>
                        <a:pt x="117" y="62"/>
                      </a:cubicBezTo>
                      <a:cubicBezTo>
                        <a:pt x="117" y="61"/>
                        <a:pt x="117" y="61"/>
                        <a:pt x="117" y="61"/>
                      </a:cubicBezTo>
                      <a:cubicBezTo>
                        <a:pt x="117" y="61"/>
                        <a:pt x="117" y="61"/>
                        <a:pt x="117" y="61"/>
                      </a:cubicBezTo>
                      <a:cubicBezTo>
                        <a:pt x="117" y="61"/>
                        <a:pt x="117" y="61"/>
                        <a:pt x="117" y="61"/>
                      </a:cubicBezTo>
                      <a:cubicBezTo>
                        <a:pt x="118" y="61"/>
                        <a:pt x="118" y="61"/>
                        <a:pt x="118" y="61"/>
                      </a:cubicBezTo>
                      <a:cubicBezTo>
                        <a:pt x="118" y="61"/>
                        <a:pt x="118" y="61"/>
                        <a:pt x="118" y="61"/>
                      </a:cubicBezTo>
                      <a:cubicBezTo>
                        <a:pt x="118" y="61"/>
                        <a:pt x="118" y="61"/>
                        <a:pt x="118" y="61"/>
                      </a:cubicBezTo>
                      <a:cubicBezTo>
                        <a:pt x="118" y="61"/>
                        <a:pt x="118" y="61"/>
                        <a:pt x="118" y="61"/>
                      </a:cubicBezTo>
                      <a:cubicBezTo>
                        <a:pt x="118" y="61"/>
                        <a:pt x="118" y="61"/>
                        <a:pt x="118" y="61"/>
                      </a:cubicBezTo>
                      <a:cubicBezTo>
                        <a:pt x="119" y="61"/>
                        <a:pt x="119" y="61"/>
                        <a:pt x="119" y="61"/>
                      </a:cubicBezTo>
                      <a:cubicBezTo>
                        <a:pt x="119" y="61"/>
                        <a:pt x="119" y="61"/>
                        <a:pt x="119" y="61"/>
                      </a:cubicBezTo>
                      <a:cubicBezTo>
                        <a:pt x="119" y="60"/>
                        <a:pt x="119" y="60"/>
                        <a:pt x="119" y="60"/>
                      </a:cubicBezTo>
                      <a:cubicBezTo>
                        <a:pt x="119" y="60"/>
                        <a:pt x="119" y="60"/>
                        <a:pt x="119" y="60"/>
                      </a:cubicBezTo>
                      <a:cubicBezTo>
                        <a:pt x="119" y="60"/>
                        <a:pt x="119" y="60"/>
                        <a:pt x="119" y="60"/>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1" y="61"/>
                        <a:pt x="121" y="61"/>
                        <a:pt x="121" y="61"/>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2" y="62"/>
                        <a:pt x="122" y="62"/>
                        <a:pt x="122" y="62"/>
                      </a:cubicBezTo>
                      <a:cubicBezTo>
                        <a:pt x="122" y="62"/>
                        <a:pt x="122" y="62"/>
                        <a:pt x="122" y="62"/>
                      </a:cubicBezTo>
                      <a:cubicBezTo>
                        <a:pt x="123" y="62"/>
                        <a:pt x="123" y="62"/>
                        <a:pt x="123" y="62"/>
                      </a:cubicBezTo>
                      <a:cubicBezTo>
                        <a:pt x="123" y="62"/>
                        <a:pt x="123" y="62"/>
                        <a:pt x="123" y="62"/>
                      </a:cubicBezTo>
                      <a:cubicBezTo>
                        <a:pt x="123" y="62"/>
                        <a:pt x="123" y="62"/>
                        <a:pt x="123" y="62"/>
                      </a:cubicBezTo>
                      <a:cubicBezTo>
                        <a:pt x="123" y="62"/>
                        <a:pt x="123" y="62"/>
                        <a:pt x="123" y="62"/>
                      </a:cubicBezTo>
                      <a:cubicBezTo>
                        <a:pt x="123" y="62"/>
                        <a:pt x="123" y="62"/>
                        <a:pt x="123" y="62"/>
                      </a:cubicBezTo>
                      <a:cubicBezTo>
                        <a:pt x="123" y="61"/>
                        <a:pt x="123" y="61"/>
                        <a:pt x="123"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5" y="61"/>
                        <a:pt x="125" y="61"/>
                        <a:pt x="125" y="61"/>
                      </a:cubicBezTo>
                      <a:cubicBezTo>
                        <a:pt x="125" y="61"/>
                        <a:pt x="125" y="61"/>
                        <a:pt x="125" y="61"/>
                      </a:cubicBezTo>
                      <a:cubicBezTo>
                        <a:pt x="125" y="60"/>
                        <a:pt x="125" y="60"/>
                        <a:pt x="125" y="60"/>
                      </a:cubicBezTo>
                      <a:cubicBezTo>
                        <a:pt x="125" y="60"/>
                        <a:pt x="125" y="60"/>
                        <a:pt x="125" y="60"/>
                      </a:cubicBezTo>
                      <a:cubicBezTo>
                        <a:pt x="125" y="60"/>
                        <a:pt x="125" y="60"/>
                        <a:pt x="125" y="60"/>
                      </a:cubicBezTo>
                      <a:cubicBezTo>
                        <a:pt x="125" y="60"/>
                        <a:pt x="125" y="60"/>
                        <a:pt x="125" y="60"/>
                      </a:cubicBezTo>
                      <a:cubicBezTo>
                        <a:pt x="126" y="60"/>
                        <a:pt x="126" y="60"/>
                        <a:pt x="126" y="60"/>
                      </a:cubicBezTo>
                      <a:cubicBezTo>
                        <a:pt x="127" y="60"/>
                        <a:pt x="127" y="60"/>
                        <a:pt x="127" y="60"/>
                      </a:cubicBezTo>
                      <a:cubicBezTo>
                        <a:pt x="127" y="60"/>
                        <a:pt x="127" y="60"/>
                        <a:pt x="127" y="60"/>
                      </a:cubicBezTo>
                      <a:cubicBezTo>
                        <a:pt x="127" y="61"/>
                        <a:pt x="127" y="61"/>
                        <a:pt x="127" y="61"/>
                      </a:cubicBezTo>
                      <a:cubicBezTo>
                        <a:pt x="127" y="61"/>
                        <a:pt x="127" y="61"/>
                        <a:pt x="127" y="61"/>
                      </a:cubicBezTo>
                      <a:cubicBezTo>
                        <a:pt x="127" y="61"/>
                        <a:pt x="127" y="61"/>
                        <a:pt x="127" y="61"/>
                      </a:cubicBezTo>
                      <a:cubicBezTo>
                        <a:pt x="128" y="61"/>
                        <a:pt x="128" y="61"/>
                        <a:pt x="128" y="61"/>
                      </a:cubicBezTo>
                      <a:cubicBezTo>
                        <a:pt x="128" y="61"/>
                        <a:pt x="128" y="61"/>
                        <a:pt x="128" y="61"/>
                      </a:cubicBezTo>
                      <a:cubicBezTo>
                        <a:pt x="128" y="62"/>
                        <a:pt x="128" y="62"/>
                        <a:pt x="128" y="62"/>
                      </a:cubicBezTo>
                      <a:cubicBezTo>
                        <a:pt x="129" y="62"/>
                        <a:pt x="129" y="62"/>
                        <a:pt x="129" y="62"/>
                      </a:cubicBezTo>
                      <a:cubicBezTo>
                        <a:pt x="129" y="62"/>
                        <a:pt x="129" y="62"/>
                        <a:pt x="129" y="62"/>
                      </a:cubicBezTo>
                      <a:cubicBezTo>
                        <a:pt x="129" y="62"/>
                        <a:pt x="129" y="62"/>
                        <a:pt x="129" y="62"/>
                      </a:cubicBezTo>
                      <a:cubicBezTo>
                        <a:pt x="129" y="62"/>
                        <a:pt x="129" y="62"/>
                        <a:pt x="129" y="62"/>
                      </a:cubicBezTo>
                      <a:cubicBezTo>
                        <a:pt x="130" y="62"/>
                        <a:pt x="130" y="62"/>
                        <a:pt x="130" y="62"/>
                      </a:cubicBezTo>
                      <a:cubicBezTo>
                        <a:pt x="130" y="62"/>
                        <a:pt x="130" y="62"/>
                        <a:pt x="130" y="62"/>
                      </a:cubicBezTo>
                      <a:cubicBezTo>
                        <a:pt x="130" y="62"/>
                        <a:pt x="130" y="62"/>
                        <a:pt x="130" y="62"/>
                      </a:cubicBezTo>
                      <a:cubicBezTo>
                        <a:pt x="130" y="62"/>
                        <a:pt x="130" y="62"/>
                        <a:pt x="130" y="62"/>
                      </a:cubicBezTo>
                      <a:cubicBezTo>
                        <a:pt x="130" y="62"/>
                        <a:pt x="130" y="62"/>
                        <a:pt x="130" y="62"/>
                      </a:cubicBezTo>
                      <a:cubicBezTo>
                        <a:pt x="130" y="63"/>
                        <a:pt x="130" y="63"/>
                        <a:pt x="130" y="63"/>
                      </a:cubicBezTo>
                      <a:cubicBezTo>
                        <a:pt x="130" y="63"/>
                        <a:pt x="130" y="63"/>
                        <a:pt x="130" y="63"/>
                      </a:cubicBezTo>
                      <a:cubicBezTo>
                        <a:pt x="130" y="63"/>
                        <a:pt x="130" y="63"/>
                        <a:pt x="130" y="63"/>
                      </a:cubicBezTo>
                      <a:cubicBezTo>
                        <a:pt x="131" y="64"/>
                        <a:pt x="131" y="64"/>
                        <a:pt x="131" y="64"/>
                      </a:cubicBezTo>
                      <a:cubicBezTo>
                        <a:pt x="132" y="64"/>
                        <a:pt x="132" y="64"/>
                        <a:pt x="132" y="64"/>
                      </a:cubicBezTo>
                      <a:cubicBezTo>
                        <a:pt x="133" y="64"/>
                        <a:pt x="133" y="64"/>
                        <a:pt x="133" y="64"/>
                      </a:cubicBezTo>
                      <a:cubicBezTo>
                        <a:pt x="133" y="64"/>
                        <a:pt x="133" y="64"/>
                        <a:pt x="133" y="64"/>
                      </a:cubicBezTo>
                      <a:cubicBezTo>
                        <a:pt x="133" y="64"/>
                        <a:pt x="133" y="64"/>
                        <a:pt x="133" y="64"/>
                      </a:cubicBezTo>
                      <a:cubicBezTo>
                        <a:pt x="133" y="64"/>
                        <a:pt x="133" y="64"/>
                        <a:pt x="133" y="64"/>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5" y="65"/>
                        <a:pt x="135" y="65"/>
                        <a:pt x="135" y="65"/>
                      </a:cubicBezTo>
                      <a:cubicBezTo>
                        <a:pt x="135" y="65"/>
                        <a:pt x="135" y="65"/>
                        <a:pt x="135" y="65"/>
                      </a:cubicBezTo>
                      <a:cubicBezTo>
                        <a:pt x="135" y="65"/>
                        <a:pt x="135" y="65"/>
                        <a:pt x="135" y="65"/>
                      </a:cubicBezTo>
                      <a:cubicBezTo>
                        <a:pt x="135" y="65"/>
                        <a:pt x="135" y="65"/>
                        <a:pt x="135" y="65"/>
                      </a:cubicBezTo>
                      <a:cubicBezTo>
                        <a:pt x="136" y="65"/>
                        <a:pt x="136" y="65"/>
                        <a:pt x="136" y="65"/>
                      </a:cubicBezTo>
                      <a:cubicBezTo>
                        <a:pt x="136" y="65"/>
                        <a:pt x="136" y="65"/>
                        <a:pt x="136" y="65"/>
                      </a:cubicBezTo>
                      <a:cubicBezTo>
                        <a:pt x="136" y="65"/>
                        <a:pt x="136" y="65"/>
                        <a:pt x="136" y="65"/>
                      </a:cubicBezTo>
                      <a:cubicBezTo>
                        <a:pt x="136" y="65"/>
                        <a:pt x="136" y="65"/>
                        <a:pt x="136" y="65"/>
                      </a:cubicBezTo>
                      <a:cubicBezTo>
                        <a:pt x="137" y="65"/>
                        <a:pt x="137" y="65"/>
                        <a:pt x="137" y="65"/>
                      </a:cubicBezTo>
                      <a:cubicBezTo>
                        <a:pt x="137" y="65"/>
                        <a:pt x="137" y="65"/>
                        <a:pt x="137" y="65"/>
                      </a:cubicBezTo>
                      <a:cubicBezTo>
                        <a:pt x="137" y="65"/>
                        <a:pt x="137" y="65"/>
                        <a:pt x="137" y="65"/>
                      </a:cubicBezTo>
                      <a:cubicBezTo>
                        <a:pt x="137" y="65"/>
                        <a:pt x="137" y="65"/>
                        <a:pt x="137" y="65"/>
                      </a:cubicBezTo>
                      <a:cubicBezTo>
                        <a:pt x="137" y="65"/>
                        <a:pt x="137" y="65"/>
                        <a:pt x="137" y="65"/>
                      </a:cubicBezTo>
                      <a:lnTo>
                        <a:pt x="137" y="61"/>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5" name="Freeform 357">
                  <a:extLst>
                    <a:ext uri="{FF2B5EF4-FFF2-40B4-BE49-F238E27FC236}">
                      <a16:creationId xmlns="" xmlns:a16="http://schemas.microsoft.com/office/drawing/2014/main" id="{359ADCFF-1031-444C-8F2A-71D368D9B7FF}"/>
                    </a:ext>
                  </a:extLst>
                </p:cNvPr>
                <p:cNvSpPr>
                  <a:spLocks noEditPoints="1"/>
                </p:cNvSpPr>
                <p:nvPr/>
              </p:nvSpPr>
              <p:spPr bwMode="auto">
                <a:xfrm>
                  <a:off x="6200636" y="4627615"/>
                  <a:ext cx="293581" cy="503282"/>
                </a:xfrm>
                <a:custGeom>
                  <a:avLst/>
                  <a:gdLst>
                    <a:gd name="T0" fmla="*/ 45 w 56"/>
                    <a:gd name="T1" fmla="*/ 94 h 96"/>
                    <a:gd name="T2" fmla="*/ 45 w 56"/>
                    <a:gd name="T3" fmla="*/ 94 h 96"/>
                    <a:gd name="T4" fmla="*/ 45 w 56"/>
                    <a:gd name="T5" fmla="*/ 95 h 96"/>
                    <a:gd name="T6" fmla="*/ 45 w 56"/>
                    <a:gd name="T7" fmla="*/ 93 h 96"/>
                    <a:gd name="T8" fmla="*/ 51 w 56"/>
                    <a:gd name="T9" fmla="*/ 61 h 96"/>
                    <a:gd name="T10" fmla="*/ 16 w 56"/>
                    <a:gd name="T11" fmla="*/ 4 h 96"/>
                    <a:gd name="T12" fmla="*/ 14 w 56"/>
                    <a:gd name="T13" fmla="*/ 7 h 96"/>
                    <a:gd name="T14" fmla="*/ 13 w 56"/>
                    <a:gd name="T15" fmla="*/ 9 h 96"/>
                    <a:gd name="T16" fmla="*/ 12 w 56"/>
                    <a:gd name="T17" fmla="*/ 14 h 96"/>
                    <a:gd name="T18" fmla="*/ 10 w 56"/>
                    <a:gd name="T19" fmla="*/ 16 h 96"/>
                    <a:gd name="T20" fmla="*/ 10 w 56"/>
                    <a:gd name="T21" fmla="*/ 17 h 96"/>
                    <a:gd name="T22" fmla="*/ 9 w 56"/>
                    <a:gd name="T23" fmla="*/ 18 h 96"/>
                    <a:gd name="T24" fmla="*/ 7 w 56"/>
                    <a:gd name="T25" fmla="*/ 21 h 96"/>
                    <a:gd name="T26" fmla="*/ 7 w 56"/>
                    <a:gd name="T27" fmla="*/ 23 h 96"/>
                    <a:gd name="T28" fmla="*/ 6 w 56"/>
                    <a:gd name="T29" fmla="*/ 25 h 96"/>
                    <a:gd name="T30" fmla="*/ 6 w 56"/>
                    <a:gd name="T31" fmla="*/ 28 h 96"/>
                    <a:gd name="T32" fmla="*/ 5 w 56"/>
                    <a:gd name="T33" fmla="*/ 29 h 96"/>
                    <a:gd name="T34" fmla="*/ 4 w 56"/>
                    <a:gd name="T35" fmla="*/ 31 h 96"/>
                    <a:gd name="T36" fmla="*/ 3 w 56"/>
                    <a:gd name="T37" fmla="*/ 33 h 96"/>
                    <a:gd name="T38" fmla="*/ 5 w 56"/>
                    <a:gd name="T39" fmla="*/ 35 h 96"/>
                    <a:gd name="T40" fmla="*/ 5 w 56"/>
                    <a:gd name="T41" fmla="*/ 38 h 96"/>
                    <a:gd name="T42" fmla="*/ 6 w 56"/>
                    <a:gd name="T43" fmla="*/ 40 h 96"/>
                    <a:gd name="T44" fmla="*/ 6 w 56"/>
                    <a:gd name="T45" fmla="*/ 44 h 96"/>
                    <a:gd name="T46" fmla="*/ 7 w 56"/>
                    <a:gd name="T47" fmla="*/ 46 h 96"/>
                    <a:gd name="T48" fmla="*/ 6 w 56"/>
                    <a:gd name="T49" fmla="*/ 48 h 96"/>
                    <a:gd name="T50" fmla="*/ 6 w 56"/>
                    <a:gd name="T51" fmla="*/ 50 h 96"/>
                    <a:gd name="T52" fmla="*/ 7 w 56"/>
                    <a:gd name="T53" fmla="*/ 52 h 96"/>
                    <a:gd name="T54" fmla="*/ 7 w 56"/>
                    <a:gd name="T55" fmla="*/ 54 h 96"/>
                    <a:gd name="T56" fmla="*/ 10 w 56"/>
                    <a:gd name="T57" fmla="*/ 56 h 96"/>
                    <a:gd name="T58" fmla="*/ 10 w 56"/>
                    <a:gd name="T59" fmla="*/ 58 h 96"/>
                    <a:gd name="T60" fmla="*/ 8 w 56"/>
                    <a:gd name="T61" fmla="*/ 61 h 96"/>
                    <a:gd name="T62" fmla="*/ 7 w 56"/>
                    <a:gd name="T63" fmla="*/ 63 h 96"/>
                    <a:gd name="T64" fmla="*/ 4 w 56"/>
                    <a:gd name="T65" fmla="*/ 66 h 96"/>
                    <a:gd name="T66" fmla="*/ 3 w 56"/>
                    <a:gd name="T67" fmla="*/ 71 h 96"/>
                    <a:gd name="T68" fmla="*/ 2 w 56"/>
                    <a:gd name="T69" fmla="*/ 74 h 96"/>
                    <a:gd name="T70" fmla="*/ 2 w 56"/>
                    <a:gd name="T71" fmla="*/ 77 h 96"/>
                    <a:gd name="T72" fmla="*/ 0 w 56"/>
                    <a:gd name="T73" fmla="*/ 78 h 96"/>
                    <a:gd name="T74" fmla="*/ 1 w 56"/>
                    <a:gd name="T75" fmla="*/ 79 h 96"/>
                    <a:gd name="T76" fmla="*/ 0 w 56"/>
                    <a:gd name="T77" fmla="*/ 83 h 96"/>
                    <a:gd name="T78" fmla="*/ 31 w 56"/>
                    <a:gd name="T79" fmla="*/ 84 h 96"/>
                    <a:gd name="T80" fmla="*/ 32 w 56"/>
                    <a:gd name="T81" fmla="*/ 87 h 96"/>
                    <a:gd name="T82" fmla="*/ 33 w 56"/>
                    <a:gd name="T83" fmla="*/ 90 h 96"/>
                    <a:gd name="T84" fmla="*/ 35 w 56"/>
                    <a:gd name="T85" fmla="*/ 92 h 96"/>
                    <a:gd name="T86" fmla="*/ 37 w 56"/>
                    <a:gd name="T87" fmla="*/ 95 h 96"/>
                    <a:gd name="T88" fmla="*/ 38 w 56"/>
                    <a:gd name="T89" fmla="*/ 95 h 96"/>
                    <a:gd name="T90" fmla="*/ 39 w 56"/>
                    <a:gd name="T91" fmla="*/ 95 h 96"/>
                    <a:gd name="T92" fmla="*/ 40 w 56"/>
                    <a:gd name="T93" fmla="*/ 93 h 96"/>
                    <a:gd name="T94" fmla="*/ 40 w 56"/>
                    <a:gd name="T95" fmla="*/ 92 h 96"/>
                    <a:gd name="T96" fmla="*/ 41 w 56"/>
                    <a:gd name="T97" fmla="*/ 92 h 96"/>
                    <a:gd name="T98" fmla="*/ 45 w 56"/>
                    <a:gd name="T99" fmla="*/ 91 h 96"/>
                    <a:gd name="T100" fmla="*/ 48 w 56"/>
                    <a:gd name="T101" fmla="*/ 90 h 96"/>
                    <a:gd name="T102" fmla="*/ 50 w 56"/>
                    <a:gd name="T103" fmla="*/ 91 h 96"/>
                    <a:gd name="T104" fmla="*/ 53 w 56"/>
                    <a:gd name="T105" fmla="*/ 90 h 96"/>
                    <a:gd name="T106" fmla="*/ 55 w 56"/>
                    <a:gd name="T107" fmla="*/ 91 h 96"/>
                    <a:gd name="T108" fmla="*/ 56 w 56"/>
                    <a:gd name="T109" fmla="*/ 90 h 96"/>
                    <a:gd name="T110" fmla="*/ 52 w 56"/>
                    <a:gd name="T111" fmla="*/ 93 h 96"/>
                    <a:gd name="T112" fmla="*/ 54 w 56"/>
                    <a:gd name="T113" fmla="*/ 9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6" h="96">
                      <a:moveTo>
                        <a:pt x="47" y="94"/>
                      </a:moveTo>
                      <a:cubicBezTo>
                        <a:pt x="47" y="94"/>
                        <a:pt x="47" y="94"/>
                        <a:pt x="47" y="94"/>
                      </a:cubicBezTo>
                      <a:cubicBezTo>
                        <a:pt x="47" y="94"/>
                        <a:pt x="47" y="94"/>
                        <a:pt x="47" y="94"/>
                      </a:cubicBezTo>
                      <a:cubicBezTo>
                        <a:pt x="47" y="94"/>
                        <a:pt x="47" y="94"/>
                        <a:pt x="47" y="94"/>
                      </a:cubicBezTo>
                      <a:cubicBezTo>
                        <a:pt x="47" y="94"/>
                        <a:pt x="47" y="94"/>
                        <a:pt x="47" y="94"/>
                      </a:cubicBezTo>
                      <a:close/>
                      <a:moveTo>
                        <a:pt x="45" y="93"/>
                      </a:moveTo>
                      <a:cubicBezTo>
                        <a:pt x="45" y="94"/>
                        <a:pt x="45" y="94"/>
                        <a:pt x="45" y="94"/>
                      </a:cubicBezTo>
                      <a:cubicBezTo>
                        <a:pt x="44" y="94"/>
                        <a:pt x="44" y="94"/>
                        <a:pt x="44" y="94"/>
                      </a:cubicBezTo>
                      <a:cubicBezTo>
                        <a:pt x="44" y="94"/>
                        <a:pt x="44" y="94"/>
                        <a:pt x="44" y="94"/>
                      </a:cubicBezTo>
                      <a:cubicBezTo>
                        <a:pt x="44" y="94"/>
                        <a:pt x="44" y="94"/>
                        <a:pt x="44" y="94"/>
                      </a:cubicBezTo>
                      <a:cubicBezTo>
                        <a:pt x="44" y="94"/>
                        <a:pt x="44" y="94"/>
                        <a:pt x="44" y="94"/>
                      </a:cubicBezTo>
                      <a:cubicBezTo>
                        <a:pt x="44" y="94"/>
                        <a:pt x="44" y="94"/>
                        <a:pt x="44" y="94"/>
                      </a:cubicBezTo>
                      <a:cubicBezTo>
                        <a:pt x="44" y="94"/>
                        <a:pt x="44" y="94"/>
                        <a:pt x="44" y="94"/>
                      </a:cubicBezTo>
                      <a:cubicBezTo>
                        <a:pt x="45" y="94"/>
                        <a:pt x="45" y="94"/>
                        <a:pt x="45" y="94"/>
                      </a:cubicBezTo>
                      <a:cubicBezTo>
                        <a:pt x="45" y="94"/>
                        <a:pt x="45" y="94"/>
                        <a:pt x="45" y="94"/>
                      </a:cubicBezTo>
                      <a:cubicBezTo>
                        <a:pt x="45" y="94"/>
                        <a:pt x="45" y="94"/>
                        <a:pt x="45" y="94"/>
                      </a:cubicBezTo>
                      <a:cubicBezTo>
                        <a:pt x="45" y="94"/>
                        <a:pt x="45" y="94"/>
                        <a:pt x="45" y="94"/>
                      </a:cubicBezTo>
                      <a:cubicBezTo>
                        <a:pt x="44" y="95"/>
                        <a:pt x="44" y="95"/>
                        <a:pt x="44" y="95"/>
                      </a:cubicBezTo>
                      <a:cubicBezTo>
                        <a:pt x="45" y="95"/>
                        <a:pt x="45" y="95"/>
                        <a:pt x="45" y="95"/>
                      </a:cubicBezTo>
                      <a:cubicBezTo>
                        <a:pt x="45" y="95"/>
                        <a:pt x="45" y="95"/>
                        <a:pt x="45" y="95"/>
                      </a:cubicBezTo>
                      <a:cubicBezTo>
                        <a:pt x="45" y="95"/>
                        <a:pt x="45" y="95"/>
                        <a:pt x="45" y="95"/>
                      </a:cubicBezTo>
                      <a:cubicBezTo>
                        <a:pt x="45" y="95"/>
                        <a:pt x="45" y="95"/>
                        <a:pt x="45" y="95"/>
                      </a:cubicBezTo>
                      <a:cubicBezTo>
                        <a:pt x="45" y="94"/>
                        <a:pt x="45" y="94"/>
                        <a:pt x="45" y="94"/>
                      </a:cubicBezTo>
                      <a:cubicBezTo>
                        <a:pt x="45" y="94"/>
                        <a:pt x="45" y="94"/>
                        <a:pt x="45" y="94"/>
                      </a:cubicBezTo>
                      <a:cubicBezTo>
                        <a:pt x="45" y="94"/>
                        <a:pt x="45" y="94"/>
                        <a:pt x="45" y="94"/>
                      </a:cubicBezTo>
                      <a:cubicBezTo>
                        <a:pt x="45" y="94"/>
                        <a:pt x="45" y="94"/>
                        <a:pt x="45" y="94"/>
                      </a:cubicBezTo>
                      <a:cubicBezTo>
                        <a:pt x="45" y="94"/>
                        <a:pt x="45" y="94"/>
                        <a:pt x="45" y="94"/>
                      </a:cubicBezTo>
                      <a:cubicBezTo>
                        <a:pt x="45" y="93"/>
                        <a:pt x="45" y="93"/>
                        <a:pt x="45" y="93"/>
                      </a:cubicBezTo>
                      <a:close/>
                      <a:moveTo>
                        <a:pt x="54" y="93"/>
                      </a:moveTo>
                      <a:cubicBezTo>
                        <a:pt x="55" y="93"/>
                        <a:pt x="55" y="93"/>
                        <a:pt x="55" y="93"/>
                      </a:cubicBezTo>
                      <a:cubicBezTo>
                        <a:pt x="56" y="93"/>
                        <a:pt x="56" y="93"/>
                        <a:pt x="56" y="93"/>
                      </a:cubicBezTo>
                      <a:cubicBezTo>
                        <a:pt x="56" y="93"/>
                        <a:pt x="56" y="93"/>
                        <a:pt x="56" y="93"/>
                      </a:cubicBezTo>
                      <a:cubicBezTo>
                        <a:pt x="54" y="93"/>
                        <a:pt x="54" y="93"/>
                        <a:pt x="54" y="93"/>
                      </a:cubicBezTo>
                      <a:close/>
                      <a:moveTo>
                        <a:pt x="56" y="88"/>
                      </a:moveTo>
                      <a:cubicBezTo>
                        <a:pt x="54" y="79"/>
                        <a:pt x="53" y="70"/>
                        <a:pt x="51" y="61"/>
                      </a:cubicBezTo>
                      <a:cubicBezTo>
                        <a:pt x="52" y="41"/>
                        <a:pt x="52" y="22"/>
                        <a:pt x="52" y="2"/>
                      </a:cubicBezTo>
                      <a:cubicBezTo>
                        <a:pt x="52" y="2"/>
                        <a:pt x="52" y="2"/>
                        <a:pt x="52" y="2"/>
                      </a:cubicBezTo>
                      <a:cubicBezTo>
                        <a:pt x="51" y="2"/>
                        <a:pt x="51" y="2"/>
                        <a:pt x="51" y="2"/>
                      </a:cubicBezTo>
                      <a:cubicBezTo>
                        <a:pt x="51" y="1"/>
                        <a:pt x="51" y="1"/>
                        <a:pt x="51" y="1"/>
                      </a:cubicBezTo>
                      <a:cubicBezTo>
                        <a:pt x="50" y="1"/>
                        <a:pt x="50" y="1"/>
                        <a:pt x="50" y="1"/>
                      </a:cubicBezTo>
                      <a:cubicBezTo>
                        <a:pt x="50" y="0"/>
                        <a:pt x="50" y="0"/>
                        <a:pt x="50" y="0"/>
                      </a:cubicBezTo>
                      <a:cubicBezTo>
                        <a:pt x="39" y="1"/>
                        <a:pt x="27" y="3"/>
                        <a:pt x="16" y="4"/>
                      </a:cubicBezTo>
                      <a:cubicBezTo>
                        <a:pt x="16" y="4"/>
                        <a:pt x="16" y="4"/>
                        <a:pt x="16" y="4"/>
                      </a:cubicBezTo>
                      <a:cubicBezTo>
                        <a:pt x="17" y="4"/>
                        <a:pt x="17" y="4"/>
                        <a:pt x="17" y="4"/>
                      </a:cubicBezTo>
                      <a:cubicBezTo>
                        <a:pt x="17" y="5"/>
                        <a:pt x="17" y="5"/>
                        <a:pt x="17" y="5"/>
                      </a:cubicBezTo>
                      <a:cubicBezTo>
                        <a:pt x="16" y="6"/>
                        <a:pt x="16" y="6"/>
                        <a:pt x="16" y="6"/>
                      </a:cubicBezTo>
                      <a:cubicBezTo>
                        <a:pt x="16" y="6"/>
                        <a:pt x="16" y="6"/>
                        <a:pt x="16" y="6"/>
                      </a:cubicBezTo>
                      <a:cubicBezTo>
                        <a:pt x="14" y="7"/>
                        <a:pt x="14" y="7"/>
                        <a:pt x="14" y="7"/>
                      </a:cubicBezTo>
                      <a:cubicBezTo>
                        <a:pt x="14" y="7"/>
                        <a:pt x="14" y="7"/>
                        <a:pt x="14" y="7"/>
                      </a:cubicBezTo>
                      <a:cubicBezTo>
                        <a:pt x="14" y="8"/>
                        <a:pt x="14" y="8"/>
                        <a:pt x="14" y="8"/>
                      </a:cubicBezTo>
                      <a:cubicBezTo>
                        <a:pt x="14" y="8"/>
                        <a:pt x="14" y="8"/>
                        <a:pt x="14" y="8"/>
                      </a:cubicBezTo>
                      <a:cubicBezTo>
                        <a:pt x="14" y="8"/>
                        <a:pt x="14" y="8"/>
                        <a:pt x="14" y="8"/>
                      </a:cubicBezTo>
                      <a:cubicBezTo>
                        <a:pt x="14" y="9"/>
                        <a:pt x="14" y="9"/>
                        <a:pt x="14" y="9"/>
                      </a:cubicBezTo>
                      <a:cubicBezTo>
                        <a:pt x="14" y="9"/>
                        <a:pt x="14" y="9"/>
                        <a:pt x="14" y="9"/>
                      </a:cubicBezTo>
                      <a:cubicBezTo>
                        <a:pt x="13" y="9"/>
                        <a:pt x="13" y="9"/>
                        <a:pt x="13" y="9"/>
                      </a:cubicBezTo>
                      <a:cubicBezTo>
                        <a:pt x="13" y="9"/>
                        <a:pt x="13" y="9"/>
                        <a:pt x="13" y="9"/>
                      </a:cubicBezTo>
                      <a:cubicBezTo>
                        <a:pt x="13" y="9"/>
                        <a:pt x="13" y="9"/>
                        <a:pt x="13" y="9"/>
                      </a:cubicBezTo>
                      <a:cubicBezTo>
                        <a:pt x="12" y="9"/>
                        <a:pt x="12" y="9"/>
                        <a:pt x="12" y="9"/>
                      </a:cubicBezTo>
                      <a:cubicBezTo>
                        <a:pt x="12" y="9"/>
                        <a:pt x="12" y="9"/>
                        <a:pt x="12" y="9"/>
                      </a:cubicBezTo>
                      <a:cubicBezTo>
                        <a:pt x="12" y="10"/>
                        <a:pt x="12" y="10"/>
                        <a:pt x="12" y="10"/>
                      </a:cubicBezTo>
                      <a:cubicBezTo>
                        <a:pt x="12" y="11"/>
                        <a:pt x="12" y="11"/>
                        <a:pt x="12" y="11"/>
                      </a:cubicBezTo>
                      <a:cubicBezTo>
                        <a:pt x="12" y="12"/>
                        <a:pt x="12" y="12"/>
                        <a:pt x="12" y="12"/>
                      </a:cubicBezTo>
                      <a:cubicBezTo>
                        <a:pt x="12" y="14"/>
                        <a:pt x="12" y="14"/>
                        <a:pt x="12" y="14"/>
                      </a:cubicBezTo>
                      <a:cubicBezTo>
                        <a:pt x="12" y="14"/>
                        <a:pt x="12" y="14"/>
                        <a:pt x="12" y="14"/>
                      </a:cubicBezTo>
                      <a:cubicBezTo>
                        <a:pt x="12" y="15"/>
                        <a:pt x="12" y="15"/>
                        <a:pt x="12" y="15"/>
                      </a:cubicBezTo>
                      <a:cubicBezTo>
                        <a:pt x="12" y="16"/>
                        <a:pt x="12" y="16"/>
                        <a:pt x="12" y="16"/>
                      </a:cubicBezTo>
                      <a:cubicBezTo>
                        <a:pt x="11" y="16"/>
                        <a:pt x="11" y="16"/>
                        <a:pt x="11" y="16"/>
                      </a:cubicBezTo>
                      <a:cubicBezTo>
                        <a:pt x="11" y="16"/>
                        <a:pt x="11" y="16"/>
                        <a:pt x="11"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7"/>
                        <a:pt x="10" y="17"/>
                        <a:pt x="10" y="17"/>
                      </a:cubicBezTo>
                      <a:cubicBezTo>
                        <a:pt x="10" y="17"/>
                        <a:pt x="10" y="17"/>
                        <a:pt x="10" y="17"/>
                      </a:cubicBezTo>
                      <a:cubicBezTo>
                        <a:pt x="10" y="17"/>
                        <a:pt x="10" y="17"/>
                        <a:pt x="10" y="17"/>
                      </a:cubicBezTo>
                      <a:cubicBezTo>
                        <a:pt x="10" y="17"/>
                        <a:pt x="10" y="17"/>
                        <a:pt x="10" y="17"/>
                      </a:cubicBezTo>
                      <a:cubicBezTo>
                        <a:pt x="10" y="18"/>
                        <a:pt x="10" y="18"/>
                        <a:pt x="10" y="18"/>
                      </a:cubicBezTo>
                      <a:cubicBezTo>
                        <a:pt x="10" y="18"/>
                        <a:pt x="10" y="18"/>
                        <a:pt x="10" y="18"/>
                      </a:cubicBezTo>
                      <a:cubicBezTo>
                        <a:pt x="10" y="18"/>
                        <a:pt x="10" y="18"/>
                        <a:pt x="10" y="18"/>
                      </a:cubicBezTo>
                      <a:cubicBezTo>
                        <a:pt x="10" y="18"/>
                        <a:pt x="10" y="18"/>
                        <a:pt x="10" y="18"/>
                      </a:cubicBezTo>
                      <a:cubicBezTo>
                        <a:pt x="9" y="18"/>
                        <a:pt x="9" y="18"/>
                        <a:pt x="9" y="18"/>
                      </a:cubicBezTo>
                      <a:cubicBezTo>
                        <a:pt x="9" y="18"/>
                        <a:pt x="9" y="18"/>
                        <a:pt x="9" y="18"/>
                      </a:cubicBezTo>
                      <a:cubicBezTo>
                        <a:pt x="9" y="18"/>
                        <a:pt x="9" y="18"/>
                        <a:pt x="9" y="18"/>
                      </a:cubicBezTo>
                      <a:cubicBezTo>
                        <a:pt x="9" y="18"/>
                        <a:pt x="9" y="18"/>
                        <a:pt x="9" y="18"/>
                      </a:cubicBezTo>
                      <a:cubicBezTo>
                        <a:pt x="8" y="20"/>
                        <a:pt x="8" y="20"/>
                        <a:pt x="8" y="20"/>
                      </a:cubicBezTo>
                      <a:cubicBezTo>
                        <a:pt x="8" y="20"/>
                        <a:pt x="8" y="20"/>
                        <a:pt x="8" y="20"/>
                      </a:cubicBezTo>
                      <a:cubicBezTo>
                        <a:pt x="8" y="20"/>
                        <a:pt x="8" y="20"/>
                        <a:pt x="8" y="20"/>
                      </a:cubicBezTo>
                      <a:cubicBezTo>
                        <a:pt x="7" y="21"/>
                        <a:pt x="7" y="21"/>
                        <a:pt x="7" y="21"/>
                      </a:cubicBezTo>
                      <a:cubicBezTo>
                        <a:pt x="7" y="21"/>
                        <a:pt x="7" y="21"/>
                        <a:pt x="7" y="21"/>
                      </a:cubicBezTo>
                      <a:cubicBezTo>
                        <a:pt x="7" y="21"/>
                        <a:pt x="7" y="21"/>
                        <a:pt x="7" y="21"/>
                      </a:cubicBezTo>
                      <a:cubicBezTo>
                        <a:pt x="8" y="22"/>
                        <a:pt x="8" y="22"/>
                        <a:pt x="8" y="22"/>
                      </a:cubicBezTo>
                      <a:cubicBezTo>
                        <a:pt x="8" y="23"/>
                        <a:pt x="8" y="23"/>
                        <a:pt x="8" y="23"/>
                      </a:cubicBezTo>
                      <a:cubicBezTo>
                        <a:pt x="8" y="23"/>
                        <a:pt x="8" y="23"/>
                        <a:pt x="8" y="23"/>
                      </a:cubicBezTo>
                      <a:cubicBezTo>
                        <a:pt x="8" y="23"/>
                        <a:pt x="8" y="23"/>
                        <a:pt x="8" y="23"/>
                      </a:cubicBezTo>
                      <a:cubicBezTo>
                        <a:pt x="8" y="23"/>
                        <a:pt x="8" y="23"/>
                        <a:pt x="8" y="23"/>
                      </a:cubicBezTo>
                      <a:cubicBezTo>
                        <a:pt x="7" y="23"/>
                        <a:pt x="7" y="23"/>
                        <a:pt x="7" y="23"/>
                      </a:cubicBezTo>
                      <a:cubicBezTo>
                        <a:pt x="7" y="23"/>
                        <a:pt x="7" y="23"/>
                        <a:pt x="7" y="23"/>
                      </a:cubicBezTo>
                      <a:cubicBezTo>
                        <a:pt x="7" y="23"/>
                        <a:pt x="6" y="24"/>
                        <a:pt x="6" y="24"/>
                      </a:cubicBezTo>
                      <a:cubicBezTo>
                        <a:pt x="5" y="24"/>
                        <a:pt x="5" y="24"/>
                        <a:pt x="5" y="24"/>
                      </a:cubicBezTo>
                      <a:cubicBezTo>
                        <a:pt x="5" y="24"/>
                        <a:pt x="5" y="24"/>
                        <a:pt x="5" y="24"/>
                      </a:cubicBezTo>
                      <a:cubicBezTo>
                        <a:pt x="5" y="24"/>
                        <a:pt x="5" y="24"/>
                        <a:pt x="5" y="24"/>
                      </a:cubicBezTo>
                      <a:cubicBezTo>
                        <a:pt x="5" y="25"/>
                        <a:pt x="5" y="25"/>
                        <a:pt x="5" y="25"/>
                      </a:cubicBezTo>
                      <a:cubicBezTo>
                        <a:pt x="6" y="25"/>
                        <a:pt x="6" y="25"/>
                        <a:pt x="6" y="25"/>
                      </a:cubicBezTo>
                      <a:cubicBezTo>
                        <a:pt x="6" y="25"/>
                        <a:pt x="6" y="25"/>
                        <a:pt x="6" y="25"/>
                      </a:cubicBezTo>
                      <a:cubicBezTo>
                        <a:pt x="6" y="25"/>
                        <a:pt x="6" y="25"/>
                        <a:pt x="6" y="25"/>
                      </a:cubicBezTo>
                      <a:cubicBezTo>
                        <a:pt x="6" y="26"/>
                        <a:pt x="6" y="26"/>
                        <a:pt x="6" y="26"/>
                      </a:cubicBezTo>
                      <a:cubicBezTo>
                        <a:pt x="6" y="26"/>
                        <a:pt x="6" y="26"/>
                        <a:pt x="6" y="26"/>
                      </a:cubicBezTo>
                      <a:cubicBezTo>
                        <a:pt x="6" y="27"/>
                        <a:pt x="6" y="27"/>
                        <a:pt x="6" y="27"/>
                      </a:cubicBezTo>
                      <a:cubicBezTo>
                        <a:pt x="6" y="27"/>
                        <a:pt x="6" y="27"/>
                        <a:pt x="6" y="27"/>
                      </a:cubicBezTo>
                      <a:cubicBezTo>
                        <a:pt x="6" y="28"/>
                        <a:pt x="6" y="28"/>
                        <a:pt x="6" y="28"/>
                      </a:cubicBezTo>
                      <a:cubicBezTo>
                        <a:pt x="6" y="28"/>
                        <a:pt x="6" y="28"/>
                        <a:pt x="6" y="28"/>
                      </a:cubicBezTo>
                      <a:cubicBezTo>
                        <a:pt x="6" y="28"/>
                        <a:pt x="6" y="28"/>
                        <a:pt x="6"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4" y="29"/>
                        <a:pt x="4" y="29"/>
                        <a:pt x="4" y="29"/>
                      </a:cubicBezTo>
                      <a:cubicBezTo>
                        <a:pt x="4" y="30"/>
                        <a:pt x="4" y="30"/>
                        <a:pt x="4" y="30"/>
                      </a:cubicBezTo>
                      <a:cubicBezTo>
                        <a:pt x="4" y="30"/>
                        <a:pt x="4" y="30"/>
                        <a:pt x="4" y="30"/>
                      </a:cubicBezTo>
                      <a:cubicBezTo>
                        <a:pt x="3" y="30"/>
                        <a:pt x="3" y="30"/>
                        <a:pt x="3" y="30"/>
                      </a:cubicBezTo>
                      <a:cubicBezTo>
                        <a:pt x="3" y="30"/>
                        <a:pt x="3" y="30"/>
                        <a:pt x="3" y="30"/>
                      </a:cubicBezTo>
                      <a:cubicBezTo>
                        <a:pt x="4" y="31"/>
                        <a:pt x="4" y="31"/>
                        <a:pt x="4" y="31"/>
                      </a:cubicBezTo>
                      <a:cubicBezTo>
                        <a:pt x="4" y="31"/>
                        <a:pt x="4" y="31"/>
                        <a:pt x="4" y="31"/>
                      </a:cubicBezTo>
                      <a:cubicBezTo>
                        <a:pt x="5" y="31"/>
                        <a:pt x="5" y="31"/>
                        <a:pt x="5" y="31"/>
                      </a:cubicBezTo>
                      <a:cubicBezTo>
                        <a:pt x="5" y="32"/>
                        <a:pt x="5" y="32"/>
                        <a:pt x="5" y="32"/>
                      </a:cubicBezTo>
                      <a:cubicBezTo>
                        <a:pt x="5" y="32"/>
                        <a:pt x="5" y="32"/>
                        <a:pt x="5" y="32"/>
                      </a:cubicBezTo>
                      <a:cubicBezTo>
                        <a:pt x="4" y="32"/>
                        <a:pt x="4" y="32"/>
                        <a:pt x="4" y="32"/>
                      </a:cubicBezTo>
                      <a:cubicBezTo>
                        <a:pt x="4" y="32"/>
                        <a:pt x="4" y="32"/>
                        <a:pt x="4" y="32"/>
                      </a:cubicBezTo>
                      <a:cubicBezTo>
                        <a:pt x="4" y="32"/>
                        <a:pt x="4" y="32"/>
                        <a:pt x="4" y="32"/>
                      </a:cubicBezTo>
                      <a:cubicBezTo>
                        <a:pt x="3" y="33"/>
                        <a:pt x="3" y="33"/>
                        <a:pt x="3" y="33"/>
                      </a:cubicBezTo>
                      <a:cubicBezTo>
                        <a:pt x="3" y="33"/>
                        <a:pt x="3" y="33"/>
                        <a:pt x="3" y="33"/>
                      </a:cubicBezTo>
                      <a:cubicBezTo>
                        <a:pt x="4" y="33"/>
                        <a:pt x="4" y="33"/>
                        <a:pt x="4" y="33"/>
                      </a:cubicBezTo>
                      <a:cubicBezTo>
                        <a:pt x="4" y="33"/>
                        <a:pt x="4" y="33"/>
                        <a:pt x="4" y="33"/>
                      </a:cubicBezTo>
                      <a:cubicBezTo>
                        <a:pt x="4" y="33"/>
                        <a:pt x="4" y="33"/>
                        <a:pt x="4" y="33"/>
                      </a:cubicBezTo>
                      <a:cubicBezTo>
                        <a:pt x="5" y="34"/>
                        <a:pt x="5" y="34"/>
                        <a:pt x="5" y="34"/>
                      </a:cubicBezTo>
                      <a:cubicBezTo>
                        <a:pt x="5" y="34"/>
                        <a:pt x="5" y="34"/>
                        <a:pt x="5" y="34"/>
                      </a:cubicBezTo>
                      <a:cubicBezTo>
                        <a:pt x="5" y="35"/>
                        <a:pt x="5" y="35"/>
                        <a:pt x="5" y="35"/>
                      </a:cubicBezTo>
                      <a:cubicBezTo>
                        <a:pt x="5" y="35"/>
                        <a:pt x="5" y="35"/>
                        <a:pt x="5" y="35"/>
                      </a:cubicBezTo>
                      <a:cubicBezTo>
                        <a:pt x="5" y="36"/>
                        <a:pt x="5" y="36"/>
                        <a:pt x="5" y="36"/>
                      </a:cubicBezTo>
                      <a:cubicBezTo>
                        <a:pt x="5" y="36"/>
                        <a:pt x="5" y="36"/>
                        <a:pt x="5" y="36"/>
                      </a:cubicBezTo>
                      <a:cubicBezTo>
                        <a:pt x="5" y="37"/>
                        <a:pt x="5" y="37"/>
                        <a:pt x="5" y="37"/>
                      </a:cubicBezTo>
                      <a:cubicBezTo>
                        <a:pt x="5" y="37"/>
                        <a:pt x="5" y="37"/>
                        <a:pt x="5" y="37"/>
                      </a:cubicBezTo>
                      <a:cubicBezTo>
                        <a:pt x="5" y="38"/>
                        <a:pt x="5" y="38"/>
                        <a:pt x="5" y="38"/>
                      </a:cubicBezTo>
                      <a:cubicBezTo>
                        <a:pt x="5" y="38"/>
                        <a:pt x="5" y="38"/>
                        <a:pt x="5" y="38"/>
                      </a:cubicBezTo>
                      <a:cubicBezTo>
                        <a:pt x="6" y="38"/>
                        <a:pt x="6" y="38"/>
                        <a:pt x="6" y="38"/>
                      </a:cubicBezTo>
                      <a:cubicBezTo>
                        <a:pt x="6" y="38"/>
                        <a:pt x="6" y="38"/>
                        <a:pt x="6" y="38"/>
                      </a:cubicBezTo>
                      <a:cubicBezTo>
                        <a:pt x="6" y="38"/>
                        <a:pt x="6" y="38"/>
                        <a:pt x="6" y="38"/>
                      </a:cubicBezTo>
                      <a:cubicBezTo>
                        <a:pt x="6" y="39"/>
                        <a:pt x="6" y="39"/>
                        <a:pt x="6" y="39"/>
                      </a:cubicBezTo>
                      <a:cubicBezTo>
                        <a:pt x="6" y="40"/>
                        <a:pt x="6" y="40"/>
                        <a:pt x="6" y="40"/>
                      </a:cubicBezTo>
                      <a:cubicBezTo>
                        <a:pt x="6" y="40"/>
                        <a:pt x="6" y="40"/>
                        <a:pt x="6" y="40"/>
                      </a:cubicBezTo>
                      <a:cubicBezTo>
                        <a:pt x="6" y="40"/>
                        <a:pt x="6" y="40"/>
                        <a:pt x="6" y="40"/>
                      </a:cubicBezTo>
                      <a:cubicBezTo>
                        <a:pt x="6" y="41"/>
                        <a:pt x="6" y="41"/>
                        <a:pt x="6" y="41"/>
                      </a:cubicBezTo>
                      <a:cubicBezTo>
                        <a:pt x="6" y="41"/>
                        <a:pt x="6" y="41"/>
                        <a:pt x="6" y="41"/>
                      </a:cubicBezTo>
                      <a:cubicBezTo>
                        <a:pt x="5" y="41"/>
                        <a:pt x="5" y="41"/>
                        <a:pt x="5" y="41"/>
                      </a:cubicBezTo>
                      <a:cubicBezTo>
                        <a:pt x="5" y="41"/>
                        <a:pt x="5" y="41"/>
                        <a:pt x="5" y="41"/>
                      </a:cubicBezTo>
                      <a:cubicBezTo>
                        <a:pt x="5" y="42"/>
                        <a:pt x="5" y="43"/>
                        <a:pt x="5" y="44"/>
                      </a:cubicBezTo>
                      <a:cubicBezTo>
                        <a:pt x="5" y="44"/>
                        <a:pt x="5" y="44"/>
                        <a:pt x="5" y="44"/>
                      </a:cubicBezTo>
                      <a:cubicBezTo>
                        <a:pt x="6" y="44"/>
                        <a:pt x="6" y="44"/>
                        <a:pt x="6" y="44"/>
                      </a:cubicBezTo>
                      <a:cubicBezTo>
                        <a:pt x="6" y="44"/>
                        <a:pt x="6" y="44"/>
                        <a:pt x="6" y="44"/>
                      </a:cubicBezTo>
                      <a:cubicBezTo>
                        <a:pt x="6" y="44"/>
                        <a:pt x="6" y="44"/>
                        <a:pt x="6" y="44"/>
                      </a:cubicBezTo>
                      <a:cubicBezTo>
                        <a:pt x="6" y="44"/>
                        <a:pt x="6" y="44"/>
                        <a:pt x="6" y="44"/>
                      </a:cubicBezTo>
                      <a:cubicBezTo>
                        <a:pt x="7" y="44"/>
                        <a:pt x="7" y="44"/>
                        <a:pt x="7" y="44"/>
                      </a:cubicBezTo>
                      <a:cubicBezTo>
                        <a:pt x="7" y="45"/>
                        <a:pt x="7" y="45"/>
                        <a:pt x="7" y="45"/>
                      </a:cubicBezTo>
                      <a:cubicBezTo>
                        <a:pt x="7" y="45"/>
                        <a:pt x="7" y="45"/>
                        <a:pt x="7" y="45"/>
                      </a:cubicBezTo>
                      <a:cubicBezTo>
                        <a:pt x="7" y="46"/>
                        <a:pt x="7" y="46"/>
                        <a:pt x="7" y="46"/>
                      </a:cubicBezTo>
                      <a:cubicBezTo>
                        <a:pt x="6" y="46"/>
                        <a:pt x="6" y="46"/>
                        <a:pt x="6" y="46"/>
                      </a:cubicBezTo>
                      <a:cubicBezTo>
                        <a:pt x="6" y="46"/>
                        <a:pt x="6" y="46"/>
                        <a:pt x="6" y="46"/>
                      </a:cubicBezTo>
                      <a:cubicBezTo>
                        <a:pt x="6" y="46"/>
                        <a:pt x="6" y="46"/>
                        <a:pt x="6" y="46"/>
                      </a:cubicBezTo>
                      <a:cubicBezTo>
                        <a:pt x="6" y="47"/>
                        <a:pt x="6" y="47"/>
                        <a:pt x="6" y="47"/>
                      </a:cubicBezTo>
                      <a:cubicBezTo>
                        <a:pt x="6" y="48"/>
                        <a:pt x="6" y="48"/>
                        <a:pt x="6" y="48"/>
                      </a:cubicBezTo>
                      <a:cubicBezTo>
                        <a:pt x="6" y="48"/>
                        <a:pt x="6" y="48"/>
                        <a:pt x="6" y="48"/>
                      </a:cubicBezTo>
                      <a:cubicBezTo>
                        <a:pt x="6" y="48"/>
                        <a:pt x="6" y="48"/>
                        <a:pt x="6" y="48"/>
                      </a:cubicBezTo>
                      <a:cubicBezTo>
                        <a:pt x="7" y="48"/>
                        <a:pt x="7" y="48"/>
                        <a:pt x="7" y="48"/>
                      </a:cubicBezTo>
                      <a:cubicBezTo>
                        <a:pt x="7" y="49"/>
                        <a:pt x="7" y="49"/>
                        <a:pt x="7" y="49"/>
                      </a:cubicBezTo>
                      <a:cubicBezTo>
                        <a:pt x="7" y="49"/>
                        <a:pt x="7" y="49"/>
                        <a:pt x="7" y="49"/>
                      </a:cubicBezTo>
                      <a:cubicBezTo>
                        <a:pt x="7" y="49"/>
                        <a:pt x="7" y="49"/>
                        <a:pt x="7" y="49"/>
                      </a:cubicBezTo>
                      <a:cubicBezTo>
                        <a:pt x="7" y="49"/>
                        <a:pt x="7" y="49"/>
                        <a:pt x="7" y="49"/>
                      </a:cubicBezTo>
                      <a:cubicBezTo>
                        <a:pt x="6" y="50"/>
                        <a:pt x="6" y="50"/>
                        <a:pt x="6" y="50"/>
                      </a:cubicBezTo>
                      <a:cubicBezTo>
                        <a:pt x="6" y="50"/>
                        <a:pt x="6" y="50"/>
                        <a:pt x="6" y="50"/>
                      </a:cubicBezTo>
                      <a:cubicBezTo>
                        <a:pt x="6" y="50"/>
                        <a:pt x="6" y="50"/>
                        <a:pt x="6" y="50"/>
                      </a:cubicBezTo>
                      <a:cubicBezTo>
                        <a:pt x="6" y="50"/>
                        <a:pt x="6" y="50"/>
                        <a:pt x="6" y="50"/>
                      </a:cubicBezTo>
                      <a:cubicBezTo>
                        <a:pt x="6" y="51"/>
                        <a:pt x="6" y="51"/>
                        <a:pt x="6" y="51"/>
                      </a:cubicBezTo>
                      <a:cubicBezTo>
                        <a:pt x="6" y="51"/>
                        <a:pt x="6" y="51"/>
                        <a:pt x="6" y="51"/>
                      </a:cubicBezTo>
                      <a:cubicBezTo>
                        <a:pt x="6" y="51"/>
                        <a:pt x="6" y="51"/>
                        <a:pt x="6" y="51"/>
                      </a:cubicBezTo>
                      <a:cubicBezTo>
                        <a:pt x="7" y="51"/>
                        <a:pt x="7" y="51"/>
                        <a:pt x="7" y="51"/>
                      </a:cubicBezTo>
                      <a:cubicBezTo>
                        <a:pt x="7" y="52"/>
                        <a:pt x="7" y="52"/>
                        <a:pt x="7" y="52"/>
                      </a:cubicBezTo>
                      <a:cubicBezTo>
                        <a:pt x="7" y="52"/>
                        <a:pt x="7" y="52"/>
                        <a:pt x="7" y="52"/>
                      </a:cubicBezTo>
                      <a:cubicBezTo>
                        <a:pt x="7" y="52"/>
                        <a:pt x="7" y="52"/>
                        <a:pt x="7" y="52"/>
                      </a:cubicBezTo>
                      <a:cubicBezTo>
                        <a:pt x="7" y="52"/>
                        <a:pt x="7" y="52"/>
                        <a:pt x="7" y="52"/>
                      </a:cubicBezTo>
                      <a:cubicBezTo>
                        <a:pt x="7" y="52"/>
                        <a:pt x="7" y="52"/>
                        <a:pt x="7" y="52"/>
                      </a:cubicBezTo>
                      <a:cubicBezTo>
                        <a:pt x="7" y="53"/>
                        <a:pt x="7" y="53"/>
                        <a:pt x="7" y="53"/>
                      </a:cubicBezTo>
                      <a:cubicBezTo>
                        <a:pt x="7" y="53"/>
                        <a:pt x="7" y="53"/>
                        <a:pt x="7" y="53"/>
                      </a:cubicBezTo>
                      <a:cubicBezTo>
                        <a:pt x="7" y="54"/>
                        <a:pt x="7" y="54"/>
                        <a:pt x="7" y="54"/>
                      </a:cubicBezTo>
                      <a:cubicBezTo>
                        <a:pt x="7" y="54"/>
                        <a:pt x="7" y="54"/>
                        <a:pt x="7" y="54"/>
                      </a:cubicBezTo>
                      <a:cubicBezTo>
                        <a:pt x="8" y="54"/>
                        <a:pt x="8" y="54"/>
                        <a:pt x="8" y="54"/>
                      </a:cubicBezTo>
                      <a:cubicBezTo>
                        <a:pt x="9" y="54"/>
                        <a:pt x="9" y="54"/>
                        <a:pt x="9" y="54"/>
                      </a:cubicBezTo>
                      <a:cubicBezTo>
                        <a:pt x="9" y="55"/>
                        <a:pt x="9" y="55"/>
                        <a:pt x="9" y="55"/>
                      </a:cubicBezTo>
                      <a:cubicBezTo>
                        <a:pt x="9" y="56"/>
                        <a:pt x="9" y="56"/>
                        <a:pt x="9" y="56"/>
                      </a:cubicBezTo>
                      <a:cubicBezTo>
                        <a:pt x="9" y="56"/>
                        <a:pt x="9" y="56"/>
                        <a:pt x="9" y="56"/>
                      </a:cubicBezTo>
                      <a:cubicBezTo>
                        <a:pt x="10" y="56"/>
                        <a:pt x="10" y="56"/>
                        <a:pt x="10" y="56"/>
                      </a:cubicBezTo>
                      <a:cubicBezTo>
                        <a:pt x="10" y="56"/>
                        <a:pt x="10" y="56"/>
                        <a:pt x="10" y="56"/>
                      </a:cubicBezTo>
                      <a:cubicBezTo>
                        <a:pt x="11" y="56"/>
                        <a:pt x="11" y="56"/>
                        <a:pt x="11" y="56"/>
                      </a:cubicBezTo>
                      <a:cubicBezTo>
                        <a:pt x="11" y="56"/>
                        <a:pt x="11" y="56"/>
                        <a:pt x="11" y="56"/>
                      </a:cubicBezTo>
                      <a:cubicBezTo>
                        <a:pt x="11" y="57"/>
                        <a:pt x="11" y="57"/>
                        <a:pt x="11" y="57"/>
                      </a:cubicBezTo>
                      <a:cubicBezTo>
                        <a:pt x="11" y="57"/>
                        <a:pt x="11" y="57"/>
                        <a:pt x="11" y="57"/>
                      </a:cubicBezTo>
                      <a:cubicBezTo>
                        <a:pt x="11" y="57"/>
                        <a:pt x="11" y="57"/>
                        <a:pt x="11" y="57"/>
                      </a:cubicBezTo>
                      <a:cubicBezTo>
                        <a:pt x="10" y="58"/>
                        <a:pt x="10" y="58"/>
                        <a:pt x="10" y="58"/>
                      </a:cubicBezTo>
                      <a:cubicBezTo>
                        <a:pt x="9" y="59"/>
                        <a:pt x="9" y="59"/>
                        <a:pt x="9" y="59"/>
                      </a:cubicBezTo>
                      <a:cubicBezTo>
                        <a:pt x="9" y="60"/>
                        <a:pt x="9" y="60"/>
                        <a:pt x="9" y="60"/>
                      </a:cubicBezTo>
                      <a:cubicBezTo>
                        <a:pt x="8" y="60"/>
                        <a:pt x="8" y="60"/>
                        <a:pt x="8" y="60"/>
                      </a:cubicBezTo>
                      <a:cubicBezTo>
                        <a:pt x="8" y="60"/>
                        <a:pt x="8" y="60"/>
                        <a:pt x="8" y="60"/>
                      </a:cubicBezTo>
                      <a:cubicBezTo>
                        <a:pt x="8" y="60"/>
                        <a:pt x="8" y="60"/>
                        <a:pt x="8" y="60"/>
                      </a:cubicBezTo>
                      <a:cubicBezTo>
                        <a:pt x="8" y="60"/>
                        <a:pt x="8" y="60"/>
                        <a:pt x="8" y="60"/>
                      </a:cubicBezTo>
                      <a:cubicBezTo>
                        <a:pt x="8" y="61"/>
                        <a:pt x="8" y="61"/>
                        <a:pt x="8" y="61"/>
                      </a:cubicBezTo>
                      <a:cubicBezTo>
                        <a:pt x="8" y="61"/>
                        <a:pt x="8" y="61"/>
                        <a:pt x="8" y="61"/>
                      </a:cubicBezTo>
                      <a:cubicBezTo>
                        <a:pt x="8" y="62"/>
                        <a:pt x="8" y="62"/>
                        <a:pt x="8" y="62"/>
                      </a:cubicBezTo>
                      <a:cubicBezTo>
                        <a:pt x="8" y="62"/>
                        <a:pt x="8" y="62"/>
                        <a:pt x="8" y="62"/>
                      </a:cubicBezTo>
                      <a:cubicBezTo>
                        <a:pt x="8" y="63"/>
                        <a:pt x="8" y="63"/>
                        <a:pt x="8" y="63"/>
                      </a:cubicBezTo>
                      <a:cubicBezTo>
                        <a:pt x="7" y="63"/>
                        <a:pt x="7" y="63"/>
                        <a:pt x="7" y="63"/>
                      </a:cubicBezTo>
                      <a:cubicBezTo>
                        <a:pt x="7" y="63"/>
                        <a:pt x="7" y="63"/>
                        <a:pt x="7" y="63"/>
                      </a:cubicBezTo>
                      <a:cubicBezTo>
                        <a:pt x="7" y="63"/>
                        <a:pt x="7" y="63"/>
                        <a:pt x="7" y="63"/>
                      </a:cubicBezTo>
                      <a:cubicBezTo>
                        <a:pt x="7" y="64"/>
                        <a:pt x="7" y="64"/>
                        <a:pt x="7" y="64"/>
                      </a:cubicBezTo>
                      <a:cubicBezTo>
                        <a:pt x="7" y="64"/>
                        <a:pt x="7" y="64"/>
                        <a:pt x="7" y="64"/>
                      </a:cubicBezTo>
                      <a:cubicBezTo>
                        <a:pt x="6" y="65"/>
                        <a:pt x="6" y="65"/>
                        <a:pt x="6" y="65"/>
                      </a:cubicBezTo>
                      <a:cubicBezTo>
                        <a:pt x="6" y="65"/>
                        <a:pt x="6" y="65"/>
                        <a:pt x="6" y="65"/>
                      </a:cubicBezTo>
                      <a:cubicBezTo>
                        <a:pt x="5" y="65"/>
                        <a:pt x="5" y="65"/>
                        <a:pt x="5" y="65"/>
                      </a:cubicBezTo>
                      <a:cubicBezTo>
                        <a:pt x="5" y="66"/>
                        <a:pt x="5" y="66"/>
                        <a:pt x="5" y="66"/>
                      </a:cubicBezTo>
                      <a:cubicBezTo>
                        <a:pt x="4" y="66"/>
                        <a:pt x="4" y="66"/>
                        <a:pt x="4" y="66"/>
                      </a:cubicBezTo>
                      <a:cubicBezTo>
                        <a:pt x="4" y="66"/>
                        <a:pt x="4" y="66"/>
                        <a:pt x="4" y="66"/>
                      </a:cubicBezTo>
                      <a:cubicBezTo>
                        <a:pt x="4" y="67"/>
                        <a:pt x="4" y="67"/>
                        <a:pt x="4" y="67"/>
                      </a:cubicBezTo>
                      <a:cubicBezTo>
                        <a:pt x="4" y="67"/>
                        <a:pt x="4" y="67"/>
                        <a:pt x="4" y="67"/>
                      </a:cubicBezTo>
                      <a:cubicBezTo>
                        <a:pt x="3" y="68"/>
                        <a:pt x="3" y="68"/>
                        <a:pt x="3" y="68"/>
                      </a:cubicBezTo>
                      <a:cubicBezTo>
                        <a:pt x="3" y="69"/>
                        <a:pt x="3" y="69"/>
                        <a:pt x="3" y="69"/>
                      </a:cubicBezTo>
                      <a:cubicBezTo>
                        <a:pt x="3" y="69"/>
                        <a:pt x="3" y="69"/>
                        <a:pt x="3" y="69"/>
                      </a:cubicBezTo>
                      <a:cubicBezTo>
                        <a:pt x="3" y="71"/>
                        <a:pt x="3" y="71"/>
                        <a:pt x="3" y="71"/>
                      </a:cubicBezTo>
                      <a:cubicBezTo>
                        <a:pt x="3" y="71"/>
                        <a:pt x="3" y="71"/>
                        <a:pt x="3" y="71"/>
                      </a:cubicBezTo>
                      <a:cubicBezTo>
                        <a:pt x="3" y="71"/>
                        <a:pt x="3" y="71"/>
                        <a:pt x="3" y="71"/>
                      </a:cubicBezTo>
                      <a:cubicBezTo>
                        <a:pt x="3" y="71"/>
                        <a:pt x="3" y="71"/>
                        <a:pt x="3" y="71"/>
                      </a:cubicBezTo>
                      <a:cubicBezTo>
                        <a:pt x="2" y="72"/>
                        <a:pt x="2" y="72"/>
                        <a:pt x="2" y="72"/>
                      </a:cubicBezTo>
                      <a:cubicBezTo>
                        <a:pt x="2" y="73"/>
                        <a:pt x="2" y="73"/>
                        <a:pt x="2" y="73"/>
                      </a:cubicBezTo>
                      <a:cubicBezTo>
                        <a:pt x="2" y="74"/>
                        <a:pt x="2" y="74"/>
                        <a:pt x="2" y="74"/>
                      </a:cubicBezTo>
                      <a:cubicBezTo>
                        <a:pt x="2" y="74"/>
                        <a:pt x="2" y="74"/>
                        <a:pt x="2" y="74"/>
                      </a:cubicBezTo>
                      <a:cubicBezTo>
                        <a:pt x="2" y="74"/>
                        <a:pt x="2" y="74"/>
                        <a:pt x="2" y="74"/>
                      </a:cubicBezTo>
                      <a:cubicBezTo>
                        <a:pt x="2" y="75"/>
                        <a:pt x="2" y="75"/>
                        <a:pt x="2" y="75"/>
                      </a:cubicBezTo>
                      <a:cubicBezTo>
                        <a:pt x="2" y="75"/>
                        <a:pt x="2" y="75"/>
                        <a:pt x="2" y="75"/>
                      </a:cubicBezTo>
                      <a:cubicBezTo>
                        <a:pt x="2" y="75"/>
                        <a:pt x="2" y="75"/>
                        <a:pt x="2" y="75"/>
                      </a:cubicBezTo>
                      <a:cubicBezTo>
                        <a:pt x="2" y="75"/>
                        <a:pt x="2" y="75"/>
                        <a:pt x="2" y="75"/>
                      </a:cubicBezTo>
                      <a:cubicBezTo>
                        <a:pt x="2" y="75"/>
                        <a:pt x="2" y="75"/>
                        <a:pt x="2" y="75"/>
                      </a:cubicBezTo>
                      <a:cubicBezTo>
                        <a:pt x="2" y="77"/>
                        <a:pt x="2" y="77"/>
                        <a:pt x="2" y="77"/>
                      </a:cubicBezTo>
                      <a:cubicBezTo>
                        <a:pt x="2" y="77"/>
                        <a:pt x="2" y="77"/>
                        <a:pt x="2" y="77"/>
                      </a:cubicBezTo>
                      <a:cubicBezTo>
                        <a:pt x="2" y="77"/>
                        <a:pt x="2" y="77"/>
                        <a:pt x="2" y="77"/>
                      </a:cubicBezTo>
                      <a:cubicBezTo>
                        <a:pt x="1" y="77"/>
                        <a:pt x="1" y="77"/>
                        <a:pt x="1" y="77"/>
                      </a:cubicBezTo>
                      <a:cubicBezTo>
                        <a:pt x="1" y="77"/>
                        <a:pt x="1" y="77"/>
                        <a:pt x="1" y="77"/>
                      </a:cubicBezTo>
                      <a:cubicBezTo>
                        <a:pt x="0" y="77"/>
                        <a:pt x="0" y="77"/>
                        <a:pt x="0" y="77"/>
                      </a:cubicBezTo>
                      <a:cubicBezTo>
                        <a:pt x="0" y="78"/>
                        <a:pt x="0" y="78"/>
                        <a:pt x="0" y="78"/>
                      </a:cubicBezTo>
                      <a:cubicBezTo>
                        <a:pt x="0" y="78"/>
                        <a:pt x="0" y="78"/>
                        <a:pt x="0" y="78"/>
                      </a:cubicBezTo>
                      <a:cubicBezTo>
                        <a:pt x="0" y="78"/>
                        <a:pt x="0" y="78"/>
                        <a:pt x="0" y="78"/>
                      </a:cubicBezTo>
                      <a:cubicBezTo>
                        <a:pt x="1" y="79"/>
                        <a:pt x="1" y="79"/>
                        <a:pt x="1" y="79"/>
                      </a:cubicBezTo>
                      <a:cubicBezTo>
                        <a:pt x="1" y="79"/>
                        <a:pt x="1" y="79"/>
                        <a:pt x="1" y="79"/>
                      </a:cubicBezTo>
                      <a:cubicBezTo>
                        <a:pt x="1" y="79"/>
                        <a:pt x="1" y="79"/>
                        <a:pt x="1" y="79"/>
                      </a:cubicBezTo>
                      <a:cubicBezTo>
                        <a:pt x="1" y="79"/>
                        <a:pt x="1" y="79"/>
                        <a:pt x="1" y="79"/>
                      </a:cubicBezTo>
                      <a:cubicBezTo>
                        <a:pt x="1" y="79"/>
                        <a:pt x="1" y="79"/>
                        <a:pt x="1" y="79"/>
                      </a:cubicBezTo>
                      <a:cubicBezTo>
                        <a:pt x="1" y="79"/>
                        <a:pt x="1" y="79"/>
                        <a:pt x="1" y="79"/>
                      </a:cubicBezTo>
                      <a:cubicBezTo>
                        <a:pt x="1" y="80"/>
                        <a:pt x="1" y="80"/>
                        <a:pt x="1" y="80"/>
                      </a:cubicBezTo>
                      <a:cubicBezTo>
                        <a:pt x="1" y="80"/>
                        <a:pt x="1" y="80"/>
                        <a:pt x="1" y="80"/>
                      </a:cubicBezTo>
                      <a:cubicBezTo>
                        <a:pt x="1" y="80"/>
                        <a:pt x="1" y="80"/>
                        <a:pt x="1" y="80"/>
                      </a:cubicBezTo>
                      <a:cubicBezTo>
                        <a:pt x="1" y="81"/>
                        <a:pt x="1" y="81"/>
                        <a:pt x="1" y="81"/>
                      </a:cubicBezTo>
                      <a:cubicBezTo>
                        <a:pt x="1" y="81"/>
                        <a:pt x="1" y="81"/>
                        <a:pt x="1" y="81"/>
                      </a:cubicBezTo>
                      <a:cubicBezTo>
                        <a:pt x="2" y="82"/>
                        <a:pt x="2" y="82"/>
                        <a:pt x="2" y="82"/>
                      </a:cubicBezTo>
                      <a:cubicBezTo>
                        <a:pt x="0" y="83"/>
                        <a:pt x="0" y="83"/>
                        <a:pt x="0" y="83"/>
                      </a:cubicBezTo>
                      <a:cubicBezTo>
                        <a:pt x="11" y="82"/>
                        <a:pt x="22" y="81"/>
                        <a:pt x="32" y="80"/>
                      </a:cubicBezTo>
                      <a:cubicBezTo>
                        <a:pt x="32" y="80"/>
                        <a:pt x="32" y="80"/>
                        <a:pt x="32" y="80"/>
                      </a:cubicBezTo>
                      <a:cubicBezTo>
                        <a:pt x="32" y="81"/>
                        <a:pt x="32" y="81"/>
                        <a:pt x="32" y="81"/>
                      </a:cubicBezTo>
                      <a:cubicBezTo>
                        <a:pt x="32" y="82"/>
                        <a:pt x="32" y="82"/>
                        <a:pt x="32" y="82"/>
                      </a:cubicBezTo>
                      <a:cubicBezTo>
                        <a:pt x="32" y="83"/>
                        <a:pt x="32" y="83"/>
                        <a:pt x="32" y="83"/>
                      </a:cubicBezTo>
                      <a:cubicBezTo>
                        <a:pt x="32" y="84"/>
                        <a:pt x="32" y="84"/>
                        <a:pt x="32" y="84"/>
                      </a:cubicBezTo>
                      <a:cubicBezTo>
                        <a:pt x="31" y="84"/>
                        <a:pt x="31" y="84"/>
                        <a:pt x="31" y="84"/>
                      </a:cubicBezTo>
                      <a:cubicBezTo>
                        <a:pt x="31" y="85"/>
                        <a:pt x="31" y="85"/>
                        <a:pt x="31" y="85"/>
                      </a:cubicBezTo>
                      <a:cubicBezTo>
                        <a:pt x="31" y="85"/>
                        <a:pt x="31" y="85"/>
                        <a:pt x="31" y="85"/>
                      </a:cubicBezTo>
                      <a:cubicBezTo>
                        <a:pt x="31" y="86"/>
                        <a:pt x="31" y="86"/>
                        <a:pt x="31" y="86"/>
                      </a:cubicBezTo>
                      <a:cubicBezTo>
                        <a:pt x="31" y="86"/>
                        <a:pt x="31" y="86"/>
                        <a:pt x="31" y="86"/>
                      </a:cubicBezTo>
                      <a:cubicBezTo>
                        <a:pt x="31" y="86"/>
                        <a:pt x="31" y="86"/>
                        <a:pt x="31" y="86"/>
                      </a:cubicBezTo>
                      <a:cubicBezTo>
                        <a:pt x="31" y="87"/>
                        <a:pt x="31" y="87"/>
                        <a:pt x="31" y="87"/>
                      </a:cubicBezTo>
                      <a:cubicBezTo>
                        <a:pt x="32" y="87"/>
                        <a:pt x="32" y="87"/>
                        <a:pt x="32" y="87"/>
                      </a:cubicBezTo>
                      <a:cubicBezTo>
                        <a:pt x="32" y="87"/>
                        <a:pt x="32" y="87"/>
                        <a:pt x="32" y="87"/>
                      </a:cubicBezTo>
                      <a:cubicBezTo>
                        <a:pt x="32" y="88"/>
                        <a:pt x="32" y="88"/>
                        <a:pt x="32" y="88"/>
                      </a:cubicBezTo>
                      <a:cubicBezTo>
                        <a:pt x="32" y="89"/>
                        <a:pt x="32" y="89"/>
                        <a:pt x="32" y="89"/>
                      </a:cubicBezTo>
                      <a:cubicBezTo>
                        <a:pt x="32" y="89"/>
                        <a:pt x="32" y="89"/>
                        <a:pt x="32" y="89"/>
                      </a:cubicBezTo>
                      <a:cubicBezTo>
                        <a:pt x="33" y="89"/>
                        <a:pt x="33" y="89"/>
                        <a:pt x="33" y="89"/>
                      </a:cubicBezTo>
                      <a:cubicBezTo>
                        <a:pt x="33" y="89"/>
                        <a:pt x="33" y="89"/>
                        <a:pt x="33" y="89"/>
                      </a:cubicBezTo>
                      <a:cubicBezTo>
                        <a:pt x="33" y="90"/>
                        <a:pt x="33" y="90"/>
                        <a:pt x="33" y="90"/>
                      </a:cubicBezTo>
                      <a:cubicBezTo>
                        <a:pt x="34" y="90"/>
                        <a:pt x="34" y="90"/>
                        <a:pt x="34" y="90"/>
                      </a:cubicBezTo>
                      <a:cubicBezTo>
                        <a:pt x="34" y="91"/>
                        <a:pt x="34" y="91"/>
                        <a:pt x="34" y="91"/>
                      </a:cubicBezTo>
                      <a:cubicBezTo>
                        <a:pt x="34" y="91"/>
                        <a:pt x="34" y="91"/>
                        <a:pt x="34" y="91"/>
                      </a:cubicBezTo>
                      <a:cubicBezTo>
                        <a:pt x="34" y="91"/>
                        <a:pt x="34" y="91"/>
                        <a:pt x="34" y="91"/>
                      </a:cubicBezTo>
                      <a:cubicBezTo>
                        <a:pt x="34" y="91"/>
                        <a:pt x="34" y="91"/>
                        <a:pt x="34" y="91"/>
                      </a:cubicBezTo>
                      <a:cubicBezTo>
                        <a:pt x="34" y="91"/>
                        <a:pt x="34" y="91"/>
                        <a:pt x="34" y="91"/>
                      </a:cubicBezTo>
                      <a:cubicBezTo>
                        <a:pt x="35" y="92"/>
                        <a:pt x="35" y="92"/>
                        <a:pt x="35" y="92"/>
                      </a:cubicBezTo>
                      <a:cubicBezTo>
                        <a:pt x="35" y="92"/>
                        <a:pt x="35" y="92"/>
                        <a:pt x="35" y="92"/>
                      </a:cubicBezTo>
                      <a:cubicBezTo>
                        <a:pt x="35" y="93"/>
                        <a:pt x="35" y="93"/>
                        <a:pt x="35" y="93"/>
                      </a:cubicBezTo>
                      <a:cubicBezTo>
                        <a:pt x="35" y="94"/>
                        <a:pt x="35" y="94"/>
                        <a:pt x="35" y="94"/>
                      </a:cubicBezTo>
                      <a:cubicBezTo>
                        <a:pt x="36" y="94"/>
                        <a:pt x="36" y="94"/>
                        <a:pt x="36" y="94"/>
                      </a:cubicBezTo>
                      <a:cubicBezTo>
                        <a:pt x="36" y="95"/>
                        <a:pt x="36" y="95"/>
                        <a:pt x="36" y="95"/>
                      </a:cubicBezTo>
                      <a:cubicBezTo>
                        <a:pt x="37" y="96"/>
                        <a:pt x="37" y="96"/>
                        <a:pt x="37" y="96"/>
                      </a:cubicBezTo>
                      <a:cubicBezTo>
                        <a:pt x="37" y="95"/>
                        <a:pt x="37" y="95"/>
                        <a:pt x="37" y="95"/>
                      </a:cubicBezTo>
                      <a:cubicBezTo>
                        <a:pt x="37" y="95"/>
                        <a:pt x="37" y="95"/>
                        <a:pt x="37" y="95"/>
                      </a:cubicBezTo>
                      <a:cubicBezTo>
                        <a:pt x="37" y="95"/>
                        <a:pt x="37" y="95"/>
                        <a:pt x="37" y="95"/>
                      </a:cubicBezTo>
                      <a:cubicBezTo>
                        <a:pt x="37" y="95"/>
                        <a:pt x="37" y="95"/>
                        <a:pt x="37" y="95"/>
                      </a:cubicBezTo>
                      <a:cubicBezTo>
                        <a:pt x="37" y="95"/>
                        <a:pt x="37" y="95"/>
                        <a:pt x="37" y="95"/>
                      </a:cubicBezTo>
                      <a:cubicBezTo>
                        <a:pt x="37" y="95"/>
                        <a:pt x="37" y="95"/>
                        <a:pt x="37"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9" y="96"/>
                        <a:pt x="39" y="96"/>
                        <a:pt x="39" y="96"/>
                      </a:cubicBezTo>
                      <a:cubicBezTo>
                        <a:pt x="39" y="95"/>
                        <a:pt x="39" y="95"/>
                        <a:pt x="39" y="95"/>
                      </a:cubicBezTo>
                      <a:cubicBezTo>
                        <a:pt x="39" y="95"/>
                        <a:pt x="39" y="95"/>
                        <a:pt x="39" y="95"/>
                      </a:cubicBezTo>
                      <a:cubicBezTo>
                        <a:pt x="39" y="95"/>
                        <a:pt x="39" y="95"/>
                        <a:pt x="39" y="95"/>
                      </a:cubicBezTo>
                      <a:cubicBezTo>
                        <a:pt x="39" y="95"/>
                        <a:pt x="39" y="95"/>
                        <a:pt x="39" y="95"/>
                      </a:cubicBezTo>
                      <a:cubicBezTo>
                        <a:pt x="39" y="94"/>
                        <a:pt x="39" y="94"/>
                        <a:pt x="39" y="94"/>
                      </a:cubicBezTo>
                      <a:cubicBezTo>
                        <a:pt x="39" y="94"/>
                        <a:pt x="39" y="94"/>
                        <a:pt x="39" y="94"/>
                      </a:cubicBezTo>
                      <a:cubicBezTo>
                        <a:pt x="39" y="94"/>
                        <a:pt x="39" y="94"/>
                        <a:pt x="39" y="94"/>
                      </a:cubicBezTo>
                      <a:cubicBezTo>
                        <a:pt x="40" y="93"/>
                        <a:pt x="40" y="93"/>
                        <a:pt x="40" y="93"/>
                      </a:cubicBezTo>
                      <a:cubicBezTo>
                        <a:pt x="41" y="93"/>
                        <a:pt x="41" y="93"/>
                        <a:pt x="41" y="93"/>
                      </a:cubicBezTo>
                      <a:cubicBezTo>
                        <a:pt x="41" y="93"/>
                        <a:pt x="41" y="93"/>
                        <a:pt x="41" y="93"/>
                      </a:cubicBezTo>
                      <a:cubicBezTo>
                        <a:pt x="41" y="92"/>
                        <a:pt x="41" y="92"/>
                        <a:pt x="41" y="92"/>
                      </a:cubicBezTo>
                      <a:cubicBezTo>
                        <a:pt x="40" y="92"/>
                        <a:pt x="40" y="92"/>
                        <a:pt x="40" y="92"/>
                      </a:cubicBezTo>
                      <a:cubicBezTo>
                        <a:pt x="40" y="92"/>
                        <a:pt x="40" y="92"/>
                        <a:pt x="40" y="92"/>
                      </a:cubicBezTo>
                      <a:cubicBezTo>
                        <a:pt x="40" y="92"/>
                        <a:pt x="40" y="92"/>
                        <a:pt x="40" y="92"/>
                      </a:cubicBezTo>
                      <a:cubicBezTo>
                        <a:pt x="40" y="92"/>
                        <a:pt x="40" y="92"/>
                        <a:pt x="40" y="92"/>
                      </a:cubicBezTo>
                      <a:cubicBezTo>
                        <a:pt x="40" y="92"/>
                        <a:pt x="40" y="92"/>
                        <a:pt x="40" y="92"/>
                      </a:cubicBezTo>
                      <a:cubicBezTo>
                        <a:pt x="40" y="92"/>
                        <a:pt x="40" y="92"/>
                        <a:pt x="40" y="92"/>
                      </a:cubicBezTo>
                      <a:cubicBezTo>
                        <a:pt x="40" y="91"/>
                        <a:pt x="40" y="91"/>
                        <a:pt x="40" y="91"/>
                      </a:cubicBezTo>
                      <a:cubicBezTo>
                        <a:pt x="41" y="92"/>
                        <a:pt x="41" y="92"/>
                        <a:pt x="41" y="92"/>
                      </a:cubicBezTo>
                      <a:cubicBezTo>
                        <a:pt x="41" y="92"/>
                        <a:pt x="41" y="92"/>
                        <a:pt x="41" y="92"/>
                      </a:cubicBezTo>
                      <a:cubicBezTo>
                        <a:pt x="42" y="92"/>
                        <a:pt x="42" y="92"/>
                        <a:pt x="42" y="92"/>
                      </a:cubicBezTo>
                      <a:cubicBezTo>
                        <a:pt x="41" y="92"/>
                        <a:pt x="41" y="92"/>
                        <a:pt x="41" y="92"/>
                      </a:cubicBezTo>
                      <a:cubicBezTo>
                        <a:pt x="41" y="92"/>
                        <a:pt x="41" y="92"/>
                        <a:pt x="41" y="92"/>
                      </a:cubicBezTo>
                      <a:cubicBezTo>
                        <a:pt x="41" y="93"/>
                        <a:pt x="41" y="93"/>
                        <a:pt x="41" y="93"/>
                      </a:cubicBezTo>
                      <a:cubicBezTo>
                        <a:pt x="42" y="93"/>
                        <a:pt x="42" y="93"/>
                        <a:pt x="42" y="93"/>
                      </a:cubicBezTo>
                      <a:cubicBezTo>
                        <a:pt x="42" y="93"/>
                        <a:pt x="42" y="93"/>
                        <a:pt x="42" y="93"/>
                      </a:cubicBezTo>
                      <a:cubicBezTo>
                        <a:pt x="43" y="92"/>
                        <a:pt x="43" y="92"/>
                        <a:pt x="43" y="92"/>
                      </a:cubicBezTo>
                      <a:cubicBezTo>
                        <a:pt x="44" y="92"/>
                        <a:pt x="44" y="92"/>
                        <a:pt x="44" y="92"/>
                      </a:cubicBezTo>
                      <a:cubicBezTo>
                        <a:pt x="45" y="91"/>
                        <a:pt x="45" y="91"/>
                        <a:pt x="45" y="91"/>
                      </a:cubicBezTo>
                      <a:cubicBezTo>
                        <a:pt x="45" y="91"/>
                        <a:pt x="45" y="91"/>
                        <a:pt x="45" y="91"/>
                      </a:cubicBezTo>
                      <a:cubicBezTo>
                        <a:pt x="46" y="91"/>
                        <a:pt x="46" y="91"/>
                        <a:pt x="46" y="91"/>
                      </a:cubicBezTo>
                      <a:cubicBezTo>
                        <a:pt x="46" y="91"/>
                        <a:pt x="46" y="91"/>
                        <a:pt x="46" y="91"/>
                      </a:cubicBezTo>
                      <a:cubicBezTo>
                        <a:pt x="46" y="91"/>
                        <a:pt x="46" y="91"/>
                        <a:pt x="46" y="91"/>
                      </a:cubicBezTo>
                      <a:cubicBezTo>
                        <a:pt x="47" y="91"/>
                        <a:pt x="47" y="91"/>
                        <a:pt x="47" y="91"/>
                      </a:cubicBezTo>
                      <a:cubicBezTo>
                        <a:pt x="48" y="90"/>
                        <a:pt x="48" y="90"/>
                        <a:pt x="48" y="90"/>
                      </a:cubicBezTo>
                      <a:cubicBezTo>
                        <a:pt x="48" y="90"/>
                        <a:pt x="48" y="90"/>
                        <a:pt x="48" y="90"/>
                      </a:cubicBezTo>
                      <a:cubicBezTo>
                        <a:pt x="46" y="90"/>
                        <a:pt x="46" y="90"/>
                        <a:pt x="46" y="90"/>
                      </a:cubicBezTo>
                      <a:cubicBezTo>
                        <a:pt x="46" y="90"/>
                        <a:pt x="46" y="90"/>
                        <a:pt x="46" y="90"/>
                      </a:cubicBezTo>
                      <a:cubicBezTo>
                        <a:pt x="46" y="90"/>
                        <a:pt x="46" y="90"/>
                        <a:pt x="46" y="90"/>
                      </a:cubicBezTo>
                      <a:cubicBezTo>
                        <a:pt x="47" y="90"/>
                        <a:pt x="47" y="90"/>
                        <a:pt x="47" y="90"/>
                      </a:cubicBezTo>
                      <a:cubicBezTo>
                        <a:pt x="47" y="90"/>
                        <a:pt x="47" y="90"/>
                        <a:pt x="47" y="90"/>
                      </a:cubicBezTo>
                      <a:cubicBezTo>
                        <a:pt x="48" y="90"/>
                        <a:pt x="48" y="90"/>
                        <a:pt x="48" y="90"/>
                      </a:cubicBezTo>
                      <a:cubicBezTo>
                        <a:pt x="50" y="91"/>
                        <a:pt x="50" y="91"/>
                        <a:pt x="50" y="91"/>
                      </a:cubicBezTo>
                      <a:cubicBezTo>
                        <a:pt x="51" y="91"/>
                        <a:pt x="51" y="91"/>
                        <a:pt x="51" y="91"/>
                      </a:cubicBezTo>
                      <a:cubicBezTo>
                        <a:pt x="52" y="91"/>
                        <a:pt x="52" y="91"/>
                        <a:pt x="52" y="91"/>
                      </a:cubicBezTo>
                      <a:cubicBezTo>
                        <a:pt x="52" y="90"/>
                        <a:pt x="52" y="90"/>
                        <a:pt x="52" y="90"/>
                      </a:cubicBezTo>
                      <a:cubicBezTo>
                        <a:pt x="53" y="90"/>
                        <a:pt x="53" y="90"/>
                        <a:pt x="53" y="90"/>
                      </a:cubicBezTo>
                      <a:cubicBezTo>
                        <a:pt x="53" y="90"/>
                        <a:pt x="53" y="90"/>
                        <a:pt x="53" y="90"/>
                      </a:cubicBezTo>
                      <a:cubicBezTo>
                        <a:pt x="53" y="90"/>
                        <a:pt x="53" y="90"/>
                        <a:pt x="53" y="90"/>
                      </a:cubicBezTo>
                      <a:cubicBezTo>
                        <a:pt x="53" y="90"/>
                        <a:pt x="53" y="90"/>
                        <a:pt x="53" y="90"/>
                      </a:cubicBezTo>
                      <a:cubicBezTo>
                        <a:pt x="53" y="91"/>
                        <a:pt x="53" y="91"/>
                        <a:pt x="53" y="91"/>
                      </a:cubicBezTo>
                      <a:cubicBezTo>
                        <a:pt x="53" y="91"/>
                        <a:pt x="53" y="91"/>
                        <a:pt x="53" y="91"/>
                      </a:cubicBezTo>
                      <a:cubicBezTo>
                        <a:pt x="53" y="91"/>
                        <a:pt x="53" y="91"/>
                        <a:pt x="53" y="91"/>
                      </a:cubicBezTo>
                      <a:cubicBezTo>
                        <a:pt x="54" y="91"/>
                        <a:pt x="54" y="91"/>
                        <a:pt x="54" y="91"/>
                      </a:cubicBezTo>
                      <a:cubicBezTo>
                        <a:pt x="54" y="91"/>
                        <a:pt x="54" y="91"/>
                        <a:pt x="54" y="91"/>
                      </a:cubicBezTo>
                      <a:cubicBezTo>
                        <a:pt x="55" y="91"/>
                        <a:pt x="55" y="91"/>
                        <a:pt x="55" y="91"/>
                      </a:cubicBezTo>
                      <a:cubicBezTo>
                        <a:pt x="55" y="91"/>
                        <a:pt x="55" y="91"/>
                        <a:pt x="55" y="91"/>
                      </a:cubicBezTo>
                      <a:cubicBezTo>
                        <a:pt x="55" y="91"/>
                        <a:pt x="55" y="91"/>
                        <a:pt x="55" y="91"/>
                      </a:cubicBezTo>
                      <a:cubicBezTo>
                        <a:pt x="55" y="91"/>
                        <a:pt x="55" y="91"/>
                        <a:pt x="55" y="91"/>
                      </a:cubicBezTo>
                      <a:cubicBezTo>
                        <a:pt x="55" y="91"/>
                        <a:pt x="55" y="91"/>
                        <a:pt x="55" y="91"/>
                      </a:cubicBezTo>
                      <a:cubicBezTo>
                        <a:pt x="55" y="91"/>
                        <a:pt x="55" y="91"/>
                        <a:pt x="55" y="91"/>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lnTo>
                        <a:pt x="56" y="88"/>
                      </a:lnTo>
                      <a:close/>
                      <a:moveTo>
                        <a:pt x="52" y="93"/>
                      </a:moveTo>
                      <a:cubicBezTo>
                        <a:pt x="52" y="93"/>
                        <a:pt x="52" y="93"/>
                        <a:pt x="52" y="93"/>
                      </a:cubicBezTo>
                      <a:cubicBezTo>
                        <a:pt x="52" y="93"/>
                        <a:pt x="52" y="93"/>
                        <a:pt x="52" y="93"/>
                      </a:cubicBezTo>
                      <a:cubicBezTo>
                        <a:pt x="51" y="93"/>
                        <a:pt x="51" y="93"/>
                        <a:pt x="51" y="93"/>
                      </a:cubicBezTo>
                      <a:cubicBezTo>
                        <a:pt x="51" y="93"/>
                        <a:pt x="51" y="93"/>
                        <a:pt x="51" y="93"/>
                      </a:cubicBezTo>
                      <a:cubicBezTo>
                        <a:pt x="50" y="93"/>
                        <a:pt x="50" y="93"/>
                        <a:pt x="50" y="93"/>
                      </a:cubicBezTo>
                      <a:cubicBezTo>
                        <a:pt x="50" y="93"/>
                        <a:pt x="50" y="93"/>
                        <a:pt x="50" y="93"/>
                      </a:cubicBezTo>
                      <a:cubicBezTo>
                        <a:pt x="54" y="93"/>
                        <a:pt x="54" y="93"/>
                        <a:pt x="54" y="93"/>
                      </a:cubicBezTo>
                      <a:cubicBezTo>
                        <a:pt x="54" y="93"/>
                        <a:pt x="54" y="93"/>
                        <a:pt x="54" y="93"/>
                      </a:cubicBezTo>
                      <a:cubicBezTo>
                        <a:pt x="54" y="93"/>
                        <a:pt x="54" y="93"/>
                        <a:pt x="54" y="93"/>
                      </a:cubicBezTo>
                      <a:cubicBezTo>
                        <a:pt x="53" y="93"/>
                        <a:pt x="53" y="93"/>
                        <a:pt x="53" y="93"/>
                      </a:cubicBezTo>
                      <a:lnTo>
                        <a:pt x="52" y="93"/>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6" name="Freeform 361">
                  <a:extLst>
                    <a:ext uri="{FF2B5EF4-FFF2-40B4-BE49-F238E27FC236}">
                      <a16:creationId xmlns="" xmlns:a16="http://schemas.microsoft.com/office/drawing/2014/main" id="{BE99F87C-E0F8-4051-ACB3-D6BD737E843B}"/>
                    </a:ext>
                  </a:extLst>
                </p:cNvPr>
                <p:cNvSpPr>
                  <a:spLocks noEditPoints="1"/>
                </p:cNvSpPr>
                <p:nvPr/>
              </p:nvSpPr>
              <p:spPr bwMode="auto">
                <a:xfrm>
                  <a:off x="7097107" y="3988028"/>
                  <a:ext cx="377461" cy="262126"/>
                </a:xfrm>
                <a:custGeom>
                  <a:avLst/>
                  <a:gdLst>
                    <a:gd name="T0" fmla="*/ 71 w 72"/>
                    <a:gd name="T1" fmla="*/ 23 h 50"/>
                    <a:gd name="T2" fmla="*/ 71 w 72"/>
                    <a:gd name="T3" fmla="*/ 22 h 50"/>
                    <a:gd name="T4" fmla="*/ 3 w 72"/>
                    <a:gd name="T5" fmla="*/ 19 h 50"/>
                    <a:gd name="T6" fmla="*/ 6 w 72"/>
                    <a:gd name="T7" fmla="*/ 15 h 50"/>
                    <a:gd name="T8" fmla="*/ 10 w 72"/>
                    <a:gd name="T9" fmla="*/ 12 h 50"/>
                    <a:gd name="T10" fmla="*/ 11 w 72"/>
                    <a:gd name="T11" fmla="*/ 11 h 50"/>
                    <a:gd name="T12" fmla="*/ 12 w 72"/>
                    <a:gd name="T13" fmla="*/ 12 h 50"/>
                    <a:gd name="T14" fmla="*/ 17 w 72"/>
                    <a:gd name="T15" fmla="*/ 9 h 50"/>
                    <a:gd name="T16" fmla="*/ 24 w 72"/>
                    <a:gd name="T17" fmla="*/ 8 h 50"/>
                    <a:gd name="T18" fmla="*/ 26 w 72"/>
                    <a:gd name="T19" fmla="*/ 10 h 50"/>
                    <a:gd name="T20" fmla="*/ 30 w 72"/>
                    <a:gd name="T21" fmla="*/ 13 h 50"/>
                    <a:gd name="T22" fmla="*/ 36 w 72"/>
                    <a:gd name="T23" fmla="*/ 18 h 50"/>
                    <a:gd name="T24" fmla="*/ 41 w 72"/>
                    <a:gd name="T25" fmla="*/ 22 h 50"/>
                    <a:gd name="T26" fmla="*/ 39 w 72"/>
                    <a:gd name="T27" fmla="*/ 25 h 50"/>
                    <a:gd name="T28" fmla="*/ 38 w 72"/>
                    <a:gd name="T29" fmla="*/ 28 h 50"/>
                    <a:gd name="T30" fmla="*/ 40 w 72"/>
                    <a:gd name="T31" fmla="*/ 28 h 50"/>
                    <a:gd name="T32" fmla="*/ 45 w 72"/>
                    <a:gd name="T33" fmla="*/ 30 h 50"/>
                    <a:gd name="T34" fmla="*/ 50 w 72"/>
                    <a:gd name="T35" fmla="*/ 32 h 50"/>
                    <a:gd name="T36" fmla="*/ 53 w 72"/>
                    <a:gd name="T37" fmla="*/ 33 h 50"/>
                    <a:gd name="T38" fmla="*/ 51 w 72"/>
                    <a:gd name="T39" fmla="*/ 29 h 50"/>
                    <a:gd name="T40" fmla="*/ 49 w 72"/>
                    <a:gd name="T41" fmla="*/ 27 h 50"/>
                    <a:gd name="T42" fmla="*/ 48 w 72"/>
                    <a:gd name="T43" fmla="*/ 23 h 50"/>
                    <a:gd name="T44" fmla="*/ 47 w 72"/>
                    <a:gd name="T45" fmla="*/ 18 h 50"/>
                    <a:gd name="T46" fmla="*/ 46 w 72"/>
                    <a:gd name="T47" fmla="*/ 15 h 50"/>
                    <a:gd name="T48" fmla="*/ 47 w 72"/>
                    <a:gd name="T49" fmla="*/ 15 h 50"/>
                    <a:gd name="T50" fmla="*/ 46 w 72"/>
                    <a:gd name="T51" fmla="*/ 13 h 50"/>
                    <a:gd name="T52" fmla="*/ 46 w 72"/>
                    <a:gd name="T53" fmla="*/ 12 h 50"/>
                    <a:gd name="T54" fmla="*/ 48 w 72"/>
                    <a:gd name="T55" fmla="*/ 10 h 50"/>
                    <a:gd name="T56" fmla="*/ 49 w 72"/>
                    <a:gd name="T57" fmla="*/ 9 h 50"/>
                    <a:gd name="T58" fmla="*/ 52 w 72"/>
                    <a:gd name="T59" fmla="*/ 6 h 50"/>
                    <a:gd name="T60" fmla="*/ 53 w 72"/>
                    <a:gd name="T61" fmla="*/ 5 h 50"/>
                    <a:gd name="T62" fmla="*/ 53 w 72"/>
                    <a:gd name="T63" fmla="*/ 7 h 50"/>
                    <a:gd name="T64" fmla="*/ 51 w 72"/>
                    <a:gd name="T65" fmla="*/ 9 h 50"/>
                    <a:gd name="T66" fmla="*/ 52 w 72"/>
                    <a:gd name="T67" fmla="*/ 12 h 50"/>
                    <a:gd name="T68" fmla="*/ 51 w 72"/>
                    <a:gd name="T69" fmla="*/ 15 h 50"/>
                    <a:gd name="T70" fmla="*/ 50 w 72"/>
                    <a:gd name="T71" fmla="*/ 17 h 50"/>
                    <a:gd name="T72" fmla="*/ 53 w 72"/>
                    <a:gd name="T73" fmla="*/ 17 h 50"/>
                    <a:gd name="T74" fmla="*/ 52 w 72"/>
                    <a:gd name="T75" fmla="*/ 18 h 50"/>
                    <a:gd name="T76" fmla="*/ 51 w 72"/>
                    <a:gd name="T77" fmla="*/ 20 h 50"/>
                    <a:gd name="T78" fmla="*/ 53 w 72"/>
                    <a:gd name="T79" fmla="*/ 21 h 50"/>
                    <a:gd name="T80" fmla="*/ 56 w 72"/>
                    <a:gd name="T81" fmla="*/ 21 h 50"/>
                    <a:gd name="T82" fmla="*/ 53 w 72"/>
                    <a:gd name="T83" fmla="*/ 22 h 50"/>
                    <a:gd name="T84" fmla="*/ 54 w 72"/>
                    <a:gd name="T85" fmla="*/ 23 h 50"/>
                    <a:gd name="T86" fmla="*/ 53 w 72"/>
                    <a:gd name="T87" fmla="*/ 26 h 50"/>
                    <a:gd name="T88" fmla="*/ 58 w 72"/>
                    <a:gd name="T89" fmla="*/ 28 h 50"/>
                    <a:gd name="T90" fmla="*/ 59 w 72"/>
                    <a:gd name="T91" fmla="*/ 27 h 50"/>
                    <a:gd name="T92" fmla="*/ 60 w 72"/>
                    <a:gd name="T93" fmla="*/ 29 h 50"/>
                    <a:gd name="T94" fmla="*/ 61 w 72"/>
                    <a:gd name="T95" fmla="*/ 30 h 50"/>
                    <a:gd name="T96" fmla="*/ 62 w 72"/>
                    <a:gd name="T97" fmla="*/ 32 h 50"/>
                    <a:gd name="T98" fmla="*/ 61 w 72"/>
                    <a:gd name="T99" fmla="*/ 34 h 50"/>
                    <a:gd name="T100" fmla="*/ 65 w 72"/>
                    <a:gd name="T101" fmla="*/ 35 h 50"/>
                    <a:gd name="T102" fmla="*/ 63 w 72"/>
                    <a:gd name="T103" fmla="*/ 38 h 50"/>
                    <a:gd name="T104" fmla="*/ 62 w 72"/>
                    <a:gd name="T105" fmla="*/ 42 h 50"/>
                    <a:gd name="T106" fmla="*/ 62 w 72"/>
                    <a:gd name="T107" fmla="*/ 45 h 50"/>
                    <a:gd name="T108" fmla="*/ 63 w 72"/>
                    <a:gd name="T109" fmla="*/ 48 h 50"/>
                    <a:gd name="T110" fmla="*/ 64 w 72"/>
                    <a:gd name="T111" fmla="*/ 43 h 50"/>
                    <a:gd name="T112" fmla="*/ 68 w 72"/>
                    <a:gd name="T113" fmla="*/ 33 h 50"/>
                    <a:gd name="T114" fmla="*/ 69 w 72"/>
                    <a:gd name="T115" fmla="*/ 29 h 50"/>
                    <a:gd name="T116" fmla="*/ 59 w 72"/>
                    <a:gd name="T117" fmla="*/ 33 h 50"/>
                    <a:gd name="T118" fmla="*/ 59 w 72"/>
                    <a:gd name="T119" fmla="*/ 34 h 50"/>
                    <a:gd name="T120" fmla="*/ 71 w 72"/>
                    <a:gd name="T121" fmla="*/ 2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 h="50">
                      <a:moveTo>
                        <a:pt x="58" y="30"/>
                      </a:moveTo>
                      <a:cubicBezTo>
                        <a:pt x="58" y="30"/>
                        <a:pt x="58" y="30"/>
                        <a:pt x="58" y="30"/>
                      </a:cubicBezTo>
                      <a:cubicBezTo>
                        <a:pt x="57" y="30"/>
                        <a:pt x="57" y="30"/>
                        <a:pt x="57" y="30"/>
                      </a:cubicBezTo>
                      <a:cubicBezTo>
                        <a:pt x="57" y="30"/>
                        <a:pt x="57" y="30"/>
                        <a:pt x="57" y="30"/>
                      </a:cubicBezTo>
                      <a:cubicBezTo>
                        <a:pt x="57" y="30"/>
                        <a:pt x="57" y="30"/>
                        <a:pt x="57" y="30"/>
                      </a:cubicBezTo>
                      <a:cubicBezTo>
                        <a:pt x="57" y="31"/>
                        <a:pt x="57" y="31"/>
                        <a:pt x="57" y="31"/>
                      </a:cubicBezTo>
                      <a:cubicBezTo>
                        <a:pt x="57" y="31"/>
                        <a:pt x="57" y="31"/>
                        <a:pt x="57" y="31"/>
                      </a:cubicBezTo>
                      <a:cubicBezTo>
                        <a:pt x="58" y="31"/>
                        <a:pt x="58" y="31"/>
                        <a:pt x="58" y="31"/>
                      </a:cubicBezTo>
                      <a:cubicBezTo>
                        <a:pt x="58" y="31"/>
                        <a:pt x="58" y="31"/>
                        <a:pt x="58" y="31"/>
                      </a:cubicBezTo>
                      <a:cubicBezTo>
                        <a:pt x="58" y="30"/>
                        <a:pt x="58" y="30"/>
                        <a:pt x="58" y="30"/>
                      </a:cubicBezTo>
                      <a:close/>
                      <a:moveTo>
                        <a:pt x="70" y="26"/>
                      </a:moveTo>
                      <a:cubicBezTo>
                        <a:pt x="71" y="26"/>
                        <a:pt x="71" y="26"/>
                        <a:pt x="71" y="26"/>
                      </a:cubicBezTo>
                      <a:cubicBezTo>
                        <a:pt x="71" y="26"/>
                        <a:pt x="71" y="26"/>
                        <a:pt x="71" y="26"/>
                      </a:cubicBezTo>
                      <a:cubicBezTo>
                        <a:pt x="71" y="25"/>
                        <a:pt x="71" y="25"/>
                        <a:pt x="71" y="25"/>
                      </a:cubicBezTo>
                      <a:cubicBezTo>
                        <a:pt x="71" y="25"/>
                        <a:pt x="71" y="25"/>
                        <a:pt x="71" y="25"/>
                      </a:cubicBezTo>
                      <a:cubicBezTo>
                        <a:pt x="71" y="24"/>
                        <a:pt x="71" y="24"/>
                        <a:pt x="71" y="24"/>
                      </a:cubicBezTo>
                      <a:cubicBezTo>
                        <a:pt x="71" y="24"/>
                        <a:pt x="71" y="24"/>
                        <a:pt x="71" y="24"/>
                      </a:cubicBezTo>
                      <a:cubicBezTo>
                        <a:pt x="71" y="24"/>
                        <a:pt x="71" y="24"/>
                        <a:pt x="71" y="24"/>
                      </a:cubicBezTo>
                      <a:cubicBezTo>
                        <a:pt x="71" y="23"/>
                        <a:pt x="71" y="23"/>
                        <a:pt x="71" y="23"/>
                      </a:cubicBezTo>
                      <a:cubicBezTo>
                        <a:pt x="71" y="23"/>
                        <a:pt x="71" y="23"/>
                        <a:pt x="71" y="23"/>
                      </a:cubicBezTo>
                      <a:cubicBezTo>
                        <a:pt x="71" y="24"/>
                        <a:pt x="71" y="24"/>
                        <a:pt x="71" y="24"/>
                      </a:cubicBezTo>
                      <a:cubicBezTo>
                        <a:pt x="70" y="24"/>
                        <a:pt x="70" y="24"/>
                        <a:pt x="70" y="24"/>
                      </a:cubicBezTo>
                      <a:cubicBezTo>
                        <a:pt x="70" y="23"/>
                        <a:pt x="70" y="23"/>
                        <a:pt x="70" y="23"/>
                      </a:cubicBezTo>
                      <a:cubicBezTo>
                        <a:pt x="71" y="23"/>
                        <a:pt x="71" y="23"/>
                        <a:pt x="71" y="23"/>
                      </a:cubicBezTo>
                      <a:cubicBezTo>
                        <a:pt x="71" y="23"/>
                        <a:pt x="71" y="23"/>
                        <a:pt x="71" y="23"/>
                      </a:cubicBezTo>
                      <a:cubicBezTo>
                        <a:pt x="71" y="23"/>
                        <a:pt x="71" y="23"/>
                        <a:pt x="71"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1" y="23"/>
                      </a:cubicBezTo>
                      <a:cubicBezTo>
                        <a:pt x="71" y="23"/>
                        <a:pt x="71" y="23"/>
                        <a:pt x="71" y="23"/>
                      </a:cubicBezTo>
                      <a:cubicBezTo>
                        <a:pt x="71" y="23"/>
                        <a:pt x="71" y="23"/>
                        <a:pt x="71" y="23"/>
                      </a:cubicBezTo>
                      <a:cubicBezTo>
                        <a:pt x="70" y="22"/>
                        <a:pt x="70" y="22"/>
                        <a:pt x="70" y="22"/>
                      </a:cubicBezTo>
                      <a:cubicBezTo>
                        <a:pt x="71" y="22"/>
                        <a:pt x="71" y="22"/>
                        <a:pt x="71" y="22"/>
                      </a:cubicBezTo>
                      <a:cubicBezTo>
                        <a:pt x="71" y="22"/>
                        <a:pt x="71" y="22"/>
                        <a:pt x="71" y="22"/>
                      </a:cubicBezTo>
                      <a:cubicBezTo>
                        <a:pt x="71" y="22"/>
                        <a:pt x="71" y="22"/>
                        <a:pt x="71" y="22"/>
                      </a:cubicBezTo>
                      <a:cubicBezTo>
                        <a:pt x="71" y="22"/>
                        <a:pt x="71" y="22"/>
                        <a:pt x="71" y="22"/>
                      </a:cubicBezTo>
                      <a:cubicBezTo>
                        <a:pt x="69" y="22"/>
                        <a:pt x="67" y="23"/>
                        <a:pt x="65" y="23"/>
                      </a:cubicBezTo>
                      <a:cubicBezTo>
                        <a:pt x="64" y="23"/>
                        <a:pt x="63" y="23"/>
                        <a:pt x="63" y="23"/>
                      </a:cubicBezTo>
                      <a:cubicBezTo>
                        <a:pt x="62" y="24"/>
                        <a:pt x="62" y="24"/>
                        <a:pt x="62" y="24"/>
                      </a:cubicBezTo>
                      <a:cubicBezTo>
                        <a:pt x="61" y="23"/>
                        <a:pt x="61" y="23"/>
                        <a:pt x="61" y="23"/>
                      </a:cubicBezTo>
                      <a:cubicBezTo>
                        <a:pt x="61" y="22"/>
                        <a:pt x="61" y="22"/>
                        <a:pt x="61" y="22"/>
                      </a:cubicBezTo>
                      <a:cubicBezTo>
                        <a:pt x="60" y="19"/>
                        <a:pt x="60" y="16"/>
                        <a:pt x="59" y="14"/>
                      </a:cubicBezTo>
                      <a:cubicBezTo>
                        <a:pt x="58" y="12"/>
                        <a:pt x="58" y="10"/>
                        <a:pt x="57" y="8"/>
                      </a:cubicBezTo>
                      <a:cubicBezTo>
                        <a:pt x="57" y="7"/>
                        <a:pt x="57" y="7"/>
                        <a:pt x="57" y="7"/>
                      </a:cubicBezTo>
                      <a:cubicBezTo>
                        <a:pt x="56" y="6"/>
                        <a:pt x="56" y="5"/>
                        <a:pt x="56" y="4"/>
                      </a:cubicBezTo>
                      <a:cubicBezTo>
                        <a:pt x="56" y="3"/>
                        <a:pt x="56" y="3"/>
                        <a:pt x="56" y="3"/>
                      </a:cubicBezTo>
                      <a:cubicBezTo>
                        <a:pt x="55" y="1"/>
                        <a:pt x="55" y="1"/>
                        <a:pt x="55" y="1"/>
                      </a:cubicBezTo>
                      <a:cubicBezTo>
                        <a:pt x="55" y="0"/>
                        <a:pt x="55" y="0"/>
                        <a:pt x="55" y="0"/>
                      </a:cubicBezTo>
                      <a:cubicBezTo>
                        <a:pt x="37" y="4"/>
                        <a:pt x="18" y="8"/>
                        <a:pt x="0" y="1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19"/>
                        <a:pt x="3" y="19"/>
                        <a:pt x="3" y="19"/>
                      </a:cubicBezTo>
                      <a:cubicBezTo>
                        <a:pt x="4" y="19"/>
                        <a:pt x="4" y="19"/>
                        <a:pt x="4" y="19"/>
                      </a:cubicBezTo>
                      <a:cubicBezTo>
                        <a:pt x="4" y="19"/>
                        <a:pt x="4" y="19"/>
                        <a:pt x="4" y="19"/>
                      </a:cubicBezTo>
                      <a:cubicBezTo>
                        <a:pt x="4" y="19"/>
                        <a:pt x="4" y="19"/>
                        <a:pt x="4" y="19"/>
                      </a:cubicBezTo>
                      <a:cubicBezTo>
                        <a:pt x="4" y="18"/>
                        <a:pt x="4" y="18"/>
                        <a:pt x="4" y="18"/>
                      </a:cubicBezTo>
                      <a:cubicBezTo>
                        <a:pt x="4" y="18"/>
                        <a:pt x="4" y="18"/>
                        <a:pt x="4" y="18"/>
                      </a:cubicBezTo>
                      <a:cubicBezTo>
                        <a:pt x="4" y="18"/>
                        <a:pt x="4" y="18"/>
                        <a:pt x="4" y="18"/>
                      </a:cubicBezTo>
                      <a:cubicBezTo>
                        <a:pt x="5" y="18"/>
                        <a:pt x="5" y="18"/>
                        <a:pt x="5" y="18"/>
                      </a:cubicBezTo>
                      <a:cubicBezTo>
                        <a:pt x="5" y="17"/>
                        <a:pt x="5" y="17"/>
                        <a:pt x="5" y="17"/>
                      </a:cubicBezTo>
                      <a:cubicBezTo>
                        <a:pt x="6" y="17"/>
                        <a:pt x="6" y="17"/>
                        <a:pt x="6" y="17"/>
                      </a:cubicBezTo>
                      <a:cubicBezTo>
                        <a:pt x="6" y="17"/>
                        <a:pt x="6" y="17"/>
                        <a:pt x="6" y="17"/>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6" y="15"/>
                        <a:pt x="6" y="15"/>
                        <a:pt x="6" y="15"/>
                      </a:cubicBezTo>
                      <a:cubicBezTo>
                        <a:pt x="7" y="14"/>
                        <a:pt x="7" y="14"/>
                        <a:pt x="7" y="14"/>
                      </a:cubicBezTo>
                      <a:cubicBezTo>
                        <a:pt x="7" y="14"/>
                        <a:pt x="7" y="14"/>
                        <a:pt x="7" y="14"/>
                      </a:cubicBezTo>
                      <a:cubicBezTo>
                        <a:pt x="7" y="14"/>
                        <a:pt x="7" y="14"/>
                        <a:pt x="7" y="14"/>
                      </a:cubicBezTo>
                      <a:cubicBezTo>
                        <a:pt x="7" y="14"/>
                        <a:pt x="7" y="14"/>
                        <a:pt x="7" y="14"/>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9" y="15"/>
                        <a:pt x="9" y="15"/>
                        <a:pt x="9" y="15"/>
                      </a:cubicBezTo>
                      <a:cubicBezTo>
                        <a:pt x="9" y="15"/>
                        <a:pt x="9" y="15"/>
                        <a:pt x="9" y="15"/>
                      </a:cubicBezTo>
                      <a:cubicBezTo>
                        <a:pt x="9" y="15"/>
                        <a:pt x="9" y="15"/>
                        <a:pt x="9" y="15"/>
                      </a:cubicBezTo>
                      <a:cubicBezTo>
                        <a:pt x="9" y="14"/>
                        <a:pt x="9" y="14"/>
                        <a:pt x="9" y="14"/>
                      </a:cubicBezTo>
                      <a:cubicBezTo>
                        <a:pt x="10" y="13"/>
                        <a:pt x="10" y="13"/>
                        <a:pt x="10" y="13"/>
                      </a:cubicBezTo>
                      <a:cubicBezTo>
                        <a:pt x="10" y="13"/>
                        <a:pt x="10" y="13"/>
                        <a:pt x="10" y="13"/>
                      </a:cubicBezTo>
                      <a:cubicBezTo>
                        <a:pt x="10" y="13"/>
                        <a:pt x="10" y="13"/>
                        <a:pt x="10" y="13"/>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3" y="12"/>
                        <a:pt x="13" y="12"/>
                        <a:pt x="13" y="12"/>
                      </a:cubicBezTo>
                      <a:cubicBezTo>
                        <a:pt x="14" y="12"/>
                        <a:pt x="14" y="12"/>
                        <a:pt x="14" y="12"/>
                      </a:cubicBezTo>
                      <a:cubicBezTo>
                        <a:pt x="14" y="12"/>
                        <a:pt x="14" y="12"/>
                        <a:pt x="14" y="12"/>
                      </a:cubicBezTo>
                      <a:cubicBezTo>
                        <a:pt x="15" y="12"/>
                        <a:pt x="15" y="12"/>
                        <a:pt x="15" y="12"/>
                      </a:cubicBezTo>
                      <a:cubicBezTo>
                        <a:pt x="16" y="12"/>
                        <a:pt x="16" y="12"/>
                        <a:pt x="16" y="12"/>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7" y="10"/>
                        <a:pt x="17" y="10"/>
                        <a:pt x="17" y="10"/>
                      </a:cubicBezTo>
                      <a:cubicBezTo>
                        <a:pt x="17" y="9"/>
                        <a:pt x="17" y="9"/>
                        <a:pt x="17" y="9"/>
                      </a:cubicBezTo>
                      <a:cubicBezTo>
                        <a:pt x="17" y="9"/>
                        <a:pt x="17" y="9"/>
                        <a:pt x="17" y="9"/>
                      </a:cubicBezTo>
                      <a:cubicBezTo>
                        <a:pt x="18" y="9"/>
                        <a:pt x="18" y="9"/>
                        <a:pt x="18" y="9"/>
                      </a:cubicBezTo>
                      <a:cubicBezTo>
                        <a:pt x="18" y="9"/>
                        <a:pt x="18" y="9"/>
                        <a:pt x="18" y="9"/>
                      </a:cubicBezTo>
                      <a:cubicBezTo>
                        <a:pt x="18" y="9"/>
                        <a:pt x="18" y="9"/>
                        <a:pt x="18" y="9"/>
                      </a:cubicBezTo>
                      <a:cubicBezTo>
                        <a:pt x="18" y="9"/>
                        <a:pt x="18" y="9"/>
                        <a:pt x="18" y="9"/>
                      </a:cubicBezTo>
                      <a:cubicBezTo>
                        <a:pt x="19" y="9"/>
                        <a:pt x="19" y="9"/>
                        <a:pt x="19" y="9"/>
                      </a:cubicBezTo>
                      <a:cubicBezTo>
                        <a:pt x="19" y="8"/>
                        <a:pt x="19" y="8"/>
                        <a:pt x="19" y="8"/>
                      </a:cubicBezTo>
                      <a:cubicBezTo>
                        <a:pt x="19" y="8"/>
                        <a:pt x="19" y="8"/>
                        <a:pt x="19" y="8"/>
                      </a:cubicBezTo>
                      <a:cubicBezTo>
                        <a:pt x="19" y="8"/>
                        <a:pt x="19" y="8"/>
                        <a:pt x="19" y="8"/>
                      </a:cubicBezTo>
                      <a:cubicBezTo>
                        <a:pt x="19" y="8"/>
                        <a:pt x="19" y="8"/>
                        <a:pt x="19" y="8"/>
                      </a:cubicBezTo>
                      <a:cubicBezTo>
                        <a:pt x="20" y="7"/>
                        <a:pt x="20" y="7"/>
                        <a:pt x="20" y="7"/>
                      </a:cubicBezTo>
                      <a:cubicBezTo>
                        <a:pt x="21" y="8"/>
                        <a:pt x="21" y="8"/>
                        <a:pt x="21" y="8"/>
                      </a:cubicBezTo>
                      <a:cubicBezTo>
                        <a:pt x="22" y="9"/>
                        <a:pt x="22" y="9"/>
                        <a:pt x="22" y="9"/>
                      </a:cubicBezTo>
                      <a:cubicBezTo>
                        <a:pt x="23" y="9"/>
                        <a:pt x="23" y="9"/>
                        <a:pt x="23" y="9"/>
                      </a:cubicBezTo>
                      <a:cubicBezTo>
                        <a:pt x="23" y="9"/>
                        <a:pt x="23" y="9"/>
                        <a:pt x="23" y="9"/>
                      </a:cubicBezTo>
                      <a:cubicBezTo>
                        <a:pt x="23" y="9"/>
                        <a:pt x="23" y="9"/>
                        <a:pt x="23" y="9"/>
                      </a:cubicBezTo>
                      <a:cubicBezTo>
                        <a:pt x="23" y="9"/>
                        <a:pt x="23" y="9"/>
                        <a:pt x="23" y="9"/>
                      </a:cubicBezTo>
                      <a:cubicBezTo>
                        <a:pt x="24" y="9"/>
                        <a:pt x="24" y="9"/>
                        <a:pt x="24" y="9"/>
                      </a:cubicBezTo>
                      <a:cubicBezTo>
                        <a:pt x="24" y="9"/>
                        <a:pt x="24" y="9"/>
                        <a:pt x="24" y="9"/>
                      </a:cubicBezTo>
                      <a:cubicBezTo>
                        <a:pt x="24" y="9"/>
                        <a:pt x="24" y="9"/>
                        <a:pt x="24" y="9"/>
                      </a:cubicBezTo>
                      <a:cubicBezTo>
                        <a:pt x="24" y="8"/>
                        <a:pt x="24" y="8"/>
                        <a:pt x="24" y="8"/>
                      </a:cubicBezTo>
                      <a:cubicBezTo>
                        <a:pt x="24" y="8"/>
                        <a:pt x="24" y="8"/>
                        <a:pt x="24" y="8"/>
                      </a:cubicBezTo>
                      <a:cubicBezTo>
                        <a:pt x="24" y="8"/>
                        <a:pt x="24" y="8"/>
                        <a:pt x="24" y="8"/>
                      </a:cubicBezTo>
                      <a:cubicBezTo>
                        <a:pt x="25" y="8"/>
                        <a:pt x="25" y="8"/>
                        <a:pt x="25" y="8"/>
                      </a:cubicBezTo>
                      <a:cubicBezTo>
                        <a:pt x="25" y="9"/>
                        <a:pt x="25" y="9"/>
                        <a:pt x="25" y="9"/>
                      </a:cubicBezTo>
                      <a:cubicBezTo>
                        <a:pt x="25" y="9"/>
                        <a:pt x="25" y="9"/>
                        <a:pt x="25" y="9"/>
                      </a:cubicBezTo>
                      <a:cubicBezTo>
                        <a:pt x="25" y="9"/>
                        <a:pt x="25" y="9"/>
                        <a:pt x="25" y="9"/>
                      </a:cubicBezTo>
                      <a:cubicBezTo>
                        <a:pt x="24" y="9"/>
                        <a:pt x="24" y="9"/>
                        <a:pt x="24" y="9"/>
                      </a:cubicBezTo>
                      <a:cubicBezTo>
                        <a:pt x="24" y="10"/>
                        <a:pt x="24" y="10"/>
                        <a:pt x="24"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1"/>
                        <a:pt x="26" y="11"/>
                        <a:pt x="26" y="11"/>
                      </a:cubicBezTo>
                      <a:cubicBezTo>
                        <a:pt x="26" y="11"/>
                        <a:pt x="26" y="11"/>
                        <a:pt x="26" y="11"/>
                      </a:cubicBezTo>
                      <a:cubicBezTo>
                        <a:pt x="26" y="11"/>
                        <a:pt x="26" y="11"/>
                        <a:pt x="26" y="11"/>
                      </a:cubicBezTo>
                      <a:cubicBezTo>
                        <a:pt x="26" y="11"/>
                        <a:pt x="26" y="11"/>
                        <a:pt x="26" y="11"/>
                      </a:cubicBezTo>
                      <a:cubicBezTo>
                        <a:pt x="26" y="12"/>
                        <a:pt x="26" y="12"/>
                        <a:pt x="26" y="12"/>
                      </a:cubicBezTo>
                      <a:cubicBezTo>
                        <a:pt x="27" y="12"/>
                        <a:pt x="27" y="12"/>
                        <a:pt x="27" y="12"/>
                      </a:cubicBezTo>
                      <a:cubicBezTo>
                        <a:pt x="27" y="12"/>
                        <a:pt x="27" y="12"/>
                        <a:pt x="27" y="12"/>
                      </a:cubicBezTo>
                      <a:cubicBezTo>
                        <a:pt x="27" y="12"/>
                        <a:pt x="27" y="12"/>
                        <a:pt x="27" y="12"/>
                      </a:cubicBezTo>
                      <a:cubicBezTo>
                        <a:pt x="27" y="13"/>
                        <a:pt x="27" y="13"/>
                        <a:pt x="27" y="13"/>
                      </a:cubicBezTo>
                      <a:cubicBezTo>
                        <a:pt x="27" y="13"/>
                        <a:pt x="27" y="13"/>
                        <a:pt x="27" y="13"/>
                      </a:cubicBezTo>
                      <a:cubicBezTo>
                        <a:pt x="27" y="13"/>
                        <a:pt x="27" y="13"/>
                        <a:pt x="27" y="13"/>
                      </a:cubicBezTo>
                      <a:cubicBezTo>
                        <a:pt x="28" y="13"/>
                        <a:pt x="28" y="13"/>
                        <a:pt x="28" y="13"/>
                      </a:cubicBezTo>
                      <a:cubicBezTo>
                        <a:pt x="29" y="13"/>
                        <a:pt x="29" y="13"/>
                        <a:pt x="29" y="13"/>
                      </a:cubicBezTo>
                      <a:cubicBezTo>
                        <a:pt x="29" y="13"/>
                        <a:pt x="29" y="13"/>
                        <a:pt x="29" y="13"/>
                      </a:cubicBezTo>
                      <a:cubicBezTo>
                        <a:pt x="29" y="13"/>
                        <a:pt x="29" y="13"/>
                        <a:pt x="29" y="13"/>
                      </a:cubicBezTo>
                      <a:cubicBezTo>
                        <a:pt x="30" y="13"/>
                        <a:pt x="30" y="13"/>
                        <a:pt x="30" y="13"/>
                      </a:cubicBezTo>
                      <a:cubicBezTo>
                        <a:pt x="30" y="14"/>
                        <a:pt x="30" y="14"/>
                        <a:pt x="30" y="14"/>
                      </a:cubicBezTo>
                      <a:cubicBezTo>
                        <a:pt x="31" y="14"/>
                        <a:pt x="31" y="14"/>
                        <a:pt x="31" y="14"/>
                      </a:cubicBezTo>
                      <a:cubicBezTo>
                        <a:pt x="31" y="14"/>
                        <a:pt x="31" y="14"/>
                        <a:pt x="31" y="14"/>
                      </a:cubicBezTo>
                      <a:cubicBezTo>
                        <a:pt x="31" y="14"/>
                        <a:pt x="31" y="14"/>
                        <a:pt x="31" y="14"/>
                      </a:cubicBezTo>
                      <a:cubicBezTo>
                        <a:pt x="32" y="14"/>
                        <a:pt x="32" y="14"/>
                        <a:pt x="32" y="14"/>
                      </a:cubicBezTo>
                      <a:cubicBezTo>
                        <a:pt x="32" y="15"/>
                        <a:pt x="32" y="15"/>
                        <a:pt x="32" y="15"/>
                      </a:cubicBezTo>
                      <a:cubicBezTo>
                        <a:pt x="32" y="15"/>
                        <a:pt x="32" y="15"/>
                        <a:pt x="32" y="15"/>
                      </a:cubicBezTo>
                      <a:cubicBezTo>
                        <a:pt x="32" y="15"/>
                        <a:pt x="32" y="15"/>
                        <a:pt x="32" y="15"/>
                      </a:cubicBezTo>
                      <a:cubicBezTo>
                        <a:pt x="31" y="16"/>
                        <a:pt x="31" y="16"/>
                        <a:pt x="31" y="16"/>
                      </a:cubicBezTo>
                      <a:cubicBezTo>
                        <a:pt x="31" y="16"/>
                        <a:pt x="31" y="16"/>
                        <a:pt x="31" y="16"/>
                      </a:cubicBezTo>
                      <a:cubicBezTo>
                        <a:pt x="32" y="16"/>
                        <a:pt x="32" y="16"/>
                        <a:pt x="32" y="16"/>
                      </a:cubicBezTo>
                      <a:cubicBezTo>
                        <a:pt x="32" y="17"/>
                        <a:pt x="32" y="17"/>
                        <a:pt x="32" y="17"/>
                      </a:cubicBezTo>
                      <a:cubicBezTo>
                        <a:pt x="32" y="17"/>
                        <a:pt x="32" y="17"/>
                        <a:pt x="32" y="17"/>
                      </a:cubicBezTo>
                      <a:cubicBezTo>
                        <a:pt x="33" y="17"/>
                        <a:pt x="33" y="17"/>
                        <a:pt x="33" y="17"/>
                      </a:cubicBezTo>
                      <a:cubicBezTo>
                        <a:pt x="33" y="17"/>
                        <a:pt x="33" y="17"/>
                        <a:pt x="33" y="17"/>
                      </a:cubicBezTo>
                      <a:cubicBezTo>
                        <a:pt x="34" y="17"/>
                        <a:pt x="34" y="17"/>
                        <a:pt x="34" y="17"/>
                      </a:cubicBezTo>
                      <a:cubicBezTo>
                        <a:pt x="35" y="17"/>
                        <a:pt x="35" y="17"/>
                        <a:pt x="35" y="17"/>
                      </a:cubicBezTo>
                      <a:cubicBezTo>
                        <a:pt x="35" y="17"/>
                        <a:pt x="35" y="17"/>
                        <a:pt x="35" y="17"/>
                      </a:cubicBezTo>
                      <a:cubicBezTo>
                        <a:pt x="36" y="18"/>
                        <a:pt x="36" y="18"/>
                        <a:pt x="36" y="18"/>
                      </a:cubicBezTo>
                      <a:cubicBezTo>
                        <a:pt x="36" y="18"/>
                        <a:pt x="36" y="18"/>
                        <a:pt x="36" y="18"/>
                      </a:cubicBezTo>
                      <a:cubicBezTo>
                        <a:pt x="36" y="18"/>
                        <a:pt x="36" y="18"/>
                        <a:pt x="36" y="18"/>
                      </a:cubicBezTo>
                      <a:cubicBezTo>
                        <a:pt x="36" y="18"/>
                        <a:pt x="36" y="18"/>
                        <a:pt x="36" y="18"/>
                      </a:cubicBezTo>
                      <a:cubicBezTo>
                        <a:pt x="37" y="19"/>
                        <a:pt x="37" y="19"/>
                        <a:pt x="37" y="19"/>
                      </a:cubicBezTo>
                      <a:cubicBezTo>
                        <a:pt x="37" y="19"/>
                        <a:pt x="37" y="19"/>
                        <a:pt x="37" y="19"/>
                      </a:cubicBezTo>
                      <a:cubicBezTo>
                        <a:pt x="37" y="19"/>
                        <a:pt x="37" y="19"/>
                        <a:pt x="37" y="19"/>
                      </a:cubicBezTo>
                      <a:cubicBezTo>
                        <a:pt x="38" y="19"/>
                        <a:pt x="38" y="19"/>
                        <a:pt x="38" y="19"/>
                      </a:cubicBezTo>
                      <a:cubicBezTo>
                        <a:pt x="38" y="19"/>
                        <a:pt x="38" y="19"/>
                        <a:pt x="38" y="19"/>
                      </a:cubicBezTo>
                      <a:cubicBezTo>
                        <a:pt x="38" y="19"/>
                        <a:pt x="38" y="19"/>
                        <a:pt x="38" y="19"/>
                      </a:cubicBezTo>
                      <a:cubicBezTo>
                        <a:pt x="39" y="19"/>
                        <a:pt x="39" y="18"/>
                        <a:pt x="39" y="18"/>
                      </a:cubicBezTo>
                      <a:cubicBezTo>
                        <a:pt x="40" y="18"/>
                        <a:pt x="41" y="19"/>
                        <a:pt x="42" y="19"/>
                      </a:cubicBezTo>
                      <a:cubicBezTo>
                        <a:pt x="41" y="20"/>
                        <a:pt x="41" y="21"/>
                        <a:pt x="40" y="21"/>
                      </a:cubicBezTo>
                      <a:cubicBezTo>
                        <a:pt x="40" y="21"/>
                        <a:pt x="40" y="21"/>
                        <a:pt x="40" y="21"/>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1" y="22"/>
                        <a:pt x="41" y="22"/>
                        <a:pt x="41" y="22"/>
                      </a:cubicBezTo>
                      <a:cubicBezTo>
                        <a:pt x="41" y="22"/>
                        <a:pt x="41" y="22"/>
                        <a:pt x="41" y="22"/>
                      </a:cubicBezTo>
                      <a:cubicBezTo>
                        <a:pt x="41" y="22"/>
                        <a:pt x="41" y="22"/>
                        <a:pt x="41" y="22"/>
                      </a:cubicBezTo>
                      <a:cubicBezTo>
                        <a:pt x="40" y="23"/>
                        <a:pt x="40" y="23"/>
                        <a:pt x="40" y="23"/>
                      </a:cubicBezTo>
                      <a:cubicBezTo>
                        <a:pt x="40" y="23"/>
                        <a:pt x="40" y="23"/>
                        <a:pt x="40" y="23"/>
                      </a:cubicBezTo>
                      <a:cubicBezTo>
                        <a:pt x="40" y="23"/>
                        <a:pt x="40" y="23"/>
                        <a:pt x="40" y="23"/>
                      </a:cubicBezTo>
                      <a:cubicBezTo>
                        <a:pt x="40" y="23"/>
                        <a:pt x="40" y="23"/>
                        <a:pt x="40"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0" y="23"/>
                        <a:pt x="40" y="23"/>
                        <a:pt x="40" y="23"/>
                      </a:cubicBezTo>
                      <a:cubicBezTo>
                        <a:pt x="40" y="23"/>
                        <a:pt x="40" y="23"/>
                        <a:pt x="40" y="23"/>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39" y="25"/>
                        <a:pt x="39" y="25"/>
                        <a:pt x="39" y="25"/>
                      </a:cubicBezTo>
                      <a:cubicBezTo>
                        <a:pt x="39" y="25"/>
                        <a:pt x="39" y="25"/>
                        <a:pt x="39" y="25"/>
                      </a:cubicBezTo>
                      <a:cubicBezTo>
                        <a:pt x="39" y="25"/>
                        <a:pt x="39" y="25"/>
                        <a:pt x="39" y="25"/>
                      </a:cubicBezTo>
                      <a:cubicBezTo>
                        <a:pt x="39" y="25"/>
                        <a:pt x="39" y="25"/>
                        <a:pt x="39" y="25"/>
                      </a:cubicBezTo>
                      <a:cubicBezTo>
                        <a:pt x="39" y="25"/>
                        <a:pt x="39" y="25"/>
                        <a:pt x="39" y="25"/>
                      </a:cubicBezTo>
                      <a:cubicBezTo>
                        <a:pt x="39" y="25"/>
                        <a:pt x="39" y="25"/>
                        <a:pt x="39" y="25"/>
                      </a:cubicBezTo>
                      <a:cubicBezTo>
                        <a:pt x="39" y="26"/>
                        <a:pt x="39" y="26"/>
                        <a:pt x="39" y="26"/>
                      </a:cubicBezTo>
                      <a:cubicBezTo>
                        <a:pt x="39" y="26"/>
                        <a:pt x="39" y="26"/>
                        <a:pt x="39" y="26"/>
                      </a:cubicBezTo>
                      <a:cubicBezTo>
                        <a:pt x="39" y="26"/>
                        <a:pt x="39" y="26"/>
                        <a:pt x="39" y="26"/>
                      </a:cubicBezTo>
                      <a:cubicBezTo>
                        <a:pt x="39" y="26"/>
                        <a:pt x="38" y="26"/>
                        <a:pt x="38" y="26"/>
                      </a:cubicBezTo>
                      <a:cubicBezTo>
                        <a:pt x="38" y="26"/>
                        <a:pt x="38" y="26"/>
                        <a:pt x="38" y="26"/>
                      </a:cubicBezTo>
                      <a:cubicBezTo>
                        <a:pt x="39" y="26"/>
                        <a:pt x="39" y="26"/>
                        <a:pt x="39" y="26"/>
                      </a:cubicBezTo>
                      <a:cubicBezTo>
                        <a:pt x="39" y="26"/>
                        <a:pt x="39" y="26"/>
                        <a:pt x="39" y="26"/>
                      </a:cubicBezTo>
                      <a:cubicBezTo>
                        <a:pt x="39" y="26"/>
                        <a:pt x="39" y="26"/>
                        <a:pt x="39" y="26"/>
                      </a:cubicBezTo>
                      <a:cubicBezTo>
                        <a:pt x="39" y="27"/>
                        <a:pt x="39" y="27"/>
                        <a:pt x="39" y="27"/>
                      </a:cubicBezTo>
                      <a:cubicBezTo>
                        <a:pt x="38" y="27"/>
                        <a:pt x="38" y="27"/>
                        <a:pt x="38" y="27"/>
                      </a:cubicBezTo>
                      <a:cubicBezTo>
                        <a:pt x="38" y="27"/>
                        <a:pt x="38" y="27"/>
                        <a:pt x="38" y="27"/>
                      </a:cubicBezTo>
                      <a:cubicBezTo>
                        <a:pt x="38" y="27"/>
                        <a:pt x="38" y="27"/>
                        <a:pt x="38" y="27"/>
                      </a:cubicBezTo>
                      <a:cubicBezTo>
                        <a:pt x="38" y="27"/>
                        <a:pt x="38" y="27"/>
                        <a:pt x="38" y="27"/>
                      </a:cubicBezTo>
                      <a:cubicBezTo>
                        <a:pt x="38" y="28"/>
                        <a:pt x="38" y="28"/>
                        <a:pt x="38" y="28"/>
                      </a:cubicBezTo>
                      <a:cubicBezTo>
                        <a:pt x="38" y="28"/>
                        <a:pt x="38" y="28"/>
                        <a:pt x="38" y="28"/>
                      </a:cubicBezTo>
                      <a:cubicBezTo>
                        <a:pt x="38" y="28"/>
                        <a:pt x="38" y="28"/>
                        <a:pt x="38" y="28"/>
                      </a:cubicBezTo>
                      <a:cubicBezTo>
                        <a:pt x="38" y="29"/>
                        <a:pt x="38" y="29"/>
                        <a:pt x="38" y="29"/>
                      </a:cubicBezTo>
                      <a:cubicBezTo>
                        <a:pt x="38" y="29"/>
                        <a:pt x="38" y="29"/>
                        <a:pt x="38" y="29"/>
                      </a:cubicBezTo>
                      <a:cubicBezTo>
                        <a:pt x="38" y="30"/>
                        <a:pt x="38" y="30"/>
                        <a:pt x="38" y="30"/>
                      </a:cubicBezTo>
                      <a:cubicBezTo>
                        <a:pt x="39" y="30"/>
                        <a:pt x="39" y="30"/>
                        <a:pt x="39" y="30"/>
                      </a:cubicBezTo>
                      <a:cubicBezTo>
                        <a:pt x="39" y="30"/>
                        <a:pt x="39" y="30"/>
                        <a:pt x="39" y="30"/>
                      </a:cubicBezTo>
                      <a:cubicBezTo>
                        <a:pt x="40" y="30"/>
                        <a:pt x="40" y="30"/>
                        <a:pt x="40" y="30"/>
                      </a:cubicBezTo>
                      <a:cubicBezTo>
                        <a:pt x="40" y="30"/>
                        <a:pt x="40" y="30"/>
                        <a:pt x="40" y="30"/>
                      </a:cubicBezTo>
                      <a:cubicBezTo>
                        <a:pt x="40" y="30"/>
                        <a:pt x="40" y="30"/>
                        <a:pt x="40" y="30"/>
                      </a:cubicBezTo>
                      <a:cubicBezTo>
                        <a:pt x="40" y="29"/>
                        <a:pt x="40" y="29"/>
                        <a:pt x="40" y="29"/>
                      </a:cubicBezTo>
                      <a:cubicBezTo>
                        <a:pt x="40" y="29"/>
                        <a:pt x="40" y="29"/>
                        <a:pt x="40" y="29"/>
                      </a:cubicBezTo>
                      <a:cubicBezTo>
                        <a:pt x="40" y="29"/>
                        <a:pt x="40" y="29"/>
                        <a:pt x="40" y="29"/>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9"/>
                        <a:pt x="40" y="29"/>
                        <a:pt x="40" y="29"/>
                      </a:cubicBezTo>
                      <a:cubicBezTo>
                        <a:pt x="41" y="29"/>
                        <a:pt x="41" y="29"/>
                        <a:pt x="41" y="29"/>
                      </a:cubicBezTo>
                      <a:cubicBezTo>
                        <a:pt x="41" y="29"/>
                        <a:pt x="41" y="29"/>
                        <a:pt x="41" y="29"/>
                      </a:cubicBezTo>
                      <a:cubicBezTo>
                        <a:pt x="41" y="29"/>
                        <a:pt x="41" y="29"/>
                        <a:pt x="41" y="29"/>
                      </a:cubicBezTo>
                      <a:cubicBezTo>
                        <a:pt x="41" y="29"/>
                        <a:pt x="41" y="29"/>
                        <a:pt x="41" y="29"/>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2" y="28"/>
                        <a:pt x="42" y="28"/>
                        <a:pt x="42" y="28"/>
                      </a:cubicBezTo>
                      <a:cubicBezTo>
                        <a:pt x="42" y="28"/>
                        <a:pt x="42" y="29"/>
                        <a:pt x="43" y="30"/>
                      </a:cubicBezTo>
                      <a:cubicBezTo>
                        <a:pt x="43" y="30"/>
                        <a:pt x="43" y="30"/>
                        <a:pt x="43" y="30"/>
                      </a:cubicBezTo>
                      <a:cubicBezTo>
                        <a:pt x="43" y="30"/>
                        <a:pt x="43" y="30"/>
                        <a:pt x="43" y="30"/>
                      </a:cubicBezTo>
                      <a:cubicBezTo>
                        <a:pt x="44" y="30"/>
                        <a:pt x="44" y="30"/>
                        <a:pt x="44" y="30"/>
                      </a:cubicBezTo>
                      <a:cubicBezTo>
                        <a:pt x="44" y="31"/>
                        <a:pt x="44" y="31"/>
                        <a:pt x="44" y="31"/>
                      </a:cubicBezTo>
                      <a:cubicBezTo>
                        <a:pt x="44" y="31"/>
                        <a:pt x="44" y="31"/>
                        <a:pt x="45" y="31"/>
                      </a:cubicBezTo>
                      <a:cubicBezTo>
                        <a:pt x="45" y="31"/>
                        <a:pt x="45" y="31"/>
                        <a:pt x="45" y="31"/>
                      </a:cubicBezTo>
                      <a:cubicBezTo>
                        <a:pt x="45" y="30"/>
                        <a:pt x="45" y="30"/>
                        <a:pt x="45" y="30"/>
                      </a:cubicBezTo>
                      <a:cubicBezTo>
                        <a:pt x="45" y="30"/>
                        <a:pt x="45" y="30"/>
                        <a:pt x="45" y="30"/>
                      </a:cubicBezTo>
                      <a:cubicBezTo>
                        <a:pt x="45" y="29"/>
                        <a:pt x="45" y="29"/>
                        <a:pt x="45" y="29"/>
                      </a:cubicBezTo>
                      <a:cubicBezTo>
                        <a:pt x="44" y="29"/>
                        <a:pt x="44" y="29"/>
                        <a:pt x="44" y="29"/>
                      </a:cubicBezTo>
                      <a:cubicBezTo>
                        <a:pt x="45" y="29"/>
                        <a:pt x="45" y="29"/>
                        <a:pt x="45" y="29"/>
                      </a:cubicBezTo>
                      <a:cubicBezTo>
                        <a:pt x="45" y="29"/>
                        <a:pt x="45" y="29"/>
                        <a:pt x="45" y="29"/>
                      </a:cubicBezTo>
                      <a:cubicBezTo>
                        <a:pt x="45" y="30"/>
                        <a:pt x="45" y="30"/>
                        <a:pt x="45" y="30"/>
                      </a:cubicBezTo>
                      <a:cubicBezTo>
                        <a:pt x="45" y="30"/>
                        <a:pt x="45" y="30"/>
                        <a:pt x="45" y="30"/>
                      </a:cubicBezTo>
                      <a:cubicBezTo>
                        <a:pt x="46" y="31"/>
                        <a:pt x="46" y="31"/>
                        <a:pt x="46" y="31"/>
                      </a:cubicBezTo>
                      <a:cubicBezTo>
                        <a:pt x="46" y="31"/>
                        <a:pt x="46" y="31"/>
                        <a:pt x="46" y="31"/>
                      </a:cubicBezTo>
                      <a:cubicBezTo>
                        <a:pt x="46" y="31"/>
                        <a:pt x="46" y="31"/>
                        <a:pt x="46" y="31"/>
                      </a:cubicBezTo>
                      <a:cubicBezTo>
                        <a:pt x="46" y="31"/>
                        <a:pt x="46" y="31"/>
                        <a:pt x="46" y="31"/>
                      </a:cubicBezTo>
                      <a:cubicBezTo>
                        <a:pt x="47" y="32"/>
                        <a:pt x="47" y="32"/>
                        <a:pt x="47" y="32"/>
                      </a:cubicBezTo>
                      <a:cubicBezTo>
                        <a:pt x="47" y="31"/>
                        <a:pt x="47" y="31"/>
                        <a:pt x="47" y="31"/>
                      </a:cubicBezTo>
                      <a:cubicBezTo>
                        <a:pt x="48" y="31"/>
                        <a:pt x="48" y="31"/>
                        <a:pt x="48" y="31"/>
                      </a:cubicBezTo>
                      <a:cubicBezTo>
                        <a:pt x="48" y="31"/>
                        <a:pt x="48" y="31"/>
                        <a:pt x="48" y="31"/>
                      </a:cubicBezTo>
                      <a:cubicBezTo>
                        <a:pt x="49" y="31"/>
                        <a:pt x="49" y="31"/>
                        <a:pt x="49" y="31"/>
                      </a:cubicBezTo>
                      <a:cubicBezTo>
                        <a:pt x="49" y="31"/>
                        <a:pt x="49" y="31"/>
                        <a:pt x="49" y="31"/>
                      </a:cubicBezTo>
                      <a:cubicBezTo>
                        <a:pt x="50" y="31"/>
                        <a:pt x="50" y="31"/>
                        <a:pt x="50" y="31"/>
                      </a:cubicBezTo>
                      <a:cubicBezTo>
                        <a:pt x="50" y="32"/>
                        <a:pt x="50" y="32"/>
                        <a:pt x="50" y="32"/>
                      </a:cubicBezTo>
                      <a:cubicBezTo>
                        <a:pt x="50" y="32"/>
                        <a:pt x="50" y="32"/>
                        <a:pt x="50" y="32"/>
                      </a:cubicBezTo>
                      <a:cubicBezTo>
                        <a:pt x="50" y="32"/>
                        <a:pt x="50" y="32"/>
                        <a:pt x="50" y="32"/>
                      </a:cubicBezTo>
                      <a:cubicBezTo>
                        <a:pt x="50" y="33"/>
                        <a:pt x="50" y="33"/>
                        <a:pt x="50" y="33"/>
                      </a:cubicBezTo>
                      <a:cubicBezTo>
                        <a:pt x="51" y="33"/>
                        <a:pt x="51" y="33"/>
                        <a:pt x="51" y="33"/>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1"/>
                        <a:pt x="51" y="31"/>
                        <a:pt x="51" y="31"/>
                      </a:cubicBezTo>
                      <a:cubicBezTo>
                        <a:pt x="51" y="31"/>
                        <a:pt x="51" y="31"/>
                        <a:pt x="51" y="31"/>
                      </a:cubicBezTo>
                      <a:cubicBezTo>
                        <a:pt x="51" y="31"/>
                        <a:pt x="51" y="31"/>
                        <a:pt x="51" y="31"/>
                      </a:cubicBezTo>
                      <a:cubicBezTo>
                        <a:pt x="52" y="31"/>
                        <a:pt x="52" y="31"/>
                        <a:pt x="52" y="31"/>
                      </a:cubicBezTo>
                      <a:cubicBezTo>
                        <a:pt x="52" y="32"/>
                        <a:pt x="52" y="32"/>
                        <a:pt x="52" y="32"/>
                      </a:cubicBezTo>
                      <a:cubicBezTo>
                        <a:pt x="52" y="32"/>
                        <a:pt x="52" y="32"/>
                        <a:pt x="52" y="32"/>
                      </a:cubicBezTo>
                      <a:cubicBezTo>
                        <a:pt x="52" y="33"/>
                        <a:pt x="52" y="33"/>
                        <a:pt x="52" y="33"/>
                      </a:cubicBezTo>
                      <a:cubicBezTo>
                        <a:pt x="53" y="33"/>
                        <a:pt x="53" y="33"/>
                        <a:pt x="53" y="33"/>
                      </a:cubicBezTo>
                      <a:cubicBezTo>
                        <a:pt x="53" y="33"/>
                        <a:pt x="53" y="33"/>
                        <a:pt x="53" y="33"/>
                      </a:cubicBezTo>
                      <a:cubicBezTo>
                        <a:pt x="54" y="34"/>
                        <a:pt x="54" y="34"/>
                        <a:pt x="54" y="34"/>
                      </a:cubicBezTo>
                      <a:cubicBezTo>
                        <a:pt x="54" y="34"/>
                        <a:pt x="54" y="34"/>
                        <a:pt x="54" y="34"/>
                      </a:cubicBezTo>
                      <a:cubicBezTo>
                        <a:pt x="54" y="33"/>
                        <a:pt x="54" y="33"/>
                        <a:pt x="54" y="33"/>
                      </a:cubicBezTo>
                      <a:cubicBezTo>
                        <a:pt x="54" y="33"/>
                        <a:pt x="54" y="33"/>
                        <a:pt x="54" y="33"/>
                      </a:cubicBezTo>
                      <a:cubicBezTo>
                        <a:pt x="54" y="33"/>
                        <a:pt x="54" y="33"/>
                        <a:pt x="54" y="33"/>
                      </a:cubicBezTo>
                      <a:cubicBezTo>
                        <a:pt x="53" y="32"/>
                        <a:pt x="53" y="32"/>
                        <a:pt x="53" y="32"/>
                      </a:cubicBezTo>
                      <a:cubicBezTo>
                        <a:pt x="53" y="32"/>
                        <a:pt x="53" y="32"/>
                        <a:pt x="53" y="32"/>
                      </a:cubicBezTo>
                      <a:cubicBezTo>
                        <a:pt x="54" y="32"/>
                        <a:pt x="54" y="32"/>
                        <a:pt x="54" y="32"/>
                      </a:cubicBezTo>
                      <a:cubicBezTo>
                        <a:pt x="53" y="31"/>
                        <a:pt x="53" y="31"/>
                        <a:pt x="53" y="31"/>
                      </a:cubicBezTo>
                      <a:cubicBezTo>
                        <a:pt x="53" y="31"/>
                        <a:pt x="53" y="31"/>
                        <a:pt x="52" y="30"/>
                      </a:cubicBezTo>
                      <a:cubicBezTo>
                        <a:pt x="52" y="30"/>
                        <a:pt x="52" y="30"/>
                        <a:pt x="52" y="30"/>
                      </a:cubicBezTo>
                      <a:cubicBezTo>
                        <a:pt x="52" y="30"/>
                        <a:pt x="52" y="30"/>
                        <a:pt x="52" y="30"/>
                      </a:cubicBezTo>
                      <a:cubicBezTo>
                        <a:pt x="52" y="30"/>
                        <a:pt x="52" y="30"/>
                        <a:pt x="52" y="30"/>
                      </a:cubicBezTo>
                      <a:cubicBezTo>
                        <a:pt x="52" y="29"/>
                        <a:pt x="52" y="29"/>
                        <a:pt x="52" y="29"/>
                      </a:cubicBezTo>
                      <a:cubicBezTo>
                        <a:pt x="52" y="29"/>
                        <a:pt x="52" y="29"/>
                        <a:pt x="52" y="29"/>
                      </a:cubicBezTo>
                      <a:cubicBezTo>
                        <a:pt x="52" y="29"/>
                        <a:pt x="52" y="29"/>
                        <a:pt x="52" y="29"/>
                      </a:cubicBezTo>
                      <a:cubicBezTo>
                        <a:pt x="52" y="29"/>
                        <a:pt x="52" y="29"/>
                        <a:pt x="52" y="29"/>
                      </a:cubicBezTo>
                      <a:cubicBezTo>
                        <a:pt x="51" y="29"/>
                        <a:pt x="51" y="29"/>
                        <a:pt x="51" y="29"/>
                      </a:cubicBezTo>
                      <a:cubicBezTo>
                        <a:pt x="51" y="29"/>
                        <a:pt x="51" y="29"/>
                        <a:pt x="51" y="29"/>
                      </a:cubicBezTo>
                      <a:cubicBezTo>
                        <a:pt x="51" y="29"/>
                        <a:pt x="51" y="29"/>
                        <a:pt x="51" y="29"/>
                      </a:cubicBezTo>
                      <a:cubicBezTo>
                        <a:pt x="50" y="29"/>
                        <a:pt x="50" y="29"/>
                        <a:pt x="50" y="29"/>
                      </a:cubicBezTo>
                      <a:cubicBezTo>
                        <a:pt x="50" y="29"/>
                        <a:pt x="50" y="29"/>
                        <a:pt x="50" y="29"/>
                      </a:cubicBezTo>
                      <a:cubicBezTo>
                        <a:pt x="50" y="28"/>
                        <a:pt x="50" y="28"/>
                        <a:pt x="50" y="28"/>
                      </a:cubicBezTo>
                      <a:cubicBezTo>
                        <a:pt x="50" y="28"/>
                        <a:pt x="50" y="28"/>
                        <a:pt x="50" y="28"/>
                      </a:cubicBezTo>
                      <a:cubicBezTo>
                        <a:pt x="50" y="28"/>
                        <a:pt x="50" y="28"/>
                        <a:pt x="50" y="28"/>
                      </a:cubicBezTo>
                      <a:cubicBezTo>
                        <a:pt x="48" y="28"/>
                        <a:pt x="48" y="28"/>
                        <a:pt x="48" y="28"/>
                      </a:cubicBezTo>
                      <a:cubicBezTo>
                        <a:pt x="48" y="27"/>
                        <a:pt x="48" y="27"/>
                        <a:pt x="47" y="27"/>
                      </a:cubicBezTo>
                      <a:cubicBezTo>
                        <a:pt x="47" y="26"/>
                        <a:pt x="47" y="26"/>
                        <a:pt x="47" y="26"/>
                      </a:cubicBezTo>
                      <a:cubicBezTo>
                        <a:pt x="47" y="26"/>
                        <a:pt x="47" y="26"/>
                        <a:pt x="47" y="26"/>
                      </a:cubicBezTo>
                      <a:cubicBezTo>
                        <a:pt x="47" y="26"/>
                        <a:pt x="47" y="25"/>
                        <a:pt x="46" y="25"/>
                      </a:cubicBezTo>
                      <a:cubicBezTo>
                        <a:pt x="46" y="25"/>
                        <a:pt x="46" y="25"/>
                        <a:pt x="46" y="25"/>
                      </a:cubicBezTo>
                      <a:cubicBezTo>
                        <a:pt x="46" y="23"/>
                        <a:pt x="46" y="23"/>
                        <a:pt x="46" y="23"/>
                      </a:cubicBezTo>
                      <a:cubicBezTo>
                        <a:pt x="46" y="23"/>
                        <a:pt x="46" y="23"/>
                        <a:pt x="46" y="23"/>
                      </a:cubicBezTo>
                      <a:cubicBezTo>
                        <a:pt x="46" y="23"/>
                        <a:pt x="46" y="23"/>
                        <a:pt x="46" y="23"/>
                      </a:cubicBezTo>
                      <a:cubicBezTo>
                        <a:pt x="46" y="23"/>
                        <a:pt x="46" y="23"/>
                        <a:pt x="46" y="23"/>
                      </a:cubicBezTo>
                      <a:cubicBezTo>
                        <a:pt x="46" y="23"/>
                        <a:pt x="46" y="23"/>
                        <a:pt x="46" y="23"/>
                      </a:cubicBezTo>
                      <a:cubicBezTo>
                        <a:pt x="47" y="26"/>
                        <a:pt x="47" y="26"/>
                        <a:pt x="47" y="26"/>
                      </a:cubicBezTo>
                      <a:cubicBezTo>
                        <a:pt x="47" y="26"/>
                        <a:pt x="47" y="26"/>
                        <a:pt x="47" y="26"/>
                      </a:cubicBezTo>
                      <a:cubicBezTo>
                        <a:pt x="48" y="27"/>
                        <a:pt x="48" y="27"/>
                        <a:pt x="48" y="27"/>
                      </a:cubicBezTo>
                      <a:cubicBezTo>
                        <a:pt x="49" y="27"/>
                        <a:pt x="49" y="27"/>
                        <a:pt x="49" y="27"/>
                      </a:cubicBezTo>
                      <a:cubicBezTo>
                        <a:pt x="49" y="27"/>
                        <a:pt x="49" y="27"/>
                        <a:pt x="49" y="27"/>
                      </a:cubicBezTo>
                      <a:cubicBezTo>
                        <a:pt x="50" y="27"/>
                        <a:pt x="50" y="27"/>
                        <a:pt x="50" y="27"/>
                      </a:cubicBezTo>
                      <a:cubicBezTo>
                        <a:pt x="50" y="27"/>
                        <a:pt x="50" y="27"/>
                        <a:pt x="50" y="27"/>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0" y="29"/>
                        <a:pt x="50" y="29"/>
                        <a:pt x="50" y="29"/>
                      </a:cubicBezTo>
                      <a:cubicBezTo>
                        <a:pt x="51" y="29"/>
                        <a:pt x="51" y="29"/>
                        <a:pt x="51" y="29"/>
                      </a:cubicBezTo>
                      <a:cubicBezTo>
                        <a:pt x="51" y="29"/>
                        <a:pt x="51" y="29"/>
                        <a:pt x="51" y="29"/>
                      </a:cubicBezTo>
                      <a:cubicBezTo>
                        <a:pt x="52" y="28"/>
                        <a:pt x="52" y="28"/>
                        <a:pt x="52" y="28"/>
                      </a:cubicBezTo>
                      <a:cubicBezTo>
                        <a:pt x="52" y="27"/>
                        <a:pt x="52" y="27"/>
                        <a:pt x="52" y="27"/>
                      </a:cubicBezTo>
                      <a:cubicBezTo>
                        <a:pt x="51" y="27"/>
                        <a:pt x="51" y="27"/>
                        <a:pt x="51" y="27"/>
                      </a:cubicBezTo>
                      <a:cubicBezTo>
                        <a:pt x="51" y="27"/>
                        <a:pt x="51" y="27"/>
                        <a:pt x="51" y="26"/>
                      </a:cubicBezTo>
                      <a:cubicBezTo>
                        <a:pt x="49" y="26"/>
                        <a:pt x="49" y="26"/>
                        <a:pt x="49" y="26"/>
                      </a:cubicBezTo>
                      <a:cubicBezTo>
                        <a:pt x="49" y="25"/>
                        <a:pt x="49" y="25"/>
                        <a:pt x="49" y="25"/>
                      </a:cubicBezTo>
                      <a:cubicBezTo>
                        <a:pt x="49" y="24"/>
                        <a:pt x="49" y="24"/>
                        <a:pt x="49" y="24"/>
                      </a:cubicBezTo>
                      <a:cubicBezTo>
                        <a:pt x="49" y="23"/>
                        <a:pt x="49" y="23"/>
                        <a:pt x="49" y="23"/>
                      </a:cubicBezTo>
                      <a:cubicBezTo>
                        <a:pt x="48" y="23"/>
                        <a:pt x="48" y="23"/>
                        <a:pt x="48" y="23"/>
                      </a:cubicBezTo>
                      <a:cubicBezTo>
                        <a:pt x="48" y="22"/>
                        <a:pt x="48" y="22"/>
                        <a:pt x="48" y="22"/>
                      </a:cubicBezTo>
                      <a:cubicBezTo>
                        <a:pt x="48" y="22"/>
                        <a:pt x="48" y="22"/>
                        <a:pt x="48" y="22"/>
                      </a:cubicBezTo>
                      <a:cubicBezTo>
                        <a:pt x="48" y="21"/>
                        <a:pt x="48" y="21"/>
                        <a:pt x="48" y="21"/>
                      </a:cubicBezTo>
                      <a:cubicBezTo>
                        <a:pt x="48" y="21"/>
                        <a:pt x="48" y="21"/>
                        <a:pt x="48" y="21"/>
                      </a:cubicBezTo>
                      <a:cubicBezTo>
                        <a:pt x="48" y="21"/>
                        <a:pt x="48" y="21"/>
                        <a:pt x="48" y="21"/>
                      </a:cubicBezTo>
                      <a:cubicBezTo>
                        <a:pt x="47" y="20"/>
                        <a:pt x="47" y="20"/>
                        <a:pt x="47" y="20"/>
                      </a:cubicBezTo>
                      <a:cubicBezTo>
                        <a:pt x="48" y="20"/>
                        <a:pt x="48" y="20"/>
                        <a:pt x="48" y="20"/>
                      </a:cubicBezTo>
                      <a:cubicBezTo>
                        <a:pt x="48" y="20"/>
                        <a:pt x="48" y="20"/>
                        <a:pt x="48" y="20"/>
                      </a:cubicBezTo>
                      <a:cubicBezTo>
                        <a:pt x="48" y="19"/>
                        <a:pt x="48" y="19"/>
                        <a:pt x="48" y="19"/>
                      </a:cubicBezTo>
                      <a:cubicBezTo>
                        <a:pt x="48" y="19"/>
                        <a:pt x="48" y="19"/>
                        <a:pt x="48" y="19"/>
                      </a:cubicBezTo>
                      <a:cubicBezTo>
                        <a:pt x="48" y="19"/>
                        <a:pt x="48" y="19"/>
                        <a:pt x="48" y="19"/>
                      </a:cubicBezTo>
                      <a:cubicBezTo>
                        <a:pt x="48" y="19"/>
                        <a:pt x="48" y="19"/>
                        <a:pt x="48" y="19"/>
                      </a:cubicBezTo>
                      <a:cubicBezTo>
                        <a:pt x="47" y="19"/>
                        <a:pt x="47" y="19"/>
                        <a:pt x="47" y="19"/>
                      </a:cubicBezTo>
                      <a:cubicBezTo>
                        <a:pt x="47" y="19"/>
                        <a:pt x="47" y="19"/>
                        <a:pt x="47" y="19"/>
                      </a:cubicBezTo>
                      <a:cubicBezTo>
                        <a:pt x="47" y="19"/>
                        <a:pt x="47" y="19"/>
                        <a:pt x="47" y="19"/>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8" y="18"/>
                        <a:pt x="48" y="18"/>
                        <a:pt x="48" y="18"/>
                      </a:cubicBezTo>
                      <a:cubicBezTo>
                        <a:pt x="48" y="18"/>
                        <a:pt x="48" y="18"/>
                        <a:pt x="48" y="18"/>
                      </a:cubicBezTo>
                      <a:cubicBezTo>
                        <a:pt x="48" y="18"/>
                        <a:pt x="48" y="18"/>
                        <a:pt x="48" y="18"/>
                      </a:cubicBezTo>
                      <a:cubicBezTo>
                        <a:pt x="47" y="18"/>
                        <a:pt x="47" y="18"/>
                        <a:pt x="47" y="18"/>
                      </a:cubicBezTo>
                      <a:cubicBezTo>
                        <a:pt x="47" y="17"/>
                        <a:pt x="47" y="17"/>
                        <a:pt x="47" y="17"/>
                      </a:cubicBezTo>
                      <a:cubicBezTo>
                        <a:pt x="47" y="17"/>
                        <a:pt x="47" y="17"/>
                        <a:pt x="47" y="17"/>
                      </a:cubicBezTo>
                      <a:cubicBezTo>
                        <a:pt x="46" y="17"/>
                        <a:pt x="46" y="17"/>
                        <a:pt x="46" y="17"/>
                      </a:cubicBezTo>
                      <a:cubicBezTo>
                        <a:pt x="47" y="17"/>
                        <a:pt x="47" y="17"/>
                        <a:pt x="47" y="17"/>
                      </a:cubicBezTo>
                      <a:cubicBezTo>
                        <a:pt x="47" y="17"/>
                        <a:pt x="47" y="17"/>
                        <a:pt x="47"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6"/>
                        <a:pt x="48" y="16"/>
                        <a:pt x="48" y="16"/>
                      </a:cubicBezTo>
                      <a:cubicBezTo>
                        <a:pt x="48" y="16"/>
                        <a:pt x="48" y="16"/>
                        <a:pt x="48" y="16"/>
                      </a:cubicBezTo>
                      <a:cubicBezTo>
                        <a:pt x="47" y="16"/>
                        <a:pt x="47" y="16"/>
                        <a:pt x="47" y="16"/>
                      </a:cubicBezTo>
                      <a:cubicBezTo>
                        <a:pt x="47" y="16"/>
                        <a:pt x="47" y="16"/>
                        <a:pt x="47" y="16"/>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7" y="15"/>
                        <a:pt x="47" y="15"/>
                        <a:pt x="47" y="15"/>
                      </a:cubicBezTo>
                      <a:cubicBezTo>
                        <a:pt x="47" y="16"/>
                        <a:pt x="47" y="16"/>
                        <a:pt x="47" y="16"/>
                      </a:cubicBezTo>
                      <a:cubicBezTo>
                        <a:pt x="48" y="16"/>
                        <a:pt x="48" y="16"/>
                        <a:pt x="48" y="16"/>
                      </a:cubicBezTo>
                      <a:cubicBezTo>
                        <a:pt x="48" y="16"/>
                        <a:pt x="48" y="16"/>
                        <a:pt x="48" y="16"/>
                      </a:cubicBezTo>
                      <a:cubicBezTo>
                        <a:pt x="48" y="16"/>
                        <a:pt x="48" y="16"/>
                        <a:pt x="48" y="16"/>
                      </a:cubicBezTo>
                      <a:cubicBezTo>
                        <a:pt x="48" y="16"/>
                        <a:pt x="48" y="16"/>
                        <a:pt x="48" y="16"/>
                      </a:cubicBezTo>
                      <a:cubicBezTo>
                        <a:pt x="48" y="15"/>
                        <a:pt x="48" y="15"/>
                        <a:pt x="48" y="15"/>
                      </a:cubicBezTo>
                      <a:cubicBezTo>
                        <a:pt x="49" y="15"/>
                        <a:pt x="49" y="15"/>
                        <a:pt x="49" y="15"/>
                      </a:cubicBezTo>
                      <a:cubicBezTo>
                        <a:pt x="49" y="15"/>
                        <a:pt x="49" y="15"/>
                        <a:pt x="49" y="15"/>
                      </a:cubicBezTo>
                      <a:cubicBezTo>
                        <a:pt x="48" y="15"/>
                        <a:pt x="48" y="15"/>
                        <a:pt x="48" y="15"/>
                      </a:cubicBezTo>
                      <a:cubicBezTo>
                        <a:pt x="48" y="15"/>
                        <a:pt x="48" y="15"/>
                        <a:pt x="48" y="15"/>
                      </a:cubicBezTo>
                      <a:cubicBezTo>
                        <a:pt x="47" y="15"/>
                        <a:pt x="47" y="15"/>
                        <a:pt x="47" y="15"/>
                      </a:cubicBezTo>
                      <a:cubicBezTo>
                        <a:pt x="47" y="15"/>
                        <a:pt x="47" y="15"/>
                        <a:pt x="47" y="15"/>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3"/>
                        <a:pt x="48" y="13"/>
                        <a:pt x="48" y="13"/>
                      </a:cubicBezTo>
                      <a:cubicBezTo>
                        <a:pt x="48" y="13"/>
                        <a:pt x="48" y="13"/>
                        <a:pt x="48" y="13"/>
                      </a:cubicBezTo>
                      <a:cubicBezTo>
                        <a:pt x="47" y="13"/>
                        <a:pt x="47" y="13"/>
                        <a:pt x="47" y="13"/>
                      </a:cubicBezTo>
                      <a:cubicBezTo>
                        <a:pt x="47" y="13"/>
                        <a:pt x="47" y="13"/>
                        <a:pt x="47" y="13"/>
                      </a:cubicBezTo>
                      <a:cubicBezTo>
                        <a:pt x="47" y="13"/>
                        <a:pt x="47" y="13"/>
                        <a:pt x="47" y="13"/>
                      </a:cubicBezTo>
                      <a:cubicBezTo>
                        <a:pt x="47" y="13"/>
                        <a:pt x="47" y="13"/>
                        <a:pt x="47" y="13"/>
                      </a:cubicBezTo>
                      <a:cubicBezTo>
                        <a:pt x="46" y="13"/>
                        <a:pt x="46" y="13"/>
                        <a:pt x="46" y="13"/>
                      </a:cubicBezTo>
                      <a:cubicBezTo>
                        <a:pt x="46" y="12"/>
                        <a:pt x="46" y="12"/>
                        <a:pt x="46" y="12"/>
                      </a:cubicBezTo>
                      <a:cubicBezTo>
                        <a:pt x="46" y="12"/>
                        <a:pt x="46" y="12"/>
                        <a:pt x="46" y="12"/>
                      </a:cubicBezTo>
                      <a:cubicBezTo>
                        <a:pt x="46" y="12"/>
                        <a:pt x="46" y="12"/>
                        <a:pt x="46" y="12"/>
                      </a:cubicBezTo>
                      <a:cubicBezTo>
                        <a:pt x="46" y="12"/>
                        <a:pt x="46" y="12"/>
                        <a:pt x="46" y="12"/>
                      </a:cubicBezTo>
                      <a:cubicBezTo>
                        <a:pt x="45" y="12"/>
                        <a:pt x="45" y="12"/>
                        <a:pt x="45" y="12"/>
                      </a:cubicBezTo>
                      <a:cubicBezTo>
                        <a:pt x="45" y="12"/>
                        <a:pt x="45" y="12"/>
                        <a:pt x="45" y="12"/>
                      </a:cubicBezTo>
                      <a:cubicBezTo>
                        <a:pt x="45" y="11"/>
                        <a:pt x="45" y="11"/>
                        <a:pt x="45" y="11"/>
                      </a:cubicBezTo>
                      <a:cubicBezTo>
                        <a:pt x="45" y="11"/>
                        <a:pt x="45" y="11"/>
                        <a:pt x="45" y="11"/>
                      </a:cubicBezTo>
                      <a:cubicBezTo>
                        <a:pt x="45" y="11"/>
                        <a:pt x="45" y="11"/>
                        <a:pt x="45" y="11"/>
                      </a:cubicBezTo>
                      <a:cubicBezTo>
                        <a:pt x="45" y="11"/>
                        <a:pt x="45" y="11"/>
                        <a:pt x="45" y="11"/>
                      </a:cubicBezTo>
                      <a:cubicBezTo>
                        <a:pt x="44" y="11"/>
                        <a:pt x="44" y="11"/>
                        <a:pt x="44" y="11"/>
                      </a:cubicBezTo>
                      <a:cubicBezTo>
                        <a:pt x="44" y="11"/>
                        <a:pt x="44" y="11"/>
                        <a:pt x="44" y="11"/>
                      </a:cubicBezTo>
                      <a:cubicBezTo>
                        <a:pt x="45" y="11"/>
                        <a:pt x="45" y="11"/>
                        <a:pt x="45" y="11"/>
                      </a:cubicBezTo>
                      <a:cubicBezTo>
                        <a:pt x="45" y="11"/>
                        <a:pt x="45" y="11"/>
                        <a:pt x="45" y="11"/>
                      </a:cubicBezTo>
                      <a:cubicBezTo>
                        <a:pt x="45" y="11"/>
                        <a:pt x="45" y="11"/>
                        <a:pt x="45" y="11"/>
                      </a:cubicBezTo>
                      <a:cubicBezTo>
                        <a:pt x="45" y="11"/>
                        <a:pt x="45" y="11"/>
                        <a:pt x="45" y="11"/>
                      </a:cubicBezTo>
                      <a:cubicBezTo>
                        <a:pt x="46" y="11"/>
                        <a:pt x="46" y="11"/>
                        <a:pt x="46" y="11"/>
                      </a:cubicBezTo>
                      <a:cubicBezTo>
                        <a:pt x="46" y="11"/>
                        <a:pt x="46" y="11"/>
                        <a:pt x="46" y="11"/>
                      </a:cubicBezTo>
                      <a:cubicBezTo>
                        <a:pt x="46" y="12"/>
                        <a:pt x="46" y="12"/>
                        <a:pt x="46" y="12"/>
                      </a:cubicBezTo>
                      <a:cubicBezTo>
                        <a:pt x="46" y="12"/>
                        <a:pt x="46" y="12"/>
                        <a:pt x="46"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8" y="11"/>
                        <a:pt x="48" y="11"/>
                        <a:pt x="48" y="11"/>
                      </a:cubicBezTo>
                      <a:cubicBezTo>
                        <a:pt x="48" y="11"/>
                        <a:pt x="48" y="11"/>
                        <a:pt x="48" y="11"/>
                      </a:cubicBezTo>
                      <a:cubicBezTo>
                        <a:pt x="47" y="11"/>
                        <a:pt x="47" y="11"/>
                        <a:pt x="47" y="11"/>
                      </a:cubicBezTo>
                      <a:cubicBezTo>
                        <a:pt x="47" y="11"/>
                        <a:pt x="47" y="11"/>
                        <a:pt x="47" y="11"/>
                      </a:cubicBezTo>
                      <a:cubicBezTo>
                        <a:pt x="47" y="10"/>
                        <a:pt x="47" y="10"/>
                        <a:pt x="47" y="10"/>
                      </a:cubicBezTo>
                      <a:cubicBezTo>
                        <a:pt x="46" y="10"/>
                        <a:pt x="46" y="10"/>
                        <a:pt x="46" y="10"/>
                      </a:cubicBezTo>
                      <a:cubicBezTo>
                        <a:pt x="47" y="10"/>
                        <a:pt x="47" y="10"/>
                        <a:pt x="47" y="10"/>
                      </a:cubicBezTo>
                      <a:cubicBezTo>
                        <a:pt x="47" y="10"/>
                        <a:pt x="47" y="10"/>
                        <a:pt x="47" y="10"/>
                      </a:cubicBezTo>
                      <a:cubicBezTo>
                        <a:pt x="47" y="10"/>
                        <a:pt x="47" y="10"/>
                        <a:pt x="47" y="10"/>
                      </a:cubicBezTo>
                      <a:cubicBezTo>
                        <a:pt x="47" y="11"/>
                        <a:pt x="47" y="11"/>
                        <a:pt x="47" y="11"/>
                      </a:cubicBezTo>
                      <a:cubicBezTo>
                        <a:pt x="48" y="11"/>
                        <a:pt x="48" y="11"/>
                        <a:pt x="48" y="11"/>
                      </a:cubicBezTo>
                      <a:cubicBezTo>
                        <a:pt x="48" y="10"/>
                        <a:pt x="48" y="10"/>
                        <a:pt x="48" y="10"/>
                      </a:cubicBezTo>
                      <a:cubicBezTo>
                        <a:pt x="48" y="10"/>
                        <a:pt x="48" y="10"/>
                        <a:pt x="48" y="10"/>
                      </a:cubicBezTo>
                      <a:cubicBezTo>
                        <a:pt x="47" y="10"/>
                        <a:pt x="47" y="10"/>
                        <a:pt x="47" y="10"/>
                      </a:cubicBezTo>
                      <a:cubicBezTo>
                        <a:pt x="47" y="10"/>
                        <a:pt x="47" y="10"/>
                        <a:pt x="47" y="10"/>
                      </a:cubicBezTo>
                      <a:cubicBezTo>
                        <a:pt x="47" y="9"/>
                        <a:pt x="47" y="9"/>
                        <a:pt x="47"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8"/>
                        <a:pt x="48" y="8"/>
                        <a:pt x="48" y="8"/>
                      </a:cubicBezTo>
                      <a:cubicBezTo>
                        <a:pt x="48" y="8"/>
                        <a:pt x="48" y="8"/>
                        <a:pt x="48" y="8"/>
                      </a:cubicBezTo>
                      <a:cubicBezTo>
                        <a:pt x="47" y="8"/>
                        <a:pt x="47" y="8"/>
                        <a:pt x="47" y="8"/>
                      </a:cubicBezTo>
                      <a:cubicBezTo>
                        <a:pt x="47" y="8"/>
                        <a:pt x="47" y="8"/>
                        <a:pt x="47" y="8"/>
                      </a:cubicBezTo>
                      <a:cubicBezTo>
                        <a:pt x="48" y="7"/>
                        <a:pt x="48" y="7"/>
                        <a:pt x="48" y="7"/>
                      </a:cubicBezTo>
                      <a:cubicBezTo>
                        <a:pt x="48" y="8"/>
                        <a:pt x="48" y="8"/>
                        <a:pt x="48" y="8"/>
                      </a:cubicBezTo>
                      <a:cubicBezTo>
                        <a:pt x="49" y="8"/>
                        <a:pt x="49" y="8"/>
                        <a:pt x="49" y="8"/>
                      </a:cubicBezTo>
                      <a:cubicBezTo>
                        <a:pt x="49" y="9"/>
                        <a:pt x="49" y="9"/>
                        <a:pt x="49" y="9"/>
                      </a:cubicBezTo>
                      <a:cubicBezTo>
                        <a:pt x="50" y="9"/>
                        <a:pt x="50" y="9"/>
                        <a:pt x="50" y="9"/>
                      </a:cubicBezTo>
                      <a:cubicBezTo>
                        <a:pt x="50" y="8"/>
                        <a:pt x="50" y="8"/>
                        <a:pt x="50" y="8"/>
                      </a:cubicBezTo>
                      <a:cubicBezTo>
                        <a:pt x="50" y="8"/>
                        <a:pt x="50" y="8"/>
                        <a:pt x="50" y="8"/>
                      </a:cubicBezTo>
                      <a:cubicBezTo>
                        <a:pt x="49" y="8"/>
                        <a:pt x="49" y="8"/>
                        <a:pt x="49" y="8"/>
                      </a:cubicBezTo>
                      <a:cubicBezTo>
                        <a:pt x="49" y="8"/>
                        <a:pt x="49" y="8"/>
                        <a:pt x="49" y="8"/>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50" y="6"/>
                        <a:pt x="50" y="6"/>
                        <a:pt x="50" y="6"/>
                      </a:cubicBezTo>
                      <a:cubicBezTo>
                        <a:pt x="50" y="6"/>
                        <a:pt x="50" y="6"/>
                        <a:pt x="50" y="6"/>
                      </a:cubicBezTo>
                      <a:cubicBezTo>
                        <a:pt x="50" y="7"/>
                        <a:pt x="50" y="7"/>
                        <a:pt x="50" y="7"/>
                      </a:cubicBezTo>
                      <a:cubicBezTo>
                        <a:pt x="50" y="7"/>
                        <a:pt x="50" y="7"/>
                        <a:pt x="50" y="7"/>
                      </a:cubicBezTo>
                      <a:cubicBezTo>
                        <a:pt x="50" y="8"/>
                        <a:pt x="50" y="8"/>
                        <a:pt x="50" y="8"/>
                      </a:cubicBezTo>
                      <a:cubicBezTo>
                        <a:pt x="50" y="8"/>
                        <a:pt x="50" y="8"/>
                        <a:pt x="50" y="8"/>
                      </a:cubicBezTo>
                      <a:cubicBezTo>
                        <a:pt x="50" y="8"/>
                        <a:pt x="50" y="8"/>
                        <a:pt x="50" y="8"/>
                      </a:cubicBezTo>
                      <a:cubicBezTo>
                        <a:pt x="51" y="7"/>
                        <a:pt x="51" y="7"/>
                        <a:pt x="51" y="7"/>
                      </a:cubicBezTo>
                      <a:cubicBezTo>
                        <a:pt x="52" y="6"/>
                        <a:pt x="52" y="6"/>
                        <a:pt x="52" y="6"/>
                      </a:cubicBezTo>
                      <a:cubicBezTo>
                        <a:pt x="52" y="6"/>
                        <a:pt x="52" y="6"/>
                        <a:pt x="52" y="6"/>
                      </a:cubicBezTo>
                      <a:cubicBezTo>
                        <a:pt x="52" y="5"/>
                        <a:pt x="52" y="5"/>
                        <a:pt x="52" y="5"/>
                      </a:cubicBezTo>
                      <a:cubicBezTo>
                        <a:pt x="52" y="5"/>
                        <a:pt x="52" y="5"/>
                        <a:pt x="52" y="5"/>
                      </a:cubicBezTo>
                      <a:cubicBezTo>
                        <a:pt x="51" y="5"/>
                        <a:pt x="51" y="5"/>
                        <a:pt x="51" y="5"/>
                      </a:cubicBezTo>
                      <a:cubicBezTo>
                        <a:pt x="51" y="5"/>
                        <a:pt x="51" y="5"/>
                        <a:pt x="51" y="5"/>
                      </a:cubicBezTo>
                      <a:cubicBezTo>
                        <a:pt x="51" y="4"/>
                        <a:pt x="51" y="4"/>
                        <a:pt x="51" y="4"/>
                      </a:cubicBezTo>
                      <a:cubicBezTo>
                        <a:pt x="51" y="4"/>
                        <a:pt x="51" y="4"/>
                        <a:pt x="51" y="4"/>
                      </a:cubicBezTo>
                      <a:cubicBezTo>
                        <a:pt x="51" y="4"/>
                        <a:pt x="51" y="4"/>
                        <a:pt x="51" y="4"/>
                      </a:cubicBezTo>
                      <a:cubicBezTo>
                        <a:pt x="52" y="4"/>
                        <a:pt x="52" y="4"/>
                        <a:pt x="52" y="4"/>
                      </a:cubicBezTo>
                      <a:cubicBezTo>
                        <a:pt x="52" y="4"/>
                        <a:pt x="52" y="4"/>
                        <a:pt x="52" y="4"/>
                      </a:cubicBezTo>
                      <a:cubicBezTo>
                        <a:pt x="53" y="3"/>
                        <a:pt x="53" y="3"/>
                        <a:pt x="53" y="3"/>
                      </a:cubicBezTo>
                      <a:cubicBezTo>
                        <a:pt x="53" y="3"/>
                        <a:pt x="53" y="3"/>
                        <a:pt x="53" y="3"/>
                      </a:cubicBezTo>
                      <a:cubicBezTo>
                        <a:pt x="53" y="3"/>
                        <a:pt x="53" y="3"/>
                        <a:pt x="53" y="3"/>
                      </a:cubicBezTo>
                      <a:cubicBezTo>
                        <a:pt x="53" y="2"/>
                        <a:pt x="53" y="2"/>
                        <a:pt x="53" y="2"/>
                      </a:cubicBezTo>
                      <a:cubicBezTo>
                        <a:pt x="53" y="3"/>
                        <a:pt x="53" y="3"/>
                        <a:pt x="53" y="3"/>
                      </a:cubicBezTo>
                      <a:cubicBezTo>
                        <a:pt x="53" y="4"/>
                        <a:pt x="53" y="4"/>
                        <a:pt x="53" y="4"/>
                      </a:cubicBezTo>
                      <a:cubicBezTo>
                        <a:pt x="53" y="4"/>
                        <a:pt x="53" y="4"/>
                        <a:pt x="53" y="4"/>
                      </a:cubicBezTo>
                      <a:cubicBezTo>
                        <a:pt x="53" y="5"/>
                        <a:pt x="53" y="5"/>
                        <a:pt x="53" y="5"/>
                      </a:cubicBezTo>
                      <a:cubicBezTo>
                        <a:pt x="53" y="5"/>
                        <a:pt x="53" y="5"/>
                        <a:pt x="53" y="5"/>
                      </a:cubicBezTo>
                      <a:cubicBezTo>
                        <a:pt x="53" y="6"/>
                        <a:pt x="53" y="6"/>
                        <a:pt x="53" y="6"/>
                      </a:cubicBezTo>
                      <a:cubicBezTo>
                        <a:pt x="53" y="5"/>
                        <a:pt x="53" y="5"/>
                        <a:pt x="53" y="5"/>
                      </a:cubicBezTo>
                      <a:cubicBezTo>
                        <a:pt x="54" y="4"/>
                        <a:pt x="54" y="4"/>
                        <a:pt x="54" y="4"/>
                      </a:cubicBezTo>
                      <a:cubicBezTo>
                        <a:pt x="54" y="3"/>
                        <a:pt x="54" y="3"/>
                        <a:pt x="54" y="3"/>
                      </a:cubicBezTo>
                      <a:cubicBezTo>
                        <a:pt x="54" y="3"/>
                        <a:pt x="54" y="3"/>
                        <a:pt x="54" y="3"/>
                      </a:cubicBezTo>
                      <a:cubicBezTo>
                        <a:pt x="54" y="3"/>
                        <a:pt x="54" y="3"/>
                        <a:pt x="54" y="3"/>
                      </a:cubicBezTo>
                      <a:cubicBezTo>
                        <a:pt x="55" y="2"/>
                        <a:pt x="55" y="2"/>
                        <a:pt x="55" y="2"/>
                      </a:cubicBezTo>
                      <a:cubicBezTo>
                        <a:pt x="55" y="3"/>
                        <a:pt x="55" y="3"/>
                        <a:pt x="55" y="3"/>
                      </a:cubicBezTo>
                      <a:cubicBezTo>
                        <a:pt x="55" y="3"/>
                        <a:pt x="55" y="3"/>
                        <a:pt x="55" y="3"/>
                      </a:cubicBezTo>
                      <a:cubicBezTo>
                        <a:pt x="54" y="4"/>
                        <a:pt x="54" y="4"/>
                        <a:pt x="54" y="4"/>
                      </a:cubicBezTo>
                      <a:cubicBezTo>
                        <a:pt x="54" y="4"/>
                        <a:pt x="54" y="4"/>
                        <a:pt x="54" y="4"/>
                      </a:cubicBezTo>
                      <a:cubicBezTo>
                        <a:pt x="54" y="4"/>
                        <a:pt x="54" y="4"/>
                        <a:pt x="54" y="4"/>
                      </a:cubicBezTo>
                      <a:cubicBezTo>
                        <a:pt x="55" y="5"/>
                        <a:pt x="55" y="5"/>
                        <a:pt x="55" y="5"/>
                      </a:cubicBezTo>
                      <a:cubicBezTo>
                        <a:pt x="55" y="5"/>
                        <a:pt x="55" y="5"/>
                        <a:pt x="55" y="5"/>
                      </a:cubicBezTo>
                      <a:cubicBezTo>
                        <a:pt x="55" y="5"/>
                        <a:pt x="55" y="5"/>
                        <a:pt x="55" y="5"/>
                      </a:cubicBezTo>
                      <a:cubicBezTo>
                        <a:pt x="55" y="5"/>
                        <a:pt x="55" y="5"/>
                        <a:pt x="55" y="5"/>
                      </a:cubicBezTo>
                      <a:cubicBezTo>
                        <a:pt x="54" y="5"/>
                        <a:pt x="54" y="5"/>
                        <a:pt x="54" y="5"/>
                      </a:cubicBezTo>
                      <a:cubicBezTo>
                        <a:pt x="54" y="5"/>
                        <a:pt x="54" y="5"/>
                        <a:pt x="54" y="5"/>
                      </a:cubicBezTo>
                      <a:cubicBezTo>
                        <a:pt x="53" y="5"/>
                        <a:pt x="53" y="5"/>
                        <a:pt x="53" y="5"/>
                      </a:cubicBezTo>
                      <a:cubicBezTo>
                        <a:pt x="53" y="6"/>
                        <a:pt x="53" y="6"/>
                        <a:pt x="53" y="6"/>
                      </a:cubicBezTo>
                      <a:cubicBezTo>
                        <a:pt x="53" y="6"/>
                        <a:pt x="53" y="6"/>
                        <a:pt x="53" y="6"/>
                      </a:cubicBezTo>
                      <a:cubicBezTo>
                        <a:pt x="53" y="7"/>
                        <a:pt x="53" y="7"/>
                        <a:pt x="53" y="7"/>
                      </a:cubicBezTo>
                      <a:cubicBezTo>
                        <a:pt x="53" y="7"/>
                        <a:pt x="53" y="7"/>
                        <a:pt x="53" y="7"/>
                      </a:cubicBezTo>
                      <a:cubicBezTo>
                        <a:pt x="55" y="7"/>
                        <a:pt x="55" y="7"/>
                        <a:pt x="55" y="7"/>
                      </a:cubicBezTo>
                      <a:cubicBezTo>
                        <a:pt x="55" y="7"/>
                        <a:pt x="55" y="7"/>
                        <a:pt x="55" y="7"/>
                      </a:cubicBezTo>
                      <a:cubicBezTo>
                        <a:pt x="56" y="7"/>
                        <a:pt x="56" y="7"/>
                        <a:pt x="56" y="7"/>
                      </a:cubicBezTo>
                      <a:cubicBezTo>
                        <a:pt x="55" y="7"/>
                        <a:pt x="55" y="7"/>
                        <a:pt x="55" y="7"/>
                      </a:cubicBezTo>
                      <a:cubicBezTo>
                        <a:pt x="55" y="7"/>
                        <a:pt x="55" y="7"/>
                        <a:pt x="55" y="7"/>
                      </a:cubicBezTo>
                      <a:cubicBezTo>
                        <a:pt x="54" y="7"/>
                        <a:pt x="54" y="7"/>
                        <a:pt x="54" y="7"/>
                      </a:cubicBezTo>
                      <a:cubicBezTo>
                        <a:pt x="53" y="7"/>
                        <a:pt x="53" y="7"/>
                        <a:pt x="53" y="7"/>
                      </a:cubicBezTo>
                      <a:cubicBezTo>
                        <a:pt x="53" y="7"/>
                        <a:pt x="53" y="7"/>
                        <a:pt x="53" y="7"/>
                      </a:cubicBezTo>
                      <a:cubicBezTo>
                        <a:pt x="52" y="7"/>
                        <a:pt x="52" y="7"/>
                        <a:pt x="52" y="7"/>
                      </a:cubicBezTo>
                      <a:cubicBezTo>
                        <a:pt x="52" y="7"/>
                        <a:pt x="52" y="7"/>
                        <a:pt x="52" y="7"/>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9"/>
                        <a:pt x="51" y="9"/>
                        <a:pt x="51" y="9"/>
                      </a:cubicBezTo>
                      <a:cubicBezTo>
                        <a:pt x="51" y="9"/>
                        <a:pt x="51" y="9"/>
                        <a:pt x="51" y="9"/>
                      </a:cubicBezTo>
                      <a:cubicBezTo>
                        <a:pt x="51" y="9"/>
                        <a:pt x="51" y="9"/>
                        <a:pt x="51" y="9"/>
                      </a:cubicBezTo>
                      <a:cubicBezTo>
                        <a:pt x="51" y="9"/>
                        <a:pt x="51" y="9"/>
                        <a:pt x="51" y="9"/>
                      </a:cubicBezTo>
                      <a:cubicBezTo>
                        <a:pt x="50" y="10"/>
                        <a:pt x="50" y="10"/>
                        <a:pt x="50" y="10"/>
                      </a:cubicBezTo>
                      <a:cubicBezTo>
                        <a:pt x="50" y="11"/>
                        <a:pt x="50" y="11"/>
                        <a:pt x="50" y="11"/>
                      </a:cubicBezTo>
                      <a:cubicBezTo>
                        <a:pt x="50" y="11"/>
                        <a:pt x="50" y="11"/>
                        <a:pt x="50" y="11"/>
                      </a:cubicBezTo>
                      <a:cubicBezTo>
                        <a:pt x="50" y="12"/>
                        <a:pt x="50" y="12"/>
                        <a:pt x="50" y="12"/>
                      </a:cubicBezTo>
                      <a:cubicBezTo>
                        <a:pt x="50" y="12"/>
                        <a:pt x="50" y="12"/>
                        <a:pt x="50" y="12"/>
                      </a:cubicBezTo>
                      <a:cubicBezTo>
                        <a:pt x="50" y="13"/>
                        <a:pt x="50" y="13"/>
                        <a:pt x="50" y="13"/>
                      </a:cubicBezTo>
                      <a:cubicBezTo>
                        <a:pt x="51" y="13"/>
                        <a:pt x="51" y="13"/>
                        <a:pt x="51" y="13"/>
                      </a:cubicBezTo>
                      <a:cubicBezTo>
                        <a:pt x="51" y="13"/>
                        <a:pt x="51" y="13"/>
                        <a:pt x="51" y="13"/>
                      </a:cubicBezTo>
                      <a:cubicBezTo>
                        <a:pt x="51" y="13"/>
                        <a:pt x="51" y="13"/>
                        <a:pt x="51" y="13"/>
                      </a:cubicBezTo>
                      <a:cubicBezTo>
                        <a:pt x="51" y="14"/>
                        <a:pt x="51" y="14"/>
                        <a:pt x="51" y="14"/>
                      </a:cubicBezTo>
                      <a:cubicBezTo>
                        <a:pt x="51" y="14"/>
                        <a:pt x="51" y="14"/>
                        <a:pt x="51" y="14"/>
                      </a:cubicBezTo>
                      <a:cubicBezTo>
                        <a:pt x="51" y="15"/>
                        <a:pt x="51" y="15"/>
                        <a:pt x="51" y="15"/>
                      </a:cubicBezTo>
                      <a:cubicBezTo>
                        <a:pt x="51" y="15"/>
                        <a:pt x="51" y="15"/>
                        <a:pt x="51" y="15"/>
                      </a:cubicBezTo>
                      <a:cubicBezTo>
                        <a:pt x="52" y="15"/>
                        <a:pt x="52" y="15"/>
                        <a:pt x="52" y="15"/>
                      </a:cubicBezTo>
                      <a:cubicBezTo>
                        <a:pt x="52" y="14"/>
                        <a:pt x="51" y="14"/>
                        <a:pt x="51" y="14"/>
                      </a:cubicBezTo>
                      <a:cubicBezTo>
                        <a:pt x="51" y="13"/>
                        <a:pt x="51" y="13"/>
                        <a:pt x="51" y="13"/>
                      </a:cubicBezTo>
                      <a:cubicBezTo>
                        <a:pt x="52" y="13"/>
                        <a:pt x="52" y="13"/>
                        <a:pt x="52" y="13"/>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3" y="12"/>
                        <a:pt x="53" y="12"/>
                        <a:pt x="53" y="12"/>
                      </a:cubicBezTo>
                      <a:cubicBezTo>
                        <a:pt x="53" y="12"/>
                        <a:pt x="53" y="12"/>
                        <a:pt x="53" y="12"/>
                      </a:cubicBezTo>
                      <a:cubicBezTo>
                        <a:pt x="53" y="12"/>
                        <a:pt x="53" y="12"/>
                        <a:pt x="53" y="12"/>
                      </a:cubicBezTo>
                      <a:cubicBezTo>
                        <a:pt x="53" y="12"/>
                        <a:pt x="53" y="12"/>
                        <a:pt x="53" y="12"/>
                      </a:cubicBezTo>
                      <a:cubicBezTo>
                        <a:pt x="53" y="13"/>
                        <a:pt x="53" y="13"/>
                        <a:pt x="53" y="13"/>
                      </a:cubicBezTo>
                      <a:cubicBezTo>
                        <a:pt x="52" y="13"/>
                        <a:pt x="52" y="13"/>
                        <a:pt x="52" y="13"/>
                      </a:cubicBezTo>
                      <a:cubicBezTo>
                        <a:pt x="52" y="13"/>
                        <a:pt x="52" y="13"/>
                        <a:pt x="52" y="13"/>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5"/>
                        <a:pt x="52" y="15"/>
                        <a:pt x="52" y="15"/>
                      </a:cubicBezTo>
                      <a:cubicBezTo>
                        <a:pt x="52" y="15"/>
                        <a:pt x="52" y="15"/>
                        <a:pt x="52" y="15"/>
                      </a:cubicBezTo>
                      <a:cubicBezTo>
                        <a:pt x="52" y="15"/>
                        <a:pt x="52" y="15"/>
                        <a:pt x="52" y="15"/>
                      </a:cubicBezTo>
                      <a:cubicBezTo>
                        <a:pt x="52" y="15"/>
                        <a:pt x="52" y="15"/>
                        <a:pt x="52" y="15"/>
                      </a:cubicBezTo>
                      <a:cubicBezTo>
                        <a:pt x="51" y="15"/>
                        <a:pt x="51" y="15"/>
                        <a:pt x="51" y="15"/>
                      </a:cubicBezTo>
                      <a:cubicBezTo>
                        <a:pt x="51" y="15"/>
                        <a:pt x="51" y="15"/>
                        <a:pt x="51"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6"/>
                        <a:pt x="50" y="16"/>
                        <a:pt x="50" y="16"/>
                      </a:cubicBezTo>
                      <a:cubicBezTo>
                        <a:pt x="50" y="16"/>
                        <a:pt x="50" y="16"/>
                        <a:pt x="50" y="16"/>
                      </a:cubicBezTo>
                      <a:cubicBezTo>
                        <a:pt x="50" y="16"/>
                        <a:pt x="50" y="16"/>
                        <a:pt x="50" y="16"/>
                      </a:cubicBezTo>
                      <a:cubicBezTo>
                        <a:pt x="50" y="17"/>
                        <a:pt x="50" y="17"/>
                        <a:pt x="50" y="17"/>
                      </a:cubicBezTo>
                      <a:cubicBezTo>
                        <a:pt x="50" y="19"/>
                        <a:pt x="50" y="19"/>
                        <a:pt x="50" y="19"/>
                      </a:cubicBezTo>
                      <a:cubicBezTo>
                        <a:pt x="50" y="18"/>
                        <a:pt x="50" y="18"/>
                        <a:pt x="50" y="18"/>
                      </a:cubicBezTo>
                      <a:cubicBezTo>
                        <a:pt x="50" y="18"/>
                        <a:pt x="50" y="18"/>
                        <a:pt x="50" y="18"/>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7"/>
                        <a:pt x="51" y="17"/>
                        <a:pt x="51" y="17"/>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2" y="16"/>
                        <a:pt x="52" y="16"/>
                        <a:pt x="52" y="16"/>
                      </a:cubicBezTo>
                      <a:cubicBezTo>
                        <a:pt x="52" y="16"/>
                        <a:pt x="52" y="16"/>
                        <a:pt x="52" y="16"/>
                      </a:cubicBezTo>
                      <a:cubicBezTo>
                        <a:pt x="52" y="16"/>
                        <a:pt x="52" y="16"/>
                        <a:pt x="52" y="16"/>
                      </a:cubicBezTo>
                      <a:cubicBezTo>
                        <a:pt x="52" y="17"/>
                        <a:pt x="52" y="17"/>
                        <a:pt x="52" y="17"/>
                      </a:cubicBezTo>
                      <a:cubicBezTo>
                        <a:pt x="52" y="17"/>
                        <a:pt x="52" y="17"/>
                        <a:pt x="52" y="17"/>
                      </a:cubicBezTo>
                      <a:cubicBezTo>
                        <a:pt x="53" y="17"/>
                        <a:pt x="53" y="17"/>
                        <a:pt x="53" y="17"/>
                      </a:cubicBezTo>
                      <a:cubicBezTo>
                        <a:pt x="53" y="17"/>
                        <a:pt x="53" y="17"/>
                        <a:pt x="53" y="17"/>
                      </a:cubicBezTo>
                      <a:cubicBezTo>
                        <a:pt x="53" y="16"/>
                        <a:pt x="53" y="16"/>
                        <a:pt x="53" y="16"/>
                      </a:cubicBezTo>
                      <a:cubicBezTo>
                        <a:pt x="53" y="16"/>
                        <a:pt x="53" y="16"/>
                        <a:pt x="53" y="16"/>
                      </a:cubicBezTo>
                      <a:cubicBezTo>
                        <a:pt x="53" y="16"/>
                        <a:pt x="53" y="16"/>
                        <a:pt x="53" y="16"/>
                      </a:cubicBezTo>
                      <a:cubicBezTo>
                        <a:pt x="53" y="16"/>
                        <a:pt x="53" y="16"/>
                        <a:pt x="53" y="16"/>
                      </a:cubicBezTo>
                      <a:cubicBezTo>
                        <a:pt x="53" y="17"/>
                        <a:pt x="53" y="17"/>
                        <a:pt x="53" y="17"/>
                      </a:cubicBezTo>
                      <a:cubicBezTo>
                        <a:pt x="53" y="17"/>
                        <a:pt x="53" y="17"/>
                        <a:pt x="53" y="17"/>
                      </a:cubicBezTo>
                      <a:cubicBezTo>
                        <a:pt x="54" y="17"/>
                        <a:pt x="54" y="17"/>
                        <a:pt x="54" y="17"/>
                      </a:cubicBezTo>
                      <a:cubicBezTo>
                        <a:pt x="53" y="17"/>
                        <a:pt x="53" y="17"/>
                        <a:pt x="53" y="17"/>
                      </a:cubicBezTo>
                      <a:cubicBezTo>
                        <a:pt x="53" y="17"/>
                        <a:pt x="53" y="17"/>
                        <a:pt x="53" y="17"/>
                      </a:cubicBezTo>
                      <a:cubicBezTo>
                        <a:pt x="53" y="18"/>
                        <a:pt x="53" y="18"/>
                        <a:pt x="53" y="18"/>
                      </a:cubicBezTo>
                      <a:cubicBezTo>
                        <a:pt x="53" y="18"/>
                        <a:pt x="53" y="18"/>
                        <a:pt x="53" y="18"/>
                      </a:cubicBezTo>
                      <a:cubicBezTo>
                        <a:pt x="53" y="19"/>
                        <a:pt x="53" y="19"/>
                        <a:pt x="53" y="19"/>
                      </a:cubicBezTo>
                      <a:cubicBezTo>
                        <a:pt x="53" y="19"/>
                        <a:pt x="53" y="19"/>
                        <a:pt x="53" y="19"/>
                      </a:cubicBezTo>
                      <a:cubicBezTo>
                        <a:pt x="54" y="18"/>
                        <a:pt x="54" y="18"/>
                        <a:pt x="54" y="18"/>
                      </a:cubicBezTo>
                      <a:cubicBezTo>
                        <a:pt x="54" y="18"/>
                        <a:pt x="54" y="18"/>
                        <a:pt x="54" y="18"/>
                      </a:cubicBezTo>
                      <a:cubicBezTo>
                        <a:pt x="54" y="18"/>
                        <a:pt x="54" y="18"/>
                        <a:pt x="54" y="18"/>
                      </a:cubicBezTo>
                      <a:cubicBezTo>
                        <a:pt x="54" y="19"/>
                        <a:pt x="54" y="19"/>
                        <a:pt x="54" y="19"/>
                      </a:cubicBezTo>
                      <a:cubicBezTo>
                        <a:pt x="54" y="19"/>
                        <a:pt x="54" y="19"/>
                        <a:pt x="54" y="19"/>
                      </a:cubicBezTo>
                      <a:cubicBezTo>
                        <a:pt x="54" y="19"/>
                        <a:pt x="53" y="19"/>
                        <a:pt x="53" y="19"/>
                      </a:cubicBezTo>
                      <a:cubicBezTo>
                        <a:pt x="53" y="19"/>
                        <a:pt x="53" y="19"/>
                        <a:pt x="53" y="19"/>
                      </a:cubicBezTo>
                      <a:cubicBezTo>
                        <a:pt x="53" y="19"/>
                        <a:pt x="53" y="19"/>
                        <a:pt x="53"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9"/>
                        <a:pt x="51" y="19"/>
                        <a:pt x="51" y="19"/>
                      </a:cubicBezTo>
                      <a:cubicBezTo>
                        <a:pt x="51" y="19"/>
                        <a:pt x="51" y="19"/>
                        <a:pt x="51" y="19"/>
                      </a:cubicBezTo>
                      <a:cubicBezTo>
                        <a:pt x="51" y="19"/>
                        <a:pt x="51" y="19"/>
                        <a:pt x="51" y="19"/>
                      </a:cubicBezTo>
                      <a:cubicBezTo>
                        <a:pt x="51" y="20"/>
                        <a:pt x="51" y="20"/>
                        <a:pt x="51" y="20"/>
                      </a:cubicBezTo>
                      <a:cubicBezTo>
                        <a:pt x="51" y="21"/>
                        <a:pt x="51" y="21"/>
                        <a:pt x="51" y="21"/>
                      </a:cubicBezTo>
                      <a:cubicBezTo>
                        <a:pt x="51" y="21"/>
                        <a:pt x="51" y="21"/>
                        <a:pt x="51" y="21"/>
                      </a:cubicBezTo>
                      <a:cubicBezTo>
                        <a:pt x="51" y="21"/>
                        <a:pt x="51" y="21"/>
                        <a:pt x="51" y="21"/>
                      </a:cubicBezTo>
                      <a:cubicBezTo>
                        <a:pt x="51" y="22"/>
                        <a:pt x="51" y="22"/>
                        <a:pt x="51" y="22"/>
                      </a:cubicBezTo>
                      <a:cubicBezTo>
                        <a:pt x="51" y="22"/>
                        <a:pt x="51" y="22"/>
                        <a:pt x="51" y="22"/>
                      </a:cubicBezTo>
                      <a:cubicBezTo>
                        <a:pt x="51" y="21"/>
                        <a:pt x="51" y="21"/>
                        <a:pt x="51" y="21"/>
                      </a:cubicBezTo>
                      <a:cubicBezTo>
                        <a:pt x="51" y="21"/>
                        <a:pt x="51" y="21"/>
                        <a:pt x="51" y="21"/>
                      </a:cubicBezTo>
                      <a:cubicBezTo>
                        <a:pt x="51" y="21"/>
                        <a:pt x="51" y="21"/>
                        <a:pt x="51" y="21"/>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2" y="21"/>
                        <a:pt x="52" y="21"/>
                        <a:pt x="52" y="21"/>
                      </a:cubicBezTo>
                      <a:cubicBezTo>
                        <a:pt x="52" y="21"/>
                        <a:pt x="52" y="21"/>
                        <a:pt x="52" y="21"/>
                      </a:cubicBezTo>
                      <a:cubicBezTo>
                        <a:pt x="52" y="20"/>
                        <a:pt x="52" y="20"/>
                        <a:pt x="52" y="20"/>
                      </a:cubicBezTo>
                      <a:cubicBezTo>
                        <a:pt x="52" y="20"/>
                        <a:pt x="52" y="20"/>
                        <a:pt x="52" y="20"/>
                      </a:cubicBezTo>
                      <a:cubicBezTo>
                        <a:pt x="52" y="20"/>
                        <a:pt x="52" y="20"/>
                        <a:pt x="52" y="20"/>
                      </a:cubicBezTo>
                      <a:cubicBezTo>
                        <a:pt x="53" y="20"/>
                        <a:pt x="53" y="20"/>
                        <a:pt x="53" y="20"/>
                      </a:cubicBezTo>
                      <a:cubicBezTo>
                        <a:pt x="52" y="20"/>
                        <a:pt x="52" y="20"/>
                        <a:pt x="52" y="20"/>
                      </a:cubicBezTo>
                      <a:cubicBezTo>
                        <a:pt x="52" y="21"/>
                        <a:pt x="52" y="21"/>
                        <a:pt x="52" y="21"/>
                      </a:cubicBezTo>
                      <a:cubicBezTo>
                        <a:pt x="53" y="21"/>
                        <a:pt x="53" y="21"/>
                        <a:pt x="53" y="21"/>
                      </a:cubicBezTo>
                      <a:cubicBezTo>
                        <a:pt x="53" y="21"/>
                        <a:pt x="53" y="21"/>
                        <a:pt x="53" y="21"/>
                      </a:cubicBezTo>
                      <a:cubicBezTo>
                        <a:pt x="53" y="21"/>
                        <a:pt x="53" y="21"/>
                        <a:pt x="53" y="21"/>
                      </a:cubicBezTo>
                      <a:cubicBezTo>
                        <a:pt x="53" y="21"/>
                        <a:pt x="53" y="21"/>
                        <a:pt x="53" y="21"/>
                      </a:cubicBezTo>
                      <a:cubicBezTo>
                        <a:pt x="53" y="21"/>
                        <a:pt x="53" y="21"/>
                        <a:pt x="53" y="21"/>
                      </a:cubicBezTo>
                      <a:cubicBezTo>
                        <a:pt x="53" y="20"/>
                        <a:pt x="53" y="20"/>
                        <a:pt x="53" y="20"/>
                      </a:cubicBezTo>
                      <a:cubicBezTo>
                        <a:pt x="53" y="20"/>
                        <a:pt x="53" y="20"/>
                        <a:pt x="53" y="20"/>
                      </a:cubicBezTo>
                      <a:cubicBezTo>
                        <a:pt x="53" y="20"/>
                        <a:pt x="53" y="20"/>
                        <a:pt x="53" y="20"/>
                      </a:cubicBezTo>
                      <a:cubicBezTo>
                        <a:pt x="54" y="20"/>
                        <a:pt x="54" y="20"/>
                        <a:pt x="54" y="20"/>
                      </a:cubicBezTo>
                      <a:cubicBezTo>
                        <a:pt x="53" y="21"/>
                        <a:pt x="53" y="21"/>
                        <a:pt x="53" y="21"/>
                      </a:cubicBezTo>
                      <a:cubicBezTo>
                        <a:pt x="53" y="21"/>
                        <a:pt x="53" y="21"/>
                        <a:pt x="53" y="21"/>
                      </a:cubicBezTo>
                      <a:cubicBezTo>
                        <a:pt x="54" y="21"/>
                        <a:pt x="54" y="21"/>
                        <a:pt x="54" y="21"/>
                      </a:cubicBezTo>
                      <a:cubicBezTo>
                        <a:pt x="54" y="21"/>
                        <a:pt x="54" y="21"/>
                        <a:pt x="54" y="21"/>
                      </a:cubicBezTo>
                      <a:cubicBezTo>
                        <a:pt x="54" y="21"/>
                        <a:pt x="54" y="21"/>
                        <a:pt x="54" y="21"/>
                      </a:cubicBezTo>
                      <a:cubicBezTo>
                        <a:pt x="54" y="21"/>
                        <a:pt x="54" y="21"/>
                        <a:pt x="54" y="21"/>
                      </a:cubicBezTo>
                      <a:cubicBezTo>
                        <a:pt x="55" y="21"/>
                        <a:pt x="55" y="21"/>
                        <a:pt x="55"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5" y="21"/>
                        <a:pt x="55" y="21"/>
                        <a:pt x="55" y="21"/>
                      </a:cubicBezTo>
                      <a:cubicBezTo>
                        <a:pt x="55" y="21"/>
                        <a:pt x="55" y="21"/>
                        <a:pt x="55" y="21"/>
                      </a:cubicBezTo>
                      <a:cubicBezTo>
                        <a:pt x="55" y="22"/>
                        <a:pt x="55" y="22"/>
                        <a:pt x="55" y="22"/>
                      </a:cubicBezTo>
                      <a:cubicBezTo>
                        <a:pt x="55" y="22"/>
                        <a:pt x="55" y="22"/>
                        <a:pt x="55" y="22"/>
                      </a:cubicBezTo>
                      <a:cubicBezTo>
                        <a:pt x="56" y="22"/>
                        <a:pt x="56" y="22"/>
                        <a:pt x="56" y="22"/>
                      </a:cubicBezTo>
                      <a:cubicBezTo>
                        <a:pt x="56" y="22"/>
                        <a:pt x="56" y="22"/>
                        <a:pt x="56" y="22"/>
                      </a:cubicBezTo>
                      <a:cubicBezTo>
                        <a:pt x="56" y="22"/>
                        <a:pt x="56" y="22"/>
                        <a:pt x="56" y="22"/>
                      </a:cubicBezTo>
                      <a:cubicBezTo>
                        <a:pt x="56" y="21"/>
                        <a:pt x="56" y="21"/>
                        <a:pt x="56" y="21"/>
                      </a:cubicBezTo>
                      <a:cubicBezTo>
                        <a:pt x="57" y="21"/>
                        <a:pt x="57" y="21"/>
                        <a:pt x="57" y="21"/>
                      </a:cubicBezTo>
                      <a:cubicBezTo>
                        <a:pt x="57" y="21"/>
                        <a:pt x="57" y="21"/>
                        <a:pt x="57" y="21"/>
                      </a:cubicBezTo>
                      <a:cubicBezTo>
                        <a:pt x="57" y="21"/>
                        <a:pt x="57" y="21"/>
                        <a:pt x="57" y="21"/>
                      </a:cubicBezTo>
                      <a:cubicBezTo>
                        <a:pt x="57" y="21"/>
                        <a:pt x="57" y="21"/>
                        <a:pt x="57" y="21"/>
                      </a:cubicBezTo>
                      <a:cubicBezTo>
                        <a:pt x="57" y="21"/>
                        <a:pt x="57" y="21"/>
                        <a:pt x="57" y="21"/>
                      </a:cubicBezTo>
                      <a:cubicBezTo>
                        <a:pt x="57" y="22"/>
                        <a:pt x="57" y="22"/>
                        <a:pt x="57" y="22"/>
                      </a:cubicBezTo>
                      <a:cubicBezTo>
                        <a:pt x="57" y="22"/>
                        <a:pt x="57" y="22"/>
                        <a:pt x="57" y="22"/>
                      </a:cubicBezTo>
                      <a:cubicBezTo>
                        <a:pt x="57" y="22"/>
                        <a:pt x="57" y="22"/>
                        <a:pt x="57" y="22"/>
                      </a:cubicBezTo>
                      <a:cubicBezTo>
                        <a:pt x="56" y="23"/>
                        <a:pt x="56" y="23"/>
                        <a:pt x="56" y="23"/>
                      </a:cubicBezTo>
                      <a:cubicBezTo>
                        <a:pt x="56" y="23"/>
                        <a:pt x="56" y="23"/>
                        <a:pt x="56" y="23"/>
                      </a:cubicBezTo>
                      <a:cubicBezTo>
                        <a:pt x="55" y="22"/>
                        <a:pt x="55" y="22"/>
                        <a:pt x="55" y="22"/>
                      </a:cubicBezTo>
                      <a:cubicBezTo>
                        <a:pt x="55" y="23"/>
                        <a:pt x="55" y="23"/>
                        <a:pt x="55" y="23"/>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3" y="22"/>
                        <a:pt x="53" y="22"/>
                        <a:pt x="53" y="22"/>
                      </a:cubicBezTo>
                      <a:cubicBezTo>
                        <a:pt x="53" y="22"/>
                        <a:pt x="53" y="22"/>
                        <a:pt x="53" y="22"/>
                      </a:cubicBezTo>
                      <a:cubicBezTo>
                        <a:pt x="53" y="22"/>
                        <a:pt x="53" y="22"/>
                        <a:pt x="53" y="22"/>
                      </a:cubicBezTo>
                      <a:cubicBezTo>
                        <a:pt x="52" y="22"/>
                        <a:pt x="52" y="22"/>
                        <a:pt x="52" y="22"/>
                      </a:cubicBezTo>
                      <a:cubicBezTo>
                        <a:pt x="52" y="23"/>
                        <a:pt x="52" y="23"/>
                        <a:pt x="52" y="23"/>
                      </a:cubicBezTo>
                      <a:cubicBezTo>
                        <a:pt x="52" y="23"/>
                        <a:pt x="52" y="23"/>
                        <a:pt x="52" y="23"/>
                      </a:cubicBezTo>
                      <a:cubicBezTo>
                        <a:pt x="53" y="23"/>
                        <a:pt x="53" y="23"/>
                        <a:pt x="53" y="23"/>
                      </a:cubicBezTo>
                      <a:cubicBezTo>
                        <a:pt x="53" y="23"/>
                        <a:pt x="53" y="23"/>
                        <a:pt x="53" y="23"/>
                      </a:cubicBezTo>
                      <a:cubicBezTo>
                        <a:pt x="52" y="23"/>
                        <a:pt x="52" y="23"/>
                        <a:pt x="52" y="23"/>
                      </a:cubicBezTo>
                      <a:cubicBezTo>
                        <a:pt x="52" y="24"/>
                        <a:pt x="52" y="24"/>
                        <a:pt x="52" y="24"/>
                      </a:cubicBezTo>
                      <a:cubicBezTo>
                        <a:pt x="52" y="24"/>
                        <a:pt x="52" y="24"/>
                        <a:pt x="52" y="24"/>
                      </a:cubicBezTo>
                      <a:cubicBezTo>
                        <a:pt x="53" y="24"/>
                        <a:pt x="53" y="24"/>
                        <a:pt x="53" y="24"/>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4"/>
                        <a:pt x="54" y="24"/>
                        <a:pt x="54" y="24"/>
                      </a:cubicBezTo>
                      <a:cubicBezTo>
                        <a:pt x="54" y="24"/>
                        <a:pt x="54" y="24"/>
                        <a:pt x="54" y="24"/>
                      </a:cubicBezTo>
                      <a:cubicBezTo>
                        <a:pt x="53" y="24"/>
                        <a:pt x="53" y="24"/>
                        <a:pt x="53" y="24"/>
                      </a:cubicBezTo>
                      <a:cubicBezTo>
                        <a:pt x="53" y="24"/>
                        <a:pt x="53" y="24"/>
                        <a:pt x="53" y="24"/>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2" y="25"/>
                        <a:pt x="52" y="25"/>
                        <a:pt x="52" y="25"/>
                      </a:cubicBezTo>
                      <a:cubicBezTo>
                        <a:pt x="52" y="25"/>
                        <a:pt x="52" y="25"/>
                        <a:pt x="52" y="25"/>
                      </a:cubicBezTo>
                      <a:cubicBezTo>
                        <a:pt x="52" y="25"/>
                        <a:pt x="52" y="25"/>
                        <a:pt x="52" y="25"/>
                      </a:cubicBezTo>
                      <a:cubicBezTo>
                        <a:pt x="52" y="25"/>
                        <a:pt x="52" y="25"/>
                        <a:pt x="52" y="25"/>
                      </a:cubicBezTo>
                      <a:cubicBezTo>
                        <a:pt x="52" y="26"/>
                        <a:pt x="52" y="26"/>
                        <a:pt x="52" y="26"/>
                      </a:cubicBezTo>
                      <a:cubicBezTo>
                        <a:pt x="53" y="26"/>
                        <a:pt x="53" y="26"/>
                        <a:pt x="53" y="26"/>
                      </a:cubicBezTo>
                      <a:cubicBezTo>
                        <a:pt x="53" y="26"/>
                        <a:pt x="53" y="26"/>
                        <a:pt x="53" y="26"/>
                      </a:cubicBezTo>
                      <a:cubicBezTo>
                        <a:pt x="53" y="26"/>
                        <a:pt x="53" y="26"/>
                        <a:pt x="53" y="26"/>
                      </a:cubicBezTo>
                      <a:cubicBezTo>
                        <a:pt x="53" y="26"/>
                        <a:pt x="53" y="26"/>
                        <a:pt x="53" y="26"/>
                      </a:cubicBezTo>
                      <a:cubicBezTo>
                        <a:pt x="53" y="27"/>
                        <a:pt x="53" y="27"/>
                        <a:pt x="53" y="27"/>
                      </a:cubicBezTo>
                      <a:cubicBezTo>
                        <a:pt x="54" y="27"/>
                        <a:pt x="54" y="27"/>
                        <a:pt x="54" y="28"/>
                      </a:cubicBezTo>
                      <a:cubicBezTo>
                        <a:pt x="54" y="28"/>
                        <a:pt x="54" y="28"/>
                        <a:pt x="54" y="28"/>
                      </a:cubicBezTo>
                      <a:cubicBezTo>
                        <a:pt x="54" y="28"/>
                        <a:pt x="54" y="28"/>
                        <a:pt x="54" y="28"/>
                      </a:cubicBezTo>
                      <a:cubicBezTo>
                        <a:pt x="54" y="28"/>
                        <a:pt x="54" y="28"/>
                        <a:pt x="54" y="28"/>
                      </a:cubicBezTo>
                      <a:cubicBezTo>
                        <a:pt x="54" y="27"/>
                        <a:pt x="54" y="27"/>
                        <a:pt x="54" y="27"/>
                      </a:cubicBezTo>
                      <a:cubicBezTo>
                        <a:pt x="54" y="27"/>
                        <a:pt x="54" y="27"/>
                        <a:pt x="54" y="27"/>
                      </a:cubicBezTo>
                      <a:cubicBezTo>
                        <a:pt x="54" y="27"/>
                        <a:pt x="54" y="27"/>
                        <a:pt x="54" y="27"/>
                      </a:cubicBezTo>
                      <a:cubicBezTo>
                        <a:pt x="56" y="28"/>
                        <a:pt x="56" y="28"/>
                        <a:pt x="56" y="28"/>
                      </a:cubicBezTo>
                      <a:cubicBezTo>
                        <a:pt x="56" y="28"/>
                        <a:pt x="56" y="28"/>
                        <a:pt x="56" y="28"/>
                      </a:cubicBezTo>
                      <a:cubicBezTo>
                        <a:pt x="56" y="28"/>
                        <a:pt x="56" y="28"/>
                        <a:pt x="56" y="28"/>
                      </a:cubicBezTo>
                      <a:cubicBezTo>
                        <a:pt x="56" y="28"/>
                        <a:pt x="56" y="28"/>
                        <a:pt x="56" y="28"/>
                      </a:cubicBezTo>
                      <a:cubicBezTo>
                        <a:pt x="57" y="28"/>
                        <a:pt x="57" y="28"/>
                        <a:pt x="57" y="28"/>
                      </a:cubicBezTo>
                      <a:cubicBezTo>
                        <a:pt x="57" y="29"/>
                        <a:pt x="57" y="29"/>
                        <a:pt x="57" y="29"/>
                      </a:cubicBezTo>
                      <a:cubicBezTo>
                        <a:pt x="57" y="29"/>
                        <a:pt x="57" y="29"/>
                        <a:pt x="57" y="29"/>
                      </a:cubicBezTo>
                      <a:cubicBezTo>
                        <a:pt x="58" y="29"/>
                        <a:pt x="58" y="29"/>
                        <a:pt x="58" y="29"/>
                      </a:cubicBezTo>
                      <a:cubicBezTo>
                        <a:pt x="58" y="28"/>
                        <a:pt x="58" y="28"/>
                        <a:pt x="58" y="28"/>
                      </a:cubicBezTo>
                      <a:cubicBezTo>
                        <a:pt x="58" y="28"/>
                        <a:pt x="58" y="28"/>
                        <a:pt x="58" y="28"/>
                      </a:cubicBezTo>
                      <a:cubicBezTo>
                        <a:pt x="57" y="28"/>
                        <a:pt x="57" y="28"/>
                        <a:pt x="57" y="28"/>
                      </a:cubicBezTo>
                      <a:cubicBezTo>
                        <a:pt x="57" y="28"/>
                        <a:pt x="57" y="28"/>
                        <a:pt x="57" y="28"/>
                      </a:cubicBezTo>
                      <a:cubicBezTo>
                        <a:pt x="57" y="28"/>
                        <a:pt x="57" y="28"/>
                        <a:pt x="57" y="28"/>
                      </a:cubicBezTo>
                      <a:cubicBezTo>
                        <a:pt x="57" y="27"/>
                        <a:pt x="57" y="27"/>
                        <a:pt x="57" y="27"/>
                      </a:cubicBezTo>
                      <a:cubicBezTo>
                        <a:pt x="58" y="26"/>
                        <a:pt x="58" y="26"/>
                        <a:pt x="58" y="26"/>
                      </a:cubicBezTo>
                      <a:cubicBezTo>
                        <a:pt x="58" y="26"/>
                        <a:pt x="58" y="26"/>
                        <a:pt x="58" y="26"/>
                      </a:cubicBezTo>
                      <a:cubicBezTo>
                        <a:pt x="58" y="27"/>
                        <a:pt x="58" y="27"/>
                        <a:pt x="58" y="27"/>
                      </a:cubicBezTo>
                      <a:cubicBezTo>
                        <a:pt x="58" y="27"/>
                        <a:pt x="58" y="27"/>
                        <a:pt x="58" y="27"/>
                      </a:cubicBezTo>
                      <a:cubicBezTo>
                        <a:pt x="58" y="27"/>
                        <a:pt x="58" y="27"/>
                        <a:pt x="58" y="27"/>
                      </a:cubicBezTo>
                      <a:cubicBezTo>
                        <a:pt x="58" y="27"/>
                        <a:pt x="58" y="27"/>
                        <a:pt x="58" y="27"/>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9"/>
                        <a:pt x="58" y="29"/>
                        <a:pt x="58" y="29"/>
                      </a:cubicBezTo>
                      <a:cubicBezTo>
                        <a:pt x="59" y="28"/>
                        <a:pt x="59" y="28"/>
                        <a:pt x="59" y="28"/>
                      </a:cubicBezTo>
                      <a:cubicBezTo>
                        <a:pt x="59" y="27"/>
                        <a:pt x="59" y="27"/>
                        <a:pt x="59" y="27"/>
                      </a:cubicBezTo>
                      <a:cubicBezTo>
                        <a:pt x="59" y="27"/>
                        <a:pt x="59" y="27"/>
                        <a:pt x="59" y="27"/>
                      </a:cubicBezTo>
                      <a:cubicBezTo>
                        <a:pt x="59" y="26"/>
                        <a:pt x="59" y="26"/>
                        <a:pt x="59" y="26"/>
                      </a:cubicBezTo>
                      <a:cubicBezTo>
                        <a:pt x="59" y="26"/>
                        <a:pt x="59" y="26"/>
                        <a:pt x="59" y="26"/>
                      </a:cubicBezTo>
                      <a:cubicBezTo>
                        <a:pt x="59" y="25"/>
                        <a:pt x="59" y="25"/>
                        <a:pt x="59" y="25"/>
                      </a:cubicBezTo>
                      <a:cubicBezTo>
                        <a:pt x="59" y="25"/>
                        <a:pt x="59" y="25"/>
                        <a:pt x="59" y="25"/>
                      </a:cubicBezTo>
                      <a:cubicBezTo>
                        <a:pt x="59" y="25"/>
                        <a:pt x="59" y="25"/>
                        <a:pt x="59" y="25"/>
                      </a:cubicBezTo>
                      <a:cubicBezTo>
                        <a:pt x="60" y="25"/>
                        <a:pt x="60" y="25"/>
                        <a:pt x="60" y="25"/>
                      </a:cubicBezTo>
                      <a:cubicBezTo>
                        <a:pt x="60" y="25"/>
                        <a:pt x="60" y="25"/>
                        <a:pt x="60" y="25"/>
                      </a:cubicBezTo>
                      <a:cubicBezTo>
                        <a:pt x="60" y="25"/>
                        <a:pt x="60" y="25"/>
                        <a:pt x="60" y="25"/>
                      </a:cubicBezTo>
                      <a:cubicBezTo>
                        <a:pt x="60" y="26"/>
                        <a:pt x="60" y="26"/>
                        <a:pt x="60" y="26"/>
                      </a:cubicBezTo>
                      <a:cubicBezTo>
                        <a:pt x="60" y="26"/>
                        <a:pt x="60" y="26"/>
                        <a:pt x="60" y="26"/>
                      </a:cubicBezTo>
                      <a:cubicBezTo>
                        <a:pt x="59" y="27"/>
                        <a:pt x="59" y="27"/>
                        <a:pt x="59" y="27"/>
                      </a:cubicBezTo>
                      <a:cubicBezTo>
                        <a:pt x="59" y="27"/>
                        <a:pt x="59" y="27"/>
                        <a:pt x="59" y="27"/>
                      </a:cubicBezTo>
                      <a:cubicBezTo>
                        <a:pt x="59" y="28"/>
                        <a:pt x="59" y="28"/>
                        <a:pt x="59" y="28"/>
                      </a:cubicBezTo>
                      <a:cubicBezTo>
                        <a:pt x="59" y="28"/>
                        <a:pt x="59" y="28"/>
                        <a:pt x="59" y="28"/>
                      </a:cubicBezTo>
                      <a:cubicBezTo>
                        <a:pt x="60" y="28"/>
                        <a:pt x="60" y="28"/>
                        <a:pt x="60" y="28"/>
                      </a:cubicBezTo>
                      <a:cubicBezTo>
                        <a:pt x="60" y="28"/>
                        <a:pt x="60" y="28"/>
                        <a:pt x="60" y="28"/>
                      </a:cubicBezTo>
                      <a:cubicBezTo>
                        <a:pt x="61" y="28"/>
                        <a:pt x="61" y="28"/>
                        <a:pt x="61" y="28"/>
                      </a:cubicBezTo>
                      <a:cubicBezTo>
                        <a:pt x="60" y="29"/>
                        <a:pt x="60" y="29"/>
                        <a:pt x="60" y="29"/>
                      </a:cubicBezTo>
                      <a:cubicBezTo>
                        <a:pt x="60" y="29"/>
                        <a:pt x="60" y="29"/>
                        <a:pt x="60" y="29"/>
                      </a:cubicBezTo>
                      <a:cubicBezTo>
                        <a:pt x="59" y="29"/>
                        <a:pt x="59" y="29"/>
                        <a:pt x="59" y="29"/>
                      </a:cubicBezTo>
                      <a:cubicBezTo>
                        <a:pt x="59" y="30"/>
                        <a:pt x="59" y="30"/>
                        <a:pt x="59" y="30"/>
                      </a:cubicBezTo>
                      <a:cubicBezTo>
                        <a:pt x="59" y="31"/>
                        <a:pt x="59" y="31"/>
                        <a:pt x="59" y="31"/>
                      </a:cubicBezTo>
                      <a:cubicBezTo>
                        <a:pt x="59" y="31"/>
                        <a:pt x="59" y="31"/>
                        <a:pt x="59" y="31"/>
                      </a:cubicBezTo>
                      <a:cubicBezTo>
                        <a:pt x="59" y="31"/>
                        <a:pt x="59" y="31"/>
                        <a:pt x="59" y="31"/>
                      </a:cubicBezTo>
                      <a:cubicBezTo>
                        <a:pt x="60" y="31"/>
                        <a:pt x="60" y="31"/>
                        <a:pt x="60" y="31"/>
                      </a:cubicBezTo>
                      <a:cubicBezTo>
                        <a:pt x="60" y="31"/>
                        <a:pt x="60" y="31"/>
                        <a:pt x="60" y="31"/>
                      </a:cubicBezTo>
                      <a:cubicBezTo>
                        <a:pt x="60" y="30"/>
                        <a:pt x="60" y="30"/>
                        <a:pt x="60" y="30"/>
                      </a:cubicBezTo>
                      <a:cubicBezTo>
                        <a:pt x="60" y="30"/>
                        <a:pt x="60" y="30"/>
                        <a:pt x="60" y="30"/>
                      </a:cubicBezTo>
                      <a:cubicBezTo>
                        <a:pt x="60" y="30"/>
                        <a:pt x="60" y="30"/>
                        <a:pt x="60" y="30"/>
                      </a:cubicBezTo>
                      <a:cubicBezTo>
                        <a:pt x="61" y="30"/>
                        <a:pt x="61" y="30"/>
                        <a:pt x="61" y="30"/>
                      </a:cubicBezTo>
                      <a:cubicBezTo>
                        <a:pt x="61" y="30"/>
                        <a:pt x="61" y="30"/>
                        <a:pt x="61" y="30"/>
                      </a:cubicBezTo>
                      <a:cubicBezTo>
                        <a:pt x="61" y="30"/>
                        <a:pt x="61" y="30"/>
                        <a:pt x="61" y="30"/>
                      </a:cubicBezTo>
                      <a:cubicBezTo>
                        <a:pt x="61" y="30"/>
                        <a:pt x="61" y="30"/>
                        <a:pt x="61" y="30"/>
                      </a:cubicBezTo>
                      <a:cubicBezTo>
                        <a:pt x="62" y="30"/>
                        <a:pt x="62" y="30"/>
                        <a:pt x="62" y="30"/>
                      </a:cubicBezTo>
                      <a:cubicBezTo>
                        <a:pt x="62" y="30"/>
                        <a:pt x="62" y="30"/>
                        <a:pt x="62" y="30"/>
                      </a:cubicBezTo>
                      <a:cubicBezTo>
                        <a:pt x="62" y="30"/>
                        <a:pt x="62" y="30"/>
                        <a:pt x="62" y="30"/>
                      </a:cubicBezTo>
                      <a:cubicBezTo>
                        <a:pt x="61" y="30"/>
                        <a:pt x="61" y="30"/>
                        <a:pt x="61" y="30"/>
                      </a:cubicBezTo>
                      <a:cubicBezTo>
                        <a:pt x="61" y="30"/>
                        <a:pt x="61" y="30"/>
                        <a:pt x="61" y="30"/>
                      </a:cubicBezTo>
                      <a:cubicBezTo>
                        <a:pt x="61" y="30"/>
                        <a:pt x="61" y="30"/>
                        <a:pt x="61" y="30"/>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2" y="31"/>
                        <a:pt x="62" y="31"/>
                        <a:pt x="62" y="31"/>
                      </a:cubicBezTo>
                      <a:cubicBezTo>
                        <a:pt x="62" y="31"/>
                        <a:pt x="62" y="31"/>
                        <a:pt x="62" y="31"/>
                      </a:cubicBezTo>
                      <a:cubicBezTo>
                        <a:pt x="62" y="31"/>
                        <a:pt x="62" y="31"/>
                        <a:pt x="62" y="31"/>
                      </a:cubicBezTo>
                      <a:cubicBezTo>
                        <a:pt x="62" y="30"/>
                        <a:pt x="62" y="30"/>
                        <a:pt x="62" y="30"/>
                      </a:cubicBezTo>
                      <a:cubicBezTo>
                        <a:pt x="62" y="30"/>
                        <a:pt x="62" y="30"/>
                        <a:pt x="62" y="30"/>
                      </a:cubicBezTo>
                      <a:cubicBezTo>
                        <a:pt x="62" y="31"/>
                        <a:pt x="62" y="31"/>
                        <a:pt x="62" y="31"/>
                      </a:cubicBezTo>
                      <a:cubicBezTo>
                        <a:pt x="62" y="32"/>
                        <a:pt x="62" y="32"/>
                        <a:pt x="62" y="32"/>
                      </a:cubicBezTo>
                      <a:cubicBezTo>
                        <a:pt x="62" y="32"/>
                        <a:pt x="62" y="32"/>
                        <a:pt x="62" y="32"/>
                      </a:cubicBezTo>
                      <a:cubicBezTo>
                        <a:pt x="62" y="32"/>
                        <a:pt x="62" y="32"/>
                        <a:pt x="62" y="32"/>
                      </a:cubicBezTo>
                      <a:cubicBezTo>
                        <a:pt x="61" y="32"/>
                        <a:pt x="61" y="32"/>
                        <a:pt x="61" y="32"/>
                      </a:cubicBezTo>
                      <a:cubicBezTo>
                        <a:pt x="61" y="32"/>
                        <a:pt x="61" y="32"/>
                        <a:pt x="61" y="32"/>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2" y="34"/>
                        <a:pt x="62" y="34"/>
                        <a:pt x="62" y="34"/>
                      </a:cubicBezTo>
                      <a:cubicBezTo>
                        <a:pt x="62" y="33"/>
                        <a:pt x="62" y="33"/>
                        <a:pt x="62" y="33"/>
                      </a:cubicBezTo>
                      <a:cubicBezTo>
                        <a:pt x="62" y="33"/>
                        <a:pt x="62" y="33"/>
                        <a:pt x="62" y="33"/>
                      </a:cubicBezTo>
                      <a:cubicBezTo>
                        <a:pt x="63" y="33"/>
                        <a:pt x="63" y="33"/>
                        <a:pt x="63" y="33"/>
                      </a:cubicBezTo>
                      <a:cubicBezTo>
                        <a:pt x="64" y="33"/>
                        <a:pt x="64" y="33"/>
                        <a:pt x="64" y="33"/>
                      </a:cubicBezTo>
                      <a:cubicBezTo>
                        <a:pt x="64" y="33"/>
                        <a:pt x="64" y="33"/>
                        <a:pt x="64" y="33"/>
                      </a:cubicBezTo>
                      <a:cubicBezTo>
                        <a:pt x="65" y="33"/>
                        <a:pt x="65" y="33"/>
                        <a:pt x="65" y="33"/>
                      </a:cubicBezTo>
                      <a:cubicBezTo>
                        <a:pt x="65" y="33"/>
                        <a:pt x="65" y="33"/>
                        <a:pt x="65" y="33"/>
                      </a:cubicBezTo>
                      <a:cubicBezTo>
                        <a:pt x="64" y="33"/>
                        <a:pt x="64" y="33"/>
                        <a:pt x="64" y="33"/>
                      </a:cubicBezTo>
                      <a:cubicBezTo>
                        <a:pt x="64" y="34"/>
                        <a:pt x="64" y="34"/>
                        <a:pt x="64" y="34"/>
                      </a:cubicBezTo>
                      <a:cubicBezTo>
                        <a:pt x="64" y="34"/>
                        <a:pt x="64" y="34"/>
                        <a:pt x="64" y="34"/>
                      </a:cubicBezTo>
                      <a:cubicBezTo>
                        <a:pt x="63" y="34"/>
                        <a:pt x="63" y="34"/>
                        <a:pt x="63" y="34"/>
                      </a:cubicBezTo>
                      <a:cubicBezTo>
                        <a:pt x="63" y="34"/>
                        <a:pt x="63" y="34"/>
                        <a:pt x="63" y="34"/>
                      </a:cubicBezTo>
                      <a:cubicBezTo>
                        <a:pt x="64" y="34"/>
                        <a:pt x="64" y="34"/>
                        <a:pt x="64" y="34"/>
                      </a:cubicBezTo>
                      <a:cubicBezTo>
                        <a:pt x="64" y="34"/>
                        <a:pt x="64" y="34"/>
                        <a:pt x="64" y="34"/>
                      </a:cubicBezTo>
                      <a:cubicBezTo>
                        <a:pt x="64" y="34"/>
                        <a:pt x="64" y="34"/>
                        <a:pt x="64" y="34"/>
                      </a:cubicBezTo>
                      <a:cubicBezTo>
                        <a:pt x="65" y="35"/>
                        <a:pt x="65" y="35"/>
                        <a:pt x="65" y="35"/>
                      </a:cubicBezTo>
                      <a:cubicBezTo>
                        <a:pt x="64" y="35"/>
                        <a:pt x="64" y="35"/>
                        <a:pt x="64" y="35"/>
                      </a:cubicBezTo>
                      <a:cubicBezTo>
                        <a:pt x="64" y="35"/>
                        <a:pt x="64" y="35"/>
                        <a:pt x="64" y="35"/>
                      </a:cubicBezTo>
                      <a:cubicBezTo>
                        <a:pt x="65" y="35"/>
                        <a:pt x="65" y="35"/>
                        <a:pt x="65" y="35"/>
                      </a:cubicBezTo>
                      <a:cubicBezTo>
                        <a:pt x="65" y="35"/>
                        <a:pt x="65" y="35"/>
                        <a:pt x="65" y="35"/>
                      </a:cubicBezTo>
                      <a:cubicBezTo>
                        <a:pt x="65" y="35"/>
                        <a:pt x="65" y="35"/>
                        <a:pt x="65" y="35"/>
                      </a:cubicBezTo>
                      <a:cubicBezTo>
                        <a:pt x="64" y="35"/>
                        <a:pt x="64" y="35"/>
                        <a:pt x="64" y="35"/>
                      </a:cubicBezTo>
                      <a:cubicBezTo>
                        <a:pt x="64" y="35"/>
                        <a:pt x="64" y="35"/>
                        <a:pt x="64" y="35"/>
                      </a:cubicBezTo>
                      <a:cubicBezTo>
                        <a:pt x="64" y="36"/>
                        <a:pt x="64" y="36"/>
                        <a:pt x="64" y="36"/>
                      </a:cubicBezTo>
                      <a:cubicBezTo>
                        <a:pt x="64" y="36"/>
                        <a:pt x="64" y="36"/>
                        <a:pt x="64" y="36"/>
                      </a:cubicBezTo>
                      <a:cubicBezTo>
                        <a:pt x="64" y="36"/>
                        <a:pt x="64" y="36"/>
                        <a:pt x="64" y="36"/>
                      </a:cubicBezTo>
                      <a:cubicBezTo>
                        <a:pt x="64" y="36"/>
                        <a:pt x="64" y="36"/>
                        <a:pt x="64" y="36"/>
                      </a:cubicBezTo>
                      <a:cubicBezTo>
                        <a:pt x="64" y="36"/>
                        <a:pt x="64" y="36"/>
                        <a:pt x="64" y="36"/>
                      </a:cubicBezTo>
                      <a:cubicBezTo>
                        <a:pt x="63" y="36"/>
                        <a:pt x="63" y="36"/>
                        <a:pt x="63" y="36"/>
                      </a:cubicBezTo>
                      <a:cubicBezTo>
                        <a:pt x="63" y="36"/>
                        <a:pt x="63" y="36"/>
                        <a:pt x="63" y="36"/>
                      </a:cubicBezTo>
                      <a:cubicBezTo>
                        <a:pt x="63" y="36"/>
                        <a:pt x="63" y="36"/>
                        <a:pt x="63" y="36"/>
                      </a:cubicBezTo>
                      <a:cubicBezTo>
                        <a:pt x="63" y="37"/>
                        <a:pt x="63" y="37"/>
                        <a:pt x="63" y="37"/>
                      </a:cubicBezTo>
                      <a:cubicBezTo>
                        <a:pt x="63" y="37"/>
                        <a:pt x="63" y="37"/>
                        <a:pt x="63" y="37"/>
                      </a:cubicBezTo>
                      <a:cubicBezTo>
                        <a:pt x="63" y="37"/>
                        <a:pt x="63" y="37"/>
                        <a:pt x="63" y="37"/>
                      </a:cubicBezTo>
                      <a:cubicBezTo>
                        <a:pt x="63" y="37"/>
                        <a:pt x="63" y="37"/>
                        <a:pt x="63" y="37"/>
                      </a:cubicBezTo>
                      <a:cubicBezTo>
                        <a:pt x="63" y="38"/>
                        <a:pt x="63" y="38"/>
                        <a:pt x="63" y="38"/>
                      </a:cubicBezTo>
                      <a:cubicBezTo>
                        <a:pt x="63" y="38"/>
                        <a:pt x="63" y="38"/>
                        <a:pt x="63" y="38"/>
                      </a:cubicBezTo>
                      <a:cubicBezTo>
                        <a:pt x="63" y="38"/>
                        <a:pt x="63" y="38"/>
                        <a:pt x="63" y="38"/>
                      </a:cubicBezTo>
                      <a:cubicBezTo>
                        <a:pt x="63" y="38"/>
                        <a:pt x="63" y="38"/>
                        <a:pt x="63" y="38"/>
                      </a:cubicBezTo>
                      <a:cubicBezTo>
                        <a:pt x="63" y="39"/>
                        <a:pt x="63" y="39"/>
                        <a:pt x="63" y="39"/>
                      </a:cubicBezTo>
                      <a:cubicBezTo>
                        <a:pt x="63" y="39"/>
                        <a:pt x="63" y="39"/>
                        <a:pt x="63" y="39"/>
                      </a:cubicBezTo>
                      <a:cubicBezTo>
                        <a:pt x="63" y="39"/>
                        <a:pt x="63" y="39"/>
                        <a:pt x="63" y="39"/>
                      </a:cubicBezTo>
                      <a:cubicBezTo>
                        <a:pt x="63" y="39"/>
                        <a:pt x="63" y="39"/>
                        <a:pt x="63" y="39"/>
                      </a:cubicBezTo>
                      <a:cubicBezTo>
                        <a:pt x="62" y="39"/>
                        <a:pt x="62" y="39"/>
                        <a:pt x="62" y="39"/>
                      </a:cubicBezTo>
                      <a:cubicBezTo>
                        <a:pt x="62" y="39"/>
                        <a:pt x="62" y="39"/>
                        <a:pt x="62" y="39"/>
                      </a:cubicBezTo>
                      <a:cubicBezTo>
                        <a:pt x="62" y="40"/>
                        <a:pt x="62" y="40"/>
                        <a:pt x="62" y="40"/>
                      </a:cubicBezTo>
                      <a:cubicBezTo>
                        <a:pt x="62" y="40"/>
                        <a:pt x="62" y="40"/>
                        <a:pt x="62" y="40"/>
                      </a:cubicBezTo>
                      <a:cubicBezTo>
                        <a:pt x="62" y="40"/>
                        <a:pt x="62" y="40"/>
                        <a:pt x="62" y="40"/>
                      </a:cubicBezTo>
                      <a:cubicBezTo>
                        <a:pt x="62" y="40"/>
                        <a:pt x="62" y="40"/>
                        <a:pt x="62" y="40"/>
                      </a:cubicBezTo>
                      <a:cubicBezTo>
                        <a:pt x="62" y="41"/>
                        <a:pt x="62" y="41"/>
                        <a:pt x="62" y="41"/>
                      </a:cubicBezTo>
                      <a:cubicBezTo>
                        <a:pt x="62" y="41"/>
                        <a:pt x="62" y="41"/>
                        <a:pt x="62" y="41"/>
                      </a:cubicBezTo>
                      <a:cubicBezTo>
                        <a:pt x="62" y="41"/>
                        <a:pt x="62" y="41"/>
                        <a:pt x="62" y="41"/>
                      </a:cubicBezTo>
                      <a:cubicBezTo>
                        <a:pt x="62" y="41"/>
                        <a:pt x="62" y="41"/>
                        <a:pt x="62" y="41"/>
                      </a:cubicBezTo>
                      <a:cubicBezTo>
                        <a:pt x="62" y="41"/>
                        <a:pt x="62" y="41"/>
                        <a:pt x="62" y="41"/>
                      </a:cubicBezTo>
                      <a:cubicBezTo>
                        <a:pt x="62" y="41"/>
                        <a:pt x="62" y="41"/>
                        <a:pt x="62" y="41"/>
                      </a:cubicBezTo>
                      <a:cubicBezTo>
                        <a:pt x="62" y="42"/>
                        <a:pt x="62" y="42"/>
                        <a:pt x="62" y="42"/>
                      </a:cubicBezTo>
                      <a:cubicBezTo>
                        <a:pt x="62" y="42"/>
                        <a:pt x="62" y="42"/>
                        <a:pt x="62" y="42"/>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5"/>
                        <a:pt x="62" y="45"/>
                        <a:pt x="62" y="45"/>
                      </a:cubicBezTo>
                      <a:cubicBezTo>
                        <a:pt x="62" y="45"/>
                        <a:pt x="62" y="45"/>
                        <a:pt x="62" y="45"/>
                      </a:cubicBezTo>
                      <a:cubicBezTo>
                        <a:pt x="62" y="45"/>
                        <a:pt x="62" y="45"/>
                        <a:pt x="62" y="45"/>
                      </a:cubicBezTo>
                      <a:cubicBezTo>
                        <a:pt x="62" y="45"/>
                        <a:pt x="62" y="45"/>
                        <a:pt x="62" y="45"/>
                      </a:cubicBezTo>
                      <a:cubicBezTo>
                        <a:pt x="62" y="46"/>
                        <a:pt x="62" y="46"/>
                        <a:pt x="62" y="46"/>
                      </a:cubicBezTo>
                      <a:cubicBezTo>
                        <a:pt x="62" y="47"/>
                        <a:pt x="62" y="47"/>
                        <a:pt x="62" y="47"/>
                      </a:cubicBezTo>
                      <a:cubicBezTo>
                        <a:pt x="62" y="46"/>
                        <a:pt x="62" y="46"/>
                        <a:pt x="62" y="46"/>
                      </a:cubicBezTo>
                      <a:cubicBezTo>
                        <a:pt x="62" y="46"/>
                        <a:pt x="62" y="46"/>
                        <a:pt x="62" y="46"/>
                      </a:cubicBezTo>
                      <a:cubicBezTo>
                        <a:pt x="62" y="46"/>
                        <a:pt x="62" y="46"/>
                        <a:pt x="62" y="46"/>
                      </a:cubicBezTo>
                      <a:cubicBezTo>
                        <a:pt x="62" y="47"/>
                        <a:pt x="62" y="47"/>
                        <a:pt x="62" y="47"/>
                      </a:cubicBezTo>
                      <a:cubicBezTo>
                        <a:pt x="62" y="47"/>
                        <a:pt x="62" y="47"/>
                        <a:pt x="62" y="47"/>
                      </a:cubicBezTo>
                      <a:cubicBezTo>
                        <a:pt x="62" y="48"/>
                        <a:pt x="62" y="48"/>
                        <a:pt x="62" y="48"/>
                      </a:cubicBezTo>
                      <a:cubicBezTo>
                        <a:pt x="62" y="48"/>
                        <a:pt x="62" y="48"/>
                        <a:pt x="62" y="48"/>
                      </a:cubicBezTo>
                      <a:cubicBezTo>
                        <a:pt x="62" y="48"/>
                        <a:pt x="62" y="48"/>
                        <a:pt x="62" y="48"/>
                      </a:cubicBezTo>
                      <a:cubicBezTo>
                        <a:pt x="62" y="48"/>
                        <a:pt x="62" y="48"/>
                        <a:pt x="62" y="48"/>
                      </a:cubicBezTo>
                      <a:cubicBezTo>
                        <a:pt x="62" y="49"/>
                        <a:pt x="62" y="49"/>
                        <a:pt x="62" y="49"/>
                      </a:cubicBezTo>
                      <a:cubicBezTo>
                        <a:pt x="63" y="49"/>
                        <a:pt x="63" y="49"/>
                        <a:pt x="63" y="49"/>
                      </a:cubicBezTo>
                      <a:cubicBezTo>
                        <a:pt x="63" y="50"/>
                        <a:pt x="63" y="50"/>
                        <a:pt x="63" y="50"/>
                      </a:cubicBezTo>
                      <a:cubicBezTo>
                        <a:pt x="63" y="50"/>
                        <a:pt x="63" y="50"/>
                        <a:pt x="63" y="50"/>
                      </a:cubicBezTo>
                      <a:cubicBezTo>
                        <a:pt x="64" y="50"/>
                        <a:pt x="64" y="50"/>
                        <a:pt x="64" y="50"/>
                      </a:cubicBezTo>
                      <a:cubicBezTo>
                        <a:pt x="64" y="49"/>
                        <a:pt x="64" y="49"/>
                        <a:pt x="64" y="49"/>
                      </a:cubicBezTo>
                      <a:cubicBezTo>
                        <a:pt x="63" y="49"/>
                        <a:pt x="63" y="49"/>
                        <a:pt x="63" y="49"/>
                      </a:cubicBezTo>
                      <a:cubicBezTo>
                        <a:pt x="63" y="48"/>
                        <a:pt x="63" y="48"/>
                        <a:pt x="63" y="48"/>
                      </a:cubicBezTo>
                      <a:cubicBezTo>
                        <a:pt x="63" y="48"/>
                        <a:pt x="63" y="48"/>
                        <a:pt x="63" y="48"/>
                      </a:cubicBezTo>
                      <a:cubicBezTo>
                        <a:pt x="63" y="47"/>
                        <a:pt x="63" y="47"/>
                        <a:pt x="63" y="47"/>
                      </a:cubicBezTo>
                      <a:cubicBezTo>
                        <a:pt x="63" y="46"/>
                        <a:pt x="63" y="46"/>
                        <a:pt x="63" y="46"/>
                      </a:cubicBezTo>
                      <a:cubicBezTo>
                        <a:pt x="63" y="45"/>
                        <a:pt x="63" y="45"/>
                        <a:pt x="63" y="45"/>
                      </a:cubicBezTo>
                      <a:cubicBezTo>
                        <a:pt x="64" y="45"/>
                        <a:pt x="64" y="45"/>
                        <a:pt x="64"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5" y="44"/>
                        <a:pt x="65" y="44"/>
                        <a:pt x="65" y="44"/>
                      </a:cubicBezTo>
                      <a:cubicBezTo>
                        <a:pt x="65" y="44"/>
                        <a:pt x="65" y="44"/>
                        <a:pt x="65"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5" y="42"/>
                        <a:pt x="65" y="42"/>
                        <a:pt x="65" y="42"/>
                      </a:cubicBezTo>
                      <a:cubicBezTo>
                        <a:pt x="65" y="42"/>
                        <a:pt x="65" y="42"/>
                        <a:pt x="65" y="42"/>
                      </a:cubicBezTo>
                      <a:cubicBezTo>
                        <a:pt x="65" y="42"/>
                        <a:pt x="65" y="42"/>
                        <a:pt x="65" y="42"/>
                      </a:cubicBezTo>
                      <a:cubicBezTo>
                        <a:pt x="65" y="41"/>
                        <a:pt x="65" y="41"/>
                        <a:pt x="65" y="41"/>
                      </a:cubicBezTo>
                      <a:cubicBezTo>
                        <a:pt x="65" y="41"/>
                        <a:pt x="65" y="41"/>
                        <a:pt x="65" y="41"/>
                      </a:cubicBezTo>
                      <a:cubicBezTo>
                        <a:pt x="65" y="40"/>
                        <a:pt x="65" y="40"/>
                        <a:pt x="65" y="40"/>
                      </a:cubicBezTo>
                      <a:cubicBezTo>
                        <a:pt x="65" y="40"/>
                        <a:pt x="66" y="39"/>
                        <a:pt x="66" y="38"/>
                      </a:cubicBezTo>
                      <a:cubicBezTo>
                        <a:pt x="66" y="38"/>
                        <a:pt x="66" y="38"/>
                        <a:pt x="66" y="38"/>
                      </a:cubicBezTo>
                      <a:cubicBezTo>
                        <a:pt x="67" y="37"/>
                        <a:pt x="67" y="37"/>
                        <a:pt x="67" y="37"/>
                      </a:cubicBezTo>
                      <a:cubicBezTo>
                        <a:pt x="67" y="36"/>
                        <a:pt x="67" y="36"/>
                        <a:pt x="67" y="36"/>
                      </a:cubicBezTo>
                      <a:cubicBezTo>
                        <a:pt x="67" y="35"/>
                        <a:pt x="67" y="35"/>
                        <a:pt x="67" y="35"/>
                      </a:cubicBezTo>
                      <a:cubicBezTo>
                        <a:pt x="67" y="35"/>
                        <a:pt x="67" y="35"/>
                        <a:pt x="67" y="35"/>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2"/>
                        <a:pt x="68" y="32"/>
                        <a:pt x="68" y="32"/>
                      </a:cubicBezTo>
                      <a:cubicBezTo>
                        <a:pt x="68" y="32"/>
                        <a:pt x="68" y="32"/>
                        <a:pt x="68" y="32"/>
                      </a:cubicBezTo>
                      <a:cubicBezTo>
                        <a:pt x="68" y="32"/>
                        <a:pt x="68" y="32"/>
                        <a:pt x="68" y="32"/>
                      </a:cubicBezTo>
                      <a:cubicBezTo>
                        <a:pt x="68" y="32"/>
                        <a:pt x="68" y="32"/>
                        <a:pt x="68" y="32"/>
                      </a:cubicBezTo>
                      <a:cubicBezTo>
                        <a:pt x="68" y="31"/>
                        <a:pt x="68" y="31"/>
                        <a:pt x="68" y="31"/>
                      </a:cubicBezTo>
                      <a:cubicBezTo>
                        <a:pt x="68" y="31"/>
                        <a:pt x="68" y="31"/>
                        <a:pt x="68" y="31"/>
                      </a:cubicBezTo>
                      <a:cubicBezTo>
                        <a:pt x="68" y="31"/>
                        <a:pt x="68" y="31"/>
                        <a:pt x="68" y="31"/>
                      </a:cubicBezTo>
                      <a:cubicBezTo>
                        <a:pt x="68" y="31"/>
                        <a:pt x="68" y="31"/>
                        <a:pt x="68" y="31"/>
                      </a:cubicBezTo>
                      <a:cubicBezTo>
                        <a:pt x="68" y="30"/>
                        <a:pt x="68" y="30"/>
                        <a:pt x="68" y="30"/>
                      </a:cubicBezTo>
                      <a:cubicBezTo>
                        <a:pt x="68" y="30"/>
                        <a:pt x="68" y="30"/>
                        <a:pt x="68" y="30"/>
                      </a:cubicBezTo>
                      <a:cubicBezTo>
                        <a:pt x="68" y="29"/>
                        <a:pt x="68" y="29"/>
                        <a:pt x="68" y="29"/>
                      </a:cubicBezTo>
                      <a:cubicBezTo>
                        <a:pt x="69" y="29"/>
                        <a:pt x="69" y="29"/>
                        <a:pt x="69" y="29"/>
                      </a:cubicBezTo>
                      <a:cubicBezTo>
                        <a:pt x="69" y="29"/>
                        <a:pt x="69" y="29"/>
                        <a:pt x="69" y="29"/>
                      </a:cubicBezTo>
                      <a:cubicBezTo>
                        <a:pt x="69" y="29"/>
                        <a:pt x="69" y="29"/>
                        <a:pt x="69" y="29"/>
                      </a:cubicBezTo>
                      <a:cubicBezTo>
                        <a:pt x="69" y="29"/>
                        <a:pt x="69" y="29"/>
                        <a:pt x="69" y="29"/>
                      </a:cubicBezTo>
                      <a:cubicBezTo>
                        <a:pt x="69" y="29"/>
                        <a:pt x="69" y="29"/>
                        <a:pt x="69" y="29"/>
                      </a:cubicBezTo>
                      <a:cubicBezTo>
                        <a:pt x="69" y="29"/>
                        <a:pt x="69" y="29"/>
                        <a:pt x="69" y="29"/>
                      </a:cubicBezTo>
                      <a:cubicBezTo>
                        <a:pt x="69" y="28"/>
                        <a:pt x="69" y="28"/>
                        <a:pt x="69" y="28"/>
                      </a:cubicBezTo>
                      <a:cubicBezTo>
                        <a:pt x="69" y="28"/>
                        <a:pt x="69" y="28"/>
                        <a:pt x="69" y="28"/>
                      </a:cubicBezTo>
                      <a:cubicBezTo>
                        <a:pt x="69" y="28"/>
                        <a:pt x="69" y="28"/>
                        <a:pt x="69" y="28"/>
                      </a:cubicBezTo>
                      <a:cubicBezTo>
                        <a:pt x="69" y="27"/>
                        <a:pt x="69" y="27"/>
                        <a:pt x="69" y="27"/>
                      </a:cubicBezTo>
                      <a:cubicBezTo>
                        <a:pt x="70" y="26"/>
                        <a:pt x="70" y="26"/>
                        <a:pt x="70" y="26"/>
                      </a:cubicBezTo>
                      <a:cubicBezTo>
                        <a:pt x="70" y="26"/>
                        <a:pt x="70" y="26"/>
                        <a:pt x="70" y="26"/>
                      </a:cubicBezTo>
                      <a:cubicBezTo>
                        <a:pt x="70" y="26"/>
                        <a:pt x="70" y="26"/>
                        <a:pt x="70" y="26"/>
                      </a:cubicBezTo>
                      <a:cubicBezTo>
                        <a:pt x="70" y="26"/>
                        <a:pt x="70" y="26"/>
                        <a:pt x="70" y="26"/>
                      </a:cubicBezTo>
                      <a:close/>
                      <a:moveTo>
                        <a:pt x="59" y="33"/>
                      </a:moveTo>
                      <a:cubicBezTo>
                        <a:pt x="59" y="33"/>
                        <a:pt x="59" y="33"/>
                        <a:pt x="59" y="33"/>
                      </a:cubicBezTo>
                      <a:cubicBezTo>
                        <a:pt x="59" y="33"/>
                        <a:pt x="59" y="33"/>
                        <a:pt x="59" y="33"/>
                      </a:cubicBezTo>
                      <a:cubicBezTo>
                        <a:pt x="59" y="33"/>
                        <a:pt x="59" y="33"/>
                        <a:pt x="59" y="33"/>
                      </a:cubicBezTo>
                      <a:cubicBezTo>
                        <a:pt x="58" y="33"/>
                        <a:pt x="58" y="33"/>
                        <a:pt x="58" y="33"/>
                      </a:cubicBezTo>
                      <a:cubicBezTo>
                        <a:pt x="58" y="33"/>
                        <a:pt x="58" y="33"/>
                        <a:pt x="58" y="33"/>
                      </a:cubicBezTo>
                      <a:cubicBezTo>
                        <a:pt x="58" y="33"/>
                        <a:pt x="58" y="33"/>
                        <a:pt x="58" y="33"/>
                      </a:cubicBezTo>
                      <a:cubicBezTo>
                        <a:pt x="59" y="33"/>
                        <a:pt x="59" y="33"/>
                        <a:pt x="59" y="33"/>
                      </a:cubicBezTo>
                      <a:cubicBezTo>
                        <a:pt x="59" y="33"/>
                        <a:pt x="59" y="33"/>
                        <a:pt x="59" y="33"/>
                      </a:cubicBezTo>
                      <a:cubicBezTo>
                        <a:pt x="59" y="34"/>
                        <a:pt x="59" y="34"/>
                        <a:pt x="59" y="34"/>
                      </a:cubicBezTo>
                      <a:cubicBezTo>
                        <a:pt x="59" y="34"/>
                        <a:pt x="59" y="34"/>
                        <a:pt x="59" y="34"/>
                      </a:cubicBezTo>
                      <a:cubicBezTo>
                        <a:pt x="58" y="34"/>
                        <a:pt x="58" y="34"/>
                        <a:pt x="58" y="34"/>
                      </a:cubicBezTo>
                      <a:cubicBezTo>
                        <a:pt x="58" y="34"/>
                        <a:pt x="58" y="34"/>
                        <a:pt x="58" y="34"/>
                      </a:cubicBezTo>
                      <a:cubicBezTo>
                        <a:pt x="58" y="34"/>
                        <a:pt x="58" y="34"/>
                        <a:pt x="58" y="34"/>
                      </a:cubicBezTo>
                      <a:cubicBezTo>
                        <a:pt x="58" y="34"/>
                        <a:pt x="58" y="34"/>
                        <a:pt x="58" y="34"/>
                      </a:cubicBezTo>
                      <a:cubicBezTo>
                        <a:pt x="59" y="35"/>
                        <a:pt x="59" y="35"/>
                        <a:pt x="59" y="35"/>
                      </a:cubicBezTo>
                      <a:cubicBezTo>
                        <a:pt x="59" y="34"/>
                        <a:pt x="59" y="34"/>
                        <a:pt x="59" y="34"/>
                      </a:cubicBezTo>
                      <a:cubicBezTo>
                        <a:pt x="59" y="34"/>
                        <a:pt x="59" y="34"/>
                        <a:pt x="59" y="34"/>
                      </a:cubicBezTo>
                      <a:cubicBezTo>
                        <a:pt x="59" y="34"/>
                        <a:pt x="59" y="34"/>
                        <a:pt x="59" y="34"/>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3"/>
                        <a:pt x="59" y="33"/>
                        <a:pt x="59" y="33"/>
                      </a:cubicBezTo>
                      <a:close/>
                      <a:moveTo>
                        <a:pt x="72" y="22"/>
                      </a:moveTo>
                      <a:cubicBezTo>
                        <a:pt x="71" y="21"/>
                        <a:pt x="71" y="21"/>
                        <a:pt x="71" y="21"/>
                      </a:cubicBezTo>
                      <a:cubicBezTo>
                        <a:pt x="71" y="21"/>
                        <a:pt x="71" y="21"/>
                        <a:pt x="71" y="21"/>
                      </a:cubicBezTo>
                      <a:cubicBezTo>
                        <a:pt x="71" y="22"/>
                        <a:pt x="71" y="22"/>
                        <a:pt x="71" y="22"/>
                      </a:cubicBezTo>
                      <a:cubicBezTo>
                        <a:pt x="71" y="22"/>
                        <a:pt x="71" y="22"/>
                        <a:pt x="71" y="22"/>
                      </a:cubicBezTo>
                      <a:cubicBezTo>
                        <a:pt x="71" y="23"/>
                        <a:pt x="71" y="23"/>
                        <a:pt x="71" y="23"/>
                      </a:cubicBezTo>
                      <a:cubicBezTo>
                        <a:pt x="71" y="24"/>
                        <a:pt x="71" y="24"/>
                        <a:pt x="71" y="24"/>
                      </a:cubicBezTo>
                      <a:cubicBezTo>
                        <a:pt x="72" y="23"/>
                        <a:pt x="72" y="23"/>
                        <a:pt x="72" y="23"/>
                      </a:cubicBezTo>
                      <a:cubicBezTo>
                        <a:pt x="72" y="23"/>
                        <a:pt x="72" y="23"/>
                        <a:pt x="72" y="23"/>
                      </a:cubicBezTo>
                      <a:lnTo>
                        <a:pt x="72" y="22"/>
                      </a:lnTo>
                      <a:close/>
                      <a:moveTo>
                        <a:pt x="71" y="25"/>
                      </a:moveTo>
                      <a:cubicBezTo>
                        <a:pt x="71" y="27"/>
                        <a:pt x="71" y="27"/>
                        <a:pt x="71" y="27"/>
                      </a:cubicBezTo>
                      <a:cubicBezTo>
                        <a:pt x="71" y="27"/>
                        <a:pt x="71" y="27"/>
                        <a:pt x="71" y="27"/>
                      </a:cubicBezTo>
                      <a:cubicBezTo>
                        <a:pt x="71" y="28"/>
                        <a:pt x="71" y="28"/>
                        <a:pt x="71" y="28"/>
                      </a:cubicBezTo>
                      <a:cubicBezTo>
                        <a:pt x="71" y="29"/>
                        <a:pt x="71" y="29"/>
                        <a:pt x="71" y="29"/>
                      </a:cubicBezTo>
                      <a:cubicBezTo>
                        <a:pt x="71" y="29"/>
                        <a:pt x="71" y="29"/>
                        <a:pt x="71" y="29"/>
                      </a:cubicBezTo>
                      <a:cubicBezTo>
                        <a:pt x="70" y="29"/>
                        <a:pt x="70" y="29"/>
                        <a:pt x="70" y="29"/>
                      </a:cubicBezTo>
                      <a:cubicBezTo>
                        <a:pt x="70" y="30"/>
                        <a:pt x="70" y="30"/>
                        <a:pt x="70" y="30"/>
                      </a:cubicBezTo>
                      <a:cubicBezTo>
                        <a:pt x="70" y="30"/>
                        <a:pt x="70" y="30"/>
                        <a:pt x="70" y="30"/>
                      </a:cubicBezTo>
                      <a:cubicBezTo>
                        <a:pt x="70" y="30"/>
                        <a:pt x="70" y="30"/>
                        <a:pt x="70" y="30"/>
                      </a:cubicBezTo>
                      <a:cubicBezTo>
                        <a:pt x="70" y="30"/>
                        <a:pt x="70" y="30"/>
                        <a:pt x="70" y="30"/>
                      </a:cubicBezTo>
                      <a:cubicBezTo>
                        <a:pt x="70" y="30"/>
                        <a:pt x="70" y="30"/>
                        <a:pt x="70" y="30"/>
                      </a:cubicBezTo>
                      <a:cubicBezTo>
                        <a:pt x="71" y="29"/>
                        <a:pt x="71" y="29"/>
                        <a:pt x="71" y="29"/>
                      </a:cubicBezTo>
                      <a:cubicBezTo>
                        <a:pt x="71" y="28"/>
                        <a:pt x="71" y="28"/>
                        <a:pt x="71" y="28"/>
                      </a:cubicBezTo>
                      <a:cubicBezTo>
                        <a:pt x="71" y="26"/>
                        <a:pt x="71" y="26"/>
                        <a:pt x="71" y="26"/>
                      </a:cubicBezTo>
                      <a:cubicBezTo>
                        <a:pt x="71" y="25"/>
                        <a:pt x="71" y="25"/>
                        <a:pt x="71" y="25"/>
                      </a:cubicBezTo>
                      <a:cubicBezTo>
                        <a:pt x="71" y="25"/>
                        <a:pt x="71" y="25"/>
                        <a:pt x="71" y="25"/>
                      </a:cubicBezTo>
                      <a:cubicBezTo>
                        <a:pt x="71" y="25"/>
                        <a:pt x="71" y="25"/>
                        <a:pt x="71" y="2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7" name="Freeform 363">
                  <a:extLst>
                    <a:ext uri="{FF2B5EF4-FFF2-40B4-BE49-F238E27FC236}">
                      <a16:creationId xmlns="" xmlns:a16="http://schemas.microsoft.com/office/drawing/2014/main" id="{FEF52F55-F47D-4D6E-AF07-3F3C2DCF56C8}"/>
                    </a:ext>
                  </a:extLst>
                </p:cNvPr>
                <p:cNvSpPr>
                  <a:spLocks noEditPoints="1"/>
                </p:cNvSpPr>
                <p:nvPr/>
              </p:nvSpPr>
              <p:spPr bwMode="auto">
                <a:xfrm>
                  <a:off x="5980450" y="4853044"/>
                  <a:ext cx="482312" cy="403674"/>
                </a:xfrm>
                <a:custGeom>
                  <a:avLst/>
                  <a:gdLst>
                    <a:gd name="T0" fmla="*/ 84 w 92"/>
                    <a:gd name="T1" fmla="*/ 57 h 77"/>
                    <a:gd name="T2" fmla="*/ 42 w 92"/>
                    <a:gd name="T3" fmla="*/ 69 h 77"/>
                    <a:gd name="T4" fmla="*/ 90 w 92"/>
                    <a:gd name="T5" fmla="*/ 62 h 77"/>
                    <a:gd name="T6" fmla="*/ 83 w 92"/>
                    <a:gd name="T7" fmla="*/ 55 h 77"/>
                    <a:gd name="T8" fmla="*/ 85 w 92"/>
                    <a:gd name="T9" fmla="*/ 54 h 77"/>
                    <a:gd name="T10" fmla="*/ 83 w 92"/>
                    <a:gd name="T11" fmla="*/ 54 h 77"/>
                    <a:gd name="T12" fmla="*/ 73 w 92"/>
                    <a:gd name="T13" fmla="*/ 67 h 77"/>
                    <a:gd name="T14" fmla="*/ 82 w 92"/>
                    <a:gd name="T15" fmla="*/ 60 h 77"/>
                    <a:gd name="T16" fmla="*/ 61 w 92"/>
                    <a:gd name="T17" fmla="*/ 76 h 77"/>
                    <a:gd name="T18" fmla="*/ 89 w 92"/>
                    <a:gd name="T19" fmla="*/ 71 h 77"/>
                    <a:gd name="T20" fmla="*/ 87 w 92"/>
                    <a:gd name="T21" fmla="*/ 69 h 77"/>
                    <a:gd name="T22" fmla="*/ 83 w 92"/>
                    <a:gd name="T23" fmla="*/ 68 h 77"/>
                    <a:gd name="T24" fmla="*/ 81 w 92"/>
                    <a:gd name="T25" fmla="*/ 67 h 77"/>
                    <a:gd name="T26" fmla="*/ 76 w 92"/>
                    <a:gd name="T27" fmla="*/ 64 h 77"/>
                    <a:gd name="T28" fmla="*/ 80 w 92"/>
                    <a:gd name="T29" fmla="*/ 62 h 77"/>
                    <a:gd name="T30" fmla="*/ 81 w 92"/>
                    <a:gd name="T31" fmla="*/ 59 h 77"/>
                    <a:gd name="T32" fmla="*/ 83 w 92"/>
                    <a:gd name="T33" fmla="*/ 58 h 77"/>
                    <a:gd name="T34" fmla="*/ 82 w 92"/>
                    <a:gd name="T35" fmla="*/ 57 h 77"/>
                    <a:gd name="T36" fmla="*/ 81 w 92"/>
                    <a:gd name="T37" fmla="*/ 55 h 77"/>
                    <a:gd name="T38" fmla="*/ 79 w 92"/>
                    <a:gd name="T39" fmla="*/ 57 h 77"/>
                    <a:gd name="T40" fmla="*/ 75 w 92"/>
                    <a:gd name="T41" fmla="*/ 56 h 77"/>
                    <a:gd name="T42" fmla="*/ 77 w 92"/>
                    <a:gd name="T43" fmla="*/ 54 h 77"/>
                    <a:gd name="T44" fmla="*/ 74 w 92"/>
                    <a:gd name="T45" fmla="*/ 55 h 77"/>
                    <a:gd name="T46" fmla="*/ 67 w 92"/>
                    <a:gd name="T47" fmla="*/ 50 h 77"/>
                    <a:gd name="T48" fmla="*/ 76 w 92"/>
                    <a:gd name="T49" fmla="*/ 53 h 77"/>
                    <a:gd name="T50" fmla="*/ 77 w 92"/>
                    <a:gd name="T51" fmla="*/ 50 h 77"/>
                    <a:gd name="T52" fmla="*/ 74 w 92"/>
                    <a:gd name="T53" fmla="*/ 40 h 77"/>
                    <a:gd name="T54" fmla="*/ 44 w 92"/>
                    <a:gd name="T55" fmla="*/ 34 h 77"/>
                    <a:gd name="T56" fmla="*/ 48 w 92"/>
                    <a:gd name="T57" fmla="*/ 22 h 77"/>
                    <a:gd name="T58" fmla="*/ 52 w 92"/>
                    <a:gd name="T59" fmla="*/ 13 h 77"/>
                    <a:gd name="T60" fmla="*/ 49 w 92"/>
                    <a:gd name="T61" fmla="*/ 6 h 77"/>
                    <a:gd name="T62" fmla="*/ 1 w 92"/>
                    <a:gd name="T63" fmla="*/ 23 h 77"/>
                    <a:gd name="T64" fmla="*/ 5 w 92"/>
                    <a:gd name="T65" fmla="*/ 28 h 77"/>
                    <a:gd name="T66" fmla="*/ 7 w 92"/>
                    <a:gd name="T67" fmla="*/ 32 h 77"/>
                    <a:gd name="T68" fmla="*/ 8 w 92"/>
                    <a:gd name="T69" fmla="*/ 35 h 77"/>
                    <a:gd name="T70" fmla="*/ 10 w 92"/>
                    <a:gd name="T71" fmla="*/ 38 h 77"/>
                    <a:gd name="T72" fmla="*/ 10 w 92"/>
                    <a:gd name="T73" fmla="*/ 44 h 77"/>
                    <a:gd name="T74" fmla="*/ 9 w 92"/>
                    <a:gd name="T75" fmla="*/ 53 h 77"/>
                    <a:gd name="T76" fmla="*/ 8 w 92"/>
                    <a:gd name="T77" fmla="*/ 62 h 77"/>
                    <a:gd name="T78" fmla="*/ 20 w 92"/>
                    <a:gd name="T79" fmla="*/ 66 h 77"/>
                    <a:gd name="T80" fmla="*/ 37 w 92"/>
                    <a:gd name="T81" fmla="*/ 67 h 77"/>
                    <a:gd name="T82" fmla="*/ 36 w 92"/>
                    <a:gd name="T83" fmla="*/ 65 h 77"/>
                    <a:gd name="T84" fmla="*/ 41 w 92"/>
                    <a:gd name="T85" fmla="*/ 64 h 77"/>
                    <a:gd name="T86" fmla="*/ 46 w 92"/>
                    <a:gd name="T87" fmla="*/ 68 h 77"/>
                    <a:gd name="T88" fmla="*/ 51 w 92"/>
                    <a:gd name="T89" fmla="*/ 66 h 77"/>
                    <a:gd name="T90" fmla="*/ 54 w 92"/>
                    <a:gd name="T91" fmla="*/ 72 h 77"/>
                    <a:gd name="T92" fmla="*/ 50 w 92"/>
                    <a:gd name="T93" fmla="*/ 72 h 77"/>
                    <a:gd name="T94" fmla="*/ 58 w 92"/>
                    <a:gd name="T95" fmla="*/ 75 h 77"/>
                    <a:gd name="T96" fmla="*/ 62 w 92"/>
                    <a:gd name="T97" fmla="*/ 74 h 77"/>
                    <a:gd name="T98" fmla="*/ 63 w 92"/>
                    <a:gd name="T99" fmla="*/ 71 h 77"/>
                    <a:gd name="T100" fmla="*/ 67 w 92"/>
                    <a:gd name="T101" fmla="*/ 71 h 77"/>
                    <a:gd name="T102" fmla="*/ 69 w 92"/>
                    <a:gd name="T103" fmla="*/ 74 h 77"/>
                    <a:gd name="T104" fmla="*/ 72 w 92"/>
                    <a:gd name="T105" fmla="*/ 70 h 77"/>
                    <a:gd name="T106" fmla="*/ 69 w 92"/>
                    <a:gd name="T107" fmla="*/ 67 h 77"/>
                    <a:gd name="T108" fmla="*/ 75 w 92"/>
                    <a:gd name="T109" fmla="*/ 67 h 77"/>
                    <a:gd name="T110" fmla="*/ 77 w 92"/>
                    <a:gd name="T111" fmla="*/ 68 h 77"/>
                    <a:gd name="T112" fmla="*/ 81 w 92"/>
                    <a:gd name="T113" fmla="*/ 71 h 77"/>
                    <a:gd name="T114" fmla="*/ 85 w 92"/>
                    <a:gd name="T115" fmla="*/ 72 h 77"/>
                    <a:gd name="T116" fmla="*/ 84 w 92"/>
                    <a:gd name="T117" fmla="*/ 77 h 77"/>
                    <a:gd name="T118" fmla="*/ 88 w 92"/>
                    <a:gd name="T119" fmla="*/ 73 h 77"/>
                    <a:gd name="T120" fmla="*/ 91 w 92"/>
                    <a:gd name="T121" fmla="*/ 55 h 77"/>
                    <a:gd name="T122" fmla="*/ 91 w 92"/>
                    <a:gd name="T123" fmla="*/ 60 h 77"/>
                    <a:gd name="T124" fmla="*/ 65 w 92"/>
                    <a:gd name="T125" fmla="*/ 7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 h="77">
                      <a:moveTo>
                        <a:pt x="85" y="57"/>
                      </a:moveTo>
                      <a:cubicBezTo>
                        <a:pt x="85" y="57"/>
                        <a:pt x="85" y="57"/>
                        <a:pt x="85" y="57"/>
                      </a:cubicBezTo>
                      <a:cubicBezTo>
                        <a:pt x="85" y="57"/>
                        <a:pt x="85" y="57"/>
                        <a:pt x="85" y="57"/>
                      </a:cubicBezTo>
                      <a:cubicBezTo>
                        <a:pt x="85" y="57"/>
                        <a:pt x="85" y="57"/>
                        <a:pt x="85" y="57"/>
                      </a:cubicBezTo>
                      <a:cubicBezTo>
                        <a:pt x="85" y="57"/>
                        <a:pt x="85" y="57"/>
                        <a:pt x="85"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lnTo>
                        <a:pt x="85" y="57"/>
                      </a:lnTo>
                      <a:close/>
                      <a:moveTo>
                        <a:pt x="84" y="57"/>
                      </a:moveTo>
                      <a:cubicBezTo>
                        <a:pt x="84" y="57"/>
                        <a:pt x="84" y="57"/>
                        <a:pt x="84" y="57"/>
                      </a:cubicBezTo>
                      <a:cubicBezTo>
                        <a:pt x="84" y="56"/>
                        <a:pt x="84" y="56"/>
                        <a:pt x="84" y="56"/>
                      </a:cubicBezTo>
                      <a:cubicBezTo>
                        <a:pt x="84" y="56"/>
                        <a:pt x="84" y="56"/>
                        <a:pt x="84" y="56"/>
                      </a:cubicBezTo>
                      <a:cubicBezTo>
                        <a:pt x="84" y="56"/>
                        <a:pt x="84" y="56"/>
                        <a:pt x="84" y="56"/>
                      </a:cubicBezTo>
                      <a:cubicBezTo>
                        <a:pt x="84" y="57"/>
                        <a:pt x="84" y="57"/>
                        <a:pt x="84" y="57"/>
                      </a:cubicBezTo>
                      <a:cubicBezTo>
                        <a:pt x="84" y="57"/>
                        <a:pt x="84" y="57"/>
                        <a:pt x="84" y="57"/>
                      </a:cubicBezTo>
                      <a:cubicBezTo>
                        <a:pt x="83" y="57"/>
                        <a:pt x="83" y="57"/>
                        <a:pt x="83" y="57"/>
                      </a:cubicBezTo>
                      <a:cubicBezTo>
                        <a:pt x="83" y="57"/>
                        <a:pt x="83" y="57"/>
                        <a:pt x="83" y="57"/>
                      </a:cubicBezTo>
                      <a:cubicBezTo>
                        <a:pt x="83" y="57"/>
                        <a:pt x="83" y="57"/>
                        <a:pt x="83" y="57"/>
                      </a:cubicBezTo>
                      <a:cubicBezTo>
                        <a:pt x="83" y="57"/>
                        <a:pt x="83" y="57"/>
                        <a:pt x="83" y="57"/>
                      </a:cubicBezTo>
                      <a:lnTo>
                        <a:pt x="84" y="57"/>
                      </a:lnTo>
                      <a:close/>
                      <a:moveTo>
                        <a:pt x="43" y="67"/>
                      </a:moveTo>
                      <a:cubicBezTo>
                        <a:pt x="43" y="67"/>
                        <a:pt x="43" y="67"/>
                        <a:pt x="43" y="67"/>
                      </a:cubicBezTo>
                      <a:cubicBezTo>
                        <a:pt x="42" y="67"/>
                        <a:pt x="42" y="67"/>
                        <a:pt x="42" y="67"/>
                      </a:cubicBezTo>
                      <a:cubicBezTo>
                        <a:pt x="42" y="67"/>
                        <a:pt x="42" y="67"/>
                        <a:pt x="42" y="67"/>
                      </a:cubicBezTo>
                      <a:cubicBezTo>
                        <a:pt x="42" y="67"/>
                        <a:pt x="42" y="67"/>
                        <a:pt x="42" y="67"/>
                      </a:cubicBezTo>
                      <a:cubicBezTo>
                        <a:pt x="41" y="67"/>
                        <a:pt x="41" y="67"/>
                        <a:pt x="41" y="67"/>
                      </a:cubicBezTo>
                      <a:cubicBezTo>
                        <a:pt x="41" y="67"/>
                        <a:pt x="41" y="67"/>
                        <a:pt x="41" y="67"/>
                      </a:cubicBezTo>
                      <a:cubicBezTo>
                        <a:pt x="40" y="66"/>
                        <a:pt x="40" y="66"/>
                        <a:pt x="40" y="66"/>
                      </a:cubicBezTo>
                      <a:cubicBezTo>
                        <a:pt x="40" y="66"/>
                        <a:pt x="40" y="66"/>
                        <a:pt x="40" y="66"/>
                      </a:cubicBezTo>
                      <a:cubicBezTo>
                        <a:pt x="40" y="66"/>
                        <a:pt x="40" y="66"/>
                        <a:pt x="40" y="66"/>
                      </a:cubicBezTo>
                      <a:cubicBezTo>
                        <a:pt x="39" y="67"/>
                        <a:pt x="39" y="67"/>
                        <a:pt x="39" y="67"/>
                      </a:cubicBezTo>
                      <a:cubicBezTo>
                        <a:pt x="39" y="67"/>
                        <a:pt x="39" y="67"/>
                        <a:pt x="39" y="67"/>
                      </a:cubicBezTo>
                      <a:cubicBezTo>
                        <a:pt x="39" y="67"/>
                        <a:pt x="39" y="67"/>
                        <a:pt x="39" y="67"/>
                      </a:cubicBezTo>
                      <a:cubicBezTo>
                        <a:pt x="39" y="67"/>
                        <a:pt x="39" y="67"/>
                        <a:pt x="39" y="67"/>
                      </a:cubicBezTo>
                      <a:cubicBezTo>
                        <a:pt x="38" y="67"/>
                        <a:pt x="38" y="67"/>
                        <a:pt x="38" y="67"/>
                      </a:cubicBezTo>
                      <a:cubicBezTo>
                        <a:pt x="38" y="68"/>
                        <a:pt x="38" y="68"/>
                        <a:pt x="38" y="68"/>
                      </a:cubicBezTo>
                      <a:cubicBezTo>
                        <a:pt x="38" y="68"/>
                        <a:pt x="38" y="68"/>
                        <a:pt x="38" y="68"/>
                      </a:cubicBezTo>
                      <a:cubicBezTo>
                        <a:pt x="38" y="68"/>
                        <a:pt x="38" y="68"/>
                        <a:pt x="38" y="68"/>
                      </a:cubicBezTo>
                      <a:cubicBezTo>
                        <a:pt x="40" y="69"/>
                        <a:pt x="40" y="69"/>
                        <a:pt x="40" y="69"/>
                      </a:cubicBezTo>
                      <a:cubicBezTo>
                        <a:pt x="40" y="69"/>
                        <a:pt x="40" y="69"/>
                        <a:pt x="40" y="69"/>
                      </a:cubicBezTo>
                      <a:cubicBezTo>
                        <a:pt x="40" y="69"/>
                        <a:pt x="40" y="69"/>
                        <a:pt x="40" y="69"/>
                      </a:cubicBezTo>
                      <a:cubicBezTo>
                        <a:pt x="41" y="69"/>
                        <a:pt x="41" y="69"/>
                        <a:pt x="41"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8"/>
                        <a:pt x="42" y="68"/>
                        <a:pt x="42" y="68"/>
                      </a:cubicBezTo>
                      <a:cubicBezTo>
                        <a:pt x="43" y="68"/>
                        <a:pt x="43" y="68"/>
                        <a:pt x="43" y="68"/>
                      </a:cubicBezTo>
                      <a:cubicBezTo>
                        <a:pt x="43" y="68"/>
                        <a:pt x="43" y="68"/>
                        <a:pt x="43" y="68"/>
                      </a:cubicBezTo>
                      <a:cubicBezTo>
                        <a:pt x="43" y="68"/>
                        <a:pt x="43" y="68"/>
                        <a:pt x="43" y="68"/>
                      </a:cubicBezTo>
                      <a:cubicBezTo>
                        <a:pt x="43" y="67"/>
                        <a:pt x="43" y="67"/>
                        <a:pt x="43" y="67"/>
                      </a:cubicBezTo>
                      <a:close/>
                      <a:moveTo>
                        <a:pt x="81" y="53"/>
                      </a:moveTo>
                      <a:cubicBezTo>
                        <a:pt x="81" y="53"/>
                        <a:pt x="81" y="53"/>
                        <a:pt x="81" y="53"/>
                      </a:cubicBezTo>
                      <a:cubicBezTo>
                        <a:pt x="81" y="53"/>
                        <a:pt x="81" y="53"/>
                        <a:pt x="81" y="53"/>
                      </a:cubicBezTo>
                      <a:cubicBezTo>
                        <a:pt x="81" y="53"/>
                        <a:pt x="81" y="53"/>
                        <a:pt x="81" y="53"/>
                      </a:cubicBezTo>
                      <a:cubicBezTo>
                        <a:pt x="81" y="53"/>
                        <a:pt x="81" y="53"/>
                        <a:pt x="81" y="53"/>
                      </a:cubicBezTo>
                      <a:close/>
                      <a:moveTo>
                        <a:pt x="84" y="60"/>
                      </a:moveTo>
                      <a:cubicBezTo>
                        <a:pt x="84" y="59"/>
                        <a:pt x="84" y="59"/>
                        <a:pt x="84" y="59"/>
                      </a:cubicBezTo>
                      <a:cubicBezTo>
                        <a:pt x="84" y="59"/>
                        <a:pt x="84" y="59"/>
                        <a:pt x="84" y="59"/>
                      </a:cubicBezTo>
                      <a:cubicBezTo>
                        <a:pt x="84" y="60"/>
                        <a:pt x="84" y="60"/>
                        <a:pt x="84" y="60"/>
                      </a:cubicBezTo>
                      <a:cubicBezTo>
                        <a:pt x="84" y="60"/>
                        <a:pt x="84" y="60"/>
                        <a:pt x="84" y="60"/>
                      </a:cubicBezTo>
                      <a:cubicBezTo>
                        <a:pt x="83" y="60"/>
                        <a:pt x="83" y="60"/>
                        <a:pt x="83" y="60"/>
                      </a:cubicBezTo>
                      <a:cubicBezTo>
                        <a:pt x="83" y="60"/>
                        <a:pt x="83" y="60"/>
                        <a:pt x="83" y="60"/>
                      </a:cubicBezTo>
                      <a:cubicBezTo>
                        <a:pt x="84" y="60"/>
                        <a:pt x="84" y="60"/>
                        <a:pt x="84" y="60"/>
                      </a:cubicBezTo>
                      <a:close/>
                      <a:moveTo>
                        <a:pt x="90" y="62"/>
                      </a:moveTo>
                      <a:cubicBezTo>
                        <a:pt x="90" y="62"/>
                        <a:pt x="90" y="62"/>
                        <a:pt x="90" y="62"/>
                      </a:cubicBezTo>
                      <a:cubicBezTo>
                        <a:pt x="90" y="62"/>
                        <a:pt x="90" y="62"/>
                        <a:pt x="90" y="62"/>
                      </a:cubicBezTo>
                      <a:cubicBezTo>
                        <a:pt x="90" y="62"/>
                        <a:pt x="90" y="62"/>
                        <a:pt x="90" y="62"/>
                      </a:cubicBezTo>
                      <a:cubicBezTo>
                        <a:pt x="90" y="62"/>
                        <a:pt x="90" y="62"/>
                        <a:pt x="90" y="62"/>
                      </a:cubicBezTo>
                      <a:close/>
                      <a:moveTo>
                        <a:pt x="57" y="76"/>
                      </a:moveTo>
                      <a:cubicBezTo>
                        <a:pt x="58" y="77"/>
                        <a:pt x="58" y="77"/>
                        <a:pt x="58" y="77"/>
                      </a:cubicBezTo>
                      <a:cubicBezTo>
                        <a:pt x="58" y="77"/>
                        <a:pt x="58" y="77"/>
                        <a:pt x="58" y="77"/>
                      </a:cubicBezTo>
                      <a:cubicBezTo>
                        <a:pt x="58" y="77"/>
                        <a:pt x="58" y="77"/>
                        <a:pt x="58" y="77"/>
                      </a:cubicBezTo>
                      <a:lnTo>
                        <a:pt x="57" y="76"/>
                      </a:lnTo>
                      <a:close/>
                      <a:moveTo>
                        <a:pt x="88" y="65"/>
                      </a:moveTo>
                      <a:cubicBezTo>
                        <a:pt x="88" y="64"/>
                        <a:pt x="88" y="64"/>
                        <a:pt x="88" y="64"/>
                      </a:cubicBezTo>
                      <a:cubicBezTo>
                        <a:pt x="89" y="64"/>
                        <a:pt x="89" y="64"/>
                        <a:pt x="89" y="64"/>
                      </a:cubicBezTo>
                      <a:cubicBezTo>
                        <a:pt x="88" y="64"/>
                        <a:pt x="88" y="64"/>
                        <a:pt x="88" y="64"/>
                      </a:cubicBezTo>
                      <a:cubicBezTo>
                        <a:pt x="88" y="64"/>
                        <a:pt x="88" y="64"/>
                        <a:pt x="88" y="64"/>
                      </a:cubicBezTo>
                      <a:cubicBezTo>
                        <a:pt x="88" y="65"/>
                        <a:pt x="88" y="65"/>
                        <a:pt x="88" y="65"/>
                      </a:cubicBezTo>
                      <a:cubicBezTo>
                        <a:pt x="88" y="65"/>
                        <a:pt x="88" y="65"/>
                        <a:pt x="88" y="65"/>
                      </a:cubicBezTo>
                      <a:close/>
                      <a:moveTo>
                        <a:pt x="86" y="66"/>
                      </a:moveTo>
                      <a:cubicBezTo>
                        <a:pt x="87" y="66"/>
                        <a:pt x="87" y="66"/>
                        <a:pt x="87" y="66"/>
                      </a:cubicBezTo>
                      <a:cubicBezTo>
                        <a:pt x="87" y="65"/>
                        <a:pt x="87" y="65"/>
                        <a:pt x="87" y="65"/>
                      </a:cubicBezTo>
                      <a:cubicBezTo>
                        <a:pt x="87" y="65"/>
                        <a:pt x="87" y="65"/>
                        <a:pt x="87" y="65"/>
                      </a:cubicBezTo>
                      <a:cubicBezTo>
                        <a:pt x="87" y="65"/>
                        <a:pt x="87" y="65"/>
                        <a:pt x="87" y="65"/>
                      </a:cubicBezTo>
                      <a:cubicBezTo>
                        <a:pt x="87" y="65"/>
                        <a:pt x="87" y="65"/>
                        <a:pt x="87" y="65"/>
                      </a:cubicBezTo>
                      <a:cubicBezTo>
                        <a:pt x="87" y="65"/>
                        <a:pt x="87" y="65"/>
                        <a:pt x="87" y="65"/>
                      </a:cubicBezTo>
                      <a:cubicBezTo>
                        <a:pt x="87" y="65"/>
                        <a:pt x="87" y="65"/>
                        <a:pt x="87" y="65"/>
                      </a:cubicBezTo>
                      <a:cubicBezTo>
                        <a:pt x="86" y="66"/>
                        <a:pt x="86" y="66"/>
                        <a:pt x="86" y="66"/>
                      </a:cubicBezTo>
                      <a:cubicBezTo>
                        <a:pt x="86" y="66"/>
                        <a:pt x="86" y="66"/>
                        <a:pt x="86" y="66"/>
                      </a:cubicBezTo>
                      <a:cubicBezTo>
                        <a:pt x="86" y="66"/>
                        <a:pt x="86" y="66"/>
                        <a:pt x="86" y="66"/>
                      </a:cubicBezTo>
                      <a:close/>
                      <a:moveTo>
                        <a:pt x="83" y="55"/>
                      </a:moveTo>
                      <a:cubicBezTo>
                        <a:pt x="83" y="55"/>
                        <a:pt x="83" y="55"/>
                        <a:pt x="83" y="55"/>
                      </a:cubicBezTo>
                      <a:cubicBezTo>
                        <a:pt x="83" y="55"/>
                        <a:pt x="83" y="55"/>
                        <a:pt x="83" y="55"/>
                      </a:cubicBezTo>
                      <a:cubicBezTo>
                        <a:pt x="83" y="55"/>
                        <a:pt x="83" y="55"/>
                        <a:pt x="83" y="55"/>
                      </a:cubicBezTo>
                      <a:cubicBezTo>
                        <a:pt x="83" y="55"/>
                        <a:pt x="83" y="55"/>
                        <a:pt x="83" y="55"/>
                      </a:cubicBezTo>
                      <a:cubicBezTo>
                        <a:pt x="83" y="55"/>
                        <a:pt x="83" y="55"/>
                        <a:pt x="83" y="55"/>
                      </a:cubicBezTo>
                      <a:cubicBezTo>
                        <a:pt x="84" y="55"/>
                        <a:pt x="84" y="55"/>
                        <a:pt x="84" y="55"/>
                      </a:cubicBezTo>
                      <a:cubicBezTo>
                        <a:pt x="84" y="55"/>
                        <a:pt x="84" y="55"/>
                        <a:pt x="84" y="55"/>
                      </a:cubicBezTo>
                      <a:cubicBezTo>
                        <a:pt x="84" y="55"/>
                        <a:pt x="84" y="55"/>
                        <a:pt x="84" y="55"/>
                      </a:cubicBezTo>
                      <a:cubicBezTo>
                        <a:pt x="84" y="55"/>
                        <a:pt x="84" y="55"/>
                        <a:pt x="84" y="55"/>
                      </a:cubicBezTo>
                      <a:cubicBezTo>
                        <a:pt x="84" y="55"/>
                        <a:pt x="84" y="55"/>
                        <a:pt x="84" y="55"/>
                      </a:cubicBezTo>
                      <a:cubicBezTo>
                        <a:pt x="84" y="54"/>
                        <a:pt x="84" y="54"/>
                        <a:pt x="84" y="54"/>
                      </a:cubicBezTo>
                      <a:cubicBezTo>
                        <a:pt x="84" y="54"/>
                        <a:pt x="84" y="54"/>
                        <a:pt x="84" y="54"/>
                      </a:cubicBezTo>
                      <a:cubicBezTo>
                        <a:pt x="84" y="54"/>
                        <a:pt x="84" y="54"/>
                        <a:pt x="84" y="54"/>
                      </a:cubicBezTo>
                      <a:cubicBezTo>
                        <a:pt x="84" y="54"/>
                        <a:pt x="84" y="54"/>
                        <a:pt x="84" y="54"/>
                      </a:cubicBezTo>
                      <a:cubicBezTo>
                        <a:pt x="84" y="54"/>
                        <a:pt x="84" y="54"/>
                        <a:pt x="84" y="54"/>
                      </a:cubicBezTo>
                      <a:cubicBezTo>
                        <a:pt x="84" y="55"/>
                        <a:pt x="84" y="55"/>
                        <a:pt x="84" y="55"/>
                      </a:cubicBezTo>
                      <a:cubicBezTo>
                        <a:pt x="84" y="55"/>
                        <a:pt x="84" y="55"/>
                        <a:pt x="84" y="55"/>
                      </a:cubicBezTo>
                      <a:cubicBezTo>
                        <a:pt x="85" y="55"/>
                        <a:pt x="85" y="55"/>
                        <a:pt x="85" y="55"/>
                      </a:cubicBezTo>
                      <a:cubicBezTo>
                        <a:pt x="85" y="55"/>
                        <a:pt x="85" y="55"/>
                        <a:pt x="85" y="55"/>
                      </a:cubicBezTo>
                      <a:cubicBezTo>
                        <a:pt x="85" y="55"/>
                        <a:pt x="85" y="55"/>
                        <a:pt x="85" y="55"/>
                      </a:cubicBezTo>
                      <a:cubicBezTo>
                        <a:pt x="85" y="55"/>
                        <a:pt x="85" y="55"/>
                        <a:pt x="85" y="55"/>
                      </a:cubicBezTo>
                      <a:cubicBezTo>
                        <a:pt x="85" y="55"/>
                        <a:pt x="85" y="55"/>
                        <a:pt x="85" y="55"/>
                      </a:cubicBezTo>
                      <a:cubicBezTo>
                        <a:pt x="85" y="54"/>
                        <a:pt x="85" y="54"/>
                        <a:pt x="85" y="54"/>
                      </a:cubicBezTo>
                      <a:cubicBezTo>
                        <a:pt x="85" y="54"/>
                        <a:pt x="85" y="54"/>
                        <a:pt x="85" y="54"/>
                      </a:cubicBezTo>
                      <a:cubicBezTo>
                        <a:pt x="85" y="54"/>
                        <a:pt x="85" y="54"/>
                        <a:pt x="85" y="54"/>
                      </a:cubicBezTo>
                      <a:cubicBezTo>
                        <a:pt x="85" y="54"/>
                        <a:pt x="85" y="54"/>
                        <a:pt x="85" y="54"/>
                      </a:cubicBezTo>
                      <a:cubicBezTo>
                        <a:pt x="85" y="54"/>
                        <a:pt x="85" y="54"/>
                        <a:pt x="85" y="54"/>
                      </a:cubicBezTo>
                      <a:cubicBezTo>
                        <a:pt x="85" y="54"/>
                        <a:pt x="85" y="54"/>
                        <a:pt x="85" y="54"/>
                      </a:cubicBezTo>
                      <a:cubicBezTo>
                        <a:pt x="85" y="55"/>
                        <a:pt x="85" y="55"/>
                        <a:pt x="85" y="55"/>
                      </a:cubicBezTo>
                      <a:cubicBezTo>
                        <a:pt x="85" y="54"/>
                        <a:pt x="85" y="54"/>
                        <a:pt x="85" y="54"/>
                      </a:cubicBezTo>
                      <a:cubicBezTo>
                        <a:pt x="85" y="54"/>
                        <a:pt x="85" y="54"/>
                        <a:pt x="85" y="54"/>
                      </a:cubicBezTo>
                      <a:cubicBezTo>
                        <a:pt x="85" y="54"/>
                        <a:pt x="85" y="54"/>
                        <a:pt x="85" y="54"/>
                      </a:cubicBezTo>
                      <a:cubicBezTo>
                        <a:pt x="84" y="54"/>
                        <a:pt x="84" y="54"/>
                        <a:pt x="84" y="54"/>
                      </a:cubicBezTo>
                      <a:cubicBezTo>
                        <a:pt x="84" y="54"/>
                        <a:pt x="84" y="54"/>
                        <a:pt x="84" y="54"/>
                      </a:cubicBezTo>
                      <a:cubicBezTo>
                        <a:pt x="84" y="53"/>
                        <a:pt x="84" y="53"/>
                        <a:pt x="84" y="53"/>
                      </a:cubicBezTo>
                      <a:cubicBezTo>
                        <a:pt x="85" y="53"/>
                        <a:pt x="85" y="53"/>
                        <a:pt x="85" y="53"/>
                      </a:cubicBezTo>
                      <a:cubicBezTo>
                        <a:pt x="85" y="53"/>
                        <a:pt x="85" y="53"/>
                        <a:pt x="85" y="53"/>
                      </a:cubicBezTo>
                      <a:cubicBezTo>
                        <a:pt x="85" y="52"/>
                        <a:pt x="85" y="52"/>
                        <a:pt x="85" y="52"/>
                      </a:cubicBezTo>
                      <a:cubicBezTo>
                        <a:pt x="85" y="52"/>
                        <a:pt x="85" y="52"/>
                        <a:pt x="85" y="52"/>
                      </a:cubicBezTo>
                      <a:cubicBezTo>
                        <a:pt x="85" y="52"/>
                        <a:pt x="85" y="52"/>
                        <a:pt x="85" y="52"/>
                      </a:cubicBezTo>
                      <a:cubicBezTo>
                        <a:pt x="85" y="53"/>
                        <a:pt x="85" y="53"/>
                        <a:pt x="85" y="53"/>
                      </a:cubicBezTo>
                      <a:cubicBezTo>
                        <a:pt x="84" y="53"/>
                        <a:pt x="84" y="53"/>
                        <a:pt x="84" y="53"/>
                      </a:cubicBezTo>
                      <a:cubicBezTo>
                        <a:pt x="84" y="53"/>
                        <a:pt x="84" y="53"/>
                        <a:pt x="84" y="53"/>
                      </a:cubicBezTo>
                      <a:cubicBezTo>
                        <a:pt x="84" y="54"/>
                        <a:pt x="84" y="54"/>
                        <a:pt x="84" y="54"/>
                      </a:cubicBezTo>
                      <a:cubicBezTo>
                        <a:pt x="84" y="54"/>
                        <a:pt x="84" y="54"/>
                        <a:pt x="84" y="54"/>
                      </a:cubicBezTo>
                      <a:cubicBezTo>
                        <a:pt x="84" y="54"/>
                        <a:pt x="84" y="54"/>
                        <a:pt x="84" y="54"/>
                      </a:cubicBezTo>
                      <a:cubicBezTo>
                        <a:pt x="84" y="54"/>
                        <a:pt x="84" y="54"/>
                        <a:pt x="84" y="54"/>
                      </a:cubicBezTo>
                      <a:cubicBezTo>
                        <a:pt x="83" y="54"/>
                        <a:pt x="83" y="54"/>
                        <a:pt x="83" y="54"/>
                      </a:cubicBezTo>
                      <a:cubicBezTo>
                        <a:pt x="83" y="54"/>
                        <a:pt x="83" y="54"/>
                        <a:pt x="83" y="54"/>
                      </a:cubicBezTo>
                      <a:cubicBezTo>
                        <a:pt x="83" y="54"/>
                        <a:pt x="83" y="54"/>
                        <a:pt x="83" y="54"/>
                      </a:cubicBezTo>
                      <a:cubicBezTo>
                        <a:pt x="83" y="54"/>
                        <a:pt x="83" y="54"/>
                        <a:pt x="83" y="54"/>
                      </a:cubicBezTo>
                      <a:cubicBezTo>
                        <a:pt x="83" y="55"/>
                        <a:pt x="83" y="55"/>
                        <a:pt x="83" y="55"/>
                      </a:cubicBezTo>
                      <a:cubicBezTo>
                        <a:pt x="83" y="55"/>
                        <a:pt x="83" y="55"/>
                        <a:pt x="83" y="55"/>
                      </a:cubicBezTo>
                      <a:cubicBezTo>
                        <a:pt x="83" y="55"/>
                        <a:pt x="83" y="55"/>
                        <a:pt x="83" y="55"/>
                      </a:cubicBezTo>
                      <a:close/>
                      <a:moveTo>
                        <a:pt x="72" y="67"/>
                      </a:move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8"/>
                        <a:pt x="72" y="68"/>
                        <a:pt x="72" y="68"/>
                      </a:cubicBezTo>
                      <a:cubicBezTo>
                        <a:pt x="72" y="68"/>
                        <a:pt x="72" y="68"/>
                        <a:pt x="72" y="68"/>
                      </a:cubicBezTo>
                      <a:cubicBezTo>
                        <a:pt x="73" y="68"/>
                        <a:pt x="73" y="68"/>
                        <a:pt x="73" y="68"/>
                      </a:cubicBezTo>
                      <a:cubicBezTo>
                        <a:pt x="73" y="68"/>
                        <a:pt x="73" y="68"/>
                        <a:pt x="73" y="68"/>
                      </a:cubicBezTo>
                      <a:cubicBezTo>
                        <a:pt x="73" y="68"/>
                        <a:pt x="73" y="68"/>
                        <a:pt x="73" y="68"/>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2" y="67"/>
                        <a:pt x="72" y="67"/>
                        <a:pt x="72" y="67"/>
                      </a:cubicBezTo>
                      <a:cubicBezTo>
                        <a:pt x="72" y="67"/>
                        <a:pt x="72" y="67"/>
                        <a:pt x="72" y="67"/>
                      </a:cubicBezTo>
                      <a:cubicBezTo>
                        <a:pt x="72" y="67"/>
                        <a:pt x="72" y="67"/>
                        <a:pt x="72" y="67"/>
                      </a:cubicBezTo>
                      <a:close/>
                      <a:moveTo>
                        <a:pt x="82" y="60"/>
                      </a:moveTo>
                      <a:cubicBezTo>
                        <a:pt x="82" y="60"/>
                        <a:pt x="82" y="60"/>
                        <a:pt x="82" y="60"/>
                      </a:cubicBezTo>
                      <a:cubicBezTo>
                        <a:pt x="81" y="60"/>
                        <a:pt x="81" y="60"/>
                        <a:pt x="81" y="60"/>
                      </a:cubicBezTo>
                      <a:cubicBezTo>
                        <a:pt x="81" y="60"/>
                        <a:pt x="81" y="60"/>
                        <a:pt x="81" y="60"/>
                      </a:cubicBezTo>
                      <a:cubicBezTo>
                        <a:pt x="81" y="60"/>
                        <a:pt x="81" y="60"/>
                        <a:pt x="81" y="60"/>
                      </a:cubicBezTo>
                      <a:cubicBezTo>
                        <a:pt x="81" y="60"/>
                        <a:pt x="81" y="60"/>
                        <a:pt x="81" y="60"/>
                      </a:cubicBezTo>
                      <a:cubicBezTo>
                        <a:pt x="81" y="60"/>
                        <a:pt x="81" y="60"/>
                        <a:pt x="81" y="60"/>
                      </a:cubicBezTo>
                      <a:cubicBezTo>
                        <a:pt x="81" y="60"/>
                        <a:pt x="81" y="60"/>
                        <a:pt x="81" y="60"/>
                      </a:cubicBezTo>
                      <a:cubicBezTo>
                        <a:pt x="81" y="61"/>
                        <a:pt x="81" y="61"/>
                        <a:pt x="81" y="61"/>
                      </a:cubicBezTo>
                      <a:cubicBezTo>
                        <a:pt x="81" y="61"/>
                        <a:pt x="81" y="61"/>
                        <a:pt x="81" y="61"/>
                      </a:cubicBezTo>
                      <a:cubicBezTo>
                        <a:pt x="81" y="61"/>
                        <a:pt x="81" y="61"/>
                        <a:pt x="81" y="61"/>
                      </a:cubicBezTo>
                      <a:cubicBezTo>
                        <a:pt x="81" y="60"/>
                        <a:pt x="81" y="60"/>
                        <a:pt x="81" y="60"/>
                      </a:cubicBezTo>
                      <a:cubicBezTo>
                        <a:pt x="81" y="61"/>
                        <a:pt x="81" y="61"/>
                        <a:pt x="81" y="61"/>
                      </a:cubicBezTo>
                      <a:cubicBezTo>
                        <a:pt x="81" y="61"/>
                        <a:pt x="81" y="61"/>
                        <a:pt x="81" y="61"/>
                      </a:cubicBezTo>
                      <a:cubicBezTo>
                        <a:pt x="82" y="61"/>
                        <a:pt x="82" y="61"/>
                        <a:pt x="82" y="61"/>
                      </a:cubicBezTo>
                      <a:cubicBezTo>
                        <a:pt x="82" y="61"/>
                        <a:pt x="82" y="61"/>
                        <a:pt x="82" y="61"/>
                      </a:cubicBezTo>
                      <a:cubicBezTo>
                        <a:pt x="82" y="61"/>
                        <a:pt x="82" y="61"/>
                        <a:pt x="82" y="61"/>
                      </a:cubicBezTo>
                      <a:lnTo>
                        <a:pt x="82" y="60"/>
                      </a:lnTo>
                      <a:close/>
                      <a:moveTo>
                        <a:pt x="62" y="76"/>
                      </a:move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1" y="76"/>
                        <a:pt x="61" y="76"/>
                        <a:pt x="61" y="76"/>
                      </a:cubicBezTo>
                      <a:cubicBezTo>
                        <a:pt x="61" y="76"/>
                        <a:pt x="61" y="76"/>
                        <a:pt x="61" y="76"/>
                      </a:cubicBezTo>
                      <a:cubicBezTo>
                        <a:pt x="61" y="76"/>
                        <a:pt x="61" y="76"/>
                        <a:pt x="61" y="76"/>
                      </a:cubicBezTo>
                      <a:cubicBezTo>
                        <a:pt x="61" y="76"/>
                        <a:pt x="61" y="76"/>
                        <a:pt x="61" y="76"/>
                      </a:cubicBezTo>
                      <a:cubicBezTo>
                        <a:pt x="61" y="76"/>
                        <a:pt x="61" y="76"/>
                        <a:pt x="61" y="76"/>
                      </a:cubicBezTo>
                      <a:cubicBezTo>
                        <a:pt x="60" y="77"/>
                        <a:pt x="60" y="77"/>
                        <a:pt x="60" y="77"/>
                      </a:cubicBezTo>
                      <a:cubicBezTo>
                        <a:pt x="60" y="77"/>
                        <a:pt x="60" y="77"/>
                        <a:pt x="60" y="77"/>
                      </a:cubicBezTo>
                      <a:cubicBezTo>
                        <a:pt x="61" y="77"/>
                        <a:pt x="61" y="77"/>
                        <a:pt x="61" y="77"/>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lose/>
                      <a:moveTo>
                        <a:pt x="89" y="71"/>
                      </a:moveTo>
                      <a:cubicBezTo>
                        <a:pt x="89" y="71"/>
                        <a:pt x="89" y="71"/>
                        <a:pt x="89" y="71"/>
                      </a:cubicBezTo>
                      <a:cubicBezTo>
                        <a:pt x="89" y="71"/>
                        <a:pt x="89" y="71"/>
                        <a:pt x="89" y="71"/>
                      </a:cubicBezTo>
                      <a:cubicBezTo>
                        <a:pt x="89" y="71"/>
                        <a:pt x="89" y="71"/>
                        <a:pt x="89"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89" y="71"/>
                        <a:pt x="89" y="71"/>
                        <a:pt x="89" y="71"/>
                      </a:cubicBezTo>
                      <a:cubicBezTo>
                        <a:pt x="89" y="71"/>
                        <a:pt x="89" y="71"/>
                        <a:pt x="89" y="71"/>
                      </a:cubicBezTo>
                      <a:cubicBezTo>
                        <a:pt x="89" y="71"/>
                        <a:pt x="89" y="71"/>
                        <a:pt x="89" y="71"/>
                      </a:cubicBezTo>
                      <a:cubicBezTo>
                        <a:pt x="89" y="71"/>
                        <a:pt x="89" y="71"/>
                        <a:pt x="89" y="71"/>
                      </a:cubicBezTo>
                      <a:cubicBezTo>
                        <a:pt x="89" y="71"/>
                        <a:pt x="89" y="71"/>
                        <a:pt x="89" y="71"/>
                      </a:cubicBezTo>
                      <a:cubicBezTo>
                        <a:pt x="89" y="71"/>
                        <a:pt x="89" y="71"/>
                        <a:pt x="89" y="71"/>
                      </a:cubicBezTo>
                      <a:cubicBezTo>
                        <a:pt x="88" y="71"/>
                        <a:pt x="88" y="71"/>
                        <a:pt x="88" y="71"/>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69"/>
                        <a:pt x="88" y="69"/>
                        <a:pt x="88" y="69"/>
                      </a:cubicBezTo>
                      <a:cubicBezTo>
                        <a:pt x="88" y="69"/>
                        <a:pt x="88" y="69"/>
                        <a:pt x="88"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8"/>
                        <a:pt x="87" y="68"/>
                        <a:pt x="87" y="68"/>
                      </a:cubicBezTo>
                      <a:cubicBezTo>
                        <a:pt x="87" y="68"/>
                        <a:pt x="87" y="68"/>
                        <a:pt x="87" y="68"/>
                      </a:cubicBezTo>
                      <a:cubicBezTo>
                        <a:pt x="87" y="68"/>
                        <a:pt x="87" y="68"/>
                        <a:pt x="87" y="68"/>
                      </a:cubicBezTo>
                      <a:cubicBezTo>
                        <a:pt x="86" y="68"/>
                        <a:pt x="86" y="68"/>
                        <a:pt x="86" y="68"/>
                      </a:cubicBezTo>
                      <a:cubicBezTo>
                        <a:pt x="86" y="68"/>
                        <a:pt x="86" y="68"/>
                        <a:pt x="86" y="68"/>
                      </a:cubicBezTo>
                      <a:cubicBezTo>
                        <a:pt x="86" y="68"/>
                        <a:pt x="86" y="68"/>
                        <a:pt x="86" y="68"/>
                      </a:cubicBezTo>
                      <a:cubicBezTo>
                        <a:pt x="86" y="68"/>
                        <a:pt x="86" y="68"/>
                        <a:pt x="86" y="68"/>
                      </a:cubicBezTo>
                      <a:cubicBezTo>
                        <a:pt x="86" y="69"/>
                        <a:pt x="86" y="69"/>
                        <a:pt x="86" y="69"/>
                      </a:cubicBezTo>
                      <a:cubicBezTo>
                        <a:pt x="86" y="69"/>
                        <a:pt x="86" y="69"/>
                        <a:pt x="86" y="69"/>
                      </a:cubicBezTo>
                      <a:cubicBezTo>
                        <a:pt x="86" y="69"/>
                        <a:pt x="86" y="69"/>
                        <a:pt x="86" y="69"/>
                      </a:cubicBezTo>
                      <a:cubicBezTo>
                        <a:pt x="86" y="69"/>
                        <a:pt x="86" y="69"/>
                        <a:pt x="86" y="69"/>
                      </a:cubicBezTo>
                      <a:cubicBezTo>
                        <a:pt x="85" y="69"/>
                        <a:pt x="85" y="69"/>
                        <a:pt x="85" y="69"/>
                      </a:cubicBezTo>
                      <a:cubicBezTo>
                        <a:pt x="85" y="68"/>
                        <a:pt x="85" y="68"/>
                        <a:pt x="85" y="68"/>
                      </a:cubicBezTo>
                      <a:cubicBezTo>
                        <a:pt x="85" y="68"/>
                        <a:pt x="85" y="68"/>
                        <a:pt x="85" y="68"/>
                      </a:cubicBezTo>
                      <a:cubicBezTo>
                        <a:pt x="85" y="68"/>
                        <a:pt x="85" y="68"/>
                        <a:pt x="85" y="68"/>
                      </a:cubicBezTo>
                      <a:cubicBezTo>
                        <a:pt x="85" y="68"/>
                        <a:pt x="85" y="68"/>
                        <a:pt x="85" y="68"/>
                      </a:cubicBezTo>
                      <a:cubicBezTo>
                        <a:pt x="85" y="68"/>
                        <a:pt x="85" y="68"/>
                        <a:pt x="85" y="68"/>
                      </a:cubicBezTo>
                      <a:cubicBezTo>
                        <a:pt x="84" y="68"/>
                        <a:pt x="84" y="68"/>
                        <a:pt x="84" y="68"/>
                      </a:cubicBezTo>
                      <a:cubicBezTo>
                        <a:pt x="84" y="69"/>
                        <a:pt x="84" y="69"/>
                        <a:pt x="84" y="69"/>
                      </a:cubicBezTo>
                      <a:cubicBezTo>
                        <a:pt x="84" y="69"/>
                        <a:pt x="84" y="69"/>
                        <a:pt x="84" y="69"/>
                      </a:cubicBezTo>
                      <a:cubicBezTo>
                        <a:pt x="84" y="69"/>
                        <a:pt x="84" y="69"/>
                        <a:pt x="84" y="69"/>
                      </a:cubicBezTo>
                      <a:cubicBezTo>
                        <a:pt x="84" y="68"/>
                        <a:pt x="84" y="68"/>
                        <a:pt x="84" y="68"/>
                      </a:cubicBezTo>
                      <a:cubicBezTo>
                        <a:pt x="83" y="68"/>
                        <a:pt x="83" y="68"/>
                        <a:pt x="83" y="68"/>
                      </a:cubicBezTo>
                      <a:cubicBezTo>
                        <a:pt x="83" y="68"/>
                        <a:pt x="83" y="68"/>
                        <a:pt x="83" y="68"/>
                      </a:cubicBezTo>
                      <a:cubicBezTo>
                        <a:pt x="83" y="68"/>
                        <a:pt x="83" y="68"/>
                        <a:pt x="83" y="68"/>
                      </a:cubicBezTo>
                      <a:cubicBezTo>
                        <a:pt x="83" y="68"/>
                        <a:pt x="83" y="68"/>
                        <a:pt x="83" y="68"/>
                      </a:cubicBezTo>
                      <a:cubicBezTo>
                        <a:pt x="84" y="68"/>
                        <a:pt x="84" y="68"/>
                        <a:pt x="84" y="68"/>
                      </a:cubicBezTo>
                      <a:cubicBezTo>
                        <a:pt x="84" y="68"/>
                        <a:pt x="84" y="68"/>
                        <a:pt x="84" y="68"/>
                      </a:cubicBezTo>
                      <a:cubicBezTo>
                        <a:pt x="84" y="68"/>
                        <a:pt x="84" y="68"/>
                        <a:pt x="84" y="68"/>
                      </a:cubicBezTo>
                      <a:cubicBezTo>
                        <a:pt x="84" y="68"/>
                        <a:pt x="84" y="68"/>
                        <a:pt x="84" y="68"/>
                      </a:cubicBezTo>
                      <a:cubicBezTo>
                        <a:pt x="84" y="68"/>
                        <a:pt x="84" y="68"/>
                        <a:pt x="84" y="68"/>
                      </a:cubicBezTo>
                      <a:cubicBezTo>
                        <a:pt x="84" y="68"/>
                        <a:pt x="84" y="68"/>
                        <a:pt x="84"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2" y="68"/>
                        <a:pt x="82" y="68"/>
                        <a:pt x="82" y="68"/>
                      </a:cubicBezTo>
                      <a:cubicBezTo>
                        <a:pt x="82" y="68"/>
                        <a:pt x="82" y="68"/>
                        <a:pt x="82" y="68"/>
                      </a:cubicBezTo>
                      <a:cubicBezTo>
                        <a:pt x="81" y="68"/>
                        <a:pt x="81" y="68"/>
                        <a:pt x="81" y="68"/>
                      </a:cubicBezTo>
                      <a:cubicBezTo>
                        <a:pt x="81" y="68"/>
                        <a:pt x="81" y="68"/>
                        <a:pt x="81" y="68"/>
                      </a:cubicBezTo>
                      <a:cubicBezTo>
                        <a:pt x="81" y="68"/>
                        <a:pt x="81" y="68"/>
                        <a:pt x="81" y="68"/>
                      </a:cubicBezTo>
                      <a:cubicBezTo>
                        <a:pt x="80" y="68"/>
                        <a:pt x="80" y="68"/>
                        <a:pt x="80" y="68"/>
                      </a:cubicBezTo>
                      <a:cubicBezTo>
                        <a:pt x="81" y="68"/>
                        <a:pt x="81" y="68"/>
                        <a:pt x="81" y="68"/>
                      </a:cubicBezTo>
                      <a:cubicBezTo>
                        <a:pt x="81" y="68"/>
                        <a:pt x="81" y="68"/>
                        <a:pt x="81" y="68"/>
                      </a:cubicBezTo>
                      <a:cubicBezTo>
                        <a:pt x="81" y="67"/>
                        <a:pt x="81" y="67"/>
                        <a:pt x="81" y="67"/>
                      </a:cubicBezTo>
                      <a:cubicBezTo>
                        <a:pt x="81" y="67"/>
                        <a:pt x="81" y="67"/>
                        <a:pt x="81" y="67"/>
                      </a:cubicBezTo>
                      <a:cubicBezTo>
                        <a:pt x="81" y="67"/>
                        <a:pt x="81" y="67"/>
                        <a:pt x="81" y="67"/>
                      </a:cubicBezTo>
                      <a:cubicBezTo>
                        <a:pt x="81" y="67"/>
                        <a:pt x="81" y="67"/>
                        <a:pt x="81" y="67"/>
                      </a:cubicBezTo>
                      <a:cubicBezTo>
                        <a:pt x="81" y="67"/>
                        <a:pt x="81" y="67"/>
                        <a:pt x="81" y="67"/>
                      </a:cubicBezTo>
                      <a:cubicBezTo>
                        <a:pt x="81" y="67"/>
                        <a:pt x="81" y="67"/>
                        <a:pt x="81" y="67"/>
                      </a:cubicBezTo>
                      <a:cubicBezTo>
                        <a:pt x="81" y="66"/>
                        <a:pt x="81" y="66"/>
                        <a:pt x="81" y="66"/>
                      </a:cubicBezTo>
                      <a:cubicBezTo>
                        <a:pt x="80" y="66"/>
                        <a:pt x="80" y="66"/>
                        <a:pt x="80" y="66"/>
                      </a:cubicBezTo>
                      <a:cubicBezTo>
                        <a:pt x="80" y="66"/>
                        <a:pt x="80" y="66"/>
                        <a:pt x="80" y="66"/>
                      </a:cubicBezTo>
                      <a:cubicBezTo>
                        <a:pt x="80" y="66"/>
                        <a:pt x="80" y="66"/>
                        <a:pt x="80" y="66"/>
                      </a:cubicBezTo>
                      <a:cubicBezTo>
                        <a:pt x="80" y="66"/>
                        <a:pt x="80" y="66"/>
                        <a:pt x="80" y="66"/>
                      </a:cubicBezTo>
                      <a:cubicBezTo>
                        <a:pt x="80" y="66"/>
                        <a:pt x="80" y="66"/>
                        <a:pt x="80" y="66"/>
                      </a:cubicBezTo>
                      <a:cubicBezTo>
                        <a:pt x="80" y="66"/>
                        <a:pt x="80" y="66"/>
                        <a:pt x="80" y="66"/>
                      </a:cubicBezTo>
                      <a:cubicBezTo>
                        <a:pt x="79" y="66"/>
                        <a:pt x="79" y="66"/>
                        <a:pt x="79" y="66"/>
                      </a:cubicBezTo>
                      <a:cubicBezTo>
                        <a:pt x="79" y="66"/>
                        <a:pt x="79" y="66"/>
                        <a:pt x="79" y="66"/>
                      </a:cubicBezTo>
                      <a:cubicBezTo>
                        <a:pt x="79" y="66"/>
                        <a:pt x="79" y="66"/>
                        <a:pt x="79" y="66"/>
                      </a:cubicBezTo>
                      <a:cubicBezTo>
                        <a:pt x="78" y="66"/>
                        <a:pt x="78" y="66"/>
                        <a:pt x="78" y="66"/>
                      </a:cubicBezTo>
                      <a:cubicBezTo>
                        <a:pt x="78" y="66"/>
                        <a:pt x="78" y="66"/>
                        <a:pt x="78" y="66"/>
                      </a:cubicBezTo>
                      <a:cubicBezTo>
                        <a:pt x="78" y="65"/>
                        <a:pt x="78" y="65"/>
                        <a:pt x="78" y="65"/>
                      </a:cubicBezTo>
                      <a:cubicBezTo>
                        <a:pt x="78" y="65"/>
                        <a:pt x="78" y="65"/>
                        <a:pt x="78" y="65"/>
                      </a:cubicBezTo>
                      <a:cubicBezTo>
                        <a:pt x="78" y="65"/>
                        <a:pt x="78" y="65"/>
                        <a:pt x="78" y="65"/>
                      </a:cubicBezTo>
                      <a:cubicBezTo>
                        <a:pt x="77" y="64"/>
                        <a:pt x="77" y="64"/>
                        <a:pt x="77" y="64"/>
                      </a:cubicBezTo>
                      <a:cubicBezTo>
                        <a:pt x="77" y="64"/>
                        <a:pt x="77" y="64"/>
                        <a:pt x="77" y="64"/>
                      </a:cubicBezTo>
                      <a:cubicBezTo>
                        <a:pt x="77" y="64"/>
                        <a:pt x="77" y="64"/>
                        <a:pt x="77" y="64"/>
                      </a:cubicBezTo>
                      <a:cubicBezTo>
                        <a:pt x="77" y="64"/>
                        <a:pt x="77" y="64"/>
                        <a:pt x="77" y="64"/>
                      </a:cubicBezTo>
                      <a:cubicBezTo>
                        <a:pt x="77" y="64"/>
                        <a:pt x="77" y="64"/>
                        <a:pt x="77" y="64"/>
                      </a:cubicBezTo>
                      <a:cubicBezTo>
                        <a:pt x="77" y="64"/>
                        <a:pt x="77" y="64"/>
                        <a:pt x="77" y="64"/>
                      </a:cubicBezTo>
                      <a:cubicBezTo>
                        <a:pt x="76" y="64"/>
                        <a:pt x="76" y="64"/>
                        <a:pt x="76" y="64"/>
                      </a:cubicBezTo>
                      <a:cubicBezTo>
                        <a:pt x="77" y="63"/>
                        <a:pt x="77" y="63"/>
                        <a:pt x="77" y="63"/>
                      </a:cubicBezTo>
                      <a:cubicBezTo>
                        <a:pt x="78" y="64"/>
                        <a:pt x="78" y="64"/>
                        <a:pt x="78" y="64"/>
                      </a:cubicBezTo>
                      <a:cubicBezTo>
                        <a:pt x="79" y="64"/>
                        <a:pt x="79" y="64"/>
                        <a:pt x="79" y="64"/>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7" y="62"/>
                        <a:pt x="77" y="62"/>
                        <a:pt x="77" y="62"/>
                      </a:cubicBezTo>
                      <a:cubicBezTo>
                        <a:pt x="77" y="62"/>
                        <a:pt x="77" y="62"/>
                        <a:pt x="77" y="62"/>
                      </a:cubicBezTo>
                      <a:cubicBezTo>
                        <a:pt x="78" y="62"/>
                        <a:pt x="78" y="62"/>
                        <a:pt x="78" y="62"/>
                      </a:cubicBezTo>
                      <a:cubicBezTo>
                        <a:pt x="79" y="63"/>
                        <a:pt x="79" y="63"/>
                        <a:pt x="79" y="63"/>
                      </a:cubicBezTo>
                      <a:cubicBezTo>
                        <a:pt x="79" y="63"/>
                        <a:pt x="79" y="63"/>
                        <a:pt x="79" y="63"/>
                      </a:cubicBezTo>
                      <a:cubicBezTo>
                        <a:pt x="80" y="63"/>
                        <a:pt x="80" y="63"/>
                        <a:pt x="80" y="63"/>
                      </a:cubicBezTo>
                      <a:cubicBezTo>
                        <a:pt x="80" y="63"/>
                        <a:pt x="80" y="63"/>
                        <a:pt x="80" y="63"/>
                      </a:cubicBezTo>
                      <a:cubicBezTo>
                        <a:pt x="80" y="63"/>
                        <a:pt x="80" y="63"/>
                        <a:pt x="80" y="63"/>
                      </a:cubicBezTo>
                      <a:cubicBezTo>
                        <a:pt x="81" y="63"/>
                        <a:pt x="81" y="63"/>
                        <a:pt x="81" y="63"/>
                      </a:cubicBezTo>
                      <a:cubicBezTo>
                        <a:pt x="81" y="63"/>
                        <a:pt x="81" y="63"/>
                        <a:pt x="81" y="63"/>
                      </a:cubicBezTo>
                      <a:cubicBezTo>
                        <a:pt x="81" y="63"/>
                        <a:pt x="81" y="63"/>
                        <a:pt x="81" y="63"/>
                      </a:cubicBezTo>
                      <a:cubicBezTo>
                        <a:pt x="81" y="63"/>
                        <a:pt x="81" y="63"/>
                        <a:pt x="81" y="63"/>
                      </a:cubicBezTo>
                      <a:cubicBezTo>
                        <a:pt x="80" y="63"/>
                        <a:pt x="80" y="63"/>
                        <a:pt x="80" y="63"/>
                      </a:cubicBezTo>
                      <a:cubicBezTo>
                        <a:pt x="80" y="62"/>
                        <a:pt x="80" y="62"/>
                        <a:pt x="80" y="62"/>
                      </a:cubicBezTo>
                      <a:cubicBezTo>
                        <a:pt x="80" y="62"/>
                        <a:pt x="80" y="62"/>
                        <a:pt x="80" y="62"/>
                      </a:cubicBezTo>
                      <a:cubicBezTo>
                        <a:pt x="80" y="62"/>
                        <a:pt x="80" y="62"/>
                        <a:pt x="80" y="62"/>
                      </a:cubicBezTo>
                      <a:cubicBezTo>
                        <a:pt x="80" y="62"/>
                        <a:pt x="80" y="62"/>
                        <a:pt x="80" y="62"/>
                      </a:cubicBezTo>
                      <a:cubicBezTo>
                        <a:pt x="81" y="62"/>
                        <a:pt x="81" y="62"/>
                        <a:pt x="81" y="62"/>
                      </a:cubicBezTo>
                      <a:cubicBezTo>
                        <a:pt x="80" y="62"/>
                        <a:pt x="80" y="62"/>
                        <a:pt x="80" y="62"/>
                      </a:cubicBezTo>
                      <a:cubicBezTo>
                        <a:pt x="80" y="62"/>
                        <a:pt x="80" y="62"/>
                        <a:pt x="80" y="62"/>
                      </a:cubicBezTo>
                      <a:cubicBezTo>
                        <a:pt x="80" y="62"/>
                        <a:pt x="80" y="62"/>
                        <a:pt x="80" y="62"/>
                      </a:cubicBezTo>
                      <a:cubicBezTo>
                        <a:pt x="79" y="62"/>
                        <a:pt x="79" y="62"/>
                        <a:pt x="79" y="62"/>
                      </a:cubicBezTo>
                      <a:cubicBezTo>
                        <a:pt x="79" y="62"/>
                        <a:pt x="79" y="62"/>
                        <a:pt x="79" y="62"/>
                      </a:cubicBezTo>
                      <a:cubicBezTo>
                        <a:pt x="79" y="62"/>
                        <a:pt x="79" y="62"/>
                        <a:pt x="79" y="62"/>
                      </a:cubicBezTo>
                      <a:cubicBezTo>
                        <a:pt x="79" y="61"/>
                        <a:pt x="79" y="61"/>
                        <a:pt x="79" y="61"/>
                      </a:cubicBezTo>
                      <a:cubicBezTo>
                        <a:pt x="79" y="61"/>
                        <a:pt x="79" y="61"/>
                        <a:pt x="79" y="61"/>
                      </a:cubicBezTo>
                      <a:cubicBezTo>
                        <a:pt x="79" y="61"/>
                        <a:pt x="79" y="61"/>
                        <a:pt x="79" y="61"/>
                      </a:cubicBezTo>
                      <a:cubicBezTo>
                        <a:pt x="80" y="61"/>
                        <a:pt x="80" y="61"/>
                        <a:pt x="80" y="61"/>
                      </a:cubicBezTo>
                      <a:cubicBezTo>
                        <a:pt x="80" y="61"/>
                        <a:pt x="80" y="61"/>
                        <a:pt x="80" y="61"/>
                      </a:cubicBezTo>
                      <a:cubicBezTo>
                        <a:pt x="80" y="61"/>
                        <a:pt x="80" y="61"/>
                        <a:pt x="80" y="61"/>
                      </a:cubicBezTo>
                      <a:cubicBezTo>
                        <a:pt x="80" y="61"/>
                        <a:pt x="80" y="61"/>
                        <a:pt x="80" y="61"/>
                      </a:cubicBezTo>
                      <a:cubicBezTo>
                        <a:pt x="80" y="60"/>
                        <a:pt x="80" y="60"/>
                        <a:pt x="80" y="60"/>
                      </a:cubicBezTo>
                      <a:cubicBezTo>
                        <a:pt x="80" y="60"/>
                        <a:pt x="80" y="60"/>
                        <a:pt x="80" y="60"/>
                      </a:cubicBezTo>
                      <a:cubicBezTo>
                        <a:pt x="81" y="60"/>
                        <a:pt x="81" y="60"/>
                        <a:pt x="81" y="60"/>
                      </a:cubicBezTo>
                      <a:cubicBezTo>
                        <a:pt x="81" y="60"/>
                        <a:pt x="81" y="60"/>
                        <a:pt x="81" y="60"/>
                      </a:cubicBezTo>
                      <a:cubicBezTo>
                        <a:pt x="81" y="59"/>
                        <a:pt x="81" y="59"/>
                        <a:pt x="81" y="59"/>
                      </a:cubicBezTo>
                      <a:cubicBezTo>
                        <a:pt x="81" y="59"/>
                        <a:pt x="81" y="59"/>
                        <a:pt x="81" y="59"/>
                      </a:cubicBezTo>
                      <a:cubicBezTo>
                        <a:pt x="81" y="59"/>
                        <a:pt x="81" y="59"/>
                        <a:pt x="81" y="59"/>
                      </a:cubicBezTo>
                      <a:cubicBezTo>
                        <a:pt x="81" y="59"/>
                        <a:pt x="81" y="59"/>
                        <a:pt x="81" y="59"/>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1"/>
                        <a:pt x="82" y="61"/>
                        <a:pt x="82" y="61"/>
                      </a:cubicBezTo>
                      <a:cubicBezTo>
                        <a:pt x="82" y="60"/>
                        <a:pt x="82" y="60"/>
                        <a:pt x="82" y="60"/>
                      </a:cubicBezTo>
                      <a:cubicBezTo>
                        <a:pt x="82" y="60"/>
                        <a:pt x="82" y="60"/>
                        <a:pt x="82" y="60"/>
                      </a:cubicBezTo>
                      <a:cubicBezTo>
                        <a:pt x="82" y="60"/>
                        <a:pt x="82" y="60"/>
                        <a:pt x="82" y="60"/>
                      </a:cubicBezTo>
                      <a:cubicBezTo>
                        <a:pt x="83" y="60"/>
                        <a:pt x="83" y="60"/>
                        <a:pt x="83" y="60"/>
                      </a:cubicBezTo>
                      <a:cubicBezTo>
                        <a:pt x="83" y="60"/>
                        <a:pt x="83" y="60"/>
                        <a:pt x="83" y="60"/>
                      </a:cubicBezTo>
                      <a:cubicBezTo>
                        <a:pt x="83" y="60"/>
                        <a:pt x="83" y="60"/>
                        <a:pt x="83" y="60"/>
                      </a:cubicBezTo>
                      <a:cubicBezTo>
                        <a:pt x="83" y="60"/>
                        <a:pt x="83" y="60"/>
                        <a:pt x="83" y="60"/>
                      </a:cubicBezTo>
                      <a:cubicBezTo>
                        <a:pt x="83" y="60"/>
                        <a:pt x="83" y="60"/>
                        <a:pt x="83" y="60"/>
                      </a:cubicBezTo>
                      <a:cubicBezTo>
                        <a:pt x="83" y="59"/>
                        <a:pt x="83" y="59"/>
                        <a:pt x="83" y="59"/>
                      </a:cubicBezTo>
                      <a:cubicBezTo>
                        <a:pt x="82" y="59"/>
                        <a:pt x="82" y="59"/>
                        <a:pt x="82"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8"/>
                        <a:pt x="83" y="58"/>
                        <a:pt x="83" y="58"/>
                      </a:cubicBezTo>
                      <a:cubicBezTo>
                        <a:pt x="83" y="58"/>
                        <a:pt x="83" y="58"/>
                        <a:pt x="83" y="58"/>
                      </a:cubicBezTo>
                      <a:cubicBezTo>
                        <a:pt x="83" y="58"/>
                        <a:pt x="83" y="58"/>
                        <a:pt x="83" y="58"/>
                      </a:cubicBezTo>
                      <a:cubicBezTo>
                        <a:pt x="83" y="58"/>
                        <a:pt x="83" y="58"/>
                        <a:pt x="83" y="58"/>
                      </a:cubicBezTo>
                      <a:cubicBezTo>
                        <a:pt x="83" y="58"/>
                        <a:pt x="83" y="58"/>
                        <a:pt x="83"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3" y="58"/>
                        <a:pt x="83" y="58"/>
                        <a:pt x="83" y="58"/>
                      </a:cubicBezTo>
                      <a:cubicBezTo>
                        <a:pt x="82" y="58"/>
                        <a:pt x="82" y="58"/>
                        <a:pt x="82" y="58"/>
                      </a:cubicBezTo>
                      <a:cubicBezTo>
                        <a:pt x="82" y="57"/>
                        <a:pt x="82" y="57"/>
                        <a:pt x="82" y="57"/>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1" y="57"/>
                        <a:pt x="81" y="57"/>
                        <a:pt x="81" y="57"/>
                      </a:cubicBezTo>
                      <a:cubicBezTo>
                        <a:pt x="81" y="57"/>
                        <a:pt x="81" y="57"/>
                        <a:pt x="81" y="57"/>
                      </a:cubicBezTo>
                      <a:cubicBezTo>
                        <a:pt x="82" y="57"/>
                        <a:pt x="82" y="57"/>
                        <a:pt x="82" y="57"/>
                      </a:cubicBezTo>
                      <a:cubicBezTo>
                        <a:pt x="82" y="57"/>
                        <a:pt x="82" y="57"/>
                        <a:pt x="82" y="57"/>
                      </a:cubicBezTo>
                      <a:cubicBezTo>
                        <a:pt x="82" y="57"/>
                        <a:pt x="82" y="57"/>
                        <a:pt x="82" y="57"/>
                      </a:cubicBezTo>
                      <a:cubicBezTo>
                        <a:pt x="82" y="57"/>
                        <a:pt x="82" y="57"/>
                        <a:pt x="82" y="57"/>
                      </a:cubicBezTo>
                      <a:cubicBezTo>
                        <a:pt x="82" y="57"/>
                        <a:pt x="82" y="57"/>
                        <a:pt x="82" y="57"/>
                      </a:cubicBezTo>
                      <a:cubicBezTo>
                        <a:pt x="82" y="56"/>
                        <a:pt x="82" y="56"/>
                        <a:pt x="82" y="56"/>
                      </a:cubicBezTo>
                      <a:cubicBezTo>
                        <a:pt x="81" y="57"/>
                        <a:pt x="81" y="57"/>
                        <a:pt x="81" y="57"/>
                      </a:cubicBezTo>
                      <a:cubicBezTo>
                        <a:pt x="81" y="57"/>
                        <a:pt x="81" y="57"/>
                        <a:pt x="81" y="57"/>
                      </a:cubicBezTo>
                      <a:cubicBezTo>
                        <a:pt x="81" y="57"/>
                        <a:pt x="81" y="57"/>
                        <a:pt x="81" y="57"/>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5"/>
                        <a:pt x="81" y="55"/>
                        <a:pt x="81"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6"/>
                        <a:pt x="80" y="56"/>
                        <a:pt x="80" y="56"/>
                      </a:cubicBezTo>
                      <a:cubicBezTo>
                        <a:pt x="80" y="56"/>
                        <a:pt x="80" y="56"/>
                        <a:pt x="80" y="56"/>
                      </a:cubicBezTo>
                      <a:cubicBezTo>
                        <a:pt x="80" y="56"/>
                        <a:pt x="80" y="56"/>
                        <a:pt x="80" y="56"/>
                      </a:cubicBezTo>
                      <a:cubicBezTo>
                        <a:pt x="79" y="56"/>
                        <a:pt x="79" y="56"/>
                        <a:pt x="79" y="56"/>
                      </a:cubicBezTo>
                      <a:cubicBezTo>
                        <a:pt x="79" y="56"/>
                        <a:pt x="79" y="56"/>
                        <a:pt x="79" y="56"/>
                      </a:cubicBezTo>
                      <a:cubicBezTo>
                        <a:pt x="79" y="56"/>
                        <a:pt x="79" y="56"/>
                        <a:pt x="79" y="56"/>
                      </a:cubicBezTo>
                      <a:cubicBezTo>
                        <a:pt x="79" y="56"/>
                        <a:pt x="79" y="56"/>
                        <a:pt x="79" y="56"/>
                      </a:cubicBezTo>
                      <a:cubicBezTo>
                        <a:pt x="79" y="57"/>
                        <a:pt x="79" y="57"/>
                        <a:pt x="79" y="57"/>
                      </a:cubicBezTo>
                      <a:cubicBezTo>
                        <a:pt x="79" y="58"/>
                        <a:pt x="79" y="58"/>
                        <a:pt x="79" y="58"/>
                      </a:cubicBezTo>
                      <a:cubicBezTo>
                        <a:pt x="79" y="58"/>
                        <a:pt x="79" y="58"/>
                        <a:pt x="79" y="58"/>
                      </a:cubicBezTo>
                      <a:cubicBezTo>
                        <a:pt x="79" y="58"/>
                        <a:pt x="79" y="58"/>
                        <a:pt x="79" y="58"/>
                      </a:cubicBezTo>
                      <a:cubicBezTo>
                        <a:pt x="78" y="59"/>
                        <a:pt x="78" y="59"/>
                        <a:pt x="78" y="59"/>
                      </a:cubicBezTo>
                      <a:cubicBezTo>
                        <a:pt x="78" y="59"/>
                        <a:pt x="78" y="59"/>
                        <a:pt x="78" y="59"/>
                      </a:cubicBezTo>
                      <a:cubicBezTo>
                        <a:pt x="78" y="59"/>
                        <a:pt x="78" y="59"/>
                        <a:pt x="78" y="59"/>
                      </a:cubicBezTo>
                      <a:cubicBezTo>
                        <a:pt x="77" y="59"/>
                        <a:pt x="77" y="59"/>
                        <a:pt x="77" y="59"/>
                      </a:cubicBezTo>
                      <a:cubicBezTo>
                        <a:pt x="77" y="58"/>
                        <a:pt x="77" y="58"/>
                        <a:pt x="77" y="58"/>
                      </a:cubicBezTo>
                      <a:cubicBezTo>
                        <a:pt x="76" y="58"/>
                        <a:pt x="76" y="58"/>
                        <a:pt x="76" y="58"/>
                      </a:cubicBezTo>
                      <a:cubicBezTo>
                        <a:pt x="76" y="58"/>
                        <a:pt x="76" y="58"/>
                        <a:pt x="76" y="58"/>
                      </a:cubicBezTo>
                      <a:cubicBezTo>
                        <a:pt x="77" y="57"/>
                        <a:pt x="77" y="57"/>
                        <a:pt x="77" y="57"/>
                      </a:cubicBezTo>
                      <a:cubicBezTo>
                        <a:pt x="77" y="57"/>
                        <a:pt x="77" y="57"/>
                        <a:pt x="77" y="57"/>
                      </a:cubicBezTo>
                      <a:cubicBezTo>
                        <a:pt x="77" y="57"/>
                        <a:pt x="77" y="57"/>
                        <a:pt x="77" y="57"/>
                      </a:cubicBezTo>
                      <a:cubicBezTo>
                        <a:pt x="76" y="58"/>
                        <a:pt x="76" y="58"/>
                        <a:pt x="76" y="58"/>
                      </a:cubicBezTo>
                      <a:cubicBezTo>
                        <a:pt x="76" y="58"/>
                        <a:pt x="76" y="58"/>
                        <a:pt x="76" y="58"/>
                      </a:cubicBezTo>
                      <a:cubicBezTo>
                        <a:pt x="75" y="58"/>
                        <a:pt x="75" y="58"/>
                        <a:pt x="75" y="58"/>
                      </a:cubicBezTo>
                      <a:cubicBezTo>
                        <a:pt x="75" y="58"/>
                        <a:pt x="75" y="58"/>
                        <a:pt x="75" y="58"/>
                      </a:cubicBezTo>
                      <a:cubicBezTo>
                        <a:pt x="75" y="57"/>
                        <a:pt x="75" y="57"/>
                        <a:pt x="75" y="57"/>
                      </a:cubicBezTo>
                      <a:cubicBezTo>
                        <a:pt x="75" y="57"/>
                        <a:pt x="75" y="57"/>
                        <a:pt x="75" y="57"/>
                      </a:cubicBezTo>
                      <a:cubicBezTo>
                        <a:pt x="74" y="57"/>
                        <a:pt x="74" y="57"/>
                        <a:pt x="74" y="57"/>
                      </a:cubicBezTo>
                      <a:cubicBezTo>
                        <a:pt x="74" y="56"/>
                        <a:pt x="74" y="56"/>
                        <a:pt x="74" y="56"/>
                      </a:cubicBezTo>
                      <a:cubicBezTo>
                        <a:pt x="74" y="56"/>
                        <a:pt x="74" y="56"/>
                        <a:pt x="74" y="56"/>
                      </a:cubicBezTo>
                      <a:cubicBezTo>
                        <a:pt x="75" y="56"/>
                        <a:pt x="75" y="56"/>
                        <a:pt x="75" y="56"/>
                      </a:cubicBezTo>
                      <a:cubicBezTo>
                        <a:pt x="75" y="56"/>
                        <a:pt x="75" y="56"/>
                        <a:pt x="75" y="56"/>
                      </a:cubicBezTo>
                      <a:cubicBezTo>
                        <a:pt x="75" y="56"/>
                        <a:pt x="75" y="56"/>
                        <a:pt x="75" y="56"/>
                      </a:cubicBezTo>
                      <a:cubicBezTo>
                        <a:pt x="76" y="56"/>
                        <a:pt x="76" y="56"/>
                        <a:pt x="76" y="56"/>
                      </a:cubicBezTo>
                      <a:cubicBezTo>
                        <a:pt x="76" y="56"/>
                        <a:pt x="76" y="56"/>
                        <a:pt x="76" y="56"/>
                      </a:cubicBezTo>
                      <a:cubicBezTo>
                        <a:pt x="76" y="56"/>
                        <a:pt x="76" y="56"/>
                        <a:pt x="76" y="56"/>
                      </a:cubicBezTo>
                      <a:cubicBezTo>
                        <a:pt x="76" y="56"/>
                        <a:pt x="76" y="56"/>
                        <a:pt x="76" y="56"/>
                      </a:cubicBezTo>
                      <a:cubicBezTo>
                        <a:pt x="76" y="55"/>
                        <a:pt x="76" y="55"/>
                        <a:pt x="76" y="55"/>
                      </a:cubicBezTo>
                      <a:cubicBezTo>
                        <a:pt x="76" y="55"/>
                        <a:pt x="76" y="55"/>
                        <a:pt x="76" y="55"/>
                      </a:cubicBezTo>
                      <a:cubicBezTo>
                        <a:pt x="76" y="55"/>
                        <a:pt x="76" y="55"/>
                        <a:pt x="76" y="55"/>
                      </a:cubicBezTo>
                      <a:cubicBezTo>
                        <a:pt x="77" y="55"/>
                        <a:pt x="77" y="55"/>
                        <a:pt x="77" y="55"/>
                      </a:cubicBezTo>
                      <a:cubicBezTo>
                        <a:pt x="77" y="54"/>
                        <a:pt x="77" y="54"/>
                        <a:pt x="77" y="54"/>
                      </a:cubicBezTo>
                      <a:cubicBezTo>
                        <a:pt x="77" y="54"/>
                        <a:pt x="77" y="54"/>
                        <a:pt x="77" y="54"/>
                      </a:cubicBezTo>
                      <a:cubicBezTo>
                        <a:pt x="77" y="54"/>
                        <a:pt x="77" y="54"/>
                        <a:pt x="77" y="54"/>
                      </a:cubicBezTo>
                      <a:cubicBezTo>
                        <a:pt x="78" y="54"/>
                        <a:pt x="78" y="54"/>
                        <a:pt x="78" y="54"/>
                      </a:cubicBezTo>
                      <a:cubicBezTo>
                        <a:pt x="77" y="54"/>
                        <a:pt x="77" y="54"/>
                        <a:pt x="77" y="54"/>
                      </a:cubicBezTo>
                      <a:cubicBezTo>
                        <a:pt x="77" y="53"/>
                        <a:pt x="77" y="53"/>
                        <a:pt x="77" y="53"/>
                      </a:cubicBezTo>
                      <a:cubicBezTo>
                        <a:pt x="77" y="53"/>
                        <a:pt x="77" y="53"/>
                        <a:pt x="77" y="53"/>
                      </a:cubicBezTo>
                      <a:cubicBezTo>
                        <a:pt x="76" y="53"/>
                        <a:pt x="76" y="53"/>
                        <a:pt x="76" y="53"/>
                      </a:cubicBezTo>
                      <a:cubicBezTo>
                        <a:pt x="76" y="53"/>
                        <a:pt x="76" y="53"/>
                        <a:pt x="76" y="53"/>
                      </a:cubicBezTo>
                      <a:cubicBezTo>
                        <a:pt x="76" y="54"/>
                        <a:pt x="76" y="54"/>
                        <a:pt x="76" y="54"/>
                      </a:cubicBezTo>
                      <a:cubicBezTo>
                        <a:pt x="77" y="54"/>
                        <a:pt x="77" y="54"/>
                        <a:pt x="77" y="54"/>
                      </a:cubicBezTo>
                      <a:cubicBezTo>
                        <a:pt x="77" y="54"/>
                        <a:pt x="77" y="54"/>
                        <a:pt x="77" y="54"/>
                      </a:cubicBezTo>
                      <a:cubicBezTo>
                        <a:pt x="77" y="53"/>
                        <a:pt x="77" y="53"/>
                        <a:pt x="77" y="53"/>
                      </a:cubicBezTo>
                      <a:cubicBezTo>
                        <a:pt x="77" y="53"/>
                        <a:pt x="77" y="53"/>
                        <a:pt x="77" y="53"/>
                      </a:cubicBezTo>
                      <a:cubicBezTo>
                        <a:pt x="77" y="53"/>
                        <a:pt x="77" y="53"/>
                        <a:pt x="77" y="53"/>
                      </a:cubicBezTo>
                      <a:cubicBezTo>
                        <a:pt x="77" y="54"/>
                        <a:pt x="77" y="54"/>
                        <a:pt x="77" y="54"/>
                      </a:cubicBezTo>
                      <a:cubicBezTo>
                        <a:pt x="77" y="54"/>
                        <a:pt x="77" y="54"/>
                        <a:pt x="77" y="54"/>
                      </a:cubicBezTo>
                      <a:cubicBezTo>
                        <a:pt x="77" y="54"/>
                        <a:pt x="77" y="54"/>
                        <a:pt x="77" y="54"/>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5"/>
                        <a:pt x="76" y="55"/>
                        <a:pt x="76" y="55"/>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3"/>
                        <a:pt x="76" y="53"/>
                        <a:pt x="76" y="53"/>
                      </a:cubicBezTo>
                      <a:cubicBezTo>
                        <a:pt x="76" y="53"/>
                        <a:pt x="76" y="53"/>
                        <a:pt x="76" y="53"/>
                      </a:cubicBezTo>
                      <a:cubicBezTo>
                        <a:pt x="76" y="53"/>
                        <a:pt x="76" y="53"/>
                        <a:pt x="76" y="53"/>
                      </a:cubicBezTo>
                      <a:cubicBezTo>
                        <a:pt x="76" y="53"/>
                        <a:pt x="76" y="53"/>
                        <a:pt x="76" y="53"/>
                      </a:cubicBezTo>
                      <a:cubicBezTo>
                        <a:pt x="76" y="54"/>
                        <a:pt x="76" y="54"/>
                        <a:pt x="76" y="54"/>
                      </a:cubicBezTo>
                      <a:cubicBezTo>
                        <a:pt x="75" y="54"/>
                        <a:pt x="75" y="54"/>
                        <a:pt x="75" y="54"/>
                      </a:cubicBezTo>
                      <a:cubicBezTo>
                        <a:pt x="75" y="54"/>
                        <a:pt x="75" y="54"/>
                        <a:pt x="75" y="54"/>
                      </a:cubicBezTo>
                      <a:cubicBezTo>
                        <a:pt x="75" y="55"/>
                        <a:pt x="75" y="55"/>
                        <a:pt x="75" y="55"/>
                      </a:cubicBezTo>
                      <a:cubicBezTo>
                        <a:pt x="75" y="55"/>
                        <a:pt x="75" y="55"/>
                        <a:pt x="75" y="55"/>
                      </a:cubicBezTo>
                      <a:cubicBezTo>
                        <a:pt x="75" y="55"/>
                        <a:pt x="75" y="55"/>
                        <a:pt x="75" y="55"/>
                      </a:cubicBezTo>
                      <a:cubicBezTo>
                        <a:pt x="75" y="55"/>
                        <a:pt x="75" y="55"/>
                        <a:pt x="75" y="55"/>
                      </a:cubicBezTo>
                      <a:cubicBezTo>
                        <a:pt x="74" y="55"/>
                        <a:pt x="74" y="55"/>
                        <a:pt x="74" y="55"/>
                      </a:cubicBezTo>
                      <a:cubicBezTo>
                        <a:pt x="74" y="54"/>
                        <a:pt x="74" y="54"/>
                        <a:pt x="74" y="54"/>
                      </a:cubicBezTo>
                      <a:cubicBezTo>
                        <a:pt x="74" y="54"/>
                        <a:pt x="74" y="54"/>
                        <a:pt x="74" y="54"/>
                      </a:cubicBezTo>
                      <a:cubicBezTo>
                        <a:pt x="74" y="54"/>
                        <a:pt x="74" y="54"/>
                        <a:pt x="74" y="54"/>
                      </a:cubicBezTo>
                      <a:cubicBezTo>
                        <a:pt x="74" y="54"/>
                        <a:pt x="74" y="54"/>
                        <a:pt x="74" y="54"/>
                      </a:cubicBezTo>
                      <a:cubicBezTo>
                        <a:pt x="73" y="54"/>
                        <a:pt x="73" y="54"/>
                        <a:pt x="73" y="54"/>
                      </a:cubicBezTo>
                      <a:cubicBezTo>
                        <a:pt x="73" y="54"/>
                        <a:pt x="73" y="54"/>
                        <a:pt x="73" y="54"/>
                      </a:cubicBezTo>
                      <a:cubicBezTo>
                        <a:pt x="73" y="55"/>
                        <a:pt x="73" y="55"/>
                        <a:pt x="73" y="55"/>
                      </a:cubicBezTo>
                      <a:cubicBezTo>
                        <a:pt x="72" y="56"/>
                        <a:pt x="72" y="56"/>
                        <a:pt x="72" y="56"/>
                      </a:cubicBezTo>
                      <a:cubicBezTo>
                        <a:pt x="71" y="56"/>
                        <a:pt x="71" y="56"/>
                        <a:pt x="71" y="56"/>
                      </a:cubicBezTo>
                      <a:cubicBezTo>
                        <a:pt x="71" y="56"/>
                        <a:pt x="71" y="56"/>
                        <a:pt x="71" y="56"/>
                      </a:cubicBezTo>
                      <a:cubicBezTo>
                        <a:pt x="70" y="56"/>
                        <a:pt x="70" y="56"/>
                        <a:pt x="70" y="56"/>
                      </a:cubicBezTo>
                      <a:cubicBezTo>
                        <a:pt x="69" y="57"/>
                        <a:pt x="69" y="57"/>
                        <a:pt x="69" y="57"/>
                      </a:cubicBezTo>
                      <a:cubicBezTo>
                        <a:pt x="69" y="57"/>
                        <a:pt x="69" y="57"/>
                        <a:pt x="69" y="57"/>
                      </a:cubicBezTo>
                      <a:cubicBezTo>
                        <a:pt x="68" y="57"/>
                        <a:pt x="68" y="57"/>
                        <a:pt x="68" y="57"/>
                      </a:cubicBezTo>
                      <a:cubicBezTo>
                        <a:pt x="67" y="56"/>
                        <a:pt x="67" y="56"/>
                        <a:pt x="67" y="56"/>
                      </a:cubicBezTo>
                      <a:cubicBezTo>
                        <a:pt x="66" y="56"/>
                        <a:pt x="66" y="56"/>
                        <a:pt x="66" y="56"/>
                      </a:cubicBezTo>
                      <a:cubicBezTo>
                        <a:pt x="65" y="56"/>
                        <a:pt x="65" y="56"/>
                        <a:pt x="65" y="56"/>
                      </a:cubicBezTo>
                      <a:cubicBezTo>
                        <a:pt x="65" y="55"/>
                        <a:pt x="65" y="55"/>
                        <a:pt x="65" y="55"/>
                      </a:cubicBezTo>
                      <a:cubicBezTo>
                        <a:pt x="64" y="55"/>
                        <a:pt x="64" y="55"/>
                        <a:pt x="64" y="55"/>
                      </a:cubicBezTo>
                      <a:cubicBezTo>
                        <a:pt x="64" y="54"/>
                        <a:pt x="64" y="54"/>
                        <a:pt x="64" y="54"/>
                      </a:cubicBezTo>
                      <a:cubicBezTo>
                        <a:pt x="65" y="53"/>
                        <a:pt x="65" y="53"/>
                        <a:pt x="65" y="53"/>
                      </a:cubicBezTo>
                      <a:cubicBezTo>
                        <a:pt x="66" y="52"/>
                        <a:pt x="66" y="52"/>
                        <a:pt x="66" y="52"/>
                      </a:cubicBezTo>
                      <a:cubicBezTo>
                        <a:pt x="66" y="51"/>
                        <a:pt x="66" y="51"/>
                        <a:pt x="66" y="51"/>
                      </a:cubicBezTo>
                      <a:cubicBezTo>
                        <a:pt x="67" y="50"/>
                        <a:pt x="67" y="50"/>
                        <a:pt x="67" y="50"/>
                      </a:cubicBezTo>
                      <a:cubicBezTo>
                        <a:pt x="67" y="50"/>
                        <a:pt x="67" y="50"/>
                        <a:pt x="67" y="50"/>
                      </a:cubicBezTo>
                      <a:cubicBezTo>
                        <a:pt x="67" y="50"/>
                        <a:pt x="67" y="50"/>
                        <a:pt x="67" y="50"/>
                      </a:cubicBezTo>
                      <a:cubicBezTo>
                        <a:pt x="68" y="50"/>
                        <a:pt x="68" y="50"/>
                        <a:pt x="68" y="50"/>
                      </a:cubicBezTo>
                      <a:cubicBezTo>
                        <a:pt x="69" y="50"/>
                        <a:pt x="69" y="50"/>
                        <a:pt x="69" y="50"/>
                      </a:cubicBezTo>
                      <a:cubicBezTo>
                        <a:pt x="69" y="50"/>
                        <a:pt x="69" y="50"/>
                        <a:pt x="69" y="50"/>
                      </a:cubicBezTo>
                      <a:cubicBezTo>
                        <a:pt x="70" y="50"/>
                        <a:pt x="70" y="50"/>
                        <a:pt x="70" y="50"/>
                      </a:cubicBezTo>
                      <a:cubicBezTo>
                        <a:pt x="71" y="51"/>
                        <a:pt x="71" y="51"/>
                        <a:pt x="71" y="51"/>
                      </a:cubicBezTo>
                      <a:cubicBezTo>
                        <a:pt x="71" y="51"/>
                        <a:pt x="71" y="51"/>
                        <a:pt x="71" y="51"/>
                      </a:cubicBezTo>
                      <a:cubicBezTo>
                        <a:pt x="71" y="51"/>
                        <a:pt x="71" y="51"/>
                        <a:pt x="71" y="51"/>
                      </a:cubicBezTo>
                      <a:cubicBezTo>
                        <a:pt x="72" y="52"/>
                        <a:pt x="72" y="52"/>
                        <a:pt x="72" y="52"/>
                      </a:cubicBezTo>
                      <a:cubicBezTo>
                        <a:pt x="72" y="52"/>
                        <a:pt x="72" y="52"/>
                        <a:pt x="72" y="52"/>
                      </a:cubicBezTo>
                      <a:cubicBezTo>
                        <a:pt x="73" y="52"/>
                        <a:pt x="73" y="52"/>
                        <a:pt x="73" y="52"/>
                      </a:cubicBezTo>
                      <a:cubicBezTo>
                        <a:pt x="73" y="52"/>
                        <a:pt x="73" y="52"/>
                        <a:pt x="73" y="52"/>
                      </a:cubicBezTo>
                      <a:cubicBezTo>
                        <a:pt x="73" y="52"/>
                        <a:pt x="73" y="52"/>
                        <a:pt x="73" y="52"/>
                      </a:cubicBezTo>
                      <a:cubicBezTo>
                        <a:pt x="73" y="52"/>
                        <a:pt x="73" y="52"/>
                        <a:pt x="73" y="52"/>
                      </a:cubicBezTo>
                      <a:cubicBezTo>
                        <a:pt x="74" y="52"/>
                        <a:pt x="74" y="52"/>
                        <a:pt x="74" y="52"/>
                      </a:cubicBezTo>
                      <a:cubicBezTo>
                        <a:pt x="74" y="52"/>
                        <a:pt x="74" y="52"/>
                        <a:pt x="74" y="52"/>
                      </a:cubicBezTo>
                      <a:cubicBezTo>
                        <a:pt x="75" y="52"/>
                        <a:pt x="75" y="52"/>
                        <a:pt x="75" y="52"/>
                      </a:cubicBezTo>
                      <a:cubicBezTo>
                        <a:pt x="75" y="52"/>
                        <a:pt x="75" y="52"/>
                        <a:pt x="75" y="52"/>
                      </a:cubicBezTo>
                      <a:cubicBezTo>
                        <a:pt x="75" y="52"/>
                        <a:pt x="75" y="52"/>
                        <a:pt x="75" y="52"/>
                      </a:cubicBezTo>
                      <a:cubicBezTo>
                        <a:pt x="76" y="52"/>
                        <a:pt x="76" y="52"/>
                        <a:pt x="76" y="52"/>
                      </a:cubicBezTo>
                      <a:cubicBezTo>
                        <a:pt x="76" y="52"/>
                        <a:pt x="76" y="52"/>
                        <a:pt x="76" y="52"/>
                      </a:cubicBezTo>
                      <a:cubicBezTo>
                        <a:pt x="76" y="53"/>
                        <a:pt x="76" y="53"/>
                        <a:pt x="76" y="53"/>
                      </a:cubicBezTo>
                      <a:cubicBezTo>
                        <a:pt x="76" y="53"/>
                        <a:pt x="76" y="53"/>
                        <a:pt x="76" y="53"/>
                      </a:cubicBezTo>
                      <a:cubicBezTo>
                        <a:pt x="76" y="53"/>
                        <a:pt x="76" y="53"/>
                        <a:pt x="76" y="53"/>
                      </a:cubicBezTo>
                      <a:cubicBezTo>
                        <a:pt x="76" y="53"/>
                        <a:pt x="76" y="53"/>
                        <a:pt x="76" y="53"/>
                      </a:cubicBezTo>
                      <a:cubicBezTo>
                        <a:pt x="76" y="53"/>
                        <a:pt x="76" y="53"/>
                        <a:pt x="76" y="53"/>
                      </a:cubicBezTo>
                      <a:cubicBezTo>
                        <a:pt x="76" y="53"/>
                        <a:pt x="76" y="53"/>
                        <a:pt x="76" y="53"/>
                      </a:cubicBezTo>
                      <a:cubicBezTo>
                        <a:pt x="77" y="53"/>
                        <a:pt x="77" y="53"/>
                        <a:pt x="77" y="53"/>
                      </a:cubicBezTo>
                      <a:cubicBezTo>
                        <a:pt x="77" y="53"/>
                        <a:pt x="77" y="53"/>
                        <a:pt x="77" y="53"/>
                      </a:cubicBezTo>
                      <a:cubicBezTo>
                        <a:pt x="77" y="53"/>
                        <a:pt x="77" y="53"/>
                        <a:pt x="77"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9" y="53"/>
                        <a:pt x="79" y="53"/>
                        <a:pt x="79" y="53"/>
                      </a:cubicBezTo>
                      <a:cubicBezTo>
                        <a:pt x="79" y="53"/>
                        <a:pt x="79" y="53"/>
                        <a:pt x="79" y="53"/>
                      </a:cubicBezTo>
                      <a:cubicBezTo>
                        <a:pt x="79" y="52"/>
                        <a:pt x="79" y="52"/>
                        <a:pt x="79" y="52"/>
                      </a:cubicBezTo>
                      <a:cubicBezTo>
                        <a:pt x="79" y="52"/>
                        <a:pt x="79" y="52"/>
                        <a:pt x="79" y="52"/>
                      </a:cubicBezTo>
                      <a:cubicBezTo>
                        <a:pt x="79" y="52"/>
                        <a:pt x="79" y="52"/>
                        <a:pt x="79" y="52"/>
                      </a:cubicBezTo>
                      <a:cubicBezTo>
                        <a:pt x="79" y="52"/>
                        <a:pt x="79" y="52"/>
                        <a:pt x="79" y="52"/>
                      </a:cubicBezTo>
                      <a:cubicBezTo>
                        <a:pt x="79" y="52"/>
                        <a:pt x="79" y="52"/>
                        <a:pt x="79" y="52"/>
                      </a:cubicBezTo>
                      <a:cubicBezTo>
                        <a:pt x="79" y="53"/>
                        <a:pt x="79" y="53"/>
                        <a:pt x="79" y="53"/>
                      </a:cubicBezTo>
                      <a:cubicBezTo>
                        <a:pt x="78" y="52"/>
                        <a:pt x="78" y="52"/>
                        <a:pt x="78" y="52"/>
                      </a:cubicBezTo>
                      <a:cubicBezTo>
                        <a:pt x="78" y="51"/>
                        <a:pt x="78" y="51"/>
                        <a:pt x="78" y="51"/>
                      </a:cubicBezTo>
                      <a:cubicBezTo>
                        <a:pt x="77" y="51"/>
                        <a:pt x="77" y="51"/>
                        <a:pt x="77" y="51"/>
                      </a:cubicBezTo>
                      <a:cubicBezTo>
                        <a:pt x="77" y="50"/>
                        <a:pt x="77" y="50"/>
                        <a:pt x="77" y="50"/>
                      </a:cubicBezTo>
                      <a:cubicBezTo>
                        <a:pt x="77" y="49"/>
                        <a:pt x="77" y="49"/>
                        <a:pt x="77" y="49"/>
                      </a:cubicBezTo>
                      <a:cubicBezTo>
                        <a:pt x="77" y="49"/>
                        <a:pt x="77" y="49"/>
                        <a:pt x="77" y="49"/>
                      </a:cubicBezTo>
                      <a:cubicBezTo>
                        <a:pt x="76" y="48"/>
                        <a:pt x="76" y="48"/>
                        <a:pt x="76" y="48"/>
                      </a:cubicBezTo>
                      <a:cubicBezTo>
                        <a:pt x="76" y="48"/>
                        <a:pt x="76" y="48"/>
                        <a:pt x="76" y="48"/>
                      </a:cubicBezTo>
                      <a:cubicBezTo>
                        <a:pt x="76" y="48"/>
                        <a:pt x="76" y="48"/>
                        <a:pt x="76" y="48"/>
                      </a:cubicBezTo>
                      <a:cubicBezTo>
                        <a:pt x="76" y="48"/>
                        <a:pt x="76" y="48"/>
                        <a:pt x="76" y="48"/>
                      </a:cubicBezTo>
                      <a:cubicBezTo>
                        <a:pt x="76" y="48"/>
                        <a:pt x="76" y="48"/>
                        <a:pt x="76" y="48"/>
                      </a:cubicBezTo>
                      <a:cubicBezTo>
                        <a:pt x="76" y="47"/>
                        <a:pt x="76" y="47"/>
                        <a:pt x="76" y="47"/>
                      </a:cubicBezTo>
                      <a:cubicBezTo>
                        <a:pt x="75" y="47"/>
                        <a:pt x="75" y="47"/>
                        <a:pt x="75" y="47"/>
                      </a:cubicBezTo>
                      <a:cubicBezTo>
                        <a:pt x="75" y="46"/>
                        <a:pt x="75" y="46"/>
                        <a:pt x="75" y="46"/>
                      </a:cubicBezTo>
                      <a:cubicBezTo>
                        <a:pt x="75" y="46"/>
                        <a:pt x="75" y="46"/>
                        <a:pt x="75" y="46"/>
                      </a:cubicBezTo>
                      <a:cubicBezTo>
                        <a:pt x="74" y="46"/>
                        <a:pt x="74" y="46"/>
                        <a:pt x="74" y="46"/>
                      </a:cubicBezTo>
                      <a:cubicBezTo>
                        <a:pt x="74" y="46"/>
                        <a:pt x="74" y="46"/>
                        <a:pt x="74" y="46"/>
                      </a:cubicBezTo>
                      <a:cubicBezTo>
                        <a:pt x="74" y="45"/>
                        <a:pt x="74" y="45"/>
                        <a:pt x="74" y="45"/>
                      </a:cubicBezTo>
                      <a:cubicBezTo>
                        <a:pt x="74" y="44"/>
                        <a:pt x="74" y="44"/>
                        <a:pt x="74" y="44"/>
                      </a:cubicBezTo>
                      <a:cubicBezTo>
                        <a:pt x="74" y="44"/>
                        <a:pt x="74" y="44"/>
                        <a:pt x="74" y="44"/>
                      </a:cubicBezTo>
                      <a:cubicBezTo>
                        <a:pt x="73" y="44"/>
                        <a:pt x="73" y="44"/>
                        <a:pt x="73" y="44"/>
                      </a:cubicBezTo>
                      <a:cubicBezTo>
                        <a:pt x="73" y="43"/>
                        <a:pt x="73" y="43"/>
                        <a:pt x="73" y="43"/>
                      </a:cubicBezTo>
                      <a:cubicBezTo>
                        <a:pt x="73" y="43"/>
                        <a:pt x="73" y="43"/>
                        <a:pt x="73" y="43"/>
                      </a:cubicBezTo>
                      <a:cubicBezTo>
                        <a:pt x="73" y="43"/>
                        <a:pt x="73" y="43"/>
                        <a:pt x="73" y="43"/>
                      </a:cubicBezTo>
                      <a:cubicBezTo>
                        <a:pt x="73" y="42"/>
                        <a:pt x="73" y="42"/>
                        <a:pt x="73" y="42"/>
                      </a:cubicBezTo>
                      <a:cubicBezTo>
                        <a:pt x="73" y="42"/>
                        <a:pt x="73" y="42"/>
                        <a:pt x="73" y="42"/>
                      </a:cubicBezTo>
                      <a:cubicBezTo>
                        <a:pt x="73" y="41"/>
                        <a:pt x="73" y="41"/>
                        <a:pt x="73" y="41"/>
                      </a:cubicBezTo>
                      <a:cubicBezTo>
                        <a:pt x="74" y="41"/>
                        <a:pt x="74" y="41"/>
                        <a:pt x="74" y="41"/>
                      </a:cubicBezTo>
                      <a:cubicBezTo>
                        <a:pt x="74" y="40"/>
                        <a:pt x="74" y="40"/>
                        <a:pt x="74" y="40"/>
                      </a:cubicBezTo>
                      <a:cubicBezTo>
                        <a:pt x="74" y="39"/>
                        <a:pt x="74" y="39"/>
                        <a:pt x="74" y="39"/>
                      </a:cubicBezTo>
                      <a:cubicBezTo>
                        <a:pt x="74" y="38"/>
                        <a:pt x="74" y="38"/>
                        <a:pt x="74" y="38"/>
                      </a:cubicBezTo>
                      <a:cubicBezTo>
                        <a:pt x="74" y="37"/>
                        <a:pt x="74" y="37"/>
                        <a:pt x="74" y="37"/>
                      </a:cubicBezTo>
                      <a:cubicBezTo>
                        <a:pt x="74" y="37"/>
                        <a:pt x="74" y="37"/>
                        <a:pt x="74" y="37"/>
                      </a:cubicBezTo>
                      <a:cubicBezTo>
                        <a:pt x="64" y="38"/>
                        <a:pt x="53" y="39"/>
                        <a:pt x="42" y="40"/>
                      </a:cubicBezTo>
                      <a:cubicBezTo>
                        <a:pt x="44" y="39"/>
                        <a:pt x="44" y="39"/>
                        <a:pt x="44" y="39"/>
                      </a:cubicBezTo>
                      <a:cubicBezTo>
                        <a:pt x="43" y="38"/>
                        <a:pt x="43" y="38"/>
                        <a:pt x="43" y="38"/>
                      </a:cubicBezTo>
                      <a:cubicBezTo>
                        <a:pt x="43" y="38"/>
                        <a:pt x="43" y="38"/>
                        <a:pt x="43" y="38"/>
                      </a:cubicBezTo>
                      <a:cubicBezTo>
                        <a:pt x="43" y="37"/>
                        <a:pt x="43" y="37"/>
                        <a:pt x="43" y="37"/>
                      </a:cubicBezTo>
                      <a:cubicBezTo>
                        <a:pt x="43" y="37"/>
                        <a:pt x="43" y="37"/>
                        <a:pt x="43" y="37"/>
                      </a:cubicBezTo>
                      <a:cubicBezTo>
                        <a:pt x="43" y="37"/>
                        <a:pt x="43" y="37"/>
                        <a:pt x="43" y="37"/>
                      </a:cubicBezTo>
                      <a:cubicBezTo>
                        <a:pt x="43" y="36"/>
                        <a:pt x="43" y="36"/>
                        <a:pt x="43" y="36"/>
                      </a:cubicBezTo>
                      <a:cubicBezTo>
                        <a:pt x="43" y="36"/>
                        <a:pt x="43" y="36"/>
                        <a:pt x="43" y="36"/>
                      </a:cubicBezTo>
                      <a:cubicBezTo>
                        <a:pt x="43" y="36"/>
                        <a:pt x="43" y="36"/>
                        <a:pt x="43" y="36"/>
                      </a:cubicBezTo>
                      <a:cubicBezTo>
                        <a:pt x="43" y="36"/>
                        <a:pt x="43" y="36"/>
                        <a:pt x="43" y="36"/>
                      </a:cubicBezTo>
                      <a:cubicBezTo>
                        <a:pt x="43" y="36"/>
                        <a:pt x="43" y="36"/>
                        <a:pt x="43" y="36"/>
                      </a:cubicBezTo>
                      <a:cubicBezTo>
                        <a:pt x="43" y="36"/>
                        <a:pt x="43" y="36"/>
                        <a:pt x="43" y="36"/>
                      </a:cubicBezTo>
                      <a:cubicBezTo>
                        <a:pt x="42" y="35"/>
                        <a:pt x="42" y="35"/>
                        <a:pt x="42" y="35"/>
                      </a:cubicBezTo>
                      <a:cubicBezTo>
                        <a:pt x="42" y="35"/>
                        <a:pt x="42" y="35"/>
                        <a:pt x="42" y="35"/>
                      </a:cubicBezTo>
                      <a:cubicBezTo>
                        <a:pt x="42" y="35"/>
                        <a:pt x="42" y="35"/>
                        <a:pt x="42" y="35"/>
                      </a:cubicBezTo>
                      <a:cubicBezTo>
                        <a:pt x="42" y="34"/>
                        <a:pt x="42" y="34"/>
                        <a:pt x="42" y="34"/>
                      </a:cubicBezTo>
                      <a:cubicBezTo>
                        <a:pt x="43" y="34"/>
                        <a:pt x="43" y="34"/>
                        <a:pt x="43" y="34"/>
                      </a:cubicBezTo>
                      <a:cubicBezTo>
                        <a:pt x="43" y="34"/>
                        <a:pt x="43" y="34"/>
                        <a:pt x="43" y="34"/>
                      </a:cubicBezTo>
                      <a:cubicBezTo>
                        <a:pt x="44" y="34"/>
                        <a:pt x="44" y="34"/>
                        <a:pt x="44" y="34"/>
                      </a:cubicBezTo>
                      <a:cubicBezTo>
                        <a:pt x="44" y="34"/>
                        <a:pt x="44" y="34"/>
                        <a:pt x="44" y="34"/>
                      </a:cubicBezTo>
                      <a:cubicBezTo>
                        <a:pt x="44" y="34"/>
                        <a:pt x="44" y="34"/>
                        <a:pt x="44" y="34"/>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1"/>
                        <a:pt x="44" y="31"/>
                        <a:pt x="44" y="31"/>
                      </a:cubicBezTo>
                      <a:cubicBezTo>
                        <a:pt x="44" y="31"/>
                        <a:pt x="44" y="31"/>
                        <a:pt x="44" y="31"/>
                      </a:cubicBezTo>
                      <a:cubicBezTo>
                        <a:pt x="44" y="31"/>
                        <a:pt x="44" y="31"/>
                        <a:pt x="44" y="31"/>
                      </a:cubicBezTo>
                      <a:cubicBezTo>
                        <a:pt x="44" y="30"/>
                        <a:pt x="44" y="30"/>
                        <a:pt x="44" y="30"/>
                      </a:cubicBezTo>
                      <a:cubicBezTo>
                        <a:pt x="44" y="29"/>
                        <a:pt x="44" y="29"/>
                        <a:pt x="44" y="29"/>
                      </a:cubicBezTo>
                      <a:cubicBezTo>
                        <a:pt x="45" y="28"/>
                        <a:pt x="45" y="28"/>
                        <a:pt x="45" y="28"/>
                      </a:cubicBezTo>
                      <a:cubicBezTo>
                        <a:pt x="45" y="28"/>
                        <a:pt x="45" y="28"/>
                        <a:pt x="45" y="28"/>
                      </a:cubicBezTo>
                      <a:cubicBezTo>
                        <a:pt x="45" y="28"/>
                        <a:pt x="45" y="28"/>
                        <a:pt x="45" y="28"/>
                      </a:cubicBezTo>
                      <a:cubicBezTo>
                        <a:pt x="45" y="28"/>
                        <a:pt x="45" y="28"/>
                        <a:pt x="45" y="28"/>
                      </a:cubicBezTo>
                      <a:cubicBezTo>
                        <a:pt x="45" y="26"/>
                        <a:pt x="45" y="26"/>
                        <a:pt x="45" y="26"/>
                      </a:cubicBezTo>
                      <a:cubicBezTo>
                        <a:pt x="45" y="26"/>
                        <a:pt x="45" y="26"/>
                        <a:pt x="45" y="26"/>
                      </a:cubicBezTo>
                      <a:cubicBezTo>
                        <a:pt x="45" y="25"/>
                        <a:pt x="45" y="25"/>
                        <a:pt x="45" y="25"/>
                      </a:cubicBezTo>
                      <a:cubicBezTo>
                        <a:pt x="46" y="24"/>
                        <a:pt x="46" y="24"/>
                        <a:pt x="46" y="24"/>
                      </a:cubicBezTo>
                      <a:cubicBezTo>
                        <a:pt x="46" y="24"/>
                        <a:pt x="46" y="24"/>
                        <a:pt x="46" y="24"/>
                      </a:cubicBezTo>
                      <a:cubicBezTo>
                        <a:pt x="46" y="23"/>
                        <a:pt x="46" y="23"/>
                        <a:pt x="46" y="23"/>
                      </a:cubicBezTo>
                      <a:cubicBezTo>
                        <a:pt x="46" y="23"/>
                        <a:pt x="46" y="23"/>
                        <a:pt x="46" y="23"/>
                      </a:cubicBezTo>
                      <a:cubicBezTo>
                        <a:pt x="47" y="23"/>
                        <a:pt x="47" y="23"/>
                        <a:pt x="47" y="23"/>
                      </a:cubicBezTo>
                      <a:cubicBezTo>
                        <a:pt x="47" y="22"/>
                        <a:pt x="47" y="22"/>
                        <a:pt x="47" y="22"/>
                      </a:cubicBezTo>
                      <a:cubicBezTo>
                        <a:pt x="48" y="22"/>
                        <a:pt x="48" y="22"/>
                        <a:pt x="48" y="22"/>
                      </a:cubicBezTo>
                      <a:cubicBezTo>
                        <a:pt x="48" y="22"/>
                        <a:pt x="48" y="22"/>
                        <a:pt x="48" y="22"/>
                      </a:cubicBezTo>
                      <a:cubicBezTo>
                        <a:pt x="49" y="21"/>
                        <a:pt x="49" y="21"/>
                        <a:pt x="49" y="21"/>
                      </a:cubicBezTo>
                      <a:cubicBezTo>
                        <a:pt x="49" y="21"/>
                        <a:pt x="49" y="21"/>
                        <a:pt x="49" y="21"/>
                      </a:cubicBezTo>
                      <a:cubicBezTo>
                        <a:pt x="49" y="20"/>
                        <a:pt x="49" y="20"/>
                        <a:pt x="49" y="20"/>
                      </a:cubicBezTo>
                      <a:cubicBezTo>
                        <a:pt x="49" y="20"/>
                        <a:pt x="49" y="20"/>
                        <a:pt x="49" y="20"/>
                      </a:cubicBezTo>
                      <a:cubicBezTo>
                        <a:pt x="49" y="20"/>
                        <a:pt x="49" y="20"/>
                        <a:pt x="49" y="20"/>
                      </a:cubicBezTo>
                      <a:cubicBezTo>
                        <a:pt x="50" y="20"/>
                        <a:pt x="50" y="20"/>
                        <a:pt x="50" y="20"/>
                      </a:cubicBezTo>
                      <a:cubicBezTo>
                        <a:pt x="50" y="19"/>
                        <a:pt x="50" y="19"/>
                        <a:pt x="50" y="19"/>
                      </a:cubicBezTo>
                      <a:cubicBezTo>
                        <a:pt x="50" y="19"/>
                        <a:pt x="50" y="19"/>
                        <a:pt x="50" y="19"/>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6"/>
                        <a:pt x="51" y="16"/>
                        <a:pt x="51" y="16"/>
                      </a:cubicBezTo>
                      <a:cubicBezTo>
                        <a:pt x="52" y="15"/>
                        <a:pt x="52" y="15"/>
                        <a:pt x="52" y="15"/>
                      </a:cubicBezTo>
                      <a:cubicBezTo>
                        <a:pt x="53" y="14"/>
                        <a:pt x="53" y="14"/>
                        <a:pt x="53" y="14"/>
                      </a:cubicBezTo>
                      <a:cubicBezTo>
                        <a:pt x="53" y="14"/>
                        <a:pt x="53" y="14"/>
                        <a:pt x="53" y="14"/>
                      </a:cubicBezTo>
                      <a:cubicBezTo>
                        <a:pt x="53" y="14"/>
                        <a:pt x="53" y="14"/>
                        <a:pt x="53" y="14"/>
                      </a:cubicBezTo>
                      <a:cubicBezTo>
                        <a:pt x="53" y="13"/>
                        <a:pt x="53" y="13"/>
                        <a:pt x="53" y="13"/>
                      </a:cubicBezTo>
                      <a:cubicBezTo>
                        <a:pt x="53" y="13"/>
                        <a:pt x="53" y="13"/>
                        <a:pt x="53" y="13"/>
                      </a:cubicBezTo>
                      <a:cubicBezTo>
                        <a:pt x="52" y="13"/>
                        <a:pt x="52" y="13"/>
                        <a:pt x="52" y="13"/>
                      </a:cubicBezTo>
                      <a:cubicBezTo>
                        <a:pt x="52" y="13"/>
                        <a:pt x="52" y="13"/>
                        <a:pt x="52" y="13"/>
                      </a:cubicBezTo>
                      <a:cubicBezTo>
                        <a:pt x="51" y="13"/>
                        <a:pt x="51" y="13"/>
                        <a:pt x="51" y="13"/>
                      </a:cubicBezTo>
                      <a:cubicBezTo>
                        <a:pt x="51" y="13"/>
                        <a:pt x="51" y="13"/>
                        <a:pt x="51" y="13"/>
                      </a:cubicBezTo>
                      <a:cubicBezTo>
                        <a:pt x="51" y="12"/>
                        <a:pt x="51" y="12"/>
                        <a:pt x="51" y="12"/>
                      </a:cubicBezTo>
                      <a:cubicBezTo>
                        <a:pt x="51" y="11"/>
                        <a:pt x="51" y="11"/>
                        <a:pt x="51" y="11"/>
                      </a:cubicBezTo>
                      <a:cubicBezTo>
                        <a:pt x="50" y="11"/>
                        <a:pt x="50" y="11"/>
                        <a:pt x="50" y="11"/>
                      </a:cubicBezTo>
                      <a:cubicBezTo>
                        <a:pt x="49" y="11"/>
                        <a:pt x="49" y="11"/>
                        <a:pt x="49" y="11"/>
                      </a:cubicBezTo>
                      <a:cubicBezTo>
                        <a:pt x="49" y="11"/>
                        <a:pt x="49" y="11"/>
                        <a:pt x="49" y="11"/>
                      </a:cubicBezTo>
                      <a:cubicBezTo>
                        <a:pt x="49" y="10"/>
                        <a:pt x="49" y="10"/>
                        <a:pt x="49" y="10"/>
                      </a:cubicBezTo>
                      <a:cubicBezTo>
                        <a:pt x="49" y="10"/>
                        <a:pt x="49" y="10"/>
                        <a:pt x="49" y="10"/>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8"/>
                        <a:pt x="49" y="8"/>
                        <a:pt x="49" y="8"/>
                      </a:cubicBezTo>
                      <a:cubicBezTo>
                        <a:pt x="48" y="8"/>
                        <a:pt x="48" y="8"/>
                        <a:pt x="48" y="8"/>
                      </a:cubicBezTo>
                      <a:cubicBezTo>
                        <a:pt x="48" y="8"/>
                        <a:pt x="48" y="8"/>
                        <a:pt x="48" y="8"/>
                      </a:cubicBezTo>
                      <a:cubicBezTo>
                        <a:pt x="48" y="8"/>
                        <a:pt x="48" y="8"/>
                        <a:pt x="48" y="8"/>
                      </a:cubicBezTo>
                      <a:cubicBezTo>
                        <a:pt x="48" y="7"/>
                        <a:pt x="48" y="7"/>
                        <a:pt x="48" y="7"/>
                      </a:cubicBezTo>
                      <a:cubicBezTo>
                        <a:pt x="48" y="7"/>
                        <a:pt x="48" y="7"/>
                        <a:pt x="48" y="7"/>
                      </a:cubicBezTo>
                      <a:cubicBezTo>
                        <a:pt x="48" y="7"/>
                        <a:pt x="48" y="7"/>
                        <a:pt x="48" y="7"/>
                      </a:cubicBezTo>
                      <a:cubicBezTo>
                        <a:pt x="48" y="7"/>
                        <a:pt x="48" y="7"/>
                        <a:pt x="48" y="7"/>
                      </a:cubicBezTo>
                      <a:cubicBezTo>
                        <a:pt x="49" y="6"/>
                        <a:pt x="49" y="6"/>
                        <a:pt x="49" y="6"/>
                      </a:cubicBezTo>
                      <a:cubicBezTo>
                        <a:pt x="49" y="6"/>
                        <a:pt x="49" y="6"/>
                        <a:pt x="49" y="6"/>
                      </a:cubicBezTo>
                      <a:cubicBezTo>
                        <a:pt x="49" y="6"/>
                        <a:pt x="49" y="6"/>
                        <a:pt x="49" y="6"/>
                      </a:cubicBezTo>
                      <a:cubicBezTo>
                        <a:pt x="49" y="6"/>
                        <a:pt x="49" y="6"/>
                        <a:pt x="49" y="6"/>
                      </a:cubicBezTo>
                      <a:cubicBezTo>
                        <a:pt x="49" y="5"/>
                        <a:pt x="49" y="5"/>
                        <a:pt x="49" y="5"/>
                      </a:cubicBezTo>
                      <a:cubicBezTo>
                        <a:pt x="48" y="5"/>
                        <a:pt x="48" y="5"/>
                        <a:pt x="48" y="5"/>
                      </a:cubicBezTo>
                      <a:cubicBezTo>
                        <a:pt x="48" y="5"/>
                        <a:pt x="48" y="5"/>
                        <a:pt x="48" y="5"/>
                      </a:cubicBezTo>
                      <a:cubicBezTo>
                        <a:pt x="48" y="5"/>
                        <a:pt x="48" y="5"/>
                        <a:pt x="48" y="5"/>
                      </a:cubicBezTo>
                      <a:cubicBezTo>
                        <a:pt x="48" y="4"/>
                        <a:pt x="48" y="4"/>
                        <a:pt x="48" y="4"/>
                      </a:cubicBezTo>
                      <a:cubicBezTo>
                        <a:pt x="48" y="3"/>
                        <a:pt x="48" y="3"/>
                        <a:pt x="48" y="3"/>
                      </a:cubicBezTo>
                      <a:cubicBezTo>
                        <a:pt x="48" y="3"/>
                        <a:pt x="48" y="3"/>
                        <a:pt x="48" y="3"/>
                      </a:cubicBezTo>
                      <a:cubicBezTo>
                        <a:pt x="48" y="3"/>
                        <a:pt x="48" y="3"/>
                        <a:pt x="48" y="3"/>
                      </a:cubicBezTo>
                      <a:cubicBezTo>
                        <a:pt x="49" y="3"/>
                        <a:pt x="49" y="3"/>
                        <a:pt x="49" y="3"/>
                      </a:cubicBezTo>
                      <a:cubicBezTo>
                        <a:pt x="49" y="2"/>
                        <a:pt x="49" y="2"/>
                        <a:pt x="49" y="2"/>
                      </a:cubicBezTo>
                      <a:cubicBezTo>
                        <a:pt x="49" y="2"/>
                        <a:pt x="49" y="2"/>
                        <a:pt x="49" y="2"/>
                      </a:cubicBezTo>
                      <a:cubicBezTo>
                        <a:pt x="49" y="1"/>
                        <a:pt x="49" y="1"/>
                        <a:pt x="49" y="1"/>
                      </a:cubicBezTo>
                      <a:cubicBezTo>
                        <a:pt x="48" y="1"/>
                        <a:pt x="48" y="1"/>
                        <a:pt x="48" y="1"/>
                      </a:cubicBezTo>
                      <a:cubicBezTo>
                        <a:pt x="48" y="1"/>
                        <a:pt x="48" y="1"/>
                        <a:pt x="48" y="1"/>
                      </a:cubicBezTo>
                      <a:cubicBezTo>
                        <a:pt x="48" y="1"/>
                        <a:pt x="48" y="1"/>
                        <a:pt x="48" y="1"/>
                      </a:cubicBezTo>
                      <a:cubicBezTo>
                        <a:pt x="48" y="1"/>
                        <a:pt x="48" y="1"/>
                        <a:pt x="48" y="1"/>
                      </a:cubicBezTo>
                      <a:cubicBezTo>
                        <a:pt x="47" y="1"/>
                        <a:pt x="47" y="1"/>
                        <a:pt x="47" y="1"/>
                      </a:cubicBezTo>
                      <a:cubicBezTo>
                        <a:pt x="47" y="1"/>
                        <a:pt x="47" y="1"/>
                        <a:pt x="47" y="1"/>
                      </a:cubicBezTo>
                      <a:cubicBezTo>
                        <a:pt x="47" y="0"/>
                        <a:pt x="47" y="0"/>
                        <a:pt x="47" y="0"/>
                      </a:cubicBezTo>
                      <a:cubicBezTo>
                        <a:pt x="47" y="0"/>
                        <a:pt x="47" y="0"/>
                        <a:pt x="47" y="0"/>
                      </a:cubicBezTo>
                      <a:cubicBezTo>
                        <a:pt x="32" y="1"/>
                        <a:pt x="16" y="3"/>
                        <a:pt x="0" y="3"/>
                      </a:cubicBezTo>
                      <a:cubicBezTo>
                        <a:pt x="1" y="10"/>
                        <a:pt x="1" y="17"/>
                        <a:pt x="1" y="23"/>
                      </a:cubicBezTo>
                      <a:cubicBezTo>
                        <a:pt x="1" y="23"/>
                        <a:pt x="1" y="23"/>
                        <a:pt x="1" y="23"/>
                      </a:cubicBezTo>
                      <a:cubicBezTo>
                        <a:pt x="1" y="23"/>
                        <a:pt x="1" y="23"/>
                        <a:pt x="1"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4" y="25"/>
                        <a:pt x="4" y="25"/>
                        <a:pt x="4" y="25"/>
                      </a:cubicBezTo>
                      <a:cubicBezTo>
                        <a:pt x="4" y="25"/>
                        <a:pt x="4" y="25"/>
                        <a:pt x="4" y="25"/>
                      </a:cubicBezTo>
                      <a:cubicBezTo>
                        <a:pt x="4" y="26"/>
                        <a:pt x="4" y="26"/>
                        <a:pt x="4" y="26"/>
                      </a:cubicBezTo>
                      <a:cubicBezTo>
                        <a:pt x="4" y="26"/>
                        <a:pt x="4" y="26"/>
                        <a:pt x="4" y="26"/>
                      </a:cubicBezTo>
                      <a:cubicBezTo>
                        <a:pt x="4" y="26"/>
                        <a:pt x="4" y="26"/>
                        <a:pt x="4" y="26"/>
                      </a:cubicBezTo>
                      <a:cubicBezTo>
                        <a:pt x="5" y="26"/>
                        <a:pt x="5" y="26"/>
                        <a:pt x="5" y="26"/>
                      </a:cubicBezTo>
                      <a:cubicBezTo>
                        <a:pt x="5" y="27"/>
                        <a:pt x="5" y="27"/>
                        <a:pt x="5" y="27"/>
                      </a:cubicBezTo>
                      <a:cubicBezTo>
                        <a:pt x="5" y="27"/>
                        <a:pt x="5" y="27"/>
                        <a:pt x="5"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6" y="29"/>
                        <a:pt x="6" y="29"/>
                        <a:pt x="6" y="29"/>
                      </a:cubicBezTo>
                      <a:cubicBezTo>
                        <a:pt x="6" y="29"/>
                        <a:pt x="6" y="29"/>
                        <a:pt x="6" y="29"/>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0"/>
                        <a:pt x="5" y="30"/>
                        <a:pt x="5" y="30"/>
                      </a:cubicBezTo>
                      <a:cubicBezTo>
                        <a:pt x="5" y="30"/>
                        <a:pt x="5" y="30"/>
                        <a:pt x="5" y="30"/>
                      </a:cubicBezTo>
                      <a:cubicBezTo>
                        <a:pt x="5" y="30"/>
                        <a:pt x="5" y="30"/>
                        <a:pt x="5" y="30"/>
                      </a:cubicBezTo>
                      <a:cubicBezTo>
                        <a:pt x="5" y="31"/>
                        <a:pt x="5" y="31"/>
                        <a:pt x="5" y="31"/>
                      </a:cubicBezTo>
                      <a:cubicBezTo>
                        <a:pt x="5" y="31"/>
                        <a:pt x="5" y="31"/>
                        <a:pt x="5" y="31"/>
                      </a:cubicBezTo>
                      <a:cubicBezTo>
                        <a:pt x="5" y="31"/>
                        <a:pt x="5" y="31"/>
                        <a:pt x="5" y="31"/>
                      </a:cubicBezTo>
                      <a:cubicBezTo>
                        <a:pt x="6" y="31"/>
                        <a:pt x="6" y="31"/>
                        <a:pt x="6" y="31"/>
                      </a:cubicBezTo>
                      <a:cubicBezTo>
                        <a:pt x="6" y="31"/>
                        <a:pt x="6" y="31"/>
                        <a:pt x="6" y="31"/>
                      </a:cubicBezTo>
                      <a:cubicBezTo>
                        <a:pt x="6" y="32"/>
                        <a:pt x="6" y="32"/>
                        <a:pt x="6" y="32"/>
                      </a:cubicBezTo>
                      <a:cubicBezTo>
                        <a:pt x="6" y="32"/>
                        <a:pt x="6" y="32"/>
                        <a:pt x="6" y="32"/>
                      </a:cubicBezTo>
                      <a:cubicBezTo>
                        <a:pt x="6" y="32"/>
                        <a:pt x="6" y="32"/>
                        <a:pt x="6"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3"/>
                        <a:pt x="8" y="33"/>
                        <a:pt x="8" y="33"/>
                      </a:cubicBezTo>
                      <a:cubicBezTo>
                        <a:pt x="8" y="33"/>
                        <a:pt x="8" y="33"/>
                        <a:pt x="8" y="33"/>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5"/>
                        <a:pt x="8" y="35"/>
                        <a:pt x="8" y="35"/>
                      </a:cubicBezTo>
                      <a:cubicBezTo>
                        <a:pt x="8" y="35"/>
                        <a:pt x="8" y="35"/>
                        <a:pt x="8" y="35"/>
                      </a:cubicBezTo>
                      <a:cubicBezTo>
                        <a:pt x="9" y="35"/>
                        <a:pt x="9" y="35"/>
                        <a:pt x="9" y="35"/>
                      </a:cubicBezTo>
                      <a:cubicBezTo>
                        <a:pt x="9" y="35"/>
                        <a:pt x="9" y="35"/>
                        <a:pt x="9" y="35"/>
                      </a:cubicBezTo>
                      <a:cubicBezTo>
                        <a:pt x="8" y="35"/>
                        <a:pt x="8" y="35"/>
                        <a:pt x="8" y="35"/>
                      </a:cubicBezTo>
                      <a:cubicBezTo>
                        <a:pt x="8" y="35"/>
                        <a:pt x="8" y="35"/>
                        <a:pt x="8" y="35"/>
                      </a:cubicBezTo>
                      <a:cubicBezTo>
                        <a:pt x="8" y="35"/>
                        <a:pt x="8" y="35"/>
                        <a:pt x="8" y="35"/>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9" y="36"/>
                        <a:pt x="9" y="36"/>
                        <a:pt x="9" y="36"/>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8"/>
                        <a:pt x="9" y="38"/>
                        <a:pt x="9"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1" y="39"/>
                        <a:pt x="11" y="39"/>
                        <a:pt x="11" y="39"/>
                      </a:cubicBezTo>
                      <a:cubicBezTo>
                        <a:pt x="11" y="39"/>
                        <a:pt x="11" y="39"/>
                        <a:pt x="11" y="39"/>
                      </a:cubicBezTo>
                      <a:cubicBezTo>
                        <a:pt x="11" y="40"/>
                        <a:pt x="11" y="40"/>
                        <a:pt x="11" y="40"/>
                      </a:cubicBezTo>
                      <a:cubicBezTo>
                        <a:pt x="10" y="40"/>
                        <a:pt x="10" y="40"/>
                        <a:pt x="10" y="40"/>
                      </a:cubicBezTo>
                      <a:cubicBezTo>
                        <a:pt x="10" y="40"/>
                        <a:pt x="10" y="40"/>
                        <a:pt x="10" y="40"/>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2"/>
                        <a:pt x="11" y="42"/>
                        <a:pt x="11" y="42"/>
                      </a:cubicBezTo>
                      <a:cubicBezTo>
                        <a:pt x="10" y="42"/>
                        <a:pt x="10" y="42"/>
                        <a:pt x="10" y="42"/>
                      </a:cubicBezTo>
                      <a:cubicBezTo>
                        <a:pt x="10" y="42"/>
                        <a:pt x="10" y="42"/>
                        <a:pt x="10" y="42"/>
                      </a:cubicBezTo>
                      <a:cubicBezTo>
                        <a:pt x="10" y="42"/>
                        <a:pt x="10" y="42"/>
                        <a:pt x="10" y="42"/>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4"/>
                        <a:pt x="11" y="44"/>
                        <a:pt x="11" y="44"/>
                      </a:cubicBezTo>
                      <a:cubicBezTo>
                        <a:pt x="10" y="44"/>
                        <a:pt x="10" y="44"/>
                        <a:pt x="10" y="44"/>
                      </a:cubicBezTo>
                      <a:cubicBezTo>
                        <a:pt x="10" y="44"/>
                        <a:pt x="10" y="44"/>
                        <a:pt x="10" y="44"/>
                      </a:cubicBezTo>
                      <a:cubicBezTo>
                        <a:pt x="10" y="44"/>
                        <a:pt x="10" y="44"/>
                        <a:pt x="10" y="44"/>
                      </a:cubicBezTo>
                      <a:cubicBezTo>
                        <a:pt x="11" y="45"/>
                        <a:pt x="11" y="45"/>
                        <a:pt x="11" y="45"/>
                      </a:cubicBezTo>
                      <a:cubicBezTo>
                        <a:pt x="11" y="45"/>
                        <a:pt x="11" y="45"/>
                        <a:pt x="11" y="45"/>
                      </a:cubicBezTo>
                      <a:cubicBezTo>
                        <a:pt x="11" y="45"/>
                        <a:pt x="11" y="45"/>
                        <a:pt x="11" y="45"/>
                      </a:cubicBezTo>
                      <a:cubicBezTo>
                        <a:pt x="11" y="45"/>
                        <a:pt x="11" y="45"/>
                        <a:pt x="11" y="45"/>
                      </a:cubicBezTo>
                      <a:cubicBezTo>
                        <a:pt x="10" y="46"/>
                        <a:pt x="10" y="46"/>
                        <a:pt x="10" y="46"/>
                      </a:cubicBezTo>
                      <a:cubicBezTo>
                        <a:pt x="10" y="47"/>
                        <a:pt x="10" y="47"/>
                        <a:pt x="10" y="47"/>
                      </a:cubicBezTo>
                      <a:cubicBezTo>
                        <a:pt x="10" y="48"/>
                        <a:pt x="10" y="48"/>
                        <a:pt x="10" y="48"/>
                      </a:cubicBezTo>
                      <a:cubicBezTo>
                        <a:pt x="10" y="48"/>
                        <a:pt x="10" y="48"/>
                        <a:pt x="10" y="48"/>
                      </a:cubicBezTo>
                      <a:cubicBezTo>
                        <a:pt x="9" y="48"/>
                        <a:pt x="9" y="48"/>
                        <a:pt x="9" y="48"/>
                      </a:cubicBezTo>
                      <a:cubicBezTo>
                        <a:pt x="9" y="49"/>
                        <a:pt x="9" y="49"/>
                        <a:pt x="9" y="49"/>
                      </a:cubicBezTo>
                      <a:cubicBezTo>
                        <a:pt x="9" y="50"/>
                        <a:pt x="9" y="50"/>
                        <a:pt x="9" y="50"/>
                      </a:cubicBezTo>
                      <a:cubicBezTo>
                        <a:pt x="9" y="50"/>
                        <a:pt x="9" y="50"/>
                        <a:pt x="9" y="50"/>
                      </a:cubicBezTo>
                      <a:cubicBezTo>
                        <a:pt x="9" y="50"/>
                        <a:pt x="9" y="50"/>
                        <a:pt x="9" y="50"/>
                      </a:cubicBezTo>
                      <a:cubicBezTo>
                        <a:pt x="8" y="50"/>
                        <a:pt x="8" y="50"/>
                        <a:pt x="8" y="50"/>
                      </a:cubicBezTo>
                      <a:cubicBezTo>
                        <a:pt x="8" y="51"/>
                        <a:pt x="8" y="51"/>
                        <a:pt x="8" y="51"/>
                      </a:cubicBezTo>
                      <a:cubicBezTo>
                        <a:pt x="8" y="51"/>
                        <a:pt x="8" y="51"/>
                        <a:pt x="8" y="51"/>
                      </a:cubicBezTo>
                      <a:cubicBezTo>
                        <a:pt x="8" y="51"/>
                        <a:pt x="8" y="51"/>
                        <a:pt x="8" y="51"/>
                      </a:cubicBezTo>
                      <a:cubicBezTo>
                        <a:pt x="8" y="51"/>
                        <a:pt x="8" y="51"/>
                        <a:pt x="8" y="51"/>
                      </a:cubicBezTo>
                      <a:cubicBezTo>
                        <a:pt x="8" y="51"/>
                        <a:pt x="8" y="51"/>
                        <a:pt x="8" y="51"/>
                      </a:cubicBezTo>
                      <a:cubicBezTo>
                        <a:pt x="8" y="52"/>
                        <a:pt x="8" y="52"/>
                        <a:pt x="8" y="52"/>
                      </a:cubicBezTo>
                      <a:cubicBezTo>
                        <a:pt x="8" y="52"/>
                        <a:pt x="8" y="52"/>
                        <a:pt x="8" y="52"/>
                      </a:cubicBezTo>
                      <a:cubicBezTo>
                        <a:pt x="9" y="52"/>
                        <a:pt x="9" y="52"/>
                        <a:pt x="9" y="52"/>
                      </a:cubicBezTo>
                      <a:cubicBezTo>
                        <a:pt x="9" y="52"/>
                        <a:pt x="9" y="52"/>
                        <a:pt x="9" y="52"/>
                      </a:cubicBezTo>
                      <a:cubicBezTo>
                        <a:pt x="9" y="53"/>
                        <a:pt x="9" y="53"/>
                        <a:pt x="9" y="53"/>
                      </a:cubicBezTo>
                      <a:cubicBezTo>
                        <a:pt x="9" y="53"/>
                        <a:pt x="9" y="53"/>
                        <a:pt x="9" y="53"/>
                      </a:cubicBezTo>
                      <a:cubicBezTo>
                        <a:pt x="8" y="54"/>
                        <a:pt x="8" y="54"/>
                        <a:pt x="8" y="54"/>
                      </a:cubicBezTo>
                      <a:cubicBezTo>
                        <a:pt x="8" y="54"/>
                        <a:pt x="8" y="54"/>
                        <a:pt x="8" y="54"/>
                      </a:cubicBezTo>
                      <a:cubicBezTo>
                        <a:pt x="8" y="54"/>
                        <a:pt x="8" y="54"/>
                        <a:pt x="8" y="54"/>
                      </a:cubicBezTo>
                      <a:cubicBezTo>
                        <a:pt x="8" y="55"/>
                        <a:pt x="8" y="55"/>
                        <a:pt x="8" y="55"/>
                      </a:cubicBezTo>
                      <a:cubicBezTo>
                        <a:pt x="8" y="55"/>
                        <a:pt x="8" y="55"/>
                        <a:pt x="8" y="55"/>
                      </a:cubicBezTo>
                      <a:cubicBezTo>
                        <a:pt x="8" y="56"/>
                        <a:pt x="8" y="56"/>
                        <a:pt x="8" y="56"/>
                      </a:cubicBezTo>
                      <a:cubicBezTo>
                        <a:pt x="9" y="56"/>
                        <a:pt x="9" y="56"/>
                        <a:pt x="9" y="56"/>
                      </a:cubicBezTo>
                      <a:cubicBezTo>
                        <a:pt x="9" y="56"/>
                        <a:pt x="9" y="56"/>
                        <a:pt x="9" y="56"/>
                      </a:cubicBezTo>
                      <a:cubicBezTo>
                        <a:pt x="9" y="57"/>
                        <a:pt x="9" y="57"/>
                        <a:pt x="9" y="57"/>
                      </a:cubicBezTo>
                      <a:cubicBezTo>
                        <a:pt x="9" y="57"/>
                        <a:pt x="9" y="57"/>
                        <a:pt x="9" y="57"/>
                      </a:cubicBezTo>
                      <a:cubicBezTo>
                        <a:pt x="9" y="57"/>
                        <a:pt x="9" y="57"/>
                        <a:pt x="9" y="57"/>
                      </a:cubicBezTo>
                      <a:cubicBezTo>
                        <a:pt x="9" y="57"/>
                        <a:pt x="9" y="57"/>
                        <a:pt x="9" y="57"/>
                      </a:cubicBezTo>
                      <a:cubicBezTo>
                        <a:pt x="9" y="58"/>
                        <a:pt x="9" y="58"/>
                        <a:pt x="9" y="58"/>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60"/>
                        <a:pt x="9" y="60"/>
                        <a:pt x="9" y="60"/>
                      </a:cubicBezTo>
                      <a:cubicBezTo>
                        <a:pt x="9" y="60"/>
                        <a:pt x="9" y="60"/>
                        <a:pt x="9" y="60"/>
                      </a:cubicBezTo>
                      <a:cubicBezTo>
                        <a:pt x="9" y="60"/>
                        <a:pt x="9" y="60"/>
                        <a:pt x="9" y="60"/>
                      </a:cubicBezTo>
                      <a:cubicBezTo>
                        <a:pt x="8" y="61"/>
                        <a:pt x="8" y="61"/>
                        <a:pt x="8" y="61"/>
                      </a:cubicBezTo>
                      <a:cubicBezTo>
                        <a:pt x="8" y="62"/>
                        <a:pt x="8" y="62"/>
                        <a:pt x="8" y="62"/>
                      </a:cubicBezTo>
                      <a:cubicBezTo>
                        <a:pt x="8" y="62"/>
                        <a:pt x="8" y="62"/>
                        <a:pt x="8" y="62"/>
                      </a:cubicBezTo>
                      <a:cubicBezTo>
                        <a:pt x="8" y="62"/>
                        <a:pt x="8" y="62"/>
                        <a:pt x="8" y="62"/>
                      </a:cubicBezTo>
                      <a:cubicBezTo>
                        <a:pt x="8" y="62"/>
                        <a:pt x="8" y="62"/>
                        <a:pt x="8" y="62"/>
                      </a:cubicBezTo>
                      <a:cubicBezTo>
                        <a:pt x="8" y="62"/>
                        <a:pt x="8" y="62"/>
                        <a:pt x="8" y="62"/>
                      </a:cubicBezTo>
                      <a:cubicBezTo>
                        <a:pt x="8" y="63"/>
                        <a:pt x="8" y="64"/>
                        <a:pt x="8" y="64"/>
                      </a:cubicBezTo>
                      <a:cubicBezTo>
                        <a:pt x="7" y="65"/>
                        <a:pt x="7" y="65"/>
                        <a:pt x="7" y="65"/>
                      </a:cubicBezTo>
                      <a:cubicBezTo>
                        <a:pt x="7" y="65"/>
                        <a:pt x="7" y="65"/>
                        <a:pt x="7" y="65"/>
                      </a:cubicBezTo>
                      <a:cubicBezTo>
                        <a:pt x="6" y="65"/>
                        <a:pt x="6" y="65"/>
                        <a:pt x="6" y="65"/>
                      </a:cubicBezTo>
                      <a:cubicBezTo>
                        <a:pt x="6" y="66"/>
                        <a:pt x="6" y="66"/>
                        <a:pt x="6" y="66"/>
                      </a:cubicBezTo>
                      <a:cubicBezTo>
                        <a:pt x="7" y="67"/>
                        <a:pt x="7" y="67"/>
                        <a:pt x="7" y="67"/>
                      </a:cubicBezTo>
                      <a:cubicBezTo>
                        <a:pt x="7" y="67"/>
                        <a:pt x="7" y="67"/>
                        <a:pt x="7" y="67"/>
                      </a:cubicBezTo>
                      <a:cubicBezTo>
                        <a:pt x="7" y="67"/>
                        <a:pt x="7" y="67"/>
                        <a:pt x="7" y="67"/>
                      </a:cubicBezTo>
                      <a:cubicBezTo>
                        <a:pt x="8" y="67"/>
                        <a:pt x="8" y="67"/>
                        <a:pt x="8" y="67"/>
                      </a:cubicBezTo>
                      <a:cubicBezTo>
                        <a:pt x="8" y="67"/>
                        <a:pt x="8" y="67"/>
                        <a:pt x="8" y="67"/>
                      </a:cubicBezTo>
                      <a:cubicBezTo>
                        <a:pt x="8" y="67"/>
                        <a:pt x="8" y="67"/>
                        <a:pt x="8" y="67"/>
                      </a:cubicBezTo>
                      <a:cubicBezTo>
                        <a:pt x="9" y="67"/>
                        <a:pt x="9" y="67"/>
                        <a:pt x="9" y="67"/>
                      </a:cubicBezTo>
                      <a:cubicBezTo>
                        <a:pt x="9" y="67"/>
                        <a:pt x="10" y="66"/>
                        <a:pt x="11" y="66"/>
                      </a:cubicBezTo>
                      <a:cubicBezTo>
                        <a:pt x="12" y="66"/>
                        <a:pt x="12" y="66"/>
                        <a:pt x="12" y="66"/>
                      </a:cubicBezTo>
                      <a:cubicBezTo>
                        <a:pt x="13" y="66"/>
                        <a:pt x="13" y="66"/>
                        <a:pt x="13" y="66"/>
                      </a:cubicBezTo>
                      <a:cubicBezTo>
                        <a:pt x="14" y="66"/>
                        <a:pt x="14" y="66"/>
                        <a:pt x="14" y="66"/>
                      </a:cubicBezTo>
                      <a:cubicBezTo>
                        <a:pt x="14" y="66"/>
                        <a:pt x="14" y="66"/>
                        <a:pt x="14" y="66"/>
                      </a:cubicBezTo>
                      <a:cubicBezTo>
                        <a:pt x="15" y="66"/>
                        <a:pt x="15" y="66"/>
                        <a:pt x="15" y="66"/>
                      </a:cubicBezTo>
                      <a:cubicBezTo>
                        <a:pt x="16" y="66"/>
                        <a:pt x="16" y="66"/>
                        <a:pt x="16" y="66"/>
                      </a:cubicBezTo>
                      <a:cubicBezTo>
                        <a:pt x="16" y="66"/>
                        <a:pt x="16" y="66"/>
                        <a:pt x="16" y="66"/>
                      </a:cubicBezTo>
                      <a:cubicBezTo>
                        <a:pt x="17" y="65"/>
                        <a:pt x="17" y="65"/>
                        <a:pt x="17" y="65"/>
                      </a:cubicBezTo>
                      <a:cubicBezTo>
                        <a:pt x="18" y="65"/>
                        <a:pt x="18" y="65"/>
                        <a:pt x="18" y="65"/>
                      </a:cubicBezTo>
                      <a:cubicBezTo>
                        <a:pt x="20" y="66"/>
                        <a:pt x="20" y="66"/>
                        <a:pt x="20" y="66"/>
                      </a:cubicBezTo>
                      <a:cubicBezTo>
                        <a:pt x="21" y="66"/>
                        <a:pt x="21" y="66"/>
                        <a:pt x="21" y="66"/>
                      </a:cubicBezTo>
                      <a:cubicBezTo>
                        <a:pt x="23" y="67"/>
                        <a:pt x="23" y="67"/>
                        <a:pt x="23" y="67"/>
                      </a:cubicBezTo>
                      <a:cubicBezTo>
                        <a:pt x="24" y="67"/>
                        <a:pt x="24" y="67"/>
                        <a:pt x="25" y="68"/>
                      </a:cubicBezTo>
                      <a:cubicBezTo>
                        <a:pt x="27" y="68"/>
                        <a:pt x="27" y="68"/>
                        <a:pt x="27" y="68"/>
                      </a:cubicBezTo>
                      <a:cubicBezTo>
                        <a:pt x="29" y="69"/>
                        <a:pt x="29" y="69"/>
                        <a:pt x="29" y="69"/>
                      </a:cubicBezTo>
                      <a:cubicBezTo>
                        <a:pt x="30" y="69"/>
                        <a:pt x="30" y="69"/>
                        <a:pt x="30" y="69"/>
                      </a:cubicBezTo>
                      <a:cubicBezTo>
                        <a:pt x="30" y="69"/>
                        <a:pt x="30" y="69"/>
                        <a:pt x="30" y="69"/>
                      </a:cubicBezTo>
                      <a:cubicBezTo>
                        <a:pt x="31" y="69"/>
                        <a:pt x="31" y="69"/>
                        <a:pt x="31" y="69"/>
                      </a:cubicBezTo>
                      <a:cubicBezTo>
                        <a:pt x="33" y="69"/>
                        <a:pt x="33" y="69"/>
                        <a:pt x="33" y="69"/>
                      </a:cubicBezTo>
                      <a:cubicBezTo>
                        <a:pt x="34" y="69"/>
                        <a:pt x="34" y="69"/>
                        <a:pt x="34" y="69"/>
                      </a:cubicBezTo>
                      <a:cubicBezTo>
                        <a:pt x="35" y="69"/>
                        <a:pt x="35" y="69"/>
                        <a:pt x="35" y="69"/>
                      </a:cubicBezTo>
                      <a:cubicBezTo>
                        <a:pt x="36" y="68"/>
                        <a:pt x="36" y="68"/>
                        <a:pt x="36" y="68"/>
                      </a:cubicBezTo>
                      <a:cubicBezTo>
                        <a:pt x="36" y="68"/>
                        <a:pt x="36" y="68"/>
                        <a:pt x="36" y="68"/>
                      </a:cubicBezTo>
                      <a:cubicBezTo>
                        <a:pt x="37" y="68"/>
                        <a:pt x="37" y="68"/>
                        <a:pt x="37" y="68"/>
                      </a:cubicBezTo>
                      <a:cubicBezTo>
                        <a:pt x="37" y="68"/>
                        <a:pt x="37" y="68"/>
                        <a:pt x="37" y="68"/>
                      </a:cubicBezTo>
                      <a:cubicBezTo>
                        <a:pt x="38" y="67"/>
                        <a:pt x="38" y="67"/>
                        <a:pt x="38" y="67"/>
                      </a:cubicBezTo>
                      <a:cubicBezTo>
                        <a:pt x="37" y="67"/>
                        <a:pt x="37" y="67"/>
                        <a:pt x="37" y="67"/>
                      </a:cubicBezTo>
                      <a:cubicBezTo>
                        <a:pt x="37" y="67"/>
                        <a:pt x="37" y="67"/>
                        <a:pt x="37" y="67"/>
                      </a:cubicBezTo>
                      <a:cubicBezTo>
                        <a:pt x="38" y="67"/>
                        <a:pt x="38" y="67"/>
                        <a:pt x="38" y="67"/>
                      </a:cubicBezTo>
                      <a:cubicBezTo>
                        <a:pt x="38" y="67"/>
                        <a:pt x="38" y="67"/>
                        <a:pt x="38" y="67"/>
                      </a:cubicBezTo>
                      <a:cubicBezTo>
                        <a:pt x="38" y="67"/>
                        <a:pt x="38" y="67"/>
                        <a:pt x="38" y="67"/>
                      </a:cubicBezTo>
                      <a:cubicBezTo>
                        <a:pt x="37" y="67"/>
                        <a:pt x="37" y="67"/>
                        <a:pt x="37" y="67"/>
                      </a:cubicBezTo>
                      <a:cubicBezTo>
                        <a:pt x="37" y="67"/>
                        <a:pt x="37" y="67"/>
                        <a:pt x="37" y="67"/>
                      </a:cubicBezTo>
                      <a:cubicBezTo>
                        <a:pt x="37" y="67"/>
                        <a:pt x="37" y="67"/>
                        <a:pt x="37" y="67"/>
                      </a:cubicBezTo>
                      <a:cubicBezTo>
                        <a:pt x="37" y="67"/>
                        <a:pt x="37" y="67"/>
                        <a:pt x="37" y="67"/>
                      </a:cubicBezTo>
                      <a:cubicBezTo>
                        <a:pt x="37" y="67"/>
                        <a:pt x="37" y="67"/>
                        <a:pt x="37" y="67"/>
                      </a:cubicBezTo>
                      <a:cubicBezTo>
                        <a:pt x="36" y="66"/>
                        <a:pt x="36" y="66"/>
                        <a:pt x="36" y="66"/>
                      </a:cubicBezTo>
                      <a:cubicBezTo>
                        <a:pt x="36" y="66"/>
                        <a:pt x="36" y="66"/>
                        <a:pt x="36" y="66"/>
                      </a:cubicBezTo>
                      <a:cubicBezTo>
                        <a:pt x="37" y="65"/>
                        <a:pt x="37" y="65"/>
                        <a:pt x="37" y="65"/>
                      </a:cubicBezTo>
                      <a:cubicBezTo>
                        <a:pt x="37" y="65"/>
                        <a:pt x="37" y="65"/>
                        <a:pt x="37" y="65"/>
                      </a:cubicBezTo>
                      <a:cubicBezTo>
                        <a:pt x="36" y="65"/>
                        <a:pt x="36" y="65"/>
                        <a:pt x="36" y="65"/>
                      </a:cubicBezTo>
                      <a:cubicBezTo>
                        <a:pt x="36" y="65"/>
                        <a:pt x="36" y="65"/>
                        <a:pt x="36" y="65"/>
                      </a:cubicBezTo>
                      <a:cubicBezTo>
                        <a:pt x="36" y="66"/>
                        <a:pt x="36" y="66"/>
                        <a:pt x="36" y="66"/>
                      </a:cubicBezTo>
                      <a:cubicBezTo>
                        <a:pt x="36" y="66"/>
                        <a:pt x="36" y="66"/>
                        <a:pt x="36" y="66"/>
                      </a:cubicBezTo>
                      <a:cubicBezTo>
                        <a:pt x="35" y="66"/>
                        <a:pt x="35" y="66"/>
                        <a:pt x="35" y="66"/>
                      </a:cubicBezTo>
                      <a:cubicBezTo>
                        <a:pt x="35" y="66"/>
                        <a:pt x="35" y="66"/>
                        <a:pt x="35" y="66"/>
                      </a:cubicBezTo>
                      <a:cubicBezTo>
                        <a:pt x="35" y="65"/>
                        <a:pt x="35" y="65"/>
                        <a:pt x="35" y="65"/>
                      </a:cubicBezTo>
                      <a:cubicBezTo>
                        <a:pt x="35" y="65"/>
                        <a:pt x="35" y="65"/>
                        <a:pt x="35" y="65"/>
                      </a:cubicBezTo>
                      <a:cubicBezTo>
                        <a:pt x="35" y="64"/>
                        <a:pt x="35" y="64"/>
                        <a:pt x="35" y="64"/>
                      </a:cubicBezTo>
                      <a:cubicBezTo>
                        <a:pt x="35" y="65"/>
                        <a:pt x="35" y="65"/>
                        <a:pt x="35" y="65"/>
                      </a:cubicBezTo>
                      <a:cubicBezTo>
                        <a:pt x="35" y="65"/>
                        <a:pt x="35" y="65"/>
                        <a:pt x="35" y="65"/>
                      </a:cubicBezTo>
                      <a:cubicBezTo>
                        <a:pt x="35" y="65"/>
                        <a:pt x="35" y="65"/>
                        <a:pt x="35" y="65"/>
                      </a:cubicBezTo>
                      <a:cubicBezTo>
                        <a:pt x="36" y="64"/>
                        <a:pt x="36" y="64"/>
                        <a:pt x="36" y="64"/>
                      </a:cubicBezTo>
                      <a:cubicBezTo>
                        <a:pt x="36" y="64"/>
                        <a:pt x="36" y="64"/>
                        <a:pt x="36" y="64"/>
                      </a:cubicBezTo>
                      <a:cubicBezTo>
                        <a:pt x="36" y="64"/>
                        <a:pt x="36" y="64"/>
                        <a:pt x="36" y="64"/>
                      </a:cubicBezTo>
                      <a:cubicBezTo>
                        <a:pt x="36" y="65"/>
                        <a:pt x="36" y="65"/>
                        <a:pt x="36" y="65"/>
                      </a:cubicBezTo>
                      <a:cubicBezTo>
                        <a:pt x="36" y="65"/>
                        <a:pt x="36" y="65"/>
                        <a:pt x="36" y="65"/>
                      </a:cubicBezTo>
                      <a:cubicBezTo>
                        <a:pt x="36" y="65"/>
                        <a:pt x="36" y="65"/>
                        <a:pt x="36" y="65"/>
                      </a:cubicBezTo>
                      <a:cubicBezTo>
                        <a:pt x="36" y="65"/>
                        <a:pt x="36" y="65"/>
                        <a:pt x="36" y="65"/>
                      </a:cubicBezTo>
                      <a:cubicBezTo>
                        <a:pt x="36" y="65"/>
                        <a:pt x="36" y="65"/>
                        <a:pt x="36" y="65"/>
                      </a:cubicBezTo>
                      <a:cubicBezTo>
                        <a:pt x="37" y="64"/>
                        <a:pt x="37" y="64"/>
                        <a:pt x="37" y="64"/>
                      </a:cubicBezTo>
                      <a:cubicBezTo>
                        <a:pt x="37" y="64"/>
                        <a:pt x="37" y="64"/>
                        <a:pt x="37" y="64"/>
                      </a:cubicBezTo>
                      <a:cubicBezTo>
                        <a:pt x="38" y="64"/>
                        <a:pt x="38" y="64"/>
                        <a:pt x="38" y="64"/>
                      </a:cubicBezTo>
                      <a:cubicBezTo>
                        <a:pt x="38" y="63"/>
                        <a:pt x="38" y="63"/>
                        <a:pt x="38" y="63"/>
                      </a:cubicBezTo>
                      <a:cubicBezTo>
                        <a:pt x="39" y="63"/>
                        <a:pt x="39" y="63"/>
                        <a:pt x="39" y="63"/>
                      </a:cubicBezTo>
                      <a:cubicBezTo>
                        <a:pt x="38" y="63"/>
                        <a:pt x="38" y="63"/>
                        <a:pt x="38" y="63"/>
                      </a:cubicBezTo>
                      <a:cubicBezTo>
                        <a:pt x="38" y="63"/>
                        <a:pt x="38" y="63"/>
                        <a:pt x="38" y="63"/>
                      </a:cubicBezTo>
                      <a:cubicBezTo>
                        <a:pt x="39" y="63"/>
                        <a:pt x="39" y="63"/>
                        <a:pt x="39" y="63"/>
                      </a:cubicBezTo>
                      <a:cubicBezTo>
                        <a:pt x="39" y="63"/>
                        <a:pt x="39" y="63"/>
                        <a:pt x="39" y="63"/>
                      </a:cubicBezTo>
                      <a:cubicBezTo>
                        <a:pt x="39" y="63"/>
                        <a:pt x="39" y="63"/>
                        <a:pt x="39" y="63"/>
                      </a:cubicBezTo>
                      <a:cubicBezTo>
                        <a:pt x="39" y="63"/>
                        <a:pt x="39" y="63"/>
                        <a:pt x="39" y="63"/>
                      </a:cubicBezTo>
                      <a:cubicBezTo>
                        <a:pt x="40" y="63"/>
                        <a:pt x="40" y="63"/>
                        <a:pt x="40" y="63"/>
                      </a:cubicBezTo>
                      <a:cubicBezTo>
                        <a:pt x="40" y="63"/>
                        <a:pt x="40" y="63"/>
                        <a:pt x="40" y="63"/>
                      </a:cubicBezTo>
                      <a:cubicBezTo>
                        <a:pt x="41" y="63"/>
                        <a:pt x="41" y="63"/>
                        <a:pt x="41" y="63"/>
                      </a:cubicBezTo>
                      <a:cubicBezTo>
                        <a:pt x="41" y="63"/>
                        <a:pt x="41" y="63"/>
                        <a:pt x="41" y="63"/>
                      </a:cubicBezTo>
                      <a:cubicBezTo>
                        <a:pt x="41" y="63"/>
                        <a:pt x="41" y="63"/>
                        <a:pt x="41" y="63"/>
                      </a:cubicBezTo>
                      <a:cubicBezTo>
                        <a:pt x="41" y="63"/>
                        <a:pt x="41" y="63"/>
                        <a:pt x="41" y="63"/>
                      </a:cubicBezTo>
                      <a:cubicBezTo>
                        <a:pt x="41" y="64"/>
                        <a:pt x="41" y="64"/>
                        <a:pt x="41" y="64"/>
                      </a:cubicBezTo>
                      <a:cubicBezTo>
                        <a:pt x="41" y="64"/>
                        <a:pt x="41" y="64"/>
                        <a:pt x="41" y="64"/>
                      </a:cubicBezTo>
                      <a:cubicBezTo>
                        <a:pt x="41" y="63"/>
                        <a:pt x="41" y="63"/>
                        <a:pt x="41" y="63"/>
                      </a:cubicBezTo>
                      <a:cubicBezTo>
                        <a:pt x="41" y="63"/>
                        <a:pt x="41" y="63"/>
                        <a:pt x="41" y="63"/>
                      </a:cubicBezTo>
                      <a:cubicBezTo>
                        <a:pt x="41" y="63"/>
                        <a:pt x="41" y="63"/>
                        <a:pt x="41" y="63"/>
                      </a:cubicBezTo>
                      <a:cubicBezTo>
                        <a:pt x="40" y="64"/>
                        <a:pt x="40" y="64"/>
                        <a:pt x="40" y="64"/>
                      </a:cubicBezTo>
                      <a:cubicBezTo>
                        <a:pt x="40" y="64"/>
                        <a:pt x="40" y="64"/>
                        <a:pt x="40" y="64"/>
                      </a:cubicBezTo>
                      <a:cubicBezTo>
                        <a:pt x="41" y="64"/>
                        <a:pt x="41" y="64"/>
                        <a:pt x="41" y="64"/>
                      </a:cubicBezTo>
                      <a:cubicBezTo>
                        <a:pt x="41" y="64"/>
                        <a:pt x="41" y="64"/>
                        <a:pt x="41" y="64"/>
                      </a:cubicBezTo>
                      <a:cubicBezTo>
                        <a:pt x="41" y="65"/>
                        <a:pt x="41" y="65"/>
                        <a:pt x="41" y="65"/>
                      </a:cubicBezTo>
                      <a:cubicBezTo>
                        <a:pt x="41" y="65"/>
                        <a:pt x="41" y="65"/>
                        <a:pt x="41" y="65"/>
                      </a:cubicBezTo>
                      <a:cubicBezTo>
                        <a:pt x="41" y="65"/>
                        <a:pt x="41" y="65"/>
                        <a:pt x="41" y="65"/>
                      </a:cubicBezTo>
                      <a:cubicBezTo>
                        <a:pt x="42" y="64"/>
                        <a:pt x="42" y="64"/>
                        <a:pt x="42" y="64"/>
                      </a:cubicBezTo>
                      <a:cubicBezTo>
                        <a:pt x="42" y="64"/>
                        <a:pt x="42" y="64"/>
                        <a:pt x="42" y="64"/>
                      </a:cubicBezTo>
                      <a:cubicBezTo>
                        <a:pt x="44" y="64"/>
                        <a:pt x="44" y="64"/>
                        <a:pt x="44" y="64"/>
                      </a:cubicBezTo>
                      <a:cubicBezTo>
                        <a:pt x="44" y="64"/>
                        <a:pt x="44" y="64"/>
                        <a:pt x="44" y="64"/>
                      </a:cubicBezTo>
                      <a:cubicBezTo>
                        <a:pt x="44" y="64"/>
                        <a:pt x="44" y="64"/>
                        <a:pt x="44" y="64"/>
                      </a:cubicBezTo>
                      <a:cubicBezTo>
                        <a:pt x="45" y="64"/>
                        <a:pt x="45" y="64"/>
                        <a:pt x="45" y="64"/>
                      </a:cubicBezTo>
                      <a:cubicBezTo>
                        <a:pt x="45" y="65"/>
                        <a:pt x="45" y="65"/>
                        <a:pt x="45" y="65"/>
                      </a:cubicBezTo>
                      <a:cubicBezTo>
                        <a:pt x="45" y="66"/>
                        <a:pt x="45" y="66"/>
                        <a:pt x="45" y="66"/>
                      </a:cubicBezTo>
                      <a:cubicBezTo>
                        <a:pt x="45" y="66"/>
                        <a:pt x="45" y="66"/>
                        <a:pt x="45" y="66"/>
                      </a:cubicBezTo>
                      <a:cubicBezTo>
                        <a:pt x="45" y="66"/>
                        <a:pt x="45" y="66"/>
                        <a:pt x="45" y="66"/>
                      </a:cubicBezTo>
                      <a:cubicBezTo>
                        <a:pt x="45" y="66"/>
                        <a:pt x="45" y="66"/>
                        <a:pt x="45" y="66"/>
                      </a:cubicBezTo>
                      <a:cubicBezTo>
                        <a:pt x="45" y="66"/>
                        <a:pt x="45" y="66"/>
                        <a:pt x="45" y="66"/>
                      </a:cubicBezTo>
                      <a:cubicBezTo>
                        <a:pt x="46" y="66"/>
                        <a:pt x="46" y="66"/>
                        <a:pt x="46" y="66"/>
                      </a:cubicBezTo>
                      <a:cubicBezTo>
                        <a:pt x="46" y="66"/>
                        <a:pt x="46" y="66"/>
                        <a:pt x="46" y="66"/>
                      </a:cubicBezTo>
                      <a:cubicBezTo>
                        <a:pt x="46" y="66"/>
                        <a:pt x="46" y="66"/>
                        <a:pt x="46" y="66"/>
                      </a:cubicBezTo>
                      <a:cubicBezTo>
                        <a:pt x="46" y="66"/>
                        <a:pt x="46" y="66"/>
                        <a:pt x="46" y="66"/>
                      </a:cubicBezTo>
                      <a:cubicBezTo>
                        <a:pt x="46" y="67"/>
                        <a:pt x="46" y="67"/>
                        <a:pt x="46" y="67"/>
                      </a:cubicBezTo>
                      <a:cubicBezTo>
                        <a:pt x="46" y="67"/>
                        <a:pt x="46" y="67"/>
                        <a:pt x="46" y="67"/>
                      </a:cubicBezTo>
                      <a:cubicBezTo>
                        <a:pt x="46" y="67"/>
                        <a:pt x="46" y="67"/>
                        <a:pt x="46" y="67"/>
                      </a:cubicBezTo>
                      <a:cubicBezTo>
                        <a:pt x="46" y="67"/>
                        <a:pt x="46" y="67"/>
                        <a:pt x="46" y="67"/>
                      </a:cubicBezTo>
                      <a:cubicBezTo>
                        <a:pt x="46" y="68"/>
                        <a:pt x="46" y="68"/>
                        <a:pt x="46" y="68"/>
                      </a:cubicBezTo>
                      <a:cubicBezTo>
                        <a:pt x="46" y="68"/>
                        <a:pt x="46" y="68"/>
                        <a:pt x="46" y="68"/>
                      </a:cubicBezTo>
                      <a:cubicBezTo>
                        <a:pt x="47" y="68"/>
                        <a:pt x="47" y="68"/>
                        <a:pt x="47" y="68"/>
                      </a:cubicBezTo>
                      <a:cubicBezTo>
                        <a:pt x="47" y="68"/>
                        <a:pt x="47" y="68"/>
                        <a:pt x="47" y="68"/>
                      </a:cubicBezTo>
                      <a:cubicBezTo>
                        <a:pt x="48" y="68"/>
                        <a:pt x="48" y="68"/>
                        <a:pt x="48" y="68"/>
                      </a:cubicBezTo>
                      <a:cubicBezTo>
                        <a:pt x="48" y="67"/>
                        <a:pt x="48" y="67"/>
                        <a:pt x="48" y="67"/>
                      </a:cubicBezTo>
                      <a:cubicBezTo>
                        <a:pt x="49" y="68"/>
                        <a:pt x="49" y="68"/>
                        <a:pt x="49" y="68"/>
                      </a:cubicBezTo>
                      <a:cubicBezTo>
                        <a:pt x="49" y="68"/>
                        <a:pt x="49" y="68"/>
                        <a:pt x="49" y="68"/>
                      </a:cubicBezTo>
                      <a:cubicBezTo>
                        <a:pt x="48" y="68"/>
                        <a:pt x="48" y="68"/>
                        <a:pt x="48" y="68"/>
                      </a:cubicBezTo>
                      <a:cubicBezTo>
                        <a:pt x="48" y="68"/>
                        <a:pt x="48" y="68"/>
                        <a:pt x="48" y="68"/>
                      </a:cubicBezTo>
                      <a:cubicBezTo>
                        <a:pt x="48" y="68"/>
                        <a:pt x="48" y="68"/>
                        <a:pt x="48" y="68"/>
                      </a:cubicBezTo>
                      <a:cubicBezTo>
                        <a:pt x="49" y="68"/>
                        <a:pt x="49" y="68"/>
                        <a:pt x="49" y="68"/>
                      </a:cubicBezTo>
                      <a:cubicBezTo>
                        <a:pt x="49" y="68"/>
                        <a:pt x="49" y="68"/>
                        <a:pt x="49" y="68"/>
                      </a:cubicBezTo>
                      <a:cubicBezTo>
                        <a:pt x="49" y="68"/>
                        <a:pt x="49" y="68"/>
                        <a:pt x="49" y="68"/>
                      </a:cubicBezTo>
                      <a:cubicBezTo>
                        <a:pt x="50" y="69"/>
                        <a:pt x="50" y="69"/>
                        <a:pt x="50" y="69"/>
                      </a:cubicBezTo>
                      <a:cubicBezTo>
                        <a:pt x="51" y="69"/>
                        <a:pt x="51" y="69"/>
                        <a:pt x="51" y="69"/>
                      </a:cubicBezTo>
                      <a:cubicBezTo>
                        <a:pt x="51" y="69"/>
                        <a:pt x="51" y="69"/>
                        <a:pt x="51" y="69"/>
                      </a:cubicBezTo>
                      <a:cubicBezTo>
                        <a:pt x="51" y="68"/>
                        <a:pt x="51" y="68"/>
                        <a:pt x="51" y="68"/>
                      </a:cubicBezTo>
                      <a:cubicBezTo>
                        <a:pt x="51" y="68"/>
                        <a:pt x="51" y="68"/>
                        <a:pt x="51" y="68"/>
                      </a:cubicBezTo>
                      <a:cubicBezTo>
                        <a:pt x="51" y="68"/>
                        <a:pt x="51" y="68"/>
                        <a:pt x="51" y="68"/>
                      </a:cubicBezTo>
                      <a:cubicBezTo>
                        <a:pt x="51" y="68"/>
                        <a:pt x="51" y="68"/>
                        <a:pt x="51" y="68"/>
                      </a:cubicBezTo>
                      <a:cubicBezTo>
                        <a:pt x="51" y="68"/>
                        <a:pt x="51" y="68"/>
                        <a:pt x="51" y="68"/>
                      </a:cubicBezTo>
                      <a:cubicBezTo>
                        <a:pt x="51" y="67"/>
                        <a:pt x="51" y="67"/>
                        <a:pt x="51" y="67"/>
                      </a:cubicBezTo>
                      <a:cubicBezTo>
                        <a:pt x="51" y="67"/>
                        <a:pt x="51" y="67"/>
                        <a:pt x="51" y="67"/>
                      </a:cubicBezTo>
                      <a:cubicBezTo>
                        <a:pt x="51" y="67"/>
                        <a:pt x="51" y="67"/>
                        <a:pt x="51" y="67"/>
                      </a:cubicBezTo>
                      <a:cubicBezTo>
                        <a:pt x="51" y="66"/>
                        <a:pt x="51" y="66"/>
                        <a:pt x="51" y="66"/>
                      </a:cubicBezTo>
                      <a:cubicBezTo>
                        <a:pt x="51" y="66"/>
                        <a:pt x="51" y="66"/>
                        <a:pt x="51" y="66"/>
                      </a:cubicBezTo>
                      <a:cubicBezTo>
                        <a:pt x="52" y="66"/>
                        <a:pt x="52" y="66"/>
                        <a:pt x="52" y="66"/>
                      </a:cubicBezTo>
                      <a:cubicBezTo>
                        <a:pt x="52" y="66"/>
                        <a:pt x="52" y="66"/>
                        <a:pt x="52" y="66"/>
                      </a:cubicBezTo>
                      <a:cubicBezTo>
                        <a:pt x="52" y="67"/>
                        <a:pt x="52" y="67"/>
                        <a:pt x="52" y="67"/>
                      </a:cubicBezTo>
                      <a:cubicBezTo>
                        <a:pt x="52" y="67"/>
                        <a:pt x="52" y="67"/>
                        <a:pt x="52" y="67"/>
                      </a:cubicBezTo>
                      <a:cubicBezTo>
                        <a:pt x="52" y="67"/>
                        <a:pt x="52" y="67"/>
                        <a:pt x="52" y="67"/>
                      </a:cubicBezTo>
                      <a:cubicBezTo>
                        <a:pt x="51" y="67"/>
                        <a:pt x="51" y="67"/>
                        <a:pt x="51" y="67"/>
                      </a:cubicBezTo>
                      <a:cubicBezTo>
                        <a:pt x="51" y="68"/>
                        <a:pt x="51" y="68"/>
                        <a:pt x="51" y="68"/>
                      </a:cubicBezTo>
                      <a:cubicBezTo>
                        <a:pt x="51" y="68"/>
                        <a:pt x="51" y="68"/>
                        <a:pt x="51" y="68"/>
                      </a:cubicBezTo>
                      <a:cubicBezTo>
                        <a:pt x="51" y="69"/>
                        <a:pt x="51" y="69"/>
                        <a:pt x="51" y="69"/>
                      </a:cubicBezTo>
                      <a:cubicBezTo>
                        <a:pt x="51" y="69"/>
                        <a:pt x="51" y="69"/>
                        <a:pt x="51" y="69"/>
                      </a:cubicBezTo>
                      <a:cubicBezTo>
                        <a:pt x="52" y="69"/>
                        <a:pt x="52" y="69"/>
                        <a:pt x="52" y="69"/>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3" y="71"/>
                        <a:pt x="53" y="71"/>
                        <a:pt x="53" y="71"/>
                      </a:cubicBezTo>
                      <a:cubicBezTo>
                        <a:pt x="54" y="71"/>
                        <a:pt x="54" y="71"/>
                        <a:pt x="54" y="71"/>
                      </a:cubicBezTo>
                      <a:cubicBezTo>
                        <a:pt x="54" y="72"/>
                        <a:pt x="54" y="72"/>
                        <a:pt x="54" y="72"/>
                      </a:cubicBezTo>
                      <a:cubicBezTo>
                        <a:pt x="54" y="72"/>
                        <a:pt x="54" y="72"/>
                        <a:pt x="54" y="72"/>
                      </a:cubicBezTo>
                      <a:cubicBezTo>
                        <a:pt x="54" y="72"/>
                        <a:pt x="54" y="72"/>
                        <a:pt x="54" y="72"/>
                      </a:cubicBezTo>
                      <a:cubicBezTo>
                        <a:pt x="54" y="72"/>
                        <a:pt x="54" y="72"/>
                        <a:pt x="54" y="72"/>
                      </a:cubicBezTo>
                      <a:cubicBezTo>
                        <a:pt x="54" y="73"/>
                        <a:pt x="54" y="73"/>
                        <a:pt x="54" y="73"/>
                      </a:cubicBezTo>
                      <a:cubicBezTo>
                        <a:pt x="54" y="73"/>
                        <a:pt x="54" y="73"/>
                        <a:pt x="54" y="73"/>
                      </a:cubicBezTo>
                      <a:cubicBezTo>
                        <a:pt x="54" y="73"/>
                        <a:pt x="54" y="73"/>
                        <a:pt x="54" y="73"/>
                      </a:cubicBezTo>
                      <a:cubicBezTo>
                        <a:pt x="54" y="73"/>
                        <a:pt x="54" y="73"/>
                        <a:pt x="54" y="73"/>
                      </a:cubicBezTo>
                      <a:cubicBezTo>
                        <a:pt x="53" y="73"/>
                        <a:pt x="53" y="73"/>
                        <a:pt x="53" y="73"/>
                      </a:cubicBezTo>
                      <a:cubicBezTo>
                        <a:pt x="53" y="73"/>
                        <a:pt x="53" y="73"/>
                        <a:pt x="53" y="73"/>
                      </a:cubicBezTo>
                      <a:cubicBezTo>
                        <a:pt x="53" y="73"/>
                        <a:pt x="53" y="73"/>
                        <a:pt x="53" y="73"/>
                      </a:cubicBezTo>
                      <a:cubicBezTo>
                        <a:pt x="53" y="73"/>
                        <a:pt x="53" y="73"/>
                        <a:pt x="53" y="73"/>
                      </a:cubicBezTo>
                      <a:cubicBezTo>
                        <a:pt x="53" y="73"/>
                        <a:pt x="53" y="73"/>
                        <a:pt x="53" y="73"/>
                      </a:cubicBezTo>
                      <a:cubicBezTo>
                        <a:pt x="53" y="72"/>
                        <a:pt x="53" y="72"/>
                        <a:pt x="53" y="72"/>
                      </a:cubicBezTo>
                      <a:cubicBezTo>
                        <a:pt x="53" y="72"/>
                        <a:pt x="53" y="72"/>
                        <a:pt x="53" y="72"/>
                      </a:cubicBezTo>
                      <a:cubicBezTo>
                        <a:pt x="53" y="71"/>
                        <a:pt x="53" y="71"/>
                        <a:pt x="53" y="71"/>
                      </a:cubicBezTo>
                      <a:cubicBezTo>
                        <a:pt x="53" y="72"/>
                        <a:pt x="53" y="72"/>
                        <a:pt x="53" y="72"/>
                      </a:cubicBezTo>
                      <a:cubicBezTo>
                        <a:pt x="52" y="71"/>
                        <a:pt x="52" y="71"/>
                        <a:pt x="52" y="71"/>
                      </a:cubicBezTo>
                      <a:cubicBezTo>
                        <a:pt x="52" y="71"/>
                        <a:pt x="52" y="71"/>
                        <a:pt x="52" y="71"/>
                      </a:cubicBezTo>
                      <a:cubicBezTo>
                        <a:pt x="52" y="71"/>
                        <a:pt x="52" y="71"/>
                        <a:pt x="52" y="71"/>
                      </a:cubicBezTo>
                      <a:cubicBezTo>
                        <a:pt x="52" y="71"/>
                        <a:pt x="52" y="71"/>
                        <a:pt x="52" y="71"/>
                      </a:cubicBezTo>
                      <a:cubicBezTo>
                        <a:pt x="51" y="71"/>
                        <a:pt x="51" y="71"/>
                        <a:pt x="51" y="71"/>
                      </a:cubicBezTo>
                      <a:cubicBezTo>
                        <a:pt x="51" y="71"/>
                        <a:pt x="51" y="71"/>
                        <a:pt x="51" y="71"/>
                      </a:cubicBezTo>
                      <a:cubicBezTo>
                        <a:pt x="51" y="72"/>
                        <a:pt x="51" y="72"/>
                        <a:pt x="51" y="72"/>
                      </a:cubicBezTo>
                      <a:cubicBezTo>
                        <a:pt x="51" y="72"/>
                        <a:pt x="51" y="72"/>
                        <a:pt x="51" y="72"/>
                      </a:cubicBezTo>
                      <a:cubicBezTo>
                        <a:pt x="51" y="72"/>
                        <a:pt x="51" y="72"/>
                        <a:pt x="51" y="72"/>
                      </a:cubicBezTo>
                      <a:cubicBezTo>
                        <a:pt x="50" y="72"/>
                        <a:pt x="50" y="72"/>
                        <a:pt x="50" y="72"/>
                      </a:cubicBezTo>
                      <a:cubicBezTo>
                        <a:pt x="50" y="72"/>
                        <a:pt x="50" y="72"/>
                        <a:pt x="50" y="72"/>
                      </a:cubicBezTo>
                      <a:cubicBezTo>
                        <a:pt x="50" y="72"/>
                        <a:pt x="50" y="72"/>
                        <a:pt x="50" y="72"/>
                      </a:cubicBezTo>
                      <a:cubicBezTo>
                        <a:pt x="51" y="73"/>
                        <a:pt x="51" y="73"/>
                        <a:pt x="51" y="73"/>
                      </a:cubicBezTo>
                      <a:cubicBezTo>
                        <a:pt x="52" y="73"/>
                        <a:pt x="52" y="73"/>
                        <a:pt x="52" y="73"/>
                      </a:cubicBezTo>
                      <a:cubicBezTo>
                        <a:pt x="54" y="74"/>
                        <a:pt x="54" y="74"/>
                        <a:pt x="54" y="74"/>
                      </a:cubicBezTo>
                      <a:cubicBezTo>
                        <a:pt x="54" y="74"/>
                        <a:pt x="54" y="74"/>
                        <a:pt x="54"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6" y="73"/>
                        <a:pt x="56" y="73"/>
                        <a:pt x="56" y="73"/>
                      </a:cubicBezTo>
                      <a:cubicBezTo>
                        <a:pt x="56" y="73"/>
                        <a:pt x="56" y="73"/>
                        <a:pt x="56" y="73"/>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7" y="74"/>
                        <a:pt x="57" y="74"/>
                        <a:pt x="57" y="74"/>
                      </a:cubicBezTo>
                      <a:cubicBezTo>
                        <a:pt x="57" y="74"/>
                        <a:pt x="57" y="74"/>
                        <a:pt x="57" y="74"/>
                      </a:cubicBezTo>
                      <a:cubicBezTo>
                        <a:pt x="58" y="75"/>
                        <a:pt x="58" y="75"/>
                        <a:pt x="58" y="75"/>
                      </a:cubicBezTo>
                      <a:cubicBezTo>
                        <a:pt x="58" y="75"/>
                        <a:pt x="58" y="75"/>
                        <a:pt x="58" y="75"/>
                      </a:cubicBezTo>
                      <a:cubicBezTo>
                        <a:pt x="58" y="75"/>
                        <a:pt x="58" y="75"/>
                        <a:pt x="58" y="75"/>
                      </a:cubicBezTo>
                      <a:cubicBezTo>
                        <a:pt x="58" y="75"/>
                        <a:pt x="58" y="75"/>
                        <a:pt x="58" y="75"/>
                      </a:cubicBezTo>
                      <a:cubicBezTo>
                        <a:pt x="58" y="75"/>
                        <a:pt x="58" y="75"/>
                        <a:pt x="58" y="75"/>
                      </a:cubicBezTo>
                      <a:cubicBezTo>
                        <a:pt x="59" y="74"/>
                        <a:pt x="59" y="74"/>
                        <a:pt x="59" y="74"/>
                      </a:cubicBezTo>
                      <a:cubicBezTo>
                        <a:pt x="59" y="74"/>
                        <a:pt x="59" y="74"/>
                        <a:pt x="59" y="74"/>
                      </a:cubicBezTo>
                      <a:cubicBezTo>
                        <a:pt x="59" y="74"/>
                        <a:pt x="59" y="74"/>
                        <a:pt x="59" y="74"/>
                      </a:cubicBezTo>
                      <a:cubicBezTo>
                        <a:pt x="59" y="74"/>
                        <a:pt x="59" y="74"/>
                        <a:pt x="59" y="74"/>
                      </a:cubicBezTo>
                      <a:cubicBezTo>
                        <a:pt x="59" y="74"/>
                        <a:pt x="59" y="74"/>
                        <a:pt x="59" y="74"/>
                      </a:cubicBezTo>
                      <a:cubicBezTo>
                        <a:pt x="60" y="74"/>
                        <a:pt x="60" y="74"/>
                        <a:pt x="60" y="74"/>
                      </a:cubicBezTo>
                      <a:cubicBezTo>
                        <a:pt x="60" y="74"/>
                        <a:pt x="60" y="74"/>
                        <a:pt x="60" y="74"/>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2" y="75"/>
                        <a:pt x="62" y="75"/>
                        <a:pt x="62" y="75"/>
                      </a:cubicBezTo>
                      <a:cubicBezTo>
                        <a:pt x="62" y="74"/>
                        <a:pt x="62" y="74"/>
                        <a:pt x="62" y="74"/>
                      </a:cubicBezTo>
                      <a:cubicBezTo>
                        <a:pt x="62" y="74"/>
                        <a:pt x="62" y="74"/>
                        <a:pt x="62" y="74"/>
                      </a:cubicBezTo>
                      <a:cubicBezTo>
                        <a:pt x="62" y="74"/>
                        <a:pt x="62" y="74"/>
                        <a:pt x="62" y="74"/>
                      </a:cubicBezTo>
                      <a:cubicBezTo>
                        <a:pt x="62" y="74"/>
                        <a:pt x="62" y="74"/>
                        <a:pt x="62" y="74"/>
                      </a:cubicBezTo>
                      <a:cubicBezTo>
                        <a:pt x="62" y="74"/>
                        <a:pt x="62" y="74"/>
                        <a:pt x="62" y="74"/>
                      </a:cubicBezTo>
                      <a:cubicBezTo>
                        <a:pt x="62" y="74"/>
                        <a:pt x="62" y="74"/>
                        <a:pt x="62" y="74"/>
                      </a:cubicBezTo>
                      <a:cubicBezTo>
                        <a:pt x="62" y="75"/>
                        <a:pt x="62" y="75"/>
                        <a:pt x="62" y="75"/>
                      </a:cubicBezTo>
                      <a:cubicBezTo>
                        <a:pt x="62" y="74"/>
                        <a:pt x="62" y="74"/>
                        <a:pt x="62" y="74"/>
                      </a:cubicBezTo>
                      <a:cubicBezTo>
                        <a:pt x="62" y="73"/>
                        <a:pt x="62" y="73"/>
                        <a:pt x="62" y="73"/>
                      </a:cubicBezTo>
                      <a:cubicBezTo>
                        <a:pt x="62" y="73"/>
                        <a:pt x="62" y="73"/>
                        <a:pt x="62" y="73"/>
                      </a:cubicBezTo>
                      <a:cubicBezTo>
                        <a:pt x="62" y="73"/>
                        <a:pt x="62" y="73"/>
                        <a:pt x="62" y="73"/>
                      </a:cubicBezTo>
                      <a:cubicBezTo>
                        <a:pt x="62" y="73"/>
                        <a:pt x="62" y="73"/>
                        <a:pt x="62" y="73"/>
                      </a:cubicBezTo>
                      <a:cubicBezTo>
                        <a:pt x="63" y="73"/>
                        <a:pt x="63" y="73"/>
                        <a:pt x="63" y="73"/>
                      </a:cubicBezTo>
                      <a:cubicBezTo>
                        <a:pt x="63" y="73"/>
                        <a:pt x="63" y="73"/>
                        <a:pt x="63" y="73"/>
                      </a:cubicBezTo>
                      <a:cubicBezTo>
                        <a:pt x="63" y="73"/>
                        <a:pt x="63" y="73"/>
                        <a:pt x="63" y="73"/>
                      </a:cubicBezTo>
                      <a:cubicBezTo>
                        <a:pt x="63" y="73"/>
                        <a:pt x="63" y="73"/>
                        <a:pt x="63" y="73"/>
                      </a:cubicBezTo>
                      <a:cubicBezTo>
                        <a:pt x="63" y="73"/>
                        <a:pt x="63" y="73"/>
                        <a:pt x="63" y="73"/>
                      </a:cubicBezTo>
                      <a:cubicBezTo>
                        <a:pt x="63" y="72"/>
                        <a:pt x="63" y="72"/>
                        <a:pt x="63" y="72"/>
                      </a:cubicBezTo>
                      <a:cubicBezTo>
                        <a:pt x="63" y="72"/>
                        <a:pt x="63" y="72"/>
                        <a:pt x="63" y="72"/>
                      </a:cubicBezTo>
                      <a:cubicBezTo>
                        <a:pt x="63" y="72"/>
                        <a:pt x="63" y="72"/>
                        <a:pt x="63" y="72"/>
                      </a:cubicBezTo>
                      <a:cubicBezTo>
                        <a:pt x="63" y="72"/>
                        <a:pt x="63" y="72"/>
                        <a:pt x="63" y="72"/>
                      </a:cubicBezTo>
                      <a:cubicBezTo>
                        <a:pt x="63" y="72"/>
                        <a:pt x="63" y="72"/>
                        <a:pt x="63" y="72"/>
                      </a:cubicBezTo>
                      <a:cubicBezTo>
                        <a:pt x="63" y="72"/>
                        <a:pt x="63" y="72"/>
                        <a:pt x="63" y="72"/>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4" y="71"/>
                        <a:pt x="64" y="71"/>
                        <a:pt x="64" y="71"/>
                      </a:cubicBezTo>
                      <a:cubicBezTo>
                        <a:pt x="64" y="71"/>
                        <a:pt x="64" y="71"/>
                        <a:pt x="64" y="71"/>
                      </a:cubicBezTo>
                      <a:cubicBezTo>
                        <a:pt x="64" y="71"/>
                        <a:pt x="64" y="71"/>
                        <a:pt x="64" y="71"/>
                      </a:cubicBezTo>
                      <a:cubicBezTo>
                        <a:pt x="65" y="71"/>
                        <a:pt x="65" y="71"/>
                        <a:pt x="65" y="71"/>
                      </a:cubicBezTo>
                      <a:cubicBezTo>
                        <a:pt x="65" y="71"/>
                        <a:pt x="65" y="71"/>
                        <a:pt x="65" y="71"/>
                      </a:cubicBezTo>
                      <a:cubicBezTo>
                        <a:pt x="65" y="71"/>
                        <a:pt x="65" y="71"/>
                        <a:pt x="65" y="71"/>
                      </a:cubicBezTo>
                      <a:cubicBezTo>
                        <a:pt x="65" y="71"/>
                        <a:pt x="65" y="71"/>
                        <a:pt x="65" y="71"/>
                      </a:cubicBezTo>
                      <a:cubicBezTo>
                        <a:pt x="65" y="70"/>
                        <a:pt x="65" y="70"/>
                        <a:pt x="65" y="70"/>
                      </a:cubicBezTo>
                      <a:cubicBezTo>
                        <a:pt x="65" y="70"/>
                        <a:pt x="65" y="70"/>
                        <a:pt x="65" y="70"/>
                      </a:cubicBezTo>
                      <a:cubicBezTo>
                        <a:pt x="65" y="70"/>
                        <a:pt x="65" y="70"/>
                        <a:pt x="65" y="70"/>
                      </a:cubicBezTo>
                      <a:cubicBezTo>
                        <a:pt x="66" y="70"/>
                        <a:pt x="66" y="70"/>
                        <a:pt x="66" y="70"/>
                      </a:cubicBezTo>
                      <a:cubicBezTo>
                        <a:pt x="66" y="70"/>
                        <a:pt x="66" y="70"/>
                        <a:pt x="66" y="70"/>
                      </a:cubicBezTo>
                      <a:cubicBezTo>
                        <a:pt x="66" y="70"/>
                        <a:pt x="66" y="70"/>
                        <a:pt x="66" y="70"/>
                      </a:cubicBezTo>
                      <a:cubicBezTo>
                        <a:pt x="66" y="71"/>
                        <a:pt x="66" y="71"/>
                        <a:pt x="66" y="71"/>
                      </a:cubicBezTo>
                      <a:cubicBezTo>
                        <a:pt x="66" y="71"/>
                        <a:pt x="66" y="71"/>
                        <a:pt x="66" y="71"/>
                      </a:cubicBezTo>
                      <a:cubicBezTo>
                        <a:pt x="66" y="72"/>
                        <a:pt x="66" y="72"/>
                        <a:pt x="66" y="72"/>
                      </a:cubicBezTo>
                      <a:cubicBezTo>
                        <a:pt x="67" y="72"/>
                        <a:pt x="67" y="72"/>
                        <a:pt x="67" y="72"/>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8" y="72"/>
                        <a:pt x="68" y="72"/>
                        <a:pt x="68" y="72"/>
                      </a:cubicBezTo>
                      <a:cubicBezTo>
                        <a:pt x="68" y="72"/>
                        <a:pt x="68" y="72"/>
                        <a:pt x="68" y="72"/>
                      </a:cubicBezTo>
                      <a:cubicBezTo>
                        <a:pt x="68" y="72"/>
                        <a:pt x="68" y="72"/>
                        <a:pt x="68" y="72"/>
                      </a:cubicBezTo>
                      <a:cubicBezTo>
                        <a:pt x="68" y="72"/>
                        <a:pt x="68" y="72"/>
                        <a:pt x="68" y="72"/>
                      </a:cubicBezTo>
                      <a:cubicBezTo>
                        <a:pt x="68" y="72"/>
                        <a:pt x="68" y="72"/>
                        <a:pt x="68" y="72"/>
                      </a:cubicBezTo>
                      <a:cubicBezTo>
                        <a:pt x="68" y="71"/>
                        <a:pt x="68" y="71"/>
                        <a:pt x="68" y="71"/>
                      </a:cubicBezTo>
                      <a:cubicBezTo>
                        <a:pt x="69" y="71"/>
                        <a:pt x="69" y="71"/>
                        <a:pt x="69" y="71"/>
                      </a:cubicBezTo>
                      <a:cubicBezTo>
                        <a:pt x="69" y="72"/>
                        <a:pt x="69" y="72"/>
                        <a:pt x="69" y="72"/>
                      </a:cubicBezTo>
                      <a:cubicBezTo>
                        <a:pt x="69" y="72"/>
                        <a:pt x="69" y="72"/>
                        <a:pt x="69" y="72"/>
                      </a:cubicBezTo>
                      <a:cubicBezTo>
                        <a:pt x="69" y="72"/>
                        <a:pt x="69" y="72"/>
                        <a:pt x="69" y="72"/>
                      </a:cubicBezTo>
                      <a:cubicBezTo>
                        <a:pt x="69" y="72"/>
                        <a:pt x="69" y="72"/>
                        <a:pt x="69" y="72"/>
                      </a:cubicBezTo>
                      <a:cubicBezTo>
                        <a:pt x="69" y="73"/>
                        <a:pt x="69" y="73"/>
                        <a:pt x="69" y="73"/>
                      </a:cubicBezTo>
                      <a:cubicBezTo>
                        <a:pt x="69" y="73"/>
                        <a:pt x="69" y="73"/>
                        <a:pt x="69" y="73"/>
                      </a:cubicBezTo>
                      <a:cubicBezTo>
                        <a:pt x="69" y="73"/>
                        <a:pt x="69" y="73"/>
                        <a:pt x="69" y="73"/>
                      </a:cubicBezTo>
                      <a:cubicBezTo>
                        <a:pt x="69" y="73"/>
                        <a:pt x="69" y="73"/>
                        <a:pt x="69" y="73"/>
                      </a:cubicBezTo>
                      <a:cubicBezTo>
                        <a:pt x="69" y="73"/>
                        <a:pt x="69" y="73"/>
                        <a:pt x="69" y="73"/>
                      </a:cubicBezTo>
                      <a:cubicBezTo>
                        <a:pt x="69" y="74"/>
                        <a:pt x="69" y="74"/>
                        <a:pt x="69" y="74"/>
                      </a:cubicBezTo>
                      <a:cubicBezTo>
                        <a:pt x="69" y="74"/>
                        <a:pt x="69" y="74"/>
                        <a:pt x="69" y="74"/>
                      </a:cubicBezTo>
                      <a:cubicBezTo>
                        <a:pt x="69" y="74"/>
                        <a:pt x="69" y="74"/>
                        <a:pt x="69" y="74"/>
                      </a:cubicBezTo>
                      <a:cubicBezTo>
                        <a:pt x="69" y="74"/>
                        <a:pt x="69" y="74"/>
                        <a:pt x="69" y="74"/>
                      </a:cubicBezTo>
                      <a:cubicBezTo>
                        <a:pt x="69" y="75"/>
                        <a:pt x="69" y="75"/>
                        <a:pt x="69" y="75"/>
                      </a:cubicBezTo>
                      <a:cubicBezTo>
                        <a:pt x="69" y="75"/>
                        <a:pt x="69" y="75"/>
                        <a:pt x="69" y="75"/>
                      </a:cubicBezTo>
                      <a:cubicBezTo>
                        <a:pt x="69" y="75"/>
                        <a:pt x="69" y="75"/>
                        <a:pt x="69" y="75"/>
                      </a:cubicBezTo>
                      <a:cubicBezTo>
                        <a:pt x="69" y="75"/>
                        <a:pt x="69" y="75"/>
                        <a:pt x="69" y="75"/>
                      </a:cubicBezTo>
                      <a:cubicBezTo>
                        <a:pt x="70" y="75"/>
                        <a:pt x="70" y="75"/>
                        <a:pt x="70" y="75"/>
                      </a:cubicBezTo>
                      <a:cubicBezTo>
                        <a:pt x="71" y="74"/>
                        <a:pt x="71" y="74"/>
                        <a:pt x="71" y="74"/>
                      </a:cubicBezTo>
                      <a:cubicBezTo>
                        <a:pt x="71" y="74"/>
                        <a:pt x="71" y="74"/>
                        <a:pt x="71" y="74"/>
                      </a:cubicBezTo>
                      <a:cubicBezTo>
                        <a:pt x="71" y="74"/>
                        <a:pt x="71" y="74"/>
                        <a:pt x="71" y="74"/>
                      </a:cubicBezTo>
                      <a:cubicBezTo>
                        <a:pt x="71" y="73"/>
                        <a:pt x="71" y="73"/>
                        <a:pt x="71" y="73"/>
                      </a:cubicBezTo>
                      <a:cubicBezTo>
                        <a:pt x="72" y="73"/>
                        <a:pt x="72" y="73"/>
                        <a:pt x="72" y="73"/>
                      </a:cubicBezTo>
                      <a:cubicBezTo>
                        <a:pt x="72" y="73"/>
                        <a:pt x="72" y="73"/>
                        <a:pt x="72" y="73"/>
                      </a:cubicBezTo>
                      <a:cubicBezTo>
                        <a:pt x="72" y="72"/>
                        <a:pt x="72" y="72"/>
                        <a:pt x="72" y="72"/>
                      </a:cubicBezTo>
                      <a:cubicBezTo>
                        <a:pt x="72" y="72"/>
                        <a:pt x="72" y="72"/>
                        <a:pt x="72" y="72"/>
                      </a:cubicBezTo>
                      <a:cubicBezTo>
                        <a:pt x="72" y="72"/>
                        <a:pt x="72" y="72"/>
                        <a:pt x="72" y="72"/>
                      </a:cubicBezTo>
                      <a:cubicBezTo>
                        <a:pt x="71" y="72"/>
                        <a:pt x="71" y="72"/>
                        <a:pt x="71" y="72"/>
                      </a:cubicBezTo>
                      <a:cubicBezTo>
                        <a:pt x="71" y="71"/>
                        <a:pt x="71" y="71"/>
                        <a:pt x="71" y="71"/>
                      </a:cubicBezTo>
                      <a:cubicBezTo>
                        <a:pt x="72" y="71"/>
                        <a:pt x="72" y="71"/>
                        <a:pt x="72" y="71"/>
                      </a:cubicBezTo>
                      <a:cubicBezTo>
                        <a:pt x="72" y="71"/>
                        <a:pt x="72" y="71"/>
                        <a:pt x="72" y="71"/>
                      </a:cubicBezTo>
                      <a:cubicBezTo>
                        <a:pt x="72" y="70"/>
                        <a:pt x="72" y="70"/>
                        <a:pt x="72" y="70"/>
                      </a:cubicBezTo>
                      <a:cubicBezTo>
                        <a:pt x="72" y="70"/>
                        <a:pt x="72" y="70"/>
                        <a:pt x="72" y="70"/>
                      </a:cubicBezTo>
                      <a:cubicBezTo>
                        <a:pt x="72" y="71"/>
                        <a:pt x="72" y="71"/>
                        <a:pt x="72" y="71"/>
                      </a:cubicBezTo>
                      <a:cubicBezTo>
                        <a:pt x="73" y="71"/>
                        <a:pt x="73" y="71"/>
                        <a:pt x="73" y="71"/>
                      </a:cubicBezTo>
                      <a:cubicBezTo>
                        <a:pt x="73" y="70"/>
                        <a:pt x="73" y="70"/>
                        <a:pt x="73" y="70"/>
                      </a:cubicBezTo>
                      <a:cubicBezTo>
                        <a:pt x="72" y="70"/>
                        <a:pt x="72" y="70"/>
                        <a:pt x="72" y="70"/>
                      </a:cubicBezTo>
                      <a:cubicBezTo>
                        <a:pt x="72" y="70"/>
                        <a:pt x="72" y="70"/>
                        <a:pt x="72" y="70"/>
                      </a:cubicBezTo>
                      <a:cubicBezTo>
                        <a:pt x="72" y="70"/>
                        <a:pt x="72" y="70"/>
                        <a:pt x="72" y="70"/>
                      </a:cubicBezTo>
                      <a:cubicBezTo>
                        <a:pt x="72" y="69"/>
                        <a:pt x="72" y="69"/>
                        <a:pt x="72" y="69"/>
                      </a:cubicBezTo>
                      <a:cubicBezTo>
                        <a:pt x="72" y="69"/>
                        <a:pt x="72" y="69"/>
                        <a:pt x="72" y="69"/>
                      </a:cubicBezTo>
                      <a:cubicBezTo>
                        <a:pt x="72" y="70"/>
                        <a:pt x="72" y="70"/>
                        <a:pt x="72" y="70"/>
                      </a:cubicBezTo>
                      <a:cubicBezTo>
                        <a:pt x="72" y="70"/>
                        <a:pt x="72" y="70"/>
                        <a:pt x="72" y="70"/>
                      </a:cubicBezTo>
                      <a:cubicBezTo>
                        <a:pt x="72" y="70"/>
                        <a:pt x="72" y="70"/>
                        <a:pt x="72" y="70"/>
                      </a:cubicBezTo>
                      <a:cubicBezTo>
                        <a:pt x="72" y="69"/>
                        <a:pt x="72" y="69"/>
                        <a:pt x="72" y="69"/>
                      </a:cubicBezTo>
                      <a:cubicBezTo>
                        <a:pt x="72" y="69"/>
                        <a:pt x="72" y="69"/>
                        <a:pt x="72" y="69"/>
                      </a:cubicBezTo>
                      <a:cubicBezTo>
                        <a:pt x="72" y="69"/>
                        <a:pt x="72" y="69"/>
                        <a:pt x="72" y="69"/>
                      </a:cubicBezTo>
                      <a:cubicBezTo>
                        <a:pt x="72" y="69"/>
                        <a:pt x="72" y="69"/>
                        <a:pt x="72" y="69"/>
                      </a:cubicBezTo>
                      <a:cubicBezTo>
                        <a:pt x="72" y="69"/>
                        <a:pt x="72" y="69"/>
                        <a:pt x="72" y="69"/>
                      </a:cubicBezTo>
                      <a:cubicBezTo>
                        <a:pt x="72" y="68"/>
                        <a:pt x="72" y="68"/>
                        <a:pt x="72" y="68"/>
                      </a:cubicBezTo>
                      <a:cubicBezTo>
                        <a:pt x="72" y="68"/>
                        <a:pt x="72" y="68"/>
                        <a:pt x="72" y="68"/>
                      </a:cubicBezTo>
                      <a:cubicBezTo>
                        <a:pt x="72" y="68"/>
                        <a:pt x="72" y="68"/>
                        <a:pt x="72" y="68"/>
                      </a:cubicBezTo>
                      <a:cubicBezTo>
                        <a:pt x="72" y="68"/>
                        <a:pt x="72" y="68"/>
                        <a:pt x="72" y="68"/>
                      </a:cubicBezTo>
                      <a:cubicBezTo>
                        <a:pt x="72" y="68"/>
                        <a:pt x="72" y="68"/>
                        <a:pt x="72" y="68"/>
                      </a:cubicBezTo>
                      <a:cubicBezTo>
                        <a:pt x="71" y="67"/>
                        <a:pt x="71" y="67"/>
                        <a:pt x="71" y="67"/>
                      </a:cubicBezTo>
                      <a:cubicBezTo>
                        <a:pt x="71" y="67"/>
                        <a:pt x="71" y="67"/>
                        <a:pt x="71" y="67"/>
                      </a:cubicBezTo>
                      <a:cubicBezTo>
                        <a:pt x="71" y="67"/>
                        <a:pt x="71" y="67"/>
                        <a:pt x="71" y="67"/>
                      </a:cubicBezTo>
                      <a:cubicBezTo>
                        <a:pt x="70" y="67"/>
                        <a:pt x="70" y="67"/>
                        <a:pt x="70" y="67"/>
                      </a:cubicBezTo>
                      <a:cubicBezTo>
                        <a:pt x="70" y="67"/>
                        <a:pt x="70" y="67"/>
                        <a:pt x="70" y="67"/>
                      </a:cubicBezTo>
                      <a:cubicBezTo>
                        <a:pt x="69" y="67"/>
                        <a:pt x="69" y="67"/>
                        <a:pt x="69" y="67"/>
                      </a:cubicBezTo>
                      <a:cubicBezTo>
                        <a:pt x="69" y="67"/>
                        <a:pt x="69" y="67"/>
                        <a:pt x="69" y="67"/>
                      </a:cubicBezTo>
                      <a:cubicBezTo>
                        <a:pt x="69" y="67"/>
                        <a:pt x="69" y="67"/>
                        <a:pt x="69" y="67"/>
                      </a:cubicBezTo>
                      <a:cubicBezTo>
                        <a:pt x="69" y="67"/>
                        <a:pt x="69" y="67"/>
                        <a:pt x="69" y="67"/>
                      </a:cubicBezTo>
                      <a:cubicBezTo>
                        <a:pt x="69" y="67"/>
                        <a:pt x="69" y="67"/>
                        <a:pt x="69" y="67"/>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5"/>
                        <a:pt x="69" y="65"/>
                        <a:pt x="69" y="65"/>
                      </a:cubicBezTo>
                      <a:cubicBezTo>
                        <a:pt x="70" y="66"/>
                        <a:pt x="70" y="66"/>
                        <a:pt x="70" y="66"/>
                      </a:cubicBezTo>
                      <a:cubicBezTo>
                        <a:pt x="70" y="66"/>
                        <a:pt x="70" y="66"/>
                        <a:pt x="70" y="66"/>
                      </a:cubicBezTo>
                      <a:cubicBezTo>
                        <a:pt x="70" y="66"/>
                        <a:pt x="70" y="66"/>
                        <a:pt x="70" y="66"/>
                      </a:cubicBezTo>
                      <a:cubicBezTo>
                        <a:pt x="71" y="66"/>
                        <a:pt x="71" y="66"/>
                        <a:pt x="71" y="66"/>
                      </a:cubicBezTo>
                      <a:cubicBezTo>
                        <a:pt x="70" y="66"/>
                        <a:pt x="70" y="66"/>
                        <a:pt x="70" y="66"/>
                      </a:cubicBezTo>
                      <a:cubicBezTo>
                        <a:pt x="70" y="66"/>
                        <a:pt x="70" y="66"/>
                        <a:pt x="70" y="66"/>
                      </a:cubicBezTo>
                      <a:cubicBezTo>
                        <a:pt x="71" y="66"/>
                        <a:pt x="71" y="66"/>
                        <a:pt x="71" y="66"/>
                      </a:cubicBezTo>
                      <a:cubicBezTo>
                        <a:pt x="71" y="66"/>
                        <a:pt x="71" y="66"/>
                        <a:pt x="71" y="66"/>
                      </a:cubicBezTo>
                      <a:cubicBezTo>
                        <a:pt x="71" y="66"/>
                        <a:pt x="71" y="66"/>
                        <a:pt x="71" y="66"/>
                      </a:cubicBezTo>
                      <a:cubicBezTo>
                        <a:pt x="73" y="67"/>
                        <a:pt x="73" y="67"/>
                        <a:pt x="73" y="67"/>
                      </a:cubicBezTo>
                      <a:cubicBezTo>
                        <a:pt x="74" y="67"/>
                        <a:pt x="74" y="67"/>
                        <a:pt x="74" y="67"/>
                      </a:cubicBezTo>
                      <a:cubicBezTo>
                        <a:pt x="74" y="67"/>
                        <a:pt x="74" y="67"/>
                        <a:pt x="74" y="67"/>
                      </a:cubicBezTo>
                      <a:cubicBezTo>
                        <a:pt x="75" y="67"/>
                        <a:pt x="75" y="67"/>
                        <a:pt x="75" y="67"/>
                      </a:cubicBezTo>
                      <a:cubicBezTo>
                        <a:pt x="75" y="67"/>
                        <a:pt x="75" y="67"/>
                        <a:pt x="75" y="67"/>
                      </a:cubicBezTo>
                      <a:cubicBezTo>
                        <a:pt x="75" y="67"/>
                        <a:pt x="75" y="67"/>
                        <a:pt x="75" y="67"/>
                      </a:cubicBezTo>
                      <a:cubicBezTo>
                        <a:pt x="75" y="67"/>
                        <a:pt x="75" y="67"/>
                        <a:pt x="75" y="67"/>
                      </a:cubicBezTo>
                      <a:cubicBezTo>
                        <a:pt x="75" y="67"/>
                        <a:pt x="75" y="67"/>
                        <a:pt x="75" y="67"/>
                      </a:cubicBezTo>
                      <a:cubicBezTo>
                        <a:pt x="75" y="67"/>
                        <a:pt x="75" y="67"/>
                        <a:pt x="75"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7" y="68"/>
                        <a:pt x="77" y="68"/>
                        <a:pt x="77" y="68"/>
                      </a:cubicBezTo>
                      <a:cubicBezTo>
                        <a:pt x="77" y="68"/>
                        <a:pt x="77" y="68"/>
                        <a:pt x="77" y="68"/>
                      </a:cubicBezTo>
                      <a:cubicBezTo>
                        <a:pt x="77" y="68"/>
                        <a:pt x="77" y="68"/>
                        <a:pt x="77" y="68"/>
                      </a:cubicBezTo>
                      <a:cubicBezTo>
                        <a:pt x="77" y="68"/>
                        <a:pt x="77" y="68"/>
                        <a:pt x="77" y="68"/>
                      </a:cubicBezTo>
                      <a:cubicBezTo>
                        <a:pt x="76" y="68"/>
                        <a:pt x="76" y="68"/>
                        <a:pt x="76" y="68"/>
                      </a:cubicBezTo>
                      <a:cubicBezTo>
                        <a:pt x="77" y="69"/>
                        <a:pt x="77" y="69"/>
                        <a:pt x="77" y="69"/>
                      </a:cubicBezTo>
                      <a:cubicBezTo>
                        <a:pt x="77" y="68"/>
                        <a:pt x="77" y="68"/>
                        <a:pt x="77" y="68"/>
                      </a:cubicBezTo>
                      <a:cubicBezTo>
                        <a:pt x="77" y="68"/>
                        <a:pt x="77" y="68"/>
                        <a:pt x="77" y="68"/>
                      </a:cubicBezTo>
                      <a:cubicBezTo>
                        <a:pt x="77" y="68"/>
                        <a:pt x="77" y="68"/>
                        <a:pt x="77" y="68"/>
                      </a:cubicBezTo>
                      <a:cubicBezTo>
                        <a:pt x="77" y="68"/>
                        <a:pt x="77" y="68"/>
                        <a:pt x="77" y="68"/>
                      </a:cubicBezTo>
                      <a:cubicBezTo>
                        <a:pt x="77" y="68"/>
                        <a:pt x="77" y="68"/>
                        <a:pt x="77" y="68"/>
                      </a:cubicBezTo>
                      <a:cubicBezTo>
                        <a:pt x="77" y="68"/>
                        <a:pt x="77" y="68"/>
                        <a:pt x="77" y="68"/>
                      </a:cubicBezTo>
                      <a:cubicBezTo>
                        <a:pt x="77" y="69"/>
                        <a:pt x="77" y="69"/>
                        <a:pt x="77" y="69"/>
                      </a:cubicBezTo>
                      <a:cubicBezTo>
                        <a:pt x="77" y="69"/>
                        <a:pt x="77" y="69"/>
                        <a:pt x="77" y="69"/>
                      </a:cubicBezTo>
                      <a:cubicBezTo>
                        <a:pt x="77" y="69"/>
                        <a:pt x="77" y="69"/>
                        <a:pt x="77" y="69"/>
                      </a:cubicBezTo>
                      <a:cubicBezTo>
                        <a:pt x="77" y="69"/>
                        <a:pt x="77" y="69"/>
                        <a:pt x="77" y="69"/>
                      </a:cubicBezTo>
                      <a:cubicBezTo>
                        <a:pt x="76" y="70"/>
                        <a:pt x="76" y="70"/>
                        <a:pt x="76" y="70"/>
                      </a:cubicBezTo>
                      <a:cubicBezTo>
                        <a:pt x="76" y="70"/>
                        <a:pt x="76" y="70"/>
                        <a:pt x="76" y="70"/>
                      </a:cubicBezTo>
                      <a:cubicBezTo>
                        <a:pt x="76" y="70"/>
                        <a:pt x="76" y="70"/>
                        <a:pt x="76" y="70"/>
                      </a:cubicBezTo>
                      <a:cubicBezTo>
                        <a:pt x="77" y="70"/>
                        <a:pt x="77" y="70"/>
                        <a:pt x="77" y="70"/>
                      </a:cubicBezTo>
                      <a:cubicBezTo>
                        <a:pt x="78" y="70"/>
                        <a:pt x="78" y="70"/>
                        <a:pt x="78" y="70"/>
                      </a:cubicBezTo>
                      <a:cubicBezTo>
                        <a:pt x="79" y="70"/>
                        <a:pt x="79" y="70"/>
                        <a:pt x="79" y="70"/>
                      </a:cubicBezTo>
                      <a:cubicBezTo>
                        <a:pt x="79" y="70"/>
                        <a:pt x="79" y="70"/>
                        <a:pt x="79" y="70"/>
                      </a:cubicBezTo>
                      <a:cubicBezTo>
                        <a:pt x="79" y="70"/>
                        <a:pt x="79" y="70"/>
                        <a:pt x="79" y="70"/>
                      </a:cubicBezTo>
                      <a:cubicBezTo>
                        <a:pt x="79" y="70"/>
                        <a:pt x="79" y="70"/>
                        <a:pt x="79" y="70"/>
                      </a:cubicBezTo>
                      <a:cubicBezTo>
                        <a:pt x="79" y="70"/>
                        <a:pt x="79" y="70"/>
                        <a:pt x="79" y="70"/>
                      </a:cubicBezTo>
                      <a:cubicBezTo>
                        <a:pt x="80" y="71"/>
                        <a:pt x="80" y="71"/>
                        <a:pt x="80" y="71"/>
                      </a:cubicBezTo>
                      <a:cubicBezTo>
                        <a:pt x="80" y="71"/>
                        <a:pt x="80" y="71"/>
                        <a:pt x="80" y="71"/>
                      </a:cubicBezTo>
                      <a:cubicBezTo>
                        <a:pt x="81" y="71"/>
                        <a:pt x="81" y="71"/>
                        <a:pt x="81" y="71"/>
                      </a:cubicBezTo>
                      <a:cubicBezTo>
                        <a:pt x="82" y="71"/>
                        <a:pt x="82" y="71"/>
                        <a:pt x="82" y="71"/>
                      </a:cubicBezTo>
                      <a:cubicBezTo>
                        <a:pt x="81" y="71"/>
                        <a:pt x="81" y="71"/>
                        <a:pt x="81" y="71"/>
                      </a:cubicBezTo>
                      <a:cubicBezTo>
                        <a:pt x="82" y="70"/>
                        <a:pt x="82" y="70"/>
                        <a:pt x="82" y="70"/>
                      </a:cubicBezTo>
                      <a:cubicBezTo>
                        <a:pt x="82" y="70"/>
                        <a:pt x="82" y="70"/>
                        <a:pt x="82" y="70"/>
                      </a:cubicBezTo>
                      <a:cubicBezTo>
                        <a:pt x="82" y="71"/>
                        <a:pt x="82" y="71"/>
                        <a:pt x="82" y="71"/>
                      </a:cubicBezTo>
                      <a:cubicBezTo>
                        <a:pt x="82" y="71"/>
                        <a:pt x="82" y="71"/>
                        <a:pt x="82" y="71"/>
                      </a:cubicBezTo>
                      <a:cubicBezTo>
                        <a:pt x="82" y="71"/>
                        <a:pt x="82" y="71"/>
                        <a:pt x="82" y="71"/>
                      </a:cubicBezTo>
                      <a:cubicBezTo>
                        <a:pt x="83" y="72"/>
                        <a:pt x="83" y="72"/>
                        <a:pt x="83" y="72"/>
                      </a:cubicBezTo>
                      <a:cubicBezTo>
                        <a:pt x="83" y="72"/>
                        <a:pt x="83" y="72"/>
                        <a:pt x="83" y="72"/>
                      </a:cubicBezTo>
                      <a:cubicBezTo>
                        <a:pt x="83" y="73"/>
                        <a:pt x="83" y="73"/>
                        <a:pt x="83" y="73"/>
                      </a:cubicBezTo>
                      <a:cubicBezTo>
                        <a:pt x="83" y="73"/>
                        <a:pt x="83" y="73"/>
                        <a:pt x="83" y="73"/>
                      </a:cubicBezTo>
                      <a:cubicBezTo>
                        <a:pt x="83" y="73"/>
                        <a:pt x="83" y="73"/>
                        <a:pt x="83" y="73"/>
                      </a:cubicBezTo>
                      <a:cubicBezTo>
                        <a:pt x="84" y="73"/>
                        <a:pt x="84" y="73"/>
                        <a:pt x="84" y="73"/>
                      </a:cubicBezTo>
                      <a:cubicBezTo>
                        <a:pt x="84" y="74"/>
                        <a:pt x="84" y="74"/>
                        <a:pt x="84" y="74"/>
                      </a:cubicBezTo>
                      <a:cubicBezTo>
                        <a:pt x="84" y="73"/>
                        <a:pt x="84" y="73"/>
                        <a:pt x="84" y="73"/>
                      </a:cubicBezTo>
                      <a:cubicBezTo>
                        <a:pt x="85" y="73"/>
                        <a:pt x="85" y="73"/>
                        <a:pt x="85" y="73"/>
                      </a:cubicBezTo>
                      <a:cubicBezTo>
                        <a:pt x="85" y="73"/>
                        <a:pt x="85" y="73"/>
                        <a:pt x="85" y="73"/>
                      </a:cubicBezTo>
                      <a:cubicBezTo>
                        <a:pt x="85" y="73"/>
                        <a:pt x="85" y="73"/>
                        <a:pt x="85" y="73"/>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3"/>
                        <a:pt x="85" y="73"/>
                        <a:pt x="85" y="73"/>
                      </a:cubicBezTo>
                      <a:cubicBezTo>
                        <a:pt x="85" y="73"/>
                        <a:pt x="85" y="73"/>
                        <a:pt x="85" y="73"/>
                      </a:cubicBezTo>
                      <a:cubicBezTo>
                        <a:pt x="85" y="73"/>
                        <a:pt x="85" y="73"/>
                        <a:pt x="85" y="73"/>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3"/>
                        <a:pt x="85" y="73"/>
                        <a:pt x="85" y="73"/>
                      </a:cubicBezTo>
                      <a:cubicBezTo>
                        <a:pt x="85" y="73"/>
                        <a:pt x="85" y="73"/>
                        <a:pt x="85" y="73"/>
                      </a:cubicBezTo>
                      <a:cubicBezTo>
                        <a:pt x="85" y="74"/>
                        <a:pt x="85" y="74"/>
                        <a:pt x="85" y="74"/>
                      </a:cubicBezTo>
                      <a:cubicBezTo>
                        <a:pt x="85" y="74"/>
                        <a:pt x="85" y="74"/>
                        <a:pt x="85" y="74"/>
                      </a:cubicBezTo>
                      <a:cubicBezTo>
                        <a:pt x="85" y="74"/>
                        <a:pt x="85" y="74"/>
                        <a:pt x="85" y="74"/>
                      </a:cubicBezTo>
                      <a:cubicBezTo>
                        <a:pt x="84" y="74"/>
                        <a:pt x="84" y="74"/>
                        <a:pt x="84" y="74"/>
                      </a:cubicBezTo>
                      <a:cubicBezTo>
                        <a:pt x="84" y="74"/>
                        <a:pt x="84" y="74"/>
                        <a:pt x="84" y="74"/>
                      </a:cubicBezTo>
                      <a:cubicBezTo>
                        <a:pt x="84" y="74"/>
                        <a:pt x="84" y="74"/>
                        <a:pt x="84" y="74"/>
                      </a:cubicBezTo>
                      <a:cubicBezTo>
                        <a:pt x="84" y="75"/>
                        <a:pt x="84" y="75"/>
                        <a:pt x="84" y="75"/>
                      </a:cubicBezTo>
                      <a:cubicBezTo>
                        <a:pt x="84" y="75"/>
                        <a:pt x="84" y="75"/>
                        <a:pt x="84" y="75"/>
                      </a:cubicBezTo>
                      <a:cubicBezTo>
                        <a:pt x="84" y="75"/>
                        <a:pt x="84" y="75"/>
                        <a:pt x="84" y="75"/>
                      </a:cubicBezTo>
                      <a:cubicBezTo>
                        <a:pt x="84" y="76"/>
                        <a:pt x="84" y="76"/>
                        <a:pt x="84" y="76"/>
                      </a:cubicBezTo>
                      <a:cubicBezTo>
                        <a:pt x="84" y="76"/>
                        <a:pt x="84" y="76"/>
                        <a:pt x="84" y="76"/>
                      </a:cubicBezTo>
                      <a:cubicBezTo>
                        <a:pt x="84" y="76"/>
                        <a:pt x="84" y="76"/>
                        <a:pt x="84" y="76"/>
                      </a:cubicBezTo>
                      <a:cubicBezTo>
                        <a:pt x="84" y="76"/>
                        <a:pt x="84" y="76"/>
                        <a:pt x="84" y="76"/>
                      </a:cubicBezTo>
                      <a:cubicBezTo>
                        <a:pt x="84" y="77"/>
                        <a:pt x="84" y="77"/>
                        <a:pt x="84" y="77"/>
                      </a:cubicBezTo>
                      <a:cubicBezTo>
                        <a:pt x="84" y="77"/>
                        <a:pt x="84" y="77"/>
                        <a:pt x="84" y="77"/>
                      </a:cubicBezTo>
                      <a:cubicBezTo>
                        <a:pt x="84" y="76"/>
                        <a:pt x="84" y="76"/>
                        <a:pt x="84" y="76"/>
                      </a:cubicBezTo>
                      <a:cubicBezTo>
                        <a:pt x="85" y="75"/>
                        <a:pt x="85" y="75"/>
                        <a:pt x="85" y="75"/>
                      </a:cubicBezTo>
                      <a:cubicBezTo>
                        <a:pt x="85" y="75"/>
                        <a:pt x="85" y="75"/>
                        <a:pt x="85" y="75"/>
                      </a:cubicBezTo>
                      <a:cubicBezTo>
                        <a:pt x="85" y="75"/>
                        <a:pt x="85" y="75"/>
                        <a:pt x="85" y="75"/>
                      </a:cubicBezTo>
                      <a:cubicBezTo>
                        <a:pt x="85" y="74"/>
                        <a:pt x="85" y="74"/>
                        <a:pt x="85" y="74"/>
                      </a:cubicBezTo>
                      <a:cubicBezTo>
                        <a:pt x="85" y="74"/>
                        <a:pt x="85" y="74"/>
                        <a:pt x="85" y="74"/>
                      </a:cubicBezTo>
                      <a:cubicBezTo>
                        <a:pt x="86" y="74"/>
                        <a:pt x="86" y="74"/>
                        <a:pt x="86" y="74"/>
                      </a:cubicBezTo>
                      <a:cubicBezTo>
                        <a:pt x="86" y="74"/>
                        <a:pt x="86" y="74"/>
                        <a:pt x="86" y="74"/>
                      </a:cubicBezTo>
                      <a:cubicBezTo>
                        <a:pt x="86" y="74"/>
                        <a:pt x="86" y="74"/>
                        <a:pt x="86" y="74"/>
                      </a:cubicBezTo>
                      <a:cubicBezTo>
                        <a:pt x="86" y="74"/>
                        <a:pt x="86" y="74"/>
                        <a:pt x="86" y="74"/>
                      </a:cubicBezTo>
                      <a:cubicBezTo>
                        <a:pt x="86" y="73"/>
                        <a:pt x="86" y="73"/>
                        <a:pt x="86" y="73"/>
                      </a:cubicBezTo>
                      <a:cubicBezTo>
                        <a:pt x="86" y="73"/>
                        <a:pt x="86" y="73"/>
                        <a:pt x="86" y="73"/>
                      </a:cubicBezTo>
                      <a:cubicBezTo>
                        <a:pt x="86" y="73"/>
                        <a:pt x="86" y="73"/>
                        <a:pt x="86" y="73"/>
                      </a:cubicBezTo>
                      <a:cubicBezTo>
                        <a:pt x="86" y="73"/>
                        <a:pt x="86" y="73"/>
                        <a:pt x="86" y="73"/>
                      </a:cubicBezTo>
                      <a:cubicBezTo>
                        <a:pt x="86" y="73"/>
                        <a:pt x="86" y="73"/>
                        <a:pt x="86" y="73"/>
                      </a:cubicBezTo>
                      <a:cubicBezTo>
                        <a:pt x="86" y="73"/>
                        <a:pt x="86" y="73"/>
                        <a:pt x="86" y="73"/>
                      </a:cubicBezTo>
                      <a:cubicBezTo>
                        <a:pt x="87" y="74"/>
                        <a:pt x="87" y="74"/>
                        <a:pt x="87" y="74"/>
                      </a:cubicBezTo>
                      <a:cubicBezTo>
                        <a:pt x="87" y="74"/>
                        <a:pt x="87" y="74"/>
                        <a:pt x="87" y="74"/>
                      </a:cubicBezTo>
                      <a:cubicBezTo>
                        <a:pt x="87" y="74"/>
                        <a:pt x="87" y="74"/>
                        <a:pt x="87" y="74"/>
                      </a:cubicBezTo>
                      <a:cubicBezTo>
                        <a:pt x="88" y="75"/>
                        <a:pt x="88" y="75"/>
                        <a:pt x="88" y="75"/>
                      </a:cubicBezTo>
                      <a:cubicBezTo>
                        <a:pt x="88" y="75"/>
                        <a:pt x="88" y="75"/>
                        <a:pt x="88" y="75"/>
                      </a:cubicBezTo>
                      <a:cubicBezTo>
                        <a:pt x="88" y="75"/>
                        <a:pt x="88" y="75"/>
                        <a:pt x="88" y="75"/>
                      </a:cubicBezTo>
                      <a:cubicBezTo>
                        <a:pt x="88" y="74"/>
                        <a:pt x="88" y="74"/>
                        <a:pt x="88" y="74"/>
                      </a:cubicBezTo>
                      <a:cubicBezTo>
                        <a:pt x="88" y="74"/>
                        <a:pt x="88" y="74"/>
                        <a:pt x="88" y="74"/>
                      </a:cubicBezTo>
                      <a:cubicBezTo>
                        <a:pt x="88" y="73"/>
                        <a:pt x="88" y="73"/>
                        <a:pt x="88" y="73"/>
                      </a:cubicBezTo>
                      <a:cubicBezTo>
                        <a:pt x="88" y="73"/>
                        <a:pt x="88" y="73"/>
                        <a:pt x="88" y="73"/>
                      </a:cubicBezTo>
                      <a:cubicBezTo>
                        <a:pt x="88" y="73"/>
                        <a:pt x="88" y="73"/>
                        <a:pt x="88"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2"/>
                        <a:pt x="89" y="72"/>
                        <a:pt x="89" y="72"/>
                      </a:cubicBezTo>
                      <a:cubicBezTo>
                        <a:pt x="89" y="73"/>
                        <a:pt x="89" y="73"/>
                        <a:pt x="89" y="73"/>
                      </a:cubicBezTo>
                      <a:cubicBezTo>
                        <a:pt x="89" y="73"/>
                        <a:pt x="89" y="73"/>
                        <a:pt x="89" y="73"/>
                      </a:cubicBezTo>
                      <a:cubicBezTo>
                        <a:pt x="89" y="73"/>
                        <a:pt x="89" y="73"/>
                        <a:pt x="89" y="73"/>
                      </a:cubicBezTo>
                      <a:cubicBezTo>
                        <a:pt x="89" y="73"/>
                        <a:pt x="89" y="73"/>
                        <a:pt x="89" y="73"/>
                      </a:cubicBezTo>
                      <a:cubicBezTo>
                        <a:pt x="90" y="72"/>
                        <a:pt x="90" y="72"/>
                        <a:pt x="90" y="72"/>
                      </a:cubicBezTo>
                      <a:cubicBezTo>
                        <a:pt x="89" y="72"/>
                        <a:pt x="89" y="72"/>
                        <a:pt x="89" y="72"/>
                      </a:cubicBezTo>
                      <a:cubicBezTo>
                        <a:pt x="89" y="72"/>
                        <a:pt x="89" y="72"/>
                        <a:pt x="89" y="72"/>
                      </a:cubicBezTo>
                      <a:cubicBezTo>
                        <a:pt x="89" y="72"/>
                        <a:pt x="89" y="72"/>
                        <a:pt x="89" y="72"/>
                      </a:cubicBezTo>
                      <a:cubicBezTo>
                        <a:pt x="89" y="71"/>
                        <a:pt x="89" y="71"/>
                        <a:pt x="89" y="71"/>
                      </a:cubicBezTo>
                      <a:cubicBezTo>
                        <a:pt x="89" y="71"/>
                        <a:pt x="89" y="71"/>
                        <a:pt x="89" y="71"/>
                      </a:cubicBezTo>
                      <a:cubicBezTo>
                        <a:pt x="89" y="71"/>
                        <a:pt x="89" y="71"/>
                        <a:pt x="89" y="71"/>
                      </a:cubicBezTo>
                      <a:cubicBezTo>
                        <a:pt x="89" y="71"/>
                        <a:pt x="89" y="71"/>
                        <a:pt x="89" y="71"/>
                      </a:cubicBezTo>
                      <a:close/>
                      <a:moveTo>
                        <a:pt x="92" y="55"/>
                      </a:moveTo>
                      <a:cubicBezTo>
                        <a:pt x="91" y="55"/>
                        <a:pt x="91" y="55"/>
                        <a:pt x="91" y="55"/>
                      </a:cubicBezTo>
                      <a:cubicBezTo>
                        <a:pt x="91" y="55"/>
                        <a:pt x="91" y="55"/>
                        <a:pt x="91" y="55"/>
                      </a:cubicBezTo>
                      <a:cubicBezTo>
                        <a:pt x="91" y="54"/>
                        <a:pt x="91" y="54"/>
                        <a:pt x="91" y="54"/>
                      </a:cubicBezTo>
                      <a:cubicBezTo>
                        <a:pt x="91" y="54"/>
                        <a:pt x="91" y="54"/>
                        <a:pt x="91" y="54"/>
                      </a:cubicBezTo>
                      <a:cubicBezTo>
                        <a:pt x="91" y="54"/>
                        <a:pt x="91" y="54"/>
                        <a:pt x="91" y="54"/>
                      </a:cubicBezTo>
                      <a:cubicBezTo>
                        <a:pt x="91" y="54"/>
                        <a:pt x="91" y="54"/>
                        <a:pt x="91" y="54"/>
                      </a:cubicBezTo>
                      <a:cubicBezTo>
                        <a:pt x="91" y="55"/>
                        <a:pt x="91" y="55"/>
                        <a:pt x="91" y="55"/>
                      </a:cubicBezTo>
                      <a:cubicBezTo>
                        <a:pt x="91" y="55"/>
                        <a:pt x="91" y="55"/>
                        <a:pt x="91" y="55"/>
                      </a:cubicBezTo>
                      <a:cubicBezTo>
                        <a:pt x="91" y="55"/>
                        <a:pt x="91" y="55"/>
                        <a:pt x="91" y="55"/>
                      </a:cubicBezTo>
                      <a:cubicBezTo>
                        <a:pt x="91" y="56"/>
                        <a:pt x="91" y="56"/>
                        <a:pt x="91" y="56"/>
                      </a:cubicBezTo>
                      <a:cubicBezTo>
                        <a:pt x="92" y="56"/>
                        <a:pt x="92" y="56"/>
                        <a:pt x="92" y="56"/>
                      </a:cubicBezTo>
                      <a:cubicBezTo>
                        <a:pt x="92" y="56"/>
                        <a:pt x="92" y="56"/>
                        <a:pt x="92" y="56"/>
                      </a:cubicBezTo>
                      <a:cubicBezTo>
                        <a:pt x="92" y="57"/>
                        <a:pt x="92" y="57"/>
                        <a:pt x="92" y="57"/>
                      </a:cubicBezTo>
                      <a:cubicBezTo>
                        <a:pt x="92" y="58"/>
                        <a:pt x="92" y="58"/>
                        <a:pt x="92" y="58"/>
                      </a:cubicBezTo>
                      <a:cubicBezTo>
                        <a:pt x="92" y="58"/>
                        <a:pt x="92" y="58"/>
                        <a:pt x="92" y="58"/>
                      </a:cubicBezTo>
                      <a:cubicBezTo>
                        <a:pt x="91" y="59"/>
                        <a:pt x="91" y="59"/>
                        <a:pt x="91" y="59"/>
                      </a:cubicBezTo>
                      <a:cubicBezTo>
                        <a:pt x="91" y="59"/>
                        <a:pt x="91" y="59"/>
                        <a:pt x="91" y="59"/>
                      </a:cubicBezTo>
                      <a:cubicBezTo>
                        <a:pt x="91" y="59"/>
                        <a:pt x="91" y="59"/>
                        <a:pt x="91" y="59"/>
                      </a:cubicBezTo>
                      <a:cubicBezTo>
                        <a:pt x="91" y="59"/>
                        <a:pt x="91" y="59"/>
                        <a:pt x="91" y="59"/>
                      </a:cubicBezTo>
                      <a:cubicBezTo>
                        <a:pt x="91" y="60"/>
                        <a:pt x="91" y="60"/>
                        <a:pt x="91" y="60"/>
                      </a:cubicBezTo>
                      <a:cubicBezTo>
                        <a:pt x="92" y="59"/>
                        <a:pt x="92" y="59"/>
                        <a:pt x="92" y="59"/>
                      </a:cubicBezTo>
                      <a:cubicBezTo>
                        <a:pt x="92" y="58"/>
                        <a:pt x="92" y="58"/>
                        <a:pt x="92" y="58"/>
                      </a:cubicBezTo>
                      <a:cubicBezTo>
                        <a:pt x="92" y="57"/>
                        <a:pt x="92" y="57"/>
                        <a:pt x="92" y="57"/>
                      </a:cubicBezTo>
                      <a:lnTo>
                        <a:pt x="92" y="55"/>
                      </a:lnTo>
                      <a:close/>
                      <a:moveTo>
                        <a:pt x="90" y="61"/>
                      </a:moveTo>
                      <a:cubicBezTo>
                        <a:pt x="91" y="60"/>
                        <a:pt x="91" y="60"/>
                        <a:pt x="91" y="60"/>
                      </a:cubicBezTo>
                      <a:cubicBezTo>
                        <a:pt x="91" y="60"/>
                        <a:pt x="91" y="60"/>
                        <a:pt x="91" y="60"/>
                      </a:cubicBezTo>
                      <a:cubicBezTo>
                        <a:pt x="90" y="62"/>
                        <a:pt x="90" y="62"/>
                        <a:pt x="90" y="62"/>
                      </a:cubicBezTo>
                      <a:lnTo>
                        <a:pt x="90" y="61"/>
                      </a:lnTo>
                      <a:close/>
                      <a:moveTo>
                        <a:pt x="74" y="71"/>
                      </a:moveTo>
                      <a:cubicBezTo>
                        <a:pt x="74" y="71"/>
                        <a:pt x="74" y="71"/>
                        <a:pt x="74" y="71"/>
                      </a:cubicBezTo>
                      <a:cubicBezTo>
                        <a:pt x="74" y="71"/>
                        <a:pt x="74" y="71"/>
                        <a:pt x="74" y="71"/>
                      </a:cubicBezTo>
                      <a:cubicBezTo>
                        <a:pt x="74" y="71"/>
                        <a:pt x="74" y="71"/>
                        <a:pt x="74" y="71"/>
                      </a:cubicBezTo>
                      <a:cubicBezTo>
                        <a:pt x="74" y="71"/>
                        <a:pt x="74" y="71"/>
                        <a:pt x="74" y="71"/>
                      </a:cubicBezTo>
                      <a:cubicBezTo>
                        <a:pt x="74" y="71"/>
                        <a:pt x="74" y="71"/>
                        <a:pt x="74" y="71"/>
                      </a:cubicBezTo>
                      <a:cubicBezTo>
                        <a:pt x="74" y="71"/>
                        <a:pt x="74" y="71"/>
                        <a:pt x="74" y="71"/>
                      </a:cubicBezTo>
                      <a:close/>
                      <a:moveTo>
                        <a:pt x="66" y="76"/>
                      </a:moveTo>
                      <a:cubicBezTo>
                        <a:pt x="66" y="76"/>
                        <a:pt x="66" y="76"/>
                        <a:pt x="66" y="76"/>
                      </a:cubicBezTo>
                      <a:cubicBezTo>
                        <a:pt x="66" y="76"/>
                        <a:pt x="66" y="76"/>
                        <a:pt x="66" y="76"/>
                      </a:cubicBezTo>
                      <a:cubicBezTo>
                        <a:pt x="65" y="75"/>
                        <a:pt x="65" y="75"/>
                        <a:pt x="65" y="75"/>
                      </a:cubicBezTo>
                      <a:cubicBezTo>
                        <a:pt x="65" y="76"/>
                        <a:pt x="65" y="76"/>
                        <a:pt x="65" y="76"/>
                      </a:cubicBezTo>
                      <a:cubicBezTo>
                        <a:pt x="65" y="76"/>
                        <a:pt x="65" y="76"/>
                        <a:pt x="65" y="76"/>
                      </a:cubicBezTo>
                      <a:cubicBezTo>
                        <a:pt x="66" y="76"/>
                        <a:pt x="66" y="76"/>
                        <a:pt x="66" y="76"/>
                      </a:cubicBezTo>
                      <a:cubicBezTo>
                        <a:pt x="66" y="76"/>
                        <a:pt x="66" y="76"/>
                        <a:pt x="66" y="76"/>
                      </a:cubicBezTo>
                      <a:cubicBezTo>
                        <a:pt x="66" y="76"/>
                        <a:pt x="66" y="76"/>
                        <a:pt x="66" y="76"/>
                      </a:cubicBezTo>
                      <a:close/>
                      <a:moveTo>
                        <a:pt x="65" y="72"/>
                      </a:moveTo>
                      <a:cubicBezTo>
                        <a:pt x="66" y="72"/>
                        <a:pt x="66" y="72"/>
                        <a:pt x="66" y="72"/>
                      </a:cubicBezTo>
                      <a:cubicBezTo>
                        <a:pt x="66" y="72"/>
                        <a:pt x="66" y="72"/>
                        <a:pt x="66" y="72"/>
                      </a:cubicBezTo>
                      <a:cubicBezTo>
                        <a:pt x="66" y="72"/>
                        <a:pt x="66" y="72"/>
                        <a:pt x="66" y="72"/>
                      </a:cubicBezTo>
                      <a:cubicBezTo>
                        <a:pt x="65" y="72"/>
                        <a:pt x="65" y="72"/>
                        <a:pt x="65" y="72"/>
                      </a:cubicBezTo>
                      <a:cubicBezTo>
                        <a:pt x="65" y="72"/>
                        <a:pt x="65" y="72"/>
                        <a:pt x="65" y="72"/>
                      </a:cubicBezTo>
                      <a:cubicBezTo>
                        <a:pt x="65" y="73"/>
                        <a:pt x="65" y="73"/>
                        <a:pt x="65" y="73"/>
                      </a:cubicBezTo>
                      <a:cubicBezTo>
                        <a:pt x="65" y="72"/>
                        <a:pt x="65" y="72"/>
                        <a:pt x="65" y="72"/>
                      </a:cubicBezTo>
                      <a:close/>
                      <a:moveTo>
                        <a:pt x="74" y="71"/>
                      </a:moveTo>
                      <a:cubicBezTo>
                        <a:pt x="74" y="71"/>
                        <a:pt x="74" y="71"/>
                        <a:pt x="74" y="71"/>
                      </a:cubicBezTo>
                      <a:cubicBezTo>
                        <a:pt x="73" y="71"/>
                        <a:pt x="73" y="71"/>
                        <a:pt x="73" y="71"/>
                      </a:cubicBezTo>
                      <a:cubicBezTo>
                        <a:pt x="73" y="71"/>
                        <a:pt x="73" y="71"/>
                        <a:pt x="73" y="71"/>
                      </a:cubicBezTo>
                      <a:cubicBezTo>
                        <a:pt x="73" y="72"/>
                        <a:pt x="73" y="72"/>
                        <a:pt x="73" y="72"/>
                      </a:cubicBezTo>
                      <a:cubicBezTo>
                        <a:pt x="73" y="72"/>
                        <a:pt x="73" y="72"/>
                        <a:pt x="73" y="72"/>
                      </a:cubicBezTo>
                      <a:cubicBezTo>
                        <a:pt x="73" y="72"/>
                        <a:pt x="73" y="72"/>
                        <a:pt x="73" y="72"/>
                      </a:cubicBezTo>
                      <a:cubicBezTo>
                        <a:pt x="73" y="72"/>
                        <a:pt x="73" y="72"/>
                        <a:pt x="73" y="72"/>
                      </a:cubicBezTo>
                      <a:cubicBezTo>
                        <a:pt x="73" y="72"/>
                        <a:pt x="73" y="72"/>
                        <a:pt x="73" y="72"/>
                      </a:cubicBezTo>
                      <a:cubicBezTo>
                        <a:pt x="74" y="71"/>
                        <a:pt x="74" y="71"/>
                        <a:pt x="74" y="71"/>
                      </a:cubicBezTo>
                      <a:cubicBezTo>
                        <a:pt x="74" y="71"/>
                        <a:pt x="74" y="71"/>
                        <a:pt x="74" y="71"/>
                      </a:cubicBezTo>
                      <a:close/>
                      <a:moveTo>
                        <a:pt x="68" y="75"/>
                      </a:moveTo>
                      <a:cubicBezTo>
                        <a:pt x="68" y="75"/>
                        <a:pt x="68" y="75"/>
                        <a:pt x="68" y="75"/>
                      </a:cubicBezTo>
                      <a:cubicBezTo>
                        <a:pt x="68" y="75"/>
                        <a:pt x="68" y="75"/>
                        <a:pt x="68" y="75"/>
                      </a:cubicBezTo>
                      <a:cubicBezTo>
                        <a:pt x="68" y="75"/>
                        <a:pt x="68" y="75"/>
                        <a:pt x="68" y="75"/>
                      </a:cubicBezTo>
                      <a:cubicBezTo>
                        <a:pt x="67" y="76"/>
                        <a:pt x="67" y="76"/>
                        <a:pt x="67" y="76"/>
                      </a:cubicBezTo>
                      <a:cubicBezTo>
                        <a:pt x="69" y="75"/>
                        <a:pt x="69" y="75"/>
                        <a:pt x="69" y="75"/>
                      </a:cubicBezTo>
                      <a:cubicBezTo>
                        <a:pt x="68" y="75"/>
                        <a:pt x="68" y="75"/>
                        <a:pt x="68" y="7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8" name="Freeform 364">
                  <a:extLst>
                    <a:ext uri="{FF2B5EF4-FFF2-40B4-BE49-F238E27FC236}">
                      <a16:creationId xmlns="" xmlns:a16="http://schemas.microsoft.com/office/drawing/2014/main" id="{DC9EDB83-A35A-422F-ADE6-3B0232ABD28B}"/>
                    </a:ext>
                  </a:extLst>
                </p:cNvPr>
                <p:cNvSpPr>
                  <a:spLocks noEditPoints="1"/>
                </p:cNvSpPr>
                <p:nvPr/>
              </p:nvSpPr>
              <p:spPr bwMode="auto">
                <a:xfrm>
                  <a:off x="6331699" y="4171516"/>
                  <a:ext cx="602890" cy="314551"/>
                </a:xfrm>
                <a:custGeom>
                  <a:avLst/>
                  <a:gdLst>
                    <a:gd name="T0" fmla="*/ 0 w 115"/>
                    <a:gd name="T1" fmla="*/ 59 h 60"/>
                    <a:gd name="T2" fmla="*/ 113 w 115"/>
                    <a:gd name="T3" fmla="*/ 24 h 60"/>
                    <a:gd name="T4" fmla="*/ 112 w 115"/>
                    <a:gd name="T5" fmla="*/ 24 h 60"/>
                    <a:gd name="T6" fmla="*/ 110 w 115"/>
                    <a:gd name="T7" fmla="*/ 22 h 60"/>
                    <a:gd name="T8" fmla="*/ 108 w 115"/>
                    <a:gd name="T9" fmla="*/ 19 h 60"/>
                    <a:gd name="T10" fmla="*/ 106 w 115"/>
                    <a:gd name="T11" fmla="*/ 18 h 60"/>
                    <a:gd name="T12" fmla="*/ 105 w 115"/>
                    <a:gd name="T13" fmla="*/ 17 h 60"/>
                    <a:gd name="T14" fmla="*/ 103 w 115"/>
                    <a:gd name="T15" fmla="*/ 14 h 60"/>
                    <a:gd name="T16" fmla="*/ 104 w 115"/>
                    <a:gd name="T17" fmla="*/ 13 h 60"/>
                    <a:gd name="T18" fmla="*/ 104 w 115"/>
                    <a:gd name="T19" fmla="*/ 12 h 60"/>
                    <a:gd name="T20" fmla="*/ 103 w 115"/>
                    <a:gd name="T21" fmla="*/ 10 h 60"/>
                    <a:gd name="T22" fmla="*/ 98 w 115"/>
                    <a:gd name="T23" fmla="*/ 5 h 60"/>
                    <a:gd name="T24" fmla="*/ 95 w 115"/>
                    <a:gd name="T25" fmla="*/ 5 h 60"/>
                    <a:gd name="T26" fmla="*/ 94 w 115"/>
                    <a:gd name="T27" fmla="*/ 7 h 60"/>
                    <a:gd name="T28" fmla="*/ 91 w 115"/>
                    <a:gd name="T29" fmla="*/ 7 h 60"/>
                    <a:gd name="T30" fmla="*/ 88 w 115"/>
                    <a:gd name="T31" fmla="*/ 6 h 60"/>
                    <a:gd name="T32" fmla="*/ 84 w 115"/>
                    <a:gd name="T33" fmla="*/ 7 h 60"/>
                    <a:gd name="T34" fmla="*/ 78 w 115"/>
                    <a:gd name="T35" fmla="*/ 5 h 60"/>
                    <a:gd name="T36" fmla="*/ 76 w 115"/>
                    <a:gd name="T37" fmla="*/ 3 h 60"/>
                    <a:gd name="T38" fmla="*/ 74 w 115"/>
                    <a:gd name="T39" fmla="*/ 1 h 60"/>
                    <a:gd name="T40" fmla="*/ 69 w 115"/>
                    <a:gd name="T41" fmla="*/ 0 h 60"/>
                    <a:gd name="T42" fmla="*/ 68 w 115"/>
                    <a:gd name="T43" fmla="*/ 3 h 60"/>
                    <a:gd name="T44" fmla="*/ 69 w 115"/>
                    <a:gd name="T45" fmla="*/ 5 h 60"/>
                    <a:gd name="T46" fmla="*/ 64 w 115"/>
                    <a:gd name="T47" fmla="*/ 10 h 60"/>
                    <a:gd name="T48" fmla="*/ 59 w 115"/>
                    <a:gd name="T49" fmla="*/ 11 h 60"/>
                    <a:gd name="T50" fmla="*/ 58 w 115"/>
                    <a:gd name="T51" fmla="*/ 15 h 60"/>
                    <a:gd name="T52" fmla="*/ 55 w 115"/>
                    <a:gd name="T53" fmla="*/ 19 h 60"/>
                    <a:gd name="T54" fmla="*/ 54 w 115"/>
                    <a:gd name="T55" fmla="*/ 20 h 60"/>
                    <a:gd name="T56" fmla="*/ 53 w 115"/>
                    <a:gd name="T57" fmla="*/ 25 h 60"/>
                    <a:gd name="T58" fmla="*/ 49 w 115"/>
                    <a:gd name="T59" fmla="*/ 25 h 60"/>
                    <a:gd name="T60" fmla="*/ 46 w 115"/>
                    <a:gd name="T61" fmla="*/ 22 h 60"/>
                    <a:gd name="T62" fmla="*/ 46 w 115"/>
                    <a:gd name="T63" fmla="*/ 24 h 60"/>
                    <a:gd name="T64" fmla="*/ 45 w 115"/>
                    <a:gd name="T65" fmla="*/ 24 h 60"/>
                    <a:gd name="T66" fmla="*/ 44 w 115"/>
                    <a:gd name="T67" fmla="*/ 27 h 60"/>
                    <a:gd name="T68" fmla="*/ 43 w 115"/>
                    <a:gd name="T69" fmla="*/ 28 h 60"/>
                    <a:gd name="T70" fmla="*/ 39 w 115"/>
                    <a:gd name="T71" fmla="*/ 27 h 60"/>
                    <a:gd name="T72" fmla="*/ 36 w 115"/>
                    <a:gd name="T73" fmla="*/ 31 h 60"/>
                    <a:gd name="T74" fmla="*/ 34 w 115"/>
                    <a:gd name="T75" fmla="*/ 30 h 60"/>
                    <a:gd name="T76" fmla="*/ 30 w 115"/>
                    <a:gd name="T77" fmla="*/ 29 h 60"/>
                    <a:gd name="T78" fmla="*/ 28 w 115"/>
                    <a:gd name="T79" fmla="*/ 28 h 60"/>
                    <a:gd name="T80" fmla="*/ 27 w 115"/>
                    <a:gd name="T81" fmla="*/ 31 h 60"/>
                    <a:gd name="T82" fmla="*/ 25 w 115"/>
                    <a:gd name="T83" fmla="*/ 31 h 60"/>
                    <a:gd name="T84" fmla="*/ 23 w 115"/>
                    <a:gd name="T85" fmla="*/ 30 h 60"/>
                    <a:gd name="T86" fmla="*/ 21 w 115"/>
                    <a:gd name="T87" fmla="*/ 33 h 60"/>
                    <a:gd name="T88" fmla="*/ 20 w 115"/>
                    <a:gd name="T89" fmla="*/ 37 h 60"/>
                    <a:gd name="T90" fmla="*/ 16 w 115"/>
                    <a:gd name="T91" fmla="*/ 41 h 60"/>
                    <a:gd name="T92" fmla="*/ 16 w 115"/>
                    <a:gd name="T93" fmla="*/ 45 h 60"/>
                    <a:gd name="T94" fmla="*/ 8 w 115"/>
                    <a:gd name="T95" fmla="*/ 45 h 60"/>
                    <a:gd name="T96" fmla="*/ 6 w 115"/>
                    <a:gd name="T97" fmla="*/ 50 h 60"/>
                    <a:gd name="T98" fmla="*/ 6 w 115"/>
                    <a:gd name="T99" fmla="*/ 53 h 60"/>
                    <a:gd name="T100" fmla="*/ 4 w 115"/>
                    <a:gd name="T101" fmla="*/ 58 h 60"/>
                    <a:gd name="T102" fmla="*/ 2 w 115"/>
                    <a:gd name="T103" fmla="*/ 60 h 60"/>
                    <a:gd name="T104" fmla="*/ 23 w 115"/>
                    <a:gd name="T105" fmla="*/ 54 h 60"/>
                    <a:gd name="T106" fmla="*/ 48 w 115"/>
                    <a:gd name="T107" fmla="*/ 52 h 60"/>
                    <a:gd name="T108" fmla="*/ 93 w 115"/>
                    <a:gd name="T109" fmla="*/ 46 h 60"/>
                    <a:gd name="T110" fmla="*/ 100 w 115"/>
                    <a:gd name="T111" fmla="*/ 43 h 60"/>
                    <a:gd name="T112" fmla="*/ 100 w 115"/>
                    <a:gd name="T113" fmla="*/ 42 h 60"/>
                    <a:gd name="T114" fmla="*/ 104 w 115"/>
                    <a:gd name="T115" fmla="*/ 39 h 60"/>
                    <a:gd name="T116" fmla="*/ 104 w 115"/>
                    <a:gd name="T117" fmla="*/ 37 h 60"/>
                    <a:gd name="T118" fmla="*/ 106 w 115"/>
                    <a:gd name="T119" fmla="*/ 3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 h="60">
                      <a:moveTo>
                        <a:pt x="0" y="59"/>
                      </a:moveTo>
                      <a:cubicBezTo>
                        <a:pt x="0" y="59"/>
                        <a:pt x="0" y="59"/>
                        <a:pt x="0" y="59"/>
                      </a:cubicBezTo>
                      <a:cubicBezTo>
                        <a:pt x="0" y="60"/>
                        <a:pt x="0" y="60"/>
                        <a:pt x="0" y="60"/>
                      </a:cubicBezTo>
                      <a:cubicBezTo>
                        <a:pt x="0" y="60"/>
                        <a:pt x="0" y="60"/>
                        <a:pt x="0" y="60"/>
                      </a:cubicBezTo>
                      <a:cubicBezTo>
                        <a:pt x="0" y="60"/>
                        <a:pt x="0" y="60"/>
                        <a:pt x="0" y="60"/>
                      </a:cubicBezTo>
                      <a:cubicBezTo>
                        <a:pt x="1" y="60"/>
                        <a:pt x="1" y="60"/>
                        <a:pt x="1" y="60"/>
                      </a:cubicBezTo>
                      <a:cubicBezTo>
                        <a:pt x="1" y="60"/>
                        <a:pt x="1" y="60"/>
                        <a:pt x="1" y="60"/>
                      </a:cubicBezTo>
                      <a:cubicBezTo>
                        <a:pt x="1" y="59"/>
                        <a:pt x="1" y="59"/>
                        <a:pt x="1" y="59"/>
                      </a:cubicBezTo>
                      <a:lnTo>
                        <a:pt x="0" y="59"/>
                      </a:lnTo>
                      <a:close/>
                      <a:moveTo>
                        <a:pt x="115" y="25"/>
                      </a:moveTo>
                      <a:cubicBezTo>
                        <a:pt x="115" y="25"/>
                        <a:pt x="115" y="25"/>
                        <a:pt x="115" y="25"/>
                      </a:cubicBezTo>
                      <a:cubicBezTo>
                        <a:pt x="115" y="25"/>
                        <a:pt x="115" y="25"/>
                        <a:pt x="115" y="25"/>
                      </a:cubicBezTo>
                      <a:cubicBezTo>
                        <a:pt x="115" y="25"/>
                        <a:pt x="115" y="25"/>
                        <a:pt x="115" y="25"/>
                      </a:cubicBezTo>
                      <a:cubicBezTo>
                        <a:pt x="113" y="25"/>
                        <a:pt x="113" y="25"/>
                        <a:pt x="113" y="25"/>
                      </a:cubicBezTo>
                      <a:cubicBezTo>
                        <a:pt x="113" y="25"/>
                        <a:pt x="113" y="25"/>
                        <a:pt x="113" y="25"/>
                      </a:cubicBezTo>
                      <a:cubicBezTo>
                        <a:pt x="113" y="25"/>
                        <a:pt x="113" y="25"/>
                        <a:pt x="113" y="25"/>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2" y="24"/>
                        <a:pt x="112" y="24"/>
                        <a:pt x="112" y="24"/>
                      </a:cubicBezTo>
                      <a:cubicBezTo>
                        <a:pt x="112" y="24"/>
                        <a:pt x="112" y="24"/>
                        <a:pt x="112" y="24"/>
                      </a:cubicBezTo>
                      <a:cubicBezTo>
                        <a:pt x="112" y="24"/>
                        <a:pt x="112" y="24"/>
                        <a:pt x="112" y="24"/>
                      </a:cubicBezTo>
                      <a:cubicBezTo>
                        <a:pt x="112" y="24"/>
                        <a:pt x="112" y="24"/>
                        <a:pt x="112" y="24"/>
                      </a:cubicBezTo>
                      <a:cubicBezTo>
                        <a:pt x="112" y="24"/>
                        <a:pt x="112" y="24"/>
                        <a:pt x="112" y="24"/>
                      </a:cubicBezTo>
                      <a:cubicBezTo>
                        <a:pt x="111" y="23"/>
                        <a:pt x="111" y="23"/>
                        <a:pt x="111" y="23"/>
                      </a:cubicBezTo>
                      <a:cubicBezTo>
                        <a:pt x="111" y="23"/>
                        <a:pt x="111" y="23"/>
                        <a:pt x="111" y="23"/>
                      </a:cubicBezTo>
                      <a:cubicBezTo>
                        <a:pt x="111" y="23"/>
                        <a:pt x="111" y="23"/>
                        <a:pt x="111" y="23"/>
                      </a:cubicBezTo>
                      <a:cubicBezTo>
                        <a:pt x="111" y="23"/>
                        <a:pt x="111" y="23"/>
                        <a:pt x="111" y="23"/>
                      </a:cubicBezTo>
                      <a:cubicBezTo>
                        <a:pt x="110" y="23"/>
                        <a:pt x="110" y="23"/>
                        <a:pt x="110" y="23"/>
                      </a:cubicBezTo>
                      <a:cubicBezTo>
                        <a:pt x="110" y="23"/>
                        <a:pt x="110" y="23"/>
                        <a:pt x="110" y="23"/>
                      </a:cubicBezTo>
                      <a:cubicBezTo>
                        <a:pt x="110" y="23"/>
                        <a:pt x="110" y="23"/>
                        <a:pt x="110" y="23"/>
                      </a:cubicBezTo>
                      <a:cubicBezTo>
                        <a:pt x="110" y="22"/>
                        <a:pt x="110" y="22"/>
                        <a:pt x="110" y="22"/>
                      </a:cubicBezTo>
                      <a:cubicBezTo>
                        <a:pt x="110" y="22"/>
                        <a:pt x="110" y="22"/>
                        <a:pt x="110" y="22"/>
                      </a:cubicBezTo>
                      <a:cubicBezTo>
                        <a:pt x="110" y="22"/>
                        <a:pt x="110" y="22"/>
                        <a:pt x="110" y="22"/>
                      </a:cubicBezTo>
                      <a:cubicBezTo>
                        <a:pt x="110" y="22"/>
                        <a:pt x="110" y="22"/>
                        <a:pt x="110" y="22"/>
                      </a:cubicBezTo>
                      <a:cubicBezTo>
                        <a:pt x="109" y="22"/>
                        <a:pt x="109" y="22"/>
                        <a:pt x="109" y="22"/>
                      </a:cubicBezTo>
                      <a:cubicBezTo>
                        <a:pt x="109" y="21"/>
                        <a:pt x="109" y="21"/>
                        <a:pt x="109" y="21"/>
                      </a:cubicBezTo>
                      <a:cubicBezTo>
                        <a:pt x="108" y="20"/>
                        <a:pt x="108" y="20"/>
                        <a:pt x="108" y="20"/>
                      </a:cubicBezTo>
                      <a:cubicBezTo>
                        <a:pt x="108" y="20"/>
                        <a:pt x="108" y="20"/>
                        <a:pt x="108" y="20"/>
                      </a:cubicBezTo>
                      <a:cubicBezTo>
                        <a:pt x="108" y="20"/>
                        <a:pt x="108" y="20"/>
                        <a:pt x="108" y="20"/>
                      </a:cubicBezTo>
                      <a:cubicBezTo>
                        <a:pt x="108" y="20"/>
                        <a:pt x="108" y="20"/>
                        <a:pt x="108" y="20"/>
                      </a:cubicBezTo>
                      <a:cubicBezTo>
                        <a:pt x="108" y="19"/>
                        <a:pt x="108" y="19"/>
                        <a:pt x="108" y="19"/>
                      </a:cubicBezTo>
                      <a:cubicBezTo>
                        <a:pt x="108" y="19"/>
                        <a:pt x="108" y="19"/>
                        <a:pt x="108" y="19"/>
                      </a:cubicBezTo>
                      <a:cubicBezTo>
                        <a:pt x="108" y="19"/>
                        <a:pt x="108" y="19"/>
                        <a:pt x="108" y="19"/>
                      </a:cubicBezTo>
                      <a:cubicBezTo>
                        <a:pt x="107" y="19"/>
                        <a:pt x="107" y="19"/>
                        <a:pt x="107" y="19"/>
                      </a:cubicBezTo>
                      <a:cubicBezTo>
                        <a:pt x="107" y="19"/>
                        <a:pt x="107" y="19"/>
                        <a:pt x="107" y="19"/>
                      </a:cubicBezTo>
                      <a:cubicBezTo>
                        <a:pt x="107" y="19"/>
                        <a:pt x="107" y="19"/>
                        <a:pt x="107" y="19"/>
                      </a:cubicBezTo>
                      <a:cubicBezTo>
                        <a:pt x="107" y="19"/>
                        <a:pt x="107" y="19"/>
                        <a:pt x="107" y="19"/>
                      </a:cubicBezTo>
                      <a:cubicBezTo>
                        <a:pt x="106" y="18"/>
                        <a:pt x="106" y="18"/>
                        <a:pt x="106" y="18"/>
                      </a:cubicBezTo>
                      <a:cubicBezTo>
                        <a:pt x="106" y="18"/>
                        <a:pt x="106" y="18"/>
                        <a:pt x="106" y="18"/>
                      </a:cubicBezTo>
                      <a:cubicBezTo>
                        <a:pt x="106" y="18"/>
                        <a:pt x="106" y="18"/>
                        <a:pt x="106" y="18"/>
                      </a:cubicBezTo>
                      <a:cubicBezTo>
                        <a:pt x="107" y="18"/>
                        <a:pt x="107" y="18"/>
                        <a:pt x="107" y="18"/>
                      </a:cubicBezTo>
                      <a:cubicBezTo>
                        <a:pt x="107" y="18"/>
                        <a:pt x="107" y="18"/>
                        <a:pt x="107" y="18"/>
                      </a:cubicBezTo>
                      <a:cubicBezTo>
                        <a:pt x="107" y="18"/>
                        <a:pt x="107" y="18"/>
                        <a:pt x="107" y="18"/>
                      </a:cubicBezTo>
                      <a:cubicBezTo>
                        <a:pt x="107" y="18"/>
                        <a:pt x="107" y="18"/>
                        <a:pt x="107" y="18"/>
                      </a:cubicBezTo>
                      <a:cubicBezTo>
                        <a:pt x="106" y="18"/>
                        <a:pt x="106" y="18"/>
                        <a:pt x="106" y="18"/>
                      </a:cubicBezTo>
                      <a:cubicBezTo>
                        <a:pt x="106" y="17"/>
                        <a:pt x="106" y="17"/>
                        <a:pt x="106" y="17"/>
                      </a:cubicBezTo>
                      <a:cubicBezTo>
                        <a:pt x="106" y="17"/>
                        <a:pt x="106" y="17"/>
                        <a:pt x="106" y="17"/>
                      </a:cubicBezTo>
                      <a:cubicBezTo>
                        <a:pt x="105" y="17"/>
                        <a:pt x="105" y="17"/>
                        <a:pt x="105" y="17"/>
                      </a:cubicBezTo>
                      <a:cubicBezTo>
                        <a:pt x="105" y="17"/>
                        <a:pt x="105" y="17"/>
                        <a:pt x="105" y="17"/>
                      </a:cubicBezTo>
                      <a:cubicBezTo>
                        <a:pt x="105" y="16"/>
                        <a:pt x="105" y="16"/>
                        <a:pt x="105" y="16"/>
                      </a:cubicBezTo>
                      <a:cubicBezTo>
                        <a:pt x="105" y="16"/>
                        <a:pt x="105" y="16"/>
                        <a:pt x="105" y="16"/>
                      </a:cubicBezTo>
                      <a:cubicBezTo>
                        <a:pt x="105" y="16"/>
                        <a:pt x="105" y="16"/>
                        <a:pt x="105" y="16"/>
                      </a:cubicBezTo>
                      <a:cubicBezTo>
                        <a:pt x="103" y="15"/>
                        <a:pt x="103" y="15"/>
                        <a:pt x="103" y="15"/>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4" y="14"/>
                        <a:pt x="104" y="14"/>
                        <a:pt x="104" y="14"/>
                      </a:cubicBezTo>
                      <a:cubicBezTo>
                        <a:pt x="104" y="14"/>
                        <a:pt x="104" y="14"/>
                        <a:pt x="104" y="14"/>
                      </a:cubicBezTo>
                      <a:cubicBezTo>
                        <a:pt x="104" y="14"/>
                        <a:pt x="104" y="14"/>
                        <a:pt x="104" y="14"/>
                      </a:cubicBezTo>
                      <a:cubicBezTo>
                        <a:pt x="104" y="14"/>
                        <a:pt x="104" y="14"/>
                        <a:pt x="104" y="14"/>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2"/>
                        <a:pt x="104" y="12"/>
                        <a:pt x="104" y="12"/>
                      </a:cubicBezTo>
                      <a:cubicBezTo>
                        <a:pt x="104" y="12"/>
                        <a:pt x="104" y="12"/>
                        <a:pt x="104" y="12"/>
                      </a:cubicBezTo>
                      <a:cubicBezTo>
                        <a:pt x="104" y="12"/>
                        <a:pt x="104" y="12"/>
                        <a:pt x="104" y="12"/>
                      </a:cubicBezTo>
                      <a:cubicBezTo>
                        <a:pt x="104" y="12"/>
                        <a:pt x="104" y="12"/>
                        <a:pt x="104" y="12"/>
                      </a:cubicBezTo>
                      <a:cubicBezTo>
                        <a:pt x="104" y="11"/>
                        <a:pt x="104" y="11"/>
                        <a:pt x="104" y="11"/>
                      </a:cubicBezTo>
                      <a:cubicBezTo>
                        <a:pt x="104" y="11"/>
                        <a:pt x="104" y="11"/>
                        <a:pt x="104" y="11"/>
                      </a:cubicBezTo>
                      <a:cubicBezTo>
                        <a:pt x="104" y="11"/>
                        <a:pt x="104" y="11"/>
                        <a:pt x="104" y="11"/>
                      </a:cubicBezTo>
                      <a:cubicBezTo>
                        <a:pt x="103" y="10"/>
                        <a:pt x="103" y="10"/>
                        <a:pt x="103" y="10"/>
                      </a:cubicBezTo>
                      <a:cubicBezTo>
                        <a:pt x="103" y="10"/>
                        <a:pt x="103" y="10"/>
                        <a:pt x="103" y="10"/>
                      </a:cubicBezTo>
                      <a:cubicBezTo>
                        <a:pt x="103" y="10"/>
                        <a:pt x="103" y="10"/>
                        <a:pt x="103" y="10"/>
                      </a:cubicBezTo>
                      <a:cubicBezTo>
                        <a:pt x="103" y="10"/>
                        <a:pt x="103" y="10"/>
                        <a:pt x="103" y="10"/>
                      </a:cubicBezTo>
                      <a:cubicBezTo>
                        <a:pt x="103" y="10"/>
                        <a:pt x="103" y="10"/>
                        <a:pt x="103" y="10"/>
                      </a:cubicBezTo>
                      <a:cubicBezTo>
                        <a:pt x="103" y="9"/>
                        <a:pt x="103" y="9"/>
                        <a:pt x="103" y="9"/>
                      </a:cubicBezTo>
                      <a:cubicBezTo>
                        <a:pt x="103" y="9"/>
                        <a:pt x="103" y="9"/>
                        <a:pt x="103" y="9"/>
                      </a:cubicBezTo>
                      <a:cubicBezTo>
                        <a:pt x="103" y="8"/>
                        <a:pt x="103" y="8"/>
                        <a:pt x="103" y="8"/>
                      </a:cubicBezTo>
                      <a:cubicBezTo>
                        <a:pt x="101" y="7"/>
                        <a:pt x="101" y="7"/>
                        <a:pt x="101" y="7"/>
                      </a:cubicBezTo>
                      <a:cubicBezTo>
                        <a:pt x="101" y="7"/>
                        <a:pt x="101" y="7"/>
                        <a:pt x="101" y="7"/>
                      </a:cubicBezTo>
                      <a:cubicBezTo>
                        <a:pt x="100" y="7"/>
                        <a:pt x="100" y="7"/>
                        <a:pt x="100" y="7"/>
                      </a:cubicBezTo>
                      <a:cubicBezTo>
                        <a:pt x="99" y="7"/>
                        <a:pt x="99" y="7"/>
                        <a:pt x="99" y="7"/>
                      </a:cubicBezTo>
                      <a:cubicBezTo>
                        <a:pt x="99" y="6"/>
                        <a:pt x="99" y="6"/>
                        <a:pt x="99" y="6"/>
                      </a:cubicBezTo>
                      <a:cubicBezTo>
                        <a:pt x="98" y="5"/>
                        <a:pt x="98" y="5"/>
                        <a:pt x="98" y="5"/>
                      </a:cubicBezTo>
                      <a:cubicBezTo>
                        <a:pt x="98" y="4"/>
                        <a:pt x="98" y="4"/>
                        <a:pt x="98" y="4"/>
                      </a:cubicBezTo>
                      <a:cubicBezTo>
                        <a:pt x="98" y="4"/>
                        <a:pt x="98" y="4"/>
                        <a:pt x="98" y="4"/>
                      </a:cubicBezTo>
                      <a:cubicBezTo>
                        <a:pt x="98" y="4"/>
                        <a:pt x="98" y="4"/>
                        <a:pt x="98" y="4"/>
                      </a:cubicBezTo>
                      <a:cubicBezTo>
                        <a:pt x="98" y="4"/>
                        <a:pt x="98" y="4"/>
                        <a:pt x="98" y="4"/>
                      </a:cubicBezTo>
                      <a:cubicBezTo>
                        <a:pt x="97" y="4"/>
                        <a:pt x="97" y="4"/>
                        <a:pt x="97" y="4"/>
                      </a:cubicBezTo>
                      <a:cubicBezTo>
                        <a:pt x="96" y="4"/>
                        <a:pt x="96" y="4"/>
                        <a:pt x="96" y="4"/>
                      </a:cubicBezTo>
                      <a:cubicBezTo>
                        <a:pt x="96" y="5"/>
                        <a:pt x="96" y="5"/>
                        <a:pt x="96" y="5"/>
                      </a:cubicBezTo>
                      <a:cubicBezTo>
                        <a:pt x="96" y="5"/>
                        <a:pt x="96" y="5"/>
                        <a:pt x="96" y="5"/>
                      </a:cubicBezTo>
                      <a:cubicBezTo>
                        <a:pt x="95" y="5"/>
                        <a:pt x="95" y="5"/>
                        <a:pt x="95" y="5"/>
                      </a:cubicBezTo>
                      <a:cubicBezTo>
                        <a:pt x="95" y="5"/>
                        <a:pt x="95" y="5"/>
                        <a:pt x="95" y="5"/>
                      </a:cubicBezTo>
                      <a:cubicBezTo>
                        <a:pt x="95" y="5"/>
                        <a:pt x="95" y="5"/>
                        <a:pt x="95" y="5"/>
                      </a:cubicBezTo>
                      <a:cubicBezTo>
                        <a:pt x="95" y="6"/>
                        <a:pt x="95" y="6"/>
                        <a:pt x="95" y="6"/>
                      </a:cubicBezTo>
                      <a:cubicBezTo>
                        <a:pt x="95" y="6"/>
                        <a:pt x="95" y="6"/>
                        <a:pt x="95" y="6"/>
                      </a:cubicBezTo>
                      <a:cubicBezTo>
                        <a:pt x="95" y="6"/>
                        <a:pt x="95" y="6"/>
                        <a:pt x="95" y="6"/>
                      </a:cubicBezTo>
                      <a:cubicBezTo>
                        <a:pt x="94" y="6"/>
                        <a:pt x="94" y="6"/>
                        <a:pt x="94" y="6"/>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2" y="7"/>
                        <a:pt x="92" y="7"/>
                        <a:pt x="92" y="7"/>
                      </a:cubicBezTo>
                      <a:cubicBezTo>
                        <a:pt x="92" y="8"/>
                        <a:pt x="92" y="8"/>
                        <a:pt x="92" y="8"/>
                      </a:cubicBezTo>
                      <a:cubicBezTo>
                        <a:pt x="92" y="7"/>
                        <a:pt x="92" y="7"/>
                        <a:pt x="92" y="7"/>
                      </a:cubicBezTo>
                      <a:cubicBezTo>
                        <a:pt x="92" y="7"/>
                        <a:pt x="92" y="7"/>
                        <a:pt x="92" y="7"/>
                      </a:cubicBezTo>
                      <a:cubicBezTo>
                        <a:pt x="91" y="7"/>
                        <a:pt x="91" y="7"/>
                        <a:pt x="91" y="7"/>
                      </a:cubicBezTo>
                      <a:cubicBezTo>
                        <a:pt x="91" y="7"/>
                        <a:pt x="91" y="7"/>
                        <a:pt x="91" y="7"/>
                      </a:cubicBezTo>
                      <a:cubicBezTo>
                        <a:pt x="91" y="7"/>
                        <a:pt x="91" y="7"/>
                        <a:pt x="91" y="7"/>
                      </a:cubicBezTo>
                      <a:cubicBezTo>
                        <a:pt x="90" y="6"/>
                        <a:pt x="90" y="6"/>
                        <a:pt x="90" y="6"/>
                      </a:cubicBezTo>
                      <a:cubicBezTo>
                        <a:pt x="90" y="6"/>
                        <a:pt x="90" y="6"/>
                        <a:pt x="90" y="6"/>
                      </a:cubicBezTo>
                      <a:cubicBezTo>
                        <a:pt x="89" y="6"/>
                        <a:pt x="89" y="6"/>
                        <a:pt x="89" y="6"/>
                      </a:cubicBezTo>
                      <a:cubicBezTo>
                        <a:pt x="89" y="6"/>
                        <a:pt x="89" y="6"/>
                        <a:pt x="89" y="6"/>
                      </a:cubicBezTo>
                      <a:cubicBezTo>
                        <a:pt x="89" y="6"/>
                        <a:pt x="89" y="6"/>
                        <a:pt x="89" y="6"/>
                      </a:cubicBezTo>
                      <a:cubicBezTo>
                        <a:pt x="89" y="6"/>
                        <a:pt x="89" y="6"/>
                        <a:pt x="89" y="6"/>
                      </a:cubicBezTo>
                      <a:cubicBezTo>
                        <a:pt x="88" y="6"/>
                        <a:pt x="88" y="6"/>
                        <a:pt x="88" y="6"/>
                      </a:cubicBezTo>
                      <a:cubicBezTo>
                        <a:pt x="88" y="6"/>
                        <a:pt x="88" y="6"/>
                        <a:pt x="88" y="6"/>
                      </a:cubicBezTo>
                      <a:cubicBezTo>
                        <a:pt x="87" y="7"/>
                        <a:pt x="87" y="7"/>
                        <a:pt x="87" y="7"/>
                      </a:cubicBezTo>
                      <a:cubicBezTo>
                        <a:pt x="87" y="7"/>
                        <a:pt x="87" y="7"/>
                        <a:pt x="87" y="7"/>
                      </a:cubicBezTo>
                      <a:cubicBezTo>
                        <a:pt x="87" y="7"/>
                        <a:pt x="87" y="7"/>
                        <a:pt x="87" y="7"/>
                      </a:cubicBezTo>
                      <a:cubicBezTo>
                        <a:pt x="87" y="7"/>
                        <a:pt x="87" y="7"/>
                        <a:pt x="87" y="7"/>
                      </a:cubicBezTo>
                      <a:cubicBezTo>
                        <a:pt x="87" y="8"/>
                        <a:pt x="87" y="8"/>
                        <a:pt x="87" y="8"/>
                      </a:cubicBezTo>
                      <a:cubicBezTo>
                        <a:pt x="86" y="8"/>
                        <a:pt x="86" y="8"/>
                        <a:pt x="86" y="8"/>
                      </a:cubicBezTo>
                      <a:cubicBezTo>
                        <a:pt x="86" y="8"/>
                        <a:pt x="86" y="8"/>
                        <a:pt x="86" y="8"/>
                      </a:cubicBezTo>
                      <a:cubicBezTo>
                        <a:pt x="85" y="7"/>
                        <a:pt x="85" y="7"/>
                        <a:pt x="85" y="7"/>
                      </a:cubicBezTo>
                      <a:cubicBezTo>
                        <a:pt x="84" y="7"/>
                        <a:pt x="84" y="7"/>
                        <a:pt x="84" y="7"/>
                      </a:cubicBezTo>
                      <a:cubicBezTo>
                        <a:pt x="83" y="6"/>
                        <a:pt x="83" y="6"/>
                        <a:pt x="83" y="6"/>
                      </a:cubicBezTo>
                      <a:cubicBezTo>
                        <a:pt x="83" y="6"/>
                        <a:pt x="83" y="6"/>
                        <a:pt x="83" y="6"/>
                      </a:cubicBezTo>
                      <a:cubicBezTo>
                        <a:pt x="83" y="6"/>
                        <a:pt x="83" y="6"/>
                        <a:pt x="83" y="6"/>
                      </a:cubicBezTo>
                      <a:cubicBezTo>
                        <a:pt x="82" y="6"/>
                        <a:pt x="82" y="6"/>
                        <a:pt x="82" y="6"/>
                      </a:cubicBezTo>
                      <a:cubicBezTo>
                        <a:pt x="82" y="5"/>
                        <a:pt x="82" y="5"/>
                        <a:pt x="82" y="5"/>
                      </a:cubicBezTo>
                      <a:cubicBezTo>
                        <a:pt x="81" y="5"/>
                        <a:pt x="81" y="5"/>
                        <a:pt x="81" y="5"/>
                      </a:cubicBezTo>
                      <a:cubicBezTo>
                        <a:pt x="80" y="6"/>
                        <a:pt x="80" y="6"/>
                        <a:pt x="80" y="6"/>
                      </a:cubicBezTo>
                      <a:cubicBezTo>
                        <a:pt x="80" y="6"/>
                        <a:pt x="80" y="6"/>
                        <a:pt x="80" y="6"/>
                      </a:cubicBezTo>
                      <a:cubicBezTo>
                        <a:pt x="78" y="5"/>
                        <a:pt x="78" y="5"/>
                        <a:pt x="78" y="5"/>
                      </a:cubicBezTo>
                      <a:cubicBezTo>
                        <a:pt x="77" y="5"/>
                        <a:pt x="77" y="5"/>
                        <a:pt x="77" y="5"/>
                      </a:cubicBezTo>
                      <a:cubicBezTo>
                        <a:pt x="77" y="5"/>
                        <a:pt x="77" y="5"/>
                        <a:pt x="77" y="5"/>
                      </a:cubicBezTo>
                      <a:cubicBezTo>
                        <a:pt x="77" y="4"/>
                        <a:pt x="77" y="4"/>
                        <a:pt x="77" y="4"/>
                      </a:cubicBezTo>
                      <a:cubicBezTo>
                        <a:pt x="77" y="4"/>
                        <a:pt x="77" y="4"/>
                        <a:pt x="77" y="4"/>
                      </a:cubicBezTo>
                      <a:cubicBezTo>
                        <a:pt x="77" y="4"/>
                        <a:pt x="77" y="4"/>
                        <a:pt x="77" y="4"/>
                      </a:cubicBezTo>
                      <a:cubicBezTo>
                        <a:pt x="77" y="3"/>
                        <a:pt x="77" y="3"/>
                        <a:pt x="77" y="3"/>
                      </a:cubicBezTo>
                      <a:cubicBezTo>
                        <a:pt x="76" y="3"/>
                        <a:pt x="76" y="3"/>
                        <a:pt x="76" y="3"/>
                      </a:cubicBezTo>
                      <a:cubicBezTo>
                        <a:pt x="76" y="3"/>
                        <a:pt x="76" y="3"/>
                        <a:pt x="76" y="3"/>
                      </a:cubicBezTo>
                      <a:cubicBezTo>
                        <a:pt x="76" y="3"/>
                        <a:pt x="76" y="3"/>
                        <a:pt x="76" y="3"/>
                      </a:cubicBezTo>
                      <a:cubicBezTo>
                        <a:pt x="76" y="3"/>
                        <a:pt x="76" y="3"/>
                        <a:pt x="76" y="3"/>
                      </a:cubicBezTo>
                      <a:cubicBezTo>
                        <a:pt x="76" y="2"/>
                        <a:pt x="76" y="2"/>
                        <a:pt x="76" y="2"/>
                      </a:cubicBezTo>
                      <a:cubicBezTo>
                        <a:pt x="76" y="2"/>
                        <a:pt x="76" y="2"/>
                        <a:pt x="76" y="2"/>
                      </a:cubicBezTo>
                      <a:cubicBezTo>
                        <a:pt x="75" y="2"/>
                        <a:pt x="75" y="2"/>
                        <a:pt x="75" y="2"/>
                      </a:cubicBezTo>
                      <a:cubicBezTo>
                        <a:pt x="75" y="1"/>
                        <a:pt x="75" y="1"/>
                        <a:pt x="75" y="1"/>
                      </a:cubicBezTo>
                      <a:cubicBezTo>
                        <a:pt x="74" y="1"/>
                        <a:pt x="74" y="1"/>
                        <a:pt x="74" y="1"/>
                      </a:cubicBezTo>
                      <a:cubicBezTo>
                        <a:pt x="74" y="1"/>
                        <a:pt x="74" y="1"/>
                        <a:pt x="74" y="1"/>
                      </a:cubicBezTo>
                      <a:cubicBezTo>
                        <a:pt x="74" y="1"/>
                        <a:pt x="74" y="1"/>
                        <a:pt x="74" y="1"/>
                      </a:cubicBezTo>
                      <a:cubicBezTo>
                        <a:pt x="74" y="1"/>
                        <a:pt x="74" y="1"/>
                        <a:pt x="74" y="1"/>
                      </a:cubicBezTo>
                      <a:cubicBezTo>
                        <a:pt x="73" y="1"/>
                        <a:pt x="73" y="1"/>
                        <a:pt x="73" y="1"/>
                      </a:cubicBezTo>
                      <a:cubicBezTo>
                        <a:pt x="73" y="0"/>
                        <a:pt x="73" y="0"/>
                        <a:pt x="73" y="0"/>
                      </a:cubicBezTo>
                      <a:cubicBezTo>
                        <a:pt x="73" y="0"/>
                        <a:pt x="73" y="0"/>
                        <a:pt x="73" y="0"/>
                      </a:cubicBezTo>
                      <a:cubicBezTo>
                        <a:pt x="72" y="0"/>
                        <a:pt x="72" y="0"/>
                        <a:pt x="72" y="0"/>
                      </a:cubicBezTo>
                      <a:cubicBezTo>
                        <a:pt x="71" y="1"/>
                        <a:pt x="71" y="1"/>
                        <a:pt x="71" y="1"/>
                      </a:cubicBezTo>
                      <a:cubicBezTo>
                        <a:pt x="70" y="1"/>
                        <a:pt x="70" y="1"/>
                        <a:pt x="70" y="1"/>
                      </a:cubicBezTo>
                      <a:cubicBezTo>
                        <a:pt x="69" y="1"/>
                        <a:pt x="69" y="1"/>
                        <a:pt x="69" y="1"/>
                      </a:cubicBezTo>
                      <a:cubicBezTo>
                        <a:pt x="69" y="0"/>
                        <a:pt x="69" y="0"/>
                        <a:pt x="69" y="0"/>
                      </a:cubicBezTo>
                      <a:cubicBezTo>
                        <a:pt x="69" y="0"/>
                        <a:pt x="69" y="0"/>
                        <a:pt x="69" y="0"/>
                      </a:cubicBezTo>
                      <a:cubicBezTo>
                        <a:pt x="69" y="0"/>
                        <a:pt x="69" y="0"/>
                        <a:pt x="69" y="0"/>
                      </a:cubicBezTo>
                      <a:cubicBezTo>
                        <a:pt x="69" y="0"/>
                        <a:pt x="69" y="0"/>
                        <a:pt x="69" y="0"/>
                      </a:cubicBezTo>
                      <a:cubicBezTo>
                        <a:pt x="68" y="0"/>
                        <a:pt x="68" y="0"/>
                        <a:pt x="68" y="0"/>
                      </a:cubicBezTo>
                      <a:cubicBezTo>
                        <a:pt x="68" y="0"/>
                        <a:pt x="68" y="0"/>
                        <a:pt x="68" y="0"/>
                      </a:cubicBezTo>
                      <a:cubicBezTo>
                        <a:pt x="68" y="1"/>
                        <a:pt x="68" y="1"/>
                        <a:pt x="68" y="1"/>
                      </a:cubicBezTo>
                      <a:cubicBezTo>
                        <a:pt x="68" y="1"/>
                        <a:pt x="67" y="1"/>
                        <a:pt x="67" y="2"/>
                      </a:cubicBezTo>
                      <a:cubicBezTo>
                        <a:pt x="67" y="3"/>
                        <a:pt x="67" y="3"/>
                        <a:pt x="67" y="3"/>
                      </a:cubicBezTo>
                      <a:cubicBezTo>
                        <a:pt x="67" y="3"/>
                        <a:pt x="67" y="3"/>
                        <a:pt x="67" y="3"/>
                      </a:cubicBezTo>
                      <a:cubicBezTo>
                        <a:pt x="68" y="3"/>
                        <a:pt x="68" y="3"/>
                        <a:pt x="68" y="3"/>
                      </a:cubicBezTo>
                      <a:cubicBezTo>
                        <a:pt x="68" y="4"/>
                        <a:pt x="68" y="4"/>
                        <a:pt x="68" y="4"/>
                      </a:cubicBezTo>
                      <a:cubicBezTo>
                        <a:pt x="68" y="4"/>
                        <a:pt x="68" y="4"/>
                        <a:pt x="68" y="4"/>
                      </a:cubicBezTo>
                      <a:cubicBezTo>
                        <a:pt x="67" y="5"/>
                        <a:pt x="67" y="5"/>
                        <a:pt x="67" y="5"/>
                      </a:cubicBezTo>
                      <a:cubicBezTo>
                        <a:pt x="67" y="5"/>
                        <a:pt x="67" y="5"/>
                        <a:pt x="67" y="5"/>
                      </a:cubicBezTo>
                      <a:cubicBezTo>
                        <a:pt x="67" y="5"/>
                        <a:pt x="67" y="5"/>
                        <a:pt x="67" y="5"/>
                      </a:cubicBezTo>
                      <a:cubicBezTo>
                        <a:pt x="68" y="5"/>
                        <a:pt x="68" y="5"/>
                        <a:pt x="68" y="5"/>
                      </a:cubicBezTo>
                      <a:cubicBezTo>
                        <a:pt x="68" y="5"/>
                        <a:pt x="68" y="5"/>
                        <a:pt x="68" y="5"/>
                      </a:cubicBezTo>
                      <a:cubicBezTo>
                        <a:pt x="69" y="5"/>
                        <a:pt x="69" y="5"/>
                        <a:pt x="69" y="5"/>
                      </a:cubicBezTo>
                      <a:cubicBezTo>
                        <a:pt x="69" y="5"/>
                        <a:pt x="69" y="5"/>
                        <a:pt x="69" y="5"/>
                      </a:cubicBezTo>
                      <a:cubicBezTo>
                        <a:pt x="68" y="6"/>
                        <a:pt x="68" y="6"/>
                        <a:pt x="68" y="6"/>
                      </a:cubicBezTo>
                      <a:cubicBezTo>
                        <a:pt x="68" y="6"/>
                        <a:pt x="68" y="6"/>
                        <a:pt x="68" y="6"/>
                      </a:cubicBezTo>
                      <a:cubicBezTo>
                        <a:pt x="68" y="6"/>
                        <a:pt x="68" y="6"/>
                        <a:pt x="68" y="6"/>
                      </a:cubicBezTo>
                      <a:cubicBezTo>
                        <a:pt x="68" y="7"/>
                        <a:pt x="68" y="7"/>
                        <a:pt x="68" y="7"/>
                      </a:cubicBezTo>
                      <a:cubicBezTo>
                        <a:pt x="68" y="7"/>
                        <a:pt x="68" y="7"/>
                        <a:pt x="68" y="7"/>
                      </a:cubicBezTo>
                      <a:cubicBezTo>
                        <a:pt x="67" y="7"/>
                        <a:pt x="67" y="7"/>
                        <a:pt x="67" y="7"/>
                      </a:cubicBezTo>
                      <a:cubicBezTo>
                        <a:pt x="67" y="7"/>
                        <a:pt x="67" y="7"/>
                        <a:pt x="67" y="7"/>
                      </a:cubicBezTo>
                      <a:cubicBezTo>
                        <a:pt x="66" y="8"/>
                        <a:pt x="66" y="8"/>
                        <a:pt x="66" y="8"/>
                      </a:cubicBezTo>
                      <a:cubicBezTo>
                        <a:pt x="64" y="10"/>
                        <a:pt x="64" y="10"/>
                        <a:pt x="64" y="10"/>
                      </a:cubicBezTo>
                      <a:cubicBezTo>
                        <a:pt x="63" y="10"/>
                        <a:pt x="63" y="10"/>
                        <a:pt x="63" y="10"/>
                      </a:cubicBezTo>
                      <a:cubicBezTo>
                        <a:pt x="63" y="10"/>
                        <a:pt x="63" y="10"/>
                        <a:pt x="63" y="10"/>
                      </a:cubicBezTo>
                      <a:cubicBezTo>
                        <a:pt x="62" y="9"/>
                        <a:pt x="62" y="9"/>
                        <a:pt x="62" y="9"/>
                      </a:cubicBezTo>
                      <a:cubicBezTo>
                        <a:pt x="62" y="9"/>
                        <a:pt x="62" y="9"/>
                        <a:pt x="62" y="9"/>
                      </a:cubicBezTo>
                      <a:cubicBezTo>
                        <a:pt x="61" y="9"/>
                        <a:pt x="61" y="9"/>
                        <a:pt x="61" y="9"/>
                      </a:cubicBezTo>
                      <a:cubicBezTo>
                        <a:pt x="59" y="10"/>
                        <a:pt x="59" y="10"/>
                        <a:pt x="59" y="10"/>
                      </a:cubicBezTo>
                      <a:cubicBezTo>
                        <a:pt x="59" y="10"/>
                        <a:pt x="59" y="10"/>
                        <a:pt x="59" y="10"/>
                      </a:cubicBezTo>
                      <a:cubicBezTo>
                        <a:pt x="59" y="10"/>
                        <a:pt x="59" y="10"/>
                        <a:pt x="59" y="10"/>
                      </a:cubicBezTo>
                      <a:cubicBezTo>
                        <a:pt x="59" y="11"/>
                        <a:pt x="59" y="11"/>
                        <a:pt x="59" y="11"/>
                      </a:cubicBezTo>
                      <a:cubicBezTo>
                        <a:pt x="59" y="11"/>
                        <a:pt x="59" y="11"/>
                        <a:pt x="59" y="11"/>
                      </a:cubicBezTo>
                      <a:cubicBezTo>
                        <a:pt x="59" y="12"/>
                        <a:pt x="59" y="12"/>
                        <a:pt x="59" y="12"/>
                      </a:cubicBezTo>
                      <a:cubicBezTo>
                        <a:pt x="60" y="13"/>
                        <a:pt x="60" y="13"/>
                        <a:pt x="60" y="13"/>
                      </a:cubicBezTo>
                      <a:cubicBezTo>
                        <a:pt x="60" y="13"/>
                        <a:pt x="60" y="13"/>
                        <a:pt x="60" y="13"/>
                      </a:cubicBezTo>
                      <a:cubicBezTo>
                        <a:pt x="60" y="13"/>
                        <a:pt x="60" y="13"/>
                        <a:pt x="60" y="13"/>
                      </a:cubicBezTo>
                      <a:cubicBezTo>
                        <a:pt x="59" y="14"/>
                        <a:pt x="59" y="14"/>
                        <a:pt x="59" y="14"/>
                      </a:cubicBezTo>
                      <a:cubicBezTo>
                        <a:pt x="59" y="14"/>
                        <a:pt x="59" y="14"/>
                        <a:pt x="59" y="14"/>
                      </a:cubicBezTo>
                      <a:cubicBezTo>
                        <a:pt x="59" y="15"/>
                        <a:pt x="59" y="15"/>
                        <a:pt x="59" y="15"/>
                      </a:cubicBezTo>
                      <a:cubicBezTo>
                        <a:pt x="58" y="15"/>
                        <a:pt x="58" y="15"/>
                        <a:pt x="58" y="15"/>
                      </a:cubicBezTo>
                      <a:cubicBezTo>
                        <a:pt x="58" y="15"/>
                        <a:pt x="58" y="15"/>
                        <a:pt x="58" y="15"/>
                      </a:cubicBezTo>
                      <a:cubicBezTo>
                        <a:pt x="57" y="15"/>
                        <a:pt x="57" y="15"/>
                        <a:pt x="57" y="15"/>
                      </a:cubicBezTo>
                      <a:cubicBezTo>
                        <a:pt x="57" y="16"/>
                        <a:pt x="57" y="16"/>
                        <a:pt x="57" y="16"/>
                      </a:cubicBezTo>
                      <a:cubicBezTo>
                        <a:pt x="57" y="18"/>
                        <a:pt x="57" y="18"/>
                        <a:pt x="57" y="18"/>
                      </a:cubicBezTo>
                      <a:cubicBezTo>
                        <a:pt x="57" y="18"/>
                        <a:pt x="57" y="18"/>
                        <a:pt x="57" y="18"/>
                      </a:cubicBezTo>
                      <a:cubicBezTo>
                        <a:pt x="56" y="19"/>
                        <a:pt x="56" y="19"/>
                        <a:pt x="56" y="19"/>
                      </a:cubicBezTo>
                      <a:cubicBezTo>
                        <a:pt x="56" y="19"/>
                        <a:pt x="56" y="19"/>
                        <a:pt x="56"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4" y="19"/>
                        <a:pt x="54" y="19"/>
                        <a:pt x="54" y="19"/>
                      </a:cubicBezTo>
                      <a:cubicBezTo>
                        <a:pt x="54" y="19"/>
                        <a:pt x="54" y="19"/>
                        <a:pt x="54" y="19"/>
                      </a:cubicBezTo>
                      <a:cubicBezTo>
                        <a:pt x="54" y="20"/>
                        <a:pt x="54" y="20"/>
                        <a:pt x="54" y="20"/>
                      </a:cubicBezTo>
                      <a:cubicBezTo>
                        <a:pt x="54" y="20"/>
                        <a:pt x="54" y="20"/>
                        <a:pt x="54" y="20"/>
                      </a:cubicBezTo>
                      <a:cubicBezTo>
                        <a:pt x="54" y="20"/>
                        <a:pt x="54" y="20"/>
                        <a:pt x="54" y="20"/>
                      </a:cubicBezTo>
                      <a:cubicBezTo>
                        <a:pt x="53" y="21"/>
                        <a:pt x="53" y="21"/>
                        <a:pt x="53" y="21"/>
                      </a:cubicBezTo>
                      <a:cubicBezTo>
                        <a:pt x="53" y="21"/>
                        <a:pt x="53" y="21"/>
                        <a:pt x="53" y="21"/>
                      </a:cubicBezTo>
                      <a:cubicBezTo>
                        <a:pt x="53" y="22"/>
                        <a:pt x="53" y="22"/>
                        <a:pt x="53" y="22"/>
                      </a:cubicBezTo>
                      <a:cubicBezTo>
                        <a:pt x="53" y="24"/>
                        <a:pt x="53" y="24"/>
                        <a:pt x="53" y="24"/>
                      </a:cubicBezTo>
                      <a:cubicBezTo>
                        <a:pt x="53" y="24"/>
                        <a:pt x="53" y="24"/>
                        <a:pt x="53" y="24"/>
                      </a:cubicBezTo>
                      <a:cubicBezTo>
                        <a:pt x="53" y="24"/>
                        <a:pt x="53" y="24"/>
                        <a:pt x="53" y="24"/>
                      </a:cubicBezTo>
                      <a:cubicBezTo>
                        <a:pt x="53" y="24"/>
                        <a:pt x="53" y="24"/>
                        <a:pt x="53" y="24"/>
                      </a:cubicBezTo>
                      <a:cubicBezTo>
                        <a:pt x="53" y="25"/>
                        <a:pt x="53" y="25"/>
                        <a:pt x="53" y="25"/>
                      </a:cubicBezTo>
                      <a:cubicBezTo>
                        <a:pt x="53" y="25"/>
                        <a:pt x="53" y="25"/>
                        <a:pt x="53" y="25"/>
                      </a:cubicBezTo>
                      <a:cubicBezTo>
                        <a:pt x="52" y="25"/>
                        <a:pt x="52" y="25"/>
                        <a:pt x="52" y="25"/>
                      </a:cubicBezTo>
                      <a:cubicBezTo>
                        <a:pt x="52" y="25"/>
                        <a:pt x="52" y="25"/>
                        <a:pt x="52" y="25"/>
                      </a:cubicBezTo>
                      <a:cubicBezTo>
                        <a:pt x="52" y="25"/>
                        <a:pt x="52" y="25"/>
                        <a:pt x="52" y="25"/>
                      </a:cubicBezTo>
                      <a:cubicBezTo>
                        <a:pt x="52" y="26"/>
                        <a:pt x="52" y="26"/>
                        <a:pt x="52" y="26"/>
                      </a:cubicBezTo>
                      <a:cubicBezTo>
                        <a:pt x="51" y="25"/>
                        <a:pt x="51" y="25"/>
                        <a:pt x="51" y="25"/>
                      </a:cubicBezTo>
                      <a:cubicBezTo>
                        <a:pt x="51" y="25"/>
                        <a:pt x="51" y="25"/>
                        <a:pt x="51" y="25"/>
                      </a:cubicBezTo>
                      <a:cubicBezTo>
                        <a:pt x="50" y="25"/>
                        <a:pt x="50" y="25"/>
                        <a:pt x="50" y="25"/>
                      </a:cubicBezTo>
                      <a:cubicBezTo>
                        <a:pt x="49" y="25"/>
                        <a:pt x="49" y="25"/>
                        <a:pt x="49" y="25"/>
                      </a:cubicBezTo>
                      <a:cubicBezTo>
                        <a:pt x="49" y="25"/>
                        <a:pt x="49" y="25"/>
                        <a:pt x="49" y="25"/>
                      </a:cubicBezTo>
                      <a:cubicBezTo>
                        <a:pt x="49" y="25"/>
                        <a:pt x="49" y="25"/>
                        <a:pt x="49" y="25"/>
                      </a:cubicBezTo>
                      <a:cubicBezTo>
                        <a:pt x="48" y="24"/>
                        <a:pt x="48" y="24"/>
                        <a:pt x="48" y="24"/>
                      </a:cubicBezTo>
                      <a:cubicBezTo>
                        <a:pt x="48" y="24"/>
                        <a:pt x="48" y="24"/>
                        <a:pt x="48" y="24"/>
                      </a:cubicBezTo>
                      <a:cubicBezTo>
                        <a:pt x="48" y="24"/>
                        <a:pt x="48" y="24"/>
                        <a:pt x="48" y="24"/>
                      </a:cubicBezTo>
                      <a:cubicBezTo>
                        <a:pt x="48" y="24"/>
                        <a:pt x="48" y="24"/>
                        <a:pt x="48" y="24"/>
                      </a:cubicBezTo>
                      <a:cubicBezTo>
                        <a:pt x="48" y="23"/>
                        <a:pt x="48" y="23"/>
                        <a:pt x="48" y="23"/>
                      </a:cubicBezTo>
                      <a:cubicBezTo>
                        <a:pt x="47" y="23"/>
                        <a:pt x="47" y="23"/>
                        <a:pt x="47" y="23"/>
                      </a:cubicBezTo>
                      <a:cubicBezTo>
                        <a:pt x="47" y="22"/>
                        <a:pt x="47" y="22"/>
                        <a:pt x="47" y="22"/>
                      </a:cubicBezTo>
                      <a:cubicBezTo>
                        <a:pt x="46" y="22"/>
                        <a:pt x="46" y="22"/>
                        <a:pt x="46" y="22"/>
                      </a:cubicBezTo>
                      <a:cubicBezTo>
                        <a:pt x="46" y="22"/>
                        <a:pt x="46" y="22"/>
                        <a:pt x="46" y="22"/>
                      </a:cubicBezTo>
                      <a:cubicBezTo>
                        <a:pt x="46" y="22"/>
                        <a:pt x="46" y="22"/>
                        <a:pt x="46" y="22"/>
                      </a:cubicBezTo>
                      <a:cubicBezTo>
                        <a:pt x="46" y="22"/>
                        <a:pt x="46" y="22"/>
                        <a:pt x="46" y="22"/>
                      </a:cubicBezTo>
                      <a:cubicBezTo>
                        <a:pt x="46" y="23"/>
                        <a:pt x="46" y="23"/>
                        <a:pt x="46" y="23"/>
                      </a:cubicBezTo>
                      <a:cubicBezTo>
                        <a:pt x="47" y="23"/>
                        <a:pt x="47" y="23"/>
                        <a:pt x="47" y="23"/>
                      </a:cubicBezTo>
                      <a:cubicBezTo>
                        <a:pt x="47" y="23"/>
                        <a:pt x="47" y="23"/>
                        <a:pt x="47" y="23"/>
                      </a:cubicBezTo>
                      <a:cubicBezTo>
                        <a:pt x="47" y="23"/>
                        <a:pt x="47" y="23"/>
                        <a:pt x="47" y="23"/>
                      </a:cubicBezTo>
                      <a:cubicBezTo>
                        <a:pt x="46" y="23"/>
                        <a:pt x="46" y="23"/>
                        <a:pt x="46" y="23"/>
                      </a:cubicBezTo>
                      <a:cubicBezTo>
                        <a:pt x="46" y="24"/>
                        <a:pt x="46" y="24"/>
                        <a:pt x="46" y="24"/>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4"/>
                        <a:pt x="45" y="24"/>
                        <a:pt x="45" y="24"/>
                      </a:cubicBezTo>
                      <a:cubicBezTo>
                        <a:pt x="45" y="24"/>
                        <a:pt x="45" y="24"/>
                        <a:pt x="45" y="24"/>
                      </a:cubicBezTo>
                      <a:cubicBezTo>
                        <a:pt x="45" y="24"/>
                        <a:pt x="45" y="24"/>
                        <a:pt x="45" y="24"/>
                      </a:cubicBezTo>
                      <a:cubicBezTo>
                        <a:pt x="45" y="24"/>
                        <a:pt x="45" y="24"/>
                        <a:pt x="45" y="24"/>
                      </a:cubicBezTo>
                      <a:cubicBezTo>
                        <a:pt x="45" y="25"/>
                        <a:pt x="45" y="25"/>
                        <a:pt x="45" y="25"/>
                      </a:cubicBezTo>
                      <a:cubicBezTo>
                        <a:pt x="45" y="25"/>
                        <a:pt x="45" y="25"/>
                        <a:pt x="45" y="25"/>
                      </a:cubicBezTo>
                      <a:cubicBezTo>
                        <a:pt x="44" y="25"/>
                        <a:pt x="44" y="25"/>
                        <a:pt x="44" y="25"/>
                      </a:cubicBezTo>
                      <a:cubicBezTo>
                        <a:pt x="44" y="25"/>
                        <a:pt x="44" y="25"/>
                        <a:pt x="44" y="25"/>
                      </a:cubicBezTo>
                      <a:cubicBezTo>
                        <a:pt x="44" y="26"/>
                        <a:pt x="44" y="26"/>
                        <a:pt x="44" y="26"/>
                      </a:cubicBezTo>
                      <a:cubicBezTo>
                        <a:pt x="44" y="27"/>
                        <a:pt x="44" y="27"/>
                        <a:pt x="44" y="27"/>
                      </a:cubicBezTo>
                      <a:cubicBezTo>
                        <a:pt x="44" y="27"/>
                        <a:pt x="44" y="27"/>
                        <a:pt x="44" y="27"/>
                      </a:cubicBezTo>
                      <a:cubicBezTo>
                        <a:pt x="44" y="27"/>
                        <a:pt x="44" y="27"/>
                        <a:pt x="44" y="27"/>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2" y="29"/>
                        <a:pt x="42" y="29"/>
                        <a:pt x="42" y="29"/>
                      </a:cubicBezTo>
                      <a:cubicBezTo>
                        <a:pt x="42" y="29"/>
                        <a:pt x="42" y="29"/>
                        <a:pt x="42" y="29"/>
                      </a:cubicBezTo>
                      <a:cubicBezTo>
                        <a:pt x="43" y="28"/>
                        <a:pt x="43" y="28"/>
                        <a:pt x="43" y="28"/>
                      </a:cubicBezTo>
                      <a:cubicBezTo>
                        <a:pt x="42" y="28"/>
                        <a:pt x="42" y="28"/>
                        <a:pt x="42" y="28"/>
                      </a:cubicBezTo>
                      <a:cubicBezTo>
                        <a:pt x="42" y="28"/>
                        <a:pt x="42" y="28"/>
                        <a:pt x="42" y="28"/>
                      </a:cubicBezTo>
                      <a:cubicBezTo>
                        <a:pt x="41" y="28"/>
                        <a:pt x="41" y="28"/>
                        <a:pt x="41" y="28"/>
                      </a:cubicBezTo>
                      <a:cubicBezTo>
                        <a:pt x="41" y="28"/>
                        <a:pt x="41" y="28"/>
                        <a:pt x="41" y="28"/>
                      </a:cubicBezTo>
                      <a:cubicBezTo>
                        <a:pt x="40" y="27"/>
                        <a:pt x="40" y="27"/>
                        <a:pt x="40" y="27"/>
                      </a:cubicBezTo>
                      <a:cubicBezTo>
                        <a:pt x="40" y="27"/>
                        <a:pt x="40" y="27"/>
                        <a:pt x="40" y="27"/>
                      </a:cubicBezTo>
                      <a:cubicBezTo>
                        <a:pt x="40" y="27"/>
                        <a:pt x="40" y="27"/>
                        <a:pt x="40" y="27"/>
                      </a:cubicBezTo>
                      <a:cubicBezTo>
                        <a:pt x="39" y="27"/>
                        <a:pt x="39" y="27"/>
                        <a:pt x="39" y="27"/>
                      </a:cubicBezTo>
                      <a:cubicBezTo>
                        <a:pt x="39" y="27"/>
                        <a:pt x="39" y="27"/>
                        <a:pt x="39" y="27"/>
                      </a:cubicBezTo>
                      <a:cubicBezTo>
                        <a:pt x="38" y="28"/>
                        <a:pt x="38" y="28"/>
                        <a:pt x="38" y="28"/>
                      </a:cubicBezTo>
                      <a:cubicBezTo>
                        <a:pt x="38" y="28"/>
                        <a:pt x="38" y="28"/>
                        <a:pt x="38" y="28"/>
                      </a:cubicBezTo>
                      <a:cubicBezTo>
                        <a:pt x="37" y="28"/>
                        <a:pt x="37" y="28"/>
                        <a:pt x="37" y="28"/>
                      </a:cubicBezTo>
                      <a:cubicBezTo>
                        <a:pt x="37" y="28"/>
                        <a:pt x="37" y="28"/>
                        <a:pt x="37" y="28"/>
                      </a:cubicBezTo>
                      <a:cubicBezTo>
                        <a:pt x="37" y="28"/>
                        <a:pt x="37" y="28"/>
                        <a:pt x="37" y="28"/>
                      </a:cubicBezTo>
                      <a:cubicBezTo>
                        <a:pt x="37" y="29"/>
                        <a:pt x="37" y="29"/>
                        <a:pt x="37" y="29"/>
                      </a:cubicBezTo>
                      <a:cubicBezTo>
                        <a:pt x="36" y="29"/>
                        <a:pt x="36" y="29"/>
                        <a:pt x="36" y="29"/>
                      </a:cubicBezTo>
                      <a:cubicBezTo>
                        <a:pt x="36" y="30"/>
                        <a:pt x="36" y="30"/>
                        <a:pt x="36" y="30"/>
                      </a:cubicBezTo>
                      <a:cubicBezTo>
                        <a:pt x="36" y="31"/>
                        <a:pt x="36" y="31"/>
                        <a:pt x="36" y="31"/>
                      </a:cubicBezTo>
                      <a:cubicBezTo>
                        <a:pt x="36" y="31"/>
                        <a:pt x="36" y="31"/>
                        <a:pt x="36" y="31"/>
                      </a:cubicBezTo>
                      <a:cubicBezTo>
                        <a:pt x="35" y="31"/>
                        <a:pt x="35" y="31"/>
                        <a:pt x="35" y="31"/>
                      </a:cubicBezTo>
                      <a:cubicBezTo>
                        <a:pt x="35" y="31"/>
                        <a:pt x="35" y="31"/>
                        <a:pt x="35" y="31"/>
                      </a:cubicBezTo>
                      <a:cubicBezTo>
                        <a:pt x="35" y="31"/>
                        <a:pt x="35" y="31"/>
                        <a:pt x="35" y="31"/>
                      </a:cubicBezTo>
                      <a:cubicBezTo>
                        <a:pt x="35" y="31"/>
                        <a:pt x="35" y="31"/>
                        <a:pt x="35" y="31"/>
                      </a:cubicBezTo>
                      <a:cubicBezTo>
                        <a:pt x="35" y="30"/>
                        <a:pt x="35" y="30"/>
                        <a:pt x="35" y="30"/>
                      </a:cubicBezTo>
                      <a:cubicBezTo>
                        <a:pt x="35" y="30"/>
                        <a:pt x="35" y="30"/>
                        <a:pt x="35" y="30"/>
                      </a:cubicBezTo>
                      <a:cubicBezTo>
                        <a:pt x="34" y="30"/>
                        <a:pt x="34" y="30"/>
                        <a:pt x="34" y="30"/>
                      </a:cubicBezTo>
                      <a:cubicBezTo>
                        <a:pt x="34" y="30"/>
                        <a:pt x="34" y="30"/>
                        <a:pt x="34" y="30"/>
                      </a:cubicBezTo>
                      <a:cubicBezTo>
                        <a:pt x="34" y="30"/>
                        <a:pt x="34" y="30"/>
                        <a:pt x="34" y="30"/>
                      </a:cubicBezTo>
                      <a:cubicBezTo>
                        <a:pt x="34" y="30"/>
                        <a:pt x="34" y="30"/>
                        <a:pt x="34" y="30"/>
                      </a:cubicBezTo>
                      <a:cubicBezTo>
                        <a:pt x="33" y="30"/>
                        <a:pt x="33" y="30"/>
                        <a:pt x="33" y="30"/>
                      </a:cubicBezTo>
                      <a:cubicBezTo>
                        <a:pt x="32" y="29"/>
                        <a:pt x="32" y="29"/>
                        <a:pt x="32" y="29"/>
                      </a:cubicBezTo>
                      <a:cubicBezTo>
                        <a:pt x="32" y="29"/>
                        <a:pt x="32" y="29"/>
                        <a:pt x="32" y="29"/>
                      </a:cubicBezTo>
                      <a:cubicBezTo>
                        <a:pt x="32" y="29"/>
                        <a:pt x="32" y="29"/>
                        <a:pt x="32" y="29"/>
                      </a:cubicBezTo>
                      <a:cubicBezTo>
                        <a:pt x="31" y="29"/>
                        <a:pt x="31" y="29"/>
                        <a:pt x="31" y="29"/>
                      </a:cubicBezTo>
                      <a:cubicBezTo>
                        <a:pt x="31" y="29"/>
                        <a:pt x="31" y="29"/>
                        <a:pt x="31" y="29"/>
                      </a:cubicBezTo>
                      <a:cubicBezTo>
                        <a:pt x="30" y="29"/>
                        <a:pt x="30" y="29"/>
                        <a:pt x="30" y="29"/>
                      </a:cubicBezTo>
                      <a:cubicBezTo>
                        <a:pt x="30" y="29"/>
                        <a:pt x="30" y="29"/>
                        <a:pt x="30" y="29"/>
                      </a:cubicBezTo>
                      <a:cubicBezTo>
                        <a:pt x="29" y="29"/>
                        <a:pt x="29" y="29"/>
                        <a:pt x="29" y="29"/>
                      </a:cubicBezTo>
                      <a:cubicBezTo>
                        <a:pt x="29" y="30"/>
                        <a:pt x="29" y="30"/>
                        <a:pt x="29" y="30"/>
                      </a:cubicBezTo>
                      <a:cubicBezTo>
                        <a:pt x="28" y="29"/>
                        <a:pt x="28" y="29"/>
                        <a:pt x="28" y="29"/>
                      </a:cubicBezTo>
                      <a:cubicBezTo>
                        <a:pt x="28" y="29"/>
                        <a:pt x="28" y="29"/>
                        <a:pt x="28" y="29"/>
                      </a:cubicBezTo>
                      <a:cubicBezTo>
                        <a:pt x="28" y="29"/>
                        <a:pt x="28" y="29"/>
                        <a:pt x="28" y="29"/>
                      </a:cubicBezTo>
                      <a:cubicBezTo>
                        <a:pt x="28" y="28"/>
                        <a:pt x="28" y="28"/>
                        <a:pt x="28" y="28"/>
                      </a:cubicBezTo>
                      <a:cubicBezTo>
                        <a:pt x="28" y="28"/>
                        <a:pt x="28" y="28"/>
                        <a:pt x="28" y="28"/>
                      </a:cubicBezTo>
                      <a:cubicBezTo>
                        <a:pt x="28" y="28"/>
                        <a:pt x="28" y="28"/>
                        <a:pt x="28" y="28"/>
                      </a:cubicBezTo>
                      <a:cubicBezTo>
                        <a:pt x="27" y="29"/>
                        <a:pt x="27" y="29"/>
                        <a:pt x="27" y="29"/>
                      </a:cubicBezTo>
                      <a:cubicBezTo>
                        <a:pt x="27" y="29"/>
                        <a:pt x="27" y="29"/>
                        <a:pt x="27" y="29"/>
                      </a:cubicBezTo>
                      <a:cubicBezTo>
                        <a:pt x="28" y="29"/>
                        <a:pt x="28" y="29"/>
                        <a:pt x="28" y="29"/>
                      </a:cubicBezTo>
                      <a:cubicBezTo>
                        <a:pt x="28" y="30"/>
                        <a:pt x="28" y="30"/>
                        <a:pt x="28" y="30"/>
                      </a:cubicBezTo>
                      <a:cubicBezTo>
                        <a:pt x="28" y="30"/>
                        <a:pt x="28" y="30"/>
                        <a:pt x="28" y="30"/>
                      </a:cubicBezTo>
                      <a:cubicBezTo>
                        <a:pt x="28" y="31"/>
                        <a:pt x="28" y="31"/>
                        <a:pt x="28" y="31"/>
                      </a:cubicBezTo>
                      <a:cubicBezTo>
                        <a:pt x="28" y="31"/>
                        <a:pt x="28" y="31"/>
                        <a:pt x="28" y="31"/>
                      </a:cubicBezTo>
                      <a:cubicBezTo>
                        <a:pt x="27" y="31"/>
                        <a:pt x="27" y="31"/>
                        <a:pt x="27" y="31"/>
                      </a:cubicBezTo>
                      <a:cubicBezTo>
                        <a:pt x="27" y="31"/>
                        <a:pt x="27" y="31"/>
                        <a:pt x="27" y="31"/>
                      </a:cubicBezTo>
                      <a:cubicBezTo>
                        <a:pt x="27" y="31"/>
                        <a:pt x="27" y="31"/>
                        <a:pt x="27" y="31"/>
                      </a:cubicBezTo>
                      <a:cubicBezTo>
                        <a:pt x="27" y="30"/>
                        <a:pt x="27" y="30"/>
                        <a:pt x="27" y="30"/>
                      </a:cubicBezTo>
                      <a:cubicBezTo>
                        <a:pt x="27" y="30"/>
                        <a:pt x="27" y="30"/>
                        <a:pt x="27"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5" y="31"/>
                        <a:pt x="25" y="31"/>
                        <a:pt x="25" y="31"/>
                      </a:cubicBezTo>
                      <a:cubicBezTo>
                        <a:pt x="25" y="31"/>
                        <a:pt x="25" y="31"/>
                        <a:pt x="25" y="31"/>
                      </a:cubicBezTo>
                      <a:cubicBezTo>
                        <a:pt x="24" y="31"/>
                        <a:pt x="24" y="31"/>
                        <a:pt x="24" y="31"/>
                      </a:cubicBezTo>
                      <a:cubicBezTo>
                        <a:pt x="24" y="30"/>
                        <a:pt x="24" y="30"/>
                        <a:pt x="24" y="30"/>
                      </a:cubicBezTo>
                      <a:cubicBezTo>
                        <a:pt x="24" y="30"/>
                        <a:pt x="24" y="30"/>
                        <a:pt x="24" y="30"/>
                      </a:cubicBezTo>
                      <a:cubicBezTo>
                        <a:pt x="24" y="30"/>
                        <a:pt x="24" y="30"/>
                        <a:pt x="24" y="30"/>
                      </a:cubicBezTo>
                      <a:cubicBezTo>
                        <a:pt x="23" y="30"/>
                        <a:pt x="23" y="30"/>
                        <a:pt x="23" y="30"/>
                      </a:cubicBezTo>
                      <a:cubicBezTo>
                        <a:pt x="23" y="30"/>
                        <a:pt x="23" y="30"/>
                        <a:pt x="23" y="30"/>
                      </a:cubicBezTo>
                      <a:cubicBezTo>
                        <a:pt x="23" y="30"/>
                        <a:pt x="23" y="30"/>
                        <a:pt x="23" y="30"/>
                      </a:cubicBezTo>
                      <a:cubicBezTo>
                        <a:pt x="23" y="30"/>
                        <a:pt x="23" y="30"/>
                        <a:pt x="23" y="30"/>
                      </a:cubicBezTo>
                      <a:cubicBezTo>
                        <a:pt x="23" y="31"/>
                        <a:pt x="23" y="31"/>
                        <a:pt x="23" y="31"/>
                      </a:cubicBezTo>
                      <a:cubicBezTo>
                        <a:pt x="23" y="32"/>
                        <a:pt x="23" y="32"/>
                        <a:pt x="23" y="32"/>
                      </a:cubicBezTo>
                      <a:cubicBezTo>
                        <a:pt x="23" y="33"/>
                        <a:pt x="23" y="33"/>
                        <a:pt x="23" y="33"/>
                      </a:cubicBezTo>
                      <a:cubicBezTo>
                        <a:pt x="23" y="33"/>
                        <a:pt x="23" y="33"/>
                        <a:pt x="23" y="33"/>
                      </a:cubicBezTo>
                      <a:cubicBezTo>
                        <a:pt x="22" y="33"/>
                        <a:pt x="22" y="33"/>
                        <a:pt x="22" y="33"/>
                      </a:cubicBezTo>
                      <a:cubicBezTo>
                        <a:pt x="22" y="32"/>
                        <a:pt x="22" y="32"/>
                        <a:pt x="22" y="32"/>
                      </a:cubicBezTo>
                      <a:cubicBezTo>
                        <a:pt x="22" y="32"/>
                        <a:pt x="22" y="32"/>
                        <a:pt x="22" y="32"/>
                      </a:cubicBezTo>
                      <a:cubicBezTo>
                        <a:pt x="21" y="32"/>
                        <a:pt x="21" y="32"/>
                        <a:pt x="21" y="32"/>
                      </a:cubicBezTo>
                      <a:cubicBezTo>
                        <a:pt x="21" y="33"/>
                        <a:pt x="21" y="33"/>
                        <a:pt x="21" y="33"/>
                      </a:cubicBezTo>
                      <a:cubicBezTo>
                        <a:pt x="21" y="33"/>
                        <a:pt x="21" y="33"/>
                        <a:pt x="21" y="33"/>
                      </a:cubicBezTo>
                      <a:cubicBezTo>
                        <a:pt x="21" y="34"/>
                        <a:pt x="21" y="34"/>
                        <a:pt x="21" y="34"/>
                      </a:cubicBezTo>
                      <a:cubicBezTo>
                        <a:pt x="21" y="34"/>
                        <a:pt x="21" y="34"/>
                        <a:pt x="21" y="34"/>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7"/>
                        <a:pt x="20" y="37"/>
                        <a:pt x="20" y="37"/>
                      </a:cubicBezTo>
                      <a:cubicBezTo>
                        <a:pt x="20" y="37"/>
                        <a:pt x="20" y="37"/>
                        <a:pt x="20" y="37"/>
                      </a:cubicBezTo>
                      <a:cubicBezTo>
                        <a:pt x="21" y="37"/>
                        <a:pt x="21" y="37"/>
                        <a:pt x="21" y="37"/>
                      </a:cubicBezTo>
                      <a:cubicBezTo>
                        <a:pt x="21" y="38"/>
                        <a:pt x="21" y="38"/>
                        <a:pt x="21" y="38"/>
                      </a:cubicBezTo>
                      <a:cubicBezTo>
                        <a:pt x="21" y="39"/>
                        <a:pt x="21" y="39"/>
                        <a:pt x="21" y="39"/>
                      </a:cubicBezTo>
                      <a:cubicBezTo>
                        <a:pt x="21" y="39"/>
                        <a:pt x="21" y="39"/>
                        <a:pt x="21" y="39"/>
                      </a:cubicBezTo>
                      <a:cubicBezTo>
                        <a:pt x="18" y="40"/>
                        <a:pt x="18" y="40"/>
                        <a:pt x="18" y="40"/>
                      </a:cubicBezTo>
                      <a:cubicBezTo>
                        <a:pt x="17" y="40"/>
                        <a:pt x="17" y="40"/>
                        <a:pt x="17" y="40"/>
                      </a:cubicBezTo>
                      <a:cubicBezTo>
                        <a:pt x="17" y="41"/>
                        <a:pt x="17" y="41"/>
                        <a:pt x="17" y="41"/>
                      </a:cubicBezTo>
                      <a:cubicBezTo>
                        <a:pt x="16" y="41"/>
                        <a:pt x="16" y="41"/>
                        <a:pt x="16" y="41"/>
                      </a:cubicBezTo>
                      <a:cubicBezTo>
                        <a:pt x="16" y="41"/>
                        <a:pt x="16" y="41"/>
                        <a:pt x="16" y="41"/>
                      </a:cubicBezTo>
                      <a:cubicBezTo>
                        <a:pt x="16" y="41"/>
                        <a:pt x="16" y="41"/>
                        <a:pt x="16" y="41"/>
                      </a:cubicBezTo>
                      <a:cubicBezTo>
                        <a:pt x="15" y="41"/>
                        <a:pt x="15" y="41"/>
                        <a:pt x="15" y="41"/>
                      </a:cubicBezTo>
                      <a:cubicBezTo>
                        <a:pt x="15" y="41"/>
                        <a:pt x="15" y="41"/>
                        <a:pt x="15" y="41"/>
                      </a:cubicBezTo>
                      <a:cubicBezTo>
                        <a:pt x="15" y="42"/>
                        <a:pt x="15" y="42"/>
                        <a:pt x="15" y="42"/>
                      </a:cubicBezTo>
                      <a:cubicBezTo>
                        <a:pt x="15" y="43"/>
                        <a:pt x="15" y="43"/>
                        <a:pt x="15" y="43"/>
                      </a:cubicBezTo>
                      <a:cubicBezTo>
                        <a:pt x="15" y="44"/>
                        <a:pt x="15" y="44"/>
                        <a:pt x="15" y="44"/>
                      </a:cubicBezTo>
                      <a:cubicBezTo>
                        <a:pt x="16" y="44"/>
                        <a:pt x="16" y="44"/>
                        <a:pt x="16" y="44"/>
                      </a:cubicBezTo>
                      <a:cubicBezTo>
                        <a:pt x="16" y="45"/>
                        <a:pt x="16" y="45"/>
                        <a:pt x="16" y="45"/>
                      </a:cubicBezTo>
                      <a:cubicBezTo>
                        <a:pt x="16" y="46"/>
                        <a:pt x="16" y="46"/>
                        <a:pt x="16" y="46"/>
                      </a:cubicBezTo>
                      <a:cubicBezTo>
                        <a:pt x="17" y="46"/>
                        <a:pt x="17" y="46"/>
                        <a:pt x="17" y="46"/>
                      </a:cubicBezTo>
                      <a:cubicBezTo>
                        <a:pt x="16" y="47"/>
                        <a:pt x="16" y="47"/>
                        <a:pt x="16" y="47"/>
                      </a:cubicBezTo>
                      <a:cubicBezTo>
                        <a:pt x="16" y="47"/>
                        <a:pt x="16" y="47"/>
                        <a:pt x="16" y="47"/>
                      </a:cubicBezTo>
                      <a:cubicBezTo>
                        <a:pt x="15" y="48"/>
                        <a:pt x="15" y="48"/>
                        <a:pt x="15" y="48"/>
                      </a:cubicBezTo>
                      <a:cubicBezTo>
                        <a:pt x="15" y="48"/>
                        <a:pt x="15" y="48"/>
                        <a:pt x="15" y="48"/>
                      </a:cubicBezTo>
                      <a:cubicBezTo>
                        <a:pt x="13" y="47"/>
                        <a:pt x="13" y="47"/>
                        <a:pt x="13" y="47"/>
                      </a:cubicBezTo>
                      <a:cubicBezTo>
                        <a:pt x="9" y="45"/>
                        <a:pt x="9" y="45"/>
                        <a:pt x="9" y="45"/>
                      </a:cubicBezTo>
                      <a:cubicBezTo>
                        <a:pt x="8" y="45"/>
                        <a:pt x="8" y="45"/>
                        <a:pt x="8" y="45"/>
                      </a:cubicBezTo>
                      <a:cubicBezTo>
                        <a:pt x="8" y="45"/>
                        <a:pt x="8" y="45"/>
                        <a:pt x="8" y="45"/>
                      </a:cubicBezTo>
                      <a:cubicBezTo>
                        <a:pt x="7" y="46"/>
                        <a:pt x="7" y="46"/>
                        <a:pt x="7" y="46"/>
                      </a:cubicBezTo>
                      <a:cubicBezTo>
                        <a:pt x="6" y="46"/>
                        <a:pt x="6" y="46"/>
                        <a:pt x="6" y="46"/>
                      </a:cubicBezTo>
                      <a:cubicBezTo>
                        <a:pt x="6" y="46"/>
                        <a:pt x="6" y="46"/>
                        <a:pt x="6" y="46"/>
                      </a:cubicBezTo>
                      <a:cubicBezTo>
                        <a:pt x="6" y="47"/>
                        <a:pt x="6" y="47"/>
                        <a:pt x="6" y="47"/>
                      </a:cubicBezTo>
                      <a:cubicBezTo>
                        <a:pt x="5" y="48"/>
                        <a:pt x="5" y="48"/>
                        <a:pt x="5" y="48"/>
                      </a:cubicBezTo>
                      <a:cubicBezTo>
                        <a:pt x="5" y="49"/>
                        <a:pt x="5" y="49"/>
                        <a:pt x="5" y="49"/>
                      </a:cubicBezTo>
                      <a:cubicBezTo>
                        <a:pt x="5" y="49"/>
                        <a:pt x="5" y="49"/>
                        <a:pt x="5" y="49"/>
                      </a:cubicBezTo>
                      <a:cubicBezTo>
                        <a:pt x="6" y="50"/>
                        <a:pt x="6" y="50"/>
                        <a:pt x="6" y="50"/>
                      </a:cubicBezTo>
                      <a:cubicBezTo>
                        <a:pt x="6" y="50"/>
                        <a:pt x="6" y="50"/>
                        <a:pt x="6" y="50"/>
                      </a:cubicBezTo>
                      <a:cubicBezTo>
                        <a:pt x="6" y="51"/>
                        <a:pt x="6" y="51"/>
                        <a:pt x="6" y="51"/>
                      </a:cubicBezTo>
                      <a:cubicBezTo>
                        <a:pt x="6" y="51"/>
                        <a:pt x="6" y="51"/>
                        <a:pt x="6" y="51"/>
                      </a:cubicBezTo>
                      <a:cubicBezTo>
                        <a:pt x="6" y="52"/>
                        <a:pt x="6" y="52"/>
                        <a:pt x="6" y="52"/>
                      </a:cubicBezTo>
                      <a:cubicBezTo>
                        <a:pt x="6" y="52"/>
                        <a:pt x="6" y="52"/>
                        <a:pt x="6" y="52"/>
                      </a:cubicBezTo>
                      <a:cubicBezTo>
                        <a:pt x="6" y="52"/>
                        <a:pt x="6" y="52"/>
                        <a:pt x="6" y="52"/>
                      </a:cubicBezTo>
                      <a:cubicBezTo>
                        <a:pt x="6" y="53"/>
                        <a:pt x="6" y="53"/>
                        <a:pt x="6" y="53"/>
                      </a:cubicBezTo>
                      <a:cubicBezTo>
                        <a:pt x="6" y="53"/>
                        <a:pt x="6" y="53"/>
                        <a:pt x="6" y="53"/>
                      </a:cubicBezTo>
                      <a:cubicBezTo>
                        <a:pt x="6" y="53"/>
                        <a:pt x="6" y="53"/>
                        <a:pt x="6" y="53"/>
                      </a:cubicBezTo>
                      <a:cubicBezTo>
                        <a:pt x="6" y="53"/>
                        <a:pt x="6" y="53"/>
                        <a:pt x="6" y="53"/>
                      </a:cubicBezTo>
                      <a:cubicBezTo>
                        <a:pt x="6" y="54"/>
                        <a:pt x="6" y="54"/>
                        <a:pt x="6" y="54"/>
                      </a:cubicBezTo>
                      <a:cubicBezTo>
                        <a:pt x="6" y="55"/>
                        <a:pt x="6" y="55"/>
                        <a:pt x="6" y="55"/>
                      </a:cubicBezTo>
                      <a:cubicBezTo>
                        <a:pt x="6" y="55"/>
                        <a:pt x="6" y="55"/>
                        <a:pt x="6" y="55"/>
                      </a:cubicBezTo>
                      <a:cubicBezTo>
                        <a:pt x="6" y="56"/>
                        <a:pt x="6" y="56"/>
                        <a:pt x="6" y="56"/>
                      </a:cubicBezTo>
                      <a:cubicBezTo>
                        <a:pt x="6" y="58"/>
                        <a:pt x="6" y="58"/>
                        <a:pt x="6" y="58"/>
                      </a:cubicBezTo>
                      <a:cubicBezTo>
                        <a:pt x="5" y="58"/>
                        <a:pt x="5" y="58"/>
                        <a:pt x="5" y="58"/>
                      </a:cubicBezTo>
                      <a:cubicBezTo>
                        <a:pt x="5" y="58"/>
                        <a:pt x="5" y="58"/>
                        <a:pt x="5" y="58"/>
                      </a:cubicBezTo>
                      <a:cubicBezTo>
                        <a:pt x="4" y="58"/>
                        <a:pt x="4" y="58"/>
                        <a:pt x="4" y="58"/>
                      </a:cubicBezTo>
                      <a:cubicBezTo>
                        <a:pt x="4" y="58"/>
                        <a:pt x="4" y="58"/>
                        <a:pt x="4" y="58"/>
                      </a:cubicBezTo>
                      <a:cubicBezTo>
                        <a:pt x="3" y="58"/>
                        <a:pt x="3" y="58"/>
                        <a:pt x="3" y="58"/>
                      </a:cubicBezTo>
                      <a:cubicBezTo>
                        <a:pt x="3" y="57"/>
                        <a:pt x="3" y="57"/>
                        <a:pt x="3" y="57"/>
                      </a:cubicBezTo>
                      <a:cubicBezTo>
                        <a:pt x="3" y="57"/>
                        <a:pt x="3" y="57"/>
                        <a:pt x="3" y="57"/>
                      </a:cubicBezTo>
                      <a:cubicBezTo>
                        <a:pt x="3" y="58"/>
                        <a:pt x="3" y="58"/>
                        <a:pt x="3" y="58"/>
                      </a:cubicBezTo>
                      <a:cubicBezTo>
                        <a:pt x="3" y="58"/>
                        <a:pt x="3" y="58"/>
                        <a:pt x="3" y="58"/>
                      </a:cubicBezTo>
                      <a:cubicBezTo>
                        <a:pt x="3" y="59"/>
                        <a:pt x="3" y="59"/>
                        <a:pt x="3" y="59"/>
                      </a:cubicBezTo>
                      <a:cubicBezTo>
                        <a:pt x="3" y="59"/>
                        <a:pt x="3" y="59"/>
                        <a:pt x="3" y="59"/>
                      </a:cubicBezTo>
                      <a:cubicBezTo>
                        <a:pt x="2" y="60"/>
                        <a:pt x="2" y="60"/>
                        <a:pt x="2" y="60"/>
                      </a:cubicBezTo>
                      <a:cubicBezTo>
                        <a:pt x="2" y="60"/>
                        <a:pt x="2" y="60"/>
                        <a:pt x="2" y="60"/>
                      </a:cubicBezTo>
                      <a:cubicBezTo>
                        <a:pt x="5" y="60"/>
                        <a:pt x="24" y="58"/>
                        <a:pt x="24" y="57"/>
                      </a:cubicBezTo>
                      <a:cubicBezTo>
                        <a:pt x="24" y="57"/>
                        <a:pt x="24" y="57"/>
                        <a:pt x="24" y="57"/>
                      </a:cubicBezTo>
                      <a:cubicBezTo>
                        <a:pt x="24" y="56"/>
                        <a:pt x="24" y="56"/>
                        <a:pt x="24" y="56"/>
                      </a:cubicBezTo>
                      <a:cubicBezTo>
                        <a:pt x="24" y="55"/>
                        <a:pt x="24" y="55"/>
                        <a:pt x="24" y="55"/>
                      </a:cubicBezTo>
                      <a:cubicBezTo>
                        <a:pt x="23" y="55"/>
                        <a:pt x="23" y="55"/>
                        <a:pt x="23" y="55"/>
                      </a:cubicBezTo>
                      <a:cubicBezTo>
                        <a:pt x="23" y="54"/>
                        <a:pt x="23" y="54"/>
                        <a:pt x="23" y="54"/>
                      </a:cubicBezTo>
                      <a:cubicBezTo>
                        <a:pt x="23" y="54"/>
                        <a:pt x="23" y="54"/>
                        <a:pt x="23" y="54"/>
                      </a:cubicBezTo>
                      <a:cubicBezTo>
                        <a:pt x="23" y="54"/>
                        <a:pt x="23" y="54"/>
                        <a:pt x="23" y="54"/>
                      </a:cubicBezTo>
                      <a:cubicBezTo>
                        <a:pt x="23" y="54"/>
                        <a:pt x="23" y="54"/>
                        <a:pt x="23" y="54"/>
                      </a:cubicBezTo>
                      <a:cubicBezTo>
                        <a:pt x="24" y="54"/>
                        <a:pt x="25" y="54"/>
                        <a:pt x="26" y="54"/>
                      </a:cubicBezTo>
                      <a:cubicBezTo>
                        <a:pt x="27" y="54"/>
                        <a:pt x="27" y="54"/>
                        <a:pt x="27" y="54"/>
                      </a:cubicBezTo>
                      <a:cubicBezTo>
                        <a:pt x="27" y="55"/>
                        <a:pt x="27" y="55"/>
                        <a:pt x="27" y="55"/>
                      </a:cubicBezTo>
                      <a:cubicBezTo>
                        <a:pt x="27" y="55"/>
                        <a:pt x="27" y="55"/>
                        <a:pt x="27" y="55"/>
                      </a:cubicBezTo>
                      <a:cubicBezTo>
                        <a:pt x="27" y="55"/>
                        <a:pt x="27" y="55"/>
                        <a:pt x="27" y="55"/>
                      </a:cubicBezTo>
                      <a:cubicBezTo>
                        <a:pt x="27" y="55"/>
                        <a:pt x="27" y="55"/>
                        <a:pt x="27" y="55"/>
                      </a:cubicBezTo>
                      <a:cubicBezTo>
                        <a:pt x="31" y="54"/>
                        <a:pt x="34" y="54"/>
                        <a:pt x="38" y="53"/>
                      </a:cubicBezTo>
                      <a:cubicBezTo>
                        <a:pt x="41" y="53"/>
                        <a:pt x="45" y="53"/>
                        <a:pt x="48" y="52"/>
                      </a:cubicBezTo>
                      <a:cubicBezTo>
                        <a:pt x="48" y="52"/>
                        <a:pt x="48" y="52"/>
                        <a:pt x="48" y="52"/>
                      </a:cubicBezTo>
                      <a:cubicBezTo>
                        <a:pt x="48" y="52"/>
                        <a:pt x="48" y="52"/>
                        <a:pt x="48" y="52"/>
                      </a:cubicBezTo>
                      <a:cubicBezTo>
                        <a:pt x="50" y="52"/>
                        <a:pt x="53" y="52"/>
                        <a:pt x="55" y="52"/>
                      </a:cubicBezTo>
                      <a:cubicBezTo>
                        <a:pt x="60" y="51"/>
                        <a:pt x="64" y="51"/>
                        <a:pt x="69" y="50"/>
                      </a:cubicBezTo>
                      <a:cubicBezTo>
                        <a:pt x="74" y="49"/>
                        <a:pt x="78" y="49"/>
                        <a:pt x="82" y="49"/>
                      </a:cubicBezTo>
                      <a:cubicBezTo>
                        <a:pt x="85" y="48"/>
                        <a:pt x="89" y="49"/>
                        <a:pt x="92" y="47"/>
                      </a:cubicBezTo>
                      <a:cubicBezTo>
                        <a:pt x="92" y="47"/>
                        <a:pt x="92" y="47"/>
                        <a:pt x="92" y="47"/>
                      </a:cubicBezTo>
                      <a:cubicBezTo>
                        <a:pt x="93" y="46"/>
                        <a:pt x="93" y="46"/>
                        <a:pt x="93" y="46"/>
                      </a:cubicBezTo>
                      <a:cubicBezTo>
                        <a:pt x="93" y="46"/>
                        <a:pt x="93" y="46"/>
                        <a:pt x="93" y="46"/>
                      </a:cubicBezTo>
                      <a:cubicBezTo>
                        <a:pt x="93" y="46"/>
                        <a:pt x="93" y="46"/>
                        <a:pt x="93" y="46"/>
                      </a:cubicBezTo>
                      <a:cubicBezTo>
                        <a:pt x="94" y="45"/>
                        <a:pt x="94" y="45"/>
                        <a:pt x="94" y="45"/>
                      </a:cubicBezTo>
                      <a:cubicBezTo>
                        <a:pt x="96" y="45"/>
                        <a:pt x="96" y="45"/>
                        <a:pt x="96" y="45"/>
                      </a:cubicBezTo>
                      <a:cubicBezTo>
                        <a:pt x="96" y="45"/>
                        <a:pt x="96" y="45"/>
                        <a:pt x="96" y="45"/>
                      </a:cubicBezTo>
                      <a:cubicBezTo>
                        <a:pt x="96" y="45"/>
                        <a:pt x="96" y="45"/>
                        <a:pt x="96" y="45"/>
                      </a:cubicBezTo>
                      <a:cubicBezTo>
                        <a:pt x="96" y="45"/>
                        <a:pt x="96" y="45"/>
                        <a:pt x="96" y="45"/>
                      </a:cubicBezTo>
                      <a:cubicBezTo>
                        <a:pt x="97" y="44"/>
                        <a:pt x="97" y="44"/>
                        <a:pt x="97" y="44"/>
                      </a:cubicBezTo>
                      <a:cubicBezTo>
                        <a:pt x="98" y="43"/>
                        <a:pt x="98" y="43"/>
                        <a:pt x="98" y="43"/>
                      </a:cubicBezTo>
                      <a:cubicBezTo>
                        <a:pt x="100" y="43"/>
                        <a:pt x="100" y="43"/>
                        <a:pt x="100" y="43"/>
                      </a:cubicBezTo>
                      <a:cubicBezTo>
                        <a:pt x="100" y="43"/>
                        <a:pt x="100" y="43"/>
                        <a:pt x="100" y="43"/>
                      </a:cubicBezTo>
                      <a:cubicBezTo>
                        <a:pt x="100" y="43"/>
                        <a:pt x="100" y="43"/>
                        <a:pt x="100" y="43"/>
                      </a:cubicBezTo>
                      <a:cubicBezTo>
                        <a:pt x="100" y="43"/>
                        <a:pt x="100" y="43"/>
                        <a:pt x="100" y="43"/>
                      </a:cubicBezTo>
                      <a:cubicBezTo>
                        <a:pt x="100" y="43"/>
                        <a:pt x="100" y="43"/>
                        <a:pt x="100" y="43"/>
                      </a:cubicBezTo>
                      <a:cubicBezTo>
                        <a:pt x="100" y="42"/>
                        <a:pt x="100" y="42"/>
                        <a:pt x="100" y="42"/>
                      </a:cubicBezTo>
                      <a:cubicBezTo>
                        <a:pt x="100" y="42"/>
                        <a:pt x="100" y="42"/>
                        <a:pt x="100" y="42"/>
                      </a:cubicBezTo>
                      <a:cubicBezTo>
                        <a:pt x="100" y="42"/>
                        <a:pt x="100" y="42"/>
                        <a:pt x="100" y="42"/>
                      </a:cubicBezTo>
                      <a:cubicBezTo>
                        <a:pt x="100" y="42"/>
                        <a:pt x="100" y="42"/>
                        <a:pt x="100" y="42"/>
                      </a:cubicBezTo>
                      <a:cubicBezTo>
                        <a:pt x="100" y="42"/>
                        <a:pt x="100" y="42"/>
                        <a:pt x="100" y="42"/>
                      </a:cubicBezTo>
                      <a:cubicBezTo>
                        <a:pt x="101" y="41"/>
                        <a:pt x="101" y="41"/>
                        <a:pt x="101" y="41"/>
                      </a:cubicBezTo>
                      <a:cubicBezTo>
                        <a:pt x="101" y="41"/>
                        <a:pt x="101" y="41"/>
                        <a:pt x="101" y="41"/>
                      </a:cubicBezTo>
                      <a:cubicBezTo>
                        <a:pt x="101" y="41"/>
                        <a:pt x="101" y="41"/>
                        <a:pt x="101" y="41"/>
                      </a:cubicBezTo>
                      <a:cubicBezTo>
                        <a:pt x="101" y="41"/>
                        <a:pt x="101" y="41"/>
                        <a:pt x="101" y="41"/>
                      </a:cubicBezTo>
                      <a:cubicBezTo>
                        <a:pt x="102" y="41"/>
                        <a:pt x="102" y="41"/>
                        <a:pt x="102" y="41"/>
                      </a:cubicBezTo>
                      <a:cubicBezTo>
                        <a:pt x="102" y="40"/>
                        <a:pt x="103" y="40"/>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8"/>
                        <a:pt x="104" y="38"/>
                        <a:pt x="104" y="38"/>
                      </a:cubicBezTo>
                      <a:cubicBezTo>
                        <a:pt x="104" y="38"/>
                        <a:pt x="104" y="38"/>
                        <a:pt x="104" y="38"/>
                      </a:cubicBezTo>
                      <a:cubicBezTo>
                        <a:pt x="104" y="38"/>
                        <a:pt x="104" y="38"/>
                        <a:pt x="104" y="38"/>
                      </a:cubicBezTo>
                      <a:cubicBezTo>
                        <a:pt x="104" y="38"/>
                        <a:pt x="104" y="38"/>
                        <a:pt x="104" y="38"/>
                      </a:cubicBezTo>
                      <a:cubicBezTo>
                        <a:pt x="104" y="38"/>
                        <a:pt x="104" y="38"/>
                        <a:pt x="104" y="38"/>
                      </a:cubicBezTo>
                      <a:cubicBezTo>
                        <a:pt x="104" y="37"/>
                        <a:pt x="104" y="37"/>
                        <a:pt x="104" y="37"/>
                      </a:cubicBezTo>
                      <a:cubicBezTo>
                        <a:pt x="105" y="36"/>
                        <a:pt x="105" y="36"/>
                        <a:pt x="105"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5"/>
                        <a:pt x="106" y="35"/>
                        <a:pt x="106" y="35"/>
                      </a:cubicBezTo>
                      <a:cubicBezTo>
                        <a:pt x="106" y="35"/>
                        <a:pt x="106" y="35"/>
                        <a:pt x="106" y="35"/>
                      </a:cubicBezTo>
                      <a:cubicBezTo>
                        <a:pt x="105" y="35"/>
                        <a:pt x="105" y="35"/>
                        <a:pt x="105" y="35"/>
                      </a:cubicBezTo>
                      <a:cubicBezTo>
                        <a:pt x="106" y="35"/>
                        <a:pt x="106" y="35"/>
                        <a:pt x="106" y="35"/>
                      </a:cubicBezTo>
                      <a:cubicBezTo>
                        <a:pt x="106" y="34"/>
                        <a:pt x="106" y="34"/>
                        <a:pt x="106" y="34"/>
                      </a:cubicBezTo>
                      <a:cubicBezTo>
                        <a:pt x="107" y="34"/>
                        <a:pt x="107" y="34"/>
                        <a:pt x="107" y="34"/>
                      </a:cubicBezTo>
                      <a:cubicBezTo>
                        <a:pt x="108" y="33"/>
                        <a:pt x="109" y="32"/>
                        <a:pt x="110" y="31"/>
                      </a:cubicBezTo>
                      <a:cubicBezTo>
                        <a:pt x="112" y="29"/>
                        <a:pt x="115" y="26"/>
                        <a:pt x="115" y="2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9" name="Freeform 371">
                  <a:extLst>
                    <a:ext uri="{FF2B5EF4-FFF2-40B4-BE49-F238E27FC236}">
                      <a16:creationId xmlns="" xmlns:a16="http://schemas.microsoft.com/office/drawing/2014/main" id="{9F4EDEBE-0684-4155-A494-02F072769D93}"/>
                    </a:ext>
                  </a:extLst>
                </p:cNvPr>
                <p:cNvSpPr>
                  <a:spLocks noEditPoints="1"/>
                </p:cNvSpPr>
                <p:nvPr/>
              </p:nvSpPr>
              <p:spPr bwMode="auto">
                <a:xfrm>
                  <a:off x="6677705" y="4575190"/>
                  <a:ext cx="450857" cy="450857"/>
                </a:xfrm>
                <a:custGeom>
                  <a:avLst/>
                  <a:gdLst>
                    <a:gd name="T0" fmla="*/ 79 w 86"/>
                    <a:gd name="T1" fmla="*/ 74 h 86"/>
                    <a:gd name="T2" fmla="*/ 79 w 86"/>
                    <a:gd name="T3" fmla="*/ 76 h 86"/>
                    <a:gd name="T4" fmla="*/ 81 w 86"/>
                    <a:gd name="T5" fmla="*/ 64 h 86"/>
                    <a:gd name="T6" fmla="*/ 85 w 86"/>
                    <a:gd name="T7" fmla="*/ 51 h 86"/>
                    <a:gd name="T8" fmla="*/ 81 w 86"/>
                    <a:gd name="T9" fmla="*/ 50 h 86"/>
                    <a:gd name="T10" fmla="*/ 80 w 86"/>
                    <a:gd name="T11" fmla="*/ 48 h 86"/>
                    <a:gd name="T12" fmla="*/ 78 w 86"/>
                    <a:gd name="T13" fmla="*/ 44 h 86"/>
                    <a:gd name="T14" fmla="*/ 77 w 86"/>
                    <a:gd name="T15" fmla="*/ 42 h 86"/>
                    <a:gd name="T16" fmla="*/ 74 w 86"/>
                    <a:gd name="T17" fmla="*/ 40 h 86"/>
                    <a:gd name="T18" fmla="*/ 74 w 86"/>
                    <a:gd name="T19" fmla="*/ 38 h 86"/>
                    <a:gd name="T20" fmla="*/ 71 w 86"/>
                    <a:gd name="T21" fmla="*/ 33 h 86"/>
                    <a:gd name="T22" fmla="*/ 66 w 86"/>
                    <a:gd name="T23" fmla="*/ 30 h 86"/>
                    <a:gd name="T24" fmla="*/ 65 w 86"/>
                    <a:gd name="T25" fmla="*/ 29 h 86"/>
                    <a:gd name="T26" fmla="*/ 63 w 86"/>
                    <a:gd name="T27" fmla="*/ 27 h 86"/>
                    <a:gd name="T28" fmla="*/ 59 w 86"/>
                    <a:gd name="T29" fmla="*/ 24 h 86"/>
                    <a:gd name="T30" fmla="*/ 54 w 86"/>
                    <a:gd name="T31" fmla="*/ 20 h 86"/>
                    <a:gd name="T32" fmla="*/ 50 w 86"/>
                    <a:gd name="T33" fmla="*/ 17 h 86"/>
                    <a:gd name="T34" fmla="*/ 47 w 86"/>
                    <a:gd name="T35" fmla="*/ 13 h 86"/>
                    <a:gd name="T36" fmla="*/ 42 w 86"/>
                    <a:gd name="T37" fmla="*/ 9 h 86"/>
                    <a:gd name="T38" fmla="*/ 37 w 86"/>
                    <a:gd name="T39" fmla="*/ 6 h 86"/>
                    <a:gd name="T40" fmla="*/ 38 w 86"/>
                    <a:gd name="T41" fmla="*/ 3 h 86"/>
                    <a:gd name="T42" fmla="*/ 39 w 86"/>
                    <a:gd name="T43" fmla="*/ 0 h 86"/>
                    <a:gd name="T44" fmla="*/ 12 w 86"/>
                    <a:gd name="T45" fmla="*/ 44 h 86"/>
                    <a:gd name="T46" fmla="*/ 13 w 86"/>
                    <a:gd name="T47" fmla="*/ 48 h 86"/>
                    <a:gd name="T48" fmla="*/ 16 w 86"/>
                    <a:gd name="T49" fmla="*/ 52 h 86"/>
                    <a:gd name="T50" fmla="*/ 17 w 86"/>
                    <a:gd name="T51" fmla="*/ 55 h 86"/>
                    <a:gd name="T52" fmla="*/ 18 w 86"/>
                    <a:gd name="T53" fmla="*/ 57 h 86"/>
                    <a:gd name="T54" fmla="*/ 17 w 86"/>
                    <a:gd name="T55" fmla="*/ 58 h 86"/>
                    <a:gd name="T56" fmla="*/ 16 w 86"/>
                    <a:gd name="T57" fmla="*/ 61 h 86"/>
                    <a:gd name="T58" fmla="*/ 16 w 86"/>
                    <a:gd name="T59" fmla="*/ 66 h 86"/>
                    <a:gd name="T60" fmla="*/ 18 w 86"/>
                    <a:gd name="T61" fmla="*/ 71 h 86"/>
                    <a:gd name="T62" fmla="*/ 18 w 86"/>
                    <a:gd name="T63" fmla="*/ 77 h 86"/>
                    <a:gd name="T64" fmla="*/ 20 w 86"/>
                    <a:gd name="T65" fmla="*/ 81 h 86"/>
                    <a:gd name="T66" fmla="*/ 22 w 86"/>
                    <a:gd name="T67" fmla="*/ 84 h 86"/>
                    <a:gd name="T68" fmla="*/ 67 w 86"/>
                    <a:gd name="T69" fmla="*/ 83 h 86"/>
                    <a:gd name="T70" fmla="*/ 68 w 86"/>
                    <a:gd name="T71" fmla="*/ 85 h 86"/>
                    <a:gd name="T72" fmla="*/ 70 w 86"/>
                    <a:gd name="T73" fmla="*/ 86 h 86"/>
                    <a:gd name="T74" fmla="*/ 71 w 86"/>
                    <a:gd name="T75" fmla="*/ 85 h 86"/>
                    <a:gd name="T76" fmla="*/ 70 w 86"/>
                    <a:gd name="T77" fmla="*/ 80 h 86"/>
                    <a:gd name="T78" fmla="*/ 70 w 86"/>
                    <a:gd name="T79" fmla="*/ 78 h 86"/>
                    <a:gd name="T80" fmla="*/ 71 w 86"/>
                    <a:gd name="T81" fmla="*/ 77 h 86"/>
                    <a:gd name="T82" fmla="*/ 72 w 86"/>
                    <a:gd name="T83" fmla="*/ 77 h 86"/>
                    <a:gd name="T84" fmla="*/ 76 w 86"/>
                    <a:gd name="T85" fmla="*/ 78 h 86"/>
                    <a:gd name="T86" fmla="*/ 79 w 86"/>
                    <a:gd name="T87" fmla="*/ 78 h 86"/>
                    <a:gd name="T88" fmla="*/ 78 w 86"/>
                    <a:gd name="T89" fmla="*/ 75 h 86"/>
                    <a:gd name="T90" fmla="*/ 78 w 86"/>
                    <a:gd name="T91" fmla="*/ 74 h 86"/>
                    <a:gd name="T92" fmla="*/ 79 w 86"/>
                    <a:gd name="T93" fmla="*/ 71 h 86"/>
                    <a:gd name="T94" fmla="*/ 79 w 86"/>
                    <a:gd name="T95" fmla="*/ 70 h 86"/>
                    <a:gd name="T96" fmla="*/ 78 w 86"/>
                    <a:gd name="T97" fmla="*/ 68 h 86"/>
                    <a:gd name="T98" fmla="*/ 81 w 86"/>
                    <a:gd name="T99" fmla="*/ 67 h 86"/>
                    <a:gd name="T100" fmla="*/ 77 w 86"/>
                    <a:gd name="T101" fmla="*/ 65 h 86"/>
                    <a:gd name="T102" fmla="*/ 79 w 86"/>
                    <a:gd name="T103" fmla="*/ 62 h 86"/>
                    <a:gd name="T104" fmla="*/ 81 w 86"/>
                    <a:gd name="T105" fmla="*/ 58 h 86"/>
                    <a:gd name="T106" fmla="*/ 82 w 86"/>
                    <a:gd name="T107" fmla="*/ 57 h 86"/>
                    <a:gd name="T108" fmla="*/ 81 w 86"/>
                    <a:gd name="T109" fmla="*/ 55 h 86"/>
                    <a:gd name="T110" fmla="*/ 83 w 86"/>
                    <a:gd name="T111" fmla="*/ 54 h 86"/>
                    <a:gd name="T112" fmla="*/ 84 w 86"/>
                    <a:gd name="T113" fmla="*/ 52 h 86"/>
                    <a:gd name="T114" fmla="*/ 82 w 86"/>
                    <a:gd name="T115" fmla="*/ 58 h 86"/>
                    <a:gd name="T116" fmla="*/ 82 w 86"/>
                    <a:gd name="T117" fmla="*/ 6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6" h="86">
                      <a:moveTo>
                        <a:pt x="79" y="76"/>
                      </a:moveTo>
                      <a:cubicBezTo>
                        <a:pt x="79" y="76"/>
                        <a:pt x="79" y="76"/>
                        <a:pt x="79" y="76"/>
                      </a:cubicBezTo>
                      <a:cubicBezTo>
                        <a:pt x="80" y="75"/>
                        <a:pt x="80" y="75"/>
                        <a:pt x="80" y="75"/>
                      </a:cubicBezTo>
                      <a:cubicBezTo>
                        <a:pt x="80" y="75"/>
                        <a:pt x="80" y="75"/>
                        <a:pt x="80" y="75"/>
                      </a:cubicBezTo>
                      <a:cubicBezTo>
                        <a:pt x="80" y="74"/>
                        <a:pt x="80" y="74"/>
                        <a:pt x="80" y="74"/>
                      </a:cubicBezTo>
                      <a:cubicBezTo>
                        <a:pt x="80" y="73"/>
                        <a:pt x="80" y="73"/>
                        <a:pt x="80" y="73"/>
                      </a:cubicBezTo>
                      <a:cubicBezTo>
                        <a:pt x="80" y="73"/>
                        <a:pt x="80" y="73"/>
                        <a:pt x="80" y="73"/>
                      </a:cubicBezTo>
                      <a:cubicBezTo>
                        <a:pt x="79" y="73"/>
                        <a:pt x="79" y="73"/>
                        <a:pt x="79" y="73"/>
                      </a:cubicBezTo>
                      <a:cubicBezTo>
                        <a:pt x="79" y="73"/>
                        <a:pt x="79" y="73"/>
                        <a:pt x="79" y="73"/>
                      </a:cubicBezTo>
                      <a:cubicBezTo>
                        <a:pt x="79" y="73"/>
                        <a:pt x="79" y="73"/>
                        <a:pt x="79" y="73"/>
                      </a:cubicBezTo>
                      <a:cubicBezTo>
                        <a:pt x="79" y="74"/>
                        <a:pt x="79" y="74"/>
                        <a:pt x="79" y="74"/>
                      </a:cubicBezTo>
                      <a:cubicBezTo>
                        <a:pt x="79" y="75"/>
                        <a:pt x="79" y="75"/>
                        <a:pt x="79" y="75"/>
                      </a:cubicBezTo>
                      <a:cubicBezTo>
                        <a:pt x="79" y="75"/>
                        <a:pt x="79" y="75"/>
                        <a:pt x="79" y="75"/>
                      </a:cubicBezTo>
                      <a:cubicBezTo>
                        <a:pt x="79" y="75"/>
                        <a:pt x="79" y="75"/>
                        <a:pt x="79" y="75"/>
                      </a:cubicBezTo>
                      <a:cubicBezTo>
                        <a:pt x="79" y="75"/>
                        <a:pt x="79" y="75"/>
                        <a:pt x="79" y="75"/>
                      </a:cubicBezTo>
                      <a:cubicBezTo>
                        <a:pt x="79" y="75"/>
                        <a:pt x="79" y="75"/>
                        <a:pt x="79" y="75"/>
                      </a:cubicBezTo>
                      <a:cubicBezTo>
                        <a:pt x="79" y="76"/>
                        <a:pt x="79" y="76"/>
                        <a:pt x="79" y="76"/>
                      </a:cubicBezTo>
                      <a:cubicBezTo>
                        <a:pt x="79" y="77"/>
                        <a:pt x="79" y="77"/>
                        <a:pt x="79" y="77"/>
                      </a:cubicBezTo>
                      <a:cubicBezTo>
                        <a:pt x="80" y="77"/>
                        <a:pt x="80" y="77"/>
                        <a:pt x="80" y="77"/>
                      </a:cubicBezTo>
                      <a:cubicBezTo>
                        <a:pt x="80" y="77"/>
                        <a:pt x="80" y="77"/>
                        <a:pt x="80" y="77"/>
                      </a:cubicBezTo>
                      <a:cubicBezTo>
                        <a:pt x="80" y="77"/>
                        <a:pt x="80" y="77"/>
                        <a:pt x="80" y="77"/>
                      </a:cubicBezTo>
                      <a:lnTo>
                        <a:pt x="79" y="76"/>
                      </a:lnTo>
                      <a:close/>
                      <a:moveTo>
                        <a:pt x="81" y="61"/>
                      </a:moveTo>
                      <a:cubicBezTo>
                        <a:pt x="81" y="61"/>
                        <a:pt x="81" y="61"/>
                        <a:pt x="81" y="61"/>
                      </a:cubicBezTo>
                      <a:cubicBezTo>
                        <a:pt x="81" y="61"/>
                        <a:pt x="81" y="61"/>
                        <a:pt x="81" y="61"/>
                      </a:cubicBezTo>
                      <a:cubicBezTo>
                        <a:pt x="80" y="62"/>
                        <a:pt x="80" y="62"/>
                        <a:pt x="80" y="62"/>
                      </a:cubicBezTo>
                      <a:cubicBezTo>
                        <a:pt x="80" y="62"/>
                        <a:pt x="80" y="62"/>
                        <a:pt x="80" y="62"/>
                      </a:cubicBezTo>
                      <a:cubicBezTo>
                        <a:pt x="80" y="63"/>
                        <a:pt x="80" y="63"/>
                        <a:pt x="80" y="63"/>
                      </a:cubicBezTo>
                      <a:cubicBezTo>
                        <a:pt x="80" y="63"/>
                        <a:pt x="80" y="63"/>
                        <a:pt x="80" y="63"/>
                      </a:cubicBezTo>
                      <a:cubicBezTo>
                        <a:pt x="80" y="64"/>
                        <a:pt x="80" y="64"/>
                        <a:pt x="80" y="64"/>
                      </a:cubicBezTo>
                      <a:cubicBezTo>
                        <a:pt x="80" y="64"/>
                        <a:pt x="80" y="64"/>
                        <a:pt x="80" y="64"/>
                      </a:cubicBezTo>
                      <a:cubicBezTo>
                        <a:pt x="80" y="64"/>
                        <a:pt x="80" y="64"/>
                        <a:pt x="80" y="64"/>
                      </a:cubicBezTo>
                      <a:cubicBezTo>
                        <a:pt x="81" y="64"/>
                        <a:pt x="81" y="64"/>
                        <a:pt x="81" y="64"/>
                      </a:cubicBezTo>
                      <a:cubicBezTo>
                        <a:pt x="81" y="63"/>
                        <a:pt x="81" y="63"/>
                        <a:pt x="81" y="63"/>
                      </a:cubicBezTo>
                      <a:cubicBezTo>
                        <a:pt x="81" y="63"/>
                        <a:pt x="81" y="63"/>
                        <a:pt x="81" y="63"/>
                      </a:cubicBezTo>
                      <a:cubicBezTo>
                        <a:pt x="81" y="62"/>
                        <a:pt x="81" y="62"/>
                        <a:pt x="81" y="62"/>
                      </a:cubicBezTo>
                      <a:cubicBezTo>
                        <a:pt x="82" y="62"/>
                        <a:pt x="82" y="62"/>
                        <a:pt x="82" y="62"/>
                      </a:cubicBezTo>
                      <a:cubicBezTo>
                        <a:pt x="82" y="61"/>
                        <a:pt x="82" y="61"/>
                        <a:pt x="82" y="61"/>
                      </a:cubicBezTo>
                      <a:cubicBezTo>
                        <a:pt x="81" y="61"/>
                        <a:pt x="81" y="61"/>
                        <a:pt x="81" y="61"/>
                      </a:cubicBezTo>
                      <a:close/>
                      <a:moveTo>
                        <a:pt x="85" y="51"/>
                      </a:moveTo>
                      <a:cubicBezTo>
                        <a:pt x="85" y="51"/>
                        <a:pt x="85" y="51"/>
                        <a:pt x="85" y="51"/>
                      </a:cubicBezTo>
                      <a:cubicBezTo>
                        <a:pt x="85" y="51"/>
                        <a:pt x="85" y="51"/>
                        <a:pt x="85" y="51"/>
                      </a:cubicBezTo>
                      <a:cubicBezTo>
                        <a:pt x="85" y="51"/>
                        <a:pt x="85" y="51"/>
                        <a:pt x="85" y="51"/>
                      </a:cubicBezTo>
                      <a:cubicBezTo>
                        <a:pt x="85" y="51"/>
                        <a:pt x="85" y="51"/>
                        <a:pt x="85" y="51"/>
                      </a:cubicBezTo>
                      <a:cubicBezTo>
                        <a:pt x="85" y="51"/>
                        <a:pt x="85" y="51"/>
                        <a:pt x="85" y="51"/>
                      </a:cubicBezTo>
                      <a:cubicBezTo>
                        <a:pt x="84" y="51"/>
                        <a:pt x="84" y="51"/>
                        <a:pt x="84" y="51"/>
                      </a:cubicBezTo>
                      <a:cubicBezTo>
                        <a:pt x="84" y="51"/>
                        <a:pt x="84" y="51"/>
                        <a:pt x="84" y="51"/>
                      </a:cubicBezTo>
                      <a:cubicBezTo>
                        <a:pt x="84" y="51"/>
                        <a:pt x="84" y="51"/>
                        <a:pt x="84" y="51"/>
                      </a:cubicBezTo>
                      <a:cubicBezTo>
                        <a:pt x="84" y="50"/>
                        <a:pt x="84" y="50"/>
                        <a:pt x="84" y="50"/>
                      </a:cubicBezTo>
                      <a:cubicBezTo>
                        <a:pt x="83" y="50"/>
                        <a:pt x="83" y="50"/>
                        <a:pt x="83" y="50"/>
                      </a:cubicBezTo>
                      <a:cubicBezTo>
                        <a:pt x="83" y="50"/>
                        <a:pt x="83" y="50"/>
                        <a:pt x="83" y="50"/>
                      </a:cubicBezTo>
                      <a:cubicBezTo>
                        <a:pt x="82" y="50"/>
                        <a:pt x="82" y="50"/>
                        <a:pt x="82" y="50"/>
                      </a:cubicBezTo>
                      <a:cubicBezTo>
                        <a:pt x="81" y="50"/>
                        <a:pt x="81" y="50"/>
                        <a:pt x="81" y="50"/>
                      </a:cubicBezTo>
                      <a:cubicBezTo>
                        <a:pt x="81" y="50"/>
                        <a:pt x="81" y="50"/>
                        <a:pt x="81" y="50"/>
                      </a:cubicBezTo>
                      <a:cubicBezTo>
                        <a:pt x="81" y="50"/>
                        <a:pt x="81" y="50"/>
                        <a:pt x="81" y="50"/>
                      </a:cubicBezTo>
                      <a:cubicBezTo>
                        <a:pt x="81" y="50"/>
                        <a:pt x="81" y="50"/>
                        <a:pt x="81" y="50"/>
                      </a:cubicBezTo>
                      <a:cubicBezTo>
                        <a:pt x="80" y="50"/>
                        <a:pt x="80" y="50"/>
                        <a:pt x="80" y="50"/>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8"/>
                        <a:pt x="80" y="48"/>
                        <a:pt x="80" y="48"/>
                      </a:cubicBezTo>
                      <a:cubicBezTo>
                        <a:pt x="80" y="48"/>
                        <a:pt x="80" y="48"/>
                        <a:pt x="80" y="48"/>
                      </a:cubicBezTo>
                      <a:cubicBezTo>
                        <a:pt x="80" y="48"/>
                        <a:pt x="80" y="48"/>
                        <a:pt x="80" y="48"/>
                      </a:cubicBezTo>
                      <a:cubicBezTo>
                        <a:pt x="80" y="48"/>
                        <a:pt x="80" y="48"/>
                        <a:pt x="80" y="48"/>
                      </a:cubicBezTo>
                      <a:cubicBezTo>
                        <a:pt x="80" y="47"/>
                        <a:pt x="80" y="47"/>
                        <a:pt x="80" y="47"/>
                      </a:cubicBezTo>
                      <a:cubicBezTo>
                        <a:pt x="80" y="47"/>
                        <a:pt x="80" y="47"/>
                        <a:pt x="80" y="47"/>
                      </a:cubicBezTo>
                      <a:cubicBezTo>
                        <a:pt x="80" y="47"/>
                        <a:pt x="80" y="47"/>
                        <a:pt x="80" y="47"/>
                      </a:cubicBezTo>
                      <a:cubicBezTo>
                        <a:pt x="80" y="47"/>
                        <a:pt x="80" y="47"/>
                        <a:pt x="80" y="47"/>
                      </a:cubicBezTo>
                      <a:cubicBezTo>
                        <a:pt x="80" y="46"/>
                        <a:pt x="80" y="46"/>
                        <a:pt x="80" y="46"/>
                      </a:cubicBezTo>
                      <a:cubicBezTo>
                        <a:pt x="80" y="46"/>
                        <a:pt x="80" y="46"/>
                        <a:pt x="80" y="46"/>
                      </a:cubicBezTo>
                      <a:cubicBezTo>
                        <a:pt x="80" y="46"/>
                        <a:pt x="80" y="46"/>
                        <a:pt x="80" y="46"/>
                      </a:cubicBezTo>
                      <a:cubicBezTo>
                        <a:pt x="79" y="45"/>
                        <a:pt x="79" y="45"/>
                        <a:pt x="79" y="45"/>
                      </a:cubicBezTo>
                      <a:cubicBezTo>
                        <a:pt x="79" y="45"/>
                        <a:pt x="79" y="45"/>
                        <a:pt x="79" y="45"/>
                      </a:cubicBezTo>
                      <a:cubicBezTo>
                        <a:pt x="78" y="44"/>
                        <a:pt x="78" y="44"/>
                        <a:pt x="78" y="44"/>
                      </a:cubicBezTo>
                      <a:cubicBezTo>
                        <a:pt x="78" y="43"/>
                        <a:pt x="78" y="43"/>
                        <a:pt x="78" y="43"/>
                      </a:cubicBezTo>
                      <a:cubicBezTo>
                        <a:pt x="78" y="43"/>
                        <a:pt x="78" y="43"/>
                        <a:pt x="78" y="43"/>
                      </a:cubicBezTo>
                      <a:cubicBezTo>
                        <a:pt x="78" y="43"/>
                        <a:pt x="78" y="43"/>
                        <a:pt x="78" y="43"/>
                      </a:cubicBezTo>
                      <a:cubicBezTo>
                        <a:pt x="78" y="43"/>
                        <a:pt x="78" y="43"/>
                        <a:pt x="78" y="43"/>
                      </a:cubicBezTo>
                      <a:cubicBezTo>
                        <a:pt x="77" y="43"/>
                        <a:pt x="77" y="43"/>
                        <a:pt x="77" y="43"/>
                      </a:cubicBezTo>
                      <a:cubicBezTo>
                        <a:pt x="77" y="42"/>
                        <a:pt x="77" y="42"/>
                        <a:pt x="77" y="42"/>
                      </a:cubicBezTo>
                      <a:cubicBezTo>
                        <a:pt x="77" y="42"/>
                        <a:pt x="77" y="42"/>
                        <a:pt x="77" y="42"/>
                      </a:cubicBezTo>
                      <a:cubicBezTo>
                        <a:pt x="77" y="42"/>
                        <a:pt x="77" y="42"/>
                        <a:pt x="77" y="42"/>
                      </a:cubicBezTo>
                      <a:cubicBezTo>
                        <a:pt x="77" y="42"/>
                        <a:pt x="77" y="42"/>
                        <a:pt x="77" y="42"/>
                      </a:cubicBezTo>
                      <a:cubicBezTo>
                        <a:pt x="77" y="42"/>
                        <a:pt x="77" y="42"/>
                        <a:pt x="77" y="42"/>
                      </a:cubicBezTo>
                      <a:cubicBezTo>
                        <a:pt x="77" y="42"/>
                        <a:pt x="77" y="42"/>
                        <a:pt x="77" y="42"/>
                      </a:cubicBezTo>
                      <a:cubicBezTo>
                        <a:pt x="76" y="42"/>
                        <a:pt x="76" y="42"/>
                        <a:pt x="76" y="42"/>
                      </a:cubicBezTo>
                      <a:cubicBezTo>
                        <a:pt x="76" y="42"/>
                        <a:pt x="76" y="42"/>
                        <a:pt x="76" y="42"/>
                      </a:cubicBezTo>
                      <a:cubicBezTo>
                        <a:pt x="76" y="42"/>
                        <a:pt x="76" y="42"/>
                        <a:pt x="76" y="42"/>
                      </a:cubicBezTo>
                      <a:cubicBezTo>
                        <a:pt x="76" y="42"/>
                        <a:pt x="76" y="42"/>
                        <a:pt x="76" y="42"/>
                      </a:cubicBezTo>
                      <a:cubicBezTo>
                        <a:pt x="75" y="42"/>
                        <a:pt x="75" y="42"/>
                        <a:pt x="75" y="42"/>
                      </a:cubicBezTo>
                      <a:cubicBezTo>
                        <a:pt x="75" y="41"/>
                        <a:pt x="75" y="41"/>
                        <a:pt x="75" y="41"/>
                      </a:cubicBezTo>
                      <a:cubicBezTo>
                        <a:pt x="75" y="41"/>
                        <a:pt x="75" y="41"/>
                        <a:pt x="75" y="41"/>
                      </a:cubicBezTo>
                      <a:cubicBezTo>
                        <a:pt x="75" y="41"/>
                        <a:pt x="75" y="41"/>
                        <a:pt x="75" y="41"/>
                      </a:cubicBezTo>
                      <a:cubicBezTo>
                        <a:pt x="74" y="41"/>
                        <a:pt x="74" y="41"/>
                        <a:pt x="74" y="41"/>
                      </a:cubicBezTo>
                      <a:cubicBezTo>
                        <a:pt x="74" y="41"/>
                        <a:pt x="74" y="41"/>
                        <a:pt x="74" y="41"/>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39"/>
                        <a:pt x="74" y="39"/>
                        <a:pt x="74" y="39"/>
                      </a:cubicBezTo>
                      <a:cubicBezTo>
                        <a:pt x="74" y="39"/>
                        <a:pt x="74" y="39"/>
                        <a:pt x="74" y="39"/>
                      </a:cubicBezTo>
                      <a:cubicBezTo>
                        <a:pt x="74" y="39"/>
                        <a:pt x="74" y="39"/>
                        <a:pt x="74" y="39"/>
                      </a:cubicBezTo>
                      <a:cubicBezTo>
                        <a:pt x="74" y="39"/>
                        <a:pt x="74" y="39"/>
                        <a:pt x="74" y="39"/>
                      </a:cubicBezTo>
                      <a:cubicBezTo>
                        <a:pt x="74" y="39"/>
                        <a:pt x="74" y="39"/>
                        <a:pt x="74" y="39"/>
                      </a:cubicBezTo>
                      <a:cubicBezTo>
                        <a:pt x="74" y="39"/>
                        <a:pt x="74" y="39"/>
                        <a:pt x="74" y="39"/>
                      </a:cubicBezTo>
                      <a:cubicBezTo>
                        <a:pt x="74" y="38"/>
                        <a:pt x="74" y="38"/>
                        <a:pt x="74" y="38"/>
                      </a:cubicBezTo>
                      <a:cubicBezTo>
                        <a:pt x="74" y="38"/>
                        <a:pt x="74" y="38"/>
                        <a:pt x="74" y="38"/>
                      </a:cubicBezTo>
                      <a:cubicBezTo>
                        <a:pt x="73" y="38"/>
                        <a:pt x="73" y="38"/>
                        <a:pt x="73" y="38"/>
                      </a:cubicBezTo>
                      <a:cubicBezTo>
                        <a:pt x="73" y="37"/>
                        <a:pt x="73" y="37"/>
                        <a:pt x="73" y="37"/>
                      </a:cubicBezTo>
                      <a:cubicBezTo>
                        <a:pt x="73" y="37"/>
                        <a:pt x="73" y="37"/>
                        <a:pt x="73" y="37"/>
                      </a:cubicBezTo>
                      <a:cubicBezTo>
                        <a:pt x="73" y="37"/>
                        <a:pt x="73" y="37"/>
                        <a:pt x="73" y="37"/>
                      </a:cubicBezTo>
                      <a:cubicBezTo>
                        <a:pt x="72" y="35"/>
                        <a:pt x="72" y="35"/>
                        <a:pt x="72" y="35"/>
                      </a:cubicBezTo>
                      <a:cubicBezTo>
                        <a:pt x="72" y="35"/>
                        <a:pt x="72" y="35"/>
                        <a:pt x="72" y="35"/>
                      </a:cubicBezTo>
                      <a:cubicBezTo>
                        <a:pt x="72" y="35"/>
                        <a:pt x="72" y="35"/>
                        <a:pt x="72" y="35"/>
                      </a:cubicBezTo>
                      <a:cubicBezTo>
                        <a:pt x="72" y="34"/>
                        <a:pt x="72" y="34"/>
                        <a:pt x="72" y="34"/>
                      </a:cubicBezTo>
                      <a:cubicBezTo>
                        <a:pt x="72" y="34"/>
                        <a:pt x="72" y="34"/>
                        <a:pt x="72" y="34"/>
                      </a:cubicBezTo>
                      <a:cubicBezTo>
                        <a:pt x="71" y="33"/>
                        <a:pt x="71" y="33"/>
                        <a:pt x="71" y="33"/>
                      </a:cubicBezTo>
                      <a:cubicBezTo>
                        <a:pt x="71" y="33"/>
                        <a:pt x="71" y="33"/>
                        <a:pt x="71" y="33"/>
                      </a:cubicBezTo>
                      <a:cubicBezTo>
                        <a:pt x="71" y="33"/>
                        <a:pt x="71" y="33"/>
                        <a:pt x="71" y="33"/>
                      </a:cubicBezTo>
                      <a:cubicBezTo>
                        <a:pt x="71" y="33"/>
                        <a:pt x="71" y="33"/>
                        <a:pt x="71" y="33"/>
                      </a:cubicBezTo>
                      <a:cubicBezTo>
                        <a:pt x="70" y="33"/>
                        <a:pt x="70" y="33"/>
                        <a:pt x="70" y="33"/>
                      </a:cubicBezTo>
                      <a:cubicBezTo>
                        <a:pt x="70" y="33"/>
                        <a:pt x="70" y="33"/>
                        <a:pt x="70" y="33"/>
                      </a:cubicBezTo>
                      <a:cubicBezTo>
                        <a:pt x="69" y="32"/>
                        <a:pt x="69" y="32"/>
                        <a:pt x="69" y="32"/>
                      </a:cubicBezTo>
                      <a:cubicBezTo>
                        <a:pt x="68" y="32"/>
                        <a:pt x="68" y="32"/>
                        <a:pt x="68" y="32"/>
                      </a:cubicBezTo>
                      <a:cubicBezTo>
                        <a:pt x="67" y="32"/>
                        <a:pt x="67" y="32"/>
                        <a:pt x="67" y="32"/>
                      </a:cubicBezTo>
                      <a:cubicBezTo>
                        <a:pt x="67" y="31"/>
                        <a:pt x="67" y="31"/>
                        <a:pt x="67" y="31"/>
                      </a:cubicBezTo>
                      <a:cubicBezTo>
                        <a:pt x="67" y="31"/>
                        <a:pt x="67" y="31"/>
                        <a:pt x="67" y="31"/>
                      </a:cubicBezTo>
                      <a:cubicBezTo>
                        <a:pt x="66" y="30"/>
                        <a:pt x="66" y="30"/>
                        <a:pt x="66" y="30"/>
                      </a:cubicBezTo>
                      <a:cubicBezTo>
                        <a:pt x="66" y="31"/>
                        <a:pt x="66" y="31"/>
                        <a:pt x="66" y="31"/>
                      </a:cubicBezTo>
                      <a:cubicBezTo>
                        <a:pt x="66" y="30"/>
                        <a:pt x="66" y="30"/>
                        <a:pt x="66" y="30"/>
                      </a:cubicBezTo>
                      <a:cubicBezTo>
                        <a:pt x="65" y="30"/>
                        <a:pt x="65" y="30"/>
                        <a:pt x="65" y="30"/>
                      </a:cubicBezTo>
                      <a:cubicBezTo>
                        <a:pt x="65" y="30"/>
                        <a:pt x="65" y="30"/>
                        <a:pt x="65" y="30"/>
                      </a:cubicBezTo>
                      <a:cubicBezTo>
                        <a:pt x="65" y="30"/>
                        <a:pt x="65" y="30"/>
                        <a:pt x="65" y="30"/>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4" y="29"/>
                        <a:pt x="64" y="29"/>
                        <a:pt x="64" y="29"/>
                      </a:cubicBezTo>
                      <a:cubicBezTo>
                        <a:pt x="64" y="29"/>
                        <a:pt x="64" y="29"/>
                        <a:pt x="64" y="29"/>
                      </a:cubicBezTo>
                      <a:cubicBezTo>
                        <a:pt x="64" y="29"/>
                        <a:pt x="64" y="29"/>
                        <a:pt x="64" y="29"/>
                      </a:cubicBezTo>
                      <a:cubicBezTo>
                        <a:pt x="63" y="28"/>
                        <a:pt x="63" y="28"/>
                        <a:pt x="63" y="28"/>
                      </a:cubicBezTo>
                      <a:cubicBezTo>
                        <a:pt x="63" y="28"/>
                        <a:pt x="63" y="28"/>
                        <a:pt x="63" y="28"/>
                      </a:cubicBezTo>
                      <a:cubicBezTo>
                        <a:pt x="63" y="28"/>
                        <a:pt x="63" y="28"/>
                        <a:pt x="63" y="28"/>
                      </a:cubicBezTo>
                      <a:cubicBezTo>
                        <a:pt x="63" y="27"/>
                        <a:pt x="63" y="27"/>
                        <a:pt x="63" y="27"/>
                      </a:cubicBezTo>
                      <a:cubicBezTo>
                        <a:pt x="63" y="27"/>
                        <a:pt x="63" y="27"/>
                        <a:pt x="63" y="27"/>
                      </a:cubicBezTo>
                      <a:cubicBezTo>
                        <a:pt x="63" y="27"/>
                        <a:pt x="63" y="27"/>
                        <a:pt x="63" y="27"/>
                      </a:cubicBezTo>
                      <a:cubicBezTo>
                        <a:pt x="63" y="27"/>
                        <a:pt x="63" y="27"/>
                        <a:pt x="63" y="27"/>
                      </a:cubicBezTo>
                      <a:cubicBezTo>
                        <a:pt x="63" y="27"/>
                        <a:pt x="63" y="27"/>
                        <a:pt x="63" y="27"/>
                      </a:cubicBezTo>
                      <a:cubicBezTo>
                        <a:pt x="63" y="26"/>
                        <a:pt x="63" y="26"/>
                        <a:pt x="63" y="26"/>
                      </a:cubicBezTo>
                      <a:cubicBezTo>
                        <a:pt x="63" y="26"/>
                        <a:pt x="63" y="26"/>
                        <a:pt x="63" y="26"/>
                      </a:cubicBezTo>
                      <a:cubicBezTo>
                        <a:pt x="62" y="26"/>
                        <a:pt x="62" y="26"/>
                        <a:pt x="62" y="26"/>
                      </a:cubicBezTo>
                      <a:cubicBezTo>
                        <a:pt x="62" y="25"/>
                        <a:pt x="62" y="25"/>
                        <a:pt x="62" y="25"/>
                      </a:cubicBezTo>
                      <a:cubicBezTo>
                        <a:pt x="61" y="25"/>
                        <a:pt x="61" y="25"/>
                        <a:pt x="61" y="25"/>
                      </a:cubicBezTo>
                      <a:cubicBezTo>
                        <a:pt x="61" y="24"/>
                        <a:pt x="61" y="24"/>
                        <a:pt x="61" y="24"/>
                      </a:cubicBezTo>
                      <a:cubicBezTo>
                        <a:pt x="60" y="24"/>
                        <a:pt x="60" y="24"/>
                        <a:pt x="60" y="24"/>
                      </a:cubicBezTo>
                      <a:cubicBezTo>
                        <a:pt x="60" y="24"/>
                        <a:pt x="60" y="24"/>
                        <a:pt x="60" y="24"/>
                      </a:cubicBezTo>
                      <a:cubicBezTo>
                        <a:pt x="59" y="24"/>
                        <a:pt x="59" y="24"/>
                        <a:pt x="59" y="24"/>
                      </a:cubicBezTo>
                      <a:cubicBezTo>
                        <a:pt x="59" y="24"/>
                        <a:pt x="59" y="24"/>
                        <a:pt x="59" y="24"/>
                      </a:cubicBezTo>
                      <a:cubicBezTo>
                        <a:pt x="58" y="24"/>
                        <a:pt x="58" y="24"/>
                        <a:pt x="58" y="24"/>
                      </a:cubicBezTo>
                      <a:cubicBezTo>
                        <a:pt x="58" y="23"/>
                        <a:pt x="58" y="23"/>
                        <a:pt x="58" y="23"/>
                      </a:cubicBezTo>
                      <a:cubicBezTo>
                        <a:pt x="58" y="23"/>
                        <a:pt x="58" y="23"/>
                        <a:pt x="58" y="23"/>
                      </a:cubicBezTo>
                      <a:cubicBezTo>
                        <a:pt x="57" y="22"/>
                        <a:pt x="57" y="22"/>
                        <a:pt x="57" y="22"/>
                      </a:cubicBezTo>
                      <a:cubicBezTo>
                        <a:pt x="57" y="21"/>
                        <a:pt x="57" y="21"/>
                        <a:pt x="57" y="21"/>
                      </a:cubicBezTo>
                      <a:cubicBezTo>
                        <a:pt x="57" y="21"/>
                        <a:pt x="57" y="21"/>
                        <a:pt x="57" y="21"/>
                      </a:cubicBezTo>
                      <a:cubicBezTo>
                        <a:pt x="56" y="20"/>
                        <a:pt x="56" y="20"/>
                        <a:pt x="56" y="20"/>
                      </a:cubicBezTo>
                      <a:cubicBezTo>
                        <a:pt x="55" y="20"/>
                        <a:pt x="55" y="20"/>
                        <a:pt x="55" y="20"/>
                      </a:cubicBezTo>
                      <a:cubicBezTo>
                        <a:pt x="54" y="20"/>
                        <a:pt x="54" y="20"/>
                        <a:pt x="54" y="20"/>
                      </a:cubicBezTo>
                      <a:cubicBezTo>
                        <a:pt x="54" y="20"/>
                        <a:pt x="54" y="20"/>
                        <a:pt x="54" y="20"/>
                      </a:cubicBezTo>
                      <a:cubicBezTo>
                        <a:pt x="53" y="19"/>
                        <a:pt x="53" y="19"/>
                        <a:pt x="53" y="19"/>
                      </a:cubicBezTo>
                      <a:cubicBezTo>
                        <a:pt x="53" y="19"/>
                        <a:pt x="53" y="19"/>
                        <a:pt x="53" y="19"/>
                      </a:cubicBezTo>
                      <a:cubicBezTo>
                        <a:pt x="52" y="19"/>
                        <a:pt x="52" y="19"/>
                        <a:pt x="52" y="19"/>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7"/>
                        <a:pt x="51" y="17"/>
                        <a:pt x="51" y="17"/>
                      </a:cubicBezTo>
                      <a:cubicBezTo>
                        <a:pt x="51" y="17"/>
                        <a:pt x="51" y="17"/>
                        <a:pt x="51" y="17"/>
                      </a:cubicBezTo>
                      <a:cubicBezTo>
                        <a:pt x="50" y="17"/>
                        <a:pt x="50" y="17"/>
                        <a:pt x="50" y="17"/>
                      </a:cubicBezTo>
                      <a:cubicBezTo>
                        <a:pt x="50" y="16"/>
                        <a:pt x="50" y="16"/>
                        <a:pt x="50" y="16"/>
                      </a:cubicBezTo>
                      <a:cubicBezTo>
                        <a:pt x="50" y="16"/>
                        <a:pt x="50" y="16"/>
                        <a:pt x="50" y="16"/>
                      </a:cubicBezTo>
                      <a:cubicBezTo>
                        <a:pt x="50" y="16"/>
                        <a:pt x="50" y="16"/>
                        <a:pt x="50" y="16"/>
                      </a:cubicBezTo>
                      <a:cubicBezTo>
                        <a:pt x="49" y="15"/>
                        <a:pt x="49" y="15"/>
                        <a:pt x="49" y="15"/>
                      </a:cubicBezTo>
                      <a:cubicBezTo>
                        <a:pt x="49" y="15"/>
                        <a:pt x="49" y="15"/>
                        <a:pt x="49" y="15"/>
                      </a:cubicBezTo>
                      <a:cubicBezTo>
                        <a:pt x="49" y="15"/>
                        <a:pt x="49" y="15"/>
                        <a:pt x="49" y="15"/>
                      </a:cubicBezTo>
                      <a:cubicBezTo>
                        <a:pt x="49" y="15"/>
                        <a:pt x="49" y="15"/>
                        <a:pt x="49" y="15"/>
                      </a:cubicBezTo>
                      <a:cubicBezTo>
                        <a:pt x="48" y="15"/>
                        <a:pt x="48" y="15"/>
                        <a:pt x="48" y="15"/>
                      </a:cubicBezTo>
                      <a:cubicBezTo>
                        <a:pt x="48" y="15"/>
                        <a:pt x="48" y="15"/>
                        <a:pt x="48" y="15"/>
                      </a:cubicBezTo>
                      <a:cubicBezTo>
                        <a:pt x="48" y="14"/>
                        <a:pt x="48" y="14"/>
                        <a:pt x="48" y="14"/>
                      </a:cubicBezTo>
                      <a:cubicBezTo>
                        <a:pt x="47" y="13"/>
                        <a:pt x="47" y="13"/>
                        <a:pt x="47" y="13"/>
                      </a:cubicBezTo>
                      <a:cubicBezTo>
                        <a:pt x="47" y="12"/>
                        <a:pt x="47" y="12"/>
                        <a:pt x="47" y="12"/>
                      </a:cubicBezTo>
                      <a:cubicBezTo>
                        <a:pt x="46" y="11"/>
                        <a:pt x="46" y="11"/>
                        <a:pt x="46" y="11"/>
                      </a:cubicBezTo>
                      <a:cubicBezTo>
                        <a:pt x="46" y="11"/>
                        <a:pt x="46" y="11"/>
                        <a:pt x="46" y="11"/>
                      </a:cubicBezTo>
                      <a:cubicBezTo>
                        <a:pt x="46" y="10"/>
                        <a:pt x="46" y="10"/>
                        <a:pt x="46" y="10"/>
                      </a:cubicBezTo>
                      <a:cubicBezTo>
                        <a:pt x="45" y="10"/>
                        <a:pt x="45" y="10"/>
                        <a:pt x="45" y="10"/>
                      </a:cubicBezTo>
                      <a:cubicBezTo>
                        <a:pt x="45" y="9"/>
                        <a:pt x="45" y="9"/>
                        <a:pt x="45" y="9"/>
                      </a:cubicBezTo>
                      <a:cubicBezTo>
                        <a:pt x="44" y="9"/>
                        <a:pt x="44" y="9"/>
                        <a:pt x="44" y="9"/>
                      </a:cubicBezTo>
                      <a:cubicBezTo>
                        <a:pt x="43" y="9"/>
                        <a:pt x="43" y="9"/>
                        <a:pt x="43" y="9"/>
                      </a:cubicBezTo>
                      <a:cubicBezTo>
                        <a:pt x="43" y="9"/>
                        <a:pt x="43" y="9"/>
                        <a:pt x="43" y="9"/>
                      </a:cubicBezTo>
                      <a:cubicBezTo>
                        <a:pt x="42" y="9"/>
                        <a:pt x="42" y="9"/>
                        <a:pt x="42" y="9"/>
                      </a:cubicBezTo>
                      <a:cubicBezTo>
                        <a:pt x="42" y="9"/>
                        <a:pt x="42" y="9"/>
                        <a:pt x="42" y="9"/>
                      </a:cubicBezTo>
                      <a:cubicBezTo>
                        <a:pt x="41" y="9"/>
                        <a:pt x="41" y="9"/>
                        <a:pt x="41" y="9"/>
                      </a:cubicBezTo>
                      <a:cubicBezTo>
                        <a:pt x="41" y="8"/>
                        <a:pt x="41" y="8"/>
                        <a:pt x="41" y="8"/>
                      </a:cubicBezTo>
                      <a:cubicBezTo>
                        <a:pt x="41" y="8"/>
                        <a:pt x="41" y="8"/>
                        <a:pt x="41" y="8"/>
                      </a:cubicBezTo>
                      <a:cubicBezTo>
                        <a:pt x="40" y="8"/>
                        <a:pt x="40" y="8"/>
                        <a:pt x="40" y="8"/>
                      </a:cubicBezTo>
                      <a:cubicBezTo>
                        <a:pt x="40" y="7"/>
                        <a:pt x="40" y="7"/>
                        <a:pt x="40" y="7"/>
                      </a:cubicBezTo>
                      <a:cubicBezTo>
                        <a:pt x="40" y="7"/>
                        <a:pt x="40" y="7"/>
                        <a:pt x="40" y="7"/>
                      </a:cubicBezTo>
                      <a:cubicBezTo>
                        <a:pt x="40" y="7"/>
                        <a:pt x="40" y="7"/>
                        <a:pt x="40" y="7"/>
                      </a:cubicBezTo>
                      <a:cubicBezTo>
                        <a:pt x="39" y="7"/>
                        <a:pt x="39" y="7"/>
                        <a:pt x="39" y="7"/>
                      </a:cubicBezTo>
                      <a:cubicBezTo>
                        <a:pt x="39" y="7"/>
                        <a:pt x="39" y="7"/>
                        <a:pt x="39" y="7"/>
                      </a:cubicBezTo>
                      <a:cubicBezTo>
                        <a:pt x="37" y="6"/>
                        <a:pt x="37" y="6"/>
                        <a:pt x="37" y="6"/>
                      </a:cubicBezTo>
                      <a:cubicBezTo>
                        <a:pt x="37" y="6"/>
                        <a:pt x="37" y="6"/>
                        <a:pt x="37" y="6"/>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3"/>
                        <a:pt x="37" y="3"/>
                        <a:pt x="37" y="3"/>
                      </a:cubicBezTo>
                      <a:cubicBezTo>
                        <a:pt x="37" y="3"/>
                        <a:pt x="37" y="3"/>
                        <a:pt x="37" y="3"/>
                      </a:cubicBezTo>
                      <a:cubicBezTo>
                        <a:pt x="38" y="3"/>
                        <a:pt x="38" y="3"/>
                        <a:pt x="38" y="3"/>
                      </a:cubicBezTo>
                      <a:cubicBezTo>
                        <a:pt x="38" y="3"/>
                        <a:pt x="38" y="3"/>
                        <a:pt x="38" y="3"/>
                      </a:cubicBezTo>
                      <a:cubicBezTo>
                        <a:pt x="38" y="2"/>
                        <a:pt x="38" y="2"/>
                        <a:pt x="38" y="2"/>
                      </a:cubicBezTo>
                      <a:cubicBezTo>
                        <a:pt x="38" y="2"/>
                        <a:pt x="38" y="2"/>
                        <a:pt x="38" y="2"/>
                      </a:cubicBezTo>
                      <a:cubicBezTo>
                        <a:pt x="38" y="2"/>
                        <a:pt x="38" y="2"/>
                        <a:pt x="38" y="2"/>
                      </a:cubicBezTo>
                      <a:cubicBezTo>
                        <a:pt x="39" y="1"/>
                        <a:pt x="39" y="1"/>
                        <a:pt x="39" y="1"/>
                      </a:cubicBezTo>
                      <a:cubicBezTo>
                        <a:pt x="39" y="1"/>
                        <a:pt x="39" y="1"/>
                        <a:pt x="39" y="1"/>
                      </a:cubicBezTo>
                      <a:cubicBezTo>
                        <a:pt x="39" y="1"/>
                        <a:pt x="39" y="1"/>
                        <a:pt x="39" y="1"/>
                      </a:cubicBezTo>
                      <a:cubicBezTo>
                        <a:pt x="39" y="0"/>
                        <a:pt x="39" y="0"/>
                        <a:pt x="39" y="0"/>
                      </a:cubicBezTo>
                      <a:cubicBezTo>
                        <a:pt x="39" y="0"/>
                        <a:pt x="39" y="0"/>
                        <a:pt x="39" y="0"/>
                      </a:cubicBezTo>
                      <a:cubicBezTo>
                        <a:pt x="40" y="0"/>
                        <a:pt x="40" y="0"/>
                        <a:pt x="40" y="0"/>
                      </a:cubicBezTo>
                      <a:cubicBezTo>
                        <a:pt x="39" y="0"/>
                        <a:pt x="39" y="0"/>
                        <a:pt x="39" y="0"/>
                      </a:cubicBezTo>
                      <a:cubicBezTo>
                        <a:pt x="39" y="0"/>
                        <a:pt x="39" y="0"/>
                        <a:pt x="39" y="0"/>
                      </a:cubicBezTo>
                      <a:cubicBezTo>
                        <a:pt x="33" y="1"/>
                        <a:pt x="27" y="2"/>
                        <a:pt x="20" y="3"/>
                      </a:cubicBezTo>
                      <a:cubicBezTo>
                        <a:pt x="14" y="3"/>
                        <a:pt x="8" y="5"/>
                        <a:pt x="2" y="5"/>
                      </a:cubicBezTo>
                      <a:cubicBezTo>
                        <a:pt x="0" y="6"/>
                        <a:pt x="0" y="6"/>
                        <a:pt x="0" y="6"/>
                      </a:cubicBezTo>
                      <a:cubicBezTo>
                        <a:pt x="0" y="6"/>
                        <a:pt x="0" y="6"/>
                        <a:pt x="0" y="6"/>
                      </a:cubicBezTo>
                      <a:cubicBezTo>
                        <a:pt x="0" y="6"/>
                        <a:pt x="0" y="6"/>
                        <a:pt x="0" y="6"/>
                      </a:cubicBezTo>
                      <a:cubicBezTo>
                        <a:pt x="1" y="8"/>
                        <a:pt x="1" y="9"/>
                        <a:pt x="1" y="10"/>
                      </a:cubicBezTo>
                      <a:cubicBezTo>
                        <a:pt x="4" y="19"/>
                        <a:pt x="7" y="28"/>
                        <a:pt x="10" y="37"/>
                      </a:cubicBezTo>
                      <a:cubicBezTo>
                        <a:pt x="10" y="39"/>
                        <a:pt x="10" y="39"/>
                        <a:pt x="10" y="39"/>
                      </a:cubicBezTo>
                      <a:cubicBezTo>
                        <a:pt x="11" y="40"/>
                        <a:pt x="11" y="42"/>
                        <a:pt x="12" y="44"/>
                      </a:cubicBezTo>
                      <a:cubicBezTo>
                        <a:pt x="12" y="44"/>
                        <a:pt x="12" y="44"/>
                        <a:pt x="12" y="44"/>
                      </a:cubicBezTo>
                      <a:cubicBezTo>
                        <a:pt x="12" y="46"/>
                        <a:pt x="12" y="46"/>
                        <a:pt x="12" y="46"/>
                      </a:cubicBezTo>
                      <a:cubicBezTo>
                        <a:pt x="12" y="46"/>
                        <a:pt x="12" y="46"/>
                        <a:pt x="12" y="46"/>
                      </a:cubicBezTo>
                      <a:cubicBezTo>
                        <a:pt x="13" y="46"/>
                        <a:pt x="13" y="46"/>
                        <a:pt x="13"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4" y="48"/>
                        <a:pt x="14" y="48"/>
                        <a:pt x="14" y="48"/>
                      </a:cubicBezTo>
                      <a:cubicBezTo>
                        <a:pt x="14" y="49"/>
                        <a:pt x="14" y="49"/>
                        <a:pt x="14" y="49"/>
                      </a:cubicBezTo>
                      <a:cubicBezTo>
                        <a:pt x="14" y="49"/>
                        <a:pt x="14" y="49"/>
                        <a:pt x="14" y="49"/>
                      </a:cubicBezTo>
                      <a:cubicBezTo>
                        <a:pt x="14" y="49"/>
                        <a:pt x="14" y="49"/>
                        <a:pt x="14" y="49"/>
                      </a:cubicBezTo>
                      <a:cubicBezTo>
                        <a:pt x="14" y="50"/>
                        <a:pt x="14" y="50"/>
                        <a:pt x="14" y="50"/>
                      </a:cubicBezTo>
                      <a:cubicBezTo>
                        <a:pt x="14" y="50"/>
                        <a:pt x="14" y="50"/>
                        <a:pt x="14" y="50"/>
                      </a:cubicBezTo>
                      <a:cubicBezTo>
                        <a:pt x="14" y="50"/>
                        <a:pt x="14" y="50"/>
                        <a:pt x="14" y="50"/>
                      </a:cubicBezTo>
                      <a:cubicBezTo>
                        <a:pt x="15" y="50"/>
                        <a:pt x="15" y="50"/>
                        <a:pt x="15" y="50"/>
                      </a:cubicBezTo>
                      <a:cubicBezTo>
                        <a:pt x="15" y="50"/>
                        <a:pt x="15" y="50"/>
                        <a:pt x="15" y="50"/>
                      </a:cubicBezTo>
                      <a:cubicBezTo>
                        <a:pt x="16" y="51"/>
                        <a:pt x="16" y="51"/>
                        <a:pt x="16" y="51"/>
                      </a:cubicBezTo>
                      <a:cubicBezTo>
                        <a:pt x="16" y="52"/>
                        <a:pt x="16" y="52"/>
                        <a:pt x="16" y="52"/>
                      </a:cubicBezTo>
                      <a:cubicBezTo>
                        <a:pt x="16" y="52"/>
                        <a:pt x="16" y="52"/>
                        <a:pt x="16" y="52"/>
                      </a:cubicBezTo>
                      <a:cubicBezTo>
                        <a:pt x="16" y="53"/>
                        <a:pt x="16" y="53"/>
                        <a:pt x="16" y="53"/>
                      </a:cubicBezTo>
                      <a:cubicBezTo>
                        <a:pt x="16" y="53"/>
                        <a:pt x="16" y="53"/>
                        <a:pt x="16" y="53"/>
                      </a:cubicBezTo>
                      <a:cubicBezTo>
                        <a:pt x="17" y="53"/>
                        <a:pt x="17" y="53"/>
                        <a:pt x="17" y="53"/>
                      </a:cubicBezTo>
                      <a:cubicBezTo>
                        <a:pt x="17" y="53"/>
                        <a:pt x="17" y="53"/>
                        <a:pt x="17" y="53"/>
                      </a:cubicBezTo>
                      <a:cubicBezTo>
                        <a:pt x="17" y="54"/>
                        <a:pt x="17" y="54"/>
                        <a:pt x="17" y="54"/>
                      </a:cubicBezTo>
                      <a:cubicBezTo>
                        <a:pt x="17" y="54"/>
                        <a:pt x="17" y="54"/>
                        <a:pt x="17" y="54"/>
                      </a:cubicBezTo>
                      <a:cubicBezTo>
                        <a:pt x="17" y="54"/>
                        <a:pt x="17" y="54"/>
                        <a:pt x="17" y="54"/>
                      </a:cubicBezTo>
                      <a:cubicBezTo>
                        <a:pt x="17" y="54"/>
                        <a:pt x="17" y="54"/>
                        <a:pt x="17" y="54"/>
                      </a:cubicBezTo>
                      <a:cubicBezTo>
                        <a:pt x="17" y="55"/>
                        <a:pt x="17" y="55"/>
                        <a:pt x="17" y="55"/>
                      </a:cubicBezTo>
                      <a:cubicBezTo>
                        <a:pt x="17" y="55"/>
                        <a:pt x="17" y="55"/>
                        <a:pt x="17" y="55"/>
                      </a:cubicBezTo>
                      <a:cubicBezTo>
                        <a:pt x="17" y="55"/>
                        <a:pt x="17" y="55"/>
                        <a:pt x="17" y="55"/>
                      </a:cubicBezTo>
                      <a:cubicBezTo>
                        <a:pt x="17" y="56"/>
                        <a:pt x="17" y="56"/>
                        <a:pt x="17"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8"/>
                        <a:pt x="18" y="58"/>
                        <a:pt x="18" y="58"/>
                      </a:cubicBezTo>
                      <a:cubicBezTo>
                        <a:pt x="18" y="57"/>
                        <a:pt x="18" y="57"/>
                        <a:pt x="18" y="57"/>
                      </a:cubicBezTo>
                      <a:cubicBezTo>
                        <a:pt x="17" y="58"/>
                        <a:pt x="17" y="58"/>
                        <a:pt x="17" y="58"/>
                      </a:cubicBezTo>
                      <a:cubicBezTo>
                        <a:pt x="17" y="58"/>
                        <a:pt x="17" y="58"/>
                        <a:pt x="17" y="58"/>
                      </a:cubicBezTo>
                      <a:cubicBezTo>
                        <a:pt x="18" y="58"/>
                        <a:pt x="18" y="58"/>
                        <a:pt x="18"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9"/>
                        <a:pt x="17" y="59"/>
                        <a:pt x="17" y="59"/>
                      </a:cubicBezTo>
                      <a:cubicBezTo>
                        <a:pt x="16" y="59"/>
                        <a:pt x="16" y="59"/>
                        <a:pt x="16" y="59"/>
                      </a:cubicBezTo>
                      <a:cubicBezTo>
                        <a:pt x="16" y="59"/>
                        <a:pt x="16" y="59"/>
                        <a:pt x="16" y="59"/>
                      </a:cubicBezTo>
                      <a:cubicBezTo>
                        <a:pt x="16" y="60"/>
                        <a:pt x="16" y="60"/>
                        <a:pt x="16" y="60"/>
                      </a:cubicBezTo>
                      <a:cubicBezTo>
                        <a:pt x="16" y="60"/>
                        <a:pt x="16" y="60"/>
                        <a:pt x="16" y="60"/>
                      </a:cubicBezTo>
                      <a:cubicBezTo>
                        <a:pt x="16" y="61"/>
                        <a:pt x="16" y="61"/>
                        <a:pt x="16" y="61"/>
                      </a:cubicBezTo>
                      <a:cubicBezTo>
                        <a:pt x="16" y="61"/>
                        <a:pt x="16" y="61"/>
                        <a:pt x="16" y="61"/>
                      </a:cubicBezTo>
                      <a:cubicBezTo>
                        <a:pt x="16" y="61"/>
                        <a:pt x="16" y="61"/>
                        <a:pt x="16" y="61"/>
                      </a:cubicBezTo>
                      <a:cubicBezTo>
                        <a:pt x="16" y="62"/>
                        <a:pt x="16" y="62"/>
                        <a:pt x="16" y="62"/>
                      </a:cubicBezTo>
                      <a:cubicBezTo>
                        <a:pt x="16" y="62"/>
                        <a:pt x="16" y="62"/>
                        <a:pt x="16" y="62"/>
                      </a:cubicBezTo>
                      <a:cubicBezTo>
                        <a:pt x="16" y="62"/>
                        <a:pt x="16" y="62"/>
                        <a:pt x="16" y="62"/>
                      </a:cubicBezTo>
                      <a:cubicBezTo>
                        <a:pt x="16" y="62"/>
                        <a:pt x="16" y="62"/>
                        <a:pt x="16" y="62"/>
                      </a:cubicBezTo>
                      <a:cubicBezTo>
                        <a:pt x="16" y="63"/>
                        <a:pt x="16" y="63"/>
                        <a:pt x="16" y="63"/>
                      </a:cubicBezTo>
                      <a:cubicBezTo>
                        <a:pt x="16" y="64"/>
                        <a:pt x="16" y="64"/>
                        <a:pt x="16" y="64"/>
                      </a:cubicBezTo>
                      <a:cubicBezTo>
                        <a:pt x="16" y="65"/>
                        <a:pt x="16" y="65"/>
                        <a:pt x="16" y="65"/>
                      </a:cubicBezTo>
                      <a:cubicBezTo>
                        <a:pt x="16" y="65"/>
                        <a:pt x="16" y="65"/>
                        <a:pt x="16" y="65"/>
                      </a:cubicBezTo>
                      <a:cubicBezTo>
                        <a:pt x="16" y="65"/>
                        <a:pt x="16" y="65"/>
                        <a:pt x="16" y="65"/>
                      </a:cubicBezTo>
                      <a:cubicBezTo>
                        <a:pt x="16" y="65"/>
                        <a:pt x="16" y="65"/>
                        <a:pt x="16" y="65"/>
                      </a:cubicBezTo>
                      <a:cubicBezTo>
                        <a:pt x="16" y="66"/>
                        <a:pt x="16" y="66"/>
                        <a:pt x="16" y="66"/>
                      </a:cubicBezTo>
                      <a:cubicBezTo>
                        <a:pt x="16" y="66"/>
                        <a:pt x="16" y="66"/>
                        <a:pt x="16" y="66"/>
                      </a:cubicBezTo>
                      <a:cubicBezTo>
                        <a:pt x="16" y="68"/>
                        <a:pt x="16" y="68"/>
                        <a:pt x="16" y="68"/>
                      </a:cubicBezTo>
                      <a:cubicBezTo>
                        <a:pt x="17" y="68"/>
                        <a:pt x="17" y="68"/>
                        <a:pt x="17" y="68"/>
                      </a:cubicBezTo>
                      <a:cubicBezTo>
                        <a:pt x="17" y="69"/>
                        <a:pt x="17" y="69"/>
                        <a:pt x="17" y="69"/>
                      </a:cubicBezTo>
                      <a:cubicBezTo>
                        <a:pt x="18" y="69"/>
                        <a:pt x="18" y="69"/>
                        <a:pt x="18" y="69"/>
                      </a:cubicBezTo>
                      <a:cubicBezTo>
                        <a:pt x="18" y="70"/>
                        <a:pt x="18" y="70"/>
                        <a:pt x="18" y="70"/>
                      </a:cubicBezTo>
                      <a:cubicBezTo>
                        <a:pt x="18" y="70"/>
                        <a:pt x="18" y="70"/>
                        <a:pt x="18" y="70"/>
                      </a:cubicBezTo>
                      <a:cubicBezTo>
                        <a:pt x="18" y="70"/>
                        <a:pt x="18" y="70"/>
                        <a:pt x="18" y="70"/>
                      </a:cubicBezTo>
                      <a:cubicBezTo>
                        <a:pt x="18" y="71"/>
                        <a:pt x="18" y="71"/>
                        <a:pt x="18" y="71"/>
                      </a:cubicBezTo>
                      <a:cubicBezTo>
                        <a:pt x="18" y="71"/>
                        <a:pt x="18" y="71"/>
                        <a:pt x="18" y="71"/>
                      </a:cubicBezTo>
                      <a:cubicBezTo>
                        <a:pt x="18" y="71"/>
                        <a:pt x="18" y="71"/>
                        <a:pt x="18" y="71"/>
                      </a:cubicBezTo>
                      <a:cubicBezTo>
                        <a:pt x="18" y="72"/>
                        <a:pt x="18" y="72"/>
                        <a:pt x="18" y="72"/>
                      </a:cubicBezTo>
                      <a:cubicBezTo>
                        <a:pt x="18" y="72"/>
                        <a:pt x="18" y="72"/>
                        <a:pt x="18" y="72"/>
                      </a:cubicBezTo>
                      <a:cubicBezTo>
                        <a:pt x="18" y="73"/>
                        <a:pt x="18" y="73"/>
                        <a:pt x="18" y="73"/>
                      </a:cubicBezTo>
                      <a:cubicBezTo>
                        <a:pt x="18" y="73"/>
                        <a:pt x="18" y="73"/>
                        <a:pt x="18" y="73"/>
                      </a:cubicBezTo>
                      <a:cubicBezTo>
                        <a:pt x="18" y="74"/>
                        <a:pt x="18" y="74"/>
                        <a:pt x="18" y="74"/>
                      </a:cubicBezTo>
                      <a:cubicBezTo>
                        <a:pt x="18" y="75"/>
                        <a:pt x="18" y="75"/>
                        <a:pt x="18" y="75"/>
                      </a:cubicBezTo>
                      <a:cubicBezTo>
                        <a:pt x="18" y="76"/>
                        <a:pt x="18" y="76"/>
                        <a:pt x="18" y="76"/>
                      </a:cubicBezTo>
                      <a:cubicBezTo>
                        <a:pt x="18" y="76"/>
                        <a:pt x="18" y="76"/>
                        <a:pt x="18" y="76"/>
                      </a:cubicBezTo>
                      <a:cubicBezTo>
                        <a:pt x="18" y="76"/>
                        <a:pt x="18" y="76"/>
                        <a:pt x="18" y="76"/>
                      </a:cubicBezTo>
                      <a:cubicBezTo>
                        <a:pt x="18" y="76"/>
                        <a:pt x="18" y="76"/>
                        <a:pt x="18" y="76"/>
                      </a:cubicBezTo>
                      <a:cubicBezTo>
                        <a:pt x="18" y="77"/>
                        <a:pt x="18" y="77"/>
                        <a:pt x="18" y="77"/>
                      </a:cubicBezTo>
                      <a:cubicBezTo>
                        <a:pt x="18" y="77"/>
                        <a:pt x="18" y="77"/>
                        <a:pt x="18" y="77"/>
                      </a:cubicBezTo>
                      <a:cubicBezTo>
                        <a:pt x="18" y="78"/>
                        <a:pt x="18" y="78"/>
                        <a:pt x="18" y="78"/>
                      </a:cubicBezTo>
                      <a:cubicBezTo>
                        <a:pt x="18" y="78"/>
                        <a:pt x="18" y="78"/>
                        <a:pt x="18" y="78"/>
                      </a:cubicBezTo>
                      <a:cubicBezTo>
                        <a:pt x="18" y="78"/>
                        <a:pt x="18" y="78"/>
                        <a:pt x="18" y="78"/>
                      </a:cubicBezTo>
                      <a:cubicBezTo>
                        <a:pt x="19" y="78"/>
                        <a:pt x="19" y="78"/>
                        <a:pt x="19" y="78"/>
                      </a:cubicBezTo>
                      <a:cubicBezTo>
                        <a:pt x="19" y="79"/>
                        <a:pt x="19" y="79"/>
                        <a:pt x="19" y="79"/>
                      </a:cubicBezTo>
                      <a:cubicBezTo>
                        <a:pt x="20" y="79"/>
                        <a:pt x="20" y="79"/>
                        <a:pt x="20" y="79"/>
                      </a:cubicBezTo>
                      <a:cubicBezTo>
                        <a:pt x="20" y="80"/>
                        <a:pt x="20" y="80"/>
                        <a:pt x="20" y="80"/>
                      </a:cubicBezTo>
                      <a:cubicBezTo>
                        <a:pt x="20" y="81"/>
                        <a:pt x="20" y="81"/>
                        <a:pt x="20" y="81"/>
                      </a:cubicBezTo>
                      <a:cubicBezTo>
                        <a:pt x="20" y="81"/>
                        <a:pt x="20" y="81"/>
                        <a:pt x="20" y="81"/>
                      </a:cubicBezTo>
                      <a:cubicBezTo>
                        <a:pt x="20" y="81"/>
                        <a:pt x="20" y="81"/>
                        <a:pt x="20" y="81"/>
                      </a:cubicBezTo>
                      <a:cubicBezTo>
                        <a:pt x="20" y="81"/>
                        <a:pt x="20" y="81"/>
                        <a:pt x="20" y="81"/>
                      </a:cubicBezTo>
                      <a:cubicBezTo>
                        <a:pt x="20" y="81"/>
                        <a:pt x="20" y="81"/>
                        <a:pt x="20" y="81"/>
                      </a:cubicBezTo>
                      <a:cubicBezTo>
                        <a:pt x="20" y="81"/>
                        <a:pt x="20" y="81"/>
                        <a:pt x="20" y="81"/>
                      </a:cubicBezTo>
                      <a:cubicBezTo>
                        <a:pt x="20" y="82"/>
                        <a:pt x="20" y="82"/>
                        <a:pt x="20" y="82"/>
                      </a:cubicBezTo>
                      <a:cubicBezTo>
                        <a:pt x="20" y="82"/>
                        <a:pt x="20" y="82"/>
                        <a:pt x="20" y="82"/>
                      </a:cubicBezTo>
                      <a:cubicBezTo>
                        <a:pt x="21" y="82"/>
                        <a:pt x="21" y="82"/>
                        <a:pt x="21" y="82"/>
                      </a:cubicBezTo>
                      <a:cubicBezTo>
                        <a:pt x="21" y="82"/>
                        <a:pt x="21" y="82"/>
                        <a:pt x="21" y="82"/>
                      </a:cubicBezTo>
                      <a:cubicBezTo>
                        <a:pt x="21" y="83"/>
                        <a:pt x="21" y="83"/>
                        <a:pt x="21" y="83"/>
                      </a:cubicBezTo>
                      <a:cubicBezTo>
                        <a:pt x="21" y="83"/>
                        <a:pt x="21" y="83"/>
                        <a:pt x="21" y="83"/>
                      </a:cubicBezTo>
                      <a:cubicBezTo>
                        <a:pt x="21" y="83"/>
                        <a:pt x="21" y="83"/>
                        <a:pt x="21" y="83"/>
                      </a:cubicBezTo>
                      <a:cubicBezTo>
                        <a:pt x="22" y="84"/>
                        <a:pt x="22" y="84"/>
                        <a:pt x="22" y="84"/>
                      </a:cubicBezTo>
                      <a:cubicBezTo>
                        <a:pt x="22" y="84"/>
                        <a:pt x="22" y="84"/>
                        <a:pt x="22" y="84"/>
                      </a:cubicBezTo>
                      <a:cubicBezTo>
                        <a:pt x="22" y="86"/>
                        <a:pt x="22" y="86"/>
                        <a:pt x="22" y="86"/>
                      </a:cubicBezTo>
                      <a:cubicBezTo>
                        <a:pt x="23" y="86"/>
                        <a:pt x="23" y="86"/>
                        <a:pt x="23" y="86"/>
                      </a:cubicBezTo>
                      <a:cubicBezTo>
                        <a:pt x="23" y="86"/>
                        <a:pt x="23" y="86"/>
                        <a:pt x="23" y="86"/>
                      </a:cubicBezTo>
                      <a:cubicBezTo>
                        <a:pt x="38" y="85"/>
                        <a:pt x="52" y="84"/>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6"/>
                        <a:pt x="68" y="86"/>
                        <a:pt x="68" y="86"/>
                      </a:cubicBezTo>
                      <a:cubicBezTo>
                        <a:pt x="69" y="86"/>
                        <a:pt x="69" y="86"/>
                        <a:pt x="69" y="86"/>
                      </a:cubicBezTo>
                      <a:cubicBezTo>
                        <a:pt x="69" y="86"/>
                        <a:pt x="69" y="86"/>
                        <a:pt x="69" y="86"/>
                      </a:cubicBezTo>
                      <a:cubicBezTo>
                        <a:pt x="69" y="86"/>
                        <a:pt x="69" y="86"/>
                        <a:pt x="69" y="86"/>
                      </a:cubicBezTo>
                      <a:cubicBezTo>
                        <a:pt x="69" y="86"/>
                        <a:pt x="69" y="86"/>
                        <a:pt x="69" y="86"/>
                      </a:cubicBezTo>
                      <a:cubicBezTo>
                        <a:pt x="69" y="86"/>
                        <a:pt x="69" y="86"/>
                        <a:pt x="69" y="86"/>
                      </a:cubicBezTo>
                      <a:cubicBezTo>
                        <a:pt x="70" y="86"/>
                        <a:pt x="70" y="86"/>
                        <a:pt x="70" y="86"/>
                      </a:cubicBezTo>
                      <a:cubicBezTo>
                        <a:pt x="70" y="86"/>
                        <a:pt x="70" y="86"/>
                        <a:pt x="70" y="86"/>
                      </a:cubicBezTo>
                      <a:cubicBezTo>
                        <a:pt x="70" y="86"/>
                        <a:pt x="70" y="86"/>
                        <a:pt x="70" y="86"/>
                      </a:cubicBezTo>
                      <a:cubicBezTo>
                        <a:pt x="70" y="86"/>
                        <a:pt x="70" y="86"/>
                        <a:pt x="70" y="86"/>
                      </a:cubicBezTo>
                      <a:cubicBezTo>
                        <a:pt x="70" y="86"/>
                        <a:pt x="70" y="86"/>
                        <a:pt x="70" y="86"/>
                      </a:cubicBezTo>
                      <a:cubicBezTo>
                        <a:pt x="71" y="86"/>
                        <a:pt x="71" y="86"/>
                        <a:pt x="71" y="86"/>
                      </a:cubicBezTo>
                      <a:cubicBezTo>
                        <a:pt x="71" y="86"/>
                        <a:pt x="71" y="86"/>
                        <a:pt x="71" y="86"/>
                      </a:cubicBezTo>
                      <a:cubicBezTo>
                        <a:pt x="71" y="86"/>
                        <a:pt x="71" y="86"/>
                        <a:pt x="71" y="86"/>
                      </a:cubicBezTo>
                      <a:cubicBezTo>
                        <a:pt x="71" y="86"/>
                        <a:pt x="71" y="86"/>
                        <a:pt x="71" y="86"/>
                      </a:cubicBezTo>
                      <a:cubicBezTo>
                        <a:pt x="71" y="85"/>
                        <a:pt x="71" y="85"/>
                        <a:pt x="71" y="85"/>
                      </a:cubicBezTo>
                      <a:cubicBezTo>
                        <a:pt x="71" y="85"/>
                        <a:pt x="71" y="85"/>
                        <a:pt x="71" y="85"/>
                      </a:cubicBezTo>
                      <a:cubicBezTo>
                        <a:pt x="71" y="85"/>
                        <a:pt x="71" y="85"/>
                        <a:pt x="71" y="85"/>
                      </a:cubicBezTo>
                      <a:cubicBezTo>
                        <a:pt x="71" y="85"/>
                        <a:pt x="71" y="85"/>
                        <a:pt x="71" y="85"/>
                      </a:cubicBezTo>
                      <a:cubicBezTo>
                        <a:pt x="71" y="83"/>
                        <a:pt x="71" y="83"/>
                        <a:pt x="71" y="83"/>
                      </a:cubicBezTo>
                      <a:cubicBezTo>
                        <a:pt x="71" y="82"/>
                        <a:pt x="71" y="82"/>
                        <a:pt x="71" y="82"/>
                      </a:cubicBezTo>
                      <a:cubicBezTo>
                        <a:pt x="71" y="82"/>
                        <a:pt x="71" y="82"/>
                        <a:pt x="71" y="82"/>
                      </a:cubicBezTo>
                      <a:cubicBezTo>
                        <a:pt x="71" y="82"/>
                        <a:pt x="71" y="82"/>
                        <a:pt x="71" y="82"/>
                      </a:cubicBezTo>
                      <a:cubicBezTo>
                        <a:pt x="71" y="81"/>
                        <a:pt x="71" y="81"/>
                        <a:pt x="71" y="81"/>
                      </a:cubicBezTo>
                      <a:cubicBezTo>
                        <a:pt x="71" y="81"/>
                        <a:pt x="71" y="81"/>
                        <a:pt x="71" y="81"/>
                      </a:cubicBezTo>
                      <a:cubicBezTo>
                        <a:pt x="70" y="81"/>
                        <a:pt x="70" y="81"/>
                        <a:pt x="70" y="81"/>
                      </a:cubicBezTo>
                      <a:cubicBezTo>
                        <a:pt x="70" y="81"/>
                        <a:pt x="70" y="81"/>
                        <a:pt x="70" y="81"/>
                      </a:cubicBezTo>
                      <a:cubicBezTo>
                        <a:pt x="70" y="81"/>
                        <a:pt x="70" y="81"/>
                        <a:pt x="70" y="81"/>
                      </a:cubicBezTo>
                      <a:cubicBezTo>
                        <a:pt x="70" y="80"/>
                        <a:pt x="70" y="80"/>
                        <a:pt x="70" y="80"/>
                      </a:cubicBezTo>
                      <a:cubicBezTo>
                        <a:pt x="70" y="80"/>
                        <a:pt x="70" y="80"/>
                        <a:pt x="70" y="80"/>
                      </a:cubicBezTo>
                      <a:cubicBezTo>
                        <a:pt x="70" y="80"/>
                        <a:pt x="70" y="80"/>
                        <a:pt x="70" y="80"/>
                      </a:cubicBezTo>
                      <a:cubicBezTo>
                        <a:pt x="70" y="80"/>
                        <a:pt x="70" y="80"/>
                        <a:pt x="70" y="80"/>
                      </a:cubicBezTo>
                      <a:cubicBezTo>
                        <a:pt x="70" y="80"/>
                        <a:pt x="70" y="80"/>
                        <a:pt x="70" y="80"/>
                      </a:cubicBezTo>
                      <a:cubicBezTo>
                        <a:pt x="70" y="79"/>
                        <a:pt x="70" y="79"/>
                        <a:pt x="70" y="79"/>
                      </a:cubicBezTo>
                      <a:cubicBezTo>
                        <a:pt x="70" y="79"/>
                        <a:pt x="70" y="79"/>
                        <a:pt x="70" y="79"/>
                      </a:cubicBezTo>
                      <a:cubicBezTo>
                        <a:pt x="70" y="79"/>
                        <a:pt x="70" y="79"/>
                        <a:pt x="70" y="79"/>
                      </a:cubicBezTo>
                      <a:cubicBezTo>
                        <a:pt x="70" y="79"/>
                        <a:pt x="70" y="79"/>
                        <a:pt x="70" y="79"/>
                      </a:cubicBezTo>
                      <a:cubicBezTo>
                        <a:pt x="70" y="79"/>
                        <a:pt x="70" y="79"/>
                        <a:pt x="70" y="79"/>
                      </a:cubicBezTo>
                      <a:cubicBezTo>
                        <a:pt x="70" y="79"/>
                        <a:pt x="70" y="79"/>
                        <a:pt x="70" y="79"/>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1" y="78"/>
                        <a:pt x="71" y="78"/>
                        <a:pt x="71" y="78"/>
                      </a:cubicBezTo>
                      <a:cubicBezTo>
                        <a:pt x="71" y="78"/>
                        <a:pt x="71" y="78"/>
                        <a:pt x="71" y="78"/>
                      </a:cubicBezTo>
                      <a:cubicBezTo>
                        <a:pt x="71" y="78"/>
                        <a:pt x="71" y="78"/>
                        <a:pt x="71" y="78"/>
                      </a:cubicBezTo>
                      <a:cubicBezTo>
                        <a:pt x="71" y="78"/>
                        <a:pt x="71" y="78"/>
                        <a:pt x="71" y="78"/>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2" y="77"/>
                        <a:pt x="72" y="77"/>
                        <a:pt x="72" y="77"/>
                      </a:cubicBezTo>
                      <a:cubicBezTo>
                        <a:pt x="72" y="77"/>
                        <a:pt x="72" y="77"/>
                        <a:pt x="72" y="77"/>
                      </a:cubicBezTo>
                      <a:cubicBezTo>
                        <a:pt x="72" y="77"/>
                        <a:pt x="72" y="77"/>
                        <a:pt x="72" y="77"/>
                      </a:cubicBezTo>
                      <a:cubicBezTo>
                        <a:pt x="72" y="77"/>
                        <a:pt x="72" y="77"/>
                        <a:pt x="72" y="77"/>
                      </a:cubicBezTo>
                      <a:cubicBezTo>
                        <a:pt x="72" y="77"/>
                        <a:pt x="72" y="77"/>
                        <a:pt x="72" y="77"/>
                      </a:cubicBezTo>
                      <a:cubicBezTo>
                        <a:pt x="73" y="77"/>
                        <a:pt x="73" y="77"/>
                        <a:pt x="73" y="77"/>
                      </a:cubicBezTo>
                      <a:cubicBezTo>
                        <a:pt x="74" y="78"/>
                        <a:pt x="74" y="78"/>
                        <a:pt x="74" y="78"/>
                      </a:cubicBezTo>
                      <a:cubicBezTo>
                        <a:pt x="74" y="77"/>
                        <a:pt x="74" y="77"/>
                        <a:pt x="74" y="77"/>
                      </a:cubicBezTo>
                      <a:cubicBezTo>
                        <a:pt x="74" y="77"/>
                        <a:pt x="74" y="77"/>
                        <a:pt x="74" y="77"/>
                      </a:cubicBezTo>
                      <a:cubicBezTo>
                        <a:pt x="75" y="77"/>
                        <a:pt x="75" y="77"/>
                        <a:pt x="75" y="77"/>
                      </a:cubicBezTo>
                      <a:cubicBezTo>
                        <a:pt x="75" y="78"/>
                        <a:pt x="75" y="78"/>
                        <a:pt x="75" y="78"/>
                      </a:cubicBezTo>
                      <a:cubicBezTo>
                        <a:pt x="75" y="78"/>
                        <a:pt x="75" y="78"/>
                        <a:pt x="75" y="78"/>
                      </a:cubicBezTo>
                      <a:cubicBezTo>
                        <a:pt x="75" y="78"/>
                        <a:pt x="75" y="78"/>
                        <a:pt x="75" y="78"/>
                      </a:cubicBezTo>
                      <a:cubicBezTo>
                        <a:pt x="75" y="78"/>
                        <a:pt x="75" y="78"/>
                        <a:pt x="75" y="78"/>
                      </a:cubicBezTo>
                      <a:cubicBezTo>
                        <a:pt x="76" y="78"/>
                        <a:pt x="76" y="78"/>
                        <a:pt x="76" y="78"/>
                      </a:cubicBezTo>
                      <a:cubicBezTo>
                        <a:pt x="76" y="78"/>
                        <a:pt x="76" y="78"/>
                        <a:pt x="76" y="78"/>
                      </a:cubicBezTo>
                      <a:cubicBezTo>
                        <a:pt x="77" y="78"/>
                        <a:pt x="77" y="78"/>
                        <a:pt x="77" y="78"/>
                      </a:cubicBezTo>
                      <a:cubicBezTo>
                        <a:pt x="77" y="78"/>
                        <a:pt x="77" y="78"/>
                        <a:pt x="77" y="78"/>
                      </a:cubicBezTo>
                      <a:cubicBezTo>
                        <a:pt x="77" y="78"/>
                        <a:pt x="77" y="78"/>
                        <a:pt x="77" y="78"/>
                      </a:cubicBezTo>
                      <a:cubicBezTo>
                        <a:pt x="77" y="78"/>
                        <a:pt x="77" y="78"/>
                        <a:pt x="77" y="78"/>
                      </a:cubicBezTo>
                      <a:cubicBezTo>
                        <a:pt x="78" y="78"/>
                        <a:pt x="78" y="78"/>
                        <a:pt x="78" y="78"/>
                      </a:cubicBezTo>
                      <a:cubicBezTo>
                        <a:pt x="78" y="78"/>
                        <a:pt x="78" y="78"/>
                        <a:pt x="78" y="78"/>
                      </a:cubicBezTo>
                      <a:cubicBezTo>
                        <a:pt x="79" y="78"/>
                        <a:pt x="79" y="78"/>
                        <a:pt x="79" y="78"/>
                      </a:cubicBezTo>
                      <a:cubicBezTo>
                        <a:pt x="79" y="78"/>
                        <a:pt x="79" y="78"/>
                        <a:pt x="79" y="78"/>
                      </a:cubicBezTo>
                      <a:cubicBezTo>
                        <a:pt x="79" y="78"/>
                        <a:pt x="79" y="78"/>
                        <a:pt x="79" y="78"/>
                      </a:cubicBezTo>
                      <a:cubicBezTo>
                        <a:pt x="79" y="78"/>
                        <a:pt x="79" y="78"/>
                        <a:pt x="79" y="78"/>
                      </a:cubicBezTo>
                      <a:cubicBezTo>
                        <a:pt x="79" y="78"/>
                        <a:pt x="79" y="78"/>
                        <a:pt x="79" y="78"/>
                      </a:cubicBezTo>
                      <a:cubicBezTo>
                        <a:pt x="79" y="77"/>
                        <a:pt x="79" y="77"/>
                        <a:pt x="79" y="77"/>
                      </a:cubicBezTo>
                      <a:cubicBezTo>
                        <a:pt x="79" y="77"/>
                        <a:pt x="79" y="77"/>
                        <a:pt x="79" y="77"/>
                      </a:cubicBezTo>
                      <a:cubicBezTo>
                        <a:pt x="79" y="76"/>
                        <a:pt x="79" y="76"/>
                        <a:pt x="79" y="76"/>
                      </a:cubicBezTo>
                      <a:cubicBezTo>
                        <a:pt x="79" y="76"/>
                        <a:pt x="79" y="76"/>
                        <a:pt x="79" y="76"/>
                      </a:cubicBezTo>
                      <a:cubicBezTo>
                        <a:pt x="78" y="76"/>
                        <a:pt x="78" y="76"/>
                        <a:pt x="78" y="76"/>
                      </a:cubicBezTo>
                      <a:cubicBezTo>
                        <a:pt x="78" y="76"/>
                        <a:pt x="78" y="76"/>
                        <a:pt x="78" y="76"/>
                      </a:cubicBezTo>
                      <a:cubicBezTo>
                        <a:pt x="78" y="76"/>
                        <a:pt x="78" y="76"/>
                        <a:pt x="78" y="76"/>
                      </a:cubicBezTo>
                      <a:cubicBezTo>
                        <a:pt x="78" y="75"/>
                        <a:pt x="78" y="75"/>
                        <a:pt x="78" y="75"/>
                      </a:cubicBezTo>
                      <a:cubicBezTo>
                        <a:pt x="78" y="75"/>
                        <a:pt x="78" y="75"/>
                        <a:pt x="78" y="75"/>
                      </a:cubicBezTo>
                      <a:cubicBezTo>
                        <a:pt x="78" y="75"/>
                        <a:pt x="78" y="75"/>
                        <a:pt x="78" y="75"/>
                      </a:cubicBezTo>
                      <a:cubicBezTo>
                        <a:pt x="78" y="75"/>
                        <a:pt x="78" y="75"/>
                        <a:pt x="78" y="75"/>
                      </a:cubicBezTo>
                      <a:cubicBezTo>
                        <a:pt x="78" y="75"/>
                        <a:pt x="78" y="75"/>
                        <a:pt x="78" y="75"/>
                      </a:cubicBezTo>
                      <a:cubicBezTo>
                        <a:pt x="78" y="75"/>
                        <a:pt x="78" y="75"/>
                        <a:pt x="78" y="75"/>
                      </a:cubicBezTo>
                      <a:cubicBezTo>
                        <a:pt x="79" y="75"/>
                        <a:pt x="79" y="75"/>
                        <a:pt x="79" y="75"/>
                      </a:cubicBezTo>
                      <a:cubicBezTo>
                        <a:pt x="79" y="75"/>
                        <a:pt x="79" y="75"/>
                        <a:pt x="79" y="75"/>
                      </a:cubicBezTo>
                      <a:cubicBezTo>
                        <a:pt x="79" y="75"/>
                        <a:pt x="79" y="75"/>
                        <a:pt x="79" y="75"/>
                      </a:cubicBezTo>
                      <a:cubicBezTo>
                        <a:pt x="78" y="75"/>
                        <a:pt x="78" y="75"/>
                        <a:pt x="78" y="75"/>
                      </a:cubicBezTo>
                      <a:cubicBezTo>
                        <a:pt x="78" y="75"/>
                        <a:pt x="78" y="75"/>
                        <a:pt x="78" y="75"/>
                      </a:cubicBezTo>
                      <a:cubicBezTo>
                        <a:pt x="78" y="74"/>
                        <a:pt x="78" y="74"/>
                        <a:pt x="78" y="74"/>
                      </a:cubicBezTo>
                      <a:cubicBezTo>
                        <a:pt x="78" y="74"/>
                        <a:pt x="78" y="74"/>
                        <a:pt x="78" y="74"/>
                      </a:cubicBezTo>
                      <a:cubicBezTo>
                        <a:pt x="78" y="74"/>
                        <a:pt x="78" y="74"/>
                        <a:pt x="78" y="74"/>
                      </a:cubicBezTo>
                      <a:cubicBezTo>
                        <a:pt x="78" y="74"/>
                        <a:pt x="78" y="74"/>
                        <a:pt x="78" y="74"/>
                      </a:cubicBezTo>
                      <a:cubicBezTo>
                        <a:pt x="79" y="73"/>
                        <a:pt x="79" y="73"/>
                        <a:pt x="79" y="73"/>
                      </a:cubicBezTo>
                      <a:cubicBezTo>
                        <a:pt x="79" y="73"/>
                        <a:pt x="79" y="73"/>
                        <a:pt x="79" y="73"/>
                      </a:cubicBezTo>
                      <a:cubicBezTo>
                        <a:pt x="79" y="73"/>
                        <a:pt x="79" y="73"/>
                        <a:pt x="79" y="73"/>
                      </a:cubicBezTo>
                      <a:cubicBezTo>
                        <a:pt x="78" y="73"/>
                        <a:pt x="78" y="73"/>
                        <a:pt x="78" y="73"/>
                      </a:cubicBezTo>
                      <a:cubicBezTo>
                        <a:pt x="78" y="73"/>
                        <a:pt x="78" y="73"/>
                        <a:pt x="78" y="73"/>
                      </a:cubicBezTo>
                      <a:cubicBezTo>
                        <a:pt x="78" y="73"/>
                        <a:pt x="78" y="73"/>
                        <a:pt x="78" y="73"/>
                      </a:cubicBezTo>
                      <a:cubicBezTo>
                        <a:pt x="79" y="72"/>
                        <a:pt x="79" y="72"/>
                        <a:pt x="79" y="72"/>
                      </a:cubicBezTo>
                      <a:cubicBezTo>
                        <a:pt x="79" y="72"/>
                        <a:pt x="79" y="72"/>
                        <a:pt x="79" y="72"/>
                      </a:cubicBezTo>
                      <a:cubicBezTo>
                        <a:pt x="79" y="72"/>
                        <a:pt x="79" y="72"/>
                        <a:pt x="79" y="72"/>
                      </a:cubicBezTo>
                      <a:cubicBezTo>
                        <a:pt x="79" y="71"/>
                        <a:pt x="79" y="71"/>
                        <a:pt x="79" y="71"/>
                      </a:cubicBezTo>
                      <a:cubicBezTo>
                        <a:pt x="78" y="71"/>
                        <a:pt x="78" y="71"/>
                        <a:pt x="78" y="71"/>
                      </a:cubicBezTo>
                      <a:cubicBezTo>
                        <a:pt x="78" y="70"/>
                        <a:pt x="78" y="70"/>
                        <a:pt x="78" y="70"/>
                      </a:cubicBezTo>
                      <a:cubicBezTo>
                        <a:pt x="78" y="71"/>
                        <a:pt x="78" y="71"/>
                        <a:pt x="78" y="71"/>
                      </a:cubicBezTo>
                      <a:cubicBezTo>
                        <a:pt x="78" y="71"/>
                        <a:pt x="78" y="71"/>
                        <a:pt x="78" y="71"/>
                      </a:cubicBezTo>
                      <a:cubicBezTo>
                        <a:pt x="79" y="71"/>
                        <a:pt x="79" y="71"/>
                        <a:pt x="79" y="71"/>
                      </a:cubicBezTo>
                      <a:cubicBezTo>
                        <a:pt x="79" y="72"/>
                        <a:pt x="79" y="72"/>
                        <a:pt x="79" y="72"/>
                      </a:cubicBezTo>
                      <a:cubicBezTo>
                        <a:pt x="79" y="72"/>
                        <a:pt x="79" y="72"/>
                        <a:pt x="79" y="72"/>
                      </a:cubicBezTo>
                      <a:cubicBezTo>
                        <a:pt x="79" y="70"/>
                        <a:pt x="79" y="70"/>
                        <a:pt x="79" y="70"/>
                      </a:cubicBezTo>
                      <a:cubicBezTo>
                        <a:pt x="79" y="70"/>
                        <a:pt x="79" y="70"/>
                        <a:pt x="79" y="70"/>
                      </a:cubicBezTo>
                      <a:cubicBezTo>
                        <a:pt x="79" y="70"/>
                        <a:pt x="79" y="70"/>
                        <a:pt x="79" y="70"/>
                      </a:cubicBezTo>
                      <a:cubicBezTo>
                        <a:pt x="79" y="70"/>
                        <a:pt x="79" y="70"/>
                        <a:pt x="79" y="70"/>
                      </a:cubicBezTo>
                      <a:cubicBezTo>
                        <a:pt x="79" y="71"/>
                        <a:pt x="79" y="71"/>
                        <a:pt x="79" y="71"/>
                      </a:cubicBezTo>
                      <a:cubicBezTo>
                        <a:pt x="79" y="71"/>
                        <a:pt x="79" y="71"/>
                        <a:pt x="79" y="71"/>
                      </a:cubicBezTo>
                      <a:cubicBezTo>
                        <a:pt x="78" y="70"/>
                        <a:pt x="78" y="70"/>
                        <a:pt x="78" y="70"/>
                      </a:cubicBezTo>
                      <a:cubicBezTo>
                        <a:pt x="78" y="70"/>
                        <a:pt x="78" y="70"/>
                        <a:pt x="78" y="70"/>
                      </a:cubicBezTo>
                      <a:cubicBezTo>
                        <a:pt x="78" y="70"/>
                        <a:pt x="78" y="70"/>
                        <a:pt x="78" y="70"/>
                      </a:cubicBezTo>
                      <a:cubicBezTo>
                        <a:pt x="78" y="70"/>
                        <a:pt x="78" y="70"/>
                        <a:pt x="78" y="70"/>
                      </a:cubicBezTo>
                      <a:cubicBezTo>
                        <a:pt x="78" y="70"/>
                        <a:pt x="78" y="70"/>
                        <a:pt x="78" y="70"/>
                      </a:cubicBezTo>
                      <a:cubicBezTo>
                        <a:pt x="78" y="70"/>
                        <a:pt x="78" y="70"/>
                        <a:pt x="78" y="70"/>
                      </a:cubicBezTo>
                      <a:cubicBezTo>
                        <a:pt x="78" y="69"/>
                        <a:pt x="78" y="69"/>
                        <a:pt x="78" y="69"/>
                      </a:cubicBezTo>
                      <a:cubicBezTo>
                        <a:pt x="78" y="68"/>
                        <a:pt x="78" y="68"/>
                        <a:pt x="78" y="68"/>
                      </a:cubicBezTo>
                      <a:cubicBezTo>
                        <a:pt x="78" y="68"/>
                        <a:pt x="78" y="68"/>
                        <a:pt x="78" y="68"/>
                      </a:cubicBezTo>
                      <a:cubicBezTo>
                        <a:pt x="78" y="68"/>
                        <a:pt x="78" y="68"/>
                        <a:pt x="78" y="68"/>
                      </a:cubicBezTo>
                      <a:cubicBezTo>
                        <a:pt x="79" y="68"/>
                        <a:pt x="79" y="68"/>
                        <a:pt x="79" y="68"/>
                      </a:cubicBezTo>
                      <a:cubicBezTo>
                        <a:pt x="79" y="68"/>
                        <a:pt x="79" y="68"/>
                        <a:pt x="79" y="68"/>
                      </a:cubicBezTo>
                      <a:cubicBezTo>
                        <a:pt x="79" y="69"/>
                        <a:pt x="79" y="69"/>
                        <a:pt x="79" y="69"/>
                      </a:cubicBezTo>
                      <a:cubicBezTo>
                        <a:pt x="79" y="69"/>
                        <a:pt x="79" y="69"/>
                        <a:pt x="79" y="69"/>
                      </a:cubicBezTo>
                      <a:cubicBezTo>
                        <a:pt x="79" y="69"/>
                        <a:pt x="79" y="69"/>
                        <a:pt x="79" y="69"/>
                      </a:cubicBezTo>
                      <a:cubicBezTo>
                        <a:pt x="79" y="69"/>
                        <a:pt x="79" y="69"/>
                        <a:pt x="79" y="69"/>
                      </a:cubicBezTo>
                      <a:cubicBezTo>
                        <a:pt x="80" y="69"/>
                        <a:pt x="80" y="69"/>
                        <a:pt x="80" y="69"/>
                      </a:cubicBezTo>
                      <a:cubicBezTo>
                        <a:pt x="80" y="68"/>
                        <a:pt x="80" y="68"/>
                        <a:pt x="80" y="68"/>
                      </a:cubicBezTo>
                      <a:cubicBezTo>
                        <a:pt x="80" y="67"/>
                        <a:pt x="80" y="67"/>
                        <a:pt x="80" y="67"/>
                      </a:cubicBezTo>
                      <a:cubicBezTo>
                        <a:pt x="81" y="67"/>
                        <a:pt x="81" y="67"/>
                        <a:pt x="81" y="67"/>
                      </a:cubicBezTo>
                      <a:cubicBezTo>
                        <a:pt x="81" y="67"/>
                        <a:pt x="81" y="67"/>
                        <a:pt x="81" y="67"/>
                      </a:cubicBezTo>
                      <a:cubicBezTo>
                        <a:pt x="81" y="67"/>
                        <a:pt x="81" y="67"/>
                        <a:pt x="81" y="67"/>
                      </a:cubicBezTo>
                      <a:cubicBezTo>
                        <a:pt x="81" y="66"/>
                        <a:pt x="81" y="66"/>
                        <a:pt x="81" y="66"/>
                      </a:cubicBezTo>
                      <a:cubicBezTo>
                        <a:pt x="81" y="66"/>
                        <a:pt x="81" y="66"/>
                        <a:pt x="81" y="66"/>
                      </a:cubicBezTo>
                      <a:cubicBezTo>
                        <a:pt x="80" y="66"/>
                        <a:pt x="80" y="66"/>
                        <a:pt x="80" y="66"/>
                      </a:cubicBezTo>
                      <a:cubicBezTo>
                        <a:pt x="80" y="66"/>
                        <a:pt x="80" y="66"/>
                        <a:pt x="80" y="66"/>
                      </a:cubicBezTo>
                      <a:cubicBezTo>
                        <a:pt x="79" y="66"/>
                        <a:pt x="79" y="66"/>
                        <a:pt x="79" y="66"/>
                      </a:cubicBezTo>
                      <a:cubicBezTo>
                        <a:pt x="78" y="66"/>
                        <a:pt x="78" y="66"/>
                        <a:pt x="78" y="66"/>
                      </a:cubicBezTo>
                      <a:cubicBezTo>
                        <a:pt x="77" y="65"/>
                        <a:pt x="77" y="65"/>
                        <a:pt x="77" y="65"/>
                      </a:cubicBezTo>
                      <a:cubicBezTo>
                        <a:pt x="77" y="65"/>
                        <a:pt x="77" y="65"/>
                        <a:pt x="77" y="65"/>
                      </a:cubicBezTo>
                      <a:cubicBezTo>
                        <a:pt x="77" y="65"/>
                        <a:pt x="77" y="65"/>
                        <a:pt x="77" y="65"/>
                      </a:cubicBezTo>
                      <a:cubicBezTo>
                        <a:pt x="77" y="65"/>
                        <a:pt x="77" y="65"/>
                        <a:pt x="77" y="65"/>
                      </a:cubicBezTo>
                      <a:cubicBezTo>
                        <a:pt x="78" y="65"/>
                        <a:pt x="78" y="65"/>
                        <a:pt x="78" y="65"/>
                      </a:cubicBezTo>
                      <a:cubicBezTo>
                        <a:pt x="78" y="65"/>
                        <a:pt x="78" y="65"/>
                        <a:pt x="78" y="65"/>
                      </a:cubicBezTo>
                      <a:cubicBezTo>
                        <a:pt x="80" y="65"/>
                        <a:pt x="80" y="65"/>
                        <a:pt x="80" y="65"/>
                      </a:cubicBezTo>
                      <a:cubicBezTo>
                        <a:pt x="80" y="65"/>
                        <a:pt x="80" y="65"/>
                        <a:pt x="80" y="65"/>
                      </a:cubicBezTo>
                      <a:cubicBezTo>
                        <a:pt x="80" y="65"/>
                        <a:pt x="80" y="65"/>
                        <a:pt x="80" y="65"/>
                      </a:cubicBezTo>
                      <a:cubicBezTo>
                        <a:pt x="79" y="64"/>
                        <a:pt x="79" y="64"/>
                        <a:pt x="79" y="64"/>
                      </a:cubicBezTo>
                      <a:cubicBezTo>
                        <a:pt x="79" y="63"/>
                        <a:pt x="79" y="63"/>
                        <a:pt x="79" y="63"/>
                      </a:cubicBezTo>
                      <a:cubicBezTo>
                        <a:pt x="79" y="63"/>
                        <a:pt x="79" y="63"/>
                        <a:pt x="79" y="63"/>
                      </a:cubicBezTo>
                      <a:cubicBezTo>
                        <a:pt x="79" y="62"/>
                        <a:pt x="79" y="62"/>
                        <a:pt x="79" y="62"/>
                      </a:cubicBezTo>
                      <a:cubicBezTo>
                        <a:pt x="79" y="62"/>
                        <a:pt x="79" y="62"/>
                        <a:pt x="79" y="62"/>
                      </a:cubicBezTo>
                      <a:cubicBezTo>
                        <a:pt x="79" y="62"/>
                        <a:pt x="79" y="62"/>
                        <a:pt x="79" y="62"/>
                      </a:cubicBezTo>
                      <a:cubicBezTo>
                        <a:pt x="79" y="62"/>
                        <a:pt x="79" y="62"/>
                        <a:pt x="79" y="62"/>
                      </a:cubicBezTo>
                      <a:cubicBezTo>
                        <a:pt x="79" y="61"/>
                        <a:pt x="79" y="61"/>
                        <a:pt x="79" y="61"/>
                      </a:cubicBezTo>
                      <a:cubicBezTo>
                        <a:pt x="79" y="61"/>
                        <a:pt x="79" y="61"/>
                        <a:pt x="79" y="61"/>
                      </a:cubicBezTo>
                      <a:cubicBezTo>
                        <a:pt x="79" y="61"/>
                        <a:pt x="79" y="61"/>
                        <a:pt x="79" y="61"/>
                      </a:cubicBezTo>
                      <a:cubicBezTo>
                        <a:pt x="79" y="61"/>
                        <a:pt x="79" y="61"/>
                        <a:pt x="79" y="61"/>
                      </a:cubicBezTo>
                      <a:cubicBezTo>
                        <a:pt x="80" y="59"/>
                        <a:pt x="80" y="59"/>
                        <a:pt x="80" y="59"/>
                      </a:cubicBezTo>
                      <a:cubicBezTo>
                        <a:pt x="80" y="59"/>
                        <a:pt x="80" y="59"/>
                        <a:pt x="80" y="59"/>
                      </a:cubicBezTo>
                      <a:cubicBezTo>
                        <a:pt x="80" y="59"/>
                        <a:pt x="80" y="59"/>
                        <a:pt x="80" y="59"/>
                      </a:cubicBezTo>
                      <a:cubicBezTo>
                        <a:pt x="81" y="58"/>
                        <a:pt x="81" y="58"/>
                        <a:pt x="81" y="58"/>
                      </a:cubicBezTo>
                      <a:cubicBezTo>
                        <a:pt x="81" y="58"/>
                        <a:pt x="81" y="58"/>
                        <a:pt x="81" y="58"/>
                      </a:cubicBezTo>
                      <a:cubicBezTo>
                        <a:pt x="80" y="57"/>
                        <a:pt x="80" y="57"/>
                        <a:pt x="80" y="57"/>
                      </a:cubicBezTo>
                      <a:cubicBezTo>
                        <a:pt x="80" y="57"/>
                        <a:pt x="80" y="57"/>
                        <a:pt x="80" y="57"/>
                      </a:cubicBezTo>
                      <a:cubicBezTo>
                        <a:pt x="79" y="57"/>
                        <a:pt x="79" y="57"/>
                        <a:pt x="79" y="57"/>
                      </a:cubicBezTo>
                      <a:cubicBezTo>
                        <a:pt x="79" y="57"/>
                        <a:pt x="79" y="57"/>
                        <a:pt x="79" y="57"/>
                      </a:cubicBezTo>
                      <a:cubicBezTo>
                        <a:pt x="79" y="57"/>
                        <a:pt x="79" y="57"/>
                        <a:pt x="79" y="57"/>
                      </a:cubicBezTo>
                      <a:cubicBezTo>
                        <a:pt x="80" y="57"/>
                        <a:pt x="80" y="57"/>
                        <a:pt x="80" y="57"/>
                      </a:cubicBezTo>
                      <a:cubicBezTo>
                        <a:pt x="80" y="57"/>
                        <a:pt x="80" y="57"/>
                        <a:pt x="80" y="57"/>
                      </a:cubicBezTo>
                      <a:cubicBezTo>
                        <a:pt x="80" y="57"/>
                        <a:pt x="80" y="57"/>
                        <a:pt x="80" y="57"/>
                      </a:cubicBezTo>
                      <a:cubicBezTo>
                        <a:pt x="80" y="57"/>
                        <a:pt x="80" y="57"/>
                        <a:pt x="80" y="57"/>
                      </a:cubicBezTo>
                      <a:cubicBezTo>
                        <a:pt x="81" y="57"/>
                        <a:pt x="81" y="57"/>
                        <a:pt x="81" y="57"/>
                      </a:cubicBezTo>
                      <a:cubicBezTo>
                        <a:pt x="82" y="57"/>
                        <a:pt x="82" y="57"/>
                        <a:pt x="82" y="57"/>
                      </a:cubicBezTo>
                      <a:cubicBezTo>
                        <a:pt x="82" y="57"/>
                        <a:pt x="82" y="57"/>
                        <a:pt x="82" y="57"/>
                      </a:cubicBezTo>
                      <a:cubicBezTo>
                        <a:pt x="82" y="57"/>
                        <a:pt x="82" y="57"/>
                        <a:pt x="82" y="57"/>
                      </a:cubicBezTo>
                      <a:cubicBezTo>
                        <a:pt x="83" y="56"/>
                        <a:pt x="83" y="56"/>
                        <a:pt x="83" y="56"/>
                      </a:cubicBezTo>
                      <a:cubicBezTo>
                        <a:pt x="83" y="55"/>
                        <a:pt x="83" y="55"/>
                        <a:pt x="83" y="55"/>
                      </a:cubicBezTo>
                      <a:cubicBezTo>
                        <a:pt x="83" y="55"/>
                        <a:pt x="83" y="55"/>
                        <a:pt x="83" y="55"/>
                      </a:cubicBezTo>
                      <a:cubicBezTo>
                        <a:pt x="83" y="55"/>
                        <a:pt x="83" y="55"/>
                        <a:pt x="83" y="55"/>
                      </a:cubicBezTo>
                      <a:cubicBezTo>
                        <a:pt x="83" y="55"/>
                        <a:pt x="83" y="55"/>
                        <a:pt x="83" y="55"/>
                      </a:cubicBezTo>
                      <a:cubicBezTo>
                        <a:pt x="82" y="55"/>
                        <a:pt x="82" y="55"/>
                        <a:pt x="82" y="55"/>
                      </a:cubicBezTo>
                      <a:cubicBezTo>
                        <a:pt x="82" y="55"/>
                        <a:pt x="82" y="55"/>
                        <a:pt x="82" y="55"/>
                      </a:cubicBezTo>
                      <a:cubicBezTo>
                        <a:pt x="81" y="55"/>
                        <a:pt x="81" y="55"/>
                        <a:pt x="81" y="55"/>
                      </a:cubicBezTo>
                      <a:cubicBezTo>
                        <a:pt x="81" y="55"/>
                        <a:pt x="81" y="55"/>
                        <a:pt x="81" y="55"/>
                      </a:cubicBezTo>
                      <a:cubicBezTo>
                        <a:pt x="82" y="54"/>
                        <a:pt x="82" y="54"/>
                        <a:pt x="82" y="54"/>
                      </a:cubicBezTo>
                      <a:cubicBezTo>
                        <a:pt x="82" y="54"/>
                        <a:pt x="82" y="54"/>
                        <a:pt x="82" y="54"/>
                      </a:cubicBezTo>
                      <a:cubicBezTo>
                        <a:pt x="81" y="54"/>
                        <a:pt x="81" y="54"/>
                        <a:pt x="81" y="54"/>
                      </a:cubicBezTo>
                      <a:cubicBezTo>
                        <a:pt x="81" y="54"/>
                        <a:pt x="81" y="54"/>
                        <a:pt x="81" y="54"/>
                      </a:cubicBezTo>
                      <a:cubicBezTo>
                        <a:pt x="81" y="54"/>
                        <a:pt x="81" y="54"/>
                        <a:pt x="81" y="54"/>
                      </a:cubicBezTo>
                      <a:cubicBezTo>
                        <a:pt x="82" y="54"/>
                        <a:pt x="82" y="54"/>
                        <a:pt x="82" y="54"/>
                      </a:cubicBezTo>
                      <a:cubicBezTo>
                        <a:pt x="82" y="54"/>
                        <a:pt x="82" y="54"/>
                        <a:pt x="82" y="54"/>
                      </a:cubicBezTo>
                      <a:cubicBezTo>
                        <a:pt x="82" y="54"/>
                        <a:pt x="82" y="54"/>
                        <a:pt x="82" y="54"/>
                      </a:cubicBezTo>
                      <a:cubicBezTo>
                        <a:pt x="82" y="54"/>
                        <a:pt x="82" y="54"/>
                        <a:pt x="82" y="54"/>
                      </a:cubicBezTo>
                      <a:cubicBezTo>
                        <a:pt x="82" y="54"/>
                        <a:pt x="82" y="54"/>
                        <a:pt x="82" y="54"/>
                      </a:cubicBezTo>
                      <a:cubicBezTo>
                        <a:pt x="83" y="54"/>
                        <a:pt x="83" y="54"/>
                        <a:pt x="83" y="54"/>
                      </a:cubicBezTo>
                      <a:cubicBezTo>
                        <a:pt x="83" y="54"/>
                        <a:pt x="83" y="54"/>
                        <a:pt x="83" y="54"/>
                      </a:cubicBezTo>
                      <a:cubicBezTo>
                        <a:pt x="84" y="54"/>
                        <a:pt x="84" y="54"/>
                        <a:pt x="84" y="54"/>
                      </a:cubicBezTo>
                      <a:cubicBezTo>
                        <a:pt x="84" y="54"/>
                        <a:pt x="84" y="54"/>
                        <a:pt x="84" y="54"/>
                      </a:cubicBezTo>
                      <a:cubicBezTo>
                        <a:pt x="85" y="53"/>
                        <a:pt x="85" y="53"/>
                        <a:pt x="85" y="53"/>
                      </a:cubicBezTo>
                      <a:cubicBezTo>
                        <a:pt x="84" y="53"/>
                        <a:pt x="84" y="53"/>
                        <a:pt x="84" y="53"/>
                      </a:cubicBezTo>
                      <a:cubicBezTo>
                        <a:pt x="84" y="53"/>
                        <a:pt x="84" y="53"/>
                        <a:pt x="84" y="53"/>
                      </a:cubicBezTo>
                      <a:cubicBezTo>
                        <a:pt x="84" y="53"/>
                        <a:pt x="84" y="53"/>
                        <a:pt x="84" y="53"/>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5" y="52"/>
                        <a:pt x="85" y="52"/>
                        <a:pt x="85" y="52"/>
                      </a:cubicBezTo>
                      <a:cubicBezTo>
                        <a:pt x="85" y="52"/>
                        <a:pt x="85" y="52"/>
                        <a:pt x="85" y="52"/>
                      </a:cubicBezTo>
                      <a:cubicBezTo>
                        <a:pt x="85" y="52"/>
                        <a:pt x="85" y="52"/>
                        <a:pt x="85" y="52"/>
                      </a:cubicBezTo>
                      <a:cubicBezTo>
                        <a:pt x="86" y="51"/>
                        <a:pt x="86" y="51"/>
                        <a:pt x="86" y="51"/>
                      </a:cubicBezTo>
                      <a:lnTo>
                        <a:pt x="85" y="51"/>
                      </a:lnTo>
                      <a:close/>
                      <a:moveTo>
                        <a:pt x="82" y="58"/>
                      </a:moveTo>
                      <a:cubicBezTo>
                        <a:pt x="82" y="58"/>
                        <a:pt x="82" y="58"/>
                        <a:pt x="82" y="58"/>
                      </a:cubicBezTo>
                      <a:cubicBezTo>
                        <a:pt x="82" y="58"/>
                        <a:pt x="82" y="58"/>
                        <a:pt x="82" y="58"/>
                      </a:cubicBezTo>
                      <a:cubicBezTo>
                        <a:pt x="82" y="58"/>
                        <a:pt x="82" y="58"/>
                        <a:pt x="82" y="58"/>
                      </a:cubicBezTo>
                      <a:cubicBezTo>
                        <a:pt x="81" y="58"/>
                        <a:pt x="81" y="58"/>
                        <a:pt x="81" y="58"/>
                      </a:cubicBezTo>
                      <a:cubicBezTo>
                        <a:pt x="81" y="59"/>
                        <a:pt x="81" y="59"/>
                        <a:pt x="81" y="59"/>
                      </a:cubicBezTo>
                      <a:cubicBezTo>
                        <a:pt x="81" y="59"/>
                        <a:pt x="81" y="59"/>
                        <a:pt x="81" y="59"/>
                      </a:cubicBezTo>
                      <a:cubicBezTo>
                        <a:pt x="81" y="60"/>
                        <a:pt x="81" y="60"/>
                        <a:pt x="81"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59"/>
                        <a:pt x="82" y="59"/>
                        <a:pt x="82" y="59"/>
                      </a:cubicBezTo>
                      <a:cubicBezTo>
                        <a:pt x="82" y="59"/>
                        <a:pt x="82" y="59"/>
                        <a:pt x="82" y="59"/>
                      </a:cubicBezTo>
                      <a:lnTo>
                        <a:pt x="82" y="58"/>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0" name="Freeform 372">
                  <a:extLst>
                    <a:ext uri="{FF2B5EF4-FFF2-40B4-BE49-F238E27FC236}">
                      <a16:creationId xmlns="" xmlns:a16="http://schemas.microsoft.com/office/drawing/2014/main" id="{04932D58-A37A-4ABC-830B-BBFEB05186DE}"/>
                    </a:ext>
                  </a:extLst>
                </p:cNvPr>
                <p:cNvSpPr>
                  <a:spLocks noEditPoints="1"/>
                </p:cNvSpPr>
                <p:nvPr/>
              </p:nvSpPr>
              <p:spPr bwMode="auto">
                <a:xfrm>
                  <a:off x="6557127" y="4978864"/>
                  <a:ext cx="744438" cy="634345"/>
                </a:xfrm>
                <a:custGeom>
                  <a:avLst/>
                  <a:gdLst>
                    <a:gd name="T0" fmla="*/ 105 w 142"/>
                    <a:gd name="T1" fmla="*/ 82 h 121"/>
                    <a:gd name="T2" fmla="*/ 104 w 142"/>
                    <a:gd name="T3" fmla="*/ 84 h 121"/>
                    <a:gd name="T4" fmla="*/ 118 w 142"/>
                    <a:gd name="T5" fmla="*/ 94 h 121"/>
                    <a:gd name="T6" fmla="*/ 118 w 142"/>
                    <a:gd name="T7" fmla="*/ 119 h 121"/>
                    <a:gd name="T8" fmla="*/ 44 w 142"/>
                    <a:gd name="T9" fmla="*/ 30 h 121"/>
                    <a:gd name="T10" fmla="*/ 46 w 142"/>
                    <a:gd name="T11" fmla="*/ 31 h 121"/>
                    <a:gd name="T12" fmla="*/ 136 w 142"/>
                    <a:gd name="T13" fmla="*/ 64 h 121"/>
                    <a:gd name="T14" fmla="*/ 93 w 142"/>
                    <a:gd name="T15" fmla="*/ 67 h 121"/>
                    <a:gd name="T16" fmla="*/ 119 w 142"/>
                    <a:gd name="T17" fmla="*/ 94 h 121"/>
                    <a:gd name="T18" fmla="*/ 7 w 142"/>
                    <a:gd name="T19" fmla="*/ 22 h 121"/>
                    <a:gd name="T20" fmla="*/ 123 w 142"/>
                    <a:gd name="T21" fmla="*/ 39 h 121"/>
                    <a:gd name="T22" fmla="*/ 137 w 142"/>
                    <a:gd name="T23" fmla="*/ 104 h 121"/>
                    <a:gd name="T24" fmla="*/ 139 w 142"/>
                    <a:gd name="T25" fmla="*/ 98 h 121"/>
                    <a:gd name="T26" fmla="*/ 141 w 142"/>
                    <a:gd name="T27" fmla="*/ 80 h 121"/>
                    <a:gd name="T28" fmla="*/ 134 w 142"/>
                    <a:gd name="T29" fmla="*/ 64 h 121"/>
                    <a:gd name="T30" fmla="*/ 121 w 142"/>
                    <a:gd name="T31" fmla="*/ 39 h 121"/>
                    <a:gd name="T32" fmla="*/ 125 w 142"/>
                    <a:gd name="T33" fmla="*/ 45 h 121"/>
                    <a:gd name="T34" fmla="*/ 109 w 142"/>
                    <a:gd name="T35" fmla="*/ 17 h 121"/>
                    <a:gd name="T36" fmla="*/ 103 w 142"/>
                    <a:gd name="T37" fmla="*/ 3 h 121"/>
                    <a:gd name="T38" fmla="*/ 97 w 142"/>
                    <a:gd name="T39" fmla="*/ 0 h 121"/>
                    <a:gd name="T40" fmla="*/ 93 w 142"/>
                    <a:gd name="T41" fmla="*/ 3 h 121"/>
                    <a:gd name="T42" fmla="*/ 91 w 142"/>
                    <a:gd name="T43" fmla="*/ 8 h 121"/>
                    <a:gd name="T44" fmla="*/ 0 w 142"/>
                    <a:gd name="T45" fmla="*/ 12 h 121"/>
                    <a:gd name="T46" fmla="*/ 5 w 142"/>
                    <a:gd name="T47" fmla="*/ 20 h 121"/>
                    <a:gd name="T48" fmla="*/ 8 w 142"/>
                    <a:gd name="T49" fmla="*/ 19 h 121"/>
                    <a:gd name="T50" fmla="*/ 11 w 142"/>
                    <a:gd name="T51" fmla="*/ 17 h 121"/>
                    <a:gd name="T52" fmla="*/ 15 w 142"/>
                    <a:gd name="T53" fmla="*/ 19 h 121"/>
                    <a:gd name="T54" fmla="*/ 24 w 142"/>
                    <a:gd name="T55" fmla="*/ 17 h 121"/>
                    <a:gd name="T56" fmla="*/ 23 w 142"/>
                    <a:gd name="T57" fmla="*/ 18 h 121"/>
                    <a:gd name="T58" fmla="*/ 31 w 142"/>
                    <a:gd name="T59" fmla="*/ 20 h 121"/>
                    <a:gd name="T60" fmla="*/ 35 w 142"/>
                    <a:gd name="T61" fmla="*/ 22 h 121"/>
                    <a:gd name="T62" fmla="*/ 38 w 142"/>
                    <a:gd name="T63" fmla="*/ 24 h 121"/>
                    <a:gd name="T64" fmla="*/ 41 w 142"/>
                    <a:gd name="T65" fmla="*/ 30 h 121"/>
                    <a:gd name="T66" fmla="*/ 49 w 142"/>
                    <a:gd name="T67" fmla="*/ 28 h 121"/>
                    <a:gd name="T68" fmla="*/ 56 w 142"/>
                    <a:gd name="T69" fmla="*/ 22 h 121"/>
                    <a:gd name="T70" fmla="*/ 59 w 142"/>
                    <a:gd name="T71" fmla="*/ 20 h 121"/>
                    <a:gd name="T72" fmla="*/ 73 w 142"/>
                    <a:gd name="T73" fmla="*/ 26 h 121"/>
                    <a:gd name="T74" fmla="*/ 81 w 142"/>
                    <a:gd name="T75" fmla="*/ 34 h 121"/>
                    <a:gd name="T76" fmla="*/ 88 w 142"/>
                    <a:gd name="T77" fmla="*/ 39 h 121"/>
                    <a:gd name="T78" fmla="*/ 89 w 142"/>
                    <a:gd name="T79" fmla="*/ 48 h 121"/>
                    <a:gd name="T80" fmla="*/ 90 w 142"/>
                    <a:gd name="T81" fmla="*/ 61 h 121"/>
                    <a:gd name="T82" fmla="*/ 92 w 142"/>
                    <a:gd name="T83" fmla="*/ 58 h 121"/>
                    <a:gd name="T84" fmla="*/ 94 w 142"/>
                    <a:gd name="T85" fmla="*/ 59 h 121"/>
                    <a:gd name="T86" fmla="*/ 93 w 142"/>
                    <a:gd name="T87" fmla="*/ 64 h 121"/>
                    <a:gd name="T88" fmla="*/ 92 w 142"/>
                    <a:gd name="T89" fmla="*/ 66 h 121"/>
                    <a:gd name="T90" fmla="*/ 100 w 142"/>
                    <a:gd name="T91" fmla="*/ 76 h 121"/>
                    <a:gd name="T92" fmla="*/ 101 w 142"/>
                    <a:gd name="T93" fmla="*/ 74 h 121"/>
                    <a:gd name="T94" fmla="*/ 105 w 142"/>
                    <a:gd name="T95" fmla="*/ 80 h 121"/>
                    <a:gd name="T96" fmla="*/ 108 w 142"/>
                    <a:gd name="T97" fmla="*/ 82 h 121"/>
                    <a:gd name="T98" fmla="*/ 111 w 142"/>
                    <a:gd name="T99" fmla="*/ 87 h 121"/>
                    <a:gd name="T100" fmla="*/ 114 w 142"/>
                    <a:gd name="T101" fmla="*/ 93 h 121"/>
                    <a:gd name="T102" fmla="*/ 121 w 142"/>
                    <a:gd name="T103" fmla="*/ 95 h 121"/>
                    <a:gd name="T104" fmla="*/ 130 w 142"/>
                    <a:gd name="T105" fmla="*/ 104 h 121"/>
                    <a:gd name="T106" fmla="*/ 132 w 142"/>
                    <a:gd name="T107" fmla="*/ 105 h 121"/>
                    <a:gd name="T108" fmla="*/ 136 w 142"/>
                    <a:gd name="T109" fmla="*/ 103 h 121"/>
                    <a:gd name="T110" fmla="*/ 141 w 142"/>
                    <a:gd name="T111" fmla="*/ 99 h 121"/>
                    <a:gd name="T112" fmla="*/ 140 w 142"/>
                    <a:gd name="T113" fmla="*/ 103 h 121"/>
                    <a:gd name="T114" fmla="*/ 139 w 142"/>
                    <a:gd name="T115" fmla="*/ 106 h 121"/>
                    <a:gd name="T116" fmla="*/ 122 w 142"/>
                    <a:gd name="T117" fmla="*/ 117 h 121"/>
                    <a:gd name="T118" fmla="*/ 124 w 142"/>
                    <a:gd name="T119" fmla="*/ 117 h 121"/>
                    <a:gd name="T120" fmla="*/ 121 w 142"/>
                    <a:gd name="T121" fmla="*/ 118 h 121"/>
                    <a:gd name="T122" fmla="*/ 129 w 142"/>
                    <a:gd name="T123" fmla="*/ 11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2" h="121">
                      <a:moveTo>
                        <a:pt x="102" y="80"/>
                      </a:moveTo>
                      <a:cubicBezTo>
                        <a:pt x="102" y="80"/>
                        <a:pt x="102" y="80"/>
                        <a:pt x="102" y="80"/>
                      </a:cubicBezTo>
                      <a:cubicBezTo>
                        <a:pt x="102" y="80"/>
                        <a:pt x="102" y="80"/>
                        <a:pt x="102" y="80"/>
                      </a:cubicBezTo>
                      <a:cubicBezTo>
                        <a:pt x="102" y="80"/>
                        <a:pt x="102" y="80"/>
                        <a:pt x="102" y="80"/>
                      </a:cubicBezTo>
                      <a:cubicBezTo>
                        <a:pt x="102" y="80"/>
                        <a:pt x="102" y="80"/>
                        <a:pt x="102" y="80"/>
                      </a:cubicBezTo>
                      <a:cubicBezTo>
                        <a:pt x="102" y="81"/>
                        <a:pt x="102" y="81"/>
                        <a:pt x="102" y="81"/>
                      </a:cubicBezTo>
                      <a:cubicBezTo>
                        <a:pt x="102" y="81"/>
                        <a:pt x="102" y="81"/>
                        <a:pt x="102" y="81"/>
                      </a:cubicBezTo>
                      <a:cubicBezTo>
                        <a:pt x="103" y="81"/>
                        <a:pt x="103" y="81"/>
                        <a:pt x="103" y="81"/>
                      </a:cubicBezTo>
                      <a:cubicBezTo>
                        <a:pt x="103" y="81"/>
                        <a:pt x="103" y="81"/>
                        <a:pt x="103" y="81"/>
                      </a:cubicBezTo>
                      <a:lnTo>
                        <a:pt x="102" y="80"/>
                      </a:lnTo>
                      <a:close/>
                      <a:moveTo>
                        <a:pt x="111" y="120"/>
                      </a:moveTo>
                      <a:cubicBezTo>
                        <a:pt x="111" y="120"/>
                        <a:pt x="111" y="120"/>
                        <a:pt x="111" y="120"/>
                      </a:cubicBezTo>
                      <a:cubicBezTo>
                        <a:pt x="111" y="120"/>
                        <a:pt x="111" y="120"/>
                        <a:pt x="111" y="120"/>
                      </a:cubicBezTo>
                      <a:cubicBezTo>
                        <a:pt x="110" y="120"/>
                        <a:pt x="110" y="120"/>
                        <a:pt x="110" y="120"/>
                      </a:cubicBezTo>
                      <a:cubicBezTo>
                        <a:pt x="111" y="120"/>
                        <a:pt x="111" y="120"/>
                        <a:pt x="111" y="120"/>
                      </a:cubicBezTo>
                      <a:cubicBezTo>
                        <a:pt x="111" y="120"/>
                        <a:pt x="111" y="120"/>
                        <a:pt x="111" y="120"/>
                      </a:cubicBezTo>
                      <a:cubicBezTo>
                        <a:pt x="111" y="120"/>
                        <a:pt x="111" y="120"/>
                        <a:pt x="111" y="120"/>
                      </a:cubicBezTo>
                      <a:cubicBezTo>
                        <a:pt x="111" y="120"/>
                        <a:pt x="111" y="120"/>
                        <a:pt x="111" y="120"/>
                      </a:cubicBezTo>
                      <a:cubicBezTo>
                        <a:pt x="111" y="120"/>
                        <a:pt x="111" y="120"/>
                        <a:pt x="111" y="120"/>
                      </a:cubicBezTo>
                      <a:cubicBezTo>
                        <a:pt x="111" y="121"/>
                        <a:pt x="111" y="121"/>
                        <a:pt x="111" y="121"/>
                      </a:cubicBezTo>
                      <a:cubicBezTo>
                        <a:pt x="111" y="120"/>
                        <a:pt x="111" y="120"/>
                        <a:pt x="111" y="120"/>
                      </a:cubicBezTo>
                      <a:cubicBezTo>
                        <a:pt x="111" y="120"/>
                        <a:pt x="111" y="120"/>
                        <a:pt x="111" y="120"/>
                      </a:cubicBezTo>
                      <a:close/>
                      <a:moveTo>
                        <a:pt x="104" y="80"/>
                      </a:moveTo>
                      <a:cubicBezTo>
                        <a:pt x="104" y="80"/>
                        <a:pt x="104" y="80"/>
                        <a:pt x="104" y="80"/>
                      </a:cubicBezTo>
                      <a:cubicBezTo>
                        <a:pt x="104" y="80"/>
                        <a:pt x="104" y="80"/>
                        <a:pt x="104" y="80"/>
                      </a:cubicBezTo>
                      <a:cubicBezTo>
                        <a:pt x="103" y="80"/>
                        <a:pt x="103" y="80"/>
                        <a:pt x="103" y="80"/>
                      </a:cubicBezTo>
                      <a:cubicBezTo>
                        <a:pt x="104" y="80"/>
                        <a:pt x="104" y="80"/>
                        <a:pt x="104" y="80"/>
                      </a:cubicBezTo>
                      <a:cubicBezTo>
                        <a:pt x="104" y="81"/>
                        <a:pt x="104" y="81"/>
                        <a:pt x="104" y="81"/>
                      </a:cubicBezTo>
                      <a:cubicBezTo>
                        <a:pt x="104" y="81"/>
                        <a:pt x="104" y="81"/>
                        <a:pt x="104" y="81"/>
                      </a:cubicBezTo>
                      <a:cubicBezTo>
                        <a:pt x="104" y="82"/>
                        <a:pt x="104" y="82"/>
                        <a:pt x="104" y="82"/>
                      </a:cubicBezTo>
                      <a:cubicBezTo>
                        <a:pt x="105" y="82"/>
                        <a:pt x="105" y="82"/>
                        <a:pt x="105" y="82"/>
                      </a:cubicBezTo>
                      <a:cubicBezTo>
                        <a:pt x="105" y="83"/>
                        <a:pt x="105" y="83"/>
                        <a:pt x="105" y="83"/>
                      </a:cubicBezTo>
                      <a:cubicBezTo>
                        <a:pt x="105" y="83"/>
                        <a:pt x="105" y="83"/>
                        <a:pt x="105" y="83"/>
                      </a:cubicBezTo>
                      <a:cubicBezTo>
                        <a:pt x="106" y="83"/>
                        <a:pt x="106" y="83"/>
                        <a:pt x="106" y="83"/>
                      </a:cubicBezTo>
                      <a:cubicBezTo>
                        <a:pt x="106" y="83"/>
                        <a:pt x="106" y="83"/>
                        <a:pt x="106" y="83"/>
                      </a:cubicBezTo>
                      <a:cubicBezTo>
                        <a:pt x="105" y="82"/>
                        <a:pt x="105" y="82"/>
                        <a:pt x="105" y="82"/>
                      </a:cubicBezTo>
                      <a:cubicBezTo>
                        <a:pt x="105" y="82"/>
                        <a:pt x="105" y="82"/>
                        <a:pt x="105" y="82"/>
                      </a:cubicBezTo>
                      <a:cubicBezTo>
                        <a:pt x="105" y="81"/>
                        <a:pt x="105" y="81"/>
                        <a:pt x="105" y="81"/>
                      </a:cubicBezTo>
                      <a:cubicBezTo>
                        <a:pt x="104" y="81"/>
                        <a:pt x="104" y="81"/>
                        <a:pt x="104" y="81"/>
                      </a:cubicBezTo>
                      <a:cubicBezTo>
                        <a:pt x="105" y="80"/>
                        <a:pt x="105" y="80"/>
                        <a:pt x="105" y="80"/>
                      </a:cubicBezTo>
                      <a:lnTo>
                        <a:pt x="104" y="80"/>
                      </a:lnTo>
                      <a:close/>
                      <a:moveTo>
                        <a:pt x="115" y="94"/>
                      </a:move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5" y="94"/>
                        <a:pt x="115" y="94"/>
                        <a:pt x="115" y="94"/>
                      </a:cubicBezTo>
                      <a:cubicBezTo>
                        <a:pt x="115" y="94"/>
                        <a:pt x="115" y="94"/>
                        <a:pt x="115" y="94"/>
                      </a:cubicBezTo>
                      <a:cubicBezTo>
                        <a:pt x="115" y="94"/>
                        <a:pt x="115" y="94"/>
                        <a:pt x="115" y="94"/>
                      </a:cubicBezTo>
                      <a:cubicBezTo>
                        <a:pt x="115" y="94"/>
                        <a:pt x="115" y="94"/>
                        <a:pt x="115" y="94"/>
                      </a:cubicBezTo>
                      <a:close/>
                      <a:moveTo>
                        <a:pt x="106" y="84"/>
                      </a:moveTo>
                      <a:cubicBezTo>
                        <a:pt x="105" y="84"/>
                        <a:pt x="105" y="84"/>
                        <a:pt x="105" y="84"/>
                      </a:cubicBezTo>
                      <a:cubicBezTo>
                        <a:pt x="105" y="84"/>
                        <a:pt x="105" y="84"/>
                        <a:pt x="105" y="84"/>
                      </a:cubicBezTo>
                      <a:cubicBezTo>
                        <a:pt x="105" y="84"/>
                        <a:pt x="105" y="84"/>
                        <a:pt x="105" y="84"/>
                      </a:cubicBezTo>
                      <a:cubicBezTo>
                        <a:pt x="104" y="84"/>
                        <a:pt x="104" y="84"/>
                        <a:pt x="104" y="84"/>
                      </a:cubicBezTo>
                      <a:cubicBezTo>
                        <a:pt x="104" y="84"/>
                        <a:pt x="104" y="84"/>
                        <a:pt x="104" y="84"/>
                      </a:cubicBezTo>
                      <a:cubicBezTo>
                        <a:pt x="104" y="83"/>
                        <a:pt x="104" y="83"/>
                        <a:pt x="104" y="83"/>
                      </a:cubicBezTo>
                      <a:cubicBezTo>
                        <a:pt x="104" y="83"/>
                        <a:pt x="104" y="83"/>
                        <a:pt x="104" y="83"/>
                      </a:cubicBezTo>
                      <a:cubicBezTo>
                        <a:pt x="104" y="83"/>
                        <a:pt x="104" y="83"/>
                        <a:pt x="104" y="83"/>
                      </a:cubicBezTo>
                      <a:cubicBezTo>
                        <a:pt x="103" y="83"/>
                        <a:pt x="103" y="83"/>
                        <a:pt x="103" y="83"/>
                      </a:cubicBezTo>
                      <a:cubicBezTo>
                        <a:pt x="103" y="83"/>
                        <a:pt x="103" y="83"/>
                        <a:pt x="103" y="83"/>
                      </a:cubicBezTo>
                      <a:cubicBezTo>
                        <a:pt x="103" y="83"/>
                        <a:pt x="103" y="83"/>
                        <a:pt x="103" y="83"/>
                      </a:cubicBezTo>
                      <a:cubicBezTo>
                        <a:pt x="104" y="84"/>
                        <a:pt x="104" y="84"/>
                        <a:pt x="104" y="84"/>
                      </a:cubicBezTo>
                      <a:cubicBezTo>
                        <a:pt x="104" y="84"/>
                        <a:pt x="104" y="84"/>
                        <a:pt x="104" y="84"/>
                      </a:cubicBezTo>
                      <a:cubicBezTo>
                        <a:pt x="104" y="84"/>
                        <a:pt x="104" y="84"/>
                        <a:pt x="104" y="84"/>
                      </a:cubicBezTo>
                      <a:cubicBezTo>
                        <a:pt x="104" y="84"/>
                        <a:pt x="104" y="84"/>
                        <a:pt x="104" y="84"/>
                      </a:cubicBezTo>
                      <a:cubicBezTo>
                        <a:pt x="105" y="85"/>
                        <a:pt x="105" y="85"/>
                        <a:pt x="105" y="85"/>
                      </a:cubicBezTo>
                      <a:cubicBezTo>
                        <a:pt x="106" y="85"/>
                        <a:pt x="106" y="85"/>
                        <a:pt x="106" y="85"/>
                      </a:cubicBezTo>
                      <a:cubicBezTo>
                        <a:pt x="106" y="85"/>
                        <a:pt x="106" y="85"/>
                        <a:pt x="106" y="85"/>
                      </a:cubicBezTo>
                      <a:cubicBezTo>
                        <a:pt x="106" y="84"/>
                        <a:pt x="106" y="84"/>
                        <a:pt x="106" y="84"/>
                      </a:cubicBezTo>
                      <a:cubicBezTo>
                        <a:pt x="107" y="84"/>
                        <a:pt x="107" y="84"/>
                        <a:pt x="107" y="84"/>
                      </a:cubicBezTo>
                      <a:cubicBezTo>
                        <a:pt x="106" y="84"/>
                        <a:pt x="106" y="84"/>
                        <a:pt x="106" y="84"/>
                      </a:cubicBezTo>
                      <a:close/>
                      <a:moveTo>
                        <a:pt x="111" y="121"/>
                      </a:moveTo>
                      <a:cubicBezTo>
                        <a:pt x="111" y="121"/>
                        <a:pt x="111" y="121"/>
                        <a:pt x="111" y="121"/>
                      </a:cubicBezTo>
                      <a:cubicBezTo>
                        <a:pt x="111" y="121"/>
                        <a:pt x="111" y="121"/>
                        <a:pt x="111" y="121"/>
                      </a:cubicBezTo>
                      <a:cubicBezTo>
                        <a:pt x="111" y="121"/>
                        <a:pt x="111" y="121"/>
                        <a:pt x="111" y="121"/>
                      </a:cubicBezTo>
                      <a:cubicBezTo>
                        <a:pt x="111" y="121"/>
                        <a:pt x="111" y="121"/>
                        <a:pt x="111" y="121"/>
                      </a:cubicBezTo>
                      <a:close/>
                      <a:moveTo>
                        <a:pt x="118" y="94"/>
                      </a:move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7" y="94"/>
                        <a:pt x="117" y="94"/>
                        <a:pt x="117" y="94"/>
                      </a:cubicBezTo>
                      <a:cubicBezTo>
                        <a:pt x="117" y="94"/>
                        <a:pt x="117" y="94"/>
                        <a:pt x="117"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lose/>
                      <a:moveTo>
                        <a:pt x="118" y="119"/>
                      </a:moveTo>
                      <a:cubicBezTo>
                        <a:pt x="118" y="119"/>
                        <a:pt x="118" y="119"/>
                        <a:pt x="118" y="119"/>
                      </a:cubicBezTo>
                      <a:cubicBezTo>
                        <a:pt x="118" y="119"/>
                        <a:pt x="118" y="119"/>
                        <a:pt x="118" y="119"/>
                      </a:cubicBezTo>
                      <a:cubicBezTo>
                        <a:pt x="117" y="119"/>
                        <a:pt x="117" y="119"/>
                        <a:pt x="117" y="119"/>
                      </a:cubicBezTo>
                      <a:cubicBezTo>
                        <a:pt x="117" y="120"/>
                        <a:pt x="117" y="120"/>
                        <a:pt x="117" y="120"/>
                      </a:cubicBezTo>
                      <a:cubicBezTo>
                        <a:pt x="117" y="120"/>
                        <a:pt x="117" y="120"/>
                        <a:pt x="117" y="120"/>
                      </a:cubicBezTo>
                      <a:cubicBezTo>
                        <a:pt x="117" y="120"/>
                        <a:pt x="117" y="120"/>
                        <a:pt x="117" y="120"/>
                      </a:cubicBezTo>
                      <a:cubicBezTo>
                        <a:pt x="117" y="120"/>
                        <a:pt x="117" y="120"/>
                        <a:pt x="117" y="120"/>
                      </a:cubicBezTo>
                      <a:cubicBezTo>
                        <a:pt x="116" y="120"/>
                        <a:pt x="116" y="120"/>
                        <a:pt x="116" y="120"/>
                      </a:cubicBezTo>
                      <a:cubicBezTo>
                        <a:pt x="116" y="120"/>
                        <a:pt x="116" y="120"/>
                        <a:pt x="116" y="120"/>
                      </a:cubicBezTo>
                      <a:cubicBezTo>
                        <a:pt x="117" y="120"/>
                        <a:pt x="117" y="120"/>
                        <a:pt x="117" y="120"/>
                      </a:cubicBezTo>
                      <a:cubicBezTo>
                        <a:pt x="117" y="120"/>
                        <a:pt x="117" y="120"/>
                        <a:pt x="117" y="120"/>
                      </a:cubicBezTo>
                      <a:cubicBezTo>
                        <a:pt x="117" y="120"/>
                        <a:pt x="117" y="120"/>
                        <a:pt x="117" y="120"/>
                      </a:cubicBezTo>
                      <a:cubicBezTo>
                        <a:pt x="117" y="120"/>
                        <a:pt x="117" y="120"/>
                        <a:pt x="117" y="120"/>
                      </a:cubicBezTo>
                      <a:cubicBezTo>
                        <a:pt x="117" y="119"/>
                        <a:pt x="117" y="119"/>
                        <a:pt x="117" y="119"/>
                      </a:cubicBezTo>
                      <a:cubicBezTo>
                        <a:pt x="118" y="120"/>
                        <a:pt x="118" y="120"/>
                        <a:pt x="118" y="120"/>
                      </a:cubicBezTo>
                      <a:cubicBezTo>
                        <a:pt x="118" y="120"/>
                        <a:pt x="118" y="120"/>
                        <a:pt x="118" y="120"/>
                      </a:cubicBezTo>
                      <a:cubicBezTo>
                        <a:pt x="118" y="119"/>
                        <a:pt x="118" y="119"/>
                        <a:pt x="118" y="119"/>
                      </a:cubicBezTo>
                      <a:cubicBezTo>
                        <a:pt x="118" y="119"/>
                        <a:pt x="118" y="119"/>
                        <a:pt x="118" y="119"/>
                      </a:cubicBezTo>
                      <a:cubicBezTo>
                        <a:pt x="118" y="120"/>
                        <a:pt x="118" y="120"/>
                        <a:pt x="118" y="120"/>
                      </a:cubicBezTo>
                      <a:cubicBezTo>
                        <a:pt x="118" y="120"/>
                        <a:pt x="118" y="120"/>
                        <a:pt x="118" y="120"/>
                      </a:cubicBezTo>
                      <a:cubicBezTo>
                        <a:pt x="118" y="120"/>
                        <a:pt x="118" y="120"/>
                        <a:pt x="118" y="120"/>
                      </a:cubicBezTo>
                      <a:cubicBezTo>
                        <a:pt x="118" y="120"/>
                        <a:pt x="118" y="120"/>
                        <a:pt x="118" y="120"/>
                      </a:cubicBezTo>
                      <a:cubicBezTo>
                        <a:pt x="118" y="119"/>
                        <a:pt x="118" y="119"/>
                        <a:pt x="118" y="119"/>
                      </a:cubicBezTo>
                      <a:close/>
                      <a:moveTo>
                        <a:pt x="119" y="119"/>
                      </a:moveTo>
                      <a:cubicBezTo>
                        <a:pt x="119" y="119"/>
                        <a:pt x="119" y="119"/>
                        <a:pt x="119"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20"/>
                        <a:pt x="118" y="120"/>
                        <a:pt x="118" y="120"/>
                      </a:cubicBezTo>
                      <a:cubicBezTo>
                        <a:pt x="118" y="120"/>
                        <a:pt x="118" y="120"/>
                        <a:pt x="118" y="120"/>
                      </a:cubicBezTo>
                      <a:cubicBezTo>
                        <a:pt x="119" y="119"/>
                        <a:pt x="119" y="119"/>
                        <a:pt x="119" y="119"/>
                      </a:cubicBezTo>
                      <a:cubicBezTo>
                        <a:pt x="119" y="119"/>
                        <a:pt x="119" y="119"/>
                        <a:pt x="119" y="119"/>
                      </a:cubicBezTo>
                      <a:close/>
                      <a:moveTo>
                        <a:pt x="117" y="93"/>
                      </a:moveTo>
                      <a:cubicBezTo>
                        <a:pt x="117" y="93"/>
                        <a:pt x="117" y="93"/>
                        <a:pt x="117" y="93"/>
                      </a:cubicBezTo>
                      <a:cubicBezTo>
                        <a:pt x="117" y="93"/>
                        <a:pt x="117" y="93"/>
                        <a:pt x="117" y="93"/>
                      </a:cubicBezTo>
                      <a:cubicBezTo>
                        <a:pt x="117" y="93"/>
                        <a:pt x="117" y="93"/>
                        <a:pt x="117" y="93"/>
                      </a:cubicBezTo>
                      <a:cubicBezTo>
                        <a:pt x="117" y="93"/>
                        <a:pt x="117" y="93"/>
                        <a:pt x="117" y="93"/>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3"/>
                        <a:pt x="117" y="93"/>
                        <a:pt x="117" y="93"/>
                      </a:cubicBezTo>
                      <a:cubicBezTo>
                        <a:pt x="117" y="93"/>
                        <a:pt x="117" y="93"/>
                        <a:pt x="117" y="93"/>
                      </a:cubicBezTo>
                      <a:cubicBezTo>
                        <a:pt x="117" y="93"/>
                        <a:pt x="117" y="93"/>
                        <a:pt x="117" y="93"/>
                      </a:cubicBezTo>
                      <a:cubicBezTo>
                        <a:pt x="117" y="93"/>
                        <a:pt x="117" y="93"/>
                        <a:pt x="117" y="93"/>
                      </a:cubicBezTo>
                      <a:close/>
                      <a:moveTo>
                        <a:pt x="81" y="35"/>
                      </a:move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lose/>
                      <a:moveTo>
                        <a:pt x="45" y="30"/>
                      </a:moveTo>
                      <a:cubicBezTo>
                        <a:pt x="45" y="30"/>
                        <a:pt x="45" y="30"/>
                        <a:pt x="45" y="30"/>
                      </a:cubicBezTo>
                      <a:cubicBezTo>
                        <a:pt x="45" y="30"/>
                        <a:pt x="45" y="30"/>
                        <a:pt x="45" y="30"/>
                      </a:cubicBezTo>
                      <a:cubicBezTo>
                        <a:pt x="45" y="30"/>
                        <a:pt x="45" y="30"/>
                        <a:pt x="45" y="30"/>
                      </a:cubicBezTo>
                      <a:cubicBezTo>
                        <a:pt x="45" y="30"/>
                        <a:pt x="45" y="30"/>
                        <a:pt x="45"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4" y="30"/>
                        <a:pt x="44" y="30"/>
                        <a:pt x="44" y="30"/>
                      </a:cubicBezTo>
                      <a:cubicBezTo>
                        <a:pt x="44" y="30"/>
                        <a:pt x="44" y="30"/>
                        <a:pt x="44" y="30"/>
                      </a:cubicBezTo>
                      <a:cubicBezTo>
                        <a:pt x="44" y="30"/>
                        <a:pt x="44" y="30"/>
                        <a:pt x="44" y="30"/>
                      </a:cubicBezTo>
                      <a:cubicBezTo>
                        <a:pt x="44" y="30"/>
                        <a:pt x="44" y="30"/>
                        <a:pt x="44" y="30"/>
                      </a:cubicBezTo>
                      <a:cubicBezTo>
                        <a:pt x="44" y="31"/>
                        <a:pt x="44" y="31"/>
                        <a:pt x="44" y="31"/>
                      </a:cubicBezTo>
                      <a:cubicBezTo>
                        <a:pt x="44" y="31"/>
                        <a:pt x="44" y="31"/>
                        <a:pt x="44" y="31"/>
                      </a:cubicBezTo>
                      <a:cubicBezTo>
                        <a:pt x="45" y="31"/>
                        <a:pt x="45" y="31"/>
                        <a:pt x="45" y="31"/>
                      </a:cubicBezTo>
                      <a:cubicBezTo>
                        <a:pt x="45" y="31"/>
                        <a:pt x="45" y="31"/>
                        <a:pt x="45" y="31"/>
                      </a:cubicBezTo>
                      <a:cubicBezTo>
                        <a:pt x="45" y="30"/>
                        <a:pt x="45" y="30"/>
                        <a:pt x="45" y="30"/>
                      </a:cubicBezTo>
                      <a:cubicBezTo>
                        <a:pt x="45" y="30"/>
                        <a:pt x="45" y="30"/>
                        <a:pt x="45" y="30"/>
                      </a:cubicBezTo>
                      <a:cubicBezTo>
                        <a:pt x="45" y="30"/>
                        <a:pt x="45" y="30"/>
                        <a:pt x="45" y="30"/>
                      </a:cubicBezTo>
                      <a:cubicBezTo>
                        <a:pt x="45" y="30"/>
                        <a:pt x="45" y="30"/>
                        <a:pt x="45" y="30"/>
                      </a:cubicBezTo>
                      <a:close/>
                      <a:moveTo>
                        <a:pt x="53" y="26"/>
                      </a:moveTo>
                      <a:cubicBezTo>
                        <a:pt x="53" y="26"/>
                        <a:pt x="53" y="26"/>
                        <a:pt x="53" y="26"/>
                      </a:cubicBezTo>
                      <a:cubicBezTo>
                        <a:pt x="52" y="27"/>
                        <a:pt x="52" y="27"/>
                        <a:pt x="52" y="27"/>
                      </a:cubicBezTo>
                      <a:cubicBezTo>
                        <a:pt x="52" y="27"/>
                        <a:pt x="52" y="27"/>
                        <a:pt x="52" y="27"/>
                      </a:cubicBezTo>
                      <a:cubicBezTo>
                        <a:pt x="53" y="27"/>
                        <a:pt x="53" y="27"/>
                        <a:pt x="53" y="27"/>
                      </a:cubicBezTo>
                      <a:cubicBezTo>
                        <a:pt x="53" y="26"/>
                        <a:pt x="53" y="26"/>
                        <a:pt x="53" y="26"/>
                      </a:cubicBezTo>
                      <a:cubicBezTo>
                        <a:pt x="53" y="26"/>
                        <a:pt x="53" y="26"/>
                        <a:pt x="53" y="26"/>
                      </a:cubicBezTo>
                      <a:cubicBezTo>
                        <a:pt x="53" y="26"/>
                        <a:pt x="53" y="26"/>
                        <a:pt x="53" y="26"/>
                      </a:cubicBezTo>
                      <a:close/>
                      <a:moveTo>
                        <a:pt x="51" y="27"/>
                      </a:moveTo>
                      <a:cubicBezTo>
                        <a:pt x="51" y="28"/>
                        <a:pt x="51" y="28"/>
                        <a:pt x="51" y="28"/>
                      </a:cubicBezTo>
                      <a:cubicBezTo>
                        <a:pt x="51" y="28"/>
                        <a:pt x="51" y="28"/>
                        <a:pt x="51" y="28"/>
                      </a:cubicBezTo>
                      <a:cubicBezTo>
                        <a:pt x="51" y="28"/>
                        <a:pt x="51" y="28"/>
                        <a:pt x="51" y="28"/>
                      </a:cubicBezTo>
                      <a:cubicBezTo>
                        <a:pt x="51" y="28"/>
                        <a:pt x="51" y="28"/>
                        <a:pt x="51" y="28"/>
                      </a:cubicBezTo>
                      <a:cubicBezTo>
                        <a:pt x="51" y="28"/>
                        <a:pt x="51" y="28"/>
                        <a:pt x="51" y="28"/>
                      </a:cubicBezTo>
                      <a:cubicBezTo>
                        <a:pt x="51" y="28"/>
                        <a:pt x="51" y="28"/>
                        <a:pt x="51" y="28"/>
                      </a:cubicBezTo>
                      <a:cubicBezTo>
                        <a:pt x="50" y="28"/>
                        <a:pt x="50" y="28"/>
                        <a:pt x="50" y="28"/>
                      </a:cubicBezTo>
                      <a:cubicBezTo>
                        <a:pt x="50" y="28"/>
                        <a:pt x="50" y="28"/>
                        <a:pt x="50" y="28"/>
                      </a:cubicBezTo>
                      <a:cubicBezTo>
                        <a:pt x="50" y="28"/>
                        <a:pt x="50" y="28"/>
                        <a:pt x="50" y="28"/>
                      </a:cubicBezTo>
                      <a:cubicBezTo>
                        <a:pt x="50" y="28"/>
                        <a:pt x="50" y="28"/>
                        <a:pt x="50" y="28"/>
                      </a:cubicBezTo>
                      <a:cubicBezTo>
                        <a:pt x="47" y="31"/>
                        <a:pt x="47" y="31"/>
                        <a:pt x="47" y="31"/>
                      </a:cubicBezTo>
                      <a:cubicBezTo>
                        <a:pt x="46" y="31"/>
                        <a:pt x="46" y="31"/>
                        <a:pt x="46" y="31"/>
                      </a:cubicBezTo>
                      <a:cubicBezTo>
                        <a:pt x="46" y="31"/>
                        <a:pt x="46" y="31"/>
                        <a:pt x="46" y="31"/>
                      </a:cubicBezTo>
                      <a:cubicBezTo>
                        <a:pt x="45" y="31"/>
                        <a:pt x="45" y="31"/>
                        <a:pt x="45" y="31"/>
                      </a:cubicBezTo>
                      <a:cubicBezTo>
                        <a:pt x="45" y="31"/>
                        <a:pt x="45" y="31"/>
                        <a:pt x="45" y="31"/>
                      </a:cubicBezTo>
                      <a:cubicBezTo>
                        <a:pt x="46" y="31"/>
                        <a:pt x="46" y="31"/>
                        <a:pt x="46" y="31"/>
                      </a:cubicBezTo>
                      <a:cubicBezTo>
                        <a:pt x="46" y="31"/>
                        <a:pt x="46" y="31"/>
                        <a:pt x="46" y="31"/>
                      </a:cubicBezTo>
                      <a:cubicBezTo>
                        <a:pt x="47" y="31"/>
                        <a:pt x="47" y="31"/>
                        <a:pt x="47" y="31"/>
                      </a:cubicBezTo>
                      <a:cubicBezTo>
                        <a:pt x="47" y="31"/>
                        <a:pt x="47" y="31"/>
                        <a:pt x="47" y="31"/>
                      </a:cubicBezTo>
                      <a:cubicBezTo>
                        <a:pt x="48" y="30"/>
                        <a:pt x="48" y="30"/>
                        <a:pt x="48" y="30"/>
                      </a:cubicBezTo>
                      <a:cubicBezTo>
                        <a:pt x="49" y="30"/>
                        <a:pt x="49" y="30"/>
                        <a:pt x="49" y="30"/>
                      </a:cubicBezTo>
                      <a:cubicBezTo>
                        <a:pt x="50" y="29"/>
                        <a:pt x="50" y="29"/>
                        <a:pt x="50" y="29"/>
                      </a:cubicBezTo>
                      <a:cubicBezTo>
                        <a:pt x="51" y="28"/>
                        <a:pt x="51" y="28"/>
                        <a:pt x="51" y="28"/>
                      </a:cubicBezTo>
                      <a:cubicBezTo>
                        <a:pt x="51" y="28"/>
                        <a:pt x="51" y="28"/>
                        <a:pt x="51" y="28"/>
                      </a:cubicBezTo>
                      <a:cubicBezTo>
                        <a:pt x="51" y="28"/>
                        <a:pt x="51" y="28"/>
                        <a:pt x="51" y="28"/>
                      </a:cubicBezTo>
                      <a:cubicBezTo>
                        <a:pt x="51" y="27"/>
                        <a:pt x="51" y="27"/>
                        <a:pt x="51" y="27"/>
                      </a:cubicBezTo>
                      <a:cubicBezTo>
                        <a:pt x="52" y="27"/>
                        <a:pt x="52" y="27"/>
                        <a:pt x="52" y="27"/>
                      </a:cubicBezTo>
                      <a:cubicBezTo>
                        <a:pt x="52" y="27"/>
                        <a:pt x="52" y="27"/>
                        <a:pt x="52" y="27"/>
                      </a:cubicBezTo>
                      <a:lnTo>
                        <a:pt x="51" y="27"/>
                      </a:lnTo>
                      <a:close/>
                      <a:moveTo>
                        <a:pt x="130" y="54"/>
                      </a:moveTo>
                      <a:cubicBezTo>
                        <a:pt x="131" y="55"/>
                        <a:pt x="131" y="55"/>
                        <a:pt x="131" y="55"/>
                      </a:cubicBezTo>
                      <a:cubicBezTo>
                        <a:pt x="131" y="55"/>
                        <a:pt x="131" y="55"/>
                        <a:pt x="131" y="55"/>
                      </a:cubicBezTo>
                      <a:cubicBezTo>
                        <a:pt x="131" y="55"/>
                        <a:pt x="131" y="55"/>
                        <a:pt x="131" y="55"/>
                      </a:cubicBezTo>
                      <a:cubicBezTo>
                        <a:pt x="131" y="55"/>
                        <a:pt x="131" y="55"/>
                        <a:pt x="131" y="55"/>
                      </a:cubicBezTo>
                      <a:cubicBezTo>
                        <a:pt x="131" y="56"/>
                        <a:pt x="131" y="56"/>
                        <a:pt x="131" y="56"/>
                      </a:cubicBezTo>
                      <a:cubicBezTo>
                        <a:pt x="131" y="56"/>
                        <a:pt x="131" y="56"/>
                        <a:pt x="131" y="56"/>
                      </a:cubicBezTo>
                      <a:cubicBezTo>
                        <a:pt x="131" y="56"/>
                        <a:pt x="131" y="56"/>
                        <a:pt x="131" y="56"/>
                      </a:cubicBezTo>
                      <a:cubicBezTo>
                        <a:pt x="132" y="57"/>
                        <a:pt x="132" y="57"/>
                        <a:pt x="132" y="57"/>
                      </a:cubicBezTo>
                      <a:cubicBezTo>
                        <a:pt x="133" y="60"/>
                        <a:pt x="133" y="60"/>
                        <a:pt x="133" y="60"/>
                      </a:cubicBezTo>
                      <a:cubicBezTo>
                        <a:pt x="133" y="60"/>
                        <a:pt x="133" y="60"/>
                        <a:pt x="133" y="60"/>
                      </a:cubicBezTo>
                      <a:cubicBezTo>
                        <a:pt x="133" y="60"/>
                        <a:pt x="133" y="60"/>
                        <a:pt x="133" y="60"/>
                      </a:cubicBezTo>
                      <a:cubicBezTo>
                        <a:pt x="133" y="60"/>
                        <a:pt x="133" y="60"/>
                        <a:pt x="133" y="60"/>
                      </a:cubicBezTo>
                      <a:cubicBezTo>
                        <a:pt x="134" y="61"/>
                        <a:pt x="134" y="61"/>
                        <a:pt x="134" y="61"/>
                      </a:cubicBezTo>
                      <a:cubicBezTo>
                        <a:pt x="134" y="61"/>
                        <a:pt x="134" y="61"/>
                        <a:pt x="134" y="61"/>
                      </a:cubicBezTo>
                      <a:cubicBezTo>
                        <a:pt x="134" y="61"/>
                        <a:pt x="134" y="61"/>
                        <a:pt x="134" y="61"/>
                      </a:cubicBezTo>
                      <a:cubicBezTo>
                        <a:pt x="135" y="63"/>
                        <a:pt x="135" y="63"/>
                        <a:pt x="135" y="63"/>
                      </a:cubicBezTo>
                      <a:cubicBezTo>
                        <a:pt x="136" y="64"/>
                        <a:pt x="136" y="64"/>
                        <a:pt x="136" y="64"/>
                      </a:cubicBezTo>
                      <a:cubicBezTo>
                        <a:pt x="136" y="64"/>
                        <a:pt x="136" y="64"/>
                        <a:pt x="136" y="64"/>
                      </a:cubicBezTo>
                      <a:cubicBezTo>
                        <a:pt x="136" y="65"/>
                        <a:pt x="136" y="65"/>
                        <a:pt x="136" y="65"/>
                      </a:cubicBezTo>
                      <a:cubicBezTo>
                        <a:pt x="136" y="64"/>
                        <a:pt x="136" y="64"/>
                        <a:pt x="136" y="64"/>
                      </a:cubicBezTo>
                      <a:cubicBezTo>
                        <a:pt x="132" y="57"/>
                        <a:pt x="132" y="57"/>
                        <a:pt x="132" y="57"/>
                      </a:cubicBezTo>
                      <a:cubicBezTo>
                        <a:pt x="132" y="57"/>
                        <a:pt x="132" y="57"/>
                        <a:pt x="132" y="57"/>
                      </a:cubicBezTo>
                      <a:cubicBezTo>
                        <a:pt x="132" y="56"/>
                        <a:pt x="132" y="56"/>
                        <a:pt x="132" y="56"/>
                      </a:cubicBezTo>
                      <a:cubicBezTo>
                        <a:pt x="132" y="56"/>
                        <a:pt x="132" y="56"/>
                        <a:pt x="132" y="56"/>
                      </a:cubicBezTo>
                      <a:cubicBezTo>
                        <a:pt x="131" y="55"/>
                        <a:pt x="131" y="55"/>
                        <a:pt x="131" y="55"/>
                      </a:cubicBezTo>
                      <a:cubicBezTo>
                        <a:pt x="130" y="54"/>
                        <a:pt x="130" y="54"/>
                        <a:pt x="130" y="54"/>
                      </a:cubicBezTo>
                      <a:cubicBezTo>
                        <a:pt x="130" y="53"/>
                        <a:pt x="130" y="53"/>
                        <a:pt x="130" y="53"/>
                      </a:cubicBezTo>
                      <a:cubicBezTo>
                        <a:pt x="130" y="53"/>
                        <a:pt x="130" y="53"/>
                        <a:pt x="130" y="53"/>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3"/>
                        <a:pt x="129" y="53"/>
                        <a:pt x="129" y="53"/>
                      </a:cubicBezTo>
                      <a:lnTo>
                        <a:pt x="130" y="54"/>
                      </a:lnTo>
                      <a:close/>
                      <a:moveTo>
                        <a:pt x="102" y="78"/>
                      </a:moveTo>
                      <a:cubicBezTo>
                        <a:pt x="101" y="78"/>
                        <a:pt x="101" y="78"/>
                        <a:pt x="101" y="78"/>
                      </a:cubicBezTo>
                      <a:cubicBezTo>
                        <a:pt x="101" y="78"/>
                        <a:pt x="101" y="78"/>
                        <a:pt x="101" y="78"/>
                      </a:cubicBezTo>
                      <a:cubicBezTo>
                        <a:pt x="101" y="78"/>
                        <a:pt x="101" y="78"/>
                        <a:pt x="101" y="78"/>
                      </a:cubicBezTo>
                      <a:cubicBezTo>
                        <a:pt x="101" y="78"/>
                        <a:pt x="101" y="78"/>
                        <a:pt x="101" y="78"/>
                      </a:cubicBezTo>
                      <a:cubicBezTo>
                        <a:pt x="101" y="78"/>
                        <a:pt x="101" y="78"/>
                        <a:pt x="101" y="78"/>
                      </a:cubicBezTo>
                      <a:cubicBezTo>
                        <a:pt x="102" y="79"/>
                        <a:pt x="102" y="79"/>
                        <a:pt x="102" y="79"/>
                      </a:cubicBezTo>
                      <a:cubicBezTo>
                        <a:pt x="102" y="80"/>
                        <a:pt x="102" y="80"/>
                        <a:pt x="102" y="80"/>
                      </a:cubicBezTo>
                      <a:cubicBezTo>
                        <a:pt x="102" y="79"/>
                        <a:pt x="102" y="79"/>
                        <a:pt x="102" y="79"/>
                      </a:cubicBezTo>
                      <a:cubicBezTo>
                        <a:pt x="102" y="79"/>
                        <a:pt x="102" y="79"/>
                        <a:pt x="102" y="79"/>
                      </a:cubicBezTo>
                      <a:lnTo>
                        <a:pt x="102" y="78"/>
                      </a:lnTo>
                      <a:close/>
                      <a:moveTo>
                        <a:pt x="93" y="68"/>
                      </a:moveTo>
                      <a:cubicBezTo>
                        <a:pt x="93" y="67"/>
                        <a:pt x="93" y="67"/>
                        <a:pt x="93" y="67"/>
                      </a:cubicBezTo>
                      <a:cubicBezTo>
                        <a:pt x="93" y="67"/>
                        <a:pt x="93" y="67"/>
                        <a:pt x="93" y="67"/>
                      </a:cubicBezTo>
                      <a:cubicBezTo>
                        <a:pt x="92" y="67"/>
                        <a:pt x="92" y="67"/>
                        <a:pt x="92" y="67"/>
                      </a:cubicBezTo>
                      <a:cubicBezTo>
                        <a:pt x="92" y="67"/>
                        <a:pt x="92" y="67"/>
                        <a:pt x="92" y="67"/>
                      </a:cubicBezTo>
                      <a:cubicBezTo>
                        <a:pt x="93" y="67"/>
                        <a:pt x="93" y="67"/>
                        <a:pt x="93" y="67"/>
                      </a:cubicBezTo>
                      <a:cubicBezTo>
                        <a:pt x="93" y="68"/>
                        <a:pt x="93" y="68"/>
                        <a:pt x="93" y="68"/>
                      </a:cubicBezTo>
                      <a:cubicBezTo>
                        <a:pt x="93" y="68"/>
                        <a:pt x="93" y="68"/>
                        <a:pt x="93" y="68"/>
                      </a:cubicBezTo>
                      <a:cubicBezTo>
                        <a:pt x="94" y="69"/>
                        <a:pt x="94" y="69"/>
                        <a:pt x="94" y="69"/>
                      </a:cubicBezTo>
                      <a:cubicBezTo>
                        <a:pt x="94" y="69"/>
                        <a:pt x="94" y="69"/>
                        <a:pt x="94" y="69"/>
                      </a:cubicBezTo>
                      <a:cubicBezTo>
                        <a:pt x="94" y="69"/>
                        <a:pt x="94" y="69"/>
                        <a:pt x="94" y="69"/>
                      </a:cubicBezTo>
                      <a:lnTo>
                        <a:pt x="93" y="68"/>
                      </a:lnTo>
                      <a:close/>
                      <a:moveTo>
                        <a:pt x="88" y="41"/>
                      </a:move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lose/>
                      <a:moveTo>
                        <a:pt x="120" y="95"/>
                      </a:moveTo>
                      <a:cubicBezTo>
                        <a:pt x="120" y="95"/>
                        <a:pt x="120" y="95"/>
                        <a:pt x="120" y="95"/>
                      </a:cubicBezTo>
                      <a:cubicBezTo>
                        <a:pt x="120" y="95"/>
                        <a:pt x="120" y="95"/>
                        <a:pt x="120" y="95"/>
                      </a:cubicBezTo>
                      <a:cubicBezTo>
                        <a:pt x="120" y="95"/>
                        <a:pt x="120" y="95"/>
                        <a:pt x="120" y="95"/>
                      </a:cubicBezTo>
                      <a:cubicBezTo>
                        <a:pt x="120" y="95"/>
                        <a:pt x="120" y="95"/>
                        <a:pt x="120" y="95"/>
                      </a:cubicBezTo>
                      <a:cubicBezTo>
                        <a:pt x="120" y="95"/>
                        <a:pt x="120" y="95"/>
                        <a:pt x="120" y="95"/>
                      </a:cubicBezTo>
                      <a:cubicBezTo>
                        <a:pt x="120" y="95"/>
                        <a:pt x="120" y="95"/>
                        <a:pt x="120" y="95"/>
                      </a:cubicBezTo>
                      <a:cubicBezTo>
                        <a:pt x="120" y="94"/>
                        <a:pt x="120" y="94"/>
                        <a:pt x="120" y="94"/>
                      </a:cubicBezTo>
                      <a:cubicBezTo>
                        <a:pt x="120" y="94"/>
                        <a:pt x="120" y="94"/>
                        <a:pt x="120" y="94"/>
                      </a:cubicBezTo>
                      <a:cubicBezTo>
                        <a:pt x="120" y="94"/>
                        <a:pt x="120" y="94"/>
                        <a:pt x="120" y="94"/>
                      </a:cubicBezTo>
                      <a:cubicBezTo>
                        <a:pt x="120" y="94"/>
                        <a:pt x="120" y="94"/>
                        <a:pt x="120"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5"/>
                        <a:pt x="119" y="95"/>
                        <a:pt x="119" y="95"/>
                      </a:cubicBezTo>
                      <a:cubicBezTo>
                        <a:pt x="119" y="95"/>
                        <a:pt x="119" y="95"/>
                        <a:pt x="119" y="95"/>
                      </a:cubicBezTo>
                      <a:cubicBezTo>
                        <a:pt x="119" y="95"/>
                        <a:pt x="119" y="95"/>
                        <a:pt x="119" y="95"/>
                      </a:cubicBezTo>
                      <a:cubicBezTo>
                        <a:pt x="119" y="95"/>
                        <a:pt x="119" y="95"/>
                        <a:pt x="119" y="95"/>
                      </a:cubicBezTo>
                      <a:cubicBezTo>
                        <a:pt x="120" y="95"/>
                        <a:pt x="120" y="95"/>
                        <a:pt x="120" y="95"/>
                      </a:cubicBezTo>
                      <a:close/>
                      <a:moveTo>
                        <a:pt x="88" y="42"/>
                      </a:moveTo>
                      <a:cubicBezTo>
                        <a:pt x="88" y="42"/>
                        <a:pt x="88" y="42"/>
                        <a:pt x="88" y="42"/>
                      </a:cubicBezTo>
                      <a:cubicBezTo>
                        <a:pt x="88" y="42"/>
                        <a:pt x="88" y="42"/>
                        <a:pt x="88" y="42"/>
                      </a:cubicBezTo>
                      <a:cubicBezTo>
                        <a:pt x="88" y="42"/>
                        <a:pt x="88" y="42"/>
                        <a:pt x="88" y="42"/>
                      </a:cubicBezTo>
                      <a:cubicBezTo>
                        <a:pt x="88" y="42"/>
                        <a:pt x="88" y="42"/>
                        <a:pt x="88" y="42"/>
                      </a:cubicBezTo>
                      <a:cubicBezTo>
                        <a:pt x="89" y="42"/>
                        <a:pt x="89" y="42"/>
                        <a:pt x="89" y="42"/>
                      </a:cubicBezTo>
                      <a:cubicBezTo>
                        <a:pt x="89" y="42"/>
                        <a:pt x="89" y="42"/>
                        <a:pt x="89" y="42"/>
                      </a:cubicBezTo>
                      <a:cubicBezTo>
                        <a:pt x="89" y="42"/>
                        <a:pt x="89" y="42"/>
                        <a:pt x="89" y="42"/>
                      </a:cubicBezTo>
                      <a:cubicBezTo>
                        <a:pt x="89" y="42"/>
                        <a:pt x="89" y="42"/>
                        <a:pt x="89" y="42"/>
                      </a:cubicBezTo>
                      <a:cubicBezTo>
                        <a:pt x="89" y="42"/>
                        <a:pt x="89" y="42"/>
                        <a:pt x="89" y="42"/>
                      </a:cubicBezTo>
                      <a:cubicBezTo>
                        <a:pt x="89" y="42"/>
                        <a:pt x="89" y="42"/>
                        <a:pt x="89" y="42"/>
                      </a:cubicBezTo>
                      <a:cubicBezTo>
                        <a:pt x="88" y="42"/>
                        <a:pt x="88" y="42"/>
                        <a:pt x="88" y="42"/>
                      </a:cubicBezTo>
                      <a:cubicBezTo>
                        <a:pt x="88" y="42"/>
                        <a:pt x="88" y="42"/>
                        <a:pt x="88" y="42"/>
                      </a:cubicBezTo>
                      <a:cubicBezTo>
                        <a:pt x="88" y="42"/>
                        <a:pt x="88" y="42"/>
                        <a:pt x="88" y="42"/>
                      </a:cubicBezTo>
                      <a:cubicBezTo>
                        <a:pt x="88" y="42"/>
                        <a:pt x="88" y="42"/>
                        <a:pt x="88" y="42"/>
                      </a:cubicBezTo>
                      <a:cubicBezTo>
                        <a:pt x="88" y="42"/>
                        <a:pt x="88" y="42"/>
                        <a:pt x="88" y="42"/>
                      </a:cubicBezTo>
                      <a:cubicBezTo>
                        <a:pt x="88" y="42"/>
                        <a:pt x="88" y="42"/>
                        <a:pt x="88" y="42"/>
                      </a:cubicBezTo>
                      <a:close/>
                      <a:moveTo>
                        <a:pt x="17" y="19"/>
                      </a:moveTo>
                      <a:cubicBezTo>
                        <a:pt x="16" y="19"/>
                        <a:pt x="16" y="19"/>
                        <a:pt x="16" y="19"/>
                      </a:cubicBezTo>
                      <a:cubicBezTo>
                        <a:pt x="16" y="19"/>
                        <a:pt x="16" y="19"/>
                        <a:pt x="16" y="19"/>
                      </a:cubicBezTo>
                      <a:cubicBezTo>
                        <a:pt x="16" y="19"/>
                        <a:pt x="16" y="19"/>
                        <a:pt x="16" y="19"/>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2" y="20"/>
                        <a:pt x="12" y="20"/>
                        <a:pt x="12" y="20"/>
                      </a:cubicBezTo>
                      <a:cubicBezTo>
                        <a:pt x="11" y="20"/>
                        <a:pt x="11" y="20"/>
                        <a:pt x="11" y="20"/>
                      </a:cubicBezTo>
                      <a:cubicBezTo>
                        <a:pt x="10" y="21"/>
                        <a:pt x="10" y="21"/>
                        <a:pt x="10" y="21"/>
                      </a:cubicBezTo>
                      <a:cubicBezTo>
                        <a:pt x="8" y="21"/>
                        <a:pt x="8" y="21"/>
                        <a:pt x="8" y="21"/>
                      </a:cubicBezTo>
                      <a:cubicBezTo>
                        <a:pt x="7" y="22"/>
                        <a:pt x="7" y="22"/>
                        <a:pt x="7" y="22"/>
                      </a:cubicBezTo>
                      <a:cubicBezTo>
                        <a:pt x="6" y="22"/>
                        <a:pt x="6" y="22"/>
                        <a:pt x="6" y="22"/>
                      </a:cubicBezTo>
                      <a:cubicBezTo>
                        <a:pt x="7" y="22"/>
                        <a:pt x="7" y="22"/>
                        <a:pt x="7" y="22"/>
                      </a:cubicBezTo>
                      <a:cubicBezTo>
                        <a:pt x="11" y="21"/>
                        <a:pt x="15" y="20"/>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8" y="19"/>
                        <a:pt x="18" y="19"/>
                        <a:pt x="18" y="19"/>
                      </a:cubicBezTo>
                      <a:lnTo>
                        <a:pt x="17" y="19"/>
                      </a:lnTo>
                      <a:close/>
                      <a:moveTo>
                        <a:pt x="135" y="111"/>
                      </a:moveTo>
                      <a:cubicBezTo>
                        <a:pt x="135" y="111"/>
                        <a:pt x="135" y="111"/>
                        <a:pt x="135" y="111"/>
                      </a:cubicBezTo>
                      <a:cubicBezTo>
                        <a:pt x="134" y="111"/>
                        <a:pt x="134" y="111"/>
                        <a:pt x="134" y="111"/>
                      </a:cubicBezTo>
                      <a:cubicBezTo>
                        <a:pt x="134" y="111"/>
                        <a:pt x="134" y="111"/>
                        <a:pt x="134" y="111"/>
                      </a:cubicBezTo>
                      <a:cubicBezTo>
                        <a:pt x="134" y="111"/>
                        <a:pt x="134" y="111"/>
                        <a:pt x="134" y="111"/>
                      </a:cubicBezTo>
                      <a:cubicBezTo>
                        <a:pt x="135" y="111"/>
                        <a:pt x="135" y="111"/>
                        <a:pt x="135" y="111"/>
                      </a:cubicBezTo>
                      <a:cubicBezTo>
                        <a:pt x="135" y="111"/>
                        <a:pt x="135" y="111"/>
                        <a:pt x="135" y="111"/>
                      </a:cubicBezTo>
                      <a:cubicBezTo>
                        <a:pt x="135" y="110"/>
                        <a:pt x="135" y="110"/>
                        <a:pt x="135" y="110"/>
                      </a:cubicBezTo>
                      <a:cubicBezTo>
                        <a:pt x="135" y="110"/>
                        <a:pt x="135" y="110"/>
                        <a:pt x="135" y="110"/>
                      </a:cubicBezTo>
                      <a:lnTo>
                        <a:pt x="135" y="111"/>
                      </a:lnTo>
                      <a:close/>
                      <a:moveTo>
                        <a:pt x="125" y="46"/>
                      </a:moveTo>
                      <a:cubicBezTo>
                        <a:pt x="125" y="47"/>
                        <a:pt x="125" y="47"/>
                        <a:pt x="125" y="47"/>
                      </a:cubicBezTo>
                      <a:cubicBezTo>
                        <a:pt x="125" y="47"/>
                        <a:pt x="125" y="47"/>
                        <a:pt x="125" y="47"/>
                      </a:cubicBezTo>
                      <a:cubicBezTo>
                        <a:pt x="125" y="47"/>
                        <a:pt x="125" y="47"/>
                        <a:pt x="125" y="47"/>
                      </a:cubicBezTo>
                      <a:cubicBezTo>
                        <a:pt x="125" y="47"/>
                        <a:pt x="125" y="47"/>
                        <a:pt x="125" y="47"/>
                      </a:cubicBezTo>
                      <a:cubicBezTo>
                        <a:pt x="125" y="46"/>
                        <a:pt x="125" y="46"/>
                        <a:pt x="125" y="46"/>
                      </a:cubicBezTo>
                      <a:close/>
                      <a:moveTo>
                        <a:pt x="124" y="40"/>
                      </a:moveTo>
                      <a:cubicBezTo>
                        <a:pt x="124" y="39"/>
                        <a:pt x="124" y="39"/>
                        <a:pt x="124" y="39"/>
                      </a:cubicBezTo>
                      <a:cubicBezTo>
                        <a:pt x="124" y="39"/>
                        <a:pt x="124" y="39"/>
                        <a:pt x="124" y="39"/>
                      </a:cubicBezTo>
                      <a:cubicBezTo>
                        <a:pt x="123" y="39"/>
                        <a:pt x="123" y="39"/>
                        <a:pt x="123" y="39"/>
                      </a:cubicBezTo>
                      <a:cubicBezTo>
                        <a:pt x="123" y="39"/>
                        <a:pt x="123" y="39"/>
                        <a:pt x="123" y="39"/>
                      </a:cubicBezTo>
                      <a:cubicBezTo>
                        <a:pt x="123" y="39"/>
                        <a:pt x="123" y="39"/>
                        <a:pt x="123" y="39"/>
                      </a:cubicBezTo>
                      <a:cubicBezTo>
                        <a:pt x="122" y="40"/>
                        <a:pt x="122" y="40"/>
                        <a:pt x="122" y="40"/>
                      </a:cubicBezTo>
                      <a:cubicBezTo>
                        <a:pt x="122" y="40"/>
                        <a:pt x="122" y="40"/>
                        <a:pt x="122" y="40"/>
                      </a:cubicBezTo>
                      <a:cubicBezTo>
                        <a:pt x="122" y="40"/>
                        <a:pt x="122" y="40"/>
                        <a:pt x="122" y="40"/>
                      </a:cubicBezTo>
                      <a:cubicBezTo>
                        <a:pt x="122" y="40"/>
                        <a:pt x="122" y="40"/>
                        <a:pt x="122" y="40"/>
                      </a:cubicBezTo>
                      <a:cubicBezTo>
                        <a:pt x="122" y="41"/>
                        <a:pt x="122" y="41"/>
                        <a:pt x="122" y="41"/>
                      </a:cubicBezTo>
                      <a:cubicBezTo>
                        <a:pt x="122" y="41"/>
                        <a:pt x="122" y="41"/>
                        <a:pt x="122" y="41"/>
                      </a:cubicBezTo>
                      <a:cubicBezTo>
                        <a:pt x="122" y="42"/>
                        <a:pt x="122" y="42"/>
                        <a:pt x="122" y="42"/>
                      </a:cubicBezTo>
                      <a:cubicBezTo>
                        <a:pt x="123" y="43"/>
                        <a:pt x="123" y="43"/>
                        <a:pt x="123" y="43"/>
                      </a:cubicBezTo>
                      <a:cubicBezTo>
                        <a:pt x="123" y="43"/>
                        <a:pt x="123" y="43"/>
                        <a:pt x="123" y="43"/>
                      </a:cubicBezTo>
                      <a:cubicBezTo>
                        <a:pt x="123" y="44"/>
                        <a:pt x="123" y="44"/>
                        <a:pt x="123" y="44"/>
                      </a:cubicBezTo>
                      <a:cubicBezTo>
                        <a:pt x="124" y="45"/>
                        <a:pt x="124" y="45"/>
                        <a:pt x="124" y="45"/>
                      </a:cubicBezTo>
                      <a:cubicBezTo>
                        <a:pt x="124" y="46"/>
                        <a:pt x="124" y="46"/>
                        <a:pt x="124" y="46"/>
                      </a:cubicBezTo>
                      <a:cubicBezTo>
                        <a:pt x="124" y="46"/>
                        <a:pt x="124" y="46"/>
                        <a:pt x="124" y="46"/>
                      </a:cubicBezTo>
                      <a:cubicBezTo>
                        <a:pt x="124" y="45"/>
                        <a:pt x="124" y="45"/>
                        <a:pt x="124" y="45"/>
                      </a:cubicBezTo>
                      <a:cubicBezTo>
                        <a:pt x="124" y="45"/>
                        <a:pt x="124" y="45"/>
                        <a:pt x="124" y="45"/>
                      </a:cubicBezTo>
                      <a:cubicBezTo>
                        <a:pt x="124" y="45"/>
                        <a:pt x="124" y="45"/>
                        <a:pt x="124" y="45"/>
                      </a:cubicBezTo>
                      <a:cubicBezTo>
                        <a:pt x="124" y="44"/>
                        <a:pt x="124" y="44"/>
                        <a:pt x="124" y="44"/>
                      </a:cubicBezTo>
                      <a:cubicBezTo>
                        <a:pt x="124" y="42"/>
                        <a:pt x="124" y="42"/>
                        <a:pt x="124" y="42"/>
                      </a:cubicBezTo>
                      <a:cubicBezTo>
                        <a:pt x="124" y="41"/>
                        <a:pt x="124" y="41"/>
                        <a:pt x="124" y="41"/>
                      </a:cubicBezTo>
                      <a:lnTo>
                        <a:pt x="124" y="40"/>
                      </a:lnTo>
                      <a:close/>
                      <a:moveTo>
                        <a:pt x="136" y="103"/>
                      </a:moveTo>
                      <a:cubicBezTo>
                        <a:pt x="136" y="103"/>
                        <a:pt x="136" y="103"/>
                        <a:pt x="136" y="103"/>
                      </a:cubicBezTo>
                      <a:cubicBezTo>
                        <a:pt x="136" y="103"/>
                        <a:pt x="136" y="103"/>
                        <a:pt x="136"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4"/>
                        <a:pt x="137" y="104"/>
                        <a:pt x="137" y="104"/>
                      </a:cubicBezTo>
                      <a:cubicBezTo>
                        <a:pt x="138" y="103"/>
                        <a:pt x="138" y="103"/>
                        <a:pt x="138" y="103"/>
                      </a:cubicBezTo>
                      <a:cubicBezTo>
                        <a:pt x="138" y="103"/>
                        <a:pt x="138" y="103"/>
                        <a:pt x="138" y="103"/>
                      </a:cubicBezTo>
                      <a:cubicBezTo>
                        <a:pt x="138" y="103"/>
                        <a:pt x="138" y="103"/>
                        <a:pt x="138" y="103"/>
                      </a:cubicBezTo>
                      <a:cubicBezTo>
                        <a:pt x="138" y="104"/>
                        <a:pt x="138" y="104"/>
                        <a:pt x="138" y="104"/>
                      </a:cubicBezTo>
                      <a:cubicBezTo>
                        <a:pt x="138" y="104"/>
                        <a:pt x="138" y="104"/>
                        <a:pt x="138" y="104"/>
                      </a:cubicBezTo>
                      <a:cubicBezTo>
                        <a:pt x="138" y="103"/>
                        <a:pt x="138" y="103"/>
                        <a:pt x="138" y="103"/>
                      </a:cubicBezTo>
                      <a:cubicBezTo>
                        <a:pt x="138" y="103"/>
                        <a:pt x="138" y="103"/>
                        <a:pt x="138" y="103"/>
                      </a:cubicBezTo>
                      <a:cubicBezTo>
                        <a:pt x="138" y="103"/>
                        <a:pt x="138" y="103"/>
                        <a:pt x="138" y="103"/>
                      </a:cubicBezTo>
                      <a:cubicBezTo>
                        <a:pt x="137" y="103"/>
                        <a:pt x="137" y="103"/>
                        <a:pt x="137" y="103"/>
                      </a:cubicBezTo>
                      <a:cubicBezTo>
                        <a:pt x="138" y="103"/>
                        <a:pt x="138" y="103"/>
                        <a:pt x="138" y="103"/>
                      </a:cubicBezTo>
                      <a:cubicBezTo>
                        <a:pt x="138" y="103"/>
                        <a:pt x="138" y="103"/>
                        <a:pt x="138" y="103"/>
                      </a:cubicBezTo>
                      <a:cubicBezTo>
                        <a:pt x="138" y="103"/>
                        <a:pt x="138" y="103"/>
                        <a:pt x="138" y="103"/>
                      </a:cubicBezTo>
                      <a:cubicBezTo>
                        <a:pt x="138" y="103"/>
                        <a:pt x="138" y="103"/>
                        <a:pt x="138" y="103"/>
                      </a:cubicBezTo>
                      <a:cubicBezTo>
                        <a:pt x="138" y="103"/>
                        <a:pt x="138" y="103"/>
                        <a:pt x="138" y="103"/>
                      </a:cubicBezTo>
                      <a:cubicBezTo>
                        <a:pt x="139" y="103"/>
                        <a:pt x="139" y="103"/>
                        <a:pt x="139" y="103"/>
                      </a:cubicBezTo>
                      <a:cubicBezTo>
                        <a:pt x="139" y="103"/>
                        <a:pt x="139" y="103"/>
                        <a:pt x="139" y="103"/>
                      </a:cubicBezTo>
                      <a:cubicBezTo>
                        <a:pt x="139" y="103"/>
                        <a:pt x="139" y="103"/>
                        <a:pt x="139" y="103"/>
                      </a:cubicBezTo>
                      <a:cubicBezTo>
                        <a:pt x="139" y="103"/>
                        <a:pt x="139" y="103"/>
                        <a:pt x="139" y="103"/>
                      </a:cubicBezTo>
                      <a:cubicBezTo>
                        <a:pt x="139" y="103"/>
                        <a:pt x="139" y="103"/>
                        <a:pt x="139" y="103"/>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1"/>
                        <a:pt x="139" y="101"/>
                        <a:pt x="139" y="101"/>
                      </a:cubicBezTo>
                      <a:cubicBezTo>
                        <a:pt x="139" y="100"/>
                        <a:pt x="139" y="100"/>
                        <a:pt x="139" y="100"/>
                      </a:cubicBezTo>
                      <a:cubicBezTo>
                        <a:pt x="140" y="100"/>
                        <a:pt x="140" y="100"/>
                        <a:pt x="140" y="100"/>
                      </a:cubicBezTo>
                      <a:cubicBezTo>
                        <a:pt x="140" y="99"/>
                        <a:pt x="140" y="99"/>
                        <a:pt x="140" y="99"/>
                      </a:cubicBezTo>
                      <a:cubicBezTo>
                        <a:pt x="140" y="99"/>
                        <a:pt x="140" y="99"/>
                        <a:pt x="140" y="99"/>
                      </a:cubicBezTo>
                      <a:cubicBezTo>
                        <a:pt x="140" y="99"/>
                        <a:pt x="140" y="99"/>
                        <a:pt x="140" y="99"/>
                      </a:cubicBezTo>
                      <a:cubicBezTo>
                        <a:pt x="139" y="99"/>
                        <a:pt x="139" y="99"/>
                        <a:pt x="139" y="99"/>
                      </a:cubicBezTo>
                      <a:cubicBezTo>
                        <a:pt x="140" y="99"/>
                        <a:pt x="140" y="99"/>
                        <a:pt x="140" y="99"/>
                      </a:cubicBezTo>
                      <a:cubicBezTo>
                        <a:pt x="140" y="98"/>
                        <a:pt x="140" y="98"/>
                        <a:pt x="140" y="98"/>
                      </a:cubicBezTo>
                      <a:cubicBezTo>
                        <a:pt x="140" y="98"/>
                        <a:pt x="140" y="98"/>
                        <a:pt x="140" y="98"/>
                      </a:cubicBezTo>
                      <a:cubicBezTo>
                        <a:pt x="139" y="98"/>
                        <a:pt x="139" y="98"/>
                        <a:pt x="139" y="98"/>
                      </a:cubicBezTo>
                      <a:cubicBezTo>
                        <a:pt x="139" y="98"/>
                        <a:pt x="139" y="98"/>
                        <a:pt x="139" y="98"/>
                      </a:cubicBezTo>
                      <a:cubicBezTo>
                        <a:pt x="139" y="98"/>
                        <a:pt x="139" y="98"/>
                        <a:pt x="139" y="98"/>
                      </a:cubicBezTo>
                      <a:cubicBezTo>
                        <a:pt x="139" y="97"/>
                        <a:pt x="139" y="97"/>
                        <a:pt x="139" y="97"/>
                      </a:cubicBezTo>
                      <a:cubicBezTo>
                        <a:pt x="139" y="97"/>
                        <a:pt x="139" y="97"/>
                        <a:pt x="139" y="97"/>
                      </a:cubicBezTo>
                      <a:cubicBezTo>
                        <a:pt x="139" y="97"/>
                        <a:pt x="139" y="97"/>
                        <a:pt x="139" y="97"/>
                      </a:cubicBezTo>
                      <a:cubicBezTo>
                        <a:pt x="139" y="96"/>
                        <a:pt x="139" y="96"/>
                        <a:pt x="139" y="96"/>
                      </a:cubicBezTo>
                      <a:cubicBezTo>
                        <a:pt x="139" y="95"/>
                        <a:pt x="139" y="95"/>
                        <a:pt x="139" y="95"/>
                      </a:cubicBezTo>
                      <a:cubicBezTo>
                        <a:pt x="139" y="95"/>
                        <a:pt x="139" y="95"/>
                        <a:pt x="139" y="95"/>
                      </a:cubicBezTo>
                      <a:cubicBezTo>
                        <a:pt x="140" y="94"/>
                        <a:pt x="140" y="94"/>
                        <a:pt x="140" y="94"/>
                      </a:cubicBezTo>
                      <a:cubicBezTo>
                        <a:pt x="140" y="93"/>
                        <a:pt x="140" y="93"/>
                        <a:pt x="140" y="93"/>
                      </a:cubicBezTo>
                      <a:cubicBezTo>
                        <a:pt x="140" y="93"/>
                        <a:pt x="140" y="93"/>
                        <a:pt x="140" y="93"/>
                      </a:cubicBezTo>
                      <a:cubicBezTo>
                        <a:pt x="140" y="93"/>
                        <a:pt x="140" y="93"/>
                        <a:pt x="140" y="93"/>
                      </a:cubicBezTo>
                      <a:cubicBezTo>
                        <a:pt x="140" y="93"/>
                        <a:pt x="140" y="93"/>
                        <a:pt x="140" y="93"/>
                      </a:cubicBezTo>
                      <a:cubicBezTo>
                        <a:pt x="140" y="92"/>
                        <a:pt x="140" y="92"/>
                        <a:pt x="140" y="92"/>
                      </a:cubicBezTo>
                      <a:cubicBezTo>
                        <a:pt x="140" y="92"/>
                        <a:pt x="140" y="92"/>
                        <a:pt x="140" y="92"/>
                      </a:cubicBezTo>
                      <a:cubicBezTo>
                        <a:pt x="141" y="92"/>
                        <a:pt x="141" y="92"/>
                        <a:pt x="141" y="92"/>
                      </a:cubicBezTo>
                      <a:cubicBezTo>
                        <a:pt x="141" y="92"/>
                        <a:pt x="141" y="92"/>
                        <a:pt x="141" y="92"/>
                      </a:cubicBezTo>
                      <a:cubicBezTo>
                        <a:pt x="141" y="91"/>
                        <a:pt x="141" y="91"/>
                        <a:pt x="141" y="91"/>
                      </a:cubicBezTo>
                      <a:cubicBezTo>
                        <a:pt x="141" y="91"/>
                        <a:pt x="141" y="91"/>
                        <a:pt x="141" y="91"/>
                      </a:cubicBezTo>
                      <a:cubicBezTo>
                        <a:pt x="141" y="90"/>
                        <a:pt x="141" y="90"/>
                        <a:pt x="141" y="90"/>
                      </a:cubicBezTo>
                      <a:cubicBezTo>
                        <a:pt x="141" y="89"/>
                        <a:pt x="141" y="89"/>
                        <a:pt x="141" y="89"/>
                      </a:cubicBezTo>
                      <a:cubicBezTo>
                        <a:pt x="141" y="89"/>
                        <a:pt x="141" y="89"/>
                        <a:pt x="141" y="89"/>
                      </a:cubicBezTo>
                      <a:cubicBezTo>
                        <a:pt x="141" y="89"/>
                        <a:pt x="141" y="89"/>
                        <a:pt x="141" y="89"/>
                      </a:cubicBezTo>
                      <a:cubicBezTo>
                        <a:pt x="142" y="90"/>
                        <a:pt x="142" y="90"/>
                        <a:pt x="142" y="90"/>
                      </a:cubicBezTo>
                      <a:cubicBezTo>
                        <a:pt x="142" y="91"/>
                        <a:pt x="142" y="91"/>
                        <a:pt x="142" y="91"/>
                      </a:cubicBezTo>
                      <a:cubicBezTo>
                        <a:pt x="142" y="91"/>
                        <a:pt x="142" y="91"/>
                        <a:pt x="142" y="91"/>
                      </a:cubicBezTo>
                      <a:cubicBezTo>
                        <a:pt x="142" y="91"/>
                        <a:pt x="142" y="91"/>
                        <a:pt x="142" y="91"/>
                      </a:cubicBezTo>
                      <a:cubicBezTo>
                        <a:pt x="141" y="86"/>
                        <a:pt x="141" y="86"/>
                        <a:pt x="141" y="86"/>
                      </a:cubicBezTo>
                      <a:cubicBezTo>
                        <a:pt x="141" y="85"/>
                        <a:pt x="141" y="85"/>
                        <a:pt x="141" y="85"/>
                      </a:cubicBezTo>
                      <a:cubicBezTo>
                        <a:pt x="141" y="85"/>
                        <a:pt x="141" y="85"/>
                        <a:pt x="141" y="85"/>
                      </a:cubicBezTo>
                      <a:cubicBezTo>
                        <a:pt x="141" y="85"/>
                        <a:pt x="141" y="85"/>
                        <a:pt x="141" y="85"/>
                      </a:cubicBezTo>
                      <a:cubicBezTo>
                        <a:pt x="141" y="84"/>
                        <a:pt x="141" y="84"/>
                        <a:pt x="141" y="84"/>
                      </a:cubicBezTo>
                      <a:cubicBezTo>
                        <a:pt x="141" y="81"/>
                        <a:pt x="141" y="81"/>
                        <a:pt x="141" y="81"/>
                      </a:cubicBezTo>
                      <a:cubicBezTo>
                        <a:pt x="141" y="81"/>
                        <a:pt x="141" y="81"/>
                        <a:pt x="141" y="81"/>
                      </a:cubicBezTo>
                      <a:cubicBezTo>
                        <a:pt x="141" y="81"/>
                        <a:pt x="141" y="81"/>
                        <a:pt x="141" y="81"/>
                      </a:cubicBezTo>
                      <a:cubicBezTo>
                        <a:pt x="141" y="80"/>
                        <a:pt x="141" y="80"/>
                        <a:pt x="141" y="80"/>
                      </a:cubicBezTo>
                      <a:cubicBezTo>
                        <a:pt x="141" y="80"/>
                        <a:pt x="141" y="80"/>
                        <a:pt x="141" y="80"/>
                      </a:cubicBezTo>
                      <a:cubicBezTo>
                        <a:pt x="141" y="79"/>
                        <a:pt x="141" y="79"/>
                        <a:pt x="141" y="79"/>
                      </a:cubicBezTo>
                      <a:cubicBezTo>
                        <a:pt x="141" y="79"/>
                        <a:pt x="141" y="79"/>
                        <a:pt x="141" y="79"/>
                      </a:cubicBezTo>
                      <a:cubicBezTo>
                        <a:pt x="140" y="76"/>
                        <a:pt x="140" y="76"/>
                        <a:pt x="140" y="76"/>
                      </a:cubicBezTo>
                      <a:cubicBezTo>
                        <a:pt x="141" y="76"/>
                        <a:pt x="141" y="76"/>
                        <a:pt x="141" y="76"/>
                      </a:cubicBezTo>
                      <a:cubicBezTo>
                        <a:pt x="141" y="75"/>
                        <a:pt x="141" y="75"/>
                        <a:pt x="141" y="75"/>
                      </a:cubicBezTo>
                      <a:cubicBezTo>
                        <a:pt x="140" y="73"/>
                        <a:pt x="140" y="73"/>
                        <a:pt x="140" y="73"/>
                      </a:cubicBezTo>
                      <a:cubicBezTo>
                        <a:pt x="140" y="72"/>
                        <a:pt x="140" y="72"/>
                        <a:pt x="140" y="72"/>
                      </a:cubicBezTo>
                      <a:cubicBezTo>
                        <a:pt x="140" y="72"/>
                        <a:pt x="140" y="72"/>
                        <a:pt x="140" y="72"/>
                      </a:cubicBezTo>
                      <a:cubicBezTo>
                        <a:pt x="140" y="72"/>
                        <a:pt x="140" y="72"/>
                        <a:pt x="140" y="72"/>
                      </a:cubicBezTo>
                      <a:cubicBezTo>
                        <a:pt x="140" y="72"/>
                        <a:pt x="140" y="72"/>
                        <a:pt x="140" y="72"/>
                      </a:cubicBezTo>
                      <a:cubicBezTo>
                        <a:pt x="140" y="71"/>
                        <a:pt x="140" y="71"/>
                        <a:pt x="140" y="71"/>
                      </a:cubicBezTo>
                      <a:cubicBezTo>
                        <a:pt x="139" y="69"/>
                        <a:pt x="139" y="69"/>
                        <a:pt x="139" y="69"/>
                      </a:cubicBezTo>
                      <a:cubicBezTo>
                        <a:pt x="139" y="69"/>
                        <a:pt x="139" y="69"/>
                        <a:pt x="139" y="69"/>
                      </a:cubicBezTo>
                      <a:cubicBezTo>
                        <a:pt x="139" y="69"/>
                        <a:pt x="139" y="69"/>
                        <a:pt x="139" y="69"/>
                      </a:cubicBezTo>
                      <a:cubicBezTo>
                        <a:pt x="138" y="69"/>
                        <a:pt x="138" y="69"/>
                        <a:pt x="138" y="69"/>
                      </a:cubicBezTo>
                      <a:cubicBezTo>
                        <a:pt x="138" y="69"/>
                        <a:pt x="138" y="69"/>
                        <a:pt x="138" y="69"/>
                      </a:cubicBezTo>
                      <a:cubicBezTo>
                        <a:pt x="138" y="69"/>
                        <a:pt x="138" y="69"/>
                        <a:pt x="138" y="69"/>
                      </a:cubicBezTo>
                      <a:cubicBezTo>
                        <a:pt x="138" y="69"/>
                        <a:pt x="138" y="69"/>
                        <a:pt x="138" y="69"/>
                      </a:cubicBezTo>
                      <a:cubicBezTo>
                        <a:pt x="138" y="69"/>
                        <a:pt x="138" y="69"/>
                        <a:pt x="138" y="69"/>
                      </a:cubicBezTo>
                      <a:cubicBezTo>
                        <a:pt x="139" y="69"/>
                        <a:pt x="139" y="69"/>
                        <a:pt x="139" y="69"/>
                      </a:cubicBezTo>
                      <a:cubicBezTo>
                        <a:pt x="139" y="68"/>
                        <a:pt x="139" y="68"/>
                        <a:pt x="139" y="68"/>
                      </a:cubicBezTo>
                      <a:cubicBezTo>
                        <a:pt x="139" y="68"/>
                        <a:pt x="139" y="68"/>
                        <a:pt x="139" y="68"/>
                      </a:cubicBezTo>
                      <a:cubicBezTo>
                        <a:pt x="138" y="68"/>
                        <a:pt x="138" y="68"/>
                        <a:pt x="138" y="68"/>
                      </a:cubicBezTo>
                      <a:cubicBezTo>
                        <a:pt x="138" y="67"/>
                        <a:pt x="138" y="67"/>
                        <a:pt x="138" y="67"/>
                      </a:cubicBezTo>
                      <a:cubicBezTo>
                        <a:pt x="137" y="66"/>
                        <a:pt x="137" y="66"/>
                        <a:pt x="137" y="66"/>
                      </a:cubicBezTo>
                      <a:cubicBezTo>
                        <a:pt x="137" y="66"/>
                        <a:pt x="137" y="66"/>
                        <a:pt x="137" y="66"/>
                      </a:cubicBezTo>
                      <a:cubicBezTo>
                        <a:pt x="137" y="65"/>
                        <a:pt x="137" y="65"/>
                        <a:pt x="137" y="65"/>
                      </a:cubicBezTo>
                      <a:cubicBezTo>
                        <a:pt x="136" y="65"/>
                        <a:pt x="136" y="65"/>
                        <a:pt x="136" y="65"/>
                      </a:cubicBezTo>
                      <a:cubicBezTo>
                        <a:pt x="136" y="65"/>
                        <a:pt x="136" y="65"/>
                        <a:pt x="136" y="65"/>
                      </a:cubicBezTo>
                      <a:cubicBezTo>
                        <a:pt x="135" y="64"/>
                        <a:pt x="135" y="64"/>
                        <a:pt x="135" y="64"/>
                      </a:cubicBezTo>
                      <a:cubicBezTo>
                        <a:pt x="135" y="64"/>
                        <a:pt x="135" y="64"/>
                        <a:pt x="135" y="64"/>
                      </a:cubicBezTo>
                      <a:cubicBezTo>
                        <a:pt x="135" y="64"/>
                        <a:pt x="135" y="64"/>
                        <a:pt x="135" y="64"/>
                      </a:cubicBezTo>
                      <a:cubicBezTo>
                        <a:pt x="135" y="64"/>
                        <a:pt x="135" y="64"/>
                        <a:pt x="135"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5" y="64"/>
                        <a:pt x="135" y="64"/>
                        <a:pt x="135" y="64"/>
                      </a:cubicBezTo>
                      <a:cubicBezTo>
                        <a:pt x="135" y="64"/>
                        <a:pt x="135" y="64"/>
                        <a:pt x="135" y="64"/>
                      </a:cubicBezTo>
                      <a:cubicBezTo>
                        <a:pt x="136" y="64"/>
                        <a:pt x="136" y="64"/>
                        <a:pt x="136" y="64"/>
                      </a:cubicBezTo>
                      <a:cubicBezTo>
                        <a:pt x="136" y="65"/>
                        <a:pt x="136" y="65"/>
                        <a:pt x="136" y="65"/>
                      </a:cubicBezTo>
                      <a:cubicBezTo>
                        <a:pt x="136" y="64"/>
                        <a:pt x="136" y="64"/>
                        <a:pt x="136" y="64"/>
                      </a:cubicBezTo>
                      <a:cubicBezTo>
                        <a:pt x="132" y="59"/>
                        <a:pt x="132" y="59"/>
                        <a:pt x="132" y="59"/>
                      </a:cubicBezTo>
                      <a:cubicBezTo>
                        <a:pt x="131" y="56"/>
                        <a:pt x="131" y="56"/>
                        <a:pt x="131" y="56"/>
                      </a:cubicBezTo>
                      <a:cubicBezTo>
                        <a:pt x="128" y="52"/>
                        <a:pt x="126" y="48"/>
                        <a:pt x="123" y="45"/>
                      </a:cubicBezTo>
                      <a:cubicBezTo>
                        <a:pt x="123" y="44"/>
                        <a:pt x="123" y="44"/>
                        <a:pt x="123" y="44"/>
                      </a:cubicBezTo>
                      <a:cubicBezTo>
                        <a:pt x="122" y="43"/>
                        <a:pt x="122" y="43"/>
                        <a:pt x="122" y="43"/>
                      </a:cubicBezTo>
                      <a:cubicBezTo>
                        <a:pt x="122" y="42"/>
                        <a:pt x="122" y="42"/>
                        <a:pt x="122" y="42"/>
                      </a:cubicBezTo>
                      <a:cubicBezTo>
                        <a:pt x="122" y="42"/>
                        <a:pt x="122" y="42"/>
                        <a:pt x="122" y="42"/>
                      </a:cubicBezTo>
                      <a:cubicBezTo>
                        <a:pt x="121" y="40"/>
                        <a:pt x="121" y="40"/>
                        <a:pt x="121" y="40"/>
                      </a:cubicBezTo>
                      <a:cubicBezTo>
                        <a:pt x="121" y="39"/>
                        <a:pt x="121" y="39"/>
                        <a:pt x="121" y="39"/>
                      </a:cubicBezTo>
                      <a:cubicBezTo>
                        <a:pt x="121" y="39"/>
                        <a:pt x="121" y="39"/>
                        <a:pt x="121" y="39"/>
                      </a:cubicBezTo>
                      <a:cubicBezTo>
                        <a:pt x="120" y="38"/>
                        <a:pt x="120" y="38"/>
                        <a:pt x="120" y="38"/>
                      </a:cubicBezTo>
                      <a:cubicBezTo>
                        <a:pt x="120" y="38"/>
                        <a:pt x="120" y="38"/>
                        <a:pt x="120" y="38"/>
                      </a:cubicBezTo>
                      <a:cubicBezTo>
                        <a:pt x="120" y="38"/>
                        <a:pt x="120" y="38"/>
                        <a:pt x="120" y="38"/>
                      </a:cubicBezTo>
                      <a:cubicBezTo>
                        <a:pt x="120" y="37"/>
                        <a:pt x="120" y="37"/>
                        <a:pt x="120" y="37"/>
                      </a:cubicBezTo>
                      <a:cubicBezTo>
                        <a:pt x="119" y="36"/>
                        <a:pt x="119" y="36"/>
                        <a:pt x="119" y="36"/>
                      </a:cubicBezTo>
                      <a:cubicBezTo>
                        <a:pt x="120" y="36"/>
                        <a:pt x="120" y="36"/>
                        <a:pt x="120" y="36"/>
                      </a:cubicBezTo>
                      <a:cubicBezTo>
                        <a:pt x="120" y="36"/>
                        <a:pt x="120" y="36"/>
                        <a:pt x="120" y="36"/>
                      </a:cubicBezTo>
                      <a:cubicBezTo>
                        <a:pt x="121" y="36"/>
                        <a:pt x="121" y="36"/>
                        <a:pt x="121" y="36"/>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8"/>
                        <a:pt x="121" y="38"/>
                        <a:pt x="121" y="38"/>
                      </a:cubicBezTo>
                      <a:cubicBezTo>
                        <a:pt x="121" y="38"/>
                        <a:pt x="121" y="38"/>
                        <a:pt x="121" y="38"/>
                      </a:cubicBezTo>
                      <a:cubicBezTo>
                        <a:pt x="121" y="38"/>
                        <a:pt x="121" y="38"/>
                        <a:pt x="121" y="38"/>
                      </a:cubicBezTo>
                      <a:cubicBezTo>
                        <a:pt x="121" y="39"/>
                        <a:pt x="121" y="39"/>
                        <a:pt x="121" y="39"/>
                      </a:cubicBezTo>
                      <a:cubicBezTo>
                        <a:pt x="121" y="39"/>
                        <a:pt x="121" y="39"/>
                        <a:pt x="121" y="39"/>
                      </a:cubicBezTo>
                      <a:cubicBezTo>
                        <a:pt x="122" y="39"/>
                        <a:pt x="122" y="39"/>
                        <a:pt x="122" y="39"/>
                      </a:cubicBezTo>
                      <a:cubicBezTo>
                        <a:pt x="123" y="39"/>
                        <a:pt x="123" y="39"/>
                        <a:pt x="123" y="39"/>
                      </a:cubicBezTo>
                      <a:cubicBezTo>
                        <a:pt x="123" y="39"/>
                        <a:pt x="123" y="39"/>
                        <a:pt x="123" y="39"/>
                      </a:cubicBezTo>
                      <a:cubicBezTo>
                        <a:pt x="123" y="39"/>
                        <a:pt x="123" y="39"/>
                        <a:pt x="123" y="39"/>
                      </a:cubicBezTo>
                      <a:cubicBezTo>
                        <a:pt x="123" y="39"/>
                        <a:pt x="123" y="39"/>
                        <a:pt x="123" y="39"/>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4" y="38"/>
                        <a:pt x="124" y="38"/>
                        <a:pt x="124" y="38"/>
                      </a:cubicBezTo>
                      <a:cubicBezTo>
                        <a:pt x="124" y="38"/>
                        <a:pt x="124" y="38"/>
                        <a:pt x="124" y="38"/>
                      </a:cubicBezTo>
                      <a:cubicBezTo>
                        <a:pt x="124" y="39"/>
                        <a:pt x="124" y="39"/>
                        <a:pt x="124" y="39"/>
                      </a:cubicBezTo>
                      <a:cubicBezTo>
                        <a:pt x="124" y="39"/>
                        <a:pt x="124" y="39"/>
                        <a:pt x="124" y="39"/>
                      </a:cubicBezTo>
                      <a:cubicBezTo>
                        <a:pt x="124" y="40"/>
                        <a:pt x="124" y="40"/>
                        <a:pt x="124" y="40"/>
                      </a:cubicBezTo>
                      <a:cubicBezTo>
                        <a:pt x="125" y="40"/>
                        <a:pt x="125" y="40"/>
                        <a:pt x="125" y="40"/>
                      </a:cubicBezTo>
                      <a:cubicBezTo>
                        <a:pt x="124" y="43"/>
                        <a:pt x="124" y="43"/>
                        <a:pt x="124" y="43"/>
                      </a:cubicBezTo>
                      <a:cubicBezTo>
                        <a:pt x="125" y="46"/>
                        <a:pt x="125" y="46"/>
                        <a:pt x="125" y="46"/>
                      </a:cubicBezTo>
                      <a:cubicBezTo>
                        <a:pt x="125" y="47"/>
                        <a:pt x="125" y="47"/>
                        <a:pt x="125" y="47"/>
                      </a:cubicBezTo>
                      <a:cubicBezTo>
                        <a:pt x="126" y="48"/>
                        <a:pt x="126" y="48"/>
                        <a:pt x="126" y="48"/>
                      </a:cubicBezTo>
                      <a:cubicBezTo>
                        <a:pt x="127" y="50"/>
                        <a:pt x="127" y="50"/>
                        <a:pt x="127" y="50"/>
                      </a:cubicBezTo>
                      <a:cubicBezTo>
                        <a:pt x="128" y="51"/>
                        <a:pt x="128" y="51"/>
                        <a:pt x="128" y="51"/>
                      </a:cubicBezTo>
                      <a:cubicBezTo>
                        <a:pt x="128" y="51"/>
                        <a:pt x="128" y="51"/>
                        <a:pt x="128" y="51"/>
                      </a:cubicBezTo>
                      <a:cubicBezTo>
                        <a:pt x="128" y="51"/>
                        <a:pt x="128" y="51"/>
                        <a:pt x="128" y="51"/>
                      </a:cubicBezTo>
                      <a:cubicBezTo>
                        <a:pt x="129" y="51"/>
                        <a:pt x="129" y="51"/>
                        <a:pt x="129" y="51"/>
                      </a:cubicBezTo>
                      <a:cubicBezTo>
                        <a:pt x="129" y="52"/>
                        <a:pt x="129" y="52"/>
                        <a:pt x="129" y="52"/>
                      </a:cubicBezTo>
                      <a:cubicBezTo>
                        <a:pt x="129" y="51"/>
                        <a:pt x="129" y="51"/>
                        <a:pt x="129" y="51"/>
                      </a:cubicBezTo>
                      <a:cubicBezTo>
                        <a:pt x="127" y="50"/>
                        <a:pt x="127" y="50"/>
                        <a:pt x="127" y="50"/>
                      </a:cubicBezTo>
                      <a:cubicBezTo>
                        <a:pt x="127" y="49"/>
                        <a:pt x="127" y="49"/>
                        <a:pt x="127" y="49"/>
                      </a:cubicBezTo>
                      <a:cubicBezTo>
                        <a:pt x="127" y="48"/>
                        <a:pt x="127" y="48"/>
                        <a:pt x="127" y="48"/>
                      </a:cubicBezTo>
                      <a:cubicBezTo>
                        <a:pt x="126" y="48"/>
                        <a:pt x="126" y="48"/>
                        <a:pt x="126" y="48"/>
                      </a:cubicBezTo>
                      <a:cubicBezTo>
                        <a:pt x="126" y="46"/>
                        <a:pt x="126" y="46"/>
                        <a:pt x="126" y="46"/>
                      </a:cubicBezTo>
                      <a:cubicBezTo>
                        <a:pt x="125" y="45"/>
                        <a:pt x="125" y="45"/>
                        <a:pt x="125" y="45"/>
                      </a:cubicBezTo>
                      <a:cubicBezTo>
                        <a:pt x="125" y="45"/>
                        <a:pt x="125" y="45"/>
                        <a:pt x="125" y="45"/>
                      </a:cubicBezTo>
                      <a:cubicBezTo>
                        <a:pt x="125" y="45"/>
                        <a:pt x="125" y="45"/>
                        <a:pt x="125" y="45"/>
                      </a:cubicBezTo>
                      <a:cubicBezTo>
                        <a:pt x="125" y="44"/>
                        <a:pt x="125" y="44"/>
                        <a:pt x="125" y="44"/>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6" y="41"/>
                        <a:pt x="126" y="41"/>
                        <a:pt x="126" y="41"/>
                      </a:cubicBezTo>
                      <a:cubicBezTo>
                        <a:pt x="126" y="41"/>
                        <a:pt x="126" y="41"/>
                        <a:pt x="126" y="41"/>
                      </a:cubicBezTo>
                      <a:cubicBezTo>
                        <a:pt x="125" y="40"/>
                        <a:pt x="125" y="40"/>
                        <a:pt x="125" y="40"/>
                      </a:cubicBezTo>
                      <a:cubicBezTo>
                        <a:pt x="125" y="39"/>
                        <a:pt x="125" y="39"/>
                        <a:pt x="125" y="39"/>
                      </a:cubicBezTo>
                      <a:cubicBezTo>
                        <a:pt x="123" y="38"/>
                        <a:pt x="123" y="38"/>
                        <a:pt x="123" y="38"/>
                      </a:cubicBezTo>
                      <a:cubicBezTo>
                        <a:pt x="122" y="37"/>
                        <a:pt x="122" y="37"/>
                        <a:pt x="122" y="37"/>
                      </a:cubicBezTo>
                      <a:cubicBezTo>
                        <a:pt x="121" y="35"/>
                        <a:pt x="121" y="35"/>
                        <a:pt x="121" y="35"/>
                      </a:cubicBezTo>
                      <a:cubicBezTo>
                        <a:pt x="118" y="32"/>
                        <a:pt x="118" y="32"/>
                        <a:pt x="118" y="32"/>
                      </a:cubicBezTo>
                      <a:cubicBezTo>
                        <a:pt x="118" y="31"/>
                        <a:pt x="118" y="31"/>
                        <a:pt x="118" y="31"/>
                      </a:cubicBezTo>
                      <a:cubicBezTo>
                        <a:pt x="118" y="31"/>
                        <a:pt x="118" y="31"/>
                        <a:pt x="118" y="31"/>
                      </a:cubicBezTo>
                      <a:cubicBezTo>
                        <a:pt x="117" y="31"/>
                        <a:pt x="117" y="31"/>
                        <a:pt x="117" y="31"/>
                      </a:cubicBezTo>
                      <a:cubicBezTo>
                        <a:pt x="117" y="31"/>
                        <a:pt x="117" y="31"/>
                        <a:pt x="117" y="31"/>
                      </a:cubicBezTo>
                      <a:cubicBezTo>
                        <a:pt x="117" y="30"/>
                        <a:pt x="117" y="30"/>
                        <a:pt x="117" y="30"/>
                      </a:cubicBezTo>
                      <a:cubicBezTo>
                        <a:pt x="117" y="30"/>
                        <a:pt x="117" y="30"/>
                        <a:pt x="117" y="30"/>
                      </a:cubicBezTo>
                      <a:cubicBezTo>
                        <a:pt x="116" y="29"/>
                        <a:pt x="116" y="29"/>
                        <a:pt x="116" y="29"/>
                      </a:cubicBezTo>
                      <a:cubicBezTo>
                        <a:pt x="115" y="28"/>
                        <a:pt x="114" y="27"/>
                        <a:pt x="114" y="25"/>
                      </a:cubicBezTo>
                      <a:cubicBezTo>
                        <a:pt x="112" y="23"/>
                        <a:pt x="112" y="23"/>
                        <a:pt x="112" y="23"/>
                      </a:cubicBezTo>
                      <a:cubicBezTo>
                        <a:pt x="111" y="21"/>
                        <a:pt x="111" y="21"/>
                        <a:pt x="111" y="21"/>
                      </a:cubicBezTo>
                      <a:cubicBezTo>
                        <a:pt x="111" y="21"/>
                        <a:pt x="111" y="21"/>
                        <a:pt x="111" y="21"/>
                      </a:cubicBezTo>
                      <a:cubicBezTo>
                        <a:pt x="111" y="21"/>
                        <a:pt x="111" y="21"/>
                        <a:pt x="111" y="21"/>
                      </a:cubicBezTo>
                      <a:cubicBezTo>
                        <a:pt x="110" y="20"/>
                        <a:pt x="110" y="20"/>
                        <a:pt x="110" y="20"/>
                      </a:cubicBezTo>
                      <a:cubicBezTo>
                        <a:pt x="110" y="19"/>
                        <a:pt x="110" y="19"/>
                        <a:pt x="110" y="19"/>
                      </a:cubicBezTo>
                      <a:cubicBezTo>
                        <a:pt x="109" y="19"/>
                        <a:pt x="109" y="19"/>
                        <a:pt x="109" y="19"/>
                      </a:cubicBezTo>
                      <a:cubicBezTo>
                        <a:pt x="109" y="18"/>
                        <a:pt x="109" y="18"/>
                        <a:pt x="109" y="18"/>
                      </a:cubicBezTo>
                      <a:cubicBezTo>
                        <a:pt x="109" y="18"/>
                        <a:pt x="109" y="18"/>
                        <a:pt x="109" y="18"/>
                      </a:cubicBezTo>
                      <a:cubicBezTo>
                        <a:pt x="109" y="17"/>
                        <a:pt x="109" y="17"/>
                        <a:pt x="109" y="17"/>
                      </a:cubicBezTo>
                      <a:cubicBezTo>
                        <a:pt x="109" y="17"/>
                        <a:pt x="109" y="17"/>
                        <a:pt x="109" y="17"/>
                      </a:cubicBezTo>
                      <a:cubicBezTo>
                        <a:pt x="108" y="16"/>
                        <a:pt x="108" y="16"/>
                        <a:pt x="108" y="16"/>
                      </a:cubicBezTo>
                      <a:cubicBezTo>
                        <a:pt x="108" y="16"/>
                        <a:pt x="108" y="16"/>
                        <a:pt x="108" y="16"/>
                      </a:cubicBezTo>
                      <a:cubicBezTo>
                        <a:pt x="108" y="16"/>
                        <a:pt x="108" y="16"/>
                        <a:pt x="108" y="16"/>
                      </a:cubicBezTo>
                      <a:cubicBezTo>
                        <a:pt x="108" y="16"/>
                        <a:pt x="108" y="16"/>
                        <a:pt x="108" y="16"/>
                      </a:cubicBezTo>
                      <a:cubicBezTo>
                        <a:pt x="108" y="16"/>
                        <a:pt x="108" y="16"/>
                        <a:pt x="108" y="16"/>
                      </a:cubicBezTo>
                      <a:cubicBezTo>
                        <a:pt x="108" y="15"/>
                        <a:pt x="108" y="15"/>
                        <a:pt x="108" y="15"/>
                      </a:cubicBezTo>
                      <a:cubicBezTo>
                        <a:pt x="107" y="13"/>
                        <a:pt x="107" y="13"/>
                        <a:pt x="107" y="13"/>
                      </a:cubicBezTo>
                      <a:cubicBezTo>
                        <a:pt x="106" y="11"/>
                        <a:pt x="106" y="11"/>
                        <a:pt x="106" y="11"/>
                      </a:cubicBezTo>
                      <a:cubicBezTo>
                        <a:pt x="106" y="10"/>
                        <a:pt x="106" y="10"/>
                        <a:pt x="106" y="10"/>
                      </a:cubicBezTo>
                      <a:cubicBezTo>
                        <a:pt x="105" y="8"/>
                        <a:pt x="105" y="8"/>
                        <a:pt x="105" y="8"/>
                      </a:cubicBezTo>
                      <a:cubicBezTo>
                        <a:pt x="105" y="8"/>
                        <a:pt x="105" y="8"/>
                        <a:pt x="105" y="8"/>
                      </a:cubicBezTo>
                      <a:cubicBezTo>
                        <a:pt x="105" y="7"/>
                        <a:pt x="105" y="7"/>
                        <a:pt x="105" y="7"/>
                      </a:cubicBezTo>
                      <a:cubicBezTo>
                        <a:pt x="105" y="7"/>
                        <a:pt x="105" y="7"/>
                        <a:pt x="105" y="7"/>
                      </a:cubicBezTo>
                      <a:cubicBezTo>
                        <a:pt x="105" y="6"/>
                        <a:pt x="105" y="6"/>
                        <a:pt x="105" y="6"/>
                      </a:cubicBezTo>
                      <a:cubicBezTo>
                        <a:pt x="105" y="6"/>
                        <a:pt x="105" y="6"/>
                        <a:pt x="105" y="6"/>
                      </a:cubicBezTo>
                      <a:cubicBezTo>
                        <a:pt x="104" y="6"/>
                        <a:pt x="104" y="6"/>
                        <a:pt x="104" y="6"/>
                      </a:cubicBezTo>
                      <a:cubicBezTo>
                        <a:pt x="104" y="6"/>
                        <a:pt x="104" y="6"/>
                        <a:pt x="104" y="6"/>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3" y="5"/>
                        <a:pt x="103" y="5"/>
                        <a:pt x="103" y="5"/>
                      </a:cubicBezTo>
                      <a:cubicBezTo>
                        <a:pt x="103" y="4"/>
                        <a:pt x="103" y="4"/>
                        <a:pt x="103" y="4"/>
                      </a:cubicBezTo>
                      <a:cubicBezTo>
                        <a:pt x="103" y="4"/>
                        <a:pt x="103" y="4"/>
                        <a:pt x="103" y="4"/>
                      </a:cubicBezTo>
                      <a:cubicBezTo>
                        <a:pt x="103" y="4"/>
                        <a:pt x="103" y="4"/>
                        <a:pt x="103" y="4"/>
                      </a:cubicBezTo>
                      <a:cubicBezTo>
                        <a:pt x="102" y="4"/>
                        <a:pt x="102" y="4"/>
                        <a:pt x="102" y="4"/>
                      </a:cubicBezTo>
                      <a:cubicBezTo>
                        <a:pt x="102" y="4"/>
                        <a:pt x="102" y="4"/>
                        <a:pt x="102" y="4"/>
                      </a:cubicBezTo>
                      <a:cubicBezTo>
                        <a:pt x="102" y="3"/>
                        <a:pt x="102" y="3"/>
                        <a:pt x="102" y="3"/>
                      </a:cubicBezTo>
                      <a:cubicBezTo>
                        <a:pt x="102" y="3"/>
                        <a:pt x="102" y="3"/>
                        <a:pt x="102" y="3"/>
                      </a:cubicBezTo>
                      <a:cubicBezTo>
                        <a:pt x="102" y="3"/>
                        <a:pt x="102" y="3"/>
                        <a:pt x="102" y="3"/>
                      </a:cubicBezTo>
                      <a:cubicBezTo>
                        <a:pt x="102" y="2"/>
                        <a:pt x="102" y="2"/>
                        <a:pt x="102" y="2"/>
                      </a:cubicBezTo>
                      <a:cubicBezTo>
                        <a:pt x="103" y="3"/>
                        <a:pt x="103" y="3"/>
                        <a:pt x="103" y="3"/>
                      </a:cubicBezTo>
                      <a:cubicBezTo>
                        <a:pt x="103" y="3"/>
                        <a:pt x="103" y="3"/>
                        <a:pt x="103" y="3"/>
                      </a:cubicBezTo>
                      <a:cubicBezTo>
                        <a:pt x="103" y="3"/>
                        <a:pt x="103" y="3"/>
                        <a:pt x="103" y="3"/>
                      </a:cubicBezTo>
                      <a:cubicBezTo>
                        <a:pt x="103" y="3"/>
                        <a:pt x="103" y="3"/>
                        <a:pt x="103" y="3"/>
                      </a:cubicBezTo>
                      <a:cubicBezTo>
                        <a:pt x="103" y="3"/>
                        <a:pt x="103" y="3"/>
                        <a:pt x="103" y="3"/>
                      </a:cubicBezTo>
                      <a:cubicBezTo>
                        <a:pt x="103" y="4"/>
                        <a:pt x="103" y="4"/>
                        <a:pt x="103" y="4"/>
                      </a:cubicBezTo>
                      <a:cubicBezTo>
                        <a:pt x="103" y="4"/>
                        <a:pt x="103" y="4"/>
                        <a:pt x="103" y="4"/>
                      </a:cubicBezTo>
                      <a:cubicBezTo>
                        <a:pt x="104" y="4"/>
                        <a:pt x="104" y="4"/>
                        <a:pt x="104" y="4"/>
                      </a:cubicBezTo>
                      <a:cubicBezTo>
                        <a:pt x="103" y="4"/>
                        <a:pt x="103" y="4"/>
                        <a:pt x="103" y="4"/>
                      </a:cubicBezTo>
                      <a:cubicBezTo>
                        <a:pt x="103" y="2"/>
                        <a:pt x="103" y="2"/>
                        <a:pt x="103" y="2"/>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2" y="1"/>
                        <a:pt x="102" y="1"/>
                        <a:pt x="102" y="1"/>
                      </a:cubicBezTo>
                      <a:cubicBezTo>
                        <a:pt x="102" y="1"/>
                        <a:pt x="102" y="1"/>
                        <a:pt x="102" y="1"/>
                      </a:cubicBezTo>
                      <a:cubicBezTo>
                        <a:pt x="102" y="1"/>
                        <a:pt x="102" y="1"/>
                        <a:pt x="102" y="1"/>
                      </a:cubicBezTo>
                      <a:cubicBezTo>
                        <a:pt x="102" y="1"/>
                        <a:pt x="102" y="1"/>
                        <a:pt x="102" y="1"/>
                      </a:cubicBezTo>
                      <a:cubicBezTo>
                        <a:pt x="102" y="1"/>
                        <a:pt x="102" y="1"/>
                        <a:pt x="102" y="1"/>
                      </a:cubicBezTo>
                      <a:cubicBezTo>
                        <a:pt x="101" y="1"/>
                        <a:pt x="101" y="1"/>
                        <a:pt x="101" y="1"/>
                      </a:cubicBezTo>
                      <a:cubicBezTo>
                        <a:pt x="101" y="1"/>
                        <a:pt x="101" y="1"/>
                        <a:pt x="101" y="1"/>
                      </a:cubicBezTo>
                      <a:cubicBezTo>
                        <a:pt x="100" y="1"/>
                        <a:pt x="100" y="1"/>
                        <a:pt x="100" y="1"/>
                      </a:cubicBezTo>
                      <a:cubicBezTo>
                        <a:pt x="100" y="1"/>
                        <a:pt x="100" y="1"/>
                        <a:pt x="100" y="1"/>
                      </a:cubicBezTo>
                      <a:cubicBezTo>
                        <a:pt x="100" y="1"/>
                        <a:pt x="100" y="1"/>
                        <a:pt x="100" y="1"/>
                      </a:cubicBezTo>
                      <a:cubicBezTo>
                        <a:pt x="100" y="1"/>
                        <a:pt x="100" y="1"/>
                        <a:pt x="100" y="1"/>
                      </a:cubicBezTo>
                      <a:cubicBezTo>
                        <a:pt x="99" y="1"/>
                        <a:pt x="99" y="1"/>
                        <a:pt x="99" y="1"/>
                      </a:cubicBezTo>
                      <a:cubicBezTo>
                        <a:pt x="99" y="1"/>
                        <a:pt x="99" y="1"/>
                        <a:pt x="99" y="1"/>
                      </a:cubicBezTo>
                      <a:cubicBezTo>
                        <a:pt x="98" y="1"/>
                        <a:pt x="98" y="1"/>
                        <a:pt x="98" y="1"/>
                      </a:cubicBezTo>
                      <a:cubicBezTo>
                        <a:pt x="98" y="1"/>
                        <a:pt x="98" y="1"/>
                        <a:pt x="98" y="1"/>
                      </a:cubicBezTo>
                      <a:cubicBezTo>
                        <a:pt x="98" y="1"/>
                        <a:pt x="98" y="1"/>
                        <a:pt x="98" y="1"/>
                      </a:cubicBezTo>
                      <a:cubicBezTo>
                        <a:pt x="98" y="1"/>
                        <a:pt x="98" y="1"/>
                        <a:pt x="98" y="1"/>
                      </a:cubicBezTo>
                      <a:cubicBezTo>
                        <a:pt x="98" y="0"/>
                        <a:pt x="98" y="0"/>
                        <a:pt x="98" y="0"/>
                      </a:cubicBezTo>
                      <a:cubicBezTo>
                        <a:pt x="97" y="0"/>
                        <a:pt x="97" y="0"/>
                        <a:pt x="97" y="0"/>
                      </a:cubicBezTo>
                      <a:cubicBezTo>
                        <a:pt x="97" y="0"/>
                        <a:pt x="97" y="0"/>
                        <a:pt x="97" y="0"/>
                      </a:cubicBezTo>
                      <a:cubicBezTo>
                        <a:pt x="97" y="1"/>
                        <a:pt x="97" y="1"/>
                        <a:pt x="97" y="1"/>
                      </a:cubicBezTo>
                      <a:cubicBezTo>
                        <a:pt x="96" y="0"/>
                        <a:pt x="96" y="0"/>
                        <a:pt x="96" y="0"/>
                      </a:cubicBezTo>
                      <a:cubicBezTo>
                        <a:pt x="95" y="0"/>
                        <a:pt x="95" y="0"/>
                        <a:pt x="95" y="0"/>
                      </a:cubicBezTo>
                      <a:cubicBezTo>
                        <a:pt x="95" y="0"/>
                        <a:pt x="95" y="0"/>
                        <a:pt x="95" y="0"/>
                      </a:cubicBezTo>
                      <a:cubicBezTo>
                        <a:pt x="95" y="0"/>
                        <a:pt x="95" y="0"/>
                        <a:pt x="95" y="0"/>
                      </a:cubicBezTo>
                      <a:cubicBezTo>
                        <a:pt x="95" y="0"/>
                        <a:pt x="95" y="0"/>
                        <a:pt x="95" y="0"/>
                      </a:cubicBezTo>
                      <a:cubicBezTo>
                        <a:pt x="95" y="0"/>
                        <a:pt x="95" y="0"/>
                        <a:pt x="95"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1"/>
                        <a:pt x="94" y="1"/>
                        <a:pt x="94" y="1"/>
                      </a:cubicBezTo>
                      <a:cubicBezTo>
                        <a:pt x="94" y="1"/>
                        <a:pt x="94" y="1"/>
                        <a:pt x="94" y="1"/>
                      </a:cubicBezTo>
                      <a:cubicBezTo>
                        <a:pt x="94" y="1"/>
                        <a:pt x="94" y="1"/>
                        <a:pt x="94" y="1"/>
                      </a:cubicBezTo>
                      <a:cubicBezTo>
                        <a:pt x="94" y="1"/>
                        <a:pt x="94" y="1"/>
                        <a:pt x="94"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2"/>
                        <a:pt x="93" y="2"/>
                        <a:pt x="93" y="2"/>
                      </a:cubicBezTo>
                      <a:cubicBezTo>
                        <a:pt x="93" y="2"/>
                        <a:pt x="93" y="2"/>
                        <a:pt x="93" y="2"/>
                      </a:cubicBezTo>
                      <a:cubicBezTo>
                        <a:pt x="93" y="2"/>
                        <a:pt x="93" y="2"/>
                        <a:pt x="93" y="2"/>
                      </a:cubicBezTo>
                      <a:cubicBezTo>
                        <a:pt x="93" y="2"/>
                        <a:pt x="93" y="2"/>
                        <a:pt x="93" y="2"/>
                      </a:cubicBezTo>
                      <a:cubicBezTo>
                        <a:pt x="93" y="2"/>
                        <a:pt x="93" y="2"/>
                        <a:pt x="93" y="2"/>
                      </a:cubicBezTo>
                      <a:cubicBezTo>
                        <a:pt x="93" y="2"/>
                        <a:pt x="93" y="2"/>
                        <a:pt x="93" y="2"/>
                      </a:cubicBezTo>
                      <a:cubicBezTo>
                        <a:pt x="93" y="3"/>
                        <a:pt x="93" y="3"/>
                        <a:pt x="93" y="3"/>
                      </a:cubicBezTo>
                      <a:cubicBezTo>
                        <a:pt x="93" y="3"/>
                        <a:pt x="93" y="3"/>
                        <a:pt x="93" y="3"/>
                      </a:cubicBezTo>
                      <a:cubicBezTo>
                        <a:pt x="93" y="3"/>
                        <a:pt x="93" y="3"/>
                        <a:pt x="93" y="3"/>
                      </a:cubicBezTo>
                      <a:cubicBezTo>
                        <a:pt x="93"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4" y="4"/>
                        <a:pt x="94" y="4"/>
                        <a:pt x="94" y="4"/>
                      </a:cubicBezTo>
                      <a:cubicBezTo>
                        <a:pt x="94" y="4"/>
                        <a:pt x="94" y="4"/>
                        <a:pt x="94" y="4"/>
                      </a:cubicBezTo>
                      <a:cubicBezTo>
                        <a:pt x="94" y="5"/>
                        <a:pt x="94" y="5"/>
                        <a:pt x="94" y="5"/>
                      </a:cubicBezTo>
                      <a:cubicBezTo>
                        <a:pt x="94" y="5"/>
                        <a:pt x="94" y="5"/>
                        <a:pt x="94" y="5"/>
                      </a:cubicBezTo>
                      <a:cubicBezTo>
                        <a:pt x="94" y="5"/>
                        <a:pt x="94" y="5"/>
                        <a:pt x="94" y="5"/>
                      </a:cubicBezTo>
                      <a:cubicBezTo>
                        <a:pt x="94" y="6"/>
                        <a:pt x="94" y="6"/>
                        <a:pt x="94" y="6"/>
                      </a:cubicBezTo>
                      <a:cubicBezTo>
                        <a:pt x="94" y="8"/>
                        <a:pt x="94" y="8"/>
                        <a:pt x="94" y="8"/>
                      </a:cubicBezTo>
                      <a:cubicBezTo>
                        <a:pt x="94" y="8"/>
                        <a:pt x="94" y="8"/>
                        <a:pt x="94" y="8"/>
                      </a:cubicBezTo>
                      <a:cubicBezTo>
                        <a:pt x="94" y="8"/>
                        <a:pt x="94" y="8"/>
                        <a:pt x="94" y="8"/>
                      </a:cubicBezTo>
                      <a:cubicBezTo>
                        <a:pt x="94" y="8"/>
                        <a:pt x="94" y="8"/>
                        <a:pt x="94" y="8"/>
                      </a:cubicBezTo>
                      <a:cubicBezTo>
                        <a:pt x="94" y="9"/>
                        <a:pt x="94" y="9"/>
                        <a:pt x="94" y="9"/>
                      </a:cubicBezTo>
                      <a:cubicBezTo>
                        <a:pt x="94" y="9"/>
                        <a:pt x="94" y="9"/>
                        <a:pt x="94" y="9"/>
                      </a:cubicBezTo>
                      <a:cubicBezTo>
                        <a:pt x="94" y="9"/>
                        <a:pt x="94" y="9"/>
                        <a:pt x="94" y="9"/>
                      </a:cubicBezTo>
                      <a:cubicBezTo>
                        <a:pt x="94" y="9"/>
                        <a:pt x="94" y="9"/>
                        <a:pt x="94" y="9"/>
                      </a:cubicBezTo>
                      <a:cubicBezTo>
                        <a:pt x="93" y="9"/>
                        <a:pt x="93" y="9"/>
                        <a:pt x="93" y="9"/>
                      </a:cubicBezTo>
                      <a:cubicBezTo>
                        <a:pt x="93" y="9"/>
                        <a:pt x="93" y="9"/>
                        <a:pt x="93" y="9"/>
                      </a:cubicBezTo>
                      <a:cubicBezTo>
                        <a:pt x="93" y="9"/>
                        <a:pt x="93" y="9"/>
                        <a:pt x="93" y="9"/>
                      </a:cubicBezTo>
                      <a:cubicBezTo>
                        <a:pt x="93" y="9"/>
                        <a:pt x="93" y="9"/>
                        <a:pt x="93" y="9"/>
                      </a:cubicBezTo>
                      <a:cubicBezTo>
                        <a:pt x="93" y="9"/>
                        <a:pt x="93" y="9"/>
                        <a:pt x="93" y="9"/>
                      </a:cubicBezTo>
                      <a:cubicBezTo>
                        <a:pt x="92" y="9"/>
                        <a:pt x="92" y="9"/>
                        <a:pt x="92" y="9"/>
                      </a:cubicBezTo>
                      <a:cubicBezTo>
                        <a:pt x="92" y="9"/>
                        <a:pt x="92" y="9"/>
                        <a:pt x="92" y="9"/>
                      </a:cubicBezTo>
                      <a:cubicBezTo>
                        <a:pt x="92" y="9"/>
                        <a:pt x="92" y="9"/>
                        <a:pt x="92" y="9"/>
                      </a:cubicBezTo>
                      <a:cubicBezTo>
                        <a:pt x="92" y="9"/>
                        <a:pt x="92" y="9"/>
                        <a:pt x="92" y="9"/>
                      </a:cubicBezTo>
                      <a:cubicBezTo>
                        <a:pt x="92" y="9"/>
                        <a:pt x="92" y="9"/>
                        <a:pt x="92" y="9"/>
                      </a:cubicBezTo>
                      <a:cubicBezTo>
                        <a:pt x="91" y="9"/>
                        <a:pt x="91" y="9"/>
                        <a:pt x="91" y="9"/>
                      </a:cubicBezTo>
                      <a:cubicBezTo>
                        <a:pt x="91" y="8"/>
                        <a:pt x="91" y="8"/>
                        <a:pt x="91" y="8"/>
                      </a:cubicBezTo>
                      <a:cubicBezTo>
                        <a:pt x="91" y="8"/>
                        <a:pt x="91" y="8"/>
                        <a:pt x="91" y="8"/>
                      </a:cubicBezTo>
                      <a:cubicBezTo>
                        <a:pt x="91" y="8"/>
                        <a:pt x="91" y="8"/>
                        <a:pt x="91" y="8"/>
                      </a:cubicBezTo>
                      <a:cubicBezTo>
                        <a:pt x="91" y="8"/>
                        <a:pt x="91" y="8"/>
                        <a:pt x="91" y="8"/>
                      </a:cubicBezTo>
                      <a:cubicBezTo>
                        <a:pt x="91" y="8"/>
                        <a:pt x="91" y="8"/>
                        <a:pt x="91" y="8"/>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75" y="7"/>
                        <a:pt x="61" y="8"/>
                        <a:pt x="46" y="9"/>
                      </a:cubicBezTo>
                      <a:cubicBezTo>
                        <a:pt x="46" y="9"/>
                        <a:pt x="46" y="9"/>
                        <a:pt x="46" y="9"/>
                      </a:cubicBezTo>
                      <a:cubicBezTo>
                        <a:pt x="45" y="9"/>
                        <a:pt x="45" y="9"/>
                        <a:pt x="45" y="9"/>
                      </a:cubicBezTo>
                      <a:cubicBezTo>
                        <a:pt x="45" y="7"/>
                        <a:pt x="45" y="7"/>
                        <a:pt x="45" y="7"/>
                      </a:cubicBezTo>
                      <a:cubicBezTo>
                        <a:pt x="45" y="7"/>
                        <a:pt x="45" y="7"/>
                        <a:pt x="45" y="7"/>
                      </a:cubicBezTo>
                      <a:cubicBezTo>
                        <a:pt x="44" y="6"/>
                        <a:pt x="44" y="6"/>
                        <a:pt x="44" y="6"/>
                      </a:cubicBezTo>
                      <a:cubicBezTo>
                        <a:pt x="44" y="6"/>
                        <a:pt x="44" y="6"/>
                        <a:pt x="44" y="6"/>
                      </a:cubicBezTo>
                      <a:cubicBezTo>
                        <a:pt x="44" y="6"/>
                        <a:pt x="44" y="6"/>
                        <a:pt x="44" y="6"/>
                      </a:cubicBezTo>
                      <a:cubicBezTo>
                        <a:pt x="44" y="5"/>
                        <a:pt x="44" y="5"/>
                        <a:pt x="44" y="5"/>
                      </a:cubicBezTo>
                      <a:cubicBezTo>
                        <a:pt x="44" y="5"/>
                        <a:pt x="44" y="5"/>
                        <a:pt x="44" y="5"/>
                      </a:cubicBezTo>
                      <a:cubicBezTo>
                        <a:pt x="43" y="5"/>
                        <a:pt x="43" y="5"/>
                        <a:pt x="43" y="5"/>
                      </a:cubicBezTo>
                      <a:cubicBezTo>
                        <a:pt x="43" y="5"/>
                        <a:pt x="43" y="5"/>
                        <a:pt x="43" y="5"/>
                      </a:cubicBezTo>
                      <a:cubicBezTo>
                        <a:pt x="43" y="4"/>
                        <a:pt x="43" y="4"/>
                        <a:pt x="43" y="4"/>
                      </a:cubicBezTo>
                      <a:cubicBezTo>
                        <a:pt x="43" y="4"/>
                        <a:pt x="43" y="4"/>
                        <a:pt x="43" y="4"/>
                      </a:cubicBezTo>
                      <a:cubicBezTo>
                        <a:pt x="43" y="4"/>
                        <a:pt x="43" y="4"/>
                        <a:pt x="43" y="4"/>
                      </a:cubicBezTo>
                      <a:cubicBezTo>
                        <a:pt x="29" y="6"/>
                        <a:pt x="14" y="8"/>
                        <a:pt x="0" y="9"/>
                      </a:cubicBezTo>
                      <a:cubicBezTo>
                        <a:pt x="0" y="10"/>
                        <a:pt x="0" y="10"/>
                        <a:pt x="0" y="10"/>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1" y="13"/>
                        <a:pt x="1" y="13"/>
                        <a:pt x="1" y="13"/>
                      </a:cubicBezTo>
                      <a:cubicBezTo>
                        <a:pt x="1" y="14"/>
                        <a:pt x="1" y="14"/>
                        <a:pt x="1" y="14"/>
                      </a:cubicBezTo>
                      <a:cubicBezTo>
                        <a:pt x="2" y="14"/>
                        <a:pt x="2" y="14"/>
                        <a:pt x="2" y="14"/>
                      </a:cubicBezTo>
                      <a:cubicBezTo>
                        <a:pt x="2" y="14"/>
                        <a:pt x="2" y="14"/>
                        <a:pt x="2" y="14"/>
                      </a:cubicBezTo>
                      <a:cubicBezTo>
                        <a:pt x="2" y="15"/>
                        <a:pt x="2" y="15"/>
                        <a:pt x="2" y="15"/>
                      </a:cubicBezTo>
                      <a:cubicBezTo>
                        <a:pt x="4" y="15"/>
                        <a:pt x="4" y="15"/>
                        <a:pt x="4" y="15"/>
                      </a:cubicBezTo>
                      <a:cubicBezTo>
                        <a:pt x="4" y="15"/>
                        <a:pt x="4" y="15"/>
                        <a:pt x="4" y="15"/>
                      </a:cubicBezTo>
                      <a:cubicBezTo>
                        <a:pt x="4" y="15"/>
                        <a:pt x="4" y="15"/>
                        <a:pt x="4" y="15"/>
                      </a:cubicBezTo>
                      <a:cubicBezTo>
                        <a:pt x="4" y="16"/>
                        <a:pt x="4" y="16"/>
                        <a:pt x="4" y="16"/>
                      </a:cubicBezTo>
                      <a:cubicBezTo>
                        <a:pt x="4" y="16"/>
                        <a:pt x="4" y="16"/>
                        <a:pt x="4" y="16"/>
                      </a:cubicBezTo>
                      <a:cubicBezTo>
                        <a:pt x="4" y="17"/>
                        <a:pt x="4" y="17"/>
                        <a:pt x="4" y="17"/>
                      </a:cubicBezTo>
                      <a:cubicBezTo>
                        <a:pt x="4" y="17"/>
                        <a:pt x="4" y="17"/>
                        <a:pt x="4" y="17"/>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5" y="19"/>
                        <a:pt x="5" y="19"/>
                        <a:pt x="5" y="19"/>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1"/>
                        <a:pt x="5" y="21"/>
                        <a:pt x="5" y="21"/>
                      </a:cubicBezTo>
                      <a:cubicBezTo>
                        <a:pt x="4" y="21"/>
                        <a:pt x="4" y="21"/>
                        <a:pt x="4" y="21"/>
                      </a:cubicBezTo>
                      <a:cubicBezTo>
                        <a:pt x="4" y="21"/>
                        <a:pt x="4" y="21"/>
                        <a:pt x="4" y="21"/>
                      </a:cubicBezTo>
                      <a:cubicBezTo>
                        <a:pt x="4" y="21"/>
                        <a:pt x="4" y="21"/>
                        <a:pt x="4" y="21"/>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3" y="22"/>
                        <a:pt x="3" y="22"/>
                        <a:pt x="3" y="22"/>
                      </a:cubicBezTo>
                      <a:cubicBezTo>
                        <a:pt x="4" y="22"/>
                        <a:pt x="4" y="22"/>
                        <a:pt x="4" y="22"/>
                      </a:cubicBezTo>
                      <a:cubicBezTo>
                        <a:pt x="4" y="22"/>
                        <a:pt x="4" y="22"/>
                        <a:pt x="4" y="22"/>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4" y="23"/>
                        <a:pt x="4" y="23"/>
                        <a:pt x="4" y="23"/>
                      </a:cubicBezTo>
                      <a:cubicBezTo>
                        <a:pt x="6" y="22"/>
                        <a:pt x="6" y="22"/>
                        <a:pt x="6" y="22"/>
                      </a:cubicBezTo>
                      <a:cubicBezTo>
                        <a:pt x="6" y="22"/>
                        <a:pt x="6" y="22"/>
                        <a:pt x="6" y="22"/>
                      </a:cubicBezTo>
                      <a:cubicBezTo>
                        <a:pt x="6" y="22"/>
                        <a:pt x="6" y="22"/>
                        <a:pt x="6" y="22"/>
                      </a:cubicBezTo>
                      <a:cubicBezTo>
                        <a:pt x="6" y="21"/>
                        <a:pt x="6" y="21"/>
                        <a:pt x="6" y="21"/>
                      </a:cubicBezTo>
                      <a:cubicBezTo>
                        <a:pt x="7" y="21"/>
                        <a:pt x="7" y="21"/>
                        <a:pt x="7" y="21"/>
                      </a:cubicBezTo>
                      <a:cubicBezTo>
                        <a:pt x="7" y="21"/>
                        <a:pt x="7" y="21"/>
                        <a:pt x="7" y="21"/>
                      </a:cubicBezTo>
                      <a:cubicBezTo>
                        <a:pt x="7" y="21"/>
                        <a:pt x="7" y="21"/>
                        <a:pt x="7" y="21"/>
                      </a:cubicBezTo>
                      <a:cubicBezTo>
                        <a:pt x="7" y="21"/>
                        <a:pt x="7" y="21"/>
                        <a:pt x="7" y="21"/>
                      </a:cubicBezTo>
                      <a:cubicBezTo>
                        <a:pt x="7" y="20"/>
                        <a:pt x="7" y="20"/>
                        <a:pt x="7" y="20"/>
                      </a:cubicBezTo>
                      <a:cubicBezTo>
                        <a:pt x="7" y="20"/>
                        <a:pt x="7" y="20"/>
                        <a:pt x="7" y="20"/>
                      </a:cubicBezTo>
                      <a:cubicBezTo>
                        <a:pt x="8" y="20"/>
                        <a:pt x="8" y="20"/>
                        <a:pt x="8" y="20"/>
                      </a:cubicBezTo>
                      <a:cubicBezTo>
                        <a:pt x="8" y="20"/>
                        <a:pt x="8" y="20"/>
                        <a:pt x="8" y="20"/>
                      </a:cubicBezTo>
                      <a:cubicBezTo>
                        <a:pt x="8" y="19"/>
                        <a:pt x="8" y="19"/>
                        <a:pt x="8" y="19"/>
                      </a:cubicBezTo>
                      <a:cubicBezTo>
                        <a:pt x="8" y="20"/>
                        <a:pt x="8" y="20"/>
                        <a:pt x="8" y="20"/>
                      </a:cubicBezTo>
                      <a:cubicBezTo>
                        <a:pt x="8" y="20"/>
                        <a:pt x="8" y="20"/>
                        <a:pt x="8" y="20"/>
                      </a:cubicBezTo>
                      <a:cubicBezTo>
                        <a:pt x="8" y="20"/>
                        <a:pt x="8" y="20"/>
                        <a:pt x="8" y="20"/>
                      </a:cubicBezTo>
                      <a:cubicBezTo>
                        <a:pt x="8" y="20"/>
                        <a:pt x="8" y="20"/>
                        <a:pt x="8" y="20"/>
                      </a:cubicBezTo>
                      <a:cubicBezTo>
                        <a:pt x="8" y="19"/>
                        <a:pt x="8" y="19"/>
                        <a:pt x="8" y="19"/>
                      </a:cubicBezTo>
                      <a:cubicBezTo>
                        <a:pt x="9" y="19"/>
                        <a:pt x="9" y="19"/>
                        <a:pt x="9" y="19"/>
                      </a:cubicBezTo>
                      <a:cubicBezTo>
                        <a:pt x="8" y="18"/>
                        <a:pt x="8" y="18"/>
                        <a:pt x="8" y="18"/>
                      </a:cubicBezTo>
                      <a:cubicBezTo>
                        <a:pt x="8" y="18"/>
                        <a:pt x="8" y="18"/>
                        <a:pt x="8" y="18"/>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7"/>
                        <a:pt x="9" y="17"/>
                        <a:pt x="9" y="17"/>
                      </a:cubicBezTo>
                      <a:cubicBezTo>
                        <a:pt x="9" y="18"/>
                        <a:pt x="9" y="18"/>
                        <a:pt x="9" y="18"/>
                      </a:cubicBezTo>
                      <a:cubicBezTo>
                        <a:pt x="9" y="18"/>
                        <a:pt x="9" y="18"/>
                        <a:pt x="9" y="18"/>
                      </a:cubicBezTo>
                      <a:cubicBezTo>
                        <a:pt x="9" y="18"/>
                        <a:pt x="9" y="18"/>
                        <a:pt x="9" y="18"/>
                      </a:cubicBezTo>
                      <a:cubicBezTo>
                        <a:pt x="9" y="18"/>
                        <a:pt x="9" y="18"/>
                        <a:pt x="9" y="18"/>
                      </a:cubicBezTo>
                      <a:cubicBezTo>
                        <a:pt x="10" y="18"/>
                        <a:pt x="10" y="18"/>
                        <a:pt x="10" y="18"/>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8"/>
                        <a:pt x="10" y="18"/>
                        <a:pt x="10" y="18"/>
                      </a:cubicBezTo>
                      <a:cubicBezTo>
                        <a:pt x="10" y="18"/>
                        <a:pt x="10" y="18"/>
                        <a:pt x="10" y="18"/>
                      </a:cubicBezTo>
                      <a:cubicBezTo>
                        <a:pt x="10" y="17"/>
                        <a:pt x="10" y="17"/>
                        <a:pt x="10" y="17"/>
                      </a:cubicBezTo>
                      <a:cubicBezTo>
                        <a:pt x="11" y="16"/>
                        <a:pt x="11" y="16"/>
                        <a:pt x="11" y="16"/>
                      </a:cubicBezTo>
                      <a:cubicBezTo>
                        <a:pt x="11" y="16"/>
                        <a:pt x="11" y="16"/>
                        <a:pt x="11" y="16"/>
                      </a:cubicBezTo>
                      <a:cubicBezTo>
                        <a:pt x="10" y="16"/>
                        <a:pt x="10" y="16"/>
                        <a:pt x="10" y="16"/>
                      </a:cubicBezTo>
                      <a:cubicBezTo>
                        <a:pt x="11" y="16"/>
                        <a:pt x="11" y="16"/>
                        <a:pt x="11" y="16"/>
                      </a:cubicBezTo>
                      <a:cubicBezTo>
                        <a:pt x="11" y="17"/>
                        <a:pt x="11" y="17"/>
                        <a:pt x="11" y="17"/>
                      </a:cubicBezTo>
                      <a:cubicBezTo>
                        <a:pt x="11" y="17"/>
                        <a:pt x="11" y="17"/>
                        <a:pt x="11" y="17"/>
                      </a:cubicBezTo>
                      <a:cubicBezTo>
                        <a:pt x="11" y="17"/>
                        <a:pt x="11" y="17"/>
                        <a:pt x="11" y="17"/>
                      </a:cubicBezTo>
                      <a:cubicBezTo>
                        <a:pt x="12" y="17"/>
                        <a:pt x="12" y="17"/>
                        <a:pt x="12" y="17"/>
                      </a:cubicBezTo>
                      <a:cubicBezTo>
                        <a:pt x="12" y="17"/>
                        <a:pt x="12" y="17"/>
                        <a:pt x="12" y="17"/>
                      </a:cubicBezTo>
                      <a:cubicBezTo>
                        <a:pt x="12" y="17"/>
                        <a:pt x="12" y="17"/>
                        <a:pt x="12" y="17"/>
                      </a:cubicBezTo>
                      <a:cubicBezTo>
                        <a:pt x="11" y="17"/>
                        <a:pt x="11" y="17"/>
                        <a:pt x="11" y="17"/>
                      </a:cubicBezTo>
                      <a:cubicBezTo>
                        <a:pt x="11" y="17"/>
                        <a:pt x="11" y="17"/>
                        <a:pt x="11" y="17"/>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2" y="18"/>
                        <a:pt x="12" y="18"/>
                        <a:pt x="12" y="18"/>
                      </a:cubicBezTo>
                      <a:cubicBezTo>
                        <a:pt x="12" y="18"/>
                        <a:pt x="12" y="18"/>
                        <a:pt x="12" y="18"/>
                      </a:cubicBezTo>
                      <a:cubicBezTo>
                        <a:pt x="12" y="18"/>
                        <a:pt x="12" y="18"/>
                        <a:pt x="12" y="18"/>
                      </a:cubicBezTo>
                      <a:cubicBezTo>
                        <a:pt x="12" y="18"/>
                        <a:pt x="12" y="18"/>
                        <a:pt x="12" y="18"/>
                      </a:cubicBezTo>
                      <a:cubicBezTo>
                        <a:pt x="13" y="19"/>
                        <a:pt x="13" y="19"/>
                        <a:pt x="13" y="19"/>
                      </a:cubicBezTo>
                      <a:cubicBezTo>
                        <a:pt x="13" y="19"/>
                        <a:pt x="13" y="19"/>
                        <a:pt x="13" y="19"/>
                      </a:cubicBezTo>
                      <a:cubicBezTo>
                        <a:pt x="13" y="19"/>
                        <a:pt x="13" y="19"/>
                        <a:pt x="13" y="19"/>
                      </a:cubicBezTo>
                      <a:cubicBezTo>
                        <a:pt x="13" y="19"/>
                        <a:pt x="13" y="19"/>
                        <a:pt x="13" y="19"/>
                      </a:cubicBezTo>
                      <a:cubicBezTo>
                        <a:pt x="12" y="19"/>
                        <a:pt x="12" y="19"/>
                        <a:pt x="12" y="19"/>
                      </a:cubicBezTo>
                      <a:cubicBezTo>
                        <a:pt x="12" y="19"/>
                        <a:pt x="12" y="19"/>
                        <a:pt x="12" y="19"/>
                      </a:cubicBezTo>
                      <a:cubicBezTo>
                        <a:pt x="11" y="20"/>
                        <a:pt x="11" y="20"/>
                        <a:pt x="11" y="20"/>
                      </a:cubicBezTo>
                      <a:cubicBezTo>
                        <a:pt x="11" y="20"/>
                        <a:pt x="11" y="20"/>
                        <a:pt x="11" y="20"/>
                      </a:cubicBezTo>
                      <a:cubicBezTo>
                        <a:pt x="10" y="20"/>
                        <a:pt x="10" y="20"/>
                        <a:pt x="10" y="20"/>
                      </a:cubicBezTo>
                      <a:cubicBezTo>
                        <a:pt x="9" y="20"/>
                        <a:pt x="9" y="20"/>
                        <a:pt x="9" y="20"/>
                      </a:cubicBezTo>
                      <a:cubicBezTo>
                        <a:pt x="8" y="21"/>
                        <a:pt x="8" y="21"/>
                        <a:pt x="8" y="21"/>
                      </a:cubicBezTo>
                      <a:cubicBezTo>
                        <a:pt x="8" y="21"/>
                        <a:pt x="8" y="21"/>
                        <a:pt x="8" y="21"/>
                      </a:cubicBezTo>
                      <a:cubicBezTo>
                        <a:pt x="8" y="21"/>
                        <a:pt x="8" y="21"/>
                        <a:pt x="8" y="21"/>
                      </a:cubicBezTo>
                      <a:cubicBezTo>
                        <a:pt x="8" y="21"/>
                        <a:pt x="8" y="21"/>
                        <a:pt x="8" y="21"/>
                      </a:cubicBezTo>
                      <a:cubicBezTo>
                        <a:pt x="9" y="21"/>
                        <a:pt x="9" y="21"/>
                        <a:pt x="9" y="21"/>
                      </a:cubicBezTo>
                      <a:cubicBezTo>
                        <a:pt x="11" y="20"/>
                        <a:pt x="11" y="20"/>
                        <a:pt x="11" y="20"/>
                      </a:cubicBezTo>
                      <a:cubicBezTo>
                        <a:pt x="13" y="20"/>
                        <a:pt x="13" y="20"/>
                        <a:pt x="13" y="20"/>
                      </a:cubicBezTo>
                      <a:cubicBezTo>
                        <a:pt x="14" y="19"/>
                        <a:pt x="14" y="19"/>
                        <a:pt x="14" y="19"/>
                      </a:cubicBezTo>
                      <a:cubicBezTo>
                        <a:pt x="15" y="19"/>
                        <a:pt x="15" y="19"/>
                        <a:pt x="15" y="19"/>
                      </a:cubicBezTo>
                      <a:cubicBezTo>
                        <a:pt x="15" y="19"/>
                        <a:pt x="15" y="19"/>
                        <a:pt x="15" y="19"/>
                      </a:cubicBezTo>
                      <a:cubicBezTo>
                        <a:pt x="15" y="19"/>
                        <a:pt x="15" y="19"/>
                        <a:pt x="15" y="19"/>
                      </a:cubicBezTo>
                      <a:cubicBezTo>
                        <a:pt x="17" y="19"/>
                        <a:pt x="17" y="19"/>
                        <a:pt x="17" y="19"/>
                      </a:cubicBezTo>
                      <a:cubicBezTo>
                        <a:pt x="18" y="19"/>
                        <a:pt x="18" y="19"/>
                        <a:pt x="18" y="19"/>
                      </a:cubicBezTo>
                      <a:cubicBezTo>
                        <a:pt x="18" y="19"/>
                        <a:pt x="18" y="19"/>
                        <a:pt x="18" y="19"/>
                      </a:cubicBezTo>
                      <a:cubicBezTo>
                        <a:pt x="18" y="18"/>
                        <a:pt x="18" y="18"/>
                        <a:pt x="18" y="18"/>
                      </a:cubicBezTo>
                      <a:cubicBezTo>
                        <a:pt x="18" y="18"/>
                        <a:pt x="18" y="18"/>
                        <a:pt x="18" y="18"/>
                      </a:cubicBezTo>
                      <a:cubicBezTo>
                        <a:pt x="18" y="18"/>
                        <a:pt x="18" y="18"/>
                        <a:pt x="18"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20" y="17"/>
                        <a:pt x="20" y="17"/>
                        <a:pt x="20" y="17"/>
                      </a:cubicBezTo>
                      <a:cubicBezTo>
                        <a:pt x="20" y="17"/>
                        <a:pt x="20" y="17"/>
                        <a:pt x="20" y="17"/>
                      </a:cubicBezTo>
                      <a:cubicBezTo>
                        <a:pt x="20" y="17"/>
                        <a:pt x="20" y="17"/>
                        <a:pt x="20" y="17"/>
                      </a:cubicBezTo>
                      <a:cubicBezTo>
                        <a:pt x="20" y="17"/>
                        <a:pt x="20" y="17"/>
                        <a:pt x="20" y="17"/>
                      </a:cubicBezTo>
                      <a:cubicBezTo>
                        <a:pt x="20" y="16"/>
                        <a:pt x="20" y="16"/>
                        <a:pt x="20" y="16"/>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1" y="16"/>
                        <a:pt x="21" y="16"/>
                        <a:pt x="21" y="16"/>
                      </a:cubicBezTo>
                      <a:cubicBezTo>
                        <a:pt x="21" y="17"/>
                        <a:pt x="21" y="17"/>
                        <a:pt x="21" y="17"/>
                      </a:cubicBezTo>
                      <a:cubicBezTo>
                        <a:pt x="20" y="17"/>
                        <a:pt x="20" y="17"/>
                        <a:pt x="20" y="17"/>
                      </a:cubicBezTo>
                      <a:cubicBezTo>
                        <a:pt x="21" y="18"/>
                        <a:pt x="21" y="18"/>
                        <a:pt x="21" y="18"/>
                      </a:cubicBezTo>
                      <a:cubicBezTo>
                        <a:pt x="21" y="18"/>
                        <a:pt x="21" y="18"/>
                        <a:pt x="21" y="18"/>
                      </a:cubicBezTo>
                      <a:cubicBezTo>
                        <a:pt x="21" y="17"/>
                        <a:pt x="21" y="17"/>
                        <a:pt x="21" y="17"/>
                      </a:cubicBezTo>
                      <a:cubicBezTo>
                        <a:pt x="21" y="17"/>
                        <a:pt x="21" y="17"/>
                        <a:pt x="21" y="17"/>
                      </a:cubicBezTo>
                      <a:cubicBezTo>
                        <a:pt x="22" y="17"/>
                        <a:pt x="22" y="17"/>
                        <a:pt x="22" y="17"/>
                      </a:cubicBezTo>
                      <a:cubicBezTo>
                        <a:pt x="22" y="17"/>
                        <a:pt x="22" y="17"/>
                        <a:pt x="22" y="17"/>
                      </a:cubicBezTo>
                      <a:cubicBezTo>
                        <a:pt x="23" y="17"/>
                        <a:pt x="23" y="17"/>
                        <a:pt x="23" y="17"/>
                      </a:cubicBezTo>
                      <a:cubicBezTo>
                        <a:pt x="23" y="17"/>
                        <a:pt x="23" y="17"/>
                        <a:pt x="23" y="17"/>
                      </a:cubicBezTo>
                      <a:cubicBezTo>
                        <a:pt x="24" y="17"/>
                        <a:pt x="24" y="17"/>
                        <a:pt x="24" y="17"/>
                      </a:cubicBezTo>
                      <a:cubicBezTo>
                        <a:pt x="24" y="17"/>
                        <a:pt x="24" y="17"/>
                        <a:pt x="24" y="17"/>
                      </a:cubicBezTo>
                      <a:cubicBezTo>
                        <a:pt x="24" y="16"/>
                        <a:pt x="24" y="16"/>
                        <a:pt x="24" y="16"/>
                      </a:cubicBezTo>
                      <a:cubicBezTo>
                        <a:pt x="25" y="17"/>
                        <a:pt x="25" y="17"/>
                        <a:pt x="25" y="17"/>
                      </a:cubicBezTo>
                      <a:cubicBezTo>
                        <a:pt x="25" y="17"/>
                        <a:pt x="25" y="17"/>
                        <a:pt x="25" y="17"/>
                      </a:cubicBezTo>
                      <a:cubicBezTo>
                        <a:pt x="25" y="17"/>
                        <a:pt x="25" y="17"/>
                        <a:pt x="25" y="17"/>
                      </a:cubicBezTo>
                      <a:cubicBezTo>
                        <a:pt x="25" y="17"/>
                        <a:pt x="25" y="17"/>
                        <a:pt x="25" y="17"/>
                      </a:cubicBezTo>
                      <a:cubicBezTo>
                        <a:pt x="26" y="17"/>
                        <a:pt x="26" y="17"/>
                        <a:pt x="26" y="17"/>
                      </a:cubicBezTo>
                      <a:cubicBezTo>
                        <a:pt x="25" y="17"/>
                        <a:pt x="25" y="17"/>
                        <a:pt x="25" y="17"/>
                      </a:cubicBezTo>
                      <a:cubicBezTo>
                        <a:pt x="25" y="17"/>
                        <a:pt x="25" y="17"/>
                        <a:pt x="25" y="17"/>
                      </a:cubicBezTo>
                      <a:cubicBezTo>
                        <a:pt x="25" y="17"/>
                        <a:pt x="25" y="17"/>
                        <a:pt x="25" y="17"/>
                      </a:cubicBezTo>
                      <a:cubicBezTo>
                        <a:pt x="26" y="18"/>
                        <a:pt x="26" y="18"/>
                        <a:pt x="26" y="18"/>
                      </a:cubicBezTo>
                      <a:cubicBezTo>
                        <a:pt x="26" y="18"/>
                        <a:pt x="26" y="18"/>
                        <a:pt x="26" y="18"/>
                      </a:cubicBezTo>
                      <a:cubicBezTo>
                        <a:pt x="26" y="18"/>
                        <a:pt x="26" y="18"/>
                        <a:pt x="26" y="18"/>
                      </a:cubicBezTo>
                      <a:cubicBezTo>
                        <a:pt x="26" y="18"/>
                        <a:pt x="26" y="18"/>
                        <a:pt x="26" y="18"/>
                      </a:cubicBezTo>
                      <a:cubicBezTo>
                        <a:pt x="26" y="19"/>
                        <a:pt x="26" y="19"/>
                        <a:pt x="26" y="19"/>
                      </a:cubicBezTo>
                      <a:cubicBezTo>
                        <a:pt x="26" y="18"/>
                        <a:pt x="26" y="18"/>
                        <a:pt x="26" y="18"/>
                      </a:cubicBezTo>
                      <a:cubicBezTo>
                        <a:pt x="26" y="18"/>
                        <a:pt x="26" y="18"/>
                        <a:pt x="26" y="18"/>
                      </a:cubicBezTo>
                      <a:cubicBezTo>
                        <a:pt x="25" y="18"/>
                        <a:pt x="25" y="18"/>
                        <a:pt x="25"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2" y="18"/>
                        <a:pt x="22" y="18"/>
                        <a:pt x="22" y="18"/>
                      </a:cubicBezTo>
                      <a:cubicBezTo>
                        <a:pt x="22" y="19"/>
                        <a:pt x="22" y="19"/>
                        <a:pt x="22" y="19"/>
                      </a:cubicBezTo>
                      <a:cubicBezTo>
                        <a:pt x="22" y="19"/>
                        <a:pt x="22" y="19"/>
                        <a:pt x="22" y="19"/>
                      </a:cubicBezTo>
                      <a:cubicBezTo>
                        <a:pt x="21" y="19"/>
                        <a:pt x="21" y="19"/>
                        <a:pt x="21" y="19"/>
                      </a:cubicBezTo>
                      <a:cubicBezTo>
                        <a:pt x="20" y="19"/>
                        <a:pt x="20" y="19"/>
                        <a:pt x="20" y="19"/>
                      </a:cubicBezTo>
                      <a:cubicBezTo>
                        <a:pt x="19" y="19"/>
                        <a:pt x="19" y="19"/>
                        <a:pt x="19" y="19"/>
                      </a:cubicBezTo>
                      <a:cubicBezTo>
                        <a:pt x="19" y="19"/>
                        <a:pt x="19" y="19"/>
                        <a:pt x="19" y="19"/>
                      </a:cubicBezTo>
                      <a:cubicBezTo>
                        <a:pt x="19" y="19"/>
                        <a:pt x="19" y="19"/>
                        <a:pt x="19" y="19"/>
                      </a:cubicBezTo>
                      <a:cubicBezTo>
                        <a:pt x="19" y="19"/>
                        <a:pt x="19" y="19"/>
                        <a:pt x="19" y="19"/>
                      </a:cubicBezTo>
                      <a:cubicBezTo>
                        <a:pt x="20" y="19"/>
                        <a:pt x="20" y="19"/>
                        <a:pt x="20" y="19"/>
                      </a:cubicBezTo>
                      <a:cubicBezTo>
                        <a:pt x="22" y="19"/>
                        <a:pt x="22" y="19"/>
                        <a:pt x="22" y="19"/>
                      </a:cubicBezTo>
                      <a:cubicBezTo>
                        <a:pt x="25" y="19"/>
                        <a:pt x="25" y="19"/>
                        <a:pt x="25" y="19"/>
                      </a:cubicBezTo>
                      <a:cubicBezTo>
                        <a:pt x="27" y="20"/>
                        <a:pt x="27" y="20"/>
                        <a:pt x="27" y="20"/>
                      </a:cubicBezTo>
                      <a:cubicBezTo>
                        <a:pt x="29" y="21"/>
                        <a:pt x="29" y="21"/>
                        <a:pt x="29" y="21"/>
                      </a:cubicBezTo>
                      <a:cubicBezTo>
                        <a:pt x="31" y="21"/>
                        <a:pt x="31" y="21"/>
                        <a:pt x="31" y="21"/>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4" y="22"/>
                        <a:pt x="34" y="22"/>
                        <a:pt x="34" y="22"/>
                      </a:cubicBezTo>
                      <a:cubicBezTo>
                        <a:pt x="33" y="22"/>
                        <a:pt x="33" y="22"/>
                        <a:pt x="33" y="22"/>
                      </a:cubicBezTo>
                      <a:cubicBezTo>
                        <a:pt x="33" y="22"/>
                        <a:pt x="33" y="22"/>
                        <a:pt x="33" y="22"/>
                      </a:cubicBezTo>
                      <a:cubicBezTo>
                        <a:pt x="33" y="21"/>
                        <a:pt x="33" y="21"/>
                        <a:pt x="33" y="21"/>
                      </a:cubicBezTo>
                      <a:cubicBezTo>
                        <a:pt x="33" y="21"/>
                        <a:pt x="33" y="21"/>
                        <a:pt x="33" y="21"/>
                      </a:cubicBezTo>
                      <a:cubicBezTo>
                        <a:pt x="33" y="21"/>
                        <a:pt x="33" y="21"/>
                        <a:pt x="33" y="21"/>
                      </a:cubicBezTo>
                      <a:cubicBezTo>
                        <a:pt x="32" y="21"/>
                        <a:pt x="32" y="21"/>
                        <a:pt x="32" y="21"/>
                      </a:cubicBezTo>
                      <a:cubicBezTo>
                        <a:pt x="32" y="20"/>
                        <a:pt x="32" y="20"/>
                        <a:pt x="32" y="20"/>
                      </a:cubicBezTo>
                      <a:cubicBezTo>
                        <a:pt x="32" y="20"/>
                        <a:pt x="32" y="20"/>
                        <a:pt x="32" y="20"/>
                      </a:cubicBezTo>
                      <a:cubicBezTo>
                        <a:pt x="32" y="21"/>
                        <a:pt x="32" y="21"/>
                        <a:pt x="32"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19"/>
                        <a:pt x="32" y="19"/>
                        <a:pt x="32" y="19"/>
                      </a:cubicBezTo>
                      <a:cubicBezTo>
                        <a:pt x="32" y="19"/>
                        <a:pt x="32" y="19"/>
                        <a:pt x="32" y="19"/>
                      </a:cubicBezTo>
                      <a:cubicBezTo>
                        <a:pt x="32" y="19"/>
                        <a:pt x="32" y="19"/>
                        <a:pt x="32" y="19"/>
                      </a:cubicBezTo>
                      <a:cubicBezTo>
                        <a:pt x="33" y="19"/>
                        <a:pt x="33" y="19"/>
                        <a:pt x="33" y="19"/>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20"/>
                        <a:pt x="34" y="20"/>
                        <a:pt x="34" y="20"/>
                      </a:cubicBezTo>
                      <a:cubicBezTo>
                        <a:pt x="35" y="19"/>
                        <a:pt x="35" y="19"/>
                        <a:pt x="35" y="19"/>
                      </a:cubicBezTo>
                      <a:cubicBezTo>
                        <a:pt x="35" y="19"/>
                        <a:pt x="35" y="19"/>
                        <a:pt x="35" y="19"/>
                      </a:cubicBezTo>
                      <a:cubicBezTo>
                        <a:pt x="35" y="18"/>
                        <a:pt x="35" y="18"/>
                        <a:pt x="35" y="18"/>
                      </a:cubicBezTo>
                      <a:cubicBezTo>
                        <a:pt x="35" y="18"/>
                        <a:pt x="35" y="18"/>
                        <a:pt x="35" y="18"/>
                      </a:cubicBezTo>
                      <a:cubicBezTo>
                        <a:pt x="35" y="19"/>
                        <a:pt x="35" y="19"/>
                        <a:pt x="35" y="19"/>
                      </a:cubicBezTo>
                      <a:cubicBezTo>
                        <a:pt x="36" y="19"/>
                        <a:pt x="36" y="19"/>
                        <a:pt x="36" y="19"/>
                      </a:cubicBezTo>
                      <a:cubicBezTo>
                        <a:pt x="35" y="19"/>
                        <a:pt x="35" y="19"/>
                        <a:pt x="35" y="19"/>
                      </a:cubicBezTo>
                      <a:cubicBezTo>
                        <a:pt x="35" y="20"/>
                        <a:pt x="35" y="20"/>
                        <a:pt x="35" y="20"/>
                      </a:cubicBezTo>
                      <a:cubicBezTo>
                        <a:pt x="34" y="20"/>
                        <a:pt x="34" y="20"/>
                        <a:pt x="34" y="20"/>
                      </a:cubicBezTo>
                      <a:cubicBezTo>
                        <a:pt x="34" y="20"/>
                        <a:pt x="34" y="20"/>
                        <a:pt x="34" y="20"/>
                      </a:cubicBezTo>
                      <a:cubicBezTo>
                        <a:pt x="34" y="21"/>
                        <a:pt x="34" y="21"/>
                        <a:pt x="34" y="21"/>
                      </a:cubicBezTo>
                      <a:cubicBezTo>
                        <a:pt x="33" y="21"/>
                        <a:pt x="33" y="21"/>
                        <a:pt x="33" y="21"/>
                      </a:cubicBezTo>
                      <a:cubicBezTo>
                        <a:pt x="33" y="21"/>
                        <a:pt x="33" y="21"/>
                        <a:pt x="33" y="21"/>
                      </a:cubicBezTo>
                      <a:cubicBezTo>
                        <a:pt x="33" y="21"/>
                        <a:pt x="33" y="21"/>
                        <a:pt x="33" y="21"/>
                      </a:cubicBezTo>
                      <a:cubicBezTo>
                        <a:pt x="34" y="22"/>
                        <a:pt x="34" y="22"/>
                        <a:pt x="34" y="22"/>
                      </a:cubicBezTo>
                      <a:cubicBezTo>
                        <a:pt x="34" y="22"/>
                        <a:pt x="34" y="22"/>
                        <a:pt x="34" y="22"/>
                      </a:cubicBezTo>
                      <a:cubicBezTo>
                        <a:pt x="34" y="22"/>
                        <a:pt x="34" y="22"/>
                        <a:pt x="34" y="22"/>
                      </a:cubicBezTo>
                      <a:cubicBezTo>
                        <a:pt x="35" y="22"/>
                        <a:pt x="35" y="22"/>
                        <a:pt x="35" y="22"/>
                      </a:cubicBezTo>
                      <a:cubicBezTo>
                        <a:pt x="35" y="22"/>
                        <a:pt x="35" y="22"/>
                        <a:pt x="35" y="22"/>
                      </a:cubicBezTo>
                      <a:cubicBezTo>
                        <a:pt x="35" y="22"/>
                        <a:pt x="35" y="22"/>
                        <a:pt x="35"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3"/>
                        <a:pt x="37" y="23"/>
                        <a:pt x="37" y="23"/>
                      </a:cubicBezTo>
                      <a:cubicBezTo>
                        <a:pt x="37" y="22"/>
                        <a:pt x="37" y="22"/>
                        <a:pt x="37" y="22"/>
                      </a:cubicBezTo>
                      <a:cubicBezTo>
                        <a:pt x="37" y="23"/>
                        <a:pt x="37" y="23"/>
                        <a:pt x="37" y="23"/>
                      </a:cubicBezTo>
                      <a:cubicBezTo>
                        <a:pt x="37" y="23"/>
                        <a:pt x="37" y="23"/>
                        <a:pt x="37" y="23"/>
                      </a:cubicBezTo>
                      <a:cubicBezTo>
                        <a:pt x="38" y="24"/>
                        <a:pt x="38" y="24"/>
                        <a:pt x="38" y="24"/>
                      </a:cubicBezTo>
                      <a:cubicBezTo>
                        <a:pt x="38" y="24"/>
                        <a:pt x="38" y="24"/>
                        <a:pt x="38" y="24"/>
                      </a:cubicBezTo>
                      <a:cubicBezTo>
                        <a:pt x="38" y="24"/>
                        <a:pt x="38" y="24"/>
                        <a:pt x="38" y="24"/>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9" y="23"/>
                        <a:pt x="39" y="23"/>
                        <a:pt x="39" y="23"/>
                      </a:cubicBezTo>
                      <a:cubicBezTo>
                        <a:pt x="39" y="23"/>
                        <a:pt x="39" y="23"/>
                        <a:pt x="39" y="23"/>
                      </a:cubicBezTo>
                      <a:cubicBezTo>
                        <a:pt x="39" y="23"/>
                        <a:pt x="39" y="23"/>
                        <a:pt x="39" y="23"/>
                      </a:cubicBezTo>
                      <a:cubicBezTo>
                        <a:pt x="39" y="23"/>
                        <a:pt x="39" y="23"/>
                        <a:pt x="39" y="23"/>
                      </a:cubicBezTo>
                      <a:cubicBezTo>
                        <a:pt x="39" y="24"/>
                        <a:pt x="39" y="24"/>
                        <a:pt x="39" y="24"/>
                      </a:cubicBezTo>
                      <a:cubicBezTo>
                        <a:pt x="39" y="24"/>
                        <a:pt x="39" y="24"/>
                        <a:pt x="39" y="24"/>
                      </a:cubicBezTo>
                      <a:cubicBezTo>
                        <a:pt x="39" y="24"/>
                        <a:pt x="39" y="24"/>
                        <a:pt x="39" y="24"/>
                      </a:cubicBezTo>
                      <a:cubicBezTo>
                        <a:pt x="38" y="24"/>
                        <a:pt x="38" y="24"/>
                        <a:pt x="38" y="24"/>
                      </a:cubicBezTo>
                      <a:cubicBezTo>
                        <a:pt x="38" y="24"/>
                        <a:pt x="38" y="24"/>
                        <a:pt x="38" y="24"/>
                      </a:cubicBezTo>
                      <a:cubicBezTo>
                        <a:pt x="37" y="23"/>
                        <a:pt x="37" y="23"/>
                        <a:pt x="37" y="23"/>
                      </a:cubicBezTo>
                      <a:cubicBezTo>
                        <a:pt x="37" y="23"/>
                        <a:pt x="37" y="23"/>
                        <a:pt x="37" y="23"/>
                      </a:cubicBezTo>
                      <a:cubicBezTo>
                        <a:pt x="36" y="23"/>
                        <a:pt x="36" y="23"/>
                        <a:pt x="36" y="23"/>
                      </a:cubicBezTo>
                      <a:cubicBezTo>
                        <a:pt x="35" y="23"/>
                        <a:pt x="35" y="23"/>
                        <a:pt x="35" y="23"/>
                      </a:cubicBezTo>
                      <a:cubicBezTo>
                        <a:pt x="35" y="22"/>
                        <a:pt x="35" y="22"/>
                        <a:pt x="35" y="22"/>
                      </a:cubicBezTo>
                      <a:cubicBezTo>
                        <a:pt x="34" y="22"/>
                        <a:pt x="34" y="22"/>
                        <a:pt x="34" y="22"/>
                      </a:cubicBezTo>
                      <a:cubicBezTo>
                        <a:pt x="34" y="22"/>
                        <a:pt x="34" y="22"/>
                        <a:pt x="34" y="22"/>
                      </a:cubicBezTo>
                      <a:cubicBezTo>
                        <a:pt x="34" y="22"/>
                        <a:pt x="34" y="22"/>
                        <a:pt x="34" y="22"/>
                      </a:cubicBezTo>
                      <a:cubicBezTo>
                        <a:pt x="35" y="23"/>
                        <a:pt x="35" y="23"/>
                        <a:pt x="35" y="23"/>
                      </a:cubicBezTo>
                      <a:cubicBezTo>
                        <a:pt x="35" y="23"/>
                        <a:pt x="35" y="23"/>
                        <a:pt x="35" y="23"/>
                      </a:cubicBezTo>
                      <a:cubicBezTo>
                        <a:pt x="38" y="25"/>
                        <a:pt x="38" y="25"/>
                        <a:pt x="38" y="25"/>
                      </a:cubicBezTo>
                      <a:cubicBezTo>
                        <a:pt x="37" y="25"/>
                        <a:pt x="37" y="25"/>
                        <a:pt x="37" y="25"/>
                      </a:cubicBezTo>
                      <a:cubicBezTo>
                        <a:pt x="37" y="25"/>
                        <a:pt x="37" y="25"/>
                        <a:pt x="37" y="25"/>
                      </a:cubicBezTo>
                      <a:cubicBezTo>
                        <a:pt x="37" y="24"/>
                        <a:pt x="37" y="24"/>
                        <a:pt x="37" y="24"/>
                      </a:cubicBezTo>
                      <a:cubicBezTo>
                        <a:pt x="36" y="24"/>
                        <a:pt x="36" y="24"/>
                        <a:pt x="36" y="24"/>
                      </a:cubicBezTo>
                      <a:cubicBezTo>
                        <a:pt x="36" y="24"/>
                        <a:pt x="36" y="24"/>
                        <a:pt x="36" y="24"/>
                      </a:cubicBezTo>
                      <a:cubicBezTo>
                        <a:pt x="36" y="24"/>
                        <a:pt x="36" y="24"/>
                        <a:pt x="36" y="24"/>
                      </a:cubicBezTo>
                      <a:cubicBezTo>
                        <a:pt x="36" y="24"/>
                        <a:pt x="36" y="24"/>
                        <a:pt x="36" y="24"/>
                      </a:cubicBezTo>
                      <a:cubicBezTo>
                        <a:pt x="36" y="24"/>
                        <a:pt x="36" y="24"/>
                        <a:pt x="36" y="24"/>
                      </a:cubicBezTo>
                      <a:cubicBezTo>
                        <a:pt x="37" y="25"/>
                        <a:pt x="37" y="25"/>
                        <a:pt x="37" y="25"/>
                      </a:cubicBezTo>
                      <a:cubicBezTo>
                        <a:pt x="37" y="25"/>
                        <a:pt x="37" y="25"/>
                        <a:pt x="37" y="25"/>
                      </a:cubicBezTo>
                      <a:cubicBezTo>
                        <a:pt x="39" y="26"/>
                        <a:pt x="39" y="26"/>
                        <a:pt x="39" y="26"/>
                      </a:cubicBezTo>
                      <a:cubicBezTo>
                        <a:pt x="39" y="26"/>
                        <a:pt x="39" y="26"/>
                        <a:pt x="39" y="26"/>
                      </a:cubicBezTo>
                      <a:cubicBezTo>
                        <a:pt x="40" y="26"/>
                        <a:pt x="40" y="26"/>
                        <a:pt x="40" y="26"/>
                      </a:cubicBezTo>
                      <a:cubicBezTo>
                        <a:pt x="40" y="26"/>
                        <a:pt x="40" y="26"/>
                        <a:pt x="40" y="26"/>
                      </a:cubicBezTo>
                      <a:cubicBezTo>
                        <a:pt x="40" y="27"/>
                        <a:pt x="40" y="27"/>
                        <a:pt x="40" y="27"/>
                      </a:cubicBezTo>
                      <a:cubicBezTo>
                        <a:pt x="40" y="27"/>
                        <a:pt x="40" y="27"/>
                        <a:pt x="40" y="27"/>
                      </a:cubicBezTo>
                      <a:cubicBezTo>
                        <a:pt x="41" y="28"/>
                        <a:pt x="41" y="28"/>
                        <a:pt x="41" y="28"/>
                      </a:cubicBezTo>
                      <a:cubicBezTo>
                        <a:pt x="41" y="28"/>
                        <a:pt x="41" y="28"/>
                        <a:pt x="41" y="28"/>
                      </a:cubicBezTo>
                      <a:cubicBezTo>
                        <a:pt x="41" y="29"/>
                        <a:pt x="41" y="29"/>
                        <a:pt x="41" y="29"/>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0" y="29"/>
                        <a:pt x="40" y="29"/>
                        <a:pt x="40" y="29"/>
                      </a:cubicBezTo>
                      <a:cubicBezTo>
                        <a:pt x="40" y="29"/>
                        <a:pt x="40" y="29"/>
                        <a:pt x="40" y="29"/>
                      </a:cubicBezTo>
                      <a:cubicBezTo>
                        <a:pt x="40" y="29"/>
                        <a:pt x="40" y="29"/>
                        <a:pt x="40" y="29"/>
                      </a:cubicBezTo>
                      <a:cubicBezTo>
                        <a:pt x="40" y="28"/>
                        <a:pt x="40" y="28"/>
                        <a:pt x="40" y="28"/>
                      </a:cubicBezTo>
                      <a:cubicBezTo>
                        <a:pt x="39" y="27"/>
                        <a:pt x="39" y="27"/>
                        <a:pt x="39" y="27"/>
                      </a:cubicBezTo>
                      <a:cubicBezTo>
                        <a:pt x="39" y="27"/>
                        <a:pt x="39" y="27"/>
                        <a:pt x="39" y="27"/>
                      </a:cubicBezTo>
                      <a:cubicBezTo>
                        <a:pt x="39" y="27"/>
                        <a:pt x="39" y="27"/>
                        <a:pt x="39" y="27"/>
                      </a:cubicBezTo>
                      <a:cubicBezTo>
                        <a:pt x="39" y="28"/>
                        <a:pt x="39" y="28"/>
                        <a:pt x="39" y="28"/>
                      </a:cubicBezTo>
                      <a:cubicBezTo>
                        <a:pt x="40" y="30"/>
                        <a:pt x="40" y="30"/>
                        <a:pt x="40" y="30"/>
                      </a:cubicBezTo>
                      <a:cubicBezTo>
                        <a:pt x="40" y="30"/>
                        <a:pt x="40" y="30"/>
                        <a:pt x="40" y="30"/>
                      </a:cubicBezTo>
                      <a:cubicBezTo>
                        <a:pt x="40" y="30"/>
                        <a:pt x="40" y="30"/>
                        <a:pt x="40" y="30"/>
                      </a:cubicBezTo>
                      <a:cubicBezTo>
                        <a:pt x="41" y="30"/>
                        <a:pt x="41" y="30"/>
                        <a:pt x="41" y="30"/>
                      </a:cubicBezTo>
                      <a:cubicBezTo>
                        <a:pt x="41" y="30"/>
                        <a:pt x="41" y="30"/>
                        <a:pt x="41" y="30"/>
                      </a:cubicBezTo>
                      <a:cubicBezTo>
                        <a:pt x="42" y="30"/>
                        <a:pt x="42" y="30"/>
                        <a:pt x="42" y="30"/>
                      </a:cubicBezTo>
                      <a:cubicBezTo>
                        <a:pt x="42" y="30"/>
                        <a:pt x="42" y="30"/>
                        <a:pt x="42" y="30"/>
                      </a:cubicBezTo>
                      <a:cubicBezTo>
                        <a:pt x="43" y="30"/>
                        <a:pt x="43" y="30"/>
                        <a:pt x="43" y="30"/>
                      </a:cubicBezTo>
                      <a:cubicBezTo>
                        <a:pt x="44" y="29"/>
                        <a:pt x="44" y="29"/>
                        <a:pt x="44" y="29"/>
                      </a:cubicBezTo>
                      <a:cubicBezTo>
                        <a:pt x="45" y="29"/>
                        <a:pt x="45" y="29"/>
                        <a:pt x="45" y="29"/>
                      </a:cubicBezTo>
                      <a:cubicBezTo>
                        <a:pt x="46" y="29"/>
                        <a:pt x="46" y="29"/>
                        <a:pt x="46" y="29"/>
                      </a:cubicBezTo>
                      <a:cubicBezTo>
                        <a:pt x="47" y="29"/>
                        <a:pt x="47" y="29"/>
                        <a:pt x="47" y="29"/>
                      </a:cubicBezTo>
                      <a:cubicBezTo>
                        <a:pt x="47" y="28"/>
                        <a:pt x="47" y="28"/>
                        <a:pt x="47" y="28"/>
                      </a:cubicBezTo>
                      <a:cubicBezTo>
                        <a:pt x="47" y="28"/>
                        <a:pt x="47" y="28"/>
                        <a:pt x="47" y="28"/>
                      </a:cubicBezTo>
                      <a:cubicBezTo>
                        <a:pt x="48" y="27"/>
                        <a:pt x="48" y="27"/>
                        <a:pt x="48" y="27"/>
                      </a:cubicBezTo>
                      <a:cubicBezTo>
                        <a:pt x="48" y="27"/>
                        <a:pt x="48" y="27"/>
                        <a:pt x="48" y="27"/>
                      </a:cubicBezTo>
                      <a:cubicBezTo>
                        <a:pt x="48" y="27"/>
                        <a:pt x="48" y="27"/>
                        <a:pt x="48" y="27"/>
                      </a:cubicBezTo>
                      <a:cubicBezTo>
                        <a:pt x="48" y="27"/>
                        <a:pt x="48" y="27"/>
                        <a:pt x="48" y="27"/>
                      </a:cubicBezTo>
                      <a:cubicBezTo>
                        <a:pt x="48" y="27"/>
                        <a:pt x="48" y="27"/>
                        <a:pt x="48" y="27"/>
                      </a:cubicBezTo>
                      <a:cubicBezTo>
                        <a:pt x="49" y="27"/>
                        <a:pt x="49" y="27"/>
                        <a:pt x="49" y="27"/>
                      </a:cubicBezTo>
                      <a:cubicBezTo>
                        <a:pt x="48" y="28"/>
                        <a:pt x="48" y="28"/>
                        <a:pt x="48" y="28"/>
                      </a:cubicBezTo>
                      <a:cubicBezTo>
                        <a:pt x="48" y="28"/>
                        <a:pt x="48" y="28"/>
                        <a:pt x="48" y="28"/>
                      </a:cubicBezTo>
                      <a:cubicBezTo>
                        <a:pt x="48" y="28"/>
                        <a:pt x="48" y="28"/>
                        <a:pt x="48" y="28"/>
                      </a:cubicBezTo>
                      <a:cubicBezTo>
                        <a:pt x="49" y="28"/>
                        <a:pt x="49" y="28"/>
                        <a:pt x="49" y="28"/>
                      </a:cubicBezTo>
                      <a:cubicBezTo>
                        <a:pt x="49" y="28"/>
                        <a:pt x="49" y="28"/>
                        <a:pt x="49" y="28"/>
                      </a:cubicBezTo>
                      <a:cubicBezTo>
                        <a:pt x="49" y="28"/>
                        <a:pt x="49" y="28"/>
                        <a:pt x="49" y="28"/>
                      </a:cubicBezTo>
                      <a:cubicBezTo>
                        <a:pt x="49" y="28"/>
                        <a:pt x="49" y="28"/>
                        <a:pt x="49" y="28"/>
                      </a:cubicBezTo>
                      <a:cubicBezTo>
                        <a:pt x="50" y="27"/>
                        <a:pt x="50" y="27"/>
                        <a:pt x="50" y="27"/>
                      </a:cubicBezTo>
                      <a:cubicBezTo>
                        <a:pt x="50" y="27"/>
                        <a:pt x="50" y="27"/>
                        <a:pt x="50" y="27"/>
                      </a:cubicBezTo>
                      <a:cubicBezTo>
                        <a:pt x="50" y="27"/>
                        <a:pt x="50" y="27"/>
                        <a:pt x="50" y="27"/>
                      </a:cubicBezTo>
                      <a:cubicBezTo>
                        <a:pt x="51" y="27"/>
                        <a:pt x="51" y="27"/>
                        <a:pt x="51" y="27"/>
                      </a:cubicBezTo>
                      <a:cubicBezTo>
                        <a:pt x="51" y="27"/>
                        <a:pt x="51" y="27"/>
                        <a:pt x="51" y="27"/>
                      </a:cubicBezTo>
                      <a:cubicBezTo>
                        <a:pt x="52" y="26"/>
                        <a:pt x="52" y="26"/>
                        <a:pt x="52" y="26"/>
                      </a:cubicBezTo>
                      <a:cubicBezTo>
                        <a:pt x="52" y="25"/>
                        <a:pt x="52" y="25"/>
                        <a:pt x="52" y="25"/>
                      </a:cubicBezTo>
                      <a:cubicBezTo>
                        <a:pt x="53" y="25"/>
                        <a:pt x="53" y="25"/>
                        <a:pt x="53" y="25"/>
                      </a:cubicBezTo>
                      <a:cubicBezTo>
                        <a:pt x="53" y="24"/>
                        <a:pt x="53" y="24"/>
                        <a:pt x="53" y="24"/>
                      </a:cubicBezTo>
                      <a:cubicBezTo>
                        <a:pt x="54" y="24"/>
                        <a:pt x="54" y="24"/>
                        <a:pt x="54" y="24"/>
                      </a:cubicBezTo>
                      <a:cubicBezTo>
                        <a:pt x="54" y="24"/>
                        <a:pt x="54" y="24"/>
                        <a:pt x="54" y="24"/>
                      </a:cubicBezTo>
                      <a:cubicBezTo>
                        <a:pt x="55" y="24"/>
                        <a:pt x="55" y="24"/>
                        <a:pt x="55" y="24"/>
                      </a:cubicBezTo>
                      <a:cubicBezTo>
                        <a:pt x="55" y="24"/>
                        <a:pt x="55" y="24"/>
                        <a:pt x="55" y="24"/>
                      </a:cubicBezTo>
                      <a:cubicBezTo>
                        <a:pt x="55" y="24"/>
                        <a:pt x="55" y="24"/>
                        <a:pt x="55" y="24"/>
                      </a:cubicBezTo>
                      <a:cubicBezTo>
                        <a:pt x="56" y="24"/>
                        <a:pt x="56" y="24"/>
                        <a:pt x="56" y="24"/>
                      </a:cubicBezTo>
                      <a:cubicBezTo>
                        <a:pt x="57" y="24"/>
                        <a:pt x="57" y="24"/>
                        <a:pt x="57" y="24"/>
                      </a:cubicBezTo>
                      <a:cubicBezTo>
                        <a:pt x="57" y="24"/>
                        <a:pt x="57" y="24"/>
                        <a:pt x="57" y="24"/>
                      </a:cubicBezTo>
                      <a:cubicBezTo>
                        <a:pt x="57" y="24"/>
                        <a:pt x="57" y="24"/>
                        <a:pt x="57" y="24"/>
                      </a:cubicBezTo>
                      <a:cubicBezTo>
                        <a:pt x="56" y="24"/>
                        <a:pt x="56" y="24"/>
                        <a:pt x="56" y="24"/>
                      </a:cubicBezTo>
                      <a:cubicBezTo>
                        <a:pt x="57" y="24"/>
                        <a:pt x="57" y="24"/>
                        <a:pt x="57" y="24"/>
                      </a:cubicBezTo>
                      <a:cubicBezTo>
                        <a:pt x="57" y="23"/>
                        <a:pt x="57" y="23"/>
                        <a:pt x="57" y="23"/>
                      </a:cubicBezTo>
                      <a:cubicBezTo>
                        <a:pt x="57" y="23"/>
                        <a:pt x="57" y="23"/>
                        <a:pt x="57" y="23"/>
                      </a:cubicBezTo>
                      <a:cubicBezTo>
                        <a:pt x="56" y="23"/>
                        <a:pt x="56" y="23"/>
                        <a:pt x="56" y="23"/>
                      </a:cubicBezTo>
                      <a:cubicBezTo>
                        <a:pt x="55" y="23"/>
                        <a:pt x="55" y="23"/>
                        <a:pt x="55" y="23"/>
                      </a:cubicBezTo>
                      <a:cubicBezTo>
                        <a:pt x="55" y="23"/>
                        <a:pt x="55" y="23"/>
                        <a:pt x="55" y="23"/>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6" y="22"/>
                        <a:pt x="56" y="22"/>
                        <a:pt x="56" y="22"/>
                      </a:cubicBezTo>
                      <a:cubicBezTo>
                        <a:pt x="56" y="22"/>
                        <a:pt x="56" y="22"/>
                        <a:pt x="56" y="22"/>
                      </a:cubicBezTo>
                      <a:cubicBezTo>
                        <a:pt x="57" y="22"/>
                        <a:pt x="57" y="22"/>
                        <a:pt x="57" y="22"/>
                      </a:cubicBezTo>
                      <a:cubicBezTo>
                        <a:pt x="57" y="22"/>
                        <a:pt x="57" y="22"/>
                        <a:pt x="57" y="22"/>
                      </a:cubicBezTo>
                      <a:cubicBezTo>
                        <a:pt x="57" y="22"/>
                        <a:pt x="57" y="22"/>
                        <a:pt x="57"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7" y="21"/>
                        <a:pt x="57" y="21"/>
                        <a:pt x="57" y="21"/>
                      </a:cubicBezTo>
                      <a:cubicBezTo>
                        <a:pt x="57" y="20"/>
                        <a:pt x="57" y="20"/>
                        <a:pt x="57"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9" y="20"/>
                        <a:pt x="59" y="20"/>
                        <a:pt x="59" y="20"/>
                      </a:cubicBezTo>
                      <a:cubicBezTo>
                        <a:pt x="59" y="19"/>
                        <a:pt x="59" y="19"/>
                        <a:pt x="59" y="19"/>
                      </a:cubicBezTo>
                      <a:cubicBezTo>
                        <a:pt x="59" y="19"/>
                        <a:pt x="59" y="19"/>
                        <a:pt x="59" y="19"/>
                      </a:cubicBezTo>
                      <a:cubicBezTo>
                        <a:pt x="59" y="19"/>
                        <a:pt x="59" y="19"/>
                        <a:pt x="59" y="19"/>
                      </a:cubicBezTo>
                      <a:cubicBezTo>
                        <a:pt x="59" y="19"/>
                        <a:pt x="59" y="19"/>
                        <a:pt x="59" y="19"/>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60" y="20"/>
                        <a:pt x="60" y="20"/>
                        <a:pt x="60" y="20"/>
                      </a:cubicBezTo>
                      <a:cubicBezTo>
                        <a:pt x="61" y="19"/>
                        <a:pt x="61" y="19"/>
                        <a:pt x="61" y="19"/>
                      </a:cubicBezTo>
                      <a:cubicBezTo>
                        <a:pt x="61" y="19"/>
                        <a:pt x="61" y="19"/>
                        <a:pt x="61" y="19"/>
                      </a:cubicBezTo>
                      <a:cubicBezTo>
                        <a:pt x="62" y="19"/>
                        <a:pt x="62" y="19"/>
                        <a:pt x="62" y="19"/>
                      </a:cubicBezTo>
                      <a:cubicBezTo>
                        <a:pt x="63" y="20"/>
                        <a:pt x="63" y="20"/>
                        <a:pt x="63" y="20"/>
                      </a:cubicBezTo>
                      <a:cubicBezTo>
                        <a:pt x="65" y="21"/>
                        <a:pt x="65" y="21"/>
                        <a:pt x="65" y="21"/>
                      </a:cubicBezTo>
                      <a:cubicBezTo>
                        <a:pt x="66" y="21"/>
                        <a:pt x="66" y="21"/>
                        <a:pt x="66" y="21"/>
                      </a:cubicBezTo>
                      <a:cubicBezTo>
                        <a:pt x="66" y="21"/>
                        <a:pt x="66" y="21"/>
                        <a:pt x="66" y="21"/>
                      </a:cubicBezTo>
                      <a:cubicBezTo>
                        <a:pt x="66" y="21"/>
                        <a:pt x="66" y="21"/>
                        <a:pt x="66" y="21"/>
                      </a:cubicBezTo>
                      <a:cubicBezTo>
                        <a:pt x="67" y="21"/>
                        <a:pt x="67" y="21"/>
                        <a:pt x="67" y="21"/>
                      </a:cubicBezTo>
                      <a:cubicBezTo>
                        <a:pt x="67" y="21"/>
                        <a:pt x="67" y="21"/>
                        <a:pt x="67" y="21"/>
                      </a:cubicBezTo>
                      <a:cubicBezTo>
                        <a:pt x="67" y="21"/>
                        <a:pt x="67" y="21"/>
                        <a:pt x="67" y="21"/>
                      </a:cubicBezTo>
                      <a:cubicBezTo>
                        <a:pt x="68" y="22"/>
                        <a:pt x="68" y="22"/>
                        <a:pt x="68" y="22"/>
                      </a:cubicBezTo>
                      <a:cubicBezTo>
                        <a:pt x="68" y="22"/>
                        <a:pt x="68" y="22"/>
                        <a:pt x="68" y="22"/>
                      </a:cubicBezTo>
                      <a:cubicBezTo>
                        <a:pt x="68" y="22"/>
                        <a:pt x="68" y="22"/>
                        <a:pt x="68" y="22"/>
                      </a:cubicBezTo>
                      <a:cubicBezTo>
                        <a:pt x="69" y="23"/>
                        <a:pt x="69" y="23"/>
                        <a:pt x="69" y="23"/>
                      </a:cubicBezTo>
                      <a:cubicBezTo>
                        <a:pt x="69" y="23"/>
                        <a:pt x="69" y="23"/>
                        <a:pt x="69" y="23"/>
                      </a:cubicBezTo>
                      <a:cubicBezTo>
                        <a:pt x="69" y="23"/>
                        <a:pt x="69" y="23"/>
                        <a:pt x="69" y="23"/>
                      </a:cubicBezTo>
                      <a:cubicBezTo>
                        <a:pt x="70" y="23"/>
                        <a:pt x="70" y="23"/>
                        <a:pt x="70" y="23"/>
                      </a:cubicBezTo>
                      <a:cubicBezTo>
                        <a:pt x="70" y="23"/>
                        <a:pt x="70" y="23"/>
                        <a:pt x="70" y="23"/>
                      </a:cubicBezTo>
                      <a:cubicBezTo>
                        <a:pt x="70" y="24"/>
                        <a:pt x="70" y="24"/>
                        <a:pt x="70" y="24"/>
                      </a:cubicBezTo>
                      <a:cubicBezTo>
                        <a:pt x="70" y="24"/>
                        <a:pt x="70" y="24"/>
                        <a:pt x="70" y="24"/>
                      </a:cubicBezTo>
                      <a:cubicBezTo>
                        <a:pt x="70" y="24"/>
                        <a:pt x="70" y="24"/>
                        <a:pt x="70" y="24"/>
                      </a:cubicBezTo>
                      <a:cubicBezTo>
                        <a:pt x="70" y="24"/>
                        <a:pt x="70" y="24"/>
                        <a:pt x="70" y="24"/>
                      </a:cubicBezTo>
                      <a:cubicBezTo>
                        <a:pt x="71" y="25"/>
                        <a:pt x="71" y="25"/>
                        <a:pt x="71" y="25"/>
                      </a:cubicBezTo>
                      <a:cubicBezTo>
                        <a:pt x="71" y="25"/>
                        <a:pt x="71" y="25"/>
                        <a:pt x="71" y="25"/>
                      </a:cubicBezTo>
                      <a:cubicBezTo>
                        <a:pt x="71" y="25"/>
                        <a:pt x="71" y="25"/>
                        <a:pt x="71" y="25"/>
                      </a:cubicBezTo>
                      <a:cubicBezTo>
                        <a:pt x="72" y="25"/>
                        <a:pt x="72" y="25"/>
                        <a:pt x="72" y="25"/>
                      </a:cubicBezTo>
                      <a:cubicBezTo>
                        <a:pt x="72" y="26"/>
                        <a:pt x="72" y="26"/>
                        <a:pt x="72" y="26"/>
                      </a:cubicBezTo>
                      <a:cubicBezTo>
                        <a:pt x="72" y="26"/>
                        <a:pt x="72" y="26"/>
                        <a:pt x="72" y="26"/>
                      </a:cubicBezTo>
                      <a:cubicBezTo>
                        <a:pt x="72" y="26"/>
                        <a:pt x="72" y="26"/>
                        <a:pt x="72" y="26"/>
                      </a:cubicBezTo>
                      <a:cubicBezTo>
                        <a:pt x="73" y="26"/>
                        <a:pt x="73" y="26"/>
                        <a:pt x="73" y="26"/>
                      </a:cubicBezTo>
                      <a:cubicBezTo>
                        <a:pt x="73" y="26"/>
                        <a:pt x="73" y="26"/>
                        <a:pt x="73" y="26"/>
                      </a:cubicBezTo>
                      <a:cubicBezTo>
                        <a:pt x="73" y="26"/>
                        <a:pt x="73" y="26"/>
                        <a:pt x="73" y="26"/>
                      </a:cubicBezTo>
                      <a:cubicBezTo>
                        <a:pt x="74" y="26"/>
                        <a:pt x="74" y="26"/>
                        <a:pt x="74" y="26"/>
                      </a:cubicBezTo>
                      <a:cubicBezTo>
                        <a:pt x="74" y="27"/>
                        <a:pt x="74" y="27"/>
                        <a:pt x="74" y="27"/>
                      </a:cubicBezTo>
                      <a:cubicBezTo>
                        <a:pt x="74" y="27"/>
                        <a:pt x="74" y="27"/>
                        <a:pt x="74" y="27"/>
                      </a:cubicBezTo>
                      <a:cubicBezTo>
                        <a:pt x="74" y="27"/>
                        <a:pt x="74" y="27"/>
                        <a:pt x="74" y="27"/>
                      </a:cubicBezTo>
                      <a:cubicBezTo>
                        <a:pt x="74" y="28"/>
                        <a:pt x="74" y="28"/>
                        <a:pt x="74" y="28"/>
                      </a:cubicBezTo>
                      <a:cubicBezTo>
                        <a:pt x="74" y="28"/>
                        <a:pt x="74" y="28"/>
                        <a:pt x="74" y="28"/>
                      </a:cubicBezTo>
                      <a:cubicBezTo>
                        <a:pt x="74" y="28"/>
                        <a:pt x="74" y="28"/>
                        <a:pt x="74" y="28"/>
                      </a:cubicBezTo>
                      <a:cubicBezTo>
                        <a:pt x="74" y="28"/>
                        <a:pt x="74" y="28"/>
                        <a:pt x="74" y="28"/>
                      </a:cubicBezTo>
                      <a:cubicBezTo>
                        <a:pt x="74" y="29"/>
                        <a:pt x="74" y="29"/>
                        <a:pt x="74" y="29"/>
                      </a:cubicBezTo>
                      <a:cubicBezTo>
                        <a:pt x="74" y="29"/>
                        <a:pt x="74" y="29"/>
                        <a:pt x="74" y="29"/>
                      </a:cubicBezTo>
                      <a:cubicBezTo>
                        <a:pt x="75" y="29"/>
                        <a:pt x="75" y="29"/>
                        <a:pt x="75" y="29"/>
                      </a:cubicBezTo>
                      <a:cubicBezTo>
                        <a:pt x="75" y="29"/>
                        <a:pt x="75" y="29"/>
                        <a:pt x="75" y="29"/>
                      </a:cubicBezTo>
                      <a:cubicBezTo>
                        <a:pt x="76" y="30"/>
                        <a:pt x="76" y="30"/>
                        <a:pt x="76" y="30"/>
                      </a:cubicBezTo>
                      <a:cubicBezTo>
                        <a:pt x="76" y="30"/>
                        <a:pt x="76" y="30"/>
                        <a:pt x="76" y="30"/>
                      </a:cubicBezTo>
                      <a:cubicBezTo>
                        <a:pt x="77" y="30"/>
                        <a:pt x="77" y="30"/>
                        <a:pt x="77" y="30"/>
                      </a:cubicBezTo>
                      <a:cubicBezTo>
                        <a:pt x="77" y="30"/>
                        <a:pt x="77" y="30"/>
                        <a:pt x="77" y="30"/>
                      </a:cubicBezTo>
                      <a:cubicBezTo>
                        <a:pt x="77" y="30"/>
                        <a:pt x="77" y="30"/>
                        <a:pt x="77" y="30"/>
                      </a:cubicBezTo>
                      <a:cubicBezTo>
                        <a:pt x="78" y="31"/>
                        <a:pt x="78" y="31"/>
                        <a:pt x="78" y="31"/>
                      </a:cubicBezTo>
                      <a:cubicBezTo>
                        <a:pt x="78" y="32"/>
                        <a:pt x="78" y="32"/>
                        <a:pt x="78" y="32"/>
                      </a:cubicBezTo>
                      <a:cubicBezTo>
                        <a:pt x="78" y="32"/>
                        <a:pt x="78" y="32"/>
                        <a:pt x="78" y="32"/>
                      </a:cubicBezTo>
                      <a:cubicBezTo>
                        <a:pt x="78" y="32"/>
                        <a:pt x="78" y="32"/>
                        <a:pt x="78" y="32"/>
                      </a:cubicBezTo>
                      <a:cubicBezTo>
                        <a:pt x="79" y="32"/>
                        <a:pt x="79" y="32"/>
                        <a:pt x="79" y="32"/>
                      </a:cubicBezTo>
                      <a:cubicBezTo>
                        <a:pt x="79" y="32"/>
                        <a:pt x="79" y="32"/>
                        <a:pt x="79" y="32"/>
                      </a:cubicBezTo>
                      <a:cubicBezTo>
                        <a:pt x="79" y="32"/>
                        <a:pt x="79" y="32"/>
                        <a:pt x="79" y="32"/>
                      </a:cubicBezTo>
                      <a:cubicBezTo>
                        <a:pt x="79" y="33"/>
                        <a:pt x="79" y="33"/>
                        <a:pt x="79" y="33"/>
                      </a:cubicBezTo>
                      <a:cubicBezTo>
                        <a:pt x="79" y="33"/>
                        <a:pt x="79" y="33"/>
                        <a:pt x="79"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4"/>
                        <a:pt x="80" y="34"/>
                        <a:pt x="80" y="34"/>
                      </a:cubicBezTo>
                      <a:cubicBezTo>
                        <a:pt x="80" y="34"/>
                        <a:pt x="80" y="34"/>
                        <a:pt x="80" y="34"/>
                      </a:cubicBezTo>
                      <a:cubicBezTo>
                        <a:pt x="80" y="34"/>
                        <a:pt x="80" y="34"/>
                        <a:pt x="80" y="34"/>
                      </a:cubicBezTo>
                      <a:cubicBezTo>
                        <a:pt x="81" y="34"/>
                        <a:pt x="81" y="34"/>
                        <a:pt x="81" y="34"/>
                      </a:cubicBezTo>
                      <a:cubicBezTo>
                        <a:pt x="81" y="34"/>
                        <a:pt x="81" y="34"/>
                        <a:pt x="81" y="34"/>
                      </a:cubicBezTo>
                      <a:cubicBezTo>
                        <a:pt x="81" y="34"/>
                        <a:pt x="81" y="34"/>
                        <a:pt x="81" y="34"/>
                      </a:cubicBezTo>
                      <a:cubicBezTo>
                        <a:pt x="81" y="34"/>
                        <a:pt x="81" y="34"/>
                        <a:pt x="81" y="34"/>
                      </a:cubicBezTo>
                      <a:cubicBezTo>
                        <a:pt x="81" y="34"/>
                        <a:pt x="81" y="34"/>
                        <a:pt x="81" y="34"/>
                      </a:cubicBezTo>
                      <a:cubicBezTo>
                        <a:pt x="82" y="34"/>
                        <a:pt x="82" y="34"/>
                        <a:pt x="82" y="34"/>
                      </a:cubicBezTo>
                      <a:cubicBezTo>
                        <a:pt x="82" y="34"/>
                        <a:pt x="82" y="34"/>
                        <a:pt x="82" y="34"/>
                      </a:cubicBezTo>
                      <a:cubicBezTo>
                        <a:pt x="82" y="34"/>
                        <a:pt x="82" y="34"/>
                        <a:pt x="82" y="34"/>
                      </a:cubicBezTo>
                      <a:cubicBezTo>
                        <a:pt x="82" y="34"/>
                        <a:pt x="82" y="34"/>
                        <a:pt x="82" y="34"/>
                      </a:cubicBezTo>
                      <a:cubicBezTo>
                        <a:pt x="83" y="34"/>
                        <a:pt x="83" y="34"/>
                        <a:pt x="83" y="34"/>
                      </a:cubicBezTo>
                      <a:cubicBezTo>
                        <a:pt x="83" y="34"/>
                        <a:pt x="83" y="34"/>
                        <a:pt x="83" y="34"/>
                      </a:cubicBezTo>
                      <a:cubicBezTo>
                        <a:pt x="83" y="34"/>
                        <a:pt x="83" y="34"/>
                        <a:pt x="83" y="34"/>
                      </a:cubicBezTo>
                      <a:cubicBezTo>
                        <a:pt x="84" y="34"/>
                        <a:pt x="84" y="34"/>
                        <a:pt x="84" y="34"/>
                      </a:cubicBezTo>
                      <a:cubicBezTo>
                        <a:pt x="84" y="34"/>
                        <a:pt x="84" y="34"/>
                        <a:pt x="84" y="34"/>
                      </a:cubicBezTo>
                      <a:cubicBezTo>
                        <a:pt x="84" y="34"/>
                        <a:pt x="84" y="34"/>
                        <a:pt x="84" y="34"/>
                      </a:cubicBezTo>
                      <a:cubicBezTo>
                        <a:pt x="84" y="34"/>
                        <a:pt x="84" y="34"/>
                        <a:pt x="84"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5"/>
                        <a:pt x="85" y="35"/>
                        <a:pt x="85" y="35"/>
                      </a:cubicBezTo>
                      <a:cubicBezTo>
                        <a:pt x="86" y="35"/>
                        <a:pt x="86" y="35"/>
                        <a:pt x="86" y="35"/>
                      </a:cubicBezTo>
                      <a:cubicBezTo>
                        <a:pt x="85" y="35"/>
                        <a:pt x="85" y="35"/>
                        <a:pt x="85" y="35"/>
                      </a:cubicBezTo>
                      <a:cubicBezTo>
                        <a:pt x="86" y="35"/>
                        <a:pt x="86" y="35"/>
                        <a:pt x="86" y="35"/>
                      </a:cubicBezTo>
                      <a:cubicBezTo>
                        <a:pt x="86" y="36"/>
                        <a:pt x="86" y="36"/>
                        <a:pt x="86" y="36"/>
                      </a:cubicBezTo>
                      <a:cubicBezTo>
                        <a:pt x="86" y="36"/>
                        <a:pt x="86" y="36"/>
                        <a:pt x="86" y="36"/>
                      </a:cubicBezTo>
                      <a:cubicBezTo>
                        <a:pt x="86" y="36"/>
                        <a:pt x="86" y="36"/>
                        <a:pt x="86" y="36"/>
                      </a:cubicBezTo>
                      <a:cubicBezTo>
                        <a:pt x="86" y="37"/>
                        <a:pt x="86" y="37"/>
                        <a:pt x="86" y="37"/>
                      </a:cubicBezTo>
                      <a:cubicBezTo>
                        <a:pt x="86" y="37"/>
                        <a:pt x="86" y="37"/>
                        <a:pt x="86" y="37"/>
                      </a:cubicBezTo>
                      <a:cubicBezTo>
                        <a:pt x="86" y="37"/>
                        <a:pt x="86" y="37"/>
                        <a:pt x="86" y="37"/>
                      </a:cubicBezTo>
                      <a:cubicBezTo>
                        <a:pt x="87" y="37"/>
                        <a:pt x="87" y="37"/>
                        <a:pt x="87" y="37"/>
                      </a:cubicBezTo>
                      <a:cubicBezTo>
                        <a:pt x="87" y="37"/>
                        <a:pt x="87" y="37"/>
                        <a:pt x="87" y="37"/>
                      </a:cubicBezTo>
                      <a:cubicBezTo>
                        <a:pt x="87" y="37"/>
                        <a:pt x="87" y="37"/>
                        <a:pt x="87" y="37"/>
                      </a:cubicBezTo>
                      <a:cubicBezTo>
                        <a:pt x="87" y="38"/>
                        <a:pt x="87" y="38"/>
                        <a:pt x="87" y="38"/>
                      </a:cubicBezTo>
                      <a:cubicBezTo>
                        <a:pt x="88" y="39"/>
                        <a:pt x="88" y="39"/>
                        <a:pt x="88" y="39"/>
                      </a:cubicBezTo>
                      <a:cubicBezTo>
                        <a:pt x="88" y="39"/>
                        <a:pt x="88" y="39"/>
                        <a:pt x="88" y="39"/>
                      </a:cubicBezTo>
                      <a:cubicBezTo>
                        <a:pt x="88" y="39"/>
                        <a:pt x="88" y="39"/>
                        <a:pt x="88" y="39"/>
                      </a:cubicBezTo>
                      <a:cubicBezTo>
                        <a:pt x="88" y="39"/>
                        <a:pt x="88" y="39"/>
                        <a:pt x="88" y="39"/>
                      </a:cubicBezTo>
                      <a:cubicBezTo>
                        <a:pt x="89" y="39"/>
                        <a:pt x="89" y="39"/>
                        <a:pt x="89" y="39"/>
                      </a:cubicBezTo>
                      <a:cubicBezTo>
                        <a:pt x="89" y="39"/>
                        <a:pt x="89" y="39"/>
                        <a:pt x="89" y="39"/>
                      </a:cubicBezTo>
                      <a:cubicBezTo>
                        <a:pt x="89" y="39"/>
                        <a:pt x="89" y="39"/>
                        <a:pt x="89" y="39"/>
                      </a:cubicBezTo>
                      <a:cubicBezTo>
                        <a:pt x="89" y="40"/>
                        <a:pt x="89" y="40"/>
                        <a:pt x="89" y="40"/>
                      </a:cubicBezTo>
                      <a:cubicBezTo>
                        <a:pt x="89" y="40"/>
                        <a:pt x="89" y="40"/>
                        <a:pt x="89" y="40"/>
                      </a:cubicBezTo>
                      <a:cubicBezTo>
                        <a:pt x="89" y="41"/>
                        <a:pt x="89" y="41"/>
                        <a:pt x="89" y="41"/>
                      </a:cubicBezTo>
                      <a:cubicBezTo>
                        <a:pt x="89" y="40"/>
                        <a:pt x="89" y="40"/>
                        <a:pt x="89" y="40"/>
                      </a:cubicBezTo>
                      <a:cubicBezTo>
                        <a:pt x="88" y="40"/>
                        <a:pt x="88" y="40"/>
                        <a:pt x="88" y="40"/>
                      </a:cubicBezTo>
                      <a:cubicBezTo>
                        <a:pt x="88" y="41"/>
                        <a:pt x="88" y="41"/>
                        <a:pt x="88" y="41"/>
                      </a:cubicBezTo>
                      <a:cubicBezTo>
                        <a:pt x="88" y="41"/>
                        <a:pt x="88" y="41"/>
                        <a:pt x="88" y="41"/>
                      </a:cubicBezTo>
                      <a:cubicBezTo>
                        <a:pt x="89" y="41"/>
                        <a:pt x="89" y="41"/>
                        <a:pt x="89" y="41"/>
                      </a:cubicBezTo>
                      <a:cubicBezTo>
                        <a:pt x="89" y="41"/>
                        <a:pt x="89" y="41"/>
                        <a:pt x="89" y="41"/>
                      </a:cubicBezTo>
                      <a:cubicBezTo>
                        <a:pt x="89" y="41"/>
                        <a:pt x="89" y="41"/>
                        <a:pt x="89" y="41"/>
                      </a:cubicBezTo>
                      <a:cubicBezTo>
                        <a:pt x="89" y="41"/>
                        <a:pt x="89" y="41"/>
                        <a:pt x="89" y="41"/>
                      </a:cubicBezTo>
                      <a:cubicBezTo>
                        <a:pt x="89" y="41"/>
                        <a:pt x="89" y="41"/>
                        <a:pt x="89" y="41"/>
                      </a:cubicBezTo>
                      <a:cubicBezTo>
                        <a:pt x="89" y="42"/>
                        <a:pt x="89" y="42"/>
                        <a:pt x="89" y="42"/>
                      </a:cubicBezTo>
                      <a:cubicBezTo>
                        <a:pt x="89" y="42"/>
                        <a:pt x="89" y="42"/>
                        <a:pt x="89" y="42"/>
                      </a:cubicBezTo>
                      <a:cubicBezTo>
                        <a:pt x="89" y="42"/>
                        <a:pt x="89" y="42"/>
                        <a:pt x="89" y="42"/>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4"/>
                        <a:pt x="89" y="44"/>
                        <a:pt x="89" y="44"/>
                      </a:cubicBezTo>
                      <a:cubicBezTo>
                        <a:pt x="90" y="46"/>
                        <a:pt x="90" y="46"/>
                        <a:pt x="90" y="46"/>
                      </a:cubicBezTo>
                      <a:cubicBezTo>
                        <a:pt x="89" y="46"/>
                        <a:pt x="89" y="46"/>
                        <a:pt x="89" y="46"/>
                      </a:cubicBezTo>
                      <a:cubicBezTo>
                        <a:pt x="89" y="46"/>
                        <a:pt x="89" y="46"/>
                        <a:pt x="89" y="46"/>
                      </a:cubicBezTo>
                      <a:cubicBezTo>
                        <a:pt x="90" y="47"/>
                        <a:pt x="90" y="47"/>
                        <a:pt x="90" y="47"/>
                      </a:cubicBezTo>
                      <a:cubicBezTo>
                        <a:pt x="89" y="48"/>
                        <a:pt x="89" y="48"/>
                        <a:pt x="89" y="48"/>
                      </a:cubicBezTo>
                      <a:cubicBezTo>
                        <a:pt x="89" y="48"/>
                        <a:pt x="89" y="48"/>
                        <a:pt x="89" y="48"/>
                      </a:cubicBezTo>
                      <a:cubicBezTo>
                        <a:pt x="89" y="48"/>
                        <a:pt x="89" y="48"/>
                        <a:pt x="89" y="48"/>
                      </a:cubicBezTo>
                      <a:cubicBezTo>
                        <a:pt x="89" y="49"/>
                        <a:pt x="89" y="49"/>
                        <a:pt x="89" y="49"/>
                      </a:cubicBezTo>
                      <a:cubicBezTo>
                        <a:pt x="89" y="50"/>
                        <a:pt x="89" y="50"/>
                        <a:pt x="89" y="50"/>
                      </a:cubicBezTo>
                      <a:cubicBezTo>
                        <a:pt x="89" y="50"/>
                        <a:pt x="89" y="50"/>
                        <a:pt x="89" y="50"/>
                      </a:cubicBezTo>
                      <a:cubicBezTo>
                        <a:pt x="89" y="50"/>
                        <a:pt x="89" y="50"/>
                        <a:pt x="89" y="50"/>
                      </a:cubicBezTo>
                      <a:cubicBezTo>
                        <a:pt x="89" y="50"/>
                        <a:pt x="89" y="50"/>
                        <a:pt x="89" y="50"/>
                      </a:cubicBezTo>
                      <a:cubicBezTo>
                        <a:pt x="89" y="50"/>
                        <a:pt x="89" y="50"/>
                        <a:pt x="89" y="50"/>
                      </a:cubicBezTo>
                      <a:cubicBezTo>
                        <a:pt x="89" y="51"/>
                        <a:pt x="89" y="51"/>
                        <a:pt x="89" y="51"/>
                      </a:cubicBezTo>
                      <a:cubicBezTo>
                        <a:pt x="89" y="51"/>
                        <a:pt x="89" y="51"/>
                        <a:pt x="89" y="51"/>
                      </a:cubicBezTo>
                      <a:cubicBezTo>
                        <a:pt x="89" y="52"/>
                        <a:pt x="89" y="52"/>
                        <a:pt x="89" y="52"/>
                      </a:cubicBezTo>
                      <a:cubicBezTo>
                        <a:pt x="89" y="52"/>
                        <a:pt x="89" y="52"/>
                        <a:pt x="89" y="52"/>
                      </a:cubicBezTo>
                      <a:cubicBezTo>
                        <a:pt x="88" y="52"/>
                        <a:pt x="88" y="52"/>
                        <a:pt x="88" y="52"/>
                      </a:cubicBezTo>
                      <a:cubicBezTo>
                        <a:pt x="88" y="52"/>
                        <a:pt x="88" y="52"/>
                        <a:pt x="88" y="52"/>
                      </a:cubicBezTo>
                      <a:cubicBezTo>
                        <a:pt x="88" y="53"/>
                        <a:pt x="88" y="53"/>
                        <a:pt x="88" y="53"/>
                      </a:cubicBezTo>
                      <a:cubicBezTo>
                        <a:pt x="88" y="53"/>
                        <a:pt x="88" y="53"/>
                        <a:pt x="88" y="53"/>
                      </a:cubicBezTo>
                      <a:cubicBezTo>
                        <a:pt x="88" y="53"/>
                        <a:pt x="88" y="53"/>
                        <a:pt x="88" y="53"/>
                      </a:cubicBezTo>
                      <a:cubicBezTo>
                        <a:pt x="88" y="54"/>
                        <a:pt x="88" y="54"/>
                        <a:pt x="88" y="54"/>
                      </a:cubicBezTo>
                      <a:cubicBezTo>
                        <a:pt x="89" y="54"/>
                        <a:pt x="89" y="54"/>
                        <a:pt x="89" y="54"/>
                      </a:cubicBezTo>
                      <a:cubicBezTo>
                        <a:pt x="89" y="54"/>
                        <a:pt x="89" y="54"/>
                        <a:pt x="89" y="54"/>
                      </a:cubicBezTo>
                      <a:cubicBezTo>
                        <a:pt x="89" y="54"/>
                        <a:pt x="89" y="54"/>
                        <a:pt x="89" y="54"/>
                      </a:cubicBezTo>
                      <a:cubicBezTo>
                        <a:pt x="89" y="55"/>
                        <a:pt x="89" y="55"/>
                        <a:pt x="89" y="55"/>
                      </a:cubicBezTo>
                      <a:cubicBezTo>
                        <a:pt x="89" y="55"/>
                        <a:pt x="89" y="55"/>
                        <a:pt x="89" y="55"/>
                      </a:cubicBezTo>
                      <a:cubicBezTo>
                        <a:pt x="89" y="57"/>
                        <a:pt x="89" y="57"/>
                        <a:pt x="89" y="57"/>
                      </a:cubicBezTo>
                      <a:cubicBezTo>
                        <a:pt x="88" y="59"/>
                        <a:pt x="88" y="59"/>
                        <a:pt x="88" y="59"/>
                      </a:cubicBezTo>
                      <a:cubicBezTo>
                        <a:pt x="88" y="58"/>
                        <a:pt x="88" y="58"/>
                        <a:pt x="88" y="58"/>
                      </a:cubicBezTo>
                      <a:cubicBezTo>
                        <a:pt x="88" y="58"/>
                        <a:pt x="88" y="58"/>
                        <a:pt x="88" y="58"/>
                      </a:cubicBezTo>
                      <a:cubicBezTo>
                        <a:pt x="88" y="58"/>
                        <a:pt x="88" y="58"/>
                        <a:pt x="88" y="58"/>
                      </a:cubicBezTo>
                      <a:cubicBezTo>
                        <a:pt x="88" y="57"/>
                        <a:pt x="88" y="57"/>
                        <a:pt x="88" y="57"/>
                      </a:cubicBezTo>
                      <a:cubicBezTo>
                        <a:pt x="88" y="58"/>
                        <a:pt x="88" y="58"/>
                        <a:pt x="88" y="58"/>
                      </a:cubicBezTo>
                      <a:cubicBezTo>
                        <a:pt x="88" y="58"/>
                        <a:pt x="88" y="58"/>
                        <a:pt x="88" y="58"/>
                      </a:cubicBezTo>
                      <a:cubicBezTo>
                        <a:pt x="88" y="58"/>
                        <a:pt x="88" y="58"/>
                        <a:pt x="88" y="58"/>
                      </a:cubicBezTo>
                      <a:cubicBezTo>
                        <a:pt x="88" y="59"/>
                        <a:pt x="88" y="59"/>
                        <a:pt x="88" y="59"/>
                      </a:cubicBezTo>
                      <a:cubicBezTo>
                        <a:pt x="88" y="59"/>
                        <a:pt x="88" y="59"/>
                        <a:pt x="88" y="59"/>
                      </a:cubicBezTo>
                      <a:cubicBezTo>
                        <a:pt x="88" y="60"/>
                        <a:pt x="88" y="60"/>
                        <a:pt x="88" y="60"/>
                      </a:cubicBezTo>
                      <a:cubicBezTo>
                        <a:pt x="88" y="60"/>
                        <a:pt x="88" y="60"/>
                        <a:pt x="88" y="60"/>
                      </a:cubicBezTo>
                      <a:cubicBezTo>
                        <a:pt x="89" y="60"/>
                        <a:pt x="89" y="60"/>
                        <a:pt x="89" y="60"/>
                      </a:cubicBezTo>
                      <a:cubicBezTo>
                        <a:pt x="90" y="61"/>
                        <a:pt x="90" y="61"/>
                        <a:pt x="90" y="61"/>
                      </a:cubicBezTo>
                      <a:cubicBezTo>
                        <a:pt x="90" y="62"/>
                        <a:pt x="90" y="62"/>
                        <a:pt x="90" y="62"/>
                      </a:cubicBezTo>
                      <a:cubicBezTo>
                        <a:pt x="90" y="62"/>
                        <a:pt x="90" y="62"/>
                        <a:pt x="90" y="62"/>
                      </a:cubicBezTo>
                      <a:cubicBezTo>
                        <a:pt x="91" y="62"/>
                        <a:pt x="91" y="62"/>
                        <a:pt x="91" y="62"/>
                      </a:cubicBezTo>
                      <a:cubicBezTo>
                        <a:pt x="91" y="63"/>
                        <a:pt x="91" y="63"/>
                        <a:pt x="91" y="63"/>
                      </a:cubicBezTo>
                      <a:cubicBezTo>
                        <a:pt x="91" y="63"/>
                        <a:pt x="91" y="63"/>
                        <a:pt x="91" y="63"/>
                      </a:cubicBezTo>
                      <a:cubicBezTo>
                        <a:pt x="91" y="62"/>
                        <a:pt x="91" y="62"/>
                        <a:pt x="91" y="62"/>
                      </a:cubicBezTo>
                      <a:cubicBezTo>
                        <a:pt x="91" y="62"/>
                        <a:pt x="91" y="62"/>
                        <a:pt x="91" y="62"/>
                      </a:cubicBezTo>
                      <a:cubicBezTo>
                        <a:pt x="90" y="61"/>
                        <a:pt x="90" y="61"/>
                        <a:pt x="90" y="61"/>
                      </a:cubicBezTo>
                      <a:cubicBezTo>
                        <a:pt x="90" y="61"/>
                        <a:pt x="90" y="61"/>
                        <a:pt x="90" y="61"/>
                      </a:cubicBezTo>
                      <a:cubicBezTo>
                        <a:pt x="89" y="60"/>
                        <a:pt x="89" y="60"/>
                        <a:pt x="89" y="60"/>
                      </a:cubicBezTo>
                      <a:cubicBezTo>
                        <a:pt x="89" y="60"/>
                        <a:pt x="89" y="60"/>
                        <a:pt x="89" y="60"/>
                      </a:cubicBezTo>
                      <a:cubicBezTo>
                        <a:pt x="89" y="60"/>
                        <a:pt x="89" y="60"/>
                        <a:pt x="89" y="60"/>
                      </a:cubicBezTo>
                      <a:cubicBezTo>
                        <a:pt x="89" y="60"/>
                        <a:pt x="89" y="60"/>
                        <a:pt x="89" y="60"/>
                      </a:cubicBezTo>
                      <a:cubicBezTo>
                        <a:pt x="90" y="60"/>
                        <a:pt x="90" y="60"/>
                        <a:pt x="90" y="60"/>
                      </a:cubicBezTo>
                      <a:cubicBezTo>
                        <a:pt x="90" y="61"/>
                        <a:pt x="90" y="61"/>
                        <a:pt x="90" y="61"/>
                      </a:cubicBezTo>
                      <a:cubicBezTo>
                        <a:pt x="91" y="61"/>
                        <a:pt x="91" y="61"/>
                        <a:pt x="91" y="61"/>
                      </a:cubicBezTo>
                      <a:cubicBezTo>
                        <a:pt x="91" y="61"/>
                        <a:pt x="91" y="61"/>
                        <a:pt x="91" y="61"/>
                      </a:cubicBezTo>
                      <a:cubicBezTo>
                        <a:pt x="91" y="61"/>
                        <a:pt x="91" y="61"/>
                        <a:pt x="91" y="61"/>
                      </a:cubicBezTo>
                      <a:cubicBezTo>
                        <a:pt x="91" y="61"/>
                        <a:pt x="91" y="61"/>
                        <a:pt x="91" y="61"/>
                      </a:cubicBezTo>
                      <a:cubicBezTo>
                        <a:pt x="91" y="62"/>
                        <a:pt x="91" y="62"/>
                        <a:pt x="91" y="62"/>
                      </a:cubicBezTo>
                      <a:cubicBezTo>
                        <a:pt x="91" y="62"/>
                        <a:pt x="91" y="62"/>
                        <a:pt x="91" y="62"/>
                      </a:cubicBezTo>
                      <a:cubicBezTo>
                        <a:pt x="92" y="62"/>
                        <a:pt x="92" y="62"/>
                        <a:pt x="92" y="62"/>
                      </a:cubicBezTo>
                      <a:cubicBezTo>
                        <a:pt x="92" y="62"/>
                        <a:pt x="92" y="62"/>
                        <a:pt x="92" y="62"/>
                      </a:cubicBezTo>
                      <a:cubicBezTo>
                        <a:pt x="92" y="62"/>
                        <a:pt x="92" y="62"/>
                        <a:pt x="92" y="62"/>
                      </a:cubicBezTo>
                      <a:cubicBezTo>
                        <a:pt x="92" y="62"/>
                        <a:pt x="92" y="62"/>
                        <a:pt x="92" y="62"/>
                      </a:cubicBezTo>
                      <a:cubicBezTo>
                        <a:pt x="92" y="61"/>
                        <a:pt x="92" y="61"/>
                        <a:pt x="92" y="61"/>
                      </a:cubicBezTo>
                      <a:cubicBezTo>
                        <a:pt x="92" y="61"/>
                        <a:pt x="92" y="61"/>
                        <a:pt x="92" y="61"/>
                      </a:cubicBezTo>
                      <a:cubicBezTo>
                        <a:pt x="92" y="61"/>
                        <a:pt x="92" y="61"/>
                        <a:pt x="92" y="61"/>
                      </a:cubicBezTo>
                      <a:cubicBezTo>
                        <a:pt x="92" y="60"/>
                        <a:pt x="92" y="60"/>
                        <a:pt x="92" y="60"/>
                      </a:cubicBezTo>
                      <a:cubicBezTo>
                        <a:pt x="92" y="60"/>
                        <a:pt x="92" y="60"/>
                        <a:pt x="92" y="60"/>
                      </a:cubicBezTo>
                      <a:cubicBezTo>
                        <a:pt x="92" y="60"/>
                        <a:pt x="92" y="60"/>
                        <a:pt x="92" y="60"/>
                      </a:cubicBezTo>
                      <a:cubicBezTo>
                        <a:pt x="93" y="60"/>
                        <a:pt x="93" y="60"/>
                        <a:pt x="93" y="60"/>
                      </a:cubicBezTo>
                      <a:cubicBezTo>
                        <a:pt x="93" y="59"/>
                        <a:pt x="93" y="59"/>
                        <a:pt x="93" y="59"/>
                      </a:cubicBezTo>
                      <a:cubicBezTo>
                        <a:pt x="93" y="59"/>
                        <a:pt x="93" y="59"/>
                        <a:pt x="93" y="59"/>
                      </a:cubicBezTo>
                      <a:cubicBezTo>
                        <a:pt x="92" y="59"/>
                        <a:pt x="92" y="59"/>
                        <a:pt x="92" y="59"/>
                      </a:cubicBezTo>
                      <a:cubicBezTo>
                        <a:pt x="92" y="58"/>
                        <a:pt x="92" y="58"/>
                        <a:pt x="92" y="58"/>
                      </a:cubicBezTo>
                      <a:cubicBezTo>
                        <a:pt x="93" y="58"/>
                        <a:pt x="93" y="58"/>
                        <a:pt x="93" y="58"/>
                      </a:cubicBezTo>
                      <a:cubicBezTo>
                        <a:pt x="93" y="58"/>
                        <a:pt x="93" y="58"/>
                        <a:pt x="93" y="58"/>
                      </a:cubicBezTo>
                      <a:cubicBezTo>
                        <a:pt x="92" y="58"/>
                        <a:pt x="92" y="58"/>
                        <a:pt x="92" y="58"/>
                      </a:cubicBezTo>
                      <a:cubicBezTo>
                        <a:pt x="92" y="58"/>
                        <a:pt x="92" y="58"/>
                        <a:pt x="92" y="58"/>
                      </a:cubicBezTo>
                      <a:cubicBezTo>
                        <a:pt x="91" y="58"/>
                        <a:pt x="91" y="58"/>
                        <a:pt x="91" y="58"/>
                      </a:cubicBezTo>
                      <a:cubicBezTo>
                        <a:pt x="90" y="58"/>
                        <a:pt x="90" y="58"/>
                        <a:pt x="90" y="58"/>
                      </a:cubicBezTo>
                      <a:cubicBezTo>
                        <a:pt x="90" y="57"/>
                        <a:pt x="90" y="57"/>
                        <a:pt x="90" y="57"/>
                      </a:cubicBezTo>
                      <a:cubicBezTo>
                        <a:pt x="91" y="57"/>
                        <a:pt x="91" y="57"/>
                        <a:pt x="91" y="57"/>
                      </a:cubicBezTo>
                      <a:cubicBezTo>
                        <a:pt x="91" y="57"/>
                        <a:pt x="91" y="57"/>
                        <a:pt x="91" y="57"/>
                      </a:cubicBezTo>
                      <a:cubicBezTo>
                        <a:pt x="91" y="57"/>
                        <a:pt x="91" y="57"/>
                        <a:pt x="91" y="57"/>
                      </a:cubicBezTo>
                      <a:cubicBezTo>
                        <a:pt x="91" y="57"/>
                        <a:pt x="91" y="57"/>
                        <a:pt x="91" y="57"/>
                      </a:cubicBezTo>
                      <a:cubicBezTo>
                        <a:pt x="91" y="57"/>
                        <a:pt x="91" y="57"/>
                        <a:pt x="91" y="57"/>
                      </a:cubicBezTo>
                      <a:cubicBezTo>
                        <a:pt x="91" y="56"/>
                        <a:pt x="91" y="56"/>
                        <a:pt x="91" y="56"/>
                      </a:cubicBezTo>
                      <a:cubicBezTo>
                        <a:pt x="91" y="56"/>
                        <a:pt x="91" y="56"/>
                        <a:pt x="91" y="56"/>
                      </a:cubicBezTo>
                      <a:cubicBezTo>
                        <a:pt x="91" y="56"/>
                        <a:pt x="91" y="56"/>
                        <a:pt x="91" y="56"/>
                      </a:cubicBezTo>
                      <a:cubicBezTo>
                        <a:pt x="91" y="56"/>
                        <a:pt x="91" y="56"/>
                        <a:pt x="91" y="56"/>
                      </a:cubicBezTo>
                      <a:cubicBezTo>
                        <a:pt x="91" y="56"/>
                        <a:pt x="91" y="56"/>
                        <a:pt x="91" y="56"/>
                      </a:cubicBezTo>
                      <a:cubicBezTo>
                        <a:pt x="90" y="56"/>
                        <a:pt x="90" y="56"/>
                        <a:pt x="90" y="56"/>
                      </a:cubicBezTo>
                      <a:cubicBezTo>
                        <a:pt x="90" y="55"/>
                        <a:pt x="90" y="55"/>
                        <a:pt x="90" y="55"/>
                      </a:cubicBezTo>
                      <a:cubicBezTo>
                        <a:pt x="91" y="56"/>
                        <a:pt x="91" y="56"/>
                        <a:pt x="91" y="56"/>
                      </a:cubicBezTo>
                      <a:cubicBezTo>
                        <a:pt x="91" y="56"/>
                        <a:pt x="91" y="56"/>
                        <a:pt x="91" y="56"/>
                      </a:cubicBezTo>
                      <a:cubicBezTo>
                        <a:pt x="91" y="56"/>
                        <a:pt x="91" y="56"/>
                        <a:pt x="91" y="56"/>
                      </a:cubicBezTo>
                      <a:cubicBezTo>
                        <a:pt x="91" y="56"/>
                        <a:pt x="91" y="56"/>
                        <a:pt x="91" y="56"/>
                      </a:cubicBezTo>
                      <a:cubicBezTo>
                        <a:pt x="91" y="56"/>
                        <a:pt x="91" y="56"/>
                        <a:pt x="91" y="56"/>
                      </a:cubicBezTo>
                      <a:cubicBezTo>
                        <a:pt x="92" y="56"/>
                        <a:pt x="92" y="56"/>
                        <a:pt x="92" y="56"/>
                      </a:cubicBezTo>
                      <a:cubicBezTo>
                        <a:pt x="92" y="56"/>
                        <a:pt x="92" y="56"/>
                        <a:pt x="92" y="56"/>
                      </a:cubicBezTo>
                      <a:cubicBezTo>
                        <a:pt x="92" y="56"/>
                        <a:pt x="92" y="56"/>
                        <a:pt x="92" y="56"/>
                      </a:cubicBezTo>
                      <a:cubicBezTo>
                        <a:pt x="92" y="56"/>
                        <a:pt x="92" y="56"/>
                        <a:pt x="92" y="56"/>
                      </a:cubicBezTo>
                      <a:cubicBezTo>
                        <a:pt x="92" y="57"/>
                        <a:pt x="92" y="57"/>
                        <a:pt x="92" y="57"/>
                      </a:cubicBezTo>
                      <a:cubicBezTo>
                        <a:pt x="92" y="57"/>
                        <a:pt x="92" y="57"/>
                        <a:pt x="92" y="57"/>
                      </a:cubicBezTo>
                      <a:cubicBezTo>
                        <a:pt x="93" y="57"/>
                        <a:pt x="93" y="57"/>
                        <a:pt x="93" y="57"/>
                      </a:cubicBezTo>
                      <a:cubicBezTo>
                        <a:pt x="93" y="57"/>
                        <a:pt x="93" y="57"/>
                        <a:pt x="93" y="57"/>
                      </a:cubicBezTo>
                      <a:cubicBezTo>
                        <a:pt x="93" y="57"/>
                        <a:pt x="93" y="57"/>
                        <a:pt x="93" y="57"/>
                      </a:cubicBezTo>
                      <a:cubicBezTo>
                        <a:pt x="93" y="58"/>
                        <a:pt x="93" y="58"/>
                        <a:pt x="93" y="58"/>
                      </a:cubicBezTo>
                      <a:cubicBezTo>
                        <a:pt x="94" y="59"/>
                        <a:pt x="94" y="59"/>
                        <a:pt x="94" y="59"/>
                      </a:cubicBezTo>
                      <a:cubicBezTo>
                        <a:pt x="94" y="59"/>
                        <a:pt x="94" y="59"/>
                        <a:pt x="94" y="59"/>
                      </a:cubicBezTo>
                      <a:cubicBezTo>
                        <a:pt x="94" y="59"/>
                        <a:pt x="94" y="59"/>
                        <a:pt x="94" y="59"/>
                      </a:cubicBezTo>
                      <a:cubicBezTo>
                        <a:pt x="95" y="59"/>
                        <a:pt x="95" y="59"/>
                        <a:pt x="95" y="59"/>
                      </a:cubicBezTo>
                      <a:cubicBezTo>
                        <a:pt x="95" y="59"/>
                        <a:pt x="95" y="59"/>
                        <a:pt x="95" y="59"/>
                      </a:cubicBezTo>
                      <a:cubicBezTo>
                        <a:pt x="95" y="59"/>
                        <a:pt x="95" y="59"/>
                        <a:pt x="95" y="59"/>
                      </a:cubicBezTo>
                      <a:cubicBezTo>
                        <a:pt x="94" y="58"/>
                        <a:pt x="94" y="58"/>
                        <a:pt x="94" y="58"/>
                      </a:cubicBezTo>
                      <a:cubicBezTo>
                        <a:pt x="94" y="58"/>
                        <a:pt x="94" y="58"/>
                        <a:pt x="94" y="58"/>
                      </a:cubicBezTo>
                      <a:cubicBezTo>
                        <a:pt x="94" y="57"/>
                        <a:pt x="94" y="57"/>
                        <a:pt x="94" y="57"/>
                      </a:cubicBezTo>
                      <a:cubicBezTo>
                        <a:pt x="94" y="57"/>
                        <a:pt x="94" y="57"/>
                        <a:pt x="94" y="57"/>
                      </a:cubicBezTo>
                      <a:cubicBezTo>
                        <a:pt x="95" y="57"/>
                        <a:pt x="95" y="57"/>
                        <a:pt x="95" y="57"/>
                      </a:cubicBezTo>
                      <a:cubicBezTo>
                        <a:pt x="95" y="57"/>
                        <a:pt x="95" y="57"/>
                        <a:pt x="95" y="57"/>
                      </a:cubicBezTo>
                      <a:cubicBezTo>
                        <a:pt x="95" y="57"/>
                        <a:pt x="95" y="57"/>
                        <a:pt x="95" y="57"/>
                      </a:cubicBezTo>
                      <a:cubicBezTo>
                        <a:pt x="96" y="58"/>
                        <a:pt x="96" y="58"/>
                        <a:pt x="96" y="58"/>
                      </a:cubicBezTo>
                      <a:cubicBezTo>
                        <a:pt x="96" y="58"/>
                        <a:pt x="96" y="58"/>
                        <a:pt x="96" y="58"/>
                      </a:cubicBezTo>
                      <a:cubicBezTo>
                        <a:pt x="96" y="59"/>
                        <a:pt x="96" y="59"/>
                        <a:pt x="96" y="59"/>
                      </a:cubicBezTo>
                      <a:cubicBezTo>
                        <a:pt x="96" y="59"/>
                        <a:pt x="96" y="59"/>
                        <a:pt x="96" y="59"/>
                      </a:cubicBezTo>
                      <a:cubicBezTo>
                        <a:pt x="96" y="60"/>
                        <a:pt x="96" y="60"/>
                        <a:pt x="96" y="60"/>
                      </a:cubicBezTo>
                      <a:cubicBezTo>
                        <a:pt x="96" y="60"/>
                        <a:pt x="96" y="60"/>
                        <a:pt x="96" y="60"/>
                      </a:cubicBezTo>
                      <a:cubicBezTo>
                        <a:pt x="95" y="61"/>
                        <a:pt x="95" y="61"/>
                        <a:pt x="95" y="61"/>
                      </a:cubicBezTo>
                      <a:cubicBezTo>
                        <a:pt x="95" y="61"/>
                        <a:pt x="95" y="61"/>
                        <a:pt x="95" y="61"/>
                      </a:cubicBezTo>
                      <a:cubicBezTo>
                        <a:pt x="95" y="61"/>
                        <a:pt x="95" y="61"/>
                        <a:pt x="95" y="61"/>
                      </a:cubicBezTo>
                      <a:cubicBezTo>
                        <a:pt x="95" y="61"/>
                        <a:pt x="95" y="61"/>
                        <a:pt x="95" y="61"/>
                      </a:cubicBezTo>
                      <a:cubicBezTo>
                        <a:pt x="95" y="61"/>
                        <a:pt x="95" y="61"/>
                        <a:pt x="95" y="61"/>
                      </a:cubicBezTo>
                      <a:cubicBezTo>
                        <a:pt x="95" y="62"/>
                        <a:pt x="95" y="62"/>
                        <a:pt x="95" y="62"/>
                      </a:cubicBezTo>
                      <a:cubicBezTo>
                        <a:pt x="94" y="62"/>
                        <a:pt x="94" y="62"/>
                        <a:pt x="94" y="62"/>
                      </a:cubicBezTo>
                      <a:cubicBezTo>
                        <a:pt x="94" y="62"/>
                        <a:pt x="94" y="62"/>
                        <a:pt x="94" y="62"/>
                      </a:cubicBezTo>
                      <a:cubicBezTo>
                        <a:pt x="94" y="62"/>
                        <a:pt x="94" y="62"/>
                        <a:pt x="94" y="62"/>
                      </a:cubicBezTo>
                      <a:cubicBezTo>
                        <a:pt x="94" y="63"/>
                        <a:pt x="94" y="63"/>
                        <a:pt x="94" y="63"/>
                      </a:cubicBezTo>
                      <a:cubicBezTo>
                        <a:pt x="94" y="63"/>
                        <a:pt x="94" y="63"/>
                        <a:pt x="94" y="63"/>
                      </a:cubicBezTo>
                      <a:cubicBezTo>
                        <a:pt x="94" y="64"/>
                        <a:pt x="94" y="64"/>
                        <a:pt x="94" y="64"/>
                      </a:cubicBezTo>
                      <a:cubicBezTo>
                        <a:pt x="93" y="64"/>
                        <a:pt x="93" y="64"/>
                        <a:pt x="93" y="64"/>
                      </a:cubicBezTo>
                      <a:cubicBezTo>
                        <a:pt x="93" y="64"/>
                        <a:pt x="93" y="64"/>
                        <a:pt x="93" y="64"/>
                      </a:cubicBezTo>
                      <a:cubicBezTo>
                        <a:pt x="94" y="64"/>
                        <a:pt x="94" y="64"/>
                        <a:pt x="94" y="64"/>
                      </a:cubicBezTo>
                      <a:cubicBezTo>
                        <a:pt x="93" y="64"/>
                        <a:pt x="93" y="64"/>
                        <a:pt x="93" y="64"/>
                      </a:cubicBezTo>
                      <a:cubicBezTo>
                        <a:pt x="93" y="64"/>
                        <a:pt x="93" y="64"/>
                        <a:pt x="93" y="64"/>
                      </a:cubicBezTo>
                      <a:cubicBezTo>
                        <a:pt x="93" y="64"/>
                        <a:pt x="93" y="64"/>
                        <a:pt x="93" y="64"/>
                      </a:cubicBezTo>
                      <a:cubicBezTo>
                        <a:pt x="93" y="64"/>
                        <a:pt x="93" y="64"/>
                        <a:pt x="93" y="64"/>
                      </a:cubicBezTo>
                      <a:cubicBezTo>
                        <a:pt x="93" y="64"/>
                        <a:pt x="93" y="64"/>
                        <a:pt x="93" y="64"/>
                      </a:cubicBezTo>
                      <a:cubicBezTo>
                        <a:pt x="93" y="64"/>
                        <a:pt x="93" y="64"/>
                        <a:pt x="93" y="64"/>
                      </a:cubicBezTo>
                      <a:cubicBezTo>
                        <a:pt x="93" y="65"/>
                        <a:pt x="93" y="65"/>
                        <a:pt x="93" y="65"/>
                      </a:cubicBezTo>
                      <a:cubicBezTo>
                        <a:pt x="93" y="64"/>
                        <a:pt x="93" y="64"/>
                        <a:pt x="93" y="64"/>
                      </a:cubicBezTo>
                      <a:cubicBezTo>
                        <a:pt x="93" y="64"/>
                        <a:pt x="93" y="64"/>
                        <a:pt x="93" y="64"/>
                      </a:cubicBezTo>
                      <a:cubicBezTo>
                        <a:pt x="94" y="64"/>
                        <a:pt x="94" y="64"/>
                        <a:pt x="94" y="64"/>
                      </a:cubicBezTo>
                      <a:cubicBezTo>
                        <a:pt x="94" y="64"/>
                        <a:pt x="94" y="64"/>
                        <a:pt x="94" y="64"/>
                      </a:cubicBezTo>
                      <a:cubicBezTo>
                        <a:pt x="94" y="64"/>
                        <a:pt x="94" y="64"/>
                        <a:pt x="94" y="64"/>
                      </a:cubicBezTo>
                      <a:cubicBezTo>
                        <a:pt x="94" y="65"/>
                        <a:pt x="94" y="65"/>
                        <a:pt x="94" y="65"/>
                      </a:cubicBezTo>
                      <a:cubicBezTo>
                        <a:pt x="93" y="65"/>
                        <a:pt x="93" y="65"/>
                        <a:pt x="93" y="65"/>
                      </a:cubicBezTo>
                      <a:cubicBezTo>
                        <a:pt x="93" y="65"/>
                        <a:pt x="93" y="65"/>
                        <a:pt x="93" y="65"/>
                      </a:cubicBezTo>
                      <a:cubicBezTo>
                        <a:pt x="93" y="65"/>
                        <a:pt x="93" y="65"/>
                        <a:pt x="93" y="65"/>
                      </a:cubicBezTo>
                      <a:cubicBezTo>
                        <a:pt x="93" y="65"/>
                        <a:pt x="93" y="65"/>
                        <a:pt x="93" y="65"/>
                      </a:cubicBezTo>
                      <a:cubicBezTo>
                        <a:pt x="94" y="65"/>
                        <a:pt x="94" y="65"/>
                        <a:pt x="94" y="65"/>
                      </a:cubicBezTo>
                      <a:cubicBezTo>
                        <a:pt x="94" y="65"/>
                        <a:pt x="94" y="65"/>
                        <a:pt x="94" y="65"/>
                      </a:cubicBezTo>
                      <a:cubicBezTo>
                        <a:pt x="93" y="65"/>
                        <a:pt x="93" y="65"/>
                        <a:pt x="93" y="65"/>
                      </a:cubicBezTo>
                      <a:cubicBezTo>
                        <a:pt x="93" y="65"/>
                        <a:pt x="93" y="65"/>
                        <a:pt x="93" y="65"/>
                      </a:cubicBezTo>
                      <a:cubicBezTo>
                        <a:pt x="92" y="65"/>
                        <a:pt x="92" y="65"/>
                        <a:pt x="92" y="65"/>
                      </a:cubicBezTo>
                      <a:cubicBezTo>
                        <a:pt x="92" y="66"/>
                        <a:pt x="92" y="66"/>
                        <a:pt x="92" y="66"/>
                      </a:cubicBezTo>
                      <a:cubicBezTo>
                        <a:pt x="92" y="66"/>
                        <a:pt x="92" y="66"/>
                        <a:pt x="92" y="66"/>
                      </a:cubicBezTo>
                      <a:cubicBezTo>
                        <a:pt x="92" y="66"/>
                        <a:pt x="92" y="66"/>
                        <a:pt x="92"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2" y="66"/>
                        <a:pt x="92" y="66"/>
                        <a:pt x="92" y="66"/>
                      </a:cubicBezTo>
                      <a:cubicBezTo>
                        <a:pt x="92" y="66"/>
                        <a:pt x="92" y="66"/>
                        <a:pt x="92" y="66"/>
                      </a:cubicBezTo>
                      <a:cubicBezTo>
                        <a:pt x="92" y="66"/>
                        <a:pt x="92" y="66"/>
                        <a:pt x="92" y="66"/>
                      </a:cubicBezTo>
                      <a:cubicBezTo>
                        <a:pt x="92" y="66"/>
                        <a:pt x="92" y="66"/>
                        <a:pt x="92" y="66"/>
                      </a:cubicBezTo>
                      <a:cubicBezTo>
                        <a:pt x="91" y="65"/>
                        <a:pt x="91" y="65"/>
                        <a:pt x="91" y="65"/>
                      </a:cubicBezTo>
                      <a:cubicBezTo>
                        <a:pt x="91" y="65"/>
                        <a:pt x="91" y="65"/>
                        <a:pt x="91" y="65"/>
                      </a:cubicBezTo>
                      <a:cubicBezTo>
                        <a:pt x="91" y="66"/>
                        <a:pt x="91" y="66"/>
                        <a:pt x="91" y="66"/>
                      </a:cubicBezTo>
                      <a:cubicBezTo>
                        <a:pt x="92" y="66"/>
                        <a:pt x="92" y="66"/>
                        <a:pt x="92" y="66"/>
                      </a:cubicBezTo>
                      <a:cubicBezTo>
                        <a:pt x="92" y="67"/>
                        <a:pt x="92" y="67"/>
                        <a:pt x="92" y="67"/>
                      </a:cubicBezTo>
                      <a:cubicBezTo>
                        <a:pt x="92" y="67"/>
                        <a:pt x="92" y="67"/>
                        <a:pt x="92" y="67"/>
                      </a:cubicBezTo>
                      <a:cubicBezTo>
                        <a:pt x="93" y="67"/>
                        <a:pt x="93" y="67"/>
                        <a:pt x="93" y="67"/>
                      </a:cubicBezTo>
                      <a:cubicBezTo>
                        <a:pt x="94" y="67"/>
                        <a:pt x="94" y="67"/>
                        <a:pt x="94" y="67"/>
                      </a:cubicBezTo>
                      <a:cubicBezTo>
                        <a:pt x="94" y="67"/>
                        <a:pt x="94" y="67"/>
                        <a:pt x="94" y="67"/>
                      </a:cubicBezTo>
                      <a:cubicBezTo>
                        <a:pt x="94" y="67"/>
                        <a:pt x="94" y="67"/>
                        <a:pt x="94" y="67"/>
                      </a:cubicBezTo>
                      <a:cubicBezTo>
                        <a:pt x="95" y="68"/>
                        <a:pt x="95" y="68"/>
                        <a:pt x="95" y="68"/>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70"/>
                        <a:pt x="95" y="70"/>
                        <a:pt x="95" y="70"/>
                      </a:cubicBezTo>
                      <a:cubicBezTo>
                        <a:pt x="95" y="70"/>
                        <a:pt x="95" y="70"/>
                        <a:pt x="95" y="70"/>
                      </a:cubicBezTo>
                      <a:cubicBezTo>
                        <a:pt x="96" y="70"/>
                        <a:pt x="96" y="70"/>
                        <a:pt x="96" y="70"/>
                      </a:cubicBezTo>
                      <a:cubicBezTo>
                        <a:pt x="96" y="71"/>
                        <a:pt x="96" y="71"/>
                        <a:pt x="96" y="71"/>
                      </a:cubicBezTo>
                      <a:cubicBezTo>
                        <a:pt x="96" y="71"/>
                        <a:pt x="96" y="71"/>
                        <a:pt x="96" y="71"/>
                      </a:cubicBezTo>
                      <a:cubicBezTo>
                        <a:pt x="96" y="70"/>
                        <a:pt x="96" y="70"/>
                        <a:pt x="96" y="70"/>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7" y="72"/>
                        <a:pt x="97" y="72"/>
                        <a:pt x="97" y="72"/>
                      </a:cubicBezTo>
                      <a:cubicBezTo>
                        <a:pt x="97" y="73"/>
                        <a:pt x="97" y="73"/>
                        <a:pt x="97" y="73"/>
                      </a:cubicBezTo>
                      <a:cubicBezTo>
                        <a:pt x="99" y="76"/>
                        <a:pt x="99" y="76"/>
                        <a:pt x="99" y="76"/>
                      </a:cubicBezTo>
                      <a:cubicBezTo>
                        <a:pt x="99" y="76"/>
                        <a:pt x="99" y="76"/>
                        <a:pt x="99" y="76"/>
                      </a:cubicBezTo>
                      <a:cubicBezTo>
                        <a:pt x="99" y="76"/>
                        <a:pt x="99" y="76"/>
                        <a:pt x="99" y="76"/>
                      </a:cubicBezTo>
                      <a:cubicBezTo>
                        <a:pt x="99" y="76"/>
                        <a:pt x="99" y="76"/>
                        <a:pt x="99" y="76"/>
                      </a:cubicBezTo>
                      <a:cubicBezTo>
                        <a:pt x="100" y="76"/>
                        <a:pt x="100" y="76"/>
                        <a:pt x="100" y="76"/>
                      </a:cubicBezTo>
                      <a:cubicBezTo>
                        <a:pt x="100" y="76"/>
                        <a:pt x="100" y="76"/>
                        <a:pt x="100" y="76"/>
                      </a:cubicBezTo>
                      <a:cubicBezTo>
                        <a:pt x="99" y="75"/>
                        <a:pt x="99" y="75"/>
                        <a:pt x="99" y="75"/>
                      </a:cubicBezTo>
                      <a:cubicBezTo>
                        <a:pt x="99" y="75"/>
                        <a:pt x="99" y="75"/>
                        <a:pt x="99" y="75"/>
                      </a:cubicBezTo>
                      <a:cubicBezTo>
                        <a:pt x="100" y="76"/>
                        <a:pt x="100" y="76"/>
                        <a:pt x="100" y="76"/>
                      </a:cubicBezTo>
                      <a:cubicBezTo>
                        <a:pt x="100" y="77"/>
                        <a:pt x="100" y="77"/>
                        <a:pt x="100" y="77"/>
                      </a:cubicBezTo>
                      <a:cubicBezTo>
                        <a:pt x="101" y="77"/>
                        <a:pt x="101" y="77"/>
                        <a:pt x="101" y="77"/>
                      </a:cubicBezTo>
                      <a:cubicBezTo>
                        <a:pt x="101" y="77"/>
                        <a:pt x="101" y="77"/>
                        <a:pt x="101" y="77"/>
                      </a:cubicBezTo>
                      <a:cubicBezTo>
                        <a:pt x="101" y="77"/>
                        <a:pt x="101" y="77"/>
                        <a:pt x="101" y="77"/>
                      </a:cubicBezTo>
                      <a:cubicBezTo>
                        <a:pt x="102" y="77"/>
                        <a:pt x="102" y="77"/>
                        <a:pt x="102" y="77"/>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7"/>
                        <a:pt x="103" y="77"/>
                        <a:pt x="103" y="77"/>
                      </a:cubicBezTo>
                      <a:cubicBezTo>
                        <a:pt x="103" y="77"/>
                        <a:pt x="103" y="77"/>
                        <a:pt x="103" y="77"/>
                      </a:cubicBezTo>
                      <a:cubicBezTo>
                        <a:pt x="103" y="77"/>
                        <a:pt x="103" y="77"/>
                        <a:pt x="103" y="77"/>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6"/>
                        <a:pt x="103" y="76"/>
                        <a:pt x="103" y="76"/>
                      </a:cubicBezTo>
                      <a:cubicBezTo>
                        <a:pt x="103" y="76"/>
                        <a:pt x="103" y="76"/>
                        <a:pt x="103" y="76"/>
                      </a:cubicBezTo>
                      <a:cubicBezTo>
                        <a:pt x="103" y="76"/>
                        <a:pt x="103" y="76"/>
                        <a:pt x="103" y="76"/>
                      </a:cubicBezTo>
                      <a:cubicBezTo>
                        <a:pt x="102" y="76"/>
                        <a:pt x="102" y="76"/>
                        <a:pt x="102" y="76"/>
                      </a:cubicBezTo>
                      <a:cubicBezTo>
                        <a:pt x="102" y="75"/>
                        <a:pt x="102" y="75"/>
                        <a:pt x="102" y="75"/>
                      </a:cubicBezTo>
                      <a:cubicBezTo>
                        <a:pt x="102" y="75"/>
                        <a:pt x="102" y="75"/>
                        <a:pt x="102" y="75"/>
                      </a:cubicBezTo>
                      <a:cubicBezTo>
                        <a:pt x="102" y="75"/>
                        <a:pt x="102" y="75"/>
                        <a:pt x="102" y="75"/>
                      </a:cubicBezTo>
                      <a:cubicBezTo>
                        <a:pt x="102" y="75"/>
                        <a:pt x="102" y="75"/>
                        <a:pt x="102" y="75"/>
                      </a:cubicBezTo>
                      <a:cubicBezTo>
                        <a:pt x="101" y="74"/>
                        <a:pt x="101" y="74"/>
                        <a:pt x="101" y="74"/>
                      </a:cubicBezTo>
                      <a:cubicBezTo>
                        <a:pt x="101" y="74"/>
                        <a:pt x="101" y="74"/>
                        <a:pt x="101" y="74"/>
                      </a:cubicBezTo>
                      <a:cubicBezTo>
                        <a:pt x="101" y="74"/>
                        <a:pt x="101" y="74"/>
                        <a:pt x="101" y="74"/>
                      </a:cubicBezTo>
                      <a:cubicBezTo>
                        <a:pt x="101" y="74"/>
                        <a:pt x="101" y="74"/>
                        <a:pt x="101" y="74"/>
                      </a:cubicBezTo>
                      <a:cubicBezTo>
                        <a:pt x="101" y="74"/>
                        <a:pt x="101" y="74"/>
                        <a:pt x="101" y="74"/>
                      </a:cubicBezTo>
                      <a:cubicBezTo>
                        <a:pt x="102" y="75"/>
                        <a:pt x="102" y="75"/>
                        <a:pt x="102" y="75"/>
                      </a:cubicBezTo>
                      <a:cubicBezTo>
                        <a:pt x="102" y="75"/>
                        <a:pt x="102" y="75"/>
                        <a:pt x="102" y="75"/>
                      </a:cubicBezTo>
                      <a:cubicBezTo>
                        <a:pt x="102" y="75"/>
                        <a:pt x="102" y="75"/>
                        <a:pt x="102" y="75"/>
                      </a:cubicBezTo>
                      <a:cubicBezTo>
                        <a:pt x="102" y="74"/>
                        <a:pt x="102" y="74"/>
                        <a:pt x="102" y="74"/>
                      </a:cubicBezTo>
                      <a:cubicBezTo>
                        <a:pt x="102" y="75"/>
                        <a:pt x="102" y="75"/>
                        <a:pt x="102" y="75"/>
                      </a:cubicBezTo>
                      <a:cubicBezTo>
                        <a:pt x="103" y="75"/>
                        <a:pt x="103" y="75"/>
                        <a:pt x="103" y="75"/>
                      </a:cubicBezTo>
                      <a:cubicBezTo>
                        <a:pt x="103" y="75"/>
                        <a:pt x="103" y="75"/>
                        <a:pt x="103" y="75"/>
                      </a:cubicBezTo>
                      <a:cubicBezTo>
                        <a:pt x="103" y="75"/>
                        <a:pt x="103" y="75"/>
                        <a:pt x="103" y="75"/>
                      </a:cubicBezTo>
                      <a:cubicBezTo>
                        <a:pt x="103" y="75"/>
                        <a:pt x="103" y="75"/>
                        <a:pt x="103" y="75"/>
                      </a:cubicBezTo>
                      <a:cubicBezTo>
                        <a:pt x="103" y="75"/>
                        <a:pt x="103" y="75"/>
                        <a:pt x="103" y="75"/>
                      </a:cubicBezTo>
                      <a:cubicBezTo>
                        <a:pt x="104" y="75"/>
                        <a:pt x="104" y="75"/>
                        <a:pt x="104" y="75"/>
                      </a:cubicBezTo>
                      <a:cubicBezTo>
                        <a:pt x="104" y="74"/>
                        <a:pt x="104" y="74"/>
                        <a:pt x="104" y="74"/>
                      </a:cubicBezTo>
                      <a:cubicBezTo>
                        <a:pt x="104" y="75"/>
                        <a:pt x="104" y="75"/>
                        <a:pt x="104" y="75"/>
                      </a:cubicBezTo>
                      <a:cubicBezTo>
                        <a:pt x="104" y="74"/>
                        <a:pt x="104" y="74"/>
                        <a:pt x="104" y="74"/>
                      </a:cubicBezTo>
                      <a:cubicBezTo>
                        <a:pt x="105" y="74"/>
                        <a:pt x="105" y="74"/>
                        <a:pt x="105" y="74"/>
                      </a:cubicBezTo>
                      <a:cubicBezTo>
                        <a:pt x="105" y="74"/>
                        <a:pt x="105" y="74"/>
                        <a:pt x="105" y="74"/>
                      </a:cubicBezTo>
                      <a:cubicBezTo>
                        <a:pt x="106" y="74"/>
                        <a:pt x="106" y="74"/>
                        <a:pt x="106" y="74"/>
                      </a:cubicBezTo>
                      <a:cubicBezTo>
                        <a:pt x="106" y="73"/>
                        <a:pt x="106" y="73"/>
                        <a:pt x="106" y="73"/>
                      </a:cubicBezTo>
                      <a:cubicBezTo>
                        <a:pt x="106" y="74"/>
                        <a:pt x="106" y="74"/>
                        <a:pt x="106" y="74"/>
                      </a:cubicBezTo>
                      <a:cubicBezTo>
                        <a:pt x="106" y="74"/>
                        <a:pt x="106" y="74"/>
                        <a:pt x="106" y="74"/>
                      </a:cubicBezTo>
                      <a:cubicBezTo>
                        <a:pt x="105" y="74"/>
                        <a:pt x="105" y="74"/>
                        <a:pt x="105" y="74"/>
                      </a:cubicBezTo>
                      <a:cubicBezTo>
                        <a:pt x="105" y="74"/>
                        <a:pt x="105" y="74"/>
                        <a:pt x="105" y="74"/>
                      </a:cubicBezTo>
                      <a:cubicBezTo>
                        <a:pt x="104" y="75"/>
                        <a:pt x="104" y="75"/>
                        <a:pt x="104" y="75"/>
                      </a:cubicBezTo>
                      <a:cubicBezTo>
                        <a:pt x="104" y="75"/>
                        <a:pt x="104" y="75"/>
                        <a:pt x="104" y="75"/>
                      </a:cubicBezTo>
                      <a:cubicBezTo>
                        <a:pt x="104" y="76"/>
                        <a:pt x="104" y="76"/>
                        <a:pt x="104" y="76"/>
                      </a:cubicBezTo>
                      <a:cubicBezTo>
                        <a:pt x="104" y="76"/>
                        <a:pt x="104" y="76"/>
                        <a:pt x="104" y="76"/>
                      </a:cubicBezTo>
                      <a:cubicBezTo>
                        <a:pt x="105" y="76"/>
                        <a:pt x="105" y="76"/>
                        <a:pt x="105" y="76"/>
                      </a:cubicBezTo>
                      <a:cubicBezTo>
                        <a:pt x="105" y="76"/>
                        <a:pt x="105" y="76"/>
                        <a:pt x="105" y="76"/>
                      </a:cubicBezTo>
                      <a:cubicBezTo>
                        <a:pt x="105" y="77"/>
                        <a:pt x="105" y="77"/>
                        <a:pt x="105" y="77"/>
                      </a:cubicBezTo>
                      <a:cubicBezTo>
                        <a:pt x="105" y="77"/>
                        <a:pt x="105" y="77"/>
                        <a:pt x="105" y="77"/>
                      </a:cubicBezTo>
                      <a:cubicBezTo>
                        <a:pt x="105" y="79"/>
                        <a:pt x="105" y="79"/>
                        <a:pt x="105" y="79"/>
                      </a:cubicBezTo>
                      <a:cubicBezTo>
                        <a:pt x="105" y="80"/>
                        <a:pt x="105" y="80"/>
                        <a:pt x="105" y="80"/>
                      </a:cubicBezTo>
                      <a:cubicBezTo>
                        <a:pt x="105" y="80"/>
                        <a:pt x="105" y="80"/>
                        <a:pt x="105" y="80"/>
                      </a:cubicBezTo>
                      <a:cubicBezTo>
                        <a:pt x="106" y="81"/>
                        <a:pt x="106" y="81"/>
                        <a:pt x="106" y="81"/>
                      </a:cubicBezTo>
                      <a:cubicBezTo>
                        <a:pt x="106" y="81"/>
                        <a:pt x="106" y="81"/>
                        <a:pt x="106" y="81"/>
                      </a:cubicBezTo>
                      <a:cubicBezTo>
                        <a:pt x="106" y="81"/>
                        <a:pt x="106" y="81"/>
                        <a:pt x="106" y="81"/>
                      </a:cubicBezTo>
                      <a:cubicBezTo>
                        <a:pt x="106" y="82"/>
                        <a:pt x="106" y="82"/>
                        <a:pt x="106" y="82"/>
                      </a:cubicBezTo>
                      <a:cubicBezTo>
                        <a:pt x="106" y="82"/>
                        <a:pt x="106" y="82"/>
                        <a:pt x="106" y="82"/>
                      </a:cubicBezTo>
                      <a:cubicBezTo>
                        <a:pt x="106" y="82"/>
                        <a:pt x="106" y="82"/>
                        <a:pt x="106" y="82"/>
                      </a:cubicBezTo>
                      <a:cubicBezTo>
                        <a:pt x="106" y="83"/>
                        <a:pt x="106" y="83"/>
                        <a:pt x="106" y="83"/>
                      </a:cubicBezTo>
                      <a:cubicBezTo>
                        <a:pt x="106" y="83"/>
                        <a:pt x="106" y="83"/>
                        <a:pt x="106" y="83"/>
                      </a:cubicBezTo>
                      <a:cubicBezTo>
                        <a:pt x="107" y="82"/>
                        <a:pt x="107" y="82"/>
                        <a:pt x="107" y="82"/>
                      </a:cubicBezTo>
                      <a:cubicBezTo>
                        <a:pt x="107" y="82"/>
                        <a:pt x="107" y="82"/>
                        <a:pt x="107" y="82"/>
                      </a:cubicBezTo>
                      <a:cubicBezTo>
                        <a:pt x="107" y="82"/>
                        <a:pt x="107" y="82"/>
                        <a:pt x="107" y="82"/>
                      </a:cubicBezTo>
                      <a:cubicBezTo>
                        <a:pt x="107" y="82"/>
                        <a:pt x="107" y="82"/>
                        <a:pt x="107" y="82"/>
                      </a:cubicBezTo>
                      <a:cubicBezTo>
                        <a:pt x="108" y="82"/>
                        <a:pt x="108" y="82"/>
                        <a:pt x="108" y="82"/>
                      </a:cubicBezTo>
                      <a:cubicBezTo>
                        <a:pt x="108" y="82"/>
                        <a:pt x="108" y="82"/>
                        <a:pt x="108" y="82"/>
                      </a:cubicBezTo>
                      <a:cubicBezTo>
                        <a:pt x="108" y="82"/>
                        <a:pt x="108" y="82"/>
                        <a:pt x="108" y="82"/>
                      </a:cubicBezTo>
                      <a:cubicBezTo>
                        <a:pt x="108" y="80"/>
                        <a:pt x="108" y="80"/>
                        <a:pt x="108" y="80"/>
                      </a:cubicBezTo>
                      <a:cubicBezTo>
                        <a:pt x="108" y="80"/>
                        <a:pt x="108" y="80"/>
                        <a:pt x="108" y="80"/>
                      </a:cubicBezTo>
                      <a:cubicBezTo>
                        <a:pt x="109" y="79"/>
                        <a:pt x="109" y="79"/>
                        <a:pt x="109" y="79"/>
                      </a:cubicBezTo>
                      <a:cubicBezTo>
                        <a:pt x="109" y="79"/>
                        <a:pt x="109" y="79"/>
                        <a:pt x="109" y="79"/>
                      </a:cubicBezTo>
                      <a:cubicBezTo>
                        <a:pt x="109" y="79"/>
                        <a:pt x="109" y="79"/>
                        <a:pt x="109" y="79"/>
                      </a:cubicBezTo>
                      <a:cubicBezTo>
                        <a:pt x="109" y="79"/>
                        <a:pt x="109" y="79"/>
                        <a:pt x="109" y="79"/>
                      </a:cubicBezTo>
                      <a:cubicBezTo>
                        <a:pt x="110" y="78"/>
                        <a:pt x="110" y="78"/>
                        <a:pt x="110" y="78"/>
                      </a:cubicBezTo>
                      <a:cubicBezTo>
                        <a:pt x="110" y="78"/>
                        <a:pt x="110" y="78"/>
                        <a:pt x="110" y="78"/>
                      </a:cubicBezTo>
                      <a:cubicBezTo>
                        <a:pt x="110" y="78"/>
                        <a:pt x="110" y="78"/>
                        <a:pt x="110" y="78"/>
                      </a:cubicBezTo>
                      <a:cubicBezTo>
                        <a:pt x="110" y="79"/>
                        <a:pt x="110" y="79"/>
                        <a:pt x="110" y="79"/>
                      </a:cubicBezTo>
                      <a:cubicBezTo>
                        <a:pt x="110" y="79"/>
                        <a:pt x="110" y="79"/>
                        <a:pt x="110" y="79"/>
                      </a:cubicBezTo>
                      <a:cubicBezTo>
                        <a:pt x="110" y="79"/>
                        <a:pt x="110" y="79"/>
                        <a:pt x="110" y="79"/>
                      </a:cubicBezTo>
                      <a:cubicBezTo>
                        <a:pt x="110" y="79"/>
                        <a:pt x="110" y="79"/>
                        <a:pt x="110" y="79"/>
                      </a:cubicBezTo>
                      <a:cubicBezTo>
                        <a:pt x="109" y="79"/>
                        <a:pt x="109" y="79"/>
                        <a:pt x="109" y="79"/>
                      </a:cubicBezTo>
                      <a:cubicBezTo>
                        <a:pt x="109" y="79"/>
                        <a:pt x="109" y="79"/>
                        <a:pt x="109" y="79"/>
                      </a:cubicBezTo>
                      <a:cubicBezTo>
                        <a:pt x="109" y="79"/>
                        <a:pt x="109" y="79"/>
                        <a:pt x="109" y="79"/>
                      </a:cubicBezTo>
                      <a:cubicBezTo>
                        <a:pt x="109" y="80"/>
                        <a:pt x="109" y="80"/>
                        <a:pt x="109" y="80"/>
                      </a:cubicBezTo>
                      <a:cubicBezTo>
                        <a:pt x="108" y="81"/>
                        <a:pt x="108" y="81"/>
                        <a:pt x="108" y="81"/>
                      </a:cubicBezTo>
                      <a:cubicBezTo>
                        <a:pt x="109" y="81"/>
                        <a:pt x="109" y="81"/>
                        <a:pt x="109" y="81"/>
                      </a:cubicBezTo>
                      <a:cubicBezTo>
                        <a:pt x="108" y="82"/>
                        <a:pt x="108" y="82"/>
                        <a:pt x="108" y="82"/>
                      </a:cubicBezTo>
                      <a:cubicBezTo>
                        <a:pt x="108" y="82"/>
                        <a:pt x="108" y="82"/>
                        <a:pt x="108" y="82"/>
                      </a:cubicBezTo>
                      <a:cubicBezTo>
                        <a:pt x="108" y="83"/>
                        <a:pt x="108" y="83"/>
                        <a:pt x="108"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4"/>
                        <a:pt x="107" y="84"/>
                        <a:pt x="107" y="84"/>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8" y="84"/>
                        <a:pt x="108" y="84"/>
                        <a:pt x="108" y="84"/>
                      </a:cubicBezTo>
                      <a:cubicBezTo>
                        <a:pt x="109" y="84"/>
                        <a:pt x="109" y="84"/>
                        <a:pt x="109" y="84"/>
                      </a:cubicBezTo>
                      <a:cubicBezTo>
                        <a:pt x="109" y="84"/>
                        <a:pt x="109" y="84"/>
                        <a:pt x="109" y="84"/>
                      </a:cubicBezTo>
                      <a:cubicBezTo>
                        <a:pt x="109" y="84"/>
                        <a:pt x="109" y="84"/>
                        <a:pt x="109" y="84"/>
                      </a:cubicBezTo>
                      <a:cubicBezTo>
                        <a:pt x="109" y="84"/>
                        <a:pt x="109" y="84"/>
                        <a:pt x="109" y="84"/>
                      </a:cubicBezTo>
                      <a:cubicBezTo>
                        <a:pt x="109" y="84"/>
                        <a:pt x="109" y="84"/>
                        <a:pt x="109" y="84"/>
                      </a:cubicBezTo>
                      <a:cubicBezTo>
                        <a:pt x="109" y="83"/>
                        <a:pt x="109" y="83"/>
                        <a:pt x="109" y="83"/>
                      </a:cubicBezTo>
                      <a:cubicBezTo>
                        <a:pt x="109" y="83"/>
                        <a:pt x="109" y="83"/>
                        <a:pt x="109" y="83"/>
                      </a:cubicBezTo>
                      <a:cubicBezTo>
                        <a:pt x="109" y="83"/>
                        <a:pt x="109" y="83"/>
                        <a:pt x="109" y="83"/>
                      </a:cubicBezTo>
                      <a:cubicBezTo>
                        <a:pt x="109" y="83"/>
                        <a:pt x="109" y="83"/>
                        <a:pt x="109" y="83"/>
                      </a:cubicBezTo>
                      <a:cubicBezTo>
                        <a:pt x="110" y="84"/>
                        <a:pt x="110" y="84"/>
                        <a:pt x="110" y="84"/>
                      </a:cubicBezTo>
                      <a:cubicBezTo>
                        <a:pt x="110" y="84"/>
                        <a:pt x="110" y="84"/>
                        <a:pt x="110" y="84"/>
                      </a:cubicBezTo>
                      <a:cubicBezTo>
                        <a:pt x="110" y="84"/>
                        <a:pt x="110" y="84"/>
                        <a:pt x="110" y="84"/>
                      </a:cubicBezTo>
                      <a:cubicBezTo>
                        <a:pt x="110" y="85"/>
                        <a:pt x="110" y="85"/>
                        <a:pt x="110" y="85"/>
                      </a:cubicBezTo>
                      <a:cubicBezTo>
                        <a:pt x="110" y="85"/>
                        <a:pt x="110" y="85"/>
                        <a:pt x="110" y="85"/>
                      </a:cubicBezTo>
                      <a:cubicBezTo>
                        <a:pt x="110" y="85"/>
                        <a:pt x="110" y="85"/>
                        <a:pt x="110" y="85"/>
                      </a:cubicBezTo>
                      <a:cubicBezTo>
                        <a:pt x="110" y="85"/>
                        <a:pt x="110" y="85"/>
                        <a:pt x="110" y="85"/>
                      </a:cubicBezTo>
                      <a:cubicBezTo>
                        <a:pt x="110" y="86"/>
                        <a:pt x="110" y="86"/>
                        <a:pt x="110" y="86"/>
                      </a:cubicBezTo>
                      <a:cubicBezTo>
                        <a:pt x="111" y="86"/>
                        <a:pt x="111" y="86"/>
                        <a:pt x="111" y="86"/>
                      </a:cubicBezTo>
                      <a:cubicBezTo>
                        <a:pt x="111" y="87"/>
                        <a:pt x="111" y="87"/>
                        <a:pt x="111" y="87"/>
                      </a:cubicBezTo>
                      <a:cubicBezTo>
                        <a:pt x="111" y="87"/>
                        <a:pt x="111" y="87"/>
                        <a:pt x="111" y="87"/>
                      </a:cubicBezTo>
                      <a:cubicBezTo>
                        <a:pt x="111" y="87"/>
                        <a:pt x="111" y="87"/>
                        <a:pt x="111" y="87"/>
                      </a:cubicBezTo>
                      <a:cubicBezTo>
                        <a:pt x="111" y="89"/>
                        <a:pt x="111" y="89"/>
                        <a:pt x="111" y="89"/>
                      </a:cubicBezTo>
                      <a:cubicBezTo>
                        <a:pt x="112" y="90"/>
                        <a:pt x="112" y="90"/>
                        <a:pt x="112" y="90"/>
                      </a:cubicBezTo>
                      <a:cubicBezTo>
                        <a:pt x="112" y="90"/>
                        <a:pt x="112" y="90"/>
                        <a:pt x="112" y="90"/>
                      </a:cubicBezTo>
                      <a:cubicBezTo>
                        <a:pt x="112" y="90"/>
                        <a:pt x="112" y="90"/>
                        <a:pt x="112" y="90"/>
                      </a:cubicBezTo>
                      <a:cubicBezTo>
                        <a:pt x="112" y="90"/>
                        <a:pt x="112" y="90"/>
                        <a:pt x="112" y="90"/>
                      </a:cubicBezTo>
                      <a:cubicBezTo>
                        <a:pt x="112" y="90"/>
                        <a:pt x="112" y="90"/>
                        <a:pt x="112" y="90"/>
                      </a:cubicBezTo>
                      <a:cubicBezTo>
                        <a:pt x="112" y="89"/>
                        <a:pt x="112" y="89"/>
                        <a:pt x="112" y="89"/>
                      </a:cubicBezTo>
                      <a:cubicBezTo>
                        <a:pt x="112" y="91"/>
                        <a:pt x="112" y="91"/>
                        <a:pt x="112" y="91"/>
                      </a:cubicBezTo>
                      <a:cubicBezTo>
                        <a:pt x="113" y="91"/>
                        <a:pt x="113" y="91"/>
                        <a:pt x="113" y="91"/>
                      </a:cubicBezTo>
                      <a:cubicBezTo>
                        <a:pt x="113" y="91"/>
                        <a:pt x="113" y="91"/>
                        <a:pt x="113" y="91"/>
                      </a:cubicBezTo>
                      <a:cubicBezTo>
                        <a:pt x="113" y="92"/>
                        <a:pt x="113" y="92"/>
                        <a:pt x="113" y="92"/>
                      </a:cubicBezTo>
                      <a:cubicBezTo>
                        <a:pt x="113" y="92"/>
                        <a:pt x="113" y="92"/>
                        <a:pt x="113" y="92"/>
                      </a:cubicBezTo>
                      <a:cubicBezTo>
                        <a:pt x="113" y="92"/>
                        <a:pt x="113" y="92"/>
                        <a:pt x="113" y="92"/>
                      </a:cubicBezTo>
                      <a:cubicBezTo>
                        <a:pt x="114" y="92"/>
                        <a:pt x="114" y="92"/>
                        <a:pt x="114" y="92"/>
                      </a:cubicBezTo>
                      <a:cubicBezTo>
                        <a:pt x="114" y="92"/>
                        <a:pt x="114" y="92"/>
                        <a:pt x="114" y="92"/>
                      </a:cubicBezTo>
                      <a:cubicBezTo>
                        <a:pt x="114" y="92"/>
                        <a:pt x="114" y="92"/>
                        <a:pt x="114" y="92"/>
                      </a:cubicBezTo>
                      <a:cubicBezTo>
                        <a:pt x="114" y="92"/>
                        <a:pt x="114" y="92"/>
                        <a:pt x="114" y="92"/>
                      </a:cubicBezTo>
                      <a:cubicBezTo>
                        <a:pt x="114" y="92"/>
                        <a:pt x="114" y="92"/>
                        <a:pt x="114" y="92"/>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3" y="93"/>
                        <a:pt x="113" y="93"/>
                        <a:pt x="113" y="93"/>
                      </a:cubicBezTo>
                      <a:cubicBezTo>
                        <a:pt x="113" y="93"/>
                        <a:pt x="113" y="93"/>
                        <a:pt x="113" y="93"/>
                      </a:cubicBezTo>
                      <a:cubicBezTo>
                        <a:pt x="113" y="93"/>
                        <a:pt x="113" y="93"/>
                        <a:pt x="113" y="93"/>
                      </a:cubicBezTo>
                      <a:cubicBezTo>
                        <a:pt x="113" y="93"/>
                        <a:pt x="113" y="93"/>
                        <a:pt x="113" y="93"/>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7" y="93"/>
                        <a:pt x="117" y="93"/>
                        <a:pt x="117" y="93"/>
                      </a:cubicBezTo>
                      <a:cubicBezTo>
                        <a:pt x="117" y="93"/>
                        <a:pt x="117" y="93"/>
                        <a:pt x="117" y="93"/>
                      </a:cubicBezTo>
                      <a:cubicBezTo>
                        <a:pt x="117" y="93"/>
                        <a:pt x="117" y="93"/>
                        <a:pt x="117" y="93"/>
                      </a:cubicBezTo>
                      <a:cubicBezTo>
                        <a:pt x="117" y="93"/>
                        <a:pt x="117" y="93"/>
                        <a:pt x="117" y="93"/>
                      </a:cubicBezTo>
                      <a:cubicBezTo>
                        <a:pt x="118" y="93"/>
                        <a:pt x="118" y="93"/>
                        <a:pt x="118" y="93"/>
                      </a:cubicBezTo>
                      <a:cubicBezTo>
                        <a:pt x="118" y="93"/>
                        <a:pt x="118" y="93"/>
                        <a:pt x="118" y="93"/>
                      </a:cubicBezTo>
                      <a:cubicBezTo>
                        <a:pt x="118" y="93"/>
                        <a:pt x="118" y="93"/>
                        <a:pt x="118" y="93"/>
                      </a:cubicBezTo>
                      <a:cubicBezTo>
                        <a:pt x="118" y="93"/>
                        <a:pt x="118" y="93"/>
                        <a:pt x="118" y="93"/>
                      </a:cubicBezTo>
                      <a:cubicBezTo>
                        <a:pt x="119" y="94"/>
                        <a:pt x="119" y="94"/>
                        <a:pt x="119" y="94"/>
                      </a:cubicBezTo>
                      <a:cubicBezTo>
                        <a:pt x="119" y="94"/>
                        <a:pt x="119" y="94"/>
                        <a:pt x="119" y="94"/>
                      </a:cubicBezTo>
                      <a:cubicBezTo>
                        <a:pt x="119" y="94"/>
                        <a:pt x="119" y="94"/>
                        <a:pt x="119" y="94"/>
                      </a:cubicBezTo>
                      <a:cubicBezTo>
                        <a:pt x="120" y="94"/>
                        <a:pt x="120" y="94"/>
                        <a:pt x="120" y="94"/>
                      </a:cubicBezTo>
                      <a:cubicBezTo>
                        <a:pt x="120" y="94"/>
                        <a:pt x="120" y="94"/>
                        <a:pt x="120" y="94"/>
                      </a:cubicBezTo>
                      <a:cubicBezTo>
                        <a:pt x="121" y="94"/>
                        <a:pt x="121" y="94"/>
                        <a:pt x="121" y="94"/>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2" y="96"/>
                        <a:pt x="122" y="96"/>
                        <a:pt x="122" y="96"/>
                      </a:cubicBezTo>
                      <a:cubicBezTo>
                        <a:pt x="122" y="97"/>
                        <a:pt x="122" y="97"/>
                        <a:pt x="122" y="97"/>
                      </a:cubicBezTo>
                      <a:cubicBezTo>
                        <a:pt x="122" y="97"/>
                        <a:pt x="122" y="97"/>
                        <a:pt x="122" y="97"/>
                      </a:cubicBezTo>
                      <a:cubicBezTo>
                        <a:pt x="122" y="97"/>
                        <a:pt x="122" y="97"/>
                        <a:pt x="122" y="97"/>
                      </a:cubicBezTo>
                      <a:cubicBezTo>
                        <a:pt x="122" y="97"/>
                        <a:pt x="122" y="97"/>
                        <a:pt x="122" y="97"/>
                      </a:cubicBezTo>
                      <a:cubicBezTo>
                        <a:pt x="123" y="98"/>
                        <a:pt x="123" y="98"/>
                        <a:pt x="123" y="98"/>
                      </a:cubicBezTo>
                      <a:cubicBezTo>
                        <a:pt x="123" y="99"/>
                        <a:pt x="123" y="99"/>
                        <a:pt x="123" y="99"/>
                      </a:cubicBezTo>
                      <a:cubicBezTo>
                        <a:pt x="123" y="99"/>
                        <a:pt x="123" y="99"/>
                        <a:pt x="123"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100"/>
                        <a:pt x="124" y="100"/>
                        <a:pt x="124" y="100"/>
                      </a:cubicBezTo>
                      <a:cubicBezTo>
                        <a:pt x="125" y="100"/>
                        <a:pt x="125" y="100"/>
                        <a:pt x="125" y="100"/>
                      </a:cubicBezTo>
                      <a:cubicBezTo>
                        <a:pt x="125" y="101"/>
                        <a:pt x="125" y="101"/>
                        <a:pt x="125" y="101"/>
                      </a:cubicBezTo>
                      <a:cubicBezTo>
                        <a:pt x="125" y="101"/>
                        <a:pt x="125" y="101"/>
                        <a:pt x="125" y="101"/>
                      </a:cubicBezTo>
                      <a:cubicBezTo>
                        <a:pt x="125" y="102"/>
                        <a:pt x="125" y="102"/>
                        <a:pt x="125" y="102"/>
                      </a:cubicBezTo>
                      <a:cubicBezTo>
                        <a:pt x="125" y="102"/>
                        <a:pt x="125" y="102"/>
                        <a:pt x="125" y="102"/>
                      </a:cubicBezTo>
                      <a:cubicBezTo>
                        <a:pt x="126" y="102"/>
                        <a:pt x="126" y="102"/>
                        <a:pt x="126" y="102"/>
                      </a:cubicBezTo>
                      <a:cubicBezTo>
                        <a:pt x="126" y="102"/>
                        <a:pt x="126" y="102"/>
                        <a:pt x="126" y="102"/>
                      </a:cubicBezTo>
                      <a:cubicBezTo>
                        <a:pt x="127" y="102"/>
                        <a:pt x="127" y="102"/>
                        <a:pt x="127" y="102"/>
                      </a:cubicBezTo>
                      <a:cubicBezTo>
                        <a:pt x="127" y="102"/>
                        <a:pt x="127" y="102"/>
                        <a:pt x="127" y="102"/>
                      </a:cubicBezTo>
                      <a:cubicBezTo>
                        <a:pt x="128" y="103"/>
                        <a:pt x="128" y="103"/>
                        <a:pt x="128" y="103"/>
                      </a:cubicBezTo>
                      <a:cubicBezTo>
                        <a:pt x="128" y="103"/>
                        <a:pt x="128" y="103"/>
                        <a:pt x="128" y="103"/>
                      </a:cubicBezTo>
                      <a:cubicBezTo>
                        <a:pt x="129" y="103"/>
                        <a:pt x="129" y="103"/>
                        <a:pt x="129" y="103"/>
                      </a:cubicBezTo>
                      <a:cubicBezTo>
                        <a:pt x="130" y="104"/>
                        <a:pt x="130" y="104"/>
                        <a:pt x="130" y="104"/>
                      </a:cubicBezTo>
                      <a:cubicBezTo>
                        <a:pt x="130" y="104"/>
                        <a:pt x="130" y="104"/>
                        <a:pt x="130" y="104"/>
                      </a:cubicBezTo>
                      <a:cubicBezTo>
                        <a:pt x="130" y="104"/>
                        <a:pt x="130" y="104"/>
                        <a:pt x="130" y="104"/>
                      </a:cubicBezTo>
                      <a:cubicBezTo>
                        <a:pt x="130" y="105"/>
                        <a:pt x="130" y="105"/>
                        <a:pt x="130" y="105"/>
                      </a:cubicBezTo>
                      <a:cubicBezTo>
                        <a:pt x="129" y="105"/>
                        <a:pt x="129" y="105"/>
                        <a:pt x="129" y="105"/>
                      </a:cubicBezTo>
                      <a:cubicBezTo>
                        <a:pt x="129" y="105"/>
                        <a:pt x="129" y="105"/>
                        <a:pt x="129" y="105"/>
                      </a:cubicBezTo>
                      <a:cubicBezTo>
                        <a:pt x="128" y="105"/>
                        <a:pt x="128" y="105"/>
                        <a:pt x="128" y="105"/>
                      </a:cubicBezTo>
                      <a:cubicBezTo>
                        <a:pt x="128" y="105"/>
                        <a:pt x="128" y="105"/>
                        <a:pt x="128" y="105"/>
                      </a:cubicBezTo>
                      <a:cubicBezTo>
                        <a:pt x="129" y="105"/>
                        <a:pt x="129" y="105"/>
                        <a:pt x="129" y="105"/>
                      </a:cubicBezTo>
                      <a:cubicBezTo>
                        <a:pt x="129" y="105"/>
                        <a:pt x="129" y="105"/>
                        <a:pt x="129" y="105"/>
                      </a:cubicBezTo>
                      <a:cubicBezTo>
                        <a:pt x="129" y="104"/>
                        <a:pt x="129" y="104"/>
                        <a:pt x="129" y="104"/>
                      </a:cubicBezTo>
                      <a:cubicBezTo>
                        <a:pt x="129" y="104"/>
                        <a:pt x="129" y="104"/>
                        <a:pt x="129" y="104"/>
                      </a:cubicBezTo>
                      <a:cubicBezTo>
                        <a:pt x="127" y="104"/>
                        <a:pt x="127" y="104"/>
                        <a:pt x="127" y="104"/>
                      </a:cubicBezTo>
                      <a:cubicBezTo>
                        <a:pt x="127" y="104"/>
                        <a:pt x="127" y="104"/>
                        <a:pt x="127" y="104"/>
                      </a:cubicBezTo>
                      <a:cubicBezTo>
                        <a:pt x="127" y="104"/>
                        <a:pt x="127" y="104"/>
                        <a:pt x="127" y="104"/>
                      </a:cubicBezTo>
                      <a:cubicBezTo>
                        <a:pt x="127" y="103"/>
                        <a:pt x="127" y="103"/>
                        <a:pt x="127"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5" y="104"/>
                        <a:pt x="125" y="104"/>
                        <a:pt x="125" y="104"/>
                      </a:cubicBezTo>
                      <a:cubicBezTo>
                        <a:pt x="125" y="104"/>
                        <a:pt x="125" y="104"/>
                        <a:pt x="125" y="104"/>
                      </a:cubicBezTo>
                      <a:cubicBezTo>
                        <a:pt x="125" y="105"/>
                        <a:pt x="125" y="105"/>
                        <a:pt x="125" y="105"/>
                      </a:cubicBezTo>
                      <a:cubicBezTo>
                        <a:pt x="126" y="106"/>
                        <a:pt x="126" y="106"/>
                        <a:pt x="126" y="106"/>
                      </a:cubicBezTo>
                      <a:cubicBezTo>
                        <a:pt x="126" y="106"/>
                        <a:pt x="126" y="106"/>
                        <a:pt x="126" y="106"/>
                      </a:cubicBezTo>
                      <a:cubicBezTo>
                        <a:pt x="127" y="107"/>
                        <a:pt x="127" y="107"/>
                        <a:pt x="127" y="107"/>
                      </a:cubicBezTo>
                      <a:cubicBezTo>
                        <a:pt x="127" y="107"/>
                        <a:pt x="127" y="107"/>
                        <a:pt x="127" y="107"/>
                      </a:cubicBezTo>
                      <a:cubicBezTo>
                        <a:pt x="128" y="106"/>
                        <a:pt x="128" y="106"/>
                        <a:pt x="128" y="106"/>
                      </a:cubicBezTo>
                      <a:cubicBezTo>
                        <a:pt x="129" y="106"/>
                        <a:pt x="129" y="106"/>
                        <a:pt x="129" y="106"/>
                      </a:cubicBezTo>
                      <a:cubicBezTo>
                        <a:pt x="129" y="106"/>
                        <a:pt x="129" y="106"/>
                        <a:pt x="129" y="106"/>
                      </a:cubicBezTo>
                      <a:cubicBezTo>
                        <a:pt x="130" y="106"/>
                        <a:pt x="130" y="106"/>
                        <a:pt x="130" y="106"/>
                      </a:cubicBezTo>
                      <a:cubicBezTo>
                        <a:pt x="130" y="106"/>
                        <a:pt x="130" y="106"/>
                        <a:pt x="130" y="106"/>
                      </a:cubicBezTo>
                      <a:cubicBezTo>
                        <a:pt x="131" y="105"/>
                        <a:pt x="131" y="105"/>
                        <a:pt x="131" y="105"/>
                      </a:cubicBezTo>
                      <a:cubicBezTo>
                        <a:pt x="131" y="105"/>
                        <a:pt x="131" y="105"/>
                        <a:pt x="131" y="105"/>
                      </a:cubicBezTo>
                      <a:cubicBezTo>
                        <a:pt x="131" y="105"/>
                        <a:pt x="131" y="105"/>
                        <a:pt x="131"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4" y="105"/>
                        <a:pt x="134" y="105"/>
                        <a:pt x="134" y="105"/>
                      </a:cubicBezTo>
                      <a:cubicBezTo>
                        <a:pt x="134" y="105"/>
                        <a:pt x="134" y="105"/>
                        <a:pt x="134" y="105"/>
                      </a:cubicBezTo>
                      <a:cubicBezTo>
                        <a:pt x="134" y="105"/>
                        <a:pt x="134" y="105"/>
                        <a:pt x="134" y="105"/>
                      </a:cubicBezTo>
                      <a:cubicBezTo>
                        <a:pt x="134" y="105"/>
                        <a:pt x="134" y="105"/>
                        <a:pt x="134" y="105"/>
                      </a:cubicBezTo>
                      <a:cubicBezTo>
                        <a:pt x="135" y="105"/>
                        <a:pt x="135" y="105"/>
                        <a:pt x="135" y="105"/>
                      </a:cubicBezTo>
                      <a:cubicBezTo>
                        <a:pt x="135" y="105"/>
                        <a:pt x="135" y="105"/>
                        <a:pt x="135" y="105"/>
                      </a:cubicBezTo>
                      <a:cubicBezTo>
                        <a:pt x="135" y="105"/>
                        <a:pt x="135" y="105"/>
                        <a:pt x="135" y="105"/>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6" y="104"/>
                        <a:pt x="136" y="104"/>
                        <a:pt x="136" y="104"/>
                      </a:cubicBezTo>
                      <a:cubicBezTo>
                        <a:pt x="136" y="104"/>
                        <a:pt x="136" y="104"/>
                        <a:pt x="136" y="104"/>
                      </a:cubicBezTo>
                      <a:lnTo>
                        <a:pt x="136" y="103"/>
                      </a:lnTo>
                      <a:close/>
                      <a:moveTo>
                        <a:pt x="126" y="103"/>
                      </a:moveTo>
                      <a:cubicBezTo>
                        <a:pt x="126" y="103"/>
                        <a:pt x="126" y="103"/>
                        <a:pt x="126" y="103"/>
                      </a:cubicBezTo>
                      <a:cubicBezTo>
                        <a:pt x="126" y="103"/>
                        <a:pt x="126" y="103"/>
                        <a:pt x="126" y="103"/>
                      </a:cubicBezTo>
                      <a:cubicBezTo>
                        <a:pt x="126" y="103"/>
                        <a:pt x="126" y="103"/>
                        <a:pt x="126"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lose/>
                      <a:moveTo>
                        <a:pt x="127" y="104"/>
                      </a:moveTo>
                      <a:cubicBezTo>
                        <a:pt x="127" y="104"/>
                        <a:pt x="127" y="104"/>
                        <a:pt x="127" y="104"/>
                      </a:cubicBezTo>
                      <a:cubicBezTo>
                        <a:pt x="127" y="104"/>
                        <a:pt x="127" y="104"/>
                        <a:pt x="127" y="104"/>
                      </a:cubicBezTo>
                      <a:cubicBezTo>
                        <a:pt x="127" y="104"/>
                        <a:pt x="127" y="104"/>
                        <a:pt x="127" y="104"/>
                      </a:cubicBezTo>
                      <a:cubicBezTo>
                        <a:pt x="128" y="103"/>
                        <a:pt x="128" y="103"/>
                        <a:pt x="128" y="103"/>
                      </a:cubicBezTo>
                      <a:cubicBezTo>
                        <a:pt x="128" y="103"/>
                        <a:pt x="128" y="103"/>
                        <a:pt x="128"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7" y="104"/>
                        <a:pt x="127" y="104"/>
                        <a:pt x="127" y="104"/>
                      </a:cubicBezTo>
                      <a:close/>
                      <a:moveTo>
                        <a:pt x="136" y="109"/>
                      </a:moveTo>
                      <a:cubicBezTo>
                        <a:pt x="136" y="109"/>
                        <a:pt x="136" y="109"/>
                        <a:pt x="136" y="109"/>
                      </a:cubicBezTo>
                      <a:cubicBezTo>
                        <a:pt x="136" y="110"/>
                        <a:pt x="136" y="110"/>
                        <a:pt x="136" y="110"/>
                      </a:cubicBezTo>
                      <a:cubicBezTo>
                        <a:pt x="136" y="110"/>
                        <a:pt x="136" y="110"/>
                        <a:pt x="136" y="110"/>
                      </a:cubicBezTo>
                      <a:cubicBezTo>
                        <a:pt x="136" y="109"/>
                        <a:pt x="136" y="109"/>
                        <a:pt x="136" y="109"/>
                      </a:cubicBezTo>
                      <a:cubicBezTo>
                        <a:pt x="136" y="109"/>
                        <a:pt x="136" y="109"/>
                        <a:pt x="136" y="109"/>
                      </a:cubicBezTo>
                      <a:cubicBezTo>
                        <a:pt x="136" y="109"/>
                        <a:pt x="136" y="109"/>
                        <a:pt x="136" y="109"/>
                      </a:cubicBezTo>
                      <a:close/>
                      <a:moveTo>
                        <a:pt x="142" y="97"/>
                      </a:moveTo>
                      <a:cubicBezTo>
                        <a:pt x="142" y="97"/>
                        <a:pt x="142" y="97"/>
                        <a:pt x="142" y="97"/>
                      </a:cubicBezTo>
                      <a:cubicBezTo>
                        <a:pt x="142" y="98"/>
                        <a:pt x="142" y="98"/>
                        <a:pt x="142" y="98"/>
                      </a:cubicBezTo>
                      <a:cubicBezTo>
                        <a:pt x="141" y="98"/>
                        <a:pt x="141" y="98"/>
                        <a:pt x="141" y="98"/>
                      </a:cubicBezTo>
                      <a:cubicBezTo>
                        <a:pt x="141" y="99"/>
                        <a:pt x="141" y="99"/>
                        <a:pt x="141" y="99"/>
                      </a:cubicBezTo>
                      <a:cubicBezTo>
                        <a:pt x="141" y="99"/>
                        <a:pt x="141" y="99"/>
                        <a:pt x="141" y="99"/>
                      </a:cubicBezTo>
                      <a:cubicBezTo>
                        <a:pt x="141" y="99"/>
                        <a:pt x="141" y="99"/>
                        <a:pt x="141" y="99"/>
                      </a:cubicBezTo>
                      <a:cubicBezTo>
                        <a:pt x="141" y="99"/>
                        <a:pt x="141" y="99"/>
                        <a:pt x="141" y="99"/>
                      </a:cubicBezTo>
                      <a:cubicBezTo>
                        <a:pt x="142" y="98"/>
                        <a:pt x="142" y="98"/>
                        <a:pt x="142" y="98"/>
                      </a:cubicBezTo>
                      <a:cubicBezTo>
                        <a:pt x="142" y="98"/>
                        <a:pt x="142" y="98"/>
                        <a:pt x="142" y="98"/>
                      </a:cubicBezTo>
                      <a:cubicBezTo>
                        <a:pt x="142" y="98"/>
                        <a:pt x="142" y="98"/>
                        <a:pt x="142" y="98"/>
                      </a:cubicBezTo>
                      <a:cubicBezTo>
                        <a:pt x="142" y="97"/>
                        <a:pt x="142" y="97"/>
                        <a:pt x="142" y="97"/>
                      </a:cubicBezTo>
                      <a:cubicBezTo>
                        <a:pt x="142" y="97"/>
                        <a:pt x="142" y="97"/>
                        <a:pt x="142" y="97"/>
                      </a:cubicBezTo>
                      <a:cubicBezTo>
                        <a:pt x="142" y="97"/>
                        <a:pt x="142" y="97"/>
                        <a:pt x="142" y="97"/>
                      </a:cubicBezTo>
                      <a:cubicBezTo>
                        <a:pt x="142" y="97"/>
                        <a:pt x="142" y="97"/>
                        <a:pt x="142" y="97"/>
                      </a:cubicBezTo>
                      <a:close/>
                      <a:moveTo>
                        <a:pt x="141" y="93"/>
                      </a:moveTo>
                      <a:cubicBezTo>
                        <a:pt x="141" y="93"/>
                        <a:pt x="141" y="93"/>
                        <a:pt x="141" y="93"/>
                      </a:cubicBezTo>
                      <a:cubicBezTo>
                        <a:pt x="141" y="93"/>
                        <a:pt x="141" y="93"/>
                        <a:pt x="141" y="93"/>
                      </a:cubicBezTo>
                      <a:cubicBezTo>
                        <a:pt x="141" y="93"/>
                        <a:pt x="141" y="93"/>
                        <a:pt x="141" y="93"/>
                      </a:cubicBezTo>
                      <a:cubicBezTo>
                        <a:pt x="141" y="93"/>
                        <a:pt x="141" y="93"/>
                        <a:pt x="141" y="93"/>
                      </a:cubicBezTo>
                      <a:cubicBezTo>
                        <a:pt x="142" y="93"/>
                        <a:pt x="142" y="93"/>
                        <a:pt x="142" y="93"/>
                      </a:cubicBezTo>
                      <a:cubicBezTo>
                        <a:pt x="142" y="93"/>
                        <a:pt x="142" y="93"/>
                        <a:pt x="142" y="93"/>
                      </a:cubicBezTo>
                      <a:cubicBezTo>
                        <a:pt x="142" y="92"/>
                        <a:pt x="142" y="92"/>
                        <a:pt x="142" y="92"/>
                      </a:cubicBezTo>
                      <a:cubicBezTo>
                        <a:pt x="141" y="92"/>
                        <a:pt x="141" y="92"/>
                        <a:pt x="141" y="92"/>
                      </a:cubicBezTo>
                      <a:cubicBezTo>
                        <a:pt x="141" y="92"/>
                        <a:pt x="141" y="92"/>
                        <a:pt x="141" y="92"/>
                      </a:cubicBezTo>
                      <a:cubicBezTo>
                        <a:pt x="141" y="92"/>
                        <a:pt x="141" y="92"/>
                        <a:pt x="141" y="92"/>
                      </a:cubicBezTo>
                      <a:cubicBezTo>
                        <a:pt x="141" y="93"/>
                        <a:pt x="141" y="93"/>
                        <a:pt x="141" y="93"/>
                      </a:cubicBezTo>
                      <a:cubicBezTo>
                        <a:pt x="141" y="93"/>
                        <a:pt x="141" y="93"/>
                        <a:pt x="141" y="93"/>
                      </a:cubicBezTo>
                      <a:cubicBezTo>
                        <a:pt x="141" y="93"/>
                        <a:pt x="141" y="93"/>
                        <a:pt x="141" y="93"/>
                      </a:cubicBezTo>
                      <a:cubicBezTo>
                        <a:pt x="141" y="93"/>
                        <a:pt x="141" y="93"/>
                        <a:pt x="141" y="93"/>
                      </a:cubicBezTo>
                      <a:cubicBezTo>
                        <a:pt x="141" y="93"/>
                        <a:pt x="141" y="93"/>
                        <a:pt x="141" y="93"/>
                      </a:cubicBezTo>
                      <a:close/>
                      <a:moveTo>
                        <a:pt x="141" y="100"/>
                      </a:moveTo>
                      <a:cubicBezTo>
                        <a:pt x="140" y="101"/>
                        <a:pt x="140" y="101"/>
                        <a:pt x="140" y="101"/>
                      </a:cubicBezTo>
                      <a:cubicBezTo>
                        <a:pt x="140" y="101"/>
                        <a:pt x="140" y="101"/>
                        <a:pt x="140" y="101"/>
                      </a:cubicBezTo>
                      <a:cubicBezTo>
                        <a:pt x="139" y="101"/>
                        <a:pt x="139" y="101"/>
                        <a:pt x="139" y="101"/>
                      </a:cubicBezTo>
                      <a:cubicBezTo>
                        <a:pt x="139" y="101"/>
                        <a:pt x="139" y="101"/>
                        <a:pt x="139" y="101"/>
                      </a:cubicBezTo>
                      <a:cubicBezTo>
                        <a:pt x="139" y="102"/>
                        <a:pt x="139" y="102"/>
                        <a:pt x="139" y="102"/>
                      </a:cubicBezTo>
                      <a:cubicBezTo>
                        <a:pt x="140" y="102"/>
                        <a:pt x="140" y="102"/>
                        <a:pt x="140" y="102"/>
                      </a:cubicBezTo>
                      <a:cubicBezTo>
                        <a:pt x="140" y="102"/>
                        <a:pt x="140" y="102"/>
                        <a:pt x="140" y="102"/>
                      </a:cubicBezTo>
                      <a:cubicBezTo>
                        <a:pt x="140" y="102"/>
                        <a:pt x="140" y="102"/>
                        <a:pt x="140" y="102"/>
                      </a:cubicBezTo>
                      <a:cubicBezTo>
                        <a:pt x="140" y="103"/>
                        <a:pt x="140" y="103"/>
                        <a:pt x="140" y="103"/>
                      </a:cubicBezTo>
                      <a:cubicBezTo>
                        <a:pt x="139" y="103"/>
                        <a:pt x="139" y="103"/>
                        <a:pt x="139" y="103"/>
                      </a:cubicBezTo>
                      <a:cubicBezTo>
                        <a:pt x="139" y="104"/>
                        <a:pt x="139" y="104"/>
                        <a:pt x="139" y="104"/>
                      </a:cubicBezTo>
                      <a:cubicBezTo>
                        <a:pt x="138" y="104"/>
                        <a:pt x="138" y="104"/>
                        <a:pt x="138" y="104"/>
                      </a:cubicBezTo>
                      <a:cubicBezTo>
                        <a:pt x="138" y="105"/>
                        <a:pt x="138" y="105"/>
                        <a:pt x="138" y="105"/>
                      </a:cubicBezTo>
                      <a:cubicBezTo>
                        <a:pt x="138" y="104"/>
                        <a:pt x="138" y="104"/>
                        <a:pt x="138" y="104"/>
                      </a:cubicBezTo>
                      <a:cubicBezTo>
                        <a:pt x="139" y="104"/>
                        <a:pt x="139" y="104"/>
                        <a:pt x="139" y="104"/>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8" y="105"/>
                        <a:pt x="138" y="105"/>
                        <a:pt x="138" y="105"/>
                      </a:cubicBezTo>
                      <a:cubicBezTo>
                        <a:pt x="138" y="106"/>
                        <a:pt x="138" y="106"/>
                        <a:pt x="138" y="106"/>
                      </a:cubicBezTo>
                      <a:cubicBezTo>
                        <a:pt x="138" y="106"/>
                        <a:pt x="138" y="106"/>
                        <a:pt x="138" y="106"/>
                      </a:cubicBezTo>
                      <a:cubicBezTo>
                        <a:pt x="138" y="106"/>
                        <a:pt x="138" y="106"/>
                        <a:pt x="138" y="106"/>
                      </a:cubicBezTo>
                      <a:cubicBezTo>
                        <a:pt x="138" y="107"/>
                        <a:pt x="138" y="107"/>
                        <a:pt x="138" y="107"/>
                      </a:cubicBezTo>
                      <a:cubicBezTo>
                        <a:pt x="138" y="107"/>
                        <a:pt x="138" y="107"/>
                        <a:pt x="138" y="107"/>
                      </a:cubicBezTo>
                      <a:cubicBezTo>
                        <a:pt x="137" y="107"/>
                        <a:pt x="137" y="107"/>
                        <a:pt x="137" y="107"/>
                      </a:cubicBezTo>
                      <a:cubicBezTo>
                        <a:pt x="137" y="107"/>
                        <a:pt x="137" y="107"/>
                        <a:pt x="137" y="107"/>
                      </a:cubicBezTo>
                      <a:cubicBezTo>
                        <a:pt x="137" y="107"/>
                        <a:pt x="137" y="107"/>
                        <a:pt x="137" y="107"/>
                      </a:cubicBezTo>
                      <a:cubicBezTo>
                        <a:pt x="137" y="108"/>
                        <a:pt x="137" y="108"/>
                        <a:pt x="137" y="108"/>
                      </a:cubicBezTo>
                      <a:cubicBezTo>
                        <a:pt x="137" y="108"/>
                        <a:pt x="137" y="108"/>
                        <a:pt x="137" y="108"/>
                      </a:cubicBezTo>
                      <a:cubicBezTo>
                        <a:pt x="137" y="108"/>
                        <a:pt x="137" y="108"/>
                        <a:pt x="137" y="108"/>
                      </a:cubicBezTo>
                      <a:cubicBezTo>
                        <a:pt x="136" y="108"/>
                        <a:pt x="136" y="108"/>
                        <a:pt x="136" y="108"/>
                      </a:cubicBezTo>
                      <a:cubicBezTo>
                        <a:pt x="137" y="109"/>
                        <a:pt x="137" y="109"/>
                        <a:pt x="137" y="109"/>
                      </a:cubicBezTo>
                      <a:cubicBezTo>
                        <a:pt x="137" y="109"/>
                        <a:pt x="137" y="109"/>
                        <a:pt x="137" y="109"/>
                      </a:cubicBezTo>
                      <a:cubicBezTo>
                        <a:pt x="137" y="108"/>
                        <a:pt x="137" y="108"/>
                        <a:pt x="137" y="108"/>
                      </a:cubicBezTo>
                      <a:cubicBezTo>
                        <a:pt x="138" y="107"/>
                        <a:pt x="138" y="107"/>
                        <a:pt x="138" y="107"/>
                      </a:cubicBezTo>
                      <a:cubicBezTo>
                        <a:pt x="138" y="107"/>
                        <a:pt x="138" y="107"/>
                        <a:pt x="138" y="107"/>
                      </a:cubicBezTo>
                      <a:cubicBezTo>
                        <a:pt x="138" y="106"/>
                        <a:pt x="138" y="106"/>
                        <a:pt x="138" y="106"/>
                      </a:cubicBezTo>
                      <a:cubicBezTo>
                        <a:pt x="138" y="106"/>
                        <a:pt x="138" y="106"/>
                        <a:pt x="138" y="106"/>
                      </a:cubicBezTo>
                      <a:cubicBezTo>
                        <a:pt x="138" y="106"/>
                        <a:pt x="138" y="106"/>
                        <a:pt x="138" y="106"/>
                      </a:cubicBezTo>
                      <a:cubicBezTo>
                        <a:pt x="139" y="106"/>
                        <a:pt x="139" y="106"/>
                        <a:pt x="139" y="106"/>
                      </a:cubicBezTo>
                      <a:cubicBezTo>
                        <a:pt x="139" y="106"/>
                        <a:pt x="139" y="106"/>
                        <a:pt x="139" y="106"/>
                      </a:cubicBezTo>
                      <a:cubicBezTo>
                        <a:pt x="140" y="104"/>
                        <a:pt x="140" y="104"/>
                        <a:pt x="140" y="104"/>
                      </a:cubicBezTo>
                      <a:cubicBezTo>
                        <a:pt x="140" y="104"/>
                        <a:pt x="140" y="104"/>
                        <a:pt x="140" y="104"/>
                      </a:cubicBezTo>
                      <a:cubicBezTo>
                        <a:pt x="140" y="103"/>
                        <a:pt x="140" y="103"/>
                        <a:pt x="140" y="103"/>
                      </a:cubicBezTo>
                      <a:cubicBezTo>
                        <a:pt x="140" y="103"/>
                        <a:pt x="140" y="103"/>
                        <a:pt x="140" y="103"/>
                      </a:cubicBezTo>
                      <a:cubicBezTo>
                        <a:pt x="140" y="102"/>
                        <a:pt x="140" y="102"/>
                        <a:pt x="140" y="102"/>
                      </a:cubicBezTo>
                      <a:cubicBezTo>
                        <a:pt x="141" y="101"/>
                        <a:pt x="141" y="101"/>
                        <a:pt x="141" y="101"/>
                      </a:cubicBezTo>
                      <a:cubicBezTo>
                        <a:pt x="141" y="101"/>
                        <a:pt x="141" y="101"/>
                        <a:pt x="141" y="101"/>
                      </a:cubicBezTo>
                      <a:cubicBezTo>
                        <a:pt x="141" y="101"/>
                        <a:pt x="141" y="101"/>
                        <a:pt x="141" y="101"/>
                      </a:cubicBezTo>
                      <a:cubicBezTo>
                        <a:pt x="141" y="101"/>
                        <a:pt x="141" y="101"/>
                        <a:pt x="141" y="101"/>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lose/>
                      <a:moveTo>
                        <a:pt x="122" y="116"/>
                      </a:moveTo>
                      <a:cubicBezTo>
                        <a:pt x="122" y="116"/>
                        <a:pt x="122" y="116"/>
                        <a:pt x="122" y="116"/>
                      </a:cubicBezTo>
                      <a:cubicBezTo>
                        <a:pt x="122" y="116"/>
                        <a:pt x="122" y="116"/>
                        <a:pt x="122" y="116"/>
                      </a:cubicBezTo>
                      <a:cubicBezTo>
                        <a:pt x="122" y="116"/>
                        <a:pt x="122" y="116"/>
                        <a:pt x="122" y="116"/>
                      </a:cubicBezTo>
                      <a:cubicBezTo>
                        <a:pt x="121" y="116"/>
                        <a:pt x="121" y="116"/>
                        <a:pt x="121" y="116"/>
                      </a:cubicBezTo>
                      <a:cubicBezTo>
                        <a:pt x="121" y="116"/>
                        <a:pt x="121" y="116"/>
                        <a:pt x="121" y="116"/>
                      </a:cubicBezTo>
                      <a:cubicBezTo>
                        <a:pt x="121" y="116"/>
                        <a:pt x="121" y="116"/>
                        <a:pt x="121" y="116"/>
                      </a:cubicBezTo>
                      <a:cubicBezTo>
                        <a:pt x="121" y="116"/>
                        <a:pt x="121" y="116"/>
                        <a:pt x="121" y="116"/>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lnTo>
                        <a:pt x="122" y="116"/>
                      </a:lnTo>
                      <a:close/>
                      <a:moveTo>
                        <a:pt x="122" y="116"/>
                      </a:moveTo>
                      <a:cubicBezTo>
                        <a:pt x="122" y="116"/>
                        <a:pt x="122" y="116"/>
                        <a:pt x="122" y="116"/>
                      </a:cubicBezTo>
                      <a:cubicBezTo>
                        <a:pt x="122" y="116"/>
                        <a:pt x="122" y="116"/>
                        <a:pt x="122" y="116"/>
                      </a:cubicBezTo>
                      <a:cubicBezTo>
                        <a:pt x="122" y="116"/>
                        <a:pt x="122" y="116"/>
                        <a:pt x="122" y="116"/>
                      </a:cubicBezTo>
                      <a:cubicBezTo>
                        <a:pt x="122" y="117"/>
                        <a:pt x="122" y="117"/>
                        <a:pt x="122" y="117"/>
                      </a:cubicBezTo>
                      <a:cubicBezTo>
                        <a:pt x="122" y="117"/>
                        <a:pt x="122" y="117"/>
                        <a:pt x="122" y="117"/>
                      </a:cubicBezTo>
                      <a:cubicBezTo>
                        <a:pt x="122" y="117"/>
                        <a:pt x="122" y="117"/>
                        <a:pt x="122" y="117"/>
                      </a:cubicBezTo>
                      <a:cubicBezTo>
                        <a:pt x="123" y="117"/>
                        <a:pt x="123" y="117"/>
                        <a:pt x="123" y="117"/>
                      </a:cubicBezTo>
                      <a:cubicBezTo>
                        <a:pt x="123" y="117"/>
                        <a:pt x="123" y="117"/>
                        <a:pt x="123" y="117"/>
                      </a:cubicBezTo>
                      <a:cubicBezTo>
                        <a:pt x="123" y="117"/>
                        <a:pt x="123" y="117"/>
                        <a:pt x="123" y="117"/>
                      </a:cubicBezTo>
                      <a:cubicBezTo>
                        <a:pt x="123" y="117"/>
                        <a:pt x="123" y="117"/>
                        <a:pt x="123" y="117"/>
                      </a:cubicBezTo>
                      <a:cubicBezTo>
                        <a:pt x="123" y="117"/>
                        <a:pt x="123" y="117"/>
                        <a:pt x="123" y="117"/>
                      </a:cubicBezTo>
                      <a:lnTo>
                        <a:pt x="122" y="116"/>
                      </a:lnTo>
                      <a:close/>
                      <a:moveTo>
                        <a:pt x="133" y="112"/>
                      </a:moveTo>
                      <a:cubicBezTo>
                        <a:pt x="133" y="112"/>
                        <a:pt x="133" y="112"/>
                        <a:pt x="133" y="112"/>
                      </a:cubicBezTo>
                      <a:cubicBezTo>
                        <a:pt x="133" y="112"/>
                        <a:pt x="133" y="112"/>
                        <a:pt x="133" y="112"/>
                      </a:cubicBezTo>
                      <a:cubicBezTo>
                        <a:pt x="133" y="111"/>
                        <a:pt x="133" y="111"/>
                        <a:pt x="133" y="111"/>
                      </a:cubicBezTo>
                      <a:cubicBezTo>
                        <a:pt x="133" y="111"/>
                        <a:pt x="133" y="111"/>
                        <a:pt x="133" y="111"/>
                      </a:cubicBezTo>
                      <a:cubicBezTo>
                        <a:pt x="133" y="112"/>
                        <a:pt x="133" y="112"/>
                        <a:pt x="133" y="112"/>
                      </a:cubicBezTo>
                      <a:cubicBezTo>
                        <a:pt x="133" y="112"/>
                        <a:pt x="133" y="112"/>
                        <a:pt x="133" y="112"/>
                      </a:cubicBezTo>
                      <a:cubicBezTo>
                        <a:pt x="133" y="112"/>
                        <a:pt x="133" y="112"/>
                        <a:pt x="133" y="112"/>
                      </a:cubicBezTo>
                      <a:cubicBezTo>
                        <a:pt x="133" y="112"/>
                        <a:pt x="133" y="112"/>
                        <a:pt x="133" y="112"/>
                      </a:cubicBezTo>
                      <a:cubicBezTo>
                        <a:pt x="134" y="112"/>
                        <a:pt x="134" y="112"/>
                        <a:pt x="134" y="112"/>
                      </a:cubicBezTo>
                      <a:cubicBezTo>
                        <a:pt x="134" y="112"/>
                        <a:pt x="134" y="112"/>
                        <a:pt x="134" y="112"/>
                      </a:cubicBezTo>
                      <a:cubicBezTo>
                        <a:pt x="134" y="112"/>
                        <a:pt x="134" y="112"/>
                        <a:pt x="134" y="112"/>
                      </a:cubicBezTo>
                      <a:cubicBezTo>
                        <a:pt x="134" y="112"/>
                        <a:pt x="134" y="112"/>
                        <a:pt x="134" y="112"/>
                      </a:cubicBezTo>
                      <a:lnTo>
                        <a:pt x="133" y="112"/>
                      </a:lnTo>
                      <a:close/>
                      <a:moveTo>
                        <a:pt x="123" y="115"/>
                      </a:moveTo>
                      <a:cubicBezTo>
                        <a:pt x="123" y="115"/>
                        <a:pt x="123" y="115"/>
                        <a:pt x="123" y="115"/>
                      </a:cubicBezTo>
                      <a:cubicBezTo>
                        <a:pt x="123" y="115"/>
                        <a:pt x="123" y="115"/>
                        <a:pt x="123" y="115"/>
                      </a:cubicBezTo>
                      <a:cubicBezTo>
                        <a:pt x="123" y="115"/>
                        <a:pt x="123" y="115"/>
                        <a:pt x="123" y="115"/>
                      </a:cubicBezTo>
                      <a:cubicBezTo>
                        <a:pt x="123" y="115"/>
                        <a:pt x="123" y="115"/>
                        <a:pt x="123" y="115"/>
                      </a:cubicBezTo>
                      <a:cubicBezTo>
                        <a:pt x="124" y="117"/>
                        <a:pt x="124" y="117"/>
                        <a:pt x="124" y="117"/>
                      </a:cubicBezTo>
                      <a:cubicBezTo>
                        <a:pt x="124" y="117"/>
                        <a:pt x="124" y="117"/>
                        <a:pt x="124" y="117"/>
                      </a:cubicBezTo>
                      <a:cubicBezTo>
                        <a:pt x="124" y="117"/>
                        <a:pt x="124" y="117"/>
                        <a:pt x="124" y="117"/>
                      </a:cubicBezTo>
                      <a:cubicBezTo>
                        <a:pt x="124" y="116"/>
                        <a:pt x="124" y="116"/>
                        <a:pt x="124" y="116"/>
                      </a:cubicBezTo>
                      <a:lnTo>
                        <a:pt x="123" y="115"/>
                      </a:lnTo>
                      <a:close/>
                      <a:moveTo>
                        <a:pt x="121" y="117"/>
                      </a:move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6"/>
                        <a:pt x="121" y="116"/>
                        <a:pt x="121" y="116"/>
                      </a:cubicBezTo>
                      <a:cubicBezTo>
                        <a:pt x="120" y="116"/>
                        <a:pt x="120" y="116"/>
                        <a:pt x="120" y="116"/>
                      </a:cubicBezTo>
                      <a:cubicBezTo>
                        <a:pt x="120" y="117"/>
                        <a:pt x="120" y="117"/>
                        <a:pt x="120"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8"/>
                        <a:pt x="121" y="118"/>
                        <a:pt x="121" y="118"/>
                      </a:cubicBezTo>
                      <a:cubicBezTo>
                        <a:pt x="121" y="118"/>
                        <a:pt x="121" y="118"/>
                        <a:pt x="121" y="118"/>
                      </a:cubicBezTo>
                      <a:cubicBezTo>
                        <a:pt x="121" y="118"/>
                        <a:pt x="121" y="118"/>
                        <a:pt x="121" y="118"/>
                      </a:cubicBezTo>
                      <a:cubicBezTo>
                        <a:pt x="121" y="117"/>
                        <a:pt x="121" y="117"/>
                        <a:pt x="121" y="117"/>
                      </a:cubicBezTo>
                      <a:cubicBezTo>
                        <a:pt x="120" y="117"/>
                        <a:pt x="120" y="117"/>
                        <a:pt x="120" y="117"/>
                      </a:cubicBezTo>
                      <a:cubicBezTo>
                        <a:pt x="120" y="117"/>
                        <a:pt x="120" y="117"/>
                        <a:pt x="120" y="117"/>
                      </a:cubicBezTo>
                      <a:cubicBezTo>
                        <a:pt x="120" y="118"/>
                        <a:pt x="120" y="118"/>
                        <a:pt x="120" y="118"/>
                      </a:cubicBezTo>
                      <a:cubicBezTo>
                        <a:pt x="121" y="118"/>
                        <a:pt x="121" y="118"/>
                        <a:pt x="121" y="118"/>
                      </a:cubicBezTo>
                      <a:cubicBezTo>
                        <a:pt x="121" y="118"/>
                        <a:pt x="121" y="118"/>
                        <a:pt x="121" y="118"/>
                      </a:cubicBezTo>
                      <a:cubicBezTo>
                        <a:pt x="121" y="118"/>
                        <a:pt x="121" y="118"/>
                        <a:pt x="121" y="118"/>
                      </a:cubicBezTo>
                      <a:cubicBezTo>
                        <a:pt x="121" y="118"/>
                        <a:pt x="121" y="118"/>
                        <a:pt x="121" y="118"/>
                      </a:cubicBezTo>
                      <a:cubicBezTo>
                        <a:pt x="120" y="118"/>
                        <a:pt x="120" y="118"/>
                        <a:pt x="120" y="118"/>
                      </a:cubicBezTo>
                      <a:cubicBezTo>
                        <a:pt x="120" y="118"/>
                        <a:pt x="120" y="118"/>
                        <a:pt x="120" y="118"/>
                      </a:cubicBezTo>
                      <a:cubicBezTo>
                        <a:pt x="120" y="118"/>
                        <a:pt x="120" y="118"/>
                        <a:pt x="120" y="118"/>
                      </a:cubicBezTo>
                      <a:cubicBezTo>
                        <a:pt x="120" y="118"/>
                        <a:pt x="120" y="118"/>
                        <a:pt x="120" y="118"/>
                      </a:cubicBezTo>
                      <a:cubicBezTo>
                        <a:pt x="119" y="119"/>
                        <a:pt x="119" y="119"/>
                        <a:pt x="119" y="119"/>
                      </a:cubicBezTo>
                      <a:cubicBezTo>
                        <a:pt x="119" y="119"/>
                        <a:pt x="119" y="119"/>
                        <a:pt x="119" y="119"/>
                      </a:cubicBezTo>
                      <a:cubicBezTo>
                        <a:pt x="121" y="118"/>
                        <a:pt x="121" y="118"/>
                        <a:pt x="121" y="118"/>
                      </a:cubicBezTo>
                      <a:cubicBezTo>
                        <a:pt x="121" y="118"/>
                        <a:pt x="121" y="118"/>
                        <a:pt x="121" y="118"/>
                      </a:cubicBezTo>
                      <a:cubicBezTo>
                        <a:pt x="122" y="118"/>
                        <a:pt x="122" y="118"/>
                        <a:pt x="122" y="118"/>
                      </a:cubicBezTo>
                      <a:cubicBezTo>
                        <a:pt x="122" y="117"/>
                        <a:pt x="122" y="117"/>
                        <a:pt x="122" y="117"/>
                      </a:cubicBezTo>
                      <a:lnTo>
                        <a:pt x="121" y="117"/>
                      </a:lnTo>
                      <a:close/>
                      <a:moveTo>
                        <a:pt x="123" y="117"/>
                      </a:moveTo>
                      <a:cubicBezTo>
                        <a:pt x="123" y="117"/>
                        <a:pt x="123" y="117"/>
                        <a:pt x="123" y="117"/>
                      </a:cubicBezTo>
                      <a:cubicBezTo>
                        <a:pt x="123" y="117"/>
                        <a:pt x="123" y="117"/>
                        <a:pt x="123" y="117"/>
                      </a:cubicBezTo>
                      <a:cubicBezTo>
                        <a:pt x="123" y="117"/>
                        <a:pt x="123" y="117"/>
                        <a:pt x="123" y="117"/>
                      </a:cubicBezTo>
                      <a:cubicBezTo>
                        <a:pt x="123" y="117"/>
                        <a:pt x="123" y="117"/>
                        <a:pt x="123" y="117"/>
                      </a:cubicBezTo>
                      <a:close/>
                      <a:moveTo>
                        <a:pt x="124" y="116"/>
                      </a:moveTo>
                      <a:cubicBezTo>
                        <a:pt x="124" y="116"/>
                        <a:pt x="124" y="116"/>
                        <a:pt x="124" y="116"/>
                      </a:cubicBezTo>
                      <a:cubicBezTo>
                        <a:pt x="124" y="116"/>
                        <a:pt x="124" y="116"/>
                        <a:pt x="124" y="116"/>
                      </a:cubicBezTo>
                      <a:cubicBezTo>
                        <a:pt x="124" y="116"/>
                        <a:pt x="124" y="116"/>
                        <a:pt x="124" y="116"/>
                      </a:cubicBezTo>
                      <a:cubicBezTo>
                        <a:pt x="124" y="116"/>
                        <a:pt x="124" y="116"/>
                        <a:pt x="124" y="116"/>
                      </a:cubicBezTo>
                      <a:cubicBezTo>
                        <a:pt x="125" y="116"/>
                        <a:pt x="125" y="116"/>
                        <a:pt x="125" y="116"/>
                      </a:cubicBezTo>
                      <a:cubicBezTo>
                        <a:pt x="125" y="116"/>
                        <a:pt x="125" y="116"/>
                        <a:pt x="125" y="116"/>
                      </a:cubicBezTo>
                      <a:cubicBezTo>
                        <a:pt x="125" y="116"/>
                        <a:pt x="125" y="116"/>
                        <a:pt x="125" y="116"/>
                      </a:cubicBezTo>
                      <a:cubicBezTo>
                        <a:pt x="125" y="116"/>
                        <a:pt x="125" y="116"/>
                        <a:pt x="125" y="116"/>
                      </a:cubicBezTo>
                      <a:lnTo>
                        <a:pt x="124" y="116"/>
                      </a:lnTo>
                      <a:close/>
                      <a:moveTo>
                        <a:pt x="131" y="113"/>
                      </a:moveTo>
                      <a:cubicBezTo>
                        <a:pt x="130" y="114"/>
                        <a:pt x="130" y="114"/>
                        <a:pt x="130" y="114"/>
                      </a:cubicBezTo>
                      <a:cubicBezTo>
                        <a:pt x="131" y="114"/>
                        <a:pt x="131" y="114"/>
                        <a:pt x="131" y="114"/>
                      </a:cubicBezTo>
                      <a:cubicBezTo>
                        <a:pt x="131" y="113"/>
                        <a:pt x="131" y="113"/>
                        <a:pt x="131" y="113"/>
                      </a:cubicBezTo>
                      <a:cubicBezTo>
                        <a:pt x="131" y="113"/>
                        <a:pt x="131" y="113"/>
                        <a:pt x="131" y="113"/>
                      </a:cubicBezTo>
                      <a:cubicBezTo>
                        <a:pt x="131" y="113"/>
                        <a:pt x="131" y="113"/>
                        <a:pt x="131" y="113"/>
                      </a:cubicBezTo>
                      <a:cubicBezTo>
                        <a:pt x="131" y="113"/>
                        <a:pt x="131" y="113"/>
                        <a:pt x="131" y="113"/>
                      </a:cubicBezTo>
                      <a:cubicBezTo>
                        <a:pt x="131" y="113"/>
                        <a:pt x="131" y="113"/>
                        <a:pt x="131" y="113"/>
                      </a:cubicBezTo>
                      <a:close/>
                      <a:moveTo>
                        <a:pt x="129" y="114"/>
                      </a:moveTo>
                      <a:cubicBezTo>
                        <a:pt x="128" y="115"/>
                        <a:pt x="128" y="115"/>
                        <a:pt x="128" y="115"/>
                      </a:cubicBezTo>
                      <a:cubicBezTo>
                        <a:pt x="128" y="115"/>
                        <a:pt x="128" y="115"/>
                        <a:pt x="128" y="115"/>
                      </a:cubicBezTo>
                      <a:cubicBezTo>
                        <a:pt x="128" y="115"/>
                        <a:pt x="128" y="115"/>
                        <a:pt x="128" y="115"/>
                      </a:cubicBezTo>
                      <a:cubicBezTo>
                        <a:pt x="129" y="115"/>
                        <a:pt x="129" y="115"/>
                        <a:pt x="129" y="115"/>
                      </a:cubicBezTo>
                      <a:cubicBezTo>
                        <a:pt x="129" y="115"/>
                        <a:pt x="129" y="115"/>
                        <a:pt x="129" y="115"/>
                      </a:cubicBezTo>
                      <a:cubicBezTo>
                        <a:pt x="129" y="115"/>
                        <a:pt x="129" y="115"/>
                        <a:pt x="129" y="115"/>
                      </a:cubicBezTo>
                      <a:cubicBezTo>
                        <a:pt x="129" y="115"/>
                        <a:pt x="129" y="115"/>
                        <a:pt x="129" y="115"/>
                      </a:cubicBezTo>
                      <a:cubicBezTo>
                        <a:pt x="129" y="115"/>
                        <a:pt x="129" y="115"/>
                        <a:pt x="129" y="115"/>
                      </a:cubicBezTo>
                      <a:cubicBezTo>
                        <a:pt x="129" y="114"/>
                        <a:pt x="129" y="114"/>
                        <a:pt x="129" y="114"/>
                      </a:cubicBezTo>
                      <a:cubicBezTo>
                        <a:pt x="129" y="114"/>
                        <a:pt x="129" y="114"/>
                        <a:pt x="129" y="114"/>
                      </a:cubicBezTo>
                      <a:cubicBezTo>
                        <a:pt x="129" y="114"/>
                        <a:pt x="129" y="114"/>
                        <a:pt x="129" y="114"/>
                      </a:cubicBezTo>
                      <a:close/>
                      <a:moveTo>
                        <a:pt x="126" y="116"/>
                      </a:moveTo>
                      <a:cubicBezTo>
                        <a:pt x="126" y="116"/>
                        <a:pt x="126" y="116"/>
                        <a:pt x="126" y="116"/>
                      </a:cubicBezTo>
                      <a:cubicBezTo>
                        <a:pt x="126" y="116"/>
                        <a:pt x="126" y="116"/>
                        <a:pt x="126" y="116"/>
                      </a:cubicBezTo>
                      <a:cubicBezTo>
                        <a:pt x="126" y="116"/>
                        <a:pt x="126" y="116"/>
                        <a:pt x="126" y="116"/>
                      </a:cubicBezTo>
                      <a:cubicBezTo>
                        <a:pt x="126" y="116"/>
                        <a:pt x="126" y="116"/>
                        <a:pt x="126" y="116"/>
                      </a:cubicBezTo>
                      <a:cubicBezTo>
                        <a:pt x="126" y="116"/>
                        <a:pt x="126" y="116"/>
                        <a:pt x="126" y="116"/>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1" name="Freeform 373">
                  <a:extLst>
                    <a:ext uri="{FF2B5EF4-FFF2-40B4-BE49-F238E27FC236}">
                      <a16:creationId xmlns="" xmlns:a16="http://schemas.microsoft.com/office/drawing/2014/main" id="{A18B29FB-5F58-493B-8334-9E57E00F2B3D}"/>
                    </a:ext>
                  </a:extLst>
                </p:cNvPr>
                <p:cNvSpPr>
                  <a:spLocks/>
                </p:cNvSpPr>
                <p:nvPr/>
              </p:nvSpPr>
              <p:spPr bwMode="auto">
                <a:xfrm>
                  <a:off x="7385445" y="3972300"/>
                  <a:ext cx="83880" cy="141548"/>
                </a:xfrm>
                <a:custGeom>
                  <a:avLst/>
                  <a:gdLst>
                    <a:gd name="T0" fmla="*/ 16 w 16"/>
                    <a:gd name="T1" fmla="*/ 23 h 27"/>
                    <a:gd name="T2" fmla="*/ 15 w 16"/>
                    <a:gd name="T3" fmla="*/ 22 h 27"/>
                    <a:gd name="T4" fmla="*/ 15 w 16"/>
                    <a:gd name="T5" fmla="*/ 22 h 27"/>
                    <a:gd name="T6" fmla="*/ 15 w 16"/>
                    <a:gd name="T7" fmla="*/ 23 h 27"/>
                    <a:gd name="T8" fmla="*/ 15 w 16"/>
                    <a:gd name="T9" fmla="*/ 22 h 27"/>
                    <a:gd name="T10" fmla="*/ 13 w 16"/>
                    <a:gd name="T11" fmla="*/ 23 h 27"/>
                    <a:gd name="T12" fmla="*/ 14 w 16"/>
                    <a:gd name="T13" fmla="*/ 23 h 27"/>
                    <a:gd name="T14" fmla="*/ 14 w 16"/>
                    <a:gd name="T15" fmla="*/ 22 h 27"/>
                    <a:gd name="T16" fmla="*/ 15 w 16"/>
                    <a:gd name="T17" fmla="*/ 21 h 27"/>
                    <a:gd name="T18" fmla="*/ 14 w 16"/>
                    <a:gd name="T19" fmla="*/ 21 h 27"/>
                    <a:gd name="T20" fmla="*/ 14 w 16"/>
                    <a:gd name="T21" fmla="*/ 21 h 27"/>
                    <a:gd name="T22" fmla="*/ 14 w 16"/>
                    <a:gd name="T23" fmla="*/ 21 h 27"/>
                    <a:gd name="T24" fmla="*/ 15 w 16"/>
                    <a:gd name="T25" fmla="*/ 20 h 27"/>
                    <a:gd name="T26" fmla="*/ 15 w 16"/>
                    <a:gd name="T27" fmla="*/ 21 h 27"/>
                    <a:gd name="T28" fmla="*/ 14 w 16"/>
                    <a:gd name="T29" fmla="*/ 18 h 27"/>
                    <a:gd name="T30" fmla="*/ 14 w 16"/>
                    <a:gd name="T31" fmla="*/ 18 h 27"/>
                    <a:gd name="T32" fmla="*/ 13 w 16"/>
                    <a:gd name="T33" fmla="*/ 18 h 27"/>
                    <a:gd name="T34" fmla="*/ 10 w 16"/>
                    <a:gd name="T35" fmla="*/ 16 h 27"/>
                    <a:gd name="T36" fmla="*/ 10 w 16"/>
                    <a:gd name="T37" fmla="*/ 15 h 27"/>
                    <a:gd name="T38" fmla="*/ 9 w 16"/>
                    <a:gd name="T39" fmla="*/ 14 h 27"/>
                    <a:gd name="T40" fmla="*/ 8 w 16"/>
                    <a:gd name="T41" fmla="*/ 13 h 27"/>
                    <a:gd name="T42" fmla="*/ 8 w 16"/>
                    <a:gd name="T43" fmla="*/ 12 h 27"/>
                    <a:gd name="T44" fmla="*/ 7 w 16"/>
                    <a:gd name="T45" fmla="*/ 10 h 27"/>
                    <a:gd name="T46" fmla="*/ 6 w 16"/>
                    <a:gd name="T47" fmla="*/ 9 h 27"/>
                    <a:gd name="T48" fmla="*/ 6 w 16"/>
                    <a:gd name="T49" fmla="*/ 9 h 27"/>
                    <a:gd name="T50" fmla="*/ 4 w 16"/>
                    <a:gd name="T51" fmla="*/ 7 h 27"/>
                    <a:gd name="T52" fmla="*/ 4 w 16"/>
                    <a:gd name="T53" fmla="*/ 6 h 27"/>
                    <a:gd name="T54" fmla="*/ 4 w 16"/>
                    <a:gd name="T55" fmla="*/ 5 h 27"/>
                    <a:gd name="T56" fmla="*/ 3 w 16"/>
                    <a:gd name="T57" fmla="*/ 4 h 27"/>
                    <a:gd name="T58" fmla="*/ 3 w 16"/>
                    <a:gd name="T59" fmla="*/ 3 h 27"/>
                    <a:gd name="T60" fmla="*/ 4 w 16"/>
                    <a:gd name="T61" fmla="*/ 3 h 27"/>
                    <a:gd name="T62" fmla="*/ 4 w 16"/>
                    <a:gd name="T63" fmla="*/ 1 h 27"/>
                    <a:gd name="T64" fmla="*/ 5 w 16"/>
                    <a:gd name="T65" fmla="*/ 0 h 27"/>
                    <a:gd name="T66" fmla="*/ 4 w 16"/>
                    <a:gd name="T67" fmla="*/ 0 h 27"/>
                    <a:gd name="T68" fmla="*/ 2 w 16"/>
                    <a:gd name="T69" fmla="*/ 0 h 27"/>
                    <a:gd name="T70" fmla="*/ 1 w 16"/>
                    <a:gd name="T71" fmla="*/ 1 h 27"/>
                    <a:gd name="T72" fmla="*/ 0 w 16"/>
                    <a:gd name="T73" fmla="*/ 3 h 27"/>
                    <a:gd name="T74" fmla="*/ 0 w 16"/>
                    <a:gd name="T75" fmla="*/ 3 h 27"/>
                    <a:gd name="T76" fmla="*/ 1 w 16"/>
                    <a:gd name="T77" fmla="*/ 7 h 27"/>
                    <a:gd name="T78" fmla="*/ 4 w 16"/>
                    <a:gd name="T79" fmla="*/ 17 h 27"/>
                    <a:gd name="T80" fmla="*/ 7 w 16"/>
                    <a:gd name="T81" fmla="*/ 27 h 27"/>
                    <a:gd name="T82" fmla="*/ 16 w 16"/>
                    <a:gd name="T83" fmla="*/ 25 h 27"/>
                    <a:gd name="T84" fmla="*/ 16 w 16"/>
                    <a:gd name="T85" fmla="*/ 24 h 27"/>
                    <a:gd name="T86" fmla="*/ 16 w 16"/>
                    <a:gd name="T87"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 h="27">
                      <a:moveTo>
                        <a:pt x="16" y="24"/>
                      </a:moveTo>
                      <a:cubicBezTo>
                        <a:pt x="16" y="23"/>
                        <a:pt x="16" y="23"/>
                        <a:pt x="16" y="23"/>
                      </a:cubicBezTo>
                      <a:cubicBezTo>
                        <a:pt x="16" y="23"/>
                        <a:pt x="16" y="23"/>
                        <a:pt x="16" y="23"/>
                      </a:cubicBezTo>
                      <a:cubicBezTo>
                        <a:pt x="16" y="22"/>
                        <a:pt x="16" y="22"/>
                        <a:pt x="16" y="22"/>
                      </a:cubicBezTo>
                      <a:cubicBezTo>
                        <a:pt x="16" y="22"/>
                        <a:pt x="16" y="22"/>
                        <a:pt x="16" y="22"/>
                      </a:cubicBezTo>
                      <a:cubicBezTo>
                        <a:pt x="15" y="22"/>
                        <a:pt x="15" y="22"/>
                        <a:pt x="15" y="22"/>
                      </a:cubicBezTo>
                      <a:cubicBezTo>
                        <a:pt x="15" y="21"/>
                        <a:pt x="15" y="21"/>
                        <a:pt x="15" y="21"/>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2"/>
                        <a:pt x="15" y="22"/>
                        <a:pt x="15" y="22"/>
                      </a:cubicBezTo>
                      <a:cubicBezTo>
                        <a:pt x="15" y="22"/>
                        <a:pt x="15" y="22"/>
                        <a:pt x="15" y="22"/>
                      </a:cubicBezTo>
                      <a:cubicBezTo>
                        <a:pt x="15" y="22"/>
                        <a:pt x="15" y="22"/>
                        <a:pt x="15" y="22"/>
                      </a:cubicBezTo>
                      <a:cubicBezTo>
                        <a:pt x="14" y="22"/>
                        <a:pt x="14" y="22"/>
                        <a:pt x="14" y="22"/>
                      </a:cubicBezTo>
                      <a:cubicBezTo>
                        <a:pt x="14" y="23"/>
                        <a:pt x="14" y="23"/>
                        <a:pt x="14" y="23"/>
                      </a:cubicBezTo>
                      <a:cubicBezTo>
                        <a:pt x="13" y="23"/>
                        <a:pt x="13" y="23"/>
                        <a:pt x="13" y="23"/>
                      </a:cubicBezTo>
                      <a:cubicBezTo>
                        <a:pt x="14" y="23"/>
                        <a:pt x="14" y="23"/>
                        <a:pt x="14" y="23"/>
                      </a:cubicBezTo>
                      <a:cubicBezTo>
                        <a:pt x="14" y="23"/>
                        <a:pt x="14" y="23"/>
                        <a:pt x="14" y="23"/>
                      </a:cubicBezTo>
                      <a:cubicBezTo>
                        <a:pt x="14" y="23"/>
                        <a:pt x="14" y="23"/>
                        <a:pt x="14" y="23"/>
                      </a:cubicBezTo>
                      <a:cubicBezTo>
                        <a:pt x="14" y="22"/>
                        <a:pt x="14" y="22"/>
                        <a:pt x="14" y="22"/>
                      </a:cubicBezTo>
                      <a:cubicBezTo>
                        <a:pt x="13" y="22"/>
                        <a:pt x="13" y="22"/>
                        <a:pt x="13" y="22"/>
                      </a:cubicBezTo>
                      <a:cubicBezTo>
                        <a:pt x="14" y="22"/>
                        <a:pt x="14" y="22"/>
                        <a:pt x="14" y="22"/>
                      </a:cubicBezTo>
                      <a:cubicBezTo>
                        <a:pt x="15" y="22"/>
                        <a:pt x="15" y="22"/>
                        <a:pt x="15" y="22"/>
                      </a:cubicBezTo>
                      <a:cubicBezTo>
                        <a:pt x="15" y="21"/>
                        <a:pt x="15" y="21"/>
                        <a:pt x="15" y="21"/>
                      </a:cubicBezTo>
                      <a:cubicBezTo>
                        <a:pt x="15" y="21"/>
                        <a:pt x="15" y="21"/>
                        <a:pt x="15"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0"/>
                        <a:pt x="14" y="20"/>
                        <a:pt x="14" y="20"/>
                      </a:cubicBezTo>
                      <a:cubicBezTo>
                        <a:pt x="14" y="20"/>
                        <a:pt x="14" y="20"/>
                        <a:pt x="14" y="20"/>
                      </a:cubicBezTo>
                      <a:cubicBezTo>
                        <a:pt x="15" y="20"/>
                        <a:pt x="15" y="20"/>
                        <a:pt x="15" y="20"/>
                      </a:cubicBezTo>
                      <a:cubicBezTo>
                        <a:pt x="15" y="20"/>
                        <a:pt x="15" y="20"/>
                        <a:pt x="15" y="20"/>
                      </a:cubicBezTo>
                      <a:cubicBezTo>
                        <a:pt x="15" y="21"/>
                        <a:pt x="15" y="21"/>
                        <a:pt x="15" y="21"/>
                      </a:cubicBezTo>
                      <a:cubicBezTo>
                        <a:pt x="15" y="21"/>
                        <a:pt x="15" y="21"/>
                        <a:pt x="15" y="21"/>
                      </a:cubicBezTo>
                      <a:cubicBezTo>
                        <a:pt x="15" y="20"/>
                        <a:pt x="15" y="20"/>
                        <a:pt x="15" y="20"/>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3" y="18"/>
                        <a:pt x="13" y="18"/>
                        <a:pt x="13" y="18"/>
                      </a:cubicBezTo>
                      <a:cubicBezTo>
                        <a:pt x="13" y="18"/>
                        <a:pt x="13" y="18"/>
                        <a:pt x="13" y="18"/>
                      </a:cubicBezTo>
                      <a:cubicBezTo>
                        <a:pt x="12" y="17"/>
                        <a:pt x="12" y="17"/>
                        <a:pt x="12" y="17"/>
                      </a:cubicBezTo>
                      <a:cubicBezTo>
                        <a:pt x="11" y="17"/>
                        <a:pt x="11" y="17"/>
                        <a:pt x="11" y="17"/>
                      </a:cubicBezTo>
                      <a:cubicBezTo>
                        <a:pt x="10" y="16"/>
                        <a:pt x="10" y="16"/>
                        <a:pt x="10" y="16"/>
                      </a:cubicBezTo>
                      <a:cubicBezTo>
                        <a:pt x="10" y="16"/>
                        <a:pt x="10" y="16"/>
                        <a:pt x="10" y="16"/>
                      </a:cubicBezTo>
                      <a:cubicBezTo>
                        <a:pt x="10" y="16"/>
                        <a:pt x="10" y="16"/>
                        <a:pt x="10" y="16"/>
                      </a:cubicBezTo>
                      <a:cubicBezTo>
                        <a:pt x="10" y="15"/>
                        <a:pt x="10" y="15"/>
                        <a:pt x="10" y="15"/>
                      </a:cubicBezTo>
                      <a:cubicBezTo>
                        <a:pt x="9" y="15"/>
                        <a:pt x="9" y="15"/>
                        <a:pt x="9" y="15"/>
                      </a:cubicBezTo>
                      <a:cubicBezTo>
                        <a:pt x="9" y="14"/>
                        <a:pt x="9" y="14"/>
                        <a:pt x="9" y="14"/>
                      </a:cubicBezTo>
                      <a:cubicBezTo>
                        <a:pt x="9" y="14"/>
                        <a:pt x="9" y="14"/>
                        <a:pt x="9" y="14"/>
                      </a:cubicBezTo>
                      <a:cubicBezTo>
                        <a:pt x="8" y="14"/>
                        <a:pt x="8" y="14"/>
                        <a:pt x="8" y="14"/>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8" y="11"/>
                      </a:cubicBezTo>
                      <a:cubicBezTo>
                        <a:pt x="8" y="10"/>
                        <a:pt x="8" y="10"/>
                        <a:pt x="8" y="10"/>
                      </a:cubicBezTo>
                      <a:cubicBezTo>
                        <a:pt x="7" y="10"/>
                        <a:pt x="7" y="10"/>
                        <a:pt x="7" y="10"/>
                      </a:cubicBezTo>
                      <a:cubicBezTo>
                        <a:pt x="7" y="10"/>
                        <a:pt x="7" y="10"/>
                        <a:pt x="7" y="10"/>
                      </a:cubicBezTo>
                      <a:cubicBezTo>
                        <a:pt x="7" y="9"/>
                        <a:pt x="7" y="9"/>
                        <a:pt x="7" y="9"/>
                      </a:cubicBezTo>
                      <a:cubicBezTo>
                        <a:pt x="6" y="9"/>
                        <a:pt x="6" y="9"/>
                        <a:pt x="6" y="9"/>
                      </a:cubicBezTo>
                      <a:cubicBezTo>
                        <a:pt x="6" y="9"/>
                        <a:pt x="6" y="9"/>
                        <a:pt x="6" y="9"/>
                      </a:cubicBezTo>
                      <a:cubicBezTo>
                        <a:pt x="6" y="9"/>
                        <a:pt x="6" y="9"/>
                        <a:pt x="6" y="9"/>
                      </a:cubicBezTo>
                      <a:cubicBezTo>
                        <a:pt x="6" y="9"/>
                        <a:pt x="6" y="9"/>
                        <a:pt x="6" y="9"/>
                      </a:cubicBezTo>
                      <a:cubicBezTo>
                        <a:pt x="5" y="8"/>
                        <a:pt x="5" y="8"/>
                        <a:pt x="5" y="8"/>
                      </a:cubicBezTo>
                      <a:cubicBezTo>
                        <a:pt x="5" y="8"/>
                        <a:pt x="5" y="8"/>
                        <a:pt x="4" y="7"/>
                      </a:cubicBezTo>
                      <a:cubicBezTo>
                        <a:pt x="4" y="7"/>
                        <a:pt x="4" y="7"/>
                        <a:pt x="4" y="7"/>
                      </a:cubicBezTo>
                      <a:cubicBezTo>
                        <a:pt x="4" y="7"/>
                        <a:pt x="4" y="7"/>
                        <a:pt x="4" y="7"/>
                      </a:cubicBezTo>
                      <a:cubicBezTo>
                        <a:pt x="4" y="6"/>
                        <a:pt x="4" y="6"/>
                        <a:pt x="4" y="6"/>
                      </a:cubicBezTo>
                      <a:cubicBezTo>
                        <a:pt x="4" y="6"/>
                        <a:pt x="4" y="6"/>
                        <a:pt x="4" y="6"/>
                      </a:cubicBezTo>
                      <a:cubicBezTo>
                        <a:pt x="4" y="5"/>
                        <a:pt x="4" y="5"/>
                        <a:pt x="4" y="5"/>
                      </a:cubicBezTo>
                      <a:cubicBezTo>
                        <a:pt x="4" y="5"/>
                        <a:pt x="4" y="5"/>
                        <a:pt x="4" y="5"/>
                      </a:cubicBezTo>
                      <a:cubicBezTo>
                        <a:pt x="4" y="5"/>
                        <a:pt x="4" y="5"/>
                        <a:pt x="4" y="5"/>
                      </a:cubicBezTo>
                      <a:cubicBezTo>
                        <a:pt x="4" y="5"/>
                        <a:pt x="4" y="5"/>
                        <a:pt x="4" y="5"/>
                      </a:cubicBezTo>
                      <a:cubicBezTo>
                        <a:pt x="3" y="4"/>
                        <a:pt x="3" y="4"/>
                        <a:pt x="3" y="4"/>
                      </a:cubicBezTo>
                      <a:cubicBezTo>
                        <a:pt x="3" y="4"/>
                        <a:pt x="3" y="4"/>
                        <a:pt x="3" y="4"/>
                      </a:cubicBezTo>
                      <a:cubicBezTo>
                        <a:pt x="3" y="4"/>
                        <a:pt x="3" y="4"/>
                        <a:pt x="3" y="4"/>
                      </a:cubicBezTo>
                      <a:cubicBezTo>
                        <a:pt x="3" y="4"/>
                        <a:pt x="3" y="4"/>
                        <a:pt x="3" y="4"/>
                      </a:cubicBezTo>
                      <a:cubicBezTo>
                        <a:pt x="3" y="3"/>
                        <a:pt x="3" y="3"/>
                        <a:pt x="3" y="3"/>
                      </a:cubicBezTo>
                      <a:cubicBezTo>
                        <a:pt x="3" y="3"/>
                        <a:pt x="3" y="3"/>
                        <a:pt x="3" y="3"/>
                      </a:cubicBezTo>
                      <a:cubicBezTo>
                        <a:pt x="4" y="3"/>
                        <a:pt x="4" y="3"/>
                        <a:pt x="4" y="3"/>
                      </a:cubicBezTo>
                      <a:cubicBezTo>
                        <a:pt x="4" y="3"/>
                        <a:pt x="4" y="3"/>
                        <a:pt x="4" y="3"/>
                      </a:cubicBezTo>
                      <a:cubicBezTo>
                        <a:pt x="4" y="2"/>
                        <a:pt x="4" y="2"/>
                        <a:pt x="4" y="2"/>
                      </a:cubicBezTo>
                      <a:cubicBezTo>
                        <a:pt x="4" y="2"/>
                        <a:pt x="4" y="2"/>
                        <a:pt x="4" y="2"/>
                      </a:cubicBezTo>
                      <a:cubicBezTo>
                        <a:pt x="4" y="1"/>
                        <a:pt x="4" y="1"/>
                        <a:pt x="4" y="1"/>
                      </a:cubicBezTo>
                      <a:cubicBezTo>
                        <a:pt x="4" y="0"/>
                        <a:pt x="4" y="0"/>
                        <a:pt x="4" y="0"/>
                      </a:cubicBezTo>
                      <a:cubicBezTo>
                        <a:pt x="5" y="0"/>
                        <a:pt x="5" y="0"/>
                        <a:pt x="5" y="0"/>
                      </a:cubicBezTo>
                      <a:cubicBezTo>
                        <a:pt x="5" y="0"/>
                        <a:pt x="5" y="0"/>
                        <a:pt x="5" y="0"/>
                      </a:cubicBezTo>
                      <a:cubicBezTo>
                        <a:pt x="5" y="0"/>
                        <a:pt x="5" y="0"/>
                        <a:pt x="5" y="0"/>
                      </a:cubicBezTo>
                      <a:cubicBezTo>
                        <a:pt x="5" y="0"/>
                        <a:pt x="4" y="0"/>
                        <a:pt x="4" y="0"/>
                      </a:cubicBezTo>
                      <a:cubicBezTo>
                        <a:pt x="4" y="0"/>
                        <a:pt x="4" y="0"/>
                        <a:pt x="4" y="0"/>
                      </a:cubicBezTo>
                      <a:cubicBezTo>
                        <a:pt x="3" y="0"/>
                        <a:pt x="3" y="0"/>
                        <a:pt x="3" y="0"/>
                      </a:cubicBezTo>
                      <a:cubicBezTo>
                        <a:pt x="3" y="0"/>
                        <a:pt x="3" y="0"/>
                        <a:pt x="3" y="0"/>
                      </a:cubicBezTo>
                      <a:cubicBezTo>
                        <a:pt x="2" y="0"/>
                        <a:pt x="2" y="0"/>
                        <a:pt x="2" y="0"/>
                      </a:cubicBezTo>
                      <a:cubicBezTo>
                        <a:pt x="2" y="0"/>
                        <a:pt x="2" y="0"/>
                        <a:pt x="1" y="0"/>
                      </a:cubicBezTo>
                      <a:cubicBezTo>
                        <a:pt x="1" y="1"/>
                        <a:pt x="1" y="1"/>
                        <a:pt x="1" y="1"/>
                      </a:cubicBezTo>
                      <a:cubicBezTo>
                        <a:pt x="1" y="1"/>
                        <a:pt x="1" y="1"/>
                        <a:pt x="1" y="1"/>
                      </a:cubicBezTo>
                      <a:cubicBezTo>
                        <a:pt x="0" y="1"/>
                        <a:pt x="0" y="1"/>
                        <a:pt x="0" y="1"/>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1" y="6"/>
                        <a:pt x="1" y="6"/>
                        <a:pt x="1" y="6"/>
                      </a:cubicBezTo>
                      <a:cubicBezTo>
                        <a:pt x="1" y="7"/>
                        <a:pt x="1" y="7"/>
                        <a:pt x="1" y="7"/>
                      </a:cubicBezTo>
                      <a:cubicBezTo>
                        <a:pt x="1" y="8"/>
                        <a:pt x="1" y="9"/>
                        <a:pt x="2" y="10"/>
                      </a:cubicBezTo>
                      <a:cubicBezTo>
                        <a:pt x="2" y="11"/>
                        <a:pt x="2" y="11"/>
                        <a:pt x="2" y="11"/>
                      </a:cubicBezTo>
                      <a:cubicBezTo>
                        <a:pt x="3" y="13"/>
                        <a:pt x="3" y="15"/>
                        <a:pt x="4" y="17"/>
                      </a:cubicBezTo>
                      <a:cubicBezTo>
                        <a:pt x="5" y="19"/>
                        <a:pt x="5" y="22"/>
                        <a:pt x="6" y="25"/>
                      </a:cubicBezTo>
                      <a:cubicBezTo>
                        <a:pt x="6" y="26"/>
                        <a:pt x="6" y="26"/>
                        <a:pt x="6" y="26"/>
                      </a:cubicBezTo>
                      <a:cubicBezTo>
                        <a:pt x="7" y="27"/>
                        <a:pt x="7" y="27"/>
                        <a:pt x="7" y="27"/>
                      </a:cubicBezTo>
                      <a:cubicBezTo>
                        <a:pt x="8" y="26"/>
                        <a:pt x="8" y="26"/>
                        <a:pt x="8" y="26"/>
                      </a:cubicBezTo>
                      <a:cubicBezTo>
                        <a:pt x="8" y="26"/>
                        <a:pt x="9" y="26"/>
                        <a:pt x="10" y="26"/>
                      </a:cubicBezTo>
                      <a:cubicBezTo>
                        <a:pt x="12" y="26"/>
                        <a:pt x="14" y="25"/>
                        <a:pt x="16" y="25"/>
                      </a:cubicBezTo>
                      <a:cubicBezTo>
                        <a:pt x="16" y="24"/>
                        <a:pt x="16" y="24"/>
                        <a:pt x="16" y="24"/>
                      </a:cubicBezTo>
                      <a:cubicBezTo>
                        <a:pt x="16" y="24"/>
                        <a:pt x="16" y="24"/>
                        <a:pt x="16" y="24"/>
                      </a:cubicBezTo>
                      <a:cubicBezTo>
                        <a:pt x="16" y="24"/>
                        <a:pt x="16" y="24"/>
                        <a:pt x="16" y="24"/>
                      </a:cubicBezTo>
                      <a:cubicBezTo>
                        <a:pt x="16" y="24"/>
                        <a:pt x="16" y="24"/>
                        <a:pt x="16" y="24"/>
                      </a:cubicBezTo>
                      <a:cubicBezTo>
                        <a:pt x="16" y="25"/>
                        <a:pt x="16" y="25"/>
                        <a:pt x="16" y="25"/>
                      </a:cubicBezTo>
                      <a:cubicBezTo>
                        <a:pt x="16" y="24"/>
                        <a:pt x="16" y="24"/>
                        <a:pt x="16" y="24"/>
                      </a:cubicBezTo>
                      <a:cubicBezTo>
                        <a:pt x="16" y="24"/>
                        <a:pt x="16" y="24"/>
                        <a:pt x="16" y="24"/>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2" name="Freeform 377">
                  <a:extLst>
                    <a:ext uri="{FF2B5EF4-FFF2-40B4-BE49-F238E27FC236}">
                      <a16:creationId xmlns="" xmlns:a16="http://schemas.microsoft.com/office/drawing/2014/main" id="{05920C80-2A73-4961-9C9A-FEAE3B1E66B0}"/>
                    </a:ext>
                  </a:extLst>
                </p:cNvPr>
                <p:cNvSpPr>
                  <a:spLocks/>
                </p:cNvSpPr>
                <p:nvPr/>
              </p:nvSpPr>
              <p:spPr bwMode="auto">
                <a:xfrm>
                  <a:off x="5917540" y="4491310"/>
                  <a:ext cx="414159" cy="377461"/>
                </a:xfrm>
                <a:custGeom>
                  <a:avLst/>
                  <a:gdLst>
                    <a:gd name="T0" fmla="*/ 77 w 79"/>
                    <a:gd name="T1" fmla="*/ 9 h 72"/>
                    <a:gd name="T2" fmla="*/ 67 w 79"/>
                    <a:gd name="T3" fmla="*/ 10 h 72"/>
                    <a:gd name="T4" fmla="*/ 68 w 79"/>
                    <a:gd name="T5" fmla="*/ 8 h 72"/>
                    <a:gd name="T6" fmla="*/ 68 w 79"/>
                    <a:gd name="T7" fmla="*/ 8 h 72"/>
                    <a:gd name="T8" fmla="*/ 69 w 79"/>
                    <a:gd name="T9" fmla="*/ 7 h 72"/>
                    <a:gd name="T10" fmla="*/ 69 w 79"/>
                    <a:gd name="T11" fmla="*/ 7 h 72"/>
                    <a:gd name="T12" fmla="*/ 70 w 79"/>
                    <a:gd name="T13" fmla="*/ 6 h 72"/>
                    <a:gd name="T14" fmla="*/ 71 w 79"/>
                    <a:gd name="T15" fmla="*/ 6 h 72"/>
                    <a:gd name="T16" fmla="*/ 71 w 79"/>
                    <a:gd name="T17" fmla="*/ 5 h 72"/>
                    <a:gd name="T18" fmla="*/ 71 w 79"/>
                    <a:gd name="T19" fmla="*/ 4 h 72"/>
                    <a:gd name="T20" fmla="*/ 72 w 79"/>
                    <a:gd name="T21" fmla="*/ 4 h 72"/>
                    <a:gd name="T22" fmla="*/ 72 w 79"/>
                    <a:gd name="T23" fmla="*/ 3 h 72"/>
                    <a:gd name="T24" fmla="*/ 71 w 79"/>
                    <a:gd name="T25" fmla="*/ 2 h 72"/>
                    <a:gd name="T26" fmla="*/ 70 w 79"/>
                    <a:gd name="T27" fmla="*/ 2 h 72"/>
                    <a:gd name="T28" fmla="*/ 70 w 79"/>
                    <a:gd name="T29" fmla="*/ 1 h 72"/>
                    <a:gd name="T30" fmla="*/ 70 w 79"/>
                    <a:gd name="T31" fmla="*/ 0 h 72"/>
                    <a:gd name="T32" fmla="*/ 4 w 79"/>
                    <a:gd name="T33" fmla="*/ 60 h 72"/>
                    <a:gd name="T34" fmla="*/ 6 w 79"/>
                    <a:gd name="T35" fmla="*/ 62 h 72"/>
                    <a:gd name="T36" fmla="*/ 6 w 79"/>
                    <a:gd name="T37" fmla="*/ 62 h 72"/>
                    <a:gd name="T38" fmla="*/ 8 w 79"/>
                    <a:gd name="T39" fmla="*/ 61 h 72"/>
                    <a:gd name="T40" fmla="*/ 9 w 79"/>
                    <a:gd name="T41" fmla="*/ 61 h 72"/>
                    <a:gd name="T42" fmla="*/ 11 w 79"/>
                    <a:gd name="T43" fmla="*/ 62 h 72"/>
                    <a:gd name="T44" fmla="*/ 59 w 79"/>
                    <a:gd name="T45" fmla="*/ 69 h 72"/>
                    <a:gd name="T46" fmla="*/ 60 w 79"/>
                    <a:gd name="T47" fmla="*/ 66 h 72"/>
                    <a:gd name="T48" fmla="*/ 60 w 79"/>
                    <a:gd name="T49" fmla="*/ 64 h 72"/>
                    <a:gd name="T50" fmla="*/ 59 w 79"/>
                    <a:gd name="T51" fmla="*/ 63 h 72"/>
                    <a:gd name="T52" fmla="*/ 59 w 79"/>
                    <a:gd name="T53" fmla="*/ 60 h 72"/>
                    <a:gd name="T54" fmla="*/ 57 w 79"/>
                    <a:gd name="T55" fmla="*/ 59 h 72"/>
                    <a:gd name="T56" fmla="*/ 59 w 79"/>
                    <a:gd name="T57" fmla="*/ 58 h 72"/>
                    <a:gd name="T58" fmla="*/ 57 w 79"/>
                    <a:gd name="T59" fmla="*/ 56 h 72"/>
                    <a:gd name="T60" fmla="*/ 59 w 79"/>
                    <a:gd name="T61" fmla="*/ 55 h 72"/>
                    <a:gd name="T62" fmla="*/ 60 w 79"/>
                    <a:gd name="T63" fmla="*/ 54 h 72"/>
                    <a:gd name="T64" fmla="*/ 60 w 79"/>
                    <a:gd name="T65" fmla="*/ 52 h 72"/>
                    <a:gd name="T66" fmla="*/ 59 w 79"/>
                    <a:gd name="T67" fmla="*/ 51 h 72"/>
                    <a:gd name="T68" fmla="*/ 61 w 79"/>
                    <a:gd name="T69" fmla="*/ 49 h 72"/>
                    <a:gd name="T70" fmla="*/ 62 w 79"/>
                    <a:gd name="T71" fmla="*/ 49 h 72"/>
                    <a:gd name="T72" fmla="*/ 62 w 79"/>
                    <a:gd name="T73" fmla="*/ 46 h 72"/>
                    <a:gd name="T74" fmla="*/ 63 w 79"/>
                    <a:gd name="T75" fmla="*/ 44 h 72"/>
                    <a:gd name="T76" fmla="*/ 64 w 79"/>
                    <a:gd name="T77" fmla="*/ 44 h 72"/>
                    <a:gd name="T78" fmla="*/ 64 w 79"/>
                    <a:gd name="T79" fmla="*/ 42 h 72"/>
                    <a:gd name="T80" fmla="*/ 64 w 79"/>
                    <a:gd name="T81" fmla="*/ 42 h 72"/>
                    <a:gd name="T82" fmla="*/ 66 w 79"/>
                    <a:gd name="T83" fmla="*/ 40 h 72"/>
                    <a:gd name="T84" fmla="*/ 66 w 79"/>
                    <a:gd name="T85" fmla="*/ 35 h 72"/>
                    <a:gd name="T86" fmla="*/ 68 w 79"/>
                    <a:gd name="T87" fmla="*/ 35 h 72"/>
                    <a:gd name="T88" fmla="*/ 68 w 79"/>
                    <a:gd name="T89" fmla="*/ 33 h 72"/>
                    <a:gd name="T90" fmla="*/ 71 w 79"/>
                    <a:gd name="T91" fmla="*/ 30 h 72"/>
                    <a:gd name="T92" fmla="*/ 71 w 79"/>
                    <a:gd name="T93" fmla="*/ 29 h 72"/>
                    <a:gd name="T94" fmla="*/ 72 w 79"/>
                    <a:gd name="T95" fmla="*/ 27 h 72"/>
                    <a:gd name="T96" fmla="*/ 73 w 79"/>
                    <a:gd name="T97" fmla="*/ 26 h 72"/>
                    <a:gd name="T98" fmla="*/ 72 w 79"/>
                    <a:gd name="T99" fmla="*/ 23 h 72"/>
                    <a:gd name="T100" fmla="*/ 74 w 79"/>
                    <a:gd name="T101" fmla="*/ 20 h 72"/>
                    <a:gd name="T102" fmla="*/ 74 w 79"/>
                    <a:gd name="T103" fmla="*/ 19 h 72"/>
                    <a:gd name="T104" fmla="*/ 75 w 79"/>
                    <a:gd name="T105" fmla="*/ 18 h 72"/>
                    <a:gd name="T106" fmla="*/ 75 w 79"/>
                    <a:gd name="T107" fmla="*/ 16 h 72"/>
                    <a:gd name="T108" fmla="*/ 77 w 79"/>
                    <a:gd name="T109" fmla="*/ 13 h 72"/>
                    <a:gd name="T110" fmla="*/ 77 w 79"/>
                    <a:gd name="T111" fmla="*/ 11 h 72"/>
                    <a:gd name="T112" fmla="*/ 78 w 79"/>
                    <a:gd name="T113" fmla="*/ 1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 h="72">
                      <a:moveTo>
                        <a:pt x="78" y="10"/>
                      </a:moveTo>
                      <a:cubicBezTo>
                        <a:pt x="78" y="10"/>
                        <a:pt x="78" y="10"/>
                        <a:pt x="78" y="10"/>
                      </a:cubicBezTo>
                      <a:cubicBezTo>
                        <a:pt x="77" y="9"/>
                        <a:pt x="77" y="9"/>
                        <a:pt x="77" y="9"/>
                      </a:cubicBezTo>
                      <a:cubicBezTo>
                        <a:pt x="78" y="9"/>
                        <a:pt x="78" y="9"/>
                        <a:pt x="78" y="9"/>
                      </a:cubicBezTo>
                      <a:cubicBezTo>
                        <a:pt x="77" y="9"/>
                        <a:pt x="77" y="9"/>
                        <a:pt x="77" y="9"/>
                      </a:cubicBezTo>
                      <a:cubicBezTo>
                        <a:pt x="77" y="9"/>
                        <a:pt x="77" y="9"/>
                        <a:pt x="77" y="9"/>
                      </a:cubicBezTo>
                      <a:cubicBezTo>
                        <a:pt x="77" y="9"/>
                        <a:pt x="77" y="9"/>
                        <a:pt x="77" y="9"/>
                      </a:cubicBezTo>
                      <a:cubicBezTo>
                        <a:pt x="74" y="10"/>
                        <a:pt x="71" y="10"/>
                        <a:pt x="67" y="10"/>
                      </a:cubicBezTo>
                      <a:cubicBezTo>
                        <a:pt x="67" y="10"/>
                        <a:pt x="67" y="10"/>
                        <a:pt x="67" y="10"/>
                      </a:cubicBezTo>
                      <a:cubicBezTo>
                        <a:pt x="67" y="10"/>
                        <a:pt x="67" y="10"/>
                        <a:pt x="67" y="10"/>
                      </a:cubicBezTo>
                      <a:cubicBezTo>
                        <a:pt x="67" y="10"/>
                        <a:pt x="67" y="10"/>
                        <a:pt x="67" y="10"/>
                      </a:cubicBezTo>
                      <a:cubicBezTo>
                        <a:pt x="67" y="10"/>
                        <a:pt x="67" y="10"/>
                        <a:pt x="67" y="10"/>
                      </a:cubicBezTo>
                      <a:cubicBezTo>
                        <a:pt x="68" y="9"/>
                        <a:pt x="68" y="9"/>
                        <a:pt x="68" y="9"/>
                      </a:cubicBezTo>
                      <a:cubicBezTo>
                        <a:pt x="68" y="9"/>
                        <a:pt x="68" y="9"/>
                        <a:pt x="68" y="9"/>
                      </a:cubicBezTo>
                      <a:cubicBezTo>
                        <a:pt x="68" y="8"/>
                        <a:pt x="68" y="8"/>
                        <a:pt x="68" y="8"/>
                      </a:cubicBezTo>
                      <a:cubicBezTo>
                        <a:pt x="68" y="8"/>
                        <a:pt x="68" y="8"/>
                        <a:pt x="68" y="8"/>
                      </a:cubicBezTo>
                      <a:cubicBezTo>
                        <a:pt x="68" y="8"/>
                        <a:pt x="68" y="8"/>
                        <a:pt x="68" y="8"/>
                      </a:cubicBezTo>
                      <a:cubicBezTo>
                        <a:pt x="68" y="8"/>
                        <a:pt x="68" y="8"/>
                        <a:pt x="68" y="8"/>
                      </a:cubicBezTo>
                      <a:cubicBezTo>
                        <a:pt x="68" y="8"/>
                        <a:pt x="68" y="8"/>
                        <a:pt x="68" y="8"/>
                      </a:cubicBezTo>
                      <a:cubicBezTo>
                        <a:pt x="68" y="8"/>
                        <a:pt x="68" y="8"/>
                        <a:pt x="68" y="8"/>
                      </a:cubicBezTo>
                      <a:cubicBezTo>
                        <a:pt x="69" y="8"/>
                        <a:pt x="69" y="8"/>
                        <a:pt x="69" y="8"/>
                      </a:cubicBezTo>
                      <a:cubicBezTo>
                        <a:pt x="69" y="8"/>
                        <a:pt x="69" y="8"/>
                        <a:pt x="69" y="8"/>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6"/>
                        <a:pt x="69" y="6"/>
                        <a:pt x="69" y="6"/>
                      </a:cubicBezTo>
                      <a:cubicBezTo>
                        <a:pt x="69" y="6"/>
                        <a:pt x="69" y="6"/>
                        <a:pt x="69" y="6"/>
                      </a:cubicBezTo>
                      <a:cubicBezTo>
                        <a:pt x="70" y="6"/>
                        <a:pt x="70" y="6"/>
                        <a:pt x="70" y="6"/>
                      </a:cubicBezTo>
                      <a:cubicBezTo>
                        <a:pt x="70" y="6"/>
                        <a:pt x="70" y="6"/>
                        <a:pt x="70" y="6"/>
                      </a:cubicBezTo>
                      <a:cubicBezTo>
                        <a:pt x="70" y="6"/>
                        <a:pt x="70" y="6"/>
                        <a:pt x="70" y="6"/>
                      </a:cubicBezTo>
                      <a:cubicBezTo>
                        <a:pt x="71" y="6"/>
                        <a:pt x="71" y="6"/>
                        <a:pt x="71" y="6"/>
                      </a:cubicBezTo>
                      <a:cubicBezTo>
                        <a:pt x="71" y="6"/>
                        <a:pt x="71" y="6"/>
                        <a:pt x="71" y="6"/>
                      </a:cubicBezTo>
                      <a:cubicBezTo>
                        <a:pt x="71" y="6"/>
                        <a:pt x="71" y="6"/>
                        <a:pt x="71" y="6"/>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4"/>
                        <a:pt x="71" y="4"/>
                        <a:pt x="71"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1" y="3"/>
                        <a:pt x="71" y="3"/>
                        <a:pt x="71" y="3"/>
                      </a:cubicBezTo>
                      <a:cubicBezTo>
                        <a:pt x="71" y="3"/>
                        <a:pt x="71" y="3"/>
                        <a:pt x="71" y="3"/>
                      </a:cubicBezTo>
                      <a:cubicBezTo>
                        <a:pt x="72" y="3"/>
                        <a:pt x="72" y="3"/>
                        <a:pt x="72" y="3"/>
                      </a:cubicBezTo>
                      <a:cubicBezTo>
                        <a:pt x="72" y="3"/>
                        <a:pt x="72" y="3"/>
                        <a:pt x="72" y="3"/>
                      </a:cubicBezTo>
                      <a:cubicBezTo>
                        <a:pt x="72" y="3"/>
                        <a:pt x="72" y="3"/>
                        <a:pt x="72" y="3"/>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0" y="2"/>
                        <a:pt x="70" y="2"/>
                        <a:pt x="70" y="2"/>
                      </a:cubicBezTo>
                      <a:cubicBezTo>
                        <a:pt x="70" y="2"/>
                        <a:pt x="70" y="2"/>
                        <a:pt x="70" y="2"/>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0"/>
                        <a:pt x="70" y="0"/>
                        <a:pt x="70" y="0"/>
                      </a:cubicBezTo>
                      <a:cubicBezTo>
                        <a:pt x="70" y="0"/>
                        <a:pt x="70" y="0"/>
                        <a:pt x="70" y="0"/>
                      </a:cubicBezTo>
                      <a:cubicBezTo>
                        <a:pt x="70" y="0"/>
                        <a:pt x="70" y="0"/>
                        <a:pt x="70" y="0"/>
                      </a:cubicBezTo>
                      <a:cubicBezTo>
                        <a:pt x="70" y="0"/>
                        <a:pt x="70" y="0"/>
                        <a:pt x="70" y="0"/>
                      </a:cubicBezTo>
                      <a:cubicBezTo>
                        <a:pt x="46" y="2"/>
                        <a:pt x="23" y="4"/>
                        <a:pt x="0" y="5"/>
                      </a:cubicBezTo>
                      <a:cubicBezTo>
                        <a:pt x="1" y="12"/>
                        <a:pt x="2" y="19"/>
                        <a:pt x="4" y="27"/>
                      </a:cubicBezTo>
                      <a:cubicBezTo>
                        <a:pt x="4" y="38"/>
                        <a:pt x="4" y="49"/>
                        <a:pt x="4" y="60"/>
                      </a:cubicBezTo>
                      <a:cubicBezTo>
                        <a:pt x="5" y="60"/>
                        <a:pt x="5" y="60"/>
                        <a:pt x="5" y="60"/>
                      </a:cubicBezTo>
                      <a:cubicBezTo>
                        <a:pt x="5" y="61"/>
                        <a:pt x="5" y="61"/>
                        <a:pt x="5" y="61"/>
                      </a:cubicBezTo>
                      <a:cubicBezTo>
                        <a:pt x="5" y="61"/>
                        <a:pt x="5" y="61"/>
                        <a:pt x="5" y="61"/>
                      </a:cubicBezTo>
                      <a:cubicBezTo>
                        <a:pt x="5" y="61"/>
                        <a:pt x="5" y="61"/>
                        <a:pt x="5" y="61"/>
                      </a:cubicBezTo>
                      <a:cubicBezTo>
                        <a:pt x="6" y="62"/>
                        <a:pt x="6" y="62"/>
                        <a:pt x="6" y="62"/>
                      </a:cubicBezTo>
                      <a:cubicBezTo>
                        <a:pt x="6" y="61"/>
                        <a:pt x="6" y="61"/>
                        <a:pt x="6" y="61"/>
                      </a:cubicBezTo>
                      <a:cubicBezTo>
                        <a:pt x="6" y="62"/>
                        <a:pt x="6" y="62"/>
                        <a:pt x="6" y="62"/>
                      </a:cubicBezTo>
                      <a:cubicBezTo>
                        <a:pt x="6" y="62"/>
                        <a:pt x="6" y="62"/>
                        <a:pt x="6" y="62"/>
                      </a:cubicBezTo>
                      <a:cubicBezTo>
                        <a:pt x="6" y="62"/>
                        <a:pt x="6" y="62"/>
                        <a:pt x="6" y="62"/>
                      </a:cubicBezTo>
                      <a:cubicBezTo>
                        <a:pt x="6" y="62"/>
                        <a:pt x="6" y="62"/>
                        <a:pt x="6" y="62"/>
                      </a:cubicBezTo>
                      <a:cubicBezTo>
                        <a:pt x="7" y="62"/>
                        <a:pt x="7" y="62"/>
                        <a:pt x="7" y="62"/>
                      </a:cubicBezTo>
                      <a:cubicBezTo>
                        <a:pt x="7" y="62"/>
                        <a:pt x="7" y="62"/>
                        <a:pt x="7" y="62"/>
                      </a:cubicBezTo>
                      <a:cubicBezTo>
                        <a:pt x="7" y="62"/>
                        <a:pt x="7" y="62"/>
                        <a:pt x="7" y="62"/>
                      </a:cubicBezTo>
                      <a:cubicBezTo>
                        <a:pt x="7" y="62"/>
                        <a:pt x="7" y="62"/>
                        <a:pt x="7" y="62"/>
                      </a:cubicBezTo>
                      <a:cubicBezTo>
                        <a:pt x="8" y="61"/>
                        <a:pt x="8" y="61"/>
                        <a:pt x="8" y="61"/>
                      </a:cubicBezTo>
                      <a:cubicBezTo>
                        <a:pt x="8" y="61"/>
                        <a:pt x="8" y="61"/>
                        <a:pt x="8" y="61"/>
                      </a:cubicBezTo>
                      <a:cubicBezTo>
                        <a:pt x="9" y="62"/>
                        <a:pt x="9" y="62"/>
                        <a:pt x="9" y="62"/>
                      </a:cubicBezTo>
                      <a:cubicBezTo>
                        <a:pt x="9" y="62"/>
                        <a:pt x="9" y="62"/>
                        <a:pt x="9" y="62"/>
                      </a:cubicBezTo>
                      <a:cubicBezTo>
                        <a:pt x="9" y="61"/>
                        <a:pt x="9" y="61"/>
                        <a:pt x="9" y="61"/>
                      </a:cubicBezTo>
                      <a:cubicBezTo>
                        <a:pt x="9" y="61"/>
                        <a:pt x="9" y="61"/>
                        <a:pt x="9" y="61"/>
                      </a:cubicBezTo>
                      <a:cubicBezTo>
                        <a:pt x="10" y="62"/>
                        <a:pt x="10" y="62"/>
                        <a:pt x="10" y="62"/>
                      </a:cubicBezTo>
                      <a:cubicBezTo>
                        <a:pt x="10" y="62"/>
                        <a:pt x="10" y="62"/>
                        <a:pt x="10" y="62"/>
                      </a:cubicBezTo>
                      <a:cubicBezTo>
                        <a:pt x="11" y="62"/>
                        <a:pt x="11" y="62"/>
                        <a:pt x="11" y="62"/>
                      </a:cubicBezTo>
                      <a:cubicBezTo>
                        <a:pt x="11" y="61"/>
                        <a:pt x="11" y="61"/>
                        <a:pt x="11" y="61"/>
                      </a:cubicBezTo>
                      <a:cubicBezTo>
                        <a:pt x="11" y="62"/>
                        <a:pt x="11" y="62"/>
                        <a:pt x="11" y="62"/>
                      </a:cubicBezTo>
                      <a:cubicBezTo>
                        <a:pt x="12" y="62"/>
                        <a:pt x="12" y="62"/>
                        <a:pt x="12" y="62"/>
                      </a:cubicBezTo>
                      <a:cubicBezTo>
                        <a:pt x="12" y="62"/>
                        <a:pt x="12" y="62"/>
                        <a:pt x="12" y="62"/>
                      </a:cubicBezTo>
                      <a:cubicBezTo>
                        <a:pt x="12" y="65"/>
                        <a:pt x="12" y="69"/>
                        <a:pt x="12" y="72"/>
                      </a:cubicBezTo>
                      <a:cubicBezTo>
                        <a:pt x="28" y="72"/>
                        <a:pt x="44" y="70"/>
                        <a:pt x="59" y="69"/>
                      </a:cubicBezTo>
                      <a:cubicBezTo>
                        <a:pt x="59" y="69"/>
                        <a:pt x="59" y="69"/>
                        <a:pt x="59" y="69"/>
                      </a:cubicBezTo>
                      <a:cubicBezTo>
                        <a:pt x="59" y="67"/>
                        <a:pt x="59" y="67"/>
                        <a:pt x="59" y="67"/>
                      </a:cubicBezTo>
                      <a:cubicBezTo>
                        <a:pt x="59" y="67"/>
                        <a:pt x="59" y="67"/>
                        <a:pt x="59" y="67"/>
                      </a:cubicBezTo>
                      <a:cubicBezTo>
                        <a:pt x="60" y="67"/>
                        <a:pt x="60" y="67"/>
                        <a:pt x="60" y="67"/>
                      </a:cubicBezTo>
                      <a:cubicBezTo>
                        <a:pt x="60" y="67"/>
                        <a:pt x="60" y="67"/>
                        <a:pt x="60" y="67"/>
                      </a:cubicBezTo>
                      <a:cubicBezTo>
                        <a:pt x="60" y="66"/>
                        <a:pt x="60" y="66"/>
                        <a:pt x="60" y="66"/>
                      </a:cubicBezTo>
                      <a:cubicBezTo>
                        <a:pt x="60" y="66"/>
                        <a:pt x="60" y="66"/>
                        <a:pt x="60" y="66"/>
                      </a:cubicBezTo>
                      <a:cubicBezTo>
                        <a:pt x="60" y="66"/>
                        <a:pt x="60" y="66"/>
                        <a:pt x="60" y="66"/>
                      </a:cubicBezTo>
                      <a:cubicBezTo>
                        <a:pt x="60" y="65"/>
                        <a:pt x="60" y="65"/>
                        <a:pt x="60" y="65"/>
                      </a:cubicBezTo>
                      <a:cubicBezTo>
                        <a:pt x="60" y="64"/>
                        <a:pt x="60" y="64"/>
                        <a:pt x="60" y="64"/>
                      </a:cubicBezTo>
                      <a:cubicBezTo>
                        <a:pt x="60" y="64"/>
                        <a:pt x="60" y="64"/>
                        <a:pt x="60" y="64"/>
                      </a:cubicBezTo>
                      <a:cubicBezTo>
                        <a:pt x="60" y="64"/>
                        <a:pt x="60" y="64"/>
                        <a:pt x="60" y="64"/>
                      </a:cubicBezTo>
                      <a:cubicBezTo>
                        <a:pt x="59" y="64"/>
                        <a:pt x="59" y="64"/>
                        <a:pt x="59" y="64"/>
                      </a:cubicBezTo>
                      <a:cubicBezTo>
                        <a:pt x="59" y="64"/>
                        <a:pt x="59" y="64"/>
                        <a:pt x="59" y="64"/>
                      </a:cubicBezTo>
                      <a:cubicBezTo>
                        <a:pt x="59" y="63"/>
                        <a:pt x="59" y="63"/>
                        <a:pt x="59" y="63"/>
                      </a:cubicBezTo>
                      <a:cubicBezTo>
                        <a:pt x="59" y="63"/>
                        <a:pt x="59" y="63"/>
                        <a:pt x="59" y="63"/>
                      </a:cubicBezTo>
                      <a:cubicBezTo>
                        <a:pt x="59" y="62"/>
                        <a:pt x="59" y="62"/>
                        <a:pt x="59" y="62"/>
                      </a:cubicBezTo>
                      <a:cubicBezTo>
                        <a:pt x="59" y="62"/>
                        <a:pt x="59" y="62"/>
                        <a:pt x="59" y="62"/>
                      </a:cubicBezTo>
                      <a:cubicBezTo>
                        <a:pt x="59" y="61"/>
                        <a:pt x="59" y="61"/>
                        <a:pt x="59" y="61"/>
                      </a:cubicBezTo>
                      <a:cubicBezTo>
                        <a:pt x="59" y="61"/>
                        <a:pt x="59" y="61"/>
                        <a:pt x="59" y="61"/>
                      </a:cubicBezTo>
                      <a:cubicBezTo>
                        <a:pt x="59" y="60"/>
                        <a:pt x="59" y="60"/>
                        <a:pt x="59" y="60"/>
                      </a:cubicBezTo>
                      <a:cubicBezTo>
                        <a:pt x="59" y="60"/>
                        <a:pt x="59" y="60"/>
                        <a:pt x="59" y="60"/>
                      </a:cubicBezTo>
                      <a:cubicBezTo>
                        <a:pt x="58" y="59"/>
                        <a:pt x="58" y="59"/>
                        <a:pt x="58" y="59"/>
                      </a:cubicBezTo>
                      <a:cubicBezTo>
                        <a:pt x="58" y="59"/>
                        <a:pt x="58" y="59"/>
                        <a:pt x="58" y="59"/>
                      </a:cubicBezTo>
                      <a:cubicBezTo>
                        <a:pt x="58" y="59"/>
                        <a:pt x="58" y="59"/>
                        <a:pt x="58" y="59"/>
                      </a:cubicBezTo>
                      <a:cubicBezTo>
                        <a:pt x="57" y="59"/>
                        <a:pt x="57" y="59"/>
                        <a:pt x="57" y="59"/>
                      </a:cubicBezTo>
                      <a:cubicBezTo>
                        <a:pt x="57" y="59"/>
                        <a:pt x="57" y="59"/>
                        <a:pt x="57" y="59"/>
                      </a:cubicBezTo>
                      <a:cubicBezTo>
                        <a:pt x="58" y="58"/>
                        <a:pt x="58" y="58"/>
                        <a:pt x="58" y="58"/>
                      </a:cubicBezTo>
                      <a:cubicBezTo>
                        <a:pt x="58" y="58"/>
                        <a:pt x="58" y="58"/>
                        <a:pt x="58" y="58"/>
                      </a:cubicBezTo>
                      <a:cubicBezTo>
                        <a:pt x="58" y="58"/>
                        <a:pt x="58" y="58"/>
                        <a:pt x="58" y="58"/>
                      </a:cubicBezTo>
                      <a:cubicBezTo>
                        <a:pt x="59" y="58"/>
                        <a:pt x="59" y="58"/>
                        <a:pt x="59" y="58"/>
                      </a:cubicBezTo>
                      <a:cubicBezTo>
                        <a:pt x="59" y="58"/>
                        <a:pt x="59" y="58"/>
                        <a:pt x="59" y="58"/>
                      </a:cubicBezTo>
                      <a:cubicBezTo>
                        <a:pt x="59" y="57"/>
                        <a:pt x="59" y="57"/>
                        <a:pt x="59" y="57"/>
                      </a:cubicBezTo>
                      <a:cubicBezTo>
                        <a:pt x="58" y="57"/>
                        <a:pt x="58" y="57"/>
                        <a:pt x="58" y="57"/>
                      </a:cubicBezTo>
                      <a:cubicBezTo>
                        <a:pt x="58" y="57"/>
                        <a:pt x="58" y="57"/>
                        <a:pt x="58" y="57"/>
                      </a:cubicBezTo>
                      <a:cubicBezTo>
                        <a:pt x="57" y="56"/>
                        <a:pt x="57" y="56"/>
                        <a:pt x="57" y="56"/>
                      </a:cubicBezTo>
                      <a:cubicBezTo>
                        <a:pt x="57" y="56"/>
                        <a:pt x="57" y="56"/>
                        <a:pt x="57" y="56"/>
                      </a:cubicBezTo>
                      <a:cubicBezTo>
                        <a:pt x="58" y="56"/>
                        <a:pt x="58" y="56"/>
                        <a:pt x="58" y="56"/>
                      </a:cubicBezTo>
                      <a:cubicBezTo>
                        <a:pt x="58" y="56"/>
                        <a:pt x="58" y="56"/>
                        <a:pt x="58" y="56"/>
                      </a:cubicBezTo>
                      <a:cubicBezTo>
                        <a:pt x="58" y="55"/>
                        <a:pt x="58" y="55"/>
                        <a:pt x="58" y="55"/>
                      </a:cubicBezTo>
                      <a:cubicBezTo>
                        <a:pt x="59" y="55"/>
                        <a:pt x="59" y="55"/>
                        <a:pt x="59" y="55"/>
                      </a:cubicBezTo>
                      <a:cubicBezTo>
                        <a:pt x="59" y="55"/>
                        <a:pt x="59" y="55"/>
                        <a:pt x="59" y="55"/>
                      </a:cubicBezTo>
                      <a:cubicBezTo>
                        <a:pt x="59" y="54"/>
                        <a:pt x="59" y="54"/>
                        <a:pt x="59" y="54"/>
                      </a:cubicBezTo>
                      <a:cubicBezTo>
                        <a:pt x="59" y="54"/>
                        <a:pt x="59" y="54"/>
                        <a:pt x="59" y="54"/>
                      </a:cubicBezTo>
                      <a:cubicBezTo>
                        <a:pt x="59" y="54"/>
                        <a:pt x="59" y="54"/>
                        <a:pt x="59" y="54"/>
                      </a:cubicBezTo>
                      <a:cubicBezTo>
                        <a:pt x="60" y="54"/>
                        <a:pt x="60" y="54"/>
                        <a:pt x="60" y="54"/>
                      </a:cubicBezTo>
                      <a:cubicBezTo>
                        <a:pt x="60" y="54"/>
                        <a:pt x="60" y="54"/>
                        <a:pt x="60" y="54"/>
                      </a:cubicBezTo>
                      <a:cubicBezTo>
                        <a:pt x="60" y="54"/>
                        <a:pt x="60" y="54"/>
                        <a:pt x="60" y="54"/>
                      </a:cubicBezTo>
                      <a:cubicBezTo>
                        <a:pt x="60" y="53"/>
                        <a:pt x="60" y="53"/>
                        <a:pt x="60" y="53"/>
                      </a:cubicBezTo>
                      <a:cubicBezTo>
                        <a:pt x="60" y="53"/>
                        <a:pt x="60" y="53"/>
                        <a:pt x="60" y="53"/>
                      </a:cubicBezTo>
                      <a:cubicBezTo>
                        <a:pt x="60" y="52"/>
                        <a:pt x="60" y="52"/>
                        <a:pt x="60" y="52"/>
                      </a:cubicBezTo>
                      <a:cubicBezTo>
                        <a:pt x="60" y="52"/>
                        <a:pt x="60" y="52"/>
                        <a:pt x="60" y="52"/>
                      </a:cubicBezTo>
                      <a:cubicBezTo>
                        <a:pt x="60" y="51"/>
                        <a:pt x="60" y="51"/>
                        <a:pt x="60" y="51"/>
                      </a:cubicBezTo>
                      <a:cubicBezTo>
                        <a:pt x="60" y="51"/>
                        <a:pt x="60" y="51"/>
                        <a:pt x="60" y="51"/>
                      </a:cubicBezTo>
                      <a:cubicBezTo>
                        <a:pt x="60" y="51"/>
                        <a:pt x="60" y="51"/>
                        <a:pt x="60" y="51"/>
                      </a:cubicBezTo>
                      <a:cubicBezTo>
                        <a:pt x="59" y="51"/>
                        <a:pt x="59" y="51"/>
                        <a:pt x="59" y="51"/>
                      </a:cubicBezTo>
                      <a:cubicBezTo>
                        <a:pt x="59" y="50"/>
                        <a:pt x="59" y="50"/>
                        <a:pt x="59" y="50"/>
                      </a:cubicBezTo>
                      <a:cubicBezTo>
                        <a:pt x="59" y="50"/>
                        <a:pt x="59" y="50"/>
                        <a:pt x="59" y="50"/>
                      </a:cubicBezTo>
                      <a:cubicBezTo>
                        <a:pt x="59" y="50"/>
                        <a:pt x="59" y="50"/>
                        <a:pt x="59" y="50"/>
                      </a:cubicBezTo>
                      <a:cubicBezTo>
                        <a:pt x="60" y="50"/>
                        <a:pt x="60" y="50"/>
                        <a:pt x="60" y="50"/>
                      </a:cubicBezTo>
                      <a:cubicBezTo>
                        <a:pt x="60" y="50"/>
                        <a:pt x="61" y="49"/>
                        <a:pt x="61" y="49"/>
                      </a:cubicBezTo>
                      <a:cubicBezTo>
                        <a:pt x="61" y="49"/>
                        <a:pt x="61" y="49"/>
                        <a:pt x="61" y="49"/>
                      </a:cubicBezTo>
                      <a:cubicBezTo>
                        <a:pt x="62" y="49"/>
                        <a:pt x="62" y="49"/>
                        <a:pt x="62" y="49"/>
                      </a:cubicBezTo>
                      <a:cubicBezTo>
                        <a:pt x="62" y="49"/>
                        <a:pt x="62" y="49"/>
                        <a:pt x="62" y="49"/>
                      </a:cubicBezTo>
                      <a:cubicBezTo>
                        <a:pt x="62" y="49"/>
                        <a:pt x="62" y="49"/>
                        <a:pt x="62" y="49"/>
                      </a:cubicBezTo>
                      <a:cubicBezTo>
                        <a:pt x="62" y="49"/>
                        <a:pt x="62" y="49"/>
                        <a:pt x="62" y="49"/>
                      </a:cubicBezTo>
                      <a:cubicBezTo>
                        <a:pt x="62" y="48"/>
                        <a:pt x="62" y="48"/>
                        <a:pt x="62" y="48"/>
                      </a:cubicBezTo>
                      <a:cubicBezTo>
                        <a:pt x="61" y="47"/>
                        <a:pt x="61" y="47"/>
                        <a:pt x="61" y="47"/>
                      </a:cubicBezTo>
                      <a:cubicBezTo>
                        <a:pt x="61" y="47"/>
                        <a:pt x="61" y="47"/>
                        <a:pt x="61" y="47"/>
                      </a:cubicBezTo>
                      <a:cubicBezTo>
                        <a:pt x="61" y="47"/>
                        <a:pt x="61" y="47"/>
                        <a:pt x="61" y="47"/>
                      </a:cubicBezTo>
                      <a:cubicBezTo>
                        <a:pt x="62" y="46"/>
                        <a:pt x="62" y="46"/>
                        <a:pt x="62" y="46"/>
                      </a:cubicBezTo>
                      <a:cubicBezTo>
                        <a:pt x="62" y="46"/>
                        <a:pt x="62" y="46"/>
                        <a:pt x="62" y="46"/>
                      </a:cubicBezTo>
                      <a:cubicBezTo>
                        <a:pt x="62" y="46"/>
                        <a:pt x="62" y="46"/>
                        <a:pt x="62" y="46"/>
                      </a:cubicBezTo>
                      <a:cubicBezTo>
                        <a:pt x="63" y="44"/>
                        <a:pt x="63" y="44"/>
                        <a:pt x="63" y="44"/>
                      </a:cubicBezTo>
                      <a:cubicBezTo>
                        <a:pt x="63" y="44"/>
                        <a:pt x="63" y="44"/>
                        <a:pt x="63" y="44"/>
                      </a:cubicBezTo>
                      <a:cubicBezTo>
                        <a:pt x="63" y="44"/>
                        <a:pt x="63" y="44"/>
                        <a:pt x="63" y="44"/>
                      </a:cubicBezTo>
                      <a:cubicBezTo>
                        <a:pt x="63" y="44"/>
                        <a:pt x="63" y="44"/>
                        <a:pt x="63"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2"/>
                        <a:pt x="64" y="42"/>
                        <a:pt x="64" y="42"/>
                      </a:cubicBezTo>
                      <a:cubicBezTo>
                        <a:pt x="64" y="42"/>
                        <a:pt x="64" y="42"/>
                        <a:pt x="64" y="42"/>
                      </a:cubicBezTo>
                      <a:cubicBezTo>
                        <a:pt x="64" y="42"/>
                        <a:pt x="64" y="42"/>
                        <a:pt x="64" y="42"/>
                      </a:cubicBezTo>
                      <a:cubicBezTo>
                        <a:pt x="64" y="42"/>
                        <a:pt x="64" y="42"/>
                        <a:pt x="64" y="42"/>
                      </a:cubicBezTo>
                      <a:cubicBezTo>
                        <a:pt x="64" y="42"/>
                        <a:pt x="64" y="42"/>
                        <a:pt x="64" y="42"/>
                      </a:cubicBezTo>
                      <a:cubicBezTo>
                        <a:pt x="64" y="42"/>
                        <a:pt x="64" y="42"/>
                        <a:pt x="64" y="42"/>
                      </a:cubicBezTo>
                      <a:cubicBezTo>
                        <a:pt x="65" y="42"/>
                        <a:pt x="65" y="42"/>
                        <a:pt x="65" y="42"/>
                      </a:cubicBezTo>
                      <a:cubicBezTo>
                        <a:pt x="65" y="42"/>
                        <a:pt x="65" y="42"/>
                        <a:pt x="65" y="42"/>
                      </a:cubicBezTo>
                      <a:cubicBezTo>
                        <a:pt x="66" y="42"/>
                        <a:pt x="66" y="42"/>
                        <a:pt x="66" y="42"/>
                      </a:cubicBezTo>
                      <a:cubicBezTo>
                        <a:pt x="66" y="41"/>
                        <a:pt x="66" y="41"/>
                        <a:pt x="66" y="41"/>
                      </a:cubicBezTo>
                      <a:cubicBezTo>
                        <a:pt x="66" y="40"/>
                        <a:pt x="66" y="40"/>
                        <a:pt x="66" y="40"/>
                      </a:cubicBezTo>
                      <a:cubicBezTo>
                        <a:pt x="66" y="40"/>
                        <a:pt x="66" y="40"/>
                        <a:pt x="66" y="40"/>
                      </a:cubicBezTo>
                      <a:cubicBezTo>
                        <a:pt x="66" y="38"/>
                        <a:pt x="66" y="38"/>
                        <a:pt x="66" y="38"/>
                      </a:cubicBezTo>
                      <a:cubicBezTo>
                        <a:pt x="66" y="37"/>
                        <a:pt x="66" y="37"/>
                        <a:pt x="66" y="37"/>
                      </a:cubicBezTo>
                      <a:cubicBezTo>
                        <a:pt x="66" y="36"/>
                        <a:pt x="66" y="36"/>
                        <a:pt x="66" y="36"/>
                      </a:cubicBezTo>
                      <a:cubicBezTo>
                        <a:pt x="66" y="35"/>
                        <a:pt x="66" y="35"/>
                        <a:pt x="66" y="35"/>
                      </a:cubicBezTo>
                      <a:cubicBezTo>
                        <a:pt x="66" y="35"/>
                        <a:pt x="66" y="35"/>
                        <a:pt x="66" y="35"/>
                      </a:cubicBezTo>
                      <a:cubicBezTo>
                        <a:pt x="67" y="35"/>
                        <a:pt x="67" y="35"/>
                        <a:pt x="67" y="35"/>
                      </a:cubicBezTo>
                      <a:cubicBezTo>
                        <a:pt x="67" y="35"/>
                        <a:pt x="67" y="35"/>
                        <a:pt x="67" y="35"/>
                      </a:cubicBezTo>
                      <a:cubicBezTo>
                        <a:pt x="67" y="35"/>
                        <a:pt x="67" y="35"/>
                        <a:pt x="67" y="35"/>
                      </a:cubicBezTo>
                      <a:cubicBezTo>
                        <a:pt x="68" y="35"/>
                        <a:pt x="68" y="35"/>
                        <a:pt x="68" y="35"/>
                      </a:cubicBezTo>
                      <a:cubicBezTo>
                        <a:pt x="68" y="35"/>
                        <a:pt x="68" y="35"/>
                        <a:pt x="68" y="35"/>
                      </a:cubicBezTo>
                      <a:cubicBezTo>
                        <a:pt x="68" y="34"/>
                        <a:pt x="68" y="34"/>
                        <a:pt x="68" y="34"/>
                      </a:cubicBezTo>
                      <a:cubicBezTo>
                        <a:pt x="68" y="34"/>
                        <a:pt x="68" y="34"/>
                        <a:pt x="68" y="34"/>
                      </a:cubicBezTo>
                      <a:cubicBezTo>
                        <a:pt x="68" y="34"/>
                        <a:pt x="68" y="34"/>
                        <a:pt x="68" y="34"/>
                      </a:cubicBezTo>
                      <a:cubicBezTo>
                        <a:pt x="68" y="33"/>
                        <a:pt x="68" y="33"/>
                        <a:pt x="68" y="33"/>
                      </a:cubicBezTo>
                      <a:cubicBezTo>
                        <a:pt x="68" y="33"/>
                        <a:pt x="68" y="33"/>
                        <a:pt x="68" y="33"/>
                      </a:cubicBezTo>
                      <a:cubicBezTo>
                        <a:pt x="70" y="32"/>
                        <a:pt x="70" y="32"/>
                        <a:pt x="70" y="32"/>
                      </a:cubicBezTo>
                      <a:cubicBezTo>
                        <a:pt x="70" y="32"/>
                        <a:pt x="70" y="32"/>
                        <a:pt x="70" y="32"/>
                      </a:cubicBezTo>
                      <a:cubicBezTo>
                        <a:pt x="71" y="31"/>
                        <a:pt x="71" y="31"/>
                        <a:pt x="71" y="31"/>
                      </a:cubicBezTo>
                      <a:cubicBezTo>
                        <a:pt x="71" y="30"/>
                        <a:pt x="71" y="30"/>
                        <a:pt x="71" y="30"/>
                      </a:cubicBezTo>
                      <a:cubicBezTo>
                        <a:pt x="70" y="30"/>
                        <a:pt x="70" y="30"/>
                        <a:pt x="70" y="30"/>
                      </a:cubicBezTo>
                      <a:cubicBezTo>
                        <a:pt x="70" y="29"/>
                        <a:pt x="70" y="29"/>
                        <a:pt x="70" y="29"/>
                      </a:cubicBezTo>
                      <a:cubicBezTo>
                        <a:pt x="70" y="29"/>
                        <a:pt x="70" y="29"/>
                        <a:pt x="70" y="29"/>
                      </a:cubicBezTo>
                      <a:cubicBezTo>
                        <a:pt x="70" y="29"/>
                        <a:pt x="70" y="29"/>
                        <a:pt x="70" y="29"/>
                      </a:cubicBezTo>
                      <a:cubicBezTo>
                        <a:pt x="71" y="29"/>
                        <a:pt x="71" y="29"/>
                        <a:pt x="71" y="29"/>
                      </a:cubicBezTo>
                      <a:cubicBezTo>
                        <a:pt x="71" y="28"/>
                        <a:pt x="71" y="28"/>
                        <a:pt x="71" y="28"/>
                      </a:cubicBezTo>
                      <a:cubicBezTo>
                        <a:pt x="71" y="28"/>
                        <a:pt x="71" y="28"/>
                        <a:pt x="71" y="28"/>
                      </a:cubicBezTo>
                      <a:cubicBezTo>
                        <a:pt x="72" y="28"/>
                        <a:pt x="72" y="28"/>
                        <a:pt x="72" y="28"/>
                      </a:cubicBezTo>
                      <a:cubicBezTo>
                        <a:pt x="72" y="28"/>
                        <a:pt x="72" y="28"/>
                        <a:pt x="72" y="28"/>
                      </a:cubicBezTo>
                      <a:cubicBezTo>
                        <a:pt x="72" y="27"/>
                        <a:pt x="72" y="27"/>
                        <a:pt x="72" y="27"/>
                      </a:cubicBezTo>
                      <a:cubicBezTo>
                        <a:pt x="72" y="27"/>
                        <a:pt x="72" y="27"/>
                        <a:pt x="72" y="27"/>
                      </a:cubicBezTo>
                      <a:cubicBezTo>
                        <a:pt x="72" y="27"/>
                        <a:pt x="72" y="27"/>
                        <a:pt x="72" y="27"/>
                      </a:cubicBezTo>
                      <a:cubicBezTo>
                        <a:pt x="73" y="27"/>
                        <a:pt x="73" y="27"/>
                        <a:pt x="73" y="27"/>
                      </a:cubicBezTo>
                      <a:cubicBezTo>
                        <a:pt x="73" y="27"/>
                        <a:pt x="73" y="27"/>
                        <a:pt x="73" y="27"/>
                      </a:cubicBezTo>
                      <a:cubicBezTo>
                        <a:pt x="73" y="26"/>
                        <a:pt x="73" y="26"/>
                        <a:pt x="73" y="26"/>
                      </a:cubicBezTo>
                      <a:cubicBezTo>
                        <a:pt x="73" y="26"/>
                        <a:pt x="73" y="26"/>
                        <a:pt x="73" y="26"/>
                      </a:cubicBezTo>
                      <a:cubicBezTo>
                        <a:pt x="73" y="25"/>
                        <a:pt x="73" y="25"/>
                        <a:pt x="73" y="25"/>
                      </a:cubicBezTo>
                      <a:cubicBezTo>
                        <a:pt x="73" y="24"/>
                        <a:pt x="73" y="24"/>
                        <a:pt x="73" y="24"/>
                      </a:cubicBezTo>
                      <a:cubicBezTo>
                        <a:pt x="72" y="23"/>
                        <a:pt x="72" y="23"/>
                        <a:pt x="72" y="23"/>
                      </a:cubicBezTo>
                      <a:cubicBezTo>
                        <a:pt x="72" y="23"/>
                        <a:pt x="72" y="23"/>
                        <a:pt x="72" y="23"/>
                      </a:cubicBezTo>
                      <a:cubicBezTo>
                        <a:pt x="72" y="22"/>
                        <a:pt x="72" y="22"/>
                        <a:pt x="72" y="22"/>
                      </a:cubicBezTo>
                      <a:cubicBezTo>
                        <a:pt x="73" y="22"/>
                        <a:pt x="73" y="22"/>
                        <a:pt x="73" y="22"/>
                      </a:cubicBezTo>
                      <a:cubicBezTo>
                        <a:pt x="73" y="21"/>
                        <a:pt x="73" y="21"/>
                        <a:pt x="73" y="21"/>
                      </a:cubicBezTo>
                      <a:cubicBezTo>
                        <a:pt x="74" y="21"/>
                        <a:pt x="74" y="21"/>
                        <a:pt x="74" y="21"/>
                      </a:cubicBezTo>
                      <a:cubicBezTo>
                        <a:pt x="74" y="20"/>
                        <a:pt x="74" y="20"/>
                        <a:pt x="74" y="20"/>
                      </a:cubicBezTo>
                      <a:cubicBezTo>
                        <a:pt x="74" y="20"/>
                        <a:pt x="74" y="20"/>
                        <a:pt x="74" y="20"/>
                      </a:cubicBezTo>
                      <a:cubicBezTo>
                        <a:pt x="74" y="19"/>
                        <a:pt x="74" y="19"/>
                        <a:pt x="74" y="19"/>
                      </a:cubicBezTo>
                      <a:cubicBezTo>
                        <a:pt x="74" y="19"/>
                        <a:pt x="74" y="19"/>
                        <a:pt x="74" y="19"/>
                      </a:cubicBezTo>
                      <a:cubicBezTo>
                        <a:pt x="74" y="19"/>
                        <a:pt x="74" y="19"/>
                        <a:pt x="74" y="19"/>
                      </a:cubicBezTo>
                      <a:cubicBezTo>
                        <a:pt x="74" y="19"/>
                        <a:pt x="74" y="19"/>
                        <a:pt x="74" y="19"/>
                      </a:cubicBezTo>
                      <a:cubicBezTo>
                        <a:pt x="75" y="19"/>
                        <a:pt x="75" y="19"/>
                        <a:pt x="75" y="19"/>
                      </a:cubicBezTo>
                      <a:cubicBezTo>
                        <a:pt x="75" y="19"/>
                        <a:pt x="75" y="19"/>
                        <a:pt x="75" y="19"/>
                      </a:cubicBezTo>
                      <a:cubicBezTo>
                        <a:pt x="75" y="18"/>
                        <a:pt x="75" y="18"/>
                        <a:pt x="75" y="18"/>
                      </a:cubicBezTo>
                      <a:cubicBezTo>
                        <a:pt x="75" y="18"/>
                        <a:pt x="75" y="18"/>
                        <a:pt x="75" y="18"/>
                      </a:cubicBezTo>
                      <a:cubicBezTo>
                        <a:pt x="75" y="18"/>
                        <a:pt x="75" y="18"/>
                        <a:pt x="75" y="18"/>
                      </a:cubicBezTo>
                      <a:cubicBezTo>
                        <a:pt x="75" y="17"/>
                        <a:pt x="75" y="17"/>
                        <a:pt x="75" y="17"/>
                      </a:cubicBezTo>
                      <a:cubicBezTo>
                        <a:pt x="75" y="17"/>
                        <a:pt x="75" y="17"/>
                        <a:pt x="75" y="17"/>
                      </a:cubicBezTo>
                      <a:cubicBezTo>
                        <a:pt x="75" y="17"/>
                        <a:pt x="75" y="17"/>
                        <a:pt x="75" y="17"/>
                      </a:cubicBezTo>
                      <a:cubicBezTo>
                        <a:pt x="75" y="17"/>
                        <a:pt x="75" y="17"/>
                        <a:pt x="75" y="17"/>
                      </a:cubicBezTo>
                      <a:cubicBezTo>
                        <a:pt x="75" y="16"/>
                        <a:pt x="75" y="16"/>
                        <a:pt x="75" y="16"/>
                      </a:cubicBezTo>
                      <a:cubicBezTo>
                        <a:pt x="75" y="16"/>
                        <a:pt x="75" y="16"/>
                        <a:pt x="75" y="16"/>
                      </a:cubicBezTo>
                      <a:cubicBezTo>
                        <a:pt x="74" y="15"/>
                        <a:pt x="74" y="15"/>
                        <a:pt x="74" y="15"/>
                      </a:cubicBezTo>
                      <a:cubicBezTo>
                        <a:pt x="74" y="15"/>
                        <a:pt x="74" y="15"/>
                        <a:pt x="74" y="15"/>
                      </a:cubicBezTo>
                      <a:cubicBezTo>
                        <a:pt x="75" y="15"/>
                        <a:pt x="75" y="15"/>
                        <a:pt x="75" y="15"/>
                      </a:cubicBezTo>
                      <a:cubicBezTo>
                        <a:pt x="77" y="13"/>
                        <a:pt x="77" y="13"/>
                        <a:pt x="77" y="13"/>
                      </a:cubicBezTo>
                      <a:cubicBezTo>
                        <a:pt x="78" y="12"/>
                        <a:pt x="78" y="12"/>
                        <a:pt x="78" y="12"/>
                      </a:cubicBezTo>
                      <a:cubicBezTo>
                        <a:pt x="78" y="12"/>
                        <a:pt x="78" y="12"/>
                        <a:pt x="78" y="12"/>
                      </a:cubicBezTo>
                      <a:cubicBezTo>
                        <a:pt x="77" y="12"/>
                        <a:pt x="77" y="12"/>
                        <a:pt x="77" y="12"/>
                      </a:cubicBezTo>
                      <a:cubicBezTo>
                        <a:pt x="77" y="12"/>
                        <a:pt x="77" y="12"/>
                        <a:pt x="77" y="12"/>
                      </a:cubicBezTo>
                      <a:cubicBezTo>
                        <a:pt x="77" y="11"/>
                        <a:pt x="77" y="11"/>
                        <a:pt x="77" y="11"/>
                      </a:cubicBezTo>
                      <a:cubicBezTo>
                        <a:pt x="77" y="11"/>
                        <a:pt x="77" y="11"/>
                        <a:pt x="77" y="11"/>
                      </a:cubicBezTo>
                      <a:cubicBezTo>
                        <a:pt x="77" y="11"/>
                        <a:pt x="77" y="11"/>
                        <a:pt x="77" y="11"/>
                      </a:cubicBezTo>
                      <a:cubicBezTo>
                        <a:pt x="78" y="11"/>
                        <a:pt x="78" y="11"/>
                        <a:pt x="78" y="11"/>
                      </a:cubicBezTo>
                      <a:cubicBezTo>
                        <a:pt x="78" y="11"/>
                        <a:pt x="78" y="11"/>
                        <a:pt x="78" y="11"/>
                      </a:cubicBezTo>
                      <a:cubicBezTo>
                        <a:pt x="78" y="11"/>
                        <a:pt x="78" y="11"/>
                        <a:pt x="78" y="11"/>
                      </a:cubicBezTo>
                      <a:cubicBezTo>
                        <a:pt x="79" y="11"/>
                        <a:pt x="79" y="11"/>
                        <a:pt x="79" y="11"/>
                      </a:cubicBezTo>
                      <a:lnTo>
                        <a:pt x="78" y="10"/>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3" name="Freeform 380">
                  <a:extLst>
                    <a:ext uri="{FF2B5EF4-FFF2-40B4-BE49-F238E27FC236}">
                      <a16:creationId xmlns="" xmlns:a16="http://schemas.microsoft.com/office/drawing/2014/main" id="{3053AB89-113B-46AB-8B64-3108DBB13DC8}"/>
                    </a:ext>
                  </a:extLst>
                </p:cNvPr>
                <p:cNvSpPr>
                  <a:spLocks noEditPoints="1"/>
                </p:cNvSpPr>
                <p:nvPr/>
              </p:nvSpPr>
              <p:spPr bwMode="auto">
                <a:xfrm>
                  <a:off x="6462762" y="4606645"/>
                  <a:ext cx="319794" cy="508524"/>
                </a:xfrm>
                <a:custGeom>
                  <a:avLst/>
                  <a:gdLst>
                    <a:gd name="T0" fmla="*/ 10 w 61"/>
                    <a:gd name="T1" fmla="*/ 96 h 97"/>
                    <a:gd name="T2" fmla="*/ 11 w 61"/>
                    <a:gd name="T3" fmla="*/ 96 h 97"/>
                    <a:gd name="T4" fmla="*/ 61 w 61"/>
                    <a:gd name="T5" fmla="*/ 74 h 97"/>
                    <a:gd name="T6" fmla="*/ 59 w 61"/>
                    <a:gd name="T7" fmla="*/ 72 h 97"/>
                    <a:gd name="T8" fmla="*/ 59 w 61"/>
                    <a:gd name="T9" fmla="*/ 70 h 97"/>
                    <a:gd name="T10" fmla="*/ 59 w 61"/>
                    <a:gd name="T11" fmla="*/ 67 h 97"/>
                    <a:gd name="T12" fmla="*/ 59 w 61"/>
                    <a:gd name="T13" fmla="*/ 65 h 97"/>
                    <a:gd name="T14" fmla="*/ 59 w 61"/>
                    <a:gd name="T15" fmla="*/ 63 h 97"/>
                    <a:gd name="T16" fmla="*/ 57 w 61"/>
                    <a:gd name="T17" fmla="*/ 60 h 97"/>
                    <a:gd name="T18" fmla="*/ 57 w 61"/>
                    <a:gd name="T19" fmla="*/ 58 h 97"/>
                    <a:gd name="T20" fmla="*/ 57 w 61"/>
                    <a:gd name="T21" fmla="*/ 56 h 97"/>
                    <a:gd name="T22" fmla="*/ 57 w 61"/>
                    <a:gd name="T23" fmla="*/ 54 h 97"/>
                    <a:gd name="T24" fmla="*/ 58 w 61"/>
                    <a:gd name="T25" fmla="*/ 52 h 97"/>
                    <a:gd name="T26" fmla="*/ 58 w 61"/>
                    <a:gd name="T27" fmla="*/ 52 h 97"/>
                    <a:gd name="T28" fmla="*/ 59 w 61"/>
                    <a:gd name="T29" fmla="*/ 51 h 97"/>
                    <a:gd name="T30" fmla="*/ 59 w 61"/>
                    <a:gd name="T31" fmla="*/ 51 h 97"/>
                    <a:gd name="T32" fmla="*/ 59 w 61"/>
                    <a:gd name="T33" fmla="*/ 50 h 97"/>
                    <a:gd name="T34" fmla="*/ 58 w 61"/>
                    <a:gd name="T35" fmla="*/ 49 h 97"/>
                    <a:gd name="T36" fmla="*/ 58 w 61"/>
                    <a:gd name="T37" fmla="*/ 47 h 97"/>
                    <a:gd name="T38" fmla="*/ 57 w 61"/>
                    <a:gd name="T39" fmla="*/ 46 h 97"/>
                    <a:gd name="T40" fmla="*/ 55 w 61"/>
                    <a:gd name="T41" fmla="*/ 44 h 97"/>
                    <a:gd name="T42" fmla="*/ 55 w 61"/>
                    <a:gd name="T43" fmla="*/ 42 h 97"/>
                    <a:gd name="T44" fmla="*/ 54 w 61"/>
                    <a:gd name="T45" fmla="*/ 41 h 97"/>
                    <a:gd name="T46" fmla="*/ 53 w 61"/>
                    <a:gd name="T47" fmla="*/ 40 h 97"/>
                    <a:gd name="T48" fmla="*/ 51 w 61"/>
                    <a:gd name="T49" fmla="*/ 31 h 97"/>
                    <a:gd name="T50" fmla="*/ 23 w 61"/>
                    <a:gd name="T51" fmla="*/ 2 h 97"/>
                    <a:gd name="T52" fmla="*/ 1 w 61"/>
                    <a:gd name="T53" fmla="*/ 5 h 97"/>
                    <a:gd name="T54" fmla="*/ 6 w 61"/>
                    <a:gd name="T55" fmla="*/ 94 h 97"/>
                    <a:gd name="T56" fmla="*/ 7 w 61"/>
                    <a:gd name="T57" fmla="*/ 94 h 97"/>
                    <a:gd name="T58" fmla="*/ 7 w 61"/>
                    <a:gd name="T59" fmla="*/ 93 h 97"/>
                    <a:gd name="T60" fmla="*/ 9 w 61"/>
                    <a:gd name="T61" fmla="*/ 94 h 97"/>
                    <a:gd name="T62" fmla="*/ 10 w 61"/>
                    <a:gd name="T63" fmla="*/ 94 h 97"/>
                    <a:gd name="T64" fmla="*/ 11 w 61"/>
                    <a:gd name="T65" fmla="*/ 93 h 97"/>
                    <a:gd name="T66" fmla="*/ 11 w 61"/>
                    <a:gd name="T67" fmla="*/ 90 h 97"/>
                    <a:gd name="T68" fmla="*/ 11 w 61"/>
                    <a:gd name="T69" fmla="*/ 89 h 97"/>
                    <a:gd name="T70" fmla="*/ 11 w 61"/>
                    <a:gd name="T71" fmla="*/ 88 h 97"/>
                    <a:gd name="T72" fmla="*/ 11 w 61"/>
                    <a:gd name="T73" fmla="*/ 87 h 97"/>
                    <a:gd name="T74" fmla="*/ 12 w 61"/>
                    <a:gd name="T75" fmla="*/ 87 h 97"/>
                    <a:gd name="T76" fmla="*/ 12 w 61"/>
                    <a:gd name="T77" fmla="*/ 87 h 97"/>
                    <a:gd name="T78" fmla="*/ 14 w 61"/>
                    <a:gd name="T79" fmla="*/ 90 h 97"/>
                    <a:gd name="T80" fmla="*/ 13 w 61"/>
                    <a:gd name="T81" fmla="*/ 91 h 97"/>
                    <a:gd name="T82" fmla="*/ 14 w 61"/>
                    <a:gd name="T83" fmla="*/ 92 h 97"/>
                    <a:gd name="T84" fmla="*/ 15 w 61"/>
                    <a:gd name="T85" fmla="*/ 93 h 97"/>
                    <a:gd name="T86" fmla="*/ 15 w 61"/>
                    <a:gd name="T87" fmla="*/ 92 h 97"/>
                    <a:gd name="T88" fmla="*/ 15 w 61"/>
                    <a:gd name="T89" fmla="*/ 93 h 97"/>
                    <a:gd name="T90" fmla="*/ 16 w 61"/>
                    <a:gd name="T91" fmla="*/ 95 h 97"/>
                    <a:gd name="T92" fmla="*/ 14 w 61"/>
                    <a:gd name="T93" fmla="*/ 95 h 97"/>
                    <a:gd name="T94" fmla="*/ 12 w 61"/>
                    <a:gd name="T95" fmla="*/ 96 h 97"/>
                    <a:gd name="T96" fmla="*/ 20 w 61"/>
                    <a:gd name="T97" fmla="*/ 94 h 97"/>
                    <a:gd name="T98" fmla="*/ 19 w 61"/>
                    <a:gd name="T99" fmla="*/ 94 h 97"/>
                    <a:gd name="T100" fmla="*/ 19 w 61"/>
                    <a:gd name="T101" fmla="*/ 93 h 97"/>
                    <a:gd name="T102" fmla="*/ 20 w 61"/>
                    <a:gd name="T103" fmla="*/ 94 h 97"/>
                    <a:gd name="T104" fmla="*/ 21 w 61"/>
                    <a:gd name="T105" fmla="*/ 93 h 97"/>
                    <a:gd name="T106" fmla="*/ 22 w 61"/>
                    <a:gd name="T107" fmla="*/ 91 h 97"/>
                    <a:gd name="T108" fmla="*/ 22 w 61"/>
                    <a:gd name="T109" fmla="*/ 90 h 97"/>
                    <a:gd name="T110" fmla="*/ 22 w 61"/>
                    <a:gd name="T111" fmla="*/ 90 h 97"/>
                    <a:gd name="T112" fmla="*/ 22 w 61"/>
                    <a:gd name="T113" fmla="*/ 88 h 97"/>
                    <a:gd name="T114" fmla="*/ 22 w 61"/>
                    <a:gd name="T115" fmla="*/ 86 h 97"/>
                    <a:gd name="T116" fmla="*/ 19 w 61"/>
                    <a:gd name="T117" fmla="*/ 85 h 97"/>
                    <a:gd name="T118" fmla="*/ 18 w 61"/>
                    <a:gd name="T119" fmla="*/ 83 h 97"/>
                    <a:gd name="T120" fmla="*/ 18 w 61"/>
                    <a:gd name="T121" fmla="*/ 82 h 97"/>
                    <a:gd name="T122" fmla="*/ 61 w 61"/>
                    <a:gd name="T123" fmla="*/ 7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 h="97">
                      <a:moveTo>
                        <a:pt x="11" y="95"/>
                      </a:moveTo>
                      <a:cubicBezTo>
                        <a:pt x="11" y="96"/>
                        <a:pt x="11" y="96"/>
                        <a:pt x="11" y="96"/>
                      </a:cubicBezTo>
                      <a:cubicBezTo>
                        <a:pt x="11" y="96"/>
                        <a:pt x="11" y="96"/>
                        <a:pt x="11" y="96"/>
                      </a:cubicBezTo>
                      <a:cubicBezTo>
                        <a:pt x="11" y="96"/>
                        <a:pt x="11" y="96"/>
                        <a:pt x="11" y="96"/>
                      </a:cubicBezTo>
                      <a:cubicBezTo>
                        <a:pt x="10" y="96"/>
                        <a:pt x="10" y="96"/>
                        <a:pt x="10" y="96"/>
                      </a:cubicBezTo>
                      <a:cubicBezTo>
                        <a:pt x="9" y="96"/>
                        <a:pt x="9" y="96"/>
                        <a:pt x="9" y="96"/>
                      </a:cubicBezTo>
                      <a:cubicBezTo>
                        <a:pt x="8" y="96"/>
                        <a:pt x="8" y="96"/>
                        <a:pt x="8" y="96"/>
                      </a:cubicBezTo>
                      <a:cubicBezTo>
                        <a:pt x="8" y="97"/>
                        <a:pt x="8" y="97"/>
                        <a:pt x="8" y="97"/>
                      </a:cubicBezTo>
                      <a:cubicBezTo>
                        <a:pt x="11" y="96"/>
                        <a:pt x="11" y="96"/>
                        <a:pt x="11" y="96"/>
                      </a:cubicBezTo>
                      <a:cubicBezTo>
                        <a:pt x="11" y="96"/>
                        <a:pt x="11" y="96"/>
                        <a:pt x="11" y="96"/>
                      </a:cubicBezTo>
                      <a:cubicBezTo>
                        <a:pt x="12" y="96"/>
                        <a:pt x="12" y="96"/>
                        <a:pt x="12" y="96"/>
                      </a:cubicBezTo>
                      <a:cubicBezTo>
                        <a:pt x="12" y="96"/>
                        <a:pt x="12" y="96"/>
                        <a:pt x="12" y="96"/>
                      </a:cubicBezTo>
                      <a:lnTo>
                        <a:pt x="11" y="95"/>
                      </a:lnTo>
                      <a:close/>
                      <a:moveTo>
                        <a:pt x="61" y="75"/>
                      </a:moveTo>
                      <a:cubicBezTo>
                        <a:pt x="61" y="74"/>
                        <a:pt x="61" y="74"/>
                        <a:pt x="61" y="74"/>
                      </a:cubicBezTo>
                      <a:cubicBezTo>
                        <a:pt x="61" y="73"/>
                        <a:pt x="61" y="73"/>
                        <a:pt x="61" y="73"/>
                      </a:cubicBezTo>
                      <a:cubicBezTo>
                        <a:pt x="60" y="73"/>
                        <a:pt x="60" y="73"/>
                        <a:pt x="60" y="73"/>
                      </a:cubicBezTo>
                      <a:cubicBezTo>
                        <a:pt x="60" y="72"/>
                        <a:pt x="60" y="72"/>
                        <a:pt x="60" y="72"/>
                      </a:cubicBezTo>
                      <a:cubicBezTo>
                        <a:pt x="59" y="72"/>
                        <a:pt x="59" y="72"/>
                        <a:pt x="59" y="72"/>
                      </a:cubicBezTo>
                      <a:cubicBezTo>
                        <a:pt x="59" y="72"/>
                        <a:pt x="59" y="72"/>
                        <a:pt x="59" y="72"/>
                      </a:cubicBezTo>
                      <a:cubicBezTo>
                        <a:pt x="59" y="72"/>
                        <a:pt x="59" y="72"/>
                        <a:pt x="59" y="72"/>
                      </a:cubicBezTo>
                      <a:cubicBezTo>
                        <a:pt x="59" y="71"/>
                        <a:pt x="59" y="71"/>
                        <a:pt x="59" y="71"/>
                      </a:cubicBezTo>
                      <a:cubicBezTo>
                        <a:pt x="59" y="71"/>
                        <a:pt x="59" y="71"/>
                        <a:pt x="59" y="71"/>
                      </a:cubicBezTo>
                      <a:cubicBezTo>
                        <a:pt x="59" y="70"/>
                        <a:pt x="59" y="70"/>
                        <a:pt x="59" y="70"/>
                      </a:cubicBezTo>
                      <a:cubicBezTo>
                        <a:pt x="59" y="70"/>
                        <a:pt x="59" y="70"/>
                        <a:pt x="59" y="70"/>
                      </a:cubicBezTo>
                      <a:cubicBezTo>
                        <a:pt x="59" y="70"/>
                        <a:pt x="59" y="70"/>
                        <a:pt x="59" y="70"/>
                      </a:cubicBezTo>
                      <a:cubicBezTo>
                        <a:pt x="59" y="70"/>
                        <a:pt x="59" y="70"/>
                        <a:pt x="59" y="70"/>
                      </a:cubicBezTo>
                      <a:cubicBezTo>
                        <a:pt x="59" y="69"/>
                        <a:pt x="59" y="69"/>
                        <a:pt x="59" y="69"/>
                      </a:cubicBezTo>
                      <a:cubicBezTo>
                        <a:pt x="59" y="68"/>
                        <a:pt x="59" y="68"/>
                        <a:pt x="59" y="68"/>
                      </a:cubicBezTo>
                      <a:cubicBezTo>
                        <a:pt x="59" y="67"/>
                        <a:pt x="59" y="67"/>
                        <a:pt x="59" y="67"/>
                      </a:cubicBezTo>
                      <a:cubicBezTo>
                        <a:pt x="59" y="67"/>
                        <a:pt x="59" y="67"/>
                        <a:pt x="59" y="67"/>
                      </a:cubicBezTo>
                      <a:cubicBezTo>
                        <a:pt x="59" y="66"/>
                        <a:pt x="59" y="66"/>
                        <a:pt x="59" y="66"/>
                      </a:cubicBezTo>
                      <a:cubicBezTo>
                        <a:pt x="59" y="66"/>
                        <a:pt x="59" y="66"/>
                        <a:pt x="59" y="66"/>
                      </a:cubicBezTo>
                      <a:cubicBezTo>
                        <a:pt x="59" y="65"/>
                        <a:pt x="59" y="65"/>
                        <a:pt x="59" y="65"/>
                      </a:cubicBezTo>
                      <a:cubicBezTo>
                        <a:pt x="59" y="65"/>
                        <a:pt x="59" y="65"/>
                        <a:pt x="59" y="65"/>
                      </a:cubicBezTo>
                      <a:cubicBezTo>
                        <a:pt x="59" y="65"/>
                        <a:pt x="59" y="65"/>
                        <a:pt x="59" y="65"/>
                      </a:cubicBezTo>
                      <a:cubicBezTo>
                        <a:pt x="59" y="64"/>
                        <a:pt x="59" y="64"/>
                        <a:pt x="59" y="64"/>
                      </a:cubicBezTo>
                      <a:cubicBezTo>
                        <a:pt x="59" y="64"/>
                        <a:pt x="59" y="64"/>
                        <a:pt x="59" y="64"/>
                      </a:cubicBezTo>
                      <a:cubicBezTo>
                        <a:pt x="59" y="64"/>
                        <a:pt x="59" y="64"/>
                        <a:pt x="59" y="64"/>
                      </a:cubicBezTo>
                      <a:cubicBezTo>
                        <a:pt x="59" y="63"/>
                        <a:pt x="59" y="63"/>
                        <a:pt x="59" y="63"/>
                      </a:cubicBezTo>
                      <a:cubicBezTo>
                        <a:pt x="58" y="63"/>
                        <a:pt x="58" y="63"/>
                        <a:pt x="58" y="63"/>
                      </a:cubicBezTo>
                      <a:cubicBezTo>
                        <a:pt x="58" y="62"/>
                        <a:pt x="58" y="62"/>
                        <a:pt x="58" y="62"/>
                      </a:cubicBezTo>
                      <a:cubicBezTo>
                        <a:pt x="57" y="62"/>
                        <a:pt x="57" y="62"/>
                        <a:pt x="57" y="62"/>
                      </a:cubicBezTo>
                      <a:cubicBezTo>
                        <a:pt x="57" y="60"/>
                        <a:pt x="57" y="60"/>
                        <a:pt x="57" y="60"/>
                      </a:cubicBezTo>
                      <a:cubicBezTo>
                        <a:pt x="57" y="60"/>
                        <a:pt x="57" y="60"/>
                        <a:pt x="57" y="60"/>
                      </a:cubicBezTo>
                      <a:cubicBezTo>
                        <a:pt x="57" y="59"/>
                        <a:pt x="57" y="59"/>
                        <a:pt x="57" y="59"/>
                      </a:cubicBezTo>
                      <a:cubicBezTo>
                        <a:pt x="57" y="59"/>
                        <a:pt x="57" y="59"/>
                        <a:pt x="57" y="59"/>
                      </a:cubicBezTo>
                      <a:cubicBezTo>
                        <a:pt x="57" y="59"/>
                        <a:pt x="57" y="59"/>
                        <a:pt x="57" y="59"/>
                      </a:cubicBezTo>
                      <a:cubicBezTo>
                        <a:pt x="57" y="59"/>
                        <a:pt x="57" y="59"/>
                        <a:pt x="57" y="59"/>
                      </a:cubicBezTo>
                      <a:cubicBezTo>
                        <a:pt x="57" y="58"/>
                        <a:pt x="57" y="58"/>
                        <a:pt x="57" y="58"/>
                      </a:cubicBezTo>
                      <a:cubicBezTo>
                        <a:pt x="57" y="57"/>
                        <a:pt x="57" y="57"/>
                        <a:pt x="57" y="57"/>
                      </a:cubicBezTo>
                      <a:cubicBezTo>
                        <a:pt x="57" y="56"/>
                        <a:pt x="57" y="56"/>
                        <a:pt x="57" y="56"/>
                      </a:cubicBezTo>
                      <a:cubicBezTo>
                        <a:pt x="57" y="56"/>
                        <a:pt x="57" y="56"/>
                        <a:pt x="57" y="56"/>
                      </a:cubicBezTo>
                      <a:cubicBezTo>
                        <a:pt x="57" y="56"/>
                        <a:pt x="57" y="56"/>
                        <a:pt x="57" y="56"/>
                      </a:cubicBezTo>
                      <a:cubicBezTo>
                        <a:pt x="57" y="56"/>
                        <a:pt x="57" y="56"/>
                        <a:pt x="57" y="56"/>
                      </a:cubicBezTo>
                      <a:cubicBezTo>
                        <a:pt x="57" y="55"/>
                        <a:pt x="57" y="55"/>
                        <a:pt x="57" y="55"/>
                      </a:cubicBezTo>
                      <a:cubicBezTo>
                        <a:pt x="57" y="55"/>
                        <a:pt x="57" y="55"/>
                        <a:pt x="57" y="55"/>
                      </a:cubicBezTo>
                      <a:cubicBezTo>
                        <a:pt x="57" y="55"/>
                        <a:pt x="57" y="55"/>
                        <a:pt x="57" y="55"/>
                      </a:cubicBezTo>
                      <a:cubicBezTo>
                        <a:pt x="57" y="54"/>
                        <a:pt x="57" y="54"/>
                        <a:pt x="57" y="54"/>
                      </a:cubicBezTo>
                      <a:cubicBezTo>
                        <a:pt x="57" y="54"/>
                        <a:pt x="57" y="54"/>
                        <a:pt x="57" y="54"/>
                      </a:cubicBezTo>
                      <a:cubicBezTo>
                        <a:pt x="57" y="53"/>
                        <a:pt x="57" y="53"/>
                        <a:pt x="57" y="53"/>
                      </a:cubicBezTo>
                      <a:cubicBezTo>
                        <a:pt x="57" y="53"/>
                        <a:pt x="57" y="53"/>
                        <a:pt x="57"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8" y="52"/>
                        <a:pt x="58" y="52"/>
                        <a:pt x="58" y="52"/>
                      </a:cubicBezTo>
                      <a:cubicBezTo>
                        <a:pt x="58" y="52"/>
                        <a:pt x="58" y="52"/>
                        <a:pt x="58" y="52"/>
                      </a:cubicBezTo>
                      <a:cubicBezTo>
                        <a:pt x="59" y="51"/>
                        <a:pt x="59" y="51"/>
                        <a:pt x="59" y="51"/>
                      </a:cubicBezTo>
                      <a:cubicBezTo>
                        <a:pt x="59" y="52"/>
                        <a:pt x="59" y="52"/>
                        <a:pt x="59" y="52"/>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0"/>
                        <a:pt x="59" y="50"/>
                        <a:pt x="59" y="50"/>
                      </a:cubicBezTo>
                      <a:cubicBezTo>
                        <a:pt x="59" y="50"/>
                        <a:pt x="59" y="50"/>
                        <a:pt x="59" y="50"/>
                      </a:cubicBezTo>
                      <a:cubicBezTo>
                        <a:pt x="59" y="50"/>
                        <a:pt x="59" y="50"/>
                        <a:pt x="59" y="50"/>
                      </a:cubicBezTo>
                      <a:cubicBezTo>
                        <a:pt x="59" y="50"/>
                        <a:pt x="59" y="50"/>
                        <a:pt x="59" y="50"/>
                      </a:cubicBezTo>
                      <a:cubicBezTo>
                        <a:pt x="59" y="50"/>
                        <a:pt x="59" y="50"/>
                        <a:pt x="59" y="50"/>
                      </a:cubicBezTo>
                      <a:cubicBezTo>
                        <a:pt x="59" y="50"/>
                        <a:pt x="59" y="50"/>
                        <a:pt x="59" y="50"/>
                      </a:cubicBezTo>
                      <a:cubicBezTo>
                        <a:pt x="58" y="50"/>
                        <a:pt x="58" y="50"/>
                        <a:pt x="58" y="50"/>
                      </a:cubicBezTo>
                      <a:cubicBezTo>
                        <a:pt x="58" y="49"/>
                        <a:pt x="58" y="49"/>
                        <a:pt x="58" y="49"/>
                      </a:cubicBezTo>
                      <a:cubicBezTo>
                        <a:pt x="58" y="49"/>
                        <a:pt x="58" y="49"/>
                        <a:pt x="58" y="49"/>
                      </a:cubicBezTo>
                      <a:cubicBezTo>
                        <a:pt x="58" y="49"/>
                        <a:pt x="58" y="49"/>
                        <a:pt x="58" y="49"/>
                      </a:cubicBezTo>
                      <a:cubicBezTo>
                        <a:pt x="58" y="48"/>
                        <a:pt x="58" y="48"/>
                        <a:pt x="58" y="48"/>
                      </a:cubicBezTo>
                      <a:cubicBezTo>
                        <a:pt x="58" y="48"/>
                        <a:pt x="58" y="48"/>
                        <a:pt x="58" y="48"/>
                      </a:cubicBezTo>
                      <a:cubicBezTo>
                        <a:pt x="58" y="48"/>
                        <a:pt x="58" y="48"/>
                        <a:pt x="58" y="48"/>
                      </a:cubicBezTo>
                      <a:cubicBezTo>
                        <a:pt x="58" y="48"/>
                        <a:pt x="58" y="48"/>
                        <a:pt x="58" y="48"/>
                      </a:cubicBezTo>
                      <a:cubicBezTo>
                        <a:pt x="58" y="47"/>
                        <a:pt x="58" y="47"/>
                        <a:pt x="58" y="47"/>
                      </a:cubicBezTo>
                      <a:cubicBezTo>
                        <a:pt x="58" y="47"/>
                        <a:pt x="58" y="47"/>
                        <a:pt x="58" y="47"/>
                      </a:cubicBezTo>
                      <a:cubicBezTo>
                        <a:pt x="57" y="47"/>
                        <a:pt x="57" y="47"/>
                        <a:pt x="57" y="47"/>
                      </a:cubicBezTo>
                      <a:cubicBezTo>
                        <a:pt x="57" y="47"/>
                        <a:pt x="57" y="47"/>
                        <a:pt x="57" y="47"/>
                      </a:cubicBezTo>
                      <a:cubicBezTo>
                        <a:pt x="57" y="46"/>
                        <a:pt x="57" y="46"/>
                        <a:pt x="57" y="46"/>
                      </a:cubicBezTo>
                      <a:cubicBezTo>
                        <a:pt x="57" y="46"/>
                        <a:pt x="57" y="46"/>
                        <a:pt x="57" y="46"/>
                      </a:cubicBezTo>
                      <a:cubicBezTo>
                        <a:pt x="57" y="45"/>
                        <a:pt x="57" y="45"/>
                        <a:pt x="57" y="45"/>
                      </a:cubicBezTo>
                      <a:cubicBezTo>
                        <a:pt x="56" y="44"/>
                        <a:pt x="56" y="44"/>
                        <a:pt x="56" y="44"/>
                      </a:cubicBezTo>
                      <a:cubicBezTo>
                        <a:pt x="56" y="44"/>
                        <a:pt x="56" y="44"/>
                        <a:pt x="56" y="44"/>
                      </a:cubicBezTo>
                      <a:cubicBezTo>
                        <a:pt x="55" y="44"/>
                        <a:pt x="55" y="44"/>
                        <a:pt x="55" y="44"/>
                      </a:cubicBezTo>
                      <a:cubicBezTo>
                        <a:pt x="55" y="44"/>
                        <a:pt x="55" y="44"/>
                        <a:pt x="55" y="44"/>
                      </a:cubicBezTo>
                      <a:cubicBezTo>
                        <a:pt x="55" y="44"/>
                        <a:pt x="55" y="44"/>
                        <a:pt x="55" y="44"/>
                      </a:cubicBezTo>
                      <a:cubicBezTo>
                        <a:pt x="55" y="43"/>
                        <a:pt x="55" y="43"/>
                        <a:pt x="55" y="43"/>
                      </a:cubicBezTo>
                      <a:cubicBezTo>
                        <a:pt x="55" y="43"/>
                        <a:pt x="55" y="43"/>
                        <a:pt x="55" y="43"/>
                      </a:cubicBezTo>
                      <a:cubicBezTo>
                        <a:pt x="55" y="43"/>
                        <a:pt x="55" y="43"/>
                        <a:pt x="55" y="43"/>
                      </a:cubicBezTo>
                      <a:cubicBezTo>
                        <a:pt x="55" y="42"/>
                        <a:pt x="55" y="42"/>
                        <a:pt x="55" y="42"/>
                      </a:cubicBezTo>
                      <a:cubicBezTo>
                        <a:pt x="54" y="42"/>
                        <a:pt x="54" y="42"/>
                        <a:pt x="54" y="42"/>
                      </a:cubicBezTo>
                      <a:cubicBezTo>
                        <a:pt x="54" y="42"/>
                        <a:pt x="54" y="42"/>
                        <a:pt x="54" y="42"/>
                      </a:cubicBezTo>
                      <a:cubicBezTo>
                        <a:pt x="54" y="41"/>
                        <a:pt x="54" y="41"/>
                        <a:pt x="54" y="41"/>
                      </a:cubicBezTo>
                      <a:cubicBezTo>
                        <a:pt x="54" y="41"/>
                        <a:pt x="54" y="41"/>
                        <a:pt x="54" y="41"/>
                      </a:cubicBezTo>
                      <a:cubicBezTo>
                        <a:pt x="54" y="41"/>
                        <a:pt x="54" y="41"/>
                        <a:pt x="54" y="41"/>
                      </a:cubicBezTo>
                      <a:cubicBezTo>
                        <a:pt x="54" y="41"/>
                        <a:pt x="54" y="41"/>
                        <a:pt x="54" y="41"/>
                      </a:cubicBezTo>
                      <a:cubicBezTo>
                        <a:pt x="54" y="41"/>
                        <a:pt x="54" y="41"/>
                        <a:pt x="54" y="41"/>
                      </a:cubicBezTo>
                      <a:cubicBezTo>
                        <a:pt x="54" y="40"/>
                        <a:pt x="54" y="40"/>
                        <a:pt x="54" y="40"/>
                      </a:cubicBezTo>
                      <a:cubicBezTo>
                        <a:pt x="54" y="40"/>
                        <a:pt x="54" y="40"/>
                        <a:pt x="54" y="40"/>
                      </a:cubicBezTo>
                      <a:cubicBezTo>
                        <a:pt x="53" y="40"/>
                        <a:pt x="53" y="40"/>
                        <a:pt x="53" y="40"/>
                      </a:cubicBezTo>
                      <a:cubicBezTo>
                        <a:pt x="53" y="40"/>
                        <a:pt x="53" y="40"/>
                        <a:pt x="53" y="40"/>
                      </a:cubicBezTo>
                      <a:cubicBezTo>
                        <a:pt x="53" y="38"/>
                        <a:pt x="53" y="38"/>
                        <a:pt x="53" y="38"/>
                      </a:cubicBezTo>
                      <a:cubicBezTo>
                        <a:pt x="53" y="38"/>
                        <a:pt x="53" y="38"/>
                        <a:pt x="53" y="38"/>
                      </a:cubicBezTo>
                      <a:cubicBezTo>
                        <a:pt x="52" y="36"/>
                        <a:pt x="52" y="34"/>
                        <a:pt x="51" y="33"/>
                      </a:cubicBezTo>
                      <a:cubicBezTo>
                        <a:pt x="51" y="31"/>
                        <a:pt x="51" y="31"/>
                        <a:pt x="51" y="31"/>
                      </a:cubicBezTo>
                      <a:cubicBezTo>
                        <a:pt x="48" y="22"/>
                        <a:pt x="45" y="13"/>
                        <a:pt x="42" y="4"/>
                      </a:cubicBezTo>
                      <a:cubicBezTo>
                        <a:pt x="42" y="3"/>
                        <a:pt x="42" y="2"/>
                        <a:pt x="41" y="0"/>
                      </a:cubicBezTo>
                      <a:cubicBezTo>
                        <a:pt x="41" y="0"/>
                        <a:pt x="41" y="0"/>
                        <a:pt x="41" y="0"/>
                      </a:cubicBezTo>
                      <a:cubicBezTo>
                        <a:pt x="41" y="0"/>
                        <a:pt x="41" y="0"/>
                        <a:pt x="41" y="0"/>
                      </a:cubicBezTo>
                      <a:cubicBezTo>
                        <a:pt x="35" y="0"/>
                        <a:pt x="29" y="1"/>
                        <a:pt x="23" y="2"/>
                      </a:cubicBezTo>
                      <a:cubicBezTo>
                        <a:pt x="19" y="2"/>
                        <a:pt x="15" y="3"/>
                        <a:pt x="11" y="3"/>
                      </a:cubicBezTo>
                      <a:cubicBezTo>
                        <a:pt x="7" y="3"/>
                        <a:pt x="3" y="4"/>
                        <a:pt x="0" y="4"/>
                      </a:cubicBezTo>
                      <a:cubicBezTo>
                        <a:pt x="0" y="4"/>
                        <a:pt x="0" y="4"/>
                        <a:pt x="0" y="4"/>
                      </a:cubicBezTo>
                      <a:cubicBezTo>
                        <a:pt x="0" y="5"/>
                        <a:pt x="0" y="5"/>
                        <a:pt x="0" y="5"/>
                      </a:cubicBezTo>
                      <a:cubicBezTo>
                        <a:pt x="1" y="5"/>
                        <a:pt x="1" y="5"/>
                        <a:pt x="1" y="5"/>
                      </a:cubicBezTo>
                      <a:cubicBezTo>
                        <a:pt x="1" y="6"/>
                        <a:pt x="1" y="6"/>
                        <a:pt x="1" y="6"/>
                      </a:cubicBezTo>
                      <a:cubicBezTo>
                        <a:pt x="2" y="6"/>
                        <a:pt x="2" y="6"/>
                        <a:pt x="2" y="6"/>
                      </a:cubicBezTo>
                      <a:cubicBezTo>
                        <a:pt x="2" y="6"/>
                        <a:pt x="2" y="6"/>
                        <a:pt x="2" y="6"/>
                      </a:cubicBezTo>
                      <a:cubicBezTo>
                        <a:pt x="2" y="26"/>
                        <a:pt x="2" y="45"/>
                        <a:pt x="1" y="65"/>
                      </a:cubicBezTo>
                      <a:cubicBezTo>
                        <a:pt x="3" y="75"/>
                        <a:pt x="4" y="84"/>
                        <a:pt x="6" y="94"/>
                      </a:cubicBezTo>
                      <a:cubicBezTo>
                        <a:pt x="6" y="94"/>
                        <a:pt x="6" y="94"/>
                        <a:pt x="6" y="94"/>
                      </a:cubicBezTo>
                      <a:cubicBezTo>
                        <a:pt x="6" y="94"/>
                        <a:pt x="6" y="94"/>
                        <a:pt x="6" y="94"/>
                      </a:cubicBezTo>
                      <a:cubicBezTo>
                        <a:pt x="7" y="93"/>
                        <a:pt x="7" y="93"/>
                        <a:pt x="7" y="93"/>
                      </a:cubicBezTo>
                      <a:cubicBezTo>
                        <a:pt x="7" y="93"/>
                        <a:pt x="7" y="93"/>
                        <a:pt x="7" y="93"/>
                      </a:cubicBezTo>
                      <a:cubicBezTo>
                        <a:pt x="7" y="94"/>
                        <a:pt x="7" y="94"/>
                        <a:pt x="7" y="94"/>
                      </a:cubicBezTo>
                      <a:cubicBezTo>
                        <a:pt x="7" y="94"/>
                        <a:pt x="7" y="94"/>
                        <a:pt x="7" y="94"/>
                      </a:cubicBezTo>
                      <a:cubicBezTo>
                        <a:pt x="7" y="94"/>
                        <a:pt x="7" y="94"/>
                        <a:pt x="7" y="94"/>
                      </a:cubicBezTo>
                      <a:cubicBezTo>
                        <a:pt x="7" y="94"/>
                        <a:pt x="7" y="94"/>
                        <a:pt x="7" y="94"/>
                      </a:cubicBezTo>
                      <a:cubicBezTo>
                        <a:pt x="7" y="94"/>
                        <a:pt x="7" y="94"/>
                        <a:pt x="7" y="94"/>
                      </a:cubicBezTo>
                      <a:cubicBezTo>
                        <a:pt x="7" y="93"/>
                        <a:pt x="7" y="93"/>
                        <a:pt x="7" y="93"/>
                      </a:cubicBezTo>
                      <a:cubicBezTo>
                        <a:pt x="8" y="94"/>
                        <a:pt x="8" y="94"/>
                        <a:pt x="8" y="94"/>
                      </a:cubicBezTo>
                      <a:cubicBezTo>
                        <a:pt x="9" y="94"/>
                        <a:pt x="9" y="94"/>
                        <a:pt x="9" y="94"/>
                      </a:cubicBezTo>
                      <a:cubicBezTo>
                        <a:pt x="9" y="94"/>
                        <a:pt x="9" y="94"/>
                        <a:pt x="9" y="94"/>
                      </a:cubicBezTo>
                      <a:cubicBezTo>
                        <a:pt x="9" y="94"/>
                        <a:pt x="9" y="94"/>
                        <a:pt x="9" y="94"/>
                      </a:cubicBezTo>
                      <a:cubicBezTo>
                        <a:pt x="9" y="94"/>
                        <a:pt x="9" y="94"/>
                        <a:pt x="9" y="94"/>
                      </a:cubicBezTo>
                      <a:cubicBezTo>
                        <a:pt x="10" y="94"/>
                        <a:pt x="10" y="94"/>
                        <a:pt x="10" y="94"/>
                      </a:cubicBezTo>
                      <a:cubicBezTo>
                        <a:pt x="10" y="94"/>
                        <a:pt x="10" y="94"/>
                        <a:pt x="10" y="94"/>
                      </a:cubicBezTo>
                      <a:cubicBezTo>
                        <a:pt x="10" y="94"/>
                        <a:pt x="10" y="94"/>
                        <a:pt x="10" y="94"/>
                      </a:cubicBezTo>
                      <a:cubicBezTo>
                        <a:pt x="10" y="94"/>
                        <a:pt x="10" y="94"/>
                        <a:pt x="10" y="94"/>
                      </a:cubicBezTo>
                      <a:cubicBezTo>
                        <a:pt x="10" y="94"/>
                        <a:pt x="10" y="94"/>
                        <a:pt x="10" y="94"/>
                      </a:cubicBezTo>
                      <a:cubicBezTo>
                        <a:pt x="10" y="95"/>
                        <a:pt x="10" y="95"/>
                        <a:pt x="10" y="95"/>
                      </a:cubicBezTo>
                      <a:cubicBezTo>
                        <a:pt x="10" y="95"/>
                        <a:pt x="10" y="95"/>
                        <a:pt x="10" y="95"/>
                      </a:cubicBezTo>
                      <a:cubicBezTo>
                        <a:pt x="11" y="94"/>
                        <a:pt x="11" y="94"/>
                        <a:pt x="11" y="94"/>
                      </a:cubicBezTo>
                      <a:cubicBezTo>
                        <a:pt x="11" y="94"/>
                        <a:pt x="11" y="94"/>
                        <a:pt x="11" y="94"/>
                      </a:cubicBezTo>
                      <a:cubicBezTo>
                        <a:pt x="11" y="93"/>
                        <a:pt x="11" y="93"/>
                        <a:pt x="11" y="93"/>
                      </a:cubicBezTo>
                      <a:cubicBezTo>
                        <a:pt x="11" y="92"/>
                        <a:pt x="11" y="92"/>
                        <a:pt x="11" y="92"/>
                      </a:cubicBezTo>
                      <a:cubicBezTo>
                        <a:pt x="11" y="92"/>
                        <a:pt x="11" y="92"/>
                        <a:pt x="11" y="92"/>
                      </a:cubicBezTo>
                      <a:cubicBezTo>
                        <a:pt x="11" y="91"/>
                        <a:pt x="11" y="91"/>
                        <a:pt x="11" y="91"/>
                      </a:cubicBezTo>
                      <a:cubicBezTo>
                        <a:pt x="11" y="91"/>
                        <a:pt x="11" y="91"/>
                        <a:pt x="11" y="91"/>
                      </a:cubicBezTo>
                      <a:cubicBezTo>
                        <a:pt x="11" y="90"/>
                        <a:pt x="11" y="90"/>
                        <a:pt x="11" y="90"/>
                      </a:cubicBezTo>
                      <a:cubicBezTo>
                        <a:pt x="11" y="90"/>
                        <a:pt x="11" y="90"/>
                        <a:pt x="11" y="90"/>
                      </a:cubicBezTo>
                      <a:cubicBezTo>
                        <a:pt x="11" y="90"/>
                        <a:pt x="11" y="90"/>
                        <a:pt x="11" y="90"/>
                      </a:cubicBezTo>
                      <a:cubicBezTo>
                        <a:pt x="11" y="90"/>
                        <a:pt x="11" y="90"/>
                        <a:pt x="11" y="90"/>
                      </a:cubicBezTo>
                      <a:cubicBezTo>
                        <a:pt x="11" y="90"/>
                        <a:pt x="11" y="90"/>
                        <a:pt x="11" y="90"/>
                      </a:cubicBezTo>
                      <a:cubicBezTo>
                        <a:pt x="11" y="89"/>
                        <a:pt x="11" y="89"/>
                        <a:pt x="11" y="89"/>
                      </a:cubicBezTo>
                      <a:cubicBezTo>
                        <a:pt x="11" y="89"/>
                        <a:pt x="11" y="89"/>
                        <a:pt x="11" y="89"/>
                      </a:cubicBezTo>
                      <a:cubicBezTo>
                        <a:pt x="11" y="89"/>
                        <a:pt x="11" y="89"/>
                        <a:pt x="11" y="89"/>
                      </a:cubicBezTo>
                      <a:cubicBezTo>
                        <a:pt x="11" y="89"/>
                        <a:pt x="11" y="89"/>
                        <a:pt x="11" y="89"/>
                      </a:cubicBezTo>
                      <a:cubicBezTo>
                        <a:pt x="11" y="88"/>
                        <a:pt x="11" y="88"/>
                        <a:pt x="11" y="88"/>
                      </a:cubicBezTo>
                      <a:cubicBezTo>
                        <a:pt x="11" y="88"/>
                        <a:pt x="11" y="88"/>
                        <a:pt x="11" y="88"/>
                      </a:cubicBezTo>
                      <a:cubicBezTo>
                        <a:pt x="11" y="88"/>
                        <a:pt x="11" y="88"/>
                        <a:pt x="11" y="88"/>
                      </a:cubicBezTo>
                      <a:cubicBezTo>
                        <a:pt x="11" y="88"/>
                        <a:pt x="11" y="88"/>
                        <a:pt x="11" y="88"/>
                      </a:cubicBezTo>
                      <a:cubicBezTo>
                        <a:pt x="11" y="87"/>
                        <a:pt x="11" y="87"/>
                        <a:pt x="11" y="87"/>
                      </a:cubicBezTo>
                      <a:cubicBezTo>
                        <a:pt x="11" y="87"/>
                        <a:pt x="11" y="87"/>
                        <a:pt x="11" y="87"/>
                      </a:cubicBezTo>
                      <a:cubicBezTo>
                        <a:pt x="11" y="87"/>
                        <a:pt x="11" y="87"/>
                        <a:pt x="11" y="87"/>
                      </a:cubicBezTo>
                      <a:cubicBezTo>
                        <a:pt x="11" y="87"/>
                        <a:pt x="11" y="87"/>
                        <a:pt x="11" y="87"/>
                      </a:cubicBezTo>
                      <a:cubicBezTo>
                        <a:pt x="11" y="86"/>
                        <a:pt x="11" y="86"/>
                        <a:pt x="11" y="86"/>
                      </a:cubicBezTo>
                      <a:cubicBezTo>
                        <a:pt x="12" y="86"/>
                        <a:pt x="12" y="86"/>
                        <a:pt x="12" y="86"/>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3" y="87"/>
                        <a:pt x="13" y="87"/>
                        <a:pt x="13" y="87"/>
                      </a:cubicBezTo>
                      <a:cubicBezTo>
                        <a:pt x="13" y="88"/>
                        <a:pt x="13" y="88"/>
                        <a:pt x="13" y="88"/>
                      </a:cubicBezTo>
                      <a:cubicBezTo>
                        <a:pt x="14" y="89"/>
                        <a:pt x="14" y="89"/>
                        <a:pt x="14" y="89"/>
                      </a:cubicBezTo>
                      <a:cubicBezTo>
                        <a:pt x="14" y="89"/>
                        <a:pt x="14" y="89"/>
                        <a:pt x="14" y="89"/>
                      </a:cubicBezTo>
                      <a:cubicBezTo>
                        <a:pt x="14" y="90"/>
                        <a:pt x="14" y="90"/>
                        <a:pt x="14" y="90"/>
                      </a:cubicBezTo>
                      <a:cubicBezTo>
                        <a:pt x="14" y="90"/>
                        <a:pt x="14" y="90"/>
                        <a:pt x="14" y="90"/>
                      </a:cubicBezTo>
                      <a:cubicBezTo>
                        <a:pt x="13" y="90"/>
                        <a:pt x="13" y="90"/>
                        <a:pt x="13" y="90"/>
                      </a:cubicBezTo>
                      <a:cubicBezTo>
                        <a:pt x="13" y="91"/>
                        <a:pt x="13" y="91"/>
                        <a:pt x="13" y="91"/>
                      </a:cubicBezTo>
                      <a:cubicBezTo>
                        <a:pt x="13" y="91"/>
                        <a:pt x="13" y="91"/>
                        <a:pt x="13" y="91"/>
                      </a:cubicBezTo>
                      <a:cubicBezTo>
                        <a:pt x="13" y="91"/>
                        <a:pt x="13" y="91"/>
                        <a:pt x="13" y="91"/>
                      </a:cubicBezTo>
                      <a:cubicBezTo>
                        <a:pt x="14" y="91"/>
                        <a:pt x="14" y="91"/>
                        <a:pt x="14" y="91"/>
                      </a:cubicBezTo>
                      <a:cubicBezTo>
                        <a:pt x="14" y="92"/>
                        <a:pt x="14" y="92"/>
                        <a:pt x="14" y="92"/>
                      </a:cubicBezTo>
                      <a:cubicBezTo>
                        <a:pt x="14" y="92"/>
                        <a:pt x="14" y="92"/>
                        <a:pt x="14" y="92"/>
                      </a:cubicBezTo>
                      <a:cubicBezTo>
                        <a:pt x="14" y="92"/>
                        <a:pt x="14" y="92"/>
                        <a:pt x="14" y="92"/>
                      </a:cubicBezTo>
                      <a:cubicBezTo>
                        <a:pt x="14" y="92"/>
                        <a:pt x="14" y="92"/>
                        <a:pt x="14" y="92"/>
                      </a:cubicBezTo>
                      <a:cubicBezTo>
                        <a:pt x="14" y="92"/>
                        <a:pt x="14" y="92"/>
                        <a:pt x="14" y="92"/>
                      </a:cubicBezTo>
                      <a:cubicBezTo>
                        <a:pt x="14" y="93"/>
                        <a:pt x="14" y="93"/>
                        <a:pt x="14" y="93"/>
                      </a:cubicBezTo>
                      <a:cubicBezTo>
                        <a:pt x="14" y="93"/>
                        <a:pt x="14" y="93"/>
                        <a:pt x="14" y="93"/>
                      </a:cubicBezTo>
                      <a:cubicBezTo>
                        <a:pt x="14" y="93"/>
                        <a:pt x="14" y="93"/>
                        <a:pt x="14" y="93"/>
                      </a:cubicBezTo>
                      <a:cubicBezTo>
                        <a:pt x="15" y="93"/>
                        <a:pt x="15" y="93"/>
                        <a:pt x="15" y="93"/>
                      </a:cubicBezTo>
                      <a:cubicBezTo>
                        <a:pt x="15" y="93"/>
                        <a:pt x="15" y="93"/>
                        <a:pt x="15" y="93"/>
                      </a:cubicBezTo>
                      <a:cubicBezTo>
                        <a:pt x="15" y="93"/>
                        <a:pt x="15" y="93"/>
                        <a:pt x="15" y="93"/>
                      </a:cubicBezTo>
                      <a:cubicBezTo>
                        <a:pt x="15" y="93"/>
                        <a:pt x="15" y="93"/>
                        <a:pt x="15" y="93"/>
                      </a:cubicBezTo>
                      <a:cubicBezTo>
                        <a:pt x="15" y="93"/>
                        <a:pt x="15" y="93"/>
                        <a:pt x="15" y="93"/>
                      </a:cubicBezTo>
                      <a:cubicBezTo>
                        <a:pt x="15" y="92"/>
                        <a:pt x="15" y="92"/>
                        <a:pt x="15" y="92"/>
                      </a:cubicBezTo>
                      <a:cubicBezTo>
                        <a:pt x="15" y="92"/>
                        <a:pt x="15" y="92"/>
                        <a:pt x="15" y="92"/>
                      </a:cubicBezTo>
                      <a:cubicBezTo>
                        <a:pt x="15" y="92"/>
                        <a:pt x="15" y="92"/>
                        <a:pt x="15" y="92"/>
                      </a:cubicBezTo>
                      <a:cubicBezTo>
                        <a:pt x="16" y="92"/>
                        <a:pt x="16" y="92"/>
                        <a:pt x="16" y="92"/>
                      </a:cubicBezTo>
                      <a:cubicBezTo>
                        <a:pt x="16" y="93"/>
                        <a:pt x="16" y="93"/>
                        <a:pt x="16" y="93"/>
                      </a:cubicBezTo>
                      <a:cubicBezTo>
                        <a:pt x="15" y="93"/>
                        <a:pt x="15" y="93"/>
                        <a:pt x="15" y="93"/>
                      </a:cubicBezTo>
                      <a:cubicBezTo>
                        <a:pt x="15" y="93"/>
                        <a:pt x="15" y="93"/>
                        <a:pt x="15" y="93"/>
                      </a:cubicBezTo>
                      <a:cubicBezTo>
                        <a:pt x="16" y="93"/>
                        <a:pt x="16" y="93"/>
                        <a:pt x="16" y="93"/>
                      </a:cubicBezTo>
                      <a:cubicBezTo>
                        <a:pt x="16" y="94"/>
                        <a:pt x="16" y="94"/>
                        <a:pt x="16" y="94"/>
                      </a:cubicBezTo>
                      <a:cubicBezTo>
                        <a:pt x="17" y="95"/>
                        <a:pt x="17" y="95"/>
                        <a:pt x="17" y="95"/>
                      </a:cubicBezTo>
                      <a:cubicBezTo>
                        <a:pt x="16" y="95"/>
                        <a:pt x="16" y="95"/>
                        <a:pt x="16" y="95"/>
                      </a:cubicBezTo>
                      <a:cubicBezTo>
                        <a:pt x="16" y="95"/>
                        <a:pt x="16" y="95"/>
                        <a:pt x="16" y="95"/>
                      </a:cubicBezTo>
                      <a:cubicBezTo>
                        <a:pt x="15" y="96"/>
                        <a:pt x="15" y="96"/>
                        <a:pt x="15" y="96"/>
                      </a:cubicBezTo>
                      <a:cubicBezTo>
                        <a:pt x="14" y="96"/>
                        <a:pt x="14" y="96"/>
                        <a:pt x="14" y="96"/>
                      </a:cubicBezTo>
                      <a:cubicBezTo>
                        <a:pt x="14" y="95"/>
                        <a:pt x="14" y="95"/>
                        <a:pt x="14" y="95"/>
                      </a:cubicBezTo>
                      <a:cubicBezTo>
                        <a:pt x="14" y="95"/>
                        <a:pt x="14" y="95"/>
                        <a:pt x="14" y="95"/>
                      </a:cubicBezTo>
                      <a:cubicBezTo>
                        <a:pt x="14" y="96"/>
                        <a:pt x="14" y="96"/>
                        <a:pt x="14" y="96"/>
                      </a:cubicBezTo>
                      <a:cubicBezTo>
                        <a:pt x="14" y="96"/>
                        <a:pt x="14" y="96"/>
                        <a:pt x="14" y="96"/>
                      </a:cubicBezTo>
                      <a:cubicBezTo>
                        <a:pt x="13" y="96"/>
                        <a:pt x="13" y="96"/>
                        <a:pt x="13" y="96"/>
                      </a:cubicBezTo>
                      <a:cubicBezTo>
                        <a:pt x="13" y="96"/>
                        <a:pt x="13" y="96"/>
                        <a:pt x="13" y="96"/>
                      </a:cubicBezTo>
                      <a:cubicBezTo>
                        <a:pt x="12" y="96"/>
                        <a:pt x="12" y="96"/>
                        <a:pt x="12" y="96"/>
                      </a:cubicBezTo>
                      <a:cubicBezTo>
                        <a:pt x="13" y="96"/>
                        <a:pt x="13" y="96"/>
                        <a:pt x="13" y="96"/>
                      </a:cubicBezTo>
                      <a:cubicBezTo>
                        <a:pt x="14" y="96"/>
                        <a:pt x="14" y="96"/>
                        <a:pt x="14" y="96"/>
                      </a:cubicBezTo>
                      <a:cubicBezTo>
                        <a:pt x="16" y="96"/>
                        <a:pt x="16" y="96"/>
                        <a:pt x="16" y="96"/>
                      </a:cubicBezTo>
                      <a:cubicBezTo>
                        <a:pt x="19" y="95"/>
                        <a:pt x="19" y="95"/>
                        <a:pt x="19" y="95"/>
                      </a:cubicBezTo>
                      <a:cubicBezTo>
                        <a:pt x="20" y="94"/>
                        <a:pt x="20" y="94"/>
                        <a:pt x="20" y="94"/>
                      </a:cubicBezTo>
                      <a:cubicBezTo>
                        <a:pt x="20" y="94"/>
                        <a:pt x="20" y="94"/>
                        <a:pt x="20" y="94"/>
                      </a:cubicBezTo>
                      <a:cubicBezTo>
                        <a:pt x="20" y="94"/>
                        <a:pt x="20" y="94"/>
                        <a:pt x="20" y="94"/>
                      </a:cubicBezTo>
                      <a:cubicBezTo>
                        <a:pt x="20" y="94"/>
                        <a:pt x="20" y="94"/>
                        <a:pt x="20" y="94"/>
                      </a:cubicBezTo>
                      <a:cubicBezTo>
                        <a:pt x="20" y="94"/>
                        <a:pt x="20" y="94"/>
                        <a:pt x="20" y="94"/>
                      </a:cubicBezTo>
                      <a:cubicBezTo>
                        <a:pt x="19" y="94"/>
                        <a:pt x="19" y="94"/>
                        <a:pt x="19" y="94"/>
                      </a:cubicBezTo>
                      <a:cubicBezTo>
                        <a:pt x="19" y="94"/>
                        <a:pt x="19" y="94"/>
                        <a:pt x="19" y="94"/>
                      </a:cubicBezTo>
                      <a:cubicBezTo>
                        <a:pt x="19" y="93"/>
                        <a:pt x="19" y="93"/>
                        <a:pt x="19" y="93"/>
                      </a:cubicBezTo>
                      <a:cubicBezTo>
                        <a:pt x="19" y="93"/>
                        <a:pt x="19" y="93"/>
                        <a:pt x="19" y="93"/>
                      </a:cubicBezTo>
                      <a:cubicBezTo>
                        <a:pt x="19" y="93"/>
                        <a:pt x="19" y="93"/>
                        <a:pt x="19" y="93"/>
                      </a:cubicBezTo>
                      <a:cubicBezTo>
                        <a:pt x="19" y="93"/>
                        <a:pt x="19" y="93"/>
                        <a:pt x="19" y="93"/>
                      </a:cubicBezTo>
                      <a:cubicBezTo>
                        <a:pt x="19" y="93"/>
                        <a:pt x="19" y="93"/>
                        <a:pt x="19" y="93"/>
                      </a:cubicBezTo>
                      <a:cubicBezTo>
                        <a:pt x="20" y="93"/>
                        <a:pt x="20" y="93"/>
                        <a:pt x="20" y="93"/>
                      </a:cubicBezTo>
                      <a:cubicBezTo>
                        <a:pt x="20" y="93"/>
                        <a:pt x="20" y="93"/>
                        <a:pt x="20" y="93"/>
                      </a:cubicBezTo>
                      <a:cubicBezTo>
                        <a:pt x="20" y="93"/>
                        <a:pt x="20" y="93"/>
                        <a:pt x="20" y="93"/>
                      </a:cubicBezTo>
                      <a:cubicBezTo>
                        <a:pt x="20" y="94"/>
                        <a:pt x="20" y="94"/>
                        <a:pt x="20" y="94"/>
                      </a:cubicBezTo>
                      <a:cubicBezTo>
                        <a:pt x="20" y="94"/>
                        <a:pt x="20" y="94"/>
                        <a:pt x="20" y="94"/>
                      </a:cubicBezTo>
                      <a:cubicBezTo>
                        <a:pt x="21" y="93"/>
                        <a:pt x="21" y="93"/>
                        <a:pt x="21" y="93"/>
                      </a:cubicBezTo>
                      <a:cubicBezTo>
                        <a:pt x="21" y="93"/>
                        <a:pt x="21" y="93"/>
                        <a:pt x="21" y="93"/>
                      </a:cubicBezTo>
                      <a:cubicBezTo>
                        <a:pt x="21" y="93"/>
                        <a:pt x="21" y="93"/>
                        <a:pt x="21" y="93"/>
                      </a:cubicBezTo>
                      <a:cubicBezTo>
                        <a:pt x="21" y="93"/>
                        <a:pt x="21" y="93"/>
                        <a:pt x="21" y="93"/>
                      </a:cubicBezTo>
                      <a:cubicBezTo>
                        <a:pt x="21" y="93"/>
                        <a:pt x="21" y="93"/>
                        <a:pt x="21" y="93"/>
                      </a:cubicBezTo>
                      <a:cubicBezTo>
                        <a:pt x="22" y="92"/>
                        <a:pt x="22" y="92"/>
                        <a:pt x="22" y="92"/>
                      </a:cubicBezTo>
                      <a:cubicBezTo>
                        <a:pt x="22" y="92"/>
                        <a:pt x="22" y="92"/>
                        <a:pt x="22" y="92"/>
                      </a:cubicBezTo>
                      <a:cubicBezTo>
                        <a:pt x="22" y="92"/>
                        <a:pt x="22" y="92"/>
                        <a:pt x="22" y="92"/>
                      </a:cubicBezTo>
                      <a:cubicBezTo>
                        <a:pt x="22" y="91"/>
                        <a:pt x="22" y="91"/>
                        <a:pt x="22" y="91"/>
                      </a:cubicBezTo>
                      <a:cubicBezTo>
                        <a:pt x="22" y="91"/>
                        <a:pt x="22" y="91"/>
                        <a:pt x="22" y="91"/>
                      </a:cubicBezTo>
                      <a:cubicBezTo>
                        <a:pt x="23" y="91"/>
                        <a:pt x="23" y="91"/>
                        <a:pt x="23" y="91"/>
                      </a:cubicBezTo>
                      <a:cubicBezTo>
                        <a:pt x="22" y="91"/>
                        <a:pt x="22" y="91"/>
                        <a:pt x="22" y="91"/>
                      </a:cubicBezTo>
                      <a:cubicBezTo>
                        <a:pt x="22" y="91"/>
                        <a:pt x="22" y="91"/>
                        <a:pt x="22" y="91"/>
                      </a:cubicBezTo>
                      <a:cubicBezTo>
                        <a:pt x="22" y="90"/>
                        <a:pt x="22" y="90"/>
                        <a:pt x="22" y="90"/>
                      </a:cubicBezTo>
                      <a:cubicBezTo>
                        <a:pt x="22" y="90"/>
                        <a:pt x="22" y="90"/>
                        <a:pt x="22" y="90"/>
                      </a:cubicBezTo>
                      <a:cubicBezTo>
                        <a:pt x="22" y="90"/>
                        <a:pt x="22" y="90"/>
                        <a:pt x="22" y="90"/>
                      </a:cubicBezTo>
                      <a:cubicBezTo>
                        <a:pt x="22" y="90"/>
                        <a:pt x="22" y="90"/>
                        <a:pt x="22" y="90"/>
                      </a:cubicBezTo>
                      <a:cubicBezTo>
                        <a:pt x="22" y="90"/>
                        <a:pt x="22" y="90"/>
                        <a:pt x="22" y="90"/>
                      </a:cubicBezTo>
                      <a:cubicBezTo>
                        <a:pt x="22" y="90"/>
                        <a:pt x="22" y="90"/>
                        <a:pt x="22" y="90"/>
                      </a:cubicBezTo>
                      <a:cubicBezTo>
                        <a:pt x="22" y="89"/>
                        <a:pt x="22" y="89"/>
                        <a:pt x="22" y="89"/>
                      </a:cubicBezTo>
                      <a:cubicBezTo>
                        <a:pt x="22" y="89"/>
                        <a:pt x="22" y="89"/>
                        <a:pt x="22" y="89"/>
                      </a:cubicBezTo>
                      <a:cubicBezTo>
                        <a:pt x="22" y="89"/>
                        <a:pt x="22" y="89"/>
                        <a:pt x="22" y="89"/>
                      </a:cubicBezTo>
                      <a:cubicBezTo>
                        <a:pt x="22" y="89"/>
                        <a:pt x="22" y="89"/>
                        <a:pt x="22" y="89"/>
                      </a:cubicBezTo>
                      <a:cubicBezTo>
                        <a:pt x="22" y="88"/>
                        <a:pt x="22" y="88"/>
                        <a:pt x="22" y="88"/>
                      </a:cubicBezTo>
                      <a:cubicBezTo>
                        <a:pt x="22" y="88"/>
                        <a:pt x="22" y="88"/>
                        <a:pt x="22" y="88"/>
                      </a:cubicBezTo>
                      <a:cubicBezTo>
                        <a:pt x="22" y="87"/>
                        <a:pt x="22" y="87"/>
                        <a:pt x="22" y="87"/>
                      </a:cubicBezTo>
                      <a:cubicBezTo>
                        <a:pt x="22" y="87"/>
                        <a:pt x="22" y="87"/>
                        <a:pt x="22" y="87"/>
                      </a:cubicBezTo>
                      <a:cubicBezTo>
                        <a:pt x="22" y="86"/>
                        <a:pt x="22" y="86"/>
                        <a:pt x="22" y="86"/>
                      </a:cubicBezTo>
                      <a:cubicBezTo>
                        <a:pt x="22" y="86"/>
                        <a:pt x="22" y="86"/>
                        <a:pt x="22" y="86"/>
                      </a:cubicBezTo>
                      <a:cubicBezTo>
                        <a:pt x="22" y="86"/>
                        <a:pt x="22" y="86"/>
                        <a:pt x="22" y="86"/>
                      </a:cubicBezTo>
                      <a:cubicBezTo>
                        <a:pt x="20" y="86"/>
                        <a:pt x="20" y="86"/>
                        <a:pt x="20" y="86"/>
                      </a:cubicBezTo>
                      <a:cubicBezTo>
                        <a:pt x="20" y="85"/>
                        <a:pt x="20" y="85"/>
                        <a:pt x="20" y="85"/>
                      </a:cubicBezTo>
                      <a:cubicBezTo>
                        <a:pt x="20" y="85"/>
                        <a:pt x="20" y="85"/>
                        <a:pt x="20" y="85"/>
                      </a:cubicBezTo>
                      <a:cubicBezTo>
                        <a:pt x="19" y="85"/>
                        <a:pt x="19" y="85"/>
                        <a:pt x="19" y="85"/>
                      </a:cubicBezTo>
                      <a:cubicBezTo>
                        <a:pt x="19" y="84"/>
                        <a:pt x="19" y="84"/>
                        <a:pt x="19" y="84"/>
                      </a:cubicBezTo>
                      <a:cubicBezTo>
                        <a:pt x="18" y="84"/>
                        <a:pt x="18" y="84"/>
                        <a:pt x="18" y="84"/>
                      </a:cubicBezTo>
                      <a:cubicBezTo>
                        <a:pt x="18" y="84"/>
                        <a:pt x="18" y="84"/>
                        <a:pt x="18" y="84"/>
                      </a:cubicBezTo>
                      <a:cubicBezTo>
                        <a:pt x="18" y="83"/>
                        <a:pt x="18" y="83"/>
                        <a:pt x="18" y="83"/>
                      </a:cubicBezTo>
                      <a:cubicBezTo>
                        <a:pt x="18" y="83"/>
                        <a:pt x="18" y="83"/>
                        <a:pt x="18" y="83"/>
                      </a:cubicBezTo>
                      <a:cubicBezTo>
                        <a:pt x="18" y="83"/>
                        <a:pt x="18" y="83"/>
                        <a:pt x="18" y="83"/>
                      </a:cubicBezTo>
                      <a:cubicBezTo>
                        <a:pt x="18" y="83"/>
                        <a:pt x="18" y="83"/>
                        <a:pt x="18" y="83"/>
                      </a:cubicBezTo>
                      <a:cubicBezTo>
                        <a:pt x="18" y="83"/>
                        <a:pt x="18" y="83"/>
                        <a:pt x="18" y="83"/>
                      </a:cubicBezTo>
                      <a:cubicBezTo>
                        <a:pt x="18" y="83"/>
                        <a:pt x="18" y="83"/>
                        <a:pt x="18" y="83"/>
                      </a:cubicBezTo>
                      <a:cubicBezTo>
                        <a:pt x="18" y="82"/>
                        <a:pt x="18" y="82"/>
                        <a:pt x="18" y="82"/>
                      </a:cubicBezTo>
                      <a:cubicBezTo>
                        <a:pt x="18" y="82"/>
                        <a:pt x="18" y="82"/>
                        <a:pt x="18" y="82"/>
                      </a:cubicBezTo>
                      <a:cubicBezTo>
                        <a:pt x="18" y="81"/>
                        <a:pt x="18" y="81"/>
                        <a:pt x="18" y="81"/>
                      </a:cubicBezTo>
                      <a:cubicBezTo>
                        <a:pt x="18" y="80"/>
                        <a:pt x="18" y="80"/>
                        <a:pt x="18" y="80"/>
                      </a:cubicBezTo>
                      <a:cubicBezTo>
                        <a:pt x="32" y="79"/>
                        <a:pt x="47" y="77"/>
                        <a:pt x="61" y="75"/>
                      </a:cubicBezTo>
                      <a:cubicBezTo>
                        <a:pt x="61" y="75"/>
                        <a:pt x="61" y="75"/>
                        <a:pt x="61" y="75"/>
                      </a:cubicBezTo>
                      <a:cubicBezTo>
                        <a:pt x="61" y="75"/>
                        <a:pt x="61" y="75"/>
                        <a:pt x="61" y="75"/>
                      </a:cubicBezTo>
                      <a:cubicBezTo>
                        <a:pt x="61" y="75"/>
                        <a:pt x="61" y="75"/>
                        <a:pt x="61" y="7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grpSp>
          <p:grpSp>
            <p:nvGrpSpPr>
              <p:cNvPr id="126" name="Group 125">
                <a:extLst>
                  <a:ext uri="{FF2B5EF4-FFF2-40B4-BE49-F238E27FC236}">
                    <a16:creationId xmlns="" xmlns:a16="http://schemas.microsoft.com/office/drawing/2014/main" id="{ADA4E0E2-CA39-4997-BC1F-BA0CDC20FB1E}"/>
                  </a:ext>
                </a:extLst>
              </p:cNvPr>
              <p:cNvGrpSpPr>
                <a:grpSpLocks noChangeAspect="1"/>
              </p:cNvGrpSpPr>
              <p:nvPr/>
            </p:nvGrpSpPr>
            <p:grpSpPr>
              <a:xfrm>
                <a:off x="1414001" y="2259001"/>
                <a:ext cx="2218550" cy="2510812"/>
                <a:chOff x="3558406" y="3049617"/>
                <a:chExt cx="1751002" cy="1981672"/>
              </a:xfrm>
              <a:solidFill>
                <a:srgbClr val="F0423C"/>
              </a:solidFill>
            </p:grpSpPr>
            <p:sp>
              <p:nvSpPr>
                <p:cNvPr id="167" name="Freeform 330">
                  <a:extLst>
                    <a:ext uri="{FF2B5EF4-FFF2-40B4-BE49-F238E27FC236}">
                      <a16:creationId xmlns="" xmlns:a16="http://schemas.microsoft.com/office/drawing/2014/main" id="{E14E378B-0583-49C0-8337-DF6729A82574}"/>
                    </a:ext>
                  </a:extLst>
                </p:cNvPr>
                <p:cNvSpPr>
                  <a:spLocks/>
                </p:cNvSpPr>
                <p:nvPr/>
              </p:nvSpPr>
              <p:spPr bwMode="auto">
                <a:xfrm>
                  <a:off x="4606910" y="3605324"/>
                  <a:ext cx="560950" cy="456099"/>
                </a:xfrm>
                <a:custGeom>
                  <a:avLst/>
                  <a:gdLst>
                    <a:gd name="T0" fmla="*/ 106 w 107"/>
                    <a:gd name="T1" fmla="*/ 7 h 87"/>
                    <a:gd name="T2" fmla="*/ 8 w 107"/>
                    <a:gd name="T3" fmla="*/ 0 h 87"/>
                    <a:gd name="T4" fmla="*/ 0 w 107"/>
                    <a:gd name="T5" fmla="*/ 79 h 87"/>
                    <a:gd name="T6" fmla="*/ 0 w 107"/>
                    <a:gd name="T7" fmla="*/ 79 h 87"/>
                    <a:gd name="T8" fmla="*/ 0 w 107"/>
                    <a:gd name="T9" fmla="*/ 79 h 87"/>
                    <a:gd name="T10" fmla="*/ 0 w 107"/>
                    <a:gd name="T11" fmla="*/ 79 h 87"/>
                    <a:gd name="T12" fmla="*/ 0 w 107"/>
                    <a:gd name="T13" fmla="*/ 79 h 87"/>
                    <a:gd name="T14" fmla="*/ 0 w 107"/>
                    <a:gd name="T15" fmla="*/ 79 h 87"/>
                    <a:gd name="T16" fmla="*/ 0 w 107"/>
                    <a:gd name="T17" fmla="*/ 79 h 87"/>
                    <a:gd name="T18" fmla="*/ 93 w 107"/>
                    <a:gd name="T19" fmla="*/ 86 h 87"/>
                    <a:gd name="T20" fmla="*/ 104 w 107"/>
                    <a:gd name="T21" fmla="*/ 87 h 87"/>
                    <a:gd name="T22" fmla="*/ 107 w 107"/>
                    <a:gd name="T23" fmla="*/ 7 h 87"/>
                    <a:gd name="T24" fmla="*/ 106 w 107"/>
                    <a:gd name="T25" fmla="*/ 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87">
                      <a:moveTo>
                        <a:pt x="106" y="7"/>
                      </a:moveTo>
                      <a:cubicBezTo>
                        <a:pt x="73" y="6"/>
                        <a:pt x="40" y="3"/>
                        <a:pt x="8" y="0"/>
                      </a:cubicBezTo>
                      <a:cubicBezTo>
                        <a:pt x="5" y="27"/>
                        <a:pt x="2" y="53"/>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31" y="83"/>
                        <a:pt x="62" y="85"/>
                        <a:pt x="93" y="86"/>
                      </a:cubicBezTo>
                      <a:cubicBezTo>
                        <a:pt x="97" y="86"/>
                        <a:pt x="100" y="86"/>
                        <a:pt x="104" y="87"/>
                      </a:cubicBezTo>
                      <a:cubicBezTo>
                        <a:pt x="105" y="60"/>
                        <a:pt x="106" y="34"/>
                        <a:pt x="107" y="7"/>
                      </a:cubicBezTo>
                      <a:lnTo>
                        <a:pt x="106" y="7"/>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8" name="Freeform 337">
                  <a:extLst>
                    <a:ext uri="{FF2B5EF4-FFF2-40B4-BE49-F238E27FC236}">
                      <a16:creationId xmlns="" xmlns:a16="http://schemas.microsoft.com/office/drawing/2014/main" id="{70868C30-87AE-4220-8B2D-22040BA4BDBC}"/>
                    </a:ext>
                  </a:extLst>
                </p:cNvPr>
                <p:cNvSpPr>
                  <a:spLocks noEditPoints="1"/>
                </p:cNvSpPr>
                <p:nvPr/>
              </p:nvSpPr>
              <p:spPr bwMode="auto">
                <a:xfrm>
                  <a:off x="4318571" y="3893663"/>
                  <a:ext cx="440372" cy="550465"/>
                </a:xfrm>
                <a:custGeom>
                  <a:avLst/>
                  <a:gdLst>
                    <a:gd name="T0" fmla="*/ 38 w 84"/>
                    <a:gd name="T1" fmla="*/ 22 h 105"/>
                    <a:gd name="T2" fmla="*/ 37 w 84"/>
                    <a:gd name="T3" fmla="*/ 21 h 105"/>
                    <a:gd name="T4" fmla="*/ 37 w 84"/>
                    <a:gd name="T5" fmla="*/ 22 h 105"/>
                    <a:gd name="T6" fmla="*/ 37 w 84"/>
                    <a:gd name="T7" fmla="*/ 23 h 105"/>
                    <a:gd name="T8" fmla="*/ 38 w 84"/>
                    <a:gd name="T9" fmla="*/ 24 h 105"/>
                    <a:gd name="T10" fmla="*/ 32 w 84"/>
                    <a:gd name="T11" fmla="*/ 21 h 105"/>
                    <a:gd name="T12" fmla="*/ 33 w 84"/>
                    <a:gd name="T13" fmla="*/ 22 h 105"/>
                    <a:gd name="T14" fmla="*/ 36 w 84"/>
                    <a:gd name="T15" fmla="*/ 19 h 105"/>
                    <a:gd name="T16" fmla="*/ 35 w 84"/>
                    <a:gd name="T17" fmla="*/ 19 h 105"/>
                    <a:gd name="T18" fmla="*/ 83 w 84"/>
                    <a:gd name="T19" fmla="*/ 27 h 105"/>
                    <a:gd name="T20" fmla="*/ 84 w 84"/>
                    <a:gd name="T21" fmla="*/ 27 h 105"/>
                    <a:gd name="T22" fmla="*/ 39 w 84"/>
                    <a:gd name="T23" fmla="*/ 25 h 105"/>
                    <a:gd name="T24" fmla="*/ 38 w 84"/>
                    <a:gd name="T25" fmla="*/ 26 h 105"/>
                    <a:gd name="T26" fmla="*/ 35 w 84"/>
                    <a:gd name="T27" fmla="*/ 29 h 105"/>
                    <a:gd name="T28" fmla="*/ 34 w 84"/>
                    <a:gd name="T29" fmla="*/ 27 h 105"/>
                    <a:gd name="T30" fmla="*/ 33 w 84"/>
                    <a:gd name="T31" fmla="*/ 26 h 105"/>
                    <a:gd name="T32" fmla="*/ 33 w 84"/>
                    <a:gd name="T33" fmla="*/ 23 h 105"/>
                    <a:gd name="T34" fmla="*/ 32 w 84"/>
                    <a:gd name="T35" fmla="*/ 25 h 105"/>
                    <a:gd name="T36" fmla="*/ 31 w 84"/>
                    <a:gd name="T37" fmla="*/ 24 h 105"/>
                    <a:gd name="T38" fmla="*/ 31 w 84"/>
                    <a:gd name="T39" fmla="*/ 23 h 105"/>
                    <a:gd name="T40" fmla="*/ 30 w 84"/>
                    <a:gd name="T41" fmla="*/ 22 h 105"/>
                    <a:gd name="T42" fmla="*/ 29 w 84"/>
                    <a:gd name="T43" fmla="*/ 21 h 105"/>
                    <a:gd name="T44" fmla="*/ 29 w 84"/>
                    <a:gd name="T45" fmla="*/ 20 h 105"/>
                    <a:gd name="T46" fmla="*/ 29 w 84"/>
                    <a:gd name="T47" fmla="*/ 19 h 105"/>
                    <a:gd name="T48" fmla="*/ 29 w 84"/>
                    <a:gd name="T49" fmla="*/ 18 h 105"/>
                    <a:gd name="T50" fmla="*/ 28 w 84"/>
                    <a:gd name="T51" fmla="*/ 15 h 105"/>
                    <a:gd name="T52" fmla="*/ 26 w 84"/>
                    <a:gd name="T53" fmla="*/ 16 h 105"/>
                    <a:gd name="T54" fmla="*/ 27 w 84"/>
                    <a:gd name="T55" fmla="*/ 15 h 105"/>
                    <a:gd name="T56" fmla="*/ 26 w 84"/>
                    <a:gd name="T57" fmla="*/ 11 h 105"/>
                    <a:gd name="T58" fmla="*/ 27 w 84"/>
                    <a:gd name="T59" fmla="*/ 11 h 105"/>
                    <a:gd name="T60" fmla="*/ 27 w 84"/>
                    <a:gd name="T61" fmla="*/ 10 h 105"/>
                    <a:gd name="T62" fmla="*/ 27 w 84"/>
                    <a:gd name="T63" fmla="*/ 9 h 105"/>
                    <a:gd name="T64" fmla="*/ 29 w 84"/>
                    <a:gd name="T65" fmla="*/ 9 h 105"/>
                    <a:gd name="T66" fmla="*/ 30 w 84"/>
                    <a:gd name="T67" fmla="*/ 8 h 105"/>
                    <a:gd name="T68" fmla="*/ 31 w 84"/>
                    <a:gd name="T69" fmla="*/ 9 h 105"/>
                    <a:gd name="T70" fmla="*/ 31 w 84"/>
                    <a:gd name="T71" fmla="*/ 10 h 105"/>
                    <a:gd name="T72" fmla="*/ 31 w 84"/>
                    <a:gd name="T73" fmla="*/ 11 h 105"/>
                    <a:gd name="T74" fmla="*/ 31 w 84"/>
                    <a:gd name="T75" fmla="*/ 12 h 105"/>
                    <a:gd name="T76" fmla="*/ 33 w 84"/>
                    <a:gd name="T77" fmla="*/ 14 h 105"/>
                    <a:gd name="T78" fmla="*/ 34 w 84"/>
                    <a:gd name="T79" fmla="*/ 14 h 105"/>
                    <a:gd name="T80" fmla="*/ 34 w 84"/>
                    <a:gd name="T81" fmla="*/ 16 h 105"/>
                    <a:gd name="T82" fmla="*/ 34 w 84"/>
                    <a:gd name="T83" fmla="*/ 17 h 105"/>
                    <a:gd name="T84" fmla="*/ 35 w 84"/>
                    <a:gd name="T85" fmla="*/ 18 h 105"/>
                    <a:gd name="T86" fmla="*/ 36 w 84"/>
                    <a:gd name="T87" fmla="*/ 16 h 105"/>
                    <a:gd name="T88" fmla="*/ 36 w 84"/>
                    <a:gd name="T89" fmla="*/ 15 h 105"/>
                    <a:gd name="T90" fmla="*/ 35 w 84"/>
                    <a:gd name="T91" fmla="*/ 14 h 105"/>
                    <a:gd name="T92" fmla="*/ 36 w 84"/>
                    <a:gd name="T93" fmla="*/ 13 h 105"/>
                    <a:gd name="T94" fmla="*/ 37 w 84"/>
                    <a:gd name="T95" fmla="*/ 13 h 105"/>
                    <a:gd name="T96" fmla="*/ 37 w 84"/>
                    <a:gd name="T97" fmla="*/ 14 h 105"/>
                    <a:gd name="T98" fmla="*/ 38 w 84"/>
                    <a:gd name="T99" fmla="*/ 15 h 105"/>
                    <a:gd name="T100" fmla="*/ 40 w 84"/>
                    <a:gd name="T101" fmla="*/ 15 h 105"/>
                    <a:gd name="T102" fmla="*/ 39 w 84"/>
                    <a:gd name="T103" fmla="*/ 16 h 105"/>
                    <a:gd name="T104" fmla="*/ 37 w 84"/>
                    <a:gd name="T105" fmla="*/ 17 h 105"/>
                    <a:gd name="T106" fmla="*/ 38 w 84"/>
                    <a:gd name="T107" fmla="*/ 20 h 105"/>
                    <a:gd name="T108" fmla="*/ 39 w 84"/>
                    <a:gd name="T109" fmla="*/ 21 h 105"/>
                    <a:gd name="T110" fmla="*/ 41 w 84"/>
                    <a:gd name="T111" fmla="*/ 2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4" h="105">
                      <a:moveTo>
                        <a:pt x="38" y="23"/>
                      </a:moveTo>
                      <a:cubicBezTo>
                        <a:pt x="38" y="23"/>
                        <a:pt x="38" y="23"/>
                        <a:pt x="38" y="23"/>
                      </a:cubicBezTo>
                      <a:cubicBezTo>
                        <a:pt x="38" y="23"/>
                        <a:pt x="38" y="23"/>
                        <a:pt x="38" y="23"/>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1"/>
                        <a:pt x="38" y="21"/>
                        <a:pt x="38"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3"/>
                        <a:pt x="37" y="23"/>
                        <a:pt x="37" y="23"/>
                      </a:cubicBezTo>
                      <a:cubicBezTo>
                        <a:pt x="37" y="23"/>
                        <a:pt x="37" y="23"/>
                        <a:pt x="37" y="23"/>
                      </a:cubicBezTo>
                      <a:cubicBezTo>
                        <a:pt x="37" y="23"/>
                        <a:pt x="37" y="23"/>
                        <a:pt x="37" y="23"/>
                      </a:cubicBezTo>
                      <a:cubicBezTo>
                        <a:pt x="37" y="23"/>
                        <a:pt x="37" y="23"/>
                        <a:pt x="37" y="23"/>
                      </a:cubicBezTo>
                      <a:cubicBezTo>
                        <a:pt x="37" y="25"/>
                        <a:pt x="37" y="25"/>
                        <a:pt x="37" y="25"/>
                      </a:cubicBezTo>
                      <a:cubicBezTo>
                        <a:pt x="37" y="25"/>
                        <a:pt x="37" y="25"/>
                        <a:pt x="37" y="25"/>
                      </a:cubicBezTo>
                      <a:cubicBezTo>
                        <a:pt x="38" y="25"/>
                        <a:pt x="38" y="25"/>
                        <a:pt x="38" y="25"/>
                      </a:cubicBezTo>
                      <a:cubicBezTo>
                        <a:pt x="38" y="25"/>
                        <a:pt x="38" y="25"/>
                        <a:pt x="38" y="25"/>
                      </a:cubicBezTo>
                      <a:cubicBezTo>
                        <a:pt x="38" y="25"/>
                        <a:pt x="38" y="25"/>
                        <a:pt x="38" y="25"/>
                      </a:cubicBezTo>
                      <a:cubicBezTo>
                        <a:pt x="38" y="25"/>
                        <a:pt x="38" y="25"/>
                        <a:pt x="38" y="25"/>
                      </a:cubicBezTo>
                      <a:cubicBezTo>
                        <a:pt x="38" y="24"/>
                        <a:pt x="38" y="24"/>
                        <a:pt x="38" y="24"/>
                      </a:cubicBezTo>
                      <a:cubicBezTo>
                        <a:pt x="38" y="24"/>
                        <a:pt x="38" y="24"/>
                        <a:pt x="38" y="24"/>
                      </a:cubicBezTo>
                      <a:cubicBezTo>
                        <a:pt x="38" y="24"/>
                        <a:pt x="38" y="24"/>
                        <a:pt x="38" y="24"/>
                      </a:cubicBezTo>
                      <a:cubicBezTo>
                        <a:pt x="38" y="24"/>
                        <a:pt x="38" y="24"/>
                        <a:pt x="38" y="24"/>
                      </a:cubicBezTo>
                      <a:lnTo>
                        <a:pt x="38" y="23"/>
                      </a:lnTo>
                      <a:close/>
                      <a:moveTo>
                        <a:pt x="33" y="21"/>
                      </a:moveTo>
                      <a:cubicBezTo>
                        <a:pt x="33" y="21"/>
                        <a:pt x="33" y="21"/>
                        <a:pt x="33" y="21"/>
                      </a:cubicBezTo>
                      <a:cubicBezTo>
                        <a:pt x="33" y="21"/>
                        <a:pt x="33" y="21"/>
                        <a:pt x="33" y="21"/>
                      </a:cubicBezTo>
                      <a:cubicBezTo>
                        <a:pt x="32" y="21"/>
                        <a:pt x="32" y="21"/>
                        <a:pt x="32" y="21"/>
                      </a:cubicBezTo>
                      <a:cubicBezTo>
                        <a:pt x="32" y="21"/>
                        <a:pt x="32" y="21"/>
                        <a:pt x="32" y="21"/>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lnTo>
                        <a:pt x="33" y="21"/>
                      </a:lnTo>
                      <a:close/>
                      <a:moveTo>
                        <a:pt x="36" y="19"/>
                      </a:move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20"/>
                        <a:pt x="36" y="20"/>
                        <a:pt x="36" y="20"/>
                      </a:cubicBezTo>
                      <a:cubicBezTo>
                        <a:pt x="36" y="20"/>
                        <a:pt x="36" y="20"/>
                        <a:pt x="36" y="20"/>
                      </a:cubicBezTo>
                      <a:cubicBezTo>
                        <a:pt x="36" y="20"/>
                        <a:pt x="36" y="20"/>
                        <a:pt x="36" y="20"/>
                      </a:cubicBezTo>
                      <a:cubicBezTo>
                        <a:pt x="36" y="19"/>
                        <a:pt x="36" y="19"/>
                        <a:pt x="36" y="19"/>
                      </a:cubicBezTo>
                      <a:cubicBezTo>
                        <a:pt x="36" y="19"/>
                        <a:pt x="36" y="19"/>
                        <a:pt x="36" y="19"/>
                      </a:cubicBezTo>
                      <a:close/>
                      <a:moveTo>
                        <a:pt x="83" y="27"/>
                      </a:moveTo>
                      <a:cubicBezTo>
                        <a:pt x="73" y="26"/>
                        <a:pt x="64" y="25"/>
                        <a:pt x="55" y="24"/>
                      </a:cubicBezTo>
                      <a:cubicBezTo>
                        <a:pt x="55" y="24"/>
                        <a:pt x="55" y="24"/>
                        <a:pt x="55" y="24"/>
                      </a:cubicBezTo>
                      <a:cubicBezTo>
                        <a:pt x="55" y="24"/>
                        <a:pt x="55" y="24"/>
                        <a:pt x="55" y="24"/>
                      </a:cubicBezTo>
                      <a:cubicBezTo>
                        <a:pt x="55" y="18"/>
                        <a:pt x="56" y="11"/>
                        <a:pt x="57" y="5"/>
                      </a:cubicBezTo>
                      <a:cubicBezTo>
                        <a:pt x="42" y="3"/>
                        <a:pt x="27" y="2"/>
                        <a:pt x="13" y="0"/>
                      </a:cubicBezTo>
                      <a:cubicBezTo>
                        <a:pt x="8" y="32"/>
                        <a:pt x="4" y="65"/>
                        <a:pt x="0" y="97"/>
                      </a:cubicBezTo>
                      <a:cubicBezTo>
                        <a:pt x="26" y="101"/>
                        <a:pt x="52" y="103"/>
                        <a:pt x="78" y="105"/>
                      </a:cubicBezTo>
                      <a:cubicBezTo>
                        <a:pt x="80" y="79"/>
                        <a:pt x="82" y="53"/>
                        <a:pt x="84" y="27"/>
                      </a:cubicBezTo>
                      <a:lnTo>
                        <a:pt x="83" y="27"/>
                      </a:lnTo>
                      <a:close/>
                      <a:moveTo>
                        <a:pt x="41" y="24"/>
                      </a:moveTo>
                      <a:cubicBezTo>
                        <a:pt x="41" y="24"/>
                        <a:pt x="41" y="24"/>
                        <a:pt x="41" y="24"/>
                      </a:cubicBezTo>
                      <a:cubicBezTo>
                        <a:pt x="41" y="24"/>
                        <a:pt x="41" y="24"/>
                        <a:pt x="41" y="24"/>
                      </a:cubicBezTo>
                      <a:cubicBezTo>
                        <a:pt x="40" y="25"/>
                        <a:pt x="40" y="25"/>
                        <a:pt x="40" y="25"/>
                      </a:cubicBezTo>
                      <a:cubicBezTo>
                        <a:pt x="40" y="25"/>
                        <a:pt x="40" y="25"/>
                        <a:pt x="40" y="25"/>
                      </a:cubicBezTo>
                      <a:cubicBezTo>
                        <a:pt x="40" y="25"/>
                        <a:pt x="40" y="25"/>
                        <a:pt x="40" y="25"/>
                      </a:cubicBezTo>
                      <a:cubicBezTo>
                        <a:pt x="39" y="25"/>
                        <a:pt x="39" y="25"/>
                        <a:pt x="39" y="25"/>
                      </a:cubicBezTo>
                      <a:cubicBezTo>
                        <a:pt x="39" y="25"/>
                        <a:pt x="39" y="25"/>
                        <a:pt x="39" y="25"/>
                      </a:cubicBezTo>
                      <a:cubicBezTo>
                        <a:pt x="39" y="25"/>
                        <a:pt x="39" y="25"/>
                        <a:pt x="39" y="25"/>
                      </a:cubicBezTo>
                      <a:cubicBezTo>
                        <a:pt x="39" y="25"/>
                        <a:pt x="39" y="25"/>
                        <a:pt x="39" y="25"/>
                      </a:cubicBezTo>
                      <a:cubicBezTo>
                        <a:pt x="38" y="25"/>
                        <a:pt x="38" y="25"/>
                        <a:pt x="38" y="25"/>
                      </a:cubicBezTo>
                      <a:cubicBezTo>
                        <a:pt x="38" y="25"/>
                        <a:pt x="38" y="25"/>
                        <a:pt x="38" y="25"/>
                      </a:cubicBezTo>
                      <a:cubicBezTo>
                        <a:pt x="38" y="26"/>
                        <a:pt x="38" y="26"/>
                        <a:pt x="38" y="26"/>
                      </a:cubicBezTo>
                      <a:cubicBezTo>
                        <a:pt x="38" y="26"/>
                        <a:pt x="38" y="26"/>
                        <a:pt x="38" y="26"/>
                      </a:cubicBezTo>
                      <a:cubicBezTo>
                        <a:pt x="38" y="26"/>
                        <a:pt x="38" y="26"/>
                        <a:pt x="38" y="26"/>
                      </a:cubicBezTo>
                      <a:cubicBezTo>
                        <a:pt x="38" y="26"/>
                        <a:pt x="38" y="26"/>
                        <a:pt x="38" y="26"/>
                      </a:cubicBezTo>
                      <a:cubicBezTo>
                        <a:pt x="38" y="26"/>
                        <a:pt x="38" y="26"/>
                        <a:pt x="38" y="26"/>
                      </a:cubicBezTo>
                      <a:cubicBezTo>
                        <a:pt x="38" y="27"/>
                        <a:pt x="38" y="27"/>
                        <a:pt x="38" y="27"/>
                      </a:cubicBezTo>
                      <a:cubicBezTo>
                        <a:pt x="37" y="27"/>
                        <a:pt x="37" y="27"/>
                        <a:pt x="37" y="27"/>
                      </a:cubicBezTo>
                      <a:cubicBezTo>
                        <a:pt x="36" y="28"/>
                        <a:pt x="36" y="28"/>
                        <a:pt x="36" y="28"/>
                      </a:cubicBezTo>
                      <a:cubicBezTo>
                        <a:pt x="36" y="28"/>
                        <a:pt x="36" y="28"/>
                        <a:pt x="36" y="28"/>
                      </a:cubicBezTo>
                      <a:cubicBezTo>
                        <a:pt x="35" y="28"/>
                        <a:pt x="35" y="28"/>
                        <a:pt x="35" y="28"/>
                      </a:cubicBezTo>
                      <a:cubicBezTo>
                        <a:pt x="35" y="29"/>
                        <a:pt x="35" y="29"/>
                        <a:pt x="35" y="29"/>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7"/>
                        <a:pt x="34" y="27"/>
                        <a:pt x="34" y="27"/>
                      </a:cubicBezTo>
                      <a:cubicBezTo>
                        <a:pt x="34" y="27"/>
                        <a:pt x="34" y="27"/>
                        <a:pt x="34" y="27"/>
                      </a:cubicBezTo>
                      <a:cubicBezTo>
                        <a:pt x="34" y="27"/>
                        <a:pt x="34" y="27"/>
                        <a:pt x="34" y="27"/>
                      </a:cubicBezTo>
                      <a:cubicBezTo>
                        <a:pt x="34" y="27"/>
                        <a:pt x="34" y="27"/>
                        <a:pt x="34" y="27"/>
                      </a:cubicBezTo>
                      <a:cubicBezTo>
                        <a:pt x="34" y="27"/>
                        <a:pt x="34" y="27"/>
                        <a:pt x="34" y="27"/>
                      </a:cubicBezTo>
                      <a:cubicBezTo>
                        <a:pt x="34" y="27"/>
                        <a:pt x="34" y="27"/>
                        <a:pt x="34" y="27"/>
                      </a:cubicBezTo>
                      <a:cubicBezTo>
                        <a:pt x="33" y="26"/>
                        <a:pt x="33" y="26"/>
                        <a:pt x="33" y="26"/>
                      </a:cubicBezTo>
                      <a:cubicBezTo>
                        <a:pt x="33" y="26"/>
                        <a:pt x="33" y="26"/>
                        <a:pt x="33" y="26"/>
                      </a:cubicBezTo>
                      <a:cubicBezTo>
                        <a:pt x="33" y="26"/>
                        <a:pt x="33" y="26"/>
                        <a:pt x="33" y="26"/>
                      </a:cubicBezTo>
                      <a:cubicBezTo>
                        <a:pt x="34" y="25"/>
                        <a:pt x="34" y="25"/>
                        <a:pt x="34" y="25"/>
                      </a:cubicBezTo>
                      <a:cubicBezTo>
                        <a:pt x="34" y="25"/>
                        <a:pt x="34" y="25"/>
                        <a:pt x="34" y="25"/>
                      </a:cubicBezTo>
                      <a:cubicBezTo>
                        <a:pt x="33" y="25"/>
                        <a:pt x="33" y="25"/>
                        <a:pt x="33" y="25"/>
                      </a:cubicBezTo>
                      <a:cubicBezTo>
                        <a:pt x="33" y="24"/>
                        <a:pt x="33" y="24"/>
                        <a:pt x="33" y="24"/>
                      </a:cubicBezTo>
                      <a:cubicBezTo>
                        <a:pt x="33" y="24"/>
                        <a:pt x="33" y="24"/>
                        <a:pt x="33" y="24"/>
                      </a:cubicBezTo>
                      <a:cubicBezTo>
                        <a:pt x="33" y="23"/>
                        <a:pt x="33" y="23"/>
                        <a:pt x="33" y="23"/>
                      </a:cubicBezTo>
                      <a:cubicBezTo>
                        <a:pt x="33" y="23"/>
                        <a:pt x="33" y="23"/>
                        <a:pt x="33" y="23"/>
                      </a:cubicBezTo>
                      <a:cubicBezTo>
                        <a:pt x="33" y="23"/>
                        <a:pt x="33" y="23"/>
                        <a:pt x="33" y="23"/>
                      </a:cubicBezTo>
                      <a:cubicBezTo>
                        <a:pt x="33" y="24"/>
                        <a:pt x="33" y="24"/>
                        <a:pt x="33" y="24"/>
                      </a:cubicBezTo>
                      <a:cubicBezTo>
                        <a:pt x="33" y="24"/>
                        <a:pt x="33" y="24"/>
                        <a:pt x="33" y="24"/>
                      </a:cubicBezTo>
                      <a:cubicBezTo>
                        <a:pt x="33" y="24"/>
                        <a:pt x="33" y="24"/>
                        <a:pt x="33" y="24"/>
                      </a:cubicBezTo>
                      <a:cubicBezTo>
                        <a:pt x="33" y="24"/>
                        <a:pt x="33" y="24"/>
                        <a:pt x="33" y="24"/>
                      </a:cubicBezTo>
                      <a:cubicBezTo>
                        <a:pt x="32" y="24"/>
                        <a:pt x="32" y="24"/>
                        <a:pt x="32" y="24"/>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0" y="23"/>
                        <a:pt x="30" y="23"/>
                        <a:pt x="30" y="23"/>
                      </a:cubicBezTo>
                      <a:cubicBezTo>
                        <a:pt x="30" y="23"/>
                        <a:pt x="30" y="23"/>
                        <a:pt x="30" y="23"/>
                      </a:cubicBezTo>
                      <a:cubicBezTo>
                        <a:pt x="30" y="23"/>
                        <a:pt x="30" y="23"/>
                        <a:pt x="30" y="23"/>
                      </a:cubicBezTo>
                      <a:cubicBezTo>
                        <a:pt x="30" y="23"/>
                        <a:pt x="30" y="23"/>
                        <a:pt x="30" y="23"/>
                      </a:cubicBezTo>
                      <a:cubicBezTo>
                        <a:pt x="30" y="22"/>
                        <a:pt x="30" y="22"/>
                        <a:pt x="30" y="22"/>
                      </a:cubicBezTo>
                      <a:cubicBezTo>
                        <a:pt x="30" y="22"/>
                        <a:pt x="30" y="22"/>
                        <a:pt x="30" y="22"/>
                      </a:cubicBezTo>
                      <a:cubicBezTo>
                        <a:pt x="30" y="22"/>
                        <a:pt x="30" y="22"/>
                        <a:pt x="30"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7"/>
                        <a:pt x="29" y="17"/>
                        <a:pt x="29" y="17"/>
                      </a:cubicBezTo>
                      <a:cubicBezTo>
                        <a:pt x="29" y="17"/>
                        <a:pt x="29" y="17"/>
                        <a:pt x="29" y="17"/>
                      </a:cubicBezTo>
                      <a:cubicBezTo>
                        <a:pt x="29" y="16"/>
                        <a:pt x="29" y="16"/>
                        <a:pt x="29" y="16"/>
                      </a:cubicBezTo>
                      <a:cubicBezTo>
                        <a:pt x="29" y="16"/>
                        <a:pt x="29" y="16"/>
                        <a:pt x="29" y="16"/>
                      </a:cubicBezTo>
                      <a:cubicBezTo>
                        <a:pt x="28" y="16"/>
                        <a:pt x="28" y="16"/>
                        <a:pt x="28" y="16"/>
                      </a:cubicBezTo>
                      <a:cubicBezTo>
                        <a:pt x="28" y="15"/>
                        <a:pt x="28" y="15"/>
                        <a:pt x="28" y="15"/>
                      </a:cubicBezTo>
                      <a:cubicBezTo>
                        <a:pt x="28" y="15"/>
                        <a:pt x="28" y="15"/>
                        <a:pt x="28" y="15"/>
                      </a:cubicBezTo>
                      <a:cubicBezTo>
                        <a:pt x="27" y="15"/>
                        <a:pt x="27" y="15"/>
                        <a:pt x="27" y="15"/>
                      </a:cubicBezTo>
                      <a:cubicBezTo>
                        <a:pt x="27" y="15"/>
                        <a:pt x="27" y="15"/>
                        <a:pt x="27" y="15"/>
                      </a:cubicBezTo>
                      <a:cubicBezTo>
                        <a:pt x="27" y="15"/>
                        <a:pt x="27" y="15"/>
                        <a:pt x="27" y="15"/>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6" y="16"/>
                        <a:pt x="26" y="16"/>
                        <a:pt x="26" y="16"/>
                      </a:cubicBezTo>
                      <a:cubicBezTo>
                        <a:pt x="26" y="16"/>
                        <a:pt x="26" y="16"/>
                        <a:pt x="26" y="16"/>
                      </a:cubicBezTo>
                      <a:cubicBezTo>
                        <a:pt x="26" y="15"/>
                        <a:pt x="26" y="15"/>
                        <a:pt x="26" y="15"/>
                      </a:cubicBezTo>
                      <a:cubicBezTo>
                        <a:pt x="26" y="15"/>
                        <a:pt x="26" y="15"/>
                        <a:pt x="26" y="15"/>
                      </a:cubicBezTo>
                      <a:cubicBezTo>
                        <a:pt x="26" y="15"/>
                        <a:pt x="26" y="15"/>
                        <a:pt x="26"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4"/>
                        <a:pt x="27" y="14"/>
                        <a:pt x="27" y="14"/>
                      </a:cubicBezTo>
                      <a:cubicBezTo>
                        <a:pt x="27" y="13"/>
                        <a:pt x="27" y="13"/>
                        <a:pt x="27" y="13"/>
                      </a:cubicBezTo>
                      <a:cubicBezTo>
                        <a:pt x="27" y="12"/>
                        <a:pt x="27" y="12"/>
                        <a:pt x="27" y="12"/>
                      </a:cubicBezTo>
                      <a:cubicBezTo>
                        <a:pt x="26" y="11"/>
                        <a:pt x="26" y="11"/>
                        <a:pt x="26" y="11"/>
                      </a:cubicBezTo>
                      <a:cubicBezTo>
                        <a:pt x="26" y="11"/>
                        <a:pt x="26" y="11"/>
                        <a:pt x="26"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9" y="9"/>
                        <a:pt x="29" y="9"/>
                        <a:pt x="29" y="9"/>
                      </a:cubicBezTo>
                      <a:cubicBezTo>
                        <a:pt x="30" y="9"/>
                        <a:pt x="30" y="9"/>
                        <a:pt x="30" y="9"/>
                      </a:cubicBezTo>
                      <a:cubicBezTo>
                        <a:pt x="30" y="9"/>
                        <a:pt x="30" y="9"/>
                        <a:pt x="30" y="9"/>
                      </a:cubicBezTo>
                      <a:cubicBezTo>
                        <a:pt x="30" y="9"/>
                        <a:pt x="30" y="9"/>
                        <a:pt x="30" y="9"/>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1" y="8"/>
                        <a:pt x="31" y="8"/>
                        <a:pt x="31" y="8"/>
                      </a:cubicBezTo>
                      <a:cubicBezTo>
                        <a:pt x="31" y="8"/>
                        <a:pt x="31" y="8"/>
                        <a:pt x="31" y="8"/>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3"/>
                        <a:pt x="31" y="13"/>
                        <a:pt x="31" y="13"/>
                      </a:cubicBezTo>
                      <a:cubicBezTo>
                        <a:pt x="31" y="13"/>
                        <a:pt x="31" y="13"/>
                        <a:pt x="31" y="13"/>
                      </a:cubicBezTo>
                      <a:cubicBezTo>
                        <a:pt x="32" y="13"/>
                        <a:pt x="32" y="13"/>
                        <a:pt x="32" y="13"/>
                      </a:cubicBezTo>
                      <a:cubicBezTo>
                        <a:pt x="32" y="13"/>
                        <a:pt x="32" y="13"/>
                        <a:pt x="32" y="13"/>
                      </a:cubicBezTo>
                      <a:cubicBezTo>
                        <a:pt x="32" y="14"/>
                        <a:pt x="32" y="14"/>
                        <a:pt x="32" y="14"/>
                      </a:cubicBezTo>
                      <a:cubicBezTo>
                        <a:pt x="33" y="14"/>
                        <a:pt x="33" y="14"/>
                        <a:pt x="33" y="14"/>
                      </a:cubicBezTo>
                      <a:cubicBezTo>
                        <a:pt x="33" y="14"/>
                        <a:pt x="33" y="14"/>
                        <a:pt x="33" y="14"/>
                      </a:cubicBezTo>
                      <a:cubicBezTo>
                        <a:pt x="33" y="14"/>
                        <a:pt x="33" y="14"/>
                        <a:pt x="33" y="14"/>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4"/>
                        <a:pt x="33" y="14"/>
                        <a:pt x="33"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5"/>
                        <a:pt x="34" y="15"/>
                        <a:pt x="34" y="15"/>
                      </a:cubicBezTo>
                      <a:cubicBezTo>
                        <a:pt x="34" y="15"/>
                        <a:pt x="34" y="15"/>
                        <a:pt x="34" y="15"/>
                      </a:cubicBezTo>
                      <a:cubicBezTo>
                        <a:pt x="34" y="15"/>
                        <a:pt x="34" y="15"/>
                        <a:pt x="34" y="15"/>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8"/>
                        <a:pt x="34" y="18"/>
                        <a:pt x="34" y="18"/>
                      </a:cubicBezTo>
                      <a:cubicBezTo>
                        <a:pt x="34" y="18"/>
                        <a:pt x="34" y="18"/>
                        <a:pt x="34" y="18"/>
                      </a:cubicBezTo>
                      <a:cubicBezTo>
                        <a:pt x="34" y="18"/>
                        <a:pt x="34" y="18"/>
                        <a:pt x="34"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7"/>
                        <a:pt x="36" y="17"/>
                        <a:pt x="36" y="17"/>
                      </a:cubicBezTo>
                      <a:cubicBezTo>
                        <a:pt x="36" y="17"/>
                        <a:pt x="36" y="17"/>
                        <a:pt x="36" y="17"/>
                      </a:cubicBezTo>
                      <a:cubicBezTo>
                        <a:pt x="36" y="16"/>
                        <a:pt x="36" y="16"/>
                        <a:pt x="36" y="16"/>
                      </a:cubicBezTo>
                      <a:cubicBezTo>
                        <a:pt x="36" y="16"/>
                        <a:pt x="36" y="16"/>
                        <a:pt x="36" y="16"/>
                      </a:cubicBezTo>
                      <a:cubicBezTo>
                        <a:pt x="35" y="16"/>
                        <a:pt x="35" y="16"/>
                        <a:pt x="35" y="16"/>
                      </a:cubicBezTo>
                      <a:cubicBezTo>
                        <a:pt x="35" y="16"/>
                        <a:pt x="35" y="16"/>
                        <a:pt x="35" y="16"/>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4"/>
                        <a:pt x="36" y="14"/>
                        <a:pt x="36" y="14"/>
                      </a:cubicBezTo>
                      <a:cubicBezTo>
                        <a:pt x="35" y="14"/>
                        <a:pt x="35" y="14"/>
                        <a:pt x="35" y="14"/>
                      </a:cubicBezTo>
                      <a:cubicBezTo>
                        <a:pt x="35" y="14"/>
                        <a:pt x="35" y="14"/>
                        <a:pt x="35" y="14"/>
                      </a:cubicBezTo>
                      <a:cubicBezTo>
                        <a:pt x="35" y="14"/>
                        <a:pt x="35" y="14"/>
                        <a:pt x="35" y="14"/>
                      </a:cubicBezTo>
                      <a:cubicBezTo>
                        <a:pt x="35" y="14"/>
                        <a:pt x="35" y="14"/>
                        <a:pt x="35" y="14"/>
                      </a:cubicBezTo>
                      <a:cubicBezTo>
                        <a:pt x="35" y="13"/>
                        <a:pt x="35" y="13"/>
                        <a:pt x="35" y="13"/>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4"/>
                        <a:pt x="36" y="14"/>
                        <a:pt x="36" y="14"/>
                      </a:cubicBezTo>
                      <a:cubicBezTo>
                        <a:pt x="37" y="14"/>
                        <a:pt x="37" y="14"/>
                        <a:pt x="37" y="14"/>
                      </a:cubicBezTo>
                      <a:cubicBezTo>
                        <a:pt x="37" y="14"/>
                        <a:pt x="37" y="14"/>
                        <a:pt x="37" y="14"/>
                      </a:cubicBezTo>
                      <a:cubicBezTo>
                        <a:pt x="37" y="13"/>
                        <a:pt x="37" y="13"/>
                        <a:pt x="37" y="13"/>
                      </a:cubicBezTo>
                      <a:cubicBezTo>
                        <a:pt x="37" y="13"/>
                        <a:pt x="37" y="13"/>
                        <a:pt x="37" y="13"/>
                      </a:cubicBezTo>
                      <a:cubicBezTo>
                        <a:pt x="37" y="13"/>
                        <a:pt x="37" y="13"/>
                        <a:pt x="37" y="13"/>
                      </a:cubicBezTo>
                      <a:cubicBezTo>
                        <a:pt x="37" y="13"/>
                        <a:pt x="37" y="13"/>
                        <a:pt x="37" y="13"/>
                      </a:cubicBezTo>
                      <a:cubicBezTo>
                        <a:pt x="37" y="13"/>
                        <a:pt x="37" y="13"/>
                        <a:pt x="37" y="13"/>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9" y="15"/>
                        <a:pt x="39" y="15"/>
                        <a:pt x="39" y="15"/>
                      </a:cubicBezTo>
                      <a:cubicBezTo>
                        <a:pt x="39" y="15"/>
                        <a:pt x="39" y="15"/>
                        <a:pt x="39" y="15"/>
                      </a:cubicBezTo>
                      <a:cubicBezTo>
                        <a:pt x="39" y="15"/>
                        <a:pt x="39" y="15"/>
                        <a:pt x="39" y="15"/>
                      </a:cubicBezTo>
                      <a:cubicBezTo>
                        <a:pt x="39" y="15"/>
                        <a:pt x="39" y="15"/>
                        <a:pt x="39" y="15"/>
                      </a:cubicBezTo>
                      <a:cubicBezTo>
                        <a:pt x="40" y="15"/>
                        <a:pt x="40" y="15"/>
                        <a:pt x="40" y="15"/>
                      </a:cubicBezTo>
                      <a:cubicBezTo>
                        <a:pt x="40" y="15"/>
                        <a:pt x="40" y="15"/>
                        <a:pt x="40" y="15"/>
                      </a:cubicBezTo>
                      <a:cubicBezTo>
                        <a:pt x="41" y="15"/>
                        <a:pt x="41" y="15"/>
                        <a:pt x="41" y="15"/>
                      </a:cubicBezTo>
                      <a:cubicBezTo>
                        <a:pt x="40" y="16"/>
                        <a:pt x="40" y="16"/>
                        <a:pt x="40" y="16"/>
                      </a:cubicBezTo>
                      <a:cubicBezTo>
                        <a:pt x="40" y="16"/>
                        <a:pt x="40" y="16"/>
                        <a:pt x="40"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8" y="16"/>
                        <a:pt x="38" y="16"/>
                        <a:pt x="38" y="16"/>
                      </a:cubicBezTo>
                      <a:cubicBezTo>
                        <a:pt x="37" y="16"/>
                        <a:pt x="37" y="16"/>
                        <a:pt x="37" y="16"/>
                      </a:cubicBezTo>
                      <a:cubicBezTo>
                        <a:pt x="37" y="16"/>
                        <a:pt x="37" y="16"/>
                        <a:pt x="37" y="16"/>
                      </a:cubicBezTo>
                      <a:cubicBezTo>
                        <a:pt x="36" y="17"/>
                        <a:pt x="36" y="17"/>
                        <a:pt x="36" y="17"/>
                      </a:cubicBezTo>
                      <a:cubicBezTo>
                        <a:pt x="37" y="17"/>
                        <a:pt x="37" y="17"/>
                        <a:pt x="37" y="17"/>
                      </a:cubicBezTo>
                      <a:cubicBezTo>
                        <a:pt x="37" y="17"/>
                        <a:pt x="37" y="17"/>
                        <a:pt x="37" y="17"/>
                      </a:cubicBezTo>
                      <a:cubicBezTo>
                        <a:pt x="37" y="18"/>
                        <a:pt x="37" y="18"/>
                        <a:pt x="37" y="18"/>
                      </a:cubicBezTo>
                      <a:cubicBezTo>
                        <a:pt x="37" y="18"/>
                        <a:pt x="37" y="18"/>
                        <a:pt x="37" y="18"/>
                      </a:cubicBezTo>
                      <a:cubicBezTo>
                        <a:pt x="37" y="18"/>
                        <a:pt x="37" y="18"/>
                        <a:pt x="37" y="18"/>
                      </a:cubicBezTo>
                      <a:cubicBezTo>
                        <a:pt x="38" y="19"/>
                        <a:pt x="38" y="19"/>
                        <a:pt x="38" y="19"/>
                      </a:cubicBezTo>
                      <a:cubicBezTo>
                        <a:pt x="38" y="19"/>
                        <a:pt x="38" y="19"/>
                        <a:pt x="38" y="19"/>
                      </a:cubicBezTo>
                      <a:cubicBezTo>
                        <a:pt x="38" y="19"/>
                        <a:pt x="38" y="19"/>
                        <a:pt x="38" y="19"/>
                      </a:cubicBezTo>
                      <a:cubicBezTo>
                        <a:pt x="38" y="20"/>
                        <a:pt x="38" y="20"/>
                        <a:pt x="38" y="20"/>
                      </a:cubicBezTo>
                      <a:cubicBezTo>
                        <a:pt x="38" y="20"/>
                        <a:pt x="38" y="20"/>
                        <a:pt x="38" y="20"/>
                      </a:cubicBezTo>
                      <a:cubicBezTo>
                        <a:pt x="38" y="20"/>
                        <a:pt x="38" y="20"/>
                        <a:pt x="38" y="20"/>
                      </a:cubicBezTo>
                      <a:cubicBezTo>
                        <a:pt x="39" y="20"/>
                        <a:pt x="39" y="20"/>
                        <a:pt x="39" y="20"/>
                      </a:cubicBezTo>
                      <a:cubicBezTo>
                        <a:pt x="39" y="20"/>
                        <a:pt x="39" y="20"/>
                        <a:pt x="39" y="20"/>
                      </a:cubicBezTo>
                      <a:cubicBezTo>
                        <a:pt x="39" y="20"/>
                        <a:pt x="39" y="20"/>
                        <a:pt x="39" y="20"/>
                      </a:cubicBezTo>
                      <a:cubicBezTo>
                        <a:pt x="39" y="21"/>
                        <a:pt x="39" y="21"/>
                        <a:pt x="39" y="21"/>
                      </a:cubicBezTo>
                      <a:cubicBezTo>
                        <a:pt x="39" y="21"/>
                        <a:pt x="39" y="21"/>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40" y="22"/>
                        <a:pt x="40" y="22"/>
                        <a:pt x="40" y="22"/>
                      </a:cubicBezTo>
                      <a:cubicBezTo>
                        <a:pt x="40" y="22"/>
                        <a:pt x="40" y="22"/>
                        <a:pt x="40" y="22"/>
                      </a:cubicBezTo>
                      <a:cubicBezTo>
                        <a:pt x="41" y="22"/>
                        <a:pt x="41" y="22"/>
                        <a:pt x="41" y="22"/>
                      </a:cubicBezTo>
                      <a:cubicBezTo>
                        <a:pt x="41" y="23"/>
                        <a:pt x="41" y="23"/>
                        <a:pt x="41" y="23"/>
                      </a:cubicBezTo>
                      <a:cubicBezTo>
                        <a:pt x="41" y="23"/>
                        <a:pt x="41" y="23"/>
                        <a:pt x="41" y="23"/>
                      </a:cubicBezTo>
                      <a:cubicBezTo>
                        <a:pt x="41" y="23"/>
                        <a:pt x="41" y="23"/>
                        <a:pt x="41" y="23"/>
                      </a:cubicBezTo>
                      <a:cubicBezTo>
                        <a:pt x="41" y="23"/>
                        <a:pt x="41" y="23"/>
                        <a:pt x="41" y="23"/>
                      </a:cubicBezTo>
                      <a:cubicBezTo>
                        <a:pt x="41" y="24"/>
                        <a:pt x="41" y="24"/>
                        <a:pt x="41" y="24"/>
                      </a:cubicBezTo>
                      <a:cubicBezTo>
                        <a:pt x="41" y="24"/>
                        <a:pt x="41" y="24"/>
                        <a:pt x="41" y="24"/>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9" name="Freeform 344">
                  <a:extLst>
                    <a:ext uri="{FF2B5EF4-FFF2-40B4-BE49-F238E27FC236}">
                      <a16:creationId xmlns="" xmlns:a16="http://schemas.microsoft.com/office/drawing/2014/main" id="{15B71460-4280-4271-94E5-0BBE9CD91919}"/>
                    </a:ext>
                  </a:extLst>
                </p:cNvPr>
                <p:cNvSpPr>
                  <a:spLocks noEditPoints="1"/>
                </p:cNvSpPr>
                <p:nvPr/>
              </p:nvSpPr>
              <p:spPr bwMode="auto">
                <a:xfrm>
                  <a:off x="3600346" y="3327471"/>
                  <a:ext cx="655315" cy="534737"/>
                </a:xfrm>
                <a:custGeom>
                  <a:avLst/>
                  <a:gdLst>
                    <a:gd name="T0" fmla="*/ 122 w 125"/>
                    <a:gd name="T1" fmla="*/ 27 h 102"/>
                    <a:gd name="T2" fmla="*/ 89 w 125"/>
                    <a:gd name="T3" fmla="*/ 19 h 102"/>
                    <a:gd name="T4" fmla="*/ 74 w 125"/>
                    <a:gd name="T5" fmla="*/ 19 h 102"/>
                    <a:gd name="T6" fmla="*/ 71 w 125"/>
                    <a:gd name="T7" fmla="*/ 20 h 102"/>
                    <a:gd name="T8" fmla="*/ 67 w 125"/>
                    <a:gd name="T9" fmla="*/ 20 h 102"/>
                    <a:gd name="T10" fmla="*/ 62 w 125"/>
                    <a:gd name="T11" fmla="*/ 20 h 102"/>
                    <a:gd name="T12" fmla="*/ 59 w 125"/>
                    <a:gd name="T13" fmla="*/ 19 h 102"/>
                    <a:gd name="T14" fmla="*/ 48 w 125"/>
                    <a:gd name="T15" fmla="*/ 17 h 102"/>
                    <a:gd name="T16" fmla="*/ 40 w 125"/>
                    <a:gd name="T17" fmla="*/ 16 h 102"/>
                    <a:gd name="T18" fmla="*/ 38 w 125"/>
                    <a:gd name="T19" fmla="*/ 13 h 102"/>
                    <a:gd name="T20" fmla="*/ 38 w 125"/>
                    <a:gd name="T21" fmla="*/ 8 h 102"/>
                    <a:gd name="T22" fmla="*/ 36 w 125"/>
                    <a:gd name="T23" fmla="*/ 4 h 102"/>
                    <a:gd name="T24" fmla="*/ 33 w 125"/>
                    <a:gd name="T25" fmla="*/ 4 h 102"/>
                    <a:gd name="T26" fmla="*/ 30 w 125"/>
                    <a:gd name="T27" fmla="*/ 2 h 102"/>
                    <a:gd name="T28" fmla="*/ 28 w 125"/>
                    <a:gd name="T29" fmla="*/ 2 h 102"/>
                    <a:gd name="T30" fmla="*/ 26 w 125"/>
                    <a:gd name="T31" fmla="*/ 1 h 102"/>
                    <a:gd name="T32" fmla="*/ 25 w 125"/>
                    <a:gd name="T33" fmla="*/ 2 h 102"/>
                    <a:gd name="T34" fmla="*/ 25 w 125"/>
                    <a:gd name="T35" fmla="*/ 2 h 102"/>
                    <a:gd name="T36" fmla="*/ 24 w 125"/>
                    <a:gd name="T37" fmla="*/ 1 h 102"/>
                    <a:gd name="T38" fmla="*/ 23 w 125"/>
                    <a:gd name="T39" fmla="*/ 2 h 102"/>
                    <a:gd name="T40" fmla="*/ 22 w 125"/>
                    <a:gd name="T41" fmla="*/ 6 h 102"/>
                    <a:gd name="T42" fmla="*/ 21 w 125"/>
                    <a:gd name="T43" fmla="*/ 9 h 102"/>
                    <a:gd name="T44" fmla="*/ 21 w 125"/>
                    <a:gd name="T45" fmla="*/ 11 h 102"/>
                    <a:gd name="T46" fmla="*/ 22 w 125"/>
                    <a:gd name="T47" fmla="*/ 11 h 102"/>
                    <a:gd name="T48" fmla="*/ 21 w 125"/>
                    <a:gd name="T49" fmla="*/ 13 h 102"/>
                    <a:gd name="T50" fmla="*/ 21 w 125"/>
                    <a:gd name="T51" fmla="*/ 15 h 102"/>
                    <a:gd name="T52" fmla="*/ 20 w 125"/>
                    <a:gd name="T53" fmla="*/ 14 h 102"/>
                    <a:gd name="T54" fmla="*/ 20 w 125"/>
                    <a:gd name="T55" fmla="*/ 16 h 102"/>
                    <a:gd name="T56" fmla="*/ 19 w 125"/>
                    <a:gd name="T57" fmla="*/ 19 h 102"/>
                    <a:gd name="T58" fmla="*/ 18 w 125"/>
                    <a:gd name="T59" fmla="*/ 22 h 102"/>
                    <a:gd name="T60" fmla="*/ 17 w 125"/>
                    <a:gd name="T61" fmla="*/ 26 h 102"/>
                    <a:gd name="T62" fmla="*/ 15 w 125"/>
                    <a:gd name="T63" fmla="*/ 30 h 102"/>
                    <a:gd name="T64" fmla="*/ 15 w 125"/>
                    <a:gd name="T65" fmla="*/ 31 h 102"/>
                    <a:gd name="T66" fmla="*/ 16 w 125"/>
                    <a:gd name="T67" fmla="*/ 32 h 102"/>
                    <a:gd name="T68" fmla="*/ 14 w 125"/>
                    <a:gd name="T69" fmla="*/ 35 h 102"/>
                    <a:gd name="T70" fmla="*/ 14 w 125"/>
                    <a:gd name="T71" fmla="*/ 35 h 102"/>
                    <a:gd name="T72" fmla="*/ 12 w 125"/>
                    <a:gd name="T73" fmla="*/ 40 h 102"/>
                    <a:gd name="T74" fmla="*/ 9 w 125"/>
                    <a:gd name="T75" fmla="*/ 49 h 102"/>
                    <a:gd name="T76" fmla="*/ 11 w 125"/>
                    <a:gd name="T77" fmla="*/ 49 h 102"/>
                    <a:gd name="T78" fmla="*/ 10 w 125"/>
                    <a:gd name="T79" fmla="*/ 49 h 102"/>
                    <a:gd name="T80" fmla="*/ 7 w 125"/>
                    <a:gd name="T81" fmla="*/ 54 h 102"/>
                    <a:gd name="T82" fmla="*/ 8 w 125"/>
                    <a:gd name="T83" fmla="*/ 55 h 102"/>
                    <a:gd name="T84" fmla="*/ 7 w 125"/>
                    <a:gd name="T85" fmla="*/ 54 h 102"/>
                    <a:gd name="T86" fmla="*/ 6 w 125"/>
                    <a:gd name="T87" fmla="*/ 56 h 102"/>
                    <a:gd name="T88" fmla="*/ 3 w 125"/>
                    <a:gd name="T89" fmla="*/ 59 h 102"/>
                    <a:gd name="T90" fmla="*/ 0 w 125"/>
                    <a:gd name="T91" fmla="*/ 65 h 102"/>
                    <a:gd name="T92" fmla="*/ 1 w 125"/>
                    <a:gd name="T93" fmla="*/ 68 h 102"/>
                    <a:gd name="T94" fmla="*/ 0 w 125"/>
                    <a:gd name="T95" fmla="*/ 72 h 102"/>
                    <a:gd name="T96" fmla="*/ 0 w 125"/>
                    <a:gd name="T97" fmla="*/ 76 h 102"/>
                    <a:gd name="T98" fmla="*/ 0 w 125"/>
                    <a:gd name="T99" fmla="*/ 80 h 102"/>
                    <a:gd name="T100" fmla="*/ 111 w 125"/>
                    <a:gd name="T101" fmla="*/ 66 h 102"/>
                    <a:gd name="T102" fmla="*/ 113 w 125"/>
                    <a:gd name="T103" fmla="*/ 63 h 102"/>
                    <a:gd name="T104" fmla="*/ 114 w 125"/>
                    <a:gd name="T105" fmla="*/ 60 h 102"/>
                    <a:gd name="T106" fmla="*/ 114 w 125"/>
                    <a:gd name="T107" fmla="*/ 58 h 102"/>
                    <a:gd name="T108" fmla="*/ 113 w 125"/>
                    <a:gd name="T109" fmla="*/ 57 h 102"/>
                    <a:gd name="T110" fmla="*/ 111 w 125"/>
                    <a:gd name="T111" fmla="*/ 57 h 102"/>
                    <a:gd name="T112" fmla="*/ 111 w 125"/>
                    <a:gd name="T113" fmla="*/ 54 h 102"/>
                    <a:gd name="T114" fmla="*/ 112 w 125"/>
                    <a:gd name="T115" fmla="*/ 52 h 102"/>
                    <a:gd name="T116" fmla="*/ 116 w 125"/>
                    <a:gd name="T117" fmla="*/ 47 h 102"/>
                    <a:gd name="T118" fmla="*/ 118 w 125"/>
                    <a:gd name="T119" fmla="*/ 43 h 102"/>
                    <a:gd name="T120" fmla="*/ 121 w 125"/>
                    <a:gd name="T121" fmla="*/ 36 h 102"/>
                    <a:gd name="T122" fmla="*/ 125 w 125"/>
                    <a:gd name="T123" fmla="*/ 32 h 102"/>
                    <a:gd name="T124" fmla="*/ 30 w 125"/>
                    <a:gd name="T125" fmla="*/ 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 h="102">
                      <a:moveTo>
                        <a:pt x="125" y="31"/>
                      </a:moveTo>
                      <a:cubicBezTo>
                        <a:pt x="125" y="30"/>
                        <a:pt x="125" y="30"/>
                        <a:pt x="125" y="30"/>
                      </a:cubicBezTo>
                      <a:cubicBezTo>
                        <a:pt x="124" y="29"/>
                        <a:pt x="124" y="29"/>
                        <a:pt x="124" y="29"/>
                      </a:cubicBezTo>
                      <a:cubicBezTo>
                        <a:pt x="124" y="28"/>
                        <a:pt x="124" y="28"/>
                        <a:pt x="124" y="28"/>
                      </a:cubicBezTo>
                      <a:cubicBezTo>
                        <a:pt x="124" y="28"/>
                        <a:pt x="124" y="28"/>
                        <a:pt x="124" y="28"/>
                      </a:cubicBezTo>
                      <a:cubicBezTo>
                        <a:pt x="124" y="28"/>
                        <a:pt x="124" y="28"/>
                        <a:pt x="124" y="28"/>
                      </a:cubicBezTo>
                      <a:cubicBezTo>
                        <a:pt x="123" y="28"/>
                        <a:pt x="123" y="28"/>
                        <a:pt x="123" y="28"/>
                      </a:cubicBezTo>
                      <a:cubicBezTo>
                        <a:pt x="123" y="27"/>
                        <a:pt x="123" y="27"/>
                        <a:pt x="123" y="27"/>
                      </a:cubicBezTo>
                      <a:cubicBezTo>
                        <a:pt x="123" y="27"/>
                        <a:pt x="123" y="27"/>
                        <a:pt x="123" y="27"/>
                      </a:cubicBezTo>
                      <a:cubicBezTo>
                        <a:pt x="122" y="27"/>
                        <a:pt x="122" y="27"/>
                        <a:pt x="122" y="27"/>
                      </a:cubicBezTo>
                      <a:cubicBezTo>
                        <a:pt x="121" y="26"/>
                        <a:pt x="121" y="26"/>
                        <a:pt x="121" y="26"/>
                      </a:cubicBezTo>
                      <a:cubicBezTo>
                        <a:pt x="121" y="26"/>
                        <a:pt x="121" y="26"/>
                        <a:pt x="121" y="26"/>
                      </a:cubicBezTo>
                      <a:cubicBezTo>
                        <a:pt x="121" y="26"/>
                        <a:pt x="121" y="26"/>
                        <a:pt x="121" y="26"/>
                      </a:cubicBezTo>
                      <a:cubicBezTo>
                        <a:pt x="121" y="25"/>
                        <a:pt x="121" y="25"/>
                        <a:pt x="121" y="25"/>
                      </a:cubicBezTo>
                      <a:cubicBezTo>
                        <a:pt x="120" y="23"/>
                        <a:pt x="120" y="23"/>
                        <a:pt x="120" y="23"/>
                      </a:cubicBezTo>
                      <a:cubicBezTo>
                        <a:pt x="120" y="23"/>
                        <a:pt x="120" y="23"/>
                        <a:pt x="120" y="23"/>
                      </a:cubicBezTo>
                      <a:cubicBezTo>
                        <a:pt x="120" y="23"/>
                        <a:pt x="120" y="23"/>
                        <a:pt x="120" y="23"/>
                      </a:cubicBezTo>
                      <a:cubicBezTo>
                        <a:pt x="110" y="21"/>
                        <a:pt x="101" y="20"/>
                        <a:pt x="91" y="18"/>
                      </a:cubicBezTo>
                      <a:cubicBezTo>
                        <a:pt x="90" y="19"/>
                        <a:pt x="90" y="19"/>
                        <a:pt x="90" y="19"/>
                      </a:cubicBezTo>
                      <a:cubicBezTo>
                        <a:pt x="89" y="19"/>
                        <a:pt x="89" y="19"/>
                        <a:pt x="89" y="19"/>
                      </a:cubicBezTo>
                      <a:cubicBezTo>
                        <a:pt x="86" y="18"/>
                        <a:pt x="86" y="18"/>
                        <a:pt x="86" y="18"/>
                      </a:cubicBezTo>
                      <a:cubicBezTo>
                        <a:pt x="85" y="18"/>
                        <a:pt x="85" y="18"/>
                        <a:pt x="84" y="18"/>
                      </a:cubicBezTo>
                      <a:cubicBezTo>
                        <a:pt x="83" y="18"/>
                        <a:pt x="83" y="18"/>
                        <a:pt x="83" y="18"/>
                      </a:cubicBezTo>
                      <a:cubicBezTo>
                        <a:pt x="83" y="18"/>
                        <a:pt x="83" y="18"/>
                        <a:pt x="83" y="18"/>
                      </a:cubicBezTo>
                      <a:cubicBezTo>
                        <a:pt x="82" y="18"/>
                        <a:pt x="82" y="18"/>
                        <a:pt x="82" y="18"/>
                      </a:cubicBezTo>
                      <a:cubicBezTo>
                        <a:pt x="82" y="19"/>
                        <a:pt x="82" y="19"/>
                        <a:pt x="82" y="19"/>
                      </a:cubicBezTo>
                      <a:cubicBezTo>
                        <a:pt x="81" y="19"/>
                        <a:pt x="81" y="19"/>
                        <a:pt x="81" y="19"/>
                      </a:cubicBezTo>
                      <a:cubicBezTo>
                        <a:pt x="77" y="19"/>
                        <a:pt x="77" y="19"/>
                        <a:pt x="77" y="19"/>
                      </a:cubicBezTo>
                      <a:cubicBezTo>
                        <a:pt x="75" y="19"/>
                        <a:pt x="75" y="19"/>
                        <a:pt x="75" y="19"/>
                      </a:cubicBezTo>
                      <a:cubicBezTo>
                        <a:pt x="74" y="19"/>
                        <a:pt x="74" y="19"/>
                        <a:pt x="74" y="19"/>
                      </a:cubicBezTo>
                      <a:cubicBezTo>
                        <a:pt x="74" y="19"/>
                        <a:pt x="74" y="19"/>
                        <a:pt x="74" y="19"/>
                      </a:cubicBezTo>
                      <a:cubicBezTo>
                        <a:pt x="74" y="20"/>
                        <a:pt x="74" y="20"/>
                        <a:pt x="74" y="20"/>
                      </a:cubicBezTo>
                      <a:cubicBezTo>
                        <a:pt x="73" y="20"/>
                        <a:pt x="73" y="20"/>
                        <a:pt x="73" y="20"/>
                      </a:cubicBezTo>
                      <a:cubicBezTo>
                        <a:pt x="73" y="20"/>
                        <a:pt x="73" y="20"/>
                        <a:pt x="73" y="20"/>
                      </a:cubicBezTo>
                      <a:cubicBezTo>
                        <a:pt x="73" y="20"/>
                        <a:pt x="73" y="20"/>
                        <a:pt x="73" y="20"/>
                      </a:cubicBezTo>
                      <a:cubicBezTo>
                        <a:pt x="72" y="20"/>
                        <a:pt x="72" y="20"/>
                        <a:pt x="72" y="20"/>
                      </a:cubicBezTo>
                      <a:cubicBezTo>
                        <a:pt x="72" y="20"/>
                        <a:pt x="72" y="20"/>
                        <a:pt x="72" y="20"/>
                      </a:cubicBezTo>
                      <a:cubicBezTo>
                        <a:pt x="72" y="20"/>
                        <a:pt x="72" y="20"/>
                        <a:pt x="72" y="20"/>
                      </a:cubicBezTo>
                      <a:cubicBezTo>
                        <a:pt x="71" y="20"/>
                        <a:pt x="71" y="20"/>
                        <a:pt x="71" y="20"/>
                      </a:cubicBezTo>
                      <a:cubicBezTo>
                        <a:pt x="71" y="20"/>
                        <a:pt x="71" y="20"/>
                        <a:pt x="71" y="20"/>
                      </a:cubicBezTo>
                      <a:cubicBezTo>
                        <a:pt x="71" y="20"/>
                        <a:pt x="71" y="20"/>
                        <a:pt x="71" y="20"/>
                      </a:cubicBezTo>
                      <a:cubicBezTo>
                        <a:pt x="70" y="20"/>
                        <a:pt x="70" y="20"/>
                        <a:pt x="70" y="20"/>
                      </a:cubicBezTo>
                      <a:cubicBezTo>
                        <a:pt x="70" y="20"/>
                        <a:pt x="70" y="20"/>
                        <a:pt x="70" y="20"/>
                      </a:cubicBezTo>
                      <a:cubicBezTo>
                        <a:pt x="70" y="20"/>
                        <a:pt x="70" y="20"/>
                        <a:pt x="70" y="20"/>
                      </a:cubicBezTo>
                      <a:cubicBezTo>
                        <a:pt x="69" y="20"/>
                        <a:pt x="69" y="20"/>
                        <a:pt x="69" y="20"/>
                      </a:cubicBezTo>
                      <a:cubicBezTo>
                        <a:pt x="67" y="19"/>
                        <a:pt x="67" y="19"/>
                        <a:pt x="67" y="19"/>
                      </a:cubicBezTo>
                      <a:cubicBezTo>
                        <a:pt x="67" y="19"/>
                        <a:pt x="67" y="19"/>
                        <a:pt x="67" y="19"/>
                      </a:cubicBezTo>
                      <a:cubicBezTo>
                        <a:pt x="67" y="19"/>
                        <a:pt x="67" y="19"/>
                        <a:pt x="67" y="19"/>
                      </a:cubicBezTo>
                      <a:cubicBezTo>
                        <a:pt x="67" y="20"/>
                        <a:pt x="67" y="20"/>
                        <a:pt x="67" y="20"/>
                      </a:cubicBezTo>
                      <a:cubicBezTo>
                        <a:pt x="67" y="20"/>
                        <a:pt x="67" y="20"/>
                        <a:pt x="67" y="20"/>
                      </a:cubicBezTo>
                      <a:cubicBezTo>
                        <a:pt x="66" y="20"/>
                        <a:pt x="66" y="20"/>
                        <a:pt x="66" y="20"/>
                      </a:cubicBezTo>
                      <a:cubicBezTo>
                        <a:pt x="65" y="20"/>
                        <a:pt x="65" y="20"/>
                        <a:pt x="65" y="20"/>
                      </a:cubicBezTo>
                      <a:cubicBezTo>
                        <a:pt x="65" y="20"/>
                        <a:pt x="65" y="20"/>
                        <a:pt x="65" y="20"/>
                      </a:cubicBezTo>
                      <a:cubicBezTo>
                        <a:pt x="64" y="20"/>
                        <a:pt x="64" y="20"/>
                        <a:pt x="64" y="20"/>
                      </a:cubicBezTo>
                      <a:cubicBezTo>
                        <a:pt x="64" y="20"/>
                        <a:pt x="64" y="20"/>
                        <a:pt x="64" y="20"/>
                      </a:cubicBezTo>
                      <a:cubicBezTo>
                        <a:pt x="64" y="20"/>
                        <a:pt x="64" y="20"/>
                        <a:pt x="64" y="20"/>
                      </a:cubicBezTo>
                      <a:cubicBezTo>
                        <a:pt x="63" y="20"/>
                        <a:pt x="63" y="20"/>
                        <a:pt x="63" y="20"/>
                      </a:cubicBezTo>
                      <a:cubicBezTo>
                        <a:pt x="63" y="20"/>
                        <a:pt x="63" y="20"/>
                        <a:pt x="63"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1" y="20"/>
                        <a:pt x="61" y="20"/>
                        <a:pt x="61" y="20"/>
                      </a:cubicBezTo>
                      <a:cubicBezTo>
                        <a:pt x="61" y="20"/>
                        <a:pt x="61" y="20"/>
                        <a:pt x="61" y="20"/>
                      </a:cubicBezTo>
                      <a:cubicBezTo>
                        <a:pt x="60" y="20"/>
                        <a:pt x="60" y="20"/>
                        <a:pt x="60" y="20"/>
                      </a:cubicBezTo>
                      <a:cubicBezTo>
                        <a:pt x="60" y="20"/>
                        <a:pt x="60" y="20"/>
                        <a:pt x="60" y="20"/>
                      </a:cubicBezTo>
                      <a:cubicBezTo>
                        <a:pt x="59" y="20"/>
                        <a:pt x="59" y="20"/>
                        <a:pt x="59" y="20"/>
                      </a:cubicBezTo>
                      <a:cubicBezTo>
                        <a:pt x="59" y="19"/>
                        <a:pt x="59" y="19"/>
                        <a:pt x="59" y="19"/>
                      </a:cubicBezTo>
                      <a:cubicBezTo>
                        <a:pt x="59" y="19"/>
                        <a:pt x="59" y="19"/>
                        <a:pt x="59" y="19"/>
                      </a:cubicBezTo>
                      <a:cubicBezTo>
                        <a:pt x="59" y="19"/>
                        <a:pt x="59" y="19"/>
                        <a:pt x="59" y="19"/>
                      </a:cubicBezTo>
                      <a:cubicBezTo>
                        <a:pt x="59" y="18"/>
                        <a:pt x="59" y="18"/>
                        <a:pt x="59" y="18"/>
                      </a:cubicBezTo>
                      <a:cubicBezTo>
                        <a:pt x="58" y="18"/>
                        <a:pt x="58" y="18"/>
                        <a:pt x="58" y="18"/>
                      </a:cubicBezTo>
                      <a:cubicBezTo>
                        <a:pt x="54" y="17"/>
                        <a:pt x="54" y="17"/>
                        <a:pt x="54" y="17"/>
                      </a:cubicBezTo>
                      <a:cubicBezTo>
                        <a:pt x="52" y="17"/>
                        <a:pt x="52" y="17"/>
                        <a:pt x="52" y="17"/>
                      </a:cubicBezTo>
                      <a:cubicBezTo>
                        <a:pt x="51" y="16"/>
                        <a:pt x="51" y="16"/>
                        <a:pt x="51" y="16"/>
                      </a:cubicBezTo>
                      <a:cubicBezTo>
                        <a:pt x="51" y="16"/>
                        <a:pt x="51" y="16"/>
                        <a:pt x="51" y="16"/>
                      </a:cubicBezTo>
                      <a:cubicBezTo>
                        <a:pt x="50" y="16"/>
                        <a:pt x="50" y="16"/>
                        <a:pt x="50" y="16"/>
                      </a:cubicBezTo>
                      <a:cubicBezTo>
                        <a:pt x="49" y="17"/>
                        <a:pt x="49" y="17"/>
                        <a:pt x="49" y="17"/>
                      </a:cubicBezTo>
                      <a:cubicBezTo>
                        <a:pt x="48" y="17"/>
                        <a:pt x="48" y="17"/>
                        <a:pt x="48" y="17"/>
                      </a:cubicBezTo>
                      <a:cubicBezTo>
                        <a:pt x="46" y="18"/>
                        <a:pt x="46" y="18"/>
                        <a:pt x="46" y="18"/>
                      </a:cubicBezTo>
                      <a:cubicBezTo>
                        <a:pt x="45" y="18"/>
                        <a:pt x="45" y="18"/>
                        <a:pt x="45" y="18"/>
                      </a:cubicBezTo>
                      <a:cubicBezTo>
                        <a:pt x="44" y="18"/>
                        <a:pt x="44" y="18"/>
                        <a:pt x="44" y="18"/>
                      </a:cubicBezTo>
                      <a:cubicBezTo>
                        <a:pt x="44" y="18"/>
                        <a:pt x="44" y="18"/>
                        <a:pt x="44" y="18"/>
                      </a:cubicBezTo>
                      <a:cubicBezTo>
                        <a:pt x="43" y="17"/>
                        <a:pt x="43" y="17"/>
                        <a:pt x="43" y="17"/>
                      </a:cubicBezTo>
                      <a:cubicBezTo>
                        <a:pt x="42" y="17"/>
                        <a:pt x="42" y="17"/>
                        <a:pt x="42" y="17"/>
                      </a:cubicBezTo>
                      <a:cubicBezTo>
                        <a:pt x="41" y="17"/>
                        <a:pt x="41" y="17"/>
                        <a:pt x="41" y="17"/>
                      </a:cubicBezTo>
                      <a:cubicBezTo>
                        <a:pt x="41" y="16"/>
                        <a:pt x="41" y="16"/>
                        <a:pt x="41" y="16"/>
                      </a:cubicBezTo>
                      <a:cubicBezTo>
                        <a:pt x="40" y="16"/>
                        <a:pt x="40" y="16"/>
                        <a:pt x="40" y="16"/>
                      </a:cubicBezTo>
                      <a:cubicBezTo>
                        <a:pt x="40" y="16"/>
                        <a:pt x="40" y="16"/>
                        <a:pt x="40" y="16"/>
                      </a:cubicBezTo>
                      <a:cubicBezTo>
                        <a:pt x="40" y="16"/>
                        <a:pt x="40" y="16"/>
                        <a:pt x="40" y="16"/>
                      </a:cubicBezTo>
                      <a:cubicBezTo>
                        <a:pt x="39" y="16"/>
                        <a:pt x="39" y="16"/>
                        <a:pt x="39" y="16"/>
                      </a:cubicBezTo>
                      <a:cubicBezTo>
                        <a:pt x="38" y="15"/>
                        <a:pt x="38" y="15"/>
                        <a:pt x="38" y="15"/>
                      </a:cubicBezTo>
                      <a:cubicBezTo>
                        <a:pt x="38" y="15"/>
                        <a:pt x="38" y="15"/>
                        <a:pt x="38" y="15"/>
                      </a:cubicBezTo>
                      <a:cubicBezTo>
                        <a:pt x="38" y="15"/>
                        <a:pt x="38" y="15"/>
                        <a:pt x="38" y="15"/>
                      </a:cubicBezTo>
                      <a:cubicBezTo>
                        <a:pt x="38" y="14"/>
                        <a:pt x="38" y="14"/>
                        <a:pt x="38" y="14"/>
                      </a:cubicBezTo>
                      <a:cubicBezTo>
                        <a:pt x="38" y="14"/>
                        <a:pt x="38" y="14"/>
                        <a:pt x="38" y="14"/>
                      </a:cubicBezTo>
                      <a:cubicBezTo>
                        <a:pt x="38" y="13"/>
                        <a:pt x="38" y="13"/>
                        <a:pt x="38" y="13"/>
                      </a:cubicBezTo>
                      <a:cubicBezTo>
                        <a:pt x="38" y="13"/>
                        <a:pt x="38" y="13"/>
                        <a:pt x="38" y="13"/>
                      </a:cubicBezTo>
                      <a:cubicBezTo>
                        <a:pt x="38" y="13"/>
                        <a:pt x="38" y="13"/>
                        <a:pt x="38" y="13"/>
                      </a:cubicBezTo>
                      <a:cubicBezTo>
                        <a:pt x="38" y="12"/>
                        <a:pt x="38" y="12"/>
                        <a:pt x="38" y="12"/>
                      </a:cubicBezTo>
                      <a:cubicBezTo>
                        <a:pt x="38" y="12"/>
                        <a:pt x="38" y="12"/>
                        <a:pt x="38" y="12"/>
                      </a:cubicBezTo>
                      <a:cubicBezTo>
                        <a:pt x="38" y="12"/>
                        <a:pt x="38" y="12"/>
                        <a:pt x="38" y="12"/>
                      </a:cubicBezTo>
                      <a:cubicBezTo>
                        <a:pt x="38" y="11"/>
                        <a:pt x="38" y="11"/>
                        <a:pt x="38" y="11"/>
                      </a:cubicBezTo>
                      <a:cubicBezTo>
                        <a:pt x="38" y="11"/>
                        <a:pt x="38" y="11"/>
                        <a:pt x="38" y="11"/>
                      </a:cubicBezTo>
                      <a:cubicBezTo>
                        <a:pt x="38" y="10"/>
                        <a:pt x="38" y="10"/>
                        <a:pt x="38" y="10"/>
                      </a:cubicBezTo>
                      <a:cubicBezTo>
                        <a:pt x="38" y="10"/>
                        <a:pt x="38" y="10"/>
                        <a:pt x="38" y="10"/>
                      </a:cubicBezTo>
                      <a:cubicBezTo>
                        <a:pt x="38" y="9"/>
                        <a:pt x="38" y="9"/>
                        <a:pt x="38" y="9"/>
                      </a:cubicBezTo>
                      <a:cubicBezTo>
                        <a:pt x="38" y="8"/>
                        <a:pt x="38" y="8"/>
                        <a:pt x="38" y="8"/>
                      </a:cubicBezTo>
                      <a:cubicBezTo>
                        <a:pt x="38" y="8"/>
                        <a:pt x="38" y="8"/>
                        <a:pt x="38" y="8"/>
                      </a:cubicBezTo>
                      <a:cubicBezTo>
                        <a:pt x="38" y="8"/>
                        <a:pt x="38" y="8"/>
                        <a:pt x="38" y="8"/>
                      </a:cubicBezTo>
                      <a:cubicBezTo>
                        <a:pt x="38" y="8"/>
                        <a:pt x="38" y="8"/>
                        <a:pt x="38" y="8"/>
                      </a:cubicBezTo>
                      <a:cubicBezTo>
                        <a:pt x="38" y="7"/>
                        <a:pt x="38" y="7"/>
                        <a:pt x="38" y="7"/>
                      </a:cubicBezTo>
                      <a:cubicBezTo>
                        <a:pt x="38" y="6"/>
                        <a:pt x="38" y="6"/>
                        <a:pt x="38" y="6"/>
                      </a:cubicBezTo>
                      <a:cubicBezTo>
                        <a:pt x="37" y="6"/>
                        <a:pt x="37" y="6"/>
                        <a:pt x="37" y="6"/>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4"/>
                        <a:pt x="33" y="4"/>
                        <a:pt x="33" y="4"/>
                      </a:cubicBezTo>
                      <a:cubicBezTo>
                        <a:pt x="33" y="4"/>
                        <a:pt x="33" y="4"/>
                        <a:pt x="33" y="4"/>
                      </a:cubicBezTo>
                      <a:cubicBezTo>
                        <a:pt x="33" y="4"/>
                        <a:pt x="33" y="4"/>
                        <a:pt x="33" y="4"/>
                      </a:cubicBezTo>
                      <a:cubicBezTo>
                        <a:pt x="32" y="4"/>
                        <a:pt x="32" y="4"/>
                        <a:pt x="32" y="4"/>
                      </a:cubicBezTo>
                      <a:cubicBezTo>
                        <a:pt x="32" y="4"/>
                        <a:pt x="32" y="4"/>
                        <a:pt x="32" y="4"/>
                      </a:cubicBezTo>
                      <a:cubicBezTo>
                        <a:pt x="32" y="4"/>
                        <a:pt x="32" y="4"/>
                        <a:pt x="32" y="4"/>
                      </a:cubicBezTo>
                      <a:cubicBezTo>
                        <a:pt x="31" y="3"/>
                        <a:pt x="31" y="3"/>
                        <a:pt x="31" y="3"/>
                      </a:cubicBezTo>
                      <a:cubicBezTo>
                        <a:pt x="31" y="3"/>
                        <a:pt x="31" y="3"/>
                        <a:pt x="31" y="3"/>
                      </a:cubicBezTo>
                      <a:cubicBezTo>
                        <a:pt x="30" y="3"/>
                        <a:pt x="30" y="3"/>
                        <a:pt x="30" y="3"/>
                      </a:cubicBezTo>
                      <a:cubicBezTo>
                        <a:pt x="30" y="3"/>
                        <a:pt x="30" y="3"/>
                        <a:pt x="30" y="3"/>
                      </a:cubicBezTo>
                      <a:cubicBezTo>
                        <a:pt x="30" y="2"/>
                        <a:pt x="30" y="2"/>
                        <a:pt x="30" y="2"/>
                      </a:cubicBezTo>
                      <a:cubicBezTo>
                        <a:pt x="30" y="2"/>
                        <a:pt x="30" y="2"/>
                        <a:pt x="30" y="2"/>
                      </a:cubicBezTo>
                      <a:cubicBezTo>
                        <a:pt x="30" y="2"/>
                        <a:pt x="30" y="2"/>
                        <a:pt x="30" y="2"/>
                      </a:cubicBezTo>
                      <a:cubicBezTo>
                        <a:pt x="30" y="2"/>
                        <a:pt x="30" y="2"/>
                        <a:pt x="30" y="2"/>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8" y="2"/>
                        <a:pt x="28" y="2"/>
                        <a:pt x="28" y="2"/>
                      </a:cubicBezTo>
                      <a:cubicBezTo>
                        <a:pt x="28" y="1"/>
                        <a:pt x="28" y="1"/>
                        <a:pt x="28" y="1"/>
                      </a:cubicBezTo>
                      <a:cubicBezTo>
                        <a:pt x="28" y="1"/>
                        <a:pt x="28" y="1"/>
                        <a:pt x="28" y="1"/>
                      </a:cubicBezTo>
                      <a:cubicBezTo>
                        <a:pt x="28" y="2"/>
                        <a:pt x="28" y="2"/>
                        <a:pt x="28" y="2"/>
                      </a:cubicBezTo>
                      <a:cubicBezTo>
                        <a:pt x="28" y="2"/>
                        <a:pt x="28" y="2"/>
                        <a:pt x="28" y="2"/>
                      </a:cubicBezTo>
                      <a:cubicBezTo>
                        <a:pt x="28" y="2"/>
                        <a:pt x="28" y="2"/>
                        <a:pt x="28" y="2"/>
                      </a:cubicBezTo>
                      <a:cubicBezTo>
                        <a:pt x="27" y="2"/>
                        <a:pt x="27" y="2"/>
                        <a:pt x="27" y="2"/>
                      </a:cubicBezTo>
                      <a:cubicBezTo>
                        <a:pt x="26" y="2"/>
                        <a:pt x="26" y="2"/>
                        <a:pt x="26" y="2"/>
                      </a:cubicBezTo>
                      <a:cubicBezTo>
                        <a:pt x="26" y="2"/>
                        <a:pt x="26" y="2"/>
                        <a:pt x="26" y="2"/>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5" y="1"/>
                        <a:pt x="25" y="1"/>
                        <a:pt x="25" y="1"/>
                      </a:cubicBezTo>
                      <a:cubicBezTo>
                        <a:pt x="25" y="1"/>
                        <a:pt x="25" y="1"/>
                        <a:pt x="25" y="1"/>
                      </a:cubicBezTo>
                      <a:cubicBezTo>
                        <a:pt x="25" y="1"/>
                        <a:pt x="25" y="1"/>
                        <a:pt x="25" y="1"/>
                      </a:cubicBezTo>
                      <a:cubicBezTo>
                        <a:pt x="25" y="1"/>
                        <a:pt x="25" y="1"/>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3"/>
                        <a:pt x="25" y="3"/>
                        <a:pt x="25" y="3"/>
                      </a:cubicBezTo>
                      <a:cubicBezTo>
                        <a:pt x="25" y="3"/>
                        <a:pt x="25" y="3"/>
                        <a:pt x="25" y="3"/>
                      </a:cubicBezTo>
                      <a:cubicBezTo>
                        <a:pt x="25" y="3"/>
                        <a:pt x="25" y="3"/>
                        <a:pt x="25" y="3"/>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2"/>
                        <a:pt x="23" y="2"/>
                        <a:pt x="23" y="2"/>
                      </a:cubicBezTo>
                      <a:cubicBezTo>
                        <a:pt x="23" y="3"/>
                        <a:pt x="23" y="3"/>
                        <a:pt x="23" y="3"/>
                      </a:cubicBezTo>
                      <a:cubicBezTo>
                        <a:pt x="23" y="4"/>
                        <a:pt x="23" y="4"/>
                        <a:pt x="23" y="4"/>
                      </a:cubicBezTo>
                      <a:cubicBezTo>
                        <a:pt x="23" y="4"/>
                        <a:pt x="23" y="4"/>
                        <a:pt x="23" y="4"/>
                      </a:cubicBezTo>
                      <a:cubicBezTo>
                        <a:pt x="23" y="5"/>
                        <a:pt x="23" y="5"/>
                        <a:pt x="23" y="5"/>
                      </a:cubicBezTo>
                      <a:cubicBezTo>
                        <a:pt x="23" y="5"/>
                        <a:pt x="23" y="5"/>
                        <a:pt x="23" y="5"/>
                      </a:cubicBezTo>
                      <a:cubicBezTo>
                        <a:pt x="22" y="5"/>
                        <a:pt x="22" y="5"/>
                        <a:pt x="22" y="5"/>
                      </a:cubicBezTo>
                      <a:cubicBezTo>
                        <a:pt x="22" y="5"/>
                        <a:pt x="22" y="5"/>
                        <a:pt x="22" y="5"/>
                      </a:cubicBezTo>
                      <a:cubicBezTo>
                        <a:pt x="22" y="5"/>
                        <a:pt x="22" y="5"/>
                        <a:pt x="22" y="5"/>
                      </a:cubicBezTo>
                      <a:cubicBezTo>
                        <a:pt x="22" y="5"/>
                        <a:pt x="22" y="5"/>
                        <a:pt x="22" y="5"/>
                      </a:cubicBezTo>
                      <a:cubicBezTo>
                        <a:pt x="22" y="6"/>
                        <a:pt x="22" y="6"/>
                        <a:pt x="22" y="6"/>
                      </a:cubicBezTo>
                      <a:cubicBezTo>
                        <a:pt x="22" y="6"/>
                        <a:pt x="22" y="6"/>
                        <a:pt x="22" y="6"/>
                      </a:cubicBezTo>
                      <a:cubicBezTo>
                        <a:pt x="22" y="7"/>
                        <a:pt x="22" y="7"/>
                        <a:pt x="22" y="7"/>
                      </a:cubicBezTo>
                      <a:cubicBezTo>
                        <a:pt x="22" y="7"/>
                        <a:pt x="22" y="7"/>
                        <a:pt x="22" y="7"/>
                      </a:cubicBezTo>
                      <a:cubicBezTo>
                        <a:pt x="22" y="8"/>
                        <a:pt x="22" y="8"/>
                        <a:pt x="22" y="8"/>
                      </a:cubicBezTo>
                      <a:cubicBezTo>
                        <a:pt x="21" y="8"/>
                        <a:pt x="21" y="8"/>
                        <a:pt x="21" y="8"/>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10"/>
                        <a:pt x="21" y="10"/>
                        <a:pt x="21" y="10"/>
                      </a:cubicBezTo>
                      <a:cubicBezTo>
                        <a:pt x="21" y="10"/>
                        <a:pt x="21" y="10"/>
                        <a:pt x="21" y="10"/>
                      </a:cubicBezTo>
                      <a:cubicBezTo>
                        <a:pt x="21" y="10"/>
                        <a:pt x="21" y="10"/>
                        <a:pt x="21" y="10"/>
                      </a:cubicBezTo>
                      <a:cubicBezTo>
                        <a:pt x="21" y="10"/>
                        <a:pt x="21" y="10"/>
                        <a:pt x="21" y="10"/>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2" y="11"/>
                        <a:pt x="22" y="11"/>
                        <a:pt x="22" y="11"/>
                      </a:cubicBezTo>
                      <a:cubicBezTo>
                        <a:pt x="22" y="10"/>
                        <a:pt x="22" y="10"/>
                        <a:pt x="22" y="10"/>
                      </a:cubicBezTo>
                      <a:cubicBezTo>
                        <a:pt x="22" y="10"/>
                        <a:pt x="22" y="10"/>
                        <a:pt x="22" y="10"/>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1" y="11"/>
                        <a:pt x="21" y="11"/>
                        <a:pt x="21" y="11"/>
                      </a:cubicBezTo>
                      <a:cubicBezTo>
                        <a:pt x="21" y="11"/>
                        <a:pt x="21" y="11"/>
                        <a:pt x="21" y="11"/>
                      </a:cubicBezTo>
                      <a:cubicBezTo>
                        <a:pt x="21" y="12"/>
                        <a:pt x="21" y="12"/>
                        <a:pt x="21" y="12"/>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4"/>
                        <a:pt x="21" y="14"/>
                        <a:pt x="21" y="14"/>
                      </a:cubicBezTo>
                      <a:cubicBezTo>
                        <a:pt x="21" y="14"/>
                        <a:pt x="21" y="14"/>
                        <a:pt x="21" y="14"/>
                      </a:cubicBezTo>
                      <a:cubicBezTo>
                        <a:pt x="21" y="14"/>
                        <a:pt x="21" y="14"/>
                        <a:pt x="21" y="14"/>
                      </a:cubicBezTo>
                      <a:cubicBezTo>
                        <a:pt x="21" y="14"/>
                        <a:pt x="21" y="14"/>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0" y="14"/>
                        <a:pt x="20" y="14"/>
                        <a:pt x="20" y="14"/>
                      </a:cubicBezTo>
                      <a:cubicBezTo>
                        <a:pt x="21" y="14"/>
                        <a:pt x="21" y="14"/>
                        <a:pt x="21" y="14"/>
                      </a:cubicBezTo>
                      <a:cubicBezTo>
                        <a:pt x="21" y="13"/>
                        <a:pt x="21" y="13"/>
                        <a:pt x="21" y="13"/>
                      </a:cubicBezTo>
                      <a:cubicBezTo>
                        <a:pt x="20" y="13"/>
                        <a:pt x="20" y="13"/>
                        <a:pt x="20" y="13"/>
                      </a:cubicBezTo>
                      <a:cubicBezTo>
                        <a:pt x="20" y="14"/>
                        <a:pt x="20" y="14"/>
                        <a:pt x="20" y="14"/>
                      </a:cubicBezTo>
                      <a:cubicBezTo>
                        <a:pt x="20" y="14"/>
                        <a:pt x="20" y="14"/>
                        <a:pt x="20" y="14"/>
                      </a:cubicBezTo>
                      <a:cubicBezTo>
                        <a:pt x="20" y="15"/>
                        <a:pt x="20" y="15"/>
                        <a:pt x="20" y="15"/>
                      </a:cubicBezTo>
                      <a:cubicBezTo>
                        <a:pt x="20" y="16"/>
                        <a:pt x="20" y="16"/>
                        <a:pt x="20" y="16"/>
                      </a:cubicBezTo>
                      <a:cubicBezTo>
                        <a:pt x="20" y="16"/>
                        <a:pt x="20" y="16"/>
                        <a:pt x="20" y="16"/>
                      </a:cubicBezTo>
                      <a:cubicBezTo>
                        <a:pt x="20" y="16"/>
                        <a:pt x="20" y="16"/>
                        <a:pt x="20" y="16"/>
                      </a:cubicBezTo>
                      <a:cubicBezTo>
                        <a:pt x="20" y="17"/>
                        <a:pt x="20" y="17"/>
                        <a:pt x="20" y="17"/>
                      </a:cubicBezTo>
                      <a:cubicBezTo>
                        <a:pt x="20" y="17"/>
                        <a:pt x="20" y="17"/>
                        <a:pt x="20" y="17"/>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8"/>
                        <a:pt x="19" y="18"/>
                        <a:pt x="19" y="18"/>
                      </a:cubicBezTo>
                      <a:cubicBezTo>
                        <a:pt x="19" y="18"/>
                        <a:pt x="19" y="18"/>
                        <a:pt x="19" y="18"/>
                      </a:cubicBezTo>
                      <a:cubicBezTo>
                        <a:pt x="19" y="19"/>
                        <a:pt x="19" y="19"/>
                        <a:pt x="19" y="19"/>
                      </a:cubicBezTo>
                      <a:cubicBezTo>
                        <a:pt x="19" y="19"/>
                        <a:pt x="19" y="19"/>
                        <a:pt x="19" y="19"/>
                      </a:cubicBezTo>
                      <a:cubicBezTo>
                        <a:pt x="19" y="19"/>
                        <a:pt x="19" y="19"/>
                        <a:pt x="19" y="19"/>
                      </a:cubicBezTo>
                      <a:cubicBezTo>
                        <a:pt x="19" y="20"/>
                        <a:pt x="19" y="20"/>
                        <a:pt x="19" y="20"/>
                      </a:cubicBezTo>
                      <a:cubicBezTo>
                        <a:pt x="19" y="20"/>
                        <a:pt x="19" y="20"/>
                        <a:pt x="19" y="20"/>
                      </a:cubicBezTo>
                      <a:cubicBezTo>
                        <a:pt x="19" y="20"/>
                        <a:pt x="19" y="20"/>
                        <a:pt x="19" y="20"/>
                      </a:cubicBezTo>
                      <a:cubicBezTo>
                        <a:pt x="19" y="21"/>
                        <a:pt x="19" y="21"/>
                        <a:pt x="19" y="21"/>
                      </a:cubicBezTo>
                      <a:cubicBezTo>
                        <a:pt x="19" y="21"/>
                        <a:pt x="19" y="21"/>
                        <a:pt x="19" y="21"/>
                      </a:cubicBezTo>
                      <a:cubicBezTo>
                        <a:pt x="18" y="22"/>
                        <a:pt x="18" y="22"/>
                        <a:pt x="18" y="22"/>
                      </a:cubicBezTo>
                      <a:cubicBezTo>
                        <a:pt x="18" y="22"/>
                        <a:pt x="18" y="22"/>
                        <a:pt x="18" y="22"/>
                      </a:cubicBezTo>
                      <a:cubicBezTo>
                        <a:pt x="18" y="22"/>
                        <a:pt x="18" y="22"/>
                        <a:pt x="18" y="22"/>
                      </a:cubicBezTo>
                      <a:cubicBezTo>
                        <a:pt x="18" y="23"/>
                        <a:pt x="18" y="23"/>
                        <a:pt x="18" y="23"/>
                      </a:cubicBezTo>
                      <a:cubicBezTo>
                        <a:pt x="17" y="23"/>
                        <a:pt x="17" y="23"/>
                        <a:pt x="17" y="23"/>
                      </a:cubicBezTo>
                      <a:cubicBezTo>
                        <a:pt x="18" y="23"/>
                        <a:pt x="18" y="23"/>
                        <a:pt x="18" y="23"/>
                      </a:cubicBezTo>
                      <a:cubicBezTo>
                        <a:pt x="17" y="24"/>
                        <a:pt x="17" y="24"/>
                        <a:pt x="17" y="25"/>
                      </a:cubicBezTo>
                      <a:cubicBezTo>
                        <a:pt x="17" y="25"/>
                        <a:pt x="17" y="25"/>
                        <a:pt x="17" y="25"/>
                      </a:cubicBezTo>
                      <a:cubicBezTo>
                        <a:pt x="17" y="25"/>
                        <a:pt x="17" y="25"/>
                        <a:pt x="17" y="25"/>
                      </a:cubicBezTo>
                      <a:cubicBezTo>
                        <a:pt x="17" y="25"/>
                        <a:pt x="17" y="25"/>
                        <a:pt x="17" y="25"/>
                      </a:cubicBezTo>
                      <a:cubicBezTo>
                        <a:pt x="17" y="26"/>
                        <a:pt x="17" y="26"/>
                        <a:pt x="17" y="26"/>
                      </a:cubicBezTo>
                      <a:cubicBezTo>
                        <a:pt x="17" y="26"/>
                        <a:pt x="17" y="26"/>
                        <a:pt x="17" y="26"/>
                      </a:cubicBezTo>
                      <a:cubicBezTo>
                        <a:pt x="17" y="26"/>
                        <a:pt x="17" y="26"/>
                        <a:pt x="17" y="26"/>
                      </a:cubicBezTo>
                      <a:cubicBezTo>
                        <a:pt x="17" y="26"/>
                        <a:pt x="17" y="26"/>
                        <a:pt x="16" y="26"/>
                      </a:cubicBezTo>
                      <a:cubicBezTo>
                        <a:pt x="16" y="27"/>
                        <a:pt x="16" y="27"/>
                        <a:pt x="16" y="27"/>
                      </a:cubicBezTo>
                      <a:cubicBezTo>
                        <a:pt x="16" y="27"/>
                        <a:pt x="16" y="27"/>
                        <a:pt x="16" y="27"/>
                      </a:cubicBezTo>
                      <a:cubicBezTo>
                        <a:pt x="16" y="27"/>
                        <a:pt x="16" y="27"/>
                        <a:pt x="16" y="27"/>
                      </a:cubicBezTo>
                      <a:cubicBezTo>
                        <a:pt x="16" y="28"/>
                        <a:pt x="16" y="28"/>
                        <a:pt x="16" y="28"/>
                      </a:cubicBezTo>
                      <a:cubicBezTo>
                        <a:pt x="15" y="28"/>
                        <a:pt x="15" y="28"/>
                        <a:pt x="15" y="28"/>
                      </a:cubicBezTo>
                      <a:cubicBezTo>
                        <a:pt x="16" y="28"/>
                        <a:pt x="16" y="28"/>
                        <a:pt x="16" y="28"/>
                      </a:cubicBezTo>
                      <a:cubicBezTo>
                        <a:pt x="16" y="29"/>
                        <a:pt x="16" y="29"/>
                        <a:pt x="16" y="29"/>
                      </a:cubicBezTo>
                      <a:cubicBezTo>
                        <a:pt x="15" y="29"/>
                        <a:pt x="15" y="29"/>
                        <a:pt x="15" y="29"/>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6" y="31"/>
                        <a:pt x="16" y="31"/>
                        <a:pt x="16" y="31"/>
                      </a:cubicBezTo>
                      <a:cubicBezTo>
                        <a:pt x="16" y="31"/>
                        <a:pt x="16" y="31"/>
                        <a:pt x="16" y="31"/>
                      </a:cubicBezTo>
                      <a:cubicBezTo>
                        <a:pt x="16" y="31"/>
                        <a:pt x="16" y="31"/>
                        <a:pt x="16" y="31"/>
                      </a:cubicBezTo>
                      <a:cubicBezTo>
                        <a:pt x="16" y="32"/>
                        <a:pt x="16" y="32"/>
                        <a:pt x="16" y="32"/>
                      </a:cubicBezTo>
                      <a:cubicBezTo>
                        <a:pt x="16" y="32"/>
                        <a:pt x="16" y="32"/>
                        <a:pt x="16" y="32"/>
                      </a:cubicBezTo>
                      <a:cubicBezTo>
                        <a:pt x="16" y="32"/>
                        <a:pt x="16" y="32"/>
                        <a:pt x="16" y="32"/>
                      </a:cubicBezTo>
                      <a:cubicBezTo>
                        <a:pt x="15" y="32"/>
                        <a:pt x="15" y="32"/>
                        <a:pt x="15" y="32"/>
                      </a:cubicBezTo>
                      <a:cubicBezTo>
                        <a:pt x="15" y="32"/>
                        <a:pt x="15" y="32"/>
                        <a:pt x="15" y="32"/>
                      </a:cubicBezTo>
                      <a:cubicBezTo>
                        <a:pt x="15" y="31"/>
                        <a:pt x="15" y="31"/>
                        <a:pt x="15" y="31"/>
                      </a:cubicBezTo>
                      <a:cubicBezTo>
                        <a:pt x="15" y="31"/>
                        <a:pt x="15" y="31"/>
                        <a:pt x="15" y="31"/>
                      </a:cubicBezTo>
                      <a:cubicBezTo>
                        <a:pt x="15" y="31"/>
                        <a:pt x="15" y="31"/>
                        <a:pt x="15" y="31"/>
                      </a:cubicBezTo>
                      <a:cubicBezTo>
                        <a:pt x="15" y="31"/>
                        <a:pt x="15" y="31"/>
                        <a:pt x="15" y="31"/>
                      </a:cubicBezTo>
                      <a:cubicBezTo>
                        <a:pt x="14" y="34"/>
                        <a:pt x="14" y="34"/>
                        <a:pt x="14" y="34"/>
                      </a:cubicBezTo>
                      <a:cubicBezTo>
                        <a:pt x="14" y="34"/>
                        <a:pt x="14" y="34"/>
                        <a:pt x="14" y="34"/>
                      </a:cubicBezTo>
                      <a:cubicBezTo>
                        <a:pt x="14" y="35"/>
                        <a:pt x="14" y="35"/>
                        <a:pt x="14" y="35"/>
                      </a:cubicBezTo>
                      <a:cubicBezTo>
                        <a:pt x="14" y="35"/>
                        <a:pt x="14" y="35"/>
                        <a:pt x="14" y="35"/>
                      </a:cubicBezTo>
                      <a:cubicBezTo>
                        <a:pt x="14" y="35"/>
                        <a:pt x="14" y="35"/>
                        <a:pt x="14" y="35"/>
                      </a:cubicBezTo>
                      <a:cubicBezTo>
                        <a:pt x="15" y="35"/>
                        <a:pt x="15" y="35"/>
                        <a:pt x="15" y="35"/>
                      </a:cubicBezTo>
                      <a:cubicBezTo>
                        <a:pt x="15" y="35"/>
                        <a:pt x="15" y="35"/>
                        <a:pt x="15" y="35"/>
                      </a:cubicBezTo>
                      <a:cubicBezTo>
                        <a:pt x="15" y="36"/>
                        <a:pt x="15" y="36"/>
                        <a:pt x="15" y="36"/>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6"/>
                        <a:pt x="14" y="36"/>
                        <a:pt x="14" y="36"/>
                      </a:cubicBezTo>
                      <a:cubicBezTo>
                        <a:pt x="13" y="37"/>
                        <a:pt x="13" y="37"/>
                        <a:pt x="13" y="37"/>
                      </a:cubicBezTo>
                      <a:cubicBezTo>
                        <a:pt x="13" y="37"/>
                        <a:pt x="13" y="37"/>
                        <a:pt x="13" y="37"/>
                      </a:cubicBezTo>
                      <a:cubicBezTo>
                        <a:pt x="13" y="37"/>
                        <a:pt x="13" y="37"/>
                        <a:pt x="13" y="37"/>
                      </a:cubicBezTo>
                      <a:cubicBezTo>
                        <a:pt x="13" y="37"/>
                        <a:pt x="13" y="37"/>
                        <a:pt x="13" y="37"/>
                      </a:cubicBezTo>
                      <a:cubicBezTo>
                        <a:pt x="13" y="37"/>
                        <a:pt x="13" y="37"/>
                        <a:pt x="13" y="37"/>
                      </a:cubicBezTo>
                      <a:cubicBezTo>
                        <a:pt x="13" y="38"/>
                        <a:pt x="13" y="38"/>
                        <a:pt x="13" y="38"/>
                      </a:cubicBezTo>
                      <a:cubicBezTo>
                        <a:pt x="13" y="38"/>
                        <a:pt x="13" y="38"/>
                        <a:pt x="13" y="38"/>
                      </a:cubicBezTo>
                      <a:cubicBezTo>
                        <a:pt x="13" y="38"/>
                        <a:pt x="13" y="38"/>
                        <a:pt x="13" y="38"/>
                      </a:cubicBezTo>
                      <a:cubicBezTo>
                        <a:pt x="12" y="40"/>
                        <a:pt x="12" y="40"/>
                        <a:pt x="12" y="40"/>
                      </a:cubicBezTo>
                      <a:cubicBezTo>
                        <a:pt x="12" y="40"/>
                        <a:pt x="12" y="41"/>
                        <a:pt x="11" y="42"/>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4"/>
                        <a:pt x="11" y="45"/>
                        <a:pt x="11" y="45"/>
                      </a:cubicBezTo>
                      <a:cubicBezTo>
                        <a:pt x="10" y="48"/>
                        <a:pt x="10" y="48"/>
                        <a:pt x="10" y="48"/>
                      </a:cubicBezTo>
                      <a:cubicBezTo>
                        <a:pt x="9" y="48"/>
                        <a:pt x="9" y="48"/>
                        <a:pt x="9" y="48"/>
                      </a:cubicBezTo>
                      <a:cubicBezTo>
                        <a:pt x="9" y="49"/>
                        <a:pt x="9" y="49"/>
                        <a:pt x="9" y="49"/>
                      </a:cubicBezTo>
                      <a:cubicBezTo>
                        <a:pt x="9" y="49"/>
                        <a:pt x="9" y="49"/>
                        <a:pt x="9" y="49"/>
                      </a:cubicBezTo>
                      <a:cubicBezTo>
                        <a:pt x="9" y="49"/>
                        <a:pt x="9" y="49"/>
                        <a:pt x="9" y="49"/>
                      </a:cubicBezTo>
                      <a:cubicBezTo>
                        <a:pt x="10" y="49"/>
                        <a:pt x="10" y="49"/>
                        <a:pt x="10" y="49"/>
                      </a:cubicBezTo>
                      <a:cubicBezTo>
                        <a:pt x="10" y="48"/>
                        <a:pt x="10" y="48"/>
                        <a:pt x="10" y="48"/>
                      </a:cubicBezTo>
                      <a:cubicBezTo>
                        <a:pt x="10" y="48"/>
                        <a:pt x="10" y="48"/>
                        <a:pt x="10" y="48"/>
                      </a:cubicBezTo>
                      <a:cubicBezTo>
                        <a:pt x="10" y="48"/>
                        <a:pt x="10" y="48"/>
                        <a:pt x="10" y="48"/>
                      </a:cubicBezTo>
                      <a:cubicBezTo>
                        <a:pt x="10" y="48"/>
                        <a:pt x="10" y="48"/>
                        <a:pt x="10" y="48"/>
                      </a:cubicBezTo>
                      <a:cubicBezTo>
                        <a:pt x="11" y="49"/>
                        <a:pt x="11" y="49"/>
                        <a:pt x="11" y="49"/>
                      </a:cubicBezTo>
                      <a:cubicBezTo>
                        <a:pt x="11" y="49"/>
                        <a:pt x="11" y="49"/>
                        <a:pt x="11" y="49"/>
                      </a:cubicBezTo>
                      <a:cubicBezTo>
                        <a:pt x="11" y="49"/>
                        <a:pt x="11" y="49"/>
                        <a:pt x="11" y="49"/>
                      </a:cubicBezTo>
                      <a:cubicBezTo>
                        <a:pt x="11" y="49"/>
                        <a:pt x="11" y="49"/>
                        <a:pt x="11" y="49"/>
                      </a:cubicBezTo>
                      <a:cubicBezTo>
                        <a:pt x="10" y="49"/>
                        <a:pt x="10" y="49"/>
                        <a:pt x="10" y="49"/>
                      </a:cubicBezTo>
                      <a:cubicBezTo>
                        <a:pt x="10" y="49"/>
                        <a:pt x="10" y="49"/>
                        <a:pt x="10" y="49"/>
                      </a:cubicBezTo>
                      <a:cubicBezTo>
                        <a:pt x="10" y="48"/>
                        <a:pt x="10" y="48"/>
                        <a:pt x="10" y="48"/>
                      </a:cubicBezTo>
                      <a:cubicBezTo>
                        <a:pt x="10" y="48"/>
                        <a:pt x="10" y="48"/>
                        <a:pt x="10" y="48"/>
                      </a:cubicBezTo>
                      <a:cubicBezTo>
                        <a:pt x="10" y="48"/>
                        <a:pt x="10" y="48"/>
                        <a:pt x="10" y="48"/>
                      </a:cubicBezTo>
                      <a:cubicBezTo>
                        <a:pt x="10" y="49"/>
                        <a:pt x="10" y="49"/>
                        <a:pt x="10" y="49"/>
                      </a:cubicBezTo>
                      <a:cubicBezTo>
                        <a:pt x="10" y="49"/>
                        <a:pt x="10" y="49"/>
                        <a:pt x="10" y="49"/>
                      </a:cubicBezTo>
                      <a:cubicBezTo>
                        <a:pt x="10" y="49"/>
                        <a:pt x="10" y="49"/>
                        <a:pt x="10" y="49"/>
                      </a:cubicBezTo>
                      <a:cubicBezTo>
                        <a:pt x="10" y="49"/>
                        <a:pt x="10" y="49"/>
                        <a:pt x="10" y="49"/>
                      </a:cubicBezTo>
                      <a:cubicBezTo>
                        <a:pt x="9" y="49"/>
                        <a:pt x="9" y="49"/>
                        <a:pt x="9" y="49"/>
                      </a:cubicBezTo>
                      <a:cubicBezTo>
                        <a:pt x="9" y="50"/>
                        <a:pt x="9" y="50"/>
                        <a:pt x="9" y="50"/>
                      </a:cubicBezTo>
                      <a:cubicBezTo>
                        <a:pt x="9" y="50"/>
                        <a:pt x="9" y="50"/>
                        <a:pt x="9" y="50"/>
                      </a:cubicBezTo>
                      <a:cubicBezTo>
                        <a:pt x="9" y="50"/>
                        <a:pt x="8" y="51"/>
                        <a:pt x="8" y="51"/>
                      </a:cubicBezTo>
                      <a:cubicBezTo>
                        <a:pt x="8" y="52"/>
                        <a:pt x="8" y="52"/>
                        <a:pt x="8" y="52"/>
                      </a:cubicBezTo>
                      <a:cubicBezTo>
                        <a:pt x="6" y="54"/>
                        <a:pt x="6" y="54"/>
                        <a:pt x="6" y="54"/>
                      </a:cubicBezTo>
                      <a:cubicBezTo>
                        <a:pt x="6" y="55"/>
                        <a:pt x="6" y="55"/>
                        <a:pt x="6" y="55"/>
                      </a:cubicBezTo>
                      <a:cubicBezTo>
                        <a:pt x="6" y="55"/>
                        <a:pt x="6" y="55"/>
                        <a:pt x="6" y="55"/>
                      </a:cubicBezTo>
                      <a:cubicBezTo>
                        <a:pt x="7" y="54"/>
                        <a:pt x="7" y="54"/>
                        <a:pt x="7" y="54"/>
                      </a:cubicBezTo>
                      <a:cubicBezTo>
                        <a:pt x="7" y="54"/>
                        <a:pt x="7" y="54"/>
                        <a:pt x="7" y="54"/>
                      </a:cubicBezTo>
                      <a:cubicBezTo>
                        <a:pt x="7" y="54"/>
                        <a:pt x="7" y="54"/>
                        <a:pt x="7" y="54"/>
                      </a:cubicBezTo>
                      <a:cubicBezTo>
                        <a:pt x="7" y="54"/>
                        <a:pt x="7" y="54"/>
                        <a:pt x="7" y="54"/>
                      </a:cubicBezTo>
                      <a:cubicBezTo>
                        <a:pt x="7" y="54"/>
                        <a:pt x="7" y="54"/>
                        <a:pt x="7" y="54"/>
                      </a:cubicBezTo>
                      <a:cubicBezTo>
                        <a:pt x="8" y="54"/>
                        <a:pt x="8" y="54"/>
                        <a:pt x="8" y="54"/>
                      </a:cubicBezTo>
                      <a:cubicBezTo>
                        <a:pt x="8" y="54"/>
                        <a:pt x="8" y="54"/>
                        <a:pt x="8" y="54"/>
                      </a:cubicBezTo>
                      <a:cubicBezTo>
                        <a:pt x="8" y="54"/>
                        <a:pt x="8" y="54"/>
                        <a:pt x="8" y="54"/>
                      </a:cubicBezTo>
                      <a:cubicBezTo>
                        <a:pt x="8" y="54"/>
                        <a:pt x="8" y="54"/>
                        <a:pt x="8" y="54"/>
                      </a:cubicBezTo>
                      <a:cubicBezTo>
                        <a:pt x="8" y="54"/>
                        <a:pt x="8" y="54"/>
                        <a:pt x="8" y="54"/>
                      </a:cubicBezTo>
                      <a:cubicBezTo>
                        <a:pt x="8" y="54"/>
                        <a:pt x="8" y="55"/>
                        <a:pt x="8" y="55"/>
                      </a:cubicBezTo>
                      <a:cubicBezTo>
                        <a:pt x="8" y="55"/>
                        <a:pt x="8" y="55"/>
                        <a:pt x="8" y="55"/>
                      </a:cubicBezTo>
                      <a:cubicBezTo>
                        <a:pt x="8" y="55"/>
                        <a:pt x="8" y="55"/>
                        <a:pt x="8" y="55"/>
                      </a:cubicBezTo>
                      <a:cubicBezTo>
                        <a:pt x="8" y="55"/>
                        <a:pt x="8" y="55"/>
                        <a:pt x="8" y="55"/>
                      </a:cubicBezTo>
                      <a:cubicBezTo>
                        <a:pt x="8" y="55"/>
                        <a:pt x="8" y="55"/>
                        <a:pt x="8" y="55"/>
                      </a:cubicBezTo>
                      <a:cubicBezTo>
                        <a:pt x="8" y="55"/>
                        <a:pt x="8" y="55"/>
                        <a:pt x="8" y="55"/>
                      </a:cubicBezTo>
                      <a:cubicBezTo>
                        <a:pt x="7" y="55"/>
                        <a:pt x="7" y="55"/>
                        <a:pt x="7" y="55"/>
                      </a:cubicBezTo>
                      <a:cubicBezTo>
                        <a:pt x="7" y="55"/>
                        <a:pt x="7" y="55"/>
                        <a:pt x="7" y="55"/>
                      </a:cubicBezTo>
                      <a:cubicBezTo>
                        <a:pt x="7" y="55"/>
                        <a:pt x="7" y="55"/>
                        <a:pt x="7" y="55"/>
                      </a:cubicBezTo>
                      <a:cubicBezTo>
                        <a:pt x="8" y="54"/>
                        <a:pt x="8" y="54"/>
                        <a:pt x="8" y="54"/>
                      </a:cubicBezTo>
                      <a:cubicBezTo>
                        <a:pt x="8" y="54"/>
                        <a:pt x="8" y="54"/>
                        <a:pt x="8" y="54"/>
                      </a:cubicBezTo>
                      <a:cubicBezTo>
                        <a:pt x="7" y="54"/>
                        <a:pt x="7" y="54"/>
                        <a:pt x="7" y="54"/>
                      </a:cubicBezTo>
                      <a:cubicBezTo>
                        <a:pt x="7" y="54"/>
                        <a:pt x="7" y="54"/>
                        <a:pt x="7" y="54"/>
                      </a:cubicBezTo>
                      <a:cubicBezTo>
                        <a:pt x="7" y="55"/>
                        <a:pt x="7" y="55"/>
                        <a:pt x="7" y="55"/>
                      </a:cubicBezTo>
                      <a:cubicBezTo>
                        <a:pt x="6" y="55"/>
                        <a:pt x="6" y="55"/>
                        <a:pt x="6" y="55"/>
                      </a:cubicBezTo>
                      <a:cubicBezTo>
                        <a:pt x="6" y="55"/>
                        <a:pt x="6" y="55"/>
                        <a:pt x="6" y="55"/>
                      </a:cubicBezTo>
                      <a:cubicBezTo>
                        <a:pt x="6" y="55"/>
                        <a:pt x="6" y="55"/>
                        <a:pt x="6" y="55"/>
                      </a:cubicBezTo>
                      <a:cubicBezTo>
                        <a:pt x="6" y="55"/>
                        <a:pt x="6" y="55"/>
                        <a:pt x="6" y="55"/>
                      </a:cubicBezTo>
                      <a:cubicBezTo>
                        <a:pt x="6" y="56"/>
                        <a:pt x="6" y="56"/>
                        <a:pt x="6" y="56"/>
                      </a:cubicBezTo>
                      <a:cubicBezTo>
                        <a:pt x="6" y="56"/>
                        <a:pt x="6" y="56"/>
                        <a:pt x="6" y="56"/>
                      </a:cubicBezTo>
                      <a:cubicBezTo>
                        <a:pt x="6" y="56"/>
                        <a:pt x="6" y="56"/>
                        <a:pt x="6" y="56"/>
                      </a:cubicBezTo>
                      <a:cubicBezTo>
                        <a:pt x="6" y="56"/>
                        <a:pt x="6" y="56"/>
                        <a:pt x="6" y="56"/>
                      </a:cubicBezTo>
                      <a:cubicBezTo>
                        <a:pt x="6" y="55"/>
                        <a:pt x="6" y="55"/>
                        <a:pt x="6" y="55"/>
                      </a:cubicBezTo>
                      <a:cubicBezTo>
                        <a:pt x="6" y="55"/>
                        <a:pt x="6" y="55"/>
                        <a:pt x="6" y="55"/>
                      </a:cubicBezTo>
                      <a:cubicBezTo>
                        <a:pt x="5" y="55"/>
                        <a:pt x="5" y="55"/>
                        <a:pt x="5" y="55"/>
                      </a:cubicBezTo>
                      <a:cubicBezTo>
                        <a:pt x="5" y="55"/>
                        <a:pt x="5" y="55"/>
                        <a:pt x="5" y="55"/>
                      </a:cubicBezTo>
                      <a:cubicBezTo>
                        <a:pt x="5" y="55"/>
                        <a:pt x="5" y="55"/>
                        <a:pt x="5" y="55"/>
                      </a:cubicBezTo>
                      <a:cubicBezTo>
                        <a:pt x="5" y="55"/>
                        <a:pt x="5" y="55"/>
                        <a:pt x="5" y="55"/>
                      </a:cubicBezTo>
                      <a:cubicBezTo>
                        <a:pt x="4" y="56"/>
                        <a:pt x="4" y="56"/>
                        <a:pt x="4" y="56"/>
                      </a:cubicBezTo>
                      <a:cubicBezTo>
                        <a:pt x="5" y="56"/>
                        <a:pt x="5" y="56"/>
                        <a:pt x="5" y="56"/>
                      </a:cubicBezTo>
                      <a:cubicBezTo>
                        <a:pt x="4" y="57"/>
                        <a:pt x="4" y="57"/>
                        <a:pt x="4" y="57"/>
                      </a:cubicBezTo>
                      <a:cubicBezTo>
                        <a:pt x="3" y="59"/>
                        <a:pt x="3" y="59"/>
                        <a:pt x="3" y="59"/>
                      </a:cubicBezTo>
                      <a:cubicBezTo>
                        <a:pt x="3" y="59"/>
                        <a:pt x="3" y="59"/>
                        <a:pt x="3" y="59"/>
                      </a:cubicBezTo>
                      <a:cubicBezTo>
                        <a:pt x="3" y="59"/>
                        <a:pt x="3" y="59"/>
                        <a:pt x="3" y="59"/>
                      </a:cubicBezTo>
                      <a:cubicBezTo>
                        <a:pt x="3" y="60"/>
                        <a:pt x="3" y="60"/>
                        <a:pt x="3" y="60"/>
                      </a:cubicBezTo>
                      <a:cubicBezTo>
                        <a:pt x="3" y="61"/>
                        <a:pt x="3" y="61"/>
                        <a:pt x="3" y="61"/>
                      </a:cubicBezTo>
                      <a:cubicBezTo>
                        <a:pt x="3" y="61"/>
                        <a:pt x="3" y="61"/>
                        <a:pt x="3" y="61"/>
                      </a:cubicBezTo>
                      <a:cubicBezTo>
                        <a:pt x="2" y="61"/>
                        <a:pt x="2" y="61"/>
                        <a:pt x="2" y="62"/>
                      </a:cubicBezTo>
                      <a:cubicBezTo>
                        <a:pt x="2" y="63"/>
                        <a:pt x="2" y="63"/>
                        <a:pt x="2" y="63"/>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6"/>
                        <a:pt x="0" y="66"/>
                        <a:pt x="0" y="66"/>
                      </a:cubicBezTo>
                      <a:cubicBezTo>
                        <a:pt x="0" y="67"/>
                        <a:pt x="0" y="67"/>
                        <a:pt x="0"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9"/>
                        <a:pt x="1" y="69"/>
                        <a:pt x="1" y="69"/>
                      </a:cubicBezTo>
                      <a:cubicBezTo>
                        <a:pt x="1" y="69"/>
                        <a:pt x="1" y="69"/>
                        <a:pt x="1" y="69"/>
                      </a:cubicBezTo>
                      <a:cubicBezTo>
                        <a:pt x="1" y="70"/>
                        <a:pt x="1" y="70"/>
                        <a:pt x="1" y="70"/>
                      </a:cubicBezTo>
                      <a:cubicBezTo>
                        <a:pt x="1" y="70"/>
                        <a:pt x="1" y="70"/>
                        <a:pt x="1" y="70"/>
                      </a:cubicBezTo>
                      <a:cubicBezTo>
                        <a:pt x="1" y="70"/>
                        <a:pt x="1" y="70"/>
                        <a:pt x="1" y="70"/>
                      </a:cubicBezTo>
                      <a:cubicBezTo>
                        <a:pt x="1" y="71"/>
                        <a:pt x="1" y="71"/>
                        <a:pt x="1" y="71"/>
                      </a:cubicBezTo>
                      <a:cubicBezTo>
                        <a:pt x="1" y="72"/>
                        <a:pt x="1" y="72"/>
                        <a:pt x="1"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4"/>
                        <a:pt x="0" y="74"/>
                        <a:pt x="0" y="74"/>
                      </a:cubicBezTo>
                      <a:cubicBezTo>
                        <a:pt x="0" y="74"/>
                        <a:pt x="0" y="74"/>
                        <a:pt x="0" y="74"/>
                      </a:cubicBezTo>
                      <a:cubicBezTo>
                        <a:pt x="0" y="75"/>
                        <a:pt x="0" y="75"/>
                        <a:pt x="0" y="75"/>
                      </a:cubicBezTo>
                      <a:cubicBezTo>
                        <a:pt x="0" y="75"/>
                        <a:pt x="0" y="75"/>
                        <a:pt x="0" y="75"/>
                      </a:cubicBezTo>
                      <a:cubicBezTo>
                        <a:pt x="0" y="75"/>
                        <a:pt x="0" y="75"/>
                        <a:pt x="0" y="75"/>
                      </a:cubicBezTo>
                      <a:cubicBezTo>
                        <a:pt x="0" y="75"/>
                        <a:pt x="0" y="75"/>
                        <a:pt x="0" y="75"/>
                      </a:cubicBezTo>
                      <a:cubicBezTo>
                        <a:pt x="0" y="76"/>
                        <a:pt x="0" y="76"/>
                        <a:pt x="0" y="76"/>
                      </a:cubicBezTo>
                      <a:cubicBezTo>
                        <a:pt x="0" y="76"/>
                        <a:pt x="0" y="76"/>
                        <a:pt x="0" y="76"/>
                      </a:cubicBezTo>
                      <a:cubicBezTo>
                        <a:pt x="0" y="77"/>
                        <a:pt x="0" y="77"/>
                        <a:pt x="0" y="77"/>
                      </a:cubicBezTo>
                      <a:cubicBezTo>
                        <a:pt x="0" y="77"/>
                        <a:pt x="0" y="77"/>
                        <a:pt x="0" y="77"/>
                      </a:cubicBezTo>
                      <a:cubicBezTo>
                        <a:pt x="0" y="77"/>
                        <a:pt x="0" y="77"/>
                        <a:pt x="0" y="77"/>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80"/>
                        <a:pt x="0" y="80"/>
                        <a:pt x="0" y="80"/>
                      </a:cubicBezTo>
                      <a:cubicBezTo>
                        <a:pt x="1" y="81"/>
                        <a:pt x="1" y="81"/>
                        <a:pt x="1" y="81"/>
                      </a:cubicBezTo>
                      <a:cubicBezTo>
                        <a:pt x="1" y="81"/>
                        <a:pt x="1" y="81"/>
                        <a:pt x="1" y="81"/>
                      </a:cubicBezTo>
                      <a:cubicBezTo>
                        <a:pt x="1" y="81"/>
                        <a:pt x="1" y="81"/>
                        <a:pt x="1" y="81"/>
                      </a:cubicBezTo>
                      <a:cubicBezTo>
                        <a:pt x="1" y="81"/>
                        <a:pt x="1" y="81"/>
                        <a:pt x="1" y="81"/>
                      </a:cubicBezTo>
                      <a:cubicBezTo>
                        <a:pt x="1" y="82"/>
                        <a:pt x="1" y="82"/>
                        <a:pt x="1" y="82"/>
                      </a:cubicBezTo>
                      <a:cubicBezTo>
                        <a:pt x="1" y="82"/>
                        <a:pt x="1" y="82"/>
                        <a:pt x="1" y="82"/>
                      </a:cubicBezTo>
                      <a:cubicBezTo>
                        <a:pt x="32" y="89"/>
                        <a:pt x="63" y="95"/>
                        <a:pt x="94" y="100"/>
                      </a:cubicBezTo>
                      <a:cubicBezTo>
                        <a:pt x="98" y="100"/>
                        <a:pt x="102" y="101"/>
                        <a:pt x="106" y="102"/>
                      </a:cubicBezTo>
                      <a:cubicBezTo>
                        <a:pt x="108" y="90"/>
                        <a:pt x="110" y="78"/>
                        <a:pt x="111" y="66"/>
                      </a:cubicBezTo>
                      <a:cubicBezTo>
                        <a:pt x="111" y="66"/>
                        <a:pt x="111" y="66"/>
                        <a:pt x="111" y="66"/>
                      </a:cubicBezTo>
                      <a:cubicBezTo>
                        <a:pt x="111" y="66"/>
                        <a:pt x="111" y="66"/>
                        <a:pt x="111" y="66"/>
                      </a:cubicBezTo>
                      <a:cubicBezTo>
                        <a:pt x="111" y="66"/>
                        <a:pt x="111" y="66"/>
                        <a:pt x="111" y="66"/>
                      </a:cubicBezTo>
                      <a:cubicBezTo>
                        <a:pt x="111" y="66"/>
                        <a:pt x="111" y="66"/>
                        <a:pt x="111" y="66"/>
                      </a:cubicBezTo>
                      <a:cubicBezTo>
                        <a:pt x="112" y="65"/>
                        <a:pt x="112" y="65"/>
                        <a:pt x="112" y="65"/>
                      </a:cubicBezTo>
                      <a:cubicBezTo>
                        <a:pt x="112" y="65"/>
                        <a:pt x="112" y="65"/>
                        <a:pt x="112" y="65"/>
                      </a:cubicBezTo>
                      <a:cubicBezTo>
                        <a:pt x="112" y="65"/>
                        <a:pt x="112" y="65"/>
                        <a:pt x="112" y="65"/>
                      </a:cubicBezTo>
                      <a:cubicBezTo>
                        <a:pt x="112" y="64"/>
                        <a:pt x="112" y="64"/>
                        <a:pt x="112" y="64"/>
                      </a:cubicBezTo>
                      <a:cubicBezTo>
                        <a:pt x="113" y="64"/>
                        <a:pt x="113" y="64"/>
                        <a:pt x="113" y="64"/>
                      </a:cubicBezTo>
                      <a:cubicBezTo>
                        <a:pt x="113" y="63"/>
                        <a:pt x="113" y="63"/>
                        <a:pt x="113" y="63"/>
                      </a:cubicBezTo>
                      <a:cubicBezTo>
                        <a:pt x="113" y="63"/>
                        <a:pt x="113" y="63"/>
                        <a:pt x="113" y="63"/>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1"/>
                        <a:pt x="113" y="61"/>
                        <a:pt x="113" y="61"/>
                      </a:cubicBezTo>
                      <a:cubicBezTo>
                        <a:pt x="113" y="61"/>
                        <a:pt x="113" y="61"/>
                        <a:pt x="113" y="61"/>
                      </a:cubicBezTo>
                      <a:cubicBezTo>
                        <a:pt x="113" y="60"/>
                        <a:pt x="113" y="60"/>
                        <a:pt x="113" y="60"/>
                      </a:cubicBezTo>
                      <a:cubicBezTo>
                        <a:pt x="113" y="60"/>
                        <a:pt x="113" y="60"/>
                        <a:pt x="113"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59"/>
                        <a:pt x="114" y="59"/>
                        <a:pt x="114" y="59"/>
                      </a:cubicBezTo>
                      <a:cubicBezTo>
                        <a:pt x="114" y="59"/>
                        <a:pt x="114" y="59"/>
                        <a:pt x="114" y="59"/>
                      </a:cubicBezTo>
                      <a:cubicBezTo>
                        <a:pt x="114" y="59"/>
                        <a:pt x="114" y="59"/>
                        <a:pt x="114" y="59"/>
                      </a:cubicBezTo>
                      <a:cubicBezTo>
                        <a:pt x="114" y="59"/>
                        <a:pt x="114" y="59"/>
                        <a:pt x="114" y="59"/>
                      </a:cubicBezTo>
                      <a:cubicBezTo>
                        <a:pt x="114" y="59"/>
                        <a:pt x="114" y="59"/>
                        <a:pt x="114" y="59"/>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7"/>
                        <a:pt x="114" y="57"/>
                        <a:pt x="114" y="57"/>
                      </a:cubicBezTo>
                      <a:cubicBezTo>
                        <a:pt x="114" y="57"/>
                        <a:pt x="114" y="57"/>
                        <a:pt x="114" y="57"/>
                      </a:cubicBezTo>
                      <a:cubicBezTo>
                        <a:pt x="114" y="57"/>
                        <a:pt x="114" y="57"/>
                        <a:pt x="114" y="57"/>
                      </a:cubicBezTo>
                      <a:cubicBezTo>
                        <a:pt x="113" y="57"/>
                        <a:pt x="113" y="57"/>
                        <a:pt x="113" y="57"/>
                      </a:cubicBezTo>
                      <a:cubicBezTo>
                        <a:pt x="113" y="57"/>
                        <a:pt x="113" y="57"/>
                        <a:pt x="113" y="57"/>
                      </a:cubicBezTo>
                      <a:cubicBezTo>
                        <a:pt x="113" y="57"/>
                        <a:pt x="113" y="57"/>
                        <a:pt x="113" y="57"/>
                      </a:cubicBezTo>
                      <a:cubicBezTo>
                        <a:pt x="113" y="57"/>
                        <a:pt x="113" y="57"/>
                        <a:pt x="113" y="57"/>
                      </a:cubicBezTo>
                      <a:cubicBezTo>
                        <a:pt x="112" y="57"/>
                        <a:pt x="112" y="57"/>
                        <a:pt x="112" y="57"/>
                      </a:cubicBezTo>
                      <a:cubicBezTo>
                        <a:pt x="112" y="57"/>
                        <a:pt x="112" y="57"/>
                        <a:pt x="112" y="57"/>
                      </a:cubicBezTo>
                      <a:cubicBezTo>
                        <a:pt x="112" y="56"/>
                        <a:pt x="112" y="56"/>
                        <a:pt x="112" y="56"/>
                      </a:cubicBezTo>
                      <a:cubicBezTo>
                        <a:pt x="112" y="56"/>
                        <a:pt x="112" y="56"/>
                        <a:pt x="112" y="56"/>
                      </a:cubicBezTo>
                      <a:cubicBezTo>
                        <a:pt x="112" y="56"/>
                        <a:pt x="112" y="56"/>
                        <a:pt x="112" y="56"/>
                      </a:cubicBezTo>
                      <a:cubicBezTo>
                        <a:pt x="112" y="56"/>
                        <a:pt x="112" y="56"/>
                        <a:pt x="112" y="56"/>
                      </a:cubicBezTo>
                      <a:cubicBezTo>
                        <a:pt x="112" y="56"/>
                        <a:pt x="112" y="56"/>
                        <a:pt x="112" y="56"/>
                      </a:cubicBezTo>
                      <a:cubicBezTo>
                        <a:pt x="111" y="57"/>
                        <a:pt x="111" y="57"/>
                        <a:pt x="111" y="57"/>
                      </a:cubicBezTo>
                      <a:cubicBezTo>
                        <a:pt x="111" y="57"/>
                        <a:pt x="111" y="57"/>
                        <a:pt x="111" y="57"/>
                      </a:cubicBezTo>
                      <a:cubicBezTo>
                        <a:pt x="111" y="56"/>
                        <a:pt x="111" y="56"/>
                        <a:pt x="111" y="56"/>
                      </a:cubicBezTo>
                      <a:cubicBezTo>
                        <a:pt x="111" y="56"/>
                        <a:pt x="111" y="56"/>
                        <a:pt x="111" y="56"/>
                      </a:cubicBezTo>
                      <a:cubicBezTo>
                        <a:pt x="111" y="56"/>
                        <a:pt x="111" y="56"/>
                        <a:pt x="111" y="56"/>
                      </a:cubicBezTo>
                      <a:cubicBezTo>
                        <a:pt x="111" y="55"/>
                        <a:pt x="111" y="55"/>
                        <a:pt x="111" y="55"/>
                      </a:cubicBezTo>
                      <a:cubicBezTo>
                        <a:pt x="111" y="55"/>
                        <a:pt x="111" y="55"/>
                        <a:pt x="111" y="55"/>
                      </a:cubicBezTo>
                      <a:cubicBezTo>
                        <a:pt x="111" y="55"/>
                        <a:pt x="111" y="55"/>
                        <a:pt x="111" y="55"/>
                      </a:cubicBezTo>
                      <a:cubicBezTo>
                        <a:pt x="111" y="55"/>
                        <a:pt x="111" y="55"/>
                        <a:pt x="111" y="55"/>
                      </a:cubicBezTo>
                      <a:cubicBezTo>
                        <a:pt x="111" y="54"/>
                        <a:pt x="111" y="54"/>
                        <a:pt x="111" y="54"/>
                      </a:cubicBezTo>
                      <a:cubicBezTo>
                        <a:pt x="111" y="54"/>
                        <a:pt x="111" y="54"/>
                        <a:pt x="111" y="54"/>
                      </a:cubicBezTo>
                      <a:cubicBezTo>
                        <a:pt x="111" y="54"/>
                        <a:pt x="111" y="54"/>
                        <a:pt x="111" y="54"/>
                      </a:cubicBezTo>
                      <a:cubicBezTo>
                        <a:pt x="111" y="53"/>
                        <a:pt x="111" y="53"/>
                        <a:pt x="111" y="53"/>
                      </a:cubicBezTo>
                      <a:cubicBezTo>
                        <a:pt x="111" y="53"/>
                        <a:pt x="111" y="53"/>
                        <a:pt x="111" y="53"/>
                      </a:cubicBezTo>
                      <a:cubicBezTo>
                        <a:pt x="111" y="52"/>
                        <a:pt x="111" y="52"/>
                        <a:pt x="111" y="52"/>
                      </a:cubicBezTo>
                      <a:cubicBezTo>
                        <a:pt x="111" y="52"/>
                        <a:pt x="111" y="52"/>
                        <a:pt x="111" y="52"/>
                      </a:cubicBezTo>
                      <a:cubicBezTo>
                        <a:pt x="111" y="52"/>
                        <a:pt x="111" y="52"/>
                        <a:pt x="111" y="52"/>
                      </a:cubicBezTo>
                      <a:cubicBezTo>
                        <a:pt x="111" y="52"/>
                        <a:pt x="111" y="52"/>
                        <a:pt x="111" y="52"/>
                      </a:cubicBezTo>
                      <a:cubicBezTo>
                        <a:pt x="111" y="52"/>
                        <a:pt x="111" y="52"/>
                        <a:pt x="111" y="52"/>
                      </a:cubicBezTo>
                      <a:cubicBezTo>
                        <a:pt x="112" y="52"/>
                        <a:pt x="112" y="52"/>
                        <a:pt x="112" y="52"/>
                      </a:cubicBezTo>
                      <a:cubicBezTo>
                        <a:pt x="112" y="52"/>
                        <a:pt x="112" y="52"/>
                        <a:pt x="112" y="52"/>
                      </a:cubicBezTo>
                      <a:cubicBezTo>
                        <a:pt x="112" y="52"/>
                        <a:pt x="112" y="52"/>
                        <a:pt x="112" y="52"/>
                      </a:cubicBezTo>
                      <a:cubicBezTo>
                        <a:pt x="112" y="51"/>
                        <a:pt x="112" y="51"/>
                        <a:pt x="112" y="51"/>
                      </a:cubicBezTo>
                      <a:cubicBezTo>
                        <a:pt x="112" y="51"/>
                        <a:pt x="112" y="51"/>
                        <a:pt x="112" y="51"/>
                      </a:cubicBezTo>
                      <a:cubicBezTo>
                        <a:pt x="113" y="51"/>
                        <a:pt x="113" y="51"/>
                        <a:pt x="113" y="51"/>
                      </a:cubicBezTo>
                      <a:cubicBezTo>
                        <a:pt x="113" y="50"/>
                        <a:pt x="113" y="50"/>
                        <a:pt x="113" y="50"/>
                      </a:cubicBezTo>
                      <a:cubicBezTo>
                        <a:pt x="113" y="50"/>
                        <a:pt x="113" y="50"/>
                        <a:pt x="113" y="50"/>
                      </a:cubicBezTo>
                      <a:cubicBezTo>
                        <a:pt x="114" y="49"/>
                        <a:pt x="114" y="49"/>
                        <a:pt x="114" y="49"/>
                      </a:cubicBezTo>
                      <a:cubicBezTo>
                        <a:pt x="114" y="48"/>
                        <a:pt x="114" y="48"/>
                        <a:pt x="114" y="48"/>
                      </a:cubicBezTo>
                      <a:cubicBezTo>
                        <a:pt x="114" y="48"/>
                        <a:pt x="114" y="48"/>
                        <a:pt x="114" y="48"/>
                      </a:cubicBezTo>
                      <a:cubicBezTo>
                        <a:pt x="115" y="47"/>
                        <a:pt x="115" y="47"/>
                        <a:pt x="115" y="47"/>
                      </a:cubicBezTo>
                      <a:cubicBezTo>
                        <a:pt x="116" y="47"/>
                        <a:pt x="116" y="47"/>
                        <a:pt x="116" y="47"/>
                      </a:cubicBezTo>
                      <a:cubicBezTo>
                        <a:pt x="116" y="47"/>
                        <a:pt x="116" y="47"/>
                        <a:pt x="116" y="47"/>
                      </a:cubicBezTo>
                      <a:cubicBezTo>
                        <a:pt x="116" y="47"/>
                        <a:pt x="116" y="47"/>
                        <a:pt x="116" y="47"/>
                      </a:cubicBezTo>
                      <a:cubicBezTo>
                        <a:pt x="117" y="45"/>
                        <a:pt x="117" y="45"/>
                        <a:pt x="117" y="45"/>
                      </a:cubicBezTo>
                      <a:cubicBezTo>
                        <a:pt x="117" y="45"/>
                        <a:pt x="117" y="45"/>
                        <a:pt x="117" y="45"/>
                      </a:cubicBezTo>
                      <a:cubicBezTo>
                        <a:pt x="118" y="44"/>
                        <a:pt x="118" y="44"/>
                        <a:pt x="118" y="44"/>
                      </a:cubicBezTo>
                      <a:cubicBezTo>
                        <a:pt x="118" y="43"/>
                        <a:pt x="118" y="43"/>
                        <a:pt x="118" y="43"/>
                      </a:cubicBezTo>
                      <a:cubicBezTo>
                        <a:pt x="118" y="43"/>
                        <a:pt x="118" y="43"/>
                        <a:pt x="118" y="43"/>
                      </a:cubicBezTo>
                      <a:cubicBezTo>
                        <a:pt x="118" y="43"/>
                        <a:pt x="118" y="43"/>
                        <a:pt x="118" y="43"/>
                      </a:cubicBezTo>
                      <a:cubicBezTo>
                        <a:pt x="118" y="43"/>
                        <a:pt x="118" y="43"/>
                        <a:pt x="118" y="43"/>
                      </a:cubicBezTo>
                      <a:cubicBezTo>
                        <a:pt x="118" y="43"/>
                        <a:pt x="118" y="43"/>
                        <a:pt x="118" y="43"/>
                      </a:cubicBezTo>
                      <a:cubicBezTo>
                        <a:pt x="118" y="42"/>
                        <a:pt x="118" y="42"/>
                        <a:pt x="118" y="42"/>
                      </a:cubicBezTo>
                      <a:cubicBezTo>
                        <a:pt x="118" y="42"/>
                        <a:pt x="118" y="42"/>
                        <a:pt x="118" y="42"/>
                      </a:cubicBezTo>
                      <a:cubicBezTo>
                        <a:pt x="118" y="42"/>
                        <a:pt x="118" y="42"/>
                        <a:pt x="118" y="42"/>
                      </a:cubicBezTo>
                      <a:cubicBezTo>
                        <a:pt x="120" y="40"/>
                        <a:pt x="120" y="40"/>
                        <a:pt x="120" y="40"/>
                      </a:cubicBezTo>
                      <a:cubicBezTo>
                        <a:pt x="120" y="39"/>
                        <a:pt x="120" y="39"/>
                        <a:pt x="120" y="39"/>
                      </a:cubicBezTo>
                      <a:cubicBezTo>
                        <a:pt x="121" y="38"/>
                        <a:pt x="121" y="38"/>
                        <a:pt x="121" y="38"/>
                      </a:cubicBezTo>
                      <a:cubicBezTo>
                        <a:pt x="121" y="38"/>
                        <a:pt x="121" y="38"/>
                        <a:pt x="121" y="38"/>
                      </a:cubicBezTo>
                      <a:cubicBezTo>
                        <a:pt x="121" y="38"/>
                        <a:pt x="121" y="38"/>
                        <a:pt x="121" y="38"/>
                      </a:cubicBezTo>
                      <a:cubicBezTo>
                        <a:pt x="121" y="37"/>
                        <a:pt x="121" y="37"/>
                        <a:pt x="121" y="37"/>
                      </a:cubicBezTo>
                      <a:cubicBezTo>
                        <a:pt x="121" y="36"/>
                        <a:pt x="121" y="36"/>
                        <a:pt x="121" y="36"/>
                      </a:cubicBezTo>
                      <a:cubicBezTo>
                        <a:pt x="122" y="36"/>
                        <a:pt x="122" y="36"/>
                        <a:pt x="122" y="36"/>
                      </a:cubicBezTo>
                      <a:cubicBezTo>
                        <a:pt x="122" y="35"/>
                        <a:pt x="122" y="35"/>
                        <a:pt x="122" y="35"/>
                      </a:cubicBezTo>
                      <a:cubicBezTo>
                        <a:pt x="123" y="35"/>
                        <a:pt x="123" y="35"/>
                        <a:pt x="123" y="35"/>
                      </a:cubicBezTo>
                      <a:cubicBezTo>
                        <a:pt x="123" y="34"/>
                        <a:pt x="123" y="34"/>
                        <a:pt x="123" y="34"/>
                      </a:cubicBezTo>
                      <a:cubicBezTo>
                        <a:pt x="123" y="34"/>
                        <a:pt x="123" y="34"/>
                        <a:pt x="123" y="34"/>
                      </a:cubicBezTo>
                      <a:cubicBezTo>
                        <a:pt x="124" y="33"/>
                        <a:pt x="124" y="33"/>
                        <a:pt x="124" y="33"/>
                      </a:cubicBezTo>
                      <a:cubicBezTo>
                        <a:pt x="124" y="33"/>
                        <a:pt x="124" y="33"/>
                        <a:pt x="124" y="33"/>
                      </a:cubicBezTo>
                      <a:cubicBezTo>
                        <a:pt x="124" y="33"/>
                        <a:pt x="124" y="33"/>
                        <a:pt x="124" y="33"/>
                      </a:cubicBezTo>
                      <a:cubicBezTo>
                        <a:pt x="125" y="32"/>
                        <a:pt x="125" y="32"/>
                        <a:pt x="125" y="32"/>
                      </a:cubicBezTo>
                      <a:cubicBezTo>
                        <a:pt x="125" y="32"/>
                        <a:pt x="125" y="32"/>
                        <a:pt x="125" y="32"/>
                      </a:cubicBezTo>
                      <a:cubicBezTo>
                        <a:pt x="125" y="32"/>
                        <a:pt x="125" y="32"/>
                        <a:pt x="125" y="32"/>
                      </a:cubicBezTo>
                      <a:cubicBezTo>
                        <a:pt x="125" y="31"/>
                        <a:pt x="125" y="31"/>
                        <a:pt x="125" y="31"/>
                      </a:cubicBezTo>
                      <a:close/>
                      <a:moveTo>
                        <a:pt x="30" y="2"/>
                      </a:moveTo>
                      <a:cubicBezTo>
                        <a:pt x="30" y="2"/>
                        <a:pt x="30" y="2"/>
                        <a:pt x="30" y="2"/>
                      </a:cubicBezTo>
                      <a:cubicBezTo>
                        <a:pt x="30" y="2"/>
                        <a:pt x="30" y="2"/>
                        <a:pt x="30"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lnTo>
                        <a:pt x="30" y="2"/>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0" name="Freeform 334">
                  <a:extLst>
                    <a:ext uri="{FF2B5EF4-FFF2-40B4-BE49-F238E27FC236}">
                      <a16:creationId xmlns="" xmlns:a16="http://schemas.microsoft.com/office/drawing/2014/main" id="{72C19D54-206A-444D-867B-8B6F32ECE391}"/>
                    </a:ext>
                  </a:extLst>
                </p:cNvPr>
                <p:cNvSpPr>
                  <a:spLocks noEditPoints="1"/>
                </p:cNvSpPr>
                <p:nvPr/>
              </p:nvSpPr>
              <p:spPr bwMode="auto">
                <a:xfrm>
                  <a:off x="3715682" y="3049617"/>
                  <a:ext cx="550465" cy="398431"/>
                </a:xfrm>
                <a:custGeom>
                  <a:avLst/>
                  <a:gdLst>
                    <a:gd name="T0" fmla="*/ 26 w 105"/>
                    <a:gd name="T1" fmla="*/ 1 h 76"/>
                    <a:gd name="T2" fmla="*/ 26 w 105"/>
                    <a:gd name="T3" fmla="*/ 7 h 76"/>
                    <a:gd name="T4" fmla="*/ 25 w 105"/>
                    <a:gd name="T5" fmla="*/ 7 h 76"/>
                    <a:gd name="T6" fmla="*/ 28 w 105"/>
                    <a:gd name="T7" fmla="*/ 10 h 76"/>
                    <a:gd name="T8" fmla="*/ 24 w 105"/>
                    <a:gd name="T9" fmla="*/ 11 h 76"/>
                    <a:gd name="T10" fmla="*/ 29 w 105"/>
                    <a:gd name="T11" fmla="*/ 14 h 76"/>
                    <a:gd name="T12" fmla="*/ 28 w 105"/>
                    <a:gd name="T13" fmla="*/ 22 h 76"/>
                    <a:gd name="T14" fmla="*/ 31 w 105"/>
                    <a:gd name="T15" fmla="*/ 23 h 76"/>
                    <a:gd name="T16" fmla="*/ 27 w 105"/>
                    <a:gd name="T17" fmla="*/ 17 h 76"/>
                    <a:gd name="T18" fmla="*/ 26 w 105"/>
                    <a:gd name="T19" fmla="*/ 13 h 76"/>
                    <a:gd name="T20" fmla="*/ 25 w 105"/>
                    <a:gd name="T21" fmla="*/ 12 h 76"/>
                    <a:gd name="T22" fmla="*/ 20 w 105"/>
                    <a:gd name="T23" fmla="*/ 38 h 76"/>
                    <a:gd name="T24" fmla="*/ 26 w 105"/>
                    <a:gd name="T25" fmla="*/ 30 h 76"/>
                    <a:gd name="T26" fmla="*/ 27 w 105"/>
                    <a:gd name="T27" fmla="*/ 28 h 76"/>
                    <a:gd name="T28" fmla="*/ 30 w 105"/>
                    <a:gd name="T29" fmla="*/ 8 h 76"/>
                    <a:gd name="T30" fmla="*/ 26 w 105"/>
                    <a:gd name="T31" fmla="*/ 35 h 76"/>
                    <a:gd name="T32" fmla="*/ 26 w 105"/>
                    <a:gd name="T33" fmla="*/ 35 h 76"/>
                    <a:gd name="T34" fmla="*/ 29 w 105"/>
                    <a:gd name="T35" fmla="*/ 2 h 76"/>
                    <a:gd name="T36" fmla="*/ 30 w 105"/>
                    <a:gd name="T37" fmla="*/ 7 h 76"/>
                    <a:gd name="T38" fmla="*/ 31 w 105"/>
                    <a:gd name="T39" fmla="*/ 11 h 76"/>
                    <a:gd name="T40" fmla="*/ 29 w 105"/>
                    <a:gd name="T41" fmla="*/ 12 h 76"/>
                    <a:gd name="T42" fmla="*/ 30 w 105"/>
                    <a:gd name="T43" fmla="*/ 13 h 76"/>
                    <a:gd name="T44" fmla="*/ 31 w 105"/>
                    <a:gd name="T45" fmla="*/ 17 h 76"/>
                    <a:gd name="T46" fmla="*/ 30 w 105"/>
                    <a:gd name="T47" fmla="*/ 19 h 76"/>
                    <a:gd name="T48" fmla="*/ 33 w 105"/>
                    <a:gd name="T49" fmla="*/ 23 h 76"/>
                    <a:gd name="T50" fmla="*/ 29 w 105"/>
                    <a:gd name="T51" fmla="*/ 28 h 76"/>
                    <a:gd name="T52" fmla="*/ 28 w 105"/>
                    <a:gd name="T53" fmla="*/ 32 h 76"/>
                    <a:gd name="T54" fmla="*/ 26 w 105"/>
                    <a:gd name="T55" fmla="*/ 36 h 76"/>
                    <a:gd name="T56" fmla="*/ 20 w 105"/>
                    <a:gd name="T57" fmla="*/ 38 h 76"/>
                    <a:gd name="T58" fmla="*/ 18 w 105"/>
                    <a:gd name="T59" fmla="*/ 39 h 76"/>
                    <a:gd name="T60" fmla="*/ 19 w 105"/>
                    <a:gd name="T61" fmla="*/ 37 h 76"/>
                    <a:gd name="T62" fmla="*/ 22 w 105"/>
                    <a:gd name="T63" fmla="*/ 37 h 76"/>
                    <a:gd name="T64" fmla="*/ 23 w 105"/>
                    <a:gd name="T65" fmla="*/ 34 h 76"/>
                    <a:gd name="T66" fmla="*/ 26 w 105"/>
                    <a:gd name="T67" fmla="*/ 33 h 76"/>
                    <a:gd name="T68" fmla="*/ 25 w 105"/>
                    <a:gd name="T69" fmla="*/ 29 h 76"/>
                    <a:gd name="T70" fmla="*/ 28 w 105"/>
                    <a:gd name="T71" fmla="*/ 27 h 76"/>
                    <a:gd name="T72" fmla="*/ 27 w 105"/>
                    <a:gd name="T73" fmla="*/ 25 h 76"/>
                    <a:gd name="T74" fmla="*/ 19 w 105"/>
                    <a:gd name="T75" fmla="*/ 33 h 76"/>
                    <a:gd name="T76" fmla="*/ 22 w 105"/>
                    <a:gd name="T77" fmla="*/ 27 h 76"/>
                    <a:gd name="T78" fmla="*/ 24 w 105"/>
                    <a:gd name="T79" fmla="*/ 27 h 76"/>
                    <a:gd name="T80" fmla="*/ 25 w 105"/>
                    <a:gd name="T81" fmla="*/ 20 h 76"/>
                    <a:gd name="T82" fmla="*/ 24 w 105"/>
                    <a:gd name="T83" fmla="*/ 20 h 76"/>
                    <a:gd name="T84" fmla="*/ 21 w 105"/>
                    <a:gd name="T85" fmla="*/ 17 h 76"/>
                    <a:gd name="T86" fmla="*/ 14 w 105"/>
                    <a:gd name="T87" fmla="*/ 16 h 76"/>
                    <a:gd name="T88" fmla="*/ 4 w 105"/>
                    <a:gd name="T89" fmla="*/ 10 h 76"/>
                    <a:gd name="T90" fmla="*/ 0 w 105"/>
                    <a:gd name="T91" fmla="*/ 11 h 76"/>
                    <a:gd name="T92" fmla="*/ 2 w 105"/>
                    <a:gd name="T93" fmla="*/ 22 h 76"/>
                    <a:gd name="T94" fmla="*/ 2 w 105"/>
                    <a:gd name="T95" fmla="*/ 36 h 76"/>
                    <a:gd name="T96" fmla="*/ 2 w 105"/>
                    <a:gd name="T97" fmla="*/ 36 h 76"/>
                    <a:gd name="T98" fmla="*/ 3 w 105"/>
                    <a:gd name="T99" fmla="*/ 40 h 76"/>
                    <a:gd name="T100" fmla="*/ 3 w 105"/>
                    <a:gd name="T101" fmla="*/ 43 h 76"/>
                    <a:gd name="T102" fmla="*/ 5 w 105"/>
                    <a:gd name="T103" fmla="*/ 44 h 76"/>
                    <a:gd name="T104" fmla="*/ 3 w 105"/>
                    <a:gd name="T105" fmla="*/ 48 h 76"/>
                    <a:gd name="T106" fmla="*/ 2 w 105"/>
                    <a:gd name="T107" fmla="*/ 46 h 76"/>
                    <a:gd name="T108" fmla="*/ 0 w 105"/>
                    <a:gd name="T109" fmla="*/ 52 h 76"/>
                    <a:gd name="T110" fmla="*/ 4 w 105"/>
                    <a:gd name="T111" fmla="*/ 52 h 76"/>
                    <a:gd name="T112" fmla="*/ 9 w 105"/>
                    <a:gd name="T113" fmla="*/ 55 h 76"/>
                    <a:gd name="T114" fmla="*/ 16 w 105"/>
                    <a:gd name="T115" fmla="*/ 61 h 76"/>
                    <a:gd name="T116" fmla="*/ 19 w 105"/>
                    <a:gd name="T117" fmla="*/ 69 h 76"/>
                    <a:gd name="T118" fmla="*/ 39 w 105"/>
                    <a:gd name="T119" fmla="*/ 73 h 76"/>
                    <a:gd name="T120" fmla="*/ 48 w 105"/>
                    <a:gd name="T121" fmla="*/ 73 h 76"/>
                    <a:gd name="T122" fmla="*/ 68 w 105"/>
                    <a:gd name="T123" fmla="*/ 72 h 76"/>
                    <a:gd name="T124" fmla="*/ 9 w 105"/>
                    <a:gd name="T125" fmla="*/ 5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5" h="76">
                      <a:moveTo>
                        <a:pt x="26" y="20"/>
                      </a:move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0"/>
                        <a:pt x="26" y="20"/>
                        <a:pt x="26" y="20"/>
                      </a:cubicBezTo>
                      <a:cubicBezTo>
                        <a:pt x="26" y="20"/>
                        <a:pt x="26" y="20"/>
                        <a:pt x="26" y="20"/>
                      </a:cubicBezTo>
                      <a:cubicBezTo>
                        <a:pt x="26" y="19"/>
                        <a:pt x="26" y="19"/>
                        <a:pt x="26" y="19"/>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lose/>
                      <a:moveTo>
                        <a:pt x="26" y="1"/>
                      </a:moveTo>
                      <a:cubicBezTo>
                        <a:pt x="26" y="1"/>
                        <a:pt x="26" y="1"/>
                        <a:pt x="26" y="1"/>
                      </a:cubicBezTo>
                      <a:cubicBezTo>
                        <a:pt x="26" y="1"/>
                        <a:pt x="26" y="1"/>
                        <a:pt x="26" y="1"/>
                      </a:cubicBezTo>
                      <a:cubicBezTo>
                        <a:pt x="25" y="0"/>
                        <a:pt x="25" y="0"/>
                        <a:pt x="25" y="0"/>
                      </a:cubicBezTo>
                      <a:cubicBezTo>
                        <a:pt x="25" y="1"/>
                        <a:pt x="25" y="1"/>
                        <a:pt x="25" y="1"/>
                      </a:cubicBezTo>
                      <a:cubicBezTo>
                        <a:pt x="25" y="1"/>
                        <a:pt x="25" y="1"/>
                        <a:pt x="25" y="1"/>
                      </a:cubicBezTo>
                      <a:cubicBezTo>
                        <a:pt x="26" y="1"/>
                        <a:pt x="26" y="1"/>
                        <a:pt x="26" y="1"/>
                      </a:cubicBezTo>
                      <a:close/>
                      <a:moveTo>
                        <a:pt x="24" y="8"/>
                      </a:moveTo>
                      <a:cubicBezTo>
                        <a:pt x="25" y="9"/>
                        <a:pt x="25" y="9"/>
                        <a:pt x="25" y="9"/>
                      </a:cubicBezTo>
                      <a:cubicBezTo>
                        <a:pt x="25" y="9"/>
                        <a:pt x="25" y="9"/>
                        <a:pt x="25" y="9"/>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9"/>
                        <a:pt x="25" y="9"/>
                        <a:pt x="25" y="9"/>
                      </a:cubicBezTo>
                      <a:cubicBezTo>
                        <a:pt x="25" y="9"/>
                        <a:pt x="25" y="9"/>
                        <a:pt x="25" y="9"/>
                      </a:cubicBezTo>
                      <a:cubicBezTo>
                        <a:pt x="26" y="9"/>
                        <a:pt x="26" y="9"/>
                        <a:pt x="26" y="9"/>
                      </a:cubicBezTo>
                      <a:cubicBezTo>
                        <a:pt x="26" y="9"/>
                        <a:pt x="26" y="9"/>
                        <a:pt x="26" y="9"/>
                      </a:cubicBezTo>
                      <a:cubicBezTo>
                        <a:pt x="26" y="9"/>
                        <a:pt x="26" y="9"/>
                        <a:pt x="26" y="9"/>
                      </a:cubicBezTo>
                      <a:cubicBezTo>
                        <a:pt x="26" y="9"/>
                        <a:pt x="26" y="9"/>
                        <a:pt x="26" y="9"/>
                      </a:cubicBezTo>
                      <a:cubicBezTo>
                        <a:pt x="26" y="8"/>
                        <a:pt x="26" y="8"/>
                        <a:pt x="26" y="8"/>
                      </a:cubicBezTo>
                      <a:cubicBezTo>
                        <a:pt x="26" y="8"/>
                        <a:pt x="26" y="8"/>
                        <a:pt x="26" y="8"/>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8"/>
                        <a:pt x="26" y="8"/>
                        <a:pt x="26" y="8"/>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8"/>
                        <a:pt x="28" y="8"/>
                        <a:pt x="28" y="8"/>
                      </a:cubicBezTo>
                      <a:cubicBezTo>
                        <a:pt x="28" y="8"/>
                        <a:pt x="28" y="8"/>
                        <a:pt x="28" y="8"/>
                      </a:cubicBezTo>
                      <a:cubicBezTo>
                        <a:pt x="28" y="8"/>
                        <a:pt x="28" y="8"/>
                        <a:pt x="28" y="8"/>
                      </a:cubicBezTo>
                      <a:cubicBezTo>
                        <a:pt x="27" y="7"/>
                        <a:pt x="27" y="7"/>
                        <a:pt x="27" y="7"/>
                      </a:cubicBezTo>
                      <a:cubicBezTo>
                        <a:pt x="26" y="7"/>
                        <a:pt x="26" y="7"/>
                        <a:pt x="26" y="7"/>
                      </a:cubicBezTo>
                      <a:cubicBezTo>
                        <a:pt x="26" y="7"/>
                        <a:pt x="26" y="7"/>
                        <a:pt x="26" y="7"/>
                      </a:cubicBezTo>
                      <a:cubicBezTo>
                        <a:pt x="26" y="7"/>
                        <a:pt x="26" y="7"/>
                        <a:pt x="26" y="7"/>
                      </a:cubicBezTo>
                      <a:cubicBezTo>
                        <a:pt x="25" y="7"/>
                        <a:pt x="25" y="7"/>
                        <a:pt x="25" y="7"/>
                      </a:cubicBezTo>
                      <a:cubicBezTo>
                        <a:pt x="25" y="7"/>
                        <a:pt x="25" y="7"/>
                        <a:pt x="25" y="7"/>
                      </a:cubicBezTo>
                      <a:cubicBezTo>
                        <a:pt x="25" y="7"/>
                        <a:pt x="25" y="7"/>
                        <a:pt x="25" y="7"/>
                      </a:cubicBezTo>
                      <a:cubicBezTo>
                        <a:pt x="24" y="8"/>
                        <a:pt x="24" y="8"/>
                        <a:pt x="24" y="8"/>
                      </a:cubicBezTo>
                      <a:cubicBezTo>
                        <a:pt x="24" y="8"/>
                        <a:pt x="24" y="8"/>
                        <a:pt x="24" y="8"/>
                      </a:cubicBezTo>
                      <a:cubicBezTo>
                        <a:pt x="24" y="8"/>
                        <a:pt x="24" y="8"/>
                        <a:pt x="24" y="8"/>
                      </a:cubicBezTo>
                      <a:cubicBezTo>
                        <a:pt x="24" y="8"/>
                        <a:pt x="24" y="8"/>
                        <a:pt x="24" y="8"/>
                      </a:cubicBezTo>
                      <a:close/>
                      <a:moveTo>
                        <a:pt x="28" y="10"/>
                      </a:moveTo>
                      <a:cubicBezTo>
                        <a:pt x="28" y="10"/>
                        <a:pt x="28" y="10"/>
                        <a:pt x="28" y="10"/>
                      </a:cubicBezTo>
                      <a:cubicBezTo>
                        <a:pt x="28" y="10"/>
                        <a:pt x="28" y="10"/>
                        <a:pt x="28" y="10"/>
                      </a:cubicBezTo>
                      <a:cubicBezTo>
                        <a:pt x="28" y="11"/>
                        <a:pt x="28" y="11"/>
                        <a:pt x="28" y="11"/>
                      </a:cubicBezTo>
                      <a:cubicBezTo>
                        <a:pt x="28" y="11"/>
                        <a:pt x="28" y="11"/>
                        <a:pt x="28" y="11"/>
                      </a:cubicBezTo>
                      <a:cubicBezTo>
                        <a:pt x="28" y="11"/>
                        <a:pt x="28" y="11"/>
                        <a:pt x="28" y="11"/>
                      </a:cubicBezTo>
                      <a:cubicBezTo>
                        <a:pt x="28" y="11"/>
                        <a:pt x="28" y="11"/>
                        <a:pt x="28" y="11"/>
                      </a:cubicBezTo>
                      <a:cubicBezTo>
                        <a:pt x="28" y="10"/>
                        <a:pt x="28" y="10"/>
                        <a:pt x="28"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8" y="9"/>
                        <a:pt x="28" y="9"/>
                        <a:pt x="28" y="9"/>
                      </a:cubicBezTo>
                      <a:cubicBezTo>
                        <a:pt x="28" y="9"/>
                        <a:pt x="28" y="9"/>
                        <a:pt x="28" y="9"/>
                      </a:cubicBezTo>
                      <a:cubicBezTo>
                        <a:pt x="28" y="9"/>
                        <a:pt x="28" y="9"/>
                        <a:pt x="28" y="9"/>
                      </a:cubicBezTo>
                      <a:lnTo>
                        <a:pt x="28" y="10"/>
                      </a:lnTo>
                      <a:close/>
                      <a:moveTo>
                        <a:pt x="22" y="10"/>
                      </a:moveTo>
                      <a:cubicBezTo>
                        <a:pt x="22" y="10"/>
                        <a:pt x="22" y="10"/>
                        <a:pt x="22" y="10"/>
                      </a:cubicBezTo>
                      <a:cubicBezTo>
                        <a:pt x="22" y="10"/>
                        <a:pt x="22" y="10"/>
                        <a:pt x="22" y="10"/>
                      </a:cubicBezTo>
                      <a:cubicBezTo>
                        <a:pt x="22" y="11"/>
                        <a:pt x="22" y="11"/>
                        <a:pt x="22"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5" y="10"/>
                        <a:pt x="25" y="10"/>
                        <a:pt x="25" y="10"/>
                      </a:cubicBezTo>
                      <a:cubicBezTo>
                        <a:pt x="24" y="10"/>
                        <a:pt x="24" y="10"/>
                        <a:pt x="24" y="10"/>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3" y="8"/>
                        <a:pt x="23" y="8"/>
                        <a:pt x="23" y="8"/>
                      </a:cubicBezTo>
                      <a:cubicBezTo>
                        <a:pt x="22" y="8"/>
                        <a:pt x="22" y="8"/>
                        <a:pt x="22" y="8"/>
                      </a:cubicBezTo>
                      <a:cubicBezTo>
                        <a:pt x="22" y="8"/>
                        <a:pt x="22" y="8"/>
                        <a:pt x="22" y="8"/>
                      </a:cubicBezTo>
                      <a:cubicBezTo>
                        <a:pt x="22" y="9"/>
                        <a:pt x="22" y="9"/>
                        <a:pt x="22" y="9"/>
                      </a:cubicBezTo>
                      <a:cubicBezTo>
                        <a:pt x="22" y="9"/>
                        <a:pt x="22" y="9"/>
                        <a:pt x="22" y="9"/>
                      </a:cubicBezTo>
                      <a:cubicBezTo>
                        <a:pt x="22" y="9"/>
                        <a:pt x="22" y="9"/>
                        <a:pt x="22" y="9"/>
                      </a:cubicBezTo>
                      <a:cubicBezTo>
                        <a:pt x="22" y="10"/>
                        <a:pt x="22" y="10"/>
                        <a:pt x="22" y="10"/>
                      </a:cubicBezTo>
                      <a:close/>
                      <a:moveTo>
                        <a:pt x="29" y="14"/>
                      </a:moveTo>
                      <a:cubicBezTo>
                        <a:pt x="29" y="14"/>
                        <a:pt x="29" y="14"/>
                        <a:pt x="29" y="14"/>
                      </a:cubicBezTo>
                      <a:cubicBezTo>
                        <a:pt x="29" y="14"/>
                        <a:pt x="29" y="14"/>
                        <a:pt x="29" y="14"/>
                      </a:cubicBezTo>
                      <a:cubicBezTo>
                        <a:pt x="29" y="14"/>
                        <a:pt x="29" y="14"/>
                        <a:pt x="29" y="14"/>
                      </a:cubicBezTo>
                      <a:cubicBezTo>
                        <a:pt x="28" y="14"/>
                        <a:pt x="28" y="14"/>
                        <a:pt x="28" y="14"/>
                      </a:cubicBezTo>
                      <a:cubicBezTo>
                        <a:pt x="28" y="14"/>
                        <a:pt x="28" y="14"/>
                        <a:pt x="28" y="14"/>
                      </a:cubicBezTo>
                      <a:cubicBezTo>
                        <a:pt x="26" y="16"/>
                        <a:pt x="26" y="16"/>
                        <a:pt x="26" y="16"/>
                      </a:cubicBezTo>
                      <a:cubicBezTo>
                        <a:pt x="26" y="17"/>
                        <a:pt x="26" y="17"/>
                        <a:pt x="26" y="17"/>
                      </a:cubicBezTo>
                      <a:cubicBezTo>
                        <a:pt x="26" y="17"/>
                        <a:pt x="26" y="17"/>
                        <a:pt x="26" y="17"/>
                      </a:cubicBezTo>
                      <a:cubicBezTo>
                        <a:pt x="26" y="17"/>
                        <a:pt x="26" y="17"/>
                        <a:pt x="26" y="17"/>
                      </a:cubicBezTo>
                      <a:cubicBezTo>
                        <a:pt x="26" y="18"/>
                        <a:pt x="26" y="18"/>
                        <a:pt x="26" y="18"/>
                      </a:cubicBezTo>
                      <a:cubicBezTo>
                        <a:pt x="27" y="18"/>
                        <a:pt x="27" y="18"/>
                        <a:pt x="27" y="18"/>
                      </a:cubicBezTo>
                      <a:cubicBezTo>
                        <a:pt x="27" y="18"/>
                        <a:pt x="27" y="18"/>
                        <a:pt x="27" y="18"/>
                      </a:cubicBezTo>
                      <a:cubicBezTo>
                        <a:pt x="27" y="18"/>
                        <a:pt x="27" y="18"/>
                        <a:pt x="27" y="18"/>
                      </a:cubicBezTo>
                      <a:cubicBezTo>
                        <a:pt x="27" y="19"/>
                        <a:pt x="27" y="19"/>
                        <a:pt x="27" y="19"/>
                      </a:cubicBezTo>
                      <a:cubicBezTo>
                        <a:pt x="27" y="18"/>
                        <a:pt x="27" y="18"/>
                        <a:pt x="27" y="18"/>
                      </a:cubicBezTo>
                      <a:cubicBezTo>
                        <a:pt x="28" y="18"/>
                        <a:pt x="28" y="18"/>
                        <a:pt x="28" y="18"/>
                      </a:cubicBezTo>
                      <a:cubicBezTo>
                        <a:pt x="28" y="19"/>
                        <a:pt x="28" y="19"/>
                        <a:pt x="28" y="19"/>
                      </a:cubicBezTo>
                      <a:cubicBezTo>
                        <a:pt x="28" y="19"/>
                        <a:pt x="28" y="19"/>
                        <a:pt x="28" y="19"/>
                      </a:cubicBezTo>
                      <a:cubicBezTo>
                        <a:pt x="27" y="20"/>
                        <a:pt x="27" y="20"/>
                        <a:pt x="27" y="20"/>
                      </a:cubicBezTo>
                      <a:cubicBezTo>
                        <a:pt x="27" y="21"/>
                        <a:pt x="27" y="21"/>
                        <a:pt x="27" y="21"/>
                      </a:cubicBezTo>
                      <a:cubicBezTo>
                        <a:pt x="28" y="21"/>
                        <a:pt x="28" y="21"/>
                        <a:pt x="28" y="21"/>
                      </a:cubicBezTo>
                      <a:cubicBezTo>
                        <a:pt x="28" y="21"/>
                        <a:pt x="28" y="21"/>
                        <a:pt x="28" y="21"/>
                      </a:cubicBezTo>
                      <a:cubicBezTo>
                        <a:pt x="28" y="22"/>
                        <a:pt x="28" y="22"/>
                        <a:pt x="28" y="22"/>
                      </a:cubicBezTo>
                      <a:cubicBezTo>
                        <a:pt x="28" y="22"/>
                        <a:pt x="28" y="22"/>
                        <a:pt x="28" y="22"/>
                      </a:cubicBezTo>
                      <a:cubicBezTo>
                        <a:pt x="28" y="22"/>
                        <a:pt x="28" y="22"/>
                        <a:pt x="28" y="22"/>
                      </a:cubicBezTo>
                      <a:cubicBezTo>
                        <a:pt x="28" y="22"/>
                        <a:pt x="28" y="22"/>
                        <a:pt x="28" y="22"/>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3"/>
                        <a:pt x="29" y="23"/>
                        <a:pt x="29" y="23"/>
                      </a:cubicBezTo>
                      <a:cubicBezTo>
                        <a:pt x="29" y="23"/>
                        <a:pt x="29" y="23"/>
                        <a:pt x="29" y="23"/>
                      </a:cubicBezTo>
                      <a:cubicBezTo>
                        <a:pt x="29" y="23"/>
                        <a:pt x="29" y="23"/>
                        <a:pt x="29" y="23"/>
                      </a:cubicBezTo>
                      <a:cubicBezTo>
                        <a:pt x="29" y="24"/>
                        <a:pt x="29" y="24"/>
                        <a:pt x="29" y="24"/>
                      </a:cubicBezTo>
                      <a:cubicBezTo>
                        <a:pt x="29" y="24"/>
                        <a:pt x="29" y="24"/>
                        <a:pt x="29" y="24"/>
                      </a:cubicBezTo>
                      <a:cubicBezTo>
                        <a:pt x="29" y="24"/>
                        <a:pt x="29" y="24"/>
                        <a:pt x="29"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1" y="23"/>
                        <a:pt x="31" y="23"/>
                        <a:pt x="31" y="23"/>
                      </a:cubicBezTo>
                      <a:cubicBezTo>
                        <a:pt x="31" y="23"/>
                        <a:pt x="31" y="23"/>
                        <a:pt x="31" y="23"/>
                      </a:cubicBezTo>
                      <a:cubicBezTo>
                        <a:pt x="30" y="23"/>
                        <a:pt x="30" y="23"/>
                        <a:pt x="30" y="23"/>
                      </a:cubicBezTo>
                      <a:cubicBezTo>
                        <a:pt x="30" y="22"/>
                        <a:pt x="30" y="22"/>
                        <a:pt x="30" y="22"/>
                      </a:cubicBezTo>
                      <a:cubicBezTo>
                        <a:pt x="30" y="22"/>
                        <a:pt x="30" y="22"/>
                        <a:pt x="30" y="22"/>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1"/>
                        <a:pt x="29" y="21"/>
                        <a:pt x="29" y="21"/>
                      </a:cubicBezTo>
                      <a:cubicBezTo>
                        <a:pt x="29" y="21"/>
                        <a:pt x="29" y="21"/>
                        <a:pt x="29" y="21"/>
                      </a:cubicBezTo>
                      <a:cubicBezTo>
                        <a:pt x="28" y="22"/>
                        <a:pt x="28" y="22"/>
                        <a:pt x="28" y="22"/>
                      </a:cubicBezTo>
                      <a:cubicBezTo>
                        <a:pt x="28" y="22"/>
                        <a:pt x="28" y="22"/>
                        <a:pt x="28" y="22"/>
                      </a:cubicBezTo>
                      <a:cubicBezTo>
                        <a:pt x="28" y="22"/>
                        <a:pt x="28" y="22"/>
                        <a:pt x="28" y="22"/>
                      </a:cubicBezTo>
                      <a:cubicBezTo>
                        <a:pt x="28" y="21"/>
                        <a:pt x="28" y="21"/>
                        <a:pt x="28" y="21"/>
                      </a:cubicBezTo>
                      <a:cubicBezTo>
                        <a:pt x="28" y="19"/>
                        <a:pt x="28" y="19"/>
                        <a:pt x="28" y="19"/>
                      </a:cubicBezTo>
                      <a:cubicBezTo>
                        <a:pt x="28" y="18"/>
                        <a:pt x="28" y="18"/>
                        <a:pt x="28" y="18"/>
                      </a:cubicBezTo>
                      <a:cubicBezTo>
                        <a:pt x="28" y="18"/>
                        <a:pt x="28" y="18"/>
                        <a:pt x="28" y="18"/>
                      </a:cubicBezTo>
                      <a:cubicBezTo>
                        <a:pt x="28" y="18"/>
                        <a:pt x="28" y="18"/>
                        <a:pt x="28" y="18"/>
                      </a:cubicBezTo>
                      <a:cubicBezTo>
                        <a:pt x="28" y="17"/>
                        <a:pt x="28" y="17"/>
                        <a:pt x="28" y="17"/>
                      </a:cubicBezTo>
                      <a:cubicBezTo>
                        <a:pt x="28" y="17"/>
                        <a:pt x="28" y="17"/>
                        <a:pt x="28" y="17"/>
                      </a:cubicBezTo>
                      <a:cubicBezTo>
                        <a:pt x="28" y="17"/>
                        <a:pt x="28" y="17"/>
                        <a:pt x="28"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8" y="17"/>
                        <a:pt x="28" y="17"/>
                        <a:pt x="28" y="17"/>
                      </a:cubicBezTo>
                      <a:cubicBezTo>
                        <a:pt x="28" y="16"/>
                        <a:pt x="28" y="16"/>
                        <a:pt x="28" y="16"/>
                      </a:cubicBezTo>
                      <a:cubicBezTo>
                        <a:pt x="28" y="16"/>
                        <a:pt x="28" y="16"/>
                        <a:pt x="28" y="16"/>
                      </a:cubicBezTo>
                      <a:cubicBezTo>
                        <a:pt x="28" y="16"/>
                        <a:pt x="28" y="16"/>
                        <a:pt x="28" y="16"/>
                      </a:cubicBezTo>
                      <a:cubicBezTo>
                        <a:pt x="28" y="16"/>
                        <a:pt x="28" y="16"/>
                        <a:pt x="28" y="16"/>
                      </a:cubicBezTo>
                      <a:cubicBezTo>
                        <a:pt x="28" y="16"/>
                        <a:pt x="28" y="16"/>
                        <a:pt x="28" y="16"/>
                      </a:cubicBezTo>
                      <a:cubicBezTo>
                        <a:pt x="28" y="16"/>
                        <a:pt x="28" y="16"/>
                        <a:pt x="28"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30" y="16"/>
                        <a:pt x="30" y="16"/>
                        <a:pt x="30" y="16"/>
                      </a:cubicBezTo>
                      <a:cubicBezTo>
                        <a:pt x="30" y="16"/>
                        <a:pt x="30" y="16"/>
                        <a:pt x="30" y="16"/>
                      </a:cubicBezTo>
                      <a:cubicBezTo>
                        <a:pt x="29" y="15"/>
                        <a:pt x="29" y="15"/>
                        <a:pt x="29" y="15"/>
                      </a:cubicBezTo>
                      <a:cubicBezTo>
                        <a:pt x="29" y="14"/>
                        <a:pt x="29" y="14"/>
                        <a:pt x="29" y="14"/>
                      </a:cubicBezTo>
                      <a:cubicBezTo>
                        <a:pt x="29" y="14"/>
                        <a:pt x="29" y="14"/>
                        <a:pt x="29" y="14"/>
                      </a:cubicBezTo>
                      <a:cubicBezTo>
                        <a:pt x="29" y="14"/>
                        <a:pt x="29" y="14"/>
                        <a:pt x="29" y="14"/>
                      </a:cubicBezTo>
                      <a:cubicBezTo>
                        <a:pt x="29" y="14"/>
                        <a:pt x="29" y="14"/>
                        <a:pt x="29" y="14"/>
                      </a:cubicBezTo>
                      <a:close/>
                      <a:moveTo>
                        <a:pt x="26" y="13"/>
                      </a:moveTo>
                      <a:cubicBezTo>
                        <a:pt x="26" y="13"/>
                        <a:pt x="26" y="13"/>
                        <a:pt x="26" y="13"/>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1"/>
                        <a:pt x="26" y="11"/>
                        <a:pt x="26" y="11"/>
                      </a:cubicBezTo>
                      <a:cubicBezTo>
                        <a:pt x="26" y="11"/>
                        <a:pt x="26" y="11"/>
                        <a:pt x="26" y="11"/>
                      </a:cubicBezTo>
                      <a:cubicBezTo>
                        <a:pt x="26" y="10"/>
                        <a:pt x="26" y="10"/>
                        <a:pt x="26" y="10"/>
                      </a:cubicBezTo>
                      <a:cubicBezTo>
                        <a:pt x="26" y="10"/>
                        <a:pt x="26" y="10"/>
                        <a:pt x="26" y="10"/>
                      </a:cubicBezTo>
                      <a:cubicBezTo>
                        <a:pt x="26" y="10"/>
                        <a:pt x="26" y="10"/>
                        <a:pt x="26" y="10"/>
                      </a:cubicBezTo>
                      <a:cubicBezTo>
                        <a:pt x="25" y="10"/>
                        <a:pt x="25" y="10"/>
                        <a:pt x="25" y="10"/>
                      </a:cubicBezTo>
                      <a:cubicBezTo>
                        <a:pt x="25" y="10"/>
                        <a:pt x="25" y="10"/>
                        <a:pt x="25" y="10"/>
                      </a:cubicBezTo>
                      <a:cubicBezTo>
                        <a:pt x="25" y="10"/>
                        <a:pt x="25" y="10"/>
                        <a:pt x="25" y="10"/>
                      </a:cubicBezTo>
                      <a:cubicBezTo>
                        <a:pt x="25" y="10"/>
                        <a:pt x="25" y="10"/>
                        <a:pt x="25" y="10"/>
                      </a:cubicBezTo>
                      <a:cubicBezTo>
                        <a:pt x="25" y="11"/>
                        <a:pt x="25" y="11"/>
                        <a:pt x="25" y="11"/>
                      </a:cubicBezTo>
                      <a:cubicBezTo>
                        <a:pt x="25" y="11"/>
                        <a:pt x="25" y="11"/>
                        <a:pt x="25" y="11"/>
                      </a:cubicBezTo>
                      <a:cubicBezTo>
                        <a:pt x="25" y="11"/>
                        <a:pt x="25" y="11"/>
                        <a:pt x="25" y="11"/>
                      </a:cubicBezTo>
                      <a:cubicBezTo>
                        <a:pt x="25" y="11"/>
                        <a:pt x="25" y="11"/>
                        <a:pt x="25" y="11"/>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lnTo>
                        <a:pt x="26" y="13"/>
                      </a:lnTo>
                      <a:close/>
                      <a:moveTo>
                        <a:pt x="21" y="36"/>
                      </a:move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6"/>
                        <a:pt x="20" y="36"/>
                        <a:pt x="20" y="36"/>
                      </a:cubicBezTo>
                      <a:cubicBezTo>
                        <a:pt x="20" y="36"/>
                        <a:pt x="20" y="36"/>
                        <a:pt x="20" y="36"/>
                      </a:cubicBezTo>
                      <a:cubicBezTo>
                        <a:pt x="20" y="37"/>
                        <a:pt x="20" y="37"/>
                        <a:pt x="20" y="37"/>
                      </a:cubicBezTo>
                      <a:cubicBezTo>
                        <a:pt x="20" y="37"/>
                        <a:pt x="20" y="37"/>
                        <a:pt x="20" y="37"/>
                      </a:cubicBezTo>
                      <a:cubicBezTo>
                        <a:pt x="20" y="37"/>
                        <a:pt x="20" y="37"/>
                        <a:pt x="20" y="37"/>
                      </a:cubicBezTo>
                      <a:cubicBezTo>
                        <a:pt x="20" y="37"/>
                        <a:pt x="20" y="37"/>
                        <a:pt x="20" y="37"/>
                      </a:cubicBezTo>
                      <a:cubicBezTo>
                        <a:pt x="20" y="37"/>
                        <a:pt x="20" y="37"/>
                        <a:pt x="20" y="37"/>
                      </a:cubicBezTo>
                      <a:cubicBezTo>
                        <a:pt x="20" y="38"/>
                        <a:pt x="20" y="38"/>
                        <a:pt x="20" y="38"/>
                      </a:cubicBezTo>
                      <a:cubicBezTo>
                        <a:pt x="20" y="37"/>
                        <a:pt x="20" y="37"/>
                        <a:pt x="20" y="37"/>
                      </a:cubicBezTo>
                      <a:cubicBezTo>
                        <a:pt x="21" y="37"/>
                        <a:pt x="21" y="37"/>
                        <a:pt x="21" y="37"/>
                      </a:cubicBezTo>
                      <a:cubicBezTo>
                        <a:pt x="21" y="37"/>
                        <a:pt x="21" y="37"/>
                        <a:pt x="21" y="37"/>
                      </a:cubicBezTo>
                      <a:cubicBezTo>
                        <a:pt x="21" y="36"/>
                        <a:pt x="21" y="36"/>
                        <a:pt x="21" y="36"/>
                      </a:cubicBezTo>
                      <a:cubicBezTo>
                        <a:pt x="21" y="36"/>
                        <a:pt x="21" y="36"/>
                        <a:pt x="21" y="36"/>
                      </a:cubicBezTo>
                      <a:cubicBezTo>
                        <a:pt x="21" y="36"/>
                        <a:pt x="21" y="36"/>
                        <a:pt x="21" y="36"/>
                      </a:cubicBezTo>
                      <a:close/>
                      <a:moveTo>
                        <a:pt x="23" y="38"/>
                      </a:move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9"/>
                        <a:pt x="22" y="39"/>
                        <a:pt x="22" y="39"/>
                      </a:cubicBezTo>
                      <a:cubicBezTo>
                        <a:pt x="22" y="39"/>
                        <a:pt x="22" y="39"/>
                        <a:pt x="22" y="39"/>
                      </a:cubicBezTo>
                      <a:cubicBezTo>
                        <a:pt x="22" y="39"/>
                        <a:pt x="22" y="39"/>
                        <a:pt x="22" y="39"/>
                      </a:cubicBezTo>
                      <a:cubicBezTo>
                        <a:pt x="23" y="39"/>
                        <a:pt x="23" y="39"/>
                        <a:pt x="23" y="39"/>
                      </a:cubicBezTo>
                      <a:cubicBezTo>
                        <a:pt x="23" y="39"/>
                        <a:pt x="23" y="39"/>
                        <a:pt x="23" y="39"/>
                      </a:cubicBezTo>
                      <a:cubicBezTo>
                        <a:pt x="23" y="38"/>
                        <a:pt x="23" y="38"/>
                        <a:pt x="23" y="38"/>
                      </a:cubicBezTo>
                      <a:cubicBezTo>
                        <a:pt x="23" y="38"/>
                        <a:pt x="23" y="38"/>
                        <a:pt x="23" y="38"/>
                      </a:cubicBezTo>
                      <a:cubicBezTo>
                        <a:pt x="23" y="38"/>
                        <a:pt x="23" y="38"/>
                        <a:pt x="23" y="38"/>
                      </a:cubicBezTo>
                      <a:cubicBezTo>
                        <a:pt x="23" y="38"/>
                        <a:pt x="23" y="38"/>
                        <a:pt x="23" y="38"/>
                      </a:cubicBezTo>
                      <a:close/>
                      <a:moveTo>
                        <a:pt x="26" y="30"/>
                      </a:moveTo>
                      <a:cubicBezTo>
                        <a:pt x="26" y="30"/>
                        <a:pt x="26" y="30"/>
                        <a:pt x="26" y="30"/>
                      </a:cubicBezTo>
                      <a:cubicBezTo>
                        <a:pt x="26" y="30"/>
                        <a:pt x="26" y="30"/>
                        <a:pt x="26" y="30"/>
                      </a:cubicBezTo>
                      <a:cubicBezTo>
                        <a:pt x="26" y="30"/>
                        <a:pt x="26" y="30"/>
                        <a:pt x="26" y="30"/>
                      </a:cubicBezTo>
                      <a:cubicBezTo>
                        <a:pt x="27" y="30"/>
                        <a:pt x="27" y="30"/>
                        <a:pt x="27" y="30"/>
                      </a:cubicBezTo>
                      <a:cubicBezTo>
                        <a:pt x="27" y="31"/>
                        <a:pt x="27" y="31"/>
                        <a:pt x="27" y="31"/>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6" y="28"/>
                        <a:pt x="26" y="28"/>
                        <a:pt x="26" y="28"/>
                      </a:cubicBezTo>
                      <a:cubicBezTo>
                        <a:pt x="26" y="29"/>
                        <a:pt x="26" y="29"/>
                        <a:pt x="26" y="29"/>
                      </a:cubicBezTo>
                      <a:cubicBezTo>
                        <a:pt x="26" y="29"/>
                        <a:pt x="26" y="29"/>
                        <a:pt x="26" y="29"/>
                      </a:cubicBezTo>
                      <a:cubicBezTo>
                        <a:pt x="26" y="29"/>
                        <a:pt x="26" y="29"/>
                        <a:pt x="26" y="29"/>
                      </a:cubicBezTo>
                      <a:cubicBezTo>
                        <a:pt x="26" y="29"/>
                        <a:pt x="26" y="29"/>
                        <a:pt x="26" y="29"/>
                      </a:cubicBezTo>
                      <a:cubicBezTo>
                        <a:pt x="26" y="29"/>
                        <a:pt x="26" y="29"/>
                        <a:pt x="26" y="29"/>
                      </a:cubicBezTo>
                      <a:lnTo>
                        <a:pt x="26" y="30"/>
                      </a:lnTo>
                      <a:close/>
                      <a:moveTo>
                        <a:pt x="29" y="8"/>
                      </a:moveTo>
                      <a:cubicBezTo>
                        <a:pt x="29" y="8"/>
                        <a:pt x="29" y="8"/>
                        <a:pt x="29" y="8"/>
                      </a:cubicBezTo>
                      <a:cubicBezTo>
                        <a:pt x="29" y="8"/>
                        <a:pt x="29" y="8"/>
                        <a:pt x="29" y="8"/>
                      </a:cubicBezTo>
                      <a:cubicBezTo>
                        <a:pt x="30" y="9"/>
                        <a:pt x="30" y="9"/>
                        <a:pt x="30" y="9"/>
                      </a:cubicBezTo>
                      <a:cubicBezTo>
                        <a:pt x="30" y="9"/>
                        <a:pt x="30" y="9"/>
                        <a:pt x="30" y="9"/>
                      </a:cubicBezTo>
                      <a:cubicBezTo>
                        <a:pt x="30" y="9"/>
                        <a:pt x="30" y="9"/>
                        <a:pt x="30" y="9"/>
                      </a:cubicBezTo>
                      <a:cubicBezTo>
                        <a:pt x="30" y="9"/>
                        <a:pt x="30" y="9"/>
                        <a:pt x="30" y="9"/>
                      </a:cubicBezTo>
                      <a:cubicBezTo>
                        <a:pt x="30" y="8"/>
                        <a:pt x="30" y="8"/>
                        <a:pt x="30" y="8"/>
                      </a:cubicBezTo>
                      <a:cubicBezTo>
                        <a:pt x="30" y="8"/>
                        <a:pt x="30" y="8"/>
                        <a:pt x="30" y="8"/>
                      </a:cubicBezTo>
                      <a:cubicBezTo>
                        <a:pt x="30" y="8"/>
                        <a:pt x="30" y="8"/>
                        <a:pt x="30" y="8"/>
                      </a:cubicBezTo>
                      <a:cubicBezTo>
                        <a:pt x="30" y="8"/>
                        <a:pt x="30" y="8"/>
                        <a:pt x="30" y="8"/>
                      </a:cubicBezTo>
                      <a:cubicBezTo>
                        <a:pt x="29" y="8"/>
                        <a:pt x="29" y="8"/>
                        <a:pt x="29" y="8"/>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lnTo>
                        <a:pt x="29" y="8"/>
                      </a:lnTo>
                      <a:close/>
                      <a:moveTo>
                        <a:pt x="2" y="49"/>
                      </a:moveTo>
                      <a:cubicBezTo>
                        <a:pt x="2" y="49"/>
                        <a:pt x="2" y="49"/>
                        <a:pt x="3"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9"/>
                        <a:pt x="2" y="49"/>
                        <a:pt x="2" y="49"/>
                      </a:cubicBezTo>
                      <a:cubicBezTo>
                        <a:pt x="2" y="49"/>
                        <a:pt x="2" y="49"/>
                        <a:pt x="2" y="49"/>
                      </a:cubicBezTo>
                      <a:close/>
                      <a:moveTo>
                        <a:pt x="27" y="35"/>
                      </a:moveTo>
                      <a:cubicBezTo>
                        <a:pt x="27" y="35"/>
                        <a:pt x="27" y="35"/>
                        <a:pt x="27" y="35"/>
                      </a:cubicBezTo>
                      <a:cubicBezTo>
                        <a:pt x="26" y="35"/>
                        <a:pt x="26" y="35"/>
                        <a:pt x="26" y="35"/>
                      </a:cubicBezTo>
                      <a:cubicBezTo>
                        <a:pt x="26" y="35"/>
                        <a:pt x="26" y="35"/>
                        <a:pt x="26" y="35"/>
                      </a:cubicBezTo>
                      <a:cubicBezTo>
                        <a:pt x="26" y="35"/>
                        <a:pt x="26" y="35"/>
                        <a:pt x="26" y="35"/>
                      </a:cubicBezTo>
                      <a:cubicBezTo>
                        <a:pt x="27" y="35"/>
                        <a:pt x="27" y="35"/>
                        <a:pt x="27" y="35"/>
                      </a:cubicBezTo>
                      <a:cubicBezTo>
                        <a:pt x="27" y="35"/>
                        <a:pt x="27" y="35"/>
                        <a:pt x="27" y="35"/>
                      </a:cubicBezTo>
                      <a:cubicBezTo>
                        <a:pt x="28" y="35"/>
                        <a:pt x="28" y="35"/>
                        <a:pt x="28" y="35"/>
                      </a:cubicBezTo>
                      <a:cubicBezTo>
                        <a:pt x="28" y="35"/>
                        <a:pt x="28" y="35"/>
                        <a:pt x="28" y="35"/>
                      </a:cubicBezTo>
                      <a:cubicBezTo>
                        <a:pt x="28" y="34"/>
                        <a:pt x="28" y="34"/>
                        <a:pt x="28" y="34"/>
                      </a:cubicBezTo>
                      <a:cubicBezTo>
                        <a:pt x="27" y="34"/>
                        <a:pt x="27" y="34"/>
                        <a:pt x="27" y="34"/>
                      </a:cubicBezTo>
                      <a:cubicBezTo>
                        <a:pt x="27" y="34"/>
                        <a:pt x="27" y="34"/>
                        <a:pt x="27" y="34"/>
                      </a:cubicBezTo>
                      <a:cubicBezTo>
                        <a:pt x="27" y="34"/>
                        <a:pt x="27" y="34"/>
                        <a:pt x="27" y="34"/>
                      </a:cubicBezTo>
                      <a:cubicBezTo>
                        <a:pt x="27" y="33"/>
                        <a:pt x="27" y="33"/>
                        <a:pt x="27" y="33"/>
                      </a:cubicBezTo>
                      <a:cubicBezTo>
                        <a:pt x="27" y="33"/>
                        <a:pt x="27" y="33"/>
                        <a:pt x="27" y="33"/>
                      </a:cubicBezTo>
                      <a:cubicBezTo>
                        <a:pt x="27" y="33"/>
                        <a:pt x="27" y="33"/>
                        <a:pt x="27" y="33"/>
                      </a:cubicBezTo>
                      <a:cubicBezTo>
                        <a:pt x="27" y="33"/>
                        <a:pt x="27" y="33"/>
                        <a:pt x="27" y="33"/>
                      </a:cubicBezTo>
                      <a:cubicBezTo>
                        <a:pt x="27" y="33"/>
                        <a:pt x="27" y="33"/>
                        <a:pt x="27" y="33"/>
                      </a:cubicBezTo>
                      <a:cubicBezTo>
                        <a:pt x="27" y="32"/>
                        <a:pt x="27" y="32"/>
                        <a:pt x="27" y="32"/>
                      </a:cubicBezTo>
                      <a:cubicBezTo>
                        <a:pt x="27" y="32"/>
                        <a:pt x="27" y="32"/>
                        <a:pt x="27" y="32"/>
                      </a:cubicBezTo>
                      <a:cubicBezTo>
                        <a:pt x="27" y="32"/>
                        <a:pt x="27" y="32"/>
                        <a:pt x="27" y="32"/>
                      </a:cubicBezTo>
                      <a:cubicBezTo>
                        <a:pt x="27" y="32"/>
                        <a:pt x="27" y="32"/>
                        <a:pt x="27" y="32"/>
                      </a:cubicBezTo>
                      <a:cubicBezTo>
                        <a:pt x="26" y="33"/>
                        <a:pt x="26" y="33"/>
                        <a:pt x="26" y="33"/>
                      </a:cubicBezTo>
                      <a:cubicBezTo>
                        <a:pt x="26" y="33"/>
                        <a:pt x="26" y="33"/>
                        <a:pt x="26" y="33"/>
                      </a:cubicBezTo>
                      <a:cubicBezTo>
                        <a:pt x="26" y="34"/>
                        <a:pt x="26" y="34"/>
                        <a:pt x="26" y="34"/>
                      </a:cubicBezTo>
                      <a:cubicBezTo>
                        <a:pt x="26" y="34"/>
                        <a:pt x="26" y="34"/>
                        <a:pt x="26" y="34"/>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4"/>
                        <a:pt x="26" y="34"/>
                        <a:pt x="26" y="34"/>
                      </a:cubicBezTo>
                      <a:cubicBezTo>
                        <a:pt x="26" y="34"/>
                        <a:pt x="26" y="34"/>
                        <a:pt x="26" y="34"/>
                      </a:cubicBezTo>
                      <a:cubicBezTo>
                        <a:pt x="27" y="34"/>
                        <a:pt x="27" y="34"/>
                        <a:pt x="27" y="34"/>
                      </a:cubicBezTo>
                      <a:cubicBezTo>
                        <a:pt x="27" y="34"/>
                        <a:pt x="27" y="34"/>
                        <a:pt x="27" y="34"/>
                      </a:cubicBezTo>
                      <a:cubicBezTo>
                        <a:pt x="27" y="34"/>
                        <a:pt x="27" y="34"/>
                        <a:pt x="27" y="34"/>
                      </a:cubicBezTo>
                      <a:cubicBezTo>
                        <a:pt x="27" y="34"/>
                        <a:pt x="27" y="34"/>
                        <a:pt x="27" y="34"/>
                      </a:cubicBezTo>
                      <a:cubicBezTo>
                        <a:pt x="27" y="35"/>
                        <a:pt x="27" y="35"/>
                        <a:pt x="27" y="35"/>
                      </a:cubicBezTo>
                      <a:close/>
                      <a:moveTo>
                        <a:pt x="104" y="15"/>
                      </a:moveTo>
                      <a:cubicBezTo>
                        <a:pt x="79" y="11"/>
                        <a:pt x="54" y="7"/>
                        <a:pt x="29" y="1"/>
                      </a:cubicBezTo>
                      <a:cubicBezTo>
                        <a:pt x="29" y="1"/>
                        <a:pt x="29" y="1"/>
                        <a:pt x="29" y="1"/>
                      </a:cubicBezTo>
                      <a:cubicBezTo>
                        <a:pt x="30" y="2"/>
                        <a:pt x="30" y="2"/>
                        <a:pt x="30" y="2"/>
                      </a:cubicBezTo>
                      <a:cubicBezTo>
                        <a:pt x="30" y="2"/>
                        <a:pt x="30" y="2"/>
                        <a:pt x="30" y="2"/>
                      </a:cubicBezTo>
                      <a:cubicBezTo>
                        <a:pt x="29" y="2"/>
                        <a:pt x="29" y="2"/>
                        <a:pt x="29" y="2"/>
                      </a:cubicBezTo>
                      <a:cubicBezTo>
                        <a:pt x="29" y="2"/>
                        <a:pt x="29" y="2"/>
                        <a:pt x="29" y="2"/>
                      </a:cubicBezTo>
                      <a:cubicBezTo>
                        <a:pt x="28" y="2"/>
                        <a:pt x="28" y="2"/>
                        <a:pt x="28" y="2"/>
                      </a:cubicBezTo>
                      <a:cubicBezTo>
                        <a:pt x="28" y="2"/>
                        <a:pt x="28" y="2"/>
                        <a:pt x="28" y="2"/>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4"/>
                        <a:pt x="29" y="4"/>
                        <a:pt x="29" y="4"/>
                      </a:cubicBezTo>
                      <a:cubicBezTo>
                        <a:pt x="29" y="5"/>
                        <a:pt x="29" y="5"/>
                        <a:pt x="29" y="5"/>
                      </a:cubicBezTo>
                      <a:cubicBezTo>
                        <a:pt x="29" y="5"/>
                        <a:pt x="29" y="5"/>
                        <a:pt x="29" y="5"/>
                      </a:cubicBezTo>
                      <a:cubicBezTo>
                        <a:pt x="29" y="5"/>
                        <a:pt x="29" y="5"/>
                        <a:pt x="29" y="5"/>
                      </a:cubicBezTo>
                      <a:cubicBezTo>
                        <a:pt x="29" y="6"/>
                        <a:pt x="29" y="6"/>
                        <a:pt x="29" y="6"/>
                      </a:cubicBezTo>
                      <a:cubicBezTo>
                        <a:pt x="29" y="5"/>
                        <a:pt x="29" y="5"/>
                        <a:pt x="29" y="5"/>
                      </a:cubicBezTo>
                      <a:cubicBezTo>
                        <a:pt x="30" y="6"/>
                        <a:pt x="30" y="6"/>
                        <a:pt x="30" y="6"/>
                      </a:cubicBezTo>
                      <a:cubicBezTo>
                        <a:pt x="30" y="6"/>
                        <a:pt x="30" y="6"/>
                        <a:pt x="30" y="6"/>
                      </a:cubicBezTo>
                      <a:cubicBezTo>
                        <a:pt x="30" y="6"/>
                        <a:pt x="30" y="6"/>
                        <a:pt x="30" y="6"/>
                      </a:cubicBezTo>
                      <a:cubicBezTo>
                        <a:pt x="30" y="6"/>
                        <a:pt x="30" y="6"/>
                        <a:pt x="30" y="6"/>
                      </a:cubicBezTo>
                      <a:cubicBezTo>
                        <a:pt x="30" y="7"/>
                        <a:pt x="30" y="7"/>
                        <a:pt x="30" y="7"/>
                      </a:cubicBezTo>
                      <a:cubicBezTo>
                        <a:pt x="29" y="7"/>
                        <a:pt x="29" y="7"/>
                        <a:pt x="29" y="7"/>
                      </a:cubicBezTo>
                      <a:cubicBezTo>
                        <a:pt x="29" y="7"/>
                        <a:pt x="29" y="7"/>
                        <a:pt x="29" y="7"/>
                      </a:cubicBezTo>
                      <a:cubicBezTo>
                        <a:pt x="30" y="7"/>
                        <a:pt x="30" y="7"/>
                        <a:pt x="30" y="7"/>
                      </a:cubicBezTo>
                      <a:cubicBezTo>
                        <a:pt x="30" y="7"/>
                        <a:pt x="30" y="7"/>
                        <a:pt x="30" y="7"/>
                      </a:cubicBezTo>
                      <a:cubicBezTo>
                        <a:pt x="30" y="7"/>
                        <a:pt x="30" y="7"/>
                        <a:pt x="30" y="7"/>
                      </a:cubicBezTo>
                      <a:cubicBezTo>
                        <a:pt x="30" y="7"/>
                        <a:pt x="30" y="7"/>
                        <a:pt x="30" y="7"/>
                      </a:cubicBezTo>
                      <a:cubicBezTo>
                        <a:pt x="31" y="6"/>
                        <a:pt x="31" y="6"/>
                        <a:pt x="31" y="6"/>
                      </a:cubicBezTo>
                      <a:cubicBezTo>
                        <a:pt x="31" y="6"/>
                        <a:pt x="31" y="6"/>
                        <a:pt x="31" y="6"/>
                      </a:cubicBezTo>
                      <a:cubicBezTo>
                        <a:pt x="31" y="6"/>
                        <a:pt x="31" y="6"/>
                        <a:pt x="31" y="6"/>
                      </a:cubicBezTo>
                      <a:cubicBezTo>
                        <a:pt x="31" y="7"/>
                        <a:pt x="31" y="7"/>
                        <a:pt x="31" y="7"/>
                      </a:cubicBezTo>
                      <a:cubicBezTo>
                        <a:pt x="32" y="7"/>
                        <a:pt x="32" y="7"/>
                        <a:pt x="32" y="7"/>
                      </a:cubicBezTo>
                      <a:cubicBezTo>
                        <a:pt x="32" y="7"/>
                        <a:pt x="32" y="7"/>
                        <a:pt x="32" y="7"/>
                      </a:cubicBezTo>
                      <a:cubicBezTo>
                        <a:pt x="31" y="8"/>
                        <a:pt x="31" y="8"/>
                        <a:pt x="31" y="8"/>
                      </a:cubicBezTo>
                      <a:cubicBezTo>
                        <a:pt x="31" y="8"/>
                        <a:pt x="31" y="8"/>
                        <a:pt x="31" y="8"/>
                      </a:cubicBezTo>
                      <a:cubicBezTo>
                        <a:pt x="31" y="8"/>
                        <a:pt x="31" y="8"/>
                        <a:pt x="31" y="8"/>
                      </a:cubicBezTo>
                      <a:cubicBezTo>
                        <a:pt x="31" y="8"/>
                        <a:pt x="31" y="8"/>
                        <a:pt x="31" y="8"/>
                      </a:cubicBezTo>
                      <a:cubicBezTo>
                        <a:pt x="31" y="9"/>
                        <a:pt x="31" y="9"/>
                        <a:pt x="31" y="9"/>
                      </a:cubicBezTo>
                      <a:cubicBezTo>
                        <a:pt x="31" y="9"/>
                        <a:pt x="31" y="9"/>
                        <a:pt x="31" y="9"/>
                      </a:cubicBezTo>
                      <a:cubicBezTo>
                        <a:pt x="32" y="9"/>
                        <a:pt x="32" y="9"/>
                        <a:pt x="32" y="9"/>
                      </a:cubicBezTo>
                      <a:cubicBezTo>
                        <a:pt x="32" y="9"/>
                        <a:pt x="32" y="9"/>
                        <a:pt x="32" y="9"/>
                      </a:cubicBezTo>
                      <a:cubicBezTo>
                        <a:pt x="32" y="10"/>
                        <a:pt x="32" y="10"/>
                        <a:pt x="32" y="10"/>
                      </a:cubicBezTo>
                      <a:cubicBezTo>
                        <a:pt x="32" y="10"/>
                        <a:pt x="32" y="10"/>
                        <a:pt x="32" y="10"/>
                      </a:cubicBezTo>
                      <a:cubicBezTo>
                        <a:pt x="32" y="10"/>
                        <a:pt x="32" y="10"/>
                        <a:pt x="32" y="10"/>
                      </a:cubicBezTo>
                      <a:cubicBezTo>
                        <a:pt x="32" y="11"/>
                        <a:pt x="32" y="11"/>
                        <a:pt x="32" y="11"/>
                      </a:cubicBezTo>
                      <a:cubicBezTo>
                        <a:pt x="32" y="11"/>
                        <a:pt x="32" y="11"/>
                        <a:pt x="32" y="11"/>
                      </a:cubicBezTo>
                      <a:cubicBezTo>
                        <a:pt x="31" y="11"/>
                        <a:pt x="31" y="11"/>
                        <a:pt x="31" y="11"/>
                      </a:cubicBezTo>
                      <a:cubicBezTo>
                        <a:pt x="31" y="11"/>
                        <a:pt x="31" y="11"/>
                        <a:pt x="31" y="11"/>
                      </a:cubicBezTo>
                      <a:cubicBezTo>
                        <a:pt x="31" y="10"/>
                        <a:pt x="31" y="10"/>
                        <a:pt x="31" y="10"/>
                      </a:cubicBezTo>
                      <a:cubicBezTo>
                        <a:pt x="30" y="10"/>
                        <a:pt x="30" y="10"/>
                        <a:pt x="30" y="10"/>
                      </a:cubicBezTo>
                      <a:cubicBezTo>
                        <a:pt x="30" y="10"/>
                        <a:pt x="30" y="10"/>
                        <a:pt x="30" y="10"/>
                      </a:cubicBezTo>
                      <a:cubicBezTo>
                        <a:pt x="30" y="10"/>
                        <a:pt x="30" y="10"/>
                        <a:pt x="30" y="10"/>
                      </a:cubicBezTo>
                      <a:cubicBezTo>
                        <a:pt x="31" y="11"/>
                        <a:pt x="31" y="11"/>
                        <a:pt x="31" y="11"/>
                      </a:cubicBezTo>
                      <a:cubicBezTo>
                        <a:pt x="31" y="11"/>
                        <a:pt x="31" y="11"/>
                        <a:pt x="31" y="11"/>
                      </a:cubicBezTo>
                      <a:cubicBezTo>
                        <a:pt x="31" y="11"/>
                        <a:pt x="31" y="11"/>
                        <a:pt x="31" y="11"/>
                      </a:cubicBezTo>
                      <a:cubicBezTo>
                        <a:pt x="31" y="12"/>
                        <a:pt x="31" y="12"/>
                        <a:pt x="31" y="12"/>
                      </a:cubicBezTo>
                      <a:cubicBezTo>
                        <a:pt x="31" y="12"/>
                        <a:pt x="31" y="12"/>
                        <a:pt x="31" y="12"/>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0" y="13"/>
                        <a:pt x="30" y="13"/>
                        <a:pt x="30" y="13"/>
                      </a:cubicBezTo>
                      <a:cubicBezTo>
                        <a:pt x="30" y="13"/>
                        <a:pt x="30" y="13"/>
                        <a:pt x="30" y="13"/>
                      </a:cubicBezTo>
                      <a:cubicBezTo>
                        <a:pt x="30" y="12"/>
                        <a:pt x="30" y="12"/>
                        <a:pt x="30" y="12"/>
                      </a:cubicBezTo>
                      <a:cubicBezTo>
                        <a:pt x="30" y="12"/>
                        <a:pt x="30" y="12"/>
                        <a:pt x="30" y="12"/>
                      </a:cubicBezTo>
                      <a:cubicBezTo>
                        <a:pt x="30" y="12"/>
                        <a:pt x="30" y="12"/>
                        <a:pt x="30" y="12"/>
                      </a:cubicBezTo>
                      <a:cubicBezTo>
                        <a:pt x="29" y="13"/>
                        <a:pt x="29" y="13"/>
                        <a:pt x="29" y="13"/>
                      </a:cubicBezTo>
                      <a:cubicBezTo>
                        <a:pt x="29" y="12"/>
                        <a:pt x="29" y="12"/>
                        <a:pt x="29" y="12"/>
                      </a:cubicBezTo>
                      <a:cubicBezTo>
                        <a:pt x="29" y="12"/>
                        <a:pt x="29" y="12"/>
                        <a:pt x="29" y="12"/>
                      </a:cubicBezTo>
                      <a:cubicBezTo>
                        <a:pt x="29" y="11"/>
                        <a:pt x="29" y="11"/>
                        <a:pt x="29" y="11"/>
                      </a:cubicBezTo>
                      <a:cubicBezTo>
                        <a:pt x="29" y="12"/>
                        <a:pt x="29" y="12"/>
                        <a:pt x="29" y="12"/>
                      </a:cubicBezTo>
                      <a:cubicBezTo>
                        <a:pt x="28" y="12"/>
                        <a:pt x="28" y="12"/>
                        <a:pt x="28" y="12"/>
                      </a:cubicBezTo>
                      <a:cubicBezTo>
                        <a:pt x="28" y="11"/>
                        <a:pt x="28" y="11"/>
                        <a:pt x="28" y="11"/>
                      </a:cubicBezTo>
                      <a:cubicBezTo>
                        <a:pt x="28" y="11"/>
                        <a:pt x="28" y="11"/>
                        <a:pt x="28" y="11"/>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4"/>
                        <a:pt x="28" y="14"/>
                        <a:pt x="28"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3"/>
                        <a:pt x="29" y="13"/>
                        <a:pt x="29" y="13"/>
                      </a:cubicBezTo>
                      <a:cubicBezTo>
                        <a:pt x="30" y="13"/>
                        <a:pt x="30" y="13"/>
                        <a:pt x="30" y="13"/>
                      </a:cubicBezTo>
                      <a:cubicBezTo>
                        <a:pt x="30" y="13"/>
                        <a:pt x="30" y="13"/>
                        <a:pt x="30" y="13"/>
                      </a:cubicBezTo>
                      <a:cubicBezTo>
                        <a:pt x="29" y="13"/>
                        <a:pt x="29" y="13"/>
                        <a:pt x="29" y="13"/>
                      </a:cubicBezTo>
                      <a:cubicBezTo>
                        <a:pt x="29" y="14"/>
                        <a:pt x="29" y="14"/>
                        <a:pt x="29" y="14"/>
                      </a:cubicBezTo>
                      <a:cubicBezTo>
                        <a:pt x="30" y="14"/>
                        <a:pt x="30" y="14"/>
                        <a:pt x="30" y="14"/>
                      </a:cubicBezTo>
                      <a:cubicBezTo>
                        <a:pt x="30" y="14"/>
                        <a:pt x="30" y="14"/>
                        <a:pt x="30" y="14"/>
                      </a:cubicBezTo>
                      <a:cubicBezTo>
                        <a:pt x="30" y="15"/>
                        <a:pt x="30" y="15"/>
                        <a:pt x="30" y="15"/>
                      </a:cubicBezTo>
                      <a:cubicBezTo>
                        <a:pt x="30" y="15"/>
                        <a:pt x="30" y="15"/>
                        <a:pt x="30" y="15"/>
                      </a:cubicBezTo>
                      <a:cubicBezTo>
                        <a:pt x="30" y="15"/>
                        <a:pt x="30" y="15"/>
                        <a:pt x="30" y="15"/>
                      </a:cubicBezTo>
                      <a:cubicBezTo>
                        <a:pt x="30" y="15"/>
                        <a:pt x="30" y="15"/>
                        <a:pt x="30" y="15"/>
                      </a:cubicBezTo>
                      <a:cubicBezTo>
                        <a:pt x="31" y="15"/>
                        <a:pt x="31" y="15"/>
                        <a:pt x="31" y="15"/>
                      </a:cubicBezTo>
                      <a:cubicBezTo>
                        <a:pt x="31" y="16"/>
                        <a:pt x="31" y="16"/>
                        <a:pt x="31" y="16"/>
                      </a:cubicBezTo>
                      <a:cubicBezTo>
                        <a:pt x="31" y="16"/>
                        <a:pt x="31" y="16"/>
                        <a:pt x="31" y="16"/>
                      </a:cubicBezTo>
                      <a:cubicBezTo>
                        <a:pt x="31" y="16"/>
                        <a:pt x="31" y="16"/>
                        <a:pt x="31" y="16"/>
                      </a:cubicBezTo>
                      <a:cubicBezTo>
                        <a:pt x="31" y="16"/>
                        <a:pt x="31" y="16"/>
                        <a:pt x="31" y="16"/>
                      </a:cubicBezTo>
                      <a:cubicBezTo>
                        <a:pt x="31" y="17"/>
                        <a:pt x="31" y="17"/>
                        <a:pt x="31" y="17"/>
                      </a:cubicBezTo>
                      <a:cubicBezTo>
                        <a:pt x="31" y="17"/>
                        <a:pt x="31" y="17"/>
                        <a:pt x="31" y="17"/>
                      </a:cubicBezTo>
                      <a:cubicBezTo>
                        <a:pt x="31" y="17"/>
                        <a:pt x="31" y="17"/>
                        <a:pt x="31" y="17"/>
                      </a:cubicBezTo>
                      <a:cubicBezTo>
                        <a:pt x="31" y="17"/>
                        <a:pt x="31" y="17"/>
                        <a:pt x="31" y="17"/>
                      </a:cubicBezTo>
                      <a:cubicBezTo>
                        <a:pt x="31" y="18"/>
                        <a:pt x="31" y="18"/>
                        <a:pt x="31" y="18"/>
                      </a:cubicBezTo>
                      <a:cubicBezTo>
                        <a:pt x="31" y="18"/>
                        <a:pt x="31" y="18"/>
                        <a:pt x="31" y="18"/>
                      </a:cubicBezTo>
                      <a:cubicBezTo>
                        <a:pt x="31" y="17"/>
                        <a:pt x="31" y="17"/>
                        <a:pt x="31" y="17"/>
                      </a:cubicBezTo>
                      <a:cubicBezTo>
                        <a:pt x="31" y="17"/>
                        <a:pt x="31" y="17"/>
                        <a:pt x="31" y="17"/>
                      </a:cubicBezTo>
                      <a:cubicBezTo>
                        <a:pt x="31" y="17"/>
                        <a:pt x="31" y="17"/>
                        <a:pt x="31" y="17"/>
                      </a:cubicBezTo>
                      <a:cubicBezTo>
                        <a:pt x="30" y="17"/>
                        <a:pt x="30" y="17"/>
                        <a:pt x="30" y="17"/>
                      </a:cubicBezTo>
                      <a:cubicBezTo>
                        <a:pt x="30" y="17"/>
                        <a:pt x="30" y="17"/>
                        <a:pt x="30" y="17"/>
                      </a:cubicBezTo>
                      <a:cubicBezTo>
                        <a:pt x="30" y="17"/>
                        <a:pt x="30" y="17"/>
                        <a:pt x="30" y="17"/>
                      </a:cubicBezTo>
                      <a:cubicBezTo>
                        <a:pt x="29" y="17"/>
                        <a:pt x="29" y="17"/>
                        <a:pt x="29" y="17"/>
                      </a:cubicBezTo>
                      <a:cubicBezTo>
                        <a:pt x="29" y="18"/>
                        <a:pt x="29" y="18"/>
                        <a:pt x="29" y="18"/>
                      </a:cubicBezTo>
                      <a:cubicBezTo>
                        <a:pt x="29" y="18"/>
                        <a:pt x="29" y="18"/>
                        <a:pt x="29" y="18"/>
                      </a:cubicBezTo>
                      <a:cubicBezTo>
                        <a:pt x="29" y="19"/>
                        <a:pt x="29" y="19"/>
                        <a:pt x="29" y="19"/>
                      </a:cubicBezTo>
                      <a:cubicBezTo>
                        <a:pt x="29" y="19"/>
                        <a:pt x="29" y="19"/>
                        <a:pt x="29" y="19"/>
                      </a:cubicBezTo>
                      <a:cubicBezTo>
                        <a:pt x="29" y="19"/>
                        <a:pt x="29" y="19"/>
                        <a:pt x="29" y="19"/>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0" y="20"/>
                        <a:pt x="30" y="20"/>
                        <a:pt x="30" y="20"/>
                      </a:cubicBezTo>
                      <a:cubicBezTo>
                        <a:pt x="30" y="20"/>
                        <a:pt x="30" y="20"/>
                        <a:pt x="30"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1" y="18"/>
                        <a:pt x="31" y="18"/>
                        <a:pt x="31" y="18"/>
                      </a:cubicBezTo>
                      <a:cubicBezTo>
                        <a:pt x="31" y="18"/>
                        <a:pt x="31" y="18"/>
                        <a:pt x="31" y="18"/>
                      </a:cubicBezTo>
                      <a:cubicBezTo>
                        <a:pt x="31" y="18"/>
                        <a:pt x="31" y="18"/>
                        <a:pt x="31" y="18"/>
                      </a:cubicBezTo>
                      <a:cubicBezTo>
                        <a:pt x="31" y="18"/>
                        <a:pt x="31" y="18"/>
                        <a:pt x="31" y="18"/>
                      </a:cubicBezTo>
                      <a:cubicBezTo>
                        <a:pt x="31" y="19"/>
                        <a:pt x="31" y="19"/>
                        <a:pt x="31" y="19"/>
                      </a:cubicBezTo>
                      <a:cubicBezTo>
                        <a:pt x="31" y="19"/>
                        <a:pt x="31" y="19"/>
                        <a:pt x="31" y="19"/>
                      </a:cubicBezTo>
                      <a:cubicBezTo>
                        <a:pt x="31" y="20"/>
                        <a:pt x="31" y="20"/>
                        <a:pt x="31" y="20"/>
                      </a:cubicBezTo>
                      <a:cubicBezTo>
                        <a:pt x="31" y="21"/>
                        <a:pt x="31" y="21"/>
                        <a:pt x="31" y="21"/>
                      </a:cubicBezTo>
                      <a:cubicBezTo>
                        <a:pt x="32" y="21"/>
                        <a:pt x="32" y="21"/>
                        <a:pt x="32" y="21"/>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3"/>
                        <a:pt x="33" y="23"/>
                        <a:pt x="33" y="23"/>
                      </a:cubicBezTo>
                      <a:cubicBezTo>
                        <a:pt x="33" y="23"/>
                        <a:pt x="33" y="23"/>
                        <a:pt x="33" y="23"/>
                      </a:cubicBezTo>
                      <a:cubicBezTo>
                        <a:pt x="32" y="23"/>
                        <a:pt x="32" y="23"/>
                        <a:pt x="32" y="23"/>
                      </a:cubicBezTo>
                      <a:cubicBezTo>
                        <a:pt x="32" y="23"/>
                        <a:pt x="32" y="23"/>
                        <a:pt x="32" y="23"/>
                      </a:cubicBezTo>
                      <a:cubicBezTo>
                        <a:pt x="32" y="23"/>
                        <a:pt x="32" y="23"/>
                        <a:pt x="32" y="23"/>
                      </a:cubicBezTo>
                      <a:cubicBezTo>
                        <a:pt x="32" y="23"/>
                        <a:pt x="32" y="23"/>
                        <a:pt x="32" y="23"/>
                      </a:cubicBezTo>
                      <a:cubicBezTo>
                        <a:pt x="31" y="23"/>
                        <a:pt x="31" y="23"/>
                        <a:pt x="31" y="23"/>
                      </a:cubicBezTo>
                      <a:cubicBezTo>
                        <a:pt x="31" y="23"/>
                        <a:pt x="31" y="23"/>
                        <a:pt x="31" y="23"/>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0" y="25"/>
                        <a:pt x="30" y="25"/>
                        <a:pt x="30" y="25"/>
                      </a:cubicBezTo>
                      <a:cubicBezTo>
                        <a:pt x="30" y="25"/>
                        <a:pt x="30" y="25"/>
                        <a:pt x="30" y="25"/>
                      </a:cubicBezTo>
                      <a:cubicBezTo>
                        <a:pt x="30" y="25"/>
                        <a:pt x="30" y="25"/>
                        <a:pt x="30" y="25"/>
                      </a:cubicBezTo>
                      <a:cubicBezTo>
                        <a:pt x="30" y="26"/>
                        <a:pt x="30" y="26"/>
                        <a:pt x="30" y="26"/>
                      </a:cubicBezTo>
                      <a:cubicBezTo>
                        <a:pt x="29" y="26"/>
                        <a:pt x="29" y="26"/>
                        <a:pt x="29" y="26"/>
                      </a:cubicBezTo>
                      <a:cubicBezTo>
                        <a:pt x="29" y="26"/>
                        <a:pt x="29" y="26"/>
                        <a:pt x="29" y="26"/>
                      </a:cubicBezTo>
                      <a:cubicBezTo>
                        <a:pt x="29" y="26"/>
                        <a:pt x="29" y="26"/>
                        <a:pt x="29" y="26"/>
                      </a:cubicBezTo>
                      <a:cubicBezTo>
                        <a:pt x="29" y="27"/>
                        <a:pt x="29" y="27"/>
                        <a:pt x="29" y="27"/>
                      </a:cubicBezTo>
                      <a:cubicBezTo>
                        <a:pt x="29" y="27"/>
                        <a:pt x="29" y="27"/>
                        <a:pt x="29" y="27"/>
                      </a:cubicBezTo>
                      <a:cubicBezTo>
                        <a:pt x="29" y="27"/>
                        <a:pt x="29" y="27"/>
                        <a:pt x="29" y="27"/>
                      </a:cubicBezTo>
                      <a:cubicBezTo>
                        <a:pt x="29" y="28"/>
                        <a:pt x="29" y="28"/>
                        <a:pt x="29" y="28"/>
                      </a:cubicBezTo>
                      <a:cubicBezTo>
                        <a:pt x="29" y="28"/>
                        <a:pt x="29" y="28"/>
                        <a:pt x="29" y="28"/>
                      </a:cubicBezTo>
                      <a:cubicBezTo>
                        <a:pt x="29" y="28"/>
                        <a:pt x="29" y="28"/>
                        <a:pt x="29" y="28"/>
                      </a:cubicBezTo>
                      <a:cubicBezTo>
                        <a:pt x="29" y="28"/>
                        <a:pt x="29" y="28"/>
                        <a:pt x="29" y="28"/>
                      </a:cubicBezTo>
                      <a:cubicBezTo>
                        <a:pt x="29" y="29"/>
                        <a:pt x="29" y="29"/>
                        <a:pt x="29" y="29"/>
                      </a:cubicBezTo>
                      <a:cubicBezTo>
                        <a:pt x="29" y="29"/>
                        <a:pt x="29" y="29"/>
                        <a:pt x="29"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30"/>
                        <a:pt x="28" y="30"/>
                        <a:pt x="28" y="30"/>
                      </a:cubicBezTo>
                      <a:cubicBezTo>
                        <a:pt x="29" y="30"/>
                        <a:pt x="29" y="30"/>
                        <a:pt x="29" y="30"/>
                      </a:cubicBezTo>
                      <a:cubicBezTo>
                        <a:pt x="29" y="30"/>
                        <a:pt x="29" y="30"/>
                        <a:pt x="29" y="30"/>
                      </a:cubicBezTo>
                      <a:cubicBezTo>
                        <a:pt x="29" y="30"/>
                        <a:pt x="29" y="30"/>
                        <a:pt x="29" y="30"/>
                      </a:cubicBezTo>
                      <a:cubicBezTo>
                        <a:pt x="29" y="31"/>
                        <a:pt x="29" y="31"/>
                        <a:pt x="29" y="31"/>
                      </a:cubicBezTo>
                      <a:cubicBezTo>
                        <a:pt x="29" y="31"/>
                        <a:pt x="29" y="31"/>
                        <a:pt x="29" y="31"/>
                      </a:cubicBezTo>
                      <a:cubicBezTo>
                        <a:pt x="29" y="31"/>
                        <a:pt x="29" y="31"/>
                        <a:pt x="29" y="31"/>
                      </a:cubicBezTo>
                      <a:cubicBezTo>
                        <a:pt x="29" y="31"/>
                        <a:pt x="29" y="31"/>
                        <a:pt x="29" y="31"/>
                      </a:cubicBezTo>
                      <a:cubicBezTo>
                        <a:pt x="29" y="30"/>
                        <a:pt x="29" y="30"/>
                        <a:pt x="29" y="30"/>
                      </a:cubicBezTo>
                      <a:cubicBezTo>
                        <a:pt x="28" y="30"/>
                        <a:pt x="28" y="30"/>
                        <a:pt x="28" y="30"/>
                      </a:cubicBezTo>
                      <a:cubicBezTo>
                        <a:pt x="28" y="31"/>
                        <a:pt x="28" y="31"/>
                        <a:pt x="28" y="31"/>
                      </a:cubicBezTo>
                      <a:cubicBezTo>
                        <a:pt x="28" y="31"/>
                        <a:pt x="28" y="31"/>
                        <a:pt x="28" y="31"/>
                      </a:cubicBezTo>
                      <a:cubicBezTo>
                        <a:pt x="28" y="31"/>
                        <a:pt x="28" y="31"/>
                        <a:pt x="28" y="31"/>
                      </a:cubicBezTo>
                      <a:cubicBezTo>
                        <a:pt x="28" y="32"/>
                        <a:pt x="28" y="32"/>
                        <a:pt x="28" y="32"/>
                      </a:cubicBezTo>
                      <a:cubicBezTo>
                        <a:pt x="28" y="32"/>
                        <a:pt x="28" y="32"/>
                        <a:pt x="28" y="32"/>
                      </a:cubicBezTo>
                      <a:cubicBezTo>
                        <a:pt x="28" y="32"/>
                        <a:pt x="28" y="32"/>
                        <a:pt x="28" y="32"/>
                      </a:cubicBezTo>
                      <a:cubicBezTo>
                        <a:pt x="28" y="33"/>
                        <a:pt x="28" y="33"/>
                        <a:pt x="28" y="33"/>
                      </a:cubicBezTo>
                      <a:cubicBezTo>
                        <a:pt x="28" y="34"/>
                        <a:pt x="28" y="34"/>
                        <a:pt x="28" y="34"/>
                      </a:cubicBezTo>
                      <a:cubicBezTo>
                        <a:pt x="28" y="34"/>
                        <a:pt x="28" y="34"/>
                        <a:pt x="28" y="34"/>
                      </a:cubicBezTo>
                      <a:cubicBezTo>
                        <a:pt x="28" y="34"/>
                        <a:pt x="28" y="34"/>
                        <a:pt x="28" y="34"/>
                      </a:cubicBezTo>
                      <a:cubicBezTo>
                        <a:pt x="29" y="35"/>
                        <a:pt x="29" y="35"/>
                        <a:pt x="29" y="35"/>
                      </a:cubicBezTo>
                      <a:cubicBezTo>
                        <a:pt x="28" y="35"/>
                        <a:pt x="28" y="35"/>
                        <a:pt x="28" y="35"/>
                      </a:cubicBezTo>
                      <a:cubicBezTo>
                        <a:pt x="28" y="35"/>
                        <a:pt x="28" y="35"/>
                        <a:pt x="28" y="35"/>
                      </a:cubicBezTo>
                      <a:cubicBezTo>
                        <a:pt x="28" y="36"/>
                        <a:pt x="28" y="36"/>
                        <a:pt x="28" y="36"/>
                      </a:cubicBezTo>
                      <a:cubicBezTo>
                        <a:pt x="28" y="36"/>
                        <a:pt x="28" y="36"/>
                        <a:pt x="28"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7"/>
                        <a:pt x="27" y="37"/>
                        <a:pt x="27" y="37"/>
                      </a:cubicBezTo>
                      <a:cubicBezTo>
                        <a:pt x="27" y="37"/>
                        <a:pt x="27" y="37"/>
                        <a:pt x="27" y="37"/>
                      </a:cubicBezTo>
                      <a:cubicBezTo>
                        <a:pt x="27" y="37"/>
                        <a:pt x="27" y="37"/>
                        <a:pt x="27" y="37"/>
                      </a:cubicBezTo>
                      <a:cubicBezTo>
                        <a:pt x="26" y="37"/>
                        <a:pt x="26" y="37"/>
                        <a:pt x="26" y="37"/>
                      </a:cubicBezTo>
                      <a:cubicBezTo>
                        <a:pt x="26" y="36"/>
                        <a:pt x="26" y="36"/>
                        <a:pt x="26" y="36"/>
                      </a:cubicBezTo>
                      <a:cubicBezTo>
                        <a:pt x="26" y="36"/>
                        <a:pt x="26" y="36"/>
                        <a:pt x="26" y="36"/>
                      </a:cubicBezTo>
                      <a:cubicBezTo>
                        <a:pt x="25" y="36"/>
                        <a:pt x="25" y="36"/>
                        <a:pt x="25" y="36"/>
                      </a:cubicBezTo>
                      <a:cubicBezTo>
                        <a:pt x="25" y="36"/>
                        <a:pt x="25" y="36"/>
                        <a:pt x="25" y="36"/>
                      </a:cubicBezTo>
                      <a:cubicBezTo>
                        <a:pt x="25" y="37"/>
                        <a:pt x="25" y="37"/>
                        <a:pt x="25" y="37"/>
                      </a:cubicBezTo>
                      <a:cubicBezTo>
                        <a:pt x="24" y="38"/>
                        <a:pt x="24" y="38"/>
                        <a:pt x="24" y="38"/>
                      </a:cubicBezTo>
                      <a:cubicBezTo>
                        <a:pt x="23" y="39"/>
                        <a:pt x="23" y="39"/>
                        <a:pt x="23" y="39"/>
                      </a:cubicBezTo>
                      <a:cubicBezTo>
                        <a:pt x="22" y="39"/>
                        <a:pt x="22" y="39"/>
                        <a:pt x="22" y="39"/>
                      </a:cubicBezTo>
                      <a:cubicBezTo>
                        <a:pt x="22" y="40"/>
                        <a:pt x="22" y="40"/>
                        <a:pt x="22" y="40"/>
                      </a:cubicBezTo>
                      <a:cubicBezTo>
                        <a:pt x="22" y="39"/>
                        <a:pt x="22" y="39"/>
                        <a:pt x="22" y="39"/>
                      </a:cubicBezTo>
                      <a:cubicBezTo>
                        <a:pt x="22" y="39"/>
                        <a:pt x="22" y="39"/>
                        <a:pt x="22" y="39"/>
                      </a:cubicBezTo>
                      <a:cubicBezTo>
                        <a:pt x="22" y="39"/>
                        <a:pt x="22" y="39"/>
                        <a:pt x="22" y="39"/>
                      </a:cubicBezTo>
                      <a:cubicBezTo>
                        <a:pt x="21" y="39"/>
                        <a:pt x="21" y="39"/>
                        <a:pt x="21" y="39"/>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9"/>
                        <a:pt x="20" y="39"/>
                        <a:pt x="20" y="39"/>
                      </a:cubicBezTo>
                      <a:cubicBezTo>
                        <a:pt x="20" y="39"/>
                        <a:pt x="20" y="39"/>
                        <a:pt x="20" y="39"/>
                      </a:cubicBezTo>
                      <a:cubicBezTo>
                        <a:pt x="19" y="39"/>
                        <a:pt x="19" y="39"/>
                        <a:pt x="19" y="39"/>
                      </a:cubicBezTo>
                      <a:cubicBezTo>
                        <a:pt x="19" y="39"/>
                        <a:pt x="19" y="39"/>
                        <a:pt x="19" y="39"/>
                      </a:cubicBezTo>
                      <a:cubicBezTo>
                        <a:pt x="19" y="40"/>
                        <a:pt x="19" y="40"/>
                        <a:pt x="19" y="40"/>
                      </a:cubicBezTo>
                      <a:cubicBezTo>
                        <a:pt x="19" y="40"/>
                        <a:pt x="19" y="40"/>
                        <a:pt x="19" y="40"/>
                      </a:cubicBezTo>
                      <a:cubicBezTo>
                        <a:pt x="19" y="40"/>
                        <a:pt x="19" y="40"/>
                        <a:pt x="19" y="40"/>
                      </a:cubicBezTo>
                      <a:cubicBezTo>
                        <a:pt x="19" y="40"/>
                        <a:pt x="19" y="40"/>
                        <a:pt x="19" y="40"/>
                      </a:cubicBezTo>
                      <a:cubicBezTo>
                        <a:pt x="19" y="39"/>
                        <a:pt x="19" y="39"/>
                        <a:pt x="19" y="39"/>
                      </a:cubicBezTo>
                      <a:cubicBezTo>
                        <a:pt x="19" y="39"/>
                        <a:pt x="19" y="39"/>
                        <a:pt x="19" y="39"/>
                      </a:cubicBezTo>
                      <a:cubicBezTo>
                        <a:pt x="19" y="39"/>
                        <a:pt x="19" y="39"/>
                        <a:pt x="19" y="39"/>
                      </a:cubicBezTo>
                      <a:cubicBezTo>
                        <a:pt x="19" y="39"/>
                        <a:pt x="19" y="39"/>
                        <a:pt x="19" y="39"/>
                      </a:cubicBezTo>
                      <a:cubicBezTo>
                        <a:pt x="19" y="38"/>
                        <a:pt x="19" y="38"/>
                        <a:pt x="19" y="38"/>
                      </a:cubicBezTo>
                      <a:cubicBezTo>
                        <a:pt x="19" y="38"/>
                        <a:pt x="19" y="38"/>
                        <a:pt x="19" y="38"/>
                      </a:cubicBezTo>
                      <a:cubicBezTo>
                        <a:pt x="19" y="39"/>
                        <a:pt x="19" y="39"/>
                        <a:pt x="19" y="39"/>
                      </a:cubicBezTo>
                      <a:cubicBezTo>
                        <a:pt x="19" y="39"/>
                        <a:pt x="19" y="39"/>
                        <a:pt x="19" y="39"/>
                      </a:cubicBezTo>
                      <a:cubicBezTo>
                        <a:pt x="18" y="39"/>
                        <a:pt x="18" y="39"/>
                        <a:pt x="18" y="39"/>
                      </a:cubicBezTo>
                      <a:cubicBezTo>
                        <a:pt x="18" y="39"/>
                        <a:pt x="18" y="39"/>
                        <a:pt x="18" y="39"/>
                      </a:cubicBezTo>
                      <a:cubicBezTo>
                        <a:pt x="18" y="39"/>
                        <a:pt x="18" y="39"/>
                        <a:pt x="18" y="39"/>
                      </a:cubicBezTo>
                      <a:cubicBezTo>
                        <a:pt x="18" y="39"/>
                        <a:pt x="18" y="39"/>
                        <a:pt x="18" y="39"/>
                      </a:cubicBezTo>
                      <a:cubicBezTo>
                        <a:pt x="19" y="38"/>
                        <a:pt x="19" y="38"/>
                        <a:pt x="19" y="38"/>
                      </a:cubicBezTo>
                      <a:cubicBezTo>
                        <a:pt x="19" y="37"/>
                        <a:pt x="19" y="37"/>
                        <a:pt x="19" y="37"/>
                      </a:cubicBezTo>
                      <a:cubicBezTo>
                        <a:pt x="19" y="37"/>
                        <a:pt x="19" y="37"/>
                        <a:pt x="19" y="37"/>
                      </a:cubicBezTo>
                      <a:cubicBezTo>
                        <a:pt x="19" y="38"/>
                        <a:pt x="19" y="38"/>
                        <a:pt x="19" y="38"/>
                      </a:cubicBezTo>
                      <a:cubicBezTo>
                        <a:pt x="19" y="38"/>
                        <a:pt x="19" y="38"/>
                        <a:pt x="19" y="38"/>
                      </a:cubicBezTo>
                      <a:cubicBezTo>
                        <a:pt x="19" y="38"/>
                        <a:pt x="19" y="38"/>
                        <a:pt x="19" y="38"/>
                      </a:cubicBezTo>
                      <a:cubicBezTo>
                        <a:pt x="17" y="38"/>
                        <a:pt x="17" y="38"/>
                        <a:pt x="17" y="38"/>
                      </a:cubicBezTo>
                      <a:cubicBezTo>
                        <a:pt x="17" y="38"/>
                        <a:pt x="17" y="38"/>
                        <a:pt x="17" y="38"/>
                      </a:cubicBezTo>
                      <a:cubicBezTo>
                        <a:pt x="17" y="38"/>
                        <a:pt x="17" y="38"/>
                        <a:pt x="17"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7" y="38"/>
                        <a:pt x="17" y="38"/>
                        <a:pt x="17" y="38"/>
                      </a:cubicBezTo>
                      <a:cubicBezTo>
                        <a:pt x="17" y="38"/>
                        <a:pt x="17" y="38"/>
                        <a:pt x="17"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20" y="35"/>
                        <a:pt x="20" y="35"/>
                        <a:pt x="20" y="35"/>
                      </a:cubicBezTo>
                      <a:cubicBezTo>
                        <a:pt x="20" y="35"/>
                        <a:pt x="20" y="35"/>
                        <a:pt x="20" y="35"/>
                      </a:cubicBezTo>
                      <a:cubicBezTo>
                        <a:pt x="20" y="35"/>
                        <a:pt x="20" y="35"/>
                        <a:pt x="20" y="35"/>
                      </a:cubicBezTo>
                      <a:cubicBezTo>
                        <a:pt x="21" y="35"/>
                        <a:pt x="21" y="35"/>
                        <a:pt x="21" y="35"/>
                      </a:cubicBezTo>
                      <a:cubicBezTo>
                        <a:pt x="21" y="35"/>
                        <a:pt x="21" y="35"/>
                        <a:pt x="21" y="35"/>
                      </a:cubicBezTo>
                      <a:cubicBezTo>
                        <a:pt x="21" y="35"/>
                        <a:pt x="21" y="35"/>
                        <a:pt x="21" y="35"/>
                      </a:cubicBezTo>
                      <a:cubicBezTo>
                        <a:pt x="21" y="34"/>
                        <a:pt x="21" y="34"/>
                        <a:pt x="21" y="34"/>
                      </a:cubicBezTo>
                      <a:cubicBezTo>
                        <a:pt x="22" y="33"/>
                        <a:pt x="22" y="33"/>
                        <a:pt x="22" y="33"/>
                      </a:cubicBezTo>
                      <a:cubicBezTo>
                        <a:pt x="22" y="33"/>
                        <a:pt x="22" y="33"/>
                        <a:pt x="22" y="33"/>
                      </a:cubicBezTo>
                      <a:cubicBezTo>
                        <a:pt x="22" y="33"/>
                        <a:pt x="22" y="33"/>
                        <a:pt x="22" y="33"/>
                      </a:cubicBezTo>
                      <a:cubicBezTo>
                        <a:pt x="22" y="34"/>
                        <a:pt x="22" y="34"/>
                        <a:pt x="22" y="34"/>
                      </a:cubicBezTo>
                      <a:cubicBezTo>
                        <a:pt x="22" y="34"/>
                        <a:pt x="22" y="34"/>
                        <a:pt x="22" y="34"/>
                      </a:cubicBezTo>
                      <a:cubicBezTo>
                        <a:pt x="22" y="34"/>
                        <a:pt x="22" y="34"/>
                        <a:pt x="22" y="34"/>
                      </a:cubicBezTo>
                      <a:cubicBezTo>
                        <a:pt x="22" y="34"/>
                        <a:pt x="22" y="34"/>
                        <a:pt x="22" y="34"/>
                      </a:cubicBezTo>
                      <a:cubicBezTo>
                        <a:pt x="22" y="34"/>
                        <a:pt x="22" y="34"/>
                        <a:pt x="22" y="34"/>
                      </a:cubicBezTo>
                      <a:cubicBezTo>
                        <a:pt x="22" y="35"/>
                        <a:pt x="22" y="35"/>
                        <a:pt x="22" y="35"/>
                      </a:cubicBezTo>
                      <a:cubicBezTo>
                        <a:pt x="22" y="35"/>
                        <a:pt x="22" y="35"/>
                        <a:pt x="22" y="35"/>
                      </a:cubicBezTo>
                      <a:cubicBezTo>
                        <a:pt x="22" y="36"/>
                        <a:pt x="22" y="36"/>
                        <a:pt x="22" y="36"/>
                      </a:cubicBezTo>
                      <a:cubicBezTo>
                        <a:pt x="21" y="36"/>
                        <a:pt x="21" y="36"/>
                        <a:pt x="21" y="36"/>
                      </a:cubicBezTo>
                      <a:cubicBezTo>
                        <a:pt x="21" y="36"/>
                        <a:pt x="21" y="36"/>
                        <a:pt x="21" y="36"/>
                      </a:cubicBezTo>
                      <a:cubicBezTo>
                        <a:pt x="21" y="37"/>
                        <a:pt x="21" y="37"/>
                        <a:pt x="21" y="37"/>
                      </a:cubicBezTo>
                      <a:cubicBezTo>
                        <a:pt x="22" y="38"/>
                        <a:pt x="22" y="38"/>
                        <a:pt x="22" y="38"/>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6"/>
                        <a:pt x="22" y="36"/>
                        <a:pt x="22" y="36"/>
                      </a:cubicBezTo>
                      <a:cubicBezTo>
                        <a:pt x="22" y="36"/>
                        <a:pt x="22" y="36"/>
                        <a:pt x="22" y="36"/>
                      </a:cubicBezTo>
                      <a:cubicBezTo>
                        <a:pt x="22" y="35"/>
                        <a:pt x="22" y="35"/>
                        <a:pt x="22" y="35"/>
                      </a:cubicBezTo>
                      <a:cubicBezTo>
                        <a:pt x="23" y="35"/>
                        <a:pt x="23" y="35"/>
                        <a:pt x="23" y="35"/>
                      </a:cubicBezTo>
                      <a:cubicBezTo>
                        <a:pt x="23" y="35"/>
                        <a:pt x="23" y="35"/>
                        <a:pt x="23" y="35"/>
                      </a:cubicBezTo>
                      <a:cubicBezTo>
                        <a:pt x="23" y="35"/>
                        <a:pt x="23" y="35"/>
                        <a:pt x="23" y="35"/>
                      </a:cubicBezTo>
                      <a:cubicBezTo>
                        <a:pt x="23" y="35"/>
                        <a:pt x="23" y="35"/>
                        <a:pt x="23" y="35"/>
                      </a:cubicBezTo>
                      <a:cubicBezTo>
                        <a:pt x="23" y="35"/>
                        <a:pt x="23" y="35"/>
                        <a:pt x="23" y="35"/>
                      </a:cubicBezTo>
                      <a:cubicBezTo>
                        <a:pt x="23" y="34"/>
                        <a:pt x="23" y="34"/>
                        <a:pt x="23" y="34"/>
                      </a:cubicBezTo>
                      <a:cubicBezTo>
                        <a:pt x="23" y="34"/>
                        <a:pt x="23" y="34"/>
                        <a:pt x="23" y="34"/>
                      </a:cubicBezTo>
                      <a:cubicBezTo>
                        <a:pt x="23" y="34"/>
                        <a:pt x="23" y="34"/>
                        <a:pt x="23" y="34"/>
                      </a:cubicBezTo>
                      <a:cubicBezTo>
                        <a:pt x="23" y="34"/>
                        <a:pt x="23" y="34"/>
                        <a:pt x="23"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5"/>
                        <a:pt x="24" y="35"/>
                        <a:pt x="24" y="35"/>
                      </a:cubicBezTo>
                      <a:cubicBezTo>
                        <a:pt x="24" y="35"/>
                        <a:pt x="24" y="35"/>
                        <a:pt x="24" y="35"/>
                      </a:cubicBezTo>
                      <a:cubicBezTo>
                        <a:pt x="24" y="35"/>
                        <a:pt x="24" y="35"/>
                        <a:pt x="24" y="35"/>
                      </a:cubicBezTo>
                      <a:cubicBezTo>
                        <a:pt x="23" y="35"/>
                        <a:pt x="23" y="35"/>
                        <a:pt x="23" y="35"/>
                      </a:cubicBezTo>
                      <a:cubicBezTo>
                        <a:pt x="23" y="35"/>
                        <a:pt x="23" y="35"/>
                        <a:pt x="23" y="35"/>
                      </a:cubicBezTo>
                      <a:cubicBezTo>
                        <a:pt x="24" y="36"/>
                        <a:pt x="24" y="36"/>
                        <a:pt x="24" y="36"/>
                      </a:cubicBezTo>
                      <a:cubicBezTo>
                        <a:pt x="24" y="36"/>
                        <a:pt x="24" y="36"/>
                        <a:pt x="24" y="36"/>
                      </a:cubicBezTo>
                      <a:cubicBezTo>
                        <a:pt x="25" y="37"/>
                        <a:pt x="25" y="37"/>
                        <a:pt x="25" y="37"/>
                      </a:cubicBezTo>
                      <a:cubicBezTo>
                        <a:pt x="25" y="36"/>
                        <a:pt x="25" y="36"/>
                        <a:pt x="25" y="36"/>
                      </a:cubicBezTo>
                      <a:cubicBezTo>
                        <a:pt x="25" y="36"/>
                        <a:pt x="25" y="36"/>
                        <a:pt x="25" y="36"/>
                      </a:cubicBezTo>
                      <a:cubicBezTo>
                        <a:pt x="25" y="35"/>
                        <a:pt x="25" y="35"/>
                        <a:pt x="25" y="35"/>
                      </a:cubicBezTo>
                      <a:cubicBezTo>
                        <a:pt x="25" y="35"/>
                        <a:pt x="25" y="35"/>
                        <a:pt x="25" y="35"/>
                      </a:cubicBezTo>
                      <a:cubicBezTo>
                        <a:pt x="25" y="35"/>
                        <a:pt x="25" y="35"/>
                        <a:pt x="25" y="35"/>
                      </a:cubicBezTo>
                      <a:cubicBezTo>
                        <a:pt x="25" y="35"/>
                        <a:pt x="25" y="35"/>
                        <a:pt x="25" y="35"/>
                      </a:cubicBezTo>
                      <a:cubicBezTo>
                        <a:pt x="26" y="34"/>
                        <a:pt x="26" y="34"/>
                        <a:pt x="26" y="34"/>
                      </a:cubicBezTo>
                      <a:cubicBezTo>
                        <a:pt x="25" y="34"/>
                        <a:pt x="25" y="34"/>
                        <a:pt x="25" y="34"/>
                      </a:cubicBezTo>
                      <a:cubicBezTo>
                        <a:pt x="26" y="34"/>
                        <a:pt x="26" y="34"/>
                        <a:pt x="26" y="34"/>
                      </a:cubicBezTo>
                      <a:cubicBezTo>
                        <a:pt x="26" y="33"/>
                        <a:pt x="26" y="33"/>
                        <a:pt x="26" y="33"/>
                      </a:cubicBezTo>
                      <a:cubicBezTo>
                        <a:pt x="26" y="33"/>
                        <a:pt x="26" y="33"/>
                        <a:pt x="26" y="33"/>
                      </a:cubicBezTo>
                      <a:cubicBezTo>
                        <a:pt x="26" y="32"/>
                        <a:pt x="26" y="32"/>
                        <a:pt x="26" y="32"/>
                      </a:cubicBezTo>
                      <a:cubicBezTo>
                        <a:pt x="26" y="32"/>
                        <a:pt x="26" y="32"/>
                        <a:pt x="26" y="32"/>
                      </a:cubicBezTo>
                      <a:cubicBezTo>
                        <a:pt x="27" y="32"/>
                        <a:pt x="27" y="32"/>
                        <a:pt x="27" y="32"/>
                      </a:cubicBezTo>
                      <a:cubicBezTo>
                        <a:pt x="26" y="31"/>
                        <a:pt x="26" y="31"/>
                        <a:pt x="26" y="31"/>
                      </a:cubicBezTo>
                      <a:cubicBezTo>
                        <a:pt x="26" y="31"/>
                        <a:pt x="26" y="31"/>
                        <a:pt x="26" y="31"/>
                      </a:cubicBezTo>
                      <a:cubicBezTo>
                        <a:pt x="26" y="31"/>
                        <a:pt x="26" y="31"/>
                        <a:pt x="26" y="31"/>
                      </a:cubicBezTo>
                      <a:cubicBezTo>
                        <a:pt x="26" y="30"/>
                        <a:pt x="26" y="30"/>
                        <a:pt x="26" y="30"/>
                      </a:cubicBezTo>
                      <a:cubicBezTo>
                        <a:pt x="26" y="30"/>
                        <a:pt x="26" y="30"/>
                        <a:pt x="26" y="30"/>
                      </a:cubicBezTo>
                      <a:cubicBezTo>
                        <a:pt x="25" y="31"/>
                        <a:pt x="25" y="31"/>
                        <a:pt x="25" y="31"/>
                      </a:cubicBezTo>
                      <a:cubicBezTo>
                        <a:pt x="25" y="31"/>
                        <a:pt x="25" y="31"/>
                        <a:pt x="25" y="31"/>
                      </a:cubicBezTo>
                      <a:cubicBezTo>
                        <a:pt x="24" y="31"/>
                        <a:pt x="24" y="31"/>
                        <a:pt x="24" y="31"/>
                      </a:cubicBezTo>
                      <a:cubicBezTo>
                        <a:pt x="24" y="31"/>
                        <a:pt x="24" y="31"/>
                        <a:pt x="24" y="31"/>
                      </a:cubicBezTo>
                      <a:cubicBezTo>
                        <a:pt x="25" y="31"/>
                        <a:pt x="25" y="31"/>
                        <a:pt x="25" y="31"/>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4" y="30"/>
                        <a:pt x="24" y="30"/>
                        <a:pt x="24" y="30"/>
                      </a:cubicBezTo>
                      <a:cubicBezTo>
                        <a:pt x="24" y="29"/>
                        <a:pt x="24" y="29"/>
                        <a:pt x="24" y="29"/>
                      </a:cubicBezTo>
                      <a:cubicBezTo>
                        <a:pt x="24" y="29"/>
                        <a:pt x="24" y="29"/>
                        <a:pt x="24" y="29"/>
                      </a:cubicBezTo>
                      <a:cubicBezTo>
                        <a:pt x="25" y="29"/>
                        <a:pt x="25" y="29"/>
                        <a:pt x="25" y="29"/>
                      </a:cubicBezTo>
                      <a:cubicBezTo>
                        <a:pt x="25" y="29"/>
                        <a:pt x="25" y="29"/>
                        <a:pt x="25" y="29"/>
                      </a:cubicBezTo>
                      <a:cubicBezTo>
                        <a:pt x="25" y="28"/>
                        <a:pt x="25" y="28"/>
                        <a:pt x="25" y="28"/>
                      </a:cubicBezTo>
                      <a:cubicBezTo>
                        <a:pt x="25" y="30"/>
                        <a:pt x="25" y="30"/>
                        <a:pt x="25" y="30"/>
                      </a:cubicBezTo>
                      <a:cubicBezTo>
                        <a:pt x="25" y="30"/>
                        <a:pt x="25" y="30"/>
                        <a:pt x="25" y="30"/>
                      </a:cubicBezTo>
                      <a:cubicBezTo>
                        <a:pt x="26" y="30"/>
                        <a:pt x="26" y="30"/>
                        <a:pt x="26" y="30"/>
                      </a:cubicBezTo>
                      <a:cubicBezTo>
                        <a:pt x="26" y="30"/>
                        <a:pt x="26" y="30"/>
                        <a:pt x="26" y="30"/>
                      </a:cubicBezTo>
                      <a:cubicBezTo>
                        <a:pt x="26" y="30"/>
                        <a:pt x="26" y="30"/>
                        <a:pt x="26" y="30"/>
                      </a:cubicBezTo>
                      <a:cubicBezTo>
                        <a:pt x="26" y="28"/>
                        <a:pt x="26" y="28"/>
                        <a:pt x="26" y="28"/>
                      </a:cubicBezTo>
                      <a:cubicBezTo>
                        <a:pt x="26" y="28"/>
                        <a:pt x="26" y="28"/>
                        <a:pt x="26" y="28"/>
                      </a:cubicBezTo>
                      <a:cubicBezTo>
                        <a:pt x="26" y="27"/>
                        <a:pt x="26" y="27"/>
                        <a:pt x="26" y="27"/>
                      </a:cubicBezTo>
                      <a:cubicBezTo>
                        <a:pt x="25" y="27"/>
                        <a:pt x="25" y="27"/>
                        <a:pt x="25" y="27"/>
                      </a:cubicBezTo>
                      <a:cubicBezTo>
                        <a:pt x="25" y="27"/>
                        <a:pt x="25" y="27"/>
                        <a:pt x="25" y="27"/>
                      </a:cubicBezTo>
                      <a:cubicBezTo>
                        <a:pt x="25" y="27"/>
                        <a:pt x="25" y="27"/>
                        <a:pt x="25" y="27"/>
                      </a:cubicBezTo>
                      <a:cubicBezTo>
                        <a:pt x="26" y="27"/>
                        <a:pt x="26" y="27"/>
                        <a:pt x="26" y="27"/>
                      </a:cubicBezTo>
                      <a:cubicBezTo>
                        <a:pt x="26" y="28"/>
                        <a:pt x="26" y="28"/>
                        <a:pt x="26" y="28"/>
                      </a:cubicBezTo>
                      <a:cubicBezTo>
                        <a:pt x="26" y="28"/>
                        <a:pt x="26" y="28"/>
                        <a:pt x="26" y="28"/>
                      </a:cubicBezTo>
                      <a:cubicBezTo>
                        <a:pt x="27" y="28"/>
                        <a:pt x="27" y="28"/>
                        <a:pt x="27" y="28"/>
                      </a:cubicBezTo>
                      <a:cubicBezTo>
                        <a:pt x="27" y="27"/>
                        <a:pt x="27" y="27"/>
                        <a:pt x="27" y="27"/>
                      </a:cubicBezTo>
                      <a:cubicBezTo>
                        <a:pt x="27" y="27"/>
                        <a:pt x="27" y="27"/>
                        <a:pt x="27" y="27"/>
                      </a:cubicBezTo>
                      <a:cubicBezTo>
                        <a:pt x="27" y="27"/>
                        <a:pt x="27" y="27"/>
                        <a:pt x="27"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5"/>
                        <a:pt x="28" y="25"/>
                        <a:pt x="28" y="25"/>
                      </a:cubicBezTo>
                      <a:cubicBezTo>
                        <a:pt x="28" y="25"/>
                        <a:pt x="28" y="25"/>
                        <a:pt x="28" y="25"/>
                      </a:cubicBezTo>
                      <a:cubicBezTo>
                        <a:pt x="28" y="24"/>
                        <a:pt x="28" y="24"/>
                        <a:pt x="28" y="24"/>
                      </a:cubicBezTo>
                      <a:cubicBezTo>
                        <a:pt x="28" y="24"/>
                        <a:pt x="28" y="24"/>
                        <a:pt x="28" y="24"/>
                      </a:cubicBezTo>
                      <a:cubicBezTo>
                        <a:pt x="28" y="23"/>
                        <a:pt x="28" y="23"/>
                        <a:pt x="28" y="23"/>
                      </a:cubicBezTo>
                      <a:cubicBezTo>
                        <a:pt x="27" y="23"/>
                        <a:pt x="27" y="23"/>
                        <a:pt x="27" y="23"/>
                      </a:cubicBezTo>
                      <a:cubicBezTo>
                        <a:pt x="27" y="23"/>
                        <a:pt x="27" y="23"/>
                        <a:pt x="27" y="23"/>
                      </a:cubicBezTo>
                      <a:cubicBezTo>
                        <a:pt x="27" y="24"/>
                        <a:pt x="27" y="24"/>
                        <a:pt x="27" y="24"/>
                      </a:cubicBezTo>
                      <a:cubicBezTo>
                        <a:pt x="27" y="24"/>
                        <a:pt x="27" y="24"/>
                        <a:pt x="27" y="24"/>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6" y="25"/>
                        <a:pt x="26" y="25"/>
                        <a:pt x="26" y="25"/>
                      </a:cubicBezTo>
                      <a:cubicBezTo>
                        <a:pt x="26" y="25"/>
                        <a:pt x="26" y="25"/>
                        <a:pt x="26" y="25"/>
                      </a:cubicBezTo>
                      <a:cubicBezTo>
                        <a:pt x="24" y="27"/>
                        <a:pt x="24" y="27"/>
                        <a:pt x="24" y="27"/>
                      </a:cubicBezTo>
                      <a:cubicBezTo>
                        <a:pt x="24" y="27"/>
                        <a:pt x="24" y="27"/>
                        <a:pt x="24" y="27"/>
                      </a:cubicBezTo>
                      <a:cubicBezTo>
                        <a:pt x="24" y="28"/>
                        <a:pt x="24" y="28"/>
                        <a:pt x="24" y="28"/>
                      </a:cubicBezTo>
                      <a:cubicBezTo>
                        <a:pt x="24" y="28"/>
                        <a:pt x="24" y="28"/>
                        <a:pt x="24" y="28"/>
                      </a:cubicBezTo>
                      <a:cubicBezTo>
                        <a:pt x="24" y="28"/>
                        <a:pt x="24" y="28"/>
                        <a:pt x="24" y="28"/>
                      </a:cubicBezTo>
                      <a:cubicBezTo>
                        <a:pt x="23" y="28"/>
                        <a:pt x="23" y="28"/>
                        <a:pt x="23" y="28"/>
                      </a:cubicBezTo>
                      <a:cubicBezTo>
                        <a:pt x="22" y="28"/>
                        <a:pt x="22" y="28"/>
                        <a:pt x="22" y="28"/>
                      </a:cubicBezTo>
                      <a:cubicBezTo>
                        <a:pt x="21" y="29"/>
                        <a:pt x="21" y="29"/>
                        <a:pt x="21" y="29"/>
                      </a:cubicBezTo>
                      <a:cubicBezTo>
                        <a:pt x="21" y="29"/>
                        <a:pt x="21" y="29"/>
                        <a:pt x="21" y="29"/>
                      </a:cubicBezTo>
                      <a:cubicBezTo>
                        <a:pt x="20" y="30"/>
                        <a:pt x="20" y="30"/>
                        <a:pt x="20" y="30"/>
                      </a:cubicBezTo>
                      <a:cubicBezTo>
                        <a:pt x="19" y="31"/>
                        <a:pt x="19" y="31"/>
                        <a:pt x="19" y="31"/>
                      </a:cubicBezTo>
                      <a:cubicBezTo>
                        <a:pt x="19" y="31"/>
                        <a:pt x="19" y="31"/>
                        <a:pt x="19" y="31"/>
                      </a:cubicBezTo>
                      <a:cubicBezTo>
                        <a:pt x="18" y="32"/>
                        <a:pt x="18" y="32"/>
                        <a:pt x="18" y="32"/>
                      </a:cubicBezTo>
                      <a:cubicBezTo>
                        <a:pt x="18" y="32"/>
                        <a:pt x="18" y="32"/>
                        <a:pt x="18" y="32"/>
                      </a:cubicBezTo>
                      <a:cubicBezTo>
                        <a:pt x="18" y="32"/>
                        <a:pt x="18" y="32"/>
                        <a:pt x="18" y="32"/>
                      </a:cubicBezTo>
                      <a:cubicBezTo>
                        <a:pt x="18" y="33"/>
                        <a:pt x="18" y="33"/>
                        <a:pt x="18" y="33"/>
                      </a:cubicBezTo>
                      <a:cubicBezTo>
                        <a:pt x="19" y="33"/>
                        <a:pt x="19" y="33"/>
                        <a:pt x="19" y="33"/>
                      </a:cubicBezTo>
                      <a:cubicBezTo>
                        <a:pt x="20" y="33"/>
                        <a:pt x="20" y="33"/>
                        <a:pt x="20" y="33"/>
                      </a:cubicBezTo>
                      <a:cubicBezTo>
                        <a:pt x="21" y="32"/>
                        <a:pt x="21" y="32"/>
                        <a:pt x="21" y="32"/>
                      </a:cubicBezTo>
                      <a:cubicBezTo>
                        <a:pt x="21" y="32"/>
                        <a:pt x="21" y="32"/>
                        <a:pt x="21" y="32"/>
                      </a:cubicBezTo>
                      <a:cubicBezTo>
                        <a:pt x="22" y="32"/>
                        <a:pt x="22" y="32"/>
                        <a:pt x="22" y="32"/>
                      </a:cubicBezTo>
                      <a:cubicBezTo>
                        <a:pt x="21" y="33"/>
                        <a:pt x="21" y="33"/>
                        <a:pt x="21" y="33"/>
                      </a:cubicBezTo>
                      <a:cubicBezTo>
                        <a:pt x="21" y="33"/>
                        <a:pt x="21" y="33"/>
                        <a:pt x="21" y="33"/>
                      </a:cubicBezTo>
                      <a:cubicBezTo>
                        <a:pt x="18" y="33"/>
                        <a:pt x="18" y="33"/>
                        <a:pt x="18" y="33"/>
                      </a:cubicBezTo>
                      <a:cubicBezTo>
                        <a:pt x="17" y="33"/>
                        <a:pt x="17" y="33"/>
                        <a:pt x="17" y="33"/>
                      </a:cubicBezTo>
                      <a:cubicBezTo>
                        <a:pt x="17" y="33"/>
                        <a:pt x="17" y="33"/>
                        <a:pt x="17" y="33"/>
                      </a:cubicBezTo>
                      <a:cubicBezTo>
                        <a:pt x="17" y="33"/>
                        <a:pt x="17" y="33"/>
                        <a:pt x="17" y="33"/>
                      </a:cubicBezTo>
                      <a:cubicBezTo>
                        <a:pt x="18" y="32"/>
                        <a:pt x="18" y="32"/>
                        <a:pt x="18" y="32"/>
                      </a:cubicBezTo>
                      <a:cubicBezTo>
                        <a:pt x="18" y="31"/>
                        <a:pt x="18" y="31"/>
                        <a:pt x="18" y="31"/>
                      </a:cubicBezTo>
                      <a:cubicBezTo>
                        <a:pt x="18" y="31"/>
                        <a:pt x="18" y="31"/>
                        <a:pt x="18" y="31"/>
                      </a:cubicBezTo>
                      <a:cubicBezTo>
                        <a:pt x="19" y="31"/>
                        <a:pt x="19" y="31"/>
                        <a:pt x="19" y="31"/>
                      </a:cubicBezTo>
                      <a:cubicBezTo>
                        <a:pt x="19" y="31"/>
                        <a:pt x="19" y="31"/>
                        <a:pt x="19" y="31"/>
                      </a:cubicBezTo>
                      <a:cubicBezTo>
                        <a:pt x="20" y="29"/>
                        <a:pt x="20" y="29"/>
                        <a:pt x="20" y="29"/>
                      </a:cubicBezTo>
                      <a:cubicBezTo>
                        <a:pt x="20" y="29"/>
                        <a:pt x="20" y="29"/>
                        <a:pt x="20" y="29"/>
                      </a:cubicBezTo>
                      <a:cubicBezTo>
                        <a:pt x="21" y="28"/>
                        <a:pt x="21" y="28"/>
                        <a:pt x="21" y="28"/>
                      </a:cubicBezTo>
                      <a:cubicBezTo>
                        <a:pt x="21" y="28"/>
                        <a:pt x="21" y="28"/>
                        <a:pt x="21" y="28"/>
                      </a:cubicBezTo>
                      <a:cubicBezTo>
                        <a:pt x="22" y="28"/>
                        <a:pt x="22" y="28"/>
                        <a:pt x="22" y="28"/>
                      </a:cubicBezTo>
                      <a:cubicBezTo>
                        <a:pt x="22" y="28"/>
                        <a:pt x="22" y="28"/>
                        <a:pt x="22" y="28"/>
                      </a:cubicBezTo>
                      <a:cubicBezTo>
                        <a:pt x="22" y="27"/>
                        <a:pt x="22" y="27"/>
                        <a:pt x="22" y="27"/>
                      </a:cubicBezTo>
                      <a:cubicBezTo>
                        <a:pt x="22" y="27"/>
                        <a:pt x="22" y="27"/>
                        <a:pt x="22" y="27"/>
                      </a:cubicBezTo>
                      <a:cubicBezTo>
                        <a:pt x="22" y="27"/>
                        <a:pt x="22" y="27"/>
                        <a:pt x="22" y="27"/>
                      </a:cubicBezTo>
                      <a:cubicBezTo>
                        <a:pt x="23" y="26"/>
                        <a:pt x="23" y="26"/>
                        <a:pt x="23" y="26"/>
                      </a:cubicBezTo>
                      <a:cubicBezTo>
                        <a:pt x="23" y="26"/>
                        <a:pt x="23" y="26"/>
                        <a:pt x="23" y="26"/>
                      </a:cubicBezTo>
                      <a:cubicBezTo>
                        <a:pt x="23" y="25"/>
                        <a:pt x="23" y="25"/>
                        <a:pt x="23" y="25"/>
                      </a:cubicBezTo>
                      <a:cubicBezTo>
                        <a:pt x="23" y="25"/>
                        <a:pt x="23" y="25"/>
                        <a:pt x="23" y="25"/>
                      </a:cubicBezTo>
                      <a:cubicBezTo>
                        <a:pt x="23" y="25"/>
                        <a:pt x="23" y="25"/>
                        <a:pt x="23" y="25"/>
                      </a:cubicBezTo>
                      <a:cubicBezTo>
                        <a:pt x="23" y="24"/>
                        <a:pt x="23" y="24"/>
                        <a:pt x="23" y="24"/>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5"/>
                        <a:pt x="24" y="25"/>
                        <a:pt x="24" y="25"/>
                      </a:cubicBezTo>
                      <a:cubicBezTo>
                        <a:pt x="24" y="24"/>
                        <a:pt x="24" y="24"/>
                        <a:pt x="24" y="24"/>
                      </a:cubicBezTo>
                      <a:cubicBezTo>
                        <a:pt x="24" y="25"/>
                        <a:pt x="24" y="25"/>
                        <a:pt x="24" y="25"/>
                      </a:cubicBezTo>
                      <a:cubicBezTo>
                        <a:pt x="24" y="26"/>
                        <a:pt x="24" y="26"/>
                        <a:pt x="24" y="26"/>
                      </a:cubicBezTo>
                      <a:cubicBezTo>
                        <a:pt x="23" y="27"/>
                        <a:pt x="23" y="27"/>
                        <a:pt x="23" y="27"/>
                      </a:cubicBezTo>
                      <a:cubicBezTo>
                        <a:pt x="23" y="27"/>
                        <a:pt x="23" y="27"/>
                        <a:pt x="23" y="27"/>
                      </a:cubicBezTo>
                      <a:cubicBezTo>
                        <a:pt x="23" y="27"/>
                        <a:pt x="23" y="27"/>
                        <a:pt x="23" y="27"/>
                      </a:cubicBezTo>
                      <a:cubicBezTo>
                        <a:pt x="23" y="28"/>
                        <a:pt x="23" y="28"/>
                        <a:pt x="23" y="28"/>
                      </a:cubicBezTo>
                      <a:cubicBezTo>
                        <a:pt x="23" y="28"/>
                        <a:pt x="23" y="28"/>
                        <a:pt x="23" y="28"/>
                      </a:cubicBezTo>
                      <a:cubicBezTo>
                        <a:pt x="23" y="28"/>
                        <a:pt x="23" y="28"/>
                        <a:pt x="23" y="28"/>
                      </a:cubicBezTo>
                      <a:cubicBezTo>
                        <a:pt x="24" y="27"/>
                        <a:pt x="24" y="27"/>
                        <a:pt x="24" y="27"/>
                      </a:cubicBezTo>
                      <a:cubicBezTo>
                        <a:pt x="24" y="27"/>
                        <a:pt x="24" y="27"/>
                        <a:pt x="24" y="27"/>
                      </a:cubicBezTo>
                      <a:cubicBezTo>
                        <a:pt x="24" y="27"/>
                        <a:pt x="24" y="27"/>
                        <a:pt x="24" y="27"/>
                      </a:cubicBezTo>
                      <a:cubicBezTo>
                        <a:pt x="24" y="26"/>
                        <a:pt x="24" y="26"/>
                        <a:pt x="24" y="26"/>
                      </a:cubicBezTo>
                      <a:cubicBezTo>
                        <a:pt x="24" y="26"/>
                        <a:pt x="24" y="26"/>
                        <a:pt x="24" y="26"/>
                      </a:cubicBezTo>
                      <a:cubicBezTo>
                        <a:pt x="25" y="25"/>
                        <a:pt x="25" y="25"/>
                        <a:pt x="25" y="25"/>
                      </a:cubicBezTo>
                      <a:cubicBezTo>
                        <a:pt x="25" y="25"/>
                        <a:pt x="25" y="25"/>
                        <a:pt x="25" y="25"/>
                      </a:cubicBezTo>
                      <a:cubicBezTo>
                        <a:pt x="26" y="25"/>
                        <a:pt x="26" y="25"/>
                        <a:pt x="26" y="25"/>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cubicBezTo>
                        <a:pt x="27" y="24"/>
                        <a:pt x="27" y="24"/>
                        <a:pt x="27" y="24"/>
                      </a:cubicBezTo>
                      <a:cubicBezTo>
                        <a:pt x="26" y="23"/>
                        <a:pt x="26" y="23"/>
                        <a:pt x="26" y="23"/>
                      </a:cubicBezTo>
                      <a:cubicBezTo>
                        <a:pt x="26" y="23"/>
                        <a:pt x="26" y="23"/>
                        <a:pt x="26" y="23"/>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19"/>
                        <a:pt x="25" y="19"/>
                        <a:pt x="25" y="19"/>
                      </a:cubicBezTo>
                      <a:cubicBezTo>
                        <a:pt x="25" y="19"/>
                        <a:pt x="25" y="19"/>
                        <a:pt x="25" y="19"/>
                      </a:cubicBezTo>
                      <a:cubicBezTo>
                        <a:pt x="26" y="19"/>
                        <a:pt x="26" y="19"/>
                        <a:pt x="26" y="19"/>
                      </a:cubicBezTo>
                      <a:cubicBezTo>
                        <a:pt x="26" y="19"/>
                        <a:pt x="26" y="19"/>
                        <a:pt x="26" y="19"/>
                      </a:cubicBezTo>
                      <a:cubicBezTo>
                        <a:pt x="26" y="18"/>
                        <a:pt x="26" y="18"/>
                        <a:pt x="26" y="18"/>
                      </a:cubicBezTo>
                      <a:cubicBezTo>
                        <a:pt x="25" y="18"/>
                        <a:pt x="25" y="18"/>
                        <a:pt x="25" y="18"/>
                      </a:cubicBezTo>
                      <a:cubicBezTo>
                        <a:pt x="25" y="18"/>
                        <a:pt x="25" y="18"/>
                        <a:pt x="25" y="18"/>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20"/>
                        <a:pt x="24" y="20"/>
                        <a:pt x="24" y="20"/>
                      </a:cubicBezTo>
                      <a:cubicBezTo>
                        <a:pt x="24" y="20"/>
                        <a:pt x="24" y="20"/>
                        <a:pt x="24" y="20"/>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0"/>
                        <a:pt x="24" y="20"/>
                        <a:pt x="24" y="20"/>
                      </a:cubicBezTo>
                      <a:cubicBezTo>
                        <a:pt x="24" y="20"/>
                        <a:pt x="24" y="20"/>
                        <a:pt x="24" y="20"/>
                      </a:cubicBezTo>
                      <a:cubicBezTo>
                        <a:pt x="24" y="20"/>
                        <a:pt x="24" y="20"/>
                        <a:pt x="24" y="20"/>
                      </a:cubicBezTo>
                      <a:cubicBezTo>
                        <a:pt x="24" y="20"/>
                        <a:pt x="24" y="20"/>
                        <a:pt x="24" y="20"/>
                      </a:cubicBezTo>
                      <a:cubicBezTo>
                        <a:pt x="23" y="20"/>
                        <a:pt x="23" y="20"/>
                        <a:pt x="23" y="20"/>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2" y="19"/>
                        <a:pt x="22" y="19"/>
                        <a:pt x="22" y="19"/>
                      </a:cubicBezTo>
                      <a:cubicBezTo>
                        <a:pt x="22" y="19"/>
                        <a:pt x="22" y="19"/>
                        <a:pt x="22" y="19"/>
                      </a:cubicBezTo>
                      <a:cubicBezTo>
                        <a:pt x="22" y="20"/>
                        <a:pt x="22" y="20"/>
                        <a:pt x="22" y="20"/>
                      </a:cubicBezTo>
                      <a:cubicBezTo>
                        <a:pt x="22" y="20"/>
                        <a:pt x="22" y="20"/>
                        <a:pt x="22" y="20"/>
                      </a:cubicBezTo>
                      <a:cubicBezTo>
                        <a:pt x="22" y="20"/>
                        <a:pt x="22" y="20"/>
                        <a:pt x="22" y="20"/>
                      </a:cubicBezTo>
                      <a:cubicBezTo>
                        <a:pt x="22" y="19"/>
                        <a:pt x="22" y="19"/>
                        <a:pt x="22" y="19"/>
                      </a:cubicBezTo>
                      <a:cubicBezTo>
                        <a:pt x="22" y="19"/>
                        <a:pt x="22" y="19"/>
                        <a:pt x="22" y="19"/>
                      </a:cubicBezTo>
                      <a:cubicBezTo>
                        <a:pt x="22" y="18"/>
                        <a:pt x="22" y="18"/>
                        <a:pt x="22" y="18"/>
                      </a:cubicBezTo>
                      <a:cubicBezTo>
                        <a:pt x="21" y="18"/>
                        <a:pt x="21" y="18"/>
                        <a:pt x="21" y="18"/>
                      </a:cubicBezTo>
                      <a:cubicBezTo>
                        <a:pt x="21" y="17"/>
                        <a:pt x="21" y="17"/>
                        <a:pt x="21" y="17"/>
                      </a:cubicBezTo>
                      <a:cubicBezTo>
                        <a:pt x="21" y="17"/>
                        <a:pt x="21" y="17"/>
                        <a:pt x="21" y="17"/>
                      </a:cubicBezTo>
                      <a:cubicBezTo>
                        <a:pt x="20" y="17"/>
                        <a:pt x="20" y="17"/>
                        <a:pt x="20" y="17"/>
                      </a:cubicBezTo>
                      <a:cubicBezTo>
                        <a:pt x="21" y="17"/>
                        <a:pt x="21" y="17"/>
                        <a:pt x="21" y="17"/>
                      </a:cubicBezTo>
                      <a:cubicBezTo>
                        <a:pt x="21" y="17"/>
                        <a:pt x="21" y="17"/>
                        <a:pt x="21" y="17"/>
                      </a:cubicBezTo>
                      <a:cubicBezTo>
                        <a:pt x="21" y="17"/>
                        <a:pt x="21" y="17"/>
                        <a:pt x="21" y="17"/>
                      </a:cubicBezTo>
                      <a:cubicBezTo>
                        <a:pt x="21" y="17"/>
                        <a:pt x="21" y="17"/>
                        <a:pt x="21" y="17"/>
                      </a:cubicBezTo>
                      <a:cubicBezTo>
                        <a:pt x="20" y="17"/>
                        <a:pt x="20" y="17"/>
                        <a:pt x="20" y="17"/>
                      </a:cubicBezTo>
                      <a:cubicBezTo>
                        <a:pt x="19" y="18"/>
                        <a:pt x="19" y="18"/>
                        <a:pt x="19" y="18"/>
                      </a:cubicBezTo>
                      <a:cubicBezTo>
                        <a:pt x="19" y="18"/>
                        <a:pt x="19" y="18"/>
                        <a:pt x="19" y="18"/>
                      </a:cubicBezTo>
                      <a:cubicBezTo>
                        <a:pt x="19" y="17"/>
                        <a:pt x="19" y="17"/>
                        <a:pt x="19" y="17"/>
                      </a:cubicBezTo>
                      <a:cubicBezTo>
                        <a:pt x="18" y="17"/>
                        <a:pt x="18" y="17"/>
                        <a:pt x="18" y="17"/>
                      </a:cubicBezTo>
                      <a:cubicBezTo>
                        <a:pt x="18" y="17"/>
                        <a:pt x="18" y="17"/>
                        <a:pt x="18" y="17"/>
                      </a:cubicBezTo>
                      <a:cubicBezTo>
                        <a:pt x="17" y="17"/>
                        <a:pt x="17" y="17"/>
                        <a:pt x="17" y="17"/>
                      </a:cubicBezTo>
                      <a:cubicBezTo>
                        <a:pt x="16" y="17"/>
                        <a:pt x="16" y="17"/>
                        <a:pt x="16" y="17"/>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6" y="17"/>
                        <a:pt x="16" y="17"/>
                        <a:pt x="16" y="17"/>
                      </a:cubicBezTo>
                      <a:cubicBezTo>
                        <a:pt x="16" y="17"/>
                        <a:pt x="16" y="17"/>
                        <a:pt x="16" y="17"/>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3" y="15"/>
                        <a:pt x="13" y="15"/>
                        <a:pt x="13" y="15"/>
                      </a:cubicBezTo>
                      <a:cubicBezTo>
                        <a:pt x="13" y="15"/>
                        <a:pt x="13" y="15"/>
                        <a:pt x="13" y="15"/>
                      </a:cubicBezTo>
                      <a:cubicBezTo>
                        <a:pt x="12" y="15"/>
                        <a:pt x="12" y="15"/>
                        <a:pt x="12" y="15"/>
                      </a:cubicBezTo>
                      <a:cubicBezTo>
                        <a:pt x="12" y="15"/>
                        <a:pt x="12" y="15"/>
                        <a:pt x="12" y="15"/>
                      </a:cubicBezTo>
                      <a:cubicBezTo>
                        <a:pt x="11" y="15"/>
                        <a:pt x="11" y="15"/>
                        <a:pt x="11" y="15"/>
                      </a:cubicBezTo>
                      <a:cubicBezTo>
                        <a:pt x="11" y="15"/>
                        <a:pt x="11" y="15"/>
                        <a:pt x="11" y="15"/>
                      </a:cubicBezTo>
                      <a:cubicBezTo>
                        <a:pt x="10" y="15"/>
                        <a:pt x="10" y="15"/>
                        <a:pt x="10" y="15"/>
                      </a:cubicBezTo>
                      <a:cubicBezTo>
                        <a:pt x="10" y="15"/>
                        <a:pt x="10" y="15"/>
                        <a:pt x="10" y="15"/>
                      </a:cubicBezTo>
                      <a:cubicBezTo>
                        <a:pt x="10" y="15"/>
                        <a:pt x="10" y="15"/>
                        <a:pt x="10" y="15"/>
                      </a:cubicBezTo>
                      <a:cubicBezTo>
                        <a:pt x="9" y="14"/>
                        <a:pt x="9" y="14"/>
                        <a:pt x="9" y="14"/>
                      </a:cubicBezTo>
                      <a:cubicBezTo>
                        <a:pt x="9" y="14"/>
                        <a:pt x="9" y="14"/>
                        <a:pt x="9" y="14"/>
                      </a:cubicBezTo>
                      <a:cubicBezTo>
                        <a:pt x="8" y="13"/>
                        <a:pt x="8" y="13"/>
                        <a:pt x="8" y="13"/>
                      </a:cubicBezTo>
                      <a:cubicBezTo>
                        <a:pt x="8" y="13"/>
                        <a:pt x="8" y="13"/>
                        <a:pt x="8" y="13"/>
                      </a:cubicBezTo>
                      <a:cubicBezTo>
                        <a:pt x="7" y="13"/>
                        <a:pt x="7" y="13"/>
                        <a:pt x="7" y="13"/>
                      </a:cubicBezTo>
                      <a:cubicBezTo>
                        <a:pt x="7" y="12"/>
                        <a:pt x="7" y="12"/>
                        <a:pt x="7" y="12"/>
                      </a:cubicBezTo>
                      <a:cubicBezTo>
                        <a:pt x="6" y="12"/>
                        <a:pt x="6" y="12"/>
                        <a:pt x="6" y="12"/>
                      </a:cubicBezTo>
                      <a:cubicBezTo>
                        <a:pt x="6" y="12"/>
                        <a:pt x="6" y="12"/>
                        <a:pt x="6" y="12"/>
                      </a:cubicBezTo>
                      <a:cubicBezTo>
                        <a:pt x="6" y="12"/>
                        <a:pt x="6" y="12"/>
                        <a:pt x="6" y="12"/>
                      </a:cubicBezTo>
                      <a:cubicBezTo>
                        <a:pt x="5" y="11"/>
                        <a:pt x="5" y="11"/>
                        <a:pt x="5" y="11"/>
                      </a:cubicBezTo>
                      <a:cubicBezTo>
                        <a:pt x="5" y="11"/>
                        <a:pt x="5" y="11"/>
                        <a:pt x="5" y="11"/>
                      </a:cubicBezTo>
                      <a:cubicBezTo>
                        <a:pt x="5" y="11"/>
                        <a:pt x="5" y="11"/>
                        <a:pt x="5" y="11"/>
                      </a:cubicBezTo>
                      <a:cubicBezTo>
                        <a:pt x="4" y="10"/>
                        <a:pt x="4" y="10"/>
                        <a:pt x="4" y="10"/>
                      </a:cubicBezTo>
                      <a:cubicBezTo>
                        <a:pt x="3" y="9"/>
                        <a:pt x="3" y="9"/>
                        <a:pt x="3" y="9"/>
                      </a:cubicBezTo>
                      <a:cubicBezTo>
                        <a:pt x="3" y="9"/>
                        <a:pt x="3" y="9"/>
                        <a:pt x="3" y="9"/>
                      </a:cubicBezTo>
                      <a:cubicBezTo>
                        <a:pt x="2" y="8"/>
                        <a:pt x="2" y="8"/>
                        <a:pt x="2" y="8"/>
                      </a:cubicBezTo>
                      <a:cubicBezTo>
                        <a:pt x="2" y="9"/>
                        <a:pt x="2" y="9"/>
                        <a:pt x="2" y="9"/>
                      </a:cubicBezTo>
                      <a:cubicBezTo>
                        <a:pt x="2" y="9"/>
                        <a:pt x="2" y="9"/>
                        <a:pt x="2" y="9"/>
                      </a:cubicBezTo>
                      <a:cubicBezTo>
                        <a:pt x="2" y="8"/>
                        <a:pt x="2" y="8"/>
                        <a:pt x="2" y="8"/>
                      </a:cubicBezTo>
                      <a:cubicBezTo>
                        <a:pt x="1" y="8"/>
                        <a:pt x="1" y="8"/>
                        <a:pt x="1" y="8"/>
                      </a:cubicBezTo>
                      <a:cubicBezTo>
                        <a:pt x="1" y="8"/>
                        <a:pt x="1" y="8"/>
                        <a:pt x="1" y="8"/>
                      </a:cubicBezTo>
                      <a:cubicBezTo>
                        <a:pt x="1" y="8"/>
                        <a:pt x="1" y="8"/>
                        <a:pt x="1" y="8"/>
                      </a:cubicBezTo>
                      <a:cubicBezTo>
                        <a:pt x="0" y="8"/>
                        <a:pt x="0" y="8"/>
                        <a:pt x="0"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3"/>
                        <a:pt x="0" y="13"/>
                        <a:pt x="0" y="13"/>
                      </a:cubicBezTo>
                      <a:cubicBezTo>
                        <a:pt x="0" y="14"/>
                        <a:pt x="0" y="14"/>
                        <a:pt x="0" y="14"/>
                      </a:cubicBezTo>
                      <a:cubicBezTo>
                        <a:pt x="0" y="14"/>
                        <a:pt x="0" y="14"/>
                        <a:pt x="0" y="14"/>
                      </a:cubicBezTo>
                      <a:cubicBezTo>
                        <a:pt x="0" y="15"/>
                        <a:pt x="0" y="15"/>
                        <a:pt x="0" y="15"/>
                      </a:cubicBezTo>
                      <a:cubicBezTo>
                        <a:pt x="0" y="16"/>
                        <a:pt x="0" y="16"/>
                        <a:pt x="0" y="16"/>
                      </a:cubicBezTo>
                      <a:cubicBezTo>
                        <a:pt x="0" y="17"/>
                        <a:pt x="0" y="17"/>
                        <a:pt x="0" y="17"/>
                      </a:cubicBezTo>
                      <a:cubicBezTo>
                        <a:pt x="0" y="18"/>
                        <a:pt x="0" y="18"/>
                        <a:pt x="0" y="18"/>
                      </a:cubicBezTo>
                      <a:cubicBezTo>
                        <a:pt x="0" y="18"/>
                        <a:pt x="0" y="18"/>
                        <a:pt x="0" y="18"/>
                      </a:cubicBezTo>
                      <a:cubicBezTo>
                        <a:pt x="0" y="18"/>
                        <a:pt x="0" y="18"/>
                        <a:pt x="0" y="18"/>
                      </a:cubicBezTo>
                      <a:cubicBezTo>
                        <a:pt x="0" y="19"/>
                        <a:pt x="0" y="19"/>
                        <a:pt x="0" y="19"/>
                      </a:cubicBezTo>
                      <a:cubicBezTo>
                        <a:pt x="0" y="19"/>
                        <a:pt x="1" y="19"/>
                        <a:pt x="1" y="19"/>
                      </a:cubicBezTo>
                      <a:cubicBezTo>
                        <a:pt x="1" y="20"/>
                        <a:pt x="1" y="20"/>
                        <a:pt x="1" y="20"/>
                      </a:cubicBezTo>
                      <a:cubicBezTo>
                        <a:pt x="1" y="21"/>
                        <a:pt x="1" y="21"/>
                        <a:pt x="1" y="21"/>
                      </a:cubicBezTo>
                      <a:cubicBezTo>
                        <a:pt x="1" y="21"/>
                        <a:pt x="1" y="21"/>
                        <a:pt x="1" y="21"/>
                      </a:cubicBezTo>
                      <a:cubicBezTo>
                        <a:pt x="1" y="21"/>
                        <a:pt x="1" y="21"/>
                        <a:pt x="1" y="21"/>
                      </a:cubicBezTo>
                      <a:cubicBezTo>
                        <a:pt x="2" y="22"/>
                        <a:pt x="2" y="22"/>
                        <a:pt x="2" y="22"/>
                      </a:cubicBezTo>
                      <a:cubicBezTo>
                        <a:pt x="2" y="22"/>
                        <a:pt x="2" y="22"/>
                        <a:pt x="2" y="22"/>
                      </a:cubicBezTo>
                      <a:cubicBezTo>
                        <a:pt x="2" y="22"/>
                        <a:pt x="2" y="22"/>
                        <a:pt x="2" y="22"/>
                      </a:cubicBezTo>
                      <a:cubicBezTo>
                        <a:pt x="2" y="23"/>
                        <a:pt x="2" y="23"/>
                        <a:pt x="2" y="23"/>
                      </a:cubicBezTo>
                      <a:cubicBezTo>
                        <a:pt x="2" y="24"/>
                        <a:pt x="2" y="24"/>
                        <a:pt x="2" y="24"/>
                      </a:cubicBezTo>
                      <a:cubicBezTo>
                        <a:pt x="2" y="24"/>
                        <a:pt x="2" y="24"/>
                        <a:pt x="2" y="24"/>
                      </a:cubicBezTo>
                      <a:cubicBezTo>
                        <a:pt x="2" y="26"/>
                        <a:pt x="2" y="26"/>
                        <a:pt x="2" y="26"/>
                      </a:cubicBezTo>
                      <a:cubicBezTo>
                        <a:pt x="2" y="27"/>
                        <a:pt x="2" y="27"/>
                        <a:pt x="2" y="27"/>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1"/>
                        <a:pt x="2" y="31"/>
                        <a:pt x="2" y="31"/>
                      </a:cubicBezTo>
                      <a:cubicBezTo>
                        <a:pt x="2" y="31"/>
                        <a:pt x="2" y="31"/>
                        <a:pt x="2" y="31"/>
                      </a:cubicBezTo>
                      <a:cubicBezTo>
                        <a:pt x="2" y="32"/>
                        <a:pt x="2" y="32"/>
                        <a:pt x="2" y="32"/>
                      </a:cubicBezTo>
                      <a:cubicBezTo>
                        <a:pt x="2" y="32"/>
                        <a:pt x="2" y="32"/>
                        <a:pt x="2" y="32"/>
                      </a:cubicBezTo>
                      <a:cubicBezTo>
                        <a:pt x="2" y="33"/>
                        <a:pt x="2" y="33"/>
                        <a:pt x="2" y="33"/>
                      </a:cubicBezTo>
                      <a:cubicBezTo>
                        <a:pt x="2" y="35"/>
                        <a:pt x="2" y="35"/>
                        <a:pt x="2" y="35"/>
                      </a:cubicBezTo>
                      <a:cubicBezTo>
                        <a:pt x="2" y="35"/>
                        <a:pt x="2" y="36"/>
                        <a:pt x="2" y="36"/>
                      </a:cubicBezTo>
                      <a:cubicBezTo>
                        <a:pt x="2" y="37"/>
                        <a:pt x="2" y="37"/>
                        <a:pt x="2" y="37"/>
                      </a:cubicBezTo>
                      <a:cubicBezTo>
                        <a:pt x="2" y="38"/>
                        <a:pt x="2" y="38"/>
                        <a:pt x="2" y="38"/>
                      </a:cubicBezTo>
                      <a:cubicBezTo>
                        <a:pt x="2" y="38"/>
                        <a:pt x="2" y="38"/>
                        <a:pt x="2" y="38"/>
                      </a:cubicBezTo>
                      <a:cubicBezTo>
                        <a:pt x="2" y="38"/>
                        <a:pt x="2" y="38"/>
                        <a:pt x="2" y="38"/>
                      </a:cubicBezTo>
                      <a:cubicBezTo>
                        <a:pt x="1" y="39"/>
                        <a:pt x="1" y="39"/>
                        <a:pt x="1" y="39"/>
                      </a:cubicBezTo>
                      <a:cubicBezTo>
                        <a:pt x="2" y="39"/>
                        <a:pt x="2" y="39"/>
                        <a:pt x="2" y="39"/>
                      </a:cubicBezTo>
                      <a:cubicBezTo>
                        <a:pt x="2" y="39"/>
                        <a:pt x="2" y="39"/>
                        <a:pt x="2" y="39"/>
                      </a:cubicBezTo>
                      <a:cubicBezTo>
                        <a:pt x="2" y="38"/>
                        <a:pt x="2" y="38"/>
                        <a:pt x="2" y="38"/>
                      </a:cubicBezTo>
                      <a:cubicBezTo>
                        <a:pt x="2" y="38"/>
                        <a:pt x="2" y="38"/>
                        <a:pt x="2" y="38"/>
                      </a:cubicBezTo>
                      <a:cubicBezTo>
                        <a:pt x="2" y="38"/>
                        <a:pt x="2" y="38"/>
                        <a:pt x="2" y="38"/>
                      </a:cubicBezTo>
                      <a:cubicBezTo>
                        <a:pt x="2" y="38"/>
                        <a:pt x="2" y="38"/>
                        <a:pt x="2" y="38"/>
                      </a:cubicBezTo>
                      <a:cubicBezTo>
                        <a:pt x="2" y="39"/>
                        <a:pt x="2" y="39"/>
                        <a:pt x="2" y="39"/>
                      </a:cubicBezTo>
                      <a:cubicBezTo>
                        <a:pt x="3" y="38"/>
                        <a:pt x="3" y="38"/>
                        <a:pt x="3" y="38"/>
                      </a:cubicBezTo>
                      <a:cubicBezTo>
                        <a:pt x="2" y="38"/>
                        <a:pt x="2" y="38"/>
                        <a:pt x="2" y="38"/>
                      </a:cubicBezTo>
                      <a:cubicBezTo>
                        <a:pt x="2" y="38"/>
                        <a:pt x="2" y="38"/>
                        <a:pt x="2" y="38"/>
                      </a:cubicBezTo>
                      <a:cubicBezTo>
                        <a:pt x="2" y="38"/>
                        <a:pt x="2" y="38"/>
                        <a:pt x="2" y="38"/>
                      </a:cubicBezTo>
                      <a:cubicBezTo>
                        <a:pt x="2" y="38"/>
                        <a:pt x="2" y="38"/>
                        <a:pt x="2" y="38"/>
                      </a:cubicBezTo>
                      <a:cubicBezTo>
                        <a:pt x="2" y="38"/>
                        <a:pt x="2" y="38"/>
                        <a:pt x="2" y="38"/>
                      </a:cubicBezTo>
                      <a:cubicBezTo>
                        <a:pt x="2" y="37"/>
                        <a:pt x="2" y="37"/>
                        <a:pt x="2" y="37"/>
                      </a:cubicBezTo>
                      <a:cubicBezTo>
                        <a:pt x="2" y="37"/>
                        <a:pt x="2" y="37"/>
                        <a:pt x="2" y="37"/>
                      </a:cubicBezTo>
                      <a:cubicBezTo>
                        <a:pt x="2" y="37"/>
                        <a:pt x="2" y="37"/>
                        <a:pt x="2" y="37"/>
                      </a:cubicBezTo>
                      <a:cubicBezTo>
                        <a:pt x="2" y="37"/>
                        <a:pt x="2" y="37"/>
                        <a:pt x="2" y="37"/>
                      </a:cubicBezTo>
                      <a:cubicBezTo>
                        <a:pt x="2" y="36"/>
                        <a:pt x="2" y="36"/>
                        <a:pt x="2" y="36"/>
                      </a:cubicBezTo>
                      <a:cubicBezTo>
                        <a:pt x="3" y="36"/>
                        <a:pt x="3" y="36"/>
                        <a:pt x="3" y="36"/>
                      </a:cubicBezTo>
                      <a:cubicBezTo>
                        <a:pt x="3" y="37"/>
                        <a:pt x="3" y="37"/>
                        <a:pt x="3" y="37"/>
                      </a:cubicBezTo>
                      <a:cubicBezTo>
                        <a:pt x="3" y="37"/>
                        <a:pt x="3" y="37"/>
                        <a:pt x="3" y="37"/>
                      </a:cubicBezTo>
                      <a:cubicBezTo>
                        <a:pt x="4" y="37"/>
                        <a:pt x="4" y="37"/>
                        <a:pt x="4" y="37"/>
                      </a:cubicBezTo>
                      <a:cubicBezTo>
                        <a:pt x="4" y="37"/>
                        <a:pt x="4" y="37"/>
                        <a:pt x="4" y="37"/>
                      </a:cubicBezTo>
                      <a:cubicBezTo>
                        <a:pt x="4" y="37"/>
                        <a:pt x="4" y="37"/>
                        <a:pt x="4" y="37"/>
                      </a:cubicBezTo>
                      <a:cubicBezTo>
                        <a:pt x="4" y="38"/>
                        <a:pt x="4" y="38"/>
                        <a:pt x="4" y="38"/>
                      </a:cubicBezTo>
                      <a:cubicBezTo>
                        <a:pt x="4" y="38"/>
                        <a:pt x="4" y="38"/>
                        <a:pt x="4" y="38"/>
                      </a:cubicBezTo>
                      <a:cubicBezTo>
                        <a:pt x="5" y="38"/>
                        <a:pt x="5" y="38"/>
                        <a:pt x="5" y="38"/>
                      </a:cubicBezTo>
                      <a:cubicBezTo>
                        <a:pt x="5" y="38"/>
                        <a:pt x="5" y="38"/>
                        <a:pt x="5" y="38"/>
                      </a:cubicBezTo>
                      <a:cubicBezTo>
                        <a:pt x="5" y="38"/>
                        <a:pt x="5" y="38"/>
                        <a:pt x="5" y="38"/>
                      </a:cubicBezTo>
                      <a:cubicBezTo>
                        <a:pt x="5" y="38"/>
                        <a:pt x="5" y="38"/>
                        <a:pt x="5" y="38"/>
                      </a:cubicBezTo>
                      <a:cubicBezTo>
                        <a:pt x="5" y="38"/>
                        <a:pt x="5" y="38"/>
                        <a:pt x="5" y="38"/>
                      </a:cubicBezTo>
                      <a:cubicBezTo>
                        <a:pt x="6" y="39"/>
                        <a:pt x="6" y="39"/>
                        <a:pt x="6" y="39"/>
                      </a:cubicBezTo>
                      <a:cubicBezTo>
                        <a:pt x="6" y="39"/>
                        <a:pt x="6" y="39"/>
                        <a:pt x="6" y="39"/>
                      </a:cubicBezTo>
                      <a:cubicBezTo>
                        <a:pt x="6" y="39"/>
                        <a:pt x="6" y="39"/>
                        <a:pt x="6" y="39"/>
                      </a:cubicBezTo>
                      <a:cubicBezTo>
                        <a:pt x="7" y="39"/>
                        <a:pt x="7" y="39"/>
                        <a:pt x="7" y="39"/>
                      </a:cubicBezTo>
                      <a:cubicBezTo>
                        <a:pt x="6" y="39"/>
                        <a:pt x="6" y="39"/>
                        <a:pt x="6" y="39"/>
                      </a:cubicBezTo>
                      <a:cubicBezTo>
                        <a:pt x="4" y="39"/>
                        <a:pt x="4" y="39"/>
                        <a:pt x="4" y="39"/>
                      </a:cubicBezTo>
                      <a:cubicBezTo>
                        <a:pt x="4" y="40"/>
                        <a:pt x="4" y="40"/>
                        <a:pt x="4" y="40"/>
                      </a:cubicBezTo>
                      <a:cubicBezTo>
                        <a:pt x="4" y="40"/>
                        <a:pt x="4" y="40"/>
                        <a:pt x="4"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0"/>
                        <a:pt x="3" y="40"/>
                        <a:pt x="3" y="40"/>
                      </a:cubicBezTo>
                      <a:cubicBezTo>
                        <a:pt x="3" y="40"/>
                        <a:pt x="3" y="40"/>
                        <a:pt x="3" y="40"/>
                      </a:cubicBezTo>
                      <a:cubicBezTo>
                        <a:pt x="2" y="40"/>
                        <a:pt x="2" y="40"/>
                        <a:pt x="2" y="40"/>
                      </a:cubicBezTo>
                      <a:cubicBezTo>
                        <a:pt x="3" y="39"/>
                        <a:pt x="3" y="39"/>
                        <a:pt x="3" y="39"/>
                      </a:cubicBezTo>
                      <a:cubicBezTo>
                        <a:pt x="2" y="39"/>
                        <a:pt x="2" y="39"/>
                        <a:pt x="2" y="39"/>
                      </a:cubicBezTo>
                      <a:cubicBezTo>
                        <a:pt x="2" y="39"/>
                        <a:pt x="2" y="39"/>
                        <a:pt x="2" y="39"/>
                      </a:cubicBezTo>
                      <a:cubicBezTo>
                        <a:pt x="2" y="39"/>
                        <a:pt x="2" y="39"/>
                        <a:pt x="2" y="39"/>
                      </a:cubicBezTo>
                      <a:cubicBezTo>
                        <a:pt x="2" y="40"/>
                        <a:pt x="2" y="40"/>
                        <a:pt x="2" y="40"/>
                      </a:cubicBezTo>
                      <a:cubicBezTo>
                        <a:pt x="2" y="41"/>
                        <a:pt x="2" y="41"/>
                        <a:pt x="2" y="41"/>
                      </a:cubicBezTo>
                      <a:cubicBezTo>
                        <a:pt x="2" y="42"/>
                        <a:pt x="2" y="42"/>
                        <a:pt x="2" y="42"/>
                      </a:cubicBezTo>
                      <a:cubicBezTo>
                        <a:pt x="2" y="42"/>
                        <a:pt x="2" y="42"/>
                        <a:pt x="2" y="42"/>
                      </a:cubicBezTo>
                      <a:cubicBezTo>
                        <a:pt x="2" y="43"/>
                        <a:pt x="2" y="43"/>
                        <a:pt x="3" y="43"/>
                      </a:cubicBezTo>
                      <a:cubicBezTo>
                        <a:pt x="3" y="43"/>
                        <a:pt x="3" y="43"/>
                        <a:pt x="3" y="43"/>
                      </a:cubicBezTo>
                      <a:cubicBezTo>
                        <a:pt x="3" y="43"/>
                        <a:pt x="3" y="43"/>
                        <a:pt x="3" y="43"/>
                      </a:cubicBezTo>
                      <a:cubicBezTo>
                        <a:pt x="3" y="43"/>
                        <a:pt x="3" y="43"/>
                        <a:pt x="3" y="43"/>
                      </a:cubicBezTo>
                      <a:cubicBezTo>
                        <a:pt x="3" y="43"/>
                        <a:pt x="3" y="43"/>
                        <a:pt x="3" y="43"/>
                      </a:cubicBezTo>
                      <a:cubicBezTo>
                        <a:pt x="3" y="44"/>
                        <a:pt x="3" y="44"/>
                        <a:pt x="3" y="44"/>
                      </a:cubicBezTo>
                      <a:cubicBezTo>
                        <a:pt x="3" y="44"/>
                        <a:pt x="3" y="44"/>
                        <a:pt x="3" y="44"/>
                      </a:cubicBezTo>
                      <a:cubicBezTo>
                        <a:pt x="3" y="43"/>
                        <a:pt x="3" y="43"/>
                        <a:pt x="3" y="43"/>
                      </a:cubicBezTo>
                      <a:cubicBezTo>
                        <a:pt x="3" y="43"/>
                        <a:pt x="3" y="43"/>
                        <a:pt x="3" y="43"/>
                      </a:cubicBezTo>
                      <a:cubicBezTo>
                        <a:pt x="3" y="43"/>
                        <a:pt x="3" y="43"/>
                        <a:pt x="3" y="43"/>
                      </a:cubicBezTo>
                      <a:cubicBezTo>
                        <a:pt x="4" y="43"/>
                        <a:pt x="4" y="43"/>
                        <a:pt x="4" y="43"/>
                      </a:cubicBezTo>
                      <a:cubicBezTo>
                        <a:pt x="4" y="43"/>
                        <a:pt x="4" y="43"/>
                        <a:pt x="4" y="43"/>
                      </a:cubicBezTo>
                      <a:cubicBezTo>
                        <a:pt x="4" y="43"/>
                        <a:pt x="4" y="43"/>
                        <a:pt x="4" y="43"/>
                      </a:cubicBezTo>
                      <a:cubicBezTo>
                        <a:pt x="4" y="43"/>
                        <a:pt x="4" y="43"/>
                        <a:pt x="4" y="43"/>
                      </a:cubicBezTo>
                      <a:cubicBezTo>
                        <a:pt x="5" y="43"/>
                        <a:pt x="5" y="43"/>
                        <a:pt x="5" y="43"/>
                      </a:cubicBezTo>
                      <a:cubicBezTo>
                        <a:pt x="5" y="43"/>
                        <a:pt x="5" y="43"/>
                        <a:pt x="5" y="43"/>
                      </a:cubicBezTo>
                      <a:cubicBezTo>
                        <a:pt x="5" y="44"/>
                        <a:pt x="5" y="44"/>
                        <a:pt x="5" y="44"/>
                      </a:cubicBezTo>
                      <a:cubicBezTo>
                        <a:pt x="5" y="44"/>
                        <a:pt x="5" y="44"/>
                        <a:pt x="5" y="44"/>
                      </a:cubicBezTo>
                      <a:cubicBezTo>
                        <a:pt x="6" y="45"/>
                        <a:pt x="6" y="45"/>
                        <a:pt x="6" y="45"/>
                      </a:cubicBezTo>
                      <a:cubicBezTo>
                        <a:pt x="6" y="45"/>
                        <a:pt x="6" y="45"/>
                        <a:pt x="6" y="45"/>
                      </a:cubicBezTo>
                      <a:cubicBezTo>
                        <a:pt x="6" y="45"/>
                        <a:pt x="6" y="45"/>
                        <a:pt x="6" y="45"/>
                      </a:cubicBezTo>
                      <a:cubicBezTo>
                        <a:pt x="5" y="45"/>
                        <a:pt x="5" y="45"/>
                        <a:pt x="5" y="45"/>
                      </a:cubicBezTo>
                      <a:cubicBezTo>
                        <a:pt x="5" y="45"/>
                        <a:pt x="5" y="45"/>
                        <a:pt x="5" y="45"/>
                      </a:cubicBezTo>
                      <a:cubicBezTo>
                        <a:pt x="5" y="45"/>
                        <a:pt x="5" y="45"/>
                        <a:pt x="5" y="45"/>
                      </a:cubicBezTo>
                      <a:cubicBezTo>
                        <a:pt x="5" y="44"/>
                        <a:pt x="5" y="44"/>
                        <a:pt x="5" y="44"/>
                      </a:cubicBezTo>
                      <a:cubicBezTo>
                        <a:pt x="5" y="44"/>
                        <a:pt x="5" y="44"/>
                        <a:pt x="5" y="44"/>
                      </a:cubicBezTo>
                      <a:cubicBezTo>
                        <a:pt x="5" y="44"/>
                        <a:pt x="5" y="44"/>
                        <a:pt x="5" y="44"/>
                      </a:cubicBezTo>
                      <a:cubicBezTo>
                        <a:pt x="4" y="44"/>
                        <a:pt x="4" y="44"/>
                        <a:pt x="4" y="44"/>
                      </a:cubicBezTo>
                      <a:cubicBezTo>
                        <a:pt x="4" y="45"/>
                        <a:pt x="4" y="45"/>
                        <a:pt x="4" y="45"/>
                      </a:cubicBezTo>
                      <a:cubicBezTo>
                        <a:pt x="4" y="45"/>
                        <a:pt x="4" y="45"/>
                        <a:pt x="4" y="45"/>
                      </a:cubicBezTo>
                      <a:cubicBezTo>
                        <a:pt x="4" y="46"/>
                        <a:pt x="4" y="46"/>
                        <a:pt x="4" y="46"/>
                      </a:cubicBezTo>
                      <a:cubicBezTo>
                        <a:pt x="4" y="46"/>
                        <a:pt x="4" y="46"/>
                        <a:pt x="4" y="46"/>
                      </a:cubicBezTo>
                      <a:cubicBezTo>
                        <a:pt x="3" y="45"/>
                        <a:pt x="3" y="45"/>
                        <a:pt x="3" y="45"/>
                      </a:cubicBezTo>
                      <a:cubicBezTo>
                        <a:pt x="3" y="45"/>
                        <a:pt x="3" y="45"/>
                        <a:pt x="3" y="45"/>
                      </a:cubicBezTo>
                      <a:cubicBezTo>
                        <a:pt x="3" y="46"/>
                        <a:pt x="3" y="46"/>
                        <a:pt x="3" y="46"/>
                      </a:cubicBezTo>
                      <a:cubicBezTo>
                        <a:pt x="3" y="46"/>
                        <a:pt x="3" y="46"/>
                        <a:pt x="3" y="46"/>
                      </a:cubicBezTo>
                      <a:cubicBezTo>
                        <a:pt x="4" y="47"/>
                        <a:pt x="4" y="47"/>
                        <a:pt x="4" y="47"/>
                      </a:cubicBezTo>
                      <a:cubicBezTo>
                        <a:pt x="4" y="47"/>
                        <a:pt x="4" y="47"/>
                        <a:pt x="4" y="47"/>
                      </a:cubicBezTo>
                      <a:cubicBezTo>
                        <a:pt x="4" y="47"/>
                        <a:pt x="4" y="47"/>
                        <a:pt x="4" y="47"/>
                      </a:cubicBezTo>
                      <a:cubicBezTo>
                        <a:pt x="4" y="47"/>
                        <a:pt x="4" y="47"/>
                        <a:pt x="4" y="47"/>
                      </a:cubicBezTo>
                      <a:cubicBezTo>
                        <a:pt x="3" y="47"/>
                        <a:pt x="3" y="47"/>
                        <a:pt x="3"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4" y="49"/>
                        <a:pt x="4" y="49"/>
                        <a:pt x="4" y="49"/>
                      </a:cubicBezTo>
                      <a:cubicBezTo>
                        <a:pt x="4" y="50"/>
                        <a:pt x="4" y="50"/>
                        <a:pt x="4" y="50"/>
                      </a:cubicBezTo>
                      <a:cubicBezTo>
                        <a:pt x="4" y="50"/>
                        <a:pt x="4" y="50"/>
                        <a:pt x="4" y="50"/>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2" y="50"/>
                        <a:pt x="2" y="50"/>
                        <a:pt x="2" y="50"/>
                      </a:cubicBezTo>
                      <a:cubicBezTo>
                        <a:pt x="2" y="50"/>
                        <a:pt x="2" y="50"/>
                        <a:pt x="2" y="50"/>
                      </a:cubicBezTo>
                      <a:cubicBezTo>
                        <a:pt x="2" y="50"/>
                        <a:pt x="2" y="50"/>
                        <a:pt x="2" y="50"/>
                      </a:cubicBezTo>
                      <a:cubicBezTo>
                        <a:pt x="2" y="50"/>
                        <a:pt x="2" y="50"/>
                        <a:pt x="2" y="50"/>
                      </a:cubicBezTo>
                      <a:cubicBezTo>
                        <a:pt x="1" y="50"/>
                        <a:pt x="1" y="50"/>
                        <a:pt x="1" y="50"/>
                      </a:cubicBezTo>
                      <a:cubicBezTo>
                        <a:pt x="1" y="49"/>
                        <a:pt x="1" y="49"/>
                        <a:pt x="1" y="49"/>
                      </a:cubicBezTo>
                      <a:cubicBezTo>
                        <a:pt x="1" y="49"/>
                        <a:pt x="2" y="48"/>
                        <a:pt x="2" y="48"/>
                      </a:cubicBezTo>
                      <a:cubicBezTo>
                        <a:pt x="2" y="46"/>
                        <a:pt x="2" y="46"/>
                        <a:pt x="2" y="46"/>
                      </a:cubicBezTo>
                      <a:cubicBezTo>
                        <a:pt x="2" y="46"/>
                        <a:pt x="2" y="46"/>
                        <a:pt x="2" y="46"/>
                      </a:cubicBezTo>
                      <a:cubicBezTo>
                        <a:pt x="2" y="45"/>
                        <a:pt x="2" y="45"/>
                        <a:pt x="2" y="45"/>
                      </a:cubicBezTo>
                      <a:cubicBezTo>
                        <a:pt x="2" y="45"/>
                        <a:pt x="2" y="45"/>
                        <a:pt x="2" y="45"/>
                      </a:cubicBezTo>
                      <a:cubicBezTo>
                        <a:pt x="2" y="45"/>
                        <a:pt x="2" y="45"/>
                        <a:pt x="2" y="45"/>
                      </a:cubicBezTo>
                      <a:cubicBezTo>
                        <a:pt x="2" y="44"/>
                        <a:pt x="2" y="44"/>
                        <a:pt x="2" y="44"/>
                      </a:cubicBezTo>
                      <a:cubicBezTo>
                        <a:pt x="2" y="44"/>
                        <a:pt x="2" y="44"/>
                        <a:pt x="2" y="44"/>
                      </a:cubicBezTo>
                      <a:cubicBezTo>
                        <a:pt x="2" y="44"/>
                        <a:pt x="2" y="44"/>
                        <a:pt x="2" y="44"/>
                      </a:cubicBezTo>
                      <a:cubicBezTo>
                        <a:pt x="2" y="45"/>
                        <a:pt x="2" y="45"/>
                        <a:pt x="2" y="45"/>
                      </a:cubicBezTo>
                      <a:cubicBezTo>
                        <a:pt x="1" y="48"/>
                        <a:pt x="1" y="48"/>
                        <a:pt x="1" y="48"/>
                      </a:cubicBezTo>
                      <a:cubicBezTo>
                        <a:pt x="1" y="50"/>
                        <a:pt x="1" y="50"/>
                        <a:pt x="1" y="50"/>
                      </a:cubicBezTo>
                      <a:cubicBezTo>
                        <a:pt x="0" y="50"/>
                        <a:pt x="0" y="50"/>
                        <a:pt x="0" y="50"/>
                      </a:cubicBezTo>
                      <a:cubicBezTo>
                        <a:pt x="0" y="50"/>
                        <a:pt x="0" y="50"/>
                        <a:pt x="0" y="50"/>
                      </a:cubicBezTo>
                      <a:cubicBezTo>
                        <a:pt x="0" y="51"/>
                        <a:pt x="0" y="51"/>
                        <a:pt x="0" y="51"/>
                      </a:cubicBezTo>
                      <a:cubicBezTo>
                        <a:pt x="0" y="51"/>
                        <a:pt x="0" y="51"/>
                        <a:pt x="0" y="51"/>
                      </a:cubicBezTo>
                      <a:cubicBezTo>
                        <a:pt x="0" y="51"/>
                        <a:pt x="0" y="51"/>
                        <a:pt x="0" y="51"/>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1"/>
                        <a:pt x="0" y="51"/>
                        <a:pt x="0" y="51"/>
                      </a:cubicBezTo>
                      <a:cubicBezTo>
                        <a:pt x="1" y="51"/>
                        <a:pt x="1" y="51"/>
                        <a:pt x="1" y="51"/>
                      </a:cubicBezTo>
                      <a:cubicBezTo>
                        <a:pt x="1" y="51"/>
                        <a:pt x="1" y="51"/>
                        <a:pt x="1" y="51"/>
                      </a:cubicBezTo>
                      <a:cubicBezTo>
                        <a:pt x="1" y="51"/>
                        <a:pt x="1" y="51"/>
                        <a:pt x="1" y="51"/>
                      </a:cubicBezTo>
                      <a:cubicBezTo>
                        <a:pt x="1" y="51"/>
                        <a:pt x="1" y="51"/>
                        <a:pt x="1" y="51"/>
                      </a:cubicBezTo>
                      <a:cubicBezTo>
                        <a:pt x="1" y="51"/>
                        <a:pt x="1" y="51"/>
                        <a:pt x="1" y="51"/>
                      </a:cubicBezTo>
                      <a:cubicBezTo>
                        <a:pt x="1" y="52"/>
                        <a:pt x="1" y="52"/>
                        <a:pt x="1" y="52"/>
                      </a:cubicBezTo>
                      <a:cubicBezTo>
                        <a:pt x="2" y="52"/>
                        <a:pt x="2" y="52"/>
                        <a:pt x="2" y="52"/>
                      </a:cubicBezTo>
                      <a:cubicBezTo>
                        <a:pt x="2" y="52"/>
                        <a:pt x="2" y="52"/>
                        <a:pt x="2" y="52"/>
                      </a:cubicBezTo>
                      <a:cubicBezTo>
                        <a:pt x="2" y="52"/>
                        <a:pt x="2" y="52"/>
                        <a:pt x="2" y="52"/>
                      </a:cubicBezTo>
                      <a:cubicBezTo>
                        <a:pt x="2" y="53"/>
                        <a:pt x="2" y="53"/>
                        <a:pt x="2" y="53"/>
                      </a:cubicBezTo>
                      <a:cubicBezTo>
                        <a:pt x="2" y="53"/>
                        <a:pt x="2" y="53"/>
                        <a:pt x="2" y="53"/>
                      </a:cubicBezTo>
                      <a:cubicBezTo>
                        <a:pt x="2" y="53"/>
                        <a:pt x="2" y="53"/>
                        <a:pt x="2"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4" y="52"/>
                        <a:pt x="4" y="52"/>
                        <a:pt x="4" y="52"/>
                      </a:cubicBezTo>
                      <a:cubicBezTo>
                        <a:pt x="4" y="52"/>
                        <a:pt x="4" y="52"/>
                        <a:pt x="4" y="52"/>
                      </a:cubicBezTo>
                      <a:cubicBezTo>
                        <a:pt x="4" y="52"/>
                        <a:pt x="4" y="52"/>
                        <a:pt x="4" y="52"/>
                      </a:cubicBezTo>
                      <a:cubicBezTo>
                        <a:pt x="4" y="53"/>
                        <a:pt x="4" y="53"/>
                        <a:pt x="4" y="53"/>
                      </a:cubicBezTo>
                      <a:cubicBezTo>
                        <a:pt x="4" y="53"/>
                        <a:pt x="4" y="53"/>
                        <a:pt x="4" y="53"/>
                      </a:cubicBezTo>
                      <a:cubicBezTo>
                        <a:pt x="4" y="53"/>
                        <a:pt x="4" y="53"/>
                        <a:pt x="4" y="53"/>
                      </a:cubicBezTo>
                      <a:cubicBezTo>
                        <a:pt x="4" y="52"/>
                        <a:pt x="4" y="52"/>
                        <a:pt x="4"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8" y="53"/>
                        <a:pt x="8" y="53"/>
                        <a:pt x="8" y="53"/>
                      </a:cubicBezTo>
                      <a:cubicBezTo>
                        <a:pt x="8" y="54"/>
                        <a:pt x="8" y="54"/>
                        <a:pt x="8" y="54"/>
                      </a:cubicBezTo>
                      <a:cubicBezTo>
                        <a:pt x="9" y="54"/>
                        <a:pt x="9" y="54"/>
                        <a:pt x="9" y="54"/>
                      </a:cubicBezTo>
                      <a:cubicBezTo>
                        <a:pt x="9" y="54"/>
                        <a:pt x="9" y="54"/>
                        <a:pt x="9" y="54"/>
                      </a:cubicBezTo>
                      <a:cubicBezTo>
                        <a:pt x="9" y="55"/>
                        <a:pt x="9" y="55"/>
                        <a:pt x="9" y="55"/>
                      </a:cubicBezTo>
                      <a:cubicBezTo>
                        <a:pt x="9" y="55"/>
                        <a:pt x="9" y="55"/>
                        <a:pt x="9" y="55"/>
                      </a:cubicBezTo>
                      <a:cubicBezTo>
                        <a:pt x="10" y="56"/>
                        <a:pt x="10" y="56"/>
                        <a:pt x="10" y="56"/>
                      </a:cubicBezTo>
                      <a:cubicBezTo>
                        <a:pt x="10" y="56"/>
                        <a:pt x="10" y="56"/>
                        <a:pt x="10" y="56"/>
                      </a:cubicBezTo>
                      <a:cubicBezTo>
                        <a:pt x="10" y="57"/>
                        <a:pt x="10" y="57"/>
                        <a:pt x="10" y="57"/>
                      </a:cubicBezTo>
                      <a:cubicBezTo>
                        <a:pt x="11" y="56"/>
                        <a:pt x="11" y="56"/>
                        <a:pt x="11" y="56"/>
                      </a:cubicBezTo>
                      <a:cubicBezTo>
                        <a:pt x="11" y="56"/>
                        <a:pt x="11" y="56"/>
                        <a:pt x="11" y="56"/>
                      </a:cubicBezTo>
                      <a:cubicBezTo>
                        <a:pt x="12" y="56"/>
                        <a:pt x="12" y="56"/>
                        <a:pt x="12" y="56"/>
                      </a:cubicBezTo>
                      <a:cubicBezTo>
                        <a:pt x="12" y="56"/>
                        <a:pt x="12" y="56"/>
                        <a:pt x="12" y="56"/>
                      </a:cubicBezTo>
                      <a:cubicBezTo>
                        <a:pt x="12" y="56"/>
                        <a:pt x="12" y="56"/>
                        <a:pt x="12" y="56"/>
                      </a:cubicBezTo>
                      <a:cubicBezTo>
                        <a:pt x="12" y="56"/>
                        <a:pt x="12" y="56"/>
                        <a:pt x="12" y="56"/>
                      </a:cubicBezTo>
                      <a:cubicBezTo>
                        <a:pt x="13" y="56"/>
                        <a:pt x="13" y="56"/>
                        <a:pt x="13" y="56"/>
                      </a:cubicBezTo>
                      <a:cubicBezTo>
                        <a:pt x="13" y="56"/>
                        <a:pt x="13" y="56"/>
                        <a:pt x="13" y="56"/>
                      </a:cubicBezTo>
                      <a:cubicBezTo>
                        <a:pt x="13" y="57"/>
                        <a:pt x="13" y="57"/>
                        <a:pt x="13" y="57"/>
                      </a:cubicBezTo>
                      <a:cubicBezTo>
                        <a:pt x="14" y="57"/>
                        <a:pt x="14" y="57"/>
                        <a:pt x="14" y="57"/>
                      </a:cubicBezTo>
                      <a:cubicBezTo>
                        <a:pt x="14" y="57"/>
                        <a:pt x="14" y="57"/>
                        <a:pt x="14" y="57"/>
                      </a:cubicBezTo>
                      <a:cubicBezTo>
                        <a:pt x="14" y="57"/>
                        <a:pt x="14" y="57"/>
                        <a:pt x="14" y="57"/>
                      </a:cubicBezTo>
                      <a:cubicBezTo>
                        <a:pt x="15" y="58"/>
                        <a:pt x="15" y="58"/>
                        <a:pt x="15" y="58"/>
                      </a:cubicBezTo>
                      <a:cubicBezTo>
                        <a:pt x="15" y="58"/>
                        <a:pt x="15" y="58"/>
                        <a:pt x="15" y="58"/>
                      </a:cubicBezTo>
                      <a:cubicBezTo>
                        <a:pt x="15" y="58"/>
                        <a:pt x="15" y="58"/>
                        <a:pt x="15" y="58"/>
                      </a:cubicBezTo>
                      <a:cubicBezTo>
                        <a:pt x="15" y="59"/>
                        <a:pt x="15" y="59"/>
                        <a:pt x="15" y="59"/>
                      </a:cubicBezTo>
                      <a:cubicBezTo>
                        <a:pt x="16" y="59"/>
                        <a:pt x="16" y="59"/>
                        <a:pt x="16" y="59"/>
                      </a:cubicBezTo>
                      <a:cubicBezTo>
                        <a:pt x="16" y="60"/>
                        <a:pt x="16" y="60"/>
                        <a:pt x="16" y="60"/>
                      </a:cubicBezTo>
                      <a:cubicBezTo>
                        <a:pt x="16" y="61"/>
                        <a:pt x="16" y="61"/>
                        <a:pt x="16" y="61"/>
                      </a:cubicBezTo>
                      <a:cubicBezTo>
                        <a:pt x="16" y="61"/>
                        <a:pt x="16" y="61"/>
                        <a:pt x="16" y="61"/>
                      </a:cubicBezTo>
                      <a:cubicBezTo>
                        <a:pt x="16" y="61"/>
                        <a:pt x="16" y="61"/>
                        <a:pt x="16" y="61"/>
                      </a:cubicBezTo>
                      <a:cubicBezTo>
                        <a:pt x="16" y="61"/>
                        <a:pt x="16" y="61"/>
                        <a:pt x="16" y="61"/>
                      </a:cubicBezTo>
                      <a:cubicBezTo>
                        <a:pt x="16" y="62"/>
                        <a:pt x="16" y="62"/>
                        <a:pt x="16" y="62"/>
                      </a:cubicBezTo>
                      <a:cubicBezTo>
                        <a:pt x="16" y="63"/>
                        <a:pt x="16" y="63"/>
                        <a:pt x="16" y="63"/>
                      </a:cubicBezTo>
                      <a:cubicBezTo>
                        <a:pt x="16" y="63"/>
                        <a:pt x="16" y="63"/>
                        <a:pt x="16" y="63"/>
                      </a:cubicBezTo>
                      <a:cubicBezTo>
                        <a:pt x="16" y="64"/>
                        <a:pt x="16" y="64"/>
                        <a:pt x="16" y="64"/>
                      </a:cubicBezTo>
                      <a:cubicBezTo>
                        <a:pt x="16" y="64"/>
                        <a:pt x="16" y="64"/>
                        <a:pt x="16" y="64"/>
                      </a:cubicBezTo>
                      <a:cubicBezTo>
                        <a:pt x="16" y="65"/>
                        <a:pt x="16" y="65"/>
                        <a:pt x="16" y="65"/>
                      </a:cubicBezTo>
                      <a:cubicBezTo>
                        <a:pt x="16" y="65"/>
                        <a:pt x="16" y="65"/>
                        <a:pt x="16" y="65"/>
                      </a:cubicBezTo>
                      <a:cubicBezTo>
                        <a:pt x="16" y="65"/>
                        <a:pt x="16" y="65"/>
                        <a:pt x="16" y="65"/>
                      </a:cubicBezTo>
                      <a:cubicBezTo>
                        <a:pt x="16" y="66"/>
                        <a:pt x="16" y="66"/>
                        <a:pt x="16" y="66"/>
                      </a:cubicBezTo>
                      <a:cubicBezTo>
                        <a:pt x="16" y="66"/>
                        <a:pt x="16" y="66"/>
                        <a:pt x="16" y="66"/>
                      </a:cubicBezTo>
                      <a:cubicBezTo>
                        <a:pt x="16" y="66"/>
                        <a:pt x="16" y="66"/>
                        <a:pt x="16" y="66"/>
                      </a:cubicBezTo>
                      <a:cubicBezTo>
                        <a:pt x="16" y="67"/>
                        <a:pt x="16" y="67"/>
                        <a:pt x="16" y="67"/>
                      </a:cubicBezTo>
                      <a:cubicBezTo>
                        <a:pt x="16" y="67"/>
                        <a:pt x="16" y="67"/>
                        <a:pt x="16" y="67"/>
                      </a:cubicBezTo>
                      <a:cubicBezTo>
                        <a:pt x="16" y="68"/>
                        <a:pt x="16" y="68"/>
                        <a:pt x="16" y="68"/>
                      </a:cubicBezTo>
                      <a:cubicBezTo>
                        <a:pt x="16" y="68"/>
                        <a:pt x="16" y="68"/>
                        <a:pt x="16" y="68"/>
                      </a:cubicBezTo>
                      <a:cubicBezTo>
                        <a:pt x="16" y="68"/>
                        <a:pt x="16" y="68"/>
                        <a:pt x="16" y="68"/>
                      </a:cubicBezTo>
                      <a:cubicBezTo>
                        <a:pt x="17" y="69"/>
                        <a:pt x="17" y="69"/>
                        <a:pt x="17" y="69"/>
                      </a:cubicBezTo>
                      <a:cubicBezTo>
                        <a:pt x="18" y="69"/>
                        <a:pt x="18" y="69"/>
                        <a:pt x="18" y="69"/>
                      </a:cubicBezTo>
                      <a:cubicBezTo>
                        <a:pt x="18" y="69"/>
                        <a:pt x="18" y="69"/>
                        <a:pt x="18" y="69"/>
                      </a:cubicBezTo>
                      <a:cubicBezTo>
                        <a:pt x="18" y="69"/>
                        <a:pt x="18" y="69"/>
                        <a:pt x="18" y="69"/>
                      </a:cubicBezTo>
                      <a:cubicBezTo>
                        <a:pt x="19" y="69"/>
                        <a:pt x="19" y="69"/>
                        <a:pt x="19" y="69"/>
                      </a:cubicBezTo>
                      <a:cubicBezTo>
                        <a:pt x="19" y="70"/>
                        <a:pt x="19" y="70"/>
                        <a:pt x="19" y="70"/>
                      </a:cubicBezTo>
                      <a:cubicBezTo>
                        <a:pt x="20" y="70"/>
                        <a:pt x="20" y="70"/>
                        <a:pt x="20" y="70"/>
                      </a:cubicBezTo>
                      <a:cubicBezTo>
                        <a:pt x="21" y="70"/>
                        <a:pt x="21" y="70"/>
                        <a:pt x="21" y="70"/>
                      </a:cubicBezTo>
                      <a:cubicBezTo>
                        <a:pt x="22" y="71"/>
                        <a:pt x="22" y="71"/>
                        <a:pt x="22" y="71"/>
                      </a:cubicBezTo>
                      <a:cubicBezTo>
                        <a:pt x="22" y="71"/>
                        <a:pt x="22" y="71"/>
                        <a:pt x="22" y="71"/>
                      </a:cubicBezTo>
                      <a:cubicBezTo>
                        <a:pt x="23" y="71"/>
                        <a:pt x="23" y="71"/>
                        <a:pt x="23" y="71"/>
                      </a:cubicBezTo>
                      <a:cubicBezTo>
                        <a:pt x="24" y="71"/>
                        <a:pt x="24" y="71"/>
                        <a:pt x="24" y="71"/>
                      </a:cubicBezTo>
                      <a:cubicBezTo>
                        <a:pt x="26" y="70"/>
                        <a:pt x="26" y="70"/>
                        <a:pt x="26" y="70"/>
                      </a:cubicBezTo>
                      <a:cubicBezTo>
                        <a:pt x="27" y="70"/>
                        <a:pt x="27" y="70"/>
                        <a:pt x="27" y="70"/>
                      </a:cubicBezTo>
                      <a:cubicBezTo>
                        <a:pt x="28" y="69"/>
                        <a:pt x="28" y="69"/>
                        <a:pt x="28" y="69"/>
                      </a:cubicBezTo>
                      <a:cubicBezTo>
                        <a:pt x="29" y="69"/>
                        <a:pt x="29" y="69"/>
                        <a:pt x="29" y="69"/>
                      </a:cubicBezTo>
                      <a:cubicBezTo>
                        <a:pt x="29" y="69"/>
                        <a:pt x="29" y="69"/>
                        <a:pt x="29" y="69"/>
                      </a:cubicBezTo>
                      <a:cubicBezTo>
                        <a:pt x="30" y="70"/>
                        <a:pt x="30" y="70"/>
                        <a:pt x="30" y="70"/>
                      </a:cubicBezTo>
                      <a:cubicBezTo>
                        <a:pt x="32" y="70"/>
                        <a:pt x="32" y="70"/>
                        <a:pt x="32" y="70"/>
                      </a:cubicBezTo>
                      <a:cubicBezTo>
                        <a:pt x="36" y="71"/>
                        <a:pt x="36" y="71"/>
                        <a:pt x="36" y="71"/>
                      </a:cubicBezTo>
                      <a:cubicBezTo>
                        <a:pt x="37" y="71"/>
                        <a:pt x="37" y="71"/>
                        <a:pt x="37" y="71"/>
                      </a:cubicBezTo>
                      <a:cubicBezTo>
                        <a:pt x="37" y="72"/>
                        <a:pt x="37" y="72"/>
                        <a:pt x="37" y="72"/>
                      </a:cubicBezTo>
                      <a:cubicBezTo>
                        <a:pt x="37" y="72"/>
                        <a:pt x="37" y="72"/>
                        <a:pt x="37" y="72"/>
                      </a:cubicBezTo>
                      <a:cubicBezTo>
                        <a:pt x="37" y="72"/>
                        <a:pt x="37" y="72"/>
                        <a:pt x="37" y="72"/>
                      </a:cubicBezTo>
                      <a:cubicBezTo>
                        <a:pt x="37" y="73"/>
                        <a:pt x="37" y="73"/>
                        <a:pt x="37" y="73"/>
                      </a:cubicBezTo>
                      <a:cubicBezTo>
                        <a:pt x="38" y="73"/>
                        <a:pt x="38" y="73"/>
                        <a:pt x="38" y="73"/>
                      </a:cubicBezTo>
                      <a:cubicBezTo>
                        <a:pt x="38" y="73"/>
                        <a:pt x="38" y="73"/>
                        <a:pt x="38" y="73"/>
                      </a:cubicBezTo>
                      <a:cubicBezTo>
                        <a:pt x="39" y="73"/>
                        <a:pt x="39" y="73"/>
                        <a:pt x="39" y="73"/>
                      </a:cubicBezTo>
                      <a:cubicBezTo>
                        <a:pt x="39" y="73"/>
                        <a:pt x="39" y="73"/>
                        <a:pt x="39" y="73"/>
                      </a:cubicBezTo>
                      <a:cubicBezTo>
                        <a:pt x="40" y="73"/>
                        <a:pt x="40" y="73"/>
                        <a:pt x="40" y="73"/>
                      </a:cubicBezTo>
                      <a:cubicBezTo>
                        <a:pt x="40" y="73"/>
                        <a:pt x="40" y="73"/>
                        <a:pt x="40" y="73"/>
                      </a:cubicBezTo>
                      <a:cubicBezTo>
                        <a:pt x="40" y="73"/>
                        <a:pt x="40" y="73"/>
                        <a:pt x="40" y="73"/>
                      </a:cubicBezTo>
                      <a:cubicBezTo>
                        <a:pt x="40" y="73"/>
                        <a:pt x="40" y="73"/>
                        <a:pt x="40" y="73"/>
                      </a:cubicBezTo>
                      <a:cubicBezTo>
                        <a:pt x="40" y="73"/>
                        <a:pt x="40" y="73"/>
                        <a:pt x="40" y="73"/>
                      </a:cubicBezTo>
                      <a:cubicBezTo>
                        <a:pt x="41" y="73"/>
                        <a:pt x="41" y="73"/>
                        <a:pt x="41" y="73"/>
                      </a:cubicBezTo>
                      <a:cubicBezTo>
                        <a:pt x="41" y="73"/>
                        <a:pt x="41" y="73"/>
                        <a:pt x="41" y="73"/>
                      </a:cubicBezTo>
                      <a:cubicBezTo>
                        <a:pt x="42" y="73"/>
                        <a:pt x="42" y="73"/>
                        <a:pt x="42" y="73"/>
                      </a:cubicBezTo>
                      <a:cubicBezTo>
                        <a:pt x="42" y="73"/>
                        <a:pt x="42" y="73"/>
                        <a:pt x="42" y="73"/>
                      </a:cubicBezTo>
                      <a:cubicBezTo>
                        <a:pt x="42" y="73"/>
                        <a:pt x="42" y="73"/>
                        <a:pt x="42" y="73"/>
                      </a:cubicBezTo>
                      <a:cubicBezTo>
                        <a:pt x="43" y="73"/>
                        <a:pt x="43" y="73"/>
                        <a:pt x="43" y="73"/>
                      </a:cubicBezTo>
                      <a:cubicBezTo>
                        <a:pt x="43" y="73"/>
                        <a:pt x="43" y="73"/>
                        <a:pt x="43" y="73"/>
                      </a:cubicBezTo>
                      <a:cubicBezTo>
                        <a:pt x="44" y="73"/>
                        <a:pt x="44" y="73"/>
                        <a:pt x="44" y="73"/>
                      </a:cubicBezTo>
                      <a:cubicBezTo>
                        <a:pt x="45" y="73"/>
                        <a:pt x="45" y="73"/>
                        <a:pt x="45" y="73"/>
                      </a:cubicBezTo>
                      <a:cubicBezTo>
                        <a:pt x="45" y="73"/>
                        <a:pt x="45" y="73"/>
                        <a:pt x="45" y="73"/>
                      </a:cubicBezTo>
                      <a:cubicBezTo>
                        <a:pt x="45" y="72"/>
                        <a:pt x="45" y="72"/>
                        <a:pt x="45" y="72"/>
                      </a:cubicBezTo>
                      <a:cubicBezTo>
                        <a:pt x="45" y="72"/>
                        <a:pt x="45" y="72"/>
                        <a:pt x="45" y="72"/>
                      </a:cubicBezTo>
                      <a:cubicBezTo>
                        <a:pt x="45" y="72"/>
                        <a:pt x="45" y="72"/>
                        <a:pt x="45" y="72"/>
                      </a:cubicBezTo>
                      <a:cubicBezTo>
                        <a:pt x="47" y="73"/>
                        <a:pt x="47" y="73"/>
                        <a:pt x="47" y="73"/>
                      </a:cubicBezTo>
                      <a:cubicBezTo>
                        <a:pt x="48" y="73"/>
                        <a:pt x="48" y="73"/>
                        <a:pt x="48" y="73"/>
                      </a:cubicBezTo>
                      <a:cubicBezTo>
                        <a:pt x="48" y="73"/>
                        <a:pt x="48" y="73"/>
                        <a:pt x="48" y="73"/>
                      </a:cubicBezTo>
                      <a:cubicBezTo>
                        <a:pt x="48" y="73"/>
                        <a:pt x="48" y="73"/>
                        <a:pt x="48" y="73"/>
                      </a:cubicBezTo>
                      <a:cubicBezTo>
                        <a:pt x="49" y="73"/>
                        <a:pt x="49" y="73"/>
                        <a:pt x="49" y="73"/>
                      </a:cubicBezTo>
                      <a:cubicBezTo>
                        <a:pt x="49" y="73"/>
                        <a:pt x="49" y="73"/>
                        <a:pt x="49" y="73"/>
                      </a:cubicBezTo>
                      <a:cubicBezTo>
                        <a:pt x="49" y="73"/>
                        <a:pt x="49" y="73"/>
                        <a:pt x="49" y="73"/>
                      </a:cubicBezTo>
                      <a:cubicBezTo>
                        <a:pt x="50" y="73"/>
                        <a:pt x="50" y="73"/>
                        <a:pt x="50" y="73"/>
                      </a:cubicBezTo>
                      <a:cubicBezTo>
                        <a:pt x="50" y="73"/>
                        <a:pt x="50" y="73"/>
                        <a:pt x="50" y="73"/>
                      </a:cubicBezTo>
                      <a:cubicBezTo>
                        <a:pt x="50" y="73"/>
                        <a:pt x="50" y="73"/>
                        <a:pt x="50" y="73"/>
                      </a:cubicBezTo>
                      <a:cubicBezTo>
                        <a:pt x="51" y="73"/>
                        <a:pt x="51" y="73"/>
                        <a:pt x="51" y="73"/>
                      </a:cubicBezTo>
                      <a:cubicBezTo>
                        <a:pt x="51" y="73"/>
                        <a:pt x="51" y="73"/>
                        <a:pt x="51" y="73"/>
                      </a:cubicBezTo>
                      <a:cubicBezTo>
                        <a:pt x="51" y="73"/>
                        <a:pt x="51" y="73"/>
                        <a:pt x="51" y="73"/>
                      </a:cubicBezTo>
                      <a:cubicBezTo>
                        <a:pt x="52" y="73"/>
                        <a:pt x="52" y="73"/>
                        <a:pt x="52" y="73"/>
                      </a:cubicBezTo>
                      <a:cubicBezTo>
                        <a:pt x="52" y="72"/>
                        <a:pt x="52" y="72"/>
                        <a:pt x="52" y="72"/>
                      </a:cubicBezTo>
                      <a:cubicBezTo>
                        <a:pt x="52" y="72"/>
                        <a:pt x="52" y="72"/>
                        <a:pt x="52" y="72"/>
                      </a:cubicBezTo>
                      <a:cubicBezTo>
                        <a:pt x="53" y="72"/>
                        <a:pt x="53" y="72"/>
                        <a:pt x="53" y="72"/>
                      </a:cubicBezTo>
                      <a:cubicBezTo>
                        <a:pt x="55" y="72"/>
                        <a:pt x="55" y="72"/>
                        <a:pt x="55" y="72"/>
                      </a:cubicBezTo>
                      <a:cubicBezTo>
                        <a:pt x="59" y="72"/>
                        <a:pt x="59" y="72"/>
                        <a:pt x="59" y="72"/>
                      </a:cubicBezTo>
                      <a:cubicBezTo>
                        <a:pt x="60" y="72"/>
                        <a:pt x="60" y="72"/>
                        <a:pt x="60" y="72"/>
                      </a:cubicBezTo>
                      <a:cubicBezTo>
                        <a:pt x="60" y="71"/>
                        <a:pt x="60" y="71"/>
                        <a:pt x="60" y="71"/>
                      </a:cubicBezTo>
                      <a:cubicBezTo>
                        <a:pt x="61" y="71"/>
                        <a:pt x="61" y="71"/>
                        <a:pt x="61" y="71"/>
                      </a:cubicBezTo>
                      <a:cubicBezTo>
                        <a:pt x="61" y="71"/>
                        <a:pt x="61" y="71"/>
                        <a:pt x="61" y="71"/>
                      </a:cubicBezTo>
                      <a:cubicBezTo>
                        <a:pt x="62" y="71"/>
                        <a:pt x="62" y="71"/>
                        <a:pt x="62" y="71"/>
                      </a:cubicBezTo>
                      <a:cubicBezTo>
                        <a:pt x="63" y="71"/>
                        <a:pt x="63" y="71"/>
                        <a:pt x="64" y="71"/>
                      </a:cubicBezTo>
                      <a:cubicBezTo>
                        <a:pt x="67" y="72"/>
                        <a:pt x="67" y="72"/>
                        <a:pt x="67" y="72"/>
                      </a:cubicBezTo>
                      <a:cubicBezTo>
                        <a:pt x="68" y="72"/>
                        <a:pt x="68" y="72"/>
                        <a:pt x="68" y="72"/>
                      </a:cubicBezTo>
                      <a:cubicBezTo>
                        <a:pt x="69" y="71"/>
                        <a:pt x="69" y="71"/>
                        <a:pt x="69" y="71"/>
                      </a:cubicBezTo>
                      <a:cubicBezTo>
                        <a:pt x="79" y="73"/>
                        <a:pt x="88" y="74"/>
                        <a:pt x="98" y="76"/>
                      </a:cubicBezTo>
                      <a:cubicBezTo>
                        <a:pt x="98" y="75"/>
                        <a:pt x="98" y="75"/>
                        <a:pt x="98" y="75"/>
                      </a:cubicBezTo>
                      <a:cubicBezTo>
                        <a:pt x="97" y="74"/>
                        <a:pt x="97" y="74"/>
                        <a:pt x="97" y="74"/>
                      </a:cubicBezTo>
                      <a:cubicBezTo>
                        <a:pt x="97" y="74"/>
                        <a:pt x="97" y="74"/>
                        <a:pt x="97" y="74"/>
                      </a:cubicBezTo>
                      <a:cubicBezTo>
                        <a:pt x="98" y="73"/>
                        <a:pt x="98" y="73"/>
                        <a:pt x="98" y="73"/>
                      </a:cubicBezTo>
                      <a:cubicBezTo>
                        <a:pt x="98" y="73"/>
                        <a:pt x="98" y="73"/>
                        <a:pt x="98" y="73"/>
                      </a:cubicBezTo>
                      <a:cubicBezTo>
                        <a:pt x="98" y="72"/>
                        <a:pt x="98" y="72"/>
                        <a:pt x="98" y="72"/>
                      </a:cubicBezTo>
                      <a:cubicBezTo>
                        <a:pt x="98" y="72"/>
                        <a:pt x="98" y="72"/>
                        <a:pt x="98" y="72"/>
                      </a:cubicBezTo>
                      <a:cubicBezTo>
                        <a:pt x="98" y="71"/>
                        <a:pt x="98" y="71"/>
                        <a:pt x="98" y="71"/>
                      </a:cubicBezTo>
                      <a:cubicBezTo>
                        <a:pt x="98" y="70"/>
                        <a:pt x="98" y="70"/>
                        <a:pt x="98" y="70"/>
                      </a:cubicBezTo>
                      <a:cubicBezTo>
                        <a:pt x="98" y="70"/>
                        <a:pt x="98" y="70"/>
                        <a:pt x="98" y="70"/>
                      </a:cubicBezTo>
                      <a:cubicBezTo>
                        <a:pt x="98" y="69"/>
                        <a:pt x="98" y="69"/>
                        <a:pt x="98" y="69"/>
                      </a:cubicBezTo>
                      <a:cubicBezTo>
                        <a:pt x="97" y="68"/>
                        <a:pt x="97" y="68"/>
                        <a:pt x="97" y="68"/>
                      </a:cubicBezTo>
                      <a:cubicBezTo>
                        <a:pt x="97" y="68"/>
                        <a:pt x="97" y="68"/>
                        <a:pt x="97" y="68"/>
                      </a:cubicBezTo>
                      <a:cubicBezTo>
                        <a:pt x="97" y="68"/>
                        <a:pt x="97" y="68"/>
                        <a:pt x="97" y="68"/>
                      </a:cubicBezTo>
                      <a:cubicBezTo>
                        <a:pt x="97" y="67"/>
                        <a:pt x="97" y="67"/>
                        <a:pt x="97" y="67"/>
                      </a:cubicBezTo>
                      <a:cubicBezTo>
                        <a:pt x="97" y="66"/>
                        <a:pt x="97" y="66"/>
                        <a:pt x="97" y="66"/>
                      </a:cubicBezTo>
                      <a:cubicBezTo>
                        <a:pt x="99" y="56"/>
                        <a:pt x="101" y="45"/>
                        <a:pt x="102" y="34"/>
                      </a:cubicBezTo>
                      <a:cubicBezTo>
                        <a:pt x="104" y="28"/>
                        <a:pt x="104" y="22"/>
                        <a:pt x="105" y="15"/>
                      </a:cubicBezTo>
                      <a:lnTo>
                        <a:pt x="104" y="15"/>
                      </a:lnTo>
                      <a:close/>
                      <a:moveTo>
                        <a:pt x="9" y="56"/>
                      </a:moveTo>
                      <a:cubicBezTo>
                        <a:pt x="9" y="56"/>
                        <a:pt x="9" y="56"/>
                        <a:pt x="9" y="56"/>
                      </a:cubicBezTo>
                      <a:cubicBezTo>
                        <a:pt x="9" y="55"/>
                        <a:pt x="9" y="55"/>
                        <a:pt x="9" y="55"/>
                      </a:cubicBezTo>
                      <a:cubicBezTo>
                        <a:pt x="9" y="55"/>
                        <a:pt x="9" y="55"/>
                        <a:pt x="9" y="55"/>
                      </a:cubicBezTo>
                      <a:cubicBezTo>
                        <a:pt x="9" y="55"/>
                        <a:pt x="9" y="55"/>
                        <a:pt x="9" y="55"/>
                      </a:cubicBezTo>
                      <a:cubicBezTo>
                        <a:pt x="9" y="55"/>
                        <a:pt x="9" y="55"/>
                        <a:pt x="9" y="55"/>
                      </a:cubicBezTo>
                      <a:cubicBezTo>
                        <a:pt x="9" y="55"/>
                        <a:pt x="9" y="55"/>
                        <a:pt x="9" y="55"/>
                      </a:cubicBezTo>
                      <a:cubicBezTo>
                        <a:pt x="9" y="56"/>
                        <a:pt x="9" y="56"/>
                        <a:pt x="9" y="56"/>
                      </a:cubicBezTo>
                      <a:cubicBezTo>
                        <a:pt x="9" y="56"/>
                        <a:pt x="9" y="56"/>
                        <a:pt x="9" y="56"/>
                      </a:cubicBezTo>
                      <a:cubicBezTo>
                        <a:pt x="9" y="56"/>
                        <a:pt x="9" y="56"/>
                        <a:pt x="9" y="56"/>
                      </a:cubicBezTo>
                      <a:cubicBezTo>
                        <a:pt x="9" y="56"/>
                        <a:pt x="9" y="56"/>
                        <a:pt x="9" y="56"/>
                      </a:cubicBezTo>
                      <a:cubicBezTo>
                        <a:pt x="10" y="56"/>
                        <a:pt x="10" y="56"/>
                        <a:pt x="10" y="56"/>
                      </a:cubicBezTo>
                      <a:cubicBezTo>
                        <a:pt x="10" y="56"/>
                        <a:pt x="10" y="56"/>
                        <a:pt x="10" y="56"/>
                      </a:cubicBezTo>
                      <a:cubicBezTo>
                        <a:pt x="10" y="56"/>
                        <a:pt x="10" y="56"/>
                        <a:pt x="10" y="56"/>
                      </a:cubicBezTo>
                      <a:lnTo>
                        <a:pt x="9" y="56"/>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1" name="Freeform 348">
                  <a:extLst>
                    <a:ext uri="{FF2B5EF4-FFF2-40B4-BE49-F238E27FC236}">
                      <a16:creationId xmlns="" xmlns:a16="http://schemas.microsoft.com/office/drawing/2014/main" id="{BB3F09F4-0B30-40DD-91FB-A9465B56A145}"/>
                    </a:ext>
                  </a:extLst>
                </p:cNvPr>
                <p:cNvSpPr>
                  <a:spLocks/>
                </p:cNvSpPr>
                <p:nvPr/>
              </p:nvSpPr>
              <p:spPr bwMode="auto">
                <a:xfrm>
                  <a:off x="4680305" y="4444127"/>
                  <a:ext cx="545222" cy="587162"/>
                </a:xfrm>
                <a:custGeom>
                  <a:avLst/>
                  <a:gdLst>
                    <a:gd name="T0" fmla="*/ 101 w 104"/>
                    <a:gd name="T1" fmla="*/ 6 h 112"/>
                    <a:gd name="T2" fmla="*/ 9 w 104"/>
                    <a:gd name="T3" fmla="*/ 0 h 112"/>
                    <a:gd name="T4" fmla="*/ 1 w 104"/>
                    <a:gd name="T5" fmla="*/ 100 h 112"/>
                    <a:gd name="T6" fmla="*/ 0 w 104"/>
                    <a:gd name="T7" fmla="*/ 110 h 112"/>
                    <a:gd name="T8" fmla="*/ 0 w 104"/>
                    <a:gd name="T9" fmla="*/ 111 h 112"/>
                    <a:gd name="T10" fmla="*/ 0 w 104"/>
                    <a:gd name="T11" fmla="*/ 111 h 112"/>
                    <a:gd name="T12" fmla="*/ 0 w 104"/>
                    <a:gd name="T13" fmla="*/ 111 h 112"/>
                    <a:gd name="T14" fmla="*/ 0 w 104"/>
                    <a:gd name="T15" fmla="*/ 111 h 112"/>
                    <a:gd name="T16" fmla="*/ 0 w 104"/>
                    <a:gd name="T17" fmla="*/ 111 h 112"/>
                    <a:gd name="T18" fmla="*/ 0 w 104"/>
                    <a:gd name="T19" fmla="*/ 111 h 112"/>
                    <a:gd name="T20" fmla="*/ 0 w 104"/>
                    <a:gd name="T21" fmla="*/ 111 h 112"/>
                    <a:gd name="T22" fmla="*/ 0 w 104"/>
                    <a:gd name="T23" fmla="*/ 111 h 112"/>
                    <a:gd name="T24" fmla="*/ 0 w 104"/>
                    <a:gd name="T25" fmla="*/ 111 h 112"/>
                    <a:gd name="T26" fmla="*/ 0 w 104"/>
                    <a:gd name="T27" fmla="*/ 111 h 112"/>
                    <a:gd name="T28" fmla="*/ 0 w 104"/>
                    <a:gd name="T29" fmla="*/ 111 h 112"/>
                    <a:gd name="T30" fmla="*/ 0 w 104"/>
                    <a:gd name="T31" fmla="*/ 111 h 112"/>
                    <a:gd name="T32" fmla="*/ 0 w 104"/>
                    <a:gd name="T33" fmla="*/ 111 h 112"/>
                    <a:gd name="T34" fmla="*/ 0 w 104"/>
                    <a:gd name="T35" fmla="*/ 111 h 112"/>
                    <a:gd name="T36" fmla="*/ 0 w 104"/>
                    <a:gd name="T37" fmla="*/ 111 h 112"/>
                    <a:gd name="T38" fmla="*/ 0 w 104"/>
                    <a:gd name="T39" fmla="*/ 111 h 112"/>
                    <a:gd name="T40" fmla="*/ 0 w 104"/>
                    <a:gd name="T41" fmla="*/ 111 h 112"/>
                    <a:gd name="T42" fmla="*/ 0 w 104"/>
                    <a:gd name="T43" fmla="*/ 111 h 112"/>
                    <a:gd name="T44" fmla="*/ 0 w 104"/>
                    <a:gd name="T45" fmla="*/ 111 h 112"/>
                    <a:gd name="T46" fmla="*/ 0 w 104"/>
                    <a:gd name="T47" fmla="*/ 111 h 112"/>
                    <a:gd name="T48" fmla="*/ 0 w 104"/>
                    <a:gd name="T49" fmla="*/ 111 h 112"/>
                    <a:gd name="T50" fmla="*/ 0 w 104"/>
                    <a:gd name="T51" fmla="*/ 111 h 112"/>
                    <a:gd name="T52" fmla="*/ 0 w 104"/>
                    <a:gd name="T53" fmla="*/ 111 h 112"/>
                    <a:gd name="T54" fmla="*/ 0 w 104"/>
                    <a:gd name="T55" fmla="*/ 111 h 112"/>
                    <a:gd name="T56" fmla="*/ 0 w 104"/>
                    <a:gd name="T57" fmla="*/ 111 h 112"/>
                    <a:gd name="T58" fmla="*/ 0 w 104"/>
                    <a:gd name="T59" fmla="*/ 111 h 112"/>
                    <a:gd name="T60" fmla="*/ 0 w 104"/>
                    <a:gd name="T61" fmla="*/ 111 h 112"/>
                    <a:gd name="T62" fmla="*/ 0 w 104"/>
                    <a:gd name="T63" fmla="*/ 111 h 112"/>
                    <a:gd name="T64" fmla="*/ 14 w 104"/>
                    <a:gd name="T65" fmla="*/ 112 h 112"/>
                    <a:gd name="T66" fmla="*/ 14 w 104"/>
                    <a:gd name="T67" fmla="*/ 103 h 112"/>
                    <a:gd name="T68" fmla="*/ 43 w 104"/>
                    <a:gd name="T69" fmla="*/ 105 h 112"/>
                    <a:gd name="T70" fmla="*/ 43 w 104"/>
                    <a:gd name="T71" fmla="*/ 105 h 112"/>
                    <a:gd name="T72" fmla="*/ 42 w 104"/>
                    <a:gd name="T73" fmla="*/ 104 h 112"/>
                    <a:gd name="T74" fmla="*/ 42 w 104"/>
                    <a:gd name="T75" fmla="*/ 104 h 112"/>
                    <a:gd name="T76" fmla="*/ 42 w 104"/>
                    <a:gd name="T77" fmla="*/ 104 h 112"/>
                    <a:gd name="T78" fmla="*/ 42 w 104"/>
                    <a:gd name="T79" fmla="*/ 104 h 112"/>
                    <a:gd name="T80" fmla="*/ 41 w 104"/>
                    <a:gd name="T81" fmla="*/ 104 h 112"/>
                    <a:gd name="T82" fmla="*/ 41 w 104"/>
                    <a:gd name="T83" fmla="*/ 104 h 112"/>
                    <a:gd name="T84" fmla="*/ 41 w 104"/>
                    <a:gd name="T85" fmla="*/ 103 h 112"/>
                    <a:gd name="T86" fmla="*/ 41 w 104"/>
                    <a:gd name="T87" fmla="*/ 103 h 112"/>
                    <a:gd name="T88" fmla="*/ 41 w 104"/>
                    <a:gd name="T89" fmla="*/ 103 h 112"/>
                    <a:gd name="T90" fmla="*/ 41 w 104"/>
                    <a:gd name="T91" fmla="*/ 102 h 112"/>
                    <a:gd name="T92" fmla="*/ 41 w 104"/>
                    <a:gd name="T93" fmla="*/ 102 h 112"/>
                    <a:gd name="T94" fmla="*/ 41 w 104"/>
                    <a:gd name="T95" fmla="*/ 101 h 112"/>
                    <a:gd name="T96" fmla="*/ 40 w 104"/>
                    <a:gd name="T97" fmla="*/ 101 h 112"/>
                    <a:gd name="T98" fmla="*/ 40 w 104"/>
                    <a:gd name="T99" fmla="*/ 100 h 112"/>
                    <a:gd name="T100" fmla="*/ 100 w 104"/>
                    <a:gd name="T101" fmla="*/ 103 h 112"/>
                    <a:gd name="T102" fmla="*/ 103 w 104"/>
                    <a:gd name="T103" fmla="*/ 16 h 112"/>
                    <a:gd name="T104" fmla="*/ 103 w 104"/>
                    <a:gd name="T105" fmla="*/ 15 h 112"/>
                    <a:gd name="T106" fmla="*/ 103 w 104"/>
                    <a:gd name="T107" fmla="*/ 15 h 112"/>
                    <a:gd name="T108" fmla="*/ 104 w 104"/>
                    <a:gd name="T109" fmla="*/ 6 h 112"/>
                    <a:gd name="T110" fmla="*/ 101 w 104"/>
                    <a:gd name="T111" fmla="*/ 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4" h="112">
                      <a:moveTo>
                        <a:pt x="101" y="6"/>
                      </a:moveTo>
                      <a:cubicBezTo>
                        <a:pt x="70" y="5"/>
                        <a:pt x="40" y="3"/>
                        <a:pt x="9" y="0"/>
                      </a:cubicBezTo>
                      <a:cubicBezTo>
                        <a:pt x="6" y="33"/>
                        <a:pt x="4" y="67"/>
                        <a:pt x="1" y="100"/>
                      </a:cubicBezTo>
                      <a:cubicBezTo>
                        <a:pt x="1" y="103"/>
                        <a:pt x="0" y="107"/>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5" y="111"/>
                        <a:pt x="9" y="111"/>
                        <a:pt x="14" y="112"/>
                      </a:cubicBezTo>
                      <a:cubicBezTo>
                        <a:pt x="14" y="109"/>
                        <a:pt x="14" y="106"/>
                        <a:pt x="14" y="103"/>
                      </a:cubicBezTo>
                      <a:cubicBezTo>
                        <a:pt x="24" y="104"/>
                        <a:pt x="33" y="104"/>
                        <a:pt x="43" y="105"/>
                      </a:cubicBezTo>
                      <a:cubicBezTo>
                        <a:pt x="43" y="105"/>
                        <a:pt x="43" y="105"/>
                        <a:pt x="43" y="105"/>
                      </a:cubicBezTo>
                      <a:cubicBezTo>
                        <a:pt x="42" y="104"/>
                        <a:pt x="42" y="104"/>
                        <a:pt x="42" y="104"/>
                      </a:cubicBezTo>
                      <a:cubicBezTo>
                        <a:pt x="42" y="104"/>
                        <a:pt x="42" y="104"/>
                        <a:pt x="42" y="104"/>
                      </a:cubicBezTo>
                      <a:cubicBezTo>
                        <a:pt x="42" y="104"/>
                        <a:pt x="42" y="104"/>
                        <a:pt x="42" y="104"/>
                      </a:cubicBezTo>
                      <a:cubicBezTo>
                        <a:pt x="42" y="104"/>
                        <a:pt x="42" y="104"/>
                        <a:pt x="42" y="104"/>
                      </a:cubicBezTo>
                      <a:cubicBezTo>
                        <a:pt x="41" y="104"/>
                        <a:pt x="41" y="104"/>
                        <a:pt x="41" y="104"/>
                      </a:cubicBezTo>
                      <a:cubicBezTo>
                        <a:pt x="41" y="104"/>
                        <a:pt x="41" y="104"/>
                        <a:pt x="41" y="104"/>
                      </a:cubicBezTo>
                      <a:cubicBezTo>
                        <a:pt x="41" y="103"/>
                        <a:pt x="41" y="103"/>
                        <a:pt x="41" y="103"/>
                      </a:cubicBezTo>
                      <a:cubicBezTo>
                        <a:pt x="41" y="103"/>
                        <a:pt x="41" y="103"/>
                        <a:pt x="41" y="103"/>
                      </a:cubicBezTo>
                      <a:cubicBezTo>
                        <a:pt x="41" y="103"/>
                        <a:pt x="41" y="103"/>
                        <a:pt x="41" y="103"/>
                      </a:cubicBezTo>
                      <a:cubicBezTo>
                        <a:pt x="41" y="102"/>
                        <a:pt x="41" y="102"/>
                        <a:pt x="41" y="102"/>
                      </a:cubicBezTo>
                      <a:cubicBezTo>
                        <a:pt x="41" y="102"/>
                        <a:pt x="41" y="102"/>
                        <a:pt x="41" y="102"/>
                      </a:cubicBezTo>
                      <a:cubicBezTo>
                        <a:pt x="41" y="101"/>
                        <a:pt x="41" y="101"/>
                        <a:pt x="41" y="101"/>
                      </a:cubicBezTo>
                      <a:cubicBezTo>
                        <a:pt x="40" y="101"/>
                        <a:pt x="40" y="101"/>
                        <a:pt x="40" y="101"/>
                      </a:cubicBezTo>
                      <a:cubicBezTo>
                        <a:pt x="40" y="100"/>
                        <a:pt x="40" y="100"/>
                        <a:pt x="40" y="100"/>
                      </a:cubicBezTo>
                      <a:cubicBezTo>
                        <a:pt x="60" y="102"/>
                        <a:pt x="80" y="102"/>
                        <a:pt x="100" y="103"/>
                      </a:cubicBezTo>
                      <a:cubicBezTo>
                        <a:pt x="101" y="74"/>
                        <a:pt x="102" y="45"/>
                        <a:pt x="103" y="16"/>
                      </a:cubicBezTo>
                      <a:cubicBezTo>
                        <a:pt x="103" y="15"/>
                        <a:pt x="103" y="15"/>
                        <a:pt x="103" y="15"/>
                      </a:cubicBezTo>
                      <a:cubicBezTo>
                        <a:pt x="103" y="15"/>
                        <a:pt x="103" y="15"/>
                        <a:pt x="103" y="15"/>
                      </a:cubicBezTo>
                      <a:cubicBezTo>
                        <a:pt x="104" y="12"/>
                        <a:pt x="104" y="9"/>
                        <a:pt x="104" y="6"/>
                      </a:cubicBezTo>
                      <a:lnTo>
                        <a:pt x="101" y="6"/>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2" name="Freeform 353">
                  <a:extLst>
                    <a:ext uri="{FF2B5EF4-FFF2-40B4-BE49-F238E27FC236}">
                      <a16:creationId xmlns="" xmlns:a16="http://schemas.microsoft.com/office/drawing/2014/main" id="{1B2997AB-B218-49A4-941E-357793E4E22E}"/>
                    </a:ext>
                  </a:extLst>
                </p:cNvPr>
                <p:cNvSpPr>
                  <a:spLocks/>
                </p:cNvSpPr>
                <p:nvPr/>
              </p:nvSpPr>
              <p:spPr bwMode="auto">
                <a:xfrm>
                  <a:off x="3872957" y="3820267"/>
                  <a:ext cx="513767" cy="781135"/>
                </a:xfrm>
                <a:custGeom>
                  <a:avLst/>
                  <a:gdLst>
                    <a:gd name="T0" fmla="*/ 11 w 98"/>
                    <a:gd name="T1" fmla="*/ 0 h 149"/>
                    <a:gd name="T2" fmla="*/ 24 w 98"/>
                    <a:gd name="T3" fmla="*/ 89 h 149"/>
                    <a:gd name="T4" fmla="*/ 71 w 98"/>
                    <a:gd name="T5" fmla="*/ 149 h 149"/>
                    <a:gd name="T6" fmla="*/ 71 w 98"/>
                    <a:gd name="T7" fmla="*/ 148 h 149"/>
                    <a:gd name="T8" fmla="*/ 71 w 98"/>
                    <a:gd name="T9" fmla="*/ 147 h 149"/>
                    <a:gd name="T10" fmla="*/ 71 w 98"/>
                    <a:gd name="T11" fmla="*/ 147 h 149"/>
                    <a:gd name="T12" fmla="*/ 71 w 98"/>
                    <a:gd name="T13" fmla="*/ 146 h 149"/>
                    <a:gd name="T14" fmla="*/ 71 w 98"/>
                    <a:gd name="T15" fmla="*/ 146 h 149"/>
                    <a:gd name="T16" fmla="*/ 72 w 98"/>
                    <a:gd name="T17" fmla="*/ 146 h 149"/>
                    <a:gd name="T18" fmla="*/ 72 w 98"/>
                    <a:gd name="T19" fmla="*/ 145 h 149"/>
                    <a:gd name="T20" fmla="*/ 72 w 98"/>
                    <a:gd name="T21" fmla="*/ 144 h 149"/>
                    <a:gd name="T22" fmla="*/ 72 w 98"/>
                    <a:gd name="T23" fmla="*/ 143 h 149"/>
                    <a:gd name="T24" fmla="*/ 72 w 98"/>
                    <a:gd name="T25" fmla="*/ 142 h 149"/>
                    <a:gd name="T26" fmla="*/ 72 w 98"/>
                    <a:gd name="T27" fmla="*/ 140 h 149"/>
                    <a:gd name="T28" fmla="*/ 72 w 98"/>
                    <a:gd name="T29" fmla="*/ 138 h 149"/>
                    <a:gd name="T30" fmla="*/ 72 w 98"/>
                    <a:gd name="T31" fmla="*/ 137 h 149"/>
                    <a:gd name="T32" fmla="*/ 72 w 98"/>
                    <a:gd name="T33" fmla="*/ 135 h 149"/>
                    <a:gd name="T34" fmla="*/ 72 w 98"/>
                    <a:gd name="T35" fmla="*/ 134 h 149"/>
                    <a:gd name="T36" fmla="*/ 72 w 98"/>
                    <a:gd name="T37" fmla="*/ 132 h 149"/>
                    <a:gd name="T38" fmla="*/ 73 w 98"/>
                    <a:gd name="T39" fmla="*/ 132 h 149"/>
                    <a:gd name="T40" fmla="*/ 72 w 98"/>
                    <a:gd name="T41" fmla="*/ 131 h 149"/>
                    <a:gd name="T42" fmla="*/ 72 w 98"/>
                    <a:gd name="T43" fmla="*/ 130 h 149"/>
                    <a:gd name="T44" fmla="*/ 72 w 98"/>
                    <a:gd name="T45" fmla="*/ 129 h 149"/>
                    <a:gd name="T46" fmla="*/ 72 w 98"/>
                    <a:gd name="T47" fmla="*/ 129 h 149"/>
                    <a:gd name="T48" fmla="*/ 72 w 98"/>
                    <a:gd name="T49" fmla="*/ 128 h 149"/>
                    <a:gd name="T50" fmla="*/ 72 w 98"/>
                    <a:gd name="T51" fmla="*/ 127 h 149"/>
                    <a:gd name="T52" fmla="*/ 72 w 98"/>
                    <a:gd name="T53" fmla="*/ 127 h 149"/>
                    <a:gd name="T54" fmla="*/ 73 w 98"/>
                    <a:gd name="T55" fmla="*/ 127 h 149"/>
                    <a:gd name="T56" fmla="*/ 74 w 98"/>
                    <a:gd name="T57" fmla="*/ 127 h 149"/>
                    <a:gd name="T58" fmla="*/ 75 w 98"/>
                    <a:gd name="T59" fmla="*/ 127 h 149"/>
                    <a:gd name="T60" fmla="*/ 75 w 98"/>
                    <a:gd name="T61" fmla="*/ 127 h 149"/>
                    <a:gd name="T62" fmla="*/ 76 w 98"/>
                    <a:gd name="T63" fmla="*/ 127 h 149"/>
                    <a:gd name="T64" fmla="*/ 76 w 98"/>
                    <a:gd name="T65" fmla="*/ 127 h 149"/>
                    <a:gd name="T66" fmla="*/ 77 w 98"/>
                    <a:gd name="T67" fmla="*/ 127 h 149"/>
                    <a:gd name="T68" fmla="*/ 77 w 98"/>
                    <a:gd name="T69" fmla="*/ 127 h 149"/>
                    <a:gd name="T70" fmla="*/ 77 w 98"/>
                    <a:gd name="T71" fmla="*/ 127 h 149"/>
                    <a:gd name="T72" fmla="*/ 78 w 98"/>
                    <a:gd name="T73" fmla="*/ 127 h 149"/>
                    <a:gd name="T74" fmla="*/ 78 w 98"/>
                    <a:gd name="T75" fmla="*/ 127 h 149"/>
                    <a:gd name="T76" fmla="*/ 78 w 98"/>
                    <a:gd name="T77" fmla="*/ 127 h 149"/>
                    <a:gd name="T78" fmla="*/ 78 w 98"/>
                    <a:gd name="T79" fmla="*/ 127 h 149"/>
                    <a:gd name="T80" fmla="*/ 78 w 98"/>
                    <a:gd name="T81" fmla="*/ 128 h 149"/>
                    <a:gd name="T82" fmla="*/ 79 w 98"/>
                    <a:gd name="T83" fmla="*/ 129 h 149"/>
                    <a:gd name="T84" fmla="*/ 79 w 98"/>
                    <a:gd name="T85" fmla="*/ 129 h 149"/>
                    <a:gd name="T86" fmla="*/ 80 w 98"/>
                    <a:gd name="T87" fmla="*/ 130 h 149"/>
                    <a:gd name="T88" fmla="*/ 81 w 98"/>
                    <a:gd name="T89" fmla="*/ 130 h 149"/>
                    <a:gd name="T90" fmla="*/ 82 w 98"/>
                    <a:gd name="T91" fmla="*/ 128 h 149"/>
                    <a:gd name="T92" fmla="*/ 83 w 98"/>
                    <a:gd name="T93" fmla="*/ 127 h 149"/>
                    <a:gd name="T94" fmla="*/ 96 w 98"/>
                    <a:gd name="T95" fmla="*/ 30 h 149"/>
                    <a:gd name="T96" fmla="*/ 95 w 98"/>
                    <a:gd name="T97" fmla="*/ 1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 h="149">
                      <a:moveTo>
                        <a:pt x="95" y="13"/>
                      </a:moveTo>
                      <a:cubicBezTo>
                        <a:pt x="67" y="10"/>
                        <a:pt x="39" y="5"/>
                        <a:pt x="11" y="0"/>
                      </a:cubicBezTo>
                      <a:cubicBezTo>
                        <a:pt x="7" y="20"/>
                        <a:pt x="3" y="39"/>
                        <a:pt x="0" y="58"/>
                      </a:cubicBezTo>
                      <a:cubicBezTo>
                        <a:pt x="8" y="69"/>
                        <a:pt x="16" y="79"/>
                        <a:pt x="24" y="89"/>
                      </a:cubicBezTo>
                      <a:cubicBezTo>
                        <a:pt x="30" y="97"/>
                        <a:pt x="37" y="105"/>
                        <a:pt x="43" y="114"/>
                      </a:cubicBezTo>
                      <a:cubicBezTo>
                        <a:pt x="52" y="125"/>
                        <a:pt x="61" y="137"/>
                        <a:pt x="71" y="149"/>
                      </a:cubicBezTo>
                      <a:cubicBezTo>
                        <a:pt x="71" y="149"/>
                        <a:pt x="71" y="149"/>
                        <a:pt x="71" y="149"/>
                      </a:cubicBezTo>
                      <a:cubicBezTo>
                        <a:pt x="71" y="148"/>
                        <a:pt x="71" y="148"/>
                        <a:pt x="71" y="148"/>
                      </a:cubicBezTo>
                      <a:cubicBezTo>
                        <a:pt x="71" y="147"/>
                        <a:pt x="71" y="147"/>
                        <a:pt x="71" y="147"/>
                      </a:cubicBezTo>
                      <a:cubicBezTo>
                        <a:pt x="71" y="147"/>
                        <a:pt x="71" y="147"/>
                        <a:pt x="71" y="147"/>
                      </a:cubicBezTo>
                      <a:cubicBezTo>
                        <a:pt x="71" y="147"/>
                        <a:pt x="71" y="147"/>
                        <a:pt x="71" y="147"/>
                      </a:cubicBezTo>
                      <a:cubicBezTo>
                        <a:pt x="71" y="147"/>
                        <a:pt x="71" y="147"/>
                        <a:pt x="71" y="147"/>
                      </a:cubicBezTo>
                      <a:cubicBezTo>
                        <a:pt x="71" y="146"/>
                        <a:pt x="71" y="146"/>
                        <a:pt x="71" y="146"/>
                      </a:cubicBezTo>
                      <a:cubicBezTo>
                        <a:pt x="71" y="146"/>
                        <a:pt x="71" y="146"/>
                        <a:pt x="71" y="146"/>
                      </a:cubicBezTo>
                      <a:cubicBezTo>
                        <a:pt x="71" y="146"/>
                        <a:pt x="71" y="146"/>
                        <a:pt x="71" y="146"/>
                      </a:cubicBezTo>
                      <a:cubicBezTo>
                        <a:pt x="71" y="146"/>
                        <a:pt x="71" y="146"/>
                        <a:pt x="71" y="146"/>
                      </a:cubicBezTo>
                      <a:cubicBezTo>
                        <a:pt x="72" y="146"/>
                        <a:pt x="72" y="146"/>
                        <a:pt x="72" y="146"/>
                      </a:cubicBezTo>
                      <a:cubicBezTo>
                        <a:pt x="72" y="146"/>
                        <a:pt x="72" y="146"/>
                        <a:pt x="72" y="146"/>
                      </a:cubicBezTo>
                      <a:cubicBezTo>
                        <a:pt x="72" y="146"/>
                        <a:pt x="72" y="146"/>
                        <a:pt x="72" y="146"/>
                      </a:cubicBezTo>
                      <a:cubicBezTo>
                        <a:pt x="72" y="145"/>
                        <a:pt x="72" y="145"/>
                        <a:pt x="72" y="145"/>
                      </a:cubicBezTo>
                      <a:cubicBezTo>
                        <a:pt x="72" y="145"/>
                        <a:pt x="72" y="145"/>
                        <a:pt x="72" y="145"/>
                      </a:cubicBezTo>
                      <a:cubicBezTo>
                        <a:pt x="72" y="144"/>
                        <a:pt x="72" y="144"/>
                        <a:pt x="72" y="144"/>
                      </a:cubicBezTo>
                      <a:cubicBezTo>
                        <a:pt x="72" y="143"/>
                        <a:pt x="72" y="143"/>
                        <a:pt x="72" y="143"/>
                      </a:cubicBezTo>
                      <a:cubicBezTo>
                        <a:pt x="72" y="143"/>
                        <a:pt x="72" y="143"/>
                        <a:pt x="72" y="143"/>
                      </a:cubicBezTo>
                      <a:cubicBezTo>
                        <a:pt x="72" y="142"/>
                        <a:pt x="72" y="142"/>
                        <a:pt x="72" y="142"/>
                      </a:cubicBezTo>
                      <a:cubicBezTo>
                        <a:pt x="72" y="142"/>
                        <a:pt x="72" y="142"/>
                        <a:pt x="72" y="142"/>
                      </a:cubicBezTo>
                      <a:cubicBezTo>
                        <a:pt x="72" y="141"/>
                        <a:pt x="72" y="141"/>
                        <a:pt x="72" y="141"/>
                      </a:cubicBezTo>
                      <a:cubicBezTo>
                        <a:pt x="72" y="140"/>
                        <a:pt x="72" y="140"/>
                        <a:pt x="72" y="140"/>
                      </a:cubicBezTo>
                      <a:cubicBezTo>
                        <a:pt x="72" y="139"/>
                        <a:pt x="72" y="139"/>
                        <a:pt x="72" y="139"/>
                      </a:cubicBezTo>
                      <a:cubicBezTo>
                        <a:pt x="72" y="138"/>
                        <a:pt x="72" y="138"/>
                        <a:pt x="72" y="138"/>
                      </a:cubicBezTo>
                      <a:cubicBezTo>
                        <a:pt x="72" y="137"/>
                        <a:pt x="72" y="137"/>
                        <a:pt x="72" y="137"/>
                      </a:cubicBezTo>
                      <a:cubicBezTo>
                        <a:pt x="72" y="137"/>
                        <a:pt x="72" y="137"/>
                        <a:pt x="72" y="137"/>
                      </a:cubicBezTo>
                      <a:cubicBezTo>
                        <a:pt x="72" y="136"/>
                        <a:pt x="72" y="136"/>
                        <a:pt x="72" y="136"/>
                      </a:cubicBezTo>
                      <a:cubicBezTo>
                        <a:pt x="72" y="135"/>
                        <a:pt x="72" y="135"/>
                        <a:pt x="72" y="135"/>
                      </a:cubicBezTo>
                      <a:cubicBezTo>
                        <a:pt x="72" y="134"/>
                        <a:pt x="72" y="134"/>
                        <a:pt x="72" y="134"/>
                      </a:cubicBezTo>
                      <a:cubicBezTo>
                        <a:pt x="72" y="134"/>
                        <a:pt x="72" y="134"/>
                        <a:pt x="72" y="134"/>
                      </a:cubicBezTo>
                      <a:cubicBezTo>
                        <a:pt x="72" y="133"/>
                        <a:pt x="72" y="133"/>
                        <a:pt x="72" y="133"/>
                      </a:cubicBezTo>
                      <a:cubicBezTo>
                        <a:pt x="72" y="132"/>
                        <a:pt x="72" y="132"/>
                        <a:pt x="72" y="132"/>
                      </a:cubicBezTo>
                      <a:cubicBezTo>
                        <a:pt x="72" y="132"/>
                        <a:pt x="72" y="132"/>
                        <a:pt x="72" y="132"/>
                      </a:cubicBezTo>
                      <a:cubicBezTo>
                        <a:pt x="73" y="132"/>
                        <a:pt x="73" y="132"/>
                        <a:pt x="73" y="132"/>
                      </a:cubicBezTo>
                      <a:cubicBezTo>
                        <a:pt x="72" y="132"/>
                        <a:pt x="72" y="132"/>
                        <a:pt x="72" y="132"/>
                      </a:cubicBezTo>
                      <a:cubicBezTo>
                        <a:pt x="72" y="131"/>
                        <a:pt x="72" y="131"/>
                        <a:pt x="72" y="131"/>
                      </a:cubicBezTo>
                      <a:cubicBezTo>
                        <a:pt x="72" y="131"/>
                        <a:pt x="72" y="131"/>
                        <a:pt x="72" y="131"/>
                      </a:cubicBezTo>
                      <a:cubicBezTo>
                        <a:pt x="72" y="130"/>
                        <a:pt x="72" y="130"/>
                        <a:pt x="72" y="130"/>
                      </a:cubicBezTo>
                      <a:cubicBezTo>
                        <a:pt x="72" y="130"/>
                        <a:pt x="72" y="130"/>
                        <a:pt x="72" y="130"/>
                      </a:cubicBezTo>
                      <a:cubicBezTo>
                        <a:pt x="72" y="129"/>
                        <a:pt x="72" y="129"/>
                        <a:pt x="72" y="129"/>
                      </a:cubicBezTo>
                      <a:cubicBezTo>
                        <a:pt x="72" y="129"/>
                        <a:pt x="72" y="129"/>
                        <a:pt x="72" y="129"/>
                      </a:cubicBezTo>
                      <a:cubicBezTo>
                        <a:pt x="72" y="129"/>
                        <a:pt x="72" y="129"/>
                        <a:pt x="72" y="129"/>
                      </a:cubicBezTo>
                      <a:cubicBezTo>
                        <a:pt x="72" y="128"/>
                        <a:pt x="72" y="128"/>
                        <a:pt x="72" y="128"/>
                      </a:cubicBezTo>
                      <a:cubicBezTo>
                        <a:pt x="72" y="128"/>
                        <a:pt x="72" y="128"/>
                        <a:pt x="72" y="128"/>
                      </a:cubicBezTo>
                      <a:cubicBezTo>
                        <a:pt x="72" y="128"/>
                        <a:pt x="72" y="128"/>
                        <a:pt x="72" y="128"/>
                      </a:cubicBezTo>
                      <a:cubicBezTo>
                        <a:pt x="72" y="127"/>
                        <a:pt x="72" y="127"/>
                        <a:pt x="72" y="127"/>
                      </a:cubicBezTo>
                      <a:cubicBezTo>
                        <a:pt x="72" y="127"/>
                        <a:pt x="72" y="127"/>
                        <a:pt x="72" y="127"/>
                      </a:cubicBezTo>
                      <a:cubicBezTo>
                        <a:pt x="72" y="127"/>
                        <a:pt x="72" y="127"/>
                        <a:pt x="72" y="127"/>
                      </a:cubicBezTo>
                      <a:cubicBezTo>
                        <a:pt x="72" y="127"/>
                        <a:pt x="72" y="127"/>
                        <a:pt x="72" y="127"/>
                      </a:cubicBezTo>
                      <a:cubicBezTo>
                        <a:pt x="73" y="127"/>
                        <a:pt x="73" y="127"/>
                        <a:pt x="73" y="127"/>
                      </a:cubicBezTo>
                      <a:cubicBezTo>
                        <a:pt x="73" y="127"/>
                        <a:pt x="73" y="127"/>
                        <a:pt x="73" y="127"/>
                      </a:cubicBezTo>
                      <a:cubicBezTo>
                        <a:pt x="74" y="127"/>
                        <a:pt x="74" y="127"/>
                        <a:pt x="74" y="127"/>
                      </a:cubicBezTo>
                      <a:cubicBezTo>
                        <a:pt x="75" y="127"/>
                        <a:pt x="75" y="127"/>
                        <a:pt x="75" y="127"/>
                      </a:cubicBezTo>
                      <a:cubicBezTo>
                        <a:pt x="75" y="127"/>
                        <a:pt x="75" y="127"/>
                        <a:pt x="75" y="127"/>
                      </a:cubicBezTo>
                      <a:cubicBezTo>
                        <a:pt x="75" y="127"/>
                        <a:pt x="75" y="127"/>
                        <a:pt x="75" y="127"/>
                      </a:cubicBezTo>
                      <a:cubicBezTo>
                        <a:pt x="75" y="127"/>
                        <a:pt x="75" y="127"/>
                        <a:pt x="75" y="127"/>
                      </a:cubicBezTo>
                      <a:cubicBezTo>
                        <a:pt x="76" y="127"/>
                        <a:pt x="76" y="127"/>
                        <a:pt x="76" y="127"/>
                      </a:cubicBezTo>
                      <a:cubicBezTo>
                        <a:pt x="76" y="127"/>
                        <a:pt x="76" y="127"/>
                        <a:pt x="76" y="127"/>
                      </a:cubicBezTo>
                      <a:cubicBezTo>
                        <a:pt x="76" y="127"/>
                        <a:pt x="76" y="127"/>
                        <a:pt x="76" y="127"/>
                      </a:cubicBezTo>
                      <a:cubicBezTo>
                        <a:pt x="76" y="127"/>
                        <a:pt x="76" y="127"/>
                        <a:pt x="76" y="127"/>
                      </a:cubicBezTo>
                      <a:cubicBezTo>
                        <a:pt x="76" y="127"/>
                        <a:pt x="76" y="127"/>
                        <a:pt x="76"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8"/>
                        <a:pt x="78" y="128"/>
                        <a:pt x="78" y="128"/>
                      </a:cubicBezTo>
                      <a:cubicBezTo>
                        <a:pt x="78" y="128"/>
                        <a:pt x="78" y="128"/>
                        <a:pt x="78" y="128"/>
                      </a:cubicBezTo>
                      <a:cubicBezTo>
                        <a:pt x="79" y="128"/>
                        <a:pt x="79" y="128"/>
                        <a:pt x="79" y="128"/>
                      </a:cubicBezTo>
                      <a:cubicBezTo>
                        <a:pt x="79" y="129"/>
                        <a:pt x="79" y="129"/>
                        <a:pt x="79" y="129"/>
                      </a:cubicBezTo>
                      <a:cubicBezTo>
                        <a:pt x="79" y="129"/>
                        <a:pt x="79" y="129"/>
                        <a:pt x="79" y="129"/>
                      </a:cubicBezTo>
                      <a:cubicBezTo>
                        <a:pt x="79" y="129"/>
                        <a:pt x="79" y="129"/>
                        <a:pt x="79" y="129"/>
                      </a:cubicBezTo>
                      <a:cubicBezTo>
                        <a:pt x="79" y="130"/>
                        <a:pt x="79" y="130"/>
                        <a:pt x="79" y="130"/>
                      </a:cubicBezTo>
                      <a:cubicBezTo>
                        <a:pt x="80" y="130"/>
                        <a:pt x="80" y="130"/>
                        <a:pt x="80" y="130"/>
                      </a:cubicBezTo>
                      <a:cubicBezTo>
                        <a:pt x="80" y="130"/>
                        <a:pt x="80" y="130"/>
                        <a:pt x="80" y="130"/>
                      </a:cubicBezTo>
                      <a:cubicBezTo>
                        <a:pt x="81" y="130"/>
                        <a:pt x="81" y="130"/>
                        <a:pt x="81" y="130"/>
                      </a:cubicBezTo>
                      <a:cubicBezTo>
                        <a:pt x="81" y="130"/>
                        <a:pt x="81" y="130"/>
                        <a:pt x="81" y="130"/>
                      </a:cubicBezTo>
                      <a:cubicBezTo>
                        <a:pt x="82" y="129"/>
                        <a:pt x="82" y="128"/>
                        <a:pt x="82" y="128"/>
                      </a:cubicBezTo>
                      <a:cubicBezTo>
                        <a:pt x="83" y="127"/>
                        <a:pt x="83" y="127"/>
                        <a:pt x="83" y="127"/>
                      </a:cubicBezTo>
                      <a:cubicBezTo>
                        <a:pt x="83" y="127"/>
                        <a:pt x="83" y="127"/>
                        <a:pt x="83" y="127"/>
                      </a:cubicBezTo>
                      <a:cubicBezTo>
                        <a:pt x="83" y="126"/>
                        <a:pt x="83" y="126"/>
                        <a:pt x="83" y="126"/>
                      </a:cubicBezTo>
                      <a:cubicBezTo>
                        <a:pt x="87" y="94"/>
                        <a:pt x="91" y="62"/>
                        <a:pt x="96" y="30"/>
                      </a:cubicBezTo>
                      <a:cubicBezTo>
                        <a:pt x="96" y="24"/>
                        <a:pt x="97" y="19"/>
                        <a:pt x="98" y="14"/>
                      </a:cubicBezTo>
                      <a:lnTo>
                        <a:pt x="95" y="13"/>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3" name="Freeform 355">
                  <a:extLst>
                    <a:ext uri="{FF2B5EF4-FFF2-40B4-BE49-F238E27FC236}">
                      <a16:creationId xmlns="" xmlns:a16="http://schemas.microsoft.com/office/drawing/2014/main" id="{C0DA1376-097C-4B59-B5B5-940C1EDF25AD}"/>
                    </a:ext>
                  </a:extLst>
                </p:cNvPr>
                <p:cNvSpPr>
                  <a:spLocks/>
                </p:cNvSpPr>
                <p:nvPr/>
              </p:nvSpPr>
              <p:spPr bwMode="auto">
                <a:xfrm>
                  <a:off x="4323814" y="3138740"/>
                  <a:ext cx="859773" cy="519009"/>
                </a:xfrm>
                <a:custGeom>
                  <a:avLst/>
                  <a:gdLst>
                    <a:gd name="T0" fmla="*/ 1 w 164"/>
                    <a:gd name="T1" fmla="*/ 23 h 99"/>
                    <a:gd name="T2" fmla="*/ 2 w 164"/>
                    <a:gd name="T3" fmla="*/ 25 h 99"/>
                    <a:gd name="T4" fmla="*/ 3 w 164"/>
                    <a:gd name="T5" fmla="*/ 28 h 99"/>
                    <a:gd name="T6" fmla="*/ 3 w 164"/>
                    <a:gd name="T7" fmla="*/ 30 h 99"/>
                    <a:gd name="T8" fmla="*/ 4 w 164"/>
                    <a:gd name="T9" fmla="*/ 32 h 99"/>
                    <a:gd name="T10" fmla="*/ 3 w 164"/>
                    <a:gd name="T11" fmla="*/ 32 h 99"/>
                    <a:gd name="T12" fmla="*/ 6 w 164"/>
                    <a:gd name="T13" fmla="*/ 36 h 99"/>
                    <a:gd name="T14" fmla="*/ 8 w 164"/>
                    <a:gd name="T15" fmla="*/ 38 h 99"/>
                    <a:gd name="T16" fmla="*/ 10 w 164"/>
                    <a:gd name="T17" fmla="*/ 42 h 99"/>
                    <a:gd name="T18" fmla="*/ 12 w 164"/>
                    <a:gd name="T19" fmla="*/ 44 h 99"/>
                    <a:gd name="T20" fmla="*/ 12 w 164"/>
                    <a:gd name="T21" fmla="*/ 46 h 99"/>
                    <a:gd name="T22" fmla="*/ 14 w 164"/>
                    <a:gd name="T23" fmla="*/ 48 h 99"/>
                    <a:gd name="T24" fmla="*/ 15 w 164"/>
                    <a:gd name="T25" fmla="*/ 48 h 99"/>
                    <a:gd name="T26" fmla="*/ 15 w 164"/>
                    <a:gd name="T27" fmla="*/ 50 h 99"/>
                    <a:gd name="T28" fmla="*/ 18 w 164"/>
                    <a:gd name="T29" fmla="*/ 51 h 99"/>
                    <a:gd name="T30" fmla="*/ 20 w 164"/>
                    <a:gd name="T31" fmla="*/ 51 h 99"/>
                    <a:gd name="T32" fmla="*/ 19 w 164"/>
                    <a:gd name="T33" fmla="*/ 53 h 99"/>
                    <a:gd name="T34" fmla="*/ 18 w 164"/>
                    <a:gd name="T35" fmla="*/ 54 h 99"/>
                    <a:gd name="T36" fmla="*/ 18 w 164"/>
                    <a:gd name="T37" fmla="*/ 55 h 99"/>
                    <a:gd name="T38" fmla="*/ 17 w 164"/>
                    <a:gd name="T39" fmla="*/ 57 h 99"/>
                    <a:gd name="T40" fmla="*/ 17 w 164"/>
                    <a:gd name="T41" fmla="*/ 59 h 99"/>
                    <a:gd name="T42" fmla="*/ 16 w 164"/>
                    <a:gd name="T43" fmla="*/ 60 h 99"/>
                    <a:gd name="T44" fmla="*/ 16 w 164"/>
                    <a:gd name="T45" fmla="*/ 62 h 99"/>
                    <a:gd name="T46" fmla="*/ 17 w 164"/>
                    <a:gd name="T47" fmla="*/ 64 h 99"/>
                    <a:gd name="T48" fmla="*/ 17 w 164"/>
                    <a:gd name="T49" fmla="*/ 66 h 99"/>
                    <a:gd name="T50" fmla="*/ 15 w 164"/>
                    <a:gd name="T51" fmla="*/ 67 h 99"/>
                    <a:gd name="T52" fmla="*/ 14 w 164"/>
                    <a:gd name="T53" fmla="*/ 68 h 99"/>
                    <a:gd name="T54" fmla="*/ 15 w 164"/>
                    <a:gd name="T55" fmla="*/ 70 h 99"/>
                    <a:gd name="T56" fmla="*/ 14 w 164"/>
                    <a:gd name="T57" fmla="*/ 72 h 99"/>
                    <a:gd name="T58" fmla="*/ 15 w 164"/>
                    <a:gd name="T59" fmla="*/ 73 h 99"/>
                    <a:gd name="T60" fmla="*/ 17 w 164"/>
                    <a:gd name="T61" fmla="*/ 74 h 99"/>
                    <a:gd name="T62" fmla="*/ 19 w 164"/>
                    <a:gd name="T63" fmla="*/ 73 h 99"/>
                    <a:gd name="T64" fmla="*/ 21 w 164"/>
                    <a:gd name="T65" fmla="*/ 72 h 99"/>
                    <a:gd name="T66" fmla="*/ 22 w 164"/>
                    <a:gd name="T67" fmla="*/ 71 h 99"/>
                    <a:gd name="T68" fmla="*/ 23 w 164"/>
                    <a:gd name="T69" fmla="*/ 71 h 99"/>
                    <a:gd name="T70" fmla="*/ 24 w 164"/>
                    <a:gd name="T71" fmla="*/ 73 h 99"/>
                    <a:gd name="T72" fmla="*/ 25 w 164"/>
                    <a:gd name="T73" fmla="*/ 75 h 99"/>
                    <a:gd name="T74" fmla="*/ 24 w 164"/>
                    <a:gd name="T75" fmla="*/ 77 h 99"/>
                    <a:gd name="T76" fmla="*/ 25 w 164"/>
                    <a:gd name="T77" fmla="*/ 79 h 99"/>
                    <a:gd name="T78" fmla="*/ 26 w 164"/>
                    <a:gd name="T79" fmla="*/ 81 h 99"/>
                    <a:gd name="T80" fmla="*/ 27 w 164"/>
                    <a:gd name="T81" fmla="*/ 83 h 99"/>
                    <a:gd name="T82" fmla="*/ 28 w 164"/>
                    <a:gd name="T83" fmla="*/ 86 h 99"/>
                    <a:gd name="T84" fmla="*/ 27 w 164"/>
                    <a:gd name="T85" fmla="*/ 87 h 99"/>
                    <a:gd name="T86" fmla="*/ 29 w 164"/>
                    <a:gd name="T87" fmla="*/ 90 h 99"/>
                    <a:gd name="T88" fmla="*/ 31 w 164"/>
                    <a:gd name="T89" fmla="*/ 90 h 99"/>
                    <a:gd name="T90" fmla="*/ 32 w 164"/>
                    <a:gd name="T91" fmla="*/ 92 h 99"/>
                    <a:gd name="T92" fmla="*/ 32 w 164"/>
                    <a:gd name="T93" fmla="*/ 94 h 99"/>
                    <a:gd name="T94" fmla="*/ 33 w 164"/>
                    <a:gd name="T95" fmla="*/ 95 h 99"/>
                    <a:gd name="T96" fmla="*/ 33 w 164"/>
                    <a:gd name="T97" fmla="*/ 97 h 99"/>
                    <a:gd name="T98" fmla="*/ 35 w 164"/>
                    <a:gd name="T99" fmla="*/ 99 h 99"/>
                    <a:gd name="T100" fmla="*/ 36 w 164"/>
                    <a:gd name="T101" fmla="*/ 97 h 99"/>
                    <a:gd name="T102" fmla="*/ 40 w 164"/>
                    <a:gd name="T103" fmla="*/ 97 h 99"/>
                    <a:gd name="T104" fmla="*/ 42 w 164"/>
                    <a:gd name="T105" fmla="*/ 97 h 99"/>
                    <a:gd name="T106" fmla="*/ 44 w 164"/>
                    <a:gd name="T107" fmla="*/ 96 h 99"/>
                    <a:gd name="T108" fmla="*/ 48 w 164"/>
                    <a:gd name="T109" fmla="*/ 97 h 99"/>
                    <a:gd name="T110" fmla="*/ 50 w 164"/>
                    <a:gd name="T111" fmla="*/ 97 h 99"/>
                    <a:gd name="T112" fmla="*/ 54 w 164"/>
                    <a:gd name="T113" fmla="*/ 97 h 99"/>
                    <a:gd name="T114" fmla="*/ 54 w 164"/>
                    <a:gd name="T115" fmla="*/ 97 h 99"/>
                    <a:gd name="T116" fmla="*/ 55 w 164"/>
                    <a:gd name="T117" fmla="*/ 96 h 99"/>
                    <a:gd name="T118" fmla="*/ 55 w 164"/>
                    <a:gd name="T119" fmla="*/ 95 h 99"/>
                    <a:gd name="T120" fmla="*/ 57 w 164"/>
                    <a:gd name="T121" fmla="*/ 94 h 99"/>
                    <a:gd name="T122" fmla="*/ 58 w 164"/>
                    <a:gd name="T123" fmla="*/ 96 h 99"/>
                    <a:gd name="T124" fmla="*/ 60 w 164"/>
                    <a:gd name="T12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4" h="99">
                      <a:moveTo>
                        <a:pt x="162" y="15"/>
                      </a:moveTo>
                      <a:cubicBezTo>
                        <a:pt x="129" y="14"/>
                        <a:pt x="97" y="11"/>
                        <a:pt x="64" y="8"/>
                      </a:cubicBezTo>
                      <a:cubicBezTo>
                        <a:pt x="44" y="6"/>
                        <a:pt x="23" y="3"/>
                        <a:pt x="3" y="0"/>
                      </a:cubicBezTo>
                      <a:cubicBezTo>
                        <a:pt x="2" y="7"/>
                        <a:pt x="1" y="14"/>
                        <a:pt x="0" y="20"/>
                      </a:cubicBezTo>
                      <a:cubicBezTo>
                        <a:pt x="0" y="20"/>
                        <a:pt x="0" y="20"/>
                        <a:pt x="0" y="20"/>
                      </a:cubicBezTo>
                      <a:cubicBezTo>
                        <a:pt x="0" y="21"/>
                        <a:pt x="0" y="21"/>
                        <a:pt x="0" y="21"/>
                      </a:cubicBezTo>
                      <a:cubicBezTo>
                        <a:pt x="0" y="21"/>
                        <a:pt x="0" y="21"/>
                        <a:pt x="0" y="21"/>
                      </a:cubicBezTo>
                      <a:cubicBezTo>
                        <a:pt x="0" y="22"/>
                        <a:pt x="0" y="22"/>
                        <a:pt x="0" y="22"/>
                      </a:cubicBezTo>
                      <a:cubicBezTo>
                        <a:pt x="1" y="22"/>
                        <a:pt x="1" y="22"/>
                        <a:pt x="1" y="22"/>
                      </a:cubicBezTo>
                      <a:cubicBezTo>
                        <a:pt x="1" y="22"/>
                        <a:pt x="1" y="22"/>
                        <a:pt x="1" y="22"/>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4"/>
                        <a:pt x="1" y="24"/>
                        <a:pt x="1" y="24"/>
                      </a:cubicBezTo>
                      <a:cubicBezTo>
                        <a:pt x="2" y="24"/>
                        <a:pt x="2" y="24"/>
                        <a:pt x="2" y="24"/>
                      </a:cubicBezTo>
                      <a:cubicBezTo>
                        <a:pt x="2" y="24"/>
                        <a:pt x="2" y="24"/>
                        <a:pt x="2" y="24"/>
                      </a:cubicBezTo>
                      <a:cubicBezTo>
                        <a:pt x="2" y="24"/>
                        <a:pt x="2" y="24"/>
                        <a:pt x="2" y="24"/>
                      </a:cubicBezTo>
                      <a:cubicBezTo>
                        <a:pt x="2" y="24"/>
                        <a:pt x="2" y="24"/>
                        <a:pt x="2" y="24"/>
                      </a:cubicBezTo>
                      <a:cubicBezTo>
                        <a:pt x="2" y="25"/>
                        <a:pt x="2" y="25"/>
                        <a:pt x="2" y="25"/>
                      </a:cubicBezTo>
                      <a:cubicBezTo>
                        <a:pt x="2" y="25"/>
                        <a:pt x="2" y="25"/>
                        <a:pt x="2" y="25"/>
                      </a:cubicBezTo>
                      <a:cubicBezTo>
                        <a:pt x="2" y="25"/>
                        <a:pt x="2" y="25"/>
                        <a:pt x="2" y="25"/>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8"/>
                        <a:pt x="3" y="28"/>
                        <a:pt x="3" y="28"/>
                      </a:cubicBezTo>
                      <a:cubicBezTo>
                        <a:pt x="3" y="28"/>
                        <a:pt x="3" y="28"/>
                        <a:pt x="3" y="28"/>
                      </a:cubicBezTo>
                      <a:cubicBezTo>
                        <a:pt x="4" y="29"/>
                        <a:pt x="4" y="29"/>
                        <a:pt x="4" y="29"/>
                      </a:cubicBezTo>
                      <a:cubicBezTo>
                        <a:pt x="4" y="29"/>
                        <a:pt x="4" y="29"/>
                        <a:pt x="4" y="29"/>
                      </a:cubicBezTo>
                      <a:cubicBezTo>
                        <a:pt x="4" y="29"/>
                        <a:pt x="4" y="29"/>
                        <a:pt x="4" y="29"/>
                      </a:cubicBezTo>
                      <a:cubicBezTo>
                        <a:pt x="4" y="29"/>
                        <a:pt x="4" y="29"/>
                        <a:pt x="4" y="29"/>
                      </a:cubicBezTo>
                      <a:cubicBezTo>
                        <a:pt x="3" y="29"/>
                        <a:pt x="3" y="29"/>
                        <a:pt x="3" y="29"/>
                      </a:cubicBezTo>
                      <a:cubicBezTo>
                        <a:pt x="3" y="29"/>
                        <a:pt x="3" y="29"/>
                        <a:pt x="3" y="29"/>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4" y="31"/>
                        <a:pt x="4" y="31"/>
                        <a:pt x="4" y="31"/>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2" y="32"/>
                        <a:pt x="2" y="32"/>
                        <a:pt x="2" y="32"/>
                      </a:cubicBezTo>
                      <a:cubicBezTo>
                        <a:pt x="2" y="32"/>
                        <a:pt x="2" y="32"/>
                        <a:pt x="2" y="32"/>
                      </a:cubicBezTo>
                      <a:cubicBezTo>
                        <a:pt x="2" y="32"/>
                        <a:pt x="2" y="32"/>
                        <a:pt x="2" y="32"/>
                      </a:cubicBezTo>
                      <a:cubicBezTo>
                        <a:pt x="3" y="32"/>
                        <a:pt x="3" y="32"/>
                        <a:pt x="3" y="32"/>
                      </a:cubicBezTo>
                      <a:cubicBezTo>
                        <a:pt x="3" y="33"/>
                        <a:pt x="3" y="33"/>
                        <a:pt x="3" y="33"/>
                      </a:cubicBezTo>
                      <a:cubicBezTo>
                        <a:pt x="3" y="33"/>
                        <a:pt x="3" y="33"/>
                        <a:pt x="3" y="33"/>
                      </a:cubicBezTo>
                      <a:cubicBezTo>
                        <a:pt x="4" y="34"/>
                        <a:pt x="4" y="34"/>
                        <a:pt x="4" y="34"/>
                      </a:cubicBezTo>
                      <a:cubicBezTo>
                        <a:pt x="4" y="34"/>
                        <a:pt x="4" y="34"/>
                        <a:pt x="4" y="34"/>
                      </a:cubicBezTo>
                      <a:cubicBezTo>
                        <a:pt x="5" y="34"/>
                        <a:pt x="5" y="34"/>
                        <a:pt x="5" y="34"/>
                      </a:cubicBezTo>
                      <a:cubicBezTo>
                        <a:pt x="5" y="35"/>
                        <a:pt x="5" y="35"/>
                        <a:pt x="5" y="35"/>
                      </a:cubicBezTo>
                      <a:cubicBezTo>
                        <a:pt x="5" y="35"/>
                        <a:pt x="5" y="35"/>
                        <a:pt x="5" y="35"/>
                      </a:cubicBezTo>
                      <a:cubicBezTo>
                        <a:pt x="5" y="35"/>
                        <a:pt x="5" y="35"/>
                        <a:pt x="5" y="35"/>
                      </a:cubicBezTo>
                      <a:cubicBezTo>
                        <a:pt x="5" y="35"/>
                        <a:pt x="5" y="35"/>
                        <a:pt x="5" y="35"/>
                      </a:cubicBezTo>
                      <a:cubicBezTo>
                        <a:pt x="5" y="35"/>
                        <a:pt x="5" y="35"/>
                        <a:pt x="5" y="35"/>
                      </a:cubicBezTo>
                      <a:cubicBezTo>
                        <a:pt x="5" y="36"/>
                        <a:pt x="5" y="36"/>
                        <a:pt x="5" y="36"/>
                      </a:cubicBezTo>
                      <a:cubicBezTo>
                        <a:pt x="6" y="36"/>
                        <a:pt x="6" y="36"/>
                        <a:pt x="6" y="36"/>
                      </a:cubicBezTo>
                      <a:cubicBezTo>
                        <a:pt x="7" y="36"/>
                        <a:pt x="7" y="36"/>
                        <a:pt x="7" y="36"/>
                      </a:cubicBezTo>
                      <a:cubicBezTo>
                        <a:pt x="7" y="37"/>
                        <a:pt x="7" y="37"/>
                        <a:pt x="7" y="37"/>
                      </a:cubicBezTo>
                      <a:cubicBezTo>
                        <a:pt x="7" y="37"/>
                        <a:pt x="7" y="37"/>
                        <a:pt x="7" y="37"/>
                      </a:cubicBezTo>
                      <a:cubicBezTo>
                        <a:pt x="8" y="37"/>
                        <a:pt x="8" y="37"/>
                        <a:pt x="8" y="37"/>
                      </a:cubicBezTo>
                      <a:cubicBezTo>
                        <a:pt x="8" y="37"/>
                        <a:pt x="8" y="37"/>
                        <a:pt x="8" y="37"/>
                      </a:cubicBezTo>
                      <a:cubicBezTo>
                        <a:pt x="8" y="37"/>
                        <a:pt x="8" y="37"/>
                        <a:pt x="8" y="37"/>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9"/>
                        <a:pt x="8" y="39"/>
                        <a:pt x="8" y="39"/>
                      </a:cubicBezTo>
                      <a:cubicBezTo>
                        <a:pt x="8" y="39"/>
                        <a:pt x="8" y="39"/>
                        <a:pt x="8" y="39"/>
                      </a:cubicBezTo>
                      <a:cubicBezTo>
                        <a:pt x="9" y="39"/>
                        <a:pt x="9" y="39"/>
                        <a:pt x="9" y="39"/>
                      </a:cubicBezTo>
                      <a:cubicBezTo>
                        <a:pt x="9" y="39"/>
                        <a:pt x="9" y="39"/>
                        <a:pt x="9" y="39"/>
                      </a:cubicBezTo>
                      <a:cubicBezTo>
                        <a:pt x="9" y="40"/>
                        <a:pt x="9" y="40"/>
                        <a:pt x="9" y="40"/>
                      </a:cubicBezTo>
                      <a:cubicBezTo>
                        <a:pt x="9" y="40"/>
                        <a:pt x="9" y="40"/>
                        <a:pt x="9" y="40"/>
                      </a:cubicBezTo>
                      <a:cubicBezTo>
                        <a:pt x="10" y="42"/>
                        <a:pt x="10" y="42"/>
                        <a:pt x="10" y="42"/>
                      </a:cubicBezTo>
                      <a:cubicBezTo>
                        <a:pt x="10" y="42"/>
                        <a:pt x="10" y="42"/>
                        <a:pt x="10" y="42"/>
                      </a:cubicBezTo>
                      <a:cubicBezTo>
                        <a:pt x="10" y="42"/>
                        <a:pt x="10" y="42"/>
                        <a:pt x="10" y="42"/>
                      </a:cubicBezTo>
                      <a:cubicBezTo>
                        <a:pt x="10" y="42"/>
                        <a:pt x="10" y="42"/>
                        <a:pt x="10" y="42"/>
                      </a:cubicBezTo>
                      <a:cubicBezTo>
                        <a:pt x="10" y="43"/>
                        <a:pt x="10" y="43"/>
                        <a:pt x="10" y="43"/>
                      </a:cubicBezTo>
                      <a:cubicBezTo>
                        <a:pt x="10" y="43"/>
                        <a:pt x="10" y="43"/>
                        <a:pt x="10"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6"/>
                        <a:pt x="12" y="46"/>
                        <a:pt x="12" y="46"/>
                      </a:cubicBezTo>
                      <a:cubicBezTo>
                        <a:pt x="12" y="46"/>
                        <a:pt x="12" y="46"/>
                        <a:pt x="12" y="46"/>
                      </a:cubicBezTo>
                      <a:cubicBezTo>
                        <a:pt x="12" y="46"/>
                        <a:pt x="12" y="46"/>
                        <a:pt x="12" y="46"/>
                      </a:cubicBezTo>
                      <a:cubicBezTo>
                        <a:pt x="12" y="46"/>
                        <a:pt x="12" y="46"/>
                        <a:pt x="12"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4" y="47"/>
                        <a:pt x="14" y="47"/>
                        <a:pt x="14" y="47"/>
                      </a:cubicBezTo>
                      <a:cubicBezTo>
                        <a:pt x="14" y="47"/>
                        <a:pt x="14" y="47"/>
                        <a:pt x="14" y="47"/>
                      </a:cubicBezTo>
                      <a:cubicBezTo>
                        <a:pt x="14" y="48"/>
                        <a:pt x="14" y="48"/>
                        <a:pt x="14" y="48"/>
                      </a:cubicBezTo>
                      <a:cubicBezTo>
                        <a:pt x="14" y="48"/>
                        <a:pt x="14" y="48"/>
                        <a:pt x="14" y="48"/>
                      </a:cubicBezTo>
                      <a:cubicBezTo>
                        <a:pt x="14" y="48"/>
                        <a:pt x="14" y="48"/>
                        <a:pt x="14" y="48"/>
                      </a:cubicBezTo>
                      <a:cubicBezTo>
                        <a:pt x="14" y="48"/>
                        <a:pt x="14" y="48"/>
                        <a:pt x="14" y="48"/>
                      </a:cubicBezTo>
                      <a:cubicBezTo>
                        <a:pt x="14" y="48"/>
                        <a:pt x="14" y="48"/>
                        <a:pt x="14" y="48"/>
                      </a:cubicBezTo>
                      <a:cubicBezTo>
                        <a:pt x="14" y="49"/>
                        <a:pt x="14" y="49"/>
                        <a:pt x="14" y="49"/>
                      </a:cubicBezTo>
                      <a:cubicBezTo>
                        <a:pt x="14" y="49"/>
                        <a:pt x="14" y="49"/>
                        <a:pt x="14" y="49"/>
                      </a:cubicBezTo>
                      <a:cubicBezTo>
                        <a:pt x="14" y="49"/>
                        <a:pt x="14" y="49"/>
                        <a:pt x="14" y="49"/>
                      </a:cubicBezTo>
                      <a:cubicBezTo>
                        <a:pt x="14" y="49"/>
                        <a:pt x="14" y="49"/>
                        <a:pt x="14" y="49"/>
                      </a:cubicBezTo>
                      <a:cubicBezTo>
                        <a:pt x="14" y="49"/>
                        <a:pt x="14" y="49"/>
                        <a:pt x="14" y="49"/>
                      </a:cubicBezTo>
                      <a:cubicBezTo>
                        <a:pt x="14" y="49"/>
                        <a:pt x="14" y="49"/>
                        <a:pt x="14" y="49"/>
                      </a:cubicBezTo>
                      <a:cubicBezTo>
                        <a:pt x="14" y="48"/>
                        <a:pt x="14" y="48"/>
                        <a:pt x="14" y="48"/>
                      </a:cubicBezTo>
                      <a:cubicBezTo>
                        <a:pt x="15" y="48"/>
                        <a:pt x="15" y="48"/>
                        <a:pt x="15" y="48"/>
                      </a:cubicBezTo>
                      <a:cubicBezTo>
                        <a:pt x="15" y="48"/>
                        <a:pt x="15" y="48"/>
                        <a:pt x="15" y="48"/>
                      </a:cubicBezTo>
                      <a:cubicBezTo>
                        <a:pt x="15" y="48"/>
                        <a:pt x="15" y="48"/>
                        <a:pt x="15" y="48"/>
                      </a:cubicBezTo>
                      <a:cubicBezTo>
                        <a:pt x="15" y="48"/>
                        <a:pt x="15" y="48"/>
                        <a:pt x="15" y="48"/>
                      </a:cubicBezTo>
                      <a:cubicBezTo>
                        <a:pt x="15" y="48"/>
                        <a:pt x="15" y="48"/>
                        <a:pt x="15" y="48"/>
                      </a:cubicBezTo>
                      <a:cubicBezTo>
                        <a:pt x="15" y="48"/>
                        <a:pt x="15" y="48"/>
                        <a:pt x="15" y="48"/>
                      </a:cubicBezTo>
                      <a:cubicBezTo>
                        <a:pt x="15" y="49"/>
                        <a:pt x="15" y="49"/>
                        <a:pt x="15" y="49"/>
                      </a:cubicBezTo>
                      <a:cubicBezTo>
                        <a:pt x="16" y="49"/>
                        <a:pt x="16" y="49"/>
                        <a:pt x="16" y="49"/>
                      </a:cubicBezTo>
                      <a:cubicBezTo>
                        <a:pt x="16" y="49"/>
                        <a:pt x="16" y="49"/>
                        <a:pt x="16" y="49"/>
                      </a:cubicBezTo>
                      <a:cubicBezTo>
                        <a:pt x="16" y="49"/>
                        <a:pt x="16" y="49"/>
                        <a:pt x="16" y="49"/>
                      </a:cubicBezTo>
                      <a:cubicBezTo>
                        <a:pt x="16" y="49"/>
                        <a:pt x="16" y="49"/>
                        <a:pt x="16" y="49"/>
                      </a:cubicBezTo>
                      <a:cubicBezTo>
                        <a:pt x="15" y="49"/>
                        <a:pt x="15" y="49"/>
                        <a:pt x="15" y="49"/>
                      </a:cubicBezTo>
                      <a:cubicBezTo>
                        <a:pt x="15" y="49"/>
                        <a:pt x="15" y="49"/>
                        <a:pt x="15" y="49"/>
                      </a:cubicBezTo>
                      <a:cubicBezTo>
                        <a:pt x="15" y="50"/>
                        <a:pt x="15" y="50"/>
                        <a:pt x="15" y="50"/>
                      </a:cubicBezTo>
                      <a:cubicBezTo>
                        <a:pt x="15" y="50"/>
                        <a:pt x="15" y="50"/>
                        <a:pt x="15" y="50"/>
                      </a:cubicBezTo>
                      <a:cubicBezTo>
                        <a:pt x="15" y="50"/>
                        <a:pt x="15" y="50"/>
                        <a:pt x="15" y="50"/>
                      </a:cubicBezTo>
                      <a:cubicBezTo>
                        <a:pt x="15" y="50"/>
                        <a:pt x="15" y="50"/>
                        <a:pt x="15" y="50"/>
                      </a:cubicBezTo>
                      <a:cubicBezTo>
                        <a:pt x="16" y="50"/>
                        <a:pt x="16" y="50"/>
                        <a:pt x="16" y="50"/>
                      </a:cubicBezTo>
                      <a:cubicBezTo>
                        <a:pt x="16" y="50"/>
                        <a:pt x="16" y="50"/>
                        <a:pt x="16" y="50"/>
                      </a:cubicBezTo>
                      <a:cubicBezTo>
                        <a:pt x="16" y="50"/>
                        <a:pt x="16" y="50"/>
                        <a:pt x="16" y="50"/>
                      </a:cubicBezTo>
                      <a:cubicBezTo>
                        <a:pt x="16" y="51"/>
                        <a:pt x="16" y="51"/>
                        <a:pt x="16" y="51"/>
                      </a:cubicBezTo>
                      <a:cubicBezTo>
                        <a:pt x="16" y="51"/>
                        <a:pt x="16" y="51"/>
                        <a:pt x="16" y="51"/>
                      </a:cubicBezTo>
                      <a:cubicBezTo>
                        <a:pt x="17" y="50"/>
                        <a:pt x="17" y="50"/>
                        <a:pt x="17" y="50"/>
                      </a:cubicBezTo>
                      <a:cubicBezTo>
                        <a:pt x="17" y="50"/>
                        <a:pt x="17" y="50"/>
                        <a:pt x="17" y="50"/>
                      </a:cubicBezTo>
                      <a:cubicBezTo>
                        <a:pt x="17" y="50"/>
                        <a:pt x="17" y="50"/>
                        <a:pt x="17" y="50"/>
                      </a:cubicBezTo>
                      <a:cubicBezTo>
                        <a:pt x="17" y="50"/>
                        <a:pt x="17" y="50"/>
                        <a:pt x="17" y="50"/>
                      </a:cubicBezTo>
                      <a:cubicBezTo>
                        <a:pt x="17" y="51"/>
                        <a:pt x="17" y="51"/>
                        <a:pt x="17" y="51"/>
                      </a:cubicBezTo>
                      <a:cubicBezTo>
                        <a:pt x="17" y="51"/>
                        <a:pt x="17" y="51"/>
                        <a:pt x="17" y="51"/>
                      </a:cubicBezTo>
                      <a:cubicBezTo>
                        <a:pt x="18" y="51"/>
                        <a:pt x="18" y="51"/>
                        <a:pt x="18" y="51"/>
                      </a:cubicBezTo>
                      <a:cubicBezTo>
                        <a:pt x="18" y="51"/>
                        <a:pt x="18" y="51"/>
                        <a:pt x="18" y="51"/>
                      </a:cubicBezTo>
                      <a:cubicBezTo>
                        <a:pt x="18" y="50"/>
                        <a:pt x="18" y="50"/>
                        <a:pt x="18" y="50"/>
                      </a:cubicBezTo>
                      <a:cubicBezTo>
                        <a:pt x="18" y="50"/>
                        <a:pt x="18" y="50"/>
                        <a:pt x="18" y="50"/>
                      </a:cubicBezTo>
                      <a:cubicBezTo>
                        <a:pt x="18" y="50"/>
                        <a:pt x="18" y="50"/>
                        <a:pt x="18" y="50"/>
                      </a:cubicBezTo>
                      <a:cubicBezTo>
                        <a:pt x="19" y="50"/>
                        <a:pt x="19" y="50"/>
                        <a:pt x="19" y="50"/>
                      </a:cubicBezTo>
                      <a:cubicBezTo>
                        <a:pt x="19" y="50"/>
                        <a:pt x="19" y="50"/>
                        <a:pt x="19" y="50"/>
                      </a:cubicBezTo>
                      <a:cubicBezTo>
                        <a:pt x="19" y="50"/>
                        <a:pt x="19" y="50"/>
                        <a:pt x="19" y="50"/>
                      </a:cubicBezTo>
                      <a:cubicBezTo>
                        <a:pt x="19" y="50"/>
                        <a:pt x="19" y="50"/>
                        <a:pt x="19" y="50"/>
                      </a:cubicBezTo>
                      <a:cubicBezTo>
                        <a:pt x="20" y="50"/>
                        <a:pt x="20" y="50"/>
                        <a:pt x="20" y="50"/>
                      </a:cubicBezTo>
                      <a:cubicBezTo>
                        <a:pt x="20" y="51"/>
                        <a:pt x="20" y="51"/>
                        <a:pt x="20" y="51"/>
                      </a:cubicBezTo>
                      <a:cubicBezTo>
                        <a:pt x="20" y="51"/>
                        <a:pt x="20" y="51"/>
                        <a:pt x="20" y="51"/>
                      </a:cubicBezTo>
                      <a:cubicBezTo>
                        <a:pt x="20" y="51"/>
                        <a:pt x="20" y="51"/>
                        <a:pt x="20" y="51"/>
                      </a:cubicBezTo>
                      <a:cubicBezTo>
                        <a:pt x="20" y="51"/>
                        <a:pt x="20" y="51"/>
                        <a:pt x="20" y="51"/>
                      </a:cubicBezTo>
                      <a:cubicBezTo>
                        <a:pt x="19" y="51"/>
                        <a:pt x="19" y="51"/>
                        <a:pt x="19" y="51"/>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5"/>
                        <a:pt x="18" y="55"/>
                        <a:pt x="18" y="55"/>
                      </a:cubicBezTo>
                      <a:cubicBezTo>
                        <a:pt x="18" y="55"/>
                        <a:pt x="18" y="55"/>
                        <a:pt x="18" y="55"/>
                      </a:cubicBezTo>
                      <a:cubicBezTo>
                        <a:pt x="18" y="55"/>
                        <a:pt x="18" y="55"/>
                        <a:pt x="18" y="55"/>
                      </a:cubicBezTo>
                      <a:cubicBezTo>
                        <a:pt x="18" y="55"/>
                        <a:pt x="18" y="55"/>
                        <a:pt x="18" y="55"/>
                      </a:cubicBezTo>
                      <a:cubicBezTo>
                        <a:pt x="18" y="56"/>
                        <a:pt x="18" y="56"/>
                        <a:pt x="18" y="56"/>
                      </a:cubicBezTo>
                      <a:cubicBezTo>
                        <a:pt x="18" y="56"/>
                        <a:pt x="18" y="56"/>
                        <a:pt x="18" y="56"/>
                      </a:cubicBezTo>
                      <a:cubicBezTo>
                        <a:pt x="18" y="56"/>
                        <a:pt x="18" y="56"/>
                        <a:pt x="18" y="56"/>
                      </a:cubicBezTo>
                      <a:cubicBezTo>
                        <a:pt x="18" y="56"/>
                        <a:pt x="18" y="56"/>
                        <a:pt x="18" y="56"/>
                      </a:cubicBezTo>
                      <a:cubicBezTo>
                        <a:pt x="18" y="57"/>
                        <a:pt x="18" y="57"/>
                        <a:pt x="18" y="57"/>
                      </a:cubicBezTo>
                      <a:cubicBezTo>
                        <a:pt x="18" y="57"/>
                        <a:pt x="18" y="57"/>
                        <a:pt x="18" y="57"/>
                      </a:cubicBezTo>
                      <a:cubicBezTo>
                        <a:pt x="18" y="57"/>
                        <a:pt x="18" y="57"/>
                        <a:pt x="18" y="57"/>
                      </a:cubicBezTo>
                      <a:cubicBezTo>
                        <a:pt x="18" y="57"/>
                        <a:pt x="18" y="57"/>
                        <a:pt x="18" y="57"/>
                      </a:cubicBezTo>
                      <a:cubicBezTo>
                        <a:pt x="17" y="57"/>
                        <a:pt x="17" y="57"/>
                        <a:pt x="17" y="57"/>
                      </a:cubicBezTo>
                      <a:cubicBezTo>
                        <a:pt x="17" y="57"/>
                        <a:pt x="17" y="57"/>
                        <a:pt x="17" y="57"/>
                      </a:cubicBezTo>
                      <a:cubicBezTo>
                        <a:pt x="17" y="57"/>
                        <a:pt x="17" y="57"/>
                        <a:pt x="17" y="57"/>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9"/>
                        <a:pt x="17" y="59"/>
                        <a:pt x="17" y="59"/>
                      </a:cubicBezTo>
                      <a:cubicBezTo>
                        <a:pt x="17" y="59"/>
                        <a:pt x="17" y="59"/>
                        <a:pt x="17" y="59"/>
                      </a:cubicBezTo>
                      <a:cubicBezTo>
                        <a:pt x="17" y="59"/>
                        <a:pt x="17" y="59"/>
                        <a:pt x="17" y="59"/>
                      </a:cubicBezTo>
                      <a:cubicBezTo>
                        <a:pt x="17" y="59"/>
                        <a:pt x="17" y="59"/>
                        <a:pt x="17" y="59"/>
                      </a:cubicBezTo>
                      <a:cubicBezTo>
                        <a:pt x="17" y="59"/>
                        <a:pt x="17" y="59"/>
                        <a:pt x="17" y="59"/>
                      </a:cubicBezTo>
                      <a:cubicBezTo>
                        <a:pt x="17" y="60"/>
                        <a:pt x="17" y="60"/>
                        <a:pt x="17" y="60"/>
                      </a:cubicBezTo>
                      <a:cubicBezTo>
                        <a:pt x="17" y="60"/>
                        <a:pt x="17" y="60"/>
                        <a:pt x="17" y="60"/>
                      </a:cubicBezTo>
                      <a:cubicBezTo>
                        <a:pt x="17" y="60"/>
                        <a:pt x="17" y="60"/>
                        <a:pt x="17" y="60"/>
                      </a:cubicBezTo>
                      <a:cubicBezTo>
                        <a:pt x="17" y="60"/>
                        <a:pt x="17" y="60"/>
                        <a:pt x="17" y="60"/>
                      </a:cubicBezTo>
                      <a:cubicBezTo>
                        <a:pt x="17" y="60"/>
                        <a:pt x="17" y="60"/>
                        <a:pt x="17" y="60"/>
                      </a:cubicBezTo>
                      <a:cubicBezTo>
                        <a:pt x="17" y="60"/>
                        <a:pt x="17" y="60"/>
                        <a:pt x="17"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1"/>
                        <a:pt x="16" y="61"/>
                        <a:pt x="16" y="61"/>
                      </a:cubicBezTo>
                      <a:cubicBezTo>
                        <a:pt x="16" y="61"/>
                        <a:pt x="16" y="61"/>
                        <a:pt x="16" y="61"/>
                      </a:cubicBezTo>
                      <a:cubicBezTo>
                        <a:pt x="16" y="61"/>
                        <a:pt x="16" y="61"/>
                        <a:pt x="16" y="61"/>
                      </a:cubicBezTo>
                      <a:cubicBezTo>
                        <a:pt x="16" y="61"/>
                        <a:pt x="16" y="61"/>
                        <a:pt x="16" y="61"/>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4"/>
                        <a:pt x="16" y="64"/>
                        <a:pt x="16" y="64"/>
                      </a:cubicBezTo>
                      <a:cubicBezTo>
                        <a:pt x="16" y="64"/>
                        <a:pt x="16" y="64"/>
                        <a:pt x="16" y="64"/>
                      </a:cubicBezTo>
                      <a:cubicBezTo>
                        <a:pt x="17" y="64"/>
                        <a:pt x="17" y="64"/>
                        <a:pt x="17" y="64"/>
                      </a:cubicBezTo>
                      <a:cubicBezTo>
                        <a:pt x="17" y="64"/>
                        <a:pt x="17" y="64"/>
                        <a:pt x="17" y="64"/>
                      </a:cubicBezTo>
                      <a:cubicBezTo>
                        <a:pt x="17" y="64"/>
                        <a:pt x="17" y="64"/>
                        <a:pt x="17" y="64"/>
                      </a:cubicBezTo>
                      <a:cubicBezTo>
                        <a:pt x="17" y="64"/>
                        <a:pt x="17" y="64"/>
                        <a:pt x="17" y="64"/>
                      </a:cubicBezTo>
                      <a:cubicBezTo>
                        <a:pt x="17" y="64"/>
                        <a:pt x="17" y="64"/>
                        <a:pt x="17" y="64"/>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7" y="66"/>
                        <a:pt x="17" y="66"/>
                        <a:pt x="17" y="66"/>
                      </a:cubicBezTo>
                      <a:cubicBezTo>
                        <a:pt x="17" y="66"/>
                        <a:pt x="17" y="66"/>
                        <a:pt x="17" y="66"/>
                      </a:cubicBezTo>
                      <a:cubicBezTo>
                        <a:pt x="17" y="66"/>
                        <a:pt x="17" y="66"/>
                        <a:pt x="17" y="66"/>
                      </a:cubicBezTo>
                      <a:cubicBezTo>
                        <a:pt x="17" y="66"/>
                        <a:pt x="17" y="66"/>
                        <a:pt x="17" y="66"/>
                      </a:cubicBezTo>
                      <a:cubicBezTo>
                        <a:pt x="16" y="66"/>
                        <a:pt x="16" y="66"/>
                        <a:pt x="16" y="66"/>
                      </a:cubicBezTo>
                      <a:cubicBezTo>
                        <a:pt x="16" y="67"/>
                        <a:pt x="16" y="67"/>
                        <a:pt x="16" y="67"/>
                      </a:cubicBezTo>
                      <a:cubicBezTo>
                        <a:pt x="16" y="67"/>
                        <a:pt x="16" y="67"/>
                        <a:pt x="16" y="67"/>
                      </a:cubicBezTo>
                      <a:cubicBezTo>
                        <a:pt x="16" y="67"/>
                        <a:pt x="16" y="67"/>
                        <a:pt x="16"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4" y="67"/>
                        <a:pt x="14" y="67"/>
                        <a:pt x="14" y="67"/>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9"/>
                        <a:pt x="14" y="69"/>
                        <a:pt x="14" y="69"/>
                      </a:cubicBezTo>
                      <a:cubicBezTo>
                        <a:pt x="14" y="69"/>
                        <a:pt x="14" y="69"/>
                        <a:pt x="14" y="69"/>
                      </a:cubicBezTo>
                      <a:cubicBezTo>
                        <a:pt x="14" y="69"/>
                        <a:pt x="14" y="69"/>
                        <a:pt x="14" y="69"/>
                      </a:cubicBezTo>
                      <a:cubicBezTo>
                        <a:pt x="15" y="69"/>
                        <a:pt x="15" y="69"/>
                        <a:pt x="15" y="69"/>
                      </a:cubicBezTo>
                      <a:cubicBezTo>
                        <a:pt x="15" y="69"/>
                        <a:pt x="15" y="69"/>
                        <a:pt x="15" y="69"/>
                      </a:cubicBezTo>
                      <a:cubicBezTo>
                        <a:pt x="15" y="69"/>
                        <a:pt x="15" y="69"/>
                        <a:pt x="15" y="69"/>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4" y="70"/>
                        <a:pt x="14" y="70"/>
                        <a:pt x="14" y="70"/>
                      </a:cubicBezTo>
                      <a:cubicBezTo>
                        <a:pt x="14" y="70"/>
                        <a:pt x="14" y="70"/>
                        <a:pt x="14" y="70"/>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5" y="72"/>
                        <a:pt x="15" y="72"/>
                        <a:pt x="15" y="72"/>
                      </a:cubicBezTo>
                      <a:cubicBezTo>
                        <a:pt x="15" y="72"/>
                        <a:pt x="15" y="72"/>
                        <a:pt x="15" y="72"/>
                      </a:cubicBezTo>
                      <a:cubicBezTo>
                        <a:pt x="15" y="73"/>
                        <a:pt x="15" y="73"/>
                        <a:pt x="15" y="73"/>
                      </a:cubicBezTo>
                      <a:cubicBezTo>
                        <a:pt x="15" y="73"/>
                        <a:pt x="15" y="73"/>
                        <a:pt x="15" y="73"/>
                      </a:cubicBezTo>
                      <a:cubicBezTo>
                        <a:pt x="15" y="73"/>
                        <a:pt x="15" y="73"/>
                        <a:pt x="15" y="73"/>
                      </a:cubicBezTo>
                      <a:cubicBezTo>
                        <a:pt x="15" y="73"/>
                        <a:pt x="15" y="73"/>
                        <a:pt x="15" y="73"/>
                      </a:cubicBezTo>
                      <a:cubicBezTo>
                        <a:pt x="15" y="73"/>
                        <a:pt x="15" y="73"/>
                        <a:pt x="15" y="73"/>
                      </a:cubicBezTo>
                      <a:cubicBezTo>
                        <a:pt x="16" y="73"/>
                        <a:pt x="16" y="73"/>
                        <a:pt x="16" y="73"/>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7" y="74"/>
                        <a:pt x="17" y="74"/>
                        <a:pt x="17" y="74"/>
                      </a:cubicBezTo>
                      <a:cubicBezTo>
                        <a:pt x="17" y="74"/>
                        <a:pt x="17" y="74"/>
                        <a:pt x="17" y="74"/>
                      </a:cubicBezTo>
                      <a:cubicBezTo>
                        <a:pt x="17" y="74"/>
                        <a:pt x="17" y="74"/>
                        <a:pt x="17" y="74"/>
                      </a:cubicBezTo>
                      <a:cubicBezTo>
                        <a:pt x="17" y="74"/>
                        <a:pt x="17" y="74"/>
                        <a:pt x="17" y="74"/>
                      </a:cubicBezTo>
                      <a:cubicBezTo>
                        <a:pt x="17" y="74"/>
                        <a:pt x="17" y="74"/>
                        <a:pt x="17" y="74"/>
                      </a:cubicBezTo>
                      <a:cubicBezTo>
                        <a:pt x="17" y="74"/>
                        <a:pt x="17" y="74"/>
                        <a:pt x="17" y="74"/>
                      </a:cubicBezTo>
                      <a:cubicBezTo>
                        <a:pt x="18" y="74"/>
                        <a:pt x="18" y="74"/>
                        <a:pt x="18" y="74"/>
                      </a:cubicBezTo>
                      <a:cubicBezTo>
                        <a:pt x="18" y="74"/>
                        <a:pt x="18" y="74"/>
                        <a:pt x="18" y="74"/>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9" y="73"/>
                        <a:pt x="19" y="73"/>
                        <a:pt x="19" y="73"/>
                      </a:cubicBezTo>
                      <a:cubicBezTo>
                        <a:pt x="19" y="73"/>
                        <a:pt x="19" y="73"/>
                        <a:pt x="19" y="73"/>
                      </a:cubicBezTo>
                      <a:cubicBezTo>
                        <a:pt x="19" y="73"/>
                        <a:pt x="19" y="73"/>
                        <a:pt x="19" y="73"/>
                      </a:cubicBezTo>
                      <a:cubicBezTo>
                        <a:pt x="19" y="73"/>
                        <a:pt x="19" y="73"/>
                        <a:pt x="19" y="73"/>
                      </a:cubicBezTo>
                      <a:cubicBezTo>
                        <a:pt x="20" y="73"/>
                        <a:pt x="20" y="73"/>
                        <a:pt x="20" y="73"/>
                      </a:cubicBezTo>
                      <a:cubicBezTo>
                        <a:pt x="20" y="73"/>
                        <a:pt x="20" y="73"/>
                        <a:pt x="20" y="73"/>
                      </a:cubicBezTo>
                      <a:cubicBezTo>
                        <a:pt x="20" y="73"/>
                        <a:pt x="20" y="73"/>
                        <a:pt x="20" y="73"/>
                      </a:cubicBezTo>
                      <a:cubicBezTo>
                        <a:pt x="20" y="73"/>
                        <a:pt x="20" y="73"/>
                        <a:pt x="20" y="73"/>
                      </a:cubicBezTo>
                      <a:cubicBezTo>
                        <a:pt x="20" y="73"/>
                        <a:pt x="20" y="73"/>
                        <a:pt x="20" y="73"/>
                      </a:cubicBezTo>
                      <a:cubicBezTo>
                        <a:pt x="20" y="72"/>
                        <a:pt x="20" y="72"/>
                        <a:pt x="20" y="72"/>
                      </a:cubicBezTo>
                      <a:cubicBezTo>
                        <a:pt x="20" y="72"/>
                        <a:pt x="20" y="72"/>
                        <a:pt x="20" y="72"/>
                      </a:cubicBezTo>
                      <a:cubicBezTo>
                        <a:pt x="20" y="72"/>
                        <a:pt x="20" y="72"/>
                        <a:pt x="20" y="72"/>
                      </a:cubicBezTo>
                      <a:cubicBezTo>
                        <a:pt x="20" y="72"/>
                        <a:pt x="20" y="72"/>
                        <a:pt x="20" y="72"/>
                      </a:cubicBezTo>
                      <a:cubicBezTo>
                        <a:pt x="20" y="72"/>
                        <a:pt x="20" y="72"/>
                        <a:pt x="20" y="72"/>
                      </a:cubicBezTo>
                      <a:cubicBezTo>
                        <a:pt x="21" y="72"/>
                        <a:pt x="21" y="72"/>
                        <a:pt x="21" y="72"/>
                      </a:cubicBezTo>
                      <a:cubicBezTo>
                        <a:pt x="21" y="72"/>
                        <a:pt x="21" y="72"/>
                        <a:pt x="21" y="72"/>
                      </a:cubicBezTo>
                      <a:cubicBezTo>
                        <a:pt x="21" y="72"/>
                        <a:pt x="21" y="72"/>
                        <a:pt x="21" y="72"/>
                      </a:cubicBezTo>
                      <a:cubicBezTo>
                        <a:pt x="21" y="72"/>
                        <a:pt x="21" y="72"/>
                        <a:pt x="21" y="72"/>
                      </a:cubicBezTo>
                      <a:cubicBezTo>
                        <a:pt x="21" y="72"/>
                        <a:pt x="21" y="72"/>
                        <a:pt x="21" y="72"/>
                      </a:cubicBezTo>
                      <a:cubicBezTo>
                        <a:pt x="21" y="72"/>
                        <a:pt x="21" y="72"/>
                        <a:pt x="21" y="72"/>
                      </a:cubicBezTo>
                      <a:cubicBezTo>
                        <a:pt x="21" y="71"/>
                        <a:pt x="21" y="71"/>
                        <a:pt x="21" y="71"/>
                      </a:cubicBezTo>
                      <a:cubicBezTo>
                        <a:pt x="21" y="71"/>
                        <a:pt x="21" y="71"/>
                        <a:pt x="21" y="71"/>
                      </a:cubicBezTo>
                      <a:cubicBezTo>
                        <a:pt x="21" y="71"/>
                        <a:pt x="21" y="71"/>
                        <a:pt x="21" y="71"/>
                      </a:cubicBezTo>
                      <a:cubicBezTo>
                        <a:pt x="21" y="71"/>
                        <a:pt x="21" y="71"/>
                        <a:pt x="21" y="71"/>
                      </a:cubicBezTo>
                      <a:cubicBezTo>
                        <a:pt x="22" y="71"/>
                        <a:pt x="22" y="71"/>
                        <a:pt x="22" y="71"/>
                      </a:cubicBezTo>
                      <a:cubicBezTo>
                        <a:pt x="22" y="71"/>
                        <a:pt x="22" y="71"/>
                        <a:pt x="22" y="71"/>
                      </a:cubicBezTo>
                      <a:cubicBezTo>
                        <a:pt x="22" y="71"/>
                        <a:pt x="22" y="71"/>
                        <a:pt x="22" y="71"/>
                      </a:cubicBezTo>
                      <a:cubicBezTo>
                        <a:pt x="22" y="71"/>
                        <a:pt x="22" y="71"/>
                        <a:pt x="22" y="71"/>
                      </a:cubicBezTo>
                      <a:cubicBezTo>
                        <a:pt x="21" y="71"/>
                        <a:pt x="21" y="71"/>
                        <a:pt x="21" y="71"/>
                      </a:cubicBezTo>
                      <a:cubicBezTo>
                        <a:pt x="22" y="71"/>
                        <a:pt x="22" y="71"/>
                        <a:pt x="22" y="71"/>
                      </a:cubicBezTo>
                      <a:cubicBezTo>
                        <a:pt x="22" y="71"/>
                        <a:pt x="22" y="71"/>
                        <a:pt x="22" y="71"/>
                      </a:cubicBezTo>
                      <a:cubicBezTo>
                        <a:pt x="22" y="71"/>
                        <a:pt x="22" y="71"/>
                        <a:pt x="22" y="71"/>
                      </a:cubicBezTo>
                      <a:cubicBezTo>
                        <a:pt x="22" y="70"/>
                        <a:pt x="22" y="70"/>
                        <a:pt x="22" y="70"/>
                      </a:cubicBezTo>
                      <a:cubicBezTo>
                        <a:pt x="22" y="70"/>
                        <a:pt x="22" y="70"/>
                        <a:pt x="22" y="70"/>
                      </a:cubicBezTo>
                      <a:cubicBezTo>
                        <a:pt x="22" y="70"/>
                        <a:pt x="22" y="70"/>
                        <a:pt x="22" y="70"/>
                      </a:cubicBezTo>
                      <a:cubicBezTo>
                        <a:pt x="22" y="71"/>
                        <a:pt x="22" y="71"/>
                        <a:pt x="22" y="71"/>
                      </a:cubicBezTo>
                      <a:cubicBezTo>
                        <a:pt x="22" y="71"/>
                        <a:pt x="22" y="71"/>
                        <a:pt x="22" y="71"/>
                      </a:cubicBezTo>
                      <a:cubicBezTo>
                        <a:pt x="23" y="71"/>
                        <a:pt x="23" y="71"/>
                        <a:pt x="23" y="71"/>
                      </a:cubicBezTo>
                      <a:cubicBezTo>
                        <a:pt x="23" y="71"/>
                        <a:pt x="23" y="71"/>
                        <a:pt x="23" y="71"/>
                      </a:cubicBezTo>
                      <a:cubicBezTo>
                        <a:pt x="23" y="72"/>
                        <a:pt x="23" y="72"/>
                        <a:pt x="23" y="72"/>
                      </a:cubicBezTo>
                      <a:cubicBezTo>
                        <a:pt x="23" y="72"/>
                        <a:pt x="23" y="72"/>
                        <a:pt x="23" y="72"/>
                      </a:cubicBezTo>
                      <a:cubicBezTo>
                        <a:pt x="23" y="72"/>
                        <a:pt x="23" y="72"/>
                        <a:pt x="23" y="72"/>
                      </a:cubicBezTo>
                      <a:cubicBezTo>
                        <a:pt x="23" y="72"/>
                        <a:pt x="23" y="72"/>
                        <a:pt x="23" y="72"/>
                      </a:cubicBezTo>
                      <a:cubicBezTo>
                        <a:pt x="23" y="72"/>
                        <a:pt x="23" y="72"/>
                        <a:pt x="23" y="72"/>
                      </a:cubicBezTo>
                      <a:cubicBezTo>
                        <a:pt x="24" y="72"/>
                        <a:pt x="24" y="72"/>
                        <a:pt x="24" y="72"/>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4"/>
                        <a:pt x="24" y="74"/>
                        <a:pt x="24" y="74"/>
                      </a:cubicBezTo>
                      <a:cubicBezTo>
                        <a:pt x="24" y="74"/>
                        <a:pt x="24" y="74"/>
                        <a:pt x="24" y="74"/>
                      </a:cubicBezTo>
                      <a:cubicBezTo>
                        <a:pt x="24" y="74"/>
                        <a:pt x="24" y="74"/>
                        <a:pt x="24" y="74"/>
                      </a:cubicBezTo>
                      <a:cubicBezTo>
                        <a:pt x="24" y="74"/>
                        <a:pt x="24" y="74"/>
                        <a:pt x="24" y="74"/>
                      </a:cubicBezTo>
                      <a:cubicBezTo>
                        <a:pt x="24" y="74"/>
                        <a:pt x="24" y="74"/>
                        <a:pt x="24" y="74"/>
                      </a:cubicBezTo>
                      <a:cubicBezTo>
                        <a:pt x="24" y="75"/>
                        <a:pt x="24" y="75"/>
                        <a:pt x="24" y="75"/>
                      </a:cubicBezTo>
                      <a:cubicBezTo>
                        <a:pt x="25" y="75"/>
                        <a:pt x="25" y="75"/>
                        <a:pt x="25" y="75"/>
                      </a:cubicBezTo>
                      <a:cubicBezTo>
                        <a:pt x="25" y="75"/>
                        <a:pt x="25" y="75"/>
                        <a:pt x="25" y="75"/>
                      </a:cubicBezTo>
                      <a:cubicBezTo>
                        <a:pt x="25" y="75"/>
                        <a:pt x="25" y="75"/>
                        <a:pt x="25" y="75"/>
                      </a:cubicBezTo>
                      <a:cubicBezTo>
                        <a:pt x="25" y="75"/>
                        <a:pt x="25" y="75"/>
                        <a:pt x="25" y="75"/>
                      </a:cubicBezTo>
                      <a:cubicBezTo>
                        <a:pt x="25" y="75"/>
                        <a:pt x="25" y="75"/>
                        <a:pt x="25" y="75"/>
                      </a:cubicBezTo>
                      <a:cubicBezTo>
                        <a:pt x="24" y="75"/>
                        <a:pt x="24" y="75"/>
                        <a:pt x="24" y="75"/>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7"/>
                        <a:pt x="24" y="77"/>
                        <a:pt x="24" y="77"/>
                      </a:cubicBezTo>
                      <a:cubicBezTo>
                        <a:pt x="24" y="77"/>
                        <a:pt x="24" y="77"/>
                        <a:pt x="24" y="77"/>
                      </a:cubicBezTo>
                      <a:cubicBezTo>
                        <a:pt x="25" y="77"/>
                        <a:pt x="25" y="77"/>
                        <a:pt x="25" y="77"/>
                      </a:cubicBezTo>
                      <a:cubicBezTo>
                        <a:pt x="25" y="77"/>
                        <a:pt x="25" y="77"/>
                        <a:pt x="25" y="77"/>
                      </a:cubicBezTo>
                      <a:cubicBezTo>
                        <a:pt x="25" y="77"/>
                        <a:pt x="25" y="77"/>
                        <a:pt x="25" y="77"/>
                      </a:cubicBezTo>
                      <a:cubicBezTo>
                        <a:pt x="25" y="78"/>
                        <a:pt x="25" y="78"/>
                        <a:pt x="25" y="78"/>
                      </a:cubicBezTo>
                      <a:cubicBezTo>
                        <a:pt x="25" y="78"/>
                        <a:pt x="25" y="78"/>
                        <a:pt x="25" y="78"/>
                      </a:cubicBezTo>
                      <a:cubicBezTo>
                        <a:pt x="25" y="78"/>
                        <a:pt x="25" y="78"/>
                        <a:pt x="25" y="78"/>
                      </a:cubicBezTo>
                      <a:cubicBezTo>
                        <a:pt x="25" y="78"/>
                        <a:pt x="25" y="78"/>
                        <a:pt x="25" y="78"/>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6" y="81"/>
                        <a:pt x="26" y="81"/>
                        <a:pt x="26" y="81"/>
                      </a:cubicBezTo>
                      <a:cubicBezTo>
                        <a:pt x="26" y="81"/>
                        <a:pt x="26" y="81"/>
                        <a:pt x="26" y="81"/>
                      </a:cubicBezTo>
                      <a:cubicBezTo>
                        <a:pt x="26" y="81"/>
                        <a:pt x="26" y="81"/>
                        <a:pt x="26" y="81"/>
                      </a:cubicBezTo>
                      <a:cubicBezTo>
                        <a:pt x="26" y="81"/>
                        <a:pt x="26" y="81"/>
                        <a:pt x="26" y="81"/>
                      </a:cubicBezTo>
                      <a:cubicBezTo>
                        <a:pt x="26" y="81"/>
                        <a:pt x="26" y="81"/>
                        <a:pt x="26" y="81"/>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3"/>
                        <a:pt x="26" y="83"/>
                        <a:pt x="26" y="83"/>
                      </a:cubicBezTo>
                      <a:cubicBezTo>
                        <a:pt x="26" y="83"/>
                        <a:pt x="26" y="83"/>
                        <a:pt x="26" y="83"/>
                      </a:cubicBezTo>
                      <a:cubicBezTo>
                        <a:pt x="26" y="83"/>
                        <a:pt x="26" y="83"/>
                        <a:pt x="26" y="83"/>
                      </a:cubicBezTo>
                      <a:cubicBezTo>
                        <a:pt x="27" y="83"/>
                        <a:pt x="27" y="83"/>
                        <a:pt x="27" y="83"/>
                      </a:cubicBezTo>
                      <a:cubicBezTo>
                        <a:pt x="27" y="83"/>
                        <a:pt x="27" y="83"/>
                        <a:pt x="27" y="83"/>
                      </a:cubicBezTo>
                      <a:cubicBezTo>
                        <a:pt x="27" y="83"/>
                        <a:pt x="27" y="83"/>
                        <a:pt x="27" y="83"/>
                      </a:cubicBezTo>
                      <a:cubicBezTo>
                        <a:pt x="27" y="83"/>
                        <a:pt x="27" y="83"/>
                        <a:pt x="27" y="83"/>
                      </a:cubicBezTo>
                      <a:cubicBezTo>
                        <a:pt x="27" y="83"/>
                        <a:pt x="27" y="83"/>
                        <a:pt x="27" y="83"/>
                      </a:cubicBezTo>
                      <a:cubicBezTo>
                        <a:pt x="27" y="83"/>
                        <a:pt x="27" y="83"/>
                        <a:pt x="27" y="83"/>
                      </a:cubicBezTo>
                      <a:cubicBezTo>
                        <a:pt x="28" y="84"/>
                        <a:pt x="28" y="84"/>
                        <a:pt x="28" y="84"/>
                      </a:cubicBezTo>
                      <a:cubicBezTo>
                        <a:pt x="28" y="84"/>
                        <a:pt x="28" y="84"/>
                        <a:pt x="28" y="84"/>
                      </a:cubicBezTo>
                      <a:cubicBezTo>
                        <a:pt x="28" y="85"/>
                        <a:pt x="28" y="85"/>
                        <a:pt x="28" y="85"/>
                      </a:cubicBezTo>
                      <a:cubicBezTo>
                        <a:pt x="28" y="85"/>
                        <a:pt x="28" y="85"/>
                        <a:pt x="28" y="85"/>
                      </a:cubicBezTo>
                      <a:cubicBezTo>
                        <a:pt x="28" y="85"/>
                        <a:pt x="28" y="85"/>
                        <a:pt x="28" y="85"/>
                      </a:cubicBezTo>
                      <a:cubicBezTo>
                        <a:pt x="28" y="85"/>
                        <a:pt x="28" y="85"/>
                        <a:pt x="28" y="85"/>
                      </a:cubicBezTo>
                      <a:cubicBezTo>
                        <a:pt x="28" y="86"/>
                        <a:pt x="28" y="86"/>
                        <a:pt x="28" y="86"/>
                      </a:cubicBezTo>
                      <a:cubicBezTo>
                        <a:pt x="28" y="86"/>
                        <a:pt x="28" y="86"/>
                        <a:pt x="28" y="86"/>
                      </a:cubicBezTo>
                      <a:cubicBezTo>
                        <a:pt x="28" y="86"/>
                        <a:pt x="28" y="86"/>
                        <a:pt x="28" y="86"/>
                      </a:cubicBezTo>
                      <a:cubicBezTo>
                        <a:pt x="28" y="86"/>
                        <a:pt x="28" y="86"/>
                        <a:pt x="28" y="86"/>
                      </a:cubicBezTo>
                      <a:cubicBezTo>
                        <a:pt x="28" y="86"/>
                        <a:pt x="28" y="86"/>
                        <a:pt x="28" y="86"/>
                      </a:cubicBezTo>
                      <a:cubicBezTo>
                        <a:pt x="27" y="86"/>
                        <a:pt x="27" y="86"/>
                        <a:pt x="27" y="86"/>
                      </a:cubicBezTo>
                      <a:cubicBezTo>
                        <a:pt x="27" y="86"/>
                        <a:pt x="27" y="86"/>
                        <a:pt x="27" y="86"/>
                      </a:cubicBezTo>
                      <a:cubicBezTo>
                        <a:pt x="27" y="86"/>
                        <a:pt x="27" y="86"/>
                        <a:pt x="27" y="86"/>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8"/>
                        <a:pt x="27" y="88"/>
                        <a:pt x="27" y="88"/>
                      </a:cubicBezTo>
                      <a:cubicBezTo>
                        <a:pt x="27" y="88"/>
                        <a:pt x="27" y="88"/>
                        <a:pt x="27" y="88"/>
                      </a:cubicBezTo>
                      <a:cubicBezTo>
                        <a:pt x="28" y="88"/>
                        <a:pt x="28" y="88"/>
                        <a:pt x="28" y="88"/>
                      </a:cubicBezTo>
                      <a:cubicBezTo>
                        <a:pt x="28" y="88"/>
                        <a:pt x="28" y="88"/>
                        <a:pt x="28" y="88"/>
                      </a:cubicBezTo>
                      <a:cubicBezTo>
                        <a:pt x="28" y="89"/>
                        <a:pt x="28" y="89"/>
                        <a:pt x="28" y="89"/>
                      </a:cubicBezTo>
                      <a:cubicBezTo>
                        <a:pt x="29" y="89"/>
                        <a:pt x="29" y="89"/>
                        <a:pt x="29" y="89"/>
                      </a:cubicBezTo>
                      <a:cubicBezTo>
                        <a:pt x="29" y="89"/>
                        <a:pt x="29" y="89"/>
                        <a:pt x="29" y="89"/>
                      </a:cubicBezTo>
                      <a:cubicBezTo>
                        <a:pt x="29" y="89"/>
                        <a:pt x="29" y="89"/>
                        <a:pt x="29" y="89"/>
                      </a:cubicBezTo>
                      <a:cubicBezTo>
                        <a:pt x="29" y="90"/>
                        <a:pt x="29" y="90"/>
                        <a:pt x="29" y="90"/>
                      </a:cubicBezTo>
                      <a:cubicBezTo>
                        <a:pt x="29" y="90"/>
                        <a:pt x="29" y="90"/>
                        <a:pt x="29" y="90"/>
                      </a:cubicBezTo>
                      <a:cubicBezTo>
                        <a:pt x="29" y="90"/>
                        <a:pt x="29" y="90"/>
                        <a:pt x="29" y="90"/>
                      </a:cubicBezTo>
                      <a:cubicBezTo>
                        <a:pt x="29" y="90"/>
                        <a:pt x="29" y="90"/>
                        <a:pt x="29" y="90"/>
                      </a:cubicBezTo>
                      <a:cubicBezTo>
                        <a:pt x="29" y="90"/>
                        <a:pt x="29" y="90"/>
                        <a:pt x="29" y="90"/>
                      </a:cubicBezTo>
                      <a:cubicBezTo>
                        <a:pt x="29" y="90"/>
                        <a:pt x="29" y="90"/>
                        <a:pt x="29" y="90"/>
                      </a:cubicBezTo>
                      <a:cubicBezTo>
                        <a:pt x="30" y="89"/>
                        <a:pt x="30" y="89"/>
                        <a:pt x="30" y="89"/>
                      </a:cubicBezTo>
                      <a:cubicBezTo>
                        <a:pt x="30" y="89"/>
                        <a:pt x="30" y="89"/>
                        <a:pt x="30" y="89"/>
                      </a:cubicBezTo>
                      <a:cubicBezTo>
                        <a:pt x="30" y="89"/>
                        <a:pt x="30" y="89"/>
                        <a:pt x="30" y="89"/>
                      </a:cubicBezTo>
                      <a:cubicBezTo>
                        <a:pt x="30" y="89"/>
                        <a:pt x="30" y="89"/>
                        <a:pt x="30" y="89"/>
                      </a:cubicBezTo>
                      <a:cubicBezTo>
                        <a:pt x="30" y="89"/>
                        <a:pt x="30" y="89"/>
                        <a:pt x="30" y="89"/>
                      </a:cubicBezTo>
                      <a:cubicBezTo>
                        <a:pt x="31" y="90"/>
                        <a:pt x="31" y="90"/>
                        <a:pt x="31" y="90"/>
                      </a:cubicBezTo>
                      <a:cubicBezTo>
                        <a:pt x="31" y="90"/>
                        <a:pt x="31" y="90"/>
                        <a:pt x="31" y="90"/>
                      </a:cubicBezTo>
                      <a:cubicBezTo>
                        <a:pt x="31" y="90"/>
                        <a:pt x="31" y="90"/>
                        <a:pt x="31" y="90"/>
                      </a:cubicBezTo>
                      <a:cubicBezTo>
                        <a:pt x="31" y="90"/>
                        <a:pt x="31" y="90"/>
                        <a:pt x="31" y="90"/>
                      </a:cubicBezTo>
                      <a:cubicBezTo>
                        <a:pt x="31" y="90"/>
                        <a:pt x="31" y="90"/>
                        <a:pt x="31" y="90"/>
                      </a:cubicBezTo>
                      <a:cubicBezTo>
                        <a:pt x="32" y="91"/>
                        <a:pt x="32" y="91"/>
                        <a:pt x="32" y="91"/>
                      </a:cubicBezTo>
                      <a:cubicBezTo>
                        <a:pt x="32" y="91"/>
                        <a:pt x="32" y="91"/>
                        <a:pt x="32" y="91"/>
                      </a:cubicBezTo>
                      <a:cubicBezTo>
                        <a:pt x="32" y="91"/>
                        <a:pt x="32" y="91"/>
                        <a:pt x="32" y="91"/>
                      </a:cubicBezTo>
                      <a:cubicBezTo>
                        <a:pt x="32" y="91"/>
                        <a:pt x="32" y="91"/>
                        <a:pt x="32" y="91"/>
                      </a:cubicBezTo>
                      <a:cubicBezTo>
                        <a:pt x="32" y="91"/>
                        <a:pt x="32" y="91"/>
                        <a:pt x="32" y="91"/>
                      </a:cubicBezTo>
                      <a:cubicBezTo>
                        <a:pt x="32" y="91"/>
                        <a:pt x="32" y="91"/>
                        <a:pt x="32" y="91"/>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3"/>
                        <a:pt x="32" y="93"/>
                        <a:pt x="32" y="93"/>
                      </a:cubicBezTo>
                      <a:cubicBezTo>
                        <a:pt x="32" y="93"/>
                        <a:pt x="32" y="93"/>
                        <a:pt x="32" y="93"/>
                      </a:cubicBezTo>
                      <a:cubicBezTo>
                        <a:pt x="32" y="93"/>
                        <a:pt x="32" y="93"/>
                        <a:pt x="32" y="93"/>
                      </a:cubicBezTo>
                      <a:cubicBezTo>
                        <a:pt x="33" y="93"/>
                        <a:pt x="33" y="93"/>
                        <a:pt x="33" y="93"/>
                      </a:cubicBezTo>
                      <a:cubicBezTo>
                        <a:pt x="33" y="93"/>
                        <a:pt x="33" y="93"/>
                        <a:pt x="33" y="93"/>
                      </a:cubicBezTo>
                      <a:cubicBezTo>
                        <a:pt x="32" y="93"/>
                        <a:pt x="32" y="93"/>
                        <a:pt x="32" y="93"/>
                      </a:cubicBezTo>
                      <a:cubicBezTo>
                        <a:pt x="32" y="93"/>
                        <a:pt x="32" y="93"/>
                        <a:pt x="32" y="93"/>
                      </a:cubicBezTo>
                      <a:cubicBezTo>
                        <a:pt x="32" y="93"/>
                        <a:pt x="32" y="93"/>
                        <a:pt x="32" y="93"/>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5"/>
                        <a:pt x="32" y="95"/>
                        <a:pt x="32" y="95"/>
                      </a:cubicBezTo>
                      <a:cubicBezTo>
                        <a:pt x="32" y="95"/>
                        <a:pt x="32" y="95"/>
                        <a:pt x="32" y="95"/>
                      </a:cubicBezTo>
                      <a:cubicBezTo>
                        <a:pt x="32" y="95"/>
                        <a:pt x="32" y="95"/>
                        <a:pt x="32" y="95"/>
                      </a:cubicBezTo>
                      <a:cubicBezTo>
                        <a:pt x="33" y="95"/>
                        <a:pt x="33" y="95"/>
                        <a:pt x="33" y="95"/>
                      </a:cubicBezTo>
                      <a:cubicBezTo>
                        <a:pt x="33" y="95"/>
                        <a:pt x="33" y="95"/>
                        <a:pt x="33" y="95"/>
                      </a:cubicBezTo>
                      <a:cubicBezTo>
                        <a:pt x="33" y="95"/>
                        <a:pt x="33" y="95"/>
                        <a:pt x="33" y="95"/>
                      </a:cubicBezTo>
                      <a:cubicBezTo>
                        <a:pt x="33" y="95"/>
                        <a:pt x="33" y="95"/>
                        <a:pt x="33" y="95"/>
                      </a:cubicBezTo>
                      <a:cubicBezTo>
                        <a:pt x="33" y="95"/>
                        <a:pt x="33" y="95"/>
                        <a:pt x="33" y="95"/>
                      </a:cubicBezTo>
                      <a:cubicBezTo>
                        <a:pt x="33" y="96"/>
                        <a:pt x="33" y="96"/>
                        <a:pt x="33" y="96"/>
                      </a:cubicBezTo>
                      <a:cubicBezTo>
                        <a:pt x="33" y="96"/>
                        <a:pt x="33" y="96"/>
                        <a:pt x="33" y="96"/>
                      </a:cubicBezTo>
                      <a:cubicBezTo>
                        <a:pt x="33" y="96"/>
                        <a:pt x="33" y="96"/>
                        <a:pt x="33" y="96"/>
                      </a:cubicBezTo>
                      <a:cubicBezTo>
                        <a:pt x="33" y="96"/>
                        <a:pt x="33" y="96"/>
                        <a:pt x="33" y="96"/>
                      </a:cubicBezTo>
                      <a:cubicBezTo>
                        <a:pt x="33" y="96"/>
                        <a:pt x="33" y="96"/>
                        <a:pt x="33" y="96"/>
                      </a:cubicBezTo>
                      <a:cubicBezTo>
                        <a:pt x="33" y="96"/>
                        <a:pt x="33" y="96"/>
                        <a:pt x="33" y="96"/>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4" y="98"/>
                        <a:pt x="34" y="98"/>
                        <a:pt x="34" y="98"/>
                      </a:cubicBezTo>
                      <a:cubicBezTo>
                        <a:pt x="34" y="98"/>
                        <a:pt x="34" y="98"/>
                        <a:pt x="34" y="98"/>
                      </a:cubicBezTo>
                      <a:cubicBezTo>
                        <a:pt x="34" y="98"/>
                        <a:pt x="34" y="98"/>
                        <a:pt x="34" y="98"/>
                      </a:cubicBezTo>
                      <a:cubicBezTo>
                        <a:pt x="34" y="98"/>
                        <a:pt x="34" y="98"/>
                        <a:pt x="34" y="98"/>
                      </a:cubicBezTo>
                      <a:cubicBezTo>
                        <a:pt x="34" y="98"/>
                        <a:pt x="34" y="98"/>
                        <a:pt x="34" y="98"/>
                      </a:cubicBezTo>
                      <a:cubicBezTo>
                        <a:pt x="34" y="98"/>
                        <a:pt x="34" y="98"/>
                        <a:pt x="34" y="98"/>
                      </a:cubicBezTo>
                      <a:cubicBezTo>
                        <a:pt x="35" y="99"/>
                        <a:pt x="35" y="99"/>
                        <a:pt x="35" y="99"/>
                      </a:cubicBezTo>
                      <a:cubicBezTo>
                        <a:pt x="35" y="99"/>
                        <a:pt x="35" y="99"/>
                        <a:pt x="35" y="99"/>
                      </a:cubicBezTo>
                      <a:cubicBezTo>
                        <a:pt x="35" y="99"/>
                        <a:pt x="35" y="99"/>
                        <a:pt x="35" y="99"/>
                      </a:cubicBezTo>
                      <a:cubicBezTo>
                        <a:pt x="35" y="99"/>
                        <a:pt x="35" y="99"/>
                        <a:pt x="35" y="99"/>
                      </a:cubicBezTo>
                      <a:cubicBezTo>
                        <a:pt x="35" y="99"/>
                        <a:pt x="35" y="99"/>
                        <a:pt x="35" y="99"/>
                      </a:cubicBezTo>
                      <a:cubicBezTo>
                        <a:pt x="35" y="99"/>
                        <a:pt x="35" y="99"/>
                        <a:pt x="35" y="99"/>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6" y="97"/>
                        <a:pt x="36" y="97"/>
                        <a:pt x="36" y="97"/>
                      </a:cubicBezTo>
                      <a:cubicBezTo>
                        <a:pt x="36" y="97"/>
                        <a:pt x="36" y="97"/>
                        <a:pt x="36" y="97"/>
                      </a:cubicBezTo>
                      <a:cubicBezTo>
                        <a:pt x="37" y="97"/>
                        <a:pt x="37" y="97"/>
                        <a:pt x="37" y="97"/>
                      </a:cubicBezTo>
                      <a:cubicBezTo>
                        <a:pt x="37" y="97"/>
                        <a:pt x="37" y="97"/>
                        <a:pt x="37" y="97"/>
                      </a:cubicBezTo>
                      <a:cubicBezTo>
                        <a:pt x="37" y="97"/>
                        <a:pt x="37" y="97"/>
                        <a:pt x="37" y="97"/>
                      </a:cubicBezTo>
                      <a:cubicBezTo>
                        <a:pt x="37" y="97"/>
                        <a:pt x="37" y="97"/>
                        <a:pt x="37" y="97"/>
                      </a:cubicBezTo>
                      <a:cubicBezTo>
                        <a:pt x="37" y="97"/>
                        <a:pt x="37" y="97"/>
                        <a:pt x="37" y="97"/>
                      </a:cubicBezTo>
                      <a:cubicBezTo>
                        <a:pt x="38" y="97"/>
                        <a:pt x="38" y="97"/>
                        <a:pt x="38"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2" y="98"/>
                        <a:pt x="42" y="98"/>
                        <a:pt x="42" y="98"/>
                      </a:cubicBezTo>
                      <a:cubicBezTo>
                        <a:pt x="42" y="98"/>
                        <a:pt x="42" y="98"/>
                        <a:pt x="42" y="98"/>
                      </a:cubicBezTo>
                      <a:cubicBezTo>
                        <a:pt x="42" y="98"/>
                        <a:pt x="42" y="98"/>
                        <a:pt x="42" y="98"/>
                      </a:cubicBezTo>
                      <a:cubicBezTo>
                        <a:pt x="42" y="97"/>
                        <a:pt x="42" y="97"/>
                        <a:pt x="42" y="97"/>
                      </a:cubicBezTo>
                      <a:cubicBezTo>
                        <a:pt x="42" y="97"/>
                        <a:pt x="42" y="97"/>
                        <a:pt x="42" y="97"/>
                      </a:cubicBezTo>
                      <a:cubicBezTo>
                        <a:pt x="42" y="97"/>
                        <a:pt x="42" y="97"/>
                        <a:pt x="42" y="97"/>
                      </a:cubicBezTo>
                      <a:cubicBezTo>
                        <a:pt x="42" y="96"/>
                        <a:pt x="42" y="96"/>
                        <a:pt x="42" y="96"/>
                      </a:cubicBezTo>
                      <a:cubicBezTo>
                        <a:pt x="43" y="96"/>
                        <a:pt x="43" y="96"/>
                        <a:pt x="43" y="96"/>
                      </a:cubicBezTo>
                      <a:cubicBezTo>
                        <a:pt x="43" y="96"/>
                        <a:pt x="43" y="96"/>
                        <a:pt x="43" y="96"/>
                      </a:cubicBezTo>
                      <a:cubicBezTo>
                        <a:pt x="43" y="96"/>
                        <a:pt x="43" y="96"/>
                        <a:pt x="43" y="96"/>
                      </a:cubicBezTo>
                      <a:cubicBezTo>
                        <a:pt x="43" y="96"/>
                        <a:pt x="43" y="96"/>
                        <a:pt x="43" y="96"/>
                      </a:cubicBezTo>
                      <a:cubicBezTo>
                        <a:pt x="43" y="96"/>
                        <a:pt x="43" y="96"/>
                        <a:pt x="43" y="96"/>
                      </a:cubicBezTo>
                      <a:cubicBezTo>
                        <a:pt x="43" y="96"/>
                        <a:pt x="43" y="96"/>
                        <a:pt x="43"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5" y="96"/>
                        <a:pt x="45" y="96"/>
                        <a:pt x="45" y="96"/>
                      </a:cubicBezTo>
                      <a:cubicBezTo>
                        <a:pt x="45" y="96"/>
                        <a:pt x="45" y="96"/>
                        <a:pt x="45" y="96"/>
                      </a:cubicBezTo>
                      <a:cubicBezTo>
                        <a:pt x="45" y="97"/>
                        <a:pt x="45" y="97"/>
                        <a:pt x="45" y="97"/>
                      </a:cubicBezTo>
                      <a:cubicBezTo>
                        <a:pt x="46" y="97"/>
                        <a:pt x="46" y="97"/>
                        <a:pt x="46" y="97"/>
                      </a:cubicBezTo>
                      <a:cubicBezTo>
                        <a:pt x="46" y="97"/>
                        <a:pt x="46" y="97"/>
                        <a:pt x="46" y="97"/>
                      </a:cubicBezTo>
                      <a:cubicBezTo>
                        <a:pt x="47" y="97"/>
                        <a:pt x="47" y="97"/>
                        <a:pt x="47"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9" y="97"/>
                        <a:pt x="49" y="97"/>
                        <a:pt x="49" y="97"/>
                      </a:cubicBezTo>
                      <a:cubicBezTo>
                        <a:pt x="49" y="97"/>
                        <a:pt x="49" y="97"/>
                        <a:pt x="49" y="97"/>
                      </a:cubicBezTo>
                      <a:cubicBezTo>
                        <a:pt x="49" y="97"/>
                        <a:pt x="49" y="97"/>
                        <a:pt x="49" y="97"/>
                      </a:cubicBezTo>
                      <a:cubicBezTo>
                        <a:pt x="49" y="97"/>
                        <a:pt x="49" y="97"/>
                        <a:pt x="49"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1" y="97"/>
                        <a:pt x="51" y="97"/>
                        <a:pt x="51" y="97"/>
                      </a:cubicBezTo>
                      <a:cubicBezTo>
                        <a:pt x="51" y="97"/>
                        <a:pt x="51" y="97"/>
                        <a:pt x="51" y="97"/>
                      </a:cubicBezTo>
                      <a:cubicBezTo>
                        <a:pt x="51" y="97"/>
                        <a:pt x="51" y="97"/>
                        <a:pt x="51" y="97"/>
                      </a:cubicBezTo>
                      <a:cubicBezTo>
                        <a:pt x="52" y="97"/>
                        <a:pt x="52" y="97"/>
                        <a:pt x="52" y="97"/>
                      </a:cubicBezTo>
                      <a:cubicBezTo>
                        <a:pt x="52" y="97"/>
                        <a:pt x="52" y="97"/>
                        <a:pt x="52" y="97"/>
                      </a:cubicBezTo>
                      <a:cubicBezTo>
                        <a:pt x="53" y="97"/>
                        <a:pt x="53" y="97"/>
                        <a:pt x="53" y="97"/>
                      </a:cubicBezTo>
                      <a:cubicBezTo>
                        <a:pt x="54" y="97"/>
                        <a:pt x="54" y="97"/>
                        <a:pt x="54" y="97"/>
                      </a:cubicBezTo>
                      <a:cubicBezTo>
                        <a:pt x="54" y="97"/>
                        <a:pt x="54" y="97"/>
                        <a:pt x="54" y="97"/>
                      </a:cubicBezTo>
                      <a:cubicBezTo>
                        <a:pt x="54" y="98"/>
                        <a:pt x="54" y="98"/>
                        <a:pt x="54" y="98"/>
                      </a:cubicBezTo>
                      <a:cubicBezTo>
                        <a:pt x="54" y="98"/>
                        <a:pt x="54" y="98"/>
                        <a:pt x="54" y="98"/>
                      </a:cubicBezTo>
                      <a:cubicBezTo>
                        <a:pt x="54" y="98"/>
                        <a:pt x="54" y="98"/>
                        <a:pt x="54" y="98"/>
                      </a:cubicBezTo>
                      <a:cubicBezTo>
                        <a:pt x="55" y="98"/>
                        <a:pt x="55" y="98"/>
                        <a:pt x="55" y="98"/>
                      </a:cubicBezTo>
                      <a:cubicBezTo>
                        <a:pt x="55" y="98"/>
                        <a:pt x="55" y="98"/>
                        <a:pt x="55" y="98"/>
                      </a:cubicBezTo>
                      <a:cubicBezTo>
                        <a:pt x="55" y="98"/>
                        <a:pt x="55" y="98"/>
                        <a:pt x="55" y="98"/>
                      </a:cubicBezTo>
                      <a:cubicBezTo>
                        <a:pt x="55" y="97"/>
                        <a:pt x="55" y="97"/>
                        <a:pt x="55" y="97"/>
                      </a:cubicBezTo>
                      <a:cubicBezTo>
                        <a:pt x="55" y="97"/>
                        <a:pt x="55" y="97"/>
                        <a:pt x="55" y="97"/>
                      </a:cubicBezTo>
                      <a:cubicBezTo>
                        <a:pt x="55" y="97"/>
                        <a:pt x="55" y="97"/>
                        <a:pt x="55"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6"/>
                        <a:pt x="54" y="96"/>
                        <a:pt x="54" y="96"/>
                      </a:cubicBezTo>
                      <a:cubicBezTo>
                        <a:pt x="54" y="96"/>
                        <a:pt x="54" y="96"/>
                        <a:pt x="54" y="96"/>
                      </a:cubicBezTo>
                      <a:cubicBezTo>
                        <a:pt x="54" y="96"/>
                        <a:pt x="54" y="96"/>
                        <a:pt x="54" y="96"/>
                      </a:cubicBezTo>
                      <a:cubicBezTo>
                        <a:pt x="54" y="96"/>
                        <a:pt x="54" y="96"/>
                        <a:pt x="54" y="96"/>
                      </a:cubicBezTo>
                      <a:cubicBezTo>
                        <a:pt x="54" y="96"/>
                        <a:pt x="54" y="96"/>
                        <a:pt x="54" y="96"/>
                      </a:cubicBezTo>
                      <a:cubicBezTo>
                        <a:pt x="54" y="96"/>
                        <a:pt x="54" y="96"/>
                        <a:pt x="54" y="96"/>
                      </a:cubicBezTo>
                      <a:cubicBezTo>
                        <a:pt x="55" y="96"/>
                        <a:pt x="55" y="96"/>
                        <a:pt x="55" y="96"/>
                      </a:cubicBezTo>
                      <a:cubicBezTo>
                        <a:pt x="55" y="96"/>
                        <a:pt x="55" y="96"/>
                        <a:pt x="55" y="96"/>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4"/>
                        <a:pt x="55" y="94"/>
                        <a:pt x="55" y="94"/>
                      </a:cubicBezTo>
                      <a:cubicBezTo>
                        <a:pt x="55" y="94"/>
                        <a:pt x="55" y="94"/>
                        <a:pt x="55" y="94"/>
                      </a:cubicBezTo>
                      <a:cubicBezTo>
                        <a:pt x="55" y="94"/>
                        <a:pt x="55" y="94"/>
                        <a:pt x="55" y="94"/>
                      </a:cubicBezTo>
                      <a:cubicBezTo>
                        <a:pt x="55" y="94"/>
                        <a:pt x="55" y="94"/>
                        <a:pt x="55" y="94"/>
                      </a:cubicBezTo>
                      <a:cubicBezTo>
                        <a:pt x="55" y="94"/>
                        <a:pt x="55" y="94"/>
                        <a:pt x="55" y="94"/>
                      </a:cubicBezTo>
                      <a:cubicBezTo>
                        <a:pt x="56" y="94"/>
                        <a:pt x="56" y="94"/>
                        <a:pt x="56" y="94"/>
                      </a:cubicBezTo>
                      <a:cubicBezTo>
                        <a:pt x="56" y="94"/>
                        <a:pt x="56" y="94"/>
                        <a:pt x="56" y="94"/>
                      </a:cubicBezTo>
                      <a:cubicBezTo>
                        <a:pt x="56" y="94"/>
                        <a:pt x="56" y="94"/>
                        <a:pt x="56" y="94"/>
                      </a:cubicBezTo>
                      <a:cubicBezTo>
                        <a:pt x="56" y="94"/>
                        <a:pt x="56" y="94"/>
                        <a:pt x="56" y="94"/>
                      </a:cubicBezTo>
                      <a:cubicBezTo>
                        <a:pt x="56" y="94"/>
                        <a:pt x="56" y="94"/>
                        <a:pt x="56" y="94"/>
                      </a:cubicBezTo>
                      <a:cubicBezTo>
                        <a:pt x="56" y="94"/>
                        <a:pt x="56" y="94"/>
                        <a:pt x="56" y="94"/>
                      </a:cubicBezTo>
                      <a:cubicBezTo>
                        <a:pt x="57" y="94"/>
                        <a:pt x="57" y="94"/>
                        <a:pt x="57" y="94"/>
                      </a:cubicBezTo>
                      <a:cubicBezTo>
                        <a:pt x="57" y="94"/>
                        <a:pt x="57" y="94"/>
                        <a:pt x="57" y="94"/>
                      </a:cubicBezTo>
                      <a:cubicBezTo>
                        <a:pt x="57" y="94"/>
                        <a:pt x="57" y="94"/>
                        <a:pt x="57" y="94"/>
                      </a:cubicBezTo>
                      <a:cubicBezTo>
                        <a:pt x="57" y="94"/>
                        <a:pt x="57" y="94"/>
                        <a:pt x="57" y="94"/>
                      </a:cubicBezTo>
                      <a:cubicBezTo>
                        <a:pt x="57" y="95"/>
                        <a:pt x="57" y="95"/>
                        <a:pt x="57" y="95"/>
                      </a:cubicBezTo>
                      <a:cubicBezTo>
                        <a:pt x="58" y="95"/>
                        <a:pt x="58" y="95"/>
                        <a:pt x="58" y="95"/>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7"/>
                        <a:pt x="58" y="97"/>
                        <a:pt x="58" y="97"/>
                      </a:cubicBezTo>
                      <a:cubicBezTo>
                        <a:pt x="58" y="97"/>
                        <a:pt x="58" y="97"/>
                        <a:pt x="58" y="97"/>
                      </a:cubicBezTo>
                      <a:cubicBezTo>
                        <a:pt x="58" y="97"/>
                        <a:pt x="58" y="97"/>
                        <a:pt x="58" y="97"/>
                      </a:cubicBezTo>
                      <a:cubicBezTo>
                        <a:pt x="58" y="97"/>
                        <a:pt x="58" y="97"/>
                        <a:pt x="58" y="97"/>
                      </a:cubicBezTo>
                      <a:cubicBezTo>
                        <a:pt x="58" y="97"/>
                        <a:pt x="58" y="97"/>
                        <a:pt x="58" y="97"/>
                      </a:cubicBezTo>
                      <a:cubicBezTo>
                        <a:pt x="59" y="97"/>
                        <a:pt x="59" y="97"/>
                        <a:pt x="59" y="97"/>
                      </a:cubicBezTo>
                      <a:cubicBezTo>
                        <a:pt x="59" y="97"/>
                        <a:pt x="59" y="97"/>
                        <a:pt x="59" y="97"/>
                      </a:cubicBezTo>
                      <a:cubicBezTo>
                        <a:pt x="59" y="97"/>
                        <a:pt x="59" y="97"/>
                        <a:pt x="59" y="97"/>
                      </a:cubicBezTo>
                      <a:cubicBezTo>
                        <a:pt x="59" y="98"/>
                        <a:pt x="59" y="98"/>
                        <a:pt x="59" y="98"/>
                      </a:cubicBezTo>
                      <a:cubicBezTo>
                        <a:pt x="59" y="98"/>
                        <a:pt x="59" y="98"/>
                        <a:pt x="59" y="98"/>
                      </a:cubicBezTo>
                      <a:cubicBezTo>
                        <a:pt x="59" y="98"/>
                        <a:pt x="59" y="98"/>
                        <a:pt x="59" y="98"/>
                      </a:cubicBezTo>
                      <a:cubicBezTo>
                        <a:pt x="60" y="99"/>
                        <a:pt x="60" y="99"/>
                        <a:pt x="60" y="99"/>
                      </a:cubicBezTo>
                      <a:cubicBezTo>
                        <a:pt x="60" y="99"/>
                        <a:pt x="60" y="99"/>
                        <a:pt x="60" y="99"/>
                      </a:cubicBezTo>
                      <a:cubicBezTo>
                        <a:pt x="61" y="99"/>
                        <a:pt x="61" y="99"/>
                        <a:pt x="61" y="99"/>
                      </a:cubicBezTo>
                      <a:cubicBezTo>
                        <a:pt x="61" y="96"/>
                        <a:pt x="61" y="93"/>
                        <a:pt x="62" y="89"/>
                      </a:cubicBezTo>
                      <a:cubicBezTo>
                        <a:pt x="95" y="92"/>
                        <a:pt x="128" y="95"/>
                        <a:pt x="161" y="96"/>
                      </a:cubicBezTo>
                      <a:cubicBezTo>
                        <a:pt x="161" y="96"/>
                        <a:pt x="161" y="96"/>
                        <a:pt x="161" y="96"/>
                      </a:cubicBezTo>
                      <a:cubicBezTo>
                        <a:pt x="162" y="69"/>
                        <a:pt x="163" y="42"/>
                        <a:pt x="164" y="15"/>
                      </a:cubicBezTo>
                      <a:lnTo>
                        <a:pt x="162" y="15"/>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4" name="Freeform 369">
                  <a:extLst>
                    <a:ext uri="{FF2B5EF4-FFF2-40B4-BE49-F238E27FC236}">
                      <a16:creationId xmlns="" xmlns:a16="http://schemas.microsoft.com/office/drawing/2014/main" id="{150775D8-1D06-4BD5-8833-00A3C8AE7981}"/>
                    </a:ext>
                  </a:extLst>
                </p:cNvPr>
                <p:cNvSpPr>
                  <a:spLocks/>
                </p:cNvSpPr>
                <p:nvPr/>
              </p:nvSpPr>
              <p:spPr bwMode="auto">
                <a:xfrm>
                  <a:off x="4156053" y="3128255"/>
                  <a:ext cx="487554" cy="791620"/>
                </a:xfrm>
                <a:custGeom>
                  <a:avLst/>
                  <a:gdLst>
                    <a:gd name="T0" fmla="*/ 90 w 93"/>
                    <a:gd name="T1" fmla="*/ 98 h 151"/>
                    <a:gd name="T2" fmla="*/ 88 w 93"/>
                    <a:gd name="T3" fmla="*/ 96 h 151"/>
                    <a:gd name="T4" fmla="*/ 87 w 93"/>
                    <a:gd name="T5" fmla="*/ 97 h 151"/>
                    <a:gd name="T6" fmla="*/ 86 w 93"/>
                    <a:gd name="T7" fmla="*/ 99 h 151"/>
                    <a:gd name="T8" fmla="*/ 85 w 93"/>
                    <a:gd name="T9" fmla="*/ 99 h 151"/>
                    <a:gd name="T10" fmla="*/ 81 w 93"/>
                    <a:gd name="T11" fmla="*/ 99 h 151"/>
                    <a:gd name="T12" fmla="*/ 77 w 93"/>
                    <a:gd name="T13" fmla="*/ 98 h 151"/>
                    <a:gd name="T14" fmla="*/ 74 w 93"/>
                    <a:gd name="T15" fmla="*/ 99 h 151"/>
                    <a:gd name="T16" fmla="*/ 72 w 93"/>
                    <a:gd name="T17" fmla="*/ 99 h 151"/>
                    <a:gd name="T18" fmla="*/ 67 w 93"/>
                    <a:gd name="T19" fmla="*/ 100 h 151"/>
                    <a:gd name="T20" fmla="*/ 66 w 93"/>
                    <a:gd name="T21" fmla="*/ 100 h 151"/>
                    <a:gd name="T22" fmla="*/ 65 w 93"/>
                    <a:gd name="T23" fmla="*/ 97 h 151"/>
                    <a:gd name="T24" fmla="*/ 64 w 93"/>
                    <a:gd name="T25" fmla="*/ 95 h 151"/>
                    <a:gd name="T26" fmla="*/ 64 w 93"/>
                    <a:gd name="T27" fmla="*/ 94 h 151"/>
                    <a:gd name="T28" fmla="*/ 62 w 93"/>
                    <a:gd name="T29" fmla="*/ 91 h 151"/>
                    <a:gd name="T30" fmla="*/ 59 w 93"/>
                    <a:gd name="T31" fmla="*/ 90 h 151"/>
                    <a:gd name="T32" fmla="*/ 60 w 93"/>
                    <a:gd name="T33" fmla="*/ 88 h 151"/>
                    <a:gd name="T34" fmla="*/ 58 w 93"/>
                    <a:gd name="T35" fmla="*/ 85 h 151"/>
                    <a:gd name="T36" fmla="*/ 57 w 93"/>
                    <a:gd name="T37" fmla="*/ 82 h 151"/>
                    <a:gd name="T38" fmla="*/ 57 w 93"/>
                    <a:gd name="T39" fmla="*/ 79 h 151"/>
                    <a:gd name="T40" fmla="*/ 57 w 93"/>
                    <a:gd name="T41" fmla="*/ 77 h 151"/>
                    <a:gd name="T42" fmla="*/ 56 w 93"/>
                    <a:gd name="T43" fmla="*/ 75 h 151"/>
                    <a:gd name="T44" fmla="*/ 54 w 93"/>
                    <a:gd name="T45" fmla="*/ 73 h 151"/>
                    <a:gd name="T46" fmla="*/ 53 w 93"/>
                    <a:gd name="T47" fmla="*/ 74 h 151"/>
                    <a:gd name="T48" fmla="*/ 51 w 93"/>
                    <a:gd name="T49" fmla="*/ 75 h 151"/>
                    <a:gd name="T50" fmla="*/ 49 w 93"/>
                    <a:gd name="T51" fmla="*/ 76 h 151"/>
                    <a:gd name="T52" fmla="*/ 46 w 93"/>
                    <a:gd name="T53" fmla="*/ 74 h 151"/>
                    <a:gd name="T54" fmla="*/ 46 w 93"/>
                    <a:gd name="T55" fmla="*/ 72 h 151"/>
                    <a:gd name="T56" fmla="*/ 46 w 93"/>
                    <a:gd name="T57" fmla="*/ 70 h 151"/>
                    <a:gd name="T58" fmla="*/ 47 w 93"/>
                    <a:gd name="T59" fmla="*/ 69 h 151"/>
                    <a:gd name="T60" fmla="*/ 48 w 93"/>
                    <a:gd name="T61" fmla="*/ 67 h 151"/>
                    <a:gd name="T62" fmla="*/ 48 w 93"/>
                    <a:gd name="T63" fmla="*/ 64 h 151"/>
                    <a:gd name="T64" fmla="*/ 48 w 93"/>
                    <a:gd name="T65" fmla="*/ 62 h 151"/>
                    <a:gd name="T66" fmla="*/ 49 w 93"/>
                    <a:gd name="T67" fmla="*/ 60 h 151"/>
                    <a:gd name="T68" fmla="*/ 50 w 93"/>
                    <a:gd name="T69" fmla="*/ 58 h 151"/>
                    <a:gd name="T70" fmla="*/ 50 w 93"/>
                    <a:gd name="T71" fmla="*/ 56 h 151"/>
                    <a:gd name="T72" fmla="*/ 51 w 93"/>
                    <a:gd name="T73" fmla="*/ 54 h 151"/>
                    <a:gd name="T74" fmla="*/ 51 w 93"/>
                    <a:gd name="T75" fmla="*/ 52 h 151"/>
                    <a:gd name="T76" fmla="*/ 48 w 93"/>
                    <a:gd name="T77" fmla="*/ 53 h 151"/>
                    <a:gd name="T78" fmla="*/ 47 w 93"/>
                    <a:gd name="T79" fmla="*/ 51 h 151"/>
                    <a:gd name="T80" fmla="*/ 46 w 93"/>
                    <a:gd name="T81" fmla="*/ 50 h 151"/>
                    <a:gd name="T82" fmla="*/ 44 w 93"/>
                    <a:gd name="T83" fmla="*/ 47 h 151"/>
                    <a:gd name="T84" fmla="*/ 43 w 93"/>
                    <a:gd name="T85" fmla="*/ 45 h 151"/>
                    <a:gd name="T86" fmla="*/ 40 w 93"/>
                    <a:gd name="T87" fmla="*/ 40 h 151"/>
                    <a:gd name="T88" fmla="*/ 37 w 93"/>
                    <a:gd name="T89" fmla="*/ 38 h 151"/>
                    <a:gd name="T90" fmla="*/ 35 w 93"/>
                    <a:gd name="T91" fmla="*/ 34 h 151"/>
                    <a:gd name="T92" fmla="*/ 35 w 93"/>
                    <a:gd name="T93" fmla="*/ 33 h 151"/>
                    <a:gd name="T94" fmla="*/ 36 w 93"/>
                    <a:gd name="T95" fmla="*/ 31 h 151"/>
                    <a:gd name="T96" fmla="*/ 34 w 93"/>
                    <a:gd name="T97" fmla="*/ 27 h 151"/>
                    <a:gd name="T98" fmla="*/ 32 w 93"/>
                    <a:gd name="T99" fmla="*/ 24 h 151"/>
                    <a:gd name="T100" fmla="*/ 14 w 93"/>
                    <a:gd name="T101" fmla="*/ 55 h 151"/>
                    <a:gd name="T102" fmla="*/ 16 w 93"/>
                    <a:gd name="T103" fmla="*/ 65 h 151"/>
                    <a:gd name="T104" fmla="*/ 18 w 93"/>
                    <a:gd name="T105" fmla="*/ 71 h 151"/>
                    <a:gd name="T106" fmla="*/ 12 w 93"/>
                    <a:gd name="T107" fmla="*/ 80 h 151"/>
                    <a:gd name="T108" fmla="*/ 8 w 93"/>
                    <a:gd name="T109" fmla="*/ 86 h 151"/>
                    <a:gd name="T110" fmla="*/ 5 w 93"/>
                    <a:gd name="T111" fmla="*/ 91 h 151"/>
                    <a:gd name="T112" fmla="*/ 6 w 93"/>
                    <a:gd name="T113" fmla="*/ 94 h 151"/>
                    <a:gd name="T114" fmla="*/ 8 w 93"/>
                    <a:gd name="T115" fmla="*/ 96 h 151"/>
                    <a:gd name="T116" fmla="*/ 7 w 93"/>
                    <a:gd name="T117" fmla="*/ 98 h 151"/>
                    <a:gd name="T118" fmla="*/ 5 w 93"/>
                    <a:gd name="T119" fmla="*/ 10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3" h="151">
                      <a:moveTo>
                        <a:pt x="92" y="101"/>
                      </a:moveTo>
                      <a:cubicBezTo>
                        <a:pt x="92" y="101"/>
                        <a:pt x="92" y="101"/>
                        <a:pt x="92" y="101"/>
                      </a:cubicBezTo>
                      <a:cubicBezTo>
                        <a:pt x="91" y="100"/>
                        <a:pt x="91" y="100"/>
                        <a:pt x="91" y="100"/>
                      </a:cubicBezTo>
                      <a:cubicBezTo>
                        <a:pt x="91" y="100"/>
                        <a:pt x="91" y="100"/>
                        <a:pt x="91" y="100"/>
                      </a:cubicBezTo>
                      <a:cubicBezTo>
                        <a:pt x="91" y="100"/>
                        <a:pt x="91" y="100"/>
                        <a:pt x="91" y="100"/>
                      </a:cubicBezTo>
                      <a:cubicBezTo>
                        <a:pt x="91" y="99"/>
                        <a:pt x="91" y="99"/>
                        <a:pt x="91" y="99"/>
                      </a:cubicBezTo>
                      <a:cubicBezTo>
                        <a:pt x="91" y="99"/>
                        <a:pt x="91" y="99"/>
                        <a:pt x="91" y="99"/>
                      </a:cubicBezTo>
                      <a:cubicBezTo>
                        <a:pt x="91" y="99"/>
                        <a:pt x="91" y="99"/>
                        <a:pt x="91" y="99"/>
                      </a:cubicBezTo>
                      <a:cubicBezTo>
                        <a:pt x="90" y="99"/>
                        <a:pt x="90" y="99"/>
                        <a:pt x="90" y="99"/>
                      </a:cubicBezTo>
                      <a:cubicBezTo>
                        <a:pt x="90" y="99"/>
                        <a:pt x="90" y="99"/>
                        <a:pt x="90" y="99"/>
                      </a:cubicBezTo>
                      <a:cubicBezTo>
                        <a:pt x="90" y="99"/>
                        <a:pt x="90" y="99"/>
                        <a:pt x="90" y="99"/>
                      </a:cubicBezTo>
                      <a:cubicBezTo>
                        <a:pt x="90" y="99"/>
                        <a:pt x="90" y="99"/>
                        <a:pt x="90" y="99"/>
                      </a:cubicBezTo>
                      <a:cubicBezTo>
                        <a:pt x="90" y="99"/>
                        <a:pt x="90" y="99"/>
                        <a:pt x="90" y="99"/>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7"/>
                        <a:pt x="90" y="97"/>
                        <a:pt x="90" y="97"/>
                      </a:cubicBezTo>
                      <a:cubicBezTo>
                        <a:pt x="89" y="97"/>
                        <a:pt x="89" y="97"/>
                        <a:pt x="89" y="97"/>
                      </a:cubicBezTo>
                      <a:cubicBezTo>
                        <a:pt x="89" y="96"/>
                        <a:pt x="89" y="96"/>
                        <a:pt x="89" y="96"/>
                      </a:cubicBezTo>
                      <a:cubicBezTo>
                        <a:pt x="89" y="96"/>
                        <a:pt x="89" y="96"/>
                        <a:pt x="89" y="96"/>
                      </a:cubicBezTo>
                      <a:cubicBezTo>
                        <a:pt x="89" y="96"/>
                        <a:pt x="89" y="96"/>
                        <a:pt x="89" y="96"/>
                      </a:cubicBezTo>
                      <a:cubicBezTo>
                        <a:pt x="89" y="96"/>
                        <a:pt x="89" y="96"/>
                        <a:pt x="89" y="96"/>
                      </a:cubicBezTo>
                      <a:cubicBezTo>
                        <a:pt x="88" y="96"/>
                        <a:pt x="88" y="96"/>
                        <a:pt x="88" y="96"/>
                      </a:cubicBezTo>
                      <a:cubicBezTo>
                        <a:pt x="88" y="96"/>
                        <a:pt x="88" y="96"/>
                        <a:pt x="88" y="96"/>
                      </a:cubicBezTo>
                      <a:cubicBezTo>
                        <a:pt x="88" y="96"/>
                        <a:pt x="88" y="96"/>
                        <a:pt x="88" y="96"/>
                      </a:cubicBezTo>
                      <a:cubicBezTo>
                        <a:pt x="88" y="96"/>
                        <a:pt x="88" y="96"/>
                        <a:pt x="88" y="96"/>
                      </a:cubicBezTo>
                      <a:cubicBezTo>
                        <a:pt x="88" y="96"/>
                        <a:pt x="88" y="96"/>
                        <a:pt x="88" y="96"/>
                      </a:cubicBezTo>
                      <a:cubicBezTo>
                        <a:pt x="88" y="96"/>
                        <a:pt x="88" y="96"/>
                        <a:pt x="88" y="96"/>
                      </a:cubicBezTo>
                      <a:cubicBezTo>
                        <a:pt x="87" y="96"/>
                        <a:pt x="87" y="96"/>
                        <a:pt x="87" y="96"/>
                      </a:cubicBezTo>
                      <a:cubicBezTo>
                        <a:pt x="87" y="96"/>
                        <a:pt x="87" y="96"/>
                        <a:pt x="87" y="96"/>
                      </a:cubicBezTo>
                      <a:cubicBezTo>
                        <a:pt x="87" y="96"/>
                        <a:pt x="87" y="96"/>
                        <a:pt x="87" y="96"/>
                      </a:cubicBezTo>
                      <a:cubicBezTo>
                        <a:pt x="87" y="96"/>
                        <a:pt x="87" y="96"/>
                        <a:pt x="87" y="96"/>
                      </a:cubicBezTo>
                      <a:cubicBezTo>
                        <a:pt x="87" y="96"/>
                        <a:pt x="87" y="96"/>
                        <a:pt x="87" y="96"/>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8"/>
                        <a:pt x="87" y="98"/>
                        <a:pt x="87" y="98"/>
                      </a:cubicBezTo>
                      <a:cubicBezTo>
                        <a:pt x="87" y="98"/>
                        <a:pt x="87" y="98"/>
                        <a:pt x="87" y="98"/>
                      </a:cubicBezTo>
                      <a:cubicBezTo>
                        <a:pt x="86" y="98"/>
                        <a:pt x="86" y="98"/>
                        <a:pt x="86" y="98"/>
                      </a:cubicBezTo>
                      <a:cubicBezTo>
                        <a:pt x="86" y="98"/>
                        <a:pt x="86" y="98"/>
                        <a:pt x="86" y="98"/>
                      </a:cubicBezTo>
                      <a:cubicBezTo>
                        <a:pt x="86" y="98"/>
                        <a:pt x="86" y="98"/>
                        <a:pt x="86" y="98"/>
                      </a:cubicBezTo>
                      <a:cubicBezTo>
                        <a:pt x="86" y="98"/>
                        <a:pt x="86" y="98"/>
                        <a:pt x="86" y="98"/>
                      </a:cubicBezTo>
                      <a:cubicBezTo>
                        <a:pt x="86" y="98"/>
                        <a:pt x="86" y="98"/>
                        <a:pt x="86" y="98"/>
                      </a:cubicBezTo>
                      <a:cubicBezTo>
                        <a:pt x="86" y="98"/>
                        <a:pt x="86" y="98"/>
                        <a:pt x="86" y="98"/>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7" y="99"/>
                        <a:pt x="87" y="99"/>
                        <a:pt x="87" y="99"/>
                      </a:cubicBezTo>
                      <a:cubicBezTo>
                        <a:pt x="87" y="99"/>
                        <a:pt x="87" y="99"/>
                        <a:pt x="87" y="99"/>
                      </a:cubicBezTo>
                      <a:cubicBezTo>
                        <a:pt x="87" y="99"/>
                        <a:pt x="87" y="99"/>
                        <a:pt x="87" y="99"/>
                      </a:cubicBezTo>
                      <a:cubicBezTo>
                        <a:pt x="87" y="100"/>
                        <a:pt x="87" y="100"/>
                        <a:pt x="87" y="100"/>
                      </a:cubicBezTo>
                      <a:cubicBezTo>
                        <a:pt x="87" y="100"/>
                        <a:pt x="87" y="100"/>
                        <a:pt x="87" y="100"/>
                      </a:cubicBezTo>
                      <a:cubicBezTo>
                        <a:pt x="87" y="100"/>
                        <a:pt x="87" y="100"/>
                        <a:pt x="87" y="100"/>
                      </a:cubicBezTo>
                      <a:cubicBezTo>
                        <a:pt x="86" y="100"/>
                        <a:pt x="86" y="100"/>
                        <a:pt x="86" y="100"/>
                      </a:cubicBezTo>
                      <a:cubicBezTo>
                        <a:pt x="86" y="100"/>
                        <a:pt x="86" y="100"/>
                        <a:pt x="86" y="100"/>
                      </a:cubicBezTo>
                      <a:cubicBezTo>
                        <a:pt x="86" y="100"/>
                        <a:pt x="86" y="100"/>
                        <a:pt x="86" y="100"/>
                      </a:cubicBezTo>
                      <a:cubicBezTo>
                        <a:pt x="86" y="99"/>
                        <a:pt x="86" y="99"/>
                        <a:pt x="86" y="99"/>
                      </a:cubicBezTo>
                      <a:cubicBezTo>
                        <a:pt x="86" y="99"/>
                        <a:pt x="86" y="99"/>
                        <a:pt x="86" y="99"/>
                      </a:cubicBezTo>
                      <a:cubicBezTo>
                        <a:pt x="85" y="99"/>
                        <a:pt x="85" y="99"/>
                        <a:pt x="85" y="99"/>
                      </a:cubicBezTo>
                      <a:cubicBezTo>
                        <a:pt x="84" y="99"/>
                        <a:pt x="84" y="99"/>
                        <a:pt x="84" y="99"/>
                      </a:cubicBezTo>
                      <a:cubicBezTo>
                        <a:pt x="84" y="99"/>
                        <a:pt x="84" y="99"/>
                        <a:pt x="84" y="99"/>
                      </a:cubicBezTo>
                      <a:cubicBezTo>
                        <a:pt x="83" y="99"/>
                        <a:pt x="83" y="99"/>
                        <a:pt x="83" y="99"/>
                      </a:cubicBezTo>
                      <a:cubicBezTo>
                        <a:pt x="83" y="99"/>
                        <a:pt x="83" y="99"/>
                        <a:pt x="83" y="99"/>
                      </a:cubicBezTo>
                      <a:cubicBezTo>
                        <a:pt x="83" y="99"/>
                        <a:pt x="83" y="99"/>
                        <a:pt x="83"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1" y="99"/>
                        <a:pt x="81" y="99"/>
                        <a:pt x="81" y="99"/>
                      </a:cubicBezTo>
                      <a:cubicBezTo>
                        <a:pt x="81" y="99"/>
                        <a:pt x="81" y="99"/>
                        <a:pt x="81" y="99"/>
                      </a:cubicBezTo>
                      <a:cubicBezTo>
                        <a:pt x="81" y="99"/>
                        <a:pt x="81" y="99"/>
                        <a:pt x="81" y="99"/>
                      </a:cubicBezTo>
                      <a:cubicBezTo>
                        <a:pt x="81" y="99"/>
                        <a:pt x="81" y="99"/>
                        <a:pt x="81"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79" y="99"/>
                        <a:pt x="79" y="99"/>
                        <a:pt x="79" y="99"/>
                      </a:cubicBezTo>
                      <a:cubicBezTo>
                        <a:pt x="78" y="99"/>
                        <a:pt x="78" y="99"/>
                        <a:pt x="78" y="99"/>
                      </a:cubicBezTo>
                      <a:cubicBezTo>
                        <a:pt x="78" y="99"/>
                        <a:pt x="78" y="99"/>
                        <a:pt x="78" y="99"/>
                      </a:cubicBezTo>
                      <a:cubicBezTo>
                        <a:pt x="77" y="99"/>
                        <a:pt x="77" y="99"/>
                        <a:pt x="77" y="99"/>
                      </a:cubicBezTo>
                      <a:cubicBezTo>
                        <a:pt x="77" y="98"/>
                        <a:pt x="77" y="98"/>
                        <a:pt x="77" y="98"/>
                      </a:cubicBezTo>
                      <a:cubicBezTo>
                        <a:pt x="77" y="98"/>
                        <a:pt x="77" y="98"/>
                        <a:pt x="77"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5" y="98"/>
                        <a:pt x="75" y="98"/>
                        <a:pt x="75" y="98"/>
                      </a:cubicBezTo>
                      <a:cubicBezTo>
                        <a:pt x="75" y="98"/>
                        <a:pt x="75" y="98"/>
                        <a:pt x="75" y="98"/>
                      </a:cubicBezTo>
                      <a:cubicBezTo>
                        <a:pt x="75" y="98"/>
                        <a:pt x="75" y="98"/>
                        <a:pt x="75" y="98"/>
                      </a:cubicBezTo>
                      <a:cubicBezTo>
                        <a:pt x="75" y="98"/>
                        <a:pt x="75" y="98"/>
                        <a:pt x="75" y="98"/>
                      </a:cubicBezTo>
                      <a:cubicBezTo>
                        <a:pt x="75" y="98"/>
                        <a:pt x="75" y="98"/>
                        <a:pt x="75" y="98"/>
                      </a:cubicBezTo>
                      <a:cubicBezTo>
                        <a:pt x="75" y="98"/>
                        <a:pt x="75" y="98"/>
                        <a:pt x="75" y="98"/>
                      </a:cubicBezTo>
                      <a:cubicBezTo>
                        <a:pt x="74" y="98"/>
                        <a:pt x="74" y="98"/>
                        <a:pt x="74" y="98"/>
                      </a:cubicBezTo>
                      <a:cubicBezTo>
                        <a:pt x="74" y="99"/>
                        <a:pt x="74" y="99"/>
                        <a:pt x="74" y="99"/>
                      </a:cubicBezTo>
                      <a:cubicBezTo>
                        <a:pt x="74" y="99"/>
                        <a:pt x="74" y="99"/>
                        <a:pt x="74" y="99"/>
                      </a:cubicBezTo>
                      <a:cubicBezTo>
                        <a:pt x="74" y="99"/>
                        <a:pt x="74" y="99"/>
                        <a:pt x="74" y="99"/>
                      </a:cubicBezTo>
                      <a:cubicBezTo>
                        <a:pt x="74" y="100"/>
                        <a:pt x="74" y="100"/>
                        <a:pt x="74" y="100"/>
                      </a:cubicBezTo>
                      <a:cubicBezTo>
                        <a:pt x="74" y="100"/>
                        <a:pt x="74" y="100"/>
                        <a:pt x="74" y="100"/>
                      </a:cubicBezTo>
                      <a:cubicBezTo>
                        <a:pt x="74" y="100"/>
                        <a:pt x="74" y="100"/>
                        <a:pt x="74"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0" y="99"/>
                        <a:pt x="70" y="99"/>
                        <a:pt x="70" y="99"/>
                      </a:cubicBezTo>
                      <a:cubicBezTo>
                        <a:pt x="69" y="99"/>
                        <a:pt x="69" y="99"/>
                        <a:pt x="69" y="99"/>
                      </a:cubicBezTo>
                      <a:cubicBezTo>
                        <a:pt x="69" y="99"/>
                        <a:pt x="69" y="99"/>
                        <a:pt x="69" y="99"/>
                      </a:cubicBezTo>
                      <a:cubicBezTo>
                        <a:pt x="69" y="99"/>
                        <a:pt x="69" y="99"/>
                        <a:pt x="69" y="99"/>
                      </a:cubicBezTo>
                      <a:cubicBezTo>
                        <a:pt x="69" y="99"/>
                        <a:pt x="69" y="99"/>
                        <a:pt x="69" y="99"/>
                      </a:cubicBezTo>
                      <a:cubicBezTo>
                        <a:pt x="69" y="99"/>
                        <a:pt x="69" y="99"/>
                        <a:pt x="69" y="99"/>
                      </a:cubicBezTo>
                      <a:cubicBezTo>
                        <a:pt x="68" y="99"/>
                        <a:pt x="68" y="99"/>
                        <a:pt x="68" y="99"/>
                      </a:cubicBezTo>
                      <a:cubicBezTo>
                        <a:pt x="68" y="99"/>
                        <a:pt x="68" y="99"/>
                        <a:pt x="68" y="99"/>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7"/>
                        <a:pt x="65" y="97"/>
                        <a:pt x="65" y="97"/>
                      </a:cubicBezTo>
                      <a:cubicBezTo>
                        <a:pt x="65" y="97"/>
                        <a:pt x="65" y="97"/>
                        <a:pt x="65" y="97"/>
                      </a:cubicBezTo>
                      <a:cubicBezTo>
                        <a:pt x="65" y="97"/>
                        <a:pt x="65" y="97"/>
                        <a:pt x="65" y="97"/>
                      </a:cubicBezTo>
                      <a:cubicBezTo>
                        <a:pt x="65" y="97"/>
                        <a:pt x="65" y="97"/>
                        <a:pt x="65" y="97"/>
                      </a:cubicBezTo>
                      <a:cubicBezTo>
                        <a:pt x="65" y="97"/>
                        <a:pt x="65" y="97"/>
                        <a:pt x="65" y="97"/>
                      </a:cubicBezTo>
                      <a:cubicBezTo>
                        <a:pt x="64" y="97"/>
                        <a:pt x="64" y="97"/>
                        <a:pt x="64" y="97"/>
                      </a:cubicBezTo>
                      <a:cubicBezTo>
                        <a:pt x="64" y="97"/>
                        <a:pt x="64" y="97"/>
                        <a:pt x="64" y="97"/>
                      </a:cubicBezTo>
                      <a:cubicBezTo>
                        <a:pt x="64" y="97"/>
                        <a:pt x="64" y="97"/>
                        <a:pt x="64" y="97"/>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5"/>
                        <a:pt x="64" y="95"/>
                        <a:pt x="64" y="95"/>
                      </a:cubicBezTo>
                      <a:cubicBezTo>
                        <a:pt x="64" y="95"/>
                        <a:pt x="64" y="95"/>
                        <a:pt x="64" y="95"/>
                      </a:cubicBezTo>
                      <a:cubicBezTo>
                        <a:pt x="64" y="95"/>
                        <a:pt x="64" y="95"/>
                        <a:pt x="64" y="95"/>
                      </a:cubicBezTo>
                      <a:cubicBezTo>
                        <a:pt x="65" y="95"/>
                        <a:pt x="65" y="95"/>
                        <a:pt x="65" y="95"/>
                      </a:cubicBezTo>
                      <a:cubicBezTo>
                        <a:pt x="65" y="95"/>
                        <a:pt x="65" y="95"/>
                        <a:pt x="65" y="95"/>
                      </a:cubicBezTo>
                      <a:cubicBezTo>
                        <a:pt x="64" y="95"/>
                        <a:pt x="64" y="95"/>
                        <a:pt x="64" y="95"/>
                      </a:cubicBezTo>
                      <a:cubicBezTo>
                        <a:pt x="64" y="95"/>
                        <a:pt x="64" y="95"/>
                        <a:pt x="64" y="95"/>
                      </a:cubicBezTo>
                      <a:cubicBezTo>
                        <a:pt x="64" y="95"/>
                        <a:pt x="64" y="95"/>
                        <a:pt x="64" y="95"/>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3"/>
                        <a:pt x="64" y="93"/>
                        <a:pt x="64" y="93"/>
                      </a:cubicBezTo>
                      <a:cubicBezTo>
                        <a:pt x="64" y="93"/>
                        <a:pt x="64" y="93"/>
                        <a:pt x="64" y="93"/>
                      </a:cubicBezTo>
                      <a:cubicBezTo>
                        <a:pt x="64" y="93"/>
                        <a:pt x="64" y="93"/>
                        <a:pt x="64" y="93"/>
                      </a:cubicBezTo>
                      <a:cubicBezTo>
                        <a:pt x="64" y="93"/>
                        <a:pt x="64" y="93"/>
                        <a:pt x="64" y="93"/>
                      </a:cubicBezTo>
                      <a:cubicBezTo>
                        <a:pt x="64" y="93"/>
                        <a:pt x="64" y="93"/>
                        <a:pt x="64" y="93"/>
                      </a:cubicBezTo>
                      <a:cubicBezTo>
                        <a:pt x="64" y="93"/>
                        <a:pt x="64" y="93"/>
                        <a:pt x="64" y="93"/>
                      </a:cubicBezTo>
                      <a:cubicBezTo>
                        <a:pt x="63" y="92"/>
                        <a:pt x="63" y="92"/>
                        <a:pt x="63" y="92"/>
                      </a:cubicBezTo>
                      <a:cubicBezTo>
                        <a:pt x="63" y="92"/>
                        <a:pt x="63" y="92"/>
                        <a:pt x="63" y="92"/>
                      </a:cubicBezTo>
                      <a:cubicBezTo>
                        <a:pt x="63" y="92"/>
                        <a:pt x="63" y="92"/>
                        <a:pt x="63" y="92"/>
                      </a:cubicBezTo>
                      <a:cubicBezTo>
                        <a:pt x="63" y="92"/>
                        <a:pt x="63" y="92"/>
                        <a:pt x="63" y="92"/>
                      </a:cubicBezTo>
                      <a:cubicBezTo>
                        <a:pt x="63" y="92"/>
                        <a:pt x="63" y="92"/>
                        <a:pt x="63" y="92"/>
                      </a:cubicBezTo>
                      <a:cubicBezTo>
                        <a:pt x="62" y="91"/>
                        <a:pt x="62" y="91"/>
                        <a:pt x="62" y="91"/>
                      </a:cubicBezTo>
                      <a:cubicBezTo>
                        <a:pt x="62" y="91"/>
                        <a:pt x="62" y="91"/>
                        <a:pt x="62" y="91"/>
                      </a:cubicBezTo>
                      <a:cubicBezTo>
                        <a:pt x="62" y="91"/>
                        <a:pt x="62" y="91"/>
                        <a:pt x="62" y="91"/>
                      </a:cubicBezTo>
                      <a:cubicBezTo>
                        <a:pt x="62" y="91"/>
                        <a:pt x="62" y="91"/>
                        <a:pt x="62" y="91"/>
                      </a:cubicBezTo>
                      <a:cubicBezTo>
                        <a:pt x="62" y="91"/>
                        <a:pt x="62" y="91"/>
                        <a:pt x="62" y="91"/>
                      </a:cubicBezTo>
                      <a:cubicBezTo>
                        <a:pt x="61" y="92"/>
                        <a:pt x="61" y="92"/>
                        <a:pt x="61" y="92"/>
                      </a:cubicBezTo>
                      <a:cubicBezTo>
                        <a:pt x="61" y="92"/>
                        <a:pt x="61" y="92"/>
                        <a:pt x="61" y="92"/>
                      </a:cubicBezTo>
                      <a:cubicBezTo>
                        <a:pt x="61" y="92"/>
                        <a:pt x="61" y="92"/>
                        <a:pt x="61" y="92"/>
                      </a:cubicBezTo>
                      <a:cubicBezTo>
                        <a:pt x="61" y="92"/>
                        <a:pt x="61" y="92"/>
                        <a:pt x="61" y="92"/>
                      </a:cubicBezTo>
                      <a:cubicBezTo>
                        <a:pt x="61" y="92"/>
                        <a:pt x="61" y="92"/>
                        <a:pt x="61" y="92"/>
                      </a:cubicBezTo>
                      <a:cubicBezTo>
                        <a:pt x="61" y="92"/>
                        <a:pt x="61" y="92"/>
                        <a:pt x="61" y="92"/>
                      </a:cubicBezTo>
                      <a:cubicBezTo>
                        <a:pt x="61" y="91"/>
                        <a:pt x="61" y="91"/>
                        <a:pt x="61" y="91"/>
                      </a:cubicBezTo>
                      <a:cubicBezTo>
                        <a:pt x="61" y="91"/>
                        <a:pt x="61" y="91"/>
                        <a:pt x="61" y="91"/>
                      </a:cubicBezTo>
                      <a:cubicBezTo>
                        <a:pt x="61" y="91"/>
                        <a:pt x="61" y="91"/>
                        <a:pt x="61" y="91"/>
                      </a:cubicBezTo>
                      <a:cubicBezTo>
                        <a:pt x="60" y="91"/>
                        <a:pt x="60" y="91"/>
                        <a:pt x="60" y="91"/>
                      </a:cubicBezTo>
                      <a:cubicBezTo>
                        <a:pt x="60" y="90"/>
                        <a:pt x="60" y="90"/>
                        <a:pt x="60" y="90"/>
                      </a:cubicBezTo>
                      <a:cubicBezTo>
                        <a:pt x="60" y="90"/>
                        <a:pt x="60" y="90"/>
                        <a:pt x="60" y="90"/>
                      </a:cubicBezTo>
                      <a:cubicBezTo>
                        <a:pt x="59" y="90"/>
                        <a:pt x="59" y="90"/>
                        <a:pt x="59" y="90"/>
                      </a:cubicBezTo>
                      <a:cubicBezTo>
                        <a:pt x="59" y="90"/>
                        <a:pt x="59" y="90"/>
                        <a:pt x="59" y="90"/>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8"/>
                        <a:pt x="59" y="88"/>
                        <a:pt x="59" y="88"/>
                      </a:cubicBezTo>
                      <a:cubicBezTo>
                        <a:pt x="59" y="88"/>
                        <a:pt x="59" y="88"/>
                        <a:pt x="59" y="88"/>
                      </a:cubicBezTo>
                      <a:cubicBezTo>
                        <a:pt x="59" y="88"/>
                        <a:pt x="59" y="88"/>
                        <a:pt x="59" y="88"/>
                      </a:cubicBezTo>
                      <a:cubicBezTo>
                        <a:pt x="60" y="88"/>
                        <a:pt x="60" y="88"/>
                        <a:pt x="60" y="88"/>
                      </a:cubicBezTo>
                      <a:cubicBezTo>
                        <a:pt x="60" y="88"/>
                        <a:pt x="60" y="88"/>
                        <a:pt x="60" y="88"/>
                      </a:cubicBezTo>
                      <a:cubicBezTo>
                        <a:pt x="60" y="88"/>
                        <a:pt x="60" y="88"/>
                        <a:pt x="60" y="88"/>
                      </a:cubicBezTo>
                      <a:cubicBezTo>
                        <a:pt x="60" y="88"/>
                        <a:pt x="60" y="88"/>
                        <a:pt x="60" y="88"/>
                      </a:cubicBezTo>
                      <a:cubicBezTo>
                        <a:pt x="60" y="88"/>
                        <a:pt x="60" y="88"/>
                        <a:pt x="60" y="88"/>
                      </a:cubicBezTo>
                      <a:cubicBezTo>
                        <a:pt x="60" y="87"/>
                        <a:pt x="60" y="87"/>
                        <a:pt x="60" y="87"/>
                      </a:cubicBezTo>
                      <a:cubicBezTo>
                        <a:pt x="60" y="87"/>
                        <a:pt x="60" y="87"/>
                        <a:pt x="60" y="87"/>
                      </a:cubicBezTo>
                      <a:cubicBezTo>
                        <a:pt x="60" y="87"/>
                        <a:pt x="60" y="87"/>
                        <a:pt x="60" y="87"/>
                      </a:cubicBezTo>
                      <a:cubicBezTo>
                        <a:pt x="60" y="87"/>
                        <a:pt x="60" y="87"/>
                        <a:pt x="60" y="87"/>
                      </a:cubicBezTo>
                      <a:cubicBezTo>
                        <a:pt x="60" y="86"/>
                        <a:pt x="60" y="86"/>
                        <a:pt x="60" y="86"/>
                      </a:cubicBezTo>
                      <a:cubicBezTo>
                        <a:pt x="60" y="86"/>
                        <a:pt x="60" y="86"/>
                        <a:pt x="60" y="86"/>
                      </a:cubicBezTo>
                      <a:cubicBezTo>
                        <a:pt x="59" y="85"/>
                        <a:pt x="59" y="85"/>
                        <a:pt x="59" y="85"/>
                      </a:cubicBezTo>
                      <a:cubicBezTo>
                        <a:pt x="59" y="85"/>
                        <a:pt x="59" y="85"/>
                        <a:pt x="59" y="85"/>
                      </a:cubicBezTo>
                      <a:cubicBezTo>
                        <a:pt x="59" y="85"/>
                        <a:pt x="59" y="85"/>
                        <a:pt x="59" y="85"/>
                      </a:cubicBezTo>
                      <a:cubicBezTo>
                        <a:pt x="59" y="85"/>
                        <a:pt x="59" y="85"/>
                        <a:pt x="59" y="85"/>
                      </a:cubicBezTo>
                      <a:cubicBezTo>
                        <a:pt x="59" y="85"/>
                        <a:pt x="59" y="85"/>
                        <a:pt x="59" y="85"/>
                      </a:cubicBezTo>
                      <a:cubicBezTo>
                        <a:pt x="59" y="85"/>
                        <a:pt x="59" y="85"/>
                        <a:pt x="59" y="85"/>
                      </a:cubicBezTo>
                      <a:cubicBezTo>
                        <a:pt x="58" y="85"/>
                        <a:pt x="58" y="85"/>
                        <a:pt x="58" y="85"/>
                      </a:cubicBezTo>
                      <a:cubicBezTo>
                        <a:pt x="58" y="85"/>
                        <a:pt x="58" y="85"/>
                        <a:pt x="58" y="85"/>
                      </a:cubicBezTo>
                      <a:cubicBezTo>
                        <a:pt x="58" y="85"/>
                        <a:pt x="58" y="85"/>
                        <a:pt x="58" y="85"/>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7" y="82"/>
                        <a:pt x="57" y="82"/>
                        <a:pt x="57" y="82"/>
                      </a:cubicBezTo>
                      <a:cubicBezTo>
                        <a:pt x="57" y="82"/>
                        <a:pt x="57" y="82"/>
                        <a:pt x="57" y="82"/>
                      </a:cubicBezTo>
                      <a:cubicBezTo>
                        <a:pt x="57" y="82"/>
                        <a:pt x="57" y="82"/>
                        <a:pt x="57" y="82"/>
                      </a:cubicBezTo>
                      <a:cubicBezTo>
                        <a:pt x="57" y="82"/>
                        <a:pt x="57" y="82"/>
                        <a:pt x="57" y="82"/>
                      </a:cubicBezTo>
                      <a:cubicBezTo>
                        <a:pt x="57" y="82"/>
                        <a:pt x="57" y="82"/>
                        <a:pt x="57" y="82"/>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0"/>
                        <a:pt x="57" y="80"/>
                        <a:pt x="57" y="80"/>
                      </a:cubicBezTo>
                      <a:cubicBezTo>
                        <a:pt x="57" y="80"/>
                        <a:pt x="57" y="80"/>
                        <a:pt x="57" y="80"/>
                      </a:cubicBezTo>
                      <a:cubicBezTo>
                        <a:pt x="57" y="80"/>
                        <a:pt x="57" y="80"/>
                        <a:pt x="57" y="80"/>
                      </a:cubicBezTo>
                      <a:cubicBezTo>
                        <a:pt x="57" y="80"/>
                        <a:pt x="57" y="80"/>
                        <a:pt x="57" y="80"/>
                      </a:cubicBezTo>
                      <a:cubicBezTo>
                        <a:pt x="57" y="79"/>
                        <a:pt x="57" y="79"/>
                        <a:pt x="57" y="79"/>
                      </a:cubicBezTo>
                      <a:cubicBezTo>
                        <a:pt x="57" y="79"/>
                        <a:pt x="57" y="79"/>
                        <a:pt x="57" y="79"/>
                      </a:cubicBezTo>
                      <a:cubicBezTo>
                        <a:pt x="57" y="79"/>
                        <a:pt x="57" y="79"/>
                        <a:pt x="57" y="79"/>
                      </a:cubicBezTo>
                      <a:cubicBezTo>
                        <a:pt x="56" y="79"/>
                        <a:pt x="56" y="79"/>
                        <a:pt x="56" y="79"/>
                      </a:cubicBezTo>
                      <a:cubicBezTo>
                        <a:pt x="56" y="79"/>
                        <a:pt x="56" y="79"/>
                        <a:pt x="56" y="79"/>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7"/>
                        <a:pt x="56" y="77"/>
                        <a:pt x="56" y="77"/>
                      </a:cubicBezTo>
                      <a:cubicBezTo>
                        <a:pt x="57" y="77"/>
                        <a:pt x="57" y="77"/>
                        <a:pt x="57" y="77"/>
                      </a:cubicBezTo>
                      <a:cubicBezTo>
                        <a:pt x="57" y="77"/>
                        <a:pt x="57" y="77"/>
                        <a:pt x="57" y="77"/>
                      </a:cubicBezTo>
                      <a:cubicBezTo>
                        <a:pt x="57" y="77"/>
                        <a:pt x="57" y="77"/>
                        <a:pt x="57" y="77"/>
                      </a:cubicBezTo>
                      <a:cubicBezTo>
                        <a:pt x="57" y="77"/>
                        <a:pt x="57" y="77"/>
                        <a:pt x="57" y="77"/>
                      </a:cubicBezTo>
                      <a:cubicBezTo>
                        <a:pt x="57" y="77"/>
                        <a:pt x="57" y="77"/>
                        <a:pt x="57" y="77"/>
                      </a:cubicBezTo>
                      <a:cubicBezTo>
                        <a:pt x="56" y="77"/>
                        <a:pt x="56" y="77"/>
                        <a:pt x="56" y="77"/>
                      </a:cubicBezTo>
                      <a:cubicBezTo>
                        <a:pt x="56" y="76"/>
                        <a:pt x="56" y="76"/>
                        <a:pt x="56" y="76"/>
                      </a:cubicBezTo>
                      <a:cubicBezTo>
                        <a:pt x="56" y="76"/>
                        <a:pt x="56" y="76"/>
                        <a:pt x="56" y="76"/>
                      </a:cubicBezTo>
                      <a:cubicBezTo>
                        <a:pt x="56" y="76"/>
                        <a:pt x="56" y="76"/>
                        <a:pt x="56" y="76"/>
                      </a:cubicBezTo>
                      <a:cubicBezTo>
                        <a:pt x="56" y="76"/>
                        <a:pt x="56" y="76"/>
                        <a:pt x="56" y="76"/>
                      </a:cubicBezTo>
                      <a:cubicBezTo>
                        <a:pt x="56" y="76"/>
                        <a:pt x="56" y="76"/>
                        <a:pt x="56" y="76"/>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4"/>
                        <a:pt x="56" y="74"/>
                        <a:pt x="56"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5" y="73"/>
                        <a:pt x="55" y="73"/>
                        <a:pt x="55" y="73"/>
                      </a:cubicBezTo>
                      <a:cubicBezTo>
                        <a:pt x="55" y="73"/>
                        <a:pt x="55" y="73"/>
                        <a:pt x="55" y="73"/>
                      </a:cubicBezTo>
                      <a:cubicBezTo>
                        <a:pt x="54" y="73"/>
                        <a:pt x="54" y="73"/>
                        <a:pt x="54" y="73"/>
                      </a:cubicBezTo>
                      <a:cubicBezTo>
                        <a:pt x="54" y="73"/>
                        <a:pt x="54" y="73"/>
                        <a:pt x="54" y="73"/>
                      </a:cubicBezTo>
                      <a:cubicBezTo>
                        <a:pt x="54" y="72"/>
                        <a:pt x="54" y="72"/>
                        <a:pt x="54" y="72"/>
                      </a:cubicBezTo>
                      <a:cubicBezTo>
                        <a:pt x="54" y="72"/>
                        <a:pt x="54" y="72"/>
                        <a:pt x="54" y="72"/>
                      </a:cubicBezTo>
                      <a:cubicBezTo>
                        <a:pt x="54" y="72"/>
                        <a:pt x="54" y="72"/>
                        <a:pt x="54" y="72"/>
                      </a:cubicBezTo>
                      <a:cubicBezTo>
                        <a:pt x="54" y="73"/>
                        <a:pt x="54" y="73"/>
                        <a:pt x="54" y="73"/>
                      </a:cubicBezTo>
                      <a:cubicBezTo>
                        <a:pt x="54" y="73"/>
                        <a:pt x="54" y="73"/>
                        <a:pt x="54" y="73"/>
                      </a:cubicBezTo>
                      <a:cubicBezTo>
                        <a:pt x="54" y="73"/>
                        <a:pt x="54" y="73"/>
                        <a:pt x="54" y="73"/>
                      </a:cubicBezTo>
                      <a:cubicBezTo>
                        <a:pt x="53" y="73"/>
                        <a:pt x="53" y="73"/>
                        <a:pt x="53" y="73"/>
                      </a:cubicBezTo>
                      <a:cubicBezTo>
                        <a:pt x="54" y="73"/>
                        <a:pt x="54" y="73"/>
                        <a:pt x="54" y="73"/>
                      </a:cubicBezTo>
                      <a:cubicBezTo>
                        <a:pt x="54" y="73"/>
                        <a:pt x="54" y="73"/>
                        <a:pt x="54" y="73"/>
                      </a:cubicBezTo>
                      <a:cubicBezTo>
                        <a:pt x="54" y="73"/>
                        <a:pt x="54" y="73"/>
                        <a:pt x="54" y="73"/>
                      </a:cubicBezTo>
                      <a:cubicBezTo>
                        <a:pt x="54" y="73"/>
                        <a:pt x="54" y="73"/>
                        <a:pt x="54" y="73"/>
                      </a:cubicBezTo>
                      <a:cubicBezTo>
                        <a:pt x="53" y="73"/>
                        <a:pt x="53" y="73"/>
                        <a:pt x="53" y="73"/>
                      </a:cubicBezTo>
                      <a:cubicBezTo>
                        <a:pt x="53" y="73"/>
                        <a:pt x="53" y="73"/>
                        <a:pt x="53" y="73"/>
                      </a:cubicBezTo>
                      <a:cubicBezTo>
                        <a:pt x="53" y="73"/>
                        <a:pt x="53" y="73"/>
                        <a:pt x="53" y="73"/>
                      </a:cubicBezTo>
                      <a:cubicBezTo>
                        <a:pt x="53" y="73"/>
                        <a:pt x="53" y="73"/>
                        <a:pt x="53" y="73"/>
                      </a:cubicBezTo>
                      <a:cubicBezTo>
                        <a:pt x="53" y="74"/>
                        <a:pt x="53" y="74"/>
                        <a:pt x="53" y="74"/>
                      </a:cubicBezTo>
                      <a:cubicBezTo>
                        <a:pt x="53" y="74"/>
                        <a:pt x="53" y="74"/>
                        <a:pt x="53" y="74"/>
                      </a:cubicBezTo>
                      <a:cubicBezTo>
                        <a:pt x="53" y="74"/>
                        <a:pt x="53" y="74"/>
                        <a:pt x="53" y="74"/>
                      </a:cubicBezTo>
                      <a:cubicBezTo>
                        <a:pt x="53" y="74"/>
                        <a:pt x="53" y="74"/>
                        <a:pt x="53" y="74"/>
                      </a:cubicBezTo>
                      <a:cubicBezTo>
                        <a:pt x="53" y="74"/>
                        <a:pt x="53" y="74"/>
                        <a:pt x="53" y="74"/>
                      </a:cubicBezTo>
                      <a:cubicBezTo>
                        <a:pt x="53" y="74"/>
                        <a:pt x="53" y="74"/>
                        <a:pt x="53" y="74"/>
                      </a:cubicBezTo>
                      <a:cubicBezTo>
                        <a:pt x="52" y="74"/>
                        <a:pt x="52" y="74"/>
                        <a:pt x="52" y="74"/>
                      </a:cubicBezTo>
                      <a:cubicBezTo>
                        <a:pt x="52" y="74"/>
                        <a:pt x="52" y="74"/>
                        <a:pt x="52" y="74"/>
                      </a:cubicBezTo>
                      <a:cubicBezTo>
                        <a:pt x="52" y="74"/>
                        <a:pt x="52" y="74"/>
                        <a:pt x="52" y="74"/>
                      </a:cubicBezTo>
                      <a:cubicBezTo>
                        <a:pt x="52" y="74"/>
                        <a:pt x="52" y="74"/>
                        <a:pt x="52" y="74"/>
                      </a:cubicBezTo>
                      <a:cubicBezTo>
                        <a:pt x="52" y="74"/>
                        <a:pt x="52" y="74"/>
                        <a:pt x="52" y="74"/>
                      </a:cubicBezTo>
                      <a:cubicBezTo>
                        <a:pt x="52" y="75"/>
                        <a:pt x="52" y="75"/>
                        <a:pt x="52" y="75"/>
                      </a:cubicBezTo>
                      <a:cubicBezTo>
                        <a:pt x="52" y="75"/>
                        <a:pt x="52" y="75"/>
                        <a:pt x="52" y="75"/>
                      </a:cubicBezTo>
                      <a:cubicBezTo>
                        <a:pt x="52" y="75"/>
                        <a:pt x="52" y="75"/>
                        <a:pt x="52" y="75"/>
                      </a:cubicBezTo>
                      <a:cubicBezTo>
                        <a:pt x="52" y="75"/>
                        <a:pt x="52" y="75"/>
                        <a:pt x="52" y="75"/>
                      </a:cubicBezTo>
                      <a:cubicBezTo>
                        <a:pt x="52" y="75"/>
                        <a:pt x="52" y="75"/>
                        <a:pt x="52" y="75"/>
                      </a:cubicBezTo>
                      <a:cubicBezTo>
                        <a:pt x="51" y="75"/>
                        <a:pt x="51" y="75"/>
                        <a:pt x="51" y="75"/>
                      </a:cubicBezTo>
                      <a:cubicBezTo>
                        <a:pt x="51" y="75"/>
                        <a:pt x="51" y="75"/>
                        <a:pt x="51" y="75"/>
                      </a:cubicBezTo>
                      <a:cubicBezTo>
                        <a:pt x="51" y="75"/>
                        <a:pt x="51" y="75"/>
                        <a:pt x="51" y="75"/>
                      </a:cubicBezTo>
                      <a:cubicBezTo>
                        <a:pt x="51" y="75"/>
                        <a:pt x="51" y="75"/>
                        <a:pt x="51"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6"/>
                        <a:pt x="50" y="76"/>
                        <a:pt x="50" y="76"/>
                      </a:cubicBezTo>
                      <a:cubicBezTo>
                        <a:pt x="50" y="76"/>
                        <a:pt x="50" y="76"/>
                        <a:pt x="50" y="76"/>
                      </a:cubicBezTo>
                      <a:cubicBezTo>
                        <a:pt x="49" y="76"/>
                        <a:pt x="49" y="76"/>
                        <a:pt x="49" y="76"/>
                      </a:cubicBezTo>
                      <a:cubicBezTo>
                        <a:pt x="49" y="76"/>
                        <a:pt x="49" y="76"/>
                        <a:pt x="49" y="76"/>
                      </a:cubicBezTo>
                      <a:cubicBezTo>
                        <a:pt x="49" y="76"/>
                        <a:pt x="49" y="76"/>
                        <a:pt x="49" y="76"/>
                      </a:cubicBezTo>
                      <a:cubicBezTo>
                        <a:pt x="49" y="76"/>
                        <a:pt x="49" y="76"/>
                        <a:pt x="49" y="76"/>
                      </a:cubicBezTo>
                      <a:cubicBezTo>
                        <a:pt x="49" y="76"/>
                        <a:pt x="49" y="76"/>
                        <a:pt x="49" y="76"/>
                      </a:cubicBezTo>
                      <a:cubicBezTo>
                        <a:pt x="49" y="76"/>
                        <a:pt x="49" y="76"/>
                        <a:pt x="49" y="76"/>
                      </a:cubicBezTo>
                      <a:cubicBezTo>
                        <a:pt x="48" y="76"/>
                        <a:pt x="48" y="76"/>
                        <a:pt x="48" y="76"/>
                      </a:cubicBezTo>
                      <a:cubicBezTo>
                        <a:pt x="48" y="76"/>
                        <a:pt x="48" y="76"/>
                        <a:pt x="48" y="76"/>
                      </a:cubicBezTo>
                      <a:cubicBezTo>
                        <a:pt x="48" y="76"/>
                        <a:pt x="48" y="76"/>
                        <a:pt x="48" y="76"/>
                      </a:cubicBezTo>
                      <a:cubicBezTo>
                        <a:pt x="48" y="76"/>
                        <a:pt x="48" y="76"/>
                        <a:pt x="48" y="76"/>
                      </a:cubicBezTo>
                      <a:cubicBezTo>
                        <a:pt x="48" y="76"/>
                        <a:pt x="48" y="76"/>
                        <a:pt x="48" y="76"/>
                      </a:cubicBezTo>
                      <a:cubicBezTo>
                        <a:pt x="48" y="75"/>
                        <a:pt x="48" y="75"/>
                        <a:pt x="48" y="75"/>
                      </a:cubicBezTo>
                      <a:cubicBezTo>
                        <a:pt x="47" y="75"/>
                        <a:pt x="47" y="75"/>
                        <a:pt x="47" y="75"/>
                      </a:cubicBezTo>
                      <a:cubicBezTo>
                        <a:pt x="47" y="75"/>
                        <a:pt x="47" y="75"/>
                        <a:pt x="47" y="75"/>
                      </a:cubicBezTo>
                      <a:cubicBezTo>
                        <a:pt x="47" y="75"/>
                        <a:pt x="47" y="75"/>
                        <a:pt x="47" y="75"/>
                      </a:cubicBezTo>
                      <a:cubicBezTo>
                        <a:pt x="47" y="75"/>
                        <a:pt x="47" y="75"/>
                        <a:pt x="47" y="75"/>
                      </a:cubicBezTo>
                      <a:cubicBezTo>
                        <a:pt x="47" y="75"/>
                        <a:pt x="47" y="75"/>
                        <a:pt x="47" y="75"/>
                      </a:cubicBezTo>
                      <a:cubicBezTo>
                        <a:pt x="47" y="74"/>
                        <a:pt x="47" y="74"/>
                        <a:pt x="47" y="74"/>
                      </a:cubicBezTo>
                      <a:cubicBezTo>
                        <a:pt x="47" y="74"/>
                        <a:pt x="47" y="74"/>
                        <a:pt x="47"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2"/>
                        <a:pt x="46" y="72"/>
                        <a:pt x="46" y="72"/>
                      </a:cubicBezTo>
                      <a:cubicBezTo>
                        <a:pt x="46" y="72"/>
                        <a:pt x="46" y="72"/>
                        <a:pt x="46" y="72"/>
                      </a:cubicBezTo>
                      <a:cubicBezTo>
                        <a:pt x="47" y="72"/>
                        <a:pt x="47" y="72"/>
                        <a:pt x="47" y="72"/>
                      </a:cubicBezTo>
                      <a:cubicBezTo>
                        <a:pt x="47" y="72"/>
                        <a:pt x="47" y="72"/>
                        <a:pt x="47" y="72"/>
                      </a:cubicBezTo>
                      <a:cubicBezTo>
                        <a:pt x="47" y="72"/>
                        <a:pt x="47" y="72"/>
                        <a:pt x="47" y="72"/>
                      </a:cubicBezTo>
                      <a:cubicBezTo>
                        <a:pt x="47" y="72"/>
                        <a:pt x="47" y="72"/>
                        <a:pt x="47" y="72"/>
                      </a:cubicBezTo>
                      <a:cubicBezTo>
                        <a:pt x="47" y="72"/>
                        <a:pt x="47" y="72"/>
                        <a:pt x="47" y="72"/>
                      </a:cubicBezTo>
                      <a:cubicBezTo>
                        <a:pt x="47" y="72"/>
                        <a:pt x="47" y="72"/>
                        <a:pt x="47" y="72"/>
                      </a:cubicBezTo>
                      <a:cubicBezTo>
                        <a:pt x="47" y="71"/>
                        <a:pt x="47" y="71"/>
                        <a:pt x="47" y="71"/>
                      </a:cubicBezTo>
                      <a:cubicBezTo>
                        <a:pt x="47" y="71"/>
                        <a:pt x="47" y="71"/>
                        <a:pt x="47" y="71"/>
                      </a:cubicBezTo>
                      <a:cubicBezTo>
                        <a:pt x="47" y="71"/>
                        <a:pt x="47" y="71"/>
                        <a:pt x="47" y="71"/>
                      </a:cubicBezTo>
                      <a:cubicBezTo>
                        <a:pt x="46" y="71"/>
                        <a:pt x="46" y="71"/>
                        <a:pt x="46" y="71"/>
                      </a:cubicBezTo>
                      <a:cubicBezTo>
                        <a:pt x="46" y="71"/>
                        <a:pt x="46" y="71"/>
                        <a:pt x="46" y="71"/>
                      </a:cubicBezTo>
                      <a:cubicBezTo>
                        <a:pt x="46" y="71"/>
                        <a:pt x="46" y="71"/>
                        <a:pt x="46" y="71"/>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69"/>
                        <a:pt x="46" y="69"/>
                        <a:pt x="46"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8" y="69"/>
                        <a:pt x="48" y="69"/>
                        <a:pt x="48" y="69"/>
                      </a:cubicBezTo>
                      <a:cubicBezTo>
                        <a:pt x="48" y="69"/>
                        <a:pt x="48" y="69"/>
                        <a:pt x="48" y="69"/>
                      </a:cubicBezTo>
                      <a:cubicBezTo>
                        <a:pt x="48" y="69"/>
                        <a:pt x="48" y="69"/>
                        <a:pt x="48" y="69"/>
                      </a:cubicBezTo>
                      <a:cubicBezTo>
                        <a:pt x="48" y="68"/>
                        <a:pt x="48" y="68"/>
                        <a:pt x="48" y="68"/>
                      </a:cubicBezTo>
                      <a:cubicBezTo>
                        <a:pt x="49" y="68"/>
                        <a:pt x="49" y="68"/>
                        <a:pt x="49" y="68"/>
                      </a:cubicBezTo>
                      <a:cubicBezTo>
                        <a:pt x="49" y="68"/>
                        <a:pt x="49" y="68"/>
                        <a:pt x="49" y="68"/>
                      </a:cubicBezTo>
                      <a:cubicBezTo>
                        <a:pt x="49" y="68"/>
                        <a:pt x="49" y="68"/>
                        <a:pt x="49" y="68"/>
                      </a:cubicBezTo>
                      <a:cubicBezTo>
                        <a:pt x="49" y="68"/>
                        <a:pt x="49" y="68"/>
                        <a:pt x="49" y="68"/>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9" y="66"/>
                        <a:pt x="49" y="66"/>
                        <a:pt x="49" y="66"/>
                      </a:cubicBezTo>
                      <a:cubicBezTo>
                        <a:pt x="49" y="66"/>
                        <a:pt x="49" y="66"/>
                        <a:pt x="49" y="66"/>
                      </a:cubicBezTo>
                      <a:cubicBezTo>
                        <a:pt x="49" y="66"/>
                        <a:pt x="49" y="66"/>
                        <a:pt x="49" y="66"/>
                      </a:cubicBezTo>
                      <a:cubicBezTo>
                        <a:pt x="49" y="66"/>
                        <a:pt x="49" y="66"/>
                        <a:pt x="49" y="66"/>
                      </a:cubicBezTo>
                      <a:cubicBezTo>
                        <a:pt x="49" y="66"/>
                        <a:pt x="49" y="66"/>
                        <a:pt x="49" y="66"/>
                      </a:cubicBezTo>
                      <a:cubicBezTo>
                        <a:pt x="48" y="66"/>
                        <a:pt x="48" y="66"/>
                        <a:pt x="48" y="66"/>
                      </a:cubicBezTo>
                      <a:cubicBezTo>
                        <a:pt x="48" y="66"/>
                        <a:pt x="48" y="66"/>
                        <a:pt x="48" y="66"/>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3"/>
                        <a:pt x="48" y="63"/>
                        <a:pt x="48" y="63"/>
                      </a:cubicBezTo>
                      <a:cubicBezTo>
                        <a:pt x="48" y="63"/>
                        <a:pt x="48" y="63"/>
                        <a:pt x="48" y="63"/>
                      </a:cubicBezTo>
                      <a:cubicBezTo>
                        <a:pt x="48" y="63"/>
                        <a:pt x="48" y="63"/>
                        <a:pt x="48" y="63"/>
                      </a:cubicBezTo>
                      <a:cubicBezTo>
                        <a:pt x="48" y="63"/>
                        <a:pt x="48" y="63"/>
                        <a:pt x="48" y="63"/>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9" y="62"/>
                        <a:pt x="49" y="62"/>
                        <a:pt x="49" y="62"/>
                      </a:cubicBezTo>
                      <a:cubicBezTo>
                        <a:pt x="49" y="62"/>
                        <a:pt x="49" y="62"/>
                        <a:pt x="49" y="62"/>
                      </a:cubicBezTo>
                      <a:cubicBezTo>
                        <a:pt x="49" y="62"/>
                        <a:pt x="49" y="62"/>
                        <a:pt x="49" y="62"/>
                      </a:cubicBezTo>
                      <a:cubicBezTo>
                        <a:pt x="49" y="62"/>
                        <a:pt x="49" y="62"/>
                        <a:pt x="49" y="62"/>
                      </a:cubicBezTo>
                      <a:cubicBezTo>
                        <a:pt x="49" y="62"/>
                        <a:pt x="49" y="62"/>
                        <a:pt x="49" y="62"/>
                      </a:cubicBezTo>
                      <a:cubicBezTo>
                        <a:pt x="49" y="62"/>
                        <a:pt x="49" y="62"/>
                        <a:pt x="49" y="62"/>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59"/>
                        <a:pt x="49" y="59"/>
                        <a:pt x="49" y="59"/>
                      </a:cubicBezTo>
                      <a:cubicBezTo>
                        <a:pt x="49" y="59"/>
                        <a:pt x="49" y="59"/>
                        <a:pt x="49" y="59"/>
                      </a:cubicBezTo>
                      <a:cubicBezTo>
                        <a:pt x="49" y="59"/>
                        <a:pt x="49" y="59"/>
                        <a:pt x="49" y="59"/>
                      </a:cubicBezTo>
                      <a:cubicBezTo>
                        <a:pt x="50" y="59"/>
                        <a:pt x="50" y="59"/>
                        <a:pt x="50" y="59"/>
                      </a:cubicBezTo>
                      <a:cubicBezTo>
                        <a:pt x="50" y="59"/>
                        <a:pt x="50" y="59"/>
                        <a:pt x="50" y="59"/>
                      </a:cubicBezTo>
                      <a:cubicBezTo>
                        <a:pt x="50" y="59"/>
                        <a:pt x="50" y="59"/>
                        <a:pt x="50" y="59"/>
                      </a:cubicBezTo>
                      <a:cubicBezTo>
                        <a:pt x="50" y="59"/>
                        <a:pt x="50" y="59"/>
                        <a:pt x="50" y="59"/>
                      </a:cubicBezTo>
                      <a:cubicBezTo>
                        <a:pt x="50" y="58"/>
                        <a:pt x="50" y="58"/>
                        <a:pt x="50" y="58"/>
                      </a:cubicBezTo>
                      <a:cubicBezTo>
                        <a:pt x="50" y="58"/>
                        <a:pt x="50" y="58"/>
                        <a:pt x="50" y="58"/>
                      </a:cubicBezTo>
                      <a:cubicBezTo>
                        <a:pt x="50" y="58"/>
                        <a:pt x="50" y="58"/>
                        <a:pt x="50" y="58"/>
                      </a:cubicBezTo>
                      <a:cubicBezTo>
                        <a:pt x="50" y="58"/>
                        <a:pt x="50" y="58"/>
                        <a:pt x="50" y="58"/>
                      </a:cubicBezTo>
                      <a:cubicBezTo>
                        <a:pt x="50" y="57"/>
                        <a:pt x="50" y="57"/>
                        <a:pt x="50" y="57"/>
                      </a:cubicBezTo>
                      <a:cubicBezTo>
                        <a:pt x="50" y="57"/>
                        <a:pt x="50" y="57"/>
                        <a:pt x="50" y="57"/>
                      </a:cubicBezTo>
                      <a:cubicBezTo>
                        <a:pt x="50" y="57"/>
                        <a:pt x="50" y="57"/>
                        <a:pt x="50" y="57"/>
                      </a:cubicBezTo>
                      <a:cubicBezTo>
                        <a:pt x="50" y="57"/>
                        <a:pt x="50" y="57"/>
                        <a:pt x="50" y="57"/>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3"/>
                        <a:pt x="51" y="53"/>
                        <a:pt x="51" y="53"/>
                      </a:cubicBezTo>
                      <a:cubicBezTo>
                        <a:pt x="52" y="53"/>
                        <a:pt x="52" y="53"/>
                        <a:pt x="52" y="53"/>
                      </a:cubicBezTo>
                      <a:cubicBezTo>
                        <a:pt x="52" y="53"/>
                        <a:pt x="52" y="53"/>
                        <a:pt x="52" y="53"/>
                      </a:cubicBezTo>
                      <a:cubicBezTo>
                        <a:pt x="52" y="53"/>
                        <a:pt x="52" y="53"/>
                        <a:pt x="52" y="53"/>
                      </a:cubicBezTo>
                      <a:cubicBezTo>
                        <a:pt x="52" y="53"/>
                        <a:pt x="52" y="53"/>
                        <a:pt x="52" y="53"/>
                      </a:cubicBezTo>
                      <a:cubicBezTo>
                        <a:pt x="52" y="52"/>
                        <a:pt x="52" y="52"/>
                        <a:pt x="52" y="52"/>
                      </a:cubicBezTo>
                      <a:cubicBezTo>
                        <a:pt x="51" y="52"/>
                        <a:pt x="51" y="52"/>
                        <a:pt x="51" y="52"/>
                      </a:cubicBezTo>
                      <a:cubicBezTo>
                        <a:pt x="51" y="52"/>
                        <a:pt x="51" y="52"/>
                        <a:pt x="51" y="52"/>
                      </a:cubicBezTo>
                      <a:cubicBezTo>
                        <a:pt x="51" y="52"/>
                        <a:pt x="51" y="52"/>
                        <a:pt x="51" y="52"/>
                      </a:cubicBezTo>
                      <a:cubicBezTo>
                        <a:pt x="51" y="52"/>
                        <a:pt x="51" y="52"/>
                        <a:pt x="51" y="52"/>
                      </a:cubicBezTo>
                      <a:cubicBezTo>
                        <a:pt x="50" y="52"/>
                        <a:pt x="50" y="52"/>
                        <a:pt x="50" y="52"/>
                      </a:cubicBezTo>
                      <a:cubicBezTo>
                        <a:pt x="50" y="52"/>
                        <a:pt x="50" y="52"/>
                        <a:pt x="50" y="52"/>
                      </a:cubicBezTo>
                      <a:cubicBezTo>
                        <a:pt x="50" y="52"/>
                        <a:pt x="50" y="52"/>
                        <a:pt x="50" y="52"/>
                      </a:cubicBezTo>
                      <a:cubicBezTo>
                        <a:pt x="50" y="53"/>
                        <a:pt x="50" y="53"/>
                        <a:pt x="50" y="53"/>
                      </a:cubicBezTo>
                      <a:cubicBezTo>
                        <a:pt x="50" y="53"/>
                        <a:pt x="50" y="53"/>
                        <a:pt x="50" y="53"/>
                      </a:cubicBezTo>
                      <a:cubicBezTo>
                        <a:pt x="49" y="53"/>
                        <a:pt x="49" y="53"/>
                        <a:pt x="49" y="53"/>
                      </a:cubicBezTo>
                      <a:cubicBezTo>
                        <a:pt x="49" y="53"/>
                        <a:pt x="49" y="53"/>
                        <a:pt x="49" y="53"/>
                      </a:cubicBezTo>
                      <a:cubicBezTo>
                        <a:pt x="49" y="52"/>
                        <a:pt x="49" y="52"/>
                        <a:pt x="49" y="52"/>
                      </a:cubicBezTo>
                      <a:cubicBezTo>
                        <a:pt x="49" y="52"/>
                        <a:pt x="49" y="52"/>
                        <a:pt x="49" y="52"/>
                      </a:cubicBezTo>
                      <a:cubicBezTo>
                        <a:pt x="49" y="52"/>
                        <a:pt x="49" y="52"/>
                        <a:pt x="49" y="52"/>
                      </a:cubicBezTo>
                      <a:cubicBezTo>
                        <a:pt x="49" y="52"/>
                        <a:pt x="49" y="52"/>
                        <a:pt x="49" y="52"/>
                      </a:cubicBezTo>
                      <a:cubicBezTo>
                        <a:pt x="48" y="53"/>
                        <a:pt x="48" y="53"/>
                        <a:pt x="48" y="53"/>
                      </a:cubicBezTo>
                      <a:cubicBezTo>
                        <a:pt x="48" y="53"/>
                        <a:pt x="48" y="53"/>
                        <a:pt x="48" y="53"/>
                      </a:cubicBezTo>
                      <a:cubicBezTo>
                        <a:pt x="48" y="52"/>
                        <a:pt x="48" y="52"/>
                        <a:pt x="48" y="52"/>
                      </a:cubicBezTo>
                      <a:cubicBezTo>
                        <a:pt x="48" y="52"/>
                        <a:pt x="48" y="52"/>
                        <a:pt x="48" y="52"/>
                      </a:cubicBezTo>
                      <a:cubicBezTo>
                        <a:pt x="48" y="52"/>
                        <a:pt x="48" y="52"/>
                        <a:pt x="48" y="52"/>
                      </a:cubicBezTo>
                      <a:cubicBezTo>
                        <a:pt x="47" y="52"/>
                        <a:pt x="47" y="52"/>
                        <a:pt x="47" y="52"/>
                      </a:cubicBezTo>
                      <a:cubicBezTo>
                        <a:pt x="47" y="52"/>
                        <a:pt x="47" y="52"/>
                        <a:pt x="47" y="52"/>
                      </a:cubicBezTo>
                      <a:cubicBezTo>
                        <a:pt x="47" y="52"/>
                        <a:pt x="47" y="52"/>
                        <a:pt x="47" y="52"/>
                      </a:cubicBezTo>
                      <a:cubicBezTo>
                        <a:pt x="47" y="52"/>
                        <a:pt x="47" y="52"/>
                        <a:pt x="47" y="52"/>
                      </a:cubicBezTo>
                      <a:cubicBezTo>
                        <a:pt x="47" y="51"/>
                        <a:pt x="47" y="51"/>
                        <a:pt x="47" y="51"/>
                      </a:cubicBezTo>
                      <a:cubicBezTo>
                        <a:pt x="47" y="51"/>
                        <a:pt x="47" y="51"/>
                        <a:pt x="47" y="51"/>
                      </a:cubicBezTo>
                      <a:cubicBezTo>
                        <a:pt x="48" y="51"/>
                        <a:pt x="48" y="51"/>
                        <a:pt x="48" y="51"/>
                      </a:cubicBezTo>
                      <a:cubicBezTo>
                        <a:pt x="48" y="51"/>
                        <a:pt x="48" y="51"/>
                        <a:pt x="48" y="51"/>
                      </a:cubicBezTo>
                      <a:cubicBezTo>
                        <a:pt x="48" y="51"/>
                        <a:pt x="48" y="51"/>
                        <a:pt x="48" y="51"/>
                      </a:cubicBezTo>
                      <a:cubicBezTo>
                        <a:pt x="48" y="51"/>
                        <a:pt x="48" y="51"/>
                        <a:pt x="48" y="51"/>
                      </a:cubicBezTo>
                      <a:cubicBezTo>
                        <a:pt x="47" y="51"/>
                        <a:pt x="47" y="51"/>
                        <a:pt x="47" y="51"/>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6" y="50"/>
                        <a:pt x="46" y="50"/>
                        <a:pt x="46" y="50"/>
                      </a:cubicBezTo>
                      <a:cubicBezTo>
                        <a:pt x="46" y="51"/>
                        <a:pt x="46" y="51"/>
                        <a:pt x="46" y="51"/>
                      </a:cubicBezTo>
                      <a:cubicBezTo>
                        <a:pt x="46" y="51"/>
                        <a:pt x="46" y="51"/>
                        <a:pt x="46" y="51"/>
                      </a:cubicBezTo>
                      <a:cubicBezTo>
                        <a:pt x="46" y="51"/>
                        <a:pt x="46" y="51"/>
                        <a:pt x="46" y="51"/>
                      </a:cubicBezTo>
                      <a:cubicBezTo>
                        <a:pt x="46" y="51"/>
                        <a:pt x="46" y="51"/>
                        <a:pt x="46" y="51"/>
                      </a:cubicBezTo>
                      <a:cubicBezTo>
                        <a:pt x="46" y="51"/>
                        <a:pt x="46" y="51"/>
                        <a:pt x="46" y="51"/>
                      </a:cubicBezTo>
                      <a:cubicBezTo>
                        <a:pt x="46" y="51"/>
                        <a:pt x="46" y="51"/>
                        <a:pt x="46" y="51"/>
                      </a:cubicBezTo>
                      <a:cubicBezTo>
                        <a:pt x="46" y="50"/>
                        <a:pt x="46" y="50"/>
                        <a:pt x="46" y="50"/>
                      </a:cubicBezTo>
                      <a:cubicBezTo>
                        <a:pt x="46" y="50"/>
                        <a:pt x="46" y="50"/>
                        <a:pt x="46" y="50"/>
                      </a:cubicBezTo>
                      <a:cubicBezTo>
                        <a:pt x="46" y="50"/>
                        <a:pt x="46" y="50"/>
                        <a:pt x="46" y="50"/>
                      </a:cubicBezTo>
                      <a:cubicBezTo>
                        <a:pt x="46" y="50"/>
                        <a:pt x="46" y="50"/>
                        <a:pt x="46" y="50"/>
                      </a:cubicBezTo>
                      <a:cubicBezTo>
                        <a:pt x="46" y="50"/>
                        <a:pt x="46" y="50"/>
                        <a:pt x="46" y="50"/>
                      </a:cubicBezTo>
                      <a:cubicBezTo>
                        <a:pt x="46" y="49"/>
                        <a:pt x="46" y="49"/>
                        <a:pt x="46" y="49"/>
                      </a:cubicBezTo>
                      <a:cubicBezTo>
                        <a:pt x="46" y="49"/>
                        <a:pt x="46" y="49"/>
                        <a:pt x="46" y="49"/>
                      </a:cubicBezTo>
                      <a:cubicBezTo>
                        <a:pt x="45" y="49"/>
                        <a:pt x="45" y="49"/>
                        <a:pt x="45" y="49"/>
                      </a:cubicBezTo>
                      <a:cubicBezTo>
                        <a:pt x="45" y="49"/>
                        <a:pt x="45" y="49"/>
                        <a:pt x="45" y="49"/>
                      </a:cubicBezTo>
                      <a:cubicBezTo>
                        <a:pt x="45" y="49"/>
                        <a:pt x="45" y="49"/>
                        <a:pt x="45" y="49"/>
                      </a:cubicBezTo>
                      <a:cubicBezTo>
                        <a:pt x="45" y="49"/>
                        <a:pt x="45" y="49"/>
                        <a:pt x="45" y="49"/>
                      </a:cubicBezTo>
                      <a:cubicBezTo>
                        <a:pt x="45" y="48"/>
                        <a:pt x="45" y="48"/>
                        <a:pt x="45" y="48"/>
                      </a:cubicBezTo>
                      <a:cubicBezTo>
                        <a:pt x="44" y="48"/>
                        <a:pt x="44" y="48"/>
                        <a:pt x="44" y="48"/>
                      </a:cubicBezTo>
                      <a:cubicBezTo>
                        <a:pt x="44" y="48"/>
                        <a:pt x="44" y="48"/>
                        <a:pt x="44" y="48"/>
                      </a:cubicBezTo>
                      <a:cubicBezTo>
                        <a:pt x="44" y="48"/>
                        <a:pt x="44" y="48"/>
                        <a:pt x="44" y="48"/>
                      </a:cubicBezTo>
                      <a:cubicBezTo>
                        <a:pt x="44" y="48"/>
                        <a:pt x="44" y="48"/>
                        <a:pt x="44" y="48"/>
                      </a:cubicBezTo>
                      <a:cubicBezTo>
                        <a:pt x="44" y="47"/>
                        <a:pt x="44" y="47"/>
                        <a:pt x="44" y="47"/>
                      </a:cubicBezTo>
                      <a:cubicBezTo>
                        <a:pt x="44" y="47"/>
                        <a:pt x="44" y="47"/>
                        <a:pt x="44" y="47"/>
                      </a:cubicBezTo>
                      <a:cubicBezTo>
                        <a:pt x="44" y="47"/>
                        <a:pt x="44" y="47"/>
                        <a:pt x="44" y="47"/>
                      </a:cubicBezTo>
                      <a:cubicBezTo>
                        <a:pt x="44" y="47"/>
                        <a:pt x="44" y="47"/>
                        <a:pt x="44" y="47"/>
                      </a:cubicBezTo>
                      <a:cubicBezTo>
                        <a:pt x="44" y="47"/>
                        <a:pt x="44" y="47"/>
                        <a:pt x="44" y="47"/>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2" y="45"/>
                        <a:pt x="42" y="45"/>
                        <a:pt x="42" y="45"/>
                      </a:cubicBezTo>
                      <a:cubicBezTo>
                        <a:pt x="42" y="45"/>
                        <a:pt x="42" y="45"/>
                        <a:pt x="42" y="45"/>
                      </a:cubicBezTo>
                      <a:cubicBezTo>
                        <a:pt x="42" y="44"/>
                        <a:pt x="42" y="44"/>
                        <a:pt x="42" y="44"/>
                      </a:cubicBezTo>
                      <a:cubicBezTo>
                        <a:pt x="42" y="44"/>
                        <a:pt x="42" y="44"/>
                        <a:pt x="42" y="44"/>
                      </a:cubicBezTo>
                      <a:cubicBezTo>
                        <a:pt x="42" y="44"/>
                        <a:pt x="42" y="44"/>
                        <a:pt x="42" y="44"/>
                      </a:cubicBezTo>
                      <a:cubicBezTo>
                        <a:pt x="42" y="44"/>
                        <a:pt x="42" y="44"/>
                        <a:pt x="42" y="44"/>
                      </a:cubicBezTo>
                      <a:cubicBezTo>
                        <a:pt x="41" y="42"/>
                        <a:pt x="41" y="42"/>
                        <a:pt x="41" y="42"/>
                      </a:cubicBezTo>
                      <a:cubicBezTo>
                        <a:pt x="41" y="42"/>
                        <a:pt x="41" y="42"/>
                        <a:pt x="41" y="42"/>
                      </a:cubicBezTo>
                      <a:cubicBezTo>
                        <a:pt x="41" y="41"/>
                        <a:pt x="41" y="41"/>
                        <a:pt x="41" y="41"/>
                      </a:cubicBezTo>
                      <a:cubicBezTo>
                        <a:pt x="41" y="41"/>
                        <a:pt x="41" y="41"/>
                        <a:pt x="41" y="41"/>
                      </a:cubicBezTo>
                      <a:cubicBezTo>
                        <a:pt x="40" y="41"/>
                        <a:pt x="40" y="41"/>
                        <a:pt x="40" y="41"/>
                      </a:cubicBezTo>
                      <a:cubicBezTo>
                        <a:pt x="40" y="41"/>
                        <a:pt x="40" y="41"/>
                        <a:pt x="40" y="41"/>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39"/>
                        <a:pt x="40" y="39"/>
                        <a:pt x="40" y="39"/>
                      </a:cubicBezTo>
                      <a:cubicBezTo>
                        <a:pt x="40" y="39"/>
                        <a:pt x="40" y="39"/>
                        <a:pt x="40" y="39"/>
                      </a:cubicBezTo>
                      <a:cubicBezTo>
                        <a:pt x="40" y="39"/>
                        <a:pt x="40" y="39"/>
                        <a:pt x="40" y="39"/>
                      </a:cubicBezTo>
                      <a:cubicBezTo>
                        <a:pt x="39" y="39"/>
                        <a:pt x="39" y="39"/>
                        <a:pt x="39" y="39"/>
                      </a:cubicBezTo>
                      <a:cubicBezTo>
                        <a:pt x="39" y="39"/>
                        <a:pt x="39" y="39"/>
                        <a:pt x="39" y="39"/>
                      </a:cubicBezTo>
                      <a:cubicBezTo>
                        <a:pt x="39" y="38"/>
                        <a:pt x="39" y="38"/>
                        <a:pt x="39" y="38"/>
                      </a:cubicBezTo>
                      <a:cubicBezTo>
                        <a:pt x="38" y="38"/>
                        <a:pt x="38" y="38"/>
                        <a:pt x="38" y="38"/>
                      </a:cubicBezTo>
                      <a:cubicBezTo>
                        <a:pt x="37" y="38"/>
                        <a:pt x="37" y="38"/>
                        <a:pt x="37" y="38"/>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6"/>
                        <a:pt x="37" y="36"/>
                        <a:pt x="37" y="36"/>
                      </a:cubicBezTo>
                      <a:cubicBezTo>
                        <a:pt x="36" y="36"/>
                        <a:pt x="36" y="36"/>
                        <a:pt x="36" y="36"/>
                      </a:cubicBezTo>
                      <a:cubicBezTo>
                        <a:pt x="36" y="36"/>
                        <a:pt x="36" y="36"/>
                        <a:pt x="36" y="36"/>
                      </a:cubicBezTo>
                      <a:cubicBezTo>
                        <a:pt x="35" y="35"/>
                        <a:pt x="35" y="35"/>
                        <a:pt x="35" y="35"/>
                      </a:cubicBezTo>
                      <a:cubicBezTo>
                        <a:pt x="35" y="35"/>
                        <a:pt x="35" y="35"/>
                        <a:pt x="35" y="35"/>
                      </a:cubicBezTo>
                      <a:cubicBezTo>
                        <a:pt x="35" y="34"/>
                        <a:pt x="35" y="34"/>
                        <a:pt x="35" y="34"/>
                      </a:cubicBezTo>
                      <a:cubicBezTo>
                        <a:pt x="34" y="34"/>
                        <a:pt x="34" y="34"/>
                        <a:pt x="34" y="34"/>
                      </a:cubicBezTo>
                      <a:cubicBezTo>
                        <a:pt x="34" y="34"/>
                        <a:pt x="34" y="34"/>
                        <a:pt x="34" y="34"/>
                      </a:cubicBezTo>
                      <a:cubicBezTo>
                        <a:pt x="34" y="34"/>
                        <a:pt x="34" y="34"/>
                        <a:pt x="34" y="34"/>
                      </a:cubicBezTo>
                      <a:cubicBezTo>
                        <a:pt x="35" y="34"/>
                        <a:pt x="35" y="34"/>
                        <a:pt x="35" y="34"/>
                      </a:cubicBezTo>
                      <a:cubicBezTo>
                        <a:pt x="35" y="34"/>
                        <a:pt x="35" y="34"/>
                        <a:pt x="35" y="34"/>
                      </a:cubicBezTo>
                      <a:cubicBezTo>
                        <a:pt x="35" y="34"/>
                        <a:pt x="35" y="34"/>
                        <a:pt x="35" y="34"/>
                      </a:cubicBezTo>
                      <a:cubicBezTo>
                        <a:pt x="35" y="34"/>
                        <a:pt x="35" y="34"/>
                        <a:pt x="35" y="34"/>
                      </a:cubicBezTo>
                      <a:cubicBezTo>
                        <a:pt x="35" y="34"/>
                        <a:pt x="35" y="34"/>
                        <a:pt x="35" y="34"/>
                      </a:cubicBezTo>
                      <a:cubicBezTo>
                        <a:pt x="35" y="34"/>
                        <a:pt x="35" y="34"/>
                        <a:pt x="35"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3"/>
                        <a:pt x="36" y="33"/>
                        <a:pt x="36" y="33"/>
                      </a:cubicBezTo>
                      <a:cubicBezTo>
                        <a:pt x="35" y="33"/>
                        <a:pt x="35" y="33"/>
                        <a:pt x="35" y="33"/>
                      </a:cubicBezTo>
                      <a:cubicBezTo>
                        <a:pt x="35" y="33"/>
                        <a:pt x="35" y="33"/>
                        <a:pt x="35" y="33"/>
                      </a:cubicBezTo>
                      <a:cubicBezTo>
                        <a:pt x="35" y="33"/>
                        <a:pt x="35" y="33"/>
                        <a:pt x="35" y="33"/>
                      </a:cubicBezTo>
                      <a:cubicBezTo>
                        <a:pt x="35" y="33"/>
                        <a:pt x="35" y="33"/>
                        <a:pt x="35" y="33"/>
                      </a:cubicBezTo>
                      <a:cubicBezTo>
                        <a:pt x="35" y="33"/>
                        <a:pt x="35" y="33"/>
                        <a:pt x="35" y="33"/>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1"/>
                        <a:pt x="35" y="31"/>
                        <a:pt x="35" y="31"/>
                      </a:cubicBezTo>
                      <a:cubicBezTo>
                        <a:pt x="35" y="31"/>
                        <a:pt x="35" y="31"/>
                        <a:pt x="35" y="31"/>
                      </a:cubicBezTo>
                      <a:cubicBezTo>
                        <a:pt x="36" y="31"/>
                        <a:pt x="36" y="31"/>
                        <a:pt x="36" y="31"/>
                      </a:cubicBezTo>
                      <a:cubicBezTo>
                        <a:pt x="36" y="31"/>
                        <a:pt x="36" y="31"/>
                        <a:pt x="36" y="31"/>
                      </a:cubicBezTo>
                      <a:cubicBezTo>
                        <a:pt x="36" y="31"/>
                        <a:pt x="36" y="31"/>
                        <a:pt x="36" y="31"/>
                      </a:cubicBezTo>
                      <a:cubicBezTo>
                        <a:pt x="36" y="31"/>
                        <a:pt x="36" y="31"/>
                        <a:pt x="36" y="31"/>
                      </a:cubicBezTo>
                      <a:cubicBezTo>
                        <a:pt x="35" y="30"/>
                        <a:pt x="35" y="30"/>
                        <a:pt x="35" y="30"/>
                      </a:cubicBezTo>
                      <a:cubicBezTo>
                        <a:pt x="35" y="30"/>
                        <a:pt x="35" y="30"/>
                        <a:pt x="35" y="30"/>
                      </a:cubicBezTo>
                      <a:cubicBezTo>
                        <a:pt x="35" y="29"/>
                        <a:pt x="35" y="29"/>
                        <a:pt x="35" y="29"/>
                      </a:cubicBezTo>
                      <a:cubicBezTo>
                        <a:pt x="35" y="29"/>
                        <a:pt x="35" y="29"/>
                        <a:pt x="35" y="29"/>
                      </a:cubicBezTo>
                      <a:cubicBezTo>
                        <a:pt x="35" y="29"/>
                        <a:pt x="35" y="29"/>
                        <a:pt x="35" y="29"/>
                      </a:cubicBezTo>
                      <a:cubicBezTo>
                        <a:pt x="35" y="29"/>
                        <a:pt x="35" y="29"/>
                        <a:pt x="35" y="29"/>
                      </a:cubicBezTo>
                      <a:cubicBezTo>
                        <a:pt x="35" y="29"/>
                        <a:pt x="35" y="29"/>
                        <a:pt x="35" y="29"/>
                      </a:cubicBezTo>
                      <a:cubicBezTo>
                        <a:pt x="35" y="28"/>
                        <a:pt x="35" y="28"/>
                        <a:pt x="35" y="28"/>
                      </a:cubicBezTo>
                      <a:cubicBezTo>
                        <a:pt x="35" y="28"/>
                        <a:pt x="35" y="28"/>
                        <a:pt x="35" y="28"/>
                      </a:cubicBezTo>
                      <a:cubicBezTo>
                        <a:pt x="35" y="28"/>
                        <a:pt x="35" y="28"/>
                        <a:pt x="35" y="28"/>
                      </a:cubicBezTo>
                      <a:cubicBezTo>
                        <a:pt x="35" y="28"/>
                        <a:pt x="35" y="28"/>
                        <a:pt x="35" y="28"/>
                      </a:cubicBezTo>
                      <a:cubicBezTo>
                        <a:pt x="35" y="28"/>
                        <a:pt x="35" y="28"/>
                        <a:pt x="35" y="28"/>
                      </a:cubicBezTo>
                      <a:cubicBezTo>
                        <a:pt x="35" y="28"/>
                        <a:pt x="35" y="28"/>
                        <a:pt x="35" y="28"/>
                      </a:cubicBezTo>
                      <a:cubicBezTo>
                        <a:pt x="34" y="27"/>
                        <a:pt x="34" y="27"/>
                        <a:pt x="34" y="27"/>
                      </a:cubicBezTo>
                      <a:cubicBezTo>
                        <a:pt x="34" y="27"/>
                        <a:pt x="34" y="27"/>
                        <a:pt x="34" y="27"/>
                      </a:cubicBezTo>
                      <a:cubicBezTo>
                        <a:pt x="34" y="27"/>
                        <a:pt x="34" y="27"/>
                        <a:pt x="34" y="27"/>
                      </a:cubicBezTo>
                      <a:cubicBezTo>
                        <a:pt x="34" y="26"/>
                        <a:pt x="34" y="26"/>
                        <a:pt x="34" y="26"/>
                      </a:cubicBezTo>
                      <a:cubicBezTo>
                        <a:pt x="34" y="26"/>
                        <a:pt x="34" y="26"/>
                        <a:pt x="34" y="26"/>
                      </a:cubicBezTo>
                      <a:cubicBezTo>
                        <a:pt x="34" y="26"/>
                        <a:pt x="34" y="26"/>
                        <a:pt x="34" y="26"/>
                      </a:cubicBezTo>
                      <a:cubicBezTo>
                        <a:pt x="34" y="26"/>
                        <a:pt x="34" y="26"/>
                        <a:pt x="34" y="26"/>
                      </a:cubicBezTo>
                      <a:cubicBezTo>
                        <a:pt x="33" y="26"/>
                        <a:pt x="33" y="26"/>
                        <a:pt x="33" y="26"/>
                      </a:cubicBezTo>
                      <a:cubicBezTo>
                        <a:pt x="33" y="25"/>
                        <a:pt x="33" y="25"/>
                        <a:pt x="33" y="25"/>
                      </a:cubicBezTo>
                      <a:cubicBezTo>
                        <a:pt x="33" y="25"/>
                        <a:pt x="33" y="25"/>
                        <a:pt x="33" y="25"/>
                      </a:cubicBezTo>
                      <a:cubicBezTo>
                        <a:pt x="33" y="25"/>
                        <a:pt x="33" y="25"/>
                        <a:pt x="33" y="25"/>
                      </a:cubicBezTo>
                      <a:cubicBezTo>
                        <a:pt x="33" y="25"/>
                        <a:pt x="33" y="25"/>
                        <a:pt x="33" y="25"/>
                      </a:cubicBezTo>
                      <a:cubicBezTo>
                        <a:pt x="33" y="25"/>
                        <a:pt x="33" y="25"/>
                        <a:pt x="33" y="25"/>
                      </a:cubicBezTo>
                      <a:cubicBezTo>
                        <a:pt x="33" y="25"/>
                        <a:pt x="33" y="25"/>
                        <a:pt x="33" y="25"/>
                      </a:cubicBezTo>
                      <a:cubicBezTo>
                        <a:pt x="33" y="24"/>
                        <a:pt x="33" y="24"/>
                        <a:pt x="33" y="24"/>
                      </a:cubicBezTo>
                      <a:cubicBezTo>
                        <a:pt x="33" y="24"/>
                        <a:pt x="33" y="24"/>
                        <a:pt x="33" y="24"/>
                      </a:cubicBezTo>
                      <a:cubicBezTo>
                        <a:pt x="32" y="24"/>
                        <a:pt x="32" y="24"/>
                        <a:pt x="32" y="24"/>
                      </a:cubicBezTo>
                      <a:cubicBezTo>
                        <a:pt x="32" y="23"/>
                        <a:pt x="32" y="23"/>
                        <a:pt x="32" y="23"/>
                      </a:cubicBezTo>
                      <a:cubicBezTo>
                        <a:pt x="32" y="23"/>
                        <a:pt x="32" y="23"/>
                        <a:pt x="32" y="23"/>
                      </a:cubicBezTo>
                      <a:cubicBezTo>
                        <a:pt x="32" y="22"/>
                        <a:pt x="32" y="22"/>
                        <a:pt x="32" y="22"/>
                      </a:cubicBezTo>
                      <a:cubicBezTo>
                        <a:pt x="32" y="22"/>
                        <a:pt x="32" y="22"/>
                        <a:pt x="32" y="22"/>
                      </a:cubicBezTo>
                      <a:cubicBezTo>
                        <a:pt x="33" y="16"/>
                        <a:pt x="34" y="9"/>
                        <a:pt x="35" y="2"/>
                      </a:cubicBezTo>
                      <a:cubicBezTo>
                        <a:pt x="30" y="2"/>
                        <a:pt x="26" y="1"/>
                        <a:pt x="21" y="0"/>
                      </a:cubicBezTo>
                      <a:cubicBezTo>
                        <a:pt x="20" y="7"/>
                        <a:pt x="20" y="13"/>
                        <a:pt x="18" y="19"/>
                      </a:cubicBezTo>
                      <a:cubicBezTo>
                        <a:pt x="17" y="30"/>
                        <a:pt x="15" y="41"/>
                        <a:pt x="13" y="51"/>
                      </a:cubicBezTo>
                      <a:cubicBezTo>
                        <a:pt x="13" y="52"/>
                        <a:pt x="13" y="52"/>
                        <a:pt x="13" y="52"/>
                      </a:cubicBezTo>
                      <a:cubicBezTo>
                        <a:pt x="13" y="53"/>
                        <a:pt x="13" y="53"/>
                        <a:pt x="13" y="53"/>
                      </a:cubicBezTo>
                      <a:cubicBezTo>
                        <a:pt x="13" y="53"/>
                        <a:pt x="13" y="53"/>
                        <a:pt x="13" y="53"/>
                      </a:cubicBezTo>
                      <a:cubicBezTo>
                        <a:pt x="13" y="53"/>
                        <a:pt x="13" y="53"/>
                        <a:pt x="13" y="53"/>
                      </a:cubicBezTo>
                      <a:cubicBezTo>
                        <a:pt x="14" y="54"/>
                        <a:pt x="14" y="54"/>
                        <a:pt x="14" y="54"/>
                      </a:cubicBezTo>
                      <a:cubicBezTo>
                        <a:pt x="14" y="55"/>
                        <a:pt x="14" y="55"/>
                        <a:pt x="14" y="55"/>
                      </a:cubicBezTo>
                      <a:cubicBezTo>
                        <a:pt x="14" y="55"/>
                        <a:pt x="14" y="55"/>
                        <a:pt x="14" y="55"/>
                      </a:cubicBezTo>
                      <a:cubicBezTo>
                        <a:pt x="14" y="56"/>
                        <a:pt x="14" y="56"/>
                        <a:pt x="14" y="56"/>
                      </a:cubicBezTo>
                      <a:cubicBezTo>
                        <a:pt x="14" y="57"/>
                        <a:pt x="14" y="57"/>
                        <a:pt x="14" y="57"/>
                      </a:cubicBezTo>
                      <a:cubicBezTo>
                        <a:pt x="14" y="57"/>
                        <a:pt x="14" y="57"/>
                        <a:pt x="14" y="57"/>
                      </a:cubicBezTo>
                      <a:cubicBezTo>
                        <a:pt x="14" y="58"/>
                        <a:pt x="14" y="58"/>
                        <a:pt x="14" y="58"/>
                      </a:cubicBezTo>
                      <a:cubicBezTo>
                        <a:pt x="14" y="58"/>
                        <a:pt x="14" y="58"/>
                        <a:pt x="14" y="58"/>
                      </a:cubicBezTo>
                      <a:cubicBezTo>
                        <a:pt x="13" y="59"/>
                        <a:pt x="13" y="59"/>
                        <a:pt x="13" y="59"/>
                      </a:cubicBezTo>
                      <a:cubicBezTo>
                        <a:pt x="13" y="59"/>
                        <a:pt x="13" y="59"/>
                        <a:pt x="13" y="59"/>
                      </a:cubicBezTo>
                      <a:cubicBezTo>
                        <a:pt x="14" y="60"/>
                        <a:pt x="14" y="60"/>
                        <a:pt x="14" y="60"/>
                      </a:cubicBezTo>
                      <a:cubicBezTo>
                        <a:pt x="14" y="60"/>
                        <a:pt x="14" y="61"/>
                        <a:pt x="14" y="61"/>
                      </a:cubicBezTo>
                      <a:cubicBezTo>
                        <a:pt x="14" y="61"/>
                        <a:pt x="14" y="61"/>
                        <a:pt x="14" y="61"/>
                      </a:cubicBezTo>
                      <a:cubicBezTo>
                        <a:pt x="15" y="63"/>
                        <a:pt x="15" y="63"/>
                        <a:pt x="15" y="63"/>
                      </a:cubicBezTo>
                      <a:cubicBezTo>
                        <a:pt x="15" y="64"/>
                        <a:pt x="15" y="64"/>
                        <a:pt x="15" y="64"/>
                      </a:cubicBezTo>
                      <a:cubicBezTo>
                        <a:pt x="15" y="64"/>
                        <a:pt x="15" y="64"/>
                        <a:pt x="15" y="64"/>
                      </a:cubicBezTo>
                      <a:cubicBezTo>
                        <a:pt x="15" y="64"/>
                        <a:pt x="15" y="64"/>
                        <a:pt x="15" y="64"/>
                      </a:cubicBezTo>
                      <a:cubicBezTo>
                        <a:pt x="16" y="65"/>
                        <a:pt x="16" y="65"/>
                        <a:pt x="16" y="65"/>
                      </a:cubicBezTo>
                      <a:cubicBezTo>
                        <a:pt x="17" y="65"/>
                        <a:pt x="17" y="65"/>
                        <a:pt x="17" y="65"/>
                      </a:cubicBezTo>
                      <a:cubicBezTo>
                        <a:pt x="17" y="65"/>
                        <a:pt x="17" y="65"/>
                        <a:pt x="17" y="65"/>
                      </a:cubicBezTo>
                      <a:cubicBezTo>
                        <a:pt x="17" y="66"/>
                        <a:pt x="17" y="66"/>
                        <a:pt x="17" y="66"/>
                      </a:cubicBezTo>
                      <a:cubicBezTo>
                        <a:pt x="18" y="66"/>
                        <a:pt x="18" y="66"/>
                        <a:pt x="18" y="66"/>
                      </a:cubicBezTo>
                      <a:cubicBezTo>
                        <a:pt x="18" y="66"/>
                        <a:pt x="18" y="66"/>
                        <a:pt x="18" y="66"/>
                      </a:cubicBezTo>
                      <a:cubicBezTo>
                        <a:pt x="18" y="66"/>
                        <a:pt x="18" y="66"/>
                        <a:pt x="18" y="66"/>
                      </a:cubicBezTo>
                      <a:cubicBezTo>
                        <a:pt x="18" y="67"/>
                        <a:pt x="18" y="67"/>
                        <a:pt x="18" y="67"/>
                      </a:cubicBezTo>
                      <a:cubicBezTo>
                        <a:pt x="19" y="68"/>
                        <a:pt x="19" y="68"/>
                        <a:pt x="19" y="68"/>
                      </a:cubicBezTo>
                      <a:cubicBezTo>
                        <a:pt x="19" y="69"/>
                        <a:pt x="19" y="69"/>
                        <a:pt x="19" y="69"/>
                      </a:cubicBezTo>
                      <a:cubicBezTo>
                        <a:pt x="19" y="69"/>
                        <a:pt x="19" y="69"/>
                        <a:pt x="19" y="69"/>
                      </a:cubicBezTo>
                      <a:cubicBezTo>
                        <a:pt x="19" y="70"/>
                        <a:pt x="19" y="70"/>
                        <a:pt x="19" y="70"/>
                      </a:cubicBezTo>
                      <a:cubicBezTo>
                        <a:pt x="19" y="70"/>
                        <a:pt x="19" y="70"/>
                        <a:pt x="19" y="70"/>
                      </a:cubicBezTo>
                      <a:cubicBezTo>
                        <a:pt x="19" y="70"/>
                        <a:pt x="19" y="70"/>
                        <a:pt x="19" y="70"/>
                      </a:cubicBezTo>
                      <a:cubicBezTo>
                        <a:pt x="18" y="71"/>
                        <a:pt x="18" y="71"/>
                        <a:pt x="18" y="71"/>
                      </a:cubicBezTo>
                      <a:cubicBezTo>
                        <a:pt x="18" y="71"/>
                        <a:pt x="18" y="71"/>
                        <a:pt x="18" y="71"/>
                      </a:cubicBezTo>
                      <a:cubicBezTo>
                        <a:pt x="18" y="71"/>
                        <a:pt x="18" y="71"/>
                        <a:pt x="18" y="71"/>
                      </a:cubicBezTo>
                      <a:cubicBezTo>
                        <a:pt x="17" y="72"/>
                        <a:pt x="17" y="72"/>
                        <a:pt x="17" y="72"/>
                      </a:cubicBezTo>
                      <a:cubicBezTo>
                        <a:pt x="17" y="72"/>
                        <a:pt x="17" y="72"/>
                        <a:pt x="17" y="72"/>
                      </a:cubicBezTo>
                      <a:cubicBezTo>
                        <a:pt x="17" y="73"/>
                        <a:pt x="17" y="73"/>
                        <a:pt x="17" y="73"/>
                      </a:cubicBezTo>
                      <a:cubicBezTo>
                        <a:pt x="16" y="73"/>
                        <a:pt x="16" y="73"/>
                        <a:pt x="16" y="73"/>
                      </a:cubicBezTo>
                      <a:cubicBezTo>
                        <a:pt x="16" y="74"/>
                        <a:pt x="16" y="74"/>
                        <a:pt x="16" y="74"/>
                      </a:cubicBezTo>
                      <a:cubicBezTo>
                        <a:pt x="15" y="74"/>
                        <a:pt x="15" y="74"/>
                        <a:pt x="15" y="74"/>
                      </a:cubicBezTo>
                      <a:cubicBezTo>
                        <a:pt x="15" y="75"/>
                        <a:pt x="15" y="75"/>
                        <a:pt x="15" y="75"/>
                      </a:cubicBezTo>
                      <a:cubicBezTo>
                        <a:pt x="15" y="76"/>
                        <a:pt x="15" y="76"/>
                        <a:pt x="15" y="76"/>
                      </a:cubicBezTo>
                      <a:cubicBezTo>
                        <a:pt x="15" y="76"/>
                        <a:pt x="15" y="76"/>
                        <a:pt x="15" y="76"/>
                      </a:cubicBezTo>
                      <a:cubicBezTo>
                        <a:pt x="15" y="76"/>
                        <a:pt x="15" y="76"/>
                        <a:pt x="15" y="76"/>
                      </a:cubicBezTo>
                      <a:cubicBezTo>
                        <a:pt x="14" y="77"/>
                        <a:pt x="14" y="77"/>
                        <a:pt x="14" y="77"/>
                      </a:cubicBezTo>
                      <a:cubicBezTo>
                        <a:pt x="14" y="78"/>
                        <a:pt x="14" y="78"/>
                        <a:pt x="14" y="78"/>
                      </a:cubicBezTo>
                      <a:cubicBezTo>
                        <a:pt x="12" y="80"/>
                        <a:pt x="12" y="80"/>
                        <a:pt x="12" y="80"/>
                      </a:cubicBezTo>
                      <a:cubicBezTo>
                        <a:pt x="12" y="80"/>
                        <a:pt x="12" y="80"/>
                        <a:pt x="12" y="80"/>
                      </a:cubicBezTo>
                      <a:cubicBezTo>
                        <a:pt x="12" y="80"/>
                        <a:pt x="12" y="80"/>
                        <a:pt x="12" y="80"/>
                      </a:cubicBezTo>
                      <a:cubicBezTo>
                        <a:pt x="12" y="81"/>
                        <a:pt x="12" y="81"/>
                        <a:pt x="12" y="81"/>
                      </a:cubicBezTo>
                      <a:cubicBezTo>
                        <a:pt x="12" y="81"/>
                        <a:pt x="12" y="81"/>
                        <a:pt x="12" y="81"/>
                      </a:cubicBezTo>
                      <a:cubicBezTo>
                        <a:pt x="12" y="81"/>
                        <a:pt x="12" y="81"/>
                        <a:pt x="12" y="81"/>
                      </a:cubicBezTo>
                      <a:cubicBezTo>
                        <a:pt x="12" y="81"/>
                        <a:pt x="12" y="81"/>
                        <a:pt x="12" y="81"/>
                      </a:cubicBezTo>
                      <a:cubicBezTo>
                        <a:pt x="12" y="81"/>
                        <a:pt x="12" y="81"/>
                        <a:pt x="12" y="81"/>
                      </a:cubicBezTo>
                      <a:cubicBezTo>
                        <a:pt x="12" y="82"/>
                        <a:pt x="12" y="82"/>
                        <a:pt x="12" y="82"/>
                      </a:cubicBezTo>
                      <a:cubicBezTo>
                        <a:pt x="11" y="83"/>
                        <a:pt x="11" y="83"/>
                        <a:pt x="11" y="83"/>
                      </a:cubicBezTo>
                      <a:cubicBezTo>
                        <a:pt x="11" y="83"/>
                        <a:pt x="11" y="83"/>
                        <a:pt x="11" y="83"/>
                      </a:cubicBezTo>
                      <a:cubicBezTo>
                        <a:pt x="10" y="85"/>
                        <a:pt x="10" y="85"/>
                        <a:pt x="10" y="85"/>
                      </a:cubicBezTo>
                      <a:cubicBezTo>
                        <a:pt x="10" y="85"/>
                        <a:pt x="10" y="85"/>
                        <a:pt x="10" y="85"/>
                      </a:cubicBezTo>
                      <a:cubicBezTo>
                        <a:pt x="10" y="85"/>
                        <a:pt x="10" y="85"/>
                        <a:pt x="10" y="85"/>
                      </a:cubicBezTo>
                      <a:cubicBezTo>
                        <a:pt x="9" y="85"/>
                        <a:pt x="9" y="85"/>
                        <a:pt x="9" y="85"/>
                      </a:cubicBezTo>
                      <a:cubicBezTo>
                        <a:pt x="8" y="86"/>
                        <a:pt x="8" y="86"/>
                        <a:pt x="8" y="86"/>
                      </a:cubicBezTo>
                      <a:cubicBezTo>
                        <a:pt x="8" y="86"/>
                        <a:pt x="8" y="86"/>
                        <a:pt x="8" y="86"/>
                      </a:cubicBezTo>
                      <a:cubicBezTo>
                        <a:pt x="8" y="87"/>
                        <a:pt x="8" y="87"/>
                        <a:pt x="8" y="87"/>
                      </a:cubicBezTo>
                      <a:cubicBezTo>
                        <a:pt x="7" y="88"/>
                        <a:pt x="7" y="88"/>
                        <a:pt x="7" y="88"/>
                      </a:cubicBezTo>
                      <a:cubicBezTo>
                        <a:pt x="7" y="88"/>
                        <a:pt x="7" y="88"/>
                        <a:pt x="7" y="88"/>
                      </a:cubicBezTo>
                      <a:cubicBezTo>
                        <a:pt x="7" y="89"/>
                        <a:pt x="7" y="89"/>
                        <a:pt x="7" y="89"/>
                      </a:cubicBezTo>
                      <a:cubicBezTo>
                        <a:pt x="6" y="89"/>
                        <a:pt x="6" y="89"/>
                        <a:pt x="6" y="89"/>
                      </a:cubicBezTo>
                      <a:cubicBezTo>
                        <a:pt x="6" y="89"/>
                        <a:pt x="6" y="89"/>
                        <a:pt x="6" y="89"/>
                      </a:cubicBezTo>
                      <a:cubicBezTo>
                        <a:pt x="6" y="90"/>
                        <a:pt x="6" y="90"/>
                        <a:pt x="6" y="90"/>
                      </a:cubicBezTo>
                      <a:cubicBezTo>
                        <a:pt x="6" y="90"/>
                        <a:pt x="6" y="90"/>
                        <a:pt x="6" y="90"/>
                      </a:cubicBezTo>
                      <a:cubicBezTo>
                        <a:pt x="6" y="90"/>
                        <a:pt x="6" y="90"/>
                        <a:pt x="6" y="90"/>
                      </a:cubicBezTo>
                      <a:cubicBezTo>
                        <a:pt x="5" y="90"/>
                        <a:pt x="5" y="90"/>
                        <a:pt x="5" y="90"/>
                      </a:cubicBezTo>
                      <a:cubicBezTo>
                        <a:pt x="5" y="90"/>
                        <a:pt x="5" y="90"/>
                        <a:pt x="5" y="90"/>
                      </a:cubicBezTo>
                      <a:cubicBezTo>
                        <a:pt x="5" y="90"/>
                        <a:pt x="5" y="90"/>
                        <a:pt x="5" y="90"/>
                      </a:cubicBezTo>
                      <a:cubicBezTo>
                        <a:pt x="5" y="90"/>
                        <a:pt x="5" y="90"/>
                        <a:pt x="5" y="90"/>
                      </a:cubicBezTo>
                      <a:cubicBezTo>
                        <a:pt x="5" y="90"/>
                        <a:pt x="5" y="90"/>
                        <a:pt x="5" y="90"/>
                      </a:cubicBezTo>
                      <a:cubicBezTo>
                        <a:pt x="5" y="91"/>
                        <a:pt x="5" y="91"/>
                        <a:pt x="5" y="91"/>
                      </a:cubicBezTo>
                      <a:cubicBezTo>
                        <a:pt x="5" y="91"/>
                        <a:pt x="5" y="91"/>
                        <a:pt x="5" y="91"/>
                      </a:cubicBezTo>
                      <a:cubicBezTo>
                        <a:pt x="5" y="92"/>
                        <a:pt x="5" y="92"/>
                        <a:pt x="5" y="92"/>
                      </a:cubicBezTo>
                      <a:cubicBezTo>
                        <a:pt x="5" y="92"/>
                        <a:pt x="5" y="92"/>
                        <a:pt x="5" y="92"/>
                      </a:cubicBezTo>
                      <a:cubicBezTo>
                        <a:pt x="5" y="92"/>
                        <a:pt x="5" y="92"/>
                        <a:pt x="5" y="92"/>
                      </a:cubicBezTo>
                      <a:cubicBezTo>
                        <a:pt x="5" y="93"/>
                        <a:pt x="5" y="93"/>
                        <a:pt x="5" y="93"/>
                      </a:cubicBezTo>
                      <a:cubicBezTo>
                        <a:pt x="5" y="93"/>
                        <a:pt x="5" y="93"/>
                        <a:pt x="5" y="93"/>
                      </a:cubicBezTo>
                      <a:cubicBezTo>
                        <a:pt x="5" y="93"/>
                        <a:pt x="5" y="93"/>
                        <a:pt x="5" y="93"/>
                      </a:cubicBezTo>
                      <a:cubicBezTo>
                        <a:pt x="5" y="93"/>
                        <a:pt x="5" y="93"/>
                        <a:pt x="5" y="93"/>
                      </a:cubicBezTo>
                      <a:cubicBezTo>
                        <a:pt x="5" y="94"/>
                        <a:pt x="5" y="94"/>
                        <a:pt x="5" y="94"/>
                      </a:cubicBezTo>
                      <a:cubicBezTo>
                        <a:pt x="5" y="94"/>
                        <a:pt x="5" y="94"/>
                        <a:pt x="5" y="94"/>
                      </a:cubicBezTo>
                      <a:cubicBezTo>
                        <a:pt x="5" y="94"/>
                        <a:pt x="5" y="94"/>
                        <a:pt x="5" y="94"/>
                      </a:cubicBezTo>
                      <a:cubicBezTo>
                        <a:pt x="5" y="95"/>
                        <a:pt x="5" y="95"/>
                        <a:pt x="5" y="95"/>
                      </a:cubicBezTo>
                      <a:cubicBezTo>
                        <a:pt x="5" y="95"/>
                        <a:pt x="5" y="95"/>
                        <a:pt x="5" y="95"/>
                      </a:cubicBezTo>
                      <a:cubicBezTo>
                        <a:pt x="6" y="94"/>
                        <a:pt x="6" y="94"/>
                        <a:pt x="6" y="94"/>
                      </a:cubicBezTo>
                      <a:cubicBezTo>
                        <a:pt x="6" y="94"/>
                        <a:pt x="6" y="94"/>
                        <a:pt x="6" y="94"/>
                      </a:cubicBezTo>
                      <a:cubicBezTo>
                        <a:pt x="6" y="94"/>
                        <a:pt x="6" y="94"/>
                        <a:pt x="6" y="94"/>
                      </a:cubicBezTo>
                      <a:cubicBezTo>
                        <a:pt x="6" y="94"/>
                        <a:pt x="6" y="94"/>
                        <a:pt x="6" y="94"/>
                      </a:cubicBezTo>
                      <a:cubicBezTo>
                        <a:pt x="6" y="94"/>
                        <a:pt x="6" y="94"/>
                        <a:pt x="6" y="94"/>
                      </a:cubicBezTo>
                      <a:cubicBezTo>
                        <a:pt x="6" y="95"/>
                        <a:pt x="6" y="95"/>
                        <a:pt x="6" y="95"/>
                      </a:cubicBezTo>
                      <a:cubicBezTo>
                        <a:pt x="6" y="95"/>
                        <a:pt x="6" y="95"/>
                        <a:pt x="6" y="95"/>
                      </a:cubicBezTo>
                      <a:cubicBezTo>
                        <a:pt x="7" y="95"/>
                        <a:pt x="7" y="95"/>
                        <a:pt x="7" y="95"/>
                      </a:cubicBezTo>
                      <a:cubicBezTo>
                        <a:pt x="7" y="95"/>
                        <a:pt x="7" y="95"/>
                        <a:pt x="7" y="95"/>
                      </a:cubicBezTo>
                      <a:cubicBezTo>
                        <a:pt x="7" y="95"/>
                        <a:pt x="7" y="95"/>
                        <a:pt x="7" y="95"/>
                      </a:cubicBezTo>
                      <a:cubicBezTo>
                        <a:pt x="7" y="95"/>
                        <a:pt x="7" y="95"/>
                        <a:pt x="7" y="95"/>
                      </a:cubicBezTo>
                      <a:cubicBezTo>
                        <a:pt x="8" y="95"/>
                        <a:pt x="8" y="95"/>
                        <a:pt x="8" y="95"/>
                      </a:cubicBezTo>
                      <a:cubicBezTo>
                        <a:pt x="8" y="95"/>
                        <a:pt x="8" y="95"/>
                        <a:pt x="8" y="95"/>
                      </a:cubicBezTo>
                      <a:cubicBezTo>
                        <a:pt x="8" y="95"/>
                        <a:pt x="8" y="95"/>
                        <a:pt x="8" y="95"/>
                      </a:cubicBezTo>
                      <a:cubicBezTo>
                        <a:pt x="8" y="96"/>
                        <a:pt x="8" y="96"/>
                        <a:pt x="8" y="96"/>
                      </a:cubicBezTo>
                      <a:cubicBezTo>
                        <a:pt x="8" y="96"/>
                        <a:pt x="8" y="96"/>
                        <a:pt x="8" y="96"/>
                      </a:cubicBezTo>
                      <a:cubicBezTo>
                        <a:pt x="8" y="96"/>
                        <a:pt x="8" y="96"/>
                        <a:pt x="8" y="96"/>
                      </a:cubicBezTo>
                      <a:cubicBezTo>
                        <a:pt x="8" y="96"/>
                        <a:pt x="8" y="96"/>
                        <a:pt x="8" y="96"/>
                      </a:cubicBezTo>
                      <a:cubicBezTo>
                        <a:pt x="8" y="96"/>
                        <a:pt x="8" y="96"/>
                        <a:pt x="8" y="96"/>
                      </a:cubicBezTo>
                      <a:cubicBezTo>
                        <a:pt x="8" y="97"/>
                        <a:pt x="8" y="97"/>
                        <a:pt x="8" y="97"/>
                      </a:cubicBezTo>
                      <a:cubicBezTo>
                        <a:pt x="8" y="97"/>
                        <a:pt x="8" y="97"/>
                        <a:pt x="8" y="97"/>
                      </a:cubicBezTo>
                      <a:cubicBezTo>
                        <a:pt x="8" y="97"/>
                        <a:pt x="8" y="97"/>
                        <a:pt x="8" y="97"/>
                      </a:cubicBezTo>
                      <a:cubicBezTo>
                        <a:pt x="8" y="97"/>
                        <a:pt x="8" y="97"/>
                        <a:pt x="8" y="97"/>
                      </a:cubicBezTo>
                      <a:cubicBezTo>
                        <a:pt x="8" y="97"/>
                        <a:pt x="8" y="97"/>
                        <a:pt x="8" y="97"/>
                      </a:cubicBezTo>
                      <a:cubicBezTo>
                        <a:pt x="8" y="98"/>
                        <a:pt x="8" y="98"/>
                        <a:pt x="8" y="98"/>
                      </a:cubicBezTo>
                      <a:cubicBezTo>
                        <a:pt x="8" y="98"/>
                        <a:pt x="8" y="98"/>
                        <a:pt x="8" y="98"/>
                      </a:cubicBezTo>
                      <a:cubicBezTo>
                        <a:pt x="8" y="98"/>
                        <a:pt x="8" y="98"/>
                        <a:pt x="8" y="98"/>
                      </a:cubicBezTo>
                      <a:cubicBezTo>
                        <a:pt x="8" y="98"/>
                        <a:pt x="8" y="98"/>
                        <a:pt x="8" y="98"/>
                      </a:cubicBezTo>
                      <a:cubicBezTo>
                        <a:pt x="8" y="98"/>
                        <a:pt x="8" y="98"/>
                        <a:pt x="8" y="98"/>
                      </a:cubicBezTo>
                      <a:cubicBezTo>
                        <a:pt x="8" y="98"/>
                        <a:pt x="8" y="98"/>
                        <a:pt x="8" y="98"/>
                      </a:cubicBezTo>
                      <a:cubicBezTo>
                        <a:pt x="7" y="98"/>
                        <a:pt x="7" y="98"/>
                        <a:pt x="7" y="98"/>
                      </a:cubicBezTo>
                      <a:cubicBezTo>
                        <a:pt x="7" y="98"/>
                        <a:pt x="7" y="98"/>
                        <a:pt x="7" y="98"/>
                      </a:cubicBezTo>
                      <a:cubicBezTo>
                        <a:pt x="7" y="99"/>
                        <a:pt x="7" y="99"/>
                        <a:pt x="7" y="99"/>
                      </a:cubicBezTo>
                      <a:cubicBezTo>
                        <a:pt x="7" y="99"/>
                        <a:pt x="7" y="99"/>
                        <a:pt x="7" y="99"/>
                      </a:cubicBezTo>
                      <a:cubicBezTo>
                        <a:pt x="7" y="100"/>
                        <a:pt x="7" y="100"/>
                        <a:pt x="7" y="100"/>
                      </a:cubicBezTo>
                      <a:cubicBezTo>
                        <a:pt x="7" y="100"/>
                        <a:pt x="7" y="100"/>
                        <a:pt x="7" y="100"/>
                      </a:cubicBezTo>
                      <a:cubicBezTo>
                        <a:pt x="7" y="100"/>
                        <a:pt x="7" y="100"/>
                        <a:pt x="7" y="100"/>
                      </a:cubicBezTo>
                      <a:cubicBezTo>
                        <a:pt x="7" y="100"/>
                        <a:pt x="7" y="100"/>
                        <a:pt x="7" y="100"/>
                      </a:cubicBezTo>
                      <a:cubicBezTo>
                        <a:pt x="7" y="101"/>
                        <a:pt x="7" y="101"/>
                        <a:pt x="7" y="101"/>
                      </a:cubicBezTo>
                      <a:cubicBezTo>
                        <a:pt x="7" y="101"/>
                        <a:pt x="7" y="101"/>
                        <a:pt x="7" y="101"/>
                      </a:cubicBezTo>
                      <a:cubicBezTo>
                        <a:pt x="7" y="102"/>
                        <a:pt x="7" y="102"/>
                        <a:pt x="7" y="102"/>
                      </a:cubicBezTo>
                      <a:cubicBezTo>
                        <a:pt x="6" y="102"/>
                        <a:pt x="6" y="102"/>
                        <a:pt x="6" y="102"/>
                      </a:cubicBezTo>
                      <a:cubicBezTo>
                        <a:pt x="6" y="103"/>
                        <a:pt x="6" y="103"/>
                        <a:pt x="6" y="103"/>
                      </a:cubicBezTo>
                      <a:cubicBezTo>
                        <a:pt x="6" y="103"/>
                        <a:pt x="6" y="103"/>
                        <a:pt x="6" y="103"/>
                      </a:cubicBezTo>
                      <a:cubicBezTo>
                        <a:pt x="6" y="103"/>
                        <a:pt x="6" y="103"/>
                        <a:pt x="6" y="103"/>
                      </a:cubicBezTo>
                      <a:cubicBezTo>
                        <a:pt x="5" y="104"/>
                        <a:pt x="5" y="104"/>
                        <a:pt x="5" y="104"/>
                      </a:cubicBezTo>
                      <a:cubicBezTo>
                        <a:pt x="5" y="104"/>
                        <a:pt x="5" y="104"/>
                        <a:pt x="5" y="104"/>
                      </a:cubicBezTo>
                      <a:cubicBezTo>
                        <a:pt x="5" y="104"/>
                        <a:pt x="5" y="104"/>
                        <a:pt x="5" y="104"/>
                      </a:cubicBezTo>
                      <a:cubicBezTo>
                        <a:pt x="5" y="104"/>
                        <a:pt x="5" y="104"/>
                        <a:pt x="5" y="104"/>
                      </a:cubicBezTo>
                      <a:cubicBezTo>
                        <a:pt x="5" y="104"/>
                        <a:pt x="5" y="104"/>
                        <a:pt x="5" y="104"/>
                      </a:cubicBezTo>
                      <a:cubicBezTo>
                        <a:pt x="4" y="116"/>
                        <a:pt x="2" y="128"/>
                        <a:pt x="0" y="140"/>
                      </a:cubicBezTo>
                      <a:cubicBezTo>
                        <a:pt x="29" y="144"/>
                        <a:pt x="58" y="148"/>
                        <a:pt x="88" y="151"/>
                      </a:cubicBezTo>
                      <a:cubicBezTo>
                        <a:pt x="89" y="134"/>
                        <a:pt x="91" y="118"/>
                        <a:pt x="93" y="101"/>
                      </a:cubicBezTo>
                      <a:lnTo>
                        <a:pt x="92" y="101"/>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5" name="Freeform 375">
                  <a:extLst>
                    <a:ext uri="{FF2B5EF4-FFF2-40B4-BE49-F238E27FC236}">
                      <a16:creationId xmlns="" xmlns:a16="http://schemas.microsoft.com/office/drawing/2014/main" id="{5F4B314D-7AFB-4172-8EDA-54736E122709}"/>
                    </a:ext>
                  </a:extLst>
                </p:cNvPr>
                <p:cNvSpPr>
                  <a:spLocks/>
                </p:cNvSpPr>
                <p:nvPr/>
              </p:nvSpPr>
              <p:spPr bwMode="auto">
                <a:xfrm>
                  <a:off x="4727488" y="4035211"/>
                  <a:ext cx="581920" cy="440372"/>
                </a:xfrm>
                <a:custGeom>
                  <a:avLst/>
                  <a:gdLst>
                    <a:gd name="T0" fmla="*/ 110 w 111"/>
                    <a:gd name="T1" fmla="*/ 5 h 84"/>
                    <a:gd name="T2" fmla="*/ 18 w 111"/>
                    <a:gd name="T3" fmla="*/ 1 h 84"/>
                    <a:gd name="T4" fmla="*/ 6 w 111"/>
                    <a:gd name="T5" fmla="*/ 0 h 84"/>
                    <a:gd name="T6" fmla="*/ 0 w 111"/>
                    <a:gd name="T7" fmla="*/ 78 h 84"/>
                    <a:gd name="T8" fmla="*/ 99 w 111"/>
                    <a:gd name="T9" fmla="*/ 84 h 84"/>
                    <a:gd name="T10" fmla="*/ 110 w 111"/>
                    <a:gd name="T11" fmla="*/ 84 h 84"/>
                    <a:gd name="T12" fmla="*/ 111 w 111"/>
                    <a:gd name="T13" fmla="*/ 5 h 84"/>
                    <a:gd name="T14" fmla="*/ 110 w 111"/>
                    <a:gd name="T15" fmla="*/ 5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84">
                      <a:moveTo>
                        <a:pt x="110" y="5"/>
                      </a:moveTo>
                      <a:cubicBezTo>
                        <a:pt x="79" y="5"/>
                        <a:pt x="49" y="3"/>
                        <a:pt x="18" y="1"/>
                      </a:cubicBezTo>
                      <a:cubicBezTo>
                        <a:pt x="14" y="1"/>
                        <a:pt x="10" y="0"/>
                        <a:pt x="6" y="0"/>
                      </a:cubicBezTo>
                      <a:cubicBezTo>
                        <a:pt x="4" y="26"/>
                        <a:pt x="2" y="52"/>
                        <a:pt x="0" y="78"/>
                      </a:cubicBezTo>
                      <a:cubicBezTo>
                        <a:pt x="33" y="81"/>
                        <a:pt x="66" y="83"/>
                        <a:pt x="99" y="84"/>
                      </a:cubicBezTo>
                      <a:cubicBezTo>
                        <a:pt x="102" y="84"/>
                        <a:pt x="106" y="84"/>
                        <a:pt x="110" y="84"/>
                      </a:cubicBezTo>
                      <a:cubicBezTo>
                        <a:pt x="110" y="58"/>
                        <a:pt x="111" y="32"/>
                        <a:pt x="111" y="5"/>
                      </a:cubicBezTo>
                      <a:lnTo>
                        <a:pt x="110" y="5"/>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6" name="Freeform 376">
                  <a:extLst>
                    <a:ext uri="{FF2B5EF4-FFF2-40B4-BE49-F238E27FC236}">
                      <a16:creationId xmlns="" xmlns:a16="http://schemas.microsoft.com/office/drawing/2014/main" id="{6EC37A8C-99B4-4178-965C-1CD42C691EDC}"/>
                    </a:ext>
                  </a:extLst>
                </p:cNvPr>
                <p:cNvSpPr>
                  <a:spLocks noEditPoints="1"/>
                </p:cNvSpPr>
                <p:nvPr/>
              </p:nvSpPr>
              <p:spPr bwMode="auto">
                <a:xfrm>
                  <a:off x="3558406" y="3757357"/>
                  <a:ext cx="718225" cy="1074716"/>
                </a:xfrm>
                <a:custGeom>
                  <a:avLst/>
                  <a:gdLst>
                    <a:gd name="T0" fmla="*/ 49 w 137"/>
                    <a:gd name="T1" fmla="*/ 183 h 205"/>
                    <a:gd name="T2" fmla="*/ 39 w 137"/>
                    <a:gd name="T3" fmla="*/ 167 h 205"/>
                    <a:gd name="T4" fmla="*/ 36 w 137"/>
                    <a:gd name="T5" fmla="*/ 164 h 205"/>
                    <a:gd name="T6" fmla="*/ 47 w 137"/>
                    <a:gd name="T7" fmla="*/ 167 h 205"/>
                    <a:gd name="T8" fmla="*/ 44 w 137"/>
                    <a:gd name="T9" fmla="*/ 166 h 205"/>
                    <a:gd name="T10" fmla="*/ 49 w 137"/>
                    <a:gd name="T11" fmla="*/ 168 h 205"/>
                    <a:gd name="T12" fmla="*/ 66 w 137"/>
                    <a:gd name="T13" fmla="*/ 182 h 205"/>
                    <a:gd name="T14" fmla="*/ 63 w 137"/>
                    <a:gd name="T15" fmla="*/ 181 h 205"/>
                    <a:gd name="T16" fmla="*/ 65 w 137"/>
                    <a:gd name="T17" fmla="*/ 183 h 205"/>
                    <a:gd name="T18" fmla="*/ 135 w 137"/>
                    <a:gd name="T19" fmla="*/ 173 h 205"/>
                    <a:gd name="T20" fmla="*/ 133 w 137"/>
                    <a:gd name="T21" fmla="*/ 168 h 205"/>
                    <a:gd name="T22" fmla="*/ 9 w 137"/>
                    <a:gd name="T23" fmla="*/ 5 h 205"/>
                    <a:gd name="T24" fmla="*/ 7 w 137"/>
                    <a:gd name="T25" fmla="*/ 17 h 205"/>
                    <a:gd name="T26" fmla="*/ 6 w 137"/>
                    <a:gd name="T27" fmla="*/ 22 h 205"/>
                    <a:gd name="T28" fmla="*/ 4 w 137"/>
                    <a:gd name="T29" fmla="*/ 25 h 205"/>
                    <a:gd name="T30" fmla="*/ 0 w 137"/>
                    <a:gd name="T31" fmla="*/ 28 h 205"/>
                    <a:gd name="T32" fmla="*/ 4 w 137"/>
                    <a:gd name="T33" fmla="*/ 40 h 205"/>
                    <a:gd name="T34" fmla="*/ 4 w 137"/>
                    <a:gd name="T35" fmla="*/ 53 h 205"/>
                    <a:gd name="T36" fmla="*/ 6 w 137"/>
                    <a:gd name="T37" fmla="*/ 65 h 205"/>
                    <a:gd name="T38" fmla="*/ 11 w 137"/>
                    <a:gd name="T39" fmla="*/ 75 h 205"/>
                    <a:gd name="T40" fmla="*/ 12 w 137"/>
                    <a:gd name="T41" fmla="*/ 77 h 205"/>
                    <a:gd name="T42" fmla="*/ 12 w 137"/>
                    <a:gd name="T43" fmla="*/ 80 h 205"/>
                    <a:gd name="T44" fmla="*/ 17 w 137"/>
                    <a:gd name="T45" fmla="*/ 86 h 205"/>
                    <a:gd name="T46" fmla="*/ 18 w 137"/>
                    <a:gd name="T47" fmla="*/ 84 h 205"/>
                    <a:gd name="T48" fmla="*/ 20 w 137"/>
                    <a:gd name="T49" fmla="*/ 80 h 205"/>
                    <a:gd name="T50" fmla="*/ 27 w 137"/>
                    <a:gd name="T51" fmla="*/ 82 h 205"/>
                    <a:gd name="T52" fmla="*/ 29 w 137"/>
                    <a:gd name="T53" fmla="*/ 84 h 205"/>
                    <a:gd name="T54" fmla="*/ 34 w 137"/>
                    <a:gd name="T55" fmla="*/ 85 h 205"/>
                    <a:gd name="T56" fmla="*/ 33 w 137"/>
                    <a:gd name="T57" fmla="*/ 84 h 205"/>
                    <a:gd name="T58" fmla="*/ 29 w 137"/>
                    <a:gd name="T59" fmla="*/ 84 h 205"/>
                    <a:gd name="T60" fmla="*/ 20 w 137"/>
                    <a:gd name="T61" fmla="*/ 83 h 205"/>
                    <a:gd name="T62" fmla="*/ 20 w 137"/>
                    <a:gd name="T63" fmla="*/ 87 h 205"/>
                    <a:gd name="T64" fmla="*/ 23 w 137"/>
                    <a:gd name="T65" fmla="*/ 93 h 205"/>
                    <a:gd name="T66" fmla="*/ 20 w 137"/>
                    <a:gd name="T67" fmla="*/ 92 h 205"/>
                    <a:gd name="T68" fmla="*/ 19 w 137"/>
                    <a:gd name="T69" fmla="*/ 87 h 205"/>
                    <a:gd name="T70" fmla="*/ 16 w 137"/>
                    <a:gd name="T71" fmla="*/ 91 h 205"/>
                    <a:gd name="T72" fmla="*/ 17 w 137"/>
                    <a:gd name="T73" fmla="*/ 100 h 205"/>
                    <a:gd name="T74" fmla="*/ 22 w 137"/>
                    <a:gd name="T75" fmla="*/ 104 h 205"/>
                    <a:gd name="T76" fmla="*/ 22 w 137"/>
                    <a:gd name="T77" fmla="*/ 111 h 205"/>
                    <a:gd name="T78" fmla="*/ 21 w 137"/>
                    <a:gd name="T79" fmla="*/ 112 h 205"/>
                    <a:gd name="T80" fmla="*/ 21 w 137"/>
                    <a:gd name="T81" fmla="*/ 115 h 205"/>
                    <a:gd name="T82" fmla="*/ 24 w 137"/>
                    <a:gd name="T83" fmla="*/ 122 h 205"/>
                    <a:gd name="T84" fmla="*/ 28 w 137"/>
                    <a:gd name="T85" fmla="*/ 131 h 205"/>
                    <a:gd name="T86" fmla="*/ 34 w 137"/>
                    <a:gd name="T87" fmla="*/ 138 h 205"/>
                    <a:gd name="T88" fmla="*/ 36 w 137"/>
                    <a:gd name="T89" fmla="*/ 143 h 205"/>
                    <a:gd name="T90" fmla="*/ 35 w 137"/>
                    <a:gd name="T91" fmla="*/ 154 h 205"/>
                    <a:gd name="T92" fmla="*/ 46 w 137"/>
                    <a:gd name="T93" fmla="*/ 159 h 205"/>
                    <a:gd name="T94" fmla="*/ 50 w 137"/>
                    <a:gd name="T95" fmla="*/ 160 h 205"/>
                    <a:gd name="T96" fmla="*/ 53 w 137"/>
                    <a:gd name="T97" fmla="*/ 162 h 205"/>
                    <a:gd name="T98" fmla="*/ 55 w 137"/>
                    <a:gd name="T99" fmla="*/ 166 h 205"/>
                    <a:gd name="T100" fmla="*/ 60 w 137"/>
                    <a:gd name="T101" fmla="*/ 169 h 205"/>
                    <a:gd name="T102" fmla="*/ 64 w 137"/>
                    <a:gd name="T103" fmla="*/ 170 h 205"/>
                    <a:gd name="T104" fmla="*/ 68 w 137"/>
                    <a:gd name="T105" fmla="*/ 176 h 205"/>
                    <a:gd name="T106" fmla="*/ 70 w 137"/>
                    <a:gd name="T107" fmla="*/ 176 h 205"/>
                    <a:gd name="T108" fmla="*/ 82 w 137"/>
                    <a:gd name="T109" fmla="*/ 196 h 205"/>
                    <a:gd name="T110" fmla="*/ 83 w 137"/>
                    <a:gd name="T111" fmla="*/ 199 h 205"/>
                    <a:gd name="T112" fmla="*/ 128 w 137"/>
                    <a:gd name="T113" fmla="*/ 200 h 205"/>
                    <a:gd name="T114" fmla="*/ 128 w 137"/>
                    <a:gd name="T115" fmla="*/ 189 h 205"/>
                    <a:gd name="T116" fmla="*/ 130 w 137"/>
                    <a:gd name="T117" fmla="*/ 182 h 205"/>
                    <a:gd name="T118" fmla="*/ 62 w 137"/>
                    <a:gd name="T119" fmla="*/ 190 h 205"/>
                    <a:gd name="T120" fmla="*/ 63 w 137"/>
                    <a:gd name="T121" fmla="*/ 194 h 205"/>
                    <a:gd name="T122" fmla="*/ 70 w 137"/>
                    <a:gd name="T123" fmla="*/ 177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205">
                      <a:moveTo>
                        <a:pt x="48" y="182"/>
                      </a:moveTo>
                      <a:cubicBezTo>
                        <a:pt x="48" y="182"/>
                        <a:pt x="48" y="182"/>
                        <a:pt x="48" y="182"/>
                      </a:cubicBezTo>
                      <a:cubicBezTo>
                        <a:pt x="48" y="182"/>
                        <a:pt x="48" y="182"/>
                        <a:pt x="48" y="182"/>
                      </a:cubicBezTo>
                      <a:cubicBezTo>
                        <a:pt x="48" y="182"/>
                        <a:pt x="48" y="182"/>
                        <a:pt x="48" y="182"/>
                      </a:cubicBezTo>
                      <a:cubicBezTo>
                        <a:pt x="48" y="182"/>
                        <a:pt x="48" y="182"/>
                        <a:pt x="48"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3"/>
                        <a:pt x="47" y="183"/>
                        <a:pt x="47" y="183"/>
                      </a:cubicBezTo>
                      <a:cubicBezTo>
                        <a:pt x="47" y="183"/>
                        <a:pt x="47" y="183"/>
                        <a:pt x="47" y="183"/>
                      </a:cubicBezTo>
                      <a:cubicBezTo>
                        <a:pt x="47" y="183"/>
                        <a:pt x="47" y="183"/>
                        <a:pt x="47"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9" y="183"/>
                        <a:pt x="49" y="183"/>
                        <a:pt x="49" y="183"/>
                      </a:cubicBezTo>
                      <a:cubicBezTo>
                        <a:pt x="49" y="183"/>
                        <a:pt x="49" y="183"/>
                        <a:pt x="49" y="183"/>
                      </a:cubicBezTo>
                      <a:cubicBezTo>
                        <a:pt x="49" y="183"/>
                        <a:pt x="49" y="183"/>
                        <a:pt x="49" y="183"/>
                      </a:cubicBezTo>
                      <a:cubicBezTo>
                        <a:pt x="49" y="183"/>
                        <a:pt x="49" y="183"/>
                        <a:pt x="49" y="183"/>
                      </a:cubicBezTo>
                      <a:lnTo>
                        <a:pt x="48" y="182"/>
                      </a:lnTo>
                      <a:close/>
                      <a:moveTo>
                        <a:pt x="43" y="167"/>
                      </a:moveTo>
                      <a:cubicBezTo>
                        <a:pt x="42" y="167"/>
                        <a:pt x="42" y="167"/>
                        <a:pt x="42" y="167"/>
                      </a:cubicBezTo>
                      <a:cubicBezTo>
                        <a:pt x="42" y="167"/>
                        <a:pt x="42" y="167"/>
                        <a:pt x="42" y="167"/>
                      </a:cubicBezTo>
                      <a:cubicBezTo>
                        <a:pt x="42" y="166"/>
                        <a:pt x="42" y="166"/>
                        <a:pt x="42" y="166"/>
                      </a:cubicBezTo>
                      <a:cubicBezTo>
                        <a:pt x="42" y="166"/>
                        <a:pt x="42" y="166"/>
                        <a:pt x="42" y="166"/>
                      </a:cubicBezTo>
                      <a:cubicBezTo>
                        <a:pt x="42" y="166"/>
                        <a:pt x="42" y="166"/>
                        <a:pt x="42" y="166"/>
                      </a:cubicBezTo>
                      <a:cubicBezTo>
                        <a:pt x="42" y="166"/>
                        <a:pt x="42" y="166"/>
                        <a:pt x="42" y="166"/>
                      </a:cubicBezTo>
                      <a:cubicBezTo>
                        <a:pt x="41" y="166"/>
                        <a:pt x="41" y="166"/>
                        <a:pt x="41" y="166"/>
                      </a:cubicBezTo>
                      <a:cubicBezTo>
                        <a:pt x="41" y="166"/>
                        <a:pt x="41" y="166"/>
                        <a:pt x="41" y="166"/>
                      </a:cubicBezTo>
                      <a:cubicBezTo>
                        <a:pt x="41" y="166"/>
                        <a:pt x="41" y="166"/>
                        <a:pt x="41" y="166"/>
                      </a:cubicBezTo>
                      <a:cubicBezTo>
                        <a:pt x="40" y="166"/>
                        <a:pt x="40" y="166"/>
                        <a:pt x="40" y="166"/>
                      </a:cubicBezTo>
                      <a:cubicBezTo>
                        <a:pt x="40" y="166"/>
                        <a:pt x="40" y="166"/>
                        <a:pt x="40" y="166"/>
                      </a:cubicBezTo>
                      <a:cubicBezTo>
                        <a:pt x="40" y="166"/>
                        <a:pt x="40" y="166"/>
                        <a:pt x="40" y="166"/>
                      </a:cubicBezTo>
                      <a:cubicBezTo>
                        <a:pt x="40" y="166"/>
                        <a:pt x="40" y="166"/>
                        <a:pt x="40" y="166"/>
                      </a:cubicBezTo>
                      <a:cubicBezTo>
                        <a:pt x="39" y="166"/>
                        <a:pt x="39" y="166"/>
                        <a:pt x="39" y="166"/>
                      </a:cubicBezTo>
                      <a:cubicBezTo>
                        <a:pt x="39" y="166"/>
                        <a:pt x="39" y="166"/>
                        <a:pt x="39" y="166"/>
                      </a:cubicBezTo>
                      <a:cubicBezTo>
                        <a:pt x="39" y="166"/>
                        <a:pt x="39" y="166"/>
                        <a:pt x="39" y="166"/>
                      </a:cubicBezTo>
                      <a:cubicBezTo>
                        <a:pt x="39" y="166"/>
                        <a:pt x="39" y="166"/>
                        <a:pt x="39" y="166"/>
                      </a:cubicBezTo>
                      <a:cubicBezTo>
                        <a:pt x="38" y="166"/>
                        <a:pt x="38" y="166"/>
                        <a:pt x="38" y="166"/>
                      </a:cubicBezTo>
                      <a:cubicBezTo>
                        <a:pt x="38" y="166"/>
                        <a:pt x="38" y="166"/>
                        <a:pt x="38" y="166"/>
                      </a:cubicBezTo>
                      <a:cubicBezTo>
                        <a:pt x="39" y="166"/>
                        <a:pt x="39" y="166"/>
                        <a:pt x="39" y="166"/>
                      </a:cubicBezTo>
                      <a:cubicBezTo>
                        <a:pt x="39" y="166"/>
                        <a:pt x="39" y="166"/>
                        <a:pt x="39" y="166"/>
                      </a:cubicBezTo>
                      <a:cubicBezTo>
                        <a:pt x="39" y="166"/>
                        <a:pt x="39" y="166"/>
                        <a:pt x="39" y="166"/>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8"/>
                        <a:pt x="40" y="168"/>
                        <a:pt x="40"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1" y="168"/>
                        <a:pt x="41" y="168"/>
                        <a:pt x="41" y="168"/>
                      </a:cubicBezTo>
                      <a:cubicBezTo>
                        <a:pt x="41" y="168"/>
                        <a:pt x="41" y="168"/>
                        <a:pt x="41" y="168"/>
                      </a:cubicBezTo>
                      <a:cubicBezTo>
                        <a:pt x="41" y="168"/>
                        <a:pt x="41" y="168"/>
                        <a:pt x="41" y="168"/>
                      </a:cubicBezTo>
                      <a:cubicBezTo>
                        <a:pt x="42" y="168"/>
                        <a:pt x="42" y="168"/>
                        <a:pt x="42" y="168"/>
                      </a:cubicBezTo>
                      <a:cubicBezTo>
                        <a:pt x="42" y="168"/>
                        <a:pt x="42" y="168"/>
                        <a:pt x="42" y="168"/>
                      </a:cubicBezTo>
                      <a:cubicBezTo>
                        <a:pt x="43" y="168"/>
                        <a:pt x="43" y="168"/>
                        <a:pt x="43" y="168"/>
                      </a:cubicBezTo>
                      <a:cubicBezTo>
                        <a:pt x="43" y="167"/>
                        <a:pt x="43" y="167"/>
                        <a:pt x="43" y="167"/>
                      </a:cubicBezTo>
                      <a:cubicBezTo>
                        <a:pt x="42" y="167"/>
                        <a:pt x="42" y="167"/>
                        <a:pt x="42" y="167"/>
                      </a:cubicBezTo>
                      <a:lnTo>
                        <a:pt x="43" y="167"/>
                      </a:lnTo>
                      <a:close/>
                      <a:moveTo>
                        <a:pt x="37" y="165"/>
                      </a:moveTo>
                      <a:cubicBezTo>
                        <a:pt x="37" y="165"/>
                        <a:pt x="37" y="165"/>
                        <a:pt x="37" y="165"/>
                      </a:cubicBezTo>
                      <a:cubicBezTo>
                        <a:pt x="37" y="165"/>
                        <a:pt x="37" y="165"/>
                        <a:pt x="37" y="165"/>
                      </a:cubicBezTo>
                      <a:cubicBezTo>
                        <a:pt x="37" y="165"/>
                        <a:pt x="37" y="165"/>
                        <a:pt x="37" y="165"/>
                      </a:cubicBezTo>
                      <a:cubicBezTo>
                        <a:pt x="37" y="165"/>
                        <a:pt x="37" y="165"/>
                        <a:pt x="37" y="165"/>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6" y="164"/>
                        <a:pt x="36" y="164"/>
                        <a:pt x="36" y="164"/>
                      </a:cubicBezTo>
                      <a:cubicBezTo>
                        <a:pt x="36" y="164"/>
                        <a:pt x="36" y="164"/>
                        <a:pt x="36" y="164"/>
                      </a:cubicBezTo>
                      <a:cubicBezTo>
                        <a:pt x="36" y="164"/>
                        <a:pt x="36" y="164"/>
                        <a:pt x="36" y="164"/>
                      </a:cubicBezTo>
                      <a:cubicBezTo>
                        <a:pt x="36" y="164"/>
                        <a:pt x="36" y="164"/>
                        <a:pt x="36" y="164"/>
                      </a:cubicBezTo>
                      <a:cubicBezTo>
                        <a:pt x="35" y="164"/>
                        <a:pt x="35" y="164"/>
                        <a:pt x="35" y="164"/>
                      </a:cubicBezTo>
                      <a:cubicBezTo>
                        <a:pt x="35" y="164"/>
                        <a:pt x="35" y="164"/>
                        <a:pt x="35" y="164"/>
                      </a:cubicBezTo>
                      <a:cubicBezTo>
                        <a:pt x="35" y="165"/>
                        <a:pt x="35" y="165"/>
                        <a:pt x="35" y="165"/>
                      </a:cubicBezTo>
                      <a:cubicBezTo>
                        <a:pt x="35" y="165"/>
                        <a:pt x="35" y="165"/>
                        <a:pt x="35"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7" y="165"/>
                        <a:pt x="37" y="165"/>
                        <a:pt x="37" y="165"/>
                      </a:cubicBezTo>
                      <a:cubicBezTo>
                        <a:pt x="37" y="165"/>
                        <a:pt x="37" y="165"/>
                        <a:pt x="37" y="165"/>
                      </a:cubicBezTo>
                      <a:cubicBezTo>
                        <a:pt x="37" y="165"/>
                        <a:pt x="37" y="165"/>
                        <a:pt x="37" y="165"/>
                      </a:cubicBezTo>
                      <a:cubicBezTo>
                        <a:pt x="37" y="165"/>
                        <a:pt x="37" y="165"/>
                        <a:pt x="37" y="165"/>
                      </a:cubicBezTo>
                      <a:cubicBezTo>
                        <a:pt x="37" y="165"/>
                        <a:pt x="37" y="165"/>
                        <a:pt x="37" y="165"/>
                      </a:cubicBezTo>
                      <a:close/>
                      <a:moveTo>
                        <a:pt x="49" y="167"/>
                      </a:moveTo>
                      <a:cubicBezTo>
                        <a:pt x="49" y="167"/>
                        <a:pt x="49" y="167"/>
                        <a:pt x="49" y="167"/>
                      </a:cubicBezTo>
                      <a:cubicBezTo>
                        <a:pt x="49" y="167"/>
                        <a:pt x="49" y="167"/>
                        <a:pt x="49" y="167"/>
                      </a:cubicBezTo>
                      <a:cubicBezTo>
                        <a:pt x="49" y="167"/>
                        <a:pt x="49" y="167"/>
                        <a:pt x="49" y="167"/>
                      </a:cubicBezTo>
                      <a:cubicBezTo>
                        <a:pt x="49" y="167"/>
                        <a:pt x="49" y="167"/>
                        <a:pt x="49" y="167"/>
                      </a:cubicBezTo>
                      <a:cubicBezTo>
                        <a:pt x="48" y="167"/>
                        <a:pt x="48" y="167"/>
                        <a:pt x="48" y="167"/>
                      </a:cubicBezTo>
                      <a:cubicBezTo>
                        <a:pt x="48" y="167"/>
                        <a:pt x="48" y="167"/>
                        <a:pt x="48" y="167"/>
                      </a:cubicBezTo>
                      <a:cubicBezTo>
                        <a:pt x="48" y="167"/>
                        <a:pt x="48" y="167"/>
                        <a:pt x="48" y="167"/>
                      </a:cubicBezTo>
                      <a:cubicBezTo>
                        <a:pt x="48" y="167"/>
                        <a:pt x="48" y="167"/>
                        <a:pt x="48" y="167"/>
                      </a:cubicBezTo>
                      <a:cubicBezTo>
                        <a:pt x="47" y="167"/>
                        <a:pt x="47" y="167"/>
                        <a:pt x="47" y="167"/>
                      </a:cubicBezTo>
                      <a:cubicBezTo>
                        <a:pt x="47" y="167"/>
                        <a:pt x="47" y="167"/>
                        <a:pt x="47" y="167"/>
                      </a:cubicBezTo>
                      <a:cubicBezTo>
                        <a:pt x="47" y="167"/>
                        <a:pt x="47" y="167"/>
                        <a:pt x="47" y="167"/>
                      </a:cubicBezTo>
                      <a:cubicBezTo>
                        <a:pt x="47" y="167"/>
                        <a:pt x="47" y="167"/>
                        <a:pt x="47" y="167"/>
                      </a:cubicBezTo>
                      <a:cubicBezTo>
                        <a:pt x="47" y="167"/>
                        <a:pt x="47" y="167"/>
                        <a:pt x="47" y="167"/>
                      </a:cubicBezTo>
                      <a:cubicBezTo>
                        <a:pt x="47" y="166"/>
                        <a:pt x="47" y="166"/>
                        <a:pt x="47" y="166"/>
                      </a:cubicBezTo>
                      <a:cubicBezTo>
                        <a:pt x="47" y="166"/>
                        <a:pt x="47" y="166"/>
                        <a:pt x="47" y="166"/>
                      </a:cubicBezTo>
                      <a:cubicBezTo>
                        <a:pt x="47" y="166"/>
                        <a:pt x="47" y="166"/>
                        <a:pt x="47" y="166"/>
                      </a:cubicBezTo>
                      <a:cubicBezTo>
                        <a:pt x="46" y="166"/>
                        <a:pt x="46" y="166"/>
                        <a:pt x="46" y="166"/>
                      </a:cubicBezTo>
                      <a:cubicBezTo>
                        <a:pt x="46" y="166"/>
                        <a:pt x="46" y="166"/>
                        <a:pt x="46" y="166"/>
                      </a:cubicBezTo>
                      <a:cubicBezTo>
                        <a:pt x="46" y="166"/>
                        <a:pt x="46" y="166"/>
                        <a:pt x="46" y="166"/>
                      </a:cubicBezTo>
                      <a:cubicBezTo>
                        <a:pt x="46" y="166"/>
                        <a:pt x="46" y="166"/>
                        <a:pt x="46" y="166"/>
                      </a:cubicBezTo>
                      <a:cubicBezTo>
                        <a:pt x="46" y="166"/>
                        <a:pt x="46" y="166"/>
                        <a:pt x="46" y="166"/>
                      </a:cubicBezTo>
                      <a:cubicBezTo>
                        <a:pt x="45" y="166"/>
                        <a:pt x="45" y="166"/>
                        <a:pt x="45" y="166"/>
                      </a:cubicBezTo>
                      <a:cubicBezTo>
                        <a:pt x="45" y="166"/>
                        <a:pt x="45" y="166"/>
                        <a:pt x="45" y="166"/>
                      </a:cubicBezTo>
                      <a:cubicBezTo>
                        <a:pt x="45" y="166"/>
                        <a:pt x="45" y="166"/>
                        <a:pt x="45" y="166"/>
                      </a:cubicBezTo>
                      <a:cubicBezTo>
                        <a:pt x="44" y="165"/>
                        <a:pt x="44" y="165"/>
                        <a:pt x="44" y="165"/>
                      </a:cubicBezTo>
                      <a:cubicBezTo>
                        <a:pt x="44" y="165"/>
                        <a:pt x="44" y="165"/>
                        <a:pt x="44" y="165"/>
                      </a:cubicBezTo>
                      <a:cubicBezTo>
                        <a:pt x="44" y="165"/>
                        <a:pt x="44" y="165"/>
                        <a:pt x="44" y="165"/>
                      </a:cubicBezTo>
                      <a:cubicBezTo>
                        <a:pt x="44" y="165"/>
                        <a:pt x="44" y="165"/>
                        <a:pt x="44" y="165"/>
                      </a:cubicBezTo>
                      <a:cubicBezTo>
                        <a:pt x="44" y="165"/>
                        <a:pt x="44" y="165"/>
                        <a:pt x="44" y="165"/>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7"/>
                        <a:pt x="44" y="167"/>
                        <a:pt x="44" y="167"/>
                      </a:cubicBezTo>
                      <a:cubicBezTo>
                        <a:pt x="44" y="167"/>
                        <a:pt x="44" y="167"/>
                        <a:pt x="44" y="167"/>
                      </a:cubicBezTo>
                      <a:cubicBezTo>
                        <a:pt x="44" y="167"/>
                        <a:pt x="44" y="167"/>
                        <a:pt x="44" y="167"/>
                      </a:cubicBezTo>
                      <a:cubicBezTo>
                        <a:pt x="44" y="167"/>
                        <a:pt x="44" y="167"/>
                        <a:pt x="44" y="167"/>
                      </a:cubicBezTo>
                      <a:cubicBezTo>
                        <a:pt x="44" y="167"/>
                        <a:pt x="44" y="167"/>
                        <a:pt x="44" y="167"/>
                      </a:cubicBezTo>
                      <a:cubicBezTo>
                        <a:pt x="45" y="168"/>
                        <a:pt x="45" y="168"/>
                        <a:pt x="45" y="168"/>
                      </a:cubicBezTo>
                      <a:cubicBezTo>
                        <a:pt x="45" y="168"/>
                        <a:pt x="45" y="168"/>
                        <a:pt x="45" y="168"/>
                      </a:cubicBezTo>
                      <a:cubicBezTo>
                        <a:pt x="45" y="168"/>
                        <a:pt x="45" y="168"/>
                        <a:pt x="45" y="168"/>
                      </a:cubicBezTo>
                      <a:cubicBezTo>
                        <a:pt x="45" y="168"/>
                        <a:pt x="45" y="168"/>
                        <a:pt x="45" y="168"/>
                      </a:cubicBezTo>
                      <a:cubicBezTo>
                        <a:pt x="45" y="168"/>
                        <a:pt x="45" y="168"/>
                        <a:pt x="45" y="168"/>
                      </a:cubicBezTo>
                      <a:cubicBezTo>
                        <a:pt x="46" y="168"/>
                        <a:pt x="46" y="168"/>
                        <a:pt x="46" y="168"/>
                      </a:cubicBezTo>
                      <a:cubicBezTo>
                        <a:pt x="46" y="168"/>
                        <a:pt x="46" y="168"/>
                        <a:pt x="46" y="168"/>
                      </a:cubicBezTo>
                      <a:cubicBezTo>
                        <a:pt x="46" y="168"/>
                        <a:pt x="46" y="168"/>
                        <a:pt x="46" y="168"/>
                      </a:cubicBezTo>
                      <a:cubicBezTo>
                        <a:pt x="46" y="168"/>
                        <a:pt x="46" y="168"/>
                        <a:pt x="46" y="168"/>
                      </a:cubicBezTo>
                      <a:cubicBezTo>
                        <a:pt x="46" y="168"/>
                        <a:pt x="46" y="168"/>
                        <a:pt x="46"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8" y="168"/>
                        <a:pt x="48" y="168"/>
                        <a:pt x="48" y="168"/>
                      </a:cubicBezTo>
                      <a:cubicBezTo>
                        <a:pt x="48" y="168"/>
                        <a:pt x="48" y="168"/>
                        <a:pt x="48" y="168"/>
                      </a:cubicBezTo>
                      <a:cubicBezTo>
                        <a:pt x="48" y="168"/>
                        <a:pt x="48" y="168"/>
                        <a:pt x="48" y="168"/>
                      </a:cubicBezTo>
                      <a:cubicBezTo>
                        <a:pt x="48" y="168"/>
                        <a:pt x="48" y="168"/>
                        <a:pt x="49" y="168"/>
                      </a:cubicBezTo>
                      <a:cubicBezTo>
                        <a:pt x="49" y="168"/>
                        <a:pt x="49" y="168"/>
                        <a:pt x="49" y="168"/>
                      </a:cubicBezTo>
                      <a:cubicBezTo>
                        <a:pt x="49" y="168"/>
                        <a:pt x="49" y="168"/>
                        <a:pt x="49" y="168"/>
                      </a:cubicBezTo>
                      <a:cubicBezTo>
                        <a:pt x="49" y="168"/>
                        <a:pt x="49" y="168"/>
                        <a:pt x="49" y="168"/>
                      </a:cubicBezTo>
                      <a:cubicBezTo>
                        <a:pt x="50" y="168"/>
                        <a:pt x="50" y="168"/>
                        <a:pt x="50" y="168"/>
                      </a:cubicBezTo>
                      <a:cubicBezTo>
                        <a:pt x="50" y="167"/>
                        <a:pt x="50" y="167"/>
                        <a:pt x="50" y="167"/>
                      </a:cubicBezTo>
                      <a:cubicBezTo>
                        <a:pt x="50" y="167"/>
                        <a:pt x="50" y="167"/>
                        <a:pt x="50" y="167"/>
                      </a:cubicBezTo>
                      <a:cubicBezTo>
                        <a:pt x="50" y="167"/>
                        <a:pt x="50" y="167"/>
                        <a:pt x="50" y="167"/>
                      </a:cubicBezTo>
                      <a:cubicBezTo>
                        <a:pt x="50" y="167"/>
                        <a:pt x="50" y="167"/>
                        <a:pt x="50" y="167"/>
                      </a:cubicBezTo>
                      <a:lnTo>
                        <a:pt x="49" y="167"/>
                      </a:lnTo>
                      <a:close/>
                      <a:moveTo>
                        <a:pt x="67" y="184"/>
                      </a:moveTo>
                      <a:cubicBezTo>
                        <a:pt x="67" y="184"/>
                        <a:pt x="67" y="184"/>
                        <a:pt x="67" y="184"/>
                      </a:cubicBezTo>
                      <a:cubicBezTo>
                        <a:pt x="67" y="184"/>
                        <a:pt x="67" y="184"/>
                        <a:pt x="67" y="184"/>
                      </a:cubicBezTo>
                      <a:cubicBezTo>
                        <a:pt x="67" y="184"/>
                        <a:pt x="67" y="184"/>
                        <a:pt x="67" y="184"/>
                      </a:cubicBezTo>
                      <a:cubicBezTo>
                        <a:pt x="67" y="184"/>
                        <a:pt x="67" y="184"/>
                        <a:pt x="67" y="184"/>
                      </a:cubicBezTo>
                      <a:cubicBezTo>
                        <a:pt x="67" y="184"/>
                        <a:pt x="67" y="184"/>
                        <a:pt x="67" y="184"/>
                      </a:cubicBezTo>
                      <a:cubicBezTo>
                        <a:pt x="67" y="183"/>
                        <a:pt x="67" y="183"/>
                        <a:pt x="67" y="183"/>
                      </a:cubicBezTo>
                      <a:cubicBezTo>
                        <a:pt x="67" y="183"/>
                        <a:pt x="67" y="183"/>
                        <a:pt x="67" y="183"/>
                      </a:cubicBezTo>
                      <a:cubicBezTo>
                        <a:pt x="67" y="183"/>
                        <a:pt x="67" y="183"/>
                        <a:pt x="67" y="183"/>
                      </a:cubicBezTo>
                      <a:cubicBezTo>
                        <a:pt x="66" y="183"/>
                        <a:pt x="66" y="183"/>
                        <a:pt x="66" y="183"/>
                      </a:cubicBezTo>
                      <a:cubicBezTo>
                        <a:pt x="66" y="183"/>
                        <a:pt x="66" y="183"/>
                        <a:pt x="66" y="183"/>
                      </a:cubicBezTo>
                      <a:cubicBezTo>
                        <a:pt x="66" y="183"/>
                        <a:pt x="66" y="183"/>
                        <a:pt x="66" y="183"/>
                      </a:cubicBezTo>
                      <a:cubicBezTo>
                        <a:pt x="66" y="183"/>
                        <a:pt x="66" y="183"/>
                        <a:pt x="66" y="183"/>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1"/>
                        <a:pt x="65" y="181"/>
                        <a:pt x="65" y="181"/>
                      </a:cubicBezTo>
                      <a:cubicBezTo>
                        <a:pt x="65" y="181"/>
                        <a:pt x="65" y="181"/>
                        <a:pt x="65" y="181"/>
                      </a:cubicBezTo>
                      <a:cubicBezTo>
                        <a:pt x="65" y="181"/>
                        <a:pt x="65" y="181"/>
                        <a:pt x="65" y="181"/>
                      </a:cubicBezTo>
                      <a:cubicBezTo>
                        <a:pt x="65" y="181"/>
                        <a:pt x="65" y="181"/>
                        <a:pt x="65" y="181"/>
                      </a:cubicBezTo>
                      <a:cubicBezTo>
                        <a:pt x="65" y="181"/>
                        <a:pt x="65" y="181"/>
                        <a:pt x="65"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0"/>
                        <a:pt x="63" y="180"/>
                        <a:pt x="63" y="180"/>
                      </a:cubicBezTo>
                      <a:cubicBezTo>
                        <a:pt x="63" y="180"/>
                        <a:pt x="63" y="180"/>
                        <a:pt x="63" y="180"/>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4" y="181"/>
                        <a:pt x="64" y="181"/>
                        <a:pt x="64" y="181"/>
                      </a:cubicBezTo>
                      <a:cubicBezTo>
                        <a:pt x="64" y="181"/>
                        <a:pt x="64" y="181"/>
                        <a:pt x="64" y="181"/>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5" y="182"/>
                        <a:pt x="65" y="182"/>
                        <a:pt x="65" y="182"/>
                      </a:cubicBezTo>
                      <a:cubicBezTo>
                        <a:pt x="65" y="182"/>
                        <a:pt x="65" y="182"/>
                        <a:pt x="65" y="182"/>
                      </a:cubicBezTo>
                      <a:cubicBezTo>
                        <a:pt x="65" y="182"/>
                        <a:pt x="65" y="182"/>
                        <a:pt x="65" y="182"/>
                      </a:cubicBezTo>
                      <a:cubicBezTo>
                        <a:pt x="64" y="182"/>
                        <a:pt x="64" y="182"/>
                        <a:pt x="64" y="182"/>
                      </a:cubicBezTo>
                      <a:cubicBezTo>
                        <a:pt x="65" y="183"/>
                        <a:pt x="65" y="183"/>
                        <a:pt x="65" y="183"/>
                      </a:cubicBezTo>
                      <a:cubicBezTo>
                        <a:pt x="65" y="183"/>
                        <a:pt x="65" y="183"/>
                        <a:pt x="65" y="183"/>
                      </a:cubicBezTo>
                      <a:cubicBezTo>
                        <a:pt x="65" y="183"/>
                        <a:pt x="65" y="183"/>
                        <a:pt x="65" y="183"/>
                      </a:cubicBezTo>
                      <a:cubicBezTo>
                        <a:pt x="64" y="183"/>
                        <a:pt x="64" y="183"/>
                        <a:pt x="64" y="183"/>
                      </a:cubicBezTo>
                      <a:cubicBezTo>
                        <a:pt x="64" y="183"/>
                        <a:pt x="64" y="183"/>
                        <a:pt x="64" y="183"/>
                      </a:cubicBezTo>
                      <a:cubicBezTo>
                        <a:pt x="64" y="183"/>
                        <a:pt x="64" y="183"/>
                        <a:pt x="64" y="183"/>
                      </a:cubicBezTo>
                      <a:cubicBezTo>
                        <a:pt x="64" y="183"/>
                        <a:pt x="64" y="183"/>
                        <a:pt x="64" y="183"/>
                      </a:cubicBezTo>
                      <a:cubicBezTo>
                        <a:pt x="64" y="184"/>
                        <a:pt x="64" y="184"/>
                        <a:pt x="64" y="184"/>
                      </a:cubicBezTo>
                      <a:cubicBezTo>
                        <a:pt x="65" y="184"/>
                        <a:pt x="65" y="184"/>
                        <a:pt x="65" y="184"/>
                      </a:cubicBezTo>
                      <a:cubicBezTo>
                        <a:pt x="65" y="184"/>
                        <a:pt x="65" y="184"/>
                        <a:pt x="65" y="184"/>
                      </a:cubicBezTo>
                      <a:cubicBezTo>
                        <a:pt x="65" y="184"/>
                        <a:pt x="65" y="184"/>
                        <a:pt x="65" y="184"/>
                      </a:cubicBezTo>
                      <a:cubicBezTo>
                        <a:pt x="65" y="184"/>
                        <a:pt x="65" y="184"/>
                        <a:pt x="65" y="184"/>
                      </a:cubicBezTo>
                      <a:cubicBezTo>
                        <a:pt x="66" y="184"/>
                        <a:pt x="66" y="184"/>
                        <a:pt x="66" y="184"/>
                      </a:cubicBezTo>
                      <a:cubicBezTo>
                        <a:pt x="66" y="184"/>
                        <a:pt x="66" y="184"/>
                        <a:pt x="66" y="184"/>
                      </a:cubicBezTo>
                      <a:cubicBezTo>
                        <a:pt x="66" y="184"/>
                        <a:pt x="66" y="184"/>
                        <a:pt x="66" y="184"/>
                      </a:cubicBezTo>
                      <a:cubicBezTo>
                        <a:pt x="66" y="184"/>
                        <a:pt x="66" y="184"/>
                        <a:pt x="66" y="184"/>
                      </a:cubicBezTo>
                      <a:cubicBezTo>
                        <a:pt x="67" y="185"/>
                        <a:pt x="67" y="185"/>
                        <a:pt x="67" y="185"/>
                      </a:cubicBezTo>
                      <a:cubicBezTo>
                        <a:pt x="67" y="185"/>
                        <a:pt x="67" y="185"/>
                        <a:pt x="67" y="185"/>
                      </a:cubicBezTo>
                      <a:cubicBezTo>
                        <a:pt x="67" y="185"/>
                        <a:pt x="67" y="185"/>
                        <a:pt x="67" y="185"/>
                      </a:cubicBezTo>
                      <a:cubicBezTo>
                        <a:pt x="67" y="185"/>
                        <a:pt x="67" y="185"/>
                        <a:pt x="67" y="185"/>
                      </a:cubicBezTo>
                      <a:cubicBezTo>
                        <a:pt x="67" y="184"/>
                        <a:pt x="67" y="184"/>
                        <a:pt x="67" y="184"/>
                      </a:cubicBezTo>
                      <a:cubicBezTo>
                        <a:pt x="67" y="184"/>
                        <a:pt x="67" y="184"/>
                        <a:pt x="67" y="184"/>
                      </a:cubicBezTo>
                      <a:close/>
                      <a:moveTo>
                        <a:pt x="137" y="175"/>
                      </a:moveTo>
                      <a:cubicBezTo>
                        <a:pt x="137" y="175"/>
                        <a:pt x="137" y="175"/>
                        <a:pt x="137" y="175"/>
                      </a:cubicBezTo>
                      <a:cubicBezTo>
                        <a:pt x="137" y="174"/>
                        <a:pt x="137" y="174"/>
                        <a:pt x="137" y="174"/>
                      </a:cubicBezTo>
                      <a:cubicBezTo>
                        <a:pt x="137" y="174"/>
                        <a:pt x="137" y="174"/>
                        <a:pt x="137" y="174"/>
                      </a:cubicBezTo>
                      <a:cubicBezTo>
                        <a:pt x="136" y="174"/>
                        <a:pt x="136" y="174"/>
                        <a:pt x="136" y="174"/>
                      </a:cubicBezTo>
                      <a:cubicBezTo>
                        <a:pt x="136" y="174"/>
                        <a:pt x="136" y="174"/>
                        <a:pt x="136" y="174"/>
                      </a:cubicBezTo>
                      <a:cubicBezTo>
                        <a:pt x="135" y="173"/>
                        <a:pt x="135" y="173"/>
                        <a:pt x="135" y="173"/>
                      </a:cubicBezTo>
                      <a:cubicBezTo>
                        <a:pt x="135" y="172"/>
                        <a:pt x="135" y="172"/>
                        <a:pt x="135" y="172"/>
                      </a:cubicBezTo>
                      <a:cubicBezTo>
                        <a:pt x="135" y="172"/>
                        <a:pt x="135" y="172"/>
                        <a:pt x="135"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1"/>
                        <a:pt x="134" y="171"/>
                        <a:pt x="134" y="171"/>
                      </a:cubicBezTo>
                      <a:cubicBezTo>
                        <a:pt x="134" y="171"/>
                        <a:pt x="134" y="171"/>
                        <a:pt x="134" y="171"/>
                      </a:cubicBezTo>
                      <a:cubicBezTo>
                        <a:pt x="134" y="171"/>
                        <a:pt x="134" y="171"/>
                        <a:pt x="134" y="171"/>
                      </a:cubicBezTo>
                      <a:cubicBezTo>
                        <a:pt x="134" y="171"/>
                        <a:pt x="134" y="171"/>
                        <a:pt x="134" y="171"/>
                      </a:cubicBezTo>
                      <a:cubicBezTo>
                        <a:pt x="134" y="171"/>
                        <a:pt x="134" y="171"/>
                        <a:pt x="134" y="171"/>
                      </a:cubicBezTo>
                      <a:cubicBezTo>
                        <a:pt x="134" y="170"/>
                        <a:pt x="134" y="170"/>
                        <a:pt x="134" y="170"/>
                      </a:cubicBezTo>
                      <a:cubicBezTo>
                        <a:pt x="134" y="170"/>
                        <a:pt x="134" y="170"/>
                        <a:pt x="134" y="170"/>
                      </a:cubicBezTo>
                      <a:cubicBezTo>
                        <a:pt x="134" y="170"/>
                        <a:pt x="134" y="170"/>
                        <a:pt x="134" y="170"/>
                      </a:cubicBezTo>
                      <a:cubicBezTo>
                        <a:pt x="134" y="170"/>
                        <a:pt x="134" y="170"/>
                        <a:pt x="134" y="170"/>
                      </a:cubicBezTo>
                      <a:cubicBezTo>
                        <a:pt x="133" y="170"/>
                        <a:pt x="133" y="170"/>
                        <a:pt x="133" y="170"/>
                      </a:cubicBezTo>
                      <a:cubicBezTo>
                        <a:pt x="133" y="169"/>
                        <a:pt x="133" y="169"/>
                        <a:pt x="133" y="169"/>
                      </a:cubicBezTo>
                      <a:cubicBezTo>
                        <a:pt x="133" y="169"/>
                        <a:pt x="133" y="169"/>
                        <a:pt x="133" y="169"/>
                      </a:cubicBezTo>
                      <a:cubicBezTo>
                        <a:pt x="133" y="169"/>
                        <a:pt x="133" y="169"/>
                        <a:pt x="133" y="169"/>
                      </a:cubicBezTo>
                      <a:cubicBezTo>
                        <a:pt x="133" y="168"/>
                        <a:pt x="133" y="168"/>
                        <a:pt x="133" y="168"/>
                      </a:cubicBezTo>
                      <a:cubicBezTo>
                        <a:pt x="133" y="168"/>
                        <a:pt x="133" y="168"/>
                        <a:pt x="133" y="168"/>
                      </a:cubicBezTo>
                      <a:cubicBezTo>
                        <a:pt x="133" y="168"/>
                        <a:pt x="133" y="168"/>
                        <a:pt x="133" y="168"/>
                      </a:cubicBezTo>
                      <a:cubicBezTo>
                        <a:pt x="133" y="168"/>
                        <a:pt x="133" y="168"/>
                        <a:pt x="133" y="168"/>
                      </a:cubicBezTo>
                      <a:cubicBezTo>
                        <a:pt x="132" y="166"/>
                        <a:pt x="132" y="166"/>
                        <a:pt x="132" y="166"/>
                      </a:cubicBezTo>
                      <a:cubicBezTo>
                        <a:pt x="132" y="166"/>
                        <a:pt x="132" y="166"/>
                        <a:pt x="132" y="166"/>
                      </a:cubicBezTo>
                      <a:cubicBezTo>
                        <a:pt x="132" y="165"/>
                        <a:pt x="132" y="165"/>
                        <a:pt x="132" y="165"/>
                      </a:cubicBezTo>
                      <a:cubicBezTo>
                        <a:pt x="131" y="165"/>
                        <a:pt x="131" y="165"/>
                        <a:pt x="131" y="165"/>
                      </a:cubicBezTo>
                      <a:cubicBezTo>
                        <a:pt x="132" y="165"/>
                        <a:pt x="132" y="165"/>
                        <a:pt x="132" y="165"/>
                      </a:cubicBezTo>
                      <a:cubicBezTo>
                        <a:pt x="131" y="164"/>
                        <a:pt x="131" y="164"/>
                        <a:pt x="131" y="164"/>
                      </a:cubicBezTo>
                      <a:cubicBezTo>
                        <a:pt x="131" y="164"/>
                        <a:pt x="131" y="164"/>
                        <a:pt x="131" y="164"/>
                      </a:cubicBezTo>
                      <a:cubicBezTo>
                        <a:pt x="131" y="164"/>
                        <a:pt x="131" y="164"/>
                        <a:pt x="131" y="164"/>
                      </a:cubicBezTo>
                      <a:cubicBezTo>
                        <a:pt x="131" y="164"/>
                        <a:pt x="131" y="164"/>
                        <a:pt x="131" y="164"/>
                      </a:cubicBezTo>
                      <a:cubicBezTo>
                        <a:pt x="131" y="163"/>
                        <a:pt x="131" y="163"/>
                        <a:pt x="131" y="163"/>
                      </a:cubicBezTo>
                      <a:cubicBezTo>
                        <a:pt x="131" y="163"/>
                        <a:pt x="131" y="163"/>
                        <a:pt x="131" y="163"/>
                      </a:cubicBezTo>
                      <a:cubicBezTo>
                        <a:pt x="131" y="162"/>
                        <a:pt x="131" y="162"/>
                        <a:pt x="131" y="161"/>
                      </a:cubicBezTo>
                      <a:cubicBezTo>
                        <a:pt x="121" y="149"/>
                        <a:pt x="112" y="137"/>
                        <a:pt x="103" y="126"/>
                      </a:cubicBezTo>
                      <a:cubicBezTo>
                        <a:pt x="97" y="117"/>
                        <a:pt x="90" y="109"/>
                        <a:pt x="84" y="101"/>
                      </a:cubicBezTo>
                      <a:cubicBezTo>
                        <a:pt x="76" y="91"/>
                        <a:pt x="68" y="81"/>
                        <a:pt x="60" y="70"/>
                      </a:cubicBezTo>
                      <a:cubicBezTo>
                        <a:pt x="63" y="51"/>
                        <a:pt x="67" y="32"/>
                        <a:pt x="71" y="12"/>
                      </a:cubicBezTo>
                      <a:cubicBezTo>
                        <a:pt x="50" y="8"/>
                        <a:pt x="30" y="4"/>
                        <a:pt x="9" y="0"/>
                      </a:cubicBezTo>
                      <a:cubicBezTo>
                        <a:pt x="9" y="0"/>
                        <a:pt x="9" y="0"/>
                        <a:pt x="9" y="0"/>
                      </a:cubicBezTo>
                      <a:cubicBezTo>
                        <a:pt x="9" y="0"/>
                        <a:pt x="9" y="0"/>
                        <a:pt x="9" y="0"/>
                      </a:cubicBezTo>
                      <a:cubicBezTo>
                        <a:pt x="9" y="1"/>
                        <a:pt x="9" y="1"/>
                        <a:pt x="9" y="1"/>
                      </a:cubicBezTo>
                      <a:cubicBezTo>
                        <a:pt x="9" y="2"/>
                        <a:pt x="9" y="2"/>
                        <a:pt x="9" y="2"/>
                      </a:cubicBezTo>
                      <a:cubicBezTo>
                        <a:pt x="9" y="3"/>
                        <a:pt x="9" y="3"/>
                        <a:pt x="9" y="3"/>
                      </a:cubicBezTo>
                      <a:cubicBezTo>
                        <a:pt x="8" y="3"/>
                        <a:pt x="8" y="3"/>
                        <a:pt x="8" y="3"/>
                      </a:cubicBezTo>
                      <a:cubicBezTo>
                        <a:pt x="8" y="4"/>
                        <a:pt x="8" y="4"/>
                        <a:pt x="8" y="4"/>
                      </a:cubicBezTo>
                      <a:cubicBezTo>
                        <a:pt x="8" y="4"/>
                        <a:pt x="8" y="4"/>
                        <a:pt x="8" y="4"/>
                      </a:cubicBezTo>
                      <a:cubicBezTo>
                        <a:pt x="8" y="4"/>
                        <a:pt x="8" y="4"/>
                        <a:pt x="8" y="4"/>
                      </a:cubicBezTo>
                      <a:cubicBezTo>
                        <a:pt x="8" y="4"/>
                        <a:pt x="8" y="4"/>
                        <a:pt x="8" y="4"/>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9" y="9"/>
                        <a:pt x="9" y="9"/>
                        <a:pt x="9" y="9"/>
                      </a:cubicBezTo>
                      <a:cubicBezTo>
                        <a:pt x="9" y="10"/>
                        <a:pt x="9" y="10"/>
                        <a:pt x="9" y="10"/>
                      </a:cubicBezTo>
                      <a:cubicBezTo>
                        <a:pt x="9" y="11"/>
                        <a:pt x="9" y="11"/>
                        <a:pt x="9" y="11"/>
                      </a:cubicBezTo>
                      <a:cubicBezTo>
                        <a:pt x="9" y="12"/>
                        <a:pt x="9" y="12"/>
                        <a:pt x="9" y="12"/>
                      </a:cubicBezTo>
                      <a:cubicBezTo>
                        <a:pt x="9" y="13"/>
                        <a:pt x="9" y="13"/>
                        <a:pt x="9" y="13"/>
                      </a:cubicBezTo>
                      <a:cubicBezTo>
                        <a:pt x="8" y="14"/>
                        <a:pt x="8" y="14"/>
                        <a:pt x="8" y="14"/>
                      </a:cubicBezTo>
                      <a:cubicBezTo>
                        <a:pt x="8" y="15"/>
                        <a:pt x="8" y="15"/>
                        <a:pt x="8" y="15"/>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6" y="20"/>
                        <a:pt x="6" y="20"/>
                        <a:pt x="6" y="20"/>
                      </a:cubicBezTo>
                      <a:cubicBezTo>
                        <a:pt x="6" y="21"/>
                        <a:pt x="6" y="21"/>
                        <a:pt x="6" y="21"/>
                      </a:cubicBezTo>
                      <a:cubicBezTo>
                        <a:pt x="5" y="22"/>
                        <a:pt x="5" y="22"/>
                        <a:pt x="5" y="22"/>
                      </a:cubicBezTo>
                      <a:cubicBezTo>
                        <a:pt x="4" y="23"/>
                        <a:pt x="4" y="23"/>
                        <a:pt x="4" y="23"/>
                      </a:cubicBezTo>
                      <a:cubicBezTo>
                        <a:pt x="4" y="24"/>
                        <a:pt x="4" y="24"/>
                        <a:pt x="4" y="24"/>
                      </a:cubicBezTo>
                      <a:cubicBezTo>
                        <a:pt x="4" y="24"/>
                        <a:pt x="4" y="24"/>
                        <a:pt x="4" y="24"/>
                      </a:cubicBezTo>
                      <a:cubicBezTo>
                        <a:pt x="4" y="23"/>
                        <a:pt x="4" y="23"/>
                        <a:pt x="4" y="23"/>
                      </a:cubicBezTo>
                      <a:cubicBezTo>
                        <a:pt x="5" y="23"/>
                        <a:pt x="5" y="23"/>
                        <a:pt x="5" y="23"/>
                      </a:cubicBezTo>
                      <a:cubicBezTo>
                        <a:pt x="5" y="23"/>
                        <a:pt x="5" y="23"/>
                        <a:pt x="5" y="23"/>
                      </a:cubicBezTo>
                      <a:cubicBezTo>
                        <a:pt x="5" y="23"/>
                        <a:pt x="5" y="23"/>
                        <a:pt x="5" y="23"/>
                      </a:cubicBezTo>
                      <a:cubicBezTo>
                        <a:pt x="5" y="22"/>
                        <a:pt x="5" y="22"/>
                        <a:pt x="5" y="22"/>
                      </a:cubicBezTo>
                      <a:cubicBezTo>
                        <a:pt x="5" y="22"/>
                        <a:pt x="5" y="22"/>
                        <a:pt x="5" y="22"/>
                      </a:cubicBezTo>
                      <a:cubicBezTo>
                        <a:pt x="5" y="22"/>
                        <a:pt x="5" y="22"/>
                        <a:pt x="5" y="22"/>
                      </a:cubicBezTo>
                      <a:cubicBezTo>
                        <a:pt x="5" y="22"/>
                        <a:pt x="5" y="22"/>
                        <a:pt x="5"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6" y="23"/>
                        <a:pt x="6" y="23"/>
                        <a:pt x="6" y="23"/>
                      </a:cubicBezTo>
                      <a:cubicBezTo>
                        <a:pt x="6" y="23"/>
                        <a:pt x="6" y="23"/>
                        <a:pt x="6"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4"/>
                        <a:pt x="5" y="24"/>
                        <a:pt x="5"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3" y="25"/>
                        <a:pt x="3" y="25"/>
                        <a:pt x="3" y="25"/>
                      </a:cubicBezTo>
                      <a:cubicBezTo>
                        <a:pt x="3" y="25"/>
                        <a:pt x="3" y="25"/>
                        <a:pt x="3" y="25"/>
                      </a:cubicBezTo>
                      <a:cubicBezTo>
                        <a:pt x="3" y="25"/>
                        <a:pt x="3" y="25"/>
                        <a:pt x="3" y="25"/>
                      </a:cubicBezTo>
                      <a:cubicBezTo>
                        <a:pt x="3" y="24"/>
                        <a:pt x="3" y="24"/>
                        <a:pt x="3" y="24"/>
                      </a:cubicBezTo>
                      <a:cubicBezTo>
                        <a:pt x="4" y="24"/>
                        <a:pt x="4" y="24"/>
                        <a:pt x="4" y="24"/>
                      </a:cubicBezTo>
                      <a:cubicBezTo>
                        <a:pt x="4" y="24"/>
                        <a:pt x="4" y="24"/>
                        <a:pt x="4" y="24"/>
                      </a:cubicBezTo>
                      <a:cubicBezTo>
                        <a:pt x="3" y="24"/>
                        <a:pt x="3" y="24"/>
                        <a:pt x="3" y="24"/>
                      </a:cubicBezTo>
                      <a:cubicBezTo>
                        <a:pt x="3" y="25"/>
                        <a:pt x="3" y="25"/>
                        <a:pt x="3" y="25"/>
                      </a:cubicBezTo>
                      <a:cubicBezTo>
                        <a:pt x="3" y="25"/>
                        <a:pt x="3" y="25"/>
                        <a:pt x="3" y="25"/>
                      </a:cubicBezTo>
                      <a:cubicBezTo>
                        <a:pt x="2" y="25"/>
                        <a:pt x="2" y="25"/>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7"/>
                        <a:pt x="1" y="27"/>
                        <a:pt x="1" y="27"/>
                      </a:cubicBezTo>
                      <a:cubicBezTo>
                        <a:pt x="1" y="27"/>
                        <a:pt x="1" y="27"/>
                        <a:pt x="1" y="27"/>
                      </a:cubicBezTo>
                      <a:cubicBezTo>
                        <a:pt x="1" y="28"/>
                        <a:pt x="1" y="28"/>
                        <a:pt x="1" y="28"/>
                      </a:cubicBezTo>
                      <a:cubicBezTo>
                        <a:pt x="1" y="28"/>
                        <a:pt x="1" y="28"/>
                        <a:pt x="1" y="28"/>
                      </a:cubicBezTo>
                      <a:cubicBezTo>
                        <a:pt x="1" y="28"/>
                        <a:pt x="1" y="28"/>
                        <a:pt x="1" y="28"/>
                      </a:cubicBezTo>
                      <a:cubicBezTo>
                        <a:pt x="0" y="28"/>
                        <a:pt x="0" y="28"/>
                        <a:pt x="0" y="28"/>
                      </a:cubicBezTo>
                      <a:cubicBezTo>
                        <a:pt x="0" y="29"/>
                        <a:pt x="0" y="29"/>
                        <a:pt x="0" y="29"/>
                      </a:cubicBezTo>
                      <a:cubicBezTo>
                        <a:pt x="0" y="29"/>
                        <a:pt x="0" y="29"/>
                        <a:pt x="0" y="29"/>
                      </a:cubicBezTo>
                      <a:cubicBezTo>
                        <a:pt x="0" y="30"/>
                        <a:pt x="0" y="30"/>
                        <a:pt x="0" y="30"/>
                      </a:cubicBezTo>
                      <a:cubicBezTo>
                        <a:pt x="0" y="31"/>
                        <a:pt x="0" y="31"/>
                        <a:pt x="0" y="31"/>
                      </a:cubicBezTo>
                      <a:cubicBezTo>
                        <a:pt x="0" y="31"/>
                        <a:pt x="0" y="31"/>
                        <a:pt x="0" y="31"/>
                      </a:cubicBezTo>
                      <a:cubicBezTo>
                        <a:pt x="0" y="32"/>
                        <a:pt x="0" y="32"/>
                        <a:pt x="0" y="32"/>
                      </a:cubicBezTo>
                      <a:cubicBezTo>
                        <a:pt x="0" y="32"/>
                        <a:pt x="0" y="32"/>
                        <a:pt x="0" y="32"/>
                      </a:cubicBezTo>
                      <a:cubicBezTo>
                        <a:pt x="0" y="33"/>
                        <a:pt x="0" y="33"/>
                        <a:pt x="0" y="33"/>
                      </a:cubicBezTo>
                      <a:cubicBezTo>
                        <a:pt x="0" y="33"/>
                        <a:pt x="0" y="33"/>
                        <a:pt x="0" y="33"/>
                      </a:cubicBezTo>
                      <a:cubicBezTo>
                        <a:pt x="0" y="33"/>
                        <a:pt x="0" y="33"/>
                        <a:pt x="0" y="33"/>
                      </a:cubicBezTo>
                      <a:cubicBezTo>
                        <a:pt x="0" y="34"/>
                        <a:pt x="0" y="34"/>
                        <a:pt x="0" y="34"/>
                      </a:cubicBezTo>
                      <a:cubicBezTo>
                        <a:pt x="1" y="35"/>
                        <a:pt x="1" y="35"/>
                        <a:pt x="1" y="35"/>
                      </a:cubicBezTo>
                      <a:cubicBezTo>
                        <a:pt x="1" y="35"/>
                        <a:pt x="1" y="35"/>
                        <a:pt x="1" y="35"/>
                      </a:cubicBezTo>
                      <a:cubicBezTo>
                        <a:pt x="2" y="36"/>
                        <a:pt x="2" y="36"/>
                        <a:pt x="2" y="36"/>
                      </a:cubicBezTo>
                      <a:cubicBezTo>
                        <a:pt x="2" y="36"/>
                        <a:pt x="2" y="36"/>
                        <a:pt x="2" y="36"/>
                      </a:cubicBezTo>
                      <a:cubicBezTo>
                        <a:pt x="3" y="37"/>
                        <a:pt x="3" y="37"/>
                        <a:pt x="3" y="37"/>
                      </a:cubicBezTo>
                      <a:cubicBezTo>
                        <a:pt x="3" y="37"/>
                        <a:pt x="3" y="37"/>
                        <a:pt x="3" y="37"/>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9"/>
                        <a:pt x="3" y="39"/>
                        <a:pt x="3" y="39"/>
                      </a:cubicBezTo>
                      <a:cubicBezTo>
                        <a:pt x="4" y="39"/>
                        <a:pt x="4" y="39"/>
                        <a:pt x="4" y="39"/>
                      </a:cubicBezTo>
                      <a:cubicBezTo>
                        <a:pt x="4" y="39"/>
                        <a:pt x="4" y="39"/>
                        <a:pt x="4" y="39"/>
                      </a:cubicBezTo>
                      <a:cubicBezTo>
                        <a:pt x="4" y="39"/>
                        <a:pt x="4" y="39"/>
                        <a:pt x="4" y="39"/>
                      </a:cubicBezTo>
                      <a:cubicBezTo>
                        <a:pt x="4" y="40"/>
                        <a:pt x="4" y="40"/>
                        <a:pt x="4" y="40"/>
                      </a:cubicBezTo>
                      <a:cubicBezTo>
                        <a:pt x="4" y="41"/>
                        <a:pt x="4" y="41"/>
                        <a:pt x="4" y="41"/>
                      </a:cubicBezTo>
                      <a:cubicBezTo>
                        <a:pt x="5" y="41"/>
                        <a:pt x="5" y="41"/>
                        <a:pt x="5" y="41"/>
                      </a:cubicBezTo>
                      <a:cubicBezTo>
                        <a:pt x="5" y="42"/>
                        <a:pt x="5" y="42"/>
                        <a:pt x="5" y="42"/>
                      </a:cubicBezTo>
                      <a:cubicBezTo>
                        <a:pt x="5" y="42"/>
                        <a:pt x="5" y="42"/>
                        <a:pt x="5" y="42"/>
                      </a:cubicBezTo>
                      <a:cubicBezTo>
                        <a:pt x="5" y="43"/>
                        <a:pt x="5" y="43"/>
                        <a:pt x="5" y="43"/>
                      </a:cubicBezTo>
                      <a:cubicBezTo>
                        <a:pt x="6" y="43"/>
                        <a:pt x="6" y="43"/>
                        <a:pt x="6" y="43"/>
                      </a:cubicBezTo>
                      <a:cubicBezTo>
                        <a:pt x="6" y="44"/>
                        <a:pt x="6" y="44"/>
                        <a:pt x="6" y="44"/>
                      </a:cubicBezTo>
                      <a:cubicBezTo>
                        <a:pt x="5" y="44"/>
                        <a:pt x="5" y="44"/>
                        <a:pt x="5" y="44"/>
                      </a:cubicBezTo>
                      <a:cubicBezTo>
                        <a:pt x="5" y="45"/>
                        <a:pt x="5" y="45"/>
                        <a:pt x="5" y="45"/>
                      </a:cubicBezTo>
                      <a:cubicBezTo>
                        <a:pt x="5" y="45"/>
                        <a:pt x="5" y="45"/>
                        <a:pt x="5" y="45"/>
                      </a:cubicBezTo>
                      <a:cubicBezTo>
                        <a:pt x="5" y="45"/>
                        <a:pt x="5" y="45"/>
                        <a:pt x="5" y="45"/>
                      </a:cubicBezTo>
                      <a:cubicBezTo>
                        <a:pt x="6" y="45"/>
                        <a:pt x="6" y="45"/>
                        <a:pt x="6" y="45"/>
                      </a:cubicBezTo>
                      <a:cubicBezTo>
                        <a:pt x="6" y="45"/>
                        <a:pt x="6" y="45"/>
                        <a:pt x="6" y="45"/>
                      </a:cubicBezTo>
                      <a:cubicBezTo>
                        <a:pt x="6" y="46"/>
                        <a:pt x="6" y="46"/>
                        <a:pt x="6" y="46"/>
                      </a:cubicBezTo>
                      <a:cubicBezTo>
                        <a:pt x="6" y="46"/>
                        <a:pt x="6" y="46"/>
                        <a:pt x="6" y="46"/>
                      </a:cubicBezTo>
                      <a:cubicBezTo>
                        <a:pt x="6" y="46"/>
                        <a:pt x="6" y="46"/>
                        <a:pt x="6" y="46"/>
                      </a:cubicBezTo>
                      <a:cubicBezTo>
                        <a:pt x="6" y="46"/>
                        <a:pt x="6" y="46"/>
                        <a:pt x="6" y="46"/>
                      </a:cubicBezTo>
                      <a:cubicBezTo>
                        <a:pt x="5" y="47"/>
                        <a:pt x="5" y="47"/>
                        <a:pt x="5" y="47"/>
                      </a:cubicBezTo>
                      <a:cubicBezTo>
                        <a:pt x="6" y="48"/>
                        <a:pt x="6" y="48"/>
                        <a:pt x="6" y="48"/>
                      </a:cubicBezTo>
                      <a:cubicBezTo>
                        <a:pt x="6" y="49"/>
                        <a:pt x="6" y="49"/>
                        <a:pt x="6" y="49"/>
                      </a:cubicBezTo>
                      <a:cubicBezTo>
                        <a:pt x="5" y="49"/>
                        <a:pt x="5" y="49"/>
                        <a:pt x="5" y="49"/>
                      </a:cubicBezTo>
                      <a:cubicBezTo>
                        <a:pt x="5" y="50"/>
                        <a:pt x="5" y="50"/>
                        <a:pt x="5" y="50"/>
                      </a:cubicBezTo>
                      <a:cubicBezTo>
                        <a:pt x="4" y="50"/>
                        <a:pt x="4" y="50"/>
                        <a:pt x="4" y="50"/>
                      </a:cubicBezTo>
                      <a:cubicBezTo>
                        <a:pt x="4" y="51"/>
                        <a:pt x="4" y="51"/>
                        <a:pt x="4" y="51"/>
                      </a:cubicBezTo>
                      <a:cubicBezTo>
                        <a:pt x="4" y="52"/>
                        <a:pt x="4" y="52"/>
                        <a:pt x="4" y="52"/>
                      </a:cubicBezTo>
                      <a:cubicBezTo>
                        <a:pt x="4" y="53"/>
                        <a:pt x="4" y="53"/>
                        <a:pt x="4" y="53"/>
                      </a:cubicBezTo>
                      <a:cubicBezTo>
                        <a:pt x="4" y="53"/>
                        <a:pt x="4" y="53"/>
                        <a:pt x="4" y="53"/>
                      </a:cubicBezTo>
                      <a:cubicBezTo>
                        <a:pt x="4" y="53"/>
                        <a:pt x="4" y="53"/>
                        <a:pt x="4" y="53"/>
                      </a:cubicBezTo>
                      <a:cubicBezTo>
                        <a:pt x="4" y="54"/>
                        <a:pt x="4" y="54"/>
                        <a:pt x="4" y="54"/>
                      </a:cubicBezTo>
                      <a:cubicBezTo>
                        <a:pt x="4" y="54"/>
                        <a:pt x="4" y="54"/>
                        <a:pt x="4" y="54"/>
                      </a:cubicBezTo>
                      <a:cubicBezTo>
                        <a:pt x="4" y="55"/>
                        <a:pt x="4" y="55"/>
                        <a:pt x="4" y="55"/>
                      </a:cubicBezTo>
                      <a:cubicBezTo>
                        <a:pt x="4" y="55"/>
                        <a:pt x="4" y="55"/>
                        <a:pt x="4" y="55"/>
                      </a:cubicBezTo>
                      <a:cubicBezTo>
                        <a:pt x="4" y="56"/>
                        <a:pt x="4" y="56"/>
                        <a:pt x="4" y="56"/>
                      </a:cubicBezTo>
                      <a:cubicBezTo>
                        <a:pt x="4" y="56"/>
                        <a:pt x="4" y="56"/>
                        <a:pt x="4" y="56"/>
                      </a:cubicBezTo>
                      <a:cubicBezTo>
                        <a:pt x="5" y="57"/>
                        <a:pt x="5" y="57"/>
                        <a:pt x="5" y="57"/>
                      </a:cubicBezTo>
                      <a:cubicBezTo>
                        <a:pt x="5" y="57"/>
                        <a:pt x="5" y="57"/>
                        <a:pt x="5" y="57"/>
                      </a:cubicBezTo>
                      <a:cubicBezTo>
                        <a:pt x="5" y="58"/>
                        <a:pt x="5" y="58"/>
                        <a:pt x="5" y="58"/>
                      </a:cubicBezTo>
                      <a:cubicBezTo>
                        <a:pt x="5" y="58"/>
                        <a:pt x="5" y="58"/>
                        <a:pt x="5" y="58"/>
                      </a:cubicBezTo>
                      <a:cubicBezTo>
                        <a:pt x="5" y="59"/>
                        <a:pt x="5" y="59"/>
                        <a:pt x="5" y="59"/>
                      </a:cubicBezTo>
                      <a:cubicBezTo>
                        <a:pt x="5" y="59"/>
                        <a:pt x="5" y="59"/>
                        <a:pt x="5" y="59"/>
                      </a:cubicBezTo>
                      <a:cubicBezTo>
                        <a:pt x="4" y="59"/>
                        <a:pt x="4" y="59"/>
                        <a:pt x="4" y="59"/>
                      </a:cubicBezTo>
                      <a:cubicBezTo>
                        <a:pt x="4" y="59"/>
                        <a:pt x="4" y="59"/>
                        <a:pt x="4" y="59"/>
                      </a:cubicBezTo>
                      <a:cubicBezTo>
                        <a:pt x="4" y="60"/>
                        <a:pt x="4" y="60"/>
                        <a:pt x="4" y="60"/>
                      </a:cubicBezTo>
                      <a:cubicBezTo>
                        <a:pt x="3" y="60"/>
                        <a:pt x="3" y="60"/>
                        <a:pt x="3" y="60"/>
                      </a:cubicBezTo>
                      <a:cubicBezTo>
                        <a:pt x="4" y="60"/>
                        <a:pt x="4" y="60"/>
                        <a:pt x="4" y="60"/>
                      </a:cubicBezTo>
                      <a:cubicBezTo>
                        <a:pt x="4" y="61"/>
                        <a:pt x="4" y="61"/>
                        <a:pt x="4" y="61"/>
                      </a:cubicBezTo>
                      <a:cubicBezTo>
                        <a:pt x="4" y="61"/>
                        <a:pt x="4" y="61"/>
                        <a:pt x="4" y="61"/>
                      </a:cubicBezTo>
                      <a:cubicBezTo>
                        <a:pt x="4" y="61"/>
                        <a:pt x="4" y="61"/>
                        <a:pt x="4" y="61"/>
                      </a:cubicBezTo>
                      <a:cubicBezTo>
                        <a:pt x="4" y="62"/>
                        <a:pt x="4" y="62"/>
                        <a:pt x="4" y="62"/>
                      </a:cubicBezTo>
                      <a:cubicBezTo>
                        <a:pt x="4" y="62"/>
                        <a:pt x="4" y="62"/>
                        <a:pt x="4" y="62"/>
                      </a:cubicBezTo>
                      <a:cubicBezTo>
                        <a:pt x="5" y="63"/>
                        <a:pt x="5" y="63"/>
                        <a:pt x="5" y="63"/>
                      </a:cubicBezTo>
                      <a:cubicBezTo>
                        <a:pt x="5" y="63"/>
                        <a:pt x="5" y="63"/>
                        <a:pt x="5" y="63"/>
                      </a:cubicBezTo>
                      <a:cubicBezTo>
                        <a:pt x="5" y="64"/>
                        <a:pt x="5" y="64"/>
                        <a:pt x="5" y="64"/>
                      </a:cubicBezTo>
                      <a:cubicBezTo>
                        <a:pt x="5" y="64"/>
                        <a:pt x="5" y="64"/>
                        <a:pt x="5" y="64"/>
                      </a:cubicBezTo>
                      <a:cubicBezTo>
                        <a:pt x="6" y="64"/>
                        <a:pt x="6" y="64"/>
                        <a:pt x="6" y="64"/>
                      </a:cubicBezTo>
                      <a:cubicBezTo>
                        <a:pt x="6" y="65"/>
                        <a:pt x="6" y="65"/>
                        <a:pt x="6" y="65"/>
                      </a:cubicBezTo>
                      <a:cubicBezTo>
                        <a:pt x="6" y="65"/>
                        <a:pt x="6" y="65"/>
                        <a:pt x="6" y="65"/>
                      </a:cubicBezTo>
                      <a:cubicBezTo>
                        <a:pt x="7" y="65"/>
                        <a:pt x="7" y="65"/>
                        <a:pt x="7" y="65"/>
                      </a:cubicBezTo>
                      <a:cubicBezTo>
                        <a:pt x="7" y="66"/>
                        <a:pt x="7" y="66"/>
                        <a:pt x="7" y="66"/>
                      </a:cubicBezTo>
                      <a:cubicBezTo>
                        <a:pt x="7" y="66"/>
                        <a:pt x="7" y="66"/>
                        <a:pt x="7" y="66"/>
                      </a:cubicBezTo>
                      <a:cubicBezTo>
                        <a:pt x="7" y="67"/>
                        <a:pt x="7" y="67"/>
                        <a:pt x="7" y="67"/>
                      </a:cubicBezTo>
                      <a:cubicBezTo>
                        <a:pt x="7" y="67"/>
                        <a:pt x="7" y="67"/>
                        <a:pt x="7" y="67"/>
                      </a:cubicBezTo>
                      <a:cubicBezTo>
                        <a:pt x="8" y="68"/>
                        <a:pt x="8" y="68"/>
                        <a:pt x="8" y="68"/>
                      </a:cubicBezTo>
                      <a:cubicBezTo>
                        <a:pt x="8" y="68"/>
                        <a:pt x="8" y="68"/>
                        <a:pt x="8" y="68"/>
                      </a:cubicBezTo>
                      <a:cubicBezTo>
                        <a:pt x="8" y="68"/>
                        <a:pt x="8" y="68"/>
                        <a:pt x="8" y="68"/>
                      </a:cubicBezTo>
                      <a:cubicBezTo>
                        <a:pt x="8" y="68"/>
                        <a:pt x="8" y="68"/>
                        <a:pt x="8" y="68"/>
                      </a:cubicBezTo>
                      <a:cubicBezTo>
                        <a:pt x="8" y="69"/>
                        <a:pt x="8" y="69"/>
                        <a:pt x="8" y="69"/>
                      </a:cubicBezTo>
                      <a:cubicBezTo>
                        <a:pt x="8" y="69"/>
                        <a:pt x="8" y="69"/>
                        <a:pt x="8" y="69"/>
                      </a:cubicBezTo>
                      <a:cubicBezTo>
                        <a:pt x="8" y="69"/>
                        <a:pt x="8" y="69"/>
                        <a:pt x="8" y="69"/>
                      </a:cubicBezTo>
                      <a:cubicBezTo>
                        <a:pt x="9" y="70"/>
                        <a:pt x="9" y="70"/>
                        <a:pt x="9" y="70"/>
                      </a:cubicBezTo>
                      <a:cubicBezTo>
                        <a:pt x="9" y="70"/>
                        <a:pt x="9" y="70"/>
                        <a:pt x="9" y="70"/>
                      </a:cubicBezTo>
                      <a:cubicBezTo>
                        <a:pt x="10" y="71"/>
                        <a:pt x="10" y="71"/>
                        <a:pt x="10" y="71"/>
                      </a:cubicBezTo>
                      <a:cubicBezTo>
                        <a:pt x="11" y="72"/>
                        <a:pt x="11" y="72"/>
                        <a:pt x="11" y="72"/>
                      </a:cubicBezTo>
                      <a:cubicBezTo>
                        <a:pt x="11" y="72"/>
                        <a:pt x="11" y="72"/>
                        <a:pt x="11" y="72"/>
                      </a:cubicBezTo>
                      <a:cubicBezTo>
                        <a:pt x="11" y="72"/>
                        <a:pt x="11" y="72"/>
                        <a:pt x="11" y="72"/>
                      </a:cubicBezTo>
                      <a:cubicBezTo>
                        <a:pt x="11" y="72"/>
                        <a:pt x="11" y="72"/>
                        <a:pt x="11" y="72"/>
                      </a:cubicBezTo>
                      <a:cubicBezTo>
                        <a:pt x="11" y="73"/>
                        <a:pt x="11" y="73"/>
                        <a:pt x="11" y="73"/>
                      </a:cubicBezTo>
                      <a:cubicBezTo>
                        <a:pt x="11" y="73"/>
                        <a:pt x="11" y="73"/>
                        <a:pt x="11" y="73"/>
                      </a:cubicBezTo>
                      <a:cubicBezTo>
                        <a:pt x="11" y="73"/>
                        <a:pt x="11" y="73"/>
                        <a:pt x="11" y="73"/>
                      </a:cubicBezTo>
                      <a:cubicBezTo>
                        <a:pt x="11" y="74"/>
                        <a:pt x="11" y="74"/>
                        <a:pt x="11" y="74"/>
                      </a:cubicBezTo>
                      <a:cubicBezTo>
                        <a:pt x="11" y="74"/>
                        <a:pt x="11" y="74"/>
                        <a:pt x="11" y="74"/>
                      </a:cubicBezTo>
                      <a:cubicBezTo>
                        <a:pt x="11" y="74"/>
                        <a:pt x="11" y="74"/>
                        <a:pt x="11" y="74"/>
                      </a:cubicBezTo>
                      <a:cubicBezTo>
                        <a:pt x="11" y="75"/>
                        <a:pt x="11" y="75"/>
                        <a:pt x="11" y="75"/>
                      </a:cubicBezTo>
                      <a:cubicBezTo>
                        <a:pt x="11" y="75"/>
                        <a:pt x="11" y="75"/>
                        <a:pt x="11" y="75"/>
                      </a:cubicBezTo>
                      <a:cubicBezTo>
                        <a:pt x="11" y="75"/>
                        <a:pt x="11" y="75"/>
                        <a:pt x="11" y="75"/>
                      </a:cubicBezTo>
                      <a:cubicBezTo>
                        <a:pt x="11" y="75"/>
                        <a:pt x="11" y="75"/>
                        <a:pt x="11" y="75"/>
                      </a:cubicBezTo>
                      <a:cubicBezTo>
                        <a:pt x="12" y="75"/>
                        <a:pt x="12" y="75"/>
                        <a:pt x="12" y="75"/>
                      </a:cubicBezTo>
                      <a:cubicBezTo>
                        <a:pt x="12" y="75"/>
                        <a:pt x="12" y="75"/>
                        <a:pt x="12" y="75"/>
                      </a:cubicBezTo>
                      <a:cubicBezTo>
                        <a:pt x="12" y="75"/>
                        <a:pt x="12" y="75"/>
                        <a:pt x="12" y="75"/>
                      </a:cubicBezTo>
                      <a:cubicBezTo>
                        <a:pt x="12" y="76"/>
                        <a:pt x="12" y="76"/>
                        <a:pt x="12" y="76"/>
                      </a:cubicBezTo>
                      <a:cubicBezTo>
                        <a:pt x="12" y="76"/>
                        <a:pt x="12" y="76"/>
                        <a:pt x="12" y="76"/>
                      </a:cubicBezTo>
                      <a:cubicBezTo>
                        <a:pt x="12" y="76"/>
                        <a:pt x="12" y="76"/>
                        <a:pt x="12" y="76"/>
                      </a:cubicBezTo>
                      <a:cubicBezTo>
                        <a:pt x="12" y="76"/>
                        <a:pt x="12" y="76"/>
                        <a:pt x="12" y="76"/>
                      </a:cubicBezTo>
                      <a:cubicBezTo>
                        <a:pt x="12" y="76"/>
                        <a:pt x="12" y="76"/>
                        <a:pt x="12" y="76"/>
                      </a:cubicBezTo>
                      <a:cubicBezTo>
                        <a:pt x="12" y="77"/>
                        <a:pt x="12" y="77"/>
                        <a:pt x="12" y="77"/>
                      </a:cubicBezTo>
                      <a:cubicBezTo>
                        <a:pt x="12" y="77"/>
                        <a:pt x="12" y="77"/>
                        <a:pt x="12" y="77"/>
                      </a:cubicBezTo>
                      <a:cubicBezTo>
                        <a:pt x="13" y="77"/>
                        <a:pt x="13" y="77"/>
                        <a:pt x="13" y="77"/>
                      </a:cubicBezTo>
                      <a:cubicBezTo>
                        <a:pt x="13" y="78"/>
                        <a:pt x="13" y="78"/>
                        <a:pt x="13" y="78"/>
                      </a:cubicBezTo>
                      <a:cubicBezTo>
                        <a:pt x="13" y="79"/>
                        <a:pt x="13" y="79"/>
                        <a:pt x="13" y="79"/>
                      </a:cubicBezTo>
                      <a:cubicBezTo>
                        <a:pt x="14" y="79"/>
                        <a:pt x="14" y="79"/>
                        <a:pt x="14" y="79"/>
                      </a:cubicBezTo>
                      <a:cubicBezTo>
                        <a:pt x="14" y="80"/>
                        <a:pt x="14" y="80"/>
                        <a:pt x="14" y="80"/>
                      </a:cubicBezTo>
                      <a:cubicBezTo>
                        <a:pt x="13" y="79"/>
                        <a:pt x="13" y="79"/>
                        <a:pt x="13" y="79"/>
                      </a:cubicBezTo>
                      <a:cubicBezTo>
                        <a:pt x="13" y="79"/>
                        <a:pt x="13" y="79"/>
                        <a:pt x="13" y="79"/>
                      </a:cubicBezTo>
                      <a:cubicBezTo>
                        <a:pt x="13" y="79"/>
                        <a:pt x="13" y="79"/>
                        <a:pt x="13" y="79"/>
                      </a:cubicBezTo>
                      <a:cubicBezTo>
                        <a:pt x="13" y="78"/>
                        <a:pt x="13" y="78"/>
                        <a:pt x="13" y="78"/>
                      </a:cubicBezTo>
                      <a:cubicBezTo>
                        <a:pt x="13" y="78"/>
                        <a:pt x="13" y="78"/>
                        <a:pt x="13" y="78"/>
                      </a:cubicBezTo>
                      <a:cubicBezTo>
                        <a:pt x="12" y="77"/>
                        <a:pt x="12" y="77"/>
                        <a:pt x="12" y="77"/>
                      </a:cubicBezTo>
                      <a:cubicBezTo>
                        <a:pt x="12" y="76"/>
                        <a:pt x="12" y="76"/>
                        <a:pt x="12" y="76"/>
                      </a:cubicBezTo>
                      <a:cubicBezTo>
                        <a:pt x="12" y="76"/>
                        <a:pt x="12" y="76"/>
                        <a:pt x="12" y="76"/>
                      </a:cubicBezTo>
                      <a:cubicBezTo>
                        <a:pt x="12" y="76"/>
                        <a:pt x="12" y="76"/>
                        <a:pt x="12" y="76"/>
                      </a:cubicBezTo>
                      <a:cubicBezTo>
                        <a:pt x="12" y="77"/>
                        <a:pt x="12" y="77"/>
                        <a:pt x="12" y="77"/>
                      </a:cubicBezTo>
                      <a:cubicBezTo>
                        <a:pt x="12" y="77"/>
                        <a:pt x="12" y="77"/>
                        <a:pt x="12" y="77"/>
                      </a:cubicBezTo>
                      <a:cubicBezTo>
                        <a:pt x="12" y="77"/>
                        <a:pt x="12" y="77"/>
                        <a:pt x="12" y="77"/>
                      </a:cubicBezTo>
                      <a:cubicBezTo>
                        <a:pt x="12" y="77"/>
                        <a:pt x="12" y="77"/>
                        <a:pt x="12" y="77"/>
                      </a:cubicBezTo>
                      <a:cubicBezTo>
                        <a:pt x="12" y="77"/>
                        <a:pt x="12" y="77"/>
                        <a:pt x="12" y="77"/>
                      </a:cubicBezTo>
                      <a:cubicBezTo>
                        <a:pt x="12" y="78"/>
                        <a:pt x="12" y="78"/>
                        <a:pt x="12" y="78"/>
                      </a:cubicBezTo>
                      <a:cubicBezTo>
                        <a:pt x="12" y="78"/>
                        <a:pt x="12" y="78"/>
                        <a:pt x="12" y="78"/>
                      </a:cubicBezTo>
                      <a:cubicBezTo>
                        <a:pt x="11" y="80"/>
                        <a:pt x="11" y="80"/>
                        <a:pt x="11" y="80"/>
                      </a:cubicBezTo>
                      <a:cubicBezTo>
                        <a:pt x="10" y="81"/>
                        <a:pt x="10" y="81"/>
                        <a:pt x="10" y="81"/>
                      </a:cubicBezTo>
                      <a:cubicBezTo>
                        <a:pt x="10" y="81"/>
                        <a:pt x="10" y="81"/>
                        <a:pt x="10" y="81"/>
                      </a:cubicBezTo>
                      <a:cubicBezTo>
                        <a:pt x="10" y="81"/>
                        <a:pt x="10" y="81"/>
                        <a:pt x="10" y="81"/>
                      </a:cubicBezTo>
                      <a:cubicBezTo>
                        <a:pt x="10" y="81"/>
                        <a:pt x="10" y="81"/>
                        <a:pt x="10"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0"/>
                        <a:pt x="11" y="80"/>
                        <a:pt x="11" y="80"/>
                      </a:cubicBezTo>
                      <a:cubicBezTo>
                        <a:pt x="11" y="80"/>
                        <a:pt x="11" y="80"/>
                        <a:pt x="11"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3" y="81"/>
                        <a:pt x="13" y="81"/>
                        <a:pt x="13" y="81"/>
                      </a:cubicBezTo>
                      <a:cubicBezTo>
                        <a:pt x="13" y="81"/>
                        <a:pt x="13" y="81"/>
                        <a:pt x="13" y="81"/>
                      </a:cubicBezTo>
                      <a:cubicBezTo>
                        <a:pt x="14" y="82"/>
                        <a:pt x="14" y="82"/>
                        <a:pt x="14" y="82"/>
                      </a:cubicBezTo>
                      <a:cubicBezTo>
                        <a:pt x="14" y="82"/>
                        <a:pt x="14" y="82"/>
                        <a:pt x="14" y="82"/>
                      </a:cubicBezTo>
                      <a:cubicBezTo>
                        <a:pt x="14" y="82"/>
                        <a:pt x="14" y="82"/>
                        <a:pt x="14" y="82"/>
                      </a:cubicBezTo>
                      <a:cubicBezTo>
                        <a:pt x="14" y="83"/>
                        <a:pt x="14" y="83"/>
                        <a:pt x="14" y="83"/>
                      </a:cubicBezTo>
                      <a:cubicBezTo>
                        <a:pt x="14" y="83"/>
                        <a:pt x="14" y="83"/>
                        <a:pt x="14" y="83"/>
                      </a:cubicBezTo>
                      <a:cubicBezTo>
                        <a:pt x="14" y="83"/>
                        <a:pt x="14" y="83"/>
                        <a:pt x="14" y="83"/>
                      </a:cubicBezTo>
                      <a:cubicBezTo>
                        <a:pt x="14" y="83"/>
                        <a:pt x="14" y="83"/>
                        <a:pt x="14" y="83"/>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6" y="84"/>
                        <a:pt x="16" y="84"/>
                        <a:pt x="16" y="84"/>
                      </a:cubicBezTo>
                      <a:cubicBezTo>
                        <a:pt x="16" y="84"/>
                        <a:pt x="16" y="84"/>
                        <a:pt x="16" y="84"/>
                      </a:cubicBezTo>
                      <a:cubicBezTo>
                        <a:pt x="16" y="84"/>
                        <a:pt x="16" y="84"/>
                        <a:pt x="16" y="84"/>
                      </a:cubicBezTo>
                      <a:cubicBezTo>
                        <a:pt x="16" y="85"/>
                        <a:pt x="16" y="85"/>
                        <a:pt x="16" y="85"/>
                      </a:cubicBezTo>
                      <a:cubicBezTo>
                        <a:pt x="17" y="85"/>
                        <a:pt x="17" y="85"/>
                        <a:pt x="17" y="85"/>
                      </a:cubicBezTo>
                      <a:cubicBezTo>
                        <a:pt x="17" y="85"/>
                        <a:pt x="17" y="85"/>
                        <a:pt x="17" y="85"/>
                      </a:cubicBezTo>
                      <a:cubicBezTo>
                        <a:pt x="17" y="85"/>
                        <a:pt x="17" y="85"/>
                        <a:pt x="17" y="85"/>
                      </a:cubicBezTo>
                      <a:cubicBezTo>
                        <a:pt x="17" y="85"/>
                        <a:pt x="17" y="85"/>
                        <a:pt x="17" y="85"/>
                      </a:cubicBezTo>
                      <a:cubicBezTo>
                        <a:pt x="17" y="86"/>
                        <a:pt x="17" y="86"/>
                        <a:pt x="17" y="86"/>
                      </a:cubicBezTo>
                      <a:cubicBezTo>
                        <a:pt x="17" y="86"/>
                        <a:pt x="17" y="86"/>
                        <a:pt x="17" y="86"/>
                      </a:cubicBezTo>
                      <a:cubicBezTo>
                        <a:pt x="17" y="86"/>
                        <a:pt x="17" y="86"/>
                        <a:pt x="17" y="86"/>
                      </a:cubicBezTo>
                      <a:cubicBezTo>
                        <a:pt x="18" y="86"/>
                        <a:pt x="18" y="86"/>
                        <a:pt x="18" y="86"/>
                      </a:cubicBezTo>
                      <a:cubicBezTo>
                        <a:pt x="18" y="86"/>
                        <a:pt x="18" y="86"/>
                        <a:pt x="18" y="86"/>
                      </a:cubicBezTo>
                      <a:cubicBezTo>
                        <a:pt x="18" y="86"/>
                        <a:pt x="18" y="86"/>
                        <a:pt x="18" y="86"/>
                      </a:cubicBezTo>
                      <a:cubicBezTo>
                        <a:pt x="18" y="86"/>
                        <a:pt x="18" y="86"/>
                        <a:pt x="18" y="86"/>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4"/>
                        <a:pt x="18" y="84"/>
                        <a:pt x="18" y="84"/>
                      </a:cubicBezTo>
                      <a:cubicBezTo>
                        <a:pt x="18" y="84"/>
                        <a:pt x="18" y="84"/>
                        <a:pt x="18" y="84"/>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9" y="85"/>
                        <a:pt x="19" y="85"/>
                        <a:pt x="19" y="85"/>
                      </a:cubicBezTo>
                      <a:cubicBezTo>
                        <a:pt x="19" y="85"/>
                        <a:pt x="19" y="85"/>
                        <a:pt x="19" y="85"/>
                      </a:cubicBezTo>
                      <a:cubicBezTo>
                        <a:pt x="19" y="84"/>
                        <a:pt x="19" y="84"/>
                        <a:pt x="19" y="84"/>
                      </a:cubicBezTo>
                      <a:cubicBezTo>
                        <a:pt x="18" y="84"/>
                        <a:pt x="18" y="84"/>
                        <a:pt x="18" y="84"/>
                      </a:cubicBezTo>
                      <a:cubicBezTo>
                        <a:pt x="18" y="84"/>
                        <a:pt x="18" y="84"/>
                        <a:pt x="18" y="84"/>
                      </a:cubicBezTo>
                      <a:cubicBezTo>
                        <a:pt x="18" y="84"/>
                        <a:pt x="18" y="84"/>
                        <a:pt x="18" y="84"/>
                      </a:cubicBezTo>
                      <a:cubicBezTo>
                        <a:pt x="18" y="84"/>
                        <a:pt x="18" y="84"/>
                        <a:pt x="18" y="84"/>
                      </a:cubicBezTo>
                      <a:cubicBezTo>
                        <a:pt x="18" y="84"/>
                        <a:pt x="18" y="84"/>
                        <a:pt x="18" y="84"/>
                      </a:cubicBezTo>
                      <a:cubicBezTo>
                        <a:pt x="18" y="84"/>
                        <a:pt x="18" y="84"/>
                        <a:pt x="18" y="84"/>
                      </a:cubicBezTo>
                      <a:cubicBezTo>
                        <a:pt x="18" y="83"/>
                        <a:pt x="18" y="83"/>
                        <a:pt x="18" y="83"/>
                      </a:cubicBezTo>
                      <a:cubicBezTo>
                        <a:pt x="18" y="84"/>
                        <a:pt x="18" y="84"/>
                        <a:pt x="18" y="84"/>
                      </a:cubicBezTo>
                      <a:cubicBezTo>
                        <a:pt x="18" y="83"/>
                        <a:pt x="18" y="83"/>
                        <a:pt x="18" y="83"/>
                      </a:cubicBezTo>
                      <a:cubicBezTo>
                        <a:pt x="18" y="83"/>
                        <a:pt x="18" y="83"/>
                        <a:pt x="18" y="83"/>
                      </a:cubicBezTo>
                      <a:cubicBezTo>
                        <a:pt x="18" y="83"/>
                        <a:pt x="18" y="83"/>
                        <a:pt x="18" y="83"/>
                      </a:cubicBezTo>
                      <a:cubicBezTo>
                        <a:pt x="18" y="83"/>
                        <a:pt x="18" y="83"/>
                        <a:pt x="18" y="83"/>
                      </a:cubicBezTo>
                      <a:cubicBezTo>
                        <a:pt x="19" y="83"/>
                        <a:pt x="19" y="83"/>
                        <a:pt x="19" y="83"/>
                      </a:cubicBezTo>
                      <a:cubicBezTo>
                        <a:pt x="19" y="83"/>
                        <a:pt x="19" y="83"/>
                        <a:pt x="19" y="83"/>
                      </a:cubicBezTo>
                      <a:cubicBezTo>
                        <a:pt x="19" y="83"/>
                        <a:pt x="19" y="83"/>
                        <a:pt x="19" y="83"/>
                      </a:cubicBezTo>
                      <a:cubicBezTo>
                        <a:pt x="19" y="83"/>
                        <a:pt x="19" y="83"/>
                        <a:pt x="19" y="83"/>
                      </a:cubicBezTo>
                      <a:cubicBezTo>
                        <a:pt x="19" y="83"/>
                        <a:pt x="19" y="83"/>
                        <a:pt x="19" y="83"/>
                      </a:cubicBezTo>
                      <a:cubicBezTo>
                        <a:pt x="19" y="82"/>
                        <a:pt x="19" y="82"/>
                        <a:pt x="19" y="82"/>
                      </a:cubicBezTo>
                      <a:cubicBezTo>
                        <a:pt x="19" y="82"/>
                        <a:pt x="19" y="82"/>
                        <a:pt x="19" y="82"/>
                      </a:cubicBezTo>
                      <a:cubicBezTo>
                        <a:pt x="18" y="82"/>
                        <a:pt x="18" y="82"/>
                        <a:pt x="18" y="82"/>
                      </a:cubicBezTo>
                      <a:cubicBezTo>
                        <a:pt x="18" y="82"/>
                        <a:pt x="18" y="82"/>
                        <a:pt x="18" y="82"/>
                      </a:cubicBezTo>
                      <a:cubicBezTo>
                        <a:pt x="18" y="82"/>
                        <a:pt x="18" y="82"/>
                        <a:pt x="18" y="82"/>
                      </a:cubicBezTo>
                      <a:cubicBezTo>
                        <a:pt x="18" y="82"/>
                        <a:pt x="18" y="82"/>
                        <a:pt x="18" y="82"/>
                      </a:cubicBezTo>
                      <a:cubicBezTo>
                        <a:pt x="19" y="81"/>
                        <a:pt x="19" y="81"/>
                        <a:pt x="19" y="81"/>
                      </a:cubicBezTo>
                      <a:cubicBezTo>
                        <a:pt x="19" y="81"/>
                        <a:pt x="19" y="81"/>
                        <a:pt x="19" y="81"/>
                      </a:cubicBezTo>
                      <a:cubicBezTo>
                        <a:pt x="19" y="80"/>
                        <a:pt x="19" y="80"/>
                        <a:pt x="19" y="80"/>
                      </a:cubicBezTo>
                      <a:cubicBezTo>
                        <a:pt x="19" y="80"/>
                        <a:pt x="19" y="80"/>
                        <a:pt x="19" y="80"/>
                      </a:cubicBezTo>
                      <a:cubicBezTo>
                        <a:pt x="19" y="80"/>
                        <a:pt x="19" y="80"/>
                        <a:pt x="19" y="80"/>
                      </a:cubicBezTo>
                      <a:cubicBezTo>
                        <a:pt x="20" y="80"/>
                        <a:pt x="20" y="80"/>
                        <a:pt x="20" y="80"/>
                      </a:cubicBezTo>
                      <a:cubicBezTo>
                        <a:pt x="20" y="80"/>
                        <a:pt x="20" y="80"/>
                        <a:pt x="20" y="80"/>
                      </a:cubicBezTo>
                      <a:cubicBezTo>
                        <a:pt x="20" y="80"/>
                        <a:pt x="20" y="80"/>
                        <a:pt x="20" y="80"/>
                      </a:cubicBezTo>
                      <a:cubicBezTo>
                        <a:pt x="20" y="80"/>
                        <a:pt x="20" y="80"/>
                        <a:pt x="20" y="80"/>
                      </a:cubicBezTo>
                      <a:cubicBezTo>
                        <a:pt x="22" y="81"/>
                        <a:pt x="22" y="81"/>
                        <a:pt x="22" y="81"/>
                      </a:cubicBezTo>
                      <a:cubicBezTo>
                        <a:pt x="22" y="81"/>
                        <a:pt x="22" y="81"/>
                        <a:pt x="22" y="82"/>
                      </a:cubicBezTo>
                      <a:cubicBezTo>
                        <a:pt x="22" y="82"/>
                        <a:pt x="22" y="82"/>
                        <a:pt x="22" y="82"/>
                      </a:cubicBezTo>
                      <a:cubicBezTo>
                        <a:pt x="22" y="82"/>
                        <a:pt x="22" y="82"/>
                        <a:pt x="22" y="82"/>
                      </a:cubicBezTo>
                      <a:cubicBezTo>
                        <a:pt x="23" y="82"/>
                        <a:pt x="23" y="82"/>
                        <a:pt x="23" y="82"/>
                      </a:cubicBezTo>
                      <a:cubicBezTo>
                        <a:pt x="23" y="82"/>
                        <a:pt x="23" y="82"/>
                        <a:pt x="23" y="82"/>
                      </a:cubicBezTo>
                      <a:cubicBezTo>
                        <a:pt x="23" y="82"/>
                        <a:pt x="23" y="82"/>
                        <a:pt x="23" y="82"/>
                      </a:cubicBezTo>
                      <a:cubicBezTo>
                        <a:pt x="23" y="82"/>
                        <a:pt x="23" y="82"/>
                        <a:pt x="23" y="82"/>
                      </a:cubicBezTo>
                      <a:cubicBezTo>
                        <a:pt x="23" y="82"/>
                        <a:pt x="23" y="82"/>
                        <a:pt x="23" y="82"/>
                      </a:cubicBezTo>
                      <a:cubicBezTo>
                        <a:pt x="24" y="82"/>
                        <a:pt x="24" y="82"/>
                        <a:pt x="24" y="82"/>
                      </a:cubicBezTo>
                      <a:cubicBezTo>
                        <a:pt x="24" y="83"/>
                        <a:pt x="24" y="83"/>
                        <a:pt x="24" y="83"/>
                      </a:cubicBezTo>
                      <a:cubicBezTo>
                        <a:pt x="24" y="83"/>
                        <a:pt x="24" y="83"/>
                        <a:pt x="24" y="83"/>
                      </a:cubicBezTo>
                      <a:cubicBezTo>
                        <a:pt x="24" y="82"/>
                        <a:pt x="24" y="82"/>
                        <a:pt x="24" y="82"/>
                      </a:cubicBezTo>
                      <a:cubicBezTo>
                        <a:pt x="24" y="82"/>
                        <a:pt x="24" y="82"/>
                        <a:pt x="24" y="82"/>
                      </a:cubicBezTo>
                      <a:cubicBezTo>
                        <a:pt x="25" y="82"/>
                        <a:pt x="25" y="82"/>
                        <a:pt x="25" y="82"/>
                      </a:cubicBezTo>
                      <a:cubicBezTo>
                        <a:pt x="25" y="82"/>
                        <a:pt x="25" y="82"/>
                        <a:pt x="25" y="82"/>
                      </a:cubicBezTo>
                      <a:cubicBezTo>
                        <a:pt x="25" y="81"/>
                        <a:pt x="25" y="81"/>
                        <a:pt x="25" y="81"/>
                      </a:cubicBezTo>
                      <a:cubicBezTo>
                        <a:pt x="25" y="81"/>
                        <a:pt x="25" y="81"/>
                        <a:pt x="25" y="81"/>
                      </a:cubicBezTo>
                      <a:cubicBezTo>
                        <a:pt x="25" y="81"/>
                        <a:pt x="25" y="81"/>
                        <a:pt x="25" y="81"/>
                      </a:cubicBezTo>
                      <a:cubicBezTo>
                        <a:pt x="26" y="81"/>
                        <a:pt x="26" y="81"/>
                        <a:pt x="26" y="81"/>
                      </a:cubicBezTo>
                      <a:cubicBezTo>
                        <a:pt x="26" y="81"/>
                        <a:pt x="26" y="81"/>
                        <a:pt x="26" y="81"/>
                      </a:cubicBezTo>
                      <a:cubicBezTo>
                        <a:pt x="26" y="81"/>
                        <a:pt x="26" y="81"/>
                        <a:pt x="26" y="81"/>
                      </a:cubicBezTo>
                      <a:cubicBezTo>
                        <a:pt x="26" y="81"/>
                        <a:pt x="26" y="81"/>
                        <a:pt x="26" y="81"/>
                      </a:cubicBezTo>
                      <a:cubicBezTo>
                        <a:pt x="27" y="81"/>
                        <a:pt x="27" y="81"/>
                        <a:pt x="27" y="81"/>
                      </a:cubicBezTo>
                      <a:cubicBezTo>
                        <a:pt x="27" y="82"/>
                        <a:pt x="27" y="82"/>
                        <a:pt x="27" y="82"/>
                      </a:cubicBezTo>
                      <a:cubicBezTo>
                        <a:pt x="26" y="82"/>
                        <a:pt x="26" y="82"/>
                        <a:pt x="26" y="82"/>
                      </a:cubicBezTo>
                      <a:cubicBezTo>
                        <a:pt x="26" y="82"/>
                        <a:pt x="26" y="82"/>
                        <a:pt x="26" y="82"/>
                      </a:cubicBezTo>
                      <a:cubicBezTo>
                        <a:pt x="27" y="82"/>
                        <a:pt x="27" y="82"/>
                        <a:pt x="27" y="82"/>
                      </a:cubicBezTo>
                      <a:cubicBezTo>
                        <a:pt x="27" y="82"/>
                        <a:pt x="27" y="82"/>
                        <a:pt x="27" y="82"/>
                      </a:cubicBezTo>
                      <a:cubicBezTo>
                        <a:pt x="28" y="83"/>
                        <a:pt x="28" y="83"/>
                        <a:pt x="28" y="83"/>
                      </a:cubicBezTo>
                      <a:cubicBezTo>
                        <a:pt x="27" y="83"/>
                        <a:pt x="27" y="83"/>
                        <a:pt x="27" y="83"/>
                      </a:cubicBezTo>
                      <a:cubicBezTo>
                        <a:pt x="27" y="83"/>
                        <a:pt x="27" y="83"/>
                        <a:pt x="27" y="83"/>
                      </a:cubicBezTo>
                      <a:cubicBezTo>
                        <a:pt x="27" y="83"/>
                        <a:pt x="27" y="83"/>
                        <a:pt x="27" y="83"/>
                      </a:cubicBezTo>
                      <a:cubicBezTo>
                        <a:pt x="27" y="83"/>
                        <a:pt x="27" y="83"/>
                        <a:pt x="27" y="83"/>
                      </a:cubicBezTo>
                      <a:cubicBezTo>
                        <a:pt x="28" y="83"/>
                        <a:pt x="28" y="83"/>
                        <a:pt x="28" y="83"/>
                      </a:cubicBezTo>
                      <a:cubicBezTo>
                        <a:pt x="28" y="83"/>
                        <a:pt x="28" y="83"/>
                        <a:pt x="28" y="83"/>
                      </a:cubicBezTo>
                      <a:cubicBezTo>
                        <a:pt x="28" y="83"/>
                        <a:pt x="28" y="83"/>
                        <a:pt x="28" y="83"/>
                      </a:cubicBezTo>
                      <a:cubicBezTo>
                        <a:pt x="28" y="83"/>
                        <a:pt x="28" y="83"/>
                        <a:pt x="28" y="83"/>
                      </a:cubicBezTo>
                      <a:cubicBezTo>
                        <a:pt x="29" y="83"/>
                        <a:pt x="29" y="83"/>
                        <a:pt x="29" y="83"/>
                      </a:cubicBezTo>
                      <a:cubicBezTo>
                        <a:pt x="29" y="83"/>
                        <a:pt x="29" y="83"/>
                        <a:pt x="29" y="83"/>
                      </a:cubicBezTo>
                      <a:cubicBezTo>
                        <a:pt x="29" y="83"/>
                        <a:pt x="29" y="83"/>
                        <a:pt x="29" y="83"/>
                      </a:cubicBezTo>
                      <a:cubicBezTo>
                        <a:pt x="29" y="83"/>
                        <a:pt x="30" y="83"/>
                        <a:pt x="30" y="83"/>
                      </a:cubicBezTo>
                      <a:cubicBezTo>
                        <a:pt x="31" y="83"/>
                        <a:pt x="31" y="83"/>
                        <a:pt x="31" y="83"/>
                      </a:cubicBezTo>
                      <a:cubicBezTo>
                        <a:pt x="31" y="82"/>
                        <a:pt x="31" y="82"/>
                        <a:pt x="31" y="82"/>
                      </a:cubicBezTo>
                      <a:cubicBezTo>
                        <a:pt x="31" y="82"/>
                        <a:pt x="31" y="82"/>
                        <a:pt x="31" y="82"/>
                      </a:cubicBezTo>
                      <a:cubicBezTo>
                        <a:pt x="31" y="82"/>
                        <a:pt x="31" y="82"/>
                        <a:pt x="31" y="82"/>
                      </a:cubicBezTo>
                      <a:cubicBezTo>
                        <a:pt x="31" y="82"/>
                        <a:pt x="31" y="82"/>
                        <a:pt x="31" y="82"/>
                      </a:cubicBezTo>
                      <a:cubicBezTo>
                        <a:pt x="31" y="83"/>
                        <a:pt x="31" y="83"/>
                        <a:pt x="31" y="83"/>
                      </a:cubicBezTo>
                      <a:cubicBezTo>
                        <a:pt x="31" y="83"/>
                        <a:pt x="31" y="83"/>
                        <a:pt x="31" y="83"/>
                      </a:cubicBezTo>
                      <a:cubicBezTo>
                        <a:pt x="30" y="83"/>
                        <a:pt x="30" y="83"/>
                        <a:pt x="30" y="83"/>
                      </a:cubicBezTo>
                      <a:cubicBezTo>
                        <a:pt x="30" y="83"/>
                        <a:pt x="30" y="83"/>
                        <a:pt x="30" y="83"/>
                      </a:cubicBezTo>
                      <a:cubicBezTo>
                        <a:pt x="30" y="83"/>
                        <a:pt x="30" y="83"/>
                        <a:pt x="30" y="83"/>
                      </a:cubicBezTo>
                      <a:cubicBezTo>
                        <a:pt x="30" y="83"/>
                        <a:pt x="30" y="83"/>
                        <a:pt x="30" y="83"/>
                      </a:cubicBezTo>
                      <a:cubicBezTo>
                        <a:pt x="29" y="83"/>
                        <a:pt x="29" y="83"/>
                        <a:pt x="29" y="83"/>
                      </a:cubicBezTo>
                      <a:cubicBezTo>
                        <a:pt x="29" y="83"/>
                        <a:pt x="29" y="83"/>
                        <a:pt x="29" y="83"/>
                      </a:cubicBezTo>
                      <a:cubicBezTo>
                        <a:pt x="29" y="84"/>
                        <a:pt x="29" y="84"/>
                        <a:pt x="29" y="84"/>
                      </a:cubicBezTo>
                      <a:cubicBezTo>
                        <a:pt x="29" y="84"/>
                        <a:pt x="29" y="84"/>
                        <a:pt x="29" y="84"/>
                      </a:cubicBezTo>
                      <a:cubicBezTo>
                        <a:pt x="30" y="84"/>
                        <a:pt x="30" y="84"/>
                        <a:pt x="30" y="84"/>
                      </a:cubicBezTo>
                      <a:cubicBezTo>
                        <a:pt x="30" y="84"/>
                        <a:pt x="30" y="84"/>
                        <a:pt x="30" y="84"/>
                      </a:cubicBezTo>
                      <a:cubicBezTo>
                        <a:pt x="30" y="84"/>
                        <a:pt x="30" y="84"/>
                        <a:pt x="31" y="84"/>
                      </a:cubicBezTo>
                      <a:cubicBezTo>
                        <a:pt x="31" y="84"/>
                        <a:pt x="31" y="84"/>
                        <a:pt x="31" y="84"/>
                      </a:cubicBezTo>
                      <a:cubicBezTo>
                        <a:pt x="31" y="83"/>
                        <a:pt x="31" y="83"/>
                        <a:pt x="31" y="83"/>
                      </a:cubicBezTo>
                      <a:cubicBezTo>
                        <a:pt x="31" y="83"/>
                        <a:pt x="31" y="83"/>
                        <a:pt x="31" y="83"/>
                      </a:cubicBezTo>
                      <a:cubicBezTo>
                        <a:pt x="31" y="83"/>
                        <a:pt x="31" y="83"/>
                        <a:pt x="31" y="83"/>
                      </a:cubicBezTo>
                      <a:cubicBezTo>
                        <a:pt x="31" y="83"/>
                        <a:pt x="31" y="83"/>
                        <a:pt x="31" y="83"/>
                      </a:cubicBezTo>
                      <a:cubicBezTo>
                        <a:pt x="31" y="83"/>
                        <a:pt x="31" y="83"/>
                        <a:pt x="31"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3" y="83"/>
                        <a:pt x="33" y="83"/>
                        <a:pt x="33" y="83"/>
                      </a:cubicBezTo>
                      <a:cubicBezTo>
                        <a:pt x="33" y="83"/>
                        <a:pt x="33" y="83"/>
                        <a:pt x="33" y="83"/>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4" y="84"/>
                        <a:pt x="34" y="84"/>
                        <a:pt x="34" y="84"/>
                      </a:cubicBezTo>
                      <a:cubicBezTo>
                        <a:pt x="34" y="84"/>
                        <a:pt x="34" y="84"/>
                        <a:pt x="34" y="84"/>
                      </a:cubicBezTo>
                      <a:cubicBezTo>
                        <a:pt x="34" y="85"/>
                        <a:pt x="34" y="85"/>
                        <a:pt x="34" y="85"/>
                      </a:cubicBezTo>
                      <a:cubicBezTo>
                        <a:pt x="34" y="85"/>
                        <a:pt x="34" y="85"/>
                        <a:pt x="34" y="85"/>
                      </a:cubicBezTo>
                      <a:cubicBezTo>
                        <a:pt x="34" y="85"/>
                        <a:pt x="34" y="85"/>
                        <a:pt x="34" y="85"/>
                      </a:cubicBezTo>
                      <a:cubicBezTo>
                        <a:pt x="34" y="85"/>
                        <a:pt x="34" y="85"/>
                        <a:pt x="34" y="85"/>
                      </a:cubicBezTo>
                      <a:cubicBezTo>
                        <a:pt x="34" y="86"/>
                        <a:pt x="34" y="86"/>
                        <a:pt x="34" y="86"/>
                      </a:cubicBezTo>
                      <a:cubicBezTo>
                        <a:pt x="34" y="85"/>
                        <a:pt x="34" y="85"/>
                        <a:pt x="34" y="85"/>
                      </a:cubicBezTo>
                      <a:cubicBezTo>
                        <a:pt x="34" y="85"/>
                        <a:pt x="34" y="85"/>
                        <a:pt x="34" y="85"/>
                      </a:cubicBezTo>
                      <a:cubicBezTo>
                        <a:pt x="34" y="85"/>
                        <a:pt x="34" y="85"/>
                        <a:pt x="34" y="85"/>
                      </a:cubicBezTo>
                      <a:cubicBezTo>
                        <a:pt x="33" y="85"/>
                        <a:pt x="33" y="85"/>
                        <a:pt x="33" y="85"/>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2" y="84"/>
                        <a:pt x="32" y="84"/>
                        <a:pt x="32" y="84"/>
                      </a:cubicBezTo>
                      <a:cubicBezTo>
                        <a:pt x="32" y="84"/>
                        <a:pt x="32" y="84"/>
                        <a:pt x="32" y="84"/>
                      </a:cubicBezTo>
                      <a:cubicBezTo>
                        <a:pt x="32" y="85"/>
                        <a:pt x="32" y="85"/>
                        <a:pt x="32" y="85"/>
                      </a:cubicBezTo>
                      <a:cubicBezTo>
                        <a:pt x="32" y="85"/>
                        <a:pt x="32" y="85"/>
                        <a:pt x="32" y="85"/>
                      </a:cubicBezTo>
                      <a:cubicBezTo>
                        <a:pt x="32" y="85"/>
                        <a:pt x="32" y="85"/>
                        <a:pt x="32" y="85"/>
                      </a:cubicBezTo>
                      <a:cubicBezTo>
                        <a:pt x="32" y="85"/>
                        <a:pt x="32" y="85"/>
                        <a:pt x="32" y="85"/>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3" y="84"/>
                        <a:pt x="33" y="84"/>
                        <a:pt x="33" y="84"/>
                      </a:cubicBezTo>
                      <a:cubicBezTo>
                        <a:pt x="33" y="84"/>
                        <a:pt x="33" y="84"/>
                        <a:pt x="33" y="84"/>
                      </a:cubicBezTo>
                      <a:cubicBezTo>
                        <a:pt x="33" y="84"/>
                        <a:pt x="33" y="84"/>
                        <a:pt x="33" y="84"/>
                      </a:cubicBezTo>
                      <a:cubicBezTo>
                        <a:pt x="33" y="83"/>
                        <a:pt x="33" y="83"/>
                        <a:pt x="33"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1" y="83"/>
                        <a:pt x="31" y="83"/>
                        <a:pt x="31" y="83"/>
                      </a:cubicBezTo>
                      <a:cubicBezTo>
                        <a:pt x="31" y="83"/>
                        <a:pt x="31" y="83"/>
                        <a:pt x="31" y="83"/>
                      </a:cubicBezTo>
                      <a:cubicBezTo>
                        <a:pt x="31" y="83"/>
                        <a:pt x="31" y="83"/>
                        <a:pt x="31" y="83"/>
                      </a:cubicBezTo>
                      <a:cubicBezTo>
                        <a:pt x="31" y="84"/>
                        <a:pt x="31" y="84"/>
                        <a:pt x="31" y="84"/>
                      </a:cubicBezTo>
                      <a:cubicBezTo>
                        <a:pt x="31" y="84"/>
                        <a:pt x="31" y="84"/>
                        <a:pt x="31" y="84"/>
                      </a:cubicBezTo>
                      <a:cubicBezTo>
                        <a:pt x="31" y="84"/>
                        <a:pt x="31" y="84"/>
                        <a:pt x="31" y="84"/>
                      </a:cubicBezTo>
                      <a:cubicBezTo>
                        <a:pt x="31" y="84"/>
                        <a:pt x="31" y="84"/>
                        <a:pt x="31" y="84"/>
                      </a:cubicBezTo>
                      <a:cubicBezTo>
                        <a:pt x="31" y="84"/>
                        <a:pt x="31" y="84"/>
                        <a:pt x="31" y="84"/>
                      </a:cubicBezTo>
                      <a:cubicBezTo>
                        <a:pt x="31" y="84"/>
                        <a:pt x="31" y="84"/>
                        <a:pt x="31" y="84"/>
                      </a:cubicBezTo>
                      <a:cubicBezTo>
                        <a:pt x="30" y="84"/>
                        <a:pt x="30" y="84"/>
                        <a:pt x="30" y="84"/>
                      </a:cubicBezTo>
                      <a:cubicBezTo>
                        <a:pt x="30" y="84"/>
                        <a:pt x="30" y="84"/>
                        <a:pt x="30" y="84"/>
                      </a:cubicBezTo>
                      <a:cubicBezTo>
                        <a:pt x="30" y="84"/>
                        <a:pt x="30" y="84"/>
                        <a:pt x="30" y="84"/>
                      </a:cubicBezTo>
                      <a:cubicBezTo>
                        <a:pt x="31" y="84"/>
                        <a:pt x="31" y="84"/>
                        <a:pt x="31" y="84"/>
                      </a:cubicBezTo>
                      <a:cubicBezTo>
                        <a:pt x="31" y="84"/>
                        <a:pt x="31" y="84"/>
                        <a:pt x="31" y="84"/>
                      </a:cubicBezTo>
                      <a:cubicBezTo>
                        <a:pt x="31" y="85"/>
                        <a:pt x="31" y="85"/>
                        <a:pt x="31" y="85"/>
                      </a:cubicBezTo>
                      <a:cubicBezTo>
                        <a:pt x="30" y="85"/>
                        <a:pt x="30" y="85"/>
                        <a:pt x="30" y="85"/>
                      </a:cubicBezTo>
                      <a:cubicBezTo>
                        <a:pt x="30" y="84"/>
                        <a:pt x="30" y="84"/>
                        <a:pt x="30" y="84"/>
                      </a:cubicBezTo>
                      <a:cubicBezTo>
                        <a:pt x="30" y="84"/>
                        <a:pt x="30" y="84"/>
                        <a:pt x="30" y="84"/>
                      </a:cubicBezTo>
                      <a:cubicBezTo>
                        <a:pt x="29" y="84"/>
                        <a:pt x="29" y="84"/>
                        <a:pt x="29" y="84"/>
                      </a:cubicBezTo>
                      <a:cubicBezTo>
                        <a:pt x="28" y="84"/>
                        <a:pt x="28" y="84"/>
                        <a:pt x="28" y="84"/>
                      </a:cubicBezTo>
                      <a:cubicBezTo>
                        <a:pt x="28" y="84"/>
                        <a:pt x="28" y="84"/>
                        <a:pt x="28" y="84"/>
                      </a:cubicBezTo>
                      <a:cubicBezTo>
                        <a:pt x="28" y="83"/>
                        <a:pt x="28" y="83"/>
                        <a:pt x="28" y="83"/>
                      </a:cubicBezTo>
                      <a:cubicBezTo>
                        <a:pt x="27" y="83"/>
                        <a:pt x="27" y="83"/>
                        <a:pt x="27" y="83"/>
                      </a:cubicBezTo>
                      <a:cubicBezTo>
                        <a:pt x="26" y="83"/>
                        <a:pt x="26" y="83"/>
                        <a:pt x="26" y="83"/>
                      </a:cubicBezTo>
                      <a:cubicBezTo>
                        <a:pt x="25" y="83"/>
                        <a:pt x="25" y="83"/>
                        <a:pt x="25" y="83"/>
                      </a:cubicBezTo>
                      <a:cubicBezTo>
                        <a:pt x="25" y="83"/>
                        <a:pt x="25" y="83"/>
                        <a:pt x="25" y="83"/>
                      </a:cubicBezTo>
                      <a:cubicBezTo>
                        <a:pt x="24" y="83"/>
                        <a:pt x="24" y="83"/>
                        <a:pt x="24" y="83"/>
                      </a:cubicBezTo>
                      <a:cubicBezTo>
                        <a:pt x="24" y="83"/>
                        <a:pt x="24" y="83"/>
                        <a:pt x="24" y="83"/>
                      </a:cubicBezTo>
                      <a:cubicBezTo>
                        <a:pt x="23" y="83"/>
                        <a:pt x="23" y="83"/>
                        <a:pt x="23" y="83"/>
                      </a:cubicBezTo>
                      <a:cubicBezTo>
                        <a:pt x="23" y="82"/>
                        <a:pt x="23" y="82"/>
                        <a:pt x="23" y="82"/>
                      </a:cubicBezTo>
                      <a:cubicBezTo>
                        <a:pt x="23" y="82"/>
                        <a:pt x="23" y="82"/>
                        <a:pt x="23" y="82"/>
                      </a:cubicBezTo>
                      <a:cubicBezTo>
                        <a:pt x="23" y="82"/>
                        <a:pt x="23" y="82"/>
                        <a:pt x="23" y="82"/>
                      </a:cubicBezTo>
                      <a:cubicBezTo>
                        <a:pt x="22" y="82"/>
                        <a:pt x="22" y="82"/>
                        <a:pt x="22" y="82"/>
                      </a:cubicBezTo>
                      <a:cubicBezTo>
                        <a:pt x="22" y="82"/>
                        <a:pt x="22" y="82"/>
                        <a:pt x="22" y="82"/>
                      </a:cubicBezTo>
                      <a:cubicBezTo>
                        <a:pt x="22" y="82"/>
                        <a:pt x="22" y="82"/>
                        <a:pt x="22" y="82"/>
                      </a:cubicBezTo>
                      <a:cubicBezTo>
                        <a:pt x="22" y="82"/>
                        <a:pt x="22" y="82"/>
                        <a:pt x="22" y="82"/>
                      </a:cubicBezTo>
                      <a:cubicBezTo>
                        <a:pt x="21" y="83"/>
                        <a:pt x="21" y="83"/>
                        <a:pt x="21" y="83"/>
                      </a:cubicBezTo>
                      <a:cubicBezTo>
                        <a:pt x="21" y="83"/>
                        <a:pt x="21" y="83"/>
                        <a:pt x="21" y="83"/>
                      </a:cubicBezTo>
                      <a:cubicBezTo>
                        <a:pt x="21" y="83"/>
                        <a:pt x="21" y="83"/>
                        <a:pt x="21" y="83"/>
                      </a:cubicBezTo>
                      <a:cubicBezTo>
                        <a:pt x="21" y="83"/>
                        <a:pt x="21" y="83"/>
                        <a:pt x="21" y="83"/>
                      </a:cubicBezTo>
                      <a:cubicBezTo>
                        <a:pt x="21" y="83"/>
                        <a:pt x="21" y="83"/>
                        <a:pt x="21" y="83"/>
                      </a:cubicBezTo>
                      <a:cubicBezTo>
                        <a:pt x="20" y="82"/>
                        <a:pt x="20" y="82"/>
                        <a:pt x="20" y="82"/>
                      </a:cubicBezTo>
                      <a:cubicBezTo>
                        <a:pt x="20" y="83"/>
                        <a:pt x="20" y="83"/>
                        <a:pt x="20" y="83"/>
                      </a:cubicBezTo>
                      <a:cubicBezTo>
                        <a:pt x="20" y="83"/>
                        <a:pt x="20" y="83"/>
                        <a:pt x="20" y="83"/>
                      </a:cubicBezTo>
                      <a:cubicBezTo>
                        <a:pt x="20" y="83"/>
                        <a:pt x="20" y="83"/>
                        <a:pt x="20" y="83"/>
                      </a:cubicBezTo>
                      <a:cubicBezTo>
                        <a:pt x="20" y="83"/>
                        <a:pt x="20" y="83"/>
                        <a:pt x="20" y="83"/>
                      </a:cubicBezTo>
                      <a:cubicBezTo>
                        <a:pt x="20" y="83"/>
                        <a:pt x="20" y="83"/>
                        <a:pt x="20" y="83"/>
                      </a:cubicBezTo>
                      <a:cubicBezTo>
                        <a:pt x="19" y="83"/>
                        <a:pt x="19" y="83"/>
                        <a:pt x="19" y="83"/>
                      </a:cubicBezTo>
                      <a:cubicBezTo>
                        <a:pt x="19" y="83"/>
                        <a:pt x="19" y="83"/>
                        <a:pt x="19" y="83"/>
                      </a:cubicBezTo>
                      <a:cubicBezTo>
                        <a:pt x="19" y="84"/>
                        <a:pt x="19" y="84"/>
                        <a:pt x="19" y="84"/>
                      </a:cubicBezTo>
                      <a:cubicBezTo>
                        <a:pt x="19" y="84"/>
                        <a:pt x="19" y="84"/>
                        <a:pt x="19" y="84"/>
                      </a:cubicBezTo>
                      <a:cubicBezTo>
                        <a:pt x="20" y="84"/>
                        <a:pt x="20" y="84"/>
                        <a:pt x="20" y="84"/>
                      </a:cubicBezTo>
                      <a:cubicBezTo>
                        <a:pt x="20" y="84"/>
                        <a:pt x="20" y="84"/>
                        <a:pt x="20" y="84"/>
                      </a:cubicBezTo>
                      <a:cubicBezTo>
                        <a:pt x="20" y="84"/>
                        <a:pt x="20" y="84"/>
                        <a:pt x="20" y="84"/>
                      </a:cubicBezTo>
                      <a:cubicBezTo>
                        <a:pt x="20" y="85"/>
                        <a:pt x="20" y="85"/>
                        <a:pt x="20" y="85"/>
                      </a:cubicBezTo>
                      <a:cubicBezTo>
                        <a:pt x="20" y="85"/>
                        <a:pt x="20" y="85"/>
                        <a:pt x="20" y="85"/>
                      </a:cubicBezTo>
                      <a:cubicBezTo>
                        <a:pt x="21" y="85"/>
                        <a:pt x="21" y="85"/>
                        <a:pt x="21" y="85"/>
                      </a:cubicBezTo>
                      <a:cubicBezTo>
                        <a:pt x="21" y="85"/>
                        <a:pt x="21" y="85"/>
                        <a:pt x="21" y="85"/>
                      </a:cubicBezTo>
                      <a:cubicBezTo>
                        <a:pt x="21" y="85"/>
                        <a:pt x="21" y="85"/>
                        <a:pt x="21" y="85"/>
                      </a:cubicBezTo>
                      <a:cubicBezTo>
                        <a:pt x="21" y="85"/>
                        <a:pt x="21" y="85"/>
                        <a:pt x="21" y="85"/>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1" y="87"/>
                        <a:pt x="21" y="87"/>
                        <a:pt x="21" y="87"/>
                      </a:cubicBezTo>
                      <a:cubicBezTo>
                        <a:pt x="20" y="87"/>
                        <a:pt x="20" y="87"/>
                        <a:pt x="20" y="87"/>
                      </a:cubicBezTo>
                      <a:cubicBezTo>
                        <a:pt x="21" y="87"/>
                        <a:pt x="21" y="87"/>
                        <a:pt x="21" y="87"/>
                      </a:cubicBezTo>
                      <a:cubicBezTo>
                        <a:pt x="21" y="87"/>
                        <a:pt x="21" y="87"/>
                        <a:pt x="21" y="87"/>
                      </a:cubicBezTo>
                      <a:cubicBezTo>
                        <a:pt x="21" y="88"/>
                        <a:pt x="21" y="88"/>
                        <a:pt x="21" y="88"/>
                      </a:cubicBezTo>
                      <a:cubicBezTo>
                        <a:pt x="21" y="88"/>
                        <a:pt x="21" y="88"/>
                        <a:pt x="21" y="88"/>
                      </a:cubicBezTo>
                      <a:cubicBezTo>
                        <a:pt x="21" y="88"/>
                        <a:pt x="21" y="88"/>
                        <a:pt x="21" y="88"/>
                      </a:cubicBezTo>
                      <a:cubicBezTo>
                        <a:pt x="22" y="88"/>
                        <a:pt x="22" y="88"/>
                        <a:pt x="22" y="88"/>
                      </a:cubicBezTo>
                      <a:cubicBezTo>
                        <a:pt x="22" y="88"/>
                        <a:pt x="22" y="88"/>
                        <a:pt x="22" y="88"/>
                      </a:cubicBezTo>
                      <a:cubicBezTo>
                        <a:pt x="22" y="88"/>
                        <a:pt x="22" y="88"/>
                        <a:pt x="22" y="88"/>
                      </a:cubicBezTo>
                      <a:cubicBezTo>
                        <a:pt x="21" y="88"/>
                        <a:pt x="21" y="88"/>
                        <a:pt x="21" y="88"/>
                      </a:cubicBezTo>
                      <a:cubicBezTo>
                        <a:pt x="21" y="88"/>
                        <a:pt x="21" y="88"/>
                        <a:pt x="21" y="88"/>
                      </a:cubicBezTo>
                      <a:cubicBezTo>
                        <a:pt x="21" y="88"/>
                        <a:pt x="21" y="88"/>
                        <a:pt x="21" y="88"/>
                      </a:cubicBezTo>
                      <a:cubicBezTo>
                        <a:pt x="21" y="89"/>
                        <a:pt x="21" y="89"/>
                        <a:pt x="21" y="89"/>
                      </a:cubicBezTo>
                      <a:cubicBezTo>
                        <a:pt x="22" y="89"/>
                        <a:pt x="22" y="89"/>
                        <a:pt x="22" y="89"/>
                      </a:cubicBezTo>
                      <a:cubicBezTo>
                        <a:pt x="22" y="89"/>
                        <a:pt x="22" y="89"/>
                        <a:pt x="22" y="89"/>
                      </a:cubicBezTo>
                      <a:cubicBezTo>
                        <a:pt x="22" y="89"/>
                        <a:pt x="22" y="89"/>
                        <a:pt x="22" y="89"/>
                      </a:cubicBezTo>
                      <a:cubicBezTo>
                        <a:pt x="22" y="90"/>
                        <a:pt x="22" y="90"/>
                        <a:pt x="22" y="90"/>
                      </a:cubicBezTo>
                      <a:cubicBezTo>
                        <a:pt x="22" y="91"/>
                        <a:pt x="22" y="91"/>
                        <a:pt x="22" y="91"/>
                      </a:cubicBezTo>
                      <a:cubicBezTo>
                        <a:pt x="22" y="91"/>
                        <a:pt x="22" y="91"/>
                        <a:pt x="22" y="91"/>
                      </a:cubicBezTo>
                      <a:cubicBezTo>
                        <a:pt x="22" y="92"/>
                        <a:pt x="22" y="92"/>
                        <a:pt x="22" y="92"/>
                      </a:cubicBezTo>
                      <a:cubicBezTo>
                        <a:pt x="22" y="93"/>
                        <a:pt x="22" y="93"/>
                        <a:pt x="22" y="93"/>
                      </a:cubicBezTo>
                      <a:cubicBezTo>
                        <a:pt x="23" y="93"/>
                        <a:pt x="23" y="93"/>
                        <a:pt x="23" y="93"/>
                      </a:cubicBezTo>
                      <a:cubicBezTo>
                        <a:pt x="23" y="93"/>
                        <a:pt x="23" y="93"/>
                        <a:pt x="23" y="93"/>
                      </a:cubicBezTo>
                      <a:cubicBezTo>
                        <a:pt x="23" y="93"/>
                        <a:pt x="23" y="93"/>
                        <a:pt x="23" y="93"/>
                      </a:cubicBezTo>
                      <a:cubicBezTo>
                        <a:pt x="23" y="93"/>
                        <a:pt x="23" y="93"/>
                        <a:pt x="23" y="93"/>
                      </a:cubicBezTo>
                      <a:cubicBezTo>
                        <a:pt x="23" y="93"/>
                        <a:pt x="23" y="93"/>
                        <a:pt x="23" y="93"/>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2" y="94"/>
                        <a:pt x="22" y="94"/>
                        <a:pt x="22" y="94"/>
                      </a:cubicBezTo>
                      <a:cubicBezTo>
                        <a:pt x="22" y="94"/>
                        <a:pt x="22" y="94"/>
                        <a:pt x="22" y="94"/>
                      </a:cubicBezTo>
                      <a:cubicBezTo>
                        <a:pt x="22" y="93"/>
                        <a:pt x="22" y="93"/>
                        <a:pt x="22" y="93"/>
                      </a:cubicBezTo>
                      <a:cubicBezTo>
                        <a:pt x="22" y="93"/>
                        <a:pt x="22" y="93"/>
                        <a:pt x="22" y="93"/>
                      </a:cubicBezTo>
                      <a:cubicBezTo>
                        <a:pt x="22" y="93"/>
                        <a:pt x="22" y="93"/>
                        <a:pt x="22" y="93"/>
                      </a:cubicBezTo>
                      <a:cubicBezTo>
                        <a:pt x="22" y="93"/>
                        <a:pt x="22" y="93"/>
                        <a:pt x="22" y="93"/>
                      </a:cubicBezTo>
                      <a:cubicBezTo>
                        <a:pt x="21" y="93"/>
                        <a:pt x="21" y="93"/>
                        <a:pt x="21" y="93"/>
                      </a:cubicBezTo>
                      <a:cubicBezTo>
                        <a:pt x="21" y="93"/>
                        <a:pt x="21" y="93"/>
                        <a:pt x="21" y="93"/>
                      </a:cubicBezTo>
                      <a:cubicBezTo>
                        <a:pt x="21" y="93"/>
                        <a:pt x="21" y="93"/>
                        <a:pt x="21" y="93"/>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0" y="92"/>
                        <a:pt x="20" y="92"/>
                        <a:pt x="20" y="92"/>
                      </a:cubicBezTo>
                      <a:cubicBezTo>
                        <a:pt x="20" y="92"/>
                        <a:pt x="20" y="92"/>
                        <a:pt x="20" y="92"/>
                      </a:cubicBezTo>
                      <a:cubicBezTo>
                        <a:pt x="20" y="91"/>
                        <a:pt x="20" y="91"/>
                        <a:pt x="20" y="91"/>
                      </a:cubicBezTo>
                      <a:cubicBezTo>
                        <a:pt x="20" y="91"/>
                        <a:pt x="20" y="91"/>
                        <a:pt x="20" y="91"/>
                      </a:cubicBezTo>
                      <a:cubicBezTo>
                        <a:pt x="20" y="91"/>
                        <a:pt x="20" y="91"/>
                        <a:pt x="20" y="91"/>
                      </a:cubicBezTo>
                      <a:cubicBezTo>
                        <a:pt x="20" y="91"/>
                        <a:pt x="20" y="91"/>
                        <a:pt x="20" y="91"/>
                      </a:cubicBezTo>
                      <a:cubicBezTo>
                        <a:pt x="19" y="91"/>
                        <a:pt x="19" y="91"/>
                        <a:pt x="19" y="91"/>
                      </a:cubicBezTo>
                      <a:cubicBezTo>
                        <a:pt x="19" y="91"/>
                        <a:pt x="19" y="91"/>
                        <a:pt x="19" y="91"/>
                      </a:cubicBezTo>
                      <a:cubicBezTo>
                        <a:pt x="19" y="91"/>
                        <a:pt x="19" y="91"/>
                        <a:pt x="19" y="91"/>
                      </a:cubicBezTo>
                      <a:cubicBezTo>
                        <a:pt x="19" y="91"/>
                        <a:pt x="19" y="91"/>
                        <a:pt x="19" y="91"/>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89"/>
                        <a:pt x="19" y="89"/>
                        <a:pt x="19" y="89"/>
                      </a:cubicBezTo>
                      <a:cubicBezTo>
                        <a:pt x="19" y="89"/>
                        <a:pt x="19" y="89"/>
                        <a:pt x="19" y="89"/>
                      </a:cubicBezTo>
                      <a:cubicBezTo>
                        <a:pt x="19" y="89"/>
                        <a:pt x="19" y="89"/>
                        <a:pt x="19" y="89"/>
                      </a:cubicBezTo>
                      <a:cubicBezTo>
                        <a:pt x="19" y="89"/>
                        <a:pt x="19" y="89"/>
                        <a:pt x="19" y="89"/>
                      </a:cubicBezTo>
                      <a:cubicBezTo>
                        <a:pt x="19" y="89"/>
                        <a:pt x="19" y="89"/>
                        <a:pt x="19" y="89"/>
                      </a:cubicBezTo>
                      <a:cubicBezTo>
                        <a:pt x="19" y="88"/>
                        <a:pt x="19" y="88"/>
                        <a:pt x="19" y="88"/>
                      </a:cubicBezTo>
                      <a:cubicBezTo>
                        <a:pt x="19" y="88"/>
                        <a:pt x="19" y="88"/>
                        <a:pt x="19" y="88"/>
                      </a:cubicBezTo>
                      <a:cubicBezTo>
                        <a:pt x="19" y="88"/>
                        <a:pt x="19" y="88"/>
                        <a:pt x="19" y="88"/>
                      </a:cubicBezTo>
                      <a:cubicBezTo>
                        <a:pt x="19" y="88"/>
                        <a:pt x="19" y="88"/>
                        <a:pt x="19" y="88"/>
                      </a:cubicBezTo>
                      <a:cubicBezTo>
                        <a:pt x="19" y="88"/>
                        <a:pt x="19" y="88"/>
                        <a:pt x="19" y="88"/>
                      </a:cubicBezTo>
                      <a:cubicBezTo>
                        <a:pt x="19" y="88"/>
                        <a:pt x="19" y="88"/>
                        <a:pt x="19" y="88"/>
                      </a:cubicBezTo>
                      <a:cubicBezTo>
                        <a:pt x="19" y="87"/>
                        <a:pt x="19" y="87"/>
                        <a:pt x="19" y="87"/>
                      </a:cubicBezTo>
                      <a:cubicBezTo>
                        <a:pt x="19" y="87"/>
                        <a:pt x="19" y="87"/>
                        <a:pt x="19" y="87"/>
                      </a:cubicBezTo>
                      <a:cubicBezTo>
                        <a:pt x="19" y="87"/>
                        <a:pt x="19" y="87"/>
                        <a:pt x="19" y="87"/>
                      </a:cubicBezTo>
                      <a:cubicBezTo>
                        <a:pt x="19" y="87"/>
                        <a:pt x="19" y="87"/>
                        <a:pt x="19" y="87"/>
                      </a:cubicBezTo>
                      <a:cubicBezTo>
                        <a:pt x="19" y="87"/>
                        <a:pt x="19" y="87"/>
                        <a:pt x="19" y="87"/>
                      </a:cubicBezTo>
                      <a:cubicBezTo>
                        <a:pt x="19" y="87"/>
                        <a:pt x="19" y="87"/>
                        <a:pt x="19" y="87"/>
                      </a:cubicBezTo>
                      <a:cubicBezTo>
                        <a:pt x="19" y="86"/>
                        <a:pt x="19" y="86"/>
                        <a:pt x="19" y="86"/>
                      </a:cubicBezTo>
                      <a:cubicBezTo>
                        <a:pt x="19" y="86"/>
                        <a:pt x="19" y="86"/>
                        <a:pt x="19" y="86"/>
                      </a:cubicBezTo>
                      <a:cubicBezTo>
                        <a:pt x="19" y="86"/>
                        <a:pt x="19" y="86"/>
                        <a:pt x="19" y="86"/>
                      </a:cubicBezTo>
                      <a:cubicBezTo>
                        <a:pt x="18" y="86"/>
                        <a:pt x="18" y="86"/>
                        <a:pt x="18" y="86"/>
                      </a:cubicBezTo>
                      <a:cubicBezTo>
                        <a:pt x="18" y="86"/>
                        <a:pt x="18" y="86"/>
                        <a:pt x="18" y="86"/>
                      </a:cubicBezTo>
                      <a:cubicBezTo>
                        <a:pt x="18" y="86"/>
                        <a:pt x="18" y="86"/>
                        <a:pt x="18" y="86"/>
                      </a:cubicBezTo>
                      <a:cubicBezTo>
                        <a:pt x="17" y="86"/>
                        <a:pt x="17" y="86"/>
                        <a:pt x="17" y="86"/>
                      </a:cubicBezTo>
                      <a:cubicBezTo>
                        <a:pt x="17" y="86"/>
                        <a:pt x="17" y="86"/>
                        <a:pt x="17" y="86"/>
                      </a:cubicBezTo>
                      <a:cubicBezTo>
                        <a:pt x="17" y="86"/>
                        <a:pt x="17" y="86"/>
                        <a:pt x="17" y="86"/>
                      </a:cubicBezTo>
                      <a:cubicBezTo>
                        <a:pt x="17" y="87"/>
                        <a:pt x="17" y="87"/>
                        <a:pt x="17" y="87"/>
                      </a:cubicBezTo>
                      <a:cubicBezTo>
                        <a:pt x="17" y="88"/>
                        <a:pt x="17" y="88"/>
                        <a:pt x="17" y="88"/>
                      </a:cubicBezTo>
                      <a:cubicBezTo>
                        <a:pt x="17" y="88"/>
                        <a:pt x="17" y="88"/>
                        <a:pt x="17" y="88"/>
                      </a:cubicBezTo>
                      <a:cubicBezTo>
                        <a:pt x="17" y="89"/>
                        <a:pt x="17" y="89"/>
                        <a:pt x="17" y="89"/>
                      </a:cubicBezTo>
                      <a:cubicBezTo>
                        <a:pt x="17" y="89"/>
                        <a:pt x="17" y="89"/>
                        <a:pt x="17" y="89"/>
                      </a:cubicBezTo>
                      <a:cubicBezTo>
                        <a:pt x="17" y="90"/>
                        <a:pt x="17" y="90"/>
                        <a:pt x="17" y="90"/>
                      </a:cubicBezTo>
                      <a:cubicBezTo>
                        <a:pt x="17" y="90"/>
                        <a:pt x="17" y="90"/>
                        <a:pt x="17" y="90"/>
                      </a:cubicBezTo>
                      <a:cubicBezTo>
                        <a:pt x="17" y="90"/>
                        <a:pt x="17" y="90"/>
                        <a:pt x="17" y="90"/>
                      </a:cubicBezTo>
                      <a:cubicBezTo>
                        <a:pt x="16" y="90"/>
                        <a:pt x="16" y="90"/>
                        <a:pt x="16" y="90"/>
                      </a:cubicBezTo>
                      <a:cubicBezTo>
                        <a:pt x="16" y="90"/>
                        <a:pt x="16" y="90"/>
                        <a:pt x="16" y="90"/>
                      </a:cubicBezTo>
                      <a:cubicBezTo>
                        <a:pt x="16" y="90"/>
                        <a:pt x="16" y="90"/>
                        <a:pt x="16" y="90"/>
                      </a:cubicBezTo>
                      <a:cubicBezTo>
                        <a:pt x="16" y="90"/>
                        <a:pt x="16" y="90"/>
                        <a:pt x="16" y="90"/>
                      </a:cubicBezTo>
                      <a:cubicBezTo>
                        <a:pt x="16" y="91"/>
                        <a:pt x="16" y="91"/>
                        <a:pt x="16" y="91"/>
                      </a:cubicBezTo>
                      <a:cubicBezTo>
                        <a:pt x="16" y="91"/>
                        <a:pt x="16" y="91"/>
                        <a:pt x="16" y="91"/>
                      </a:cubicBezTo>
                      <a:cubicBezTo>
                        <a:pt x="16" y="91"/>
                        <a:pt x="16" y="91"/>
                        <a:pt x="16" y="91"/>
                      </a:cubicBezTo>
                      <a:cubicBezTo>
                        <a:pt x="16" y="92"/>
                        <a:pt x="16" y="92"/>
                        <a:pt x="16" y="92"/>
                      </a:cubicBezTo>
                      <a:cubicBezTo>
                        <a:pt x="16" y="92"/>
                        <a:pt x="16" y="92"/>
                        <a:pt x="16" y="92"/>
                      </a:cubicBezTo>
                      <a:cubicBezTo>
                        <a:pt x="16" y="92"/>
                        <a:pt x="16" y="92"/>
                        <a:pt x="16" y="92"/>
                      </a:cubicBezTo>
                      <a:cubicBezTo>
                        <a:pt x="16" y="92"/>
                        <a:pt x="16" y="92"/>
                        <a:pt x="16" y="92"/>
                      </a:cubicBezTo>
                      <a:cubicBezTo>
                        <a:pt x="16" y="92"/>
                        <a:pt x="16" y="92"/>
                        <a:pt x="16" y="92"/>
                      </a:cubicBezTo>
                      <a:cubicBezTo>
                        <a:pt x="17" y="92"/>
                        <a:pt x="17" y="92"/>
                        <a:pt x="17" y="92"/>
                      </a:cubicBezTo>
                      <a:cubicBezTo>
                        <a:pt x="17" y="92"/>
                        <a:pt x="17" y="92"/>
                        <a:pt x="17" y="92"/>
                      </a:cubicBezTo>
                      <a:cubicBezTo>
                        <a:pt x="17" y="92"/>
                        <a:pt x="17" y="92"/>
                        <a:pt x="17" y="92"/>
                      </a:cubicBezTo>
                      <a:cubicBezTo>
                        <a:pt x="17" y="92"/>
                        <a:pt x="17" y="92"/>
                        <a:pt x="17" y="92"/>
                      </a:cubicBezTo>
                      <a:cubicBezTo>
                        <a:pt x="17" y="93"/>
                        <a:pt x="17" y="93"/>
                        <a:pt x="17" y="93"/>
                      </a:cubicBezTo>
                      <a:cubicBezTo>
                        <a:pt x="17" y="94"/>
                        <a:pt x="17" y="94"/>
                        <a:pt x="17" y="94"/>
                      </a:cubicBezTo>
                      <a:cubicBezTo>
                        <a:pt x="17" y="95"/>
                        <a:pt x="17" y="95"/>
                        <a:pt x="17" y="95"/>
                      </a:cubicBezTo>
                      <a:cubicBezTo>
                        <a:pt x="17" y="95"/>
                        <a:pt x="17" y="95"/>
                        <a:pt x="17" y="95"/>
                      </a:cubicBezTo>
                      <a:cubicBezTo>
                        <a:pt x="17" y="95"/>
                        <a:pt x="17" y="95"/>
                        <a:pt x="17" y="95"/>
                      </a:cubicBezTo>
                      <a:cubicBezTo>
                        <a:pt x="17" y="95"/>
                        <a:pt x="17" y="96"/>
                        <a:pt x="17" y="97"/>
                      </a:cubicBezTo>
                      <a:cubicBezTo>
                        <a:pt x="17" y="97"/>
                        <a:pt x="17" y="97"/>
                        <a:pt x="17" y="97"/>
                      </a:cubicBezTo>
                      <a:cubicBezTo>
                        <a:pt x="17" y="97"/>
                        <a:pt x="17" y="97"/>
                        <a:pt x="17" y="97"/>
                      </a:cubicBezTo>
                      <a:cubicBezTo>
                        <a:pt x="17" y="97"/>
                        <a:pt x="17" y="97"/>
                        <a:pt x="17" y="97"/>
                      </a:cubicBezTo>
                      <a:cubicBezTo>
                        <a:pt x="17" y="98"/>
                        <a:pt x="17" y="98"/>
                        <a:pt x="17" y="98"/>
                      </a:cubicBezTo>
                      <a:cubicBezTo>
                        <a:pt x="17" y="98"/>
                        <a:pt x="17" y="98"/>
                        <a:pt x="17" y="98"/>
                      </a:cubicBezTo>
                      <a:cubicBezTo>
                        <a:pt x="17" y="98"/>
                        <a:pt x="17" y="98"/>
                        <a:pt x="17" y="98"/>
                      </a:cubicBezTo>
                      <a:cubicBezTo>
                        <a:pt x="17" y="98"/>
                        <a:pt x="17" y="98"/>
                        <a:pt x="17" y="98"/>
                      </a:cubicBezTo>
                      <a:cubicBezTo>
                        <a:pt x="17" y="99"/>
                        <a:pt x="17" y="99"/>
                        <a:pt x="17" y="99"/>
                      </a:cubicBezTo>
                      <a:cubicBezTo>
                        <a:pt x="17" y="99"/>
                        <a:pt x="17" y="99"/>
                        <a:pt x="17" y="99"/>
                      </a:cubicBezTo>
                      <a:cubicBezTo>
                        <a:pt x="17" y="99"/>
                        <a:pt x="17" y="99"/>
                        <a:pt x="17" y="99"/>
                      </a:cubicBezTo>
                      <a:cubicBezTo>
                        <a:pt x="17" y="99"/>
                        <a:pt x="17" y="99"/>
                        <a:pt x="17" y="99"/>
                      </a:cubicBezTo>
                      <a:cubicBezTo>
                        <a:pt x="17" y="100"/>
                        <a:pt x="17" y="100"/>
                        <a:pt x="17" y="100"/>
                      </a:cubicBezTo>
                      <a:cubicBezTo>
                        <a:pt x="17" y="100"/>
                        <a:pt x="17" y="100"/>
                        <a:pt x="17" y="100"/>
                      </a:cubicBezTo>
                      <a:cubicBezTo>
                        <a:pt x="18" y="100"/>
                        <a:pt x="18" y="100"/>
                        <a:pt x="18" y="100"/>
                      </a:cubicBezTo>
                      <a:cubicBezTo>
                        <a:pt x="18" y="100"/>
                        <a:pt x="18" y="100"/>
                        <a:pt x="18" y="100"/>
                      </a:cubicBezTo>
                      <a:cubicBezTo>
                        <a:pt x="18" y="100"/>
                        <a:pt x="18" y="100"/>
                        <a:pt x="18" y="100"/>
                      </a:cubicBezTo>
                      <a:cubicBezTo>
                        <a:pt x="18" y="100"/>
                        <a:pt x="18" y="100"/>
                        <a:pt x="18" y="100"/>
                      </a:cubicBezTo>
                      <a:cubicBezTo>
                        <a:pt x="18" y="100"/>
                        <a:pt x="18" y="100"/>
                        <a:pt x="18" y="100"/>
                      </a:cubicBezTo>
                      <a:cubicBezTo>
                        <a:pt x="18" y="101"/>
                        <a:pt x="18" y="101"/>
                        <a:pt x="18" y="101"/>
                      </a:cubicBezTo>
                      <a:cubicBezTo>
                        <a:pt x="18" y="101"/>
                        <a:pt x="18" y="101"/>
                        <a:pt x="18" y="101"/>
                      </a:cubicBezTo>
                      <a:cubicBezTo>
                        <a:pt x="19" y="102"/>
                        <a:pt x="19" y="102"/>
                        <a:pt x="19" y="102"/>
                      </a:cubicBezTo>
                      <a:cubicBezTo>
                        <a:pt x="19" y="102"/>
                        <a:pt x="19" y="102"/>
                        <a:pt x="19" y="102"/>
                      </a:cubicBezTo>
                      <a:cubicBezTo>
                        <a:pt x="19" y="102"/>
                        <a:pt x="19" y="102"/>
                        <a:pt x="19" y="102"/>
                      </a:cubicBezTo>
                      <a:cubicBezTo>
                        <a:pt x="19" y="103"/>
                        <a:pt x="19" y="103"/>
                        <a:pt x="19" y="103"/>
                      </a:cubicBezTo>
                      <a:cubicBezTo>
                        <a:pt x="20" y="103"/>
                        <a:pt x="20" y="103"/>
                        <a:pt x="20" y="103"/>
                      </a:cubicBezTo>
                      <a:cubicBezTo>
                        <a:pt x="20" y="103"/>
                        <a:pt x="20" y="103"/>
                        <a:pt x="20" y="103"/>
                      </a:cubicBezTo>
                      <a:cubicBezTo>
                        <a:pt x="20" y="103"/>
                        <a:pt x="20" y="103"/>
                        <a:pt x="20" y="103"/>
                      </a:cubicBezTo>
                      <a:cubicBezTo>
                        <a:pt x="20" y="103"/>
                        <a:pt x="20" y="103"/>
                        <a:pt x="20" y="103"/>
                      </a:cubicBezTo>
                      <a:cubicBezTo>
                        <a:pt x="20" y="104"/>
                        <a:pt x="20" y="104"/>
                        <a:pt x="20"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2" y="104"/>
                        <a:pt x="22" y="104"/>
                        <a:pt x="22" y="104"/>
                      </a:cubicBezTo>
                      <a:cubicBezTo>
                        <a:pt x="22" y="104"/>
                        <a:pt x="22" y="104"/>
                        <a:pt x="22" y="104"/>
                      </a:cubicBezTo>
                      <a:cubicBezTo>
                        <a:pt x="22" y="104"/>
                        <a:pt x="22" y="104"/>
                        <a:pt x="22" y="104"/>
                      </a:cubicBezTo>
                      <a:cubicBezTo>
                        <a:pt x="22" y="104"/>
                        <a:pt x="22" y="104"/>
                        <a:pt x="22" y="104"/>
                      </a:cubicBezTo>
                      <a:cubicBezTo>
                        <a:pt x="22" y="104"/>
                        <a:pt x="22" y="104"/>
                        <a:pt x="22" y="104"/>
                      </a:cubicBezTo>
                      <a:cubicBezTo>
                        <a:pt x="23" y="104"/>
                        <a:pt x="23" y="104"/>
                        <a:pt x="23" y="104"/>
                      </a:cubicBezTo>
                      <a:cubicBezTo>
                        <a:pt x="23" y="104"/>
                        <a:pt x="23" y="104"/>
                        <a:pt x="23" y="104"/>
                      </a:cubicBezTo>
                      <a:cubicBezTo>
                        <a:pt x="23" y="104"/>
                        <a:pt x="23" y="104"/>
                        <a:pt x="23" y="104"/>
                      </a:cubicBezTo>
                      <a:cubicBezTo>
                        <a:pt x="24" y="104"/>
                        <a:pt x="24" y="104"/>
                        <a:pt x="24" y="104"/>
                      </a:cubicBezTo>
                      <a:cubicBezTo>
                        <a:pt x="24" y="105"/>
                        <a:pt x="24" y="105"/>
                        <a:pt x="24" y="105"/>
                      </a:cubicBezTo>
                      <a:cubicBezTo>
                        <a:pt x="24" y="107"/>
                        <a:pt x="24" y="107"/>
                        <a:pt x="24" y="107"/>
                      </a:cubicBezTo>
                      <a:cubicBezTo>
                        <a:pt x="25" y="107"/>
                        <a:pt x="25" y="107"/>
                        <a:pt x="25" y="107"/>
                      </a:cubicBezTo>
                      <a:cubicBezTo>
                        <a:pt x="24" y="108"/>
                        <a:pt x="24" y="108"/>
                        <a:pt x="24" y="108"/>
                      </a:cubicBezTo>
                      <a:cubicBezTo>
                        <a:pt x="24" y="108"/>
                        <a:pt x="24" y="108"/>
                        <a:pt x="24" y="108"/>
                      </a:cubicBezTo>
                      <a:cubicBezTo>
                        <a:pt x="24" y="109"/>
                        <a:pt x="24" y="109"/>
                        <a:pt x="24" y="109"/>
                      </a:cubicBezTo>
                      <a:cubicBezTo>
                        <a:pt x="24" y="109"/>
                        <a:pt x="24" y="109"/>
                        <a:pt x="24" y="109"/>
                      </a:cubicBezTo>
                      <a:cubicBezTo>
                        <a:pt x="24" y="109"/>
                        <a:pt x="24" y="109"/>
                        <a:pt x="24" y="109"/>
                      </a:cubicBezTo>
                      <a:cubicBezTo>
                        <a:pt x="24" y="109"/>
                        <a:pt x="24" y="109"/>
                        <a:pt x="24" y="109"/>
                      </a:cubicBezTo>
                      <a:cubicBezTo>
                        <a:pt x="25" y="109"/>
                        <a:pt x="25" y="109"/>
                        <a:pt x="25" y="109"/>
                      </a:cubicBezTo>
                      <a:cubicBezTo>
                        <a:pt x="25" y="109"/>
                        <a:pt x="25" y="109"/>
                        <a:pt x="25" y="109"/>
                      </a:cubicBezTo>
                      <a:cubicBezTo>
                        <a:pt x="25" y="109"/>
                        <a:pt x="25" y="109"/>
                        <a:pt x="25" y="109"/>
                      </a:cubicBezTo>
                      <a:cubicBezTo>
                        <a:pt x="25" y="109"/>
                        <a:pt x="25" y="109"/>
                        <a:pt x="25" y="109"/>
                      </a:cubicBezTo>
                      <a:cubicBezTo>
                        <a:pt x="24" y="109"/>
                        <a:pt x="24" y="109"/>
                        <a:pt x="24" y="109"/>
                      </a:cubicBezTo>
                      <a:cubicBezTo>
                        <a:pt x="24" y="109"/>
                        <a:pt x="24" y="109"/>
                        <a:pt x="24" y="109"/>
                      </a:cubicBezTo>
                      <a:cubicBezTo>
                        <a:pt x="24" y="109"/>
                        <a:pt x="24" y="109"/>
                        <a:pt x="24" y="109"/>
                      </a:cubicBezTo>
                      <a:cubicBezTo>
                        <a:pt x="24" y="110"/>
                        <a:pt x="24" y="110"/>
                        <a:pt x="24" y="110"/>
                      </a:cubicBezTo>
                      <a:cubicBezTo>
                        <a:pt x="23" y="110"/>
                        <a:pt x="23" y="110"/>
                        <a:pt x="23" y="110"/>
                      </a:cubicBezTo>
                      <a:cubicBezTo>
                        <a:pt x="23" y="111"/>
                        <a:pt x="23" y="111"/>
                        <a:pt x="23" y="111"/>
                      </a:cubicBezTo>
                      <a:cubicBezTo>
                        <a:pt x="23" y="111"/>
                        <a:pt x="23" y="111"/>
                        <a:pt x="23" y="111"/>
                      </a:cubicBezTo>
                      <a:cubicBezTo>
                        <a:pt x="23" y="111"/>
                        <a:pt x="23" y="111"/>
                        <a:pt x="23" y="111"/>
                      </a:cubicBezTo>
                      <a:cubicBezTo>
                        <a:pt x="22" y="111"/>
                        <a:pt x="22" y="111"/>
                        <a:pt x="22" y="111"/>
                      </a:cubicBezTo>
                      <a:cubicBezTo>
                        <a:pt x="22" y="111"/>
                        <a:pt x="22" y="111"/>
                        <a:pt x="22" y="111"/>
                      </a:cubicBezTo>
                      <a:cubicBezTo>
                        <a:pt x="22" y="111"/>
                        <a:pt x="22" y="111"/>
                        <a:pt x="22" y="111"/>
                      </a:cubicBezTo>
                      <a:cubicBezTo>
                        <a:pt x="22" y="111"/>
                        <a:pt x="22" y="111"/>
                        <a:pt x="22" y="111"/>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1" y="110"/>
                        <a:pt x="21" y="110"/>
                        <a:pt x="21" y="110"/>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7"/>
                        <a:pt x="21" y="117"/>
                        <a:pt x="21" y="117"/>
                      </a:cubicBezTo>
                      <a:cubicBezTo>
                        <a:pt x="21" y="117"/>
                        <a:pt x="21" y="117"/>
                        <a:pt x="21" y="117"/>
                      </a:cubicBezTo>
                      <a:cubicBezTo>
                        <a:pt x="21" y="117"/>
                        <a:pt x="21" y="117"/>
                        <a:pt x="21" y="117"/>
                      </a:cubicBezTo>
                      <a:cubicBezTo>
                        <a:pt x="21" y="117"/>
                        <a:pt x="21" y="117"/>
                        <a:pt x="21" y="117"/>
                      </a:cubicBezTo>
                      <a:cubicBezTo>
                        <a:pt x="22" y="117"/>
                        <a:pt x="22" y="117"/>
                        <a:pt x="22" y="117"/>
                      </a:cubicBezTo>
                      <a:cubicBezTo>
                        <a:pt x="22" y="117"/>
                        <a:pt x="22" y="117"/>
                        <a:pt x="22" y="117"/>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9"/>
                        <a:pt x="22" y="119"/>
                        <a:pt x="22" y="119"/>
                      </a:cubicBezTo>
                      <a:cubicBezTo>
                        <a:pt x="23" y="119"/>
                        <a:pt x="23" y="119"/>
                        <a:pt x="23" y="119"/>
                      </a:cubicBezTo>
                      <a:cubicBezTo>
                        <a:pt x="23" y="120"/>
                        <a:pt x="23" y="120"/>
                        <a:pt x="23" y="120"/>
                      </a:cubicBezTo>
                      <a:cubicBezTo>
                        <a:pt x="24" y="120"/>
                        <a:pt x="24" y="120"/>
                        <a:pt x="24" y="120"/>
                      </a:cubicBezTo>
                      <a:cubicBezTo>
                        <a:pt x="24" y="120"/>
                        <a:pt x="24" y="120"/>
                        <a:pt x="24" y="120"/>
                      </a:cubicBezTo>
                      <a:cubicBezTo>
                        <a:pt x="24" y="121"/>
                        <a:pt x="24" y="121"/>
                        <a:pt x="24" y="121"/>
                      </a:cubicBezTo>
                      <a:cubicBezTo>
                        <a:pt x="24" y="121"/>
                        <a:pt x="24" y="121"/>
                        <a:pt x="24" y="121"/>
                      </a:cubicBezTo>
                      <a:cubicBezTo>
                        <a:pt x="24" y="121"/>
                        <a:pt x="24" y="121"/>
                        <a:pt x="24" y="121"/>
                      </a:cubicBezTo>
                      <a:cubicBezTo>
                        <a:pt x="24" y="122"/>
                        <a:pt x="24" y="122"/>
                        <a:pt x="24" y="122"/>
                      </a:cubicBezTo>
                      <a:cubicBezTo>
                        <a:pt x="25" y="122"/>
                        <a:pt x="25" y="122"/>
                        <a:pt x="25" y="122"/>
                      </a:cubicBezTo>
                      <a:cubicBezTo>
                        <a:pt x="25" y="122"/>
                        <a:pt x="25" y="122"/>
                        <a:pt x="25" y="122"/>
                      </a:cubicBezTo>
                      <a:cubicBezTo>
                        <a:pt x="25" y="122"/>
                        <a:pt x="25" y="122"/>
                        <a:pt x="25" y="122"/>
                      </a:cubicBezTo>
                      <a:cubicBezTo>
                        <a:pt x="25" y="123"/>
                        <a:pt x="25" y="123"/>
                        <a:pt x="25" y="123"/>
                      </a:cubicBezTo>
                      <a:cubicBezTo>
                        <a:pt x="25" y="123"/>
                        <a:pt x="25" y="123"/>
                        <a:pt x="25" y="123"/>
                      </a:cubicBezTo>
                      <a:cubicBezTo>
                        <a:pt x="25" y="123"/>
                        <a:pt x="25" y="123"/>
                        <a:pt x="25" y="123"/>
                      </a:cubicBezTo>
                      <a:cubicBezTo>
                        <a:pt x="26" y="123"/>
                        <a:pt x="26" y="123"/>
                        <a:pt x="26" y="123"/>
                      </a:cubicBezTo>
                      <a:cubicBezTo>
                        <a:pt x="26" y="124"/>
                        <a:pt x="26" y="124"/>
                        <a:pt x="26" y="124"/>
                      </a:cubicBezTo>
                      <a:cubicBezTo>
                        <a:pt x="26" y="124"/>
                        <a:pt x="26" y="124"/>
                        <a:pt x="26" y="124"/>
                      </a:cubicBezTo>
                      <a:cubicBezTo>
                        <a:pt x="26" y="124"/>
                        <a:pt x="26" y="124"/>
                        <a:pt x="26" y="124"/>
                      </a:cubicBezTo>
                      <a:cubicBezTo>
                        <a:pt x="26" y="125"/>
                        <a:pt x="26" y="125"/>
                        <a:pt x="26" y="125"/>
                      </a:cubicBezTo>
                      <a:cubicBezTo>
                        <a:pt x="26" y="125"/>
                        <a:pt x="26" y="125"/>
                        <a:pt x="26" y="125"/>
                      </a:cubicBezTo>
                      <a:cubicBezTo>
                        <a:pt x="26" y="125"/>
                        <a:pt x="26" y="125"/>
                        <a:pt x="26" y="125"/>
                      </a:cubicBezTo>
                      <a:cubicBezTo>
                        <a:pt x="26" y="126"/>
                        <a:pt x="26" y="126"/>
                        <a:pt x="26" y="126"/>
                      </a:cubicBezTo>
                      <a:cubicBezTo>
                        <a:pt x="26" y="126"/>
                        <a:pt x="26" y="126"/>
                        <a:pt x="26" y="126"/>
                      </a:cubicBezTo>
                      <a:cubicBezTo>
                        <a:pt x="26" y="126"/>
                        <a:pt x="26" y="126"/>
                        <a:pt x="26" y="126"/>
                      </a:cubicBezTo>
                      <a:cubicBezTo>
                        <a:pt x="27" y="127"/>
                        <a:pt x="27" y="127"/>
                        <a:pt x="27" y="127"/>
                      </a:cubicBezTo>
                      <a:cubicBezTo>
                        <a:pt x="27" y="127"/>
                        <a:pt x="27" y="127"/>
                        <a:pt x="27" y="127"/>
                      </a:cubicBezTo>
                      <a:cubicBezTo>
                        <a:pt x="27" y="127"/>
                        <a:pt x="27" y="127"/>
                        <a:pt x="27" y="127"/>
                      </a:cubicBezTo>
                      <a:cubicBezTo>
                        <a:pt x="27" y="127"/>
                        <a:pt x="27" y="127"/>
                        <a:pt x="27" y="127"/>
                      </a:cubicBezTo>
                      <a:cubicBezTo>
                        <a:pt x="27" y="128"/>
                        <a:pt x="27" y="128"/>
                        <a:pt x="27" y="128"/>
                      </a:cubicBezTo>
                      <a:cubicBezTo>
                        <a:pt x="28" y="128"/>
                        <a:pt x="28" y="128"/>
                        <a:pt x="28" y="128"/>
                      </a:cubicBezTo>
                      <a:cubicBezTo>
                        <a:pt x="28" y="129"/>
                        <a:pt x="28" y="129"/>
                        <a:pt x="28" y="129"/>
                      </a:cubicBezTo>
                      <a:cubicBezTo>
                        <a:pt x="28" y="130"/>
                        <a:pt x="28" y="130"/>
                        <a:pt x="28" y="130"/>
                      </a:cubicBezTo>
                      <a:cubicBezTo>
                        <a:pt x="28" y="130"/>
                        <a:pt x="28" y="130"/>
                        <a:pt x="28" y="130"/>
                      </a:cubicBezTo>
                      <a:cubicBezTo>
                        <a:pt x="28" y="130"/>
                        <a:pt x="28" y="130"/>
                        <a:pt x="28" y="130"/>
                      </a:cubicBezTo>
                      <a:cubicBezTo>
                        <a:pt x="28" y="130"/>
                        <a:pt x="28" y="130"/>
                        <a:pt x="28" y="130"/>
                      </a:cubicBezTo>
                      <a:cubicBezTo>
                        <a:pt x="28" y="131"/>
                        <a:pt x="28" y="131"/>
                        <a:pt x="28" y="131"/>
                      </a:cubicBezTo>
                      <a:cubicBezTo>
                        <a:pt x="28" y="131"/>
                        <a:pt x="28" y="131"/>
                        <a:pt x="28" y="131"/>
                      </a:cubicBezTo>
                      <a:cubicBezTo>
                        <a:pt x="29" y="131"/>
                        <a:pt x="29" y="131"/>
                        <a:pt x="29" y="131"/>
                      </a:cubicBezTo>
                      <a:cubicBezTo>
                        <a:pt x="29" y="131"/>
                        <a:pt x="29" y="131"/>
                        <a:pt x="29" y="131"/>
                      </a:cubicBezTo>
                      <a:cubicBezTo>
                        <a:pt x="29" y="131"/>
                        <a:pt x="29" y="131"/>
                        <a:pt x="29" y="131"/>
                      </a:cubicBezTo>
                      <a:cubicBezTo>
                        <a:pt x="29" y="132"/>
                        <a:pt x="29" y="132"/>
                        <a:pt x="29" y="132"/>
                      </a:cubicBezTo>
                      <a:cubicBezTo>
                        <a:pt x="29" y="132"/>
                        <a:pt x="29" y="132"/>
                        <a:pt x="29" y="132"/>
                      </a:cubicBezTo>
                      <a:cubicBezTo>
                        <a:pt x="29" y="132"/>
                        <a:pt x="29" y="132"/>
                        <a:pt x="29" y="132"/>
                      </a:cubicBezTo>
                      <a:cubicBezTo>
                        <a:pt x="29" y="132"/>
                        <a:pt x="29" y="132"/>
                        <a:pt x="29" y="132"/>
                      </a:cubicBezTo>
                      <a:cubicBezTo>
                        <a:pt x="30" y="132"/>
                        <a:pt x="30" y="132"/>
                        <a:pt x="30" y="132"/>
                      </a:cubicBezTo>
                      <a:cubicBezTo>
                        <a:pt x="30" y="132"/>
                        <a:pt x="30" y="132"/>
                        <a:pt x="30" y="132"/>
                      </a:cubicBezTo>
                      <a:cubicBezTo>
                        <a:pt x="30" y="132"/>
                        <a:pt x="30" y="132"/>
                        <a:pt x="30" y="132"/>
                      </a:cubicBezTo>
                      <a:cubicBezTo>
                        <a:pt x="30" y="132"/>
                        <a:pt x="30" y="132"/>
                        <a:pt x="30" y="132"/>
                      </a:cubicBezTo>
                      <a:cubicBezTo>
                        <a:pt x="30" y="134"/>
                        <a:pt x="30" y="134"/>
                        <a:pt x="30" y="134"/>
                      </a:cubicBezTo>
                      <a:cubicBezTo>
                        <a:pt x="31" y="134"/>
                        <a:pt x="31" y="134"/>
                        <a:pt x="31" y="134"/>
                      </a:cubicBezTo>
                      <a:cubicBezTo>
                        <a:pt x="31" y="135"/>
                        <a:pt x="31" y="135"/>
                        <a:pt x="32" y="136"/>
                      </a:cubicBezTo>
                      <a:cubicBezTo>
                        <a:pt x="32" y="136"/>
                        <a:pt x="32" y="136"/>
                        <a:pt x="32" y="136"/>
                      </a:cubicBezTo>
                      <a:cubicBezTo>
                        <a:pt x="32" y="136"/>
                        <a:pt x="32" y="136"/>
                        <a:pt x="32" y="136"/>
                      </a:cubicBezTo>
                      <a:cubicBezTo>
                        <a:pt x="33" y="136"/>
                        <a:pt x="33" y="136"/>
                        <a:pt x="33" y="136"/>
                      </a:cubicBezTo>
                      <a:cubicBezTo>
                        <a:pt x="33" y="136"/>
                        <a:pt x="33" y="136"/>
                        <a:pt x="33" y="136"/>
                      </a:cubicBezTo>
                      <a:cubicBezTo>
                        <a:pt x="33" y="136"/>
                        <a:pt x="33" y="136"/>
                        <a:pt x="33" y="136"/>
                      </a:cubicBezTo>
                      <a:cubicBezTo>
                        <a:pt x="33" y="137"/>
                        <a:pt x="33" y="137"/>
                        <a:pt x="33" y="137"/>
                      </a:cubicBezTo>
                      <a:cubicBezTo>
                        <a:pt x="34" y="137"/>
                        <a:pt x="34" y="137"/>
                        <a:pt x="34" y="137"/>
                      </a:cubicBezTo>
                      <a:cubicBezTo>
                        <a:pt x="33" y="138"/>
                        <a:pt x="33" y="138"/>
                        <a:pt x="33"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9"/>
                        <a:pt x="34" y="139"/>
                        <a:pt x="34" y="139"/>
                      </a:cubicBezTo>
                      <a:cubicBezTo>
                        <a:pt x="34" y="139"/>
                        <a:pt x="34" y="139"/>
                        <a:pt x="34" y="139"/>
                      </a:cubicBezTo>
                      <a:cubicBezTo>
                        <a:pt x="33" y="139"/>
                        <a:pt x="33" y="139"/>
                        <a:pt x="33" y="139"/>
                      </a:cubicBezTo>
                      <a:cubicBezTo>
                        <a:pt x="33" y="139"/>
                        <a:pt x="33" y="139"/>
                        <a:pt x="33" y="139"/>
                      </a:cubicBezTo>
                      <a:cubicBezTo>
                        <a:pt x="34" y="138"/>
                        <a:pt x="34" y="138"/>
                        <a:pt x="34" y="138"/>
                      </a:cubicBezTo>
                      <a:cubicBezTo>
                        <a:pt x="34" y="138"/>
                        <a:pt x="34" y="138"/>
                        <a:pt x="34" y="138"/>
                      </a:cubicBezTo>
                      <a:cubicBezTo>
                        <a:pt x="33" y="138"/>
                        <a:pt x="33" y="138"/>
                        <a:pt x="33" y="138"/>
                      </a:cubicBezTo>
                      <a:cubicBezTo>
                        <a:pt x="33" y="139"/>
                        <a:pt x="33" y="139"/>
                        <a:pt x="33" y="139"/>
                      </a:cubicBezTo>
                      <a:cubicBezTo>
                        <a:pt x="33" y="139"/>
                        <a:pt x="33" y="139"/>
                        <a:pt x="33" y="139"/>
                      </a:cubicBezTo>
                      <a:cubicBezTo>
                        <a:pt x="33" y="140"/>
                        <a:pt x="33" y="140"/>
                        <a:pt x="33" y="140"/>
                      </a:cubicBezTo>
                      <a:cubicBezTo>
                        <a:pt x="33" y="140"/>
                        <a:pt x="33" y="140"/>
                        <a:pt x="33" y="140"/>
                      </a:cubicBezTo>
                      <a:cubicBezTo>
                        <a:pt x="33" y="140"/>
                        <a:pt x="33" y="140"/>
                        <a:pt x="33" y="140"/>
                      </a:cubicBezTo>
                      <a:cubicBezTo>
                        <a:pt x="33" y="141"/>
                        <a:pt x="33" y="141"/>
                        <a:pt x="33" y="141"/>
                      </a:cubicBezTo>
                      <a:cubicBezTo>
                        <a:pt x="34" y="142"/>
                        <a:pt x="34" y="142"/>
                        <a:pt x="34" y="142"/>
                      </a:cubicBezTo>
                      <a:cubicBezTo>
                        <a:pt x="34" y="142"/>
                        <a:pt x="34" y="142"/>
                        <a:pt x="34" y="142"/>
                      </a:cubicBezTo>
                      <a:cubicBezTo>
                        <a:pt x="34" y="142"/>
                        <a:pt x="34" y="142"/>
                        <a:pt x="34" y="142"/>
                      </a:cubicBezTo>
                      <a:cubicBezTo>
                        <a:pt x="34" y="142"/>
                        <a:pt x="34" y="142"/>
                        <a:pt x="34" y="142"/>
                      </a:cubicBezTo>
                      <a:cubicBezTo>
                        <a:pt x="34" y="142"/>
                        <a:pt x="34" y="142"/>
                        <a:pt x="34" y="142"/>
                      </a:cubicBezTo>
                      <a:cubicBezTo>
                        <a:pt x="35" y="142"/>
                        <a:pt x="35" y="142"/>
                        <a:pt x="35" y="142"/>
                      </a:cubicBezTo>
                      <a:cubicBezTo>
                        <a:pt x="35" y="142"/>
                        <a:pt x="35" y="142"/>
                        <a:pt x="35" y="142"/>
                      </a:cubicBezTo>
                      <a:cubicBezTo>
                        <a:pt x="35" y="142"/>
                        <a:pt x="35" y="142"/>
                        <a:pt x="35" y="142"/>
                      </a:cubicBezTo>
                      <a:cubicBezTo>
                        <a:pt x="35" y="142"/>
                        <a:pt x="35" y="142"/>
                        <a:pt x="35" y="142"/>
                      </a:cubicBezTo>
                      <a:cubicBezTo>
                        <a:pt x="36" y="142"/>
                        <a:pt x="36" y="142"/>
                        <a:pt x="36" y="142"/>
                      </a:cubicBezTo>
                      <a:cubicBezTo>
                        <a:pt x="36" y="142"/>
                        <a:pt x="36" y="142"/>
                        <a:pt x="36" y="142"/>
                      </a:cubicBezTo>
                      <a:cubicBezTo>
                        <a:pt x="36" y="143"/>
                        <a:pt x="36" y="143"/>
                        <a:pt x="36" y="143"/>
                      </a:cubicBezTo>
                      <a:cubicBezTo>
                        <a:pt x="36" y="143"/>
                        <a:pt x="36" y="143"/>
                        <a:pt x="36" y="143"/>
                      </a:cubicBezTo>
                      <a:cubicBezTo>
                        <a:pt x="36" y="143"/>
                        <a:pt x="36" y="143"/>
                        <a:pt x="36" y="143"/>
                      </a:cubicBezTo>
                      <a:cubicBezTo>
                        <a:pt x="36" y="143"/>
                        <a:pt x="36" y="143"/>
                        <a:pt x="36" y="143"/>
                      </a:cubicBezTo>
                      <a:cubicBezTo>
                        <a:pt x="36" y="144"/>
                        <a:pt x="36" y="144"/>
                        <a:pt x="36" y="144"/>
                      </a:cubicBezTo>
                      <a:cubicBezTo>
                        <a:pt x="36" y="145"/>
                        <a:pt x="36" y="145"/>
                        <a:pt x="36" y="145"/>
                      </a:cubicBezTo>
                      <a:cubicBezTo>
                        <a:pt x="36" y="145"/>
                        <a:pt x="36" y="145"/>
                        <a:pt x="36" y="145"/>
                      </a:cubicBezTo>
                      <a:cubicBezTo>
                        <a:pt x="35" y="147"/>
                        <a:pt x="35" y="147"/>
                        <a:pt x="35" y="147"/>
                      </a:cubicBezTo>
                      <a:cubicBezTo>
                        <a:pt x="35" y="147"/>
                        <a:pt x="35" y="147"/>
                        <a:pt x="35" y="147"/>
                      </a:cubicBezTo>
                      <a:cubicBezTo>
                        <a:pt x="35" y="147"/>
                        <a:pt x="35" y="147"/>
                        <a:pt x="35" y="147"/>
                      </a:cubicBezTo>
                      <a:cubicBezTo>
                        <a:pt x="35" y="147"/>
                        <a:pt x="35" y="147"/>
                        <a:pt x="35" y="147"/>
                      </a:cubicBezTo>
                      <a:cubicBezTo>
                        <a:pt x="35" y="147"/>
                        <a:pt x="35" y="147"/>
                        <a:pt x="35" y="147"/>
                      </a:cubicBezTo>
                      <a:cubicBezTo>
                        <a:pt x="35" y="148"/>
                        <a:pt x="35" y="148"/>
                        <a:pt x="35" y="148"/>
                      </a:cubicBezTo>
                      <a:cubicBezTo>
                        <a:pt x="35" y="148"/>
                        <a:pt x="35" y="148"/>
                        <a:pt x="35" y="148"/>
                      </a:cubicBezTo>
                      <a:cubicBezTo>
                        <a:pt x="35" y="148"/>
                        <a:pt x="35" y="148"/>
                        <a:pt x="35" y="148"/>
                      </a:cubicBezTo>
                      <a:cubicBezTo>
                        <a:pt x="36" y="148"/>
                        <a:pt x="36" y="148"/>
                        <a:pt x="36" y="148"/>
                      </a:cubicBezTo>
                      <a:cubicBezTo>
                        <a:pt x="35" y="149"/>
                        <a:pt x="35" y="149"/>
                        <a:pt x="35" y="149"/>
                      </a:cubicBezTo>
                      <a:cubicBezTo>
                        <a:pt x="35" y="149"/>
                        <a:pt x="35" y="149"/>
                        <a:pt x="35" y="149"/>
                      </a:cubicBezTo>
                      <a:cubicBezTo>
                        <a:pt x="35" y="150"/>
                        <a:pt x="35" y="150"/>
                        <a:pt x="35" y="150"/>
                      </a:cubicBezTo>
                      <a:cubicBezTo>
                        <a:pt x="35" y="150"/>
                        <a:pt x="35" y="150"/>
                        <a:pt x="35" y="150"/>
                      </a:cubicBezTo>
                      <a:cubicBezTo>
                        <a:pt x="35" y="150"/>
                        <a:pt x="35" y="150"/>
                        <a:pt x="35" y="150"/>
                      </a:cubicBezTo>
                      <a:cubicBezTo>
                        <a:pt x="35" y="151"/>
                        <a:pt x="35" y="151"/>
                        <a:pt x="35" y="151"/>
                      </a:cubicBezTo>
                      <a:cubicBezTo>
                        <a:pt x="35" y="151"/>
                        <a:pt x="35" y="151"/>
                        <a:pt x="35" y="151"/>
                      </a:cubicBezTo>
                      <a:cubicBezTo>
                        <a:pt x="35" y="152"/>
                        <a:pt x="35" y="152"/>
                        <a:pt x="35" y="152"/>
                      </a:cubicBezTo>
                      <a:cubicBezTo>
                        <a:pt x="35" y="152"/>
                        <a:pt x="35" y="152"/>
                        <a:pt x="35" y="152"/>
                      </a:cubicBezTo>
                      <a:cubicBezTo>
                        <a:pt x="34" y="153"/>
                        <a:pt x="34" y="153"/>
                        <a:pt x="34" y="153"/>
                      </a:cubicBezTo>
                      <a:cubicBezTo>
                        <a:pt x="34" y="153"/>
                        <a:pt x="34" y="153"/>
                        <a:pt x="34" y="153"/>
                      </a:cubicBezTo>
                      <a:cubicBezTo>
                        <a:pt x="34" y="153"/>
                        <a:pt x="34" y="153"/>
                        <a:pt x="34" y="153"/>
                      </a:cubicBezTo>
                      <a:cubicBezTo>
                        <a:pt x="34" y="154"/>
                        <a:pt x="34" y="154"/>
                        <a:pt x="34" y="154"/>
                      </a:cubicBezTo>
                      <a:cubicBezTo>
                        <a:pt x="34" y="154"/>
                        <a:pt x="34" y="154"/>
                        <a:pt x="34" y="154"/>
                      </a:cubicBezTo>
                      <a:cubicBezTo>
                        <a:pt x="34" y="154"/>
                        <a:pt x="34" y="154"/>
                        <a:pt x="34" y="154"/>
                      </a:cubicBezTo>
                      <a:cubicBezTo>
                        <a:pt x="35" y="154"/>
                        <a:pt x="35" y="154"/>
                        <a:pt x="35" y="154"/>
                      </a:cubicBezTo>
                      <a:cubicBezTo>
                        <a:pt x="35" y="154"/>
                        <a:pt x="35" y="154"/>
                        <a:pt x="35" y="154"/>
                      </a:cubicBezTo>
                      <a:cubicBezTo>
                        <a:pt x="35" y="154"/>
                        <a:pt x="35" y="154"/>
                        <a:pt x="35" y="154"/>
                      </a:cubicBezTo>
                      <a:cubicBezTo>
                        <a:pt x="36" y="155"/>
                        <a:pt x="36" y="155"/>
                        <a:pt x="36" y="155"/>
                      </a:cubicBezTo>
                      <a:cubicBezTo>
                        <a:pt x="36" y="155"/>
                        <a:pt x="36" y="155"/>
                        <a:pt x="36" y="155"/>
                      </a:cubicBezTo>
                      <a:cubicBezTo>
                        <a:pt x="36" y="156"/>
                        <a:pt x="36" y="156"/>
                        <a:pt x="36" y="156"/>
                      </a:cubicBezTo>
                      <a:cubicBezTo>
                        <a:pt x="36" y="156"/>
                        <a:pt x="36" y="156"/>
                        <a:pt x="36" y="156"/>
                      </a:cubicBezTo>
                      <a:cubicBezTo>
                        <a:pt x="37" y="157"/>
                        <a:pt x="37" y="157"/>
                        <a:pt x="37" y="157"/>
                      </a:cubicBezTo>
                      <a:cubicBezTo>
                        <a:pt x="37" y="157"/>
                        <a:pt x="37" y="157"/>
                        <a:pt x="37" y="157"/>
                      </a:cubicBezTo>
                      <a:cubicBezTo>
                        <a:pt x="37" y="157"/>
                        <a:pt x="37" y="157"/>
                        <a:pt x="37" y="157"/>
                      </a:cubicBezTo>
                      <a:cubicBezTo>
                        <a:pt x="39" y="157"/>
                        <a:pt x="39" y="157"/>
                        <a:pt x="39" y="157"/>
                      </a:cubicBezTo>
                      <a:cubicBezTo>
                        <a:pt x="41" y="157"/>
                        <a:pt x="41" y="157"/>
                        <a:pt x="41" y="157"/>
                      </a:cubicBezTo>
                      <a:cubicBezTo>
                        <a:pt x="42" y="157"/>
                        <a:pt x="42" y="157"/>
                        <a:pt x="42" y="157"/>
                      </a:cubicBezTo>
                      <a:cubicBezTo>
                        <a:pt x="42" y="157"/>
                        <a:pt x="42" y="157"/>
                        <a:pt x="42" y="157"/>
                      </a:cubicBezTo>
                      <a:cubicBezTo>
                        <a:pt x="43" y="158"/>
                        <a:pt x="43" y="158"/>
                        <a:pt x="43"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5" y="158"/>
                        <a:pt x="45" y="158"/>
                        <a:pt x="45" y="158"/>
                      </a:cubicBezTo>
                      <a:cubicBezTo>
                        <a:pt x="45" y="158"/>
                        <a:pt x="45" y="158"/>
                        <a:pt x="45" y="158"/>
                      </a:cubicBezTo>
                      <a:cubicBezTo>
                        <a:pt x="45" y="158"/>
                        <a:pt x="45" y="158"/>
                        <a:pt x="45" y="158"/>
                      </a:cubicBezTo>
                      <a:cubicBezTo>
                        <a:pt x="45" y="158"/>
                        <a:pt x="45" y="158"/>
                        <a:pt x="45" y="158"/>
                      </a:cubicBezTo>
                      <a:cubicBezTo>
                        <a:pt x="45" y="159"/>
                        <a:pt x="45" y="159"/>
                        <a:pt x="45" y="159"/>
                      </a:cubicBezTo>
                      <a:cubicBezTo>
                        <a:pt x="45" y="159"/>
                        <a:pt x="45" y="159"/>
                        <a:pt x="45"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7" y="159"/>
                        <a:pt x="47" y="159"/>
                        <a:pt x="47" y="159"/>
                      </a:cubicBezTo>
                      <a:cubicBezTo>
                        <a:pt x="47" y="159"/>
                        <a:pt x="47" y="159"/>
                        <a:pt x="47" y="159"/>
                      </a:cubicBezTo>
                      <a:cubicBezTo>
                        <a:pt x="47" y="159"/>
                        <a:pt x="47" y="159"/>
                        <a:pt x="47" y="159"/>
                      </a:cubicBezTo>
                      <a:cubicBezTo>
                        <a:pt x="48" y="159"/>
                        <a:pt x="48" y="159"/>
                        <a:pt x="48" y="159"/>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9" y="160"/>
                        <a:pt x="49" y="160"/>
                        <a:pt x="49" y="160"/>
                      </a:cubicBezTo>
                      <a:cubicBezTo>
                        <a:pt x="49" y="160"/>
                        <a:pt x="49" y="160"/>
                        <a:pt x="49" y="160"/>
                      </a:cubicBezTo>
                      <a:cubicBezTo>
                        <a:pt x="49" y="160"/>
                        <a:pt x="49" y="160"/>
                        <a:pt x="49" y="160"/>
                      </a:cubicBezTo>
                      <a:cubicBezTo>
                        <a:pt x="49" y="160"/>
                        <a:pt x="49" y="160"/>
                        <a:pt x="49" y="160"/>
                      </a:cubicBezTo>
                      <a:cubicBezTo>
                        <a:pt x="49" y="159"/>
                        <a:pt x="49" y="159"/>
                        <a:pt x="49" y="159"/>
                      </a:cubicBezTo>
                      <a:cubicBezTo>
                        <a:pt x="49" y="160"/>
                        <a:pt x="49" y="160"/>
                        <a:pt x="49" y="160"/>
                      </a:cubicBezTo>
                      <a:cubicBezTo>
                        <a:pt x="49" y="160"/>
                        <a:pt x="49" y="160"/>
                        <a:pt x="49"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3" y="161"/>
                        <a:pt x="53" y="161"/>
                        <a:pt x="53" y="161"/>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4" y="162"/>
                        <a:pt x="54" y="162"/>
                        <a:pt x="54" y="162"/>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5" y="163"/>
                        <a:pt x="55" y="163"/>
                        <a:pt x="55" y="163"/>
                      </a:cubicBezTo>
                      <a:cubicBezTo>
                        <a:pt x="55" y="163"/>
                        <a:pt x="55" y="163"/>
                        <a:pt x="55" y="163"/>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5"/>
                        <a:pt x="55" y="165"/>
                        <a:pt x="55" y="165"/>
                      </a:cubicBezTo>
                      <a:cubicBezTo>
                        <a:pt x="55" y="165"/>
                        <a:pt x="55" y="165"/>
                        <a:pt x="55" y="165"/>
                      </a:cubicBezTo>
                      <a:cubicBezTo>
                        <a:pt x="55" y="165"/>
                        <a:pt x="55" y="165"/>
                        <a:pt x="55" y="165"/>
                      </a:cubicBezTo>
                      <a:cubicBezTo>
                        <a:pt x="55" y="165"/>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6" y="166"/>
                        <a:pt x="56" y="166"/>
                        <a:pt x="56" y="166"/>
                      </a:cubicBezTo>
                      <a:cubicBezTo>
                        <a:pt x="56" y="166"/>
                        <a:pt x="56"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8" y="168"/>
                        <a:pt x="58" y="168"/>
                        <a:pt x="58" y="168"/>
                      </a:cubicBezTo>
                      <a:cubicBezTo>
                        <a:pt x="58" y="168"/>
                        <a:pt x="58" y="168"/>
                        <a:pt x="58" y="168"/>
                      </a:cubicBezTo>
                      <a:cubicBezTo>
                        <a:pt x="58" y="168"/>
                        <a:pt x="58" y="168"/>
                        <a:pt x="58" y="168"/>
                      </a:cubicBezTo>
                      <a:cubicBezTo>
                        <a:pt x="58" y="168"/>
                        <a:pt x="58" y="168"/>
                        <a:pt x="58" y="168"/>
                      </a:cubicBezTo>
                      <a:cubicBezTo>
                        <a:pt x="59" y="168"/>
                        <a:pt x="59" y="168"/>
                        <a:pt x="59" y="168"/>
                      </a:cubicBezTo>
                      <a:cubicBezTo>
                        <a:pt x="59" y="169"/>
                        <a:pt x="59" y="169"/>
                        <a:pt x="59" y="169"/>
                      </a:cubicBezTo>
                      <a:cubicBezTo>
                        <a:pt x="59" y="169"/>
                        <a:pt x="59" y="169"/>
                        <a:pt x="59"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1" y="169"/>
                        <a:pt x="61" y="169"/>
                        <a:pt x="61" y="169"/>
                      </a:cubicBezTo>
                      <a:cubicBezTo>
                        <a:pt x="61" y="169"/>
                        <a:pt x="61" y="169"/>
                        <a:pt x="61" y="169"/>
                      </a:cubicBezTo>
                      <a:cubicBezTo>
                        <a:pt x="61" y="169"/>
                        <a:pt x="61" y="169"/>
                        <a:pt x="61" y="169"/>
                      </a:cubicBezTo>
                      <a:cubicBezTo>
                        <a:pt x="61" y="170"/>
                        <a:pt x="61" y="170"/>
                        <a:pt x="61" y="170"/>
                      </a:cubicBezTo>
                      <a:cubicBezTo>
                        <a:pt x="61" y="170"/>
                        <a:pt x="61" y="170"/>
                        <a:pt x="61" y="170"/>
                      </a:cubicBezTo>
                      <a:cubicBezTo>
                        <a:pt x="61" y="170"/>
                        <a:pt x="61" y="170"/>
                        <a:pt x="61"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69"/>
                        <a:pt x="62" y="169"/>
                        <a:pt x="62" y="169"/>
                      </a:cubicBezTo>
                      <a:cubicBezTo>
                        <a:pt x="63" y="169"/>
                        <a:pt x="63" y="169"/>
                        <a:pt x="63" y="169"/>
                      </a:cubicBezTo>
                      <a:cubicBezTo>
                        <a:pt x="63" y="170"/>
                        <a:pt x="63" y="170"/>
                        <a:pt x="63" y="170"/>
                      </a:cubicBezTo>
                      <a:cubicBezTo>
                        <a:pt x="63" y="170"/>
                        <a:pt x="63" y="170"/>
                        <a:pt x="63" y="170"/>
                      </a:cubicBezTo>
                      <a:cubicBezTo>
                        <a:pt x="63" y="170"/>
                        <a:pt x="63" y="170"/>
                        <a:pt x="63" y="170"/>
                      </a:cubicBezTo>
                      <a:cubicBezTo>
                        <a:pt x="63" y="170"/>
                        <a:pt x="63" y="170"/>
                        <a:pt x="63" y="170"/>
                      </a:cubicBezTo>
                      <a:cubicBezTo>
                        <a:pt x="64" y="170"/>
                        <a:pt x="64" y="170"/>
                        <a:pt x="64" y="170"/>
                      </a:cubicBezTo>
                      <a:cubicBezTo>
                        <a:pt x="64" y="170"/>
                        <a:pt x="64" y="170"/>
                        <a:pt x="64" y="170"/>
                      </a:cubicBezTo>
                      <a:cubicBezTo>
                        <a:pt x="64" y="170"/>
                        <a:pt x="64" y="170"/>
                        <a:pt x="64"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6" y="170"/>
                        <a:pt x="66" y="170"/>
                        <a:pt x="66" y="170"/>
                      </a:cubicBezTo>
                      <a:cubicBezTo>
                        <a:pt x="66" y="170"/>
                        <a:pt x="66" y="170"/>
                        <a:pt x="66" y="170"/>
                      </a:cubicBezTo>
                      <a:cubicBezTo>
                        <a:pt x="66" y="171"/>
                        <a:pt x="66" y="171"/>
                        <a:pt x="66" y="171"/>
                      </a:cubicBezTo>
                      <a:cubicBezTo>
                        <a:pt x="67" y="172"/>
                        <a:pt x="67" y="172"/>
                        <a:pt x="67" y="172"/>
                      </a:cubicBezTo>
                      <a:cubicBezTo>
                        <a:pt x="67" y="173"/>
                        <a:pt x="67" y="173"/>
                        <a:pt x="67" y="174"/>
                      </a:cubicBezTo>
                      <a:cubicBezTo>
                        <a:pt x="67" y="174"/>
                        <a:pt x="67" y="174"/>
                        <a:pt x="67" y="174"/>
                      </a:cubicBezTo>
                      <a:cubicBezTo>
                        <a:pt x="67" y="174"/>
                        <a:pt x="67" y="174"/>
                        <a:pt x="67" y="174"/>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8" y="176"/>
                        <a:pt x="68" y="176"/>
                        <a:pt x="68" y="176"/>
                      </a:cubicBezTo>
                      <a:cubicBezTo>
                        <a:pt x="68" y="176"/>
                        <a:pt x="68" y="176"/>
                        <a:pt x="68" y="176"/>
                      </a:cubicBezTo>
                      <a:cubicBezTo>
                        <a:pt x="68" y="177"/>
                        <a:pt x="68" y="177"/>
                        <a:pt x="68" y="177"/>
                      </a:cubicBezTo>
                      <a:cubicBezTo>
                        <a:pt x="68" y="177"/>
                        <a:pt x="68" y="177"/>
                        <a:pt x="68" y="177"/>
                      </a:cubicBezTo>
                      <a:cubicBezTo>
                        <a:pt x="68" y="177"/>
                        <a:pt x="68" y="177"/>
                        <a:pt x="68"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7"/>
                        <a:pt x="70" y="177"/>
                        <a:pt x="70" y="177"/>
                      </a:cubicBezTo>
                      <a:cubicBezTo>
                        <a:pt x="70" y="177"/>
                        <a:pt x="70" y="177"/>
                        <a:pt x="70" y="177"/>
                      </a:cubicBezTo>
                      <a:cubicBezTo>
                        <a:pt x="70" y="177"/>
                        <a:pt x="70" y="177"/>
                        <a:pt x="70" y="177"/>
                      </a:cubicBezTo>
                      <a:cubicBezTo>
                        <a:pt x="70" y="177"/>
                        <a:pt x="70" y="177"/>
                        <a:pt x="70" y="177"/>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1" y="176"/>
                        <a:pt x="71" y="176"/>
                        <a:pt x="71" y="176"/>
                      </a:cubicBezTo>
                      <a:cubicBezTo>
                        <a:pt x="71" y="176"/>
                        <a:pt x="71" y="176"/>
                        <a:pt x="71" y="176"/>
                      </a:cubicBezTo>
                      <a:cubicBezTo>
                        <a:pt x="72" y="177"/>
                        <a:pt x="72" y="177"/>
                        <a:pt x="72" y="177"/>
                      </a:cubicBezTo>
                      <a:cubicBezTo>
                        <a:pt x="72" y="177"/>
                        <a:pt x="72" y="177"/>
                        <a:pt x="72" y="177"/>
                      </a:cubicBezTo>
                      <a:cubicBezTo>
                        <a:pt x="73" y="179"/>
                        <a:pt x="73" y="179"/>
                        <a:pt x="73" y="179"/>
                      </a:cubicBezTo>
                      <a:cubicBezTo>
                        <a:pt x="74" y="180"/>
                        <a:pt x="74" y="180"/>
                        <a:pt x="74" y="180"/>
                      </a:cubicBezTo>
                      <a:cubicBezTo>
                        <a:pt x="75" y="180"/>
                        <a:pt x="75" y="180"/>
                        <a:pt x="75" y="180"/>
                      </a:cubicBezTo>
                      <a:cubicBezTo>
                        <a:pt x="76" y="181"/>
                        <a:pt x="76" y="181"/>
                        <a:pt x="76" y="181"/>
                      </a:cubicBezTo>
                      <a:cubicBezTo>
                        <a:pt x="76" y="182"/>
                        <a:pt x="76" y="182"/>
                        <a:pt x="76" y="182"/>
                      </a:cubicBezTo>
                      <a:cubicBezTo>
                        <a:pt x="77" y="183"/>
                        <a:pt x="77" y="183"/>
                        <a:pt x="77" y="183"/>
                      </a:cubicBezTo>
                      <a:cubicBezTo>
                        <a:pt x="77" y="183"/>
                        <a:pt x="77" y="183"/>
                        <a:pt x="78" y="183"/>
                      </a:cubicBezTo>
                      <a:cubicBezTo>
                        <a:pt x="78" y="184"/>
                        <a:pt x="78" y="184"/>
                        <a:pt x="78" y="184"/>
                      </a:cubicBezTo>
                      <a:cubicBezTo>
                        <a:pt x="79" y="185"/>
                        <a:pt x="79" y="185"/>
                        <a:pt x="79" y="185"/>
                      </a:cubicBezTo>
                      <a:cubicBezTo>
                        <a:pt x="80" y="186"/>
                        <a:pt x="80" y="186"/>
                        <a:pt x="80" y="186"/>
                      </a:cubicBezTo>
                      <a:cubicBezTo>
                        <a:pt x="82" y="190"/>
                        <a:pt x="82" y="190"/>
                        <a:pt x="82" y="190"/>
                      </a:cubicBezTo>
                      <a:cubicBezTo>
                        <a:pt x="82" y="191"/>
                        <a:pt x="82" y="191"/>
                        <a:pt x="82" y="191"/>
                      </a:cubicBezTo>
                      <a:cubicBezTo>
                        <a:pt x="83" y="192"/>
                        <a:pt x="83" y="192"/>
                        <a:pt x="83" y="192"/>
                      </a:cubicBezTo>
                      <a:cubicBezTo>
                        <a:pt x="83" y="193"/>
                        <a:pt x="83" y="193"/>
                        <a:pt x="83" y="193"/>
                      </a:cubicBezTo>
                      <a:cubicBezTo>
                        <a:pt x="83" y="193"/>
                        <a:pt x="83" y="193"/>
                        <a:pt x="83" y="193"/>
                      </a:cubicBezTo>
                      <a:cubicBezTo>
                        <a:pt x="83" y="193"/>
                        <a:pt x="83" y="193"/>
                        <a:pt x="83" y="193"/>
                      </a:cubicBezTo>
                      <a:cubicBezTo>
                        <a:pt x="83" y="194"/>
                        <a:pt x="83" y="195"/>
                        <a:pt x="83" y="195"/>
                      </a:cubicBezTo>
                      <a:cubicBezTo>
                        <a:pt x="83" y="196"/>
                        <a:pt x="83" y="196"/>
                        <a:pt x="83" y="196"/>
                      </a:cubicBezTo>
                      <a:cubicBezTo>
                        <a:pt x="82" y="196"/>
                        <a:pt x="82" y="196"/>
                        <a:pt x="82" y="196"/>
                      </a:cubicBezTo>
                      <a:cubicBezTo>
                        <a:pt x="82" y="196"/>
                        <a:pt x="82" y="196"/>
                        <a:pt x="82" y="196"/>
                      </a:cubicBezTo>
                      <a:cubicBezTo>
                        <a:pt x="82" y="196"/>
                        <a:pt x="82" y="196"/>
                        <a:pt x="82" y="196"/>
                      </a:cubicBezTo>
                      <a:cubicBezTo>
                        <a:pt x="82" y="197"/>
                        <a:pt x="82" y="197"/>
                        <a:pt x="82" y="197"/>
                      </a:cubicBezTo>
                      <a:cubicBezTo>
                        <a:pt x="82" y="197"/>
                        <a:pt x="82" y="197"/>
                        <a:pt x="82" y="197"/>
                      </a:cubicBezTo>
                      <a:cubicBezTo>
                        <a:pt x="82" y="198"/>
                        <a:pt x="82" y="198"/>
                        <a:pt x="82" y="198"/>
                      </a:cubicBezTo>
                      <a:cubicBezTo>
                        <a:pt x="82" y="198"/>
                        <a:pt x="82" y="199"/>
                        <a:pt x="82" y="199"/>
                      </a:cubicBezTo>
                      <a:cubicBezTo>
                        <a:pt x="82" y="199"/>
                        <a:pt x="82" y="199"/>
                        <a:pt x="82" y="199"/>
                      </a:cubicBezTo>
                      <a:cubicBezTo>
                        <a:pt x="82" y="199"/>
                        <a:pt x="82" y="199"/>
                        <a:pt x="82" y="199"/>
                      </a:cubicBezTo>
                      <a:cubicBezTo>
                        <a:pt x="82" y="200"/>
                        <a:pt x="82" y="200"/>
                        <a:pt x="82" y="200"/>
                      </a:cubicBezTo>
                      <a:cubicBezTo>
                        <a:pt x="83" y="199"/>
                        <a:pt x="83" y="199"/>
                        <a:pt x="83" y="199"/>
                      </a:cubicBezTo>
                      <a:cubicBezTo>
                        <a:pt x="83" y="199"/>
                        <a:pt x="83" y="199"/>
                        <a:pt x="83" y="199"/>
                      </a:cubicBezTo>
                      <a:cubicBezTo>
                        <a:pt x="83" y="199"/>
                        <a:pt x="83" y="199"/>
                        <a:pt x="83" y="199"/>
                      </a:cubicBezTo>
                      <a:cubicBezTo>
                        <a:pt x="84" y="199"/>
                        <a:pt x="84" y="199"/>
                        <a:pt x="84" y="199"/>
                      </a:cubicBezTo>
                      <a:cubicBezTo>
                        <a:pt x="84" y="199"/>
                        <a:pt x="84" y="199"/>
                        <a:pt x="84" y="199"/>
                      </a:cubicBezTo>
                      <a:cubicBezTo>
                        <a:pt x="84" y="199"/>
                        <a:pt x="84" y="199"/>
                        <a:pt x="84" y="199"/>
                      </a:cubicBezTo>
                      <a:cubicBezTo>
                        <a:pt x="84" y="199"/>
                        <a:pt x="84" y="199"/>
                        <a:pt x="84" y="199"/>
                      </a:cubicBezTo>
                      <a:cubicBezTo>
                        <a:pt x="84" y="199"/>
                        <a:pt x="84" y="199"/>
                        <a:pt x="84" y="199"/>
                      </a:cubicBezTo>
                      <a:cubicBezTo>
                        <a:pt x="84" y="200"/>
                        <a:pt x="84" y="200"/>
                        <a:pt x="84" y="200"/>
                      </a:cubicBezTo>
                      <a:cubicBezTo>
                        <a:pt x="84" y="200"/>
                        <a:pt x="84" y="200"/>
                        <a:pt x="84" y="200"/>
                      </a:cubicBezTo>
                      <a:cubicBezTo>
                        <a:pt x="84" y="201"/>
                        <a:pt x="84" y="201"/>
                        <a:pt x="84" y="201"/>
                      </a:cubicBezTo>
                      <a:cubicBezTo>
                        <a:pt x="84" y="201"/>
                        <a:pt x="84" y="201"/>
                        <a:pt x="84" y="201"/>
                      </a:cubicBezTo>
                      <a:cubicBezTo>
                        <a:pt x="84" y="201"/>
                        <a:pt x="84" y="201"/>
                        <a:pt x="84" y="201"/>
                      </a:cubicBezTo>
                      <a:cubicBezTo>
                        <a:pt x="84" y="201"/>
                        <a:pt x="84" y="201"/>
                        <a:pt x="84" y="201"/>
                      </a:cubicBezTo>
                      <a:cubicBezTo>
                        <a:pt x="84" y="201"/>
                        <a:pt x="84" y="201"/>
                        <a:pt x="84" y="201"/>
                      </a:cubicBezTo>
                      <a:cubicBezTo>
                        <a:pt x="84" y="200"/>
                        <a:pt x="84" y="200"/>
                        <a:pt x="84" y="200"/>
                      </a:cubicBezTo>
                      <a:cubicBezTo>
                        <a:pt x="84" y="200"/>
                        <a:pt x="84" y="200"/>
                        <a:pt x="84" y="200"/>
                      </a:cubicBezTo>
                      <a:cubicBezTo>
                        <a:pt x="84" y="200"/>
                        <a:pt x="84" y="200"/>
                        <a:pt x="84" y="200"/>
                      </a:cubicBezTo>
                      <a:cubicBezTo>
                        <a:pt x="84" y="199"/>
                        <a:pt x="84" y="199"/>
                        <a:pt x="84"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4" y="200"/>
                        <a:pt x="84" y="200"/>
                        <a:pt x="84" y="200"/>
                      </a:cubicBezTo>
                      <a:cubicBezTo>
                        <a:pt x="84" y="200"/>
                        <a:pt x="84" y="200"/>
                        <a:pt x="84" y="200"/>
                      </a:cubicBezTo>
                      <a:cubicBezTo>
                        <a:pt x="84" y="201"/>
                        <a:pt x="84" y="201"/>
                        <a:pt x="84" y="201"/>
                      </a:cubicBezTo>
                      <a:cubicBezTo>
                        <a:pt x="84" y="201"/>
                        <a:pt x="84" y="201"/>
                        <a:pt x="84" y="201"/>
                      </a:cubicBezTo>
                      <a:cubicBezTo>
                        <a:pt x="84" y="202"/>
                        <a:pt x="84" y="202"/>
                        <a:pt x="84" y="202"/>
                      </a:cubicBezTo>
                      <a:cubicBezTo>
                        <a:pt x="84" y="202"/>
                        <a:pt x="84" y="202"/>
                        <a:pt x="84" y="202"/>
                      </a:cubicBezTo>
                      <a:cubicBezTo>
                        <a:pt x="84" y="203"/>
                        <a:pt x="84" y="203"/>
                        <a:pt x="84" y="203"/>
                      </a:cubicBezTo>
                      <a:cubicBezTo>
                        <a:pt x="97" y="204"/>
                        <a:pt x="110" y="204"/>
                        <a:pt x="123" y="205"/>
                      </a:cubicBezTo>
                      <a:cubicBezTo>
                        <a:pt x="123" y="205"/>
                        <a:pt x="123" y="205"/>
                        <a:pt x="123" y="205"/>
                      </a:cubicBezTo>
                      <a:cubicBezTo>
                        <a:pt x="124" y="204"/>
                        <a:pt x="124" y="204"/>
                        <a:pt x="124" y="204"/>
                      </a:cubicBezTo>
                      <a:cubicBezTo>
                        <a:pt x="126" y="205"/>
                        <a:pt x="126" y="205"/>
                        <a:pt x="126" y="205"/>
                      </a:cubicBezTo>
                      <a:cubicBezTo>
                        <a:pt x="127" y="205"/>
                        <a:pt x="127" y="205"/>
                        <a:pt x="127" y="205"/>
                      </a:cubicBezTo>
                      <a:cubicBezTo>
                        <a:pt x="127" y="204"/>
                        <a:pt x="127" y="204"/>
                        <a:pt x="127" y="204"/>
                      </a:cubicBezTo>
                      <a:cubicBezTo>
                        <a:pt x="127" y="204"/>
                        <a:pt x="127" y="204"/>
                        <a:pt x="127" y="204"/>
                      </a:cubicBezTo>
                      <a:cubicBezTo>
                        <a:pt x="127" y="204"/>
                        <a:pt x="127" y="204"/>
                        <a:pt x="127" y="204"/>
                      </a:cubicBezTo>
                      <a:cubicBezTo>
                        <a:pt x="127" y="203"/>
                        <a:pt x="127" y="203"/>
                        <a:pt x="127" y="203"/>
                      </a:cubicBezTo>
                      <a:cubicBezTo>
                        <a:pt x="127" y="203"/>
                        <a:pt x="127" y="203"/>
                        <a:pt x="127" y="203"/>
                      </a:cubicBezTo>
                      <a:cubicBezTo>
                        <a:pt x="128" y="203"/>
                        <a:pt x="128" y="203"/>
                        <a:pt x="128" y="203"/>
                      </a:cubicBezTo>
                      <a:cubicBezTo>
                        <a:pt x="128" y="203"/>
                        <a:pt x="128" y="203"/>
                        <a:pt x="128" y="203"/>
                      </a:cubicBezTo>
                      <a:cubicBezTo>
                        <a:pt x="128" y="202"/>
                        <a:pt x="128" y="202"/>
                        <a:pt x="128" y="202"/>
                      </a:cubicBezTo>
                      <a:cubicBezTo>
                        <a:pt x="128" y="201"/>
                        <a:pt x="128" y="201"/>
                        <a:pt x="128" y="201"/>
                      </a:cubicBezTo>
                      <a:cubicBezTo>
                        <a:pt x="128" y="201"/>
                        <a:pt x="128" y="201"/>
                        <a:pt x="128" y="201"/>
                      </a:cubicBezTo>
                      <a:cubicBezTo>
                        <a:pt x="128" y="200"/>
                        <a:pt x="128" y="200"/>
                        <a:pt x="128" y="200"/>
                      </a:cubicBezTo>
                      <a:cubicBezTo>
                        <a:pt x="128" y="200"/>
                        <a:pt x="128" y="200"/>
                        <a:pt x="128" y="200"/>
                      </a:cubicBezTo>
                      <a:cubicBezTo>
                        <a:pt x="128" y="200"/>
                        <a:pt x="128" y="200"/>
                        <a:pt x="128" y="200"/>
                      </a:cubicBezTo>
                      <a:cubicBezTo>
                        <a:pt x="128" y="199"/>
                        <a:pt x="128" y="199"/>
                        <a:pt x="128" y="199"/>
                      </a:cubicBezTo>
                      <a:cubicBezTo>
                        <a:pt x="127" y="199"/>
                        <a:pt x="127" y="199"/>
                        <a:pt x="127" y="199"/>
                      </a:cubicBezTo>
                      <a:cubicBezTo>
                        <a:pt x="126" y="199"/>
                        <a:pt x="126" y="199"/>
                        <a:pt x="126" y="199"/>
                      </a:cubicBezTo>
                      <a:cubicBezTo>
                        <a:pt x="125" y="198"/>
                        <a:pt x="125" y="198"/>
                        <a:pt x="125" y="198"/>
                      </a:cubicBezTo>
                      <a:cubicBezTo>
                        <a:pt x="125" y="198"/>
                        <a:pt x="125" y="198"/>
                        <a:pt x="125" y="198"/>
                      </a:cubicBezTo>
                      <a:cubicBezTo>
                        <a:pt x="125" y="197"/>
                        <a:pt x="125" y="197"/>
                        <a:pt x="125" y="197"/>
                      </a:cubicBezTo>
                      <a:cubicBezTo>
                        <a:pt x="125" y="196"/>
                        <a:pt x="125" y="196"/>
                        <a:pt x="125" y="196"/>
                      </a:cubicBezTo>
                      <a:cubicBezTo>
                        <a:pt x="126" y="195"/>
                        <a:pt x="126" y="195"/>
                        <a:pt x="126" y="195"/>
                      </a:cubicBezTo>
                      <a:cubicBezTo>
                        <a:pt x="125" y="194"/>
                        <a:pt x="125" y="194"/>
                        <a:pt x="125" y="194"/>
                      </a:cubicBezTo>
                      <a:cubicBezTo>
                        <a:pt x="125" y="194"/>
                        <a:pt x="125" y="194"/>
                        <a:pt x="125" y="194"/>
                      </a:cubicBezTo>
                      <a:cubicBezTo>
                        <a:pt x="125" y="193"/>
                        <a:pt x="125" y="193"/>
                        <a:pt x="125" y="193"/>
                      </a:cubicBezTo>
                      <a:cubicBezTo>
                        <a:pt x="125" y="193"/>
                        <a:pt x="125" y="193"/>
                        <a:pt x="125" y="193"/>
                      </a:cubicBezTo>
                      <a:cubicBezTo>
                        <a:pt x="125" y="192"/>
                        <a:pt x="125" y="192"/>
                        <a:pt x="125" y="192"/>
                      </a:cubicBezTo>
                      <a:cubicBezTo>
                        <a:pt x="125" y="192"/>
                        <a:pt x="125" y="192"/>
                        <a:pt x="125" y="192"/>
                      </a:cubicBezTo>
                      <a:cubicBezTo>
                        <a:pt x="126" y="192"/>
                        <a:pt x="126" y="192"/>
                        <a:pt x="126" y="192"/>
                      </a:cubicBezTo>
                      <a:cubicBezTo>
                        <a:pt x="125" y="192"/>
                        <a:pt x="125" y="192"/>
                        <a:pt x="125" y="192"/>
                      </a:cubicBezTo>
                      <a:cubicBezTo>
                        <a:pt x="125" y="192"/>
                        <a:pt x="125" y="192"/>
                        <a:pt x="125" y="192"/>
                      </a:cubicBezTo>
                      <a:cubicBezTo>
                        <a:pt x="125" y="191"/>
                        <a:pt x="125" y="191"/>
                        <a:pt x="125" y="191"/>
                      </a:cubicBezTo>
                      <a:cubicBezTo>
                        <a:pt x="125" y="191"/>
                        <a:pt x="125" y="191"/>
                        <a:pt x="125" y="191"/>
                      </a:cubicBezTo>
                      <a:cubicBezTo>
                        <a:pt x="125" y="191"/>
                        <a:pt x="125" y="191"/>
                        <a:pt x="125" y="191"/>
                      </a:cubicBezTo>
                      <a:cubicBezTo>
                        <a:pt x="126" y="191"/>
                        <a:pt x="126" y="191"/>
                        <a:pt x="126" y="191"/>
                      </a:cubicBezTo>
                      <a:cubicBezTo>
                        <a:pt x="127" y="191"/>
                        <a:pt x="127" y="191"/>
                        <a:pt x="127" y="191"/>
                      </a:cubicBezTo>
                      <a:cubicBezTo>
                        <a:pt x="127" y="191"/>
                        <a:pt x="127" y="191"/>
                        <a:pt x="127" y="191"/>
                      </a:cubicBezTo>
                      <a:cubicBezTo>
                        <a:pt x="128" y="190"/>
                        <a:pt x="128" y="190"/>
                        <a:pt x="128" y="190"/>
                      </a:cubicBezTo>
                      <a:cubicBezTo>
                        <a:pt x="128" y="189"/>
                        <a:pt x="128" y="189"/>
                        <a:pt x="128" y="189"/>
                      </a:cubicBezTo>
                      <a:cubicBezTo>
                        <a:pt x="128" y="189"/>
                        <a:pt x="128" y="189"/>
                        <a:pt x="128" y="189"/>
                      </a:cubicBezTo>
                      <a:cubicBezTo>
                        <a:pt x="128" y="189"/>
                        <a:pt x="128" y="189"/>
                        <a:pt x="128" y="189"/>
                      </a:cubicBezTo>
                      <a:cubicBezTo>
                        <a:pt x="129" y="189"/>
                        <a:pt x="129" y="189"/>
                        <a:pt x="129" y="189"/>
                      </a:cubicBezTo>
                      <a:cubicBezTo>
                        <a:pt x="129" y="189"/>
                        <a:pt x="129" y="189"/>
                        <a:pt x="129" y="189"/>
                      </a:cubicBezTo>
                      <a:cubicBezTo>
                        <a:pt x="129" y="188"/>
                        <a:pt x="129" y="188"/>
                        <a:pt x="129" y="188"/>
                      </a:cubicBezTo>
                      <a:cubicBezTo>
                        <a:pt x="129" y="188"/>
                        <a:pt x="129" y="188"/>
                        <a:pt x="129" y="188"/>
                      </a:cubicBezTo>
                      <a:cubicBezTo>
                        <a:pt x="129" y="188"/>
                        <a:pt x="129" y="188"/>
                        <a:pt x="129" y="188"/>
                      </a:cubicBezTo>
                      <a:cubicBezTo>
                        <a:pt x="129" y="188"/>
                        <a:pt x="129" y="188"/>
                        <a:pt x="129" y="188"/>
                      </a:cubicBezTo>
                      <a:cubicBezTo>
                        <a:pt x="129" y="188"/>
                        <a:pt x="129" y="188"/>
                        <a:pt x="129" y="188"/>
                      </a:cubicBezTo>
                      <a:cubicBezTo>
                        <a:pt x="129" y="187"/>
                        <a:pt x="129" y="187"/>
                        <a:pt x="129" y="187"/>
                      </a:cubicBezTo>
                      <a:cubicBezTo>
                        <a:pt x="129" y="187"/>
                        <a:pt x="129" y="187"/>
                        <a:pt x="129" y="187"/>
                      </a:cubicBezTo>
                      <a:cubicBezTo>
                        <a:pt x="129" y="186"/>
                        <a:pt x="129" y="186"/>
                        <a:pt x="129" y="186"/>
                      </a:cubicBezTo>
                      <a:cubicBezTo>
                        <a:pt x="129" y="186"/>
                        <a:pt x="129" y="186"/>
                        <a:pt x="129" y="186"/>
                      </a:cubicBezTo>
                      <a:cubicBezTo>
                        <a:pt x="130" y="186"/>
                        <a:pt x="130" y="186"/>
                        <a:pt x="130" y="186"/>
                      </a:cubicBezTo>
                      <a:cubicBezTo>
                        <a:pt x="130" y="186"/>
                        <a:pt x="130" y="186"/>
                        <a:pt x="130" y="186"/>
                      </a:cubicBezTo>
                      <a:cubicBezTo>
                        <a:pt x="130" y="185"/>
                        <a:pt x="130" y="185"/>
                        <a:pt x="130" y="185"/>
                      </a:cubicBezTo>
                      <a:cubicBezTo>
                        <a:pt x="130" y="185"/>
                        <a:pt x="130" y="185"/>
                        <a:pt x="130" y="185"/>
                      </a:cubicBezTo>
                      <a:cubicBezTo>
                        <a:pt x="130" y="185"/>
                        <a:pt x="130" y="185"/>
                        <a:pt x="130" y="185"/>
                      </a:cubicBezTo>
                      <a:cubicBezTo>
                        <a:pt x="130" y="185"/>
                        <a:pt x="130" y="185"/>
                        <a:pt x="130" y="185"/>
                      </a:cubicBezTo>
                      <a:cubicBezTo>
                        <a:pt x="130" y="185"/>
                        <a:pt x="130" y="185"/>
                        <a:pt x="130" y="185"/>
                      </a:cubicBezTo>
                      <a:cubicBezTo>
                        <a:pt x="130" y="184"/>
                        <a:pt x="130" y="184"/>
                        <a:pt x="130" y="184"/>
                      </a:cubicBezTo>
                      <a:cubicBezTo>
                        <a:pt x="130" y="184"/>
                        <a:pt x="130" y="184"/>
                        <a:pt x="130" y="184"/>
                      </a:cubicBezTo>
                      <a:cubicBezTo>
                        <a:pt x="130" y="184"/>
                        <a:pt x="130" y="184"/>
                        <a:pt x="130" y="184"/>
                      </a:cubicBezTo>
                      <a:cubicBezTo>
                        <a:pt x="130" y="184"/>
                        <a:pt x="130" y="184"/>
                        <a:pt x="130" y="184"/>
                      </a:cubicBezTo>
                      <a:cubicBezTo>
                        <a:pt x="130" y="183"/>
                        <a:pt x="130" y="183"/>
                        <a:pt x="130" y="183"/>
                      </a:cubicBezTo>
                      <a:cubicBezTo>
                        <a:pt x="130" y="183"/>
                        <a:pt x="130" y="183"/>
                        <a:pt x="130" y="183"/>
                      </a:cubicBezTo>
                      <a:cubicBezTo>
                        <a:pt x="130" y="183"/>
                        <a:pt x="130" y="183"/>
                        <a:pt x="130" y="183"/>
                      </a:cubicBezTo>
                      <a:cubicBezTo>
                        <a:pt x="130" y="183"/>
                        <a:pt x="130" y="183"/>
                        <a:pt x="130" y="183"/>
                      </a:cubicBezTo>
                      <a:cubicBezTo>
                        <a:pt x="130" y="182"/>
                        <a:pt x="130" y="182"/>
                        <a:pt x="130" y="182"/>
                      </a:cubicBezTo>
                      <a:cubicBezTo>
                        <a:pt x="130" y="182"/>
                        <a:pt x="130" y="182"/>
                        <a:pt x="130" y="182"/>
                      </a:cubicBezTo>
                      <a:cubicBezTo>
                        <a:pt x="130" y="182"/>
                        <a:pt x="130" y="182"/>
                        <a:pt x="130" y="182"/>
                      </a:cubicBezTo>
                      <a:cubicBezTo>
                        <a:pt x="130" y="181"/>
                        <a:pt x="130" y="181"/>
                        <a:pt x="130" y="181"/>
                      </a:cubicBezTo>
                      <a:cubicBezTo>
                        <a:pt x="130" y="181"/>
                        <a:pt x="130" y="181"/>
                        <a:pt x="130" y="181"/>
                      </a:cubicBezTo>
                      <a:cubicBezTo>
                        <a:pt x="130" y="181"/>
                        <a:pt x="130" y="181"/>
                        <a:pt x="130" y="181"/>
                      </a:cubicBezTo>
                      <a:cubicBezTo>
                        <a:pt x="131" y="180"/>
                        <a:pt x="131" y="180"/>
                        <a:pt x="131" y="180"/>
                      </a:cubicBezTo>
                      <a:cubicBezTo>
                        <a:pt x="131" y="180"/>
                        <a:pt x="131" y="180"/>
                        <a:pt x="131" y="180"/>
                      </a:cubicBezTo>
                      <a:cubicBezTo>
                        <a:pt x="132" y="180"/>
                        <a:pt x="132" y="180"/>
                        <a:pt x="132" y="180"/>
                      </a:cubicBezTo>
                      <a:cubicBezTo>
                        <a:pt x="132" y="180"/>
                        <a:pt x="132" y="180"/>
                        <a:pt x="132" y="180"/>
                      </a:cubicBezTo>
                      <a:cubicBezTo>
                        <a:pt x="132" y="179"/>
                        <a:pt x="132" y="179"/>
                        <a:pt x="132" y="179"/>
                      </a:cubicBezTo>
                      <a:cubicBezTo>
                        <a:pt x="132" y="178"/>
                        <a:pt x="132" y="178"/>
                        <a:pt x="132" y="178"/>
                      </a:cubicBezTo>
                      <a:cubicBezTo>
                        <a:pt x="133" y="178"/>
                        <a:pt x="133" y="178"/>
                        <a:pt x="133" y="178"/>
                      </a:cubicBezTo>
                      <a:cubicBezTo>
                        <a:pt x="133" y="178"/>
                        <a:pt x="133" y="178"/>
                        <a:pt x="133" y="178"/>
                      </a:cubicBezTo>
                      <a:cubicBezTo>
                        <a:pt x="135" y="177"/>
                        <a:pt x="135" y="177"/>
                        <a:pt x="135" y="177"/>
                      </a:cubicBezTo>
                      <a:cubicBezTo>
                        <a:pt x="135" y="177"/>
                        <a:pt x="135" y="177"/>
                        <a:pt x="135" y="177"/>
                      </a:cubicBezTo>
                      <a:cubicBezTo>
                        <a:pt x="136" y="177"/>
                        <a:pt x="136" y="177"/>
                        <a:pt x="136" y="177"/>
                      </a:cubicBezTo>
                      <a:cubicBezTo>
                        <a:pt x="136" y="176"/>
                        <a:pt x="136" y="176"/>
                        <a:pt x="136" y="176"/>
                      </a:cubicBezTo>
                      <a:cubicBezTo>
                        <a:pt x="137" y="176"/>
                        <a:pt x="137" y="176"/>
                        <a:pt x="137" y="176"/>
                      </a:cubicBezTo>
                      <a:cubicBezTo>
                        <a:pt x="137" y="176"/>
                        <a:pt x="137" y="176"/>
                        <a:pt x="137" y="176"/>
                      </a:cubicBezTo>
                      <a:lnTo>
                        <a:pt x="137" y="175"/>
                      </a:lnTo>
                      <a:close/>
                      <a:moveTo>
                        <a:pt x="64" y="193"/>
                      </a:moveTo>
                      <a:cubicBezTo>
                        <a:pt x="64" y="193"/>
                        <a:pt x="64" y="193"/>
                        <a:pt x="64" y="193"/>
                      </a:cubicBezTo>
                      <a:cubicBezTo>
                        <a:pt x="63" y="192"/>
                        <a:pt x="63" y="192"/>
                        <a:pt x="63" y="192"/>
                      </a:cubicBezTo>
                      <a:cubicBezTo>
                        <a:pt x="63" y="192"/>
                        <a:pt x="63" y="192"/>
                        <a:pt x="63" y="192"/>
                      </a:cubicBezTo>
                      <a:cubicBezTo>
                        <a:pt x="63" y="191"/>
                        <a:pt x="63" y="191"/>
                        <a:pt x="63" y="191"/>
                      </a:cubicBezTo>
                      <a:cubicBezTo>
                        <a:pt x="63" y="191"/>
                        <a:pt x="63" y="191"/>
                        <a:pt x="63" y="191"/>
                      </a:cubicBezTo>
                      <a:cubicBezTo>
                        <a:pt x="63" y="191"/>
                        <a:pt x="63" y="191"/>
                        <a:pt x="63" y="191"/>
                      </a:cubicBezTo>
                      <a:cubicBezTo>
                        <a:pt x="62" y="190"/>
                        <a:pt x="62" y="190"/>
                        <a:pt x="62" y="190"/>
                      </a:cubicBezTo>
                      <a:cubicBezTo>
                        <a:pt x="62" y="190"/>
                        <a:pt x="62" y="190"/>
                        <a:pt x="62" y="190"/>
                      </a:cubicBezTo>
                      <a:cubicBezTo>
                        <a:pt x="62" y="190"/>
                        <a:pt x="62" y="190"/>
                        <a:pt x="62" y="190"/>
                      </a:cubicBezTo>
                      <a:cubicBezTo>
                        <a:pt x="62" y="189"/>
                        <a:pt x="62" y="189"/>
                        <a:pt x="62" y="189"/>
                      </a:cubicBezTo>
                      <a:cubicBezTo>
                        <a:pt x="62" y="189"/>
                        <a:pt x="62" y="189"/>
                        <a:pt x="62" y="189"/>
                      </a:cubicBezTo>
                      <a:cubicBezTo>
                        <a:pt x="62" y="189"/>
                        <a:pt x="62" y="189"/>
                        <a:pt x="62" y="189"/>
                      </a:cubicBezTo>
                      <a:cubicBezTo>
                        <a:pt x="62" y="189"/>
                        <a:pt x="62" y="189"/>
                        <a:pt x="62" y="189"/>
                      </a:cubicBezTo>
                      <a:cubicBezTo>
                        <a:pt x="62" y="189"/>
                        <a:pt x="62" y="189"/>
                        <a:pt x="62" y="189"/>
                      </a:cubicBezTo>
                      <a:cubicBezTo>
                        <a:pt x="61" y="189"/>
                        <a:pt x="61" y="189"/>
                        <a:pt x="61" y="189"/>
                      </a:cubicBezTo>
                      <a:cubicBezTo>
                        <a:pt x="61" y="189"/>
                        <a:pt x="61" y="189"/>
                        <a:pt x="61" y="189"/>
                      </a:cubicBezTo>
                      <a:cubicBezTo>
                        <a:pt x="62" y="189"/>
                        <a:pt x="62" y="189"/>
                        <a:pt x="62" y="189"/>
                      </a:cubicBezTo>
                      <a:cubicBezTo>
                        <a:pt x="62" y="190"/>
                        <a:pt x="62" y="190"/>
                        <a:pt x="62" y="190"/>
                      </a:cubicBezTo>
                      <a:cubicBezTo>
                        <a:pt x="62" y="190"/>
                        <a:pt x="62" y="190"/>
                        <a:pt x="62" y="190"/>
                      </a:cubicBezTo>
                      <a:cubicBezTo>
                        <a:pt x="62" y="190"/>
                        <a:pt x="62" y="190"/>
                        <a:pt x="62" y="190"/>
                      </a:cubicBezTo>
                      <a:cubicBezTo>
                        <a:pt x="62" y="191"/>
                        <a:pt x="62" y="191"/>
                        <a:pt x="62" y="191"/>
                      </a:cubicBezTo>
                      <a:cubicBezTo>
                        <a:pt x="62" y="191"/>
                        <a:pt x="62" y="191"/>
                        <a:pt x="62" y="191"/>
                      </a:cubicBezTo>
                      <a:cubicBezTo>
                        <a:pt x="62" y="191"/>
                        <a:pt x="62" y="191"/>
                        <a:pt x="62" y="191"/>
                      </a:cubicBezTo>
                      <a:cubicBezTo>
                        <a:pt x="62" y="191"/>
                        <a:pt x="62" y="191"/>
                        <a:pt x="62" y="191"/>
                      </a:cubicBezTo>
                      <a:cubicBezTo>
                        <a:pt x="62" y="192"/>
                        <a:pt x="62" y="192"/>
                        <a:pt x="62" y="192"/>
                      </a:cubicBezTo>
                      <a:cubicBezTo>
                        <a:pt x="62" y="192"/>
                        <a:pt x="62" y="192"/>
                        <a:pt x="62" y="192"/>
                      </a:cubicBezTo>
                      <a:cubicBezTo>
                        <a:pt x="62" y="192"/>
                        <a:pt x="62" y="192"/>
                        <a:pt x="62" y="192"/>
                      </a:cubicBezTo>
                      <a:cubicBezTo>
                        <a:pt x="62" y="192"/>
                        <a:pt x="62" y="192"/>
                        <a:pt x="62" y="192"/>
                      </a:cubicBezTo>
                      <a:cubicBezTo>
                        <a:pt x="62" y="192"/>
                        <a:pt x="62" y="192"/>
                        <a:pt x="62" y="192"/>
                      </a:cubicBezTo>
                      <a:cubicBezTo>
                        <a:pt x="63" y="193"/>
                        <a:pt x="63" y="193"/>
                        <a:pt x="63" y="193"/>
                      </a:cubicBezTo>
                      <a:cubicBezTo>
                        <a:pt x="63" y="193"/>
                        <a:pt x="63" y="193"/>
                        <a:pt x="63" y="193"/>
                      </a:cubicBezTo>
                      <a:cubicBezTo>
                        <a:pt x="63" y="193"/>
                        <a:pt x="63" y="193"/>
                        <a:pt x="63" y="193"/>
                      </a:cubicBezTo>
                      <a:cubicBezTo>
                        <a:pt x="63" y="194"/>
                        <a:pt x="63" y="194"/>
                        <a:pt x="63" y="194"/>
                      </a:cubicBezTo>
                      <a:cubicBezTo>
                        <a:pt x="63" y="194"/>
                        <a:pt x="63" y="194"/>
                        <a:pt x="63" y="194"/>
                      </a:cubicBezTo>
                      <a:cubicBezTo>
                        <a:pt x="63" y="194"/>
                        <a:pt x="63" y="194"/>
                        <a:pt x="63"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5" y="194"/>
                        <a:pt x="65" y="194"/>
                        <a:pt x="65" y="194"/>
                      </a:cubicBezTo>
                      <a:cubicBezTo>
                        <a:pt x="65" y="194"/>
                        <a:pt x="65" y="194"/>
                        <a:pt x="65" y="194"/>
                      </a:cubicBezTo>
                      <a:cubicBezTo>
                        <a:pt x="65" y="194"/>
                        <a:pt x="65" y="194"/>
                        <a:pt x="65" y="194"/>
                      </a:cubicBezTo>
                      <a:lnTo>
                        <a:pt x="64" y="193"/>
                      </a:lnTo>
                      <a:close/>
                      <a:moveTo>
                        <a:pt x="70" y="176"/>
                      </a:moveTo>
                      <a:cubicBezTo>
                        <a:pt x="70" y="176"/>
                        <a:pt x="70" y="176"/>
                        <a:pt x="70" y="176"/>
                      </a:cubicBezTo>
                      <a:cubicBezTo>
                        <a:pt x="70" y="176"/>
                        <a:pt x="70" y="176"/>
                        <a:pt x="70"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7"/>
                        <a:pt x="69" y="177"/>
                        <a:pt x="69" y="177"/>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70" y="177"/>
                        <a:pt x="70" y="177"/>
                        <a:pt x="70" y="177"/>
                      </a:cubicBezTo>
                      <a:cubicBezTo>
                        <a:pt x="70" y="176"/>
                        <a:pt x="70" y="176"/>
                        <a:pt x="70" y="176"/>
                      </a:cubicBezTo>
                      <a:cubicBezTo>
                        <a:pt x="70" y="176"/>
                        <a:pt x="70" y="176"/>
                        <a:pt x="70" y="176"/>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7" name="Freeform 378">
                  <a:extLst>
                    <a:ext uri="{FF2B5EF4-FFF2-40B4-BE49-F238E27FC236}">
                      <a16:creationId xmlns="" xmlns:a16="http://schemas.microsoft.com/office/drawing/2014/main" id="{FAED30AC-8384-49D4-90BC-EEC5DA93CDB4}"/>
                    </a:ext>
                  </a:extLst>
                </p:cNvPr>
                <p:cNvSpPr>
                  <a:spLocks/>
                </p:cNvSpPr>
                <p:nvPr/>
              </p:nvSpPr>
              <p:spPr bwMode="auto">
                <a:xfrm>
                  <a:off x="4192751" y="4402187"/>
                  <a:ext cx="534737" cy="623860"/>
                </a:xfrm>
                <a:custGeom>
                  <a:avLst/>
                  <a:gdLst>
                    <a:gd name="T0" fmla="*/ 24 w 102"/>
                    <a:gd name="T1" fmla="*/ 2 h 119"/>
                    <a:gd name="T2" fmla="*/ 19 w 102"/>
                    <a:gd name="T3" fmla="*/ 19 h 119"/>
                    <a:gd name="T4" fmla="*/ 18 w 102"/>
                    <a:gd name="T5" fmla="*/ 18 h 119"/>
                    <a:gd name="T6" fmla="*/ 17 w 102"/>
                    <a:gd name="T7" fmla="*/ 16 h 119"/>
                    <a:gd name="T8" fmla="*/ 17 w 102"/>
                    <a:gd name="T9" fmla="*/ 16 h 119"/>
                    <a:gd name="T10" fmla="*/ 16 w 102"/>
                    <a:gd name="T11" fmla="*/ 16 h 119"/>
                    <a:gd name="T12" fmla="*/ 15 w 102"/>
                    <a:gd name="T13" fmla="*/ 16 h 119"/>
                    <a:gd name="T14" fmla="*/ 14 w 102"/>
                    <a:gd name="T15" fmla="*/ 16 h 119"/>
                    <a:gd name="T16" fmla="*/ 11 w 102"/>
                    <a:gd name="T17" fmla="*/ 16 h 119"/>
                    <a:gd name="T18" fmla="*/ 11 w 102"/>
                    <a:gd name="T19" fmla="*/ 17 h 119"/>
                    <a:gd name="T20" fmla="*/ 11 w 102"/>
                    <a:gd name="T21" fmla="*/ 19 h 119"/>
                    <a:gd name="T22" fmla="*/ 11 w 102"/>
                    <a:gd name="T23" fmla="*/ 21 h 119"/>
                    <a:gd name="T24" fmla="*/ 11 w 102"/>
                    <a:gd name="T25" fmla="*/ 24 h 119"/>
                    <a:gd name="T26" fmla="*/ 11 w 102"/>
                    <a:gd name="T27" fmla="*/ 28 h 119"/>
                    <a:gd name="T28" fmla="*/ 11 w 102"/>
                    <a:gd name="T29" fmla="*/ 32 h 119"/>
                    <a:gd name="T30" fmla="*/ 11 w 102"/>
                    <a:gd name="T31" fmla="*/ 35 h 119"/>
                    <a:gd name="T32" fmla="*/ 10 w 102"/>
                    <a:gd name="T33" fmla="*/ 35 h 119"/>
                    <a:gd name="T34" fmla="*/ 10 w 102"/>
                    <a:gd name="T35" fmla="*/ 36 h 119"/>
                    <a:gd name="T36" fmla="*/ 10 w 102"/>
                    <a:gd name="T37" fmla="*/ 41 h 119"/>
                    <a:gd name="T38" fmla="*/ 11 w 102"/>
                    <a:gd name="T39" fmla="*/ 42 h 119"/>
                    <a:gd name="T40" fmla="*/ 12 w 102"/>
                    <a:gd name="T41" fmla="*/ 45 h 119"/>
                    <a:gd name="T42" fmla="*/ 12 w 102"/>
                    <a:gd name="T43" fmla="*/ 47 h 119"/>
                    <a:gd name="T44" fmla="*/ 13 w 102"/>
                    <a:gd name="T45" fmla="*/ 48 h 119"/>
                    <a:gd name="T46" fmla="*/ 13 w 102"/>
                    <a:gd name="T47" fmla="*/ 49 h 119"/>
                    <a:gd name="T48" fmla="*/ 13 w 102"/>
                    <a:gd name="T49" fmla="*/ 49 h 119"/>
                    <a:gd name="T50" fmla="*/ 14 w 102"/>
                    <a:gd name="T51" fmla="*/ 49 h 119"/>
                    <a:gd name="T52" fmla="*/ 16 w 102"/>
                    <a:gd name="T53" fmla="*/ 51 h 119"/>
                    <a:gd name="T54" fmla="*/ 15 w 102"/>
                    <a:gd name="T55" fmla="*/ 53 h 119"/>
                    <a:gd name="T56" fmla="*/ 12 w 102"/>
                    <a:gd name="T57" fmla="*/ 55 h 119"/>
                    <a:gd name="T58" fmla="*/ 10 w 102"/>
                    <a:gd name="T59" fmla="*/ 57 h 119"/>
                    <a:gd name="T60" fmla="*/ 9 w 102"/>
                    <a:gd name="T61" fmla="*/ 59 h 119"/>
                    <a:gd name="T62" fmla="*/ 9 w 102"/>
                    <a:gd name="T63" fmla="*/ 60 h 119"/>
                    <a:gd name="T64" fmla="*/ 9 w 102"/>
                    <a:gd name="T65" fmla="*/ 61 h 119"/>
                    <a:gd name="T66" fmla="*/ 9 w 102"/>
                    <a:gd name="T67" fmla="*/ 62 h 119"/>
                    <a:gd name="T68" fmla="*/ 8 w 102"/>
                    <a:gd name="T69" fmla="*/ 64 h 119"/>
                    <a:gd name="T70" fmla="*/ 8 w 102"/>
                    <a:gd name="T71" fmla="*/ 65 h 119"/>
                    <a:gd name="T72" fmla="*/ 7 w 102"/>
                    <a:gd name="T73" fmla="*/ 66 h 119"/>
                    <a:gd name="T74" fmla="*/ 5 w 102"/>
                    <a:gd name="T75" fmla="*/ 68 h 119"/>
                    <a:gd name="T76" fmla="*/ 4 w 102"/>
                    <a:gd name="T77" fmla="*/ 69 h 119"/>
                    <a:gd name="T78" fmla="*/ 4 w 102"/>
                    <a:gd name="T79" fmla="*/ 70 h 119"/>
                    <a:gd name="T80" fmla="*/ 4 w 102"/>
                    <a:gd name="T81" fmla="*/ 74 h 119"/>
                    <a:gd name="T82" fmla="*/ 7 w 102"/>
                    <a:gd name="T83" fmla="*/ 76 h 119"/>
                    <a:gd name="T84" fmla="*/ 7 w 102"/>
                    <a:gd name="T85" fmla="*/ 78 h 119"/>
                    <a:gd name="T86" fmla="*/ 6 w 102"/>
                    <a:gd name="T87" fmla="*/ 80 h 119"/>
                    <a:gd name="T88" fmla="*/ 5 w 102"/>
                    <a:gd name="T89" fmla="*/ 82 h 119"/>
                    <a:gd name="T90" fmla="*/ 2 w 102"/>
                    <a:gd name="T91" fmla="*/ 82 h 119"/>
                    <a:gd name="T92" fmla="*/ 1 w 102"/>
                    <a:gd name="T93" fmla="*/ 83 h 119"/>
                    <a:gd name="T94" fmla="*/ 0 w 102"/>
                    <a:gd name="T95" fmla="*/ 86 h 119"/>
                    <a:gd name="T96" fmla="*/ 93 w 102"/>
                    <a:gd name="T97" fmla="*/ 119 h 119"/>
                    <a:gd name="T98" fmla="*/ 93 w 102"/>
                    <a:gd name="T99" fmla="*/ 119 h 119"/>
                    <a:gd name="T100" fmla="*/ 93 w 102"/>
                    <a:gd name="T101" fmla="*/ 119 h 119"/>
                    <a:gd name="T102" fmla="*/ 93 w 102"/>
                    <a:gd name="T103" fmla="*/ 119 h 119"/>
                    <a:gd name="T104" fmla="*/ 93 w 102"/>
                    <a:gd name="T105" fmla="*/ 118 h 119"/>
                    <a:gd name="T106" fmla="*/ 100 w 102"/>
                    <a:gd name="T107" fmla="*/ 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 h="119">
                      <a:moveTo>
                        <a:pt x="100" y="8"/>
                      </a:moveTo>
                      <a:cubicBezTo>
                        <a:pt x="84" y="7"/>
                        <a:pt x="69" y="5"/>
                        <a:pt x="54" y="4"/>
                      </a:cubicBezTo>
                      <a:cubicBezTo>
                        <a:pt x="46" y="3"/>
                        <a:pt x="38" y="2"/>
                        <a:pt x="30" y="1"/>
                      </a:cubicBezTo>
                      <a:cubicBezTo>
                        <a:pt x="29" y="1"/>
                        <a:pt x="27" y="1"/>
                        <a:pt x="26" y="0"/>
                      </a:cubicBezTo>
                      <a:cubicBezTo>
                        <a:pt x="24" y="0"/>
                        <a:pt x="24" y="0"/>
                        <a:pt x="24" y="2"/>
                      </a:cubicBezTo>
                      <a:cubicBezTo>
                        <a:pt x="24" y="3"/>
                        <a:pt x="24" y="4"/>
                        <a:pt x="24" y="5"/>
                      </a:cubicBezTo>
                      <a:cubicBezTo>
                        <a:pt x="23" y="8"/>
                        <a:pt x="23" y="12"/>
                        <a:pt x="22" y="16"/>
                      </a:cubicBezTo>
                      <a:cubicBezTo>
                        <a:pt x="22" y="16"/>
                        <a:pt x="22" y="16"/>
                        <a:pt x="22" y="16"/>
                      </a:cubicBezTo>
                      <a:cubicBezTo>
                        <a:pt x="21" y="17"/>
                        <a:pt x="21" y="18"/>
                        <a:pt x="20" y="19"/>
                      </a:cubicBezTo>
                      <a:cubicBezTo>
                        <a:pt x="19" y="19"/>
                        <a:pt x="19" y="19"/>
                        <a:pt x="19" y="19"/>
                      </a:cubicBezTo>
                      <a:cubicBezTo>
                        <a:pt x="19" y="19"/>
                        <a:pt x="19" y="19"/>
                        <a:pt x="19" y="19"/>
                      </a:cubicBezTo>
                      <a:cubicBezTo>
                        <a:pt x="18" y="19"/>
                        <a:pt x="18" y="19"/>
                        <a:pt x="18" y="19"/>
                      </a:cubicBezTo>
                      <a:cubicBezTo>
                        <a:pt x="18" y="18"/>
                        <a:pt x="18" y="18"/>
                        <a:pt x="18" y="18"/>
                      </a:cubicBezTo>
                      <a:cubicBezTo>
                        <a:pt x="18" y="18"/>
                        <a:pt x="18" y="18"/>
                        <a:pt x="18" y="18"/>
                      </a:cubicBezTo>
                      <a:cubicBezTo>
                        <a:pt x="18" y="18"/>
                        <a:pt x="18" y="18"/>
                        <a:pt x="18" y="18"/>
                      </a:cubicBezTo>
                      <a:cubicBezTo>
                        <a:pt x="18" y="17"/>
                        <a:pt x="18" y="17"/>
                        <a:pt x="18" y="17"/>
                      </a:cubicBezTo>
                      <a:cubicBezTo>
                        <a:pt x="17" y="17"/>
                        <a:pt x="17" y="17"/>
                        <a:pt x="17" y="17"/>
                      </a:cubicBezTo>
                      <a:cubicBezTo>
                        <a:pt x="17" y="17"/>
                        <a:pt x="17" y="17"/>
                        <a:pt x="17" y="17"/>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4" y="16"/>
                        <a:pt x="14" y="16"/>
                        <a:pt x="14" y="16"/>
                      </a:cubicBezTo>
                      <a:cubicBezTo>
                        <a:pt x="14" y="16"/>
                        <a:pt x="14" y="16"/>
                        <a:pt x="14" y="16"/>
                      </a:cubicBezTo>
                      <a:cubicBezTo>
                        <a:pt x="13" y="16"/>
                        <a:pt x="13" y="16"/>
                        <a:pt x="13" y="16"/>
                      </a:cubicBezTo>
                      <a:cubicBezTo>
                        <a:pt x="12" y="16"/>
                        <a:pt x="12" y="16"/>
                        <a:pt x="12" y="16"/>
                      </a:cubicBezTo>
                      <a:cubicBezTo>
                        <a:pt x="12" y="16"/>
                        <a:pt x="12" y="16"/>
                        <a:pt x="12" y="16"/>
                      </a:cubicBezTo>
                      <a:cubicBezTo>
                        <a:pt x="11" y="16"/>
                        <a:pt x="11" y="16"/>
                        <a:pt x="11" y="16"/>
                      </a:cubicBezTo>
                      <a:cubicBezTo>
                        <a:pt x="11" y="16"/>
                        <a:pt x="11" y="16"/>
                        <a:pt x="11" y="16"/>
                      </a:cubicBezTo>
                      <a:cubicBezTo>
                        <a:pt x="11" y="16"/>
                        <a:pt x="11" y="16"/>
                        <a:pt x="11" y="16"/>
                      </a:cubicBezTo>
                      <a:cubicBezTo>
                        <a:pt x="11" y="16"/>
                        <a:pt x="11" y="16"/>
                        <a:pt x="11" y="16"/>
                      </a:cubicBezTo>
                      <a:cubicBezTo>
                        <a:pt x="11" y="17"/>
                        <a:pt x="11" y="17"/>
                        <a:pt x="11" y="17"/>
                      </a:cubicBezTo>
                      <a:cubicBezTo>
                        <a:pt x="11" y="17"/>
                        <a:pt x="11" y="17"/>
                        <a:pt x="11" y="17"/>
                      </a:cubicBezTo>
                      <a:cubicBezTo>
                        <a:pt x="11" y="17"/>
                        <a:pt x="11" y="17"/>
                        <a:pt x="11" y="17"/>
                      </a:cubicBezTo>
                      <a:cubicBezTo>
                        <a:pt x="11" y="18"/>
                        <a:pt x="11" y="18"/>
                        <a:pt x="11" y="18"/>
                      </a:cubicBezTo>
                      <a:cubicBezTo>
                        <a:pt x="11" y="18"/>
                        <a:pt x="11" y="18"/>
                        <a:pt x="11" y="18"/>
                      </a:cubicBezTo>
                      <a:cubicBezTo>
                        <a:pt x="11" y="18"/>
                        <a:pt x="11" y="18"/>
                        <a:pt x="11" y="18"/>
                      </a:cubicBezTo>
                      <a:cubicBezTo>
                        <a:pt x="11" y="19"/>
                        <a:pt x="11" y="19"/>
                        <a:pt x="11" y="19"/>
                      </a:cubicBezTo>
                      <a:cubicBezTo>
                        <a:pt x="11" y="19"/>
                        <a:pt x="11" y="19"/>
                        <a:pt x="11" y="19"/>
                      </a:cubicBezTo>
                      <a:cubicBezTo>
                        <a:pt x="11" y="20"/>
                        <a:pt x="11" y="20"/>
                        <a:pt x="11" y="20"/>
                      </a:cubicBezTo>
                      <a:cubicBezTo>
                        <a:pt x="11" y="20"/>
                        <a:pt x="11" y="20"/>
                        <a:pt x="11" y="20"/>
                      </a:cubicBezTo>
                      <a:cubicBezTo>
                        <a:pt x="11" y="21"/>
                        <a:pt x="11" y="21"/>
                        <a:pt x="11" y="21"/>
                      </a:cubicBezTo>
                      <a:cubicBezTo>
                        <a:pt x="12" y="21"/>
                        <a:pt x="12" y="21"/>
                        <a:pt x="12" y="21"/>
                      </a:cubicBezTo>
                      <a:cubicBezTo>
                        <a:pt x="11" y="21"/>
                        <a:pt x="11" y="21"/>
                        <a:pt x="11" y="21"/>
                      </a:cubicBezTo>
                      <a:cubicBezTo>
                        <a:pt x="11" y="21"/>
                        <a:pt x="11" y="21"/>
                        <a:pt x="11" y="21"/>
                      </a:cubicBezTo>
                      <a:cubicBezTo>
                        <a:pt x="11" y="22"/>
                        <a:pt x="11" y="22"/>
                        <a:pt x="11" y="22"/>
                      </a:cubicBezTo>
                      <a:cubicBezTo>
                        <a:pt x="11" y="23"/>
                        <a:pt x="11" y="23"/>
                        <a:pt x="11" y="23"/>
                      </a:cubicBezTo>
                      <a:cubicBezTo>
                        <a:pt x="11" y="23"/>
                        <a:pt x="11" y="23"/>
                        <a:pt x="11" y="23"/>
                      </a:cubicBezTo>
                      <a:cubicBezTo>
                        <a:pt x="11" y="24"/>
                        <a:pt x="11" y="24"/>
                        <a:pt x="11" y="24"/>
                      </a:cubicBezTo>
                      <a:cubicBezTo>
                        <a:pt x="11" y="25"/>
                        <a:pt x="11" y="25"/>
                        <a:pt x="11" y="25"/>
                      </a:cubicBezTo>
                      <a:cubicBezTo>
                        <a:pt x="11" y="26"/>
                        <a:pt x="11" y="26"/>
                        <a:pt x="11" y="26"/>
                      </a:cubicBezTo>
                      <a:cubicBezTo>
                        <a:pt x="11" y="26"/>
                        <a:pt x="11" y="26"/>
                        <a:pt x="11" y="26"/>
                      </a:cubicBezTo>
                      <a:cubicBezTo>
                        <a:pt x="11" y="27"/>
                        <a:pt x="11" y="27"/>
                        <a:pt x="11" y="27"/>
                      </a:cubicBezTo>
                      <a:cubicBezTo>
                        <a:pt x="11" y="28"/>
                        <a:pt x="11" y="28"/>
                        <a:pt x="11" y="28"/>
                      </a:cubicBezTo>
                      <a:cubicBezTo>
                        <a:pt x="11" y="29"/>
                        <a:pt x="11" y="29"/>
                        <a:pt x="11" y="29"/>
                      </a:cubicBezTo>
                      <a:cubicBezTo>
                        <a:pt x="11" y="30"/>
                        <a:pt x="11" y="30"/>
                        <a:pt x="11" y="30"/>
                      </a:cubicBezTo>
                      <a:cubicBezTo>
                        <a:pt x="11" y="31"/>
                        <a:pt x="11" y="31"/>
                        <a:pt x="11" y="31"/>
                      </a:cubicBezTo>
                      <a:cubicBezTo>
                        <a:pt x="11" y="31"/>
                        <a:pt x="11" y="31"/>
                        <a:pt x="11" y="31"/>
                      </a:cubicBezTo>
                      <a:cubicBezTo>
                        <a:pt x="11" y="32"/>
                        <a:pt x="11" y="32"/>
                        <a:pt x="11" y="32"/>
                      </a:cubicBezTo>
                      <a:cubicBezTo>
                        <a:pt x="11" y="32"/>
                        <a:pt x="11" y="32"/>
                        <a:pt x="11" y="32"/>
                      </a:cubicBezTo>
                      <a:cubicBezTo>
                        <a:pt x="11" y="33"/>
                        <a:pt x="11" y="33"/>
                        <a:pt x="11" y="33"/>
                      </a:cubicBezTo>
                      <a:cubicBezTo>
                        <a:pt x="11" y="34"/>
                        <a:pt x="11" y="34"/>
                        <a:pt x="11" y="34"/>
                      </a:cubicBezTo>
                      <a:cubicBezTo>
                        <a:pt x="11" y="34"/>
                        <a:pt x="11" y="34"/>
                        <a:pt x="11" y="34"/>
                      </a:cubicBezTo>
                      <a:cubicBezTo>
                        <a:pt x="11" y="35"/>
                        <a:pt x="11" y="35"/>
                        <a:pt x="11" y="35"/>
                      </a:cubicBezTo>
                      <a:cubicBezTo>
                        <a:pt x="11" y="35"/>
                        <a:pt x="11" y="35"/>
                        <a:pt x="11" y="35"/>
                      </a:cubicBezTo>
                      <a:cubicBezTo>
                        <a:pt x="11" y="35"/>
                        <a:pt x="11" y="35"/>
                        <a:pt x="11" y="35"/>
                      </a:cubicBezTo>
                      <a:cubicBezTo>
                        <a:pt x="10" y="35"/>
                        <a:pt x="10" y="35"/>
                        <a:pt x="10" y="35"/>
                      </a:cubicBezTo>
                      <a:cubicBezTo>
                        <a:pt x="10" y="35"/>
                        <a:pt x="10" y="35"/>
                        <a:pt x="10" y="35"/>
                      </a:cubicBezTo>
                      <a:cubicBezTo>
                        <a:pt x="10" y="35"/>
                        <a:pt x="10" y="35"/>
                        <a:pt x="10" y="35"/>
                      </a:cubicBezTo>
                      <a:cubicBezTo>
                        <a:pt x="10" y="35"/>
                        <a:pt x="10" y="35"/>
                        <a:pt x="10" y="35"/>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10" y="38"/>
                        <a:pt x="10" y="38"/>
                        <a:pt x="10" y="38"/>
                      </a:cubicBezTo>
                      <a:cubicBezTo>
                        <a:pt x="10" y="38"/>
                        <a:pt x="10" y="39"/>
                        <a:pt x="10" y="40"/>
                      </a:cubicBezTo>
                      <a:cubicBezTo>
                        <a:pt x="10" y="41"/>
                        <a:pt x="10" y="41"/>
                        <a:pt x="10" y="41"/>
                      </a:cubicBezTo>
                      <a:cubicBezTo>
                        <a:pt x="10" y="41"/>
                        <a:pt x="10" y="41"/>
                        <a:pt x="10" y="41"/>
                      </a:cubicBezTo>
                      <a:cubicBezTo>
                        <a:pt x="10" y="41"/>
                        <a:pt x="10" y="41"/>
                        <a:pt x="10" y="41"/>
                      </a:cubicBezTo>
                      <a:cubicBezTo>
                        <a:pt x="10" y="41"/>
                        <a:pt x="10" y="41"/>
                        <a:pt x="10" y="41"/>
                      </a:cubicBezTo>
                      <a:cubicBezTo>
                        <a:pt x="11" y="42"/>
                        <a:pt x="11" y="42"/>
                        <a:pt x="11" y="42"/>
                      </a:cubicBezTo>
                      <a:cubicBezTo>
                        <a:pt x="10" y="42"/>
                        <a:pt x="10" y="42"/>
                        <a:pt x="10" y="42"/>
                      </a:cubicBezTo>
                      <a:cubicBezTo>
                        <a:pt x="11" y="42"/>
                        <a:pt x="11" y="42"/>
                        <a:pt x="11" y="42"/>
                      </a:cubicBezTo>
                      <a:cubicBezTo>
                        <a:pt x="11" y="43"/>
                        <a:pt x="11" y="43"/>
                        <a:pt x="11" y="43"/>
                      </a:cubicBezTo>
                      <a:cubicBezTo>
                        <a:pt x="11" y="43"/>
                        <a:pt x="11" y="43"/>
                        <a:pt x="11" y="43"/>
                      </a:cubicBezTo>
                      <a:cubicBezTo>
                        <a:pt x="12" y="45"/>
                        <a:pt x="12" y="45"/>
                        <a:pt x="12" y="45"/>
                      </a:cubicBezTo>
                      <a:cubicBezTo>
                        <a:pt x="12" y="45"/>
                        <a:pt x="12" y="45"/>
                        <a:pt x="12" y="45"/>
                      </a:cubicBezTo>
                      <a:cubicBezTo>
                        <a:pt x="12" y="45"/>
                        <a:pt x="12" y="45"/>
                        <a:pt x="12" y="45"/>
                      </a:cubicBezTo>
                      <a:cubicBezTo>
                        <a:pt x="12" y="45"/>
                        <a:pt x="12" y="45"/>
                        <a:pt x="12" y="45"/>
                      </a:cubicBezTo>
                      <a:cubicBezTo>
                        <a:pt x="12" y="46"/>
                        <a:pt x="12" y="46"/>
                        <a:pt x="12" y="46"/>
                      </a:cubicBezTo>
                      <a:cubicBezTo>
                        <a:pt x="12" y="46"/>
                        <a:pt x="12" y="46"/>
                        <a:pt x="12" y="46"/>
                      </a:cubicBezTo>
                      <a:cubicBezTo>
                        <a:pt x="12" y="46"/>
                        <a:pt x="12" y="46"/>
                        <a:pt x="12" y="46"/>
                      </a:cubicBezTo>
                      <a:cubicBezTo>
                        <a:pt x="12" y="47"/>
                        <a:pt x="12" y="47"/>
                        <a:pt x="12"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4" y="50"/>
                        <a:pt x="14" y="50"/>
                        <a:pt x="14" y="50"/>
                      </a:cubicBezTo>
                      <a:cubicBezTo>
                        <a:pt x="15" y="51"/>
                        <a:pt x="15" y="51"/>
                        <a:pt x="15" y="51"/>
                      </a:cubicBezTo>
                      <a:cubicBezTo>
                        <a:pt x="15" y="51"/>
                        <a:pt x="15" y="51"/>
                        <a:pt x="15" y="51"/>
                      </a:cubicBezTo>
                      <a:cubicBezTo>
                        <a:pt x="16" y="51"/>
                        <a:pt x="16" y="51"/>
                        <a:pt x="16" y="51"/>
                      </a:cubicBezTo>
                      <a:cubicBezTo>
                        <a:pt x="16" y="51"/>
                        <a:pt x="16" y="51"/>
                        <a:pt x="16" y="51"/>
                      </a:cubicBezTo>
                      <a:cubicBezTo>
                        <a:pt x="16" y="52"/>
                        <a:pt x="16" y="52"/>
                        <a:pt x="16" y="52"/>
                      </a:cubicBezTo>
                      <a:cubicBezTo>
                        <a:pt x="16" y="52"/>
                        <a:pt x="16" y="52"/>
                        <a:pt x="16" y="52"/>
                      </a:cubicBezTo>
                      <a:cubicBezTo>
                        <a:pt x="16" y="53"/>
                        <a:pt x="16" y="53"/>
                        <a:pt x="16" y="53"/>
                      </a:cubicBezTo>
                      <a:cubicBezTo>
                        <a:pt x="16" y="53"/>
                        <a:pt x="16" y="53"/>
                        <a:pt x="16" y="53"/>
                      </a:cubicBezTo>
                      <a:cubicBezTo>
                        <a:pt x="15" y="53"/>
                        <a:pt x="15" y="53"/>
                        <a:pt x="15" y="53"/>
                      </a:cubicBezTo>
                      <a:cubicBezTo>
                        <a:pt x="15" y="54"/>
                        <a:pt x="15" y="54"/>
                        <a:pt x="15" y="54"/>
                      </a:cubicBezTo>
                      <a:cubicBezTo>
                        <a:pt x="14" y="54"/>
                        <a:pt x="14" y="54"/>
                        <a:pt x="14" y="54"/>
                      </a:cubicBezTo>
                      <a:cubicBezTo>
                        <a:pt x="14" y="54"/>
                        <a:pt x="14" y="54"/>
                        <a:pt x="14" y="54"/>
                      </a:cubicBezTo>
                      <a:cubicBezTo>
                        <a:pt x="12" y="55"/>
                        <a:pt x="12" y="55"/>
                        <a:pt x="12" y="55"/>
                      </a:cubicBezTo>
                      <a:cubicBezTo>
                        <a:pt x="12" y="55"/>
                        <a:pt x="12" y="55"/>
                        <a:pt x="12" y="55"/>
                      </a:cubicBezTo>
                      <a:cubicBezTo>
                        <a:pt x="11" y="55"/>
                        <a:pt x="11" y="55"/>
                        <a:pt x="11" y="55"/>
                      </a:cubicBezTo>
                      <a:cubicBezTo>
                        <a:pt x="11" y="56"/>
                        <a:pt x="11" y="56"/>
                        <a:pt x="11" y="56"/>
                      </a:cubicBezTo>
                      <a:cubicBezTo>
                        <a:pt x="11" y="57"/>
                        <a:pt x="11" y="57"/>
                        <a:pt x="11" y="57"/>
                      </a:cubicBezTo>
                      <a:cubicBezTo>
                        <a:pt x="11" y="57"/>
                        <a:pt x="11" y="57"/>
                        <a:pt x="11" y="57"/>
                      </a:cubicBezTo>
                      <a:cubicBezTo>
                        <a:pt x="10" y="57"/>
                        <a:pt x="10" y="57"/>
                        <a:pt x="10" y="57"/>
                      </a:cubicBezTo>
                      <a:cubicBezTo>
                        <a:pt x="10" y="57"/>
                        <a:pt x="10" y="57"/>
                        <a:pt x="10" y="57"/>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59"/>
                        <a:pt x="9" y="59"/>
                        <a:pt x="9" y="59"/>
                      </a:cubicBezTo>
                      <a:cubicBezTo>
                        <a:pt x="9" y="60"/>
                        <a:pt x="9" y="60"/>
                        <a:pt x="9" y="60"/>
                      </a:cubicBezTo>
                      <a:cubicBezTo>
                        <a:pt x="9" y="60"/>
                        <a:pt x="9" y="60"/>
                        <a:pt x="9" y="60"/>
                      </a:cubicBezTo>
                      <a:cubicBezTo>
                        <a:pt x="9" y="60"/>
                        <a:pt x="9" y="60"/>
                        <a:pt x="9" y="60"/>
                      </a:cubicBezTo>
                      <a:cubicBezTo>
                        <a:pt x="9" y="60"/>
                        <a:pt x="9" y="60"/>
                        <a:pt x="9" y="60"/>
                      </a:cubicBezTo>
                      <a:cubicBezTo>
                        <a:pt x="9" y="61"/>
                        <a:pt x="9" y="61"/>
                        <a:pt x="9" y="61"/>
                      </a:cubicBezTo>
                      <a:cubicBezTo>
                        <a:pt x="9" y="61"/>
                        <a:pt x="9" y="61"/>
                        <a:pt x="9" y="61"/>
                      </a:cubicBezTo>
                      <a:cubicBezTo>
                        <a:pt x="9" y="61"/>
                        <a:pt x="9" y="61"/>
                        <a:pt x="9" y="61"/>
                      </a:cubicBezTo>
                      <a:cubicBezTo>
                        <a:pt x="9" y="61"/>
                        <a:pt x="9" y="61"/>
                        <a:pt x="9" y="61"/>
                      </a:cubicBezTo>
                      <a:cubicBezTo>
                        <a:pt x="9" y="62"/>
                        <a:pt x="9" y="62"/>
                        <a:pt x="9" y="62"/>
                      </a:cubicBezTo>
                      <a:cubicBezTo>
                        <a:pt x="9" y="62"/>
                        <a:pt x="9" y="62"/>
                        <a:pt x="9" y="62"/>
                      </a:cubicBezTo>
                      <a:cubicBezTo>
                        <a:pt x="9" y="62"/>
                        <a:pt x="9" y="62"/>
                        <a:pt x="9" y="62"/>
                      </a:cubicBezTo>
                      <a:cubicBezTo>
                        <a:pt x="9" y="62"/>
                        <a:pt x="9" y="62"/>
                        <a:pt x="9" y="62"/>
                      </a:cubicBezTo>
                      <a:cubicBezTo>
                        <a:pt x="9" y="62"/>
                        <a:pt x="9" y="62"/>
                        <a:pt x="9" y="62"/>
                      </a:cubicBezTo>
                      <a:cubicBezTo>
                        <a:pt x="9" y="63"/>
                        <a:pt x="9" y="63"/>
                        <a:pt x="9" y="63"/>
                      </a:cubicBezTo>
                      <a:cubicBezTo>
                        <a:pt x="9" y="63"/>
                        <a:pt x="9" y="63"/>
                        <a:pt x="9" y="63"/>
                      </a:cubicBezTo>
                      <a:cubicBezTo>
                        <a:pt x="8" y="63"/>
                        <a:pt x="8" y="63"/>
                        <a:pt x="8" y="63"/>
                      </a:cubicBezTo>
                      <a:cubicBezTo>
                        <a:pt x="8" y="63"/>
                        <a:pt x="8" y="63"/>
                        <a:pt x="8" y="63"/>
                      </a:cubicBezTo>
                      <a:cubicBezTo>
                        <a:pt x="8" y="64"/>
                        <a:pt x="8" y="64"/>
                        <a:pt x="8" y="64"/>
                      </a:cubicBezTo>
                      <a:cubicBezTo>
                        <a:pt x="8" y="64"/>
                        <a:pt x="8" y="64"/>
                        <a:pt x="8" y="64"/>
                      </a:cubicBezTo>
                      <a:cubicBezTo>
                        <a:pt x="8" y="65"/>
                        <a:pt x="8" y="65"/>
                        <a:pt x="8" y="65"/>
                      </a:cubicBezTo>
                      <a:cubicBezTo>
                        <a:pt x="8" y="65"/>
                        <a:pt x="8" y="65"/>
                        <a:pt x="8" y="65"/>
                      </a:cubicBezTo>
                      <a:cubicBezTo>
                        <a:pt x="8" y="65"/>
                        <a:pt x="8" y="65"/>
                        <a:pt x="8" y="65"/>
                      </a:cubicBezTo>
                      <a:cubicBezTo>
                        <a:pt x="8" y="65"/>
                        <a:pt x="8" y="65"/>
                        <a:pt x="8" y="65"/>
                      </a:cubicBezTo>
                      <a:cubicBezTo>
                        <a:pt x="8" y="65"/>
                        <a:pt x="8" y="65"/>
                        <a:pt x="8" y="65"/>
                      </a:cubicBezTo>
                      <a:cubicBezTo>
                        <a:pt x="8" y="66"/>
                        <a:pt x="8" y="66"/>
                        <a:pt x="8" y="66"/>
                      </a:cubicBezTo>
                      <a:cubicBezTo>
                        <a:pt x="8" y="66"/>
                        <a:pt x="8" y="66"/>
                        <a:pt x="8" y="66"/>
                      </a:cubicBezTo>
                      <a:cubicBezTo>
                        <a:pt x="7" y="66"/>
                        <a:pt x="7" y="66"/>
                        <a:pt x="7" y="66"/>
                      </a:cubicBezTo>
                      <a:cubicBezTo>
                        <a:pt x="7" y="66"/>
                        <a:pt x="7" y="66"/>
                        <a:pt x="7" y="66"/>
                      </a:cubicBezTo>
                      <a:cubicBezTo>
                        <a:pt x="7" y="66"/>
                        <a:pt x="7" y="66"/>
                        <a:pt x="7" y="66"/>
                      </a:cubicBezTo>
                      <a:cubicBezTo>
                        <a:pt x="7" y="67"/>
                        <a:pt x="7" y="67"/>
                        <a:pt x="7" y="67"/>
                      </a:cubicBezTo>
                      <a:cubicBezTo>
                        <a:pt x="6" y="68"/>
                        <a:pt x="6" y="68"/>
                        <a:pt x="6" y="68"/>
                      </a:cubicBezTo>
                      <a:cubicBezTo>
                        <a:pt x="6" y="68"/>
                        <a:pt x="6" y="68"/>
                        <a:pt x="6" y="68"/>
                      </a:cubicBezTo>
                      <a:cubicBezTo>
                        <a:pt x="5" y="68"/>
                        <a:pt x="5" y="68"/>
                        <a:pt x="5" y="68"/>
                      </a:cubicBezTo>
                      <a:cubicBezTo>
                        <a:pt x="4" y="68"/>
                        <a:pt x="4" y="68"/>
                        <a:pt x="4" y="68"/>
                      </a:cubicBezTo>
                      <a:cubicBezTo>
                        <a:pt x="4" y="68"/>
                        <a:pt x="4" y="68"/>
                        <a:pt x="4" y="68"/>
                      </a:cubicBezTo>
                      <a:cubicBezTo>
                        <a:pt x="4" y="68"/>
                        <a:pt x="4" y="68"/>
                        <a:pt x="4" y="68"/>
                      </a:cubicBezTo>
                      <a:cubicBezTo>
                        <a:pt x="4" y="69"/>
                        <a:pt x="4" y="69"/>
                        <a:pt x="4" y="69"/>
                      </a:cubicBezTo>
                      <a:cubicBezTo>
                        <a:pt x="4" y="69"/>
                        <a:pt x="4" y="69"/>
                        <a:pt x="4" y="69"/>
                      </a:cubicBezTo>
                      <a:cubicBezTo>
                        <a:pt x="5" y="69"/>
                        <a:pt x="5" y="69"/>
                        <a:pt x="5" y="69"/>
                      </a:cubicBezTo>
                      <a:cubicBezTo>
                        <a:pt x="4" y="69"/>
                        <a:pt x="4" y="69"/>
                        <a:pt x="4" y="69"/>
                      </a:cubicBezTo>
                      <a:cubicBezTo>
                        <a:pt x="4" y="69"/>
                        <a:pt x="4" y="69"/>
                        <a:pt x="4" y="69"/>
                      </a:cubicBezTo>
                      <a:cubicBezTo>
                        <a:pt x="4" y="70"/>
                        <a:pt x="4" y="70"/>
                        <a:pt x="4" y="70"/>
                      </a:cubicBezTo>
                      <a:cubicBezTo>
                        <a:pt x="4" y="70"/>
                        <a:pt x="4" y="70"/>
                        <a:pt x="4" y="70"/>
                      </a:cubicBezTo>
                      <a:cubicBezTo>
                        <a:pt x="4" y="71"/>
                        <a:pt x="4" y="71"/>
                        <a:pt x="4" y="71"/>
                      </a:cubicBezTo>
                      <a:cubicBezTo>
                        <a:pt x="4" y="71"/>
                        <a:pt x="4" y="71"/>
                        <a:pt x="4" y="71"/>
                      </a:cubicBezTo>
                      <a:cubicBezTo>
                        <a:pt x="5" y="72"/>
                        <a:pt x="5" y="72"/>
                        <a:pt x="5" y="72"/>
                      </a:cubicBezTo>
                      <a:cubicBezTo>
                        <a:pt x="4" y="73"/>
                        <a:pt x="4" y="73"/>
                        <a:pt x="4" y="73"/>
                      </a:cubicBezTo>
                      <a:cubicBezTo>
                        <a:pt x="4" y="74"/>
                        <a:pt x="4" y="74"/>
                        <a:pt x="4" y="74"/>
                      </a:cubicBezTo>
                      <a:cubicBezTo>
                        <a:pt x="4" y="75"/>
                        <a:pt x="4" y="75"/>
                        <a:pt x="4" y="75"/>
                      </a:cubicBezTo>
                      <a:cubicBezTo>
                        <a:pt x="4" y="75"/>
                        <a:pt x="4" y="75"/>
                        <a:pt x="4" y="75"/>
                      </a:cubicBezTo>
                      <a:cubicBezTo>
                        <a:pt x="5" y="76"/>
                        <a:pt x="5" y="76"/>
                        <a:pt x="5" y="76"/>
                      </a:cubicBezTo>
                      <a:cubicBezTo>
                        <a:pt x="6" y="76"/>
                        <a:pt x="6" y="76"/>
                        <a:pt x="6" y="76"/>
                      </a:cubicBezTo>
                      <a:cubicBezTo>
                        <a:pt x="7" y="76"/>
                        <a:pt x="7" y="76"/>
                        <a:pt x="7" y="76"/>
                      </a:cubicBezTo>
                      <a:cubicBezTo>
                        <a:pt x="7" y="77"/>
                        <a:pt x="7" y="77"/>
                        <a:pt x="7" y="77"/>
                      </a:cubicBezTo>
                      <a:cubicBezTo>
                        <a:pt x="7" y="77"/>
                        <a:pt x="7" y="77"/>
                        <a:pt x="7" y="77"/>
                      </a:cubicBezTo>
                      <a:cubicBezTo>
                        <a:pt x="7" y="77"/>
                        <a:pt x="7" y="77"/>
                        <a:pt x="7" y="77"/>
                      </a:cubicBezTo>
                      <a:cubicBezTo>
                        <a:pt x="7" y="78"/>
                        <a:pt x="7" y="78"/>
                        <a:pt x="7" y="78"/>
                      </a:cubicBezTo>
                      <a:cubicBezTo>
                        <a:pt x="7" y="78"/>
                        <a:pt x="7" y="78"/>
                        <a:pt x="7" y="78"/>
                      </a:cubicBezTo>
                      <a:cubicBezTo>
                        <a:pt x="7" y="79"/>
                        <a:pt x="7" y="79"/>
                        <a:pt x="7" y="79"/>
                      </a:cubicBezTo>
                      <a:cubicBezTo>
                        <a:pt x="7" y="80"/>
                        <a:pt x="7" y="80"/>
                        <a:pt x="7" y="80"/>
                      </a:cubicBezTo>
                      <a:cubicBezTo>
                        <a:pt x="7" y="80"/>
                        <a:pt x="7" y="80"/>
                        <a:pt x="7" y="80"/>
                      </a:cubicBezTo>
                      <a:cubicBezTo>
                        <a:pt x="6" y="80"/>
                        <a:pt x="6" y="80"/>
                        <a:pt x="6" y="80"/>
                      </a:cubicBezTo>
                      <a:cubicBezTo>
                        <a:pt x="6" y="80"/>
                        <a:pt x="6" y="80"/>
                        <a:pt x="6" y="80"/>
                      </a:cubicBezTo>
                      <a:cubicBezTo>
                        <a:pt x="6" y="81"/>
                        <a:pt x="6" y="81"/>
                        <a:pt x="6" y="81"/>
                      </a:cubicBezTo>
                      <a:cubicBezTo>
                        <a:pt x="6" y="81"/>
                        <a:pt x="6" y="81"/>
                        <a:pt x="6" y="81"/>
                      </a:cubicBezTo>
                      <a:cubicBezTo>
                        <a:pt x="6" y="81"/>
                        <a:pt x="6" y="81"/>
                        <a:pt x="6" y="81"/>
                      </a:cubicBezTo>
                      <a:cubicBezTo>
                        <a:pt x="6" y="82"/>
                        <a:pt x="6" y="82"/>
                        <a:pt x="6" y="82"/>
                      </a:cubicBezTo>
                      <a:cubicBezTo>
                        <a:pt x="5" y="82"/>
                        <a:pt x="5" y="82"/>
                        <a:pt x="5" y="82"/>
                      </a:cubicBezTo>
                      <a:cubicBezTo>
                        <a:pt x="3" y="81"/>
                        <a:pt x="3" y="81"/>
                        <a:pt x="3" y="81"/>
                      </a:cubicBezTo>
                      <a:cubicBezTo>
                        <a:pt x="2" y="82"/>
                        <a:pt x="2" y="82"/>
                        <a:pt x="2" y="82"/>
                      </a:cubicBezTo>
                      <a:cubicBezTo>
                        <a:pt x="2" y="82"/>
                        <a:pt x="2" y="82"/>
                        <a:pt x="2" y="82"/>
                      </a:cubicBezTo>
                      <a:cubicBezTo>
                        <a:pt x="2" y="82"/>
                        <a:pt x="2" y="82"/>
                        <a:pt x="2" y="82"/>
                      </a:cubicBezTo>
                      <a:cubicBezTo>
                        <a:pt x="2" y="82"/>
                        <a:pt x="2" y="82"/>
                        <a:pt x="2" y="82"/>
                      </a:cubicBezTo>
                      <a:cubicBezTo>
                        <a:pt x="2" y="83"/>
                        <a:pt x="2" y="83"/>
                        <a:pt x="2" y="83"/>
                      </a:cubicBezTo>
                      <a:cubicBezTo>
                        <a:pt x="2" y="83"/>
                        <a:pt x="2" y="83"/>
                        <a:pt x="2" y="83"/>
                      </a:cubicBezTo>
                      <a:cubicBezTo>
                        <a:pt x="2" y="83"/>
                        <a:pt x="2" y="83"/>
                        <a:pt x="2" y="83"/>
                      </a:cubicBezTo>
                      <a:cubicBezTo>
                        <a:pt x="1" y="83"/>
                        <a:pt x="1" y="83"/>
                        <a:pt x="1" y="83"/>
                      </a:cubicBezTo>
                      <a:cubicBezTo>
                        <a:pt x="1" y="83"/>
                        <a:pt x="1" y="83"/>
                        <a:pt x="1" y="83"/>
                      </a:cubicBezTo>
                      <a:cubicBezTo>
                        <a:pt x="1" y="84"/>
                        <a:pt x="1" y="84"/>
                        <a:pt x="1" y="84"/>
                      </a:cubicBezTo>
                      <a:cubicBezTo>
                        <a:pt x="1" y="84"/>
                        <a:pt x="1" y="84"/>
                        <a:pt x="1" y="84"/>
                      </a:cubicBezTo>
                      <a:cubicBezTo>
                        <a:pt x="1" y="85"/>
                        <a:pt x="1" y="85"/>
                        <a:pt x="1" y="85"/>
                      </a:cubicBezTo>
                      <a:cubicBezTo>
                        <a:pt x="0" y="85"/>
                        <a:pt x="0" y="85"/>
                        <a:pt x="0" y="85"/>
                      </a:cubicBezTo>
                      <a:cubicBezTo>
                        <a:pt x="0" y="86"/>
                        <a:pt x="0" y="86"/>
                        <a:pt x="0" y="86"/>
                      </a:cubicBezTo>
                      <a:cubicBezTo>
                        <a:pt x="10" y="91"/>
                        <a:pt x="21" y="96"/>
                        <a:pt x="31" y="101"/>
                      </a:cubicBezTo>
                      <a:cubicBezTo>
                        <a:pt x="36" y="104"/>
                        <a:pt x="42" y="107"/>
                        <a:pt x="47" y="109"/>
                      </a:cubicBezTo>
                      <a:cubicBezTo>
                        <a:pt x="51" y="111"/>
                        <a:pt x="56" y="115"/>
                        <a:pt x="60" y="116"/>
                      </a:cubicBezTo>
                      <a:cubicBezTo>
                        <a:pt x="71" y="117"/>
                        <a:pt x="82" y="118"/>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8"/>
                      </a:cubicBezTo>
                      <a:cubicBezTo>
                        <a:pt x="95" y="99"/>
                        <a:pt x="96" y="80"/>
                        <a:pt x="98" y="60"/>
                      </a:cubicBezTo>
                      <a:cubicBezTo>
                        <a:pt x="99" y="50"/>
                        <a:pt x="99" y="40"/>
                        <a:pt x="100" y="31"/>
                      </a:cubicBezTo>
                      <a:cubicBezTo>
                        <a:pt x="101" y="26"/>
                        <a:pt x="101" y="21"/>
                        <a:pt x="101" y="16"/>
                      </a:cubicBezTo>
                      <a:cubicBezTo>
                        <a:pt x="102" y="14"/>
                        <a:pt x="102" y="11"/>
                        <a:pt x="102" y="8"/>
                      </a:cubicBezTo>
                      <a:cubicBezTo>
                        <a:pt x="102" y="8"/>
                        <a:pt x="100" y="8"/>
                        <a:pt x="100" y="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grpSp>
          <p:grpSp>
            <p:nvGrpSpPr>
              <p:cNvPr id="127" name="Group 126">
                <a:extLst>
                  <a:ext uri="{FF2B5EF4-FFF2-40B4-BE49-F238E27FC236}">
                    <a16:creationId xmlns="" xmlns:a16="http://schemas.microsoft.com/office/drawing/2014/main" id="{BD140A46-17FB-4237-A0A8-4FCF507DEF77}"/>
                  </a:ext>
                </a:extLst>
              </p:cNvPr>
              <p:cNvGrpSpPr/>
              <p:nvPr/>
            </p:nvGrpSpPr>
            <p:grpSpPr>
              <a:xfrm>
                <a:off x="5738177" y="2285571"/>
                <a:ext cx="1188983" cy="1301903"/>
                <a:chOff x="6971286" y="3070587"/>
                <a:chExt cx="938411" cy="1027534"/>
              </a:xfrm>
              <a:solidFill>
                <a:srgbClr val="721A80"/>
              </a:solidFill>
            </p:grpSpPr>
            <p:sp>
              <p:nvSpPr>
                <p:cNvPr id="132" name="Freeform 333">
                  <a:extLst>
                    <a:ext uri="{FF2B5EF4-FFF2-40B4-BE49-F238E27FC236}">
                      <a16:creationId xmlns="" xmlns:a16="http://schemas.microsoft.com/office/drawing/2014/main" id="{3A321C9B-74C7-4349-ADE2-EAB2E08F4657}"/>
                    </a:ext>
                  </a:extLst>
                </p:cNvPr>
                <p:cNvSpPr>
                  <a:spLocks/>
                </p:cNvSpPr>
                <p:nvPr/>
              </p:nvSpPr>
              <p:spPr bwMode="auto">
                <a:xfrm>
                  <a:off x="7296322" y="4082393"/>
                  <a:ext cx="20970" cy="15728"/>
                </a:xfrm>
                <a:custGeom>
                  <a:avLst/>
                  <a:gdLst>
                    <a:gd name="T0" fmla="*/ 4 w 8"/>
                    <a:gd name="T1" fmla="*/ 0 h 6"/>
                    <a:gd name="T2" fmla="*/ 2 w 8"/>
                    <a:gd name="T3" fmla="*/ 0 h 6"/>
                    <a:gd name="T4" fmla="*/ 2 w 8"/>
                    <a:gd name="T5" fmla="*/ 0 h 6"/>
                    <a:gd name="T6" fmla="*/ 0 w 8"/>
                    <a:gd name="T7" fmla="*/ 2 h 6"/>
                    <a:gd name="T8" fmla="*/ 2 w 8"/>
                    <a:gd name="T9" fmla="*/ 4 h 6"/>
                    <a:gd name="T10" fmla="*/ 2 w 8"/>
                    <a:gd name="T11" fmla="*/ 4 h 6"/>
                    <a:gd name="T12" fmla="*/ 2 w 8"/>
                    <a:gd name="T13" fmla="*/ 4 h 6"/>
                    <a:gd name="T14" fmla="*/ 2 w 8"/>
                    <a:gd name="T15" fmla="*/ 4 h 6"/>
                    <a:gd name="T16" fmla="*/ 2 w 8"/>
                    <a:gd name="T17" fmla="*/ 4 h 6"/>
                    <a:gd name="T18" fmla="*/ 4 w 8"/>
                    <a:gd name="T19" fmla="*/ 4 h 6"/>
                    <a:gd name="T20" fmla="*/ 4 w 8"/>
                    <a:gd name="T21" fmla="*/ 4 h 6"/>
                    <a:gd name="T22" fmla="*/ 4 w 8"/>
                    <a:gd name="T23" fmla="*/ 4 h 6"/>
                    <a:gd name="T24" fmla="*/ 4 w 8"/>
                    <a:gd name="T25" fmla="*/ 4 h 6"/>
                    <a:gd name="T26" fmla="*/ 4 w 8"/>
                    <a:gd name="T27" fmla="*/ 6 h 6"/>
                    <a:gd name="T28" fmla="*/ 4 w 8"/>
                    <a:gd name="T29" fmla="*/ 6 h 6"/>
                    <a:gd name="T30" fmla="*/ 4 w 8"/>
                    <a:gd name="T31" fmla="*/ 6 h 6"/>
                    <a:gd name="T32" fmla="*/ 4 w 8"/>
                    <a:gd name="T33" fmla="*/ 6 h 6"/>
                    <a:gd name="T34" fmla="*/ 6 w 8"/>
                    <a:gd name="T35" fmla="*/ 4 h 6"/>
                    <a:gd name="T36" fmla="*/ 8 w 8"/>
                    <a:gd name="T37" fmla="*/ 2 h 6"/>
                    <a:gd name="T38" fmla="*/ 4 w 8"/>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6">
                      <a:moveTo>
                        <a:pt x="4" y="0"/>
                      </a:moveTo>
                      <a:lnTo>
                        <a:pt x="2" y="0"/>
                      </a:lnTo>
                      <a:lnTo>
                        <a:pt x="2" y="0"/>
                      </a:lnTo>
                      <a:lnTo>
                        <a:pt x="0" y="2"/>
                      </a:lnTo>
                      <a:lnTo>
                        <a:pt x="2" y="4"/>
                      </a:lnTo>
                      <a:lnTo>
                        <a:pt x="2" y="4"/>
                      </a:lnTo>
                      <a:lnTo>
                        <a:pt x="2" y="4"/>
                      </a:lnTo>
                      <a:lnTo>
                        <a:pt x="2" y="4"/>
                      </a:lnTo>
                      <a:lnTo>
                        <a:pt x="2" y="4"/>
                      </a:lnTo>
                      <a:lnTo>
                        <a:pt x="4" y="4"/>
                      </a:lnTo>
                      <a:lnTo>
                        <a:pt x="4" y="4"/>
                      </a:lnTo>
                      <a:lnTo>
                        <a:pt x="4" y="4"/>
                      </a:lnTo>
                      <a:lnTo>
                        <a:pt x="4" y="4"/>
                      </a:lnTo>
                      <a:lnTo>
                        <a:pt x="4" y="6"/>
                      </a:lnTo>
                      <a:lnTo>
                        <a:pt x="4" y="6"/>
                      </a:lnTo>
                      <a:lnTo>
                        <a:pt x="4" y="6"/>
                      </a:lnTo>
                      <a:lnTo>
                        <a:pt x="4" y="6"/>
                      </a:lnTo>
                      <a:lnTo>
                        <a:pt x="6" y="4"/>
                      </a:lnTo>
                      <a:lnTo>
                        <a:pt x="8" y="2"/>
                      </a:lnTo>
                      <a:lnTo>
                        <a:pt x="4" y="0"/>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33" name="Freeform 336">
                  <a:extLst>
                    <a:ext uri="{FF2B5EF4-FFF2-40B4-BE49-F238E27FC236}">
                      <a16:creationId xmlns="" xmlns:a16="http://schemas.microsoft.com/office/drawing/2014/main" id="{CD89D8C8-E820-4A9A-9A8C-125B6CC60447}"/>
                    </a:ext>
                  </a:extLst>
                </p:cNvPr>
                <p:cNvSpPr>
                  <a:spLocks/>
                </p:cNvSpPr>
                <p:nvPr/>
              </p:nvSpPr>
              <p:spPr bwMode="auto">
                <a:xfrm>
                  <a:off x="7443113" y="3374653"/>
                  <a:ext cx="141548" cy="262126"/>
                </a:xfrm>
                <a:custGeom>
                  <a:avLst/>
                  <a:gdLst>
                    <a:gd name="T0" fmla="*/ 26 w 27"/>
                    <a:gd name="T1" fmla="*/ 7 h 50"/>
                    <a:gd name="T2" fmla="*/ 25 w 27"/>
                    <a:gd name="T3" fmla="*/ 5 h 50"/>
                    <a:gd name="T4" fmla="*/ 26 w 27"/>
                    <a:gd name="T5" fmla="*/ 1 h 50"/>
                    <a:gd name="T6" fmla="*/ 25 w 27"/>
                    <a:gd name="T7" fmla="*/ 0 h 50"/>
                    <a:gd name="T8" fmla="*/ 0 w 27"/>
                    <a:gd name="T9" fmla="*/ 7 h 50"/>
                    <a:gd name="T10" fmla="*/ 0 w 27"/>
                    <a:gd name="T11" fmla="*/ 8 h 50"/>
                    <a:gd name="T12" fmla="*/ 0 w 27"/>
                    <a:gd name="T13" fmla="*/ 9 h 50"/>
                    <a:gd name="T14" fmla="*/ 0 w 27"/>
                    <a:gd name="T15" fmla="*/ 9 h 50"/>
                    <a:gd name="T16" fmla="*/ 0 w 27"/>
                    <a:gd name="T17" fmla="*/ 10 h 50"/>
                    <a:gd name="T18" fmla="*/ 1 w 27"/>
                    <a:gd name="T19" fmla="*/ 10 h 50"/>
                    <a:gd name="T20" fmla="*/ 1 w 27"/>
                    <a:gd name="T21" fmla="*/ 11 h 50"/>
                    <a:gd name="T22" fmla="*/ 1 w 27"/>
                    <a:gd name="T23" fmla="*/ 12 h 50"/>
                    <a:gd name="T24" fmla="*/ 1 w 27"/>
                    <a:gd name="T25" fmla="*/ 14 h 50"/>
                    <a:gd name="T26" fmla="*/ 2 w 27"/>
                    <a:gd name="T27" fmla="*/ 15 h 50"/>
                    <a:gd name="T28" fmla="*/ 3 w 27"/>
                    <a:gd name="T29" fmla="*/ 17 h 50"/>
                    <a:gd name="T30" fmla="*/ 3 w 27"/>
                    <a:gd name="T31" fmla="*/ 18 h 50"/>
                    <a:gd name="T32" fmla="*/ 3 w 27"/>
                    <a:gd name="T33" fmla="*/ 19 h 50"/>
                    <a:gd name="T34" fmla="*/ 4 w 27"/>
                    <a:gd name="T35" fmla="*/ 20 h 50"/>
                    <a:gd name="T36" fmla="*/ 4 w 27"/>
                    <a:gd name="T37" fmla="*/ 21 h 50"/>
                    <a:gd name="T38" fmla="*/ 3 w 27"/>
                    <a:gd name="T39" fmla="*/ 22 h 50"/>
                    <a:gd name="T40" fmla="*/ 3 w 27"/>
                    <a:gd name="T41" fmla="*/ 23 h 50"/>
                    <a:gd name="T42" fmla="*/ 3 w 27"/>
                    <a:gd name="T43" fmla="*/ 25 h 50"/>
                    <a:gd name="T44" fmla="*/ 4 w 27"/>
                    <a:gd name="T45" fmla="*/ 26 h 50"/>
                    <a:gd name="T46" fmla="*/ 4 w 27"/>
                    <a:gd name="T47" fmla="*/ 27 h 50"/>
                    <a:gd name="T48" fmla="*/ 5 w 27"/>
                    <a:gd name="T49" fmla="*/ 28 h 50"/>
                    <a:gd name="T50" fmla="*/ 5 w 27"/>
                    <a:gd name="T51" fmla="*/ 28 h 50"/>
                    <a:gd name="T52" fmla="*/ 5 w 27"/>
                    <a:gd name="T53" fmla="*/ 29 h 50"/>
                    <a:gd name="T54" fmla="*/ 5 w 27"/>
                    <a:gd name="T55" fmla="*/ 30 h 50"/>
                    <a:gd name="T56" fmla="*/ 5 w 27"/>
                    <a:gd name="T57" fmla="*/ 33 h 50"/>
                    <a:gd name="T58" fmla="*/ 6 w 27"/>
                    <a:gd name="T59" fmla="*/ 34 h 50"/>
                    <a:gd name="T60" fmla="*/ 6 w 27"/>
                    <a:gd name="T61" fmla="*/ 34 h 50"/>
                    <a:gd name="T62" fmla="*/ 6 w 27"/>
                    <a:gd name="T63" fmla="*/ 34 h 50"/>
                    <a:gd name="T64" fmla="*/ 6 w 27"/>
                    <a:gd name="T65" fmla="*/ 33 h 50"/>
                    <a:gd name="T66" fmla="*/ 7 w 27"/>
                    <a:gd name="T67" fmla="*/ 33 h 50"/>
                    <a:gd name="T68" fmla="*/ 7 w 27"/>
                    <a:gd name="T69" fmla="*/ 33 h 50"/>
                    <a:gd name="T70" fmla="*/ 8 w 27"/>
                    <a:gd name="T71" fmla="*/ 34 h 50"/>
                    <a:gd name="T72" fmla="*/ 11 w 27"/>
                    <a:gd name="T73" fmla="*/ 48 h 50"/>
                    <a:gd name="T74" fmla="*/ 12 w 27"/>
                    <a:gd name="T75" fmla="*/ 50 h 50"/>
                    <a:gd name="T76" fmla="*/ 14 w 27"/>
                    <a:gd name="T77" fmla="*/ 49 h 50"/>
                    <a:gd name="T78" fmla="*/ 23 w 27"/>
                    <a:gd name="T79" fmla="*/ 47 h 50"/>
                    <a:gd name="T80" fmla="*/ 22 w 27"/>
                    <a:gd name="T81" fmla="*/ 46 h 50"/>
                    <a:gd name="T82" fmla="*/ 21 w 27"/>
                    <a:gd name="T83" fmla="*/ 45 h 50"/>
                    <a:gd name="T84" fmla="*/ 21 w 27"/>
                    <a:gd name="T85" fmla="*/ 44 h 50"/>
                    <a:gd name="T86" fmla="*/ 22 w 27"/>
                    <a:gd name="T87" fmla="*/ 42 h 50"/>
                    <a:gd name="T88" fmla="*/ 22 w 27"/>
                    <a:gd name="T89" fmla="*/ 40 h 50"/>
                    <a:gd name="T90" fmla="*/ 21 w 27"/>
                    <a:gd name="T91" fmla="*/ 38 h 50"/>
                    <a:gd name="T92" fmla="*/ 21 w 27"/>
                    <a:gd name="T93" fmla="*/ 37 h 50"/>
                    <a:gd name="T94" fmla="*/ 21 w 27"/>
                    <a:gd name="T95" fmla="*/ 37 h 50"/>
                    <a:gd name="T96" fmla="*/ 21 w 27"/>
                    <a:gd name="T97" fmla="*/ 36 h 50"/>
                    <a:gd name="T98" fmla="*/ 20 w 27"/>
                    <a:gd name="T99" fmla="*/ 31 h 50"/>
                    <a:gd name="T100" fmla="*/ 21 w 27"/>
                    <a:gd name="T101" fmla="*/ 29 h 50"/>
                    <a:gd name="T102" fmla="*/ 21 w 27"/>
                    <a:gd name="T103" fmla="*/ 27 h 50"/>
                    <a:gd name="T104" fmla="*/ 22 w 27"/>
                    <a:gd name="T105" fmla="*/ 25 h 50"/>
                    <a:gd name="T106" fmla="*/ 22 w 27"/>
                    <a:gd name="T107" fmla="*/ 22 h 50"/>
                    <a:gd name="T108" fmla="*/ 22 w 27"/>
                    <a:gd name="T109" fmla="*/ 22 h 50"/>
                    <a:gd name="T110" fmla="*/ 22 w 27"/>
                    <a:gd name="T111" fmla="*/ 19 h 50"/>
                    <a:gd name="T112" fmla="*/ 22 w 27"/>
                    <a:gd name="T113" fmla="*/ 14 h 50"/>
                    <a:gd name="T114" fmla="*/ 24 w 27"/>
                    <a:gd name="T115" fmla="*/ 14 h 50"/>
                    <a:gd name="T116" fmla="*/ 26 w 27"/>
                    <a:gd name="T117" fmla="*/ 11 h 50"/>
                    <a:gd name="T118" fmla="*/ 26 w 27"/>
                    <a:gd name="T119" fmla="*/ 10 h 50"/>
                    <a:gd name="T120" fmla="*/ 26 w 27"/>
                    <a:gd name="T121"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 h="50">
                      <a:moveTo>
                        <a:pt x="27" y="8"/>
                      </a:moveTo>
                      <a:cubicBezTo>
                        <a:pt x="27" y="8"/>
                        <a:pt x="27" y="8"/>
                        <a:pt x="27" y="8"/>
                      </a:cubicBezTo>
                      <a:cubicBezTo>
                        <a:pt x="26" y="8"/>
                        <a:pt x="26" y="8"/>
                        <a:pt x="26" y="8"/>
                      </a:cubicBezTo>
                      <a:cubicBezTo>
                        <a:pt x="26" y="7"/>
                        <a:pt x="26" y="7"/>
                        <a:pt x="26" y="7"/>
                      </a:cubicBezTo>
                      <a:cubicBezTo>
                        <a:pt x="26" y="6"/>
                        <a:pt x="26" y="6"/>
                        <a:pt x="26" y="6"/>
                      </a:cubicBezTo>
                      <a:cubicBezTo>
                        <a:pt x="25" y="6"/>
                        <a:pt x="25" y="6"/>
                        <a:pt x="25" y="6"/>
                      </a:cubicBezTo>
                      <a:cubicBezTo>
                        <a:pt x="25" y="6"/>
                        <a:pt x="25" y="6"/>
                        <a:pt x="25" y="6"/>
                      </a:cubicBezTo>
                      <a:cubicBezTo>
                        <a:pt x="25" y="5"/>
                        <a:pt x="25" y="5"/>
                        <a:pt x="25" y="5"/>
                      </a:cubicBezTo>
                      <a:cubicBezTo>
                        <a:pt x="25" y="5"/>
                        <a:pt x="25" y="5"/>
                        <a:pt x="25" y="5"/>
                      </a:cubicBezTo>
                      <a:cubicBezTo>
                        <a:pt x="25" y="4"/>
                        <a:pt x="25" y="4"/>
                        <a:pt x="25" y="4"/>
                      </a:cubicBezTo>
                      <a:cubicBezTo>
                        <a:pt x="25" y="3"/>
                        <a:pt x="25" y="3"/>
                        <a:pt x="26" y="2"/>
                      </a:cubicBezTo>
                      <a:cubicBezTo>
                        <a:pt x="26" y="1"/>
                        <a:pt x="26" y="1"/>
                        <a:pt x="26" y="1"/>
                      </a:cubicBezTo>
                      <a:cubicBezTo>
                        <a:pt x="26" y="1"/>
                        <a:pt x="26" y="1"/>
                        <a:pt x="26" y="1"/>
                      </a:cubicBezTo>
                      <a:cubicBezTo>
                        <a:pt x="25" y="1"/>
                        <a:pt x="25" y="1"/>
                        <a:pt x="25" y="1"/>
                      </a:cubicBezTo>
                      <a:cubicBezTo>
                        <a:pt x="25" y="1"/>
                        <a:pt x="25" y="1"/>
                        <a:pt x="25" y="1"/>
                      </a:cubicBezTo>
                      <a:cubicBezTo>
                        <a:pt x="25" y="0"/>
                        <a:pt x="25" y="0"/>
                        <a:pt x="25" y="0"/>
                      </a:cubicBezTo>
                      <a:cubicBezTo>
                        <a:pt x="25" y="0"/>
                        <a:pt x="25" y="0"/>
                        <a:pt x="25" y="0"/>
                      </a:cubicBezTo>
                      <a:cubicBezTo>
                        <a:pt x="25" y="0"/>
                        <a:pt x="25" y="0"/>
                        <a:pt x="25" y="0"/>
                      </a:cubicBezTo>
                      <a:cubicBezTo>
                        <a:pt x="17" y="2"/>
                        <a:pt x="8" y="4"/>
                        <a:pt x="0" y="6"/>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4" y="20"/>
                        <a:pt x="4" y="20"/>
                        <a:pt x="4" y="20"/>
                      </a:cubicBezTo>
                      <a:cubicBezTo>
                        <a:pt x="4" y="20"/>
                        <a:pt x="4" y="20"/>
                        <a:pt x="4" y="20"/>
                      </a:cubicBezTo>
                      <a:cubicBezTo>
                        <a:pt x="4" y="20"/>
                        <a:pt x="4" y="20"/>
                        <a:pt x="4" y="20"/>
                      </a:cubicBezTo>
                      <a:cubicBezTo>
                        <a:pt x="4" y="21"/>
                        <a:pt x="4" y="21"/>
                        <a:pt x="4" y="21"/>
                      </a:cubicBezTo>
                      <a:cubicBezTo>
                        <a:pt x="4" y="21"/>
                        <a:pt x="4" y="21"/>
                        <a:pt x="4" y="21"/>
                      </a:cubicBezTo>
                      <a:cubicBezTo>
                        <a:pt x="4" y="21"/>
                        <a:pt x="4" y="21"/>
                        <a:pt x="4" y="21"/>
                      </a:cubicBezTo>
                      <a:cubicBezTo>
                        <a:pt x="4" y="21"/>
                        <a:pt x="4" y="21"/>
                        <a:pt x="4" y="21"/>
                      </a:cubicBezTo>
                      <a:cubicBezTo>
                        <a:pt x="4" y="22"/>
                        <a:pt x="4" y="22"/>
                        <a:pt x="4"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3"/>
                        <a:pt x="3" y="23"/>
                        <a:pt x="3" y="23"/>
                      </a:cubicBezTo>
                      <a:cubicBezTo>
                        <a:pt x="3" y="23"/>
                        <a:pt x="3" y="23"/>
                        <a:pt x="3" y="23"/>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4" y="26"/>
                        <a:pt x="4" y="26"/>
                        <a:pt x="4" y="26"/>
                      </a:cubicBezTo>
                      <a:cubicBezTo>
                        <a:pt x="4" y="26"/>
                        <a:pt x="4" y="26"/>
                        <a:pt x="4" y="26"/>
                      </a:cubicBezTo>
                      <a:cubicBezTo>
                        <a:pt x="4" y="26"/>
                        <a:pt x="4" y="26"/>
                        <a:pt x="4" y="26"/>
                      </a:cubicBezTo>
                      <a:cubicBezTo>
                        <a:pt x="4" y="26"/>
                        <a:pt x="4" y="26"/>
                        <a:pt x="4" y="26"/>
                      </a:cubicBezTo>
                      <a:cubicBezTo>
                        <a:pt x="4" y="27"/>
                        <a:pt x="4" y="27"/>
                        <a:pt x="4" y="27"/>
                      </a:cubicBezTo>
                      <a:cubicBezTo>
                        <a:pt x="4" y="27"/>
                        <a:pt x="4" y="27"/>
                        <a:pt x="4" y="27"/>
                      </a:cubicBezTo>
                      <a:cubicBezTo>
                        <a:pt x="4" y="28"/>
                        <a:pt x="4" y="28"/>
                        <a:pt x="4" y="28"/>
                      </a:cubicBezTo>
                      <a:cubicBezTo>
                        <a:pt x="4" y="28"/>
                        <a:pt x="4" y="28"/>
                        <a:pt x="4"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0"/>
                        <a:pt x="5" y="30"/>
                        <a:pt x="5" y="30"/>
                      </a:cubicBezTo>
                      <a:cubicBezTo>
                        <a:pt x="6" y="31"/>
                        <a:pt x="6" y="31"/>
                        <a:pt x="6" y="31"/>
                      </a:cubicBezTo>
                      <a:cubicBezTo>
                        <a:pt x="6" y="31"/>
                        <a:pt x="6" y="31"/>
                        <a:pt x="6" y="31"/>
                      </a:cubicBezTo>
                      <a:cubicBezTo>
                        <a:pt x="5" y="33"/>
                        <a:pt x="5" y="33"/>
                        <a:pt x="5" y="33"/>
                      </a:cubicBezTo>
                      <a:cubicBezTo>
                        <a:pt x="5" y="33"/>
                        <a:pt x="5" y="33"/>
                        <a:pt x="5" y="33"/>
                      </a:cubicBezTo>
                      <a:cubicBezTo>
                        <a:pt x="5" y="33"/>
                        <a:pt x="5" y="33"/>
                        <a:pt x="5" y="33"/>
                      </a:cubicBezTo>
                      <a:cubicBezTo>
                        <a:pt x="5" y="34"/>
                        <a:pt x="5" y="34"/>
                        <a:pt x="5"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9" y="39"/>
                        <a:pt x="10" y="43"/>
                        <a:pt x="11" y="48"/>
                      </a:cubicBezTo>
                      <a:cubicBezTo>
                        <a:pt x="11" y="48"/>
                        <a:pt x="11" y="48"/>
                        <a:pt x="11" y="48"/>
                      </a:cubicBezTo>
                      <a:cubicBezTo>
                        <a:pt x="11" y="49"/>
                        <a:pt x="11" y="49"/>
                        <a:pt x="11" y="49"/>
                      </a:cubicBezTo>
                      <a:cubicBezTo>
                        <a:pt x="11" y="49"/>
                        <a:pt x="11" y="49"/>
                        <a:pt x="11" y="49"/>
                      </a:cubicBezTo>
                      <a:cubicBezTo>
                        <a:pt x="12" y="50"/>
                        <a:pt x="12" y="50"/>
                        <a:pt x="12" y="50"/>
                      </a:cubicBezTo>
                      <a:cubicBezTo>
                        <a:pt x="12" y="50"/>
                        <a:pt x="12" y="50"/>
                        <a:pt x="12" y="50"/>
                      </a:cubicBezTo>
                      <a:cubicBezTo>
                        <a:pt x="13" y="50"/>
                        <a:pt x="13" y="50"/>
                        <a:pt x="13" y="50"/>
                      </a:cubicBezTo>
                      <a:cubicBezTo>
                        <a:pt x="13" y="49"/>
                        <a:pt x="13" y="49"/>
                        <a:pt x="13" y="49"/>
                      </a:cubicBezTo>
                      <a:cubicBezTo>
                        <a:pt x="14" y="49"/>
                        <a:pt x="14" y="49"/>
                        <a:pt x="14" y="49"/>
                      </a:cubicBezTo>
                      <a:cubicBezTo>
                        <a:pt x="15" y="49"/>
                        <a:pt x="15" y="49"/>
                        <a:pt x="15" y="49"/>
                      </a:cubicBezTo>
                      <a:cubicBezTo>
                        <a:pt x="16" y="49"/>
                        <a:pt x="16" y="49"/>
                        <a:pt x="16" y="49"/>
                      </a:cubicBezTo>
                      <a:cubicBezTo>
                        <a:pt x="16" y="49"/>
                        <a:pt x="16" y="49"/>
                        <a:pt x="17" y="49"/>
                      </a:cubicBezTo>
                      <a:cubicBezTo>
                        <a:pt x="19" y="48"/>
                        <a:pt x="21" y="48"/>
                        <a:pt x="23" y="47"/>
                      </a:cubicBezTo>
                      <a:cubicBezTo>
                        <a:pt x="23" y="47"/>
                        <a:pt x="23" y="47"/>
                        <a:pt x="23" y="47"/>
                      </a:cubicBezTo>
                      <a:cubicBezTo>
                        <a:pt x="23" y="47"/>
                        <a:pt x="23" y="47"/>
                        <a:pt x="23" y="47"/>
                      </a:cubicBezTo>
                      <a:cubicBezTo>
                        <a:pt x="23" y="46"/>
                        <a:pt x="23" y="46"/>
                        <a:pt x="23" y="46"/>
                      </a:cubicBezTo>
                      <a:cubicBezTo>
                        <a:pt x="22" y="46"/>
                        <a:pt x="22" y="46"/>
                        <a:pt x="22" y="46"/>
                      </a:cubicBezTo>
                      <a:cubicBezTo>
                        <a:pt x="22" y="46"/>
                        <a:pt x="22" y="46"/>
                        <a:pt x="22" y="46"/>
                      </a:cubicBezTo>
                      <a:cubicBezTo>
                        <a:pt x="22" y="46"/>
                        <a:pt x="22" y="46"/>
                        <a:pt x="22" y="46"/>
                      </a:cubicBezTo>
                      <a:cubicBezTo>
                        <a:pt x="21" y="45"/>
                        <a:pt x="21" y="45"/>
                        <a:pt x="21" y="45"/>
                      </a:cubicBezTo>
                      <a:cubicBezTo>
                        <a:pt x="21" y="45"/>
                        <a:pt x="21" y="45"/>
                        <a:pt x="21" y="45"/>
                      </a:cubicBezTo>
                      <a:cubicBezTo>
                        <a:pt x="21" y="45"/>
                        <a:pt x="21" y="45"/>
                        <a:pt x="21" y="45"/>
                      </a:cubicBezTo>
                      <a:cubicBezTo>
                        <a:pt x="21" y="45"/>
                        <a:pt x="21" y="45"/>
                        <a:pt x="21" y="45"/>
                      </a:cubicBezTo>
                      <a:cubicBezTo>
                        <a:pt x="21" y="44"/>
                        <a:pt x="21" y="44"/>
                        <a:pt x="21" y="44"/>
                      </a:cubicBezTo>
                      <a:cubicBezTo>
                        <a:pt x="21" y="44"/>
                        <a:pt x="21" y="44"/>
                        <a:pt x="21" y="44"/>
                      </a:cubicBezTo>
                      <a:cubicBezTo>
                        <a:pt x="21" y="43"/>
                        <a:pt x="21" y="43"/>
                        <a:pt x="21" y="43"/>
                      </a:cubicBezTo>
                      <a:cubicBezTo>
                        <a:pt x="21" y="43"/>
                        <a:pt x="21" y="43"/>
                        <a:pt x="21" y="43"/>
                      </a:cubicBezTo>
                      <a:cubicBezTo>
                        <a:pt x="21" y="43"/>
                        <a:pt x="21" y="43"/>
                        <a:pt x="21" y="43"/>
                      </a:cubicBezTo>
                      <a:cubicBezTo>
                        <a:pt x="22" y="42"/>
                        <a:pt x="22" y="42"/>
                        <a:pt x="22" y="42"/>
                      </a:cubicBezTo>
                      <a:cubicBezTo>
                        <a:pt x="22" y="42"/>
                        <a:pt x="22" y="42"/>
                        <a:pt x="22" y="42"/>
                      </a:cubicBezTo>
                      <a:cubicBezTo>
                        <a:pt x="22" y="41"/>
                        <a:pt x="22" y="41"/>
                        <a:pt x="22" y="41"/>
                      </a:cubicBezTo>
                      <a:cubicBezTo>
                        <a:pt x="22" y="40"/>
                        <a:pt x="22" y="40"/>
                        <a:pt x="22" y="40"/>
                      </a:cubicBezTo>
                      <a:cubicBezTo>
                        <a:pt x="22" y="40"/>
                        <a:pt x="22" y="40"/>
                        <a:pt x="22" y="40"/>
                      </a:cubicBezTo>
                      <a:cubicBezTo>
                        <a:pt x="21" y="39"/>
                        <a:pt x="21" y="39"/>
                        <a:pt x="21" y="39"/>
                      </a:cubicBezTo>
                      <a:cubicBezTo>
                        <a:pt x="21" y="39"/>
                        <a:pt x="21" y="39"/>
                        <a:pt x="21" y="39"/>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6"/>
                        <a:pt x="21" y="36"/>
                        <a:pt x="21" y="36"/>
                      </a:cubicBezTo>
                      <a:cubicBezTo>
                        <a:pt x="21" y="36"/>
                        <a:pt x="21" y="36"/>
                        <a:pt x="21" y="36"/>
                      </a:cubicBezTo>
                      <a:cubicBezTo>
                        <a:pt x="21" y="35"/>
                        <a:pt x="21" y="35"/>
                        <a:pt x="21" y="35"/>
                      </a:cubicBezTo>
                      <a:cubicBezTo>
                        <a:pt x="20" y="32"/>
                        <a:pt x="20" y="32"/>
                        <a:pt x="20" y="32"/>
                      </a:cubicBezTo>
                      <a:cubicBezTo>
                        <a:pt x="20" y="31"/>
                        <a:pt x="20" y="31"/>
                        <a:pt x="20" y="31"/>
                      </a:cubicBezTo>
                      <a:cubicBezTo>
                        <a:pt x="20" y="31"/>
                        <a:pt x="20" y="31"/>
                        <a:pt x="20" y="31"/>
                      </a:cubicBezTo>
                      <a:cubicBezTo>
                        <a:pt x="21" y="30"/>
                        <a:pt x="21" y="30"/>
                        <a:pt x="21" y="30"/>
                      </a:cubicBezTo>
                      <a:cubicBezTo>
                        <a:pt x="21" y="30"/>
                        <a:pt x="21" y="30"/>
                        <a:pt x="21" y="30"/>
                      </a:cubicBezTo>
                      <a:cubicBezTo>
                        <a:pt x="21" y="29"/>
                        <a:pt x="21" y="29"/>
                        <a:pt x="21" y="29"/>
                      </a:cubicBezTo>
                      <a:cubicBezTo>
                        <a:pt x="21" y="29"/>
                        <a:pt x="21" y="29"/>
                        <a:pt x="21" y="29"/>
                      </a:cubicBezTo>
                      <a:cubicBezTo>
                        <a:pt x="21" y="28"/>
                        <a:pt x="21" y="28"/>
                        <a:pt x="21" y="28"/>
                      </a:cubicBezTo>
                      <a:cubicBezTo>
                        <a:pt x="21" y="28"/>
                        <a:pt x="21" y="28"/>
                        <a:pt x="21" y="28"/>
                      </a:cubicBezTo>
                      <a:cubicBezTo>
                        <a:pt x="21" y="27"/>
                        <a:pt x="21" y="27"/>
                        <a:pt x="21" y="27"/>
                      </a:cubicBezTo>
                      <a:cubicBezTo>
                        <a:pt x="21" y="27"/>
                        <a:pt x="21" y="27"/>
                        <a:pt x="21" y="27"/>
                      </a:cubicBezTo>
                      <a:cubicBezTo>
                        <a:pt x="22" y="26"/>
                        <a:pt x="22" y="26"/>
                        <a:pt x="22" y="26"/>
                      </a:cubicBezTo>
                      <a:cubicBezTo>
                        <a:pt x="22" y="26"/>
                        <a:pt x="22" y="26"/>
                        <a:pt x="22" y="26"/>
                      </a:cubicBezTo>
                      <a:cubicBezTo>
                        <a:pt x="22" y="25"/>
                        <a:pt x="22" y="25"/>
                        <a:pt x="22" y="25"/>
                      </a:cubicBezTo>
                      <a:cubicBezTo>
                        <a:pt x="22" y="25"/>
                        <a:pt x="22" y="25"/>
                        <a:pt x="22" y="25"/>
                      </a:cubicBezTo>
                      <a:cubicBezTo>
                        <a:pt x="22" y="24"/>
                        <a:pt x="22" y="24"/>
                        <a:pt x="22" y="24"/>
                      </a:cubicBezTo>
                      <a:cubicBezTo>
                        <a:pt x="22" y="24"/>
                        <a:pt x="22" y="24"/>
                        <a:pt x="22" y="24"/>
                      </a:cubicBezTo>
                      <a:cubicBezTo>
                        <a:pt x="22" y="24"/>
                        <a:pt x="22" y="24"/>
                        <a:pt x="22" y="24"/>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2" y="21"/>
                        <a:pt x="22" y="21"/>
                      </a:cubicBezTo>
                      <a:cubicBezTo>
                        <a:pt x="22" y="20"/>
                        <a:pt x="22" y="20"/>
                        <a:pt x="22" y="20"/>
                      </a:cubicBezTo>
                      <a:cubicBezTo>
                        <a:pt x="22" y="19"/>
                        <a:pt x="22" y="19"/>
                        <a:pt x="22" y="19"/>
                      </a:cubicBezTo>
                      <a:cubicBezTo>
                        <a:pt x="22" y="19"/>
                        <a:pt x="22" y="19"/>
                        <a:pt x="22" y="19"/>
                      </a:cubicBezTo>
                      <a:cubicBezTo>
                        <a:pt x="22" y="17"/>
                        <a:pt x="22" y="17"/>
                        <a:pt x="22" y="17"/>
                      </a:cubicBezTo>
                      <a:cubicBezTo>
                        <a:pt x="22" y="16"/>
                        <a:pt x="22" y="16"/>
                        <a:pt x="22" y="16"/>
                      </a:cubicBezTo>
                      <a:cubicBezTo>
                        <a:pt x="22" y="15"/>
                        <a:pt x="22" y="15"/>
                        <a:pt x="22" y="15"/>
                      </a:cubicBezTo>
                      <a:cubicBezTo>
                        <a:pt x="22" y="14"/>
                        <a:pt x="22" y="14"/>
                        <a:pt x="22" y="14"/>
                      </a:cubicBezTo>
                      <a:cubicBezTo>
                        <a:pt x="23" y="14"/>
                        <a:pt x="23" y="14"/>
                        <a:pt x="23" y="14"/>
                      </a:cubicBezTo>
                      <a:cubicBezTo>
                        <a:pt x="23" y="14"/>
                        <a:pt x="23" y="14"/>
                        <a:pt x="23" y="14"/>
                      </a:cubicBezTo>
                      <a:cubicBezTo>
                        <a:pt x="24" y="14"/>
                        <a:pt x="24" y="14"/>
                        <a:pt x="24" y="14"/>
                      </a:cubicBezTo>
                      <a:cubicBezTo>
                        <a:pt x="24" y="14"/>
                        <a:pt x="24" y="14"/>
                        <a:pt x="24" y="14"/>
                      </a:cubicBezTo>
                      <a:cubicBezTo>
                        <a:pt x="24" y="13"/>
                        <a:pt x="24" y="13"/>
                        <a:pt x="24" y="13"/>
                      </a:cubicBezTo>
                      <a:cubicBezTo>
                        <a:pt x="24" y="13"/>
                        <a:pt x="24" y="13"/>
                        <a:pt x="24" y="13"/>
                      </a:cubicBezTo>
                      <a:cubicBezTo>
                        <a:pt x="25" y="12"/>
                        <a:pt x="25" y="12"/>
                        <a:pt x="25" y="12"/>
                      </a:cubicBezTo>
                      <a:cubicBezTo>
                        <a:pt x="26" y="11"/>
                        <a:pt x="26" y="11"/>
                        <a:pt x="26" y="11"/>
                      </a:cubicBezTo>
                      <a:cubicBezTo>
                        <a:pt x="26" y="11"/>
                        <a:pt x="26" y="11"/>
                        <a:pt x="26" y="11"/>
                      </a:cubicBezTo>
                      <a:cubicBezTo>
                        <a:pt x="26" y="11"/>
                        <a:pt x="26" y="11"/>
                        <a:pt x="26" y="11"/>
                      </a:cubicBezTo>
                      <a:cubicBezTo>
                        <a:pt x="26" y="10"/>
                        <a:pt x="26" y="10"/>
                        <a:pt x="26" y="10"/>
                      </a:cubicBezTo>
                      <a:cubicBezTo>
                        <a:pt x="26" y="10"/>
                        <a:pt x="26" y="10"/>
                        <a:pt x="26" y="10"/>
                      </a:cubicBezTo>
                      <a:cubicBezTo>
                        <a:pt x="26" y="9"/>
                        <a:pt x="26" y="9"/>
                        <a:pt x="26" y="9"/>
                      </a:cubicBezTo>
                      <a:cubicBezTo>
                        <a:pt x="26" y="9"/>
                        <a:pt x="26" y="9"/>
                        <a:pt x="26" y="9"/>
                      </a:cubicBezTo>
                      <a:cubicBezTo>
                        <a:pt x="26" y="9"/>
                        <a:pt x="26" y="9"/>
                        <a:pt x="26" y="9"/>
                      </a:cubicBezTo>
                      <a:cubicBezTo>
                        <a:pt x="26" y="8"/>
                        <a:pt x="26" y="8"/>
                        <a:pt x="26" y="8"/>
                      </a:cubicBezTo>
                      <a:cubicBezTo>
                        <a:pt x="27" y="8"/>
                        <a:pt x="27" y="8"/>
                        <a:pt x="27" y="8"/>
                      </a:cubicBezTo>
                      <a:cubicBezTo>
                        <a:pt x="27" y="8"/>
                        <a:pt x="27" y="8"/>
                        <a:pt x="27" y="8"/>
                      </a:cubicBezTo>
                      <a:cubicBezTo>
                        <a:pt x="27" y="8"/>
                        <a:pt x="27" y="8"/>
                        <a:pt x="27" y="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34" name="Freeform 342">
                  <a:extLst>
                    <a:ext uri="{FF2B5EF4-FFF2-40B4-BE49-F238E27FC236}">
                      <a16:creationId xmlns="" xmlns:a16="http://schemas.microsoft.com/office/drawing/2014/main" id="{BBE15722-B567-4720-8CB5-3B165E7110B8}"/>
                    </a:ext>
                  </a:extLst>
                </p:cNvPr>
                <p:cNvSpPr>
                  <a:spLocks noEditPoints="1"/>
                </p:cNvSpPr>
                <p:nvPr/>
              </p:nvSpPr>
              <p:spPr bwMode="auto">
                <a:xfrm>
                  <a:off x="7631843" y="3673477"/>
                  <a:ext cx="68153" cy="94365"/>
                </a:xfrm>
                <a:custGeom>
                  <a:avLst/>
                  <a:gdLst>
                    <a:gd name="T0" fmla="*/ 8 w 13"/>
                    <a:gd name="T1" fmla="*/ 8 h 18"/>
                    <a:gd name="T2" fmla="*/ 8 w 13"/>
                    <a:gd name="T3" fmla="*/ 7 h 18"/>
                    <a:gd name="T4" fmla="*/ 7 w 13"/>
                    <a:gd name="T5" fmla="*/ 6 h 18"/>
                    <a:gd name="T6" fmla="*/ 8 w 13"/>
                    <a:gd name="T7" fmla="*/ 6 h 18"/>
                    <a:gd name="T8" fmla="*/ 8 w 13"/>
                    <a:gd name="T9" fmla="*/ 6 h 18"/>
                    <a:gd name="T10" fmla="*/ 8 w 13"/>
                    <a:gd name="T11" fmla="*/ 5 h 18"/>
                    <a:gd name="T12" fmla="*/ 7 w 13"/>
                    <a:gd name="T13" fmla="*/ 4 h 18"/>
                    <a:gd name="T14" fmla="*/ 8 w 13"/>
                    <a:gd name="T15" fmla="*/ 5 h 18"/>
                    <a:gd name="T16" fmla="*/ 9 w 13"/>
                    <a:gd name="T17" fmla="*/ 5 h 18"/>
                    <a:gd name="T18" fmla="*/ 9 w 13"/>
                    <a:gd name="T19" fmla="*/ 5 h 18"/>
                    <a:gd name="T20" fmla="*/ 9 w 13"/>
                    <a:gd name="T21" fmla="*/ 6 h 18"/>
                    <a:gd name="T22" fmla="*/ 9 w 13"/>
                    <a:gd name="T23" fmla="*/ 6 h 18"/>
                    <a:gd name="T24" fmla="*/ 10 w 13"/>
                    <a:gd name="T25" fmla="*/ 6 h 18"/>
                    <a:gd name="T26" fmla="*/ 9 w 13"/>
                    <a:gd name="T27" fmla="*/ 5 h 18"/>
                    <a:gd name="T28" fmla="*/ 8 w 13"/>
                    <a:gd name="T29" fmla="*/ 4 h 18"/>
                    <a:gd name="T30" fmla="*/ 8 w 13"/>
                    <a:gd name="T31" fmla="*/ 4 h 18"/>
                    <a:gd name="T32" fmla="*/ 8 w 13"/>
                    <a:gd name="T33" fmla="*/ 3 h 18"/>
                    <a:gd name="T34" fmla="*/ 7 w 13"/>
                    <a:gd name="T35" fmla="*/ 2 h 18"/>
                    <a:gd name="T36" fmla="*/ 7 w 13"/>
                    <a:gd name="T37" fmla="*/ 2 h 18"/>
                    <a:gd name="T38" fmla="*/ 5 w 13"/>
                    <a:gd name="T39" fmla="*/ 0 h 18"/>
                    <a:gd name="T40" fmla="*/ 3 w 13"/>
                    <a:gd name="T41" fmla="*/ 13 h 18"/>
                    <a:gd name="T42" fmla="*/ 3 w 13"/>
                    <a:gd name="T43" fmla="*/ 15 h 18"/>
                    <a:gd name="T44" fmla="*/ 6 w 13"/>
                    <a:gd name="T45" fmla="*/ 13 h 18"/>
                    <a:gd name="T46" fmla="*/ 8 w 13"/>
                    <a:gd name="T47" fmla="*/ 13 h 18"/>
                    <a:gd name="T48" fmla="*/ 8 w 13"/>
                    <a:gd name="T49" fmla="*/ 12 h 18"/>
                    <a:gd name="T50" fmla="*/ 8 w 13"/>
                    <a:gd name="T51" fmla="*/ 17 h 18"/>
                    <a:gd name="T52" fmla="*/ 8 w 13"/>
                    <a:gd name="T53" fmla="*/ 16 h 18"/>
                    <a:gd name="T54" fmla="*/ 7 w 13"/>
                    <a:gd name="T55" fmla="*/ 16 h 18"/>
                    <a:gd name="T56" fmla="*/ 7 w 13"/>
                    <a:gd name="T57" fmla="*/ 17 h 18"/>
                    <a:gd name="T58" fmla="*/ 8 w 13"/>
                    <a:gd name="T59" fmla="*/ 17 h 18"/>
                    <a:gd name="T60" fmla="*/ 9 w 13"/>
                    <a:gd name="T61" fmla="*/ 9 h 18"/>
                    <a:gd name="T62" fmla="*/ 9 w 13"/>
                    <a:gd name="T63" fmla="*/ 8 h 18"/>
                    <a:gd name="T64" fmla="*/ 9 w 13"/>
                    <a:gd name="T65" fmla="*/ 10 h 18"/>
                    <a:gd name="T66" fmla="*/ 9 w 13"/>
                    <a:gd name="T67" fmla="*/ 10 h 18"/>
                    <a:gd name="T68" fmla="*/ 9 w 13"/>
                    <a:gd name="T69" fmla="*/ 10 h 18"/>
                    <a:gd name="T70" fmla="*/ 9 w 13"/>
                    <a:gd name="T71" fmla="*/ 10 h 18"/>
                    <a:gd name="T72" fmla="*/ 9 w 13"/>
                    <a:gd name="T73" fmla="*/ 7 h 18"/>
                    <a:gd name="T74" fmla="*/ 8 w 13"/>
                    <a:gd name="T75" fmla="*/ 7 h 18"/>
                    <a:gd name="T76" fmla="*/ 9 w 13"/>
                    <a:gd name="T77" fmla="*/ 8 h 18"/>
                    <a:gd name="T78" fmla="*/ 9 w 13"/>
                    <a:gd name="T79" fmla="*/ 8 h 18"/>
                    <a:gd name="T80" fmla="*/ 12 w 13"/>
                    <a:gd name="T81" fmla="*/ 6 h 18"/>
                    <a:gd name="T82" fmla="*/ 11 w 13"/>
                    <a:gd name="T83" fmla="*/ 7 h 18"/>
                    <a:gd name="T84" fmla="*/ 11 w 13"/>
                    <a:gd name="T85" fmla="*/ 9 h 18"/>
                    <a:gd name="T86" fmla="*/ 13 w 13"/>
                    <a:gd name="T87" fmla="*/ 9 h 18"/>
                    <a:gd name="T88" fmla="*/ 11 w 13"/>
                    <a:gd name="T89" fmla="*/ 9 h 18"/>
                    <a:gd name="T90" fmla="*/ 10 w 13"/>
                    <a:gd name="T91" fmla="*/ 6 h 18"/>
                    <a:gd name="T92" fmla="*/ 10 w 13"/>
                    <a:gd name="T93" fmla="*/ 7 h 18"/>
                    <a:gd name="T94" fmla="*/ 10 w 13"/>
                    <a:gd name="T95" fmla="*/ 8 h 18"/>
                    <a:gd name="T96" fmla="*/ 10 w 13"/>
                    <a:gd name="T97" fmla="*/ 9 h 18"/>
                    <a:gd name="T98" fmla="*/ 10 w 13"/>
                    <a:gd name="T99" fmla="*/ 10 h 18"/>
                    <a:gd name="T100" fmla="*/ 9 w 13"/>
                    <a:gd name="T101" fmla="*/ 11 h 18"/>
                    <a:gd name="T102" fmla="*/ 10 w 13"/>
                    <a:gd name="T103" fmla="*/ 10 h 18"/>
                    <a:gd name="T104" fmla="*/ 11 w 13"/>
                    <a:gd name="T10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8">
                      <a:moveTo>
                        <a:pt x="8" y="9"/>
                      </a:moveTo>
                      <a:cubicBezTo>
                        <a:pt x="8" y="9"/>
                        <a:pt x="8" y="9"/>
                        <a:pt x="8" y="9"/>
                      </a:cubicBezTo>
                      <a:cubicBezTo>
                        <a:pt x="8" y="9"/>
                        <a:pt x="8" y="9"/>
                        <a:pt x="8" y="9"/>
                      </a:cubicBezTo>
                      <a:cubicBezTo>
                        <a:pt x="8" y="8"/>
                        <a:pt x="8" y="8"/>
                        <a:pt x="8" y="8"/>
                      </a:cubicBezTo>
                      <a:cubicBezTo>
                        <a:pt x="8" y="8"/>
                        <a:pt x="8" y="8"/>
                        <a:pt x="8" y="8"/>
                      </a:cubicBezTo>
                      <a:cubicBezTo>
                        <a:pt x="8" y="8"/>
                        <a:pt x="8" y="8"/>
                        <a:pt x="8" y="8"/>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6"/>
                        <a:pt x="7" y="6"/>
                        <a:pt x="7" y="6"/>
                      </a:cubicBezTo>
                      <a:cubicBezTo>
                        <a:pt x="7" y="6"/>
                        <a:pt x="7" y="6"/>
                        <a:pt x="7" y="6"/>
                      </a:cubicBezTo>
                      <a:cubicBezTo>
                        <a:pt x="8" y="6"/>
                        <a:pt x="8" y="6"/>
                        <a:pt x="8" y="6"/>
                      </a:cubicBezTo>
                      <a:cubicBezTo>
                        <a:pt x="8" y="6"/>
                        <a:pt x="8" y="6"/>
                        <a:pt x="8" y="6"/>
                      </a:cubicBezTo>
                      <a:cubicBezTo>
                        <a:pt x="8" y="6"/>
                        <a:pt x="8" y="6"/>
                        <a:pt x="8" y="6"/>
                      </a:cubicBezTo>
                      <a:cubicBezTo>
                        <a:pt x="8" y="7"/>
                        <a:pt x="8" y="7"/>
                        <a:pt x="8" y="7"/>
                      </a:cubicBezTo>
                      <a:cubicBezTo>
                        <a:pt x="8" y="6"/>
                        <a:pt x="8" y="6"/>
                        <a:pt x="8" y="6"/>
                      </a:cubicBezTo>
                      <a:cubicBezTo>
                        <a:pt x="8" y="6"/>
                        <a:pt x="8" y="6"/>
                        <a:pt x="8" y="6"/>
                      </a:cubicBezTo>
                      <a:cubicBezTo>
                        <a:pt x="8" y="6"/>
                        <a:pt x="8" y="6"/>
                        <a:pt x="8" y="6"/>
                      </a:cubicBezTo>
                      <a:cubicBezTo>
                        <a:pt x="8" y="6"/>
                        <a:pt x="8" y="6"/>
                        <a:pt x="8" y="6"/>
                      </a:cubicBezTo>
                      <a:cubicBezTo>
                        <a:pt x="8" y="5"/>
                        <a:pt x="8" y="5"/>
                        <a:pt x="8" y="5"/>
                      </a:cubicBezTo>
                      <a:cubicBezTo>
                        <a:pt x="8" y="5"/>
                        <a:pt x="8" y="5"/>
                        <a:pt x="8" y="5"/>
                      </a:cubicBezTo>
                      <a:cubicBezTo>
                        <a:pt x="8" y="5"/>
                        <a:pt x="8" y="5"/>
                        <a:pt x="8"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8" y="4"/>
                        <a:pt x="8" y="4"/>
                        <a:pt x="8" y="4"/>
                      </a:cubicBezTo>
                      <a:cubicBezTo>
                        <a:pt x="8" y="5"/>
                        <a:pt x="8" y="5"/>
                        <a:pt x="8" y="5"/>
                      </a:cubicBezTo>
                      <a:cubicBezTo>
                        <a:pt x="8" y="5"/>
                        <a:pt x="8" y="5"/>
                        <a:pt x="8" y="5"/>
                      </a:cubicBezTo>
                      <a:cubicBezTo>
                        <a:pt x="8" y="5"/>
                        <a:pt x="8" y="5"/>
                        <a:pt x="8" y="5"/>
                      </a:cubicBezTo>
                      <a:cubicBezTo>
                        <a:pt x="8" y="5"/>
                        <a:pt x="8" y="5"/>
                        <a:pt x="8"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9" y="7"/>
                        <a:pt x="9" y="7"/>
                        <a:pt x="9" y="7"/>
                      </a:cubicBezTo>
                      <a:cubicBezTo>
                        <a:pt x="9" y="6"/>
                        <a:pt x="9" y="6"/>
                        <a:pt x="9" y="6"/>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4"/>
                        <a:pt x="9" y="4"/>
                        <a:pt x="9"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1"/>
                        <a:pt x="6" y="1"/>
                        <a:pt x="6" y="0"/>
                      </a:cubicBezTo>
                      <a:cubicBezTo>
                        <a:pt x="6" y="0"/>
                        <a:pt x="6" y="0"/>
                        <a:pt x="6" y="0"/>
                      </a:cubicBezTo>
                      <a:cubicBezTo>
                        <a:pt x="5" y="0"/>
                        <a:pt x="5" y="0"/>
                        <a:pt x="5" y="0"/>
                      </a:cubicBezTo>
                      <a:cubicBezTo>
                        <a:pt x="4" y="1"/>
                        <a:pt x="2" y="1"/>
                        <a:pt x="0" y="2"/>
                      </a:cubicBezTo>
                      <a:cubicBezTo>
                        <a:pt x="1" y="5"/>
                        <a:pt x="2" y="8"/>
                        <a:pt x="3" y="11"/>
                      </a:cubicBezTo>
                      <a:cubicBezTo>
                        <a:pt x="3" y="12"/>
                        <a:pt x="3" y="12"/>
                        <a:pt x="3" y="13"/>
                      </a:cubicBezTo>
                      <a:cubicBezTo>
                        <a:pt x="3" y="13"/>
                        <a:pt x="3" y="13"/>
                        <a:pt x="3" y="13"/>
                      </a:cubicBezTo>
                      <a:cubicBezTo>
                        <a:pt x="3" y="13"/>
                        <a:pt x="3" y="13"/>
                        <a:pt x="3" y="13"/>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6" y="13"/>
                        <a:pt x="6" y="13"/>
                        <a:pt x="6"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8" y="11"/>
                      </a:cubicBezTo>
                      <a:cubicBezTo>
                        <a:pt x="8" y="10"/>
                        <a:pt x="8" y="10"/>
                        <a:pt x="8" y="10"/>
                      </a:cubicBezTo>
                      <a:lnTo>
                        <a:pt x="8" y="9"/>
                      </a:lnTo>
                      <a:close/>
                      <a:moveTo>
                        <a:pt x="8" y="17"/>
                      </a:move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lose/>
                      <a:moveTo>
                        <a:pt x="9" y="9"/>
                      </a:moveTo>
                      <a:cubicBezTo>
                        <a:pt x="9" y="9"/>
                        <a:pt x="9" y="9"/>
                        <a:pt x="9" y="9"/>
                      </a:cubicBezTo>
                      <a:cubicBezTo>
                        <a:pt x="9" y="9"/>
                        <a:pt x="9" y="9"/>
                        <a:pt x="9" y="9"/>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1"/>
                        <a:pt x="9" y="11"/>
                        <a:pt x="9" y="11"/>
                      </a:cubicBezTo>
                      <a:cubicBezTo>
                        <a:pt x="9" y="11"/>
                        <a:pt x="9" y="11"/>
                        <a:pt x="9" y="11"/>
                      </a:cubicBezTo>
                      <a:cubicBezTo>
                        <a:pt x="9" y="11"/>
                        <a:pt x="9" y="11"/>
                        <a:pt x="9" y="11"/>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lnTo>
                        <a:pt x="9" y="9"/>
                      </a:lnTo>
                      <a:close/>
                      <a:moveTo>
                        <a:pt x="9" y="8"/>
                      </a:moveTo>
                      <a:cubicBezTo>
                        <a:pt x="9" y="7"/>
                        <a:pt x="9" y="7"/>
                        <a:pt x="9" y="7"/>
                      </a:cubicBezTo>
                      <a:cubicBezTo>
                        <a:pt x="9" y="7"/>
                        <a:pt x="9" y="7"/>
                        <a:pt x="9" y="7"/>
                      </a:cubicBezTo>
                      <a:cubicBezTo>
                        <a:pt x="9" y="7"/>
                        <a:pt x="9" y="7"/>
                        <a:pt x="9" y="7"/>
                      </a:cubicBezTo>
                      <a:cubicBezTo>
                        <a:pt x="9" y="7"/>
                        <a:pt x="9" y="7"/>
                        <a:pt x="9" y="7"/>
                      </a:cubicBezTo>
                      <a:cubicBezTo>
                        <a:pt x="9" y="6"/>
                        <a:pt x="9" y="6"/>
                        <a:pt x="9" y="6"/>
                      </a:cubicBezTo>
                      <a:cubicBezTo>
                        <a:pt x="8" y="7"/>
                        <a:pt x="8" y="7"/>
                        <a:pt x="8" y="7"/>
                      </a:cubicBezTo>
                      <a:cubicBezTo>
                        <a:pt x="8" y="7"/>
                        <a:pt x="8" y="7"/>
                        <a:pt x="8"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lose/>
                      <a:moveTo>
                        <a:pt x="12" y="9"/>
                      </a:moveTo>
                      <a:cubicBezTo>
                        <a:pt x="12" y="8"/>
                        <a:pt x="12" y="8"/>
                        <a:pt x="12" y="7"/>
                      </a:cubicBezTo>
                      <a:cubicBezTo>
                        <a:pt x="12" y="7"/>
                        <a:pt x="12" y="7"/>
                        <a:pt x="12" y="7"/>
                      </a:cubicBezTo>
                      <a:cubicBezTo>
                        <a:pt x="12" y="7"/>
                        <a:pt x="12" y="6"/>
                        <a:pt x="12" y="6"/>
                      </a:cubicBezTo>
                      <a:cubicBezTo>
                        <a:pt x="11" y="6"/>
                        <a:pt x="11" y="6"/>
                        <a:pt x="11" y="6"/>
                      </a:cubicBezTo>
                      <a:cubicBezTo>
                        <a:pt x="11" y="6"/>
                        <a:pt x="11" y="6"/>
                        <a:pt x="11" y="6"/>
                      </a:cubicBezTo>
                      <a:cubicBezTo>
                        <a:pt x="11" y="6"/>
                        <a:pt x="11" y="6"/>
                        <a:pt x="11" y="6"/>
                      </a:cubicBezTo>
                      <a:cubicBezTo>
                        <a:pt x="11" y="7"/>
                        <a:pt x="11" y="7"/>
                        <a:pt x="11" y="7"/>
                      </a:cubicBezTo>
                      <a:cubicBezTo>
                        <a:pt x="11" y="7"/>
                        <a:pt x="11" y="7"/>
                        <a:pt x="11" y="7"/>
                      </a:cubicBezTo>
                      <a:cubicBezTo>
                        <a:pt x="11" y="8"/>
                        <a:pt x="11" y="8"/>
                        <a:pt x="11" y="8"/>
                      </a:cubicBezTo>
                      <a:cubicBezTo>
                        <a:pt x="11" y="9"/>
                        <a:pt x="11" y="9"/>
                        <a:pt x="11" y="9"/>
                      </a:cubicBezTo>
                      <a:cubicBezTo>
                        <a:pt x="11" y="9"/>
                        <a:pt x="11" y="9"/>
                        <a:pt x="11" y="9"/>
                      </a:cubicBezTo>
                      <a:cubicBezTo>
                        <a:pt x="11" y="9"/>
                        <a:pt x="11" y="9"/>
                        <a:pt x="11" y="9"/>
                      </a:cubicBezTo>
                      <a:cubicBezTo>
                        <a:pt x="12" y="9"/>
                        <a:pt x="12" y="9"/>
                        <a:pt x="12" y="9"/>
                      </a:cubicBezTo>
                      <a:cubicBezTo>
                        <a:pt x="12" y="10"/>
                        <a:pt x="12" y="10"/>
                        <a:pt x="12" y="10"/>
                      </a:cubicBezTo>
                      <a:cubicBezTo>
                        <a:pt x="13" y="9"/>
                        <a:pt x="13" y="9"/>
                        <a:pt x="13" y="9"/>
                      </a:cubicBezTo>
                      <a:cubicBezTo>
                        <a:pt x="13" y="9"/>
                        <a:pt x="13" y="9"/>
                        <a:pt x="13" y="9"/>
                      </a:cubicBezTo>
                      <a:lnTo>
                        <a:pt x="12" y="9"/>
                      </a:lnTo>
                      <a:close/>
                      <a:moveTo>
                        <a:pt x="11" y="9"/>
                      </a:moveTo>
                      <a:cubicBezTo>
                        <a:pt x="11" y="9"/>
                        <a:pt x="11" y="9"/>
                        <a:pt x="11" y="9"/>
                      </a:cubicBezTo>
                      <a:cubicBezTo>
                        <a:pt x="11" y="9"/>
                        <a:pt x="11" y="9"/>
                        <a:pt x="11" y="9"/>
                      </a:cubicBezTo>
                      <a:cubicBezTo>
                        <a:pt x="10" y="7"/>
                        <a:pt x="10" y="7"/>
                        <a:pt x="10" y="7"/>
                      </a:cubicBezTo>
                      <a:cubicBezTo>
                        <a:pt x="10" y="7"/>
                        <a:pt x="10" y="7"/>
                        <a:pt x="10" y="7"/>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10"/>
                        <a:pt x="10" y="10"/>
                        <a:pt x="10" y="10"/>
                      </a:cubicBezTo>
                      <a:cubicBezTo>
                        <a:pt x="10" y="10"/>
                        <a:pt x="10" y="10"/>
                        <a:pt x="10" y="10"/>
                      </a:cubicBezTo>
                      <a:cubicBezTo>
                        <a:pt x="10" y="10"/>
                        <a:pt x="10" y="10"/>
                        <a:pt x="10" y="10"/>
                      </a:cubicBezTo>
                      <a:cubicBezTo>
                        <a:pt x="9" y="10"/>
                        <a:pt x="9" y="10"/>
                        <a:pt x="9" y="10"/>
                      </a:cubicBezTo>
                      <a:cubicBezTo>
                        <a:pt x="9" y="10"/>
                        <a:pt x="9" y="10"/>
                        <a:pt x="9" y="10"/>
                      </a:cubicBezTo>
                      <a:cubicBezTo>
                        <a:pt x="9" y="11"/>
                        <a:pt x="9" y="11"/>
                        <a:pt x="9" y="11"/>
                      </a:cubicBezTo>
                      <a:cubicBezTo>
                        <a:pt x="10" y="11"/>
                        <a:pt x="10" y="11"/>
                        <a:pt x="10" y="11"/>
                      </a:cubicBezTo>
                      <a:cubicBezTo>
                        <a:pt x="10" y="11"/>
                        <a:pt x="10" y="11"/>
                        <a:pt x="10" y="11"/>
                      </a:cubicBezTo>
                      <a:cubicBezTo>
                        <a:pt x="10" y="10"/>
                        <a:pt x="10" y="10"/>
                        <a:pt x="10" y="10"/>
                      </a:cubicBezTo>
                      <a:cubicBezTo>
                        <a:pt x="10" y="10"/>
                        <a:pt x="10" y="10"/>
                        <a:pt x="10" y="10"/>
                      </a:cubicBezTo>
                      <a:cubicBezTo>
                        <a:pt x="10" y="10"/>
                        <a:pt x="10" y="10"/>
                        <a:pt x="10" y="10"/>
                      </a:cubicBezTo>
                      <a:cubicBezTo>
                        <a:pt x="11" y="10"/>
                        <a:pt x="11" y="10"/>
                        <a:pt x="11" y="10"/>
                      </a:cubicBezTo>
                      <a:cubicBezTo>
                        <a:pt x="11" y="10"/>
                        <a:pt x="11" y="10"/>
                        <a:pt x="11" y="10"/>
                      </a:cubicBezTo>
                      <a:cubicBezTo>
                        <a:pt x="11" y="9"/>
                        <a:pt x="11" y="9"/>
                        <a:pt x="11" y="9"/>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35" name="Freeform 343">
                  <a:extLst>
                    <a:ext uri="{FF2B5EF4-FFF2-40B4-BE49-F238E27FC236}">
                      <a16:creationId xmlns="" xmlns:a16="http://schemas.microsoft.com/office/drawing/2014/main" id="{35CFEAEA-F8B9-4104-851C-A1611C620DE3}"/>
                    </a:ext>
                  </a:extLst>
                </p:cNvPr>
                <p:cNvSpPr>
                  <a:spLocks/>
                </p:cNvSpPr>
                <p:nvPr/>
              </p:nvSpPr>
              <p:spPr bwMode="auto">
                <a:xfrm>
                  <a:off x="6971286" y="3746872"/>
                  <a:ext cx="487554" cy="314551"/>
                </a:xfrm>
                <a:custGeom>
                  <a:avLst/>
                  <a:gdLst>
                    <a:gd name="T0" fmla="*/ 90 w 93"/>
                    <a:gd name="T1" fmla="*/ 32 h 60"/>
                    <a:gd name="T2" fmla="*/ 88 w 93"/>
                    <a:gd name="T3" fmla="*/ 31 h 60"/>
                    <a:gd name="T4" fmla="*/ 87 w 93"/>
                    <a:gd name="T5" fmla="*/ 30 h 60"/>
                    <a:gd name="T6" fmla="*/ 85 w 93"/>
                    <a:gd name="T7" fmla="*/ 27 h 60"/>
                    <a:gd name="T8" fmla="*/ 84 w 93"/>
                    <a:gd name="T9" fmla="*/ 27 h 60"/>
                    <a:gd name="T10" fmla="*/ 83 w 93"/>
                    <a:gd name="T11" fmla="*/ 26 h 60"/>
                    <a:gd name="T12" fmla="*/ 83 w 93"/>
                    <a:gd name="T13" fmla="*/ 25 h 60"/>
                    <a:gd name="T14" fmla="*/ 83 w 93"/>
                    <a:gd name="T15" fmla="*/ 24 h 60"/>
                    <a:gd name="T16" fmla="*/ 83 w 93"/>
                    <a:gd name="T17" fmla="*/ 23 h 60"/>
                    <a:gd name="T18" fmla="*/ 84 w 93"/>
                    <a:gd name="T19" fmla="*/ 23 h 60"/>
                    <a:gd name="T20" fmla="*/ 84 w 93"/>
                    <a:gd name="T21" fmla="*/ 22 h 60"/>
                    <a:gd name="T22" fmla="*/ 84 w 93"/>
                    <a:gd name="T23" fmla="*/ 20 h 60"/>
                    <a:gd name="T24" fmla="*/ 83 w 93"/>
                    <a:gd name="T25" fmla="*/ 20 h 60"/>
                    <a:gd name="T26" fmla="*/ 83 w 93"/>
                    <a:gd name="T27" fmla="*/ 20 h 60"/>
                    <a:gd name="T28" fmla="*/ 83 w 93"/>
                    <a:gd name="T29" fmla="*/ 19 h 60"/>
                    <a:gd name="T30" fmla="*/ 84 w 93"/>
                    <a:gd name="T31" fmla="*/ 18 h 60"/>
                    <a:gd name="T32" fmla="*/ 85 w 93"/>
                    <a:gd name="T33" fmla="*/ 17 h 60"/>
                    <a:gd name="T34" fmla="*/ 85 w 93"/>
                    <a:gd name="T35" fmla="*/ 16 h 60"/>
                    <a:gd name="T36" fmla="*/ 86 w 93"/>
                    <a:gd name="T37" fmla="*/ 15 h 60"/>
                    <a:gd name="T38" fmla="*/ 86 w 93"/>
                    <a:gd name="T39" fmla="*/ 13 h 60"/>
                    <a:gd name="T40" fmla="*/ 87 w 93"/>
                    <a:gd name="T41" fmla="*/ 11 h 60"/>
                    <a:gd name="T42" fmla="*/ 87 w 93"/>
                    <a:gd name="T43" fmla="*/ 11 h 60"/>
                    <a:gd name="T44" fmla="*/ 87 w 93"/>
                    <a:gd name="T45" fmla="*/ 10 h 60"/>
                    <a:gd name="T46" fmla="*/ 87 w 93"/>
                    <a:gd name="T47" fmla="*/ 9 h 60"/>
                    <a:gd name="T48" fmla="*/ 86 w 93"/>
                    <a:gd name="T49" fmla="*/ 9 h 60"/>
                    <a:gd name="T50" fmla="*/ 85 w 93"/>
                    <a:gd name="T51" fmla="*/ 9 h 60"/>
                    <a:gd name="T52" fmla="*/ 83 w 93"/>
                    <a:gd name="T53" fmla="*/ 9 h 60"/>
                    <a:gd name="T54" fmla="*/ 81 w 93"/>
                    <a:gd name="T55" fmla="*/ 7 h 60"/>
                    <a:gd name="T56" fmla="*/ 81 w 93"/>
                    <a:gd name="T57" fmla="*/ 5 h 60"/>
                    <a:gd name="T58" fmla="*/ 81 w 93"/>
                    <a:gd name="T59" fmla="*/ 4 h 60"/>
                    <a:gd name="T60" fmla="*/ 80 w 93"/>
                    <a:gd name="T61" fmla="*/ 3 h 60"/>
                    <a:gd name="T62" fmla="*/ 79 w 93"/>
                    <a:gd name="T63" fmla="*/ 2 h 60"/>
                    <a:gd name="T64" fmla="*/ 78 w 93"/>
                    <a:gd name="T65" fmla="*/ 2 h 60"/>
                    <a:gd name="T66" fmla="*/ 77 w 93"/>
                    <a:gd name="T67" fmla="*/ 1 h 60"/>
                    <a:gd name="T68" fmla="*/ 76 w 93"/>
                    <a:gd name="T69" fmla="*/ 0 h 60"/>
                    <a:gd name="T70" fmla="*/ 8 w 93"/>
                    <a:gd name="T71" fmla="*/ 10 h 60"/>
                    <a:gd name="T72" fmla="*/ 6 w 93"/>
                    <a:gd name="T73" fmla="*/ 12 h 60"/>
                    <a:gd name="T74" fmla="*/ 6 w 93"/>
                    <a:gd name="T75" fmla="*/ 12 h 60"/>
                    <a:gd name="T76" fmla="*/ 6 w 93"/>
                    <a:gd name="T77" fmla="*/ 11 h 60"/>
                    <a:gd name="T78" fmla="*/ 5 w 93"/>
                    <a:gd name="T79" fmla="*/ 12 h 60"/>
                    <a:gd name="T80" fmla="*/ 5 w 93"/>
                    <a:gd name="T81" fmla="*/ 13 h 60"/>
                    <a:gd name="T82" fmla="*/ 1 w 93"/>
                    <a:gd name="T83" fmla="*/ 15 h 60"/>
                    <a:gd name="T84" fmla="*/ 5 w 93"/>
                    <a:gd name="T85" fmla="*/ 42 h 60"/>
                    <a:gd name="T86" fmla="*/ 8 w 93"/>
                    <a:gd name="T87" fmla="*/ 60 h 60"/>
                    <a:gd name="T88" fmla="*/ 79 w 93"/>
                    <a:gd name="T89" fmla="*/ 45 h 60"/>
                    <a:gd name="T90" fmla="*/ 80 w 93"/>
                    <a:gd name="T91" fmla="*/ 43 h 60"/>
                    <a:gd name="T92" fmla="*/ 83 w 93"/>
                    <a:gd name="T93" fmla="*/ 43 h 60"/>
                    <a:gd name="T94" fmla="*/ 84 w 93"/>
                    <a:gd name="T95" fmla="*/ 42 h 60"/>
                    <a:gd name="T96" fmla="*/ 86 w 93"/>
                    <a:gd name="T97" fmla="*/ 41 h 60"/>
                    <a:gd name="T98" fmla="*/ 88 w 93"/>
                    <a:gd name="T99" fmla="*/ 40 h 60"/>
                    <a:gd name="T100" fmla="*/ 88 w 93"/>
                    <a:gd name="T101" fmla="*/ 38 h 60"/>
                    <a:gd name="T102" fmla="*/ 89 w 93"/>
                    <a:gd name="T103" fmla="*/ 37 h 60"/>
                    <a:gd name="T104" fmla="*/ 91 w 93"/>
                    <a:gd name="T105" fmla="*/ 36 h 60"/>
                    <a:gd name="T106" fmla="*/ 92 w 93"/>
                    <a:gd name="T107" fmla="*/ 35 h 60"/>
                    <a:gd name="T108" fmla="*/ 92 w 93"/>
                    <a:gd name="T109" fmla="*/ 3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 h="60">
                      <a:moveTo>
                        <a:pt x="92" y="33"/>
                      </a:moveTo>
                      <a:cubicBezTo>
                        <a:pt x="92" y="33"/>
                        <a:pt x="92" y="33"/>
                        <a:pt x="92" y="33"/>
                      </a:cubicBezTo>
                      <a:cubicBezTo>
                        <a:pt x="91" y="32"/>
                        <a:pt x="91" y="32"/>
                        <a:pt x="91" y="32"/>
                      </a:cubicBezTo>
                      <a:cubicBezTo>
                        <a:pt x="90" y="32"/>
                        <a:pt x="90" y="32"/>
                        <a:pt x="90" y="32"/>
                      </a:cubicBezTo>
                      <a:cubicBezTo>
                        <a:pt x="90" y="31"/>
                        <a:pt x="90" y="31"/>
                        <a:pt x="90" y="31"/>
                      </a:cubicBezTo>
                      <a:cubicBezTo>
                        <a:pt x="90" y="31"/>
                        <a:pt x="90" y="31"/>
                        <a:pt x="90" y="31"/>
                      </a:cubicBezTo>
                      <a:cubicBezTo>
                        <a:pt x="89" y="31"/>
                        <a:pt x="89" y="31"/>
                        <a:pt x="89" y="31"/>
                      </a:cubicBezTo>
                      <a:cubicBezTo>
                        <a:pt x="88" y="31"/>
                        <a:pt x="88" y="31"/>
                        <a:pt x="88" y="31"/>
                      </a:cubicBezTo>
                      <a:cubicBezTo>
                        <a:pt x="88" y="30"/>
                        <a:pt x="88" y="30"/>
                        <a:pt x="88" y="30"/>
                      </a:cubicBezTo>
                      <a:cubicBezTo>
                        <a:pt x="88" y="30"/>
                        <a:pt x="88" y="30"/>
                        <a:pt x="88" y="30"/>
                      </a:cubicBezTo>
                      <a:cubicBezTo>
                        <a:pt x="87" y="30"/>
                        <a:pt x="87" y="30"/>
                        <a:pt x="87" y="30"/>
                      </a:cubicBezTo>
                      <a:cubicBezTo>
                        <a:pt x="87" y="30"/>
                        <a:pt x="87" y="30"/>
                        <a:pt x="87" y="30"/>
                      </a:cubicBezTo>
                      <a:cubicBezTo>
                        <a:pt x="87" y="30"/>
                        <a:pt x="87" y="30"/>
                        <a:pt x="87" y="30"/>
                      </a:cubicBezTo>
                      <a:cubicBezTo>
                        <a:pt x="86" y="29"/>
                        <a:pt x="86" y="29"/>
                        <a:pt x="86" y="29"/>
                      </a:cubicBezTo>
                      <a:cubicBezTo>
                        <a:pt x="86" y="28"/>
                        <a:pt x="86" y="28"/>
                        <a:pt x="86" y="28"/>
                      </a:cubicBezTo>
                      <a:cubicBezTo>
                        <a:pt x="85" y="27"/>
                        <a:pt x="85" y="27"/>
                        <a:pt x="85" y="27"/>
                      </a:cubicBezTo>
                      <a:cubicBezTo>
                        <a:pt x="85" y="27"/>
                        <a:pt x="85" y="27"/>
                        <a:pt x="85" y="27"/>
                      </a:cubicBezTo>
                      <a:cubicBezTo>
                        <a:pt x="84" y="27"/>
                        <a:pt x="84" y="27"/>
                        <a:pt x="84" y="27"/>
                      </a:cubicBezTo>
                      <a:cubicBezTo>
                        <a:pt x="84" y="27"/>
                        <a:pt x="84" y="27"/>
                        <a:pt x="84" y="27"/>
                      </a:cubicBezTo>
                      <a:cubicBezTo>
                        <a:pt x="84" y="27"/>
                        <a:pt x="84" y="27"/>
                        <a:pt x="84" y="27"/>
                      </a:cubicBezTo>
                      <a:cubicBezTo>
                        <a:pt x="84" y="27"/>
                        <a:pt x="84" y="27"/>
                        <a:pt x="84" y="27"/>
                      </a:cubicBezTo>
                      <a:cubicBezTo>
                        <a:pt x="84" y="26"/>
                        <a:pt x="84" y="26"/>
                        <a:pt x="84" y="26"/>
                      </a:cubicBezTo>
                      <a:cubicBezTo>
                        <a:pt x="84" y="26"/>
                        <a:pt x="84" y="26"/>
                        <a:pt x="84" y="26"/>
                      </a:cubicBezTo>
                      <a:cubicBezTo>
                        <a:pt x="83" y="26"/>
                        <a:pt x="83" y="26"/>
                        <a:pt x="83" y="26"/>
                      </a:cubicBezTo>
                      <a:cubicBezTo>
                        <a:pt x="83" y="25"/>
                        <a:pt x="83" y="25"/>
                        <a:pt x="83" y="25"/>
                      </a:cubicBezTo>
                      <a:cubicBezTo>
                        <a:pt x="83" y="25"/>
                        <a:pt x="83" y="25"/>
                        <a:pt x="83" y="25"/>
                      </a:cubicBezTo>
                      <a:cubicBezTo>
                        <a:pt x="83" y="25"/>
                        <a:pt x="83" y="25"/>
                        <a:pt x="83" y="25"/>
                      </a:cubicBezTo>
                      <a:cubicBezTo>
                        <a:pt x="83" y="25"/>
                        <a:pt x="83" y="25"/>
                        <a:pt x="83" y="25"/>
                      </a:cubicBezTo>
                      <a:cubicBezTo>
                        <a:pt x="83" y="25"/>
                        <a:pt x="83" y="25"/>
                        <a:pt x="83" y="25"/>
                      </a:cubicBezTo>
                      <a:cubicBezTo>
                        <a:pt x="83" y="24"/>
                        <a:pt x="83" y="24"/>
                        <a:pt x="83" y="24"/>
                      </a:cubicBezTo>
                      <a:cubicBezTo>
                        <a:pt x="83" y="24"/>
                        <a:pt x="83" y="24"/>
                        <a:pt x="83" y="24"/>
                      </a:cubicBezTo>
                      <a:cubicBezTo>
                        <a:pt x="83" y="24"/>
                        <a:pt x="83" y="24"/>
                        <a:pt x="83" y="24"/>
                      </a:cubicBezTo>
                      <a:cubicBezTo>
                        <a:pt x="83" y="24"/>
                        <a:pt x="83" y="24"/>
                        <a:pt x="83" y="24"/>
                      </a:cubicBezTo>
                      <a:cubicBezTo>
                        <a:pt x="83" y="24"/>
                        <a:pt x="83" y="24"/>
                        <a:pt x="83" y="24"/>
                      </a:cubicBezTo>
                      <a:cubicBezTo>
                        <a:pt x="83" y="24"/>
                        <a:pt x="83" y="24"/>
                        <a:pt x="83" y="24"/>
                      </a:cubicBezTo>
                      <a:cubicBezTo>
                        <a:pt x="83" y="23"/>
                        <a:pt x="83" y="23"/>
                        <a:pt x="83" y="23"/>
                      </a:cubicBezTo>
                      <a:cubicBezTo>
                        <a:pt x="83" y="23"/>
                        <a:pt x="83" y="23"/>
                        <a:pt x="83" y="23"/>
                      </a:cubicBezTo>
                      <a:cubicBezTo>
                        <a:pt x="84" y="23"/>
                        <a:pt x="84" y="23"/>
                        <a:pt x="84" y="23"/>
                      </a:cubicBezTo>
                      <a:cubicBezTo>
                        <a:pt x="84" y="23"/>
                        <a:pt x="84" y="23"/>
                        <a:pt x="84" y="23"/>
                      </a:cubicBezTo>
                      <a:cubicBezTo>
                        <a:pt x="84" y="23"/>
                        <a:pt x="84" y="23"/>
                        <a:pt x="84" y="23"/>
                      </a:cubicBezTo>
                      <a:cubicBezTo>
                        <a:pt x="84" y="22"/>
                        <a:pt x="84" y="22"/>
                        <a:pt x="84" y="22"/>
                      </a:cubicBezTo>
                      <a:cubicBezTo>
                        <a:pt x="84" y="22"/>
                        <a:pt x="84" y="22"/>
                        <a:pt x="84" y="22"/>
                      </a:cubicBezTo>
                      <a:cubicBezTo>
                        <a:pt x="84" y="22"/>
                        <a:pt x="84" y="22"/>
                        <a:pt x="84" y="22"/>
                      </a:cubicBezTo>
                      <a:cubicBezTo>
                        <a:pt x="84" y="22"/>
                        <a:pt x="84" y="22"/>
                        <a:pt x="84" y="22"/>
                      </a:cubicBezTo>
                      <a:cubicBezTo>
                        <a:pt x="85" y="21"/>
                        <a:pt x="85" y="21"/>
                        <a:pt x="85" y="21"/>
                      </a:cubicBezTo>
                      <a:cubicBezTo>
                        <a:pt x="84" y="21"/>
                        <a:pt x="84" y="21"/>
                        <a:pt x="84" y="21"/>
                      </a:cubicBezTo>
                      <a:cubicBezTo>
                        <a:pt x="84" y="21"/>
                        <a:pt x="84" y="21"/>
                        <a:pt x="84" y="21"/>
                      </a:cubicBezTo>
                      <a:cubicBezTo>
                        <a:pt x="84" y="20"/>
                        <a:pt x="84" y="20"/>
                        <a:pt x="84" y="20"/>
                      </a:cubicBezTo>
                      <a:cubicBezTo>
                        <a:pt x="84" y="20"/>
                        <a:pt x="84" y="20"/>
                        <a:pt x="84" y="20"/>
                      </a:cubicBezTo>
                      <a:cubicBezTo>
                        <a:pt x="84" y="20"/>
                        <a:pt x="84" y="20"/>
                        <a:pt x="84" y="20"/>
                      </a:cubicBezTo>
                      <a:cubicBezTo>
                        <a:pt x="84" y="20"/>
                        <a:pt x="84" y="20"/>
                        <a:pt x="84"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19"/>
                        <a:pt x="83" y="19"/>
                        <a:pt x="83" y="19"/>
                      </a:cubicBezTo>
                      <a:cubicBezTo>
                        <a:pt x="83" y="19"/>
                        <a:pt x="83" y="19"/>
                        <a:pt x="83" y="19"/>
                      </a:cubicBezTo>
                      <a:cubicBezTo>
                        <a:pt x="83" y="19"/>
                        <a:pt x="83" y="19"/>
                        <a:pt x="83" y="19"/>
                      </a:cubicBezTo>
                      <a:cubicBezTo>
                        <a:pt x="83" y="19"/>
                        <a:pt x="83" y="19"/>
                        <a:pt x="83" y="19"/>
                      </a:cubicBezTo>
                      <a:cubicBezTo>
                        <a:pt x="84" y="18"/>
                        <a:pt x="84" y="18"/>
                        <a:pt x="84" y="18"/>
                      </a:cubicBezTo>
                      <a:cubicBezTo>
                        <a:pt x="84" y="18"/>
                        <a:pt x="84" y="18"/>
                        <a:pt x="84" y="18"/>
                      </a:cubicBezTo>
                      <a:cubicBezTo>
                        <a:pt x="84" y="18"/>
                        <a:pt x="84" y="18"/>
                        <a:pt x="84" y="18"/>
                      </a:cubicBezTo>
                      <a:cubicBezTo>
                        <a:pt x="84" y="18"/>
                        <a:pt x="84" y="18"/>
                        <a:pt x="84" y="18"/>
                      </a:cubicBezTo>
                      <a:cubicBezTo>
                        <a:pt x="85" y="17"/>
                        <a:pt x="85" y="17"/>
                        <a:pt x="85" y="17"/>
                      </a:cubicBezTo>
                      <a:cubicBezTo>
                        <a:pt x="85" y="17"/>
                        <a:pt x="85" y="17"/>
                        <a:pt x="85" y="17"/>
                      </a:cubicBezTo>
                      <a:cubicBezTo>
                        <a:pt x="85" y="17"/>
                        <a:pt x="85" y="17"/>
                        <a:pt x="85" y="17"/>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6" y="15"/>
                        <a:pt x="86" y="15"/>
                        <a:pt x="86" y="15"/>
                      </a:cubicBezTo>
                      <a:cubicBezTo>
                        <a:pt x="86" y="14"/>
                        <a:pt x="86" y="14"/>
                        <a:pt x="86" y="14"/>
                      </a:cubicBezTo>
                      <a:cubicBezTo>
                        <a:pt x="86" y="13"/>
                        <a:pt x="86" y="13"/>
                        <a:pt x="86" y="13"/>
                      </a:cubicBezTo>
                      <a:cubicBezTo>
                        <a:pt x="86" y="13"/>
                        <a:pt x="86" y="13"/>
                        <a:pt x="86" y="13"/>
                      </a:cubicBezTo>
                      <a:cubicBezTo>
                        <a:pt x="86" y="13"/>
                        <a:pt x="86" y="13"/>
                        <a:pt x="86" y="13"/>
                      </a:cubicBezTo>
                      <a:cubicBezTo>
                        <a:pt x="87" y="12"/>
                        <a:pt x="87" y="12"/>
                        <a:pt x="87" y="12"/>
                      </a:cubicBezTo>
                      <a:cubicBezTo>
                        <a:pt x="87" y="12"/>
                        <a:pt x="87" y="12"/>
                        <a:pt x="87" y="12"/>
                      </a:cubicBezTo>
                      <a:cubicBezTo>
                        <a:pt x="87" y="12"/>
                        <a:pt x="87" y="12"/>
                        <a:pt x="87" y="12"/>
                      </a:cubicBezTo>
                      <a:cubicBezTo>
                        <a:pt x="87" y="11"/>
                        <a:pt x="87" y="11"/>
                        <a:pt x="87" y="11"/>
                      </a:cubicBezTo>
                      <a:cubicBezTo>
                        <a:pt x="87" y="11"/>
                        <a:pt x="87" y="11"/>
                        <a:pt x="87" y="11"/>
                      </a:cubicBezTo>
                      <a:cubicBezTo>
                        <a:pt x="87" y="11"/>
                        <a:pt x="87" y="11"/>
                        <a:pt x="87" y="11"/>
                      </a:cubicBezTo>
                      <a:cubicBezTo>
                        <a:pt x="87" y="11"/>
                        <a:pt x="87" y="11"/>
                        <a:pt x="87" y="11"/>
                      </a:cubicBezTo>
                      <a:cubicBezTo>
                        <a:pt x="87" y="11"/>
                        <a:pt x="87" y="11"/>
                        <a:pt x="87" y="11"/>
                      </a:cubicBezTo>
                      <a:cubicBezTo>
                        <a:pt x="87" y="11"/>
                        <a:pt x="87" y="11"/>
                        <a:pt x="87" y="11"/>
                      </a:cubicBezTo>
                      <a:cubicBezTo>
                        <a:pt x="88" y="11"/>
                        <a:pt x="88" y="11"/>
                        <a:pt x="88" y="11"/>
                      </a:cubicBezTo>
                      <a:cubicBezTo>
                        <a:pt x="88" y="11"/>
                        <a:pt x="88" y="11"/>
                        <a:pt x="88" y="11"/>
                      </a:cubicBezTo>
                      <a:cubicBezTo>
                        <a:pt x="87" y="10"/>
                        <a:pt x="87" y="10"/>
                        <a:pt x="87" y="10"/>
                      </a:cubicBezTo>
                      <a:cubicBezTo>
                        <a:pt x="87" y="10"/>
                        <a:pt x="87" y="10"/>
                        <a:pt x="87" y="10"/>
                      </a:cubicBezTo>
                      <a:cubicBezTo>
                        <a:pt x="87" y="10"/>
                        <a:pt x="87" y="10"/>
                        <a:pt x="87" y="10"/>
                      </a:cubicBezTo>
                      <a:cubicBezTo>
                        <a:pt x="87" y="9"/>
                        <a:pt x="87" y="9"/>
                        <a:pt x="87" y="9"/>
                      </a:cubicBezTo>
                      <a:cubicBezTo>
                        <a:pt x="87" y="9"/>
                        <a:pt x="87" y="9"/>
                        <a:pt x="87" y="9"/>
                      </a:cubicBezTo>
                      <a:cubicBezTo>
                        <a:pt x="87" y="9"/>
                        <a:pt x="87" y="9"/>
                        <a:pt x="87" y="9"/>
                      </a:cubicBezTo>
                      <a:cubicBezTo>
                        <a:pt x="86" y="9"/>
                        <a:pt x="86" y="9"/>
                        <a:pt x="86" y="9"/>
                      </a:cubicBezTo>
                      <a:cubicBezTo>
                        <a:pt x="86" y="9"/>
                        <a:pt x="86" y="9"/>
                        <a:pt x="86" y="9"/>
                      </a:cubicBezTo>
                      <a:cubicBezTo>
                        <a:pt x="86" y="9"/>
                        <a:pt x="86" y="9"/>
                        <a:pt x="86" y="9"/>
                      </a:cubicBezTo>
                      <a:cubicBezTo>
                        <a:pt x="86" y="9"/>
                        <a:pt x="86" y="9"/>
                        <a:pt x="86" y="9"/>
                      </a:cubicBezTo>
                      <a:cubicBezTo>
                        <a:pt x="86" y="9"/>
                        <a:pt x="86" y="9"/>
                        <a:pt x="86" y="9"/>
                      </a:cubicBezTo>
                      <a:cubicBezTo>
                        <a:pt x="85" y="9"/>
                        <a:pt x="85" y="9"/>
                        <a:pt x="85" y="9"/>
                      </a:cubicBezTo>
                      <a:cubicBezTo>
                        <a:pt x="85" y="9"/>
                        <a:pt x="85" y="9"/>
                        <a:pt x="85" y="9"/>
                      </a:cubicBezTo>
                      <a:cubicBezTo>
                        <a:pt x="84" y="9"/>
                        <a:pt x="84" y="9"/>
                        <a:pt x="84" y="9"/>
                      </a:cubicBezTo>
                      <a:cubicBezTo>
                        <a:pt x="84" y="9"/>
                        <a:pt x="84" y="9"/>
                        <a:pt x="84" y="9"/>
                      </a:cubicBezTo>
                      <a:cubicBezTo>
                        <a:pt x="84" y="9"/>
                        <a:pt x="84" y="9"/>
                        <a:pt x="84" y="9"/>
                      </a:cubicBezTo>
                      <a:cubicBezTo>
                        <a:pt x="83" y="9"/>
                        <a:pt x="83" y="9"/>
                        <a:pt x="83" y="9"/>
                      </a:cubicBezTo>
                      <a:cubicBezTo>
                        <a:pt x="83" y="9"/>
                        <a:pt x="83" y="9"/>
                        <a:pt x="83" y="9"/>
                      </a:cubicBezTo>
                      <a:cubicBezTo>
                        <a:pt x="83" y="9"/>
                        <a:pt x="83" y="9"/>
                        <a:pt x="83" y="9"/>
                      </a:cubicBezTo>
                      <a:cubicBezTo>
                        <a:pt x="81" y="7"/>
                        <a:pt x="81" y="7"/>
                        <a:pt x="81" y="7"/>
                      </a:cubicBezTo>
                      <a:cubicBezTo>
                        <a:pt x="81" y="7"/>
                        <a:pt x="81" y="7"/>
                        <a:pt x="81" y="7"/>
                      </a:cubicBezTo>
                      <a:cubicBezTo>
                        <a:pt x="81" y="7"/>
                        <a:pt x="81" y="7"/>
                        <a:pt x="81" y="7"/>
                      </a:cubicBezTo>
                      <a:cubicBezTo>
                        <a:pt x="81" y="6"/>
                        <a:pt x="81" y="6"/>
                        <a:pt x="81" y="6"/>
                      </a:cubicBezTo>
                      <a:cubicBezTo>
                        <a:pt x="81" y="5"/>
                        <a:pt x="81" y="5"/>
                        <a:pt x="81" y="5"/>
                      </a:cubicBezTo>
                      <a:cubicBezTo>
                        <a:pt x="81" y="5"/>
                        <a:pt x="81" y="5"/>
                        <a:pt x="81" y="5"/>
                      </a:cubicBezTo>
                      <a:cubicBezTo>
                        <a:pt x="81" y="5"/>
                        <a:pt x="81" y="5"/>
                        <a:pt x="81" y="5"/>
                      </a:cubicBezTo>
                      <a:cubicBezTo>
                        <a:pt x="81" y="4"/>
                        <a:pt x="81" y="4"/>
                        <a:pt x="81" y="4"/>
                      </a:cubicBezTo>
                      <a:cubicBezTo>
                        <a:pt x="81" y="4"/>
                        <a:pt x="81" y="4"/>
                        <a:pt x="81" y="4"/>
                      </a:cubicBezTo>
                      <a:cubicBezTo>
                        <a:pt x="81" y="4"/>
                        <a:pt x="81" y="4"/>
                        <a:pt x="81" y="4"/>
                      </a:cubicBezTo>
                      <a:cubicBezTo>
                        <a:pt x="80" y="4"/>
                        <a:pt x="80" y="4"/>
                        <a:pt x="80" y="4"/>
                      </a:cubicBezTo>
                      <a:cubicBezTo>
                        <a:pt x="80" y="4"/>
                        <a:pt x="80" y="4"/>
                        <a:pt x="80" y="4"/>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79" y="2"/>
                        <a:pt x="79" y="2"/>
                        <a:pt x="79" y="2"/>
                      </a:cubicBezTo>
                      <a:cubicBezTo>
                        <a:pt x="79" y="2"/>
                        <a:pt x="79" y="2"/>
                        <a:pt x="79" y="2"/>
                      </a:cubicBezTo>
                      <a:cubicBezTo>
                        <a:pt x="79" y="2"/>
                        <a:pt x="79" y="2"/>
                        <a:pt x="79" y="2"/>
                      </a:cubicBezTo>
                      <a:cubicBezTo>
                        <a:pt x="78" y="2"/>
                        <a:pt x="78" y="2"/>
                        <a:pt x="78" y="2"/>
                      </a:cubicBezTo>
                      <a:cubicBezTo>
                        <a:pt x="78" y="2"/>
                        <a:pt x="78" y="2"/>
                        <a:pt x="78" y="2"/>
                      </a:cubicBezTo>
                      <a:cubicBezTo>
                        <a:pt x="77" y="2"/>
                        <a:pt x="77" y="2"/>
                        <a:pt x="77" y="2"/>
                      </a:cubicBezTo>
                      <a:cubicBezTo>
                        <a:pt x="77" y="2"/>
                        <a:pt x="77" y="2"/>
                        <a:pt x="77" y="2"/>
                      </a:cubicBezTo>
                      <a:cubicBezTo>
                        <a:pt x="77" y="1"/>
                        <a:pt x="77" y="1"/>
                        <a:pt x="77" y="1"/>
                      </a:cubicBezTo>
                      <a:cubicBezTo>
                        <a:pt x="77" y="1"/>
                        <a:pt x="77" y="1"/>
                        <a:pt x="77" y="1"/>
                      </a:cubicBezTo>
                      <a:cubicBezTo>
                        <a:pt x="76" y="1"/>
                        <a:pt x="76" y="1"/>
                        <a:pt x="76" y="1"/>
                      </a:cubicBezTo>
                      <a:cubicBezTo>
                        <a:pt x="76" y="1"/>
                        <a:pt x="76" y="1"/>
                        <a:pt x="76" y="1"/>
                      </a:cubicBezTo>
                      <a:cubicBezTo>
                        <a:pt x="76" y="1"/>
                        <a:pt x="76" y="1"/>
                        <a:pt x="76" y="1"/>
                      </a:cubicBezTo>
                      <a:cubicBezTo>
                        <a:pt x="76" y="0"/>
                        <a:pt x="76" y="0"/>
                        <a:pt x="76" y="0"/>
                      </a:cubicBezTo>
                      <a:cubicBezTo>
                        <a:pt x="54" y="5"/>
                        <a:pt x="33" y="10"/>
                        <a:pt x="11" y="14"/>
                      </a:cubicBezTo>
                      <a:cubicBezTo>
                        <a:pt x="11" y="12"/>
                        <a:pt x="11" y="10"/>
                        <a:pt x="10" y="8"/>
                      </a:cubicBezTo>
                      <a:cubicBezTo>
                        <a:pt x="9" y="9"/>
                        <a:pt x="9" y="9"/>
                        <a:pt x="9" y="9"/>
                      </a:cubicBezTo>
                      <a:cubicBezTo>
                        <a:pt x="8" y="10"/>
                        <a:pt x="8" y="10"/>
                        <a:pt x="8" y="10"/>
                      </a:cubicBezTo>
                      <a:cubicBezTo>
                        <a:pt x="8" y="10"/>
                        <a:pt x="8" y="10"/>
                        <a:pt x="8" y="10"/>
                      </a:cubicBezTo>
                      <a:cubicBezTo>
                        <a:pt x="7" y="11"/>
                        <a:pt x="7" y="11"/>
                        <a:pt x="7" y="11"/>
                      </a:cubicBezTo>
                      <a:cubicBezTo>
                        <a:pt x="7" y="11"/>
                        <a:pt x="7" y="11"/>
                        <a:pt x="7" y="11"/>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3"/>
                        <a:pt x="5" y="13"/>
                        <a:pt x="5" y="13"/>
                      </a:cubicBezTo>
                      <a:cubicBezTo>
                        <a:pt x="2" y="15"/>
                        <a:pt x="2" y="15"/>
                        <a:pt x="2" y="15"/>
                      </a:cubicBezTo>
                      <a:cubicBezTo>
                        <a:pt x="2" y="15"/>
                        <a:pt x="2" y="15"/>
                        <a:pt x="2" y="15"/>
                      </a:cubicBezTo>
                      <a:cubicBezTo>
                        <a:pt x="1" y="15"/>
                        <a:pt x="1" y="15"/>
                        <a:pt x="1" y="15"/>
                      </a:cubicBezTo>
                      <a:cubicBezTo>
                        <a:pt x="1" y="15"/>
                        <a:pt x="1" y="15"/>
                        <a:pt x="1" y="15"/>
                      </a:cubicBezTo>
                      <a:cubicBezTo>
                        <a:pt x="0" y="16"/>
                        <a:pt x="0" y="16"/>
                        <a:pt x="0" y="16"/>
                      </a:cubicBezTo>
                      <a:cubicBezTo>
                        <a:pt x="2" y="25"/>
                        <a:pt x="4" y="33"/>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6" y="48"/>
                        <a:pt x="7" y="54"/>
                        <a:pt x="8" y="60"/>
                      </a:cubicBezTo>
                      <a:cubicBezTo>
                        <a:pt x="32" y="56"/>
                        <a:pt x="55" y="51"/>
                        <a:pt x="79" y="46"/>
                      </a:cubicBezTo>
                      <a:cubicBezTo>
                        <a:pt x="79" y="46"/>
                        <a:pt x="79" y="46"/>
                        <a:pt x="79" y="46"/>
                      </a:cubicBezTo>
                      <a:cubicBezTo>
                        <a:pt x="79" y="46"/>
                        <a:pt x="79" y="46"/>
                        <a:pt x="79" y="46"/>
                      </a:cubicBezTo>
                      <a:cubicBezTo>
                        <a:pt x="79" y="45"/>
                        <a:pt x="79" y="45"/>
                        <a:pt x="79" y="45"/>
                      </a:cubicBezTo>
                      <a:cubicBezTo>
                        <a:pt x="79" y="44"/>
                        <a:pt x="79" y="44"/>
                        <a:pt x="79" y="44"/>
                      </a:cubicBezTo>
                      <a:cubicBezTo>
                        <a:pt x="80" y="44"/>
                        <a:pt x="80" y="44"/>
                        <a:pt x="80" y="44"/>
                      </a:cubicBezTo>
                      <a:cubicBezTo>
                        <a:pt x="80" y="44"/>
                        <a:pt x="80" y="44"/>
                        <a:pt x="80" y="44"/>
                      </a:cubicBezTo>
                      <a:cubicBezTo>
                        <a:pt x="80" y="43"/>
                        <a:pt x="80" y="43"/>
                        <a:pt x="80" y="43"/>
                      </a:cubicBezTo>
                      <a:cubicBezTo>
                        <a:pt x="81" y="43"/>
                        <a:pt x="81" y="43"/>
                        <a:pt x="81" y="43"/>
                      </a:cubicBezTo>
                      <a:cubicBezTo>
                        <a:pt x="82" y="43"/>
                        <a:pt x="82" y="43"/>
                        <a:pt x="82" y="43"/>
                      </a:cubicBezTo>
                      <a:cubicBezTo>
                        <a:pt x="82" y="43"/>
                        <a:pt x="82" y="43"/>
                        <a:pt x="82" y="43"/>
                      </a:cubicBezTo>
                      <a:cubicBezTo>
                        <a:pt x="83" y="43"/>
                        <a:pt x="83" y="43"/>
                        <a:pt x="83" y="43"/>
                      </a:cubicBezTo>
                      <a:cubicBezTo>
                        <a:pt x="83" y="43"/>
                        <a:pt x="83" y="43"/>
                        <a:pt x="83" y="43"/>
                      </a:cubicBezTo>
                      <a:cubicBezTo>
                        <a:pt x="83" y="43"/>
                        <a:pt x="84" y="43"/>
                        <a:pt x="84" y="43"/>
                      </a:cubicBezTo>
                      <a:cubicBezTo>
                        <a:pt x="84" y="43"/>
                        <a:pt x="84" y="43"/>
                        <a:pt x="84" y="43"/>
                      </a:cubicBezTo>
                      <a:cubicBezTo>
                        <a:pt x="84" y="42"/>
                        <a:pt x="84" y="42"/>
                        <a:pt x="84" y="42"/>
                      </a:cubicBezTo>
                      <a:cubicBezTo>
                        <a:pt x="84" y="42"/>
                        <a:pt x="84" y="42"/>
                        <a:pt x="84" y="42"/>
                      </a:cubicBezTo>
                      <a:cubicBezTo>
                        <a:pt x="85" y="42"/>
                        <a:pt x="85" y="42"/>
                        <a:pt x="85" y="42"/>
                      </a:cubicBezTo>
                      <a:cubicBezTo>
                        <a:pt x="85" y="41"/>
                        <a:pt x="85" y="41"/>
                        <a:pt x="85" y="41"/>
                      </a:cubicBezTo>
                      <a:cubicBezTo>
                        <a:pt x="86" y="41"/>
                        <a:pt x="86" y="41"/>
                        <a:pt x="86" y="41"/>
                      </a:cubicBezTo>
                      <a:cubicBezTo>
                        <a:pt x="86" y="41"/>
                        <a:pt x="86" y="41"/>
                        <a:pt x="86" y="41"/>
                      </a:cubicBezTo>
                      <a:cubicBezTo>
                        <a:pt x="87" y="41"/>
                        <a:pt x="87" y="41"/>
                        <a:pt x="87" y="41"/>
                      </a:cubicBezTo>
                      <a:cubicBezTo>
                        <a:pt x="88" y="40"/>
                        <a:pt x="88" y="40"/>
                        <a:pt x="88" y="40"/>
                      </a:cubicBezTo>
                      <a:cubicBezTo>
                        <a:pt x="88" y="40"/>
                        <a:pt x="88" y="40"/>
                        <a:pt x="88" y="40"/>
                      </a:cubicBezTo>
                      <a:cubicBezTo>
                        <a:pt x="88" y="39"/>
                        <a:pt x="88" y="39"/>
                        <a:pt x="88" y="39"/>
                      </a:cubicBezTo>
                      <a:cubicBezTo>
                        <a:pt x="88" y="39"/>
                        <a:pt x="88" y="39"/>
                        <a:pt x="88" y="39"/>
                      </a:cubicBezTo>
                      <a:cubicBezTo>
                        <a:pt x="88" y="39"/>
                        <a:pt x="88" y="39"/>
                        <a:pt x="88" y="39"/>
                      </a:cubicBezTo>
                      <a:cubicBezTo>
                        <a:pt x="88" y="38"/>
                        <a:pt x="88" y="38"/>
                        <a:pt x="88" y="38"/>
                      </a:cubicBezTo>
                      <a:cubicBezTo>
                        <a:pt x="88" y="38"/>
                        <a:pt x="88" y="38"/>
                        <a:pt x="88" y="38"/>
                      </a:cubicBezTo>
                      <a:cubicBezTo>
                        <a:pt x="89" y="38"/>
                        <a:pt x="89" y="38"/>
                        <a:pt x="89" y="38"/>
                      </a:cubicBezTo>
                      <a:cubicBezTo>
                        <a:pt x="89" y="37"/>
                        <a:pt x="89" y="37"/>
                        <a:pt x="89" y="37"/>
                      </a:cubicBezTo>
                      <a:cubicBezTo>
                        <a:pt x="89" y="37"/>
                        <a:pt x="89" y="37"/>
                        <a:pt x="89" y="37"/>
                      </a:cubicBezTo>
                      <a:cubicBezTo>
                        <a:pt x="89" y="37"/>
                        <a:pt x="89" y="37"/>
                        <a:pt x="89" y="37"/>
                      </a:cubicBezTo>
                      <a:cubicBezTo>
                        <a:pt x="90" y="36"/>
                        <a:pt x="90" y="36"/>
                        <a:pt x="90" y="36"/>
                      </a:cubicBezTo>
                      <a:cubicBezTo>
                        <a:pt x="90" y="36"/>
                        <a:pt x="90" y="36"/>
                        <a:pt x="90" y="36"/>
                      </a:cubicBezTo>
                      <a:cubicBezTo>
                        <a:pt x="91" y="36"/>
                        <a:pt x="91" y="36"/>
                        <a:pt x="91" y="36"/>
                      </a:cubicBezTo>
                      <a:cubicBezTo>
                        <a:pt x="91" y="36"/>
                        <a:pt x="91" y="36"/>
                        <a:pt x="91" y="36"/>
                      </a:cubicBezTo>
                      <a:cubicBezTo>
                        <a:pt x="91" y="35"/>
                        <a:pt x="91" y="35"/>
                        <a:pt x="91" y="35"/>
                      </a:cubicBezTo>
                      <a:cubicBezTo>
                        <a:pt x="91" y="35"/>
                        <a:pt x="91" y="35"/>
                        <a:pt x="91" y="35"/>
                      </a:cubicBezTo>
                      <a:cubicBezTo>
                        <a:pt x="92" y="35"/>
                        <a:pt x="92" y="35"/>
                        <a:pt x="92" y="35"/>
                      </a:cubicBezTo>
                      <a:cubicBezTo>
                        <a:pt x="92" y="34"/>
                        <a:pt x="92" y="34"/>
                        <a:pt x="92" y="34"/>
                      </a:cubicBezTo>
                      <a:cubicBezTo>
                        <a:pt x="92" y="34"/>
                        <a:pt x="92" y="34"/>
                        <a:pt x="92" y="34"/>
                      </a:cubicBezTo>
                      <a:cubicBezTo>
                        <a:pt x="93" y="34"/>
                        <a:pt x="93" y="34"/>
                        <a:pt x="93" y="34"/>
                      </a:cubicBezTo>
                      <a:lnTo>
                        <a:pt x="92" y="33"/>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48" name="Freeform 350">
                  <a:extLst>
                    <a:ext uri="{FF2B5EF4-FFF2-40B4-BE49-F238E27FC236}">
                      <a16:creationId xmlns="" xmlns:a16="http://schemas.microsoft.com/office/drawing/2014/main" id="{CC08A436-8757-4339-BE3A-A82CD76E6C1F}"/>
                    </a:ext>
                  </a:extLst>
                </p:cNvPr>
                <p:cNvSpPr>
                  <a:spLocks noEditPoints="1"/>
                </p:cNvSpPr>
                <p:nvPr/>
              </p:nvSpPr>
              <p:spPr bwMode="auto">
                <a:xfrm>
                  <a:off x="7023711" y="3406108"/>
                  <a:ext cx="629102" cy="477069"/>
                </a:xfrm>
                <a:custGeom>
                  <a:avLst/>
                  <a:gdLst>
                    <a:gd name="T0" fmla="*/ 44 w 120"/>
                    <a:gd name="T1" fmla="*/ 24 h 91"/>
                    <a:gd name="T2" fmla="*/ 46 w 120"/>
                    <a:gd name="T3" fmla="*/ 21 h 91"/>
                    <a:gd name="T4" fmla="*/ 117 w 120"/>
                    <a:gd name="T5" fmla="*/ 68 h 91"/>
                    <a:gd name="T6" fmla="*/ 91 w 120"/>
                    <a:gd name="T7" fmla="*/ 80 h 91"/>
                    <a:gd name="T8" fmla="*/ 89 w 120"/>
                    <a:gd name="T9" fmla="*/ 75 h 91"/>
                    <a:gd name="T10" fmla="*/ 91 w 120"/>
                    <a:gd name="T11" fmla="*/ 83 h 91"/>
                    <a:gd name="T12" fmla="*/ 94 w 120"/>
                    <a:gd name="T13" fmla="*/ 80 h 91"/>
                    <a:gd name="T14" fmla="*/ 96 w 120"/>
                    <a:gd name="T15" fmla="*/ 74 h 91"/>
                    <a:gd name="T16" fmla="*/ 88 w 120"/>
                    <a:gd name="T17" fmla="*/ 28 h 91"/>
                    <a:gd name="T18" fmla="*/ 86 w 120"/>
                    <a:gd name="T19" fmla="*/ 28 h 91"/>
                    <a:gd name="T20" fmla="*/ 85 w 120"/>
                    <a:gd name="T21" fmla="*/ 23 h 91"/>
                    <a:gd name="T22" fmla="*/ 84 w 120"/>
                    <a:gd name="T23" fmla="*/ 20 h 91"/>
                    <a:gd name="T24" fmla="*/ 84 w 120"/>
                    <a:gd name="T25" fmla="*/ 15 h 91"/>
                    <a:gd name="T26" fmla="*/ 83 w 120"/>
                    <a:gd name="T27" fmla="*/ 10 h 91"/>
                    <a:gd name="T28" fmla="*/ 81 w 120"/>
                    <a:gd name="T29" fmla="*/ 4 h 91"/>
                    <a:gd name="T30" fmla="*/ 80 w 120"/>
                    <a:gd name="T31" fmla="*/ 2 h 91"/>
                    <a:gd name="T32" fmla="*/ 55 w 120"/>
                    <a:gd name="T33" fmla="*/ 8 h 91"/>
                    <a:gd name="T34" fmla="*/ 47 w 120"/>
                    <a:gd name="T35" fmla="*/ 22 h 91"/>
                    <a:gd name="T36" fmla="*/ 43 w 120"/>
                    <a:gd name="T37" fmla="*/ 28 h 91"/>
                    <a:gd name="T38" fmla="*/ 44 w 120"/>
                    <a:gd name="T39" fmla="*/ 29 h 91"/>
                    <a:gd name="T40" fmla="*/ 45 w 120"/>
                    <a:gd name="T41" fmla="*/ 32 h 91"/>
                    <a:gd name="T42" fmla="*/ 45 w 120"/>
                    <a:gd name="T43" fmla="*/ 34 h 91"/>
                    <a:gd name="T44" fmla="*/ 45 w 120"/>
                    <a:gd name="T45" fmla="*/ 39 h 91"/>
                    <a:gd name="T46" fmla="*/ 37 w 120"/>
                    <a:gd name="T47" fmla="*/ 45 h 91"/>
                    <a:gd name="T48" fmla="*/ 28 w 120"/>
                    <a:gd name="T49" fmla="*/ 48 h 91"/>
                    <a:gd name="T50" fmla="*/ 7 w 120"/>
                    <a:gd name="T51" fmla="*/ 54 h 91"/>
                    <a:gd name="T52" fmla="*/ 11 w 120"/>
                    <a:gd name="T53" fmla="*/ 58 h 91"/>
                    <a:gd name="T54" fmla="*/ 8 w 120"/>
                    <a:gd name="T55" fmla="*/ 65 h 91"/>
                    <a:gd name="T56" fmla="*/ 2 w 120"/>
                    <a:gd name="T57" fmla="*/ 72 h 91"/>
                    <a:gd name="T58" fmla="*/ 69 w 120"/>
                    <a:gd name="T59" fmla="*/ 67 h 91"/>
                    <a:gd name="T60" fmla="*/ 71 w 120"/>
                    <a:gd name="T61" fmla="*/ 72 h 91"/>
                    <a:gd name="T62" fmla="*/ 77 w 120"/>
                    <a:gd name="T63" fmla="*/ 74 h 91"/>
                    <a:gd name="T64" fmla="*/ 113 w 120"/>
                    <a:gd name="T65" fmla="*/ 73 h 91"/>
                    <a:gd name="T66" fmla="*/ 117 w 120"/>
                    <a:gd name="T67" fmla="*/ 72 h 91"/>
                    <a:gd name="T68" fmla="*/ 91 w 120"/>
                    <a:gd name="T69" fmla="*/ 83 h 91"/>
                    <a:gd name="T70" fmla="*/ 100 w 120"/>
                    <a:gd name="T71" fmla="*/ 85 h 91"/>
                    <a:gd name="T72" fmla="*/ 9 w 120"/>
                    <a:gd name="T73" fmla="*/ 55 h 91"/>
                    <a:gd name="T74" fmla="*/ 118 w 120"/>
                    <a:gd name="T75" fmla="*/ 72 h 91"/>
                    <a:gd name="T76" fmla="*/ 115 w 120"/>
                    <a:gd name="T77" fmla="*/ 74 h 91"/>
                    <a:gd name="T78" fmla="*/ 112 w 120"/>
                    <a:gd name="T79" fmla="*/ 77 h 91"/>
                    <a:gd name="T80" fmla="*/ 111 w 120"/>
                    <a:gd name="T81" fmla="*/ 75 h 91"/>
                    <a:gd name="T82" fmla="*/ 112 w 120"/>
                    <a:gd name="T83" fmla="*/ 73 h 91"/>
                    <a:gd name="T84" fmla="*/ 112 w 120"/>
                    <a:gd name="T85" fmla="*/ 73 h 91"/>
                    <a:gd name="T86" fmla="*/ 103 w 120"/>
                    <a:gd name="T87" fmla="*/ 78 h 91"/>
                    <a:gd name="T88" fmla="*/ 99 w 120"/>
                    <a:gd name="T89" fmla="*/ 79 h 91"/>
                    <a:gd name="T90" fmla="*/ 98 w 120"/>
                    <a:gd name="T91" fmla="*/ 79 h 91"/>
                    <a:gd name="T92" fmla="*/ 97 w 120"/>
                    <a:gd name="T93" fmla="*/ 80 h 91"/>
                    <a:gd name="T94" fmla="*/ 94 w 120"/>
                    <a:gd name="T95" fmla="*/ 83 h 91"/>
                    <a:gd name="T96" fmla="*/ 91 w 120"/>
                    <a:gd name="T97" fmla="*/ 86 h 91"/>
                    <a:gd name="T98" fmla="*/ 92 w 120"/>
                    <a:gd name="T99" fmla="*/ 88 h 91"/>
                    <a:gd name="T100" fmla="*/ 94 w 120"/>
                    <a:gd name="T101" fmla="*/ 86 h 91"/>
                    <a:gd name="T102" fmla="*/ 95 w 120"/>
                    <a:gd name="T103" fmla="*/ 87 h 91"/>
                    <a:gd name="T104" fmla="*/ 102 w 120"/>
                    <a:gd name="T105" fmla="*/ 83 h 91"/>
                    <a:gd name="T106" fmla="*/ 106 w 120"/>
                    <a:gd name="T107" fmla="*/ 81 h 91"/>
                    <a:gd name="T108" fmla="*/ 109 w 120"/>
                    <a:gd name="T109" fmla="*/ 80 h 91"/>
                    <a:gd name="T110" fmla="*/ 113 w 120"/>
                    <a:gd name="T111" fmla="*/ 77 h 91"/>
                    <a:gd name="T112" fmla="*/ 105 w 120"/>
                    <a:gd name="T113" fmla="*/ 82 h 91"/>
                    <a:gd name="T114" fmla="*/ 90 w 120"/>
                    <a:gd name="T115" fmla="*/ 87 h 91"/>
                    <a:gd name="T116" fmla="*/ 88 w 120"/>
                    <a:gd name="T117" fmla="*/ 90 h 91"/>
                    <a:gd name="T118" fmla="*/ 44 w 120"/>
                    <a:gd name="T119" fmla="*/ 2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0" h="91">
                      <a:moveTo>
                        <a:pt x="44" y="24"/>
                      </a:moveTo>
                      <a:cubicBezTo>
                        <a:pt x="44" y="24"/>
                        <a:pt x="44" y="24"/>
                        <a:pt x="44" y="24"/>
                      </a:cubicBezTo>
                      <a:cubicBezTo>
                        <a:pt x="44" y="24"/>
                        <a:pt x="44" y="24"/>
                        <a:pt x="44" y="24"/>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4" y="23"/>
                        <a:pt x="44" y="23"/>
                        <a:pt x="44" y="23"/>
                      </a:cubicBezTo>
                      <a:cubicBezTo>
                        <a:pt x="44" y="23"/>
                        <a:pt x="44" y="23"/>
                        <a:pt x="44" y="23"/>
                      </a:cubicBezTo>
                      <a:cubicBezTo>
                        <a:pt x="44" y="23"/>
                        <a:pt x="44" y="23"/>
                        <a:pt x="44" y="23"/>
                      </a:cubicBezTo>
                      <a:cubicBezTo>
                        <a:pt x="44" y="23"/>
                        <a:pt x="44" y="23"/>
                        <a:pt x="44" y="23"/>
                      </a:cubicBezTo>
                      <a:cubicBezTo>
                        <a:pt x="44" y="24"/>
                        <a:pt x="44" y="24"/>
                        <a:pt x="44" y="24"/>
                      </a:cubicBezTo>
                      <a:close/>
                      <a:moveTo>
                        <a:pt x="45" y="22"/>
                      </a:moveTo>
                      <a:cubicBezTo>
                        <a:pt x="45" y="22"/>
                        <a:pt x="45" y="22"/>
                        <a:pt x="45" y="22"/>
                      </a:cubicBezTo>
                      <a:cubicBezTo>
                        <a:pt x="46" y="23"/>
                        <a:pt x="46" y="23"/>
                        <a:pt x="46" y="23"/>
                      </a:cubicBezTo>
                      <a:cubicBezTo>
                        <a:pt x="46" y="23"/>
                        <a:pt x="46" y="23"/>
                        <a:pt x="46" y="23"/>
                      </a:cubicBezTo>
                      <a:cubicBezTo>
                        <a:pt x="46" y="23"/>
                        <a:pt x="46" y="23"/>
                        <a:pt x="46" y="23"/>
                      </a:cubicBezTo>
                      <a:cubicBezTo>
                        <a:pt x="46" y="22"/>
                        <a:pt x="46" y="22"/>
                        <a:pt x="46" y="22"/>
                      </a:cubicBezTo>
                      <a:cubicBezTo>
                        <a:pt x="46" y="22"/>
                        <a:pt x="46" y="22"/>
                        <a:pt x="46" y="22"/>
                      </a:cubicBezTo>
                      <a:cubicBezTo>
                        <a:pt x="47" y="22"/>
                        <a:pt x="47" y="22"/>
                        <a:pt x="47" y="22"/>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6" y="21"/>
                        <a:pt x="46" y="21"/>
                        <a:pt x="46" y="21"/>
                      </a:cubicBezTo>
                      <a:cubicBezTo>
                        <a:pt x="46" y="21"/>
                        <a:pt x="46" y="21"/>
                        <a:pt x="46" y="21"/>
                      </a:cubicBezTo>
                      <a:cubicBezTo>
                        <a:pt x="46" y="21"/>
                        <a:pt x="46" y="21"/>
                        <a:pt x="46" y="21"/>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lose/>
                      <a:moveTo>
                        <a:pt x="117" y="68"/>
                      </a:moveTo>
                      <a:cubicBezTo>
                        <a:pt x="117" y="68"/>
                        <a:pt x="117" y="68"/>
                        <a:pt x="117" y="68"/>
                      </a:cubicBezTo>
                      <a:cubicBezTo>
                        <a:pt x="117" y="68"/>
                        <a:pt x="117" y="68"/>
                        <a:pt x="117" y="68"/>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7" y="67"/>
                        <a:pt x="117" y="67"/>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lose/>
                      <a:moveTo>
                        <a:pt x="91" y="80"/>
                      </a:moveTo>
                      <a:cubicBezTo>
                        <a:pt x="91" y="79"/>
                        <a:pt x="91" y="79"/>
                        <a:pt x="91" y="79"/>
                      </a:cubicBezTo>
                      <a:cubicBezTo>
                        <a:pt x="90" y="78"/>
                        <a:pt x="90" y="78"/>
                        <a:pt x="90" y="78"/>
                      </a:cubicBezTo>
                      <a:cubicBezTo>
                        <a:pt x="90" y="77"/>
                        <a:pt x="90" y="77"/>
                        <a:pt x="90" y="77"/>
                      </a:cubicBezTo>
                      <a:cubicBezTo>
                        <a:pt x="90" y="77"/>
                        <a:pt x="90" y="77"/>
                        <a:pt x="90" y="77"/>
                      </a:cubicBezTo>
                      <a:cubicBezTo>
                        <a:pt x="90" y="76"/>
                        <a:pt x="90" y="76"/>
                        <a:pt x="90" y="76"/>
                      </a:cubicBezTo>
                      <a:cubicBezTo>
                        <a:pt x="89" y="76"/>
                        <a:pt x="89" y="76"/>
                        <a:pt x="89" y="76"/>
                      </a:cubicBezTo>
                      <a:cubicBezTo>
                        <a:pt x="89" y="76"/>
                        <a:pt x="89" y="76"/>
                        <a:pt x="89" y="76"/>
                      </a:cubicBezTo>
                      <a:cubicBezTo>
                        <a:pt x="89" y="76"/>
                        <a:pt x="89" y="76"/>
                        <a:pt x="89" y="76"/>
                      </a:cubicBezTo>
                      <a:cubicBezTo>
                        <a:pt x="89" y="75"/>
                        <a:pt x="89" y="75"/>
                        <a:pt x="89" y="75"/>
                      </a:cubicBezTo>
                      <a:cubicBezTo>
                        <a:pt x="88" y="75"/>
                        <a:pt x="88" y="75"/>
                        <a:pt x="88" y="75"/>
                      </a:cubicBezTo>
                      <a:cubicBezTo>
                        <a:pt x="88" y="75"/>
                        <a:pt x="88" y="75"/>
                        <a:pt x="88" y="75"/>
                      </a:cubicBezTo>
                      <a:cubicBezTo>
                        <a:pt x="88" y="75"/>
                        <a:pt x="88" y="75"/>
                        <a:pt x="88" y="75"/>
                      </a:cubicBezTo>
                      <a:cubicBezTo>
                        <a:pt x="88" y="74"/>
                        <a:pt x="88" y="74"/>
                        <a:pt x="88" y="74"/>
                      </a:cubicBezTo>
                      <a:cubicBezTo>
                        <a:pt x="89" y="74"/>
                        <a:pt x="89" y="74"/>
                        <a:pt x="89" y="74"/>
                      </a:cubicBezTo>
                      <a:cubicBezTo>
                        <a:pt x="89" y="74"/>
                        <a:pt x="89" y="74"/>
                        <a:pt x="89" y="74"/>
                      </a:cubicBezTo>
                      <a:cubicBezTo>
                        <a:pt x="89" y="74"/>
                        <a:pt x="89" y="74"/>
                        <a:pt x="89" y="74"/>
                      </a:cubicBezTo>
                      <a:cubicBezTo>
                        <a:pt x="89" y="75"/>
                        <a:pt x="89" y="75"/>
                        <a:pt x="89" y="75"/>
                      </a:cubicBezTo>
                      <a:cubicBezTo>
                        <a:pt x="89" y="75"/>
                        <a:pt x="89" y="75"/>
                        <a:pt x="89" y="75"/>
                      </a:cubicBezTo>
                      <a:cubicBezTo>
                        <a:pt x="89" y="75"/>
                        <a:pt x="89" y="75"/>
                        <a:pt x="89" y="75"/>
                      </a:cubicBezTo>
                      <a:cubicBezTo>
                        <a:pt x="90" y="76"/>
                        <a:pt x="90" y="76"/>
                        <a:pt x="90" y="76"/>
                      </a:cubicBezTo>
                      <a:cubicBezTo>
                        <a:pt x="90" y="76"/>
                        <a:pt x="90" y="76"/>
                        <a:pt x="90" y="76"/>
                      </a:cubicBezTo>
                      <a:cubicBezTo>
                        <a:pt x="90" y="76"/>
                        <a:pt x="90" y="76"/>
                        <a:pt x="90" y="76"/>
                      </a:cubicBezTo>
                      <a:cubicBezTo>
                        <a:pt x="91" y="77"/>
                        <a:pt x="91" y="77"/>
                        <a:pt x="91" y="77"/>
                      </a:cubicBezTo>
                      <a:cubicBezTo>
                        <a:pt x="91" y="77"/>
                        <a:pt x="91" y="77"/>
                        <a:pt x="91" y="77"/>
                      </a:cubicBezTo>
                      <a:cubicBezTo>
                        <a:pt x="91" y="79"/>
                        <a:pt x="91" y="79"/>
                        <a:pt x="91" y="79"/>
                      </a:cubicBezTo>
                      <a:cubicBezTo>
                        <a:pt x="91" y="79"/>
                        <a:pt x="91" y="79"/>
                        <a:pt x="91" y="79"/>
                      </a:cubicBezTo>
                      <a:cubicBezTo>
                        <a:pt x="91" y="80"/>
                        <a:pt x="91" y="80"/>
                        <a:pt x="91" y="80"/>
                      </a:cubicBezTo>
                      <a:cubicBezTo>
                        <a:pt x="91" y="81"/>
                        <a:pt x="91" y="81"/>
                        <a:pt x="91" y="81"/>
                      </a:cubicBezTo>
                      <a:cubicBezTo>
                        <a:pt x="91" y="82"/>
                        <a:pt x="91" y="82"/>
                        <a:pt x="91" y="82"/>
                      </a:cubicBezTo>
                      <a:cubicBezTo>
                        <a:pt x="91" y="82"/>
                        <a:pt x="91" y="82"/>
                        <a:pt x="91" y="82"/>
                      </a:cubicBezTo>
                      <a:cubicBezTo>
                        <a:pt x="91" y="82"/>
                        <a:pt x="91" y="82"/>
                        <a:pt x="91" y="82"/>
                      </a:cubicBezTo>
                      <a:cubicBezTo>
                        <a:pt x="91" y="83"/>
                        <a:pt x="91" y="83"/>
                        <a:pt x="91" y="83"/>
                      </a:cubicBezTo>
                      <a:cubicBezTo>
                        <a:pt x="91" y="83"/>
                        <a:pt x="91" y="83"/>
                        <a:pt x="91" y="83"/>
                      </a:cubicBezTo>
                      <a:cubicBezTo>
                        <a:pt x="91" y="83"/>
                        <a:pt x="91" y="83"/>
                        <a:pt x="91" y="83"/>
                      </a:cubicBezTo>
                      <a:cubicBezTo>
                        <a:pt x="91" y="83"/>
                        <a:pt x="91" y="83"/>
                        <a:pt x="91" y="83"/>
                      </a:cubicBezTo>
                      <a:cubicBezTo>
                        <a:pt x="91" y="84"/>
                        <a:pt x="91" y="84"/>
                        <a:pt x="91" y="84"/>
                      </a:cubicBezTo>
                      <a:cubicBezTo>
                        <a:pt x="92" y="83"/>
                        <a:pt x="92" y="83"/>
                        <a:pt x="92" y="83"/>
                      </a:cubicBezTo>
                      <a:cubicBezTo>
                        <a:pt x="92" y="83"/>
                        <a:pt x="92" y="83"/>
                        <a:pt x="92" y="83"/>
                      </a:cubicBezTo>
                      <a:cubicBezTo>
                        <a:pt x="93" y="83"/>
                        <a:pt x="93" y="83"/>
                        <a:pt x="93" y="83"/>
                      </a:cubicBezTo>
                      <a:cubicBezTo>
                        <a:pt x="93" y="83"/>
                        <a:pt x="93" y="83"/>
                        <a:pt x="93" y="83"/>
                      </a:cubicBezTo>
                      <a:cubicBezTo>
                        <a:pt x="93" y="83"/>
                        <a:pt x="93" y="83"/>
                        <a:pt x="93" y="83"/>
                      </a:cubicBezTo>
                      <a:cubicBezTo>
                        <a:pt x="93" y="83"/>
                        <a:pt x="93" y="83"/>
                        <a:pt x="93" y="83"/>
                      </a:cubicBezTo>
                      <a:cubicBezTo>
                        <a:pt x="93" y="82"/>
                        <a:pt x="93" y="82"/>
                        <a:pt x="93" y="82"/>
                      </a:cubicBezTo>
                      <a:cubicBezTo>
                        <a:pt x="93" y="82"/>
                        <a:pt x="93" y="82"/>
                        <a:pt x="93" y="82"/>
                      </a:cubicBezTo>
                      <a:cubicBezTo>
                        <a:pt x="93" y="82"/>
                        <a:pt x="93" y="82"/>
                        <a:pt x="93" y="82"/>
                      </a:cubicBezTo>
                      <a:cubicBezTo>
                        <a:pt x="93" y="82"/>
                        <a:pt x="93" y="82"/>
                        <a:pt x="93" y="82"/>
                      </a:cubicBezTo>
                      <a:cubicBezTo>
                        <a:pt x="93" y="82"/>
                        <a:pt x="93" y="82"/>
                        <a:pt x="93" y="82"/>
                      </a:cubicBezTo>
                      <a:cubicBezTo>
                        <a:pt x="93" y="81"/>
                        <a:pt x="93" y="81"/>
                        <a:pt x="93" y="81"/>
                      </a:cubicBezTo>
                      <a:cubicBezTo>
                        <a:pt x="93" y="81"/>
                        <a:pt x="93" y="81"/>
                        <a:pt x="93" y="81"/>
                      </a:cubicBezTo>
                      <a:cubicBezTo>
                        <a:pt x="94" y="80"/>
                        <a:pt x="94" y="80"/>
                        <a:pt x="94" y="80"/>
                      </a:cubicBezTo>
                      <a:cubicBezTo>
                        <a:pt x="94" y="80"/>
                        <a:pt x="94" y="80"/>
                        <a:pt x="94" y="80"/>
                      </a:cubicBezTo>
                      <a:cubicBezTo>
                        <a:pt x="94" y="80"/>
                        <a:pt x="94" y="80"/>
                        <a:pt x="94" y="80"/>
                      </a:cubicBezTo>
                      <a:cubicBezTo>
                        <a:pt x="94" y="80"/>
                        <a:pt x="94" y="80"/>
                        <a:pt x="94" y="80"/>
                      </a:cubicBezTo>
                      <a:cubicBezTo>
                        <a:pt x="94" y="80"/>
                        <a:pt x="94" y="80"/>
                        <a:pt x="94" y="80"/>
                      </a:cubicBezTo>
                      <a:cubicBezTo>
                        <a:pt x="95" y="79"/>
                        <a:pt x="95" y="79"/>
                        <a:pt x="95" y="79"/>
                      </a:cubicBezTo>
                      <a:cubicBezTo>
                        <a:pt x="95" y="79"/>
                        <a:pt x="95" y="79"/>
                        <a:pt x="95" y="79"/>
                      </a:cubicBezTo>
                      <a:cubicBezTo>
                        <a:pt x="95" y="79"/>
                        <a:pt x="95" y="79"/>
                        <a:pt x="95" y="79"/>
                      </a:cubicBezTo>
                      <a:cubicBezTo>
                        <a:pt x="95" y="79"/>
                        <a:pt x="95" y="79"/>
                        <a:pt x="95" y="79"/>
                      </a:cubicBezTo>
                      <a:cubicBezTo>
                        <a:pt x="95" y="79"/>
                        <a:pt x="94" y="79"/>
                        <a:pt x="94" y="78"/>
                      </a:cubicBezTo>
                      <a:cubicBezTo>
                        <a:pt x="94" y="78"/>
                        <a:pt x="94" y="78"/>
                        <a:pt x="94" y="78"/>
                      </a:cubicBezTo>
                      <a:cubicBezTo>
                        <a:pt x="94" y="78"/>
                        <a:pt x="94" y="78"/>
                        <a:pt x="94" y="78"/>
                      </a:cubicBezTo>
                      <a:cubicBezTo>
                        <a:pt x="94" y="78"/>
                        <a:pt x="94" y="78"/>
                        <a:pt x="94" y="78"/>
                      </a:cubicBezTo>
                      <a:cubicBezTo>
                        <a:pt x="94" y="78"/>
                        <a:pt x="94" y="78"/>
                        <a:pt x="94" y="78"/>
                      </a:cubicBezTo>
                      <a:cubicBezTo>
                        <a:pt x="94" y="78"/>
                        <a:pt x="94" y="78"/>
                        <a:pt x="94" y="78"/>
                      </a:cubicBezTo>
                      <a:cubicBezTo>
                        <a:pt x="94" y="78"/>
                        <a:pt x="93" y="78"/>
                        <a:pt x="93" y="77"/>
                      </a:cubicBezTo>
                      <a:cubicBezTo>
                        <a:pt x="93" y="77"/>
                        <a:pt x="93" y="77"/>
                        <a:pt x="93" y="77"/>
                      </a:cubicBezTo>
                      <a:cubicBezTo>
                        <a:pt x="93" y="77"/>
                        <a:pt x="93" y="77"/>
                        <a:pt x="93" y="77"/>
                      </a:cubicBezTo>
                      <a:cubicBezTo>
                        <a:pt x="94" y="76"/>
                        <a:pt x="95" y="75"/>
                        <a:pt x="96" y="74"/>
                      </a:cubicBezTo>
                      <a:cubicBezTo>
                        <a:pt x="96" y="74"/>
                        <a:pt x="96" y="74"/>
                        <a:pt x="96" y="74"/>
                      </a:cubicBezTo>
                      <a:cubicBezTo>
                        <a:pt x="96" y="74"/>
                        <a:pt x="96" y="74"/>
                        <a:pt x="96" y="74"/>
                      </a:cubicBezTo>
                      <a:cubicBezTo>
                        <a:pt x="95" y="73"/>
                        <a:pt x="95" y="73"/>
                        <a:pt x="95" y="73"/>
                      </a:cubicBezTo>
                      <a:cubicBezTo>
                        <a:pt x="94" y="68"/>
                        <a:pt x="93" y="63"/>
                        <a:pt x="92" y="58"/>
                      </a:cubicBezTo>
                      <a:cubicBezTo>
                        <a:pt x="92" y="58"/>
                        <a:pt x="92" y="58"/>
                        <a:pt x="92" y="58"/>
                      </a:cubicBezTo>
                      <a:cubicBezTo>
                        <a:pt x="92" y="53"/>
                        <a:pt x="92" y="49"/>
                        <a:pt x="92" y="44"/>
                      </a:cubicBezTo>
                      <a:cubicBezTo>
                        <a:pt x="92" y="44"/>
                        <a:pt x="92" y="44"/>
                        <a:pt x="92" y="44"/>
                      </a:cubicBezTo>
                      <a:cubicBezTo>
                        <a:pt x="92" y="44"/>
                        <a:pt x="92" y="44"/>
                        <a:pt x="92" y="44"/>
                      </a:cubicBezTo>
                      <a:cubicBezTo>
                        <a:pt x="91" y="43"/>
                        <a:pt x="91" y="43"/>
                        <a:pt x="91" y="43"/>
                      </a:cubicBezTo>
                      <a:cubicBezTo>
                        <a:pt x="91" y="43"/>
                        <a:pt x="91" y="43"/>
                        <a:pt x="91" y="43"/>
                      </a:cubicBezTo>
                      <a:cubicBezTo>
                        <a:pt x="91" y="42"/>
                        <a:pt x="91" y="42"/>
                        <a:pt x="91" y="42"/>
                      </a:cubicBezTo>
                      <a:cubicBezTo>
                        <a:pt x="91" y="42"/>
                        <a:pt x="91" y="42"/>
                        <a:pt x="91" y="42"/>
                      </a:cubicBezTo>
                      <a:cubicBezTo>
                        <a:pt x="90" y="37"/>
                        <a:pt x="89" y="33"/>
                        <a:pt x="88" y="28"/>
                      </a:cubicBezTo>
                      <a:cubicBezTo>
                        <a:pt x="88" y="28"/>
                        <a:pt x="88" y="28"/>
                        <a:pt x="88" y="28"/>
                      </a:cubicBezTo>
                      <a:cubicBezTo>
                        <a:pt x="88" y="28"/>
                        <a:pt x="88" y="28"/>
                        <a:pt x="88" y="28"/>
                      </a:cubicBezTo>
                      <a:cubicBezTo>
                        <a:pt x="88" y="28"/>
                        <a:pt x="88" y="28"/>
                        <a:pt x="88" y="28"/>
                      </a:cubicBezTo>
                      <a:cubicBezTo>
                        <a:pt x="88" y="28"/>
                        <a:pt x="88" y="28"/>
                        <a:pt x="88" y="28"/>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6" y="27"/>
                        <a:pt x="86" y="27"/>
                        <a:pt x="86" y="27"/>
                      </a:cubicBezTo>
                      <a:cubicBezTo>
                        <a:pt x="86" y="27"/>
                        <a:pt x="86" y="27"/>
                        <a:pt x="86" y="27"/>
                      </a:cubicBezTo>
                      <a:cubicBezTo>
                        <a:pt x="86" y="27"/>
                        <a:pt x="86" y="27"/>
                        <a:pt x="86" y="27"/>
                      </a:cubicBezTo>
                      <a:cubicBezTo>
                        <a:pt x="86" y="27"/>
                        <a:pt x="86" y="27"/>
                        <a:pt x="86" y="27"/>
                      </a:cubicBezTo>
                      <a:cubicBezTo>
                        <a:pt x="86" y="27"/>
                        <a:pt x="86" y="27"/>
                        <a:pt x="86" y="27"/>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5" y="28"/>
                        <a:pt x="85" y="28"/>
                        <a:pt x="85" y="28"/>
                      </a:cubicBezTo>
                      <a:cubicBezTo>
                        <a:pt x="85" y="27"/>
                        <a:pt x="85" y="27"/>
                        <a:pt x="85" y="27"/>
                      </a:cubicBezTo>
                      <a:cubicBezTo>
                        <a:pt x="85" y="27"/>
                        <a:pt x="85" y="27"/>
                        <a:pt x="85" y="27"/>
                      </a:cubicBezTo>
                      <a:cubicBezTo>
                        <a:pt x="85" y="27"/>
                        <a:pt x="85" y="27"/>
                        <a:pt x="85" y="27"/>
                      </a:cubicBezTo>
                      <a:cubicBezTo>
                        <a:pt x="86" y="25"/>
                        <a:pt x="86" y="25"/>
                        <a:pt x="86" y="25"/>
                      </a:cubicBezTo>
                      <a:cubicBezTo>
                        <a:pt x="86" y="25"/>
                        <a:pt x="86" y="25"/>
                        <a:pt x="86" y="25"/>
                      </a:cubicBezTo>
                      <a:cubicBezTo>
                        <a:pt x="85" y="24"/>
                        <a:pt x="85" y="24"/>
                        <a:pt x="85" y="24"/>
                      </a:cubicBezTo>
                      <a:cubicBezTo>
                        <a:pt x="85" y="24"/>
                        <a:pt x="85" y="24"/>
                        <a:pt x="85" y="24"/>
                      </a:cubicBezTo>
                      <a:cubicBezTo>
                        <a:pt x="85" y="24"/>
                        <a:pt x="85" y="24"/>
                        <a:pt x="85" y="24"/>
                      </a:cubicBezTo>
                      <a:cubicBezTo>
                        <a:pt x="85" y="24"/>
                        <a:pt x="85" y="24"/>
                        <a:pt x="85" y="24"/>
                      </a:cubicBezTo>
                      <a:cubicBezTo>
                        <a:pt x="85" y="23"/>
                        <a:pt x="85" y="23"/>
                        <a:pt x="85" y="23"/>
                      </a:cubicBezTo>
                      <a:cubicBezTo>
                        <a:pt x="85" y="23"/>
                        <a:pt x="85" y="23"/>
                        <a:pt x="85" y="23"/>
                      </a:cubicBezTo>
                      <a:cubicBezTo>
                        <a:pt x="85" y="23"/>
                        <a:pt x="85" y="23"/>
                        <a:pt x="85" y="23"/>
                      </a:cubicBezTo>
                      <a:cubicBezTo>
                        <a:pt x="85" y="23"/>
                        <a:pt x="85" y="23"/>
                        <a:pt x="85" y="23"/>
                      </a:cubicBezTo>
                      <a:cubicBezTo>
                        <a:pt x="85" y="23"/>
                        <a:pt x="85" y="23"/>
                        <a:pt x="85" y="23"/>
                      </a:cubicBezTo>
                      <a:cubicBezTo>
                        <a:pt x="85" y="22"/>
                        <a:pt x="85" y="22"/>
                        <a:pt x="85" y="22"/>
                      </a:cubicBezTo>
                      <a:cubicBezTo>
                        <a:pt x="85" y="22"/>
                        <a:pt x="85" y="22"/>
                        <a:pt x="85" y="22"/>
                      </a:cubicBezTo>
                      <a:cubicBezTo>
                        <a:pt x="85" y="22"/>
                        <a:pt x="85" y="22"/>
                        <a:pt x="85" y="22"/>
                      </a:cubicBezTo>
                      <a:cubicBezTo>
                        <a:pt x="85" y="22"/>
                        <a:pt x="85" y="22"/>
                        <a:pt x="85" y="22"/>
                      </a:cubicBezTo>
                      <a:cubicBezTo>
                        <a:pt x="85" y="22"/>
                        <a:pt x="85" y="22"/>
                        <a:pt x="85" y="22"/>
                      </a:cubicBezTo>
                      <a:cubicBezTo>
                        <a:pt x="84" y="22"/>
                        <a:pt x="84" y="22"/>
                        <a:pt x="84" y="22"/>
                      </a:cubicBezTo>
                      <a:cubicBezTo>
                        <a:pt x="84" y="22"/>
                        <a:pt x="84" y="22"/>
                        <a:pt x="84" y="22"/>
                      </a:cubicBezTo>
                      <a:cubicBezTo>
                        <a:pt x="84" y="21"/>
                        <a:pt x="84" y="21"/>
                        <a:pt x="84" y="21"/>
                      </a:cubicBezTo>
                      <a:cubicBezTo>
                        <a:pt x="84" y="21"/>
                        <a:pt x="84" y="21"/>
                        <a:pt x="84" y="21"/>
                      </a:cubicBezTo>
                      <a:cubicBezTo>
                        <a:pt x="84" y="20"/>
                        <a:pt x="84" y="20"/>
                        <a:pt x="84" y="20"/>
                      </a:cubicBezTo>
                      <a:cubicBezTo>
                        <a:pt x="84" y="20"/>
                        <a:pt x="84" y="20"/>
                        <a:pt x="84" y="20"/>
                      </a:cubicBezTo>
                      <a:cubicBezTo>
                        <a:pt x="84" y="20"/>
                        <a:pt x="84" y="20"/>
                        <a:pt x="84" y="20"/>
                      </a:cubicBezTo>
                      <a:cubicBezTo>
                        <a:pt x="84" y="20"/>
                        <a:pt x="84" y="20"/>
                        <a:pt x="84" y="20"/>
                      </a:cubicBezTo>
                      <a:cubicBezTo>
                        <a:pt x="83" y="19"/>
                        <a:pt x="83" y="19"/>
                        <a:pt x="83" y="19"/>
                      </a:cubicBezTo>
                      <a:cubicBezTo>
                        <a:pt x="83" y="19"/>
                        <a:pt x="83" y="19"/>
                        <a:pt x="83" y="19"/>
                      </a:cubicBezTo>
                      <a:cubicBezTo>
                        <a:pt x="83" y="19"/>
                        <a:pt x="83" y="19"/>
                        <a:pt x="83" y="19"/>
                      </a:cubicBezTo>
                      <a:cubicBezTo>
                        <a:pt x="83" y="19"/>
                        <a:pt x="83" y="19"/>
                        <a:pt x="83" y="19"/>
                      </a:cubicBezTo>
                      <a:cubicBezTo>
                        <a:pt x="83" y="19"/>
                        <a:pt x="83" y="19"/>
                        <a:pt x="83" y="19"/>
                      </a:cubicBezTo>
                      <a:cubicBezTo>
                        <a:pt x="83" y="19"/>
                        <a:pt x="83" y="19"/>
                        <a:pt x="83" y="19"/>
                      </a:cubicBezTo>
                      <a:cubicBezTo>
                        <a:pt x="83" y="17"/>
                        <a:pt x="83" y="17"/>
                        <a:pt x="83" y="17"/>
                      </a:cubicBezTo>
                      <a:cubicBezTo>
                        <a:pt x="83" y="17"/>
                        <a:pt x="83" y="17"/>
                        <a:pt x="83" y="17"/>
                      </a:cubicBezTo>
                      <a:cubicBezTo>
                        <a:pt x="83" y="16"/>
                        <a:pt x="83" y="16"/>
                        <a:pt x="83" y="16"/>
                      </a:cubicBezTo>
                      <a:cubicBezTo>
                        <a:pt x="83" y="16"/>
                        <a:pt x="83" y="16"/>
                        <a:pt x="83" y="16"/>
                      </a:cubicBezTo>
                      <a:cubicBezTo>
                        <a:pt x="83" y="16"/>
                        <a:pt x="83" y="16"/>
                        <a:pt x="83" y="16"/>
                      </a:cubicBezTo>
                      <a:cubicBezTo>
                        <a:pt x="83" y="16"/>
                        <a:pt x="83" y="16"/>
                        <a:pt x="83" y="16"/>
                      </a:cubicBezTo>
                      <a:cubicBezTo>
                        <a:pt x="83" y="16"/>
                        <a:pt x="83" y="16"/>
                        <a:pt x="83" y="16"/>
                      </a:cubicBezTo>
                      <a:cubicBezTo>
                        <a:pt x="84" y="16"/>
                        <a:pt x="84" y="16"/>
                        <a:pt x="84" y="16"/>
                      </a:cubicBezTo>
                      <a:cubicBezTo>
                        <a:pt x="84" y="15"/>
                        <a:pt x="84" y="15"/>
                        <a:pt x="84" y="15"/>
                      </a:cubicBezTo>
                      <a:cubicBezTo>
                        <a:pt x="84" y="15"/>
                        <a:pt x="84" y="15"/>
                        <a:pt x="84" y="15"/>
                      </a:cubicBezTo>
                      <a:cubicBezTo>
                        <a:pt x="84" y="15"/>
                        <a:pt x="84" y="15"/>
                        <a:pt x="84" y="15"/>
                      </a:cubicBezTo>
                      <a:cubicBezTo>
                        <a:pt x="84" y="15"/>
                        <a:pt x="84" y="15"/>
                        <a:pt x="84" y="15"/>
                      </a:cubicBezTo>
                      <a:cubicBezTo>
                        <a:pt x="84" y="14"/>
                        <a:pt x="84" y="14"/>
                        <a:pt x="84" y="14"/>
                      </a:cubicBezTo>
                      <a:cubicBezTo>
                        <a:pt x="84" y="14"/>
                        <a:pt x="84" y="14"/>
                        <a:pt x="84" y="14"/>
                      </a:cubicBezTo>
                      <a:cubicBezTo>
                        <a:pt x="84" y="14"/>
                        <a:pt x="84" y="14"/>
                        <a:pt x="84" y="14"/>
                      </a:cubicBezTo>
                      <a:cubicBezTo>
                        <a:pt x="83" y="13"/>
                        <a:pt x="83" y="13"/>
                        <a:pt x="83" y="13"/>
                      </a:cubicBezTo>
                      <a:cubicBezTo>
                        <a:pt x="83" y="13"/>
                        <a:pt x="83" y="13"/>
                        <a:pt x="83" y="13"/>
                      </a:cubicBezTo>
                      <a:cubicBezTo>
                        <a:pt x="83" y="13"/>
                        <a:pt x="83" y="13"/>
                        <a:pt x="83" y="13"/>
                      </a:cubicBezTo>
                      <a:cubicBezTo>
                        <a:pt x="83" y="13"/>
                        <a:pt x="83" y="13"/>
                        <a:pt x="83" y="13"/>
                      </a:cubicBezTo>
                      <a:cubicBezTo>
                        <a:pt x="83" y="13"/>
                        <a:pt x="83" y="13"/>
                        <a:pt x="83" y="13"/>
                      </a:cubicBezTo>
                      <a:cubicBezTo>
                        <a:pt x="83" y="12"/>
                        <a:pt x="83" y="12"/>
                        <a:pt x="83" y="12"/>
                      </a:cubicBezTo>
                      <a:cubicBezTo>
                        <a:pt x="83" y="12"/>
                        <a:pt x="83" y="12"/>
                        <a:pt x="83" y="12"/>
                      </a:cubicBezTo>
                      <a:cubicBezTo>
                        <a:pt x="83" y="11"/>
                        <a:pt x="83" y="11"/>
                        <a:pt x="83" y="11"/>
                      </a:cubicBezTo>
                      <a:cubicBezTo>
                        <a:pt x="83" y="11"/>
                        <a:pt x="83" y="11"/>
                        <a:pt x="83" y="11"/>
                      </a:cubicBezTo>
                      <a:cubicBezTo>
                        <a:pt x="83" y="11"/>
                        <a:pt x="83" y="11"/>
                        <a:pt x="83" y="11"/>
                      </a:cubicBezTo>
                      <a:cubicBezTo>
                        <a:pt x="83" y="11"/>
                        <a:pt x="83" y="11"/>
                        <a:pt x="83" y="11"/>
                      </a:cubicBezTo>
                      <a:cubicBezTo>
                        <a:pt x="83" y="11"/>
                        <a:pt x="83" y="11"/>
                        <a:pt x="83" y="11"/>
                      </a:cubicBezTo>
                      <a:cubicBezTo>
                        <a:pt x="83" y="10"/>
                        <a:pt x="83" y="10"/>
                        <a:pt x="83" y="10"/>
                      </a:cubicBezTo>
                      <a:cubicBezTo>
                        <a:pt x="83" y="10"/>
                        <a:pt x="83" y="10"/>
                        <a:pt x="83" y="10"/>
                      </a:cubicBezTo>
                      <a:cubicBezTo>
                        <a:pt x="82" y="9"/>
                        <a:pt x="82" y="9"/>
                        <a:pt x="82" y="9"/>
                      </a:cubicBezTo>
                      <a:cubicBezTo>
                        <a:pt x="82" y="9"/>
                        <a:pt x="82" y="9"/>
                        <a:pt x="82" y="9"/>
                      </a:cubicBezTo>
                      <a:cubicBezTo>
                        <a:pt x="82" y="9"/>
                        <a:pt x="82" y="9"/>
                        <a:pt x="82" y="9"/>
                      </a:cubicBezTo>
                      <a:cubicBezTo>
                        <a:pt x="81" y="8"/>
                        <a:pt x="81" y="8"/>
                        <a:pt x="81" y="8"/>
                      </a:cubicBezTo>
                      <a:cubicBezTo>
                        <a:pt x="81" y="8"/>
                        <a:pt x="81" y="8"/>
                        <a:pt x="81" y="8"/>
                      </a:cubicBezTo>
                      <a:cubicBezTo>
                        <a:pt x="81" y="7"/>
                        <a:pt x="81" y="7"/>
                        <a:pt x="81" y="7"/>
                      </a:cubicBezTo>
                      <a:cubicBezTo>
                        <a:pt x="81" y="7"/>
                        <a:pt x="81" y="7"/>
                        <a:pt x="81" y="7"/>
                      </a:cubicBezTo>
                      <a:cubicBezTo>
                        <a:pt x="81" y="6"/>
                        <a:pt x="81" y="6"/>
                        <a:pt x="81" y="6"/>
                      </a:cubicBezTo>
                      <a:cubicBezTo>
                        <a:pt x="81" y="6"/>
                        <a:pt x="81" y="6"/>
                        <a:pt x="81" y="6"/>
                      </a:cubicBezTo>
                      <a:cubicBezTo>
                        <a:pt x="81" y="6"/>
                        <a:pt x="81" y="6"/>
                        <a:pt x="81" y="6"/>
                      </a:cubicBezTo>
                      <a:cubicBezTo>
                        <a:pt x="81" y="6"/>
                        <a:pt x="81" y="6"/>
                        <a:pt x="81" y="6"/>
                      </a:cubicBezTo>
                      <a:cubicBezTo>
                        <a:pt x="81" y="5"/>
                        <a:pt x="81" y="5"/>
                        <a:pt x="81" y="5"/>
                      </a:cubicBezTo>
                      <a:cubicBezTo>
                        <a:pt x="81" y="5"/>
                        <a:pt x="81" y="5"/>
                        <a:pt x="81" y="5"/>
                      </a:cubicBezTo>
                      <a:cubicBezTo>
                        <a:pt x="81" y="5"/>
                        <a:pt x="81" y="5"/>
                        <a:pt x="81" y="5"/>
                      </a:cubicBezTo>
                      <a:cubicBezTo>
                        <a:pt x="81" y="4"/>
                        <a:pt x="81" y="4"/>
                        <a:pt x="81" y="4"/>
                      </a:cubicBezTo>
                      <a:cubicBezTo>
                        <a:pt x="81" y="4"/>
                        <a:pt x="81" y="4"/>
                        <a:pt x="81" y="4"/>
                      </a:cubicBezTo>
                      <a:cubicBezTo>
                        <a:pt x="81" y="4"/>
                        <a:pt x="81" y="4"/>
                        <a:pt x="81" y="4"/>
                      </a:cubicBezTo>
                      <a:cubicBezTo>
                        <a:pt x="81" y="4"/>
                        <a:pt x="81" y="4"/>
                        <a:pt x="81" y="4"/>
                      </a:cubicBezTo>
                      <a:cubicBezTo>
                        <a:pt x="81" y="4"/>
                        <a:pt x="81" y="4"/>
                        <a:pt x="81" y="4"/>
                      </a:cubicBezTo>
                      <a:cubicBezTo>
                        <a:pt x="81" y="4"/>
                        <a:pt x="81" y="4"/>
                        <a:pt x="81" y="4"/>
                      </a:cubicBezTo>
                      <a:cubicBezTo>
                        <a:pt x="80" y="4"/>
                        <a:pt x="80" y="4"/>
                        <a:pt x="80" y="4"/>
                      </a:cubicBezTo>
                      <a:cubicBezTo>
                        <a:pt x="80" y="4"/>
                        <a:pt x="80" y="4"/>
                        <a:pt x="80" y="4"/>
                      </a:cubicBezTo>
                      <a:cubicBezTo>
                        <a:pt x="80" y="4"/>
                        <a:pt x="80" y="4"/>
                        <a:pt x="80" y="4"/>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80" y="2"/>
                        <a:pt x="80" y="2"/>
                        <a:pt x="80" y="2"/>
                      </a:cubicBezTo>
                      <a:cubicBezTo>
                        <a:pt x="80" y="2"/>
                        <a:pt x="80" y="2"/>
                        <a:pt x="80" y="2"/>
                      </a:cubicBezTo>
                      <a:cubicBezTo>
                        <a:pt x="80" y="2"/>
                        <a:pt x="80" y="2"/>
                        <a:pt x="80" y="2"/>
                      </a:cubicBezTo>
                      <a:cubicBezTo>
                        <a:pt x="80" y="2"/>
                        <a:pt x="80" y="2"/>
                        <a:pt x="80" y="2"/>
                      </a:cubicBezTo>
                      <a:cubicBezTo>
                        <a:pt x="80" y="1"/>
                        <a:pt x="80" y="1"/>
                        <a:pt x="80" y="1"/>
                      </a:cubicBezTo>
                      <a:cubicBezTo>
                        <a:pt x="80" y="1"/>
                        <a:pt x="80" y="1"/>
                        <a:pt x="80" y="1"/>
                      </a:cubicBezTo>
                      <a:cubicBezTo>
                        <a:pt x="80" y="1"/>
                        <a:pt x="80" y="1"/>
                        <a:pt x="80" y="1"/>
                      </a:cubicBezTo>
                      <a:cubicBezTo>
                        <a:pt x="80" y="1"/>
                        <a:pt x="80" y="1"/>
                        <a:pt x="80" y="1"/>
                      </a:cubicBezTo>
                      <a:cubicBezTo>
                        <a:pt x="80" y="0"/>
                        <a:pt x="80" y="0"/>
                        <a:pt x="80" y="0"/>
                      </a:cubicBezTo>
                      <a:cubicBezTo>
                        <a:pt x="74" y="2"/>
                        <a:pt x="67" y="3"/>
                        <a:pt x="61" y="5"/>
                      </a:cubicBezTo>
                      <a:cubicBezTo>
                        <a:pt x="61" y="5"/>
                        <a:pt x="61" y="5"/>
                        <a:pt x="61" y="5"/>
                      </a:cubicBezTo>
                      <a:cubicBezTo>
                        <a:pt x="61" y="5"/>
                        <a:pt x="61" y="5"/>
                        <a:pt x="61" y="5"/>
                      </a:cubicBezTo>
                      <a:cubicBezTo>
                        <a:pt x="59" y="5"/>
                        <a:pt x="59" y="5"/>
                        <a:pt x="59" y="5"/>
                      </a:cubicBezTo>
                      <a:cubicBezTo>
                        <a:pt x="58" y="5"/>
                        <a:pt x="58" y="5"/>
                        <a:pt x="58" y="5"/>
                      </a:cubicBezTo>
                      <a:cubicBezTo>
                        <a:pt x="58" y="5"/>
                        <a:pt x="58" y="5"/>
                        <a:pt x="58" y="5"/>
                      </a:cubicBezTo>
                      <a:cubicBezTo>
                        <a:pt x="58" y="6"/>
                        <a:pt x="58" y="6"/>
                        <a:pt x="58" y="6"/>
                      </a:cubicBezTo>
                      <a:cubicBezTo>
                        <a:pt x="57" y="6"/>
                        <a:pt x="57" y="6"/>
                        <a:pt x="57" y="6"/>
                      </a:cubicBezTo>
                      <a:cubicBezTo>
                        <a:pt x="57" y="7"/>
                        <a:pt x="57" y="7"/>
                        <a:pt x="57" y="7"/>
                      </a:cubicBezTo>
                      <a:cubicBezTo>
                        <a:pt x="56" y="7"/>
                        <a:pt x="56" y="7"/>
                        <a:pt x="56" y="7"/>
                      </a:cubicBezTo>
                      <a:cubicBezTo>
                        <a:pt x="56" y="7"/>
                        <a:pt x="56" y="7"/>
                        <a:pt x="56" y="7"/>
                      </a:cubicBezTo>
                      <a:cubicBezTo>
                        <a:pt x="55" y="8"/>
                        <a:pt x="55" y="8"/>
                        <a:pt x="55" y="8"/>
                      </a:cubicBezTo>
                      <a:cubicBezTo>
                        <a:pt x="54" y="9"/>
                        <a:pt x="54" y="9"/>
                        <a:pt x="54" y="9"/>
                      </a:cubicBezTo>
                      <a:cubicBezTo>
                        <a:pt x="52" y="12"/>
                        <a:pt x="51" y="14"/>
                        <a:pt x="49" y="16"/>
                      </a:cubicBezTo>
                      <a:cubicBezTo>
                        <a:pt x="49" y="18"/>
                        <a:pt x="49" y="18"/>
                        <a:pt x="49" y="18"/>
                      </a:cubicBezTo>
                      <a:cubicBezTo>
                        <a:pt x="48" y="18"/>
                        <a:pt x="48" y="18"/>
                        <a:pt x="48" y="18"/>
                      </a:cubicBezTo>
                      <a:cubicBezTo>
                        <a:pt x="48" y="18"/>
                        <a:pt x="48" y="18"/>
                        <a:pt x="48" y="18"/>
                      </a:cubicBezTo>
                      <a:cubicBezTo>
                        <a:pt x="49" y="19"/>
                        <a:pt x="49" y="19"/>
                        <a:pt x="49" y="19"/>
                      </a:cubicBezTo>
                      <a:cubicBezTo>
                        <a:pt x="49" y="19"/>
                        <a:pt x="49" y="19"/>
                        <a:pt x="49" y="19"/>
                      </a:cubicBezTo>
                      <a:cubicBezTo>
                        <a:pt x="49" y="19"/>
                        <a:pt x="49" y="19"/>
                        <a:pt x="49" y="19"/>
                      </a:cubicBezTo>
                      <a:cubicBezTo>
                        <a:pt x="48" y="20"/>
                        <a:pt x="48" y="20"/>
                        <a:pt x="48" y="20"/>
                      </a:cubicBezTo>
                      <a:cubicBezTo>
                        <a:pt x="48" y="20"/>
                        <a:pt x="48" y="20"/>
                        <a:pt x="48" y="20"/>
                      </a:cubicBezTo>
                      <a:cubicBezTo>
                        <a:pt x="48" y="20"/>
                        <a:pt x="48" y="20"/>
                        <a:pt x="48" y="20"/>
                      </a:cubicBezTo>
                      <a:cubicBezTo>
                        <a:pt x="48" y="21"/>
                        <a:pt x="48" y="21"/>
                        <a:pt x="48" y="21"/>
                      </a:cubicBezTo>
                      <a:cubicBezTo>
                        <a:pt x="48" y="21"/>
                        <a:pt x="48" y="21"/>
                        <a:pt x="48" y="21"/>
                      </a:cubicBezTo>
                      <a:cubicBezTo>
                        <a:pt x="48" y="21"/>
                        <a:pt x="48" y="21"/>
                        <a:pt x="48" y="21"/>
                      </a:cubicBezTo>
                      <a:cubicBezTo>
                        <a:pt x="47" y="21"/>
                        <a:pt x="47" y="21"/>
                        <a:pt x="47" y="21"/>
                      </a:cubicBezTo>
                      <a:cubicBezTo>
                        <a:pt x="47" y="21"/>
                        <a:pt x="47" y="21"/>
                        <a:pt x="47" y="21"/>
                      </a:cubicBezTo>
                      <a:cubicBezTo>
                        <a:pt x="47" y="22"/>
                        <a:pt x="47" y="22"/>
                        <a:pt x="47" y="22"/>
                      </a:cubicBezTo>
                      <a:cubicBezTo>
                        <a:pt x="45" y="24"/>
                        <a:pt x="45" y="24"/>
                        <a:pt x="45" y="24"/>
                      </a:cubicBezTo>
                      <a:cubicBezTo>
                        <a:pt x="44" y="25"/>
                        <a:pt x="44" y="25"/>
                        <a:pt x="44" y="25"/>
                      </a:cubicBezTo>
                      <a:cubicBezTo>
                        <a:pt x="42" y="27"/>
                        <a:pt x="42" y="27"/>
                        <a:pt x="42" y="27"/>
                      </a:cubicBezTo>
                      <a:cubicBezTo>
                        <a:pt x="42" y="27"/>
                        <a:pt x="42" y="27"/>
                        <a:pt x="42" y="27"/>
                      </a:cubicBezTo>
                      <a:cubicBezTo>
                        <a:pt x="42" y="28"/>
                        <a:pt x="42" y="28"/>
                        <a:pt x="42" y="28"/>
                      </a:cubicBezTo>
                      <a:cubicBezTo>
                        <a:pt x="42" y="28"/>
                        <a:pt x="42" y="28"/>
                        <a:pt x="42" y="28"/>
                      </a:cubicBezTo>
                      <a:cubicBezTo>
                        <a:pt x="42" y="28"/>
                        <a:pt x="42" y="28"/>
                        <a:pt x="42" y="28"/>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8"/>
                        <a:pt x="43" y="28"/>
                        <a:pt x="43" y="28"/>
                      </a:cubicBezTo>
                      <a:cubicBezTo>
                        <a:pt x="44" y="28"/>
                        <a:pt x="44" y="28"/>
                        <a:pt x="44" y="28"/>
                      </a:cubicBezTo>
                      <a:cubicBezTo>
                        <a:pt x="44" y="28"/>
                        <a:pt x="44" y="28"/>
                        <a:pt x="44"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9"/>
                        <a:pt x="45" y="29"/>
                        <a:pt x="45" y="29"/>
                      </a:cubicBezTo>
                      <a:cubicBezTo>
                        <a:pt x="45" y="29"/>
                        <a:pt x="45" y="29"/>
                        <a:pt x="45" y="29"/>
                      </a:cubicBezTo>
                      <a:cubicBezTo>
                        <a:pt x="45" y="29"/>
                        <a:pt x="45" y="29"/>
                        <a:pt x="45" y="29"/>
                      </a:cubicBezTo>
                      <a:cubicBezTo>
                        <a:pt x="44" y="29"/>
                        <a:pt x="44" y="29"/>
                        <a:pt x="44" y="29"/>
                      </a:cubicBezTo>
                      <a:cubicBezTo>
                        <a:pt x="45" y="30"/>
                        <a:pt x="45" y="30"/>
                        <a:pt x="45" y="30"/>
                      </a:cubicBezTo>
                      <a:cubicBezTo>
                        <a:pt x="45" y="29"/>
                        <a:pt x="45" y="29"/>
                        <a:pt x="45" y="29"/>
                      </a:cubicBezTo>
                      <a:cubicBezTo>
                        <a:pt x="46" y="29"/>
                        <a:pt x="46" y="29"/>
                        <a:pt x="46" y="29"/>
                      </a:cubicBezTo>
                      <a:cubicBezTo>
                        <a:pt x="46" y="29"/>
                        <a:pt x="46" y="29"/>
                        <a:pt x="46" y="29"/>
                      </a:cubicBezTo>
                      <a:cubicBezTo>
                        <a:pt x="46" y="29"/>
                        <a:pt x="46" y="29"/>
                        <a:pt x="46" y="29"/>
                      </a:cubicBezTo>
                      <a:cubicBezTo>
                        <a:pt x="46" y="29"/>
                        <a:pt x="46" y="29"/>
                        <a:pt x="46" y="29"/>
                      </a:cubicBezTo>
                      <a:cubicBezTo>
                        <a:pt x="47" y="29"/>
                        <a:pt x="47" y="29"/>
                        <a:pt x="47" y="29"/>
                      </a:cubicBezTo>
                      <a:cubicBezTo>
                        <a:pt x="47" y="29"/>
                        <a:pt x="47" y="29"/>
                        <a:pt x="47" y="29"/>
                      </a:cubicBezTo>
                      <a:cubicBezTo>
                        <a:pt x="46" y="29"/>
                        <a:pt x="46" y="29"/>
                        <a:pt x="46" y="29"/>
                      </a:cubicBezTo>
                      <a:cubicBezTo>
                        <a:pt x="46" y="29"/>
                        <a:pt x="46" y="29"/>
                        <a:pt x="46" y="29"/>
                      </a:cubicBezTo>
                      <a:cubicBezTo>
                        <a:pt x="46" y="30"/>
                        <a:pt x="46" y="30"/>
                        <a:pt x="46" y="30"/>
                      </a:cubicBezTo>
                      <a:cubicBezTo>
                        <a:pt x="46" y="30"/>
                        <a:pt x="46" y="30"/>
                        <a:pt x="46" y="30"/>
                      </a:cubicBezTo>
                      <a:cubicBezTo>
                        <a:pt x="46" y="30"/>
                        <a:pt x="46" y="30"/>
                        <a:pt x="46" y="30"/>
                      </a:cubicBezTo>
                      <a:cubicBezTo>
                        <a:pt x="46" y="30"/>
                        <a:pt x="46" y="30"/>
                        <a:pt x="46" y="30"/>
                      </a:cubicBezTo>
                      <a:cubicBezTo>
                        <a:pt x="46" y="31"/>
                        <a:pt x="46" y="31"/>
                        <a:pt x="46" y="31"/>
                      </a:cubicBezTo>
                      <a:cubicBezTo>
                        <a:pt x="46" y="31"/>
                        <a:pt x="46" y="31"/>
                        <a:pt x="46" y="31"/>
                      </a:cubicBezTo>
                      <a:cubicBezTo>
                        <a:pt x="45" y="32"/>
                        <a:pt x="45" y="32"/>
                        <a:pt x="45" y="32"/>
                      </a:cubicBezTo>
                      <a:cubicBezTo>
                        <a:pt x="45" y="32"/>
                        <a:pt x="45" y="32"/>
                        <a:pt x="45" y="32"/>
                      </a:cubicBezTo>
                      <a:cubicBezTo>
                        <a:pt x="44" y="32"/>
                        <a:pt x="44" y="32"/>
                        <a:pt x="44" y="32"/>
                      </a:cubicBezTo>
                      <a:cubicBezTo>
                        <a:pt x="45" y="32"/>
                        <a:pt x="45" y="32"/>
                        <a:pt x="45" y="32"/>
                      </a:cubicBezTo>
                      <a:cubicBezTo>
                        <a:pt x="45" y="31"/>
                        <a:pt x="45" y="31"/>
                        <a:pt x="45" y="31"/>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3"/>
                        <a:pt x="44" y="33"/>
                        <a:pt x="44" y="33"/>
                      </a:cubicBezTo>
                      <a:cubicBezTo>
                        <a:pt x="44" y="33"/>
                        <a:pt x="44" y="33"/>
                        <a:pt x="44" y="33"/>
                      </a:cubicBezTo>
                      <a:cubicBezTo>
                        <a:pt x="45" y="33"/>
                        <a:pt x="45" y="33"/>
                        <a:pt x="45" y="33"/>
                      </a:cubicBezTo>
                      <a:cubicBezTo>
                        <a:pt x="45" y="33"/>
                        <a:pt x="45" y="33"/>
                        <a:pt x="45" y="33"/>
                      </a:cubicBezTo>
                      <a:cubicBezTo>
                        <a:pt x="45" y="33"/>
                        <a:pt x="45" y="33"/>
                        <a:pt x="45" y="33"/>
                      </a:cubicBezTo>
                      <a:cubicBezTo>
                        <a:pt x="45" y="33"/>
                        <a:pt x="45" y="33"/>
                        <a:pt x="45" y="33"/>
                      </a:cubicBezTo>
                      <a:cubicBezTo>
                        <a:pt x="45" y="33"/>
                        <a:pt x="45" y="33"/>
                        <a:pt x="45" y="33"/>
                      </a:cubicBezTo>
                      <a:cubicBezTo>
                        <a:pt x="45" y="34"/>
                        <a:pt x="45" y="34"/>
                        <a:pt x="45" y="34"/>
                      </a:cubicBezTo>
                      <a:cubicBezTo>
                        <a:pt x="45" y="34"/>
                        <a:pt x="45" y="34"/>
                        <a:pt x="45" y="34"/>
                      </a:cubicBezTo>
                      <a:cubicBezTo>
                        <a:pt x="46" y="34"/>
                        <a:pt x="46" y="34"/>
                        <a:pt x="46" y="34"/>
                      </a:cubicBezTo>
                      <a:cubicBezTo>
                        <a:pt x="45" y="35"/>
                        <a:pt x="45" y="35"/>
                        <a:pt x="45" y="35"/>
                      </a:cubicBezTo>
                      <a:cubicBezTo>
                        <a:pt x="46" y="35"/>
                        <a:pt x="46" y="35"/>
                        <a:pt x="46" y="35"/>
                      </a:cubicBezTo>
                      <a:cubicBezTo>
                        <a:pt x="46" y="36"/>
                        <a:pt x="46" y="36"/>
                        <a:pt x="46" y="36"/>
                      </a:cubicBezTo>
                      <a:cubicBezTo>
                        <a:pt x="46" y="36"/>
                        <a:pt x="46" y="36"/>
                        <a:pt x="46" y="36"/>
                      </a:cubicBezTo>
                      <a:cubicBezTo>
                        <a:pt x="46" y="36"/>
                        <a:pt x="46" y="36"/>
                        <a:pt x="46" y="36"/>
                      </a:cubicBezTo>
                      <a:cubicBezTo>
                        <a:pt x="46" y="36"/>
                        <a:pt x="46" y="36"/>
                        <a:pt x="46" y="36"/>
                      </a:cubicBezTo>
                      <a:cubicBezTo>
                        <a:pt x="46" y="35"/>
                        <a:pt x="46" y="35"/>
                        <a:pt x="46" y="35"/>
                      </a:cubicBezTo>
                      <a:cubicBezTo>
                        <a:pt x="46" y="36"/>
                        <a:pt x="46" y="36"/>
                        <a:pt x="46" y="36"/>
                      </a:cubicBezTo>
                      <a:cubicBezTo>
                        <a:pt x="46" y="37"/>
                        <a:pt x="46" y="37"/>
                        <a:pt x="46" y="37"/>
                      </a:cubicBezTo>
                      <a:cubicBezTo>
                        <a:pt x="46" y="37"/>
                        <a:pt x="46" y="37"/>
                        <a:pt x="46" y="37"/>
                      </a:cubicBezTo>
                      <a:cubicBezTo>
                        <a:pt x="46" y="37"/>
                        <a:pt x="46" y="37"/>
                        <a:pt x="46" y="37"/>
                      </a:cubicBezTo>
                      <a:cubicBezTo>
                        <a:pt x="46" y="38"/>
                        <a:pt x="46" y="38"/>
                        <a:pt x="46" y="38"/>
                      </a:cubicBezTo>
                      <a:cubicBezTo>
                        <a:pt x="46" y="38"/>
                        <a:pt x="46" y="38"/>
                        <a:pt x="46" y="38"/>
                      </a:cubicBezTo>
                      <a:cubicBezTo>
                        <a:pt x="46" y="39"/>
                        <a:pt x="46" y="39"/>
                        <a:pt x="46" y="39"/>
                      </a:cubicBezTo>
                      <a:cubicBezTo>
                        <a:pt x="45" y="39"/>
                        <a:pt x="45" y="39"/>
                        <a:pt x="45" y="39"/>
                      </a:cubicBezTo>
                      <a:cubicBezTo>
                        <a:pt x="44" y="39"/>
                        <a:pt x="44" y="39"/>
                        <a:pt x="44" y="39"/>
                      </a:cubicBezTo>
                      <a:cubicBezTo>
                        <a:pt x="44" y="39"/>
                        <a:pt x="44" y="39"/>
                        <a:pt x="44" y="39"/>
                      </a:cubicBezTo>
                      <a:cubicBezTo>
                        <a:pt x="43" y="39"/>
                        <a:pt x="43" y="39"/>
                        <a:pt x="43" y="39"/>
                      </a:cubicBezTo>
                      <a:cubicBezTo>
                        <a:pt x="43" y="40"/>
                        <a:pt x="43" y="40"/>
                        <a:pt x="43" y="40"/>
                      </a:cubicBezTo>
                      <a:cubicBezTo>
                        <a:pt x="43" y="40"/>
                        <a:pt x="43" y="40"/>
                        <a:pt x="43" y="40"/>
                      </a:cubicBezTo>
                      <a:cubicBezTo>
                        <a:pt x="41" y="41"/>
                        <a:pt x="41" y="41"/>
                        <a:pt x="41" y="41"/>
                      </a:cubicBezTo>
                      <a:cubicBezTo>
                        <a:pt x="41" y="42"/>
                        <a:pt x="41" y="42"/>
                        <a:pt x="41" y="42"/>
                      </a:cubicBezTo>
                      <a:cubicBezTo>
                        <a:pt x="40" y="42"/>
                        <a:pt x="40" y="42"/>
                        <a:pt x="40" y="42"/>
                      </a:cubicBezTo>
                      <a:cubicBezTo>
                        <a:pt x="40" y="44"/>
                        <a:pt x="40" y="44"/>
                        <a:pt x="40" y="44"/>
                      </a:cubicBezTo>
                      <a:cubicBezTo>
                        <a:pt x="40" y="44"/>
                        <a:pt x="40" y="44"/>
                        <a:pt x="40" y="44"/>
                      </a:cubicBezTo>
                      <a:cubicBezTo>
                        <a:pt x="39" y="43"/>
                        <a:pt x="39" y="43"/>
                        <a:pt x="39" y="43"/>
                      </a:cubicBezTo>
                      <a:cubicBezTo>
                        <a:pt x="39" y="44"/>
                        <a:pt x="39" y="44"/>
                        <a:pt x="39" y="44"/>
                      </a:cubicBezTo>
                      <a:cubicBezTo>
                        <a:pt x="39" y="44"/>
                        <a:pt x="39" y="44"/>
                        <a:pt x="39" y="44"/>
                      </a:cubicBezTo>
                      <a:cubicBezTo>
                        <a:pt x="39" y="44"/>
                        <a:pt x="39" y="44"/>
                        <a:pt x="39" y="44"/>
                      </a:cubicBezTo>
                      <a:cubicBezTo>
                        <a:pt x="37" y="45"/>
                        <a:pt x="37" y="45"/>
                        <a:pt x="37" y="45"/>
                      </a:cubicBezTo>
                      <a:cubicBezTo>
                        <a:pt x="37" y="45"/>
                        <a:pt x="37" y="45"/>
                        <a:pt x="37" y="45"/>
                      </a:cubicBezTo>
                      <a:cubicBezTo>
                        <a:pt x="37" y="45"/>
                        <a:pt x="37" y="45"/>
                        <a:pt x="37" y="45"/>
                      </a:cubicBezTo>
                      <a:cubicBezTo>
                        <a:pt x="37" y="45"/>
                        <a:pt x="37" y="45"/>
                        <a:pt x="37" y="45"/>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6" y="46"/>
                        <a:pt x="36" y="46"/>
                        <a:pt x="36" y="46"/>
                      </a:cubicBezTo>
                      <a:cubicBezTo>
                        <a:pt x="36" y="46"/>
                        <a:pt x="36" y="46"/>
                        <a:pt x="36" y="46"/>
                      </a:cubicBezTo>
                      <a:cubicBezTo>
                        <a:pt x="36" y="46"/>
                        <a:pt x="36" y="46"/>
                        <a:pt x="36" y="46"/>
                      </a:cubicBezTo>
                      <a:cubicBezTo>
                        <a:pt x="31" y="46"/>
                        <a:pt x="31" y="46"/>
                        <a:pt x="31" y="46"/>
                      </a:cubicBezTo>
                      <a:cubicBezTo>
                        <a:pt x="30" y="47"/>
                        <a:pt x="30" y="47"/>
                        <a:pt x="30" y="47"/>
                      </a:cubicBezTo>
                      <a:cubicBezTo>
                        <a:pt x="29" y="48"/>
                        <a:pt x="29" y="48"/>
                        <a:pt x="29" y="48"/>
                      </a:cubicBezTo>
                      <a:cubicBezTo>
                        <a:pt x="28" y="48"/>
                        <a:pt x="28" y="48"/>
                        <a:pt x="28" y="48"/>
                      </a:cubicBezTo>
                      <a:cubicBezTo>
                        <a:pt x="27" y="48"/>
                        <a:pt x="27" y="48"/>
                        <a:pt x="27" y="48"/>
                      </a:cubicBezTo>
                      <a:cubicBezTo>
                        <a:pt x="26" y="47"/>
                        <a:pt x="26" y="47"/>
                        <a:pt x="26" y="47"/>
                      </a:cubicBezTo>
                      <a:cubicBezTo>
                        <a:pt x="26" y="47"/>
                        <a:pt x="26" y="47"/>
                        <a:pt x="26" y="47"/>
                      </a:cubicBezTo>
                      <a:cubicBezTo>
                        <a:pt x="26" y="47"/>
                        <a:pt x="26" y="47"/>
                        <a:pt x="26" y="47"/>
                      </a:cubicBezTo>
                      <a:cubicBezTo>
                        <a:pt x="26" y="47"/>
                        <a:pt x="26" y="47"/>
                        <a:pt x="26" y="47"/>
                      </a:cubicBezTo>
                      <a:cubicBezTo>
                        <a:pt x="25" y="47"/>
                        <a:pt x="25" y="47"/>
                        <a:pt x="25" y="47"/>
                      </a:cubicBezTo>
                      <a:cubicBezTo>
                        <a:pt x="20" y="47"/>
                        <a:pt x="20" y="47"/>
                        <a:pt x="20" y="47"/>
                      </a:cubicBezTo>
                      <a:cubicBezTo>
                        <a:pt x="18" y="47"/>
                        <a:pt x="18" y="47"/>
                        <a:pt x="18" y="47"/>
                      </a:cubicBezTo>
                      <a:cubicBezTo>
                        <a:pt x="16" y="47"/>
                        <a:pt x="16" y="47"/>
                        <a:pt x="16" y="47"/>
                      </a:cubicBezTo>
                      <a:cubicBezTo>
                        <a:pt x="12" y="49"/>
                        <a:pt x="12" y="49"/>
                        <a:pt x="12" y="49"/>
                      </a:cubicBezTo>
                      <a:cubicBezTo>
                        <a:pt x="11" y="50"/>
                        <a:pt x="11" y="50"/>
                        <a:pt x="11" y="50"/>
                      </a:cubicBezTo>
                      <a:cubicBezTo>
                        <a:pt x="10" y="50"/>
                        <a:pt x="10" y="50"/>
                        <a:pt x="10" y="50"/>
                      </a:cubicBezTo>
                      <a:cubicBezTo>
                        <a:pt x="8" y="51"/>
                        <a:pt x="8" y="51"/>
                        <a:pt x="8" y="51"/>
                      </a:cubicBezTo>
                      <a:cubicBezTo>
                        <a:pt x="7" y="52"/>
                        <a:pt x="7" y="52"/>
                        <a:pt x="7" y="52"/>
                      </a:cubicBezTo>
                      <a:cubicBezTo>
                        <a:pt x="7" y="52"/>
                        <a:pt x="7" y="52"/>
                        <a:pt x="7" y="52"/>
                      </a:cubicBezTo>
                      <a:cubicBezTo>
                        <a:pt x="7" y="52"/>
                        <a:pt x="7" y="52"/>
                        <a:pt x="7" y="52"/>
                      </a:cubicBezTo>
                      <a:cubicBezTo>
                        <a:pt x="7" y="54"/>
                        <a:pt x="7" y="54"/>
                        <a:pt x="7" y="54"/>
                      </a:cubicBezTo>
                      <a:cubicBezTo>
                        <a:pt x="7" y="54"/>
                        <a:pt x="7" y="54"/>
                        <a:pt x="7" y="54"/>
                      </a:cubicBezTo>
                      <a:cubicBezTo>
                        <a:pt x="7" y="54"/>
                        <a:pt x="7" y="54"/>
                        <a:pt x="7" y="54"/>
                      </a:cubicBezTo>
                      <a:cubicBezTo>
                        <a:pt x="7" y="54"/>
                        <a:pt x="7" y="54"/>
                        <a:pt x="7" y="54"/>
                      </a:cubicBezTo>
                      <a:cubicBezTo>
                        <a:pt x="7" y="55"/>
                        <a:pt x="7" y="55"/>
                        <a:pt x="7" y="55"/>
                      </a:cubicBezTo>
                      <a:cubicBezTo>
                        <a:pt x="7" y="55"/>
                        <a:pt x="7" y="55"/>
                        <a:pt x="7" y="55"/>
                      </a:cubicBezTo>
                      <a:cubicBezTo>
                        <a:pt x="7" y="55"/>
                        <a:pt x="7" y="55"/>
                        <a:pt x="7" y="55"/>
                      </a:cubicBezTo>
                      <a:cubicBezTo>
                        <a:pt x="7" y="55"/>
                        <a:pt x="7" y="55"/>
                        <a:pt x="7" y="55"/>
                      </a:cubicBezTo>
                      <a:cubicBezTo>
                        <a:pt x="8" y="55"/>
                        <a:pt x="8" y="55"/>
                        <a:pt x="8" y="55"/>
                      </a:cubicBezTo>
                      <a:cubicBezTo>
                        <a:pt x="10" y="55"/>
                        <a:pt x="10" y="55"/>
                        <a:pt x="10" y="55"/>
                      </a:cubicBezTo>
                      <a:cubicBezTo>
                        <a:pt x="10" y="56"/>
                        <a:pt x="10" y="56"/>
                        <a:pt x="10" y="56"/>
                      </a:cubicBezTo>
                      <a:cubicBezTo>
                        <a:pt x="10" y="56"/>
                        <a:pt x="10" y="56"/>
                        <a:pt x="10" y="56"/>
                      </a:cubicBezTo>
                      <a:cubicBezTo>
                        <a:pt x="10" y="57"/>
                        <a:pt x="10" y="57"/>
                        <a:pt x="10" y="57"/>
                      </a:cubicBezTo>
                      <a:cubicBezTo>
                        <a:pt x="10" y="57"/>
                        <a:pt x="10" y="57"/>
                        <a:pt x="10" y="57"/>
                      </a:cubicBezTo>
                      <a:cubicBezTo>
                        <a:pt x="10" y="57"/>
                        <a:pt x="10" y="57"/>
                        <a:pt x="10" y="57"/>
                      </a:cubicBezTo>
                      <a:cubicBezTo>
                        <a:pt x="10" y="58"/>
                        <a:pt x="10" y="58"/>
                        <a:pt x="10" y="58"/>
                      </a:cubicBezTo>
                      <a:cubicBezTo>
                        <a:pt x="10" y="58"/>
                        <a:pt x="10" y="58"/>
                        <a:pt x="10" y="58"/>
                      </a:cubicBezTo>
                      <a:cubicBezTo>
                        <a:pt x="11" y="58"/>
                        <a:pt x="11" y="58"/>
                        <a:pt x="11" y="58"/>
                      </a:cubicBezTo>
                      <a:cubicBezTo>
                        <a:pt x="11" y="59"/>
                        <a:pt x="11" y="59"/>
                        <a:pt x="11" y="59"/>
                      </a:cubicBezTo>
                      <a:cubicBezTo>
                        <a:pt x="11" y="59"/>
                        <a:pt x="11" y="59"/>
                        <a:pt x="11" y="59"/>
                      </a:cubicBezTo>
                      <a:cubicBezTo>
                        <a:pt x="11" y="59"/>
                        <a:pt x="11" y="59"/>
                        <a:pt x="11" y="59"/>
                      </a:cubicBezTo>
                      <a:cubicBezTo>
                        <a:pt x="11" y="60"/>
                        <a:pt x="11" y="60"/>
                        <a:pt x="11" y="60"/>
                      </a:cubicBezTo>
                      <a:cubicBezTo>
                        <a:pt x="11" y="60"/>
                        <a:pt x="11" y="60"/>
                        <a:pt x="11" y="60"/>
                      </a:cubicBezTo>
                      <a:cubicBezTo>
                        <a:pt x="11" y="61"/>
                        <a:pt x="11" y="61"/>
                        <a:pt x="11" y="61"/>
                      </a:cubicBezTo>
                      <a:cubicBezTo>
                        <a:pt x="11" y="61"/>
                        <a:pt x="11" y="61"/>
                        <a:pt x="11" y="61"/>
                      </a:cubicBezTo>
                      <a:cubicBezTo>
                        <a:pt x="11" y="61"/>
                        <a:pt x="11" y="61"/>
                        <a:pt x="11" y="61"/>
                      </a:cubicBezTo>
                      <a:cubicBezTo>
                        <a:pt x="11" y="61"/>
                        <a:pt x="11" y="61"/>
                        <a:pt x="11" y="61"/>
                      </a:cubicBezTo>
                      <a:cubicBezTo>
                        <a:pt x="10" y="62"/>
                        <a:pt x="10" y="62"/>
                        <a:pt x="10" y="62"/>
                      </a:cubicBezTo>
                      <a:cubicBezTo>
                        <a:pt x="9" y="63"/>
                        <a:pt x="9" y="63"/>
                        <a:pt x="9" y="63"/>
                      </a:cubicBezTo>
                      <a:cubicBezTo>
                        <a:pt x="9" y="63"/>
                        <a:pt x="9" y="63"/>
                        <a:pt x="9" y="63"/>
                      </a:cubicBezTo>
                      <a:cubicBezTo>
                        <a:pt x="9" y="64"/>
                        <a:pt x="9" y="64"/>
                        <a:pt x="9" y="64"/>
                      </a:cubicBezTo>
                      <a:cubicBezTo>
                        <a:pt x="9" y="64"/>
                        <a:pt x="9" y="64"/>
                        <a:pt x="9" y="64"/>
                      </a:cubicBezTo>
                      <a:cubicBezTo>
                        <a:pt x="8" y="65"/>
                        <a:pt x="8" y="65"/>
                        <a:pt x="8" y="65"/>
                      </a:cubicBezTo>
                      <a:cubicBezTo>
                        <a:pt x="8" y="65"/>
                        <a:pt x="8" y="65"/>
                        <a:pt x="8" y="65"/>
                      </a:cubicBezTo>
                      <a:cubicBezTo>
                        <a:pt x="8" y="65"/>
                        <a:pt x="8" y="65"/>
                        <a:pt x="8" y="65"/>
                      </a:cubicBezTo>
                      <a:cubicBezTo>
                        <a:pt x="8" y="66"/>
                        <a:pt x="8" y="66"/>
                        <a:pt x="8" y="66"/>
                      </a:cubicBezTo>
                      <a:cubicBezTo>
                        <a:pt x="8" y="66"/>
                        <a:pt x="8" y="66"/>
                        <a:pt x="8" y="66"/>
                      </a:cubicBezTo>
                      <a:cubicBezTo>
                        <a:pt x="8" y="66"/>
                        <a:pt x="8" y="66"/>
                        <a:pt x="8" y="66"/>
                      </a:cubicBezTo>
                      <a:cubicBezTo>
                        <a:pt x="7" y="66"/>
                        <a:pt x="7" y="66"/>
                        <a:pt x="7" y="66"/>
                      </a:cubicBezTo>
                      <a:cubicBezTo>
                        <a:pt x="7" y="67"/>
                        <a:pt x="7" y="67"/>
                        <a:pt x="7" y="67"/>
                      </a:cubicBezTo>
                      <a:cubicBezTo>
                        <a:pt x="6" y="67"/>
                        <a:pt x="6" y="67"/>
                        <a:pt x="6" y="67"/>
                      </a:cubicBezTo>
                      <a:cubicBezTo>
                        <a:pt x="5" y="68"/>
                        <a:pt x="5" y="68"/>
                        <a:pt x="5" y="68"/>
                      </a:cubicBezTo>
                      <a:cubicBezTo>
                        <a:pt x="5" y="68"/>
                        <a:pt x="5" y="68"/>
                        <a:pt x="5" y="68"/>
                      </a:cubicBezTo>
                      <a:cubicBezTo>
                        <a:pt x="5" y="68"/>
                        <a:pt x="5" y="68"/>
                        <a:pt x="5" y="68"/>
                      </a:cubicBezTo>
                      <a:cubicBezTo>
                        <a:pt x="5" y="68"/>
                        <a:pt x="5" y="68"/>
                        <a:pt x="5" y="68"/>
                      </a:cubicBezTo>
                      <a:cubicBezTo>
                        <a:pt x="5" y="68"/>
                        <a:pt x="5" y="68"/>
                        <a:pt x="5" y="68"/>
                      </a:cubicBezTo>
                      <a:cubicBezTo>
                        <a:pt x="5" y="69"/>
                        <a:pt x="5" y="69"/>
                        <a:pt x="5" y="69"/>
                      </a:cubicBezTo>
                      <a:cubicBezTo>
                        <a:pt x="4" y="70"/>
                        <a:pt x="4" y="70"/>
                        <a:pt x="4" y="70"/>
                      </a:cubicBezTo>
                      <a:cubicBezTo>
                        <a:pt x="3" y="70"/>
                        <a:pt x="3" y="70"/>
                        <a:pt x="3" y="70"/>
                      </a:cubicBezTo>
                      <a:cubicBezTo>
                        <a:pt x="3" y="71"/>
                        <a:pt x="3" y="71"/>
                        <a:pt x="3" y="71"/>
                      </a:cubicBezTo>
                      <a:cubicBezTo>
                        <a:pt x="3" y="71"/>
                        <a:pt x="3" y="71"/>
                        <a:pt x="3" y="71"/>
                      </a:cubicBezTo>
                      <a:cubicBezTo>
                        <a:pt x="2" y="72"/>
                        <a:pt x="2" y="72"/>
                        <a:pt x="2" y="72"/>
                      </a:cubicBezTo>
                      <a:cubicBezTo>
                        <a:pt x="1" y="73"/>
                        <a:pt x="1" y="73"/>
                        <a:pt x="1" y="73"/>
                      </a:cubicBezTo>
                      <a:cubicBezTo>
                        <a:pt x="1" y="73"/>
                        <a:pt x="1" y="73"/>
                        <a:pt x="1" y="73"/>
                      </a:cubicBezTo>
                      <a:cubicBezTo>
                        <a:pt x="1" y="73"/>
                        <a:pt x="1" y="73"/>
                        <a:pt x="1" y="73"/>
                      </a:cubicBezTo>
                      <a:cubicBezTo>
                        <a:pt x="0" y="73"/>
                        <a:pt x="0" y="73"/>
                        <a:pt x="0" y="73"/>
                      </a:cubicBezTo>
                      <a:cubicBezTo>
                        <a:pt x="1" y="75"/>
                        <a:pt x="1" y="77"/>
                        <a:pt x="1" y="79"/>
                      </a:cubicBezTo>
                      <a:cubicBezTo>
                        <a:pt x="23" y="75"/>
                        <a:pt x="44" y="70"/>
                        <a:pt x="66" y="65"/>
                      </a:cubicBezTo>
                      <a:cubicBezTo>
                        <a:pt x="66" y="66"/>
                        <a:pt x="66" y="66"/>
                        <a:pt x="66" y="66"/>
                      </a:cubicBezTo>
                      <a:cubicBezTo>
                        <a:pt x="66" y="66"/>
                        <a:pt x="66" y="66"/>
                        <a:pt x="66" y="66"/>
                      </a:cubicBezTo>
                      <a:cubicBezTo>
                        <a:pt x="66" y="66"/>
                        <a:pt x="66" y="66"/>
                        <a:pt x="66" y="66"/>
                      </a:cubicBezTo>
                      <a:cubicBezTo>
                        <a:pt x="67" y="66"/>
                        <a:pt x="67" y="66"/>
                        <a:pt x="67" y="66"/>
                      </a:cubicBezTo>
                      <a:cubicBezTo>
                        <a:pt x="67" y="66"/>
                        <a:pt x="67" y="66"/>
                        <a:pt x="67" y="66"/>
                      </a:cubicBezTo>
                      <a:cubicBezTo>
                        <a:pt x="67" y="67"/>
                        <a:pt x="67" y="67"/>
                        <a:pt x="67" y="67"/>
                      </a:cubicBezTo>
                      <a:cubicBezTo>
                        <a:pt x="67" y="67"/>
                        <a:pt x="67" y="67"/>
                        <a:pt x="67" y="67"/>
                      </a:cubicBezTo>
                      <a:cubicBezTo>
                        <a:pt x="68" y="67"/>
                        <a:pt x="68" y="67"/>
                        <a:pt x="68" y="67"/>
                      </a:cubicBezTo>
                      <a:cubicBezTo>
                        <a:pt x="68" y="67"/>
                        <a:pt x="68" y="67"/>
                        <a:pt x="68" y="67"/>
                      </a:cubicBezTo>
                      <a:cubicBezTo>
                        <a:pt x="69" y="67"/>
                        <a:pt x="69" y="67"/>
                        <a:pt x="69" y="67"/>
                      </a:cubicBezTo>
                      <a:cubicBezTo>
                        <a:pt x="69" y="67"/>
                        <a:pt x="69" y="67"/>
                        <a:pt x="69" y="67"/>
                      </a:cubicBezTo>
                      <a:cubicBezTo>
                        <a:pt x="69" y="67"/>
                        <a:pt x="69" y="67"/>
                        <a:pt x="69" y="67"/>
                      </a:cubicBezTo>
                      <a:cubicBezTo>
                        <a:pt x="70" y="68"/>
                        <a:pt x="70" y="68"/>
                        <a:pt x="70" y="68"/>
                      </a:cubicBezTo>
                      <a:cubicBezTo>
                        <a:pt x="70" y="68"/>
                        <a:pt x="70" y="68"/>
                        <a:pt x="70" y="68"/>
                      </a:cubicBezTo>
                      <a:cubicBezTo>
                        <a:pt x="70" y="68"/>
                        <a:pt x="70" y="68"/>
                        <a:pt x="70" y="68"/>
                      </a:cubicBezTo>
                      <a:cubicBezTo>
                        <a:pt x="70" y="68"/>
                        <a:pt x="70" y="68"/>
                        <a:pt x="70" y="68"/>
                      </a:cubicBezTo>
                      <a:cubicBezTo>
                        <a:pt x="70" y="68"/>
                        <a:pt x="70" y="68"/>
                        <a:pt x="70" y="68"/>
                      </a:cubicBezTo>
                      <a:cubicBezTo>
                        <a:pt x="70" y="69"/>
                        <a:pt x="70" y="69"/>
                        <a:pt x="70" y="69"/>
                      </a:cubicBezTo>
                      <a:cubicBezTo>
                        <a:pt x="70" y="69"/>
                        <a:pt x="70" y="69"/>
                        <a:pt x="70" y="69"/>
                      </a:cubicBezTo>
                      <a:cubicBezTo>
                        <a:pt x="71" y="69"/>
                        <a:pt x="71" y="69"/>
                        <a:pt x="71" y="69"/>
                      </a:cubicBezTo>
                      <a:cubicBezTo>
                        <a:pt x="71" y="69"/>
                        <a:pt x="71" y="69"/>
                        <a:pt x="71" y="69"/>
                      </a:cubicBezTo>
                      <a:cubicBezTo>
                        <a:pt x="71" y="69"/>
                        <a:pt x="71" y="69"/>
                        <a:pt x="71" y="69"/>
                      </a:cubicBezTo>
                      <a:cubicBezTo>
                        <a:pt x="71" y="70"/>
                        <a:pt x="71" y="70"/>
                        <a:pt x="71" y="70"/>
                      </a:cubicBezTo>
                      <a:cubicBezTo>
                        <a:pt x="71" y="70"/>
                        <a:pt x="71" y="70"/>
                        <a:pt x="71" y="70"/>
                      </a:cubicBezTo>
                      <a:cubicBezTo>
                        <a:pt x="71" y="70"/>
                        <a:pt x="71" y="70"/>
                        <a:pt x="71" y="70"/>
                      </a:cubicBezTo>
                      <a:cubicBezTo>
                        <a:pt x="71" y="71"/>
                        <a:pt x="71" y="71"/>
                        <a:pt x="71" y="71"/>
                      </a:cubicBezTo>
                      <a:cubicBezTo>
                        <a:pt x="71" y="72"/>
                        <a:pt x="71" y="72"/>
                        <a:pt x="71" y="72"/>
                      </a:cubicBezTo>
                      <a:cubicBezTo>
                        <a:pt x="71" y="72"/>
                        <a:pt x="71" y="72"/>
                        <a:pt x="71" y="72"/>
                      </a:cubicBezTo>
                      <a:cubicBezTo>
                        <a:pt x="71" y="72"/>
                        <a:pt x="71" y="72"/>
                        <a:pt x="71" y="72"/>
                      </a:cubicBezTo>
                      <a:cubicBezTo>
                        <a:pt x="73" y="74"/>
                        <a:pt x="73" y="74"/>
                        <a:pt x="73" y="74"/>
                      </a:cubicBezTo>
                      <a:cubicBezTo>
                        <a:pt x="73" y="74"/>
                        <a:pt x="73" y="74"/>
                        <a:pt x="73" y="74"/>
                      </a:cubicBezTo>
                      <a:cubicBezTo>
                        <a:pt x="73" y="74"/>
                        <a:pt x="73" y="74"/>
                        <a:pt x="73" y="74"/>
                      </a:cubicBezTo>
                      <a:cubicBezTo>
                        <a:pt x="74" y="74"/>
                        <a:pt x="74" y="74"/>
                        <a:pt x="74" y="74"/>
                      </a:cubicBezTo>
                      <a:cubicBezTo>
                        <a:pt x="74" y="74"/>
                        <a:pt x="74" y="74"/>
                        <a:pt x="74" y="74"/>
                      </a:cubicBezTo>
                      <a:cubicBezTo>
                        <a:pt x="74" y="74"/>
                        <a:pt x="74" y="74"/>
                        <a:pt x="74" y="74"/>
                      </a:cubicBezTo>
                      <a:cubicBezTo>
                        <a:pt x="75" y="74"/>
                        <a:pt x="75" y="74"/>
                        <a:pt x="75" y="74"/>
                      </a:cubicBezTo>
                      <a:cubicBezTo>
                        <a:pt x="75" y="74"/>
                        <a:pt x="75" y="74"/>
                        <a:pt x="75" y="74"/>
                      </a:cubicBezTo>
                      <a:cubicBezTo>
                        <a:pt x="76" y="74"/>
                        <a:pt x="76" y="74"/>
                        <a:pt x="76" y="74"/>
                      </a:cubicBezTo>
                      <a:cubicBezTo>
                        <a:pt x="76" y="74"/>
                        <a:pt x="76" y="74"/>
                        <a:pt x="76" y="74"/>
                      </a:cubicBezTo>
                      <a:cubicBezTo>
                        <a:pt x="76" y="74"/>
                        <a:pt x="76" y="74"/>
                        <a:pt x="76" y="74"/>
                      </a:cubicBezTo>
                      <a:cubicBezTo>
                        <a:pt x="76" y="74"/>
                        <a:pt x="76" y="74"/>
                        <a:pt x="76" y="74"/>
                      </a:cubicBezTo>
                      <a:cubicBezTo>
                        <a:pt x="76" y="74"/>
                        <a:pt x="76" y="74"/>
                        <a:pt x="76" y="74"/>
                      </a:cubicBezTo>
                      <a:cubicBezTo>
                        <a:pt x="77" y="74"/>
                        <a:pt x="77" y="74"/>
                        <a:pt x="77" y="74"/>
                      </a:cubicBezTo>
                      <a:cubicBezTo>
                        <a:pt x="77" y="74"/>
                        <a:pt x="77" y="74"/>
                        <a:pt x="77" y="74"/>
                      </a:cubicBezTo>
                      <a:cubicBezTo>
                        <a:pt x="77" y="74"/>
                        <a:pt x="77" y="74"/>
                        <a:pt x="77" y="74"/>
                      </a:cubicBezTo>
                      <a:cubicBezTo>
                        <a:pt x="77" y="75"/>
                        <a:pt x="77" y="75"/>
                        <a:pt x="77" y="75"/>
                      </a:cubicBezTo>
                      <a:cubicBezTo>
                        <a:pt x="77" y="75"/>
                        <a:pt x="77" y="75"/>
                        <a:pt x="77" y="75"/>
                      </a:cubicBezTo>
                      <a:cubicBezTo>
                        <a:pt x="77" y="75"/>
                        <a:pt x="77" y="75"/>
                        <a:pt x="77" y="75"/>
                      </a:cubicBezTo>
                      <a:cubicBezTo>
                        <a:pt x="78" y="76"/>
                        <a:pt x="78" y="76"/>
                        <a:pt x="78" y="76"/>
                      </a:cubicBezTo>
                      <a:cubicBezTo>
                        <a:pt x="82" y="77"/>
                        <a:pt x="86" y="78"/>
                        <a:pt x="91" y="80"/>
                      </a:cubicBezTo>
                      <a:close/>
                      <a:moveTo>
                        <a:pt x="114" y="73"/>
                      </a:moveTo>
                      <a:cubicBezTo>
                        <a:pt x="114" y="73"/>
                        <a:pt x="114" y="73"/>
                        <a:pt x="114" y="73"/>
                      </a:cubicBezTo>
                      <a:cubicBezTo>
                        <a:pt x="114" y="72"/>
                        <a:pt x="114" y="72"/>
                        <a:pt x="114" y="72"/>
                      </a:cubicBezTo>
                      <a:cubicBezTo>
                        <a:pt x="114" y="72"/>
                        <a:pt x="114" y="72"/>
                        <a:pt x="114" y="72"/>
                      </a:cubicBezTo>
                      <a:cubicBezTo>
                        <a:pt x="114" y="72"/>
                        <a:pt x="114" y="72"/>
                        <a:pt x="114" y="72"/>
                      </a:cubicBezTo>
                      <a:cubicBezTo>
                        <a:pt x="113" y="72"/>
                        <a:pt x="113" y="72"/>
                        <a:pt x="113" y="72"/>
                      </a:cubicBezTo>
                      <a:cubicBezTo>
                        <a:pt x="113" y="72"/>
                        <a:pt x="113" y="72"/>
                        <a:pt x="113" y="72"/>
                      </a:cubicBezTo>
                      <a:cubicBezTo>
                        <a:pt x="113" y="72"/>
                        <a:pt x="113" y="72"/>
                        <a:pt x="113" y="72"/>
                      </a:cubicBezTo>
                      <a:cubicBezTo>
                        <a:pt x="113" y="72"/>
                        <a:pt x="113" y="72"/>
                        <a:pt x="113" y="72"/>
                      </a:cubicBezTo>
                      <a:cubicBezTo>
                        <a:pt x="113" y="73"/>
                        <a:pt x="113" y="73"/>
                        <a:pt x="113" y="73"/>
                      </a:cubicBezTo>
                      <a:cubicBezTo>
                        <a:pt x="113" y="73"/>
                        <a:pt x="113" y="73"/>
                        <a:pt x="113" y="73"/>
                      </a:cubicBezTo>
                      <a:cubicBezTo>
                        <a:pt x="113" y="73"/>
                        <a:pt x="113" y="73"/>
                        <a:pt x="113" y="73"/>
                      </a:cubicBezTo>
                      <a:cubicBezTo>
                        <a:pt x="113" y="73"/>
                        <a:pt x="113" y="73"/>
                        <a:pt x="113" y="73"/>
                      </a:cubicBezTo>
                      <a:cubicBezTo>
                        <a:pt x="113" y="73"/>
                        <a:pt x="113" y="73"/>
                        <a:pt x="113" y="73"/>
                      </a:cubicBezTo>
                      <a:cubicBezTo>
                        <a:pt x="114" y="73"/>
                        <a:pt x="114" y="73"/>
                        <a:pt x="114" y="73"/>
                      </a:cubicBezTo>
                      <a:cubicBezTo>
                        <a:pt x="114" y="73"/>
                        <a:pt x="114" y="73"/>
                        <a:pt x="114" y="73"/>
                      </a:cubicBezTo>
                      <a:cubicBezTo>
                        <a:pt x="114" y="73"/>
                        <a:pt x="114" y="73"/>
                        <a:pt x="114" y="73"/>
                      </a:cubicBezTo>
                      <a:cubicBezTo>
                        <a:pt x="114" y="73"/>
                        <a:pt x="114" y="73"/>
                        <a:pt x="114" y="73"/>
                      </a:cubicBezTo>
                      <a:cubicBezTo>
                        <a:pt x="114" y="73"/>
                        <a:pt x="114" y="73"/>
                        <a:pt x="114" y="73"/>
                      </a:cubicBezTo>
                      <a:cubicBezTo>
                        <a:pt x="114" y="73"/>
                        <a:pt x="114" y="73"/>
                        <a:pt x="114" y="73"/>
                      </a:cubicBezTo>
                      <a:close/>
                      <a:moveTo>
                        <a:pt x="116" y="71"/>
                      </a:moveTo>
                      <a:cubicBezTo>
                        <a:pt x="116" y="72"/>
                        <a:pt x="116" y="72"/>
                        <a:pt x="116" y="72"/>
                      </a:cubicBezTo>
                      <a:cubicBezTo>
                        <a:pt x="116" y="71"/>
                        <a:pt x="116" y="71"/>
                        <a:pt x="116" y="71"/>
                      </a:cubicBezTo>
                      <a:cubicBezTo>
                        <a:pt x="116" y="71"/>
                        <a:pt x="116" y="71"/>
                        <a:pt x="116" y="71"/>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1"/>
                        <a:pt x="117" y="71"/>
                        <a:pt x="117" y="71"/>
                      </a:cubicBezTo>
                      <a:cubicBezTo>
                        <a:pt x="117" y="71"/>
                        <a:pt x="117" y="71"/>
                        <a:pt x="117" y="71"/>
                      </a:cubicBezTo>
                      <a:cubicBezTo>
                        <a:pt x="117" y="71"/>
                        <a:pt x="117" y="71"/>
                        <a:pt x="117" y="71"/>
                      </a:cubicBezTo>
                      <a:cubicBezTo>
                        <a:pt x="117" y="71"/>
                        <a:pt x="117" y="71"/>
                        <a:pt x="117" y="71"/>
                      </a:cubicBezTo>
                      <a:cubicBezTo>
                        <a:pt x="116" y="71"/>
                        <a:pt x="116" y="71"/>
                        <a:pt x="116" y="71"/>
                      </a:cubicBezTo>
                      <a:cubicBezTo>
                        <a:pt x="116" y="71"/>
                        <a:pt x="116" y="71"/>
                        <a:pt x="116" y="71"/>
                      </a:cubicBezTo>
                      <a:cubicBezTo>
                        <a:pt x="116" y="71"/>
                        <a:pt x="116" y="71"/>
                        <a:pt x="116" y="71"/>
                      </a:cubicBezTo>
                      <a:cubicBezTo>
                        <a:pt x="116" y="71"/>
                        <a:pt x="116" y="71"/>
                        <a:pt x="116" y="71"/>
                      </a:cubicBezTo>
                      <a:close/>
                      <a:moveTo>
                        <a:pt x="91" y="85"/>
                      </a:moveTo>
                      <a:cubicBezTo>
                        <a:pt x="91" y="85"/>
                        <a:pt x="91" y="85"/>
                        <a:pt x="91" y="85"/>
                      </a:cubicBezTo>
                      <a:cubicBezTo>
                        <a:pt x="91" y="85"/>
                        <a:pt x="91" y="85"/>
                        <a:pt x="91" y="85"/>
                      </a:cubicBezTo>
                      <a:cubicBezTo>
                        <a:pt x="91" y="84"/>
                        <a:pt x="91" y="84"/>
                        <a:pt x="91" y="84"/>
                      </a:cubicBezTo>
                      <a:cubicBezTo>
                        <a:pt x="91" y="84"/>
                        <a:pt x="91" y="84"/>
                        <a:pt x="91" y="84"/>
                      </a:cubicBezTo>
                      <a:cubicBezTo>
                        <a:pt x="91" y="83"/>
                        <a:pt x="91" y="83"/>
                        <a:pt x="91" y="83"/>
                      </a:cubicBezTo>
                      <a:cubicBezTo>
                        <a:pt x="91" y="83"/>
                        <a:pt x="91" y="83"/>
                        <a:pt x="91" y="83"/>
                      </a:cubicBezTo>
                      <a:cubicBezTo>
                        <a:pt x="91" y="83"/>
                        <a:pt x="91" y="83"/>
                        <a:pt x="91" y="83"/>
                      </a:cubicBezTo>
                      <a:cubicBezTo>
                        <a:pt x="91" y="82"/>
                        <a:pt x="91" y="82"/>
                        <a:pt x="91" y="82"/>
                      </a:cubicBezTo>
                      <a:cubicBezTo>
                        <a:pt x="91" y="82"/>
                        <a:pt x="91" y="82"/>
                        <a:pt x="91" y="82"/>
                      </a:cubicBezTo>
                      <a:cubicBezTo>
                        <a:pt x="91" y="82"/>
                        <a:pt x="91" y="82"/>
                        <a:pt x="91" y="82"/>
                      </a:cubicBezTo>
                      <a:cubicBezTo>
                        <a:pt x="91" y="82"/>
                        <a:pt x="91" y="82"/>
                        <a:pt x="91" y="82"/>
                      </a:cubicBezTo>
                      <a:cubicBezTo>
                        <a:pt x="91" y="83"/>
                        <a:pt x="91" y="83"/>
                        <a:pt x="91" y="83"/>
                      </a:cubicBezTo>
                      <a:cubicBezTo>
                        <a:pt x="91" y="84"/>
                        <a:pt x="91" y="84"/>
                        <a:pt x="91" y="84"/>
                      </a:cubicBezTo>
                      <a:cubicBezTo>
                        <a:pt x="90" y="85"/>
                        <a:pt x="90" y="85"/>
                        <a:pt x="90" y="85"/>
                      </a:cubicBezTo>
                      <a:cubicBezTo>
                        <a:pt x="90" y="85"/>
                        <a:pt x="90" y="85"/>
                        <a:pt x="90" y="85"/>
                      </a:cubicBezTo>
                      <a:cubicBezTo>
                        <a:pt x="91" y="86"/>
                        <a:pt x="91" y="86"/>
                        <a:pt x="91" y="86"/>
                      </a:cubicBezTo>
                      <a:cubicBezTo>
                        <a:pt x="91" y="86"/>
                        <a:pt x="91" y="86"/>
                        <a:pt x="91" y="86"/>
                      </a:cubicBezTo>
                      <a:lnTo>
                        <a:pt x="91" y="85"/>
                      </a:lnTo>
                      <a:close/>
                      <a:moveTo>
                        <a:pt x="102" y="84"/>
                      </a:moveTo>
                      <a:cubicBezTo>
                        <a:pt x="102" y="84"/>
                        <a:pt x="102" y="84"/>
                        <a:pt x="102" y="84"/>
                      </a:cubicBezTo>
                      <a:cubicBezTo>
                        <a:pt x="101" y="84"/>
                        <a:pt x="101" y="84"/>
                        <a:pt x="101" y="84"/>
                      </a:cubicBezTo>
                      <a:cubicBezTo>
                        <a:pt x="101" y="85"/>
                        <a:pt x="101" y="85"/>
                        <a:pt x="101" y="85"/>
                      </a:cubicBezTo>
                      <a:cubicBezTo>
                        <a:pt x="100" y="85"/>
                        <a:pt x="100" y="85"/>
                        <a:pt x="100" y="85"/>
                      </a:cubicBezTo>
                      <a:cubicBezTo>
                        <a:pt x="100" y="85"/>
                        <a:pt x="100" y="85"/>
                        <a:pt x="100" y="85"/>
                      </a:cubicBezTo>
                      <a:cubicBezTo>
                        <a:pt x="100" y="85"/>
                        <a:pt x="100" y="85"/>
                        <a:pt x="100" y="85"/>
                      </a:cubicBezTo>
                      <a:cubicBezTo>
                        <a:pt x="99" y="85"/>
                        <a:pt x="99" y="85"/>
                        <a:pt x="99" y="85"/>
                      </a:cubicBezTo>
                      <a:cubicBezTo>
                        <a:pt x="98" y="86"/>
                        <a:pt x="98" y="86"/>
                        <a:pt x="98" y="86"/>
                      </a:cubicBezTo>
                      <a:cubicBezTo>
                        <a:pt x="98" y="87"/>
                        <a:pt x="98" y="87"/>
                        <a:pt x="98" y="87"/>
                      </a:cubicBezTo>
                      <a:cubicBezTo>
                        <a:pt x="100" y="85"/>
                        <a:pt x="100" y="85"/>
                        <a:pt x="100" y="85"/>
                      </a:cubicBezTo>
                      <a:cubicBezTo>
                        <a:pt x="101" y="85"/>
                        <a:pt x="101" y="85"/>
                        <a:pt x="101" y="85"/>
                      </a:cubicBezTo>
                      <a:cubicBezTo>
                        <a:pt x="102" y="84"/>
                        <a:pt x="102" y="84"/>
                        <a:pt x="102" y="84"/>
                      </a:cubicBezTo>
                      <a:close/>
                      <a:moveTo>
                        <a:pt x="8" y="57"/>
                      </a:moveTo>
                      <a:cubicBezTo>
                        <a:pt x="9" y="57"/>
                        <a:pt x="9" y="57"/>
                        <a:pt x="9" y="57"/>
                      </a:cubicBezTo>
                      <a:cubicBezTo>
                        <a:pt x="9" y="57"/>
                        <a:pt x="9" y="57"/>
                        <a:pt x="9" y="57"/>
                      </a:cubicBezTo>
                      <a:cubicBezTo>
                        <a:pt x="9" y="57"/>
                        <a:pt x="9" y="57"/>
                        <a:pt x="9" y="57"/>
                      </a:cubicBezTo>
                      <a:cubicBezTo>
                        <a:pt x="9" y="57"/>
                        <a:pt x="9" y="57"/>
                        <a:pt x="9" y="57"/>
                      </a:cubicBezTo>
                      <a:cubicBezTo>
                        <a:pt x="10" y="56"/>
                        <a:pt x="10" y="56"/>
                        <a:pt x="10" y="56"/>
                      </a:cubicBezTo>
                      <a:cubicBezTo>
                        <a:pt x="10" y="56"/>
                        <a:pt x="10" y="56"/>
                        <a:pt x="10" y="56"/>
                      </a:cubicBezTo>
                      <a:cubicBezTo>
                        <a:pt x="10" y="56"/>
                        <a:pt x="10" y="56"/>
                        <a:pt x="10" y="56"/>
                      </a:cubicBezTo>
                      <a:cubicBezTo>
                        <a:pt x="9" y="55"/>
                        <a:pt x="9" y="55"/>
                        <a:pt x="9" y="55"/>
                      </a:cubicBezTo>
                      <a:cubicBezTo>
                        <a:pt x="9" y="55"/>
                        <a:pt x="9" y="55"/>
                        <a:pt x="9" y="55"/>
                      </a:cubicBezTo>
                      <a:cubicBezTo>
                        <a:pt x="9" y="56"/>
                        <a:pt x="9" y="56"/>
                        <a:pt x="9" y="56"/>
                      </a:cubicBezTo>
                      <a:cubicBezTo>
                        <a:pt x="9" y="56"/>
                        <a:pt x="9" y="56"/>
                        <a:pt x="9" y="56"/>
                      </a:cubicBezTo>
                      <a:cubicBezTo>
                        <a:pt x="8" y="56"/>
                        <a:pt x="8" y="56"/>
                        <a:pt x="8" y="56"/>
                      </a:cubicBezTo>
                      <a:cubicBezTo>
                        <a:pt x="8" y="56"/>
                        <a:pt x="8" y="56"/>
                        <a:pt x="8" y="56"/>
                      </a:cubicBezTo>
                      <a:cubicBezTo>
                        <a:pt x="8" y="57"/>
                        <a:pt x="8" y="57"/>
                        <a:pt x="8" y="57"/>
                      </a:cubicBezTo>
                      <a:close/>
                      <a:moveTo>
                        <a:pt x="120" y="71"/>
                      </a:move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2"/>
                        <a:pt x="119" y="72"/>
                        <a:pt x="119" y="72"/>
                      </a:cubicBezTo>
                      <a:cubicBezTo>
                        <a:pt x="119" y="72"/>
                        <a:pt x="119" y="72"/>
                        <a:pt x="119" y="72"/>
                      </a:cubicBezTo>
                      <a:cubicBezTo>
                        <a:pt x="118" y="72"/>
                        <a:pt x="118" y="72"/>
                        <a:pt x="118" y="72"/>
                      </a:cubicBezTo>
                      <a:cubicBezTo>
                        <a:pt x="118" y="72"/>
                        <a:pt x="118" y="72"/>
                        <a:pt x="118" y="72"/>
                      </a:cubicBezTo>
                      <a:cubicBezTo>
                        <a:pt x="118" y="73"/>
                        <a:pt x="118" y="73"/>
                        <a:pt x="118" y="73"/>
                      </a:cubicBezTo>
                      <a:cubicBezTo>
                        <a:pt x="117" y="73"/>
                        <a:pt x="117" y="73"/>
                        <a:pt x="117" y="73"/>
                      </a:cubicBezTo>
                      <a:cubicBezTo>
                        <a:pt x="117" y="73"/>
                        <a:pt x="117" y="73"/>
                        <a:pt x="117" y="73"/>
                      </a:cubicBezTo>
                      <a:cubicBezTo>
                        <a:pt x="117" y="73"/>
                        <a:pt x="117" y="73"/>
                        <a:pt x="117" y="73"/>
                      </a:cubicBezTo>
                      <a:cubicBezTo>
                        <a:pt x="117" y="73"/>
                        <a:pt x="117" y="73"/>
                        <a:pt x="117" y="73"/>
                      </a:cubicBezTo>
                      <a:cubicBezTo>
                        <a:pt x="116" y="72"/>
                        <a:pt x="116" y="72"/>
                        <a:pt x="116" y="72"/>
                      </a:cubicBezTo>
                      <a:cubicBezTo>
                        <a:pt x="116" y="72"/>
                        <a:pt x="116" y="72"/>
                        <a:pt x="116" y="72"/>
                      </a:cubicBezTo>
                      <a:cubicBezTo>
                        <a:pt x="116" y="73"/>
                        <a:pt x="116" y="73"/>
                        <a:pt x="116" y="73"/>
                      </a:cubicBezTo>
                      <a:cubicBezTo>
                        <a:pt x="116" y="73"/>
                        <a:pt x="116" y="73"/>
                        <a:pt x="116"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4"/>
                        <a:pt x="115" y="74"/>
                        <a:pt x="115" y="74"/>
                      </a:cubicBezTo>
                      <a:cubicBezTo>
                        <a:pt x="114" y="74"/>
                        <a:pt x="114" y="74"/>
                        <a:pt x="114" y="74"/>
                      </a:cubicBezTo>
                      <a:cubicBezTo>
                        <a:pt x="114" y="74"/>
                        <a:pt x="114" y="74"/>
                        <a:pt x="114" y="74"/>
                      </a:cubicBezTo>
                      <a:cubicBezTo>
                        <a:pt x="114" y="73"/>
                        <a:pt x="114" y="73"/>
                        <a:pt x="114" y="73"/>
                      </a:cubicBezTo>
                      <a:cubicBezTo>
                        <a:pt x="114" y="73"/>
                        <a:pt x="114" y="73"/>
                        <a:pt x="114" y="73"/>
                      </a:cubicBezTo>
                      <a:cubicBezTo>
                        <a:pt x="113" y="73"/>
                        <a:pt x="113" y="73"/>
                        <a:pt x="113" y="73"/>
                      </a:cubicBezTo>
                      <a:cubicBezTo>
                        <a:pt x="114" y="74"/>
                        <a:pt x="114" y="74"/>
                        <a:pt x="114" y="74"/>
                      </a:cubicBezTo>
                      <a:cubicBezTo>
                        <a:pt x="114" y="74"/>
                        <a:pt x="114" y="74"/>
                        <a:pt x="114" y="74"/>
                      </a:cubicBezTo>
                      <a:cubicBezTo>
                        <a:pt x="114" y="74"/>
                        <a:pt x="114" y="74"/>
                        <a:pt x="114" y="74"/>
                      </a:cubicBezTo>
                      <a:cubicBezTo>
                        <a:pt x="113" y="74"/>
                        <a:pt x="113" y="74"/>
                        <a:pt x="113" y="74"/>
                      </a:cubicBezTo>
                      <a:cubicBezTo>
                        <a:pt x="113" y="75"/>
                        <a:pt x="113" y="75"/>
                        <a:pt x="113" y="75"/>
                      </a:cubicBezTo>
                      <a:cubicBezTo>
                        <a:pt x="113" y="75"/>
                        <a:pt x="113" y="75"/>
                        <a:pt x="113" y="75"/>
                      </a:cubicBezTo>
                      <a:cubicBezTo>
                        <a:pt x="112" y="75"/>
                        <a:pt x="112" y="75"/>
                        <a:pt x="112" y="75"/>
                      </a:cubicBezTo>
                      <a:cubicBezTo>
                        <a:pt x="112" y="76"/>
                        <a:pt x="112" y="76"/>
                        <a:pt x="112" y="76"/>
                      </a:cubicBezTo>
                      <a:cubicBezTo>
                        <a:pt x="112" y="76"/>
                        <a:pt x="112" y="76"/>
                        <a:pt x="112" y="76"/>
                      </a:cubicBezTo>
                      <a:cubicBezTo>
                        <a:pt x="112" y="76"/>
                        <a:pt x="112" y="76"/>
                        <a:pt x="112" y="76"/>
                      </a:cubicBezTo>
                      <a:cubicBezTo>
                        <a:pt x="112" y="76"/>
                        <a:pt x="112" y="76"/>
                        <a:pt x="112" y="76"/>
                      </a:cubicBezTo>
                      <a:cubicBezTo>
                        <a:pt x="112" y="77"/>
                        <a:pt x="112" y="77"/>
                        <a:pt x="112" y="77"/>
                      </a:cubicBezTo>
                      <a:cubicBezTo>
                        <a:pt x="112" y="77"/>
                        <a:pt x="112" y="77"/>
                        <a:pt x="112" y="77"/>
                      </a:cubicBezTo>
                      <a:cubicBezTo>
                        <a:pt x="111" y="77"/>
                        <a:pt x="111" y="77"/>
                        <a:pt x="111" y="77"/>
                      </a:cubicBezTo>
                      <a:cubicBezTo>
                        <a:pt x="111" y="77"/>
                        <a:pt x="111" y="77"/>
                        <a:pt x="111" y="77"/>
                      </a:cubicBezTo>
                      <a:cubicBezTo>
                        <a:pt x="111" y="77"/>
                        <a:pt x="111" y="77"/>
                        <a:pt x="111" y="77"/>
                      </a:cubicBezTo>
                      <a:cubicBezTo>
                        <a:pt x="110" y="77"/>
                        <a:pt x="110" y="77"/>
                        <a:pt x="110" y="77"/>
                      </a:cubicBezTo>
                      <a:cubicBezTo>
                        <a:pt x="110" y="77"/>
                        <a:pt x="110" y="77"/>
                        <a:pt x="110" y="77"/>
                      </a:cubicBezTo>
                      <a:cubicBezTo>
                        <a:pt x="110" y="77"/>
                        <a:pt x="110" y="77"/>
                        <a:pt x="110" y="77"/>
                      </a:cubicBezTo>
                      <a:cubicBezTo>
                        <a:pt x="110" y="77"/>
                        <a:pt x="110" y="77"/>
                        <a:pt x="110" y="77"/>
                      </a:cubicBezTo>
                      <a:cubicBezTo>
                        <a:pt x="110" y="77"/>
                        <a:pt x="110" y="77"/>
                        <a:pt x="110" y="77"/>
                      </a:cubicBezTo>
                      <a:cubicBezTo>
                        <a:pt x="110" y="76"/>
                        <a:pt x="110" y="76"/>
                        <a:pt x="110" y="76"/>
                      </a:cubicBezTo>
                      <a:cubicBezTo>
                        <a:pt x="110" y="76"/>
                        <a:pt x="110" y="76"/>
                        <a:pt x="110" y="76"/>
                      </a:cubicBezTo>
                      <a:cubicBezTo>
                        <a:pt x="110" y="76"/>
                        <a:pt x="110" y="76"/>
                        <a:pt x="110" y="76"/>
                      </a:cubicBezTo>
                      <a:cubicBezTo>
                        <a:pt x="111" y="76"/>
                        <a:pt x="111" y="76"/>
                        <a:pt x="111" y="76"/>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2" y="75"/>
                        <a:pt x="112" y="75"/>
                        <a:pt x="112" y="75"/>
                      </a:cubicBezTo>
                      <a:cubicBezTo>
                        <a:pt x="112" y="74"/>
                        <a:pt x="112" y="74"/>
                        <a:pt x="112" y="74"/>
                      </a:cubicBezTo>
                      <a:cubicBezTo>
                        <a:pt x="112" y="74"/>
                        <a:pt x="112" y="74"/>
                        <a:pt x="112" y="74"/>
                      </a:cubicBezTo>
                      <a:cubicBezTo>
                        <a:pt x="112" y="75"/>
                        <a:pt x="112" y="75"/>
                        <a:pt x="112" y="75"/>
                      </a:cubicBezTo>
                      <a:cubicBezTo>
                        <a:pt x="112" y="75"/>
                        <a:pt x="112" y="75"/>
                        <a:pt x="112" y="75"/>
                      </a:cubicBezTo>
                      <a:cubicBezTo>
                        <a:pt x="112" y="75"/>
                        <a:pt x="112" y="75"/>
                        <a:pt x="112" y="75"/>
                      </a:cubicBezTo>
                      <a:cubicBezTo>
                        <a:pt x="112" y="74"/>
                        <a:pt x="112" y="74"/>
                        <a:pt x="112" y="74"/>
                      </a:cubicBezTo>
                      <a:cubicBezTo>
                        <a:pt x="112" y="74"/>
                        <a:pt x="112" y="74"/>
                        <a:pt x="112" y="74"/>
                      </a:cubicBezTo>
                      <a:cubicBezTo>
                        <a:pt x="112" y="74"/>
                        <a:pt x="112" y="74"/>
                        <a:pt x="112" y="74"/>
                      </a:cubicBezTo>
                      <a:cubicBezTo>
                        <a:pt x="112" y="74"/>
                        <a:pt x="112" y="74"/>
                        <a:pt x="112" y="74"/>
                      </a:cubicBezTo>
                      <a:cubicBezTo>
                        <a:pt x="112" y="74"/>
                        <a:pt x="112" y="74"/>
                        <a:pt x="112" y="74"/>
                      </a:cubicBezTo>
                      <a:cubicBezTo>
                        <a:pt x="113" y="74"/>
                        <a:pt x="113" y="74"/>
                        <a:pt x="113" y="74"/>
                      </a:cubicBezTo>
                      <a:cubicBezTo>
                        <a:pt x="113" y="73"/>
                        <a:pt x="113" y="73"/>
                        <a:pt x="113" y="73"/>
                      </a:cubicBezTo>
                      <a:cubicBezTo>
                        <a:pt x="113" y="73"/>
                        <a:pt x="113" y="73"/>
                        <a:pt x="113" y="73"/>
                      </a:cubicBezTo>
                      <a:cubicBezTo>
                        <a:pt x="112" y="73"/>
                        <a:pt x="112" y="73"/>
                        <a:pt x="112" y="73"/>
                      </a:cubicBezTo>
                      <a:cubicBezTo>
                        <a:pt x="112" y="73"/>
                        <a:pt x="112" y="73"/>
                        <a:pt x="112" y="73"/>
                      </a:cubicBezTo>
                      <a:cubicBezTo>
                        <a:pt x="112" y="73"/>
                        <a:pt x="112" y="73"/>
                        <a:pt x="112" y="73"/>
                      </a:cubicBezTo>
                      <a:cubicBezTo>
                        <a:pt x="113" y="72"/>
                        <a:pt x="113" y="72"/>
                        <a:pt x="113" y="72"/>
                      </a:cubicBezTo>
                      <a:cubicBezTo>
                        <a:pt x="113" y="71"/>
                        <a:pt x="113" y="71"/>
                        <a:pt x="113" y="71"/>
                      </a:cubicBezTo>
                      <a:cubicBezTo>
                        <a:pt x="114" y="72"/>
                        <a:pt x="114" y="72"/>
                        <a:pt x="114" y="72"/>
                      </a:cubicBezTo>
                      <a:cubicBezTo>
                        <a:pt x="114" y="72"/>
                        <a:pt x="114" y="72"/>
                        <a:pt x="114" y="72"/>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3" y="71"/>
                        <a:pt x="113" y="71"/>
                        <a:pt x="113" y="71"/>
                      </a:cubicBezTo>
                      <a:cubicBezTo>
                        <a:pt x="113" y="71"/>
                        <a:pt x="113" y="71"/>
                        <a:pt x="113" y="71"/>
                      </a:cubicBezTo>
                      <a:cubicBezTo>
                        <a:pt x="113" y="72"/>
                        <a:pt x="113" y="72"/>
                        <a:pt x="113" y="72"/>
                      </a:cubicBezTo>
                      <a:cubicBezTo>
                        <a:pt x="112" y="72"/>
                        <a:pt x="112" y="72"/>
                        <a:pt x="112" y="72"/>
                      </a:cubicBezTo>
                      <a:cubicBezTo>
                        <a:pt x="112" y="73"/>
                        <a:pt x="112" y="73"/>
                        <a:pt x="112" y="73"/>
                      </a:cubicBezTo>
                      <a:cubicBezTo>
                        <a:pt x="112" y="73"/>
                        <a:pt x="112" y="73"/>
                        <a:pt x="112" y="73"/>
                      </a:cubicBezTo>
                      <a:cubicBezTo>
                        <a:pt x="112" y="73"/>
                        <a:pt x="112" y="73"/>
                        <a:pt x="112" y="73"/>
                      </a:cubicBezTo>
                      <a:cubicBezTo>
                        <a:pt x="111" y="73"/>
                        <a:pt x="111" y="73"/>
                        <a:pt x="111" y="73"/>
                      </a:cubicBezTo>
                      <a:cubicBezTo>
                        <a:pt x="110" y="74"/>
                        <a:pt x="110" y="74"/>
                        <a:pt x="110" y="74"/>
                      </a:cubicBezTo>
                      <a:cubicBezTo>
                        <a:pt x="110" y="75"/>
                        <a:pt x="110" y="75"/>
                        <a:pt x="110" y="75"/>
                      </a:cubicBezTo>
                      <a:cubicBezTo>
                        <a:pt x="109" y="75"/>
                        <a:pt x="109" y="75"/>
                        <a:pt x="109" y="75"/>
                      </a:cubicBezTo>
                      <a:cubicBezTo>
                        <a:pt x="108" y="76"/>
                        <a:pt x="108" y="76"/>
                        <a:pt x="108" y="76"/>
                      </a:cubicBezTo>
                      <a:cubicBezTo>
                        <a:pt x="107" y="76"/>
                        <a:pt x="107" y="76"/>
                        <a:pt x="107" y="76"/>
                      </a:cubicBezTo>
                      <a:cubicBezTo>
                        <a:pt x="107" y="76"/>
                        <a:pt x="107" y="76"/>
                        <a:pt x="107" y="76"/>
                      </a:cubicBezTo>
                      <a:cubicBezTo>
                        <a:pt x="106" y="77"/>
                        <a:pt x="106" y="77"/>
                        <a:pt x="106" y="77"/>
                      </a:cubicBezTo>
                      <a:cubicBezTo>
                        <a:pt x="104" y="77"/>
                        <a:pt x="104" y="77"/>
                        <a:pt x="104" y="77"/>
                      </a:cubicBezTo>
                      <a:cubicBezTo>
                        <a:pt x="103" y="77"/>
                        <a:pt x="103" y="77"/>
                        <a:pt x="103" y="77"/>
                      </a:cubicBezTo>
                      <a:cubicBezTo>
                        <a:pt x="103" y="77"/>
                        <a:pt x="103" y="77"/>
                        <a:pt x="103" y="77"/>
                      </a:cubicBezTo>
                      <a:cubicBezTo>
                        <a:pt x="103" y="77"/>
                        <a:pt x="103" y="77"/>
                        <a:pt x="103" y="77"/>
                      </a:cubicBezTo>
                      <a:cubicBezTo>
                        <a:pt x="103" y="78"/>
                        <a:pt x="103" y="78"/>
                        <a:pt x="103"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2" y="77"/>
                        <a:pt x="102" y="77"/>
                        <a:pt x="102" y="77"/>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9"/>
                        <a:pt x="102" y="79"/>
                        <a:pt x="102" y="79"/>
                      </a:cubicBezTo>
                      <a:cubicBezTo>
                        <a:pt x="101" y="79"/>
                        <a:pt x="101" y="79"/>
                        <a:pt x="101" y="79"/>
                      </a:cubicBezTo>
                      <a:cubicBezTo>
                        <a:pt x="101" y="79"/>
                        <a:pt x="101" y="79"/>
                        <a:pt x="101" y="79"/>
                      </a:cubicBezTo>
                      <a:cubicBezTo>
                        <a:pt x="101" y="79"/>
                        <a:pt x="101" y="79"/>
                        <a:pt x="101" y="79"/>
                      </a:cubicBezTo>
                      <a:cubicBezTo>
                        <a:pt x="101" y="79"/>
                        <a:pt x="101" y="79"/>
                        <a:pt x="101" y="79"/>
                      </a:cubicBezTo>
                      <a:cubicBezTo>
                        <a:pt x="100" y="79"/>
                        <a:pt x="100" y="79"/>
                        <a:pt x="100" y="79"/>
                      </a:cubicBezTo>
                      <a:cubicBezTo>
                        <a:pt x="100" y="79"/>
                        <a:pt x="100" y="79"/>
                        <a:pt x="100" y="79"/>
                      </a:cubicBezTo>
                      <a:cubicBezTo>
                        <a:pt x="99" y="79"/>
                        <a:pt x="99" y="79"/>
                        <a:pt x="99" y="79"/>
                      </a:cubicBezTo>
                      <a:cubicBezTo>
                        <a:pt x="99" y="79"/>
                        <a:pt x="99" y="79"/>
                        <a:pt x="99" y="79"/>
                      </a:cubicBezTo>
                      <a:cubicBezTo>
                        <a:pt x="99" y="79"/>
                        <a:pt x="99" y="79"/>
                        <a:pt x="99" y="79"/>
                      </a:cubicBezTo>
                      <a:cubicBezTo>
                        <a:pt x="98" y="79"/>
                        <a:pt x="98" y="79"/>
                        <a:pt x="98" y="79"/>
                      </a:cubicBezTo>
                      <a:cubicBezTo>
                        <a:pt x="98" y="79"/>
                        <a:pt x="98" y="79"/>
                        <a:pt x="98" y="79"/>
                      </a:cubicBezTo>
                      <a:cubicBezTo>
                        <a:pt x="98" y="79"/>
                        <a:pt x="98" y="79"/>
                        <a:pt x="98" y="79"/>
                      </a:cubicBezTo>
                      <a:cubicBezTo>
                        <a:pt x="98" y="79"/>
                        <a:pt x="98" y="79"/>
                        <a:pt x="98" y="79"/>
                      </a:cubicBezTo>
                      <a:cubicBezTo>
                        <a:pt x="99" y="79"/>
                        <a:pt x="99" y="79"/>
                        <a:pt x="99" y="79"/>
                      </a:cubicBezTo>
                      <a:cubicBezTo>
                        <a:pt x="99" y="79"/>
                        <a:pt x="99" y="79"/>
                        <a:pt x="99" y="79"/>
                      </a:cubicBezTo>
                      <a:cubicBezTo>
                        <a:pt x="99" y="79"/>
                        <a:pt x="99" y="79"/>
                        <a:pt x="99" y="79"/>
                      </a:cubicBezTo>
                      <a:cubicBezTo>
                        <a:pt x="99" y="79"/>
                        <a:pt x="99" y="79"/>
                        <a:pt x="99" y="79"/>
                      </a:cubicBezTo>
                      <a:cubicBezTo>
                        <a:pt x="99" y="80"/>
                        <a:pt x="99" y="80"/>
                        <a:pt x="99" y="80"/>
                      </a:cubicBezTo>
                      <a:cubicBezTo>
                        <a:pt x="99" y="80"/>
                        <a:pt x="99" y="80"/>
                        <a:pt x="99" y="80"/>
                      </a:cubicBezTo>
                      <a:cubicBezTo>
                        <a:pt x="99" y="80"/>
                        <a:pt x="99" y="80"/>
                        <a:pt x="99" y="80"/>
                      </a:cubicBezTo>
                      <a:cubicBezTo>
                        <a:pt x="99" y="80"/>
                        <a:pt x="99" y="80"/>
                        <a:pt x="99" y="80"/>
                      </a:cubicBezTo>
                      <a:cubicBezTo>
                        <a:pt x="98" y="80"/>
                        <a:pt x="98" y="80"/>
                        <a:pt x="98" y="80"/>
                      </a:cubicBezTo>
                      <a:cubicBezTo>
                        <a:pt x="98" y="80"/>
                        <a:pt x="98" y="80"/>
                        <a:pt x="98" y="80"/>
                      </a:cubicBezTo>
                      <a:cubicBezTo>
                        <a:pt x="98" y="80"/>
                        <a:pt x="98" y="80"/>
                        <a:pt x="98" y="80"/>
                      </a:cubicBezTo>
                      <a:cubicBezTo>
                        <a:pt x="98" y="79"/>
                        <a:pt x="98" y="79"/>
                        <a:pt x="98" y="79"/>
                      </a:cubicBezTo>
                      <a:cubicBezTo>
                        <a:pt x="98" y="79"/>
                        <a:pt x="98" y="79"/>
                        <a:pt x="98" y="79"/>
                      </a:cubicBezTo>
                      <a:cubicBezTo>
                        <a:pt x="97" y="79"/>
                        <a:pt x="97" y="79"/>
                        <a:pt x="97" y="79"/>
                      </a:cubicBezTo>
                      <a:cubicBezTo>
                        <a:pt x="97" y="80"/>
                        <a:pt x="97" y="80"/>
                        <a:pt x="97" y="80"/>
                      </a:cubicBezTo>
                      <a:cubicBezTo>
                        <a:pt x="97" y="80"/>
                        <a:pt x="97" y="80"/>
                        <a:pt x="98" y="80"/>
                      </a:cubicBezTo>
                      <a:cubicBezTo>
                        <a:pt x="98" y="80"/>
                        <a:pt x="98" y="80"/>
                        <a:pt x="98" y="80"/>
                      </a:cubicBezTo>
                      <a:cubicBezTo>
                        <a:pt x="98" y="80"/>
                        <a:pt x="98" y="80"/>
                        <a:pt x="98" y="80"/>
                      </a:cubicBezTo>
                      <a:cubicBezTo>
                        <a:pt x="98" y="80"/>
                        <a:pt x="98" y="80"/>
                        <a:pt x="98" y="80"/>
                      </a:cubicBezTo>
                      <a:cubicBezTo>
                        <a:pt x="98" y="81"/>
                        <a:pt x="98" y="81"/>
                        <a:pt x="98" y="81"/>
                      </a:cubicBezTo>
                      <a:cubicBezTo>
                        <a:pt x="97" y="81"/>
                        <a:pt x="97" y="81"/>
                        <a:pt x="97" y="81"/>
                      </a:cubicBezTo>
                      <a:cubicBezTo>
                        <a:pt x="97" y="80"/>
                        <a:pt x="97" y="80"/>
                        <a:pt x="97" y="80"/>
                      </a:cubicBezTo>
                      <a:cubicBezTo>
                        <a:pt x="97" y="80"/>
                        <a:pt x="97" y="80"/>
                        <a:pt x="97" y="80"/>
                      </a:cubicBezTo>
                      <a:cubicBezTo>
                        <a:pt x="97" y="81"/>
                        <a:pt x="97" y="81"/>
                        <a:pt x="97" y="81"/>
                      </a:cubicBezTo>
                      <a:cubicBezTo>
                        <a:pt x="97" y="81"/>
                        <a:pt x="97" y="81"/>
                        <a:pt x="97" y="81"/>
                      </a:cubicBezTo>
                      <a:cubicBezTo>
                        <a:pt x="97" y="81"/>
                        <a:pt x="97" y="81"/>
                        <a:pt x="97" y="81"/>
                      </a:cubicBezTo>
                      <a:cubicBezTo>
                        <a:pt x="96" y="81"/>
                        <a:pt x="96" y="81"/>
                        <a:pt x="96" y="81"/>
                      </a:cubicBezTo>
                      <a:cubicBezTo>
                        <a:pt x="97" y="80"/>
                        <a:pt x="97" y="80"/>
                        <a:pt x="97" y="80"/>
                      </a:cubicBezTo>
                      <a:cubicBezTo>
                        <a:pt x="97" y="80"/>
                        <a:pt x="97" y="80"/>
                        <a:pt x="97" y="80"/>
                      </a:cubicBezTo>
                      <a:cubicBezTo>
                        <a:pt x="97" y="80"/>
                        <a:pt x="97" y="80"/>
                        <a:pt x="97" y="80"/>
                      </a:cubicBezTo>
                      <a:cubicBezTo>
                        <a:pt x="97" y="80"/>
                        <a:pt x="97" y="80"/>
                        <a:pt x="97" y="80"/>
                      </a:cubicBezTo>
                      <a:cubicBezTo>
                        <a:pt x="97" y="80"/>
                        <a:pt x="97" y="80"/>
                        <a:pt x="97" y="80"/>
                      </a:cubicBezTo>
                      <a:cubicBezTo>
                        <a:pt x="96" y="80"/>
                        <a:pt x="96" y="80"/>
                        <a:pt x="96" y="80"/>
                      </a:cubicBezTo>
                      <a:cubicBezTo>
                        <a:pt x="95" y="81"/>
                        <a:pt x="95" y="81"/>
                        <a:pt x="95" y="81"/>
                      </a:cubicBezTo>
                      <a:cubicBezTo>
                        <a:pt x="95" y="81"/>
                        <a:pt x="95" y="81"/>
                        <a:pt x="95" y="81"/>
                      </a:cubicBezTo>
                      <a:cubicBezTo>
                        <a:pt x="95" y="82"/>
                        <a:pt x="95" y="82"/>
                        <a:pt x="95" y="82"/>
                      </a:cubicBezTo>
                      <a:cubicBezTo>
                        <a:pt x="95" y="82"/>
                        <a:pt x="95" y="82"/>
                        <a:pt x="95" y="82"/>
                      </a:cubicBezTo>
                      <a:cubicBezTo>
                        <a:pt x="95" y="82"/>
                        <a:pt x="95" y="82"/>
                        <a:pt x="95" y="82"/>
                      </a:cubicBezTo>
                      <a:cubicBezTo>
                        <a:pt x="95" y="82"/>
                        <a:pt x="95" y="82"/>
                        <a:pt x="95" y="82"/>
                      </a:cubicBezTo>
                      <a:cubicBezTo>
                        <a:pt x="94" y="82"/>
                        <a:pt x="94" y="82"/>
                        <a:pt x="94" y="82"/>
                      </a:cubicBezTo>
                      <a:cubicBezTo>
                        <a:pt x="94" y="82"/>
                        <a:pt x="94" y="82"/>
                        <a:pt x="94" y="82"/>
                      </a:cubicBezTo>
                      <a:cubicBezTo>
                        <a:pt x="94" y="82"/>
                        <a:pt x="94" y="82"/>
                        <a:pt x="94" y="82"/>
                      </a:cubicBezTo>
                      <a:cubicBezTo>
                        <a:pt x="94" y="82"/>
                        <a:pt x="94" y="82"/>
                        <a:pt x="94" y="82"/>
                      </a:cubicBezTo>
                      <a:cubicBezTo>
                        <a:pt x="95" y="82"/>
                        <a:pt x="95" y="82"/>
                        <a:pt x="95" y="82"/>
                      </a:cubicBezTo>
                      <a:cubicBezTo>
                        <a:pt x="95" y="82"/>
                        <a:pt x="95" y="82"/>
                        <a:pt x="95" y="82"/>
                      </a:cubicBezTo>
                      <a:cubicBezTo>
                        <a:pt x="95" y="83"/>
                        <a:pt x="95" y="83"/>
                        <a:pt x="95" y="83"/>
                      </a:cubicBezTo>
                      <a:cubicBezTo>
                        <a:pt x="94" y="83"/>
                        <a:pt x="94" y="83"/>
                        <a:pt x="94" y="83"/>
                      </a:cubicBezTo>
                      <a:cubicBezTo>
                        <a:pt x="94" y="83"/>
                        <a:pt x="94" y="83"/>
                        <a:pt x="94" y="83"/>
                      </a:cubicBezTo>
                      <a:cubicBezTo>
                        <a:pt x="94" y="82"/>
                        <a:pt x="94" y="82"/>
                        <a:pt x="94" y="82"/>
                      </a:cubicBezTo>
                      <a:cubicBezTo>
                        <a:pt x="94" y="82"/>
                        <a:pt x="94" y="82"/>
                        <a:pt x="94" y="82"/>
                      </a:cubicBezTo>
                      <a:cubicBezTo>
                        <a:pt x="94" y="82"/>
                        <a:pt x="94" y="82"/>
                        <a:pt x="94" y="82"/>
                      </a:cubicBezTo>
                      <a:cubicBezTo>
                        <a:pt x="94" y="83"/>
                        <a:pt x="94" y="83"/>
                        <a:pt x="94" y="83"/>
                      </a:cubicBezTo>
                      <a:cubicBezTo>
                        <a:pt x="94" y="83"/>
                        <a:pt x="94" y="83"/>
                        <a:pt x="94" y="83"/>
                      </a:cubicBezTo>
                      <a:cubicBezTo>
                        <a:pt x="94" y="84"/>
                        <a:pt x="94" y="84"/>
                        <a:pt x="94" y="84"/>
                      </a:cubicBezTo>
                      <a:cubicBezTo>
                        <a:pt x="94" y="83"/>
                        <a:pt x="94" y="83"/>
                        <a:pt x="94" y="83"/>
                      </a:cubicBezTo>
                      <a:cubicBezTo>
                        <a:pt x="93" y="83"/>
                        <a:pt x="93" y="83"/>
                        <a:pt x="93" y="83"/>
                      </a:cubicBezTo>
                      <a:cubicBezTo>
                        <a:pt x="92" y="84"/>
                        <a:pt x="92" y="84"/>
                        <a:pt x="92" y="84"/>
                      </a:cubicBezTo>
                      <a:cubicBezTo>
                        <a:pt x="92" y="84"/>
                        <a:pt x="92" y="84"/>
                        <a:pt x="92" y="84"/>
                      </a:cubicBezTo>
                      <a:cubicBezTo>
                        <a:pt x="92" y="84"/>
                        <a:pt x="92" y="84"/>
                        <a:pt x="92" y="84"/>
                      </a:cubicBezTo>
                      <a:cubicBezTo>
                        <a:pt x="92" y="84"/>
                        <a:pt x="92" y="84"/>
                        <a:pt x="92" y="84"/>
                      </a:cubicBezTo>
                      <a:cubicBezTo>
                        <a:pt x="91" y="84"/>
                        <a:pt x="91" y="84"/>
                        <a:pt x="91" y="84"/>
                      </a:cubicBezTo>
                      <a:cubicBezTo>
                        <a:pt x="91" y="85"/>
                        <a:pt x="91" y="85"/>
                        <a:pt x="91" y="85"/>
                      </a:cubicBezTo>
                      <a:cubicBezTo>
                        <a:pt x="91" y="85"/>
                        <a:pt x="91" y="85"/>
                        <a:pt x="91" y="85"/>
                      </a:cubicBezTo>
                      <a:cubicBezTo>
                        <a:pt x="91" y="86"/>
                        <a:pt x="91" y="86"/>
                        <a:pt x="91" y="86"/>
                      </a:cubicBezTo>
                      <a:cubicBezTo>
                        <a:pt x="91" y="86"/>
                        <a:pt x="91" y="86"/>
                        <a:pt x="91" y="86"/>
                      </a:cubicBezTo>
                      <a:cubicBezTo>
                        <a:pt x="91" y="86"/>
                        <a:pt x="91" y="86"/>
                        <a:pt x="91" y="86"/>
                      </a:cubicBezTo>
                      <a:cubicBezTo>
                        <a:pt x="91" y="86"/>
                        <a:pt x="91" y="86"/>
                        <a:pt x="91" y="86"/>
                      </a:cubicBezTo>
                      <a:cubicBezTo>
                        <a:pt x="91" y="86"/>
                        <a:pt x="91" y="86"/>
                        <a:pt x="91" y="86"/>
                      </a:cubicBezTo>
                      <a:cubicBezTo>
                        <a:pt x="91" y="86"/>
                        <a:pt x="91" y="86"/>
                        <a:pt x="91" y="86"/>
                      </a:cubicBezTo>
                      <a:cubicBezTo>
                        <a:pt x="91" y="87"/>
                        <a:pt x="91" y="87"/>
                        <a:pt x="91" y="87"/>
                      </a:cubicBezTo>
                      <a:cubicBezTo>
                        <a:pt x="91" y="87"/>
                        <a:pt x="91" y="87"/>
                        <a:pt x="91" y="87"/>
                      </a:cubicBezTo>
                      <a:cubicBezTo>
                        <a:pt x="91" y="87"/>
                        <a:pt x="91" y="87"/>
                        <a:pt x="91" y="87"/>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2" y="88"/>
                        <a:pt x="92" y="88"/>
                        <a:pt x="92" y="88"/>
                      </a:cubicBezTo>
                      <a:cubicBezTo>
                        <a:pt x="92" y="88"/>
                        <a:pt x="92" y="88"/>
                        <a:pt x="92" y="88"/>
                      </a:cubicBezTo>
                      <a:cubicBezTo>
                        <a:pt x="92" y="88"/>
                        <a:pt x="92" y="88"/>
                        <a:pt x="92" y="88"/>
                      </a:cubicBezTo>
                      <a:cubicBezTo>
                        <a:pt x="92" y="88"/>
                        <a:pt x="92" y="88"/>
                        <a:pt x="92" y="88"/>
                      </a:cubicBezTo>
                      <a:cubicBezTo>
                        <a:pt x="93" y="88"/>
                        <a:pt x="93" y="88"/>
                        <a:pt x="93" y="88"/>
                      </a:cubicBezTo>
                      <a:cubicBezTo>
                        <a:pt x="93" y="88"/>
                        <a:pt x="93" y="88"/>
                        <a:pt x="93" y="88"/>
                      </a:cubicBezTo>
                      <a:cubicBezTo>
                        <a:pt x="93" y="88"/>
                        <a:pt x="93" y="88"/>
                        <a:pt x="93" y="88"/>
                      </a:cubicBezTo>
                      <a:cubicBezTo>
                        <a:pt x="93" y="88"/>
                        <a:pt x="93" y="88"/>
                        <a:pt x="93" y="88"/>
                      </a:cubicBezTo>
                      <a:cubicBezTo>
                        <a:pt x="93" y="87"/>
                        <a:pt x="93" y="87"/>
                        <a:pt x="93" y="87"/>
                      </a:cubicBezTo>
                      <a:cubicBezTo>
                        <a:pt x="93" y="87"/>
                        <a:pt x="93" y="87"/>
                        <a:pt x="93" y="87"/>
                      </a:cubicBezTo>
                      <a:cubicBezTo>
                        <a:pt x="93" y="87"/>
                        <a:pt x="93" y="87"/>
                        <a:pt x="93" y="87"/>
                      </a:cubicBezTo>
                      <a:cubicBezTo>
                        <a:pt x="93" y="87"/>
                        <a:pt x="93" y="87"/>
                        <a:pt x="93" y="87"/>
                      </a:cubicBezTo>
                      <a:cubicBezTo>
                        <a:pt x="93" y="87"/>
                        <a:pt x="93" y="87"/>
                        <a:pt x="93" y="87"/>
                      </a:cubicBezTo>
                      <a:cubicBezTo>
                        <a:pt x="93" y="87"/>
                        <a:pt x="93" y="87"/>
                        <a:pt x="93" y="87"/>
                      </a:cubicBezTo>
                      <a:cubicBezTo>
                        <a:pt x="93" y="86"/>
                        <a:pt x="93" y="86"/>
                        <a:pt x="93" y="86"/>
                      </a:cubicBezTo>
                      <a:cubicBezTo>
                        <a:pt x="94" y="86"/>
                        <a:pt x="94" y="86"/>
                        <a:pt x="94" y="86"/>
                      </a:cubicBezTo>
                      <a:cubicBezTo>
                        <a:pt x="94" y="86"/>
                        <a:pt x="94" y="86"/>
                        <a:pt x="94" y="86"/>
                      </a:cubicBezTo>
                      <a:cubicBezTo>
                        <a:pt x="94" y="86"/>
                        <a:pt x="94" y="86"/>
                        <a:pt x="94" y="86"/>
                      </a:cubicBezTo>
                      <a:cubicBezTo>
                        <a:pt x="94" y="86"/>
                        <a:pt x="94" y="86"/>
                        <a:pt x="94" y="86"/>
                      </a:cubicBezTo>
                      <a:cubicBezTo>
                        <a:pt x="94" y="86"/>
                        <a:pt x="94" y="86"/>
                        <a:pt x="94" y="86"/>
                      </a:cubicBezTo>
                      <a:cubicBezTo>
                        <a:pt x="95" y="87"/>
                        <a:pt x="95" y="87"/>
                        <a:pt x="95" y="87"/>
                      </a:cubicBezTo>
                      <a:cubicBezTo>
                        <a:pt x="94" y="87"/>
                        <a:pt x="94" y="87"/>
                        <a:pt x="94" y="87"/>
                      </a:cubicBezTo>
                      <a:cubicBezTo>
                        <a:pt x="94" y="87"/>
                        <a:pt x="94" y="87"/>
                        <a:pt x="94" y="87"/>
                      </a:cubicBezTo>
                      <a:cubicBezTo>
                        <a:pt x="94" y="88"/>
                        <a:pt x="94" y="88"/>
                        <a:pt x="94" y="88"/>
                      </a:cubicBezTo>
                      <a:cubicBezTo>
                        <a:pt x="92" y="88"/>
                        <a:pt x="92" y="88"/>
                        <a:pt x="92" y="88"/>
                      </a:cubicBezTo>
                      <a:cubicBezTo>
                        <a:pt x="92" y="89"/>
                        <a:pt x="92" y="89"/>
                        <a:pt x="92" y="89"/>
                      </a:cubicBezTo>
                      <a:cubicBezTo>
                        <a:pt x="93" y="88"/>
                        <a:pt x="93" y="88"/>
                        <a:pt x="93" y="88"/>
                      </a:cubicBezTo>
                      <a:cubicBezTo>
                        <a:pt x="94" y="87"/>
                        <a:pt x="94" y="87"/>
                        <a:pt x="94" y="87"/>
                      </a:cubicBezTo>
                      <a:cubicBezTo>
                        <a:pt x="95" y="87"/>
                        <a:pt x="95" y="87"/>
                        <a:pt x="95" y="87"/>
                      </a:cubicBezTo>
                      <a:cubicBezTo>
                        <a:pt x="95" y="87"/>
                        <a:pt x="95" y="87"/>
                        <a:pt x="95" y="87"/>
                      </a:cubicBezTo>
                      <a:cubicBezTo>
                        <a:pt x="96" y="87"/>
                        <a:pt x="96" y="87"/>
                        <a:pt x="96" y="87"/>
                      </a:cubicBezTo>
                      <a:cubicBezTo>
                        <a:pt x="97" y="87"/>
                        <a:pt x="97" y="87"/>
                        <a:pt x="97" y="87"/>
                      </a:cubicBezTo>
                      <a:cubicBezTo>
                        <a:pt x="97" y="86"/>
                        <a:pt x="97" y="86"/>
                        <a:pt x="97" y="86"/>
                      </a:cubicBezTo>
                      <a:cubicBezTo>
                        <a:pt x="97" y="86"/>
                        <a:pt x="97" y="86"/>
                        <a:pt x="97" y="86"/>
                      </a:cubicBezTo>
                      <a:cubicBezTo>
                        <a:pt x="96" y="87"/>
                        <a:pt x="96" y="87"/>
                        <a:pt x="96" y="87"/>
                      </a:cubicBezTo>
                      <a:cubicBezTo>
                        <a:pt x="95" y="87"/>
                        <a:pt x="95" y="87"/>
                        <a:pt x="95" y="87"/>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7" y="86"/>
                        <a:pt x="97" y="86"/>
                        <a:pt x="97" y="86"/>
                      </a:cubicBezTo>
                      <a:cubicBezTo>
                        <a:pt x="97" y="85"/>
                        <a:pt x="97" y="85"/>
                        <a:pt x="97" y="85"/>
                      </a:cubicBezTo>
                      <a:cubicBezTo>
                        <a:pt x="98" y="85"/>
                        <a:pt x="98" y="85"/>
                        <a:pt x="98" y="85"/>
                      </a:cubicBezTo>
                      <a:cubicBezTo>
                        <a:pt x="100" y="85"/>
                        <a:pt x="100" y="85"/>
                        <a:pt x="100" y="85"/>
                      </a:cubicBezTo>
                      <a:cubicBezTo>
                        <a:pt x="100" y="84"/>
                        <a:pt x="100" y="84"/>
                        <a:pt x="100" y="84"/>
                      </a:cubicBezTo>
                      <a:cubicBezTo>
                        <a:pt x="101" y="84"/>
                        <a:pt x="101" y="84"/>
                        <a:pt x="101" y="84"/>
                      </a:cubicBezTo>
                      <a:cubicBezTo>
                        <a:pt x="101" y="83"/>
                        <a:pt x="101" y="83"/>
                        <a:pt x="101" y="83"/>
                      </a:cubicBezTo>
                      <a:cubicBezTo>
                        <a:pt x="102" y="83"/>
                        <a:pt x="102" y="83"/>
                        <a:pt x="102" y="83"/>
                      </a:cubicBezTo>
                      <a:cubicBezTo>
                        <a:pt x="102" y="83"/>
                        <a:pt x="102" y="83"/>
                        <a:pt x="102" y="83"/>
                      </a:cubicBezTo>
                      <a:cubicBezTo>
                        <a:pt x="102" y="83"/>
                        <a:pt x="102" y="83"/>
                        <a:pt x="102" y="83"/>
                      </a:cubicBezTo>
                      <a:cubicBezTo>
                        <a:pt x="102" y="83"/>
                        <a:pt x="102" y="83"/>
                        <a:pt x="102" y="83"/>
                      </a:cubicBezTo>
                      <a:cubicBezTo>
                        <a:pt x="103" y="83"/>
                        <a:pt x="103" y="83"/>
                        <a:pt x="103" y="83"/>
                      </a:cubicBezTo>
                      <a:cubicBezTo>
                        <a:pt x="103" y="83"/>
                        <a:pt x="103" y="83"/>
                        <a:pt x="103" y="83"/>
                      </a:cubicBezTo>
                      <a:cubicBezTo>
                        <a:pt x="103" y="83"/>
                        <a:pt x="103" y="83"/>
                        <a:pt x="103" y="83"/>
                      </a:cubicBezTo>
                      <a:cubicBezTo>
                        <a:pt x="103" y="82"/>
                        <a:pt x="103" y="82"/>
                        <a:pt x="103" y="82"/>
                      </a:cubicBezTo>
                      <a:cubicBezTo>
                        <a:pt x="103" y="82"/>
                        <a:pt x="103" y="82"/>
                        <a:pt x="103" y="82"/>
                      </a:cubicBezTo>
                      <a:cubicBezTo>
                        <a:pt x="103" y="82"/>
                        <a:pt x="103" y="82"/>
                        <a:pt x="103" y="82"/>
                      </a:cubicBezTo>
                      <a:cubicBezTo>
                        <a:pt x="104" y="82"/>
                        <a:pt x="104" y="82"/>
                        <a:pt x="104" y="82"/>
                      </a:cubicBezTo>
                      <a:cubicBezTo>
                        <a:pt x="104" y="82"/>
                        <a:pt x="104" y="82"/>
                        <a:pt x="104" y="82"/>
                      </a:cubicBezTo>
                      <a:cubicBezTo>
                        <a:pt x="104" y="82"/>
                        <a:pt x="104" y="82"/>
                        <a:pt x="104" y="82"/>
                      </a:cubicBezTo>
                      <a:cubicBezTo>
                        <a:pt x="104" y="82"/>
                        <a:pt x="104" y="82"/>
                        <a:pt x="104" y="82"/>
                      </a:cubicBezTo>
                      <a:cubicBezTo>
                        <a:pt x="105" y="82"/>
                        <a:pt x="105" y="82"/>
                        <a:pt x="105" y="82"/>
                      </a:cubicBezTo>
                      <a:cubicBezTo>
                        <a:pt x="105" y="81"/>
                        <a:pt x="105" y="81"/>
                        <a:pt x="105" y="81"/>
                      </a:cubicBezTo>
                      <a:cubicBezTo>
                        <a:pt x="105" y="81"/>
                        <a:pt x="105" y="81"/>
                        <a:pt x="105" y="81"/>
                      </a:cubicBezTo>
                      <a:cubicBezTo>
                        <a:pt x="106" y="81"/>
                        <a:pt x="106" y="81"/>
                        <a:pt x="106" y="81"/>
                      </a:cubicBezTo>
                      <a:cubicBezTo>
                        <a:pt x="106" y="81"/>
                        <a:pt x="106" y="81"/>
                        <a:pt x="106" y="81"/>
                      </a:cubicBezTo>
                      <a:cubicBezTo>
                        <a:pt x="106" y="81"/>
                        <a:pt x="106" y="81"/>
                        <a:pt x="106" y="81"/>
                      </a:cubicBezTo>
                      <a:cubicBezTo>
                        <a:pt x="107" y="81"/>
                        <a:pt x="107" y="81"/>
                        <a:pt x="107" y="81"/>
                      </a:cubicBezTo>
                      <a:cubicBezTo>
                        <a:pt x="107" y="81"/>
                        <a:pt x="107" y="81"/>
                        <a:pt x="107" y="81"/>
                      </a:cubicBezTo>
                      <a:cubicBezTo>
                        <a:pt x="107" y="81"/>
                        <a:pt x="107" y="81"/>
                        <a:pt x="107" y="81"/>
                      </a:cubicBezTo>
                      <a:cubicBezTo>
                        <a:pt x="108" y="80"/>
                        <a:pt x="108" y="80"/>
                        <a:pt x="108" y="80"/>
                      </a:cubicBezTo>
                      <a:cubicBezTo>
                        <a:pt x="108" y="80"/>
                        <a:pt x="108" y="80"/>
                        <a:pt x="108" y="80"/>
                      </a:cubicBezTo>
                      <a:cubicBezTo>
                        <a:pt x="108" y="80"/>
                        <a:pt x="108" y="80"/>
                        <a:pt x="108" y="80"/>
                      </a:cubicBezTo>
                      <a:cubicBezTo>
                        <a:pt x="107" y="80"/>
                        <a:pt x="107" y="80"/>
                        <a:pt x="107" y="80"/>
                      </a:cubicBezTo>
                      <a:cubicBezTo>
                        <a:pt x="108" y="80"/>
                        <a:pt x="108" y="80"/>
                        <a:pt x="108" y="80"/>
                      </a:cubicBezTo>
                      <a:cubicBezTo>
                        <a:pt x="108" y="80"/>
                        <a:pt x="108" y="80"/>
                        <a:pt x="108" y="80"/>
                      </a:cubicBezTo>
                      <a:cubicBezTo>
                        <a:pt x="109" y="80"/>
                        <a:pt x="109" y="79"/>
                        <a:pt x="109" y="79"/>
                      </a:cubicBezTo>
                      <a:cubicBezTo>
                        <a:pt x="109" y="79"/>
                        <a:pt x="109" y="79"/>
                        <a:pt x="109" y="79"/>
                      </a:cubicBezTo>
                      <a:cubicBezTo>
                        <a:pt x="110" y="79"/>
                        <a:pt x="110" y="79"/>
                        <a:pt x="110" y="79"/>
                      </a:cubicBezTo>
                      <a:cubicBezTo>
                        <a:pt x="110" y="79"/>
                        <a:pt x="110" y="79"/>
                        <a:pt x="110" y="79"/>
                      </a:cubicBezTo>
                      <a:cubicBezTo>
                        <a:pt x="110" y="79"/>
                        <a:pt x="110" y="79"/>
                        <a:pt x="110" y="79"/>
                      </a:cubicBezTo>
                      <a:cubicBezTo>
                        <a:pt x="110" y="79"/>
                        <a:pt x="110" y="79"/>
                        <a:pt x="110" y="79"/>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11" y="79"/>
                        <a:pt x="111" y="79"/>
                        <a:pt x="111" y="79"/>
                      </a:cubicBezTo>
                      <a:cubicBezTo>
                        <a:pt x="111" y="78"/>
                        <a:pt x="111" y="78"/>
                        <a:pt x="111" y="78"/>
                      </a:cubicBezTo>
                      <a:cubicBezTo>
                        <a:pt x="112" y="78"/>
                        <a:pt x="112" y="78"/>
                        <a:pt x="112" y="78"/>
                      </a:cubicBezTo>
                      <a:cubicBezTo>
                        <a:pt x="112" y="78"/>
                        <a:pt x="112" y="78"/>
                        <a:pt x="112" y="78"/>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3" y="77"/>
                        <a:pt x="113" y="77"/>
                        <a:pt x="113" y="77"/>
                      </a:cubicBezTo>
                      <a:cubicBezTo>
                        <a:pt x="113" y="77"/>
                        <a:pt x="113" y="77"/>
                        <a:pt x="113" y="77"/>
                      </a:cubicBezTo>
                      <a:cubicBezTo>
                        <a:pt x="113" y="77"/>
                        <a:pt x="113" y="77"/>
                        <a:pt x="113" y="77"/>
                      </a:cubicBezTo>
                      <a:cubicBezTo>
                        <a:pt x="113" y="77"/>
                        <a:pt x="113" y="77"/>
                        <a:pt x="113" y="77"/>
                      </a:cubicBezTo>
                      <a:cubicBezTo>
                        <a:pt x="113" y="77"/>
                        <a:pt x="113" y="77"/>
                        <a:pt x="113" y="77"/>
                      </a:cubicBezTo>
                      <a:cubicBezTo>
                        <a:pt x="114" y="77"/>
                        <a:pt x="114" y="77"/>
                        <a:pt x="114" y="77"/>
                      </a:cubicBezTo>
                      <a:cubicBezTo>
                        <a:pt x="114" y="76"/>
                        <a:pt x="115" y="75"/>
                        <a:pt x="116" y="75"/>
                      </a:cubicBezTo>
                      <a:cubicBezTo>
                        <a:pt x="116" y="74"/>
                        <a:pt x="116" y="74"/>
                        <a:pt x="116" y="74"/>
                      </a:cubicBezTo>
                      <a:cubicBezTo>
                        <a:pt x="117" y="73"/>
                        <a:pt x="117" y="73"/>
                        <a:pt x="117" y="73"/>
                      </a:cubicBezTo>
                      <a:cubicBezTo>
                        <a:pt x="118" y="73"/>
                        <a:pt x="118" y="73"/>
                        <a:pt x="118" y="73"/>
                      </a:cubicBezTo>
                      <a:cubicBezTo>
                        <a:pt x="119" y="72"/>
                        <a:pt x="119" y="72"/>
                        <a:pt x="119" y="72"/>
                      </a:cubicBezTo>
                      <a:cubicBezTo>
                        <a:pt x="120" y="72"/>
                        <a:pt x="120" y="72"/>
                        <a:pt x="120" y="72"/>
                      </a:cubicBezTo>
                      <a:cubicBezTo>
                        <a:pt x="120" y="71"/>
                        <a:pt x="120" y="71"/>
                        <a:pt x="120" y="71"/>
                      </a:cubicBezTo>
                      <a:cubicBezTo>
                        <a:pt x="120" y="71"/>
                        <a:pt x="120" y="71"/>
                        <a:pt x="120" y="71"/>
                      </a:cubicBezTo>
                      <a:close/>
                      <a:moveTo>
                        <a:pt x="108" y="80"/>
                      </a:moveTo>
                      <a:cubicBezTo>
                        <a:pt x="108" y="81"/>
                        <a:pt x="108" y="81"/>
                        <a:pt x="108" y="81"/>
                      </a:cubicBezTo>
                      <a:cubicBezTo>
                        <a:pt x="107" y="81"/>
                        <a:pt x="107" y="81"/>
                        <a:pt x="107" y="81"/>
                      </a:cubicBezTo>
                      <a:cubicBezTo>
                        <a:pt x="107" y="81"/>
                        <a:pt x="107" y="81"/>
                        <a:pt x="107" y="81"/>
                      </a:cubicBezTo>
                      <a:cubicBezTo>
                        <a:pt x="106" y="82"/>
                        <a:pt x="106" y="82"/>
                        <a:pt x="106" y="82"/>
                      </a:cubicBezTo>
                      <a:cubicBezTo>
                        <a:pt x="105" y="82"/>
                        <a:pt x="105" y="82"/>
                        <a:pt x="105" y="82"/>
                      </a:cubicBezTo>
                      <a:cubicBezTo>
                        <a:pt x="105" y="83"/>
                        <a:pt x="105" y="83"/>
                        <a:pt x="105" y="83"/>
                      </a:cubicBezTo>
                      <a:cubicBezTo>
                        <a:pt x="104" y="83"/>
                        <a:pt x="104" y="83"/>
                        <a:pt x="103" y="84"/>
                      </a:cubicBezTo>
                      <a:cubicBezTo>
                        <a:pt x="103" y="84"/>
                        <a:pt x="102" y="84"/>
                        <a:pt x="102" y="85"/>
                      </a:cubicBezTo>
                      <a:cubicBezTo>
                        <a:pt x="101" y="85"/>
                        <a:pt x="101" y="85"/>
                        <a:pt x="101" y="85"/>
                      </a:cubicBezTo>
                      <a:cubicBezTo>
                        <a:pt x="101" y="85"/>
                        <a:pt x="101" y="85"/>
                        <a:pt x="101" y="85"/>
                      </a:cubicBezTo>
                      <a:cubicBezTo>
                        <a:pt x="102" y="85"/>
                        <a:pt x="102" y="85"/>
                        <a:pt x="102" y="85"/>
                      </a:cubicBezTo>
                      <a:cubicBezTo>
                        <a:pt x="104" y="84"/>
                        <a:pt x="104" y="84"/>
                        <a:pt x="104" y="84"/>
                      </a:cubicBezTo>
                      <a:cubicBezTo>
                        <a:pt x="105" y="83"/>
                        <a:pt x="105" y="83"/>
                        <a:pt x="105" y="83"/>
                      </a:cubicBezTo>
                      <a:cubicBezTo>
                        <a:pt x="105" y="83"/>
                        <a:pt x="106" y="82"/>
                        <a:pt x="107" y="82"/>
                      </a:cubicBezTo>
                      <a:cubicBezTo>
                        <a:pt x="107" y="81"/>
                        <a:pt x="108" y="81"/>
                        <a:pt x="108" y="81"/>
                      </a:cubicBezTo>
                      <a:cubicBezTo>
                        <a:pt x="109" y="80"/>
                        <a:pt x="109" y="80"/>
                        <a:pt x="109" y="80"/>
                      </a:cubicBezTo>
                      <a:cubicBezTo>
                        <a:pt x="109" y="80"/>
                        <a:pt x="109" y="80"/>
                        <a:pt x="109" y="80"/>
                      </a:cubicBezTo>
                      <a:lnTo>
                        <a:pt x="108" y="80"/>
                      </a:lnTo>
                      <a:close/>
                      <a:moveTo>
                        <a:pt x="90" y="88"/>
                      </a:moveTo>
                      <a:cubicBezTo>
                        <a:pt x="90" y="87"/>
                        <a:pt x="90" y="87"/>
                        <a:pt x="90" y="87"/>
                      </a:cubicBezTo>
                      <a:cubicBezTo>
                        <a:pt x="90" y="87"/>
                        <a:pt x="90" y="87"/>
                        <a:pt x="90" y="87"/>
                      </a:cubicBezTo>
                      <a:cubicBezTo>
                        <a:pt x="90" y="87"/>
                        <a:pt x="90" y="87"/>
                        <a:pt x="90" y="87"/>
                      </a:cubicBezTo>
                      <a:cubicBezTo>
                        <a:pt x="90" y="87"/>
                        <a:pt x="90" y="87"/>
                        <a:pt x="90" y="87"/>
                      </a:cubicBezTo>
                      <a:cubicBezTo>
                        <a:pt x="90" y="87"/>
                        <a:pt x="90" y="87"/>
                        <a:pt x="90" y="87"/>
                      </a:cubicBezTo>
                      <a:cubicBezTo>
                        <a:pt x="90" y="87"/>
                        <a:pt x="90" y="87"/>
                        <a:pt x="89" y="87"/>
                      </a:cubicBezTo>
                      <a:cubicBezTo>
                        <a:pt x="89" y="88"/>
                        <a:pt x="89" y="88"/>
                        <a:pt x="89" y="88"/>
                      </a:cubicBezTo>
                      <a:cubicBezTo>
                        <a:pt x="89" y="88"/>
                        <a:pt x="89" y="88"/>
                        <a:pt x="89" y="88"/>
                      </a:cubicBezTo>
                      <a:cubicBezTo>
                        <a:pt x="89" y="88"/>
                        <a:pt x="89" y="88"/>
                        <a:pt x="89" y="88"/>
                      </a:cubicBezTo>
                      <a:cubicBezTo>
                        <a:pt x="88" y="88"/>
                        <a:pt x="88" y="88"/>
                        <a:pt x="88" y="88"/>
                      </a:cubicBezTo>
                      <a:cubicBezTo>
                        <a:pt x="88" y="88"/>
                        <a:pt x="88" y="88"/>
                        <a:pt x="88" y="88"/>
                      </a:cubicBezTo>
                      <a:cubicBezTo>
                        <a:pt x="88" y="88"/>
                        <a:pt x="88" y="88"/>
                        <a:pt x="88" y="88"/>
                      </a:cubicBezTo>
                      <a:cubicBezTo>
                        <a:pt x="88" y="89"/>
                        <a:pt x="88" y="89"/>
                        <a:pt x="88" y="89"/>
                      </a:cubicBezTo>
                      <a:cubicBezTo>
                        <a:pt x="88" y="89"/>
                        <a:pt x="88" y="89"/>
                        <a:pt x="88" y="89"/>
                      </a:cubicBezTo>
                      <a:cubicBezTo>
                        <a:pt x="88" y="89"/>
                        <a:pt x="88" y="89"/>
                        <a:pt x="88" y="89"/>
                      </a:cubicBezTo>
                      <a:cubicBezTo>
                        <a:pt x="88" y="89"/>
                        <a:pt x="88" y="89"/>
                        <a:pt x="88" y="89"/>
                      </a:cubicBezTo>
                      <a:cubicBezTo>
                        <a:pt x="88" y="90"/>
                        <a:pt x="88" y="90"/>
                        <a:pt x="88" y="90"/>
                      </a:cubicBezTo>
                      <a:cubicBezTo>
                        <a:pt x="88" y="90"/>
                        <a:pt x="88" y="90"/>
                        <a:pt x="88" y="90"/>
                      </a:cubicBezTo>
                      <a:cubicBezTo>
                        <a:pt x="88" y="90"/>
                        <a:pt x="88" y="90"/>
                        <a:pt x="88" y="90"/>
                      </a:cubicBezTo>
                      <a:cubicBezTo>
                        <a:pt x="88" y="90"/>
                        <a:pt x="88" y="90"/>
                        <a:pt x="88" y="90"/>
                      </a:cubicBezTo>
                      <a:cubicBezTo>
                        <a:pt x="88" y="90"/>
                        <a:pt x="88" y="90"/>
                        <a:pt x="88" y="90"/>
                      </a:cubicBezTo>
                      <a:cubicBezTo>
                        <a:pt x="88" y="90"/>
                        <a:pt x="88" y="90"/>
                        <a:pt x="88" y="90"/>
                      </a:cubicBezTo>
                      <a:cubicBezTo>
                        <a:pt x="88" y="91"/>
                        <a:pt x="88" y="91"/>
                        <a:pt x="88" y="91"/>
                      </a:cubicBezTo>
                      <a:cubicBezTo>
                        <a:pt x="88" y="91"/>
                        <a:pt x="88" y="91"/>
                        <a:pt x="88" y="91"/>
                      </a:cubicBezTo>
                      <a:cubicBezTo>
                        <a:pt x="88" y="90"/>
                        <a:pt x="88" y="90"/>
                        <a:pt x="88" y="90"/>
                      </a:cubicBezTo>
                      <a:cubicBezTo>
                        <a:pt x="89" y="90"/>
                        <a:pt x="89" y="90"/>
                        <a:pt x="89" y="90"/>
                      </a:cubicBezTo>
                      <a:cubicBezTo>
                        <a:pt x="89" y="90"/>
                        <a:pt x="89" y="90"/>
                        <a:pt x="89" y="90"/>
                      </a:cubicBezTo>
                      <a:cubicBezTo>
                        <a:pt x="89" y="90"/>
                        <a:pt x="89" y="90"/>
                        <a:pt x="89" y="90"/>
                      </a:cubicBezTo>
                      <a:cubicBezTo>
                        <a:pt x="89" y="90"/>
                        <a:pt x="89" y="90"/>
                        <a:pt x="89" y="90"/>
                      </a:cubicBezTo>
                      <a:cubicBezTo>
                        <a:pt x="89" y="90"/>
                        <a:pt x="89" y="90"/>
                        <a:pt x="89" y="90"/>
                      </a:cubicBezTo>
                      <a:cubicBezTo>
                        <a:pt x="90" y="89"/>
                        <a:pt x="90" y="89"/>
                        <a:pt x="90" y="89"/>
                      </a:cubicBezTo>
                      <a:cubicBezTo>
                        <a:pt x="90" y="90"/>
                        <a:pt x="90" y="90"/>
                        <a:pt x="90" y="90"/>
                      </a:cubicBezTo>
                      <a:cubicBezTo>
                        <a:pt x="90" y="89"/>
                        <a:pt x="90" y="89"/>
                        <a:pt x="90" y="89"/>
                      </a:cubicBezTo>
                      <a:cubicBezTo>
                        <a:pt x="90" y="88"/>
                        <a:pt x="90" y="88"/>
                        <a:pt x="90" y="88"/>
                      </a:cubicBezTo>
                      <a:cubicBezTo>
                        <a:pt x="90" y="88"/>
                        <a:pt x="90" y="88"/>
                        <a:pt x="90" y="88"/>
                      </a:cubicBezTo>
                      <a:close/>
                      <a:moveTo>
                        <a:pt x="44" y="29"/>
                      </a:moveTo>
                      <a:cubicBezTo>
                        <a:pt x="44" y="29"/>
                        <a:pt x="44" y="29"/>
                        <a:pt x="44" y="29"/>
                      </a:cubicBezTo>
                      <a:cubicBezTo>
                        <a:pt x="44" y="29"/>
                        <a:pt x="44" y="29"/>
                        <a:pt x="44" y="29"/>
                      </a:cubicBezTo>
                      <a:cubicBezTo>
                        <a:pt x="44" y="28"/>
                        <a:pt x="44" y="28"/>
                        <a:pt x="44" y="28"/>
                      </a:cubicBezTo>
                      <a:cubicBezTo>
                        <a:pt x="44" y="28"/>
                        <a:pt x="44" y="28"/>
                        <a:pt x="44" y="28"/>
                      </a:cubicBezTo>
                      <a:cubicBezTo>
                        <a:pt x="44" y="29"/>
                        <a:pt x="44" y="29"/>
                        <a:pt x="44" y="29"/>
                      </a:cubicBezTo>
                      <a:cubicBezTo>
                        <a:pt x="44" y="29"/>
                        <a:pt x="44" y="29"/>
                        <a:pt x="44" y="29"/>
                      </a:cubicBezTo>
                      <a:cubicBezTo>
                        <a:pt x="43" y="29"/>
                        <a:pt x="43" y="29"/>
                        <a:pt x="43" y="29"/>
                      </a:cubicBezTo>
                      <a:cubicBezTo>
                        <a:pt x="43" y="29"/>
                        <a:pt x="43" y="29"/>
                        <a:pt x="43" y="29"/>
                      </a:cubicBezTo>
                      <a:cubicBezTo>
                        <a:pt x="44" y="30"/>
                        <a:pt x="44" y="30"/>
                        <a:pt x="44" y="30"/>
                      </a:cubicBezTo>
                      <a:lnTo>
                        <a:pt x="44" y="29"/>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2" name="Freeform 351">
                  <a:extLst>
                    <a:ext uri="{FF2B5EF4-FFF2-40B4-BE49-F238E27FC236}">
                      <a16:creationId xmlns="" xmlns:a16="http://schemas.microsoft.com/office/drawing/2014/main" id="{D0E3F6DA-74A8-4E6A-B43B-90828DF26834}"/>
                    </a:ext>
                  </a:extLst>
                </p:cNvPr>
                <p:cNvSpPr>
                  <a:spLocks noEditPoints="1"/>
                </p:cNvSpPr>
                <p:nvPr/>
              </p:nvSpPr>
              <p:spPr bwMode="auto">
                <a:xfrm>
                  <a:off x="7406415" y="3804540"/>
                  <a:ext cx="110093" cy="246398"/>
                </a:xfrm>
                <a:custGeom>
                  <a:avLst/>
                  <a:gdLst>
                    <a:gd name="T0" fmla="*/ 17 w 21"/>
                    <a:gd name="T1" fmla="*/ 36 h 47"/>
                    <a:gd name="T2" fmla="*/ 19 w 21"/>
                    <a:gd name="T3" fmla="*/ 35 h 47"/>
                    <a:gd name="T4" fmla="*/ 20 w 21"/>
                    <a:gd name="T5" fmla="*/ 29 h 47"/>
                    <a:gd name="T6" fmla="*/ 19 w 21"/>
                    <a:gd name="T7" fmla="*/ 33 h 47"/>
                    <a:gd name="T8" fmla="*/ 19 w 21"/>
                    <a:gd name="T9" fmla="*/ 31 h 47"/>
                    <a:gd name="T10" fmla="*/ 20 w 21"/>
                    <a:gd name="T11" fmla="*/ 29 h 47"/>
                    <a:gd name="T12" fmla="*/ 20 w 21"/>
                    <a:gd name="T13" fmla="*/ 26 h 47"/>
                    <a:gd name="T14" fmla="*/ 20 w 21"/>
                    <a:gd name="T15" fmla="*/ 24 h 47"/>
                    <a:gd name="T16" fmla="*/ 20 w 21"/>
                    <a:gd name="T17" fmla="*/ 23 h 47"/>
                    <a:gd name="T18" fmla="*/ 20 w 21"/>
                    <a:gd name="T19" fmla="*/ 23 h 47"/>
                    <a:gd name="T20" fmla="*/ 21 w 21"/>
                    <a:gd name="T21" fmla="*/ 26 h 47"/>
                    <a:gd name="T22" fmla="*/ 20 w 21"/>
                    <a:gd name="T23" fmla="*/ 19 h 47"/>
                    <a:gd name="T24" fmla="*/ 19 w 21"/>
                    <a:gd name="T25" fmla="*/ 14 h 47"/>
                    <a:gd name="T26" fmla="*/ 17 w 21"/>
                    <a:gd name="T27" fmla="*/ 15 h 47"/>
                    <a:gd name="T28" fmla="*/ 15 w 21"/>
                    <a:gd name="T29" fmla="*/ 15 h 47"/>
                    <a:gd name="T30" fmla="*/ 15 w 21"/>
                    <a:gd name="T31" fmla="*/ 13 h 47"/>
                    <a:gd name="T32" fmla="*/ 16 w 21"/>
                    <a:gd name="T33" fmla="*/ 10 h 47"/>
                    <a:gd name="T34" fmla="*/ 17 w 21"/>
                    <a:gd name="T35" fmla="*/ 11 h 47"/>
                    <a:gd name="T36" fmla="*/ 17 w 21"/>
                    <a:gd name="T37" fmla="*/ 9 h 47"/>
                    <a:gd name="T38" fmla="*/ 18 w 21"/>
                    <a:gd name="T39" fmla="*/ 4 h 47"/>
                    <a:gd name="T40" fmla="*/ 4 w 21"/>
                    <a:gd name="T41" fmla="*/ 0 h 47"/>
                    <a:gd name="T42" fmla="*/ 3 w 21"/>
                    <a:gd name="T43" fmla="*/ 2 h 47"/>
                    <a:gd name="T44" fmla="*/ 2 w 21"/>
                    <a:gd name="T45" fmla="*/ 5 h 47"/>
                    <a:gd name="T46" fmla="*/ 1 w 21"/>
                    <a:gd name="T47" fmla="*/ 7 h 47"/>
                    <a:gd name="T48" fmla="*/ 0 w 21"/>
                    <a:gd name="T49" fmla="*/ 9 h 47"/>
                    <a:gd name="T50" fmla="*/ 1 w 21"/>
                    <a:gd name="T51" fmla="*/ 9 h 47"/>
                    <a:gd name="T52" fmla="*/ 1 w 21"/>
                    <a:gd name="T53" fmla="*/ 11 h 47"/>
                    <a:gd name="T54" fmla="*/ 0 w 21"/>
                    <a:gd name="T55" fmla="*/ 12 h 47"/>
                    <a:gd name="T56" fmla="*/ 0 w 21"/>
                    <a:gd name="T57" fmla="*/ 13 h 47"/>
                    <a:gd name="T58" fmla="*/ 1 w 21"/>
                    <a:gd name="T59" fmla="*/ 15 h 47"/>
                    <a:gd name="T60" fmla="*/ 2 w 21"/>
                    <a:gd name="T61" fmla="*/ 16 h 47"/>
                    <a:gd name="T62" fmla="*/ 5 w 21"/>
                    <a:gd name="T63" fmla="*/ 19 h 47"/>
                    <a:gd name="T64" fmla="*/ 9 w 21"/>
                    <a:gd name="T65" fmla="*/ 22 h 47"/>
                    <a:gd name="T66" fmla="*/ 8 w 21"/>
                    <a:gd name="T67" fmla="*/ 24 h 47"/>
                    <a:gd name="T68" fmla="*/ 6 w 21"/>
                    <a:gd name="T69" fmla="*/ 26 h 47"/>
                    <a:gd name="T70" fmla="*/ 5 w 21"/>
                    <a:gd name="T71" fmla="*/ 29 h 47"/>
                    <a:gd name="T72" fmla="*/ 4 w 21"/>
                    <a:gd name="T73" fmla="*/ 30 h 47"/>
                    <a:gd name="T74" fmla="*/ 2 w 21"/>
                    <a:gd name="T75" fmla="*/ 31 h 47"/>
                    <a:gd name="T76" fmla="*/ 0 w 21"/>
                    <a:gd name="T77" fmla="*/ 34 h 47"/>
                    <a:gd name="T78" fmla="*/ 0 w 21"/>
                    <a:gd name="T79" fmla="*/ 35 h 47"/>
                    <a:gd name="T80" fmla="*/ 1 w 21"/>
                    <a:gd name="T81" fmla="*/ 38 h 47"/>
                    <a:gd name="T82" fmla="*/ 4 w 21"/>
                    <a:gd name="T83" fmla="*/ 40 h 47"/>
                    <a:gd name="T84" fmla="*/ 4 w 21"/>
                    <a:gd name="T85" fmla="*/ 40 h 47"/>
                    <a:gd name="T86" fmla="*/ 6 w 21"/>
                    <a:gd name="T87" fmla="*/ 41 h 47"/>
                    <a:gd name="T88" fmla="*/ 7 w 21"/>
                    <a:gd name="T89" fmla="*/ 42 h 47"/>
                    <a:gd name="T90" fmla="*/ 8 w 21"/>
                    <a:gd name="T91" fmla="*/ 42 h 47"/>
                    <a:gd name="T92" fmla="*/ 10 w 21"/>
                    <a:gd name="T93" fmla="*/ 42 h 47"/>
                    <a:gd name="T94" fmla="*/ 12 w 21"/>
                    <a:gd name="T95" fmla="*/ 43 h 47"/>
                    <a:gd name="T96" fmla="*/ 11 w 21"/>
                    <a:gd name="T97" fmla="*/ 47 h 47"/>
                    <a:gd name="T98" fmla="*/ 14 w 21"/>
                    <a:gd name="T99" fmla="*/ 45 h 47"/>
                    <a:gd name="T100" fmla="*/ 14 w 21"/>
                    <a:gd name="T101" fmla="*/ 44 h 47"/>
                    <a:gd name="T102" fmla="*/ 14 w 21"/>
                    <a:gd name="T103" fmla="*/ 43 h 47"/>
                    <a:gd name="T104" fmla="*/ 15 w 21"/>
                    <a:gd name="T105" fmla="*/ 42 h 47"/>
                    <a:gd name="T106" fmla="*/ 15 w 21"/>
                    <a:gd name="T107" fmla="*/ 39 h 47"/>
                    <a:gd name="T108" fmla="*/ 16 w 21"/>
                    <a:gd name="T109" fmla="*/ 38 h 47"/>
                    <a:gd name="T110" fmla="*/ 16 w 21"/>
                    <a:gd name="T111" fmla="*/ 38 h 47"/>
                    <a:gd name="T112" fmla="*/ 17 w 21"/>
                    <a:gd name="T113" fmla="*/ 36 h 47"/>
                    <a:gd name="T114" fmla="*/ 17 w 21"/>
                    <a:gd name="T115" fmla="*/ 35 h 47"/>
                    <a:gd name="T116" fmla="*/ 17 w 21"/>
                    <a:gd name="T117" fmla="*/ 34 h 47"/>
                    <a:gd name="T118" fmla="*/ 18 w 21"/>
                    <a:gd name="T119" fmla="*/ 33 h 47"/>
                    <a:gd name="T120" fmla="*/ 18 w 21"/>
                    <a:gd name="T121" fmla="*/ 33 h 47"/>
                    <a:gd name="T122" fmla="*/ 19 w 21"/>
                    <a:gd name="T123" fmla="*/ 3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47">
                      <a:moveTo>
                        <a:pt x="18" y="35"/>
                      </a:moveTo>
                      <a:cubicBezTo>
                        <a:pt x="18" y="35"/>
                        <a:pt x="18" y="35"/>
                        <a:pt x="18" y="35"/>
                      </a:cubicBezTo>
                      <a:cubicBezTo>
                        <a:pt x="18" y="35"/>
                        <a:pt x="18" y="35"/>
                        <a:pt x="18" y="35"/>
                      </a:cubicBezTo>
                      <a:cubicBezTo>
                        <a:pt x="18" y="36"/>
                        <a:pt x="18" y="36"/>
                        <a:pt x="18" y="36"/>
                      </a:cubicBezTo>
                      <a:cubicBezTo>
                        <a:pt x="18" y="36"/>
                        <a:pt x="18" y="36"/>
                        <a:pt x="18" y="36"/>
                      </a:cubicBezTo>
                      <a:cubicBezTo>
                        <a:pt x="18" y="36"/>
                        <a:pt x="18" y="36"/>
                        <a:pt x="18" y="36"/>
                      </a:cubicBezTo>
                      <a:cubicBezTo>
                        <a:pt x="17" y="36"/>
                        <a:pt x="17" y="36"/>
                        <a:pt x="17" y="36"/>
                      </a:cubicBezTo>
                      <a:cubicBezTo>
                        <a:pt x="17" y="36"/>
                        <a:pt x="17" y="36"/>
                        <a:pt x="17" y="36"/>
                      </a:cubicBezTo>
                      <a:cubicBezTo>
                        <a:pt x="17" y="36"/>
                        <a:pt x="17" y="36"/>
                        <a:pt x="17" y="36"/>
                      </a:cubicBezTo>
                      <a:cubicBezTo>
                        <a:pt x="17" y="36"/>
                        <a:pt x="17" y="36"/>
                        <a:pt x="17" y="36"/>
                      </a:cubicBezTo>
                      <a:cubicBezTo>
                        <a:pt x="18" y="36"/>
                        <a:pt x="18" y="36"/>
                        <a:pt x="18" y="36"/>
                      </a:cubicBezTo>
                      <a:cubicBezTo>
                        <a:pt x="18" y="36"/>
                        <a:pt x="18" y="36"/>
                        <a:pt x="18" y="36"/>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8" y="35"/>
                        <a:pt x="18" y="35"/>
                        <a:pt x="18" y="35"/>
                      </a:cubicBezTo>
                      <a:close/>
                      <a:moveTo>
                        <a:pt x="21" y="28"/>
                      </a:moveTo>
                      <a:cubicBezTo>
                        <a:pt x="21" y="28"/>
                        <a:pt x="21" y="28"/>
                        <a:pt x="21" y="28"/>
                      </a:cubicBezTo>
                      <a:cubicBezTo>
                        <a:pt x="20" y="29"/>
                        <a:pt x="20" y="29"/>
                        <a:pt x="20" y="29"/>
                      </a:cubicBezTo>
                      <a:cubicBezTo>
                        <a:pt x="20" y="29"/>
                        <a:pt x="20" y="29"/>
                        <a:pt x="20" y="29"/>
                      </a:cubicBezTo>
                      <a:cubicBezTo>
                        <a:pt x="20" y="30"/>
                        <a:pt x="20" y="30"/>
                        <a:pt x="20" y="30"/>
                      </a:cubicBezTo>
                      <a:cubicBezTo>
                        <a:pt x="19" y="32"/>
                        <a:pt x="19" y="32"/>
                        <a:pt x="19" y="32"/>
                      </a:cubicBezTo>
                      <a:cubicBezTo>
                        <a:pt x="19" y="33"/>
                        <a:pt x="19" y="33"/>
                        <a:pt x="19" y="33"/>
                      </a:cubicBezTo>
                      <a:cubicBezTo>
                        <a:pt x="19" y="33"/>
                        <a:pt x="19" y="33"/>
                        <a:pt x="19" y="33"/>
                      </a:cubicBezTo>
                      <a:cubicBezTo>
                        <a:pt x="19" y="33"/>
                        <a:pt x="19" y="33"/>
                        <a:pt x="19" y="33"/>
                      </a:cubicBezTo>
                      <a:cubicBezTo>
                        <a:pt x="19" y="33"/>
                        <a:pt x="19" y="33"/>
                        <a:pt x="19" y="33"/>
                      </a:cubicBezTo>
                      <a:cubicBezTo>
                        <a:pt x="20" y="33"/>
                        <a:pt x="20" y="33"/>
                        <a:pt x="20" y="33"/>
                      </a:cubicBezTo>
                      <a:cubicBezTo>
                        <a:pt x="20" y="31"/>
                        <a:pt x="20" y="31"/>
                        <a:pt x="20" y="31"/>
                      </a:cubicBezTo>
                      <a:cubicBezTo>
                        <a:pt x="20" y="30"/>
                        <a:pt x="20" y="30"/>
                        <a:pt x="20" y="30"/>
                      </a:cubicBezTo>
                      <a:cubicBezTo>
                        <a:pt x="20" y="29"/>
                        <a:pt x="20" y="29"/>
                        <a:pt x="20" y="29"/>
                      </a:cubicBezTo>
                      <a:cubicBezTo>
                        <a:pt x="21" y="29"/>
                        <a:pt x="21" y="29"/>
                        <a:pt x="21" y="29"/>
                      </a:cubicBezTo>
                      <a:lnTo>
                        <a:pt x="21" y="28"/>
                      </a:lnTo>
                      <a:close/>
                      <a:moveTo>
                        <a:pt x="19" y="31"/>
                      </a:moveTo>
                      <a:cubicBezTo>
                        <a:pt x="20" y="31"/>
                        <a:pt x="20" y="31"/>
                        <a:pt x="20" y="31"/>
                      </a:cubicBezTo>
                      <a:cubicBezTo>
                        <a:pt x="20" y="30"/>
                        <a:pt x="20" y="30"/>
                        <a:pt x="20" y="30"/>
                      </a:cubicBezTo>
                      <a:cubicBezTo>
                        <a:pt x="20" y="30"/>
                        <a:pt x="20" y="30"/>
                        <a:pt x="20" y="30"/>
                      </a:cubicBezTo>
                      <a:cubicBezTo>
                        <a:pt x="20" y="30"/>
                        <a:pt x="20" y="30"/>
                        <a:pt x="20" y="30"/>
                      </a:cubicBezTo>
                      <a:cubicBezTo>
                        <a:pt x="20" y="29"/>
                        <a:pt x="20" y="29"/>
                        <a:pt x="20" y="29"/>
                      </a:cubicBezTo>
                      <a:cubicBezTo>
                        <a:pt x="20" y="29"/>
                        <a:pt x="20" y="29"/>
                        <a:pt x="20" y="29"/>
                      </a:cubicBezTo>
                      <a:cubicBezTo>
                        <a:pt x="20" y="29"/>
                        <a:pt x="20" y="29"/>
                        <a:pt x="20" y="29"/>
                      </a:cubicBezTo>
                      <a:cubicBezTo>
                        <a:pt x="19" y="29"/>
                        <a:pt x="19" y="29"/>
                        <a:pt x="19" y="29"/>
                      </a:cubicBezTo>
                      <a:cubicBezTo>
                        <a:pt x="19" y="28"/>
                        <a:pt x="19" y="28"/>
                        <a:pt x="19" y="28"/>
                      </a:cubicBezTo>
                      <a:cubicBezTo>
                        <a:pt x="19" y="28"/>
                        <a:pt x="19" y="28"/>
                        <a:pt x="19" y="28"/>
                      </a:cubicBezTo>
                      <a:cubicBezTo>
                        <a:pt x="20" y="27"/>
                        <a:pt x="20" y="27"/>
                        <a:pt x="20" y="27"/>
                      </a:cubicBezTo>
                      <a:cubicBezTo>
                        <a:pt x="20" y="27"/>
                        <a:pt x="20" y="27"/>
                        <a:pt x="20" y="27"/>
                      </a:cubicBezTo>
                      <a:cubicBezTo>
                        <a:pt x="20" y="26"/>
                        <a:pt x="20" y="26"/>
                        <a:pt x="20" y="26"/>
                      </a:cubicBezTo>
                      <a:cubicBezTo>
                        <a:pt x="20" y="26"/>
                        <a:pt x="20" y="26"/>
                        <a:pt x="20" y="26"/>
                      </a:cubicBezTo>
                      <a:cubicBezTo>
                        <a:pt x="20" y="26"/>
                        <a:pt x="20" y="26"/>
                        <a:pt x="20" y="26"/>
                      </a:cubicBezTo>
                      <a:cubicBezTo>
                        <a:pt x="20" y="25"/>
                        <a:pt x="20" y="25"/>
                        <a:pt x="20" y="25"/>
                      </a:cubicBezTo>
                      <a:cubicBezTo>
                        <a:pt x="20" y="25"/>
                        <a:pt x="20" y="25"/>
                        <a:pt x="20" y="25"/>
                      </a:cubicBezTo>
                      <a:cubicBezTo>
                        <a:pt x="20" y="25"/>
                        <a:pt x="20" y="25"/>
                        <a:pt x="20" y="25"/>
                      </a:cubicBezTo>
                      <a:cubicBezTo>
                        <a:pt x="19" y="25"/>
                        <a:pt x="19" y="25"/>
                        <a:pt x="19" y="25"/>
                      </a:cubicBezTo>
                      <a:cubicBezTo>
                        <a:pt x="20" y="25"/>
                        <a:pt x="20" y="25"/>
                        <a:pt x="20" y="25"/>
                      </a:cubicBezTo>
                      <a:cubicBezTo>
                        <a:pt x="20" y="24"/>
                        <a:pt x="20" y="24"/>
                        <a:pt x="20" y="24"/>
                      </a:cubicBezTo>
                      <a:cubicBezTo>
                        <a:pt x="20" y="24"/>
                        <a:pt x="20" y="24"/>
                        <a:pt x="20" y="24"/>
                      </a:cubicBezTo>
                      <a:cubicBezTo>
                        <a:pt x="19" y="24"/>
                        <a:pt x="19" y="24"/>
                        <a:pt x="19" y="24"/>
                      </a:cubicBezTo>
                      <a:cubicBezTo>
                        <a:pt x="19" y="24"/>
                        <a:pt x="19" y="24"/>
                        <a:pt x="19" y="24"/>
                      </a:cubicBezTo>
                      <a:cubicBezTo>
                        <a:pt x="19" y="24"/>
                        <a:pt x="19" y="24"/>
                        <a:pt x="19" y="24"/>
                      </a:cubicBezTo>
                      <a:cubicBezTo>
                        <a:pt x="19" y="23"/>
                        <a:pt x="19" y="23"/>
                        <a:pt x="19"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2"/>
                        <a:pt x="20" y="22"/>
                        <a:pt x="20" y="22"/>
                      </a:cubicBezTo>
                      <a:cubicBezTo>
                        <a:pt x="20" y="22"/>
                        <a:pt x="20" y="22"/>
                        <a:pt x="20" y="22"/>
                      </a:cubicBezTo>
                      <a:cubicBezTo>
                        <a:pt x="20" y="23"/>
                        <a:pt x="20" y="23"/>
                        <a:pt x="20" y="23"/>
                      </a:cubicBezTo>
                      <a:cubicBezTo>
                        <a:pt x="20" y="23"/>
                        <a:pt x="20" y="23"/>
                        <a:pt x="20" y="23"/>
                      </a:cubicBezTo>
                      <a:cubicBezTo>
                        <a:pt x="20" y="24"/>
                        <a:pt x="20" y="24"/>
                        <a:pt x="20" y="24"/>
                      </a:cubicBezTo>
                      <a:cubicBezTo>
                        <a:pt x="20" y="24"/>
                        <a:pt x="20" y="24"/>
                        <a:pt x="20" y="24"/>
                      </a:cubicBezTo>
                      <a:cubicBezTo>
                        <a:pt x="20" y="25"/>
                        <a:pt x="20" y="25"/>
                        <a:pt x="20" y="25"/>
                      </a:cubicBezTo>
                      <a:cubicBezTo>
                        <a:pt x="21" y="28"/>
                        <a:pt x="21" y="28"/>
                        <a:pt x="21" y="28"/>
                      </a:cubicBezTo>
                      <a:cubicBezTo>
                        <a:pt x="21" y="28"/>
                        <a:pt x="21" y="28"/>
                        <a:pt x="21" y="28"/>
                      </a:cubicBezTo>
                      <a:cubicBezTo>
                        <a:pt x="21" y="26"/>
                        <a:pt x="21" y="26"/>
                        <a:pt x="21" y="26"/>
                      </a:cubicBezTo>
                      <a:cubicBezTo>
                        <a:pt x="20" y="25"/>
                        <a:pt x="20" y="25"/>
                        <a:pt x="20" y="24"/>
                      </a:cubicBezTo>
                      <a:cubicBezTo>
                        <a:pt x="20" y="23"/>
                        <a:pt x="20" y="23"/>
                        <a:pt x="20" y="23"/>
                      </a:cubicBezTo>
                      <a:cubicBezTo>
                        <a:pt x="20" y="23"/>
                        <a:pt x="20" y="22"/>
                        <a:pt x="20" y="22"/>
                      </a:cubicBezTo>
                      <a:cubicBezTo>
                        <a:pt x="20" y="21"/>
                        <a:pt x="20" y="21"/>
                        <a:pt x="20" y="21"/>
                      </a:cubicBezTo>
                      <a:cubicBezTo>
                        <a:pt x="20" y="21"/>
                        <a:pt x="20" y="21"/>
                        <a:pt x="20" y="21"/>
                      </a:cubicBezTo>
                      <a:cubicBezTo>
                        <a:pt x="20" y="20"/>
                        <a:pt x="20" y="20"/>
                        <a:pt x="20" y="20"/>
                      </a:cubicBezTo>
                      <a:cubicBezTo>
                        <a:pt x="20" y="19"/>
                        <a:pt x="20" y="19"/>
                        <a:pt x="20" y="19"/>
                      </a:cubicBezTo>
                      <a:cubicBezTo>
                        <a:pt x="20" y="18"/>
                        <a:pt x="20" y="18"/>
                        <a:pt x="20" y="18"/>
                      </a:cubicBezTo>
                      <a:cubicBezTo>
                        <a:pt x="20" y="17"/>
                        <a:pt x="20" y="17"/>
                        <a:pt x="20" y="17"/>
                      </a:cubicBezTo>
                      <a:cubicBezTo>
                        <a:pt x="20" y="16"/>
                        <a:pt x="20" y="16"/>
                        <a:pt x="20" y="16"/>
                      </a:cubicBezTo>
                      <a:cubicBezTo>
                        <a:pt x="19" y="15"/>
                        <a:pt x="19" y="15"/>
                        <a:pt x="19" y="15"/>
                      </a:cubicBezTo>
                      <a:cubicBezTo>
                        <a:pt x="19" y="15"/>
                        <a:pt x="19" y="15"/>
                        <a:pt x="19" y="15"/>
                      </a:cubicBezTo>
                      <a:cubicBezTo>
                        <a:pt x="19" y="14"/>
                        <a:pt x="19" y="14"/>
                        <a:pt x="19" y="14"/>
                      </a:cubicBezTo>
                      <a:cubicBezTo>
                        <a:pt x="19" y="14"/>
                        <a:pt x="19" y="14"/>
                        <a:pt x="19" y="14"/>
                      </a:cubicBezTo>
                      <a:cubicBezTo>
                        <a:pt x="19" y="15"/>
                        <a:pt x="19" y="15"/>
                        <a:pt x="19" y="15"/>
                      </a:cubicBezTo>
                      <a:cubicBezTo>
                        <a:pt x="19" y="15"/>
                        <a:pt x="19" y="15"/>
                        <a:pt x="19" y="15"/>
                      </a:cubicBezTo>
                      <a:cubicBezTo>
                        <a:pt x="19" y="15"/>
                        <a:pt x="19" y="15"/>
                        <a:pt x="19" y="15"/>
                      </a:cubicBezTo>
                      <a:cubicBezTo>
                        <a:pt x="19" y="16"/>
                        <a:pt x="19" y="16"/>
                        <a:pt x="19" y="16"/>
                      </a:cubicBezTo>
                      <a:cubicBezTo>
                        <a:pt x="19" y="15"/>
                        <a:pt x="19" y="15"/>
                        <a:pt x="19" y="15"/>
                      </a:cubicBezTo>
                      <a:cubicBezTo>
                        <a:pt x="17" y="15"/>
                        <a:pt x="17" y="15"/>
                        <a:pt x="17" y="15"/>
                      </a:cubicBezTo>
                      <a:cubicBezTo>
                        <a:pt x="17" y="15"/>
                        <a:pt x="17" y="15"/>
                        <a:pt x="17" y="15"/>
                      </a:cubicBezTo>
                      <a:cubicBezTo>
                        <a:pt x="16" y="15"/>
                        <a:pt x="16" y="15"/>
                        <a:pt x="16" y="15"/>
                      </a:cubicBezTo>
                      <a:cubicBezTo>
                        <a:pt x="16" y="15"/>
                        <a:pt x="16" y="15"/>
                        <a:pt x="16" y="15"/>
                      </a:cubicBezTo>
                      <a:cubicBezTo>
                        <a:pt x="16" y="15"/>
                        <a:pt x="16" y="15"/>
                        <a:pt x="16" y="15"/>
                      </a:cubicBezTo>
                      <a:cubicBezTo>
                        <a:pt x="15" y="15"/>
                        <a:pt x="15" y="15"/>
                        <a:pt x="15" y="15"/>
                      </a:cubicBezTo>
                      <a:cubicBezTo>
                        <a:pt x="15" y="15"/>
                        <a:pt x="15" y="15"/>
                        <a:pt x="15" y="15"/>
                      </a:cubicBezTo>
                      <a:cubicBezTo>
                        <a:pt x="15" y="15"/>
                        <a:pt x="15" y="15"/>
                        <a:pt x="15" y="15"/>
                      </a:cubicBezTo>
                      <a:cubicBezTo>
                        <a:pt x="15" y="15"/>
                        <a:pt x="15" y="15"/>
                        <a:pt x="15" y="15"/>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1"/>
                        <a:pt x="15" y="11"/>
                        <a:pt x="15" y="11"/>
                      </a:cubicBezTo>
                      <a:cubicBezTo>
                        <a:pt x="15" y="11"/>
                        <a:pt x="15" y="11"/>
                        <a:pt x="15" y="11"/>
                      </a:cubicBezTo>
                      <a:cubicBezTo>
                        <a:pt x="16" y="11"/>
                        <a:pt x="16" y="11"/>
                        <a:pt x="16" y="11"/>
                      </a:cubicBezTo>
                      <a:cubicBezTo>
                        <a:pt x="16" y="11"/>
                        <a:pt x="16" y="11"/>
                        <a:pt x="16" y="11"/>
                      </a:cubicBezTo>
                      <a:cubicBezTo>
                        <a:pt x="16" y="11"/>
                        <a:pt x="16" y="11"/>
                        <a:pt x="16" y="11"/>
                      </a:cubicBezTo>
                      <a:cubicBezTo>
                        <a:pt x="16" y="11"/>
                        <a:pt x="16" y="10"/>
                        <a:pt x="16" y="10"/>
                      </a:cubicBezTo>
                      <a:cubicBezTo>
                        <a:pt x="16" y="10"/>
                        <a:pt x="16" y="10"/>
                        <a:pt x="16" y="10"/>
                      </a:cubicBezTo>
                      <a:cubicBezTo>
                        <a:pt x="16" y="10"/>
                        <a:pt x="16" y="10"/>
                        <a:pt x="16" y="10"/>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0"/>
                        <a:pt x="17" y="10"/>
                        <a:pt x="17" y="10"/>
                      </a:cubicBezTo>
                      <a:cubicBezTo>
                        <a:pt x="17" y="10"/>
                        <a:pt x="17" y="10"/>
                        <a:pt x="17"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8" y="7"/>
                        <a:pt x="18" y="7"/>
                        <a:pt x="18" y="7"/>
                      </a:cubicBezTo>
                      <a:cubicBezTo>
                        <a:pt x="18" y="5"/>
                        <a:pt x="18" y="5"/>
                        <a:pt x="18" y="5"/>
                      </a:cubicBezTo>
                      <a:cubicBezTo>
                        <a:pt x="18" y="4"/>
                        <a:pt x="18" y="4"/>
                        <a:pt x="18" y="4"/>
                      </a:cubicBezTo>
                      <a:cubicBezTo>
                        <a:pt x="18" y="4"/>
                        <a:pt x="18" y="4"/>
                        <a:pt x="18" y="4"/>
                      </a:cubicBezTo>
                      <a:cubicBezTo>
                        <a:pt x="18" y="4"/>
                        <a:pt x="18" y="4"/>
                        <a:pt x="18" y="4"/>
                      </a:cubicBezTo>
                      <a:cubicBezTo>
                        <a:pt x="13" y="2"/>
                        <a:pt x="9" y="1"/>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1"/>
                        <a:pt x="4" y="1"/>
                        <a:pt x="4" y="1"/>
                      </a:cubicBezTo>
                      <a:cubicBezTo>
                        <a:pt x="4" y="1"/>
                        <a:pt x="4" y="1"/>
                        <a:pt x="4" y="1"/>
                      </a:cubicBezTo>
                      <a:cubicBezTo>
                        <a:pt x="4" y="1"/>
                        <a:pt x="4" y="1"/>
                        <a:pt x="4" y="1"/>
                      </a:cubicBezTo>
                      <a:cubicBezTo>
                        <a:pt x="3" y="2"/>
                        <a:pt x="3" y="2"/>
                        <a:pt x="3" y="2"/>
                      </a:cubicBezTo>
                      <a:cubicBezTo>
                        <a:pt x="3" y="2"/>
                        <a:pt x="3" y="2"/>
                        <a:pt x="3" y="2"/>
                      </a:cubicBezTo>
                      <a:cubicBezTo>
                        <a:pt x="3" y="2"/>
                        <a:pt x="3" y="2"/>
                        <a:pt x="3" y="2"/>
                      </a:cubicBezTo>
                      <a:cubicBezTo>
                        <a:pt x="3" y="3"/>
                        <a:pt x="3" y="3"/>
                        <a:pt x="3" y="3"/>
                      </a:cubicBezTo>
                      <a:cubicBezTo>
                        <a:pt x="3" y="4"/>
                        <a:pt x="3" y="4"/>
                        <a:pt x="3"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1" y="7"/>
                        <a:pt x="1" y="7"/>
                        <a:pt x="1" y="7"/>
                      </a:cubicBezTo>
                      <a:cubicBezTo>
                        <a:pt x="1" y="7"/>
                        <a:pt x="1" y="7"/>
                        <a:pt x="1" y="7"/>
                      </a:cubicBezTo>
                      <a:cubicBezTo>
                        <a:pt x="1" y="7"/>
                        <a:pt x="1" y="7"/>
                        <a:pt x="1" y="7"/>
                      </a:cubicBezTo>
                      <a:cubicBezTo>
                        <a:pt x="1" y="7"/>
                        <a:pt x="1" y="7"/>
                        <a:pt x="1" y="7"/>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2" y="16"/>
                        <a:pt x="2" y="16"/>
                        <a:pt x="2" y="16"/>
                      </a:cubicBezTo>
                      <a:cubicBezTo>
                        <a:pt x="2" y="16"/>
                        <a:pt x="2" y="16"/>
                        <a:pt x="2" y="16"/>
                      </a:cubicBezTo>
                      <a:cubicBezTo>
                        <a:pt x="3" y="17"/>
                        <a:pt x="3" y="17"/>
                        <a:pt x="3" y="17"/>
                      </a:cubicBezTo>
                      <a:cubicBezTo>
                        <a:pt x="3" y="18"/>
                        <a:pt x="3" y="18"/>
                        <a:pt x="3" y="18"/>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20"/>
                        <a:pt x="5" y="20"/>
                        <a:pt x="5" y="20"/>
                      </a:cubicBezTo>
                      <a:cubicBezTo>
                        <a:pt x="6" y="20"/>
                        <a:pt x="6" y="20"/>
                        <a:pt x="6" y="20"/>
                      </a:cubicBezTo>
                      <a:cubicBezTo>
                        <a:pt x="7" y="20"/>
                        <a:pt x="7" y="20"/>
                        <a:pt x="7" y="20"/>
                      </a:cubicBezTo>
                      <a:cubicBezTo>
                        <a:pt x="7" y="20"/>
                        <a:pt x="7" y="20"/>
                        <a:pt x="7" y="20"/>
                      </a:cubicBezTo>
                      <a:cubicBezTo>
                        <a:pt x="7" y="21"/>
                        <a:pt x="7" y="21"/>
                        <a:pt x="7" y="21"/>
                      </a:cubicBezTo>
                      <a:cubicBezTo>
                        <a:pt x="8" y="21"/>
                        <a:pt x="8" y="21"/>
                        <a:pt x="8" y="21"/>
                      </a:cubicBezTo>
                      <a:cubicBezTo>
                        <a:pt x="9" y="22"/>
                        <a:pt x="9" y="22"/>
                        <a:pt x="9" y="22"/>
                      </a:cubicBezTo>
                      <a:cubicBezTo>
                        <a:pt x="9" y="22"/>
                        <a:pt x="9" y="22"/>
                        <a:pt x="9" y="22"/>
                      </a:cubicBezTo>
                      <a:cubicBezTo>
                        <a:pt x="10" y="23"/>
                        <a:pt x="10" y="23"/>
                        <a:pt x="10" y="23"/>
                      </a:cubicBezTo>
                      <a:cubicBezTo>
                        <a:pt x="9" y="23"/>
                        <a:pt x="9" y="23"/>
                        <a:pt x="9" y="23"/>
                      </a:cubicBezTo>
                      <a:cubicBezTo>
                        <a:pt x="9" y="23"/>
                        <a:pt x="9" y="23"/>
                        <a:pt x="9" y="23"/>
                      </a:cubicBezTo>
                      <a:cubicBezTo>
                        <a:pt x="9" y="24"/>
                        <a:pt x="9" y="24"/>
                        <a:pt x="9"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6" y="26"/>
                        <a:pt x="6" y="26"/>
                        <a:pt x="6" y="26"/>
                      </a:cubicBezTo>
                      <a:cubicBezTo>
                        <a:pt x="6" y="26"/>
                        <a:pt x="6" y="26"/>
                        <a:pt x="6" y="26"/>
                      </a:cubicBezTo>
                      <a:cubicBezTo>
                        <a:pt x="6" y="26"/>
                        <a:pt x="6" y="26"/>
                        <a:pt x="6" y="26"/>
                      </a:cubicBezTo>
                      <a:cubicBezTo>
                        <a:pt x="6" y="27"/>
                        <a:pt x="6" y="27"/>
                        <a:pt x="6"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5" y="29"/>
                        <a:pt x="5" y="29"/>
                        <a:pt x="5" y="29"/>
                      </a:cubicBezTo>
                      <a:cubicBezTo>
                        <a:pt x="5" y="29"/>
                        <a:pt x="5" y="29"/>
                        <a:pt x="5" y="29"/>
                      </a:cubicBezTo>
                      <a:cubicBezTo>
                        <a:pt x="5" y="30"/>
                        <a:pt x="5" y="30"/>
                        <a:pt x="5"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3" y="30"/>
                        <a:pt x="3" y="30"/>
                        <a:pt x="3" y="30"/>
                      </a:cubicBezTo>
                      <a:cubicBezTo>
                        <a:pt x="3" y="30"/>
                        <a:pt x="3" y="30"/>
                        <a:pt x="3" y="30"/>
                      </a:cubicBezTo>
                      <a:cubicBezTo>
                        <a:pt x="2" y="31"/>
                        <a:pt x="2" y="31"/>
                        <a:pt x="2" y="31"/>
                      </a:cubicBezTo>
                      <a:cubicBezTo>
                        <a:pt x="2" y="31"/>
                        <a:pt x="2" y="31"/>
                        <a:pt x="2" y="31"/>
                      </a:cubicBezTo>
                      <a:cubicBezTo>
                        <a:pt x="1" y="32"/>
                        <a:pt x="1" y="32"/>
                        <a:pt x="1" y="32"/>
                      </a:cubicBezTo>
                      <a:cubicBezTo>
                        <a:pt x="1" y="32"/>
                        <a:pt x="1" y="32"/>
                        <a:pt x="1" y="32"/>
                      </a:cubicBezTo>
                      <a:cubicBezTo>
                        <a:pt x="1" y="33"/>
                        <a:pt x="1" y="33"/>
                        <a:pt x="1" y="33"/>
                      </a:cubicBezTo>
                      <a:cubicBezTo>
                        <a:pt x="1" y="34"/>
                        <a:pt x="1" y="34"/>
                        <a:pt x="1" y="34"/>
                      </a:cubicBezTo>
                      <a:cubicBezTo>
                        <a:pt x="1" y="34"/>
                        <a:pt x="1" y="34"/>
                        <a:pt x="1" y="34"/>
                      </a:cubicBezTo>
                      <a:cubicBezTo>
                        <a:pt x="0" y="34"/>
                        <a:pt x="0" y="34"/>
                        <a:pt x="0" y="34"/>
                      </a:cubicBezTo>
                      <a:cubicBezTo>
                        <a:pt x="0" y="34"/>
                        <a:pt x="0" y="34"/>
                        <a:pt x="0" y="34"/>
                      </a:cubicBezTo>
                      <a:cubicBezTo>
                        <a:pt x="0" y="34"/>
                        <a:pt x="0" y="34"/>
                        <a:pt x="0" y="34"/>
                      </a:cubicBezTo>
                      <a:cubicBezTo>
                        <a:pt x="0" y="34"/>
                        <a:pt x="0" y="34"/>
                        <a:pt x="0" y="34"/>
                      </a:cubicBezTo>
                      <a:cubicBezTo>
                        <a:pt x="0" y="35"/>
                        <a:pt x="0" y="35"/>
                        <a:pt x="0" y="35"/>
                      </a:cubicBezTo>
                      <a:cubicBezTo>
                        <a:pt x="0" y="35"/>
                        <a:pt x="0" y="35"/>
                        <a:pt x="0" y="35"/>
                      </a:cubicBezTo>
                      <a:cubicBezTo>
                        <a:pt x="0" y="35"/>
                        <a:pt x="0" y="35"/>
                        <a:pt x="0" y="35"/>
                      </a:cubicBezTo>
                      <a:cubicBezTo>
                        <a:pt x="0" y="35"/>
                        <a:pt x="0" y="35"/>
                        <a:pt x="0" y="35"/>
                      </a:cubicBezTo>
                      <a:cubicBezTo>
                        <a:pt x="0" y="35"/>
                        <a:pt x="0" y="35"/>
                        <a:pt x="0" y="35"/>
                      </a:cubicBezTo>
                      <a:cubicBezTo>
                        <a:pt x="0" y="36"/>
                        <a:pt x="0" y="36"/>
                        <a:pt x="0" y="36"/>
                      </a:cubicBezTo>
                      <a:cubicBezTo>
                        <a:pt x="0" y="36"/>
                        <a:pt x="0" y="36"/>
                        <a:pt x="0" y="36"/>
                      </a:cubicBezTo>
                      <a:cubicBezTo>
                        <a:pt x="0" y="36"/>
                        <a:pt x="0" y="36"/>
                        <a:pt x="0" y="36"/>
                      </a:cubicBezTo>
                      <a:cubicBezTo>
                        <a:pt x="1" y="37"/>
                        <a:pt x="1" y="37"/>
                        <a:pt x="1" y="37"/>
                      </a:cubicBezTo>
                      <a:cubicBezTo>
                        <a:pt x="1" y="37"/>
                        <a:pt x="1" y="37"/>
                        <a:pt x="1" y="37"/>
                      </a:cubicBezTo>
                      <a:cubicBezTo>
                        <a:pt x="1" y="38"/>
                        <a:pt x="1" y="38"/>
                        <a:pt x="1" y="38"/>
                      </a:cubicBezTo>
                      <a:cubicBezTo>
                        <a:pt x="1" y="38"/>
                        <a:pt x="1" y="38"/>
                        <a:pt x="1" y="38"/>
                      </a:cubicBezTo>
                      <a:cubicBezTo>
                        <a:pt x="1" y="38"/>
                        <a:pt x="1" y="38"/>
                        <a:pt x="1" y="38"/>
                      </a:cubicBezTo>
                      <a:cubicBezTo>
                        <a:pt x="0" y="38"/>
                        <a:pt x="0" y="38"/>
                        <a:pt x="0" y="38"/>
                      </a:cubicBezTo>
                      <a:cubicBezTo>
                        <a:pt x="0" y="38"/>
                        <a:pt x="0" y="38"/>
                        <a:pt x="0" y="38"/>
                      </a:cubicBezTo>
                      <a:cubicBezTo>
                        <a:pt x="1" y="39"/>
                        <a:pt x="1" y="39"/>
                        <a:pt x="1" y="39"/>
                      </a:cubicBezTo>
                      <a:cubicBezTo>
                        <a:pt x="1" y="39"/>
                        <a:pt x="1" y="39"/>
                        <a:pt x="1" y="39"/>
                      </a:cubicBezTo>
                      <a:cubicBezTo>
                        <a:pt x="2" y="39"/>
                        <a:pt x="2" y="39"/>
                        <a:pt x="2" y="39"/>
                      </a:cubicBezTo>
                      <a:cubicBezTo>
                        <a:pt x="4" y="40"/>
                        <a:pt x="4" y="40"/>
                        <a:pt x="4" y="40"/>
                      </a:cubicBezTo>
                      <a:cubicBezTo>
                        <a:pt x="4" y="40"/>
                        <a:pt x="4" y="40"/>
                        <a:pt x="4" y="40"/>
                      </a:cubicBezTo>
                      <a:cubicBezTo>
                        <a:pt x="4" y="41"/>
                        <a:pt x="4" y="41"/>
                        <a:pt x="4" y="41"/>
                      </a:cubicBezTo>
                      <a:cubicBezTo>
                        <a:pt x="4" y="41"/>
                        <a:pt x="4" y="41"/>
                        <a:pt x="4" y="41"/>
                      </a:cubicBezTo>
                      <a:cubicBezTo>
                        <a:pt x="4" y="41"/>
                        <a:pt x="4" y="41"/>
                        <a:pt x="4" y="41"/>
                      </a:cubicBezTo>
                      <a:cubicBezTo>
                        <a:pt x="4" y="41"/>
                        <a:pt x="4" y="41"/>
                        <a:pt x="4" y="41"/>
                      </a:cubicBezTo>
                      <a:cubicBezTo>
                        <a:pt x="4" y="40"/>
                        <a:pt x="4" y="40"/>
                        <a:pt x="4" y="40"/>
                      </a:cubicBezTo>
                      <a:cubicBezTo>
                        <a:pt x="4" y="40"/>
                        <a:pt x="4" y="40"/>
                        <a:pt x="4" y="40"/>
                      </a:cubicBezTo>
                      <a:cubicBezTo>
                        <a:pt x="4" y="41"/>
                        <a:pt x="4" y="41"/>
                        <a:pt x="4" y="41"/>
                      </a:cubicBezTo>
                      <a:cubicBezTo>
                        <a:pt x="5" y="41"/>
                        <a:pt x="5" y="41"/>
                        <a:pt x="5" y="41"/>
                      </a:cubicBezTo>
                      <a:cubicBezTo>
                        <a:pt x="5" y="41"/>
                        <a:pt x="5" y="41"/>
                        <a:pt x="5" y="41"/>
                      </a:cubicBezTo>
                      <a:cubicBezTo>
                        <a:pt x="5" y="41"/>
                        <a:pt x="5" y="41"/>
                        <a:pt x="5" y="41"/>
                      </a:cubicBezTo>
                      <a:cubicBezTo>
                        <a:pt x="6" y="41"/>
                        <a:pt x="6" y="41"/>
                        <a:pt x="6" y="41"/>
                      </a:cubicBezTo>
                      <a:cubicBezTo>
                        <a:pt x="6" y="41"/>
                        <a:pt x="6" y="41"/>
                        <a:pt x="6" y="41"/>
                      </a:cubicBezTo>
                      <a:cubicBezTo>
                        <a:pt x="6" y="41"/>
                        <a:pt x="6" y="41"/>
                        <a:pt x="6" y="41"/>
                      </a:cubicBezTo>
                      <a:cubicBezTo>
                        <a:pt x="6" y="42"/>
                        <a:pt x="6" y="42"/>
                        <a:pt x="6" y="42"/>
                      </a:cubicBezTo>
                      <a:cubicBezTo>
                        <a:pt x="6" y="42"/>
                        <a:pt x="6" y="42"/>
                        <a:pt x="6" y="42"/>
                      </a:cubicBezTo>
                      <a:cubicBezTo>
                        <a:pt x="7" y="42"/>
                        <a:pt x="7" y="42"/>
                        <a:pt x="7" y="42"/>
                      </a:cubicBezTo>
                      <a:cubicBezTo>
                        <a:pt x="7" y="42"/>
                        <a:pt x="7" y="42"/>
                        <a:pt x="7" y="42"/>
                      </a:cubicBezTo>
                      <a:cubicBezTo>
                        <a:pt x="7" y="42"/>
                        <a:pt x="7" y="42"/>
                        <a:pt x="7" y="42"/>
                      </a:cubicBezTo>
                      <a:cubicBezTo>
                        <a:pt x="7" y="42"/>
                        <a:pt x="7" y="42"/>
                        <a:pt x="7" y="42"/>
                      </a:cubicBezTo>
                      <a:cubicBezTo>
                        <a:pt x="7" y="42"/>
                        <a:pt x="7" y="42"/>
                        <a:pt x="7" y="42"/>
                      </a:cubicBezTo>
                      <a:cubicBezTo>
                        <a:pt x="7" y="43"/>
                        <a:pt x="7" y="43"/>
                        <a:pt x="7" y="43"/>
                      </a:cubicBezTo>
                      <a:cubicBezTo>
                        <a:pt x="8" y="43"/>
                        <a:pt x="8" y="43"/>
                        <a:pt x="8" y="43"/>
                      </a:cubicBezTo>
                      <a:cubicBezTo>
                        <a:pt x="8" y="43"/>
                        <a:pt x="8" y="43"/>
                        <a:pt x="8" y="43"/>
                      </a:cubicBezTo>
                      <a:cubicBezTo>
                        <a:pt x="8" y="43"/>
                        <a:pt x="8" y="43"/>
                        <a:pt x="8" y="43"/>
                      </a:cubicBezTo>
                      <a:cubicBezTo>
                        <a:pt x="8" y="43"/>
                        <a:pt x="8" y="43"/>
                        <a:pt x="8" y="43"/>
                      </a:cubicBezTo>
                      <a:cubicBezTo>
                        <a:pt x="8" y="42"/>
                        <a:pt x="8" y="42"/>
                        <a:pt x="8" y="42"/>
                      </a:cubicBezTo>
                      <a:cubicBezTo>
                        <a:pt x="8" y="42"/>
                        <a:pt x="8" y="42"/>
                        <a:pt x="8"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10" y="42"/>
                        <a:pt x="10" y="42"/>
                        <a:pt x="10" y="42"/>
                      </a:cubicBezTo>
                      <a:cubicBezTo>
                        <a:pt x="10" y="42"/>
                        <a:pt x="10" y="42"/>
                        <a:pt x="10" y="42"/>
                      </a:cubicBezTo>
                      <a:cubicBezTo>
                        <a:pt x="10" y="42"/>
                        <a:pt x="10" y="42"/>
                        <a:pt x="10" y="42"/>
                      </a:cubicBezTo>
                      <a:cubicBezTo>
                        <a:pt x="10" y="42"/>
                        <a:pt x="10" y="42"/>
                        <a:pt x="10" y="42"/>
                      </a:cubicBezTo>
                      <a:cubicBezTo>
                        <a:pt x="10" y="42"/>
                        <a:pt x="10" y="42"/>
                        <a:pt x="10" y="42"/>
                      </a:cubicBezTo>
                      <a:cubicBezTo>
                        <a:pt x="11" y="42"/>
                        <a:pt x="11" y="42"/>
                        <a:pt x="11" y="42"/>
                      </a:cubicBezTo>
                      <a:cubicBezTo>
                        <a:pt x="11" y="42"/>
                        <a:pt x="11" y="42"/>
                        <a:pt x="11" y="42"/>
                      </a:cubicBezTo>
                      <a:cubicBezTo>
                        <a:pt x="11" y="42"/>
                        <a:pt x="11" y="42"/>
                        <a:pt x="11" y="42"/>
                      </a:cubicBezTo>
                      <a:cubicBezTo>
                        <a:pt x="12" y="43"/>
                        <a:pt x="12" y="43"/>
                        <a:pt x="12" y="43"/>
                      </a:cubicBezTo>
                      <a:cubicBezTo>
                        <a:pt x="12" y="43"/>
                        <a:pt x="12" y="43"/>
                        <a:pt x="12" y="43"/>
                      </a:cubicBezTo>
                      <a:cubicBezTo>
                        <a:pt x="11" y="45"/>
                        <a:pt x="11" y="45"/>
                        <a:pt x="11" y="45"/>
                      </a:cubicBezTo>
                      <a:cubicBezTo>
                        <a:pt x="11" y="46"/>
                        <a:pt x="11" y="46"/>
                        <a:pt x="11" y="46"/>
                      </a:cubicBezTo>
                      <a:cubicBezTo>
                        <a:pt x="11" y="46"/>
                        <a:pt x="11" y="46"/>
                        <a:pt x="11" y="46"/>
                      </a:cubicBezTo>
                      <a:cubicBezTo>
                        <a:pt x="11" y="46"/>
                        <a:pt x="11" y="46"/>
                        <a:pt x="11" y="47"/>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3" y="47"/>
                        <a:pt x="13" y="47"/>
                        <a:pt x="13" y="47"/>
                      </a:cubicBezTo>
                      <a:cubicBezTo>
                        <a:pt x="13" y="46"/>
                        <a:pt x="13" y="46"/>
                        <a:pt x="13" y="46"/>
                      </a:cubicBezTo>
                      <a:cubicBezTo>
                        <a:pt x="14" y="45"/>
                        <a:pt x="14" y="45"/>
                        <a:pt x="14" y="45"/>
                      </a:cubicBezTo>
                      <a:cubicBezTo>
                        <a:pt x="14" y="45"/>
                        <a:pt x="14" y="45"/>
                        <a:pt x="14" y="45"/>
                      </a:cubicBezTo>
                      <a:cubicBezTo>
                        <a:pt x="14" y="45"/>
                        <a:pt x="14" y="45"/>
                        <a:pt x="14" y="45"/>
                      </a:cubicBezTo>
                      <a:cubicBezTo>
                        <a:pt x="14" y="45"/>
                        <a:pt x="14" y="45"/>
                        <a:pt x="14" y="45"/>
                      </a:cubicBezTo>
                      <a:cubicBezTo>
                        <a:pt x="14" y="44"/>
                        <a:pt x="14" y="44"/>
                        <a:pt x="14" y="44"/>
                      </a:cubicBezTo>
                      <a:cubicBezTo>
                        <a:pt x="14" y="44"/>
                        <a:pt x="14" y="44"/>
                        <a:pt x="14" y="44"/>
                      </a:cubicBezTo>
                      <a:cubicBezTo>
                        <a:pt x="14" y="44"/>
                        <a:pt x="14" y="44"/>
                        <a:pt x="14" y="44"/>
                      </a:cubicBezTo>
                      <a:cubicBezTo>
                        <a:pt x="14" y="44"/>
                        <a:pt x="14" y="44"/>
                        <a:pt x="14" y="44"/>
                      </a:cubicBezTo>
                      <a:cubicBezTo>
                        <a:pt x="14" y="44"/>
                        <a:pt x="14" y="44"/>
                        <a:pt x="14" y="44"/>
                      </a:cubicBezTo>
                      <a:cubicBezTo>
                        <a:pt x="15" y="43"/>
                        <a:pt x="15" y="43"/>
                        <a:pt x="15" y="43"/>
                      </a:cubicBezTo>
                      <a:cubicBezTo>
                        <a:pt x="15" y="43"/>
                        <a:pt x="15" y="43"/>
                        <a:pt x="15" y="43"/>
                      </a:cubicBezTo>
                      <a:cubicBezTo>
                        <a:pt x="15" y="43"/>
                        <a:pt x="15" y="43"/>
                        <a:pt x="15"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2"/>
                        <a:pt x="14" y="42"/>
                        <a:pt x="14" y="42"/>
                      </a:cubicBezTo>
                      <a:cubicBezTo>
                        <a:pt x="14" y="42"/>
                        <a:pt x="14" y="42"/>
                        <a:pt x="14" y="42"/>
                      </a:cubicBezTo>
                      <a:cubicBezTo>
                        <a:pt x="15" y="42"/>
                        <a:pt x="15" y="42"/>
                        <a:pt x="15" y="42"/>
                      </a:cubicBezTo>
                      <a:cubicBezTo>
                        <a:pt x="15" y="41"/>
                        <a:pt x="15" y="41"/>
                        <a:pt x="15" y="41"/>
                      </a:cubicBezTo>
                      <a:cubicBezTo>
                        <a:pt x="15" y="41"/>
                        <a:pt x="15" y="41"/>
                        <a:pt x="15" y="41"/>
                      </a:cubicBezTo>
                      <a:cubicBezTo>
                        <a:pt x="15" y="40"/>
                        <a:pt x="15" y="40"/>
                        <a:pt x="15" y="40"/>
                      </a:cubicBezTo>
                      <a:cubicBezTo>
                        <a:pt x="16" y="39"/>
                        <a:pt x="16" y="39"/>
                        <a:pt x="16" y="39"/>
                      </a:cubicBezTo>
                      <a:cubicBezTo>
                        <a:pt x="16" y="39"/>
                        <a:pt x="16" y="39"/>
                        <a:pt x="16" y="39"/>
                      </a:cubicBezTo>
                      <a:cubicBezTo>
                        <a:pt x="16" y="39"/>
                        <a:pt x="16" y="39"/>
                        <a:pt x="16" y="39"/>
                      </a:cubicBezTo>
                      <a:cubicBezTo>
                        <a:pt x="15" y="39"/>
                        <a:pt x="15" y="39"/>
                        <a:pt x="15" y="39"/>
                      </a:cubicBezTo>
                      <a:cubicBezTo>
                        <a:pt x="15" y="39"/>
                        <a:pt x="15" y="39"/>
                        <a:pt x="15" y="39"/>
                      </a:cubicBezTo>
                      <a:cubicBezTo>
                        <a:pt x="15" y="39"/>
                        <a:pt x="15" y="39"/>
                        <a:pt x="15" y="39"/>
                      </a:cubicBezTo>
                      <a:cubicBezTo>
                        <a:pt x="15" y="39"/>
                        <a:pt x="15" y="39"/>
                        <a:pt x="15" y="39"/>
                      </a:cubicBezTo>
                      <a:cubicBezTo>
                        <a:pt x="14" y="39"/>
                        <a:pt x="14" y="39"/>
                        <a:pt x="14" y="39"/>
                      </a:cubicBezTo>
                      <a:cubicBezTo>
                        <a:pt x="15" y="39"/>
                        <a:pt x="15" y="39"/>
                        <a:pt x="15" y="39"/>
                      </a:cubicBezTo>
                      <a:cubicBezTo>
                        <a:pt x="15" y="39"/>
                        <a:pt x="15" y="39"/>
                        <a:pt x="15" y="39"/>
                      </a:cubicBezTo>
                      <a:cubicBezTo>
                        <a:pt x="16" y="38"/>
                        <a:pt x="16" y="38"/>
                        <a:pt x="16" y="38"/>
                      </a:cubicBezTo>
                      <a:cubicBezTo>
                        <a:pt x="16" y="38"/>
                        <a:pt x="16" y="38"/>
                        <a:pt x="16" y="38"/>
                      </a:cubicBezTo>
                      <a:cubicBezTo>
                        <a:pt x="16" y="38"/>
                        <a:pt x="16" y="38"/>
                        <a:pt x="16" y="38"/>
                      </a:cubicBezTo>
                      <a:cubicBezTo>
                        <a:pt x="16" y="38"/>
                        <a:pt x="16" y="38"/>
                        <a:pt x="16" y="38"/>
                      </a:cubicBezTo>
                      <a:cubicBezTo>
                        <a:pt x="16" y="37"/>
                        <a:pt x="16" y="37"/>
                        <a:pt x="16" y="37"/>
                      </a:cubicBezTo>
                      <a:cubicBezTo>
                        <a:pt x="17" y="37"/>
                        <a:pt x="17" y="37"/>
                        <a:pt x="17" y="37"/>
                      </a:cubicBezTo>
                      <a:cubicBezTo>
                        <a:pt x="16" y="38"/>
                        <a:pt x="16" y="38"/>
                        <a:pt x="16" y="38"/>
                      </a:cubicBezTo>
                      <a:cubicBezTo>
                        <a:pt x="16" y="38"/>
                        <a:pt x="16" y="38"/>
                        <a:pt x="16" y="38"/>
                      </a:cubicBezTo>
                      <a:cubicBezTo>
                        <a:pt x="16" y="38"/>
                        <a:pt x="16" y="38"/>
                        <a:pt x="16" y="38"/>
                      </a:cubicBezTo>
                      <a:cubicBezTo>
                        <a:pt x="16" y="38"/>
                        <a:pt x="16" y="38"/>
                        <a:pt x="16" y="38"/>
                      </a:cubicBezTo>
                      <a:cubicBezTo>
                        <a:pt x="17" y="38"/>
                        <a:pt x="17" y="38"/>
                        <a:pt x="17" y="38"/>
                      </a:cubicBezTo>
                      <a:cubicBezTo>
                        <a:pt x="17" y="37"/>
                        <a:pt x="17" y="37"/>
                        <a:pt x="17" y="37"/>
                      </a:cubicBezTo>
                      <a:cubicBezTo>
                        <a:pt x="18" y="37"/>
                        <a:pt x="18" y="37"/>
                        <a:pt x="18" y="37"/>
                      </a:cubicBezTo>
                      <a:cubicBezTo>
                        <a:pt x="18" y="37"/>
                        <a:pt x="18" y="37"/>
                        <a:pt x="18" y="37"/>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5"/>
                        <a:pt x="17" y="35"/>
                        <a:pt x="17" y="35"/>
                      </a:cubicBezTo>
                      <a:cubicBezTo>
                        <a:pt x="17" y="35"/>
                        <a:pt x="17" y="35"/>
                        <a:pt x="17" y="35"/>
                      </a:cubicBezTo>
                      <a:cubicBezTo>
                        <a:pt x="17" y="35"/>
                        <a:pt x="17" y="35"/>
                        <a:pt x="17" y="35"/>
                      </a:cubicBezTo>
                      <a:cubicBezTo>
                        <a:pt x="17" y="35"/>
                        <a:pt x="17" y="35"/>
                        <a:pt x="17" y="35"/>
                      </a:cubicBezTo>
                      <a:cubicBezTo>
                        <a:pt x="18" y="35"/>
                        <a:pt x="18" y="35"/>
                        <a:pt x="18" y="35"/>
                      </a:cubicBezTo>
                      <a:cubicBezTo>
                        <a:pt x="18" y="35"/>
                        <a:pt x="18" y="35"/>
                        <a:pt x="18" y="35"/>
                      </a:cubicBezTo>
                      <a:cubicBezTo>
                        <a:pt x="18" y="34"/>
                        <a:pt x="18" y="34"/>
                        <a:pt x="18" y="34"/>
                      </a:cubicBezTo>
                      <a:cubicBezTo>
                        <a:pt x="18" y="34"/>
                        <a:pt x="18" y="34"/>
                        <a:pt x="18" y="34"/>
                      </a:cubicBezTo>
                      <a:cubicBezTo>
                        <a:pt x="17" y="34"/>
                        <a:pt x="17" y="34"/>
                        <a:pt x="17" y="34"/>
                      </a:cubicBezTo>
                      <a:cubicBezTo>
                        <a:pt x="17" y="34"/>
                        <a:pt x="17" y="34"/>
                        <a:pt x="17" y="34"/>
                      </a:cubicBezTo>
                      <a:cubicBezTo>
                        <a:pt x="17" y="33"/>
                        <a:pt x="17" y="33"/>
                        <a:pt x="17" y="33"/>
                      </a:cubicBezTo>
                      <a:cubicBezTo>
                        <a:pt x="17" y="33"/>
                        <a:pt x="17" y="33"/>
                        <a:pt x="17" y="33"/>
                      </a:cubicBezTo>
                      <a:cubicBezTo>
                        <a:pt x="17" y="33"/>
                        <a:pt x="17" y="33"/>
                        <a:pt x="17" y="33"/>
                      </a:cubicBezTo>
                      <a:cubicBezTo>
                        <a:pt x="18" y="33"/>
                        <a:pt x="18" y="33"/>
                        <a:pt x="18" y="33"/>
                      </a:cubicBezTo>
                      <a:cubicBezTo>
                        <a:pt x="18" y="33"/>
                        <a:pt x="18" y="33"/>
                        <a:pt x="18" y="33"/>
                      </a:cubicBezTo>
                      <a:cubicBezTo>
                        <a:pt x="18" y="33"/>
                        <a:pt x="18" y="33"/>
                        <a:pt x="18" y="33"/>
                      </a:cubicBezTo>
                      <a:cubicBezTo>
                        <a:pt x="18" y="33"/>
                        <a:pt x="18" y="33"/>
                        <a:pt x="18" y="33"/>
                      </a:cubicBezTo>
                      <a:cubicBezTo>
                        <a:pt x="19" y="34"/>
                        <a:pt x="19" y="34"/>
                        <a:pt x="19" y="34"/>
                      </a:cubicBezTo>
                      <a:cubicBezTo>
                        <a:pt x="19" y="34"/>
                        <a:pt x="19" y="34"/>
                        <a:pt x="19" y="34"/>
                      </a:cubicBezTo>
                      <a:cubicBezTo>
                        <a:pt x="19" y="34"/>
                        <a:pt x="19" y="34"/>
                        <a:pt x="19" y="34"/>
                      </a:cubicBezTo>
                      <a:cubicBezTo>
                        <a:pt x="19" y="33"/>
                        <a:pt x="19" y="33"/>
                        <a:pt x="19" y="33"/>
                      </a:cubicBezTo>
                      <a:cubicBezTo>
                        <a:pt x="19" y="33"/>
                        <a:pt x="19" y="33"/>
                        <a:pt x="19" y="33"/>
                      </a:cubicBezTo>
                      <a:cubicBezTo>
                        <a:pt x="18" y="33"/>
                        <a:pt x="18" y="33"/>
                        <a:pt x="18" y="33"/>
                      </a:cubicBezTo>
                      <a:cubicBezTo>
                        <a:pt x="18" y="33"/>
                        <a:pt x="18" y="33"/>
                        <a:pt x="18" y="33"/>
                      </a:cubicBezTo>
                      <a:cubicBezTo>
                        <a:pt x="18" y="32"/>
                        <a:pt x="18" y="32"/>
                        <a:pt x="18" y="32"/>
                      </a:cubicBezTo>
                      <a:cubicBezTo>
                        <a:pt x="19" y="32"/>
                        <a:pt x="19" y="32"/>
                        <a:pt x="19" y="32"/>
                      </a:cubicBezTo>
                      <a:cubicBezTo>
                        <a:pt x="19" y="32"/>
                        <a:pt x="19" y="32"/>
                        <a:pt x="19" y="32"/>
                      </a:cubicBezTo>
                      <a:cubicBezTo>
                        <a:pt x="19" y="32"/>
                        <a:pt x="19" y="32"/>
                        <a:pt x="19" y="32"/>
                      </a:cubicBezTo>
                      <a:cubicBezTo>
                        <a:pt x="19" y="31"/>
                        <a:pt x="19" y="31"/>
                        <a:pt x="19" y="31"/>
                      </a:cubicBezTo>
                      <a:cubicBezTo>
                        <a:pt x="19" y="31"/>
                        <a:pt x="19" y="31"/>
                        <a:pt x="19" y="31"/>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3" name="Freeform 352">
                  <a:extLst>
                    <a:ext uri="{FF2B5EF4-FFF2-40B4-BE49-F238E27FC236}">
                      <a16:creationId xmlns="" xmlns:a16="http://schemas.microsoft.com/office/drawing/2014/main" id="{EF52CDB6-6362-4B08-9E34-66AD88918EC4}"/>
                    </a:ext>
                  </a:extLst>
                </p:cNvPr>
                <p:cNvSpPr>
                  <a:spLocks/>
                </p:cNvSpPr>
                <p:nvPr/>
              </p:nvSpPr>
              <p:spPr bwMode="auto">
                <a:xfrm>
                  <a:off x="7547963" y="3332713"/>
                  <a:ext cx="141548" cy="288339"/>
                </a:xfrm>
                <a:custGeom>
                  <a:avLst/>
                  <a:gdLst>
                    <a:gd name="T0" fmla="*/ 26 w 27"/>
                    <a:gd name="T1" fmla="*/ 43 h 55"/>
                    <a:gd name="T2" fmla="*/ 24 w 27"/>
                    <a:gd name="T3" fmla="*/ 41 h 55"/>
                    <a:gd name="T4" fmla="*/ 24 w 27"/>
                    <a:gd name="T5" fmla="*/ 40 h 55"/>
                    <a:gd name="T6" fmla="*/ 23 w 27"/>
                    <a:gd name="T7" fmla="*/ 39 h 55"/>
                    <a:gd name="T8" fmla="*/ 21 w 27"/>
                    <a:gd name="T9" fmla="*/ 37 h 55"/>
                    <a:gd name="T10" fmla="*/ 21 w 27"/>
                    <a:gd name="T11" fmla="*/ 37 h 55"/>
                    <a:gd name="T12" fmla="*/ 21 w 27"/>
                    <a:gd name="T13" fmla="*/ 35 h 55"/>
                    <a:gd name="T14" fmla="*/ 20 w 27"/>
                    <a:gd name="T15" fmla="*/ 35 h 55"/>
                    <a:gd name="T16" fmla="*/ 9 w 27"/>
                    <a:gd name="T17" fmla="*/ 0 h 55"/>
                    <a:gd name="T18" fmla="*/ 9 w 27"/>
                    <a:gd name="T19" fmla="*/ 2 h 55"/>
                    <a:gd name="T20" fmla="*/ 6 w 27"/>
                    <a:gd name="T21" fmla="*/ 2 h 55"/>
                    <a:gd name="T22" fmla="*/ 6 w 27"/>
                    <a:gd name="T23" fmla="*/ 3 h 55"/>
                    <a:gd name="T24" fmla="*/ 6 w 27"/>
                    <a:gd name="T25" fmla="*/ 4 h 55"/>
                    <a:gd name="T26" fmla="*/ 5 w 27"/>
                    <a:gd name="T27" fmla="*/ 5 h 55"/>
                    <a:gd name="T28" fmla="*/ 5 w 27"/>
                    <a:gd name="T29" fmla="*/ 7 h 55"/>
                    <a:gd name="T30" fmla="*/ 5 w 27"/>
                    <a:gd name="T31" fmla="*/ 8 h 55"/>
                    <a:gd name="T32" fmla="*/ 6 w 27"/>
                    <a:gd name="T33" fmla="*/ 9 h 55"/>
                    <a:gd name="T34" fmla="*/ 5 w 27"/>
                    <a:gd name="T35" fmla="*/ 13 h 55"/>
                    <a:gd name="T36" fmla="*/ 6 w 27"/>
                    <a:gd name="T37" fmla="*/ 15 h 55"/>
                    <a:gd name="T38" fmla="*/ 7 w 27"/>
                    <a:gd name="T39" fmla="*/ 16 h 55"/>
                    <a:gd name="T40" fmla="*/ 6 w 27"/>
                    <a:gd name="T41" fmla="*/ 17 h 55"/>
                    <a:gd name="T42" fmla="*/ 6 w 27"/>
                    <a:gd name="T43" fmla="*/ 18 h 55"/>
                    <a:gd name="T44" fmla="*/ 5 w 27"/>
                    <a:gd name="T45" fmla="*/ 20 h 55"/>
                    <a:gd name="T46" fmla="*/ 4 w 27"/>
                    <a:gd name="T47" fmla="*/ 22 h 55"/>
                    <a:gd name="T48" fmla="*/ 2 w 27"/>
                    <a:gd name="T49" fmla="*/ 23 h 55"/>
                    <a:gd name="T50" fmla="*/ 2 w 27"/>
                    <a:gd name="T51" fmla="*/ 27 h 55"/>
                    <a:gd name="T52" fmla="*/ 2 w 27"/>
                    <a:gd name="T53" fmla="*/ 30 h 55"/>
                    <a:gd name="T54" fmla="*/ 2 w 27"/>
                    <a:gd name="T55" fmla="*/ 32 h 55"/>
                    <a:gd name="T56" fmla="*/ 2 w 27"/>
                    <a:gd name="T57" fmla="*/ 33 h 55"/>
                    <a:gd name="T58" fmla="*/ 1 w 27"/>
                    <a:gd name="T59" fmla="*/ 35 h 55"/>
                    <a:gd name="T60" fmla="*/ 1 w 27"/>
                    <a:gd name="T61" fmla="*/ 37 h 55"/>
                    <a:gd name="T62" fmla="*/ 0 w 27"/>
                    <a:gd name="T63" fmla="*/ 39 h 55"/>
                    <a:gd name="T64" fmla="*/ 1 w 27"/>
                    <a:gd name="T65" fmla="*/ 44 h 55"/>
                    <a:gd name="T66" fmla="*/ 1 w 27"/>
                    <a:gd name="T67" fmla="*/ 45 h 55"/>
                    <a:gd name="T68" fmla="*/ 1 w 27"/>
                    <a:gd name="T69" fmla="*/ 46 h 55"/>
                    <a:gd name="T70" fmla="*/ 1 w 27"/>
                    <a:gd name="T71" fmla="*/ 46 h 55"/>
                    <a:gd name="T72" fmla="*/ 2 w 27"/>
                    <a:gd name="T73" fmla="*/ 48 h 55"/>
                    <a:gd name="T74" fmla="*/ 1 w 27"/>
                    <a:gd name="T75" fmla="*/ 51 h 55"/>
                    <a:gd name="T76" fmla="*/ 1 w 27"/>
                    <a:gd name="T77" fmla="*/ 52 h 55"/>
                    <a:gd name="T78" fmla="*/ 1 w 27"/>
                    <a:gd name="T79" fmla="*/ 53 h 55"/>
                    <a:gd name="T80" fmla="*/ 3 w 27"/>
                    <a:gd name="T81" fmla="*/ 54 h 55"/>
                    <a:gd name="T82" fmla="*/ 3 w 27"/>
                    <a:gd name="T83" fmla="*/ 55 h 55"/>
                    <a:gd name="T84" fmla="*/ 3 w 27"/>
                    <a:gd name="T85" fmla="*/ 55 h 55"/>
                    <a:gd name="T86" fmla="*/ 3 w 27"/>
                    <a:gd name="T87" fmla="*/ 55 h 55"/>
                    <a:gd name="T88" fmla="*/ 3 w 27"/>
                    <a:gd name="T89" fmla="*/ 55 h 55"/>
                    <a:gd name="T90" fmla="*/ 20 w 27"/>
                    <a:gd name="T91" fmla="*/ 52 h 55"/>
                    <a:gd name="T92" fmla="*/ 20 w 27"/>
                    <a:gd name="T93" fmla="*/ 51 h 55"/>
                    <a:gd name="T94" fmla="*/ 21 w 27"/>
                    <a:gd name="T95" fmla="*/ 50 h 55"/>
                    <a:gd name="T96" fmla="*/ 21 w 27"/>
                    <a:gd name="T97" fmla="*/ 49 h 55"/>
                    <a:gd name="T98" fmla="*/ 22 w 27"/>
                    <a:gd name="T99" fmla="*/ 49 h 55"/>
                    <a:gd name="T100" fmla="*/ 22 w 27"/>
                    <a:gd name="T101" fmla="*/ 49 h 55"/>
                    <a:gd name="T102" fmla="*/ 23 w 27"/>
                    <a:gd name="T103" fmla="*/ 48 h 55"/>
                    <a:gd name="T104" fmla="*/ 23 w 27"/>
                    <a:gd name="T105" fmla="*/ 48 h 55"/>
                    <a:gd name="T106" fmla="*/ 25 w 27"/>
                    <a:gd name="T107" fmla="*/ 47 h 55"/>
                    <a:gd name="T108" fmla="*/ 26 w 27"/>
                    <a:gd name="T109" fmla="*/ 46 h 55"/>
                    <a:gd name="T110" fmla="*/ 26 w 27"/>
                    <a:gd name="T111" fmla="*/ 4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55">
                      <a:moveTo>
                        <a:pt x="27" y="42"/>
                      </a:moveTo>
                      <a:cubicBezTo>
                        <a:pt x="26" y="42"/>
                        <a:pt x="26" y="42"/>
                        <a:pt x="26" y="42"/>
                      </a:cubicBezTo>
                      <a:cubicBezTo>
                        <a:pt x="26" y="42"/>
                        <a:pt x="26" y="42"/>
                        <a:pt x="26" y="42"/>
                      </a:cubicBezTo>
                      <a:cubicBezTo>
                        <a:pt x="26" y="43"/>
                        <a:pt x="26" y="43"/>
                        <a:pt x="26" y="43"/>
                      </a:cubicBezTo>
                      <a:cubicBezTo>
                        <a:pt x="26" y="42"/>
                        <a:pt x="26" y="42"/>
                        <a:pt x="26" y="42"/>
                      </a:cubicBezTo>
                      <a:cubicBezTo>
                        <a:pt x="25" y="42"/>
                        <a:pt x="25" y="42"/>
                        <a:pt x="25" y="41"/>
                      </a:cubicBezTo>
                      <a:cubicBezTo>
                        <a:pt x="24" y="41"/>
                        <a:pt x="24" y="41"/>
                        <a:pt x="24" y="41"/>
                      </a:cubicBezTo>
                      <a:cubicBezTo>
                        <a:pt x="24" y="41"/>
                        <a:pt x="24" y="41"/>
                        <a:pt x="24" y="41"/>
                      </a:cubicBezTo>
                      <a:cubicBezTo>
                        <a:pt x="24" y="41"/>
                        <a:pt x="24" y="41"/>
                        <a:pt x="24" y="41"/>
                      </a:cubicBezTo>
                      <a:cubicBezTo>
                        <a:pt x="24" y="40"/>
                        <a:pt x="24" y="40"/>
                        <a:pt x="24" y="40"/>
                      </a:cubicBezTo>
                      <a:cubicBezTo>
                        <a:pt x="24" y="40"/>
                        <a:pt x="24" y="40"/>
                        <a:pt x="24" y="40"/>
                      </a:cubicBezTo>
                      <a:cubicBezTo>
                        <a:pt x="24" y="40"/>
                        <a:pt x="24" y="40"/>
                        <a:pt x="24" y="40"/>
                      </a:cubicBezTo>
                      <a:cubicBezTo>
                        <a:pt x="24" y="39"/>
                        <a:pt x="24" y="39"/>
                        <a:pt x="24" y="39"/>
                      </a:cubicBezTo>
                      <a:cubicBezTo>
                        <a:pt x="24" y="39"/>
                        <a:pt x="24" y="39"/>
                        <a:pt x="24" y="39"/>
                      </a:cubicBezTo>
                      <a:cubicBezTo>
                        <a:pt x="24" y="39"/>
                        <a:pt x="24" y="39"/>
                        <a:pt x="24" y="39"/>
                      </a:cubicBezTo>
                      <a:cubicBezTo>
                        <a:pt x="23" y="39"/>
                        <a:pt x="23" y="39"/>
                        <a:pt x="23" y="39"/>
                      </a:cubicBezTo>
                      <a:cubicBezTo>
                        <a:pt x="23" y="39"/>
                        <a:pt x="22" y="38"/>
                        <a:pt x="22" y="38"/>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6"/>
                        <a:pt x="21" y="36"/>
                        <a:pt x="21" y="36"/>
                      </a:cubicBezTo>
                      <a:cubicBezTo>
                        <a:pt x="21" y="36"/>
                        <a:pt x="21" y="36"/>
                        <a:pt x="21" y="36"/>
                      </a:cubicBezTo>
                      <a:cubicBezTo>
                        <a:pt x="21" y="36"/>
                        <a:pt x="21" y="36"/>
                        <a:pt x="21" y="36"/>
                      </a:cubicBezTo>
                      <a:cubicBezTo>
                        <a:pt x="21" y="35"/>
                        <a:pt x="21" y="35"/>
                        <a:pt x="21" y="35"/>
                      </a:cubicBezTo>
                      <a:cubicBezTo>
                        <a:pt x="21" y="35"/>
                        <a:pt x="21" y="35"/>
                        <a:pt x="21" y="35"/>
                      </a:cubicBezTo>
                      <a:cubicBezTo>
                        <a:pt x="21" y="35"/>
                        <a:pt x="21" y="35"/>
                        <a:pt x="21" y="35"/>
                      </a:cubicBezTo>
                      <a:cubicBezTo>
                        <a:pt x="21" y="35"/>
                        <a:pt x="21" y="35"/>
                        <a:pt x="21" y="35"/>
                      </a:cubicBezTo>
                      <a:cubicBezTo>
                        <a:pt x="20" y="35"/>
                        <a:pt x="20" y="35"/>
                        <a:pt x="20" y="35"/>
                      </a:cubicBezTo>
                      <a:cubicBezTo>
                        <a:pt x="20" y="34"/>
                        <a:pt x="20" y="34"/>
                        <a:pt x="20" y="34"/>
                      </a:cubicBezTo>
                      <a:cubicBezTo>
                        <a:pt x="20" y="34"/>
                        <a:pt x="20" y="34"/>
                        <a:pt x="20" y="34"/>
                      </a:cubicBezTo>
                      <a:cubicBezTo>
                        <a:pt x="17" y="23"/>
                        <a:pt x="13" y="12"/>
                        <a:pt x="9" y="0"/>
                      </a:cubicBezTo>
                      <a:cubicBezTo>
                        <a:pt x="9" y="0"/>
                        <a:pt x="9" y="0"/>
                        <a:pt x="9" y="0"/>
                      </a:cubicBezTo>
                      <a:cubicBezTo>
                        <a:pt x="9" y="1"/>
                        <a:pt x="9" y="1"/>
                        <a:pt x="9" y="1"/>
                      </a:cubicBezTo>
                      <a:cubicBezTo>
                        <a:pt x="9" y="1"/>
                        <a:pt x="9" y="1"/>
                        <a:pt x="9" y="1"/>
                      </a:cubicBezTo>
                      <a:cubicBezTo>
                        <a:pt x="9" y="2"/>
                        <a:pt x="9" y="2"/>
                        <a:pt x="9" y="2"/>
                      </a:cubicBezTo>
                      <a:cubicBezTo>
                        <a:pt x="9" y="2"/>
                        <a:pt x="9" y="2"/>
                        <a:pt x="9" y="2"/>
                      </a:cubicBezTo>
                      <a:cubicBezTo>
                        <a:pt x="8" y="2"/>
                        <a:pt x="8" y="2"/>
                        <a:pt x="8" y="2"/>
                      </a:cubicBezTo>
                      <a:cubicBezTo>
                        <a:pt x="8" y="2"/>
                        <a:pt x="8" y="2"/>
                        <a:pt x="8" y="2"/>
                      </a:cubicBezTo>
                      <a:cubicBezTo>
                        <a:pt x="7" y="1"/>
                        <a:pt x="7" y="1"/>
                        <a:pt x="7" y="1"/>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5" y="3"/>
                        <a:pt x="5" y="3"/>
                        <a:pt x="5" y="3"/>
                      </a:cubicBezTo>
                      <a:cubicBezTo>
                        <a:pt x="5" y="3"/>
                        <a:pt x="5" y="3"/>
                        <a:pt x="5" y="3"/>
                      </a:cubicBezTo>
                      <a:cubicBezTo>
                        <a:pt x="5" y="3"/>
                        <a:pt x="5" y="3"/>
                        <a:pt x="5" y="3"/>
                      </a:cubicBezTo>
                      <a:cubicBezTo>
                        <a:pt x="6" y="4"/>
                        <a:pt x="6" y="4"/>
                        <a:pt x="6" y="4"/>
                      </a:cubicBezTo>
                      <a:cubicBezTo>
                        <a:pt x="6" y="4"/>
                        <a:pt x="6" y="4"/>
                        <a:pt x="6" y="4"/>
                      </a:cubicBezTo>
                      <a:cubicBezTo>
                        <a:pt x="5" y="5"/>
                        <a:pt x="5" y="5"/>
                        <a:pt x="5" y="5"/>
                      </a:cubicBezTo>
                      <a:cubicBezTo>
                        <a:pt x="5" y="5"/>
                        <a:pt x="5" y="5"/>
                        <a:pt x="5" y="5"/>
                      </a:cubicBezTo>
                      <a:cubicBezTo>
                        <a:pt x="5" y="5"/>
                        <a:pt x="5" y="5"/>
                        <a:pt x="5" y="5"/>
                      </a:cubicBezTo>
                      <a:cubicBezTo>
                        <a:pt x="5" y="6"/>
                        <a:pt x="5" y="6"/>
                        <a:pt x="5" y="6"/>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6" y="9"/>
                        <a:pt x="6" y="9"/>
                        <a:pt x="6" y="9"/>
                      </a:cubicBezTo>
                      <a:cubicBezTo>
                        <a:pt x="6" y="9"/>
                        <a:pt x="6" y="9"/>
                        <a:pt x="6" y="9"/>
                      </a:cubicBezTo>
                      <a:cubicBezTo>
                        <a:pt x="6" y="10"/>
                        <a:pt x="6" y="10"/>
                        <a:pt x="6" y="10"/>
                      </a:cubicBezTo>
                      <a:cubicBezTo>
                        <a:pt x="5" y="11"/>
                        <a:pt x="5" y="11"/>
                        <a:pt x="5" y="12"/>
                      </a:cubicBezTo>
                      <a:cubicBezTo>
                        <a:pt x="5" y="13"/>
                        <a:pt x="5" y="13"/>
                        <a:pt x="5" y="13"/>
                      </a:cubicBezTo>
                      <a:cubicBezTo>
                        <a:pt x="5" y="13"/>
                        <a:pt x="5" y="13"/>
                        <a:pt x="5" y="13"/>
                      </a:cubicBezTo>
                      <a:cubicBezTo>
                        <a:pt x="5" y="14"/>
                        <a:pt x="5" y="14"/>
                        <a:pt x="5" y="14"/>
                      </a:cubicBezTo>
                      <a:cubicBezTo>
                        <a:pt x="5" y="14"/>
                        <a:pt x="5" y="14"/>
                        <a:pt x="5" y="14"/>
                      </a:cubicBezTo>
                      <a:cubicBezTo>
                        <a:pt x="6" y="14"/>
                        <a:pt x="6" y="14"/>
                        <a:pt x="6" y="14"/>
                      </a:cubicBezTo>
                      <a:cubicBezTo>
                        <a:pt x="6" y="15"/>
                        <a:pt x="6" y="15"/>
                        <a:pt x="6" y="15"/>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9"/>
                        <a:pt x="6" y="19"/>
                        <a:pt x="6" y="19"/>
                      </a:cubicBezTo>
                      <a:cubicBezTo>
                        <a:pt x="6" y="19"/>
                        <a:pt x="6" y="19"/>
                        <a:pt x="6" y="19"/>
                      </a:cubicBezTo>
                      <a:cubicBezTo>
                        <a:pt x="6" y="19"/>
                        <a:pt x="6" y="19"/>
                        <a:pt x="6" y="19"/>
                      </a:cubicBezTo>
                      <a:cubicBezTo>
                        <a:pt x="5" y="20"/>
                        <a:pt x="5" y="20"/>
                        <a:pt x="5" y="20"/>
                      </a:cubicBezTo>
                      <a:cubicBezTo>
                        <a:pt x="4" y="21"/>
                        <a:pt x="4" y="21"/>
                        <a:pt x="4" y="21"/>
                      </a:cubicBezTo>
                      <a:cubicBezTo>
                        <a:pt x="4" y="21"/>
                        <a:pt x="4" y="21"/>
                        <a:pt x="4" y="21"/>
                      </a:cubicBezTo>
                      <a:cubicBezTo>
                        <a:pt x="4" y="22"/>
                        <a:pt x="4" y="22"/>
                        <a:pt x="4" y="22"/>
                      </a:cubicBezTo>
                      <a:cubicBezTo>
                        <a:pt x="4" y="22"/>
                        <a:pt x="4" y="22"/>
                        <a:pt x="4" y="22"/>
                      </a:cubicBezTo>
                      <a:cubicBezTo>
                        <a:pt x="3" y="22"/>
                        <a:pt x="3" y="22"/>
                        <a:pt x="3" y="22"/>
                      </a:cubicBezTo>
                      <a:cubicBezTo>
                        <a:pt x="3" y="22"/>
                        <a:pt x="3" y="22"/>
                        <a:pt x="3" y="22"/>
                      </a:cubicBezTo>
                      <a:cubicBezTo>
                        <a:pt x="2" y="22"/>
                        <a:pt x="2" y="22"/>
                        <a:pt x="2" y="22"/>
                      </a:cubicBezTo>
                      <a:cubicBezTo>
                        <a:pt x="2" y="23"/>
                        <a:pt x="2" y="23"/>
                        <a:pt x="2" y="23"/>
                      </a:cubicBezTo>
                      <a:cubicBezTo>
                        <a:pt x="2" y="24"/>
                        <a:pt x="2" y="24"/>
                        <a:pt x="2" y="24"/>
                      </a:cubicBezTo>
                      <a:cubicBezTo>
                        <a:pt x="2" y="25"/>
                        <a:pt x="2" y="25"/>
                        <a:pt x="2" y="25"/>
                      </a:cubicBezTo>
                      <a:cubicBezTo>
                        <a:pt x="2" y="27"/>
                        <a:pt x="2" y="27"/>
                        <a:pt x="2" y="27"/>
                      </a:cubicBezTo>
                      <a:cubicBezTo>
                        <a:pt x="2" y="27"/>
                        <a:pt x="2" y="27"/>
                        <a:pt x="2" y="27"/>
                      </a:cubicBezTo>
                      <a:cubicBezTo>
                        <a:pt x="2" y="28"/>
                        <a:pt x="2" y="28"/>
                        <a:pt x="2" y="28"/>
                      </a:cubicBezTo>
                      <a:cubicBezTo>
                        <a:pt x="2" y="29"/>
                        <a:pt x="2" y="29"/>
                        <a:pt x="2" y="29"/>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2"/>
                        <a:pt x="2" y="32"/>
                        <a:pt x="2" y="32"/>
                      </a:cubicBezTo>
                      <a:cubicBezTo>
                        <a:pt x="2" y="32"/>
                        <a:pt x="2" y="32"/>
                        <a:pt x="2" y="32"/>
                      </a:cubicBezTo>
                      <a:cubicBezTo>
                        <a:pt x="2" y="32"/>
                        <a:pt x="2" y="32"/>
                        <a:pt x="2" y="32"/>
                      </a:cubicBezTo>
                      <a:cubicBezTo>
                        <a:pt x="2" y="33"/>
                        <a:pt x="2" y="33"/>
                        <a:pt x="2" y="33"/>
                      </a:cubicBezTo>
                      <a:cubicBezTo>
                        <a:pt x="2" y="33"/>
                        <a:pt x="2" y="33"/>
                        <a:pt x="2" y="33"/>
                      </a:cubicBezTo>
                      <a:cubicBezTo>
                        <a:pt x="2" y="34"/>
                        <a:pt x="2" y="34"/>
                        <a:pt x="2" y="34"/>
                      </a:cubicBezTo>
                      <a:cubicBezTo>
                        <a:pt x="2" y="34"/>
                        <a:pt x="2" y="34"/>
                        <a:pt x="2" y="34"/>
                      </a:cubicBezTo>
                      <a:cubicBezTo>
                        <a:pt x="1" y="35"/>
                        <a:pt x="1" y="35"/>
                        <a:pt x="1" y="35"/>
                      </a:cubicBezTo>
                      <a:cubicBezTo>
                        <a:pt x="1" y="35"/>
                        <a:pt x="1" y="35"/>
                        <a:pt x="1" y="35"/>
                      </a:cubicBezTo>
                      <a:cubicBezTo>
                        <a:pt x="1" y="36"/>
                        <a:pt x="1" y="36"/>
                        <a:pt x="1" y="36"/>
                      </a:cubicBezTo>
                      <a:cubicBezTo>
                        <a:pt x="1" y="36"/>
                        <a:pt x="1" y="36"/>
                        <a:pt x="1" y="36"/>
                      </a:cubicBezTo>
                      <a:cubicBezTo>
                        <a:pt x="1" y="37"/>
                        <a:pt x="1" y="37"/>
                        <a:pt x="1" y="37"/>
                      </a:cubicBezTo>
                      <a:cubicBezTo>
                        <a:pt x="1" y="37"/>
                        <a:pt x="1" y="37"/>
                        <a:pt x="1" y="37"/>
                      </a:cubicBezTo>
                      <a:cubicBezTo>
                        <a:pt x="1" y="38"/>
                        <a:pt x="1" y="38"/>
                        <a:pt x="1" y="38"/>
                      </a:cubicBezTo>
                      <a:cubicBezTo>
                        <a:pt x="1" y="38"/>
                        <a:pt x="1" y="38"/>
                        <a:pt x="1" y="38"/>
                      </a:cubicBezTo>
                      <a:cubicBezTo>
                        <a:pt x="0" y="39"/>
                        <a:pt x="0" y="39"/>
                        <a:pt x="0" y="39"/>
                      </a:cubicBezTo>
                      <a:cubicBezTo>
                        <a:pt x="0" y="39"/>
                        <a:pt x="0" y="39"/>
                        <a:pt x="0" y="39"/>
                      </a:cubicBezTo>
                      <a:cubicBezTo>
                        <a:pt x="0" y="40"/>
                        <a:pt x="0" y="40"/>
                        <a:pt x="0" y="40"/>
                      </a:cubicBezTo>
                      <a:cubicBezTo>
                        <a:pt x="1" y="43"/>
                        <a:pt x="1" y="43"/>
                        <a:pt x="1" y="43"/>
                      </a:cubicBezTo>
                      <a:cubicBezTo>
                        <a:pt x="1" y="44"/>
                        <a:pt x="1" y="44"/>
                        <a:pt x="1" y="44"/>
                      </a:cubicBezTo>
                      <a:cubicBezTo>
                        <a:pt x="1" y="44"/>
                        <a:pt x="1" y="44"/>
                        <a:pt x="1" y="44"/>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6"/>
                        <a:pt x="1" y="46"/>
                        <a:pt x="1" y="46"/>
                      </a:cubicBezTo>
                      <a:cubicBezTo>
                        <a:pt x="1" y="46"/>
                        <a:pt x="1" y="46"/>
                        <a:pt x="1" y="46"/>
                      </a:cubicBezTo>
                      <a:cubicBezTo>
                        <a:pt x="1" y="46"/>
                        <a:pt x="1" y="46"/>
                        <a:pt x="1" y="46"/>
                      </a:cubicBezTo>
                      <a:cubicBezTo>
                        <a:pt x="1" y="46"/>
                        <a:pt x="1" y="46"/>
                        <a:pt x="1" y="46"/>
                      </a:cubicBezTo>
                      <a:cubicBezTo>
                        <a:pt x="1" y="46"/>
                        <a:pt x="1" y="46"/>
                        <a:pt x="1" y="46"/>
                      </a:cubicBezTo>
                      <a:cubicBezTo>
                        <a:pt x="1" y="47"/>
                        <a:pt x="1" y="47"/>
                        <a:pt x="1" y="47"/>
                      </a:cubicBezTo>
                      <a:cubicBezTo>
                        <a:pt x="1" y="47"/>
                        <a:pt x="1" y="47"/>
                        <a:pt x="1" y="47"/>
                      </a:cubicBezTo>
                      <a:cubicBezTo>
                        <a:pt x="2" y="48"/>
                        <a:pt x="2" y="48"/>
                        <a:pt x="2" y="48"/>
                      </a:cubicBezTo>
                      <a:cubicBezTo>
                        <a:pt x="2" y="48"/>
                        <a:pt x="2" y="48"/>
                        <a:pt x="2" y="48"/>
                      </a:cubicBezTo>
                      <a:cubicBezTo>
                        <a:pt x="2" y="49"/>
                        <a:pt x="2" y="49"/>
                        <a:pt x="2" y="49"/>
                      </a:cubicBezTo>
                      <a:cubicBezTo>
                        <a:pt x="2" y="50"/>
                        <a:pt x="2" y="50"/>
                        <a:pt x="2" y="50"/>
                      </a:cubicBezTo>
                      <a:cubicBezTo>
                        <a:pt x="2" y="50"/>
                        <a:pt x="2" y="50"/>
                        <a:pt x="2" y="50"/>
                      </a:cubicBezTo>
                      <a:cubicBezTo>
                        <a:pt x="1" y="51"/>
                        <a:pt x="1" y="51"/>
                        <a:pt x="1" y="51"/>
                      </a:cubicBezTo>
                      <a:cubicBezTo>
                        <a:pt x="1" y="51"/>
                        <a:pt x="1" y="51"/>
                        <a:pt x="1" y="51"/>
                      </a:cubicBezTo>
                      <a:cubicBezTo>
                        <a:pt x="1" y="51"/>
                        <a:pt x="1" y="51"/>
                        <a:pt x="1" y="51"/>
                      </a:cubicBezTo>
                      <a:cubicBezTo>
                        <a:pt x="1" y="52"/>
                        <a:pt x="1" y="52"/>
                        <a:pt x="1" y="52"/>
                      </a:cubicBezTo>
                      <a:cubicBezTo>
                        <a:pt x="1" y="52"/>
                        <a:pt x="1" y="52"/>
                        <a:pt x="1" y="52"/>
                      </a:cubicBezTo>
                      <a:cubicBezTo>
                        <a:pt x="1" y="53"/>
                        <a:pt x="1" y="53"/>
                        <a:pt x="1" y="53"/>
                      </a:cubicBezTo>
                      <a:cubicBezTo>
                        <a:pt x="1" y="53"/>
                        <a:pt x="1" y="53"/>
                        <a:pt x="1" y="53"/>
                      </a:cubicBezTo>
                      <a:cubicBezTo>
                        <a:pt x="1" y="53"/>
                        <a:pt x="1" y="53"/>
                        <a:pt x="1" y="53"/>
                      </a:cubicBezTo>
                      <a:cubicBezTo>
                        <a:pt x="1" y="53"/>
                        <a:pt x="1" y="53"/>
                        <a:pt x="1" y="53"/>
                      </a:cubicBezTo>
                      <a:cubicBezTo>
                        <a:pt x="2" y="54"/>
                        <a:pt x="2" y="54"/>
                        <a:pt x="2" y="54"/>
                      </a:cubicBezTo>
                      <a:cubicBezTo>
                        <a:pt x="2" y="54"/>
                        <a:pt x="2" y="54"/>
                        <a:pt x="2" y="54"/>
                      </a:cubicBezTo>
                      <a:cubicBezTo>
                        <a:pt x="2" y="54"/>
                        <a:pt x="2" y="54"/>
                        <a:pt x="2" y="54"/>
                      </a:cubicBezTo>
                      <a:cubicBezTo>
                        <a:pt x="3" y="54"/>
                        <a:pt x="3" y="54"/>
                        <a:pt x="3" y="54"/>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9" y="54"/>
                        <a:pt x="14" y="53"/>
                        <a:pt x="20" y="52"/>
                      </a:cubicBezTo>
                      <a:cubicBezTo>
                        <a:pt x="20" y="52"/>
                        <a:pt x="20" y="52"/>
                        <a:pt x="20" y="52"/>
                      </a:cubicBezTo>
                      <a:cubicBezTo>
                        <a:pt x="20" y="51"/>
                        <a:pt x="20" y="51"/>
                        <a:pt x="20" y="51"/>
                      </a:cubicBezTo>
                      <a:cubicBezTo>
                        <a:pt x="20" y="51"/>
                        <a:pt x="20" y="51"/>
                        <a:pt x="20" y="51"/>
                      </a:cubicBezTo>
                      <a:cubicBezTo>
                        <a:pt x="20" y="51"/>
                        <a:pt x="20" y="51"/>
                        <a:pt x="20" y="51"/>
                      </a:cubicBezTo>
                      <a:cubicBezTo>
                        <a:pt x="21" y="51"/>
                        <a:pt x="21" y="51"/>
                        <a:pt x="21" y="51"/>
                      </a:cubicBezTo>
                      <a:cubicBezTo>
                        <a:pt x="21" y="51"/>
                        <a:pt x="21" y="51"/>
                        <a:pt x="21" y="51"/>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49"/>
                        <a:pt x="21" y="49"/>
                        <a:pt x="21" y="49"/>
                      </a:cubicBezTo>
                      <a:cubicBezTo>
                        <a:pt x="21" y="49"/>
                        <a:pt x="21" y="49"/>
                        <a:pt x="21" y="49"/>
                      </a:cubicBezTo>
                      <a:cubicBezTo>
                        <a:pt x="21" y="49"/>
                        <a:pt x="21" y="49"/>
                        <a:pt x="21" y="49"/>
                      </a:cubicBezTo>
                      <a:cubicBezTo>
                        <a:pt x="21" y="49"/>
                        <a:pt x="21" y="49"/>
                        <a:pt x="21"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4" y="47"/>
                        <a:pt x="24" y="47"/>
                        <a:pt x="24" y="47"/>
                      </a:cubicBezTo>
                      <a:cubicBezTo>
                        <a:pt x="24" y="47"/>
                        <a:pt x="24" y="47"/>
                        <a:pt x="24" y="47"/>
                      </a:cubicBezTo>
                      <a:cubicBezTo>
                        <a:pt x="25" y="47"/>
                        <a:pt x="25" y="47"/>
                        <a:pt x="25" y="47"/>
                      </a:cubicBezTo>
                      <a:cubicBezTo>
                        <a:pt x="25" y="47"/>
                        <a:pt x="25" y="47"/>
                        <a:pt x="25" y="47"/>
                      </a:cubicBezTo>
                      <a:cubicBezTo>
                        <a:pt x="25" y="47"/>
                        <a:pt x="25" y="47"/>
                        <a:pt x="25" y="47"/>
                      </a:cubicBezTo>
                      <a:cubicBezTo>
                        <a:pt x="26" y="46"/>
                        <a:pt x="26" y="46"/>
                        <a:pt x="26" y="46"/>
                      </a:cubicBezTo>
                      <a:cubicBezTo>
                        <a:pt x="26" y="46"/>
                        <a:pt x="26" y="46"/>
                        <a:pt x="26" y="46"/>
                      </a:cubicBezTo>
                      <a:cubicBezTo>
                        <a:pt x="26" y="46"/>
                        <a:pt x="26" y="46"/>
                        <a:pt x="26" y="46"/>
                      </a:cubicBezTo>
                      <a:cubicBezTo>
                        <a:pt x="26" y="45"/>
                        <a:pt x="26" y="45"/>
                        <a:pt x="26" y="45"/>
                      </a:cubicBezTo>
                      <a:cubicBezTo>
                        <a:pt x="26" y="43"/>
                        <a:pt x="26" y="43"/>
                        <a:pt x="26" y="43"/>
                      </a:cubicBezTo>
                      <a:cubicBezTo>
                        <a:pt x="26" y="43"/>
                        <a:pt x="26" y="43"/>
                        <a:pt x="26" y="43"/>
                      </a:cubicBezTo>
                      <a:cubicBezTo>
                        <a:pt x="26" y="43"/>
                        <a:pt x="26" y="43"/>
                        <a:pt x="26" y="43"/>
                      </a:cubicBezTo>
                      <a:cubicBezTo>
                        <a:pt x="27" y="43"/>
                        <a:pt x="27" y="43"/>
                        <a:pt x="27" y="43"/>
                      </a:cubicBezTo>
                      <a:lnTo>
                        <a:pt x="27" y="42"/>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4" name="Freeform 360">
                  <a:extLst>
                    <a:ext uri="{FF2B5EF4-FFF2-40B4-BE49-F238E27FC236}">
                      <a16:creationId xmlns="" xmlns:a16="http://schemas.microsoft.com/office/drawing/2014/main" id="{D2DE5181-75E1-45E4-AD77-58F7B2D6E697}"/>
                    </a:ext>
                  </a:extLst>
                </p:cNvPr>
                <p:cNvSpPr>
                  <a:spLocks noEditPoints="1"/>
                </p:cNvSpPr>
                <p:nvPr/>
              </p:nvSpPr>
              <p:spPr bwMode="auto">
                <a:xfrm>
                  <a:off x="7506023" y="3573869"/>
                  <a:ext cx="288339" cy="167761"/>
                </a:xfrm>
                <a:custGeom>
                  <a:avLst/>
                  <a:gdLst>
                    <a:gd name="T0" fmla="*/ 45 w 55"/>
                    <a:gd name="T1" fmla="*/ 27 h 32"/>
                    <a:gd name="T2" fmla="*/ 44 w 55"/>
                    <a:gd name="T3" fmla="*/ 27 h 32"/>
                    <a:gd name="T4" fmla="*/ 41 w 55"/>
                    <a:gd name="T5" fmla="*/ 30 h 32"/>
                    <a:gd name="T6" fmla="*/ 44 w 55"/>
                    <a:gd name="T7" fmla="*/ 29 h 32"/>
                    <a:gd name="T8" fmla="*/ 40 w 55"/>
                    <a:gd name="T9" fmla="*/ 29 h 32"/>
                    <a:gd name="T10" fmla="*/ 42 w 55"/>
                    <a:gd name="T11" fmla="*/ 27 h 32"/>
                    <a:gd name="T12" fmla="*/ 42 w 55"/>
                    <a:gd name="T13" fmla="*/ 27 h 32"/>
                    <a:gd name="T14" fmla="*/ 52 w 55"/>
                    <a:gd name="T15" fmla="*/ 18 h 32"/>
                    <a:gd name="T16" fmla="*/ 52 w 55"/>
                    <a:gd name="T17" fmla="*/ 17 h 32"/>
                    <a:gd name="T18" fmla="*/ 47 w 55"/>
                    <a:gd name="T19" fmla="*/ 13 h 32"/>
                    <a:gd name="T20" fmla="*/ 47 w 55"/>
                    <a:gd name="T21" fmla="*/ 14 h 32"/>
                    <a:gd name="T22" fmla="*/ 49 w 55"/>
                    <a:gd name="T23" fmla="*/ 14 h 32"/>
                    <a:gd name="T24" fmla="*/ 51 w 55"/>
                    <a:gd name="T25" fmla="*/ 15 h 32"/>
                    <a:gd name="T26" fmla="*/ 50 w 55"/>
                    <a:gd name="T27" fmla="*/ 19 h 32"/>
                    <a:gd name="T28" fmla="*/ 48 w 55"/>
                    <a:gd name="T29" fmla="*/ 20 h 32"/>
                    <a:gd name="T30" fmla="*/ 42 w 55"/>
                    <a:gd name="T31" fmla="*/ 17 h 32"/>
                    <a:gd name="T32" fmla="*/ 41 w 55"/>
                    <a:gd name="T33" fmla="*/ 15 h 32"/>
                    <a:gd name="T34" fmla="*/ 42 w 55"/>
                    <a:gd name="T35" fmla="*/ 16 h 32"/>
                    <a:gd name="T36" fmla="*/ 39 w 55"/>
                    <a:gd name="T37" fmla="*/ 13 h 32"/>
                    <a:gd name="T38" fmla="*/ 36 w 55"/>
                    <a:gd name="T39" fmla="*/ 12 h 32"/>
                    <a:gd name="T40" fmla="*/ 35 w 55"/>
                    <a:gd name="T41" fmla="*/ 13 h 32"/>
                    <a:gd name="T42" fmla="*/ 35 w 55"/>
                    <a:gd name="T43" fmla="*/ 12 h 32"/>
                    <a:gd name="T44" fmla="*/ 34 w 55"/>
                    <a:gd name="T45" fmla="*/ 11 h 32"/>
                    <a:gd name="T46" fmla="*/ 34 w 55"/>
                    <a:gd name="T47" fmla="*/ 11 h 32"/>
                    <a:gd name="T48" fmla="*/ 34 w 55"/>
                    <a:gd name="T49" fmla="*/ 9 h 32"/>
                    <a:gd name="T50" fmla="*/ 35 w 55"/>
                    <a:gd name="T51" fmla="*/ 8 h 32"/>
                    <a:gd name="T52" fmla="*/ 35 w 55"/>
                    <a:gd name="T53" fmla="*/ 7 h 32"/>
                    <a:gd name="T54" fmla="*/ 37 w 55"/>
                    <a:gd name="T55" fmla="*/ 6 h 32"/>
                    <a:gd name="T56" fmla="*/ 38 w 55"/>
                    <a:gd name="T57" fmla="*/ 5 h 32"/>
                    <a:gd name="T58" fmla="*/ 38 w 55"/>
                    <a:gd name="T59" fmla="*/ 4 h 32"/>
                    <a:gd name="T60" fmla="*/ 37 w 55"/>
                    <a:gd name="T61" fmla="*/ 4 h 32"/>
                    <a:gd name="T62" fmla="*/ 35 w 55"/>
                    <a:gd name="T63" fmla="*/ 3 h 32"/>
                    <a:gd name="T64" fmla="*/ 34 w 55"/>
                    <a:gd name="T65" fmla="*/ 2 h 32"/>
                    <a:gd name="T66" fmla="*/ 32 w 55"/>
                    <a:gd name="T67" fmla="*/ 1 h 32"/>
                    <a:gd name="T68" fmla="*/ 30 w 55"/>
                    <a:gd name="T69" fmla="*/ 3 h 32"/>
                    <a:gd name="T70" fmla="*/ 29 w 55"/>
                    <a:gd name="T71" fmla="*/ 4 h 32"/>
                    <a:gd name="T72" fmla="*/ 28 w 55"/>
                    <a:gd name="T73" fmla="*/ 6 h 32"/>
                    <a:gd name="T74" fmla="*/ 11 w 55"/>
                    <a:gd name="T75" fmla="*/ 9 h 32"/>
                    <a:gd name="T76" fmla="*/ 3 w 55"/>
                    <a:gd name="T77" fmla="*/ 11 h 32"/>
                    <a:gd name="T78" fmla="*/ 10 w 55"/>
                    <a:gd name="T79" fmla="*/ 24 h 32"/>
                    <a:gd name="T80" fmla="*/ 29 w 55"/>
                    <a:gd name="T81" fmla="*/ 19 h 32"/>
                    <a:gd name="T82" fmla="*/ 32 w 55"/>
                    <a:gd name="T83" fmla="*/ 21 h 32"/>
                    <a:gd name="T84" fmla="*/ 32 w 55"/>
                    <a:gd name="T85" fmla="*/ 23 h 32"/>
                    <a:gd name="T86" fmla="*/ 34 w 55"/>
                    <a:gd name="T87" fmla="*/ 24 h 32"/>
                    <a:gd name="T88" fmla="*/ 35 w 55"/>
                    <a:gd name="T89" fmla="*/ 25 h 32"/>
                    <a:gd name="T90" fmla="*/ 37 w 55"/>
                    <a:gd name="T91" fmla="*/ 27 h 32"/>
                    <a:gd name="T92" fmla="*/ 39 w 55"/>
                    <a:gd name="T93" fmla="*/ 27 h 32"/>
                    <a:gd name="T94" fmla="*/ 40 w 55"/>
                    <a:gd name="T95" fmla="*/ 25 h 32"/>
                    <a:gd name="T96" fmla="*/ 40 w 55"/>
                    <a:gd name="T97" fmla="*/ 24 h 32"/>
                    <a:gd name="T98" fmla="*/ 41 w 55"/>
                    <a:gd name="T99" fmla="*/ 22 h 32"/>
                    <a:gd name="T100" fmla="*/ 43 w 55"/>
                    <a:gd name="T101" fmla="*/ 22 h 32"/>
                    <a:gd name="T102" fmla="*/ 43 w 55"/>
                    <a:gd name="T103" fmla="*/ 26 h 32"/>
                    <a:gd name="T104" fmla="*/ 46 w 55"/>
                    <a:gd name="T105" fmla="*/ 22 h 32"/>
                    <a:gd name="T106" fmla="*/ 48 w 55"/>
                    <a:gd name="T107" fmla="*/ 22 h 32"/>
                    <a:gd name="T108" fmla="*/ 54 w 55"/>
                    <a:gd name="T109" fmla="*/ 27 h 32"/>
                    <a:gd name="T110" fmla="*/ 53 w 55"/>
                    <a:gd name="T111" fmla="*/ 27 h 32"/>
                    <a:gd name="T112" fmla="*/ 52 w 55"/>
                    <a:gd name="T113" fmla="*/ 28 h 32"/>
                    <a:gd name="T114" fmla="*/ 53 w 55"/>
                    <a:gd name="T115" fmla="*/ 29 h 32"/>
                    <a:gd name="T116" fmla="*/ 52 w 55"/>
                    <a:gd name="T117" fmla="*/ 20 h 32"/>
                    <a:gd name="T118" fmla="*/ 47 w 55"/>
                    <a:gd name="T119"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 h="32">
                      <a:moveTo>
                        <a:pt x="42" y="31"/>
                      </a:moveTo>
                      <a:cubicBezTo>
                        <a:pt x="42" y="31"/>
                        <a:pt x="42" y="31"/>
                        <a:pt x="42" y="31"/>
                      </a:cubicBezTo>
                      <a:cubicBezTo>
                        <a:pt x="42" y="31"/>
                        <a:pt x="42" y="31"/>
                        <a:pt x="42" y="31"/>
                      </a:cubicBezTo>
                      <a:cubicBezTo>
                        <a:pt x="42" y="31"/>
                        <a:pt x="42" y="31"/>
                        <a:pt x="42" y="31"/>
                      </a:cubicBezTo>
                      <a:cubicBezTo>
                        <a:pt x="42" y="31"/>
                        <a:pt x="42" y="31"/>
                        <a:pt x="42" y="31"/>
                      </a:cubicBezTo>
                      <a:cubicBezTo>
                        <a:pt x="42" y="32"/>
                        <a:pt x="42" y="32"/>
                        <a:pt x="42" y="32"/>
                      </a:cubicBezTo>
                      <a:cubicBezTo>
                        <a:pt x="42" y="32"/>
                        <a:pt x="42" y="32"/>
                        <a:pt x="42" y="32"/>
                      </a:cubicBezTo>
                      <a:cubicBezTo>
                        <a:pt x="43" y="31"/>
                        <a:pt x="43" y="31"/>
                        <a:pt x="43" y="31"/>
                      </a:cubicBezTo>
                      <a:cubicBezTo>
                        <a:pt x="42" y="31"/>
                        <a:pt x="42" y="31"/>
                        <a:pt x="42" y="31"/>
                      </a:cubicBezTo>
                      <a:close/>
                      <a:moveTo>
                        <a:pt x="45" y="27"/>
                      </a:moveTo>
                      <a:cubicBezTo>
                        <a:pt x="45" y="27"/>
                        <a:pt x="45" y="27"/>
                        <a:pt x="45" y="27"/>
                      </a:cubicBezTo>
                      <a:cubicBezTo>
                        <a:pt x="45" y="27"/>
                        <a:pt x="45" y="27"/>
                        <a:pt x="45" y="27"/>
                      </a:cubicBezTo>
                      <a:cubicBezTo>
                        <a:pt x="45" y="27"/>
                        <a:pt x="45" y="27"/>
                        <a:pt x="45" y="27"/>
                      </a:cubicBezTo>
                      <a:cubicBezTo>
                        <a:pt x="45" y="27"/>
                        <a:pt x="45" y="27"/>
                        <a:pt x="45" y="27"/>
                      </a:cubicBezTo>
                      <a:cubicBezTo>
                        <a:pt x="45" y="27"/>
                        <a:pt x="45" y="27"/>
                        <a:pt x="45" y="27"/>
                      </a:cubicBezTo>
                      <a:cubicBezTo>
                        <a:pt x="45" y="26"/>
                        <a:pt x="45" y="26"/>
                        <a:pt x="45" y="26"/>
                      </a:cubicBezTo>
                      <a:cubicBezTo>
                        <a:pt x="45" y="26"/>
                        <a:pt x="45" y="26"/>
                        <a:pt x="45" y="26"/>
                      </a:cubicBezTo>
                      <a:cubicBezTo>
                        <a:pt x="45" y="26"/>
                        <a:pt x="45" y="26"/>
                        <a:pt x="45" y="26"/>
                      </a:cubicBezTo>
                      <a:cubicBezTo>
                        <a:pt x="45" y="27"/>
                        <a:pt x="45" y="27"/>
                        <a:pt x="45" y="27"/>
                      </a:cubicBezTo>
                      <a:cubicBezTo>
                        <a:pt x="44" y="27"/>
                        <a:pt x="44" y="27"/>
                        <a:pt x="44" y="27"/>
                      </a:cubicBezTo>
                      <a:cubicBezTo>
                        <a:pt x="44" y="26"/>
                        <a:pt x="44" y="26"/>
                        <a:pt x="44" y="26"/>
                      </a:cubicBezTo>
                      <a:cubicBezTo>
                        <a:pt x="44" y="26"/>
                        <a:pt x="44" y="26"/>
                        <a:pt x="44" y="26"/>
                      </a:cubicBezTo>
                      <a:cubicBezTo>
                        <a:pt x="43" y="27"/>
                        <a:pt x="43" y="27"/>
                        <a:pt x="43" y="27"/>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2" y="29"/>
                        <a:pt x="42" y="29"/>
                        <a:pt x="42" y="29"/>
                      </a:cubicBezTo>
                      <a:cubicBezTo>
                        <a:pt x="41" y="30"/>
                        <a:pt x="41" y="30"/>
                        <a:pt x="41" y="30"/>
                      </a:cubicBezTo>
                      <a:cubicBezTo>
                        <a:pt x="41" y="30"/>
                        <a:pt x="41" y="30"/>
                        <a:pt x="41" y="30"/>
                      </a:cubicBezTo>
                      <a:cubicBezTo>
                        <a:pt x="42" y="30"/>
                        <a:pt x="42" y="30"/>
                        <a:pt x="42" y="30"/>
                      </a:cubicBezTo>
                      <a:cubicBezTo>
                        <a:pt x="42" y="30"/>
                        <a:pt x="42" y="30"/>
                        <a:pt x="42" y="30"/>
                      </a:cubicBezTo>
                      <a:cubicBezTo>
                        <a:pt x="42" y="30"/>
                        <a:pt x="42" y="30"/>
                        <a:pt x="42" y="30"/>
                      </a:cubicBezTo>
                      <a:cubicBezTo>
                        <a:pt x="42" y="30"/>
                        <a:pt x="42" y="30"/>
                        <a:pt x="42" y="30"/>
                      </a:cubicBezTo>
                      <a:cubicBezTo>
                        <a:pt x="43" y="30"/>
                        <a:pt x="43" y="30"/>
                        <a:pt x="43" y="30"/>
                      </a:cubicBezTo>
                      <a:cubicBezTo>
                        <a:pt x="43" y="30"/>
                        <a:pt x="43" y="30"/>
                        <a:pt x="43" y="30"/>
                      </a:cubicBezTo>
                      <a:cubicBezTo>
                        <a:pt x="43" y="29"/>
                        <a:pt x="43" y="29"/>
                        <a:pt x="43" y="29"/>
                      </a:cubicBezTo>
                      <a:cubicBezTo>
                        <a:pt x="44" y="29"/>
                        <a:pt x="44" y="29"/>
                        <a:pt x="44" y="29"/>
                      </a:cubicBezTo>
                      <a:cubicBezTo>
                        <a:pt x="44" y="29"/>
                        <a:pt x="44" y="29"/>
                        <a:pt x="44" y="29"/>
                      </a:cubicBezTo>
                      <a:cubicBezTo>
                        <a:pt x="46" y="28"/>
                        <a:pt x="46" y="28"/>
                        <a:pt x="46" y="28"/>
                      </a:cubicBezTo>
                      <a:cubicBezTo>
                        <a:pt x="46" y="28"/>
                        <a:pt x="46" y="28"/>
                        <a:pt x="46" y="28"/>
                      </a:cubicBezTo>
                      <a:cubicBezTo>
                        <a:pt x="46" y="27"/>
                        <a:pt x="46" y="27"/>
                        <a:pt x="46" y="27"/>
                      </a:cubicBezTo>
                      <a:lnTo>
                        <a:pt x="45" y="27"/>
                      </a:lnTo>
                      <a:close/>
                      <a:moveTo>
                        <a:pt x="41" y="28"/>
                      </a:moveTo>
                      <a:cubicBezTo>
                        <a:pt x="41" y="28"/>
                        <a:pt x="41" y="28"/>
                        <a:pt x="41" y="28"/>
                      </a:cubicBezTo>
                      <a:cubicBezTo>
                        <a:pt x="40" y="28"/>
                        <a:pt x="40" y="28"/>
                        <a:pt x="40" y="28"/>
                      </a:cubicBezTo>
                      <a:cubicBezTo>
                        <a:pt x="40" y="28"/>
                        <a:pt x="40" y="28"/>
                        <a:pt x="40" y="28"/>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8"/>
                        <a:pt x="41" y="28"/>
                      </a:cubicBezTo>
                      <a:cubicBezTo>
                        <a:pt x="41" y="28"/>
                        <a:pt x="41" y="28"/>
                        <a:pt x="41" y="28"/>
                      </a:cubicBezTo>
                      <a:cubicBezTo>
                        <a:pt x="41" y="28"/>
                        <a:pt x="41" y="28"/>
                        <a:pt x="41" y="28"/>
                      </a:cubicBezTo>
                      <a:cubicBezTo>
                        <a:pt x="41" y="28"/>
                        <a:pt x="41" y="28"/>
                        <a:pt x="41" y="28"/>
                      </a:cubicBezTo>
                      <a:close/>
                      <a:moveTo>
                        <a:pt x="42" y="28"/>
                      </a:moveTo>
                      <a:cubicBezTo>
                        <a:pt x="42" y="27"/>
                        <a:pt x="42" y="27"/>
                        <a:pt x="42" y="27"/>
                      </a:cubicBezTo>
                      <a:cubicBezTo>
                        <a:pt x="42" y="27"/>
                        <a:pt x="42" y="27"/>
                        <a:pt x="42" y="27"/>
                      </a:cubicBezTo>
                      <a:cubicBezTo>
                        <a:pt x="42" y="27"/>
                        <a:pt x="42" y="27"/>
                        <a:pt x="42" y="27"/>
                      </a:cubicBezTo>
                      <a:cubicBezTo>
                        <a:pt x="42" y="27"/>
                        <a:pt x="42" y="27"/>
                        <a:pt x="42" y="27"/>
                      </a:cubicBezTo>
                      <a:cubicBezTo>
                        <a:pt x="42" y="26"/>
                        <a:pt x="42" y="26"/>
                        <a:pt x="42" y="26"/>
                      </a:cubicBezTo>
                      <a:cubicBezTo>
                        <a:pt x="43" y="26"/>
                        <a:pt x="43" y="26"/>
                        <a:pt x="43" y="26"/>
                      </a:cubicBezTo>
                      <a:cubicBezTo>
                        <a:pt x="43" y="26"/>
                        <a:pt x="43" y="26"/>
                        <a:pt x="43" y="26"/>
                      </a:cubicBezTo>
                      <a:cubicBezTo>
                        <a:pt x="43" y="26"/>
                        <a:pt x="43" y="26"/>
                        <a:pt x="43" y="26"/>
                      </a:cubicBezTo>
                      <a:cubicBezTo>
                        <a:pt x="42" y="26"/>
                        <a:pt x="42" y="26"/>
                        <a:pt x="42" y="26"/>
                      </a:cubicBezTo>
                      <a:cubicBezTo>
                        <a:pt x="42" y="26"/>
                        <a:pt x="42" y="26"/>
                        <a:pt x="42" y="26"/>
                      </a:cubicBezTo>
                      <a:cubicBezTo>
                        <a:pt x="42" y="26"/>
                        <a:pt x="42" y="27"/>
                        <a:pt x="42" y="27"/>
                      </a:cubicBezTo>
                      <a:cubicBezTo>
                        <a:pt x="42" y="27"/>
                        <a:pt x="41" y="27"/>
                        <a:pt x="41" y="28"/>
                      </a:cubicBezTo>
                      <a:cubicBezTo>
                        <a:pt x="41" y="28"/>
                        <a:pt x="41" y="28"/>
                        <a:pt x="41" y="28"/>
                      </a:cubicBezTo>
                      <a:cubicBezTo>
                        <a:pt x="41" y="28"/>
                        <a:pt x="41" y="28"/>
                        <a:pt x="41" y="28"/>
                      </a:cubicBezTo>
                      <a:cubicBezTo>
                        <a:pt x="41" y="28"/>
                        <a:pt x="41" y="28"/>
                        <a:pt x="41" y="28"/>
                      </a:cubicBezTo>
                      <a:cubicBezTo>
                        <a:pt x="41" y="28"/>
                        <a:pt x="41" y="28"/>
                        <a:pt x="41" y="28"/>
                      </a:cubicBezTo>
                      <a:lnTo>
                        <a:pt x="42" y="28"/>
                      </a:lnTo>
                      <a:close/>
                      <a:moveTo>
                        <a:pt x="52" y="20"/>
                      </a:moveTo>
                      <a:cubicBezTo>
                        <a:pt x="53" y="20"/>
                        <a:pt x="53" y="20"/>
                        <a:pt x="53" y="20"/>
                      </a:cubicBezTo>
                      <a:cubicBezTo>
                        <a:pt x="52" y="19"/>
                        <a:pt x="52" y="19"/>
                        <a:pt x="52" y="19"/>
                      </a:cubicBezTo>
                      <a:cubicBezTo>
                        <a:pt x="52" y="18"/>
                        <a:pt x="52" y="18"/>
                        <a:pt x="52" y="18"/>
                      </a:cubicBezTo>
                      <a:cubicBezTo>
                        <a:pt x="52" y="17"/>
                        <a:pt x="52" y="17"/>
                        <a:pt x="52" y="17"/>
                      </a:cubicBezTo>
                      <a:cubicBezTo>
                        <a:pt x="52" y="17"/>
                        <a:pt x="52" y="17"/>
                        <a:pt x="52" y="17"/>
                      </a:cubicBezTo>
                      <a:cubicBezTo>
                        <a:pt x="51" y="18"/>
                        <a:pt x="51" y="18"/>
                        <a:pt x="51" y="18"/>
                      </a:cubicBezTo>
                      <a:cubicBezTo>
                        <a:pt x="51" y="17"/>
                        <a:pt x="51" y="17"/>
                        <a:pt x="51" y="17"/>
                      </a:cubicBezTo>
                      <a:cubicBezTo>
                        <a:pt x="51" y="17"/>
                        <a:pt x="51" y="17"/>
                        <a:pt x="51" y="17"/>
                      </a:cubicBezTo>
                      <a:cubicBezTo>
                        <a:pt x="51" y="17"/>
                        <a:pt x="51" y="17"/>
                        <a:pt x="51"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6"/>
                        <a:pt x="52" y="16"/>
                        <a:pt x="52" y="16"/>
                      </a:cubicBezTo>
                      <a:cubicBezTo>
                        <a:pt x="51" y="15"/>
                        <a:pt x="51" y="15"/>
                        <a:pt x="51" y="15"/>
                      </a:cubicBezTo>
                      <a:cubicBezTo>
                        <a:pt x="50" y="14"/>
                        <a:pt x="50" y="14"/>
                        <a:pt x="50" y="14"/>
                      </a:cubicBezTo>
                      <a:cubicBezTo>
                        <a:pt x="49" y="13"/>
                        <a:pt x="49" y="13"/>
                        <a:pt x="49" y="13"/>
                      </a:cubicBezTo>
                      <a:cubicBezTo>
                        <a:pt x="49" y="13"/>
                        <a:pt x="49" y="13"/>
                        <a:pt x="49" y="13"/>
                      </a:cubicBezTo>
                      <a:cubicBezTo>
                        <a:pt x="48" y="13"/>
                        <a:pt x="48" y="13"/>
                        <a:pt x="48" y="13"/>
                      </a:cubicBezTo>
                      <a:cubicBezTo>
                        <a:pt x="48" y="13"/>
                        <a:pt x="48" y="13"/>
                        <a:pt x="48" y="13"/>
                      </a:cubicBezTo>
                      <a:cubicBezTo>
                        <a:pt x="47" y="13"/>
                        <a:pt x="47" y="13"/>
                        <a:pt x="47" y="13"/>
                      </a:cubicBezTo>
                      <a:cubicBezTo>
                        <a:pt x="47" y="13"/>
                        <a:pt x="47" y="13"/>
                        <a:pt x="47" y="13"/>
                      </a:cubicBezTo>
                      <a:cubicBezTo>
                        <a:pt x="47" y="13"/>
                        <a:pt x="47" y="13"/>
                        <a:pt x="47" y="13"/>
                      </a:cubicBezTo>
                      <a:cubicBezTo>
                        <a:pt x="46" y="13"/>
                        <a:pt x="46" y="13"/>
                        <a:pt x="46" y="13"/>
                      </a:cubicBezTo>
                      <a:cubicBezTo>
                        <a:pt x="46" y="13"/>
                        <a:pt x="46" y="13"/>
                        <a:pt x="46" y="13"/>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3"/>
                        <a:pt x="47" y="13"/>
                        <a:pt x="47" y="13"/>
                      </a:cubicBezTo>
                      <a:cubicBezTo>
                        <a:pt x="48" y="13"/>
                        <a:pt x="48" y="13"/>
                        <a:pt x="48" y="13"/>
                      </a:cubicBezTo>
                      <a:cubicBezTo>
                        <a:pt x="48" y="14"/>
                        <a:pt x="48" y="14"/>
                        <a:pt x="48" y="14"/>
                      </a:cubicBezTo>
                      <a:cubicBezTo>
                        <a:pt x="49" y="14"/>
                        <a:pt x="49" y="14"/>
                        <a:pt x="49" y="14"/>
                      </a:cubicBezTo>
                      <a:cubicBezTo>
                        <a:pt x="49" y="14"/>
                        <a:pt x="49" y="14"/>
                        <a:pt x="49" y="14"/>
                      </a:cubicBezTo>
                      <a:cubicBezTo>
                        <a:pt x="49" y="15"/>
                        <a:pt x="49" y="15"/>
                        <a:pt x="49" y="16"/>
                      </a:cubicBezTo>
                      <a:cubicBezTo>
                        <a:pt x="50" y="16"/>
                        <a:pt x="50" y="16"/>
                        <a:pt x="50" y="16"/>
                      </a:cubicBezTo>
                      <a:cubicBezTo>
                        <a:pt x="50" y="16"/>
                        <a:pt x="50" y="16"/>
                        <a:pt x="50" y="16"/>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1" y="15"/>
                        <a:pt x="51" y="15"/>
                        <a:pt x="51" y="15"/>
                      </a:cubicBezTo>
                      <a:cubicBezTo>
                        <a:pt x="51" y="16"/>
                        <a:pt x="51" y="16"/>
                        <a:pt x="51" y="16"/>
                      </a:cubicBezTo>
                      <a:cubicBezTo>
                        <a:pt x="51" y="16"/>
                        <a:pt x="51" y="16"/>
                        <a:pt x="51" y="16"/>
                      </a:cubicBezTo>
                      <a:cubicBezTo>
                        <a:pt x="50" y="16"/>
                        <a:pt x="50" y="16"/>
                        <a:pt x="50" y="16"/>
                      </a:cubicBezTo>
                      <a:cubicBezTo>
                        <a:pt x="50" y="16"/>
                        <a:pt x="50" y="16"/>
                        <a:pt x="50" y="16"/>
                      </a:cubicBezTo>
                      <a:cubicBezTo>
                        <a:pt x="51" y="16"/>
                        <a:pt x="51" y="16"/>
                        <a:pt x="51" y="16"/>
                      </a:cubicBezTo>
                      <a:cubicBezTo>
                        <a:pt x="51" y="17"/>
                        <a:pt x="51" y="17"/>
                        <a:pt x="51" y="17"/>
                      </a:cubicBezTo>
                      <a:cubicBezTo>
                        <a:pt x="51" y="17"/>
                        <a:pt x="51" y="17"/>
                        <a:pt x="51" y="17"/>
                      </a:cubicBezTo>
                      <a:cubicBezTo>
                        <a:pt x="51" y="18"/>
                        <a:pt x="51" y="18"/>
                        <a:pt x="51" y="18"/>
                      </a:cubicBezTo>
                      <a:cubicBezTo>
                        <a:pt x="51" y="18"/>
                        <a:pt x="51" y="18"/>
                        <a:pt x="51" y="18"/>
                      </a:cubicBezTo>
                      <a:cubicBezTo>
                        <a:pt x="50" y="19"/>
                        <a:pt x="50" y="19"/>
                        <a:pt x="50" y="19"/>
                      </a:cubicBezTo>
                      <a:cubicBezTo>
                        <a:pt x="50" y="19"/>
                        <a:pt x="50" y="19"/>
                        <a:pt x="50" y="19"/>
                      </a:cubicBezTo>
                      <a:cubicBezTo>
                        <a:pt x="49" y="20"/>
                        <a:pt x="49" y="20"/>
                        <a:pt x="49" y="20"/>
                      </a:cubicBezTo>
                      <a:cubicBezTo>
                        <a:pt x="48" y="20"/>
                        <a:pt x="48" y="20"/>
                        <a:pt x="48" y="20"/>
                      </a:cubicBezTo>
                      <a:cubicBezTo>
                        <a:pt x="48" y="20"/>
                        <a:pt x="48" y="20"/>
                        <a:pt x="48" y="20"/>
                      </a:cubicBezTo>
                      <a:cubicBezTo>
                        <a:pt x="47" y="21"/>
                        <a:pt x="47" y="21"/>
                        <a:pt x="47" y="21"/>
                      </a:cubicBezTo>
                      <a:cubicBezTo>
                        <a:pt x="47" y="21"/>
                        <a:pt x="47" y="21"/>
                        <a:pt x="47" y="21"/>
                      </a:cubicBezTo>
                      <a:cubicBezTo>
                        <a:pt x="47" y="21"/>
                        <a:pt x="47" y="21"/>
                        <a:pt x="47" y="21"/>
                      </a:cubicBezTo>
                      <a:cubicBezTo>
                        <a:pt x="47" y="20"/>
                        <a:pt x="47" y="20"/>
                        <a:pt x="47" y="20"/>
                      </a:cubicBezTo>
                      <a:cubicBezTo>
                        <a:pt x="47" y="20"/>
                        <a:pt x="47" y="20"/>
                        <a:pt x="47" y="20"/>
                      </a:cubicBezTo>
                      <a:cubicBezTo>
                        <a:pt x="48" y="20"/>
                        <a:pt x="48" y="20"/>
                        <a:pt x="48" y="20"/>
                      </a:cubicBezTo>
                      <a:cubicBezTo>
                        <a:pt x="46" y="20"/>
                        <a:pt x="46" y="20"/>
                        <a:pt x="46" y="20"/>
                      </a:cubicBezTo>
                      <a:cubicBezTo>
                        <a:pt x="45" y="20"/>
                        <a:pt x="45" y="20"/>
                        <a:pt x="45" y="20"/>
                      </a:cubicBezTo>
                      <a:cubicBezTo>
                        <a:pt x="44" y="20"/>
                        <a:pt x="44" y="20"/>
                        <a:pt x="44" y="20"/>
                      </a:cubicBezTo>
                      <a:cubicBezTo>
                        <a:pt x="43" y="20"/>
                        <a:pt x="43" y="20"/>
                        <a:pt x="43" y="20"/>
                      </a:cubicBezTo>
                      <a:cubicBezTo>
                        <a:pt x="43" y="19"/>
                        <a:pt x="43" y="19"/>
                        <a:pt x="43" y="19"/>
                      </a:cubicBezTo>
                      <a:cubicBezTo>
                        <a:pt x="43" y="19"/>
                        <a:pt x="43" y="19"/>
                        <a:pt x="43" y="19"/>
                      </a:cubicBezTo>
                      <a:cubicBezTo>
                        <a:pt x="43" y="18"/>
                        <a:pt x="43" y="18"/>
                        <a:pt x="43" y="18"/>
                      </a:cubicBezTo>
                      <a:cubicBezTo>
                        <a:pt x="43" y="17"/>
                        <a:pt x="43" y="17"/>
                        <a:pt x="43" y="17"/>
                      </a:cubicBezTo>
                      <a:cubicBezTo>
                        <a:pt x="42" y="17"/>
                        <a:pt x="42" y="17"/>
                        <a:pt x="42" y="17"/>
                      </a:cubicBezTo>
                      <a:cubicBezTo>
                        <a:pt x="42" y="17"/>
                        <a:pt x="42" y="17"/>
                        <a:pt x="42" y="17"/>
                      </a:cubicBezTo>
                      <a:cubicBezTo>
                        <a:pt x="41" y="17"/>
                        <a:pt x="41" y="17"/>
                        <a:pt x="41" y="17"/>
                      </a:cubicBezTo>
                      <a:cubicBezTo>
                        <a:pt x="41" y="17"/>
                        <a:pt x="41" y="17"/>
                        <a:pt x="41"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0" y="15"/>
                        <a:pt x="40" y="15"/>
                        <a:pt x="40" y="15"/>
                      </a:cubicBezTo>
                      <a:cubicBezTo>
                        <a:pt x="40" y="15"/>
                        <a:pt x="40" y="15"/>
                        <a:pt x="40" y="15"/>
                      </a:cubicBezTo>
                      <a:cubicBezTo>
                        <a:pt x="41" y="15"/>
                        <a:pt x="41" y="15"/>
                        <a:pt x="41" y="15"/>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1" y="16"/>
                        <a:pt x="41" y="16"/>
                        <a:pt x="41" y="16"/>
                      </a:cubicBezTo>
                      <a:cubicBezTo>
                        <a:pt x="41" y="15"/>
                        <a:pt x="41" y="15"/>
                        <a:pt x="41" y="15"/>
                      </a:cubicBezTo>
                      <a:cubicBezTo>
                        <a:pt x="41" y="15"/>
                        <a:pt x="41" y="15"/>
                        <a:pt x="41" y="15"/>
                      </a:cubicBezTo>
                      <a:cubicBezTo>
                        <a:pt x="41" y="15"/>
                        <a:pt x="41" y="15"/>
                        <a:pt x="41" y="15"/>
                      </a:cubicBezTo>
                      <a:cubicBezTo>
                        <a:pt x="40" y="14"/>
                        <a:pt x="40" y="14"/>
                        <a:pt x="40" y="14"/>
                      </a:cubicBezTo>
                      <a:cubicBezTo>
                        <a:pt x="40" y="14"/>
                        <a:pt x="40" y="14"/>
                        <a:pt x="40" y="14"/>
                      </a:cubicBezTo>
                      <a:cubicBezTo>
                        <a:pt x="39" y="14"/>
                        <a:pt x="39" y="14"/>
                        <a:pt x="39" y="14"/>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8" y="12"/>
                        <a:pt x="38" y="12"/>
                        <a:pt x="38" y="12"/>
                      </a:cubicBezTo>
                      <a:cubicBezTo>
                        <a:pt x="38" y="12"/>
                        <a:pt x="38" y="12"/>
                        <a:pt x="38" y="12"/>
                      </a:cubicBezTo>
                      <a:cubicBezTo>
                        <a:pt x="38" y="12"/>
                        <a:pt x="38" y="12"/>
                        <a:pt x="38" y="12"/>
                      </a:cubicBezTo>
                      <a:cubicBezTo>
                        <a:pt x="37" y="12"/>
                        <a:pt x="37" y="12"/>
                        <a:pt x="37" y="12"/>
                      </a:cubicBezTo>
                      <a:cubicBezTo>
                        <a:pt x="36" y="12"/>
                        <a:pt x="36" y="12"/>
                        <a:pt x="36" y="12"/>
                      </a:cubicBezTo>
                      <a:cubicBezTo>
                        <a:pt x="36" y="11"/>
                        <a:pt x="36" y="11"/>
                        <a:pt x="36" y="11"/>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3"/>
                        <a:pt x="36" y="13"/>
                        <a:pt x="36" y="13"/>
                      </a:cubicBezTo>
                      <a:cubicBezTo>
                        <a:pt x="36" y="13"/>
                        <a:pt x="36" y="13"/>
                        <a:pt x="36" y="13"/>
                      </a:cubicBezTo>
                      <a:cubicBezTo>
                        <a:pt x="36" y="12"/>
                        <a:pt x="36" y="12"/>
                        <a:pt x="36" y="12"/>
                      </a:cubicBezTo>
                      <a:cubicBezTo>
                        <a:pt x="36" y="13"/>
                        <a:pt x="36" y="13"/>
                        <a:pt x="36" y="13"/>
                      </a:cubicBezTo>
                      <a:cubicBezTo>
                        <a:pt x="36" y="13"/>
                        <a:pt x="36" y="13"/>
                        <a:pt x="36"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2"/>
                        <a:pt x="35" y="12"/>
                        <a:pt x="35" y="12"/>
                      </a:cubicBezTo>
                      <a:cubicBezTo>
                        <a:pt x="35" y="12"/>
                        <a:pt x="35" y="12"/>
                        <a:pt x="35" y="12"/>
                      </a:cubicBezTo>
                      <a:cubicBezTo>
                        <a:pt x="34" y="12"/>
                        <a:pt x="34" y="12"/>
                        <a:pt x="34" y="12"/>
                      </a:cubicBezTo>
                      <a:cubicBezTo>
                        <a:pt x="34" y="12"/>
                        <a:pt x="34" y="12"/>
                        <a:pt x="34" y="12"/>
                      </a:cubicBezTo>
                      <a:cubicBezTo>
                        <a:pt x="34" y="12"/>
                        <a:pt x="34" y="12"/>
                        <a:pt x="34" y="12"/>
                      </a:cubicBezTo>
                      <a:cubicBezTo>
                        <a:pt x="34" y="12"/>
                        <a:pt x="34" y="12"/>
                        <a:pt x="34" y="12"/>
                      </a:cubicBezTo>
                      <a:cubicBezTo>
                        <a:pt x="34" y="12"/>
                        <a:pt x="34" y="12"/>
                        <a:pt x="34" y="12"/>
                      </a:cubicBezTo>
                      <a:cubicBezTo>
                        <a:pt x="33" y="12"/>
                        <a:pt x="33" y="12"/>
                        <a:pt x="33" y="12"/>
                      </a:cubicBezTo>
                      <a:cubicBezTo>
                        <a:pt x="33" y="12"/>
                        <a:pt x="33" y="12"/>
                        <a:pt x="33" y="12"/>
                      </a:cubicBezTo>
                      <a:cubicBezTo>
                        <a:pt x="34" y="12"/>
                        <a:pt x="34" y="12"/>
                        <a:pt x="34" y="12"/>
                      </a:cubicBezTo>
                      <a:cubicBezTo>
                        <a:pt x="34" y="11"/>
                        <a:pt x="34" y="11"/>
                        <a:pt x="34" y="11"/>
                      </a:cubicBezTo>
                      <a:cubicBezTo>
                        <a:pt x="34" y="11"/>
                        <a:pt x="34" y="11"/>
                        <a:pt x="34" y="11"/>
                      </a:cubicBezTo>
                      <a:cubicBezTo>
                        <a:pt x="34" y="11"/>
                        <a:pt x="34" y="11"/>
                        <a:pt x="34" y="11"/>
                      </a:cubicBezTo>
                      <a:cubicBezTo>
                        <a:pt x="33" y="11"/>
                        <a:pt x="33" y="11"/>
                        <a:pt x="33" y="11"/>
                      </a:cubicBezTo>
                      <a:cubicBezTo>
                        <a:pt x="33" y="11"/>
                        <a:pt x="33" y="11"/>
                        <a:pt x="33" y="11"/>
                      </a:cubicBezTo>
                      <a:cubicBezTo>
                        <a:pt x="33" y="11"/>
                        <a:pt x="33" y="11"/>
                        <a:pt x="33"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5" y="11"/>
                        <a:pt x="35" y="11"/>
                        <a:pt x="35" y="11"/>
                      </a:cubicBezTo>
                      <a:cubicBezTo>
                        <a:pt x="34" y="11"/>
                        <a:pt x="34" y="11"/>
                        <a:pt x="34" y="11"/>
                      </a:cubicBezTo>
                      <a:cubicBezTo>
                        <a:pt x="34" y="10"/>
                        <a:pt x="34" y="10"/>
                        <a:pt x="34" y="10"/>
                      </a:cubicBezTo>
                      <a:cubicBezTo>
                        <a:pt x="34" y="10"/>
                        <a:pt x="34" y="10"/>
                        <a:pt x="34" y="10"/>
                      </a:cubicBezTo>
                      <a:cubicBezTo>
                        <a:pt x="34" y="10"/>
                        <a:pt x="34" y="10"/>
                        <a:pt x="34" y="10"/>
                      </a:cubicBezTo>
                      <a:cubicBezTo>
                        <a:pt x="34" y="10"/>
                        <a:pt x="34" y="10"/>
                        <a:pt x="34" y="10"/>
                      </a:cubicBezTo>
                      <a:cubicBezTo>
                        <a:pt x="34" y="9"/>
                        <a:pt x="34" y="9"/>
                        <a:pt x="34" y="9"/>
                      </a:cubicBezTo>
                      <a:cubicBezTo>
                        <a:pt x="34" y="9"/>
                        <a:pt x="34" y="9"/>
                        <a:pt x="34"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6" y="8"/>
                        <a:pt x="36" y="8"/>
                        <a:pt x="36" y="8"/>
                      </a:cubicBezTo>
                      <a:cubicBezTo>
                        <a:pt x="35" y="8"/>
                        <a:pt x="35" y="8"/>
                        <a:pt x="35" y="8"/>
                      </a:cubicBezTo>
                      <a:cubicBezTo>
                        <a:pt x="35" y="7"/>
                        <a:pt x="35" y="7"/>
                        <a:pt x="35" y="7"/>
                      </a:cubicBezTo>
                      <a:cubicBezTo>
                        <a:pt x="35" y="7"/>
                        <a:pt x="35" y="7"/>
                        <a:pt x="35" y="7"/>
                      </a:cubicBezTo>
                      <a:cubicBezTo>
                        <a:pt x="35" y="7"/>
                        <a:pt x="35" y="7"/>
                        <a:pt x="35" y="7"/>
                      </a:cubicBezTo>
                      <a:cubicBezTo>
                        <a:pt x="35" y="8"/>
                        <a:pt x="35" y="8"/>
                        <a:pt x="35" y="8"/>
                      </a:cubicBezTo>
                      <a:cubicBezTo>
                        <a:pt x="35" y="8"/>
                        <a:pt x="35" y="8"/>
                        <a:pt x="35" y="8"/>
                      </a:cubicBezTo>
                      <a:cubicBezTo>
                        <a:pt x="35" y="8"/>
                        <a:pt x="35" y="8"/>
                        <a:pt x="35" y="8"/>
                      </a:cubicBezTo>
                      <a:cubicBezTo>
                        <a:pt x="35" y="7"/>
                        <a:pt x="35" y="7"/>
                        <a:pt x="35" y="7"/>
                      </a:cubicBezTo>
                      <a:cubicBezTo>
                        <a:pt x="35" y="7"/>
                        <a:pt x="35" y="7"/>
                        <a:pt x="35" y="7"/>
                      </a:cubicBezTo>
                      <a:cubicBezTo>
                        <a:pt x="35" y="7"/>
                        <a:pt x="35" y="7"/>
                        <a:pt x="35" y="7"/>
                      </a:cubicBezTo>
                      <a:cubicBezTo>
                        <a:pt x="35" y="7"/>
                        <a:pt x="35" y="7"/>
                        <a:pt x="35" y="7"/>
                      </a:cubicBezTo>
                      <a:cubicBezTo>
                        <a:pt x="35" y="7"/>
                        <a:pt x="35" y="7"/>
                        <a:pt x="35" y="7"/>
                      </a:cubicBezTo>
                      <a:cubicBezTo>
                        <a:pt x="36" y="6"/>
                        <a:pt x="36" y="6"/>
                        <a:pt x="36" y="6"/>
                      </a:cubicBezTo>
                      <a:cubicBezTo>
                        <a:pt x="37" y="6"/>
                        <a:pt x="37" y="6"/>
                        <a:pt x="37"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7" y="3"/>
                        <a:pt x="37" y="3"/>
                        <a:pt x="37" y="3"/>
                      </a:cubicBezTo>
                      <a:cubicBezTo>
                        <a:pt x="37" y="3"/>
                        <a:pt x="37" y="3"/>
                        <a:pt x="37" y="3"/>
                      </a:cubicBezTo>
                      <a:cubicBezTo>
                        <a:pt x="37" y="3"/>
                        <a:pt x="37" y="3"/>
                        <a:pt x="37" y="3"/>
                      </a:cubicBezTo>
                      <a:cubicBezTo>
                        <a:pt x="37" y="4"/>
                        <a:pt x="37" y="4"/>
                        <a:pt x="37" y="4"/>
                      </a:cubicBezTo>
                      <a:cubicBezTo>
                        <a:pt x="37" y="4"/>
                        <a:pt x="37" y="4"/>
                        <a:pt x="37" y="4"/>
                      </a:cubicBezTo>
                      <a:cubicBezTo>
                        <a:pt x="37" y="4"/>
                        <a:pt x="37" y="4"/>
                        <a:pt x="37" y="4"/>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4" y="3"/>
                        <a:pt x="34" y="3"/>
                        <a:pt x="34" y="3"/>
                      </a:cubicBezTo>
                      <a:cubicBezTo>
                        <a:pt x="35" y="3"/>
                        <a:pt x="35" y="3"/>
                        <a:pt x="35" y="3"/>
                      </a:cubicBezTo>
                      <a:cubicBezTo>
                        <a:pt x="35" y="3"/>
                        <a:pt x="35" y="3"/>
                        <a:pt x="35" y="3"/>
                      </a:cubicBezTo>
                      <a:cubicBezTo>
                        <a:pt x="35" y="3"/>
                        <a:pt x="35" y="3"/>
                        <a:pt x="35" y="3"/>
                      </a:cubicBezTo>
                      <a:cubicBezTo>
                        <a:pt x="35" y="2"/>
                        <a:pt x="35" y="2"/>
                        <a:pt x="35" y="2"/>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4" y="1"/>
                        <a:pt x="34" y="1"/>
                        <a:pt x="34" y="1"/>
                      </a:cubicBezTo>
                      <a:cubicBezTo>
                        <a:pt x="34" y="1"/>
                        <a:pt x="34" y="1"/>
                        <a:pt x="34" y="1"/>
                      </a:cubicBezTo>
                      <a:cubicBezTo>
                        <a:pt x="34" y="1"/>
                        <a:pt x="34" y="1"/>
                        <a:pt x="34" y="1"/>
                      </a:cubicBezTo>
                      <a:cubicBezTo>
                        <a:pt x="34" y="0"/>
                        <a:pt x="34" y="0"/>
                        <a:pt x="34" y="0"/>
                      </a:cubicBezTo>
                      <a:cubicBezTo>
                        <a:pt x="34" y="0"/>
                        <a:pt x="34" y="0"/>
                        <a:pt x="34" y="0"/>
                      </a:cubicBezTo>
                      <a:cubicBezTo>
                        <a:pt x="33" y="1"/>
                        <a:pt x="33" y="1"/>
                        <a:pt x="33" y="1"/>
                      </a:cubicBezTo>
                      <a:cubicBezTo>
                        <a:pt x="33" y="1"/>
                        <a:pt x="33" y="1"/>
                        <a:pt x="33" y="1"/>
                      </a:cubicBezTo>
                      <a:cubicBezTo>
                        <a:pt x="33" y="1"/>
                        <a:pt x="33" y="1"/>
                        <a:pt x="33" y="1"/>
                      </a:cubicBezTo>
                      <a:cubicBezTo>
                        <a:pt x="32" y="1"/>
                        <a:pt x="32" y="1"/>
                        <a:pt x="32" y="1"/>
                      </a:cubicBezTo>
                      <a:cubicBezTo>
                        <a:pt x="32" y="1"/>
                        <a:pt x="32" y="1"/>
                        <a:pt x="32" y="1"/>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5"/>
                        <a:pt x="29" y="5"/>
                        <a:pt x="29" y="5"/>
                      </a:cubicBezTo>
                      <a:cubicBezTo>
                        <a:pt x="29" y="5"/>
                        <a:pt x="29" y="5"/>
                        <a:pt x="29" y="5"/>
                      </a:cubicBezTo>
                      <a:cubicBezTo>
                        <a:pt x="28" y="5"/>
                        <a:pt x="28" y="5"/>
                        <a:pt x="28" y="5"/>
                      </a:cubicBezTo>
                      <a:cubicBezTo>
                        <a:pt x="28" y="5"/>
                        <a:pt x="28" y="5"/>
                        <a:pt x="28" y="5"/>
                      </a:cubicBezTo>
                      <a:cubicBezTo>
                        <a:pt x="28" y="5"/>
                        <a:pt x="28" y="5"/>
                        <a:pt x="28" y="5"/>
                      </a:cubicBezTo>
                      <a:cubicBezTo>
                        <a:pt x="28" y="6"/>
                        <a:pt x="28" y="6"/>
                        <a:pt x="28" y="6"/>
                      </a:cubicBezTo>
                      <a:cubicBezTo>
                        <a:pt x="28" y="6"/>
                        <a:pt x="28" y="6"/>
                        <a:pt x="28" y="6"/>
                      </a:cubicBezTo>
                      <a:cubicBezTo>
                        <a:pt x="22" y="7"/>
                        <a:pt x="17" y="8"/>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9" y="10"/>
                        <a:pt x="7" y="10"/>
                        <a:pt x="5" y="11"/>
                      </a:cubicBezTo>
                      <a:cubicBezTo>
                        <a:pt x="4" y="11"/>
                        <a:pt x="4" y="11"/>
                        <a:pt x="4" y="11"/>
                      </a:cubicBezTo>
                      <a:cubicBezTo>
                        <a:pt x="3" y="11"/>
                        <a:pt x="3" y="11"/>
                        <a:pt x="3" y="11"/>
                      </a:cubicBezTo>
                      <a:cubicBezTo>
                        <a:pt x="2" y="11"/>
                        <a:pt x="2" y="11"/>
                        <a:pt x="2" y="11"/>
                      </a:cubicBezTo>
                      <a:cubicBezTo>
                        <a:pt x="1" y="11"/>
                        <a:pt x="1" y="11"/>
                        <a:pt x="1" y="11"/>
                      </a:cubicBezTo>
                      <a:cubicBezTo>
                        <a:pt x="1" y="12"/>
                        <a:pt x="1" y="12"/>
                        <a:pt x="1" y="12"/>
                      </a:cubicBezTo>
                      <a:cubicBezTo>
                        <a:pt x="0" y="12"/>
                        <a:pt x="0" y="12"/>
                        <a:pt x="0" y="12"/>
                      </a:cubicBezTo>
                      <a:cubicBezTo>
                        <a:pt x="0" y="12"/>
                        <a:pt x="0" y="12"/>
                        <a:pt x="0" y="12"/>
                      </a:cubicBezTo>
                      <a:cubicBezTo>
                        <a:pt x="0" y="17"/>
                        <a:pt x="0" y="21"/>
                        <a:pt x="0" y="26"/>
                      </a:cubicBezTo>
                      <a:cubicBezTo>
                        <a:pt x="0" y="26"/>
                        <a:pt x="0" y="26"/>
                        <a:pt x="0" y="26"/>
                      </a:cubicBezTo>
                      <a:cubicBezTo>
                        <a:pt x="3" y="25"/>
                        <a:pt x="6" y="25"/>
                        <a:pt x="9" y="24"/>
                      </a:cubicBezTo>
                      <a:cubicBezTo>
                        <a:pt x="10" y="24"/>
                        <a:pt x="10" y="24"/>
                        <a:pt x="10" y="24"/>
                      </a:cubicBezTo>
                      <a:cubicBezTo>
                        <a:pt x="10" y="24"/>
                        <a:pt x="10" y="24"/>
                        <a:pt x="10" y="24"/>
                      </a:cubicBezTo>
                      <a:cubicBezTo>
                        <a:pt x="11" y="24"/>
                        <a:pt x="11" y="24"/>
                        <a:pt x="11" y="24"/>
                      </a:cubicBezTo>
                      <a:cubicBezTo>
                        <a:pt x="10" y="24"/>
                        <a:pt x="10" y="24"/>
                        <a:pt x="10" y="24"/>
                      </a:cubicBezTo>
                      <a:cubicBezTo>
                        <a:pt x="12" y="23"/>
                        <a:pt x="12" y="23"/>
                        <a:pt x="12" y="23"/>
                      </a:cubicBezTo>
                      <a:cubicBezTo>
                        <a:pt x="13" y="23"/>
                        <a:pt x="13" y="23"/>
                        <a:pt x="13" y="23"/>
                      </a:cubicBezTo>
                      <a:cubicBezTo>
                        <a:pt x="13" y="23"/>
                        <a:pt x="13" y="23"/>
                        <a:pt x="13" y="23"/>
                      </a:cubicBezTo>
                      <a:cubicBezTo>
                        <a:pt x="13" y="23"/>
                        <a:pt x="13" y="23"/>
                        <a:pt x="13" y="23"/>
                      </a:cubicBezTo>
                      <a:cubicBezTo>
                        <a:pt x="13" y="23"/>
                        <a:pt x="13" y="23"/>
                        <a:pt x="13" y="23"/>
                      </a:cubicBezTo>
                      <a:cubicBezTo>
                        <a:pt x="17" y="22"/>
                        <a:pt x="21" y="21"/>
                        <a:pt x="24" y="20"/>
                      </a:cubicBezTo>
                      <a:cubicBezTo>
                        <a:pt x="24" y="21"/>
                        <a:pt x="24" y="21"/>
                        <a:pt x="24" y="21"/>
                      </a:cubicBezTo>
                      <a:cubicBezTo>
                        <a:pt x="26" y="20"/>
                        <a:pt x="28" y="20"/>
                        <a:pt x="29" y="19"/>
                      </a:cubicBezTo>
                      <a:cubicBezTo>
                        <a:pt x="30" y="19"/>
                        <a:pt x="30" y="19"/>
                        <a:pt x="30" y="19"/>
                      </a:cubicBezTo>
                      <a:cubicBezTo>
                        <a:pt x="30" y="19"/>
                        <a:pt x="30" y="19"/>
                        <a:pt x="30" y="19"/>
                      </a:cubicBezTo>
                      <a:cubicBezTo>
                        <a:pt x="30" y="20"/>
                        <a:pt x="31" y="20"/>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3" y="23"/>
                        <a:pt x="33" y="23"/>
                        <a:pt x="33" y="23"/>
                      </a:cubicBezTo>
                      <a:cubicBezTo>
                        <a:pt x="33" y="24"/>
                        <a:pt x="33" y="24"/>
                        <a:pt x="33" y="24"/>
                      </a:cubicBezTo>
                      <a:cubicBezTo>
                        <a:pt x="33" y="24"/>
                        <a:pt x="33" y="24"/>
                        <a:pt x="33" y="24"/>
                      </a:cubicBezTo>
                      <a:cubicBezTo>
                        <a:pt x="33" y="24"/>
                        <a:pt x="33" y="24"/>
                        <a:pt x="33"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5" y="24"/>
                        <a:pt x="35" y="24"/>
                        <a:pt x="35" y="24"/>
                      </a:cubicBezTo>
                      <a:cubicBezTo>
                        <a:pt x="35" y="24"/>
                        <a:pt x="35" y="24"/>
                        <a:pt x="35" y="24"/>
                      </a:cubicBezTo>
                      <a:cubicBezTo>
                        <a:pt x="35" y="24"/>
                        <a:pt x="35" y="24"/>
                        <a:pt x="35" y="24"/>
                      </a:cubicBezTo>
                      <a:cubicBezTo>
                        <a:pt x="35" y="23"/>
                        <a:pt x="35" y="23"/>
                        <a:pt x="35" y="23"/>
                      </a:cubicBezTo>
                      <a:cubicBezTo>
                        <a:pt x="35" y="22"/>
                        <a:pt x="35" y="22"/>
                        <a:pt x="35" y="22"/>
                      </a:cubicBezTo>
                      <a:cubicBezTo>
                        <a:pt x="35" y="22"/>
                        <a:pt x="35" y="22"/>
                        <a:pt x="35" y="22"/>
                      </a:cubicBezTo>
                      <a:cubicBezTo>
                        <a:pt x="35" y="23"/>
                        <a:pt x="35" y="23"/>
                        <a:pt x="35" y="23"/>
                      </a:cubicBezTo>
                      <a:cubicBezTo>
                        <a:pt x="35" y="25"/>
                        <a:pt x="35" y="25"/>
                        <a:pt x="35" y="25"/>
                      </a:cubicBezTo>
                      <a:cubicBezTo>
                        <a:pt x="35" y="25"/>
                        <a:pt x="35" y="25"/>
                        <a:pt x="35" y="25"/>
                      </a:cubicBezTo>
                      <a:cubicBezTo>
                        <a:pt x="35" y="25"/>
                        <a:pt x="35" y="25"/>
                        <a:pt x="35" y="25"/>
                      </a:cubicBezTo>
                      <a:cubicBezTo>
                        <a:pt x="35" y="25"/>
                        <a:pt x="35" y="25"/>
                        <a:pt x="36" y="25"/>
                      </a:cubicBezTo>
                      <a:cubicBezTo>
                        <a:pt x="36" y="25"/>
                        <a:pt x="36" y="26"/>
                        <a:pt x="36" y="26"/>
                      </a:cubicBezTo>
                      <a:cubicBezTo>
                        <a:pt x="36" y="26"/>
                        <a:pt x="36" y="26"/>
                        <a:pt x="36" y="26"/>
                      </a:cubicBezTo>
                      <a:cubicBezTo>
                        <a:pt x="36" y="27"/>
                        <a:pt x="36" y="27"/>
                        <a:pt x="37" y="28"/>
                      </a:cubicBezTo>
                      <a:cubicBezTo>
                        <a:pt x="37" y="28"/>
                        <a:pt x="37" y="28"/>
                        <a:pt x="37" y="28"/>
                      </a:cubicBezTo>
                      <a:cubicBezTo>
                        <a:pt x="37" y="28"/>
                        <a:pt x="37" y="28"/>
                        <a:pt x="37" y="28"/>
                      </a:cubicBezTo>
                      <a:cubicBezTo>
                        <a:pt x="37" y="27"/>
                        <a:pt x="37" y="27"/>
                        <a:pt x="37" y="27"/>
                      </a:cubicBezTo>
                      <a:cubicBezTo>
                        <a:pt x="37" y="27"/>
                        <a:pt x="37" y="27"/>
                        <a:pt x="37" y="27"/>
                      </a:cubicBezTo>
                      <a:cubicBezTo>
                        <a:pt x="37" y="27"/>
                        <a:pt x="37" y="27"/>
                        <a:pt x="37" y="27"/>
                      </a:cubicBezTo>
                      <a:cubicBezTo>
                        <a:pt x="37" y="27"/>
                        <a:pt x="37" y="27"/>
                        <a:pt x="37" y="27"/>
                      </a:cubicBezTo>
                      <a:cubicBezTo>
                        <a:pt x="37" y="27"/>
                        <a:pt x="37" y="27"/>
                        <a:pt x="37" y="27"/>
                      </a:cubicBezTo>
                      <a:cubicBezTo>
                        <a:pt x="37" y="26"/>
                        <a:pt x="37" y="26"/>
                        <a:pt x="37" y="26"/>
                      </a:cubicBezTo>
                      <a:cubicBezTo>
                        <a:pt x="37" y="27"/>
                        <a:pt x="37" y="27"/>
                        <a:pt x="37" y="27"/>
                      </a:cubicBezTo>
                      <a:cubicBezTo>
                        <a:pt x="38" y="27"/>
                        <a:pt x="38" y="27"/>
                        <a:pt x="38" y="27"/>
                      </a:cubicBezTo>
                      <a:cubicBezTo>
                        <a:pt x="38" y="27"/>
                        <a:pt x="38" y="27"/>
                        <a:pt x="38" y="27"/>
                      </a:cubicBezTo>
                      <a:cubicBezTo>
                        <a:pt x="37" y="27"/>
                        <a:pt x="37" y="27"/>
                        <a:pt x="37" y="27"/>
                      </a:cubicBezTo>
                      <a:cubicBezTo>
                        <a:pt x="38" y="27"/>
                        <a:pt x="38" y="27"/>
                        <a:pt x="38" y="27"/>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6"/>
                        <a:pt x="39" y="26"/>
                        <a:pt x="39" y="26"/>
                      </a:cubicBezTo>
                      <a:cubicBezTo>
                        <a:pt x="39" y="26"/>
                        <a:pt x="39" y="26"/>
                        <a:pt x="39" y="26"/>
                      </a:cubicBezTo>
                      <a:cubicBezTo>
                        <a:pt x="39" y="25"/>
                        <a:pt x="39" y="25"/>
                        <a:pt x="39" y="25"/>
                      </a:cubicBezTo>
                      <a:cubicBezTo>
                        <a:pt x="39" y="25"/>
                        <a:pt x="39" y="25"/>
                        <a:pt x="39" y="25"/>
                      </a:cubicBezTo>
                      <a:cubicBezTo>
                        <a:pt x="39" y="24"/>
                        <a:pt x="39" y="24"/>
                        <a:pt x="39" y="24"/>
                      </a:cubicBezTo>
                      <a:cubicBezTo>
                        <a:pt x="39" y="25"/>
                        <a:pt x="39" y="25"/>
                        <a:pt x="39"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1" y="24"/>
                        <a:pt x="41" y="24"/>
                        <a:pt x="41" y="24"/>
                      </a:cubicBezTo>
                      <a:cubicBezTo>
                        <a:pt x="41" y="24"/>
                        <a:pt x="41" y="24"/>
                        <a:pt x="41" y="24"/>
                      </a:cubicBezTo>
                      <a:cubicBezTo>
                        <a:pt x="41" y="23"/>
                        <a:pt x="41" y="23"/>
                        <a:pt x="41" y="23"/>
                      </a:cubicBezTo>
                      <a:cubicBezTo>
                        <a:pt x="41" y="23"/>
                        <a:pt x="41" y="23"/>
                        <a:pt x="41" y="23"/>
                      </a:cubicBezTo>
                      <a:cubicBezTo>
                        <a:pt x="41" y="23"/>
                        <a:pt x="41" y="23"/>
                        <a:pt x="41" y="23"/>
                      </a:cubicBezTo>
                      <a:cubicBezTo>
                        <a:pt x="42" y="23"/>
                        <a:pt x="42" y="23"/>
                        <a:pt x="42" y="23"/>
                      </a:cubicBezTo>
                      <a:cubicBezTo>
                        <a:pt x="41" y="23"/>
                        <a:pt x="41" y="23"/>
                        <a:pt x="41" y="23"/>
                      </a:cubicBezTo>
                      <a:cubicBezTo>
                        <a:pt x="41" y="22"/>
                        <a:pt x="41" y="22"/>
                        <a:pt x="41" y="22"/>
                      </a:cubicBezTo>
                      <a:cubicBezTo>
                        <a:pt x="41" y="22"/>
                        <a:pt x="41" y="22"/>
                        <a:pt x="41" y="22"/>
                      </a:cubicBezTo>
                      <a:cubicBezTo>
                        <a:pt x="41" y="22"/>
                        <a:pt x="41" y="22"/>
                        <a:pt x="41" y="22"/>
                      </a:cubicBezTo>
                      <a:cubicBezTo>
                        <a:pt x="42" y="22"/>
                        <a:pt x="42" y="22"/>
                        <a:pt x="42" y="22"/>
                      </a:cubicBezTo>
                      <a:cubicBezTo>
                        <a:pt x="42" y="22"/>
                        <a:pt x="42" y="22"/>
                        <a:pt x="42" y="22"/>
                      </a:cubicBezTo>
                      <a:cubicBezTo>
                        <a:pt x="42" y="22"/>
                        <a:pt x="42" y="22"/>
                        <a:pt x="42" y="22"/>
                      </a:cubicBezTo>
                      <a:cubicBezTo>
                        <a:pt x="42" y="22"/>
                        <a:pt x="42" y="22"/>
                        <a:pt x="42" y="22"/>
                      </a:cubicBezTo>
                      <a:cubicBezTo>
                        <a:pt x="42" y="21"/>
                        <a:pt x="42" y="21"/>
                        <a:pt x="42" y="21"/>
                      </a:cubicBezTo>
                      <a:cubicBezTo>
                        <a:pt x="42" y="21"/>
                        <a:pt x="42" y="21"/>
                        <a:pt x="42" y="21"/>
                      </a:cubicBezTo>
                      <a:cubicBezTo>
                        <a:pt x="43" y="22"/>
                        <a:pt x="43" y="22"/>
                        <a:pt x="43" y="22"/>
                      </a:cubicBezTo>
                      <a:cubicBezTo>
                        <a:pt x="43" y="22"/>
                        <a:pt x="43" y="22"/>
                        <a:pt x="43" y="22"/>
                      </a:cubicBezTo>
                      <a:cubicBezTo>
                        <a:pt x="42" y="22"/>
                        <a:pt x="42" y="22"/>
                        <a:pt x="42" y="22"/>
                      </a:cubicBezTo>
                      <a:cubicBezTo>
                        <a:pt x="43" y="22"/>
                        <a:pt x="43" y="22"/>
                        <a:pt x="43" y="22"/>
                      </a:cubicBezTo>
                      <a:cubicBezTo>
                        <a:pt x="42" y="22"/>
                        <a:pt x="42" y="22"/>
                        <a:pt x="42" y="22"/>
                      </a:cubicBezTo>
                      <a:cubicBezTo>
                        <a:pt x="42" y="22"/>
                        <a:pt x="42" y="22"/>
                        <a:pt x="42" y="22"/>
                      </a:cubicBezTo>
                      <a:cubicBezTo>
                        <a:pt x="42" y="23"/>
                        <a:pt x="42" y="23"/>
                        <a:pt x="42" y="23"/>
                      </a:cubicBezTo>
                      <a:cubicBezTo>
                        <a:pt x="42" y="23"/>
                        <a:pt x="42" y="23"/>
                        <a:pt x="42" y="23"/>
                      </a:cubicBezTo>
                      <a:cubicBezTo>
                        <a:pt x="43" y="23"/>
                        <a:pt x="43" y="23"/>
                        <a:pt x="43" y="23"/>
                      </a:cubicBezTo>
                      <a:cubicBezTo>
                        <a:pt x="43" y="25"/>
                        <a:pt x="43" y="25"/>
                        <a:pt x="43" y="25"/>
                      </a:cubicBezTo>
                      <a:cubicBezTo>
                        <a:pt x="43" y="25"/>
                        <a:pt x="43" y="25"/>
                        <a:pt x="43" y="25"/>
                      </a:cubicBezTo>
                      <a:cubicBezTo>
                        <a:pt x="43" y="26"/>
                        <a:pt x="43" y="26"/>
                        <a:pt x="43" y="26"/>
                      </a:cubicBezTo>
                      <a:cubicBezTo>
                        <a:pt x="43" y="26"/>
                        <a:pt x="43" y="26"/>
                        <a:pt x="43" y="26"/>
                      </a:cubicBezTo>
                      <a:cubicBezTo>
                        <a:pt x="44" y="25"/>
                        <a:pt x="44" y="25"/>
                        <a:pt x="44" y="25"/>
                      </a:cubicBezTo>
                      <a:cubicBezTo>
                        <a:pt x="44" y="25"/>
                        <a:pt x="44" y="25"/>
                        <a:pt x="44" y="25"/>
                      </a:cubicBezTo>
                      <a:cubicBezTo>
                        <a:pt x="45" y="24"/>
                        <a:pt x="45" y="24"/>
                        <a:pt x="45" y="24"/>
                      </a:cubicBezTo>
                      <a:cubicBezTo>
                        <a:pt x="45" y="24"/>
                        <a:pt x="45" y="24"/>
                        <a:pt x="45" y="24"/>
                      </a:cubicBezTo>
                      <a:cubicBezTo>
                        <a:pt x="45" y="24"/>
                        <a:pt x="45" y="24"/>
                        <a:pt x="45" y="24"/>
                      </a:cubicBezTo>
                      <a:cubicBezTo>
                        <a:pt x="46" y="24"/>
                        <a:pt x="46" y="24"/>
                        <a:pt x="46" y="24"/>
                      </a:cubicBezTo>
                      <a:cubicBezTo>
                        <a:pt x="46" y="23"/>
                        <a:pt x="46" y="23"/>
                        <a:pt x="46" y="23"/>
                      </a:cubicBezTo>
                      <a:cubicBezTo>
                        <a:pt x="46" y="22"/>
                        <a:pt x="46" y="22"/>
                        <a:pt x="46" y="22"/>
                      </a:cubicBezTo>
                      <a:cubicBezTo>
                        <a:pt x="46" y="22"/>
                        <a:pt x="46" y="22"/>
                        <a:pt x="46" y="22"/>
                      </a:cubicBezTo>
                      <a:cubicBezTo>
                        <a:pt x="46" y="23"/>
                        <a:pt x="46" y="23"/>
                        <a:pt x="46" y="23"/>
                      </a:cubicBezTo>
                      <a:cubicBezTo>
                        <a:pt x="47" y="23"/>
                        <a:pt x="47" y="23"/>
                        <a:pt x="47" y="23"/>
                      </a:cubicBezTo>
                      <a:cubicBezTo>
                        <a:pt x="47" y="22"/>
                        <a:pt x="47" y="22"/>
                        <a:pt x="47" y="22"/>
                      </a:cubicBezTo>
                      <a:cubicBezTo>
                        <a:pt x="47" y="22"/>
                        <a:pt x="47" y="22"/>
                        <a:pt x="47" y="22"/>
                      </a:cubicBezTo>
                      <a:cubicBezTo>
                        <a:pt x="47" y="22"/>
                        <a:pt x="47" y="22"/>
                        <a:pt x="47"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9" y="22"/>
                        <a:pt x="49" y="22"/>
                        <a:pt x="49" y="22"/>
                      </a:cubicBezTo>
                      <a:cubicBezTo>
                        <a:pt x="49" y="22"/>
                        <a:pt x="49" y="22"/>
                        <a:pt x="49" y="22"/>
                      </a:cubicBezTo>
                      <a:cubicBezTo>
                        <a:pt x="49" y="22"/>
                        <a:pt x="49" y="22"/>
                        <a:pt x="49" y="22"/>
                      </a:cubicBezTo>
                      <a:cubicBezTo>
                        <a:pt x="49" y="21"/>
                        <a:pt x="49" y="21"/>
                        <a:pt x="49" y="21"/>
                      </a:cubicBezTo>
                      <a:cubicBezTo>
                        <a:pt x="50" y="21"/>
                        <a:pt x="50" y="21"/>
                        <a:pt x="50" y="21"/>
                      </a:cubicBezTo>
                      <a:lnTo>
                        <a:pt x="52" y="20"/>
                      </a:lnTo>
                      <a:close/>
                      <a:moveTo>
                        <a:pt x="55" y="28"/>
                      </a:moveTo>
                      <a:cubicBezTo>
                        <a:pt x="54" y="27"/>
                        <a:pt x="54" y="27"/>
                        <a:pt x="54" y="27"/>
                      </a:cubicBezTo>
                      <a:cubicBezTo>
                        <a:pt x="53" y="27"/>
                        <a:pt x="53" y="27"/>
                        <a:pt x="53" y="27"/>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8"/>
                        <a:pt x="53" y="28"/>
                        <a:pt x="53" y="28"/>
                      </a:cubicBezTo>
                      <a:cubicBezTo>
                        <a:pt x="53" y="28"/>
                        <a:pt x="53" y="28"/>
                        <a:pt x="53" y="28"/>
                      </a:cubicBezTo>
                      <a:cubicBezTo>
                        <a:pt x="53" y="28"/>
                        <a:pt x="53" y="28"/>
                        <a:pt x="53" y="28"/>
                      </a:cubicBezTo>
                      <a:cubicBezTo>
                        <a:pt x="52" y="28"/>
                        <a:pt x="52" y="28"/>
                        <a:pt x="52" y="28"/>
                      </a:cubicBezTo>
                      <a:cubicBezTo>
                        <a:pt x="52" y="28"/>
                        <a:pt x="52" y="28"/>
                        <a:pt x="52" y="28"/>
                      </a:cubicBezTo>
                      <a:cubicBezTo>
                        <a:pt x="52" y="28"/>
                        <a:pt x="52" y="28"/>
                        <a:pt x="52" y="28"/>
                      </a:cubicBezTo>
                      <a:cubicBezTo>
                        <a:pt x="52" y="28"/>
                        <a:pt x="52" y="28"/>
                        <a:pt x="52" y="28"/>
                      </a:cubicBezTo>
                      <a:cubicBezTo>
                        <a:pt x="51" y="28"/>
                        <a:pt x="51" y="28"/>
                        <a:pt x="51" y="28"/>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1" y="29"/>
                        <a:pt x="51" y="29"/>
                        <a:pt x="52" y="29"/>
                      </a:cubicBezTo>
                      <a:cubicBezTo>
                        <a:pt x="53" y="29"/>
                        <a:pt x="53" y="29"/>
                        <a:pt x="53" y="29"/>
                      </a:cubicBezTo>
                      <a:cubicBezTo>
                        <a:pt x="53" y="29"/>
                        <a:pt x="53" y="29"/>
                        <a:pt x="53" y="29"/>
                      </a:cubicBezTo>
                      <a:cubicBezTo>
                        <a:pt x="54" y="28"/>
                        <a:pt x="54" y="28"/>
                        <a:pt x="54" y="28"/>
                      </a:cubicBezTo>
                      <a:cubicBezTo>
                        <a:pt x="55" y="28"/>
                        <a:pt x="55" y="28"/>
                        <a:pt x="55" y="28"/>
                      </a:cubicBezTo>
                      <a:close/>
                      <a:moveTo>
                        <a:pt x="52" y="22"/>
                      </a:moveTo>
                      <a:cubicBezTo>
                        <a:pt x="52" y="21"/>
                        <a:pt x="52" y="21"/>
                        <a:pt x="52" y="21"/>
                      </a:cubicBezTo>
                      <a:cubicBezTo>
                        <a:pt x="53" y="21"/>
                        <a:pt x="53" y="21"/>
                        <a:pt x="53" y="21"/>
                      </a:cubicBezTo>
                      <a:cubicBezTo>
                        <a:pt x="53" y="21"/>
                        <a:pt x="53" y="21"/>
                        <a:pt x="53" y="21"/>
                      </a:cubicBezTo>
                      <a:cubicBezTo>
                        <a:pt x="52" y="21"/>
                        <a:pt x="52" y="21"/>
                        <a:pt x="52" y="21"/>
                      </a:cubicBezTo>
                      <a:cubicBezTo>
                        <a:pt x="52" y="20"/>
                        <a:pt x="52" y="20"/>
                        <a:pt x="52" y="20"/>
                      </a:cubicBezTo>
                      <a:cubicBezTo>
                        <a:pt x="52" y="20"/>
                        <a:pt x="52" y="20"/>
                        <a:pt x="52" y="20"/>
                      </a:cubicBezTo>
                      <a:cubicBezTo>
                        <a:pt x="52" y="21"/>
                        <a:pt x="52" y="21"/>
                        <a:pt x="52" y="21"/>
                      </a:cubicBezTo>
                      <a:cubicBezTo>
                        <a:pt x="52" y="23"/>
                        <a:pt x="52" y="23"/>
                        <a:pt x="52" y="23"/>
                      </a:cubicBezTo>
                      <a:lnTo>
                        <a:pt x="52" y="22"/>
                      </a:lnTo>
                      <a:close/>
                      <a:moveTo>
                        <a:pt x="47" y="27"/>
                      </a:moveTo>
                      <a:cubicBezTo>
                        <a:pt x="47" y="27"/>
                        <a:pt x="47" y="27"/>
                        <a:pt x="47" y="27"/>
                      </a:cubicBezTo>
                      <a:cubicBezTo>
                        <a:pt x="46" y="27"/>
                        <a:pt x="46" y="27"/>
                        <a:pt x="46" y="27"/>
                      </a:cubicBezTo>
                      <a:cubicBezTo>
                        <a:pt x="46" y="27"/>
                        <a:pt x="46" y="27"/>
                        <a:pt x="46" y="27"/>
                      </a:cubicBezTo>
                      <a:cubicBezTo>
                        <a:pt x="46" y="28"/>
                        <a:pt x="46" y="28"/>
                        <a:pt x="46" y="28"/>
                      </a:cubicBezTo>
                      <a:cubicBezTo>
                        <a:pt x="46" y="28"/>
                        <a:pt x="46" y="28"/>
                        <a:pt x="46" y="28"/>
                      </a:cubicBezTo>
                      <a:cubicBezTo>
                        <a:pt x="47" y="28"/>
                        <a:pt x="47" y="28"/>
                        <a:pt x="47" y="28"/>
                      </a:cubicBezTo>
                      <a:cubicBezTo>
                        <a:pt x="47" y="28"/>
                        <a:pt x="47" y="28"/>
                        <a:pt x="47" y="28"/>
                      </a:cubicBezTo>
                      <a:cubicBezTo>
                        <a:pt x="47" y="28"/>
                        <a:pt x="47" y="28"/>
                        <a:pt x="47" y="28"/>
                      </a:cubicBezTo>
                      <a:cubicBezTo>
                        <a:pt x="47" y="28"/>
                        <a:pt x="47" y="28"/>
                        <a:pt x="47" y="28"/>
                      </a:cubicBezTo>
                      <a:cubicBezTo>
                        <a:pt x="47" y="28"/>
                        <a:pt x="47" y="28"/>
                        <a:pt x="47" y="28"/>
                      </a:cubicBezTo>
                      <a:lnTo>
                        <a:pt x="47" y="27"/>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5" name="Freeform 362">
                  <a:extLst>
                    <a:ext uri="{FF2B5EF4-FFF2-40B4-BE49-F238E27FC236}">
                      <a16:creationId xmlns="" xmlns:a16="http://schemas.microsoft.com/office/drawing/2014/main" id="{073E0A47-2141-40F7-BB02-F566676221AE}"/>
                    </a:ext>
                  </a:extLst>
                </p:cNvPr>
                <p:cNvSpPr>
                  <a:spLocks noEditPoints="1"/>
                </p:cNvSpPr>
                <p:nvPr/>
              </p:nvSpPr>
              <p:spPr bwMode="auto">
                <a:xfrm>
                  <a:off x="7595146" y="3070587"/>
                  <a:ext cx="314551" cy="482312"/>
                </a:xfrm>
                <a:custGeom>
                  <a:avLst/>
                  <a:gdLst>
                    <a:gd name="T0" fmla="*/ 40 w 60"/>
                    <a:gd name="T1" fmla="*/ 62 h 92"/>
                    <a:gd name="T2" fmla="*/ 40 w 60"/>
                    <a:gd name="T3" fmla="*/ 63 h 92"/>
                    <a:gd name="T4" fmla="*/ 38 w 60"/>
                    <a:gd name="T5" fmla="*/ 66 h 92"/>
                    <a:gd name="T6" fmla="*/ 59 w 60"/>
                    <a:gd name="T7" fmla="*/ 41 h 92"/>
                    <a:gd name="T8" fmla="*/ 42 w 60"/>
                    <a:gd name="T9" fmla="*/ 66 h 92"/>
                    <a:gd name="T10" fmla="*/ 36 w 60"/>
                    <a:gd name="T11" fmla="*/ 61 h 92"/>
                    <a:gd name="T12" fmla="*/ 58 w 60"/>
                    <a:gd name="T13" fmla="*/ 44 h 92"/>
                    <a:gd name="T14" fmla="*/ 56 w 60"/>
                    <a:gd name="T15" fmla="*/ 43 h 92"/>
                    <a:gd name="T16" fmla="*/ 56 w 60"/>
                    <a:gd name="T17" fmla="*/ 39 h 92"/>
                    <a:gd name="T18" fmla="*/ 53 w 60"/>
                    <a:gd name="T19" fmla="*/ 37 h 92"/>
                    <a:gd name="T20" fmla="*/ 49 w 60"/>
                    <a:gd name="T21" fmla="*/ 31 h 92"/>
                    <a:gd name="T22" fmla="*/ 42 w 60"/>
                    <a:gd name="T23" fmla="*/ 29 h 92"/>
                    <a:gd name="T24" fmla="*/ 33 w 60"/>
                    <a:gd name="T25" fmla="*/ 2 h 92"/>
                    <a:gd name="T26" fmla="*/ 25 w 60"/>
                    <a:gd name="T27" fmla="*/ 2 h 92"/>
                    <a:gd name="T28" fmla="*/ 14 w 60"/>
                    <a:gd name="T29" fmla="*/ 2 h 92"/>
                    <a:gd name="T30" fmla="*/ 8 w 60"/>
                    <a:gd name="T31" fmla="*/ 31 h 92"/>
                    <a:gd name="T32" fmla="*/ 8 w 60"/>
                    <a:gd name="T33" fmla="*/ 36 h 92"/>
                    <a:gd name="T34" fmla="*/ 4 w 60"/>
                    <a:gd name="T35" fmla="*/ 46 h 92"/>
                    <a:gd name="T36" fmla="*/ 4 w 60"/>
                    <a:gd name="T37" fmla="*/ 50 h 92"/>
                    <a:gd name="T38" fmla="*/ 12 w 60"/>
                    <a:gd name="T39" fmla="*/ 85 h 92"/>
                    <a:gd name="T40" fmla="*/ 15 w 60"/>
                    <a:gd name="T41" fmla="*/ 91 h 92"/>
                    <a:gd name="T42" fmla="*/ 19 w 60"/>
                    <a:gd name="T43" fmla="*/ 87 h 92"/>
                    <a:gd name="T44" fmla="*/ 20 w 60"/>
                    <a:gd name="T45" fmla="*/ 83 h 92"/>
                    <a:gd name="T46" fmla="*/ 21 w 60"/>
                    <a:gd name="T47" fmla="*/ 80 h 92"/>
                    <a:gd name="T48" fmla="*/ 23 w 60"/>
                    <a:gd name="T49" fmla="*/ 74 h 92"/>
                    <a:gd name="T50" fmla="*/ 24 w 60"/>
                    <a:gd name="T51" fmla="*/ 77 h 92"/>
                    <a:gd name="T52" fmla="*/ 25 w 60"/>
                    <a:gd name="T53" fmla="*/ 74 h 92"/>
                    <a:gd name="T54" fmla="*/ 27 w 60"/>
                    <a:gd name="T55" fmla="*/ 75 h 92"/>
                    <a:gd name="T56" fmla="*/ 25 w 60"/>
                    <a:gd name="T57" fmla="*/ 70 h 92"/>
                    <a:gd name="T58" fmla="*/ 27 w 60"/>
                    <a:gd name="T59" fmla="*/ 74 h 92"/>
                    <a:gd name="T60" fmla="*/ 27 w 60"/>
                    <a:gd name="T61" fmla="*/ 70 h 92"/>
                    <a:gd name="T62" fmla="*/ 28 w 60"/>
                    <a:gd name="T63" fmla="*/ 73 h 92"/>
                    <a:gd name="T64" fmla="*/ 28 w 60"/>
                    <a:gd name="T65" fmla="*/ 71 h 92"/>
                    <a:gd name="T66" fmla="*/ 29 w 60"/>
                    <a:gd name="T67" fmla="*/ 72 h 92"/>
                    <a:gd name="T68" fmla="*/ 31 w 60"/>
                    <a:gd name="T69" fmla="*/ 68 h 92"/>
                    <a:gd name="T70" fmla="*/ 33 w 60"/>
                    <a:gd name="T71" fmla="*/ 70 h 92"/>
                    <a:gd name="T72" fmla="*/ 34 w 60"/>
                    <a:gd name="T73" fmla="*/ 66 h 92"/>
                    <a:gd name="T74" fmla="*/ 35 w 60"/>
                    <a:gd name="T75" fmla="*/ 59 h 92"/>
                    <a:gd name="T76" fmla="*/ 37 w 60"/>
                    <a:gd name="T77" fmla="*/ 58 h 92"/>
                    <a:gd name="T78" fmla="*/ 38 w 60"/>
                    <a:gd name="T79" fmla="*/ 59 h 92"/>
                    <a:gd name="T80" fmla="*/ 41 w 60"/>
                    <a:gd name="T81" fmla="*/ 61 h 92"/>
                    <a:gd name="T82" fmla="*/ 41 w 60"/>
                    <a:gd name="T83" fmla="*/ 58 h 92"/>
                    <a:gd name="T84" fmla="*/ 42 w 60"/>
                    <a:gd name="T85" fmla="*/ 57 h 92"/>
                    <a:gd name="T86" fmla="*/ 44 w 60"/>
                    <a:gd name="T87" fmla="*/ 55 h 92"/>
                    <a:gd name="T88" fmla="*/ 45 w 60"/>
                    <a:gd name="T89" fmla="*/ 55 h 92"/>
                    <a:gd name="T90" fmla="*/ 48 w 60"/>
                    <a:gd name="T91" fmla="*/ 56 h 92"/>
                    <a:gd name="T92" fmla="*/ 48 w 60"/>
                    <a:gd name="T93" fmla="*/ 55 h 92"/>
                    <a:gd name="T94" fmla="*/ 49 w 60"/>
                    <a:gd name="T95" fmla="*/ 53 h 92"/>
                    <a:gd name="T96" fmla="*/ 50 w 60"/>
                    <a:gd name="T97" fmla="*/ 51 h 92"/>
                    <a:gd name="T98" fmla="*/ 53 w 60"/>
                    <a:gd name="T99" fmla="*/ 52 h 92"/>
                    <a:gd name="T100" fmla="*/ 54 w 60"/>
                    <a:gd name="T101" fmla="*/ 50 h 92"/>
                    <a:gd name="T102" fmla="*/ 54 w 60"/>
                    <a:gd name="T103" fmla="*/ 48 h 92"/>
                    <a:gd name="T104" fmla="*/ 57 w 60"/>
                    <a:gd name="T105" fmla="*/ 48 h 92"/>
                    <a:gd name="T106" fmla="*/ 59 w 60"/>
                    <a:gd name="T107" fmla="*/ 43 h 92"/>
                    <a:gd name="T108" fmla="*/ 60 w 60"/>
                    <a:gd name="T109" fmla="*/ 41 h 92"/>
                    <a:gd name="T110" fmla="*/ 27 w 60"/>
                    <a:gd name="T111" fmla="*/ 73 h 92"/>
                    <a:gd name="T112" fmla="*/ 27 w 60"/>
                    <a:gd name="T113" fmla="*/ 73 h 92"/>
                    <a:gd name="T114" fmla="*/ 27 w 60"/>
                    <a:gd name="T115" fmla="*/ 73 h 92"/>
                    <a:gd name="T116" fmla="*/ 43 w 60"/>
                    <a:gd name="T117" fmla="*/ 62 h 92"/>
                    <a:gd name="T118" fmla="*/ 43 w 60"/>
                    <a:gd name="T119" fmla="*/ 57 h 92"/>
                    <a:gd name="T120" fmla="*/ 44 w 60"/>
                    <a:gd name="T121" fmla="*/ 61 h 92"/>
                    <a:gd name="T122" fmla="*/ 53 w 60"/>
                    <a:gd name="T123" fmla="*/ 5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92">
                      <a:moveTo>
                        <a:pt x="37" y="65"/>
                      </a:moveTo>
                      <a:cubicBezTo>
                        <a:pt x="38" y="65"/>
                        <a:pt x="38" y="65"/>
                        <a:pt x="38" y="65"/>
                      </a:cubicBezTo>
                      <a:cubicBezTo>
                        <a:pt x="38" y="64"/>
                        <a:pt x="38" y="64"/>
                        <a:pt x="38" y="64"/>
                      </a:cubicBezTo>
                      <a:cubicBezTo>
                        <a:pt x="38" y="64"/>
                        <a:pt x="38" y="64"/>
                        <a:pt x="38" y="64"/>
                      </a:cubicBezTo>
                      <a:cubicBezTo>
                        <a:pt x="38" y="64"/>
                        <a:pt x="38" y="64"/>
                        <a:pt x="38" y="64"/>
                      </a:cubicBezTo>
                      <a:cubicBezTo>
                        <a:pt x="38" y="64"/>
                        <a:pt x="38" y="64"/>
                        <a:pt x="38" y="64"/>
                      </a:cubicBezTo>
                      <a:cubicBezTo>
                        <a:pt x="38" y="64"/>
                        <a:pt x="38" y="64"/>
                        <a:pt x="38" y="64"/>
                      </a:cubicBezTo>
                      <a:cubicBezTo>
                        <a:pt x="37" y="64"/>
                        <a:pt x="37" y="64"/>
                        <a:pt x="37" y="64"/>
                      </a:cubicBezTo>
                      <a:cubicBezTo>
                        <a:pt x="37" y="64"/>
                        <a:pt x="37" y="64"/>
                        <a:pt x="37" y="64"/>
                      </a:cubicBezTo>
                      <a:cubicBezTo>
                        <a:pt x="36" y="65"/>
                        <a:pt x="36" y="65"/>
                        <a:pt x="36" y="65"/>
                      </a:cubicBezTo>
                      <a:cubicBezTo>
                        <a:pt x="36" y="65"/>
                        <a:pt x="36" y="65"/>
                        <a:pt x="36" y="65"/>
                      </a:cubicBezTo>
                      <a:cubicBezTo>
                        <a:pt x="36" y="65"/>
                        <a:pt x="36" y="65"/>
                        <a:pt x="36" y="65"/>
                      </a:cubicBezTo>
                      <a:cubicBezTo>
                        <a:pt x="37" y="65"/>
                        <a:pt x="37" y="65"/>
                        <a:pt x="37" y="65"/>
                      </a:cubicBezTo>
                      <a:cubicBezTo>
                        <a:pt x="37" y="65"/>
                        <a:pt x="37" y="65"/>
                        <a:pt x="37" y="65"/>
                      </a:cubicBezTo>
                      <a:cubicBezTo>
                        <a:pt x="37" y="65"/>
                        <a:pt x="37" y="65"/>
                        <a:pt x="37" y="65"/>
                      </a:cubicBezTo>
                      <a:cubicBezTo>
                        <a:pt x="37" y="65"/>
                        <a:pt x="37" y="65"/>
                        <a:pt x="37" y="65"/>
                      </a:cubicBezTo>
                      <a:close/>
                      <a:moveTo>
                        <a:pt x="40" y="63"/>
                      </a:moveTo>
                      <a:cubicBezTo>
                        <a:pt x="40" y="63"/>
                        <a:pt x="40" y="63"/>
                        <a:pt x="40" y="63"/>
                      </a:cubicBezTo>
                      <a:cubicBezTo>
                        <a:pt x="40" y="62"/>
                        <a:pt x="40" y="62"/>
                        <a:pt x="40" y="62"/>
                      </a:cubicBezTo>
                      <a:cubicBezTo>
                        <a:pt x="40" y="62"/>
                        <a:pt x="40" y="62"/>
                        <a:pt x="40" y="62"/>
                      </a:cubicBezTo>
                      <a:cubicBezTo>
                        <a:pt x="40" y="62"/>
                        <a:pt x="40" y="62"/>
                        <a:pt x="40" y="62"/>
                      </a:cubicBezTo>
                      <a:cubicBezTo>
                        <a:pt x="40" y="62"/>
                        <a:pt x="40" y="62"/>
                        <a:pt x="40" y="62"/>
                      </a:cubicBezTo>
                      <a:cubicBezTo>
                        <a:pt x="40" y="62"/>
                        <a:pt x="40" y="62"/>
                        <a:pt x="40" y="62"/>
                      </a:cubicBezTo>
                      <a:cubicBezTo>
                        <a:pt x="40" y="62"/>
                        <a:pt x="40" y="62"/>
                        <a:pt x="40" y="62"/>
                      </a:cubicBezTo>
                      <a:cubicBezTo>
                        <a:pt x="40" y="61"/>
                        <a:pt x="40" y="61"/>
                        <a:pt x="40" y="61"/>
                      </a:cubicBezTo>
                      <a:cubicBezTo>
                        <a:pt x="40" y="61"/>
                        <a:pt x="40" y="61"/>
                        <a:pt x="40" y="61"/>
                      </a:cubicBezTo>
                      <a:cubicBezTo>
                        <a:pt x="39" y="61"/>
                        <a:pt x="39" y="61"/>
                        <a:pt x="39" y="61"/>
                      </a:cubicBezTo>
                      <a:cubicBezTo>
                        <a:pt x="39" y="61"/>
                        <a:pt x="39" y="61"/>
                        <a:pt x="39" y="61"/>
                      </a:cubicBezTo>
                      <a:cubicBezTo>
                        <a:pt x="39" y="61"/>
                        <a:pt x="39" y="61"/>
                        <a:pt x="39" y="61"/>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3"/>
                        <a:pt x="39" y="63"/>
                        <a:pt x="39" y="63"/>
                      </a:cubicBezTo>
                      <a:cubicBezTo>
                        <a:pt x="39" y="63"/>
                        <a:pt x="39" y="63"/>
                        <a:pt x="39" y="63"/>
                      </a:cubicBezTo>
                      <a:cubicBezTo>
                        <a:pt x="39" y="63"/>
                        <a:pt x="39" y="63"/>
                        <a:pt x="39" y="63"/>
                      </a:cubicBezTo>
                      <a:cubicBezTo>
                        <a:pt x="39" y="63"/>
                        <a:pt x="39" y="63"/>
                        <a:pt x="39" y="63"/>
                      </a:cubicBezTo>
                      <a:cubicBezTo>
                        <a:pt x="39" y="63"/>
                        <a:pt x="39" y="63"/>
                        <a:pt x="39" y="63"/>
                      </a:cubicBezTo>
                      <a:cubicBezTo>
                        <a:pt x="40" y="63"/>
                        <a:pt x="40" y="63"/>
                        <a:pt x="40" y="63"/>
                      </a:cubicBezTo>
                      <a:cubicBezTo>
                        <a:pt x="40" y="63"/>
                        <a:pt x="40" y="63"/>
                        <a:pt x="40" y="63"/>
                      </a:cubicBezTo>
                      <a:cubicBezTo>
                        <a:pt x="41" y="63"/>
                        <a:pt x="41" y="63"/>
                        <a:pt x="41" y="63"/>
                      </a:cubicBezTo>
                      <a:cubicBezTo>
                        <a:pt x="40" y="63"/>
                        <a:pt x="40" y="63"/>
                        <a:pt x="40" y="63"/>
                      </a:cubicBezTo>
                      <a:close/>
                      <a:moveTo>
                        <a:pt x="36" y="60"/>
                      </a:moveTo>
                      <a:cubicBezTo>
                        <a:pt x="36" y="60"/>
                        <a:pt x="36" y="60"/>
                        <a:pt x="36" y="60"/>
                      </a:cubicBezTo>
                      <a:cubicBezTo>
                        <a:pt x="35" y="60"/>
                        <a:pt x="35" y="60"/>
                        <a:pt x="35" y="60"/>
                      </a:cubicBezTo>
                      <a:cubicBezTo>
                        <a:pt x="35" y="61"/>
                        <a:pt x="35" y="61"/>
                        <a:pt x="35" y="61"/>
                      </a:cubicBezTo>
                      <a:cubicBezTo>
                        <a:pt x="36" y="61"/>
                        <a:pt x="36" y="61"/>
                        <a:pt x="36" y="61"/>
                      </a:cubicBezTo>
                      <a:cubicBezTo>
                        <a:pt x="36" y="61"/>
                        <a:pt x="36" y="61"/>
                        <a:pt x="36" y="61"/>
                      </a:cubicBezTo>
                      <a:cubicBezTo>
                        <a:pt x="36" y="61"/>
                        <a:pt x="36" y="61"/>
                        <a:pt x="36" y="61"/>
                      </a:cubicBezTo>
                      <a:cubicBezTo>
                        <a:pt x="36" y="60"/>
                        <a:pt x="36" y="60"/>
                        <a:pt x="36" y="60"/>
                      </a:cubicBezTo>
                      <a:cubicBezTo>
                        <a:pt x="36" y="60"/>
                        <a:pt x="36" y="60"/>
                        <a:pt x="36" y="60"/>
                      </a:cubicBezTo>
                      <a:cubicBezTo>
                        <a:pt x="36" y="60"/>
                        <a:pt x="36" y="60"/>
                        <a:pt x="36" y="60"/>
                      </a:cubicBezTo>
                      <a:close/>
                      <a:moveTo>
                        <a:pt x="39" y="65"/>
                      </a:moveTo>
                      <a:cubicBezTo>
                        <a:pt x="38" y="65"/>
                        <a:pt x="38" y="65"/>
                        <a:pt x="38" y="65"/>
                      </a:cubicBezTo>
                      <a:cubicBezTo>
                        <a:pt x="38" y="65"/>
                        <a:pt x="38" y="65"/>
                        <a:pt x="38" y="65"/>
                      </a:cubicBezTo>
                      <a:cubicBezTo>
                        <a:pt x="37" y="65"/>
                        <a:pt x="37" y="65"/>
                        <a:pt x="37" y="65"/>
                      </a:cubicBezTo>
                      <a:cubicBezTo>
                        <a:pt x="37" y="65"/>
                        <a:pt x="37" y="65"/>
                        <a:pt x="37" y="65"/>
                      </a:cubicBezTo>
                      <a:cubicBezTo>
                        <a:pt x="37" y="65"/>
                        <a:pt x="37" y="65"/>
                        <a:pt x="37" y="65"/>
                      </a:cubicBezTo>
                      <a:cubicBezTo>
                        <a:pt x="37" y="65"/>
                        <a:pt x="37" y="65"/>
                        <a:pt x="37" y="65"/>
                      </a:cubicBezTo>
                      <a:cubicBezTo>
                        <a:pt x="38" y="66"/>
                        <a:pt x="38" y="66"/>
                        <a:pt x="38" y="66"/>
                      </a:cubicBezTo>
                      <a:cubicBezTo>
                        <a:pt x="38" y="66"/>
                        <a:pt x="38" y="66"/>
                        <a:pt x="38" y="66"/>
                      </a:cubicBezTo>
                      <a:cubicBezTo>
                        <a:pt x="38" y="66"/>
                        <a:pt x="38" y="66"/>
                        <a:pt x="38" y="66"/>
                      </a:cubicBezTo>
                      <a:cubicBezTo>
                        <a:pt x="38" y="66"/>
                        <a:pt x="38" y="66"/>
                        <a:pt x="38"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5"/>
                        <a:pt x="39" y="65"/>
                        <a:pt x="39" y="65"/>
                      </a:cubicBezTo>
                      <a:close/>
                      <a:moveTo>
                        <a:pt x="28" y="73"/>
                      </a:moveTo>
                      <a:cubicBezTo>
                        <a:pt x="28" y="73"/>
                        <a:pt x="28" y="73"/>
                        <a:pt x="28" y="73"/>
                      </a:cubicBezTo>
                      <a:cubicBezTo>
                        <a:pt x="28" y="74"/>
                        <a:pt x="28" y="74"/>
                        <a:pt x="28" y="74"/>
                      </a:cubicBezTo>
                      <a:cubicBezTo>
                        <a:pt x="28" y="74"/>
                        <a:pt x="28" y="74"/>
                        <a:pt x="28" y="74"/>
                      </a:cubicBezTo>
                      <a:cubicBezTo>
                        <a:pt x="28" y="74"/>
                        <a:pt x="28" y="74"/>
                        <a:pt x="28" y="74"/>
                      </a:cubicBezTo>
                      <a:cubicBezTo>
                        <a:pt x="28" y="74"/>
                        <a:pt x="28" y="74"/>
                        <a:pt x="28" y="74"/>
                      </a:cubicBezTo>
                      <a:cubicBezTo>
                        <a:pt x="28" y="74"/>
                        <a:pt x="28" y="74"/>
                        <a:pt x="28" y="74"/>
                      </a:cubicBezTo>
                      <a:lnTo>
                        <a:pt x="28" y="73"/>
                      </a:lnTo>
                      <a:close/>
                      <a:moveTo>
                        <a:pt x="58" y="41"/>
                      </a:moveTo>
                      <a:cubicBezTo>
                        <a:pt x="59" y="42"/>
                        <a:pt x="59" y="42"/>
                        <a:pt x="59" y="42"/>
                      </a:cubicBezTo>
                      <a:cubicBezTo>
                        <a:pt x="59" y="41"/>
                        <a:pt x="59" y="41"/>
                        <a:pt x="59" y="41"/>
                      </a:cubicBezTo>
                      <a:cubicBezTo>
                        <a:pt x="59" y="41"/>
                        <a:pt x="59" y="41"/>
                        <a:pt x="59" y="41"/>
                      </a:cubicBezTo>
                      <a:cubicBezTo>
                        <a:pt x="59" y="40"/>
                        <a:pt x="59" y="40"/>
                        <a:pt x="59" y="40"/>
                      </a:cubicBezTo>
                      <a:cubicBezTo>
                        <a:pt x="59" y="40"/>
                        <a:pt x="59" y="40"/>
                        <a:pt x="59" y="40"/>
                      </a:cubicBezTo>
                      <a:cubicBezTo>
                        <a:pt x="59" y="40"/>
                        <a:pt x="59" y="40"/>
                        <a:pt x="59" y="40"/>
                      </a:cubicBezTo>
                      <a:cubicBezTo>
                        <a:pt x="59" y="40"/>
                        <a:pt x="59" y="40"/>
                        <a:pt x="59" y="40"/>
                      </a:cubicBezTo>
                      <a:cubicBezTo>
                        <a:pt x="58" y="40"/>
                        <a:pt x="58" y="40"/>
                        <a:pt x="58" y="40"/>
                      </a:cubicBezTo>
                      <a:cubicBezTo>
                        <a:pt x="58" y="40"/>
                        <a:pt x="58" y="40"/>
                        <a:pt x="58" y="40"/>
                      </a:cubicBezTo>
                      <a:cubicBezTo>
                        <a:pt x="58" y="40"/>
                        <a:pt x="58" y="40"/>
                        <a:pt x="58" y="40"/>
                      </a:cubicBezTo>
                      <a:cubicBezTo>
                        <a:pt x="58" y="40"/>
                        <a:pt x="58" y="40"/>
                        <a:pt x="58" y="40"/>
                      </a:cubicBezTo>
                      <a:cubicBezTo>
                        <a:pt x="58" y="41"/>
                        <a:pt x="58" y="41"/>
                        <a:pt x="58" y="41"/>
                      </a:cubicBezTo>
                      <a:cubicBezTo>
                        <a:pt x="58" y="41"/>
                        <a:pt x="58" y="41"/>
                        <a:pt x="58" y="41"/>
                      </a:cubicBezTo>
                      <a:close/>
                      <a:moveTo>
                        <a:pt x="41" y="65"/>
                      </a:moveTo>
                      <a:cubicBezTo>
                        <a:pt x="41" y="64"/>
                        <a:pt x="41" y="64"/>
                        <a:pt x="41" y="64"/>
                      </a:cubicBezTo>
                      <a:cubicBezTo>
                        <a:pt x="41" y="64"/>
                        <a:pt x="41" y="64"/>
                        <a:pt x="41" y="64"/>
                      </a:cubicBezTo>
                      <a:cubicBezTo>
                        <a:pt x="41" y="65"/>
                        <a:pt x="41" y="65"/>
                        <a:pt x="41" y="65"/>
                      </a:cubicBezTo>
                      <a:cubicBezTo>
                        <a:pt x="41" y="65"/>
                        <a:pt x="41" y="65"/>
                        <a:pt x="41" y="65"/>
                      </a:cubicBezTo>
                      <a:cubicBezTo>
                        <a:pt x="41" y="65"/>
                        <a:pt x="41" y="65"/>
                        <a:pt x="41" y="65"/>
                      </a:cubicBezTo>
                      <a:cubicBezTo>
                        <a:pt x="41" y="66"/>
                        <a:pt x="41" y="66"/>
                        <a:pt x="41" y="66"/>
                      </a:cubicBezTo>
                      <a:cubicBezTo>
                        <a:pt x="41" y="66"/>
                        <a:pt x="41" y="66"/>
                        <a:pt x="41" y="66"/>
                      </a:cubicBezTo>
                      <a:cubicBezTo>
                        <a:pt x="41" y="66"/>
                        <a:pt x="41" y="66"/>
                        <a:pt x="41" y="66"/>
                      </a:cubicBezTo>
                      <a:cubicBezTo>
                        <a:pt x="41" y="66"/>
                        <a:pt x="41" y="66"/>
                        <a:pt x="41" y="66"/>
                      </a:cubicBezTo>
                      <a:cubicBezTo>
                        <a:pt x="42" y="66"/>
                        <a:pt x="42" y="66"/>
                        <a:pt x="42" y="66"/>
                      </a:cubicBezTo>
                      <a:cubicBezTo>
                        <a:pt x="42" y="65"/>
                        <a:pt x="42" y="65"/>
                        <a:pt x="42" y="65"/>
                      </a:cubicBezTo>
                      <a:lnTo>
                        <a:pt x="41" y="65"/>
                      </a:lnTo>
                      <a:close/>
                      <a:moveTo>
                        <a:pt x="58" y="42"/>
                      </a:moveTo>
                      <a:cubicBezTo>
                        <a:pt x="58" y="42"/>
                        <a:pt x="58" y="42"/>
                        <a:pt x="58" y="42"/>
                      </a:cubicBezTo>
                      <a:cubicBezTo>
                        <a:pt x="59" y="42"/>
                        <a:pt x="59" y="42"/>
                        <a:pt x="59" y="42"/>
                      </a:cubicBezTo>
                      <a:cubicBezTo>
                        <a:pt x="59" y="42"/>
                        <a:pt x="59" y="42"/>
                        <a:pt x="59" y="42"/>
                      </a:cubicBezTo>
                      <a:cubicBezTo>
                        <a:pt x="58" y="42"/>
                        <a:pt x="58" y="42"/>
                        <a:pt x="58" y="42"/>
                      </a:cubicBezTo>
                      <a:cubicBezTo>
                        <a:pt x="58" y="41"/>
                        <a:pt x="58" y="41"/>
                        <a:pt x="58" y="41"/>
                      </a:cubicBezTo>
                      <a:cubicBezTo>
                        <a:pt x="58" y="41"/>
                        <a:pt x="58" y="41"/>
                        <a:pt x="58" y="41"/>
                      </a:cubicBezTo>
                      <a:cubicBezTo>
                        <a:pt x="58" y="42"/>
                        <a:pt x="58" y="42"/>
                        <a:pt x="58" y="42"/>
                      </a:cubicBezTo>
                      <a:cubicBezTo>
                        <a:pt x="58" y="42"/>
                        <a:pt x="58" y="42"/>
                        <a:pt x="58" y="42"/>
                      </a:cubicBezTo>
                      <a:close/>
                      <a:moveTo>
                        <a:pt x="36" y="61"/>
                      </a:moveTo>
                      <a:cubicBezTo>
                        <a:pt x="35" y="62"/>
                        <a:pt x="35" y="62"/>
                        <a:pt x="35" y="62"/>
                      </a:cubicBezTo>
                      <a:cubicBezTo>
                        <a:pt x="36" y="62"/>
                        <a:pt x="36" y="62"/>
                        <a:pt x="36" y="62"/>
                      </a:cubicBezTo>
                      <a:cubicBezTo>
                        <a:pt x="36" y="62"/>
                        <a:pt x="36" y="62"/>
                        <a:pt x="36" y="62"/>
                      </a:cubicBezTo>
                      <a:cubicBezTo>
                        <a:pt x="36" y="62"/>
                        <a:pt x="36" y="62"/>
                        <a:pt x="36" y="62"/>
                      </a:cubicBezTo>
                      <a:cubicBezTo>
                        <a:pt x="36" y="63"/>
                        <a:pt x="36" y="63"/>
                        <a:pt x="36" y="63"/>
                      </a:cubicBezTo>
                      <a:cubicBezTo>
                        <a:pt x="36" y="63"/>
                        <a:pt x="36" y="63"/>
                        <a:pt x="36" y="63"/>
                      </a:cubicBezTo>
                      <a:cubicBezTo>
                        <a:pt x="36" y="63"/>
                        <a:pt x="36" y="63"/>
                        <a:pt x="36" y="63"/>
                      </a:cubicBezTo>
                      <a:cubicBezTo>
                        <a:pt x="36" y="62"/>
                        <a:pt x="36" y="62"/>
                        <a:pt x="36" y="62"/>
                      </a:cubicBezTo>
                      <a:cubicBezTo>
                        <a:pt x="36" y="61"/>
                        <a:pt x="36" y="61"/>
                        <a:pt x="36" y="61"/>
                      </a:cubicBezTo>
                      <a:cubicBezTo>
                        <a:pt x="36" y="61"/>
                        <a:pt x="36" y="61"/>
                        <a:pt x="36" y="61"/>
                      </a:cubicBezTo>
                      <a:close/>
                      <a:moveTo>
                        <a:pt x="56" y="49"/>
                      </a:moveTo>
                      <a:cubicBezTo>
                        <a:pt x="56" y="49"/>
                        <a:pt x="56" y="49"/>
                        <a:pt x="56" y="49"/>
                      </a:cubicBezTo>
                      <a:cubicBezTo>
                        <a:pt x="56" y="49"/>
                        <a:pt x="56" y="49"/>
                        <a:pt x="56" y="49"/>
                      </a:cubicBezTo>
                      <a:cubicBezTo>
                        <a:pt x="56" y="49"/>
                        <a:pt x="56" y="49"/>
                        <a:pt x="56" y="49"/>
                      </a:cubicBezTo>
                      <a:cubicBezTo>
                        <a:pt x="57" y="49"/>
                        <a:pt x="57" y="49"/>
                        <a:pt x="57" y="49"/>
                      </a:cubicBezTo>
                      <a:cubicBezTo>
                        <a:pt x="57" y="49"/>
                        <a:pt x="57" y="49"/>
                        <a:pt x="57" y="49"/>
                      </a:cubicBezTo>
                      <a:cubicBezTo>
                        <a:pt x="56" y="49"/>
                        <a:pt x="56" y="49"/>
                        <a:pt x="56" y="49"/>
                      </a:cubicBezTo>
                      <a:close/>
                      <a:moveTo>
                        <a:pt x="59" y="43"/>
                      </a:moveTo>
                      <a:cubicBezTo>
                        <a:pt x="59" y="43"/>
                        <a:pt x="59" y="43"/>
                        <a:pt x="59" y="43"/>
                      </a:cubicBezTo>
                      <a:cubicBezTo>
                        <a:pt x="59" y="43"/>
                        <a:pt x="59" y="43"/>
                        <a:pt x="59" y="43"/>
                      </a:cubicBezTo>
                      <a:cubicBezTo>
                        <a:pt x="59" y="43"/>
                        <a:pt x="59" y="43"/>
                        <a:pt x="59" y="43"/>
                      </a:cubicBezTo>
                      <a:cubicBezTo>
                        <a:pt x="59" y="43"/>
                        <a:pt x="59" y="43"/>
                        <a:pt x="59" y="43"/>
                      </a:cubicBezTo>
                      <a:cubicBezTo>
                        <a:pt x="59" y="43"/>
                        <a:pt x="59" y="43"/>
                        <a:pt x="59" y="43"/>
                      </a:cubicBezTo>
                      <a:cubicBezTo>
                        <a:pt x="59" y="43"/>
                        <a:pt x="59" y="43"/>
                        <a:pt x="59" y="43"/>
                      </a:cubicBezTo>
                      <a:cubicBezTo>
                        <a:pt x="58" y="43"/>
                        <a:pt x="58" y="43"/>
                        <a:pt x="58" y="43"/>
                      </a:cubicBezTo>
                      <a:cubicBezTo>
                        <a:pt x="58" y="42"/>
                        <a:pt x="58" y="42"/>
                        <a:pt x="58" y="42"/>
                      </a:cubicBezTo>
                      <a:cubicBezTo>
                        <a:pt x="58" y="42"/>
                        <a:pt x="58" y="42"/>
                        <a:pt x="58" y="42"/>
                      </a:cubicBezTo>
                      <a:cubicBezTo>
                        <a:pt x="58" y="43"/>
                        <a:pt x="58" y="43"/>
                        <a:pt x="58" y="43"/>
                      </a:cubicBezTo>
                      <a:cubicBezTo>
                        <a:pt x="58" y="44"/>
                        <a:pt x="58" y="44"/>
                        <a:pt x="58" y="44"/>
                      </a:cubicBezTo>
                      <a:cubicBezTo>
                        <a:pt x="58" y="44"/>
                        <a:pt x="58" y="44"/>
                        <a:pt x="58" y="44"/>
                      </a:cubicBezTo>
                      <a:cubicBezTo>
                        <a:pt x="58" y="44"/>
                        <a:pt x="58" y="44"/>
                        <a:pt x="58" y="44"/>
                      </a:cubicBezTo>
                      <a:cubicBezTo>
                        <a:pt x="58" y="43"/>
                        <a:pt x="58" y="43"/>
                        <a:pt x="58" y="43"/>
                      </a:cubicBezTo>
                      <a:cubicBezTo>
                        <a:pt x="57" y="43"/>
                        <a:pt x="57" y="43"/>
                        <a:pt x="57" y="43"/>
                      </a:cubicBezTo>
                      <a:cubicBezTo>
                        <a:pt x="57" y="43"/>
                        <a:pt x="57" y="43"/>
                        <a:pt x="57" y="43"/>
                      </a:cubicBezTo>
                      <a:cubicBezTo>
                        <a:pt x="57" y="43"/>
                        <a:pt x="57" y="43"/>
                        <a:pt x="57" y="43"/>
                      </a:cubicBezTo>
                      <a:cubicBezTo>
                        <a:pt x="57" y="43"/>
                        <a:pt x="57" y="43"/>
                        <a:pt x="57" y="43"/>
                      </a:cubicBezTo>
                      <a:cubicBezTo>
                        <a:pt x="58" y="43"/>
                        <a:pt x="58" y="43"/>
                        <a:pt x="58" y="43"/>
                      </a:cubicBezTo>
                      <a:cubicBezTo>
                        <a:pt x="57" y="43"/>
                        <a:pt x="57" y="43"/>
                        <a:pt x="57" y="43"/>
                      </a:cubicBezTo>
                      <a:cubicBezTo>
                        <a:pt x="58" y="44"/>
                        <a:pt x="58" y="44"/>
                        <a:pt x="58" y="44"/>
                      </a:cubicBezTo>
                      <a:cubicBezTo>
                        <a:pt x="57" y="44"/>
                        <a:pt x="57" y="44"/>
                        <a:pt x="57" y="44"/>
                      </a:cubicBezTo>
                      <a:cubicBezTo>
                        <a:pt x="57" y="43"/>
                        <a:pt x="57" y="43"/>
                        <a:pt x="57" y="43"/>
                      </a:cubicBezTo>
                      <a:cubicBezTo>
                        <a:pt x="57" y="43"/>
                        <a:pt x="57" y="43"/>
                        <a:pt x="57" y="43"/>
                      </a:cubicBezTo>
                      <a:cubicBezTo>
                        <a:pt x="57" y="44"/>
                        <a:pt x="57" y="44"/>
                        <a:pt x="57" y="44"/>
                      </a:cubicBezTo>
                      <a:cubicBezTo>
                        <a:pt x="57" y="44"/>
                        <a:pt x="57" y="44"/>
                        <a:pt x="57" y="44"/>
                      </a:cubicBezTo>
                      <a:cubicBezTo>
                        <a:pt x="57" y="44"/>
                        <a:pt x="57" y="44"/>
                        <a:pt x="57" y="44"/>
                      </a:cubicBezTo>
                      <a:cubicBezTo>
                        <a:pt x="57" y="44"/>
                        <a:pt x="57" y="44"/>
                        <a:pt x="57" y="44"/>
                      </a:cubicBezTo>
                      <a:cubicBezTo>
                        <a:pt x="56" y="43"/>
                        <a:pt x="56" y="43"/>
                        <a:pt x="56" y="43"/>
                      </a:cubicBezTo>
                      <a:cubicBezTo>
                        <a:pt x="56" y="43"/>
                        <a:pt x="56" y="43"/>
                        <a:pt x="56" y="43"/>
                      </a:cubicBezTo>
                      <a:cubicBezTo>
                        <a:pt x="56" y="43"/>
                        <a:pt x="56" y="43"/>
                        <a:pt x="56" y="43"/>
                      </a:cubicBezTo>
                      <a:cubicBezTo>
                        <a:pt x="56" y="43"/>
                        <a:pt x="56" y="43"/>
                        <a:pt x="56" y="43"/>
                      </a:cubicBezTo>
                      <a:cubicBezTo>
                        <a:pt x="56" y="43"/>
                        <a:pt x="56" y="43"/>
                        <a:pt x="56" y="43"/>
                      </a:cubicBezTo>
                      <a:cubicBezTo>
                        <a:pt x="57" y="43"/>
                        <a:pt x="57" y="43"/>
                        <a:pt x="57" y="43"/>
                      </a:cubicBezTo>
                      <a:cubicBezTo>
                        <a:pt x="57" y="43"/>
                        <a:pt x="57" y="43"/>
                        <a:pt x="57" y="43"/>
                      </a:cubicBezTo>
                      <a:cubicBezTo>
                        <a:pt x="57" y="43"/>
                        <a:pt x="57" y="43"/>
                        <a:pt x="57" y="43"/>
                      </a:cubicBezTo>
                      <a:cubicBezTo>
                        <a:pt x="57" y="43"/>
                        <a:pt x="57" y="43"/>
                        <a:pt x="57" y="43"/>
                      </a:cubicBezTo>
                      <a:cubicBezTo>
                        <a:pt x="57" y="42"/>
                        <a:pt x="57" y="42"/>
                        <a:pt x="57" y="42"/>
                      </a:cubicBezTo>
                      <a:cubicBezTo>
                        <a:pt x="57" y="42"/>
                        <a:pt x="57" y="42"/>
                        <a:pt x="57" y="42"/>
                      </a:cubicBezTo>
                      <a:cubicBezTo>
                        <a:pt x="57" y="42"/>
                        <a:pt x="57" y="42"/>
                        <a:pt x="57" y="42"/>
                      </a:cubicBezTo>
                      <a:cubicBezTo>
                        <a:pt x="57" y="42"/>
                        <a:pt x="57" y="42"/>
                        <a:pt x="57" y="42"/>
                      </a:cubicBezTo>
                      <a:cubicBezTo>
                        <a:pt x="57" y="42"/>
                        <a:pt x="57" y="42"/>
                        <a:pt x="57" y="42"/>
                      </a:cubicBezTo>
                      <a:cubicBezTo>
                        <a:pt x="57" y="42"/>
                        <a:pt x="57" y="42"/>
                        <a:pt x="57" y="42"/>
                      </a:cubicBezTo>
                      <a:cubicBezTo>
                        <a:pt x="58" y="42"/>
                        <a:pt x="58" y="42"/>
                        <a:pt x="58" y="42"/>
                      </a:cubicBezTo>
                      <a:cubicBezTo>
                        <a:pt x="58" y="42"/>
                        <a:pt x="58" y="42"/>
                        <a:pt x="58" y="42"/>
                      </a:cubicBezTo>
                      <a:cubicBezTo>
                        <a:pt x="58" y="41"/>
                        <a:pt x="58" y="41"/>
                        <a:pt x="58" y="41"/>
                      </a:cubicBezTo>
                      <a:cubicBezTo>
                        <a:pt x="58" y="41"/>
                        <a:pt x="58" y="41"/>
                        <a:pt x="58" y="41"/>
                      </a:cubicBezTo>
                      <a:cubicBezTo>
                        <a:pt x="57" y="41"/>
                        <a:pt x="57" y="41"/>
                        <a:pt x="57" y="41"/>
                      </a:cubicBezTo>
                      <a:cubicBezTo>
                        <a:pt x="57" y="40"/>
                        <a:pt x="57" y="40"/>
                        <a:pt x="57" y="40"/>
                      </a:cubicBezTo>
                      <a:cubicBezTo>
                        <a:pt x="57" y="40"/>
                        <a:pt x="57" y="40"/>
                        <a:pt x="57" y="40"/>
                      </a:cubicBezTo>
                      <a:cubicBezTo>
                        <a:pt x="57" y="40"/>
                        <a:pt x="57" y="40"/>
                        <a:pt x="57" y="40"/>
                      </a:cubicBezTo>
                      <a:cubicBezTo>
                        <a:pt x="56" y="40"/>
                        <a:pt x="56" y="40"/>
                        <a:pt x="56" y="40"/>
                      </a:cubicBezTo>
                      <a:cubicBezTo>
                        <a:pt x="56" y="40"/>
                        <a:pt x="56" y="40"/>
                        <a:pt x="56" y="40"/>
                      </a:cubicBezTo>
                      <a:cubicBezTo>
                        <a:pt x="56" y="39"/>
                        <a:pt x="56" y="39"/>
                        <a:pt x="56" y="39"/>
                      </a:cubicBezTo>
                      <a:cubicBezTo>
                        <a:pt x="56" y="39"/>
                        <a:pt x="56" y="39"/>
                        <a:pt x="56" y="39"/>
                      </a:cubicBezTo>
                      <a:cubicBezTo>
                        <a:pt x="56" y="39"/>
                        <a:pt x="56" y="39"/>
                        <a:pt x="56" y="39"/>
                      </a:cubicBezTo>
                      <a:cubicBezTo>
                        <a:pt x="55" y="39"/>
                        <a:pt x="55" y="39"/>
                        <a:pt x="55" y="39"/>
                      </a:cubicBezTo>
                      <a:cubicBezTo>
                        <a:pt x="55" y="39"/>
                        <a:pt x="55" y="39"/>
                        <a:pt x="55" y="39"/>
                      </a:cubicBezTo>
                      <a:cubicBezTo>
                        <a:pt x="55" y="39"/>
                        <a:pt x="55" y="39"/>
                        <a:pt x="55" y="39"/>
                      </a:cubicBezTo>
                      <a:cubicBezTo>
                        <a:pt x="55" y="39"/>
                        <a:pt x="55" y="39"/>
                        <a:pt x="55" y="39"/>
                      </a:cubicBezTo>
                      <a:cubicBezTo>
                        <a:pt x="55" y="38"/>
                        <a:pt x="55" y="38"/>
                        <a:pt x="55" y="38"/>
                      </a:cubicBezTo>
                      <a:cubicBezTo>
                        <a:pt x="55" y="38"/>
                        <a:pt x="55" y="38"/>
                        <a:pt x="55" y="38"/>
                      </a:cubicBezTo>
                      <a:cubicBezTo>
                        <a:pt x="55" y="38"/>
                        <a:pt x="55" y="38"/>
                        <a:pt x="55" y="38"/>
                      </a:cubicBezTo>
                      <a:cubicBezTo>
                        <a:pt x="55" y="38"/>
                        <a:pt x="55" y="38"/>
                        <a:pt x="55" y="38"/>
                      </a:cubicBezTo>
                      <a:cubicBezTo>
                        <a:pt x="55" y="38"/>
                        <a:pt x="55" y="38"/>
                        <a:pt x="55"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5" y="38"/>
                        <a:pt x="55" y="38"/>
                        <a:pt x="55" y="38"/>
                      </a:cubicBezTo>
                      <a:cubicBezTo>
                        <a:pt x="54" y="37"/>
                        <a:pt x="54" y="37"/>
                        <a:pt x="54" y="37"/>
                      </a:cubicBezTo>
                      <a:cubicBezTo>
                        <a:pt x="54" y="37"/>
                        <a:pt x="54" y="37"/>
                        <a:pt x="54" y="37"/>
                      </a:cubicBezTo>
                      <a:cubicBezTo>
                        <a:pt x="54" y="37"/>
                        <a:pt x="54" y="37"/>
                        <a:pt x="54" y="37"/>
                      </a:cubicBezTo>
                      <a:cubicBezTo>
                        <a:pt x="53" y="37"/>
                        <a:pt x="53" y="37"/>
                        <a:pt x="53" y="37"/>
                      </a:cubicBezTo>
                      <a:cubicBezTo>
                        <a:pt x="53" y="37"/>
                        <a:pt x="53" y="37"/>
                        <a:pt x="53" y="37"/>
                      </a:cubicBezTo>
                      <a:cubicBezTo>
                        <a:pt x="53" y="38"/>
                        <a:pt x="53" y="38"/>
                        <a:pt x="53" y="38"/>
                      </a:cubicBezTo>
                      <a:cubicBezTo>
                        <a:pt x="53" y="38"/>
                        <a:pt x="53" y="38"/>
                        <a:pt x="53" y="38"/>
                      </a:cubicBezTo>
                      <a:cubicBezTo>
                        <a:pt x="53" y="38"/>
                        <a:pt x="53" y="38"/>
                        <a:pt x="53" y="38"/>
                      </a:cubicBezTo>
                      <a:cubicBezTo>
                        <a:pt x="53" y="38"/>
                        <a:pt x="53" y="38"/>
                        <a:pt x="53" y="38"/>
                      </a:cubicBezTo>
                      <a:cubicBezTo>
                        <a:pt x="53" y="39"/>
                        <a:pt x="53" y="39"/>
                        <a:pt x="53" y="39"/>
                      </a:cubicBezTo>
                      <a:cubicBezTo>
                        <a:pt x="52" y="39"/>
                        <a:pt x="52" y="39"/>
                        <a:pt x="52" y="39"/>
                      </a:cubicBezTo>
                      <a:cubicBezTo>
                        <a:pt x="52" y="38"/>
                        <a:pt x="52" y="38"/>
                        <a:pt x="52" y="38"/>
                      </a:cubicBezTo>
                      <a:cubicBezTo>
                        <a:pt x="51" y="38"/>
                        <a:pt x="51" y="38"/>
                        <a:pt x="51" y="38"/>
                      </a:cubicBezTo>
                      <a:cubicBezTo>
                        <a:pt x="50" y="37"/>
                        <a:pt x="50" y="37"/>
                        <a:pt x="50" y="37"/>
                      </a:cubicBezTo>
                      <a:cubicBezTo>
                        <a:pt x="50" y="37"/>
                        <a:pt x="50" y="37"/>
                        <a:pt x="50" y="37"/>
                      </a:cubicBezTo>
                      <a:cubicBezTo>
                        <a:pt x="50" y="36"/>
                        <a:pt x="50" y="36"/>
                        <a:pt x="50" y="36"/>
                      </a:cubicBezTo>
                      <a:cubicBezTo>
                        <a:pt x="50" y="36"/>
                        <a:pt x="50" y="36"/>
                        <a:pt x="50" y="36"/>
                      </a:cubicBezTo>
                      <a:cubicBezTo>
                        <a:pt x="50" y="35"/>
                        <a:pt x="50" y="35"/>
                        <a:pt x="50" y="35"/>
                      </a:cubicBezTo>
                      <a:cubicBezTo>
                        <a:pt x="50" y="35"/>
                        <a:pt x="50" y="35"/>
                        <a:pt x="50" y="35"/>
                      </a:cubicBezTo>
                      <a:cubicBezTo>
                        <a:pt x="49" y="34"/>
                        <a:pt x="49" y="34"/>
                        <a:pt x="49" y="34"/>
                      </a:cubicBezTo>
                      <a:cubicBezTo>
                        <a:pt x="48" y="33"/>
                        <a:pt x="48" y="33"/>
                        <a:pt x="48" y="33"/>
                      </a:cubicBezTo>
                      <a:cubicBezTo>
                        <a:pt x="49" y="32"/>
                        <a:pt x="49" y="32"/>
                        <a:pt x="49" y="32"/>
                      </a:cubicBezTo>
                      <a:cubicBezTo>
                        <a:pt x="49" y="32"/>
                        <a:pt x="49" y="32"/>
                        <a:pt x="49" y="32"/>
                      </a:cubicBezTo>
                      <a:cubicBezTo>
                        <a:pt x="49" y="32"/>
                        <a:pt x="49" y="32"/>
                        <a:pt x="49" y="32"/>
                      </a:cubicBezTo>
                      <a:cubicBezTo>
                        <a:pt x="49" y="31"/>
                        <a:pt x="49" y="31"/>
                        <a:pt x="49" y="31"/>
                      </a:cubicBezTo>
                      <a:cubicBezTo>
                        <a:pt x="49" y="31"/>
                        <a:pt x="49" y="31"/>
                        <a:pt x="49" y="31"/>
                      </a:cubicBezTo>
                      <a:cubicBezTo>
                        <a:pt x="48" y="30"/>
                        <a:pt x="48" y="30"/>
                        <a:pt x="48" y="30"/>
                      </a:cubicBezTo>
                      <a:cubicBezTo>
                        <a:pt x="48" y="30"/>
                        <a:pt x="48" y="30"/>
                        <a:pt x="48" y="30"/>
                      </a:cubicBezTo>
                      <a:cubicBezTo>
                        <a:pt x="48" y="31"/>
                        <a:pt x="48" y="31"/>
                        <a:pt x="48" y="31"/>
                      </a:cubicBezTo>
                      <a:cubicBezTo>
                        <a:pt x="47" y="31"/>
                        <a:pt x="47" y="31"/>
                        <a:pt x="47" y="31"/>
                      </a:cubicBezTo>
                      <a:cubicBezTo>
                        <a:pt x="46" y="31"/>
                        <a:pt x="46" y="31"/>
                        <a:pt x="46" y="31"/>
                      </a:cubicBezTo>
                      <a:cubicBezTo>
                        <a:pt x="45" y="31"/>
                        <a:pt x="45" y="31"/>
                        <a:pt x="45" y="31"/>
                      </a:cubicBezTo>
                      <a:cubicBezTo>
                        <a:pt x="45" y="31"/>
                        <a:pt x="45" y="31"/>
                        <a:pt x="45" y="31"/>
                      </a:cubicBezTo>
                      <a:cubicBezTo>
                        <a:pt x="45" y="30"/>
                        <a:pt x="45" y="30"/>
                        <a:pt x="45"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3" y="30"/>
                        <a:pt x="43" y="30"/>
                        <a:pt x="43" y="30"/>
                      </a:cubicBezTo>
                      <a:cubicBezTo>
                        <a:pt x="43" y="29"/>
                        <a:pt x="43" y="29"/>
                        <a:pt x="43" y="29"/>
                      </a:cubicBezTo>
                      <a:cubicBezTo>
                        <a:pt x="42" y="29"/>
                        <a:pt x="42" y="29"/>
                        <a:pt x="42" y="29"/>
                      </a:cubicBezTo>
                      <a:cubicBezTo>
                        <a:pt x="43" y="28"/>
                        <a:pt x="43" y="28"/>
                        <a:pt x="43" y="28"/>
                      </a:cubicBezTo>
                      <a:cubicBezTo>
                        <a:pt x="43" y="28"/>
                        <a:pt x="43" y="28"/>
                        <a:pt x="43" y="28"/>
                      </a:cubicBezTo>
                      <a:cubicBezTo>
                        <a:pt x="43" y="28"/>
                        <a:pt x="43" y="28"/>
                        <a:pt x="43" y="28"/>
                      </a:cubicBezTo>
                      <a:cubicBezTo>
                        <a:pt x="43" y="27"/>
                        <a:pt x="43" y="27"/>
                        <a:pt x="43" y="27"/>
                      </a:cubicBezTo>
                      <a:cubicBezTo>
                        <a:pt x="42" y="27"/>
                        <a:pt x="42" y="27"/>
                        <a:pt x="42" y="27"/>
                      </a:cubicBezTo>
                      <a:cubicBezTo>
                        <a:pt x="42" y="27"/>
                        <a:pt x="42" y="27"/>
                        <a:pt x="42" y="27"/>
                      </a:cubicBezTo>
                      <a:cubicBezTo>
                        <a:pt x="42" y="26"/>
                        <a:pt x="42" y="26"/>
                        <a:pt x="42" y="26"/>
                      </a:cubicBezTo>
                      <a:cubicBezTo>
                        <a:pt x="42" y="26"/>
                        <a:pt x="42" y="26"/>
                        <a:pt x="42" y="26"/>
                      </a:cubicBezTo>
                      <a:cubicBezTo>
                        <a:pt x="42" y="26"/>
                        <a:pt x="42" y="26"/>
                        <a:pt x="42" y="26"/>
                      </a:cubicBezTo>
                      <a:cubicBezTo>
                        <a:pt x="42" y="26"/>
                        <a:pt x="42" y="26"/>
                        <a:pt x="42" y="26"/>
                      </a:cubicBezTo>
                      <a:cubicBezTo>
                        <a:pt x="42" y="25"/>
                        <a:pt x="42" y="25"/>
                        <a:pt x="42" y="25"/>
                      </a:cubicBezTo>
                      <a:cubicBezTo>
                        <a:pt x="42" y="25"/>
                        <a:pt x="42" y="25"/>
                        <a:pt x="42" y="25"/>
                      </a:cubicBezTo>
                      <a:cubicBezTo>
                        <a:pt x="42" y="25"/>
                        <a:pt x="42" y="25"/>
                        <a:pt x="42" y="25"/>
                      </a:cubicBezTo>
                      <a:cubicBezTo>
                        <a:pt x="42" y="25"/>
                        <a:pt x="42" y="25"/>
                        <a:pt x="42" y="25"/>
                      </a:cubicBezTo>
                      <a:cubicBezTo>
                        <a:pt x="40" y="18"/>
                        <a:pt x="37" y="11"/>
                        <a:pt x="35" y="4"/>
                      </a:cubicBezTo>
                      <a:cubicBezTo>
                        <a:pt x="35" y="4"/>
                        <a:pt x="35" y="4"/>
                        <a:pt x="35" y="4"/>
                      </a:cubicBezTo>
                      <a:cubicBezTo>
                        <a:pt x="35" y="3"/>
                        <a:pt x="35" y="3"/>
                        <a:pt x="35" y="3"/>
                      </a:cubicBezTo>
                      <a:cubicBezTo>
                        <a:pt x="34" y="3"/>
                        <a:pt x="34" y="3"/>
                        <a:pt x="34" y="3"/>
                      </a:cubicBezTo>
                      <a:cubicBezTo>
                        <a:pt x="34" y="3"/>
                        <a:pt x="34" y="3"/>
                        <a:pt x="34"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0" y="1"/>
                        <a:pt x="30" y="1"/>
                        <a:pt x="30" y="1"/>
                      </a:cubicBezTo>
                      <a:cubicBezTo>
                        <a:pt x="30" y="0"/>
                        <a:pt x="30" y="0"/>
                        <a:pt x="30" y="0"/>
                      </a:cubicBezTo>
                      <a:cubicBezTo>
                        <a:pt x="29" y="0"/>
                        <a:pt x="29" y="0"/>
                        <a:pt x="29" y="0"/>
                      </a:cubicBezTo>
                      <a:cubicBezTo>
                        <a:pt x="29" y="0"/>
                        <a:pt x="29" y="0"/>
                        <a:pt x="29" y="0"/>
                      </a:cubicBezTo>
                      <a:cubicBezTo>
                        <a:pt x="28" y="0"/>
                        <a:pt x="28" y="0"/>
                        <a:pt x="28" y="0"/>
                      </a:cubicBezTo>
                      <a:cubicBezTo>
                        <a:pt x="28" y="0"/>
                        <a:pt x="28" y="0"/>
                        <a:pt x="28" y="0"/>
                      </a:cubicBezTo>
                      <a:cubicBezTo>
                        <a:pt x="27" y="0"/>
                        <a:pt x="27" y="0"/>
                        <a:pt x="27" y="0"/>
                      </a:cubicBezTo>
                      <a:cubicBezTo>
                        <a:pt x="27" y="0"/>
                        <a:pt x="27" y="0"/>
                        <a:pt x="27" y="0"/>
                      </a:cubicBezTo>
                      <a:cubicBezTo>
                        <a:pt x="26" y="0"/>
                        <a:pt x="26" y="0"/>
                        <a:pt x="26" y="0"/>
                      </a:cubicBezTo>
                      <a:cubicBezTo>
                        <a:pt x="26" y="1"/>
                        <a:pt x="26" y="1"/>
                        <a:pt x="26" y="1"/>
                      </a:cubicBezTo>
                      <a:cubicBezTo>
                        <a:pt x="26" y="1"/>
                        <a:pt x="26" y="1"/>
                        <a:pt x="26" y="1"/>
                      </a:cubicBezTo>
                      <a:cubicBezTo>
                        <a:pt x="26" y="1"/>
                        <a:pt x="26" y="1"/>
                        <a:pt x="26" y="1"/>
                      </a:cubicBezTo>
                      <a:cubicBezTo>
                        <a:pt x="26" y="1"/>
                        <a:pt x="26" y="1"/>
                        <a:pt x="26" y="1"/>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3" y="3"/>
                        <a:pt x="23" y="3"/>
                        <a:pt x="23" y="3"/>
                      </a:cubicBezTo>
                      <a:cubicBezTo>
                        <a:pt x="23" y="3"/>
                        <a:pt x="23" y="3"/>
                        <a:pt x="23" y="3"/>
                      </a:cubicBezTo>
                      <a:cubicBezTo>
                        <a:pt x="23" y="3"/>
                        <a:pt x="23" y="3"/>
                        <a:pt x="23" y="3"/>
                      </a:cubicBezTo>
                      <a:cubicBezTo>
                        <a:pt x="23" y="3"/>
                        <a:pt x="23" y="3"/>
                        <a:pt x="23" y="3"/>
                      </a:cubicBezTo>
                      <a:cubicBezTo>
                        <a:pt x="23" y="4"/>
                        <a:pt x="23" y="4"/>
                        <a:pt x="23" y="4"/>
                      </a:cubicBezTo>
                      <a:cubicBezTo>
                        <a:pt x="22" y="4"/>
                        <a:pt x="22" y="4"/>
                        <a:pt x="22" y="4"/>
                      </a:cubicBezTo>
                      <a:cubicBezTo>
                        <a:pt x="21" y="4"/>
                        <a:pt x="21" y="4"/>
                        <a:pt x="21" y="4"/>
                      </a:cubicBezTo>
                      <a:cubicBezTo>
                        <a:pt x="20" y="5"/>
                        <a:pt x="20" y="5"/>
                        <a:pt x="20" y="5"/>
                      </a:cubicBezTo>
                      <a:cubicBezTo>
                        <a:pt x="20" y="6"/>
                        <a:pt x="20" y="6"/>
                        <a:pt x="20" y="6"/>
                      </a:cubicBezTo>
                      <a:cubicBezTo>
                        <a:pt x="18" y="5"/>
                        <a:pt x="18" y="5"/>
                        <a:pt x="18" y="5"/>
                      </a:cubicBezTo>
                      <a:cubicBezTo>
                        <a:pt x="17" y="5"/>
                        <a:pt x="17" y="5"/>
                        <a:pt x="17" y="5"/>
                      </a:cubicBezTo>
                      <a:cubicBezTo>
                        <a:pt x="17" y="4"/>
                        <a:pt x="17" y="4"/>
                        <a:pt x="17" y="4"/>
                      </a:cubicBezTo>
                      <a:cubicBezTo>
                        <a:pt x="17" y="3"/>
                        <a:pt x="17" y="3"/>
                        <a:pt x="17" y="3"/>
                      </a:cubicBezTo>
                      <a:cubicBezTo>
                        <a:pt x="17" y="2"/>
                        <a:pt x="17" y="2"/>
                        <a:pt x="17" y="2"/>
                      </a:cubicBezTo>
                      <a:cubicBezTo>
                        <a:pt x="16" y="2"/>
                        <a:pt x="16" y="2"/>
                        <a:pt x="16" y="2"/>
                      </a:cubicBezTo>
                      <a:cubicBezTo>
                        <a:pt x="16" y="1"/>
                        <a:pt x="16" y="1"/>
                        <a:pt x="16" y="1"/>
                      </a:cubicBezTo>
                      <a:cubicBezTo>
                        <a:pt x="14" y="2"/>
                        <a:pt x="14" y="2"/>
                        <a:pt x="14" y="2"/>
                      </a:cubicBezTo>
                      <a:cubicBezTo>
                        <a:pt x="14" y="2"/>
                        <a:pt x="14" y="2"/>
                        <a:pt x="14" y="2"/>
                      </a:cubicBezTo>
                      <a:cubicBezTo>
                        <a:pt x="14" y="2"/>
                        <a:pt x="14" y="2"/>
                        <a:pt x="14" y="2"/>
                      </a:cubicBezTo>
                      <a:cubicBezTo>
                        <a:pt x="13" y="2"/>
                        <a:pt x="13" y="2"/>
                        <a:pt x="13" y="2"/>
                      </a:cubicBezTo>
                      <a:cubicBezTo>
                        <a:pt x="12" y="8"/>
                        <a:pt x="10" y="14"/>
                        <a:pt x="8" y="19"/>
                      </a:cubicBezTo>
                      <a:cubicBezTo>
                        <a:pt x="8" y="20"/>
                        <a:pt x="8" y="20"/>
                        <a:pt x="8" y="20"/>
                      </a:cubicBezTo>
                      <a:cubicBezTo>
                        <a:pt x="8" y="22"/>
                        <a:pt x="8" y="23"/>
                        <a:pt x="8" y="24"/>
                      </a:cubicBezTo>
                      <a:cubicBezTo>
                        <a:pt x="8" y="25"/>
                        <a:pt x="8" y="25"/>
                        <a:pt x="8" y="25"/>
                      </a:cubicBezTo>
                      <a:cubicBezTo>
                        <a:pt x="8" y="26"/>
                        <a:pt x="8" y="26"/>
                        <a:pt x="8" y="26"/>
                      </a:cubicBezTo>
                      <a:cubicBezTo>
                        <a:pt x="7" y="26"/>
                        <a:pt x="7" y="26"/>
                        <a:pt x="7" y="26"/>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7" y="28"/>
                        <a:pt x="7" y="28"/>
                        <a:pt x="7" y="28"/>
                      </a:cubicBezTo>
                      <a:cubicBezTo>
                        <a:pt x="7" y="29"/>
                        <a:pt x="7" y="29"/>
                        <a:pt x="7" y="29"/>
                      </a:cubicBezTo>
                      <a:cubicBezTo>
                        <a:pt x="7" y="30"/>
                        <a:pt x="7" y="30"/>
                        <a:pt x="7" y="30"/>
                      </a:cubicBezTo>
                      <a:cubicBezTo>
                        <a:pt x="7" y="30"/>
                        <a:pt x="7" y="30"/>
                        <a:pt x="7" y="30"/>
                      </a:cubicBezTo>
                      <a:cubicBezTo>
                        <a:pt x="7" y="30"/>
                        <a:pt x="7" y="30"/>
                        <a:pt x="7" y="30"/>
                      </a:cubicBezTo>
                      <a:cubicBezTo>
                        <a:pt x="7" y="31"/>
                        <a:pt x="7" y="31"/>
                        <a:pt x="7" y="31"/>
                      </a:cubicBezTo>
                      <a:cubicBezTo>
                        <a:pt x="8" y="31"/>
                        <a:pt x="8" y="31"/>
                        <a:pt x="8" y="31"/>
                      </a:cubicBezTo>
                      <a:cubicBezTo>
                        <a:pt x="8" y="32"/>
                        <a:pt x="8" y="32"/>
                        <a:pt x="8"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4"/>
                        <a:pt x="7" y="34"/>
                        <a:pt x="7" y="34"/>
                      </a:cubicBezTo>
                      <a:cubicBezTo>
                        <a:pt x="7" y="34"/>
                        <a:pt x="7" y="34"/>
                        <a:pt x="7" y="34"/>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6"/>
                        <a:pt x="8" y="36"/>
                        <a:pt x="8" y="36"/>
                      </a:cubicBezTo>
                      <a:cubicBezTo>
                        <a:pt x="8" y="37"/>
                        <a:pt x="8" y="37"/>
                        <a:pt x="8" y="37"/>
                      </a:cubicBezTo>
                      <a:cubicBezTo>
                        <a:pt x="7" y="38"/>
                        <a:pt x="7" y="38"/>
                        <a:pt x="7" y="38"/>
                      </a:cubicBezTo>
                      <a:cubicBezTo>
                        <a:pt x="7" y="38"/>
                        <a:pt x="7" y="38"/>
                        <a:pt x="7" y="38"/>
                      </a:cubicBezTo>
                      <a:cubicBezTo>
                        <a:pt x="7" y="38"/>
                        <a:pt x="7" y="38"/>
                        <a:pt x="7" y="38"/>
                      </a:cubicBezTo>
                      <a:cubicBezTo>
                        <a:pt x="7" y="38"/>
                        <a:pt x="7" y="38"/>
                        <a:pt x="7" y="38"/>
                      </a:cubicBezTo>
                      <a:cubicBezTo>
                        <a:pt x="7" y="39"/>
                        <a:pt x="7" y="39"/>
                        <a:pt x="7" y="39"/>
                      </a:cubicBezTo>
                      <a:cubicBezTo>
                        <a:pt x="7" y="39"/>
                        <a:pt x="7" y="39"/>
                        <a:pt x="7" y="39"/>
                      </a:cubicBezTo>
                      <a:cubicBezTo>
                        <a:pt x="7" y="39"/>
                        <a:pt x="7" y="39"/>
                        <a:pt x="7" y="39"/>
                      </a:cubicBezTo>
                      <a:cubicBezTo>
                        <a:pt x="7" y="39"/>
                        <a:pt x="7" y="39"/>
                        <a:pt x="7" y="39"/>
                      </a:cubicBezTo>
                      <a:cubicBezTo>
                        <a:pt x="8" y="40"/>
                        <a:pt x="8" y="40"/>
                        <a:pt x="8" y="40"/>
                      </a:cubicBezTo>
                      <a:cubicBezTo>
                        <a:pt x="7" y="40"/>
                        <a:pt x="7" y="40"/>
                        <a:pt x="7" y="40"/>
                      </a:cubicBezTo>
                      <a:cubicBezTo>
                        <a:pt x="7" y="40"/>
                        <a:pt x="7" y="40"/>
                        <a:pt x="7" y="40"/>
                      </a:cubicBezTo>
                      <a:cubicBezTo>
                        <a:pt x="7" y="40"/>
                        <a:pt x="7" y="40"/>
                        <a:pt x="7" y="40"/>
                      </a:cubicBezTo>
                      <a:cubicBezTo>
                        <a:pt x="7" y="40"/>
                        <a:pt x="7" y="40"/>
                        <a:pt x="7" y="40"/>
                      </a:cubicBezTo>
                      <a:cubicBezTo>
                        <a:pt x="7" y="41"/>
                        <a:pt x="7" y="41"/>
                        <a:pt x="7" y="41"/>
                      </a:cubicBezTo>
                      <a:cubicBezTo>
                        <a:pt x="6" y="41"/>
                        <a:pt x="6" y="41"/>
                        <a:pt x="6" y="41"/>
                      </a:cubicBezTo>
                      <a:cubicBezTo>
                        <a:pt x="6" y="42"/>
                        <a:pt x="6" y="42"/>
                        <a:pt x="6" y="42"/>
                      </a:cubicBezTo>
                      <a:cubicBezTo>
                        <a:pt x="5" y="42"/>
                        <a:pt x="5" y="42"/>
                        <a:pt x="5" y="42"/>
                      </a:cubicBezTo>
                      <a:cubicBezTo>
                        <a:pt x="5" y="44"/>
                        <a:pt x="5" y="44"/>
                        <a:pt x="5" y="44"/>
                      </a:cubicBezTo>
                      <a:cubicBezTo>
                        <a:pt x="4" y="45"/>
                        <a:pt x="4" y="45"/>
                        <a:pt x="4" y="45"/>
                      </a:cubicBezTo>
                      <a:cubicBezTo>
                        <a:pt x="4" y="46"/>
                        <a:pt x="4" y="46"/>
                        <a:pt x="4" y="46"/>
                      </a:cubicBezTo>
                      <a:cubicBezTo>
                        <a:pt x="5" y="46"/>
                        <a:pt x="5" y="46"/>
                        <a:pt x="5" y="46"/>
                      </a:cubicBezTo>
                      <a:cubicBezTo>
                        <a:pt x="5" y="46"/>
                        <a:pt x="5" y="46"/>
                        <a:pt x="5" y="46"/>
                      </a:cubicBezTo>
                      <a:cubicBezTo>
                        <a:pt x="5" y="46"/>
                        <a:pt x="5" y="46"/>
                        <a:pt x="5" y="46"/>
                      </a:cubicBezTo>
                      <a:cubicBezTo>
                        <a:pt x="6" y="46"/>
                        <a:pt x="6" y="46"/>
                        <a:pt x="6" y="46"/>
                      </a:cubicBezTo>
                      <a:cubicBezTo>
                        <a:pt x="6" y="47"/>
                        <a:pt x="6" y="47"/>
                        <a:pt x="6" y="47"/>
                      </a:cubicBezTo>
                      <a:cubicBezTo>
                        <a:pt x="6" y="47"/>
                        <a:pt x="6" y="47"/>
                        <a:pt x="6" y="47"/>
                      </a:cubicBezTo>
                      <a:cubicBezTo>
                        <a:pt x="6" y="47"/>
                        <a:pt x="6" y="47"/>
                        <a:pt x="6" y="47"/>
                      </a:cubicBezTo>
                      <a:cubicBezTo>
                        <a:pt x="5" y="47"/>
                        <a:pt x="5" y="47"/>
                        <a:pt x="5" y="47"/>
                      </a:cubicBezTo>
                      <a:cubicBezTo>
                        <a:pt x="5" y="47"/>
                        <a:pt x="5" y="47"/>
                        <a:pt x="5" y="47"/>
                      </a:cubicBezTo>
                      <a:cubicBezTo>
                        <a:pt x="4" y="47"/>
                        <a:pt x="4" y="47"/>
                        <a:pt x="4" y="47"/>
                      </a:cubicBezTo>
                      <a:cubicBezTo>
                        <a:pt x="4" y="47"/>
                        <a:pt x="4" y="47"/>
                        <a:pt x="4" y="47"/>
                      </a:cubicBezTo>
                      <a:cubicBezTo>
                        <a:pt x="4" y="47"/>
                        <a:pt x="4" y="47"/>
                        <a:pt x="4" y="47"/>
                      </a:cubicBezTo>
                      <a:cubicBezTo>
                        <a:pt x="4" y="47"/>
                        <a:pt x="4" y="47"/>
                        <a:pt x="4" y="47"/>
                      </a:cubicBezTo>
                      <a:cubicBezTo>
                        <a:pt x="3" y="47"/>
                        <a:pt x="3" y="47"/>
                        <a:pt x="3" y="47"/>
                      </a:cubicBezTo>
                      <a:cubicBezTo>
                        <a:pt x="3" y="48"/>
                        <a:pt x="3" y="48"/>
                        <a:pt x="3" y="48"/>
                      </a:cubicBezTo>
                      <a:cubicBezTo>
                        <a:pt x="4" y="48"/>
                        <a:pt x="4" y="48"/>
                        <a:pt x="4" y="48"/>
                      </a:cubicBezTo>
                      <a:cubicBezTo>
                        <a:pt x="4" y="49"/>
                        <a:pt x="4" y="49"/>
                        <a:pt x="4" y="49"/>
                      </a:cubicBezTo>
                      <a:cubicBezTo>
                        <a:pt x="4" y="49"/>
                        <a:pt x="4" y="49"/>
                        <a:pt x="4" y="49"/>
                      </a:cubicBezTo>
                      <a:cubicBezTo>
                        <a:pt x="4" y="50"/>
                        <a:pt x="4" y="50"/>
                        <a:pt x="4" y="50"/>
                      </a:cubicBezTo>
                      <a:cubicBezTo>
                        <a:pt x="4" y="50"/>
                        <a:pt x="4" y="50"/>
                        <a:pt x="4" y="50"/>
                      </a:cubicBezTo>
                      <a:cubicBezTo>
                        <a:pt x="4" y="50"/>
                        <a:pt x="4" y="50"/>
                        <a:pt x="4" y="50"/>
                      </a:cubicBezTo>
                      <a:cubicBezTo>
                        <a:pt x="4" y="50"/>
                        <a:pt x="4" y="50"/>
                        <a:pt x="4" y="50"/>
                      </a:cubicBezTo>
                      <a:cubicBezTo>
                        <a:pt x="4" y="51"/>
                        <a:pt x="4" y="51"/>
                        <a:pt x="4" y="51"/>
                      </a:cubicBezTo>
                      <a:cubicBezTo>
                        <a:pt x="4" y="51"/>
                        <a:pt x="4" y="51"/>
                        <a:pt x="4" y="51"/>
                      </a:cubicBezTo>
                      <a:cubicBezTo>
                        <a:pt x="4" y="51"/>
                        <a:pt x="4" y="51"/>
                        <a:pt x="4" y="51"/>
                      </a:cubicBezTo>
                      <a:cubicBezTo>
                        <a:pt x="3" y="51"/>
                        <a:pt x="3" y="51"/>
                        <a:pt x="3" y="51"/>
                      </a:cubicBezTo>
                      <a:cubicBezTo>
                        <a:pt x="2" y="49"/>
                        <a:pt x="2" y="49"/>
                        <a:pt x="2" y="49"/>
                      </a:cubicBezTo>
                      <a:cubicBezTo>
                        <a:pt x="2" y="49"/>
                        <a:pt x="2" y="49"/>
                        <a:pt x="2" y="49"/>
                      </a:cubicBezTo>
                      <a:cubicBezTo>
                        <a:pt x="2" y="49"/>
                        <a:pt x="2" y="49"/>
                        <a:pt x="2" y="49"/>
                      </a:cubicBezTo>
                      <a:cubicBezTo>
                        <a:pt x="1" y="49"/>
                        <a:pt x="1" y="49"/>
                        <a:pt x="1" y="49"/>
                      </a:cubicBezTo>
                      <a:cubicBezTo>
                        <a:pt x="1" y="50"/>
                        <a:pt x="1" y="50"/>
                        <a:pt x="1" y="50"/>
                      </a:cubicBezTo>
                      <a:cubicBezTo>
                        <a:pt x="1" y="50"/>
                        <a:pt x="1" y="50"/>
                        <a:pt x="1" y="50"/>
                      </a:cubicBezTo>
                      <a:cubicBezTo>
                        <a:pt x="1" y="50"/>
                        <a:pt x="1" y="50"/>
                        <a:pt x="1" y="50"/>
                      </a:cubicBezTo>
                      <a:cubicBezTo>
                        <a:pt x="1" y="50"/>
                        <a:pt x="1" y="50"/>
                        <a:pt x="1" y="50"/>
                      </a:cubicBezTo>
                      <a:cubicBezTo>
                        <a:pt x="0" y="50"/>
                        <a:pt x="0" y="50"/>
                        <a:pt x="0" y="50"/>
                      </a:cubicBezTo>
                      <a:cubicBezTo>
                        <a:pt x="4" y="62"/>
                        <a:pt x="8" y="73"/>
                        <a:pt x="11" y="84"/>
                      </a:cubicBezTo>
                      <a:cubicBezTo>
                        <a:pt x="11" y="84"/>
                        <a:pt x="11" y="84"/>
                        <a:pt x="11" y="84"/>
                      </a:cubicBezTo>
                      <a:cubicBezTo>
                        <a:pt x="11" y="85"/>
                        <a:pt x="11" y="85"/>
                        <a:pt x="11" y="85"/>
                      </a:cubicBezTo>
                      <a:cubicBezTo>
                        <a:pt x="12" y="85"/>
                        <a:pt x="12" y="85"/>
                        <a:pt x="12" y="85"/>
                      </a:cubicBezTo>
                      <a:cubicBezTo>
                        <a:pt x="12" y="85"/>
                        <a:pt x="12" y="85"/>
                        <a:pt x="12" y="85"/>
                      </a:cubicBezTo>
                      <a:cubicBezTo>
                        <a:pt x="12" y="85"/>
                        <a:pt x="12" y="85"/>
                        <a:pt x="12" y="85"/>
                      </a:cubicBezTo>
                      <a:cubicBezTo>
                        <a:pt x="12" y="85"/>
                        <a:pt x="12" y="85"/>
                        <a:pt x="12" y="85"/>
                      </a:cubicBezTo>
                      <a:cubicBezTo>
                        <a:pt x="12" y="86"/>
                        <a:pt x="12" y="86"/>
                        <a:pt x="12" y="86"/>
                      </a:cubicBezTo>
                      <a:cubicBezTo>
                        <a:pt x="12" y="86"/>
                        <a:pt x="12" y="86"/>
                        <a:pt x="12" y="86"/>
                      </a:cubicBezTo>
                      <a:cubicBezTo>
                        <a:pt x="12" y="86"/>
                        <a:pt x="12" y="86"/>
                        <a:pt x="12" y="86"/>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3" y="88"/>
                        <a:pt x="13" y="88"/>
                        <a:pt x="13" y="88"/>
                      </a:cubicBezTo>
                      <a:cubicBezTo>
                        <a:pt x="13" y="88"/>
                        <a:pt x="14" y="89"/>
                        <a:pt x="14" y="89"/>
                      </a:cubicBezTo>
                      <a:cubicBezTo>
                        <a:pt x="15" y="89"/>
                        <a:pt x="15" y="89"/>
                        <a:pt x="15" y="89"/>
                      </a:cubicBezTo>
                      <a:cubicBezTo>
                        <a:pt x="15" y="89"/>
                        <a:pt x="15" y="89"/>
                        <a:pt x="15" y="89"/>
                      </a:cubicBezTo>
                      <a:cubicBezTo>
                        <a:pt x="15" y="89"/>
                        <a:pt x="15" y="89"/>
                        <a:pt x="15" y="89"/>
                      </a:cubicBezTo>
                      <a:cubicBezTo>
                        <a:pt x="15" y="90"/>
                        <a:pt x="15" y="90"/>
                        <a:pt x="15" y="90"/>
                      </a:cubicBezTo>
                      <a:cubicBezTo>
                        <a:pt x="15" y="90"/>
                        <a:pt x="15" y="90"/>
                        <a:pt x="15" y="90"/>
                      </a:cubicBezTo>
                      <a:cubicBezTo>
                        <a:pt x="15" y="90"/>
                        <a:pt x="15" y="90"/>
                        <a:pt x="15" y="90"/>
                      </a:cubicBezTo>
                      <a:cubicBezTo>
                        <a:pt x="15" y="91"/>
                        <a:pt x="15" y="91"/>
                        <a:pt x="15" y="91"/>
                      </a:cubicBezTo>
                      <a:cubicBezTo>
                        <a:pt x="15" y="91"/>
                        <a:pt x="15" y="91"/>
                        <a:pt x="15" y="91"/>
                      </a:cubicBezTo>
                      <a:cubicBezTo>
                        <a:pt x="15" y="91"/>
                        <a:pt x="15" y="91"/>
                        <a:pt x="15" y="91"/>
                      </a:cubicBezTo>
                      <a:cubicBezTo>
                        <a:pt x="16" y="91"/>
                        <a:pt x="16" y="91"/>
                        <a:pt x="16" y="91"/>
                      </a:cubicBezTo>
                      <a:cubicBezTo>
                        <a:pt x="16" y="92"/>
                        <a:pt x="16" y="92"/>
                        <a:pt x="17" y="92"/>
                      </a:cubicBezTo>
                      <a:cubicBezTo>
                        <a:pt x="17" y="92"/>
                        <a:pt x="17" y="92"/>
                        <a:pt x="17" y="91"/>
                      </a:cubicBezTo>
                      <a:cubicBezTo>
                        <a:pt x="17" y="91"/>
                        <a:pt x="17" y="91"/>
                        <a:pt x="17" y="91"/>
                      </a:cubicBezTo>
                      <a:cubicBezTo>
                        <a:pt x="17" y="91"/>
                        <a:pt x="17" y="91"/>
                        <a:pt x="17" y="91"/>
                      </a:cubicBezTo>
                      <a:cubicBezTo>
                        <a:pt x="17" y="91"/>
                        <a:pt x="17" y="91"/>
                        <a:pt x="17" y="91"/>
                      </a:cubicBezTo>
                      <a:cubicBezTo>
                        <a:pt x="18" y="92"/>
                        <a:pt x="18" y="92"/>
                        <a:pt x="18" y="92"/>
                      </a:cubicBezTo>
                      <a:cubicBezTo>
                        <a:pt x="18" y="92"/>
                        <a:pt x="18" y="92"/>
                        <a:pt x="18" y="92"/>
                      </a:cubicBezTo>
                      <a:cubicBezTo>
                        <a:pt x="18" y="92"/>
                        <a:pt x="18" y="92"/>
                        <a:pt x="18" y="92"/>
                      </a:cubicBezTo>
                      <a:cubicBezTo>
                        <a:pt x="18" y="90"/>
                        <a:pt x="18" y="90"/>
                        <a:pt x="18" y="90"/>
                      </a:cubicBezTo>
                      <a:cubicBezTo>
                        <a:pt x="18" y="90"/>
                        <a:pt x="18" y="90"/>
                        <a:pt x="18" y="90"/>
                      </a:cubicBezTo>
                      <a:cubicBezTo>
                        <a:pt x="18" y="90"/>
                        <a:pt x="18" y="90"/>
                        <a:pt x="18" y="90"/>
                      </a:cubicBezTo>
                      <a:cubicBezTo>
                        <a:pt x="19" y="89"/>
                        <a:pt x="19" y="89"/>
                        <a:pt x="19" y="89"/>
                      </a:cubicBezTo>
                      <a:cubicBezTo>
                        <a:pt x="18" y="89"/>
                        <a:pt x="18" y="89"/>
                        <a:pt x="18" y="89"/>
                      </a:cubicBezTo>
                      <a:cubicBezTo>
                        <a:pt x="18" y="89"/>
                        <a:pt x="18" y="89"/>
                        <a:pt x="18" y="89"/>
                      </a:cubicBezTo>
                      <a:cubicBezTo>
                        <a:pt x="19" y="89"/>
                        <a:pt x="19" y="89"/>
                        <a:pt x="19" y="89"/>
                      </a:cubicBezTo>
                      <a:cubicBezTo>
                        <a:pt x="18" y="88"/>
                        <a:pt x="18" y="88"/>
                        <a:pt x="18" y="88"/>
                      </a:cubicBezTo>
                      <a:cubicBezTo>
                        <a:pt x="18" y="88"/>
                        <a:pt x="18" y="88"/>
                        <a:pt x="18" y="88"/>
                      </a:cubicBezTo>
                      <a:cubicBezTo>
                        <a:pt x="18" y="87"/>
                        <a:pt x="18" y="87"/>
                        <a:pt x="18" y="87"/>
                      </a:cubicBezTo>
                      <a:cubicBezTo>
                        <a:pt x="18" y="87"/>
                        <a:pt x="18" y="87"/>
                        <a:pt x="18" y="87"/>
                      </a:cubicBezTo>
                      <a:cubicBezTo>
                        <a:pt x="19" y="87"/>
                        <a:pt x="19" y="87"/>
                        <a:pt x="19" y="87"/>
                      </a:cubicBezTo>
                      <a:cubicBezTo>
                        <a:pt x="19" y="86"/>
                        <a:pt x="19" y="86"/>
                        <a:pt x="19" y="86"/>
                      </a:cubicBezTo>
                      <a:cubicBezTo>
                        <a:pt x="19" y="86"/>
                        <a:pt x="19" y="86"/>
                        <a:pt x="19" y="86"/>
                      </a:cubicBezTo>
                      <a:cubicBezTo>
                        <a:pt x="19" y="86"/>
                        <a:pt x="19" y="86"/>
                        <a:pt x="19" y="86"/>
                      </a:cubicBezTo>
                      <a:cubicBezTo>
                        <a:pt x="19" y="86"/>
                        <a:pt x="19" y="86"/>
                        <a:pt x="19" y="86"/>
                      </a:cubicBezTo>
                      <a:cubicBezTo>
                        <a:pt x="20" y="86"/>
                        <a:pt x="20" y="86"/>
                        <a:pt x="20" y="86"/>
                      </a:cubicBezTo>
                      <a:cubicBezTo>
                        <a:pt x="20" y="85"/>
                        <a:pt x="20" y="85"/>
                        <a:pt x="20" y="85"/>
                      </a:cubicBezTo>
                      <a:cubicBezTo>
                        <a:pt x="20" y="85"/>
                        <a:pt x="20" y="85"/>
                        <a:pt x="20" y="85"/>
                      </a:cubicBezTo>
                      <a:cubicBezTo>
                        <a:pt x="20" y="85"/>
                        <a:pt x="20" y="85"/>
                        <a:pt x="20" y="85"/>
                      </a:cubicBezTo>
                      <a:cubicBezTo>
                        <a:pt x="20" y="85"/>
                        <a:pt x="20" y="85"/>
                        <a:pt x="20" y="85"/>
                      </a:cubicBezTo>
                      <a:cubicBezTo>
                        <a:pt x="20" y="85"/>
                        <a:pt x="20" y="85"/>
                        <a:pt x="20" y="85"/>
                      </a:cubicBezTo>
                      <a:cubicBezTo>
                        <a:pt x="20" y="85"/>
                        <a:pt x="20" y="85"/>
                        <a:pt x="20" y="85"/>
                      </a:cubicBezTo>
                      <a:cubicBezTo>
                        <a:pt x="20" y="84"/>
                        <a:pt x="20" y="84"/>
                        <a:pt x="20" y="84"/>
                      </a:cubicBezTo>
                      <a:cubicBezTo>
                        <a:pt x="20" y="84"/>
                        <a:pt x="20" y="84"/>
                        <a:pt x="20" y="84"/>
                      </a:cubicBezTo>
                      <a:cubicBezTo>
                        <a:pt x="21" y="84"/>
                        <a:pt x="21" y="84"/>
                        <a:pt x="21" y="84"/>
                      </a:cubicBezTo>
                      <a:cubicBezTo>
                        <a:pt x="21" y="84"/>
                        <a:pt x="21" y="84"/>
                        <a:pt x="21" y="84"/>
                      </a:cubicBezTo>
                      <a:cubicBezTo>
                        <a:pt x="21" y="83"/>
                        <a:pt x="21" y="83"/>
                        <a:pt x="21" y="83"/>
                      </a:cubicBezTo>
                      <a:cubicBezTo>
                        <a:pt x="21" y="83"/>
                        <a:pt x="21" y="83"/>
                        <a:pt x="21" y="83"/>
                      </a:cubicBezTo>
                      <a:cubicBezTo>
                        <a:pt x="21" y="83"/>
                        <a:pt x="21" y="83"/>
                        <a:pt x="21" y="83"/>
                      </a:cubicBezTo>
                      <a:cubicBezTo>
                        <a:pt x="20" y="83"/>
                        <a:pt x="20" y="83"/>
                        <a:pt x="20" y="83"/>
                      </a:cubicBezTo>
                      <a:cubicBezTo>
                        <a:pt x="20" y="84"/>
                        <a:pt x="20" y="84"/>
                        <a:pt x="20" y="84"/>
                      </a:cubicBezTo>
                      <a:cubicBezTo>
                        <a:pt x="20" y="83"/>
                        <a:pt x="20" y="83"/>
                        <a:pt x="20" y="83"/>
                      </a:cubicBezTo>
                      <a:cubicBezTo>
                        <a:pt x="20" y="83"/>
                        <a:pt x="20" y="83"/>
                        <a:pt x="20" y="83"/>
                      </a:cubicBezTo>
                      <a:cubicBezTo>
                        <a:pt x="20" y="83"/>
                        <a:pt x="20" y="83"/>
                        <a:pt x="20" y="83"/>
                      </a:cubicBezTo>
                      <a:cubicBezTo>
                        <a:pt x="20" y="82"/>
                        <a:pt x="20" y="82"/>
                        <a:pt x="20" y="82"/>
                      </a:cubicBezTo>
                      <a:cubicBezTo>
                        <a:pt x="20" y="82"/>
                        <a:pt x="20" y="82"/>
                        <a:pt x="20" y="82"/>
                      </a:cubicBezTo>
                      <a:cubicBezTo>
                        <a:pt x="20" y="82"/>
                        <a:pt x="20" y="82"/>
                        <a:pt x="20" y="82"/>
                      </a:cubicBezTo>
                      <a:cubicBezTo>
                        <a:pt x="20" y="82"/>
                        <a:pt x="20" y="82"/>
                        <a:pt x="20" y="82"/>
                      </a:cubicBezTo>
                      <a:cubicBezTo>
                        <a:pt x="21" y="82"/>
                        <a:pt x="21" y="82"/>
                        <a:pt x="21" y="82"/>
                      </a:cubicBezTo>
                      <a:cubicBezTo>
                        <a:pt x="21" y="82"/>
                        <a:pt x="21" y="82"/>
                        <a:pt x="21" y="82"/>
                      </a:cubicBezTo>
                      <a:cubicBezTo>
                        <a:pt x="21" y="81"/>
                        <a:pt x="21" y="81"/>
                        <a:pt x="21" y="81"/>
                      </a:cubicBezTo>
                      <a:cubicBezTo>
                        <a:pt x="21" y="81"/>
                        <a:pt x="21" y="81"/>
                        <a:pt x="21" y="81"/>
                      </a:cubicBezTo>
                      <a:cubicBezTo>
                        <a:pt x="21" y="81"/>
                        <a:pt x="21" y="81"/>
                        <a:pt x="21" y="81"/>
                      </a:cubicBezTo>
                      <a:cubicBezTo>
                        <a:pt x="21" y="81"/>
                        <a:pt x="21" y="81"/>
                        <a:pt x="21" y="81"/>
                      </a:cubicBezTo>
                      <a:cubicBezTo>
                        <a:pt x="21" y="81"/>
                        <a:pt x="21" y="81"/>
                        <a:pt x="21" y="81"/>
                      </a:cubicBezTo>
                      <a:cubicBezTo>
                        <a:pt x="22" y="81"/>
                        <a:pt x="22" y="81"/>
                        <a:pt x="22" y="81"/>
                      </a:cubicBezTo>
                      <a:cubicBezTo>
                        <a:pt x="22" y="81"/>
                        <a:pt x="22" y="81"/>
                        <a:pt x="22" y="81"/>
                      </a:cubicBezTo>
                      <a:cubicBezTo>
                        <a:pt x="22" y="81"/>
                        <a:pt x="22" y="81"/>
                        <a:pt x="22" y="81"/>
                      </a:cubicBezTo>
                      <a:cubicBezTo>
                        <a:pt x="22" y="80"/>
                        <a:pt x="22" y="80"/>
                        <a:pt x="22" y="80"/>
                      </a:cubicBezTo>
                      <a:cubicBezTo>
                        <a:pt x="22" y="80"/>
                        <a:pt x="22" y="80"/>
                        <a:pt x="22" y="80"/>
                      </a:cubicBezTo>
                      <a:cubicBezTo>
                        <a:pt x="21" y="79"/>
                        <a:pt x="21" y="79"/>
                        <a:pt x="21" y="79"/>
                      </a:cubicBezTo>
                      <a:cubicBezTo>
                        <a:pt x="21" y="79"/>
                        <a:pt x="21" y="79"/>
                        <a:pt x="21" y="79"/>
                      </a:cubicBezTo>
                      <a:cubicBezTo>
                        <a:pt x="21" y="80"/>
                        <a:pt x="21" y="80"/>
                        <a:pt x="21" y="80"/>
                      </a:cubicBezTo>
                      <a:cubicBezTo>
                        <a:pt x="20" y="80"/>
                        <a:pt x="20" y="80"/>
                        <a:pt x="20" y="80"/>
                      </a:cubicBezTo>
                      <a:cubicBezTo>
                        <a:pt x="20" y="79"/>
                        <a:pt x="20" y="79"/>
                        <a:pt x="20" y="79"/>
                      </a:cubicBezTo>
                      <a:cubicBezTo>
                        <a:pt x="21" y="79"/>
                        <a:pt x="21" y="79"/>
                        <a:pt x="21" y="79"/>
                      </a:cubicBezTo>
                      <a:cubicBezTo>
                        <a:pt x="21" y="79"/>
                        <a:pt x="21" y="79"/>
                        <a:pt x="21" y="79"/>
                      </a:cubicBezTo>
                      <a:cubicBezTo>
                        <a:pt x="21" y="79"/>
                        <a:pt x="21" y="79"/>
                        <a:pt x="21" y="79"/>
                      </a:cubicBezTo>
                      <a:cubicBezTo>
                        <a:pt x="21" y="79"/>
                        <a:pt x="21" y="79"/>
                        <a:pt x="21" y="79"/>
                      </a:cubicBezTo>
                      <a:cubicBezTo>
                        <a:pt x="21" y="79"/>
                        <a:pt x="21" y="79"/>
                        <a:pt x="21" y="79"/>
                      </a:cubicBezTo>
                      <a:cubicBezTo>
                        <a:pt x="21" y="78"/>
                        <a:pt x="21" y="78"/>
                        <a:pt x="21" y="78"/>
                      </a:cubicBezTo>
                      <a:cubicBezTo>
                        <a:pt x="21" y="78"/>
                        <a:pt x="21" y="78"/>
                        <a:pt x="21" y="78"/>
                      </a:cubicBezTo>
                      <a:cubicBezTo>
                        <a:pt x="21" y="77"/>
                        <a:pt x="21" y="77"/>
                        <a:pt x="21" y="77"/>
                      </a:cubicBezTo>
                      <a:cubicBezTo>
                        <a:pt x="21" y="77"/>
                        <a:pt x="21" y="77"/>
                        <a:pt x="21" y="77"/>
                      </a:cubicBezTo>
                      <a:cubicBezTo>
                        <a:pt x="22" y="76"/>
                        <a:pt x="22" y="76"/>
                        <a:pt x="22" y="76"/>
                      </a:cubicBezTo>
                      <a:cubicBezTo>
                        <a:pt x="22" y="76"/>
                        <a:pt x="22" y="76"/>
                        <a:pt x="22" y="76"/>
                      </a:cubicBezTo>
                      <a:cubicBezTo>
                        <a:pt x="22" y="76"/>
                        <a:pt x="22" y="76"/>
                        <a:pt x="22" y="76"/>
                      </a:cubicBezTo>
                      <a:cubicBezTo>
                        <a:pt x="22" y="75"/>
                        <a:pt x="22" y="75"/>
                        <a:pt x="22" y="75"/>
                      </a:cubicBezTo>
                      <a:cubicBezTo>
                        <a:pt x="23" y="75"/>
                        <a:pt x="23" y="75"/>
                        <a:pt x="23" y="75"/>
                      </a:cubicBezTo>
                      <a:cubicBezTo>
                        <a:pt x="23" y="75"/>
                        <a:pt x="23" y="75"/>
                        <a:pt x="23" y="75"/>
                      </a:cubicBezTo>
                      <a:cubicBezTo>
                        <a:pt x="23" y="75"/>
                        <a:pt x="23" y="75"/>
                        <a:pt x="23" y="75"/>
                      </a:cubicBezTo>
                      <a:cubicBezTo>
                        <a:pt x="23" y="74"/>
                        <a:pt x="23" y="74"/>
                        <a:pt x="23" y="74"/>
                      </a:cubicBezTo>
                      <a:cubicBezTo>
                        <a:pt x="23" y="74"/>
                        <a:pt x="23" y="74"/>
                        <a:pt x="23" y="74"/>
                      </a:cubicBezTo>
                      <a:cubicBezTo>
                        <a:pt x="23" y="74"/>
                        <a:pt x="23" y="74"/>
                        <a:pt x="23" y="74"/>
                      </a:cubicBezTo>
                      <a:cubicBezTo>
                        <a:pt x="23" y="74"/>
                        <a:pt x="23" y="74"/>
                        <a:pt x="23" y="74"/>
                      </a:cubicBezTo>
                      <a:cubicBezTo>
                        <a:pt x="23" y="75"/>
                        <a:pt x="23" y="75"/>
                        <a:pt x="23" y="75"/>
                      </a:cubicBezTo>
                      <a:cubicBezTo>
                        <a:pt x="23" y="75"/>
                        <a:pt x="23" y="75"/>
                        <a:pt x="23" y="75"/>
                      </a:cubicBezTo>
                      <a:cubicBezTo>
                        <a:pt x="23" y="75"/>
                        <a:pt x="23" y="75"/>
                        <a:pt x="23" y="75"/>
                      </a:cubicBezTo>
                      <a:cubicBezTo>
                        <a:pt x="23" y="75"/>
                        <a:pt x="23" y="75"/>
                        <a:pt x="23" y="75"/>
                      </a:cubicBezTo>
                      <a:cubicBezTo>
                        <a:pt x="24" y="74"/>
                        <a:pt x="24" y="74"/>
                        <a:pt x="24" y="74"/>
                      </a:cubicBezTo>
                      <a:cubicBezTo>
                        <a:pt x="24" y="74"/>
                        <a:pt x="24" y="74"/>
                        <a:pt x="24" y="74"/>
                      </a:cubicBezTo>
                      <a:cubicBezTo>
                        <a:pt x="24" y="75"/>
                        <a:pt x="24" y="75"/>
                        <a:pt x="24" y="75"/>
                      </a:cubicBezTo>
                      <a:cubicBezTo>
                        <a:pt x="23" y="76"/>
                        <a:pt x="23" y="76"/>
                        <a:pt x="23" y="76"/>
                      </a:cubicBezTo>
                      <a:cubicBezTo>
                        <a:pt x="23" y="77"/>
                        <a:pt x="23" y="77"/>
                        <a:pt x="23" y="77"/>
                      </a:cubicBezTo>
                      <a:cubicBezTo>
                        <a:pt x="24" y="77"/>
                        <a:pt x="24" y="77"/>
                        <a:pt x="24" y="77"/>
                      </a:cubicBezTo>
                      <a:cubicBezTo>
                        <a:pt x="24" y="76"/>
                        <a:pt x="24" y="76"/>
                        <a:pt x="24" y="76"/>
                      </a:cubicBezTo>
                      <a:cubicBezTo>
                        <a:pt x="24" y="76"/>
                        <a:pt x="24" y="76"/>
                        <a:pt x="24" y="76"/>
                      </a:cubicBezTo>
                      <a:cubicBezTo>
                        <a:pt x="24" y="76"/>
                        <a:pt x="24" y="76"/>
                        <a:pt x="24" y="76"/>
                      </a:cubicBezTo>
                      <a:cubicBezTo>
                        <a:pt x="24" y="75"/>
                        <a:pt x="24" y="75"/>
                        <a:pt x="24" y="75"/>
                      </a:cubicBezTo>
                      <a:cubicBezTo>
                        <a:pt x="24" y="75"/>
                        <a:pt x="24" y="75"/>
                        <a:pt x="24" y="75"/>
                      </a:cubicBezTo>
                      <a:cubicBezTo>
                        <a:pt x="24" y="74"/>
                        <a:pt x="24" y="74"/>
                        <a:pt x="24" y="74"/>
                      </a:cubicBezTo>
                      <a:cubicBezTo>
                        <a:pt x="24" y="74"/>
                        <a:pt x="24" y="74"/>
                        <a:pt x="24" y="74"/>
                      </a:cubicBezTo>
                      <a:cubicBezTo>
                        <a:pt x="24" y="75"/>
                        <a:pt x="24" y="75"/>
                        <a:pt x="24" y="75"/>
                      </a:cubicBezTo>
                      <a:cubicBezTo>
                        <a:pt x="24" y="77"/>
                        <a:pt x="24" y="77"/>
                        <a:pt x="24" y="77"/>
                      </a:cubicBezTo>
                      <a:cubicBezTo>
                        <a:pt x="24" y="77"/>
                        <a:pt x="24" y="77"/>
                        <a:pt x="24" y="77"/>
                      </a:cubicBezTo>
                      <a:cubicBezTo>
                        <a:pt x="24" y="77"/>
                        <a:pt x="24" y="77"/>
                        <a:pt x="24" y="77"/>
                      </a:cubicBezTo>
                      <a:cubicBezTo>
                        <a:pt x="24" y="77"/>
                        <a:pt x="24" y="77"/>
                        <a:pt x="24" y="77"/>
                      </a:cubicBezTo>
                      <a:cubicBezTo>
                        <a:pt x="24" y="76"/>
                        <a:pt x="24" y="76"/>
                        <a:pt x="24" y="76"/>
                      </a:cubicBezTo>
                      <a:cubicBezTo>
                        <a:pt x="24" y="76"/>
                        <a:pt x="24" y="76"/>
                        <a:pt x="24" y="76"/>
                      </a:cubicBezTo>
                      <a:cubicBezTo>
                        <a:pt x="24" y="76"/>
                        <a:pt x="24" y="76"/>
                        <a:pt x="24" y="76"/>
                      </a:cubicBezTo>
                      <a:cubicBezTo>
                        <a:pt x="24" y="76"/>
                        <a:pt x="24" y="76"/>
                        <a:pt x="24" y="76"/>
                      </a:cubicBezTo>
                      <a:cubicBezTo>
                        <a:pt x="25" y="75"/>
                        <a:pt x="25" y="75"/>
                        <a:pt x="25" y="75"/>
                      </a:cubicBezTo>
                      <a:cubicBezTo>
                        <a:pt x="25" y="75"/>
                        <a:pt x="25" y="75"/>
                        <a:pt x="25" y="75"/>
                      </a:cubicBezTo>
                      <a:cubicBezTo>
                        <a:pt x="25" y="75"/>
                        <a:pt x="25" y="75"/>
                        <a:pt x="25" y="75"/>
                      </a:cubicBezTo>
                      <a:cubicBezTo>
                        <a:pt x="25" y="75"/>
                        <a:pt x="25" y="75"/>
                        <a:pt x="25" y="75"/>
                      </a:cubicBezTo>
                      <a:cubicBezTo>
                        <a:pt x="25" y="75"/>
                        <a:pt x="25" y="75"/>
                        <a:pt x="25" y="75"/>
                      </a:cubicBezTo>
                      <a:cubicBezTo>
                        <a:pt x="25" y="74"/>
                        <a:pt x="25" y="74"/>
                        <a:pt x="25" y="74"/>
                      </a:cubicBezTo>
                      <a:cubicBezTo>
                        <a:pt x="25" y="74"/>
                        <a:pt x="25" y="74"/>
                        <a:pt x="25" y="74"/>
                      </a:cubicBezTo>
                      <a:cubicBezTo>
                        <a:pt x="25" y="74"/>
                        <a:pt x="25" y="74"/>
                        <a:pt x="25" y="74"/>
                      </a:cubicBezTo>
                      <a:cubicBezTo>
                        <a:pt x="24" y="74"/>
                        <a:pt x="24" y="74"/>
                        <a:pt x="24"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6" y="74"/>
                        <a:pt x="26" y="74"/>
                        <a:pt x="26" y="74"/>
                      </a:cubicBezTo>
                      <a:cubicBezTo>
                        <a:pt x="26" y="75"/>
                        <a:pt x="26" y="75"/>
                        <a:pt x="26" y="75"/>
                      </a:cubicBezTo>
                      <a:cubicBezTo>
                        <a:pt x="26" y="75"/>
                        <a:pt x="26" y="75"/>
                        <a:pt x="26" y="75"/>
                      </a:cubicBezTo>
                      <a:cubicBezTo>
                        <a:pt x="26" y="75"/>
                        <a:pt x="26" y="75"/>
                        <a:pt x="26" y="75"/>
                      </a:cubicBezTo>
                      <a:cubicBezTo>
                        <a:pt x="25" y="75"/>
                        <a:pt x="25" y="75"/>
                        <a:pt x="25" y="75"/>
                      </a:cubicBezTo>
                      <a:cubicBezTo>
                        <a:pt x="26" y="75"/>
                        <a:pt x="26" y="75"/>
                        <a:pt x="26" y="75"/>
                      </a:cubicBezTo>
                      <a:cubicBezTo>
                        <a:pt x="26" y="76"/>
                        <a:pt x="26" y="76"/>
                        <a:pt x="26" y="76"/>
                      </a:cubicBezTo>
                      <a:cubicBezTo>
                        <a:pt x="26" y="76"/>
                        <a:pt x="26" y="76"/>
                        <a:pt x="26" y="76"/>
                      </a:cubicBezTo>
                      <a:cubicBezTo>
                        <a:pt x="26" y="76"/>
                        <a:pt x="26" y="76"/>
                        <a:pt x="26" y="76"/>
                      </a:cubicBezTo>
                      <a:cubicBezTo>
                        <a:pt x="26" y="77"/>
                        <a:pt x="26" y="77"/>
                        <a:pt x="26" y="77"/>
                      </a:cubicBezTo>
                      <a:cubicBezTo>
                        <a:pt x="26" y="77"/>
                        <a:pt x="26" y="77"/>
                        <a:pt x="26" y="77"/>
                      </a:cubicBezTo>
                      <a:cubicBezTo>
                        <a:pt x="26" y="77"/>
                        <a:pt x="26" y="77"/>
                        <a:pt x="26" y="77"/>
                      </a:cubicBezTo>
                      <a:cubicBezTo>
                        <a:pt x="26" y="76"/>
                        <a:pt x="26" y="76"/>
                        <a:pt x="26" y="76"/>
                      </a:cubicBezTo>
                      <a:cubicBezTo>
                        <a:pt x="27" y="76"/>
                        <a:pt x="27" y="76"/>
                        <a:pt x="27" y="76"/>
                      </a:cubicBezTo>
                      <a:cubicBezTo>
                        <a:pt x="27" y="76"/>
                        <a:pt x="27" y="76"/>
                        <a:pt x="27" y="76"/>
                      </a:cubicBezTo>
                      <a:cubicBezTo>
                        <a:pt x="27" y="76"/>
                        <a:pt x="27" y="76"/>
                        <a:pt x="27" y="76"/>
                      </a:cubicBezTo>
                      <a:cubicBezTo>
                        <a:pt x="27" y="75"/>
                        <a:pt x="27" y="75"/>
                        <a:pt x="27" y="75"/>
                      </a:cubicBezTo>
                      <a:cubicBezTo>
                        <a:pt x="27" y="75"/>
                        <a:pt x="27" y="75"/>
                        <a:pt x="27" y="75"/>
                      </a:cubicBezTo>
                      <a:cubicBezTo>
                        <a:pt x="26" y="75"/>
                        <a:pt x="26" y="75"/>
                        <a:pt x="26" y="75"/>
                      </a:cubicBezTo>
                      <a:cubicBezTo>
                        <a:pt x="26" y="74"/>
                        <a:pt x="26" y="74"/>
                        <a:pt x="26" y="74"/>
                      </a:cubicBezTo>
                      <a:cubicBezTo>
                        <a:pt x="26" y="74"/>
                        <a:pt x="26" y="74"/>
                        <a:pt x="26" y="74"/>
                      </a:cubicBezTo>
                      <a:cubicBezTo>
                        <a:pt x="25" y="72"/>
                        <a:pt x="25" y="72"/>
                        <a:pt x="25" y="72"/>
                      </a:cubicBezTo>
                      <a:cubicBezTo>
                        <a:pt x="25" y="72"/>
                        <a:pt x="25" y="72"/>
                        <a:pt x="25" y="72"/>
                      </a:cubicBezTo>
                      <a:cubicBezTo>
                        <a:pt x="25" y="72"/>
                        <a:pt x="25" y="72"/>
                        <a:pt x="25" y="72"/>
                      </a:cubicBezTo>
                      <a:cubicBezTo>
                        <a:pt x="25" y="71"/>
                        <a:pt x="25" y="71"/>
                        <a:pt x="25" y="71"/>
                      </a:cubicBezTo>
                      <a:cubicBezTo>
                        <a:pt x="25" y="72"/>
                        <a:pt x="25" y="72"/>
                        <a:pt x="25" y="72"/>
                      </a:cubicBezTo>
                      <a:cubicBezTo>
                        <a:pt x="25" y="72"/>
                        <a:pt x="25" y="72"/>
                        <a:pt x="25" y="72"/>
                      </a:cubicBezTo>
                      <a:cubicBezTo>
                        <a:pt x="24" y="72"/>
                        <a:pt x="24" y="72"/>
                        <a:pt x="24" y="72"/>
                      </a:cubicBezTo>
                      <a:cubicBezTo>
                        <a:pt x="24" y="72"/>
                        <a:pt x="24" y="72"/>
                        <a:pt x="24" y="72"/>
                      </a:cubicBezTo>
                      <a:cubicBezTo>
                        <a:pt x="24" y="72"/>
                        <a:pt x="24" y="72"/>
                        <a:pt x="24" y="72"/>
                      </a:cubicBezTo>
                      <a:cubicBezTo>
                        <a:pt x="24" y="71"/>
                        <a:pt x="24" y="71"/>
                        <a:pt x="24" y="71"/>
                      </a:cubicBezTo>
                      <a:cubicBezTo>
                        <a:pt x="24" y="71"/>
                        <a:pt x="24" y="71"/>
                        <a:pt x="24" y="71"/>
                      </a:cubicBezTo>
                      <a:cubicBezTo>
                        <a:pt x="24" y="71"/>
                        <a:pt x="24" y="71"/>
                        <a:pt x="24" y="71"/>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1"/>
                        <a:pt x="25" y="71"/>
                        <a:pt x="25" y="71"/>
                      </a:cubicBezTo>
                      <a:cubicBezTo>
                        <a:pt x="25" y="71"/>
                        <a:pt x="25" y="71"/>
                        <a:pt x="25" y="71"/>
                      </a:cubicBezTo>
                      <a:cubicBezTo>
                        <a:pt x="25" y="71"/>
                        <a:pt x="25" y="71"/>
                        <a:pt x="25" y="71"/>
                      </a:cubicBezTo>
                      <a:cubicBezTo>
                        <a:pt x="25" y="72"/>
                        <a:pt x="25" y="72"/>
                        <a:pt x="25" y="72"/>
                      </a:cubicBezTo>
                      <a:cubicBezTo>
                        <a:pt x="25" y="72"/>
                        <a:pt x="25" y="72"/>
                        <a:pt x="25" y="72"/>
                      </a:cubicBezTo>
                      <a:cubicBezTo>
                        <a:pt x="26" y="72"/>
                        <a:pt x="26" y="72"/>
                        <a:pt x="26" y="72"/>
                      </a:cubicBezTo>
                      <a:cubicBezTo>
                        <a:pt x="26" y="72"/>
                        <a:pt x="26" y="72"/>
                        <a:pt x="26" y="72"/>
                      </a:cubicBezTo>
                      <a:cubicBezTo>
                        <a:pt x="26" y="73"/>
                        <a:pt x="26" y="73"/>
                        <a:pt x="26" y="73"/>
                      </a:cubicBezTo>
                      <a:cubicBezTo>
                        <a:pt x="26" y="73"/>
                        <a:pt x="26" y="73"/>
                        <a:pt x="26" y="73"/>
                      </a:cubicBezTo>
                      <a:cubicBezTo>
                        <a:pt x="26" y="73"/>
                        <a:pt x="26" y="73"/>
                        <a:pt x="26" y="73"/>
                      </a:cubicBezTo>
                      <a:cubicBezTo>
                        <a:pt x="26" y="73"/>
                        <a:pt x="26" y="73"/>
                        <a:pt x="26" y="73"/>
                      </a:cubicBezTo>
                      <a:cubicBezTo>
                        <a:pt x="26" y="73"/>
                        <a:pt x="26" y="73"/>
                        <a:pt x="26" y="73"/>
                      </a:cubicBezTo>
                      <a:cubicBezTo>
                        <a:pt x="27" y="74"/>
                        <a:pt x="27" y="74"/>
                        <a:pt x="27" y="74"/>
                      </a:cubicBezTo>
                      <a:cubicBezTo>
                        <a:pt x="27" y="74"/>
                        <a:pt x="27" y="74"/>
                        <a:pt x="27" y="74"/>
                      </a:cubicBezTo>
                      <a:cubicBezTo>
                        <a:pt x="27" y="74"/>
                        <a:pt x="27" y="74"/>
                        <a:pt x="27" y="74"/>
                      </a:cubicBezTo>
                      <a:cubicBezTo>
                        <a:pt x="27" y="74"/>
                        <a:pt x="27" y="74"/>
                        <a:pt x="27" y="74"/>
                      </a:cubicBezTo>
                      <a:cubicBezTo>
                        <a:pt x="27" y="74"/>
                        <a:pt x="27" y="74"/>
                        <a:pt x="27" y="74"/>
                      </a:cubicBezTo>
                      <a:cubicBezTo>
                        <a:pt x="27" y="74"/>
                        <a:pt x="27" y="74"/>
                        <a:pt x="27" y="74"/>
                      </a:cubicBezTo>
                      <a:cubicBezTo>
                        <a:pt x="27" y="75"/>
                        <a:pt x="27" y="75"/>
                        <a:pt x="27" y="75"/>
                      </a:cubicBezTo>
                      <a:cubicBezTo>
                        <a:pt x="27" y="75"/>
                        <a:pt x="27" y="75"/>
                        <a:pt x="27" y="75"/>
                      </a:cubicBezTo>
                      <a:cubicBezTo>
                        <a:pt x="27" y="75"/>
                        <a:pt x="27" y="75"/>
                        <a:pt x="27" y="75"/>
                      </a:cubicBezTo>
                      <a:cubicBezTo>
                        <a:pt x="27" y="75"/>
                        <a:pt x="27" y="75"/>
                        <a:pt x="27" y="75"/>
                      </a:cubicBezTo>
                      <a:cubicBezTo>
                        <a:pt x="27" y="75"/>
                        <a:pt x="27" y="75"/>
                        <a:pt x="27" y="75"/>
                      </a:cubicBezTo>
                      <a:cubicBezTo>
                        <a:pt x="27" y="75"/>
                        <a:pt x="27" y="75"/>
                        <a:pt x="27" y="75"/>
                      </a:cubicBezTo>
                      <a:cubicBezTo>
                        <a:pt x="27" y="74"/>
                        <a:pt x="27" y="74"/>
                        <a:pt x="27" y="74"/>
                      </a:cubicBezTo>
                      <a:cubicBezTo>
                        <a:pt x="27" y="73"/>
                        <a:pt x="27" y="73"/>
                        <a:pt x="27" y="73"/>
                      </a:cubicBezTo>
                      <a:cubicBezTo>
                        <a:pt x="27" y="73"/>
                        <a:pt x="27" y="73"/>
                        <a:pt x="27" y="73"/>
                      </a:cubicBezTo>
                      <a:cubicBezTo>
                        <a:pt x="27" y="74"/>
                        <a:pt x="27" y="74"/>
                        <a:pt x="27" y="74"/>
                      </a:cubicBezTo>
                      <a:cubicBezTo>
                        <a:pt x="27" y="74"/>
                        <a:pt x="27" y="74"/>
                        <a:pt x="27" y="74"/>
                      </a:cubicBezTo>
                      <a:cubicBezTo>
                        <a:pt x="27" y="74"/>
                        <a:pt x="27" y="74"/>
                        <a:pt x="27" y="74"/>
                      </a:cubicBezTo>
                      <a:cubicBezTo>
                        <a:pt x="27" y="74"/>
                        <a:pt x="27" y="74"/>
                        <a:pt x="27" y="74"/>
                      </a:cubicBezTo>
                      <a:cubicBezTo>
                        <a:pt x="27" y="73"/>
                        <a:pt x="27" y="73"/>
                        <a:pt x="27" y="73"/>
                      </a:cubicBezTo>
                      <a:cubicBezTo>
                        <a:pt x="27" y="73"/>
                        <a:pt x="27" y="73"/>
                        <a:pt x="27" y="73"/>
                      </a:cubicBezTo>
                      <a:cubicBezTo>
                        <a:pt x="27" y="73"/>
                        <a:pt x="27" y="73"/>
                        <a:pt x="27" y="73"/>
                      </a:cubicBezTo>
                      <a:cubicBezTo>
                        <a:pt x="26" y="73"/>
                        <a:pt x="26" y="73"/>
                        <a:pt x="26" y="73"/>
                      </a:cubicBezTo>
                      <a:cubicBezTo>
                        <a:pt x="26" y="73"/>
                        <a:pt x="26" y="73"/>
                        <a:pt x="26" y="73"/>
                      </a:cubicBezTo>
                      <a:cubicBezTo>
                        <a:pt x="26" y="73"/>
                        <a:pt x="26" y="73"/>
                        <a:pt x="26" y="73"/>
                      </a:cubicBezTo>
                      <a:cubicBezTo>
                        <a:pt x="27" y="70"/>
                        <a:pt x="27" y="70"/>
                        <a:pt x="27" y="70"/>
                      </a:cubicBezTo>
                      <a:cubicBezTo>
                        <a:pt x="27" y="70"/>
                        <a:pt x="27" y="70"/>
                        <a:pt x="27" y="70"/>
                      </a:cubicBezTo>
                      <a:cubicBezTo>
                        <a:pt x="27" y="70"/>
                        <a:pt x="27" y="70"/>
                        <a:pt x="27" y="70"/>
                      </a:cubicBezTo>
                      <a:cubicBezTo>
                        <a:pt x="28" y="70"/>
                        <a:pt x="28" y="70"/>
                        <a:pt x="28" y="70"/>
                      </a:cubicBezTo>
                      <a:cubicBezTo>
                        <a:pt x="28" y="70"/>
                        <a:pt x="28" y="70"/>
                        <a:pt x="28" y="70"/>
                      </a:cubicBezTo>
                      <a:cubicBezTo>
                        <a:pt x="27" y="70"/>
                        <a:pt x="27" y="70"/>
                        <a:pt x="27" y="70"/>
                      </a:cubicBezTo>
                      <a:cubicBezTo>
                        <a:pt x="27" y="70"/>
                        <a:pt x="27" y="70"/>
                        <a:pt x="27" y="70"/>
                      </a:cubicBezTo>
                      <a:cubicBezTo>
                        <a:pt x="27" y="71"/>
                        <a:pt x="27" y="71"/>
                        <a:pt x="27" y="71"/>
                      </a:cubicBezTo>
                      <a:cubicBezTo>
                        <a:pt x="27" y="71"/>
                        <a:pt x="27" y="71"/>
                        <a:pt x="27" y="71"/>
                      </a:cubicBezTo>
                      <a:cubicBezTo>
                        <a:pt x="28" y="71"/>
                        <a:pt x="28" y="71"/>
                        <a:pt x="28" y="71"/>
                      </a:cubicBezTo>
                      <a:cubicBezTo>
                        <a:pt x="28" y="71"/>
                        <a:pt x="28" y="71"/>
                        <a:pt x="28" y="71"/>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3"/>
                        <a:pt x="28" y="73"/>
                        <a:pt x="28" y="73"/>
                      </a:cubicBezTo>
                      <a:cubicBezTo>
                        <a:pt x="28" y="73"/>
                        <a:pt x="28" y="73"/>
                        <a:pt x="28" y="73"/>
                      </a:cubicBezTo>
                      <a:cubicBezTo>
                        <a:pt x="28" y="73"/>
                        <a:pt x="28" y="73"/>
                        <a:pt x="28" y="73"/>
                      </a:cubicBezTo>
                      <a:cubicBezTo>
                        <a:pt x="28" y="73"/>
                        <a:pt x="28" y="73"/>
                        <a:pt x="28" y="73"/>
                      </a:cubicBezTo>
                      <a:cubicBezTo>
                        <a:pt x="28" y="73"/>
                        <a:pt x="28" y="73"/>
                        <a:pt x="28" y="73"/>
                      </a:cubicBezTo>
                      <a:cubicBezTo>
                        <a:pt x="29" y="73"/>
                        <a:pt x="29" y="73"/>
                        <a:pt x="29" y="73"/>
                      </a:cubicBezTo>
                      <a:cubicBezTo>
                        <a:pt x="29" y="73"/>
                        <a:pt x="29" y="73"/>
                        <a:pt x="29" y="73"/>
                      </a:cubicBezTo>
                      <a:cubicBezTo>
                        <a:pt x="29" y="74"/>
                        <a:pt x="29" y="74"/>
                        <a:pt x="29" y="74"/>
                      </a:cubicBezTo>
                      <a:cubicBezTo>
                        <a:pt x="29" y="74"/>
                        <a:pt x="29" y="74"/>
                        <a:pt x="29" y="74"/>
                      </a:cubicBezTo>
                      <a:cubicBezTo>
                        <a:pt x="29" y="73"/>
                        <a:pt x="29" y="73"/>
                        <a:pt x="29" y="73"/>
                      </a:cubicBezTo>
                      <a:cubicBezTo>
                        <a:pt x="29" y="73"/>
                        <a:pt x="29" y="73"/>
                        <a:pt x="29" y="73"/>
                      </a:cubicBezTo>
                      <a:cubicBezTo>
                        <a:pt x="29" y="73"/>
                        <a:pt x="29" y="73"/>
                        <a:pt x="29" y="73"/>
                      </a:cubicBezTo>
                      <a:cubicBezTo>
                        <a:pt x="29" y="72"/>
                        <a:pt x="29" y="72"/>
                        <a:pt x="29" y="72"/>
                      </a:cubicBezTo>
                      <a:cubicBezTo>
                        <a:pt x="29" y="72"/>
                        <a:pt x="29" y="72"/>
                        <a:pt x="29" y="72"/>
                      </a:cubicBezTo>
                      <a:cubicBezTo>
                        <a:pt x="29" y="72"/>
                        <a:pt x="29" y="72"/>
                        <a:pt x="29" y="72"/>
                      </a:cubicBezTo>
                      <a:cubicBezTo>
                        <a:pt x="29" y="72"/>
                        <a:pt x="29" y="72"/>
                        <a:pt x="29" y="72"/>
                      </a:cubicBezTo>
                      <a:cubicBezTo>
                        <a:pt x="29" y="72"/>
                        <a:pt x="29" y="72"/>
                        <a:pt x="29" y="72"/>
                      </a:cubicBezTo>
                      <a:cubicBezTo>
                        <a:pt x="28" y="72"/>
                        <a:pt x="28" y="72"/>
                        <a:pt x="28" y="72"/>
                      </a:cubicBezTo>
                      <a:cubicBezTo>
                        <a:pt x="29" y="72"/>
                        <a:pt x="29" y="72"/>
                        <a:pt x="29" y="72"/>
                      </a:cubicBezTo>
                      <a:cubicBezTo>
                        <a:pt x="29" y="71"/>
                        <a:pt x="29" y="71"/>
                        <a:pt x="29" y="71"/>
                      </a:cubicBezTo>
                      <a:cubicBezTo>
                        <a:pt x="29" y="71"/>
                        <a:pt x="29" y="71"/>
                        <a:pt x="29" y="71"/>
                      </a:cubicBezTo>
                      <a:cubicBezTo>
                        <a:pt x="28" y="71"/>
                        <a:pt x="28" y="71"/>
                        <a:pt x="28" y="71"/>
                      </a:cubicBezTo>
                      <a:cubicBezTo>
                        <a:pt x="28" y="71"/>
                        <a:pt x="28" y="71"/>
                        <a:pt x="28" y="71"/>
                      </a:cubicBezTo>
                      <a:cubicBezTo>
                        <a:pt x="28" y="71"/>
                        <a:pt x="28" y="71"/>
                        <a:pt x="28" y="71"/>
                      </a:cubicBezTo>
                      <a:cubicBezTo>
                        <a:pt x="29" y="70"/>
                        <a:pt x="29" y="70"/>
                        <a:pt x="29" y="70"/>
                      </a:cubicBezTo>
                      <a:cubicBezTo>
                        <a:pt x="29" y="70"/>
                        <a:pt x="29" y="70"/>
                        <a:pt x="29" y="70"/>
                      </a:cubicBezTo>
                      <a:cubicBezTo>
                        <a:pt x="29" y="70"/>
                        <a:pt x="29" y="70"/>
                        <a:pt x="29" y="70"/>
                      </a:cubicBezTo>
                      <a:cubicBezTo>
                        <a:pt x="29" y="69"/>
                        <a:pt x="29" y="69"/>
                        <a:pt x="29" y="69"/>
                      </a:cubicBezTo>
                      <a:cubicBezTo>
                        <a:pt x="29" y="70"/>
                        <a:pt x="29" y="70"/>
                        <a:pt x="29" y="70"/>
                      </a:cubicBezTo>
                      <a:cubicBezTo>
                        <a:pt x="29" y="71"/>
                        <a:pt x="29" y="71"/>
                        <a:pt x="29" y="71"/>
                      </a:cubicBezTo>
                      <a:cubicBezTo>
                        <a:pt x="29" y="71"/>
                        <a:pt x="29" y="71"/>
                        <a:pt x="29" y="71"/>
                      </a:cubicBezTo>
                      <a:cubicBezTo>
                        <a:pt x="29" y="71"/>
                        <a:pt x="29" y="71"/>
                        <a:pt x="29" y="71"/>
                      </a:cubicBezTo>
                      <a:cubicBezTo>
                        <a:pt x="29" y="71"/>
                        <a:pt x="29" y="71"/>
                        <a:pt x="29" y="71"/>
                      </a:cubicBezTo>
                      <a:cubicBezTo>
                        <a:pt x="29" y="71"/>
                        <a:pt x="29" y="71"/>
                        <a:pt x="29" y="71"/>
                      </a:cubicBezTo>
                      <a:cubicBezTo>
                        <a:pt x="29" y="71"/>
                        <a:pt x="29" y="71"/>
                        <a:pt x="29" y="71"/>
                      </a:cubicBezTo>
                      <a:cubicBezTo>
                        <a:pt x="29" y="72"/>
                        <a:pt x="29" y="72"/>
                        <a:pt x="29" y="72"/>
                      </a:cubicBezTo>
                      <a:cubicBezTo>
                        <a:pt x="29" y="72"/>
                        <a:pt x="29" y="72"/>
                        <a:pt x="29" y="72"/>
                      </a:cubicBezTo>
                      <a:cubicBezTo>
                        <a:pt x="29" y="72"/>
                        <a:pt x="29" y="72"/>
                        <a:pt x="29" y="72"/>
                      </a:cubicBezTo>
                      <a:cubicBezTo>
                        <a:pt x="29" y="72"/>
                        <a:pt x="29" y="72"/>
                        <a:pt x="29" y="72"/>
                      </a:cubicBezTo>
                      <a:cubicBezTo>
                        <a:pt x="29" y="72"/>
                        <a:pt x="29" y="72"/>
                        <a:pt x="29" y="72"/>
                      </a:cubicBezTo>
                      <a:cubicBezTo>
                        <a:pt x="29" y="73"/>
                        <a:pt x="29" y="73"/>
                        <a:pt x="29" y="73"/>
                      </a:cubicBezTo>
                      <a:cubicBezTo>
                        <a:pt x="29" y="73"/>
                        <a:pt x="29" y="73"/>
                        <a:pt x="29" y="73"/>
                      </a:cubicBezTo>
                      <a:cubicBezTo>
                        <a:pt x="30" y="73"/>
                        <a:pt x="30" y="73"/>
                        <a:pt x="30" y="73"/>
                      </a:cubicBezTo>
                      <a:cubicBezTo>
                        <a:pt x="29" y="72"/>
                        <a:pt x="29" y="72"/>
                        <a:pt x="29" y="72"/>
                      </a:cubicBezTo>
                      <a:cubicBezTo>
                        <a:pt x="29" y="72"/>
                        <a:pt x="29" y="72"/>
                        <a:pt x="29" y="72"/>
                      </a:cubicBezTo>
                      <a:cubicBezTo>
                        <a:pt x="29" y="72"/>
                        <a:pt x="29" y="72"/>
                        <a:pt x="29" y="72"/>
                      </a:cubicBezTo>
                      <a:cubicBezTo>
                        <a:pt x="29" y="72"/>
                        <a:pt x="29" y="72"/>
                        <a:pt x="29" y="72"/>
                      </a:cubicBezTo>
                      <a:cubicBezTo>
                        <a:pt x="30" y="72"/>
                        <a:pt x="30" y="72"/>
                        <a:pt x="30" y="72"/>
                      </a:cubicBezTo>
                      <a:cubicBezTo>
                        <a:pt x="30" y="72"/>
                        <a:pt x="30" y="72"/>
                        <a:pt x="30" y="72"/>
                      </a:cubicBezTo>
                      <a:cubicBezTo>
                        <a:pt x="30" y="72"/>
                        <a:pt x="30" y="72"/>
                        <a:pt x="30" y="72"/>
                      </a:cubicBezTo>
                      <a:cubicBezTo>
                        <a:pt x="30" y="73"/>
                        <a:pt x="30" y="73"/>
                        <a:pt x="30" y="73"/>
                      </a:cubicBezTo>
                      <a:cubicBezTo>
                        <a:pt x="30" y="72"/>
                        <a:pt x="30" y="72"/>
                        <a:pt x="30" y="72"/>
                      </a:cubicBezTo>
                      <a:cubicBezTo>
                        <a:pt x="30" y="72"/>
                        <a:pt x="30" y="72"/>
                        <a:pt x="30" y="72"/>
                      </a:cubicBezTo>
                      <a:cubicBezTo>
                        <a:pt x="30" y="70"/>
                        <a:pt x="30" y="70"/>
                        <a:pt x="30" y="70"/>
                      </a:cubicBezTo>
                      <a:cubicBezTo>
                        <a:pt x="30" y="70"/>
                        <a:pt x="30" y="70"/>
                        <a:pt x="30" y="70"/>
                      </a:cubicBezTo>
                      <a:cubicBezTo>
                        <a:pt x="30" y="70"/>
                        <a:pt x="30" y="70"/>
                        <a:pt x="30" y="70"/>
                      </a:cubicBezTo>
                      <a:cubicBezTo>
                        <a:pt x="30" y="70"/>
                        <a:pt x="30" y="70"/>
                        <a:pt x="30" y="70"/>
                      </a:cubicBezTo>
                      <a:cubicBezTo>
                        <a:pt x="31" y="69"/>
                        <a:pt x="31" y="69"/>
                        <a:pt x="31" y="69"/>
                      </a:cubicBezTo>
                      <a:cubicBezTo>
                        <a:pt x="31" y="69"/>
                        <a:pt x="31" y="69"/>
                        <a:pt x="31" y="69"/>
                      </a:cubicBezTo>
                      <a:cubicBezTo>
                        <a:pt x="31" y="69"/>
                        <a:pt x="31" y="69"/>
                        <a:pt x="31" y="69"/>
                      </a:cubicBezTo>
                      <a:cubicBezTo>
                        <a:pt x="31" y="69"/>
                        <a:pt x="31" y="69"/>
                        <a:pt x="31" y="69"/>
                      </a:cubicBezTo>
                      <a:cubicBezTo>
                        <a:pt x="31" y="68"/>
                        <a:pt x="31" y="68"/>
                        <a:pt x="31" y="68"/>
                      </a:cubicBezTo>
                      <a:cubicBezTo>
                        <a:pt x="31" y="68"/>
                        <a:pt x="31" y="68"/>
                        <a:pt x="31" y="68"/>
                      </a:cubicBezTo>
                      <a:cubicBezTo>
                        <a:pt x="31" y="68"/>
                        <a:pt x="31" y="68"/>
                        <a:pt x="31" y="68"/>
                      </a:cubicBezTo>
                      <a:cubicBezTo>
                        <a:pt x="31" y="68"/>
                        <a:pt x="31" y="68"/>
                        <a:pt x="31" y="68"/>
                      </a:cubicBezTo>
                      <a:cubicBezTo>
                        <a:pt x="31" y="68"/>
                        <a:pt x="31" y="68"/>
                        <a:pt x="31" y="68"/>
                      </a:cubicBezTo>
                      <a:cubicBezTo>
                        <a:pt x="31" y="68"/>
                        <a:pt x="31" y="68"/>
                        <a:pt x="31" y="68"/>
                      </a:cubicBezTo>
                      <a:cubicBezTo>
                        <a:pt x="31" y="69"/>
                        <a:pt x="31" y="69"/>
                        <a:pt x="31" y="69"/>
                      </a:cubicBezTo>
                      <a:cubicBezTo>
                        <a:pt x="31" y="69"/>
                        <a:pt x="31" y="69"/>
                        <a:pt x="31" y="69"/>
                      </a:cubicBezTo>
                      <a:cubicBezTo>
                        <a:pt x="31" y="69"/>
                        <a:pt x="31" y="69"/>
                        <a:pt x="31" y="69"/>
                      </a:cubicBezTo>
                      <a:cubicBezTo>
                        <a:pt x="31" y="69"/>
                        <a:pt x="31" y="69"/>
                        <a:pt x="31" y="69"/>
                      </a:cubicBezTo>
                      <a:cubicBezTo>
                        <a:pt x="31" y="69"/>
                        <a:pt x="31" y="69"/>
                        <a:pt x="31" y="69"/>
                      </a:cubicBezTo>
                      <a:cubicBezTo>
                        <a:pt x="31" y="70"/>
                        <a:pt x="31" y="70"/>
                        <a:pt x="31" y="70"/>
                      </a:cubicBezTo>
                      <a:cubicBezTo>
                        <a:pt x="32" y="70"/>
                        <a:pt x="32" y="70"/>
                        <a:pt x="32" y="70"/>
                      </a:cubicBezTo>
                      <a:cubicBezTo>
                        <a:pt x="32" y="69"/>
                        <a:pt x="32" y="69"/>
                        <a:pt x="32" y="69"/>
                      </a:cubicBezTo>
                      <a:cubicBezTo>
                        <a:pt x="32" y="69"/>
                        <a:pt x="32" y="69"/>
                        <a:pt x="32" y="69"/>
                      </a:cubicBezTo>
                      <a:cubicBezTo>
                        <a:pt x="32" y="69"/>
                        <a:pt x="32" y="69"/>
                        <a:pt x="32" y="69"/>
                      </a:cubicBezTo>
                      <a:cubicBezTo>
                        <a:pt x="32" y="70"/>
                        <a:pt x="32" y="70"/>
                        <a:pt x="32" y="70"/>
                      </a:cubicBezTo>
                      <a:cubicBezTo>
                        <a:pt x="32" y="70"/>
                        <a:pt x="32" y="70"/>
                        <a:pt x="32" y="70"/>
                      </a:cubicBezTo>
                      <a:cubicBezTo>
                        <a:pt x="32" y="70"/>
                        <a:pt x="32" y="70"/>
                        <a:pt x="32" y="70"/>
                      </a:cubicBezTo>
                      <a:cubicBezTo>
                        <a:pt x="33" y="68"/>
                        <a:pt x="33" y="68"/>
                        <a:pt x="33" y="68"/>
                      </a:cubicBezTo>
                      <a:cubicBezTo>
                        <a:pt x="33" y="68"/>
                        <a:pt x="33" y="68"/>
                        <a:pt x="33" y="68"/>
                      </a:cubicBezTo>
                      <a:cubicBezTo>
                        <a:pt x="33" y="69"/>
                        <a:pt x="33" y="69"/>
                        <a:pt x="33" y="69"/>
                      </a:cubicBezTo>
                      <a:cubicBezTo>
                        <a:pt x="33" y="70"/>
                        <a:pt x="33" y="70"/>
                        <a:pt x="33" y="70"/>
                      </a:cubicBezTo>
                      <a:cubicBezTo>
                        <a:pt x="33" y="70"/>
                        <a:pt x="33" y="70"/>
                        <a:pt x="33" y="70"/>
                      </a:cubicBezTo>
                      <a:cubicBezTo>
                        <a:pt x="33" y="70"/>
                        <a:pt x="33" y="70"/>
                        <a:pt x="33" y="70"/>
                      </a:cubicBezTo>
                      <a:cubicBezTo>
                        <a:pt x="33" y="70"/>
                        <a:pt x="33" y="70"/>
                        <a:pt x="33" y="70"/>
                      </a:cubicBezTo>
                      <a:cubicBezTo>
                        <a:pt x="33" y="70"/>
                        <a:pt x="33" y="70"/>
                        <a:pt x="33" y="70"/>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8"/>
                        <a:pt x="34" y="68"/>
                        <a:pt x="34" y="68"/>
                      </a:cubicBezTo>
                      <a:cubicBezTo>
                        <a:pt x="34" y="68"/>
                        <a:pt x="34" y="68"/>
                        <a:pt x="34" y="68"/>
                      </a:cubicBezTo>
                      <a:cubicBezTo>
                        <a:pt x="34" y="68"/>
                        <a:pt x="34" y="68"/>
                        <a:pt x="34" y="68"/>
                      </a:cubicBezTo>
                      <a:cubicBezTo>
                        <a:pt x="34" y="68"/>
                        <a:pt x="34" y="68"/>
                        <a:pt x="34" y="68"/>
                      </a:cubicBezTo>
                      <a:cubicBezTo>
                        <a:pt x="34" y="68"/>
                        <a:pt x="34" y="68"/>
                        <a:pt x="34" y="68"/>
                      </a:cubicBezTo>
                      <a:cubicBezTo>
                        <a:pt x="34" y="67"/>
                        <a:pt x="34" y="67"/>
                        <a:pt x="34" y="67"/>
                      </a:cubicBezTo>
                      <a:cubicBezTo>
                        <a:pt x="35" y="67"/>
                        <a:pt x="35" y="67"/>
                        <a:pt x="35" y="67"/>
                      </a:cubicBezTo>
                      <a:cubicBezTo>
                        <a:pt x="35" y="67"/>
                        <a:pt x="35" y="67"/>
                        <a:pt x="35" y="67"/>
                      </a:cubicBezTo>
                      <a:cubicBezTo>
                        <a:pt x="35" y="67"/>
                        <a:pt x="35" y="67"/>
                        <a:pt x="35" y="67"/>
                      </a:cubicBezTo>
                      <a:cubicBezTo>
                        <a:pt x="35" y="66"/>
                        <a:pt x="35" y="66"/>
                        <a:pt x="35" y="66"/>
                      </a:cubicBezTo>
                      <a:cubicBezTo>
                        <a:pt x="35" y="66"/>
                        <a:pt x="35" y="66"/>
                        <a:pt x="35" y="66"/>
                      </a:cubicBezTo>
                      <a:cubicBezTo>
                        <a:pt x="34" y="66"/>
                        <a:pt x="34" y="66"/>
                        <a:pt x="34" y="66"/>
                      </a:cubicBezTo>
                      <a:cubicBezTo>
                        <a:pt x="34" y="66"/>
                        <a:pt x="34" y="66"/>
                        <a:pt x="34" y="66"/>
                      </a:cubicBezTo>
                      <a:cubicBezTo>
                        <a:pt x="34" y="66"/>
                        <a:pt x="34" y="66"/>
                        <a:pt x="34" y="66"/>
                      </a:cubicBezTo>
                      <a:cubicBezTo>
                        <a:pt x="34" y="65"/>
                        <a:pt x="34" y="65"/>
                        <a:pt x="34" y="65"/>
                      </a:cubicBezTo>
                      <a:cubicBezTo>
                        <a:pt x="34" y="65"/>
                        <a:pt x="34" y="65"/>
                        <a:pt x="34" y="65"/>
                      </a:cubicBezTo>
                      <a:cubicBezTo>
                        <a:pt x="34" y="65"/>
                        <a:pt x="34" y="65"/>
                        <a:pt x="34" y="65"/>
                      </a:cubicBezTo>
                      <a:cubicBezTo>
                        <a:pt x="34" y="64"/>
                        <a:pt x="34" y="64"/>
                        <a:pt x="34" y="64"/>
                      </a:cubicBezTo>
                      <a:cubicBezTo>
                        <a:pt x="34" y="63"/>
                        <a:pt x="34" y="63"/>
                        <a:pt x="34" y="63"/>
                      </a:cubicBezTo>
                      <a:cubicBezTo>
                        <a:pt x="35" y="63"/>
                        <a:pt x="35" y="63"/>
                        <a:pt x="35" y="63"/>
                      </a:cubicBezTo>
                      <a:cubicBezTo>
                        <a:pt x="35" y="62"/>
                        <a:pt x="35" y="62"/>
                        <a:pt x="35" y="62"/>
                      </a:cubicBezTo>
                      <a:cubicBezTo>
                        <a:pt x="35" y="62"/>
                        <a:pt x="35" y="62"/>
                        <a:pt x="35" y="62"/>
                      </a:cubicBezTo>
                      <a:cubicBezTo>
                        <a:pt x="35" y="62"/>
                        <a:pt x="35" y="62"/>
                        <a:pt x="35" y="62"/>
                      </a:cubicBezTo>
                      <a:cubicBezTo>
                        <a:pt x="35" y="61"/>
                        <a:pt x="35" y="61"/>
                        <a:pt x="35" y="61"/>
                      </a:cubicBezTo>
                      <a:cubicBezTo>
                        <a:pt x="35" y="61"/>
                        <a:pt x="35" y="61"/>
                        <a:pt x="35" y="61"/>
                      </a:cubicBezTo>
                      <a:cubicBezTo>
                        <a:pt x="35" y="61"/>
                        <a:pt x="35" y="61"/>
                        <a:pt x="35" y="61"/>
                      </a:cubicBezTo>
                      <a:cubicBezTo>
                        <a:pt x="35" y="60"/>
                        <a:pt x="35" y="60"/>
                        <a:pt x="35" y="60"/>
                      </a:cubicBezTo>
                      <a:cubicBezTo>
                        <a:pt x="34" y="60"/>
                        <a:pt x="34" y="60"/>
                        <a:pt x="34" y="60"/>
                      </a:cubicBezTo>
                      <a:cubicBezTo>
                        <a:pt x="34" y="60"/>
                        <a:pt x="34" y="60"/>
                        <a:pt x="34" y="60"/>
                      </a:cubicBezTo>
                      <a:cubicBezTo>
                        <a:pt x="34" y="60"/>
                        <a:pt x="34" y="60"/>
                        <a:pt x="34" y="60"/>
                      </a:cubicBezTo>
                      <a:cubicBezTo>
                        <a:pt x="34" y="60"/>
                        <a:pt x="34" y="60"/>
                        <a:pt x="34" y="60"/>
                      </a:cubicBezTo>
                      <a:cubicBezTo>
                        <a:pt x="34" y="59"/>
                        <a:pt x="34" y="59"/>
                        <a:pt x="34" y="59"/>
                      </a:cubicBezTo>
                      <a:cubicBezTo>
                        <a:pt x="35" y="59"/>
                        <a:pt x="35" y="59"/>
                        <a:pt x="35" y="59"/>
                      </a:cubicBezTo>
                      <a:cubicBezTo>
                        <a:pt x="35" y="59"/>
                        <a:pt x="35" y="59"/>
                        <a:pt x="35" y="59"/>
                      </a:cubicBezTo>
                      <a:cubicBezTo>
                        <a:pt x="35" y="58"/>
                        <a:pt x="35" y="58"/>
                        <a:pt x="35"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7"/>
                        <a:pt x="36" y="57"/>
                        <a:pt x="36" y="57"/>
                      </a:cubicBezTo>
                      <a:cubicBezTo>
                        <a:pt x="36" y="56"/>
                        <a:pt x="36" y="56"/>
                        <a:pt x="36" y="56"/>
                      </a:cubicBezTo>
                      <a:cubicBezTo>
                        <a:pt x="36" y="56"/>
                        <a:pt x="36" y="56"/>
                        <a:pt x="36" y="56"/>
                      </a:cubicBezTo>
                      <a:cubicBezTo>
                        <a:pt x="36" y="56"/>
                        <a:pt x="36" y="56"/>
                        <a:pt x="36" y="56"/>
                      </a:cubicBezTo>
                      <a:cubicBezTo>
                        <a:pt x="37" y="56"/>
                        <a:pt x="37" y="56"/>
                        <a:pt x="37" y="56"/>
                      </a:cubicBezTo>
                      <a:cubicBezTo>
                        <a:pt x="37" y="56"/>
                        <a:pt x="37" y="56"/>
                        <a:pt x="37" y="56"/>
                      </a:cubicBezTo>
                      <a:cubicBezTo>
                        <a:pt x="37" y="57"/>
                        <a:pt x="37" y="57"/>
                        <a:pt x="37" y="57"/>
                      </a:cubicBezTo>
                      <a:cubicBezTo>
                        <a:pt x="37" y="58"/>
                        <a:pt x="37" y="58"/>
                        <a:pt x="37" y="58"/>
                      </a:cubicBezTo>
                      <a:cubicBezTo>
                        <a:pt x="37" y="58"/>
                        <a:pt x="37" y="58"/>
                        <a:pt x="37" y="58"/>
                      </a:cubicBezTo>
                      <a:cubicBezTo>
                        <a:pt x="37" y="58"/>
                        <a:pt x="37" y="58"/>
                        <a:pt x="37" y="58"/>
                      </a:cubicBezTo>
                      <a:cubicBezTo>
                        <a:pt x="37" y="58"/>
                        <a:pt x="37" y="58"/>
                        <a:pt x="37" y="58"/>
                      </a:cubicBezTo>
                      <a:cubicBezTo>
                        <a:pt x="37" y="58"/>
                        <a:pt x="37" y="58"/>
                        <a:pt x="37" y="58"/>
                      </a:cubicBezTo>
                      <a:cubicBezTo>
                        <a:pt x="37" y="58"/>
                        <a:pt x="37" y="58"/>
                        <a:pt x="37" y="58"/>
                      </a:cubicBezTo>
                      <a:cubicBezTo>
                        <a:pt x="37" y="59"/>
                        <a:pt x="37" y="59"/>
                        <a:pt x="37" y="59"/>
                      </a:cubicBezTo>
                      <a:cubicBezTo>
                        <a:pt x="36" y="59"/>
                        <a:pt x="36" y="59"/>
                        <a:pt x="36"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8"/>
                        <a:pt x="37" y="58"/>
                        <a:pt x="37" y="58"/>
                      </a:cubicBezTo>
                      <a:cubicBezTo>
                        <a:pt x="38" y="58"/>
                        <a:pt x="38" y="58"/>
                        <a:pt x="38" y="58"/>
                      </a:cubicBezTo>
                      <a:cubicBezTo>
                        <a:pt x="38" y="58"/>
                        <a:pt x="38" y="58"/>
                        <a:pt x="38" y="58"/>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7" y="59"/>
                        <a:pt x="37" y="59"/>
                        <a:pt x="37" y="59"/>
                      </a:cubicBezTo>
                      <a:cubicBezTo>
                        <a:pt x="37" y="59"/>
                        <a:pt x="37" y="59"/>
                        <a:pt x="37" y="59"/>
                      </a:cubicBezTo>
                      <a:cubicBezTo>
                        <a:pt x="37" y="59"/>
                        <a:pt x="37" y="59"/>
                        <a:pt x="37" y="59"/>
                      </a:cubicBezTo>
                      <a:cubicBezTo>
                        <a:pt x="38" y="59"/>
                        <a:pt x="38" y="59"/>
                        <a:pt x="38" y="59"/>
                      </a:cubicBezTo>
                      <a:cubicBezTo>
                        <a:pt x="38" y="60"/>
                        <a:pt x="38" y="60"/>
                        <a:pt x="38" y="60"/>
                      </a:cubicBezTo>
                      <a:cubicBezTo>
                        <a:pt x="38" y="60"/>
                        <a:pt x="38" y="60"/>
                        <a:pt x="38" y="60"/>
                      </a:cubicBezTo>
                      <a:cubicBezTo>
                        <a:pt x="37" y="60"/>
                        <a:pt x="37" y="60"/>
                        <a:pt x="37" y="60"/>
                      </a:cubicBezTo>
                      <a:cubicBezTo>
                        <a:pt x="37" y="60"/>
                        <a:pt x="37" y="60"/>
                        <a:pt x="37" y="60"/>
                      </a:cubicBezTo>
                      <a:cubicBezTo>
                        <a:pt x="37" y="60"/>
                        <a:pt x="37" y="60"/>
                        <a:pt x="37" y="60"/>
                      </a:cubicBezTo>
                      <a:cubicBezTo>
                        <a:pt x="37" y="60"/>
                        <a:pt x="37" y="60"/>
                        <a:pt x="37" y="60"/>
                      </a:cubicBezTo>
                      <a:cubicBezTo>
                        <a:pt x="37" y="60"/>
                        <a:pt x="37" y="60"/>
                        <a:pt x="37" y="60"/>
                      </a:cubicBezTo>
                      <a:cubicBezTo>
                        <a:pt x="37" y="61"/>
                        <a:pt x="37" y="61"/>
                        <a:pt x="37" y="61"/>
                      </a:cubicBezTo>
                      <a:cubicBezTo>
                        <a:pt x="37" y="61"/>
                        <a:pt x="37" y="61"/>
                        <a:pt x="37" y="61"/>
                      </a:cubicBezTo>
                      <a:cubicBezTo>
                        <a:pt x="38" y="60"/>
                        <a:pt x="38" y="60"/>
                        <a:pt x="38" y="60"/>
                      </a:cubicBezTo>
                      <a:cubicBezTo>
                        <a:pt x="38" y="60"/>
                        <a:pt x="38" y="60"/>
                        <a:pt x="38" y="60"/>
                      </a:cubicBezTo>
                      <a:cubicBezTo>
                        <a:pt x="39" y="61"/>
                        <a:pt x="39" y="61"/>
                        <a:pt x="39" y="61"/>
                      </a:cubicBezTo>
                      <a:cubicBezTo>
                        <a:pt x="39" y="61"/>
                        <a:pt x="39" y="61"/>
                        <a:pt x="39" y="61"/>
                      </a:cubicBezTo>
                      <a:cubicBezTo>
                        <a:pt x="39" y="61"/>
                        <a:pt x="39" y="61"/>
                        <a:pt x="39" y="61"/>
                      </a:cubicBezTo>
                      <a:cubicBezTo>
                        <a:pt x="40" y="61"/>
                        <a:pt x="40" y="61"/>
                        <a:pt x="40" y="61"/>
                      </a:cubicBezTo>
                      <a:cubicBezTo>
                        <a:pt x="41" y="61"/>
                        <a:pt x="41" y="61"/>
                        <a:pt x="41" y="61"/>
                      </a:cubicBezTo>
                      <a:cubicBezTo>
                        <a:pt x="42" y="61"/>
                        <a:pt x="42" y="61"/>
                        <a:pt x="42" y="61"/>
                      </a:cubicBezTo>
                      <a:cubicBezTo>
                        <a:pt x="41" y="61"/>
                        <a:pt x="41" y="61"/>
                        <a:pt x="41" y="61"/>
                      </a:cubicBezTo>
                      <a:cubicBezTo>
                        <a:pt x="41" y="61"/>
                        <a:pt x="41" y="61"/>
                        <a:pt x="41" y="61"/>
                      </a:cubicBezTo>
                      <a:cubicBezTo>
                        <a:pt x="41" y="61"/>
                        <a:pt x="41" y="61"/>
                        <a:pt x="41" y="61"/>
                      </a:cubicBezTo>
                      <a:cubicBezTo>
                        <a:pt x="41" y="61"/>
                        <a:pt x="41" y="61"/>
                        <a:pt x="41" y="61"/>
                      </a:cubicBezTo>
                      <a:cubicBezTo>
                        <a:pt x="41" y="61"/>
                        <a:pt x="41" y="61"/>
                        <a:pt x="41" y="61"/>
                      </a:cubicBezTo>
                      <a:cubicBezTo>
                        <a:pt x="41" y="61"/>
                        <a:pt x="41" y="61"/>
                        <a:pt x="41" y="61"/>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59"/>
                        <a:pt x="41" y="59"/>
                        <a:pt x="41" y="59"/>
                      </a:cubicBezTo>
                      <a:cubicBezTo>
                        <a:pt x="41" y="59"/>
                        <a:pt x="41" y="59"/>
                        <a:pt x="41" y="59"/>
                      </a:cubicBezTo>
                      <a:cubicBezTo>
                        <a:pt x="40" y="59"/>
                        <a:pt x="40" y="59"/>
                        <a:pt x="40" y="59"/>
                      </a:cubicBezTo>
                      <a:cubicBezTo>
                        <a:pt x="40" y="58"/>
                        <a:pt x="40" y="58"/>
                        <a:pt x="40" y="58"/>
                      </a:cubicBezTo>
                      <a:cubicBezTo>
                        <a:pt x="40" y="58"/>
                        <a:pt x="40" y="58"/>
                        <a:pt x="40" y="58"/>
                      </a:cubicBezTo>
                      <a:cubicBezTo>
                        <a:pt x="40" y="58"/>
                        <a:pt x="40" y="58"/>
                        <a:pt x="40" y="58"/>
                      </a:cubicBezTo>
                      <a:cubicBezTo>
                        <a:pt x="41" y="58"/>
                        <a:pt x="41" y="58"/>
                        <a:pt x="41" y="58"/>
                      </a:cubicBezTo>
                      <a:cubicBezTo>
                        <a:pt x="41" y="58"/>
                        <a:pt x="41" y="58"/>
                        <a:pt x="41" y="58"/>
                      </a:cubicBezTo>
                      <a:cubicBezTo>
                        <a:pt x="41" y="57"/>
                        <a:pt x="41" y="57"/>
                        <a:pt x="41" y="57"/>
                      </a:cubicBezTo>
                      <a:cubicBezTo>
                        <a:pt x="41" y="57"/>
                        <a:pt x="41" y="57"/>
                        <a:pt x="41" y="57"/>
                      </a:cubicBezTo>
                      <a:cubicBezTo>
                        <a:pt x="41" y="58"/>
                        <a:pt x="41" y="58"/>
                        <a:pt x="41" y="58"/>
                      </a:cubicBezTo>
                      <a:cubicBezTo>
                        <a:pt x="41" y="58"/>
                        <a:pt x="41" y="58"/>
                        <a:pt x="41" y="58"/>
                      </a:cubicBezTo>
                      <a:cubicBezTo>
                        <a:pt x="41" y="58"/>
                        <a:pt x="41" y="58"/>
                        <a:pt x="41" y="58"/>
                      </a:cubicBezTo>
                      <a:cubicBezTo>
                        <a:pt x="41" y="58"/>
                        <a:pt x="41" y="58"/>
                        <a:pt x="41" y="58"/>
                      </a:cubicBezTo>
                      <a:cubicBezTo>
                        <a:pt x="42" y="58"/>
                        <a:pt x="42" y="58"/>
                        <a:pt x="42" y="58"/>
                      </a:cubicBezTo>
                      <a:cubicBezTo>
                        <a:pt x="42" y="58"/>
                        <a:pt x="42" y="58"/>
                        <a:pt x="42" y="58"/>
                      </a:cubicBezTo>
                      <a:cubicBezTo>
                        <a:pt x="42" y="57"/>
                        <a:pt x="42" y="57"/>
                        <a:pt x="42"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6"/>
                        <a:pt x="41" y="56"/>
                        <a:pt x="41" y="56"/>
                      </a:cubicBezTo>
                      <a:cubicBezTo>
                        <a:pt x="41" y="56"/>
                        <a:pt x="41" y="56"/>
                        <a:pt x="41" y="56"/>
                      </a:cubicBezTo>
                      <a:cubicBezTo>
                        <a:pt x="41" y="56"/>
                        <a:pt x="41" y="56"/>
                        <a:pt x="41" y="56"/>
                      </a:cubicBezTo>
                      <a:cubicBezTo>
                        <a:pt x="42" y="56"/>
                        <a:pt x="42" y="56"/>
                        <a:pt x="42" y="56"/>
                      </a:cubicBezTo>
                      <a:cubicBezTo>
                        <a:pt x="42" y="57"/>
                        <a:pt x="42" y="57"/>
                        <a:pt x="42" y="57"/>
                      </a:cubicBezTo>
                      <a:cubicBezTo>
                        <a:pt x="42" y="58"/>
                        <a:pt x="42" y="58"/>
                        <a:pt x="42" y="58"/>
                      </a:cubicBezTo>
                      <a:cubicBezTo>
                        <a:pt x="42" y="58"/>
                        <a:pt x="42" y="58"/>
                        <a:pt x="42" y="58"/>
                      </a:cubicBezTo>
                      <a:cubicBezTo>
                        <a:pt x="42" y="57"/>
                        <a:pt x="42" y="57"/>
                        <a:pt x="42" y="57"/>
                      </a:cubicBezTo>
                      <a:cubicBezTo>
                        <a:pt x="42" y="57"/>
                        <a:pt x="42" y="57"/>
                        <a:pt x="42" y="57"/>
                      </a:cubicBezTo>
                      <a:cubicBezTo>
                        <a:pt x="43" y="57"/>
                        <a:pt x="43" y="57"/>
                        <a:pt x="43" y="57"/>
                      </a:cubicBezTo>
                      <a:cubicBezTo>
                        <a:pt x="43" y="56"/>
                        <a:pt x="43" y="56"/>
                        <a:pt x="43" y="56"/>
                      </a:cubicBezTo>
                      <a:cubicBezTo>
                        <a:pt x="43" y="56"/>
                        <a:pt x="43" y="56"/>
                        <a:pt x="43" y="56"/>
                      </a:cubicBezTo>
                      <a:cubicBezTo>
                        <a:pt x="43" y="56"/>
                        <a:pt x="43" y="56"/>
                        <a:pt x="43" y="56"/>
                      </a:cubicBezTo>
                      <a:cubicBezTo>
                        <a:pt x="44" y="56"/>
                        <a:pt x="44" y="56"/>
                        <a:pt x="44" y="56"/>
                      </a:cubicBezTo>
                      <a:cubicBezTo>
                        <a:pt x="44" y="56"/>
                        <a:pt x="44" y="56"/>
                        <a:pt x="44" y="56"/>
                      </a:cubicBezTo>
                      <a:cubicBezTo>
                        <a:pt x="44" y="56"/>
                        <a:pt x="44" y="56"/>
                        <a:pt x="44" y="56"/>
                      </a:cubicBezTo>
                      <a:cubicBezTo>
                        <a:pt x="44" y="56"/>
                        <a:pt x="44" y="56"/>
                        <a:pt x="44" y="56"/>
                      </a:cubicBezTo>
                      <a:cubicBezTo>
                        <a:pt x="43" y="56"/>
                        <a:pt x="43" y="56"/>
                        <a:pt x="43" y="56"/>
                      </a:cubicBezTo>
                      <a:cubicBezTo>
                        <a:pt x="44" y="55"/>
                        <a:pt x="44" y="55"/>
                        <a:pt x="44" y="55"/>
                      </a:cubicBezTo>
                      <a:cubicBezTo>
                        <a:pt x="43" y="55"/>
                        <a:pt x="43" y="55"/>
                        <a:pt x="43" y="55"/>
                      </a:cubicBezTo>
                      <a:cubicBezTo>
                        <a:pt x="43" y="55"/>
                        <a:pt x="43" y="55"/>
                        <a:pt x="43" y="55"/>
                      </a:cubicBezTo>
                      <a:cubicBezTo>
                        <a:pt x="43" y="55"/>
                        <a:pt x="43" y="55"/>
                        <a:pt x="43" y="55"/>
                      </a:cubicBezTo>
                      <a:cubicBezTo>
                        <a:pt x="43" y="55"/>
                        <a:pt x="43" y="55"/>
                        <a:pt x="43" y="55"/>
                      </a:cubicBezTo>
                      <a:cubicBezTo>
                        <a:pt x="43" y="55"/>
                        <a:pt x="43" y="55"/>
                        <a:pt x="43" y="55"/>
                      </a:cubicBezTo>
                      <a:cubicBezTo>
                        <a:pt x="44" y="55"/>
                        <a:pt x="44" y="55"/>
                        <a:pt x="44" y="55"/>
                      </a:cubicBezTo>
                      <a:cubicBezTo>
                        <a:pt x="44" y="55"/>
                        <a:pt x="44" y="55"/>
                        <a:pt x="44" y="55"/>
                      </a:cubicBezTo>
                      <a:cubicBezTo>
                        <a:pt x="44" y="55"/>
                        <a:pt x="44" y="55"/>
                        <a:pt x="44" y="55"/>
                      </a:cubicBezTo>
                      <a:cubicBezTo>
                        <a:pt x="44" y="56"/>
                        <a:pt x="44" y="56"/>
                        <a:pt x="44" y="56"/>
                      </a:cubicBezTo>
                      <a:cubicBezTo>
                        <a:pt x="44" y="55"/>
                        <a:pt x="44" y="55"/>
                        <a:pt x="44" y="55"/>
                      </a:cubicBezTo>
                      <a:cubicBezTo>
                        <a:pt x="44" y="55"/>
                        <a:pt x="44" y="55"/>
                        <a:pt x="44" y="55"/>
                      </a:cubicBezTo>
                      <a:cubicBezTo>
                        <a:pt x="44" y="55"/>
                        <a:pt x="44" y="55"/>
                        <a:pt x="44" y="55"/>
                      </a:cubicBezTo>
                      <a:cubicBezTo>
                        <a:pt x="44" y="54"/>
                        <a:pt x="44" y="54"/>
                        <a:pt x="44" y="54"/>
                      </a:cubicBezTo>
                      <a:cubicBezTo>
                        <a:pt x="44" y="54"/>
                        <a:pt x="44" y="54"/>
                        <a:pt x="44" y="54"/>
                      </a:cubicBezTo>
                      <a:cubicBezTo>
                        <a:pt x="45" y="55"/>
                        <a:pt x="45" y="55"/>
                        <a:pt x="45" y="55"/>
                      </a:cubicBezTo>
                      <a:cubicBezTo>
                        <a:pt x="45" y="55"/>
                        <a:pt x="45" y="55"/>
                        <a:pt x="45" y="55"/>
                      </a:cubicBezTo>
                      <a:cubicBezTo>
                        <a:pt x="45" y="56"/>
                        <a:pt x="45" y="56"/>
                        <a:pt x="45" y="56"/>
                      </a:cubicBezTo>
                      <a:cubicBezTo>
                        <a:pt x="45" y="56"/>
                        <a:pt x="45" y="56"/>
                        <a:pt x="45" y="56"/>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6" y="55"/>
                        <a:pt x="46" y="55"/>
                        <a:pt x="46" y="55"/>
                      </a:cubicBezTo>
                      <a:cubicBezTo>
                        <a:pt x="46" y="55"/>
                        <a:pt x="46" y="55"/>
                        <a:pt x="46" y="55"/>
                      </a:cubicBezTo>
                      <a:cubicBezTo>
                        <a:pt x="46" y="56"/>
                        <a:pt x="46" y="56"/>
                        <a:pt x="46" y="56"/>
                      </a:cubicBezTo>
                      <a:cubicBezTo>
                        <a:pt x="46" y="56"/>
                        <a:pt x="46" y="56"/>
                        <a:pt x="46" y="56"/>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8"/>
                        <a:pt x="47" y="58"/>
                        <a:pt x="47" y="58"/>
                      </a:cubicBezTo>
                      <a:cubicBezTo>
                        <a:pt x="47" y="57"/>
                        <a:pt x="48" y="57"/>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5"/>
                        <a:pt x="48" y="55"/>
                        <a:pt x="48" y="55"/>
                      </a:cubicBezTo>
                      <a:cubicBezTo>
                        <a:pt x="48" y="55"/>
                        <a:pt x="48" y="55"/>
                        <a:pt x="48" y="55"/>
                      </a:cubicBezTo>
                      <a:cubicBezTo>
                        <a:pt x="47" y="55"/>
                        <a:pt x="47" y="55"/>
                        <a:pt x="47" y="55"/>
                      </a:cubicBezTo>
                      <a:cubicBezTo>
                        <a:pt x="47" y="55"/>
                        <a:pt x="47" y="55"/>
                        <a:pt x="47" y="55"/>
                      </a:cubicBezTo>
                      <a:cubicBezTo>
                        <a:pt x="47" y="55"/>
                        <a:pt x="47" y="55"/>
                        <a:pt x="47" y="55"/>
                      </a:cubicBezTo>
                      <a:cubicBezTo>
                        <a:pt x="47" y="55"/>
                        <a:pt x="47" y="55"/>
                        <a:pt x="47" y="55"/>
                      </a:cubicBezTo>
                      <a:cubicBezTo>
                        <a:pt x="48" y="55"/>
                        <a:pt x="48" y="55"/>
                        <a:pt x="48" y="55"/>
                      </a:cubicBezTo>
                      <a:cubicBezTo>
                        <a:pt x="48" y="54"/>
                        <a:pt x="48" y="54"/>
                        <a:pt x="48" y="54"/>
                      </a:cubicBezTo>
                      <a:cubicBezTo>
                        <a:pt x="48" y="54"/>
                        <a:pt x="48" y="54"/>
                        <a:pt x="48" y="54"/>
                      </a:cubicBezTo>
                      <a:cubicBezTo>
                        <a:pt x="48" y="54"/>
                        <a:pt x="48" y="54"/>
                        <a:pt x="48" y="54"/>
                      </a:cubicBezTo>
                      <a:cubicBezTo>
                        <a:pt x="48" y="54"/>
                        <a:pt x="48" y="54"/>
                        <a:pt x="48" y="54"/>
                      </a:cubicBezTo>
                      <a:cubicBezTo>
                        <a:pt x="48" y="54"/>
                        <a:pt x="48" y="54"/>
                        <a:pt x="48" y="54"/>
                      </a:cubicBezTo>
                      <a:cubicBezTo>
                        <a:pt x="48" y="55"/>
                        <a:pt x="48" y="55"/>
                        <a:pt x="48" y="55"/>
                      </a:cubicBezTo>
                      <a:cubicBezTo>
                        <a:pt x="48" y="55"/>
                        <a:pt x="48" y="55"/>
                        <a:pt x="48" y="55"/>
                      </a:cubicBezTo>
                      <a:cubicBezTo>
                        <a:pt x="48" y="55"/>
                        <a:pt x="48" y="55"/>
                        <a:pt x="48" y="55"/>
                      </a:cubicBezTo>
                      <a:cubicBezTo>
                        <a:pt x="48" y="55"/>
                        <a:pt x="48" y="55"/>
                        <a:pt x="48" y="55"/>
                      </a:cubicBezTo>
                      <a:cubicBezTo>
                        <a:pt x="48" y="55"/>
                        <a:pt x="48" y="55"/>
                        <a:pt x="48" y="55"/>
                      </a:cubicBezTo>
                      <a:cubicBezTo>
                        <a:pt x="49" y="56"/>
                        <a:pt x="49" y="56"/>
                        <a:pt x="49" y="56"/>
                      </a:cubicBezTo>
                      <a:cubicBezTo>
                        <a:pt x="49" y="55"/>
                        <a:pt x="49" y="55"/>
                        <a:pt x="49" y="55"/>
                      </a:cubicBezTo>
                      <a:cubicBezTo>
                        <a:pt x="48" y="55"/>
                        <a:pt x="48" y="55"/>
                        <a:pt x="48" y="55"/>
                      </a:cubicBezTo>
                      <a:cubicBezTo>
                        <a:pt x="48" y="55"/>
                        <a:pt x="48" y="55"/>
                        <a:pt x="48" y="55"/>
                      </a:cubicBezTo>
                      <a:cubicBezTo>
                        <a:pt x="48" y="54"/>
                        <a:pt x="48" y="54"/>
                        <a:pt x="48" y="54"/>
                      </a:cubicBezTo>
                      <a:cubicBezTo>
                        <a:pt x="48" y="54"/>
                        <a:pt x="48" y="54"/>
                        <a:pt x="48" y="54"/>
                      </a:cubicBezTo>
                      <a:cubicBezTo>
                        <a:pt x="49" y="54"/>
                        <a:pt x="49" y="54"/>
                        <a:pt x="49" y="54"/>
                      </a:cubicBezTo>
                      <a:cubicBezTo>
                        <a:pt x="49" y="54"/>
                        <a:pt x="49" y="54"/>
                        <a:pt x="49" y="54"/>
                      </a:cubicBezTo>
                      <a:cubicBezTo>
                        <a:pt x="49" y="55"/>
                        <a:pt x="49" y="55"/>
                        <a:pt x="49" y="55"/>
                      </a:cubicBezTo>
                      <a:cubicBezTo>
                        <a:pt x="49" y="55"/>
                        <a:pt x="49" y="55"/>
                        <a:pt x="49" y="55"/>
                      </a:cubicBezTo>
                      <a:cubicBezTo>
                        <a:pt x="49" y="56"/>
                        <a:pt x="49" y="56"/>
                        <a:pt x="49" y="56"/>
                      </a:cubicBezTo>
                      <a:cubicBezTo>
                        <a:pt x="49" y="55"/>
                        <a:pt x="49" y="55"/>
                        <a:pt x="49" y="55"/>
                      </a:cubicBezTo>
                      <a:cubicBezTo>
                        <a:pt x="49" y="54"/>
                        <a:pt x="49" y="54"/>
                        <a:pt x="49" y="54"/>
                      </a:cubicBezTo>
                      <a:cubicBezTo>
                        <a:pt x="49" y="54"/>
                        <a:pt x="49" y="54"/>
                        <a:pt x="49" y="54"/>
                      </a:cubicBezTo>
                      <a:cubicBezTo>
                        <a:pt x="49" y="54"/>
                        <a:pt x="49" y="54"/>
                        <a:pt x="49" y="54"/>
                      </a:cubicBezTo>
                      <a:cubicBezTo>
                        <a:pt x="49" y="54"/>
                        <a:pt x="49" y="54"/>
                        <a:pt x="49" y="54"/>
                      </a:cubicBezTo>
                      <a:cubicBezTo>
                        <a:pt x="49" y="54"/>
                        <a:pt x="49" y="54"/>
                        <a:pt x="49" y="54"/>
                      </a:cubicBezTo>
                      <a:cubicBezTo>
                        <a:pt x="49" y="53"/>
                        <a:pt x="49" y="53"/>
                        <a:pt x="49" y="53"/>
                      </a:cubicBezTo>
                      <a:cubicBezTo>
                        <a:pt x="49" y="53"/>
                        <a:pt x="49" y="53"/>
                        <a:pt x="49" y="53"/>
                      </a:cubicBezTo>
                      <a:cubicBezTo>
                        <a:pt x="49" y="53"/>
                        <a:pt x="49" y="53"/>
                        <a:pt x="49" y="53"/>
                      </a:cubicBezTo>
                      <a:cubicBezTo>
                        <a:pt x="49" y="53"/>
                        <a:pt x="49" y="53"/>
                        <a:pt x="49" y="53"/>
                      </a:cubicBezTo>
                      <a:cubicBezTo>
                        <a:pt x="49" y="53"/>
                        <a:pt x="49" y="53"/>
                        <a:pt x="49" y="53"/>
                      </a:cubicBezTo>
                      <a:cubicBezTo>
                        <a:pt x="49" y="53"/>
                        <a:pt x="49" y="53"/>
                        <a:pt x="49" y="53"/>
                      </a:cubicBezTo>
                      <a:cubicBezTo>
                        <a:pt x="49" y="52"/>
                        <a:pt x="49" y="52"/>
                        <a:pt x="49" y="52"/>
                      </a:cubicBezTo>
                      <a:cubicBezTo>
                        <a:pt x="49" y="52"/>
                        <a:pt x="49" y="52"/>
                        <a:pt x="49" y="52"/>
                      </a:cubicBezTo>
                      <a:cubicBezTo>
                        <a:pt x="49" y="52"/>
                        <a:pt x="49" y="52"/>
                        <a:pt x="49" y="52"/>
                      </a:cubicBezTo>
                      <a:cubicBezTo>
                        <a:pt x="49" y="52"/>
                        <a:pt x="49" y="52"/>
                        <a:pt x="49" y="52"/>
                      </a:cubicBezTo>
                      <a:cubicBezTo>
                        <a:pt x="49" y="52"/>
                        <a:pt x="49" y="52"/>
                        <a:pt x="49" y="52"/>
                      </a:cubicBezTo>
                      <a:cubicBezTo>
                        <a:pt x="49" y="51"/>
                        <a:pt x="49" y="51"/>
                        <a:pt x="49" y="51"/>
                      </a:cubicBezTo>
                      <a:cubicBezTo>
                        <a:pt x="50" y="51"/>
                        <a:pt x="50" y="51"/>
                        <a:pt x="50" y="51"/>
                      </a:cubicBezTo>
                      <a:cubicBezTo>
                        <a:pt x="50" y="51"/>
                        <a:pt x="50" y="51"/>
                        <a:pt x="50" y="51"/>
                      </a:cubicBezTo>
                      <a:cubicBezTo>
                        <a:pt x="50" y="51"/>
                        <a:pt x="50" y="51"/>
                        <a:pt x="50" y="51"/>
                      </a:cubicBezTo>
                      <a:cubicBezTo>
                        <a:pt x="50" y="52"/>
                        <a:pt x="50" y="52"/>
                        <a:pt x="50" y="52"/>
                      </a:cubicBezTo>
                      <a:cubicBezTo>
                        <a:pt x="50" y="52"/>
                        <a:pt x="50" y="52"/>
                        <a:pt x="50" y="52"/>
                      </a:cubicBezTo>
                      <a:cubicBezTo>
                        <a:pt x="50" y="52"/>
                        <a:pt x="50" y="52"/>
                        <a:pt x="50" y="52"/>
                      </a:cubicBezTo>
                      <a:cubicBezTo>
                        <a:pt x="50" y="53"/>
                        <a:pt x="50" y="53"/>
                        <a:pt x="50" y="53"/>
                      </a:cubicBezTo>
                      <a:cubicBezTo>
                        <a:pt x="50" y="53"/>
                        <a:pt x="50" y="53"/>
                        <a:pt x="50" y="53"/>
                      </a:cubicBezTo>
                      <a:cubicBezTo>
                        <a:pt x="50" y="52"/>
                        <a:pt x="50" y="52"/>
                        <a:pt x="50" y="52"/>
                      </a:cubicBezTo>
                      <a:cubicBezTo>
                        <a:pt x="50" y="52"/>
                        <a:pt x="50" y="52"/>
                        <a:pt x="50" y="52"/>
                      </a:cubicBezTo>
                      <a:cubicBezTo>
                        <a:pt x="50" y="51"/>
                        <a:pt x="50" y="51"/>
                        <a:pt x="50" y="51"/>
                      </a:cubicBezTo>
                      <a:cubicBezTo>
                        <a:pt x="50" y="51"/>
                        <a:pt x="50" y="51"/>
                        <a:pt x="50" y="51"/>
                      </a:cubicBezTo>
                      <a:cubicBezTo>
                        <a:pt x="50" y="51"/>
                        <a:pt x="50" y="51"/>
                        <a:pt x="50" y="51"/>
                      </a:cubicBezTo>
                      <a:cubicBezTo>
                        <a:pt x="50" y="52"/>
                        <a:pt x="50" y="52"/>
                        <a:pt x="50" y="52"/>
                      </a:cubicBezTo>
                      <a:cubicBezTo>
                        <a:pt x="51" y="53"/>
                        <a:pt x="51" y="53"/>
                        <a:pt x="51" y="53"/>
                      </a:cubicBezTo>
                      <a:cubicBezTo>
                        <a:pt x="51" y="53"/>
                        <a:pt x="51" y="53"/>
                        <a:pt x="51" y="53"/>
                      </a:cubicBezTo>
                      <a:cubicBezTo>
                        <a:pt x="51" y="53"/>
                        <a:pt x="51" y="53"/>
                        <a:pt x="51" y="53"/>
                      </a:cubicBezTo>
                      <a:cubicBezTo>
                        <a:pt x="51" y="53"/>
                        <a:pt x="51" y="53"/>
                        <a:pt x="51" y="53"/>
                      </a:cubicBezTo>
                      <a:cubicBezTo>
                        <a:pt x="51" y="52"/>
                        <a:pt x="51" y="52"/>
                        <a:pt x="51" y="52"/>
                      </a:cubicBezTo>
                      <a:cubicBezTo>
                        <a:pt x="51" y="51"/>
                        <a:pt x="51" y="51"/>
                        <a:pt x="51" y="51"/>
                      </a:cubicBezTo>
                      <a:cubicBezTo>
                        <a:pt x="52" y="51"/>
                        <a:pt x="52" y="51"/>
                        <a:pt x="52" y="51"/>
                      </a:cubicBezTo>
                      <a:cubicBezTo>
                        <a:pt x="52" y="51"/>
                        <a:pt x="52" y="51"/>
                        <a:pt x="52" y="51"/>
                      </a:cubicBezTo>
                      <a:cubicBezTo>
                        <a:pt x="52" y="51"/>
                        <a:pt x="52" y="51"/>
                        <a:pt x="52" y="51"/>
                      </a:cubicBezTo>
                      <a:cubicBezTo>
                        <a:pt x="52" y="51"/>
                        <a:pt x="52" y="51"/>
                        <a:pt x="52" y="51"/>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3" y="52"/>
                        <a:pt x="53" y="52"/>
                        <a:pt x="53" y="52"/>
                      </a:cubicBezTo>
                      <a:cubicBezTo>
                        <a:pt x="53" y="52"/>
                        <a:pt x="53" y="52"/>
                        <a:pt x="53" y="52"/>
                      </a:cubicBezTo>
                      <a:cubicBezTo>
                        <a:pt x="53" y="52"/>
                        <a:pt x="53" y="52"/>
                        <a:pt x="53" y="52"/>
                      </a:cubicBezTo>
                      <a:cubicBezTo>
                        <a:pt x="53" y="52"/>
                        <a:pt x="53" y="52"/>
                        <a:pt x="53" y="52"/>
                      </a:cubicBezTo>
                      <a:cubicBezTo>
                        <a:pt x="53" y="52"/>
                        <a:pt x="53" y="52"/>
                        <a:pt x="53" y="52"/>
                      </a:cubicBezTo>
                      <a:cubicBezTo>
                        <a:pt x="53" y="51"/>
                        <a:pt x="53" y="51"/>
                        <a:pt x="53" y="51"/>
                      </a:cubicBezTo>
                      <a:cubicBezTo>
                        <a:pt x="53" y="51"/>
                        <a:pt x="53" y="51"/>
                        <a:pt x="53" y="51"/>
                      </a:cubicBezTo>
                      <a:cubicBezTo>
                        <a:pt x="53" y="51"/>
                        <a:pt x="53" y="51"/>
                        <a:pt x="53" y="51"/>
                      </a:cubicBezTo>
                      <a:cubicBezTo>
                        <a:pt x="53" y="51"/>
                        <a:pt x="53" y="51"/>
                        <a:pt x="53" y="51"/>
                      </a:cubicBezTo>
                      <a:cubicBezTo>
                        <a:pt x="53" y="51"/>
                        <a:pt x="53" y="51"/>
                        <a:pt x="53" y="51"/>
                      </a:cubicBezTo>
                      <a:cubicBezTo>
                        <a:pt x="53" y="50"/>
                        <a:pt x="53" y="50"/>
                        <a:pt x="53" y="50"/>
                      </a:cubicBezTo>
                      <a:cubicBezTo>
                        <a:pt x="52" y="50"/>
                        <a:pt x="52" y="50"/>
                        <a:pt x="52" y="50"/>
                      </a:cubicBezTo>
                      <a:cubicBezTo>
                        <a:pt x="52" y="50"/>
                        <a:pt x="52" y="50"/>
                        <a:pt x="52" y="50"/>
                      </a:cubicBezTo>
                      <a:cubicBezTo>
                        <a:pt x="53" y="49"/>
                        <a:pt x="53" y="49"/>
                        <a:pt x="53" y="49"/>
                      </a:cubicBezTo>
                      <a:cubicBezTo>
                        <a:pt x="53" y="49"/>
                        <a:pt x="53" y="49"/>
                        <a:pt x="53" y="49"/>
                      </a:cubicBezTo>
                      <a:cubicBezTo>
                        <a:pt x="53" y="50"/>
                        <a:pt x="53" y="50"/>
                        <a:pt x="53" y="50"/>
                      </a:cubicBezTo>
                      <a:cubicBezTo>
                        <a:pt x="53" y="50"/>
                        <a:pt x="53" y="50"/>
                        <a:pt x="53" y="50"/>
                      </a:cubicBezTo>
                      <a:cubicBezTo>
                        <a:pt x="53" y="49"/>
                        <a:pt x="53" y="49"/>
                        <a:pt x="53" y="49"/>
                      </a:cubicBezTo>
                      <a:cubicBezTo>
                        <a:pt x="53" y="49"/>
                        <a:pt x="53" y="49"/>
                        <a:pt x="53" y="49"/>
                      </a:cubicBezTo>
                      <a:cubicBezTo>
                        <a:pt x="53" y="50"/>
                        <a:pt x="53" y="50"/>
                        <a:pt x="53" y="50"/>
                      </a:cubicBezTo>
                      <a:cubicBezTo>
                        <a:pt x="53" y="50"/>
                        <a:pt x="53" y="50"/>
                        <a:pt x="53" y="50"/>
                      </a:cubicBezTo>
                      <a:cubicBezTo>
                        <a:pt x="54" y="50"/>
                        <a:pt x="54" y="50"/>
                        <a:pt x="54" y="50"/>
                      </a:cubicBezTo>
                      <a:cubicBezTo>
                        <a:pt x="54" y="50"/>
                        <a:pt x="54" y="50"/>
                        <a:pt x="54" y="50"/>
                      </a:cubicBezTo>
                      <a:cubicBezTo>
                        <a:pt x="54" y="50"/>
                        <a:pt x="54" y="50"/>
                        <a:pt x="54" y="50"/>
                      </a:cubicBezTo>
                      <a:cubicBezTo>
                        <a:pt x="54" y="50"/>
                        <a:pt x="54" y="50"/>
                        <a:pt x="54" y="50"/>
                      </a:cubicBezTo>
                      <a:cubicBezTo>
                        <a:pt x="54" y="49"/>
                        <a:pt x="54" y="49"/>
                        <a:pt x="54" y="49"/>
                      </a:cubicBezTo>
                      <a:cubicBezTo>
                        <a:pt x="54" y="49"/>
                        <a:pt x="54" y="49"/>
                        <a:pt x="54" y="49"/>
                      </a:cubicBezTo>
                      <a:cubicBezTo>
                        <a:pt x="54" y="49"/>
                        <a:pt x="54" y="49"/>
                        <a:pt x="54" y="49"/>
                      </a:cubicBezTo>
                      <a:cubicBezTo>
                        <a:pt x="54" y="49"/>
                        <a:pt x="54" y="49"/>
                        <a:pt x="54" y="49"/>
                      </a:cubicBezTo>
                      <a:cubicBezTo>
                        <a:pt x="54" y="49"/>
                        <a:pt x="54" y="49"/>
                        <a:pt x="54" y="49"/>
                      </a:cubicBezTo>
                      <a:cubicBezTo>
                        <a:pt x="54" y="49"/>
                        <a:pt x="54" y="49"/>
                        <a:pt x="54" y="49"/>
                      </a:cubicBezTo>
                      <a:cubicBezTo>
                        <a:pt x="55" y="49"/>
                        <a:pt x="55" y="49"/>
                        <a:pt x="55" y="49"/>
                      </a:cubicBezTo>
                      <a:cubicBezTo>
                        <a:pt x="55" y="50"/>
                        <a:pt x="55" y="50"/>
                        <a:pt x="55" y="50"/>
                      </a:cubicBezTo>
                      <a:cubicBezTo>
                        <a:pt x="55" y="50"/>
                        <a:pt x="55" y="50"/>
                        <a:pt x="55" y="50"/>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8"/>
                        <a:pt x="55" y="48"/>
                        <a:pt x="55" y="48"/>
                      </a:cubicBezTo>
                      <a:cubicBezTo>
                        <a:pt x="55" y="48"/>
                        <a:pt x="55" y="48"/>
                        <a:pt x="55" y="48"/>
                      </a:cubicBezTo>
                      <a:cubicBezTo>
                        <a:pt x="55" y="48"/>
                        <a:pt x="55" y="48"/>
                        <a:pt x="55" y="48"/>
                      </a:cubicBezTo>
                      <a:cubicBezTo>
                        <a:pt x="54" y="48"/>
                        <a:pt x="54" y="48"/>
                        <a:pt x="54" y="48"/>
                      </a:cubicBezTo>
                      <a:cubicBezTo>
                        <a:pt x="55" y="48"/>
                        <a:pt x="55" y="48"/>
                        <a:pt x="55" y="48"/>
                      </a:cubicBezTo>
                      <a:cubicBezTo>
                        <a:pt x="55" y="48"/>
                        <a:pt x="55" y="48"/>
                        <a:pt x="55" y="48"/>
                      </a:cubicBezTo>
                      <a:cubicBezTo>
                        <a:pt x="55" y="48"/>
                        <a:pt x="55" y="48"/>
                        <a:pt x="55" y="48"/>
                      </a:cubicBezTo>
                      <a:cubicBezTo>
                        <a:pt x="55" y="48"/>
                        <a:pt x="55" y="48"/>
                        <a:pt x="55" y="48"/>
                      </a:cubicBezTo>
                      <a:cubicBezTo>
                        <a:pt x="55" y="48"/>
                        <a:pt x="55" y="48"/>
                        <a:pt x="55" y="48"/>
                      </a:cubicBezTo>
                      <a:cubicBezTo>
                        <a:pt x="55" y="47"/>
                        <a:pt x="55" y="47"/>
                        <a:pt x="55" y="47"/>
                      </a:cubicBezTo>
                      <a:cubicBezTo>
                        <a:pt x="55" y="47"/>
                        <a:pt x="55" y="47"/>
                        <a:pt x="55" y="47"/>
                      </a:cubicBezTo>
                      <a:cubicBezTo>
                        <a:pt x="56" y="48"/>
                        <a:pt x="56" y="48"/>
                        <a:pt x="56" y="48"/>
                      </a:cubicBezTo>
                      <a:cubicBezTo>
                        <a:pt x="56" y="48"/>
                        <a:pt x="56" y="48"/>
                        <a:pt x="56" y="48"/>
                      </a:cubicBezTo>
                      <a:cubicBezTo>
                        <a:pt x="56" y="48"/>
                        <a:pt x="56" y="48"/>
                        <a:pt x="56" y="48"/>
                      </a:cubicBezTo>
                      <a:cubicBezTo>
                        <a:pt x="56" y="48"/>
                        <a:pt x="56" y="48"/>
                        <a:pt x="56" y="48"/>
                      </a:cubicBezTo>
                      <a:cubicBezTo>
                        <a:pt x="56" y="48"/>
                        <a:pt x="56" y="48"/>
                        <a:pt x="56" y="48"/>
                      </a:cubicBezTo>
                      <a:cubicBezTo>
                        <a:pt x="56" y="49"/>
                        <a:pt x="56" y="49"/>
                        <a:pt x="56" y="49"/>
                      </a:cubicBezTo>
                      <a:cubicBezTo>
                        <a:pt x="57" y="48"/>
                        <a:pt x="57" y="48"/>
                        <a:pt x="57" y="48"/>
                      </a:cubicBezTo>
                      <a:cubicBezTo>
                        <a:pt x="56" y="48"/>
                        <a:pt x="56" y="48"/>
                        <a:pt x="56" y="48"/>
                      </a:cubicBezTo>
                      <a:cubicBezTo>
                        <a:pt x="56" y="48"/>
                        <a:pt x="56" y="48"/>
                        <a:pt x="56" y="48"/>
                      </a:cubicBezTo>
                      <a:cubicBezTo>
                        <a:pt x="56" y="48"/>
                        <a:pt x="56" y="48"/>
                        <a:pt x="56"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8" y="47"/>
                        <a:pt x="58" y="47"/>
                        <a:pt x="58" y="47"/>
                      </a:cubicBezTo>
                      <a:cubicBezTo>
                        <a:pt x="58" y="47"/>
                        <a:pt x="58" y="47"/>
                        <a:pt x="58" y="47"/>
                      </a:cubicBezTo>
                      <a:cubicBezTo>
                        <a:pt x="58" y="46"/>
                        <a:pt x="58" y="46"/>
                        <a:pt x="58" y="46"/>
                      </a:cubicBezTo>
                      <a:cubicBezTo>
                        <a:pt x="58" y="46"/>
                        <a:pt x="58" y="46"/>
                        <a:pt x="58" y="46"/>
                      </a:cubicBezTo>
                      <a:cubicBezTo>
                        <a:pt x="58" y="46"/>
                        <a:pt x="58" y="46"/>
                        <a:pt x="58" y="46"/>
                      </a:cubicBezTo>
                      <a:cubicBezTo>
                        <a:pt x="58" y="46"/>
                        <a:pt x="58" y="46"/>
                        <a:pt x="58" y="46"/>
                      </a:cubicBezTo>
                      <a:cubicBezTo>
                        <a:pt x="58" y="45"/>
                        <a:pt x="58" y="45"/>
                        <a:pt x="58" y="45"/>
                      </a:cubicBezTo>
                      <a:cubicBezTo>
                        <a:pt x="58" y="45"/>
                        <a:pt x="58" y="45"/>
                        <a:pt x="58" y="45"/>
                      </a:cubicBezTo>
                      <a:cubicBezTo>
                        <a:pt x="58" y="45"/>
                        <a:pt x="58" y="45"/>
                        <a:pt x="58" y="45"/>
                      </a:cubicBezTo>
                      <a:cubicBezTo>
                        <a:pt x="59" y="45"/>
                        <a:pt x="59" y="45"/>
                        <a:pt x="59" y="45"/>
                      </a:cubicBezTo>
                      <a:cubicBezTo>
                        <a:pt x="59" y="45"/>
                        <a:pt x="59" y="45"/>
                        <a:pt x="59" y="45"/>
                      </a:cubicBezTo>
                      <a:cubicBezTo>
                        <a:pt x="59" y="45"/>
                        <a:pt x="59" y="45"/>
                        <a:pt x="59" y="45"/>
                      </a:cubicBezTo>
                      <a:cubicBezTo>
                        <a:pt x="59" y="45"/>
                        <a:pt x="59" y="45"/>
                        <a:pt x="59" y="45"/>
                      </a:cubicBezTo>
                      <a:cubicBezTo>
                        <a:pt x="59" y="44"/>
                        <a:pt x="59" y="44"/>
                        <a:pt x="59" y="44"/>
                      </a:cubicBezTo>
                      <a:cubicBezTo>
                        <a:pt x="59" y="44"/>
                        <a:pt x="59" y="44"/>
                        <a:pt x="59" y="44"/>
                      </a:cubicBezTo>
                      <a:cubicBezTo>
                        <a:pt x="59" y="44"/>
                        <a:pt x="59" y="44"/>
                        <a:pt x="59" y="44"/>
                      </a:cubicBezTo>
                      <a:lnTo>
                        <a:pt x="59" y="43"/>
                      </a:lnTo>
                      <a:close/>
                      <a:moveTo>
                        <a:pt x="41" y="59"/>
                      </a:moveTo>
                      <a:cubicBezTo>
                        <a:pt x="41" y="59"/>
                        <a:pt x="41" y="59"/>
                        <a:pt x="41" y="59"/>
                      </a:cubicBezTo>
                      <a:cubicBezTo>
                        <a:pt x="41" y="58"/>
                        <a:pt x="41" y="58"/>
                        <a:pt x="41" y="58"/>
                      </a:cubicBezTo>
                      <a:cubicBezTo>
                        <a:pt x="41" y="58"/>
                        <a:pt x="41" y="58"/>
                        <a:pt x="41" y="58"/>
                      </a:cubicBezTo>
                      <a:cubicBezTo>
                        <a:pt x="41" y="58"/>
                        <a:pt x="41" y="58"/>
                        <a:pt x="41" y="58"/>
                      </a:cubicBezTo>
                      <a:cubicBezTo>
                        <a:pt x="41" y="59"/>
                        <a:pt x="41" y="59"/>
                        <a:pt x="41" y="59"/>
                      </a:cubicBezTo>
                      <a:cubicBezTo>
                        <a:pt x="41" y="59"/>
                        <a:pt x="41" y="59"/>
                        <a:pt x="41" y="59"/>
                      </a:cubicBezTo>
                      <a:cubicBezTo>
                        <a:pt x="41" y="59"/>
                        <a:pt x="41" y="59"/>
                        <a:pt x="41" y="59"/>
                      </a:cubicBezTo>
                      <a:cubicBezTo>
                        <a:pt x="41" y="60"/>
                        <a:pt x="41" y="60"/>
                        <a:pt x="41" y="60"/>
                      </a:cubicBezTo>
                      <a:cubicBezTo>
                        <a:pt x="41" y="59"/>
                        <a:pt x="41" y="59"/>
                        <a:pt x="41" y="59"/>
                      </a:cubicBezTo>
                      <a:cubicBezTo>
                        <a:pt x="41" y="59"/>
                        <a:pt x="41" y="59"/>
                        <a:pt x="41" y="59"/>
                      </a:cubicBezTo>
                      <a:cubicBezTo>
                        <a:pt x="42" y="60"/>
                        <a:pt x="42" y="60"/>
                        <a:pt x="42" y="60"/>
                      </a:cubicBezTo>
                      <a:cubicBezTo>
                        <a:pt x="42" y="59"/>
                        <a:pt x="42" y="59"/>
                        <a:pt x="42" y="59"/>
                      </a:cubicBezTo>
                      <a:cubicBezTo>
                        <a:pt x="41" y="59"/>
                        <a:pt x="41" y="59"/>
                        <a:pt x="41" y="59"/>
                      </a:cubicBezTo>
                      <a:close/>
                      <a:moveTo>
                        <a:pt x="60" y="43"/>
                      </a:moveTo>
                      <a:cubicBezTo>
                        <a:pt x="60" y="42"/>
                        <a:pt x="60" y="42"/>
                        <a:pt x="60" y="42"/>
                      </a:cubicBezTo>
                      <a:cubicBezTo>
                        <a:pt x="60" y="42"/>
                        <a:pt x="60" y="42"/>
                        <a:pt x="60" y="42"/>
                      </a:cubicBezTo>
                      <a:cubicBezTo>
                        <a:pt x="60" y="42"/>
                        <a:pt x="60" y="42"/>
                        <a:pt x="60" y="42"/>
                      </a:cubicBezTo>
                      <a:cubicBezTo>
                        <a:pt x="60" y="42"/>
                        <a:pt x="60" y="42"/>
                        <a:pt x="60" y="42"/>
                      </a:cubicBezTo>
                      <a:cubicBezTo>
                        <a:pt x="60" y="41"/>
                        <a:pt x="60" y="41"/>
                        <a:pt x="60" y="41"/>
                      </a:cubicBezTo>
                      <a:cubicBezTo>
                        <a:pt x="60" y="41"/>
                        <a:pt x="60" y="41"/>
                        <a:pt x="60" y="41"/>
                      </a:cubicBezTo>
                      <a:cubicBezTo>
                        <a:pt x="60" y="41"/>
                        <a:pt x="60" y="41"/>
                        <a:pt x="60" y="41"/>
                      </a:cubicBezTo>
                      <a:cubicBezTo>
                        <a:pt x="60" y="41"/>
                        <a:pt x="60" y="41"/>
                        <a:pt x="60" y="41"/>
                      </a:cubicBezTo>
                      <a:cubicBezTo>
                        <a:pt x="59" y="41"/>
                        <a:pt x="59" y="41"/>
                        <a:pt x="59" y="41"/>
                      </a:cubicBezTo>
                      <a:cubicBezTo>
                        <a:pt x="59" y="41"/>
                        <a:pt x="59" y="41"/>
                        <a:pt x="59" y="41"/>
                      </a:cubicBezTo>
                      <a:cubicBezTo>
                        <a:pt x="59" y="41"/>
                        <a:pt x="59" y="41"/>
                        <a:pt x="59" y="41"/>
                      </a:cubicBezTo>
                      <a:cubicBezTo>
                        <a:pt x="59" y="42"/>
                        <a:pt x="59" y="42"/>
                        <a:pt x="59" y="42"/>
                      </a:cubicBezTo>
                      <a:cubicBezTo>
                        <a:pt x="59" y="42"/>
                        <a:pt x="59" y="42"/>
                        <a:pt x="59" y="42"/>
                      </a:cubicBezTo>
                      <a:cubicBezTo>
                        <a:pt x="59" y="42"/>
                        <a:pt x="59" y="42"/>
                        <a:pt x="59" y="42"/>
                      </a:cubicBezTo>
                      <a:cubicBezTo>
                        <a:pt x="59" y="42"/>
                        <a:pt x="59" y="42"/>
                        <a:pt x="59" y="42"/>
                      </a:cubicBezTo>
                      <a:cubicBezTo>
                        <a:pt x="59" y="43"/>
                        <a:pt x="59" y="43"/>
                        <a:pt x="59" y="43"/>
                      </a:cubicBezTo>
                      <a:cubicBezTo>
                        <a:pt x="59" y="43"/>
                        <a:pt x="59" y="43"/>
                        <a:pt x="59" y="43"/>
                      </a:cubicBezTo>
                      <a:cubicBezTo>
                        <a:pt x="60" y="43"/>
                        <a:pt x="60" y="43"/>
                        <a:pt x="60" y="43"/>
                      </a:cubicBezTo>
                      <a:cubicBezTo>
                        <a:pt x="60" y="43"/>
                        <a:pt x="60" y="43"/>
                        <a:pt x="60" y="43"/>
                      </a:cubicBezTo>
                      <a:cubicBezTo>
                        <a:pt x="60" y="43"/>
                        <a:pt x="60" y="43"/>
                        <a:pt x="60" y="43"/>
                      </a:cubicBezTo>
                      <a:close/>
                      <a:moveTo>
                        <a:pt x="27" y="71"/>
                      </a:moveTo>
                      <a:cubicBezTo>
                        <a:pt x="27" y="71"/>
                        <a:pt x="27" y="71"/>
                        <a:pt x="27" y="71"/>
                      </a:cubicBezTo>
                      <a:cubicBezTo>
                        <a:pt x="27" y="71"/>
                        <a:pt x="27" y="71"/>
                        <a:pt x="27" y="71"/>
                      </a:cubicBezTo>
                      <a:cubicBezTo>
                        <a:pt x="27" y="72"/>
                        <a:pt x="27" y="72"/>
                        <a:pt x="27" y="72"/>
                      </a:cubicBezTo>
                      <a:cubicBezTo>
                        <a:pt x="27" y="72"/>
                        <a:pt x="27" y="72"/>
                        <a:pt x="27" y="72"/>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1"/>
                        <a:pt x="27" y="71"/>
                        <a:pt x="27" y="71"/>
                      </a:cubicBezTo>
                      <a:close/>
                      <a:moveTo>
                        <a:pt x="44" y="62"/>
                      </a:move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2" y="62"/>
                        <a:pt x="42" y="62"/>
                        <a:pt x="42" y="62"/>
                      </a:cubicBezTo>
                      <a:cubicBezTo>
                        <a:pt x="42" y="63"/>
                        <a:pt x="42" y="63"/>
                        <a:pt x="42" y="63"/>
                      </a:cubicBezTo>
                      <a:cubicBezTo>
                        <a:pt x="42" y="63"/>
                        <a:pt x="42" y="63"/>
                        <a:pt x="42" y="63"/>
                      </a:cubicBezTo>
                      <a:cubicBezTo>
                        <a:pt x="43" y="63"/>
                        <a:pt x="43" y="63"/>
                        <a:pt x="43" y="63"/>
                      </a:cubicBezTo>
                      <a:cubicBezTo>
                        <a:pt x="43" y="63"/>
                        <a:pt x="43" y="63"/>
                        <a:pt x="43" y="63"/>
                      </a:cubicBezTo>
                      <a:cubicBezTo>
                        <a:pt x="43" y="63"/>
                        <a:pt x="43" y="63"/>
                        <a:pt x="43" y="63"/>
                      </a:cubicBezTo>
                      <a:cubicBezTo>
                        <a:pt x="43" y="63"/>
                        <a:pt x="43" y="63"/>
                        <a:pt x="43" y="63"/>
                      </a:cubicBezTo>
                      <a:cubicBezTo>
                        <a:pt x="43" y="63"/>
                        <a:pt x="43" y="63"/>
                        <a:pt x="43" y="63"/>
                      </a:cubicBezTo>
                      <a:cubicBezTo>
                        <a:pt x="44" y="63"/>
                        <a:pt x="44" y="63"/>
                        <a:pt x="44" y="63"/>
                      </a:cubicBezTo>
                      <a:cubicBezTo>
                        <a:pt x="44" y="62"/>
                        <a:pt x="44" y="62"/>
                        <a:pt x="44" y="62"/>
                      </a:cubicBezTo>
                      <a:cubicBezTo>
                        <a:pt x="44" y="62"/>
                        <a:pt x="44" y="62"/>
                        <a:pt x="44" y="62"/>
                      </a:cubicBezTo>
                      <a:close/>
                      <a:moveTo>
                        <a:pt x="44" y="57"/>
                      </a:moveTo>
                      <a:cubicBezTo>
                        <a:pt x="44" y="56"/>
                        <a:pt x="44" y="56"/>
                        <a:pt x="44" y="56"/>
                      </a:cubicBezTo>
                      <a:cubicBezTo>
                        <a:pt x="44" y="56"/>
                        <a:pt x="44" y="56"/>
                        <a:pt x="44" y="56"/>
                      </a:cubicBezTo>
                      <a:cubicBezTo>
                        <a:pt x="43" y="57"/>
                        <a:pt x="43" y="57"/>
                        <a:pt x="43" y="57"/>
                      </a:cubicBezTo>
                      <a:cubicBezTo>
                        <a:pt x="43" y="57"/>
                        <a:pt x="43" y="57"/>
                        <a:pt x="43" y="57"/>
                      </a:cubicBezTo>
                      <a:cubicBezTo>
                        <a:pt x="43" y="57"/>
                        <a:pt x="43" y="57"/>
                        <a:pt x="43" y="57"/>
                      </a:cubicBezTo>
                      <a:cubicBezTo>
                        <a:pt x="43" y="58"/>
                        <a:pt x="43" y="58"/>
                        <a:pt x="43" y="58"/>
                      </a:cubicBezTo>
                      <a:cubicBezTo>
                        <a:pt x="43" y="58"/>
                        <a:pt x="43" y="58"/>
                        <a:pt x="43" y="58"/>
                      </a:cubicBezTo>
                      <a:cubicBezTo>
                        <a:pt x="43" y="58"/>
                        <a:pt x="43" y="58"/>
                        <a:pt x="43" y="58"/>
                      </a:cubicBezTo>
                      <a:cubicBezTo>
                        <a:pt x="43" y="58"/>
                        <a:pt x="43" y="58"/>
                        <a:pt x="43" y="58"/>
                      </a:cubicBezTo>
                      <a:cubicBezTo>
                        <a:pt x="42" y="58"/>
                        <a:pt x="42" y="58"/>
                        <a:pt x="42" y="58"/>
                      </a:cubicBezTo>
                      <a:cubicBezTo>
                        <a:pt x="42" y="58"/>
                        <a:pt x="42" y="58"/>
                        <a:pt x="42" y="58"/>
                      </a:cubicBezTo>
                      <a:cubicBezTo>
                        <a:pt x="42" y="59"/>
                        <a:pt x="42" y="59"/>
                        <a:pt x="42" y="59"/>
                      </a:cubicBezTo>
                      <a:cubicBezTo>
                        <a:pt x="42" y="59"/>
                        <a:pt x="42" y="59"/>
                        <a:pt x="42" y="59"/>
                      </a:cubicBezTo>
                      <a:cubicBezTo>
                        <a:pt x="42" y="60"/>
                        <a:pt x="42" y="60"/>
                        <a:pt x="42"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4" y="61"/>
                        <a:pt x="44" y="61"/>
                        <a:pt x="44" y="61"/>
                      </a:cubicBezTo>
                      <a:cubicBezTo>
                        <a:pt x="44" y="61"/>
                        <a:pt x="44" y="61"/>
                        <a:pt x="44" y="61"/>
                      </a:cubicBezTo>
                      <a:cubicBezTo>
                        <a:pt x="44" y="60"/>
                        <a:pt x="44" y="60"/>
                        <a:pt x="44" y="60"/>
                      </a:cubicBezTo>
                      <a:cubicBezTo>
                        <a:pt x="44" y="60"/>
                        <a:pt x="44" y="60"/>
                        <a:pt x="44" y="60"/>
                      </a:cubicBezTo>
                      <a:cubicBezTo>
                        <a:pt x="44" y="61"/>
                        <a:pt x="44" y="61"/>
                        <a:pt x="44" y="61"/>
                      </a:cubicBezTo>
                      <a:cubicBezTo>
                        <a:pt x="44" y="61"/>
                        <a:pt x="44" y="61"/>
                        <a:pt x="44" y="61"/>
                      </a:cubicBezTo>
                      <a:cubicBezTo>
                        <a:pt x="44" y="60"/>
                        <a:pt x="44" y="60"/>
                        <a:pt x="44" y="60"/>
                      </a:cubicBezTo>
                      <a:cubicBezTo>
                        <a:pt x="45" y="60"/>
                        <a:pt x="45" y="60"/>
                        <a:pt x="45" y="60"/>
                      </a:cubicBezTo>
                      <a:cubicBezTo>
                        <a:pt x="45" y="60"/>
                        <a:pt x="45" y="60"/>
                        <a:pt x="45" y="60"/>
                      </a:cubicBezTo>
                      <a:cubicBezTo>
                        <a:pt x="44" y="60"/>
                        <a:pt x="44" y="60"/>
                        <a:pt x="44" y="60"/>
                      </a:cubicBezTo>
                      <a:cubicBezTo>
                        <a:pt x="44" y="59"/>
                        <a:pt x="44" y="59"/>
                        <a:pt x="44" y="59"/>
                      </a:cubicBezTo>
                      <a:cubicBezTo>
                        <a:pt x="44" y="59"/>
                        <a:pt x="44" y="59"/>
                        <a:pt x="44" y="59"/>
                      </a:cubicBezTo>
                      <a:cubicBezTo>
                        <a:pt x="44" y="59"/>
                        <a:pt x="44" y="59"/>
                        <a:pt x="44" y="59"/>
                      </a:cubicBezTo>
                      <a:cubicBezTo>
                        <a:pt x="45" y="59"/>
                        <a:pt x="45" y="59"/>
                        <a:pt x="45" y="59"/>
                      </a:cubicBezTo>
                      <a:cubicBezTo>
                        <a:pt x="45" y="59"/>
                        <a:pt x="45" y="59"/>
                        <a:pt x="45" y="59"/>
                      </a:cubicBezTo>
                      <a:cubicBezTo>
                        <a:pt x="46" y="59"/>
                        <a:pt x="46" y="59"/>
                        <a:pt x="46" y="59"/>
                      </a:cubicBezTo>
                      <a:cubicBezTo>
                        <a:pt x="46" y="58"/>
                        <a:pt x="46" y="58"/>
                        <a:pt x="46" y="58"/>
                      </a:cubicBezTo>
                      <a:cubicBezTo>
                        <a:pt x="46" y="58"/>
                        <a:pt x="46" y="58"/>
                        <a:pt x="46" y="58"/>
                      </a:cubicBezTo>
                      <a:lnTo>
                        <a:pt x="44" y="57"/>
                      </a:lnTo>
                      <a:close/>
                      <a:moveTo>
                        <a:pt x="53" y="52"/>
                      </a:moveTo>
                      <a:cubicBezTo>
                        <a:pt x="53" y="52"/>
                        <a:pt x="53" y="52"/>
                        <a:pt x="53" y="52"/>
                      </a:cubicBezTo>
                      <a:cubicBezTo>
                        <a:pt x="53" y="52"/>
                        <a:pt x="53" y="52"/>
                        <a:pt x="53" y="52"/>
                      </a:cubicBezTo>
                      <a:cubicBezTo>
                        <a:pt x="52" y="52"/>
                        <a:pt x="52" y="52"/>
                        <a:pt x="52" y="52"/>
                      </a:cubicBezTo>
                      <a:cubicBezTo>
                        <a:pt x="52" y="52"/>
                        <a:pt x="52" y="52"/>
                        <a:pt x="52" y="52"/>
                      </a:cubicBezTo>
                      <a:cubicBezTo>
                        <a:pt x="53" y="53"/>
                        <a:pt x="53" y="53"/>
                        <a:pt x="53" y="53"/>
                      </a:cubicBezTo>
                      <a:cubicBezTo>
                        <a:pt x="53" y="53"/>
                        <a:pt x="53" y="53"/>
                        <a:pt x="53" y="53"/>
                      </a:cubicBezTo>
                      <a:cubicBezTo>
                        <a:pt x="53" y="53"/>
                        <a:pt x="53" y="53"/>
                        <a:pt x="53" y="53"/>
                      </a:cubicBezTo>
                      <a:cubicBezTo>
                        <a:pt x="53" y="53"/>
                        <a:pt x="53" y="53"/>
                        <a:pt x="53" y="53"/>
                      </a:cubicBezTo>
                      <a:lnTo>
                        <a:pt x="53" y="52"/>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6" name="Freeform 374">
                  <a:extLst>
                    <a:ext uri="{FF2B5EF4-FFF2-40B4-BE49-F238E27FC236}">
                      <a16:creationId xmlns="" xmlns:a16="http://schemas.microsoft.com/office/drawing/2014/main" id="{E45F5B18-04D0-4C79-887C-EF25013F9E0E}"/>
                    </a:ext>
                  </a:extLst>
                </p:cNvPr>
                <p:cNvSpPr>
                  <a:spLocks/>
                </p:cNvSpPr>
                <p:nvPr/>
              </p:nvSpPr>
              <p:spPr bwMode="auto">
                <a:xfrm>
                  <a:off x="7506023" y="3678719"/>
                  <a:ext cx="141548" cy="141548"/>
                </a:xfrm>
                <a:custGeom>
                  <a:avLst/>
                  <a:gdLst>
                    <a:gd name="T0" fmla="*/ 27 w 27"/>
                    <a:gd name="T1" fmla="*/ 12 h 27"/>
                    <a:gd name="T2" fmla="*/ 27 w 27"/>
                    <a:gd name="T3" fmla="*/ 10 h 27"/>
                    <a:gd name="T4" fmla="*/ 13 w 27"/>
                    <a:gd name="T5" fmla="*/ 3 h 27"/>
                    <a:gd name="T6" fmla="*/ 13 w 27"/>
                    <a:gd name="T7" fmla="*/ 3 h 27"/>
                    <a:gd name="T8" fmla="*/ 11 w 27"/>
                    <a:gd name="T9" fmla="*/ 4 h 27"/>
                    <a:gd name="T10" fmla="*/ 9 w 27"/>
                    <a:gd name="T11" fmla="*/ 4 h 27"/>
                    <a:gd name="T12" fmla="*/ 4 w 27"/>
                    <a:gd name="T13" fmla="*/ 22 h 27"/>
                    <a:gd name="T14" fmla="*/ 1 w 27"/>
                    <a:gd name="T15" fmla="*/ 25 h 27"/>
                    <a:gd name="T16" fmla="*/ 2 w 27"/>
                    <a:gd name="T17" fmla="*/ 26 h 27"/>
                    <a:gd name="T18" fmla="*/ 2 w 27"/>
                    <a:gd name="T19" fmla="*/ 26 h 27"/>
                    <a:gd name="T20" fmla="*/ 3 w 27"/>
                    <a:gd name="T21" fmla="*/ 27 h 27"/>
                    <a:gd name="T22" fmla="*/ 3 w 27"/>
                    <a:gd name="T23" fmla="*/ 27 h 27"/>
                    <a:gd name="T24" fmla="*/ 3 w 27"/>
                    <a:gd name="T25" fmla="*/ 26 h 27"/>
                    <a:gd name="T26" fmla="*/ 4 w 27"/>
                    <a:gd name="T27" fmla="*/ 26 h 27"/>
                    <a:gd name="T28" fmla="*/ 4 w 27"/>
                    <a:gd name="T29" fmla="*/ 25 h 27"/>
                    <a:gd name="T30" fmla="*/ 5 w 27"/>
                    <a:gd name="T31" fmla="*/ 25 h 27"/>
                    <a:gd name="T32" fmla="*/ 6 w 27"/>
                    <a:gd name="T33" fmla="*/ 24 h 27"/>
                    <a:gd name="T34" fmla="*/ 7 w 27"/>
                    <a:gd name="T35" fmla="*/ 24 h 27"/>
                    <a:gd name="T36" fmla="*/ 7 w 27"/>
                    <a:gd name="T37" fmla="*/ 23 h 27"/>
                    <a:gd name="T38" fmla="*/ 7 w 27"/>
                    <a:gd name="T39" fmla="*/ 23 h 27"/>
                    <a:gd name="T40" fmla="*/ 8 w 27"/>
                    <a:gd name="T41" fmla="*/ 23 h 27"/>
                    <a:gd name="T42" fmla="*/ 8 w 27"/>
                    <a:gd name="T43" fmla="*/ 22 h 27"/>
                    <a:gd name="T44" fmla="*/ 8 w 27"/>
                    <a:gd name="T45" fmla="*/ 22 h 27"/>
                    <a:gd name="T46" fmla="*/ 9 w 27"/>
                    <a:gd name="T47" fmla="*/ 22 h 27"/>
                    <a:gd name="T48" fmla="*/ 9 w 27"/>
                    <a:gd name="T49" fmla="*/ 22 h 27"/>
                    <a:gd name="T50" fmla="*/ 10 w 27"/>
                    <a:gd name="T51" fmla="*/ 22 h 27"/>
                    <a:gd name="T52" fmla="*/ 10 w 27"/>
                    <a:gd name="T53" fmla="*/ 21 h 27"/>
                    <a:gd name="T54" fmla="*/ 10 w 27"/>
                    <a:gd name="T55" fmla="*/ 21 h 27"/>
                    <a:gd name="T56" fmla="*/ 11 w 27"/>
                    <a:gd name="T57" fmla="*/ 20 h 27"/>
                    <a:gd name="T58" fmla="*/ 12 w 27"/>
                    <a:gd name="T59" fmla="*/ 19 h 27"/>
                    <a:gd name="T60" fmla="*/ 12 w 27"/>
                    <a:gd name="T61" fmla="*/ 18 h 27"/>
                    <a:gd name="T62" fmla="*/ 12 w 27"/>
                    <a:gd name="T63" fmla="*/ 19 h 27"/>
                    <a:gd name="T64" fmla="*/ 13 w 27"/>
                    <a:gd name="T65" fmla="*/ 19 h 27"/>
                    <a:gd name="T66" fmla="*/ 14 w 27"/>
                    <a:gd name="T67" fmla="*/ 19 h 27"/>
                    <a:gd name="T68" fmla="*/ 14 w 27"/>
                    <a:gd name="T69" fmla="*/ 18 h 27"/>
                    <a:gd name="T70" fmla="*/ 15 w 27"/>
                    <a:gd name="T71" fmla="*/ 18 h 27"/>
                    <a:gd name="T72" fmla="*/ 15 w 27"/>
                    <a:gd name="T73" fmla="*/ 18 h 27"/>
                    <a:gd name="T74" fmla="*/ 16 w 27"/>
                    <a:gd name="T75" fmla="*/ 18 h 27"/>
                    <a:gd name="T76" fmla="*/ 17 w 27"/>
                    <a:gd name="T77" fmla="*/ 18 h 27"/>
                    <a:gd name="T78" fmla="*/ 18 w 27"/>
                    <a:gd name="T79" fmla="*/ 18 h 27"/>
                    <a:gd name="T80" fmla="*/ 18 w 27"/>
                    <a:gd name="T81" fmla="*/ 17 h 27"/>
                    <a:gd name="T82" fmla="*/ 19 w 27"/>
                    <a:gd name="T83" fmla="*/ 17 h 27"/>
                    <a:gd name="T84" fmla="*/ 20 w 27"/>
                    <a:gd name="T85" fmla="*/ 17 h 27"/>
                    <a:gd name="T86" fmla="*/ 20 w 27"/>
                    <a:gd name="T87" fmla="*/ 16 h 27"/>
                    <a:gd name="T88" fmla="*/ 19 w 27"/>
                    <a:gd name="T89" fmla="*/ 15 h 27"/>
                    <a:gd name="T90" fmla="*/ 20 w 27"/>
                    <a:gd name="T91" fmla="*/ 15 h 27"/>
                    <a:gd name="T92" fmla="*/ 20 w 27"/>
                    <a:gd name="T93" fmla="*/ 16 h 27"/>
                    <a:gd name="T94" fmla="*/ 20 w 27"/>
                    <a:gd name="T95" fmla="*/ 16 h 27"/>
                    <a:gd name="T96" fmla="*/ 21 w 27"/>
                    <a:gd name="T97" fmla="*/ 16 h 27"/>
                    <a:gd name="T98" fmla="*/ 22 w 27"/>
                    <a:gd name="T99" fmla="*/ 15 h 27"/>
                    <a:gd name="T100" fmla="*/ 23 w 27"/>
                    <a:gd name="T101" fmla="*/ 15 h 27"/>
                    <a:gd name="T102" fmla="*/ 24 w 27"/>
                    <a:gd name="T103" fmla="*/ 14 h 27"/>
                    <a:gd name="T104" fmla="*/ 25 w 27"/>
                    <a:gd name="T105" fmla="*/ 14 h 27"/>
                    <a:gd name="T106" fmla="*/ 27 w 27"/>
                    <a:gd name="T107" fmla="*/ 14 h 27"/>
                    <a:gd name="T108" fmla="*/ 27 w 27"/>
                    <a:gd name="T109" fmla="*/ 14 h 27"/>
                    <a:gd name="T110" fmla="*/ 27 w 27"/>
                    <a:gd name="T111"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27">
                      <a:moveTo>
                        <a:pt x="27" y="14"/>
                      </a:moveTo>
                      <a:cubicBezTo>
                        <a:pt x="27" y="13"/>
                        <a:pt x="27" y="13"/>
                        <a:pt x="27" y="13"/>
                      </a:cubicBezTo>
                      <a:cubicBezTo>
                        <a:pt x="27" y="12"/>
                        <a:pt x="27" y="12"/>
                        <a:pt x="27" y="12"/>
                      </a:cubicBezTo>
                      <a:cubicBezTo>
                        <a:pt x="27" y="12"/>
                        <a:pt x="27" y="12"/>
                        <a:pt x="27" y="12"/>
                      </a:cubicBezTo>
                      <a:cubicBezTo>
                        <a:pt x="27" y="12"/>
                        <a:pt x="27" y="12"/>
                        <a:pt x="27" y="12"/>
                      </a:cubicBezTo>
                      <a:cubicBezTo>
                        <a:pt x="27" y="11"/>
                        <a:pt x="27" y="11"/>
                        <a:pt x="27" y="10"/>
                      </a:cubicBezTo>
                      <a:cubicBezTo>
                        <a:pt x="26" y="7"/>
                        <a:pt x="25" y="4"/>
                        <a:pt x="24" y="1"/>
                      </a:cubicBezTo>
                      <a:cubicBezTo>
                        <a:pt x="24" y="0"/>
                        <a:pt x="24" y="0"/>
                        <a:pt x="24" y="0"/>
                      </a:cubicBezTo>
                      <a:cubicBezTo>
                        <a:pt x="21" y="1"/>
                        <a:pt x="17" y="2"/>
                        <a:pt x="13" y="3"/>
                      </a:cubicBezTo>
                      <a:cubicBezTo>
                        <a:pt x="13" y="3"/>
                        <a:pt x="13" y="3"/>
                        <a:pt x="13" y="3"/>
                      </a:cubicBezTo>
                      <a:cubicBezTo>
                        <a:pt x="13" y="3"/>
                        <a:pt x="13" y="3"/>
                        <a:pt x="13" y="3"/>
                      </a:cubicBezTo>
                      <a:cubicBezTo>
                        <a:pt x="13" y="3"/>
                        <a:pt x="13" y="3"/>
                        <a:pt x="13" y="3"/>
                      </a:cubicBezTo>
                      <a:cubicBezTo>
                        <a:pt x="12" y="3"/>
                        <a:pt x="12" y="3"/>
                        <a:pt x="12" y="3"/>
                      </a:cubicBezTo>
                      <a:cubicBezTo>
                        <a:pt x="10" y="4"/>
                        <a:pt x="10" y="4"/>
                        <a:pt x="10" y="4"/>
                      </a:cubicBezTo>
                      <a:cubicBezTo>
                        <a:pt x="11" y="4"/>
                        <a:pt x="11" y="4"/>
                        <a:pt x="11" y="4"/>
                      </a:cubicBezTo>
                      <a:cubicBezTo>
                        <a:pt x="10" y="4"/>
                        <a:pt x="10" y="4"/>
                        <a:pt x="10" y="4"/>
                      </a:cubicBezTo>
                      <a:cubicBezTo>
                        <a:pt x="10" y="4"/>
                        <a:pt x="10" y="4"/>
                        <a:pt x="10" y="4"/>
                      </a:cubicBezTo>
                      <a:cubicBezTo>
                        <a:pt x="9" y="4"/>
                        <a:pt x="9" y="4"/>
                        <a:pt x="9" y="4"/>
                      </a:cubicBezTo>
                      <a:cubicBezTo>
                        <a:pt x="6" y="5"/>
                        <a:pt x="3" y="5"/>
                        <a:pt x="0" y="6"/>
                      </a:cubicBezTo>
                      <a:cubicBezTo>
                        <a:pt x="1" y="11"/>
                        <a:pt x="2" y="16"/>
                        <a:pt x="3" y="21"/>
                      </a:cubicBezTo>
                      <a:cubicBezTo>
                        <a:pt x="3" y="21"/>
                        <a:pt x="3" y="21"/>
                        <a:pt x="4" y="22"/>
                      </a:cubicBezTo>
                      <a:cubicBezTo>
                        <a:pt x="4" y="22"/>
                        <a:pt x="4" y="22"/>
                        <a:pt x="4" y="22"/>
                      </a:cubicBezTo>
                      <a:cubicBezTo>
                        <a:pt x="4" y="22"/>
                        <a:pt x="4" y="22"/>
                        <a:pt x="4" y="22"/>
                      </a:cubicBezTo>
                      <a:cubicBezTo>
                        <a:pt x="3" y="23"/>
                        <a:pt x="2" y="24"/>
                        <a:pt x="1" y="25"/>
                      </a:cubicBezTo>
                      <a:cubicBezTo>
                        <a:pt x="1" y="25"/>
                        <a:pt x="1" y="25"/>
                        <a:pt x="1" y="25"/>
                      </a:cubicBezTo>
                      <a:cubicBezTo>
                        <a:pt x="1" y="25"/>
                        <a:pt x="1" y="25"/>
                        <a:pt x="1" y="25"/>
                      </a:cubicBezTo>
                      <a:cubicBezTo>
                        <a:pt x="1"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7"/>
                        <a:pt x="3" y="27"/>
                        <a:pt x="3" y="27"/>
                      </a:cubicBezTo>
                      <a:cubicBezTo>
                        <a:pt x="3" y="27"/>
                        <a:pt x="3" y="27"/>
                        <a:pt x="3" y="27"/>
                      </a:cubicBezTo>
                      <a:cubicBezTo>
                        <a:pt x="3" y="27"/>
                        <a:pt x="3" y="27"/>
                        <a:pt x="3" y="27"/>
                      </a:cubicBezTo>
                      <a:cubicBezTo>
                        <a:pt x="3" y="27"/>
                        <a:pt x="3" y="27"/>
                        <a:pt x="3" y="27"/>
                      </a:cubicBezTo>
                      <a:cubicBezTo>
                        <a:pt x="3" y="26"/>
                        <a:pt x="3" y="26"/>
                        <a:pt x="3" y="26"/>
                      </a:cubicBezTo>
                      <a:cubicBezTo>
                        <a:pt x="3" y="26"/>
                        <a:pt x="3" y="26"/>
                        <a:pt x="3" y="26"/>
                      </a:cubicBezTo>
                      <a:cubicBezTo>
                        <a:pt x="3" y="26"/>
                        <a:pt x="3" y="26"/>
                        <a:pt x="3" y="26"/>
                      </a:cubicBezTo>
                      <a:cubicBezTo>
                        <a:pt x="3" y="26"/>
                        <a:pt x="3" y="26"/>
                        <a:pt x="3" y="26"/>
                      </a:cubicBezTo>
                      <a:cubicBezTo>
                        <a:pt x="4" y="26"/>
                        <a:pt x="4" y="26"/>
                        <a:pt x="4" y="26"/>
                      </a:cubicBezTo>
                      <a:cubicBezTo>
                        <a:pt x="4" y="26"/>
                        <a:pt x="4" y="26"/>
                        <a:pt x="4" y="26"/>
                      </a:cubicBezTo>
                      <a:cubicBezTo>
                        <a:pt x="4" y="26"/>
                        <a:pt x="4" y="26"/>
                        <a:pt x="4" y="26"/>
                      </a:cubicBezTo>
                      <a:cubicBezTo>
                        <a:pt x="4" y="26"/>
                        <a:pt x="4" y="26"/>
                        <a:pt x="4" y="26"/>
                      </a:cubicBezTo>
                      <a:cubicBezTo>
                        <a:pt x="4" y="25"/>
                        <a:pt x="4" y="25"/>
                        <a:pt x="4" y="25"/>
                      </a:cubicBezTo>
                      <a:cubicBezTo>
                        <a:pt x="5" y="25"/>
                        <a:pt x="5" y="25"/>
                        <a:pt x="5" y="25"/>
                      </a:cubicBezTo>
                      <a:cubicBezTo>
                        <a:pt x="5" y="25"/>
                        <a:pt x="5" y="25"/>
                        <a:pt x="5" y="25"/>
                      </a:cubicBezTo>
                      <a:cubicBezTo>
                        <a:pt x="5" y="25"/>
                        <a:pt x="5" y="25"/>
                        <a:pt x="5" y="25"/>
                      </a:cubicBezTo>
                      <a:cubicBezTo>
                        <a:pt x="5" y="25"/>
                        <a:pt x="5" y="25"/>
                        <a:pt x="5" y="25"/>
                      </a:cubicBezTo>
                      <a:cubicBezTo>
                        <a:pt x="6" y="24"/>
                        <a:pt x="6" y="24"/>
                        <a:pt x="6" y="24"/>
                      </a:cubicBezTo>
                      <a:cubicBezTo>
                        <a:pt x="6" y="24"/>
                        <a:pt x="6" y="24"/>
                        <a:pt x="6" y="24"/>
                      </a:cubicBezTo>
                      <a:cubicBezTo>
                        <a:pt x="6" y="24"/>
                        <a:pt x="6" y="24"/>
                        <a:pt x="6" y="24"/>
                      </a:cubicBezTo>
                      <a:cubicBezTo>
                        <a:pt x="6" y="24"/>
                        <a:pt x="6" y="24"/>
                        <a:pt x="6" y="24"/>
                      </a:cubicBezTo>
                      <a:cubicBezTo>
                        <a:pt x="7" y="24"/>
                        <a:pt x="7" y="24"/>
                        <a:pt x="7" y="24"/>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8" y="23"/>
                        <a:pt x="8" y="23"/>
                        <a:pt x="8" y="23"/>
                      </a:cubicBezTo>
                      <a:cubicBezTo>
                        <a:pt x="8" y="23"/>
                        <a:pt x="8" y="23"/>
                        <a:pt x="8" y="23"/>
                      </a:cubicBezTo>
                      <a:cubicBezTo>
                        <a:pt x="8" y="23"/>
                        <a:pt x="8" y="23"/>
                        <a:pt x="8" y="23"/>
                      </a:cubicBezTo>
                      <a:cubicBezTo>
                        <a:pt x="8" y="23"/>
                        <a:pt x="8" y="23"/>
                        <a:pt x="8" y="23"/>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9" y="22"/>
                        <a:pt x="9" y="22"/>
                        <a:pt x="9" y="22"/>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10" y="22"/>
                        <a:pt x="10" y="22"/>
                        <a:pt x="10" y="22"/>
                      </a:cubicBezTo>
                      <a:cubicBezTo>
                        <a:pt x="10" y="22"/>
                        <a:pt x="10" y="22"/>
                        <a:pt x="10" y="22"/>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0"/>
                        <a:pt x="11" y="20"/>
                        <a:pt x="11" y="20"/>
                      </a:cubicBezTo>
                      <a:cubicBezTo>
                        <a:pt x="11" y="20"/>
                        <a:pt x="11" y="20"/>
                        <a:pt x="11" y="20"/>
                      </a:cubicBezTo>
                      <a:cubicBezTo>
                        <a:pt x="11" y="19"/>
                        <a:pt x="11" y="19"/>
                        <a:pt x="11" y="19"/>
                      </a:cubicBezTo>
                      <a:cubicBezTo>
                        <a:pt x="12" y="19"/>
                        <a:pt x="12" y="19"/>
                        <a:pt x="12" y="19"/>
                      </a:cubicBezTo>
                      <a:cubicBezTo>
                        <a:pt x="12" y="19"/>
                        <a:pt x="12" y="19"/>
                        <a:pt x="12" y="19"/>
                      </a:cubicBezTo>
                      <a:cubicBezTo>
                        <a:pt x="12" y="18"/>
                        <a:pt x="12" y="18"/>
                        <a:pt x="12" y="18"/>
                      </a:cubicBezTo>
                      <a:cubicBezTo>
                        <a:pt x="12" y="18"/>
                        <a:pt x="12" y="18"/>
                        <a:pt x="12" y="18"/>
                      </a:cubicBezTo>
                      <a:cubicBezTo>
                        <a:pt x="12" y="18"/>
                        <a:pt x="12" y="18"/>
                        <a:pt x="12" y="18"/>
                      </a:cubicBezTo>
                      <a:cubicBezTo>
                        <a:pt x="12" y="19"/>
                        <a:pt x="12" y="19"/>
                        <a:pt x="12" y="19"/>
                      </a:cubicBezTo>
                      <a:cubicBezTo>
                        <a:pt x="12" y="19"/>
                        <a:pt x="12" y="19"/>
                        <a:pt x="12" y="19"/>
                      </a:cubicBezTo>
                      <a:cubicBezTo>
                        <a:pt x="12" y="19"/>
                        <a:pt x="12" y="19"/>
                        <a:pt x="12" y="19"/>
                      </a:cubicBezTo>
                      <a:cubicBezTo>
                        <a:pt x="12" y="19"/>
                        <a:pt x="12" y="19"/>
                        <a:pt x="12" y="19"/>
                      </a:cubicBezTo>
                      <a:cubicBezTo>
                        <a:pt x="13" y="19"/>
                        <a:pt x="13" y="19"/>
                        <a:pt x="13" y="19"/>
                      </a:cubicBezTo>
                      <a:cubicBezTo>
                        <a:pt x="13" y="19"/>
                        <a:pt x="13" y="19"/>
                        <a:pt x="13" y="19"/>
                      </a:cubicBezTo>
                      <a:cubicBezTo>
                        <a:pt x="13" y="19"/>
                        <a:pt x="13" y="19"/>
                        <a:pt x="13" y="19"/>
                      </a:cubicBezTo>
                      <a:cubicBezTo>
                        <a:pt x="13" y="19"/>
                        <a:pt x="13" y="19"/>
                        <a:pt x="13" y="19"/>
                      </a:cubicBezTo>
                      <a:cubicBezTo>
                        <a:pt x="14" y="19"/>
                        <a:pt x="14" y="19"/>
                        <a:pt x="14" y="19"/>
                      </a:cubicBezTo>
                      <a:cubicBezTo>
                        <a:pt x="14" y="19"/>
                        <a:pt x="14" y="19"/>
                        <a:pt x="14" y="19"/>
                      </a:cubicBezTo>
                      <a:cubicBezTo>
                        <a:pt x="14" y="19"/>
                        <a:pt x="14" y="19"/>
                        <a:pt x="14" y="19"/>
                      </a:cubicBezTo>
                      <a:cubicBezTo>
                        <a:pt x="14" y="18"/>
                        <a:pt x="14" y="18"/>
                        <a:pt x="14"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6" y="18"/>
                        <a:pt x="16" y="18"/>
                        <a:pt x="16" y="18"/>
                      </a:cubicBezTo>
                      <a:cubicBezTo>
                        <a:pt x="16" y="18"/>
                        <a:pt x="16" y="18"/>
                        <a:pt x="16" y="18"/>
                      </a:cubicBezTo>
                      <a:cubicBezTo>
                        <a:pt x="17" y="18"/>
                        <a:pt x="17" y="18"/>
                        <a:pt x="17" y="18"/>
                      </a:cubicBezTo>
                      <a:cubicBezTo>
                        <a:pt x="17" y="18"/>
                        <a:pt x="17" y="18"/>
                        <a:pt x="17" y="18"/>
                      </a:cubicBezTo>
                      <a:cubicBezTo>
                        <a:pt x="17" y="18"/>
                        <a:pt x="17" y="18"/>
                        <a:pt x="17"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7"/>
                        <a:pt x="18" y="17"/>
                        <a:pt x="18" y="17"/>
                      </a:cubicBezTo>
                      <a:cubicBezTo>
                        <a:pt x="18" y="17"/>
                        <a:pt x="18" y="17"/>
                        <a:pt x="18" y="17"/>
                      </a:cubicBezTo>
                      <a:cubicBezTo>
                        <a:pt x="18" y="17"/>
                        <a:pt x="18" y="17"/>
                        <a:pt x="18" y="17"/>
                      </a:cubicBezTo>
                      <a:cubicBezTo>
                        <a:pt x="19" y="17"/>
                        <a:pt x="19" y="17"/>
                        <a:pt x="19" y="17"/>
                      </a:cubicBezTo>
                      <a:cubicBezTo>
                        <a:pt x="19" y="17"/>
                        <a:pt x="19" y="17"/>
                        <a:pt x="19" y="17"/>
                      </a:cubicBezTo>
                      <a:cubicBezTo>
                        <a:pt x="20" y="17"/>
                        <a:pt x="20" y="17"/>
                        <a:pt x="20" y="17"/>
                      </a:cubicBezTo>
                      <a:cubicBezTo>
                        <a:pt x="20" y="17"/>
                        <a:pt x="20" y="17"/>
                        <a:pt x="20" y="17"/>
                      </a:cubicBezTo>
                      <a:cubicBezTo>
                        <a:pt x="20" y="17"/>
                        <a:pt x="20" y="17"/>
                        <a:pt x="20" y="17"/>
                      </a:cubicBezTo>
                      <a:cubicBezTo>
                        <a:pt x="20" y="16"/>
                        <a:pt x="20" y="16"/>
                        <a:pt x="20" y="16"/>
                      </a:cubicBezTo>
                      <a:cubicBezTo>
                        <a:pt x="20" y="16"/>
                        <a:pt x="20" y="16"/>
                        <a:pt x="20" y="16"/>
                      </a:cubicBezTo>
                      <a:cubicBezTo>
                        <a:pt x="20" y="16"/>
                        <a:pt x="20" y="16"/>
                        <a:pt x="20" y="16"/>
                      </a:cubicBezTo>
                      <a:cubicBezTo>
                        <a:pt x="19" y="16"/>
                        <a:pt x="19" y="16"/>
                        <a:pt x="19" y="16"/>
                      </a:cubicBezTo>
                      <a:cubicBezTo>
                        <a:pt x="19" y="15"/>
                        <a:pt x="19" y="15"/>
                        <a:pt x="19" y="15"/>
                      </a:cubicBezTo>
                      <a:cubicBezTo>
                        <a:pt x="19" y="15"/>
                        <a:pt x="19" y="15"/>
                        <a:pt x="19" y="15"/>
                      </a:cubicBezTo>
                      <a:cubicBezTo>
                        <a:pt x="20" y="15"/>
                        <a:pt x="20" y="15"/>
                        <a:pt x="20" y="15"/>
                      </a:cubicBezTo>
                      <a:cubicBezTo>
                        <a:pt x="20" y="15"/>
                        <a:pt x="20" y="15"/>
                        <a:pt x="20" y="15"/>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1" y="16"/>
                        <a:pt x="21" y="16"/>
                        <a:pt x="21" y="16"/>
                      </a:cubicBezTo>
                      <a:cubicBezTo>
                        <a:pt x="22" y="16"/>
                        <a:pt x="22" y="16"/>
                        <a:pt x="22" y="16"/>
                      </a:cubicBezTo>
                      <a:cubicBezTo>
                        <a:pt x="22" y="16"/>
                        <a:pt x="22" y="16"/>
                        <a:pt x="22" y="16"/>
                      </a:cubicBezTo>
                      <a:cubicBezTo>
                        <a:pt x="22" y="15"/>
                        <a:pt x="22" y="15"/>
                        <a:pt x="22" y="15"/>
                      </a:cubicBezTo>
                      <a:cubicBezTo>
                        <a:pt x="22" y="15"/>
                        <a:pt x="22" y="15"/>
                        <a:pt x="22" y="15"/>
                      </a:cubicBezTo>
                      <a:cubicBezTo>
                        <a:pt x="23" y="15"/>
                        <a:pt x="23" y="15"/>
                        <a:pt x="23" y="15"/>
                      </a:cubicBezTo>
                      <a:cubicBezTo>
                        <a:pt x="23" y="15"/>
                        <a:pt x="23" y="15"/>
                        <a:pt x="23" y="15"/>
                      </a:cubicBezTo>
                      <a:cubicBezTo>
                        <a:pt x="23" y="15"/>
                        <a:pt x="23" y="15"/>
                        <a:pt x="23" y="15"/>
                      </a:cubicBezTo>
                      <a:cubicBezTo>
                        <a:pt x="23" y="15"/>
                        <a:pt x="23" y="15"/>
                        <a:pt x="23" y="15"/>
                      </a:cubicBezTo>
                      <a:cubicBezTo>
                        <a:pt x="24" y="14"/>
                        <a:pt x="24" y="14"/>
                        <a:pt x="24" y="14"/>
                      </a:cubicBezTo>
                      <a:cubicBezTo>
                        <a:pt x="24" y="15"/>
                        <a:pt x="24" y="15"/>
                        <a:pt x="24" y="15"/>
                      </a:cubicBezTo>
                      <a:cubicBezTo>
                        <a:pt x="25" y="14"/>
                        <a:pt x="25" y="14"/>
                        <a:pt x="25" y="14"/>
                      </a:cubicBezTo>
                      <a:cubicBezTo>
                        <a:pt x="25" y="14"/>
                        <a:pt x="25" y="14"/>
                        <a:pt x="25" y="14"/>
                      </a:cubicBezTo>
                      <a:cubicBezTo>
                        <a:pt x="26" y="14"/>
                        <a:pt x="26" y="14"/>
                        <a:pt x="26" y="14"/>
                      </a:cubicBezTo>
                      <a:cubicBezTo>
                        <a:pt x="26" y="14"/>
                        <a:pt x="26" y="14"/>
                        <a:pt x="26" y="14"/>
                      </a:cubicBezTo>
                      <a:cubicBezTo>
                        <a:pt x="27" y="14"/>
                        <a:pt x="27" y="14"/>
                        <a:pt x="27" y="14"/>
                      </a:cubicBezTo>
                      <a:cubicBezTo>
                        <a:pt x="27" y="14"/>
                        <a:pt x="27" y="14"/>
                        <a:pt x="27" y="14"/>
                      </a:cubicBezTo>
                      <a:cubicBezTo>
                        <a:pt x="27" y="14"/>
                        <a:pt x="27" y="14"/>
                        <a:pt x="27" y="14"/>
                      </a:cubicBezTo>
                      <a:cubicBezTo>
                        <a:pt x="27" y="14"/>
                        <a:pt x="27" y="14"/>
                        <a:pt x="27" y="14"/>
                      </a:cubicBezTo>
                      <a:cubicBezTo>
                        <a:pt x="27" y="15"/>
                        <a:pt x="27" y="15"/>
                        <a:pt x="27" y="15"/>
                      </a:cubicBezTo>
                      <a:cubicBezTo>
                        <a:pt x="27" y="14"/>
                        <a:pt x="27" y="14"/>
                        <a:pt x="27" y="14"/>
                      </a:cubicBezTo>
                      <a:cubicBezTo>
                        <a:pt x="27" y="14"/>
                        <a:pt x="27" y="14"/>
                        <a:pt x="27" y="14"/>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grpSp>
        </p:grpSp>
        <p:sp>
          <p:nvSpPr>
            <p:cNvPr id="119" name="Rectangle 118">
              <a:extLst>
                <a:ext uri="{FF2B5EF4-FFF2-40B4-BE49-F238E27FC236}">
                  <a16:creationId xmlns="" xmlns:a16="http://schemas.microsoft.com/office/drawing/2014/main" id="{3A17B5FC-A399-408A-BAAB-E45132FA4AD0}"/>
                </a:ext>
              </a:extLst>
            </p:cNvPr>
            <p:cNvSpPr/>
            <p:nvPr/>
          </p:nvSpPr>
          <p:spPr>
            <a:xfrm>
              <a:off x="4446966" y="2853114"/>
              <a:ext cx="879924" cy="331662"/>
            </a:xfrm>
            <a:prstGeom prst="rect">
              <a:avLst/>
            </a:prstGeom>
            <a:solidFill>
              <a:srgbClr val="FFFFFF">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cap="all" dirty="0">
                  <a:solidFill>
                    <a:srgbClr val="F0423C"/>
                  </a:solidFill>
                  <a:latin typeface="Franklin Gothic Medium Cond" panose="020B0606030402020204" pitchFamily="34" charset="0"/>
                </a:rPr>
                <a:t>West</a:t>
              </a:r>
            </a:p>
          </p:txBody>
        </p:sp>
        <p:sp>
          <p:nvSpPr>
            <p:cNvPr id="120" name="Rectangle 119">
              <a:extLst>
                <a:ext uri="{FF2B5EF4-FFF2-40B4-BE49-F238E27FC236}">
                  <a16:creationId xmlns="" xmlns:a16="http://schemas.microsoft.com/office/drawing/2014/main" id="{211EAAA7-B7D8-43C8-A831-441A9B82AAF7}"/>
                </a:ext>
              </a:extLst>
            </p:cNvPr>
            <p:cNvSpPr/>
            <p:nvPr/>
          </p:nvSpPr>
          <p:spPr>
            <a:xfrm>
              <a:off x="6669623" y="2671739"/>
              <a:ext cx="1025287" cy="331662"/>
            </a:xfrm>
            <a:prstGeom prst="rect">
              <a:avLst/>
            </a:prstGeom>
            <a:solidFill>
              <a:srgbClr val="FFFFFF">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cap="all" dirty="0">
                  <a:solidFill>
                    <a:srgbClr val="26459E"/>
                  </a:solidFill>
                  <a:latin typeface="Franklin Gothic Medium Cond" panose="020B0606030402020204" pitchFamily="34" charset="0"/>
                </a:rPr>
                <a:t>Midwest</a:t>
              </a:r>
            </a:p>
          </p:txBody>
        </p:sp>
        <p:sp>
          <p:nvSpPr>
            <p:cNvPr id="121" name="Rectangle 120">
              <a:extLst>
                <a:ext uri="{FF2B5EF4-FFF2-40B4-BE49-F238E27FC236}">
                  <a16:creationId xmlns="" xmlns:a16="http://schemas.microsoft.com/office/drawing/2014/main" id="{A50DB10B-566D-403C-B942-A5ABA4D09AD0}"/>
                </a:ext>
              </a:extLst>
            </p:cNvPr>
            <p:cNvSpPr/>
            <p:nvPr/>
          </p:nvSpPr>
          <p:spPr>
            <a:xfrm>
              <a:off x="7103173" y="4019167"/>
              <a:ext cx="822622" cy="331662"/>
            </a:xfrm>
            <a:prstGeom prst="rect">
              <a:avLst/>
            </a:prstGeom>
            <a:solidFill>
              <a:srgbClr val="FFFFFF">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cap="all" dirty="0">
                  <a:solidFill>
                    <a:srgbClr val="AF7AC4"/>
                  </a:solidFill>
                  <a:latin typeface="Franklin Gothic Medium Cond" panose="020B0606030402020204" pitchFamily="34" charset="0"/>
                </a:rPr>
                <a:t>South</a:t>
              </a:r>
            </a:p>
          </p:txBody>
        </p:sp>
        <p:sp>
          <p:nvSpPr>
            <p:cNvPr id="122" name="Rectangle 121">
              <a:extLst>
                <a:ext uri="{FF2B5EF4-FFF2-40B4-BE49-F238E27FC236}">
                  <a16:creationId xmlns="" xmlns:a16="http://schemas.microsoft.com/office/drawing/2014/main" id="{FC87BDA6-B7AA-4E3E-B732-517F2911696A}"/>
                </a:ext>
              </a:extLst>
            </p:cNvPr>
            <p:cNvSpPr/>
            <p:nvPr/>
          </p:nvSpPr>
          <p:spPr>
            <a:xfrm>
              <a:off x="8671785" y="2406485"/>
              <a:ext cx="1273454" cy="272613"/>
            </a:xfrm>
            <a:prstGeom prst="rect">
              <a:avLst/>
            </a:prstGeom>
            <a:solidFill>
              <a:srgbClr val="FFFFFF">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cap="all" dirty="0">
                  <a:solidFill>
                    <a:srgbClr val="762183"/>
                  </a:solidFill>
                  <a:latin typeface="Franklin Gothic Medium Cond" panose="020B0606030402020204" pitchFamily="34" charset="0"/>
                </a:rPr>
                <a:t>Northeast</a:t>
              </a:r>
            </a:p>
          </p:txBody>
        </p:sp>
      </p:grpSp>
      <p:grpSp>
        <p:nvGrpSpPr>
          <p:cNvPr id="206" name="Group 205">
            <a:extLst>
              <a:ext uri="{FF2B5EF4-FFF2-40B4-BE49-F238E27FC236}">
                <a16:creationId xmlns="" xmlns:a16="http://schemas.microsoft.com/office/drawing/2014/main" id="{E3483BC5-70D8-4003-9DA8-BCA99CA63B54}"/>
              </a:ext>
            </a:extLst>
          </p:cNvPr>
          <p:cNvGrpSpPr/>
          <p:nvPr/>
        </p:nvGrpSpPr>
        <p:grpSpPr>
          <a:xfrm>
            <a:off x="7627146" y="877852"/>
            <a:ext cx="2291554" cy="2900813"/>
            <a:chOff x="5579771" y="964141"/>
            <a:chExt cx="2291554" cy="2746652"/>
          </a:xfrm>
        </p:grpSpPr>
        <p:grpSp>
          <p:nvGrpSpPr>
            <p:cNvPr id="207" name="Group 206">
              <a:extLst>
                <a:ext uri="{FF2B5EF4-FFF2-40B4-BE49-F238E27FC236}">
                  <a16:creationId xmlns="" xmlns:a16="http://schemas.microsoft.com/office/drawing/2014/main" id="{9EF537C3-DAF5-439A-9ACF-E87A55E8AE2C}"/>
                </a:ext>
              </a:extLst>
            </p:cNvPr>
            <p:cNvGrpSpPr/>
            <p:nvPr/>
          </p:nvGrpSpPr>
          <p:grpSpPr>
            <a:xfrm>
              <a:off x="5697785" y="964141"/>
              <a:ext cx="2085023" cy="2746652"/>
              <a:chOff x="350346" y="1401578"/>
              <a:chExt cx="2394194" cy="2746652"/>
            </a:xfrm>
          </p:grpSpPr>
          <p:sp>
            <p:nvSpPr>
              <p:cNvPr id="209" name="Rectangle 208">
                <a:extLst>
                  <a:ext uri="{FF2B5EF4-FFF2-40B4-BE49-F238E27FC236}">
                    <a16:creationId xmlns="" xmlns:a16="http://schemas.microsoft.com/office/drawing/2014/main" id="{795C7248-D240-4BAD-BE23-F8AF20D8F29F}"/>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10" name="Rectangle 209">
                <a:extLst>
                  <a:ext uri="{FF2B5EF4-FFF2-40B4-BE49-F238E27FC236}">
                    <a16:creationId xmlns="" xmlns:a16="http://schemas.microsoft.com/office/drawing/2014/main" id="{CF24CB8A-5213-4800-A3BA-D01E8BA24F6B}"/>
                  </a:ext>
                </a:extLst>
              </p:cNvPr>
              <p:cNvSpPr/>
              <p:nvPr/>
            </p:nvSpPr>
            <p:spPr>
              <a:xfrm>
                <a:off x="350346" y="1401578"/>
                <a:ext cx="2394194" cy="437966"/>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err="1">
                    <a:latin typeface="Franklin Gothic Medium Cond" panose="020B0606030402020204" pitchFamily="34" charset="0"/>
                  </a:rPr>
                  <a:t>NorthEasT</a:t>
                </a:r>
                <a:r>
                  <a:rPr lang="en-US" cap="all" dirty="0">
                    <a:latin typeface="Franklin Gothic Medium Cond" panose="020B0606030402020204" pitchFamily="34" charset="0"/>
                  </a:rPr>
                  <a:t> (20)</a:t>
                </a:r>
              </a:p>
            </p:txBody>
          </p:sp>
        </p:grpSp>
        <p:sp>
          <p:nvSpPr>
            <p:cNvPr id="208" name="Rectangle 207">
              <a:extLst>
                <a:ext uri="{FF2B5EF4-FFF2-40B4-BE49-F238E27FC236}">
                  <a16:creationId xmlns="" xmlns:a16="http://schemas.microsoft.com/office/drawing/2014/main" id="{F2A6AD55-FABC-41D6-B38E-C0518854F84C}"/>
                </a:ext>
              </a:extLst>
            </p:cNvPr>
            <p:cNvSpPr/>
            <p:nvPr/>
          </p:nvSpPr>
          <p:spPr>
            <a:xfrm>
              <a:off x="5579771" y="1459521"/>
              <a:ext cx="2291554" cy="369332"/>
            </a:xfrm>
            <a:prstGeom prst="rect">
              <a:avLst/>
            </a:prstGeom>
          </p:spPr>
          <p:txBody>
            <a:bodyPr wrap="square">
              <a:spAutoFit/>
            </a:bodyPr>
            <a:lstStyle/>
            <a:p>
              <a:pPr lvl="0" algn="ctr"/>
              <a:endParaRPr lang="en-US" dirty="0">
                <a:solidFill>
                  <a:prstClr val="black"/>
                </a:solidFill>
                <a:latin typeface="Franklin Gothic Medium Cond" panose="020B0606030402020204" pitchFamily="34" charset="0"/>
              </a:endParaRPr>
            </a:p>
          </p:txBody>
        </p:sp>
      </p:grpSp>
      <p:grpSp>
        <p:nvGrpSpPr>
          <p:cNvPr id="211" name="Group 210">
            <a:extLst>
              <a:ext uri="{FF2B5EF4-FFF2-40B4-BE49-F238E27FC236}">
                <a16:creationId xmlns="" xmlns:a16="http://schemas.microsoft.com/office/drawing/2014/main" id="{513F2C78-4BAE-4761-B07E-231903ABD2A7}"/>
              </a:ext>
            </a:extLst>
          </p:cNvPr>
          <p:cNvGrpSpPr/>
          <p:nvPr/>
        </p:nvGrpSpPr>
        <p:grpSpPr>
          <a:xfrm>
            <a:off x="9900446" y="877852"/>
            <a:ext cx="2291554" cy="2900813"/>
            <a:chOff x="5605113" y="964141"/>
            <a:chExt cx="2291554" cy="2746652"/>
          </a:xfrm>
        </p:grpSpPr>
        <p:grpSp>
          <p:nvGrpSpPr>
            <p:cNvPr id="212" name="Group 211">
              <a:extLst>
                <a:ext uri="{FF2B5EF4-FFF2-40B4-BE49-F238E27FC236}">
                  <a16:creationId xmlns="" xmlns:a16="http://schemas.microsoft.com/office/drawing/2014/main" id="{7E69769A-4D10-4895-B6DB-6BD2AA08743F}"/>
                </a:ext>
              </a:extLst>
            </p:cNvPr>
            <p:cNvGrpSpPr/>
            <p:nvPr/>
          </p:nvGrpSpPr>
          <p:grpSpPr>
            <a:xfrm>
              <a:off x="5697785" y="964141"/>
              <a:ext cx="2085023" cy="2746652"/>
              <a:chOff x="350346" y="1401578"/>
              <a:chExt cx="2394194" cy="2746652"/>
            </a:xfrm>
          </p:grpSpPr>
          <p:sp>
            <p:nvSpPr>
              <p:cNvPr id="214" name="Rectangle 213">
                <a:extLst>
                  <a:ext uri="{FF2B5EF4-FFF2-40B4-BE49-F238E27FC236}">
                    <a16:creationId xmlns="" xmlns:a16="http://schemas.microsoft.com/office/drawing/2014/main" id="{C68C222C-31CA-47D7-BC41-733606C1BF2D}"/>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15" name="Rectangle 214">
                <a:extLst>
                  <a:ext uri="{FF2B5EF4-FFF2-40B4-BE49-F238E27FC236}">
                    <a16:creationId xmlns="" xmlns:a16="http://schemas.microsoft.com/office/drawing/2014/main" id="{B2835E6B-E77C-422E-9E64-0AFA40522410}"/>
                  </a:ext>
                </a:extLst>
              </p:cNvPr>
              <p:cNvSpPr/>
              <p:nvPr/>
            </p:nvSpPr>
            <p:spPr>
              <a:xfrm>
                <a:off x="350346" y="1401578"/>
                <a:ext cx="2394194" cy="437966"/>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Canada (10)</a:t>
                </a:r>
              </a:p>
            </p:txBody>
          </p:sp>
        </p:grpSp>
        <p:sp>
          <p:nvSpPr>
            <p:cNvPr id="213" name="Rectangle 212">
              <a:extLst>
                <a:ext uri="{FF2B5EF4-FFF2-40B4-BE49-F238E27FC236}">
                  <a16:creationId xmlns="" xmlns:a16="http://schemas.microsoft.com/office/drawing/2014/main" id="{53446FCB-0F2F-48F3-BBF4-945A3A1534C6}"/>
                </a:ext>
              </a:extLst>
            </p:cNvPr>
            <p:cNvSpPr/>
            <p:nvPr/>
          </p:nvSpPr>
          <p:spPr>
            <a:xfrm>
              <a:off x="5605113" y="1503766"/>
              <a:ext cx="2291554" cy="369332"/>
            </a:xfrm>
            <a:prstGeom prst="rect">
              <a:avLst/>
            </a:prstGeom>
          </p:spPr>
          <p:txBody>
            <a:bodyPr wrap="square">
              <a:spAutoFit/>
            </a:bodyPr>
            <a:lstStyle/>
            <a:p>
              <a:pPr lvl="0" algn="ctr"/>
              <a:endParaRPr lang="en-US" dirty="0">
                <a:solidFill>
                  <a:prstClr val="black"/>
                </a:solidFill>
                <a:latin typeface="Franklin Gothic Medium Cond" panose="020B0606030402020204" pitchFamily="34" charset="0"/>
              </a:endParaRPr>
            </a:p>
          </p:txBody>
        </p:sp>
      </p:grpSp>
      <p:grpSp>
        <p:nvGrpSpPr>
          <p:cNvPr id="216" name="Group 215">
            <a:extLst>
              <a:ext uri="{FF2B5EF4-FFF2-40B4-BE49-F238E27FC236}">
                <a16:creationId xmlns="" xmlns:a16="http://schemas.microsoft.com/office/drawing/2014/main" id="{B2F236C8-CD7F-4E52-A229-D5B09205508A}"/>
              </a:ext>
            </a:extLst>
          </p:cNvPr>
          <p:cNvGrpSpPr/>
          <p:nvPr/>
        </p:nvGrpSpPr>
        <p:grpSpPr>
          <a:xfrm>
            <a:off x="5393937" y="3894704"/>
            <a:ext cx="2291554" cy="2746652"/>
            <a:chOff x="5579770" y="964141"/>
            <a:chExt cx="2291554" cy="2746652"/>
          </a:xfrm>
        </p:grpSpPr>
        <p:grpSp>
          <p:nvGrpSpPr>
            <p:cNvPr id="217" name="Group 216">
              <a:extLst>
                <a:ext uri="{FF2B5EF4-FFF2-40B4-BE49-F238E27FC236}">
                  <a16:creationId xmlns="" xmlns:a16="http://schemas.microsoft.com/office/drawing/2014/main" id="{896BBC45-14F4-4344-85DF-A4E144456665}"/>
                </a:ext>
              </a:extLst>
            </p:cNvPr>
            <p:cNvGrpSpPr/>
            <p:nvPr/>
          </p:nvGrpSpPr>
          <p:grpSpPr>
            <a:xfrm>
              <a:off x="5697785" y="964141"/>
              <a:ext cx="2085023" cy="2746652"/>
              <a:chOff x="350346" y="1401578"/>
              <a:chExt cx="2394194" cy="2746652"/>
            </a:xfrm>
          </p:grpSpPr>
          <p:sp>
            <p:nvSpPr>
              <p:cNvPr id="219" name="Rectangle 218">
                <a:extLst>
                  <a:ext uri="{FF2B5EF4-FFF2-40B4-BE49-F238E27FC236}">
                    <a16:creationId xmlns="" xmlns:a16="http://schemas.microsoft.com/office/drawing/2014/main" id="{56F4032E-A00D-49FC-BBCA-D83F8F04FA20}"/>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20" name="Rectangle 219">
                <a:extLst>
                  <a:ext uri="{FF2B5EF4-FFF2-40B4-BE49-F238E27FC236}">
                    <a16:creationId xmlns="" xmlns:a16="http://schemas.microsoft.com/office/drawing/2014/main" id="{E3B788FB-3925-4A80-AB02-7C27841D6745}"/>
                  </a:ext>
                </a:extLst>
              </p:cNvPr>
              <p:cNvSpPr/>
              <p:nvPr/>
            </p:nvSpPr>
            <p:spPr>
              <a:xfrm>
                <a:off x="350346" y="1401578"/>
                <a:ext cx="2394194" cy="437966"/>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Midwest (16)</a:t>
                </a:r>
              </a:p>
            </p:txBody>
          </p:sp>
        </p:grpSp>
        <p:sp>
          <p:nvSpPr>
            <p:cNvPr id="218" name="Rectangle 217">
              <a:extLst>
                <a:ext uri="{FF2B5EF4-FFF2-40B4-BE49-F238E27FC236}">
                  <a16:creationId xmlns="" xmlns:a16="http://schemas.microsoft.com/office/drawing/2014/main" id="{6CD07E9F-C65F-47AC-92AB-8D9CDA50021D}"/>
                </a:ext>
              </a:extLst>
            </p:cNvPr>
            <p:cNvSpPr/>
            <p:nvPr/>
          </p:nvSpPr>
          <p:spPr>
            <a:xfrm>
              <a:off x="5579770" y="1623597"/>
              <a:ext cx="2291554" cy="292388"/>
            </a:xfrm>
            <a:prstGeom prst="rect">
              <a:avLst/>
            </a:prstGeom>
          </p:spPr>
          <p:txBody>
            <a:bodyPr wrap="square">
              <a:spAutoFit/>
            </a:bodyPr>
            <a:lstStyle/>
            <a:p>
              <a:pPr lvl="0" algn="ctr"/>
              <a:endParaRPr lang="en-US" sz="1300" b="1" dirty="0">
                <a:solidFill>
                  <a:prstClr val="black"/>
                </a:solidFill>
                <a:latin typeface="Franklin Gothic Demi" panose="020B0703020102020204" pitchFamily="34" charset="0"/>
              </a:endParaRPr>
            </a:p>
          </p:txBody>
        </p:sp>
      </p:grpSp>
      <p:grpSp>
        <p:nvGrpSpPr>
          <p:cNvPr id="221" name="Group 220">
            <a:extLst>
              <a:ext uri="{FF2B5EF4-FFF2-40B4-BE49-F238E27FC236}">
                <a16:creationId xmlns="" xmlns:a16="http://schemas.microsoft.com/office/drawing/2014/main" id="{13B83A07-72BA-43EE-88C4-5D64D11611DD}"/>
              </a:ext>
            </a:extLst>
          </p:cNvPr>
          <p:cNvGrpSpPr/>
          <p:nvPr/>
        </p:nvGrpSpPr>
        <p:grpSpPr>
          <a:xfrm>
            <a:off x="7596974" y="3894704"/>
            <a:ext cx="2291554" cy="2746652"/>
            <a:chOff x="5564347" y="964141"/>
            <a:chExt cx="2291554" cy="2746652"/>
          </a:xfrm>
        </p:grpSpPr>
        <p:grpSp>
          <p:nvGrpSpPr>
            <p:cNvPr id="222" name="Group 221">
              <a:extLst>
                <a:ext uri="{FF2B5EF4-FFF2-40B4-BE49-F238E27FC236}">
                  <a16:creationId xmlns="" xmlns:a16="http://schemas.microsoft.com/office/drawing/2014/main" id="{1DBAADE3-B1A6-4641-8689-4DD85FC42C27}"/>
                </a:ext>
              </a:extLst>
            </p:cNvPr>
            <p:cNvGrpSpPr/>
            <p:nvPr/>
          </p:nvGrpSpPr>
          <p:grpSpPr>
            <a:xfrm>
              <a:off x="5697785" y="964141"/>
              <a:ext cx="2085023" cy="2746652"/>
              <a:chOff x="350346" y="1401578"/>
              <a:chExt cx="2394194" cy="2746652"/>
            </a:xfrm>
          </p:grpSpPr>
          <p:sp>
            <p:nvSpPr>
              <p:cNvPr id="224" name="Rectangle 223">
                <a:extLst>
                  <a:ext uri="{FF2B5EF4-FFF2-40B4-BE49-F238E27FC236}">
                    <a16:creationId xmlns="" xmlns:a16="http://schemas.microsoft.com/office/drawing/2014/main" id="{ABFEACEC-EA4C-4ECE-9B8B-18BE329380A2}"/>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25" name="Rectangle 224">
                <a:extLst>
                  <a:ext uri="{FF2B5EF4-FFF2-40B4-BE49-F238E27FC236}">
                    <a16:creationId xmlns="" xmlns:a16="http://schemas.microsoft.com/office/drawing/2014/main" id="{39F21A7C-A2BD-47F9-8B7C-1E94E7E17E6D}"/>
                  </a:ext>
                </a:extLst>
              </p:cNvPr>
              <p:cNvSpPr/>
              <p:nvPr/>
            </p:nvSpPr>
            <p:spPr>
              <a:xfrm>
                <a:off x="350346" y="1401578"/>
                <a:ext cx="2394194" cy="437966"/>
              </a:xfrm>
              <a:prstGeom prst="rect">
                <a:avLst/>
              </a:prstGeom>
              <a:solidFill>
                <a:srgbClr val="C096C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South (27) </a:t>
                </a:r>
              </a:p>
            </p:txBody>
          </p:sp>
        </p:grpSp>
        <p:sp>
          <p:nvSpPr>
            <p:cNvPr id="223" name="Rectangle 222">
              <a:extLst>
                <a:ext uri="{FF2B5EF4-FFF2-40B4-BE49-F238E27FC236}">
                  <a16:creationId xmlns="" xmlns:a16="http://schemas.microsoft.com/office/drawing/2014/main" id="{0B7F70E7-E57D-4208-8791-E00B492F54C6}"/>
                </a:ext>
              </a:extLst>
            </p:cNvPr>
            <p:cNvSpPr/>
            <p:nvPr/>
          </p:nvSpPr>
          <p:spPr>
            <a:xfrm>
              <a:off x="5564347" y="1573096"/>
              <a:ext cx="2291554" cy="292388"/>
            </a:xfrm>
            <a:prstGeom prst="rect">
              <a:avLst/>
            </a:prstGeom>
          </p:spPr>
          <p:txBody>
            <a:bodyPr wrap="square">
              <a:spAutoFit/>
            </a:bodyPr>
            <a:lstStyle/>
            <a:p>
              <a:pPr lvl="0" algn="ctr"/>
              <a:endParaRPr lang="en-US" sz="1300" dirty="0">
                <a:solidFill>
                  <a:prstClr val="black"/>
                </a:solidFill>
                <a:latin typeface="Franklin Gothic Demi" panose="020B0703020102020204" pitchFamily="34" charset="0"/>
              </a:endParaRPr>
            </a:p>
          </p:txBody>
        </p:sp>
      </p:grpSp>
      <p:pic>
        <p:nvPicPr>
          <p:cNvPr id="231" name="Picture 422" descr="https://surveymonkey-assets.s3.amazonaws.com/survey/151482812/da8c2a77-c39d-45fd-9226-b58117fc7618.jpg">
            <a:extLst>
              <a:ext uri="{FF2B5EF4-FFF2-40B4-BE49-F238E27FC236}">
                <a16:creationId xmlns="" xmlns:a16="http://schemas.microsoft.com/office/drawing/2014/main" id="{356B4463-BB5A-47C4-9C41-D2C9C7DCBA28}"/>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232" name="Group 231">
            <a:extLst>
              <a:ext uri="{FF2B5EF4-FFF2-40B4-BE49-F238E27FC236}">
                <a16:creationId xmlns="" xmlns:a16="http://schemas.microsoft.com/office/drawing/2014/main" id="{5F697E07-628E-45AF-AE78-FE26BCD14F41}"/>
              </a:ext>
            </a:extLst>
          </p:cNvPr>
          <p:cNvGrpSpPr/>
          <p:nvPr/>
        </p:nvGrpSpPr>
        <p:grpSpPr>
          <a:xfrm>
            <a:off x="1744021" y="231521"/>
            <a:ext cx="10021259" cy="733480"/>
            <a:chOff x="1744021" y="275096"/>
            <a:chExt cx="10021259" cy="733480"/>
          </a:xfrm>
        </p:grpSpPr>
        <p:sp>
          <p:nvSpPr>
            <p:cNvPr id="233" name="TextBox 232">
              <a:extLst>
                <a:ext uri="{FF2B5EF4-FFF2-40B4-BE49-F238E27FC236}">
                  <a16:creationId xmlns="" xmlns:a16="http://schemas.microsoft.com/office/drawing/2014/main" id="{E538DC9D-CE6E-4621-8A47-F70D318C8A16}"/>
                </a:ext>
              </a:extLst>
            </p:cNvPr>
            <p:cNvSpPr txBox="1"/>
            <p:nvPr/>
          </p:nvSpPr>
          <p:spPr>
            <a:xfrm>
              <a:off x="1744021" y="275096"/>
              <a:ext cx="10021259" cy="646331"/>
            </a:xfrm>
            <a:prstGeom prst="rect">
              <a:avLst/>
            </a:prstGeom>
            <a:noFill/>
          </p:spPr>
          <p:txBody>
            <a:bodyPr wrap="square" rtlCol="0">
              <a:spAutoFit/>
            </a:bodyPr>
            <a:lstStyle/>
            <a:p>
              <a:pPr lvl="0"/>
              <a:r>
                <a:rPr lang="en-US" sz="3600" dirty="0">
                  <a:solidFill>
                    <a:prstClr val="black">
                      <a:lumMod val="65000"/>
                      <a:lumOff val="35000"/>
                    </a:prstClr>
                  </a:solidFill>
                  <a:latin typeface="Franklin Gothic Demi Cond" panose="020B0706030402020204" pitchFamily="34" charset="0"/>
                </a:rPr>
                <a:t>Median 2019 CEO Salary by Region and Agency Size </a:t>
              </a:r>
            </a:p>
          </p:txBody>
        </p:sp>
        <p:grpSp>
          <p:nvGrpSpPr>
            <p:cNvPr id="234" name="Group 233">
              <a:extLst>
                <a:ext uri="{FF2B5EF4-FFF2-40B4-BE49-F238E27FC236}">
                  <a16:creationId xmlns="" xmlns:a16="http://schemas.microsoft.com/office/drawing/2014/main" id="{1B681746-D733-44E8-9548-5FE689DEAF0B}"/>
                </a:ext>
              </a:extLst>
            </p:cNvPr>
            <p:cNvGrpSpPr/>
            <p:nvPr/>
          </p:nvGrpSpPr>
          <p:grpSpPr>
            <a:xfrm rot="16200000">
              <a:off x="2489295" y="298371"/>
              <a:ext cx="67588" cy="1352822"/>
              <a:chOff x="1095347" y="0"/>
              <a:chExt cx="240594" cy="6850733"/>
            </a:xfrm>
          </p:grpSpPr>
          <p:sp>
            <p:nvSpPr>
              <p:cNvPr id="235" name="Rectangle 234">
                <a:extLst>
                  <a:ext uri="{FF2B5EF4-FFF2-40B4-BE49-F238E27FC236}">
                    <a16:creationId xmlns="" xmlns:a16="http://schemas.microsoft.com/office/drawing/2014/main" id="{E32B114B-A2A5-4EE0-B30E-EF5BDF52F4E8}"/>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36" name="Rectangle 235">
                <a:extLst>
                  <a:ext uri="{FF2B5EF4-FFF2-40B4-BE49-F238E27FC236}">
                    <a16:creationId xmlns="" xmlns:a16="http://schemas.microsoft.com/office/drawing/2014/main" id="{009BB8C9-E688-4639-9C48-E150CB3517BB}"/>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37" name="Rectangle 236">
                <a:extLst>
                  <a:ext uri="{FF2B5EF4-FFF2-40B4-BE49-F238E27FC236}">
                    <a16:creationId xmlns="" xmlns:a16="http://schemas.microsoft.com/office/drawing/2014/main" id="{8F76FD40-83B7-4283-B156-39F4BEE46999}"/>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graphicFrame>
        <p:nvGraphicFramePr>
          <p:cNvPr id="3" name="Table 2"/>
          <p:cNvGraphicFramePr>
            <a:graphicFrameLocks noGrp="1"/>
          </p:cNvGraphicFramePr>
          <p:nvPr>
            <p:extLst>
              <p:ext uri="{D42A27DB-BD31-4B8C-83A1-F6EECF244321}">
                <p14:modId xmlns:p14="http://schemas.microsoft.com/office/powerpoint/2010/main" val="2067500941"/>
              </p:ext>
            </p:extLst>
          </p:nvPr>
        </p:nvGraphicFramePr>
        <p:xfrm>
          <a:off x="5552489" y="1388298"/>
          <a:ext cx="2044485" cy="2317489"/>
        </p:xfrm>
        <a:graphic>
          <a:graphicData uri="http://schemas.openxmlformats.org/drawingml/2006/table">
            <a:tbl>
              <a:tblPr firstRow="1" bandRow="1">
                <a:tableStyleId>{5C22544A-7EE6-4342-B048-85BDC9FD1C3A}</a:tableStyleId>
              </a:tblPr>
              <a:tblGrid>
                <a:gridCol w="2044485">
                  <a:extLst>
                    <a:ext uri="{9D8B030D-6E8A-4147-A177-3AD203B41FA5}">
                      <a16:colId xmlns="" xmlns:a16="http://schemas.microsoft.com/office/drawing/2014/main" val="20000"/>
                    </a:ext>
                  </a:extLst>
                </a:gridCol>
              </a:tblGrid>
              <a:tr h="383771">
                <a:tc>
                  <a:txBody>
                    <a:bodyPr/>
                    <a:lstStyle/>
                    <a:p>
                      <a:r>
                        <a:rPr lang="en-US" sz="950" b="0" dirty="0">
                          <a:solidFill>
                            <a:srgbClr val="FF0000"/>
                          </a:solidFill>
                          <a:latin typeface="Franklin Gothic Medium Cond" panose="020B0606030402020204" pitchFamily="34" charset="0"/>
                        </a:rPr>
                        <a:t>Less than $499,00	</a:t>
                      </a:r>
                    </a:p>
                    <a:p>
                      <a:r>
                        <a:rPr lang="en-US" sz="950" b="0" dirty="0">
                          <a:solidFill>
                            <a:schemeClr val="tx1"/>
                          </a:solidFill>
                          <a:latin typeface="Franklin Gothic Medium Cond" panose="020B0606030402020204" pitchFamily="34" charset="0"/>
                        </a:rPr>
                        <a:t>$53,399   (1)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0"/>
                  </a:ext>
                </a:extLst>
              </a:tr>
              <a:tr h="409718">
                <a:tc>
                  <a:txBody>
                    <a:bodyPr/>
                    <a:lstStyle/>
                    <a:p>
                      <a:r>
                        <a:rPr lang="en-US" sz="950" b="0" dirty="0">
                          <a:solidFill>
                            <a:srgbClr val="FF0000"/>
                          </a:solidFill>
                          <a:latin typeface="Franklin Gothic Medium Cond" panose="020B0606030402020204" pitchFamily="34" charset="0"/>
                        </a:rPr>
                        <a:t>$500,000 - $999,999</a:t>
                      </a:r>
                    </a:p>
                    <a:p>
                      <a:r>
                        <a:rPr lang="en-US" sz="950" b="0" dirty="0">
                          <a:solidFill>
                            <a:schemeClr val="tx1"/>
                          </a:solidFill>
                          <a:latin typeface="Franklin Gothic Medium Cond" panose="020B0606030402020204" pitchFamily="34" charset="0"/>
                        </a:rPr>
                        <a:t>$93,000   (1)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1"/>
                  </a:ext>
                </a:extLst>
              </a:tr>
              <a:tr h="321802">
                <a:tc>
                  <a:txBody>
                    <a:bodyPr/>
                    <a:lstStyle/>
                    <a:p>
                      <a:r>
                        <a:rPr lang="en-US" sz="950" b="0" dirty="0">
                          <a:solidFill>
                            <a:srgbClr val="FF0000"/>
                          </a:solidFill>
                          <a:latin typeface="Franklin Gothic Medium Cond" panose="020B0606030402020204" pitchFamily="34" charset="0"/>
                        </a:rPr>
                        <a:t>$1 million - $2,999,999</a:t>
                      </a:r>
                    </a:p>
                    <a:p>
                      <a:r>
                        <a:rPr lang="en-US" sz="950" b="0" dirty="0">
                          <a:solidFill>
                            <a:schemeClr val="tx1"/>
                          </a:solidFill>
                          <a:latin typeface="Franklin Gothic Medium Cond" panose="020B0606030402020204" pitchFamily="34" charset="0"/>
                        </a:rPr>
                        <a:t>$130,000   (3)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2"/>
                  </a:ext>
                </a:extLst>
              </a:tr>
              <a:tr h="362833">
                <a:tc>
                  <a:txBody>
                    <a:bodyPr/>
                    <a:lstStyle/>
                    <a:p>
                      <a:r>
                        <a:rPr lang="en-US" sz="950" b="0" dirty="0">
                          <a:solidFill>
                            <a:srgbClr val="FF0000"/>
                          </a:solidFill>
                          <a:latin typeface="Franklin Gothic Medium Cond" panose="020B0606030402020204" pitchFamily="34" charset="0"/>
                        </a:rPr>
                        <a:t>$3 million - $9,999,999</a:t>
                      </a:r>
                    </a:p>
                    <a:p>
                      <a:r>
                        <a:rPr lang="en-US" sz="950" b="0" dirty="0">
                          <a:solidFill>
                            <a:schemeClr val="tx1"/>
                          </a:solidFill>
                          <a:latin typeface="Franklin Gothic Medium Cond" panose="020B0606030402020204" pitchFamily="34" charset="0"/>
                        </a:rPr>
                        <a:t>$196,650   (2)</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3"/>
                  </a:ext>
                </a:extLst>
              </a:tr>
              <a:tr h="347593">
                <a:tc>
                  <a:txBody>
                    <a:bodyPr/>
                    <a:lstStyle/>
                    <a:p>
                      <a:r>
                        <a:rPr lang="en-US" sz="950" b="0" dirty="0">
                          <a:solidFill>
                            <a:srgbClr val="FF0000"/>
                          </a:solidFill>
                          <a:latin typeface="Franklin Gothic Medium Cond" panose="020B0606030402020204" pitchFamily="34" charset="0"/>
                        </a:rPr>
                        <a:t>$10 million - $24,999,999</a:t>
                      </a:r>
                    </a:p>
                    <a:p>
                      <a:r>
                        <a:rPr lang="en-US" sz="950" b="0" dirty="0">
                          <a:solidFill>
                            <a:schemeClr val="tx1"/>
                          </a:solidFill>
                          <a:latin typeface="Franklin Gothic Medium Cond" panose="020B0606030402020204" pitchFamily="34" charset="0"/>
                        </a:rPr>
                        <a:t>$255,000   (3)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4"/>
                  </a:ext>
                </a:extLst>
              </a:tr>
              <a:tr h="24540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950" b="0" dirty="0">
                          <a:solidFill>
                            <a:srgbClr val="FF0000"/>
                          </a:solidFill>
                          <a:latin typeface="Franklin Gothic Medium Cond" panose="020B0606030402020204" pitchFamily="34" charset="0"/>
                        </a:rPr>
                        <a:t>$25 million  + </a:t>
                      </a:r>
                    </a:p>
                    <a:p>
                      <a:pPr marL="0" marR="0" indent="0" algn="l"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$305,887  (2)</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5"/>
                  </a:ext>
                </a:extLst>
              </a:tr>
            </a:tbl>
          </a:graphicData>
        </a:graphic>
      </p:graphicFrame>
      <p:graphicFrame>
        <p:nvGraphicFramePr>
          <p:cNvPr id="4" name="Table 3"/>
          <p:cNvGraphicFramePr>
            <a:graphicFrameLocks noGrp="1"/>
          </p:cNvGraphicFramePr>
          <p:nvPr>
            <p:extLst>
              <p:ext uri="{D42A27DB-BD31-4B8C-83A1-F6EECF244321}">
                <p14:modId xmlns:p14="http://schemas.microsoft.com/office/powerpoint/2010/main" val="3842850462"/>
              </p:ext>
            </p:extLst>
          </p:nvPr>
        </p:nvGraphicFramePr>
        <p:xfrm>
          <a:off x="7770950" y="1377152"/>
          <a:ext cx="2044485" cy="2343746"/>
        </p:xfrm>
        <a:graphic>
          <a:graphicData uri="http://schemas.openxmlformats.org/drawingml/2006/table">
            <a:tbl>
              <a:tblPr firstRow="1" bandRow="1">
                <a:tableStyleId>{5C22544A-7EE6-4342-B048-85BDC9FD1C3A}</a:tableStyleId>
              </a:tblPr>
              <a:tblGrid>
                <a:gridCol w="2044485">
                  <a:extLst>
                    <a:ext uri="{9D8B030D-6E8A-4147-A177-3AD203B41FA5}">
                      <a16:colId xmlns="" xmlns:a16="http://schemas.microsoft.com/office/drawing/2014/main" val="20000"/>
                    </a:ext>
                  </a:extLst>
                </a:gridCol>
              </a:tblGrid>
              <a:tr h="381310">
                <a:tc>
                  <a:txBody>
                    <a:bodyPr/>
                    <a:lstStyle/>
                    <a:p>
                      <a:r>
                        <a:rPr lang="en-US" sz="950" b="0" dirty="0">
                          <a:solidFill>
                            <a:srgbClr val="762183"/>
                          </a:solidFill>
                          <a:latin typeface="Franklin Gothic Medium Cond" panose="020B0606030402020204" pitchFamily="34" charset="0"/>
                        </a:rPr>
                        <a:t>Less than $499,00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0"/>
                  </a:ext>
                </a:extLst>
              </a:tr>
              <a:tr h="409718">
                <a:tc>
                  <a:txBody>
                    <a:bodyPr/>
                    <a:lstStyle/>
                    <a:p>
                      <a:r>
                        <a:rPr lang="en-US" sz="950" b="0" dirty="0">
                          <a:solidFill>
                            <a:srgbClr val="762183"/>
                          </a:solidFill>
                          <a:latin typeface="Franklin Gothic Medium Cond" panose="020B0606030402020204" pitchFamily="34" charset="0"/>
                        </a:rPr>
                        <a:t>$500,000 - $999,999</a:t>
                      </a:r>
                    </a:p>
                    <a:p>
                      <a:r>
                        <a:rPr lang="en-US" sz="950" b="0" dirty="0">
                          <a:solidFill>
                            <a:schemeClr val="tx1"/>
                          </a:solidFill>
                          <a:latin typeface="Franklin Gothic Medium Cond" panose="020B0606030402020204" pitchFamily="34" charset="0"/>
                        </a:rPr>
                        <a:t>$ 80,000   (n=4)</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1"/>
                  </a:ext>
                </a:extLst>
              </a:tr>
              <a:tr h="409718">
                <a:tc>
                  <a:txBody>
                    <a:bodyPr/>
                    <a:lstStyle/>
                    <a:p>
                      <a:r>
                        <a:rPr lang="en-US" sz="950" b="0" dirty="0">
                          <a:solidFill>
                            <a:srgbClr val="762183"/>
                          </a:solidFill>
                          <a:latin typeface="Franklin Gothic Medium Cond" panose="020B0606030402020204" pitchFamily="34" charset="0"/>
                        </a:rPr>
                        <a:t>$1 million - $2,999,999</a:t>
                      </a:r>
                    </a:p>
                    <a:p>
                      <a:r>
                        <a:rPr lang="en-US" sz="950" b="0" dirty="0">
                          <a:solidFill>
                            <a:schemeClr val="tx1"/>
                          </a:solidFill>
                          <a:latin typeface="Franklin Gothic Medium Cond" panose="020B0606030402020204" pitchFamily="34" charset="0"/>
                        </a:rPr>
                        <a:t>$120,000    ( n=5)</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2"/>
                  </a:ext>
                </a:extLst>
              </a:tr>
              <a:tr h="331759">
                <a:tc>
                  <a:txBody>
                    <a:bodyPr/>
                    <a:lstStyle/>
                    <a:p>
                      <a:r>
                        <a:rPr lang="en-US" sz="950" b="0" dirty="0">
                          <a:solidFill>
                            <a:srgbClr val="762183"/>
                          </a:solidFill>
                          <a:latin typeface="Franklin Gothic Medium Cond" panose="020B0606030402020204" pitchFamily="34" charset="0"/>
                        </a:rPr>
                        <a:t>$3 million - $9,999,999</a:t>
                      </a:r>
                    </a:p>
                    <a:p>
                      <a:r>
                        <a:rPr lang="en-US" sz="950" b="0" dirty="0">
                          <a:solidFill>
                            <a:schemeClr val="tx1"/>
                          </a:solidFill>
                          <a:latin typeface="Franklin Gothic Medium Cond" panose="020B0606030402020204" pitchFamily="34" charset="0"/>
                        </a:rPr>
                        <a:t>$153,750   (n=7)</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3"/>
                  </a:ext>
                </a:extLst>
              </a:tr>
              <a:tr h="361077">
                <a:tc>
                  <a:txBody>
                    <a:bodyPr/>
                    <a:lstStyle/>
                    <a:p>
                      <a:r>
                        <a:rPr lang="en-US" sz="950" b="0" dirty="0">
                          <a:solidFill>
                            <a:srgbClr val="762183"/>
                          </a:solidFill>
                          <a:latin typeface="Franklin Gothic Medium Cond" panose="020B0606030402020204" pitchFamily="34" charset="0"/>
                        </a:rPr>
                        <a:t>$10 million - $24,999,999</a:t>
                      </a:r>
                    </a:p>
                    <a:p>
                      <a:r>
                        <a:rPr lang="en-US" sz="950" b="0" dirty="0">
                          <a:solidFill>
                            <a:schemeClr val="tx1"/>
                          </a:solidFill>
                          <a:latin typeface="Franklin Gothic Medium Cond" panose="020B0606030402020204" pitchFamily="34" charset="0"/>
                        </a:rPr>
                        <a:t>$237,455   ( n=2)</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4"/>
                  </a:ext>
                </a:extLst>
              </a:tr>
              <a:tr h="24540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950" b="0" dirty="0">
                          <a:solidFill>
                            <a:srgbClr val="762183"/>
                          </a:solidFill>
                          <a:latin typeface="Franklin Gothic Medium Cond" panose="020B0606030402020204" pitchFamily="34" charset="0"/>
                        </a:rPr>
                        <a:t>$25 million + </a:t>
                      </a:r>
                    </a:p>
                    <a:p>
                      <a:pPr marL="0" marR="0" indent="0" algn="l"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$365,000   (n=2))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5"/>
                  </a:ext>
                </a:extLst>
              </a:tr>
            </a:tbl>
          </a:graphicData>
        </a:graphic>
      </p:graphicFrame>
      <p:graphicFrame>
        <p:nvGraphicFramePr>
          <p:cNvPr id="5" name="Table 4"/>
          <p:cNvGraphicFramePr>
            <a:graphicFrameLocks noGrp="1"/>
          </p:cNvGraphicFramePr>
          <p:nvPr>
            <p:extLst>
              <p:ext uri="{D42A27DB-BD31-4B8C-83A1-F6EECF244321}">
                <p14:modId xmlns:p14="http://schemas.microsoft.com/office/powerpoint/2010/main" val="599374839"/>
              </p:ext>
            </p:extLst>
          </p:nvPr>
        </p:nvGraphicFramePr>
        <p:xfrm>
          <a:off x="9993118" y="1349242"/>
          <a:ext cx="2044485" cy="2400374"/>
        </p:xfrm>
        <a:graphic>
          <a:graphicData uri="http://schemas.openxmlformats.org/drawingml/2006/table">
            <a:tbl>
              <a:tblPr firstRow="1" bandRow="1">
                <a:tableStyleId>{5C22544A-7EE6-4342-B048-85BDC9FD1C3A}</a:tableStyleId>
              </a:tblPr>
              <a:tblGrid>
                <a:gridCol w="2044485">
                  <a:extLst>
                    <a:ext uri="{9D8B030D-6E8A-4147-A177-3AD203B41FA5}">
                      <a16:colId xmlns="" xmlns:a16="http://schemas.microsoft.com/office/drawing/2014/main" val="20000"/>
                    </a:ext>
                  </a:extLst>
                </a:gridCol>
              </a:tblGrid>
              <a:tr h="409220">
                <a:tc>
                  <a:txBody>
                    <a:bodyPr/>
                    <a:lstStyle/>
                    <a:p>
                      <a:r>
                        <a:rPr lang="en-US" sz="950" b="0" dirty="0">
                          <a:solidFill>
                            <a:srgbClr val="7F7F7F"/>
                          </a:solidFill>
                          <a:latin typeface="Franklin Gothic Medium Cond" panose="020B0606030402020204" pitchFamily="34" charset="0"/>
                        </a:rPr>
                        <a:t>Less than $499,00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0"/>
                  </a:ext>
                </a:extLst>
              </a:tr>
              <a:tr h="409718">
                <a:tc>
                  <a:txBody>
                    <a:bodyPr/>
                    <a:lstStyle/>
                    <a:p>
                      <a:r>
                        <a:rPr lang="en-US" sz="950" b="0" dirty="0">
                          <a:solidFill>
                            <a:srgbClr val="7F7F7F"/>
                          </a:solidFill>
                          <a:latin typeface="Franklin Gothic Medium Cond" panose="020B0606030402020204" pitchFamily="34" charset="0"/>
                        </a:rPr>
                        <a:t>$500,000 - $999,999</a:t>
                      </a:r>
                    </a:p>
                    <a:p>
                      <a:r>
                        <a:rPr lang="en-US" sz="950" b="0" dirty="0">
                          <a:solidFill>
                            <a:schemeClr val="tx1"/>
                          </a:solidFill>
                          <a:latin typeface="Franklin Gothic Medium Cond" panose="020B0606030402020204" pitchFamily="34" charset="0"/>
                        </a:rPr>
                        <a:t>$67,000   (1)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1"/>
                  </a:ext>
                </a:extLst>
              </a:tr>
              <a:tr h="409718">
                <a:tc>
                  <a:txBody>
                    <a:bodyPr/>
                    <a:lstStyle/>
                    <a:p>
                      <a:r>
                        <a:rPr lang="en-US" sz="950" b="0" dirty="0">
                          <a:solidFill>
                            <a:srgbClr val="7F7F7F"/>
                          </a:solidFill>
                          <a:latin typeface="Franklin Gothic Medium Cond" panose="020B0606030402020204" pitchFamily="34" charset="0"/>
                        </a:rPr>
                        <a:t>$1 million - $2,999,999</a:t>
                      </a:r>
                    </a:p>
                    <a:p>
                      <a:r>
                        <a:rPr lang="en-US" sz="950" b="0" dirty="0">
                          <a:solidFill>
                            <a:schemeClr val="tx1"/>
                          </a:solidFill>
                          <a:latin typeface="Franklin Gothic Medium Cond" panose="020B0606030402020204" pitchFamily="34" charset="0"/>
                        </a:rPr>
                        <a:t>$140,000   (2)</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2"/>
                  </a:ext>
                </a:extLst>
              </a:tr>
              <a:tr h="331759">
                <a:tc>
                  <a:txBody>
                    <a:bodyPr/>
                    <a:lstStyle/>
                    <a:p>
                      <a:r>
                        <a:rPr lang="en-US" sz="950" b="0" dirty="0">
                          <a:solidFill>
                            <a:srgbClr val="7F7F7F"/>
                          </a:solidFill>
                          <a:latin typeface="Franklin Gothic Medium Cond" panose="020B0606030402020204" pitchFamily="34" charset="0"/>
                        </a:rPr>
                        <a:t>$3 million - $9,999,999</a:t>
                      </a:r>
                    </a:p>
                    <a:p>
                      <a:r>
                        <a:rPr lang="en-US" sz="950" b="0" dirty="0">
                          <a:solidFill>
                            <a:schemeClr val="tx1"/>
                          </a:solidFill>
                          <a:latin typeface="Franklin Gothic Medium Cond" panose="020B0606030402020204" pitchFamily="34" charset="0"/>
                        </a:rPr>
                        <a:t>$160,000   (5)</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3"/>
                  </a:ext>
                </a:extLst>
              </a:tr>
              <a:tr h="409718">
                <a:tc>
                  <a:txBody>
                    <a:bodyPr/>
                    <a:lstStyle/>
                    <a:p>
                      <a:r>
                        <a:rPr lang="en-US" sz="950" b="0" dirty="0">
                          <a:solidFill>
                            <a:srgbClr val="7F7F7F"/>
                          </a:solidFill>
                          <a:latin typeface="Franklin Gothic Medium Cond" panose="020B0606030402020204" pitchFamily="34" charset="0"/>
                        </a:rPr>
                        <a:t>$10 million - $24,999,999</a:t>
                      </a:r>
                    </a:p>
                    <a:p>
                      <a:r>
                        <a:rPr lang="en-US" sz="950" b="0" dirty="0">
                          <a:solidFill>
                            <a:schemeClr val="tx1"/>
                          </a:solidFill>
                          <a:latin typeface="Franklin Gothic Medium Cond" panose="020B0606030402020204" pitchFamily="34" charset="0"/>
                        </a:rPr>
                        <a:t>$209,187   (2)</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4"/>
                  </a:ext>
                </a:extLst>
              </a:tr>
              <a:tr h="24540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950" b="0" dirty="0">
                          <a:solidFill>
                            <a:srgbClr val="7F7F7F"/>
                          </a:solidFill>
                          <a:latin typeface="Franklin Gothic Medium Cond" panose="020B0606030402020204" pitchFamily="34" charset="0"/>
                        </a:rPr>
                        <a:t>$25 million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950" b="0" dirty="0">
                        <a:solidFill>
                          <a:srgbClr val="7F7F7F"/>
                        </a:solidFill>
                        <a:latin typeface="Franklin Gothic Medium Cond" panose="020B060603040202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5"/>
                  </a:ext>
                </a:extLst>
              </a:tr>
            </a:tbl>
          </a:graphicData>
        </a:graphic>
      </p:graphicFrame>
      <p:graphicFrame>
        <p:nvGraphicFramePr>
          <p:cNvPr id="6" name="Table 5"/>
          <p:cNvGraphicFramePr>
            <a:graphicFrameLocks noGrp="1"/>
          </p:cNvGraphicFramePr>
          <p:nvPr>
            <p:extLst>
              <p:ext uri="{D42A27DB-BD31-4B8C-83A1-F6EECF244321}">
                <p14:modId xmlns:p14="http://schemas.microsoft.com/office/powerpoint/2010/main" val="161368171"/>
              </p:ext>
            </p:extLst>
          </p:nvPr>
        </p:nvGraphicFramePr>
        <p:xfrm>
          <a:off x="5566297" y="4317921"/>
          <a:ext cx="2030677" cy="2720340"/>
        </p:xfrm>
        <a:graphic>
          <a:graphicData uri="http://schemas.openxmlformats.org/drawingml/2006/table">
            <a:tbl>
              <a:tblPr firstRow="1" bandRow="1">
                <a:tableStyleId>{5C22544A-7EE6-4342-B048-85BDC9FD1C3A}</a:tableStyleId>
              </a:tblPr>
              <a:tblGrid>
                <a:gridCol w="2030677">
                  <a:extLst>
                    <a:ext uri="{9D8B030D-6E8A-4147-A177-3AD203B41FA5}">
                      <a16:colId xmlns="" xmlns:a16="http://schemas.microsoft.com/office/drawing/2014/main" val="20000"/>
                    </a:ext>
                  </a:extLst>
                </a:gridCol>
              </a:tblGrid>
              <a:tr h="317409">
                <a:tc>
                  <a:txBody>
                    <a:bodyPr/>
                    <a:lstStyle/>
                    <a:p>
                      <a:r>
                        <a:rPr lang="en-US" sz="950" b="0" dirty="0">
                          <a:solidFill>
                            <a:srgbClr val="26459E"/>
                          </a:solidFill>
                          <a:latin typeface="Franklin Gothic Medium Cond" panose="020B0606030402020204" pitchFamily="34" charset="0"/>
                        </a:rPr>
                        <a:t>Less than $499,00	</a:t>
                      </a:r>
                    </a:p>
                    <a:p>
                      <a:r>
                        <a:rPr lang="en-US" sz="950" b="0" dirty="0">
                          <a:solidFill>
                            <a:schemeClr val="tx1"/>
                          </a:solidFill>
                          <a:latin typeface="Franklin Gothic Medium Cond" panose="020B0606030402020204" pitchFamily="34" charset="0"/>
                        </a:rPr>
                        <a:t>$72,555  (3)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0"/>
                  </a:ext>
                </a:extLst>
              </a:tr>
              <a:tr h="317409">
                <a:tc>
                  <a:txBody>
                    <a:bodyPr/>
                    <a:lstStyle/>
                    <a:p>
                      <a:r>
                        <a:rPr lang="en-US" sz="950" b="0" dirty="0">
                          <a:solidFill>
                            <a:srgbClr val="26459E"/>
                          </a:solidFill>
                          <a:latin typeface="Franklin Gothic Medium Cond" panose="020B0606030402020204" pitchFamily="34" charset="0"/>
                        </a:rPr>
                        <a:t>$500,000 - $999,999</a:t>
                      </a:r>
                    </a:p>
                    <a:p>
                      <a:r>
                        <a:rPr lang="en-US" sz="950" b="0" dirty="0">
                          <a:solidFill>
                            <a:schemeClr val="tx1"/>
                          </a:solidFill>
                          <a:latin typeface="Franklin Gothic Medium Cond" panose="020B0606030402020204" pitchFamily="34" charset="0"/>
                        </a:rPr>
                        <a:t>$83,185   (1)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1"/>
                  </a:ext>
                </a:extLst>
              </a:tr>
              <a:tr h="317409">
                <a:tc>
                  <a:txBody>
                    <a:bodyPr/>
                    <a:lstStyle/>
                    <a:p>
                      <a:r>
                        <a:rPr lang="en-US" sz="950" b="0" dirty="0">
                          <a:solidFill>
                            <a:srgbClr val="26459E"/>
                          </a:solidFill>
                          <a:latin typeface="Franklin Gothic Medium Cond" panose="020B0606030402020204" pitchFamily="34" charset="0"/>
                        </a:rPr>
                        <a:t>$1 million - $2,999,999</a:t>
                      </a:r>
                    </a:p>
                    <a:p>
                      <a:r>
                        <a:rPr lang="en-US" sz="950" b="0" dirty="0">
                          <a:solidFill>
                            <a:schemeClr val="tx1"/>
                          </a:solidFill>
                          <a:latin typeface="Franklin Gothic Medium Cond" panose="020B0606030402020204" pitchFamily="34" charset="0"/>
                        </a:rPr>
                        <a:t>$115,000   (3)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2"/>
                  </a:ext>
                </a:extLst>
              </a:tr>
              <a:tr h="317409">
                <a:tc>
                  <a:txBody>
                    <a:bodyPr/>
                    <a:lstStyle/>
                    <a:p>
                      <a:r>
                        <a:rPr lang="en-US" sz="950" b="0" dirty="0">
                          <a:solidFill>
                            <a:srgbClr val="26459E"/>
                          </a:solidFill>
                          <a:latin typeface="Franklin Gothic Medium Cond" panose="020B0606030402020204" pitchFamily="34" charset="0"/>
                        </a:rPr>
                        <a:t>$3 million - $9,999,999</a:t>
                      </a:r>
                    </a:p>
                    <a:p>
                      <a:r>
                        <a:rPr lang="en-US" sz="950" b="0" dirty="0">
                          <a:solidFill>
                            <a:schemeClr val="tx1"/>
                          </a:solidFill>
                          <a:latin typeface="Franklin Gothic Medium Cond" panose="020B0606030402020204" pitchFamily="34" charset="0"/>
                        </a:rPr>
                        <a:t>$153,875   (4)</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3"/>
                  </a:ext>
                </a:extLst>
              </a:tr>
              <a:tr h="317409">
                <a:tc>
                  <a:txBody>
                    <a:bodyPr/>
                    <a:lstStyle/>
                    <a:p>
                      <a:r>
                        <a:rPr lang="en-US" sz="950" b="0" dirty="0">
                          <a:solidFill>
                            <a:srgbClr val="26459E"/>
                          </a:solidFill>
                          <a:latin typeface="Franklin Gothic Medium Cond" panose="020B0606030402020204" pitchFamily="34" charset="0"/>
                        </a:rPr>
                        <a:t>$10 million - $24,999,999</a:t>
                      </a:r>
                    </a:p>
                    <a:p>
                      <a:r>
                        <a:rPr lang="en-US" sz="950" b="0" dirty="0">
                          <a:solidFill>
                            <a:schemeClr val="tx1"/>
                          </a:solidFill>
                          <a:latin typeface="Franklin Gothic Medium Cond" panose="020B0606030402020204" pitchFamily="34" charset="0"/>
                        </a:rPr>
                        <a:t>$215,000   (3)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4"/>
                  </a:ext>
                </a:extLst>
              </a:tr>
              <a:tr h="67925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950" b="0" dirty="0">
                          <a:solidFill>
                            <a:srgbClr val="26459E"/>
                          </a:solidFill>
                          <a:latin typeface="Franklin Gothic Medium Cond" panose="020B0606030402020204" pitchFamily="34" charset="0"/>
                        </a:rPr>
                        <a:t>$25 million  +</a:t>
                      </a:r>
                    </a:p>
                    <a:p>
                      <a:pPr marL="0" marR="0" indent="0" algn="l" defTabSz="914400" rtl="0" eaLnBrk="1" fontAlgn="auto" latinLnBrk="0" hangingPunct="1">
                        <a:lnSpc>
                          <a:spcPct val="100000"/>
                        </a:lnSpc>
                        <a:spcBef>
                          <a:spcPts val="0"/>
                        </a:spcBef>
                        <a:spcAft>
                          <a:spcPts val="0"/>
                        </a:spcAft>
                        <a:buClrTx/>
                        <a:buSzTx/>
                        <a:buFontTx/>
                        <a:buNone/>
                        <a:tabLst/>
                        <a:defRPr/>
                      </a:pPr>
                      <a:r>
                        <a:rPr lang="en-US" sz="950" b="0" dirty="0">
                          <a:solidFill>
                            <a:srgbClr val="26459E"/>
                          </a:solidFill>
                          <a:latin typeface="Franklin Gothic Medium Cond" panose="020B0606030402020204" pitchFamily="34" charset="0"/>
                        </a:rPr>
                        <a:t>$</a:t>
                      </a:r>
                      <a:r>
                        <a:rPr lang="en-US" sz="950" b="0" dirty="0">
                          <a:solidFill>
                            <a:schemeClr val="tx1"/>
                          </a:solidFill>
                          <a:latin typeface="Franklin Gothic Medium Cond" panose="020B0606030402020204" pitchFamily="34" charset="0"/>
                        </a:rPr>
                        <a:t>276,038  (2)</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950" b="0" dirty="0">
                        <a:solidFill>
                          <a:srgbClr val="26459E"/>
                        </a:solidFill>
                        <a:latin typeface="Franklin Gothic Medium Cond" panose="020B0606030402020204" pitchFamily="34" charset="0"/>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950" b="0" dirty="0">
                        <a:solidFill>
                          <a:srgbClr val="26459E"/>
                        </a:solidFill>
                        <a:latin typeface="Franklin Gothic Medium Cond" panose="020B0606030402020204" pitchFamily="34" charset="0"/>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950" b="0" dirty="0">
                        <a:solidFill>
                          <a:srgbClr val="26459E"/>
                        </a:solidFill>
                        <a:latin typeface="Franklin Gothic Medium Cond" panose="020B060603040202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5"/>
                  </a:ext>
                </a:extLst>
              </a:tr>
            </a:tbl>
          </a:graphicData>
        </a:graphic>
      </p:graphicFrame>
      <p:graphicFrame>
        <p:nvGraphicFramePr>
          <p:cNvPr id="7" name="Table 6"/>
          <p:cNvGraphicFramePr>
            <a:graphicFrameLocks noGrp="1"/>
          </p:cNvGraphicFramePr>
          <p:nvPr>
            <p:extLst>
              <p:ext uri="{D42A27DB-BD31-4B8C-83A1-F6EECF244321}">
                <p14:modId xmlns:p14="http://schemas.microsoft.com/office/powerpoint/2010/main" val="1260757361"/>
              </p:ext>
            </p:extLst>
          </p:nvPr>
        </p:nvGraphicFramePr>
        <p:xfrm>
          <a:off x="7765428" y="4318781"/>
          <a:ext cx="2044485" cy="2297724"/>
        </p:xfrm>
        <a:graphic>
          <a:graphicData uri="http://schemas.openxmlformats.org/drawingml/2006/table">
            <a:tbl>
              <a:tblPr firstRow="1" bandRow="1">
                <a:tableStyleId>{5C22544A-7EE6-4342-B048-85BDC9FD1C3A}</a:tableStyleId>
              </a:tblPr>
              <a:tblGrid>
                <a:gridCol w="2044485">
                  <a:extLst>
                    <a:ext uri="{9D8B030D-6E8A-4147-A177-3AD203B41FA5}">
                      <a16:colId xmlns="" xmlns:a16="http://schemas.microsoft.com/office/drawing/2014/main" val="20000"/>
                    </a:ext>
                  </a:extLst>
                </a:gridCol>
              </a:tblGrid>
              <a:tr h="349777">
                <a:tc>
                  <a:txBody>
                    <a:bodyPr/>
                    <a:lstStyle/>
                    <a:p>
                      <a:r>
                        <a:rPr lang="en-US" sz="950" b="1" dirty="0">
                          <a:solidFill>
                            <a:srgbClr val="C096C4"/>
                          </a:solidFill>
                          <a:latin typeface="Franklin Gothic Medium Cond" panose="020B0606030402020204" pitchFamily="34" charset="0"/>
                        </a:rPr>
                        <a:t>Less than $499,00</a:t>
                      </a:r>
                      <a:r>
                        <a:rPr lang="en-US" sz="950" b="0" dirty="0">
                          <a:solidFill>
                            <a:srgbClr val="CFAED2"/>
                          </a:solidFill>
                          <a:latin typeface="Franklin Gothic Medium Cond" panose="020B0606030402020204" pitchFamily="34" charset="0"/>
                        </a:rPr>
                        <a:t>	</a:t>
                      </a:r>
                    </a:p>
                    <a:p>
                      <a:r>
                        <a:rPr lang="en-US" sz="950" b="0" dirty="0">
                          <a:solidFill>
                            <a:schemeClr val="tx1"/>
                          </a:solidFill>
                          <a:latin typeface="Franklin Gothic Medium Cond" panose="020B0606030402020204" pitchFamily="34" charset="0"/>
                        </a:rPr>
                        <a:t>$73,500  (6)</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0"/>
                  </a:ext>
                </a:extLst>
              </a:tr>
              <a:tr h="392724">
                <a:tc>
                  <a:txBody>
                    <a:bodyPr/>
                    <a:lstStyle/>
                    <a:p>
                      <a:r>
                        <a:rPr lang="en-US" sz="950" b="1" dirty="0">
                          <a:solidFill>
                            <a:srgbClr val="C096C4"/>
                          </a:solidFill>
                          <a:latin typeface="Franklin Gothic Medium Cond" panose="020B0606030402020204" pitchFamily="34" charset="0"/>
                        </a:rPr>
                        <a:t>$500,000 - $999,999</a:t>
                      </a:r>
                    </a:p>
                    <a:p>
                      <a:r>
                        <a:rPr lang="en-US" sz="950" b="0" dirty="0">
                          <a:solidFill>
                            <a:schemeClr val="tx1"/>
                          </a:solidFill>
                          <a:latin typeface="Franklin Gothic Medium Cond" panose="020B0606030402020204" pitchFamily="34" charset="0"/>
                        </a:rPr>
                        <a:t>$140,000  (3)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1"/>
                  </a:ext>
                </a:extLst>
              </a:tr>
              <a:tr h="379828">
                <a:tc>
                  <a:txBody>
                    <a:bodyPr/>
                    <a:lstStyle/>
                    <a:p>
                      <a:r>
                        <a:rPr lang="en-US" sz="950" b="1" dirty="0">
                          <a:solidFill>
                            <a:srgbClr val="C096C4"/>
                          </a:solidFill>
                          <a:latin typeface="Franklin Gothic Medium Cond" panose="020B0606030402020204" pitchFamily="34" charset="0"/>
                        </a:rPr>
                        <a:t>$1 million - $2,999,999</a:t>
                      </a:r>
                    </a:p>
                    <a:p>
                      <a:r>
                        <a:rPr lang="en-US" sz="950" b="0" dirty="0">
                          <a:solidFill>
                            <a:schemeClr val="tx1"/>
                          </a:solidFill>
                          <a:latin typeface="Franklin Gothic Medium Cond" panose="020B0606030402020204" pitchFamily="34" charset="0"/>
                        </a:rPr>
                        <a:t>$108,150  (3)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2"/>
                  </a:ext>
                </a:extLst>
              </a:tr>
              <a:tr h="351692">
                <a:tc>
                  <a:txBody>
                    <a:bodyPr/>
                    <a:lstStyle/>
                    <a:p>
                      <a:r>
                        <a:rPr lang="en-US" sz="950" b="1" dirty="0">
                          <a:solidFill>
                            <a:srgbClr val="C096C4"/>
                          </a:solidFill>
                          <a:latin typeface="Franklin Gothic Medium Cond" panose="020B0606030402020204" pitchFamily="34" charset="0"/>
                        </a:rPr>
                        <a:t>$3 million - $9,999,999</a:t>
                      </a:r>
                    </a:p>
                    <a:p>
                      <a:r>
                        <a:rPr lang="en-US" sz="950" b="0" dirty="0">
                          <a:solidFill>
                            <a:schemeClr val="tx1"/>
                          </a:solidFill>
                          <a:latin typeface="Franklin Gothic Medium Cond" panose="020B0606030402020204" pitchFamily="34" charset="0"/>
                        </a:rPr>
                        <a:t>$189,500  (8)</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3"/>
                  </a:ext>
                </a:extLst>
              </a:tr>
              <a:tr h="362243">
                <a:tc>
                  <a:txBody>
                    <a:bodyPr/>
                    <a:lstStyle/>
                    <a:p>
                      <a:r>
                        <a:rPr lang="en-US" sz="950" b="1" dirty="0">
                          <a:solidFill>
                            <a:srgbClr val="C096C4"/>
                          </a:solidFill>
                          <a:latin typeface="Franklin Gothic Medium Cond" panose="020B0606030402020204" pitchFamily="34" charset="0"/>
                        </a:rPr>
                        <a:t>$10 million - $24,999,999</a:t>
                      </a:r>
                    </a:p>
                    <a:p>
                      <a:r>
                        <a:rPr lang="en-US" sz="950" b="0" dirty="0">
                          <a:solidFill>
                            <a:schemeClr val="tx1"/>
                          </a:solidFill>
                          <a:latin typeface="Franklin Gothic Medium Cond" panose="020B0606030402020204" pitchFamily="34" charset="0"/>
                        </a:rPr>
                        <a:t>$205,000  (3)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4"/>
                  </a:ext>
                </a:extLst>
              </a:tr>
              <a:tr h="27074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950" b="1" dirty="0">
                          <a:solidFill>
                            <a:srgbClr val="C096C4"/>
                          </a:solidFill>
                          <a:latin typeface="Franklin Gothic Medium Cond" panose="020B0606030402020204" pitchFamily="34" charset="0"/>
                        </a:rPr>
                        <a:t>$25 million  +</a:t>
                      </a:r>
                    </a:p>
                    <a:p>
                      <a:pPr marL="0" marR="0" indent="0" algn="l" defTabSz="914400" rtl="0" eaLnBrk="1" fontAlgn="auto" latinLnBrk="0" hangingPunct="1">
                        <a:lnSpc>
                          <a:spcPct val="100000"/>
                        </a:lnSpc>
                        <a:spcBef>
                          <a:spcPts val="0"/>
                        </a:spcBef>
                        <a:spcAft>
                          <a:spcPts val="0"/>
                        </a:spcAft>
                        <a:buClrTx/>
                        <a:buSzTx/>
                        <a:buFontTx/>
                        <a:buNone/>
                        <a:tabLst/>
                        <a:defRPr/>
                      </a:pPr>
                      <a:r>
                        <a:rPr lang="en-US" sz="950" b="0" dirty="0">
                          <a:solidFill>
                            <a:schemeClr val="tx1"/>
                          </a:solidFill>
                          <a:latin typeface="Franklin Gothic Medium Cond" panose="020B0606030402020204" pitchFamily="34" charset="0"/>
                        </a:rPr>
                        <a:t>$281,328  (4 )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5"/>
                  </a:ext>
                </a:extLst>
              </a:tr>
            </a:tbl>
          </a:graphicData>
        </a:graphic>
      </p:graphicFrame>
    </p:spTree>
    <p:extLst>
      <p:ext uri="{BB962C8B-B14F-4D97-AF65-F5344CB8AC3E}">
        <p14:creationId xmlns:p14="http://schemas.microsoft.com/office/powerpoint/2010/main" val="226592693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7" name="Picture 422" descr="https://surveymonkey-assets.s3.amazonaws.com/survey/151482812/da8c2a77-c39d-45fd-9226-b58117fc7618.jpg">
            <a:extLst>
              <a:ext uri="{FF2B5EF4-FFF2-40B4-BE49-F238E27FC236}">
                <a16:creationId xmlns="" xmlns:a16="http://schemas.microsoft.com/office/drawing/2014/main" id="{5581BBC8-4FFE-433D-B8FA-4D99CF9E900C}"/>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228" name="Group 227">
            <a:extLst>
              <a:ext uri="{FF2B5EF4-FFF2-40B4-BE49-F238E27FC236}">
                <a16:creationId xmlns="" xmlns:a16="http://schemas.microsoft.com/office/drawing/2014/main" id="{156BC34E-1F50-40E2-B95A-55C4814A0337}"/>
              </a:ext>
            </a:extLst>
          </p:cNvPr>
          <p:cNvGrpSpPr/>
          <p:nvPr/>
        </p:nvGrpSpPr>
        <p:grpSpPr>
          <a:xfrm>
            <a:off x="1744021" y="231521"/>
            <a:ext cx="10021259" cy="733480"/>
            <a:chOff x="1744021" y="275096"/>
            <a:chExt cx="10021259" cy="733480"/>
          </a:xfrm>
        </p:grpSpPr>
        <p:sp>
          <p:nvSpPr>
            <p:cNvPr id="229" name="TextBox 228">
              <a:extLst>
                <a:ext uri="{FF2B5EF4-FFF2-40B4-BE49-F238E27FC236}">
                  <a16:creationId xmlns="" xmlns:a16="http://schemas.microsoft.com/office/drawing/2014/main" id="{921BE755-6689-4483-9797-C4BED8B47FD6}"/>
                </a:ext>
              </a:extLst>
            </p:cNvPr>
            <p:cNvSpPr txBox="1"/>
            <p:nvPr/>
          </p:nvSpPr>
          <p:spPr>
            <a:xfrm>
              <a:off x="1744021" y="275096"/>
              <a:ext cx="10021259" cy="646331"/>
            </a:xfrm>
            <a:prstGeom prst="rect">
              <a:avLst/>
            </a:prstGeom>
            <a:noFill/>
          </p:spPr>
          <p:txBody>
            <a:bodyPr wrap="square" rtlCol="0">
              <a:spAutoFit/>
            </a:bodyPr>
            <a:lstStyle/>
            <a:p>
              <a:pPr lvl="0"/>
              <a:r>
                <a:rPr lang="en-US" sz="3600" dirty="0">
                  <a:solidFill>
                    <a:prstClr val="black">
                      <a:lumMod val="65000"/>
                      <a:lumOff val="35000"/>
                    </a:prstClr>
                  </a:solidFill>
                  <a:latin typeface="Franklin Gothic Demi Cond" panose="020B0706030402020204" pitchFamily="34" charset="0"/>
                </a:rPr>
                <a:t>Median  2019 CEO Salary by Region and Agency Size </a:t>
              </a:r>
            </a:p>
          </p:txBody>
        </p:sp>
        <p:grpSp>
          <p:nvGrpSpPr>
            <p:cNvPr id="230" name="Group 229">
              <a:extLst>
                <a:ext uri="{FF2B5EF4-FFF2-40B4-BE49-F238E27FC236}">
                  <a16:creationId xmlns="" xmlns:a16="http://schemas.microsoft.com/office/drawing/2014/main" id="{A08A8049-C704-4F8E-8F0A-03FF4428BB39}"/>
                </a:ext>
              </a:extLst>
            </p:cNvPr>
            <p:cNvGrpSpPr/>
            <p:nvPr/>
          </p:nvGrpSpPr>
          <p:grpSpPr>
            <a:xfrm rot="16200000">
              <a:off x="2489295" y="298371"/>
              <a:ext cx="67588" cy="1352822"/>
              <a:chOff x="1095347" y="0"/>
              <a:chExt cx="240594" cy="6850733"/>
            </a:xfrm>
          </p:grpSpPr>
          <p:sp>
            <p:nvSpPr>
              <p:cNvPr id="231" name="Rectangle 230">
                <a:extLst>
                  <a:ext uri="{FF2B5EF4-FFF2-40B4-BE49-F238E27FC236}">
                    <a16:creationId xmlns="" xmlns:a16="http://schemas.microsoft.com/office/drawing/2014/main" id="{A89D5450-C57D-4F34-BFA3-0FE76C51C953}"/>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32" name="Rectangle 231">
                <a:extLst>
                  <a:ext uri="{FF2B5EF4-FFF2-40B4-BE49-F238E27FC236}">
                    <a16:creationId xmlns="" xmlns:a16="http://schemas.microsoft.com/office/drawing/2014/main" id="{FEF94B51-79F6-4A9A-81F9-E86C64D1F683}"/>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33" name="Rectangle 232">
                <a:extLst>
                  <a:ext uri="{FF2B5EF4-FFF2-40B4-BE49-F238E27FC236}">
                    <a16:creationId xmlns="" xmlns:a16="http://schemas.microsoft.com/office/drawing/2014/main" id="{32DF90A7-5807-4526-820E-8B00C9FA7AD1}"/>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sp>
        <p:nvSpPr>
          <p:cNvPr id="2" name="TextBox 1"/>
          <p:cNvSpPr txBox="1"/>
          <p:nvPr/>
        </p:nvSpPr>
        <p:spPr>
          <a:xfrm flipH="1">
            <a:off x="1010652" y="1138988"/>
            <a:ext cx="10427368" cy="954107"/>
          </a:xfrm>
          <a:prstGeom prst="rect">
            <a:avLst/>
          </a:prstGeom>
          <a:noFill/>
        </p:spPr>
        <p:txBody>
          <a:bodyPr wrap="square" rtlCol="0">
            <a:spAutoFit/>
          </a:bodyPr>
          <a:lstStyle/>
          <a:p>
            <a:pPr marL="285750" indent="-285750">
              <a:buFont typeface="Arial" panose="020B0604020202020204" pitchFamily="34" charset="0"/>
              <a:buChar char="•"/>
            </a:pPr>
            <a:endParaRPr lang="en-US" dirty="0"/>
          </a:p>
          <a:p>
            <a:pPr marL="285750" indent="-285750">
              <a:buFont typeface="Arial" panose="020B0604020202020204" pitchFamily="34" charset="0"/>
              <a:buChar char="•"/>
            </a:pPr>
            <a:endParaRPr lang="en-US" dirty="0"/>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p:txBody>
      </p:sp>
      <p:sp>
        <p:nvSpPr>
          <p:cNvPr id="3" name="Rectangle 2"/>
          <p:cNvSpPr/>
          <p:nvPr/>
        </p:nvSpPr>
        <p:spPr>
          <a:xfrm>
            <a:off x="1766169" y="1958878"/>
            <a:ext cx="9083063" cy="1015663"/>
          </a:xfrm>
          <a:prstGeom prst="rect">
            <a:avLst/>
          </a:prstGeom>
        </p:spPr>
        <p:txBody>
          <a:bodyPr wrap="square">
            <a:spAutoFit/>
          </a:bodyPr>
          <a:lstStyle/>
          <a:p>
            <a:pPr marL="285750" indent="-285750">
              <a:buFont typeface="Arial"/>
              <a:buChar char="•"/>
            </a:pPr>
            <a:r>
              <a:rPr lang="en-US" sz="2000" dirty="0">
                <a:solidFill>
                  <a:srgbClr val="721A80"/>
                </a:solidFill>
                <a:latin typeface="Franklin Gothic Medium Cond" panose="020B0606030402020204" pitchFamily="34" charset="0"/>
                <a:cs typeface="Franklin Gothic Medium"/>
              </a:rPr>
              <a:t>This chart indicates that when agency (e.g., budget) size is taken into consideration, even the regions with the overall lower CEO compensation packages - such as the Midwest - have </a:t>
            </a:r>
            <a:r>
              <a:rPr lang="en-US" sz="2000" dirty="0" smtClean="0">
                <a:solidFill>
                  <a:srgbClr val="721A80"/>
                </a:solidFill>
                <a:latin typeface="Franklin Gothic Medium Cond" panose="020B0606030402020204" pitchFamily="34" charset="0"/>
                <a:cs typeface="Franklin Gothic Medium"/>
              </a:rPr>
              <a:t>CEOs  </a:t>
            </a:r>
            <a:r>
              <a:rPr lang="en-US" sz="2000" dirty="0">
                <a:solidFill>
                  <a:srgbClr val="721A80"/>
                </a:solidFill>
                <a:latin typeface="Franklin Gothic Medium Cond" panose="020B0606030402020204" pitchFamily="34" charset="0"/>
                <a:cs typeface="Franklin Gothic Medium"/>
              </a:rPr>
              <a:t>whose yearly salary is above the overall median. </a:t>
            </a:r>
          </a:p>
        </p:txBody>
      </p:sp>
    </p:spTree>
    <p:extLst>
      <p:ext uri="{BB962C8B-B14F-4D97-AF65-F5344CB8AC3E}">
        <p14:creationId xmlns:p14="http://schemas.microsoft.com/office/powerpoint/2010/main" val="3392169464"/>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1" name="Group 110">
            <a:extLst>
              <a:ext uri="{FF2B5EF4-FFF2-40B4-BE49-F238E27FC236}">
                <a16:creationId xmlns="" xmlns:a16="http://schemas.microsoft.com/office/drawing/2014/main" id="{474BF306-E189-46B1-B9B2-F14630C7CD59}"/>
              </a:ext>
            </a:extLst>
          </p:cNvPr>
          <p:cNvGrpSpPr>
            <a:grpSpLocks noChangeAspect="1"/>
          </p:cNvGrpSpPr>
          <p:nvPr/>
        </p:nvGrpSpPr>
        <p:grpSpPr>
          <a:xfrm>
            <a:off x="75007" y="2191636"/>
            <a:ext cx="5462734" cy="3218408"/>
            <a:chOff x="3502710" y="1524264"/>
            <a:chExt cx="6565146" cy="3867902"/>
          </a:xfrm>
        </p:grpSpPr>
        <p:grpSp>
          <p:nvGrpSpPr>
            <p:cNvPr id="112" name="Group 111">
              <a:extLst>
                <a:ext uri="{FF2B5EF4-FFF2-40B4-BE49-F238E27FC236}">
                  <a16:creationId xmlns="" xmlns:a16="http://schemas.microsoft.com/office/drawing/2014/main" id="{76EE6FFE-1ABE-4A7B-80C3-B233563C624C}"/>
                </a:ext>
              </a:extLst>
            </p:cNvPr>
            <p:cNvGrpSpPr>
              <a:grpSpLocks noChangeAspect="1"/>
            </p:cNvGrpSpPr>
            <p:nvPr/>
          </p:nvGrpSpPr>
          <p:grpSpPr>
            <a:xfrm>
              <a:off x="3502710" y="1524264"/>
              <a:ext cx="6565146" cy="3867902"/>
              <a:chOff x="1414001" y="2259001"/>
              <a:chExt cx="5513159" cy="3248117"/>
            </a:xfrm>
          </p:grpSpPr>
          <p:grpSp>
            <p:nvGrpSpPr>
              <p:cNvPr id="119" name="Group 118">
                <a:extLst>
                  <a:ext uri="{FF2B5EF4-FFF2-40B4-BE49-F238E27FC236}">
                    <a16:creationId xmlns="" xmlns:a16="http://schemas.microsoft.com/office/drawing/2014/main" id="{5E0D718D-FF16-4B9C-A131-E29A9700597D}"/>
                  </a:ext>
                </a:extLst>
              </p:cNvPr>
              <p:cNvGrpSpPr>
                <a:grpSpLocks noChangeAspect="1"/>
              </p:cNvGrpSpPr>
              <p:nvPr/>
            </p:nvGrpSpPr>
            <p:grpSpPr>
              <a:xfrm>
                <a:off x="3433280" y="2418418"/>
                <a:ext cx="2338111" cy="1733657"/>
                <a:chOff x="5152132" y="3175437"/>
                <a:chExt cx="1845366" cy="1368298"/>
              </a:xfrm>
              <a:solidFill>
                <a:srgbClr val="26459E"/>
              </a:solidFill>
            </p:grpSpPr>
            <p:sp>
              <p:nvSpPr>
                <p:cNvPr id="190" name="Freeform 331">
                  <a:extLst>
                    <a:ext uri="{FF2B5EF4-FFF2-40B4-BE49-F238E27FC236}">
                      <a16:creationId xmlns="" xmlns:a16="http://schemas.microsoft.com/office/drawing/2014/main" id="{4479E008-CB19-4A8A-BE06-A129CB26134E}"/>
                    </a:ext>
                  </a:extLst>
                </p:cNvPr>
                <p:cNvSpPr>
                  <a:spLocks noEditPoints="1"/>
                </p:cNvSpPr>
                <p:nvPr/>
              </p:nvSpPr>
              <p:spPr bwMode="auto">
                <a:xfrm>
                  <a:off x="5996177" y="3395623"/>
                  <a:ext cx="450857" cy="482312"/>
                </a:xfrm>
                <a:custGeom>
                  <a:avLst/>
                  <a:gdLst>
                    <a:gd name="T0" fmla="*/ 30 w 86"/>
                    <a:gd name="T1" fmla="*/ 5 h 92"/>
                    <a:gd name="T2" fmla="*/ 31 w 86"/>
                    <a:gd name="T3" fmla="*/ 3 h 92"/>
                    <a:gd name="T4" fmla="*/ 28 w 86"/>
                    <a:gd name="T5" fmla="*/ 3 h 92"/>
                    <a:gd name="T6" fmla="*/ 33 w 86"/>
                    <a:gd name="T7" fmla="*/ 0 h 92"/>
                    <a:gd name="T8" fmla="*/ 83 w 86"/>
                    <a:gd name="T9" fmla="*/ 31 h 92"/>
                    <a:gd name="T10" fmla="*/ 81 w 86"/>
                    <a:gd name="T11" fmla="*/ 34 h 92"/>
                    <a:gd name="T12" fmla="*/ 80 w 86"/>
                    <a:gd name="T13" fmla="*/ 37 h 92"/>
                    <a:gd name="T14" fmla="*/ 82 w 86"/>
                    <a:gd name="T15" fmla="*/ 39 h 92"/>
                    <a:gd name="T16" fmla="*/ 83 w 86"/>
                    <a:gd name="T17" fmla="*/ 35 h 92"/>
                    <a:gd name="T18" fmla="*/ 83 w 86"/>
                    <a:gd name="T19" fmla="*/ 33 h 92"/>
                    <a:gd name="T20" fmla="*/ 85 w 86"/>
                    <a:gd name="T21" fmla="*/ 29 h 92"/>
                    <a:gd name="T22" fmla="*/ 86 w 86"/>
                    <a:gd name="T23" fmla="*/ 30 h 92"/>
                    <a:gd name="T24" fmla="*/ 76 w 86"/>
                    <a:gd name="T25" fmla="*/ 41 h 92"/>
                    <a:gd name="T26" fmla="*/ 72 w 86"/>
                    <a:gd name="T27" fmla="*/ 48 h 92"/>
                    <a:gd name="T28" fmla="*/ 71 w 86"/>
                    <a:gd name="T29" fmla="*/ 45 h 92"/>
                    <a:gd name="T30" fmla="*/ 73 w 86"/>
                    <a:gd name="T31" fmla="*/ 41 h 92"/>
                    <a:gd name="T32" fmla="*/ 75 w 86"/>
                    <a:gd name="T33" fmla="*/ 36 h 92"/>
                    <a:gd name="T34" fmla="*/ 74 w 86"/>
                    <a:gd name="T35" fmla="*/ 31 h 92"/>
                    <a:gd name="T36" fmla="*/ 72 w 86"/>
                    <a:gd name="T37" fmla="*/ 31 h 92"/>
                    <a:gd name="T38" fmla="*/ 71 w 86"/>
                    <a:gd name="T39" fmla="*/ 30 h 92"/>
                    <a:gd name="T40" fmla="*/ 72 w 86"/>
                    <a:gd name="T41" fmla="*/ 27 h 92"/>
                    <a:gd name="T42" fmla="*/ 72 w 86"/>
                    <a:gd name="T43" fmla="*/ 25 h 92"/>
                    <a:gd name="T44" fmla="*/ 70 w 86"/>
                    <a:gd name="T45" fmla="*/ 23 h 92"/>
                    <a:gd name="T46" fmla="*/ 67 w 86"/>
                    <a:gd name="T47" fmla="*/ 23 h 92"/>
                    <a:gd name="T48" fmla="*/ 67 w 86"/>
                    <a:gd name="T49" fmla="*/ 20 h 92"/>
                    <a:gd name="T50" fmla="*/ 64 w 86"/>
                    <a:gd name="T51" fmla="*/ 20 h 92"/>
                    <a:gd name="T52" fmla="*/ 61 w 86"/>
                    <a:gd name="T53" fmla="*/ 19 h 92"/>
                    <a:gd name="T54" fmla="*/ 59 w 86"/>
                    <a:gd name="T55" fmla="*/ 20 h 92"/>
                    <a:gd name="T56" fmla="*/ 57 w 86"/>
                    <a:gd name="T57" fmla="*/ 19 h 92"/>
                    <a:gd name="T58" fmla="*/ 36 w 86"/>
                    <a:gd name="T59" fmla="*/ 11 h 92"/>
                    <a:gd name="T60" fmla="*/ 34 w 86"/>
                    <a:gd name="T61" fmla="*/ 11 h 92"/>
                    <a:gd name="T62" fmla="*/ 29 w 86"/>
                    <a:gd name="T63" fmla="*/ 9 h 92"/>
                    <a:gd name="T64" fmla="*/ 27 w 86"/>
                    <a:gd name="T65" fmla="*/ 8 h 92"/>
                    <a:gd name="T66" fmla="*/ 28 w 86"/>
                    <a:gd name="T67" fmla="*/ 4 h 92"/>
                    <a:gd name="T68" fmla="*/ 26 w 86"/>
                    <a:gd name="T69" fmla="*/ 3 h 92"/>
                    <a:gd name="T70" fmla="*/ 24 w 86"/>
                    <a:gd name="T71" fmla="*/ 4 h 92"/>
                    <a:gd name="T72" fmla="*/ 22 w 86"/>
                    <a:gd name="T73" fmla="*/ 5 h 92"/>
                    <a:gd name="T74" fmla="*/ 11 w 86"/>
                    <a:gd name="T75" fmla="*/ 9 h 92"/>
                    <a:gd name="T76" fmla="*/ 8 w 86"/>
                    <a:gd name="T77" fmla="*/ 10 h 92"/>
                    <a:gd name="T78" fmla="*/ 7 w 86"/>
                    <a:gd name="T79" fmla="*/ 11 h 92"/>
                    <a:gd name="T80" fmla="*/ 5 w 86"/>
                    <a:gd name="T81" fmla="*/ 25 h 92"/>
                    <a:gd name="T82" fmla="*/ 2 w 86"/>
                    <a:gd name="T83" fmla="*/ 28 h 92"/>
                    <a:gd name="T84" fmla="*/ 3 w 86"/>
                    <a:gd name="T85" fmla="*/ 35 h 92"/>
                    <a:gd name="T86" fmla="*/ 2 w 86"/>
                    <a:gd name="T87" fmla="*/ 41 h 92"/>
                    <a:gd name="T88" fmla="*/ 3 w 86"/>
                    <a:gd name="T89" fmla="*/ 47 h 92"/>
                    <a:gd name="T90" fmla="*/ 9 w 86"/>
                    <a:gd name="T91" fmla="*/ 53 h 92"/>
                    <a:gd name="T92" fmla="*/ 20 w 86"/>
                    <a:gd name="T93" fmla="*/ 62 h 92"/>
                    <a:gd name="T94" fmla="*/ 24 w 86"/>
                    <a:gd name="T95" fmla="*/ 64 h 92"/>
                    <a:gd name="T96" fmla="*/ 26 w 86"/>
                    <a:gd name="T97" fmla="*/ 67 h 92"/>
                    <a:gd name="T98" fmla="*/ 27 w 86"/>
                    <a:gd name="T99" fmla="*/ 73 h 92"/>
                    <a:gd name="T100" fmla="*/ 29 w 86"/>
                    <a:gd name="T101" fmla="*/ 77 h 92"/>
                    <a:gd name="T102" fmla="*/ 30 w 86"/>
                    <a:gd name="T103" fmla="*/ 86 h 92"/>
                    <a:gd name="T104" fmla="*/ 37 w 86"/>
                    <a:gd name="T105" fmla="*/ 91 h 92"/>
                    <a:gd name="T106" fmla="*/ 79 w 86"/>
                    <a:gd name="T107" fmla="*/ 88 h 92"/>
                    <a:gd name="T108" fmla="*/ 78 w 86"/>
                    <a:gd name="T109" fmla="*/ 81 h 92"/>
                    <a:gd name="T110" fmla="*/ 76 w 86"/>
                    <a:gd name="T111" fmla="*/ 76 h 92"/>
                    <a:gd name="T112" fmla="*/ 77 w 86"/>
                    <a:gd name="T113" fmla="*/ 67 h 92"/>
                    <a:gd name="T114" fmla="*/ 77 w 86"/>
                    <a:gd name="T115" fmla="*/ 61 h 92"/>
                    <a:gd name="T116" fmla="*/ 79 w 86"/>
                    <a:gd name="T117" fmla="*/ 53 h 92"/>
                    <a:gd name="T118" fmla="*/ 80 w 86"/>
                    <a:gd name="T119" fmla="*/ 44 h 92"/>
                    <a:gd name="T120" fmla="*/ 25 w 86"/>
                    <a:gd name="T121" fmla="*/ 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92">
                      <a:moveTo>
                        <a:pt x="28" y="7"/>
                      </a:moveTo>
                      <a:cubicBezTo>
                        <a:pt x="28" y="7"/>
                        <a:pt x="28" y="7"/>
                        <a:pt x="28" y="7"/>
                      </a:cubicBezTo>
                      <a:cubicBezTo>
                        <a:pt x="28" y="7"/>
                        <a:pt x="28" y="7"/>
                        <a:pt x="28" y="7"/>
                      </a:cubicBezTo>
                      <a:cubicBezTo>
                        <a:pt x="29" y="7"/>
                        <a:pt x="29" y="7"/>
                        <a:pt x="29" y="7"/>
                      </a:cubicBezTo>
                      <a:cubicBezTo>
                        <a:pt x="29" y="6"/>
                        <a:pt x="29" y="6"/>
                        <a:pt x="29" y="6"/>
                      </a:cubicBezTo>
                      <a:cubicBezTo>
                        <a:pt x="29" y="6"/>
                        <a:pt x="29" y="6"/>
                        <a:pt x="29" y="6"/>
                      </a:cubicBezTo>
                      <a:cubicBezTo>
                        <a:pt x="29" y="6"/>
                        <a:pt x="29" y="6"/>
                        <a:pt x="29" y="6"/>
                      </a:cubicBezTo>
                      <a:cubicBezTo>
                        <a:pt x="29" y="6"/>
                        <a:pt x="29" y="6"/>
                        <a:pt x="29" y="6"/>
                      </a:cubicBezTo>
                      <a:cubicBezTo>
                        <a:pt x="30" y="6"/>
                        <a:pt x="30" y="6"/>
                        <a:pt x="30" y="6"/>
                      </a:cubicBezTo>
                      <a:cubicBezTo>
                        <a:pt x="30" y="5"/>
                        <a:pt x="30" y="5"/>
                        <a:pt x="30" y="5"/>
                      </a:cubicBezTo>
                      <a:cubicBezTo>
                        <a:pt x="30" y="5"/>
                        <a:pt x="30" y="5"/>
                        <a:pt x="30" y="5"/>
                      </a:cubicBezTo>
                      <a:cubicBezTo>
                        <a:pt x="31" y="5"/>
                        <a:pt x="31" y="5"/>
                        <a:pt x="31" y="5"/>
                      </a:cubicBezTo>
                      <a:cubicBezTo>
                        <a:pt x="31" y="5"/>
                        <a:pt x="31" y="5"/>
                        <a:pt x="31" y="5"/>
                      </a:cubicBezTo>
                      <a:cubicBezTo>
                        <a:pt x="30" y="5"/>
                        <a:pt x="30" y="5"/>
                        <a:pt x="30" y="5"/>
                      </a:cubicBezTo>
                      <a:cubicBezTo>
                        <a:pt x="30" y="5"/>
                        <a:pt x="30" y="5"/>
                        <a:pt x="30" y="5"/>
                      </a:cubicBezTo>
                      <a:cubicBezTo>
                        <a:pt x="29" y="5"/>
                        <a:pt x="29" y="5"/>
                        <a:pt x="29" y="5"/>
                      </a:cubicBezTo>
                      <a:cubicBezTo>
                        <a:pt x="29" y="5"/>
                        <a:pt x="29" y="5"/>
                        <a:pt x="29" y="5"/>
                      </a:cubicBezTo>
                      <a:cubicBezTo>
                        <a:pt x="29" y="6"/>
                        <a:pt x="29" y="6"/>
                        <a:pt x="29" y="6"/>
                      </a:cubicBezTo>
                      <a:cubicBezTo>
                        <a:pt x="28" y="6"/>
                        <a:pt x="28" y="6"/>
                        <a:pt x="28" y="6"/>
                      </a:cubicBezTo>
                      <a:lnTo>
                        <a:pt x="28" y="7"/>
                      </a:lnTo>
                      <a:close/>
                      <a:moveTo>
                        <a:pt x="30" y="4"/>
                      </a:moveTo>
                      <a:cubicBezTo>
                        <a:pt x="30" y="4"/>
                        <a:pt x="30" y="4"/>
                        <a:pt x="30" y="4"/>
                      </a:cubicBezTo>
                      <a:cubicBezTo>
                        <a:pt x="31" y="4"/>
                        <a:pt x="31" y="4"/>
                        <a:pt x="31" y="4"/>
                      </a:cubicBezTo>
                      <a:cubicBezTo>
                        <a:pt x="31" y="4"/>
                        <a:pt x="31" y="4"/>
                        <a:pt x="31" y="4"/>
                      </a:cubicBezTo>
                      <a:cubicBezTo>
                        <a:pt x="31" y="4"/>
                        <a:pt x="31" y="4"/>
                        <a:pt x="31" y="4"/>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0" y="3"/>
                        <a:pt x="30" y="3"/>
                        <a:pt x="30" y="3"/>
                      </a:cubicBezTo>
                      <a:cubicBezTo>
                        <a:pt x="30" y="3"/>
                        <a:pt x="30" y="3"/>
                        <a:pt x="30" y="3"/>
                      </a:cubicBezTo>
                      <a:cubicBezTo>
                        <a:pt x="30" y="3"/>
                        <a:pt x="30" y="3"/>
                        <a:pt x="30" y="3"/>
                      </a:cubicBezTo>
                      <a:cubicBezTo>
                        <a:pt x="29" y="4"/>
                        <a:pt x="29" y="4"/>
                        <a:pt x="29" y="4"/>
                      </a:cubicBezTo>
                      <a:cubicBezTo>
                        <a:pt x="29" y="4"/>
                        <a:pt x="29" y="4"/>
                        <a:pt x="29" y="4"/>
                      </a:cubicBezTo>
                      <a:lnTo>
                        <a:pt x="30" y="4"/>
                      </a:lnTo>
                      <a:close/>
                      <a:moveTo>
                        <a:pt x="28" y="4"/>
                      </a:moveTo>
                      <a:cubicBezTo>
                        <a:pt x="29" y="4"/>
                        <a:pt x="29" y="4"/>
                        <a:pt x="29" y="4"/>
                      </a:cubicBezTo>
                      <a:cubicBezTo>
                        <a:pt x="29" y="4"/>
                        <a:pt x="29" y="4"/>
                        <a:pt x="29" y="4"/>
                      </a:cubicBezTo>
                      <a:cubicBezTo>
                        <a:pt x="29" y="3"/>
                        <a:pt x="29" y="3"/>
                        <a:pt x="29" y="3"/>
                      </a:cubicBezTo>
                      <a:cubicBezTo>
                        <a:pt x="29" y="3"/>
                        <a:pt x="29" y="3"/>
                        <a:pt x="29"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4"/>
                        <a:pt x="28" y="4"/>
                        <a:pt x="28" y="4"/>
                      </a:cubicBezTo>
                      <a:close/>
                      <a:moveTo>
                        <a:pt x="32" y="2"/>
                      </a:moveTo>
                      <a:cubicBezTo>
                        <a:pt x="33" y="1"/>
                        <a:pt x="33" y="1"/>
                        <a:pt x="33" y="1"/>
                      </a:cubicBezTo>
                      <a:cubicBezTo>
                        <a:pt x="33" y="1"/>
                        <a:pt x="33" y="1"/>
                        <a:pt x="33" y="1"/>
                      </a:cubicBezTo>
                      <a:cubicBezTo>
                        <a:pt x="33" y="0"/>
                        <a:pt x="33" y="0"/>
                        <a:pt x="33" y="0"/>
                      </a:cubicBezTo>
                      <a:cubicBezTo>
                        <a:pt x="33" y="0"/>
                        <a:pt x="33" y="0"/>
                        <a:pt x="33" y="0"/>
                      </a:cubicBezTo>
                      <a:cubicBezTo>
                        <a:pt x="33" y="0"/>
                        <a:pt x="33" y="0"/>
                        <a:pt x="33" y="0"/>
                      </a:cubicBezTo>
                      <a:cubicBezTo>
                        <a:pt x="33" y="0"/>
                        <a:pt x="33" y="0"/>
                        <a:pt x="33" y="0"/>
                      </a:cubicBezTo>
                      <a:cubicBezTo>
                        <a:pt x="32" y="0"/>
                        <a:pt x="32" y="0"/>
                        <a:pt x="32" y="0"/>
                      </a:cubicBezTo>
                      <a:cubicBezTo>
                        <a:pt x="32" y="1"/>
                        <a:pt x="32" y="1"/>
                        <a:pt x="32" y="1"/>
                      </a:cubicBezTo>
                      <a:cubicBezTo>
                        <a:pt x="32" y="1"/>
                        <a:pt x="32" y="1"/>
                        <a:pt x="32" y="1"/>
                      </a:cubicBezTo>
                      <a:cubicBezTo>
                        <a:pt x="32" y="2"/>
                        <a:pt x="32" y="2"/>
                        <a:pt x="32" y="2"/>
                      </a:cubicBezTo>
                      <a:close/>
                      <a:moveTo>
                        <a:pt x="84" y="32"/>
                      </a:moveTo>
                      <a:cubicBezTo>
                        <a:pt x="84" y="32"/>
                        <a:pt x="84" y="32"/>
                        <a:pt x="84" y="32"/>
                      </a:cubicBezTo>
                      <a:cubicBezTo>
                        <a:pt x="84" y="32"/>
                        <a:pt x="84" y="32"/>
                        <a:pt x="84" y="32"/>
                      </a:cubicBezTo>
                      <a:cubicBezTo>
                        <a:pt x="84" y="31"/>
                        <a:pt x="84" y="31"/>
                        <a:pt x="84" y="31"/>
                      </a:cubicBezTo>
                      <a:cubicBezTo>
                        <a:pt x="84" y="31"/>
                        <a:pt x="84" y="31"/>
                        <a:pt x="84" y="31"/>
                      </a:cubicBezTo>
                      <a:cubicBezTo>
                        <a:pt x="84" y="31"/>
                        <a:pt x="84" y="31"/>
                        <a:pt x="84" y="31"/>
                      </a:cubicBezTo>
                      <a:cubicBezTo>
                        <a:pt x="83" y="31"/>
                        <a:pt x="83" y="31"/>
                        <a:pt x="83" y="31"/>
                      </a:cubicBezTo>
                      <a:cubicBezTo>
                        <a:pt x="83" y="31"/>
                        <a:pt x="83" y="31"/>
                        <a:pt x="83" y="31"/>
                      </a:cubicBezTo>
                      <a:cubicBezTo>
                        <a:pt x="83" y="31"/>
                        <a:pt x="83" y="31"/>
                        <a:pt x="83" y="31"/>
                      </a:cubicBezTo>
                      <a:cubicBezTo>
                        <a:pt x="83" y="31"/>
                        <a:pt x="83" y="31"/>
                        <a:pt x="83" y="31"/>
                      </a:cubicBezTo>
                      <a:cubicBezTo>
                        <a:pt x="83" y="31"/>
                        <a:pt x="83" y="31"/>
                        <a:pt x="83" y="31"/>
                      </a:cubicBezTo>
                      <a:cubicBezTo>
                        <a:pt x="83" y="32"/>
                        <a:pt x="83" y="32"/>
                        <a:pt x="83" y="32"/>
                      </a:cubicBezTo>
                      <a:cubicBezTo>
                        <a:pt x="83" y="32"/>
                        <a:pt x="83" y="32"/>
                        <a:pt x="83" y="32"/>
                      </a:cubicBezTo>
                      <a:cubicBezTo>
                        <a:pt x="83" y="32"/>
                        <a:pt x="83" y="32"/>
                        <a:pt x="83" y="32"/>
                      </a:cubicBezTo>
                      <a:cubicBezTo>
                        <a:pt x="83" y="32"/>
                        <a:pt x="83" y="32"/>
                        <a:pt x="83" y="32"/>
                      </a:cubicBezTo>
                      <a:cubicBezTo>
                        <a:pt x="82" y="32"/>
                        <a:pt x="82" y="32"/>
                        <a:pt x="82" y="32"/>
                      </a:cubicBezTo>
                      <a:cubicBezTo>
                        <a:pt x="82" y="32"/>
                        <a:pt x="82" y="32"/>
                        <a:pt x="82" y="32"/>
                      </a:cubicBezTo>
                      <a:cubicBezTo>
                        <a:pt x="82" y="33"/>
                        <a:pt x="82" y="33"/>
                        <a:pt x="82" y="33"/>
                      </a:cubicBezTo>
                      <a:cubicBezTo>
                        <a:pt x="82" y="33"/>
                        <a:pt x="82" y="33"/>
                        <a:pt x="82" y="33"/>
                      </a:cubicBezTo>
                      <a:cubicBezTo>
                        <a:pt x="82" y="33"/>
                        <a:pt x="82" y="33"/>
                        <a:pt x="82" y="33"/>
                      </a:cubicBezTo>
                      <a:cubicBezTo>
                        <a:pt x="82" y="34"/>
                        <a:pt x="82" y="34"/>
                        <a:pt x="82" y="34"/>
                      </a:cubicBezTo>
                      <a:cubicBezTo>
                        <a:pt x="82" y="34"/>
                        <a:pt x="82" y="34"/>
                        <a:pt x="82" y="34"/>
                      </a:cubicBezTo>
                      <a:cubicBezTo>
                        <a:pt x="82" y="34"/>
                        <a:pt x="82" y="34"/>
                        <a:pt x="82" y="34"/>
                      </a:cubicBezTo>
                      <a:cubicBezTo>
                        <a:pt x="81" y="34"/>
                        <a:pt x="81" y="34"/>
                        <a:pt x="81" y="34"/>
                      </a:cubicBezTo>
                      <a:cubicBezTo>
                        <a:pt x="81" y="34"/>
                        <a:pt x="81" y="34"/>
                        <a:pt x="81" y="34"/>
                      </a:cubicBezTo>
                      <a:cubicBezTo>
                        <a:pt x="81" y="34"/>
                        <a:pt x="81" y="34"/>
                        <a:pt x="81" y="34"/>
                      </a:cubicBezTo>
                      <a:cubicBezTo>
                        <a:pt x="81" y="34"/>
                        <a:pt x="81" y="34"/>
                        <a:pt x="81" y="34"/>
                      </a:cubicBezTo>
                      <a:cubicBezTo>
                        <a:pt x="81" y="35"/>
                        <a:pt x="81" y="35"/>
                        <a:pt x="81" y="35"/>
                      </a:cubicBezTo>
                      <a:cubicBezTo>
                        <a:pt x="80" y="35"/>
                        <a:pt x="80" y="35"/>
                        <a:pt x="80" y="35"/>
                      </a:cubicBezTo>
                      <a:cubicBezTo>
                        <a:pt x="81" y="36"/>
                        <a:pt x="81" y="36"/>
                        <a:pt x="81" y="36"/>
                      </a:cubicBezTo>
                      <a:cubicBezTo>
                        <a:pt x="80" y="36"/>
                        <a:pt x="80" y="36"/>
                        <a:pt x="80" y="36"/>
                      </a:cubicBezTo>
                      <a:cubicBezTo>
                        <a:pt x="80" y="36"/>
                        <a:pt x="80" y="36"/>
                        <a:pt x="80" y="36"/>
                      </a:cubicBezTo>
                      <a:cubicBezTo>
                        <a:pt x="80" y="36"/>
                        <a:pt x="80" y="36"/>
                        <a:pt x="80" y="36"/>
                      </a:cubicBezTo>
                      <a:cubicBezTo>
                        <a:pt x="80" y="36"/>
                        <a:pt x="80" y="36"/>
                        <a:pt x="80" y="36"/>
                      </a:cubicBezTo>
                      <a:cubicBezTo>
                        <a:pt x="80" y="37"/>
                        <a:pt x="80" y="37"/>
                        <a:pt x="80" y="37"/>
                      </a:cubicBezTo>
                      <a:cubicBezTo>
                        <a:pt x="80" y="37"/>
                        <a:pt x="80" y="37"/>
                        <a:pt x="80" y="37"/>
                      </a:cubicBezTo>
                      <a:cubicBezTo>
                        <a:pt x="80" y="37"/>
                        <a:pt x="80" y="37"/>
                        <a:pt x="80" y="37"/>
                      </a:cubicBezTo>
                      <a:cubicBezTo>
                        <a:pt x="80" y="37"/>
                        <a:pt x="80" y="37"/>
                        <a:pt x="80" y="37"/>
                      </a:cubicBezTo>
                      <a:cubicBezTo>
                        <a:pt x="79" y="38"/>
                        <a:pt x="79" y="38"/>
                        <a:pt x="79" y="38"/>
                      </a:cubicBezTo>
                      <a:cubicBezTo>
                        <a:pt x="79" y="39"/>
                        <a:pt x="79" y="39"/>
                        <a:pt x="79" y="39"/>
                      </a:cubicBezTo>
                      <a:cubicBezTo>
                        <a:pt x="79" y="39"/>
                        <a:pt x="79" y="39"/>
                        <a:pt x="79" y="39"/>
                      </a:cubicBezTo>
                      <a:cubicBezTo>
                        <a:pt x="79" y="40"/>
                        <a:pt x="79" y="40"/>
                        <a:pt x="79" y="40"/>
                      </a:cubicBezTo>
                      <a:cubicBezTo>
                        <a:pt x="80" y="41"/>
                        <a:pt x="80" y="41"/>
                        <a:pt x="80" y="41"/>
                      </a:cubicBezTo>
                      <a:cubicBezTo>
                        <a:pt x="80" y="41"/>
                        <a:pt x="80" y="41"/>
                        <a:pt x="80" y="41"/>
                      </a:cubicBezTo>
                      <a:cubicBezTo>
                        <a:pt x="81" y="41"/>
                        <a:pt x="81" y="41"/>
                        <a:pt x="81" y="41"/>
                      </a:cubicBezTo>
                      <a:cubicBezTo>
                        <a:pt x="81" y="41"/>
                        <a:pt x="81" y="41"/>
                        <a:pt x="81" y="41"/>
                      </a:cubicBezTo>
                      <a:cubicBezTo>
                        <a:pt x="82" y="40"/>
                        <a:pt x="82" y="40"/>
                        <a:pt x="82" y="40"/>
                      </a:cubicBezTo>
                      <a:cubicBezTo>
                        <a:pt x="82" y="40"/>
                        <a:pt x="82" y="40"/>
                        <a:pt x="82" y="40"/>
                      </a:cubicBezTo>
                      <a:cubicBezTo>
                        <a:pt x="82" y="39"/>
                        <a:pt x="82" y="39"/>
                        <a:pt x="82" y="39"/>
                      </a:cubicBezTo>
                      <a:cubicBezTo>
                        <a:pt x="82" y="39"/>
                        <a:pt x="82" y="39"/>
                        <a:pt x="82" y="39"/>
                      </a:cubicBezTo>
                      <a:cubicBezTo>
                        <a:pt x="82" y="39"/>
                        <a:pt x="82" y="39"/>
                        <a:pt x="82" y="39"/>
                      </a:cubicBezTo>
                      <a:cubicBezTo>
                        <a:pt x="82" y="39"/>
                        <a:pt x="82" y="39"/>
                        <a:pt x="82" y="39"/>
                      </a:cubicBezTo>
                      <a:cubicBezTo>
                        <a:pt x="82" y="39"/>
                        <a:pt x="82" y="39"/>
                        <a:pt x="82" y="39"/>
                      </a:cubicBezTo>
                      <a:cubicBezTo>
                        <a:pt x="82" y="38"/>
                        <a:pt x="82" y="38"/>
                        <a:pt x="82" y="38"/>
                      </a:cubicBezTo>
                      <a:cubicBezTo>
                        <a:pt x="82" y="38"/>
                        <a:pt x="82" y="38"/>
                        <a:pt x="82" y="38"/>
                      </a:cubicBezTo>
                      <a:cubicBezTo>
                        <a:pt x="83" y="37"/>
                        <a:pt x="83" y="37"/>
                        <a:pt x="83" y="37"/>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5"/>
                        <a:pt x="83" y="35"/>
                        <a:pt x="83" y="35"/>
                      </a:cubicBezTo>
                      <a:cubicBezTo>
                        <a:pt x="83" y="35"/>
                        <a:pt x="83" y="35"/>
                        <a:pt x="83" y="35"/>
                      </a:cubicBezTo>
                      <a:cubicBezTo>
                        <a:pt x="83" y="35"/>
                        <a:pt x="83" y="35"/>
                        <a:pt x="83" y="35"/>
                      </a:cubicBezTo>
                      <a:cubicBezTo>
                        <a:pt x="83" y="35"/>
                        <a:pt x="83" y="35"/>
                        <a:pt x="83" y="35"/>
                      </a:cubicBezTo>
                      <a:cubicBezTo>
                        <a:pt x="84" y="35"/>
                        <a:pt x="84" y="35"/>
                        <a:pt x="84" y="35"/>
                      </a:cubicBezTo>
                      <a:cubicBezTo>
                        <a:pt x="84" y="35"/>
                        <a:pt x="84" y="35"/>
                        <a:pt x="84" y="35"/>
                      </a:cubicBezTo>
                      <a:cubicBezTo>
                        <a:pt x="83" y="34"/>
                        <a:pt x="83" y="34"/>
                        <a:pt x="83" y="34"/>
                      </a:cubicBezTo>
                      <a:cubicBezTo>
                        <a:pt x="83" y="34"/>
                        <a:pt x="83" y="34"/>
                        <a:pt x="83" y="34"/>
                      </a:cubicBezTo>
                      <a:cubicBezTo>
                        <a:pt x="83" y="34"/>
                        <a:pt x="83" y="34"/>
                        <a:pt x="83" y="34"/>
                      </a:cubicBezTo>
                      <a:cubicBezTo>
                        <a:pt x="83" y="34"/>
                        <a:pt x="83" y="34"/>
                        <a:pt x="83" y="34"/>
                      </a:cubicBezTo>
                      <a:cubicBezTo>
                        <a:pt x="84" y="34"/>
                        <a:pt x="84" y="34"/>
                        <a:pt x="84" y="34"/>
                      </a:cubicBezTo>
                      <a:cubicBezTo>
                        <a:pt x="84" y="34"/>
                        <a:pt x="84" y="34"/>
                        <a:pt x="84" y="34"/>
                      </a:cubicBezTo>
                      <a:cubicBezTo>
                        <a:pt x="83" y="34"/>
                        <a:pt x="83" y="34"/>
                        <a:pt x="83" y="34"/>
                      </a:cubicBezTo>
                      <a:cubicBezTo>
                        <a:pt x="83" y="34"/>
                        <a:pt x="83" y="34"/>
                        <a:pt x="83" y="34"/>
                      </a:cubicBezTo>
                      <a:cubicBezTo>
                        <a:pt x="83" y="33"/>
                        <a:pt x="83" y="33"/>
                        <a:pt x="83" y="33"/>
                      </a:cubicBezTo>
                      <a:cubicBezTo>
                        <a:pt x="83" y="33"/>
                        <a:pt x="83" y="33"/>
                        <a:pt x="83" y="33"/>
                      </a:cubicBezTo>
                      <a:cubicBezTo>
                        <a:pt x="83" y="33"/>
                        <a:pt x="83" y="33"/>
                        <a:pt x="83" y="33"/>
                      </a:cubicBezTo>
                      <a:cubicBezTo>
                        <a:pt x="83" y="33"/>
                        <a:pt x="83" y="33"/>
                        <a:pt x="83" y="33"/>
                      </a:cubicBezTo>
                      <a:cubicBezTo>
                        <a:pt x="83" y="32"/>
                        <a:pt x="83" y="32"/>
                        <a:pt x="83" y="32"/>
                      </a:cubicBezTo>
                      <a:cubicBezTo>
                        <a:pt x="83" y="32"/>
                        <a:pt x="83" y="32"/>
                        <a:pt x="83" y="32"/>
                      </a:cubicBezTo>
                      <a:cubicBezTo>
                        <a:pt x="84" y="32"/>
                        <a:pt x="84" y="32"/>
                        <a:pt x="84" y="32"/>
                      </a:cubicBezTo>
                      <a:cubicBezTo>
                        <a:pt x="84" y="33"/>
                        <a:pt x="84" y="33"/>
                        <a:pt x="84" y="33"/>
                      </a:cubicBezTo>
                      <a:cubicBezTo>
                        <a:pt x="84" y="32"/>
                        <a:pt x="84" y="32"/>
                        <a:pt x="84" y="32"/>
                      </a:cubicBezTo>
                      <a:cubicBezTo>
                        <a:pt x="84" y="32"/>
                        <a:pt x="84" y="32"/>
                        <a:pt x="84" y="32"/>
                      </a:cubicBezTo>
                      <a:close/>
                      <a:moveTo>
                        <a:pt x="86" y="30"/>
                      </a:moveTo>
                      <a:cubicBezTo>
                        <a:pt x="86" y="30"/>
                        <a:pt x="86" y="30"/>
                        <a:pt x="86" y="30"/>
                      </a:cubicBezTo>
                      <a:cubicBezTo>
                        <a:pt x="86" y="29"/>
                        <a:pt x="86" y="29"/>
                        <a:pt x="86" y="29"/>
                      </a:cubicBezTo>
                      <a:cubicBezTo>
                        <a:pt x="86" y="29"/>
                        <a:pt x="86" y="29"/>
                        <a:pt x="86" y="29"/>
                      </a:cubicBezTo>
                      <a:cubicBezTo>
                        <a:pt x="85" y="29"/>
                        <a:pt x="85" y="29"/>
                        <a:pt x="85" y="29"/>
                      </a:cubicBezTo>
                      <a:cubicBezTo>
                        <a:pt x="85" y="29"/>
                        <a:pt x="85" y="29"/>
                        <a:pt x="85" y="29"/>
                      </a:cubicBezTo>
                      <a:cubicBezTo>
                        <a:pt x="85" y="29"/>
                        <a:pt x="85" y="29"/>
                        <a:pt x="85" y="29"/>
                      </a:cubicBezTo>
                      <a:cubicBezTo>
                        <a:pt x="85" y="29"/>
                        <a:pt x="85" y="29"/>
                        <a:pt x="85" y="29"/>
                      </a:cubicBezTo>
                      <a:cubicBezTo>
                        <a:pt x="85" y="29"/>
                        <a:pt x="85" y="29"/>
                        <a:pt x="85" y="29"/>
                      </a:cubicBezTo>
                      <a:cubicBezTo>
                        <a:pt x="84" y="28"/>
                        <a:pt x="84" y="28"/>
                        <a:pt x="84" y="28"/>
                      </a:cubicBezTo>
                      <a:cubicBezTo>
                        <a:pt x="84" y="29"/>
                        <a:pt x="84" y="29"/>
                        <a:pt x="84" y="29"/>
                      </a:cubicBezTo>
                      <a:cubicBezTo>
                        <a:pt x="84" y="29"/>
                        <a:pt x="84" y="29"/>
                        <a:pt x="84" y="29"/>
                      </a:cubicBezTo>
                      <a:cubicBezTo>
                        <a:pt x="84" y="29"/>
                        <a:pt x="84" y="29"/>
                        <a:pt x="84" y="29"/>
                      </a:cubicBezTo>
                      <a:cubicBezTo>
                        <a:pt x="84" y="30"/>
                        <a:pt x="84" y="30"/>
                        <a:pt x="84" y="30"/>
                      </a:cubicBezTo>
                      <a:cubicBezTo>
                        <a:pt x="84" y="30"/>
                        <a:pt x="84" y="30"/>
                        <a:pt x="84" y="30"/>
                      </a:cubicBezTo>
                      <a:cubicBezTo>
                        <a:pt x="84" y="30"/>
                        <a:pt x="84" y="30"/>
                        <a:pt x="84" y="30"/>
                      </a:cubicBezTo>
                      <a:cubicBezTo>
                        <a:pt x="84" y="30"/>
                        <a:pt x="84" y="30"/>
                        <a:pt x="84" y="30"/>
                      </a:cubicBezTo>
                      <a:cubicBezTo>
                        <a:pt x="84" y="30"/>
                        <a:pt x="84" y="30"/>
                        <a:pt x="84" y="30"/>
                      </a:cubicBezTo>
                      <a:cubicBezTo>
                        <a:pt x="85" y="30"/>
                        <a:pt x="85" y="30"/>
                        <a:pt x="85" y="30"/>
                      </a:cubicBezTo>
                      <a:cubicBezTo>
                        <a:pt x="86" y="30"/>
                        <a:pt x="86" y="30"/>
                        <a:pt x="86" y="30"/>
                      </a:cubicBezTo>
                      <a:cubicBezTo>
                        <a:pt x="86" y="30"/>
                        <a:pt x="86" y="30"/>
                        <a:pt x="86" y="30"/>
                      </a:cubicBezTo>
                      <a:close/>
                      <a:moveTo>
                        <a:pt x="80" y="41"/>
                      </a:moveTo>
                      <a:cubicBezTo>
                        <a:pt x="80" y="41"/>
                        <a:pt x="80" y="41"/>
                        <a:pt x="80" y="41"/>
                      </a:cubicBezTo>
                      <a:cubicBezTo>
                        <a:pt x="79" y="41"/>
                        <a:pt x="79" y="41"/>
                        <a:pt x="79" y="41"/>
                      </a:cubicBezTo>
                      <a:cubicBezTo>
                        <a:pt x="79" y="40"/>
                        <a:pt x="79" y="40"/>
                        <a:pt x="79" y="40"/>
                      </a:cubicBezTo>
                      <a:cubicBezTo>
                        <a:pt x="78" y="40"/>
                        <a:pt x="78" y="40"/>
                        <a:pt x="78" y="40"/>
                      </a:cubicBezTo>
                      <a:cubicBezTo>
                        <a:pt x="78" y="40"/>
                        <a:pt x="78" y="40"/>
                        <a:pt x="78" y="40"/>
                      </a:cubicBezTo>
                      <a:cubicBezTo>
                        <a:pt x="78" y="41"/>
                        <a:pt x="78" y="41"/>
                        <a:pt x="78" y="41"/>
                      </a:cubicBezTo>
                      <a:cubicBezTo>
                        <a:pt x="78" y="40"/>
                        <a:pt x="78" y="40"/>
                        <a:pt x="78" y="40"/>
                      </a:cubicBezTo>
                      <a:cubicBezTo>
                        <a:pt x="77" y="41"/>
                        <a:pt x="77" y="41"/>
                        <a:pt x="77" y="41"/>
                      </a:cubicBezTo>
                      <a:cubicBezTo>
                        <a:pt x="77" y="41"/>
                        <a:pt x="77" y="41"/>
                        <a:pt x="77" y="41"/>
                      </a:cubicBezTo>
                      <a:cubicBezTo>
                        <a:pt x="77" y="41"/>
                        <a:pt x="77" y="41"/>
                        <a:pt x="77" y="41"/>
                      </a:cubicBezTo>
                      <a:cubicBezTo>
                        <a:pt x="77" y="41"/>
                        <a:pt x="77" y="41"/>
                        <a:pt x="77" y="41"/>
                      </a:cubicBezTo>
                      <a:cubicBezTo>
                        <a:pt x="76" y="41"/>
                        <a:pt x="76" y="41"/>
                        <a:pt x="76" y="41"/>
                      </a:cubicBezTo>
                      <a:cubicBezTo>
                        <a:pt x="76" y="42"/>
                        <a:pt x="76" y="42"/>
                        <a:pt x="76" y="42"/>
                      </a:cubicBezTo>
                      <a:cubicBezTo>
                        <a:pt x="76" y="42"/>
                        <a:pt x="76" y="42"/>
                        <a:pt x="76" y="42"/>
                      </a:cubicBezTo>
                      <a:cubicBezTo>
                        <a:pt x="75" y="43"/>
                        <a:pt x="75" y="43"/>
                        <a:pt x="75" y="43"/>
                      </a:cubicBezTo>
                      <a:cubicBezTo>
                        <a:pt x="75" y="44"/>
                        <a:pt x="75" y="44"/>
                        <a:pt x="75" y="44"/>
                      </a:cubicBezTo>
                      <a:cubicBezTo>
                        <a:pt x="75" y="44"/>
                        <a:pt x="75" y="44"/>
                        <a:pt x="75" y="44"/>
                      </a:cubicBezTo>
                      <a:cubicBezTo>
                        <a:pt x="75" y="44"/>
                        <a:pt x="75" y="44"/>
                        <a:pt x="75" y="44"/>
                      </a:cubicBezTo>
                      <a:cubicBezTo>
                        <a:pt x="75" y="45"/>
                        <a:pt x="75" y="45"/>
                        <a:pt x="75" y="45"/>
                      </a:cubicBezTo>
                      <a:cubicBezTo>
                        <a:pt x="75" y="45"/>
                        <a:pt x="75" y="45"/>
                        <a:pt x="75" y="45"/>
                      </a:cubicBezTo>
                      <a:cubicBezTo>
                        <a:pt x="74" y="45"/>
                        <a:pt x="74" y="45"/>
                        <a:pt x="74" y="45"/>
                      </a:cubicBezTo>
                      <a:cubicBezTo>
                        <a:pt x="74" y="46"/>
                        <a:pt x="74" y="46"/>
                        <a:pt x="74" y="46"/>
                      </a:cubicBezTo>
                      <a:cubicBezTo>
                        <a:pt x="73" y="46"/>
                        <a:pt x="73" y="46"/>
                        <a:pt x="73" y="46"/>
                      </a:cubicBezTo>
                      <a:cubicBezTo>
                        <a:pt x="73" y="47"/>
                        <a:pt x="73" y="47"/>
                        <a:pt x="73" y="47"/>
                      </a:cubicBezTo>
                      <a:cubicBezTo>
                        <a:pt x="73" y="47"/>
                        <a:pt x="73" y="47"/>
                        <a:pt x="73" y="47"/>
                      </a:cubicBezTo>
                      <a:cubicBezTo>
                        <a:pt x="72" y="48"/>
                        <a:pt x="72" y="48"/>
                        <a:pt x="72" y="48"/>
                      </a:cubicBezTo>
                      <a:cubicBezTo>
                        <a:pt x="72" y="48"/>
                        <a:pt x="72" y="48"/>
                        <a:pt x="72" y="48"/>
                      </a:cubicBezTo>
                      <a:cubicBezTo>
                        <a:pt x="72" y="48"/>
                        <a:pt x="72" y="48"/>
                        <a:pt x="72" y="48"/>
                      </a:cubicBezTo>
                      <a:cubicBezTo>
                        <a:pt x="71" y="48"/>
                        <a:pt x="71" y="48"/>
                        <a:pt x="71" y="48"/>
                      </a:cubicBezTo>
                      <a:cubicBezTo>
                        <a:pt x="71" y="48"/>
                        <a:pt x="71" y="48"/>
                        <a:pt x="71" y="48"/>
                      </a:cubicBezTo>
                      <a:cubicBezTo>
                        <a:pt x="71" y="47"/>
                        <a:pt x="71" y="47"/>
                        <a:pt x="71" y="47"/>
                      </a:cubicBezTo>
                      <a:cubicBezTo>
                        <a:pt x="71" y="47"/>
                        <a:pt x="71" y="47"/>
                        <a:pt x="71" y="47"/>
                      </a:cubicBezTo>
                      <a:cubicBezTo>
                        <a:pt x="71" y="47"/>
                        <a:pt x="71" y="47"/>
                        <a:pt x="71" y="47"/>
                      </a:cubicBezTo>
                      <a:cubicBezTo>
                        <a:pt x="71" y="46"/>
                        <a:pt x="71" y="46"/>
                        <a:pt x="71" y="46"/>
                      </a:cubicBezTo>
                      <a:cubicBezTo>
                        <a:pt x="71" y="46"/>
                        <a:pt x="71" y="46"/>
                        <a:pt x="71" y="46"/>
                      </a:cubicBezTo>
                      <a:cubicBezTo>
                        <a:pt x="71" y="46"/>
                        <a:pt x="71" y="46"/>
                        <a:pt x="71" y="46"/>
                      </a:cubicBezTo>
                      <a:cubicBezTo>
                        <a:pt x="71" y="46"/>
                        <a:pt x="71" y="46"/>
                        <a:pt x="71" y="46"/>
                      </a:cubicBezTo>
                      <a:cubicBezTo>
                        <a:pt x="71" y="45"/>
                        <a:pt x="71" y="45"/>
                        <a:pt x="71" y="45"/>
                      </a:cubicBezTo>
                      <a:cubicBezTo>
                        <a:pt x="71" y="45"/>
                        <a:pt x="71" y="45"/>
                        <a:pt x="71" y="45"/>
                      </a:cubicBezTo>
                      <a:cubicBezTo>
                        <a:pt x="71" y="45"/>
                        <a:pt x="71" y="45"/>
                        <a:pt x="71" y="45"/>
                      </a:cubicBezTo>
                      <a:cubicBezTo>
                        <a:pt x="71" y="45"/>
                        <a:pt x="71" y="45"/>
                        <a:pt x="71" y="45"/>
                      </a:cubicBezTo>
                      <a:cubicBezTo>
                        <a:pt x="71" y="45"/>
                        <a:pt x="71" y="45"/>
                        <a:pt x="71" y="45"/>
                      </a:cubicBezTo>
                      <a:cubicBezTo>
                        <a:pt x="71" y="44"/>
                        <a:pt x="71" y="44"/>
                        <a:pt x="71" y="44"/>
                      </a:cubicBezTo>
                      <a:cubicBezTo>
                        <a:pt x="71" y="44"/>
                        <a:pt x="71" y="44"/>
                        <a:pt x="71" y="44"/>
                      </a:cubicBezTo>
                      <a:cubicBezTo>
                        <a:pt x="71" y="44"/>
                        <a:pt x="71" y="44"/>
                        <a:pt x="71" y="44"/>
                      </a:cubicBezTo>
                      <a:cubicBezTo>
                        <a:pt x="72" y="44"/>
                        <a:pt x="72" y="44"/>
                        <a:pt x="72" y="44"/>
                      </a:cubicBezTo>
                      <a:cubicBezTo>
                        <a:pt x="72" y="43"/>
                        <a:pt x="72" y="43"/>
                        <a:pt x="72" y="43"/>
                      </a:cubicBezTo>
                      <a:cubicBezTo>
                        <a:pt x="72" y="43"/>
                        <a:pt x="72" y="43"/>
                        <a:pt x="72" y="43"/>
                      </a:cubicBezTo>
                      <a:cubicBezTo>
                        <a:pt x="72" y="43"/>
                        <a:pt x="72" y="43"/>
                        <a:pt x="72" y="43"/>
                      </a:cubicBezTo>
                      <a:cubicBezTo>
                        <a:pt x="72" y="43"/>
                        <a:pt x="72" y="43"/>
                        <a:pt x="72" y="43"/>
                      </a:cubicBezTo>
                      <a:cubicBezTo>
                        <a:pt x="72" y="42"/>
                        <a:pt x="72" y="42"/>
                        <a:pt x="72" y="42"/>
                      </a:cubicBezTo>
                      <a:cubicBezTo>
                        <a:pt x="72" y="42"/>
                        <a:pt x="72" y="42"/>
                        <a:pt x="72" y="42"/>
                      </a:cubicBezTo>
                      <a:cubicBezTo>
                        <a:pt x="73" y="41"/>
                        <a:pt x="73" y="41"/>
                        <a:pt x="73" y="41"/>
                      </a:cubicBezTo>
                      <a:cubicBezTo>
                        <a:pt x="73" y="41"/>
                        <a:pt x="73" y="41"/>
                        <a:pt x="73" y="41"/>
                      </a:cubicBezTo>
                      <a:cubicBezTo>
                        <a:pt x="73" y="40"/>
                        <a:pt x="73" y="40"/>
                        <a:pt x="73" y="40"/>
                      </a:cubicBezTo>
                      <a:cubicBezTo>
                        <a:pt x="73" y="40"/>
                        <a:pt x="73" y="40"/>
                        <a:pt x="73" y="40"/>
                      </a:cubicBezTo>
                      <a:cubicBezTo>
                        <a:pt x="74" y="39"/>
                        <a:pt x="74" y="39"/>
                        <a:pt x="74" y="39"/>
                      </a:cubicBezTo>
                      <a:cubicBezTo>
                        <a:pt x="75" y="39"/>
                        <a:pt x="75" y="39"/>
                        <a:pt x="75" y="39"/>
                      </a:cubicBezTo>
                      <a:cubicBezTo>
                        <a:pt x="75" y="39"/>
                        <a:pt x="75" y="39"/>
                        <a:pt x="75" y="39"/>
                      </a:cubicBezTo>
                      <a:cubicBezTo>
                        <a:pt x="75" y="38"/>
                        <a:pt x="75" y="38"/>
                        <a:pt x="75" y="38"/>
                      </a:cubicBezTo>
                      <a:cubicBezTo>
                        <a:pt x="76" y="38"/>
                        <a:pt x="76" y="38"/>
                        <a:pt x="76" y="38"/>
                      </a:cubicBezTo>
                      <a:cubicBezTo>
                        <a:pt x="76" y="38"/>
                        <a:pt x="76" y="38"/>
                        <a:pt x="76" y="38"/>
                      </a:cubicBezTo>
                      <a:cubicBezTo>
                        <a:pt x="75" y="37"/>
                        <a:pt x="75" y="37"/>
                        <a:pt x="75" y="37"/>
                      </a:cubicBezTo>
                      <a:cubicBezTo>
                        <a:pt x="75" y="37"/>
                        <a:pt x="75" y="37"/>
                        <a:pt x="75" y="37"/>
                      </a:cubicBezTo>
                      <a:cubicBezTo>
                        <a:pt x="76" y="37"/>
                        <a:pt x="76" y="37"/>
                        <a:pt x="76" y="37"/>
                      </a:cubicBezTo>
                      <a:cubicBezTo>
                        <a:pt x="76" y="36"/>
                        <a:pt x="76" y="36"/>
                        <a:pt x="76" y="36"/>
                      </a:cubicBezTo>
                      <a:cubicBezTo>
                        <a:pt x="76" y="36"/>
                        <a:pt x="76" y="36"/>
                        <a:pt x="76" y="36"/>
                      </a:cubicBezTo>
                      <a:cubicBezTo>
                        <a:pt x="75" y="36"/>
                        <a:pt x="75" y="36"/>
                        <a:pt x="75" y="36"/>
                      </a:cubicBezTo>
                      <a:cubicBezTo>
                        <a:pt x="75" y="36"/>
                        <a:pt x="75" y="36"/>
                        <a:pt x="75" y="36"/>
                      </a:cubicBezTo>
                      <a:cubicBezTo>
                        <a:pt x="75" y="36"/>
                        <a:pt x="75" y="36"/>
                        <a:pt x="75" y="36"/>
                      </a:cubicBezTo>
                      <a:cubicBezTo>
                        <a:pt x="75" y="35"/>
                        <a:pt x="75" y="35"/>
                        <a:pt x="75" y="35"/>
                      </a:cubicBezTo>
                      <a:cubicBezTo>
                        <a:pt x="74" y="35"/>
                        <a:pt x="74" y="35"/>
                        <a:pt x="74" y="35"/>
                      </a:cubicBezTo>
                      <a:cubicBezTo>
                        <a:pt x="74" y="35"/>
                        <a:pt x="74" y="35"/>
                        <a:pt x="74" y="35"/>
                      </a:cubicBezTo>
                      <a:cubicBezTo>
                        <a:pt x="74" y="35"/>
                        <a:pt x="74" y="35"/>
                        <a:pt x="74" y="35"/>
                      </a:cubicBezTo>
                      <a:cubicBezTo>
                        <a:pt x="74" y="35"/>
                        <a:pt x="74" y="35"/>
                        <a:pt x="74" y="35"/>
                      </a:cubicBezTo>
                      <a:cubicBezTo>
                        <a:pt x="74" y="34"/>
                        <a:pt x="74" y="34"/>
                        <a:pt x="74" y="34"/>
                      </a:cubicBezTo>
                      <a:cubicBezTo>
                        <a:pt x="74" y="34"/>
                        <a:pt x="74" y="34"/>
                        <a:pt x="74" y="34"/>
                      </a:cubicBezTo>
                      <a:cubicBezTo>
                        <a:pt x="74" y="33"/>
                        <a:pt x="74" y="33"/>
                        <a:pt x="74" y="33"/>
                      </a:cubicBezTo>
                      <a:cubicBezTo>
                        <a:pt x="74" y="33"/>
                        <a:pt x="74" y="33"/>
                        <a:pt x="74" y="33"/>
                      </a:cubicBezTo>
                      <a:cubicBezTo>
                        <a:pt x="74" y="32"/>
                        <a:pt x="74" y="32"/>
                        <a:pt x="74" y="32"/>
                      </a:cubicBezTo>
                      <a:cubicBezTo>
                        <a:pt x="74" y="32"/>
                        <a:pt x="74" y="32"/>
                        <a:pt x="74" y="32"/>
                      </a:cubicBezTo>
                      <a:cubicBezTo>
                        <a:pt x="74" y="31"/>
                        <a:pt x="74" y="31"/>
                        <a:pt x="74" y="31"/>
                      </a:cubicBezTo>
                      <a:cubicBezTo>
                        <a:pt x="75" y="31"/>
                        <a:pt x="75" y="31"/>
                        <a:pt x="75" y="31"/>
                      </a:cubicBezTo>
                      <a:cubicBezTo>
                        <a:pt x="75" y="31"/>
                        <a:pt x="75" y="31"/>
                        <a:pt x="75"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3" y="31"/>
                        <a:pt x="73" y="31"/>
                        <a:pt x="73" y="31"/>
                      </a:cubicBezTo>
                      <a:cubicBezTo>
                        <a:pt x="73" y="31"/>
                        <a:pt x="73" y="31"/>
                        <a:pt x="73" y="31"/>
                      </a:cubicBezTo>
                      <a:cubicBezTo>
                        <a:pt x="73" y="31"/>
                        <a:pt x="73" y="31"/>
                        <a:pt x="73" y="31"/>
                      </a:cubicBezTo>
                      <a:cubicBezTo>
                        <a:pt x="73" y="31"/>
                        <a:pt x="73" y="31"/>
                        <a:pt x="73" y="31"/>
                      </a:cubicBezTo>
                      <a:cubicBezTo>
                        <a:pt x="72" y="31"/>
                        <a:pt x="72" y="31"/>
                        <a:pt x="72" y="31"/>
                      </a:cubicBezTo>
                      <a:cubicBezTo>
                        <a:pt x="72" y="31"/>
                        <a:pt x="72" y="31"/>
                        <a:pt x="72" y="31"/>
                      </a:cubicBezTo>
                      <a:cubicBezTo>
                        <a:pt x="72" y="31"/>
                        <a:pt x="72" y="31"/>
                        <a:pt x="72" y="31"/>
                      </a:cubicBezTo>
                      <a:cubicBezTo>
                        <a:pt x="72" y="31"/>
                        <a:pt x="72" y="31"/>
                        <a:pt x="72" y="31"/>
                      </a:cubicBezTo>
                      <a:cubicBezTo>
                        <a:pt x="72" y="31"/>
                        <a:pt x="72" y="31"/>
                        <a:pt x="72" y="31"/>
                      </a:cubicBezTo>
                      <a:cubicBezTo>
                        <a:pt x="72" y="31"/>
                        <a:pt x="72" y="31"/>
                        <a:pt x="72" y="31"/>
                      </a:cubicBezTo>
                      <a:cubicBezTo>
                        <a:pt x="71" y="31"/>
                        <a:pt x="71" y="31"/>
                        <a:pt x="71" y="31"/>
                      </a:cubicBezTo>
                      <a:cubicBezTo>
                        <a:pt x="71" y="31"/>
                        <a:pt x="71" y="31"/>
                        <a:pt x="71" y="31"/>
                      </a:cubicBezTo>
                      <a:cubicBezTo>
                        <a:pt x="71" y="31"/>
                        <a:pt x="71" y="31"/>
                        <a:pt x="71" y="31"/>
                      </a:cubicBezTo>
                      <a:cubicBezTo>
                        <a:pt x="71" y="31"/>
                        <a:pt x="71" y="31"/>
                        <a:pt x="71" y="31"/>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2" y="29"/>
                        <a:pt x="72" y="29"/>
                        <a:pt x="72" y="29"/>
                      </a:cubicBezTo>
                      <a:cubicBezTo>
                        <a:pt x="72" y="29"/>
                        <a:pt x="72" y="29"/>
                        <a:pt x="72" y="29"/>
                      </a:cubicBezTo>
                      <a:cubicBezTo>
                        <a:pt x="72" y="29"/>
                        <a:pt x="72" y="29"/>
                        <a:pt x="72" y="29"/>
                      </a:cubicBezTo>
                      <a:cubicBezTo>
                        <a:pt x="72" y="29"/>
                        <a:pt x="72" y="29"/>
                        <a:pt x="72" y="29"/>
                      </a:cubicBezTo>
                      <a:cubicBezTo>
                        <a:pt x="72" y="29"/>
                        <a:pt x="72" y="29"/>
                        <a:pt x="72" y="29"/>
                      </a:cubicBezTo>
                      <a:cubicBezTo>
                        <a:pt x="72" y="28"/>
                        <a:pt x="72" y="28"/>
                        <a:pt x="72" y="28"/>
                      </a:cubicBezTo>
                      <a:cubicBezTo>
                        <a:pt x="72" y="28"/>
                        <a:pt x="72" y="28"/>
                        <a:pt x="72" y="28"/>
                      </a:cubicBezTo>
                      <a:cubicBezTo>
                        <a:pt x="72" y="28"/>
                        <a:pt x="72" y="28"/>
                        <a:pt x="72" y="28"/>
                      </a:cubicBezTo>
                      <a:cubicBezTo>
                        <a:pt x="72" y="28"/>
                        <a:pt x="72" y="28"/>
                        <a:pt x="72" y="28"/>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6"/>
                        <a:pt x="72" y="26"/>
                        <a:pt x="72" y="26"/>
                      </a:cubicBezTo>
                      <a:cubicBezTo>
                        <a:pt x="72" y="26"/>
                        <a:pt x="72" y="26"/>
                        <a:pt x="72" y="26"/>
                      </a:cubicBezTo>
                      <a:cubicBezTo>
                        <a:pt x="72" y="26"/>
                        <a:pt x="72" y="26"/>
                        <a:pt x="72" y="26"/>
                      </a:cubicBezTo>
                      <a:cubicBezTo>
                        <a:pt x="72" y="26"/>
                        <a:pt x="72" y="26"/>
                        <a:pt x="72" y="26"/>
                      </a:cubicBezTo>
                      <a:cubicBezTo>
                        <a:pt x="72" y="25"/>
                        <a:pt x="72" y="25"/>
                        <a:pt x="72" y="25"/>
                      </a:cubicBezTo>
                      <a:cubicBezTo>
                        <a:pt x="71" y="25"/>
                        <a:pt x="71" y="25"/>
                        <a:pt x="71"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1" y="24"/>
                        <a:pt x="71" y="24"/>
                        <a:pt x="71" y="24"/>
                      </a:cubicBezTo>
                      <a:cubicBezTo>
                        <a:pt x="71" y="24"/>
                        <a:pt x="71" y="24"/>
                        <a:pt x="71" y="24"/>
                      </a:cubicBezTo>
                      <a:cubicBezTo>
                        <a:pt x="71" y="24"/>
                        <a:pt x="71" y="24"/>
                        <a:pt x="71" y="24"/>
                      </a:cubicBezTo>
                      <a:cubicBezTo>
                        <a:pt x="71" y="24"/>
                        <a:pt x="71" y="24"/>
                        <a:pt x="71" y="24"/>
                      </a:cubicBezTo>
                      <a:cubicBezTo>
                        <a:pt x="71" y="24"/>
                        <a:pt x="71" y="24"/>
                        <a:pt x="71" y="24"/>
                      </a:cubicBezTo>
                      <a:cubicBezTo>
                        <a:pt x="70" y="24"/>
                        <a:pt x="70" y="24"/>
                        <a:pt x="70" y="24"/>
                      </a:cubicBezTo>
                      <a:cubicBezTo>
                        <a:pt x="70" y="24"/>
                        <a:pt x="70" y="24"/>
                        <a:pt x="70" y="24"/>
                      </a:cubicBezTo>
                      <a:cubicBezTo>
                        <a:pt x="70" y="23"/>
                        <a:pt x="70" y="23"/>
                        <a:pt x="70" y="23"/>
                      </a:cubicBezTo>
                      <a:cubicBezTo>
                        <a:pt x="70" y="23"/>
                        <a:pt x="70" y="23"/>
                        <a:pt x="70" y="23"/>
                      </a:cubicBezTo>
                      <a:cubicBezTo>
                        <a:pt x="70" y="23"/>
                        <a:pt x="70" y="23"/>
                        <a:pt x="70"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8" y="23"/>
                        <a:pt x="68" y="23"/>
                        <a:pt x="68" y="23"/>
                      </a:cubicBezTo>
                      <a:cubicBezTo>
                        <a:pt x="68" y="23"/>
                        <a:pt x="68" y="23"/>
                        <a:pt x="68" y="23"/>
                      </a:cubicBezTo>
                      <a:cubicBezTo>
                        <a:pt x="68" y="23"/>
                        <a:pt x="68" y="23"/>
                        <a:pt x="68" y="23"/>
                      </a:cubicBezTo>
                      <a:cubicBezTo>
                        <a:pt x="68" y="23"/>
                        <a:pt x="68" y="23"/>
                        <a:pt x="68" y="23"/>
                      </a:cubicBezTo>
                      <a:cubicBezTo>
                        <a:pt x="67" y="23"/>
                        <a:pt x="67" y="23"/>
                        <a:pt x="67" y="23"/>
                      </a:cubicBezTo>
                      <a:cubicBezTo>
                        <a:pt x="67" y="23"/>
                        <a:pt x="67" y="23"/>
                        <a:pt x="67" y="23"/>
                      </a:cubicBezTo>
                      <a:cubicBezTo>
                        <a:pt x="67" y="23"/>
                        <a:pt x="67" y="23"/>
                        <a:pt x="67" y="23"/>
                      </a:cubicBezTo>
                      <a:cubicBezTo>
                        <a:pt x="67" y="23"/>
                        <a:pt x="67" y="23"/>
                        <a:pt x="67" y="23"/>
                      </a:cubicBezTo>
                      <a:cubicBezTo>
                        <a:pt x="67" y="23"/>
                        <a:pt x="67" y="23"/>
                        <a:pt x="67" y="23"/>
                      </a:cubicBezTo>
                      <a:cubicBezTo>
                        <a:pt x="67" y="22"/>
                        <a:pt x="67" y="22"/>
                        <a:pt x="67" y="22"/>
                      </a:cubicBezTo>
                      <a:cubicBezTo>
                        <a:pt x="67" y="22"/>
                        <a:pt x="67" y="22"/>
                        <a:pt x="67" y="22"/>
                      </a:cubicBezTo>
                      <a:cubicBezTo>
                        <a:pt x="67" y="22"/>
                        <a:pt x="67" y="22"/>
                        <a:pt x="67" y="22"/>
                      </a:cubicBezTo>
                      <a:cubicBezTo>
                        <a:pt x="67" y="22"/>
                        <a:pt x="67" y="22"/>
                        <a:pt x="67" y="22"/>
                      </a:cubicBezTo>
                      <a:cubicBezTo>
                        <a:pt x="67" y="22"/>
                        <a:pt x="67" y="22"/>
                        <a:pt x="67" y="22"/>
                      </a:cubicBezTo>
                      <a:cubicBezTo>
                        <a:pt x="67" y="22"/>
                        <a:pt x="67" y="22"/>
                        <a:pt x="67" y="22"/>
                      </a:cubicBezTo>
                      <a:cubicBezTo>
                        <a:pt x="67" y="21"/>
                        <a:pt x="67" y="21"/>
                        <a:pt x="67" y="21"/>
                      </a:cubicBezTo>
                      <a:cubicBezTo>
                        <a:pt x="67" y="21"/>
                        <a:pt x="67" y="21"/>
                        <a:pt x="67" y="21"/>
                      </a:cubicBezTo>
                      <a:cubicBezTo>
                        <a:pt x="67" y="20"/>
                        <a:pt x="67" y="20"/>
                        <a:pt x="67" y="20"/>
                      </a:cubicBezTo>
                      <a:cubicBezTo>
                        <a:pt x="67" y="20"/>
                        <a:pt x="67" y="20"/>
                        <a:pt x="67" y="20"/>
                      </a:cubicBezTo>
                      <a:cubicBezTo>
                        <a:pt x="67" y="20"/>
                        <a:pt x="67" y="20"/>
                        <a:pt x="67"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5" y="20"/>
                        <a:pt x="65" y="20"/>
                        <a:pt x="65" y="20"/>
                      </a:cubicBezTo>
                      <a:cubicBezTo>
                        <a:pt x="65" y="20"/>
                        <a:pt x="65" y="20"/>
                        <a:pt x="65" y="20"/>
                      </a:cubicBezTo>
                      <a:cubicBezTo>
                        <a:pt x="65" y="20"/>
                        <a:pt x="65" y="20"/>
                        <a:pt x="65" y="20"/>
                      </a:cubicBezTo>
                      <a:cubicBezTo>
                        <a:pt x="65" y="20"/>
                        <a:pt x="65" y="20"/>
                        <a:pt x="65" y="20"/>
                      </a:cubicBezTo>
                      <a:cubicBezTo>
                        <a:pt x="65" y="20"/>
                        <a:pt x="65" y="20"/>
                        <a:pt x="65" y="20"/>
                      </a:cubicBezTo>
                      <a:cubicBezTo>
                        <a:pt x="65" y="20"/>
                        <a:pt x="65" y="20"/>
                        <a:pt x="65" y="20"/>
                      </a:cubicBezTo>
                      <a:cubicBezTo>
                        <a:pt x="64" y="20"/>
                        <a:pt x="64" y="20"/>
                        <a:pt x="64" y="20"/>
                      </a:cubicBezTo>
                      <a:cubicBezTo>
                        <a:pt x="64" y="20"/>
                        <a:pt x="64" y="20"/>
                        <a:pt x="64" y="20"/>
                      </a:cubicBezTo>
                      <a:cubicBezTo>
                        <a:pt x="64" y="20"/>
                        <a:pt x="64" y="20"/>
                        <a:pt x="64" y="20"/>
                      </a:cubicBezTo>
                      <a:cubicBezTo>
                        <a:pt x="64" y="20"/>
                        <a:pt x="64" y="20"/>
                        <a:pt x="64" y="20"/>
                      </a:cubicBezTo>
                      <a:cubicBezTo>
                        <a:pt x="63" y="19"/>
                        <a:pt x="63" y="19"/>
                        <a:pt x="63" y="19"/>
                      </a:cubicBezTo>
                      <a:cubicBezTo>
                        <a:pt x="63" y="19"/>
                        <a:pt x="63" y="19"/>
                        <a:pt x="63" y="19"/>
                      </a:cubicBezTo>
                      <a:cubicBezTo>
                        <a:pt x="63" y="19"/>
                        <a:pt x="63" y="19"/>
                        <a:pt x="63" y="19"/>
                      </a:cubicBezTo>
                      <a:cubicBezTo>
                        <a:pt x="63" y="20"/>
                        <a:pt x="63" y="20"/>
                        <a:pt x="63" y="20"/>
                      </a:cubicBezTo>
                      <a:cubicBezTo>
                        <a:pt x="63" y="20"/>
                        <a:pt x="63" y="20"/>
                        <a:pt x="63" y="20"/>
                      </a:cubicBezTo>
                      <a:cubicBezTo>
                        <a:pt x="62" y="20"/>
                        <a:pt x="62" y="20"/>
                        <a:pt x="62" y="20"/>
                      </a:cubicBezTo>
                      <a:cubicBezTo>
                        <a:pt x="62" y="19"/>
                        <a:pt x="62" y="19"/>
                        <a:pt x="62" y="19"/>
                      </a:cubicBezTo>
                      <a:cubicBezTo>
                        <a:pt x="62" y="19"/>
                        <a:pt x="62" y="19"/>
                        <a:pt x="62" y="19"/>
                      </a:cubicBezTo>
                      <a:cubicBezTo>
                        <a:pt x="62" y="19"/>
                        <a:pt x="62" y="19"/>
                        <a:pt x="62" y="19"/>
                      </a:cubicBezTo>
                      <a:cubicBezTo>
                        <a:pt x="62" y="19"/>
                        <a:pt x="62" y="19"/>
                        <a:pt x="62"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20"/>
                        <a:pt x="60" y="20"/>
                        <a:pt x="60" y="20"/>
                      </a:cubicBezTo>
                      <a:cubicBezTo>
                        <a:pt x="59" y="20"/>
                        <a:pt x="59" y="20"/>
                        <a:pt x="59" y="20"/>
                      </a:cubicBezTo>
                      <a:cubicBezTo>
                        <a:pt x="59" y="20"/>
                        <a:pt x="59" y="20"/>
                        <a:pt x="59" y="20"/>
                      </a:cubicBezTo>
                      <a:cubicBezTo>
                        <a:pt x="59" y="19"/>
                        <a:pt x="59" y="19"/>
                        <a:pt x="59"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6" y="19"/>
                        <a:pt x="56" y="19"/>
                        <a:pt x="56" y="19"/>
                      </a:cubicBezTo>
                      <a:cubicBezTo>
                        <a:pt x="55" y="19"/>
                        <a:pt x="54" y="18"/>
                        <a:pt x="52" y="17"/>
                      </a:cubicBezTo>
                      <a:cubicBezTo>
                        <a:pt x="48" y="17"/>
                        <a:pt x="43" y="16"/>
                        <a:pt x="38" y="15"/>
                      </a:cubicBezTo>
                      <a:cubicBezTo>
                        <a:pt x="38" y="15"/>
                        <a:pt x="38" y="15"/>
                        <a:pt x="38" y="15"/>
                      </a:cubicBezTo>
                      <a:cubicBezTo>
                        <a:pt x="38" y="15"/>
                        <a:pt x="38" y="15"/>
                        <a:pt x="38" y="15"/>
                      </a:cubicBezTo>
                      <a:cubicBezTo>
                        <a:pt x="38" y="14"/>
                        <a:pt x="38" y="14"/>
                        <a:pt x="38" y="14"/>
                      </a:cubicBezTo>
                      <a:cubicBezTo>
                        <a:pt x="37" y="14"/>
                        <a:pt x="37" y="13"/>
                        <a:pt x="36" y="12"/>
                      </a:cubicBezTo>
                      <a:cubicBezTo>
                        <a:pt x="36" y="12"/>
                        <a:pt x="36" y="12"/>
                        <a:pt x="36" y="12"/>
                      </a:cubicBezTo>
                      <a:cubicBezTo>
                        <a:pt x="36" y="12"/>
                        <a:pt x="36" y="12"/>
                        <a:pt x="36" y="12"/>
                      </a:cubicBezTo>
                      <a:cubicBezTo>
                        <a:pt x="36" y="12"/>
                        <a:pt x="36" y="12"/>
                        <a:pt x="36" y="12"/>
                      </a:cubicBezTo>
                      <a:cubicBezTo>
                        <a:pt x="36" y="11"/>
                        <a:pt x="36" y="11"/>
                        <a:pt x="36" y="11"/>
                      </a:cubicBezTo>
                      <a:cubicBezTo>
                        <a:pt x="36" y="11"/>
                        <a:pt x="36" y="11"/>
                        <a:pt x="36" y="11"/>
                      </a:cubicBezTo>
                      <a:cubicBezTo>
                        <a:pt x="36" y="11"/>
                        <a:pt x="36" y="11"/>
                        <a:pt x="36"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3" y="10"/>
                        <a:pt x="33" y="10"/>
                        <a:pt x="33" y="10"/>
                      </a:cubicBezTo>
                      <a:cubicBezTo>
                        <a:pt x="33" y="10"/>
                        <a:pt x="33" y="10"/>
                        <a:pt x="33" y="10"/>
                      </a:cubicBezTo>
                      <a:cubicBezTo>
                        <a:pt x="33" y="10"/>
                        <a:pt x="33" y="10"/>
                        <a:pt x="33" y="10"/>
                      </a:cubicBezTo>
                      <a:cubicBezTo>
                        <a:pt x="33" y="10"/>
                        <a:pt x="33" y="10"/>
                        <a:pt x="33" y="10"/>
                      </a:cubicBezTo>
                      <a:cubicBezTo>
                        <a:pt x="32" y="10"/>
                        <a:pt x="32" y="10"/>
                        <a:pt x="32" y="10"/>
                      </a:cubicBezTo>
                      <a:cubicBezTo>
                        <a:pt x="31" y="10"/>
                        <a:pt x="31" y="10"/>
                        <a:pt x="31" y="10"/>
                      </a:cubicBezTo>
                      <a:cubicBezTo>
                        <a:pt x="30" y="9"/>
                        <a:pt x="30" y="9"/>
                        <a:pt x="30" y="9"/>
                      </a:cubicBezTo>
                      <a:cubicBezTo>
                        <a:pt x="29" y="8"/>
                        <a:pt x="29" y="8"/>
                        <a:pt x="29" y="8"/>
                      </a:cubicBezTo>
                      <a:cubicBezTo>
                        <a:pt x="28" y="8"/>
                        <a:pt x="28" y="8"/>
                        <a:pt x="28" y="8"/>
                      </a:cubicBezTo>
                      <a:cubicBezTo>
                        <a:pt x="29" y="8"/>
                        <a:pt x="29" y="8"/>
                        <a:pt x="29" y="8"/>
                      </a:cubicBezTo>
                      <a:cubicBezTo>
                        <a:pt x="29" y="9"/>
                        <a:pt x="29" y="9"/>
                        <a:pt x="29" y="9"/>
                      </a:cubicBezTo>
                      <a:cubicBezTo>
                        <a:pt x="29" y="9"/>
                        <a:pt x="29" y="9"/>
                        <a:pt x="29" y="9"/>
                      </a:cubicBezTo>
                      <a:cubicBezTo>
                        <a:pt x="29" y="9"/>
                        <a:pt x="29" y="9"/>
                        <a:pt x="29"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8" y="10"/>
                        <a:pt x="28" y="10"/>
                        <a:pt x="28" y="10"/>
                      </a:cubicBezTo>
                      <a:cubicBezTo>
                        <a:pt x="27" y="11"/>
                        <a:pt x="27" y="11"/>
                        <a:pt x="27" y="11"/>
                      </a:cubicBezTo>
                      <a:cubicBezTo>
                        <a:pt x="26" y="11"/>
                        <a:pt x="26" y="11"/>
                        <a:pt x="26" y="11"/>
                      </a:cubicBezTo>
                      <a:cubicBezTo>
                        <a:pt x="26" y="10"/>
                        <a:pt x="26" y="10"/>
                        <a:pt x="26" y="10"/>
                      </a:cubicBezTo>
                      <a:cubicBezTo>
                        <a:pt x="26" y="10"/>
                        <a:pt x="26" y="10"/>
                        <a:pt x="26" y="10"/>
                      </a:cubicBezTo>
                      <a:cubicBezTo>
                        <a:pt x="26" y="10"/>
                        <a:pt x="26" y="10"/>
                        <a:pt x="26" y="10"/>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7"/>
                        <a:pt x="27" y="7"/>
                        <a:pt x="27" y="7"/>
                      </a:cubicBezTo>
                      <a:cubicBezTo>
                        <a:pt x="27" y="7"/>
                        <a:pt x="27" y="7"/>
                        <a:pt x="27" y="7"/>
                      </a:cubicBezTo>
                      <a:cubicBezTo>
                        <a:pt x="27" y="6"/>
                        <a:pt x="27" y="6"/>
                        <a:pt x="27" y="6"/>
                      </a:cubicBezTo>
                      <a:cubicBezTo>
                        <a:pt x="27" y="6"/>
                        <a:pt x="27" y="6"/>
                        <a:pt x="27" y="6"/>
                      </a:cubicBezTo>
                      <a:cubicBezTo>
                        <a:pt x="27" y="6"/>
                        <a:pt x="27" y="6"/>
                        <a:pt x="27" y="6"/>
                      </a:cubicBezTo>
                      <a:cubicBezTo>
                        <a:pt x="28" y="5"/>
                        <a:pt x="28" y="5"/>
                        <a:pt x="28" y="5"/>
                      </a:cubicBezTo>
                      <a:cubicBezTo>
                        <a:pt x="28" y="5"/>
                        <a:pt x="28" y="5"/>
                        <a:pt x="28" y="5"/>
                      </a:cubicBezTo>
                      <a:cubicBezTo>
                        <a:pt x="28" y="5"/>
                        <a:pt x="28" y="5"/>
                        <a:pt x="28" y="5"/>
                      </a:cubicBezTo>
                      <a:cubicBezTo>
                        <a:pt x="28" y="5"/>
                        <a:pt x="28" y="5"/>
                        <a:pt x="28" y="5"/>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7" y="3"/>
                        <a:pt x="27" y="3"/>
                        <a:pt x="27" y="3"/>
                      </a:cubicBezTo>
                      <a:cubicBezTo>
                        <a:pt x="27" y="4"/>
                        <a:pt x="27" y="4"/>
                        <a:pt x="27" y="4"/>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6" y="4"/>
                        <a:pt x="26" y="4"/>
                        <a:pt x="26"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5"/>
                        <a:pt x="24" y="5"/>
                        <a:pt x="24" y="5"/>
                      </a:cubicBezTo>
                      <a:cubicBezTo>
                        <a:pt x="24" y="5"/>
                        <a:pt x="24" y="5"/>
                        <a:pt x="24" y="5"/>
                      </a:cubicBezTo>
                      <a:cubicBezTo>
                        <a:pt x="24" y="5"/>
                        <a:pt x="24" y="5"/>
                        <a:pt x="24" y="5"/>
                      </a:cubicBezTo>
                      <a:cubicBezTo>
                        <a:pt x="24" y="5"/>
                        <a:pt x="24" y="5"/>
                        <a:pt x="24" y="5"/>
                      </a:cubicBezTo>
                      <a:cubicBezTo>
                        <a:pt x="23" y="5"/>
                        <a:pt x="23" y="5"/>
                        <a:pt x="23" y="5"/>
                      </a:cubicBezTo>
                      <a:cubicBezTo>
                        <a:pt x="23" y="5"/>
                        <a:pt x="23" y="5"/>
                        <a:pt x="23" y="5"/>
                      </a:cubicBezTo>
                      <a:cubicBezTo>
                        <a:pt x="23" y="5"/>
                        <a:pt x="23" y="5"/>
                        <a:pt x="23" y="5"/>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2" y="5"/>
                        <a:pt x="22" y="5"/>
                        <a:pt x="22" y="5"/>
                      </a:cubicBezTo>
                      <a:cubicBezTo>
                        <a:pt x="22" y="6"/>
                        <a:pt x="22" y="6"/>
                        <a:pt x="22" y="6"/>
                      </a:cubicBezTo>
                      <a:cubicBezTo>
                        <a:pt x="22" y="5"/>
                        <a:pt x="22" y="5"/>
                        <a:pt x="22" y="5"/>
                      </a:cubicBezTo>
                      <a:cubicBezTo>
                        <a:pt x="22" y="5"/>
                        <a:pt x="22" y="5"/>
                        <a:pt x="22" y="5"/>
                      </a:cubicBezTo>
                      <a:cubicBezTo>
                        <a:pt x="22" y="5"/>
                        <a:pt x="22" y="5"/>
                        <a:pt x="22" y="5"/>
                      </a:cubicBezTo>
                      <a:cubicBezTo>
                        <a:pt x="21" y="6"/>
                        <a:pt x="21" y="6"/>
                        <a:pt x="21" y="6"/>
                      </a:cubicBezTo>
                      <a:cubicBezTo>
                        <a:pt x="20" y="7"/>
                        <a:pt x="20" y="7"/>
                        <a:pt x="20" y="7"/>
                      </a:cubicBezTo>
                      <a:cubicBezTo>
                        <a:pt x="19" y="7"/>
                        <a:pt x="19" y="7"/>
                        <a:pt x="19" y="7"/>
                      </a:cubicBezTo>
                      <a:cubicBezTo>
                        <a:pt x="19" y="7"/>
                        <a:pt x="19" y="7"/>
                        <a:pt x="19" y="7"/>
                      </a:cubicBezTo>
                      <a:cubicBezTo>
                        <a:pt x="18" y="8"/>
                        <a:pt x="18" y="8"/>
                        <a:pt x="18" y="8"/>
                      </a:cubicBezTo>
                      <a:cubicBezTo>
                        <a:pt x="17" y="8"/>
                        <a:pt x="17" y="8"/>
                        <a:pt x="17" y="8"/>
                      </a:cubicBezTo>
                      <a:cubicBezTo>
                        <a:pt x="14" y="9"/>
                        <a:pt x="14" y="9"/>
                        <a:pt x="14" y="9"/>
                      </a:cubicBezTo>
                      <a:cubicBezTo>
                        <a:pt x="12" y="10"/>
                        <a:pt x="12" y="10"/>
                        <a:pt x="12" y="10"/>
                      </a:cubicBezTo>
                      <a:cubicBezTo>
                        <a:pt x="12" y="10"/>
                        <a:pt x="12" y="10"/>
                        <a:pt x="12" y="10"/>
                      </a:cubicBezTo>
                      <a:cubicBezTo>
                        <a:pt x="11" y="9"/>
                        <a:pt x="11" y="9"/>
                        <a:pt x="11" y="9"/>
                      </a:cubicBezTo>
                      <a:cubicBezTo>
                        <a:pt x="11" y="9"/>
                        <a:pt x="11" y="9"/>
                        <a:pt x="11" y="9"/>
                      </a:cubicBezTo>
                      <a:cubicBezTo>
                        <a:pt x="10" y="9"/>
                        <a:pt x="10" y="9"/>
                        <a:pt x="10" y="9"/>
                      </a:cubicBezTo>
                      <a:cubicBezTo>
                        <a:pt x="10" y="9"/>
                        <a:pt x="10" y="9"/>
                        <a:pt x="10" y="9"/>
                      </a:cubicBezTo>
                      <a:cubicBezTo>
                        <a:pt x="10" y="9"/>
                        <a:pt x="10" y="9"/>
                        <a:pt x="10" y="9"/>
                      </a:cubicBezTo>
                      <a:cubicBezTo>
                        <a:pt x="10" y="8"/>
                        <a:pt x="10" y="8"/>
                        <a:pt x="10" y="8"/>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7" y="11"/>
                        <a:pt x="7" y="11"/>
                        <a:pt x="7" y="11"/>
                      </a:cubicBezTo>
                      <a:cubicBezTo>
                        <a:pt x="7" y="11"/>
                        <a:pt x="7" y="11"/>
                        <a:pt x="7" y="11"/>
                      </a:cubicBezTo>
                      <a:cubicBezTo>
                        <a:pt x="7" y="11"/>
                        <a:pt x="7" y="11"/>
                        <a:pt x="7" y="11"/>
                      </a:cubicBezTo>
                      <a:cubicBezTo>
                        <a:pt x="7" y="11"/>
                        <a:pt x="7" y="11"/>
                        <a:pt x="7" y="11"/>
                      </a:cubicBezTo>
                      <a:cubicBezTo>
                        <a:pt x="7" y="15"/>
                        <a:pt x="8" y="19"/>
                        <a:pt x="8" y="22"/>
                      </a:cubicBezTo>
                      <a:cubicBezTo>
                        <a:pt x="8" y="23"/>
                        <a:pt x="8" y="23"/>
                        <a:pt x="8" y="23"/>
                      </a:cubicBezTo>
                      <a:cubicBezTo>
                        <a:pt x="8" y="23"/>
                        <a:pt x="8" y="23"/>
                        <a:pt x="8" y="23"/>
                      </a:cubicBezTo>
                      <a:cubicBezTo>
                        <a:pt x="7" y="23"/>
                        <a:pt x="7" y="23"/>
                        <a:pt x="7" y="23"/>
                      </a:cubicBezTo>
                      <a:cubicBezTo>
                        <a:pt x="7" y="23"/>
                        <a:pt x="7" y="23"/>
                        <a:pt x="7" y="23"/>
                      </a:cubicBezTo>
                      <a:cubicBezTo>
                        <a:pt x="7" y="23"/>
                        <a:pt x="7" y="23"/>
                        <a:pt x="7" y="23"/>
                      </a:cubicBezTo>
                      <a:cubicBezTo>
                        <a:pt x="7" y="24"/>
                        <a:pt x="7" y="24"/>
                        <a:pt x="7" y="24"/>
                      </a:cubicBezTo>
                      <a:cubicBezTo>
                        <a:pt x="7" y="24"/>
                        <a:pt x="7" y="24"/>
                        <a:pt x="7" y="24"/>
                      </a:cubicBezTo>
                      <a:cubicBezTo>
                        <a:pt x="6" y="24"/>
                        <a:pt x="6" y="24"/>
                        <a:pt x="6" y="24"/>
                      </a:cubicBezTo>
                      <a:cubicBezTo>
                        <a:pt x="6" y="24"/>
                        <a:pt x="6" y="24"/>
                        <a:pt x="6" y="24"/>
                      </a:cubicBezTo>
                      <a:cubicBezTo>
                        <a:pt x="6" y="24"/>
                        <a:pt x="6" y="24"/>
                        <a:pt x="6" y="24"/>
                      </a:cubicBezTo>
                      <a:cubicBezTo>
                        <a:pt x="6" y="24"/>
                        <a:pt x="6" y="24"/>
                        <a:pt x="6" y="24"/>
                      </a:cubicBezTo>
                      <a:cubicBezTo>
                        <a:pt x="5" y="24"/>
                        <a:pt x="5" y="24"/>
                        <a:pt x="5" y="24"/>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4" y="25"/>
                        <a:pt x="4" y="25"/>
                        <a:pt x="4" y="25"/>
                      </a:cubicBezTo>
                      <a:cubicBezTo>
                        <a:pt x="4" y="25"/>
                        <a:pt x="4" y="25"/>
                        <a:pt x="4" y="25"/>
                      </a:cubicBezTo>
                      <a:cubicBezTo>
                        <a:pt x="4" y="25"/>
                        <a:pt x="4" y="25"/>
                        <a:pt x="4" y="25"/>
                      </a:cubicBezTo>
                      <a:cubicBezTo>
                        <a:pt x="4" y="25"/>
                        <a:pt x="4" y="25"/>
                        <a:pt x="4" y="25"/>
                      </a:cubicBezTo>
                      <a:cubicBezTo>
                        <a:pt x="3" y="26"/>
                        <a:pt x="3" y="26"/>
                        <a:pt x="3" y="26"/>
                      </a:cubicBezTo>
                      <a:cubicBezTo>
                        <a:pt x="3" y="26"/>
                        <a:pt x="3" y="26"/>
                        <a:pt x="3" y="26"/>
                      </a:cubicBezTo>
                      <a:cubicBezTo>
                        <a:pt x="2" y="26"/>
                        <a:pt x="2" y="26"/>
                        <a:pt x="2" y="26"/>
                      </a:cubicBezTo>
                      <a:cubicBezTo>
                        <a:pt x="2" y="27"/>
                        <a:pt x="2" y="27"/>
                        <a:pt x="2" y="27"/>
                      </a:cubicBezTo>
                      <a:cubicBezTo>
                        <a:pt x="2" y="28"/>
                        <a:pt x="2" y="28"/>
                        <a:pt x="2" y="28"/>
                      </a:cubicBezTo>
                      <a:cubicBezTo>
                        <a:pt x="2" y="29"/>
                        <a:pt x="2" y="29"/>
                        <a:pt x="2" y="29"/>
                      </a:cubicBezTo>
                      <a:cubicBezTo>
                        <a:pt x="1" y="29"/>
                        <a:pt x="1" y="29"/>
                        <a:pt x="1" y="29"/>
                      </a:cubicBezTo>
                      <a:cubicBezTo>
                        <a:pt x="0" y="30"/>
                        <a:pt x="0" y="30"/>
                        <a:pt x="0" y="30"/>
                      </a:cubicBezTo>
                      <a:cubicBezTo>
                        <a:pt x="0" y="31"/>
                        <a:pt x="0" y="31"/>
                        <a:pt x="0" y="31"/>
                      </a:cubicBezTo>
                      <a:cubicBezTo>
                        <a:pt x="0" y="31"/>
                        <a:pt x="0" y="31"/>
                        <a:pt x="0" y="31"/>
                      </a:cubicBezTo>
                      <a:cubicBezTo>
                        <a:pt x="0" y="33"/>
                        <a:pt x="0" y="33"/>
                        <a:pt x="0" y="33"/>
                      </a:cubicBezTo>
                      <a:cubicBezTo>
                        <a:pt x="0" y="33"/>
                        <a:pt x="0" y="33"/>
                        <a:pt x="0" y="33"/>
                      </a:cubicBezTo>
                      <a:cubicBezTo>
                        <a:pt x="1" y="33"/>
                        <a:pt x="1" y="33"/>
                        <a:pt x="1" y="33"/>
                      </a:cubicBezTo>
                      <a:cubicBezTo>
                        <a:pt x="2" y="33"/>
                        <a:pt x="2" y="33"/>
                        <a:pt x="2" y="33"/>
                      </a:cubicBezTo>
                      <a:cubicBezTo>
                        <a:pt x="2" y="33"/>
                        <a:pt x="2" y="33"/>
                        <a:pt x="2" y="33"/>
                      </a:cubicBezTo>
                      <a:cubicBezTo>
                        <a:pt x="2" y="34"/>
                        <a:pt x="2" y="34"/>
                        <a:pt x="2" y="34"/>
                      </a:cubicBezTo>
                      <a:cubicBezTo>
                        <a:pt x="3" y="34"/>
                        <a:pt x="3" y="34"/>
                        <a:pt x="3" y="34"/>
                      </a:cubicBezTo>
                      <a:cubicBezTo>
                        <a:pt x="3" y="35"/>
                        <a:pt x="3" y="35"/>
                        <a:pt x="3" y="35"/>
                      </a:cubicBezTo>
                      <a:cubicBezTo>
                        <a:pt x="3" y="35"/>
                        <a:pt x="3" y="35"/>
                        <a:pt x="3" y="35"/>
                      </a:cubicBezTo>
                      <a:cubicBezTo>
                        <a:pt x="3" y="35"/>
                        <a:pt x="3" y="35"/>
                        <a:pt x="3" y="35"/>
                      </a:cubicBezTo>
                      <a:cubicBezTo>
                        <a:pt x="4" y="36"/>
                        <a:pt x="4" y="36"/>
                        <a:pt x="4" y="36"/>
                      </a:cubicBezTo>
                      <a:cubicBezTo>
                        <a:pt x="4" y="36"/>
                        <a:pt x="4" y="36"/>
                        <a:pt x="4" y="36"/>
                      </a:cubicBezTo>
                      <a:cubicBezTo>
                        <a:pt x="4" y="36"/>
                        <a:pt x="4" y="36"/>
                        <a:pt x="4" y="36"/>
                      </a:cubicBezTo>
                      <a:cubicBezTo>
                        <a:pt x="3" y="37"/>
                        <a:pt x="3" y="37"/>
                        <a:pt x="3" y="37"/>
                      </a:cubicBezTo>
                      <a:cubicBezTo>
                        <a:pt x="3" y="37"/>
                        <a:pt x="3" y="38"/>
                        <a:pt x="3" y="38"/>
                      </a:cubicBezTo>
                      <a:cubicBezTo>
                        <a:pt x="3" y="38"/>
                        <a:pt x="3" y="38"/>
                        <a:pt x="3" y="38"/>
                      </a:cubicBezTo>
                      <a:cubicBezTo>
                        <a:pt x="3" y="38"/>
                        <a:pt x="3" y="38"/>
                        <a:pt x="3" y="38"/>
                      </a:cubicBezTo>
                      <a:cubicBezTo>
                        <a:pt x="3" y="39"/>
                        <a:pt x="3" y="39"/>
                        <a:pt x="3" y="39"/>
                      </a:cubicBezTo>
                      <a:cubicBezTo>
                        <a:pt x="2" y="39"/>
                        <a:pt x="2" y="39"/>
                        <a:pt x="2" y="39"/>
                      </a:cubicBezTo>
                      <a:cubicBezTo>
                        <a:pt x="2" y="39"/>
                        <a:pt x="2" y="39"/>
                        <a:pt x="2" y="39"/>
                      </a:cubicBezTo>
                      <a:cubicBezTo>
                        <a:pt x="2" y="40"/>
                        <a:pt x="2" y="40"/>
                        <a:pt x="2" y="40"/>
                      </a:cubicBezTo>
                      <a:cubicBezTo>
                        <a:pt x="2" y="41"/>
                        <a:pt x="2" y="41"/>
                        <a:pt x="2" y="41"/>
                      </a:cubicBezTo>
                      <a:cubicBezTo>
                        <a:pt x="2" y="41"/>
                        <a:pt x="2" y="41"/>
                        <a:pt x="2" y="41"/>
                      </a:cubicBezTo>
                      <a:cubicBezTo>
                        <a:pt x="2" y="41"/>
                        <a:pt x="2" y="41"/>
                        <a:pt x="2" y="41"/>
                      </a:cubicBezTo>
                      <a:cubicBezTo>
                        <a:pt x="3" y="42"/>
                        <a:pt x="3" y="42"/>
                        <a:pt x="3" y="42"/>
                      </a:cubicBezTo>
                      <a:cubicBezTo>
                        <a:pt x="3" y="42"/>
                        <a:pt x="3" y="42"/>
                        <a:pt x="3" y="42"/>
                      </a:cubicBezTo>
                      <a:cubicBezTo>
                        <a:pt x="3" y="43"/>
                        <a:pt x="3" y="43"/>
                        <a:pt x="3" y="43"/>
                      </a:cubicBezTo>
                      <a:cubicBezTo>
                        <a:pt x="3" y="43"/>
                        <a:pt x="3" y="43"/>
                        <a:pt x="3" y="43"/>
                      </a:cubicBezTo>
                      <a:cubicBezTo>
                        <a:pt x="2" y="43"/>
                        <a:pt x="2" y="43"/>
                        <a:pt x="2" y="43"/>
                      </a:cubicBezTo>
                      <a:cubicBezTo>
                        <a:pt x="2" y="43"/>
                        <a:pt x="2" y="43"/>
                        <a:pt x="2" y="43"/>
                      </a:cubicBezTo>
                      <a:cubicBezTo>
                        <a:pt x="2" y="44"/>
                        <a:pt x="2" y="44"/>
                        <a:pt x="2" y="44"/>
                      </a:cubicBezTo>
                      <a:cubicBezTo>
                        <a:pt x="3" y="44"/>
                        <a:pt x="3" y="44"/>
                        <a:pt x="3" y="44"/>
                      </a:cubicBezTo>
                      <a:cubicBezTo>
                        <a:pt x="3" y="45"/>
                        <a:pt x="3" y="45"/>
                        <a:pt x="3" y="45"/>
                      </a:cubicBezTo>
                      <a:cubicBezTo>
                        <a:pt x="3" y="46"/>
                        <a:pt x="3" y="46"/>
                        <a:pt x="3" y="46"/>
                      </a:cubicBezTo>
                      <a:cubicBezTo>
                        <a:pt x="3" y="46"/>
                        <a:pt x="3" y="46"/>
                        <a:pt x="3" y="46"/>
                      </a:cubicBezTo>
                      <a:cubicBezTo>
                        <a:pt x="3" y="47"/>
                        <a:pt x="3" y="47"/>
                        <a:pt x="3" y="47"/>
                      </a:cubicBezTo>
                      <a:cubicBezTo>
                        <a:pt x="3" y="47"/>
                        <a:pt x="3" y="47"/>
                        <a:pt x="3" y="47"/>
                      </a:cubicBezTo>
                      <a:cubicBezTo>
                        <a:pt x="3" y="47"/>
                        <a:pt x="3" y="47"/>
                        <a:pt x="3" y="47"/>
                      </a:cubicBezTo>
                      <a:cubicBezTo>
                        <a:pt x="3" y="48"/>
                        <a:pt x="3" y="48"/>
                        <a:pt x="3" y="48"/>
                      </a:cubicBezTo>
                      <a:cubicBezTo>
                        <a:pt x="3" y="48"/>
                        <a:pt x="3" y="48"/>
                        <a:pt x="3" y="48"/>
                      </a:cubicBezTo>
                      <a:cubicBezTo>
                        <a:pt x="2" y="50"/>
                        <a:pt x="2" y="50"/>
                        <a:pt x="2" y="50"/>
                      </a:cubicBezTo>
                      <a:cubicBezTo>
                        <a:pt x="3" y="50"/>
                        <a:pt x="3" y="50"/>
                        <a:pt x="3" y="50"/>
                      </a:cubicBezTo>
                      <a:cubicBezTo>
                        <a:pt x="4" y="50"/>
                        <a:pt x="4" y="50"/>
                        <a:pt x="4" y="50"/>
                      </a:cubicBezTo>
                      <a:cubicBezTo>
                        <a:pt x="5" y="51"/>
                        <a:pt x="5" y="51"/>
                        <a:pt x="5" y="51"/>
                      </a:cubicBezTo>
                      <a:cubicBezTo>
                        <a:pt x="5" y="52"/>
                        <a:pt x="5" y="52"/>
                        <a:pt x="5" y="52"/>
                      </a:cubicBezTo>
                      <a:cubicBezTo>
                        <a:pt x="5" y="52"/>
                        <a:pt x="5" y="52"/>
                        <a:pt x="5" y="52"/>
                      </a:cubicBezTo>
                      <a:cubicBezTo>
                        <a:pt x="5" y="52"/>
                        <a:pt x="5" y="52"/>
                        <a:pt x="5" y="52"/>
                      </a:cubicBezTo>
                      <a:cubicBezTo>
                        <a:pt x="5" y="52"/>
                        <a:pt x="5" y="52"/>
                        <a:pt x="5" y="52"/>
                      </a:cubicBezTo>
                      <a:cubicBezTo>
                        <a:pt x="6" y="52"/>
                        <a:pt x="6" y="52"/>
                        <a:pt x="6" y="52"/>
                      </a:cubicBezTo>
                      <a:cubicBezTo>
                        <a:pt x="8" y="53"/>
                        <a:pt x="8" y="53"/>
                        <a:pt x="8" y="53"/>
                      </a:cubicBezTo>
                      <a:cubicBezTo>
                        <a:pt x="9" y="53"/>
                        <a:pt x="9" y="53"/>
                        <a:pt x="9" y="53"/>
                      </a:cubicBezTo>
                      <a:cubicBezTo>
                        <a:pt x="9" y="53"/>
                        <a:pt x="9" y="53"/>
                        <a:pt x="9" y="53"/>
                      </a:cubicBezTo>
                      <a:cubicBezTo>
                        <a:pt x="10" y="54"/>
                        <a:pt x="10" y="54"/>
                        <a:pt x="10" y="54"/>
                      </a:cubicBezTo>
                      <a:cubicBezTo>
                        <a:pt x="10" y="54"/>
                        <a:pt x="10" y="54"/>
                        <a:pt x="10" y="54"/>
                      </a:cubicBezTo>
                      <a:cubicBezTo>
                        <a:pt x="10" y="55"/>
                        <a:pt x="10" y="55"/>
                        <a:pt x="10" y="55"/>
                      </a:cubicBezTo>
                      <a:cubicBezTo>
                        <a:pt x="10" y="55"/>
                        <a:pt x="10" y="55"/>
                        <a:pt x="10" y="55"/>
                      </a:cubicBezTo>
                      <a:cubicBezTo>
                        <a:pt x="11" y="55"/>
                        <a:pt x="11" y="55"/>
                        <a:pt x="11" y="55"/>
                      </a:cubicBezTo>
                      <a:cubicBezTo>
                        <a:pt x="12" y="55"/>
                        <a:pt x="12" y="55"/>
                        <a:pt x="12" y="55"/>
                      </a:cubicBezTo>
                      <a:cubicBezTo>
                        <a:pt x="13" y="55"/>
                        <a:pt x="13" y="55"/>
                        <a:pt x="13" y="55"/>
                      </a:cubicBezTo>
                      <a:cubicBezTo>
                        <a:pt x="15" y="57"/>
                        <a:pt x="15" y="57"/>
                        <a:pt x="15" y="57"/>
                      </a:cubicBezTo>
                      <a:cubicBezTo>
                        <a:pt x="16" y="58"/>
                        <a:pt x="16" y="58"/>
                        <a:pt x="16" y="58"/>
                      </a:cubicBezTo>
                      <a:cubicBezTo>
                        <a:pt x="17" y="60"/>
                        <a:pt x="17" y="60"/>
                        <a:pt x="17" y="60"/>
                      </a:cubicBezTo>
                      <a:cubicBezTo>
                        <a:pt x="17" y="60"/>
                        <a:pt x="17" y="60"/>
                        <a:pt x="17" y="60"/>
                      </a:cubicBezTo>
                      <a:cubicBezTo>
                        <a:pt x="18" y="61"/>
                        <a:pt x="18" y="61"/>
                        <a:pt x="18" y="61"/>
                      </a:cubicBezTo>
                      <a:cubicBezTo>
                        <a:pt x="20" y="62"/>
                        <a:pt x="20" y="62"/>
                        <a:pt x="20" y="62"/>
                      </a:cubicBezTo>
                      <a:cubicBezTo>
                        <a:pt x="20" y="62"/>
                        <a:pt x="20" y="62"/>
                        <a:pt x="20" y="62"/>
                      </a:cubicBezTo>
                      <a:cubicBezTo>
                        <a:pt x="20" y="62"/>
                        <a:pt x="20" y="62"/>
                        <a:pt x="20" y="62"/>
                      </a:cubicBezTo>
                      <a:cubicBezTo>
                        <a:pt x="22" y="62"/>
                        <a:pt x="22" y="62"/>
                        <a:pt x="22" y="62"/>
                      </a:cubicBezTo>
                      <a:cubicBezTo>
                        <a:pt x="22" y="62"/>
                        <a:pt x="22" y="62"/>
                        <a:pt x="22" y="62"/>
                      </a:cubicBezTo>
                      <a:cubicBezTo>
                        <a:pt x="23" y="63"/>
                        <a:pt x="23" y="63"/>
                        <a:pt x="23" y="63"/>
                      </a:cubicBezTo>
                      <a:cubicBezTo>
                        <a:pt x="23" y="63"/>
                        <a:pt x="23" y="63"/>
                        <a:pt x="23" y="63"/>
                      </a:cubicBezTo>
                      <a:cubicBezTo>
                        <a:pt x="23" y="63"/>
                        <a:pt x="23" y="63"/>
                        <a:pt x="23" y="63"/>
                      </a:cubicBezTo>
                      <a:cubicBezTo>
                        <a:pt x="23" y="63"/>
                        <a:pt x="23" y="63"/>
                        <a:pt x="23" y="63"/>
                      </a:cubicBezTo>
                      <a:cubicBezTo>
                        <a:pt x="24" y="63"/>
                        <a:pt x="24" y="63"/>
                        <a:pt x="24" y="63"/>
                      </a:cubicBezTo>
                      <a:cubicBezTo>
                        <a:pt x="24" y="63"/>
                        <a:pt x="24" y="63"/>
                        <a:pt x="24" y="63"/>
                      </a:cubicBezTo>
                      <a:cubicBezTo>
                        <a:pt x="24" y="63"/>
                        <a:pt x="24" y="63"/>
                        <a:pt x="24" y="63"/>
                      </a:cubicBezTo>
                      <a:cubicBezTo>
                        <a:pt x="24" y="63"/>
                        <a:pt x="24" y="63"/>
                        <a:pt x="24" y="63"/>
                      </a:cubicBezTo>
                      <a:cubicBezTo>
                        <a:pt x="24" y="63"/>
                        <a:pt x="24" y="63"/>
                        <a:pt x="24" y="63"/>
                      </a:cubicBezTo>
                      <a:cubicBezTo>
                        <a:pt x="24" y="64"/>
                        <a:pt x="24" y="64"/>
                        <a:pt x="24" y="64"/>
                      </a:cubicBezTo>
                      <a:cubicBezTo>
                        <a:pt x="24" y="64"/>
                        <a:pt x="24" y="64"/>
                        <a:pt x="24" y="64"/>
                      </a:cubicBezTo>
                      <a:cubicBezTo>
                        <a:pt x="24" y="64"/>
                        <a:pt x="24" y="64"/>
                        <a:pt x="24" y="64"/>
                      </a:cubicBezTo>
                      <a:cubicBezTo>
                        <a:pt x="25" y="64"/>
                        <a:pt x="25" y="64"/>
                        <a:pt x="25" y="64"/>
                      </a:cubicBezTo>
                      <a:cubicBezTo>
                        <a:pt x="25" y="65"/>
                        <a:pt x="25" y="65"/>
                        <a:pt x="25" y="65"/>
                      </a:cubicBezTo>
                      <a:cubicBezTo>
                        <a:pt x="25" y="65"/>
                        <a:pt x="25" y="65"/>
                        <a:pt x="25" y="65"/>
                      </a:cubicBezTo>
                      <a:cubicBezTo>
                        <a:pt x="25" y="65"/>
                        <a:pt x="25" y="65"/>
                        <a:pt x="25" y="65"/>
                      </a:cubicBezTo>
                      <a:cubicBezTo>
                        <a:pt x="26" y="65"/>
                        <a:pt x="26" y="65"/>
                        <a:pt x="26" y="65"/>
                      </a:cubicBezTo>
                      <a:cubicBezTo>
                        <a:pt x="26" y="66"/>
                        <a:pt x="26" y="66"/>
                        <a:pt x="26" y="66"/>
                      </a:cubicBezTo>
                      <a:cubicBezTo>
                        <a:pt x="26" y="66"/>
                        <a:pt x="26" y="66"/>
                        <a:pt x="26" y="66"/>
                      </a:cubicBezTo>
                      <a:cubicBezTo>
                        <a:pt x="26" y="67"/>
                        <a:pt x="26" y="67"/>
                        <a:pt x="26" y="67"/>
                      </a:cubicBezTo>
                      <a:cubicBezTo>
                        <a:pt x="26" y="67"/>
                        <a:pt x="26" y="67"/>
                        <a:pt x="26" y="67"/>
                      </a:cubicBezTo>
                      <a:cubicBezTo>
                        <a:pt x="26" y="67"/>
                        <a:pt x="26" y="67"/>
                        <a:pt x="26" y="67"/>
                      </a:cubicBezTo>
                      <a:cubicBezTo>
                        <a:pt x="26" y="67"/>
                        <a:pt x="26" y="67"/>
                        <a:pt x="26" y="67"/>
                      </a:cubicBezTo>
                      <a:cubicBezTo>
                        <a:pt x="26" y="67"/>
                        <a:pt x="26" y="67"/>
                        <a:pt x="26" y="67"/>
                      </a:cubicBezTo>
                      <a:cubicBezTo>
                        <a:pt x="26" y="68"/>
                        <a:pt x="26" y="68"/>
                        <a:pt x="26" y="68"/>
                      </a:cubicBezTo>
                      <a:cubicBezTo>
                        <a:pt x="26" y="68"/>
                        <a:pt x="26" y="68"/>
                        <a:pt x="26" y="68"/>
                      </a:cubicBezTo>
                      <a:cubicBezTo>
                        <a:pt x="26" y="68"/>
                        <a:pt x="26" y="68"/>
                        <a:pt x="26" y="68"/>
                      </a:cubicBezTo>
                      <a:cubicBezTo>
                        <a:pt x="26" y="68"/>
                        <a:pt x="26" y="68"/>
                        <a:pt x="26" y="68"/>
                      </a:cubicBezTo>
                      <a:cubicBezTo>
                        <a:pt x="26" y="69"/>
                        <a:pt x="26" y="69"/>
                        <a:pt x="26" y="69"/>
                      </a:cubicBezTo>
                      <a:cubicBezTo>
                        <a:pt x="26" y="70"/>
                        <a:pt x="26" y="70"/>
                        <a:pt x="26" y="70"/>
                      </a:cubicBezTo>
                      <a:cubicBezTo>
                        <a:pt x="26" y="70"/>
                        <a:pt x="26" y="70"/>
                        <a:pt x="26" y="70"/>
                      </a:cubicBezTo>
                      <a:cubicBezTo>
                        <a:pt x="27" y="70"/>
                        <a:pt x="27" y="70"/>
                        <a:pt x="27" y="70"/>
                      </a:cubicBezTo>
                      <a:cubicBezTo>
                        <a:pt x="27" y="71"/>
                        <a:pt x="27" y="71"/>
                        <a:pt x="27" y="71"/>
                      </a:cubicBezTo>
                      <a:cubicBezTo>
                        <a:pt x="27" y="71"/>
                        <a:pt x="27" y="71"/>
                        <a:pt x="27" y="71"/>
                      </a:cubicBezTo>
                      <a:cubicBezTo>
                        <a:pt x="27" y="72"/>
                        <a:pt x="27" y="72"/>
                        <a:pt x="27" y="72"/>
                      </a:cubicBezTo>
                      <a:cubicBezTo>
                        <a:pt x="27" y="72"/>
                        <a:pt x="27" y="72"/>
                        <a:pt x="27" y="72"/>
                      </a:cubicBezTo>
                      <a:cubicBezTo>
                        <a:pt x="27" y="72"/>
                        <a:pt x="27" y="72"/>
                        <a:pt x="27" y="72"/>
                      </a:cubicBezTo>
                      <a:cubicBezTo>
                        <a:pt x="27" y="73"/>
                        <a:pt x="27" y="73"/>
                        <a:pt x="27" y="73"/>
                      </a:cubicBezTo>
                      <a:cubicBezTo>
                        <a:pt x="27" y="73"/>
                        <a:pt x="27" y="73"/>
                        <a:pt x="27" y="73"/>
                      </a:cubicBezTo>
                      <a:cubicBezTo>
                        <a:pt x="27" y="73"/>
                        <a:pt x="27" y="73"/>
                        <a:pt x="27" y="73"/>
                      </a:cubicBezTo>
                      <a:cubicBezTo>
                        <a:pt x="27" y="74"/>
                        <a:pt x="27" y="74"/>
                        <a:pt x="27" y="74"/>
                      </a:cubicBezTo>
                      <a:cubicBezTo>
                        <a:pt x="27" y="74"/>
                        <a:pt x="27" y="74"/>
                        <a:pt x="27" y="74"/>
                      </a:cubicBezTo>
                      <a:cubicBezTo>
                        <a:pt x="27" y="74"/>
                        <a:pt x="27" y="74"/>
                        <a:pt x="27" y="74"/>
                      </a:cubicBezTo>
                      <a:cubicBezTo>
                        <a:pt x="27" y="74"/>
                        <a:pt x="27" y="74"/>
                        <a:pt x="27" y="74"/>
                      </a:cubicBezTo>
                      <a:cubicBezTo>
                        <a:pt x="27" y="75"/>
                        <a:pt x="27" y="75"/>
                        <a:pt x="27" y="75"/>
                      </a:cubicBezTo>
                      <a:cubicBezTo>
                        <a:pt x="27" y="75"/>
                        <a:pt x="27" y="75"/>
                        <a:pt x="27" y="75"/>
                      </a:cubicBezTo>
                      <a:cubicBezTo>
                        <a:pt x="27" y="75"/>
                        <a:pt x="27" y="75"/>
                        <a:pt x="27" y="75"/>
                      </a:cubicBezTo>
                      <a:cubicBezTo>
                        <a:pt x="27" y="76"/>
                        <a:pt x="27" y="76"/>
                        <a:pt x="27" y="76"/>
                      </a:cubicBezTo>
                      <a:cubicBezTo>
                        <a:pt x="28" y="76"/>
                        <a:pt x="28" y="76"/>
                        <a:pt x="28" y="76"/>
                      </a:cubicBezTo>
                      <a:cubicBezTo>
                        <a:pt x="29" y="76"/>
                        <a:pt x="29" y="76"/>
                        <a:pt x="29" y="76"/>
                      </a:cubicBezTo>
                      <a:cubicBezTo>
                        <a:pt x="29" y="76"/>
                        <a:pt x="29" y="76"/>
                        <a:pt x="29" y="76"/>
                      </a:cubicBezTo>
                      <a:cubicBezTo>
                        <a:pt x="29" y="77"/>
                        <a:pt x="29" y="77"/>
                        <a:pt x="29" y="77"/>
                      </a:cubicBezTo>
                      <a:cubicBezTo>
                        <a:pt x="29" y="78"/>
                        <a:pt x="29" y="78"/>
                        <a:pt x="29" y="78"/>
                      </a:cubicBezTo>
                      <a:cubicBezTo>
                        <a:pt x="29" y="79"/>
                        <a:pt x="29" y="79"/>
                        <a:pt x="29" y="79"/>
                      </a:cubicBezTo>
                      <a:cubicBezTo>
                        <a:pt x="28" y="80"/>
                        <a:pt x="28" y="80"/>
                        <a:pt x="28" y="80"/>
                      </a:cubicBezTo>
                      <a:cubicBezTo>
                        <a:pt x="29" y="81"/>
                        <a:pt x="29" y="81"/>
                        <a:pt x="29" y="81"/>
                      </a:cubicBezTo>
                      <a:cubicBezTo>
                        <a:pt x="29" y="82"/>
                        <a:pt x="29" y="82"/>
                        <a:pt x="29" y="82"/>
                      </a:cubicBezTo>
                      <a:cubicBezTo>
                        <a:pt x="29" y="82"/>
                        <a:pt x="29" y="82"/>
                        <a:pt x="29" y="82"/>
                      </a:cubicBezTo>
                      <a:cubicBezTo>
                        <a:pt x="29" y="83"/>
                        <a:pt x="29" y="83"/>
                        <a:pt x="29" y="83"/>
                      </a:cubicBezTo>
                      <a:cubicBezTo>
                        <a:pt x="29" y="83"/>
                        <a:pt x="29" y="83"/>
                        <a:pt x="29" y="83"/>
                      </a:cubicBezTo>
                      <a:cubicBezTo>
                        <a:pt x="29" y="84"/>
                        <a:pt x="29" y="84"/>
                        <a:pt x="29" y="84"/>
                      </a:cubicBezTo>
                      <a:cubicBezTo>
                        <a:pt x="29" y="84"/>
                        <a:pt x="29" y="84"/>
                        <a:pt x="29" y="84"/>
                      </a:cubicBezTo>
                      <a:cubicBezTo>
                        <a:pt x="29" y="85"/>
                        <a:pt x="29" y="85"/>
                        <a:pt x="29" y="85"/>
                      </a:cubicBezTo>
                      <a:cubicBezTo>
                        <a:pt x="30" y="85"/>
                        <a:pt x="30" y="85"/>
                        <a:pt x="30" y="85"/>
                      </a:cubicBezTo>
                      <a:cubicBezTo>
                        <a:pt x="30" y="85"/>
                        <a:pt x="30" y="85"/>
                        <a:pt x="30" y="85"/>
                      </a:cubicBezTo>
                      <a:cubicBezTo>
                        <a:pt x="30" y="86"/>
                        <a:pt x="30" y="86"/>
                        <a:pt x="30" y="86"/>
                      </a:cubicBezTo>
                      <a:cubicBezTo>
                        <a:pt x="30" y="87"/>
                        <a:pt x="30" y="87"/>
                        <a:pt x="30" y="87"/>
                      </a:cubicBezTo>
                      <a:cubicBezTo>
                        <a:pt x="30" y="87"/>
                        <a:pt x="30" y="87"/>
                        <a:pt x="30" y="87"/>
                      </a:cubicBezTo>
                      <a:cubicBezTo>
                        <a:pt x="31" y="88"/>
                        <a:pt x="31" y="88"/>
                        <a:pt x="31" y="88"/>
                      </a:cubicBezTo>
                      <a:cubicBezTo>
                        <a:pt x="31" y="88"/>
                        <a:pt x="31" y="88"/>
                        <a:pt x="31" y="88"/>
                      </a:cubicBezTo>
                      <a:cubicBezTo>
                        <a:pt x="31" y="88"/>
                        <a:pt x="31" y="88"/>
                        <a:pt x="31" y="88"/>
                      </a:cubicBezTo>
                      <a:cubicBezTo>
                        <a:pt x="32" y="89"/>
                        <a:pt x="32" y="89"/>
                        <a:pt x="32" y="89"/>
                      </a:cubicBezTo>
                      <a:cubicBezTo>
                        <a:pt x="35" y="89"/>
                        <a:pt x="35" y="89"/>
                        <a:pt x="35" y="89"/>
                      </a:cubicBezTo>
                      <a:cubicBezTo>
                        <a:pt x="35" y="89"/>
                        <a:pt x="35" y="89"/>
                        <a:pt x="35" y="89"/>
                      </a:cubicBezTo>
                      <a:cubicBezTo>
                        <a:pt x="36" y="89"/>
                        <a:pt x="36" y="89"/>
                        <a:pt x="36" y="89"/>
                      </a:cubicBezTo>
                      <a:cubicBezTo>
                        <a:pt x="36" y="89"/>
                        <a:pt x="36" y="89"/>
                        <a:pt x="36" y="89"/>
                      </a:cubicBezTo>
                      <a:cubicBezTo>
                        <a:pt x="36" y="89"/>
                        <a:pt x="36" y="89"/>
                        <a:pt x="36" y="89"/>
                      </a:cubicBezTo>
                      <a:cubicBezTo>
                        <a:pt x="37" y="90"/>
                        <a:pt x="37" y="90"/>
                        <a:pt x="37" y="90"/>
                      </a:cubicBezTo>
                      <a:cubicBezTo>
                        <a:pt x="37" y="90"/>
                        <a:pt x="37" y="90"/>
                        <a:pt x="37" y="90"/>
                      </a:cubicBezTo>
                      <a:cubicBezTo>
                        <a:pt x="37" y="91"/>
                        <a:pt x="37" y="91"/>
                        <a:pt x="37" y="91"/>
                      </a:cubicBezTo>
                      <a:cubicBezTo>
                        <a:pt x="37" y="91"/>
                        <a:pt x="37" y="91"/>
                        <a:pt x="37" y="91"/>
                      </a:cubicBezTo>
                      <a:cubicBezTo>
                        <a:pt x="37" y="91"/>
                        <a:pt x="37" y="91"/>
                        <a:pt x="37" y="91"/>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51" y="91"/>
                        <a:pt x="65" y="90"/>
                        <a:pt x="79" y="88"/>
                      </a:cubicBezTo>
                      <a:cubicBezTo>
                        <a:pt x="78" y="87"/>
                        <a:pt x="78" y="87"/>
                        <a:pt x="78" y="87"/>
                      </a:cubicBezTo>
                      <a:cubicBezTo>
                        <a:pt x="78" y="87"/>
                        <a:pt x="78" y="87"/>
                        <a:pt x="78" y="87"/>
                      </a:cubicBezTo>
                      <a:cubicBezTo>
                        <a:pt x="79" y="86"/>
                        <a:pt x="79" y="86"/>
                        <a:pt x="79" y="86"/>
                      </a:cubicBezTo>
                      <a:cubicBezTo>
                        <a:pt x="79" y="86"/>
                        <a:pt x="79" y="86"/>
                        <a:pt x="79" y="86"/>
                      </a:cubicBezTo>
                      <a:cubicBezTo>
                        <a:pt x="78" y="86"/>
                        <a:pt x="78" y="86"/>
                        <a:pt x="78" y="86"/>
                      </a:cubicBezTo>
                      <a:cubicBezTo>
                        <a:pt x="78" y="86"/>
                        <a:pt x="78" y="86"/>
                        <a:pt x="78" y="86"/>
                      </a:cubicBezTo>
                      <a:cubicBezTo>
                        <a:pt x="78" y="85"/>
                        <a:pt x="78" y="85"/>
                        <a:pt x="78" y="85"/>
                      </a:cubicBezTo>
                      <a:cubicBezTo>
                        <a:pt x="78" y="85"/>
                        <a:pt x="78" y="85"/>
                        <a:pt x="78" y="85"/>
                      </a:cubicBezTo>
                      <a:cubicBezTo>
                        <a:pt x="78" y="85"/>
                        <a:pt x="78" y="85"/>
                        <a:pt x="78" y="85"/>
                      </a:cubicBezTo>
                      <a:cubicBezTo>
                        <a:pt x="79" y="84"/>
                        <a:pt x="79" y="84"/>
                        <a:pt x="79" y="84"/>
                      </a:cubicBezTo>
                      <a:cubicBezTo>
                        <a:pt x="79" y="83"/>
                        <a:pt x="79" y="83"/>
                        <a:pt x="79" y="83"/>
                      </a:cubicBezTo>
                      <a:cubicBezTo>
                        <a:pt x="79" y="82"/>
                        <a:pt x="79" y="82"/>
                        <a:pt x="79" y="82"/>
                      </a:cubicBezTo>
                      <a:cubicBezTo>
                        <a:pt x="78" y="82"/>
                        <a:pt x="78" y="82"/>
                        <a:pt x="78" y="82"/>
                      </a:cubicBezTo>
                      <a:cubicBezTo>
                        <a:pt x="78" y="81"/>
                        <a:pt x="78" y="81"/>
                        <a:pt x="78" y="81"/>
                      </a:cubicBezTo>
                      <a:cubicBezTo>
                        <a:pt x="77" y="81"/>
                        <a:pt x="77" y="81"/>
                        <a:pt x="77" y="81"/>
                      </a:cubicBezTo>
                      <a:cubicBezTo>
                        <a:pt x="77" y="81"/>
                        <a:pt x="77" y="81"/>
                        <a:pt x="77" y="81"/>
                      </a:cubicBezTo>
                      <a:cubicBezTo>
                        <a:pt x="77" y="79"/>
                        <a:pt x="77" y="79"/>
                        <a:pt x="77" y="79"/>
                      </a:cubicBezTo>
                      <a:cubicBezTo>
                        <a:pt x="77" y="79"/>
                        <a:pt x="77" y="79"/>
                        <a:pt x="77" y="79"/>
                      </a:cubicBezTo>
                      <a:cubicBezTo>
                        <a:pt x="77" y="78"/>
                        <a:pt x="77" y="78"/>
                        <a:pt x="77" y="78"/>
                      </a:cubicBezTo>
                      <a:cubicBezTo>
                        <a:pt x="76" y="78"/>
                        <a:pt x="76" y="78"/>
                        <a:pt x="76" y="78"/>
                      </a:cubicBezTo>
                      <a:cubicBezTo>
                        <a:pt x="76" y="78"/>
                        <a:pt x="76" y="78"/>
                        <a:pt x="76" y="78"/>
                      </a:cubicBezTo>
                      <a:cubicBezTo>
                        <a:pt x="76" y="78"/>
                        <a:pt x="76" y="78"/>
                        <a:pt x="76" y="78"/>
                      </a:cubicBezTo>
                      <a:cubicBezTo>
                        <a:pt x="76" y="77"/>
                        <a:pt x="76" y="77"/>
                        <a:pt x="76" y="77"/>
                      </a:cubicBezTo>
                      <a:cubicBezTo>
                        <a:pt x="76" y="77"/>
                        <a:pt x="76" y="77"/>
                        <a:pt x="76" y="77"/>
                      </a:cubicBezTo>
                      <a:cubicBezTo>
                        <a:pt x="76" y="76"/>
                        <a:pt x="76" y="76"/>
                        <a:pt x="76" y="76"/>
                      </a:cubicBezTo>
                      <a:cubicBezTo>
                        <a:pt x="76" y="76"/>
                        <a:pt x="76" y="76"/>
                        <a:pt x="76" y="76"/>
                      </a:cubicBezTo>
                      <a:cubicBezTo>
                        <a:pt x="76" y="76"/>
                        <a:pt x="76" y="76"/>
                        <a:pt x="76" y="76"/>
                      </a:cubicBezTo>
                      <a:cubicBezTo>
                        <a:pt x="76" y="76"/>
                        <a:pt x="76" y="76"/>
                        <a:pt x="76" y="76"/>
                      </a:cubicBezTo>
                      <a:cubicBezTo>
                        <a:pt x="76" y="75"/>
                        <a:pt x="76" y="75"/>
                        <a:pt x="76" y="75"/>
                      </a:cubicBezTo>
                      <a:cubicBezTo>
                        <a:pt x="76" y="75"/>
                        <a:pt x="76" y="75"/>
                        <a:pt x="76" y="75"/>
                      </a:cubicBezTo>
                      <a:cubicBezTo>
                        <a:pt x="76" y="75"/>
                        <a:pt x="76" y="75"/>
                        <a:pt x="76" y="75"/>
                      </a:cubicBezTo>
                      <a:cubicBezTo>
                        <a:pt x="76" y="74"/>
                        <a:pt x="76" y="74"/>
                        <a:pt x="76" y="74"/>
                      </a:cubicBezTo>
                      <a:cubicBezTo>
                        <a:pt x="76" y="74"/>
                        <a:pt x="76" y="74"/>
                        <a:pt x="76" y="74"/>
                      </a:cubicBezTo>
                      <a:cubicBezTo>
                        <a:pt x="76" y="74"/>
                        <a:pt x="76" y="74"/>
                        <a:pt x="76" y="74"/>
                      </a:cubicBezTo>
                      <a:cubicBezTo>
                        <a:pt x="76" y="73"/>
                        <a:pt x="76" y="73"/>
                        <a:pt x="76" y="73"/>
                      </a:cubicBezTo>
                      <a:cubicBezTo>
                        <a:pt x="76" y="72"/>
                        <a:pt x="76" y="72"/>
                        <a:pt x="76" y="72"/>
                      </a:cubicBezTo>
                      <a:cubicBezTo>
                        <a:pt x="76" y="71"/>
                        <a:pt x="76" y="71"/>
                        <a:pt x="76" y="71"/>
                      </a:cubicBezTo>
                      <a:cubicBezTo>
                        <a:pt x="77" y="69"/>
                        <a:pt x="77" y="69"/>
                        <a:pt x="77" y="69"/>
                      </a:cubicBezTo>
                      <a:cubicBezTo>
                        <a:pt x="77" y="68"/>
                        <a:pt x="77" y="68"/>
                        <a:pt x="77" y="68"/>
                      </a:cubicBezTo>
                      <a:cubicBezTo>
                        <a:pt x="76" y="68"/>
                        <a:pt x="76" y="68"/>
                        <a:pt x="76" y="68"/>
                      </a:cubicBezTo>
                      <a:cubicBezTo>
                        <a:pt x="76" y="67"/>
                        <a:pt x="76" y="67"/>
                        <a:pt x="76" y="67"/>
                      </a:cubicBezTo>
                      <a:cubicBezTo>
                        <a:pt x="77" y="67"/>
                        <a:pt x="77" y="67"/>
                        <a:pt x="77" y="67"/>
                      </a:cubicBezTo>
                      <a:cubicBezTo>
                        <a:pt x="77" y="65"/>
                        <a:pt x="77" y="65"/>
                        <a:pt x="77" y="65"/>
                      </a:cubicBezTo>
                      <a:cubicBezTo>
                        <a:pt x="78" y="64"/>
                        <a:pt x="78" y="64"/>
                        <a:pt x="78" y="64"/>
                      </a:cubicBezTo>
                      <a:cubicBezTo>
                        <a:pt x="77" y="64"/>
                        <a:pt x="77" y="64"/>
                        <a:pt x="77" y="64"/>
                      </a:cubicBezTo>
                      <a:cubicBezTo>
                        <a:pt x="77" y="64"/>
                        <a:pt x="77" y="64"/>
                        <a:pt x="77" y="64"/>
                      </a:cubicBezTo>
                      <a:cubicBezTo>
                        <a:pt x="77" y="64"/>
                        <a:pt x="77" y="64"/>
                        <a:pt x="77" y="64"/>
                      </a:cubicBezTo>
                      <a:cubicBezTo>
                        <a:pt x="77" y="63"/>
                        <a:pt x="77" y="63"/>
                        <a:pt x="77" y="63"/>
                      </a:cubicBezTo>
                      <a:cubicBezTo>
                        <a:pt x="77" y="63"/>
                        <a:pt x="77" y="63"/>
                        <a:pt x="77" y="63"/>
                      </a:cubicBezTo>
                      <a:cubicBezTo>
                        <a:pt x="77" y="63"/>
                        <a:pt x="77" y="63"/>
                        <a:pt x="77" y="63"/>
                      </a:cubicBezTo>
                      <a:cubicBezTo>
                        <a:pt x="77" y="63"/>
                        <a:pt x="77" y="63"/>
                        <a:pt x="77" y="63"/>
                      </a:cubicBezTo>
                      <a:cubicBezTo>
                        <a:pt x="77" y="63"/>
                        <a:pt x="77" y="63"/>
                        <a:pt x="77" y="63"/>
                      </a:cubicBezTo>
                      <a:cubicBezTo>
                        <a:pt x="77" y="62"/>
                        <a:pt x="77" y="62"/>
                        <a:pt x="77" y="62"/>
                      </a:cubicBezTo>
                      <a:cubicBezTo>
                        <a:pt x="77" y="62"/>
                        <a:pt x="77" y="62"/>
                        <a:pt x="77" y="62"/>
                      </a:cubicBezTo>
                      <a:cubicBezTo>
                        <a:pt x="77" y="62"/>
                        <a:pt x="77" y="62"/>
                        <a:pt x="77" y="62"/>
                      </a:cubicBezTo>
                      <a:cubicBezTo>
                        <a:pt x="77" y="61"/>
                        <a:pt x="77" y="61"/>
                        <a:pt x="77" y="61"/>
                      </a:cubicBezTo>
                      <a:cubicBezTo>
                        <a:pt x="77" y="60"/>
                        <a:pt x="77" y="60"/>
                        <a:pt x="77" y="60"/>
                      </a:cubicBezTo>
                      <a:cubicBezTo>
                        <a:pt x="77" y="60"/>
                        <a:pt x="77" y="60"/>
                        <a:pt x="77" y="60"/>
                      </a:cubicBezTo>
                      <a:cubicBezTo>
                        <a:pt x="77" y="59"/>
                        <a:pt x="77" y="59"/>
                        <a:pt x="77" y="59"/>
                      </a:cubicBezTo>
                      <a:cubicBezTo>
                        <a:pt x="77" y="59"/>
                        <a:pt x="77" y="59"/>
                        <a:pt x="77" y="59"/>
                      </a:cubicBezTo>
                      <a:cubicBezTo>
                        <a:pt x="77" y="58"/>
                        <a:pt x="77" y="58"/>
                        <a:pt x="77" y="58"/>
                      </a:cubicBezTo>
                      <a:cubicBezTo>
                        <a:pt x="77" y="58"/>
                        <a:pt x="77" y="58"/>
                        <a:pt x="77" y="58"/>
                      </a:cubicBezTo>
                      <a:cubicBezTo>
                        <a:pt x="78" y="56"/>
                        <a:pt x="78" y="56"/>
                        <a:pt x="78" y="56"/>
                      </a:cubicBezTo>
                      <a:cubicBezTo>
                        <a:pt x="78" y="56"/>
                        <a:pt x="78" y="56"/>
                        <a:pt x="78" y="56"/>
                      </a:cubicBezTo>
                      <a:cubicBezTo>
                        <a:pt x="78" y="56"/>
                        <a:pt x="78" y="56"/>
                        <a:pt x="78" y="56"/>
                      </a:cubicBezTo>
                      <a:cubicBezTo>
                        <a:pt x="79" y="55"/>
                        <a:pt x="79" y="55"/>
                        <a:pt x="79" y="55"/>
                      </a:cubicBezTo>
                      <a:cubicBezTo>
                        <a:pt x="79" y="55"/>
                        <a:pt x="79" y="55"/>
                        <a:pt x="79" y="55"/>
                      </a:cubicBezTo>
                      <a:cubicBezTo>
                        <a:pt x="79" y="54"/>
                        <a:pt x="79" y="54"/>
                        <a:pt x="79" y="54"/>
                      </a:cubicBezTo>
                      <a:cubicBezTo>
                        <a:pt x="79" y="54"/>
                        <a:pt x="79" y="54"/>
                        <a:pt x="79" y="54"/>
                      </a:cubicBezTo>
                      <a:cubicBezTo>
                        <a:pt x="79" y="53"/>
                        <a:pt x="79" y="53"/>
                        <a:pt x="79" y="53"/>
                      </a:cubicBezTo>
                      <a:cubicBezTo>
                        <a:pt x="79" y="53"/>
                        <a:pt x="79" y="53"/>
                        <a:pt x="79" y="53"/>
                      </a:cubicBezTo>
                      <a:cubicBezTo>
                        <a:pt x="79" y="52"/>
                        <a:pt x="79" y="52"/>
                        <a:pt x="79" y="52"/>
                      </a:cubicBezTo>
                      <a:cubicBezTo>
                        <a:pt x="78" y="52"/>
                        <a:pt x="78" y="52"/>
                        <a:pt x="78" y="52"/>
                      </a:cubicBezTo>
                      <a:cubicBezTo>
                        <a:pt x="78" y="52"/>
                        <a:pt x="78" y="52"/>
                        <a:pt x="78" y="52"/>
                      </a:cubicBezTo>
                      <a:cubicBezTo>
                        <a:pt x="78" y="51"/>
                        <a:pt x="78" y="51"/>
                        <a:pt x="78" y="51"/>
                      </a:cubicBezTo>
                      <a:cubicBezTo>
                        <a:pt x="78" y="51"/>
                        <a:pt x="78" y="51"/>
                        <a:pt x="78" y="51"/>
                      </a:cubicBezTo>
                      <a:cubicBezTo>
                        <a:pt x="79" y="50"/>
                        <a:pt x="79" y="50"/>
                        <a:pt x="79" y="50"/>
                      </a:cubicBezTo>
                      <a:cubicBezTo>
                        <a:pt x="79" y="50"/>
                        <a:pt x="79" y="50"/>
                        <a:pt x="79" y="50"/>
                      </a:cubicBezTo>
                      <a:cubicBezTo>
                        <a:pt x="79" y="50"/>
                        <a:pt x="79" y="50"/>
                        <a:pt x="79" y="50"/>
                      </a:cubicBezTo>
                      <a:cubicBezTo>
                        <a:pt x="79" y="47"/>
                        <a:pt x="79" y="47"/>
                        <a:pt x="79" y="47"/>
                      </a:cubicBezTo>
                      <a:cubicBezTo>
                        <a:pt x="79" y="46"/>
                        <a:pt x="79" y="46"/>
                        <a:pt x="79" y="46"/>
                      </a:cubicBezTo>
                      <a:cubicBezTo>
                        <a:pt x="79" y="46"/>
                        <a:pt x="79" y="46"/>
                        <a:pt x="79" y="46"/>
                      </a:cubicBezTo>
                      <a:cubicBezTo>
                        <a:pt x="80" y="45"/>
                        <a:pt x="80" y="45"/>
                        <a:pt x="80" y="45"/>
                      </a:cubicBezTo>
                      <a:cubicBezTo>
                        <a:pt x="80" y="44"/>
                        <a:pt x="80" y="44"/>
                        <a:pt x="80" y="44"/>
                      </a:cubicBezTo>
                      <a:cubicBezTo>
                        <a:pt x="80" y="44"/>
                        <a:pt x="80" y="44"/>
                        <a:pt x="80" y="44"/>
                      </a:cubicBezTo>
                      <a:cubicBezTo>
                        <a:pt x="80" y="44"/>
                        <a:pt x="80" y="44"/>
                        <a:pt x="80" y="44"/>
                      </a:cubicBezTo>
                      <a:cubicBezTo>
                        <a:pt x="80" y="44"/>
                        <a:pt x="80" y="44"/>
                        <a:pt x="80" y="44"/>
                      </a:cubicBezTo>
                      <a:cubicBezTo>
                        <a:pt x="80" y="43"/>
                        <a:pt x="80" y="43"/>
                        <a:pt x="80" y="43"/>
                      </a:cubicBezTo>
                      <a:cubicBezTo>
                        <a:pt x="80" y="42"/>
                        <a:pt x="80" y="42"/>
                        <a:pt x="80" y="42"/>
                      </a:cubicBezTo>
                      <a:cubicBezTo>
                        <a:pt x="80" y="42"/>
                        <a:pt x="80" y="42"/>
                        <a:pt x="80" y="42"/>
                      </a:cubicBezTo>
                      <a:lnTo>
                        <a:pt x="80" y="41"/>
                      </a:lnTo>
                      <a:close/>
                      <a:moveTo>
                        <a:pt x="25" y="3"/>
                      </a:moveTo>
                      <a:cubicBezTo>
                        <a:pt x="25" y="3"/>
                        <a:pt x="25" y="3"/>
                        <a:pt x="25" y="3"/>
                      </a:cubicBezTo>
                      <a:cubicBezTo>
                        <a:pt x="25" y="3"/>
                        <a:pt x="25" y="3"/>
                        <a:pt x="25" y="3"/>
                      </a:cubicBezTo>
                      <a:cubicBezTo>
                        <a:pt x="26" y="3"/>
                        <a:pt x="26" y="3"/>
                        <a:pt x="26" y="3"/>
                      </a:cubicBezTo>
                      <a:cubicBezTo>
                        <a:pt x="25" y="2"/>
                        <a:pt x="25" y="2"/>
                        <a:pt x="25" y="2"/>
                      </a:cubicBezTo>
                      <a:cubicBezTo>
                        <a:pt x="25" y="2"/>
                        <a:pt x="25" y="2"/>
                        <a:pt x="25" y="2"/>
                      </a:cubicBezTo>
                      <a:cubicBezTo>
                        <a:pt x="25" y="3"/>
                        <a:pt x="25" y="3"/>
                        <a:pt x="25" y="3"/>
                      </a:cubicBezTo>
                      <a:cubicBezTo>
                        <a:pt x="25" y="3"/>
                        <a:pt x="25" y="3"/>
                        <a:pt x="25" y="3"/>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1" name="Freeform 340">
                  <a:extLst>
                    <a:ext uri="{FF2B5EF4-FFF2-40B4-BE49-F238E27FC236}">
                      <a16:creationId xmlns="" xmlns:a16="http://schemas.microsoft.com/office/drawing/2014/main" id="{5E3B723D-1B37-44CB-B117-0DDA664BF837}"/>
                    </a:ext>
                  </a:extLst>
                </p:cNvPr>
                <p:cNvSpPr>
                  <a:spLocks/>
                </p:cNvSpPr>
                <p:nvPr/>
              </p:nvSpPr>
              <p:spPr bwMode="auto">
                <a:xfrm>
                  <a:off x="5162617" y="3542414"/>
                  <a:ext cx="576677" cy="361734"/>
                </a:xfrm>
                <a:custGeom>
                  <a:avLst/>
                  <a:gdLst>
                    <a:gd name="T0" fmla="*/ 110 w 110"/>
                    <a:gd name="T1" fmla="*/ 68 h 69"/>
                    <a:gd name="T2" fmla="*/ 110 w 110"/>
                    <a:gd name="T3" fmla="*/ 67 h 69"/>
                    <a:gd name="T4" fmla="*/ 110 w 110"/>
                    <a:gd name="T5" fmla="*/ 67 h 69"/>
                    <a:gd name="T6" fmla="*/ 110 w 110"/>
                    <a:gd name="T7" fmla="*/ 66 h 69"/>
                    <a:gd name="T8" fmla="*/ 110 w 110"/>
                    <a:gd name="T9" fmla="*/ 66 h 69"/>
                    <a:gd name="T10" fmla="*/ 109 w 110"/>
                    <a:gd name="T11" fmla="*/ 65 h 69"/>
                    <a:gd name="T12" fmla="*/ 108 w 110"/>
                    <a:gd name="T13" fmla="*/ 64 h 69"/>
                    <a:gd name="T14" fmla="*/ 108 w 110"/>
                    <a:gd name="T15" fmla="*/ 63 h 69"/>
                    <a:gd name="T16" fmla="*/ 109 w 110"/>
                    <a:gd name="T17" fmla="*/ 63 h 69"/>
                    <a:gd name="T18" fmla="*/ 109 w 110"/>
                    <a:gd name="T19" fmla="*/ 62 h 69"/>
                    <a:gd name="T20" fmla="*/ 109 w 110"/>
                    <a:gd name="T21" fmla="*/ 62 h 69"/>
                    <a:gd name="T22" fmla="*/ 109 w 110"/>
                    <a:gd name="T23" fmla="*/ 62 h 69"/>
                    <a:gd name="T24" fmla="*/ 109 w 110"/>
                    <a:gd name="T25" fmla="*/ 61 h 69"/>
                    <a:gd name="T26" fmla="*/ 110 w 110"/>
                    <a:gd name="T27" fmla="*/ 60 h 69"/>
                    <a:gd name="T28" fmla="*/ 110 w 110"/>
                    <a:gd name="T29" fmla="*/ 59 h 69"/>
                    <a:gd name="T30" fmla="*/ 110 w 110"/>
                    <a:gd name="T31" fmla="*/ 59 h 69"/>
                    <a:gd name="T32" fmla="*/ 110 w 110"/>
                    <a:gd name="T33" fmla="*/ 59 h 69"/>
                    <a:gd name="T34" fmla="*/ 110 w 110"/>
                    <a:gd name="T35" fmla="*/ 58 h 69"/>
                    <a:gd name="T36" fmla="*/ 110 w 110"/>
                    <a:gd name="T37" fmla="*/ 56 h 69"/>
                    <a:gd name="T38" fmla="*/ 110 w 110"/>
                    <a:gd name="T39" fmla="*/ 55 h 69"/>
                    <a:gd name="T40" fmla="*/ 110 w 110"/>
                    <a:gd name="T41" fmla="*/ 55 h 69"/>
                    <a:gd name="T42" fmla="*/ 109 w 110"/>
                    <a:gd name="T43" fmla="*/ 55 h 69"/>
                    <a:gd name="T44" fmla="*/ 109 w 110"/>
                    <a:gd name="T45" fmla="*/ 55 h 69"/>
                    <a:gd name="T46" fmla="*/ 109 w 110"/>
                    <a:gd name="T47" fmla="*/ 54 h 69"/>
                    <a:gd name="T48" fmla="*/ 109 w 110"/>
                    <a:gd name="T49" fmla="*/ 54 h 69"/>
                    <a:gd name="T50" fmla="*/ 109 w 110"/>
                    <a:gd name="T51" fmla="*/ 54 h 69"/>
                    <a:gd name="T52" fmla="*/ 109 w 110"/>
                    <a:gd name="T53" fmla="*/ 53 h 69"/>
                    <a:gd name="T54" fmla="*/ 109 w 110"/>
                    <a:gd name="T55" fmla="*/ 51 h 69"/>
                    <a:gd name="T56" fmla="*/ 108 w 110"/>
                    <a:gd name="T57" fmla="*/ 51 h 69"/>
                    <a:gd name="T58" fmla="*/ 108 w 110"/>
                    <a:gd name="T59" fmla="*/ 50 h 69"/>
                    <a:gd name="T60" fmla="*/ 108 w 110"/>
                    <a:gd name="T61" fmla="*/ 49 h 69"/>
                    <a:gd name="T62" fmla="*/ 109 w 110"/>
                    <a:gd name="T63" fmla="*/ 13 h 69"/>
                    <a:gd name="T64" fmla="*/ 108 w 110"/>
                    <a:gd name="T65" fmla="*/ 12 h 69"/>
                    <a:gd name="T66" fmla="*/ 107 w 110"/>
                    <a:gd name="T67" fmla="*/ 11 h 69"/>
                    <a:gd name="T68" fmla="*/ 105 w 110"/>
                    <a:gd name="T69" fmla="*/ 9 h 69"/>
                    <a:gd name="T70" fmla="*/ 103 w 110"/>
                    <a:gd name="T71" fmla="*/ 7 h 69"/>
                    <a:gd name="T72" fmla="*/ 104 w 110"/>
                    <a:gd name="T73" fmla="*/ 6 h 69"/>
                    <a:gd name="T74" fmla="*/ 106 w 110"/>
                    <a:gd name="T75" fmla="*/ 4 h 69"/>
                    <a:gd name="T76" fmla="*/ 107 w 110"/>
                    <a:gd name="T77" fmla="*/ 3 h 69"/>
                    <a:gd name="T78" fmla="*/ 107 w 110"/>
                    <a:gd name="T79" fmla="*/ 1 h 69"/>
                    <a:gd name="T80" fmla="*/ 13 w 110"/>
                    <a:gd name="T81" fmla="*/ 0 h 69"/>
                    <a:gd name="T82" fmla="*/ 1 w 110"/>
                    <a:gd name="T83" fmla="*/ 19 h 69"/>
                    <a:gd name="T84" fmla="*/ 81 w 110"/>
                    <a:gd name="T85" fmla="*/ 60 h 69"/>
                    <a:gd name="T86" fmla="*/ 83 w 110"/>
                    <a:gd name="T87" fmla="*/ 61 h 69"/>
                    <a:gd name="T88" fmla="*/ 87 w 110"/>
                    <a:gd name="T89" fmla="*/ 63 h 69"/>
                    <a:gd name="T90" fmla="*/ 88 w 110"/>
                    <a:gd name="T91" fmla="*/ 64 h 69"/>
                    <a:gd name="T92" fmla="*/ 89 w 110"/>
                    <a:gd name="T93" fmla="*/ 64 h 69"/>
                    <a:gd name="T94" fmla="*/ 90 w 110"/>
                    <a:gd name="T95" fmla="*/ 63 h 69"/>
                    <a:gd name="T96" fmla="*/ 90 w 110"/>
                    <a:gd name="T97" fmla="*/ 62 h 69"/>
                    <a:gd name="T98" fmla="*/ 92 w 110"/>
                    <a:gd name="T99" fmla="*/ 63 h 69"/>
                    <a:gd name="T100" fmla="*/ 94 w 110"/>
                    <a:gd name="T101" fmla="*/ 62 h 69"/>
                    <a:gd name="T102" fmla="*/ 99 w 110"/>
                    <a:gd name="T103" fmla="*/ 62 h 69"/>
                    <a:gd name="T104" fmla="*/ 100 w 110"/>
                    <a:gd name="T105" fmla="*/ 63 h 69"/>
                    <a:gd name="T106" fmla="*/ 102 w 110"/>
                    <a:gd name="T107" fmla="*/ 64 h 69"/>
                    <a:gd name="T108" fmla="*/ 103 w 110"/>
                    <a:gd name="T109" fmla="*/ 64 h 69"/>
                    <a:gd name="T110" fmla="*/ 105 w 110"/>
                    <a:gd name="T111" fmla="*/ 65 h 69"/>
                    <a:gd name="T112" fmla="*/ 106 w 110"/>
                    <a:gd name="T113" fmla="*/ 65 h 69"/>
                    <a:gd name="T114" fmla="*/ 106 w 110"/>
                    <a:gd name="T115" fmla="*/ 66 h 69"/>
                    <a:gd name="T116" fmla="*/ 107 w 110"/>
                    <a:gd name="T117" fmla="*/ 66 h 69"/>
                    <a:gd name="T118" fmla="*/ 107 w 110"/>
                    <a:gd name="T119" fmla="*/ 66 h 69"/>
                    <a:gd name="T120" fmla="*/ 108 w 110"/>
                    <a:gd name="T121" fmla="*/ 68 h 69"/>
                    <a:gd name="T122" fmla="*/ 110 w 110"/>
                    <a:gd name="T123"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0" h="69">
                      <a:moveTo>
                        <a:pt x="110" y="68"/>
                      </a:moveTo>
                      <a:cubicBezTo>
                        <a:pt x="110" y="68"/>
                        <a:pt x="110" y="68"/>
                        <a:pt x="110" y="68"/>
                      </a:cubicBezTo>
                      <a:cubicBezTo>
                        <a:pt x="110" y="68"/>
                        <a:pt x="110" y="68"/>
                        <a:pt x="110" y="68"/>
                      </a:cubicBezTo>
                      <a:cubicBezTo>
                        <a:pt x="110" y="68"/>
                        <a:pt x="110" y="68"/>
                        <a:pt x="110" y="68"/>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09" y="66"/>
                        <a:pt x="109" y="66"/>
                        <a:pt x="109" y="66"/>
                      </a:cubicBezTo>
                      <a:cubicBezTo>
                        <a:pt x="109" y="65"/>
                        <a:pt x="109" y="65"/>
                        <a:pt x="109" y="65"/>
                      </a:cubicBezTo>
                      <a:cubicBezTo>
                        <a:pt x="109" y="65"/>
                        <a:pt x="109" y="65"/>
                        <a:pt x="109" y="65"/>
                      </a:cubicBezTo>
                      <a:cubicBezTo>
                        <a:pt x="108" y="65"/>
                        <a:pt x="108" y="65"/>
                        <a:pt x="108" y="65"/>
                      </a:cubicBezTo>
                      <a:cubicBezTo>
                        <a:pt x="108" y="65"/>
                        <a:pt x="108" y="65"/>
                        <a:pt x="108" y="65"/>
                      </a:cubicBezTo>
                      <a:cubicBezTo>
                        <a:pt x="108" y="64"/>
                        <a:pt x="108" y="64"/>
                        <a:pt x="108" y="64"/>
                      </a:cubicBezTo>
                      <a:cubicBezTo>
                        <a:pt x="108" y="64"/>
                        <a:pt x="108" y="64"/>
                        <a:pt x="108" y="64"/>
                      </a:cubicBezTo>
                      <a:cubicBezTo>
                        <a:pt x="108" y="64"/>
                        <a:pt x="108" y="64"/>
                        <a:pt x="108" y="64"/>
                      </a:cubicBezTo>
                      <a:cubicBezTo>
                        <a:pt x="108" y="64"/>
                        <a:pt x="108" y="64"/>
                        <a:pt x="108" y="64"/>
                      </a:cubicBezTo>
                      <a:cubicBezTo>
                        <a:pt x="108" y="63"/>
                        <a:pt x="108" y="63"/>
                        <a:pt x="108" y="63"/>
                      </a:cubicBezTo>
                      <a:cubicBezTo>
                        <a:pt x="108" y="63"/>
                        <a:pt x="108" y="63"/>
                        <a:pt x="108" y="63"/>
                      </a:cubicBezTo>
                      <a:cubicBezTo>
                        <a:pt x="108" y="63"/>
                        <a:pt x="108" y="63"/>
                        <a:pt x="108"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1"/>
                        <a:pt x="109" y="61"/>
                        <a:pt x="109" y="61"/>
                      </a:cubicBezTo>
                      <a:cubicBezTo>
                        <a:pt x="109" y="61"/>
                        <a:pt x="109" y="61"/>
                        <a:pt x="109" y="61"/>
                      </a:cubicBezTo>
                      <a:cubicBezTo>
                        <a:pt x="109" y="61"/>
                        <a:pt x="109" y="61"/>
                        <a:pt x="109" y="61"/>
                      </a:cubicBezTo>
                      <a:cubicBezTo>
                        <a:pt x="109" y="61"/>
                        <a:pt x="109" y="61"/>
                        <a:pt x="109" y="61"/>
                      </a:cubicBezTo>
                      <a:cubicBezTo>
                        <a:pt x="109" y="61"/>
                        <a:pt x="109" y="61"/>
                        <a:pt x="109" y="61"/>
                      </a:cubicBezTo>
                      <a:cubicBezTo>
                        <a:pt x="110" y="60"/>
                        <a:pt x="110" y="60"/>
                        <a:pt x="110" y="60"/>
                      </a:cubicBezTo>
                      <a:cubicBezTo>
                        <a:pt x="110" y="60"/>
                        <a:pt x="110" y="60"/>
                        <a:pt x="110" y="60"/>
                      </a:cubicBezTo>
                      <a:cubicBezTo>
                        <a:pt x="110" y="60"/>
                        <a:pt x="110" y="60"/>
                        <a:pt x="110" y="60"/>
                      </a:cubicBezTo>
                      <a:cubicBezTo>
                        <a:pt x="110" y="60"/>
                        <a:pt x="110" y="60"/>
                        <a:pt x="110" y="60"/>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0" y="57"/>
                        <a:pt x="110" y="57"/>
                        <a:pt x="110" y="57"/>
                      </a:cubicBezTo>
                      <a:cubicBezTo>
                        <a:pt x="110" y="57"/>
                        <a:pt x="110" y="57"/>
                        <a:pt x="110" y="57"/>
                      </a:cubicBezTo>
                      <a:cubicBezTo>
                        <a:pt x="110" y="56"/>
                        <a:pt x="110" y="56"/>
                        <a:pt x="110" y="56"/>
                      </a:cubicBezTo>
                      <a:cubicBezTo>
                        <a:pt x="110" y="56"/>
                        <a:pt x="110" y="56"/>
                        <a:pt x="110" y="56"/>
                      </a:cubicBezTo>
                      <a:cubicBezTo>
                        <a:pt x="110" y="56"/>
                        <a:pt x="110" y="56"/>
                        <a:pt x="110" y="56"/>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3"/>
                        <a:pt x="109" y="53"/>
                        <a:pt x="109" y="53"/>
                      </a:cubicBezTo>
                      <a:cubicBezTo>
                        <a:pt x="109" y="54"/>
                        <a:pt x="109" y="54"/>
                        <a:pt x="109" y="54"/>
                      </a:cubicBezTo>
                      <a:cubicBezTo>
                        <a:pt x="109" y="53"/>
                        <a:pt x="109" y="53"/>
                        <a:pt x="109" y="53"/>
                      </a:cubicBezTo>
                      <a:cubicBezTo>
                        <a:pt x="109" y="53"/>
                        <a:pt x="109" y="53"/>
                        <a:pt x="109" y="53"/>
                      </a:cubicBezTo>
                      <a:cubicBezTo>
                        <a:pt x="109" y="53"/>
                        <a:pt x="109" y="53"/>
                        <a:pt x="109" y="53"/>
                      </a:cubicBezTo>
                      <a:cubicBezTo>
                        <a:pt x="109" y="53"/>
                        <a:pt x="109" y="53"/>
                        <a:pt x="109" y="53"/>
                      </a:cubicBezTo>
                      <a:cubicBezTo>
                        <a:pt x="109" y="53"/>
                        <a:pt x="109" y="53"/>
                        <a:pt x="109" y="53"/>
                      </a:cubicBezTo>
                      <a:cubicBezTo>
                        <a:pt x="109" y="52"/>
                        <a:pt x="109" y="52"/>
                        <a:pt x="109" y="52"/>
                      </a:cubicBezTo>
                      <a:cubicBezTo>
                        <a:pt x="109" y="52"/>
                        <a:pt x="109" y="52"/>
                        <a:pt x="109" y="52"/>
                      </a:cubicBezTo>
                      <a:cubicBezTo>
                        <a:pt x="109" y="51"/>
                        <a:pt x="109" y="51"/>
                        <a:pt x="109" y="51"/>
                      </a:cubicBezTo>
                      <a:cubicBezTo>
                        <a:pt x="109" y="51"/>
                        <a:pt x="109" y="51"/>
                        <a:pt x="109" y="51"/>
                      </a:cubicBezTo>
                      <a:cubicBezTo>
                        <a:pt x="109" y="51"/>
                        <a:pt x="109" y="51"/>
                        <a:pt x="109" y="51"/>
                      </a:cubicBezTo>
                      <a:cubicBezTo>
                        <a:pt x="108" y="51"/>
                        <a:pt x="108" y="51"/>
                        <a:pt x="108" y="51"/>
                      </a:cubicBezTo>
                      <a:cubicBezTo>
                        <a:pt x="108" y="51"/>
                        <a:pt x="108" y="51"/>
                        <a:pt x="108" y="51"/>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49"/>
                        <a:pt x="108" y="49"/>
                        <a:pt x="108" y="49"/>
                      </a:cubicBezTo>
                      <a:cubicBezTo>
                        <a:pt x="108" y="49"/>
                        <a:pt x="108" y="49"/>
                        <a:pt x="108" y="49"/>
                      </a:cubicBezTo>
                      <a:cubicBezTo>
                        <a:pt x="110" y="49"/>
                        <a:pt x="110" y="49"/>
                        <a:pt x="110" y="49"/>
                      </a:cubicBezTo>
                      <a:cubicBezTo>
                        <a:pt x="110" y="37"/>
                        <a:pt x="109" y="25"/>
                        <a:pt x="109" y="13"/>
                      </a:cubicBezTo>
                      <a:cubicBezTo>
                        <a:pt x="109" y="13"/>
                        <a:pt x="109" y="13"/>
                        <a:pt x="109" y="13"/>
                      </a:cubicBezTo>
                      <a:cubicBezTo>
                        <a:pt x="109" y="13"/>
                        <a:pt x="109" y="13"/>
                        <a:pt x="109" y="13"/>
                      </a:cubicBezTo>
                      <a:cubicBezTo>
                        <a:pt x="109" y="13"/>
                        <a:pt x="109" y="13"/>
                        <a:pt x="109" y="13"/>
                      </a:cubicBezTo>
                      <a:cubicBezTo>
                        <a:pt x="109" y="12"/>
                        <a:pt x="109" y="12"/>
                        <a:pt x="109" y="12"/>
                      </a:cubicBezTo>
                      <a:cubicBezTo>
                        <a:pt x="108" y="12"/>
                        <a:pt x="108" y="12"/>
                        <a:pt x="108" y="12"/>
                      </a:cubicBezTo>
                      <a:cubicBezTo>
                        <a:pt x="108" y="12"/>
                        <a:pt x="108" y="12"/>
                        <a:pt x="108" y="12"/>
                      </a:cubicBezTo>
                      <a:cubicBezTo>
                        <a:pt x="108" y="12"/>
                        <a:pt x="108" y="12"/>
                        <a:pt x="108" y="12"/>
                      </a:cubicBezTo>
                      <a:cubicBezTo>
                        <a:pt x="107" y="11"/>
                        <a:pt x="107" y="11"/>
                        <a:pt x="107" y="11"/>
                      </a:cubicBezTo>
                      <a:cubicBezTo>
                        <a:pt x="107" y="11"/>
                        <a:pt x="107" y="11"/>
                        <a:pt x="107" y="11"/>
                      </a:cubicBezTo>
                      <a:cubicBezTo>
                        <a:pt x="106" y="11"/>
                        <a:pt x="106" y="11"/>
                        <a:pt x="106" y="11"/>
                      </a:cubicBezTo>
                      <a:cubicBezTo>
                        <a:pt x="105" y="11"/>
                        <a:pt x="105" y="11"/>
                        <a:pt x="105" y="11"/>
                      </a:cubicBezTo>
                      <a:cubicBezTo>
                        <a:pt x="105" y="10"/>
                        <a:pt x="105" y="10"/>
                        <a:pt x="105" y="10"/>
                      </a:cubicBezTo>
                      <a:cubicBezTo>
                        <a:pt x="105" y="9"/>
                        <a:pt x="105" y="9"/>
                        <a:pt x="105" y="9"/>
                      </a:cubicBezTo>
                      <a:cubicBezTo>
                        <a:pt x="104" y="9"/>
                        <a:pt x="104" y="9"/>
                        <a:pt x="104" y="9"/>
                      </a:cubicBezTo>
                      <a:cubicBezTo>
                        <a:pt x="104" y="8"/>
                        <a:pt x="104" y="8"/>
                        <a:pt x="104" y="8"/>
                      </a:cubicBezTo>
                      <a:cubicBezTo>
                        <a:pt x="103" y="7"/>
                        <a:pt x="103" y="7"/>
                        <a:pt x="103" y="7"/>
                      </a:cubicBezTo>
                      <a:cubicBezTo>
                        <a:pt x="103" y="7"/>
                        <a:pt x="103" y="7"/>
                        <a:pt x="103" y="7"/>
                      </a:cubicBezTo>
                      <a:cubicBezTo>
                        <a:pt x="103" y="6"/>
                        <a:pt x="103" y="6"/>
                        <a:pt x="103" y="6"/>
                      </a:cubicBezTo>
                      <a:cubicBezTo>
                        <a:pt x="103" y="6"/>
                        <a:pt x="103" y="6"/>
                        <a:pt x="103" y="6"/>
                      </a:cubicBezTo>
                      <a:cubicBezTo>
                        <a:pt x="104" y="6"/>
                        <a:pt x="104" y="6"/>
                        <a:pt x="104" y="6"/>
                      </a:cubicBezTo>
                      <a:cubicBezTo>
                        <a:pt x="104" y="6"/>
                        <a:pt x="104" y="6"/>
                        <a:pt x="104" y="6"/>
                      </a:cubicBezTo>
                      <a:cubicBezTo>
                        <a:pt x="104" y="5"/>
                        <a:pt x="104" y="5"/>
                        <a:pt x="104" y="5"/>
                      </a:cubicBezTo>
                      <a:cubicBezTo>
                        <a:pt x="105" y="5"/>
                        <a:pt x="105" y="5"/>
                        <a:pt x="105" y="5"/>
                      </a:cubicBezTo>
                      <a:cubicBezTo>
                        <a:pt x="106" y="5"/>
                        <a:pt x="106" y="5"/>
                        <a:pt x="106" y="5"/>
                      </a:cubicBezTo>
                      <a:cubicBezTo>
                        <a:pt x="106" y="4"/>
                        <a:pt x="106" y="4"/>
                        <a:pt x="106" y="4"/>
                      </a:cubicBezTo>
                      <a:cubicBezTo>
                        <a:pt x="106" y="4"/>
                        <a:pt x="106" y="4"/>
                        <a:pt x="106" y="4"/>
                      </a:cubicBezTo>
                      <a:cubicBezTo>
                        <a:pt x="106" y="4"/>
                        <a:pt x="106" y="4"/>
                        <a:pt x="106" y="4"/>
                      </a:cubicBezTo>
                      <a:cubicBezTo>
                        <a:pt x="106" y="4"/>
                        <a:pt x="106" y="4"/>
                        <a:pt x="106" y="4"/>
                      </a:cubicBezTo>
                      <a:cubicBezTo>
                        <a:pt x="107" y="3"/>
                        <a:pt x="107" y="3"/>
                        <a:pt x="107" y="3"/>
                      </a:cubicBezTo>
                      <a:cubicBezTo>
                        <a:pt x="107" y="2"/>
                        <a:pt x="107" y="2"/>
                        <a:pt x="107" y="2"/>
                      </a:cubicBezTo>
                      <a:cubicBezTo>
                        <a:pt x="107" y="2"/>
                        <a:pt x="107" y="2"/>
                        <a:pt x="107" y="2"/>
                      </a:cubicBezTo>
                      <a:cubicBezTo>
                        <a:pt x="107" y="1"/>
                        <a:pt x="107" y="1"/>
                        <a:pt x="107" y="1"/>
                      </a:cubicBezTo>
                      <a:cubicBezTo>
                        <a:pt x="107" y="1"/>
                        <a:pt x="107" y="1"/>
                        <a:pt x="107" y="1"/>
                      </a:cubicBezTo>
                      <a:cubicBezTo>
                        <a:pt x="107" y="1"/>
                        <a:pt x="107" y="1"/>
                        <a:pt x="107" y="1"/>
                      </a:cubicBezTo>
                      <a:cubicBezTo>
                        <a:pt x="107" y="1"/>
                        <a:pt x="107" y="1"/>
                        <a:pt x="107" y="1"/>
                      </a:cubicBezTo>
                      <a:cubicBezTo>
                        <a:pt x="107" y="0"/>
                        <a:pt x="107" y="0"/>
                        <a:pt x="107" y="0"/>
                      </a:cubicBezTo>
                      <a:cubicBezTo>
                        <a:pt x="76" y="1"/>
                        <a:pt x="45" y="1"/>
                        <a:pt x="13" y="0"/>
                      </a:cubicBezTo>
                      <a:cubicBezTo>
                        <a:pt x="10" y="0"/>
                        <a:pt x="6" y="0"/>
                        <a:pt x="2" y="0"/>
                      </a:cubicBezTo>
                      <a:cubicBezTo>
                        <a:pt x="2" y="6"/>
                        <a:pt x="1" y="13"/>
                        <a:pt x="1" y="19"/>
                      </a:cubicBezTo>
                      <a:cubicBezTo>
                        <a:pt x="1" y="19"/>
                        <a:pt x="1" y="19"/>
                        <a:pt x="1" y="19"/>
                      </a:cubicBezTo>
                      <a:cubicBezTo>
                        <a:pt x="1" y="19"/>
                        <a:pt x="1" y="19"/>
                        <a:pt x="1" y="19"/>
                      </a:cubicBezTo>
                      <a:cubicBezTo>
                        <a:pt x="1" y="32"/>
                        <a:pt x="0" y="46"/>
                        <a:pt x="0" y="59"/>
                      </a:cubicBezTo>
                      <a:cubicBezTo>
                        <a:pt x="27" y="60"/>
                        <a:pt x="54" y="60"/>
                        <a:pt x="81" y="60"/>
                      </a:cubicBezTo>
                      <a:cubicBezTo>
                        <a:pt x="81" y="60"/>
                        <a:pt x="81" y="60"/>
                        <a:pt x="81" y="60"/>
                      </a:cubicBezTo>
                      <a:cubicBezTo>
                        <a:pt x="81" y="60"/>
                        <a:pt x="81" y="60"/>
                        <a:pt x="81" y="60"/>
                      </a:cubicBezTo>
                      <a:cubicBezTo>
                        <a:pt x="81" y="60"/>
                        <a:pt x="81" y="60"/>
                        <a:pt x="81" y="60"/>
                      </a:cubicBezTo>
                      <a:cubicBezTo>
                        <a:pt x="83" y="61"/>
                        <a:pt x="83" y="61"/>
                        <a:pt x="83" y="61"/>
                      </a:cubicBezTo>
                      <a:cubicBezTo>
                        <a:pt x="83" y="61"/>
                        <a:pt x="83" y="61"/>
                        <a:pt x="83" y="61"/>
                      </a:cubicBezTo>
                      <a:cubicBezTo>
                        <a:pt x="83" y="61"/>
                        <a:pt x="83" y="61"/>
                        <a:pt x="83" y="61"/>
                      </a:cubicBezTo>
                      <a:cubicBezTo>
                        <a:pt x="83" y="61"/>
                        <a:pt x="83" y="61"/>
                        <a:pt x="83" y="61"/>
                      </a:cubicBezTo>
                      <a:cubicBezTo>
                        <a:pt x="84" y="62"/>
                        <a:pt x="84" y="62"/>
                        <a:pt x="84" y="62"/>
                      </a:cubicBezTo>
                      <a:cubicBezTo>
                        <a:pt x="84" y="62"/>
                        <a:pt x="84" y="62"/>
                        <a:pt x="84" y="62"/>
                      </a:cubicBezTo>
                      <a:cubicBezTo>
                        <a:pt x="87" y="63"/>
                        <a:pt x="87" y="63"/>
                        <a:pt x="87" y="63"/>
                      </a:cubicBezTo>
                      <a:cubicBezTo>
                        <a:pt x="87" y="63"/>
                        <a:pt x="87" y="63"/>
                        <a:pt x="87" y="63"/>
                      </a:cubicBezTo>
                      <a:cubicBezTo>
                        <a:pt x="87" y="64"/>
                        <a:pt x="87" y="64"/>
                        <a:pt x="87" y="64"/>
                      </a:cubicBezTo>
                      <a:cubicBezTo>
                        <a:pt x="87" y="64"/>
                        <a:pt x="87" y="64"/>
                        <a:pt x="87" y="64"/>
                      </a:cubicBezTo>
                      <a:cubicBezTo>
                        <a:pt x="88" y="64"/>
                        <a:pt x="88" y="64"/>
                        <a:pt x="88" y="64"/>
                      </a:cubicBezTo>
                      <a:cubicBezTo>
                        <a:pt x="88" y="64"/>
                        <a:pt x="88" y="64"/>
                        <a:pt x="88" y="64"/>
                      </a:cubicBezTo>
                      <a:cubicBezTo>
                        <a:pt x="89" y="64"/>
                        <a:pt x="89" y="64"/>
                        <a:pt x="89" y="64"/>
                      </a:cubicBezTo>
                      <a:cubicBezTo>
                        <a:pt x="89" y="64"/>
                        <a:pt x="89" y="64"/>
                        <a:pt x="89" y="64"/>
                      </a:cubicBezTo>
                      <a:cubicBezTo>
                        <a:pt x="89" y="64"/>
                        <a:pt x="89" y="64"/>
                        <a:pt x="89" y="64"/>
                      </a:cubicBezTo>
                      <a:cubicBezTo>
                        <a:pt x="89" y="64"/>
                        <a:pt x="89" y="64"/>
                        <a:pt x="89" y="64"/>
                      </a:cubicBezTo>
                      <a:cubicBezTo>
                        <a:pt x="89" y="64"/>
                        <a:pt x="89" y="64"/>
                        <a:pt x="89" y="64"/>
                      </a:cubicBezTo>
                      <a:cubicBezTo>
                        <a:pt x="90" y="63"/>
                        <a:pt x="90" y="63"/>
                        <a:pt x="90" y="63"/>
                      </a:cubicBezTo>
                      <a:cubicBezTo>
                        <a:pt x="90" y="63"/>
                        <a:pt x="90" y="63"/>
                        <a:pt x="90" y="63"/>
                      </a:cubicBezTo>
                      <a:cubicBezTo>
                        <a:pt x="90" y="63"/>
                        <a:pt x="90" y="63"/>
                        <a:pt x="90" y="63"/>
                      </a:cubicBezTo>
                      <a:cubicBezTo>
                        <a:pt x="90" y="62"/>
                        <a:pt x="90" y="62"/>
                        <a:pt x="90" y="62"/>
                      </a:cubicBezTo>
                      <a:cubicBezTo>
                        <a:pt x="90" y="62"/>
                        <a:pt x="90" y="62"/>
                        <a:pt x="90" y="62"/>
                      </a:cubicBezTo>
                      <a:cubicBezTo>
                        <a:pt x="90" y="62"/>
                        <a:pt x="90" y="62"/>
                        <a:pt x="90" y="62"/>
                      </a:cubicBezTo>
                      <a:cubicBezTo>
                        <a:pt x="91" y="62"/>
                        <a:pt x="91" y="62"/>
                        <a:pt x="91" y="62"/>
                      </a:cubicBezTo>
                      <a:cubicBezTo>
                        <a:pt x="92" y="62"/>
                        <a:pt x="92" y="62"/>
                        <a:pt x="92" y="62"/>
                      </a:cubicBezTo>
                      <a:cubicBezTo>
                        <a:pt x="92" y="62"/>
                        <a:pt x="92" y="62"/>
                        <a:pt x="92" y="62"/>
                      </a:cubicBezTo>
                      <a:cubicBezTo>
                        <a:pt x="92" y="63"/>
                        <a:pt x="92" y="63"/>
                        <a:pt x="92" y="63"/>
                      </a:cubicBezTo>
                      <a:cubicBezTo>
                        <a:pt x="93" y="63"/>
                        <a:pt x="93" y="63"/>
                        <a:pt x="93" y="63"/>
                      </a:cubicBezTo>
                      <a:cubicBezTo>
                        <a:pt x="93" y="63"/>
                        <a:pt x="93" y="63"/>
                        <a:pt x="93" y="63"/>
                      </a:cubicBezTo>
                      <a:cubicBezTo>
                        <a:pt x="94" y="62"/>
                        <a:pt x="94" y="62"/>
                        <a:pt x="94" y="62"/>
                      </a:cubicBezTo>
                      <a:cubicBezTo>
                        <a:pt x="94" y="62"/>
                        <a:pt x="94" y="62"/>
                        <a:pt x="94" y="62"/>
                      </a:cubicBezTo>
                      <a:cubicBezTo>
                        <a:pt x="95" y="62"/>
                        <a:pt x="95" y="62"/>
                        <a:pt x="95" y="62"/>
                      </a:cubicBezTo>
                      <a:cubicBezTo>
                        <a:pt x="95" y="62"/>
                        <a:pt x="95" y="62"/>
                        <a:pt x="95" y="62"/>
                      </a:cubicBezTo>
                      <a:cubicBezTo>
                        <a:pt x="98" y="62"/>
                        <a:pt x="98" y="62"/>
                        <a:pt x="98" y="62"/>
                      </a:cubicBezTo>
                      <a:cubicBezTo>
                        <a:pt x="99" y="62"/>
                        <a:pt x="99" y="62"/>
                        <a:pt x="99" y="62"/>
                      </a:cubicBezTo>
                      <a:cubicBezTo>
                        <a:pt x="99" y="62"/>
                        <a:pt x="99" y="62"/>
                        <a:pt x="99" y="62"/>
                      </a:cubicBezTo>
                      <a:cubicBezTo>
                        <a:pt x="99" y="62"/>
                        <a:pt x="99" y="62"/>
                        <a:pt x="99" y="62"/>
                      </a:cubicBezTo>
                      <a:cubicBezTo>
                        <a:pt x="100" y="63"/>
                        <a:pt x="100" y="63"/>
                        <a:pt x="100" y="63"/>
                      </a:cubicBezTo>
                      <a:cubicBezTo>
                        <a:pt x="100" y="63"/>
                        <a:pt x="100" y="63"/>
                        <a:pt x="100" y="63"/>
                      </a:cubicBezTo>
                      <a:cubicBezTo>
                        <a:pt x="100" y="64"/>
                        <a:pt x="100" y="64"/>
                        <a:pt x="100" y="64"/>
                      </a:cubicBezTo>
                      <a:cubicBezTo>
                        <a:pt x="101" y="64"/>
                        <a:pt x="101" y="64"/>
                        <a:pt x="101" y="64"/>
                      </a:cubicBezTo>
                      <a:cubicBezTo>
                        <a:pt x="101" y="64"/>
                        <a:pt x="101" y="64"/>
                        <a:pt x="101" y="64"/>
                      </a:cubicBezTo>
                      <a:cubicBezTo>
                        <a:pt x="102" y="64"/>
                        <a:pt x="102" y="64"/>
                        <a:pt x="102" y="64"/>
                      </a:cubicBezTo>
                      <a:cubicBezTo>
                        <a:pt x="102" y="64"/>
                        <a:pt x="102" y="64"/>
                        <a:pt x="102" y="64"/>
                      </a:cubicBezTo>
                      <a:cubicBezTo>
                        <a:pt x="102" y="64"/>
                        <a:pt x="102" y="64"/>
                        <a:pt x="102" y="64"/>
                      </a:cubicBezTo>
                      <a:cubicBezTo>
                        <a:pt x="103" y="64"/>
                        <a:pt x="103" y="64"/>
                        <a:pt x="103" y="64"/>
                      </a:cubicBezTo>
                      <a:cubicBezTo>
                        <a:pt x="103" y="64"/>
                        <a:pt x="103" y="64"/>
                        <a:pt x="103" y="64"/>
                      </a:cubicBezTo>
                      <a:cubicBezTo>
                        <a:pt x="103" y="64"/>
                        <a:pt x="103" y="64"/>
                        <a:pt x="103" y="64"/>
                      </a:cubicBezTo>
                      <a:cubicBezTo>
                        <a:pt x="103" y="64"/>
                        <a:pt x="103" y="64"/>
                        <a:pt x="103" y="64"/>
                      </a:cubicBezTo>
                      <a:cubicBezTo>
                        <a:pt x="104" y="64"/>
                        <a:pt x="104" y="64"/>
                        <a:pt x="104" y="64"/>
                      </a:cubicBezTo>
                      <a:cubicBezTo>
                        <a:pt x="105" y="65"/>
                        <a:pt x="105" y="65"/>
                        <a:pt x="105" y="65"/>
                      </a:cubicBezTo>
                      <a:cubicBezTo>
                        <a:pt x="105" y="65"/>
                        <a:pt x="105" y="65"/>
                        <a:pt x="105" y="65"/>
                      </a:cubicBezTo>
                      <a:cubicBezTo>
                        <a:pt x="105" y="65"/>
                        <a:pt x="105" y="65"/>
                        <a:pt x="105" y="65"/>
                      </a:cubicBezTo>
                      <a:cubicBezTo>
                        <a:pt x="105" y="65"/>
                        <a:pt x="105" y="65"/>
                        <a:pt x="105" y="65"/>
                      </a:cubicBezTo>
                      <a:cubicBezTo>
                        <a:pt x="106" y="65"/>
                        <a:pt x="106" y="65"/>
                        <a:pt x="106" y="65"/>
                      </a:cubicBezTo>
                      <a:cubicBezTo>
                        <a:pt x="106" y="65"/>
                        <a:pt x="106" y="65"/>
                        <a:pt x="106" y="65"/>
                      </a:cubicBezTo>
                      <a:cubicBezTo>
                        <a:pt x="106" y="66"/>
                        <a:pt x="106" y="66"/>
                        <a:pt x="106" y="66"/>
                      </a:cubicBezTo>
                      <a:cubicBezTo>
                        <a:pt x="106" y="66"/>
                        <a:pt x="106" y="66"/>
                        <a:pt x="106" y="66"/>
                      </a:cubicBezTo>
                      <a:cubicBezTo>
                        <a:pt x="106" y="66"/>
                        <a:pt x="106" y="66"/>
                        <a:pt x="106"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7"/>
                        <a:pt x="107" y="67"/>
                        <a:pt x="107" y="67"/>
                      </a:cubicBezTo>
                      <a:cubicBezTo>
                        <a:pt x="107" y="67"/>
                        <a:pt x="107" y="67"/>
                        <a:pt x="107" y="67"/>
                      </a:cubicBezTo>
                      <a:cubicBezTo>
                        <a:pt x="108" y="67"/>
                        <a:pt x="108" y="67"/>
                        <a:pt x="108" y="67"/>
                      </a:cubicBezTo>
                      <a:cubicBezTo>
                        <a:pt x="108" y="68"/>
                        <a:pt x="108" y="68"/>
                        <a:pt x="108" y="68"/>
                      </a:cubicBezTo>
                      <a:cubicBezTo>
                        <a:pt x="108" y="68"/>
                        <a:pt x="108" y="68"/>
                        <a:pt x="108" y="68"/>
                      </a:cubicBezTo>
                      <a:cubicBezTo>
                        <a:pt x="108" y="68"/>
                        <a:pt x="108" y="68"/>
                        <a:pt x="108" y="68"/>
                      </a:cubicBezTo>
                      <a:cubicBezTo>
                        <a:pt x="109" y="69"/>
                        <a:pt x="109" y="69"/>
                        <a:pt x="109" y="69"/>
                      </a:cubicBezTo>
                      <a:cubicBezTo>
                        <a:pt x="110" y="69"/>
                        <a:pt x="110" y="69"/>
                        <a:pt x="110" y="69"/>
                      </a:cubicBezTo>
                      <a:cubicBezTo>
                        <a:pt x="110" y="68"/>
                        <a:pt x="110" y="68"/>
                        <a:pt x="110" y="6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2" name="Freeform 345">
                  <a:extLst>
                    <a:ext uri="{FF2B5EF4-FFF2-40B4-BE49-F238E27FC236}">
                      <a16:creationId xmlns="" xmlns:a16="http://schemas.microsoft.com/office/drawing/2014/main" id="{58EB78E1-CE3B-4294-992A-8FA8AB7FEBEE}"/>
                    </a:ext>
                  </a:extLst>
                </p:cNvPr>
                <p:cNvSpPr>
                  <a:spLocks/>
                </p:cNvSpPr>
                <p:nvPr/>
              </p:nvSpPr>
              <p:spPr bwMode="auto">
                <a:xfrm>
                  <a:off x="6651492" y="3830752"/>
                  <a:ext cx="346006" cy="393189"/>
                </a:xfrm>
                <a:custGeom>
                  <a:avLst/>
                  <a:gdLst>
                    <a:gd name="T0" fmla="*/ 65 w 66"/>
                    <a:gd name="T1" fmla="*/ 31 h 75"/>
                    <a:gd name="T2" fmla="*/ 65 w 66"/>
                    <a:gd name="T3" fmla="*/ 28 h 75"/>
                    <a:gd name="T4" fmla="*/ 65 w 66"/>
                    <a:gd name="T5" fmla="*/ 27 h 75"/>
                    <a:gd name="T6" fmla="*/ 57 w 66"/>
                    <a:gd name="T7" fmla="*/ 3 h 75"/>
                    <a:gd name="T8" fmla="*/ 50 w 66"/>
                    <a:gd name="T9" fmla="*/ 7 h 75"/>
                    <a:gd name="T10" fmla="*/ 44 w 66"/>
                    <a:gd name="T11" fmla="*/ 12 h 75"/>
                    <a:gd name="T12" fmla="*/ 38 w 66"/>
                    <a:gd name="T13" fmla="*/ 15 h 75"/>
                    <a:gd name="T14" fmla="*/ 34 w 66"/>
                    <a:gd name="T15" fmla="*/ 16 h 75"/>
                    <a:gd name="T16" fmla="*/ 32 w 66"/>
                    <a:gd name="T17" fmla="*/ 15 h 75"/>
                    <a:gd name="T18" fmla="*/ 32 w 66"/>
                    <a:gd name="T19" fmla="*/ 15 h 75"/>
                    <a:gd name="T20" fmla="*/ 30 w 66"/>
                    <a:gd name="T21" fmla="*/ 15 h 75"/>
                    <a:gd name="T22" fmla="*/ 27 w 66"/>
                    <a:gd name="T23" fmla="*/ 16 h 75"/>
                    <a:gd name="T24" fmla="*/ 27 w 66"/>
                    <a:gd name="T25" fmla="*/ 16 h 75"/>
                    <a:gd name="T26" fmla="*/ 29 w 66"/>
                    <a:gd name="T27" fmla="*/ 15 h 75"/>
                    <a:gd name="T28" fmla="*/ 31 w 66"/>
                    <a:gd name="T29" fmla="*/ 14 h 75"/>
                    <a:gd name="T30" fmla="*/ 29 w 66"/>
                    <a:gd name="T31" fmla="*/ 14 h 75"/>
                    <a:gd name="T32" fmla="*/ 29 w 66"/>
                    <a:gd name="T33" fmla="*/ 14 h 75"/>
                    <a:gd name="T34" fmla="*/ 26 w 66"/>
                    <a:gd name="T35" fmla="*/ 14 h 75"/>
                    <a:gd name="T36" fmla="*/ 22 w 66"/>
                    <a:gd name="T37" fmla="*/ 12 h 75"/>
                    <a:gd name="T38" fmla="*/ 19 w 66"/>
                    <a:gd name="T39" fmla="*/ 12 h 75"/>
                    <a:gd name="T40" fmla="*/ 8 w 66"/>
                    <a:gd name="T41" fmla="*/ 14 h 75"/>
                    <a:gd name="T42" fmla="*/ 1 w 66"/>
                    <a:gd name="T43" fmla="*/ 23 h 75"/>
                    <a:gd name="T44" fmla="*/ 8 w 66"/>
                    <a:gd name="T45" fmla="*/ 65 h 75"/>
                    <a:gd name="T46" fmla="*/ 12 w 66"/>
                    <a:gd name="T47" fmla="*/ 65 h 75"/>
                    <a:gd name="T48" fmla="*/ 14 w 66"/>
                    <a:gd name="T49" fmla="*/ 67 h 75"/>
                    <a:gd name="T50" fmla="*/ 16 w 66"/>
                    <a:gd name="T51" fmla="*/ 68 h 75"/>
                    <a:gd name="T52" fmla="*/ 19 w 66"/>
                    <a:gd name="T53" fmla="*/ 71 h 75"/>
                    <a:gd name="T54" fmla="*/ 22 w 66"/>
                    <a:gd name="T55" fmla="*/ 71 h 75"/>
                    <a:gd name="T56" fmla="*/ 26 w 66"/>
                    <a:gd name="T57" fmla="*/ 72 h 75"/>
                    <a:gd name="T58" fmla="*/ 28 w 66"/>
                    <a:gd name="T59" fmla="*/ 71 h 75"/>
                    <a:gd name="T60" fmla="*/ 31 w 66"/>
                    <a:gd name="T61" fmla="*/ 72 h 75"/>
                    <a:gd name="T62" fmla="*/ 33 w 66"/>
                    <a:gd name="T63" fmla="*/ 72 h 75"/>
                    <a:gd name="T64" fmla="*/ 34 w 66"/>
                    <a:gd name="T65" fmla="*/ 70 h 75"/>
                    <a:gd name="T66" fmla="*/ 37 w 66"/>
                    <a:gd name="T67" fmla="*/ 69 h 75"/>
                    <a:gd name="T68" fmla="*/ 39 w 66"/>
                    <a:gd name="T69" fmla="*/ 72 h 75"/>
                    <a:gd name="T70" fmla="*/ 42 w 66"/>
                    <a:gd name="T71" fmla="*/ 74 h 75"/>
                    <a:gd name="T72" fmla="*/ 46 w 66"/>
                    <a:gd name="T73" fmla="*/ 73 h 75"/>
                    <a:gd name="T74" fmla="*/ 48 w 66"/>
                    <a:gd name="T75" fmla="*/ 69 h 75"/>
                    <a:gd name="T76" fmla="*/ 47 w 66"/>
                    <a:gd name="T77" fmla="*/ 67 h 75"/>
                    <a:gd name="T78" fmla="*/ 48 w 66"/>
                    <a:gd name="T79" fmla="*/ 65 h 75"/>
                    <a:gd name="T80" fmla="*/ 49 w 66"/>
                    <a:gd name="T81" fmla="*/ 61 h 75"/>
                    <a:gd name="T82" fmla="*/ 51 w 66"/>
                    <a:gd name="T83" fmla="*/ 63 h 75"/>
                    <a:gd name="T84" fmla="*/ 51 w 66"/>
                    <a:gd name="T85" fmla="*/ 63 h 75"/>
                    <a:gd name="T86" fmla="*/ 52 w 66"/>
                    <a:gd name="T87" fmla="*/ 63 h 75"/>
                    <a:gd name="T88" fmla="*/ 53 w 66"/>
                    <a:gd name="T89" fmla="*/ 62 h 75"/>
                    <a:gd name="T90" fmla="*/ 52 w 66"/>
                    <a:gd name="T91" fmla="*/ 60 h 75"/>
                    <a:gd name="T92" fmla="*/ 53 w 66"/>
                    <a:gd name="T93" fmla="*/ 59 h 75"/>
                    <a:gd name="T94" fmla="*/ 53 w 66"/>
                    <a:gd name="T95" fmla="*/ 56 h 75"/>
                    <a:gd name="T96" fmla="*/ 55 w 66"/>
                    <a:gd name="T97" fmla="*/ 55 h 75"/>
                    <a:gd name="T98" fmla="*/ 57 w 66"/>
                    <a:gd name="T99" fmla="*/ 52 h 75"/>
                    <a:gd name="T100" fmla="*/ 59 w 66"/>
                    <a:gd name="T101" fmla="*/ 52 h 75"/>
                    <a:gd name="T102" fmla="*/ 61 w 66"/>
                    <a:gd name="T103" fmla="*/ 51 h 75"/>
                    <a:gd name="T104" fmla="*/ 64 w 66"/>
                    <a:gd name="T105" fmla="*/ 46 h 75"/>
                    <a:gd name="T106" fmla="*/ 64 w 66"/>
                    <a:gd name="T107" fmla="*/ 44 h 75"/>
                    <a:gd name="T108" fmla="*/ 64 w 66"/>
                    <a:gd name="T109" fmla="*/ 43 h 75"/>
                    <a:gd name="T110" fmla="*/ 64 w 66"/>
                    <a:gd name="T111" fmla="*/ 41 h 75"/>
                    <a:gd name="T112" fmla="*/ 65 w 66"/>
                    <a:gd name="T113" fmla="*/ 40 h 75"/>
                    <a:gd name="T114" fmla="*/ 65 w 66"/>
                    <a:gd name="T115" fmla="*/ 38 h 75"/>
                    <a:gd name="T116" fmla="*/ 65 w 66"/>
                    <a:gd name="T117" fmla="*/ 3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 h="75">
                      <a:moveTo>
                        <a:pt x="66" y="32"/>
                      </a:moveTo>
                      <a:cubicBezTo>
                        <a:pt x="66" y="32"/>
                        <a:pt x="66" y="32"/>
                        <a:pt x="66" y="32"/>
                      </a:cubicBezTo>
                      <a:cubicBezTo>
                        <a:pt x="66" y="31"/>
                        <a:pt x="66" y="31"/>
                        <a:pt x="66" y="31"/>
                      </a:cubicBezTo>
                      <a:cubicBezTo>
                        <a:pt x="66" y="31"/>
                        <a:pt x="66" y="31"/>
                        <a:pt x="66" y="31"/>
                      </a:cubicBezTo>
                      <a:cubicBezTo>
                        <a:pt x="66" y="31"/>
                        <a:pt x="66" y="31"/>
                        <a:pt x="66" y="31"/>
                      </a:cubicBezTo>
                      <a:cubicBezTo>
                        <a:pt x="66" y="31"/>
                        <a:pt x="66" y="31"/>
                        <a:pt x="66" y="31"/>
                      </a:cubicBezTo>
                      <a:cubicBezTo>
                        <a:pt x="65" y="31"/>
                        <a:pt x="65" y="31"/>
                        <a:pt x="65" y="31"/>
                      </a:cubicBezTo>
                      <a:cubicBezTo>
                        <a:pt x="65" y="31"/>
                        <a:pt x="65" y="31"/>
                        <a:pt x="65" y="31"/>
                      </a:cubicBezTo>
                      <a:cubicBezTo>
                        <a:pt x="65" y="31"/>
                        <a:pt x="65" y="31"/>
                        <a:pt x="65" y="31"/>
                      </a:cubicBezTo>
                      <a:cubicBezTo>
                        <a:pt x="66" y="30"/>
                        <a:pt x="66" y="30"/>
                        <a:pt x="66" y="30"/>
                      </a:cubicBezTo>
                      <a:cubicBezTo>
                        <a:pt x="66" y="30"/>
                        <a:pt x="66" y="30"/>
                        <a:pt x="66" y="30"/>
                      </a:cubicBezTo>
                      <a:cubicBezTo>
                        <a:pt x="65" y="29"/>
                        <a:pt x="65" y="29"/>
                        <a:pt x="65" y="29"/>
                      </a:cubicBezTo>
                      <a:cubicBezTo>
                        <a:pt x="65" y="29"/>
                        <a:pt x="65" y="29"/>
                        <a:pt x="65" y="29"/>
                      </a:cubicBezTo>
                      <a:cubicBezTo>
                        <a:pt x="65" y="28"/>
                        <a:pt x="65" y="28"/>
                        <a:pt x="65" y="28"/>
                      </a:cubicBezTo>
                      <a:cubicBezTo>
                        <a:pt x="64" y="28"/>
                        <a:pt x="64" y="28"/>
                        <a:pt x="64" y="28"/>
                      </a:cubicBezTo>
                      <a:cubicBezTo>
                        <a:pt x="64" y="27"/>
                        <a:pt x="64" y="27"/>
                        <a:pt x="64" y="27"/>
                      </a:cubicBezTo>
                      <a:cubicBezTo>
                        <a:pt x="64" y="27"/>
                        <a:pt x="64" y="27"/>
                        <a:pt x="64" y="27"/>
                      </a:cubicBezTo>
                      <a:cubicBezTo>
                        <a:pt x="64" y="27"/>
                        <a:pt x="64" y="27"/>
                        <a:pt x="64" y="27"/>
                      </a:cubicBezTo>
                      <a:cubicBezTo>
                        <a:pt x="65" y="27"/>
                        <a:pt x="65" y="27"/>
                        <a:pt x="65" y="27"/>
                      </a:cubicBezTo>
                      <a:cubicBezTo>
                        <a:pt x="65" y="26"/>
                        <a:pt x="65" y="26"/>
                        <a:pt x="65" y="26"/>
                      </a:cubicBezTo>
                      <a:cubicBezTo>
                        <a:pt x="65" y="27"/>
                        <a:pt x="65" y="27"/>
                        <a:pt x="65" y="27"/>
                      </a:cubicBezTo>
                      <a:cubicBezTo>
                        <a:pt x="66" y="26"/>
                        <a:pt x="66" y="26"/>
                        <a:pt x="66" y="26"/>
                      </a:cubicBezTo>
                      <a:cubicBezTo>
                        <a:pt x="66" y="26"/>
                        <a:pt x="66" y="26"/>
                        <a:pt x="66" y="26"/>
                      </a:cubicBezTo>
                      <a:cubicBezTo>
                        <a:pt x="65" y="17"/>
                        <a:pt x="63" y="9"/>
                        <a:pt x="61" y="0"/>
                      </a:cubicBezTo>
                      <a:cubicBezTo>
                        <a:pt x="58" y="2"/>
                        <a:pt x="58" y="2"/>
                        <a:pt x="58" y="2"/>
                      </a:cubicBezTo>
                      <a:cubicBezTo>
                        <a:pt x="57" y="2"/>
                        <a:pt x="57" y="2"/>
                        <a:pt x="57" y="2"/>
                      </a:cubicBezTo>
                      <a:cubicBezTo>
                        <a:pt x="57" y="2"/>
                        <a:pt x="57" y="2"/>
                        <a:pt x="57" y="2"/>
                      </a:cubicBezTo>
                      <a:cubicBezTo>
                        <a:pt x="57" y="3"/>
                        <a:pt x="57" y="3"/>
                        <a:pt x="57" y="3"/>
                      </a:cubicBezTo>
                      <a:cubicBezTo>
                        <a:pt x="57" y="3"/>
                        <a:pt x="57" y="3"/>
                        <a:pt x="57" y="3"/>
                      </a:cubicBezTo>
                      <a:cubicBezTo>
                        <a:pt x="56" y="3"/>
                        <a:pt x="56" y="3"/>
                        <a:pt x="56" y="3"/>
                      </a:cubicBezTo>
                      <a:cubicBezTo>
                        <a:pt x="56" y="3"/>
                        <a:pt x="56" y="3"/>
                        <a:pt x="56" y="3"/>
                      </a:cubicBezTo>
                      <a:cubicBezTo>
                        <a:pt x="56" y="3"/>
                        <a:pt x="56" y="3"/>
                        <a:pt x="56" y="3"/>
                      </a:cubicBezTo>
                      <a:cubicBezTo>
                        <a:pt x="56" y="3"/>
                        <a:pt x="56" y="3"/>
                        <a:pt x="56" y="3"/>
                      </a:cubicBezTo>
                      <a:cubicBezTo>
                        <a:pt x="55" y="4"/>
                        <a:pt x="55" y="4"/>
                        <a:pt x="55" y="4"/>
                      </a:cubicBezTo>
                      <a:cubicBezTo>
                        <a:pt x="50" y="7"/>
                        <a:pt x="50" y="7"/>
                        <a:pt x="50" y="7"/>
                      </a:cubicBezTo>
                      <a:cubicBezTo>
                        <a:pt x="46" y="12"/>
                        <a:pt x="46" y="12"/>
                        <a:pt x="46" y="12"/>
                      </a:cubicBezTo>
                      <a:cubicBezTo>
                        <a:pt x="46" y="12"/>
                        <a:pt x="46" y="12"/>
                        <a:pt x="46" y="12"/>
                      </a:cubicBezTo>
                      <a:cubicBezTo>
                        <a:pt x="45" y="12"/>
                        <a:pt x="45" y="12"/>
                        <a:pt x="45" y="12"/>
                      </a:cubicBezTo>
                      <a:cubicBezTo>
                        <a:pt x="45" y="13"/>
                        <a:pt x="45" y="13"/>
                        <a:pt x="45" y="13"/>
                      </a:cubicBezTo>
                      <a:cubicBezTo>
                        <a:pt x="44" y="12"/>
                        <a:pt x="44" y="12"/>
                        <a:pt x="44" y="12"/>
                      </a:cubicBezTo>
                      <a:cubicBezTo>
                        <a:pt x="44" y="12"/>
                        <a:pt x="44" y="12"/>
                        <a:pt x="44" y="12"/>
                      </a:cubicBezTo>
                      <a:cubicBezTo>
                        <a:pt x="44" y="12"/>
                        <a:pt x="44" y="12"/>
                        <a:pt x="44" y="12"/>
                      </a:cubicBezTo>
                      <a:cubicBezTo>
                        <a:pt x="44" y="13"/>
                        <a:pt x="44" y="13"/>
                        <a:pt x="44" y="13"/>
                      </a:cubicBezTo>
                      <a:cubicBezTo>
                        <a:pt x="44" y="13"/>
                        <a:pt x="44" y="13"/>
                        <a:pt x="44" y="13"/>
                      </a:cubicBezTo>
                      <a:cubicBezTo>
                        <a:pt x="43" y="13"/>
                        <a:pt x="43" y="13"/>
                        <a:pt x="43" y="13"/>
                      </a:cubicBezTo>
                      <a:cubicBezTo>
                        <a:pt x="41" y="13"/>
                        <a:pt x="41" y="13"/>
                        <a:pt x="41" y="13"/>
                      </a:cubicBezTo>
                      <a:cubicBezTo>
                        <a:pt x="41" y="13"/>
                        <a:pt x="41" y="13"/>
                        <a:pt x="41" y="13"/>
                      </a:cubicBezTo>
                      <a:cubicBezTo>
                        <a:pt x="39" y="14"/>
                        <a:pt x="39" y="14"/>
                        <a:pt x="39" y="14"/>
                      </a:cubicBezTo>
                      <a:cubicBezTo>
                        <a:pt x="38" y="15"/>
                        <a:pt x="38" y="15"/>
                        <a:pt x="38" y="15"/>
                      </a:cubicBezTo>
                      <a:cubicBezTo>
                        <a:pt x="37" y="15"/>
                        <a:pt x="37" y="15"/>
                        <a:pt x="37" y="15"/>
                      </a:cubicBezTo>
                      <a:cubicBezTo>
                        <a:pt x="36" y="15"/>
                        <a:pt x="36" y="15"/>
                        <a:pt x="36" y="15"/>
                      </a:cubicBezTo>
                      <a:cubicBezTo>
                        <a:pt x="36" y="15"/>
                        <a:pt x="36" y="15"/>
                        <a:pt x="36" y="15"/>
                      </a:cubicBezTo>
                      <a:cubicBezTo>
                        <a:pt x="36" y="16"/>
                        <a:pt x="36" y="16"/>
                        <a:pt x="36" y="16"/>
                      </a:cubicBezTo>
                      <a:cubicBezTo>
                        <a:pt x="35" y="16"/>
                        <a:pt x="35" y="16"/>
                        <a:pt x="35" y="16"/>
                      </a:cubicBezTo>
                      <a:cubicBezTo>
                        <a:pt x="35" y="16"/>
                        <a:pt x="35" y="16"/>
                        <a:pt x="35" y="16"/>
                      </a:cubicBezTo>
                      <a:cubicBezTo>
                        <a:pt x="34" y="16"/>
                        <a:pt x="34" y="16"/>
                        <a:pt x="34" y="16"/>
                      </a:cubicBezTo>
                      <a:cubicBezTo>
                        <a:pt x="34" y="16"/>
                        <a:pt x="34" y="16"/>
                        <a:pt x="34" y="16"/>
                      </a:cubicBezTo>
                      <a:cubicBezTo>
                        <a:pt x="33" y="15"/>
                        <a:pt x="33" y="15"/>
                        <a:pt x="33"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1" y="15"/>
                        <a:pt x="31" y="15"/>
                        <a:pt x="31" y="15"/>
                      </a:cubicBezTo>
                      <a:cubicBezTo>
                        <a:pt x="32" y="15"/>
                        <a:pt x="32" y="15"/>
                        <a:pt x="32" y="15"/>
                      </a:cubicBezTo>
                      <a:cubicBezTo>
                        <a:pt x="32" y="16"/>
                        <a:pt x="32" y="16"/>
                        <a:pt x="32" y="16"/>
                      </a:cubicBezTo>
                      <a:cubicBezTo>
                        <a:pt x="33" y="16"/>
                        <a:pt x="33" y="16"/>
                        <a:pt x="33" y="16"/>
                      </a:cubicBezTo>
                      <a:cubicBezTo>
                        <a:pt x="32" y="15"/>
                        <a:pt x="32" y="15"/>
                        <a:pt x="32" y="15"/>
                      </a:cubicBezTo>
                      <a:cubicBezTo>
                        <a:pt x="32" y="15"/>
                        <a:pt x="32" y="15"/>
                        <a:pt x="32" y="15"/>
                      </a:cubicBezTo>
                      <a:cubicBezTo>
                        <a:pt x="31" y="15"/>
                        <a:pt x="31" y="15"/>
                        <a:pt x="31" y="15"/>
                      </a:cubicBezTo>
                      <a:cubicBezTo>
                        <a:pt x="31" y="15"/>
                        <a:pt x="31" y="15"/>
                        <a:pt x="31" y="15"/>
                      </a:cubicBezTo>
                      <a:cubicBezTo>
                        <a:pt x="31" y="15"/>
                        <a:pt x="31" y="15"/>
                        <a:pt x="31" y="15"/>
                      </a:cubicBezTo>
                      <a:cubicBezTo>
                        <a:pt x="31" y="16"/>
                        <a:pt x="31" y="16"/>
                        <a:pt x="31" y="16"/>
                      </a:cubicBezTo>
                      <a:cubicBezTo>
                        <a:pt x="30" y="16"/>
                        <a:pt x="30" y="16"/>
                        <a:pt x="30" y="16"/>
                      </a:cubicBezTo>
                      <a:cubicBezTo>
                        <a:pt x="30" y="16"/>
                        <a:pt x="30" y="16"/>
                        <a:pt x="30" y="16"/>
                      </a:cubicBezTo>
                      <a:cubicBezTo>
                        <a:pt x="30" y="15"/>
                        <a:pt x="30" y="15"/>
                        <a:pt x="30" y="15"/>
                      </a:cubicBezTo>
                      <a:cubicBezTo>
                        <a:pt x="29" y="16"/>
                        <a:pt x="29" y="16"/>
                        <a:pt x="29" y="16"/>
                      </a:cubicBezTo>
                      <a:cubicBezTo>
                        <a:pt x="29" y="16"/>
                        <a:pt x="29" y="16"/>
                        <a:pt x="29" y="16"/>
                      </a:cubicBezTo>
                      <a:cubicBezTo>
                        <a:pt x="28" y="17"/>
                        <a:pt x="28" y="17"/>
                        <a:pt x="28" y="17"/>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5"/>
                        <a:pt x="27" y="15"/>
                        <a:pt x="27" y="15"/>
                      </a:cubicBezTo>
                      <a:cubicBezTo>
                        <a:pt x="28" y="15"/>
                        <a:pt x="28" y="15"/>
                        <a:pt x="28" y="15"/>
                      </a:cubicBezTo>
                      <a:cubicBezTo>
                        <a:pt x="28" y="15"/>
                        <a:pt x="28" y="15"/>
                        <a:pt x="28" y="15"/>
                      </a:cubicBezTo>
                      <a:cubicBezTo>
                        <a:pt x="28" y="15"/>
                        <a:pt x="28" y="15"/>
                        <a:pt x="28" y="15"/>
                      </a:cubicBezTo>
                      <a:cubicBezTo>
                        <a:pt x="29" y="15"/>
                        <a:pt x="29" y="15"/>
                        <a:pt x="29" y="15"/>
                      </a:cubicBezTo>
                      <a:cubicBezTo>
                        <a:pt x="29" y="15"/>
                        <a:pt x="29" y="15"/>
                        <a:pt x="29" y="15"/>
                      </a:cubicBezTo>
                      <a:cubicBezTo>
                        <a:pt x="29" y="15"/>
                        <a:pt x="29" y="15"/>
                        <a:pt x="29" y="15"/>
                      </a:cubicBezTo>
                      <a:cubicBezTo>
                        <a:pt x="30" y="15"/>
                        <a:pt x="30" y="15"/>
                        <a:pt x="30" y="15"/>
                      </a:cubicBezTo>
                      <a:cubicBezTo>
                        <a:pt x="30" y="15"/>
                        <a:pt x="30" y="15"/>
                        <a:pt x="30" y="15"/>
                      </a:cubicBezTo>
                      <a:cubicBezTo>
                        <a:pt x="31" y="14"/>
                        <a:pt x="31" y="14"/>
                        <a:pt x="31" y="14"/>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4"/>
                        <a:pt x="29" y="14"/>
                        <a:pt x="29" y="14"/>
                      </a:cubicBezTo>
                      <a:cubicBezTo>
                        <a:pt x="29" y="14"/>
                        <a:pt x="29" y="14"/>
                        <a:pt x="29" y="14"/>
                      </a:cubicBezTo>
                      <a:cubicBezTo>
                        <a:pt x="29" y="14"/>
                        <a:pt x="29" y="14"/>
                        <a:pt x="29" y="14"/>
                      </a:cubicBezTo>
                      <a:cubicBezTo>
                        <a:pt x="28" y="14"/>
                        <a:pt x="28" y="14"/>
                        <a:pt x="28" y="14"/>
                      </a:cubicBezTo>
                      <a:cubicBezTo>
                        <a:pt x="28" y="15"/>
                        <a:pt x="28" y="15"/>
                        <a:pt x="28" y="15"/>
                      </a:cubicBezTo>
                      <a:cubicBezTo>
                        <a:pt x="28" y="15"/>
                        <a:pt x="28" y="15"/>
                        <a:pt x="28" y="15"/>
                      </a:cubicBezTo>
                      <a:cubicBezTo>
                        <a:pt x="27" y="14"/>
                        <a:pt x="27" y="14"/>
                        <a:pt x="27" y="14"/>
                      </a:cubicBezTo>
                      <a:cubicBezTo>
                        <a:pt x="27" y="14"/>
                        <a:pt x="27" y="14"/>
                        <a:pt x="27" y="14"/>
                      </a:cubicBezTo>
                      <a:cubicBezTo>
                        <a:pt x="26" y="14"/>
                        <a:pt x="26" y="14"/>
                        <a:pt x="26" y="14"/>
                      </a:cubicBezTo>
                      <a:cubicBezTo>
                        <a:pt x="25" y="14"/>
                        <a:pt x="25" y="14"/>
                        <a:pt x="25" y="14"/>
                      </a:cubicBezTo>
                      <a:cubicBezTo>
                        <a:pt x="25" y="13"/>
                        <a:pt x="25" y="13"/>
                        <a:pt x="25" y="13"/>
                      </a:cubicBezTo>
                      <a:cubicBezTo>
                        <a:pt x="25" y="13"/>
                        <a:pt x="25" y="13"/>
                        <a:pt x="25" y="13"/>
                      </a:cubicBezTo>
                      <a:cubicBezTo>
                        <a:pt x="24" y="13"/>
                        <a:pt x="24" y="13"/>
                        <a:pt x="24" y="13"/>
                      </a:cubicBezTo>
                      <a:cubicBezTo>
                        <a:pt x="23" y="13"/>
                        <a:pt x="23" y="13"/>
                        <a:pt x="23" y="13"/>
                      </a:cubicBezTo>
                      <a:cubicBezTo>
                        <a:pt x="23" y="13"/>
                        <a:pt x="23" y="13"/>
                        <a:pt x="23" y="13"/>
                      </a:cubicBezTo>
                      <a:cubicBezTo>
                        <a:pt x="22" y="12"/>
                        <a:pt x="22" y="12"/>
                        <a:pt x="22"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19" y="12"/>
                        <a:pt x="19" y="12"/>
                        <a:pt x="19" y="12"/>
                      </a:cubicBezTo>
                      <a:cubicBezTo>
                        <a:pt x="19" y="12"/>
                        <a:pt x="19" y="12"/>
                        <a:pt x="19" y="12"/>
                      </a:cubicBezTo>
                      <a:cubicBezTo>
                        <a:pt x="19" y="12"/>
                        <a:pt x="19" y="12"/>
                        <a:pt x="19" y="12"/>
                      </a:cubicBezTo>
                      <a:cubicBezTo>
                        <a:pt x="18" y="12"/>
                        <a:pt x="18" y="12"/>
                        <a:pt x="18" y="12"/>
                      </a:cubicBezTo>
                      <a:cubicBezTo>
                        <a:pt x="17" y="12"/>
                        <a:pt x="17" y="12"/>
                        <a:pt x="17" y="12"/>
                      </a:cubicBezTo>
                      <a:cubicBezTo>
                        <a:pt x="15" y="13"/>
                        <a:pt x="14" y="13"/>
                        <a:pt x="13" y="13"/>
                      </a:cubicBezTo>
                      <a:cubicBezTo>
                        <a:pt x="12" y="13"/>
                        <a:pt x="11" y="13"/>
                        <a:pt x="11" y="13"/>
                      </a:cubicBezTo>
                      <a:cubicBezTo>
                        <a:pt x="9" y="14"/>
                        <a:pt x="9" y="14"/>
                        <a:pt x="9" y="14"/>
                      </a:cubicBezTo>
                      <a:cubicBezTo>
                        <a:pt x="8" y="14"/>
                        <a:pt x="8" y="14"/>
                        <a:pt x="8" y="14"/>
                      </a:cubicBezTo>
                      <a:cubicBezTo>
                        <a:pt x="7" y="14"/>
                        <a:pt x="7" y="14"/>
                        <a:pt x="7" y="14"/>
                      </a:cubicBezTo>
                      <a:cubicBezTo>
                        <a:pt x="6" y="14"/>
                        <a:pt x="6" y="14"/>
                        <a:pt x="6" y="14"/>
                      </a:cubicBezTo>
                      <a:cubicBezTo>
                        <a:pt x="4" y="15"/>
                        <a:pt x="4" y="15"/>
                        <a:pt x="4" y="15"/>
                      </a:cubicBezTo>
                      <a:cubicBezTo>
                        <a:pt x="4" y="15"/>
                        <a:pt x="3" y="15"/>
                        <a:pt x="2" y="15"/>
                      </a:cubicBezTo>
                      <a:cubicBezTo>
                        <a:pt x="1" y="15"/>
                        <a:pt x="0" y="15"/>
                        <a:pt x="0" y="15"/>
                      </a:cubicBezTo>
                      <a:cubicBezTo>
                        <a:pt x="0" y="18"/>
                        <a:pt x="0" y="20"/>
                        <a:pt x="1" y="22"/>
                      </a:cubicBezTo>
                      <a:cubicBezTo>
                        <a:pt x="1" y="23"/>
                        <a:pt x="1" y="23"/>
                        <a:pt x="1" y="23"/>
                      </a:cubicBezTo>
                      <a:cubicBezTo>
                        <a:pt x="3" y="38"/>
                        <a:pt x="5" y="52"/>
                        <a:pt x="6" y="66"/>
                      </a:cubicBezTo>
                      <a:cubicBezTo>
                        <a:pt x="7" y="66"/>
                        <a:pt x="7" y="66"/>
                        <a:pt x="7" y="66"/>
                      </a:cubicBezTo>
                      <a:cubicBezTo>
                        <a:pt x="7" y="65"/>
                        <a:pt x="7" y="65"/>
                        <a:pt x="7" y="65"/>
                      </a:cubicBezTo>
                      <a:cubicBezTo>
                        <a:pt x="7" y="65"/>
                        <a:pt x="7" y="65"/>
                        <a:pt x="7" y="65"/>
                      </a:cubicBezTo>
                      <a:cubicBezTo>
                        <a:pt x="8" y="65"/>
                        <a:pt x="8" y="65"/>
                        <a:pt x="8" y="65"/>
                      </a:cubicBezTo>
                      <a:cubicBezTo>
                        <a:pt x="8" y="65"/>
                        <a:pt x="8" y="65"/>
                        <a:pt x="8" y="65"/>
                      </a:cubicBezTo>
                      <a:cubicBezTo>
                        <a:pt x="8" y="65"/>
                        <a:pt x="8" y="65"/>
                        <a:pt x="8" y="65"/>
                      </a:cubicBezTo>
                      <a:cubicBezTo>
                        <a:pt x="8" y="65"/>
                        <a:pt x="8" y="65"/>
                        <a:pt x="8" y="65"/>
                      </a:cubicBezTo>
                      <a:cubicBezTo>
                        <a:pt x="8" y="66"/>
                        <a:pt x="8" y="66"/>
                        <a:pt x="8" y="66"/>
                      </a:cubicBezTo>
                      <a:cubicBezTo>
                        <a:pt x="9" y="66"/>
                        <a:pt x="9" y="66"/>
                        <a:pt x="9" y="66"/>
                      </a:cubicBezTo>
                      <a:cubicBezTo>
                        <a:pt x="10" y="66"/>
                        <a:pt x="10" y="66"/>
                        <a:pt x="10" y="66"/>
                      </a:cubicBezTo>
                      <a:cubicBezTo>
                        <a:pt x="11" y="65"/>
                        <a:pt x="11" y="65"/>
                        <a:pt x="11" y="65"/>
                      </a:cubicBezTo>
                      <a:cubicBezTo>
                        <a:pt x="12" y="65"/>
                        <a:pt x="12" y="65"/>
                        <a:pt x="12" y="65"/>
                      </a:cubicBezTo>
                      <a:cubicBezTo>
                        <a:pt x="12" y="65"/>
                        <a:pt x="12" y="65"/>
                        <a:pt x="12" y="65"/>
                      </a:cubicBezTo>
                      <a:cubicBezTo>
                        <a:pt x="12" y="66"/>
                        <a:pt x="12" y="66"/>
                        <a:pt x="12" y="66"/>
                      </a:cubicBezTo>
                      <a:cubicBezTo>
                        <a:pt x="13" y="66"/>
                        <a:pt x="13" y="66"/>
                        <a:pt x="13" y="66"/>
                      </a:cubicBezTo>
                      <a:cubicBezTo>
                        <a:pt x="13" y="66"/>
                        <a:pt x="13" y="66"/>
                        <a:pt x="13" y="66"/>
                      </a:cubicBezTo>
                      <a:cubicBezTo>
                        <a:pt x="13" y="66"/>
                        <a:pt x="13" y="66"/>
                        <a:pt x="13" y="66"/>
                      </a:cubicBezTo>
                      <a:cubicBezTo>
                        <a:pt x="13" y="66"/>
                        <a:pt x="13" y="66"/>
                        <a:pt x="13" y="66"/>
                      </a:cubicBezTo>
                      <a:cubicBezTo>
                        <a:pt x="14" y="66"/>
                        <a:pt x="14" y="66"/>
                        <a:pt x="14" y="66"/>
                      </a:cubicBezTo>
                      <a:cubicBezTo>
                        <a:pt x="14" y="67"/>
                        <a:pt x="14" y="67"/>
                        <a:pt x="14" y="67"/>
                      </a:cubicBezTo>
                      <a:cubicBezTo>
                        <a:pt x="15" y="67"/>
                        <a:pt x="15" y="67"/>
                        <a:pt x="15" y="67"/>
                      </a:cubicBezTo>
                      <a:cubicBezTo>
                        <a:pt x="15" y="67"/>
                        <a:pt x="15" y="67"/>
                        <a:pt x="15" y="67"/>
                      </a:cubicBezTo>
                      <a:cubicBezTo>
                        <a:pt x="15" y="68"/>
                        <a:pt x="15" y="68"/>
                        <a:pt x="15" y="68"/>
                      </a:cubicBezTo>
                      <a:cubicBezTo>
                        <a:pt x="15" y="68"/>
                        <a:pt x="15" y="68"/>
                        <a:pt x="15" y="68"/>
                      </a:cubicBezTo>
                      <a:cubicBezTo>
                        <a:pt x="15" y="68"/>
                        <a:pt x="15" y="68"/>
                        <a:pt x="15" y="68"/>
                      </a:cubicBezTo>
                      <a:cubicBezTo>
                        <a:pt x="15" y="68"/>
                        <a:pt x="15" y="68"/>
                        <a:pt x="15" y="68"/>
                      </a:cubicBezTo>
                      <a:cubicBezTo>
                        <a:pt x="16" y="68"/>
                        <a:pt x="16" y="68"/>
                        <a:pt x="16" y="68"/>
                      </a:cubicBezTo>
                      <a:cubicBezTo>
                        <a:pt x="16" y="69"/>
                        <a:pt x="16" y="69"/>
                        <a:pt x="16" y="69"/>
                      </a:cubicBezTo>
                      <a:cubicBezTo>
                        <a:pt x="16" y="69"/>
                        <a:pt x="16" y="69"/>
                        <a:pt x="16" y="69"/>
                      </a:cubicBezTo>
                      <a:cubicBezTo>
                        <a:pt x="16" y="69"/>
                        <a:pt x="16" y="69"/>
                        <a:pt x="16" y="69"/>
                      </a:cubicBezTo>
                      <a:cubicBezTo>
                        <a:pt x="16" y="70"/>
                        <a:pt x="16" y="70"/>
                        <a:pt x="16" y="70"/>
                      </a:cubicBezTo>
                      <a:cubicBezTo>
                        <a:pt x="16" y="70"/>
                        <a:pt x="16" y="70"/>
                        <a:pt x="16" y="70"/>
                      </a:cubicBezTo>
                      <a:cubicBezTo>
                        <a:pt x="17" y="70"/>
                        <a:pt x="17" y="70"/>
                        <a:pt x="17" y="70"/>
                      </a:cubicBezTo>
                      <a:cubicBezTo>
                        <a:pt x="19" y="71"/>
                        <a:pt x="19" y="71"/>
                        <a:pt x="19" y="71"/>
                      </a:cubicBezTo>
                      <a:cubicBezTo>
                        <a:pt x="19" y="71"/>
                        <a:pt x="19" y="71"/>
                        <a:pt x="19" y="71"/>
                      </a:cubicBezTo>
                      <a:cubicBezTo>
                        <a:pt x="20" y="70"/>
                        <a:pt x="20" y="70"/>
                        <a:pt x="20" y="70"/>
                      </a:cubicBezTo>
                      <a:cubicBezTo>
                        <a:pt x="21" y="70"/>
                        <a:pt x="21" y="70"/>
                        <a:pt x="21" y="70"/>
                      </a:cubicBezTo>
                      <a:cubicBezTo>
                        <a:pt x="21" y="71"/>
                        <a:pt x="21" y="71"/>
                        <a:pt x="21" y="71"/>
                      </a:cubicBezTo>
                      <a:cubicBezTo>
                        <a:pt x="22" y="71"/>
                        <a:pt x="22" y="71"/>
                        <a:pt x="22" y="71"/>
                      </a:cubicBezTo>
                      <a:cubicBezTo>
                        <a:pt x="22" y="71"/>
                        <a:pt x="22" y="71"/>
                        <a:pt x="22" y="71"/>
                      </a:cubicBezTo>
                      <a:cubicBezTo>
                        <a:pt x="22" y="71"/>
                        <a:pt x="22" y="71"/>
                        <a:pt x="22" y="71"/>
                      </a:cubicBezTo>
                      <a:cubicBezTo>
                        <a:pt x="23" y="72"/>
                        <a:pt x="23" y="72"/>
                        <a:pt x="23" y="72"/>
                      </a:cubicBezTo>
                      <a:cubicBezTo>
                        <a:pt x="24" y="72"/>
                        <a:pt x="24" y="72"/>
                        <a:pt x="24" y="72"/>
                      </a:cubicBezTo>
                      <a:cubicBezTo>
                        <a:pt x="25" y="73"/>
                        <a:pt x="25" y="73"/>
                        <a:pt x="25" y="73"/>
                      </a:cubicBezTo>
                      <a:cubicBezTo>
                        <a:pt x="25" y="73"/>
                        <a:pt x="25" y="73"/>
                        <a:pt x="25" y="73"/>
                      </a:cubicBezTo>
                      <a:cubicBezTo>
                        <a:pt x="26" y="73"/>
                        <a:pt x="26" y="73"/>
                        <a:pt x="26" y="73"/>
                      </a:cubicBezTo>
                      <a:cubicBezTo>
                        <a:pt x="26" y="72"/>
                        <a:pt x="26" y="72"/>
                        <a:pt x="26" y="72"/>
                      </a:cubicBezTo>
                      <a:cubicBezTo>
                        <a:pt x="26" y="72"/>
                        <a:pt x="26" y="72"/>
                        <a:pt x="26" y="72"/>
                      </a:cubicBezTo>
                      <a:cubicBezTo>
                        <a:pt x="26" y="72"/>
                        <a:pt x="26" y="72"/>
                        <a:pt x="26" y="72"/>
                      </a:cubicBezTo>
                      <a:cubicBezTo>
                        <a:pt x="26" y="72"/>
                        <a:pt x="26" y="72"/>
                        <a:pt x="26" y="72"/>
                      </a:cubicBezTo>
                      <a:cubicBezTo>
                        <a:pt x="27" y="71"/>
                        <a:pt x="27" y="71"/>
                        <a:pt x="27" y="71"/>
                      </a:cubicBezTo>
                      <a:cubicBezTo>
                        <a:pt x="27" y="71"/>
                        <a:pt x="27" y="71"/>
                        <a:pt x="27" y="71"/>
                      </a:cubicBezTo>
                      <a:cubicBezTo>
                        <a:pt x="28" y="71"/>
                        <a:pt x="28" y="71"/>
                        <a:pt x="28" y="71"/>
                      </a:cubicBezTo>
                      <a:cubicBezTo>
                        <a:pt x="28" y="71"/>
                        <a:pt x="28" y="71"/>
                        <a:pt x="28" y="71"/>
                      </a:cubicBezTo>
                      <a:cubicBezTo>
                        <a:pt x="28" y="71"/>
                        <a:pt x="28" y="71"/>
                        <a:pt x="28" y="71"/>
                      </a:cubicBezTo>
                      <a:cubicBezTo>
                        <a:pt x="28" y="71"/>
                        <a:pt x="28" y="71"/>
                        <a:pt x="28" y="71"/>
                      </a:cubicBezTo>
                      <a:cubicBezTo>
                        <a:pt x="29" y="71"/>
                        <a:pt x="29" y="71"/>
                        <a:pt x="29" y="71"/>
                      </a:cubicBezTo>
                      <a:cubicBezTo>
                        <a:pt x="29" y="71"/>
                        <a:pt x="29" y="71"/>
                        <a:pt x="29" y="71"/>
                      </a:cubicBezTo>
                      <a:cubicBezTo>
                        <a:pt x="30" y="72"/>
                        <a:pt x="30" y="72"/>
                        <a:pt x="30" y="72"/>
                      </a:cubicBezTo>
                      <a:cubicBezTo>
                        <a:pt x="30" y="72"/>
                        <a:pt x="30" y="72"/>
                        <a:pt x="30" y="72"/>
                      </a:cubicBezTo>
                      <a:cubicBezTo>
                        <a:pt x="30" y="72"/>
                        <a:pt x="30" y="72"/>
                        <a:pt x="30" y="72"/>
                      </a:cubicBezTo>
                      <a:cubicBezTo>
                        <a:pt x="31" y="72"/>
                        <a:pt x="31" y="72"/>
                        <a:pt x="31" y="72"/>
                      </a:cubicBezTo>
                      <a:cubicBezTo>
                        <a:pt x="31" y="72"/>
                        <a:pt x="31" y="72"/>
                        <a:pt x="31" y="72"/>
                      </a:cubicBezTo>
                      <a:cubicBezTo>
                        <a:pt x="31" y="73"/>
                        <a:pt x="31" y="73"/>
                        <a:pt x="31" y="73"/>
                      </a:cubicBezTo>
                      <a:cubicBezTo>
                        <a:pt x="31" y="72"/>
                        <a:pt x="31" y="72"/>
                        <a:pt x="31" y="72"/>
                      </a:cubicBezTo>
                      <a:cubicBezTo>
                        <a:pt x="32" y="72"/>
                        <a:pt x="32" y="72"/>
                        <a:pt x="32" y="72"/>
                      </a:cubicBezTo>
                      <a:cubicBezTo>
                        <a:pt x="32" y="72"/>
                        <a:pt x="32" y="72"/>
                        <a:pt x="32" y="72"/>
                      </a:cubicBezTo>
                      <a:cubicBezTo>
                        <a:pt x="32" y="72"/>
                        <a:pt x="32" y="72"/>
                        <a:pt x="32" y="72"/>
                      </a:cubicBezTo>
                      <a:cubicBezTo>
                        <a:pt x="33" y="72"/>
                        <a:pt x="33" y="72"/>
                        <a:pt x="33" y="72"/>
                      </a:cubicBezTo>
                      <a:cubicBezTo>
                        <a:pt x="33" y="72"/>
                        <a:pt x="33" y="72"/>
                        <a:pt x="33" y="72"/>
                      </a:cubicBezTo>
                      <a:cubicBezTo>
                        <a:pt x="33" y="72"/>
                        <a:pt x="33" y="72"/>
                        <a:pt x="33" y="72"/>
                      </a:cubicBezTo>
                      <a:cubicBezTo>
                        <a:pt x="33" y="71"/>
                        <a:pt x="33" y="71"/>
                        <a:pt x="33" y="71"/>
                      </a:cubicBezTo>
                      <a:cubicBezTo>
                        <a:pt x="34" y="71"/>
                        <a:pt x="34" y="71"/>
                        <a:pt x="34" y="71"/>
                      </a:cubicBezTo>
                      <a:cubicBezTo>
                        <a:pt x="34" y="71"/>
                        <a:pt x="34" y="71"/>
                        <a:pt x="34" y="71"/>
                      </a:cubicBezTo>
                      <a:cubicBezTo>
                        <a:pt x="34" y="71"/>
                        <a:pt x="34" y="71"/>
                        <a:pt x="34" y="71"/>
                      </a:cubicBezTo>
                      <a:cubicBezTo>
                        <a:pt x="34" y="70"/>
                        <a:pt x="34" y="70"/>
                        <a:pt x="34" y="70"/>
                      </a:cubicBezTo>
                      <a:cubicBezTo>
                        <a:pt x="34" y="70"/>
                        <a:pt x="34" y="70"/>
                        <a:pt x="34" y="70"/>
                      </a:cubicBezTo>
                      <a:cubicBezTo>
                        <a:pt x="34" y="70"/>
                        <a:pt x="34" y="70"/>
                        <a:pt x="34" y="70"/>
                      </a:cubicBezTo>
                      <a:cubicBezTo>
                        <a:pt x="35" y="70"/>
                        <a:pt x="35" y="70"/>
                        <a:pt x="35" y="70"/>
                      </a:cubicBezTo>
                      <a:cubicBezTo>
                        <a:pt x="35" y="70"/>
                        <a:pt x="35" y="70"/>
                        <a:pt x="35" y="70"/>
                      </a:cubicBezTo>
                      <a:cubicBezTo>
                        <a:pt x="35" y="69"/>
                        <a:pt x="35" y="69"/>
                        <a:pt x="35" y="69"/>
                      </a:cubicBezTo>
                      <a:cubicBezTo>
                        <a:pt x="36" y="69"/>
                        <a:pt x="36" y="69"/>
                        <a:pt x="36" y="69"/>
                      </a:cubicBezTo>
                      <a:cubicBezTo>
                        <a:pt x="37" y="69"/>
                        <a:pt x="37" y="69"/>
                        <a:pt x="37" y="69"/>
                      </a:cubicBezTo>
                      <a:cubicBezTo>
                        <a:pt x="37" y="69"/>
                        <a:pt x="37" y="69"/>
                        <a:pt x="37" y="69"/>
                      </a:cubicBezTo>
                      <a:cubicBezTo>
                        <a:pt x="37" y="69"/>
                        <a:pt x="37" y="69"/>
                        <a:pt x="37" y="69"/>
                      </a:cubicBezTo>
                      <a:cubicBezTo>
                        <a:pt x="37" y="69"/>
                        <a:pt x="37" y="69"/>
                        <a:pt x="37" y="69"/>
                      </a:cubicBezTo>
                      <a:cubicBezTo>
                        <a:pt x="37" y="70"/>
                        <a:pt x="37" y="70"/>
                        <a:pt x="37" y="70"/>
                      </a:cubicBezTo>
                      <a:cubicBezTo>
                        <a:pt x="38" y="71"/>
                        <a:pt x="38" y="71"/>
                        <a:pt x="38" y="71"/>
                      </a:cubicBezTo>
                      <a:cubicBezTo>
                        <a:pt x="38" y="72"/>
                        <a:pt x="38" y="72"/>
                        <a:pt x="38" y="72"/>
                      </a:cubicBezTo>
                      <a:cubicBezTo>
                        <a:pt x="39" y="72"/>
                        <a:pt x="39" y="72"/>
                        <a:pt x="39" y="72"/>
                      </a:cubicBezTo>
                      <a:cubicBezTo>
                        <a:pt x="40" y="72"/>
                        <a:pt x="40" y="72"/>
                        <a:pt x="40" y="72"/>
                      </a:cubicBezTo>
                      <a:cubicBezTo>
                        <a:pt x="40" y="72"/>
                        <a:pt x="40" y="72"/>
                        <a:pt x="40" y="72"/>
                      </a:cubicBezTo>
                      <a:cubicBezTo>
                        <a:pt x="42" y="73"/>
                        <a:pt x="42" y="73"/>
                        <a:pt x="42" y="73"/>
                      </a:cubicBezTo>
                      <a:cubicBezTo>
                        <a:pt x="42" y="74"/>
                        <a:pt x="42" y="74"/>
                        <a:pt x="42" y="74"/>
                      </a:cubicBezTo>
                      <a:cubicBezTo>
                        <a:pt x="42" y="74"/>
                        <a:pt x="42" y="74"/>
                        <a:pt x="42" y="74"/>
                      </a:cubicBezTo>
                      <a:cubicBezTo>
                        <a:pt x="42" y="74"/>
                        <a:pt x="42" y="74"/>
                        <a:pt x="42" y="74"/>
                      </a:cubicBezTo>
                      <a:cubicBezTo>
                        <a:pt x="42" y="74"/>
                        <a:pt x="42" y="74"/>
                        <a:pt x="42" y="74"/>
                      </a:cubicBezTo>
                      <a:cubicBezTo>
                        <a:pt x="43" y="75"/>
                        <a:pt x="43" y="75"/>
                        <a:pt x="43" y="75"/>
                      </a:cubicBezTo>
                      <a:cubicBezTo>
                        <a:pt x="44" y="74"/>
                        <a:pt x="44" y="74"/>
                        <a:pt x="44" y="74"/>
                      </a:cubicBezTo>
                      <a:cubicBezTo>
                        <a:pt x="45" y="74"/>
                        <a:pt x="45" y="74"/>
                        <a:pt x="45" y="74"/>
                      </a:cubicBezTo>
                      <a:cubicBezTo>
                        <a:pt x="46" y="73"/>
                        <a:pt x="46" y="73"/>
                        <a:pt x="46" y="73"/>
                      </a:cubicBezTo>
                      <a:cubicBezTo>
                        <a:pt x="46" y="73"/>
                        <a:pt x="46" y="73"/>
                        <a:pt x="46" y="73"/>
                      </a:cubicBezTo>
                      <a:cubicBezTo>
                        <a:pt x="46" y="73"/>
                        <a:pt x="46" y="73"/>
                        <a:pt x="46" y="73"/>
                      </a:cubicBezTo>
                      <a:cubicBezTo>
                        <a:pt x="46" y="73"/>
                        <a:pt x="46" y="73"/>
                        <a:pt x="46" y="73"/>
                      </a:cubicBezTo>
                      <a:cubicBezTo>
                        <a:pt x="46" y="71"/>
                        <a:pt x="46" y="71"/>
                        <a:pt x="46" y="71"/>
                      </a:cubicBezTo>
                      <a:cubicBezTo>
                        <a:pt x="47" y="70"/>
                        <a:pt x="47" y="70"/>
                        <a:pt x="47" y="70"/>
                      </a:cubicBezTo>
                      <a:cubicBezTo>
                        <a:pt x="47" y="70"/>
                        <a:pt x="47" y="70"/>
                        <a:pt x="47" y="70"/>
                      </a:cubicBezTo>
                      <a:cubicBezTo>
                        <a:pt x="47" y="70"/>
                        <a:pt x="47" y="70"/>
                        <a:pt x="47" y="70"/>
                      </a:cubicBezTo>
                      <a:cubicBezTo>
                        <a:pt x="48" y="70"/>
                        <a:pt x="48" y="70"/>
                        <a:pt x="48" y="70"/>
                      </a:cubicBezTo>
                      <a:cubicBezTo>
                        <a:pt x="48" y="70"/>
                        <a:pt x="48" y="70"/>
                        <a:pt x="48" y="70"/>
                      </a:cubicBezTo>
                      <a:cubicBezTo>
                        <a:pt x="48" y="69"/>
                        <a:pt x="48" y="69"/>
                        <a:pt x="48" y="69"/>
                      </a:cubicBezTo>
                      <a:cubicBezTo>
                        <a:pt x="48" y="69"/>
                        <a:pt x="48" y="69"/>
                        <a:pt x="48" y="69"/>
                      </a:cubicBezTo>
                      <a:cubicBezTo>
                        <a:pt x="48" y="69"/>
                        <a:pt x="48" y="69"/>
                        <a:pt x="48" y="69"/>
                      </a:cubicBezTo>
                      <a:cubicBezTo>
                        <a:pt x="48" y="69"/>
                        <a:pt x="48" y="69"/>
                        <a:pt x="48" y="69"/>
                      </a:cubicBezTo>
                      <a:cubicBezTo>
                        <a:pt x="48" y="68"/>
                        <a:pt x="48" y="68"/>
                        <a:pt x="48" y="68"/>
                      </a:cubicBezTo>
                      <a:cubicBezTo>
                        <a:pt x="48" y="68"/>
                        <a:pt x="48" y="68"/>
                        <a:pt x="48" y="68"/>
                      </a:cubicBezTo>
                      <a:cubicBezTo>
                        <a:pt x="48" y="68"/>
                        <a:pt x="48" y="68"/>
                        <a:pt x="48" y="68"/>
                      </a:cubicBezTo>
                      <a:cubicBezTo>
                        <a:pt x="47" y="67"/>
                        <a:pt x="47" y="67"/>
                        <a:pt x="47" y="67"/>
                      </a:cubicBezTo>
                      <a:cubicBezTo>
                        <a:pt x="47" y="67"/>
                        <a:pt x="47" y="67"/>
                        <a:pt x="47" y="67"/>
                      </a:cubicBezTo>
                      <a:cubicBezTo>
                        <a:pt x="47" y="67"/>
                        <a:pt x="47" y="67"/>
                        <a:pt x="47" y="67"/>
                      </a:cubicBezTo>
                      <a:cubicBezTo>
                        <a:pt x="47" y="66"/>
                        <a:pt x="47" y="66"/>
                        <a:pt x="47" y="66"/>
                      </a:cubicBezTo>
                      <a:cubicBezTo>
                        <a:pt x="47" y="66"/>
                        <a:pt x="47" y="66"/>
                        <a:pt x="47" y="66"/>
                      </a:cubicBezTo>
                      <a:cubicBezTo>
                        <a:pt x="47" y="66"/>
                        <a:pt x="47" y="66"/>
                        <a:pt x="47" y="66"/>
                      </a:cubicBezTo>
                      <a:cubicBezTo>
                        <a:pt x="48" y="65"/>
                        <a:pt x="48" y="65"/>
                        <a:pt x="48" y="65"/>
                      </a:cubicBezTo>
                      <a:cubicBezTo>
                        <a:pt x="48" y="65"/>
                        <a:pt x="48" y="65"/>
                        <a:pt x="48" y="65"/>
                      </a:cubicBezTo>
                      <a:cubicBezTo>
                        <a:pt x="48" y="65"/>
                        <a:pt x="48" y="65"/>
                        <a:pt x="48" y="65"/>
                      </a:cubicBezTo>
                      <a:cubicBezTo>
                        <a:pt x="48" y="64"/>
                        <a:pt x="48" y="64"/>
                        <a:pt x="48" y="64"/>
                      </a:cubicBezTo>
                      <a:cubicBezTo>
                        <a:pt x="48" y="63"/>
                        <a:pt x="48" y="63"/>
                        <a:pt x="48" y="63"/>
                      </a:cubicBezTo>
                      <a:cubicBezTo>
                        <a:pt x="48" y="62"/>
                        <a:pt x="48" y="62"/>
                        <a:pt x="48" y="62"/>
                      </a:cubicBezTo>
                      <a:cubicBezTo>
                        <a:pt x="49" y="62"/>
                        <a:pt x="49" y="62"/>
                        <a:pt x="49" y="62"/>
                      </a:cubicBezTo>
                      <a:cubicBezTo>
                        <a:pt x="49" y="61"/>
                        <a:pt x="49" y="61"/>
                        <a:pt x="49" y="61"/>
                      </a:cubicBezTo>
                      <a:cubicBezTo>
                        <a:pt x="49" y="61"/>
                        <a:pt x="49" y="61"/>
                        <a:pt x="49" y="61"/>
                      </a:cubicBezTo>
                      <a:cubicBezTo>
                        <a:pt x="50" y="61"/>
                        <a:pt x="50" y="61"/>
                        <a:pt x="50" y="61"/>
                      </a:cubicBezTo>
                      <a:cubicBezTo>
                        <a:pt x="50" y="62"/>
                        <a:pt x="50" y="62"/>
                        <a:pt x="50" y="62"/>
                      </a:cubicBezTo>
                      <a:cubicBezTo>
                        <a:pt x="50" y="62"/>
                        <a:pt x="50" y="62"/>
                        <a:pt x="50" y="62"/>
                      </a:cubicBezTo>
                      <a:cubicBezTo>
                        <a:pt x="51" y="62"/>
                        <a:pt x="51" y="62"/>
                        <a:pt x="51" y="62"/>
                      </a:cubicBezTo>
                      <a:cubicBezTo>
                        <a:pt x="51" y="62"/>
                        <a:pt x="51" y="62"/>
                        <a:pt x="51" y="62"/>
                      </a:cubicBezTo>
                      <a:cubicBezTo>
                        <a:pt x="51" y="62"/>
                        <a:pt x="51" y="62"/>
                        <a:pt x="51" y="62"/>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4"/>
                        <a:pt x="51" y="64"/>
                        <a:pt x="51" y="64"/>
                      </a:cubicBezTo>
                      <a:cubicBezTo>
                        <a:pt x="51" y="64"/>
                        <a:pt x="51" y="64"/>
                        <a:pt x="51" y="64"/>
                      </a:cubicBezTo>
                      <a:cubicBezTo>
                        <a:pt x="51" y="64"/>
                        <a:pt x="51" y="64"/>
                        <a:pt x="51" y="64"/>
                      </a:cubicBezTo>
                      <a:cubicBezTo>
                        <a:pt x="52" y="64"/>
                        <a:pt x="52" y="64"/>
                        <a:pt x="52" y="64"/>
                      </a:cubicBezTo>
                      <a:cubicBezTo>
                        <a:pt x="52" y="63"/>
                        <a:pt x="52" y="63"/>
                        <a:pt x="52" y="63"/>
                      </a:cubicBezTo>
                      <a:cubicBezTo>
                        <a:pt x="52" y="63"/>
                        <a:pt x="52" y="63"/>
                        <a:pt x="52" y="63"/>
                      </a:cubicBezTo>
                      <a:cubicBezTo>
                        <a:pt x="52" y="62"/>
                        <a:pt x="52" y="62"/>
                        <a:pt x="52" y="62"/>
                      </a:cubicBezTo>
                      <a:cubicBezTo>
                        <a:pt x="52" y="62"/>
                        <a:pt x="52" y="62"/>
                        <a:pt x="52" y="62"/>
                      </a:cubicBezTo>
                      <a:cubicBezTo>
                        <a:pt x="52" y="62"/>
                        <a:pt x="52" y="62"/>
                        <a:pt x="52" y="62"/>
                      </a:cubicBezTo>
                      <a:cubicBezTo>
                        <a:pt x="52" y="62"/>
                        <a:pt x="52" y="62"/>
                        <a:pt x="52" y="62"/>
                      </a:cubicBezTo>
                      <a:cubicBezTo>
                        <a:pt x="53" y="62"/>
                        <a:pt x="53" y="62"/>
                        <a:pt x="53" y="62"/>
                      </a:cubicBezTo>
                      <a:cubicBezTo>
                        <a:pt x="53" y="62"/>
                        <a:pt x="53" y="62"/>
                        <a:pt x="53" y="62"/>
                      </a:cubicBezTo>
                      <a:cubicBezTo>
                        <a:pt x="53" y="62"/>
                        <a:pt x="53" y="62"/>
                        <a:pt x="53" y="62"/>
                      </a:cubicBezTo>
                      <a:cubicBezTo>
                        <a:pt x="53" y="62"/>
                        <a:pt x="53" y="62"/>
                        <a:pt x="53" y="62"/>
                      </a:cubicBezTo>
                      <a:cubicBezTo>
                        <a:pt x="53" y="62"/>
                        <a:pt x="53" y="62"/>
                        <a:pt x="53" y="62"/>
                      </a:cubicBezTo>
                      <a:cubicBezTo>
                        <a:pt x="53" y="61"/>
                        <a:pt x="53" y="61"/>
                        <a:pt x="53" y="61"/>
                      </a:cubicBezTo>
                      <a:cubicBezTo>
                        <a:pt x="53" y="61"/>
                        <a:pt x="53" y="61"/>
                        <a:pt x="53" y="61"/>
                      </a:cubicBezTo>
                      <a:cubicBezTo>
                        <a:pt x="53" y="60"/>
                        <a:pt x="53" y="60"/>
                        <a:pt x="53"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3" y="59"/>
                        <a:pt x="53" y="59"/>
                        <a:pt x="53" y="59"/>
                      </a:cubicBezTo>
                      <a:cubicBezTo>
                        <a:pt x="53" y="59"/>
                        <a:pt x="53" y="59"/>
                        <a:pt x="53" y="59"/>
                      </a:cubicBezTo>
                      <a:cubicBezTo>
                        <a:pt x="53" y="59"/>
                        <a:pt x="53" y="59"/>
                        <a:pt x="53" y="59"/>
                      </a:cubicBezTo>
                      <a:cubicBezTo>
                        <a:pt x="53" y="58"/>
                        <a:pt x="53" y="58"/>
                        <a:pt x="53" y="58"/>
                      </a:cubicBezTo>
                      <a:cubicBezTo>
                        <a:pt x="53" y="58"/>
                        <a:pt x="53" y="58"/>
                        <a:pt x="53" y="58"/>
                      </a:cubicBezTo>
                      <a:cubicBezTo>
                        <a:pt x="53" y="57"/>
                        <a:pt x="53" y="57"/>
                        <a:pt x="53" y="57"/>
                      </a:cubicBezTo>
                      <a:cubicBezTo>
                        <a:pt x="53" y="56"/>
                        <a:pt x="53" y="56"/>
                        <a:pt x="53" y="56"/>
                      </a:cubicBezTo>
                      <a:cubicBezTo>
                        <a:pt x="53" y="56"/>
                        <a:pt x="53" y="56"/>
                        <a:pt x="53" y="56"/>
                      </a:cubicBezTo>
                      <a:cubicBezTo>
                        <a:pt x="54" y="55"/>
                        <a:pt x="54" y="55"/>
                        <a:pt x="54" y="55"/>
                      </a:cubicBezTo>
                      <a:cubicBezTo>
                        <a:pt x="54" y="55"/>
                        <a:pt x="54" y="55"/>
                        <a:pt x="54" y="55"/>
                      </a:cubicBezTo>
                      <a:cubicBezTo>
                        <a:pt x="54" y="55"/>
                        <a:pt x="54" y="55"/>
                        <a:pt x="54" y="55"/>
                      </a:cubicBezTo>
                      <a:cubicBezTo>
                        <a:pt x="54" y="55"/>
                        <a:pt x="54" y="55"/>
                        <a:pt x="54" y="55"/>
                      </a:cubicBezTo>
                      <a:cubicBezTo>
                        <a:pt x="55" y="55"/>
                        <a:pt x="55" y="55"/>
                        <a:pt x="55" y="55"/>
                      </a:cubicBezTo>
                      <a:cubicBezTo>
                        <a:pt x="55" y="55"/>
                        <a:pt x="55" y="55"/>
                        <a:pt x="55" y="55"/>
                      </a:cubicBezTo>
                      <a:cubicBezTo>
                        <a:pt x="55" y="55"/>
                        <a:pt x="55" y="55"/>
                        <a:pt x="55" y="55"/>
                      </a:cubicBezTo>
                      <a:cubicBezTo>
                        <a:pt x="55" y="55"/>
                        <a:pt x="55" y="55"/>
                        <a:pt x="55" y="55"/>
                      </a:cubicBezTo>
                      <a:cubicBezTo>
                        <a:pt x="55" y="55"/>
                        <a:pt x="55" y="55"/>
                        <a:pt x="55" y="55"/>
                      </a:cubicBezTo>
                      <a:cubicBezTo>
                        <a:pt x="55" y="54"/>
                        <a:pt x="55" y="54"/>
                        <a:pt x="55" y="54"/>
                      </a:cubicBezTo>
                      <a:cubicBezTo>
                        <a:pt x="55" y="54"/>
                        <a:pt x="55" y="54"/>
                        <a:pt x="55" y="54"/>
                      </a:cubicBezTo>
                      <a:cubicBezTo>
                        <a:pt x="56" y="53"/>
                        <a:pt x="56" y="53"/>
                        <a:pt x="56" y="53"/>
                      </a:cubicBezTo>
                      <a:cubicBezTo>
                        <a:pt x="56" y="52"/>
                        <a:pt x="56" y="52"/>
                        <a:pt x="56" y="52"/>
                      </a:cubicBezTo>
                      <a:cubicBezTo>
                        <a:pt x="57" y="52"/>
                        <a:pt x="57" y="52"/>
                        <a:pt x="57" y="52"/>
                      </a:cubicBezTo>
                      <a:cubicBezTo>
                        <a:pt x="57" y="52"/>
                        <a:pt x="57" y="52"/>
                        <a:pt x="57" y="52"/>
                      </a:cubicBezTo>
                      <a:cubicBezTo>
                        <a:pt x="57" y="53"/>
                        <a:pt x="57" y="53"/>
                        <a:pt x="57" y="53"/>
                      </a:cubicBezTo>
                      <a:cubicBezTo>
                        <a:pt x="57" y="53"/>
                        <a:pt x="57" y="53"/>
                        <a:pt x="57" y="53"/>
                      </a:cubicBezTo>
                      <a:cubicBezTo>
                        <a:pt x="58" y="53"/>
                        <a:pt x="58" y="53"/>
                        <a:pt x="58" y="53"/>
                      </a:cubicBezTo>
                      <a:cubicBezTo>
                        <a:pt x="58" y="53"/>
                        <a:pt x="58" y="53"/>
                        <a:pt x="58" y="53"/>
                      </a:cubicBezTo>
                      <a:cubicBezTo>
                        <a:pt x="59" y="53"/>
                        <a:pt x="59" y="53"/>
                        <a:pt x="59" y="53"/>
                      </a:cubicBezTo>
                      <a:cubicBezTo>
                        <a:pt x="59" y="52"/>
                        <a:pt x="59" y="52"/>
                        <a:pt x="59" y="52"/>
                      </a:cubicBezTo>
                      <a:cubicBezTo>
                        <a:pt x="59" y="52"/>
                        <a:pt x="59" y="52"/>
                        <a:pt x="59" y="52"/>
                      </a:cubicBezTo>
                      <a:cubicBezTo>
                        <a:pt x="60" y="52"/>
                        <a:pt x="60" y="52"/>
                        <a:pt x="60" y="52"/>
                      </a:cubicBezTo>
                      <a:cubicBezTo>
                        <a:pt x="60" y="52"/>
                        <a:pt x="60" y="52"/>
                        <a:pt x="60" y="52"/>
                      </a:cubicBezTo>
                      <a:cubicBezTo>
                        <a:pt x="60" y="52"/>
                        <a:pt x="60" y="52"/>
                        <a:pt x="60" y="52"/>
                      </a:cubicBezTo>
                      <a:cubicBezTo>
                        <a:pt x="60" y="51"/>
                        <a:pt x="60" y="51"/>
                        <a:pt x="60" y="51"/>
                      </a:cubicBezTo>
                      <a:cubicBezTo>
                        <a:pt x="61" y="51"/>
                        <a:pt x="61" y="51"/>
                        <a:pt x="61" y="51"/>
                      </a:cubicBezTo>
                      <a:cubicBezTo>
                        <a:pt x="61" y="51"/>
                        <a:pt x="61" y="51"/>
                        <a:pt x="61" y="51"/>
                      </a:cubicBezTo>
                      <a:cubicBezTo>
                        <a:pt x="61" y="50"/>
                        <a:pt x="61" y="50"/>
                        <a:pt x="61" y="50"/>
                      </a:cubicBezTo>
                      <a:cubicBezTo>
                        <a:pt x="62" y="50"/>
                        <a:pt x="62" y="50"/>
                        <a:pt x="62" y="50"/>
                      </a:cubicBezTo>
                      <a:cubicBezTo>
                        <a:pt x="62" y="49"/>
                        <a:pt x="62" y="49"/>
                        <a:pt x="62" y="49"/>
                      </a:cubicBezTo>
                      <a:cubicBezTo>
                        <a:pt x="63" y="47"/>
                        <a:pt x="63" y="47"/>
                        <a:pt x="63" y="47"/>
                      </a:cubicBezTo>
                      <a:cubicBezTo>
                        <a:pt x="64" y="47"/>
                        <a:pt x="64" y="47"/>
                        <a:pt x="64" y="47"/>
                      </a:cubicBezTo>
                      <a:cubicBezTo>
                        <a:pt x="64" y="46"/>
                        <a:pt x="64" y="46"/>
                        <a:pt x="64" y="46"/>
                      </a:cubicBezTo>
                      <a:cubicBezTo>
                        <a:pt x="64" y="46"/>
                        <a:pt x="64" y="46"/>
                        <a:pt x="64" y="46"/>
                      </a:cubicBezTo>
                      <a:cubicBezTo>
                        <a:pt x="64" y="46"/>
                        <a:pt x="64" y="46"/>
                        <a:pt x="64" y="46"/>
                      </a:cubicBezTo>
                      <a:cubicBezTo>
                        <a:pt x="64" y="46"/>
                        <a:pt x="64" y="46"/>
                        <a:pt x="64" y="46"/>
                      </a:cubicBezTo>
                      <a:cubicBezTo>
                        <a:pt x="64" y="45"/>
                        <a:pt x="64" y="45"/>
                        <a:pt x="64" y="45"/>
                      </a:cubicBezTo>
                      <a:cubicBezTo>
                        <a:pt x="64" y="45"/>
                        <a:pt x="64" y="45"/>
                        <a:pt x="64" y="45"/>
                      </a:cubicBezTo>
                      <a:cubicBezTo>
                        <a:pt x="65" y="45"/>
                        <a:pt x="65" y="45"/>
                        <a:pt x="65" y="45"/>
                      </a:cubicBezTo>
                      <a:cubicBezTo>
                        <a:pt x="65" y="45"/>
                        <a:pt x="65" y="45"/>
                        <a:pt x="65"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2"/>
                        <a:pt x="64" y="42"/>
                        <a:pt x="64" y="42"/>
                      </a:cubicBezTo>
                      <a:cubicBezTo>
                        <a:pt x="64" y="42"/>
                        <a:pt x="64" y="42"/>
                        <a:pt x="64" y="42"/>
                      </a:cubicBezTo>
                      <a:cubicBezTo>
                        <a:pt x="65" y="42"/>
                        <a:pt x="65" y="42"/>
                        <a:pt x="65" y="42"/>
                      </a:cubicBezTo>
                      <a:cubicBezTo>
                        <a:pt x="65" y="42"/>
                        <a:pt x="65" y="42"/>
                        <a:pt x="65" y="42"/>
                      </a:cubicBezTo>
                      <a:cubicBezTo>
                        <a:pt x="65" y="41"/>
                        <a:pt x="65" y="41"/>
                        <a:pt x="65" y="41"/>
                      </a:cubicBezTo>
                      <a:cubicBezTo>
                        <a:pt x="64" y="41"/>
                        <a:pt x="64" y="41"/>
                        <a:pt x="64" y="41"/>
                      </a:cubicBezTo>
                      <a:cubicBezTo>
                        <a:pt x="64" y="41"/>
                        <a:pt x="64" y="41"/>
                        <a:pt x="64" y="41"/>
                      </a:cubicBezTo>
                      <a:cubicBezTo>
                        <a:pt x="64" y="41"/>
                        <a:pt x="64" y="41"/>
                        <a:pt x="64" y="41"/>
                      </a:cubicBezTo>
                      <a:cubicBezTo>
                        <a:pt x="65" y="41"/>
                        <a:pt x="65" y="41"/>
                        <a:pt x="65" y="41"/>
                      </a:cubicBezTo>
                      <a:cubicBezTo>
                        <a:pt x="65" y="41"/>
                        <a:pt x="65" y="41"/>
                        <a:pt x="65" y="41"/>
                      </a:cubicBezTo>
                      <a:cubicBezTo>
                        <a:pt x="65" y="41"/>
                        <a:pt x="65" y="41"/>
                        <a:pt x="65" y="41"/>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39"/>
                        <a:pt x="65" y="39"/>
                        <a:pt x="65" y="39"/>
                      </a:cubicBezTo>
                      <a:cubicBezTo>
                        <a:pt x="65" y="39"/>
                        <a:pt x="65" y="39"/>
                        <a:pt x="65" y="39"/>
                      </a:cubicBezTo>
                      <a:cubicBezTo>
                        <a:pt x="65" y="39"/>
                        <a:pt x="65" y="39"/>
                        <a:pt x="65" y="39"/>
                      </a:cubicBezTo>
                      <a:cubicBezTo>
                        <a:pt x="65" y="38"/>
                        <a:pt x="65" y="38"/>
                        <a:pt x="65" y="38"/>
                      </a:cubicBezTo>
                      <a:cubicBezTo>
                        <a:pt x="65" y="37"/>
                        <a:pt x="65" y="37"/>
                        <a:pt x="65" y="37"/>
                      </a:cubicBezTo>
                      <a:cubicBezTo>
                        <a:pt x="65" y="37"/>
                        <a:pt x="65" y="37"/>
                        <a:pt x="65" y="37"/>
                      </a:cubicBezTo>
                      <a:cubicBezTo>
                        <a:pt x="65" y="36"/>
                        <a:pt x="65" y="36"/>
                        <a:pt x="65" y="36"/>
                      </a:cubicBezTo>
                      <a:cubicBezTo>
                        <a:pt x="65" y="36"/>
                        <a:pt x="65" y="36"/>
                        <a:pt x="65" y="36"/>
                      </a:cubicBezTo>
                      <a:cubicBezTo>
                        <a:pt x="65" y="35"/>
                        <a:pt x="65" y="35"/>
                        <a:pt x="65" y="35"/>
                      </a:cubicBezTo>
                      <a:cubicBezTo>
                        <a:pt x="65" y="35"/>
                        <a:pt x="65" y="35"/>
                        <a:pt x="65" y="35"/>
                      </a:cubicBezTo>
                      <a:cubicBezTo>
                        <a:pt x="65" y="34"/>
                        <a:pt x="65" y="34"/>
                        <a:pt x="65" y="34"/>
                      </a:cubicBezTo>
                      <a:cubicBezTo>
                        <a:pt x="66" y="34"/>
                        <a:pt x="66" y="34"/>
                        <a:pt x="66" y="34"/>
                      </a:cubicBezTo>
                      <a:cubicBezTo>
                        <a:pt x="66" y="33"/>
                        <a:pt x="66" y="33"/>
                        <a:pt x="66" y="33"/>
                      </a:cubicBezTo>
                      <a:cubicBezTo>
                        <a:pt x="66" y="33"/>
                        <a:pt x="66" y="33"/>
                        <a:pt x="66" y="33"/>
                      </a:cubicBezTo>
                      <a:cubicBezTo>
                        <a:pt x="66" y="33"/>
                        <a:pt x="66" y="33"/>
                        <a:pt x="66" y="33"/>
                      </a:cubicBezTo>
                      <a:cubicBezTo>
                        <a:pt x="66" y="32"/>
                        <a:pt x="66" y="32"/>
                        <a:pt x="66" y="32"/>
                      </a:cubicBezTo>
                      <a:cubicBezTo>
                        <a:pt x="66" y="32"/>
                        <a:pt x="66" y="32"/>
                        <a:pt x="66" y="32"/>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3" name="Freeform 346">
                  <a:extLst>
                    <a:ext uri="{FF2B5EF4-FFF2-40B4-BE49-F238E27FC236}">
                      <a16:creationId xmlns="" xmlns:a16="http://schemas.microsoft.com/office/drawing/2014/main" id="{E23C6837-BE6C-4157-9081-F43FA633CB65}"/>
                    </a:ext>
                  </a:extLst>
                </p:cNvPr>
                <p:cNvSpPr>
                  <a:spLocks/>
                </p:cNvSpPr>
                <p:nvPr/>
              </p:nvSpPr>
              <p:spPr bwMode="auto">
                <a:xfrm>
                  <a:off x="5173102" y="3217378"/>
                  <a:ext cx="550465" cy="330279"/>
                </a:xfrm>
                <a:custGeom>
                  <a:avLst/>
                  <a:gdLst>
                    <a:gd name="T0" fmla="*/ 105 w 105"/>
                    <a:gd name="T1" fmla="*/ 60 h 63"/>
                    <a:gd name="T2" fmla="*/ 105 w 105"/>
                    <a:gd name="T3" fmla="*/ 58 h 63"/>
                    <a:gd name="T4" fmla="*/ 105 w 105"/>
                    <a:gd name="T5" fmla="*/ 58 h 63"/>
                    <a:gd name="T6" fmla="*/ 105 w 105"/>
                    <a:gd name="T7" fmla="*/ 57 h 63"/>
                    <a:gd name="T8" fmla="*/ 104 w 105"/>
                    <a:gd name="T9" fmla="*/ 55 h 63"/>
                    <a:gd name="T10" fmla="*/ 104 w 105"/>
                    <a:gd name="T11" fmla="*/ 54 h 63"/>
                    <a:gd name="T12" fmla="*/ 103 w 105"/>
                    <a:gd name="T13" fmla="*/ 52 h 63"/>
                    <a:gd name="T14" fmla="*/ 103 w 105"/>
                    <a:gd name="T15" fmla="*/ 52 h 63"/>
                    <a:gd name="T16" fmla="*/ 102 w 105"/>
                    <a:gd name="T17" fmla="*/ 51 h 63"/>
                    <a:gd name="T18" fmla="*/ 102 w 105"/>
                    <a:gd name="T19" fmla="*/ 49 h 63"/>
                    <a:gd name="T20" fmla="*/ 101 w 105"/>
                    <a:gd name="T21" fmla="*/ 48 h 63"/>
                    <a:gd name="T22" fmla="*/ 102 w 105"/>
                    <a:gd name="T23" fmla="*/ 46 h 63"/>
                    <a:gd name="T24" fmla="*/ 101 w 105"/>
                    <a:gd name="T25" fmla="*/ 45 h 63"/>
                    <a:gd name="T26" fmla="*/ 101 w 105"/>
                    <a:gd name="T27" fmla="*/ 44 h 63"/>
                    <a:gd name="T28" fmla="*/ 102 w 105"/>
                    <a:gd name="T29" fmla="*/ 43 h 63"/>
                    <a:gd name="T30" fmla="*/ 102 w 105"/>
                    <a:gd name="T31" fmla="*/ 43 h 63"/>
                    <a:gd name="T32" fmla="*/ 101 w 105"/>
                    <a:gd name="T33" fmla="*/ 42 h 63"/>
                    <a:gd name="T34" fmla="*/ 101 w 105"/>
                    <a:gd name="T35" fmla="*/ 42 h 63"/>
                    <a:gd name="T36" fmla="*/ 101 w 105"/>
                    <a:gd name="T37" fmla="*/ 42 h 63"/>
                    <a:gd name="T38" fmla="*/ 101 w 105"/>
                    <a:gd name="T39" fmla="*/ 41 h 63"/>
                    <a:gd name="T40" fmla="*/ 101 w 105"/>
                    <a:gd name="T41" fmla="*/ 38 h 63"/>
                    <a:gd name="T42" fmla="*/ 101 w 105"/>
                    <a:gd name="T43" fmla="*/ 38 h 63"/>
                    <a:gd name="T44" fmla="*/ 100 w 105"/>
                    <a:gd name="T45" fmla="*/ 36 h 63"/>
                    <a:gd name="T46" fmla="*/ 100 w 105"/>
                    <a:gd name="T47" fmla="*/ 33 h 63"/>
                    <a:gd name="T48" fmla="*/ 100 w 105"/>
                    <a:gd name="T49" fmla="*/ 33 h 63"/>
                    <a:gd name="T50" fmla="*/ 100 w 105"/>
                    <a:gd name="T51" fmla="*/ 31 h 63"/>
                    <a:gd name="T52" fmla="*/ 100 w 105"/>
                    <a:gd name="T53" fmla="*/ 30 h 63"/>
                    <a:gd name="T54" fmla="*/ 100 w 105"/>
                    <a:gd name="T55" fmla="*/ 29 h 63"/>
                    <a:gd name="T56" fmla="*/ 100 w 105"/>
                    <a:gd name="T57" fmla="*/ 29 h 63"/>
                    <a:gd name="T58" fmla="*/ 99 w 105"/>
                    <a:gd name="T59" fmla="*/ 27 h 63"/>
                    <a:gd name="T60" fmla="*/ 99 w 105"/>
                    <a:gd name="T61" fmla="*/ 26 h 63"/>
                    <a:gd name="T62" fmla="*/ 98 w 105"/>
                    <a:gd name="T63" fmla="*/ 25 h 63"/>
                    <a:gd name="T64" fmla="*/ 98 w 105"/>
                    <a:gd name="T65" fmla="*/ 25 h 63"/>
                    <a:gd name="T66" fmla="*/ 98 w 105"/>
                    <a:gd name="T67" fmla="*/ 25 h 63"/>
                    <a:gd name="T68" fmla="*/ 98 w 105"/>
                    <a:gd name="T69" fmla="*/ 23 h 63"/>
                    <a:gd name="T70" fmla="*/ 97 w 105"/>
                    <a:gd name="T71" fmla="*/ 22 h 63"/>
                    <a:gd name="T72" fmla="*/ 96 w 105"/>
                    <a:gd name="T73" fmla="*/ 19 h 63"/>
                    <a:gd name="T74" fmla="*/ 96 w 105"/>
                    <a:gd name="T75" fmla="*/ 16 h 63"/>
                    <a:gd name="T76" fmla="*/ 96 w 105"/>
                    <a:gd name="T77" fmla="*/ 14 h 63"/>
                    <a:gd name="T78" fmla="*/ 96 w 105"/>
                    <a:gd name="T79" fmla="*/ 13 h 63"/>
                    <a:gd name="T80" fmla="*/ 96 w 105"/>
                    <a:gd name="T81" fmla="*/ 12 h 63"/>
                    <a:gd name="T82" fmla="*/ 96 w 105"/>
                    <a:gd name="T83" fmla="*/ 9 h 63"/>
                    <a:gd name="T84" fmla="*/ 96 w 105"/>
                    <a:gd name="T85" fmla="*/ 7 h 63"/>
                    <a:gd name="T86" fmla="*/ 95 w 105"/>
                    <a:gd name="T87" fmla="*/ 5 h 63"/>
                    <a:gd name="T88" fmla="*/ 95 w 105"/>
                    <a:gd name="T89" fmla="*/ 3 h 63"/>
                    <a:gd name="T90" fmla="*/ 94 w 105"/>
                    <a:gd name="T91" fmla="*/ 2 h 63"/>
                    <a:gd name="T92" fmla="*/ 94 w 105"/>
                    <a:gd name="T93" fmla="*/ 1 h 63"/>
                    <a:gd name="T94" fmla="*/ 93 w 105"/>
                    <a:gd name="T95"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 h="63">
                      <a:moveTo>
                        <a:pt x="105" y="61"/>
                      </a:moveTo>
                      <a:cubicBezTo>
                        <a:pt x="105" y="60"/>
                        <a:pt x="105" y="60"/>
                        <a:pt x="105" y="60"/>
                      </a:cubicBezTo>
                      <a:cubicBezTo>
                        <a:pt x="105" y="60"/>
                        <a:pt x="105" y="60"/>
                        <a:pt x="105" y="60"/>
                      </a:cubicBezTo>
                      <a:cubicBezTo>
                        <a:pt x="105" y="59"/>
                        <a:pt x="105" y="59"/>
                        <a:pt x="105" y="59"/>
                      </a:cubicBezTo>
                      <a:cubicBezTo>
                        <a:pt x="105" y="59"/>
                        <a:pt x="105" y="59"/>
                        <a:pt x="105" y="59"/>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7"/>
                        <a:pt x="105" y="57"/>
                        <a:pt x="105" y="57"/>
                      </a:cubicBezTo>
                      <a:cubicBezTo>
                        <a:pt x="105" y="57"/>
                        <a:pt x="105" y="57"/>
                        <a:pt x="105" y="57"/>
                      </a:cubicBezTo>
                      <a:cubicBezTo>
                        <a:pt x="105" y="57"/>
                        <a:pt x="105" y="57"/>
                        <a:pt x="105" y="57"/>
                      </a:cubicBezTo>
                      <a:cubicBezTo>
                        <a:pt x="104" y="56"/>
                        <a:pt x="104" y="56"/>
                        <a:pt x="104" y="56"/>
                      </a:cubicBezTo>
                      <a:cubicBezTo>
                        <a:pt x="104" y="55"/>
                        <a:pt x="104" y="55"/>
                        <a:pt x="104" y="55"/>
                      </a:cubicBezTo>
                      <a:cubicBezTo>
                        <a:pt x="104" y="55"/>
                        <a:pt x="104" y="55"/>
                        <a:pt x="104" y="55"/>
                      </a:cubicBezTo>
                      <a:cubicBezTo>
                        <a:pt x="104" y="54"/>
                        <a:pt x="104" y="54"/>
                        <a:pt x="104" y="54"/>
                      </a:cubicBezTo>
                      <a:cubicBezTo>
                        <a:pt x="104" y="54"/>
                        <a:pt x="104" y="54"/>
                        <a:pt x="104" y="54"/>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2" y="51"/>
                        <a:pt x="102" y="51"/>
                        <a:pt x="102" y="51"/>
                      </a:cubicBezTo>
                      <a:cubicBezTo>
                        <a:pt x="102" y="51"/>
                        <a:pt x="102" y="51"/>
                        <a:pt x="102" y="51"/>
                      </a:cubicBezTo>
                      <a:cubicBezTo>
                        <a:pt x="102" y="51"/>
                        <a:pt x="102" y="51"/>
                        <a:pt x="102" y="51"/>
                      </a:cubicBezTo>
                      <a:cubicBezTo>
                        <a:pt x="102" y="50"/>
                        <a:pt x="102" y="50"/>
                        <a:pt x="102" y="50"/>
                      </a:cubicBezTo>
                      <a:cubicBezTo>
                        <a:pt x="102" y="50"/>
                        <a:pt x="102" y="50"/>
                        <a:pt x="102" y="50"/>
                      </a:cubicBezTo>
                      <a:cubicBezTo>
                        <a:pt x="102" y="49"/>
                        <a:pt x="102" y="49"/>
                        <a:pt x="102" y="49"/>
                      </a:cubicBezTo>
                      <a:cubicBezTo>
                        <a:pt x="102" y="49"/>
                        <a:pt x="102" y="49"/>
                        <a:pt x="102" y="49"/>
                      </a:cubicBezTo>
                      <a:cubicBezTo>
                        <a:pt x="101" y="48"/>
                        <a:pt x="101" y="48"/>
                        <a:pt x="101" y="48"/>
                      </a:cubicBezTo>
                      <a:cubicBezTo>
                        <a:pt x="101" y="48"/>
                        <a:pt x="101" y="48"/>
                        <a:pt x="101" y="48"/>
                      </a:cubicBezTo>
                      <a:cubicBezTo>
                        <a:pt x="102" y="47"/>
                        <a:pt x="102" y="47"/>
                        <a:pt x="102" y="47"/>
                      </a:cubicBezTo>
                      <a:cubicBezTo>
                        <a:pt x="102" y="47"/>
                        <a:pt x="102" y="47"/>
                        <a:pt x="102" y="47"/>
                      </a:cubicBezTo>
                      <a:cubicBezTo>
                        <a:pt x="102" y="46"/>
                        <a:pt x="102" y="46"/>
                        <a:pt x="102" y="46"/>
                      </a:cubicBezTo>
                      <a:cubicBezTo>
                        <a:pt x="101" y="46"/>
                        <a:pt x="101" y="46"/>
                        <a:pt x="101" y="46"/>
                      </a:cubicBezTo>
                      <a:cubicBezTo>
                        <a:pt x="101" y="45"/>
                        <a:pt x="101" y="45"/>
                        <a:pt x="101" y="45"/>
                      </a:cubicBezTo>
                      <a:cubicBezTo>
                        <a:pt x="101" y="45"/>
                        <a:pt x="101" y="45"/>
                        <a:pt x="101" y="45"/>
                      </a:cubicBezTo>
                      <a:cubicBezTo>
                        <a:pt x="101" y="45"/>
                        <a:pt x="101" y="45"/>
                        <a:pt x="101" y="45"/>
                      </a:cubicBezTo>
                      <a:cubicBezTo>
                        <a:pt x="101" y="45"/>
                        <a:pt x="101" y="45"/>
                        <a:pt x="101" y="45"/>
                      </a:cubicBezTo>
                      <a:cubicBezTo>
                        <a:pt x="101" y="44"/>
                        <a:pt x="101" y="44"/>
                        <a:pt x="101" y="44"/>
                      </a:cubicBezTo>
                      <a:cubicBezTo>
                        <a:pt x="101" y="44"/>
                        <a:pt x="101" y="44"/>
                        <a:pt x="101" y="44"/>
                      </a:cubicBezTo>
                      <a:cubicBezTo>
                        <a:pt x="101" y="43"/>
                        <a:pt x="101" y="43"/>
                        <a:pt x="101" y="43"/>
                      </a:cubicBezTo>
                      <a:cubicBezTo>
                        <a:pt x="102" y="43"/>
                        <a:pt x="102" y="43"/>
                        <a:pt x="102" y="43"/>
                      </a:cubicBezTo>
                      <a:cubicBezTo>
                        <a:pt x="102" y="43"/>
                        <a:pt x="102" y="43"/>
                        <a:pt x="102" y="43"/>
                      </a:cubicBezTo>
                      <a:cubicBezTo>
                        <a:pt x="102" y="43"/>
                        <a:pt x="102" y="43"/>
                        <a:pt x="102" y="43"/>
                      </a:cubicBezTo>
                      <a:cubicBezTo>
                        <a:pt x="102" y="43"/>
                        <a:pt x="102" y="43"/>
                        <a:pt x="102" y="43"/>
                      </a:cubicBezTo>
                      <a:cubicBezTo>
                        <a:pt x="102" y="42"/>
                        <a:pt x="102" y="42"/>
                        <a:pt x="102" y="42"/>
                      </a:cubicBezTo>
                      <a:cubicBezTo>
                        <a:pt x="102" y="42"/>
                        <a:pt x="102" y="42"/>
                        <a:pt x="102"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1"/>
                        <a:pt x="101" y="41"/>
                        <a:pt x="101" y="41"/>
                      </a:cubicBezTo>
                      <a:cubicBezTo>
                        <a:pt x="101" y="41"/>
                        <a:pt x="101" y="41"/>
                        <a:pt x="101" y="41"/>
                      </a:cubicBezTo>
                      <a:cubicBezTo>
                        <a:pt x="101" y="41"/>
                        <a:pt x="101" y="41"/>
                        <a:pt x="101" y="41"/>
                      </a:cubicBezTo>
                      <a:cubicBezTo>
                        <a:pt x="101" y="40"/>
                        <a:pt x="101" y="40"/>
                        <a:pt x="101" y="40"/>
                      </a:cubicBezTo>
                      <a:cubicBezTo>
                        <a:pt x="101" y="39"/>
                        <a:pt x="101" y="39"/>
                        <a:pt x="101" y="39"/>
                      </a:cubicBezTo>
                      <a:cubicBezTo>
                        <a:pt x="101" y="38"/>
                        <a:pt x="101" y="38"/>
                        <a:pt x="101" y="38"/>
                      </a:cubicBezTo>
                      <a:cubicBezTo>
                        <a:pt x="101" y="38"/>
                        <a:pt x="101" y="38"/>
                        <a:pt x="101" y="38"/>
                      </a:cubicBezTo>
                      <a:cubicBezTo>
                        <a:pt x="101" y="38"/>
                        <a:pt x="101" y="38"/>
                        <a:pt x="101" y="38"/>
                      </a:cubicBezTo>
                      <a:cubicBezTo>
                        <a:pt x="101" y="38"/>
                        <a:pt x="101" y="38"/>
                        <a:pt x="101" y="38"/>
                      </a:cubicBezTo>
                      <a:cubicBezTo>
                        <a:pt x="101" y="38"/>
                        <a:pt x="101" y="38"/>
                        <a:pt x="101" y="38"/>
                      </a:cubicBezTo>
                      <a:cubicBezTo>
                        <a:pt x="101" y="37"/>
                        <a:pt x="101" y="37"/>
                        <a:pt x="101" y="37"/>
                      </a:cubicBezTo>
                      <a:cubicBezTo>
                        <a:pt x="100" y="36"/>
                        <a:pt x="100" y="36"/>
                        <a:pt x="100" y="36"/>
                      </a:cubicBezTo>
                      <a:cubicBezTo>
                        <a:pt x="100" y="36"/>
                        <a:pt x="100" y="36"/>
                        <a:pt x="100" y="36"/>
                      </a:cubicBezTo>
                      <a:cubicBezTo>
                        <a:pt x="100" y="33"/>
                        <a:pt x="100" y="33"/>
                        <a:pt x="100" y="33"/>
                      </a:cubicBezTo>
                      <a:cubicBezTo>
                        <a:pt x="100" y="33"/>
                        <a:pt x="100" y="33"/>
                        <a:pt x="100" y="33"/>
                      </a:cubicBezTo>
                      <a:cubicBezTo>
                        <a:pt x="100" y="33"/>
                        <a:pt x="100" y="33"/>
                        <a:pt x="100" y="33"/>
                      </a:cubicBezTo>
                      <a:cubicBezTo>
                        <a:pt x="100" y="33"/>
                        <a:pt x="100" y="33"/>
                        <a:pt x="100" y="33"/>
                      </a:cubicBezTo>
                      <a:cubicBezTo>
                        <a:pt x="100" y="33"/>
                        <a:pt x="100" y="33"/>
                        <a:pt x="100" y="33"/>
                      </a:cubicBezTo>
                      <a:cubicBezTo>
                        <a:pt x="100" y="32"/>
                        <a:pt x="100" y="32"/>
                        <a:pt x="100" y="32"/>
                      </a:cubicBezTo>
                      <a:cubicBezTo>
                        <a:pt x="100" y="31"/>
                        <a:pt x="100" y="31"/>
                        <a:pt x="100" y="31"/>
                      </a:cubicBezTo>
                      <a:cubicBezTo>
                        <a:pt x="100" y="31"/>
                        <a:pt x="100" y="31"/>
                        <a:pt x="100" y="31"/>
                      </a:cubicBezTo>
                      <a:cubicBezTo>
                        <a:pt x="100" y="31"/>
                        <a:pt x="100" y="31"/>
                        <a:pt x="100" y="31"/>
                      </a:cubicBezTo>
                      <a:cubicBezTo>
                        <a:pt x="100" y="30"/>
                        <a:pt x="100" y="30"/>
                        <a:pt x="100" y="30"/>
                      </a:cubicBezTo>
                      <a:cubicBezTo>
                        <a:pt x="100" y="30"/>
                        <a:pt x="100" y="30"/>
                        <a:pt x="100" y="30"/>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8"/>
                        <a:pt x="100" y="28"/>
                        <a:pt x="100" y="28"/>
                      </a:cubicBezTo>
                      <a:cubicBezTo>
                        <a:pt x="99" y="27"/>
                        <a:pt x="99" y="27"/>
                        <a:pt x="99" y="27"/>
                      </a:cubicBezTo>
                      <a:cubicBezTo>
                        <a:pt x="99" y="27"/>
                        <a:pt x="99" y="27"/>
                        <a:pt x="99" y="27"/>
                      </a:cubicBezTo>
                      <a:cubicBezTo>
                        <a:pt x="99" y="27"/>
                        <a:pt x="99" y="27"/>
                        <a:pt x="99" y="27"/>
                      </a:cubicBezTo>
                      <a:cubicBezTo>
                        <a:pt x="99" y="26"/>
                        <a:pt x="99" y="26"/>
                        <a:pt x="99" y="26"/>
                      </a:cubicBezTo>
                      <a:cubicBezTo>
                        <a:pt x="99" y="25"/>
                        <a:pt x="99" y="25"/>
                        <a:pt x="99" y="25"/>
                      </a:cubicBezTo>
                      <a:cubicBezTo>
                        <a:pt x="99" y="25"/>
                        <a:pt x="99" y="25"/>
                        <a:pt x="99"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4"/>
                        <a:pt x="98" y="24"/>
                        <a:pt x="98" y="24"/>
                      </a:cubicBezTo>
                      <a:cubicBezTo>
                        <a:pt x="98" y="24"/>
                        <a:pt x="98" y="24"/>
                        <a:pt x="98" y="24"/>
                      </a:cubicBezTo>
                      <a:cubicBezTo>
                        <a:pt x="98" y="23"/>
                        <a:pt x="98" y="23"/>
                        <a:pt x="98" y="23"/>
                      </a:cubicBezTo>
                      <a:cubicBezTo>
                        <a:pt x="98" y="23"/>
                        <a:pt x="98" y="23"/>
                        <a:pt x="98" y="23"/>
                      </a:cubicBezTo>
                      <a:cubicBezTo>
                        <a:pt x="98" y="22"/>
                        <a:pt x="98" y="22"/>
                        <a:pt x="98" y="22"/>
                      </a:cubicBezTo>
                      <a:cubicBezTo>
                        <a:pt x="97" y="22"/>
                        <a:pt x="97" y="22"/>
                        <a:pt x="97" y="22"/>
                      </a:cubicBezTo>
                      <a:cubicBezTo>
                        <a:pt x="97" y="21"/>
                        <a:pt x="97" y="21"/>
                        <a:pt x="97" y="21"/>
                      </a:cubicBezTo>
                      <a:cubicBezTo>
                        <a:pt x="97" y="20"/>
                        <a:pt x="97" y="20"/>
                        <a:pt x="97" y="20"/>
                      </a:cubicBezTo>
                      <a:cubicBezTo>
                        <a:pt x="96" y="19"/>
                        <a:pt x="96" y="19"/>
                        <a:pt x="96" y="19"/>
                      </a:cubicBezTo>
                      <a:cubicBezTo>
                        <a:pt x="96" y="18"/>
                        <a:pt x="96" y="18"/>
                        <a:pt x="96" y="18"/>
                      </a:cubicBezTo>
                      <a:cubicBezTo>
                        <a:pt x="96" y="17"/>
                        <a:pt x="96" y="17"/>
                        <a:pt x="96" y="17"/>
                      </a:cubicBezTo>
                      <a:cubicBezTo>
                        <a:pt x="96" y="16"/>
                        <a:pt x="96" y="16"/>
                        <a:pt x="96" y="16"/>
                      </a:cubicBezTo>
                      <a:cubicBezTo>
                        <a:pt x="96" y="15"/>
                        <a:pt x="96" y="15"/>
                        <a:pt x="96" y="15"/>
                      </a:cubicBezTo>
                      <a:cubicBezTo>
                        <a:pt x="96" y="15"/>
                        <a:pt x="96" y="15"/>
                        <a:pt x="96" y="15"/>
                      </a:cubicBezTo>
                      <a:cubicBezTo>
                        <a:pt x="96" y="14"/>
                        <a:pt x="96" y="14"/>
                        <a:pt x="96" y="14"/>
                      </a:cubicBezTo>
                      <a:cubicBezTo>
                        <a:pt x="96" y="13"/>
                        <a:pt x="96" y="13"/>
                        <a:pt x="96" y="13"/>
                      </a:cubicBezTo>
                      <a:cubicBezTo>
                        <a:pt x="96" y="13"/>
                        <a:pt x="96" y="13"/>
                        <a:pt x="96" y="13"/>
                      </a:cubicBezTo>
                      <a:cubicBezTo>
                        <a:pt x="96" y="13"/>
                        <a:pt x="96" y="13"/>
                        <a:pt x="96" y="13"/>
                      </a:cubicBezTo>
                      <a:cubicBezTo>
                        <a:pt x="96" y="12"/>
                        <a:pt x="96" y="12"/>
                        <a:pt x="96" y="12"/>
                      </a:cubicBezTo>
                      <a:cubicBezTo>
                        <a:pt x="96" y="12"/>
                        <a:pt x="96" y="12"/>
                        <a:pt x="96" y="12"/>
                      </a:cubicBezTo>
                      <a:cubicBezTo>
                        <a:pt x="96" y="12"/>
                        <a:pt x="96" y="12"/>
                        <a:pt x="96" y="12"/>
                      </a:cubicBezTo>
                      <a:cubicBezTo>
                        <a:pt x="96" y="11"/>
                        <a:pt x="96" y="11"/>
                        <a:pt x="96" y="11"/>
                      </a:cubicBezTo>
                      <a:cubicBezTo>
                        <a:pt x="95" y="10"/>
                        <a:pt x="95" y="10"/>
                        <a:pt x="95" y="10"/>
                      </a:cubicBezTo>
                      <a:cubicBezTo>
                        <a:pt x="96" y="9"/>
                        <a:pt x="96" y="9"/>
                        <a:pt x="96" y="9"/>
                      </a:cubicBezTo>
                      <a:cubicBezTo>
                        <a:pt x="96" y="8"/>
                        <a:pt x="96" y="8"/>
                        <a:pt x="96" y="8"/>
                      </a:cubicBezTo>
                      <a:cubicBezTo>
                        <a:pt x="96" y="8"/>
                        <a:pt x="96" y="8"/>
                        <a:pt x="96" y="8"/>
                      </a:cubicBezTo>
                      <a:cubicBezTo>
                        <a:pt x="96" y="7"/>
                        <a:pt x="96" y="7"/>
                        <a:pt x="96" y="7"/>
                      </a:cubicBezTo>
                      <a:cubicBezTo>
                        <a:pt x="96" y="6"/>
                        <a:pt x="96" y="6"/>
                        <a:pt x="96" y="6"/>
                      </a:cubicBezTo>
                      <a:cubicBezTo>
                        <a:pt x="96" y="5"/>
                        <a:pt x="96" y="5"/>
                        <a:pt x="96" y="5"/>
                      </a:cubicBezTo>
                      <a:cubicBezTo>
                        <a:pt x="95" y="5"/>
                        <a:pt x="95" y="5"/>
                        <a:pt x="95" y="5"/>
                      </a:cubicBezTo>
                      <a:cubicBezTo>
                        <a:pt x="95" y="4"/>
                        <a:pt x="95" y="4"/>
                        <a:pt x="95" y="4"/>
                      </a:cubicBezTo>
                      <a:cubicBezTo>
                        <a:pt x="95" y="3"/>
                        <a:pt x="95" y="3"/>
                        <a:pt x="95" y="3"/>
                      </a:cubicBezTo>
                      <a:cubicBezTo>
                        <a:pt x="95" y="3"/>
                        <a:pt x="95" y="3"/>
                        <a:pt x="95" y="3"/>
                      </a:cubicBezTo>
                      <a:cubicBezTo>
                        <a:pt x="95" y="3"/>
                        <a:pt x="95" y="3"/>
                        <a:pt x="95" y="3"/>
                      </a:cubicBezTo>
                      <a:cubicBezTo>
                        <a:pt x="95" y="2"/>
                        <a:pt x="95" y="2"/>
                        <a:pt x="95" y="2"/>
                      </a:cubicBezTo>
                      <a:cubicBezTo>
                        <a:pt x="95" y="2"/>
                        <a:pt x="95" y="2"/>
                        <a:pt x="94" y="2"/>
                      </a:cubicBezTo>
                      <a:cubicBezTo>
                        <a:pt x="94" y="1"/>
                        <a:pt x="94" y="1"/>
                        <a:pt x="94" y="1"/>
                      </a:cubicBezTo>
                      <a:cubicBezTo>
                        <a:pt x="94" y="1"/>
                        <a:pt x="94" y="1"/>
                        <a:pt x="94" y="1"/>
                      </a:cubicBezTo>
                      <a:cubicBezTo>
                        <a:pt x="94" y="1"/>
                        <a:pt x="94" y="1"/>
                        <a:pt x="94" y="1"/>
                      </a:cubicBezTo>
                      <a:cubicBezTo>
                        <a:pt x="64" y="1"/>
                        <a:pt x="33" y="1"/>
                        <a:pt x="2" y="0"/>
                      </a:cubicBezTo>
                      <a:cubicBezTo>
                        <a:pt x="1" y="21"/>
                        <a:pt x="0" y="41"/>
                        <a:pt x="0" y="62"/>
                      </a:cubicBezTo>
                      <a:cubicBezTo>
                        <a:pt x="31" y="63"/>
                        <a:pt x="62" y="63"/>
                        <a:pt x="93" y="63"/>
                      </a:cubicBezTo>
                      <a:cubicBezTo>
                        <a:pt x="97" y="63"/>
                        <a:pt x="101" y="62"/>
                        <a:pt x="105" y="62"/>
                      </a:cubicBezTo>
                      <a:lnTo>
                        <a:pt x="105" y="61"/>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4" name="Freeform 354">
                  <a:extLst>
                    <a:ext uri="{FF2B5EF4-FFF2-40B4-BE49-F238E27FC236}">
                      <a16:creationId xmlns="" xmlns:a16="http://schemas.microsoft.com/office/drawing/2014/main" id="{F2495EFE-1B5F-4373-9953-05C68D9B319D}"/>
                    </a:ext>
                  </a:extLst>
                </p:cNvPr>
                <p:cNvSpPr>
                  <a:spLocks/>
                </p:cNvSpPr>
                <p:nvPr/>
              </p:nvSpPr>
              <p:spPr bwMode="auto">
                <a:xfrm>
                  <a:off x="5152132" y="3851722"/>
                  <a:ext cx="692013" cy="319794"/>
                </a:xfrm>
                <a:custGeom>
                  <a:avLst/>
                  <a:gdLst>
                    <a:gd name="T0" fmla="*/ 130 w 132"/>
                    <a:gd name="T1" fmla="*/ 58 h 61"/>
                    <a:gd name="T2" fmla="*/ 130 w 132"/>
                    <a:gd name="T3" fmla="*/ 56 h 61"/>
                    <a:gd name="T4" fmla="*/ 129 w 132"/>
                    <a:gd name="T5" fmla="*/ 54 h 61"/>
                    <a:gd name="T6" fmla="*/ 128 w 132"/>
                    <a:gd name="T7" fmla="*/ 54 h 61"/>
                    <a:gd name="T8" fmla="*/ 127 w 132"/>
                    <a:gd name="T9" fmla="*/ 53 h 61"/>
                    <a:gd name="T10" fmla="*/ 127 w 132"/>
                    <a:gd name="T11" fmla="*/ 52 h 61"/>
                    <a:gd name="T12" fmla="*/ 126 w 132"/>
                    <a:gd name="T13" fmla="*/ 51 h 61"/>
                    <a:gd name="T14" fmla="*/ 126 w 132"/>
                    <a:gd name="T15" fmla="*/ 50 h 61"/>
                    <a:gd name="T16" fmla="*/ 125 w 132"/>
                    <a:gd name="T17" fmla="*/ 49 h 61"/>
                    <a:gd name="T18" fmla="*/ 124 w 132"/>
                    <a:gd name="T19" fmla="*/ 47 h 61"/>
                    <a:gd name="T20" fmla="*/ 123 w 132"/>
                    <a:gd name="T21" fmla="*/ 45 h 61"/>
                    <a:gd name="T22" fmla="*/ 123 w 132"/>
                    <a:gd name="T23" fmla="*/ 44 h 61"/>
                    <a:gd name="T24" fmla="*/ 123 w 132"/>
                    <a:gd name="T25" fmla="*/ 43 h 61"/>
                    <a:gd name="T26" fmla="*/ 123 w 132"/>
                    <a:gd name="T27" fmla="*/ 41 h 61"/>
                    <a:gd name="T28" fmla="*/ 123 w 132"/>
                    <a:gd name="T29" fmla="*/ 39 h 61"/>
                    <a:gd name="T30" fmla="*/ 123 w 132"/>
                    <a:gd name="T31" fmla="*/ 39 h 61"/>
                    <a:gd name="T32" fmla="*/ 122 w 132"/>
                    <a:gd name="T33" fmla="*/ 38 h 61"/>
                    <a:gd name="T34" fmla="*/ 122 w 132"/>
                    <a:gd name="T35" fmla="*/ 37 h 61"/>
                    <a:gd name="T36" fmla="*/ 122 w 132"/>
                    <a:gd name="T37" fmla="*/ 35 h 61"/>
                    <a:gd name="T38" fmla="*/ 122 w 132"/>
                    <a:gd name="T39" fmla="*/ 33 h 61"/>
                    <a:gd name="T40" fmla="*/ 121 w 132"/>
                    <a:gd name="T41" fmla="*/ 32 h 61"/>
                    <a:gd name="T42" fmla="*/ 121 w 132"/>
                    <a:gd name="T43" fmla="*/ 30 h 61"/>
                    <a:gd name="T44" fmla="*/ 120 w 132"/>
                    <a:gd name="T45" fmla="*/ 29 h 61"/>
                    <a:gd name="T46" fmla="*/ 120 w 132"/>
                    <a:gd name="T47" fmla="*/ 29 h 61"/>
                    <a:gd name="T48" fmla="*/ 119 w 132"/>
                    <a:gd name="T49" fmla="*/ 29 h 61"/>
                    <a:gd name="T50" fmla="*/ 119 w 132"/>
                    <a:gd name="T51" fmla="*/ 27 h 61"/>
                    <a:gd name="T52" fmla="*/ 119 w 132"/>
                    <a:gd name="T53" fmla="*/ 26 h 61"/>
                    <a:gd name="T54" fmla="*/ 119 w 132"/>
                    <a:gd name="T55" fmla="*/ 24 h 61"/>
                    <a:gd name="T56" fmla="*/ 118 w 132"/>
                    <a:gd name="T57" fmla="*/ 22 h 61"/>
                    <a:gd name="T58" fmla="*/ 118 w 132"/>
                    <a:gd name="T59" fmla="*/ 20 h 61"/>
                    <a:gd name="T60" fmla="*/ 116 w 132"/>
                    <a:gd name="T61" fmla="*/ 18 h 61"/>
                    <a:gd name="T62" fmla="*/ 115 w 132"/>
                    <a:gd name="T63" fmla="*/ 16 h 61"/>
                    <a:gd name="T64" fmla="*/ 115 w 132"/>
                    <a:gd name="T65" fmla="*/ 14 h 61"/>
                    <a:gd name="T66" fmla="*/ 114 w 132"/>
                    <a:gd name="T67" fmla="*/ 13 h 61"/>
                    <a:gd name="T68" fmla="*/ 113 w 132"/>
                    <a:gd name="T69" fmla="*/ 10 h 61"/>
                    <a:gd name="T70" fmla="*/ 110 w 132"/>
                    <a:gd name="T71" fmla="*/ 8 h 61"/>
                    <a:gd name="T72" fmla="*/ 109 w 132"/>
                    <a:gd name="T73" fmla="*/ 7 h 61"/>
                    <a:gd name="T74" fmla="*/ 109 w 132"/>
                    <a:gd name="T75" fmla="*/ 7 h 61"/>
                    <a:gd name="T76" fmla="*/ 108 w 132"/>
                    <a:gd name="T77" fmla="*/ 6 h 61"/>
                    <a:gd name="T78" fmla="*/ 106 w 132"/>
                    <a:gd name="T79" fmla="*/ 5 h 61"/>
                    <a:gd name="T80" fmla="*/ 104 w 132"/>
                    <a:gd name="T81" fmla="*/ 5 h 61"/>
                    <a:gd name="T82" fmla="*/ 102 w 132"/>
                    <a:gd name="T83" fmla="*/ 5 h 61"/>
                    <a:gd name="T84" fmla="*/ 101 w 132"/>
                    <a:gd name="T85" fmla="*/ 3 h 61"/>
                    <a:gd name="T86" fmla="*/ 96 w 132"/>
                    <a:gd name="T87" fmla="*/ 3 h 61"/>
                    <a:gd name="T88" fmla="*/ 94 w 132"/>
                    <a:gd name="T89" fmla="*/ 3 h 61"/>
                    <a:gd name="T90" fmla="*/ 92 w 132"/>
                    <a:gd name="T91" fmla="*/ 4 h 61"/>
                    <a:gd name="T92" fmla="*/ 91 w 132"/>
                    <a:gd name="T93" fmla="*/ 5 h 61"/>
                    <a:gd name="T94" fmla="*/ 89 w 132"/>
                    <a:gd name="T95" fmla="*/ 5 h 61"/>
                    <a:gd name="T96" fmla="*/ 86 w 132"/>
                    <a:gd name="T97" fmla="*/ 3 h 61"/>
                    <a:gd name="T98" fmla="*/ 83 w 132"/>
                    <a:gd name="T99" fmla="*/ 1 h 61"/>
                    <a:gd name="T100" fmla="*/ 0 w 132"/>
                    <a:gd name="T101" fmla="*/ 4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61">
                      <a:moveTo>
                        <a:pt x="131" y="59"/>
                      </a:moveTo>
                      <a:cubicBezTo>
                        <a:pt x="131" y="58"/>
                        <a:pt x="131" y="58"/>
                        <a:pt x="131" y="58"/>
                      </a:cubicBezTo>
                      <a:cubicBezTo>
                        <a:pt x="130" y="58"/>
                        <a:pt x="130" y="58"/>
                        <a:pt x="130" y="58"/>
                      </a:cubicBezTo>
                      <a:cubicBezTo>
                        <a:pt x="130" y="58"/>
                        <a:pt x="130" y="58"/>
                        <a:pt x="130" y="58"/>
                      </a:cubicBezTo>
                      <a:cubicBezTo>
                        <a:pt x="130" y="58"/>
                        <a:pt x="130" y="58"/>
                        <a:pt x="130" y="58"/>
                      </a:cubicBezTo>
                      <a:cubicBezTo>
                        <a:pt x="130" y="57"/>
                        <a:pt x="130" y="57"/>
                        <a:pt x="130" y="57"/>
                      </a:cubicBezTo>
                      <a:cubicBezTo>
                        <a:pt x="130" y="57"/>
                        <a:pt x="130" y="57"/>
                        <a:pt x="130" y="57"/>
                      </a:cubicBezTo>
                      <a:cubicBezTo>
                        <a:pt x="130" y="57"/>
                        <a:pt x="130" y="57"/>
                        <a:pt x="130" y="57"/>
                      </a:cubicBezTo>
                      <a:cubicBezTo>
                        <a:pt x="130" y="57"/>
                        <a:pt x="130" y="57"/>
                        <a:pt x="130" y="57"/>
                      </a:cubicBezTo>
                      <a:cubicBezTo>
                        <a:pt x="130" y="56"/>
                        <a:pt x="130" y="56"/>
                        <a:pt x="130" y="56"/>
                      </a:cubicBezTo>
                      <a:cubicBezTo>
                        <a:pt x="130" y="56"/>
                        <a:pt x="130" y="56"/>
                        <a:pt x="130" y="56"/>
                      </a:cubicBezTo>
                      <a:cubicBezTo>
                        <a:pt x="129" y="56"/>
                        <a:pt x="129" y="56"/>
                        <a:pt x="129" y="56"/>
                      </a:cubicBezTo>
                      <a:cubicBezTo>
                        <a:pt x="129" y="55"/>
                        <a:pt x="129" y="55"/>
                        <a:pt x="129" y="55"/>
                      </a:cubicBezTo>
                      <a:cubicBezTo>
                        <a:pt x="129" y="55"/>
                        <a:pt x="129" y="55"/>
                        <a:pt x="129" y="55"/>
                      </a:cubicBezTo>
                      <a:cubicBezTo>
                        <a:pt x="129" y="54"/>
                        <a:pt x="129" y="54"/>
                        <a:pt x="129" y="54"/>
                      </a:cubicBezTo>
                      <a:cubicBezTo>
                        <a:pt x="129" y="54"/>
                        <a:pt x="129" y="54"/>
                        <a:pt x="129" y="54"/>
                      </a:cubicBezTo>
                      <a:cubicBezTo>
                        <a:pt x="129" y="54"/>
                        <a:pt x="129" y="54"/>
                        <a:pt x="129" y="54"/>
                      </a:cubicBezTo>
                      <a:cubicBezTo>
                        <a:pt x="128" y="54"/>
                        <a:pt x="128" y="54"/>
                        <a:pt x="128" y="54"/>
                      </a:cubicBezTo>
                      <a:cubicBezTo>
                        <a:pt x="128" y="54"/>
                        <a:pt x="128" y="54"/>
                        <a:pt x="128" y="54"/>
                      </a:cubicBezTo>
                      <a:cubicBezTo>
                        <a:pt x="128" y="54"/>
                        <a:pt x="128" y="54"/>
                        <a:pt x="128" y="54"/>
                      </a:cubicBezTo>
                      <a:cubicBezTo>
                        <a:pt x="128" y="53"/>
                        <a:pt x="128" y="53"/>
                        <a:pt x="128" y="53"/>
                      </a:cubicBezTo>
                      <a:cubicBezTo>
                        <a:pt x="128" y="53"/>
                        <a:pt x="128" y="53"/>
                        <a:pt x="128" y="53"/>
                      </a:cubicBezTo>
                      <a:cubicBezTo>
                        <a:pt x="127" y="53"/>
                        <a:pt x="127" y="53"/>
                        <a:pt x="127" y="53"/>
                      </a:cubicBezTo>
                      <a:cubicBezTo>
                        <a:pt x="127" y="53"/>
                        <a:pt x="127" y="53"/>
                        <a:pt x="127" y="53"/>
                      </a:cubicBezTo>
                      <a:cubicBezTo>
                        <a:pt x="127" y="53"/>
                        <a:pt x="127" y="53"/>
                        <a:pt x="127" y="53"/>
                      </a:cubicBezTo>
                      <a:cubicBezTo>
                        <a:pt x="126" y="53"/>
                        <a:pt x="126" y="53"/>
                        <a:pt x="126" y="53"/>
                      </a:cubicBezTo>
                      <a:cubicBezTo>
                        <a:pt x="126" y="53"/>
                        <a:pt x="126" y="53"/>
                        <a:pt x="126" y="53"/>
                      </a:cubicBezTo>
                      <a:cubicBezTo>
                        <a:pt x="126" y="53"/>
                        <a:pt x="126" y="53"/>
                        <a:pt x="126" y="53"/>
                      </a:cubicBezTo>
                      <a:cubicBezTo>
                        <a:pt x="127" y="52"/>
                        <a:pt x="127" y="52"/>
                        <a:pt x="127" y="52"/>
                      </a:cubicBezTo>
                      <a:cubicBezTo>
                        <a:pt x="127" y="52"/>
                        <a:pt x="127" y="52"/>
                        <a:pt x="127" y="52"/>
                      </a:cubicBezTo>
                      <a:cubicBezTo>
                        <a:pt x="127" y="52"/>
                        <a:pt x="127" y="52"/>
                        <a:pt x="127" y="52"/>
                      </a:cubicBezTo>
                      <a:cubicBezTo>
                        <a:pt x="126" y="52"/>
                        <a:pt x="126" y="52"/>
                        <a:pt x="126" y="52"/>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0"/>
                        <a:pt x="126" y="50"/>
                        <a:pt x="126" y="50"/>
                      </a:cubicBezTo>
                      <a:cubicBezTo>
                        <a:pt x="126" y="50"/>
                        <a:pt x="126" y="50"/>
                        <a:pt x="126" y="50"/>
                      </a:cubicBezTo>
                      <a:cubicBezTo>
                        <a:pt x="126" y="50"/>
                        <a:pt x="126" y="50"/>
                        <a:pt x="126" y="50"/>
                      </a:cubicBezTo>
                      <a:cubicBezTo>
                        <a:pt x="126" y="49"/>
                        <a:pt x="126" y="49"/>
                        <a:pt x="126" y="49"/>
                      </a:cubicBezTo>
                      <a:cubicBezTo>
                        <a:pt x="126" y="49"/>
                        <a:pt x="126" y="49"/>
                        <a:pt x="126" y="49"/>
                      </a:cubicBezTo>
                      <a:cubicBezTo>
                        <a:pt x="126" y="49"/>
                        <a:pt x="126" y="49"/>
                        <a:pt x="126" y="49"/>
                      </a:cubicBezTo>
                      <a:cubicBezTo>
                        <a:pt x="125" y="49"/>
                        <a:pt x="125" y="49"/>
                        <a:pt x="125" y="49"/>
                      </a:cubicBezTo>
                      <a:cubicBezTo>
                        <a:pt x="125" y="49"/>
                        <a:pt x="125" y="49"/>
                        <a:pt x="125" y="49"/>
                      </a:cubicBezTo>
                      <a:cubicBezTo>
                        <a:pt x="125" y="49"/>
                        <a:pt x="125" y="49"/>
                        <a:pt x="125" y="49"/>
                      </a:cubicBezTo>
                      <a:cubicBezTo>
                        <a:pt x="124" y="48"/>
                        <a:pt x="124" y="48"/>
                        <a:pt x="124" y="48"/>
                      </a:cubicBezTo>
                      <a:cubicBezTo>
                        <a:pt x="124" y="48"/>
                        <a:pt x="124" y="48"/>
                        <a:pt x="124" y="48"/>
                      </a:cubicBezTo>
                      <a:cubicBezTo>
                        <a:pt x="124" y="48"/>
                        <a:pt x="124" y="47"/>
                        <a:pt x="124" y="47"/>
                      </a:cubicBezTo>
                      <a:cubicBezTo>
                        <a:pt x="124" y="47"/>
                        <a:pt x="124" y="47"/>
                        <a:pt x="124" y="47"/>
                      </a:cubicBezTo>
                      <a:cubicBezTo>
                        <a:pt x="124" y="46"/>
                        <a:pt x="124" y="46"/>
                        <a:pt x="124" y="46"/>
                      </a:cubicBezTo>
                      <a:cubicBezTo>
                        <a:pt x="124" y="46"/>
                        <a:pt x="124" y="46"/>
                        <a:pt x="124" y="46"/>
                      </a:cubicBezTo>
                      <a:cubicBezTo>
                        <a:pt x="123" y="46"/>
                        <a:pt x="123" y="46"/>
                        <a:pt x="123" y="46"/>
                      </a:cubicBezTo>
                      <a:cubicBezTo>
                        <a:pt x="123" y="45"/>
                        <a:pt x="123" y="45"/>
                        <a:pt x="123" y="45"/>
                      </a:cubicBezTo>
                      <a:cubicBezTo>
                        <a:pt x="123" y="45"/>
                        <a:pt x="123" y="45"/>
                        <a:pt x="123" y="45"/>
                      </a:cubicBezTo>
                      <a:cubicBezTo>
                        <a:pt x="123" y="45"/>
                        <a:pt x="123" y="45"/>
                        <a:pt x="123" y="45"/>
                      </a:cubicBezTo>
                      <a:cubicBezTo>
                        <a:pt x="123" y="45"/>
                        <a:pt x="123" y="45"/>
                        <a:pt x="123" y="45"/>
                      </a:cubicBezTo>
                      <a:cubicBezTo>
                        <a:pt x="123" y="45"/>
                        <a:pt x="123" y="45"/>
                        <a:pt x="123" y="45"/>
                      </a:cubicBezTo>
                      <a:cubicBezTo>
                        <a:pt x="123" y="44"/>
                        <a:pt x="123" y="44"/>
                        <a:pt x="123" y="44"/>
                      </a:cubicBezTo>
                      <a:cubicBezTo>
                        <a:pt x="123" y="44"/>
                        <a:pt x="123" y="44"/>
                        <a:pt x="123" y="44"/>
                      </a:cubicBezTo>
                      <a:cubicBezTo>
                        <a:pt x="123" y="44"/>
                        <a:pt x="123" y="44"/>
                        <a:pt x="123" y="44"/>
                      </a:cubicBezTo>
                      <a:cubicBezTo>
                        <a:pt x="123" y="44"/>
                        <a:pt x="123" y="44"/>
                        <a:pt x="123" y="44"/>
                      </a:cubicBezTo>
                      <a:cubicBezTo>
                        <a:pt x="123" y="43"/>
                        <a:pt x="123" y="43"/>
                        <a:pt x="123" y="43"/>
                      </a:cubicBezTo>
                      <a:cubicBezTo>
                        <a:pt x="123" y="43"/>
                        <a:pt x="123" y="43"/>
                        <a:pt x="123" y="43"/>
                      </a:cubicBezTo>
                      <a:cubicBezTo>
                        <a:pt x="123" y="43"/>
                        <a:pt x="123" y="43"/>
                        <a:pt x="123" y="43"/>
                      </a:cubicBezTo>
                      <a:cubicBezTo>
                        <a:pt x="123" y="42"/>
                        <a:pt x="123" y="42"/>
                        <a:pt x="123" y="42"/>
                      </a:cubicBezTo>
                      <a:cubicBezTo>
                        <a:pt x="123" y="42"/>
                        <a:pt x="123" y="42"/>
                        <a:pt x="123" y="42"/>
                      </a:cubicBezTo>
                      <a:cubicBezTo>
                        <a:pt x="123" y="42"/>
                        <a:pt x="123" y="42"/>
                        <a:pt x="123" y="42"/>
                      </a:cubicBezTo>
                      <a:cubicBezTo>
                        <a:pt x="123" y="41"/>
                        <a:pt x="123" y="41"/>
                        <a:pt x="123" y="41"/>
                      </a:cubicBezTo>
                      <a:cubicBezTo>
                        <a:pt x="123" y="41"/>
                        <a:pt x="123" y="41"/>
                        <a:pt x="123" y="41"/>
                      </a:cubicBezTo>
                      <a:cubicBezTo>
                        <a:pt x="123" y="40"/>
                        <a:pt x="123" y="40"/>
                        <a:pt x="123" y="40"/>
                      </a:cubicBezTo>
                      <a:cubicBezTo>
                        <a:pt x="123" y="40"/>
                        <a:pt x="123" y="40"/>
                        <a:pt x="123" y="40"/>
                      </a:cubicBezTo>
                      <a:cubicBezTo>
                        <a:pt x="123" y="40"/>
                        <a:pt x="123" y="40"/>
                        <a:pt x="123" y="40"/>
                      </a:cubicBezTo>
                      <a:cubicBezTo>
                        <a:pt x="123" y="40"/>
                        <a:pt x="123" y="40"/>
                        <a:pt x="123" y="40"/>
                      </a:cubicBezTo>
                      <a:cubicBezTo>
                        <a:pt x="123" y="39"/>
                        <a:pt x="123" y="39"/>
                        <a:pt x="123" y="39"/>
                      </a:cubicBezTo>
                      <a:cubicBezTo>
                        <a:pt x="123" y="39"/>
                        <a:pt x="123" y="39"/>
                        <a:pt x="123" y="39"/>
                      </a:cubicBezTo>
                      <a:cubicBezTo>
                        <a:pt x="122" y="39"/>
                        <a:pt x="122" y="39"/>
                        <a:pt x="122" y="39"/>
                      </a:cubicBezTo>
                      <a:cubicBezTo>
                        <a:pt x="122" y="39"/>
                        <a:pt x="122" y="39"/>
                        <a:pt x="122" y="39"/>
                      </a:cubicBezTo>
                      <a:cubicBezTo>
                        <a:pt x="123" y="39"/>
                        <a:pt x="123" y="39"/>
                        <a:pt x="123" y="39"/>
                      </a:cubicBezTo>
                      <a:cubicBezTo>
                        <a:pt x="123" y="39"/>
                        <a:pt x="123" y="39"/>
                        <a:pt x="123" y="39"/>
                      </a:cubicBezTo>
                      <a:cubicBezTo>
                        <a:pt x="123" y="39"/>
                        <a:pt x="123" y="39"/>
                        <a:pt x="123" y="39"/>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3" y="37"/>
                        <a:pt x="123" y="37"/>
                        <a:pt x="123" y="37"/>
                      </a:cubicBezTo>
                      <a:cubicBezTo>
                        <a:pt x="123" y="37"/>
                        <a:pt x="123" y="37"/>
                        <a:pt x="123" y="37"/>
                      </a:cubicBezTo>
                      <a:cubicBezTo>
                        <a:pt x="122" y="37"/>
                        <a:pt x="122" y="37"/>
                        <a:pt x="122" y="37"/>
                      </a:cubicBezTo>
                      <a:cubicBezTo>
                        <a:pt x="122" y="36"/>
                        <a:pt x="122" y="36"/>
                        <a:pt x="122" y="36"/>
                      </a:cubicBezTo>
                      <a:cubicBezTo>
                        <a:pt x="123" y="36"/>
                        <a:pt x="123" y="36"/>
                        <a:pt x="123" y="36"/>
                      </a:cubicBezTo>
                      <a:cubicBezTo>
                        <a:pt x="123" y="36"/>
                        <a:pt x="123" y="36"/>
                        <a:pt x="123" y="36"/>
                      </a:cubicBezTo>
                      <a:cubicBezTo>
                        <a:pt x="122" y="36"/>
                        <a:pt x="122" y="36"/>
                        <a:pt x="122" y="36"/>
                      </a:cubicBezTo>
                      <a:cubicBezTo>
                        <a:pt x="122" y="35"/>
                        <a:pt x="122" y="35"/>
                        <a:pt x="122" y="35"/>
                      </a:cubicBezTo>
                      <a:cubicBezTo>
                        <a:pt x="122" y="35"/>
                        <a:pt x="122" y="35"/>
                        <a:pt x="122" y="35"/>
                      </a:cubicBezTo>
                      <a:cubicBezTo>
                        <a:pt x="122" y="34"/>
                        <a:pt x="122" y="34"/>
                        <a:pt x="122" y="34"/>
                      </a:cubicBezTo>
                      <a:cubicBezTo>
                        <a:pt x="122" y="34"/>
                        <a:pt x="122" y="34"/>
                        <a:pt x="122" y="34"/>
                      </a:cubicBezTo>
                      <a:cubicBezTo>
                        <a:pt x="122" y="34"/>
                        <a:pt x="122" y="34"/>
                        <a:pt x="122" y="34"/>
                      </a:cubicBezTo>
                      <a:cubicBezTo>
                        <a:pt x="122" y="33"/>
                        <a:pt x="122" y="33"/>
                        <a:pt x="122" y="33"/>
                      </a:cubicBezTo>
                      <a:cubicBezTo>
                        <a:pt x="122" y="33"/>
                        <a:pt x="122" y="33"/>
                        <a:pt x="122" y="33"/>
                      </a:cubicBezTo>
                      <a:cubicBezTo>
                        <a:pt x="122" y="33"/>
                        <a:pt x="122" y="33"/>
                        <a:pt x="122" y="33"/>
                      </a:cubicBezTo>
                      <a:cubicBezTo>
                        <a:pt x="121" y="33"/>
                        <a:pt x="121" y="33"/>
                        <a:pt x="121" y="33"/>
                      </a:cubicBezTo>
                      <a:cubicBezTo>
                        <a:pt x="121" y="33"/>
                        <a:pt x="121" y="33"/>
                        <a:pt x="121" y="33"/>
                      </a:cubicBezTo>
                      <a:cubicBezTo>
                        <a:pt x="121" y="32"/>
                        <a:pt x="121" y="32"/>
                        <a:pt x="121" y="32"/>
                      </a:cubicBezTo>
                      <a:cubicBezTo>
                        <a:pt x="121" y="31"/>
                        <a:pt x="121" y="31"/>
                        <a:pt x="121" y="31"/>
                      </a:cubicBezTo>
                      <a:cubicBezTo>
                        <a:pt x="121" y="31"/>
                        <a:pt x="121" y="31"/>
                        <a:pt x="121" y="31"/>
                      </a:cubicBezTo>
                      <a:cubicBezTo>
                        <a:pt x="121" y="30"/>
                        <a:pt x="121" y="30"/>
                        <a:pt x="121" y="30"/>
                      </a:cubicBezTo>
                      <a:cubicBezTo>
                        <a:pt x="121" y="30"/>
                        <a:pt x="121" y="30"/>
                        <a:pt x="121" y="30"/>
                      </a:cubicBezTo>
                      <a:cubicBezTo>
                        <a:pt x="121" y="30"/>
                        <a:pt x="121" y="30"/>
                        <a:pt x="121" y="30"/>
                      </a:cubicBezTo>
                      <a:cubicBezTo>
                        <a:pt x="120" y="30"/>
                        <a:pt x="120" y="30"/>
                        <a:pt x="120" y="30"/>
                      </a:cubicBezTo>
                      <a:cubicBezTo>
                        <a:pt x="120" y="30"/>
                        <a:pt x="120" y="30"/>
                        <a:pt x="120" y="30"/>
                      </a:cubicBezTo>
                      <a:cubicBezTo>
                        <a:pt x="120" y="30"/>
                        <a:pt x="120" y="30"/>
                        <a:pt x="120" y="30"/>
                      </a:cubicBezTo>
                      <a:cubicBezTo>
                        <a:pt x="120" y="30"/>
                        <a:pt x="120" y="30"/>
                        <a:pt x="120" y="30"/>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19" y="29"/>
                        <a:pt x="119" y="29"/>
                        <a:pt x="119" y="29"/>
                      </a:cubicBezTo>
                      <a:cubicBezTo>
                        <a:pt x="119" y="29"/>
                        <a:pt x="119" y="29"/>
                        <a:pt x="119" y="29"/>
                      </a:cubicBezTo>
                      <a:cubicBezTo>
                        <a:pt x="119" y="28"/>
                        <a:pt x="119" y="28"/>
                        <a:pt x="119" y="28"/>
                      </a:cubicBezTo>
                      <a:cubicBezTo>
                        <a:pt x="119" y="28"/>
                        <a:pt x="119" y="28"/>
                        <a:pt x="119" y="28"/>
                      </a:cubicBezTo>
                      <a:cubicBezTo>
                        <a:pt x="119" y="28"/>
                        <a:pt x="119" y="28"/>
                        <a:pt x="119" y="28"/>
                      </a:cubicBezTo>
                      <a:cubicBezTo>
                        <a:pt x="119" y="28"/>
                        <a:pt x="119" y="28"/>
                        <a:pt x="119" y="28"/>
                      </a:cubicBezTo>
                      <a:cubicBezTo>
                        <a:pt x="119" y="27"/>
                        <a:pt x="119" y="27"/>
                        <a:pt x="119" y="27"/>
                      </a:cubicBezTo>
                      <a:cubicBezTo>
                        <a:pt x="119" y="27"/>
                        <a:pt x="119" y="27"/>
                        <a:pt x="119" y="27"/>
                      </a:cubicBezTo>
                      <a:cubicBezTo>
                        <a:pt x="119" y="26"/>
                        <a:pt x="119" y="26"/>
                        <a:pt x="119" y="26"/>
                      </a:cubicBezTo>
                      <a:cubicBezTo>
                        <a:pt x="119" y="26"/>
                        <a:pt x="119" y="26"/>
                        <a:pt x="119" y="26"/>
                      </a:cubicBezTo>
                      <a:cubicBezTo>
                        <a:pt x="119" y="26"/>
                        <a:pt x="119" y="26"/>
                        <a:pt x="119" y="26"/>
                      </a:cubicBezTo>
                      <a:cubicBezTo>
                        <a:pt x="119" y="26"/>
                        <a:pt x="119" y="26"/>
                        <a:pt x="119" y="26"/>
                      </a:cubicBezTo>
                      <a:cubicBezTo>
                        <a:pt x="119" y="25"/>
                        <a:pt x="119" y="25"/>
                        <a:pt x="119" y="25"/>
                      </a:cubicBezTo>
                      <a:cubicBezTo>
                        <a:pt x="119" y="25"/>
                        <a:pt x="119" y="25"/>
                        <a:pt x="119" y="25"/>
                      </a:cubicBezTo>
                      <a:cubicBezTo>
                        <a:pt x="119" y="25"/>
                        <a:pt x="119" y="25"/>
                        <a:pt x="119" y="25"/>
                      </a:cubicBezTo>
                      <a:cubicBezTo>
                        <a:pt x="119" y="25"/>
                        <a:pt x="119" y="25"/>
                        <a:pt x="119" y="25"/>
                      </a:cubicBezTo>
                      <a:cubicBezTo>
                        <a:pt x="119" y="24"/>
                        <a:pt x="119" y="24"/>
                        <a:pt x="119" y="24"/>
                      </a:cubicBezTo>
                      <a:cubicBezTo>
                        <a:pt x="119" y="24"/>
                        <a:pt x="119" y="24"/>
                        <a:pt x="119" y="24"/>
                      </a:cubicBezTo>
                      <a:cubicBezTo>
                        <a:pt x="119" y="23"/>
                        <a:pt x="119" y="23"/>
                        <a:pt x="119" y="23"/>
                      </a:cubicBezTo>
                      <a:cubicBezTo>
                        <a:pt x="118" y="23"/>
                        <a:pt x="118" y="23"/>
                        <a:pt x="118" y="23"/>
                      </a:cubicBezTo>
                      <a:cubicBezTo>
                        <a:pt x="118" y="22"/>
                        <a:pt x="118" y="22"/>
                        <a:pt x="118" y="22"/>
                      </a:cubicBezTo>
                      <a:cubicBezTo>
                        <a:pt x="118" y="22"/>
                        <a:pt x="118" y="22"/>
                        <a:pt x="118" y="22"/>
                      </a:cubicBezTo>
                      <a:cubicBezTo>
                        <a:pt x="118" y="22"/>
                        <a:pt x="118" y="22"/>
                        <a:pt x="118" y="22"/>
                      </a:cubicBezTo>
                      <a:cubicBezTo>
                        <a:pt x="118" y="22"/>
                        <a:pt x="118" y="22"/>
                        <a:pt x="118" y="22"/>
                      </a:cubicBezTo>
                      <a:cubicBezTo>
                        <a:pt x="118" y="21"/>
                        <a:pt x="118" y="21"/>
                        <a:pt x="118" y="21"/>
                      </a:cubicBezTo>
                      <a:cubicBezTo>
                        <a:pt x="118" y="21"/>
                        <a:pt x="118" y="21"/>
                        <a:pt x="118" y="21"/>
                      </a:cubicBezTo>
                      <a:cubicBezTo>
                        <a:pt x="118" y="20"/>
                        <a:pt x="118" y="20"/>
                        <a:pt x="118" y="20"/>
                      </a:cubicBezTo>
                      <a:cubicBezTo>
                        <a:pt x="117" y="20"/>
                        <a:pt x="117" y="20"/>
                        <a:pt x="117" y="20"/>
                      </a:cubicBezTo>
                      <a:cubicBezTo>
                        <a:pt x="116" y="19"/>
                        <a:pt x="116" y="19"/>
                        <a:pt x="116" y="19"/>
                      </a:cubicBezTo>
                      <a:cubicBezTo>
                        <a:pt x="116" y="19"/>
                        <a:pt x="116" y="19"/>
                        <a:pt x="116" y="19"/>
                      </a:cubicBezTo>
                      <a:cubicBezTo>
                        <a:pt x="116" y="18"/>
                        <a:pt x="116" y="18"/>
                        <a:pt x="116" y="18"/>
                      </a:cubicBezTo>
                      <a:cubicBezTo>
                        <a:pt x="116" y="18"/>
                        <a:pt x="116" y="18"/>
                        <a:pt x="116" y="18"/>
                      </a:cubicBezTo>
                      <a:cubicBezTo>
                        <a:pt x="116" y="18"/>
                        <a:pt x="116" y="18"/>
                        <a:pt x="116" y="18"/>
                      </a:cubicBezTo>
                      <a:cubicBezTo>
                        <a:pt x="116" y="17"/>
                        <a:pt x="116" y="17"/>
                        <a:pt x="116" y="17"/>
                      </a:cubicBezTo>
                      <a:cubicBezTo>
                        <a:pt x="115" y="17"/>
                        <a:pt x="115" y="17"/>
                        <a:pt x="115" y="17"/>
                      </a:cubicBezTo>
                      <a:cubicBezTo>
                        <a:pt x="115" y="17"/>
                        <a:pt x="115" y="17"/>
                        <a:pt x="115" y="17"/>
                      </a:cubicBezTo>
                      <a:cubicBezTo>
                        <a:pt x="115" y="16"/>
                        <a:pt x="115" y="16"/>
                        <a:pt x="115" y="16"/>
                      </a:cubicBezTo>
                      <a:cubicBezTo>
                        <a:pt x="115" y="16"/>
                        <a:pt x="115" y="16"/>
                        <a:pt x="115" y="16"/>
                      </a:cubicBezTo>
                      <a:cubicBezTo>
                        <a:pt x="115" y="16"/>
                        <a:pt x="115" y="16"/>
                        <a:pt x="115" y="16"/>
                      </a:cubicBezTo>
                      <a:cubicBezTo>
                        <a:pt x="115" y="15"/>
                        <a:pt x="115" y="15"/>
                        <a:pt x="115" y="15"/>
                      </a:cubicBezTo>
                      <a:cubicBezTo>
                        <a:pt x="115" y="15"/>
                        <a:pt x="115" y="15"/>
                        <a:pt x="115" y="15"/>
                      </a:cubicBezTo>
                      <a:cubicBezTo>
                        <a:pt x="115" y="14"/>
                        <a:pt x="115" y="14"/>
                        <a:pt x="115" y="14"/>
                      </a:cubicBezTo>
                      <a:cubicBezTo>
                        <a:pt x="115" y="14"/>
                        <a:pt x="115" y="14"/>
                        <a:pt x="115" y="14"/>
                      </a:cubicBezTo>
                      <a:cubicBezTo>
                        <a:pt x="114" y="14"/>
                        <a:pt x="114" y="14"/>
                        <a:pt x="114" y="14"/>
                      </a:cubicBezTo>
                      <a:cubicBezTo>
                        <a:pt x="114" y="14"/>
                        <a:pt x="114" y="14"/>
                        <a:pt x="114" y="14"/>
                      </a:cubicBezTo>
                      <a:cubicBezTo>
                        <a:pt x="114" y="13"/>
                        <a:pt x="114" y="13"/>
                        <a:pt x="114" y="13"/>
                      </a:cubicBezTo>
                      <a:cubicBezTo>
                        <a:pt x="114" y="13"/>
                        <a:pt x="114" y="13"/>
                        <a:pt x="114" y="13"/>
                      </a:cubicBezTo>
                      <a:cubicBezTo>
                        <a:pt x="114" y="12"/>
                        <a:pt x="114" y="12"/>
                        <a:pt x="114" y="12"/>
                      </a:cubicBezTo>
                      <a:cubicBezTo>
                        <a:pt x="114" y="11"/>
                        <a:pt x="114" y="11"/>
                        <a:pt x="114" y="11"/>
                      </a:cubicBezTo>
                      <a:cubicBezTo>
                        <a:pt x="114" y="10"/>
                        <a:pt x="114" y="10"/>
                        <a:pt x="114" y="10"/>
                      </a:cubicBezTo>
                      <a:cubicBezTo>
                        <a:pt x="113" y="10"/>
                        <a:pt x="113" y="10"/>
                        <a:pt x="113" y="10"/>
                      </a:cubicBezTo>
                      <a:cubicBezTo>
                        <a:pt x="113" y="10"/>
                        <a:pt x="113" y="10"/>
                        <a:pt x="113" y="10"/>
                      </a:cubicBezTo>
                      <a:cubicBezTo>
                        <a:pt x="112" y="10"/>
                        <a:pt x="111" y="10"/>
                        <a:pt x="111" y="10"/>
                      </a:cubicBezTo>
                      <a:cubicBezTo>
                        <a:pt x="110" y="9"/>
                        <a:pt x="110" y="9"/>
                        <a:pt x="110" y="9"/>
                      </a:cubicBezTo>
                      <a:cubicBezTo>
                        <a:pt x="110" y="9"/>
                        <a:pt x="110" y="9"/>
                        <a:pt x="110" y="9"/>
                      </a:cubicBezTo>
                      <a:cubicBezTo>
                        <a:pt x="110" y="9"/>
                        <a:pt x="110" y="9"/>
                        <a:pt x="110" y="9"/>
                      </a:cubicBezTo>
                      <a:cubicBezTo>
                        <a:pt x="110" y="8"/>
                        <a:pt x="110" y="8"/>
                        <a:pt x="110" y="8"/>
                      </a:cubicBezTo>
                      <a:cubicBezTo>
                        <a:pt x="109" y="8"/>
                        <a:pt x="109" y="8"/>
                        <a:pt x="109" y="8"/>
                      </a:cubicBezTo>
                      <a:cubicBezTo>
                        <a:pt x="109" y="8"/>
                        <a:pt x="109" y="8"/>
                        <a:pt x="109" y="8"/>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8" y="7"/>
                        <a:pt x="108" y="7"/>
                        <a:pt x="108" y="7"/>
                      </a:cubicBezTo>
                      <a:cubicBezTo>
                        <a:pt x="108" y="7"/>
                        <a:pt x="108" y="7"/>
                        <a:pt x="108" y="7"/>
                      </a:cubicBezTo>
                      <a:cubicBezTo>
                        <a:pt x="108" y="7"/>
                        <a:pt x="108" y="7"/>
                        <a:pt x="108" y="7"/>
                      </a:cubicBezTo>
                      <a:cubicBezTo>
                        <a:pt x="108" y="6"/>
                        <a:pt x="108" y="6"/>
                        <a:pt x="108" y="6"/>
                      </a:cubicBezTo>
                      <a:cubicBezTo>
                        <a:pt x="108" y="6"/>
                        <a:pt x="108" y="6"/>
                        <a:pt x="108" y="6"/>
                      </a:cubicBezTo>
                      <a:cubicBezTo>
                        <a:pt x="107" y="6"/>
                        <a:pt x="107" y="6"/>
                        <a:pt x="107" y="6"/>
                      </a:cubicBezTo>
                      <a:cubicBezTo>
                        <a:pt x="107" y="6"/>
                        <a:pt x="107" y="6"/>
                        <a:pt x="107" y="6"/>
                      </a:cubicBezTo>
                      <a:cubicBezTo>
                        <a:pt x="107" y="6"/>
                        <a:pt x="107" y="6"/>
                        <a:pt x="107" y="6"/>
                      </a:cubicBezTo>
                      <a:cubicBezTo>
                        <a:pt x="107" y="6"/>
                        <a:pt x="107" y="6"/>
                        <a:pt x="107" y="6"/>
                      </a:cubicBezTo>
                      <a:cubicBezTo>
                        <a:pt x="106" y="5"/>
                        <a:pt x="106" y="5"/>
                        <a:pt x="106" y="5"/>
                      </a:cubicBezTo>
                      <a:cubicBezTo>
                        <a:pt x="105" y="5"/>
                        <a:pt x="105" y="5"/>
                        <a:pt x="105" y="5"/>
                      </a:cubicBezTo>
                      <a:cubicBezTo>
                        <a:pt x="105" y="5"/>
                        <a:pt x="105" y="5"/>
                        <a:pt x="105" y="5"/>
                      </a:cubicBezTo>
                      <a:cubicBezTo>
                        <a:pt x="105" y="5"/>
                        <a:pt x="105" y="5"/>
                        <a:pt x="105" y="5"/>
                      </a:cubicBezTo>
                      <a:cubicBezTo>
                        <a:pt x="105" y="5"/>
                        <a:pt x="105" y="5"/>
                        <a:pt x="105" y="5"/>
                      </a:cubicBezTo>
                      <a:cubicBezTo>
                        <a:pt x="104" y="5"/>
                        <a:pt x="104" y="5"/>
                        <a:pt x="104" y="5"/>
                      </a:cubicBezTo>
                      <a:cubicBezTo>
                        <a:pt x="104" y="5"/>
                        <a:pt x="104" y="5"/>
                        <a:pt x="104" y="5"/>
                      </a:cubicBezTo>
                      <a:cubicBezTo>
                        <a:pt x="104" y="5"/>
                        <a:pt x="104" y="5"/>
                        <a:pt x="104" y="5"/>
                      </a:cubicBezTo>
                      <a:cubicBezTo>
                        <a:pt x="103" y="5"/>
                        <a:pt x="103" y="5"/>
                        <a:pt x="103" y="5"/>
                      </a:cubicBezTo>
                      <a:cubicBezTo>
                        <a:pt x="103" y="5"/>
                        <a:pt x="103" y="5"/>
                        <a:pt x="103" y="5"/>
                      </a:cubicBezTo>
                      <a:cubicBezTo>
                        <a:pt x="102" y="5"/>
                        <a:pt x="102" y="5"/>
                        <a:pt x="102" y="5"/>
                      </a:cubicBezTo>
                      <a:cubicBezTo>
                        <a:pt x="102" y="4"/>
                        <a:pt x="102" y="4"/>
                        <a:pt x="102" y="4"/>
                      </a:cubicBezTo>
                      <a:cubicBezTo>
                        <a:pt x="102" y="4"/>
                        <a:pt x="102" y="4"/>
                        <a:pt x="102" y="4"/>
                      </a:cubicBezTo>
                      <a:cubicBezTo>
                        <a:pt x="101" y="3"/>
                        <a:pt x="101" y="3"/>
                        <a:pt x="101" y="3"/>
                      </a:cubicBezTo>
                      <a:cubicBezTo>
                        <a:pt x="101" y="3"/>
                        <a:pt x="101" y="3"/>
                        <a:pt x="101" y="3"/>
                      </a:cubicBezTo>
                      <a:cubicBezTo>
                        <a:pt x="101" y="3"/>
                        <a:pt x="101" y="3"/>
                        <a:pt x="101" y="3"/>
                      </a:cubicBezTo>
                      <a:cubicBezTo>
                        <a:pt x="100" y="3"/>
                        <a:pt x="100" y="3"/>
                        <a:pt x="100" y="3"/>
                      </a:cubicBezTo>
                      <a:cubicBezTo>
                        <a:pt x="97" y="3"/>
                        <a:pt x="97" y="3"/>
                        <a:pt x="97" y="3"/>
                      </a:cubicBezTo>
                      <a:cubicBezTo>
                        <a:pt x="97" y="3"/>
                        <a:pt x="97" y="3"/>
                        <a:pt x="97" y="3"/>
                      </a:cubicBezTo>
                      <a:cubicBezTo>
                        <a:pt x="96" y="3"/>
                        <a:pt x="96" y="3"/>
                        <a:pt x="96" y="3"/>
                      </a:cubicBezTo>
                      <a:cubicBezTo>
                        <a:pt x="96" y="3"/>
                        <a:pt x="96" y="3"/>
                        <a:pt x="96" y="3"/>
                      </a:cubicBezTo>
                      <a:cubicBezTo>
                        <a:pt x="95" y="4"/>
                        <a:pt x="95" y="4"/>
                        <a:pt x="95" y="4"/>
                      </a:cubicBezTo>
                      <a:cubicBezTo>
                        <a:pt x="95" y="4"/>
                        <a:pt x="95" y="4"/>
                        <a:pt x="95" y="4"/>
                      </a:cubicBezTo>
                      <a:cubicBezTo>
                        <a:pt x="94" y="4"/>
                        <a:pt x="94" y="4"/>
                        <a:pt x="94" y="4"/>
                      </a:cubicBezTo>
                      <a:cubicBezTo>
                        <a:pt x="94" y="3"/>
                        <a:pt x="94" y="3"/>
                        <a:pt x="94" y="3"/>
                      </a:cubicBezTo>
                      <a:cubicBezTo>
                        <a:pt x="94" y="3"/>
                        <a:pt x="94" y="3"/>
                        <a:pt x="94" y="3"/>
                      </a:cubicBezTo>
                      <a:cubicBezTo>
                        <a:pt x="93" y="3"/>
                        <a:pt x="93" y="3"/>
                        <a:pt x="93" y="3"/>
                      </a:cubicBezTo>
                      <a:cubicBezTo>
                        <a:pt x="92" y="3"/>
                        <a:pt x="92" y="3"/>
                        <a:pt x="92" y="3"/>
                      </a:cubicBezTo>
                      <a:cubicBezTo>
                        <a:pt x="92" y="3"/>
                        <a:pt x="92" y="3"/>
                        <a:pt x="92" y="3"/>
                      </a:cubicBezTo>
                      <a:cubicBezTo>
                        <a:pt x="92" y="3"/>
                        <a:pt x="92" y="3"/>
                        <a:pt x="92" y="3"/>
                      </a:cubicBezTo>
                      <a:cubicBezTo>
                        <a:pt x="92" y="4"/>
                        <a:pt x="92" y="4"/>
                        <a:pt x="92" y="4"/>
                      </a:cubicBezTo>
                      <a:cubicBezTo>
                        <a:pt x="92" y="4"/>
                        <a:pt x="92" y="4"/>
                        <a:pt x="92" y="4"/>
                      </a:cubicBezTo>
                      <a:cubicBezTo>
                        <a:pt x="92" y="4"/>
                        <a:pt x="92" y="4"/>
                        <a:pt x="92" y="4"/>
                      </a:cubicBezTo>
                      <a:cubicBezTo>
                        <a:pt x="91" y="5"/>
                        <a:pt x="91" y="5"/>
                        <a:pt x="91" y="5"/>
                      </a:cubicBezTo>
                      <a:cubicBezTo>
                        <a:pt x="91" y="5"/>
                        <a:pt x="91" y="5"/>
                        <a:pt x="91" y="5"/>
                      </a:cubicBezTo>
                      <a:cubicBezTo>
                        <a:pt x="91" y="5"/>
                        <a:pt x="91" y="5"/>
                        <a:pt x="91" y="5"/>
                      </a:cubicBezTo>
                      <a:cubicBezTo>
                        <a:pt x="91" y="5"/>
                        <a:pt x="91" y="5"/>
                        <a:pt x="91" y="5"/>
                      </a:cubicBezTo>
                      <a:cubicBezTo>
                        <a:pt x="91" y="5"/>
                        <a:pt x="91" y="5"/>
                        <a:pt x="91" y="5"/>
                      </a:cubicBezTo>
                      <a:cubicBezTo>
                        <a:pt x="90" y="5"/>
                        <a:pt x="90" y="5"/>
                        <a:pt x="90" y="5"/>
                      </a:cubicBezTo>
                      <a:cubicBezTo>
                        <a:pt x="90" y="5"/>
                        <a:pt x="90" y="5"/>
                        <a:pt x="90" y="5"/>
                      </a:cubicBezTo>
                      <a:cubicBezTo>
                        <a:pt x="89" y="5"/>
                        <a:pt x="89" y="5"/>
                        <a:pt x="89" y="5"/>
                      </a:cubicBezTo>
                      <a:cubicBezTo>
                        <a:pt x="89" y="5"/>
                        <a:pt x="89" y="5"/>
                        <a:pt x="89" y="5"/>
                      </a:cubicBezTo>
                      <a:cubicBezTo>
                        <a:pt x="89" y="4"/>
                        <a:pt x="89" y="4"/>
                        <a:pt x="89" y="4"/>
                      </a:cubicBezTo>
                      <a:cubicBezTo>
                        <a:pt x="89" y="4"/>
                        <a:pt x="89" y="4"/>
                        <a:pt x="89" y="4"/>
                      </a:cubicBezTo>
                      <a:cubicBezTo>
                        <a:pt x="86" y="3"/>
                        <a:pt x="86" y="3"/>
                        <a:pt x="86" y="3"/>
                      </a:cubicBezTo>
                      <a:cubicBezTo>
                        <a:pt x="86" y="3"/>
                        <a:pt x="86" y="3"/>
                        <a:pt x="86" y="3"/>
                      </a:cubicBezTo>
                      <a:cubicBezTo>
                        <a:pt x="85" y="2"/>
                        <a:pt x="85" y="2"/>
                        <a:pt x="85" y="2"/>
                      </a:cubicBezTo>
                      <a:cubicBezTo>
                        <a:pt x="85" y="2"/>
                        <a:pt x="85" y="2"/>
                        <a:pt x="85" y="2"/>
                      </a:cubicBezTo>
                      <a:cubicBezTo>
                        <a:pt x="85" y="2"/>
                        <a:pt x="85" y="2"/>
                        <a:pt x="85" y="2"/>
                      </a:cubicBezTo>
                      <a:cubicBezTo>
                        <a:pt x="85" y="2"/>
                        <a:pt x="85" y="2"/>
                        <a:pt x="85" y="2"/>
                      </a:cubicBezTo>
                      <a:cubicBezTo>
                        <a:pt x="83" y="1"/>
                        <a:pt x="83" y="1"/>
                        <a:pt x="83" y="1"/>
                      </a:cubicBezTo>
                      <a:cubicBezTo>
                        <a:pt x="83" y="1"/>
                        <a:pt x="83" y="1"/>
                        <a:pt x="83" y="1"/>
                      </a:cubicBezTo>
                      <a:cubicBezTo>
                        <a:pt x="83" y="1"/>
                        <a:pt x="83" y="1"/>
                        <a:pt x="83" y="1"/>
                      </a:cubicBezTo>
                      <a:cubicBezTo>
                        <a:pt x="83" y="1"/>
                        <a:pt x="83" y="1"/>
                        <a:pt x="83" y="1"/>
                      </a:cubicBezTo>
                      <a:cubicBezTo>
                        <a:pt x="56" y="1"/>
                        <a:pt x="29" y="1"/>
                        <a:pt x="2" y="0"/>
                      </a:cubicBezTo>
                      <a:cubicBezTo>
                        <a:pt x="1" y="13"/>
                        <a:pt x="1" y="26"/>
                        <a:pt x="0" y="40"/>
                      </a:cubicBezTo>
                      <a:cubicBezTo>
                        <a:pt x="10" y="40"/>
                        <a:pt x="20" y="40"/>
                        <a:pt x="30" y="40"/>
                      </a:cubicBezTo>
                      <a:cubicBezTo>
                        <a:pt x="30" y="47"/>
                        <a:pt x="30" y="54"/>
                        <a:pt x="30" y="60"/>
                      </a:cubicBezTo>
                      <a:cubicBezTo>
                        <a:pt x="64" y="61"/>
                        <a:pt x="98" y="60"/>
                        <a:pt x="132" y="59"/>
                      </a:cubicBezTo>
                      <a:lnTo>
                        <a:pt x="131" y="59"/>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5" name="Freeform 356">
                  <a:extLst>
                    <a:ext uri="{FF2B5EF4-FFF2-40B4-BE49-F238E27FC236}">
                      <a16:creationId xmlns="" xmlns:a16="http://schemas.microsoft.com/office/drawing/2014/main" id="{35F57565-E5CB-4D76-8165-103D2F7076EC}"/>
                    </a:ext>
                  </a:extLst>
                </p:cNvPr>
                <p:cNvSpPr>
                  <a:spLocks/>
                </p:cNvSpPr>
                <p:nvPr/>
              </p:nvSpPr>
              <p:spPr bwMode="auto">
                <a:xfrm>
                  <a:off x="5802204" y="4082393"/>
                  <a:ext cx="560950" cy="461342"/>
                </a:xfrm>
                <a:custGeom>
                  <a:avLst/>
                  <a:gdLst>
                    <a:gd name="T0" fmla="*/ 107 w 107"/>
                    <a:gd name="T1" fmla="*/ 68 h 88"/>
                    <a:gd name="T2" fmla="*/ 106 w 107"/>
                    <a:gd name="T3" fmla="*/ 67 h 88"/>
                    <a:gd name="T4" fmla="*/ 104 w 107"/>
                    <a:gd name="T5" fmla="*/ 66 h 88"/>
                    <a:gd name="T6" fmla="*/ 105 w 107"/>
                    <a:gd name="T7" fmla="*/ 67 h 88"/>
                    <a:gd name="T8" fmla="*/ 101 w 107"/>
                    <a:gd name="T9" fmla="*/ 63 h 88"/>
                    <a:gd name="T10" fmla="*/ 101 w 107"/>
                    <a:gd name="T11" fmla="*/ 60 h 88"/>
                    <a:gd name="T12" fmla="*/ 100 w 107"/>
                    <a:gd name="T13" fmla="*/ 55 h 88"/>
                    <a:gd name="T14" fmla="*/ 96 w 107"/>
                    <a:gd name="T15" fmla="*/ 51 h 88"/>
                    <a:gd name="T16" fmla="*/ 90 w 107"/>
                    <a:gd name="T17" fmla="*/ 49 h 88"/>
                    <a:gd name="T18" fmla="*/ 87 w 107"/>
                    <a:gd name="T19" fmla="*/ 46 h 88"/>
                    <a:gd name="T20" fmla="*/ 86 w 107"/>
                    <a:gd name="T21" fmla="*/ 41 h 88"/>
                    <a:gd name="T22" fmla="*/ 88 w 107"/>
                    <a:gd name="T23" fmla="*/ 34 h 88"/>
                    <a:gd name="T24" fmla="*/ 84 w 107"/>
                    <a:gd name="T25" fmla="*/ 30 h 88"/>
                    <a:gd name="T26" fmla="*/ 79 w 107"/>
                    <a:gd name="T27" fmla="*/ 30 h 88"/>
                    <a:gd name="T28" fmla="*/ 78 w 107"/>
                    <a:gd name="T29" fmla="*/ 27 h 88"/>
                    <a:gd name="T30" fmla="*/ 73 w 107"/>
                    <a:gd name="T31" fmla="*/ 22 h 88"/>
                    <a:gd name="T32" fmla="*/ 67 w 107"/>
                    <a:gd name="T33" fmla="*/ 15 h 88"/>
                    <a:gd name="T34" fmla="*/ 66 w 107"/>
                    <a:gd name="T35" fmla="*/ 13 h 88"/>
                    <a:gd name="T36" fmla="*/ 65 w 107"/>
                    <a:gd name="T37" fmla="*/ 7 h 88"/>
                    <a:gd name="T38" fmla="*/ 64 w 107"/>
                    <a:gd name="T39" fmla="*/ 3 h 88"/>
                    <a:gd name="T40" fmla="*/ 63 w 107"/>
                    <a:gd name="T41" fmla="*/ 2 h 88"/>
                    <a:gd name="T42" fmla="*/ 63 w 107"/>
                    <a:gd name="T43" fmla="*/ 1 h 88"/>
                    <a:gd name="T44" fmla="*/ 61 w 107"/>
                    <a:gd name="T45" fmla="*/ 0 h 88"/>
                    <a:gd name="T46" fmla="*/ 0 w 107"/>
                    <a:gd name="T47" fmla="*/ 3 h 88"/>
                    <a:gd name="T48" fmla="*/ 0 w 107"/>
                    <a:gd name="T49" fmla="*/ 3 h 88"/>
                    <a:gd name="T50" fmla="*/ 0 w 107"/>
                    <a:gd name="T51" fmla="*/ 3 h 88"/>
                    <a:gd name="T52" fmla="*/ 0 w 107"/>
                    <a:gd name="T53" fmla="*/ 3 h 88"/>
                    <a:gd name="T54" fmla="*/ 1 w 107"/>
                    <a:gd name="T55" fmla="*/ 5 h 88"/>
                    <a:gd name="T56" fmla="*/ 2 w 107"/>
                    <a:gd name="T57" fmla="*/ 7 h 88"/>
                    <a:gd name="T58" fmla="*/ 2 w 107"/>
                    <a:gd name="T59" fmla="*/ 9 h 88"/>
                    <a:gd name="T60" fmla="*/ 4 w 107"/>
                    <a:gd name="T61" fmla="*/ 10 h 88"/>
                    <a:gd name="T62" fmla="*/ 6 w 107"/>
                    <a:gd name="T63" fmla="*/ 12 h 88"/>
                    <a:gd name="T64" fmla="*/ 7 w 107"/>
                    <a:gd name="T65" fmla="*/ 15 h 88"/>
                    <a:gd name="T66" fmla="*/ 10 w 107"/>
                    <a:gd name="T67" fmla="*/ 17 h 88"/>
                    <a:gd name="T68" fmla="*/ 12 w 107"/>
                    <a:gd name="T69" fmla="*/ 17 h 88"/>
                    <a:gd name="T70" fmla="*/ 14 w 107"/>
                    <a:gd name="T71" fmla="*/ 18 h 88"/>
                    <a:gd name="T72" fmla="*/ 14 w 107"/>
                    <a:gd name="T73" fmla="*/ 20 h 88"/>
                    <a:gd name="T74" fmla="*/ 13 w 107"/>
                    <a:gd name="T75" fmla="*/ 21 h 88"/>
                    <a:gd name="T76" fmla="*/ 11 w 107"/>
                    <a:gd name="T77" fmla="*/ 23 h 88"/>
                    <a:gd name="T78" fmla="*/ 13 w 107"/>
                    <a:gd name="T79" fmla="*/ 26 h 88"/>
                    <a:gd name="T80" fmla="*/ 16 w 107"/>
                    <a:gd name="T81" fmla="*/ 29 h 88"/>
                    <a:gd name="T82" fmla="*/ 18 w 107"/>
                    <a:gd name="T83" fmla="*/ 31 h 88"/>
                    <a:gd name="T84" fmla="*/ 19 w 107"/>
                    <a:gd name="T85" fmla="*/ 31 h 88"/>
                    <a:gd name="T86" fmla="*/ 92 w 107"/>
                    <a:gd name="T87" fmla="*/ 78 h 88"/>
                    <a:gd name="T88" fmla="*/ 92 w 107"/>
                    <a:gd name="T89" fmla="*/ 80 h 88"/>
                    <a:gd name="T90" fmla="*/ 93 w 107"/>
                    <a:gd name="T91" fmla="*/ 80 h 88"/>
                    <a:gd name="T92" fmla="*/ 94 w 107"/>
                    <a:gd name="T93" fmla="*/ 82 h 88"/>
                    <a:gd name="T94" fmla="*/ 93 w 107"/>
                    <a:gd name="T95" fmla="*/ 83 h 88"/>
                    <a:gd name="T96" fmla="*/ 91 w 107"/>
                    <a:gd name="T97" fmla="*/ 84 h 88"/>
                    <a:gd name="T98" fmla="*/ 91 w 107"/>
                    <a:gd name="T99" fmla="*/ 85 h 88"/>
                    <a:gd name="T100" fmla="*/ 90 w 107"/>
                    <a:gd name="T101" fmla="*/ 86 h 88"/>
                    <a:gd name="T102" fmla="*/ 99 w 107"/>
                    <a:gd name="T103" fmla="*/ 87 h 88"/>
                    <a:gd name="T104" fmla="*/ 101 w 107"/>
                    <a:gd name="T105" fmla="*/ 85 h 88"/>
                    <a:gd name="T106" fmla="*/ 102 w 107"/>
                    <a:gd name="T107" fmla="*/ 82 h 88"/>
                    <a:gd name="T108" fmla="*/ 102 w 107"/>
                    <a:gd name="T109" fmla="*/ 80 h 88"/>
                    <a:gd name="T110" fmla="*/ 101 w 107"/>
                    <a:gd name="T111" fmla="*/ 76 h 88"/>
                    <a:gd name="T112" fmla="*/ 103 w 107"/>
                    <a:gd name="T113" fmla="*/ 78 h 88"/>
                    <a:gd name="T114" fmla="*/ 104 w 107"/>
                    <a:gd name="T115" fmla="*/ 75 h 88"/>
                    <a:gd name="T116" fmla="*/ 107 w 107"/>
                    <a:gd name="T117" fmla="*/ 7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7" h="88">
                      <a:moveTo>
                        <a:pt x="107" y="71"/>
                      </a:moveTo>
                      <a:cubicBezTo>
                        <a:pt x="107" y="70"/>
                        <a:pt x="107" y="70"/>
                        <a:pt x="107" y="70"/>
                      </a:cubicBezTo>
                      <a:cubicBezTo>
                        <a:pt x="107" y="70"/>
                        <a:pt x="107" y="70"/>
                        <a:pt x="107" y="70"/>
                      </a:cubicBezTo>
                      <a:cubicBezTo>
                        <a:pt x="107" y="70"/>
                        <a:pt x="107" y="70"/>
                        <a:pt x="107" y="70"/>
                      </a:cubicBezTo>
                      <a:cubicBezTo>
                        <a:pt x="107" y="70"/>
                        <a:pt x="107" y="70"/>
                        <a:pt x="107" y="70"/>
                      </a:cubicBezTo>
                      <a:cubicBezTo>
                        <a:pt x="107" y="69"/>
                        <a:pt x="107" y="69"/>
                        <a:pt x="107" y="69"/>
                      </a:cubicBezTo>
                      <a:cubicBezTo>
                        <a:pt x="107" y="69"/>
                        <a:pt x="107" y="69"/>
                        <a:pt x="107" y="69"/>
                      </a:cubicBezTo>
                      <a:cubicBezTo>
                        <a:pt x="107" y="69"/>
                        <a:pt x="107" y="69"/>
                        <a:pt x="107" y="69"/>
                      </a:cubicBezTo>
                      <a:cubicBezTo>
                        <a:pt x="107" y="68"/>
                        <a:pt x="107" y="68"/>
                        <a:pt x="107" y="68"/>
                      </a:cubicBezTo>
                      <a:cubicBezTo>
                        <a:pt x="107" y="68"/>
                        <a:pt x="107" y="68"/>
                        <a:pt x="107" y="68"/>
                      </a:cubicBezTo>
                      <a:cubicBezTo>
                        <a:pt x="107" y="67"/>
                        <a:pt x="107" y="67"/>
                        <a:pt x="107" y="67"/>
                      </a:cubicBezTo>
                      <a:cubicBezTo>
                        <a:pt x="107" y="67"/>
                        <a:pt x="107" y="67"/>
                        <a:pt x="107" y="67"/>
                      </a:cubicBezTo>
                      <a:cubicBezTo>
                        <a:pt x="107" y="67"/>
                        <a:pt x="107" y="67"/>
                        <a:pt x="107"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6"/>
                        <a:pt x="106" y="66"/>
                        <a:pt x="106" y="66"/>
                      </a:cubicBezTo>
                      <a:cubicBezTo>
                        <a:pt x="105" y="66"/>
                        <a:pt x="105" y="66"/>
                        <a:pt x="105" y="66"/>
                      </a:cubicBezTo>
                      <a:cubicBezTo>
                        <a:pt x="105" y="66"/>
                        <a:pt x="105" y="66"/>
                        <a:pt x="105" y="66"/>
                      </a:cubicBezTo>
                      <a:cubicBezTo>
                        <a:pt x="105" y="66"/>
                        <a:pt x="105" y="66"/>
                        <a:pt x="105" y="66"/>
                      </a:cubicBezTo>
                      <a:cubicBezTo>
                        <a:pt x="105" y="66"/>
                        <a:pt x="105" y="66"/>
                        <a:pt x="105" y="66"/>
                      </a:cubicBezTo>
                      <a:cubicBezTo>
                        <a:pt x="105" y="65"/>
                        <a:pt x="105" y="65"/>
                        <a:pt x="105" y="65"/>
                      </a:cubicBezTo>
                      <a:cubicBezTo>
                        <a:pt x="104" y="66"/>
                        <a:pt x="104" y="66"/>
                        <a:pt x="104" y="66"/>
                      </a:cubicBezTo>
                      <a:cubicBezTo>
                        <a:pt x="104" y="66"/>
                        <a:pt x="104" y="66"/>
                        <a:pt x="104" y="66"/>
                      </a:cubicBezTo>
                      <a:cubicBezTo>
                        <a:pt x="104" y="66"/>
                        <a:pt x="104" y="66"/>
                        <a:pt x="104" y="66"/>
                      </a:cubicBezTo>
                      <a:cubicBezTo>
                        <a:pt x="104" y="66"/>
                        <a:pt x="104" y="66"/>
                        <a:pt x="104" y="66"/>
                      </a:cubicBezTo>
                      <a:cubicBezTo>
                        <a:pt x="104" y="66"/>
                        <a:pt x="104" y="66"/>
                        <a:pt x="104" y="66"/>
                      </a:cubicBezTo>
                      <a:cubicBezTo>
                        <a:pt x="105" y="66"/>
                        <a:pt x="105" y="66"/>
                        <a:pt x="105" y="66"/>
                      </a:cubicBezTo>
                      <a:cubicBezTo>
                        <a:pt x="105" y="67"/>
                        <a:pt x="105" y="67"/>
                        <a:pt x="105" y="67"/>
                      </a:cubicBezTo>
                      <a:cubicBezTo>
                        <a:pt x="105" y="67"/>
                        <a:pt x="105" y="67"/>
                        <a:pt x="105" y="67"/>
                      </a:cubicBezTo>
                      <a:cubicBezTo>
                        <a:pt x="105" y="67"/>
                        <a:pt x="105" y="67"/>
                        <a:pt x="105" y="67"/>
                      </a:cubicBezTo>
                      <a:cubicBezTo>
                        <a:pt x="105" y="67"/>
                        <a:pt x="105" y="67"/>
                        <a:pt x="105" y="67"/>
                      </a:cubicBezTo>
                      <a:cubicBezTo>
                        <a:pt x="104" y="67"/>
                        <a:pt x="104" y="67"/>
                        <a:pt x="104" y="67"/>
                      </a:cubicBezTo>
                      <a:cubicBezTo>
                        <a:pt x="103" y="66"/>
                        <a:pt x="103" y="66"/>
                        <a:pt x="103" y="66"/>
                      </a:cubicBezTo>
                      <a:cubicBezTo>
                        <a:pt x="103" y="66"/>
                        <a:pt x="103" y="66"/>
                        <a:pt x="103" y="66"/>
                      </a:cubicBezTo>
                      <a:cubicBezTo>
                        <a:pt x="103" y="66"/>
                        <a:pt x="103" y="66"/>
                        <a:pt x="103" y="66"/>
                      </a:cubicBezTo>
                      <a:cubicBezTo>
                        <a:pt x="102" y="65"/>
                        <a:pt x="102" y="65"/>
                        <a:pt x="102" y="65"/>
                      </a:cubicBezTo>
                      <a:cubicBezTo>
                        <a:pt x="102" y="64"/>
                        <a:pt x="102" y="64"/>
                        <a:pt x="102" y="64"/>
                      </a:cubicBezTo>
                      <a:cubicBezTo>
                        <a:pt x="101" y="64"/>
                        <a:pt x="101" y="64"/>
                        <a:pt x="101" y="64"/>
                      </a:cubicBezTo>
                      <a:cubicBezTo>
                        <a:pt x="101" y="63"/>
                        <a:pt x="101" y="63"/>
                        <a:pt x="101" y="63"/>
                      </a:cubicBezTo>
                      <a:cubicBezTo>
                        <a:pt x="101" y="63"/>
                        <a:pt x="101" y="63"/>
                        <a:pt x="101" y="63"/>
                      </a:cubicBezTo>
                      <a:cubicBezTo>
                        <a:pt x="101" y="63"/>
                        <a:pt x="101" y="63"/>
                        <a:pt x="101" y="63"/>
                      </a:cubicBezTo>
                      <a:cubicBezTo>
                        <a:pt x="101" y="62"/>
                        <a:pt x="101" y="62"/>
                        <a:pt x="101" y="62"/>
                      </a:cubicBezTo>
                      <a:cubicBezTo>
                        <a:pt x="101" y="62"/>
                        <a:pt x="101" y="62"/>
                        <a:pt x="101" y="62"/>
                      </a:cubicBezTo>
                      <a:cubicBezTo>
                        <a:pt x="100" y="62"/>
                        <a:pt x="100" y="62"/>
                        <a:pt x="100" y="62"/>
                      </a:cubicBezTo>
                      <a:cubicBezTo>
                        <a:pt x="100" y="62"/>
                        <a:pt x="100" y="62"/>
                        <a:pt x="100" y="62"/>
                      </a:cubicBezTo>
                      <a:cubicBezTo>
                        <a:pt x="100" y="62"/>
                        <a:pt x="100" y="62"/>
                        <a:pt x="100" y="62"/>
                      </a:cubicBezTo>
                      <a:cubicBezTo>
                        <a:pt x="101" y="61"/>
                        <a:pt x="101" y="61"/>
                        <a:pt x="101" y="61"/>
                      </a:cubicBezTo>
                      <a:cubicBezTo>
                        <a:pt x="101" y="60"/>
                        <a:pt x="101" y="60"/>
                        <a:pt x="101" y="60"/>
                      </a:cubicBezTo>
                      <a:cubicBezTo>
                        <a:pt x="101" y="60"/>
                        <a:pt x="101" y="60"/>
                        <a:pt x="101" y="60"/>
                      </a:cubicBezTo>
                      <a:cubicBezTo>
                        <a:pt x="101" y="59"/>
                        <a:pt x="101" y="59"/>
                        <a:pt x="101" y="59"/>
                      </a:cubicBezTo>
                      <a:cubicBezTo>
                        <a:pt x="101" y="58"/>
                        <a:pt x="101" y="58"/>
                        <a:pt x="101" y="58"/>
                      </a:cubicBezTo>
                      <a:cubicBezTo>
                        <a:pt x="100" y="58"/>
                        <a:pt x="100" y="58"/>
                        <a:pt x="100" y="58"/>
                      </a:cubicBezTo>
                      <a:cubicBezTo>
                        <a:pt x="100" y="57"/>
                        <a:pt x="100" y="57"/>
                        <a:pt x="100" y="57"/>
                      </a:cubicBezTo>
                      <a:cubicBezTo>
                        <a:pt x="100" y="57"/>
                        <a:pt x="100" y="57"/>
                        <a:pt x="100" y="57"/>
                      </a:cubicBezTo>
                      <a:cubicBezTo>
                        <a:pt x="100" y="56"/>
                        <a:pt x="100" y="56"/>
                        <a:pt x="100" y="56"/>
                      </a:cubicBezTo>
                      <a:cubicBezTo>
                        <a:pt x="100" y="56"/>
                        <a:pt x="100" y="56"/>
                        <a:pt x="100" y="56"/>
                      </a:cubicBezTo>
                      <a:cubicBezTo>
                        <a:pt x="100" y="56"/>
                        <a:pt x="100" y="56"/>
                        <a:pt x="100" y="56"/>
                      </a:cubicBezTo>
                      <a:cubicBezTo>
                        <a:pt x="100" y="55"/>
                        <a:pt x="100" y="55"/>
                        <a:pt x="100" y="55"/>
                      </a:cubicBezTo>
                      <a:cubicBezTo>
                        <a:pt x="100" y="55"/>
                        <a:pt x="100" y="55"/>
                        <a:pt x="100" y="55"/>
                      </a:cubicBezTo>
                      <a:cubicBezTo>
                        <a:pt x="99" y="55"/>
                        <a:pt x="99" y="55"/>
                        <a:pt x="99" y="55"/>
                      </a:cubicBezTo>
                      <a:cubicBezTo>
                        <a:pt x="100" y="54"/>
                        <a:pt x="100" y="54"/>
                        <a:pt x="100" y="54"/>
                      </a:cubicBezTo>
                      <a:cubicBezTo>
                        <a:pt x="99" y="54"/>
                        <a:pt x="99" y="54"/>
                        <a:pt x="99" y="54"/>
                      </a:cubicBezTo>
                      <a:cubicBezTo>
                        <a:pt x="98" y="53"/>
                        <a:pt x="98" y="53"/>
                        <a:pt x="98" y="53"/>
                      </a:cubicBezTo>
                      <a:cubicBezTo>
                        <a:pt x="97" y="53"/>
                        <a:pt x="97" y="53"/>
                        <a:pt x="97" y="53"/>
                      </a:cubicBezTo>
                      <a:cubicBezTo>
                        <a:pt x="97" y="52"/>
                        <a:pt x="97" y="52"/>
                        <a:pt x="97" y="52"/>
                      </a:cubicBezTo>
                      <a:cubicBezTo>
                        <a:pt x="96" y="51"/>
                        <a:pt x="96" y="51"/>
                        <a:pt x="96" y="51"/>
                      </a:cubicBezTo>
                      <a:cubicBezTo>
                        <a:pt x="96" y="51"/>
                        <a:pt x="96" y="51"/>
                        <a:pt x="96" y="51"/>
                      </a:cubicBezTo>
                      <a:cubicBezTo>
                        <a:pt x="95" y="51"/>
                        <a:pt x="95" y="51"/>
                        <a:pt x="95" y="51"/>
                      </a:cubicBezTo>
                      <a:cubicBezTo>
                        <a:pt x="94" y="51"/>
                        <a:pt x="94" y="51"/>
                        <a:pt x="94" y="51"/>
                      </a:cubicBezTo>
                      <a:cubicBezTo>
                        <a:pt x="93" y="50"/>
                        <a:pt x="93" y="50"/>
                        <a:pt x="93" y="50"/>
                      </a:cubicBezTo>
                      <a:cubicBezTo>
                        <a:pt x="93" y="50"/>
                        <a:pt x="93" y="50"/>
                        <a:pt x="93" y="50"/>
                      </a:cubicBezTo>
                      <a:cubicBezTo>
                        <a:pt x="93" y="49"/>
                        <a:pt x="92" y="49"/>
                        <a:pt x="92" y="49"/>
                      </a:cubicBezTo>
                      <a:cubicBezTo>
                        <a:pt x="92" y="49"/>
                        <a:pt x="92" y="49"/>
                        <a:pt x="92" y="49"/>
                      </a:cubicBezTo>
                      <a:cubicBezTo>
                        <a:pt x="91" y="49"/>
                        <a:pt x="91" y="49"/>
                        <a:pt x="91" y="49"/>
                      </a:cubicBezTo>
                      <a:cubicBezTo>
                        <a:pt x="90" y="49"/>
                        <a:pt x="90" y="49"/>
                        <a:pt x="90" y="49"/>
                      </a:cubicBezTo>
                      <a:cubicBezTo>
                        <a:pt x="90" y="49"/>
                        <a:pt x="90" y="49"/>
                        <a:pt x="90" y="49"/>
                      </a:cubicBezTo>
                      <a:cubicBezTo>
                        <a:pt x="89" y="48"/>
                        <a:pt x="89" y="48"/>
                        <a:pt x="89" y="48"/>
                      </a:cubicBezTo>
                      <a:cubicBezTo>
                        <a:pt x="89" y="48"/>
                        <a:pt x="89" y="48"/>
                        <a:pt x="89" y="48"/>
                      </a:cubicBezTo>
                      <a:cubicBezTo>
                        <a:pt x="89" y="47"/>
                        <a:pt x="89" y="47"/>
                        <a:pt x="89" y="47"/>
                      </a:cubicBezTo>
                      <a:cubicBezTo>
                        <a:pt x="88" y="47"/>
                        <a:pt x="88" y="47"/>
                        <a:pt x="88" y="47"/>
                      </a:cubicBezTo>
                      <a:cubicBezTo>
                        <a:pt x="88" y="47"/>
                        <a:pt x="88" y="47"/>
                        <a:pt x="88" y="47"/>
                      </a:cubicBezTo>
                      <a:cubicBezTo>
                        <a:pt x="88" y="47"/>
                        <a:pt x="88" y="47"/>
                        <a:pt x="88" y="47"/>
                      </a:cubicBezTo>
                      <a:cubicBezTo>
                        <a:pt x="87" y="46"/>
                        <a:pt x="87" y="46"/>
                        <a:pt x="87" y="46"/>
                      </a:cubicBezTo>
                      <a:cubicBezTo>
                        <a:pt x="87" y="46"/>
                        <a:pt x="87" y="46"/>
                        <a:pt x="87" y="46"/>
                      </a:cubicBezTo>
                      <a:cubicBezTo>
                        <a:pt x="87" y="46"/>
                        <a:pt x="87" y="46"/>
                        <a:pt x="87" y="46"/>
                      </a:cubicBezTo>
                      <a:cubicBezTo>
                        <a:pt x="86" y="45"/>
                        <a:pt x="86" y="45"/>
                        <a:pt x="86" y="45"/>
                      </a:cubicBezTo>
                      <a:cubicBezTo>
                        <a:pt x="86" y="45"/>
                        <a:pt x="86" y="45"/>
                        <a:pt x="86" y="45"/>
                      </a:cubicBezTo>
                      <a:cubicBezTo>
                        <a:pt x="86" y="45"/>
                        <a:pt x="86" y="45"/>
                        <a:pt x="86" y="45"/>
                      </a:cubicBezTo>
                      <a:cubicBezTo>
                        <a:pt x="86" y="45"/>
                        <a:pt x="86" y="45"/>
                        <a:pt x="86" y="45"/>
                      </a:cubicBezTo>
                      <a:cubicBezTo>
                        <a:pt x="85" y="44"/>
                        <a:pt x="85" y="44"/>
                        <a:pt x="85" y="44"/>
                      </a:cubicBezTo>
                      <a:cubicBezTo>
                        <a:pt x="85" y="43"/>
                        <a:pt x="85" y="43"/>
                        <a:pt x="85" y="43"/>
                      </a:cubicBezTo>
                      <a:cubicBezTo>
                        <a:pt x="85" y="43"/>
                        <a:pt x="85" y="43"/>
                        <a:pt x="85" y="43"/>
                      </a:cubicBezTo>
                      <a:cubicBezTo>
                        <a:pt x="85" y="42"/>
                        <a:pt x="85" y="42"/>
                        <a:pt x="85" y="42"/>
                      </a:cubicBezTo>
                      <a:cubicBezTo>
                        <a:pt x="86" y="41"/>
                        <a:pt x="86" y="41"/>
                        <a:pt x="86" y="41"/>
                      </a:cubicBezTo>
                      <a:cubicBezTo>
                        <a:pt x="87" y="38"/>
                        <a:pt x="87" y="38"/>
                        <a:pt x="87" y="38"/>
                      </a:cubicBezTo>
                      <a:cubicBezTo>
                        <a:pt x="87" y="37"/>
                        <a:pt x="87" y="37"/>
                        <a:pt x="87" y="37"/>
                      </a:cubicBezTo>
                      <a:cubicBezTo>
                        <a:pt x="87" y="37"/>
                        <a:pt x="87" y="37"/>
                        <a:pt x="87" y="37"/>
                      </a:cubicBezTo>
                      <a:cubicBezTo>
                        <a:pt x="87" y="36"/>
                        <a:pt x="87" y="36"/>
                        <a:pt x="87" y="36"/>
                      </a:cubicBezTo>
                      <a:cubicBezTo>
                        <a:pt x="87" y="35"/>
                        <a:pt x="87" y="35"/>
                        <a:pt x="87" y="35"/>
                      </a:cubicBezTo>
                      <a:cubicBezTo>
                        <a:pt x="87" y="34"/>
                        <a:pt x="87" y="34"/>
                        <a:pt x="87" y="34"/>
                      </a:cubicBezTo>
                      <a:cubicBezTo>
                        <a:pt x="87" y="34"/>
                        <a:pt x="87" y="34"/>
                        <a:pt x="87" y="34"/>
                      </a:cubicBezTo>
                      <a:cubicBezTo>
                        <a:pt x="88" y="34"/>
                        <a:pt x="88" y="34"/>
                        <a:pt x="88" y="34"/>
                      </a:cubicBezTo>
                      <a:cubicBezTo>
                        <a:pt x="88" y="34"/>
                        <a:pt x="88" y="34"/>
                        <a:pt x="88" y="34"/>
                      </a:cubicBezTo>
                      <a:cubicBezTo>
                        <a:pt x="88" y="33"/>
                        <a:pt x="88" y="33"/>
                        <a:pt x="88" y="33"/>
                      </a:cubicBezTo>
                      <a:cubicBezTo>
                        <a:pt x="88" y="33"/>
                        <a:pt x="88" y="33"/>
                        <a:pt x="88" y="33"/>
                      </a:cubicBezTo>
                      <a:cubicBezTo>
                        <a:pt x="88" y="32"/>
                        <a:pt x="88" y="32"/>
                        <a:pt x="88" y="32"/>
                      </a:cubicBezTo>
                      <a:cubicBezTo>
                        <a:pt x="87" y="32"/>
                        <a:pt x="87" y="32"/>
                        <a:pt x="87" y="32"/>
                      </a:cubicBezTo>
                      <a:cubicBezTo>
                        <a:pt x="86" y="31"/>
                        <a:pt x="86" y="31"/>
                        <a:pt x="86" y="31"/>
                      </a:cubicBezTo>
                      <a:cubicBezTo>
                        <a:pt x="85" y="31"/>
                        <a:pt x="85" y="31"/>
                        <a:pt x="85" y="31"/>
                      </a:cubicBezTo>
                      <a:cubicBezTo>
                        <a:pt x="84" y="31"/>
                        <a:pt x="84" y="31"/>
                        <a:pt x="84" y="31"/>
                      </a:cubicBezTo>
                      <a:cubicBezTo>
                        <a:pt x="84" y="31"/>
                        <a:pt x="84" y="31"/>
                        <a:pt x="84" y="31"/>
                      </a:cubicBezTo>
                      <a:cubicBezTo>
                        <a:pt x="84" y="30"/>
                        <a:pt x="84" y="30"/>
                        <a:pt x="84" y="30"/>
                      </a:cubicBezTo>
                      <a:cubicBezTo>
                        <a:pt x="83" y="30"/>
                        <a:pt x="83" y="30"/>
                        <a:pt x="83" y="30"/>
                      </a:cubicBezTo>
                      <a:cubicBezTo>
                        <a:pt x="83" y="31"/>
                        <a:pt x="83" y="31"/>
                        <a:pt x="83" y="31"/>
                      </a:cubicBezTo>
                      <a:cubicBezTo>
                        <a:pt x="82" y="32"/>
                        <a:pt x="82" y="32"/>
                        <a:pt x="82" y="32"/>
                      </a:cubicBezTo>
                      <a:cubicBezTo>
                        <a:pt x="81" y="32"/>
                        <a:pt x="81" y="32"/>
                        <a:pt x="81" y="32"/>
                      </a:cubicBezTo>
                      <a:cubicBezTo>
                        <a:pt x="80" y="32"/>
                        <a:pt x="80" y="32"/>
                        <a:pt x="80" y="32"/>
                      </a:cubicBezTo>
                      <a:cubicBezTo>
                        <a:pt x="80" y="32"/>
                        <a:pt x="80" y="32"/>
                        <a:pt x="80" y="32"/>
                      </a:cubicBezTo>
                      <a:cubicBezTo>
                        <a:pt x="79" y="30"/>
                        <a:pt x="79" y="30"/>
                        <a:pt x="79" y="30"/>
                      </a:cubicBezTo>
                      <a:cubicBezTo>
                        <a:pt x="79" y="30"/>
                        <a:pt x="79" y="30"/>
                        <a:pt x="79" y="30"/>
                      </a:cubicBezTo>
                      <a:cubicBezTo>
                        <a:pt x="79" y="30"/>
                        <a:pt x="79" y="30"/>
                        <a:pt x="79" y="30"/>
                      </a:cubicBezTo>
                      <a:cubicBezTo>
                        <a:pt x="79" y="29"/>
                        <a:pt x="79" y="29"/>
                        <a:pt x="79" y="29"/>
                      </a:cubicBezTo>
                      <a:cubicBezTo>
                        <a:pt x="79" y="29"/>
                        <a:pt x="79" y="29"/>
                        <a:pt x="79" y="29"/>
                      </a:cubicBezTo>
                      <a:cubicBezTo>
                        <a:pt x="79" y="29"/>
                        <a:pt x="79" y="29"/>
                        <a:pt x="79" y="29"/>
                      </a:cubicBezTo>
                      <a:cubicBezTo>
                        <a:pt x="79" y="29"/>
                        <a:pt x="79" y="29"/>
                        <a:pt x="79" y="29"/>
                      </a:cubicBezTo>
                      <a:cubicBezTo>
                        <a:pt x="79" y="28"/>
                        <a:pt x="79" y="28"/>
                        <a:pt x="79" y="28"/>
                      </a:cubicBezTo>
                      <a:cubicBezTo>
                        <a:pt x="79" y="28"/>
                        <a:pt x="79" y="28"/>
                        <a:pt x="79" y="28"/>
                      </a:cubicBezTo>
                      <a:cubicBezTo>
                        <a:pt x="79" y="28"/>
                        <a:pt x="79" y="28"/>
                        <a:pt x="79" y="28"/>
                      </a:cubicBezTo>
                      <a:cubicBezTo>
                        <a:pt x="79" y="28"/>
                        <a:pt x="79" y="28"/>
                        <a:pt x="79" y="28"/>
                      </a:cubicBezTo>
                      <a:cubicBezTo>
                        <a:pt x="78" y="27"/>
                        <a:pt x="78" y="27"/>
                        <a:pt x="78" y="27"/>
                      </a:cubicBezTo>
                      <a:cubicBezTo>
                        <a:pt x="78" y="27"/>
                        <a:pt x="78" y="27"/>
                        <a:pt x="78" y="27"/>
                      </a:cubicBezTo>
                      <a:cubicBezTo>
                        <a:pt x="78" y="26"/>
                        <a:pt x="78" y="26"/>
                        <a:pt x="78" y="26"/>
                      </a:cubicBezTo>
                      <a:cubicBezTo>
                        <a:pt x="78" y="26"/>
                        <a:pt x="78" y="26"/>
                        <a:pt x="78" y="26"/>
                      </a:cubicBezTo>
                      <a:cubicBezTo>
                        <a:pt x="78" y="26"/>
                        <a:pt x="78" y="26"/>
                        <a:pt x="78" y="26"/>
                      </a:cubicBezTo>
                      <a:cubicBezTo>
                        <a:pt x="78" y="25"/>
                        <a:pt x="78" y="25"/>
                        <a:pt x="78" y="25"/>
                      </a:cubicBezTo>
                      <a:cubicBezTo>
                        <a:pt x="78" y="25"/>
                        <a:pt x="78" y="25"/>
                        <a:pt x="78" y="25"/>
                      </a:cubicBezTo>
                      <a:cubicBezTo>
                        <a:pt x="77" y="24"/>
                        <a:pt x="77" y="24"/>
                        <a:pt x="77" y="24"/>
                      </a:cubicBezTo>
                      <a:cubicBezTo>
                        <a:pt x="77" y="24"/>
                        <a:pt x="77" y="24"/>
                        <a:pt x="77" y="24"/>
                      </a:cubicBezTo>
                      <a:cubicBezTo>
                        <a:pt x="73" y="22"/>
                        <a:pt x="73" y="22"/>
                        <a:pt x="73" y="22"/>
                      </a:cubicBezTo>
                      <a:cubicBezTo>
                        <a:pt x="73" y="21"/>
                        <a:pt x="73" y="21"/>
                        <a:pt x="73" y="21"/>
                      </a:cubicBezTo>
                      <a:cubicBezTo>
                        <a:pt x="73" y="21"/>
                        <a:pt x="73" y="21"/>
                        <a:pt x="73" y="21"/>
                      </a:cubicBezTo>
                      <a:cubicBezTo>
                        <a:pt x="73" y="21"/>
                        <a:pt x="73" y="21"/>
                        <a:pt x="73" y="21"/>
                      </a:cubicBezTo>
                      <a:cubicBezTo>
                        <a:pt x="72" y="20"/>
                        <a:pt x="72" y="20"/>
                        <a:pt x="72" y="20"/>
                      </a:cubicBezTo>
                      <a:cubicBezTo>
                        <a:pt x="72" y="20"/>
                        <a:pt x="72" y="20"/>
                        <a:pt x="72" y="20"/>
                      </a:cubicBezTo>
                      <a:cubicBezTo>
                        <a:pt x="68" y="17"/>
                        <a:pt x="68" y="17"/>
                        <a:pt x="68" y="17"/>
                      </a:cubicBezTo>
                      <a:cubicBezTo>
                        <a:pt x="68" y="17"/>
                        <a:pt x="68" y="17"/>
                        <a:pt x="68" y="17"/>
                      </a:cubicBezTo>
                      <a:cubicBezTo>
                        <a:pt x="67" y="16"/>
                        <a:pt x="67" y="16"/>
                        <a:pt x="67" y="16"/>
                      </a:cubicBezTo>
                      <a:cubicBezTo>
                        <a:pt x="67" y="15"/>
                        <a:pt x="67" y="15"/>
                        <a:pt x="67" y="15"/>
                      </a:cubicBezTo>
                      <a:cubicBezTo>
                        <a:pt x="67" y="15"/>
                        <a:pt x="67" y="15"/>
                        <a:pt x="67" y="15"/>
                      </a:cubicBezTo>
                      <a:cubicBezTo>
                        <a:pt x="67" y="15"/>
                        <a:pt x="67" y="15"/>
                        <a:pt x="67" y="15"/>
                      </a:cubicBezTo>
                      <a:cubicBezTo>
                        <a:pt x="67" y="15"/>
                        <a:pt x="67" y="15"/>
                        <a:pt x="67" y="15"/>
                      </a:cubicBezTo>
                      <a:cubicBezTo>
                        <a:pt x="67" y="14"/>
                        <a:pt x="67" y="14"/>
                        <a:pt x="67" y="14"/>
                      </a:cubicBezTo>
                      <a:cubicBezTo>
                        <a:pt x="66" y="14"/>
                        <a:pt x="66" y="14"/>
                        <a:pt x="66" y="14"/>
                      </a:cubicBezTo>
                      <a:cubicBezTo>
                        <a:pt x="66" y="14"/>
                        <a:pt x="66" y="14"/>
                        <a:pt x="66" y="14"/>
                      </a:cubicBezTo>
                      <a:cubicBezTo>
                        <a:pt x="66" y="14"/>
                        <a:pt x="66" y="14"/>
                        <a:pt x="66" y="14"/>
                      </a:cubicBezTo>
                      <a:cubicBezTo>
                        <a:pt x="66" y="13"/>
                        <a:pt x="66" y="13"/>
                        <a:pt x="66" y="13"/>
                      </a:cubicBezTo>
                      <a:cubicBezTo>
                        <a:pt x="66" y="13"/>
                        <a:pt x="66" y="13"/>
                        <a:pt x="66" y="13"/>
                      </a:cubicBezTo>
                      <a:cubicBezTo>
                        <a:pt x="66" y="13"/>
                        <a:pt x="66" y="13"/>
                        <a:pt x="66" y="13"/>
                      </a:cubicBezTo>
                      <a:cubicBezTo>
                        <a:pt x="66" y="12"/>
                        <a:pt x="66" y="12"/>
                        <a:pt x="66" y="12"/>
                      </a:cubicBezTo>
                      <a:cubicBezTo>
                        <a:pt x="66" y="12"/>
                        <a:pt x="66" y="12"/>
                        <a:pt x="66" y="12"/>
                      </a:cubicBezTo>
                      <a:cubicBezTo>
                        <a:pt x="66" y="12"/>
                        <a:pt x="66" y="12"/>
                        <a:pt x="66" y="12"/>
                      </a:cubicBezTo>
                      <a:cubicBezTo>
                        <a:pt x="66" y="12"/>
                        <a:pt x="66" y="12"/>
                        <a:pt x="66" y="12"/>
                      </a:cubicBezTo>
                      <a:cubicBezTo>
                        <a:pt x="66" y="12"/>
                        <a:pt x="66" y="12"/>
                        <a:pt x="66" y="12"/>
                      </a:cubicBezTo>
                      <a:cubicBezTo>
                        <a:pt x="66" y="11"/>
                        <a:pt x="66" y="11"/>
                        <a:pt x="66" y="11"/>
                      </a:cubicBezTo>
                      <a:cubicBezTo>
                        <a:pt x="65" y="8"/>
                        <a:pt x="65" y="8"/>
                        <a:pt x="65" y="8"/>
                      </a:cubicBezTo>
                      <a:cubicBezTo>
                        <a:pt x="65" y="7"/>
                        <a:pt x="65" y="7"/>
                        <a:pt x="65" y="7"/>
                      </a:cubicBezTo>
                      <a:cubicBezTo>
                        <a:pt x="65" y="6"/>
                        <a:pt x="65" y="6"/>
                        <a:pt x="65" y="6"/>
                      </a:cubicBezTo>
                      <a:cubicBezTo>
                        <a:pt x="65" y="5"/>
                        <a:pt x="65" y="5"/>
                        <a:pt x="65" y="5"/>
                      </a:cubicBezTo>
                      <a:cubicBezTo>
                        <a:pt x="65" y="4"/>
                        <a:pt x="65" y="4"/>
                        <a:pt x="65" y="4"/>
                      </a:cubicBezTo>
                      <a:cubicBezTo>
                        <a:pt x="66" y="4"/>
                        <a:pt x="66" y="4"/>
                        <a:pt x="66" y="4"/>
                      </a:cubicBezTo>
                      <a:cubicBezTo>
                        <a:pt x="66" y="4"/>
                        <a:pt x="66" y="4"/>
                        <a:pt x="66" y="4"/>
                      </a:cubicBezTo>
                      <a:cubicBezTo>
                        <a:pt x="66" y="4"/>
                        <a:pt x="66" y="4"/>
                        <a:pt x="66" y="4"/>
                      </a:cubicBezTo>
                      <a:cubicBezTo>
                        <a:pt x="65" y="4"/>
                        <a:pt x="65" y="4"/>
                        <a:pt x="65" y="4"/>
                      </a:cubicBezTo>
                      <a:cubicBezTo>
                        <a:pt x="65" y="4"/>
                        <a:pt x="65" y="4"/>
                        <a:pt x="65" y="4"/>
                      </a:cubicBezTo>
                      <a:cubicBezTo>
                        <a:pt x="64" y="3"/>
                        <a:pt x="64" y="3"/>
                        <a:pt x="64" y="3"/>
                      </a:cubicBezTo>
                      <a:cubicBezTo>
                        <a:pt x="64" y="3"/>
                        <a:pt x="64" y="3"/>
                        <a:pt x="64" y="3"/>
                      </a:cubicBezTo>
                      <a:cubicBezTo>
                        <a:pt x="64" y="3"/>
                        <a:pt x="64" y="3"/>
                        <a:pt x="64" y="3"/>
                      </a:cubicBezTo>
                      <a:cubicBezTo>
                        <a:pt x="64" y="3"/>
                        <a:pt x="64" y="3"/>
                        <a:pt x="64" y="3"/>
                      </a:cubicBezTo>
                      <a:cubicBezTo>
                        <a:pt x="64" y="2"/>
                        <a:pt x="64" y="2"/>
                        <a:pt x="64" y="2"/>
                      </a:cubicBezTo>
                      <a:cubicBezTo>
                        <a:pt x="64" y="2"/>
                        <a:pt x="64" y="2"/>
                        <a:pt x="64" y="2"/>
                      </a:cubicBezTo>
                      <a:cubicBezTo>
                        <a:pt x="64" y="2"/>
                        <a:pt x="64" y="2"/>
                        <a:pt x="64" y="2"/>
                      </a:cubicBezTo>
                      <a:cubicBezTo>
                        <a:pt x="64" y="2"/>
                        <a:pt x="64" y="2"/>
                        <a:pt x="64"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1"/>
                        <a:pt x="63" y="1"/>
                        <a:pt x="63" y="1"/>
                      </a:cubicBezTo>
                      <a:cubicBezTo>
                        <a:pt x="63" y="1"/>
                        <a:pt x="63" y="1"/>
                        <a:pt x="63" y="1"/>
                      </a:cubicBezTo>
                      <a:cubicBezTo>
                        <a:pt x="62" y="1"/>
                        <a:pt x="62" y="1"/>
                        <a:pt x="62" y="1"/>
                      </a:cubicBezTo>
                      <a:cubicBezTo>
                        <a:pt x="62" y="1"/>
                        <a:pt x="62" y="1"/>
                        <a:pt x="62" y="1"/>
                      </a:cubicBezTo>
                      <a:cubicBezTo>
                        <a:pt x="62" y="1"/>
                        <a:pt x="62" y="1"/>
                        <a:pt x="62" y="1"/>
                      </a:cubicBezTo>
                      <a:cubicBezTo>
                        <a:pt x="62" y="1"/>
                        <a:pt x="62" y="1"/>
                        <a:pt x="62" y="1"/>
                      </a:cubicBezTo>
                      <a:cubicBezTo>
                        <a:pt x="62" y="1"/>
                        <a:pt x="62" y="1"/>
                        <a:pt x="62" y="1"/>
                      </a:cubicBezTo>
                      <a:cubicBezTo>
                        <a:pt x="62" y="0"/>
                        <a:pt x="62" y="0"/>
                        <a:pt x="62" y="0"/>
                      </a:cubicBezTo>
                      <a:cubicBezTo>
                        <a:pt x="62" y="0"/>
                        <a:pt x="62" y="0"/>
                        <a:pt x="62" y="0"/>
                      </a:cubicBezTo>
                      <a:cubicBezTo>
                        <a:pt x="61" y="0"/>
                        <a:pt x="61" y="0"/>
                        <a:pt x="61" y="0"/>
                      </a:cubicBezTo>
                      <a:cubicBezTo>
                        <a:pt x="61" y="0"/>
                        <a:pt x="61" y="0"/>
                        <a:pt x="61" y="0"/>
                      </a:cubicBezTo>
                      <a:cubicBezTo>
                        <a:pt x="61" y="0"/>
                        <a:pt x="61" y="0"/>
                        <a:pt x="61" y="0"/>
                      </a:cubicBezTo>
                      <a:cubicBezTo>
                        <a:pt x="59" y="0"/>
                        <a:pt x="59" y="0"/>
                        <a:pt x="59" y="0"/>
                      </a:cubicBezTo>
                      <a:cubicBezTo>
                        <a:pt x="58" y="0"/>
                        <a:pt x="58" y="0"/>
                        <a:pt x="58" y="0"/>
                      </a:cubicBezTo>
                      <a:cubicBezTo>
                        <a:pt x="52" y="1"/>
                        <a:pt x="46" y="1"/>
                        <a:pt x="41" y="2"/>
                      </a:cubicBezTo>
                      <a:cubicBezTo>
                        <a:pt x="38" y="2"/>
                        <a:pt x="36" y="2"/>
                        <a:pt x="34" y="2"/>
                      </a:cubicBezTo>
                      <a:cubicBezTo>
                        <a:pt x="31" y="2"/>
                        <a:pt x="29" y="2"/>
                        <a:pt x="27" y="3"/>
                      </a:cubicBezTo>
                      <a:cubicBezTo>
                        <a:pt x="24" y="3"/>
                        <a:pt x="22" y="3"/>
                        <a:pt x="20" y="3"/>
                      </a:cubicBezTo>
                      <a:cubicBezTo>
                        <a:pt x="13" y="3"/>
                        <a:pt x="7"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3" y="8"/>
                        <a:pt x="3" y="8"/>
                        <a:pt x="3" y="8"/>
                      </a:cubicBezTo>
                      <a:cubicBezTo>
                        <a:pt x="3" y="8"/>
                        <a:pt x="3" y="8"/>
                        <a:pt x="3" y="8"/>
                      </a:cubicBezTo>
                      <a:cubicBezTo>
                        <a:pt x="3" y="8"/>
                        <a:pt x="3" y="8"/>
                        <a:pt x="3" y="8"/>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10"/>
                      </a:cubicBezTo>
                      <a:cubicBezTo>
                        <a:pt x="5" y="10"/>
                        <a:pt x="5" y="10"/>
                        <a:pt x="5" y="10"/>
                      </a:cubicBezTo>
                      <a:cubicBezTo>
                        <a:pt x="5" y="11"/>
                        <a:pt x="5" y="11"/>
                        <a:pt x="5" y="11"/>
                      </a:cubicBezTo>
                      <a:cubicBezTo>
                        <a:pt x="5" y="11"/>
                        <a:pt x="5" y="11"/>
                        <a:pt x="5" y="11"/>
                      </a:cubicBezTo>
                      <a:cubicBezTo>
                        <a:pt x="5" y="12"/>
                        <a:pt x="5" y="12"/>
                        <a:pt x="5"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6" y="13"/>
                        <a:pt x="6" y="13"/>
                        <a:pt x="6" y="13"/>
                      </a:cubicBezTo>
                      <a:cubicBezTo>
                        <a:pt x="6" y="14"/>
                        <a:pt x="6" y="14"/>
                        <a:pt x="6" y="14"/>
                      </a:cubicBezTo>
                      <a:cubicBezTo>
                        <a:pt x="6" y="14"/>
                        <a:pt x="6" y="14"/>
                        <a:pt x="6" y="14"/>
                      </a:cubicBezTo>
                      <a:cubicBezTo>
                        <a:pt x="6" y="14"/>
                        <a:pt x="6" y="14"/>
                        <a:pt x="6" y="14"/>
                      </a:cubicBezTo>
                      <a:cubicBezTo>
                        <a:pt x="7" y="14"/>
                        <a:pt x="7" y="14"/>
                        <a:pt x="7" y="14"/>
                      </a:cubicBezTo>
                      <a:cubicBezTo>
                        <a:pt x="7" y="15"/>
                        <a:pt x="7" y="15"/>
                        <a:pt x="7" y="15"/>
                      </a:cubicBezTo>
                      <a:cubicBezTo>
                        <a:pt x="8" y="15"/>
                        <a:pt x="8" y="15"/>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1" y="17"/>
                        <a:pt x="11" y="17"/>
                        <a:pt x="11" y="17"/>
                      </a:cubicBezTo>
                      <a:cubicBezTo>
                        <a:pt x="11" y="18"/>
                        <a:pt x="11" y="18"/>
                        <a:pt x="11" y="18"/>
                      </a:cubicBezTo>
                      <a:cubicBezTo>
                        <a:pt x="12" y="17"/>
                        <a:pt x="12" y="17"/>
                        <a:pt x="12" y="17"/>
                      </a:cubicBezTo>
                      <a:cubicBezTo>
                        <a:pt x="12" y="17"/>
                        <a:pt x="12" y="17"/>
                        <a:pt x="12" y="17"/>
                      </a:cubicBezTo>
                      <a:cubicBezTo>
                        <a:pt x="12" y="17"/>
                        <a:pt x="12" y="17"/>
                        <a:pt x="12"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4" y="18"/>
                        <a:pt x="14" y="18"/>
                        <a:pt x="14" y="18"/>
                      </a:cubicBezTo>
                      <a:cubicBezTo>
                        <a:pt x="14" y="18"/>
                        <a:pt x="14" y="18"/>
                        <a:pt x="14" y="18"/>
                      </a:cubicBezTo>
                      <a:cubicBezTo>
                        <a:pt x="14" y="18"/>
                        <a:pt x="14" y="18"/>
                        <a:pt x="14" y="18"/>
                      </a:cubicBezTo>
                      <a:cubicBezTo>
                        <a:pt x="14" y="18"/>
                        <a:pt x="14" y="18"/>
                        <a:pt x="14" y="18"/>
                      </a:cubicBezTo>
                      <a:cubicBezTo>
                        <a:pt x="14" y="19"/>
                        <a:pt x="14" y="19"/>
                        <a:pt x="14" y="19"/>
                      </a:cubicBezTo>
                      <a:cubicBezTo>
                        <a:pt x="14" y="19"/>
                        <a:pt x="14" y="19"/>
                        <a:pt x="14" y="19"/>
                      </a:cubicBezTo>
                      <a:cubicBezTo>
                        <a:pt x="14" y="19"/>
                        <a:pt x="14" y="19"/>
                        <a:pt x="14" y="19"/>
                      </a:cubicBezTo>
                      <a:cubicBezTo>
                        <a:pt x="15" y="19"/>
                        <a:pt x="15" y="19"/>
                        <a:pt x="15" y="19"/>
                      </a:cubicBezTo>
                      <a:cubicBezTo>
                        <a:pt x="15" y="19"/>
                        <a:pt x="15" y="19"/>
                        <a:pt x="15" y="19"/>
                      </a:cubicBezTo>
                      <a:cubicBezTo>
                        <a:pt x="15" y="20"/>
                        <a:pt x="15" y="20"/>
                        <a:pt x="15" y="20"/>
                      </a:cubicBezTo>
                      <a:cubicBezTo>
                        <a:pt x="14" y="20"/>
                        <a:pt x="14" y="20"/>
                        <a:pt x="14" y="20"/>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3" y="21"/>
                        <a:pt x="13" y="21"/>
                        <a:pt x="13" y="21"/>
                      </a:cubicBezTo>
                      <a:cubicBezTo>
                        <a:pt x="13" y="21"/>
                        <a:pt x="13" y="21"/>
                        <a:pt x="13" y="21"/>
                      </a:cubicBezTo>
                      <a:cubicBezTo>
                        <a:pt x="13" y="21"/>
                        <a:pt x="13" y="21"/>
                        <a:pt x="13" y="21"/>
                      </a:cubicBezTo>
                      <a:cubicBezTo>
                        <a:pt x="13" y="21"/>
                        <a:pt x="13" y="21"/>
                        <a:pt x="13" y="21"/>
                      </a:cubicBezTo>
                      <a:cubicBezTo>
                        <a:pt x="12" y="22"/>
                        <a:pt x="12" y="22"/>
                        <a:pt x="12" y="22"/>
                      </a:cubicBezTo>
                      <a:cubicBezTo>
                        <a:pt x="12" y="22"/>
                        <a:pt x="12" y="22"/>
                        <a:pt x="12" y="22"/>
                      </a:cubicBezTo>
                      <a:cubicBezTo>
                        <a:pt x="12" y="22"/>
                        <a:pt x="12" y="22"/>
                        <a:pt x="12" y="22"/>
                      </a:cubicBezTo>
                      <a:cubicBezTo>
                        <a:pt x="12" y="23"/>
                        <a:pt x="12" y="23"/>
                        <a:pt x="12" y="23"/>
                      </a:cubicBezTo>
                      <a:cubicBezTo>
                        <a:pt x="12" y="23"/>
                        <a:pt x="12" y="23"/>
                        <a:pt x="12" y="23"/>
                      </a:cubicBezTo>
                      <a:cubicBezTo>
                        <a:pt x="12" y="23"/>
                        <a:pt x="12" y="23"/>
                        <a:pt x="12" y="23"/>
                      </a:cubicBezTo>
                      <a:cubicBezTo>
                        <a:pt x="12" y="23"/>
                        <a:pt x="12" y="23"/>
                        <a:pt x="12" y="23"/>
                      </a:cubicBezTo>
                      <a:cubicBezTo>
                        <a:pt x="11" y="23"/>
                        <a:pt x="11" y="23"/>
                        <a:pt x="11" y="23"/>
                      </a:cubicBezTo>
                      <a:cubicBezTo>
                        <a:pt x="11" y="23"/>
                        <a:pt x="11" y="23"/>
                        <a:pt x="11" y="23"/>
                      </a:cubicBezTo>
                      <a:cubicBezTo>
                        <a:pt x="11" y="24"/>
                        <a:pt x="11" y="24"/>
                        <a:pt x="11" y="24"/>
                      </a:cubicBezTo>
                      <a:cubicBezTo>
                        <a:pt x="11" y="24"/>
                        <a:pt x="11" y="24"/>
                        <a:pt x="11" y="24"/>
                      </a:cubicBezTo>
                      <a:cubicBezTo>
                        <a:pt x="12" y="24"/>
                        <a:pt x="12" y="24"/>
                        <a:pt x="12" y="24"/>
                      </a:cubicBezTo>
                      <a:cubicBezTo>
                        <a:pt x="12" y="24"/>
                        <a:pt x="12" y="24"/>
                        <a:pt x="12" y="24"/>
                      </a:cubicBezTo>
                      <a:cubicBezTo>
                        <a:pt x="12" y="25"/>
                        <a:pt x="12" y="25"/>
                        <a:pt x="12" y="25"/>
                      </a:cubicBezTo>
                      <a:cubicBezTo>
                        <a:pt x="12" y="25"/>
                        <a:pt x="12" y="25"/>
                        <a:pt x="12" y="25"/>
                      </a:cubicBezTo>
                      <a:cubicBezTo>
                        <a:pt x="13" y="25"/>
                        <a:pt x="13" y="25"/>
                        <a:pt x="13" y="25"/>
                      </a:cubicBezTo>
                      <a:cubicBezTo>
                        <a:pt x="13" y="26"/>
                        <a:pt x="13" y="26"/>
                        <a:pt x="13" y="26"/>
                      </a:cubicBezTo>
                      <a:cubicBezTo>
                        <a:pt x="13" y="26"/>
                        <a:pt x="13" y="26"/>
                        <a:pt x="13" y="26"/>
                      </a:cubicBezTo>
                      <a:cubicBezTo>
                        <a:pt x="14" y="26"/>
                        <a:pt x="14" y="26"/>
                        <a:pt x="14" y="26"/>
                      </a:cubicBezTo>
                      <a:cubicBezTo>
                        <a:pt x="14" y="26"/>
                        <a:pt x="14" y="26"/>
                        <a:pt x="14" y="26"/>
                      </a:cubicBezTo>
                      <a:cubicBezTo>
                        <a:pt x="14" y="27"/>
                        <a:pt x="14" y="27"/>
                        <a:pt x="14" y="27"/>
                      </a:cubicBezTo>
                      <a:cubicBezTo>
                        <a:pt x="14" y="27"/>
                        <a:pt x="14" y="27"/>
                        <a:pt x="14" y="27"/>
                      </a:cubicBezTo>
                      <a:cubicBezTo>
                        <a:pt x="15" y="27"/>
                        <a:pt x="15" y="27"/>
                        <a:pt x="15" y="27"/>
                      </a:cubicBezTo>
                      <a:cubicBezTo>
                        <a:pt x="14" y="27"/>
                        <a:pt x="14" y="27"/>
                        <a:pt x="14" y="27"/>
                      </a:cubicBezTo>
                      <a:cubicBezTo>
                        <a:pt x="15" y="28"/>
                        <a:pt x="15" y="28"/>
                        <a:pt x="15" y="28"/>
                      </a:cubicBezTo>
                      <a:cubicBezTo>
                        <a:pt x="15" y="29"/>
                        <a:pt x="15" y="29"/>
                        <a:pt x="15" y="29"/>
                      </a:cubicBezTo>
                      <a:cubicBezTo>
                        <a:pt x="16" y="29"/>
                        <a:pt x="16" y="29"/>
                        <a:pt x="16" y="29"/>
                      </a:cubicBezTo>
                      <a:cubicBezTo>
                        <a:pt x="16" y="29"/>
                        <a:pt x="16" y="29"/>
                        <a:pt x="16" y="29"/>
                      </a:cubicBezTo>
                      <a:cubicBezTo>
                        <a:pt x="16" y="30"/>
                        <a:pt x="16" y="30"/>
                        <a:pt x="16" y="30"/>
                      </a:cubicBezTo>
                      <a:cubicBezTo>
                        <a:pt x="16" y="30"/>
                        <a:pt x="16" y="30"/>
                        <a:pt x="16" y="30"/>
                      </a:cubicBezTo>
                      <a:cubicBezTo>
                        <a:pt x="16" y="30"/>
                        <a:pt x="16" y="30"/>
                        <a:pt x="16" y="30"/>
                      </a:cubicBezTo>
                      <a:cubicBezTo>
                        <a:pt x="16" y="30"/>
                        <a:pt x="16" y="30"/>
                        <a:pt x="16" y="30"/>
                      </a:cubicBezTo>
                      <a:cubicBezTo>
                        <a:pt x="17" y="31"/>
                        <a:pt x="17" y="31"/>
                        <a:pt x="17" y="31"/>
                      </a:cubicBezTo>
                      <a:cubicBezTo>
                        <a:pt x="17" y="31"/>
                        <a:pt x="17" y="31"/>
                        <a:pt x="17"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2"/>
                        <a:pt x="19" y="32"/>
                        <a:pt x="19" y="32"/>
                      </a:cubicBezTo>
                      <a:cubicBezTo>
                        <a:pt x="19" y="32"/>
                        <a:pt x="19" y="32"/>
                        <a:pt x="19" y="32"/>
                      </a:cubicBezTo>
                      <a:cubicBezTo>
                        <a:pt x="19" y="32"/>
                        <a:pt x="19" y="32"/>
                        <a:pt x="19" y="32"/>
                      </a:cubicBezTo>
                      <a:cubicBezTo>
                        <a:pt x="19" y="32"/>
                        <a:pt x="19" y="32"/>
                        <a:pt x="19" y="32"/>
                      </a:cubicBezTo>
                      <a:cubicBezTo>
                        <a:pt x="20" y="49"/>
                        <a:pt x="21" y="66"/>
                        <a:pt x="22" y="83"/>
                      </a:cubicBezTo>
                      <a:cubicBezTo>
                        <a:pt x="45" y="82"/>
                        <a:pt x="68" y="80"/>
                        <a:pt x="92" y="78"/>
                      </a:cubicBezTo>
                      <a:cubicBezTo>
                        <a:pt x="92" y="78"/>
                        <a:pt x="92" y="78"/>
                        <a:pt x="92" y="78"/>
                      </a:cubicBezTo>
                      <a:cubicBezTo>
                        <a:pt x="92" y="78"/>
                        <a:pt x="92" y="78"/>
                        <a:pt x="92" y="78"/>
                      </a:cubicBezTo>
                      <a:cubicBezTo>
                        <a:pt x="92" y="78"/>
                        <a:pt x="92" y="78"/>
                        <a:pt x="92" y="78"/>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80"/>
                        <a:pt x="92" y="80"/>
                        <a:pt x="92" y="80"/>
                      </a:cubicBezTo>
                      <a:cubicBezTo>
                        <a:pt x="92" y="80"/>
                        <a:pt x="92" y="80"/>
                        <a:pt x="92"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4" y="81"/>
                        <a:pt x="94" y="81"/>
                        <a:pt x="94" y="81"/>
                      </a:cubicBezTo>
                      <a:cubicBezTo>
                        <a:pt x="94" y="81"/>
                        <a:pt x="94" y="81"/>
                        <a:pt x="94" y="81"/>
                      </a:cubicBezTo>
                      <a:cubicBezTo>
                        <a:pt x="94" y="81"/>
                        <a:pt x="94" y="81"/>
                        <a:pt x="94" y="81"/>
                      </a:cubicBezTo>
                      <a:cubicBezTo>
                        <a:pt x="93" y="81"/>
                        <a:pt x="93" y="81"/>
                        <a:pt x="93" y="81"/>
                      </a:cubicBezTo>
                      <a:cubicBezTo>
                        <a:pt x="93" y="81"/>
                        <a:pt x="93" y="81"/>
                        <a:pt x="93" y="81"/>
                      </a:cubicBezTo>
                      <a:cubicBezTo>
                        <a:pt x="94" y="82"/>
                        <a:pt x="94" y="82"/>
                        <a:pt x="94" y="82"/>
                      </a:cubicBezTo>
                      <a:cubicBezTo>
                        <a:pt x="94" y="82"/>
                        <a:pt x="94" y="82"/>
                        <a:pt x="94" y="82"/>
                      </a:cubicBezTo>
                      <a:cubicBezTo>
                        <a:pt x="94" y="82"/>
                        <a:pt x="94" y="82"/>
                        <a:pt x="94" y="82"/>
                      </a:cubicBezTo>
                      <a:cubicBezTo>
                        <a:pt x="94" y="82"/>
                        <a:pt x="94" y="82"/>
                        <a:pt x="94" y="82"/>
                      </a:cubicBezTo>
                      <a:cubicBezTo>
                        <a:pt x="94" y="82"/>
                        <a:pt x="94" y="82"/>
                        <a:pt x="94" y="82"/>
                      </a:cubicBezTo>
                      <a:cubicBezTo>
                        <a:pt x="93" y="82"/>
                        <a:pt x="93" y="82"/>
                        <a:pt x="93" y="82"/>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4"/>
                        <a:pt x="93" y="84"/>
                        <a:pt x="93" y="84"/>
                      </a:cubicBezTo>
                      <a:cubicBezTo>
                        <a:pt x="93" y="84"/>
                        <a:pt x="93" y="84"/>
                        <a:pt x="93" y="84"/>
                      </a:cubicBezTo>
                      <a:cubicBezTo>
                        <a:pt x="93" y="84"/>
                        <a:pt x="93" y="84"/>
                        <a:pt x="93" y="84"/>
                      </a:cubicBezTo>
                      <a:cubicBezTo>
                        <a:pt x="92" y="84"/>
                        <a:pt x="92" y="84"/>
                        <a:pt x="92" y="84"/>
                      </a:cubicBezTo>
                      <a:cubicBezTo>
                        <a:pt x="92" y="84"/>
                        <a:pt x="92" y="84"/>
                        <a:pt x="92" y="84"/>
                      </a:cubicBezTo>
                      <a:cubicBezTo>
                        <a:pt x="92" y="84"/>
                        <a:pt x="92" y="84"/>
                        <a:pt x="92" y="84"/>
                      </a:cubicBezTo>
                      <a:cubicBezTo>
                        <a:pt x="91" y="84"/>
                        <a:pt x="91" y="84"/>
                        <a:pt x="91" y="84"/>
                      </a:cubicBezTo>
                      <a:cubicBezTo>
                        <a:pt x="91" y="84"/>
                        <a:pt x="91" y="84"/>
                        <a:pt x="91" y="84"/>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6"/>
                        <a:pt x="91" y="86"/>
                        <a:pt x="91" y="86"/>
                      </a:cubicBezTo>
                      <a:cubicBezTo>
                        <a:pt x="91" y="86"/>
                        <a:pt x="91" y="86"/>
                        <a:pt x="91" y="86"/>
                      </a:cubicBezTo>
                      <a:cubicBezTo>
                        <a:pt x="90" y="86"/>
                        <a:pt x="90" y="86"/>
                        <a:pt x="90" y="86"/>
                      </a:cubicBezTo>
                      <a:cubicBezTo>
                        <a:pt x="90" y="86"/>
                        <a:pt x="90" y="86"/>
                        <a:pt x="90" y="86"/>
                      </a:cubicBezTo>
                      <a:cubicBezTo>
                        <a:pt x="90" y="86"/>
                        <a:pt x="90" y="86"/>
                        <a:pt x="90" y="86"/>
                      </a:cubicBezTo>
                      <a:cubicBezTo>
                        <a:pt x="90" y="86"/>
                        <a:pt x="90" y="86"/>
                        <a:pt x="90" y="86"/>
                      </a:cubicBezTo>
                      <a:cubicBezTo>
                        <a:pt x="90" y="86"/>
                        <a:pt x="90" y="86"/>
                        <a:pt x="90" y="86"/>
                      </a:cubicBezTo>
                      <a:cubicBezTo>
                        <a:pt x="90" y="86"/>
                        <a:pt x="90" y="86"/>
                        <a:pt x="90" y="86"/>
                      </a:cubicBezTo>
                      <a:cubicBezTo>
                        <a:pt x="90" y="87"/>
                        <a:pt x="90" y="87"/>
                        <a:pt x="90" y="87"/>
                      </a:cubicBezTo>
                      <a:cubicBezTo>
                        <a:pt x="90" y="87"/>
                        <a:pt x="90" y="87"/>
                        <a:pt x="90" y="87"/>
                      </a:cubicBezTo>
                      <a:cubicBezTo>
                        <a:pt x="89" y="88"/>
                        <a:pt x="89" y="88"/>
                        <a:pt x="89" y="88"/>
                      </a:cubicBezTo>
                      <a:cubicBezTo>
                        <a:pt x="89" y="88"/>
                        <a:pt x="89" y="88"/>
                        <a:pt x="89" y="88"/>
                      </a:cubicBezTo>
                      <a:cubicBezTo>
                        <a:pt x="89" y="88"/>
                        <a:pt x="89" y="88"/>
                        <a:pt x="89" y="88"/>
                      </a:cubicBezTo>
                      <a:cubicBezTo>
                        <a:pt x="89" y="88"/>
                        <a:pt x="89" y="88"/>
                        <a:pt x="89" y="88"/>
                      </a:cubicBezTo>
                      <a:cubicBezTo>
                        <a:pt x="89" y="88"/>
                        <a:pt x="89" y="88"/>
                        <a:pt x="89" y="88"/>
                      </a:cubicBezTo>
                      <a:cubicBezTo>
                        <a:pt x="93" y="88"/>
                        <a:pt x="96" y="88"/>
                        <a:pt x="99" y="87"/>
                      </a:cubicBezTo>
                      <a:cubicBezTo>
                        <a:pt x="99" y="87"/>
                        <a:pt x="99" y="87"/>
                        <a:pt x="99" y="87"/>
                      </a:cubicBezTo>
                      <a:cubicBezTo>
                        <a:pt x="99" y="87"/>
                        <a:pt x="99" y="87"/>
                        <a:pt x="99" y="87"/>
                      </a:cubicBezTo>
                      <a:cubicBezTo>
                        <a:pt x="100" y="87"/>
                        <a:pt x="100" y="87"/>
                        <a:pt x="100" y="87"/>
                      </a:cubicBezTo>
                      <a:cubicBezTo>
                        <a:pt x="100" y="87"/>
                        <a:pt x="100" y="87"/>
                        <a:pt x="100" y="87"/>
                      </a:cubicBezTo>
                      <a:cubicBezTo>
                        <a:pt x="100" y="86"/>
                        <a:pt x="100" y="86"/>
                        <a:pt x="100" y="86"/>
                      </a:cubicBezTo>
                      <a:cubicBezTo>
                        <a:pt x="100" y="85"/>
                        <a:pt x="100" y="85"/>
                        <a:pt x="100" y="85"/>
                      </a:cubicBezTo>
                      <a:cubicBezTo>
                        <a:pt x="100" y="85"/>
                        <a:pt x="100" y="85"/>
                        <a:pt x="100" y="85"/>
                      </a:cubicBezTo>
                      <a:cubicBezTo>
                        <a:pt x="100" y="85"/>
                        <a:pt x="100" y="85"/>
                        <a:pt x="100" y="85"/>
                      </a:cubicBezTo>
                      <a:cubicBezTo>
                        <a:pt x="101" y="85"/>
                        <a:pt x="101" y="85"/>
                        <a:pt x="101" y="85"/>
                      </a:cubicBezTo>
                      <a:cubicBezTo>
                        <a:pt x="101" y="85"/>
                        <a:pt x="101" y="85"/>
                        <a:pt x="101" y="85"/>
                      </a:cubicBezTo>
                      <a:cubicBezTo>
                        <a:pt x="101" y="84"/>
                        <a:pt x="101" y="84"/>
                        <a:pt x="101" y="84"/>
                      </a:cubicBezTo>
                      <a:cubicBezTo>
                        <a:pt x="100" y="84"/>
                        <a:pt x="100" y="84"/>
                        <a:pt x="100" y="84"/>
                      </a:cubicBezTo>
                      <a:cubicBezTo>
                        <a:pt x="100" y="82"/>
                        <a:pt x="100" y="82"/>
                        <a:pt x="100" y="82"/>
                      </a:cubicBezTo>
                      <a:cubicBezTo>
                        <a:pt x="100" y="82"/>
                        <a:pt x="100" y="82"/>
                        <a:pt x="100" y="82"/>
                      </a:cubicBezTo>
                      <a:cubicBezTo>
                        <a:pt x="101" y="82"/>
                        <a:pt x="101" y="82"/>
                        <a:pt x="101" y="82"/>
                      </a:cubicBezTo>
                      <a:cubicBezTo>
                        <a:pt x="101" y="82"/>
                        <a:pt x="101" y="82"/>
                        <a:pt x="101" y="82"/>
                      </a:cubicBezTo>
                      <a:cubicBezTo>
                        <a:pt x="102" y="82"/>
                        <a:pt x="102" y="82"/>
                        <a:pt x="102" y="82"/>
                      </a:cubicBezTo>
                      <a:cubicBezTo>
                        <a:pt x="102" y="82"/>
                        <a:pt x="102" y="82"/>
                        <a:pt x="102" y="82"/>
                      </a:cubicBezTo>
                      <a:cubicBezTo>
                        <a:pt x="101" y="82"/>
                        <a:pt x="101" y="82"/>
                        <a:pt x="101" y="82"/>
                      </a:cubicBezTo>
                      <a:cubicBezTo>
                        <a:pt x="101" y="81"/>
                        <a:pt x="101" y="81"/>
                        <a:pt x="101" y="81"/>
                      </a:cubicBezTo>
                      <a:cubicBezTo>
                        <a:pt x="101" y="81"/>
                        <a:pt x="101" y="81"/>
                        <a:pt x="101" y="81"/>
                      </a:cubicBezTo>
                      <a:cubicBezTo>
                        <a:pt x="100" y="81"/>
                        <a:pt x="100" y="81"/>
                        <a:pt x="100" y="81"/>
                      </a:cubicBezTo>
                      <a:cubicBezTo>
                        <a:pt x="100" y="80"/>
                        <a:pt x="100" y="80"/>
                        <a:pt x="100" y="80"/>
                      </a:cubicBezTo>
                      <a:cubicBezTo>
                        <a:pt x="101" y="80"/>
                        <a:pt x="101" y="80"/>
                        <a:pt x="101" y="80"/>
                      </a:cubicBezTo>
                      <a:cubicBezTo>
                        <a:pt x="101" y="80"/>
                        <a:pt x="101" y="80"/>
                        <a:pt x="101" y="80"/>
                      </a:cubicBezTo>
                      <a:cubicBezTo>
                        <a:pt x="101" y="80"/>
                        <a:pt x="101" y="80"/>
                        <a:pt x="101" y="80"/>
                      </a:cubicBezTo>
                      <a:cubicBezTo>
                        <a:pt x="102" y="80"/>
                        <a:pt x="102" y="80"/>
                        <a:pt x="102" y="80"/>
                      </a:cubicBezTo>
                      <a:cubicBezTo>
                        <a:pt x="102" y="80"/>
                        <a:pt x="102" y="80"/>
                        <a:pt x="102" y="80"/>
                      </a:cubicBezTo>
                      <a:cubicBezTo>
                        <a:pt x="102" y="79"/>
                        <a:pt x="102" y="79"/>
                        <a:pt x="102" y="79"/>
                      </a:cubicBezTo>
                      <a:cubicBezTo>
                        <a:pt x="101" y="78"/>
                        <a:pt x="101" y="78"/>
                        <a:pt x="101" y="78"/>
                      </a:cubicBezTo>
                      <a:cubicBezTo>
                        <a:pt x="101" y="78"/>
                        <a:pt x="101" y="78"/>
                        <a:pt x="101" y="78"/>
                      </a:cubicBezTo>
                      <a:cubicBezTo>
                        <a:pt x="101" y="78"/>
                        <a:pt x="101" y="78"/>
                        <a:pt x="101" y="78"/>
                      </a:cubicBezTo>
                      <a:cubicBezTo>
                        <a:pt x="101" y="77"/>
                        <a:pt x="101" y="77"/>
                        <a:pt x="101" y="77"/>
                      </a:cubicBezTo>
                      <a:cubicBezTo>
                        <a:pt x="101" y="77"/>
                        <a:pt x="101" y="77"/>
                        <a:pt x="101" y="77"/>
                      </a:cubicBezTo>
                      <a:cubicBezTo>
                        <a:pt x="101" y="77"/>
                        <a:pt x="101" y="77"/>
                        <a:pt x="101" y="77"/>
                      </a:cubicBezTo>
                      <a:cubicBezTo>
                        <a:pt x="101" y="76"/>
                        <a:pt x="101" y="76"/>
                        <a:pt x="101" y="76"/>
                      </a:cubicBezTo>
                      <a:cubicBezTo>
                        <a:pt x="101" y="76"/>
                        <a:pt x="101" y="76"/>
                        <a:pt x="101" y="76"/>
                      </a:cubicBezTo>
                      <a:cubicBezTo>
                        <a:pt x="102" y="76"/>
                        <a:pt x="102" y="76"/>
                        <a:pt x="102" y="76"/>
                      </a:cubicBezTo>
                      <a:cubicBezTo>
                        <a:pt x="102" y="77"/>
                        <a:pt x="102" y="77"/>
                        <a:pt x="102" y="77"/>
                      </a:cubicBezTo>
                      <a:cubicBezTo>
                        <a:pt x="102" y="77"/>
                        <a:pt x="102" y="77"/>
                        <a:pt x="102" y="77"/>
                      </a:cubicBezTo>
                      <a:cubicBezTo>
                        <a:pt x="102" y="78"/>
                        <a:pt x="102" y="78"/>
                        <a:pt x="102" y="78"/>
                      </a:cubicBezTo>
                      <a:cubicBezTo>
                        <a:pt x="102" y="78"/>
                        <a:pt x="102" y="78"/>
                        <a:pt x="102"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7"/>
                        <a:pt x="103" y="77"/>
                        <a:pt x="103" y="77"/>
                      </a:cubicBezTo>
                      <a:cubicBezTo>
                        <a:pt x="104" y="76"/>
                        <a:pt x="104" y="76"/>
                        <a:pt x="104" y="76"/>
                      </a:cubicBezTo>
                      <a:cubicBezTo>
                        <a:pt x="104" y="76"/>
                        <a:pt x="104" y="76"/>
                        <a:pt x="104" y="76"/>
                      </a:cubicBezTo>
                      <a:cubicBezTo>
                        <a:pt x="104" y="75"/>
                        <a:pt x="104" y="75"/>
                        <a:pt x="104" y="75"/>
                      </a:cubicBezTo>
                      <a:cubicBezTo>
                        <a:pt x="104" y="75"/>
                        <a:pt x="104" y="75"/>
                        <a:pt x="104" y="75"/>
                      </a:cubicBezTo>
                      <a:cubicBezTo>
                        <a:pt x="104" y="74"/>
                        <a:pt x="104" y="74"/>
                        <a:pt x="104" y="74"/>
                      </a:cubicBezTo>
                      <a:cubicBezTo>
                        <a:pt x="104" y="74"/>
                        <a:pt x="104" y="74"/>
                        <a:pt x="104" y="74"/>
                      </a:cubicBezTo>
                      <a:cubicBezTo>
                        <a:pt x="104" y="75"/>
                        <a:pt x="104" y="75"/>
                        <a:pt x="104" y="75"/>
                      </a:cubicBezTo>
                      <a:cubicBezTo>
                        <a:pt x="105" y="75"/>
                        <a:pt x="105" y="75"/>
                        <a:pt x="105" y="75"/>
                      </a:cubicBezTo>
                      <a:cubicBezTo>
                        <a:pt x="105" y="75"/>
                        <a:pt x="105" y="75"/>
                        <a:pt x="105" y="75"/>
                      </a:cubicBezTo>
                      <a:cubicBezTo>
                        <a:pt x="106" y="75"/>
                        <a:pt x="106" y="75"/>
                        <a:pt x="106" y="75"/>
                      </a:cubicBezTo>
                      <a:cubicBezTo>
                        <a:pt x="106" y="75"/>
                        <a:pt x="106" y="75"/>
                        <a:pt x="106" y="75"/>
                      </a:cubicBezTo>
                      <a:cubicBezTo>
                        <a:pt x="107" y="75"/>
                        <a:pt x="107" y="75"/>
                        <a:pt x="107" y="75"/>
                      </a:cubicBezTo>
                      <a:cubicBezTo>
                        <a:pt x="107" y="73"/>
                        <a:pt x="107" y="73"/>
                        <a:pt x="107" y="73"/>
                      </a:cubicBezTo>
                      <a:cubicBezTo>
                        <a:pt x="107" y="72"/>
                        <a:pt x="107" y="72"/>
                        <a:pt x="107" y="72"/>
                      </a:cubicBezTo>
                      <a:cubicBezTo>
                        <a:pt x="107" y="72"/>
                        <a:pt x="107" y="72"/>
                        <a:pt x="107" y="72"/>
                      </a:cubicBezTo>
                      <a:lnTo>
                        <a:pt x="107" y="71"/>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6" name="Freeform 358">
                  <a:extLst>
                    <a:ext uri="{FF2B5EF4-FFF2-40B4-BE49-F238E27FC236}">
                      <a16:creationId xmlns="" xmlns:a16="http://schemas.microsoft.com/office/drawing/2014/main" id="{898D9219-F22F-43A7-B0F3-2E4F4540A3B1}"/>
                    </a:ext>
                  </a:extLst>
                </p:cNvPr>
                <p:cNvSpPr>
                  <a:spLocks/>
                </p:cNvSpPr>
                <p:nvPr/>
              </p:nvSpPr>
              <p:spPr bwMode="auto">
                <a:xfrm>
                  <a:off x="5665899" y="3175437"/>
                  <a:ext cx="550465" cy="623860"/>
                </a:xfrm>
                <a:custGeom>
                  <a:avLst/>
                  <a:gdLst>
                    <a:gd name="T0" fmla="*/ 102 w 105"/>
                    <a:gd name="T1" fmla="*/ 23 h 119"/>
                    <a:gd name="T2" fmla="*/ 97 w 105"/>
                    <a:gd name="T3" fmla="*/ 21 h 119"/>
                    <a:gd name="T4" fmla="*/ 92 w 105"/>
                    <a:gd name="T5" fmla="*/ 22 h 119"/>
                    <a:gd name="T6" fmla="*/ 88 w 105"/>
                    <a:gd name="T7" fmla="*/ 21 h 119"/>
                    <a:gd name="T8" fmla="*/ 85 w 105"/>
                    <a:gd name="T9" fmla="*/ 20 h 119"/>
                    <a:gd name="T10" fmla="*/ 79 w 105"/>
                    <a:gd name="T11" fmla="*/ 24 h 119"/>
                    <a:gd name="T12" fmla="*/ 77 w 105"/>
                    <a:gd name="T13" fmla="*/ 23 h 119"/>
                    <a:gd name="T14" fmla="*/ 72 w 105"/>
                    <a:gd name="T15" fmla="*/ 21 h 119"/>
                    <a:gd name="T16" fmla="*/ 68 w 105"/>
                    <a:gd name="T17" fmla="*/ 19 h 119"/>
                    <a:gd name="T18" fmla="*/ 67 w 105"/>
                    <a:gd name="T19" fmla="*/ 21 h 119"/>
                    <a:gd name="T20" fmla="*/ 64 w 105"/>
                    <a:gd name="T21" fmla="*/ 17 h 119"/>
                    <a:gd name="T22" fmla="*/ 63 w 105"/>
                    <a:gd name="T23" fmla="*/ 15 h 119"/>
                    <a:gd name="T24" fmla="*/ 52 w 105"/>
                    <a:gd name="T25" fmla="*/ 14 h 119"/>
                    <a:gd name="T26" fmla="*/ 47 w 105"/>
                    <a:gd name="T27" fmla="*/ 16 h 119"/>
                    <a:gd name="T28" fmla="*/ 41 w 105"/>
                    <a:gd name="T29" fmla="*/ 13 h 119"/>
                    <a:gd name="T30" fmla="*/ 35 w 105"/>
                    <a:gd name="T31" fmla="*/ 11 h 119"/>
                    <a:gd name="T32" fmla="*/ 33 w 105"/>
                    <a:gd name="T33" fmla="*/ 2 h 119"/>
                    <a:gd name="T34" fmla="*/ 28 w 105"/>
                    <a:gd name="T35" fmla="*/ 7 h 119"/>
                    <a:gd name="T36" fmla="*/ 1 w 105"/>
                    <a:gd name="T37" fmla="*/ 11 h 119"/>
                    <a:gd name="T38" fmla="*/ 2 w 105"/>
                    <a:gd name="T39" fmla="*/ 16 h 119"/>
                    <a:gd name="T40" fmla="*/ 2 w 105"/>
                    <a:gd name="T41" fmla="*/ 21 h 119"/>
                    <a:gd name="T42" fmla="*/ 3 w 105"/>
                    <a:gd name="T43" fmla="*/ 29 h 119"/>
                    <a:gd name="T44" fmla="*/ 4 w 105"/>
                    <a:gd name="T45" fmla="*/ 33 h 119"/>
                    <a:gd name="T46" fmla="*/ 5 w 105"/>
                    <a:gd name="T47" fmla="*/ 35 h 119"/>
                    <a:gd name="T48" fmla="*/ 6 w 105"/>
                    <a:gd name="T49" fmla="*/ 37 h 119"/>
                    <a:gd name="T50" fmla="*/ 6 w 105"/>
                    <a:gd name="T51" fmla="*/ 41 h 119"/>
                    <a:gd name="T52" fmla="*/ 7 w 105"/>
                    <a:gd name="T53" fmla="*/ 46 h 119"/>
                    <a:gd name="T54" fmla="*/ 7 w 105"/>
                    <a:gd name="T55" fmla="*/ 50 h 119"/>
                    <a:gd name="T56" fmla="*/ 8 w 105"/>
                    <a:gd name="T57" fmla="*/ 51 h 119"/>
                    <a:gd name="T58" fmla="*/ 7 w 105"/>
                    <a:gd name="T59" fmla="*/ 54 h 119"/>
                    <a:gd name="T60" fmla="*/ 8 w 105"/>
                    <a:gd name="T61" fmla="*/ 58 h 119"/>
                    <a:gd name="T62" fmla="*/ 9 w 105"/>
                    <a:gd name="T63" fmla="*/ 60 h 119"/>
                    <a:gd name="T64" fmla="*/ 11 w 105"/>
                    <a:gd name="T65" fmla="*/ 66 h 119"/>
                    <a:gd name="T66" fmla="*/ 11 w 105"/>
                    <a:gd name="T67" fmla="*/ 69 h 119"/>
                    <a:gd name="T68" fmla="*/ 10 w 105"/>
                    <a:gd name="T69" fmla="*/ 74 h 119"/>
                    <a:gd name="T70" fmla="*/ 7 w 105"/>
                    <a:gd name="T71" fmla="*/ 76 h 119"/>
                    <a:gd name="T72" fmla="*/ 10 w 105"/>
                    <a:gd name="T73" fmla="*/ 81 h 119"/>
                    <a:gd name="T74" fmla="*/ 13 w 105"/>
                    <a:gd name="T75" fmla="*/ 83 h 119"/>
                    <a:gd name="T76" fmla="*/ 90 w 105"/>
                    <a:gd name="T77" fmla="*/ 113 h 119"/>
                    <a:gd name="T78" fmla="*/ 89 w 105"/>
                    <a:gd name="T79" fmla="*/ 109 h 119"/>
                    <a:gd name="T80" fmla="*/ 88 w 105"/>
                    <a:gd name="T81" fmla="*/ 107 h 119"/>
                    <a:gd name="T82" fmla="*/ 87 w 105"/>
                    <a:gd name="T83" fmla="*/ 105 h 119"/>
                    <a:gd name="T84" fmla="*/ 83 w 105"/>
                    <a:gd name="T85" fmla="*/ 104 h 119"/>
                    <a:gd name="T86" fmla="*/ 74 w 105"/>
                    <a:gd name="T87" fmla="*/ 97 h 119"/>
                    <a:gd name="T88" fmla="*/ 68 w 105"/>
                    <a:gd name="T89" fmla="*/ 94 h 119"/>
                    <a:gd name="T90" fmla="*/ 66 w 105"/>
                    <a:gd name="T91" fmla="*/ 90 h 119"/>
                    <a:gd name="T92" fmla="*/ 65 w 105"/>
                    <a:gd name="T93" fmla="*/ 85 h 119"/>
                    <a:gd name="T94" fmla="*/ 65 w 105"/>
                    <a:gd name="T95" fmla="*/ 82 h 119"/>
                    <a:gd name="T96" fmla="*/ 67 w 105"/>
                    <a:gd name="T97" fmla="*/ 78 h 119"/>
                    <a:gd name="T98" fmla="*/ 64 w 105"/>
                    <a:gd name="T99" fmla="*/ 75 h 119"/>
                    <a:gd name="T100" fmla="*/ 65 w 105"/>
                    <a:gd name="T101" fmla="*/ 69 h 119"/>
                    <a:gd name="T102" fmla="*/ 68 w 105"/>
                    <a:gd name="T103" fmla="*/ 67 h 119"/>
                    <a:gd name="T104" fmla="*/ 69 w 105"/>
                    <a:gd name="T105" fmla="*/ 66 h 119"/>
                    <a:gd name="T106" fmla="*/ 70 w 105"/>
                    <a:gd name="T107" fmla="*/ 53 h 119"/>
                    <a:gd name="T108" fmla="*/ 71 w 105"/>
                    <a:gd name="T109" fmla="*/ 53 h 119"/>
                    <a:gd name="T110" fmla="*/ 72 w 105"/>
                    <a:gd name="T111" fmla="*/ 51 h 119"/>
                    <a:gd name="T112" fmla="*/ 75 w 105"/>
                    <a:gd name="T113" fmla="*/ 48 h 119"/>
                    <a:gd name="T114" fmla="*/ 79 w 105"/>
                    <a:gd name="T115" fmla="*/ 44 h 119"/>
                    <a:gd name="T116" fmla="*/ 89 w 105"/>
                    <a:gd name="T117" fmla="*/ 32 h 119"/>
                    <a:gd name="T118" fmla="*/ 104 w 105"/>
                    <a:gd name="T119" fmla="*/ 2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5" h="119">
                      <a:moveTo>
                        <a:pt x="105" y="23"/>
                      </a:moveTo>
                      <a:cubicBezTo>
                        <a:pt x="104" y="23"/>
                        <a:pt x="104" y="23"/>
                        <a:pt x="104" y="23"/>
                      </a:cubicBezTo>
                      <a:cubicBezTo>
                        <a:pt x="104" y="23"/>
                        <a:pt x="104" y="23"/>
                        <a:pt x="104" y="23"/>
                      </a:cubicBezTo>
                      <a:cubicBezTo>
                        <a:pt x="103" y="23"/>
                        <a:pt x="103" y="23"/>
                        <a:pt x="103" y="23"/>
                      </a:cubicBezTo>
                      <a:cubicBezTo>
                        <a:pt x="103" y="23"/>
                        <a:pt x="103" y="23"/>
                        <a:pt x="103" y="23"/>
                      </a:cubicBezTo>
                      <a:cubicBezTo>
                        <a:pt x="103" y="23"/>
                        <a:pt x="103" y="23"/>
                        <a:pt x="103" y="23"/>
                      </a:cubicBezTo>
                      <a:cubicBezTo>
                        <a:pt x="103" y="22"/>
                        <a:pt x="103" y="22"/>
                        <a:pt x="103" y="22"/>
                      </a:cubicBezTo>
                      <a:cubicBezTo>
                        <a:pt x="103" y="23"/>
                        <a:pt x="103" y="23"/>
                        <a:pt x="103" y="23"/>
                      </a:cubicBezTo>
                      <a:cubicBezTo>
                        <a:pt x="102" y="23"/>
                        <a:pt x="102" y="23"/>
                        <a:pt x="102" y="23"/>
                      </a:cubicBezTo>
                      <a:cubicBezTo>
                        <a:pt x="101" y="23"/>
                        <a:pt x="101" y="23"/>
                        <a:pt x="101" y="23"/>
                      </a:cubicBezTo>
                      <a:cubicBezTo>
                        <a:pt x="101" y="23"/>
                        <a:pt x="101" y="23"/>
                        <a:pt x="101" y="23"/>
                      </a:cubicBezTo>
                      <a:cubicBezTo>
                        <a:pt x="100" y="23"/>
                        <a:pt x="100" y="23"/>
                        <a:pt x="100" y="23"/>
                      </a:cubicBezTo>
                      <a:cubicBezTo>
                        <a:pt x="100" y="23"/>
                        <a:pt x="100" y="23"/>
                        <a:pt x="100" y="23"/>
                      </a:cubicBezTo>
                      <a:cubicBezTo>
                        <a:pt x="99" y="23"/>
                        <a:pt x="99" y="23"/>
                        <a:pt x="99" y="23"/>
                      </a:cubicBezTo>
                      <a:cubicBezTo>
                        <a:pt x="99" y="21"/>
                        <a:pt x="99" y="21"/>
                        <a:pt x="99" y="21"/>
                      </a:cubicBezTo>
                      <a:cubicBezTo>
                        <a:pt x="98" y="21"/>
                        <a:pt x="98" y="21"/>
                        <a:pt x="98" y="21"/>
                      </a:cubicBezTo>
                      <a:cubicBezTo>
                        <a:pt x="98" y="21"/>
                        <a:pt x="98" y="21"/>
                        <a:pt x="98" y="21"/>
                      </a:cubicBezTo>
                      <a:cubicBezTo>
                        <a:pt x="97" y="21"/>
                        <a:pt x="97" y="21"/>
                        <a:pt x="97" y="21"/>
                      </a:cubicBezTo>
                      <a:cubicBezTo>
                        <a:pt x="93" y="22"/>
                        <a:pt x="93" y="22"/>
                        <a:pt x="93" y="22"/>
                      </a:cubicBezTo>
                      <a:cubicBezTo>
                        <a:pt x="93" y="22"/>
                        <a:pt x="93" y="22"/>
                        <a:pt x="93" y="22"/>
                      </a:cubicBezTo>
                      <a:cubicBezTo>
                        <a:pt x="93" y="22"/>
                        <a:pt x="93" y="22"/>
                        <a:pt x="93" y="22"/>
                      </a:cubicBezTo>
                      <a:cubicBezTo>
                        <a:pt x="93" y="22"/>
                        <a:pt x="93" y="22"/>
                        <a:pt x="93" y="22"/>
                      </a:cubicBezTo>
                      <a:cubicBezTo>
                        <a:pt x="93" y="22"/>
                        <a:pt x="93" y="22"/>
                        <a:pt x="93" y="22"/>
                      </a:cubicBezTo>
                      <a:cubicBezTo>
                        <a:pt x="92" y="22"/>
                        <a:pt x="92" y="22"/>
                        <a:pt x="92" y="22"/>
                      </a:cubicBezTo>
                      <a:cubicBezTo>
                        <a:pt x="92" y="22"/>
                        <a:pt x="92" y="22"/>
                        <a:pt x="92" y="22"/>
                      </a:cubicBezTo>
                      <a:cubicBezTo>
                        <a:pt x="92" y="22"/>
                        <a:pt x="92" y="22"/>
                        <a:pt x="92" y="22"/>
                      </a:cubicBezTo>
                      <a:cubicBezTo>
                        <a:pt x="92" y="22"/>
                        <a:pt x="92" y="22"/>
                        <a:pt x="92" y="22"/>
                      </a:cubicBezTo>
                      <a:cubicBezTo>
                        <a:pt x="91" y="22"/>
                        <a:pt x="91" y="22"/>
                        <a:pt x="91" y="22"/>
                      </a:cubicBezTo>
                      <a:cubicBezTo>
                        <a:pt x="91" y="22"/>
                        <a:pt x="91" y="22"/>
                        <a:pt x="91" y="22"/>
                      </a:cubicBezTo>
                      <a:cubicBezTo>
                        <a:pt x="90" y="22"/>
                        <a:pt x="90" y="22"/>
                        <a:pt x="90" y="22"/>
                      </a:cubicBezTo>
                      <a:cubicBezTo>
                        <a:pt x="89" y="22"/>
                        <a:pt x="89" y="22"/>
                        <a:pt x="89" y="22"/>
                      </a:cubicBezTo>
                      <a:cubicBezTo>
                        <a:pt x="89" y="22"/>
                        <a:pt x="89" y="22"/>
                        <a:pt x="89" y="22"/>
                      </a:cubicBezTo>
                      <a:cubicBezTo>
                        <a:pt x="88" y="22"/>
                        <a:pt x="88" y="22"/>
                        <a:pt x="88" y="22"/>
                      </a:cubicBezTo>
                      <a:cubicBezTo>
                        <a:pt x="88" y="21"/>
                        <a:pt x="88" y="21"/>
                        <a:pt x="88" y="21"/>
                      </a:cubicBezTo>
                      <a:cubicBezTo>
                        <a:pt x="88" y="21"/>
                        <a:pt x="88" y="21"/>
                        <a:pt x="88" y="21"/>
                      </a:cubicBezTo>
                      <a:cubicBezTo>
                        <a:pt x="88" y="21"/>
                        <a:pt x="88" y="21"/>
                        <a:pt x="88" y="21"/>
                      </a:cubicBezTo>
                      <a:cubicBezTo>
                        <a:pt x="88" y="21"/>
                        <a:pt x="88" y="21"/>
                        <a:pt x="88" y="21"/>
                      </a:cubicBezTo>
                      <a:cubicBezTo>
                        <a:pt x="88" y="21"/>
                        <a:pt x="88" y="21"/>
                        <a:pt x="88" y="21"/>
                      </a:cubicBezTo>
                      <a:cubicBezTo>
                        <a:pt x="88" y="20"/>
                        <a:pt x="88" y="20"/>
                        <a:pt x="88" y="20"/>
                      </a:cubicBezTo>
                      <a:cubicBezTo>
                        <a:pt x="88" y="20"/>
                        <a:pt x="88" y="20"/>
                        <a:pt x="88" y="20"/>
                      </a:cubicBezTo>
                      <a:cubicBezTo>
                        <a:pt x="88" y="20"/>
                        <a:pt x="88" y="20"/>
                        <a:pt x="88" y="20"/>
                      </a:cubicBezTo>
                      <a:cubicBezTo>
                        <a:pt x="88" y="20"/>
                        <a:pt x="88" y="20"/>
                        <a:pt x="88" y="20"/>
                      </a:cubicBezTo>
                      <a:cubicBezTo>
                        <a:pt x="87" y="19"/>
                        <a:pt x="87" y="19"/>
                        <a:pt x="87" y="19"/>
                      </a:cubicBezTo>
                      <a:cubicBezTo>
                        <a:pt x="87" y="20"/>
                        <a:pt x="87" y="20"/>
                        <a:pt x="87" y="20"/>
                      </a:cubicBezTo>
                      <a:cubicBezTo>
                        <a:pt x="85" y="20"/>
                        <a:pt x="85" y="20"/>
                        <a:pt x="85" y="20"/>
                      </a:cubicBezTo>
                      <a:cubicBezTo>
                        <a:pt x="85" y="21"/>
                        <a:pt x="85" y="21"/>
                        <a:pt x="85" y="21"/>
                      </a:cubicBezTo>
                      <a:cubicBezTo>
                        <a:pt x="85" y="21"/>
                        <a:pt x="85" y="21"/>
                        <a:pt x="85" y="21"/>
                      </a:cubicBezTo>
                      <a:cubicBezTo>
                        <a:pt x="83" y="22"/>
                        <a:pt x="83" y="22"/>
                        <a:pt x="83" y="22"/>
                      </a:cubicBezTo>
                      <a:cubicBezTo>
                        <a:pt x="83" y="23"/>
                        <a:pt x="83" y="23"/>
                        <a:pt x="83" y="23"/>
                      </a:cubicBezTo>
                      <a:cubicBezTo>
                        <a:pt x="82" y="23"/>
                        <a:pt x="82" y="23"/>
                        <a:pt x="82" y="23"/>
                      </a:cubicBezTo>
                      <a:cubicBezTo>
                        <a:pt x="81" y="24"/>
                        <a:pt x="81" y="24"/>
                        <a:pt x="81" y="24"/>
                      </a:cubicBezTo>
                      <a:cubicBezTo>
                        <a:pt x="80" y="24"/>
                        <a:pt x="80" y="24"/>
                        <a:pt x="80" y="24"/>
                      </a:cubicBezTo>
                      <a:cubicBezTo>
                        <a:pt x="80" y="24"/>
                        <a:pt x="80" y="24"/>
                        <a:pt x="80" y="24"/>
                      </a:cubicBezTo>
                      <a:cubicBezTo>
                        <a:pt x="79" y="24"/>
                        <a:pt x="79" y="24"/>
                        <a:pt x="79" y="24"/>
                      </a:cubicBezTo>
                      <a:cubicBezTo>
                        <a:pt x="79" y="24"/>
                        <a:pt x="79" y="24"/>
                        <a:pt x="79" y="24"/>
                      </a:cubicBezTo>
                      <a:cubicBezTo>
                        <a:pt x="78" y="24"/>
                        <a:pt x="78" y="24"/>
                        <a:pt x="78" y="24"/>
                      </a:cubicBezTo>
                      <a:cubicBezTo>
                        <a:pt x="78" y="24"/>
                        <a:pt x="78" y="24"/>
                        <a:pt x="78" y="24"/>
                      </a:cubicBezTo>
                      <a:cubicBezTo>
                        <a:pt x="78" y="24"/>
                        <a:pt x="78" y="24"/>
                        <a:pt x="78" y="24"/>
                      </a:cubicBezTo>
                      <a:cubicBezTo>
                        <a:pt x="78" y="23"/>
                        <a:pt x="78" y="23"/>
                        <a:pt x="78" y="23"/>
                      </a:cubicBezTo>
                      <a:cubicBezTo>
                        <a:pt x="78" y="23"/>
                        <a:pt x="78" y="23"/>
                        <a:pt x="78" y="23"/>
                      </a:cubicBezTo>
                      <a:cubicBezTo>
                        <a:pt x="78" y="23"/>
                        <a:pt x="78" y="23"/>
                        <a:pt x="78" y="23"/>
                      </a:cubicBezTo>
                      <a:cubicBezTo>
                        <a:pt x="78" y="23"/>
                        <a:pt x="78" y="23"/>
                        <a:pt x="78" y="23"/>
                      </a:cubicBezTo>
                      <a:cubicBezTo>
                        <a:pt x="77" y="23"/>
                        <a:pt x="77" y="23"/>
                        <a:pt x="77" y="23"/>
                      </a:cubicBezTo>
                      <a:cubicBezTo>
                        <a:pt x="76" y="23"/>
                        <a:pt x="76" y="23"/>
                        <a:pt x="76" y="23"/>
                      </a:cubicBezTo>
                      <a:cubicBezTo>
                        <a:pt x="76" y="23"/>
                        <a:pt x="76" y="23"/>
                        <a:pt x="76" y="23"/>
                      </a:cubicBezTo>
                      <a:cubicBezTo>
                        <a:pt x="76" y="22"/>
                        <a:pt x="76" y="22"/>
                        <a:pt x="76" y="22"/>
                      </a:cubicBezTo>
                      <a:cubicBezTo>
                        <a:pt x="76" y="22"/>
                        <a:pt x="76" y="22"/>
                        <a:pt x="76" y="22"/>
                      </a:cubicBezTo>
                      <a:cubicBezTo>
                        <a:pt x="75" y="21"/>
                        <a:pt x="75" y="21"/>
                        <a:pt x="75" y="21"/>
                      </a:cubicBezTo>
                      <a:cubicBezTo>
                        <a:pt x="75" y="21"/>
                        <a:pt x="75" y="21"/>
                        <a:pt x="75" y="21"/>
                      </a:cubicBezTo>
                      <a:cubicBezTo>
                        <a:pt x="74" y="21"/>
                        <a:pt x="74" y="21"/>
                        <a:pt x="74" y="21"/>
                      </a:cubicBezTo>
                      <a:cubicBezTo>
                        <a:pt x="73" y="21"/>
                        <a:pt x="73" y="21"/>
                        <a:pt x="73" y="21"/>
                      </a:cubicBezTo>
                      <a:cubicBezTo>
                        <a:pt x="72" y="21"/>
                        <a:pt x="72" y="21"/>
                        <a:pt x="72" y="21"/>
                      </a:cubicBezTo>
                      <a:cubicBezTo>
                        <a:pt x="72" y="20"/>
                        <a:pt x="72" y="20"/>
                        <a:pt x="72" y="20"/>
                      </a:cubicBezTo>
                      <a:cubicBezTo>
                        <a:pt x="72" y="20"/>
                        <a:pt x="72" y="20"/>
                        <a:pt x="72" y="20"/>
                      </a:cubicBezTo>
                      <a:cubicBezTo>
                        <a:pt x="72" y="20"/>
                        <a:pt x="72" y="20"/>
                        <a:pt x="72" y="20"/>
                      </a:cubicBezTo>
                      <a:cubicBezTo>
                        <a:pt x="71" y="19"/>
                        <a:pt x="71" y="19"/>
                        <a:pt x="71" y="19"/>
                      </a:cubicBezTo>
                      <a:cubicBezTo>
                        <a:pt x="71" y="19"/>
                        <a:pt x="71" y="19"/>
                        <a:pt x="71" y="19"/>
                      </a:cubicBezTo>
                      <a:cubicBezTo>
                        <a:pt x="71" y="18"/>
                        <a:pt x="71" y="18"/>
                        <a:pt x="71" y="18"/>
                      </a:cubicBezTo>
                      <a:cubicBezTo>
                        <a:pt x="70" y="18"/>
                        <a:pt x="70" y="18"/>
                        <a:pt x="70" y="18"/>
                      </a:cubicBezTo>
                      <a:cubicBezTo>
                        <a:pt x="68" y="19"/>
                        <a:pt x="68" y="19"/>
                        <a:pt x="68" y="19"/>
                      </a:cubicBezTo>
                      <a:cubicBezTo>
                        <a:pt x="68" y="19"/>
                        <a:pt x="68" y="19"/>
                        <a:pt x="68" y="19"/>
                      </a:cubicBezTo>
                      <a:cubicBezTo>
                        <a:pt x="68" y="19"/>
                        <a:pt x="68" y="19"/>
                        <a:pt x="68" y="19"/>
                      </a:cubicBezTo>
                      <a:cubicBezTo>
                        <a:pt x="68" y="20"/>
                        <a:pt x="68" y="20"/>
                        <a:pt x="68" y="20"/>
                      </a:cubicBezTo>
                      <a:cubicBezTo>
                        <a:pt x="68" y="20"/>
                        <a:pt x="68" y="20"/>
                        <a:pt x="68" y="20"/>
                      </a:cubicBezTo>
                      <a:cubicBezTo>
                        <a:pt x="68" y="21"/>
                        <a:pt x="68" y="21"/>
                        <a:pt x="68" y="21"/>
                      </a:cubicBezTo>
                      <a:cubicBezTo>
                        <a:pt x="68" y="21"/>
                        <a:pt x="68" y="21"/>
                        <a:pt x="68" y="21"/>
                      </a:cubicBezTo>
                      <a:cubicBezTo>
                        <a:pt x="67" y="21"/>
                        <a:pt x="67" y="21"/>
                        <a:pt x="67" y="21"/>
                      </a:cubicBezTo>
                      <a:cubicBezTo>
                        <a:pt x="67" y="21"/>
                        <a:pt x="67" y="21"/>
                        <a:pt x="67" y="21"/>
                      </a:cubicBezTo>
                      <a:cubicBezTo>
                        <a:pt x="67" y="21"/>
                        <a:pt x="67" y="21"/>
                        <a:pt x="67" y="21"/>
                      </a:cubicBezTo>
                      <a:cubicBezTo>
                        <a:pt x="67" y="21"/>
                        <a:pt x="67" y="21"/>
                        <a:pt x="67" y="21"/>
                      </a:cubicBezTo>
                      <a:cubicBezTo>
                        <a:pt x="66" y="20"/>
                        <a:pt x="66" y="20"/>
                        <a:pt x="66" y="20"/>
                      </a:cubicBezTo>
                      <a:cubicBezTo>
                        <a:pt x="66" y="19"/>
                        <a:pt x="66" y="19"/>
                        <a:pt x="66" y="19"/>
                      </a:cubicBezTo>
                      <a:cubicBezTo>
                        <a:pt x="65" y="19"/>
                        <a:pt x="65" y="19"/>
                        <a:pt x="65" y="19"/>
                      </a:cubicBezTo>
                      <a:cubicBezTo>
                        <a:pt x="65" y="19"/>
                        <a:pt x="65" y="19"/>
                        <a:pt x="65" y="19"/>
                      </a:cubicBezTo>
                      <a:cubicBezTo>
                        <a:pt x="65" y="18"/>
                        <a:pt x="65" y="18"/>
                        <a:pt x="65" y="18"/>
                      </a:cubicBezTo>
                      <a:cubicBezTo>
                        <a:pt x="65" y="17"/>
                        <a:pt x="65" y="17"/>
                        <a:pt x="65" y="17"/>
                      </a:cubicBezTo>
                      <a:cubicBezTo>
                        <a:pt x="65" y="17"/>
                        <a:pt x="65" y="17"/>
                        <a:pt x="65" y="17"/>
                      </a:cubicBezTo>
                      <a:cubicBezTo>
                        <a:pt x="64" y="17"/>
                        <a:pt x="64" y="17"/>
                        <a:pt x="64" y="17"/>
                      </a:cubicBezTo>
                      <a:cubicBezTo>
                        <a:pt x="64" y="17"/>
                        <a:pt x="64" y="17"/>
                        <a:pt x="64" y="17"/>
                      </a:cubicBezTo>
                      <a:cubicBezTo>
                        <a:pt x="63" y="17"/>
                        <a:pt x="63" y="17"/>
                        <a:pt x="63" y="17"/>
                      </a:cubicBezTo>
                      <a:cubicBezTo>
                        <a:pt x="62" y="17"/>
                        <a:pt x="62" y="17"/>
                        <a:pt x="62" y="17"/>
                      </a:cubicBezTo>
                      <a:cubicBezTo>
                        <a:pt x="62" y="17"/>
                        <a:pt x="62" y="17"/>
                        <a:pt x="62" y="17"/>
                      </a:cubicBezTo>
                      <a:cubicBezTo>
                        <a:pt x="62" y="17"/>
                        <a:pt x="62" y="17"/>
                        <a:pt x="62" y="17"/>
                      </a:cubicBezTo>
                      <a:cubicBezTo>
                        <a:pt x="62" y="16"/>
                        <a:pt x="62" y="16"/>
                        <a:pt x="62" y="16"/>
                      </a:cubicBezTo>
                      <a:cubicBezTo>
                        <a:pt x="62" y="16"/>
                        <a:pt x="62" y="16"/>
                        <a:pt x="62" y="16"/>
                      </a:cubicBezTo>
                      <a:cubicBezTo>
                        <a:pt x="63" y="16"/>
                        <a:pt x="63" y="16"/>
                        <a:pt x="63" y="16"/>
                      </a:cubicBezTo>
                      <a:cubicBezTo>
                        <a:pt x="63" y="16"/>
                        <a:pt x="63" y="16"/>
                        <a:pt x="63" y="16"/>
                      </a:cubicBezTo>
                      <a:cubicBezTo>
                        <a:pt x="63" y="15"/>
                        <a:pt x="63" y="15"/>
                        <a:pt x="63" y="15"/>
                      </a:cubicBezTo>
                      <a:cubicBezTo>
                        <a:pt x="63" y="15"/>
                        <a:pt x="63" y="15"/>
                        <a:pt x="63" y="15"/>
                      </a:cubicBezTo>
                      <a:cubicBezTo>
                        <a:pt x="62" y="15"/>
                        <a:pt x="62" y="15"/>
                        <a:pt x="62" y="15"/>
                      </a:cubicBezTo>
                      <a:cubicBezTo>
                        <a:pt x="59" y="14"/>
                        <a:pt x="59" y="14"/>
                        <a:pt x="59" y="14"/>
                      </a:cubicBezTo>
                      <a:cubicBezTo>
                        <a:pt x="58" y="14"/>
                        <a:pt x="58" y="14"/>
                        <a:pt x="58" y="14"/>
                      </a:cubicBezTo>
                      <a:cubicBezTo>
                        <a:pt x="58" y="14"/>
                        <a:pt x="58" y="14"/>
                        <a:pt x="58" y="14"/>
                      </a:cubicBezTo>
                      <a:cubicBezTo>
                        <a:pt x="57" y="14"/>
                        <a:pt x="56" y="14"/>
                        <a:pt x="54" y="14"/>
                      </a:cubicBezTo>
                      <a:cubicBezTo>
                        <a:pt x="53" y="14"/>
                        <a:pt x="53" y="14"/>
                        <a:pt x="53" y="14"/>
                      </a:cubicBezTo>
                      <a:cubicBezTo>
                        <a:pt x="52" y="14"/>
                        <a:pt x="52" y="14"/>
                        <a:pt x="52" y="14"/>
                      </a:cubicBezTo>
                      <a:cubicBezTo>
                        <a:pt x="52" y="14"/>
                        <a:pt x="52" y="14"/>
                        <a:pt x="52" y="14"/>
                      </a:cubicBezTo>
                      <a:cubicBezTo>
                        <a:pt x="52" y="15"/>
                        <a:pt x="52" y="15"/>
                        <a:pt x="52" y="15"/>
                      </a:cubicBezTo>
                      <a:cubicBezTo>
                        <a:pt x="52" y="15"/>
                        <a:pt x="52" y="15"/>
                        <a:pt x="52" y="15"/>
                      </a:cubicBezTo>
                      <a:cubicBezTo>
                        <a:pt x="52" y="15"/>
                        <a:pt x="52" y="15"/>
                        <a:pt x="52" y="15"/>
                      </a:cubicBezTo>
                      <a:cubicBezTo>
                        <a:pt x="51" y="16"/>
                        <a:pt x="51" y="16"/>
                        <a:pt x="51" y="16"/>
                      </a:cubicBezTo>
                      <a:cubicBezTo>
                        <a:pt x="50" y="16"/>
                        <a:pt x="50" y="16"/>
                        <a:pt x="50" y="16"/>
                      </a:cubicBezTo>
                      <a:cubicBezTo>
                        <a:pt x="50" y="16"/>
                        <a:pt x="50" y="16"/>
                        <a:pt x="50" y="16"/>
                      </a:cubicBezTo>
                      <a:cubicBezTo>
                        <a:pt x="50" y="16"/>
                        <a:pt x="50" y="16"/>
                        <a:pt x="50" y="16"/>
                      </a:cubicBezTo>
                      <a:cubicBezTo>
                        <a:pt x="48" y="16"/>
                        <a:pt x="48" y="16"/>
                        <a:pt x="48" y="16"/>
                      </a:cubicBezTo>
                      <a:cubicBezTo>
                        <a:pt x="47" y="16"/>
                        <a:pt x="47" y="16"/>
                        <a:pt x="47" y="16"/>
                      </a:cubicBezTo>
                      <a:cubicBezTo>
                        <a:pt x="47" y="16"/>
                        <a:pt x="47" y="16"/>
                        <a:pt x="47" y="16"/>
                      </a:cubicBezTo>
                      <a:cubicBezTo>
                        <a:pt x="46" y="14"/>
                        <a:pt x="46" y="14"/>
                        <a:pt x="46" y="14"/>
                      </a:cubicBezTo>
                      <a:cubicBezTo>
                        <a:pt x="46" y="14"/>
                        <a:pt x="46" y="14"/>
                        <a:pt x="46" y="14"/>
                      </a:cubicBezTo>
                      <a:cubicBezTo>
                        <a:pt x="44" y="14"/>
                        <a:pt x="43" y="14"/>
                        <a:pt x="41" y="14"/>
                      </a:cubicBezTo>
                      <a:cubicBezTo>
                        <a:pt x="41" y="14"/>
                        <a:pt x="41" y="14"/>
                        <a:pt x="41" y="14"/>
                      </a:cubicBezTo>
                      <a:cubicBezTo>
                        <a:pt x="41" y="14"/>
                        <a:pt x="41" y="14"/>
                        <a:pt x="41" y="14"/>
                      </a:cubicBezTo>
                      <a:cubicBezTo>
                        <a:pt x="41" y="13"/>
                        <a:pt x="41" y="13"/>
                        <a:pt x="41" y="13"/>
                      </a:cubicBezTo>
                      <a:cubicBezTo>
                        <a:pt x="41" y="13"/>
                        <a:pt x="41" y="13"/>
                        <a:pt x="41" y="13"/>
                      </a:cubicBezTo>
                      <a:cubicBezTo>
                        <a:pt x="41" y="13"/>
                        <a:pt x="41" y="13"/>
                        <a:pt x="41" y="13"/>
                      </a:cubicBezTo>
                      <a:cubicBezTo>
                        <a:pt x="40" y="13"/>
                        <a:pt x="40" y="13"/>
                        <a:pt x="40" y="13"/>
                      </a:cubicBezTo>
                      <a:cubicBezTo>
                        <a:pt x="40" y="13"/>
                        <a:pt x="40" y="13"/>
                        <a:pt x="40" y="13"/>
                      </a:cubicBezTo>
                      <a:cubicBezTo>
                        <a:pt x="40" y="13"/>
                        <a:pt x="40" y="13"/>
                        <a:pt x="40" y="13"/>
                      </a:cubicBezTo>
                      <a:cubicBezTo>
                        <a:pt x="40" y="13"/>
                        <a:pt x="40" y="13"/>
                        <a:pt x="40" y="13"/>
                      </a:cubicBezTo>
                      <a:cubicBezTo>
                        <a:pt x="38" y="13"/>
                        <a:pt x="38" y="13"/>
                        <a:pt x="38" y="13"/>
                      </a:cubicBezTo>
                      <a:cubicBezTo>
                        <a:pt x="37" y="13"/>
                        <a:pt x="37" y="13"/>
                        <a:pt x="37" y="13"/>
                      </a:cubicBezTo>
                      <a:cubicBezTo>
                        <a:pt x="36" y="13"/>
                        <a:pt x="36" y="13"/>
                        <a:pt x="36" y="13"/>
                      </a:cubicBezTo>
                      <a:cubicBezTo>
                        <a:pt x="35" y="12"/>
                        <a:pt x="35" y="12"/>
                        <a:pt x="35" y="12"/>
                      </a:cubicBezTo>
                      <a:cubicBezTo>
                        <a:pt x="35" y="11"/>
                        <a:pt x="35" y="11"/>
                        <a:pt x="35" y="11"/>
                      </a:cubicBezTo>
                      <a:cubicBezTo>
                        <a:pt x="34" y="11"/>
                        <a:pt x="34" y="11"/>
                        <a:pt x="34" y="11"/>
                      </a:cubicBezTo>
                      <a:cubicBezTo>
                        <a:pt x="34" y="11"/>
                        <a:pt x="34" y="11"/>
                        <a:pt x="34" y="11"/>
                      </a:cubicBezTo>
                      <a:cubicBezTo>
                        <a:pt x="34" y="10"/>
                        <a:pt x="34" y="10"/>
                        <a:pt x="34" y="10"/>
                      </a:cubicBezTo>
                      <a:cubicBezTo>
                        <a:pt x="34" y="10"/>
                        <a:pt x="34" y="9"/>
                        <a:pt x="34" y="9"/>
                      </a:cubicBezTo>
                      <a:cubicBezTo>
                        <a:pt x="34" y="7"/>
                        <a:pt x="33" y="6"/>
                        <a:pt x="33" y="5"/>
                      </a:cubicBezTo>
                      <a:cubicBezTo>
                        <a:pt x="33" y="4"/>
                        <a:pt x="33" y="4"/>
                        <a:pt x="33" y="4"/>
                      </a:cubicBezTo>
                      <a:cubicBezTo>
                        <a:pt x="33" y="4"/>
                        <a:pt x="33" y="4"/>
                        <a:pt x="33" y="4"/>
                      </a:cubicBezTo>
                      <a:cubicBezTo>
                        <a:pt x="33" y="3"/>
                        <a:pt x="33" y="3"/>
                        <a:pt x="33" y="3"/>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1" y="0"/>
                        <a:pt x="31" y="0"/>
                        <a:pt x="31" y="0"/>
                      </a:cubicBezTo>
                      <a:cubicBezTo>
                        <a:pt x="30" y="0"/>
                        <a:pt x="30" y="0"/>
                        <a:pt x="30" y="0"/>
                      </a:cubicBezTo>
                      <a:cubicBezTo>
                        <a:pt x="29" y="0"/>
                        <a:pt x="29" y="0"/>
                        <a:pt x="29" y="0"/>
                      </a:cubicBezTo>
                      <a:cubicBezTo>
                        <a:pt x="28" y="0"/>
                        <a:pt x="28" y="0"/>
                        <a:pt x="28" y="0"/>
                      </a:cubicBezTo>
                      <a:cubicBezTo>
                        <a:pt x="28" y="2"/>
                        <a:pt x="28" y="5"/>
                        <a:pt x="28" y="7"/>
                      </a:cubicBezTo>
                      <a:cubicBezTo>
                        <a:pt x="28" y="7"/>
                        <a:pt x="28" y="7"/>
                        <a:pt x="28" y="7"/>
                      </a:cubicBezTo>
                      <a:cubicBezTo>
                        <a:pt x="28" y="8"/>
                        <a:pt x="28" y="8"/>
                        <a:pt x="28" y="8"/>
                      </a:cubicBezTo>
                      <a:cubicBezTo>
                        <a:pt x="28" y="8"/>
                        <a:pt x="28" y="8"/>
                        <a:pt x="28" y="8"/>
                      </a:cubicBezTo>
                      <a:cubicBezTo>
                        <a:pt x="19" y="8"/>
                        <a:pt x="9" y="8"/>
                        <a:pt x="0" y="9"/>
                      </a:cubicBezTo>
                      <a:cubicBezTo>
                        <a:pt x="0" y="9"/>
                        <a:pt x="0" y="9"/>
                        <a:pt x="0" y="9"/>
                      </a:cubicBezTo>
                      <a:cubicBezTo>
                        <a:pt x="0" y="9"/>
                        <a:pt x="0" y="9"/>
                        <a:pt x="0" y="9"/>
                      </a:cubicBezTo>
                      <a:cubicBezTo>
                        <a:pt x="0" y="10"/>
                        <a:pt x="0" y="10"/>
                        <a:pt x="0" y="10"/>
                      </a:cubicBezTo>
                      <a:cubicBezTo>
                        <a:pt x="1" y="10"/>
                        <a:pt x="1" y="10"/>
                        <a:pt x="1" y="10"/>
                      </a:cubicBezTo>
                      <a:cubicBezTo>
                        <a:pt x="1" y="11"/>
                        <a:pt x="1" y="11"/>
                        <a:pt x="1" y="11"/>
                      </a:cubicBezTo>
                      <a:cubicBezTo>
                        <a:pt x="1" y="11"/>
                        <a:pt x="1" y="11"/>
                        <a:pt x="1" y="11"/>
                      </a:cubicBezTo>
                      <a:cubicBezTo>
                        <a:pt x="1" y="11"/>
                        <a:pt x="1" y="11"/>
                        <a:pt x="1" y="11"/>
                      </a:cubicBezTo>
                      <a:cubicBezTo>
                        <a:pt x="1" y="12"/>
                        <a:pt x="1" y="12"/>
                        <a:pt x="1" y="12"/>
                      </a:cubicBezTo>
                      <a:cubicBezTo>
                        <a:pt x="1" y="13"/>
                        <a:pt x="1" y="13"/>
                        <a:pt x="1" y="13"/>
                      </a:cubicBezTo>
                      <a:cubicBezTo>
                        <a:pt x="2" y="13"/>
                        <a:pt x="2" y="13"/>
                        <a:pt x="2" y="13"/>
                      </a:cubicBezTo>
                      <a:cubicBezTo>
                        <a:pt x="2" y="14"/>
                        <a:pt x="2" y="14"/>
                        <a:pt x="2" y="14"/>
                      </a:cubicBezTo>
                      <a:cubicBezTo>
                        <a:pt x="2" y="15"/>
                        <a:pt x="2" y="15"/>
                        <a:pt x="2" y="15"/>
                      </a:cubicBezTo>
                      <a:cubicBezTo>
                        <a:pt x="2" y="16"/>
                        <a:pt x="2" y="16"/>
                        <a:pt x="2" y="16"/>
                      </a:cubicBezTo>
                      <a:cubicBezTo>
                        <a:pt x="2" y="16"/>
                        <a:pt x="2" y="16"/>
                        <a:pt x="2" y="16"/>
                      </a:cubicBezTo>
                      <a:cubicBezTo>
                        <a:pt x="2" y="17"/>
                        <a:pt x="2" y="17"/>
                        <a:pt x="2" y="17"/>
                      </a:cubicBezTo>
                      <a:cubicBezTo>
                        <a:pt x="1" y="18"/>
                        <a:pt x="1" y="18"/>
                        <a:pt x="1" y="18"/>
                      </a:cubicBezTo>
                      <a:cubicBezTo>
                        <a:pt x="2" y="19"/>
                        <a:pt x="2" y="19"/>
                        <a:pt x="2" y="19"/>
                      </a:cubicBezTo>
                      <a:cubicBezTo>
                        <a:pt x="2" y="20"/>
                        <a:pt x="2" y="20"/>
                        <a:pt x="2"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2"/>
                        <a:pt x="2" y="22"/>
                        <a:pt x="2" y="22"/>
                      </a:cubicBezTo>
                      <a:cubicBezTo>
                        <a:pt x="2" y="23"/>
                        <a:pt x="2" y="23"/>
                        <a:pt x="2" y="23"/>
                      </a:cubicBezTo>
                      <a:cubicBezTo>
                        <a:pt x="2" y="23"/>
                        <a:pt x="2" y="23"/>
                        <a:pt x="2" y="23"/>
                      </a:cubicBezTo>
                      <a:cubicBezTo>
                        <a:pt x="2" y="24"/>
                        <a:pt x="2" y="24"/>
                        <a:pt x="2" y="24"/>
                      </a:cubicBezTo>
                      <a:cubicBezTo>
                        <a:pt x="2" y="25"/>
                        <a:pt x="2" y="25"/>
                        <a:pt x="2" y="25"/>
                      </a:cubicBezTo>
                      <a:cubicBezTo>
                        <a:pt x="2" y="26"/>
                        <a:pt x="2" y="26"/>
                        <a:pt x="2" y="26"/>
                      </a:cubicBezTo>
                      <a:cubicBezTo>
                        <a:pt x="2" y="27"/>
                        <a:pt x="2" y="27"/>
                        <a:pt x="2" y="27"/>
                      </a:cubicBezTo>
                      <a:cubicBezTo>
                        <a:pt x="3" y="28"/>
                        <a:pt x="3" y="28"/>
                        <a:pt x="3" y="28"/>
                      </a:cubicBezTo>
                      <a:cubicBezTo>
                        <a:pt x="3" y="29"/>
                        <a:pt x="3" y="29"/>
                        <a:pt x="3" y="29"/>
                      </a:cubicBezTo>
                      <a:cubicBezTo>
                        <a:pt x="3" y="30"/>
                        <a:pt x="3" y="30"/>
                        <a:pt x="3" y="30"/>
                      </a:cubicBezTo>
                      <a:cubicBezTo>
                        <a:pt x="4" y="30"/>
                        <a:pt x="4" y="30"/>
                        <a:pt x="4" y="30"/>
                      </a:cubicBezTo>
                      <a:cubicBezTo>
                        <a:pt x="4" y="31"/>
                        <a:pt x="4" y="31"/>
                        <a:pt x="4" y="31"/>
                      </a:cubicBezTo>
                      <a:cubicBezTo>
                        <a:pt x="4" y="31"/>
                        <a:pt x="4" y="31"/>
                        <a:pt x="4" y="31"/>
                      </a:cubicBezTo>
                      <a:cubicBezTo>
                        <a:pt x="4" y="32"/>
                        <a:pt x="4" y="32"/>
                        <a:pt x="4" y="32"/>
                      </a:cubicBezTo>
                      <a:cubicBezTo>
                        <a:pt x="4" y="32"/>
                        <a:pt x="4" y="32"/>
                        <a:pt x="4" y="32"/>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3"/>
                        <a:pt x="5" y="33"/>
                        <a:pt x="5" y="33"/>
                      </a:cubicBezTo>
                      <a:cubicBezTo>
                        <a:pt x="5" y="33"/>
                        <a:pt x="5" y="33"/>
                        <a:pt x="5" y="33"/>
                      </a:cubicBezTo>
                      <a:cubicBezTo>
                        <a:pt x="5" y="34"/>
                        <a:pt x="5" y="34"/>
                        <a:pt x="5" y="34"/>
                      </a:cubicBezTo>
                      <a:cubicBezTo>
                        <a:pt x="5" y="35"/>
                        <a:pt x="5" y="35"/>
                        <a:pt x="5" y="35"/>
                      </a:cubicBezTo>
                      <a:cubicBezTo>
                        <a:pt x="5" y="35"/>
                        <a:pt x="5" y="35"/>
                        <a:pt x="5" y="35"/>
                      </a:cubicBezTo>
                      <a:cubicBezTo>
                        <a:pt x="5" y="35"/>
                        <a:pt x="5" y="35"/>
                        <a:pt x="5" y="35"/>
                      </a:cubicBezTo>
                      <a:cubicBezTo>
                        <a:pt x="6" y="36"/>
                        <a:pt x="6" y="36"/>
                        <a:pt x="6" y="36"/>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8"/>
                        <a:pt x="6" y="38"/>
                        <a:pt x="6" y="38"/>
                      </a:cubicBezTo>
                      <a:cubicBezTo>
                        <a:pt x="6" y="38"/>
                        <a:pt x="6" y="38"/>
                        <a:pt x="6" y="38"/>
                      </a:cubicBezTo>
                      <a:cubicBezTo>
                        <a:pt x="6" y="39"/>
                        <a:pt x="6" y="39"/>
                        <a:pt x="6" y="39"/>
                      </a:cubicBezTo>
                      <a:cubicBezTo>
                        <a:pt x="6" y="39"/>
                        <a:pt x="6" y="39"/>
                        <a:pt x="6" y="39"/>
                      </a:cubicBezTo>
                      <a:cubicBezTo>
                        <a:pt x="6" y="39"/>
                        <a:pt x="6" y="39"/>
                        <a:pt x="6" y="39"/>
                      </a:cubicBezTo>
                      <a:cubicBezTo>
                        <a:pt x="6" y="40"/>
                        <a:pt x="6" y="40"/>
                        <a:pt x="6" y="40"/>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4"/>
                        <a:pt x="6" y="44"/>
                        <a:pt x="6" y="44"/>
                      </a:cubicBezTo>
                      <a:cubicBezTo>
                        <a:pt x="6" y="44"/>
                        <a:pt x="6" y="44"/>
                        <a:pt x="6" y="44"/>
                      </a:cubicBezTo>
                      <a:cubicBezTo>
                        <a:pt x="7" y="45"/>
                        <a:pt x="7" y="45"/>
                        <a:pt x="7" y="45"/>
                      </a:cubicBezTo>
                      <a:cubicBezTo>
                        <a:pt x="7" y="46"/>
                        <a:pt x="7" y="46"/>
                        <a:pt x="7" y="46"/>
                      </a:cubicBezTo>
                      <a:cubicBezTo>
                        <a:pt x="7" y="46"/>
                        <a:pt x="7" y="46"/>
                        <a:pt x="7" y="46"/>
                      </a:cubicBezTo>
                      <a:cubicBezTo>
                        <a:pt x="7" y="46"/>
                        <a:pt x="7" y="46"/>
                        <a:pt x="7" y="46"/>
                      </a:cubicBezTo>
                      <a:cubicBezTo>
                        <a:pt x="7" y="46"/>
                        <a:pt x="7" y="46"/>
                        <a:pt x="7" y="46"/>
                      </a:cubicBezTo>
                      <a:cubicBezTo>
                        <a:pt x="7" y="46"/>
                        <a:pt x="7" y="46"/>
                        <a:pt x="7" y="46"/>
                      </a:cubicBezTo>
                      <a:cubicBezTo>
                        <a:pt x="7" y="47"/>
                        <a:pt x="7" y="47"/>
                        <a:pt x="7" y="47"/>
                      </a:cubicBezTo>
                      <a:cubicBezTo>
                        <a:pt x="7" y="48"/>
                        <a:pt x="7" y="48"/>
                        <a:pt x="7" y="48"/>
                      </a:cubicBezTo>
                      <a:cubicBezTo>
                        <a:pt x="7" y="49"/>
                        <a:pt x="7" y="49"/>
                        <a:pt x="7" y="49"/>
                      </a:cubicBezTo>
                      <a:cubicBezTo>
                        <a:pt x="7" y="49"/>
                        <a:pt x="7" y="49"/>
                        <a:pt x="7" y="49"/>
                      </a:cubicBezTo>
                      <a:cubicBezTo>
                        <a:pt x="7" y="49"/>
                        <a:pt x="7" y="49"/>
                        <a:pt x="7" y="49"/>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8" y="50"/>
                        <a:pt x="8" y="50"/>
                        <a:pt x="8" y="50"/>
                      </a:cubicBezTo>
                      <a:cubicBezTo>
                        <a:pt x="8" y="50"/>
                        <a:pt x="8" y="50"/>
                        <a:pt x="8" y="50"/>
                      </a:cubicBezTo>
                      <a:cubicBezTo>
                        <a:pt x="8" y="51"/>
                        <a:pt x="8" y="51"/>
                        <a:pt x="8" y="51"/>
                      </a:cubicBezTo>
                      <a:cubicBezTo>
                        <a:pt x="8" y="51"/>
                        <a:pt x="8" y="51"/>
                        <a:pt x="8" y="51"/>
                      </a:cubicBezTo>
                      <a:cubicBezTo>
                        <a:pt x="8" y="51"/>
                        <a:pt x="8" y="51"/>
                        <a:pt x="8" y="51"/>
                      </a:cubicBezTo>
                      <a:cubicBezTo>
                        <a:pt x="8" y="51"/>
                        <a:pt x="8" y="51"/>
                        <a:pt x="8" y="51"/>
                      </a:cubicBezTo>
                      <a:cubicBezTo>
                        <a:pt x="7" y="51"/>
                        <a:pt x="7" y="51"/>
                        <a:pt x="7" y="51"/>
                      </a:cubicBezTo>
                      <a:cubicBezTo>
                        <a:pt x="7" y="52"/>
                        <a:pt x="7" y="52"/>
                        <a:pt x="7" y="52"/>
                      </a:cubicBezTo>
                      <a:cubicBezTo>
                        <a:pt x="7" y="52"/>
                        <a:pt x="7" y="52"/>
                        <a:pt x="7" y="52"/>
                      </a:cubicBezTo>
                      <a:cubicBezTo>
                        <a:pt x="7" y="53"/>
                        <a:pt x="7" y="53"/>
                        <a:pt x="7" y="53"/>
                      </a:cubicBezTo>
                      <a:cubicBezTo>
                        <a:pt x="7" y="53"/>
                        <a:pt x="7" y="53"/>
                        <a:pt x="7" y="53"/>
                      </a:cubicBezTo>
                      <a:cubicBezTo>
                        <a:pt x="7" y="53"/>
                        <a:pt x="7" y="53"/>
                        <a:pt x="7" y="53"/>
                      </a:cubicBezTo>
                      <a:cubicBezTo>
                        <a:pt x="7" y="53"/>
                        <a:pt x="7" y="53"/>
                        <a:pt x="7" y="53"/>
                      </a:cubicBezTo>
                      <a:cubicBezTo>
                        <a:pt x="7" y="54"/>
                        <a:pt x="7" y="54"/>
                        <a:pt x="7" y="54"/>
                      </a:cubicBezTo>
                      <a:cubicBezTo>
                        <a:pt x="8" y="54"/>
                        <a:pt x="8" y="54"/>
                        <a:pt x="8" y="54"/>
                      </a:cubicBezTo>
                      <a:cubicBezTo>
                        <a:pt x="8" y="55"/>
                        <a:pt x="8" y="55"/>
                        <a:pt x="8" y="55"/>
                      </a:cubicBezTo>
                      <a:cubicBezTo>
                        <a:pt x="8" y="55"/>
                        <a:pt x="8" y="55"/>
                        <a:pt x="8" y="55"/>
                      </a:cubicBezTo>
                      <a:cubicBezTo>
                        <a:pt x="7" y="56"/>
                        <a:pt x="7" y="56"/>
                        <a:pt x="7" y="56"/>
                      </a:cubicBezTo>
                      <a:cubicBezTo>
                        <a:pt x="7" y="56"/>
                        <a:pt x="7" y="56"/>
                        <a:pt x="7" y="56"/>
                      </a:cubicBezTo>
                      <a:cubicBezTo>
                        <a:pt x="8" y="57"/>
                        <a:pt x="8" y="57"/>
                        <a:pt x="8" y="57"/>
                      </a:cubicBezTo>
                      <a:cubicBezTo>
                        <a:pt x="8" y="57"/>
                        <a:pt x="8" y="57"/>
                        <a:pt x="8" y="57"/>
                      </a:cubicBezTo>
                      <a:cubicBezTo>
                        <a:pt x="8" y="58"/>
                        <a:pt x="8" y="58"/>
                        <a:pt x="8" y="58"/>
                      </a:cubicBezTo>
                      <a:cubicBezTo>
                        <a:pt x="8" y="58"/>
                        <a:pt x="8" y="58"/>
                        <a:pt x="8" y="58"/>
                      </a:cubicBezTo>
                      <a:cubicBezTo>
                        <a:pt x="8" y="59"/>
                        <a:pt x="8" y="59"/>
                        <a:pt x="8" y="59"/>
                      </a:cubicBezTo>
                      <a:cubicBezTo>
                        <a:pt x="8" y="59"/>
                        <a:pt x="8" y="59"/>
                        <a:pt x="8" y="59"/>
                      </a:cubicBezTo>
                      <a:cubicBezTo>
                        <a:pt x="8" y="59"/>
                        <a:pt x="8" y="59"/>
                        <a:pt x="8" y="59"/>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10" y="62"/>
                        <a:pt x="10" y="62"/>
                        <a:pt x="10" y="62"/>
                      </a:cubicBezTo>
                      <a:cubicBezTo>
                        <a:pt x="10" y="62"/>
                        <a:pt x="10" y="62"/>
                        <a:pt x="10" y="62"/>
                      </a:cubicBezTo>
                      <a:cubicBezTo>
                        <a:pt x="10" y="63"/>
                        <a:pt x="10" y="63"/>
                        <a:pt x="10" y="63"/>
                      </a:cubicBezTo>
                      <a:cubicBezTo>
                        <a:pt x="10" y="63"/>
                        <a:pt x="10" y="63"/>
                        <a:pt x="10" y="63"/>
                      </a:cubicBezTo>
                      <a:cubicBezTo>
                        <a:pt x="10" y="64"/>
                        <a:pt x="10" y="64"/>
                        <a:pt x="10" y="64"/>
                      </a:cubicBezTo>
                      <a:cubicBezTo>
                        <a:pt x="11" y="65"/>
                        <a:pt x="11" y="65"/>
                        <a:pt x="11" y="65"/>
                      </a:cubicBezTo>
                      <a:cubicBezTo>
                        <a:pt x="11" y="65"/>
                        <a:pt x="11" y="65"/>
                        <a:pt x="11" y="65"/>
                      </a:cubicBezTo>
                      <a:cubicBezTo>
                        <a:pt x="11" y="65"/>
                        <a:pt x="11" y="65"/>
                        <a:pt x="11" y="65"/>
                      </a:cubicBezTo>
                      <a:cubicBezTo>
                        <a:pt x="11" y="66"/>
                        <a:pt x="11" y="66"/>
                        <a:pt x="11" y="66"/>
                      </a:cubicBezTo>
                      <a:cubicBezTo>
                        <a:pt x="11" y="66"/>
                        <a:pt x="11" y="66"/>
                        <a:pt x="11" y="66"/>
                      </a:cubicBezTo>
                      <a:cubicBezTo>
                        <a:pt x="11" y="66"/>
                        <a:pt x="11" y="66"/>
                        <a:pt x="11" y="66"/>
                      </a:cubicBezTo>
                      <a:cubicBezTo>
                        <a:pt x="11" y="66"/>
                        <a:pt x="11" y="66"/>
                        <a:pt x="11" y="66"/>
                      </a:cubicBezTo>
                      <a:cubicBezTo>
                        <a:pt x="11" y="66"/>
                        <a:pt x="11" y="66"/>
                        <a:pt x="11" y="66"/>
                      </a:cubicBezTo>
                      <a:cubicBezTo>
                        <a:pt x="11" y="67"/>
                        <a:pt x="11" y="67"/>
                        <a:pt x="11" y="67"/>
                      </a:cubicBezTo>
                      <a:cubicBezTo>
                        <a:pt x="11" y="67"/>
                        <a:pt x="11" y="67"/>
                        <a:pt x="11" y="67"/>
                      </a:cubicBezTo>
                      <a:cubicBezTo>
                        <a:pt x="11" y="68"/>
                        <a:pt x="11" y="68"/>
                        <a:pt x="11" y="68"/>
                      </a:cubicBezTo>
                      <a:cubicBezTo>
                        <a:pt x="11" y="68"/>
                        <a:pt x="11" y="68"/>
                        <a:pt x="11" y="68"/>
                      </a:cubicBezTo>
                      <a:cubicBezTo>
                        <a:pt x="11" y="69"/>
                        <a:pt x="11" y="69"/>
                        <a:pt x="11" y="69"/>
                      </a:cubicBezTo>
                      <a:cubicBezTo>
                        <a:pt x="11" y="70"/>
                        <a:pt x="11" y="70"/>
                        <a:pt x="11" y="70"/>
                      </a:cubicBezTo>
                      <a:cubicBezTo>
                        <a:pt x="11" y="71"/>
                        <a:pt x="11" y="71"/>
                        <a:pt x="11" y="71"/>
                      </a:cubicBezTo>
                      <a:cubicBezTo>
                        <a:pt x="11" y="71"/>
                        <a:pt x="11" y="71"/>
                        <a:pt x="11" y="71"/>
                      </a:cubicBezTo>
                      <a:cubicBezTo>
                        <a:pt x="11" y="71"/>
                        <a:pt x="11" y="71"/>
                        <a:pt x="11" y="71"/>
                      </a:cubicBezTo>
                      <a:cubicBezTo>
                        <a:pt x="11" y="71"/>
                        <a:pt x="11" y="71"/>
                        <a:pt x="11" y="71"/>
                      </a:cubicBezTo>
                      <a:cubicBezTo>
                        <a:pt x="11" y="72"/>
                        <a:pt x="11" y="72"/>
                        <a:pt x="11" y="72"/>
                      </a:cubicBezTo>
                      <a:cubicBezTo>
                        <a:pt x="11" y="72"/>
                        <a:pt x="11" y="72"/>
                        <a:pt x="11" y="72"/>
                      </a:cubicBezTo>
                      <a:cubicBezTo>
                        <a:pt x="11" y="73"/>
                        <a:pt x="11" y="73"/>
                        <a:pt x="11" y="73"/>
                      </a:cubicBezTo>
                      <a:cubicBezTo>
                        <a:pt x="10" y="74"/>
                        <a:pt x="10" y="74"/>
                        <a:pt x="10" y="74"/>
                      </a:cubicBezTo>
                      <a:cubicBezTo>
                        <a:pt x="10" y="74"/>
                        <a:pt x="10" y="74"/>
                        <a:pt x="10" y="74"/>
                      </a:cubicBezTo>
                      <a:cubicBezTo>
                        <a:pt x="10" y="74"/>
                        <a:pt x="10" y="74"/>
                        <a:pt x="10" y="74"/>
                      </a:cubicBezTo>
                      <a:cubicBezTo>
                        <a:pt x="10" y="74"/>
                        <a:pt x="10" y="74"/>
                        <a:pt x="10" y="74"/>
                      </a:cubicBezTo>
                      <a:cubicBezTo>
                        <a:pt x="10" y="75"/>
                        <a:pt x="10" y="75"/>
                        <a:pt x="10" y="75"/>
                      </a:cubicBezTo>
                      <a:cubicBezTo>
                        <a:pt x="9" y="75"/>
                        <a:pt x="9" y="75"/>
                        <a:pt x="9" y="75"/>
                      </a:cubicBezTo>
                      <a:cubicBezTo>
                        <a:pt x="8" y="75"/>
                        <a:pt x="8" y="75"/>
                        <a:pt x="8" y="75"/>
                      </a:cubicBezTo>
                      <a:cubicBezTo>
                        <a:pt x="8" y="76"/>
                        <a:pt x="8" y="76"/>
                        <a:pt x="8" y="76"/>
                      </a:cubicBezTo>
                      <a:cubicBezTo>
                        <a:pt x="8" y="76"/>
                        <a:pt x="8" y="76"/>
                        <a:pt x="8" y="76"/>
                      </a:cubicBezTo>
                      <a:cubicBezTo>
                        <a:pt x="7" y="76"/>
                        <a:pt x="7" y="76"/>
                        <a:pt x="7" y="76"/>
                      </a:cubicBezTo>
                      <a:cubicBezTo>
                        <a:pt x="7" y="76"/>
                        <a:pt x="7" y="76"/>
                        <a:pt x="7" y="76"/>
                      </a:cubicBezTo>
                      <a:cubicBezTo>
                        <a:pt x="7" y="77"/>
                        <a:pt x="7" y="77"/>
                        <a:pt x="7" y="77"/>
                      </a:cubicBezTo>
                      <a:cubicBezTo>
                        <a:pt x="7" y="77"/>
                        <a:pt x="7" y="77"/>
                        <a:pt x="7" y="77"/>
                      </a:cubicBezTo>
                      <a:cubicBezTo>
                        <a:pt x="8" y="78"/>
                        <a:pt x="8" y="78"/>
                        <a:pt x="8" y="78"/>
                      </a:cubicBezTo>
                      <a:cubicBezTo>
                        <a:pt x="8" y="79"/>
                        <a:pt x="8" y="79"/>
                        <a:pt x="8" y="79"/>
                      </a:cubicBezTo>
                      <a:cubicBezTo>
                        <a:pt x="9" y="79"/>
                        <a:pt x="9" y="79"/>
                        <a:pt x="9" y="79"/>
                      </a:cubicBezTo>
                      <a:cubicBezTo>
                        <a:pt x="9" y="80"/>
                        <a:pt x="9" y="80"/>
                        <a:pt x="9" y="80"/>
                      </a:cubicBezTo>
                      <a:cubicBezTo>
                        <a:pt x="9" y="81"/>
                        <a:pt x="9" y="81"/>
                        <a:pt x="9" y="81"/>
                      </a:cubicBezTo>
                      <a:cubicBezTo>
                        <a:pt x="10" y="81"/>
                        <a:pt x="10" y="81"/>
                        <a:pt x="10" y="81"/>
                      </a:cubicBezTo>
                      <a:cubicBezTo>
                        <a:pt x="11" y="81"/>
                        <a:pt x="11" y="81"/>
                        <a:pt x="11" y="81"/>
                      </a:cubicBezTo>
                      <a:cubicBezTo>
                        <a:pt x="11" y="81"/>
                        <a:pt x="11" y="81"/>
                        <a:pt x="11" y="81"/>
                      </a:cubicBezTo>
                      <a:cubicBezTo>
                        <a:pt x="12" y="82"/>
                        <a:pt x="12" y="82"/>
                        <a:pt x="12" y="82"/>
                      </a:cubicBezTo>
                      <a:cubicBezTo>
                        <a:pt x="12" y="82"/>
                        <a:pt x="12" y="82"/>
                        <a:pt x="12" y="82"/>
                      </a:cubicBezTo>
                      <a:cubicBezTo>
                        <a:pt x="12" y="82"/>
                        <a:pt x="12" y="82"/>
                        <a:pt x="12" y="82"/>
                      </a:cubicBezTo>
                      <a:cubicBezTo>
                        <a:pt x="13" y="82"/>
                        <a:pt x="13" y="82"/>
                        <a:pt x="13" y="82"/>
                      </a:cubicBezTo>
                      <a:cubicBezTo>
                        <a:pt x="13" y="83"/>
                        <a:pt x="13" y="83"/>
                        <a:pt x="13" y="83"/>
                      </a:cubicBezTo>
                      <a:cubicBezTo>
                        <a:pt x="13" y="83"/>
                        <a:pt x="13" y="83"/>
                        <a:pt x="13" y="83"/>
                      </a:cubicBezTo>
                      <a:cubicBezTo>
                        <a:pt x="13" y="83"/>
                        <a:pt x="13" y="83"/>
                        <a:pt x="13" y="83"/>
                      </a:cubicBezTo>
                      <a:cubicBezTo>
                        <a:pt x="13" y="83"/>
                        <a:pt x="13" y="83"/>
                        <a:pt x="13" y="83"/>
                      </a:cubicBezTo>
                      <a:cubicBezTo>
                        <a:pt x="13" y="95"/>
                        <a:pt x="14" y="107"/>
                        <a:pt x="14" y="119"/>
                      </a:cubicBezTo>
                      <a:cubicBezTo>
                        <a:pt x="39" y="118"/>
                        <a:pt x="65" y="117"/>
                        <a:pt x="90" y="115"/>
                      </a:cubicBezTo>
                      <a:cubicBezTo>
                        <a:pt x="90" y="115"/>
                        <a:pt x="90" y="115"/>
                        <a:pt x="90" y="115"/>
                      </a:cubicBezTo>
                      <a:cubicBezTo>
                        <a:pt x="90" y="114"/>
                        <a:pt x="90" y="114"/>
                        <a:pt x="90" y="114"/>
                      </a:cubicBezTo>
                      <a:cubicBezTo>
                        <a:pt x="90" y="114"/>
                        <a:pt x="90" y="114"/>
                        <a:pt x="90" y="114"/>
                      </a:cubicBezTo>
                      <a:cubicBezTo>
                        <a:pt x="90" y="114"/>
                        <a:pt x="90" y="114"/>
                        <a:pt x="90" y="114"/>
                      </a:cubicBezTo>
                      <a:cubicBezTo>
                        <a:pt x="90" y="113"/>
                        <a:pt x="90" y="113"/>
                        <a:pt x="90" y="113"/>
                      </a:cubicBezTo>
                      <a:cubicBezTo>
                        <a:pt x="90" y="113"/>
                        <a:pt x="90" y="113"/>
                        <a:pt x="90" y="113"/>
                      </a:cubicBezTo>
                      <a:cubicBezTo>
                        <a:pt x="90" y="112"/>
                        <a:pt x="90" y="112"/>
                        <a:pt x="90" y="112"/>
                      </a:cubicBezTo>
                      <a:cubicBezTo>
                        <a:pt x="89" y="112"/>
                        <a:pt x="89" y="112"/>
                        <a:pt x="89" y="112"/>
                      </a:cubicBezTo>
                      <a:cubicBezTo>
                        <a:pt x="89" y="112"/>
                        <a:pt x="89" y="112"/>
                        <a:pt x="89" y="112"/>
                      </a:cubicBezTo>
                      <a:cubicBezTo>
                        <a:pt x="89" y="111"/>
                        <a:pt x="89" y="111"/>
                        <a:pt x="89" y="111"/>
                      </a:cubicBezTo>
                      <a:cubicBezTo>
                        <a:pt x="89" y="110"/>
                        <a:pt x="89" y="110"/>
                        <a:pt x="89" y="110"/>
                      </a:cubicBezTo>
                      <a:cubicBezTo>
                        <a:pt x="89" y="110"/>
                        <a:pt x="89" y="110"/>
                        <a:pt x="89" y="110"/>
                      </a:cubicBezTo>
                      <a:cubicBezTo>
                        <a:pt x="89" y="110"/>
                        <a:pt x="89" y="110"/>
                        <a:pt x="89" y="110"/>
                      </a:cubicBezTo>
                      <a:cubicBezTo>
                        <a:pt x="89" y="110"/>
                        <a:pt x="89" y="110"/>
                        <a:pt x="89" y="110"/>
                      </a:cubicBezTo>
                      <a:cubicBezTo>
                        <a:pt x="89" y="109"/>
                        <a:pt x="89" y="109"/>
                        <a:pt x="89" y="109"/>
                      </a:cubicBezTo>
                      <a:cubicBezTo>
                        <a:pt x="89" y="109"/>
                        <a:pt x="89" y="109"/>
                        <a:pt x="89" y="109"/>
                      </a:cubicBezTo>
                      <a:cubicBezTo>
                        <a:pt x="89" y="109"/>
                        <a:pt x="89" y="109"/>
                        <a:pt x="89" y="109"/>
                      </a:cubicBezTo>
                      <a:cubicBezTo>
                        <a:pt x="89" y="109"/>
                        <a:pt x="89" y="109"/>
                        <a:pt x="89" y="109"/>
                      </a:cubicBezTo>
                      <a:cubicBezTo>
                        <a:pt x="89" y="109"/>
                        <a:pt x="89" y="109"/>
                        <a:pt x="89" y="109"/>
                      </a:cubicBezTo>
                      <a:cubicBezTo>
                        <a:pt x="89" y="108"/>
                        <a:pt x="89" y="108"/>
                        <a:pt x="89" y="108"/>
                      </a:cubicBezTo>
                      <a:cubicBezTo>
                        <a:pt x="89" y="108"/>
                        <a:pt x="89" y="108"/>
                        <a:pt x="89" y="108"/>
                      </a:cubicBezTo>
                      <a:cubicBezTo>
                        <a:pt x="89" y="107"/>
                        <a:pt x="89" y="107"/>
                        <a:pt x="89" y="107"/>
                      </a:cubicBezTo>
                      <a:cubicBezTo>
                        <a:pt x="88" y="107"/>
                        <a:pt x="88" y="107"/>
                        <a:pt x="88" y="107"/>
                      </a:cubicBezTo>
                      <a:cubicBezTo>
                        <a:pt x="88" y="107"/>
                        <a:pt x="88" y="107"/>
                        <a:pt x="88" y="107"/>
                      </a:cubicBezTo>
                      <a:cubicBezTo>
                        <a:pt x="88" y="107"/>
                        <a:pt x="88" y="107"/>
                        <a:pt x="88" y="107"/>
                      </a:cubicBezTo>
                      <a:cubicBezTo>
                        <a:pt x="88" y="106"/>
                        <a:pt x="88" y="106"/>
                        <a:pt x="88" y="106"/>
                      </a:cubicBezTo>
                      <a:cubicBezTo>
                        <a:pt x="87" y="106"/>
                        <a:pt x="87" y="106"/>
                        <a:pt x="87" y="106"/>
                      </a:cubicBezTo>
                      <a:cubicBezTo>
                        <a:pt x="87" y="106"/>
                        <a:pt x="87" y="106"/>
                        <a:pt x="87" y="106"/>
                      </a:cubicBezTo>
                      <a:cubicBezTo>
                        <a:pt x="87" y="106"/>
                        <a:pt x="87" y="106"/>
                        <a:pt x="87" y="106"/>
                      </a:cubicBezTo>
                      <a:cubicBezTo>
                        <a:pt x="87" y="105"/>
                        <a:pt x="87" y="105"/>
                        <a:pt x="87" y="105"/>
                      </a:cubicBezTo>
                      <a:cubicBezTo>
                        <a:pt x="87" y="105"/>
                        <a:pt x="87" y="105"/>
                        <a:pt x="87" y="105"/>
                      </a:cubicBezTo>
                      <a:cubicBezTo>
                        <a:pt x="87" y="105"/>
                        <a:pt x="87" y="105"/>
                        <a:pt x="87" y="105"/>
                      </a:cubicBezTo>
                      <a:cubicBezTo>
                        <a:pt x="87" y="105"/>
                        <a:pt x="87" y="105"/>
                        <a:pt x="87" y="105"/>
                      </a:cubicBezTo>
                      <a:cubicBezTo>
                        <a:pt x="87" y="105"/>
                        <a:pt x="87" y="105"/>
                        <a:pt x="87" y="105"/>
                      </a:cubicBezTo>
                      <a:cubicBezTo>
                        <a:pt x="86" y="105"/>
                        <a:pt x="86" y="105"/>
                        <a:pt x="86" y="105"/>
                      </a:cubicBezTo>
                      <a:cubicBezTo>
                        <a:pt x="86" y="105"/>
                        <a:pt x="86" y="105"/>
                        <a:pt x="86" y="105"/>
                      </a:cubicBezTo>
                      <a:cubicBezTo>
                        <a:pt x="86" y="105"/>
                        <a:pt x="86" y="105"/>
                        <a:pt x="86" y="105"/>
                      </a:cubicBezTo>
                      <a:cubicBezTo>
                        <a:pt x="86" y="105"/>
                        <a:pt x="86" y="105"/>
                        <a:pt x="86" y="105"/>
                      </a:cubicBezTo>
                      <a:cubicBezTo>
                        <a:pt x="85" y="104"/>
                        <a:pt x="85" y="104"/>
                        <a:pt x="85" y="104"/>
                      </a:cubicBezTo>
                      <a:cubicBezTo>
                        <a:pt x="85" y="104"/>
                        <a:pt x="85" y="104"/>
                        <a:pt x="85" y="104"/>
                      </a:cubicBezTo>
                      <a:cubicBezTo>
                        <a:pt x="83" y="104"/>
                        <a:pt x="83" y="104"/>
                        <a:pt x="83" y="104"/>
                      </a:cubicBezTo>
                      <a:cubicBezTo>
                        <a:pt x="83" y="104"/>
                        <a:pt x="83" y="104"/>
                        <a:pt x="83" y="104"/>
                      </a:cubicBezTo>
                      <a:cubicBezTo>
                        <a:pt x="83" y="104"/>
                        <a:pt x="83" y="104"/>
                        <a:pt x="83" y="104"/>
                      </a:cubicBezTo>
                      <a:cubicBezTo>
                        <a:pt x="81" y="103"/>
                        <a:pt x="81" y="103"/>
                        <a:pt x="81" y="103"/>
                      </a:cubicBezTo>
                      <a:cubicBezTo>
                        <a:pt x="80" y="102"/>
                        <a:pt x="80" y="102"/>
                        <a:pt x="80" y="102"/>
                      </a:cubicBezTo>
                      <a:cubicBezTo>
                        <a:pt x="80" y="102"/>
                        <a:pt x="80" y="102"/>
                        <a:pt x="80" y="102"/>
                      </a:cubicBezTo>
                      <a:cubicBezTo>
                        <a:pt x="79" y="100"/>
                        <a:pt x="79" y="100"/>
                        <a:pt x="79" y="100"/>
                      </a:cubicBezTo>
                      <a:cubicBezTo>
                        <a:pt x="78" y="99"/>
                        <a:pt x="78" y="99"/>
                        <a:pt x="78" y="99"/>
                      </a:cubicBezTo>
                      <a:cubicBezTo>
                        <a:pt x="76" y="97"/>
                        <a:pt x="76" y="97"/>
                        <a:pt x="76" y="97"/>
                      </a:cubicBezTo>
                      <a:cubicBezTo>
                        <a:pt x="75" y="97"/>
                        <a:pt x="75" y="97"/>
                        <a:pt x="75" y="97"/>
                      </a:cubicBezTo>
                      <a:cubicBezTo>
                        <a:pt x="74" y="97"/>
                        <a:pt x="74" y="97"/>
                        <a:pt x="74" y="97"/>
                      </a:cubicBezTo>
                      <a:cubicBezTo>
                        <a:pt x="73" y="97"/>
                        <a:pt x="73" y="97"/>
                        <a:pt x="73" y="97"/>
                      </a:cubicBezTo>
                      <a:cubicBezTo>
                        <a:pt x="73" y="97"/>
                        <a:pt x="73" y="97"/>
                        <a:pt x="73" y="97"/>
                      </a:cubicBezTo>
                      <a:cubicBezTo>
                        <a:pt x="73" y="96"/>
                        <a:pt x="73" y="96"/>
                        <a:pt x="73" y="96"/>
                      </a:cubicBezTo>
                      <a:cubicBezTo>
                        <a:pt x="73" y="96"/>
                        <a:pt x="73" y="96"/>
                        <a:pt x="73" y="96"/>
                      </a:cubicBezTo>
                      <a:cubicBezTo>
                        <a:pt x="72" y="95"/>
                        <a:pt x="72" y="95"/>
                        <a:pt x="72" y="95"/>
                      </a:cubicBezTo>
                      <a:cubicBezTo>
                        <a:pt x="72" y="95"/>
                        <a:pt x="72" y="95"/>
                        <a:pt x="72" y="95"/>
                      </a:cubicBezTo>
                      <a:cubicBezTo>
                        <a:pt x="71" y="95"/>
                        <a:pt x="71" y="95"/>
                        <a:pt x="71" y="95"/>
                      </a:cubicBezTo>
                      <a:cubicBezTo>
                        <a:pt x="69" y="94"/>
                        <a:pt x="69" y="94"/>
                        <a:pt x="69" y="94"/>
                      </a:cubicBezTo>
                      <a:cubicBezTo>
                        <a:pt x="68" y="94"/>
                        <a:pt x="68" y="94"/>
                        <a:pt x="68" y="94"/>
                      </a:cubicBezTo>
                      <a:cubicBezTo>
                        <a:pt x="68" y="94"/>
                        <a:pt x="68" y="94"/>
                        <a:pt x="68" y="94"/>
                      </a:cubicBezTo>
                      <a:cubicBezTo>
                        <a:pt x="68" y="94"/>
                        <a:pt x="68" y="94"/>
                        <a:pt x="68" y="94"/>
                      </a:cubicBezTo>
                      <a:cubicBezTo>
                        <a:pt x="68" y="94"/>
                        <a:pt x="68" y="94"/>
                        <a:pt x="68" y="94"/>
                      </a:cubicBezTo>
                      <a:cubicBezTo>
                        <a:pt x="68" y="93"/>
                        <a:pt x="68" y="93"/>
                        <a:pt x="68" y="93"/>
                      </a:cubicBezTo>
                      <a:cubicBezTo>
                        <a:pt x="67" y="92"/>
                        <a:pt x="67" y="92"/>
                        <a:pt x="67" y="92"/>
                      </a:cubicBezTo>
                      <a:cubicBezTo>
                        <a:pt x="66" y="92"/>
                        <a:pt x="66" y="92"/>
                        <a:pt x="66" y="92"/>
                      </a:cubicBezTo>
                      <a:cubicBezTo>
                        <a:pt x="65" y="92"/>
                        <a:pt x="65" y="92"/>
                        <a:pt x="65" y="92"/>
                      </a:cubicBezTo>
                      <a:cubicBezTo>
                        <a:pt x="66" y="90"/>
                        <a:pt x="66" y="90"/>
                        <a:pt x="66" y="90"/>
                      </a:cubicBezTo>
                      <a:cubicBezTo>
                        <a:pt x="66" y="90"/>
                        <a:pt x="66" y="90"/>
                        <a:pt x="66" y="90"/>
                      </a:cubicBezTo>
                      <a:cubicBezTo>
                        <a:pt x="66" y="89"/>
                        <a:pt x="66" y="89"/>
                        <a:pt x="66" y="89"/>
                      </a:cubicBezTo>
                      <a:cubicBezTo>
                        <a:pt x="66" y="89"/>
                        <a:pt x="66" y="89"/>
                        <a:pt x="66" y="89"/>
                      </a:cubicBezTo>
                      <a:cubicBezTo>
                        <a:pt x="66" y="89"/>
                        <a:pt x="66" y="89"/>
                        <a:pt x="66" y="89"/>
                      </a:cubicBezTo>
                      <a:cubicBezTo>
                        <a:pt x="66" y="88"/>
                        <a:pt x="66" y="88"/>
                        <a:pt x="66" y="88"/>
                      </a:cubicBezTo>
                      <a:cubicBezTo>
                        <a:pt x="66" y="88"/>
                        <a:pt x="66" y="88"/>
                        <a:pt x="66" y="88"/>
                      </a:cubicBezTo>
                      <a:cubicBezTo>
                        <a:pt x="66" y="87"/>
                        <a:pt x="66" y="87"/>
                        <a:pt x="66" y="87"/>
                      </a:cubicBezTo>
                      <a:cubicBezTo>
                        <a:pt x="66" y="86"/>
                        <a:pt x="66" y="86"/>
                        <a:pt x="66" y="86"/>
                      </a:cubicBezTo>
                      <a:cubicBezTo>
                        <a:pt x="65" y="86"/>
                        <a:pt x="65" y="86"/>
                        <a:pt x="65" y="86"/>
                      </a:cubicBezTo>
                      <a:cubicBezTo>
                        <a:pt x="65" y="85"/>
                        <a:pt x="65" y="85"/>
                        <a:pt x="65" y="85"/>
                      </a:cubicBezTo>
                      <a:cubicBezTo>
                        <a:pt x="65" y="85"/>
                        <a:pt x="65" y="85"/>
                        <a:pt x="65" y="85"/>
                      </a:cubicBezTo>
                      <a:cubicBezTo>
                        <a:pt x="66" y="85"/>
                        <a:pt x="66" y="85"/>
                        <a:pt x="66" y="85"/>
                      </a:cubicBezTo>
                      <a:cubicBezTo>
                        <a:pt x="66" y="85"/>
                        <a:pt x="66" y="85"/>
                        <a:pt x="66" y="85"/>
                      </a:cubicBezTo>
                      <a:cubicBezTo>
                        <a:pt x="66" y="84"/>
                        <a:pt x="66" y="84"/>
                        <a:pt x="66" y="84"/>
                      </a:cubicBezTo>
                      <a:cubicBezTo>
                        <a:pt x="66" y="84"/>
                        <a:pt x="66" y="84"/>
                        <a:pt x="66" y="84"/>
                      </a:cubicBezTo>
                      <a:cubicBezTo>
                        <a:pt x="65" y="83"/>
                        <a:pt x="65" y="83"/>
                        <a:pt x="65" y="83"/>
                      </a:cubicBezTo>
                      <a:cubicBezTo>
                        <a:pt x="65" y="83"/>
                        <a:pt x="65" y="83"/>
                        <a:pt x="65" y="83"/>
                      </a:cubicBezTo>
                      <a:cubicBezTo>
                        <a:pt x="65" y="83"/>
                        <a:pt x="65" y="83"/>
                        <a:pt x="65" y="83"/>
                      </a:cubicBezTo>
                      <a:cubicBezTo>
                        <a:pt x="65" y="82"/>
                        <a:pt x="65" y="82"/>
                        <a:pt x="65" y="82"/>
                      </a:cubicBezTo>
                      <a:cubicBezTo>
                        <a:pt x="65" y="81"/>
                        <a:pt x="65" y="81"/>
                        <a:pt x="65" y="81"/>
                      </a:cubicBezTo>
                      <a:cubicBezTo>
                        <a:pt x="65" y="81"/>
                        <a:pt x="65" y="81"/>
                        <a:pt x="65" y="81"/>
                      </a:cubicBezTo>
                      <a:cubicBezTo>
                        <a:pt x="66" y="81"/>
                        <a:pt x="66" y="81"/>
                        <a:pt x="66" y="81"/>
                      </a:cubicBezTo>
                      <a:cubicBezTo>
                        <a:pt x="66" y="80"/>
                        <a:pt x="66" y="80"/>
                        <a:pt x="66" y="80"/>
                      </a:cubicBezTo>
                      <a:cubicBezTo>
                        <a:pt x="66" y="80"/>
                        <a:pt x="66" y="80"/>
                        <a:pt x="66" y="80"/>
                      </a:cubicBezTo>
                      <a:cubicBezTo>
                        <a:pt x="66" y="80"/>
                        <a:pt x="66" y="80"/>
                        <a:pt x="66" y="80"/>
                      </a:cubicBezTo>
                      <a:cubicBezTo>
                        <a:pt x="66" y="80"/>
                        <a:pt x="66" y="79"/>
                        <a:pt x="66" y="79"/>
                      </a:cubicBezTo>
                      <a:cubicBezTo>
                        <a:pt x="67" y="78"/>
                        <a:pt x="67" y="78"/>
                        <a:pt x="67" y="78"/>
                      </a:cubicBezTo>
                      <a:cubicBezTo>
                        <a:pt x="67" y="78"/>
                        <a:pt x="67" y="78"/>
                        <a:pt x="67" y="78"/>
                      </a:cubicBezTo>
                      <a:cubicBezTo>
                        <a:pt x="67" y="78"/>
                        <a:pt x="67" y="78"/>
                        <a:pt x="67" y="78"/>
                      </a:cubicBezTo>
                      <a:cubicBezTo>
                        <a:pt x="66" y="77"/>
                        <a:pt x="66" y="77"/>
                        <a:pt x="66" y="77"/>
                      </a:cubicBezTo>
                      <a:cubicBezTo>
                        <a:pt x="66" y="77"/>
                        <a:pt x="66" y="77"/>
                        <a:pt x="66" y="77"/>
                      </a:cubicBezTo>
                      <a:cubicBezTo>
                        <a:pt x="66" y="77"/>
                        <a:pt x="66" y="77"/>
                        <a:pt x="66" y="77"/>
                      </a:cubicBezTo>
                      <a:cubicBezTo>
                        <a:pt x="66" y="76"/>
                        <a:pt x="66" y="76"/>
                        <a:pt x="66" y="76"/>
                      </a:cubicBezTo>
                      <a:cubicBezTo>
                        <a:pt x="65" y="76"/>
                        <a:pt x="65" y="76"/>
                        <a:pt x="65" y="76"/>
                      </a:cubicBezTo>
                      <a:cubicBezTo>
                        <a:pt x="65" y="75"/>
                        <a:pt x="65" y="75"/>
                        <a:pt x="65" y="75"/>
                      </a:cubicBezTo>
                      <a:cubicBezTo>
                        <a:pt x="65" y="75"/>
                        <a:pt x="65" y="75"/>
                        <a:pt x="65" y="75"/>
                      </a:cubicBezTo>
                      <a:cubicBezTo>
                        <a:pt x="64" y="75"/>
                        <a:pt x="64" y="75"/>
                        <a:pt x="64" y="75"/>
                      </a:cubicBezTo>
                      <a:cubicBezTo>
                        <a:pt x="63" y="75"/>
                        <a:pt x="63" y="75"/>
                        <a:pt x="63" y="75"/>
                      </a:cubicBezTo>
                      <a:cubicBezTo>
                        <a:pt x="63" y="75"/>
                        <a:pt x="63" y="75"/>
                        <a:pt x="63" y="75"/>
                      </a:cubicBezTo>
                      <a:cubicBezTo>
                        <a:pt x="63" y="73"/>
                        <a:pt x="63" y="73"/>
                        <a:pt x="63" y="73"/>
                      </a:cubicBezTo>
                      <a:cubicBezTo>
                        <a:pt x="63" y="73"/>
                        <a:pt x="63" y="73"/>
                        <a:pt x="63" y="73"/>
                      </a:cubicBezTo>
                      <a:cubicBezTo>
                        <a:pt x="63" y="72"/>
                        <a:pt x="63" y="72"/>
                        <a:pt x="63" y="72"/>
                      </a:cubicBezTo>
                      <a:cubicBezTo>
                        <a:pt x="64" y="71"/>
                        <a:pt x="64" y="71"/>
                        <a:pt x="64" y="71"/>
                      </a:cubicBezTo>
                      <a:cubicBezTo>
                        <a:pt x="65" y="71"/>
                        <a:pt x="65" y="71"/>
                        <a:pt x="65" y="71"/>
                      </a:cubicBezTo>
                      <a:cubicBezTo>
                        <a:pt x="65" y="70"/>
                        <a:pt x="65" y="70"/>
                        <a:pt x="65" y="70"/>
                      </a:cubicBezTo>
                      <a:cubicBezTo>
                        <a:pt x="65" y="69"/>
                        <a:pt x="65" y="69"/>
                        <a:pt x="65" y="69"/>
                      </a:cubicBezTo>
                      <a:cubicBezTo>
                        <a:pt x="65" y="68"/>
                        <a:pt x="65" y="68"/>
                        <a:pt x="65" y="68"/>
                      </a:cubicBezTo>
                      <a:cubicBezTo>
                        <a:pt x="66" y="68"/>
                        <a:pt x="66" y="68"/>
                        <a:pt x="66" y="68"/>
                      </a:cubicBezTo>
                      <a:cubicBezTo>
                        <a:pt x="66" y="68"/>
                        <a:pt x="66" y="68"/>
                        <a:pt x="66" y="68"/>
                      </a:cubicBezTo>
                      <a:cubicBezTo>
                        <a:pt x="67" y="67"/>
                        <a:pt x="67" y="67"/>
                        <a:pt x="67" y="67"/>
                      </a:cubicBezTo>
                      <a:cubicBezTo>
                        <a:pt x="67" y="67"/>
                        <a:pt x="67" y="67"/>
                        <a:pt x="67" y="67"/>
                      </a:cubicBezTo>
                      <a:cubicBezTo>
                        <a:pt x="67" y="67"/>
                        <a:pt x="67" y="67"/>
                        <a:pt x="67" y="67"/>
                      </a:cubicBezTo>
                      <a:cubicBezTo>
                        <a:pt x="67" y="67"/>
                        <a:pt x="67" y="67"/>
                        <a:pt x="67" y="67"/>
                      </a:cubicBezTo>
                      <a:cubicBezTo>
                        <a:pt x="68" y="67"/>
                        <a:pt x="68" y="67"/>
                        <a:pt x="68" y="67"/>
                      </a:cubicBezTo>
                      <a:cubicBezTo>
                        <a:pt x="68" y="67"/>
                        <a:pt x="68" y="67"/>
                        <a:pt x="68" y="67"/>
                      </a:cubicBezTo>
                      <a:cubicBezTo>
                        <a:pt x="68" y="67"/>
                        <a:pt x="68" y="67"/>
                        <a:pt x="68" y="67"/>
                      </a:cubicBezTo>
                      <a:cubicBezTo>
                        <a:pt x="68" y="67"/>
                        <a:pt x="68" y="67"/>
                        <a:pt x="68" y="67"/>
                      </a:cubicBezTo>
                      <a:cubicBezTo>
                        <a:pt x="68" y="67"/>
                        <a:pt x="68" y="67"/>
                        <a:pt x="68" y="67"/>
                      </a:cubicBezTo>
                      <a:cubicBezTo>
                        <a:pt x="68" y="67"/>
                        <a:pt x="68" y="67"/>
                        <a:pt x="68" y="67"/>
                      </a:cubicBezTo>
                      <a:cubicBezTo>
                        <a:pt x="68" y="66"/>
                        <a:pt x="68" y="66"/>
                        <a:pt x="68" y="66"/>
                      </a:cubicBezTo>
                      <a:cubicBezTo>
                        <a:pt x="69" y="66"/>
                        <a:pt x="69" y="66"/>
                        <a:pt x="69" y="66"/>
                      </a:cubicBezTo>
                      <a:cubicBezTo>
                        <a:pt x="69" y="66"/>
                        <a:pt x="69" y="66"/>
                        <a:pt x="69" y="66"/>
                      </a:cubicBezTo>
                      <a:cubicBezTo>
                        <a:pt x="69" y="66"/>
                        <a:pt x="69" y="66"/>
                        <a:pt x="69" y="66"/>
                      </a:cubicBezTo>
                      <a:cubicBezTo>
                        <a:pt x="69" y="66"/>
                        <a:pt x="69" y="66"/>
                        <a:pt x="69" y="66"/>
                      </a:cubicBezTo>
                      <a:cubicBezTo>
                        <a:pt x="70" y="66"/>
                        <a:pt x="70" y="66"/>
                        <a:pt x="70" y="66"/>
                      </a:cubicBezTo>
                      <a:cubicBezTo>
                        <a:pt x="70" y="66"/>
                        <a:pt x="70" y="66"/>
                        <a:pt x="70" y="66"/>
                      </a:cubicBezTo>
                      <a:cubicBezTo>
                        <a:pt x="70" y="65"/>
                        <a:pt x="70" y="65"/>
                        <a:pt x="70" y="65"/>
                      </a:cubicBezTo>
                      <a:cubicBezTo>
                        <a:pt x="70" y="65"/>
                        <a:pt x="70" y="65"/>
                        <a:pt x="70" y="65"/>
                      </a:cubicBezTo>
                      <a:cubicBezTo>
                        <a:pt x="70" y="65"/>
                        <a:pt x="70" y="65"/>
                        <a:pt x="70" y="65"/>
                      </a:cubicBezTo>
                      <a:cubicBezTo>
                        <a:pt x="71" y="65"/>
                        <a:pt x="71" y="65"/>
                        <a:pt x="71" y="65"/>
                      </a:cubicBezTo>
                      <a:cubicBezTo>
                        <a:pt x="71" y="65"/>
                        <a:pt x="71" y="65"/>
                        <a:pt x="71" y="65"/>
                      </a:cubicBezTo>
                      <a:cubicBezTo>
                        <a:pt x="71" y="64"/>
                        <a:pt x="71" y="64"/>
                        <a:pt x="71" y="64"/>
                      </a:cubicBezTo>
                      <a:cubicBezTo>
                        <a:pt x="71" y="61"/>
                        <a:pt x="70" y="57"/>
                        <a:pt x="70" y="53"/>
                      </a:cubicBezTo>
                      <a:cubicBezTo>
                        <a:pt x="70" y="53"/>
                        <a:pt x="70" y="53"/>
                        <a:pt x="70" y="53"/>
                      </a:cubicBezTo>
                      <a:cubicBezTo>
                        <a:pt x="70" y="53"/>
                        <a:pt x="70" y="53"/>
                        <a:pt x="70" y="53"/>
                      </a:cubicBezTo>
                      <a:cubicBezTo>
                        <a:pt x="70" y="53"/>
                        <a:pt x="70" y="53"/>
                        <a:pt x="70" y="53"/>
                      </a:cubicBezTo>
                      <a:cubicBezTo>
                        <a:pt x="71" y="53"/>
                        <a:pt x="71" y="53"/>
                        <a:pt x="71" y="53"/>
                      </a:cubicBezTo>
                      <a:cubicBezTo>
                        <a:pt x="71" y="53"/>
                        <a:pt x="71" y="53"/>
                        <a:pt x="71" y="53"/>
                      </a:cubicBezTo>
                      <a:cubicBezTo>
                        <a:pt x="71" y="53"/>
                        <a:pt x="71" y="53"/>
                        <a:pt x="71" y="53"/>
                      </a:cubicBezTo>
                      <a:cubicBezTo>
                        <a:pt x="71" y="53"/>
                        <a:pt x="71" y="53"/>
                        <a:pt x="71" y="53"/>
                      </a:cubicBezTo>
                      <a:cubicBezTo>
                        <a:pt x="71" y="53"/>
                        <a:pt x="71" y="53"/>
                        <a:pt x="71" y="53"/>
                      </a:cubicBezTo>
                      <a:cubicBezTo>
                        <a:pt x="71" y="53"/>
                        <a:pt x="71" y="53"/>
                        <a:pt x="71" y="53"/>
                      </a:cubicBezTo>
                      <a:cubicBezTo>
                        <a:pt x="71" y="52"/>
                        <a:pt x="71" y="52"/>
                        <a:pt x="71" y="52"/>
                      </a:cubicBezTo>
                      <a:cubicBezTo>
                        <a:pt x="71" y="52"/>
                        <a:pt x="71" y="52"/>
                        <a:pt x="71" y="52"/>
                      </a:cubicBezTo>
                      <a:cubicBezTo>
                        <a:pt x="71" y="52"/>
                        <a:pt x="71" y="52"/>
                        <a:pt x="71" y="52"/>
                      </a:cubicBezTo>
                      <a:cubicBezTo>
                        <a:pt x="71" y="52"/>
                        <a:pt x="71" y="52"/>
                        <a:pt x="71" y="52"/>
                      </a:cubicBezTo>
                      <a:cubicBezTo>
                        <a:pt x="71" y="52"/>
                        <a:pt x="71" y="52"/>
                        <a:pt x="71" y="52"/>
                      </a:cubicBezTo>
                      <a:cubicBezTo>
                        <a:pt x="72" y="52"/>
                        <a:pt x="72" y="52"/>
                        <a:pt x="72" y="52"/>
                      </a:cubicBezTo>
                      <a:cubicBezTo>
                        <a:pt x="72" y="52"/>
                        <a:pt x="72" y="52"/>
                        <a:pt x="72" y="52"/>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3" y="50"/>
                        <a:pt x="73" y="50"/>
                        <a:pt x="73" y="50"/>
                      </a:cubicBezTo>
                      <a:cubicBezTo>
                        <a:pt x="72" y="50"/>
                        <a:pt x="72" y="50"/>
                        <a:pt x="72" y="50"/>
                      </a:cubicBezTo>
                      <a:cubicBezTo>
                        <a:pt x="73" y="50"/>
                        <a:pt x="73" y="50"/>
                        <a:pt x="73" y="50"/>
                      </a:cubicBezTo>
                      <a:cubicBezTo>
                        <a:pt x="73" y="49"/>
                        <a:pt x="73" y="49"/>
                        <a:pt x="73" y="49"/>
                      </a:cubicBezTo>
                      <a:cubicBezTo>
                        <a:pt x="75" y="48"/>
                        <a:pt x="75" y="48"/>
                        <a:pt x="75" y="48"/>
                      </a:cubicBezTo>
                      <a:cubicBezTo>
                        <a:pt x="75" y="47"/>
                        <a:pt x="75" y="47"/>
                        <a:pt x="75" y="47"/>
                      </a:cubicBezTo>
                      <a:cubicBezTo>
                        <a:pt x="76" y="47"/>
                        <a:pt x="76" y="47"/>
                        <a:pt x="76" y="47"/>
                      </a:cubicBezTo>
                      <a:cubicBezTo>
                        <a:pt x="77" y="46"/>
                        <a:pt x="77" y="46"/>
                        <a:pt x="77" y="46"/>
                      </a:cubicBezTo>
                      <a:cubicBezTo>
                        <a:pt x="77" y="46"/>
                        <a:pt x="77" y="46"/>
                        <a:pt x="77" y="46"/>
                      </a:cubicBezTo>
                      <a:cubicBezTo>
                        <a:pt x="78" y="45"/>
                        <a:pt x="78" y="45"/>
                        <a:pt x="78" y="45"/>
                      </a:cubicBezTo>
                      <a:cubicBezTo>
                        <a:pt x="78" y="45"/>
                        <a:pt x="78" y="45"/>
                        <a:pt x="78" y="45"/>
                      </a:cubicBezTo>
                      <a:cubicBezTo>
                        <a:pt x="79" y="45"/>
                        <a:pt x="79" y="45"/>
                        <a:pt x="79" y="45"/>
                      </a:cubicBezTo>
                      <a:cubicBezTo>
                        <a:pt x="79" y="44"/>
                        <a:pt x="79" y="44"/>
                        <a:pt x="79" y="44"/>
                      </a:cubicBezTo>
                      <a:cubicBezTo>
                        <a:pt x="79" y="44"/>
                        <a:pt x="79" y="44"/>
                        <a:pt x="79" y="44"/>
                      </a:cubicBezTo>
                      <a:cubicBezTo>
                        <a:pt x="79" y="44"/>
                        <a:pt x="79" y="44"/>
                        <a:pt x="79" y="44"/>
                      </a:cubicBezTo>
                      <a:cubicBezTo>
                        <a:pt x="79" y="44"/>
                        <a:pt x="79" y="44"/>
                        <a:pt x="79" y="44"/>
                      </a:cubicBezTo>
                      <a:cubicBezTo>
                        <a:pt x="79" y="44"/>
                        <a:pt x="79" y="44"/>
                        <a:pt x="79" y="44"/>
                      </a:cubicBezTo>
                      <a:cubicBezTo>
                        <a:pt x="79" y="44"/>
                        <a:pt x="79" y="44"/>
                        <a:pt x="79" y="44"/>
                      </a:cubicBezTo>
                      <a:cubicBezTo>
                        <a:pt x="79" y="43"/>
                        <a:pt x="79" y="43"/>
                        <a:pt x="79" y="43"/>
                      </a:cubicBezTo>
                      <a:cubicBezTo>
                        <a:pt x="80" y="43"/>
                        <a:pt x="80" y="43"/>
                        <a:pt x="80" y="43"/>
                      </a:cubicBezTo>
                      <a:cubicBezTo>
                        <a:pt x="82" y="40"/>
                        <a:pt x="85" y="37"/>
                        <a:pt x="87" y="35"/>
                      </a:cubicBezTo>
                      <a:cubicBezTo>
                        <a:pt x="87" y="34"/>
                        <a:pt x="87" y="34"/>
                        <a:pt x="87" y="34"/>
                      </a:cubicBezTo>
                      <a:cubicBezTo>
                        <a:pt x="89" y="32"/>
                        <a:pt x="89" y="32"/>
                        <a:pt x="89" y="32"/>
                      </a:cubicBezTo>
                      <a:cubicBezTo>
                        <a:pt x="93" y="30"/>
                        <a:pt x="93" y="30"/>
                        <a:pt x="93" y="30"/>
                      </a:cubicBezTo>
                      <a:cubicBezTo>
                        <a:pt x="95" y="29"/>
                        <a:pt x="95" y="29"/>
                        <a:pt x="95" y="29"/>
                      </a:cubicBezTo>
                      <a:cubicBezTo>
                        <a:pt x="95" y="29"/>
                        <a:pt x="95" y="29"/>
                        <a:pt x="95" y="29"/>
                      </a:cubicBezTo>
                      <a:cubicBezTo>
                        <a:pt x="96" y="29"/>
                        <a:pt x="96" y="29"/>
                        <a:pt x="96" y="29"/>
                      </a:cubicBezTo>
                      <a:cubicBezTo>
                        <a:pt x="96" y="28"/>
                        <a:pt x="96" y="28"/>
                        <a:pt x="96" y="28"/>
                      </a:cubicBezTo>
                      <a:cubicBezTo>
                        <a:pt x="99" y="27"/>
                        <a:pt x="99" y="27"/>
                        <a:pt x="99" y="27"/>
                      </a:cubicBezTo>
                      <a:cubicBezTo>
                        <a:pt x="103" y="24"/>
                        <a:pt x="103" y="24"/>
                        <a:pt x="103" y="24"/>
                      </a:cubicBezTo>
                      <a:cubicBezTo>
                        <a:pt x="103" y="24"/>
                        <a:pt x="103" y="24"/>
                        <a:pt x="103" y="24"/>
                      </a:cubicBezTo>
                      <a:cubicBezTo>
                        <a:pt x="104" y="23"/>
                        <a:pt x="104" y="23"/>
                        <a:pt x="104" y="23"/>
                      </a:cubicBezTo>
                      <a:cubicBezTo>
                        <a:pt x="104" y="23"/>
                        <a:pt x="104" y="23"/>
                        <a:pt x="104" y="23"/>
                      </a:cubicBezTo>
                      <a:cubicBezTo>
                        <a:pt x="104" y="23"/>
                        <a:pt x="104" y="23"/>
                        <a:pt x="104" y="23"/>
                      </a:cubicBezTo>
                      <a:cubicBezTo>
                        <a:pt x="105" y="23"/>
                        <a:pt x="105" y="23"/>
                        <a:pt x="105" y="23"/>
                      </a:cubicBezTo>
                      <a:cubicBezTo>
                        <a:pt x="105" y="23"/>
                        <a:pt x="105" y="23"/>
                        <a:pt x="105" y="23"/>
                      </a:cubicBezTo>
                      <a:cubicBezTo>
                        <a:pt x="105" y="23"/>
                        <a:pt x="105" y="23"/>
                        <a:pt x="105" y="23"/>
                      </a:cubicBezTo>
                      <a:cubicBezTo>
                        <a:pt x="105" y="23"/>
                        <a:pt x="105" y="23"/>
                        <a:pt x="105" y="23"/>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7" name="Freeform 359">
                  <a:extLst>
                    <a:ext uri="{FF2B5EF4-FFF2-40B4-BE49-F238E27FC236}">
                      <a16:creationId xmlns="" xmlns:a16="http://schemas.microsoft.com/office/drawing/2014/main" id="{011FFB91-5DC5-4026-BFC3-554302D2F74C}"/>
                    </a:ext>
                  </a:extLst>
                </p:cNvPr>
                <p:cNvSpPr>
                  <a:spLocks noEditPoints="1"/>
                </p:cNvSpPr>
                <p:nvPr/>
              </p:nvSpPr>
              <p:spPr bwMode="auto">
                <a:xfrm>
                  <a:off x="6169181" y="3264560"/>
                  <a:ext cx="644830" cy="660557"/>
                </a:xfrm>
                <a:custGeom>
                  <a:avLst/>
                  <a:gdLst>
                    <a:gd name="T0" fmla="*/ 26 w 123"/>
                    <a:gd name="T1" fmla="*/ 23 h 126"/>
                    <a:gd name="T2" fmla="*/ 32 w 123"/>
                    <a:gd name="T3" fmla="*/ 18 h 126"/>
                    <a:gd name="T4" fmla="*/ 30 w 123"/>
                    <a:gd name="T5" fmla="*/ 14 h 126"/>
                    <a:gd name="T6" fmla="*/ 15 w 123"/>
                    <a:gd name="T7" fmla="*/ 8 h 126"/>
                    <a:gd name="T8" fmla="*/ 24 w 123"/>
                    <a:gd name="T9" fmla="*/ 1 h 126"/>
                    <a:gd name="T10" fmla="*/ 64 w 123"/>
                    <a:gd name="T11" fmla="*/ 41 h 126"/>
                    <a:gd name="T12" fmla="*/ 78 w 123"/>
                    <a:gd name="T13" fmla="*/ 39 h 126"/>
                    <a:gd name="T14" fmla="*/ 83 w 123"/>
                    <a:gd name="T15" fmla="*/ 37 h 126"/>
                    <a:gd name="T16" fmla="*/ 91 w 123"/>
                    <a:gd name="T17" fmla="*/ 37 h 126"/>
                    <a:gd name="T18" fmla="*/ 90 w 123"/>
                    <a:gd name="T19" fmla="*/ 34 h 126"/>
                    <a:gd name="T20" fmla="*/ 88 w 123"/>
                    <a:gd name="T21" fmla="*/ 30 h 126"/>
                    <a:gd name="T22" fmla="*/ 80 w 123"/>
                    <a:gd name="T23" fmla="*/ 28 h 126"/>
                    <a:gd name="T24" fmla="*/ 76 w 123"/>
                    <a:gd name="T25" fmla="*/ 23 h 126"/>
                    <a:gd name="T26" fmla="*/ 53 w 123"/>
                    <a:gd name="T27" fmla="*/ 33 h 126"/>
                    <a:gd name="T28" fmla="*/ 47 w 123"/>
                    <a:gd name="T29" fmla="*/ 31 h 126"/>
                    <a:gd name="T30" fmla="*/ 39 w 123"/>
                    <a:gd name="T31" fmla="*/ 27 h 126"/>
                    <a:gd name="T32" fmla="*/ 29 w 123"/>
                    <a:gd name="T33" fmla="*/ 27 h 126"/>
                    <a:gd name="T34" fmla="*/ 27 w 123"/>
                    <a:gd name="T35" fmla="*/ 28 h 126"/>
                    <a:gd name="T36" fmla="*/ 24 w 123"/>
                    <a:gd name="T37" fmla="*/ 22 h 126"/>
                    <a:gd name="T38" fmla="*/ 9 w 123"/>
                    <a:gd name="T39" fmla="*/ 30 h 126"/>
                    <a:gd name="T40" fmla="*/ 2 w 123"/>
                    <a:gd name="T41" fmla="*/ 36 h 126"/>
                    <a:gd name="T42" fmla="*/ 25 w 123"/>
                    <a:gd name="T43" fmla="*/ 44 h 126"/>
                    <a:gd name="T44" fmla="*/ 30 w 123"/>
                    <a:gd name="T45" fmla="*/ 44 h 126"/>
                    <a:gd name="T46" fmla="*/ 34 w 123"/>
                    <a:gd name="T47" fmla="*/ 47 h 126"/>
                    <a:gd name="T48" fmla="*/ 38 w 123"/>
                    <a:gd name="T49" fmla="*/ 49 h 126"/>
                    <a:gd name="T50" fmla="*/ 39 w 123"/>
                    <a:gd name="T51" fmla="*/ 53 h 126"/>
                    <a:gd name="T52" fmla="*/ 40 w 123"/>
                    <a:gd name="T53" fmla="*/ 56 h 126"/>
                    <a:gd name="T54" fmla="*/ 42 w 123"/>
                    <a:gd name="T55" fmla="*/ 61 h 126"/>
                    <a:gd name="T56" fmla="*/ 49 w 123"/>
                    <a:gd name="T57" fmla="*/ 45 h 126"/>
                    <a:gd name="T58" fmla="*/ 52 w 123"/>
                    <a:gd name="T59" fmla="*/ 47 h 126"/>
                    <a:gd name="T60" fmla="*/ 56 w 123"/>
                    <a:gd name="T61" fmla="*/ 46 h 126"/>
                    <a:gd name="T62" fmla="*/ 55 w 123"/>
                    <a:gd name="T63" fmla="*/ 49 h 126"/>
                    <a:gd name="T64" fmla="*/ 58 w 123"/>
                    <a:gd name="T65" fmla="*/ 45 h 126"/>
                    <a:gd name="T66" fmla="*/ 95 w 123"/>
                    <a:gd name="T67" fmla="*/ 37 h 126"/>
                    <a:gd name="T68" fmla="*/ 95 w 123"/>
                    <a:gd name="T69" fmla="*/ 35 h 126"/>
                    <a:gd name="T70" fmla="*/ 86 w 123"/>
                    <a:gd name="T71" fmla="*/ 38 h 126"/>
                    <a:gd name="T72" fmla="*/ 53 w 123"/>
                    <a:gd name="T73" fmla="*/ 32 h 126"/>
                    <a:gd name="T74" fmla="*/ 114 w 123"/>
                    <a:gd name="T75" fmla="*/ 111 h 126"/>
                    <a:gd name="T76" fmla="*/ 65 w 123"/>
                    <a:gd name="T77" fmla="*/ 57 h 126"/>
                    <a:gd name="T78" fmla="*/ 114 w 123"/>
                    <a:gd name="T79" fmla="*/ 73 h 126"/>
                    <a:gd name="T80" fmla="*/ 106 w 123"/>
                    <a:gd name="T81" fmla="*/ 78 h 126"/>
                    <a:gd name="T82" fmla="*/ 98 w 123"/>
                    <a:gd name="T83" fmla="*/ 79 h 126"/>
                    <a:gd name="T84" fmla="*/ 103 w 123"/>
                    <a:gd name="T85" fmla="*/ 73 h 126"/>
                    <a:gd name="T86" fmla="*/ 105 w 123"/>
                    <a:gd name="T87" fmla="*/ 60 h 126"/>
                    <a:gd name="T88" fmla="*/ 102 w 123"/>
                    <a:gd name="T89" fmla="*/ 54 h 126"/>
                    <a:gd name="T90" fmla="*/ 102 w 123"/>
                    <a:gd name="T91" fmla="*/ 52 h 126"/>
                    <a:gd name="T92" fmla="*/ 91 w 123"/>
                    <a:gd name="T93" fmla="*/ 47 h 126"/>
                    <a:gd name="T94" fmla="*/ 78 w 123"/>
                    <a:gd name="T95" fmla="*/ 43 h 126"/>
                    <a:gd name="T96" fmla="*/ 74 w 123"/>
                    <a:gd name="T97" fmla="*/ 59 h 126"/>
                    <a:gd name="T98" fmla="*/ 72 w 123"/>
                    <a:gd name="T99" fmla="*/ 60 h 126"/>
                    <a:gd name="T100" fmla="*/ 71 w 123"/>
                    <a:gd name="T101" fmla="*/ 60 h 126"/>
                    <a:gd name="T102" fmla="*/ 68 w 123"/>
                    <a:gd name="T103" fmla="*/ 61 h 126"/>
                    <a:gd name="T104" fmla="*/ 65 w 123"/>
                    <a:gd name="T105" fmla="*/ 66 h 126"/>
                    <a:gd name="T106" fmla="*/ 61 w 123"/>
                    <a:gd name="T107" fmla="*/ 80 h 126"/>
                    <a:gd name="T108" fmla="*/ 66 w 123"/>
                    <a:gd name="T109" fmla="*/ 96 h 126"/>
                    <a:gd name="T110" fmla="*/ 62 w 123"/>
                    <a:gd name="T111" fmla="*/ 125 h 126"/>
                    <a:gd name="T112" fmla="*/ 112 w 123"/>
                    <a:gd name="T113" fmla="*/ 117 h 126"/>
                    <a:gd name="T114" fmla="*/ 114 w 123"/>
                    <a:gd name="T115" fmla="*/ 112 h 126"/>
                    <a:gd name="T116" fmla="*/ 122 w 123"/>
                    <a:gd name="T117" fmla="*/ 94 h 126"/>
                    <a:gd name="T118" fmla="*/ 70 w 123"/>
                    <a:gd name="T119" fmla="*/ 44 h 126"/>
                    <a:gd name="T120" fmla="*/ 85 w 123"/>
                    <a:gd name="T121" fmla="*/ 41 h 126"/>
                    <a:gd name="T122" fmla="*/ 71 w 123"/>
                    <a:gd name="T123" fmla="*/ 4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3" h="126">
                      <a:moveTo>
                        <a:pt x="24" y="20"/>
                      </a:moveTo>
                      <a:cubicBezTo>
                        <a:pt x="24" y="21"/>
                        <a:pt x="24" y="21"/>
                        <a:pt x="24" y="21"/>
                      </a:cubicBezTo>
                      <a:cubicBezTo>
                        <a:pt x="24" y="21"/>
                        <a:pt x="24" y="21"/>
                        <a:pt x="24" y="21"/>
                      </a:cubicBezTo>
                      <a:cubicBezTo>
                        <a:pt x="24" y="22"/>
                        <a:pt x="24" y="22"/>
                        <a:pt x="24" y="22"/>
                      </a:cubicBezTo>
                      <a:cubicBezTo>
                        <a:pt x="26" y="22"/>
                        <a:pt x="26" y="22"/>
                        <a:pt x="26" y="22"/>
                      </a:cubicBezTo>
                      <a:cubicBezTo>
                        <a:pt x="26" y="22"/>
                        <a:pt x="26" y="22"/>
                        <a:pt x="26" y="22"/>
                      </a:cubicBezTo>
                      <a:cubicBezTo>
                        <a:pt x="26" y="22"/>
                        <a:pt x="26" y="22"/>
                        <a:pt x="26" y="22"/>
                      </a:cubicBezTo>
                      <a:cubicBezTo>
                        <a:pt x="26" y="22"/>
                        <a:pt x="26" y="22"/>
                        <a:pt x="26" y="22"/>
                      </a:cubicBezTo>
                      <a:cubicBezTo>
                        <a:pt x="27" y="22"/>
                        <a:pt x="27" y="22"/>
                        <a:pt x="27" y="22"/>
                      </a:cubicBezTo>
                      <a:cubicBezTo>
                        <a:pt x="27" y="22"/>
                        <a:pt x="27" y="22"/>
                        <a:pt x="27" y="22"/>
                      </a:cubicBezTo>
                      <a:cubicBezTo>
                        <a:pt x="27" y="21"/>
                        <a:pt x="27" y="21"/>
                        <a:pt x="27" y="21"/>
                      </a:cubicBezTo>
                      <a:cubicBezTo>
                        <a:pt x="27" y="21"/>
                        <a:pt x="27" y="21"/>
                        <a:pt x="27" y="21"/>
                      </a:cubicBezTo>
                      <a:cubicBezTo>
                        <a:pt x="26" y="21"/>
                        <a:pt x="26" y="21"/>
                        <a:pt x="26" y="21"/>
                      </a:cubicBezTo>
                      <a:cubicBezTo>
                        <a:pt x="26" y="21"/>
                        <a:pt x="26" y="21"/>
                        <a:pt x="26" y="21"/>
                      </a:cubicBezTo>
                      <a:cubicBezTo>
                        <a:pt x="27" y="21"/>
                        <a:pt x="27" y="21"/>
                        <a:pt x="27" y="21"/>
                      </a:cubicBezTo>
                      <a:cubicBezTo>
                        <a:pt x="27" y="20"/>
                        <a:pt x="27" y="20"/>
                        <a:pt x="27" y="20"/>
                      </a:cubicBezTo>
                      <a:cubicBezTo>
                        <a:pt x="27" y="20"/>
                        <a:pt x="27" y="20"/>
                        <a:pt x="27" y="20"/>
                      </a:cubicBezTo>
                      <a:cubicBezTo>
                        <a:pt x="27" y="21"/>
                        <a:pt x="27" y="21"/>
                        <a:pt x="27" y="21"/>
                      </a:cubicBezTo>
                      <a:cubicBezTo>
                        <a:pt x="27" y="21"/>
                        <a:pt x="27" y="21"/>
                        <a:pt x="27" y="21"/>
                      </a:cubicBezTo>
                      <a:cubicBezTo>
                        <a:pt x="27" y="22"/>
                        <a:pt x="27" y="22"/>
                        <a:pt x="27" y="22"/>
                      </a:cubicBezTo>
                      <a:cubicBezTo>
                        <a:pt x="27" y="22"/>
                        <a:pt x="27" y="22"/>
                        <a:pt x="27" y="22"/>
                      </a:cubicBezTo>
                      <a:cubicBezTo>
                        <a:pt x="27" y="22"/>
                        <a:pt x="27" y="22"/>
                        <a:pt x="27" y="22"/>
                      </a:cubicBezTo>
                      <a:cubicBezTo>
                        <a:pt x="26" y="23"/>
                        <a:pt x="26" y="23"/>
                        <a:pt x="26" y="23"/>
                      </a:cubicBezTo>
                      <a:cubicBezTo>
                        <a:pt x="26" y="23"/>
                        <a:pt x="26" y="23"/>
                        <a:pt x="26" y="23"/>
                      </a:cubicBezTo>
                      <a:cubicBezTo>
                        <a:pt x="26" y="23"/>
                        <a:pt x="26" y="23"/>
                        <a:pt x="26" y="23"/>
                      </a:cubicBezTo>
                      <a:cubicBezTo>
                        <a:pt x="26" y="23"/>
                        <a:pt x="26" y="23"/>
                        <a:pt x="26" y="23"/>
                      </a:cubicBezTo>
                      <a:cubicBezTo>
                        <a:pt x="27" y="24"/>
                        <a:pt x="27" y="24"/>
                        <a:pt x="27" y="24"/>
                      </a:cubicBezTo>
                      <a:cubicBezTo>
                        <a:pt x="27" y="24"/>
                        <a:pt x="27" y="24"/>
                        <a:pt x="27" y="24"/>
                      </a:cubicBezTo>
                      <a:cubicBezTo>
                        <a:pt x="28" y="24"/>
                        <a:pt x="28" y="24"/>
                        <a:pt x="28" y="24"/>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1" y="19"/>
                        <a:pt x="31" y="19"/>
                        <a:pt x="31" y="19"/>
                      </a:cubicBezTo>
                      <a:cubicBezTo>
                        <a:pt x="31" y="18"/>
                        <a:pt x="31" y="18"/>
                        <a:pt x="31" y="18"/>
                      </a:cubicBezTo>
                      <a:cubicBezTo>
                        <a:pt x="31" y="18"/>
                        <a:pt x="31" y="18"/>
                        <a:pt x="31" y="18"/>
                      </a:cubicBezTo>
                      <a:cubicBezTo>
                        <a:pt x="31" y="18"/>
                        <a:pt x="31" y="18"/>
                        <a:pt x="31" y="18"/>
                      </a:cubicBezTo>
                      <a:cubicBezTo>
                        <a:pt x="32" y="18"/>
                        <a:pt x="32" y="18"/>
                        <a:pt x="32" y="18"/>
                      </a:cubicBezTo>
                      <a:cubicBezTo>
                        <a:pt x="32" y="18"/>
                        <a:pt x="32" y="18"/>
                        <a:pt x="32" y="18"/>
                      </a:cubicBezTo>
                      <a:cubicBezTo>
                        <a:pt x="32" y="17"/>
                        <a:pt x="32" y="17"/>
                        <a:pt x="32" y="17"/>
                      </a:cubicBezTo>
                      <a:cubicBezTo>
                        <a:pt x="32" y="17"/>
                        <a:pt x="32" y="17"/>
                        <a:pt x="32" y="17"/>
                      </a:cubicBezTo>
                      <a:cubicBezTo>
                        <a:pt x="33" y="16"/>
                        <a:pt x="33" y="16"/>
                        <a:pt x="33" y="16"/>
                      </a:cubicBezTo>
                      <a:cubicBezTo>
                        <a:pt x="33" y="16"/>
                        <a:pt x="33" y="16"/>
                        <a:pt x="33" y="16"/>
                      </a:cubicBezTo>
                      <a:cubicBezTo>
                        <a:pt x="32" y="16"/>
                        <a:pt x="32" y="16"/>
                        <a:pt x="32" y="16"/>
                      </a:cubicBezTo>
                      <a:cubicBezTo>
                        <a:pt x="32" y="16"/>
                        <a:pt x="32" y="16"/>
                        <a:pt x="32" y="16"/>
                      </a:cubicBezTo>
                      <a:cubicBezTo>
                        <a:pt x="32" y="16"/>
                        <a:pt x="32" y="16"/>
                        <a:pt x="32" y="16"/>
                      </a:cubicBezTo>
                      <a:cubicBezTo>
                        <a:pt x="32" y="16"/>
                        <a:pt x="32" y="16"/>
                        <a:pt x="32" y="16"/>
                      </a:cubicBezTo>
                      <a:cubicBezTo>
                        <a:pt x="33" y="16"/>
                        <a:pt x="33" y="16"/>
                        <a:pt x="33" y="16"/>
                      </a:cubicBezTo>
                      <a:cubicBezTo>
                        <a:pt x="34" y="15"/>
                        <a:pt x="34" y="15"/>
                        <a:pt x="34" y="15"/>
                      </a:cubicBezTo>
                      <a:cubicBezTo>
                        <a:pt x="34" y="15"/>
                        <a:pt x="34" y="15"/>
                        <a:pt x="34" y="15"/>
                      </a:cubicBezTo>
                      <a:cubicBezTo>
                        <a:pt x="34" y="15"/>
                        <a:pt x="34" y="15"/>
                        <a:pt x="34" y="15"/>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4"/>
                        <a:pt x="36" y="14"/>
                        <a:pt x="36" y="14"/>
                      </a:cubicBezTo>
                      <a:cubicBezTo>
                        <a:pt x="35" y="14"/>
                        <a:pt x="35" y="14"/>
                        <a:pt x="35" y="14"/>
                      </a:cubicBezTo>
                      <a:cubicBezTo>
                        <a:pt x="35" y="14"/>
                        <a:pt x="35" y="14"/>
                        <a:pt x="35" y="14"/>
                      </a:cubicBezTo>
                      <a:cubicBezTo>
                        <a:pt x="35" y="14"/>
                        <a:pt x="35" y="14"/>
                        <a:pt x="35" y="14"/>
                      </a:cubicBezTo>
                      <a:cubicBezTo>
                        <a:pt x="34" y="14"/>
                        <a:pt x="34" y="14"/>
                        <a:pt x="34" y="14"/>
                      </a:cubicBezTo>
                      <a:cubicBezTo>
                        <a:pt x="31" y="14"/>
                        <a:pt x="31" y="14"/>
                        <a:pt x="31" y="14"/>
                      </a:cubicBezTo>
                      <a:cubicBezTo>
                        <a:pt x="30" y="14"/>
                        <a:pt x="30" y="14"/>
                        <a:pt x="30" y="14"/>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8" y="15"/>
                        <a:pt x="28" y="15"/>
                        <a:pt x="28" y="15"/>
                      </a:cubicBezTo>
                      <a:cubicBezTo>
                        <a:pt x="28" y="15"/>
                        <a:pt x="28" y="15"/>
                        <a:pt x="28" y="15"/>
                      </a:cubicBezTo>
                      <a:cubicBezTo>
                        <a:pt x="28" y="15"/>
                        <a:pt x="28" y="15"/>
                        <a:pt x="28" y="15"/>
                      </a:cubicBezTo>
                      <a:cubicBezTo>
                        <a:pt x="28" y="16"/>
                        <a:pt x="28" y="16"/>
                        <a:pt x="28" y="16"/>
                      </a:cubicBezTo>
                      <a:cubicBezTo>
                        <a:pt x="27" y="16"/>
                        <a:pt x="27" y="16"/>
                        <a:pt x="27" y="16"/>
                      </a:cubicBezTo>
                      <a:cubicBezTo>
                        <a:pt x="26" y="17"/>
                        <a:pt x="26" y="17"/>
                        <a:pt x="26" y="17"/>
                      </a:cubicBezTo>
                      <a:cubicBezTo>
                        <a:pt x="25" y="19"/>
                        <a:pt x="25" y="19"/>
                        <a:pt x="25" y="19"/>
                      </a:cubicBezTo>
                      <a:cubicBezTo>
                        <a:pt x="25" y="19"/>
                        <a:pt x="25" y="19"/>
                        <a:pt x="25" y="19"/>
                      </a:cubicBezTo>
                      <a:cubicBezTo>
                        <a:pt x="24" y="19"/>
                        <a:pt x="24" y="19"/>
                        <a:pt x="24" y="19"/>
                      </a:cubicBezTo>
                      <a:cubicBezTo>
                        <a:pt x="24" y="20"/>
                        <a:pt x="24" y="20"/>
                        <a:pt x="24" y="20"/>
                      </a:cubicBezTo>
                      <a:close/>
                      <a:moveTo>
                        <a:pt x="15" y="7"/>
                      </a:moveTo>
                      <a:cubicBezTo>
                        <a:pt x="15" y="7"/>
                        <a:pt x="15" y="7"/>
                        <a:pt x="15" y="7"/>
                      </a:cubicBezTo>
                      <a:cubicBezTo>
                        <a:pt x="15" y="7"/>
                        <a:pt x="15" y="7"/>
                        <a:pt x="15" y="7"/>
                      </a:cubicBezTo>
                      <a:cubicBezTo>
                        <a:pt x="15" y="7"/>
                        <a:pt x="15" y="7"/>
                        <a:pt x="15" y="7"/>
                      </a:cubicBezTo>
                      <a:cubicBezTo>
                        <a:pt x="15" y="7"/>
                        <a:pt x="15" y="7"/>
                        <a:pt x="15" y="7"/>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6" y="8"/>
                        <a:pt x="16" y="8"/>
                        <a:pt x="16" y="8"/>
                      </a:cubicBezTo>
                      <a:cubicBezTo>
                        <a:pt x="18" y="7"/>
                        <a:pt x="18" y="7"/>
                        <a:pt x="18" y="7"/>
                      </a:cubicBezTo>
                      <a:cubicBezTo>
                        <a:pt x="19" y="7"/>
                        <a:pt x="19" y="7"/>
                        <a:pt x="19" y="7"/>
                      </a:cubicBezTo>
                      <a:cubicBezTo>
                        <a:pt x="19" y="7"/>
                        <a:pt x="19" y="7"/>
                        <a:pt x="19" y="7"/>
                      </a:cubicBezTo>
                      <a:cubicBezTo>
                        <a:pt x="17" y="7"/>
                        <a:pt x="17" y="7"/>
                        <a:pt x="17" y="7"/>
                      </a:cubicBezTo>
                      <a:cubicBezTo>
                        <a:pt x="18" y="7"/>
                        <a:pt x="18" y="7"/>
                        <a:pt x="18" y="7"/>
                      </a:cubicBezTo>
                      <a:cubicBezTo>
                        <a:pt x="18" y="6"/>
                        <a:pt x="18" y="6"/>
                        <a:pt x="18" y="6"/>
                      </a:cubicBezTo>
                      <a:cubicBezTo>
                        <a:pt x="18" y="6"/>
                        <a:pt x="18" y="6"/>
                        <a:pt x="18" y="6"/>
                      </a:cubicBezTo>
                      <a:cubicBezTo>
                        <a:pt x="21" y="4"/>
                        <a:pt x="21" y="4"/>
                        <a:pt x="21" y="4"/>
                      </a:cubicBezTo>
                      <a:cubicBezTo>
                        <a:pt x="22" y="4"/>
                        <a:pt x="22" y="4"/>
                        <a:pt x="22" y="4"/>
                      </a:cubicBezTo>
                      <a:cubicBezTo>
                        <a:pt x="23" y="3"/>
                        <a:pt x="23" y="3"/>
                        <a:pt x="23" y="3"/>
                      </a:cubicBezTo>
                      <a:cubicBezTo>
                        <a:pt x="23" y="3"/>
                        <a:pt x="23" y="3"/>
                        <a:pt x="23" y="3"/>
                      </a:cubicBezTo>
                      <a:cubicBezTo>
                        <a:pt x="23" y="3"/>
                        <a:pt x="23" y="3"/>
                        <a:pt x="23" y="3"/>
                      </a:cubicBezTo>
                      <a:cubicBezTo>
                        <a:pt x="22" y="2"/>
                        <a:pt x="22" y="2"/>
                        <a:pt x="22" y="2"/>
                      </a:cubicBezTo>
                      <a:cubicBezTo>
                        <a:pt x="22" y="2"/>
                        <a:pt x="22" y="2"/>
                        <a:pt x="22" y="2"/>
                      </a:cubicBezTo>
                      <a:cubicBezTo>
                        <a:pt x="23" y="2"/>
                        <a:pt x="23" y="2"/>
                        <a:pt x="23" y="2"/>
                      </a:cubicBezTo>
                      <a:cubicBezTo>
                        <a:pt x="24" y="1"/>
                        <a:pt x="24" y="1"/>
                        <a:pt x="24" y="1"/>
                      </a:cubicBezTo>
                      <a:cubicBezTo>
                        <a:pt x="24" y="1"/>
                        <a:pt x="24" y="1"/>
                        <a:pt x="24" y="1"/>
                      </a:cubicBezTo>
                      <a:cubicBezTo>
                        <a:pt x="24" y="1"/>
                        <a:pt x="24" y="1"/>
                        <a:pt x="24" y="1"/>
                      </a:cubicBezTo>
                      <a:cubicBezTo>
                        <a:pt x="24" y="0"/>
                        <a:pt x="24" y="0"/>
                        <a:pt x="24" y="0"/>
                      </a:cubicBezTo>
                      <a:cubicBezTo>
                        <a:pt x="24" y="0"/>
                        <a:pt x="24" y="0"/>
                        <a:pt x="24" y="0"/>
                      </a:cubicBezTo>
                      <a:cubicBezTo>
                        <a:pt x="24" y="1"/>
                        <a:pt x="24" y="1"/>
                        <a:pt x="24" y="1"/>
                      </a:cubicBezTo>
                      <a:cubicBezTo>
                        <a:pt x="24" y="1"/>
                        <a:pt x="24" y="1"/>
                        <a:pt x="24" y="1"/>
                      </a:cubicBezTo>
                      <a:cubicBezTo>
                        <a:pt x="24" y="1"/>
                        <a:pt x="24" y="1"/>
                        <a:pt x="24" y="1"/>
                      </a:cubicBezTo>
                      <a:cubicBezTo>
                        <a:pt x="24" y="1"/>
                        <a:pt x="24" y="1"/>
                        <a:pt x="24" y="1"/>
                      </a:cubicBezTo>
                      <a:cubicBezTo>
                        <a:pt x="24" y="0"/>
                        <a:pt x="24" y="0"/>
                        <a:pt x="24" y="0"/>
                      </a:cubicBezTo>
                      <a:cubicBezTo>
                        <a:pt x="24" y="0"/>
                        <a:pt x="24" y="0"/>
                        <a:pt x="24"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1" y="2"/>
                        <a:pt x="21" y="2"/>
                        <a:pt x="21" y="2"/>
                      </a:cubicBezTo>
                      <a:cubicBezTo>
                        <a:pt x="21" y="2"/>
                        <a:pt x="21" y="2"/>
                        <a:pt x="21" y="2"/>
                      </a:cubicBezTo>
                      <a:cubicBezTo>
                        <a:pt x="21" y="2"/>
                        <a:pt x="21" y="2"/>
                        <a:pt x="21" y="2"/>
                      </a:cubicBezTo>
                      <a:cubicBezTo>
                        <a:pt x="20" y="3"/>
                        <a:pt x="20" y="3"/>
                        <a:pt x="20" y="3"/>
                      </a:cubicBezTo>
                      <a:cubicBezTo>
                        <a:pt x="19" y="3"/>
                        <a:pt x="19" y="3"/>
                        <a:pt x="19" y="3"/>
                      </a:cubicBezTo>
                      <a:cubicBezTo>
                        <a:pt x="19" y="3"/>
                        <a:pt x="19" y="3"/>
                        <a:pt x="19" y="3"/>
                      </a:cubicBezTo>
                      <a:cubicBezTo>
                        <a:pt x="19" y="4"/>
                        <a:pt x="19" y="4"/>
                        <a:pt x="19" y="4"/>
                      </a:cubicBezTo>
                      <a:cubicBezTo>
                        <a:pt x="18" y="4"/>
                        <a:pt x="18" y="4"/>
                        <a:pt x="18" y="4"/>
                      </a:cubicBezTo>
                      <a:cubicBezTo>
                        <a:pt x="18" y="4"/>
                        <a:pt x="18" y="4"/>
                        <a:pt x="18" y="4"/>
                      </a:cubicBezTo>
                      <a:cubicBezTo>
                        <a:pt x="18" y="4"/>
                        <a:pt x="18" y="4"/>
                        <a:pt x="18" y="4"/>
                      </a:cubicBezTo>
                      <a:cubicBezTo>
                        <a:pt x="17" y="4"/>
                        <a:pt x="17" y="4"/>
                        <a:pt x="17" y="4"/>
                      </a:cubicBezTo>
                      <a:cubicBezTo>
                        <a:pt x="16" y="6"/>
                        <a:pt x="16" y="6"/>
                        <a:pt x="16" y="6"/>
                      </a:cubicBezTo>
                      <a:cubicBezTo>
                        <a:pt x="14" y="7"/>
                        <a:pt x="14" y="7"/>
                        <a:pt x="14" y="7"/>
                      </a:cubicBezTo>
                      <a:cubicBezTo>
                        <a:pt x="15" y="7"/>
                        <a:pt x="15" y="7"/>
                        <a:pt x="15" y="7"/>
                      </a:cubicBezTo>
                      <a:close/>
                      <a:moveTo>
                        <a:pt x="63" y="41"/>
                      </a:moveTo>
                      <a:cubicBezTo>
                        <a:pt x="64" y="41"/>
                        <a:pt x="64" y="41"/>
                        <a:pt x="64" y="41"/>
                      </a:cubicBezTo>
                      <a:cubicBezTo>
                        <a:pt x="64" y="42"/>
                        <a:pt x="64" y="42"/>
                        <a:pt x="64" y="42"/>
                      </a:cubicBezTo>
                      <a:cubicBezTo>
                        <a:pt x="64" y="41"/>
                        <a:pt x="64" y="41"/>
                        <a:pt x="64" y="41"/>
                      </a:cubicBezTo>
                      <a:cubicBezTo>
                        <a:pt x="64" y="41"/>
                        <a:pt x="64" y="41"/>
                        <a:pt x="64" y="41"/>
                      </a:cubicBezTo>
                      <a:cubicBezTo>
                        <a:pt x="65" y="41"/>
                        <a:pt x="65" y="41"/>
                        <a:pt x="65" y="41"/>
                      </a:cubicBezTo>
                      <a:cubicBezTo>
                        <a:pt x="66" y="40"/>
                        <a:pt x="66" y="40"/>
                        <a:pt x="66" y="40"/>
                      </a:cubicBezTo>
                      <a:cubicBezTo>
                        <a:pt x="68" y="40"/>
                        <a:pt x="68" y="40"/>
                        <a:pt x="68" y="40"/>
                      </a:cubicBezTo>
                      <a:cubicBezTo>
                        <a:pt x="68" y="40"/>
                        <a:pt x="68" y="40"/>
                        <a:pt x="68" y="40"/>
                      </a:cubicBezTo>
                      <a:cubicBezTo>
                        <a:pt x="68" y="40"/>
                        <a:pt x="68" y="40"/>
                        <a:pt x="68" y="40"/>
                      </a:cubicBezTo>
                      <a:cubicBezTo>
                        <a:pt x="68" y="39"/>
                        <a:pt x="68" y="39"/>
                        <a:pt x="68" y="39"/>
                      </a:cubicBezTo>
                      <a:cubicBezTo>
                        <a:pt x="69" y="38"/>
                        <a:pt x="69" y="38"/>
                        <a:pt x="69" y="38"/>
                      </a:cubicBezTo>
                      <a:cubicBezTo>
                        <a:pt x="70" y="37"/>
                        <a:pt x="70" y="37"/>
                        <a:pt x="70" y="37"/>
                      </a:cubicBezTo>
                      <a:cubicBezTo>
                        <a:pt x="71" y="37"/>
                        <a:pt x="71" y="37"/>
                        <a:pt x="71" y="37"/>
                      </a:cubicBezTo>
                      <a:cubicBezTo>
                        <a:pt x="71" y="37"/>
                        <a:pt x="71" y="37"/>
                        <a:pt x="71" y="37"/>
                      </a:cubicBezTo>
                      <a:cubicBezTo>
                        <a:pt x="71" y="37"/>
                        <a:pt x="71" y="37"/>
                        <a:pt x="71" y="37"/>
                      </a:cubicBezTo>
                      <a:cubicBezTo>
                        <a:pt x="71" y="37"/>
                        <a:pt x="71" y="37"/>
                        <a:pt x="71" y="37"/>
                      </a:cubicBezTo>
                      <a:cubicBezTo>
                        <a:pt x="72" y="37"/>
                        <a:pt x="72" y="37"/>
                        <a:pt x="72" y="37"/>
                      </a:cubicBezTo>
                      <a:cubicBezTo>
                        <a:pt x="72" y="37"/>
                        <a:pt x="72" y="37"/>
                        <a:pt x="72" y="37"/>
                      </a:cubicBezTo>
                      <a:cubicBezTo>
                        <a:pt x="72" y="37"/>
                        <a:pt x="72" y="37"/>
                        <a:pt x="72" y="37"/>
                      </a:cubicBezTo>
                      <a:cubicBezTo>
                        <a:pt x="72" y="37"/>
                        <a:pt x="72" y="37"/>
                        <a:pt x="72" y="37"/>
                      </a:cubicBezTo>
                      <a:cubicBezTo>
                        <a:pt x="72" y="37"/>
                        <a:pt x="72" y="37"/>
                        <a:pt x="72" y="37"/>
                      </a:cubicBezTo>
                      <a:cubicBezTo>
                        <a:pt x="73" y="38"/>
                        <a:pt x="73" y="38"/>
                        <a:pt x="73" y="38"/>
                      </a:cubicBezTo>
                      <a:cubicBezTo>
                        <a:pt x="73" y="38"/>
                        <a:pt x="73" y="38"/>
                        <a:pt x="73" y="38"/>
                      </a:cubicBezTo>
                      <a:cubicBezTo>
                        <a:pt x="74" y="37"/>
                        <a:pt x="74" y="37"/>
                        <a:pt x="74" y="37"/>
                      </a:cubicBezTo>
                      <a:cubicBezTo>
                        <a:pt x="75" y="38"/>
                        <a:pt x="75" y="38"/>
                        <a:pt x="75" y="38"/>
                      </a:cubicBezTo>
                      <a:cubicBezTo>
                        <a:pt x="75" y="38"/>
                        <a:pt x="75" y="38"/>
                        <a:pt x="75" y="38"/>
                      </a:cubicBezTo>
                      <a:cubicBezTo>
                        <a:pt x="77" y="38"/>
                        <a:pt x="77" y="38"/>
                        <a:pt x="77" y="38"/>
                      </a:cubicBezTo>
                      <a:cubicBezTo>
                        <a:pt x="77" y="38"/>
                        <a:pt x="77" y="38"/>
                        <a:pt x="77" y="38"/>
                      </a:cubicBezTo>
                      <a:cubicBezTo>
                        <a:pt x="78" y="39"/>
                        <a:pt x="78" y="39"/>
                        <a:pt x="78" y="39"/>
                      </a:cubicBezTo>
                      <a:cubicBezTo>
                        <a:pt x="78" y="39"/>
                        <a:pt x="78" y="39"/>
                        <a:pt x="78" y="39"/>
                      </a:cubicBezTo>
                      <a:cubicBezTo>
                        <a:pt x="78" y="39"/>
                        <a:pt x="78" y="39"/>
                        <a:pt x="78" y="39"/>
                      </a:cubicBezTo>
                      <a:cubicBezTo>
                        <a:pt x="78" y="40"/>
                        <a:pt x="78" y="40"/>
                        <a:pt x="78" y="40"/>
                      </a:cubicBezTo>
                      <a:cubicBezTo>
                        <a:pt x="78" y="40"/>
                        <a:pt x="78" y="40"/>
                        <a:pt x="78" y="40"/>
                      </a:cubicBezTo>
                      <a:cubicBezTo>
                        <a:pt x="79" y="40"/>
                        <a:pt x="79" y="40"/>
                        <a:pt x="79" y="40"/>
                      </a:cubicBezTo>
                      <a:cubicBezTo>
                        <a:pt x="79" y="40"/>
                        <a:pt x="79" y="40"/>
                        <a:pt x="79" y="40"/>
                      </a:cubicBezTo>
                      <a:cubicBezTo>
                        <a:pt x="79" y="40"/>
                        <a:pt x="79" y="40"/>
                        <a:pt x="79" y="40"/>
                      </a:cubicBezTo>
                      <a:cubicBezTo>
                        <a:pt x="80" y="40"/>
                        <a:pt x="80" y="40"/>
                        <a:pt x="80" y="40"/>
                      </a:cubicBezTo>
                      <a:cubicBezTo>
                        <a:pt x="80" y="41"/>
                        <a:pt x="80" y="41"/>
                        <a:pt x="80" y="41"/>
                      </a:cubicBezTo>
                      <a:cubicBezTo>
                        <a:pt x="81" y="41"/>
                        <a:pt x="81" y="41"/>
                        <a:pt x="81" y="41"/>
                      </a:cubicBezTo>
                      <a:cubicBezTo>
                        <a:pt x="81" y="41"/>
                        <a:pt x="81" y="41"/>
                        <a:pt x="81" y="41"/>
                      </a:cubicBezTo>
                      <a:cubicBezTo>
                        <a:pt x="82" y="41"/>
                        <a:pt x="82" y="41"/>
                        <a:pt x="82" y="41"/>
                      </a:cubicBezTo>
                      <a:cubicBezTo>
                        <a:pt x="81" y="40"/>
                        <a:pt x="81" y="40"/>
                        <a:pt x="81" y="40"/>
                      </a:cubicBezTo>
                      <a:cubicBezTo>
                        <a:pt x="81" y="40"/>
                        <a:pt x="81" y="40"/>
                        <a:pt x="81" y="40"/>
                      </a:cubicBezTo>
                      <a:cubicBezTo>
                        <a:pt x="81" y="40"/>
                        <a:pt x="81" y="40"/>
                        <a:pt x="81" y="40"/>
                      </a:cubicBezTo>
                      <a:cubicBezTo>
                        <a:pt x="81" y="39"/>
                        <a:pt x="81" y="39"/>
                        <a:pt x="81" y="39"/>
                      </a:cubicBezTo>
                      <a:cubicBezTo>
                        <a:pt x="81" y="39"/>
                        <a:pt x="81" y="39"/>
                        <a:pt x="81" y="39"/>
                      </a:cubicBezTo>
                      <a:cubicBezTo>
                        <a:pt x="81" y="39"/>
                        <a:pt x="81" y="39"/>
                        <a:pt x="81" y="39"/>
                      </a:cubicBezTo>
                      <a:cubicBezTo>
                        <a:pt x="81" y="39"/>
                        <a:pt x="81" y="39"/>
                        <a:pt x="81" y="39"/>
                      </a:cubicBezTo>
                      <a:cubicBezTo>
                        <a:pt x="81" y="39"/>
                        <a:pt x="81" y="39"/>
                        <a:pt x="81" y="39"/>
                      </a:cubicBezTo>
                      <a:cubicBezTo>
                        <a:pt x="81" y="38"/>
                        <a:pt x="81" y="38"/>
                        <a:pt x="81" y="38"/>
                      </a:cubicBezTo>
                      <a:cubicBezTo>
                        <a:pt x="81" y="38"/>
                        <a:pt x="81" y="38"/>
                        <a:pt x="81" y="38"/>
                      </a:cubicBezTo>
                      <a:cubicBezTo>
                        <a:pt x="81" y="38"/>
                        <a:pt x="81" y="38"/>
                        <a:pt x="81" y="38"/>
                      </a:cubicBezTo>
                      <a:cubicBezTo>
                        <a:pt x="81" y="37"/>
                        <a:pt x="81" y="37"/>
                        <a:pt x="81" y="37"/>
                      </a:cubicBezTo>
                      <a:cubicBezTo>
                        <a:pt x="82" y="37"/>
                        <a:pt x="82" y="37"/>
                        <a:pt x="82" y="37"/>
                      </a:cubicBezTo>
                      <a:cubicBezTo>
                        <a:pt x="82" y="37"/>
                        <a:pt x="82" y="37"/>
                        <a:pt x="82" y="37"/>
                      </a:cubicBezTo>
                      <a:cubicBezTo>
                        <a:pt x="83" y="37"/>
                        <a:pt x="83" y="37"/>
                        <a:pt x="83" y="37"/>
                      </a:cubicBezTo>
                      <a:cubicBezTo>
                        <a:pt x="83" y="37"/>
                        <a:pt x="83" y="37"/>
                        <a:pt x="83" y="37"/>
                      </a:cubicBezTo>
                      <a:cubicBezTo>
                        <a:pt x="83" y="37"/>
                        <a:pt x="83" y="37"/>
                        <a:pt x="83" y="37"/>
                      </a:cubicBezTo>
                      <a:cubicBezTo>
                        <a:pt x="83" y="37"/>
                        <a:pt x="83" y="37"/>
                        <a:pt x="83" y="37"/>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5" y="38"/>
                        <a:pt x="85" y="38"/>
                        <a:pt x="85" y="38"/>
                      </a:cubicBezTo>
                      <a:cubicBezTo>
                        <a:pt x="85" y="37"/>
                        <a:pt x="85" y="37"/>
                        <a:pt x="85" y="37"/>
                      </a:cubicBezTo>
                      <a:cubicBezTo>
                        <a:pt x="85" y="37"/>
                        <a:pt x="85" y="37"/>
                        <a:pt x="85" y="37"/>
                      </a:cubicBezTo>
                      <a:cubicBezTo>
                        <a:pt x="85" y="37"/>
                        <a:pt x="85" y="37"/>
                        <a:pt x="85" y="37"/>
                      </a:cubicBezTo>
                      <a:cubicBezTo>
                        <a:pt x="86" y="37"/>
                        <a:pt x="86" y="37"/>
                        <a:pt x="86" y="37"/>
                      </a:cubicBezTo>
                      <a:cubicBezTo>
                        <a:pt x="86" y="38"/>
                        <a:pt x="86" y="38"/>
                        <a:pt x="86" y="38"/>
                      </a:cubicBezTo>
                      <a:cubicBezTo>
                        <a:pt x="86" y="37"/>
                        <a:pt x="86" y="37"/>
                        <a:pt x="86" y="37"/>
                      </a:cubicBezTo>
                      <a:cubicBezTo>
                        <a:pt x="86" y="37"/>
                        <a:pt x="86" y="37"/>
                        <a:pt x="86" y="37"/>
                      </a:cubicBezTo>
                      <a:cubicBezTo>
                        <a:pt x="86" y="37"/>
                        <a:pt x="86" y="37"/>
                        <a:pt x="86" y="37"/>
                      </a:cubicBezTo>
                      <a:cubicBezTo>
                        <a:pt x="86" y="37"/>
                        <a:pt x="86" y="37"/>
                        <a:pt x="86" y="37"/>
                      </a:cubicBezTo>
                      <a:cubicBezTo>
                        <a:pt x="87" y="37"/>
                        <a:pt x="87" y="37"/>
                        <a:pt x="87" y="37"/>
                      </a:cubicBezTo>
                      <a:cubicBezTo>
                        <a:pt x="87" y="37"/>
                        <a:pt x="87" y="37"/>
                        <a:pt x="87" y="37"/>
                      </a:cubicBezTo>
                      <a:cubicBezTo>
                        <a:pt x="87" y="37"/>
                        <a:pt x="87" y="37"/>
                        <a:pt x="87" y="37"/>
                      </a:cubicBezTo>
                      <a:cubicBezTo>
                        <a:pt x="88" y="37"/>
                        <a:pt x="88" y="37"/>
                        <a:pt x="88" y="37"/>
                      </a:cubicBezTo>
                      <a:cubicBezTo>
                        <a:pt x="91" y="37"/>
                        <a:pt x="91" y="37"/>
                        <a:pt x="91" y="37"/>
                      </a:cubicBezTo>
                      <a:cubicBezTo>
                        <a:pt x="91" y="37"/>
                        <a:pt x="91" y="37"/>
                        <a:pt x="91" y="37"/>
                      </a:cubicBezTo>
                      <a:cubicBezTo>
                        <a:pt x="91" y="37"/>
                        <a:pt x="91" y="37"/>
                        <a:pt x="91" y="37"/>
                      </a:cubicBezTo>
                      <a:cubicBezTo>
                        <a:pt x="91" y="37"/>
                        <a:pt x="91" y="37"/>
                        <a:pt x="91" y="37"/>
                      </a:cubicBezTo>
                      <a:cubicBezTo>
                        <a:pt x="91" y="37"/>
                        <a:pt x="91" y="37"/>
                        <a:pt x="91" y="37"/>
                      </a:cubicBezTo>
                      <a:cubicBezTo>
                        <a:pt x="92" y="37"/>
                        <a:pt x="92" y="37"/>
                        <a:pt x="92" y="37"/>
                      </a:cubicBezTo>
                      <a:cubicBezTo>
                        <a:pt x="92" y="37"/>
                        <a:pt x="92" y="37"/>
                        <a:pt x="92" y="37"/>
                      </a:cubicBezTo>
                      <a:cubicBezTo>
                        <a:pt x="92" y="37"/>
                        <a:pt x="92" y="37"/>
                        <a:pt x="92" y="37"/>
                      </a:cubicBezTo>
                      <a:cubicBezTo>
                        <a:pt x="92" y="37"/>
                        <a:pt x="92" y="37"/>
                        <a:pt x="92" y="37"/>
                      </a:cubicBezTo>
                      <a:cubicBezTo>
                        <a:pt x="92" y="37"/>
                        <a:pt x="92" y="37"/>
                        <a:pt x="92" y="37"/>
                      </a:cubicBezTo>
                      <a:cubicBezTo>
                        <a:pt x="93" y="36"/>
                        <a:pt x="93" y="36"/>
                        <a:pt x="93" y="36"/>
                      </a:cubicBezTo>
                      <a:cubicBezTo>
                        <a:pt x="92" y="36"/>
                        <a:pt x="92" y="36"/>
                        <a:pt x="92" y="36"/>
                      </a:cubicBezTo>
                      <a:cubicBezTo>
                        <a:pt x="92" y="36"/>
                        <a:pt x="92" y="36"/>
                        <a:pt x="92" y="36"/>
                      </a:cubicBezTo>
                      <a:cubicBezTo>
                        <a:pt x="92" y="36"/>
                        <a:pt x="92" y="36"/>
                        <a:pt x="92" y="36"/>
                      </a:cubicBezTo>
                      <a:cubicBezTo>
                        <a:pt x="92" y="36"/>
                        <a:pt x="92" y="36"/>
                        <a:pt x="92" y="36"/>
                      </a:cubicBezTo>
                      <a:cubicBezTo>
                        <a:pt x="91" y="36"/>
                        <a:pt x="91" y="36"/>
                        <a:pt x="91" y="36"/>
                      </a:cubicBezTo>
                      <a:cubicBezTo>
                        <a:pt x="91" y="36"/>
                        <a:pt x="91" y="36"/>
                        <a:pt x="91" y="36"/>
                      </a:cubicBezTo>
                      <a:cubicBezTo>
                        <a:pt x="91" y="36"/>
                        <a:pt x="91" y="36"/>
                        <a:pt x="91" y="36"/>
                      </a:cubicBezTo>
                      <a:cubicBezTo>
                        <a:pt x="91" y="35"/>
                        <a:pt x="91" y="35"/>
                        <a:pt x="91" y="35"/>
                      </a:cubicBezTo>
                      <a:cubicBezTo>
                        <a:pt x="90" y="35"/>
                        <a:pt x="90" y="35"/>
                        <a:pt x="90" y="35"/>
                      </a:cubicBezTo>
                      <a:cubicBezTo>
                        <a:pt x="90" y="35"/>
                        <a:pt x="90" y="35"/>
                        <a:pt x="90" y="35"/>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89" y="34"/>
                        <a:pt x="89" y="34"/>
                        <a:pt x="89" y="34"/>
                      </a:cubicBezTo>
                      <a:cubicBezTo>
                        <a:pt x="89" y="34"/>
                        <a:pt x="89" y="34"/>
                        <a:pt x="89" y="34"/>
                      </a:cubicBezTo>
                      <a:cubicBezTo>
                        <a:pt x="89" y="34"/>
                        <a:pt x="89" y="34"/>
                        <a:pt x="89" y="34"/>
                      </a:cubicBezTo>
                      <a:cubicBezTo>
                        <a:pt x="89" y="34"/>
                        <a:pt x="89" y="34"/>
                        <a:pt x="89" y="34"/>
                      </a:cubicBezTo>
                      <a:cubicBezTo>
                        <a:pt x="89" y="33"/>
                        <a:pt x="89" y="33"/>
                        <a:pt x="89" y="33"/>
                      </a:cubicBezTo>
                      <a:cubicBezTo>
                        <a:pt x="89" y="33"/>
                        <a:pt x="89" y="33"/>
                        <a:pt x="89" y="33"/>
                      </a:cubicBezTo>
                      <a:cubicBezTo>
                        <a:pt x="88" y="33"/>
                        <a:pt x="88" y="33"/>
                        <a:pt x="88" y="33"/>
                      </a:cubicBezTo>
                      <a:cubicBezTo>
                        <a:pt x="88" y="33"/>
                        <a:pt x="88" y="33"/>
                        <a:pt x="88" y="33"/>
                      </a:cubicBezTo>
                      <a:cubicBezTo>
                        <a:pt x="88" y="33"/>
                        <a:pt x="88" y="33"/>
                        <a:pt x="88" y="33"/>
                      </a:cubicBezTo>
                      <a:cubicBezTo>
                        <a:pt x="88" y="34"/>
                        <a:pt x="88" y="34"/>
                        <a:pt x="88" y="34"/>
                      </a:cubicBezTo>
                      <a:cubicBezTo>
                        <a:pt x="87" y="33"/>
                        <a:pt x="87" y="33"/>
                        <a:pt x="87" y="33"/>
                      </a:cubicBezTo>
                      <a:cubicBezTo>
                        <a:pt x="87" y="33"/>
                        <a:pt x="87" y="33"/>
                        <a:pt x="87" y="33"/>
                      </a:cubicBezTo>
                      <a:cubicBezTo>
                        <a:pt x="87" y="33"/>
                        <a:pt x="87" y="33"/>
                        <a:pt x="87" y="33"/>
                      </a:cubicBezTo>
                      <a:cubicBezTo>
                        <a:pt x="87" y="33"/>
                        <a:pt x="87" y="33"/>
                        <a:pt x="87" y="33"/>
                      </a:cubicBezTo>
                      <a:cubicBezTo>
                        <a:pt x="87" y="32"/>
                        <a:pt x="87" y="32"/>
                        <a:pt x="87" y="32"/>
                      </a:cubicBezTo>
                      <a:cubicBezTo>
                        <a:pt x="88" y="32"/>
                        <a:pt x="88" y="32"/>
                        <a:pt x="88" y="32"/>
                      </a:cubicBezTo>
                      <a:cubicBezTo>
                        <a:pt x="88" y="32"/>
                        <a:pt x="88" y="32"/>
                        <a:pt x="88" y="32"/>
                      </a:cubicBezTo>
                      <a:cubicBezTo>
                        <a:pt x="87" y="31"/>
                        <a:pt x="87" y="31"/>
                        <a:pt x="87" y="31"/>
                      </a:cubicBezTo>
                      <a:cubicBezTo>
                        <a:pt x="87" y="31"/>
                        <a:pt x="87" y="31"/>
                        <a:pt x="87" y="31"/>
                      </a:cubicBezTo>
                      <a:cubicBezTo>
                        <a:pt x="87" y="30"/>
                        <a:pt x="87" y="30"/>
                        <a:pt x="87"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9" y="30"/>
                        <a:pt x="89" y="30"/>
                        <a:pt x="89" y="30"/>
                      </a:cubicBezTo>
                      <a:cubicBezTo>
                        <a:pt x="89" y="30"/>
                        <a:pt x="89" y="30"/>
                        <a:pt x="89" y="30"/>
                      </a:cubicBezTo>
                      <a:cubicBezTo>
                        <a:pt x="88" y="29"/>
                        <a:pt x="88" y="29"/>
                        <a:pt x="88" y="29"/>
                      </a:cubicBezTo>
                      <a:cubicBezTo>
                        <a:pt x="88" y="29"/>
                        <a:pt x="88" y="29"/>
                        <a:pt x="88" y="29"/>
                      </a:cubicBezTo>
                      <a:cubicBezTo>
                        <a:pt x="88" y="28"/>
                        <a:pt x="88" y="28"/>
                        <a:pt x="88" y="28"/>
                      </a:cubicBezTo>
                      <a:cubicBezTo>
                        <a:pt x="88" y="26"/>
                        <a:pt x="88" y="26"/>
                        <a:pt x="88" y="26"/>
                      </a:cubicBezTo>
                      <a:cubicBezTo>
                        <a:pt x="87" y="26"/>
                        <a:pt x="87" y="26"/>
                        <a:pt x="87" y="26"/>
                      </a:cubicBezTo>
                      <a:cubicBezTo>
                        <a:pt x="87" y="26"/>
                        <a:pt x="87" y="26"/>
                        <a:pt x="87" y="26"/>
                      </a:cubicBezTo>
                      <a:cubicBezTo>
                        <a:pt x="86" y="27"/>
                        <a:pt x="86" y="27"/>
                        <a:pt x="86" y="27"/>
                      </a:cubicBezTo>
                      <a:cubicBezTo>
                        <a:pt x="85" y="27"/>
                        <a:pt x="85" y="27"/>
                        <a:pt x="85" y="27"/>
                      </a:cubicBezTo>
                      <a:cubicBezTo>
                        <a:pt x="85" y="27"/>
                        <a:pt x="85" y="27"/>
                        <a:pt x="85" y="27"/>
                      </a:cubicBezTo>
                      <a:cubicBezTo>
                        <a:pt x="84" y="27"/>
                        <a:pt x="84" y="27"/>
                        <a:pt x="84" y="27"/>
                      </a:cubicBezTo>
                      <a:cubicBezTo>
                        <a:pt x="84" y="27"/>
                        <a:pt x="84" y="27"/>
                        <a:pt x="84" y="27"/>
                      </a:cubicBezTo>
                      <a:cubicBezTo>
                        <a:pt x="83" y="28"/>
                        <a:pt x="83" y="28"/>
                        <a:pt x="83" y="28"/>
                      </a:cubicBezTo>
                      <a:cubicBezTo>
                        <a:pt x="83" y="28"/>
                        <a:pt x="83" y="28"/>
                        <a:pt x="83" y="28"/>
                      </a:cubicBezTo>
                      <a:cubicBezTo>
                        <a:pt x="83" y="28"/>
                        <a:pt x="83" y="28"/>
                        <a:pt x="83" y="28"/>
                      </a:cubicBezTo>
                      <a:cubicBezTo>
                        <a:pt x="83" y="28"/>
                        <a:pt x="83" y="28"/>
                        <a:pt x="83" y="28"/>
                      </a:cubicBezTo>
                      <a:cubicBezTo>
                        <a:pt x="83" y="29"/>
                        <a:pt x="83" y="29"/>
                        <a:pt x="83" y="29"/>
                      </a:cubicBezTo>
                      <a:cubicBezTo>
                        <a:pt x="82" y="29"/>
                        <a:pt x="82" y="29"/>
                        <a:pt x="82" y="29"/>
                      </a:cubicBezTo>
                      <a:cubicBezTo>
                        <a:pt x="82" y="29"/>
                        <a:pt x="82" y="29"/>
                        <a:pt x="82" y="29"/>
                      </a:cubicBezTo>
                      <a:cubicBezTo>
                        <a:pt x="81" y="29"/>
                        <a:pt x="81" y="29"/>
                        <a:pt x="81" y="29"/>
                      </a:cubicBezTo>
                      <a:cubicBezTo>
                        <a:pt x="81" y="29"/>
                        <a:pt x="81" y="29"/>
                        <a:pt x="81" y="29"/>
                      </a:cubicBezTo>
                      <a:cubicBezTo>
                        <a:pt x="81" y="28"/>
                        <a:pt x="81" y="28"/>
                        <a:pt x="81" y="28"/>
                      </a:cubicBezTo>
                      <a:cubicBezTo>
                        <a:pt x="80" y="28"/>
                        <a:pt x="80" y="28"/>
                        <a:pt x="80" y="28"/>
                      </a:cubicBezTo>
                      <a:cubicBezTo>
                        <a:pt x="80" y="28"/>
                        <a:pt x="80" y="28"/>
                        <a:pt x="80" y="28"/>
                      </a:cubicBezTo>
                      <a:cubicBezTo>
                        <a:pt x="80" y="28"/>
                        <a:pt x="80" y="28"/>
                        <a:pt x="80" y="28"/>
                      </a:cubicBezTo>
                      <a:cubicBezTo>
                        <a:pt x="79" y="29"/>
                        <a:pt x="79" y="29"/>
                        <a:pt x="79" y="29"/>
                      </a:cubicBezTo>
                      <a:cubicBezTo>
                        <a:pt x="79" y="29"/>
                        <a:pt x="79" y="29"/>
                        <a:pt x="79" y="29"/>
                      </a:cubicBezTo>
                      <a:cubicBezTo>
                        <a:pt x="78" y="29"/>
                        <a:pt x="78" y="29"/>
                        <a:pt x="78" y="29"/>
                      </a:cubicBezTo>
                      <a:cubicBezTo>
                        <a:pt x="78" y="29"/>
                        <a:pt x="78" y="29"/>
                        <a:pt x="78" y="29"/>
                      </a:cubicBezTo>
                      <a:cubicBezTo>
                        <a:pt x="78" y="29"/>
                        <a:pt x="78" y="29"/>
                        <a:pt x="78" y="29"/>
                      </a:cubicBezTo>
                      <a:cubicBezTo>
                        <a:pt x="77" y="29"/>
                        <a:pt x="77" y="29"/>
                        <a:pt x="77" y="29"/>
                      </a:cubicBezTo>
                      <a:cubicBezTo>
                        <a:pt x="77" y="29"/>
                        <a:pt x="77" y="29"/>
                        <a:pt x="77" y="29"/>
                      </a:cubicBezTo>
                      <a:cubicBezTo>
                        <a:pt x="77" y="28"/>
                        <a:pt x="77" y="28"/>
                        <a:pt x="77" y="28"/>
                      </a:cubicBezTo>
                      <a:cubicBezTo>
                        <a:pt x="76" y="28"/>
                        <a:pt x="76" y="28"/>
                        <a:pt x="76" y="28"/>
                      </a:cubicBezTo>
                      <a:cubicBezTo>
                        <a:pt x="76" y="28"/>
                        <a:pt x="76" y="28"/>
                        <a:pt x="76" y="28"/>
                      </a:cubicBezTo>
                      <a:cubicBezTo>
                        <a:pt x="76" y="29"/>
                        <a:pt x="76" y="29"/>
                        <a:pt x="76" y="29"/>
                      </a:cubicBezTo>
                      <a:cubicBezTo>
                        <a:pt x="76" y="29"/>
                        <a:pt x="76" y="29"/>
                        <a:pt x="76" y="29"/>
                      </a:cubicBezTo>
                      <a:cubicBezTo>
                        <a:pt x="75" y="29"/>
                        <a:pt x="75" y="29"/>
                        <a:pt x="75" y="29"/>
                      </a:cubicBezTo>
                      <a:cubicBezTo>
                        <a:pt x="75" y="29"/>
                        <a:pt x="75" y="29"/>
                        <a:pt x="75" y="29"/>
                      </a:cubicBezTo>
                      <a:cubicBezTo>
                        <a:pt x="75" y="28"/>
                        <a:pt x="75" y="28"/>
                        <a:pt x="75" y="28"/>
                      </a:cubicBezTo>
                      <a:cubicBezTo>
                        <a:pt x="75" y="28"/>
                        <a:pt x="75" y="28"/>
                        <a:pt x="75" y="28"/>
                      </a:cubicBezTo>
                      <a:cubicBezTo>
                        <a:pt x="75" y="28"/>
                        <a:pt x="75" y="28"/>
                        <a:pt x="75" y="28"/>
                      </a:cubicBezTo>
                      <a:cubicBezTo>
                        <a:pt x="75" y="27"/>
                        <a:pt x="75" y="27"/>
                        <a:pt x="75" y="27"/>
                      </a:cubicBezTo>
                      <a:cubicBezTo>
                        <a:pt x="75" y="27"/>
                        <a:pt x="75" y="27"/>
                        <a:pt x="75" y="27"/>
                      </a:cubicBezTo>
                      <a:cubicBezTo>
                        <a:pt x="75" y="24"/>
                        <a:pt x="75" y="24"/>
                        <a:pt x="75" y="24"/>
                      </a:cubicBezTo>
                      <a:cubicBezTo>
                        <a:pt x="75" y="24"/>
                        <a:pt x="75" y="24"/>
                        <a:pt x="75" y="24"/>
                      </a:cubicBezTo>
                      <a:cubicBezTo>
                        <a:pt x="75" y="24"/>
                        <a:pt x="75" y="24"/>
                        <a:pt x="75" y="24"/>
                      </a:cubicBezTo>
                      <a:cubicBezTo>
                        <a:pt x="75" y="23"/>
                        <a:pt x="75" y="23"/>
                        <a:pt x="75" y="23"/>
                      </a:cubicBezTo>
                      <a:cubicBezTo>
                        <a:pt x="76" y="23"/>
                        <a:pt x="76" y="23"/>
                        <a:pt x="76" y="23"/>
                      </a:cubicBezTo>
                      <a:cubicBezTo>
                        <a:pt x="76" y="23"/>
                        <a:pt x="76" y="23"/>
                        <a:pt x="76" y="23"/>
                      </a:cubicBezTo>
                      <a:cubicBezTo>
                        <a:pt x="75" y="23"/>
                        <a:pt x="75" y="23"/>
                        <a:pt x="75" y="23"/>
                      </a:cubicBezTo>
                      <a:cubicBezTo>
                        <a:pt x="75" y="23"/>
                        <a:pt x="75" y="23"/>
                        <a:pt x="75" y="23"/>
                      </a:cubicBezTo>
                      <a:cubicBezTo>
                        <a:pt x="74" y="23"/>
                        <a:pt x="74" y="23"/>
                        <a:pt x="74" y="23"/>
                      </a:cubicBezTo>
                      <a:cubicBezTo>
                        <a:pt x="73" y="23"/>
                        <a:pt x="73" y="23"/>
                        <a:pt x="73" y="23"/>
                      </a:cubicBezTo>
                      <a:cubicBezTo>
                        <a:pt x="72" y="23"/>
                        <a:pt x="72" y="23"/>
                        <a:pt x="72" y="23"/>
                      </a:cubicBezTo>
                      <a:cubicBezTo>
                        <a:pt x="71" y="24"/>
                        <a:pt x="71" y="24"/>
                        <a:pt x="71" y="24"/>
                      </a:cubicBezTo>
                      <a:cubicBezTo>
                        <a:pt x="69" y="26"/>
                        <a:pt x="69" y="26"/>
                        <a:pt x="69" y="26"/>
                      </a:cubicBezTo>
                      <a:cubicBezTo>
                        <a:pt x="68" y="26"/>
                        <a:pt x="68" y="26"/>
                        <a:pt x="68" y="26"/>
                      </a:cubicBezTo>
                      <a:cubicBezTo>
                        <a:pt x="63" y="26"/>
                        <a:pt x="63" y="26"/>
                        <a:pt x="63" y="26"/>
                      </a:cubicBezTo>
                      <a:cubicBezTo>
                        <a:pt x="63" y="26"/>
                        <a:pt x="63" y="26"/>
                        <a:pt x="63" y="26"/>
                      </a:cubicBezTo>
                      <a:cubicBezTo>
                        <a:pt x="63" y="26"/>
                        <a:pt x="63" y="26"/>
                        <a:pt x="63" y="26"/>
                      </a:cubicBezTo>
                      <a:cubicBezTo>
                        <a:pt x="62" y="26"/>
                        <a:pt x="62" y="26"/>
                        <a:pt x="62" y="26"/>
                      </a:cubicBezTo>
                      <a:cubicBezTo>
                        <a:pt x="60" y="27"/>
                        <a:pt x="60" y="27"/>
                        <a:pt x="60" y="27"/>
                      </a:cubicBezTo>
                      <a:cubicBezTo>
                        <a:pt x="60" y="27"/>
                        <a:pt x="60" y="27"/>
                        <a:pt x="60" y="27"/>
                      </a:cubicBezTo>
                      <a:cubicBezTo>
                        <a:pt x="59" y="27"/>
                        <a:pt x="59" y="27"/>
                        <a:pt x="59" y="27"/>
                      </a:cubicBezTo>
                      <a:cubicBezTo>
                        <a:pt x="58" y="28"/>
                        <a:pt x="58" y="28"/>
                        <a:pt x="58" y="28"/>
                      </a:cubicBezTo>
                      <a:cubicBezTo>
                        <a:pt x="56" y="29"/>
                        <a:pt x="56" y="29"/>
                        <a:pt x="56" y="29"/>
                      </a:cubicBezTo>
                      <a:cubicBezTo>
                        <a:pt x="56" y="30"/>
                        <a:pt x="56" y="30"/>
                        <a:pt x="56" y="30"/>
                      </a:cubicBezTo>
                      <a:cubicBezTo>
                        <a:pt x="55" y="30"/>
                        <a:pt x="55" y="30"/>
                        <a:pt x="55" y="30"/>
                      </a:cubicBezTo>
                      <a:cubicBezTo>
                        <a:pt x="55" y="30"/>
                        <a:pt x="55" y="30"/>
                        <a:pt x="55" y="30"/>
                      </a:cubicBezTo>
                      <a:cubicBezTo>
                        <a:pt x="54" y="31"/>
                        <a:pt x="54" y="31"/>
                        <a:pt x="54" y="31"/>
                      </a:cubicBezTo>
                      <a:cubicBezTo>
                        <a:pt x="54" y="31"/>
                        <a:pt x="54" y="31"/>
                        <a:pt x="54" y="31"/>
                      </a:cubicBezTo>
                      <a:cubicBezTo>
                        <a:pt x="54" y="32"/>
                        <a:pt x="54" y="32"/>
                        <a:pt x="54" y="32"/>
                      </a:cubicBezTo>
                      <a:cubicBezTo>
                        <a:pt x="53" y="33"/>
                        <a:pt x="53" y="33"/>
                        <a:pt x="53" y="33"/>
                      </a:cubicBezTo>
                      <a:cubicBezTo>
                        <a:pt x="53" y="33"/>
                        <a:pt x="53" y="33"/>
                        <a:pt x="53" y="33"/>
                      </a:cubicBezTo>
                      <a:cubicBezTo>
                        <a:pt x="53" y="33"/>
                        <a:pt x="53" y="33"/>
                        <a:pt x="53" y="33"/>
                      </a:cubicBezTo>
                      <a:cubicBezTo>
                        <a:pt x="53" y="32"/>
                        <a:pt x="53" y="32"/>
                        <a:pt x="53" y="32"/>
                      </a:cubicBezTo>
                      <a:cubicBezTo>
                        <a:pt x="53" y="32"/>
                        <a:pt x="53" y="32"/>
                        <a:pt x="53" y="32"/>
                      </a:cubicBezTo>
                      <a:cubicBezTo>
                        <a:pt x="53" y="32"/>
                        <a:pt x="53" y="32"/>
                        <a:pt x="53" y="32"/>
                      </a:cubicBezTo>
                      <a:cubicBezTo>
                        <a:pt x="52" y="32"/>
                        <a:pt x="52" y="32"/>
                        <a:pt x="52" y="32"/>
                      </a:cubicBezTo>
                      <a:cubicBezTo>
                        <a:pt x="52" y="32"/>
                        <a:pt x="52" y="32"/>
                        <a:pt x="52" y="32"/>
                      </a:cubicBezTo>
                      <a:cubicBezTo>
                        <a:pt x="52" y="32"/>
                        <a:pt x="52" y="32"/>
                        <a:pt x="52" y="32"/>
                      </a:cubicBezTo>
                      <a:cubicBezTo>
                        <a:pt x="51" y="32"/>
                        <a:pt x="51" y="32"/>
                        <a:pt x="51" y="32"/>
                      </a:cubicBezTo>
                      <a:cubicBezTo>
                        <a:pt x="51" y="32"/>
                        <a:pt x="51" y="32"/>
                        <a:pt x="51" y="32"/>
                      </a:cubicBezTo>
                      <a:cubicBezTo>
                        <a:pt x="51" y="32"/>
                        <a:pt x="51" y="32"/>
                        <a:pt x="51" y="32"/>
                      </a:cubicBezTo>
                      <a:cubicBezTo>
                        <a:pt x="50" y="33"/>
                        <a:pt x="50" y="33"/>
                        <a:pt x="50" y="33"/>
                      </a:cubicBezTo>
                      <a:cubicBezTo>
                        <a:pt x="50" y="33"/>
                        <a:pt x="50" y="33"/>
                        <a:pt x="50" y="33"/>
                      </a:cubicBezTo>
                      <a:cubicBezTo>
                        <a:pt x="50" y="33"/>
                        <a:pt x="50" y="33"/>
                        <a:pt x="50" y="33"/>
                      </a:cubicBezTo>
                      <a:cubicBezTo>
                        <a:pt x="50" y="32"/>
                        <a:pt x="50" y="32"/>
                        <a:pt x="50" y="32"/>
                      </a:cubicBezTo>
                      <a:cubicBezTo>
                        <a:pt x="49" y="32"/>
                        <a:pt x="49" y="32"/>
                        <a:pt x="49" y="32"/>
                      </a:cubicBezTo>
                      <a:cubicBezTo>
                        <a:pt x="49" y="32"/>
                        <a:pt x="49" y="32"/>
                        <a:pt x="49" y="32"/>
                      </a:cubicBezTo>
                      <a:cubicBezTo>
                        <a:pt x="49" y="32"/>
                        <a:pt x="49" y="32"/>
                        <a:pt x="49" y="32"/>
                      </a:cubicBezTo>
                      <a:cubicBezTo>
                        <a:pt x="49" y="32"/>
                        <a:pt x="49" y="32"/>
                        <a:pt x="49" y="32"/>
                      </a:cubicBezTo>
                      <a:cubicBezTo>
                        <a:pt x="49" y="32"/>
                        <a:pt x="49" y="32"/>
                        <a:pt x="49" y="32"/>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7" y="31"/>
                        <a:pt x="47" y="31"/>
                        <a:pt x="47" y="31"/>
                      </a:cubicBezTo>
                      <a:cubicBezTo>
                        <a:pt x="47" y="31"/>
                        <a:pt x="47" y="31"/>
                        <a:pt x="47" y="31"/>
                      </a:cubicBezTo>
                      <a:cubicBezTo>
                        <a:pt x="47" y="31"/>
                        <a:pt x="47" y="31"/>
                        <a:pt x="47" y="31"/>
                      </a:cubicBezTo>
                      <a:cubicBezTo>
                        <a:pt x="47" y="31"/>
                        <a:pt x="47" y="31"/>
                        <a:pt x="47" y="31"/>
                      </a:cubicBezTo>
                      <a:cubicBezTo>
                        <a:pt x="47" y="32"/>
                        <a:pt x="47" y="32"/>
                        <a:pt x="47" y="32"/>
                      </a:cubicBezTo>
                      <a:cubicBezTo>
                        <a:pt x="47" y="32"/>
                        <a:pt x="47" y="32"/>
                        <a:pt x="47" y="32"/>
                      </a:cubicBezTo>
                      <a:cubicBezTo>
                        <a:pt x="46" y="32"/>
                        <a:pt x="46" y="32"/>
                        <a:pt x="46" y="32"/>
                      </a:cubicBezTo>
                      <a:cubicBezTo>
                        <a:pt x="46" y="32"/>
                        <a:pt x="46" y="32"/>
                        <a:pt x="46" y="32"/>
                      </a:cubicBezTo>
                      <a:cubicBezTo>
                        <a:pt x="45" y="32"/>
                        <a:pt x="45" y="32"/>
                        <a:pt x="45" y="32"/>
                      </a:cubicBezTo>
                      <a:cubicBezTo>
                        <a:pt x="45" y="32"/>
                        <a:pt x="45" y="32"/>
                        <a:pt x="45" y="32"/>
                      </a:cubicBezTo>
                      <a:cubicBezTo>
                        <a:pt x="43" y="32"/>
                        <a:pt x="43" y="32"/>
                        <a:pt x="43" y="32"/>
                      </a:cubicBezTo>
                      <a:cubicBezTo>
                        <a:pt x="43" y="32"/>
                        <a:pt x="43" y="32"/>
                        <a:pt x="43" y="32"/>
                      </a:cubicBezTo>
                      <a:cubicBezTo>
                        <a:pt x="43" y="32"/>
                        <a:pt x="43" y="32"/>
                        <a:pt x="43" y="32"/>
                      </a:cubicBezTo>
                      <a:cubicBezTo>
                        <a:pt x="42" y="31"/>
                        <a:pt x="42" y="31"/>
                        <a:pt x="42" y="31"/>
                      </a:cubicBezTo>
                      <a:cubicBezTo>
                        <a:pt x="42" y="31"/>
                        <a:pt x="42" y="31"/>
                        <a:pt x="42" y="31"/>
                      </a:cubicBezTo>
                      <a:cubicBezTo>
                        <a:pt x="42" y="31"/>
                        <a:pt x="42" y="31"/>
                        <a:pt x="42" y="31"/>
                      </a:cubicBezTo>
                      <a:cubicBezTo>
                        <a:pt x="41" y="30"/>
                        <a:pt x="41" y="30"/>
                        <a:pt x="41" y="30"/>
                      </a:cubicBezTo>
                      <a:cubicBezTo>
                        <a:pt x="41" y="30"/>
                        <a:pt x="41" y="30"/>
                        <a:pt x="41" y="30"/>
                      </a:cubicBezTo>
                      <a:cubicBezTo>
                        <a:pt x="41" y="30"/>
                        <a:pt x="41" y="30"/>
                        <a:pt x="41" y="30"/>
                      </a:cubicBezTo>
                      <a:cubicBezTo>
                        <a:pt x="41" y="30"/>
                        <a:pt x="41" y="30"/>
                        <a:pt x="41" y="30"/>
                      </a:cubicBezTo>
                      <a:cubicBezTo>
                        <a:pt x="41" y="29"/>
                        <a:pt x="41" y="29"/>
                        <a:pt x="41" y="29"/>
                      </a:cubicBezTo>
                      <a:cubicBezTo>
                        <a:pt x="40" y="29"/>
                        <a:pt x="40" y="29"/>
                        <a:pt x="40" y="29"/>
                      </a:cubicBezTo>
                      <a:cubicBezTo>
                        <a:pt x="40" y="29"/>
                        <a:pt x="40" y="29"/>
                        <a:pt x="40" y="29"/>
                      </a:cubicBezTo>
                      <a:cubicBezTo>
                        <a:pt x="40" y="29"/>
                        <a:pt x="40" y="29"/>
                        <a:pt x="40" y="29"/>
                      </a:cubicBezTo>
                      <a:cubicBezTo>
                        <a:pt x="39" y="28"/>
                        <a:pt x="39" y="28"/>
                        <a:pt x="39" y="28"/>
                      </a:cubicBezTo>
                      <a:cubicBezTo>
                        <a:pt x="39" y="28"/>
                        <a:pt x="39" y="28"/>
                        <a:pt x="39" y="28"/>
                      </a:cubicBezTo>
                      <a:cubicBezTo>
                        <a:pt x="39" y="27"/>
                        <a:pt x="39" y="27"/>
                        <a:pt x="39" y="27"/>
                      </a:cubicBezTo>
                      <a:cubicBezTo>
                        <a:pt x="39" y="27"/>
                        <a:pt x="39" y="27"/>
                        <a:pt x="39" y="27"/>
                      </a:cubicBezTo>
                      <a:cubicBezTo>
                        <a:pt x="38" y="27"/>
                        <a:pt x="38" y="27"/>
                        <a:pt x="38" y="27"/>
                      </a:cubicBezTo>
                      <a:cubicBezTo>
                        <a:pt x="38" y="27"/>
                        <a:pt x="38" y="27"/>
                        <a:pt x="38" y="27"/>
                      </a:cubicBezTo>
                      <a:cubicBezTo>
                        <a:pt x="38" y="27"/>
                        <a:pt x="38" y="27"/>
                        <a:pt x="38" y="27"/>
                      </a:cubicBezTo>
                      <a:cubicBezTo>
                        <a:pt x="38" y="26"/>
                        <a:pt x="38" y="26"/>
                        <a:pt x="38" y="26"/>
                      </a:cubicBezTo>
                      <a:cubicBezTo>
                        <a:pt x="38" y="26"/>
                        <a:pt x="38" y="26"/>
                        <a:pt x="38" y="26"/>
                      </a:cubicBezTo>
                      <a:cubicBezTo>
                        <a:pt x="37" y="26"/>
                        <a:pt x="37" y="26"/>
                        <a:pt x="37" y="26"/>
                      </a:cubicBezTo>
                      <a:cubicBezTo>
                        <a:pt x="37" y="26"/>
                        <a:pt x="37" y="26"/>
                        <a:pt x="37" y="26"/>
                      </a:cubicBezTo>
                      <a:cubicBezTo>
                        <a:pt x="37" y="26"/>
                        <a:pt x="37" y="26"/>
                        <a:pt x="37" y="26"/>
                      </a:cubicBezTo>
                      <a:cubicBezTo>
                        <a:pt x="37" y="26"/>
                        <a:pt x="37" y="26"/>
                        <a:pt x="37" y="26"/>
                      </a:cubicBezTo>
                      <a:cubicBezTo>
                        <a:pt x="37" y="26"/>
                        <a:pt x="37" y="26"/>
                        <a:pt x="37" y="26"/>
                      </a:cubicBezTo>
                      <a:cubicBezTo>
                        <a:pt x="37" y="26"/>
                        <a:pt x="37" y="26"/>
                        <a:pt x="37" y="26"/>
                      </a:cubicBezTo>
                      <a:cubicBezTo>
                        <a:pt x="36" y="26"/>
                        <a:pt x="36" y="26"/>
                        <a:pt x="36" y="26"/>
                      </a:cubicBezTo>
                      <a:cubicBezTo>
                        <a:pt x="36" y="26"/>
                        <a:pt x="36" y="26"/>
                        <a:pt x="36" y="26"/>
                      </a:cubicBezTo>
                      <a:cubicBezTo>
                        <a:pt x="36" y="25"/>
                        <a:pt x="36" y="25"/>
                        <a:pt x="36" y="25"/>
                      </a:cubicBezTo>
                      <a:cubicBezTo>
                        <a:pt x="36" y="25"/>
                        <a:pt x="36" y="25"/>
                        <a:pt x="36" y="25"/>
                      </a:cubicBezTo>
                      <a:cubicBezTo>
                        <a:pt x="35" y="25"/>
                        <a:pt x="35" y="25"/>
                        <a:pt x="35" y="25"/>
                      </a:cubicBezTo>
                      <a:cubicBezTo>
                        <a:pt x="32" y="25"/>
                        <a:pt x="32" y="25"/>
                        <a:pt x="32" y="25"/>
                      </a:cubicBezTo>
                      <a:cubicBezTo>
                        <a:pt x="32" y="25"/>
                        <a:pt x="32" y="25"/>
                        <a:pt x="32" y="25"/>
                      </a:cubicBezTo>
                      <a:cubicBezTo>
                        <a:pt x="30" y="26"/>
                        <a:pt x="30" y="26"/>
                        <a:pt x="30" y="26"/>
                      </a:cubicBezTo>
                      <a:cubicBezTo>
                        <a:pt x="30" y="26"/>
                        <a:pt x="30" y="26"/>
                        <a:pt x="30" y="26"/>
                      </a:cubicBezTo>
                      <a:cubicBezTo>
                        <a:pt x="30" y="26"/>
                        <a:pt x="30" y="26"/>
                        <a:pt x="30" y="26"/>
                      </a:cubicBezTo>
                      <a:cubicBezTo>
                        <a:pt x="30" y="27"/>
                        <a:pt x="30" y="27"/>
                        <a:pt x="30" y="27"/>
                      </a:cubicBezTo>
                      <a:cubicBezTo>
                        <a:pt x="30" y="27"/>
                        <a:pt x="30" y="27"/>
                        <a:pt x="30" y="27"/>
                      </a:cubicBezTo>
                      <a:cubicBezTo>
                        <a:pt x="29" y="27"/>
                        <a:pt x="29" y="27"/>
                        <a:pt x="29" y="27"/>
                      </a:cubicBezTo>
                      <a:cubicBezTo>
                        <a:pt x="29" y="27"/>
                        <a:pt x="29" y="27"/>
                        <a:pt x="29" y="27"/>
                      </a:cubicBezTo>
                      <a:cubicBezTo>
                        <a:pt x="30" y="27"/>
                        <a:pt x="30" y="27"/>
                        <a:pt x="30" y="27"/>
                      </a:cubicBezTo>
                      <a:cubicBezTo>
                        <a:pt x="30" y="26"/>
                        <a:pt x="30" y="26"/>
                        <a:pt x="30" y="26"/>
                      </a:cubicBezTo>
                      <a:cubicBezTo>
                        <a:pt x="30" y="26"/>
                        <a:pt x="30" y="26"/>
                        <a:pt x="30" y="26"/>
                      </a:cubicBezTo>
                      <a:cubicBezTo>
                        <a:pt x="31" y="25"/>
                        <a:pt x="31" y="25"/>
                        <a:pt x="31" y="25"/>
                      </a:cubicBezTo>
                      <a:cubicBezTo>
                        <a:pt x="31" y="25"/>
                        <a:pt x="31" y="25"/>
                        <a:pt x="31" y="25"/>
                      </a:cubicBezTo>
                      <a:cubicBezTo>
                        <a:pt x="31" y="24"/>
                        <a:pt x="31" y="24"/>
                        <a:pt x="31" y="24"/>
                      </a:cubicBezTo>
                      <a:cubicBezTo>
                        <a:pt x="31" y="24"/>
                        <a:pt x="31" y="24"/>
                        <a:pt x="31" y="24"/>
                      </a:cubicBezTo>
                      <a:cubicBezTo>
                        <a:pt x="30" y="25"/>
                        <a:pt x="30" y="25"/>
                        <a:pt x="30" y="25"/>
                      </a:cubicBezTo>
                      <a:cubicBezTo>
                        <a:pt x="30" y="25"/>
                        <a:pt x="30" y="25"/>
                        <a:pt x="30" y="25"/>
                      </a:cubicBezTo>
                      <a:cubicBezTo>
                        <a:pt x="29" y="26"/>
                        <a:pt x="29" y="26"/>
                        <a:pt x="29" y="26"/>
                      </a:cubicBezTo>
                      <a:cubicBezTo>
                        <a:pt x="29" y="26"/>
                        <a:pt x="29" y="26"/>
                        <a:pt x="29" y="26"/>
                      </a:cubicBezTo>
                      <a:cubicBezTo>
                        <a:pt x="29" y="27"/>
                        <a:pt x="29" y="27"/>
                        <a:pt x="29" y="27"/>
                      </a:cubicBezTo>
                      <a:cubicBezTo>
                        <a:pt x="28" y="27"/>
                        <a:pt x="28" y="27"/>
                        <a:pt x="28" y="27"/>
                      </a:cubicBezTo>
                      <a:cubicBezTo>
                        <a:pt x="28" y="27"/>
                        <a:pt x="28" y="27"/>
                        <a:pt x="28" y="27"/>
                      </a:cubicBezTo>
                      <a:cubicBezTo>
                        <a:pt x="28" y="27"/>
                        <a:pt x="28" y="27"/>
                        <a:pt x="28" y="27"/>
                      </a:cubicBezTo>
                      <a:cubicBezTo>
                        <a:pt x="28" y="27"/>
                        <a:pt x="28" y="27"/>
                        <a:pt x="28" y="27"/>
                      </a:cubicBezTo>
                      <a:cubicBezTo>
                        <a:pt x="27" y="28"/>
                        <a:pt x="27" y="28"/>
                        <a:pt x="27" y="28"/>
                      </a:cubicBezTo>
                      <a:cubicBezTo>
                        <a:pt x="27" y="29"/>
                        <a:pt x="27" y="29"/>
                        <a:pt x="27"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6"/>
                        <a:pt x="27" y="26"/>
                        <a:pt x="27" y="26"/>
                      </a:cubicBezTo>
                      <a:cubicBezTo>
                        <a:pt x="27" y="26"/>
                        <a:pt x="27" y="26"/>
                        <a:pt x="27" y="26"/>
                      </a:cubicBezTo>
                      <a:cubicBezTo>
                        <a:pt x="27" y="26"/>
                        <a:pt x="27" y="26"/>
                        <a:pt x="27" y="26"/>
                      </a:cubicBezTo>
                      <a:cubicBezTo>
                        <a:pt x="27" y="25"/>
                        <a:pt x="27" y="25"/>
                        <a:pt x="27" y="25"/>
                      </a:cubicBezTo>
                      <a:cubicBezTo>
                        <a:pt x="27" y="25"/>
                        <a:pt x="27" y="25"/>
                        <a:pt x="27" y="25"/>
                      </a:cubicBezTo>
                      <a:cubicBezTo>
                        <a:pt x="27" y="24"/>
                        <a:pt x="27" y="24"/>
                        <a:pt x="27" y="24"/>
                      </a:cubicBezTo>
                      <a:cubicBezTo>
                        <a:pt x="27" y="24"/>
                        <a:pt x="27" y="24"/>
                        <a:pt x="27" y="24"/>
                      </a:cubicBezTo>
                      <a:cubicBezTo>
                        <a:pt x="26" y="24"/>
                        <a:pt x="26" y="24"/>
                        <a:pt x="26" y="24"/>
                      </a:cubicBezTo>
                      <a:cubicBezTo>
                        <a:pt x="26" y="23"/>
                        <a:pt x="26" y="23"/>
                        <a:pt x="26" y="23"/>
                      </a:cubicBezTo>
                      <a:cubicBezTo>
                        <a:pt x="26" y="23"/>
                        <a:pt x="26" y="23"/>
                        <a:pt x="26" y="23"/>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6" y="22"/>
                        <a:pt x="26" y="22"/>
                        <a:pt x="26" y="22"/>
                      </a:cubicBezTo>
                      <a:cubicBezTo>
                        <a:pt x="25" y="22"/>
                        <a:pt x="25" y="22"/>
                        <a:pt x="25" y="22"/>
                      </a:cubicBezTo>
                      <a:cubicBezTo>
                        <a:pt x="25" y="22"/>
                        <a:pt x="25" y="22"/>
                        <a:pt x="25" y="22"/>
                      </a:cubicBezTo>
                      <a:cubicBezTo>
                        <a:pt x="24" y="22"/>
                        <a:pt x="24" y="22"/>
                        <a:pt x="24" y="22"/>
                      </a:cubicBezTo>
                      <a:cubicBezTo>
                        <a:pt x="24" y="22"/>
                        <a:pt x="24" y="22"/>
                        <a:pt x="24" y="22"/>
                      </a:cubicBezTo>
                      <a:cubicBezTo>
                        <a:pt x="24" y="21"/>
                        <a:pt x="24" y="21"/>
                        <a:pt x="24" y="21"/>
                      </a:cubicBezTo>
                      <a:cubicBezTo>
                        <a:pt x="24" y="21"/>
                        <a:pt x="24" y="21"/>
                        <a:pt x="24" y="21"/>
                      </a:cubicBezTo>
                      <a:cubicBezTo>
                        <a:pt x="24" y="20"/>
                        <a:pt x="24" y="20"/>
                        <a:pt x="24" y="20"/>
                      </a:cubicBezTo>
                      <a:cubicBezTo>
                        <a:pt x="24" y="20"/>
                        <a:pt x="24" y="20"/>
                        <a:pt x="24" y="20"/>
                      </a:cubicBezTo>
                      <a:cubicBezTo>
                        <a:pt x="23" y="20"/>
                        <a:pt x="23" y="20"/>
                        <a:pt x="23" y="20"/>
                      </a:cubicBezTo>
                      <a:cubicBezTo>
                        <a:pt x="23" y="20"/>
                        <a:pt x="23" y="20"/>
                        <a:pt x="23" y="20"/>
                      </a:cubicBezTo>
                      <a:cubicBezTo>
                        <a:pt x="21" y="22"/>
                        <a:pt x="21" y="22"/>
                        <a:pt x="21" y="22"/>
                      </a:cubicBezTo>
                      <a:cubicBezTo>
                        <a:pt x="21" y="23"/>
                        <a:pt x="21" y="23"/>
                        <a:pt x="21" y="23"/>
                      </a:cubicBezTo>
                      <a:cubicBezTo>
                        <a:pt x="21" y="23"/>
                        <a:pt x="21" y="23"/>
                        <a:pt x="21" y="23"/>
                      </a:cubicBezTo>
                      <a:cubicBezTo>
                        <a:pt x="20" y="23"/>
                        <a:pt x="20" y="23"/>
                        <a:pt x="20" y="23"/>
                      </a:cubicBezTo>
                      <a:cubicBezTo>
                        <a:pt x="20" y="23"/>
                        <a:pt x="20" y="23"/>
                        <a:pt x="20" y="23"/>
                      </a:cubicBezTo>
                      <a:cubicBezTo>
                        <a:pt x="20" y="23"/>
                        <a:pt x="20" y="23"/>
                        <a:pt x="20" y="23"/>
                      </a:cubicBezTo>
                      <a:cubicBezTo>
                        <a:pt x="20" y="24"/>
                        <a:pt x="20" y="24"/>
                        <a:pt x="20" y="24"/>
                      </a:cubicBezTo>
                      <a:cubicBezTo>
                        <a:pt x="20" y="25"/>
                        <a:pt x="20" y="25"/>
                        <a:pt x="20" y="25"/>
                      </a:cubicBezTo>
                      <a:cubicBezTo>
                        <a:pt x="19" y="25"/>
                        <a:pt x="19" y="25"/>
                        <a:pt x="19" y="25"/>
                      </a:cubicBezTo>
                      <a:cubicBezTo>
                        <a:pt x="19" y="25"/>
                        <a:pt x="19" y="25"/>
                        <a:pt x="19" y="25"/>
                      </a:cubicBezTo>
                      <a:cubicBezTo>
                        <a:pt x="19" y="25"/>
                        <a:pt x="19" y="25"/>
                        <a:pt x="19" y="25"/>
                      </a:cubicBezTo>
                      <a:cubicBezTo>
                        <a:pt x="18" y="25"/>
                        <a:pt x="18" y="25"/>
                        <a:pt x="18" y="25"/>
                      </a:cubicBezTo>
                      <a:cubicBezTo>
                        <a:pt x="18" y="25"/>
                        <a:pt x="18" y="25"/>
                        <a:pt x="18" y="25"/>
                      </a:cubicBezTo>
                      <a:cubicBezTo>
                        <a:pt x="17" y="25"/>
                        <a:pt x="17" y="25"/>
                        <a:pt x="17" y="25"/>
                      </a:cubicBezTo>
                      <a:cubicBezTo>
                        <a:pt x="17" y="25"/>
                        <a:pt x="17" y="25"/>
                        <a:pt x="17" y="25"/>
                      </a:cubicBezTo>
                      <a:cubicBezTo>
                        <a:pt x="16" y="27"/>
                        <a:pt x="16" y="27"/>
                        <a:pt x="16" y="27"/>
                      </a:cubicBezTo>
                      <a:cubicBezTo>
                        <a:pt x="15" y="28"/>
                        <a:pt x="15" y="28"/>
                        <a:pt x="15" y="28"/>
                      </a:cubicBezTo>
                      <a:cubicBezTo>
                        <a:pt x="14" y="28"/>
                        <a:pt x="14" y="28"/>
                        <a:pt x="14" y="28"/>
                      </a:cubicBezTo>
                      <a:cubicBezTo>
                        <a:pt x="9" y="30"/>
                        <a:pt x="9" y="30"/>
                        <a:pt x="9" y="30"/>
                      </a:cubicBezTo>
                      <a:cubicBezTo>
                        <a:pt x="8" y="30"/>
                        <a:pt x="8" y="30"/>
                        <a:pt x="8" y="30"/>
                      </a:cubicBezTo>
                      <a:cubicBezTo>
                        <a:pt x="6" y="33"/>
                        <a:pt x="6" y="33"/>
                        <a:pt x="6" y="33"/>
                      </a:cubicBezTo>
                      <a:cubicBezTo>
                        <a:pt x="5" y="33"/>
                        <a:pt x="5" y="33"/>
                        <a:pt x="5" y="33"/>
                      </a:cubicBezTo>
                      <a:cubicBezTo>
                        <a:pt x="3" y="34"/>
                        <a:pt x="3" y="34"/>
                        <a:pt x="3" y="34"/>
                      </a:cubicBezTo>
                      <a:cubicBezTo>
                        <a:pt x="2" y="34"/>
                        <a:pt x="2" y="34"/>
                        <a:pt x="2" y="34"/>
                      </a:cubicBezTo>
                      <a:cubicBezTo>
                        <a:pt x="2" y="35"/>
                        <a:pt x="2" y="35"/>
                        <a:pt x="2" y="35"/>
                      </a:cubicBezTo>
                      <a:cubicBezTo>
                        <a:pt x="1" y="35"/>
                        <a:pt x="1" y="35"/>
                        <a:pt x="1" y="35"/>
                      </a:cubicBezTo>
                      <a:cubicBezTo>
                        <a:pt x="1" y="35"/>
                        <a:pt x="1" y="35"/>
                        <a:pt x="1" y="35"/>
                      </a:cubicBezTo>
                      <a:cubicBezTo>
                        <a:pt x="1" y="35"/>
                        <a:pt x="1" y="35"/>
                        <a:pt x="1" y="35"/>
                      </a:cubicBezTo>
                      <a:cubicBezTo>
                        <a:pt x="0" y="35"/>
                        <a:pt x="0" y="35"/>
                        <a:pt x="0" y="35"/>
                      </a:cubicBezTo>
                      <a:cubicBezTo>
                        <a:pt x="0" y="35"/>
                        <a:pt x="0" y="35"/>
                        <a:pt x="0" y="35"/>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3" y="36"/>
                        <a:pt x="3" y="36"/>
                        <a:pt x="3" y="36"/>
                      </a:cubicBezTo>
                      <a:cubicBezTo>
                        <a:pt x="3" y="36"/>
                        <a:pt x="3" y="36"/>
                        <a:pt x="3" y="36"/>
                      </a:cubicBezTo>
                      <a:cubicBezTo>
                        <a:pt x="3" y="36"/>
                        <a:pt x="3" y="36"/>
                        <a:pt x="3" y="36"/>
                      </a:cubicBezTo>
                      <a:cubicBezTo>
                        <a:pt x="3" y="37"/>
                        <a:pt x="3" y="37"/>
                        <a:pt x="3" y="37"/>
                      </a:cubicBezTo>
                      <a:cubicBezTo>
                        <a:pt x="3" y="37"/>
                        <a:pt x="3" y="37"/>
                        <a:pt x="3" y="37"/>
                      </a:cubicBezTo>
                      <a:cubicBezTo>
                        <a:pt x="3" y="37"/>
                        <a:pt x="3" y="37"/>
                        <a:pt x="3" y="37"/>
                      </a:cubicBezTo>
                      <a:cubicBezTo>
                        <a:pt x="3" y="37"/>
                        <a:pt x="3" y="37"/>
                        <a:pt x="3" y="37"/>
                      </a:cubicBezTo>
                      <a:cubicBezTo>
                        <a:pt x="4" y="38"/>
                        <a:pt x="4" y="39"/>
                        <a:pt x="5" y="39"/>
                      </a:cubicBezTo>
                      <a:cubicBezTo>
                        <a:pt x="5" y="40"/>
                        <a:pt x="5" y="40"/>
                        <a:pt x="5" y="40"/>
                      </a:cubicBezTo>
                      <a:cubicBezTo>
                        <a:pt x="5" y="40"/>
                        <a:pt x="5" y="40"/>
                        <a:pt x="5" y="40"/>
                      </a:cubicBezTo>
                      <a:cubicBezTo>
                        <a:pt x="5" y="40"/>
                        <a:pt x="5" y="40"/>
                        <a:pt x="5" y="40"/>
                      </a:cubicBezTo>
                      <a:cubicBezTo>
                        <a:pt x="10" y="41"/>
                        <a:pt x="15" y="42"/>
                        <a:pt x="19" y="42"/>
                      </a:cubicBezTo>
                      <a:cubicBezTo>
                        <a:pt x="21" y="43"/>
                        <a:pt x="22" y="44"/>
                        <a:pt x="23"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6" y="44"/>
                        <a:pt x="26" y="44"/>
                        <a:pt x="26" y="44"/>
                      </a:cubicBezTo>
                      <a:cubicBezTo>
                        <a:pt x="26" y="45"/>
                        <a:pt x="26" y="45"/>
                        <a:pt x="26" y="45"/>
                      </a:cubicBezTo>
                      <a:cubicBezTo>
                        <a:pt x="26" y="45"/>
                        <a:pt x="26" y="45"/>
                        <a:pt x="26" y="45"/>
                      </a:cubicBezTo>
                      <a:cubicBezTo>
                        <a:pt x="27" y="45"/>
                        <a:pt x="27" y="45"/>
                        <a:pt x="27" y="45"/>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9" y="44"/>
                        <a:pt x="29" y="44"/>
                        <a:pt x="29" y="44"/>
                      </a:cubicBezTo>
                      <a:cubicBezTo>
                        <a:pt x="29" y="44"/>
                        <a:pt x="29" y="44"/>
                        <a:pt x="29" y="44"/>
                      </a:cubicBezTo>
                      <a:cubicBezTo>
                        <a:pt x="29" y="44"/>
                        <a:pt x="29" y="44"/>
                        <a:pt x="29" y="44"/>
                      </a:cubicBezTo>
                      <a:cubicBezTo>
                        <a:pt x="29" y="44"/>
                        <a:pt x="29" y="44"/>
                        <a:pt x="29" y="44"/>
                      </a:cubicBezTo>
                      <a:cubicBezTo>
                        <a:pt x="29" y="45"/>
                        <a:pt x="29" y="45"/>
                        <a:pt x="29" y="45"/>
                      </a:cubicBezTo>
                      <a:cubicBezTo>
                        <a:pt x="30" y="45"/>
                        <a:pt x="30" y="45"/>
                        <a:pt x="30" y="45"/>
                      </a:cubicBezTo>
                      <a:cubicBezTo>
                        <a:pt x="30" y="45"/>
                        <a:pt x="30" y="45"/>
                        <a:pt x="30" y="45"/>
                      </a:cubicBezTo>
                      <a:cubicBezTo>
                        <a:pt x="30" y="44"/>
                        <a:pt x="30" y="44"/>
                        <a:pt x="30" y="44"/>
                      </a:cubicBezTo>
                      <a:cubicBezTo>
                        <a:pt x="30" y="44"/>
                        <a:pt x="30" y="44"/>
                        <a:pt x="30" y="44"/>
                      </a:cubicBezTo>
                      <a:cubicBezTo>
                        <a:pt x="30" y="44"/>
                        <a:pt x="30" y="44"/>
                        <a:pt x="30" y="44"/>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4" y="45"/>
                        <a:pt x="34" y="45"/>
                        <a:pt x="34" y="45"/>
                      </a:cubicBezTo>
                      <a:cubicBezTo>
                        <a:pt x="34" y="45"/>
                        <a:pt x="34" y="45"/>
                        <a:pt x="34" y="45"/>
                      </a:cubicBezTo>
                      <a:cubicBezTo>
                        <a:pt x="34" y="45"/>
                        <a:pt x="34" y="45"/>
                        <a:pt x="34" y="45"/>
                      </a:cubicBezTo>
                      <a:cubicBezTo>
                        <a:pt x="34" y="46"/>
                        <a:pt x="34" y="46"/>
                        <a:pt x="34" y="46"/>
                      </a:cubicBezTo>
                      <a:cubicBezTo>
                        <a:pt x="34" y="46"/>
                        <a:pt x="34" y="46"/>
                        <a:pt x="34" y="46"/>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5" y="48"/>
                        <a:pt x="35" y="48"/>
                        <a:pt x="35" y="48"/>
                      </a:cubicBezTo>
                      <a:cubicBezTo>
                        <a:pt x="35" y="48"/>
                        <a:pt x="35" y="48"/>
                        <a:pt x="35" y="48"/>
                      </a:cubicBezTo>
                      <a:cubicBezTo>
                        <a:pt x="35" y="48"/>
                        <a:pt x="35" y="48"/>
                        <a:pt x="35" y="48"/>
                      </a:cubicBezTo>
                      <a:cubicBezTo>
                        <a:pt x="35" y="48"/>
                        <a:pt x="35" y="48"/>
                        <a:pt x="35"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7" y="48"/>
                        <a:pt x="37" y="48"/>
                        <a:pt x="37" y="48"/>
                      </a:cubicBezTo>
                      <a:cubicBezTo>
                        <a:pt x="37" y="48"/>
                        <a:pt x="37" y="48"/>
                        <a:pt x="37" y="48"/>
                      </a:cubicBezTo>
                      <a:cubicBezTo>
                        <a:pt x="37" y="48"/>
                        <a:pt x="37" y="48"/>
                        <a:pt x="37" y="48"/>
                      </a:cubicBezTo>
                      <a:cubicBezTo>
                        <a:pt x="37" y="49"/>
                        <a:pt x="37" y="49"/>
                        <a:pt x="37" y="49"/>
                      </a:cubicBezTo>
                      <a:cubicBezTo>
                        <a:pt x="37" y="49"/>
                        <a:pt x="37" y="49"/>
                        <a:pt x="37" y="49"/>
                      </a:cubicBezTo>
                      <a:cubicBezTo>
                        <a:pt x="38" y="49"/>
                        <a:pt x="38" y="49"/>
                        <a:pt x="38" y="49"/>
                      </a:cubicBezTo>
                      <a:cubicBezTo>
                        <a:pt x="38" y="49"/>
                        <a:pt x="38" y="49"/>
                        <a:pt x="38" y="49"/>
                      </a:cubicBezTo>
                      <a:cubicBezTo>
                        <a:pt x="38" y="49"/>
                        <a:pt x="38" y="49"/>
                        <a:pt x="38" y="49"/>
                      </a:cubicBezTo>
                      <a:cubicBezTo>
                        <a:pt x="38" y="49"/>
                        <a:pt x="38" y="49"/>
                        <a:pt x="38" y="49"/>
                      </a:cubicBezTo>
                      <a:cubicBezTo>
                        <a:pt x="38" y="49"/>
                        <a:pt x="38" y="49"/>
                        <a:pt x="38" y="49"/>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8" y="50"/>
                        <a:pt x="38" y="50"/>
                        <a:pt x="38" y="50"/>
                      </a:cubicBezTo>
                      <a:cubicBezTo>
                        <a:pt x="39" y="50"/>
                        <a:pt x="39" y="50"/>
                        <a:pt x="39" y="50"/>
                      </a:cubicBezTo>
                      <a:cubicBezTo>
                        <a:pt x="39" y="51"/>
                        <a:pt x="39" y="51"/>
                        <a:pt x="39" y="51"/>
                      </a:cubicBezTo>
                      <a:cubicBezTo>
                        <a:pt x="39" y="51"/>
                        <a:pt x="39" y="51"/>
                        <a:pt x="39" y="51"/>
                      </a:cubicBezTo>
                      <a:cubicBezTo>
                        <a:pt x="39" y="51"/>
                        <a:pt x="39" y="51"/>
                        <a:pt x="39" y="51"/>
                      </a:cubicBezTo>
                      <a:cubicBezTo>
                        <a:pt x="39" y="51"/>
                        <a:pt x="39" y="51"/>
                        <a:pt x="39" y="51"/>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3"/>
                        <a:pt x="39" y="53"/>
                        <a:pt x="39" y="53"/>
                      </a:cubicBezTo>
                      <a:cubicBezTo>
                        <a:pt x="39" y="53"/>
                        <a:pt x="39" y="53"/>
                        <a:pt x="39" y="53"/>
                      </a:cubicBezTo>
                      <a:cubicBezTo>
                        <a:pt x="39" y="53"/>
                        <a:pt x="39" y="53"/>
                        <a:pt x="39" y="53"/>
                      </a:cubicBezTo>
                      <a:cubicBezTo>
                        <a:pt x="39" y="53"/>
                        <a:pt x="39" y="53"/>
                        <a:pt x="39" y="53"/>
                      </a:cubicBezTo>
                      <a:cubicBezTo>
                        <a:pt x="39" y="54"/>
                        <a:pt x="39" y="54"/>
                        <a:pt x="39" y="54"/>
                      </a:cubicBezTo>
                      <a:cubicBezTo>
                        <a:pt x="39" y="54"/>
                        <a:pt x="39" y="54"/>
                        <a:pt x="39" y="54"/>
                      </a:cubicBezTo>
                      <a:cubicBezTo>
                        <a:pt x="39" y="54"/>
                        <a:pt x="39" y="54"/>
                        <a:pt x="39" y="54"/>
                      </a:cubicBezTo>
                      <a:cubicBezTo>
                        <a:pt x="39" y="54"/>
                        <a:pt x="39" y="54"/>
                        <a:pt x="39" y="54"/>
                      </a:cubicBezTo>
                      <a:cubicBezTo>
                        <a:pt x="39" y="54"/>
                        <a:pt x="39" y="54"/>
                        <a:pt x="39" y="54"/>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6"/>
                        <a:pt x="38" y="56"/>
                        <a:pt x="38" y="56"/>
                      </a:cubicBezTo>
                      <a:cubicBezTo>
                        <a:pt x="38" y="56"/>
                        <a:pt x="38" y="56"/>
                        <a:pt x="38" y="56"/>
                      </a:cubicBezTo>
                      <a:cubicBezTo>
                        <a:pt x="38" y="56"/>
                        <a:pt x="38" y="56"/>
                        <a:pt x="38" y="56"/>
                      </a:cubicBezTo>
                      <a:cubicBezTo>
                        <a:pt x="38" y="56"/>
                        <a:pt x="38" y="56"/>
                        <a:pt x="38" y="56"/>
                      </a:cubicBezTo>
                      <a:cubicBezTo>
                        <a:pt x="39" y="56"/>
                        <a:pt x="39" y="56"/>
                        <a:pt x="39" y="56"/>
                      </a:cubicBezTo>
                      <a:cubicBezTo>
                        <a:pt x="39" y="56"/>
                        <a:pt x="39" y="56"/>
                        <a:pt x="39" y="56"/>
                      </a:cubicBezTo>
                      <a:cubicBezTo>
                        <a:pt x="39" y="56"/>
                        <a:pt x="39" y="56"/>
                        <a:pt x="39" y="56"/>
                      </a:cubicBezTo>
                      <a:cubicBezTo>
                        <a:pt x="39" y="56"/>
                        <a:pt x="39" y="56"/>
                        <a:pt x="39" y="56"/>
                      </a:cubicBezTo>
                      <a:cubicBezTo>
                        <a:pt x="39" y="56"/>
                        <a:pt x="39" y="56"/>
                        <a:pt x="39" y="56"/>
                      </a:cubicBezTo>
                      <a:cubicBezTo>
                        <a:pt x="39" y="56"/>
                        <a:pt x="39" y="56"/>
                        <a:pt x="39" y="56"/>
                      </a:cubicBezTo>
                      <a:cubicBezTo>
                        <a:pt x="40" y="56"/>
                        <a:pt x="40" y="56"/>
                        <a:pt x="40" y="56"/>
                      </a:cubicBezTo>
                      <a:cubicBezTo>
                        <a:pt x="40" y="56"/>
                        <a:pt x="40" y="56"/>
                        <a:pt x="40" y="56"/>
                      </a:cubicBezTo>
                      <a:cubicBezTo>
                        <a:pt x="40" y="56"/>
                        <a:pt x="40" y="56"/>
                        <a:pt x="40" y="56"/>
                      </a:cubicBezTo>
                      <a:cubicBezTo>
                        <a:pt x="40" y="56"/>
                        <a:pt x="40" y="56"/>
                        <a:pt x="40"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2" y="56"/>
                        <a:pt x="42" y="56"/>
                        <a:pt x="42" y="56"/>
                      </a:cubicBezTo>
                      <a:cubicBezTo>
                        <a:pt x="42" y="56"/>
                        <a:pt x="42" y="56"/>
                        <a:pt x="42" y="56"/>
                      </a:cubicBezTo>
                      <a:cubicBezTo>
                        <a:pt x="41" y="56"/>
                        <a:pt x="41" y="56"/>
                        <a:pt x="41" y="56"/>
                      </a:cubicBezTo>
                      <a:cubicBezTo>
                        <a:pt x="41" y="57"/>
                        <a:pt x="41" y="57"/>
                        <a:pt x="41" y="57"/>
                      </a:cubicBezTo>
                      <a:cubicBezTo>
                        <a:pt x="41" y="57"/>
                        <a:pt x="41" y="57"/>
                        <a:pt x="41" y="57"/>
                      </a:cubicBezTo>
                      <a:cubicBezTo>
                        <a:pt x="41" y="58"/>
                        <a:pt x="41" y="58"/>
                        <a:pt x="41" y="58"/>
                      </a:cubicBezTo>
                      <a:cubicBezTo>
                        <a:pt x="41" y="58"/>
                        <a:pt x="41" y="58"/>
                        <a:pt x="41" y="58"/>
                      </a:cubicBezTo>
                      <a:cubicBezTo>
                        <a:pt x="41" y="59"/>
                        <a:pt x="41" y="59"/>
                        <a:pt x="41" y="59"/>
                      </a:cubicBezTo>
                      <a:cubicBezTo>
                        <a:pt x="41" y="59"/>
                        <a:pt x="41" y="59"/>
                        <a:pt x="41" y="59"/>
                      </a:cubicBezTo>
                      <a:cubicBezTo>
                        <a:pt x="41" y="60"/>
                        <a:pt x="41" y="60"/>
                        <a:pt x="41" y="60"/>
                      </a:cubicBezTo>
                      <a:cubicBezTo>
                        <a:pt x="41" y="60"/>
                        <a:pt x="41" y="60"/>
                        <a:pt x="41" y="60"/>
                      </a:cubicBezTo>
                      <a:cubicBezTo>
                        <a:pt x="41" y="60"/>
                        <a:pt x="41" y="60"/>
                        <a:pt x="41" y="60"/>
                      </a:cubicBezTo>
                      <a:cubicBezTo>
                        <a:pt x="41" y="60"/>
                        <a:pt x="41" y="60"/>
                        <a:pt x="41" y="60"/>
                      </a:cubicBezTo>
                      <a:cubicBezTo>
                        <a:pt x="42" y="60"/>
                        <a:pt x="42" y="60"/>
                        <a:pt x="42" y="60"/>
                      </a:cubicBezTo>
                      <a:cubicBezTo>
                        <a:pt x="42" y="61"/>
                        <a:pt x="42" y="61"/>
                        <a:pt x="42" y="61"/>
                      </a:cubicBezTo>
                      <a:cubicBezTo>
                        <a:pt x="42" y="61"/>
                        <a:pt x="42" y="61"/>
                        <a:pt x="42" y="61"/>
                      </a:cubicBezTo>
                      <a:cubicBezTo>
                        <a:pt x="42" y="61"/>
                        <a:pt x="42" y="61"/>
                        <a:pt x="42" y="61"/>
                      </a:cubicBezTo>
                      <a:cubicBezTo>
                        <a:pt x="43" y="61"/>
                        <a:pt x="43" y="61"/>
                        <a:pt x="43" y="61"/>
                      </a:cubicBezTo>
                      <a:cubicBezTo>
                        <a:pt x="43" y="61"/>
                        <a:pt x="43" y="61"/>
                        <a:pt x="43" y="61"/>
                      </a:cubicBezTo>
                      <a:cubicBezTo>
                        <a:pt x="43" y="60"/>
                        <a:pt x="43" y="60"/>
                        <a:pt x="43" y="60"/>
                      </a:cubicBezTo>
                      <a:cubicBezTo>
                        <a:pt x="43" y="60"/>
                        <a:pt x="43" y="60"/>
                        <a:pt x="43" y="60"/>
                      </a:cubicBezTo>
                      <a:cubicBezTo>
                        <a:pt x="43" y="59"/>
                        <a:pt x="43" y="59"/>
                        <a:pt x="43" y="59"/>
                      </a:cubicBezTo>
                      <a:cubicBezTo>
                        <a:pt x="46" y="54"/>
                        <a:pt x="46" y="54"/>
                        <a:pt x="46" y="54"/>
                      </a:cubicBezTo>
                      <a:cubicBezTo>
                        <a:pt x="46" y="54"/>
                        <a:pt x="46" y="54"/>
                        <a:pt x="46" y="54"/>
                      </a:cubicBezTo>
                      <a:cubicBezTo>
                        <a:pt x="46" y="54"/>
                        <a:pt x="46" y="54"/>
                        <a:pt x="46" y="54"/>
                      </a:cubicBezTo>
                      <a:cubicBezTo>
                        <a:pt x="46" y="53"/>
                        <a:pt x="46" y="53"/>
                        <a:pt x="46" y="53"/>
                      </a:cubicBezTo>
                      <a:cubicBezTo>
                        <a:pt x="46" y="53"/>
                        <a:pt x="46" y="53"/>
                        <a:pt x="46" y="53"/>
                      </a:cubicBezTo>
                      <a:cubicBezTo>
                        <a:pt x="46" y="53"/>
                        <a:pt x="46" y="53"/>
                        <a:pt x="46" y="53"/>
                      </a:cubicBezTo>
                      <a:cubicBezTo>
                        <a:pt x="46" y="52"/>
                        <a:pt x="46" y="52"/>
                        <a:pt x="46" y="52"/>
                      </a:cubicBezTo>
                      <a:cubicBezTo>
                        <a:pt x="46" y="52"/>
                        <a:pt x="46" y="52"/>
                        <a:pt x="46" y="52"/>
                      </a:cubicBezTo>
                      <a:cubicBezTo>
                        <a:pt x="47" y="51"/>
                        <a:pt x="47" y="51"/>
                        <a:pt x="47" y="51"/>
                      </a:cubicBezTo>
                      <a:cubicBezTo>
                        <a:pt x="47" y="50"/>
                        <a:pt x="47" y="50"/>
                        <a:pt x="47" y="50"/>
                      </a:cubicBezTo>
                      <a:cubicBezTo>
                        <a:pt x="48" y="49"/>
                        <a:pt x="48" y="49"/>
                        <a:pt x="48" y="49"/>
                      </a:cubicBezTo>
                      <a:cubicBezTo>
                        <a:pt x="48" y="49"/>
                        <a:pt x="48" y="49"/>
                        <a:pt x="48" y="49"/>
                      </a:cubicBezTo>
                      <a:cubicBezTo>
                        <a:pt x="48" y="49"/>
                        <a:pt x="48" y="49"/>
                        <a:pt x="48" y="49"/>
                      </a:cubicBezTo>
                      <a:cubicBezTo>
                        <a:pt x="49" y="48"/>
                        <a:pt x="49" y="48"/>
                        <a:pt x="49" y="48"/>
                      </a:cubicBezTo>
                      <a:cubicBezTo>
                        <a:pt x="49" y="48"/>
                        <a:pt x="49" y="48"/>
                        <a:pt x="49" y="48"/>
                      </a:cubicBezTo>
                      <a:cubicBezTo>
                        <a:pt x="49" y="48"/>
                        <a:pt x="49" y="48"/>
                        <a:pt x="49" y="48"/>
                      </a:cubicBezTo>
                      <a:cubicBezTo>
                        <a:pt x="49" y="47"/>
                        <a:pt x="49" y="47"/>
                        <a:pt x="49" y="47"/>
                      </a:cubicBezTo>
                      <a:cubicBezTo>
                        <a:pt x="49" y="46"/>
                        <a:pt x="49" y="46"/>
                        <a:pt x="49" y="46"/>
                      </a:cubicBezTo>
                      <a:cubicBezTo>
                        <a:pt x="49" y="45"/>
                        <a:pt x="49" y="45"/>
                        <a:pt x="49" y="45"/>
                      </a:cubicBezTo>
                      <a:cubicBezTo>
                        <a:pt x="49" y="45"/>
                        <a:pt x="49" y="45"/>
                        <a:pt x="49" y="45"/>
                      </a:cubicBezTo>
                      <a:cubicBezTo>
                        <a:pt x="49" y="45"/>
                        <a:pt x="49" y="45"/>
                        <a:pt x="49" y="45"/>
                      </a:cubicBezTo>
                      <a:cubicBezTo>
                        <a:pt x="49" y="44"/>
                        <a:pt x="49" y="44"/>
                        <a:pt x="49" y="44"/>
                      </a:cubicBezTo>
                      <a:cubicBezTo>
                        <a:pt x="50" y="44"/>
                        <a:pt x="50" y="44"/>
                        <a:pt x="50" y="44"/>
                      </a:cubicBezTo>
                      <a:cubicBezTo>
                        <a:pt x="50" y="44"/>
                        <a:pt x="50" y="44"/>
                        <a:pt x="50" y="44"/>
                      </a:cubicBezTo>
                      <a:cubicBezTo>
                        <a:pt x="50" y="44"/>
                        <a:pt x="50" y="44"/>
                        <a:pt x="50" y="44"/>
                      </a:cubicBezTo>
                      <a:cubicBezTo>
                        <a:pt x="50" y="44"/>
                        <a:pt x="50" y="44"/>
                        <a:pt x="50" y="44"/>
                      </a:cubicBezTo>
                      <a:cubicBezTo>
                        <a:pt x="50" y="44"/>
                        <a:pt x="50" y="44"/>
                        <a:pt x="50" y="44"/>
                      </a:cubicBezTo>
                      <a:cubicBezTo>
                        <a:pt x="50" y="45"/>
                        <a:pt x="50" y="45"/>
                        <a:pt x="50" y="45"/>
                      </a:cubicBezTo>
                      <a:cubicBezTo>
                        <a:pt x="50" y="45"/>
                        <a:pt x="50" y="45"/>
                        <a:pt x="50" y="45"/>
                      </a:cubicBezTo>
                      <a:cubicBezTo>
                        <a:pt x="50" y="45"/>
                        <a:pt x="50" y="45"/>
                        <a:pt x="50" y="45"/>
                      </a:cubicBezTo>
                      <a:cubicBezTo>
                        <a:pt x="50" y="46"/>
                        <a:pt x="50" y="46"/>
                        <a:pt x="50" y="46"/>
                      </a:cubicBezTo>
                      <a:cubicBezTo>
                        <a:pt x="50" y="46"/>
                        <a:pt x="50" y="46"/>
                        <a:pt x="50" y="46"/>
                      </a:cubicBezTo>
                      <a:cubicBezTo>
                        <a:pt x="50" y="46"/>
                        <a:pt x="50" y="46"/>
                        <a:pt x="50" y="46"/>
                      </a:cubicBezTo>
                      <a:cubicBezTo>
                        <a:pt x="50" y="46"/>
                        <a:pt x="50" y="46"/>
                        <a:pt x="50" y="46"/>
                      </a:cubicBezTo>
                      <a:cubicBezTo>
                        <a:pt x="50" y="47"/>
                        <a:pt x="50" y="47"/>
                        <a:pt x="50" y="47"/>
                      </a:cubicBezTo>
                      <a:cubicBezTo>
                        <a:pt x="50" y="48"/>
                        <a:pt x="50" y="48"/>
                        <a:pt x="50" y="48"/>
                      </a:cubicBezTo>
                      <a:cubicBezTo>
                        <a:pt x="50" y="48"/>
                        <a:pt x="50" y="48"/>
                        <a:pt x="50" y="48"/>
                      </a:cubicBezTo>
                      <a:cubicBezTo>
                        <a:pt x="50" y="48"/>
                        <a:pt x="50" y="48"/>
                        <a:pt x="50" y="48"/>
                      </a:cubicBezTo>
                      <a:cubicBezTo>
                        <a:pt x="50" y="48"/>
                        <a:pt x="50" y="48"/>
                        <a:pt x="50" y="48"/>
                      </a:cubicBezTo>
                      <a:cubicBezTo>
                        <a:pt x="50" y="48"/>
                        <a:pt x="50" y="48"/>
                        <a:pt x="50" y="48"/>
                      </a:cubicBezTo>
                      <a:cubicBezTo>
                        <a:pt x="51" y="48"/>
                        <a:pt x="51" y="48"/>
                        <a:pt x="51" y="48"/>
                      </a:cubicBezTo>
                      <a:cubicBezTo>
                        <a:pt x="51" y="48"/>
                        <a:pt x="51" y="48"/>
                        <a:pt x="51" y="48"/>
                      </a:cubicBezTo>
                      <a:cubicBezTo>
                        <a:pt x="51" y="48"/>
                        <a:pt x="51" y="48"/>
                        <a:pt x="51" y="48"/>
                      </a:cubicBezTo>
                      <a:cubicBezTo>
                        <a:pt x="52" y="47"/>
                        <a:pt x="52" y="47"/>
                        <a:pt x="52" y="47"/>
                      </a:cubicBezTo>
                      <a:cubicBezTo>
                        <a:pt x="52" y="47"/>
                        <a:pt x="52" y="47"/>
                        <a:pt x="52" y="47"/>
                      </a:cubicBezTo>
                      <a:cubicBezTo>
                        <a:pt x="52" y="47"/>
                        <a:pt x="52" y="47"/>
                        <a:pt x="52" y="47"/>
                      </a:cubicBezTo>
                      <a:cubicBezTo>
                        <a:pt x="52" y="47"/>
                        <a:pt x="52" y="47"/>
                        <a:pt x="52" y="47"/>
                      </a:cubicBezTo>
                      <a:cubicBezTo>
                        <a:pt x="52" y="46"/>
                        <a:pt x="52" y="46"/>
                        <a:pt x="52" y="46"/>
                      </a:cubicBezTo>
                      <a:cubicBezTo>
                        <a:pt x="52" y="46"/>
                        <a:pt x="52" y="46"/>
                        <a:pt x="52" y="46"/>
                      </a:cubicBezTo>
                      <a:cubicBezTo>
                        <a:pt x="52" y="46"/>
                        <a:pt x="52" y="46"/>
                        <a:pt x="52" y="46"/>
                      </a:cubicBezTo>
                      <a:cubicBezTo>
                        <a:pt x="53" y="46"/>
                        <a:pt x="53" y="46"/>
                        <a:pt x="53" y="46"/>
                      </a:cubicBezTo>
                      <a:cubicBezTo>
                        <a:pt x="53" y="45"/>
                        <a:pt x="53" y="45"/>
                        <a:pt x="53" y="45"/>
                      </a:cubicBezTo>
                      <a:cubicBezTo>
                        <a:pt x="53" y="45"/>
                        <a:pt x="53" y="45"/>
                        <a:pt x="53" y="45"/>
                      </a:cubicBezTo>
                      <a:cubicBezTo>
                        <a:pt x="52" y="45"/>
                        <a:pt x="52" y="45"/>
                        <a:pt x="52" y="45"/>
                      </a:cubicBezTo>
                      <a:cubicBezTo>
                        <a:pt x="53" y="44"/>
                        <a:pt x="53" y="44"/>
                        <a:pt x="53" y="44"/>
                      </a:cubicBezTo>
                      <a:cubicBezTo>
                        <a:pt x="53" y="44"/>
                        <a:pt x="53" y="44"/>
                        <a:pt x="53" y="44"/>
                      </a:cubicBezTo>
                      <a:cubicBezTo>
                        <a:pt x="53" y="44"/>
                        <a:pt x="53" y="44"/>
                        <a:pt x="53" y="44"/>
                      </a:cubicBezTo>
                      <a:cubicBezTo>
                        <a:pt x="54" y="45"/>
                        <a:pt x="54" y="45"/>
                        <a:pt x="54" y="45"/>
                      </a:cubicBezTo>
                      <a:cubicBezTo>
                        <a:pt x="54" y="45"/>
                        <a:pt x="54" y="45"/>
                        <a:pt x="54" y="45"/>
                      </a:cubicBezTo>
                      <a:cubicBezTo>
                        <a:pt x="54" y="45"/>
                        <a:pt x="54" y="45"/>
                        <a:pt x="54" y="45"/>
                      </a:cubicBezTo>
                      <a:cubicBezTo>
                        <a:pt x="55" y="44"/>
                        <a:pt x="55" y="44"/>
                        <a:pt x="55" y="44"/>
                      </a:cubicBezTo>
                      <a:cubicBezTo>
                        <a:pt x="55" y="44"/>
                        <a:pt x="55" y="44"/>
                        <a:pt x="55" y="44"/>
                      </a:cubicBezTo>
                      <a:cubicBezTo>
                        <a:pt x="55" y="44"/>
                        <a:pt x="55" y="44"/>
                        <a:pt x="55" y="44"/>
                      </a:cubicBezTo>
                      <a:cubicBezTo>
                        <a:pt x="55" y="44"/>
                        <a:pt x="55" y="44"/>
                        <a:pt x="55" y="44"/>
                      </a:cubicBezTo>
                      <a:cubicBezTo>
                        <a:pt x="55" y="44"/>
                        <a:pt x="55" y="44"/>
                        <a:pt x="55" y="44"/>
                      </a:cubicBezTo>
                      <a:cubicBezTo>
                        <a:pt x="56" y="44"/>
                        <a:pt x="56" y="44"/>
                        <a:pt x="56" y="44"/>
                      </a:cubicBezTo>
                      <a:cubicBezTo>
                        <a:pt x="56" y="44"/>
                        <a:pt x="56" y="44"/>
                        <a:pt x="56" y="44"/>
                      </a:cubicBezTo>
                      <a:cubicBezTo>
                        <a:pt x="56" y="44"/>
                        <a:pt x="56" y="44"/>
                        <a:pt x="56" y="44"/>
                      </a:cubicBezTo>
                      <a:cubicBezTo>
                        <a:pt x="56" y="45"/>
                        <a:pt x="56" y="45"/>
                        <a:pt x="56" y="45"/>
                      </a:cubicBezTo>
                      <a:cubicBezTo>
                        <a:pt x="56" y="46"/>
                        <a:pt x="56" y="46"/>
                        <a:pt x="56" y="46"/>
                      </a:cubicBezTo>
                      <a:cubicBezTo>
                        <a:pt x="56" y="46"/>
                        <a:pt x="56" y="46"/>
                        <a:pt x="56" y="46"/>
                      </a:cubicBezTo>
                      <a:cubicBezTo>
                        <a:pt x="56" y="46"/>
                        <a:pt x="56" y="46"/>
                        <a:pt x="56" y="46"/>
                      </a:cubicBezTo>
                      <a:cubicBezTo>
                        <a:pt x="56" y="46"/>
                        <a:pt x="56" y="46"/>
                        <a:pt x="56" y="46"/>
                      </a:cubicBezTo>
                      <a:cubicBezTo>
                        <a:pt x="56" y="46"/>
                        <a:pt x="56" y="46"/>
                        <a:pt x="56" y="46"/>
                      </a:cubicBezTo>
                      <a:cubicBezTo>
                        <a:pt x="56" y="46"/>
                        <a:pt x="56" y="46"/>
                        <a:pt x="56"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7"/>
                        <a:pt x="55" y="47"/>
                        <a:pt x="55" y="47"/>
                      </a:cubicBezTo>
                      <a:cubicBezTo>
                        <a:pt x="55" y="47"/>
                        <a:pt x="55" y="47"/>
                        <a:pt x="55" y="47"/>
                      </a:cubicBezTo>
                      <a:cubicBezTo>
                        <a:pt x="55" y="47"/>
                        <a:pt x="55" y="47"/>
                        <a:pt x="55" y="47"/>
                      </a:cubicBezTo>
                      <a:cubicBezTo>
                        <a:pt x="55" y="47"/>
                        <a:pt x="55" y="47"/>
                        <a:pt x="55" y="47"/>
                      </a:cubicBezTo>
                      <a:cubicBezTo>
                        <a:pt x="55" y="47"/>
                        <a:pt x="55" y="47"/>
                        <a:pt x="55" y="47"/>
                      </a:cubicBezTo>
                      <a:cubicBezTo>
                        <a:pt x="55" y="47"/>
                        <a:pt x="55" y="47"/>
                        <a:pt x="55" y="47"/>
                      </a:cubicBezTo>
                      <a:cubicBezTo>
                        <a:pt x="54" y="47"/>
                        <a:pt x="54" y="47"/>
                        <a:pt x="54" y="47"/>
                      </a:cubicBezTo>
                      <a:cubicBezTo>
                        <a:pt x="54" y="48"/>
                        <a:pt x="54" y="48"/>
                        <a:pt x="54" y="48"/>
                      </a:cubicBezTo>
                      <a:cubicBezTo>
                        <a:pt x="54" y="48"/>
                        <a:pt x="54" y="48"/>
                        <a:pt x="54" y="48"/>
                      </a:cubicBezTo>
                      <a:cubicBezTo>
                        <a:pt x="54" y="49"/>
                        <a:pt x="54" y="49"/>
                        <a:pt x="54" y="49"/>
                      </a:cubicBezTo>
                      <a:cubicBezTo>
                        <a:pt x="54" y="49"/>
                        <a:pt x="54" y="49"/>
                        <a:pt x="54" y="49"/>
                      </a:cubicBezTo>
                      <a:cubicBezTo>
                        <a:pt x="55" y="49"/>
                        <a:pt x="55" y="49"/>
                        <a:pt x="55" y="49"/>
                      </a:cubicBezTo>
                      <a:cubicBezTo>
                        <a:pt x="55" y="49"/>
                        <a:pt x="55" y="49"/>
                        <a:pt x="55" y="49"/>
                      </a:cubicBezTo>
                      <a:cubicBezTo>
                        <a:pt x="55" y="49"/>
                        <a:pt x="55" y="49"/>
                        <a:pt x="55" y="49"/>
                      </a:cubicBezTo>
                      <a:cubicBezTo>
                        <a:pt x="55" y="49"/>
                        <a:pt x="55" y="49"/>
                        <a:pt x="55" y="49"/>
                      </a:cubicBezTo>
                      <a:cubicBezTo>
                        <a:pt x="56" y="49"/>
                        <a:pt x="56" y="49"/>
                        <a:pt x="56" y="49"/>
                      </a:cubicBezTo>
                      <a:cubicBezTo>
                        <a:pt x="56" y="49"/>
                        <a:pt x="56" y="49"/>
                        <a:pt x="56" y="49"/>
                      </a:cubicBezTo>
                      <a:cubicBezTo>
                        <a:pt x="55" y="49"/>
                        <a:pt x="55" y="49"/>
                        <a:pt x="55" y="49"/>
                      </a:cubicBezTo>
                      <a:cubicBezTo>
                        <a:pt x="55" y="49"/>
                        <a:pt x="55" y="49"/>
                        <a:pt x="55" y="49"/>
                      </a:cubicBezTo>
                      <a:cubicBezTo>
                        <a:pt x="55" y="49"/>
                        <a:pt x="55" y="49"/>
                        <a:pt x="55" y="49"/>
                      </a:cubicBezTo>
                      <a:cubicBezTo>
                        <a:pt x="55" y="48"/>
                        <a:pt x="55" y="48"/>
                        <a:pt x="55" y="48"/>
                      </a:cubicBezTo>
                      <a:cubicBezTo>
                        <a:pt x="55" y="48"/>
                        <a:pt x="55" y="48"/>
                        <a:pt x="55" y="48"/>
                      </a:cubicBezTo>
                      <a:cubicBezTo>
                        <a:pt x="55" y="48"/>
                        <a:pt x="55" y="48"/>
                        <a:pt x="55" y="48"/>
                      </a:cubicBezTo>
                      <a:cubicBezTo>
                        <a:pt x="55" y="48"/>
                        <a:pt x="55" y="48"/>
                        <a:pt x="55" y="48"/>
                      </a:cubicBezTo>
                      <a:cubicBezTo>
                        <a:pt x="55" y="48"/>
                        <a:pt x="55" y="48"/>
                        <a:pt x="55" y="48"/>
                      </a:cubicBezTo>
                      <a:cubicBezTo>
                        <a:pt x="56" y="48"/>
                        <a:pt x="56" y="48"/>
                        <a:pt x="56" y="48"/>
                      </a:cubicBezTo>
                      <a:cubicBezTo>
                        <a:pt x="56" y="47"/>
                        <a:pt x="56" y="47"/>
                        <a:pt x="56" y="47"/>
                      </a:cubicBezTo>
                      <a:cubicBezTo>
                        <a:pt x="56" y="47"/>
                        <a:pt x="56" y="47"/>
                        <a:pt x="56" y="47"/>
                      </a:cubicBezTo>
                      <a:cubicBezTo>
                        <a:pt x="56" y="47"/>
                        <a:pt x="56" y="47"/>
                        <a:pt x="56" y="47"/>
                      </a:cubicBezTo>
                      <a:cubicBezTo>
                        <a:pt x="56" y="47"/>
                        <a:pt x="56" y="47"/>
                        <a:pt x="56" y="47"/>
                      </a:cubicBezTo>
                      <a:cubicBezTo>
                        <a:pt x="56" y="46"/>
                        <a:pt x="56" y="46"/>
                        <a:pt x="56" y="46"/>
                      </a:cubicBezTo>
                      <a:cubicBezTo>
                        <a:pt x="56" y="46"/>
                        <a:pt x="56" y="46"/>
                        <a:pt x="56" y="46"/>
                      </a:cubicBezTo>
                      <a:cubicBezTo>
                        <a:pt x="56" y="46"/>
                        <a:pt x="56" y="46"/>
                        <a:pt x="56" y="46"/>
                      </a:cubicBezTo>
                      <a:cubicBezTo>
                        <a:pt x="57" y="46"/>
                        <a:pt x="57" y="46"/>
                        <a:pt x="57" y="46"/>
                      </a:cubicBezTo>
                      <a:cubicBezTo>
                        <a:pt x="57" y="46"/>
                        <a:pt x="57" y="46"/>
                        <a:pt x="57" y="46"/>
                      </a:cubicBezTo>
                      <a:cubicBezTo>
                        <a:pt x="57" y="46"/>
                        <a:pt x="57" y="46"/>
                        <a:pt x="57" y="46"/>
                      </a:cubicBezTo>
                      <a:cubicBezTo>
                        <a:pt x="58" y="46"/>
                        <a:pt x="58" y="46"/>
                        <a:pt x="58" y="46"/>
                      </a:cubicBezTo>
                      <a:cubicBezTo>
                        <a:pt x="58" y="45"/>
                        <a:pt x="58" y="45"/>
                        <a:pt x="58" y="45"/>
                      </a:cubicBezTo>
                      <a:cubicBezTo>
                        <a:pt x="58" y="45"/>
                        <a:pt x="58" y="45"/>
                        <a:pt x="58" y="45"/>
                      </a:cubicBezTo>
                      <a:cubicBezTo>
                        <a:pt x="58" y="45"/>
                        <a:pt x="58" y="45"/>
                        <a:pt x="58" y="45"/>
                      </a:cubicBezTo>
                      <a:cubicBezTo>
                        <a:pt x="58" y="45"/>
                        <a:pt x="58" y="45"/>
                        <a:pt x="58" y="45"/>
                      </a:cubicBezTo>
                      <a:cubicBezTo>
                        <a:pt x="59" y="45"/>
                        <a:pt x="59" y="45"/>
                        <a:pt x="59" y="45"/>
                      </a:cubicBezTo>
                      <a:cubicBezTo>
                        <a:pt x="59" y="45"/>
                        <a:pt x="59" y="45"/>
                        <a:pt x="59" y="45"/>
                      </a:cubicBezTo>
                      <a:cubicBezTo>
                        <a:pt x="59" y="45"/>
                        <a:pt x="59" y="45"/>
                        <a:pt x="59" y="45"/>
                      </a:cubicBezTo>
                      <a:cubicBezTo>
                        <a:pt x="59" y="43"/>
                        <a:pt x="59" y="43"/>
                        <a:pt x="59" y="43"/>
                      </a:cubicBezTo>
                      <a:cubicBezTo>
                        <a:pt x="59" y="42"/>
                        <a:pt x="59" y="42"/>
                        <a:pt x="59" y="42"/>
                      </a:cubicBezTo>
                      <a:cubicBezTo>
                        <a:pt x="60" y="42"/>
                        <a:pt x="60" y="42"/>
                        <a:pt x="60" y="42"/>
                      </a:cubicBezTo>
                      <a:cubicBezTo>
                        <a:pt x="62" y="41"/>
                        <a:pt x="62" y="41"/>
                        <a:pt x="62" y="41"/>
                      </a:cubicBezTo>
                      <a:lnTo>
                        <a:pt x="63" y="41"/>
                      </a:lnTo>
                      <a:close/>
                      <a:moveTo>
                        <a:pt x="93" y="37"/>
                      </a:moveTo>
                      <a:cubicBezTo>
                        <a:pt x="93" y="37"/>
                        <a:pt x="93" y="37"/>
                        <a:pt x="93" y="37"/>
                      </a:cubicBezTo>
                      <a:cubicBezTo>
                        <a:pt x="93" y="37"/>
                        <a:pt x="93" y="37"/>
                        <a:pt x="93" y="37"/>
                      </a:cubicBezTo>
                      <a:cubicBezTo>
                        <a:pt x="93" y="36"/>
                        <a:pt x="93" y="36"/>
                        <a:pt x="93" y="36"/>
                      </a:cubicBezTo>
                      <a:cubicBezTo>
                        <a:pt x="93" y="37"/>
                        <a:pt x="93" y="37"/>
                        <a:pt x="93" y="37"/>
                      </a:cubicBezTo>
                      <a:cubicBezTo>
                        <a:pt x="93" y="37"/>
                        <a:pt x="93" y="37"/>
                        <a:pt x="93" y="37"/>
                      </a:cubicBezTo>
                      <a:cubicBezTo>
                        <a:pt x="93" y="37"/>
                        <a:pt x="93" y="37"/>
                        <a:pt x="93" y="37"/>
                      </a:cubicBezTo>
                      <a:cubicBezTo>
                        <a:pt x="93" y="37"/>
                        <a:pt x="93" y="37"/>
                        <a:pt x="93" y="37"/>
                      </a:cubicBezTo>
                      <a:cubicBezTo>
                        <a:pt x="94" y="37"/>
                        <a:pt x="94" y="37"/>
                        <a:pt x="94" y="37"/>
                      </a:cubicBezTo>
                      <a:cubicBezTo>
                        <a:pt x="94" y="37"/>
                        <a:pt x="94" y="37"/>
                        <a:pt x="94" y="37"/>
                      </a:cubicBezTo>
                      <a:cubicBezTo>
                        <a:pt x="94" y="37"/>
                        <a:pt x="94" y="37"/>
                        <a:pt x="94" y="37"/>
                      </a:cubicBezTo>
                      <a:cubicBezTo>
                        <a:pt x="94" y="37"/>
                        <a:pt x="94" y="37"/>
                        <a:pt x="94" y="37"/>
                      </a:cubicBezTo>
                      <a:cubicBezTo>
                        <a:pt x="94" y="37"/>
                        <a:pt x="94" y="37"/>
                        <a:pt x="94" y="37"/>
                      </a:cubicBezTo>
                      <a:cubicBezTo>
                        <a:pt x="94" y="37"/>
                        <a:pt x="94" y="37"/>
                        <a:pt x="94" y="37"/>
                      </a:cubicBezTo>
                      <a:cubicBezTo>
                        <a:pt x="95" y="37"/>
                        <a:pt x="95" y="37"/>
                        <a:pt x="95" y="37"/>
                      </a:cubicBezTo>
                      <a:cubicBezTo>
                        <a:pt x="95" y="37"/>
                        <a:pt x="95" y="37"/>
                        <a:pt x="95" y="37"/>
                      </a:cubicBezTo>
                      <a:cubicBezTo>
                        <a:pt x="95" y="37"/>
                        <a:pt x="95" y="37"/>
                        <a:pt x="95" y="37"/>
                      </a:cubicBezTo>
                      <a:cubicBezTo>
                        <a:pt x="95" y="37"/>
                        <a:pt x="95" y="37"/>
                        <a:pt x="95" y="37"/>
                      </a:cubicBezTo>
                      <a:cubicBezTo>
                        <a:pt x="95" y="37"/>
                        <a:pt x="95" y="37"/>
                        <a:pt x="95" y="37"/>
                      </a:cubicBezTo>
                      <a:cubicBezTo>
                        <a:pt x="96" y="37"/>
                        <a:pt x="96" y="37"/>
                        <a:pt x="96" y="37"/>
                      </a:cubicBezTo>
                      <a:cubicBezTo>
                        <a:pt x="96" y="37"/>
                        <a:pt x="96" y="37"/>
                        <a:pt x="96" y="37"/>
                      </a:cubicBezTo>
                      <a:cubicBezTo>
                        <a:pt x="97" y="37"/>
                        <a:pt x="97" y="37"/>
                        <a:pt x="97" y="37"/>
                      </a:cubicBezTo>
                      <a:cubicBezTo>
                        <a:pt x="97" y="37"/>
                        <a:pt x="97" y="37"/>
                        <a:pt x="97" y="37"/>
                      </a:cubicBezTo>
                      <a:cubicBezTo>
                        <a:pt x="97" y="37"/>
                        <a:pt x="97" y="37"/>
                        <a:pt x="97" y="37"/>
                      </a:cubicBezTo>
                      <a:cubicBezTo>
                        <a:pt x="98" y="37"/>
                        <a:pt x="98" y="37"/>
                        <a:pt x="98" y="37"/>
                      </a:cubicBezTo>
                      <a:cubicBezTo>
                        <a:pt x="98" y="37"/>
                        <a:pt x="98" y="37"/>
                        <a:pt x="98" y="37"/>
                      </a:cubicBezTo>
                      <a:cubicBezTo>
                        <a:pt x="98" y="36"/>
                        <a:pt x="98" y="36"/>
                        <a:pt x="98" y="36"/>
                      </a:cubicBezTo>
                      <a:cubicBezTo>
                        <a:pt x="98" y="35"/>
                        <a:pt x="98" y="35"/>
                        <a:pt x="98" y="35"/>
                      </a:cubicBezTo>
                      <a:cubicBezTo>
                        <a:pt x="98" y="35"/>
                        <a:pt x="98" y="35"/>
                        <a:pt x="98" y="35"/>
                      </a:cubicBezTo>
                      <a:cubicBezTo>
                        <a:pt x="98" y="35"/>
                        <a:pt x="98" y="35"/>
                        <a:pt x="98" y="35"/>
                      </a:cubicBezTo>
                      <a:cubicBezTo>
                        <a:pt x="97" y="35"/>
                        <a:pt x="97" y="35"/>
                        <a:pt x="97" y="35"/>
                      </a:cubicBezTo>
                      <a:cubicBezTo>
                        <a:pt x="97" y="35"/>
                        <a:pt x="97" y="35"/>
                        <a:pt x="97" y="34"/>
                      </a:cubicBezTo>
                      <a:cubicBezTo>
                        <a:pt x="97" y="34"/>
                        <a:pt x="97" y="34"/>
                        <a:pt x="97" y="34"/>
                      </a:cubicBezTo>
                      <a:cubicBezTo>
                        <a:pt x="96" y="34"/>
                        <a:pt x="96" y="34"/>
                        <a:pt x="96" y="34"/>
                      </a:cubicBezTo>
                      <a:cubicBezTo>
                        <a:pt x="95" y="34"/>
                        <a:pt x="95" y="34"/>
                        <a:pt x="95" y="34"/>
                      </a:cubicBezTo>
                      <a:cubicBezTo>
                        <a:pt x="95" y="34"/>
                        <a:pt x="95" y="34"/>
                        <a:pt x="95" y="34"/>
                      </a:cubicBezTo>
                      <a:cubicBezTo>
                        <a:pt x="95" y="34"/>
                        <a:pt x="95" y="34"/>
                        <a:pt x="95" y="34"/>
                      </a:cubicBezTo>
                      <a:cubicBezTo>
                        <a:pt x="95" y="34"/>
                        <a:pt x="95" y="34"/>
                        <a:pt x="95" y="34"/>
                      </a:cubicBezTo>
                      <a:cubicBezTo>
                        <a:pt x="95" y="34"/>
                        <a:pt x="95" y="34"/>
                        <a:pt x="95" y="34"/>
                      </a:cubicBezTo>
                      <a:cubicBezTo>
                        <a:pt x="95" y="34"/>
                        <a:pt x="95" y="34"/>
                        <a:pt x="95" y="34"/>
                      </a:cubicBezTo>
                      <a:cubicBezTo>
                        <a:pt x="95" y="35"/>
                        <a:pt x="95" y="35"/>
                        <a:pt x="95" y="35"/>
                      </a:cubicBezTo>
                      <a:cubicBezTo>
                        <a:pt x="95" y="35"/>
                        <a:pt x="95" y="35"/>
                        <a:pt x="95" y="35"/>
                      </a:cubicBezTo>
                      <a:cubicBezTo>
                        <a:pt x="95" y="35"/>
                        <a:pt x="95" y="35"/>
                        <a:pt x="95" y="35"/>
                      </a:cubicBezTo>
                      <a:cubicBezTo>
                        <a:pt x="95" y="35"/>
                        <a:pt x="95" y="35"/>
                        <a:pt x="95" y="35"/>
                      </a:cubicBezTo>
                      <a:cubicBezTo>
                        <a:pt x="95" y="36"/>
                        <a:pt x="95" y="36"/>
                        <a:pt x="95" y="36"/>
                      </a:cubicBezTo>
                      <a:cubicBezTo>
                        <a:pt x="94" y="36"/>
                        <a:pt x="94" y="36"/>
                        <a:pt x="94" y="36"/>
                      </a:cubicBezTo>
                      <a:cubicBezTo>
                        <a:pt x="94" y="36"/>
                        <a:pt x="94" y="36"/>
                        <a:pt x="94" y="36"/>
                      </a:cubicBezTo>
                      <a:cubicBezTo>
                        <a:pt x="94" y="36"/>
                        <a:pt x="94" y="36"/>
                        <a:pt x="94" y="36"/>
                      </a:cubicBezTo>
                      <a:cubicBezTo>
                        <a:pt x="94" y="36"/>
                        <a:pt x="94" y="36"/>
                        <a:pt x="94" y="36"/>
                      </a:cubicBezTo>
                      <a:cubicBezTo>
                        <a:pt x="94" y="36"/>
                        <a:pt x="94" y="36"/>
                        <a:pt x="94" y="36"/>
                      </a:cubicBezTo>
                      <a:cubicBezTo>
                        <a:pt x="93" y="36"/>
                        <a:pt x="93" y="36"/>
                        <a:pt x="93" y="36"/>
                      </a:cubicBezTo>
                      <a:cubicBezTo>
                        <a:pt x="93" y="36"/>
                        <a:pt x="93" y="36"/>
                        <a:pt x="93" y="36"/>
                      </a:cubicBezTo>
                      <a:cubicBezTo>
                        <a:pt x="93" y="36"/>
                        <a:pt x="93" y="36"/>
                        <a:pt x="93" y="36"/>
                      </a:cubicBezTo>
                      <a:cubicBezTo>
                        <a:pt x="93" y="36"/>
                        <a:pt x="93" y="36"/>
                        <a:pt x="93" y="36"/>
                      </a:cubicBezTo>
                      <a:cubicBezTo>
                        <a:pt x="93" y="37"/>
                        <a:pt x="93" y="37"/>
                        <a:pt x="93" y="37"/>
                      </a:cubicBezTo>
                      <a:close/>
                      <a:moveTo>
                        <a:pt x="86" y="37"/>
                      </a:moveTo>
                      <a:cubicBezTo>
                        <a:pt x="85" y="37"/>
                        <a:pt x="85" y="37"/>
                        <a:pt x="85" y="37"/>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lnTo>
                        <a:pt x="86" y="37"/>
                      </a:lnTo>
                      <a:close/>
                      <a:moveTo>
                        <a:pt x="52" y="31"/>
                      </a:moveTo>
                      <a:cubicBezTo>
                        <a:pt x="52" y="31"/>
                        <a:pt x="52" y="31"/>
                        <a:pt x="52" y="31"/>
                      </a:cubicBezTo>
                      <a:cubicBezTo>
                        <a:pt x="52" y="31"/>
                        <a:pt x="52" y="31"/>
                        <a:pt x="52" y="31"/>
                      </a:cubicBezTo>
                      <a:cubicBezTo>
                        <a:pt x="52" y="32"/>
                        <a:pt x="52" y="32"/>
                        <a:pt x="52"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4" y="32"/>
                        <a:pt x="54" y="32"/>
                        <a:pt x="54" y="32"/>
                      </a:cubicBezTo>
                      <a:cubicBezTo>
                        <a:pt x="54" y="32"/>
                        <a:pt x="54" y="32"/>
                        <a:pt x="54" y="32"/>
                      </a:cubicBezTo>
                      <a:cubicBezTo>
                        <a:pt x="54" y="32"/>
                        <a:pt x="54" y="32"/>
                        <a:pt x="54" y="32"/>
                      </a:cubicBezTo>
                      <a:cubicBezTo>
                        <a:pt x="53" y="32"/>
                        <a:pt x="53" y="32"/>
                        <a:pt x="53" y="32"/>
                      </a:cubicBezTo>
                      <a:cubicBezTo>
                        <a:pt x="53" y="32"/>
                        <a:pt x="53" y="32"/>
                        <a:pt x="53" y="32"/>
                      </a:cubicBezTo>
                      <a:cubicBezTo>
                        <a:pt x="53" y="32"/>
                        <a:pt x="53" y="32"/>
                        <a:pt x="53" y="32"/>
                      </a:cubicBezTo>
                      <a:cubicBezTo>
                        <a:pt x="53" y="31"/>
                        <a:pt x="53" y="31"/>
                        <a:pt x="53" y="31"/>
                      </a:cubicBezTo>
                      <a:cubicBezTo>
                        <a:pt x="53" y="31"/>
                        <a:pt x="53" y="31"/>
                        <a:pt x="53" y="31"/>
                      </a:cubicBezTo>
                      <a:cubicBezTo>
                        <a:pt x="53" y="31"/>
                        <a:pt x="53" y="31"/>
                        <a:pt x="53" y="31"/>
                      </a:cubicBezTo>
                      <a:cubicBezTo>
                        <a:pt x="53" y="30"/>
                        <a:pt x="53" y="30"/>
                        <a:pt x="53" y="30"/>
                      </a:cubicBezTo>
                      <a:cubicBezTo>
                        <a:pt x="53" y="30"/>
                        <a:pt x="53" y="30"/>
                        <a:pt x="53" y="30"/>
                      </a:cubicBezTo>
                      <a:cubicBezTo>
                        <a:pt x="53" y="30"/>
                        <a:pt x="53" y="30"/>
                        <a:pt x="53" y="30"/>
                      </a:cubicBezTo>
                      <a:cubicBezTo>
                        <a:pt x="52" y="30"/>
                        <a:pt x="52" y="30"/>
                        <a:pt x="52" y="30"/>
                      </a:cubicBezTo>
                      <a:cubicBezTo>
                        <a:pt x="52" y="30"/>
                        <a:pt x="52" y="30"/>
                        <a:pt x="52" y="30"/>
                      </a:cubicBezTo>
                      <a:cubicBezTo>
                        <a:pt x="52" y="31"/>
                        <a:pt x="52" y="31"/>
                        <a:pt x="52" y="31"/>
                      </a:cubicBezTo>
                      <a:cubicBezTo>
                        <a:pt x="52" y="31"/>
                        <a:pt x="52" y="31"/>
                        <a:pt x="52" y="31"/>
                      </a:cubicBezTo>
                      <a:close/>
                      <a:moveTo>
                        <a:pt x="88" y="32"/>
                      </a:moveTo>
                      <a:cubicBezTo>
                        <a:pt x="88" y="32"/>
                        <a:pt x="88" y="32"/>
                        <a:pt x="88" y="32"/>
                      </a:cubicBezTo>
                      <a:cubicBezTo>
                        <a:pt x="88" y="32"/>
                        <a:pt x="88" y="32"/>
                        <a:pt x="88" y="32"/>
                      </a:cubicBezTo>
                      <a:cubicBezTo>
                        <a:pt x="89" y="32"/>
                        <a:pt x="89" y="32"/>
                        <a:pt x="89" y="32"/>
                      </a:cubicBezTo>
                      <a:cubicBezTo>
                        <a:pt x="89" y="31"/>
                        <a:pt x="89" y="31"/>
                        <a:pt x="89" y="31"/>
                      </a:cubicBezTo>
                      <a:cubicBezTo>
                        <a:pt x="88" y="31"/>
                        <a:pt x="88" y="31"/>
                        <a:pt x="88" y="31"/>
                      </a:cubicBezTo>
                      <a:cubicBezTo>
                        <a:pt x="88" y="30"/>
                        <a:pt x="88" y="30"/>
                        <a:pt x="88" y="30"/>
                      </a:cubicBezTo>
                      <a:cubicBezTo>
                        <a:pt x="88" y="30"/>
                        <a:pt x="88" y="30"/>
                        <a:pt x="88" y="30"/>
                      </a:cubicBezTo>
                      <a:cubicBezTo>
                        <a:pt x="88" y="30"/>
                        <a:pt x="88" y="30"/>
                        <a:pt x="88" y="30"/>
                      </a:cubicBezTo>
                      <a:cubicBezTo>
                        <a:pt x="87" y="31"/>
                        <a:pt x="87" y="31"/>
                        <a:pt x="87" y="31"/>
                      </a:cubicBezTo>
                      <a:cubicBezTo>
                        <a:pt x="87" y="31"/>
                        <a:pt x="87" y="31"/>
                        <a:pt x="87" y="31"/>
                      </a:cubicBezTo>
                      <a:cubicBezTo>
                        <a:pt x="87" y="31"/>
                        <a:pt x="87" y="31"/>
                        <a:pt x="87" y="31"/>
                      </a:cubicBezTo>
                      <a:lnTo>
                        <a:pt x="88" y="32"/>
                      </a:lnTo>
                      <a:close/>
                      <a:moveTo>
                        <a:pt x="115" y="110"/>
                      </a:moveTo>
                      <a:cubicBezTo>
                        <a:pt x="114" y="110"/>
                        <a:pt x="114" y="110"/>
                        <a:pt x="114" y="110"/>
                      </a:cubicBezTo>
                      <a:cubicBezTo>
                        <a:pt x="114" y="111"/>
                        <a:pt x="114" y="111"/>
                        <a:pt x="114" y="111"/>
                      </a:cubicBezTo>
                      <a:cubicBezTo>
                        <a:pt x="114" y="112"/>
                        <a:pt x="114" y="112"/>
                        <a:pt x="114" y="112"/>
                      </a:cubicBezTo>
                      <a:cubicBezTo>
                        <a:pt x="115" y="112"/>
                        <a:pt x="115" y="112"/>
                        <a:pt x="115" y="112"/>
                      </a:cubicBezTo>
                      <a:cubicBezTo>
                        <a:pt x="115" y="112"/>
                        <a:pt x="115" y="112"/>
                        <a:pt x="115" y="112"/>
                      </a:cubicBezTo>
                      <a:cubicBezTo>
                        <a:pt x="115" y="111"/>
                        <a:pt x="115" y="111"/>
                        <a:pt x="115" y="111"/>
                      </a:cubicBezTo>
                      <a:lnTo>
                        <a:pt x="115" y="110"/>
                      </a:lnTo>
                      <a:close/>
                      <a:moveTo>
                        <a:pt x="64" y="60"/>
                      </a:moveTo>
                      <a:cubicBezTo>
                        <a:pt x="64" y="60"/>
                        <a:pt x="64" y="60"/>
                        <a:pt x="64" y="60"/>
                      </a:cubicBezTo>
                      <a:cubicBezTo>
                        <a:pt x="64" y="59"/>
                        <a:pt x="64" y="59"/>
                        <a:pt x="64" y="59"/>
                      </a:cubicBezTo>
                      <a:cubicBezTo>
                        <a:pt x="64" y="60"/>
                        <a:pt x="64" y="60"/>
                        <a:pt x="64" y="60"/>
                      </a:cubicBezTo>
                      <a:cubicBezTo>
                        <a:pt x="64" y="60"/>
                        <a:pt x="64" y="60"/>
                        <a:pt x="64" y="60"/>
                      </a:cubicBezTo>
                      <a:cubicBezTo>
                        <a:pt x="64" y="60"/>
                        <a:pt x="64" y="60"/>
                        <a:pt x="64" y="60"/>
                      </a:cubicBezTo>
                      <a:cubicBezTo>
                        <a:pt x="64" y="60"/>
                        <a:pt x="64" y="60"/>
                        <a:pt x="64" y="60"/>
                      </a:cubicBezTo>
                      <a:cubicBezTo>
                        <a:pt x="64" y="61"/>
                        <a:pt x="64" y="61"/>
                        <a:pt x="64" y="61"/>
                      </a:cubicBezTo>
                      <a:cubicBezTo>
                        <a:pt x="64" y="60"/>
                        <a:pt x="64" y="60"/>
                        <a:pt x="64" y="60"/>
                      </a:cubicBezTo>
                      <a:cubicBezTo>
                        <a:pt x="64" y="60"/>
                        <a:pt x="64" y="60"/>
                        <a:pt x="64" y="60"/>
                      </a:cubicBezTo>
                      <a:cubicBezTo>
                        <a:pt x="65" y="60"/>
                        <a:pt x="65" y="60"/>
                        <a:pt x="65" y="60"/>
                      </a:cubicBezTo>
                      <a:cubicBezTo>
                        <a:pt x="64" y="60"/>
                        <a:pt x="64" y="60"/>
                        <a:pt x="64" y="60"/>
                      </a:cubicBezTo>
                      <a:close/>
                      <a:moveTo>
                        <a:pt x="65" y="59"/>
                      </a:moveTo>
                      <a:cubicBezTo>
                        <a:pt x="66" y="59"/>
                        <a:pt x="66" y="59"/>
                        <a:pt x="66" y="59"/>
                      </a:cubicBezTo>
                      <a:cubicBezTo>
                        <a:pt x="66" y="58"/>
                        <a:pt x="66" y="58"/>
                        <a:pt x="66" y="58"/>
                      </a:cubicBezTo>
                      <a:cubicBezTo>
                        <a:pt x="66" y="58"/>
                        <a:pt x="66" y="58"/>
                        <a:pt x="66" y="58"/>
                      </a:cubicBezTo>
                      <a:cubicBezTo>
                        <a:pt x="66" y="58"/>
                        <a:pt x="66" y="58"/>
                        <a:pt x="66" y="58"/>
                      </a:cubicBezTo>
                      <a:cubicBezTo>
                        <a:pt x="66" y="58"/>
                        <a:pt x="66" y="58"/>
                        <a:pt x="66" y="58"/>
                      </a:cubicBezTo>
                      <a:cubicBezTo>
                        <a:pt x="66" y="57"/>
                        <a:pt x="66" y="57"/>
                        <a:pt x="66" y="57"/>
                      </a:cubicBezTo>
                      <a:cubicBezTo>
                        <a:pt x="65" y="57"/>
                        <a:pt x="65" y="57"/>
                        <a:pt x="65" y="57"/>
                      </a:cubicBezTo>
                      <a:cubicBezTo>
                        <a:pt x="65" y="57"/>
                        <a:pt x="65" y="57"/>
                        <a:pt x="65" y="57"/>
                      </a:cubicBezTo>
                      <a:cubicBezTo>
                        <a:pt x="65" y="57"/>
                        <a:pt x="65" y="57"/>
                        <a:pt x="65" y="57"/>
                      </a:cubicBezTo>
                      <a:cubicBezTo>
                        <a:pt x="65" y="57"/>
                        <a:pt x="65" y="57"/>
                        <a:pt x="65" y="57"/>
                      </a:cubicBezTo>
                      <a:cubicBezTo>
                        <a:pt x="65" y="57"/>
                        <a:pt x="65" y="57"/>
                        <a:pt x="65" y="57"/>
                      </a:cubicBezTo>
                      <a:cubicBezTo>
                        <a:pt x="64" y="58"/>
                        <a:pt x="64" y="58"/>
                        <a:pt x="64" y="58"/>
                      </a:cubicBezTo>
                      <a:cubicBezTo>
                        <a:pt x="65" y="59"/>
                        <a:pt x="65" y="59"/>
                        <a:pt x="65" y="59"/>
                      </a:cubicBezTo>
                      <a:close/>
                      <a:moveTo>
                        <a:pt x="123" y="94"/>
                      </a:moveTo>
                      <a:cubicBezTo>
                        <a:pt x="123" y="93"/>
                        <a:pt x="123" y="93"/>
                        <a:pt x="123" y="93"/>
                      </a:cubicBezTo>
                      <a:cubicBezTo>
                        <a:pt x="123" y="92"/>
                        <a:pt x="123" y="92"/>
                        <a:pt x="123" y="92"/>
                      </a:cubicBezTo>
                      <a:cubicBezTo>
                        <a:pt x="123" y="92"/>
                        <a:pt x="123" y="92"/>
                        <a:pt x="123" y="92"/>
                      </a:cubicBezTo>
                      <a:cubicBezTo>
                        <a:pt x="123" y="92"/>
                        <a:pt x="123" y="92"/>
                        <a:pt x="123" y="92"/>
                      </a:cubicBezTo>
                      <a:cubicBezTo>
                        <a:pt x="122" y="92"/>
                        <a:pt x="122" y="92"/>
                        <a:pt x="122" y="92"/>
                      </a:cubicBezTo>
                      <a:cubicBezTo>
                        <a:pt x="122" y="92"/>
                        <a:pt x="122" y="92"/>
                        <a:pt x="122" y="92"/>
                      </a:cubicBezTo>
                      <a:cubicBezTo>
                        <a:pt x="122" y="91"/>
                        <a:pt x="122" y="91"/>
                        <a:pt x="122" y="91"/>
                      </a:cubicBezTo>
                      <a:cubicBezTo>
                        <a:pt x="122" y="91"/>
                        <a:pt x="122" y="91"/>
                        <a:pt x="122" y="91"/>
                      </a:cubicBezTo>
                      <a:cubicBezTo>
                        <a:pt x="121" y="91"/>
                        <a:pt x="121" y="91"/>
                        <a:pt x="121" y="91"/>
                      </a:cubicBezTo>
                      <a:cubicBezTo>
                        <a:pt x="120" y="87"/>
                        <a:pt x="120" y="87"/>
                        <a:pt x="120" y="87"/>
                      </a:cubicBezTo>
                      <a:cubicBezTo>
                        <a:pt x="119" y="84"/>
                        <a:pt x="119" y="84"/>
                        <a:pt x="119" y="84"/>
                      </a:cubicBezTo>
                      <a:cubicBezTo>
                        <a:pt x="119" y="83"/>
                        <a:pt x="119" y="83"/>
                        <a:pt x="119" y="83"/>
                      </a:cubicBezTo>
                      <a:cubicBezTo>
                        <a:pt x="117" y="77"/>
                        <a:pt x="117" y="77"/>
                        <a:pt x="117" y="77"/>
                      </a:cubicBezTo>
                      <a:cubicBezTo>
                        <a:pt x="116" y="76"/>
                        <a:pt x="116" y="76"/>
                        <a:pt x="116" y="76"/>
                      </a:cubicBezTo>
                      <a:cubicBezTo>
                        <a:pt x="116" y="76"/>
                        <a:pt x="116" y="76"/>
                        <a:pt x="116" y="76"/>
                      </a:cubicBezTo>
                      <a:cubicBezTo>
                        <a:pt x="116" y="75"/>
                        <a:pt x="116" y="75"/>
                        <a:pt x="116" y="75"/>
                      </a:cubicBezTo>
                      <a:cubicBezTo>
                        <a:pt x="116" y="75"/>
                        <a:pt x="116" y="75"/>
                        <a:pt x="116" y="75"/>
                      </a:cubicBezTo>
                      <a:cubicBezTo>
                        <a:pt x="115" y="74"/>
                        <a:pt x="115" y="74"/>
                        <a:pt x="115" y="74"/>
                      </a:cubicBezTo>
                      <a:cubicBezTo>
                        <a:pt x="114" y="74"/>
                        <a:pt x="114" y="74"/>
                        <a:pt x="114" y="74"/>
                      </a:cubicBezTo>
                      <a:cubicBezTo>
                        <a:pt x="114" y="73"/>
                        <a:pt x="114" y="73"/>
                        <a:pt x="114" y="73"/>
                      </a:cubicBezTo>
                      <a:cubicBezTo>
                        <a:pt x="112" y="73"/>
                        <a:pt x="112" y="73"/>
                        <a:pt x="112" y="73"/>
                      </a:cubicBezTo>
                      <a:cubicBezTo>
                        <a:pt x="112" y="73"/>
                        <a:pt x="112" y="73"/>
                        <a:pt x="112" y="73"/>
                      </a:cubicBezTo>
                      <a:cubicBezTo>
                        <a:pt x="111" y="73"/>
                        <a:pt x="111" y="73"/>
                        <a:pt x="111" y="73"/>
                      </a:cubicBezTo>
                      <a:cubicBezTo>
                        <a:pt x="111" y="73"/>
                        <a:pt x="111" y="73"/>
                        <a:pt x="111" y="73"/>
                      </a:cubicBezTo>
                      <a:cubicBezTo>
                        <a:pt x="110" y="73"/>
                        <a:pt x="110" y="73"/>
                        <a:pt x="110" y="73"/>
                      </a:cubicBezTo>
                      <a:cubicBezTo>
                        <a:pt x="110" y="74"/>
                        <a:pt x="110" y="74"/>
                        <a:pt x="110" y="74"/>
                      </a:cubicBezTo>
                      <a:cubicBezTo>
                        <a:pt x="110" y="74"/>
                        <a:pt x="110" y="74"/>
                        <a:pt x="110" y="74"/>
                      </a:cubicBezTo>
                      <a:cubicBezTo>
                        <a:pt x="109" y="74"/>
                        <a:pt x="109" y="74"/>
                        <a:pt x="109" y="74"/>
                      </a:cubicBezTo>
                      <a:cubicBezTo>
                        <a:pt x="109" y="74"/>
                        <a:pt x="109" y="74"/>
                        <a:pt x="109" y="74"/>
                      </a:cubicBezTo>
                      <a:cubicBezTo>
                        <a:pt x="109" y="75"/>
                        <a:pt x="109" y="75"/>
                        <a:pt x="109" y="75"/>
                      </a:cubicBezTo>
                      <a:cubicBezTo>
                        <a:pt x="109" y="75"/>
                        <a:pt x="109" y="75"/>
                        <a:pt x="109" y="75"/>
                      </a:cubicBezTo>
                      <a:cubicBezTo>
                        <a:pt x="108" y="75"/>
                        <a:pt x="108" y="75"/>
                        <a:pt x="108" y="75"/>
                      </a:cubicBezTo>
                      <a:cubicBezTo>
                        <a:pt x="108" y="75"/>
                        <a:pt x="108" y="75"/>
                        <a:pt x="108" y="75"/>
                      </a:cubicBezTo>
                      <a:cubicBezTo>
                        <a:pt x="107" y="75"/>
                        <a:pt x="107" y="75"/>
                        <a:pt x="107" y="75"/>
                      </a:cubicBezTo>
                      <a:cubicBezTo>
                        <a:pt x="107" y="75"/>
                        <a:pt x="107" y="75"/>
                        <a:pt x="107" y="75"/>
                      </a:cubicBezTo>
                      <a:cubicBezTo>
                        <a:pt x="107" y="76"/>
                        <a:pt x="107" y="76"/>
                        <a:pt x="107" y="76"/>
                      </a:cubicBezTo>
                      <a:cubicBezTo>
                        <a:pt x="107" y="76"/>
                        <a:pt x="107" y="76"/>
                        <a:pt x="107" y="76"/>
                      </a:cubicBezTo>
                      <a:cubicBezTo>
                        <a:pt x="107" y="76"/>
                        <a:pt x="107" y="76"/>
                        <a:pt x="107" y="76"/>
                      </a:cubicBezTo>
                      <a:cubicBezTo>
                        <a:pt x="106" y="77"/>
                        <a:pt x="106" y="77"/>
                        <a:pt x="106" y="77"/>
                      </a:cubicBezTo>
                      <a:cubicBezTo>
                        <a:pt x="106" y="77"/>
                        <a:pt x="106" y="77"/>
                        <a:pt x="106" y="77"/>
                      </a:cubicBezTo>
                      <a:cubicBezTo>
                        <a:pt x="106" y="77"/>
                        <a:pt x="106" y="77"/>
                        <a:pt x="106" y="77"/>
                      </a:cubicBezTo>
                      <a:cubicBezTo>
                        <a:pt x="106" y="77"/>
                        <a:pt x="106" y="77"/>
                        <a:pt x="106" y="77"/>
                      </a:cubicBezTo>
                      <a:cubicBezTo>
                        <a:pt x="107" y="77"/>
                        <a:pt x="107" y="77"/>
                        <a:pt x="107" y="77"/>
                      </a:cubicBezTo>
                      <a:cubicBezTo>
                        <a:pt x="106" y="78"/>
                        <a:pt x="106" y="78"/>
                        <a:pt x="106" y="78"/>
                      </a:cubicBezTo>
                      <a:cubicBezTo>
                        <a:pt x="106" y="78"/>
                        <a:pt x="106" y="78"/>
                        <a:pt x="106" y="78"/>
                      </a:cubicBezTo>
                      <a:cubicBezTo>
                        <a:pt x="106" y="78"/>
                        <a:pt x="106" y="78"/>
                        <a:pt x="106" y="78"/>
                      </a:cubicBezTo>
                      <a:cubicBezTo>
                        <a:pt x="106" y="79"/>
                        <a:pt x="106" y="79"/>
                        <a:pt x="106" y="79"/>
                      </a:cubicBezTo>
                      <a:cubicBezTo>
                        <a:pt x="105" y="80"/>
                        <a:pt x="105" y="80"/>
                        <a:pt x="105" y="80"/>
                      </a:cubicBezTo>
                      <a:cubicBezTo>
                        <a:pt x="105" y="81"/>
                        <a:pt x="105" y="81"/>
                        <a:pt x="105" y="81"/>
                      </a:cubicBezTo>
                      <a:cubicBezTo>
                        <a:pt x="105" y="81"/>
                        <a:pt x="105" y="81"/>
                        <a:pt x="105" y="81"/>
                      </a:cubicBezTo>
                      <a:cubicBezTo>
                        <a:pt x="105" y="81"/>
                        <a:pt x="105" y="81"/>
                        <a:pt x="105" y="81"/>
                      </a:cubicBezTo>
                      <a:cubicBezTo>
                        <a:pt x="105" y="81"/>
                        <a:pt x="105" y="81"/>
                        <a:pt x="105" y="81"/>
                      </a:cubicBezTo>
                      <a:cubicBezTo>
                        <a:pt x="105" y="81"/>
                        <a:pt x="105" y="81"/>
                        <a:pt x="105" y="81"/>
                      </a:cubicBezTo>
                      <a:cubicBezTo>
                        <a:pt x="104" y="81"/>
                        <a:pt x="104" y="81"/>
                        <a:pt x="104" y="81"/>
                      </a:cubicBezTo>
                      <a:cubicBezTo>
                        <a:pt x="104" y="81"/>
                        <a:pt x="104" y="81"/>
                        <a:pt x="104" y="81"/>
                      </a:cubicBezTo>
                      <a:cubicBezTo>
                        <a:pt x="104" y="82"/>
                        <a:pt x="104" y="82"/>
                        <a:pt x="104" y="82"/>
                      </a:cubicBezTo>
                      <a:cubicBezTo>
                        <a:pt x="103" y="83"/>
                        <a:pt x="103" y="83"/>
                        <a:pt x="103" y="83"/>
                      </a:cubicBezTo>
                      <a:cubicBezTo>
                        <a:pt x="103" y="83"/>
                        <a:pt x="103" y="83"/>
                        <a:pt x="103" y="83"/>
                      </a:cubicBezTo>
                      <a:cubicBezTo>
                        <a:pt x="102" y="83"/>
                        <a:pt x="102" y="83"/>
                        <a:pt x="102" y="83"/>
                      </a:cubicBezTo>
                      <a:cubicBezTo>
                        <a:pt x="101" y="83"/>
                        <a:pt x="101" y="83"/>
                        <a:pt x="101" y="83"/>
                      </a:cubicBezTo>
                      <a:cubicBezTo>
                        <a:pt x="101" y="83"/>
                        <a:pt x="101" y="83"/>
                        <a:pt x="101" y="83"/>
                      </a:cubicBezTo>
                      <a:cubicBezTo>
                        <a:pt x="100" y="83"/>
                        <a:pt x="100" y="83"/>
                        <a:pt x="100" y="83"/>
                      </a:cubicBezTo>
                      <a:cubicBezTo>
                        <a:pt x="99" y="83"/>
                        <a:pt x="99" y="83"/>
                        <a:pt x="99" y="83"/>
                      </a:cubicBezTo>
                      <a:cubicBezTo>
                        <a:pt x="99" y="82"/>
                        <a:pt x="99" y="82"/>
                        <a:pt x="99" y="82"/>
                      </a:cubicBezTo>
                      <a:cubicBezTo>
                        <a:pt x="99" y="82"/>
                        <a:pt x="99" y="82"/>
                        <a:pt x="99" y="82"/>
                      </a:cubicBezTo>
                      <a:cubicBezTo>
                        <a:pt x="98" y="82"/>
                        <a:pt x="98" y="82"/>
                        <a:pt x="98" y="82"/>
                      </a:cubicBezTo>
                      <a:cubicBezTo>
                        <a:pt x="98" y="81"/>
                        <a:pt x="98" y="81"/>
                        <a:pt x="98" y="81"/>
                      </a:cubicBezTo>
                      <a:cubicBezTo>
                        <a:pt x="98" y="81"/>
                        <a:pt x="98" y="81"/>
                        <a:pt x="98" y="81"/>
                      </a:cubicBezTo>
                      <a:cubicBezTo>
                        <a:pt x="98" y="80"/>
                        <a:pt x="98" y="80"/>
                        <a:pt x="98" y="80"/>
                      </a:cubicBezTo>
                      <a:cubicBezTo>
                        <a:pt x="98" y="80"/>
                        <a:pt x="98" y="80"/>
                        <a:pt x="98" y="80"/>
                      </a:cubicBezTo>
                      <a:cubicBezTo>
                        <a:pt x="98" y="79"/>
                        <a:pt x="98" y="79"/>
                        <a:pt x="98" y="79"/>
                      </a:cubicBezTo>
                      <a:cubicBezTo>
                        <a:pt x="98" y="79"/>
                        <a:pt x="98" y="79"/>
                        <a:pt x="98" y="79"/>
                      </a:cubicBezTo>
                      <a:cubicBezTo>
                        <a:pt x="99" y="79"/>
                        <a:pt x="99" y="79"/>
                        <a:pt x="99" y="79"/>
                      </a:cubicBezTo>
                      <a:cubicBezTo>
                        <a:pt x="99" y="79"/>
                        <a:pt x="99" y="79"/>
                        <a:pt x="99" y="79"/>
                      </a:cubicBezTo>
                      <a:cubicBezTo>
                        <a:pt x="98" y="79"/>
                        <a:pt x="98" y="79"/>
                        <a:pt x="98" y="79"/>
                      </a:cubicBezTo>
                      <a:cubicBezTo>
                        <a:pt x="99" y="77"/>
                        <a:pt x="99" y="77"/>
                        <a:pt x="99" y="77"/>
                      </a:cubicBezTo>
                      <a:cubicBezTo>
                        <a:pt x="99" y="76"/>
                        <a:pt x="99" y="76"/>
                        <a:pt x="99" y="76"/>
                      </a:cubicBezTo>
                      <a:cubicBezTo>
                        <a:pt x="99" y="76"/>
                        <a:pt x="99" y="76"/>
                        <a:pt x="99" y="76"/>
                      </a:cubicBezTo>
                      <a:cubicBezTo>
                        <a:pt x="100" y="76"/>
                        <a:pt x="100" y="76"/>
                        <a:pt x="100" y="76"/>
                      </a:cubicBezTo>
                      <a:cubicBezTo>
                        <a:pt x="100" y="76"/>
                        <a:pt x="100" y="76"/>
                        <a:pt x="100" y="76"/>
                      </a:cubicBezTo>
                      <a:cubicBezTo>
                        <a:pt x="100" y="76"/>
                        <a:pt x="100" y="76"/>
                        <a:pt x="100" y="76"/>
                      </a:cubicBezTo>
                      <a:cubicBezTo>
                        <a:pt x="100" y="76"/>
                        <a:pt x="100" y="76"/>
                        <a:pt x="100" y="76"/>
                      </a:cubicBezTo>
                      <a:cubicBezTo>
                        <a:pt x="100" y="76"/>
                        <a:pt x="100" y="76"/>
                        <a:pt x="100" y="76"/>
                      </a:cubicBezTo>
                      <a:cubicBezTo>
                        <a:pt x="101" y="76"/>
                        <a:pt x="101" y="76"/>
                        <a:pt x="101" y="76"/>
                      </a:cubicBezTo>
                      <a:cubicBezTo>
                        <a:pt x="101" y="76"/>
                        <a:pt x="101" y="76"/>
                        <a:pt x="101" y="76"/>
                      </a:cubicBezTo>
                      <a:cubicBezTo>
                        <a:pt x="101" y="76"/>
                        <a:pt x="101" y="76"/>
                        <a:pt x="101" y="76"/>
                      </a:cubicBezTo>
                      <a:cubicBezTo>
                        <a:pt x="101" y="76"/>
                        <a:pt x="101" y="76"/>
                        <a:pt x="101" y="76"/>
                      </a:cubicBezTo>
                      <a:cubicBezTo>
                        <a:pt x="101" y="76"/>
                        <a:pt x="101" y="76"/>
                        <a:pt x="101" y="76"/>
                      </a:cubicBezTo>
                      <a:cubicBezTo>
                        <a:pt x="101" y="75"/>
                        <a:pt x="101" y="75"/>
                        <a:pt x="101" y="75"/>
                      </a:cubicBezTo>
                      <a:cubicBezTo>
                        <a:pt x="101" y="75"/>
                        <a:pt x="101" y="75"/>
                        <a:pt x="101" y="75"/>
                      </a:cubicBezTo>
                      <a:cubicBezTo>
                        <a:pt x="102" y="75"/>
                        <a:pt x="102" y="75"/>
                        <a:pt x="102" y="75"/>
                      </a:cubicBezTo>
                      <a:cubicBezTo>
                        <a:pt x="102" y="74"/>
                        <a:pt x="102" y="74"/>
                        <a:pt x="102" y="74"/>
                      </a:cubicBezTo>
                      <a:cubicBezTo>
                        <a:pt x="102" y="74"/>
                        <a:pt x="102" y="74"/>
                        <a:pt x="102" y="74"/>
                      </a:cubicBezTo>
                      <a:cubicBezTo>
                        <a:pt x="102" y="74"/>
                        <a:pt x="102" y="74"/>
                        <a:pt x="102" y="74"/>
                      </a:cubicBezTo>
                      <a:cubicBezTo>
                        <a:pt x="102" y="74"/>
                        <a:pt x="102" y="74"/>
                        <a:pt x="102" y="74"/>
                      </a:cubicBezTo>
                      <a:cubicBezTo>
                        <a:pt x="102" y="74"/>
                        <a:pt x="102" y="74"/>
                        <a:pt x="102" y="74"/>
                      </a:cubicBezTo>
                      <a:cubicBezTo>
                        <a:pt x="103" y="74"/>
                        <a:pt x="103" y="74"/>
                        <a:pt x="103" y="74"/>
                      </a:cubicBezTo>
                      <a:cubicBezTo>
                        <a:pt x="103" y="73"/>
                        <a:pt x="103" y="73"/>
                        <a:pt x="103" y="73"/>
                      </a:cubicBezTo>
                      <a:cubicBezTo>
                        <a:pt x="103" y="73"/>
                        <a:pt x="103" y="73"/>
                        <a:pt x="103" y="73"/>
                      </a:cubicBezTo>
                      <a:cubicBezTo>
                        <a:pt x="103" y="72"/>
                        <a:pt x="103" y="72"/>
                        <a:pt x="103" y="72"/>
                      </a:cubicBezTo>
                      <a:cubicBezTo>
                        <a:pt x="103" y="71"/>
                        <a:pt x="103" y="71"/>
                        <a:pt x="103" y="71"/>
                      </a:cubicBezTo>
                      <a:cubicBezTo>
                        <a:pt x="103" y="70"/>
                        <a:pt x="103" y="70"/>
                        <a:pt x="103" y="70"/>
                      </a:cubicBezTo>
                      <a:cubicBezTo>
                        <a:pt x="103" y="70"/>
                        <a:pt x="103" y="70"/>
                        <a:pt x="103" y="70"/>
                      </a:cubicBezTo>
                      <a:cubicBezTo>
                        <a:pt x="103" y="70"/>
                        <a:pt x="103" y="70"/>
                        <a:pt x="103" y="70"/>
                      </a:cubicBezTo>
                      <a:cubicBezTo>
                        <a:pt x="104" y="70"/>
                        <a:pt x="104" y="70"/>
                        <a:pt x="104" y="70"/>
                      </a:cubicBezTo>
                      <a:cubicBezTo>
                        <a:pt x="104" y="70"/>
                        <a:pt x="104" y="70"/>
                        <a:pt x="104" y="70"/>
                      </a:cubicBezTo>
                      <a:cubicBezTo>
                        <a:pt x="104" y="70"/>
                        <a:pt x="104" y="70"/>
                        <a:pt x="104" y="70"/>
                      </a:cubicBezTo>
                      <a:cubicBezTo>
                        <a:pt x="104" y="70"/>
                        <a:pt x="104" y="70"/>
                        <a:pt x="104" y="70"/>
                      </a:cubicBezTo>
                      <a:cubicBezTo>
                        <a:pt x="104" y="70"/>
                        <a:pt x="104" y="70"/>
                        <a:pt x="104" y="70"/>
                      </a:cubicBezTo>
                      <a:cubicBezTo>
                        <a:pt x="104" y="69"/>
                        <a:pt x="104" y="69"/>
                        <a:pt x="104" y="69"/>
                      </a:cubicBezTo>
                      <a:cubicBezTo>
                        <a:pt x="104" y="69"/>
                        <a:pt x="104" y="69"/>
                        <a:pt x="104" y="69"/>
                      </a:cubicBezTo>
                      <a:cubicBezTo>
                        <a:pt x="105" y="69"/>
                        <a:pt x="105" y="69"/>
                        <a:pt x="105" y="69"/>
                      </a:cubicBezTo>
                      <a:cubicBezTo>
                        <a:pt x="105" y="69"/>
                        <a:pt x="105" y="69"/>
                        <a:pt x="105" y="69"/>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7"/>
                        <a:pt x="105" y="67"/>
                        <a:pt x="105" y="67"/>
                      </a:cubicBezTo>
                      <a:cubicBezTo>
                        <a:pt x="105" y="63"/>
                        <a:pt x="105" y="63"/>
                        <a:pt x="105" y="63"/>
                      </a:cubicBezTo>
                      <a:cubicBezTo>
                        <a:pt x="105" y="62"/>
                        <a:pt x="105" y="62"/>
                        <a:pt x="105" y="62"/>
                      </a:cubicBezTo>
                      <a:cubicBezTo>
                        <a:pt x="105" y="61"/>
                        <a:pt x="105" y="61"/>
                        <a:pt x="105" y="61"/>
                      </a:cubicBezTo>
                      <a:cubicBezTo>
                        <a:pt x="105" y="61"/>
                        <a:pt x="105" y="61"/>
                        <a:pt x="105" y="61"/>
                      </a:cubicBezTo>
                      <a:cubicBezTo>
                        <a:pt x="105" y="61"/>
                        <a:pt x="105" y="61"/>
                        <a:pt x="105" y="61"/>
                      </a:cubicBezTo>
                      <a:cubicBezTo>
                        <a:pt x="105" y="60"/>
                        <a:pt x="105" y="60"/>
                        <a:pt x="105" y="60"/>
                      </a:cubicBezTo>
                      <a:cubicBezTo>
                        <a:pt x="104" y="59"/>
                        <a:pt x="104" y="59"/>
                        <a:pt x="104" y="59"/>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7"/>
                        <a:pt x="104" y="57"/>
                        <a:pt x="104" y="57"/>
                      </a:cubicBezTo>
                      <a:cubicBezTo>
                        <a:pt x="104" y="57"/>
                        <a:pt x="104" y="57"/>
                        <a:pt x="104" y="57"/>
                      </a:cubicBezTo>
                      <a:cubicBezTo>
                        <a:pt x="104" y="57"/>
                        <a:pt x="104" y="57"/>
                        <a:pt x="104" y="57"/>
                      </a:cubicBezTo>
                      <a:cubicBezTo>
                        <a:pt x="103" y="57"/>
                        <a:pt x="103" y="57"/>
                        <a:pt x="103" y="57"/>
                      </a:cubicBezTo>
                      <a:cubicBezTo>
                        <a:pt x="103" y="57"/>
                        <a:pt x="103" y="57"/>
                        <a:pt x="103" y="57"/>
                      </a:cubicBezTo>
                      <a:cubicBezTo>
                        <a:pt x="103" y="57"/>
                        <a:pt x="103" y="57"/>
                        <a:pt x="103" y="57"/>
                      </a:cubicBezTo>
                      <a:cubicBezTo>
                        <a:pt x="102" y="57"/>
                        <a:pt x="102" y="57"/>
                        <a:pt x="102" y="57"/>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4"/>
                        <a:pt x="102" y="54"/>
                        <a:pt x="102" y="54"/>
                      </a:cubicBezTo>
                      <a:cubicBezTo>
                        <a:pt x="102" y="54"/>
                        <a:pt x="102" y="54"/>
                        <a:pt x="102" y="54"/>
                      </a:cubicBezTo>
                      <a:cubicBezTo>
                        <a:pt x="102" y="54"/>
                        <a:pt x="102" y="54"/>
                        <a:pt x="102" y="54"/>
                      </a:cubicBezTo>
                      <a:cubicBezTo>
                        <a:pt x="102" y="54"/>
                        <a:pt x="102" y="54"/>
                        <a:pt x="102"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4" y="54"/>
                        <a:pt x="104" y="54"/>
                        <a:pt x="104" y="54"/>
                      </a:cubicBezTo>
                      <a:cubicBezTo>
                        <a:pt x="104" y="54"/>
                        <a:pt x="104" y="54"/>
                        <a:pt x="104" y="54"/>
                      </a:cubicBezTo>
                      <a:cubicBezTo>
                        <a:pt x="104" y="54"/>
                        <a:pt x="104" y="54"/>
                        <a:pt x="104" y="54"/>
                      </a:cubicBezTo>
                      <a:cubicBezTo>
                        <a:pt x="103" y="54"/>
                        <a:pt x="103" y="54"/>
                        <a:pt x="103" y="54"/>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2" y="52"/>
                        <a:pt x="102" y="52"/>
                        <a:pt x="102" y="52"/>
                      </a:cubicBezTo>
                      <a:cubicBezTo>
                        <a:pt x="102" y="52"/>
                        <a:pt x="102" y="52"/>
                        <a:pt x="102" y="52"/>
                      </a:cubicBezTo>
                      <a:cubicBezTo>
                        <a:pt x="102" y="51"/>
                        <a:pt x="102" y="51"/>
                        <a:pt x="102" y="51"/>
                      </a:cubicBezTo>
                      <a:cubicBezTo>
                        <a:pt x="102" y="51"/>
                        <a:pt x="102" y="51"/>
                        <a:pt x="102" y="51"/>
                      </a:cubicBezTo>
                      <a:cubicBezTo>
                        <a:pt x="102" y="50"/>
                        <a:pt x="102" y="50"/>
                        <a:pt x="102" y="50"/>
                      </a:cubicBezTo>
                      <a:cubicBezTo>
                        <a:pt x="101" y="50"/>
                        <a:pt x="101" y="50"/>
                        <a:pt x="101" y="50"/>
                      </a:cubicBezTo>
                      <a:cubicBezTo>
                        <a:pt x="102" y="50"/>
                        <a:pt x="102" y="50"/>
                        <a:pt x="102" y="50"/>
                      </a:cubicBezTo>
                      <a:cubicBezTo>
                        <a:pt x="102" y="50"/>
                        <a:pt x="102" y="50"/>
                        <a:pt x="102" y="50"/>
                      </a:cubicBezTo>
                      <a:cubicBezTo>
                        <a:pt x="101" y="49"/>
                        <a:pt x="101" y="49"/>
                        <a:pt x="101" y="49"/>
                      </a:cubicBezTo>
                      <a:cubicBezTo>
                        <a:pt x="100" y="49"/>
                        <a:pt x="100" y="49"/>
                        <a:pt x="100" y="49"/>
                      </a:cubicBezTo>
                      <a:cubicBezTo>
                        <a:pt x="100" y="48"/>
                        <a:pt x="100" y="48"/>
                        <a:pt x="100" y="48"/>
                      </a:cubicBezTo>
                      <a:cubicBezTo>
                        <a:pt x="99" y="48"/>
                        <a:pt x="99" y="48"/>
                        <a:pt x="99" y="48"/>
                      </a:cubicBezTo>
                      <a:cubicBezTo>
                        <a:pt x="99" y="48"/>
                        <a:pt x="99" y="48"/>
                        <a:pt x="99" y="48"/>
                      </a:cubicBezTo>
                      <a:cubicBezTo>
                        <a:pt x="98" y="48"/>
                        <a:pt x="98" y="48"/>
                        <a:pt x="98" y="48"/>
                      </a:cubicBezTo>
                      <a:cubicBezTo>
                        <a:pt x="98" y="48"/>
                        <a:pt x="98" y="48"/>
                        <a:pt x="98" y="48"/>
                      </a:cubicBezTo>
                      <a:cubicBezTo>
                        <a:pt x="98" y="48"/>
                        <a:pt x="98" y="48"/>
                        <a:pt x="98" y="48"/>
                      </a:cubicBezTo>
                      <a:cubicBezTo>
                        <a:pt x="97" y="48"/>
                        <a:pt x="97" y="48"/>
                        <a:pt x="97" y="48"/>
                      </a:cubicBezTo>
                      <a:cubicBezTo>
                        <a:pt x="97" y="48"/>
                        <a:pt x="97" y="48"/>
                        <a:pt x="97" y="48"/>
                      </a:cubicBezTo>
                      <a:cubicBezTo>
                        <a:pt x="97" y="48"/>
                        <a:pt x="97" y="48"/>
                        <a:pt x="97" y="48"/>
                      </a:cubicBezTo>
                      <a:cubicBezTo>
                        <a:pt x="96" y="48"/>
                        <a:pt x="96" y="48"/>
                        <a:pt x="96" y="48"/>
                      </a:cubicBezTo>
                      <a:cubicBezTo>
                        <a:pt x="96" y="48"/>
                        <a:pt x="96" y="48"/>
                        <a:pt x="96" y="48"/>
                      </a:cubicBezTo>
                      <a:cubicBezTo>
                        <a:pt x="96" y="48"/>
                        <a:pt x="96" y="48"/>
                        <a:pt x="96" y="48"/>
                      </a:cubicBezTo>
                      <a:cubicBezTo>
                        <a:pt x="95" y="48"/>
                        <a:pt x="95" y="48"/>
                        <a:pt x="95" y="48"/>
                      </a:cubicBezTo>
                      <a:cubicBezTo>
                        <a:pt x="95" y="47"/>
                        <a:pt x="95" y="47"/>
                        <a:pt x="95" y="47"/>
                      </a:cubicBezTo>
                      <a:cubicBezTo>
                        <a:pt x="95" y="47"/>
                        <a:pt x="95" y="47"/>
                        <a:pt x="95" y="47"/>
                      </a:cubicBezTo>
                      <a:cubicBezTo>
                        <a:pt x="94" y="47"/>
                        <a:pt x="94" y="47"/>
                        <a:pt x="94" y="47"/>
                      </a:cubicBezTo>
                      <a:cubicBezTo>
                        <a:pt x="93" y="46"/>
                        <a:pt x="93" y="46"/>
                        <a:pt x="93" y="46"/>
                      </a:cubicBezTo>
                      <a:cubicBezTo>
                        <a:pt x="91" y="47"/>
                        <a:pt x="91" y="47"/>
                        <a:pt x="91" y="47"/>
                      </a:cubicBezTo>
                      <a:cubicBezTo>
                        <a:pt x="91" y="47"/>
                        <a:pt x="91" y="47"/>
                        <a:pt x="91" y="47"/>
                      </a:cubicBezTo>
                      <a:cubicBezTo>
                        <a:pt x="91" y="46"/>
                        <a:pt x="91" y="46"/>
                        <a:pt x="91" y="46"/>
                      </a:cubicBezTo>
                      <a:cubicBezTo>
                        <a:pt x="90" y="46"/>
                        <a:pt x="90" y="46"/>
                        <a:pt x="90" y="46"/>
                      </a:cubicBezTo>
                      <a:cubicBezTo>
                        <a:pt x="90" y="46"/>
                        <a:pt x="90" y="46"/>
                        <a:pt x="90" y="46"/>
                      </a:cubicBezTo>
                      <a:cubicBezTo>
                        <a:pt x="90" y="45"/>
                        <a:pt x="90" y="45"/>
                        <a:pt x="90" y="45"/>
                      </a:cubicBezTo>
                      <a:cubicBezTo>
                        <a:pt x="90" y="45"/>
                        <a:pt x="90" y="45"/>
                        <a:pt x="90" y="45"/>
                      </a:cubicBezTo>
                      <a:cubicBezTo>
                        <a:pt x="89" y="45"/>
                        <a:pt x="89" y="45"/>
                        <a:pt x="89" y="45"/>
                      </a:cubicBezTo>
                      <a:cubicBezTo>
                        <a:pt x="89" y="44"/>
                        <a:pt x="89" y="44"/>
                        <a:pt x="89" y="44"/>
                      </a:cubicBezTo>
                      <a:cubicBezTo>
                        <a:pt x="88" y="44"/>
                        <a:pt x="88" y="44"/>
                        <a:pt x="88" y="44"/>
                      </a:cubicBezTo>
                      <a:cubicBezTo>
                        <a:pt x="88" y="44"/>
                        <a:pt x="88" y="44"/>
                        <a:pt x="88" y="44"/>
                      </a:cubicBezTo>
                      <a:cubicBezTo>
                        <a:pt x="87" y="44"/>
                        <a:pt x="87" y="44"/>
                        <a:pt x="87" y="44"/>
                      </a:cubicBezTo>
                      <a:cubicBezTo>
                        <a:pt x="86" y="44"/>
                        <a:pt x="86" y="44"/>
                        <a:pt x="86" y="44"/>
                      </a:cubicBezTo>
                      <a:cubicBezTo>
                        <a:pt x="85" y="44"/>
                        <a:pt x="85" y="44"/>
                        <a:pt x="85" y="44"/>
                      </a:cubicBezTo>
                      <a:cubicBezTo>
                        <a:pt x="84" y="43"/>
                        <a:pt x="84" y="43"/>
                        <a:pt x="84" y="43"/>
                      </a:cubicBezTo>
                      <a:cubicBezTo>
                        <a:pt x="82" y="42"/>
                        <a:pt x="82" y="42"/>
                        <a:pt x="82" y="42"/>
                      </a:cubicBezTo>
                      <a:cubicBezTo>
                        <a:pt x="81" y="42"/>
                        <a:pt x="81" y="42"/>
                        <a:pt x="81" y="42"/>
                      </a:cubicBezTo>
                      <a:cubicBezTo>
                        <a:pt x="81" y="42"/>
                        <a:pt x="81" y="42"/>
                        <a:pt x="81" y="42"/>
                      </a:cubicBezTo>
                      <a:cubicBezTo>
                        <a:pt x="81" y="42"/>
                        <a:pt x="81" y="42"/>
                        <a:pt x="81" y="42"/>
                      </a:cubicBezTo>
                      <a:cubicBezTo>
                        <a:pt x="81" y="42"/>
                        <a:pt x="81" y="42"/>
                        <a:pt x="81" y="42"/>
                      </a:cubicBezTo>
                      <a:cubicBezTo>
                        <a:pt x="81" y="43"/>
                        <a:pt x="81" y="43"/>
                        <a:pt x="81" y="43"/>
                      </a:cubicBezTo>
                      <a:cubicBezTo>
                        <a:pt x="80" y="43"/>
                        <a:pt x="80" y="43"/>
                        <a:pt x="80" y="43"/>
                      </a:cubicBezTo>
                      <a:cubicBezTo>
                        <a:pt x="80" y="43"/>
                        <a:pt x="80" y="43"/>
                        <a:pt x="80" y="43"/>
                      </a:cubicBezTo>
                      <a:cubicBezTo>
                        <a:pt x="78" y="43"/>
                        <a:pt x="78" y="43"/>
                        <a:pt x="78" y="43"/>
                      </a:cubicBezTo>
                      <a:cubicBezTo>
                        <a:pt x="78" y="43"/>
                        <a:pt x="78" y="43"/>
                        <a:pt x="78" y="43"/>
                      </a:cubicBezTo>
                      <a:cubicBezTo>
                        <a:pt x="78" y="43"/>
                        <a:pt x="78" y="43"/>
                        <a:pt x="78" y="43"/>
                      </a:cubicBezTo>
                      <a:cubicBezTo>
                        <a:pt x="78" y="43"/>
                        <a:pt x="78" y="43"/>
                        <a:pt x="78" y="43"/>
                      </a:cubicBezTo>
                      <a:cubicBezTo>
                        <a:pt x="79" y="44"/>
                        <a:pt x="79" y="44"/>
                        <a:pt x="79" y="44"/>
                      </a:cubicBezTo>
                      <a:cubicBezTo>
                        <a:pt x="79" y="44"/>
                        <a:pt x="79" y="44"/>
                        <a:pt x="79" y="44"/>
                      </a:cubicBezTo>
                      <a:cubicBezTo>
                        <a:pt x="78" y="44"/>
                        <a:pt x="78" y="44"/>
                        <a:pt x="78" y="44"/>
                      </a:cubicBezTo>
                      <a:cubicBezTo>
                        <a:pt x="78" y="45"/>
                        <a:pt x="78" y="45"/>
                        <a:pt x="78" y="45"/>
                      </a:cubicBezTo>
                      <a:cubicBezTo>
                        <a:pt x="77" y="46"/>
                        <a:pt x="77" y="46"/>
                        <a:pt x="77" y="46"/>
                      </a:cubicBezTo>
                      <a:cubicBezTo>
                        <a:pt x="77" y="46"/>
                        <a:pt x="77" y="46"/>
                        <a:pt x="77" y="46"/>
                      </a:cubicBezTo>
                      <a:cubicBezTo>
                        <a:pt x="77" y="47"/>
                        <a:pt x="77" y="47"/>
                        <a:pt x="77" y="47"/>
                      </a:cubicBezTo>
                      <a:cubicBezTo>
                        <a:pt x="77" y="48"/>
                        <a:pt x="77" y="48"/>
                        <a:pt x="77" y="48"/>
                      </a:cubicBezTo>
                      <a:cubicBezTo>
                        <a:pt x="77" y="48"/>
                        <a:pt x="77" y="48"/>
                        <a:pt x="77" y="48"/>
                      </a:cubicBezTo>
                      <a:cubicBezTo>
                        <a:pt x="77" y="49"/>
                        <a:pt x="77" y="49"/>
                        <a:pt x="77" y="49"/>
                      </a:cubicBezTo>
                      <a:cubicBezTo>
                        <a:pt x="78" y="49"/>
                        <a:pt x="78" y="49"/>
                        <a:pt x="78" y="49"/>
                      </a:cubicBezTo>
                      <a:cubicBezTo>
                        <a:pt x="78" y="50"/>
                        <a:pt x="78" y="50"/>
                        <a:pt x="78" y="50"/>
                      </a:cubicBezTo>
                      <a:cubicBezTo>
                        <a:pt x="78" y="50"/>
                        <a:pt x="78" y="50"/>
                        <a:pt x="78" y="50"/>
                      </a:cubicBezTo>
                      <a:cubicBezTo>
                        <a:pt x="80" y="50"/>
                        <a:pt x="80" y="50"/>
                        <a:pt x="80" y="50"/>
                      </a:cubicBezTo>
                      <a:cubicBezTo>
                        <a:pt x="80" y="50"/>
                        <a:pt x="80" y="50"/>
                        <a:pt x="80" y="50"/>
                      </a:cubicBezTo>
                      <a:cubicBezTo>
                        <a:pt x="80" y="51"/>
                        <a:pt x="80" y="51"/>
                        <a:pt x="80" y="51"/>
                      </a:cubicBezTo>
                      <a:cubicBezTo>
                        <a:pt x="79" y="51"/>
                        <a:pt x="79" y="51"/>
                        <a:pt x="79" y="51"/>
                      </a:cubicBezTo>
                      <a:cubicBezTo>
                        <a:pt x="78" y="51"/>
                        <a:pt x="78" y="51"/>
                        <a:pt x="78" y="51"/>
                      </a:cubicBezTo>
                      <a:cubicBezTo>
                        <a:pt x="77" y="51"/>
                        <a:pt x="77" y="51"/>
                        <a:pt x="77" y="51"/>
                      </a:cubicBezTo>
                      <a:cubicBezTo>
                        <a:pt x="76" y="51"/>
                        <a:pt x="76" y="51"/>
                        <a:pt x="76" y="51"/>
                      </a:cubicBezTo>
                      <a:cubicBezTo>
                        <a:pt x="74" y="53"/>
                        <a:pt x="74" y="53"/>
                        <a:pt x="74" y="53"/>
                      </a:cubicBezTo>
                      <a:cubicBezTo>
                        <a:pt x="74" y="53"/>
                        <a:pt x="74" y="53"/>
                        <a:pt x="74" y="53"/>
                      </a:cubicBezTo>
                      <a:cubicBezTo>
                        <a:pt x="74" y="54"/>
                        <a:pt x="74" y="54"/>
                        <a:pt x="74" y="54"/>
                      </a:cubicBezTo>
                      <a:cubicBezTo>
                        <a:pt x="74" y="55"/>
                        <a:pt x="74" y="55"/>
                        <a:pt x="74" y="55"/>
                      </a:cubicBezTo>
                      <a:cubicBezTo>
                        <a:pt x="74" y="57"/>
                        <a:pt x="74" y="57"/>
                        <a:pt x="74" y="57"/>
                      </a:cubicBezTo>
                      <a:cubicBezTo>
                        <a:pt x="74" y="59"/>
                        <a:pt x="74" y="59"/>
                        <a:pt x="74" y="59"/>
                      </a:cubicBezTo>
                      <a:cubicBezTo>
                        <a:pt x="74" y="61"/>
                        <a:pt x="74" y="61"/>
                        <a:pt x="74" y="61"/>
                      </a:cubicBezTo>
                      <a:cubicBezTo>
                        <a:pt x="74" y="62"/>
                        <a:pt x="74" y="62"/>
                        <a:pt x="74" y="62"/>
                      </a:cubicBezTo>
                      <a:cubicBezTo>
                        <a:pt x="73" y="64"/>
                        <a:pt x="73" y="64"/>
                        <a:pt x="73" y="64"/>
                      </a:cubicBezTo>
                      <a:cubicBezTo>
                        <a:pt x="73" y="64"/>
                        <a:pt x="73" y="64"/>
                        <a:pt x="73" y="64"/>
                      </a:cubicBezTo>
                      <a:cubicBezTo>
                        <a:pt x="73" y="64"/>
                        <a:pt x="73" y="64"/>
                        <a:pt x="73" y="64"/>
                      </a:cubicBezTo>
                      <a:cubicBezTo>
                        <a:pt x="72" y="64"/>
                        <a:pt x="72" y="64"/>
                        <a:pt x="72" y="64"/>
                      </a:cubicBezTo>
                      <a:cubicBezTo>
                        <a:pt x="72" y="64"/>
                        <a:pt x="72" y="64"/>
                        <a:pt x="72" y="64"/>
                      </a:cubicBezTo>
                      <a:cubicBezTo>
                        <a:pt x="72" y="64"/>
                        <a:pt x="72" y="64"/>
                        <a:pt x="72" y="64"/>
                      </a:cubicBezTo>
                      <a:cubicBezTo>
                        <a:pt x="73" y="64"/>
                        <a:pt x="73" y="64"/>
                        <a:pt x="73" y="64"/>
                      </a:cubicBezTo>
                      <a:cubicBezTo>
                        <a:pt x="73" y="63"/>
                        <a:pt x="73" y="63"/>
                        <a:pt x="73" y="63"/>
                      </a:cubicBezTo>
                      <a:cubicBezTo>
                        <a:pt x="73" y="63"/>
                        <a:pt x="73" y="63"/>
                        <a:pt x="73" y="63"/>
                      </a:cubicBezTo>
                      <a:cubicBezTo>
                        <a:pt x="73" y="63"/>
                        <a:pt x="73" y="63"/>
                        <a:pt x="73" y="63"/>
                      </a:cubicBezTo>
                      <a:cubicBezTo>
                        <a:pt x="73" y="62"/>
                        <a:pt x="73" y="62"/>
                        <a:pt x="73" y="62"/>
                      </a:cubicBezTo>
                      <a:cubicBezTo>
                        <a:pt x="73" y="62"/>
                        <a:pt x="73" y="62"/>
                        <a:pt x="73" y="62"/>
                      </a:cubicBezTo>
                      <a:cubicBezTo>
                        <a:pt x="73" y="61"/>
                        <a:pt x="73" y="61"/>
                        <a:pt x="73" y="61"/>
                      </a:cubicBezTo>
                      <a:cubicBezTo>
                        <a:pt x="73" y="61"/>
                        <a:pt x="73" y="61"/>
                        <a:pt x="73" y="61"/>
                      </a:cubicBezTo>
                      <a:cubicBezTo>
                        <a:pt x="73" y="61"/>
                        <a:pt x="73" y="61"/>
                        <a:pt x="73" y="61"/>
                      </a:cubicBezTo>
                      <a:cubicBezTo>
                        <a:pt x="73" y="60"/>
                        <a:pt x="73" y="60"/>
                        <a:pt x="73" y="60"/>
                      </a:cubicBezTo>
                      <a:cubicBezTo>
                        <a:pt x="73" y="60"/>
                        <a:pt x="73" y="60"/>
                        <a:pt x="73" y="60"/>
                      </a:cubicBezTo>
                      <a:cubicBezTo>
                        <a:pt x="73" y="60"/>
                        <a:pt x="73" y="60"/>
                        <a:pt x="73" y="60"/>
                      </a:cubicBezTo>
                      <a:cubicBezTo>
                        <a:pt x="73" y="60"/>
                        <a:pt x="73" y="60"/>
                        <a:pt x="73" y="60"/>
                      </a:cubicBezTo>
                      <a:cubicBezTo>
                        <a:pt x="73" y="59"/>
                        <a:pt x="73" y="59"/>
                        <a:pt x="73" y="59"/>
                      </a:cubicBezTo>
                      <a:cubicBezTo>
                        <a:pt x="73" y="59"/>
                        <a:pt x="73" y="59"/>
                        <a:pt x="73" y="59"/>
                      </a:cubicBezTo>
                      <a:cubicBezTo>
                        <a:pt x="72" y="60"/>
                        <a:pt x="72" y="60"/>
                        <a:pt x="72" y="60"/>
                      </a:cubicBezTo>
                      <a:cubicBezTo>
                        <a:pt x="72" y="60"/>
                        <a:pt x="72" y="60"/>
                        <a:pt x="72" y="60"/>
                      </a:cubicBezTo>
                      <a:cubicBezTo>
                        <a:pt x="72" y="60"/>
                        <a:pt x="72" y="60"/>
                        <a:pt x="72" y="60"/>
                      </a:cubicBezTo>
                      <a:cubicBezTo>
                        <a:pt x="72" y="61"/>
                        <a:pt x="72" y="61"/>
                        <a:pt x="72" y="61"/>
                      </a:cubicBezTo>
                      <a:cubicBezTo>
                        <a:pt x="72" y="61"/>
                        <a:pt x="72" y="61"/>
                        <a:pt x="72" y="61"/>
                      </a:cubicBezTo>
                      <a:cubicBezTo>
                        <a:pt x="72" y="61"/>
                        <a:pt x="72" y="61"/>
                        <a:pt x="72" y="61"/>
                      </a:cubicBezTo>
                      <a:cubicBezTo>
                        <a:pt x="72" y="61"/>
                        <a:pt x="72" y="61"/>
                        <a:pt x="72" y="61"/>
                      </a:cubicBezTo>
                      <a:cubicBezTo>
                        <a:pt x="72" y="61"/>
                        <a:pt x="72" y="61"/>
                        <a:pt x="72" y="61"/>
                      </a:cubicBezTo>
                      <a:cubicBezTo>
                        <a:pt x="72" y="62"/>
                        <a:pt x="72" y="62"/>
                        <a:pt x="72" y="62"/>
                      </a:cubicBezTo>
                      <a:cubicBezTo>
                        <a:pt x="72" y="62"/>
                        <a:pt x="72" y="62"/>
                        <a:pt x="72" y="62"/>
                      </a:cubicBezTo>
                      <a:cubicBezTo>
                        <a:pt x="72" y="62"/>
                        <a:pt x="72" y="62"/>
                        <a:pt x="72" y="62"/>
                      </a:cubicBezTo>
                      <a:cubicBezTo>
                        <a:pt x="72" y="62"/>
                        <a:pt x="72" y="62"/>
                        <a:pt x="72" y="62"/>
                      </a:cubicBezTo>
                      <a:cubicBezTo>
                        <a:pt x="72" y="63"/>
                        <a:pt x="72" y="63"/>
                        <a:pt x="72" y="63"/>
                      </a:cubicBezTo>
                      <a:cubicBezTo>
                        <a:pt x="72" y="63"/>
                        <a:pt x="72" y="63"/>
                        <a:pt x="72" y="63"/>
                      </a:cubicBezTo>
                      <a:cubicBezTo>
                        <a:pt x="72" y="63"/>
                        <a:pt x="72" y="63"/>
                        <a:pt x="72" y="63"/>
                      </a:cubicBezTo>
                      <a:cubicBezTo>
                        <a:pt x="72" y="64"/>
                        <a:pt x="72" y="64"/>
                        <a:pt x="72" y="64"/>
                      </a:cubicBezTo>
                      <a:cubicBezTo>
                        <a:pt x="72" y="64"/>
                        <a:pt x="72" y="64"/>
                        <a:pt x="72" y="64"/>
                      </a:cubicBezTo>
                      <a:cubicBezTo>
                        <a:pt x="72" y="64"/>
                        <a:pt x="72" y="64"/>
                        <a:pt x="72" y="64"/>
                      </a:cubicBezTo>
                      <a:cubicBezTo>
                        <a:pt x="71" y="64"/>
                        <a:pt x="71" y="64"/>
                        <a:pt x="71" y="64"/>
                      </a:cubicBezTo>
                      <a:cubicBezTo>
                        <a:pt x="71" y="63"/>
                        <a:pt x="71" y="63"/>
                        <a:pt x="71" y="63"/>
                      </a:cubicBezTo>
                      <a:cubicBezTo>
                        <a:pt x="71" y="63"/>
                        <a:pt x="71" y="63"/>
                        <a:pt x="71" y="63"/>
                      </a:cubicBezTo>
                      <a:cubicBezTo>
                        <a:pt x="71" y="62"/>
                        <a:pt x="71" y="62"/>
                        <a:pt x="71" y="62"/>
                      </a:cubicBezTo>
                      <a:cubicBezTo>
                        <a:pt x="71" y="61"/>
                        <a:pt x="71" y="61"/>
                        <a:pt x="71" y="61"/>
                      </a:cubicBezTo>
                      <a:cubicBezTo>
                        <a:pt x="71" y="60"/>
                        <a:pt x="71" y="60"/>
                        <a:pt x="71" y="60"/>
                      </a:cubicBezTo>
                      <a:cubicBezTo>
                        <a:pt x="71" y="60"/>
                        <a:pt x="71" y="60"/>
                        <a:pt x="71" y="60"/>
                      </a:cubicBezTo>
                      <a:cubicBezTo>
                        <a:pt x="71" y="60"/>
                        <a:pt x="71" y="60"/>
                        <a:pt x="71" y="60"/>
                      </a:cubicBezTo>
                      <a:cubicBezTo>
                        <a:pt x="71" y="60"/>
                        <a:pt x="71" y="60"/>
                        <a:pt x="71" y="60"/>
                      </a:cubicBezTo>
                      <a:cubicBezTo>
                        <a:pt x="71" y="60"/>
                        <a:pt x="71" y="60"/>
                        <a:pt x="71" y="60"/>
                      </a:cubicBezTo>
                      <a:cubicBezTo>
                        <a:pt x="71" y="60"/>
                        <a:pt x="71" y="60"/>
                        <a:pt x="71" y="60"/>
                      </a:cubicBezTo>
                      <a:cubicBezTo>
                        <a:pt x="71" y="59"/>
                        <a:pt x="71" y="59"/>
                        <a:pt x="71" y="59"/>
                      </a:cubicBezTo>
                      <a:cubicBezTo>
                        <a:pt x="71" y="59"/>
                        <a:pt x="71" y="59"/>
                        <a:pt x="71" y="59"/>
                      </a:cubicBezTo>
                      <a:cubicBezTo>
                        <a:pt x="71" y="59"/>
                        <a:pt x="71" y="59"/>
                        <a:pt x="71" y="59"/>
                      </a:cubicBezTo>
                      <a:cubicBezTo>
                        <a:pt x="72" y="58"/>
                        <a:pt x="72" y="58"/>
                        <a:pt x="72" y="58"/>
                      </a:cubicBezTo>
                      <a:cubicBezTo>
                        <a:pt x="71" y="58"/>
                        <a:pt x="71" y="58"/>
                        <a:pt x="71" y="58"/>
                      </a:cubicBezTo>
                      <a:cubicBezTo>
                        <a:pt x="71" y="57"/>
                        <a:pt x="71" y="57"/>
                        <a:pt x="71" y="57"/>
                      </a:cubicBezTo>
                      <a:cubicBezTo>
                        <a:pt x="71" y="57"/>
                        <a:pt x="71" y="57"/>
                        <a:pt x="71" y="57"/>
                      </a:cubicBezTo>
                      <a:cubicBezTo>
                        <a:pt x="71" y="57"/>
                        <a:pt x="71" y="57"/>
                        <a:pt x="71" y="57"/>
                      </a:cubicBezTo>
                      <a:cubicBezTo>
                        <a:pt x="71" y="56"/>
                        <a:pt x="71" y="56"/>
                        <a:pt x="71" y="56"/>
                      </a:cubicBezTo>
                      <a:cubicBezTo>
                        <a:pt x="71" y="56"/>
                        <a:pt x="71" y="56"/>
                        <a:pt x="71" y="56"/>
                      </a:cubicBezTo>
                      <a:cubicBezTo>
                        <a:pt x="72" y="56"/>
                        <a:pt x="72" y="56"/>
                        <a:pt x="72" y="56"/>
                      </a:cubicBezTo>
                      <a:cubicBezTo>
                        <a:pt x="72" y="56"/>
                        <a:pt x="72" y="56"/>
                        <a:pt x="72" y="56"/>
                      </a:cubicBezTo>
                      <a:cubicBezTo>
                        <a:pt x="72" y="55"/>
                        <a:pt x="72" y="55"/>
                        <a:pt x="72" y="55"/>
                      </a:cubicBezTo>
                      <a:cubicBezTo>
                        <a:pt x="71" y="55"/>
                        <a:pt x="71" y="55"/>
                        <a:pt x="71" y="55"/>
                      </a:cubicBezTo>
                      <a:cubicBezTo>
                        <a:pt x="71" y="56"/>
                        <a:pt x="71" y="56"/>
                        <a:pt x="71" y="56"/>
                      </a:cubicBezTo>
                      <a:cubicBezTo>
                        <a:pt x="71" y="56"/>
                        <a:pt x="71" y="56"/>
                        <a:pt x="71" y="56"/>
                      </a:cubicBezTo>
                      <a:cubicBezTo>
                        <a:pt x="71" y="56"/>
                        <a:pt x="71" y="56"/>
                        <a:pt x="71" y="56"/>
                      </a:cubicBezTo>
                      <a:cubicBezTo>
                        <a:pt x="70" y="56"/>
                        <a:pt x="70" y="56"/>
                        <a:pt x="70" y="56"/>
                      </a:cubicBezTo>
                      <a:cubicBezTo>
                        <a:pt x="70" y="56"/>
                        <a:pt x="70" y="56"/>
                        <a:pt x="70" y="56"/>
                      </a:cubicBezTo>
                      <a:cubicBezTo>
                        <a:pt x="70" y="58"/>
                        <a:pt x="70" y="58"/>
                        <a:pt x="70" y="58"/>
                      </a:cubicBezTo>
                      <a:cubicBezTo>
                        <a:pt x="70" y="58"/>
                        <a:pt x="70" y="58"/>
                        <a:pt x="70" y="58"/>
                      </a:cubicBezTo>
                      <a:cubicBezTo>
                        <a:pt x="69" y="59"/>
                        <a:pt x="69" y="59"/>
                        <a:pt x="69" y="59"/>
                      </a:cubicBezTo>
                      <a:cubicBezTo>
                        <a:pt x="69" y="59"/>
                        <a:pt x="69" y="59"/>
                        <a:pt x="69" y="59"/>
                      </a:cubicBezTo>
                      <a:cubicBezTo>
                        <a:pt x="69" y="59"/>
                        <a:pt x="69" y="59"/>
                        <a:pt x="69" y="59"/>
                      </a:cubicBezTo>
                      <a:cubicBezTo>
                        <a:pt x="68" y="61"/>
                        <a:pt x="68" y="61"/>
                        <a:pt x="68" y="61"/>
                      </a:cubicBezTo>
                      <a:cubicBezTo>
                        <a:pt x="68" y="61"/>
                        <a:pt x="68" y="61"/>
                        <a:pt x="68" y="61"/>
                      </a:cubicBezTo>
                      <a:cubicBezTo>
                        <a:pt x="68" y="61"/>
                        <a:pt x="68" y="61"/>
                        <a:pt x="68" y="61"/>
                      </a:cubicBezTo>
                      <a:cubicBezTo>
                        <a:pt x="68" y="61"/>
                        <a:pt x="68" y="61"/>
                        <a:pt x="68"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6" y="61"/>
                        <a:pt x="66" y="61"/>
                        <a:pt x="66" y="61"/>
                      </a:cubicBezTo>
                      <a:cubicBezTo>
                        <a:pt x="66" y="61"/>
                        <a:pt x="66" y="61"/>
                        <a:pt x="66" y="61"/>
                      </a:cubicBezTo>
                      <a:cubicBezTo>
                        <a:pt x="66" y="61"/>
                        <a:pt x="66" y="61"/>
                        <a:pt x="66" y="61"/>
                      </a:cubicBezTo>
                      <a:cubicBezTo>
                        <a:pt x="66" y="62"/>
                        <a:pt x="66" y="62"/>
                        <a:pt x="66" y="62"/>
                      </a:cubicBezTo>
                      <a:cubicBezTo>
                        <a:pt x="66" y="62"/>
                        <a:pt x="66" y="62"/>
                        <a:pt x="66" y="62"/>
                      </a:cubicBezTo>
                      <a:cubicBezTo>
                        <a:pt x="66" y="62"/>
                        <a:pt x="66" y="62"/>
                        <a:pt x="66" y="62"/>
                      </a:cubicBezTo>
                      <a:cubicBezTo>
                        <a:pt x="66" y="62"/>
                        <a:pt x="66" y="62"/>
                        <a:pt x="66" y="62"/>
                      </a:cubicBezTo>
                      <a:cubicBezTo>
                        <a:pt x="66" y="62"/>
                        <a:pt x="66" y="62"/>
                        <a:pt x="66" y="62"/>
                      </a:cubicBezTo>
                      <a:cubicBezTo>
                        <a:pt x="66" y="62"/>
                        <a:pt x="66" y="62"/>
                        <a:pt x="66" y="62"/>
                      </a:cubicBezTo>
                      <a:cubicBezTo>
                        <a:pt x="65" y="62"/>
                        <a:pt x="65" y="62"/>
                        <a:pt x="65" y="62"/>
                      </a:cubicBezTo>
                      <a:cubicBezTo>
                        <a:pt x="65" y="62"/>
                        <a:pt x="65" y="62"/>
                        <a:pt x="65" y="62"/>
                      </a:cubicBezTo>
                      <a:cubicBezTo>
                        <a:pt x="65" y="62"/>
                        <a:pt x="65" y="62"/>
                        <a:pt x="65" y="62"/>
                      </a:cubicBezTo>
                      <a:cubicBezTo>
                        <a:pt x="65" y="63"/>
                        <a:pt x="65" y="63"/>
                        <a:pt x="65" y="63"/>
                      </a:cubicBezTo>
                      <a:cubicBezTo>
                        <a:pt x="65" y="65"/>
                        <a:pt x="65" y="65"/>
                        <a:pt x="65" y="65"/>
                      </a:cubicBezTo>
                      <a:cubicBezTo>
                        <a:pt x="65" y="65"/>
                        <a:pt x="65" y="65"/>
                        <a:pt x="65" y="65"/>
                      </a:cubicBezTo>
                      <a:cubicBezTo>
                        <a:pt x="65" y="65"/>
                        <a:pt x="65" y="65"/>
                        <a:pt x="65" y="65"/>
                      </a:cubicBezTo>
                      <a:cubicBezTo>
                        <a:pt x="65" y="66"/>
                        <a:pt x="65" y="66"/>
                        <a:pt x="65" y="66"/>
                      </a:cubicBezTo>
                      <a:cubicBezTo>
                        <a:pt x="65" y="66"/>
                        <a:pt x="65" y="66"/>
                        <a:pt x="65" y="66"/>
                      </a:cubicBezTo>
                      <a:cubicBezTo>
                        <a:pt x="64" y="66"/>
                        <a:pt x="64" y="66"/>
                        <a:pt x="64" y="66"/>
                      </a:cubicBezTo>
                      <a:cubicBezTo>
                        <a:pt x="64" y="66"/>
                        <a:pt x="64" y="66"/>
                        <a:pt x="64" y="66"/>
                      </a:cubicBezTo>
                      <a:cubicBezTo>
                        <a:pt x="64" y="66"/>
                        <a:pt x="64" y="66"/>
                        <a:pt x="64" y="66"/>
                      </a:cubicBezTo>
                      <a:cubicBezTo>
                        <a:pt x="64" y="66"/>
                        <a:pt x="64" y="66"/>
                        <a:pt x="64" y="66"/>
                      </a:cubicBezTo>
                      <a:cubicBezTo>
                        <a:pt x="64" y="66"/>
                        <a:pt x="64" y="66"/>
                        <a:pt x="64" y="66"/>
                      </a:cubicBezTo>
                      <a:cubicBezTo>
                        <a:pt x="64" y="66"/>
                        <a:pt x="64" y="66"/>
                        <a:pt x="64" y="66"/>
                      </a:cubicBezTo>
                      <a:cubicBezTo>
                        <a:pt x="63" y="66"/>
                        <a:pt x="63" y="66"/>
                        <a:pt x="63" y="66"/>
                      </a:cubicBezTo>
                      <a:cubicBezTo>
                        <a:pt x="63" y="67"/>
                        <a:pt x="63" y="67"/>
                        <a:pt x="63" y="67"/>
                      </a:cubicBezTo>
                      <a:cubicBezTo>
                        <a:pt x="63" y="67"/>
                        <a:pt x="63" y="67"/>
                        <a:pt x="63" y="67"/>
                      </a:cubicBezTo>
                      <a:cubicBezTo>
                        <a:pt x="63" y="68"/>
                        <a:pt x="63" y="68"/>
                        <a:pt x="63" y="68"/>
                      </a:cubicBezTo>
                      <a:cubicBezTo>
                        <a:pt x="63" y="68"/>
                        <a:pt x="63" y="68"/>
                        <a:pt x="63" y="68"/>
                      </a:cubicBezTo>
                      <a:cubicBezTo>
                        <a:pt x="63" y="69"/>
                        <a:pt x="63" y="69"/>
                        <a:pt x="63" y="69"/>
                      </a:cubicBezTo>
                      <a:cubicBezTo>
                        <a:pt x="63" y="69"/>
                        <a:pt x="63" y="69"/>
                        <a:pt x="63" y="69"/>
                      </a:cubicBezTo>
                      <a:cubicBezTo>
                        <a:pt x="63" y="70"/>
                        <a:pt x="63" y="70"/>
                        <a:pt x="63" y="70"/>
                      </a:cubicBezTo>
                      <a:cubicBezTo>
                        <a:pt x="63" y="71"/>
                        <a:pt x="63" y="71"/>
                        <a:pt x="63" y="71"/>
                      </a:cubicBezTo>
                      <a:cubicBezTo>
                        <a:pt x="63" y="71"/>
                        <a:pt x="63" y="71"/>
                        <a:pt x="63" y="71"/>
                      </a:cubicBezTo>
                      <a:cubicBezTo>
                        <a:pt x="63" y="72"/>
                        <a:pt x="63" y="72"/>
                        <a:pt x="63" y="72"/>
                      </a:cubicBezTo>
                      <a:cubicBezTo>
                        <a:pt x="63" y="72"/>
                        <a:pt x="63" y="72"/>
                        <a:pt x="63" y="72"/>
                      </a:cubicBezTo>
                      <a:cubicBezTo>
                        <a:pt x="64" y="72"/>
                        <a:pt x="64" y="72"/>
                        <a:pt x="64" y="72"/>
                      </a:cubicBezTo>
                      <a:cubicBezTo>
                        <a:pt x="63" y="73"/>
                        <a:pt x="63" y="73"/>
                        <a:pt x="63" y="73"/>
                      </a:cubicBezTo>
                      <a:cubicBezTo>
                        <a:pt x="63" y="74"/>
                        <a:pt x="63" y="74"/>
                        <a:pt x="63" y="74"/>
                      </a:cubicBezTo>
                      <a:cubicBezTo>
                        <a:pt x="63" y="75"/>
                        <a:pt x="63" y="75"/>
                        <a:pt x="63" y="75"/>
                      </a:cubicBezTo>
                      <a:cubicBezTo>
                        <a:pt x="62" y="77"/>
                        <a:pt x="62" y="77"/>
                        <a:pt x="62" y="77"/>
                      </a:cubicBezTo>
                      <a:cubicBezTo>
                        <a:pt x="62" y="78"/>
                        <a:pt x="62" y="78"/>
                        <a:pt x="62" y="78"/>
                      </a:cubicBezTo>
                      <a:cubicBezTo>
                        <a:pt x="61" y="79"/>
                        <a:pt x="61" y="79"/>
                        <a:pt x="61" y="79"/>
                      </a:cubicBezTo>
                      <a:cubicBezTo>
                        <a:pt x="61" y="80"/>
                        <a:pt x="61" y="80"/>
                        <a:pt x="61" y="80"/>
                      </a:cubicBezTo>
                      <a:cubicBezTo>
                        <a:pt x="61" y="80"/>
                        <a:pt x="61" y="80"/>
                        <a:pt x="61" y="80"/>
                      </a:cubicBezTo>
                      <a:cubicBezTo>
                        <a:pt x="61" y="81"/>
                        <a:pt x="61" y="81"/>
                        <a:pt x="61" y="81"/>
                      </a:cubicBezTo>
                      <a:cubicBezTo>
                        <a:pt x="61" y="81"/>
                        <a:pt x="61" y="81"/>
                        <a:pt x="61" y="81"/>
                      </a:cubicBezTo>
                      <a:cubicBezTo>
                        <a:pt x="62" y="82"/>
                        <a:pt x="62" y="82"/>
                        <a:pt x="62" y="82"/>
                      </a:cubicBezTo>
                      <a:cubicBezTo>
                        <a:pt x="62" y="82"/>
                        <a:pt x="62" y="82"/>
                        <a:pt x="62" y="82"/>
                      </a:cubicBezTo>
                      <a:cubicBezTo>
                        <a:pt x="62" y="82"/>
                        <a:pt x="62" y="82"/>
                        <a:pt x="62" y="82"/>
                      </a:cubicBezTo>
                      <a:cubicBezTo>
                        <a:pt x="62" y="82"/>
                        <a:pt x="62" y="82"/>
                        <a:pt x="62" y="82"/>
                      </a:cubicBezTo>
                      <a:cubicBezTo>
                        <a:pt x="62" y="83"/>
                        <a:pt x="62" y="83"/>
                        <a:pt x="62" y="83"/>
                      </a:cubicBezTo>
                      <a:cubicBezTo>
                        <a:pt x="62" y="83"/>
                        <a:pt x="62" y="83"/>
                        <a:pt x="62" y="83"/>
                      </a:cubicBezTo>
                      <a:cubicBezTo>
                        <a:pt x="62" y="85"/>
                        <a:pt x="62" y="85"/>
                        <a:pt x="62" y="85"/>
                      </a:cubicBezTo>
                      <a:cubicBezTo>
                        <a:pt x="62" y="85"/>
                        <a:pt x="62" y="85"/>
                        <a:pt x="62" y="85"/>
                      </a:cubicBezTo>
                      <a:cubicBezTo>
                        <a:pt x="62" y="86"/>
                        <a:pt x="62" y="86"/>
                        <a:pt x="62" y="86"/>
                      </a:cubicBezTo>
                      <a:cubicBezTo>
                        <a:pt x="62" y="87"/>
                        <a:pt x="62" y="87"/>
                        <a:pt x="62" y="87"/>
                      </a:cubicBezTo>
                      <a:cubicBezTo>
                        <a:pt x="61" y="88"/>
                        <a:pt x="61" y="88"/>
                        <a:pt x="61" y="88"/>
                      </a:cubicBezTo>
                      <a:cubicBezTo>
                        <a:pt x="61" y="89"/>
                        <a:pt x="61" y="89"/>
                        <a:pt x="61" y="89"/>
                      </a:cubicBezTo>
                      <a:cubicBezTo>
                        <a:pt x="62" y="89"/>
                        <a:pt x="62" y="89"/>
                        <a:pt x="62" y="89"/>
                      </a:cubicBezTo>
                      <a:cubicBezTo>
                        <a:pt x="62" y="90"/>
                        <a:pt x="62" y="90"/>
                        <a:pt x="62" y="90"/>
                      </a:cubicBezTo>
                      <a:cubicBezTo>
                        <a:pt x="62" y="90"/>
                        <a:pt x="62" y="90"/>
                        <a:pt x="62" y="90"/>
                      </a:cubicBezTo>
                      <a:cubicBezTo>
                        <a:pt x="65" y="96"/>
                        <a:pt x="65" y="96"/>
                        <a:pt x="65" y="96"/>
                      </a:cubicBezTo>
                      <a:cubicBezTo>
                        <a:pt x="65" y="96"/>
                        <a:pt x="65" y="96"/>
                        <a:pt x="65" y="96"/>
                      </a:cubicBezTo>
                      <a:cubicBezTo>
                        <a:pt x="65" y="96"/>
                        <a:pt x="65" y="96"/>
                        <a:pt x="65" y="96"/>
                      </a:cubicBezTo>
                      <a:cubicBezTo>
                        <a:pt x="66" y="95"/>
                        <a:pt x="66" y="95"/>
                        <a:pt x="66" y="95"/>
                      </a:cubicBezTo>
                      <a:cubicBezTo>
                        <a:pt x="66" y="95"/>
                        <a:pt x="66" y="95"/>
                        <a:pt x="66" y="95"/>
                      </a:cubicBezTo>
                      <a:cubicBezTo>
                        <a:pt x="66" y="96"/>
                        <a:pt x="66" y="96"/>
                        <a:pt x="66" y="96"/>
                      </a:cubicBezTo>
                      <a:cubicBezTo>
                        <a:pt x="66" y="96"/>
                        <a:pt x="66" y="96"/>
                        <a:pt x="66" y="96"/>
                      </a:cubicBezTo>
                      <a:cubicBezTo>
                        <a:pt x="66" y="96"/>
                        <a:pt x="66" y="96"/>
                        <a:pt x="66" y="96"/>
                      </a:cubicBezTo>
                      <a:cubicBezTo>
                        <a:pt x="65" y="96"/>
                        <a:pt x="65" y="96"/>
                        <a:pt x="65" y="96"/>
                      </a:cubicBezTo>
                      <a:cubicBezTo>
                        <a:pt x="66" y="97"/>
                        <a:pt x="66" y="97"/>
                        <a:pt x="66" y="97"/>
                      </a:cubicBezTo>
                      <a:cubicBezTo>
                        <a:pt x="67" y="99"/>
                        <a:pt x="67" y="99"/>
                        <a:pt x="67" y="99"/>
                      </a:cubicBezTo>
                      <a:cubicBezTo>
                        <a:pt x="67" y="99"/>
                        <a:pt x="67" y="99"/>
                        <a:pt x="67" y="99"/>
                      </a:cubicBezTo>
                      <a:cubicBezTo>
                        <a:pt x="67" y="100"/>
                        <a:pt x="67" y="100"/>
                        <a:pt x="67" y="100"/>
                      </a:cubicBezTo>
                      <a:cubicBezTo>
                        <a:pt x="67" y="100"/>
                        <a:pt x="67" y="100"/>
                        <a:pt x="67" y="100"/>
                      </a:cubicBezTo>
                      <a:cubicBezTo>
                        <a:pt x="67" y="100"/>
                        <a:pt x="67" y="100"/>
                        <a:pt x="67" y="100"/>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8" y="101"/>
                        <a:pt x="68" y="101"/>
                        <a:pt x="68" y="101"/>
                      </a:cubicBezTo>
                      <a:cubicBezTo>
                        <a:pt x="68" y="106"/>
                        <a:pt x="68" y="106"/>
                        <a:pt x="68" y="106"/>
                      </a:cubicBezTo>
                      <a:cubicBezTo>
                        <a:pt x="68" y="111"/>
                        <a:pt x="68" y="111"/>
                        <a:pt x="68" y="111"/>
                      </a:cubicBezTo>
                      <a:cubicBezTo>
                        <a:pt x="68" y="113"/>
                        <a:pt x="68" y="113"/>
                        <a:pt x="68" y="113"/>
                      </a:cubicBezTo>
                      <a:cubicBezTo>
                        <a:pt x="67" y="115"/>
                        <a:pt x="67" y="115"/>
                        <a:pt x="67" y="115"/>
                      </a:cubicBezTo>
                      <a:cubicBezTo>
                        <a:pt x="66" y="118"/>
                        <a:pt x="66" y="118"/>
                        <a:pt x="66" y="118"/>
                      </a:cubicBezTo>
                      <a:cubicBezTo>
                        <a:pt x="65" y="122"/>
                        <a:pt x="65" y="122"/>
                        <a:pt x="65" y="122"/>
                      </a:cubicBezTo>
                      <a:cubicBezTo>
                        <a:pt x="64" y="123"/>
                        <a:pt x="64" y="123"/>
                        <a:pt x="64" y="123"/>
                      </a:cubicBezTo>
                      <a:cubicBezTo>
                        <a:pt x="63" y="125"/>
                        <a:pt x="63" y="125"/>
                        <a:pt x="63" y="125"/>
                      </a:cubicBezTo>
                      <a:cubicBezTo>
                        <a:pt x="62" y="125"/>
                        <a:pt x="62" y="125"/>
                        <a:pt x="62" y="125"/>
                      </a:cubicBezTo>
                      <a:cubicBezTo>
                        <a:pt x="62" y="125"/>
                        <a:pt x="62" y="125"/>
                        <a:pt x="62" y="125"/>
                      </a:cubicBezTo>
                      <a:cubicBezTo>
                        <a:pt x="62" y="126"/>
                        <a:pt x="62" y="126"/>
                        <a:pt x="62" y="126"/>
                      </a:cubicBezTo>
                      <a:cubicBezTo>
                        <a:pt x="61" y="126"/>
                        <a:pt x="61" y="126"/>
                        <a:pt x="61" y="126"/>
                      </a:cubicBezTo>
                      <a:cubicBezTo>
                        <a:pt x="71" y="125"/>
                        <a:pt x="81" y="123"/>
                        <a:pt x="91" y="122"/>
                      </a:cubicBezTo>
                      <a:cubicBezTo>
                        <a:pt x="92" y="123"/>
                        <a:pt x="92" y="123"/>
                        <a:pt x="92" y="123"/>
                      </a:cubicBezTo>
                      <a:cubicBezTo>
                        <a:pt x="92" y="123"/>
                        <a:pt x="93" y="123"/>
                        <a:pt x="94" y="123"/>
                      </a:cubicBezTo>
                      <a:cubicBezTo>
                        <a:pt x="95" y="123"/>
                        <a:pt x="96" y="123"/>
                        <a:pt x="96" y="123"/>
                      </a:cubicBezTo>
                      <a:cubicBezTo>
                        <a:pt x="98" y="122"/>
                        <a:pt x="98" y="122"/>
                        <a:pt x="98" y="122"/>
                      </a:cubicBezTo>
                      <a:cubicBezTo>
                        <a:pt x="99" y="122"/>
                        <a:pt x="99" y="122"/>
                        <a:pt x="99" y="122"/>
                      </a:cubicBezTo>
                      <a:cubicBezTo>
                        <a:pt x="100" y="122"/>
                        <a:pt x="100" y="122"/>
                        <a:pt x="100" y="122"/>
                      </a:cubicBezTo>
                      <a:cubicBezTo>
                        <a:pt x="101" y="122"/>
                        <a:pt x="101" y="122"/>
                        <a:pt x="101" y="122"/>
                      </a:cubicBezTo>
                      <a:cubicBezTo>
                        <a:pt x="103" y="121"/>
                        <a:pt x="103" y="121"/>
                        <a:pt x="103" y="121"/>
                      </a:cubicBezTo>
                      <a:cubicBezTo>
                        <a:pt x="103" y="121"/>
                        <a:pt x="104" y="121"/>
                        <a:pt x="105" y="121"/>
                      </a:cubicBezTo>
                      <a:cubicBezTo>
                        <a:pt x="106" y="121"/>
                        <a:pt x="107" y="121"/>
                        <a:pt x="109" y="120"/>
                      </a:cubicBezTo>
                      <a:cubicBezTo>
                        <a:pt x="110" y="120"/>
                        <a:pt x="110" y="120"/>
                        <a:pt x="110" y="120"/>
                      </a:cubicBezTo>
                      <a:cubicBezTo>
                        <a:pt x="111" y="120"/>
                        <a:pt x="111" y="120"/>
                        <a:pt x="111" y="120"/>
                      </a:cubicBezTo>
                      <a:cubicBezTo>
                        <a:pt x="111" y="120"/>
                        <a:pt x="111" y="120"/>
                        <a:pt x="111" y="120"/>
                      </a:cubicBezTo>
                      <a:cubicBezTo>
                        <a:pt x="111" y="119"/>
                        <a:pt x="111" y="119"/>
                        <a:pt x="111" y="119"/>
                      </a:cubicBezTo>
                      <a:cubicBezTo>
                        <a:pt x="111" y="119"/>
                        <a:pt x="111" y="119"/>
                        <a:pt x="111" y="119"/>
                      </a:cubicBezTo>
                      <a:cubicBezTo>
                        <a:pt x="111" y="119"/>
                        <a:pt x="111" y="119"/>
                        <a:pt x="111" y="119"/>
                      </a:cubicBezTo>
                      <a:cubicBezTo>
                        <a:pt x="112" y="119"/>
                        <a:pt x="112" y="119"/>
                        <a:pt x="112" y="119"/>
                      </a:cubicBezTo>
                      <a:cubicBezTo>
                        <a:pt x="112" y="119"/>
                        <a:pt x="112" y="119"/>
                        <a:pt x="112" y="119"/>
                      </a:cubicBezTo>
                      <a:cubicBezTo>
                        <a:pt x="112" y="119"/>
                        <a:pt x="112" y="119"/>
                        <a:pt x="112" y="119"/>
                      </a:cubicBezTo>
                      <a:cubicBezTo>
                        <a:pt x="112" y="118"/>
                        <a:pt x="112" y="118"/>
                        <a:pt x="112" y="118"/>
                      </a:cubicBezTo>
                      <a:cubicBezTo>
                        <a:pt x="112" y="118"/>
                        <a:pt x="112" y="118"/>
                        <a:pt x="112" y="118"/>
                      </a:cubicBezTo>
                      <a:cubicBezTo>
                        <a:pt x="112" y="117"/>
                        <a:pt x="112" y="117"/>
                        <a:pt x="112" y="117"/>
                      </a:cubicBezTo>
                      <a:cubicBezTo>
                        <a:pt x="112" y="117"/>
                        <a:pt x="112" y="117"/>
                        <a:pt x="112" y="117"/>
                      </a:cubicBezTo>
                      <a:cubicBezTo>
                        <a:pt x="113" y="117"/>
                        <a:pt x="113" y="117"/>
                        <a:pt x="113" y="117"/>
                      </a:cubicBezTo>
                      <a:cubicBezTo>
                        <a:pt x="113" y="116"/>
                        <a:pt x="113" y="116"/>
                        <a:pt x="113" y="116"/>
                      </a:cubicBezTo>
                      <a:cubicBezTo>
                        <a:pt x="113" y="116"/>
                        <a:pt x="113" y="116"/>
                        <a:pt x="113" y="116"/>
                      </a:cubicBezTo>
                      <a:cubicBezTo>
                        <a:pt x="113" y="115"/>
                        <a:pt x="113" y="115"/>
                        <a:pt x="113" y="115"/>
                      </a:cubicBezTo>
                      <a:cubicBezTo>
                        <a:pt x="114" y="115"/>
                        <a:pt x="114" y="115"/>
                        <a:pt x="114" y="115"/>
                      </a:cubicBezTo>
                      <a:cubicBezTo>
                        <a:pt x="114" y="115"/>
                        <a:pt x="114" y="115"/>
                        <a:pt x="114" y="115"/>
                      </a:cubicBezTo>
                      <a:cubicBezTo>
                        <a:pt x="114" y="115"/>
                        <a:pt x="114" y="115"/>
                        <a:pt x="114" y="115"/>
                      </a:cubicBezTo>
                      <a:cubicBezTo>
                        <a:pt x="114" y="115"/>
                        <a:pt x="114" y="115"/>
                        <a:pt x="114" y="115"/>
                      </a:cubicBezTo>
                      <a:cubicBezTo>
                        <a:pt x="113" y="115"/>
                        <a:pt x="113" y="115"/>
                        <a:pt x="113" y="115"/>
                      </a:cubicBezTo>
                      <a:cubicBezTo>
                        <a:pt x="114" y="114"/>
                        <a:pt x="114" y="114"/>
                        <a:pt x="114" y="114"/>
                      </a:cubicBezTo>
                      <a:cubicBezTo>
                        <a:pt x="114" y="114"/>
                        <a:pt x="114" y="114"/>
                        <a:pt x="114" y="114"/>
                      </a:cubicBezTo>
                      <a:cubicBezTo>
                        <a:pt x="114" y="113"/>
                        <a:pt x="114" y="113"/>
                        <a:pt x="114" y="113"/>
                      </a:cubicBezTo>
                      <a:cubicBezTo>
                        <a:pt x="114" y="113"/>
                        <a:pt x="114" y="113"/>
                        <a:pt x="114" y="113"/>
                      </a:cubicBezTo>
                      <a:cubicBezTo>
                        <a:pt x="114" y="114"/>
                        <a:pt x="114" y="114"/>
                        <a:pt x="114" y="114"/>
                      </a:cubicBezTo>
                      <a:cubicBezTo>
                        <a:pt x="115" y="114"/>
                        <a:pt x="115" y="114"/>
                        <a:pt x="115" y="114"/>
                      </a:cubicBezTo>
                      <a:cubicBezTo>
                        <a:pt x="114" y="114"/>
                        <a:pt x="114" y="114"/>
                        <a:pt x="114" y="114"/>
                      </a:cubicBezTo>
                      <a:cubicBezTo>
                        <a:pt x="114" y="113"/>
                        <a:pt x="114" y="113"/>
                        <a:pt x="114" y="113"/>
                      </a:cubicBezTo>
                      <a:cubicBezTo>
                        <a:pt x="114" y="113"/>
                        <a:pt x="114" y="113"/>
                        <a:pt x="114" y="113"/>
                      </a:cubicBezTo>
                      <a:cubicBezTo>
                        <a:pt x="114" y="113"/>
                        <a:pt x="114" y="113"/>
                        <a:pt x="114" y="113"/>
                      </a:cubicBezTo>
                      <a:cubicBezTo>
                        <a:pt x="114" y="113"/>
                        <a:pt x="114" y="113"/>
                        <a:pt x="114" y="113"/>
                      </a:cubicBezTo>
                      <a:cubicBezTo>
                        <a:pt x="114" y="113"/>
                        <a:pt x="114" y="113"/>
                        <a:pt x="114" y="113"/>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09"/>
                        <a:pt x="114" y="109"/>
                        <a:pt x="114" y="109"/>
                      </a:cubicBezTo>
                      <a:cubicBezTo>
                        <a:pt x="115" y="109"/>
                        <a:pt x="115" y="109"/>
                        <a:pt x="115" y="109"/>
                      </a:cubicBezTo>
                      <a:cubicBezTo>
                        <a:pt x="115" y="108"/>
                        <a:pt x="115" y="108"/>
                        <a:pt x="115" y="108"/>
                      </a:cubicBezTo>
                      <a:cubicBezTo>
                        <a:pt x="115" y="108"/>
                        <a:pt x="115" y="108"/>
                        <a:pt x="115" y="108"/>
                      </a:cubicBezTo>
                      <a:cubicBezTo>
                        <a:pt x="116" y="107"/>
                        <a:pt x="116" y="107"/>
                        <a:pt x="116" y="107"/>
                      </a:cubicBezTo>
                      <a:cubicBezTo>
                        <a:pt x="117" y="106"/>
                        <a:pt x="117" y="106"/>
                        <a:pt x="117" y="106"/>
                      </a:cubicBezTo>
                      <a:cubicBezTo>
                        <a:pt x="118" y="105"/>
                        <a:pt x="118" y="105"/>
                        <a:pt x="118" y="105"/>
                      </a:cubicBezTo>
                      <a:cubicBezTo>
                        <a:pt x="119" y="105"/>
                        <a:pt x="119" y="105"/>
                        <a:pt x="119" y="105"/>
                      </a:cubicBezTo>
                      <a:cubicBezTo>
                        <a:pt x="120" y="103"/>
                        <a:pt x="120" y="103"/>
                        <a:pt x="120" y="103"/>
                      </a:cubicBezTo>
                      <a:cubicBezTo>
                        <a:pt x="121" y="102"/>
                        <a:pt x="121" y="102"/>
                        <a:pt x="121" y="102"/>
                      </a:cubicBezTo>
                      <a:cubicBezTo>
                        <a:pt x="121" y="102"/>
                        <a:pt x="121" y="102"/>
                        <a:pt x="121" y="102"/>
                      </a:cubicBezTo>
                      <a:cubicBezTo>
                        <a:pt x="122" y="101"/>
                        <a:pt x="122" y="101"/>
                        <a:pt x="122" y="101"/>
                      </a:cubicBezTo>
                      <a:cubicBezTo>
                        <a:pt x="122" y="101"/>
                        <a:pt x="122" y="101"/>
                        <a:pt x="122" y="101"/>
                      </a:cubicBezTo>
                      <a:cubicBezTo>
                        <a:pt x="122" y="100"/>
                        <a:pt x="122" y="100"/>
                        <a:pt x="122" y="100"/>
                      </a:cubicBezTo>
                      <a:cubicBezTo>
                        <a:pt x="122" y="100"/>
                        <a:pt x="122" y="100"/>
                        <a:pt x="122" y="100"/>
                      </a:cubicBezTo>
                      <a:cubicBezTo>
                        <a:pt x="123" y="98"/>
                        <a:pt x="123" y="98"/>
                        <a:pt x="123" y="98"/>
                      </a:cubicBezTo>
                      <a:cubicBezTo>
                        <a:pt x="122" y="97"/>
                        <a:pt x="122" y="97"/>
                        <a:pt x="122" y="97"/>
                      </a:cubicBezTo>
                      <a:cubicBezTo>
                        <a:pt x="122" y="97"/>
                        <a:pt x="122" y="97"/>
                        <a:pt x="122" y="97"/>
                      </a:cubicBezTo>
                      <a:cubicBezTo>
                        <a:pt x="122" y="97"/>
                        <a:pt x="122" y="97"/>
                        <a:pt x="122" y="97"/>
                      </a:cubicBezTo>
                      <a:cubicBezTo>
                        <a:pt x="122" y="97"/>
                        <a:pt x="122" y="97"/>
                        <a:pt x="122" y="97"/>
                      </a:cubicBezTo>
                      <a:cubicBezTo>
                        <a:pt x="122" y="96"/>
                        <a:pt x="122" y="96"/>
                        <a:pt x="122" y="96"/>
                      </a:cubicBezTo>
                      <a:cubicBezTo>
                        <a:pt x="122" y="96"/>
                        <a:pt x="122" y="96"/>
                        <a:pt x="122" y="96"/>
                      </a:cubicBezTo>
                      <a:cubicBezTo>
                        <a:pt x="122" y="95"/>
                        <a:pt x="122" y="95"/>
                        <a:pt x="122" y="95"/>
                      </a:cubicBezTo>
                      <a:cubicBezTo>
                        <a:pt x="122" y="95"/>
                        <a:pt x="122" y="95"/>
                        <a:pt x="122" y="95"/>
                      </a:cubicBezTo>
                      <a:cubicBezTo>
                        <a:pt x="122" y="94"/>
                        <a:pt x="122" y="94"/>
                        <a:pt x="122" y="94"/>
                      </a:cubicBezTo>
                      <a:lnTo>
                        <a:pt x="123" y="94"/>
                      </a:lnTo>
                      <a:close/>
                      <a:moveTo>
                        <a:pt x="70" y="45"/>
                      </a:moveTo>
                      <a:cubicBezTo>
                        <a:pt x="70" y="45"/>
                        <a:pt x="70" y="45"/>
                        <a:pt x="70" y="45"/>
                      </a:cubicBezTo>
                      <a:cubicBezTo>
                        <a:pt x="70" y="46"/>
                        <a:pt x="70" y="46"/>
                        <a:pt x="70" y="46"/>
                      </a:cubicBezTo>
                      <a:cubicBezTo>
                        <a:pt x="70" y="46"/>
                        <a:pt x="70" y="46"/>
                        <a:pt x="70" y="46"/>
                      </a:cubicBezTo>
                      <a:cubicBezTo>
                        <a:pt x="70" y="47"/>
                        <a:pt x="70" y="47"/>
                        <a:pt x="70" y="47"/>
                      </a:cubicBezTo>
                      <a:cubicBezTo>
                        <a:pt x="69" y="47"/>
                        <a:pt x="69" y="47"/>
                        <a:pt x="69" y="47"/>
                      </a:cubicBezTo>
                      <a:cubicBezTo>
                        <a:pt x="69" y="47"/>
                        <a:pt x="69" y="47"/>
                        <a:pt x="69" y="47"/>
                      </a:cubicBezTo>
                      <a:cubicBezTo>
                        <a:pt x="70" y="48"/>
                        <a:pt x="70" y="48"/>
                        <a:pt x="70" y="48"/>
                      </a:cubicBezTo>
                      <a:cubicBezTo>
                        <a:pt x="70" y="48"/>
                        <a:pt x="70" y="48"/>
                        <a:pt x="70" y="48"/>
                      </a:cubicBezTo>
                      <a:cubicBezTo>
                        <a:pt x="71" y="48"/>
                        <a:pt x="71" y="48"/>
                        <a:pt x="71" y="48"/>
                      </a:cubicBezTo>
                      <a:cubicBezTo>
                        <a:pt x="71" y="47"/>
                        <a:pt x="71" y="47"/>
                        <a:pt x="71" y="47"/>
                      </a:cubicBezTo>
                      <a:cubicBezTo>
                        <a:pt x="71" y="47"/>
                        <a:pt x="71" y="47"/>
                        <a:pt x="71" y="47"/>
                      </a:cubicBezTo>
                      <a:cubicBezTo>
                        <a:pt x="71" y="47"/>
                        <a:pt x="71" y="47"/>
                        <a:pt x="71" y="47"/>
                      </a:cubicBezTo>
                      <a:cubicBezTo>
                        <a:pt x="71" y="46"/>
                        <a:pt x="71" y="46"/>
                        <a:pt x="71" y="46"/>
                      </a:cubicBezTo>
                      <a:cubicBezTo>
                        <a:pt x="71" y="46"/>
                        <a:pt x="71" y="46"/>
                        <a:pt x="71" y="46"/>
                      </a:cubicBezTo>
                      <a:cubicBezTo>
                        <a:pt x="71" y="45"/>
                        <a:pt x="71" y="45"/>
                        <a:pt x="71" y="45"/>
                      </a:cubicBezTo>
                      <a:cubicBezTo>
                        <a:pt x="71" y="45"/>
                        <a:pt x="71" y="45"/>
                        <a:pt x="71" y="45"/>
                      </a:cubicBezTo>
                      <a:cubicBezTo>
                        <a:pt x="71" y="45"/>
                        <a:pt x="71" y="45"/>
                        <a:pt x="71" y="45"/>
                      </a:cubicBezTo>
                      <a:cubicBezTo>
                        <a:pt x="71" y="45"/>
                        <a:pt x="71" y="45"/>
                        <a:pt x="71" y="45"/>
                      </a:cubicBezTo>
                      <a:cubicBezTo>
                        <a:pt x="71" y="45"/>
                        <a:pt x="71" y="45"/>
                        <a:pt x="71" y="45"/>
                      </a:cubicBezTo>
                      <a:cubicBezTo>
                        <a:pt x="71" y="44"/>
                        <a:pt x="71" y="44"/>
                        <a:pt x="71" y="44"/>
                      </a:cubicBezTo>
                      <a:cubicBezTo>
                        <a:pt x="71" y="44"/>
                        <a:pt x="71" y="44"/>
                        <a:pt x="71" y="44"/>
                      </a:cubicBezTo>
                      <a:cubicBezTo>
                        <a:pt x="71" y="44"/>
                        <a:pt x="71" y="44"/>
                        <a:pt x="71" y="44"/>
                      </a:cubicBezTo>
                      <a:cubicBezTo>
                        <a:pt x="71" y="44"/>
                        <a:pt x="71" y="44"/>
                        <a:pt x="71" y="44"/>
                      </a:cubicBezTo>
                      <a:cubicBezTo>
                        <a:pt x="70" y="44"/>
                        <a:pt x="70" y="44"/>
                        <a:pt x="70" y="44"/>
                      </a:cubicBezTo>
                      <a:cubicBezTo>
                        <a:pt x="70" y="44"/>
                        <a:pt x="70" y="44"/>
                        <a:pt x="70" y="44"/>
                      </a:cubicBezTo>
                      <a:cubicBezTo>
                        <a:pt x="70" y="44"/>
                        <a:pt x="70" y="44"/>
                        <a:pt x="70" y="44"/>
                      </a:cubicBezTo>
                      <a:cubicBezTo>
                        <a:pt x="70" y="45"/>
                        <a:pt x="70" y="45"/>
                        <a:pt x="70" y="45"/>
                      </a:cubicBezTo>
                      <a:cubicBezTo>
                        <a:pt x="70" y="45"/>
                        <a:pt x="70" y="45"/>
                        <a:pt x="70" y="45"/>
                      </a:cubicBezTo>
                      <a:close/>
                      <a:moveTo>
                        <a:pt x="84" y="41"/>
                      </a:moveTo>
                      <a:cubicBezTo>
                        <a:pt x="83" y="42"/>
                        <a:pt x="83" y="42"/>
                        <a:pt x="83" y="42"/>
                      </a:cubicBezTo>
                      <a:cubicBezTo>
                        <a:pt x="84" y="42"/>
                        <a:pt x="84" y="42"/>
                        <a:pt x="84" y="42"/>
                      </a:cubicBezTo>
                      <a:cubicBezTo>
                        <a:pt x="84" y="42"/>
                        <a:pt x="84" y="42"/>
                        <a:pt x="84" y="42"/>
                      </a:cubicBezTo>
                      <a:cubicBezTo>
                        <a:pt x="85" y="43"/>
                        <a:pt x="85" y="43"/>
                        <a:pt x="85" y="43"/>
                      </a:cubicBezTo>
                      <a:cubicBezTo>
                        <a:pt x="85" y="43"/>
                        <a:pt x="85" y="43"/>
                        <a:pt x="85" y="43"/>
                      </a:cubicBezTo>
                      <a:cubicBezTo>
                        <a:pt x="85" y="43"/>
                        <a:pt x="85" y="43"/>
                        <a:pt x="85" y="43"/>
                      </a:cubicBezTo>
                      <a:cubicBezTo>
                        <a:pt x="86" y="43"/>
                        <a:pt x="86" y="43"/>
                        <a:pt x="86" y="43"/>
                      </a:cubicBezTo>
                      <a:cubicBezTo>
                        <a:pt x="86" y="43"/>
                        <a:pt x="86" y="43"/>
                        <a:pt x="86" y="43"/>
                      </a:cubicBezTo>
                      <a:cubicBezTo>
                        <a:pt x="86" y="43"/>
                        <a:pt x="86" y="43"/>
                        <a:pt x="86" y="43"/>
                      </a:cubicBezTo>
                      <a:cubicBezTo>
                        <a:pt x="86" y="42"/>
                        <a:pt x="86" y="42"/>
                        <a:pt x="86" y="42"/>
                      </a:cubicBezTo>
                      <a:cubicBezTo>
                        <a:pt x="87" y="42"/>
                        <a:pt x="87" y="42"/>
                        <a:pt x="87" y="42"/>
                      </a:cubicBezTo>
                      <a:cubicBezTo>
                        <a:pt x="87" y="42"/>
                        <a:pt x="87" y="42"/>
                        <a:pt x="87" y="42"/>
                      </a:cubicBezTo>
                      <a:cubicBezTo>
                        <a:pt x="86" y="42"/>
                        <a:pt x="86" y="42"/>
                        <a:pt x="86" y="42"/>
                      </a:cubicBezTo>
                      <a:cubicBezTo>
                        <a:pt x="86" y="41"/>
                        <a:pt x="86" y="41"/>
                        <a:pt x="86" y="41"/>
                      </a:cubicBezTo>
                      <a:cubicBezTo>
                        <a:pt x="86" y="41"/>
                        <a:pt x="86" y="41"/>
                        <a:pt x="86" y="41"/>
                      </a:cubicBezTo>
                      <a:cubicBezTo>
                        <a:pt x="86" y="41"/>
                        <a:pt x="86" y="41"/>
                        <a:pt x="86" y="41"/>
                      </a:cubicBezTo>
                      <a:cubicBezTo>
                        <a:pt x="86" y="41"/>
                        <a:pt x="86" y="41"/>
                        <a:pt x="86" y="41"/>
                      </a:cubicBezTo>
                      <a:cubicBezTo>
                        <a:pt x="86" y="41"/>
                        <a:pt x="86" y="41"/>
                        <a:pt x="86" y="41"/>
                      </a:cubicBezTo>
                      <a:cubicBezTo>
                        <a:pt x="86" y="41"/>
                        <a:pt x="86" y="41"/>
                        <a:pt x="86" y="41"/>
                      </a:cubicBezTo>
                      <a:cubicBezTo>
                        <a:pt x="85" y="42"/>
                        <a:pt x="85" y="42"/>
                        <a:pt x="85" y="42"/>
                      </a:cubicBezTo>
                      <a:cubicBezTo>
                        <a:pt x="85" y="41"/>
                        <a:pt x="85" y="41"/>
                        <a:pt x="85" y="41"/>
                      </a:cubicBezTo>
                      <a:cubicBezTo>
                        <a:pt x="84" y="41"/>
                        <a:pt x="84" y="41"/>
                        <a:pt x="84" y="41"/>
                      </a:cubicBezTo>
                      <a:close/>
                      <a:moveTo>
                        <a:pt x="66" y="51"/>
                      </a:moveTo>
                      <a:cubicBezTo>
                        <a:pt x="66" y="51"/>
                        <a:pt x="66" y="51"/>
                        <a:pt x="66" y="51"/>
                      </a:cubicBezTo>
                      <a:cubicBezTo>
                        <a:pt x="66" y="51"/>
                        <a:pt x="66" y="51"/>
                        <a:pt x="66" y="51"/>
                      </a:cubicBezTo>
                      <a:cubicBezTo>
                        <a:pt x="66" y="51"/>
                        <a:pt x="66" y="51"/>
                        <a:pt x="66" y="51"/>
                      </a:cubicBezTo>
                      <a:cubicBezTo>
                        <a:pt x="67" y="52"/>
                        <a:pt x="67" y="52"/>
                        <a:pt x="67" y="52"/>
                      </a:cubicBezTo>
                      <a:cubicBezTo>
                        <a:pt x="67" y="52"/>
                        <a:pt x="67" y="52"/>
                        <a:pt x="67" y="52"/>
                      </a:cubicBezTo>
                      <a:cubicBezTo>
                        <a:pt x="67" y="52"/>
                        <a:pt x="67" y="52"/>
                        <a:pt x="67" y="52"/>
                      </a:cubicBezTo>
                      <a:cubicBezTo>
                        <a:pt x="67" y="51"/>
                        <a:pt x="67" y="51"/>
                        <a:pt x="67" y="51"/>
                      </a:cubicBezTo>
                      <a:cubicBezTo>
                        <a:pt x="67" y="51"/>
                        <a:pt x="67" y="51"/>
                        <a:pt x="67" y="51"/>
                      </a:cubicBezTo>
                      <a:lnTo>
                        <a:pt x="66" y="51"/>
                      </a:lnTo>
                      <a:close/>
                      <a:moveTo>
                        <a:pt x="71" y="44"/>
                      </a:move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0" y="43"/>
                        <a:pt x="70" y="43"/>
                        <a:pt x="70" y="43"/>
                      </a:cubicBezTo>
                      <a:cubicBezTo>
                        <a:pt x="70" y="43"/>
                        <a:pt x="70" y="43"/>
                        <a:pt x="70" y="43"/>
                      </a:cubicBezTo>
                      <a:cubicBezTo>
                        <a:pt x="70" y="43"/>
                        <a:pt x="70" y="43"/>
                        <a:pt x="70" y="43"/>
                      </a:cubicBezTo>
                      <a:cubicBezTo>
                        <a:pt x="70" y="43"/>
                        <a:pt x="70" y="43"/>
                        <a:pt x="70" y="43"/>
                      </a:cubicBezTo>
                      <a:cubicBezTo>
                        <a:pt x="71" y="43"/>
                        <a:pt x="71" y="43"/>
                        <a:pt x="71" y="43"/>
                      </a:cubicBezTo>
                      <a:cubicBezTo>
                        <a:pt x="71" y="44"/>
                        <a:pt x="71" y="44"/>
                        <a:pt x="71" y="44"/>
                      </a:cubicBezTo>
                      <a:cubicBezTo>
                        <a:pt x="71" y="44"/>
                        <a:pt x="71" y="44"/>
                        <a:pt x="71" y="44"/>
                      </a:cubicBezTo>
                      <a:cubicBezTo>
                        <a:pt x="71" y="44"/>
                        <a:pt x="71" y="44"/>
                        <a:pt x="71" y="44"/>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8" name="Freeform 365">
                  <a:extLst>
                    <a:ext uri="{FF2B5EF4-FFF2-40B4-BE49-F238E27FC236}">
                      <a16:creationId xmlns="" xmlns:a16="http://schemas.microsoft.com/office/drawing/2014/main" id="{AF99ED4A-487B-44B6-A11D-F142879186FD}"/>
                    </a:ext>
                  </a:extLst>
                </p:cNvPr>
                <p:cNvSpPr>
                  <a:spLocks/>
                </p:cNvSpPr>
                <p:nvPr/>
              </p:nvSpPr>
              <p:spPr bwMode="auto">
                <a:xfrm>
                  <a:off x="5304165" y="4161031"/>
                  <a:ext cx="608132" cy="319794"/>
                </a:xfrm>
                <a:custGeom>
                  <a:avLst/>
                  <a:gdLst>
                    <a:gd name="T0" fmla="*/ 114 w 116"/>
                    <a:gd name="T1" fmla="*/ 17 h 61"/>
                    <a:gd name="T2" fmla="*/ 114 w 116"/>
                    <a:gd name="T3" fmla="*/ 17 h 61"/>
                    <a:gd name="T4" fmla="*/ 114 w 116"/>
                    <a:gd name="T5" fmla="*/ 16 h 61"/>
                    <a:gd name="T6" fmla="*/ 114 w 116"/>
                    <a:gd name="T7" fmla="*/ 16 h 61"/>
                    <a:gd name="T8" fmla="*/ 114 w 116"/>
                    <a:gd name="T9" fmla="*/ 16 h 61"/>
                    <a:gd name="T10" fmla="*/ 113 w 116"/>
                    <a:gd name="T11" fmla="*/ 16 h 61"/>
                    <a:gd name="T12" fmla="*/ 113 w 116"/>
                    <a:gd name="T13" fmla="*/ 16 h 61"/>
                    <a:gd name="T14" fmla="*/ 113 w 116"/>
                    <a:gd name="T15" fmla="*/ 16 h 61"/>
                    <a:gd name="T16" fmla="*/ 112 w 116"/>
                    <a:gd name="T17" fmla="*/ 16 h 61"/>
                    <a:gd name="T18" fmla="*/ 111 w 116"/>
                    <a:gd name="T19" fmla="*/ 15 h 61"/>
                    <a:gd name="T20" fmla="*/ 111 w 116"/>
                    <a:gd name="T21" fmla="*/ 15 h 61"/>
                    <a:gd name="T22" fmla="*/ 111 w 116"/>
                    <a:gd name="T23" fmla="*/ 14 h 61"/>
                    <a:gd name="T24" fmla="*/ 110 w 116"/>
                    <a:gd name="T25" fmla="*/ 13 h 61"/>
                    <a:gd name="T26" fmla="*/ 110 w 116"/>
                    <a:gd name="T27" fmla="*/ 12 h 61"/>
                    <a:gd name="T28" fmla="*/ 109 w 116"/>
                    <a:gd name="T29" fmla="*/ 12 h 61"/>
                    <a:gd name="T30" fmla="*/ 109 w 116"/>
                    <a:gd name="T31" fmla="*/ 11 h 61"/>
                    <a:gd name="T32" fmla="*/ 108 w 116"/>
                    <a:gd name="T33" fmla="*/ 11 h 61"/>
                    <a:gd name="T34" fmla="*/ 107 w 116"/>
                    <a:gd name="T35" fmla="*/ 10 h 61"/>
                    <a:gd name="T36" fmla="*/ 107 w 116"/>
                    <a:gd name="T37" fmla="*/ 9 h 61"/>
                    <a:gd name="T38" fmla="*/ 106 w 116"/>
                    <a:gd name="T39" fmla="*/ 9 h 61"/>
                    <a:gd name="T40" fmla="*/ 106 w 116"/>
                    <a:gd name="T41" fmla="*/ 8 h 61"/>
                    <a:gd name="T42" fmla="*/ 107 w 116"/>
                    <a:gd name="T43" fmla="*/ 8 h 61"/>
                    <a:gd name="T44" fmla="*/ 107 w 116"/>
                    <a:gd name="T45" fmla="*/ 8 h 61"/>
                    <a:gd name="T46" fmla="*/ 107 w 116"/>
                    <a:gd name="T47" fmla="*/ 7 h 61"/>
                    <a:gd name="T48" fmla="*/ 107 w 116"/>
                    <a:gd name="T49" fmla="*/ 7 h 61"/>
                    <a:gd name="T50" fmla="*/ 108 w 116"/>
                    <a:gd name="T51" fmla="*/ 6 h 61"/>
                    <a:gd name="T52" fmla="*/ 108 w 116"/>
                    <a:gd name="T53" fmla="*/ 6 h 61"/>
                    <a:gd name="T54" fmla="*/ 108 w 116"/>
                    <a:gd name="T55" fmla="*/ 5 h 61"/>
                    <a:gd name="T56" fmla="*/ 108 w 116"/>
                    <a:gd name="T57" fmla="*/ 5 h 61"/>
                    <a:gd name="T58" fmla="*/ 109 w 116"/>
                    <a:gd name="T59" fmla="*/ 5 h 61"/>
                    <a:gd name="T60" fmla="*/ 110 w 116"/>
                    <a:gd name="T61" fmla="*/ 4 h 61"/>
                    <a:gd name="T62" fmla="*/ 109 w 116"/>
                    <a:gd name="T63" fmla="*/ 4 h 61"/>
                    <a:gd name="T64" fmla="*/ 109 w 116"/>
                    <a:gd name="T65" fmla="*/ 4 h 61"/>
                    <a:gd name="T66" fmla="*/ 109 w 116"/>
                    <a:gd name="T67" fmla="*/ 3 h 61"/>
                    <a:gd name="T68" fmla="*/ 109 w 116"/>
                    <a:gd name="T69" fmla="*/ 3 h 61"/>
                    <a:gd name="T70" fmla="*/ 108 w 116"/>
                    <a:gd name="T71" fmla="*/ 2 h 61"/>
                    <a:gd name="T72" fmla="*/ 108 w 116"/>
                    <a:gd name="T73" fmla="*/ 2 h 61"/>
                    <a:gd name="T74" fmla="*/ 108 w 116"/>
                    <a:gd name="T75" fmla="*/ 2 h 61"/>
                    <a:gd name="T76" fmla="*/ 107 w 116"/>
                    <a:gd name="T77" fmla="*/ 2 h 61"/>
                    <a:gd name="T78" fmla="*/ 107 w 116"/>
                    <a:gd name="T79" fmla="*/ 2 h 61"/>
                    <a:gd name="T80" fmla="*/ 106 w 116"/>
                    <a:gd name="T81" fmla="*/ 2 h 61"/>
                    <a:gd name="T82" fmla="*/ 105 w 116"/>
                    <a:gd name="T83" fmla="*/ 2 h 61"/>
                    <a:gd name="T84" fmla="*/ 105 w 116"/>
                    <a:gd name="T85" fmla="*/ 2 h 61"/>
                    <a:gd name="T86" fmla="*/ 105 w 116"/>
                    <a:gd name="T87" fmla="*/ 2 h 61"/>
                    <a:gd name="T88" fmla="*/ 104 w 116"/>
                    <a:gd name="T89" fmla="*/ 1 h 61"/>
                    <a:gd name="T90" fmla="*/ 104 w 116"/>
                    <a:gd name="T91" fmla="*/ 1 h 61"/>
                    <a:gd name="T92" fmla="*/ 104 w 116"/>
                    <a:gd name="T93" fmla="*/ 1 h 61"/>
                    <a:gd name="T94" fmla="*/ 103 w 116"/>
                    <a:gd name="T95" fmla="*/ 0 h 61"/>
                    <a:gd name="T96" fmla="*/ 0 w 116"/>
                    <a:gd name="T97" fmla="*/ 60 h 61"/>
                    <a:gd name="T98" fmla="*/ 116 w 116"/>
                    <a:gd name="T99"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6" h="61">
                      <a:moveTo>
                        <a:pt x="116" y="56"/>
                      </a:moveTo>
                      <a:cubicBezTo>
                        <a:pt x="115" y="43"/>
                        <a:pt x="115" y="30"/>
                        <a:pt x="114" y="17"/>
                      </a:cubicBezTo>
                      <a:cubicBezTo>
                        <a:pt x="114" y="17"/>
                        <a:pt x="114" y="17"/>
                        <a:pt x="114" y="17"/>
                      </a:cubicBezTo>
                      <a:cubicBezTo>
                        <a:pt x="114" y="17"/>
                        <a:pt x="114" y="17"/>
                        <a:pt x="114" y="17"/>
                      </a:cubicBezTo>
                      <a:cubicBezTo>
                        <a:pt x="114" y="17"/>
                        <a:pt x="114" y="17"/>
                        <a:pt x="114" y="17"/>
                      </a:cubicBezTo>
                      <a:cubicBezTo>
                        <a:pt x="114" y="16"/>
                        <a:pt x="114" y="16"/>
                        <a:pt x="114" y="16"/>
                      </a:cubicBezTo>
                      <a:cubicBezTo>
                        <a:pt x="114" y="16"/>
                        <a:pt x="114" y="16"/>
                        <a:pt x="114" y="16"/>
                      </a:cubicBezTo>
                      <a:cubicBezTo>
                        <a:pt x="114" y="16"/>
                        <a:pt x="114" y="16"/>
                        <a:pt x="114" y="16"/>
                      </a:cubicBezTo>
                      <a:cubicBezTo>
                        <a:pt x="114" y="16"/>
                        <a:pt x="114" y="16"/>
                        <a:pt x="114" y="16"/>
                      </a:cubicBezTo>
                      <a:cubicBezTo>
                        <a:pt x="114" y="16"/>
                        <a:pt x="114" y="16"/>
                        <a:pt x="114"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1" y="15"/>
                        <a:pt x="111" y="15"/>
                        <a:pt x="111" y="15"/>
                      </a:cubicBezTo>
                      <a:cubicBezTo>
                        <a:pt x="111" y="15"/>
                        <a:pt x="111" y="15"/>
                        <a:pt x="111" y="15"/>
                      </a:cubicBezTo>
                      <a:cubicBezTo>
                        <a:pt x="111" y="15"/>
                        <a:pt x="111" y="15"/>
                        <a:pt x="111" y="15"/>
                      </a:cubicBezTo>
                      <a:cubicBezTo>
                        <a:pt x="111" y="15"/>
                        <a:pt x="111" y="15"/>
                        <a:pt x="111" y="15"/>
                      </a:cubicBezTo>
                      <a:cubicBezTo>
                        <a:pt x="111" y="14"/>
                        <a:pt x="111" y="14"/>
                        <a:pt x="111" y="14"/>
                      </a:cubicBezTo>
                      <a:cubicBezTo>
                        <a:pt x="111" y="14"/>
                        <a:pt x="111" y="14"/>
                        <a:pt x="111" y="14"/>
                      </a:cubicBezTo>
                      <a:cubicBezTo>
                        <a:pt x="110" y="14"/>
                        <a:pt x="110" y="14"/>
                        <a:pt x="110" y="14"/>
                      </a:cubicBezTo>
                      <a:cubicBezTo>
                        <a:pt x="110" y="13"/>
                        <a:pt x="110" y="13"/>
                        <a:pt x="110" y="13"/>
                      </a:cubicBezTo>
                      <a:cubicBezTo>
                        <a:pt x="109" y="12"/>
                        <a:pt x="109" y="12"/>
                        <a:pt x="109" y="12"/>
                      </a:cubicBezTo>
                      <a:cubicBezTo>
                        <a:pt x="110" y="12"/>
                        <a:pt x="110" y="12"/>
                        <a:pt x="110" y="12"/>
                      </a:cubicBezTo>
                      <a:cubicBezTo>
                        <a:pt x="109" y="12"/>
                        <a:pt x="109" y="12"/>
                        <a:pt x="109" y="12"/>
                      </a:cubicBezTo>
                      <a:cubicBezTo>
                        <a:pt x="109" y="12"/>
                        <a:pt x="109" y="12"/>
                        <a:pt x="109" y="12"/>
                      </a:cubicBezTo>
                      <a:cubicBezTo>
                        <a:pt x="109" y="11"/>
                        <a:pt x="109" y="11"/>
                        <a:pt x="109" y="11"/>
                      </a:cubicBezTo>
                      <a:cubicBezTo>
                        <a:pt x="109" y="11"/>
                        <a:pt x="109" y="11"/>
                        <a:pt x="109" y="11"/>
                      </a:cubicBezTo>
                      <a:cubicBezTo>
                        <a:pt x="108" y="11"/>
                        <a:pt x="108" y="11"/>
                        <a:pt x="108" y="11"/>
                      </a:cubicBezTo>
                      <a:cubicBezTo>
                        <a:pt x="108" y="11"/>
                        <a:pt x="108" y="11"/>
                        <a:pt x="108" y="11"/>
                      </a:cubicBezTo>
                      <a:cubicBezTo>
                        <a:pt x="108" y="10"/>
                        <a:pt x="108" y="10"/>
                        <a:pt x="108" y="10"/>
                      </a:cubicBezTo>
                      <a:cubicBezTo>
                        <a:pt x="107" y="10"/>
                        <a:pt x="107" y="10"/>
                        <a:pt x="107" y="10"/>
                      </a:cubicBezTo>
                      <a:cubicBezTo>
                        <a:pt x="107" y="10"/>
                        <a:pt x="107" y="10"/>
                        <a:pt x="107" y="10"/>
                      </a:cubicBezTo>
                      <a:cubicBezTo>
                        <a:pt x="107" y="9"/>
                        <a:pt x="107" y="9"/>
                        <a:pt x="107" y="9"/>
                      </a:cubicBezTo>
                      <a:cubicBezTo>
                        <a:pt x="107" y="9"/>
                        <a:pt x="107" y="9"/>
                        <a:pt x="107" y="9"/>
                      </a:cubicBezTo>
                      <a:cubicBezTo>
                        <a:pt x="106" y="9"/>
                        <a:pt x="106" y="9"/>
                        <a:pt x="106" y="9"/>
                      </a:cubicBezTo>
                      <a:cubicBezTo>
                        <a:pt x="106" y="9"/>
                        <a:pt x="106" y="9"/>
                        <a:pt x="106" y="9"/>
                      </a:cubicBezTo>
                      <a:cubicBezTo>
                        <a:pt x="106" y="8"/>
                        <a:pt x="106" y="8"/>
                        <a:pt x="106" y="8"/>
                      </a:cubicBezTo>
                      <a:cubicBezTo>
                        <a:pt x="106" y="8"/>
                        <a:pt x="106" y="8"/>
                        <a:pt x="106" y="8"/>
                      </a:cubicBezTo>
                      <a:cubicBezTo>
                        <a:pt x="107" y="8"/>
                        <a:pt x="107" y="8"/>
                        <a:pt x="107" y="8"/>
                      </a:cubicBezTo>
                      <a:cubicBezTo>
                        <a:pt x="107" y="8"/>
                        <a:pt x="107" y="8"/>
                        <a:pt x="107" y="8"/>
                      </a:cubicBezTo>
                      <a:cubicBezTo>
                        <a:pt x="107" y="8"/>
                        <a:pt x="107" y="8"/>
                        <a:pt x="107" y="8"/>
                      </a:cubicBezTo>
                      <a:cubicBezTo>
                        <a:pt x="107" y="8"/>
                        <a:pt x="107" y="8"/>
                        <a:pt x="107" y="8"/>
                      </a:cubicBezTo>
                      <a:cubicBezTo>
                        <a:pt x="107" y="7"/>
                        <a:pt x="107" y="7"/>
                        <a:pt x="107" y="7"/>
                      </a:cubicBezTo>
                      <a:cubicBezTo>
                        <a:pt x="107" y="7"/>
                        <a:pt x="107" y="7"/>
                        <a:pt x="107" y="7"/>
                      </a:cubicBezTo>
                      <a:cubicBezTo>
                        <a:pt x="107" y="7"/>
                        <a:pt x="107" y="7"/>
                        <a:pt x="107" y="7"/>
                      </a:cubicBezTo>
                      <a:cubicBezTo>
                        <a:pt x="108" y="6"/>
                        <a:pt x="108" y="6"/>
                        <a:pt x="108" y="6"/>
                      </a:cubicBezTo>
                      <a:cubicBezTo>
                        <a:pt x="108" y="6"/>
                        <a:pt x="108" y="6"/>
                        <a:pt x="108" y="6"/>
                      </a:cubicBezTo>
                      <a:cubicBezTo>
                        <a:pt x="108" y="6"/>
                        <a:pt x="108" y="6"/>
                        <a:pt x="108" y="6"/>
                      </a:cubicBezTo>
                      <a:cubicBezTo>
                        <a:pt x="108" y="6"/>
                        <a:pt x="108" y="6"/>
                        <a:pt x="108" y="6"/>
                      </a:cubicBezTo>
                      <a:cubicBezTo>
                        <a:pt x="108" y="5"/>
                        <a:pt x="108" y="5"/>
                        <a:pt x="108" y="5"/>
                      </a:cubicBezTo>
                      <a:cubicBezTo>
                        <a:pt x="108" y="5"/>
                        <a:pt x="108" y="5"/>
                        <a:pt x="108" y="5"/>
                      </a:cubicBezTo>
                      <a:cubicBezTo>
                        <a:pt x="108" y="5"/>
                        <a:pt x="108" y="5"/>
                        <a:pt x="108" y="5"/>
                      </a:cubicBezTo>
                      <a:cubicBezTo>
                        <a:pt x="108" y="5"/>
                        <a:pt x="108" y="5"/>
                        <a:pt x="108" y="5"/>
                      </a:cubicBezTo>
                      <a:cubicBezTo>
                        <a:pt x="109" y="5"/>
                        <a:pt x="109" y="5"/>
                        <a:pt x="109" y="5"/>
                      </a:cubicBezTo>
                      <a:cubicBezTo>
                        <a:pt x="109" y="5"/>
                        <a:pt x="109" y="5"/>
                        <a:pt x="109" y="5"/>
                      </a:cubicBezTo>
                      <a:cubicBezTo>
                        <a:pt x="110" y="5"/>
                        <a:pt x="110" y="5"/>
                        <a:pt x="110" y="5"/>
                      </a:cubicBezTo>
                      <a:cubicBezTo>
                        <a:pt x="110" y="4"/>
                        <a:pt x="110" y="4"/>
                        <a:pt x="110" y="4"/>
                      </a:cubicBezTo>
                      <a:cubicBezTo>
                        <a:pt x="110" y="4"/>
                        <a:pt x="110" y="4"/>
                        <a:pt x="110" y="4"/>
                      </a:cubicBezTo>
                      <a:cubicBezTo>
                        <a:pt x="109" y="4"/>
                        <a:pt x="109" y="4"/>
                        <a:pt x="109" y="4"/>
                      </a:cubicBezTo>
                      <a:cubicBezTo>
                        <a:pt x="109" y="4"/>
                        <a:pt x="109" y="4"/>
                        <a:pt x="109" y="4"/>
                      </a:cubicBezTo>
                      <a:cubicBezTo>
                        <a:pt x="109" y="4"/>
                        <a:pt x="109" y="4"/>
                        <a:pt x="109" y="4"/>
                      </a:cubicBezTo>
                      <a:cubicBezTo>
                        <a:pt x="109" y="3"/>
                        <a:pt x="109" y="3"/>
                        <a:pt x="109" y="3"/>
                      </a:cubicBezTo>
                      <a:cubicBezTo>
                        <a:pt x="109" y="3"/>
                        <a:pt x="109" y="3"/>
                        <a:pt x="109" y="3"/>
                      </a:cubicBezTo>
                      <a:cubicBezTo>
                        <a:pt x="109" y="3"/>
                        <a:pt x="109" y="3"/>
                        <a:pt x="109" y="3"/>
                      </a:cubicBezTo>
                      <a:cubicBezTo>
                        <a:pt x="109" y="3"/>
                        <a:pt x="109" y="3"/>
                        <a:pt x="109" y="3"/>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7" y="2"/>
                        <a:pt x="107" y="2"/>
                        <a:pt x="107" y="2"/>
                      </a:cubicBezTo>
                      <a:cubicBezTo>
                        <a:pt x="107" y="2"/>
                        <a:pt x="107" y="2"/>
                        <a:pt x="107" y="2"/>
                      </a:cubicBezTo>
                      <a:cubicBezTo>
                        <a:pt x="107" y="2"/>
                        <a:pt x="107" y="2"/>
                        <a:pt x="107" y="2"/>
                      </a:cubicBezTo>
                      <a:cubicBezTo>
                        <a:pt x="106" y="3"/>
                        <a:pt x="106" y="3"/>
                        <a:pt x="106" y="3"/>
                      </a:cubicBezTo>
                      <a:cubicBezTo>
                        <a:pt x="106" y="2"/>
                        <a:pt x="106" y="2"/>
                        <a:pt x="106" y="2"/>
                      </a:cubicBezTo>
                      <a:cubicBezTo>
                        <a:pt x="105" y="2"/>
                        <a:pt x="105" y="2"/>
                        <a:pt x="105" y="2"/>
                      </a:cubicBezTo>
                      <a:cubicBezTo>
                        <a:pt x="105" y="2"/>
                        <a:pt x="105" y="2"/>
                        <a:pt x="105" y="2"/>
                      </a:cubicBezTo>
                      <a:cubicBezTo>
                        <a:pt x="105" y="2"/>
                        <a:pt x="105" y="2"/>
                        <a:pt x="105" y="2"/>
                      </a:cubicBezTo>
                      <a:cubicBezTo>
                        <a:pt x="105" y="2"/>
                        <a:pt x="105" y="2"/>
                        <a:pt x="105" y="2"/>
                      </a:cubicBezTo>
                      <a:cubicBezTo>
                        <a:pt x="105" y="2"/>
                        <a:pt x="105" y="2"/>
                        <a:pt x="105" y="2"/>
                      </a:cubicBezTo>
                      <a:cubicBezTo>
                        <a:pt x="105" y="2"/>
                        <a:pt x="105" y="2"/>
                        <a:pt x="105" y="2"/>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3" y="0"/>
                        <a:pt x="103" y="0"/>
                        <a:pt x="103" y="0"/>
                      </a:cubicBezTo>
                      <a:cubicBezTo>
                        <a:pt x="69" y="1"/>
                        <a:pt x="35" y="2"/>
                        <a:pt x="1" y="1"/>
                      </a:cubicBezTo>
                      <a:cubicBezTo>
                        <a:pt x="0" y="21"/>
                        <a:pt x="0" y="40"/>
                        <a:pt x="0" y="60"/>
                      </a:cubicBezTo>
                      <a:cubicBezTo>
                        <a:pt x="34" y="61"/>
                        <a:pt x="69" y="60"/>
                        <a:pt x="103" y="59"/>
                      </a:cubicBezTo>
                      <a:cubicBezTo>
                        <a:pt x="107" y="59"/>
                        <a:pt x="112" y="58"/>
                        <a:pt x="116" y="58"/>
                      </a:cubicBezTo>
                      <a:lnTo>
                        <a:pt x="116" y="56"/>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9" name="Freeform 366">
                  <a:extLst>
                    <a:ext uri="{FF2B5EF4-FFF2-40B4-BE49-F238E27FC236}">
                      <a16:creationId xmlns="" xmlns:a16="http://schemas.microsoft.com/office/drawing/2014/main" id="{B7EC3ED5-FAFE-4658-8178-B5EFBED4BFA3}"/>
                    </a:ext>
                  </a:extLst>
                </p:cNvPr>
                <p:cNvSpPr>
                  <a:spLocks/>
                </p:cNvSpPr>
                <p:nvPr/>
              </p:nvSpPr>
              <p:spPr bwMode="auto">
                <a:xfrm>
                  <a:off x="5728809" y="3778327"/>
                  <a:ext cx="503282" cy="325036"/>
                </a:xfrm>
                <a:custGeom>
                  <a:avLst/>
                  <a:gdLst>
                    <a:gd name="T0" fmla="*/ 95 w 96"/>
                    <a:gd name="T1" fmla="*/ 25 h 62"/>
                    <a:gd name="T2" fmla="*/ 92 w 96"/>
                    <a:gd name="T3" fmla="*/ 22 h 62"/>
                    <a:gd name="T4" fmla="*/ 88 w 96"/>
                    <a:gd name="T5" fmla="*/ 20 h 62"/>
                    <a:gd name="T6" fmla="*/ 87 w 96"/>
                    <a:gd name="T7" fmla="*/ 16 h 62"/>
                    <a:gd name="T8" fmla="*/ 81 w 96"/>
                    <a:gd name="T9" fmla="*/ 14 h 62"/>
                    <a:gd name="T10" fmla="*/ 80 w 96"/>
                    <a:gd name="T11" fmla="*/ 10 h 62"/>
                    <a:gd name="T12" fmla="*/ 80 w 96"/>
                    <a:gd name="T13" fmla="*/ 4 h 62"/>
                    <a:gd name="T14" fmla="*/ 78 w 96"/>
                    <a:gd name="T15" fmla="*/ 1 h 62"/>
                    <a:gd name="T16" fmla="*/ 0 w 96"/>
                    <a:gd name="T17" fmla="*/ 4 h 62"/>
                    <a:gd name="T18" fmla="*/ 0 w 96"/>
                    <a:gd name="T19" fmla="*/ 6 h 62"/>
                    <a:gd name="T20" fmla="*/ 1 w 96"/>
                    <a:gd name="T21" fmla="*/ 8 h 62"/>
                    <a:gd name="T22" fmla="*/ 1 w 96"/>
                    <a:gd name="T23" fmla="*/ 9 h 62"/>
                    <a:gd name="T24" fmla="*/ 1 w 96"/>
                    <a:gd name="T25" fmla="*/ 10 h 62"/>
                    <a:gd name="T26" fmla="*/ 2 w 96"/>
                    <a:gd name="T27" fmla="*/ 10 h 62"/>
                    <a:gd name="T28" fmla="*/ 2 w 96"/>
                    <a:gd name="T29" fmla="*/ 11 h 62"/>
                    <a:gd name="T30" fmla="*/ 2 w 96"/>
                    <a:gd name="T31" fmla="*/ 14 h 62"/>
                    <a:gd name="T32" fmla="*/ 2 w 96"/>
                    <a:gd name="T33" fmla="*/ 14 h 62"/>
                    <a:gd name="T34" fmla="*/ 1 w 96"/>
                    <a:gd name="T35" fmla="*/ 16 h 62"/>
                    <a:gd name="T36" fmla="*/ 1 w 96"/>
                    <a:gd name="T37" fmla="*/ 17 h 62"/>
                    <a:gd name="T38" fmla="*/ 1 w 96"/>
                    <a:gd name="T39" fmla="*/ 18 h 62"/>
                    <a:gd name="T40" fmla="*/ 0 w 96"/>
                    <a:gd name="T41" fmla="*/ 19 h 62"/>
                    <a:gd name="T42" fmla="*/ 2 w 96"/>
                    <a:gd name="T43" fmla="*/ 21 h 62"/>
                    <a:gd name="T44" fmla="*/ 2 w 96"/>
                    <a:gd name="T45" fmla="*/ 22 h 62"/>
                    <a:gd name="T46" fmla="*/ 2 w 96"/>
                    <a:gd name="T47" fmla="*/ 23 h 62"/>
                    <a:gd name="T48" fmla="*/ 4 w 96"/>
                    <a:gd name="T49" fmla="*/ 24 h 62"/>
                    <a:gd name="T50" fmla="*/ 5 w 96"/>
                    <a:gd name="T51" fmla="*/ 28 h 62"/>
                    <a:gd name="T52" fmla="*/ 6 w 96"/>
                    <a:gd name="T53" fmla="*/ 31 h 62"/>
                    <a:gd name="T54" fmla="*/ 8 w 96"/>
                    <a:gd name="T55" fmla="*/ 35 h 62"/>
                    <a:gd name="T56" fmla="*/ 9 w 96"/>
                    <a:gd name="T57" fmla="*/ 38 h 62"/>
                    <a:gd name="T58" fmla="*/ 9 w 96"/>
                    <a:gd name="T59" fmla="*/ 40 h 62"/>
                    <a:gd name="T60" fmla="*/ 9 w 96"/>
                    <a:gd name="T61" fmla="*/ 43 h 62"/>
                    <a:gd name="T62" fmla="*/ 10 w 96"/>
                    <a:gd name="T63" fmla="*/ 43 h 62"/>
                    <a:gd name="T64" fmla="*/ 11 w 96"/>
                    <a:gd name="T65" fmla="*/ 44 h 62"/>
                    <a:gd name="T66" fmla="*/ 12 w 96"/>
                    <a:gd name="T67" fmla="*/ 47 h 62"/>
                    <a:gd name="T68" fmla="*/ 13 w 96"/>
                    <a:gd name="T69" fmla="*/ 50 h 62"/>
                    <a:gd name="T70" fmla="*/ 12 w 96"/>
                    <a:gd name="T71" fmla="*/ 52 h 62"/>
                    <a:gd name="T72" fmla="*/ 12 w 96"/>
                    <a:gd name="T73" fmla="*/ 53 h 62"/>
                    <a:gd name="T74" fmla="*/ 13 w 96"/>
                    <a:gd name="T75" fmla="*/ 55 h 62"/>
                    <a:gd name="T76" fmla="*/ 13 w 96"/>
                    <a:gd name="T77" fmla="*/ 58 h 62"/>
                    <a:gd name="T78" fmla="*/ 13 w 96"/>
                    <a:gd name="T79" fmla="*/ 60 h 62"/>
                    <a:gd name="T80" fmla="*/ 14 w 96"/>
                    <a:gd name="T81" fmla="*/ 61 h 62"/>
                    <a:gd name="T82" fmla="*/ 14 w 96"/>
                    <a:gd name="T83" fmla="*/ 61 h 62"/>
                    <a:gd name="T84" fmla="*/ 14 w 96"/>
                    <a:gd name="T85" fmla="*/ 61 h 62"/>
                    <a:gd name="T86" fmla="*/ 14 w 96"/>
                    <a:gd name="T87" fmla="*/ 61 h 62"/>
                    <a:gd name="T88" fmla="*/ 34 w 96"/>
                    <a:gd name="T89" fmla="*/ 61 h 62"/>
                    <a:gd name="T90" fmla="*/ 75 w 96"/>
                    <a:gd name="T91" fmla="*/ 58 h 62"/>
                    <a:gd name="T92" fmla="*/ 77 w 96"/>
                    <a:gd name="T93" fmla="*/ 59 h 62"/>
                    <a:gd name="T94" fmla="*/ 77 w 96"/>
                    <a:gd name="T95" fmla="*/ 60 h 62"/>
                    <a:gd name="T96" fmla="*/ 78 w 96"/>
                    <a:gd name="T97" fmla="*/ 61 h 62"/>
                    <a:gd name="T98" fmla="*/ 81 w 96"/>
                    <a:gd name="T99" fmla="*/ 61 h 62"/>
                    <a:gd name="T100" fmla="*/ 80 w 96"/>
                    <a:gd name="T101" fmla="*/ 58 h 62"/>
                    <a:gd name="T102" fmla="*/ 83 w 96"/>
                    <a:gd name="T103" fmla="*/ 57 h 62"/>
                    <a:gd name="T104" fmla="*/ 84 w 96"/>
                    <a:gd name="T105" fmla="*/ 52 h 62"/>
                    <a:gd name="T106" fmla="*/ 84 w 96"/>
                    <a:gd name="T107" fmla="*/ 46 h 62"/>
                    <a:gd name="T108" fmla="*/ 84 w 96"/>
                    <a:gd name="T109" fmla="*/ 42 h 62"/>
                    <a:gd name="T110" fmla="*/ 92 w 96"/>
                    <a:gd name="T111" fmla="*/ 38 h 62"/>
                    <a:gd name="T112" fmla="*/ 94 w 96"/>
                    <a:gd name="T113" fmla="*/ 36 h 62"/>
                    <a:gd name="T114" fmla="*/ 94 w 96"/>
                    <a:gd name="T115" fmla="*/ 34 h 62"/>
                    <a:gd name="T116" fmla="*/ 96 w 96"/>
                    <a:gd name="T117" fmla="*/ 3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 h="62">
                      <a:moveTo>
                        <a:pt x="96" y="27"/>
                      </a:moveTo>
                      <a:cubicBezTo>
                        <a:pt x="96" y="27"/>
                        <a:pt x="96" y="27"/>
                        <a:pt x="96" y="27"/>
                      </a:cubicBezTo>
                      <a:cubicBezTo>
                        <a:pt x="96" y="26"/>
                        <a:pt x="96" y="26"/>
                        <a:pt x="96" y="26"/>
                      </a:cubicBezTo>
                      <a:cubicBezTo>
                        <a:pt x="96" y="26"/>
                        <a:pt x="96" y="26"/>
                        <a:pt x="96" y="26"/>
                      </a:cubicBezTo>
                      <a:cubicBezTo>
                        <a:pt x="96" y="26"/>
                        <a:pt x="96" y="26"/>
                        <a:pt x="96" y="26"/>
                      </a:cubicBezTo>
                      <a:cubicBezTo>
                        <a:pt x="95" y="26"/>
                        <a:pt x="95" y="26"/>
                        <a:pt x="95" y="26"/>
                      </a:cubicBezTo>
                      <a:cubicBezTo>
                        <a:pt x="95" y="26"/>
                        <a:pt x="95" y="26"/>
                        <a:pt x="95" y="26"/>
                      </a:cubicBezTo>
                      <a:cubicBezTo>
                        <a:pt x="95" y="25"/>
                        <a:pt x="95" y="25"/>
                        <a:pt x="95" y="25"/>
                      </a:cubicBezTo>
                      <a:cubicBezTo>
                        <a:pt x="95" y="25"/>
                        <a:pt x="95" y="25"/>
                        <a:pt x="95" y="25"/>
                      </a:cubicBezTo>
                      <a:cubicBezTo>
                        <a:pt x="93" y="25"/>
                        <a:pt x="93" y="25"/>
                        <a:pt x="93" y="25"/>
                      </a:cubicBezTo>
                      <a:cubicBezTo>
                        <a:pt x="93" y="25"/>
                        <a:pt x="93" y="25"/>
                        <a:pt x="93" y="25"/>
                      </a:cubicBezTo>
                      <a:cubicBezTo>
                        <a:pt x="93" y="25"/>
                        <a:pt x="93" y="25"/>
                        <a:pt x="93" y="25"/>
                      </a:cubicBezTo>
                      <a:cubicBezTo>
                        <a:pt x="93" y="24"/>
                        <a:pt x="93" y="24"/>
                        <a:pt x="93" y="24"/>
                      </a:cubicBezTo>
                      <a:cubicBezTo>
                        <a:pt x="92" y="24"/>
                        <a:pt x="92" y="24"/>
                        <a:pt x="92" y="24"/>
                      </a:cubicBezTo>
                      <a:cubicBezTo>
                        <a:pt x="92" y="23"/>
                        <a:pt x="92" y="23"/>
                        <a:pt x="92" y="23"/>
                      </a:cubicBezTo>
                      <a:cubicBezTo>
                        <a:pt x="92" y="22"/>
                        <a:pt x="92" y="22"/>
                        <a:pt x="92" y="22"/>
                      </a:cubicBezTo>
                      <a:cubicBezTo>
                        <a:pt x="92" y="22"/>
                        <a:pt x="92" y="22"/>
                        <a:pt x="92" y="22"/>
                      </a:cubicBezTo>
                      <a:cubicBezTo>
                        <a:pt x="92" y="22"/>
                        <a:pt x="92" y="22"/>
                        <a:pt x="92" y="22"/>
                      </a:cubicBezTo>
                      <a:cubicBezTo>
                        <a:pt x="91" y="21"/>
                        <a:pt x="91" y="21"/>
                        <a:pt x="91" y="21"/>
                      </a:cubicBezTo>
                      <a:cubicBezTo>
                        <a:pt x="90" y="21"/>
                        <a:pt x="90" y="21"/>
                        <a:pt x="90" y="21"/>
                      </a:cubicBezTo>
                      <a:cubicBezTo>
                        <a:pt x="89" y="20"/>
                        <a:pt x="89" y="20"/>
                        <a:pt x="89" y="20"/>
                      </a:cubicBezTo>
                      <a:cubicBezTo>
                        <a:pt x="89" y="20"/>
                        <a:pt x="89" y="20"/>
                        <a:pt x="89" y="20"/>
                      </a:cubicBezTo>
                      <a:cubicBezTo>
                        <a:pt x="89" y="20"/>
                        <a:pt x="89" y="20"/>
                        <a:pt x="89" y="20"/>
                      </a:cubicBezTo>
                      <a:cubicBezTo>
                        <a:pt x="88" y="20"/>
                        <a:pt x="88" y="20"/>
                        <a:pt x="88" y="20"/>
                      </a:cubicBezTo>
                      <a:cubicBezTo>
                        <a:pt x="88" y="19"/>
                        <a:pt x="88" y="19"/>
                        <a:pt x="88" y="19"/>
                      </a:cubicBezTo>
                      <a:cubicBezTo>
                        <a:pt x="88" y="19"/>
                        <a:pt x="88" y="19"/>
                        <a:pt x="88" y="18"/>
                      </a:cubicBezTo>
                      <a:cubicBezTo>
                        <a:pt x="88" y="18"/>
                        <a:pt x="88" y="18"/>
                        <a:pt x="88" y="18"/>
                      </a:cubicBezTo>
                      <a:cubicBezTo>
                        <a:pt x="88" y="18"/>
                        <a:pt x="88" y="18"/>
                        <a:pt x="88" y="18"/>
                      </a:cubicBezTo>
                      <a:cubicBezTo>
                        <a:pt x="88" y="17"/>
                        <a:pt x="88" y="17"/>
                        <a:pt x="88" y="17"/>
                      </a:cubicBezTo>
                      <a:cubicBezTo>
                        <a:pt x="88" y="17"/>
                        <a:pt x="88" y="17"/>
                        <a:pt x="88" y="17"/>
                      </a:cubicBezTo>
                      <a:cubicBezTo>
                        <a:pt x="87" y="16"/>
                        <a:pt x="87" y="16"/>
                        <a:pt x="87" y="16"/>
                      </a:cubicBezTo>
                      <a:cubicBezTo>
                        <a:pt x="87" y="16"/>
                        <a:pt x="87" y="16"/>
                        <a:pt x="87" y="16"/>
                      </a:cubicBezTo>
                      <a:cubicBezTo>
                        <a:pt x="87" y="16"/>
                        <a:pt x="87" y="16"/>
                        <a:pt x="87" y="16"/>
                      </a:cubicBezTo>
                      <a:cubicBezTo>
                        <a:pt x="86" y="16"/>
                        <a:pt x="86" y="16"/>
                        <a:pt x="86" y="16"/>
                      </a:cubicBezTo>
                      <a:cubicBezTo>
                        <a:pt x="86" y="16"/>
                        <a:pt x="86" y="16"/>
                        <a:pt x="86" y="16"/>
                      </a:cubicBezTo>
                      <a:cubicBezTo>
                        <a:pt x="83" y="16"/>
                        <a:pt x="83" y="16"/>
                        <a:pt x="83" y="16"/>
                      </a:cubicBezTo>
                      <a:cubicBezTo>
                        <a:pt x="82" y="15"/>
                        <a:pt x="82" y="15"/>
                        <a:pt x="82" y="15"/>
                      </a:cubicBezTo>
                      <a:cubicBezTo>
                        <a:pt x="82" y="15"/>
                        <a:pt x="82" y="15"/>
                        <a:pt x="82" y="15"/>
                      </a:cubicBezTo>
                      <a:cubicBezTo>
                        <a:pt x="82" y="15"/>
                        <a:pt x="82" y="15"/>
                        <a:pt x="82" y="15"/>
                      </a:cubicBezTo>
                      <a:cubicBezTo>
                        <a:pt x="81" y="14"/>
                        <a:pt x="81" y="14"/>
                        <a:pt x="81" y="14"/>
                      </a:cubicBezTo>
                      <a:cubicBezTo>
                        <a:pt x="81" y="14"/>
                        <a:pt x="81" y="14"/>
                        <a:pt x="81" y="14"/>
                      </a:cubicBezTo>
                      <a:cubicBezTo>
                        <a:pt x="81" y="13"/>
                        <a:pt x="81" y="13"/>
                        <a:pt x="81" y="13"/>
                      </a:cubicBezTo>
                      <a:cubicBezTo>
                        <a:pt x="81" y="12"/>
                        <a:pt x="81" y="12"/>
                        <a:pt x="81" y="12"/>
                      </a:cubicBezTo>
                      <a:cubicBezTo>
                        <a:pt x="81" y="12"/>
                        <a:pt x="81" y="12"/>
                        <a:pt x="81" y="12"/>
                      </a:cubicBezTo>
                      <a:cubicBezTo>
                        <a:pt x="80" y="12"/>
                        <a:pt x="80" y="12"/>
                        <a:pt x="80" y="12"/>
                      </a:cubicBezTo>
                      <a:cubicBezTo>
                        <a:pt x="80" y="11"/>
                        <a:pt x="80" y="11"/>
                        <a:pt x="80" y="11"/>
                      </a:cubicBezTo>
                      <a:cubicBezTo>
                        <a:pt x="80" y="11"/>
                        <a:pt x="80" y="11"/>
                        <a:pt x="80" y="11"/>
                      </a:cubicBezTo>
                      <a:cubicBezTo>
                        <a:pt x="80" y="10"/>
                        <a:pt x="80" y="10"/>
                        <a:pt x="80" y="10"/>
                      </a:cubicBezTo>
                      <a:cubicBezTo>
                        <a:pt x="80" y="10"/>
                        <a:pt x="80" y="10"/>
                        <a:pt x="80" y="10"/>
                      </a:cubicBezTo>
                      <a:cubicBezTo>
                        <a:pt x="80" y="9"/>
                        <a:pt x="80" y="9"/>
                        <a:pt x="80" y="9"/>
                      </a:cubicBezTo>
                      <a:cubicBezTo>
                        <a:pt x="80" y="9"/>
                        <a:pt x="80" y="9"/>
                        <a:pt x="80" y="9"/>
                      </a:cubicBezTo>
                      <a:cubicBezTo>
                        <a:pt x="80" y="8"/>
                        <a:pt x="80" y="8"/>
                        <a:pt x="80" y="8"/>
                      </a:cubicBezTo>
                      <a:cubicBezTo>
                        <a:pt x="79" y="7"/>
                        <a:pt x="79" y="7"/>
                        <a:pt x="79" y="7"/>
                      </a:cubicBezTo>
                      <a:cubicBezTo>
                        <a:pt x="80" y="6"/>
                        <a:pt x="80" y="6"/>
                        <a:pt x="80" y="6"/>
                      </a:cubicBezTo>
                      <a:cubicBezTo>
                        <a:pt x="80" y="5"/>
                        <a:pt x="80" y="5"/>
                        <a:pt x="80" y="5"/>
                      </a:cubicBezTo>
                      <a:cubicBezTo>
                        <a:pt x="80" y="4"/>
                        <a:pt x="80" y="4"/>
                        <a:pt x="80" y="4"/>
                      </a:cubicBezTo>
                      <a:cubicBezTo>
                        <a:pt x="80" y="3"/>
                        <a:pt x="80" y="3"/>
                        <a:pt x="80" y="3"/>
                      </a:cubicBezTo>
                      <a:cubicBezTo>
                        <a:pt x="80" y="3"/>
                        <a:pt x="80" y="3"/>
                        <a:pt x="80" y="3"/>
                      </a:cubicBezTo>
                      <a:cubicBezTo>
                        <a:pt x="79" y="3"/>
                        <a:pt x="79" y="3"/>
                        <a:pt x="79" y="3"/>
                      </a:cubicBezTo>
                      <a:cubicBezTo>
                        <a:pt x="78" y="3"/>
                        <a:pt x="78" y="3"/>
                        <a:pt x="78" y="3"/>
                      </a:cubicBezTo>
                      <a:cubicBezTo>
                        <a:pt x="78" y="2"/>
                        <a:pt x="78" y="2"/>
                        <a:pt x="78" y="2"/>
                      </a:cubicBezTo>
                      <a:cubicBezTo>
                        <a:pt x="78" y="2"/>
                        <a:pt x="78" y="2"/>
                        <a:pt x="78" y="2"/>
                      </a:cubicBezTo>
                      <a:cubicBezTo>
                        <a:pt x="78" y="2"/>
                        <a:pt x="78" y="2"/>
                        <a:pt x="78" y="2"/>
                      </a:cubicBezTo>
                      <a:cubicBezTo>
                        <a:pt x="78" y="1"/>
                        <a:pt x="78" y="1"/>
                        <a:pt x="78" y="1"/>
                      </a:cubicBezTo>
                      <a:cubicBezTo>
                        <a:pt x="78" y="1"/>
                        <a:pt x="78" y="1"/>
                        <a:pt x="78" y="1"/>
                      </a:cubicBezTo>
                      <a:cubicBezTo>
                        <a:pt x="78" y="1"/>
                        <a:pt x="78" y="1"/>
                        <a:pt x="78" y="1"/>
                      </a:cubicBezTo>
                      <a:cubicBezTo>
                        <a:pt x="78" y="1"/>
                        <a:pt x="78" y="1"/>
                        <a:pt x="78" y="1"/>
                      </a:cubicBezTo>
                      <a:cubicBezTo>
                        <a:pt x="78" y="0"/>
                        <a:pt x="78" y="0"/>
                        <a:pt x="78" y="0"/>
                      </a:cubicBezTo>
                      <a:cubicBezTo>
                        <a:pt x="78" y="0"/>
                        <a:pt x="78" y="0"/>
                        <a:pt x="78" y="0"/>
                      </a:cubicBezTo>
                      <a:cubicBezTo>
                        <a:pt x="78" y="0"/>
                        <a:pt x="78" y="0"/>
                        <a:pt x="78" y="0"/>
                      </a:cubicBezTo>
                      <a:cubicBezTo>
                        <a:pt x="52" y="2"/>
                        <a:pt x="26" y="3"/>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1" y="20"/>
                        <a:pt x="1" y="20"/>
                        <a:pt x="1" y="20"/>
                      </a:cubicBezTo>
                      <a:cubicBezTo>
                        <a:pt x="1" y="20"/>
                        <a:pt x="1" y="20"/>
                        <a:pt x="1" y="20"/>
                      </a:cubicBezTo>
                      <a:cubicBezTo>
                        <a:pt x="1" y="21"/>
                        <a:pt x="1" y="21"/>
                        <a:pt x="1"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3" y="24"/>
                        <a:pt x="3" y="24"/>
                        <a:pt x="3" y="24"/>
                      </a:cubicBezTo>
                      <a:cubicBezTo>
                        <a:pt x="3" y="24"/>
                        <a:pt x="3" y="24"/>
                        <a:pt x="3" y="24"/>
                      </a:cubicBezTo>
                      <a:cubicBezTo>
                        <a:pt x="4" y="24"/>
                        <a:pt x="4" y="24"/>
                        <a:pt x="4" y="24"/>
                      </a:cubicBezTo>
                      <a:cubicBezTo>
                        <a:pt x="4" y="25"/>
                        <a:pt x="4" y="25"/>
                        <a:pt x="4" y="25"/>
                      </a:cubicBezTo>
                      <a:cubicBezTo>
                        <a:pt x="4" y="26"/>
                        <a:pt x="4" y="26"/>
                        <a:pt x="4" y="26"/>
                      </a:cubicBezTo>
                      <a:cubicBezTo>
                        <a:pt x="4" y="27"/>
                        <a:pt x="4" y="27"/>
                        <a:pt x="4" y="27"/>
                      </a:cubicBezTo>
                      <a:cubicBezTo>
                        <a:pt x="4" y="27"/>
                        <a:pt x="4" y="27"/>
                        <a:pt x="4" y="27"/>
                      </a:cubicBezTo>
                      <a:cubicBezTo>
                        <a:pt x="4" y="28"/>
                        <a:pt x="4" y="28"/>
                        <a:pt x="4" y="28"/>
                      </a:cubicBezTo>
                      <a:cubicBezTo>
                        <a:pt x="4" y="28"/>
                        <a:pt x="4" y="28"/>
                        <a:pt x="4" y="28"/>
                      </a:cubicBezTo>
                      <a:cubicBezTo>
                        <a:pt x="5" y="28"/>
                        <a:pt x="5" y="28"/>
                        <a:pt x="5" y="28"/>
                      </a:cubicBezTo>
                      <a:cubicBezTo>
                        <a:pt x="5" y="28"/>
                        <a:pt x="5" y="28"/>
                        <a:pt x="5" y="28"/>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1"/>
                        <a:pt x="5" y="31"/>
                        <a:pt x="5" y="31"/>
                      </a:cubicBezTo>
                      <a:cubicBezTo>
                        <a:pt x="5" y="31"/>
                        <a:pt x="5" y="31"/>
                        <a:pt x="5" y="31"/>
                      </a:cubicBezTo>
                      <a:cubicBezTo>
                        <a:pt x="6" y="31"/>
                        <a:pt x="6" y="31"/>
                        <a:pt x="6" y="31"/>
                      </a:cubicBezTo>
                      <a:cubicBezTo>
                        <a:pt x="6" y="32"/>
                        <a:pt x="6" y="32"/>
                        <a:pt x="6" y="32"/>
                      </a:cubicBezTo>
                      <a:cubicBezTo>
                        <a:pt x="6" y="32"/>
                        <a:pt x="6" y="32"/>
                        <a:pt x="6" y="32"/>
                      </a:cubicBezTo>
                      <a:cubicBezTo>
                        <a:pt x="6" y="32"/>
                        <a:pt x="6" y="32"/>
                        <a:pt x="6" y="32"/>
                      </a:cubicBezTo>
                      <a:cubicBezTo>
                        <a:pt x="6" y="33"/>
                        <a:pt x="6" y="33"/>
                        <a:pt x="6" y="33"/>
                      </a:cubicBezTo>
                      <a:cubicBezTo>
                        <a:pt x="6" y="33"/>
                        <a:pt x="6" y="33"/>
                        <a:pt x="6" y="33"/>
                      </a:cubicBezTo>
                      <a:cubicBezTo>
                        <a:pt x="7" y="34"/>
                        <a:pt x="7" y="34"/>
                        <a:pt x="7" y="34"/>
                      </a:cubicBezTo>
                      <a:cubicBezTo>
                        <a:pt x="8" y="34"/>
                        <a:pt x="8" y="34"/>
                        <a:pt x="8" y="34"/>
                      </a:cubicBezTo>
                      <a:cubicBezTo>
                        <a:pt x="8" y="35"/>
                        <a:pt x="8" y="35"/>
                        <a:pt x="8" y="35"/>
                      </a:cubicBezTo>
                      <a:cubicBezTo>
                        <a:pt x="8" y="35"/>
                        <a:pt x="8" y="35"/>
                        <a:pt x="8" y="35"/>
                      </a:cubicBezTo>
                      <a:cubicBezTo>
                        <a:pt x="8" y="36"/>
                        <a:pt x="8" y="36"/>
                        <a:pt x="8" y="36"/>
                      </a:cubicBezTo>
                      <a:cubicBezTo>
                        <a:pt x="8" y="36"/>
                        <a:pt x="8" y="36"/>
                        <a:pt x="8" y="36"/>
                      </a:cubicBezTo>
                      <a:cubicBezTo>
                        <a:pt x="8" y="36"/>
                        <a:pt x="8" y="36"/>
                        <a:pt x="8" y="36"/>
                      </a:cubicBezTo>
                      <a:cubicBezTo>
                        <a:pt x="8" y="36"/>
                        <a:pt x="8" y="36"/>
                        <a:pt x="8" y="36"/>
                      </a:cubicBezTo>
                      <a:cubicBezTo>
                        <a:pt x="8" y="37"/>
                        <a:pt x="8" y="37"/>
                        <a:pt x="8" y="37"/>
                      </a:cubicBezTo>
                      <a:cubicBezTo>
                        <a:pt x="9" y="37"/>
                        <a:pt x="9" y="37"/>
                        <a:pt x="9" y="37"/>
                      </a:cubicBezTo>
                      <a:cubicBezTo>
                        <a:pt x="9" y="38"/>
                        <a:pt x="9" y="38"/>
                        <a:pt x="9" y="38"/>
                      </a:cubicBezTo>
                      <a:cubicBezTo>
                        <a:pt x="9" y="38"/>
                        <a:pt x="9" y="38"/>
                        <a:pt x="9" y="38"/>
                      </a:cubicBezTo>
                      <a:cubicBezTo>
                        <a:pt x="9" y="39"/>
                        <a:pt x="9" y="39"/>
                        <a:pt x="9" y="39"/>
                      </a:cubicBezTo>
                      <a:cubicBezTo>
                        <a:pt x="9" y="39"/>
                        <a:pt x="9" y="39"/>
                        <a:pt x="9" y="39"/>
                      </a:cubicBezTo>
                      <a:cubicBezTo>
                        <a:pt x="9" y="39"/>
                        <a:pt x="9" y="39"/>
                        <a:pt x="9" y="39"/>
                      </a:cubicBezTo>
                      <a:cubicBezTo>
                        <a:pt x="9" y="39"/>
                        <a:pt x="9" y="39"/>
                        <a:pt x="9" y="39"/>
                      </a:cubicBezTo>
                      <a:cubicBezTo>
                        <a:pt x="9" y="40"/>
                        <a:pt x="9" y="40"/>
                        <a:pt x="9" y="40"/>
                      </a:cubicBezTo>
                      <a:cubicBezTo>
                        <a:pt x="9" y="40"/>
                        <a:pt x="9" y="40"/>
                        <a:pt x="9" y="40"/>
                      </a:cubicBezTo>
                      <a:cubicBezTo>
                        <a:pt x="9" y="40"/>
                        <a:pt x="9" y="40"/>
                        <a:pt x="9" y="40"/>
                      </a:cubicBezTo>
                      <a:cubicBezTo>
                        <a:pt x="9" y="40"/>
                        <a:pt x="9" y="40"/>
                        <a:pt x="9" y="40"/>
                      </a:cubicBezTo>
                      <a:cubicBezTo>
                        <a:pt x="9" y="41"/>
                        <a:pt x="9" y="41"/>
                        <a:pt x="9" y="41"/>
                      </a:cubicBezTo>
                      <a:cubicBezTo>
                        <a:pt x="9" y="41"/>
                        <a:pt x="9" y="41"/>
                        <a:pt x="9" y="41"/>
                      </a:cubicBezTo>
                      <a:cubicBezTo>
                        <a:pt x="9" y="42"/>
                        <a:pt x="9" y="42"/>
                        <a:pt x="9" y="42"/>
                      </a:cubicBezTo>
                      <a:cubicBezTo>
                        <a:pt x="9" y="42"/>
                        <a:pt x="9" y="42"/>
                        <a:pt x="9" y="42"/>
                      </a:cubicBezTo>
                      <a:cubicBezTo>
                        <a:pt x="9" y="42"/>
                        <a:pt x="9" y="42"/>
                        <a:pt x="9" y="42"/>
                      </a:cubicBezTo>
                      <a:cubicBezTo>
                        <a:pt x="9" y="42"/>
                        <a:pt x="9" y="42"/>
                        <a:pt x="9" y="42"/>
                      </a:cubicBezTo>
                      <a:cubicBezTo>
                        <a:pt x="9" y="43"/>
                        <a:pt x="9" y="43"/>
                        <a:pt x="9" y="43"/>
                      </a:cubicBezTo>
                      <a:cubicBezTo>
                        <a:pt x="9" y="43"/>
                        <a:pt x="9" y="43"/>
                        <a:pt x="9"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4"/>
                        <a:pt x="10" y="44"/>
                        <a:pt x="10" y="44"/>
                      </a:cubicBezTo>
                      <a:cubicBezTo>
                        <a:pt x="10" y="44"/>
                        <a:pt x="10" y="44"/>
                        <a:pt x="10" y="44"/>
                      </a:cubicBezTo>
                      <a:cubicBezTo>
                        <a:pt x="10" y="44"/>
                        <a:pt x="10" y="44"/>
                        <a:pt x="10" y="44"/>
                      </a:cubicBezTo>
                      <a:cubicBezTo>
                        <a:pt x="10" y="44"/>
                        <a:pt x="10" y="44"/>
                        <a:pt x="10" y="44"/>
                      </a:cubicBezTo>
                      <a:cubicBezTo>
                        <a:pt x="11" y="44"/>
                        <a:pt x="11" y="44"/>
                        <a:pt x="11" y="44"/>
                      </a:cubicBezTo>
                      <a:cubicBezTo>
                        <a:pt x="11" y="44"/>
                        <a:pt x="11" y="44"/>
                        <a:pt x="11" y="44"/>
                      </a:cubicBezTo>
                      <a:cubicBezTo>
                        <a:pt x="11" y="44"/>
                        <a:pt x="11" y="44"/>
                        <a:pt x="11" y="44"/>
                      </a:cubicBezTo>
                      <a:cubicBezTo>
                        <a:pt x="11" y="45"/>
                        <a:pt x="11" y="45"/>
                        <a:pt x="11" y="45"/>
                      </a:cubicBezTo>
                      <a:cubicBezTo>
                        <a:pt x="11" y="45"/>
                        <a:pt x="11" y="45"/>
                        <a:pt x="11" y="45"/>
                      </a:cubicBezTo>
                      <a:cubicBezTo>
                        <a:pt x="11" y="46"/>
                        <a:pt x="11" y="46"/>
                        <a:pt x="11" y="46"/>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2" y="48"/>
                        <a:pt x="12" y="48"/>
                        <a:pt x="12" y="48"/>
                      </a:cubicBezTo>
                      <a:cubicBezTo>
                        <a:pt x="12" y="48"/>
                        <a:pt x="12" y="48"/>
                        <a:pt x="12" y="48"/>
                      </a:cubicBezTo>
                      <a:cubicBezTo>
                        <a:pt x="12" y="48"/>
                        <a:pt x="12" y="48"/>
                        <a:pt x="12" y="48"/>
                      </a:cubicBezTo>
                      <a:cubicBezTo>
                        <a:pt x="12" y="49"/>
                        <a:pt x="12" y="49"/>
                        <a:pt x="12" y="49"/>
                      </a:cubicBezTo>
                      <a:cubicBezTo>
                        <a:pt x="12" y="49"/>
                        <a:pt x="12" y="49"/>
                        <a:pt x="12" y="49"/>
                      </a:cubicBezTo>
                      <a:cubicBezTo>
                        <a:pt x="12" y="50"/>
                        <a:pt x="12" y="50"/>
                        <a:pt x="12" y="50"/>
                      </a:cubicBezTo>
                      <a:cubicBezTo>
                        <a:pt x="13" y="50"/>
                        <a:pt x="13" y="50"/>
                        <a:pt x="13" y="50"/>
                      </a:cubicBezTo>
                      <a:cubicBezTo>
                        <a:pt x="13" y="50"/>
                        <a:pt x="13" y="50"/>
                        <a:pt x="13" y="50"/>
                      </a:cubicBezTo>
                      <a:cubicBezTo>
                        <a:pt x="12" y="50"/>
                        <a:pt x="12" y="50"/>
                        <a:pt x="12" y="50"/>
                      </a:cubicBezTo>
                      <a:cubicBezTo>
                        <a:pt x="12" y="51"/>
                        <a:pt x="12" y="51"/>
                        <a:pt x="12" y="51"/>
                      </a:cubicBezTo>
                      <a:cubicBezTo>
                        <a:pt x="13" y="51"/>
                        <a:pt x="13" y="51"/>
                        <a:pt x="13" y="51"/>
                      </a:cubicBezTo>
                      <a:cubicBezTo>
                        <a:pt x="13" y="51"/>
                        <a:pt x="13" y="51"/>
                        <a:pt x="13" y="51"/>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3" y="53"/>
                        <a:pt x="13" y="53"/>
                        <a:pt x="13" y="53"/>
                      </a:cubicBezTo>
                      <a:cubicBezTo>
                        <a:pt x="13" y="53"/>
                        <a:pt x="13" y="53"/>
                        <a:pt x="13" y="53"/>
                      </a:cubicBezTo>
                      <a:cubicBezTo>
                        <a:pt x="13" y="53"/>
                        <a:pt x="13" y="53"/>
                        <a:pt x="13" y="53"/>
                      </a:cubicBezTo>
                      <a:cubicBezTo>
                        <a:pt x="12" y="53"/>
                        <a:pt x="12" y="53"/>
                        <a:pt x="12" y="53"/>
                      </a:cubicBezTo>
                      <a:cubicBezTo>
                        <a:pt x="12" y="53"/>
                        <a:pt x="12" y="53"/>
                        <a:pt x="12" y="53"/>
                      </a:cubicBezTo>
                      <a:cubicBezTo>
                        <a:pt x="13" y="53"/>
                        <a:pt x="13" y="53"/>
                        <a:pt x="13" y="53"/>
                      </a:cubicBezTo>
                      <a:cubicBezTo>
                        <a:pt x="13" y="53"/>
                        <a:pt x="13" y="53"/>
                        <a:pt x="13" y="53"/>
                      </a:cubicBezTo>
                      <a:cubicBezTo>
                        <a:pt x="13" y="54"/>
                        <a:pt x="13" y="54"/>
                        <a:pt x="13" y="54"/>
                      </a:cubicBezTo>
                      <a:cubicBezTo>
                        <a:pt x="13" y="54"/>
                        <a:pt x="13" y="54"/>
                        <a:pt x="13" y="54"/>
                      </a:cubicBezTo>
                      <a:cubicBezTo>
                        <a:pt x="13" y="54"/>
                        <a:pt x="13" y="54"/>
                        <a:pt x="13" y="54"/>
                      </a:cubicBezTo>
                      <a:cubicBezTo>
                        <a:pt x="13" y="54"/>
                        <a:pt x="13" y="54"/>
                        <a:pt x="13" y="54"/>
                      </a:cubicBezTo>
                      <a:cubicBezTo>
                        <a:pt x="13" y="55"/>
                        <a:pt x="13" y="55"/>
                        <a:pt x="13" y="55"/>
                      </a:cubicBezTo>
                      <a:cubicBezTo>
                        <a:pt x="13" y="55"/>
                        <a:pt x="13" y="55"/>
                        <a:pt x="13" y="55"/>
                      </a:cubicBezTo>
                      <a:cubicBezTo>
                        <a:pt x="13" y="56"/>
                        <a:pt x="13" y="56"/>
                        <a:pt x="13" y="56"/>
                      </a:cubicBezTo>
                      <a:cubicBezTo>
                        <a:pt x="13" y="56"/>
                        <a:pt x="13" y="56"/>
                        <a:pt x="13" y="56"/>
                      </a:cubicBezTo>
                      <a:cubicBezTo>
                        <a:pt x="13" y="56"/>
                        <a:pt x="13" y="56"/>
                        <a:pt x="13" y="56"/>
                      </a:cubicBezTo>
                      <a:cubicBezTo>
                        <a:pt x="13" y="57"/>
                        <a:pt x="13" y="57"/>
                        <a:pt x="13" y="57"/>
                      </a:cubicBezTo>
                      <a:cubicBezTo>
                        <a:pt x="13" y="57"/>
                        <a:pt x="13" y="57"/>
                        <a:pt x="13" y="57"/>
                      </a:cubicBezTo>
                      <a:cubicBezTo>
                        <a:pt x="13" y="57"/>
                        <a:pt x="13" y="57"/>
                        <a:pt x="13" y="57"/>
                      </a:cubicBezTo>
                      <a:cubicBezTo>
                        <a:pt x="13" y="58"/>
                        <a:pt x="13" y="58"/>
                        <a:pt x="13" y="58"/>
                      </a:cubicBezTo>
                      <a:cubicBezTo>
                        <a:pt x="13" y="58"/>
                        <a:pt x="13" y="58"/>
                        <a:pt x="13" y="58"/>
                      </a:cubicBezTo>
                      <a:cubicBezTo>
                        <a:pt x="13" y="58"/>
                        <a:pt x="13" y="58"/>
                        <a:pt x="13" y="58"/>
                      </a:cubicBezTo>
                      <a:cubicBezTo>
                        <a:pt x="13" y="58"/>
                        <a:pt x="13" y="58"/>
                        <a:pt x="13" y="58"/>
                      </a:cubicBezTo>
                      <a:cubicBezTo>
                        <a:pt x="13" y="59"/>
                        <a:pt x="13" y="59"/>
                        <a:pt x="13" y="59"/>
                      </a:cubicBezTo>
                      <a:cubicBezTo>
                        <a:pt x="13" y="59"/>
                        <a:pt x="13" y="59"/>
                        <a:pt x="13" y="59"/>
                      </a:cubicBezTo>
                      <a:cubicBezTo>
                        <a:pt x="13" y="59"/>
                        <a:pt x="13" y="59"/>
                        <a:pt x="13" y="59"/>
                      </a:cubicBezTo>
                      <a:cubicBezTo>
                        <a:pt x="13" y="59"/>
                        <a:pt x="13" y="59"/>
                        <a:pt x="13" y="59"/>
                      </a:cubicBezTo>
                      <a:cubicBezTo>
                        <a:pt x="13" y="59"/>
                        <a:pt x="13" y="59"/>
                        <a:pt x="13" y="59"/>
                      </a:cubicBezTo>
                      <a:cubicBezTo>
                        <a:pt x="13" y="60"/>
                        <a:pt x="13" y="60"/>
                        <a:pt x="13" y="60"/>
                      </a:cubicBezTo>
                      <a:cubicBezTo>
                        <a:pt x="14" y="60"/>
                        <a:pt x="14" y="60"/>
                        <a:pt x="14" y="60"/>
                      </a:cubicBezTo>
                      <a:cubicBezTo>
                        <a:pt x="14" y="60"/>
                        <a:pt x="14" y="60"/>
                        <a:pt x="14" y="60"/>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21" y="61"/>
                        <a:pt x="27" y="61"/>
                        <a:pt x="34" y="61"/>
                      </a:cubicBezTo>
                      <a:cubicBezTo>
                        <a:pt x="36" y="61"/>
                        <a:pt x="38" y="61"/>
                        <a:pt x="41" y="61"/>
                      </a:cubicBezTo>
                      <a:cubicBezTo>
                        <a:pt x="43" y="60"/>
                        <a:pt x="45" y="60"/>
                        <a:pt x="48" y="60"/>
                      </a:cubicBezTo>
                      <a:cubicBezTo>
                        <a:pt x="50" y="60"/>
                        <a:pt x="52" y="60"/>
                        <a:pt x="55" y="60"/>
                      </a:cubicBezTo>
                      <a:cubicBezTo>
                        <a:pt x="60" y="59"/>
                        <a:pt x="66" y="59"/>
                        <a:pt x="72" y="58"/>
                      </a:cubicBezTo>
                      <a:cubicBezTo>
                        <a:pt x="73" y="58"/>
                        <a:pt x="73" y="58"/>
                        <a:pt x="73" y="58"/>
                      </a:cubicBezTo>
                      <a:cubicBezTo>
                        <a:pt x="75" y="58"/>
                        <a:pt x="75" y="58"/>
                        <a:pt x="75" y="58"/>
                      </a:cubicBezTo>
                      <a:cubicBezTo>
                        <a:pt x="75" y="58"/>
                        <a:pt x="75" y="58"/>
                        <a:pt x="75" y="58"/>
                      </a:cubicBezTo>
                      <a:cubicBezTo>
                        <a:pt x="75" y="58"/>
                        <a:pt x="75" y="58"/>
                        <a:pt x="75" y="58"/>
                      </a:cubicBezTo>
                      <a:cubicBezTo>
                        <a:pt x="76" y="58"/>
                        <a:pt x="76" y="58"/>
                        <a:pt x="76" y="58"/>
                      </a:cubicBezTo>
                      <a:cubicBezTo>
                        <a:pt x="76" y="58"/>
                        <a:pt x="76" y="58"/>
                        <a:pt x="76" y="58"/>
                      </a:cubicBezTo>
                      <a:cubicBezTo>
                        <a:pt x="76" y="59"/>
                        <a:pt x="76" y="59"/>
                        <a:pt x="76" y="59"/>
                      </a:cubicBezTo>
                      <a:cubicBezTo>
                        <a:pt x="76" y="59"/>
                        <a:pt x="76" y="59"/>
                        <a:pt x="76" y="59"/>
                      </a:cubicBezTo>
                      <a:cubicBezTo>
                        <a:pt x="76" y="59"/>
                        <a:pt x="76" y="59"/>
                        <a:pt x="76" y="59"/>
                      </a:cubicBezTo>
                      <a:cubicBezTo>
                        <a:pt x="76" y="59"/>
                        <a:pt x="76" y="59"/>
                        <a:pt x="76" y="59"/>
                      </a:cubicBezTo>
                      <a:cubicBezTo>
                        <a:pt x="76" y="59"/>
                        <a:pt x="76" y="59"/>
                        <a:pt x="76" y="59"/>
                      </a:cubicBezTo>
                      <a:cubicBezTo>
                        <a:pt x="77" y="59"/>
                        <a:pt x="77" y="59"/>
                        <a:pt x="77" y="59"/>
                      </a:cubicBezTo>
                      <a:cubicBezTo>
                        <a:pt x="77" y="59"/>
                        <a:pt x="77" y="59"/>
                        <a:pt x="77" y="59"/>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8" y="60"/>
                        <a:pt x="78" y="60"/>
                        <a:pt x="78" y="60"/>
                      </a:cubicBezTo>
                      <a:cubicBezTo>
                        <a:pt x="78" y="60"/>
                        <a:pt x="78" y="60"/>
                        <a:pt x="78" y="60"/>
                      </a:cubicBezTo>
                      <a:cubicBezTo>
                        <a:pt x="78" y="60"/>
                        <a:pt x="78" y="60"/>
                        <a:pt x="78" y="60"/>
                      </a:cubicBezTo>
                      <a:cubicBezTo>
                        <a:pt x="78" y="60"/>
                        <a:pt x="78" y="60"/>
                        <a:pt x="78" y="60"/>
                      </a:cubicBezTo>
                      <a:cubicBezTo>
                        <a:pt x="78" y="61"/>
                        <a:pt x="78" y="61"/>
                        <a:pt x="78" y="61"/>
                      </a:cubicBezTo>
                      <a:cubicBezTo>
                        <a:pt x="78" y="61"/>
                        <a:pt x="78" y="61"/>
                        <a:pt x="78" y="61"/>
                      </a:cubicBezTo>
                      <a:cubicBezTo>
                        <a:pt x="78" y="61"/>
                        <a:pt x="78" y="61"/>
                        <a:pt x="78" y="61"/>
                      </a:cubicBezTo>
                      <a:cubicBezTo>
                        <a:pt x="78" y="61"/>
                        <a:pt x="78" y="61"/>
                        <a:pt x="78" y="61"/>
                      </a:cubicBezTo>
                      <a:cubicBezTo>
                        <a:pt x="79" y="62"/>
                        <a:pt x="79" y="62"/>
                        <a:pt x="79" y="62"/>
                      </a:cubicBezTo>
                      <a:cubicBezTo>
                        <a:pt x="79" y="62"/>
                        <a:pt x="79" y="62"/>
                        <a:pt x="79" y="62"/>
                      </a:cubicBezTo>
                      <a:cubicBezTo>
                        <a:pt x="80" y="62"/>
                        <a:pt x="80" y="62"/>
                        <a:pt x="80" y="62"/>
                      </a:cubicBezTo>
                      <a:cubicBezTo>
                        <a:pt x="80" y="62"/>
                        <a:pt x="80" y="62"/>
                        <a:pt x="80" y="62"/>
                      </a:cubicBezTo>
                      <a:cubicBezTo>
                        <a:pt x="81" y="62"/>
                        <a:pt x="81" y="62"/>
                        <a:pt x="81" y="62"/>
                      </a:cubicBezTo>
                      <a:cubicBezTo>
                        <a:pt x="81" y="61"/>
                        <a:pt x="81" y="61"/>
                        <a:pt x="81" y="61"/>
                      </a:cubicBezTo>
                      <a:cubicBezTo>
                        <a:pt x="81" y="61"/>
                        <a:pt x="81" y="61"/>
                        <a:pt x="81" y="61"/>
                      </a:cubicBezTo>
                      <a:cubicBezTo>
                        <a:pt x="81" y="61"/>
                        <a:pt x="81" y="61"/>
                        <a:pt x="81" y="61"/>
                      </a:cubicBezTo>
                      <a:cubicBezTo>
                        <a:pt x="81" y="60"/>
                        <a:pt x="81" y="60"/>
                        <a:pt x="81" y="60"/>
                      </a:cubicBezTo>
                      <a:cubicBezTo>
                        <a:pt x="81" y="60"/>
                        <a:pt x="81" y="60"/>
                        <a:pt x="81" y="60"/>
                      </a:cubicBezTo>
                      <a:cubicBezTo>
                        <a:pt x="81" y="59"/>
                        <a:pt x="81" y="59"/>
                        <a:pt x="81" y="59"/>
                      </a:cubicBezTo>
                      <a:cubicBezTo>
                        <a:pt x="80" y="59"/>
                        <a:pt x="80" y="59"/>
                        <a:pt x="80" y="59"/>
                      </a:cubicBezTo>
                      <a:cubicBezTo>
                        <a:pt x="80" y="59"/>
                        <a:pt x="80" y="59"/>
                        <a:pt x="80" y="59"/>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1" y="57"/>
                        <a:pt x="81" y="57"/>
                        <a:pt x="81" y="57"/>
                      </a:cubicBezTo>
                      <a:cubicBezTo>
                        <a:pt x="81" y="57"/>
                        <a:pt x="81" y="57"/>
                        <a:pt x="81" y="57"/>
                      </a:cubicBezTo>
                      <a:cubicBezTo>
                        <a:pt x="82" y="57"/>
                        <a:pt x="82" y="57"/>
                        <a:pt x="82" y="57"/>
                      </a:cubicBezTo>
                      <a:cubicBezTo>
                        <a:pt x="83" y="57"/>
                        <a:pt x="83" y="57"/>
                        <a:pt x="83" y="57"/>
                      </a:cubicBezTo>
                      <a:cubicBezTo>
                        <a:pt x="83" y="56"/>
                        <a:pt x="83" y="56"/>
                        <a:pt x="83" y="56"/>
                      </a:cubicBezTo>
                      <a:cubicBezTo>
                        <a:pt x="84" y="56"/>
                        <a:pt x="84" y="56"/>
                        <a:pt x="84" y="56"/>
                      </a:cubicBezTo>
                      <a:cubicBezTo>
                        <a:pt x="84" y="55"/>
                        <a:pt x="84" y="55"/>
                        <a:pt x="84" y="55"/>
                      </a:cubicBezTo>
                      <a:cubicBezTo>
                        <a:pt x="84" y="54"/>
                        <a:pt x="84" y="54"/>
                        <a:pt x="84" y="54"/>
                      </a:cubicBezTo>
                      <a:cubicBezTo>
                        <a:pt x="84" y="54"/>
                        <a:pt x="84" y="54"/>
                        <a:pt x="84" y="54"/>
                      </a:cubicBezTo>
                      <a:cubicBezTo>
                        <a:pt x="84" y="53"/>
                        <a:pt x="84" y="53"/>
                        <a:pt x="84" y="53"/>
                      </a:cubicBezTo>
                      <a:cubicBezTo>
                        <a:pt x="84" y="53"/>
                        <a:pt x="84" y="53"/>
                        <a:pt x="84" y="53"/>
                      </a:cubicBezTo>
                      <a:cubicBezTo>
                        <a:pt x="84" y="52"/>
                        <a:pt x="84" y="52"/>
                        <a:pt x="84" y="52"/>
                      </a:cubicBezTo>
                      <a:cubicBezTo>
                        <a:pt x="85" y="52"/>
                        <a:pt x="85" y="52"/>
                        <a:pt x="85" y="52"/>
                      </a:cubicBezTo>
                      <a:cubicBezTo>
                        <a:pt x="86" y="50"/>
                        <a:pt x="86" y="50"/>
                        <a:pt x="86" y="50"/>
                      </a:cubicBezTo>
                      <a:cubicBezTo>
                        <a:pt x="86" y="49"/>
                        <a:pt x="86" y="49"/>
                        <a:pt x="86" y="49"/>
                      </a:cubicBezTo>
                      <a:cubicBezTo>
                        <a:pt x="86" y="49"/>
                        <a:pt x="86" y="49"/>
                        <a:pt x="86" y="49"/>
                      </a:cubicBezTo>
                      <a:cubicBezTo>
                        <a:pt x="86" y="48"/>
                        <a:pt x="86" y="48"/>
                        <a:pt x="86" y="48"/>
                      </a:cubicBezTo>
                      <a:cubicBezTo>
                        <a:pt x="86" y="47"/>
                        <a:pt x="86" y="47"/>
                        <a:pt x="86" y="47"/>
                      </a:cubicBezTo>
                      <a:cubicBezTo>
                        <a:pt x="85" y="46"/>
                        <a:pt x="85" y="46"/>
                        <a:pt x="85" y="46"/>
                      </a:cubicBezTo>
                      <a:cubicBezTo>
                        <a:pt x="84" y="46"/>
                        <a:pt x="84" y="46"/>
                        <a:pt x="84" y="46"/>
                      </a:cubicBezTo>
                      <a:cubicBezTo>
                        <a:pt x="84" y="46"/>
                        <a:pt x="84" y="46"/>
                        <a:pt x="84" y="46"/>
                      </a:cubicBezTo>
                      <a:cubicBezTo>
                        <a:pt x="84" y="46"/>
                        <a:pt x="84" y="46"/>
                        <a:pt x="84" y="46"/>
                      </a:cubicBezTo>
                      <a:cubicBezTo>
                        <a:pt x="84" y="45"/>
                        <a:pt x="84" y="45"/>
                        <a:pt x="84" y="45"/>
                      </a:cubicBezTo>
                      <a:cubicBezTo>
                        <a:pt x="83" y="45"/>
                        <a:pt x="83" y="45"/>
                        <a:pt x="83" y="45"/>
                      </a:cubicBezTo>
                      <a:cubicBezTo>
                        <a:pt x="83" y="44"/>
                        <a:pt x="83" y="44"/>
                        <a:pt x="83" y="44"/>
                      </a:cubicBezTo>
                      <a:cubicBezTo>
                        <a:pt x="84" y="43"/>
                        <a:pt x="84" y="43"/>
                        <a:pt x="84" y="43"/>
                      </a:cubicBezTo>
                      <a:cubicBezTo>
                        <a:pt x="84" y="43"/>
                        <a:pt x="84" y="43"/>
                        <a:pt x="84" y="43"/>
                      </a:cubicBezTo>
                      <a:cubicBezTo>
                        <a:pt x="84" y="42"/>
                        <a:pt x="84" y="42"/>
                        <a:pt x="84" y="42"/>
                      </a:cubicBezTo>
                      <a:cubicBezTo>
                        <a:pt x="84" y="41"/>
                        <a:pt x="84" y="41"/>
                        <a:pt x="84" y="41"/>
                      </a:cubicBezTo>
                      <a:cubicBezTo>
                        <a:pt x="85" y="41"/>
                        <a:pt x="85" y="41"/>
                        <a:pt x="85" y="41"/>
                      </a:cubicBezTo>
                      <a:cubicBezTo>
                        <a:pt x="89" y="40"/>
                        <a:pt x="89" y="40"/>
                        <a:pt x="89" y="40"/>
                      </a:cubicBezTo>
                      <a:cubicBezTo>
                        <a:pt x="90" y="40"/>
                        <a:pt x="90" y="40"/>
                        <a:pt x="90" y="40"/>
                      </a:cubicBezTo>
                      <a:cubicBezTo>
                        <a:pt x="90" y="39"/>
                        <a:pt x="90" y="39"/>
                        <a:pt x="90" y="39"/>
                      </a:cubicBezTo>
                      <a:cubicBezTo>
                        <a:pt x="90" y="39"/>
                        <a:pt x="90" y="39"/>
                        <a:pt x="90" y="39"/>
                      </a:cubicBezTo>
                      <a:cubicBezTo>
                        <a:pt x="91" y="38"/>
                        <a:pt x="91" y="38"/>
                        <a:pt x="91" y="38"/>
                      </a:cubicBezTo>
                      <a:cubicBezTo>
                        <a:pt x="92" y="38"/>
                        <a:pt x="92" y="38"/>
                        <a:pt x="92" y="38"/>
                      </a:cubicBezTo>
                      <a:cubicBezTo>
                        <a:pt x="93" y="38"/>
                        <a:pt x="93" y="38"/>
                        <a:pt x="93" y="38"/>
                      </a:cubicBezTo>
                      <a:cubicBezTo>
                        <a:pt x="93" y="38"/>
                        <a:pt x="93" y="38"/>
                        <a:pt x="93" y="38"/>
                      </a:cubicBezTo>
                      <a:cubicBezTo>
                        <a:pt x="93" y="37"/>
                        <a:pt x="93" y="37"/>
                        <a:pt x="93" y="37"/>
                      </a:cubicBezTo>
                      <a:cubicBezTo>
                        <a:pt x="93" y="37"/>
                        <a:pt x="93" y="37"/>
                        <a:pt x="93" y="37"/>
                      </a:cubicBezTo>
                      <a:cubicBezTo>
                        <a:pt x="94" y="37"/>
                        <a:pt x="94" y="37"/>
                        <a:pt x="94" y="37"/>
                      </a:cubicBezTo>
                      <a:cubicBezTo>
                        <a:pt x="94" y="36"/>
                        <a:pt x="94" y="36"/>
                        <a:pt x="94" y="36"/>
                      </a:cubicBezTo>
                      <a:cubicBezTo>
                        <a:pt x="94" y="36"/>
                        <a:pt x="94" y="36"/>
                        <a:pt x="94" y="36"/>
                      </a:cubicBezTo>
                      <a:cubicBezTo>
                        <a:pt x="94" y="36"/>
                        <a:pt x="94" y="36"/>
                        <a:pt x="94" y="36"/>
                      </a:cubicBezTo>
                      <a:cubicBezTo>
                        <a:pt x="94" y="36"/>
                        <a:pt x="94" y="36"/>
                        <a:pt x="94" y="36"/>
                      </a:cubicBezTo>
                      <a:cubicBezTo>
                        <a:pt x="94" y="35"/>
                        <a:pt x="94" y="35"/>
                        <a:pt x="94" y="35"/>
                      </a:cubicBezTo>
                      <a:cubicBezTo>
                        <a:pt x="94" y="35"/>
                        <a:pt x="94" y="35"/>
                        <a:pt x="94" y="35"/>
                      </a:cubicBezTo>
                      <a:cubicBezTo>
                        <a:pt x="94" y="35"/>
                        <a:pt x="94" y="35"/>
                        <a:pt x="94" y="35"/>
                      </a:cubicBezTo>
                      <a:cubicBezTo>
                        <a:pt x="94" y="35"/>
                        <a:pt x="94" y="35"/>
                        <a:pt x="94" y="35"/>
                      </a:cubicBezTo>
                      <a:cubicBezTo>
                        <a:pt x="94" y="34"/>
                        <a:pt x="94" y="34"/>
                        <a:pt x="94" y="34"/>
                      </a:cubicBezTo>
                      <a:cubicBezTo>
                        <a:pt x="94" y="34"/>
                        <a:pt x="94" y="34"/>
                        <a:pt x="94" y="34"/>
                      </a:cubicBezTo>
                      <a:cubicBezTo>
                        <a:pt x="94" y="34"/>
                        <a:pt x="94" y="34"/>
                        <a:pt x="94" y="34"/>
                      </a:cubicBezTo>
                      <a:cubicBezTo>
                        <a:pt x="95" y="33"/>
                        <a:pt x="95" y="33"/>
                        <a:pt x="95" y="33"/>
                      </a:cubicBezTo>
                      <a:cubicBezTo>
                        <a:pt x="95" y="33"/>
                        <a:pt x="95" y="33"/>
                        <a:pt x="95" y="33"/>
                      </a:cubicBezTo>
                      <a:cubicBezTo>
                        <a:pt x="95" y="32"/>
                        <a:pt x="95" y="32"/>
                        <a:pt x="95" y="32"/>
                      </a:cubicBezTo>
                      <a:cubicBezTo>
                        <a:pt x="96" y="32"/>
                        <a:pt x="96" y="32"/>
                        <a:pt x="96" y="32"/>
                      </a:cubicBezTo>
                      <a:cubicBezTo>
                        <a:pt x="96" y="32"/>
                        <a:pt x="96" y="32"/>
                        <a:pt x="96" y="32"/>
                      </a:cubicBezTo>
                      <a:cubicBezTo>
                        <a:pt x="96" y="32"/>
                        <a:pt x="96" y="32"/>
                        <a:pt x="96" y="32"/>
                      </a:cubicBezTo>
                      <a:cubicBezTo>
                        <a:pt x="96" y="31"/>
                        <a:pt x="96" y="31"/>
                        <a:pt x="96" y="31"/>
                      </a:cubicBezTo>
                      <a:cubicBezTo>
                        <a:pt x="96" y="30"/>
                        <a:pt x="96" y="30"/>
                        <a:pt x="96" y="30"/>
                      </a:cubicBezTo>
                      <a:cubicBezTo>
                        <a:pt x="96" y="29"/>
                        <a:pt x="96" y="29"/>
                        <a:pt x="96" y="29"/>
                      </a:cubicBezTo>
                      <a:cubicBezTo>
                        <a:pt x="96" y="28"/>
                        <a:pt x="96" y="28"/>
                        <a:pt x="96" y="28"/>
                      </a:cubicBezTo>
                      <a:cubicBezTo>
                        <a:pt x="96" y="28"/>
                        <a:pt x="96" y="28"/>
                        <a:pt x="96" y="28"/>
                      </a:cubicBezTo>
                      <a:lnTo>
                        <a:pt x="96" y="27"/>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200" name="Freeform 367">
                  <a:extLst>
                    <a:ext uri="{FF2B5EF4-FFF2-40B4-BE49-F238E27FC236}">
                      <a16:creationId xmlns="" xmlns:a16="http://schemas.microsoft.com/office/drawing/2014/main" id="{2748EF3A-341D-4381-9D59-2F19D0F02CD9}"/>
                    </a:ext>
                  </a:extLst>
                </p:cNvPr>
                <p:cNvSpPr>
                  <a:spLocks/>
                </p:cNvSpPr>
                <p:nvPr/>
              </p:nvSpPr>
              <p:spPr bwMode="auto">
                <a:xfrm>
                  <a:off x="6436549" y="3904148"/>
                  <a:ext cx="256883" cy="440372"/>
                </a:xfrm>
                <a:custGeom>
                  <a:avLst/>
                  <a:gdLst>
                    <a:gd name="T0" fmla="*/ 48 w 49"/>
                    <a:gd name="T1" fmla="*/ 56 h 84"/>
                    <a:gd name="T2" fmla="*/ 48 w 49"/>
                    <a:gd name="T3" fmla="*/ 54 h 84"/>
                    <a:gd name="T4" fmla="*/ 42 w 49"/>
                    <a:gd name="T5" fmla="*/ 9 h 84"/>
                    <a:gd name="T6" fmla="*/ 4 w 49"/>
                    <a:gd name="T7" fmla="*/ 7 h 84"/>
                    <a:gd name="T8" fmla="*/ 2 w 49"/>
                    <a:gd name="T9" fmla="*/ 7 h 84"/>
                    <a:gd name="T10" fmla="*/ 4 w 49"/>
                    <a:gd name="T11" fmla="*/ 53 h 84"/>
                    <a:gd name="T12" fmla="*/ 4 w 49"/>
                    <a:gd name="T13" fmla="*/ 57 h 84"/>
                    <a:gd name="T14" fmla="*/ 6 w 49"/>
                    <a:gd name="T15" fmla="*/ 59 h 84"/>
                    <a:gd name="T16" fmla="*/ 7 w 49"/>
                    <a:gd name="T17" fmla="*/ 61 h 84"/>
                    <a:gd name="T18" fmla="*/ 7 w 49"/>
                    <a:gd name="T19" fmla="*/ 65 h 84"/>
                    <a:gd name="T20" fmla="*/ 6 w 49"/>
                    <a:gd name="T21" fmla="*/ 66 h 84"/>
                    <a:gd name="T22" fmla="*/ 6 w 49"/>
                    <a:gd name="T23" fmla="*/ 67 h 84"/>
                    <a:gd name="T24" fmla="*/ 5 w 49"/>
                    <a:gd name="T25" fmla="*/ 68 h 84"/>
                    <a:gd name="T26" fmla="*/ 5 w 49"/>
                    <a:gd name="T27" fmla="*/ 69 h 84"/>
                    <a:gd name="T28" fmla="*/ 4 w 49"/>
                    <a:gd name="T29" fmla="*/ 70 h 84"/>
                    <a:gd name="T30" fmla="*/ 4 w 49"/>
                    <a:gd name="T31" fmla="*/ 72 h 84"/>
                    <a:gd name="T32" fmla="*/ 3 w 49"/>
                    <a:gd name="T33" fmla="*/ 73 h 84"/>
                    <a:gd name="T34" fmla="*/ 3 w 49"/>
                    <a:gd name="T35" fmla="*/ 73 h 84"/>
                    <a:gd name="T36" fmla="*/ 2 w 49"/>
                    <a:gd name="T37" fmla="*/ 74 h 84"/>
                    <a:gd name="T38" fmla="*/ 1 w 49"/>
                    <a:gd name="T39" fmla="*/ 75 h 84"/>
                    <a:gd name="T40" fmla="*/ 1 w 49"/>
                    <a:gd name="T41" fmla="*/ 76 h 84"/>
                    <a:gd name="T42" fmla="*/ 2 w 49"/>
                    <a:gd name="T43" fmla="*/ 77 h 84"/>
                    <a:gd name="T44" fmla="*/ 2 w 49"/>
                    <a:gd name="T45" fmla="*/ 78 h 84"/>
                    <a:gd name="T46" fmla="*/ 1 w 49"/>
                    <a:gd name="T47" fmla="*/ 79 h 84"/>
                    <a:gd name="T48" fmla="*/ 1 w 49"/>
                    <a:gd name="T49" fmla="*/ 80 h 84"/>
                    <a:gd name="T50" fmla="*/ 1 w 49"/>
                    <a:gd name="T51" fmla="*/ 82 h 84"/>
                    <a:gd name="T52" fmla="*/ 1 w 49"/>
                    <a:gd name="T53" fmla="*/ 83 h 84"/>
                    <a:gd name="T54" fmla="*/ 0 w 49"/>
                    <a:gd name="T55" fmla="*/ 83 h 84"/>
                    <a:gd name="T56" fmla="*/ 2 w 49"/>
                    <a:gd name="T57" fmla="*/ 84 h 84"/>
                    <a:gd name="T58" fmla="*/ 3 w 49"/>
                    <a:gd name="T59" fmla="*/ 81 h 84"/>
                    <a:gd name="T60" fmla="*/ 4 w 49"/>
                    <a:gd name="T61" fmla="*/ 82 h 84"/>
                    <a:gd name="T62" fmla="*/ 6 w 49"/>
                    <a:gd name="T63" fmla="*/ 81 h 84"/>
                    <a:gd name="T64" fmla="*/ 7 w 49"/>
                    <a:gd name="T65" fmla="*/ 82 h 84"/>
                    <a:gd name="T66" fmla="*/ 7 w 49"/>
                    <a:gd name="T67" fmla="*/ 80 h 84"/>
                    <a:gd name="T68" fmla="*/ 8 w 49"/>
                    <a:gd name="T69" fmla="*/ 80 h 84"/>
                    <a:gd name="T70" fmla="*/ 11 w 49"/>
                    <a:gd name="T71" fmla="*/ 80 h 84"/>
                    <a:gd name="T72" fmla="*/ 14 w 49"/>
                    <a:gd name="T73" fmla="*/ 81 h 84"/>
                    <a:gd name="T74" fmla="*/ 15 w 49"/>
                    <a:gd name="T75" fmla="*/ 82 h 84"/>
                    <a:gd name="T76" fmla="*/ 16 w 49"/>
                    <a:gd name="T77" fmla="*/ 81 h 84"/>
                    <a:gd name="T78" fmla="*/ 18 w 49"/>
                    <a:gd name="T79" fmla="*/ 79 h 84"/>
                    <a:gd name="T80" fmla="*/ 20 w 49"/>
                    <a:gd name="T81" fmla="*/ 78 h 84"/>
                    <a:gd name="T82" fmla="*/ 22 w 49"/>
                    <a:gd name="T83" fmla="*/ 80 h 84"/>
                    <a:gd name="T84" fmla="*/ 23 w 49"/>
                    <a:gd name="T85" fmla="*/ 79 h 84"/>
                    <a:gd name="T86" fmla="*/ 24 w 49"/>
                    <a:gd name="T87" fmla="*/ 76 h 84"/>
                    <a:gd name="T88" fmla="*/ 25 w 49"/>
                    <a:gd name="T89" fmla="*/ 75 h 84"/>
                    <a:gd name="T90" fmla="*/ 25 w 49"/>
                    <a:gd name="T91" fmla="*/ 74 h 84"/>
                    <a:gd name="T92" fmla="*/ 27 w 49"/>
                    <a:gd name="T93" fmla="*/ 74 h 84"/>
                    <a:gd name="T94" fmla="*/ 27 w 49"/>
                    <a:gd name="T95" fmla="*/ 73 h 84"/>
                    <a:gd name="T96" fmla="*/ 28 w 49"/>
                    <a:gd name="T97" fmla="*/ 75 h 84"/>
                    <a:gd name="T98" fmla="*/ 31 w 49"/>
                    <a:gd name="T99" fmla="*/ 76 h 84"/>
                    <a:gd name="T100" fmla="*/ 33 w 49"/>
                    <a:gd name="T101" fmla="*/ 76 h 84"/>
                    <a:gd name="T102" fmla="*/ 33 w 49"/>
                    <a:gd name="T103" fmla="*/ 72 h 84"/>
                    <a:gd name="T104" fmla="*/ 34 w 49"/>
                    <a:gd name="T105" fmla="*/ 70 h 84"/>
                    <a:gd name="T106" fmla="*/ 35 w 49"/>
                    <a:gd name="T107" fmla="*/ 70 h 84"/>
                    <a:gd name="T108" fmla="*/ 37 w 49"/>
                    <a:gd name="T109" fmla="*/ 66 h 84"/>
                    <a:gd name="T110" fmla="*/ 40 w 49"/>
                    <a:gd name="T111" fmla="*/ 64 h 84"/>
                    <a:gd name="T112" fmla="*/ 39 w 49"/>
                    <a:gd name="T113" fmla="*/ 61 h 84"/>
                    <a:gd name="T114" fmla="*/ 43 w 49"/>
                    <a:gd name="T115" fmla="*/ 61 h 84"/>
                    <a:gd name="T116" fmla="*/ 48 w 49"/>
                    <a:gd name="T117" fmla="*/ 5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 h="84">
                      <a:moveTo>
                        <a:pt x="48" y="57"/>
                      </a:moveTo>
                      <a:cubicBezTo>
                        <a:pt x="48" y="57"/>
                        <a:pt x="48" y="57"/>
                        <a:pt x="48" y="57"/>
                      </a:cubicBezTo>
                      <a:cubicBezTo>
                        <a:pt x="49" y="56"/>
                        <a:pt x="49" y="56"/>
                        <a:pt x="49" y="56"/>
                      </a:cubicBezTo>
                      <a:cubicBezTo>
                        <a:pt x="49" y="56"/>
                        <a:pt x="49" y="56"/>
                        <a:pt x="49" y="56"/>
                      </a:cubicBezTo>
                      <a:cubicBezTo>
                        <a:pt x="48" y="56"/>
                        <a:pt x="48" y="56"/>
                        <a:pt x="48" y="56"/>
                      </a:cubicBezTo>
                      <a:cubicBezTo>
                        <a:pt x="48" y="56"/>
                        <a:pt x="48" y="56"/>
                        <a:pt x="48" y="56"/>
                      </a:cubicBezTo>
                      <a:cubicBezTo>
                        <a:pt x="47" y="56"/>
                        <a:pt x="47" y="56"/>
                        <a:pt x="47" y="56"/>
                      </a:cubicBezTo>
                      <a:cubicBezTo>
                        <a:pt x="47" y="56"/>
                        <a:pt x="47" y="56"/>
                        <a:pt x="47" y="56"/>
                      </a:cubicBezTo>
                      <a:cubicBezTo>
                        <a:pt x="47" y="56"/>
                        <a:pt x="47" y="56"/>
                        <a:pt x="47" y="56"/>
                      </a:cubicBezTo>
                      <a:cubicBezTo>
                        <a:pt x="48" y="55"/>
                        <a:pt x="48" y="55"/>
                        <a:pt x="48" y="55"/>
                      </a:cubicBezTo>
                      <a:cubicBezTo>
                        <a:pt x="48" y="55"/>
                        <a:pt x="48" y="55"/>
                        <a:pt x="48" y="55"/>
                      </a:cubicBezTo>
                      <a:cubicBezTo>
                        <a:pt x="48" y="54"/>
                        <a:pt x="48" y="54"/>
                        <a:pt x="48" y="54"/>
                      </a:cubicBezTo>
                      <a:cubicBezTo>
                        <a:pt x="47" y="54"/>
                        <a:pt x="47" y="54"/>
                        <a:pt x="47" y="54"/>
                      </a:cubicBezTo>
                      <a:cubicBezTo>
                        <a:pt x="47" y="54"/>
                        <a:pt x="47" y="54"/>
                        <a:pt x="47" y="54"/>
                      </a:cubicBezTo>
                      <a:cubicBezTo>
                        <a:pt x="47" y="53"/>
                        <a:pt x="47" y="53"/>
                        <a:pt x="47" y="53"/>
                      </a:cubicBezTo>
                      <a:cubicBezTo>
                        <a:pt x="47" y="52"/>
                        <a:pt x="47" y="52"/>
                        <a:pt x="47" y="52"/>
                      </a:cubicBezTo>
                      <a:cubicBezTo>
                        <a:pt x="47" y="52"/>
                        <a:pt x="47" y="52"/>
                        <a:pt x="47" y="52"/>
                      </a:cubicBezTo>
                      <a:cubicBezTo>
                        <a:pt x="46" y="38"/>
                        <a:pt x="44" y="24"/>
                        <a:pt x="42" y="9"/>
                      </a:cubicBezTo>
                      <a:cubicBezTo>
                        <a:pt x="42" y="8"/>
                        <a:pt x="42" y="8"/>
                        <a:pt x="42" y="8"/>
                      </a:cubicBezTo>
                      <a:cubicBezTo>
                        <a:pt x="41" y="5"/>
                        <a:pt x="41" y="3"/>
                        <a:pt x="40" y="0"/>
                      </a:cubicBezTo>
                      <a:cubicBezTo>
                        <a:pt x="30" y="1"/>
                        <a:pt x="20" y="3"/>
                        <a:pt x="10" y="4"/>
                      </a:cubicBezTo>
                      <a:cubicBezTo>
                        <a:pt x="8" y="6"/>
                        <a:pt x="8" y="6"/>
                        <a:pt x="8" y="6"/>
                      </a:cubicBezTo>
                      <a:cubicBezTo>
                        <a:pt x="5" y="7"/>
                        <a:pt x="5" y="7"/>
                        <a:pt x="5" y="7"/>
                      </a:cubicBezTo>
                      <a:cubicBezTo>
                        <a:pt x="4" y="7"/>
                        <a:pt x="4" y="7"/>
                        <a:pt x="4" y="7"/>
                      </a:cubicBezTo>
                      <a:cubicBezTo>
                        <a:pt x="3" y="7"/>
                        <a:pt x="3" y="7"/>
                        <a:pt x="3" y="7"/>
                      </a:cubicBezTo>
                      <a:cubicBezTo>
                        <a:pt x="2" y="7"/>
                        <a:pt x="2" y="7"/>
                        <a:pt x="2" y="7"/>
                      </a:cubicBezTo>
                      <a:cubicBezTo>
                        <a:pt x="2" y="7"/>
                        <a:pt x="2" y="7"/>
                        <a:pt x="2" y="7"/>
                      </a:cubicBezTo>
                      <a:cubicBezTo>
                        <a:pt x="2" y="7"/>
                        <a:pt x="2" y="7"/>
                        <a:pt x="2" y="7"/>
                      </a:cubicBezTo>
                      <a:cubicBezTo>
                        <a:pt x="2" y="6"/>
                        <a:pt x="2" y="6"/>
                        <a:pt x="2" y="6"/>
                      </a:cubicBezTo>
                      <a:cubicBezTo>
                        <a:pt x="2" y="7"/>
                        <a:pt x="2" y="7"/>
                        <a:pt x="2" y="7"/>
                      </a:cubicBezTo>
                      <a:cubicBezTo>
                        <a:pt x="1" y="6"/>
                        <a:pt x="1" y="6"/>
                        <a:pt x="1" y="6"/>
                      </a:cubicBezTo>
                      <a:cubicBezTo>
                        <a:pt x="1" y="6"/>
                        <a:pt x="1" y="6"/>
                        <a:pt x="1" y="6"/>
                      </a:cubicBezTo>
                      <a:cubicBezTo>
                        <a:pt x="2" y="21"/>
                        <a:pt x="4" y="37"/>
                        <a:pt x="6" y="52"/>
                      </a:cubicBezTo>
                      <a:cubicBezTo>
                        <a:pt x="6" y="52"/>
                        <a:pt x="6" y="52"/>
                        <a:pt x="6" y="52"/>
                      </a:cubicBezTo>
                      <a:cubicBezTo>
                        <a:pt x="5" y="53"/>
                        <a:pt x="5" y="53"/>
                        <a:pt x="5" y="53"/>
                      </a:cubicBezTo>
                      <a:cubicBezTo>
                        <a:pt x="4" y="53"/>
                        <a:pt x="4" y="53"/>
                        <a:pt x="4" y="53"/>
                      </a:cubicBezTo>
                      <a:cubicBezTo>
                        <a:pt x="4" y="54"/>
                        <a:pt x="4" y="54"/>
                        <a:pt x="4" y="54"/>
                      </a:cubicBezTo>
                      <a:cubicBezTo>
                        <a:pt x="4" y="54"/>
                        <a:pt x="4" y="54"/>
                        <a:pt x="4" y="54"/>
                      </a:cubicBezTo>
                      <a:cubicBezTo>
                        <a:pt x="5" y="55"/>
                        <a:pt x="5" y="55"/>
                        <a:pt x="5" y="55"/>
                      </a:cubicBezTo>
                      <a:cubicBezTo>
                        <a:pt x="5" y="55"/>
                        <a:pt x="5" y="55"/>
                        <a:pt x="5" y="55"/>
                      </a:cubicBezTo>
                      <a:cubicBezTo>
                        <a:pt x="4" y="56"/>
                        <a:pt x="4" y="56"/>
                        <a:pt x="4" y="56"/>
                      </a:cubicBezTo>
                      <a:cubicBezTo>
                        <a:pt x="4" y="57"/>
                        <a:pt x="4" y="57"/>
                        <a:pt x="4" y="57"/>
                      </a:cubicBezTo>
                      <a:cubicBezTo>
                        <a:pt x="4" y="57"/>
                        <a:pt x="4" y="57"/>
                        <a:pt x="4" y="57"/>
                      </a:cubicBezTo>
                      <a:cubicBezTo>
                        <a:pt x="4" y="57"/>
                        <a:pt x="4" y="57"/>
                        <a:pt x="4" y="57"/>
                      </a:cubicBezTo>
                      <a:cubicBezTo>
                        <a:pt x="5" y="58"/>
                        <a:pt x="5" y="58"/>
                        <a:pt x="5" y="58"/>
                      </a:cubicBezTo>
                      <a:cubicBezTo>
                        <a:pt x="5" y="58"/>
                        <a:pt x="5" y="58"/>
                        <a:pt x="5" y="58"/>
                      </a:cubicBezTo>
                      <a:cubicBezTo>
                        <a:pt x="5" y="58"/>
                        <a:pt x="5" y="58"/>
                        <a:pt x="5" y="58"/>
                      </a:cubicBezTo>
                      <a:cubicBezTo>
                        <a:pt x="6" y="59"/>
                        <a:pt x="6" y="59"/>
                        <a:pt x="6" y="59"/>
                      </a:cubicBezTo>
                      <a:cubicBezTo>
                        <a:pt x="6" y="59"/>
                        <a:pt x="6" y="59"/>
                        <a:pt x="6" y="59"/>
                      </a:cubicBezTo>
                      <a:cubicBezTo>
                        <a:pt x="6" y="60"/>
                        <a:pt x="6" y="60"/>
                        <a:pt x="6" y="60"/>
                      </a:cubicBezTo>
                      <a:cubicBezTo>
                        <a:pt x="6" y="60"/>
                        <a:pt x="6" y="60"/>
                        <a:pt x="6" y="60"/>
                      </a:cubicBezTo>
                      <a:cubicBezTo>
                        <a:pt x="6" y="60"/>
                        <a:pt x="6" y="60"/>
                        <a:pt x="6" y="60"/>
                      </a:cubicBezTo>
                      <a:cubicBezTo>
                        <a:pt x="7" y="61"/>
                        <a:pt x="7" y="61"/>
                        <a:pt x="7" y="61"/>
                      </a:cubicBezTo>
                      <a:cubicBezTo>
                        <a:pt x="7" y="61"/>
                        <a:pt x="7" y="61"/>
                        <a:pt x="7" y="61"/>
                      </a:cubicBezTo>
                      <a:cubicBezTo>
                        <a:pt x="6" y="62"/>
                        <a:pt x="6" y="62"/>
                        <a:pt x="6" y="62"/>
                      </a:cubicBezTo>
                      <a:cubicBezTo>
                        <a:pt x="6" y="62"/>
                        <a:pt x="6" y="62"/>
                        <a:pt x="6" y="62"/>
                      </a:cubicBezTo>
                      <a:cubicBezTo>
                        <a:pt x="7" y="62"/>
                        <a:pt x="7" y="62"/>
                        <a:pt x="7" y="62"/>
                      </a:cubicBezTo>
                      <a:cubicBezTo>
                        <a:pt x="7" y="63"/>
                        <a:pt x="7" y="63"/>
                        <a:pt x="7" y="63"/>
                      </a:cubicBezTo>
                      <a:cubicBezTo>
                        <a:pt x="7" y="64"/>
                        <a:pt x="7" y="64"/>
                        <a:pt x="7" y="64"/>
                      </a:cubicBezTo>
                      <a:cubicBezTo>
                        <a:pt x="7" y="65"/>
                        <a:pt x="7" y="65"/>
                        <a:pt x="7" y="65"/>
                      </a:cubicBezTo>
                      <a:cubicBezTo>
                        <a:pt x="7" y="66"/>
                        <a:pt x="7" y="66"/>
                        <a:pt x="7" y="66"/>
                      </a:cubicBezTo>
                      <a:cubicBezTo>
                        <a:pt x="7" y="66"/>
                        <a:pt x="7" y="66"/>
                        <a:pt x="7" y="66"/>
                      </a:cubicBezTo>
                      <a:cubicBezTo>
                        <a:pt x="7" y="66"/>
                        <a:pt x="7" y="66"/>
                        <a:pt x="7" y="66"/>
                      </a:cubicBezTo>
                      <a:cubicBezTo>
                        <a:pt x="6" y="66"/>
                        <a:pt x="6" y="66"/>
                        <a:pt x="6" y="66"/>
                      </a:cubicBezTo>
                      <a:cubicBezTo>
                        <a:pt x="6" y="66"/>
                        <a:pt x="6" y="66"/>
                        <a:pt x="6" y="66"/>
                      </a:cubicBezTo>
                      <a:cubicBezTo>
                        <a:pt x="6" y="66"/>
                        <a:pt x="6" y="66"/>
                        <a:pt x="6" y="66"/>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8"/>
                        <a:pt x="6" y="68"/>
                        <a:pt x="6" y="68"/>
                      </a:cubicBezTo>
                      <a:cubicBezTo>
                        <a:pt x="5" y="68"/>
                        <a:pt x="5" y="68"/>
                        <a:pt x="5" y="68"/>
                      </a:cubicBezTo>
                      <a:cubicBezTo>
                        <a:pt x="5" y="68"/>
                        <a:pt x="5" y="68"/>
                        <a:pt x="5" y="68"/>
                      </a:cubicBezTo>
                      <a:cubicBezTo>
                        <a:pt x="5" y="68"/>
                        <a:pt x="5" y="68"/>
                        <a:pt x="5" y="68"/>
                      </a:cubicBezTo>
                      <a:cubicBezTo>
                        <a:pt x="6" y="69"/>
                        <a:pt x="6" y="69"/>
                        <a:pt x="6" y="69"/>
                      </a:cubicBezTo>
                      <a:cubicBezTo>
                        <a:pt x="6" y="69"/>
                        <a:pt x="6" y="69"/>
                        <a:pt x="6" y="69"/>
                      </a:cubicBezTo>
                      <a:cubicBezTo>
                        <a:pt x="6" y="69"/>
                        <a:pt x="6" y="69"/>
                        <a:pt x="6" y="69"/>
                      </a:cubicBezTo>
                      <a:cubicBezTo>
                        <a:pt x="6" y="69"/>
                        <a:pt x="6" y="69"/>
                        <a:pt x="6" y="69"/>
                      </a:cubicBezTo>
                      <a:cubicBezTo>
                        <a:pt x="6" y="69"/>
                        <a:pt x="6" y="69"/>
                        <a:pt x="6" y="69"/>
                      </a:cubicBezTo>
                      <a:cubicBezTo>
                        <a:pt x="5" y="69"/>
                        <a:pt x="5" y="69"/>
                        <a:pt x="5" y="69"/>
                      </a:cubicBezTo>
                      <a:cubicBezTo>
                        <a:pt x="5" y="69"/>
                        <a:pt x="5" y="69"/>
                        <a:pt x="5" y="69"/>
                      </a:cubicBezTo>
                      <a:cubicBezTo>
                        <a:pt x="5" y="70"/>
                        <a:pt x="5" y="70"/>
                        <a:pt x="5" y="70"/>
                      </a:cubicBezTo>
                      <a:cubicBezTo>
                        <a:pt x="5" y="70"/>
                        <a:pt x="5" y="70"/>
                        <a:pt x="5" y="70"/>
                      </a:cubicBezTo>
                      <a:cubicBezTo>
                        <a:pt x="5" y="70"/>
                        <a:pt x="5" y="70"/>
                        <a:pt x="5" y="70"/>
                      </a:cubicBezTo>
                      <a:cubicBezTo>
                        <a:pt x="4" y="70"/>
                        <a:pt x="4" y="70"/>
                        <a:pt x="4" y="70"/>
                      </a:cubicBezTo>
                      <a:cubicBezTo>
                        <a:pt x="4" y="70"/>
                        <a:pt x="4" y="70"/>
                        <a:pt x="4" y="70"/>
                      </a:cubicBezTo>
                      <a:cubicBezTo>
                        <a:pt x="4" y="71"/>
                        <a:pt x="4" y="71"/>
                        <a:pt x="4" y="71"/>
                      </a:cubicBezTo>
                      <a:cubicBezTo>
                        <a:pt x="4" y="71"/>
                        <a:pt x="4" y="71"/>
                        <a:pt x="4" y="71"/>
                      </a:cubicBezTo>
                      <a:cubicBezTo>
                        <a:pt x="4" y="71"/>
                        <a:pt x="4" y="71"/>
                        <a:pt x="4" y="71"/>
                      </a:cubicBezTo>
                      <a:cubicBezTo>
                        <a:pt x="4" y="72"/>
                        <a:pt x="4" y="72"/>
                        <a:pt x="4" y="72"/>
                      </a:cubicBezTo>
                      <a:cubicBezTo>
                        <a:pt x="4" y="72"/>
                        <a:pt x="4" y="72"/>
                        <a:pt x="4" y="72"/>
                      </a:cubicBezTo>
                      <a:cubicBezTo>
                        <a:pt x="4" y="72"/>
                        <a:pt x="4" y="72"/>
                        <a:pt x="4" y="72"/>
                      </a:cubicBezTo>
                      <a:cubicBezTo>
                        <a:pt x="3" y="72"/>
                        <a:pt x="3" y="72"/>
                        <a:pt x="3" y="72"/>
                      </a:cubicBezTo>
                      <a:cubicBezTo>
                        <a:pt x="3" y="72"/>
                        <a:pt x="3" y="72"/>
                        <a:pt x="3" y="72"/>
                      </a:cubicBezTo>
                      <a:cubicBezTo>
                        <a:pt x="3" y="73"/>
                        <a:pt x="3" y="73"/>
                        <a:pt x="3" y="73"/>
                      </a:cubicBezTo>
                      <a:cubicBezTo>
                        <a:pt x="3" y="73"/>
                        <a:pt x="3" y="73"/>
                        <a:pt x="3" y="73"/>
                      </a:cubicBezTo>
                      <a:cubicBezTo>
                        <a:pt x="3" y="73"/>
                        <a:pt x="3" y="73"/>
                        <a:pt x="3" y="73"/>
                      </a:cubicBezTo>
                      <a:cubicBezTo>
                        <a:pt x="3" y="73"/>
                        <a:pt x="3" y="73"/>
                        <a:pt x="3" y="73"/>
                      </a:cubicBezTo>
                      <a:cubicBezTo>
                        <a:pt x="3" y="74"/>
                        <a:pt x="3" y="74"/>
                        <a:pt x="3" y="74"/>
                      </a:cubicBezTo>
                      <a:cubicBezTo>
                        <a:pt x="3" y="74"/>
                        <a:pt x="3" y="74"/>
                        <a:pt x="3" y="74"/>
                      </a:cubicBezTo>
                      <a:cubicBezTo>
                        <a:pt x="3" y="74"/>
                        <a:pt x="3" y="74"/>
                        <a:pt x="3" y="74"/>
                      </a:cubicBezTo>
                      <a:cubicBezTo>
                        <a:pt x="3" y="73"/>
                        <a:pt x="3" y="73"/>
                        <a:pt x="3" y="73"/>
                      </a:cubicBezTo>
                      <a:cubicBezTo>
                        <a:pt x="3" y="73"/>
                        <a:pt x="3" y="73"/>
                        <a:pt x="3" y="73"/>
                      </a:cubicBezTo>
                      <a:cubicBezTo>
                        <a:pt x="3" y="73"/>
                        <a:pt x="3" y="73"/>
                        <a:pt x="3" y="73"/>
                      </a:cubicBezTo>
                      <a:cubicBezTo>
                        <a:pt x="3" y="73"/>
                        <a:pt x="3" y="73"/>
                        <a:pt x="3" y="73"/>
                      </a:cubicBezTo>
                      <a:cubicBezTo>
                        <a:pt x="2" y="73"/>
                        <a:pt x="2" y="73"/>
                        <a:pt x="2" y="73"/>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1" y="74"/>
                        <a:pt x="1" y="74"/>
                        <a:pt x="1" y="74"/>
                      </a:cubicBezTo>
                      <a:cubicBezTo>
                        <a:pt x="1" y="75"/>
                        <a:pt x="1" y="75"/>
                        <a:pt x="1" y="75"/>
                      </a:cubicBezTo>
                      <a:cubicBezTo>
                        <a:pt x="1" y="75"/>
                        <a:pt x="1" y="75"/>
                        <a:pt x="1" y="75"/>
                      </a:cubicBezTo>
                      <a:cubicBezTo>
                        <a:pt x="1" y="75"/>
                        <a:pt x="1" y="75"/>
                        <a:pt x="1"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2" y="76"/>
                        <a:pt x="2" y="76"/>
                        <a:pt x="2" y="76"/>
                      </a:cubicBezTo>
                      <a:cubicBezTo>
                        <a:pt x="2" y="77"/>
                        <a:pt x="2" y="77"/>
                        <a:pt x="2" y="77"/>
                      </a:cubicBezTo>
                      <a:cubicBezTo>
                        <a:pt x="2" y="77"/>
                        <a:pt x="2" y="77"/>
                        <a:pt x="2" y="77"/>
                      </a:cubicBezTo>
                      <a:cubicBezTo>
                        <a:pt x="2" y="77"/>
                        <a:pt x="2" y="77"/>
                        <a:pt x="2" y="77"/>
                      </a:cubicBezTo>
                      <a:cubicBezTo>
                        <a:pt x="1" y="77"/>
                        <a:pt x="1" y="77"/>
                        <a:pt x="1" y="77"/>
                      </a:cubicBezTo>
                      <a:cubicBezTo>
                        <a:pt x="1" y="77"/>
                        <a:pt x="1" y="77"/>
                        <a:pt x="1" y="77"/>
                      </a:cubicBezTo>
                      <a:cubicBezTo>
                        <a:pt x="1" y="78"/>
                        <a:pt x="1" y="78"/>
                        <a:pt x="1" y="78"/>
                      </a:cubicBezTo>
                      <a:cubicBezTo>
                        <a:pt x="1" y="78"/>
                        <a:pt x="1" y="78"/>
                        <a:pt x="1" y="78"/>
                      </a:cubicBezTo>
                      <a:cubicBezTo>
                        <a:pt x="2" y="78"/>
                        <a:pt x="2" y="78"/>
                        <a:pt x="2" y="78"/>
                      </a:cubicBezTo>
                      <a:cubicBezTo>
                        <a:pt x="2" y="78"/>
                        <a:pt x="2" y="78"/>
                        <a:pt x="2" y="78"/>
                      </a:cubicBezTo>
                      <a:cubicBezTo>
                        <a:pt x="2" y="78"/>
                        <a:pt x="2" y="78"/>
                        <a:pt x="2" y="78"/>
                      </a:cubicBezTo>
                      <a:cubicBezTo>
                        <a:pt x="1" y="78"/>
                        <a:pt x="1" y="78"/>
                        <a:pt x="1" y="78"/>
                      </a:cubicBezTo>
                      <a:cubicBezTo>
                        <a:pt x="1" y="78"/>
                        <a:pt x="1" y="78"/>
                        <a:pt x="1" y="78"/>
                      </a:cubicBezTo>
                      <a:cubicBezTo>
                        <a:pt x="1" y="79"/>
                        <a:pt x="1" y="79"/>
                        <a:pt x="1" y="79"/>
                      </a:cubicBezTo>
                      <a:cubicBezTo>
                        <a:pt x="1" y="79"/>
                        <a:pt x="1" y="79"/>
                        <a:pt x="1" y="79"/>
                      </a:cubicBezTo>
                      <a:cubicBezTo>
                        <a:pt x="1" y="79"/>
                        <a:pt x="1" y="79"/>
                        <a:pt x="1" y="79"/>
                      </a:cubicBezTo>
                      <a:cubicBezTo>
                        <a:pt x="1" y="79"/>
                        <a:pt x="1" y="79"/>
                        <a:pt x="1" y="79"/>
                      </a:cubicBezTo>
                      <a:cubicBezTo>
                        <a:pt x="1" y="80"/>
                        <a:pt x="1" y="80"/>
                        <a:pt x="1" y="80"/>
                      </a:cubicBezTo>
                      <a:cubicBezTo>
                        <a:pt x="1" y="80"/>
                        <a:pt x="1" y="80"/>
                        <a:pt x="1" y="80"/>
                      </a:cubicBezTo>
                      <a:cubicBezTo>
                        <a:pt x="1" y="80"/>
                        <a:pt x="1" y="80"/>
                        <a:pt x="1" y="80"/>
                      </a:cubicBezTo>
                      <a:cubicBezTo>
                        <a:pt x="1" y="80"/>
                        <a:pt x="1" y="80"/>
                        <a:pt x="1" y="80"/>
                      </a:cubicBezTo>
                      <a:cubicBezTo>
                        <a:pt x="1" y="80"/>
                        <a:pt x="1" y="80"/>
                        <a:pt x="1" y="80"/>
                      </a:cubicBezTo>
                      <a:cubicBezTo>
                        <a:pt x="1" y="81"/>
                        <a:pt x="1" y="81"/>
                        <a:pt x="1" y="81"/>
                      </a:cubicBezTo>
                      <a:cubicBezTo>
                        <a:pt x="1" y="81"/>
                        <a:pt x="1" y="81"/>
                        <a:pt x="1" y="81"/>
                      </a:cubicBezTo>
                      <a:cubicBezTo>
                        <a:pt x="1" y="81"/>
                        <a:pt x="1" y="81"/>
                        <a:pt x="1" y="81"/>
                      </a:cubicBezTo>
                      <a:cubicBezTo>
                        <a:pt x="1" y="82"/>
                        <a:pt x="1" y="82"/>
                        <a:pt x="1" y="82"/>
                      </a:cubicBezTo>
                      <a:cubicBezTo>
                        <a:pt x="1" y="82"/>
                        <a:pt x="1" y="82"/>
                        <a:pt x="1" y="82"/>
                      </a:cubicBezTo>
                      <a:cubicBezTo>
                        <a:pt x="1" y="82"/>
                        <a:pt x="1" y="82"/>
                        <a:pt x="1" y="82"/>
                      </a:cubicBezTo>
                      <a:cubicBezTo>
                        <a:pt x="1" y="82"/>
                        <a:pt x="1" y="82"/>
                        <a:pt x="1" y="82"/>
                      </a:cubicBezTo>
                      <a:cubicBezTo>
                        <a:pt x="0" y="82"/>
                        <a:pt x="0" y="82"/>
                        <a:pt x="0" y="82"/>
                      </a:cubicBezTo>
                      <a:cubicBezTo>
                        <a:pt x="0" y="82"/>
                        <a:pt x="0" y="82"/>
                        <a:pt x="0" y="82"/>
                      </a:cubicBezTo>
                      <a:cubicBezTo>
                        <a:pt x="1" y="83"/>
                        <a:pt x="1" y="83"/>
                        <a:pt x="1" y="83"/>
                      </a:cubicBezTo>
                      <a:cubicBezTo>
                        <a:pt x="1" y="83"/>
                        <a:pt x="1" y="83"/>
                        <a:pt x="1" y="83"/>
                      </a:cubicBezTo>
                      <a:cubicBezTo>
                        <a:pt x="1" y="83"/>
                        <a:pt x="1" y="83"/>
                        <a:pt x="1" y="83"/>
                      </a:cubicBezTo>
                      <a:cubicBezTo>
                        <a:pt x="1" y="83"/>
                        <a:pt x="1" y="83"/>
                        <a:pt x="1"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1" y="83"/>
                        <a:pt x="1" y="83"/>
                        <a:pt x="1" y="83"/>
                      </a:cubicBezTo>
                      <a:cubicBezTo>
                        <a:pt x="1" y="83"/>
                        <a:pt x="1" y="83"/>
                        <a:pt x="1" y="83"/>
                      </a:cubicBezTo>
                      <a:cubicBezTo>
                        <a:pt x="2" y="83"/>
                        <a:pt x="2" y="83"/>
                        <a:pt x="2" y="83"/>
                      </a:cubicBezTo>
                      <a:cubicBezTo>
                        <a:pt x="2" y="83"/>
                        <a:pt x="2" y="83"/>
                        <a:pt x="2" y="83"/>
                      </a:cubicBezTo>
                      <a:cubicBezTo>
                        <a:pt x="2" y="84"/>
                        <a:pt x="2" y="84"/>
                        <a:pt x="2" y="84"/>
                      </a:cubicBezTo>
                      <a:cubicBezTo>
                        <a:pt x="3" y="84"/>
                        <a:pt x="3" y="84"/>
                        <a:pt x="3" y="84"/>
                      </a:cubicBezTo>
                      <a:cubicBezTo>
                        <a:pt x="3" y="84"/>
                        <a:pt x="3" y="84"/>
                        <a:pt x="3" y="84"/>
                      </a:cubicBezTo>
                      <a:cubicBezTo>
                        <a:pt x="3" y="83"/>
                        <a:pt x="3" y="83"/>
                        <a:pt x="3" y="83"/>
                      </a:cubicBezTo>
                      <a:cubicBezTo>
                        <a:pt x="3" y="82"/>
                        <a:pt x="3" y="82"/>
                        <a:pt x="3" y="82"/>
                      </a:cubicBezTo>
                      <a:cubicBezTo>
                        <a:pt x="3" y="81"/>
                        <a:pt x="3" y="81"/>
                        <a:pt x="3" y="81"/>
                      </a:cubicBezTo>
                      <a:cubicBezTo>
                        <a:pt x="3" y="81"/>
                        <a:pt x="3" y="81"/>
                        <a:pt x="3" y="81"/>
                      </a:cubicBezTo>
                      <a:cubicBezTo>
                        <a:pt x="3" y="81"/>
                        <a:pt x="3" y="81"/>
                        <a:pt x="3" y="81"/>
                      </a:cubicBezTo>
                      <a:cubicBezTo>
                        <a:pt x="3" y="81"/>
                        <a:pt x="3" y="81"/>
                        <a:pt x="3" y="81"/>
                      </a:cubicBezTo>
                      <a:cubicBezTo>
                        <a:pt x="4" y="81"/>
                        <a:pt x="4" y="81"/>
                        <a:pt x="4" y="81"/>
                      </a:cubicBezTo>
                      <a:cubicBezTo>
                        <a:pt x="4" y="81"/>
                        <a:pt x="4" y="81"/>
                        <a:pt x="4" y="81"/>
                      </a:cubicBezTo>
                      <a:cubicBezTo>
                        <a:pt x="4" y="81"/>
                        <a:pt x="4" y="81"/>
                        <a:pt x="4" y="81"/>
                      </a:cubicBezTo>
                      <a:cubicBezTo>
                        <a:pt x="4" y="82"/>
                        <a:pt x="4" y="82"/>
                        <a:pt x="4" y="82"/>
                      </a:cubicBezTo>
                      <a:cubicBezTo>
                        <a:pt x="5" y="82"/>
                        <a:pt x="5" y="82"/>
                        <a:pt x="5" y="82"/>
                      </a:cubicBezTo>
                      <a:cubicBezTo>
                        <a:pt x="5" y="82"/>
                        <a:pt x="5" y="82"/>
                        <a:pt x="5" y="82"/>
                      </a:cubicBezTo>
                      <a:cubicBezTo>
                        <a:pt x="6" y="81"/>
                        <a:pt x="6" y="81"/>
                        <a:pt x="6" y="81"/>
                      </a:cubicBezTo>
                      <a:cubicBezTo>
                        <a:pt x="6" y="81"/>
                        <a:pt x="6" y="81"/>
                        <a:pt x="6" y="81"/>
                      </a:cubicBezTo>
                      <a:cubicBezTo>
                        <a:pt x="6" y="81"/>
                        <a:pt x="6" y="81"/>
                        <a:pt x="6" y="81"/>
                      </a:cubicBezTo>
                      <a:cubicBezTo>
                        <a:pt x="6" y="81"/>
                        <a:pt x="6" y="81"/>
                        <a:pt x="6" y="81"/>
                      </a:cubicBezTo>
                      <a:cubicBezTo>
                        <a:pt x="6" y="81"/>
                        <a:pt x="6" y="81"/>
                        <a:pt x="6" y="81"/>
                      </a:cubicBezTo>
                      <a:cubicBezTo>
                        <a:pt x="7" y="81"/>
                        <a:pt x="7" y="81"/>
                        <a:pt x="7" y="81"/>
                      </a:cubicBezTo>
                      <a:cubicBezTo>
                        <a:pt x="7" y="81"/>
                        <a:pt x="7" y="81"/>
                        <a:pt x="7" y="81"/>
                      </a:cubicBezTo>
                      <a:cubicBezTo>
                        <a:pt x="7" y="82"/>
                        <a:pt x="7" y="82"/>
                        <a:pt x="7" y="82"/>
                      </a:cubicBezTo>
                      <a:cubicBezTo>
                        <a:pt x="7" y="82"/>
                        <a:pt x="7" y="82"/>
                        <a:pt x="7" y="82"/>
                      </a:cubicBezTo>
                      <a:cubicBezTo>
                        <a:pt x="7" y="82"/>
                        <a:pt x="7" y="82"/>
                        <a:pt x="7" y="82"/>
                      </a:cubicBezTo>
                      <a:cubicBezTo>
                        <a:pt x="8" y="82"/>
                        <a:pt x="8" y="82"/>
                        <a:pt x="8" y="82"/>
                      </a:cubicBezTo>
                      <a:cubicBezTo>
                        <a:pt x="8" y="82"/>
                        <a:pt x="8" y="82"/>
                        <a:pt x="8" y="82"/>
                      </a:cubicBezTo>
                      <a:cubicBezTo>
                        <a:pt x="8" y="81"/>
                        <a:pt x="8" y="81"/>
                        <a:pt x="8" y="81"/>
                      </a:cubicBezTo>
                      <a:cubicBezTo>
                        <a:pt x="8" y="81"/>
                        <a:pt x="8" y="81"/>
                        <a:pt x="8" y="81"/>
                      </a:cubicBezTo>
                      <a:cubicBezTo>
                        <a:pt x="8" y="80"/>
                        <a:pt x="8" y="80"/>
                        <a:pt x="8" y="80"/>
                      </a:cubicBezTo>
                      <a:cubicBezTo>
                        <a:pt x="7" y="80"/>
                        <a:pt x="7" y="80"/>
                        <a:pt x="7" y="80"/>
                      </a:cubicBezTo>
                      <a:cubicBezTo>
                        <a:pt x="7" y="80"/>
                        <a:pt x="7" y="80"/>
                        <a:pt x="7" y="80"/>
                      </a:cubicBezTo>
                      <a:cubicBezTo>
                        <a:pt x="8" y="79"/>
                        <a:pt x="8" y="79"/>
                        <a:pt x="8" y="79"/>
                      </a:cubicBezTo>
                      <a:cubicBezTo>
                        <a:pt x="8" y="79"/>
                        <a:pt x="8" y="79"/>
                        <a:pt x="8" y="79"/>
                      </a:cubicBezTo>
                      <a:cubicBezTo>
                        <a:pt x="8" y="79"/>
                        <a:pt x="8" y="79"/>
                        <a:pt x="8" y="79"/>
                      </a:cubicBezTo>
                      <a:cubicBezTo>
                        <a:pt x="8" y="80"/>
                        <a:pt x="8" y="80"/>
                        <a:pt x="8" y="80"/>
                      </a:cubicBezTo>
                      <a:cubicBezTo>
                        <a:pt x="8" y="80"/>
                        <a:pt x="8" y="80"/>
                        <a:pt x="8" y="80"/>
                      </a:cubicBezTo>
                      <a:cubicBezTo>
                        <a:pt x="8" y="80"/>
                        <a:pt x="8" y="80"/>
                        <a:pt x="8" y="80"/>
                      </a:cubicBezTo>
                      <a:cubicBezTo>
                        <a:pt x="9" y="81"/>
                        <a:pt x="9" y="81"/>
                        <a:pt x="9" y="81"/>
                      </a:cubicBezTo>
                      <a:cubicBezTo>
                        <a:pt x="9" y="80"/>
                        <a:pt x="9" y="80"/>
                        <a:pt x="9" y="80"/>
                      </a:cubicBezTo>
                      <a:cubicBezTo>
                        <a:pt x="10" y="80"/>
                        <a:pt x="10" y="80"/>
                        <a:pt x="10" y="80"/>
                      </a:cubicBezTo>
                      <a:cubicBezTo>
                        <a:pt x="10" y="80"/>
                        <a:pt x="10" y="80"/>
                        <a:pt x="10" y="80"/>
                      </a:cubicBezTo>
                      <a:cubicBezTo>
                        <a:pt x="11" y="80"/>
                        <a:pt x="11" y="80"/>
                        <a:pt x="11" y="80"/>
                      </a:cubicBezTo>
                      <a:cubicBezTo>
                        <a:pt x="11" y="80"/>
                        <a:pt x="11" y="80"/>
                        <a:pt x="11" y="80"/>
                      </a:cubicBezTo>
                      <a:cubicBezTo>
                        <a:pt x="12" y="80"/>
                        <a:pt x="12" y="80"/>
                        <a:pt x="12" y="80"/>
                      </a:cubicBezTo>
                      <a:cubicBezTo>
                        <a:pt x="12" y="80"/>
                        <a:pt x="12" y="80"/>
                        <a:pt x="12" y="80"/>
                      </a:cubicBezTo>
                      <a:cubicBezTo>
                        <a:pt x="12" y="80"/>
                        <a:pt x="12" y="80"/>
                        <a:pt x="12" y="80"/>
                      </a:cubicBezTo>
                      <a:cubicBezTo>
                        <a:pt x="13" y="81"/>
                        <a:pt x="13" y="81"/>
                        <a:pt x="13" y="81"/>
                      </a:cubicBezTo>
                      <a:cubicBezTo>
                        <a:pt x="14" y="81"/>
                        <a:pt x="14" y="81"/>
                        <a:pt x="14" y="81"/>
                      </a:cubicBezTo>
                      <a:cubicBezTo>
                        <a:pt x="14" y="81"/>
                        <a:pt x="14" y="81"/>
                        <a:pt x="14" y="81"/>
                      </a:cubicBezTo>
                      <a:cubicBezTo>
                        <a:pt x="14" y="81"/>
                        <a:pt x="14" y="81"/>
                        <a:pt x="14" y="81"/>
                      </a:cubicBezTo>
                      <a:cubicBezTo>
                        <a:pt x="14" y="81"/>
                        <a:pt x="14" y="81"/>
                        <a:pt x="14" y="81"/>
                      </a:cubicBezTo>
                      <a:cubicBezTo>
                        <a:pt x="15" y="81"/>
                        <a:pt x="15" y="81"/>
                        <a:pt x="15" y="81"/>
                      </a:cubicBezTo>
                      <a:cubicBezTo>
                        <a:pt x="15" y="81"/>
                        <a:pt x="15" y="81"/>
                        <a:pt x="15" y="81"/>
                      </a:cubicBezTo>
                      <a:cubicBezTo>
                        <a:pt x="15" y="82"/>
                        <a:pt x="15" y="82"/>
                        <a:pt x="15" y="82"/>
                      </a:cubicBezTo>
                      <a:cubicBezTo>
                        <a:pt x="15" y="82"/>
                        <a:pt x="15" y="82"/>
                        <a:pt x="15" y="82"/>
                      </a:cubicBezTo>
                      <a:cubicBezTo>
                        <a:pt x="15" y="82"/>
                        <a:pt x="15" y="82"/>
                        <a:pt x="15" y="82"/>
                      </a:cubicBezTo>
                      <a:cubicBezTo>
                        <a:pt x="15" y="82"/>
                        <a:pt x="15" y="82"/>
                        <a:pt x="15" y="82"/>
                      </a:cubicBezTo>
                      <a:cubicBezTo>
                        <a:pt x="16" y="82"/>
                        <a:pt x="16" y="82"/>
                        <a:pt x="16" y="82"/>
                      </a:cubicBezTo>
                      <a:cubicBezTo>
                        <a:pt x="16" y="82"/>
                        <a:pt x="16" y="82"/>
                        <a:pt x="16" y="82"/>
                      </a:cubicBezTo>
                      <a:cubicBezTo>
                        <a:pt x="16" y="81"/>
                        <a:pt x="16" y="81"/>
                        <a:pt x="16" y="81"/>
                      </a:cubicBezTo>
                      <a:cubicBezTo>
                        <a:pt x="16" y="80"/>
                        <a:pt x="16" y="80"/>
                        <a:pt x="16" y="80"/>
                      </a:cubicBezTo>
                      <a:cubicBezTo>
                        <a:pt x="17" y="80"/>
                        <a:pt x="17" y="80"/>
                        <a:pt x="17" y="80"/>
                      </a:cubicBezTo>
                      <a:cubicBezTo>
                        <a:pt x="17" y="79"/>
                        <a:pt x="17" y="79"/>
                        <a:pt x="17" y="79"/>
                      </a:cubicBezTo>
                      <a:cubicBezTo>
                        <a:pt x="17" y="79"/>
                        <a:pt x="17" y="79"/>
                        <a:pt x="17" y="79"/>
                      </a:cubicBezTo>
                      <a:cubicBezTo>
                        <a:pt x="17" y="79"/>
                        <a:pt x="17" y="79"/>
                        <a:pt x="17" y="79"/>
                      </a:cubicBezTo>
                      <a:cubicBezTo>
                        <a:pt x="18" y="79"/>
                        <a:pt x="18" y="79"/>
                        <a:pt x="18" y="79"/>
                      </a:cubicBezTo>
                      <a:cubicBezTo>
                        <a:pt x="18" y="79"/>
                        <a:pt x="18" y="79"/>
                        <a:pt x="18" y="79"/>
                      </a:cubicBezTo>
                      <a:cubicBezTo>
                        <a:pt x="19" y="78"/>
                        <a:pt x="19" y="78"/>
                        <a:pt x="19" y="78"/>
                      </a:cubicBezTo>
                      <a:cubicBezTo>
                        <a:pt x="19" y="78"/>
                        <a:pt x="19" y="78"/>
                        <a:pt x="19" y="78"/>
                      </a:cubicBezTo>
                      <a:cubicBezTo>
                        <a:pt x="20" y="78"/>
                        <a:pt x="20" y="78"/>
                        <a:pt x="20" y="78"/>
                      </a:cubicBezTo>
                      <a:cubicBezTo>
                        <a:pt x="20" y="78"/>
                        <a:pt x="20" y="78"/>
                        <a:pt x="20" y="78"/>
                      </a:cubicBezTo>
                      <a:cubicBezTo>
                        <a:pt x="20" y="78"/>
                        <a:pt x="20" y="78"/>
                        <a:pt x="20" y="78"/>
                      </a:cubicBezTo>
                      <a:cubicBezTo>
                        <a:pt x="21" y="79"/>
                        <a:pt x="21" y="79"/>
                        <a:pt x="21" y="79"/>
                      </a:cubicBezTo>
                      <a:cubicBezTo>
                        <a:pt x="21" y="79"/>
                        <a:pt x="21" y="79"/>
                        <a:pt x="21" y="79"/>
                      </a:cubicBezTo>
                      <a:cubicBezTo>
                        <a:pt x="22" y="79"/>
                        <a:pt x="22" y="79"/>
                        <a:pt x="22" y="79"/>
                      </a:cubicBezTo>
                      <a:cubicBezTo>
                        <a:pt x="22" y="79"/>
                        <a:pt x="22" y="79"/>
                        <a:pt x="22" y="79"/>
                      </a:cubicBezTo>
                      <a:cubicBezTo>
                        <a:pt x="23" y="79"/>
                        <a:pt x="23" y="79"/>
                        <a:pt x="23" y="79"/>
                      </a:cubicBezTo>
                      <a:cubicBezTo>
                        <a:pt x="22" y="80"/>
                        <a:pt x="22" y="80"/>
                        <a:pt x="22" y="80"/>
                      </a:cubicBezTo>
                      <a:cubicBezTo>
                        <a:pt x="22" y="80"/>
                        <a:pt x="22" y="80"/>
                        <a:pt x="22" y="80"/>
                      </a:cubicBezTo>
                      <a:cubicBezTo>
                        <a:pt x="23" y="80"/>
                        <a:pt x="23" y="80"/>
                        <a:pt x="23" y="80"/>
                      </a:cubicBezTo>
                      <a:cubicBezTo>
                        <a:pt x="23" y="80"/>
                        <a:pt x="23" y="80"/>
                        <a:pt x="23" y="80"/>
                      </a:cubicBezTo>
                      <a:cubicBezTo>
                        <a:pt x="23" y="80"/>
                        <a:pt x="23" y="80"/>
                        <a:pt x="23" y="80"/>
                      </a:cubicBezTo>
                      <a:cubicBezTo>
                        <a:pt x="23" y="79"/>
                        <a:pt x="23" y="79"/>
                        <a:pt x="23" y="79"/>
                      </a:cubicBezTo>
                      <a:cubicBezTo>
                        <a:pt x="23" y="79"/>
                        <a:pt x="23" y="79"/>
                        <a:pt x="23" y="79"/>
                      </a:cubicBezTo>
                      <a:cubicBezTo>
                        <a:pt x="23" y="79"/>
                        <a:pt x="23" y="79"/>
                        <a:pt x="23" y="79"/>
                      </a:cubicBezTo>
                      <a:cubicBezTo>
                        <a:pt x="24" y="78"/>
                        <a:pt x="24" y="78"/>
                        <a:pt x="24" y="78"/>
                      </a:cubicBezTo>
                      <a:cubicBezTo>
                        <a:pt x="24" y="78"/>
                        <a:pt x="24" y="78"/>
                        <a:pt x="24" y="78"/>
                      </a:cubicBezTo>
                      <a:cubicBezTo>
                        <a:pt x="24" y="78"/>
                        <a:pt x="24" y="78"/>
                        <a:pt x="24" y="78"/>
                      </a:cubicBezTo>
                      <a:cubicBezTo>
                        <a:pt x="24" y="77"/>
                        <a:pt x="24" y="77"/>
                        <a:pt x="24" y="77"/>
                      </a:cubicBezTo>
                      <a:cubicBezTo>
                        <a:pt x="24" y="76"/>
                        <a:pt x="24" y="76"/>
                        <a:pt x="24" y="76"/>
                      </a:cubicBezTo>
                      <a:cubicBezTo>
                        <a:pt x="24" y="76"/>
                        <a:pt x="24" y="76"/>
                        <a:pt x="24" y="76"/>
                      </a:cubicBezTo>
                      <a:cubicBezTo>
                        <a:pt x="25" y="76"/>
                        <a:pt x="25" y="76"/>
                        <a:pt x="25" y="76"/>
                      </a:cubicBezTo>
                      <a:cubicBezTo>
                        <a:pt x="25" y="76"/>
                        <a:pt x="25" y="76"/>
                        <a:pt x="25" y="76"/>
                      </a:cubicBezTo>
                      <a:cubicBezTo>
                        <a:pt x="25" y="75"/>
                        <a:pt x="25" y="75"/>
                        <a:pt x="25" y="75"/>
                      </a:cubicBezTo>
                      <a:cubicBezTo>
                        <a:pt x="25" y="75"/>
                        <a:pt x="25" y="75"/>
                        <a:pt x="25" y="75"/>
                      </a:cubicBezTo>
                      <a:cubicBezTo>
                        <a:pt x="25" y="75"/>
                        <a:pt x="25" y="75"/>
                        <a:pt x="25" y="75"/>
                      </a:cubicBezTo>
                      <a:cubicBezTo>
                        <a:pt x="25" y="75"/>
                        <a:pt x="25" y="75"/>
                        <a:pt x="25" y="75"/>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6" y="75"/>
                        <a:pt x="26" y="75"/>
                        <a:pt x="26" y="75"/>
                      </a:cubicBezTo>
                      <a:cubicBezTo>
                        <a:pt x="26" y="74"/>
                        <a:pt x="26" y="74"/>
                        <a:pt x="26" y="74"/>
                      </a:cubicBezTo>
                      <a:cubicBezTo>
                        <a:pt x="27" y="74"/>
                        <a:pt x="27" y="74"/>
                        <a:pt x="27" y="74"/>
                      </a:cubicBezTo>
                      <a:cubicBezTo>
                        <a:pt x="27" y="74"/>
                        <a:pt x="27" y="74"/>
                        <a:pt x="27" y="74"/>
                      </a:cubicBezTo>
                      <a:cubicBezTo>
                        <a:pt x="27" y="74"/>
                        <a:pt x="27" y="74"/>
                        <a:pt x="27" y="74"/>
                      </a:cubicBezTo>
                      <a:cubicBezTo>
                        <a:pt x="26" y="74"/>
                        <a:pt x="26" y="74"/>
                        <a:pt x="26" y="74"/>
                      </a:cubicBezTo>
                      <a:cubicBezTo>
                        <a:pt x="26" y="73"/>
                        <a:pt x="26" y="73"/>
                        <a:pt x="26" y="73"/>
                      </a:cubicBezTo>
                      <a:cubicBezTo>
                        <a:pt x="26" y="73"/>
                        <a:pt x="26" y="73"/>
                        <a:pt x="26" y="73"/>
                      </a:cubicBezTo>
                      <a:cubicBezTo>
                        <a:pt x="26" y="73"/>
                        <a:pt x="26" y="73"/>
                        <a:pt x="26" y="73"/>
                      </a:cubicBezTo>
                      <a:cubicBezTo>
                        <a:pt x="26" y="73"/>
                        <a:pt x="26" y="73"/>
                        <a:pt x="26" y="73"/>
                      </a:cubicBezTo>
                      <a:cubicBezTo>
                        <a:pt x="27" y="73"/>
                        <a:pt x="27" y="73"/>
                        <a:pt x="27" y="73"/>
                      </a:cubicBezTo>
                      <a:cubicBezTo>
                        <a:pt x="27" y="74"/>
                        <a:pt x="27" y="74"/>
                        <a:pt x="27" y="74"/>
                      </a:cubicBezTo>
                      <a:cubicBezTo>
                        <a:pt x="28" y="74"/>
                        <a:pt x="28" y="74"/>
                        <a:pt x="28" y="74"/>
                      </a:cubicBezTo>
                      <a:cubicBezTo>
                        <a:pt x="28" y="75"/>
                        <a:pt x="28" y="75"/>
                        <a:pt x="28" y="75"/>
                      </a:cubicBezTo>
                      <a:cubicBezTo>
                        <a:pt x="28" y="75"/>
                        <a:pt x="28" y="75"/>
                        <a:pt x="28" y="75"/>
                      </a:cubicBezTo>
                      <a:cubicBezTo>
                        <a:pt x="28" y="75"/>
                        <a:pt x="28" y="75"/>
                        <a:pt x="28" y="75"/>
                      </a:cubicBezTo>
                      <a:cubicBezTo>
                        <a:pt x="28" y="75"/>
                        <a:pt x="28" y="75"/>
                        <a:pt x="28" y="75"/>
                      </a:cubicBezTo>
                      <a:cubicBezTo>
                        <a:pt x="29" y="76"/>
                        <a:pt x="29" y="76"/>
                        <a:pt x="29" y="76"/>
                      </a:cubicBezTo>
                      <a:cubicBezTo>
                        <a:pt x="29" y="76"/>
                        <a:pt x="29" y="76"/>
                        <a:pt x="29" y="76"/>
                      </a:cubicBezTo>
                      <a:cubicBezTo>
                        <a:pt x="29" y="76"/>
                        <a:pt x="29" y="76"/>
                        <a:pt x="29" y="76"/>
                      </a:cubicBezTo>
                      <a:cubicBezTo>
                        <a:pt x="30" y="76"/>
                        <a:pt x="30" y="76"/>
                        <a:pt x="30" y="76"/>
                      </a:cubicBezTo>
                      <a:cubicBezTo>
                        <a:pt x="31" y="76"/>
                        <a:pt x="31" y="76"/>
                        <a:pt x="31" y="76"/>
                      </a:cubicBezTo>
                      <a:cubicBezTo>
                        <a:pt x="31" y="76"/>
                        <a:pt x="31" y="76"/>
                        <a:pt x="31" y="76"/>
                      </a:cubicBezTo>
                      <a:cubicBezTo>
                        <a:pt x="32" y="77"/>
                        <a:pt x="32" y="77"/>
                        <a:pt x="32" y="77"/>
                      </a:cubicBezTo>
                      <a:cubicBezTo>
                        <a:pt x="32" y="76"/>
                        <a:pt x="32" y="76"/>
                        <a:pt x="32" y="76"/>
                      </a:cubicBezTo>
                      <a:cubicBezTo>
                        <a:pt x="32" y="76"/>
                        <a:pt x="32" y="76"/>
                        <a:pt x="32" y="76"/>
                      </a:cubicBezTo>
                      <a:cubicBezTo>
                        <a:pt x="32" y="76"/>
                        <a:pt x="32" y="76"/>
                        <a:pt x="32" y="76"/>
                      </a:cubicBezTo>
                      <a:cubicBezTo>
                        <a:pt x="33" y="76"/>
                        <a:pt x="33" y="76"/>
                        <a:pt x="33" y="76"/>
                      </a:cubicBezTo>
                      <a:cubicBezTo>
                        <a:pt x="33" y="76"/>
                        <a:pt x="33" y="76"/>
                        <a:pt x="33" y="76"/>
                      </a:cubicBezTo>
                      <a:cubicBezTo>
                        <a:pt x="33" y="75"/>
                        <a:pt x="33" y="75"/>
                        <a:pt x="33" y="75"/>
                      </a:cubicBezTo>
                      <a:cubicBezTo>
                        <a:pt x="33" y="75"/>
                        <a:pt x="33" y="75"/>
                        <a:pt x="33" y="75"/>
                      </a:cubicBezTo>
                      <a:cubicBezTo>
                        <a:pt x="33" y="75"/>
                        <a:pt x="33" y="75"/>
                        <a:pt x="33" y="75"/>
                      </a:cubicBezTo>
                      <a:cubicBezTo>
                        <a:pt x="33" y="75"/>
                        <a:pt x="33" y="75"/>
                        <a:pt x="33" y="75"/>
                      </a:cubicBezTo>
                      <a:cubicBezTo>
                        <a:pt x="33" y="73"/>
                        <a:pt x="33" y="73"/>
                        <a:pt x="33" y="73"/>
                      </a:cubicBezTo>
                      <a:cubicBezTo>
                        <a:pt x="33" y="72"/>
                        <a:pt x="33" y="72"/>
                        <a:pt x="33" y="72"/>
                      </a:cubicBezTo>
                      <a:cubicBezTo>
                        <a:pt x="33" y="72"/>
                        <a:pt x="33" y="72"/>
                        <a:pt x="33" y="72"/>
                      </a:cubicBezTo>
                      <a:cubicBezTo>
                        <a:pt x="34" y="71"/>
                        <a:pt x="34" y="71"/>
                        <a:pt x="34" y="71"/>
                      </a:cubicBezTo>
                      <a:cubicBezTo>
                        <a:pt x="34" y="71"/>
                        <a:pt x="34" y="71"/>
                        <a:pt x="34" y="71"/>
                      </a:cubicBezTo>
                      <a:cubicBezTo>
                        <a:pt x="34" y="71"/>
                        <a:pt x="34" y="71"/>
                        <a:pt x="34" y="71"/>
                      </a:cubicBezTo>
                      <a:cubicBezTo>
                        <a:pt x="34" y="70"/>
                        <a:pt x="34" y="70"/>
                        <a:pt x="34" y="70"/>
                      </a:cubicBezTo>
                      <a:cubicBezTo>
                        <a:pt x="34" y="70"/>
                        <a:pt x="34" y="70"/>
                        <a:pt x="34" y="70"/>
                      </a:cubicBezTo>
                      <a:cubicBezTo>
                        <a:pt x="35" y="70"/>
                        <a:pt x="35" y="70"/>
                        <a:pt x="35" y="70"/>
                      </a:cubicBezTo>
                      <a:cubicBezTo>
                        <a:pt x="35" y="70"/>
                        <a:pt x="35" y="70"/>
                        <a:pt x="35" y="70"/>
                      </a:cubicBezTo>
                      <a:cubicBezTo>
                        <a:pt x="35" y="70"/>
                        <a:pt x="35" y="70"/>
                        <a:pt x="35" y="70"/>
                      </a:cubicBezTo>
                      <a:cubicBezTo>
                        <a:pt x="35" y="70"/>
                        <a:pt x="35" y="70"/>
                        <a:pt x="35" y="70"/>
                      </a:cubicBezTo>
                      <a:cubicBezTo>
                        <a:pt x="35" y="70"/>
                        <a:pt x="35" y="70"/>
                        <a:pt x="35" y="70"/>
                      </a:cubicBezTo>
                      <a:cubicBezTo>
                        <a:pt x="35" y="70"/>
                        <a:pt x="35" y="70"/>
                        <a:pt x="35" y="70"/>
                      </a:cubicBezTo>
                      <a:cubicBezTo>
                        <a:pt x="36" y="70"/>
                        <a:pt x="36" y="70"/>
                        <a:pt x="36" y="70"/>
                      </a:cubicBezTo>
                      <a:cubicBezTo>
                        <a:pt x="36" y="70"/>
                        <a:pt x="36" y="70"/>
                        <a:pt x="36" y="70"/>
                      </a:cubicBezTo>
                      <a:cubicBezTo>
                        <a:pt x="37" y="69"/>
                        <a:pt x="37" y="69"/>
                        <a:pt x="37" y="69"/>
                      </a:cubicBezTo>
                      <a:cubicBezTo>
                        <a:pt x="37" y="69"/>
                        <a:pt x="37" y="69"/>
                        <a:pt x="37" y="69"/>
                      </a:cubicBezTo>
                      <a:cubicBezTo>
                        <a:pt x="37" y="67"/>
                        <a:pt x="37" y="67"/>
                        <a:pt x="37" y="67"/>
                      </a:cubicBezTo>
                      <a:cubicBezTo>
                        <a:pt x="37" y="66"/>
                        <a:pt x="37" y="66"/>
                        <a:pt x="37" y="66"/>
                      </a:cubicBezTo>
                      <a:cubicBezTo>
                        <a:pt x="38" y="66"/>
                        <a:pt x="38" y="66"/>
                        <a:pt x="38" y="66"/>
                      </a:cubicBezTo>
                      <a:cubicBezTo>
                        <a:pt x="38" y="66"/>
                        <a:pt x="38" y="66"/>
                        <a:pt x="38" y="66"/>
                      </a:cubicBezTo>
                      <a:cubicBezTo>
                        <a:pt x="39" y="66"/>
                        <a:pt x="39" y="66"/>
                        <a:pt x="39" y="66"/>
                      </a:cubicBezTo>
                      <a:cubicBezTo>
                        <a:pt x="39" y="65"/>
                        <a:pt x="39" y="65"/>
                        <a:pt x="39" y="65"/>
                      </a:cubicBezTo>
                      <a:cubicBezTo>
                        <a:pt x="39" y="65"/>
                        <a:pt x="39" y="65"/>
                        <a:pt x="39" y="65"/>
                      </a:cubicBezTo>
                      <a:cubicBezTo>
                        <a:pt x="40" y="64"/>
                        <a:pt x="40" y="64"/>
                        <a:pt x="40" y="64"/>
                      </a:cubicBezTo>
                      <a:cubicBezTo>
                        <a:pt x="40" y="64"/>
                        <a:pt x="40" y="64"/>
                        <a:pt x="40" y="64"/>
                      </a:cubicBezTo>
                      <a:cubicBezTo>
                        <a:pt x="40" y="64"/>
                        <a:pt x="40" y="64"/>
                        <a:pt x="40" y="64"/>
                      </a:cubicBezTo>
                      <a:cubicBezTo>
                        <a:pt x="39" y="63"/>
                        <a:pt x="39" y="63"/>
                        <a:pt x="39" y="63"/>
                      </a:cubicBezTo>
                      <a:cubicBezTo>
                        <a:pt x="39" y="62"/>
                        <a:pt x="39" y="62"/>
                        <a:pt x="39" y="62"/>
                      </a:cubicBezTo>
                      <a:cubicBezTo>
                        <a:pt x="39" y="62"/>
                        <a:pt x="39" y="62"/>
                        <a:pt x="39" y="62"/>
                      </a:cubicBezTo>
                      <a:cubicBezTo>
                        <a:pt x="39" y="61"/>
                        <a:pt x="39" y="61"/>
                        <a:pt x="39" y="61"/>
                      </a:cubicBezTo>
                      <a:cubicBezTo>
                        <a:pt x="39" y="61"/>
                        <a:pt x="39" y="61"/>
                        <a:pt x="39" y="61"/>
                      </a:cubicBezTo>
                      <a:cubicBezTo>
                        <a:pt x="39" y="61"/>
                        <a:pt x="39" y="61"/>
                        <a:pt x="39" y="61"/>
                      </a:cubicBezTo>
                      <a:cubicBezTo>
                        <a:pt x="41" y="60"/>
                        <a:pt x="41" y="60"/>
                        <a:pt x="41" y="60"/>
                      </a:cubicBezTo>
                      <a:cubicBezTo>
                        <a:pt x="42" y="60"/>
                        <a:pt x="42" y="60"/>
                        <a:pt x="42" y="60"/>
                      </a:cubicBezTo>
                      <a:cubicBezTo>
                        <a:pt x="42" y="60"/>
                        <a:pt x="42" y="60"/>
                        <a:pt x="42" y="60"/>
                      </a:cubicBezTo>
                      <a:cubicBezTo>
                        <a:pt x="43" y="61"/>
                        <a:pt x="43" y="61"/>
                        <a:pt x="43" y="61"/>
                      </a:cubicBezTo>
                      <a:cubicBezTo>
                        <a:pt x="43" y="61"/>
                        <a:pt x="43" y="61"/>
                        <a:pt x="43" y="61"/>
                      </a:cubicBezTo>
                      <a:cubicBezTo>
                        <a:pt x="44" y="61"/>
                        <a:pt x="44" y="61"/>
                        <a:pt x="44" y="61"/>
                      </a:cubicBezTo>
                      <a:cubicBezTo>
                        <a:pt x="46" y="59"/>
                        <a:pt x="46" y="59"/>
                        <a:pt x="46" y="59"/>
                      </a:cubicBezTo>
                      <a:cubicBezTo>
                        <a:pt x="47" y="58"/>
                        <a:pt x="47" y="58"/>
                        <a:pt x="47" y="58"/>
                      </a:cubicBezTo>
                      <a:cubicBezTo>
                        <a:pt x="47" y="58"/>
                        <a:pt x="47" y="58"/>
                        <a:pt x="47" y="58"/>
                      </a:cubicBezTo>
                      <a:cubicBezTo>
                        <a:pt x="48" y="58"/>
                        <a:pt x="48" y="58"/>
                        <a:pt x="48" y="58"/>
                      </a:cubicBezTo>
                      <a:cubicBezTo>
                        <a:pt x="48" y="58"/>
                        <a:pt x="48" y="58"/>
                        <a:pt x="48" y="58"/>
                      </a:cubicBezTo>
                      <a:cubicBezTo>
                        <a:pt x="48" y="57"/>
                        <a:pt x="48" y="57"/>
                        <a:pt x="48" y="57"/>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201" name="Freeform 368">
                  <a:extLst>
                    <a:ext uri="{FF2B5EF4-FFF2-40B4-BE49-F238E27FC236}">
                      <a16:creationId xmlns="" xmlns:a16="http://schemas.microsoft.com/office/drawing/2014/main" id="{B36A546B-D211-4D38-B739-370E96270EF8}"/>
                    </a:ext>
                  </a:extLst>
                </p:cNvPr>
                <p:cNvSpPr>
                  <a:spLocks/>
                </p:cNvSpPr>
                <p:nvPr/>
              </p:nvSpPr>
              <p:spPr bwMode="auto">
                <a:xfrm>
                  <a:off x="6142968" y="3856965"/>
                  <a:ext cx="330279" cy="576677"/>
                </a:xfrm>
                <a:custGeom>
                  <a:avLst/>
                  <a:gdLst>
                    <a:gd name="T0" fmla="*/ 62 w 63"/>
                    <a:gd name="T1" fmla="*/ 69 h 110"/>
                    <a:gd name="T2" fmla="*/ 60 w 63"/>
                    <a:gd name="T3" fmla="*/ 66 h 110"/>
                    <a:gd name="T4" fmla="*/ 61 w 63"/>
                    <a:gd name="T5" fmla="*/ 62 h 110"/>
                    <a:gd name="T6" fmla="*/ 54 w 63"/>
                    <a:gd name="T7" fmla="*/ 9 h 110"/>
                    <a:gd name="T8" fmla="*/ 52 w 63"/>
                    <a:gd name="T9" fmla="*/ 8 h 110"/>
                    <a:gd name="T10" fmla="*/ 51 w 63"/>
                    <a:gd name="T11" fmla="*/ 3 h 110"/>
                    <a:gd name="T12" fmla="*/ 9 w 63"/>
                    <a:gd name="T13" fmla="*/ 4 h 110"/>
                    <a:gd name="T14" fmla="*/ 9 w 63"/>
                    <a:gd name="T15" fmla="*/ 4 h 110"/>
                    <a:gd name="T16" fmla="*/ 12 w 63"/>
                    <a:gd name="T17" fmla="*/ 6 h 110"/>
                    <a:gd name="T18" fmla="*/ 14 w 63"/>
                    <a:gd name="T19" fmla="*/ 10 h 110"/>
                    <a:gd name="T20" fmla="*/ 17 w 63"/>
                    <a:gd name="T21" fmla="*/ 11 h 110"/>
                    <a:gd name="T22" fmla="*/ 17 w 63"/>
                    <a:gd name="T23" fmla="*/ 17 h 110"/>
                    <a:gd name="T24" fmla="*/ 15 w 63"/>
                    <a:gd name="T25" fmla="*/ 19 h 110"/>
                    <a:gd name="T26" fmla="*/ 15 w 63"/>
                    <a:gd name="T27" fmla="*/ 21 h 110"/>
                    <a:gd name="T28" fmla="*/ 11 w 63"/>
                    <a:gd name="T29" fmla="*/ 24 h 110"/>
                    <a:gd name="T30" fmla="*/ 5 w 63"/>
                    <a:gd name="T31" fmla="*/ 28 h 110"/>
                    <a:gd name="T32" fmla="*/ 7 w 63"/>
                    <a:gd name="T33" fmla="*/ 32 h 110"/>
                    <a:gd name="T34" fmla="*/ 5 w 63"/>
                    <a:gd name="T35" fmla="*/ 38 h 110"/>
                    <a:gd name="T36" fmla="*/ 2 w 63"/>
                    <a:gd name="T37" fmla="*/ 42 h 110"/>
                    <a:gd name="T38" fmla="*/ 1 w 63"/>
                    <a:gd name="T39" fmla="*/ 44 h 110"/>
                    <a:gd name="T40" fmla="*/ 1 w 63"/>
                    <a:gd name="T41" fmla="*/ 47 h 110"/>
                    <a:gd name="T42" fmla="*/ 1 w 63"/>
                    <a:gd name="T43" fmla="*/ 55 h 110"/>
                    <a:gd name="T44" fmla="*/ 1 w 63"/>
                    <a:gd name="T45" fmla="*/ 57 h 110"/>
                    <a:gd name="T46" fmla="*/ 2 w 63"/>
                    <a:gd name="T47" fmla="*/ 59 h 110"/>
                    <a:gd name="T48" fmla="*/ 8 w 63"/>
                    <a:gd name="T49" fmla="*/ 65 h 110"/>
                    <a:gd name="T50" fmla="*/ 13 w 63"/>
                    <a:gd name="T51" fmla="*/ 70 h 110"/>
                    <a:gd name="T52" fmla="*/ 14 w 63"/>
                    <a:gd name="T53" fmla="*/ 72 h 110"/>
                    <a:gd name="T54" fmla="*/ 17 w 63"/>
                    <a:gd name="T55" fmla="*/ 75 h 110"/>
                    <a:gd name="T56" fmla="*/ 22 w 63"/>
                    <a:gd name="T57" fmla="*/ 75 h 110"/>
                    <a:gd name="T58" fmla="*/ 22 w 63"/>
                    <a:gd name="T59" fmla="*/ 78 h 110"/>
                    <a:gd name="T60" fmla="*/ 20 w 63"/>
                    <a:gd name="T61" fmla="*/ 86 h 110"/>
                    <a:gd name="T62" fmla="*/ 22 w 63"/>
                    <a:gd name="T63" fmla="*/ 89 h 110"/>
                    <a:gd name="T64" fmla="*/ 25 w 63"/>
                    <a:gd name="T65" fmla="*/ 92 h 110"/>
                    <a:gd name="T66" fmla="*/ 31 w 63"/>
                    <a:gd name="T67" fmla="*/ 94 h 110"/>
                    <a:gd name="T68" fmla="*/ 35 w 63"/>
                    <a:gd name="T69" fmla="*/ 98 h 110"/>
                    <a:gd name="T70" fmla="*/ 36 w 63"/>
                    <a:gd name="T71" fmla="*/ 101 h 110"/>
                    <a:gd name="T72" fmla="*/ 36 w 63"/>
                    <a:gd name="T73" fmla="*/ 105 h 110"/>
                    <a:gd name="T74" fmla="*/ 38 w 63"/>
                    <a:gd name="T75" fmla="*/ 109 h 110"/>
                    <a:gd name="T76" fmla="*/ 40 w 63"/>
                    <a:gd name="T77" fmla="*/ 109 h 110"/>
                    <a:gd name="T78" fmla="*/ 40 w 63"/>
                    <a:gd name="T79" fmla="*/ 109 h 110"/>
                    <a:gd name="T80" fmla="*/ 41 w 63"/>
                    <a:gd name="T81" fmla="*/ 110 h 110"/>
                    <a:gd name="T82" fmla="*/ 41 w 63"/>
                    <a:gd name="T83" fmla="*/ 109 h 110"/>
                    <a:gd name="T84" fmla="*/ 45 w 63"/>
                    <a:gd name="T85" fmla="*/ 105 h 110"/>
                    <a:gd name="T86" fmla="*/ 52 w 63"/>
                    <a:gd name="T87" fmla="*/ 105 h 110"/>
                    <a:gd name="T88" fmla="*/ 52 w 63"/>
                    <a:gd name="T89" fmla="*/ 101 h 110"/>
                    <a:gd name="T90" fmla="*/ 57 w 63"/>
                    <a:gd name="T91" fmla="*/ 97 h 110"/>
                    <a:gd name="T92" fmla="*/ 57 w 63"/>
                    <a:gd name="T93" fmla="*/ 94 h 110"/>
                    <a:gd name="T94" fmla="*/ 56 w 63"/>
                    <a:gd name="T95" fmla="*/ 92 h 110"/>
                    <a:gd name="T96" fmla="*/ 56 w 63"/>
                    <a:gd name="T97" fmla="*/ 91 h 110"/>
                    <a:gd name="T98" fmla="*/ 57 w 63"/>
                    <a:gd name="T99" fmla="*/ 89 h 110"/>
                    <a:gd name="T100" fmla="*/ 57 w 63"/>
                    <a:gd name="T101" fmla="*/ 88 h 110"/>
                    <a:gd name="T102" fmla="*/ 57 w 63"/>
                    <a:gd name="T103" fmla="*/ 86 h 110"/>
                    <a:gd name="T104" fmla="*/ 57 w 63"/>
                    <a:gd name="T105" fmla="*/ 85 h 110"/>
                    <a:gd name="T106" fmla="*/ 57 w 63"/>
                    <a:gd name="T107" fmla="*/ 84 h 110"/>
                    <a:gd name="T108" fmla="*/ 58 w 63"/>
                    <a:gd name="T109" fmla="*/ 83 h 110"/>
                    <a:gd name="T110" fmla="*/ 59 w 63"/>
                    <a:gd name="T111" fmla="*/ 83 h 110"/>
                    <a:gd name="T112" fmla="*/ 60 w 63"/>
                    <a:gd name="T113" fmla="*/ 81 h 110"/>
                    <a:gd name="T114" fmla="*/ 61 w 63"/>
                    <a:gd name="T115" fmla="*/ 79 h 110"/>
                    <a:gd name="T116" fmla="*/ 62 w 63"/>
                    <a:gd name="T117" fmla="*/ 78 h 110"/>
                    <a:gd name="T118" fmla="*/ 62 w 63"/>
                    <a:gd name="T119" fmla="*/ 76 h 110"/>
                    <a:gd name="T120" fmla="*/ 63 w 63"/>
                    <a:gd name="T121" fmla="*/ 7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 h="110">
                      <a:moveTo>
                        <a:pt x="63" y="72"/>
                      </a:moveTo>
                      <a:cubicBezTo>
                        <a:pt x="63" y="71"/>
                        <a:pt x="63" y="71"/>
                        <a:pt x="63" y="71"/>
                      </a:cubicBezTo>
                      <a:cubicBezTo>
                        <a:pt x="62" y="71"/>
                        <a:pt x="62" y="71"/>
                        <a:pt x="62" y="71"/>
                      </a:cubicBezTo>
                      <a:cubicBezTo>
                        <a:pt x="62" y="71"/>
                        <a:pt x="62" y="71"/>
                        <a:pt x="62" y="71"/>
                      </a:cubicBezTo>
                      <a:cubicBezTo>
                        <a:pt x="63" y="70"/>
                        <a:pt x="63" y="70"/>
                        <a:pt x="63" y="70"/>
                      </a:cubicBezTo>
                      <a:cubicBezTo>
                        <a:pt x="63" y="70"/>
                        <a:pt x="63" y="70"/>
                        <a:pt x="63" y="70"/>
                      </a:cubicBezTo>
                      <a:cubicBezTo>
                        <a:pt x="62" y="69"/>
                        <a:pt x="62" y="69"/>
                        <a:pt x="62" y="69"/>
                      </a:cubicBezTo>
                      <a:cubicBezTo>
                        <a:pt x="62" y="69"/>
                        <a:pt x="62" y="69"/>
                        <a:pt x="62" y="69"/>
                      </a:cubicBezTo>
                      <a:cubicBezTo>
                        <a:pt x="62" y="69"/>
                        <a:pt x="62" y="69"/>
                        <a:pt x="62" y="69"/>
                      </a:cubicBezTo>
                      <a:cubicBezTo>
                        <a:pt x="62" y="68"/>
                        <a:pt x="62" y="68"/>
                        <a:pt x="62" y="68"/>
                      </a:cubicBezTo>
                      <a:cubicBezTo>
                        <a:pt x="62" y="68"/>
                        <a:pt x="62" y="68"/>
                        <a:pt x="62" y="68"/>
                      </a:cubicBezTo>
                      <a:cubicBezTo>
                        <a:pt x="61" y="67"/>
                        <a:pt x="61" y="67"/>
                        <a:pt x="61" y="67"/>
                      </a:cubicBezTo>
                      <a:cubicBezTo>
                        <a:pt x="61" y="67"/>
                        <a:pt x="61" y="67"/>
                        <a:pt x="61" y="67"/>
                      </a:cubicBezTo>
                      <a:cubicBezTo>
                        <a:pt x="61" y="67"/>
                        <a:pt x="61" y="67"/>
                        <a:pt x="61" y="67"/>
                      </a:cubicBezTo>
                      <a:cubicBezTo>
                        <a:pt x="60" y="66"/>
                        <a:pt x="60" y="66"/>
                        <a:pt x="60" y="66"/>
                      </a:cubicBezTo>
                      <a:cubicBezTo>
                        <a:pt x="60" y="66"/>
                        <a:pt x="60" y="66"/>
                        <a:pt x="60" y="66"/>
                      </a:cubicBezTo>
                      <a:cubicBezTo>
                        <a:pt x="60" y="66"/>
                        <a:pt x="60" y="66"/>
                        <a:pt x="60" y="66"/>
                      </a:cubicBezTo>
                      <a:cubicBezTo>
                        <a:pt x="60" y="65"/>
                        <a:pt x="60" y="65"/>
                        <a:pt x="60" y="65"/>
                      </a:cubicBezTo>
                      <a:cubicBezTo>
                        <a:pt x="61" y="64"/>
                        <a:pt x="61" y="64"/>
                        <a:pt x="61" y="64"/>
                      </a:cubicBezTo>
                      <a:cubicBezTo>
                        <a:pt x="61" y="64"/>
                        <a:pt x="61" y="64"/>
                        <a:pt x="61" y="64"/>
                      </a:cubicBezTo>
                      <a:cubicBezTo>
                        <a:pt x="60" y="63"/>
                        <a:pt x="60" y="63"/>
                        <a:pt x="60" y="63"/>
                      </a:cubicBezTo>
                      <a:cubicBezTo>
                        <a:pt x="60" y="63"/>
                        <a:pt x="60" y="63"/>
                        <a:pt x="60" y="63"/>
                      </a:cubicBezTo>
                      <a:cubicBezTo>
                        <a:pt x="60" y="62"/>
                        <a:pt x="60" y="62"/>
                        <a:pt x="60" y="62"/>
                      </a:cubicBezTo>
                      <a:cubicBezTo>
                        <a:pt x="61" y="62"/>
                        <a:pt x="61" y="62"/>
                        <a:pt x="61" y="62"/>
                      </a:cubicBezTo>
                      <a:cubicBezTo>
                        <a:pt x="62" y="61"/>
                        <a:pt x="62" y="61"/>
                        <a:pt x="62" y="61"/>
                      </a:cubicBezTo>
                      <a:cubicBezTo>
                        <a:pt x="62" y="61"/>
                        <a:pt x="62" y="61"/>
                        <a:pt x="62" y="61"/>
                      </a:cubicBezTo>
                      <a:cubicBezTo>
                        <a:pt x="60" y="46"/>
                        <a:pt x="58" y="30"/>
                        <a:pt x="57" y="15"/>
                      </a:cubicBezTo>
                      <a:cubicBezTo>
                        <a:pt x="56" y="14"/>
                        <a:pt x="56" y="14"/>
                        <a:pt x="56" y="14"/>
                      </a:cubicBezTo>
                      <a:cubicBezTo>
                        <a:pt x="55" y="13"/>
                        <a:pt x="55" y="13"/>
                        <a:pt x="55" y="13"/>
                      </a:cubicBezTo>
                      <a:cubicBezTo>
                        <a:pt x="55" y="12"/>
                        <a:pt x="55" y="12"/>
                        <a:pt x="55" y="12"/>
                      </a:cubicBezTo>
                      <a:cubicBezTo>
                        <a:pt x="54" y="11"/>
                        <a:pt x="54" y="11"/>
                        <a:pt x="54" y="11"/>
                      </a:cubicBezTo>
                      <a:cubicBezTo>
                        <a:pt x="54" y="9"/>
                        <a:pt x="54" y="9"/>
                        <a:pt x="54" y="9"/>
                      </a:cubicBezTo>
                      <a:cubicBezTo>
                        <a:pt x="54" y="9"/>
                        <a:pt x="54" y="9"/>
                        <a:pt x="54" y="9"/>
                      </a:cubicBezTo>
                      <a:cubicBezTo>
                        <a:pt x="54" y="8"/>
                        <a:pt x="54" y="8"/>
                        <a:pt x="54"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1" y="6"/>
                        <a:pt x="51" y="6"/>
                        <a:pt x="51" y="6"/>
                      </a:cubicBezTo>
                      <a:cubicBezTo>
                        <a:pt x="51" y="5"/>
                        <a:pt x="51" y="5"/>
                        <a:pt x="51" y="5"/>
                      </a:cubicBezTo>
                      <a:cubicBezTo>
                        <a:pt x="51" y="4"/>
                        <a:pt x="51" y="4"/>
                        <a:pt x="51" y="4"/>
                      </a:cubicBezTo>
                      <a:cubicBezTo>
                        <a:pt x="51" y="3"/>
                        <a:pt x="51" y="3"/>
                        <a:pt x="51" y="3"/>
                      </a:cubicBezTo>
                      <a:cubicBezTo>
                        <a:pt x="51" y="3"/>
                        <a:pt x="51" y="3"/>
                        <a:pt x="51" y="3"/>
                      </a:cubicBezTo>
                      <a:cubicBezTo>
                        <a:pt x="51" y="3"/>
                        <a:pt x="51" y="3"/>
                        <a:pt x="51" y="3"/>
                      </a:cubicBezTo>
                      <a:cubicBezTo>
                        <a:pt x="51" y="2"/>
                        <a:pt x="51" y="2"/>
                        <a:pt x="51" y="2"/>
                      </a:cubicBezTo>
                      <a:cubicBezTo>
                        <a:pt x="51" y="2"/>
                        <a:pt x="51" y="2"/>
                        <a:pt x="51" y="2"/>
                      </a:cubicBezTo>
                      <a:cubicBezTo>
                        <a:pt x="51" y="0"/>
                        <a:pt x="51" y="0"/>
                        <a:pt x="51" y="0"/>
                      </a:cubicBezTo>
                      <a:cubicBezTo>
                        <a:pt x="51" y="0"/>
                        <a:pt x="51" y="0"/>
                        <a:pt x="51" y="0"/>
                      </a:cubicBezTo>
                      <a:cubicBezTo>
                        <a:pt x="37" y="2"/>
                        <a:pt x="23" y="3"/>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10" y="5"/>
                        <a:pt x="10" y="5"/>
                        <a:pt x="10" y="5"/>
                      </a:cubicBezTo>
                      <a:cubicBezTo>
                        <a:pt x="10" y="5"/>
                        <a:pt x="10" y="5"/>
                        <a:pt x="10" y="5"/>
                      </a:cubicBezTo>
                      <a:cubicBezTo>
                        <a:pt x="10" y="5"/>
                        <a:pt x="10" y="5"/>
                        <a:pt x="10" y="5"/>
                      </a:cubicBezTo>
                      <a:cubicBezTo>
                        <a:pt x="11" y="6"/>
                        <a:pt x="11" y="6"/>
                        <a:pt x="11" y="6"/>
                      </a:cubicBezTo>
                      <a:cubicBezTo>
                        <a:pt x="12" y="6"/>
                        <a:pt x="12" y="6"/>
                        <a:pt x="12" y="6"/>
                      </a:cubicBezTo>
                      <a:cubicBezTo>
                        <a:pt x="13" y="7"/>
                        <a:pt x="13" y="7"/>
                        <a:pt x="13" y="7"/>
                      </a:cubicBezTo>
                      <a:cubicBezTo>
                        <a:pt x="13" y="7"/>
                        <a:pt x="13" y="7"/>
                        <a:pt x="13" y="7"/>
                      </a:cubicBezTo>
                      <a:cubicBezTo>
                        <a:pt x="13" y="7"/>
                        <a:pt x="13" y="7"/>
                        <a:pt x="13" y="7"/>
                      </a:cubicBezTo>
                      <a:cubicBezTo>
                        <a:pt x="13" y="8"/>
                        <a:pt x="13" y="8"/>
                        <a:pt x="13" y="8"/>
                      </a:cubicBezTo>
                      <a:cubicBezTo>
                        <a:pt x="13" y="9"/>
                        <a:pt x="13" y="9"/>
                        <a:pt x="13" y="9"/>
                      </a:cubicBezTo>
                      <a:cubicBezTo>
                        <a:pt x="14" y="9"/>
                        <a:pt x="14" y="9"/>
                        <a:pt x="14" y="9"/>
                      </a:cubicBezTo>
                      <a:cubicBezTo>
                        <a:pt x="14" y="10"/>
                        <a:pt x="14" y="10"/>
                        <a:pt x="14" y="10"/>
                      </a:cubicBezTo>
                      <a:cubicBezTo>
                        <a:pt x="14" y="10"/>
                        <a:pt x="14" y="10"/>
                        <a:pt x="14" y="10"/>
                      </a:cubicBezTo>
                      <a:cubicBezTo>
                        <a:pt x="14" y="10"/>
                        <a:pt x="14" y="10"/>
                        <a:pt x="14" y="10"/>
                      </a:cubicBezTo>
                      <a:cubicBezTo>
                        <a:pt x="16" y="10"/>
                        <a:pt x="16" y="10"/>
                        <a:pt x="16" y="10"/>
                      </a:cubicBezTo>
                      <a:cubicBezTo>
                        <a:pt x="16" y="10"/>
                        <a:pt x="16" y="10"/>
                        <a:pt x="16" y="10"/>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2"/>
                        <a:pt x="17" y="12"/>
                        <a:pt x="17" y="12"/>
                      </a:cubicBezTo>
                      <a:cubicBezTo>
                        <a:pt x="17" y="12"/>
                        <a:pt x="17" y="12"/>
                        <a:pt x="17" y="12"/>
                      </a:cubicBezTo>
                      <a:cubicBezTo>
                        <a:pt x="17" y="13"/>
                        <a:pt x="17" y="13"/>
                        <a:pt x="17" y="13"/>
                      </a:cubicBezTo>
                      <a:cubicBezTo>
                        <a:pt x="17" y="13"/>
                        <a:pt x="17" y="13"/>
                        <a:pt x="17" y="13"/>
                      </a:cubicBezTo>
                      <a:cubicBezTo>
                        <a:pt x="17" y="14"/>
                        <a:pt x="17" y="14"/>
                        <a:pt x="17" y="14"/>
                      </a:cubicBezTo>
                      <a:cubicBezTo>
                        <a:pt x="17" y="15"/>
                        <a:pt x="17" y="15"/>
                        <a:pt x="17" y="15"/>
                      </a:cubicBezTo>
                      <a:cubicBezTo>
                        <a:pt x="17" y="16"/>
                        <a:pt x="17" y="16"/>
                        <a:pt x="17" y="16"/>
                      </a:cubicBezTo>
                      <a:cubicBezTo>
                        <a:pt x="17" y="17"/>
                        <a:pt x="17" y="17"/>
                        <a:pt x="17" y="17"/>
                      </a:cubicBezTo>
                      <a:cubicBezTo>
                        <a:pt x="17" y="17"/>
                        <a:pt x="17" y="17"/>
                        <a:pt x="17" y="17"/>
                      </a:cubicBezTo>
                      <a:cubicBezTo>
                        <a:pt x="17" y="17"/>
                        <a:pt x="17" y="17"/>
                        <a:pt x="17" y="17"/>
                      </a:cubicBezTo>
                      <a:cubicBezTo>
                        <a:pt x="16" y="17"/>
                        <a:pt x="16" y="17"/>
                        <a:pt x="16" y="17"/>
                      </a:cubicBezTo>
                      <a:cubicBezTo>
                        <a:pt x="16" y="18"/>
                        <a:pt x="16" y="18"/>
                        <a:pt x="16" y="18"/>
                      </a:cubicBezTo>
                      <a:cubicBezTo>
                        <a:pt x="16" y="18"/>
                        <a:pt x="16" y="18"/>
                        <a:pt x="16" y="18"/>
                      </a:cubicBezTo>
                      <a:cubicBezTo>
                        <a:pt x="15" y="19"/>
                        <a:pt x="15" y="19"/>
                        <a:pt x="15" y="19"/>
                      </a:cubicBezTo>
                      <a:cubicBezTo>
                        <a:pt x="15" y="19"/>
                        <a:pt x="15" y="19"/>
                        <a:pt x="15" y="19"/>
                      </a:cubicBezTo>
                      <a:cubicBezTo>
                        <a:pt x="15" y="19"/>
                        <a:pt x="15" y="19"/>
                        <a:pt x="15" y="19"/>
                      </a:cubicBezTo>
                      <a:cubicBezTo>
                        <a:pt x="15" y="20"/>
                        <a:pt x="15" y="20"/>
                        <a:pt x="15" y="20"/>
                      </a:cubicBezTo>
                      <a:cubicBezTo>
                        <a:pt x="15" y="20"/>
                        <a:pt x="15" y="20"/>
                        <a:pt x="15" y="20"/>
                      </a:cubicBezTo>
                      <a:cubicBezTo>
                        <a:pt x="15" y="20"/>
                        <a:pt x="15" y="20"/>
                        <a:pt x="15" y="20"/>
                      </a:cubicBezTo>
                      <a:cubicBezTo>
                        <a:pt x="15" y="20"/>
                        <a:pt x="15" y="20"/>
                        <a:pt x="15" y="20"/>
                      </a:cubicBezTo>
                      <a:cubicBezTo>
                        <a:pt x="15" y="21"/>
                        <a:pt x="15" y="21"/>
                        <a:pt x="15" y="21"/>
                      </a:cubicBezTo>
                      <a:cubicBezTo>
                        <a:pt x="15" y="21"/>
                        <a:pt x="15" y="21"/>
                        <a:pt x="15" y="21"/>
                      </a:cubicBezTo>
                      <a:cubicBezTo>
                        <a:pt x="15" y="21"/>
                        <a:pt x="15" y="21"/>
                        <a:pt x="15" y="21"/>
                      </a:cubicBezTo>
                      <a:cubicBezTo>
                        <a:pt x="15" y="21"/>
                        <a:pt x="15" y="21"/>
                        <a:pt x="15" y="21"/>
                      </a:cubicBezTo>
                      <a:cubicBezTo>
                        <a:pt x="15" y="22"/>
                        <a:pt x="15" y="22"/>
                        <a:pt x="15" y="22"/>
                      </a:cubicBezTo>
                      <a:cubicBezTo>
                        <a:pt x="14" y="22"/>
                        <a:pt x="14" y="22"/>
                        <a:pt x="14" y="22"/>
                      </a:cubicBezTo>
                      <a:cubicBezTo>
                        <a:pt x="14" y="22"/>
                        <a:pt x="14" y="22"/>
                        <a:pt x="14" y="22"/>
                      </a:cubicBezTo>
                      <a:cubicBezTo>
                        <a:pt x="14" y="23"/>
                        <a:pt x="14" y="23"/>
                        <a:pt x="14" y="23"/>
                      </a:cubicBezTo>
                      <a:cubicBezTo>
                        <a:pt x="14" y="23"/>
                        <a:pt x="14" y="23"/>
                        <a:pt x="14" y="23"/>
                      </a:cubicBezTo>
                      <a:cubicBezTo>
                        <a:pt x="13" y="23"/>
                        <a:pt x="13" y="23"/>
                        <a:pt x="13" y="23"/>
                      </a:cubicBezTo>
                      <a:cubicBezTo>
                        <a:pt x="12" y="23"/>
                        <a:pt x="12" y="23"/>
                        <a:pt x="12" y="23"/>
                      </a:cubicBezTo>
                      <a:cubicBezTo>
                        <a:pt x="11" y="24"/>
                        <a:pt x="11" y="24"/>
                        <a:pt x="11" y="24"/>
                      </a:cubicBezTo>
                      <a:cubicBezTo>
                        <a:pt x="11" y="24"/>
                        <a:pt x="11" y="24"/>
                        <a:pt x="11" y="24"/>
                      </a:cubicBezTo>
                      <a:cubicBezTo>
                        <a:pt x="11" y="25"/>
                        <a:pt x="11" y="25"/>
                        <a:pt x="11" y="25"/>
                      </a:cubicBezTo>
                      <a:cubicBezTo>
                        <a:pt x="10" y="25"/>
                        <a:pt x="10" y="25"/>
                        <a:pt x="10" y="25"/>
                      </a:cubicBezTo>
                      <a:cubicBezTo>
                        <a:pt x="6" y="26"/>
                        <a:pt x="6" y="26"/>
                        <a:pt x="6" y="26"/>
                      </a:cubicBezTo>
                      <a:cubicBezTo>
                        <a:pt x="5" y="26"/>
                        <a:pt x="5" y="26"/>
                        <a:pt x="5" y="26"/>
                      </a:cubicBezTo>
                      <a:cubicBezTo>
                        <a:pt x="5" y="27"/>
                        <a:pt x="5" y="27"/>
                        <a:pt x="5" y="27"/>
                      </a:cubicBezTo>
                      <a:cubicBezTo>
                        <a:pt x="5" y="28"/>
                        <a:pt x="5" y="28"/>
                        <a:pt x="5" y="28"/>
                      </a:cubicBezTo>
                      <a:cubicBezTo>
                        <a:pt x="5" y="28"/>
                        <a:pt x="5" y="28"/>
                        <a:pt x="5" y="28"/>
                      </a:cubicBezTo>
                      <a:cubicBezTo>
                        <a:pt x="4" y="29"/>
                        <a:pt x="4" y="29"/>
                        <a:pt x="4" y="29"/>
                      </a:cubicBezTo>
                      <a:cubicBezTo>
                        <a:pt x="4" y="30"/>
                        <a:pt x="4" y="30"/>
                        <a:pt x="4" y="30"/>
                      </a:cubicBezTo>
                      <a:cubicBezTo>
                        <a:pt x="5" y="30"/>
                        <a:pt x="5" y="30"/>
                        <a:pt x="5" y="30"/>
                      </a:cubicBezTo>
                      <a:cubicBezTo>
                        <a:pt x="5" y="31"/>
                        <a:pt x="5" y="31"/>
                        <a:pt x="5" y="31"/>
                      </a:cubicBezTo>
                      <a:cubicBezTo>
                        <a:pt x="5" y="31"/>
                        <a:pt x="5" y="31"/>
                        <a:pt x="5" y="31"/>
                      </a:cubicBezTo>
                      <a:cubicBezTo>
                        <a:pt x="5" y="31"/>
                        <a:pt x="5" y="31"/>
                        <a:pt x="5" y="31"/>
                      </a:cubicBezTo>
                      <a:cubicBezTo>
                        <a:pt x="6" y="31"/>
                        <a:pt x="6" y="31"/>
                        <a:pt x="6" y="31"/>
                      </a:cubicBezTo>
                      <a:cubicBezTo>
                        <a:pt x="7" y="32"/>
                        <a:pt x="7" y="32"/>
                        <a:pt x="7" y="32"/>
                      </a:cubicBezTo>
                      <a:cubicBezTo>
                        <a:pt x="7" y="33"/>
                        <a:pt x="7" y="33"/>
                        <a:pt x="7" y="33"/>
                      </a:cubicBezTo>
                      <a:cubicBezTo>
                        <a:pt x="7" y="34"/>
                        <a:pt x="7" y="34"/>
                        <a:pt x="7" y="34"/>
                      </a:cubicBezTo>
                      <a:cubicBezTo>
                        <a:pt x="7" y="34"/>
                        <a:pt x="7" y="34"/>
                        <a:pt x="7" y="34"/>
                      </a:cubicBezTo>
                      <a:cubicBezTo>
                        <a:pt x="7" y="35"/>
                        <a:pt x="7" y="35"/>
                        <a:pt x="7" y="35"/>
                      </a:cubicBezTo>
                      <a:cubicBezTo>
                        <a:pt x="6" y="37"/>
                        <a:pt x="6" y="37"/>
                        <a:pt x="6" y="37"/>
                      </a:cubicBezTo>
                      <a:cubicBezTo>
                        <a:pt x="5" y="37"/>
                        <a:pt x="5" y="37"/>
                        <a:pt x="5" y="37"/>
                      </a:cubicBezTo>
                      <a:cubicBezTo>
                        <a:pt x="5" y="38"/>
                        <a:pt x="5" y="38"/>
                        <a:pt x="5" y="38"/>
                      </a:cubicBezTo>
                      <a:cubicBezTo>
                        <a:pt x="5" y="38"/>
                        <a:pt x="5" y="38"/>
                        <a:pt x="5" y="38"/>
                      </a:cubicBezTo>
                      <a:cubicBezTo>
                        <a:pt x="5" y="39"/>
                        <a:pt x="5" y="39"/>
                        <a:pt x="5" y="39"/>
                      </a:cubicBezTo>
                      <a:cubicBezTo>
                        <a:pt x="5" y="39"/>
                        <a:pt x="5" y="39"/>
                        <a:pt x="5" y="39"/>
                      </a:cubicBezTo>
                      <a:cubicBezTo>
                        <a:pt x="5" y="40"/>
                        <a:pt x="5" y="40"/>
                        <a:pt x="5" y="40"/>
                      </a:cubicBezTo>
                      <a:cubicBezTo>
                        <a:pt x="5" y="41"/>
                        <a:pt x="5" y="41"/>
                        <a:pt x="5" y="41"/>
                      </a:cubicBezTo>
                      <a:cubicBezTo>
                        <a:pt x="4" y="41"/>
                        <a:pt x="4" y="41"/>
                        <a:pt x="4" y="41"/>
                      </a:cubicBezTo>
                      <a:cubicBezTo>
                        <a:pt x="4" y="42"/>
                        <a:pt x="4" y="42"/>
                        <a:pt x="4" y="42"/>
                      </a:cubicBezTo>
                      <a:cubicBezTo>
                        <a:pt x="3" y="42"/>
                        <a:pt x="3" y="42"/>
                        <a:pt x="3" y="42"/>
                      </a:cubicBezTo>
                      <a:cubicBezTo>
                        <a:pt x="2" y="42"/>
                        <a:pt x="2" y="42"/>
                        <a:pt x="2" y="42"/>
                      </a:cubicBezTo>
                      <a:cubicBezTo>
                        <a:pt x="2" y="42"/>
                        <a:pt x="2" y="42"/>
                        <a:pt x="2" y="42"/>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4"/>
                        <a:pt x="1" y="44"/>
                        <a:pt x="1" y="44"/>
                      </a:cubicBezTo>
                      <a:cubicBezTo>
                        <a:pt x="1" y="44"/>
                        <a:pt x="1" y="44"/>
                        <a:pt x="1" y="44"/>
                      </a:cubicBezTo>
                      <a:cubicBezTo>
                        <a:pt x="2" y="44"/>
                        <a:pt x="2" y="44"/>
                        <a:pt x="2" y="44"/>
                      </a:cubicBezTo>
                      <a:cubicBezTo>
                        <a:pt x="2" y="45"/>
                        <a:pt x="2" y="45"/>
                        <a:pt x="2" y="45"/>
                      </a:cubicBezTo>
                      <a:cubicBezTo>
                        <a:pt x="2" y="45"/>
                        <a:pt x="2" y="45"/>
                        <a:pt x="2" y="45"/>
                      </a:cubicBezTo>
                      <a:cubicBezTo>
                        <a:pt x="2" y="46"/>
                        <a:pt x="2" y="46"/>
                        <a:pt x="2" y="46"/>
                      </a:cubicBezTo>
                      <a:cubicBezTo>
                        <a:pt x="2" y="46"/>
                        <a:pt x="2" y="46"/>
                        <a:pt x="2" y="46"/>
                      </a:cubicBezTo>
                      <a:cubicBezTo>
                        <a:pt x="2" y="46"/>
                        <a:pt x="2" y="46"/>
                        <a:pt x="2" y="46"/>
                      </a:cubicBezTo>
                      <a:cubicBezTo>
                        <a:pt x="2" y="47"/>
                        <a:pt x="2" y="47"/>
                        <a:pt x="2" y="47"/>
                      </a:cubicBezTo>
                      <a:cubicBezTo>
                        <a:pt x="1" y="47"/>
                        <a:pt x="1" y="47"/>
                        <a:pt x="1" y="47"/>
                      </a:cubicBezTo>
                      <a:cubicBezTo>
                        <a:pt x="1" y="47"/>
                        <a:pt x="1" y="47"/>
                        <a:pt x="1" y="47"/>
                      </a:cubicBezTo>
                      <a:cubicBezTo>
                        <a:pt x="0" y="47"/>
                        <a:pt x="0" y="47"/>
                        <a:pt x="0" y="47"/>
                      </a:cubicBezTo>
                      <a:cubicBezTo>
                        <a:pt x="0" y="48"/>
                        <a:pt x="0" y="48"/>
                        <a:pt x="0" y="48"/>
                      </a:cubicBezTo>
                      <a:cubicBezTo>
                        <a:pt x="0" y="49"/>
                        <a:pt x="0" y="49"/>
                        <a:pt x="0" y="49"/>
                      </a:cubicBezTo>
                      <a:cubicBezTo>
                        <a:pt x="0" y="50"/>
                        <a:pt x="0" y="50"/>
                        <a:pt x="0" y="50"/>
                      </a:cubicBezTo>
                      <a:cubicBezTo>
                        <a:pt x="0" y="51"/>
                        <a:pt x="0" y="51"/>
                        <a:pt x="0" y="51"/>
                      </a:cubicBezTo>
                      <a:cubicBezTo>
                        <a:pt x="1" y="54"/>
                        <a:pt x="1" y="54"/>
                        <a:pt x="1" y="54"/>
                      </a:cubicBezTo>
                      <a:cubicBezTo>
                        <a:pt x="1" y="55"/>
                        <a:pt x="1" y="55"/>
                        <a:pt x="1" y="55"/>
                      </a:cubicBezTo>
                      <a:cubicBezTo>
                        <a:pt x="1" y="55"/>
                        <a:pt x="1" y="55"/>
                        <a:pt x="1" y="55"/>
                      </a:cubicBezTo>
                      <a:cubicBezTo>
                        <a:pt x="1" y="55"/>
                        <a:pt x="1" y="55"/>
                        <a:pt x="1" y="55"/>
                      </a:cubicBezTo>
                      <a:cubicBezTo>
                        <a:pt x="1" y="55"/>
                        <a:pt x="1" y="55"/>
                        <a:pt x="1" y="55"/>
                      </a:cubicBezTo>
                      <a:cubicBezTo>
                        <a:pt x="1" y="55"/>
                        <a:pt x="1" y="55"/>
                        <a:pt x="1" y="55"/>
                      </a:cubicBezTo>
                      <a:cubicBezTo>
                        <a:pt x="1" y="56"/>
                        <a:pt x="1" y="56"/>
                        <a:pt x="1" y="56"/>
                      </a:cubicBezTo>
                      <a:cubicBezTo>
                        <a:pt x="1" y="56"/>
                        <a:pt x="1" y="56"/>
                        <a:pt x="1" y="56"/>
                      </a:cubicBezTo>
                      <a:cubicBezTo>
                        <a:pt x="1" y="56"/>
                        <a:pt x="1" y="56"/>
                        <a:pt x="1" y="56"/>
                      </a:cubicBezTo>
                      <a:cubicBezTo>
                        <a:pt x="1" y="57"/>
                        <a:pt x="1" y="57"/>
                        <a:pt x="1" y="57"/>
                      </a:cubicBezTo>
                      <a:cubicBezTo>
                        <a:pt x="1" y="57"/>
                        <a:pt x="1" y="57"/>
                        <a:pt x="1" y="57"/>
                      </a:cubicBezTo>
                      <a:cubicBezTo>
                        <a:pt x="1" y="57"/>
                        <a:pt x="1" y="57"/>
                        <a:pt x="1" y="57"/>
                      </a:cubicBezTo>
                      <a:cubicBezTo>
                        <a:pt x="2" y="57"/>
                        <a:pt x="2" y="57"/>
                        <a:pt x="2" y="57"/>
                      </a:cubicBezTo>
                      <a:cubicBezTo>
                        <a:pt x="2" y="58"/>
                        <a:pt x="2" y="58"/>
                        <a:pt x="2" y="58"/>
                      </a:cubicBezTo>
                      <a:cubicBezTo>
                        <a:pt x="2" y="58"/>
                        <a:pt x="2" y="58"/>
                        <a:pt x="2" y="58"/>
                      </a:cubicBezTo>
                      <a:cubicBezTo>
                        <a:pt x="2" y="58"/>
                        <a:pt x="2" y="58"/>
                        <a:pt x="2" y="58"/>
                      </a:cubicBezTo>
                      <a:cubicBezTo>
                        <a:pt x="2" y="58"/>
                        <a:pt x="2" y="58"/>
                        <a:pt x="2" y="58"/>
                      </a:cubicBezTo>
                      <a:cubicBezTo>
                        <a:pt x="2" y="59"/>
                        <a:pt x="2" y="59"/>
                        <a:pt x="2" y="59"/>
                      </a:cubicBezTo>
                      <a:cubicBezTo>
                        <a:pt x="3" y="60"/>
                        <a:pt x="3" y="60"/>
                        <a:pt x="3" y="60"/>
                      </a:cubicBezTo>
                      <a:cubicBezTo>
                        <a:pt x="3" y="60"/>
                        <a:pt x="3" y="60"/>
                        <a:pt x="3" y="60"/>
                      </a:cubicBezTo>
                      <a:cubicBezTo>
                        <a:pt x="7" y="63"/>
                        <a:pt x="7" y="63"/>
                        <a:pt x="7" y="63"/>
                      </a:cubicBezTo>
                      <a:cubicBezTo>
                        <a:pt x="7" y="63"/>
                        <a:pt x="7" y="63"/>
                        <a:pt x="7" y="63"/>
                      </a:cubicBezTo>
                      <a:cubicBezTo>
                        <a:pt x="8" y="64"/>
                        <a:pt x="8" y="64"/>
                        <a:pt x="8" y="64"/>
                      </a:cubicBezTo>
                      <a:cubicBezTo>
                        <a:pt x="8" y="64"/>
                        <a:pt x="8" y="64"/>
                        <a:pt x="8" y="64"/>
                      </a:cubicBezTo>
                      <a:cubicBezTo>
                        <a:pt x="8" y="64"/>
                        <a:pt x="8" y="64"/>
                        <a:pt x="8" y="64"/>
                      </a:cubicBezTo>
                      <a:cubicBezTo>
                        <a:pt x="8" y="65"/>
                        <a:pt x="8" y="65"/>
                        <a:pt x="8" y="65"/>
                      </a:cubicBezTo>
                      <a:cubicBezTo>
                        <a:pt x="12" y="67"/>
                        <a:pt x="12" y="67"/>
                        <a:pt x="12" y="67"/>
                      </a:cubicBezTo>
                      <a:cubicBezTo>
                        <a:pt x="12" y="67"/>
                        <a:pt x="12" y="67"/>
                        <a:pt x="12" y="67"/>
                      </a:cubicBezTo>
                      <a:cubicBezTo>
                        <a:pt x="13" y="68"/>
                        <a:pt x="13" y="68"/>
                        <a:pt x="13" y="68"/>
                      </a:cubicBezTo>
                      <a:cubicBezTo>
                        <a:pt x="13" y="68"/>
                        <a:pt x="13" y="68"/>
                        <a:pt x="13" y="68"/>
                      </a:cubicBezTo>
                      <a:cubicBezTo>
                        <a:pt x="13" y="69"/>
                        <a:pt x="13" y="69"/>
                        <a:pt x="13" y="69"/>
                      </a:cubicBezTo>
                      <a:cubicBezTo>
                        <a:pt x="13" y="69"/>
                        <a:pt x="13" y="69"/>
                        <a:pt x="13" y="69"/>
                      </a:cubicBezTo>
                      <a:cubicBezTo>
                        <a:pt x="13" y="69"/>
                        <a:pt x="13" y="69"/>
                        <a:pt x="13" y="69"/>
                      </a:cubicBezTo>
                      <a:cubicBezTo>
                        <a:pt x="13" y="70"/>
                        <a:pt x="13" y="70"/>
                        <a:pt x="13" y="70"/>
                      </a:cubicBezTo>
                      <a:cubicBezTo>
                        <a:pt x="13" y="70"/>
                        <a:pt x="13" y="70"/>
                        <a:pt x="13" y="70"/>
                      </a:cubicBezTo>
                      <a:cubicBezTo>
                        <a:pt x="14" y="71"/>
                        <a:pt x="14" y="71"/>
                        <a:pt x="14" y="71"/>
                      </a:cubicBezTo>
                      <a:cubicBezTo>
                        <a:pt x="14" y="71"/>
                        <a:pt x="14" y="71"/>
                        <a:pt x="14" y="71"/>
                      </a:cubicBezTo>
                      <a:cubicBezTo>
                        <a:pt x="14" y="71"/>
                        <a:pt x="14" y="71"/>
                        <a:pt x="14" y="71"/>
                      </a:cubicBezTo>
                      <a:cubicBezTo>
                        <a:pt x="14" y="71"/>
                        <a:pt x="14" y="71"/>
                        <a:pt x="14" y="71"/>
                      </a:cubicBezTo>
                      <a:cubicBezTo>
                        <a:pt x="14" y="72"/>
                        <a:pt x="14" y="72"/>
                        <a:pt x="14" y="72"/>
                      </a:cubicBezTo>
                      <a:cubicBezTo>
                        <a:pt x="14" y="72"/>
                        <a:pt x="14" y="72"/>
                        <a:pt x="14" y="72"/>
                      </a:cubicBezTo>
                      <a:cubicBezTo>
                        <a:pt x="14" y="72"/>
                        <a:pt x="14" y="72"/>
                        <a:pt x="14" y="72"/>
                      </a:cubicBezTo>
                      <a:cubicBezTo>
                        <a:pt x="14" y="72"/>
                        <a:pt x="14" y="72"/>
                        <a:pt x="14" y="72"/>
                      </a:cubicBezTo>
                      <a:cubicBezTo>
                        <a:pt x="14" y="73"/>
                        <a:pt x="14" y="73"/>
                        <a:pt x="14" y="73"/>
                      </a:cubicBezTo>
                      <a:cubicBezTo>
                        <a:pt x="14" y="73"/>
                        <a:pt x="14" y="73"/>
                        <a:pt x="14" y="73"/>
                      </a:cubicBezTo>
                      <a:cubicBezTo>
                        <a:pt x="14" y="73"/>
                        <a:pt x="14" y="73"/>
                        <a:pt x="14" y="73"/>
                      </a:cubicBezTo>
                      <a:cubicBezTo>
                        <a:pt x="15" y="75"/>
                        <a:pt x="15" y="75"/>
                        <a:pt x="15" y="75"/>
                      </a:cubicBezTo>
                      <a:cubicBezTo>
                        <a:pt x="15" y="75"/>
                        <a:pt x="15" y="75"/>
                        <a:pt x="15" y="75"/>
                      </a:cubicBezTo>
                      <a:cubicBezTo>
                        <a:pt x="16" y="75"/>
                        <a:pt x="16" y="75"/>
                        <a:pt x="16" y="75"/>
                      </a:cubicBezTo>
                      <a:cubicBezTo>
                        <a:pt x="17" y="75"/>
                        <a:pt x="17" y="75"/>
                        <a:pt x="17" y="75"/>
                      </a:cubicBezTo>
                      <a:cubicBezTo>
                        <a:pt x="18" y="74"/>
                        <a:pt x="18" y="74"/>
                        <a:pt x="18" y="74"/>
                      </a:cubicBezTo>
                      <a:cubicBezTo>
                        <a:pt x="18" y="73"/>
                        <a:pt x="18" y="73"/>
                        <a:pt x="18" y="73"/>
                      </a:cubicBezTo>
                      <a:cubicBezTo>
                        <a:pt x="19" y="73"/>
                        <a:pt x="19" y="73"/>
                        <a:pt x="19" y="73"/>
                      </a:cubicBezTo>
                      <a:cubicBezTo>
                        <a:pt x="19" y="74"/>
                        <a:pt x="19" y="74"/>
                        <a:pt x="19" y="74"/>
                      </a:cubicBezTo>
                      <a:cubicBezTo>
                        <a:pt x="19" y="74"/>
                        <a:pt x="19" y="74"/>
                        <a:pt x="19" y="74"/>
                      </a:cubicBezTo>
                      <a:cubicBezTo>
                        <a:pt x="20" y="74"/>
                        <a:pt x="20" y="74"/>
                        <a:pt x="20" y="74"/>
                      </a:cubicBezTo>
                      <a:cubicBezTo>
                        <a:pt x="21" y="74"/>
                        <a:pt x="21" y="74"/>
                        <a:pt x="21" y="74"/>
                      </a:cubicBezTo>
                      <a:cubicBezTo>
                        <a:pt x="22" y="75"/>
                        <a:pt x="22" y="75"/>
                        <a:pt x="22" y="75"/>
                      </a:cubicBezTo>
                      <a:cubicBezTo>
                        <a:pt x="23" y="75"/>
                        <a:pt x="23" y="75"/>
                        <a:pt x="23" y="75"/>
                      </a:cubicBezTo>
                      <a:cubicBezTo>
                        <a:pt x="23" y="76"/>
                        <a:pt x="23" y="76"/>
                        <a:pt x="23" y="76"/>
                      </a:cubicBezTo>
                      <a:cubicBezTo>
                        <a:pt x="23" y="76"/>
                        <a:pt x="23" y="76"/>
                        <a:pt x="23" y="76"/>
                      </a:cubicBezTo>
                      <a:cubicBezTo>
                        <a:pt x="23" y="77"/>
                        <a:pt x="23" y="77"/>
                        <a:pt x="23" y="77"/>
                      </a:cubicBezTo>
                      <a:cubicBezTo>
                        <a:pt x="23" y="77"/>
                        <a:pt x="23" y="77"/>
                        <a:pt x="23" y="77"/>
                      </a:cubicBezTo>
                      <a:cubicBezTo>
                        <a:pt x="22" y="77"/>
                        <a:pt x="22" y="77"/>
                        <a:pt x="22" y="77"/>
                      </a:cubicBezTo>
                      <a:cubicBezTo>
                        <a:pt x="22" y="77"/>
                        <a:pt x="22" y="77"/>
                        <a:pt x="22" y="77"/>
                      </a:cubicBezTo>
                      <a:cubicBezTo>
                        <a:pt x="22" y="78"/>
                        <a:pt x="22" y="78"/>
                        <a:pt x="22" y="78"/>
                      </a:cubicBezTo>
                      <a:cubicBezTo>
                        <a:pt x="22" y="79"/>
                        <a:pt x="22" y="79"/>
                        <a:pt x="22" y="79"/>
                      </a:cubicBezTo>
                      <a:cubicBezTo>
                        <a:pt x="22" y="80"/>
                        <a:pt x="22" y="80"/>
                        <a:pt x="22" y="80"/>
                      </a:cubicBezTo>
                      <a:cubicBezTo>
                        <a:pt x="22" y="80"/>
                        <a:pt x="22" y="80"/>
                        <a:pt x="22" y="80"/>
                      </a:cubicBezTo>
                      <a:cubicBezTo>
                        <a:pt x="22" y="81"/>
                        <a:pt x="22" y="81"/>
                        <a:pt x="22" y="81"/>
                      </a:cubicBezTo>
                      <a:cubicBezTo>
                        <a:pt x="21" y="84"/>
                        <a:pt x="21" y="84"/>
                        <a:pt x="21" y="84"/>
                      </a:cubicBezTo>
                      <a:cubicBezTo>
                        <a:pt x="20" y="85"/>
                        <a:pt x="20" y="85"/>
                        <a:pt x="20" y="85"/>
                      </a:cubicBezTo>
                      <a:cubicBezTo>
                        <a:pt x="20" y="86"/>
                        <a:pt x="20" y="86"/>
                        <a:pt x="20" y="86"/>
                      </a:cubicBezTo>
                      <a:cubicBezTo>
                        <a:pt x="20" y="86"/>
                        <a:pt x="20" y="86"/>
                        <a:pt x="20" y="86"/>
                      </a:cubicBezTo>
                      <a:cubicBezTo>
                        <a:pt x="20" y="87"/>
                        <a:pt x="20" y="87"/>
                        <a:pt x="20" y="87"/>
                      </a:cubicBezTo>
                      <a:cubicBezTo>
                        <a:pt x="21" y="88"/>
                        <a:pt x="21" y="88"/>
                        <a:pt x="21" y="88"/>
                      </a:cubicBezTo>
                      <a:cubicBezTo>
                        <a:pt x="21" y="88"/>
                        <a:pt x="21" y="88"/>
                        <a:pt x="21" y="88"/>
                      </a:cubicBezTo>
                      <a:cubicBezTo>
                        <a:pt x="21" y="88"/>
                        <a:pt x="21" y="88"/>
                        <a:pt x="21" y="88"/>
                      </a:cubicBezTo>
                      <a:cubicBezTo>
                        <a:pt x="21" y="88"/>
                        <a:pt x="21" y="88"/>
                        <a:pt x="21" y="88"/>
                      </a:cubicBezTo>
                      <a:cubicBezTo>
                        <a:pt x="22" y="89"/>
                        <a:pt x="22" y="89"/>
                        <a:pt x="22" y="89"/>
                      </a:cubicBezTo>
                      <a:cubicBezTo>
                        <a:pt x="22" y="89"/>
                        <a:pt x="22" y="89"/>
                        <a:pt x="22" y="89"/>
                      </a:cubicBezTo>
                      <a:cubicBezTo>
                        <a:pt x="22" y="89"/>
                        <a:pt x="22" y="89"/>
                        <a:pt x="22" y="89"/>
                      </a:cubicBezTo>
                      <a:cubicBezTo>
                        <a:pt x="23" y="90"/>
                        <a:pt x="23" y="90"/>
                        <a:pt x="23" y="90"/>
                      </a:cubicBezTo>
                      <a:cubicBezTo>
                        <a:pt x="23" y="90"/>
                        <a:pt x="23" y="90"/>
                        <a:pt x="23" y="90"/>
                      </a:cubicBezTo>
                      <a:cubicBezTo>
                        <a:pt x="23" y="90"/>
                        <a:pt x="23" y="90"/>
                        <a:pt x="23" y="90"/>
                      </a:cubicBezTo>
                      <a:cubicBezTo>
                        <a:pt x="24" y="90"/>
                        <a:pt x="24" y="90"/>
                        <a:pt x="24" y="90"/>
                      </a:cubicBezTo>
                      <a:cubicBezTo>
                        <a:pt x="24" y="91"/>
                        <a:pt x="24" y="91"/>
                        <a:pt x="24" y="91"/>
                      </a:cubicBezTo>
                      <a:cubicBezTo>
                        <a:pt x="24" y="91"/>
                        <a:pt x="24" y="91"/>
                        <a:pt x="24" y="91"/>
                      </a:cubicBezTo>
                      <a:cubicBezTo>
                        <a:pt x="25" y="92"/>
                        <a:pt x="25" y="92"/>
                        <a:pt x="25" y="92"/>
                      </a:cubicBezTo>
                      <a:cubicBezTo>
                        <a:pt x="25" y="92"/>
                        <a:pt x="25" y="92"/>
                        <a:pt x="25" y="92"/>
                      </a:cubicBezTo>
                      <a:cubicBezTo>
                        <a:pt x="26" y="92"/>
                        <a:pt x="26" y="92"/>
                        <a:pt x="26" y="92"/>
                      </a:cubicBezTo>
                      <a:cubicBezTo>
                        <a:pt x="27" y="92"/>
                        <a:pt x="27" y="92"/>
                        <a:pt x="27" y="92"/>
                      </a:cubicBezTo>
                      <a:cubicBezTo>
                        <a:pt x="27" y="92"/>
                        <a:pt x="27" y="92"/>
                        <a:pt x="27" y="92"/>
                      </a:cubicBezTo>
                      <a:cubicBezTo>
                        <a:pt x="27" y="92"/>
                        <a:pt x="28" y="92"/>
                        <a:pt x="28" y="93"/>
                      </a:cubicBezTo>
                      <a:cubicBezTo>
                        <a:pt x="28" y="93"/>
                        <a:pt x="28" y="93"/>
                        <a:pt x="28" y="93"/>
                      </a:cubicBezTo>
                      <a:cubicBezTo>
                        <a:pt x="29" y="94"/>
                        <a:pt x="29" y="94"/>
                        <a:pt x="29" y="94"/>
                      </a:cubicBezTo>
                      <a:cubicBezTo>
                        <a:pt x="30" y="94"/>
                        <a:pt x="30" y="94"/>
                        <a:pt x="30" y="94"/>
                      </a:cubicBezTo>
                      <a:cubicBezTo>
                        <a:pt x="31" y="94"/>
                        <a:pt x="31" y="94"/>
                        <a:pt x="31" y="94"/>
                      </a:cubicBezTo>
                      <a:cubicBezTo>
                        <a:pt x="31" y="94"/>
                        <a:pt x="31" y="94"/>
                        <a:pt x="31" y="94"/>
                      </a:cubicBezTo>
                      <a:cubicBezTo>
                        <a:pt x="32" y="95"/>
                        <a:pt x="32" y="95"/>
                        <a:pt x="32" y="95"/>
                      </a:cubicBezTo>
                      <a:cubicBezTo>
                        <a:pt x="32" y="96"/>
                        <a:pt x="32" y="96"/>
                        <a:pt x="32" y="96"/>
                      </a:cubicBezTo>
                      <a:cubicBezTo>
                        <a:pt x="33" y="96"/>
                        <a:pt x="33" y="96"/>
                        <a:pt x="33" y="96"/>
                      </a:cubicBezTo>
                      <a:cubicBezTo>
                        <a:pt x="34" y="97"/>
                        <a:pt x="34" y="97"/>
                        <a:pt x="34" y="97"/>
                      </a:cubicBezTo>
                      <a:cubicBezTo>
                        <a:pt x="35" y="97"/>
                        <a:pt x="35" y="97"/>
                        <a:pt x="35" y="97"/>
                      </a:cubicBezTo>
                      <a:cubicBezTo>
                        <a:pt x="34" y="98"/>
                        <a:pt x="34" y="98"/>
                        <a:pt x="34" y="98"/>
                      </a:cubicBezTo>
                      <a:cubicBezTo>
                        <a:pt x="35" y="98"/>
                        <a:pt x="35" y="98"/>
                        <a:pt x="35" y="98"/>
                      </a:cubicBezTo>
                      <a:cubicBezTo>
                        <a:pt x="35" y="98"/>
                        <a:pt x="35" y="98"/>
                        <a:pt x="35" y="98"/>
                      </a:cubicBezTo>
                      <a:cubicBezTo>
                        <a:pt x="35" y="99"/>
                        <a:pt x="35" y="99"/>
                        <a:pt x="35" y="99"/>
                      </a:cubicBezTo>
                      <a:cubicBezTo>
                        <a:pt x="35" y="99"/>
                        <a:pt x="35" y="99"/>
                        <a:pt x="35" y="99"/>
                      </a:cubicBezTo>
                      <a:cubicBezTo>
                        <a:pt x="35" y="99"/>
                        <a:pt x="35" y="99"/>
                        <a:pt x="35" y="99"/>
                      </a:cubicBezTo>
                      <a:cubicBezTo>
                        <a:pt x="35" y="100"/>
                        <a:pt x="35" y="100"/>
                        <a:pt x="35" y="100"/>
                      </a:cubicBezTo>
                      <a:cubicBezTo>
                        <a:pt x="35" y="100"/>
                        <a:pt x="35" y="100"/>
                        <a:pt x="35" y="100"/>
                      </a:cubicBezTo>
                      <a:cubicBezTo>
                        <a:pt x="35" y="101"/>
                        <a:pt x="35" y="101"/>
                        <a:pt x="35" y="101"/>
                      </a:cubicBezTo>
                      <a:cubicBezTo>
                        <a:pt x="36" y="101"/>
                        <a:pt x="36" y="101"/>
                        <a:pt x="36" y="101"/>
                      </a:cubicBezTo>
                      <a:cubicBezTo>
                        <a:pt x="36" y="102"/>
                        <a:pt x="36" y="102"/>
                        <a:pt x="36" y="102"/>
                      </a:cubicBezTo>
                      <a:cubicBezTo>
                        <a:pt x="36" y="103"/>
                        <a:pt x="36" y="103"/>
                        <a:pt x="36" y="103"/>
                      </a:cubicBezTo>
                      <a:cubicBezTo>
                        <a:pt x="36" y="103"/>
                        <a:pt x="36" y="103"/>
                        <a:pt x="36" y="103"/>
                      </a:cubicBezTo>
                      <a:cubicBezTo>
                        <a:pt x="36" y="104"/>
                        <a:pt x="36" y="104"/>
                        <a:pt x="36" y="104"/>
                      </a:cubicBezTo>
                      <a:cubicBezTo>
                        <a:pt x="35" y="105"/>
                        <a:pt x="35" y="105"/>
                        <a:pt x="35" y="105"/>
                      </a:cubicBezTo>
                      <a:cubicBezTo>
                        <a:pt x="35" y="105"/>
                        <a:pt x="35" y="105"/>
                        <a:pt x="35" y="105"/>
                      </a:cubicBezTo>
                      <a:cubicBezTo>
                        <a:pt x="35" y="105"/>
                        <a:pt x="35" y="105"/>
                        <a:pt x="35" y="105"/>
                      </a:cubicBezTo>
                      <a:cubicBezTo>
                        <a:pt x="36" y="105"/>
                        <a:pt x="36" y="105"/>
                        <a:pt x="36" y="105"/>
                      </a:cubicBezTo>
                      <a:cubicBezTo>
                        <a:pt x="36" y="105"/>
                        <a:pt x="36" y="105"/>
                        <a:pt x="36" y="105"/>
                      </a:cubicBezTo>
                      <a:cubicBezTo>
                        <a:pt x="36" y="106"/>
                        <a:pt x="36" y="106"/>
                        <a:pt x="36" y="106"/>
                      </a:cubicBezTo>
                      <a:cubicBezTo>
                        <a:pt x="36" y="106"/>
                        <a:pt x="36" y="106"/>
                        <a:pt x="36" y="106"/>
                      </a:cubicBezTo>
                      <a:cubicBezTo>
                        <a:pt x="36" y="106"/>
                        <a:pt x="36" y="106"/>
                        <a:pt x="36" y="106"/>
                      </a:cubicBezTo>
                      <a:cubicBezTo>
                        <a:pt x="36" y="107"/>
                        <a:pt x="36" y="107"/>
                        <a:pt x="36" y="107"/>
                      </a:cubicBezTo>
                      <a:cubicBezTo>
                        <a:pt x="37" y="107"/>
                        <a:pt x="37" y="107"/>
                        <a:pt x="37" y="107"/>
                      </a:cubicBezTo>
                      <a:cubicBezTo>
                        <a:pt x="37" y="108"/>
                        <a:pt x="37" y="108"/>
                        <a:pt x="37" y="108"/>
                      </a:cubicBezTo>
                      <a:cubicBezTo>
                        <a:pt x="38" y="109"/>
                        <a:pt x="38" y="109"/>
                        <a:pt x="38" y="109"/>
                      </a:cubicBezTo>
                      <a:cubicBezTo>
                        <a:pt x="38" y="109"/>
                        <a:pt x="38" y="109"/>
                        <a:pt x="38" y="109"/>
                      </a:cubicBezTo>
                      <a:cubicBezTo>
                        <a:pt x="38" y="109"/>
                        <a:pt x="38" y="109"/>
                        <a:pt x="38" y="109"/>
                      </a:cubicBezTo>
                      <a:cubicBezTo>
                        <a:pt x="39" y="110"/>
                        <a:pt x="39" y="110"/>
                        <a:pt x="39" y="110"/>
                      </a:cubicBezTo>
                      <a:cubicBezTo>
                        <a:pt x="40" y="110"/>
                        <a:pt x="40" y="110"/>
                        <a:pt x="40" y="110"/>
                      </a:cubicBezTo>
                      <a:cubicBezTo>
                        <a:pt x="40" y="110"/>
                        <a:pt x="40" y="110"/>
                        <a:pt x="40" y="110"/>
                      </a:cubicBezTo>
                      <a:cubicBezTo>
                        <a:pt x="40" y="110"/>
                        <a:pt x="40" y="110"/>
                        <a:pt x="40" y="110"/>
                      </a:cubicBezTo>
                      <a:cubicBezTo>
                        <a:pt x="40" y="110"/>
                        <a:pt x="40" y="110"/>
                        <a:pt x="40" y="110"/>
                      </a:cubicBezTo>
                      <a:cubicBezTo>
                        <a:pt x="40" y="109"/>
                        <a:pt x="40" y="109"/>
                        <a:pt x="40" y="109"/>
                      </a:cubicBezTo>
                      <a:cubicBezTo>
                        <a:pt x="39" y="109"/>
                        <a:pt x="39" y="109"/>
                        <a:pt x="39" y="109"/>
                      </a:cubicBezTo>
                      <a:cubicBezTo>
                        <a:pt x="39" y="109"/>
                        <a:pt x="39" y="109"/>
                        <a:pt x="39" y="109"/>
                      </a:cubicBezTo>
                      <a:cubicBezTo>
                        <a:pt x="39" y="109"/>
                        <a:pt x="39" y="109"/>
                        <a:pt x="39" y="109"/>
                      </a:cubicBezTo>
                      <a:cubicBezTo>
                        <a:pt x="39" y="109"/>
                        <a:pt x="39" y="109"/>
                        <a:pt x="39" y="109"/>
                      </a:cubicBezTo>
                      <a:cubicBezTo>
                        <a:pt x="39" y="109"/>
                        <a:pt x="39" y="109"/>
                        <a:pt x="39" y="109"/>
                      </a:cubicBezTo>
                      <a:cubicBezTo>
                        <a:pt x="40" y="108"/>
                        <a:pt x="40" y="108"/>
                        <a:pt x="40" y="108"/>
                      </a:cubicBezTo>
                      <a:cubicBezTo>
                        <a:pt x="40" y="109"/>
                        <a:pt x="40" y="109"/>
                        <a:pt x="40" y="109"/>
                      </a:cubicBezTo>
                      <a:cubicBezTo>
                        <a:pt x="40" y="109"/>
                        <a:pt x="40" y="109"/>
                        <a:pt x="40" y="109"/>
                      </a:cubicBezTo>
                      <a:cubicBezTo>
                        <a:pt x="40" y="109"/>
                        <a:pt x="40" y="109"/>
                        <a:pt x="40" y="109"/>
                      </a:cubicBezTo>
                      <a:cubicBezTo>
                        <a:pt x="40" y="109"/>
                        <a:pt x="40" y="109"/>
                        <a:pt x="40" y="109"/>
                      </a:cubicBezTo>
                      <a:cubicBezTo>
                        <a:pt x="41" y="109"/>
                        <a:pt x="41" y="109"/>
                        <a:pt x="41" y="109"/>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2" y="110"/>
                        <a:pt x="42" y="110"/>
                        <a:pt x="42" y="110"/>
                      </a:cubicBezTo>
                      <a:cubicBezTo>
                        <a:pt x="42" y="110"/>
                        <a:pt x="42" y="110"/>
                        <a:pt x="42" y="110"/>
                      </a:cubicBezTo>
                      <a:cubicBezTo>
                        <a:pt x="42" y="110"/>
                        <a:pt x="42" y="110"/>
                        <a:pt x="42" y="110"/>
                      </a:cubicBezTo>
                      <a:cubicBezTo>
                        <a:pt x="42" y="110"/>
                        <a:pt x="42" y="110"/>
                        <a:pt x="42" y="110"/>
                      </a:cubicBezTo>
                      <a:cubicBezTo>
                        <a:pt x="41" y="109"/>
                        <a:pt x="41" y="109"/>
                        <a:pt x="41" y="109"/>
                      </a:cubicBezTo>
                      <a:cubicBezTo>
                        <a:pt x="41" y="109"/>
                        <a:pt x="41" y="109"/>
                        <a:pt x="41" y="109"/>
                      </a:cubicBezTo>
                      <a:cubicBezTo>
                        <a:pt x="41" y="108"/>
                        <a:pt x="41" y="108"/>
                        <a:pt x="41" y="108"/>
                      </a:cubicBezTo>
                      <a:cubicBezTo>
                        <a:pt x="42" y="107"/>
                        <a:pt x="42" y="107"/>
                        <a:pt x="42" y="107"/>
                      </a:cubicBezTo>
                      <a:cubicBezTo>
                        <a:pt x="42" y="106"/>
                        <a:pt x="42" y="106"/>
                        <a:pt x="42" y="106"/>
                      </a:cubicBezTo>
                      <a:cubicBezTo>
                        <a:pt x="42" y="106"/>
                        <a:pt x="42" y="106"/>
                        <a:pt x="42" y="106"/>
                      </a:cubicBezTo>
                      <a:cubicBezTo>
                        <a:pt x="43" y="106"/>
                        <a:pt x="43" y="106"/>
                        <a:pt x="43" y="106"/>
                      </a:cubicBezTo>
                      <a:cubicBezTo>
                        <a:pt x="44" y="105"/>
                        <a:pt x="44" y="105"/>
                        <a:pt x="44" y="105"/>
                      </a:cubicBezTo>
                      <a:cubicBezTo>
                        <a:pt x="44" y="105"/>
                        <a:pt x="44" y="105"/>
                        <a:pt x="44" y="105"/>
                      </a:cubicBezTo>
                      <a:cubicBezTo>
                        <a:pt x="45" y="105"/>
                        <a:pt x="45" y="105"/>
                        <a:pt x="45" y="105"/>
                      </a:cubicBezTo>
                      <a:cubicBezTo>
                        <a:pt x="49" y="107"/>
                        <a:pt x="49" y="107"/>
                        <a:pt x="49" y="107"/>
                      </a:cubicBezTo>
                      <a:cubicBezTo>
                        <a:pt x="51" y="108"/>
                        <a:pt x="51" y="108"/>
                        <a:pt x="51" y="108"/>
                      </a:cubicBezTo>
                      <a:cubicBezTo>
                        <a:pt x="51" y="108"/>
                        <a:pt x="51" y="108"/>
                        <a:pt x="51" y="108"/>
                      </a:cubicBezTo>
                      <a:cubicBezTo>
                        <a:pt x="52" y="107"/>
                        <a:pt x="52" y="107"/>
                        <a:pt x="52" y="107"/>
                      </a:cubicBezTo>
                      <a:cubicBezTo>
                        <a:pt x="52" y="107"/>
                        <a:pt x="52" y="107"/>
                        <a:pt x="52" y="107"/>
                      </a:cubicBezTo>
                      <a:cubicBezTo>
                        <a:pt x="53" y="106"/>
                        <a:pt x="53" y="106"/>
                        <a:pt x="53" y="106"/>
                      </a:cubicBezTo>
                      <a:cubicBezTo>
                        <a:pt x="52" y="106"/>
                        <a:pt x="52" y="106"/>
                        <a:pt x="52" y="106"/>
                      </a:cubicBezTo>
                      <a:cubicBezTo>
                        <a:pt x="52" y="105"/>
                        <a:pt x="52" y="105"/>
                        <a:pt x="52" y="105"/>
                      </a:cubicBezTo>
                      <a:cubicBezTo>
                        <a:pt x="52" y="104"/>
                        <a:pt x="52" y="104"/>
                        <a:pt x="52" y="104"/>
                      </a:cubicBezTo>
                      <a:cubicBezTo>
                        <a:pt x="51" y="104"/>
                        <a:pt x="51" y="104"/>
                        <a:pt x="51" y="104"/>
                      </a:cubicBezTo>
                      <a:cubicBezTo>
                        <a:pt x="51" y="103"/>
                        <a:pt x="51" y="103"/>
                        <a:pt x="51" y="103"/>
                      </a:cubicBezTo>
                      <a:cubicBezTo>
                        <a:pt x="51" y="102"/>
                        <a:pt x="51" y="102"/>
                        <a:pt x="51" y="102"/>
                      </a:cubicBezTo>
                      <a:cubicBezTo>
                        <a:pt x="51" y="101"/>
                        <a:pt x="51" y="101"/>
                        <a:pt x="51" y="101"/>
                      </a:cubicBezTo>
                      <a:cubicBezTo>
                        <a:pt x="51" y="101"/>
                        <a:pt x="51" y="101"/>
                        <a:pt x="51" y="101"/>
                      </a:cubicBezTo>
                      <a:cubicBezTo>
                        <a:pt x="52" y="101"/>
                        <a:pt x="52" y="101"/>
                        <a:pt x="52" y="101"/>
                      </a:cubicBezTo>
                      <a:cubicBezTo>
                        <a:pt x="52" y="101"/>
                        <a:pt x="52" y="101"/>
                        <a:pt x="52" y="101"/>
                      </a:cubicBezTo>
                      <a:cubicBezTo>
                        <a:pt x="52" y="101"/>
                        <a:pt x="52" y="101"/>
                        <a:pt x="52" y="101"/>
                      </a:cubicBezTo>
                      <a:cubicBezTo>
                        <a:pt x="53" y="101"/>
                        <a:pt x="53" y="101"/>
                        <a:pt x="53" y="101"/>
                      </a:cubicBezTo>
                      <a:cubicBezTo>
                        <a:pt x="53" y="100"/>
                        <a:pt x="53" y="100"/>
                        <a:pt x="53" y="100"/>
                      </a:cubicBezTo>
                      <a:cubicBezTo>
                        <a:pt x="54" y="100"/>
                        <a:pt x="54" y="100"/>
                        <a:pt x="54" y="100"/>
                      </a:cubicBezTo>
                      <a:cubicBezTo>
                        <a:pt x="57" y="99"/>
                        <a:pt x="57" y="99"/>
                        <a:pt x="57" y="99"/>
                      </a:cubicBezTo>
                      <a:cubicBezTo>
                        <a:pt x="57" y="99"/>
                        <a:pt x="57" y="99"/>
                        <a:pt x="57" y="99"/>
                      </a:cubicBezTo>
                      <a:cubicBezTo>
                        <a:pt x="57" y="98"/>
                        <a:pt x="57" y="98"/>
                        <a:pt x="57" y="98"/>
                      </a:cubicBezTo>
                      <a:cubicBezTo>
                        <a:pt x="57" y="97"/>
                        <a:pt x="57" y="97"/>
                        <a:pt x="57" y="97"/>
                      </a:cubicBezTo>
                      <a:cubicBezTo>
                        <a:pt x="56" y="97"/>
                        <a:pt x="56" y="97"/>
                        <a:pt x="56" y="97"/>
                      </a:cubicBezTo>
                      <a:cubicBezTo>
                        <a:pt x="56" y="97"/>
                        <a:pt x="56" y="97"/>
                        <a:pt x="56" y="97"/>
                      </a:cubicBezTo>
                      <a:cubicBezTo>
                        <a:pt x="56" y="96"/>
                        <a:pt x="56" y="96"/>
                        <a:pt x="56" y="96"/>
                      </a:cubicBezTo>
                      <a:cubicBezTo>
                        <a:pt x="56" y="96"/>
                        <a:pt x="56" y="96"/>
                        <a:pt x="56" y="96"/>
                      </a:cubicBezTo>
                      <a:cubicBezTo>
                        <a:pt x="56" y="95"/>
                        <a:pt x="56" y="95"/>
                        <a:pt x="56" y="95"/>
                      </a:cubicBezTo>
                      <a:cubicBezTo>
                        <a:pt x="56" y="95"/>
                        <a:pt x="56" y="95"/>
                        <a:pt x="56" y="95"/>
                      </a:cubicBezTo>
                      <a:cubicBezTo>
                        <a:pt x="56" y="95"/>
                        <a:pt x="56" y="95"/>
                        <a:pt x="56" y="95"/>
                      </a:cubicBezTo>
                      <a:cubicBezTo>
                        <a:pt x="57" y="94"/>
                        <a:pt x="57" y="94"/>
                        <a:pt x="57" y="94"/>
                      </a:cubicBezTo>
                      <a:cubicBezTo>
                        <a:pt x="57" y="94"/>
                        <a:pt x="57" y="94"/>
                        <a:pt x="57" y="94"/>
                      </a:cubicBezTo>
                      <a:cubicBezTo>
                        <a:pt x="57" y="93"/>
                        <a:pt x="57" y="93"/>
                        <a:pt x="57" y="93"/>
                      </a:cubicBezTo>
                      <a:cubicBezTo>
                        <a:pt x="57" y="93"/>
                        <a:pt x="57" y="93"/>
                        <a:pt x="57" y="93"/>
                      </a:cubicBezTo>
                      <a:cubicBezTo>
                        <a:pt x="57" y="92"/>
                        <a:pt x="57" y="92"/>
                        <a:pt x="57" y="92"/>
                      </a:cubicBezTo>
                      <a:cubicBezTo>
                        <a:pt x="57" y="92"/>
                        <a:pt x="57" y="92"/>
                        <a:pt x="57"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7" y="92"/>
                        <a:pt x="57" y="92"/>
                        <a:pt x="57" y="92"/>
                      </a:cubicBezTo>
                      <a:cubicBezTo>
                        <a:pt x="57" y="92"/>
                        <a:pt x="57" y="92"/>
                        <a:pt x="57" y="92"/>
                      </a:cubicBezTo>
                      <a:cubicBezTo>
                        <a:pt x="57" y="92"/>
                        <a:pt x="57" y="92"/>
                        <a:pt x="57" y="92"/>
                      </a:cubicBezTo>
                      <a:cubicBezTo>
                        <a:pt x="57" y="92"/>
                        <a:pt x="57" y="92"/>
                        <a:pt x="57" y="92"/>
                      </a:cubicBezTo>
                      <a:cubicBezTo>
                        <a:pt x="56" y="91"/>
                        <a:pt x="56" y="91"/>
                        <a:pt x="56" y="91"/>
                      </a:cubicBezTo>
                      <a:cubicBezTo>
                        <a:pt x="56" y="91"/>
                        <a:pt x="56" y="91"/>
                        <a:pt x="56" y="91"/>
                      </a:cubicBezTo>
                      <a:cubicBezTo>
                        <a:pt x="57" y="91"/>
                        <a:pt x="57" y="91"/>
                        <a:pt x="57" y="91"/>
                      </a:cubicBezTo>
                      <a:cubicBezTo>
                        <a:pt x="57" y="91"/>
                        <a:pt x="57" y="91"/>
                        <a:pt x="57" y="91"/>
                      </a:cubicBezTo>
                      <a:cubicBezTo>
                        <a:pt x="57" y="91"/>
                        <a:pt x="57" y="91"/>
                        <a:pt x="57" y="91"/>
                      </a:cubicBezTo>
                      <a:cubicBezTo>
                        <a:pt x="57" y="91"/>
                        <a:pt x="57" y="91"/>
                        <a:pt x="57" y="91"/>
                      </a:cubicBezTo>
                      <a:cubicBezTo>
                        <a:pt x="57" y="90"/>
                        <a:pt x="57" y="90"/>
                        <a:pt x="57" y="90"/>
                      </a:cubicBezTo>
                      <a:cubicBezTo>
                        <a:pt x="57" y="90"/>
                        <a:pt x="57" y="90"/>
                        <a:pt x="57" y="90"/>
                      </a:cubicBezTo>
                      <a:cubicBezTo>
                        <a:pt x="57" y="90"/>
                        <a:pt x="57" y="90"/>
                        <a:pt x="57" y="90"/>
                      </a:cubicBezTo>
                      <a:cubicBezTo>
                        <a:pt x="57" y="89"/>
                        <a:pt x="57" y="89"/>
                        <a:pt x="57" y="89"/>
                      </a:cubicBezTo>
                      <a:cubicBezTo>
                        <a:pt x="57" y="89"/>
                        <a:pt x="57" y="89"/>
                        <a:pt x="57" y="89"/>
                      </a:cubicBezTo>
                      <a:cubicBezTo>
                        <a:pt x="57" y="89"/>
                        <a:pt x="57" y="89"/>
                        <a:pt x="57" y="89"/>
                      </a:cubicBezTo>
                      <a:cubicBezTo>
                        <a:pt x="57" y="89"/>
                        <a:pt x="57" y="89"/>
                        <a:pt x="57" y="89"/>
                      </a:cubicBezTo>
                      <a:cubicBezTo>
                        <a:pt x="57" y="89"/>
                        <a:pt x="57" y="89"/>
                        <a:pt x="57" y="89"/>
                      </a:cubicBezTo>
                      <a:cubicBezTo>
                        <a:pt x="57" y="88"/>
                        <a:pt x="57" y="88"/>
                        <a:pt x="57" y="88"/>
                      </a:cubicBezTo>
                      <a:cubicBezTo>
                        <a:pt x="57" y="88"/>
                        <a:pt x="57" y="88"/>
                        <a:pt x="57" y="88"/>
                      </a:cubicBezTo>
                      <a:cubicBezTo>
                        <a:pt x="57" y="88"/>
                        <a:pt x="57" y="88"/>
                        <a:pt x="57" y="88"/>
                      </a:cubicBezTo>
                      <a:cubicBezTo>
                        <a:pt x="57" y="88"/>
                        <a:pt x="57" y="88"/>
                        <a:pt x="57" y="88"/>
                      </a:cubicBezTo>
                      <a:cubicBezTo>
                        <a:pt x="57" y="87"/>
                        <a:pt x="57" y="87"/>
                        <a:pt x="57" y="87"/>
                      </a:cubicBezTo>
                      <a:cubicBezTo>
                        <a:pt x="57" y="87"/>
                        <a:pt x="57" y="87"/>
                        <a:pt x="57" y="87"/>
                      </a:cubicBezTo>
                      <a:cubicBezTo>
                        <a:pt x="58" y="87"/>
                        <a:pt x="58" y="87"/>
                        <a:pt x="58" y="87"/>
                      </a:cubicBezTo>
                      <a:cubicBezTo>
                        <a:pt x="58" y="87"/>
                        <a:pt x="58" y="87"/>
                        <a:pt x="58" y="87"/>
                      </a:cubicBezTo>
                      <a:cubicBezTo>
                        <a:pt x="58" y="87"/>
                        <a:pt x="58" y="87"/>
                        <a:pt x="58" y="87"/>
                      </a:cubicBezTo>
                      <a:cubicBezTo>
                        <a:pt x="57" y="87"/>
                        <a:pt x="57" y="87"/>
                        <a:pt x="57" y="87"/>
                      </a:cubicBezTo>
                      <a:cubicBezTo>
                        <a:pt x="57" y="87"/>
                        <a:pt x="57" y="87"/>
                        <a:pt x="57" y="87"/>
                      </a:cubicBezTo>
                      <a:cubicBezTo>
                        <a:pt x="57" y="86"/>
                        <a:pt x="57" y="86"/>
                        <a:pt x="57" y="86"/>
                      </a:cubicBezTo>
                      <a:cubicBezTo>
                        <a:pt x="57" y="86"/>
                        <a:pt x="57" y="86"/>
                        <a:pt x="57" y="86"/>
                      </a:cubicBezTo>
                      <a:cubicBezTo>
                        <a:pt x="58" y="86"/>
                        <a:pt x="58" y="86"/>
                        <a:pt x="58" y="86"/>
                      </a:cubicBezTo>
                      <a:cubicBezTo>
                        <a:pt x="58" y="86"/>
                        <a:pt x="58" y="86"/>
                        <a:pt x="58" y="86"/>
                      </a:cubicBezTo>
                      <a:cubicBezTo>
                        <a:pt x="58" y="86"/>
                        <a:pt x="58" y="86"/>
                        <a:pt x="58" y="86"/>
                      </a:cubicBezTo>
                      <a:cubicBezTo>
                        <a:pt x="58" y="85"/>
                        <a:pt x="58" y="85"/>
                        <a:pt x="58" y="85"/>
                      </a:cubicBezTo>
                      <a:cubicBezTo>
                        <a:pt x="58" y="85"/>
                        <a:pt x="58" y="85"/>
                        <a:pt x="58" y="85"/>
                      </a:cubicBezTo>
                      <a:cubicBezTo>
                        <a:pt x="58" y="85"/>
                        <a:pt x="58" y="85"/>
                        <a:pt x="58" y="85"/>
                      </a:cubicBezTo>
                      <a:cubicBezTo>
                        <a:pt x="57" y="85"/>
                        <a:pt x="57" y="85"/>
                        <a:pt x="57" y="85"/>
                      </a:cubicBezTo>
                      <a:cubicBezTo>
                        <a:pt x="57" y="85"/>
                        <a:pt x="57" y="85"/>
                        <a:pt x="57" y="85"/>
                      </a:cubicBezTo>
                      <a:cubicBezTo>
                        <a:pt x="57" y="85"/>
                        <a:pt x="57" y="85"/>
                        <a:pt x="57" y="85"/>
                      </a:cubicBezTo>
                      <a:cubicBezTo>
                        <a:pt x="57" y="85"/>
                        <a:pt x="57" y="85"/>
                        <a:pt x="57" y="85"/>
                      </a:cubicBezTo>
                      <a:cubicBezTo>
                        <a:pt x="57" y="84"/>
                        <a:pt x="57" y="84"/>
                        <a:pt x="57" y="84"/>
                      </a:cubicBezTo>
                      <a:cubicBezTo>
                        <a:pt x="57" y="84"/>
                        <a:pt x="57" y="84"/>
                        <a:pt x="57" y="84"/>
                      </a:cubicBezTo>
                      <a:cubicBezTo>
                        <a:pt x="57" y="84"/>
                        <a:pt x="57" y="84"/>
                        <a:pt x="57" y="84"/>
                      </a:cubicBezTo>
                      <a:cubicBezTo>
                        <a:pt x="57" y="84"/>
                        <a:pt x="57" y="84"/>
                        <a:pt x="57" y="84"/>
                      </a:cubicBezTo>
                      <a:cubicBezTo>
                        <a:pt x="57" y="84"/>
                        <a:pt x="57" y="84"/>
                        <a:pt x="57" y="84"/>
                      </a:cubicBezTo>
                      <a:cubicBezTo>
                        <a:pt x="57" y="83"/>
                        <a:pt x="57" y="83"/>
                        <a:pt x="57"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2"/>
                        <a:pt x="58" y="82"/>
                        <a:pt x="58" y="82"/>
                      </a:cubicBezTo>
                      <a:cubicBezTo>
                        <a:pt x="59" y="82"/>
                        <a:pt x="59" y="82"/>
                        <a:pt x="59" y="82"/>
                      </a:cubicBezTo>
                      <a:cubicBezTo>
                        <a:pt x="59" y="82"/>
                        <a:pt x="59" y="82"/>
                        <a:pt x="59" y="82"/>
                      </a:cubicBezTo>
                      <a:cubicBezTo>
                        <a:pt x="59" y="82"/>
                        <a:pt x="59" y="82"/>
                        <a:pt x="59" y="82"/>
                      </a:cubicBezTo>
                      <a:cubicBezTo>
                        <a:pt x="59" y="82"/>
                        <a:pt x="59" y="82"/>
                        <a:pt x="59" y="82"/>
                      </a:cubicBezTo>
                      <a:cubicBezTo>
                        <a:pt x="59" y="83"/>
                        <a:pt x="59" y="83"/>
                        <a:pt x="59" y="83"/>
                      </a:cubicBezTo>
                      <a:cubicBezTo>
                        <a:pt x="59" y="83"/>
                        <a:pt x="59" y="83"/>
                        <a:pt x="59" y="83"/>
                      </a:cubicBezTo>
                      <a:cubicBezTo>
                        <a:pt x="59" y="83"/>
                        <a:pt x="59" y="83"/>
                        <a:pt x="59" y="83"/>
                      </a:cubicBezTo>
                      <a:cubicBezTo>
                        <a:pt x="59" y="82"/>
                        <a:pt x="59" y="82"/>
                        <a:pt x="59" y="82"/>
                      </a:cubicBezTo>
                      <a:cubicBezTo>
                        <a:pt x="59" y="82"/>
                        <a:pt x="59" y="82"/>
                        <a:pt x="59" y="82"/>
                      </a:cubicBezTo>
                      <a:cubicBezTo>
                        <a:pt x="59" y="82"/>
                        <a:pt x="59" y="82"/>
                        <a:pt x="59" y="82"/>
                      </a:cubicBezTo>
                      <a:cubicBezTo>
                        <a:pt x="59" y="82"/>
                        <a:pt x="59" y="82"/>
                        <a:pt x="59" y="82"/>
                      </a:cubicBezTo>
                      <a:cubicBezTo>
                        <a:pt x="59" y="81"/>
                        <a:pt x="59" y="81"/>
                        <a:pt x="59" y="81"/>
                      </a:cubicBezTo>
                      <a:cubicBezTo>
                        <a:pt x="59" y="81"/>
                        <a:pt x="59" y="81"/>
                        <a:pt x="59" y="81"/>
                      </a:cubicBezTo>
                      <a:cubicBezTo>
                        <a:pt x="60" y="81"/>
                        <a:pt x="60" y="81"/>
                        <a:pt x="60" y="81"/>
                      </a:cubicBezTo>
                      <a:cubicBezTo>
                        <a:pt x="60" y="81"/>
                        <a:pt x="60" y="81"/>
                        <a:pt x="60" y="81"/>
                      </a:cubicBezTo>
                      <a:cubicBezTo>
                        <a:pt x="60" y="81"/>
                        <a:pt x="60" y="81"/>
                        <a:pt x="60" y="81"/>
                      </a:cubicBezTo>
                      <a:cubicBezTo>
                        <a:pt x="60" y="80"/>
                        <a:pt x="60" y="80"/>
                        <a:pt x="60" y="80"/>
                      </a:cubicBezTo>
                      <a:cubicBezTo>
                        <a:pt x="60" y="80"/>
                        <a:pt x="60" y="80"/>
                        <a:pt x="60" y="80"/>
                      </a:cubicBezTo>
                      <a:cubicBezTo>
                        <a:pt x="60" y="80"/>
                        <a:pt x="60" y="80"/>
                        <a:pt x="60" y="80"/>
                      </a:cubicBezTo>
                      <a:cubicBezTo>
                        <a:pt x="60" y="79"/>
                        <a:pt x="60" y="79"/>
                        <a:pt x="60" y="79"/>
                      </a:cubicBezTo>
                      <a:cubicBezTo>
                        <a:pt x="60" y="79"/>
                        <a:pt x="60" y="79"/>
                        <a:pt x="60" y="79"/>
                      </a:cubicBezTo>
                      <a:cubicBezTo>
                        <a:pt x="61" y="79"/>
                        <a:pt x="61" y="79"/>
                        <a:pt x="61" y="79"/>
                      </a:cubicBezTo>
                      <a:cubicBezTo>
                        <a:pt x="61" y="79"/>
                        <a:pt x="61" y="79"/>
                        <a:pt x="61" y="79"/>
                      </a:cubicBezTo>
                      <a:cubicBezTo>
                        <a:pt x="61" y="79"/>
                        <a:pt x="61" y="79"/>
                        <a:pt x="61" y="79"/>
                      </a:cubicBezTo>
                      <a:cubicBezTo>
                        <a:pt x="61" y="78"/>
                        <a:pt x="61" y="78"/>
                        <a:pt x="61" y="78"/>
                      </a:cubicBezTo>
                      <a:cubicBezTo>
                        <a:pt x="61" y="78"/>
                        <a:pt x="61" y="78"/>
                        <a:pt x="61" y="78"/>
                      </a:cubicBezTo>
                      <a:cubicBezTo>
                        <a:pt x="62" y="78"/>
                        <a:pt x="62" y="78"/>
                        <a:pt x="62" y="78"/>
                      </a:cubicBezTo>
                      <a:cubicBezTo>
                        <a:pt x="62" y="78"/>
                        <a:pt x="62" y="78"/>
                        <a:pt x="62" y="78"/>
                      </a:cubicBezTo>
                      <a:cubicBezTo>
                        <a:pt x="62" y="78"/>
                        <a:pt x="62" y="78"/>
                        <a:pt x="62" y="78"/>
                      </a:cubicBezTo>
                      <a:cubicBezTo>
                        <a:pt x="62" y="78"/>
                        <a:pt x="62" y="78"/>
                        <a:pt x="62" y="78"/>
                      </a:cubicBezTo>
                      <a:cubicBezTo>
                        <a:pt x="62" y="78"/>
                        <a:pt x="62" y="78"/>
                        <a:pt x="62" y="78"/>
                      </a:cubicBezTo>
                      <a:cubicBezTo>
                        <a:pt x="61" y="77"/>
                        <a:pt x="61" y="77"/>
                        <a:pt x="61" y="77"/>
                      </a:cubicBezTo>
                      <a:cubicBezTo>
                        <a:pt x="61" y="77"/>
                        <a:pt x="61" y="77"/>
                        <a:pt x="61" y="77"/>
                      </a:cubicBezTo>
                      <a:cubicBezTo>
                        <a:pt x="61" y="77"/>
                        <a:pt x="61" y="77"/>
                        <a:pt x="61" y="77"/>
                      </a:cubicBezTo>
                      <a:cubicBezTo>
                        <a:pt x="62" y="77"/>
                        <a:pt x="62" y="77"/>
                        <a:pt x="62" y="77"/>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5"/>
                        <a:pt x="62" y="75"/>
                        <a:pt x="62" y="75"/>
                      </a:cubicBezTo>
                      <a:cubicBezTo>
                        <a:pt x="62" y="75"/>
                        <a:pt x="62" y="75"/>
                        <a:pt x="62" y="75"/>
                      </a:cubicBezTo>
                      <a:cubicBezTo>
                        <a:pt x="62" y="75"/>
                        <a:pt x="62" y="75"/>
                        <a:pt x="62" y="75"/>
                      </a:cubicBezTo>
                      <a:cubicBezTo>
                        <a:pt x="63" y="75"/>
                        <a:pt x="63" y="75"/>
                        <a:pt x="63" y="75"/>
                      </a:cubicBezTo>
                      <a:cubicBezTo>
                        <a:pt x="63" y="75"/>
                        <a:pt x="63" y="75"/>
                        <a:pt x="63" y="75"/>
                      </a:cubicBezTo>
                      <a:cubicBezTo>
                        <a:pt x="63" y="75"/>
                        <a:pt x="63" y="75"/>
                        <a:pt x="63" y="75"/>
                      </a:cubicBezTo>
                      <a:cubicBezTo>
                        <a:pt x="63" y="74"/>
                        <a:pt x="63" y="74"/>
                        <a:pt x="63" y="74"/>
                      </a:cubicBezTo>
                      <a:cubicBezTo>
                        <a:pt x="63" y="73"/>
                        <a:pt x="63" y="73"/>
                        <a:pt x="63" y="73"/>
                      </a:cubicBezTo>
                      <a:lnTo>
                        <a:pt x="63" y="72"/>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grpSp>
          <p:grpSp>
            <p:nvGrpSpPr>
              <p:cNvPr id="120" name="Group 119">
                <a:extLst>
                  <a:ext uri="{FF2B5EF4-FFF2-40B4-BE49-F238E27FC236}">
                    <a16:creationId xmlns="" xmlns:a16="http://schemas.microsoft.com/office/drawing/2014/main" id="{12A82481-409F-497D-886E-B0744C34C0F7}"/>
                  </a:ext>
                </a:extLst>
              </p:cNvPr>
              <p:cNvGrpSpPr>
                <a:grpSpLocks noChangeAspect="1"/>
              </p:cNvGrpSpPr>
              <p:nvPr/>
            </p:nvGrpSpPr>
            <p:grpSpPr>
              <a:xfrm>
                <a:off x="3101162" y="3421416"/>
                <a:ext cx="3314539" cy="2085702"/>
                <a:chOff x="4890006" y="3967058"/>
                <a:chExt cx="2616017" cy="1646151"/>
              </a:xfrm>
              <a:solidFill>
                <a:srgbClr val="AF7AC4"/>
              </a:solidFill>
            </p:grpSpPr>
            <p:sp>
              <p:nvSpPr>
                <p:cNvPr id="174" name="Freeform 332">
                  <a:extLst>
                    <a:ext uri="{FF2B5EF4-FFF2-40B4-BE49-F238E27FC236}">
                      <a16:creationId xmlns="" xmlns:a16="http://schemas.microsoft.com/office/drawing/2014/main" id="{FDB29DD2-8A97-4FF1-BA7C-93A824AFD20E}"/>
                    </a:ext>
                  </a:extLst>
                </p:cNvPr>
                <p:cNvSpPr>
                  <a:spLocks/>
                </p:cNvSpPr>
                <p:nvPr/>
              </p:nvSpPr>
              <p:spPr bwMode="auto">
                <a:xfrm>
                  <a:off x="6871678" y="3967058"/>
                  <a:ext cx="366976" cy="361734"/>
                </a:xfrm>
                <a:custGeom>
                  <a:avLst/>
                  <a:gdLst>
                    <a:gd name="T0" fmla="*/ 69 w 70"/>
                    <a:gd name="T1" fmla="*/ 14 h 69"/>
                    <a:gd name="T2" fmla="*/ 68 w 70"/>
                    <a:gd name="T3" fmla="*/ 14 h 69"/>
                    <a:gd name="T4" fmla="*/ 67 w 70"/>
                    <a:gd name="T5" fmla="*/ 13 h 69"/>
                    <a:gd name="T6" fmla="*/ 61 w 70"/>
                    <a:gd name="T7" fmla="*/ 13 h 69"/>
                    <a:gd name="T8" fmla="*/ 59 w 70"/>
                    <a:gd name="T9" fmla="*/ 15 h 69"/>
                    <a:gd name="T10" fmla="*/ 55 w 70"/>
                    <a:gd name="T11" fmla="*/ 16 h 69"/>
                    <a:gd name="T12" fmla="*/ 54 w 70"/>
                    <a:gd name="T13" fmla="*/ 15 h 69"/>
                    <a:gd name="T14" fmla="*/ 54 w 70"/>
                    <a:gd name="T15" fmla="*/ 15 h 69"/>
                    <a:gd name="T16" fmla="*/ 53 w 70"/>
                    <a:gd name="T17" fmla="*/ 16 h 69"/>
                    <a:gd name="T18" fmla="*/ 51 w 70"/>
                    <a:gd name="T19" fmla="*/ 19 h 69"/>
                    <a:gd name="T20" fmla="*/ 49 w 70"/>
                    <a:gd name="T21" fmla="*/ 20 h 69"/>
                    <a:gd name="T22" fmla="*/ 46 w 70"/>
                    <a:gd name="T23" fmla="*/ 23 h 69"/>
                    <a:gd name="T24" fmla="*/ 24 w 70"/>
                    <a:gd name="T25" fmla="*/ 0 h 69"/>
                    <a:gd name="T26" fmla="*/ 24 w 70"/>
                    <a:gd name="T27" fmla="*/ 4 h 69"/>
                    <a:gd name="T28" fmla="*/ 24 w 70"/>
                    <a:gd name="T29" fmla="*/ 7 h 69"/>
                    <a:gd name="T30" fmla="*/ 23 w 70"/>
                    <a:gd name="T31" fmla="*/ 13 h 69"/>
                    <a:gd name="T32" fmla="*/ 23 w 70"/>
                    <a:gd name="T33" fmla="*/ 15 h 69"/>
                    <a:gd name="T34" fmla="*/ 22 w 70"/>
                    <a:gd name="T35" fmla="*/ 18 h 69"/>
                    <a:gd name="T36" fmla="*/ 19 w 70"/>
                    <a:gd name="T37" fmla="*/ 24 h 69"/>
                    <a:gd name="T38" fmla="*/ 15 w 70"/>
                    <a:gd name="T39" fmla="*/ 27 h 69"/>
                    <a:gd name="T40" fmla="*/ 12 w 70"/>
                    <a:gd name="T41" fmla="*/ 29 h 69"/>
                    <a:gd name="T42" fmla="*/ 10 w 70"/>
                    <a:gd name="T43" fmla="*/ 34 h 69"/>
                    <a:gd name="T44" fmla="*/ 11 w 70"/>
                    <a:gd name="T45" fmla="*/ 36 h 69"/>
                    <a:gd name="T46" fmla="*/ 9 w 70"/>
                    <a:gd name="T47" fmla="*/ 37 h 69"/>
                    <a:gd name="T48" fmla="*/ 7 w 70"/>
                    <a:gd name="T49" fmla="*/ 35 h 69"/>
                    <a:gd name="T50" fmla="*/ 5 w 70"/>
                    <a:gd name="T51" fmla="*/ 41 h 69"/>
                    <a:gd name="T52" fmla="*/ 5 w 70"/>
                    <a:gd name="T53" fmla="*/ 44 h 69"/>
                    <a:gd name="T54" fmla="*/ 0 w 70"/>
                    <a:gd name="T55" fmla="*/ 49 h 69"/>
                    <a:gd name="T56" fmla="*/ 1 w 70"/>
                    <a:gd name="T57" fmla="*/ 52 h 69"/>
                    <a:gd name="T58" fmla="*/ 0 w 70"/>
                    <a:gd name="T59" fmla="*/ 53 h 69"/>
                    <a:gd name="T60" fmla="*/ 4 w 70"/>
                    <a:gd name="T61" fmla="*/ 57 h 69"/>
                    <a:gd name="T62" fmla="*/ 5 w 70"/>
                    <a:gd name="T63" fmla="*/ 58 h 69"/>
                    <a:gd name="T64" fmla="*/ 7 w 70"/>
                    <a:gd name="T65" fmla="*/ 62 h 69"/>
                    <a:gd name="T66" fmla="*/ 10 w 70"/>
                    <a:gd name="T67" fmla="*/ 63 h 69"/>
                    <a:gd name="T68" fmla="*/ 13 w 70"/>
                    <a:gd name="T69" fmla="*/ 64 h 69"/>
                    <a:gd name="T70" fmla="*/ 13 w 70"/>
                    <a:gd name="T71" fmla="*/ 66 h 69"/>
                    <a:gd name="T72" fmla="*/ 14 w 70"/>
                    <a:gd name="T73" fmla="*/ 67 h 69"/>
                    <a:gd name="T74" fmla="*/ 16 w 70"/>
                    <a:gd name="T75" fmla="*/ 68 h 69"/>
                    <a:gd name="T76" fmla="*/ 20 w 70"/>
                    <a:gd name="T77" fmla="*/ 69 h 69"/>
                    <a:gd name="T78" fmla="*/ 22 w 70"/>
                    <a:gd name="T79" fmla="*/ 67 h 69"/>
                    <a:gd name="T80" fmla="*/ 25 w 70"/>
                    <a:gd name="T81" fmla="*/ 67 h 69"/>
                    <a:gd name="T82" fmla="*/ 29 w 70"/>
                    <a:gd name="T83" fmla="*/ 66 h 69"/>
                    <a:gd name="T84" fmla="*/ 30 w 70"/>
                    <a:gd name="T85" fmla="*/ 64 h 69"/>
                    <a:gd name="T86" fmla="*/ 31 w 70"/>
                    <a:gd name="T87" fmla="*/ 63 h 69"/>
                    <a:gd name="T88" fmla="*/ 35 w 70"/>
                    <a:gd name="T89" fmla="*/ 62 h 69"/>
                    <a:gd name="T90" fmla="*/ 36 w 70"/>
                    <a:gd name="T91" fmla="*/ 62 h 69"/>
                    <a:gd name="T92" fmla="*/ 38 w 70"/>
                    <a:gd name="T93" fmla="*/ 59 h 69"/>
                    <a:gd name="T94" fmla="*/ 39 w 70"/>
                    <a:gd name="T95" fmla="*/ 57 h 69"/>
                    <a:gd name="T96" fmla="*/ 39 w 70"/>
                    <a:gd name="T97" fmla="*/ 54 h 69"/>
                    <a:gd name="T98" fmla="*/ 43 w 70"/>
                    <a:gd name="T99" fmla="*/ 44 h 69"/>
                    <a:gd name="T100" fmla="*/ 43 w 70"/>
                    <a:gd name="T101" fmla="*/ 42 h 69"/>
                    <a:gd name="T102" fmla="*/ 44 w 70"/>
                    <a:gd name="T103" fmla="*/ 39 h 69"/>
                    <a:gd name="T104" fmla="*/ 46 w 70"/>
                    <a:gd name="T105" fmla="*/ 38 h 69"/>
                    <a:gd name="T106" fmla="*/ 51 w 70"/>
                    <a:gd name="T107" fmla="*/ 39 h 69"/>
                    <a:gd name="T108" fmla="*/ 52 w 70"/>
                    <a:gd name="T109" fmla="*/ 35 h 69"/>
                    <a:gd name="T110" fmla="*/ 53 w 70"/>
                    <a:gd name="T111" fmla="*/ 32 h 69"/>
                    <a:gd name="T112" fmla="*/ 57 w 70"/>
                    <a:gd name="T113" fmla="*/ 28 h 69"/>
                    <a:gd name="T114" fmla="*/ 58 w 70"/>
                    <a:gd name="T115" fmla="*/ 27 h 69"/>
                    <a:gd name="T116" fmla="*/ 60 w 70"/>
                    <a:gd name="T117" fmla="*/ 25 h 69"/>
                    <a:gd name="T118" fmla="*/ 61 w 70"/>
                    <a:gd name="T119" fmla="*/ 21 h 69"/>
                    <a:gd name="T120" fmla="*/ 61 w 70"/>
                    <a:gd name="T121"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 h="69">
                      <a:moveTo>
                        <a:pt x="70" y="17"/>
                      </a:moveTo>
                      <a:cubicBezTo>
                        <a:pt x="70" y="17"/>
                        <a:pt x="70" y="17"/>
                        <a:pt x="70" y="17"/>
                      </a:cubicBezTo>
                      <a:cubicBezTo>
                        <a:pt x="70" y="17"/>
                        <a:pt x="70" y="17"/>
                        <a:pt x="70" y="17"/>
                      </a:cubicBezTo>
                      <a:cubicBezTo>
                        <a:pt x="70" y="16"/>
                        <a:pt x="70" y="16"/>
                        <a:pt x="70" y="16"/>
                      </a:cubicBezTo>
                      <a:cubicBezTo>
                        <a:pt x="70" y="16"/>
                        <a:pt x="70" y="16"/>
                        <a:pt x="70" y="16"/>
                      </a:cubicBezTo>
                      <a:cubicBezTo>
                        <a:pt x="70" y="16"/>
                        <a:pt x="70" y="16"/>
                        <a:pt x="70" y="16"/>
                      </a:cubicBezTo>
                      <a:cubicBezTo>
                        <a:pt x="69" y="16"/>
                        <a:pt x="69" y="16"/>
                        <a:pt x="69" y="16"/>
                      </a:cubicBezTo>
                      <a:cubicBezTo>
                        <a:pt x="69" y="15"/>
                        <a:pt x="69" y="15"/>
                        <a:pt x="69" y="15"/>
                      </a:cubicBezTo>
                      <a:cubicBezTo>
                        <a:pt x="69" y="15"/>
                        <a:pt x="69" y="15"/>
                        <a:pt x="69" y="15"/>
                      </a:cubicBezTo>
                      <a:cubicBezTo>
                        <a:pt x="69" y="15"/>
                        <a:pt x="69" y="15"/>
                        <a:pt x="69" y="15"/>
                      </a:cubicBezTo>
                      <a:cubicBezTo>
                        <a:pt x="69" y="15"/>
                        <a:pt x="69" y="15"/>
                        <a:pt x="69" y="15"/>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7" y="14"/>
                        <a:pt x="67" y="14"/>
                        <a:pt x="67" y="14"/>
                      </a:cubicBezTo>
                      <a:cubicBezTo>
                        <a:pt x="67" y="13"/>
                        <a:pt x="67" y="13"/>
                        <a:pt x="67" y="13"/>
                      </a:cubicBezTo>
                      <a:cubicBezTo>
                        <a:pt x="68" y="13"/>
                        <a:pt x="68" y="13"/>
                        <a:pt x="68" y="13"/>
                      </a:cubicBezTo>
                      <a:cubicBezTo>
                        <a:pt x="68" y="13"/>
                        <a:pt x="68" y="13"/>
                        <a:pt x="68" y="13"/>
                      </a:cubicBezTo>
                      <a:cubicBezTo>
                        <a:pt x="68" y="13"/>
                        <a:pt x="68" y="13"/>
                        <a:pt x="68" y="13"/>
                      </a:cubicBezTo>
                      <a:cubicBezTo>
                        <a:pt x="68" y="12"/>
                        <a:pt x="68" y="12"/>
                        <a:pt x="68" y="12"/>
                      </a:cubicBezTo>
                      <a:cubicBezTo>
                        <a:pt x="67" y="12"/>
                        <a:pt x="67" y="12"/>
                        <a:pt x="67" y="12"/>
                      </a:cubicBezTo>
                      <a:cubicBezTo>
                        <a:pt x="67" y="12"/>
                        <a:pt x="67" y="12"/>
                        <a:pt x="67" y="12"/>
                      </a:cubicBezTo>
                      <a:cubicBezTo>
                        <a:pt x="67" y="12"/>
                        <a:pt x="67" y="12"/>
                        <a:pt x="67" y="12"/>
                      </a:cubicBezTo>
                      <a:cubicBezTo>
                        <a:pt x="67" y="13"/>
                        <a:pt x="67" y="13"/>
                        <a:pt x="67" y="13"/>
                      </a:cubicBezTo>
                      <a:cubicBezTo>
                        <a:pt x="67" y="13"/>
                        <a:pt x="67" y="13"/>
                        <a:pt x="67" y="13"/>
                      </a:cubicBezTo>
                      <a:cubicBezTo>
                        <a:pt x="67" y="13"/>
                        <a:pt x="67" y="13"/>
                        <a:pt x="67" y="13"/>
                      </a:cubicBezTo>
                      <a:cubicBezTo>
                        <a:pt x="66" y="13"/>
                        <a:pt x="66" y="13"/>
                        <a:pt x="66" y="13"/>
                      </a:cubicBezTo>
                      <a:cubicBezTo>
                        <a:pt x="66" y="13"/>
                        <a:pt x="66" y="13"/>
                        <a:pt x="66" y="13"/>
                      </a:cubicBezTo>
                      <a:cubicBezTo>
                        <a:pt x="66" y="13"/>
                        <a:pt x="66" y="13"/>
                        <a:pt x="66" y="13"/>
                      </a:cubicBezTo>
                      <a:cubicBezTo>
                        <a:pt x="66" y="13"/>
                        <a:pt x="66" y="13"/>
                        <a:pt x="66" y="13"/>
                      </a:cubicBezTo>
                      <a:cubicBezTo>
                        <a:pt x="65" y="13"/>
                        <a:pt x="65" y="13"/>
                        <a:pt x="65" y="13"/>
                      </a:cubicBezTo>
                      <a:cubicBezTo>
                        <a:pt x="64" y="12"/>
                        <a:pt x="64" y="12"/>
                        <a:pt x="64" y="12"/>
                      </a:cubicBezTo>
                      <a:cubicBezTo>
                        <a:pt x="63" y="11"/>
                        <a:pt x="63" y="11"/>
                        <a:pt x="63" y="11"/>
                      </a:cubicBezTo>
                      <a:cubicBezTo>
                        <a:pt x="62" y="12"/>
                        <a:pt x="62" y="12"/>
                        <a:pt x="62" y="12"/>
                      </a:cubicBezTo>
                      <a:cubicBezTo>
                        <a:pt x="62" y="12"/>
                        <a:pt x="62" y="12"/>
                        <a:pt x="62" y="12"/>
                      </a:cubicBezTo>
                      <a:cubicBezTo>
                        <a:pt x="62" y="12"/>
                        <a:pt x="62" y="12"/>
                        <a:pt x="62" y="12"/>
                      </a:cubicBezTo>
                      <a:cubicBezTo>
                        <a:pt x="62" y="12"/>
                        <a:pt x="62" y="12"/>
                        <a:pt x="62" y="12"/>
                      </a:cubicBezTo>
                      <a:cubicBezTo>
                        <a:pt x="62" y="13"/>
                        <a:pt x="62" y="13"/>
                        <a:pt x="62" y="13"/>
                      </a:cubicBezTo>
                      <a:cubicBezTo>
                        <a:pt x="61" y="13"/>
                        <a:pt x="61" y="13"/>
                        <a:pt x="61" y="13"/>
                      </a:cubicBezTo>
                      <a:cubicBezTo>
                        <a:pt x="61" y="13"/>
                        <a:pt x="61" y="13"/>
                        <a:pt x="61" y="13"/>
                      </a:cubicBezTo>
                      <a:cubicBezTo>
                        <a:pt x="61" y="13"/>
                        <a:pt x="61" y="13"/>
                        <a:pt x="61" y="13"/>
                      </a:cubicBezTo>
                      <a:cubicBezTo>
                        <a:pt x="61" y="13"/>
                        <a:pt x="61" y="13"/>
                        <a:pt x="61" y="13"/>
                      </a:cubicBezTo>
                      <a:cubicBezTo>
                        <a:pt x="60" y="13"/>
                        <a:pt x="60" y="13"/>
                        <a:pt x="60" y="13"/>
                      </a:cubicBezTo>
                      <a:cubicBezTo>
                        <a:pt x="60" y="13"/>
                        <a:pt x="60" y="13"/>
                        <a:pt x="60" y="13"/>
                      </a:cubicBezTo>
                      <a:cubicBezTo>
                        <a:pt x="60" y="14"/>
                        <a:pt x="60" y="14"/>
                        <a:pt x="60" y="14"/>
                      </a:cubicBezTo>
                      <a:cubicBezTo>
                        <a:pt x="59" y="14"/>
                        <a:pt x="59" y="14"/>
                        <a:pt x="59" y="14"/>
                      </a:cubicBezTo>
                      <a:cubicBezTo>
                        <a:pt x="59" y="14"/>
                        <a:pt x="59" y="14"/>
                        <a:pt x="59" y="14"/>
                      </a:cubicBezTo>
                      <a:cubicBezTo>
                        <a:pt x="59" y="14"/>
                        <a:pt x="59" y="14"/>
                        <a:pt x="59" y="14"/>
                      </a:cubicBezTo>
                      <a:cubicBezTo>
                        <a:pt x="59" y="14"/>
                        <a:pt x="59" y="14"/>
                        <a:pt x="59" y="14"/>
                      </a:cubicBezTo>
                      <a:cubicBezTo>
                        <a:pt x="59" y="14"/>
                        <a:pt x="59" y="14"/>
                        <a:pt x="59" y="14"/>
                      </a:cubicBezTo>
                      <a:cubicBezTo>
                        <a:pt x="59" y="14"/>
                        <a:pt x="59" y="14"/>
                        <a:pt x="59" y="14"/>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6"/>
                        <a:pt x="59" y="16"/>
                        <a:pt x="59" y="16"/>
                      </a:cubicBezTo>
                      <a:cubicBezTo>
                        <a:pt x="58" y="16"/>
                        <a:pt x="58" y="16"/>
                        <a:pt x="58" y="16"/>
                      </a:cubicBezTo>
                      <a:cubicBezTo>
                        <a:pt x="57" y="16"/>
                        <a:pt x="57" y="16"/>
                        <a:pt x="57" y="16"/>
                      </a:cubicBezTo>
                      <a:cubicBezTo>
                        <a:pt x="57" y="16"/>
                        <a:pt x="57" y="16"/>
                        <a:pt x="57" y="16"/>
                      </a:cubicBezTo>
                      <a:cubicBezTo>
                        <a:pt x="56" y="16"/>
                        <a:pt x="56" y="16"/>
                        <a:pt x="56" y="16"/>
                      </a:cubicBezTo>
                      <a:cubicBezTo>
                        <a:pt x="55" y="16"/>
                        <a:pt x="55" y="16"/>
                        <a:pt x="55" y="16"/>
                      </a:cubicBezTo>
                      <a:cubicBezTo>
                        <a:pt x="55" y="16"/>
                        <a:pt x="55" y="16"/>
                        <a:pt x="55" y="16"/>
                      </a:cubicBezTo>
                      <a:cubicBezTo>
                        <a:pt x="55" y="16"/>
                        <a:pt x="55" y="16"/>
                        <a:pt x="55" y="16"/>
                      </a:cubicBezTo>
                      <a:cubicBezTo>
                        <a:pt x="55" y="16"/>
                        <a:pt x="55" y="16"/>
                        <a:pt x="55" y="16"/>
                      </a:cubicBezTo>
                      <a:cubicBezTo>
                        <a:pt x="54" y="16"/>
                        <a:pt x="54" y="16"/>
                        <a:pt x="54" y="16"/>
                      </a:cubicBezTo>
                      <a:cubicBezTo>
                        <a:pt x="54" y="16"/>
                        <a:pt x="54" y="16"/>
                        <a:pt x="54" y="16"/>
                      </a:cubicBezTo>
                      <a:cubicBezTo>
                        <a:pt x="54" y="16"/>
                        <a:pt x="54" y="16"/>
                        <a:pt x="54" y="16"/>
                      </a:cubicBezTo>
                      <a:cubicBezTo>
                        <a:pt x="54" y="16"/>
                        <a:pt x="54" y="16"/>
                        <a:pt x="54" y="16"/>
                      </a:cubicBezTo>
                      <a:cubicBezTo>
                        <a:pt x="54" y="16"/>
                        <a:pt x="54" y="16"/>
                        <a:pt x="54" y="16"/>
                      </a:cubicBezTo>
                      <a:cubicBezTo>
                        <a:pt x="54" y="16"/>
                        <a:pt x="54" y="16"/>
                        <a:pt x="54" y="16"/>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7"/>
                        <a:pt x="53" y="17"/>
                        <a:pt x="53" y="17"/>
                      </a:cubicBezTo>
                      <a:cubicBezTo>
                        <a:pt x="53" y="17"/>
                        <a:pt x="53" y="17"/>
                        <a:pt x="53" y="17"/>
                      </a:cubicBezTo>
                      <a:cubicBezTo>
                        <a:pt x="53" y="17"/>
                        <a:pt x="53" y="17"/>
                        <a:pt x="53" y="17"/>
                      </a:cubicBezTo>
                      <a:cubicBezTo>
                        <a:pt x="52" y="18"/>
                        <a:pt x="52" y="18"/>
                        <a:pt x="52" y="18"/>
                      </a:cubicBezTo>
                      <a:cubicBezTo>
                        <a:pt x="52" y="19"/>
                        <a:pt x="52" y="19"/>
                        <a:pt x="52" y="19"/>
                      </a:cubicBezTo>
                      <a:cubicBezTo>
                        <a:pt x="52" y="19"/>
                        <a:pt x="52" y="19"/>
                        <a:pt x="52" y="19"/>
                      </a:cubicBezTo>
                      <a:cubicBezTo>
                        <a:pt x="52" y="19"/>
                        <a:pt x="52" y="19"/>
                        <a:pt x="52"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0" y="18"/>
                        <a:pt x="50" y="18"/>
                        <a:pt x="50" y="18"/>
                      </a:cubicBezTo>
                      <a:cubicBezTo>
                        <a:pt x="50" y="18"/>
                        <a:pt x="50" y="18"/>
                        <a:pt x="50" y="18"/>
                      </a:cubicBezTo>
                      <a:cubicBezTo>
                        <a:pt x="50" y="18"/>
                        <a:pt x="50" y="18"/>
                        <a:pt x="50" y="18"/>
                      </a:cubicBezTo>
                      <a:cubicBezTo>
                        <a:pt x="50" y="18"/>
                        <a:pt x="50" y="18"/>
                        <a:pt x="50" y="18"/>
                      </a:cubicBezTo>
                      <a:cubicBezTo>
                        <a:pt x="49" y="19"/>
                        <a:pt x="49" y="19"/>
                        <a:pt x="49" y="19"/>
                      </a:cubicBezTo>
                      <a:cubicBezTo>
                        <a:pt x="49" y="19"/>
                        <a:pt x="49" y="19"/>
                        <a:pt x="49" y="19"/>
                      </a:cubicBezTo>
                      <a:cubicBezTo>
                        <a:pt x="49" y="19"/>
                        <a:pt x="49" y="19"/>
                        <a:pt x="49" y="19"/>
                      </a:cubicBezTo>
                      <a:cubicBezTo>
                        <a:pt x="49" y="19"/>
                        <a:pt x="49" y="19"/>
                        <a:pt x="49" y="19"/>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1"/>
                        <a:pt x="49" y="21"/>
                        <a:pt x="49" y="21"/>
                      </a:cubicBezTo>
                      <a:cubicBezTo>
                        <a:pt x="49" y="21"/>
                        <a:pt x="49" y="21"/>
                        <a:pt x="49" y="21"/>
                      </a:cubicBezTo>
                      <a:cubicBezTo>
                        <a:pt x="48" y="21"/>
                        <a:pt x="48" y="21"/>
                        <a:pt x="48" y="21"/>
                      </a:cubicBezTo>
                      <a:cubicBezTo>
                        <a:pt x="48" y="22"/>
                        <a:pt x="48" y="22"/>
                        <a:pt x="48" y="22"/>
                      </a:cubicBezTo>
                      <a:cubicBezTo>
                        <a:pt x="47" y="22"/>
                        <a:pt x="47" y="22"/>
                        <a:pt x="47" y="22"/>
                      </a:cubicBezTo>
                      <a:cubicBezTo>
                        <a:pt x="47" y="22"/>
                        <a:pt x="47" y="22"/>
                        <a:pt x="47" y="22"/>
                      </a:cubicBezTo>
                      <a:cubicBezTo>
                        <a:pt x="47" y="22"/>
                        <a:pt x="47" y="22"/>
                        <a:pt x="47" y="22"/>
                      </a:cubicBezTo>
                      <a:cubicBezTo>
                        <a:pt x="47" y="23"/>
                        <a:pt x="47" y="23"/>
                        <a:pt x="47" y="23"/>
                      </a:cubicBezTo>
                      <a:cubicBezTo>
                        <a:pt x="47" y="23"/>
                        <a:pt x="47" y="23"/>
                        <a:pt x="47" y="23"/>
                      </a:cubicBezTo>
                      <a:cubicBezTo>
                        <a:pt x="47" y="23"/>
                        <a:pt x="47" y="23"/>
                        <a:pt x="47" y="23"/>
                      </a:cubicBezTo>
                      <a:cubicBezTo>
                        <a:pt x="46" y="23"/>
                        <a:pt x="46" y="23"/>
                        <a:pt x="46" y="23"/>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3" y="15"/>
                        <a:pt x="43" y="15"/>
                        <a:pt x="43" y="15"/>
                      </a:cubicBezTo>
                      <a:cubicBezTo>
                        <a:pt x="38" y="16"/>
                        <a:pt x="33" y="17"/>
                        <a:pt x="27" y="18"/>
                      </a:cubicBezTo>
                      <a:cubicBezTo>
                        <a:pt x="26" y="12"/>
                        <a:pt x="25" y="6"/>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1"/>
                        <a:pt x="23" y="1"/>
                        <a:pt x="23" y="1"/>
                      </a:cubicBezTo>
                      <a:cubicBezTo>
                        <a:pt x="23" y="0"/>
                        <a:pt x="23" y="0"/>
                        <a:pt x="23" y="0"/>
                      </a:cubicBezTo>
                      <a:cubicBezTo>
                        <a:pt x="23" y="1"/>
                        <a:pt x="23" y="1"/>
                        <a:pt x="23" y="1"/>
                      </a:cubicBezTo>
                      <a:cubicBezTo>
                        <a:pt x="22" y="1"/>
                        <a:pt x="22" y="1"/>
                        <a:pt x="22" y="1"/>
                      </a:cubicBezTo>
                      <a:cubicBezTo>
                        <a:pt x="22" y="1"/>
                        <a:pt x="22" y="1"/>
                        <a:pt x="22" y="1"/>
                      </a:cubicBezTo>
                      <a:cubicBezTo>
                        <a:pt x="22" y="1"/>
                        <a:pt x="22" y="1"/>
                        <a:pt x="22" y="1"/>
                      </a:cubicBezTo>
                      <a:cubicBezTo>
                        <a:pt x="22" y="2"/>
                        <a:pt x="22" y="2"/>
                        <a:pt x="22" y="2"/>
                      </a:cubicBezTo>
                      <a:cubicBezTo>
                        <a:pt x="23" y="2"/>
                        <a:pt x="23" y="2"/>
                        <a:pt x="23" y="2"/>
                      </a:cubicBezTo>
                      <a:cubicBezTo>
                        <a:pt x="23" y="3"/>
                        <a:pt x="23" y="3"/>
                        <a:pt x="23" y="3"/>
                      </a:cubicBezTo>
                      <a:cubicBezTo>
                        <a:pt x="23" y="3"/>
                        <a:pt x="23" y="3"/>
                        <a:pt x="23" y="3"/>
                      </a:cubicBezTo>
                      <a:cubicBezTo>
                        <a:pt x="24" y="4"/>
                        <a:pt x="24" y="4"/>
                        <a:pt x="24" y="4"/>
                      </a:cubicBezTo>
                      <a:cubicBezTo>
                        <a:pt x="24" y="4"/>
                        <a:pt x="24" y="4"/>
                        <a:pt x="24" y="4"/>
                      </a:cubicBezTo>
                      <a:cubicBezTo>
                        <a:pt x="23" y="5"/>
                        <a:pt x="23" y="5"/>
                        <a:pt x="23" y="5"/>
                      </a:cubicBezTo>
                      <a:cubicBezTo>
                        <a:pt x="23" y="5"/>
                        <a:pt x="23" y="5"/>
                        <a:pt x="23" y="5"/>
                      </a:cubicBezTo>
                      <a:cubicBezTo>
                        <a:pt x="23" y="5"/>
                        <a:pt x="23" y="5"/>
                        <a:pt x="23" y="5"/>
                      </a:cubicBezTo>
                      <a:cubicBezTo>
                        <a:pt x="24" y="5"/>
                        <a:pt x="24" y="5"/>
                        <a:pt x="24" y="5"/>
                      </a:cubicBezTo>
                      <a:cubicBezTo>
                        <a:pt x="24" y="5"/>
                        <a:pt x="24" y="5"/>
                        <a:pt x="24" y="5"/>
                      </a:cubicBezTo>
                      <a:cubicBezTo>
                        <a:pt x="24" y="5"/>
                        <a:pt x="24" y="5"/>
                        <a:pt x="24" y="5"/>
                      </a:cubicBezTo>
                      <a:cubicBezTo>
                        <a:pt x="24" y="5"/>
                        <a:pt x="24" y="5"/>
                        <a:pt x="24" y="5"/>
                      </a:cubicBezTo>
                      <a:cubicBezTo>
                        <a:pt x="24" y="6"/>
                        <a:pt x="24" y="6"/>
                        <a:pt x="24" y="6"/>
                      </a:cubicBezTo>
                      <a:cubicBezTo>
                        <a:pt x="24" y="6"/>
                        <a:pt x="24" y="6"/>
                        <a:pt x="24" y="6"/>
                      </a:cubicBezTo>
                      <a:cubicBezTo>
                        <a:pt x="24" y="6"/>
                        <a:pt x="24" y="6"/>
                        <a:pt x="24" y="6"/>
                      </a:cubicBezTo>
                      <a:cubicBezTo>
                        <a:pt x="24" y="6"/>
                        <a:pt x="24" y="6"/>
                        <a:pt x="24" y="6"/>
                      </a:cubicBezTo>
                      <a:cubicBezTo>
                        <a:pt x="24" y="7"/>
                        <a:pt x="24" y="7"/>
                        <a:pt x="24" y="7"/>
                      </a:cubicBezTo>
                      <a:cubicBezTo>
                        <a:pt x="24" y="7"/>
                        <a:pt x="24" y="7"/>
                        <a:pt x="24" y="7"/>
                      </a:cubicBezTo>
                      <a:cubicBezTo>
                        <a:pt x="24" y="7"/>
                        <a:pt x="24" y="7"/>
                        <a:pt x="24" y="7"/>
                      </a:cubicBezTo>
                      <a:cubicBezTo>
                        <a:pt x="24" y="8"/>
                        <a:pt x="24" y="8"/>
                        <a:pt x="24" y="8"/>
                      </a:cubicBezTo>
                      <a:cubicBezTo>
                        <a:pt x="23" y="8"/>
                        <a:pt x="23" y="8"/>
                        <a:pt x="23" y="8"/>
                      </a:cubicBezTo>
                      <a:cubicBezTo>
                        <a:pt x="23" y="9"/>
                        <a:pt x="23" y="9"/>
                        <a:pt x="23" y="9"/>
                      </a:cubicBezTo>
                      <a:cubicBezTo>
                        <a:pt x="23" y="9"/>
                        <a:pt x="23" y="9"/>
                        <a:pt x="23" y="9"/>
                      </a:cubicBezTo>
                      <a:cubicBezTo>
                        <a:pt x="23" y="10"/>
                        <a:pt x="23" y="10"/>
                        <a:pt x="23" y="10"/>
                      </a:cubicBezTo>
                      <a:cubicBezTo>
                        <a:pt x="23" y="10"/>
                        <a:pt x="23" y="10"/>
                        <a:pt x="23" y="10"/>
                      </a:cubicBezTo>
                      <a:cubicBezTo>
                        <a:pt x="23" y="11"/>
                        <a:pt x="23" y="11"/>
                        <a:pt x="23" y="11"/>
                      </a:cubicBezTo>
                      <a:cubicBezTo>
                        <a:pt x="23" y="11"/>
                        <a:pt x="23" y="11"/>
                        <a:pt x="23" y="11"/>
                      </a:cubicBezTo>
                      <a:cubicBezTo>
                        <a:pt x="23" y="12"/>
                        <a:pt x="23" y="12"/>
                        <a:pt x="23" y="12"/>
                      </a:cubicBez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5"/>
                        <a:pt x="23" y="15"/>
                        <a:pt x="23" y="15"/>
                      </a:cubicBezTo>
                      <a:cubicBezTo>
                        <a:pt x="23" y="15"/>
                        <a:pt x="23" y="15"/>
                        <a:pt x="23" y="15"/>
                      </a:cubicBezTo>
                      <a:cubicBezTo>
                        <a:pt x="23" y="15"/>
                        <a:pt x="23" y="15"/>
                        <a:pt x="23" y="15"/>
                      </a:cubicBezTo>
                      <a:cubicBezTo>
                        <a:pt x="22" y="15"/>
                        <a:pt x="22" y="15"/>
                        <a:pt x="22" y="15"/>
                      </a:cubicBezTo>
                      <a:cubicBezTo>
                        <a:pt x="22" y="15"/>
                        <a:pt x="22" y="15"/>
                        <a:pt x="22" y="15"/>
                      </a:cubicBezTo>
                      <a:cubicBezTo>
                        <a:pt x="22" y="15"/>
                        <a:pt x="22" y="15"/>
                        <a:pt x="22" y="15"/>
                      </a:cubicBezTo>
                      <a:cubicBezTo>
                        <a:pt x="23" y="15"/>
                        <a:pt x="23" y="15"/>
                        <a:pt x="23" y="15"/>
                      </a:cubicBezTo>
                      <a:cubicBezTo>
                        <a:pt x="23" y="16"/>
                        <a:pt x="23" y="16"/>
                        <a:pt x="23" y="16"/>
                      </a:cubicBezTo>
                      <a:cubicBezTo>
                        <a:pt x="23" y="16"/>
                        <a:pt x="23" y="16"/>
                        <a:pt x="23" y="16"/>
                      </a:cubicBezTo>
                      <a:cubicBezTo>
                        <a:pt x="22" y="16"/>
                        <a:pt x="22" y="16"/>
                        <a:pt x="22" y="16"/>
                      </a:cubicBezTo>
                      <a:cubicBezTo>
                        <a:pt x="22" y="16"/>
                        <a:pt x="22" y="16"/>
                        <a:pt x="22" y="16"/>
                      </a:cubicBezTo>
                      <a:cubicBezTo>
                        <a:pt x="22" y="17"/>
                        <a:pt x="22" y="17"/>
                        <a:pt x="22" y="17"/>
                      </a:cubicBezTo>
                      <a:cubicBezTo>
                        <a:pt x="22" y="17"/>
                        <a:pt x="22" y="17"/>
                        <a:pt x="22" y="17"/>
                      </a:cubicBezTo>
                      <a:cubicBezTo>
                        <a:pt x="22" y="17"/>
                        <a:pt x="22" y="17"/>
                        <a:pt x="22" y="17"/>
                      </a:cubicBezTo>
                      <a:cubicBezTo>
                        <a:pt x="22" y="17"/>
                        <a:pt x="22" y="17"/>
                        <a:pt x="22" y="17"/>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3" y="19"/>
                        <a:pt x="23" y="19"/>
                        <a:pt x="23" y="19"/>
                      </a:cubicBezTo>
                      <a:cubicBezTo>
                        <a:pt x="23" y="19"/>
                        <a:pt x="23" y="19"/>
                        <a:pt x="23" y="19"/>
                      </a:cubicBezTo>
                      <a:cubicBezTo>
                        <a:pt x="22" y="19"/>
                        <a:pt x="22" y="19"/>
                        <a:pt x="22" y="19"/>
                      </a:cubicBezTo>
                      <a:cubicBezTo>
                        <a:pt x="22" y="19"/>
                        <a:pt x="22" y="19"/>
                        <a:pt x="22" y="19"/>
                      </a:cubicBezTo>
                      <a:cubicBezTo>
                        <a:pt x="22" y="20"/>
                        <a:pt x="22" y="20"/>
                        <a:pt x="22" y="20"/>
                      </a:cubicBezTo>
                      <a:cubicBezTo>
                        <a:pt x="22" y="20"/>
                        <a:pt x="22" y="20"/>
                        <a:pt x="22" y="20"/>
                      </a:cubicBezTo>
                      <a:cubicBezTo>
                        <a:pt x="22" y="20"/>
                        <a:pt x="22" y="20"/>
                        <a:pt x="22" y="20"/>
                      </a:cubicBezTo>
                      <a:cubicBezTo>
                        <a:pt x="22" y="20"/>
                        <a:pt x="22" y="20"/>
                        <a:pt x="22" y="20"/>
                      </a:cubicBezTo>
                      <a:cubicBezTo>
                        <a:pt x="22" y="21"/>
                        <a:pt x="22" y="21"/>
                        <a:pt x="22" y="21"/>
                      </a:cubicBezTo>
                      <a:cubicBezTo>
                        <a:pt x="21" y="21"/>
                        <a:pt x="21" y="21"/>
                        <a:pt x="21" y="21"/>
                      </a:cubicBezTo>
                      <a:cubicBezTo>
                        <a:pt x="20" y="23"/>
                        <a:pt x="20" y="23"/>
                        <a:pt x="20" y="23"/>
                      </a:cubicBezTo>
                      <a:cubicBezTo>
                        <a:pt x="20" y="24"/>
                        <a:pt x="20" y="24"/>
                        <a:pt x="20" y="24"/>
                      </a:cubicBezTo>
                      <a:cubicBezTo>
                        <a:pt x="19" y="24"/>
                        <a:pt x="19" y="24"/>
                        <a:pt x="19" y="24"/>
                      </a:cubicBezTo>
                      <a:cubicBezTo>
                        <a:pt x="19" y="25"/>
                        <a:pt x="19" y="25"/>
                        <a:pt x="19" y="25"/>
                      </a:cubicBezTo>
                      <a:cubicBezTo>
                        <a:pt x="19" y="25"/>
                        <a:pt x="19" y="25"/>
                        <a:pt x="19" y="25"/>
                      </a:cubicBezTo>
                      <a:cubicBezTo>
                        <a:pt x="18" y="25"/>
                        <a:pt x="18" y="25"/>
                        <a:pt x="18" y="25"/>
                      </a:cubicBezTo>
                      <a:cubicBezTo>
                        <a:pt x="18" y="26"/>
                        <a:pt x="18" y="26"/>
                        <a:pt x="18" y="26"/>
                      </a:cubicBezTo>
                      <a:cubicBezTo>
                        <a:pt x="18" y="26"/>
                        <a:pt x="18" y="26"/>
                        <a:pt x="18" y="26"/>
                      </a:cubicBezTo>
                      <a:cubicBezTo>
                        <a:pt x="18" y="26"/>
                        <a:pt x="18" y="26"/>
                        <a:pt x="18" y="26"/>
                      </a:cubicBezTo>
                      <a:cubicBezTo>
                        <a:pt x="17" y="26"/>
                        <a:pt x="17" y="26"/>
                        <a:pt x="17" y="26"/>
                      </a:cubicBezTo>
                      <a:cubicBezTo>
                        <a:pt x="17" y="26"/>
                        <a:pt x="17" y="26"/>
                        <a:pt x="17" y="26"/>
                      </a:cubicBezTo>
                      <a:cubicBezTo>
                        <a:pt x="17" y="27"/>
                        <a:pt x="17" y="27"/>
                        <a:pt x="17" y="27"/>
                      </a:cubicBezTo>
                      <a:cubicBezTo>
                        <a:pt x="16" y="27"/>
                        <a:pt x="16" y="27"/>
                        <a:pt x="16" y="27"/>
                      </a:cubicBezTo>
                      <a:cubicBezTo>
                        <a:pt x="16" y="27"/>
                        <a:pt x="16" y="27"/>
                        <a:pt x="16" y="27"/>
                      </a:cubicBezTo>
                      <a:cubicBezTo>
                        <a:pt x="15" y="27"/>
                        <a:pt x="15" y="27"/>
                        <a:pt x="15" y="27"/>
                      </a:cubicBezTo>
                      <a:cubicBezTo>
                        <a:pt x="15" y="27"/>
                        <a:pt x="15" y="27"/>
                        <a:pt x="15" y="27"/>
                      </a:cubicBezTo>
                      <a:cubicBezTo>
                        <a:pt x="15" y="26"/>
                        <a:pt x="15" y="26"/>
                        <a:pt x="15" y="26"/>
                      </a:cubicBezTo>
                      <a:cubicBezTo>
                        <a:pt x="15" y="26"/>
                        <a:pt x="15" y="26"/>
                        <a:pt x="15" y="26"/>
                      </a:cubicBezTo>
                      <a:cubicBezTo>
                        <a:pt x="14" y="26"/>
                        <a:pt x="14" y="26"/>
                        <a:pt x="14" y="26"/>
                      </a:cubicBezTo>
                      <a:cubicBezTo>
                        <a:pt x="14" y="27"/>
                        <a:pt x="14" y="27"/>
                        <a:pt x="14" y="27"/>
                      </a:cubicBezTo>
                      <a:cubicBezTo>
                        <a:pt x="13" y="28"/>
                        <a:pt x="13" y="28"/>
                        <a:pt x="13" y="28"/>
                      </a:cubicBezTo>
                      <a:cubicBezTo>
                        <a:pt x="13" y="28"/>
                        <a:pt x="13" y="28"/>
                        <a:pt x="13" y="28"/>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2" y="29"/>
                        <a:pt x="12" y="29"/>
                        <a:pt x="12" y="29"/>
                      </a:cubicBezTo>
                      <a:cubicBezTo>
                        <a:pt x="12" y="29"/>
                        <a:pt x="12" y="29"/>
                        <a:pt x="12" y="29"/>
                      </a:cubicBezTo>
                      <a:cubicBezTo>
                        <a:pt x="12" y="29"/>
                        <a:pt x="12" y="29"/>
                        <a:pt x="12" y="29"/>
                      </a:cubicBezTo>
                      <a:cubicBezTo>
                        <a:pt x="12" y="29"/>
                        <a:pt x="12" y="29"/>
                        <a:pt x="12" y="29"/>
                      </a:cubicBezTo>
                      <a:cubicBezTo>
                        <a:pt x="11" y="30"/>
                        <a:pt x="11" y="30"/>
                        <a:pt x="11" y="30"/>
                      </a:cubicBezTo>
                      <a:cubicBezTo>
                        <a:pt x="11" y="30"/>
                        <a:pt x="11" y="30"/>
                        <a:pt x="11" y="30"/>
                      </a:cubicBezTo>
                      <a:cubicBezTo>
                        <a:pt x="11" y="31"/>
                        <a:pt x="11" y="31"/>
                        <a:pt x="11" y="31"/>
                      </a:cubicBezTo>
                      <a:cubicBezTo>
                        <a:pt x="11" y="32"/>
                        <a:pt x="11" y="32"/>
                        <a:pt x="11" y="32"/>
                      </a:cubicBezTo>
                      <a:cubicBezTo>
                        <a:pt x="11" y="32"/>
                        <a:pt x="11" y="32"/>
                        <a:pt x="11" y="32"/>
                      </a:cubicBezTo>
                      <a:cubicBezTo>
                        <a:pt x="11" y="33"/>
                        <a:pt x="11" y="33"/>
                        <a:pt x="11" y="33"/>
                      </a:cubicBezTo>
                      <a:cubicBezTo>
                        <a:pt x="11" y="33"/>
                        <a:pt x="11" y="33"/>
                        <a:pt x="11" y="33"/>
                      </a:cubicBezTo>
                      <a:cubicBezTo>
                        <a:pt x="11" y="33"/>
                        <a:pt x="11" y="33"/>
                        <a:pt x="11" y="33"/>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1" y="34"/>
                        <a:pt x="11" y="34"/>
                        <a:pt x="11" y="34"/>
                      </a:cubicBezTo>
                      <a:cubicBezTo>
                        <a:pt x="11" y="35"/>
                        <a:pt x="11" y="35"/>
                        <a:pt x="11" y="35"/>
                      </a:cubicBezTo>
                      <a:cubicBezTo>
                        <a:pt x="11" y="35"/>
                        <a:pt x="11" y="35"/>
                        <a:pt x="11" y="35"/>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10" y="37"/>
                        <a:pt x="10" y="37"/>
                        <a:pt x="10" y="37"/>
                      </a:cubicBezTo>
                      <a:cubicBezTo>
                        <a:pt x="10" y="38"/>
                        <a:pt x="10" y="38"/>
                        <a:pt x="10" y="38"/>
                      </a:cubicBezTo>
                      <a:cubicBezTo>
                        <a:pt x="9" y="38"/>
                        <a:pt x="9" y="38"/>
                        <a:pt x="9" y="38"/>
                      </a:cubicBezTo>
                      <a:cubicBezTo>
                        <a:pt x="9" y="38"/>
                        <a:pt x="9" y="38"/>
                        <a:pt x="9" y="38"/>
                      </a:cubicBezTo>
                      <a:cubicBezTo>
                        <a:pt x="9" y="38"/>
                        <a:pt x="9" y="38"/>
                        <a:pt x="9" y="38"/>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6"/>
                        <a:pt x="9" y="36"/>
                        <a:pt x="9" y="36"/>
                      </a:cubicBezTo>
                      <a:cubicBezTo>
                        <a:pt x="9" y="36"/>
                        <a:pt x="9" y="36"/>
                        <a:pt x="9" y="36"/>
                      </a:cubicBezTo>
                      <a:cubicBezTo>
                        <a:pt x="9" y="36"/>
                        <a:pt x="9" y="36"/>
                        <a:pt x="9" y="36"/>
                      </a:cubicBezTo>
                      <a:cubicBezTo>
                        <a:pt x="8" y="36"/>
                        <a:pt x="8" y="36"/>
                        <a:pt x="8" y="36"/>
                      </a:cubicBezTo>
                      <a:cubicBezTo>
                        <a:pt x="8" y="36"/>
                        <a:pt x="8" y="36"/>
                        <a:pt x="8" y="36"/>
                      </a:cubicBezTo>
                      <a:cubicBezTo>
                        <a:pt x="8" y="35"/>
                        <a:pt x="8" y="35"/>
                        <a:pt x="8" y="35"/>
                      </a:cubicBezTo>
                      <a:cubicBezTo>
                        <a:pt x="7" y="35"/>
                        <a:pt x="7" y="35"/>
                        <a:pt x="7" y="35"/>
                      </a:cubicBezTo>
                      <a:cubicBezTo>
                        <a:pt x="7" y="35"/>
                        <a:pt x="7" y="35"/>
                        <a:pt x="7" y="35"/>
                      </a:cubicBezTo>
                      <a:cubicBezTo>
                        <a:pt x="7" y="36"/>
                        <a:pt x="7" y="36"/>
                        <a:pt x="7" y="36"/>
                      </a:cubicBezTo>
                      <a:cubicBezTo>
                        <a:pt x="6" y="36"/>
                        <a:pt x="6" y="36"/>
                        <a:pt x="6" y="36"/>
                      </a:cubicBezTo>
                      <a:cubicBezTo>
                        <a:pt x="6" y="37"/>
                        <a:pt x="6" y="37"/>
                        <a:pt x="6" y="37"/>
                      </a:cubicBezTo>
                      <a:cubicBezTo>
                        <a:pt x="6" y="38"/>
                        <a:pt x="6" y="38"/>
                        <a:pt x="6" y="38"/>
                      </a:cubicBezTo>
                      <a:cubicBezTo>
                        <a:pt x="6" y="39"/>
                        <a:pt x="6" y="39"/>
                        <a:pt x="6" y="39"/>
                      </a:cubicBezTo>
                      <a:cubicBezTo>
                        <a:pt x="6" y="39"/>
                        <a:pt x="6" y="39"/>
                        <a:pt x="6" y="39"/>
                      </a:cubicBezTo>
                      <a:cubicBezTo>
                        <a:pt x="6" y="39"/>
                        <a:pt x="6" y="39"/>
                        <a:pt x="6" y="39"/>
                      </a:cubicBezTo>
                      <a:cubicBezTo>
                        <a:pt x="5" y="40"/>
                        <a:pt x="5" y="40"/>
                        <a:pt x="5" y="40"/>
                      </a:cubicBezTo>
                      <a:cubicBezTo>
                        <a:pt x="5" y="40"/>
                        <a:pt x="5" y="40"/>
                        <a:pt x="5" y="40"/>
                      </a:cubicBezTo>
                      <a:cubicBezTo>
                        <a:pt x="5" y="40"/>
                        <a:pt x="5" y="40"/>
                        <a:pt x="5" y="40"/>
                      </a:cubicBezTo>
                      <a:cubicBezTo>
                        <a:pt x="5" y="41"/>
                        <a:pt x="5" y="41"/>
                        <a:pt x="5" y="41"/>
                      </a:cubicBezTo>
                      <a:cubicBezTo>
                        <a:pt x="5" y="41"/>
                        <a:pt x="5" y="41"/>
                        <a:pt x="5" y="41"/>
                      </a:cubicBezTo>
                      <a:cubicBezTo>
                        <a:pt x="5" y="41"/>
                        <a:pt x="5" y="41"/>
                        <a:pt x="5" y="41"/>
                      </a:cubicBezTo>
                      <a:cubicBezTo>
                        <a:pt x="6" y="42"/>
                        <a:pt x="6" y="42"/>
                        <a:pt x="6" y="42"/>
                      </a:cubicBezTo>
                      <a:cubicBezTo>
                        <a:pt x="6" y="42"/>
                        <a:pt x="6" y="42"/>
                        <a:pt x="6" y="42"/>
                      </a:cubicBezTo>
                      <a:cubicBezTo>
                        <a:pt x="6" y="42"/>
                        <a:pt x="6" y="42"/>
                        <a:pt x="6" y="42"/>
                      </a:cubicBezTo>
                      <a:cubicBezTo>
                        <a:pt x="6" y="43"/>
                        <a:pt x="6" y="43"/>
                        <a:pt x="6" y="43"/>
                      </a:cubicBezTo>
                      <a:cubicBezTo>
                        <a:pt x="6" y="43"/>
                        <a:pt x="6" y="43"/>
                        <a:pt x="6" y="43"/>
                      </a:cubicBezTo>
                      <a:cubicBezTo>
                        <a:pt x="6" y="43"/>
                        <a:pt x="6" y="43"/>
                        <a:pt x="6" y="43"/>
                      </a:cubicBezTo>
                      <a:cubicBezTo>
                        <a:pt x="6" y="43"/>
                        <a:pt x="6" y="43"/>
                        <a:pt x="6" y="43"/>
                      </a:cubicBezTo>
                      <a:cubicBezTo>
                        <a:pt x="6" y="44"/>
                        <a:pt x="6" y="44"/>
                        <a:pt x="6" y="44"/>
                      </a:cubicBezTo>
                      <a:cubicBezTo>
                        <a:pt x="6" y="44"/>
                        <a:pt x="6" y="44"/>
                        <a:pt x="6" y="44"/>
                      </a:cubicBezTo>
                      <a:cubicBezTo>
                        <a:pt x="5" y="44"/>
                        <a:pt x="5" y="44"/>
                        <a:pt x="5" y="44"/>
                      </a:cubicBezTo>
                      <a:cubicBezTo>
                        <a:pt x="5" y="44"/>
                        <a:pt x="5" y="44"/>
                        <a:pt x="5" y="44"/>
                      </a:cubicBezTo>
                      <a:cubicBezTo>
                        <a:pt x="5" y="44"/>
                        <a:pt x="5" y="44"/>
                        <a:pt x="5" y="44"/>
                      </a:cubicBezTo>
                      <a:cubicBezTo>
                        <a:pt x="4" y="45"/>
                        <a:pt x="4" y="45"/>
                        <a:pt x="4" y="45"/>
                      </a:cubicBezTo>
                      <a:cubicBezTo>
                        <a:pt x="4" y="47"/>
                        <a:pt x="4" y="47"/>
                        <a:pt x="4" y="47"/>
                      </a:cubicBezTo>
                      <a:cubicBezTo>
                        <a:pt x="4" y="47"/>
                        <a:pt x="4" y="47"/>
                        <a:pt x="4" y="47"/>
                      </a:cubicBezTo>
                      <a:cubicBezTo>
                        <a:pt x="4" y="47"/>
                        <a:pt x="4" y="47"/>
                        <a:pt x="4" y="47"/>
                      </a:cubicBezTo>
                      <a:cubicBezTo>
                        <a:pt x="4" y="47"/>
                        <a:pt x="4" y="47"/>
                        <a:pt x="4" y="47"/>
                      </a:cubicBezTo>
                      <a:cubicBezTo>
                        <a:pt x="3" y="48"/>
                        <a:pt x="3" y="48"/>
                        <a:pt x="3" y="48"/>
                      </a:cubicBezTo>
                      <a:cubicBezTo>
                        <a:pt x="2" y="48"/>
                        <a:pt x="2" y="48"/>
                        <a:pt x="2" y="48"/>
                      </a:cubicBezTo>
                      <a:cubicBezTo>
                        <a:pt x="1" y="49"/>
                        <a:pt x="1" y="49"/>
                        <a:pt x="1" y="49"/>
                      </a:cubicBezTo>
                      <a:cubicBezTo>
                        <a:pt x="0" y="48"/>
                        <a:pt x="0" y="48"/>
                        <a:pt x="0" y="48"/>
                      </a:cubicBezTo>
                      <a:cubicBezTo>
                        <a:pt x="0" y="48"/>
                        <a:pt x="0" y="48"/>
                        <a:pt x="0" y="48"/>
                      </a:cubicBezTo>
                      <a:cubicBezTo>
                        <a:pt x="0" y="48"/>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1" y="50"/>
                        <a:pt x="1" y="50"/>
                        <a:pt x="1" y="50"/>
                      </a:cubicBezTo>
                      <a:cubicBezTo>
                        <a:pt x="1" y="50"/>
                        <a:pt x="1" y="50"/>
                        <a:pt x="1" y="50"/>
                      </a:cubicBezTo>
                      <a:cubicBezTo>
                        <a:pt x="1" y="50"/>
                        <a:pt x="1" y="50"/>
                        <a:pt x="1" y="50"/>
                      </a:cubicBezTo>
                      <a:cubicBezTo>
                        <a:pt x="1" y="51"/>
                        <a:pt x="1" y="51"/>
                        <a:pt x="1" y="51"/>
                      </a:cubicBezTo>
                      <a:cubicBezTo>
                        <a:pt x="1" y="51"/>
                        <a:pt x="1" y="51"/>
                        <a:pt x="1" y="51"/>
                      </a:cubicBezTo>
                      <a:cubicBezTo>
                        <a:pt x="1" y="51"/>
                        <a:pt x="1" y="51"/>
                        <a:pt x="1" y="51"/>
                      </a:cubicBezTo>
                      <a:cubicBezTo>
                        <a:pt x="1" y="51"/>
                        <a:pt x="1" y="51"/>
                        <a:pt x="1" y="51"/>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3"/>
                        <a:pt x="1" y="53"/>
                        <a:pt x="1" y="53"/>
                      </a:cubicBezTo>
                      <a:cubicBezTo>
                        <a:pt x="1" y="53"/>
                        <a:pt x="1" y="53"/>
                        <a:pt x="1" y="53"/>
                      </a:cubicBezTo>
                      <a:cubicBezTo>
                        <a:pt x="1" y="53"/>
                        <a:pt x="1" y="53"/>
                        <a:pt x="1" y="53"/>
                      </a:cubicBezTo>
                      <a:cubicBezTo>
                        <a:pt x="1" y="53"/>
                        <a:pt x="1" y="53"/>
                        <a:pt x="1"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4"/>
                        <a:pt x="0" y="54"/>
                        <a:pt x="0" y="54"/>
                      </a:cubicBezTo>
                      <a:cubicBezTo>
                        <a:pt x="2" y="55"/>
                        <a:pt x="2" y="55"/>
                        <a:pt x="2" y="55"/>
                      </a:cubicBezTo>
                      <a:cubicBezTo>
                        <a:pt x="2" y="55"/>
                        <a:pt x="2" y="55"/>
                        <a:pt x="2" y="55"/>
                      </a:cubicBezTo>
                      <a:cubicBezTo>
                        <a:pt x="2" y="55"/>
                        <a:pt x="2" y="55"/>
                        <a:pt x="2" y="55"/>
                      </a:cubicBezTo>
                      <a:cubicBezTo>
                        <a:pt x="2" y="56"/>
                        <a:pt x="2" y="56"/>
                        <a:pt x="2" y="56"/>
                      </a:cubicBezTo>
                      <a:cubicBezTo>
                        <a:pt x="2" y="56"/>
                        <a:pt x="2" y="56"/>
                        <a:pt x="2" y="56"/>
                      </a:cubicBezTo>
                      <a:cubicBezTo>
                        <a:pt x="3" y="56"/>
                        <a:pt x="3" y="56"/>
                        <a:pt x="3" y="56"/>
                      </a:cubicBezTo>
                      <a:cubicBezTo>
                        <a:pt x="3" y="56"/>
                        <a:pt x="3" y="56"/>
                        <a:pt x="3" y="56"/>
                      </a:cubicBezTo>
                      <a:cubicBezTo>
                        <a:pt x="3" y="57"/>
                        <a:pt x="3" y="57"/>
                        <a:pt x="3" y="57"/>
                      </a:cubicBezTo>
                      <a:cubicBezTo>
                        <a:pt x="4" y="57"/>
                        <a:pt x="4" y="57"/>
                        <a:pt x="4" y="57"/>
                      </a:cubicBezTo>
                      <a:cubicBezTo>
                        <a:pt x="4" y="57"/>
                        <a:pt x="4" y="57"/>
                        <a:pt x="4" y="57"/>
                      </a:cubicBezTo>
                      <a:cubicBezTo>
                        <a:pt x="4" y="57"/>
                        <a:pt x="4" y="57"/>
                        <a:pt x="4" y="57"/>
                      </a:cubicBezTo>
                      <a:cubicBezTo>
                        <a:pt x="4" y="57"/>
                        <a:pt x="4" y="57"/>
                        <a:pt x="4" y="57"/>
                      </a:cubicBezTo>
                      <a:cubicBezTo>
                        <a:pt x="3" y="57"/>
                        <a:pt x="3" y="57"/>
                        <a:pt x="3" y="57"/>
                      </a:cubicBezTo>
                      <a:cubicBezTo>
                        <a:pt x="3" y="57"/>
                        <a:pt x="3" y="57"/>
                        <a:pt x="3" y="57"/>
                      </a:cubicBezTo>
                      <a:cubicBezTo>
                        <a:pt x="3" y="57"/>
                        <a:pt x="3" y="57"/>
                        <a:pt x="3" y="57"/>
                      </a:cubicBezTo>
                      <a:cubicBezTo>
                        <a:pt x="4" y="58"/>
                        <a:pt x="4" y="58"/>
                        <a:pt x="4" y="58"/>
                      </a:cubicBezTo>
                      <a:cubicBezTo>
                        <a:pt x="4" y="58"/>
                        <a:pt x="4" y="58"/>
                        <a:pt x="4" y="58"/>
                      </a:cubicBezTo>
                      <a:cubicBezTo>
                        <a:pt x="4" y="58"/>
                        <a:pt x="4" y="58"/>
                        <a:pt x="4" y="58"/>
                      </a:cubicBezTo>
                      <a:cubicBezTo>
                        <a:pt x="4" y="58"/>
                        <a:pt x="4" y="58"/>
                        <a:pt x="4" y="58"/>
                      </a:cubicBezTo>
                      <a:cubicBezTo>
                        <a:pt x="5" y="58"/>
                        <a:pt x="5" y="58"/>
                        <a:pt x="5" y="58"/>
                      </a:cubicBezTo>
                      <a:cubicBezTo>
                        <a:pt x="5" y="58"/>
                        <a:pt x="5" y="58"/>
                        <a:pt x="5" y="58"/>
                      </a:cubicBezTo>
                      <a:cubicBezTo>
                        <a:pt x="5" y="58"/>
                        <a:pt x="5" y="58"/>
                        <a:pt x="5" y="58"/>
                      </a:cubicBezTo>
                      <a:cubicBezTo>
                        <a:pt x="5" y="59"/>
                        <a:pt x="5" y="59"/>
                        <a:pt x="5" y="59"/>
                      </a:cubicBezTo>
                      <a:cubicBezTo>
                        <a:pt x="5" y="59"/>
                        <a:pt x="5" y="59"/>
                        <a:pt x="5" y="59"/>
                      </a:cubicBezTo>
                      <a:cubicBezTo>
                        <a:pt x="5" y="59"/>
                        <a:pt x="5" y="59"/>
                        <a:pt x="5" y="59"/>
                      </a:cubicBezTo>
                      <a:cubicBezTo>
                        <a:pt x="5" y="59"/>
                        <a:pt x="5" y="59"/>
                        <a:pt x="5" y="59"/>
                      </a:cubicBezTo>
                      <a:cubicBezTo>
                        <a:pt x="6" y="60"/>
                        <a:pt x="6" y="60"/>
                        <a:pt x="6" y="60"/>
                      </a:cubicBezTo>
                      <a:cubicBezTo>
                        <a:pt x="6" y="61"/>
                        <a:pt x="6" y="61"/>
                        <a:pt x="6" y="61"/>
                      </a:cubicBezTo>
                      <a:cubicBezTo>
                        <a:pt x="7" y="61"/>
                        <a:pt x="7" y="61"/>
                        <a:pt x="7" y="61"/>
                      </a:cubicBezTo>
                      <a:cubicBezTo>
                        <a:pt x="7" y="61"/>
                        <a:pt x="7" y="61"/>
                        <a:pt x="7" y="61"/>
                      </a:cubicBezTo>
                      <a:cubicBezTo>
                        <a:pt x="7" y="61"/>
                        <a:pt x="7" y="61"/>
                        <a:pt x="7" y="61"/>
                      </a:cubicBezTo>
                      <a:cubicBezTo>
                        <a:pt x="7" y="61"/>
                        <a:pt x="7" y="61"/>
                        <a:pt x="7" y="61"/>
                      </a:cubicBezTo>
                      <a:cubicBezTo>
                        <a:pt x="7" y="62"/>
                        <a:pt x="7" y="62"/>
                        <a:pt x="7" y="62"/>
                      </a:cubicBezTo>
                      <a:cubicBezTo>
                        <a:pt x="7" y="62"/>
                        <a:pt x="7" y="62"/>
                        <a:pt x="7" y="62"/>
                      </a:cubicBezTo>
                      <a:cubicBezTo>
                        <a:pt x="7" y="62"/>
                        <a:pt x="7" y="62"/>
                        <a:pt x="7" y="62"/>
                      </a:cubicBezTo>
                      <a:cubicBezTo>
                        <a:pt x="8" y="62"/>
                        <a:pt x="8" y="62"/>
                        <a:pt x="8" y="62"/>
                      </a:cubicBezTo>
                      <a:cubicBezTo>
                        <a:pt x="8" y="62"/>
                        <a:pt x="8" y="62"/>
                        <a:pt x="8" y="62"/>
                      </a:cubicBezTo>
                      <a:cubicBezTo>
                        <a:pt x="8" y="62"/>
                        <a:pt x="8" y="62"/>
                        <a:pt x="8" y="62"/>
                      </a:cubicBezTo>
                      <a:cubicBezTo>
                        <a:pt x="8" y="62"/>
                        <a:pt x="8" y="62"/>
                        <a:pt x="8" y="62"/>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10" y="63"/>
                        <a:pt x="10" y="63"/>
                        <a:pt x="10" y="63"/>
                      </a:cubicBezTo>
                      <a:cubicBezTo>
                        <a:pt x="10" y="63"/>
                        <a:pt x="10" y="63"/>
                        <a:pt x="10" y="63"/>
                      </a:cubicBezTo>
                      <a:cubicBezTo>
                        <a:pt x="10" y="63"/>
                        <a:pt x="10" y="63"/>
                        <a:pt x="10" y="63"/>
                      </a:cubicBezTo>
                      <a:cubicBezTo>
                        <a:pt x="10" y="63"/>
                        <a:pt x="10" y="63"/>
                        <a:pt x="10" y="63"/>
                      </a:cubicBezTo>
                      <a:cubicBezTo>
                        <a:pt x="10" y="63"/>
                        <a:pt x="10" y="63"/>
                        <a:pt x="10" y="63"/>
                      </a:cubicBezTo>
                      <a:cubicBezTo>
                        <a:pt x="10" y="63"/>
                        <a:pt x="10" y="63"/>
                        <a:pt x="10" y="63"/>
                      </a:cubicBezTo>
                      <a:cubicBezTo>
                        <a:pt x="10" y="64"/>
                        <a:pt x="10" y="64"/>
                        <a:pt x="10" y="64"/>
                      </a:cubicBezTo>
                      <a:cubicBezTo>
                        <a:pt x="10" y="64"/>
                        <a:pt x="10" y="64"/>
                        <a:pt x="10" y="64"/>
                      </a:cubicBezTo>
                      <a:cubicBezTo>
                        <a:pt x="10" y="64"/>
                        <a:pt x="10" y="64"/>
                        <a:pt x="10" y="64"/>
                      </a:cubicBezTo>
                      <a:cubicBezTo>
                        <a:pt x="12" y="64"/>
                        <a:pt x="12" y="64"/>
                        <a:pt x="12" y="64"/>
                      </a:cubicBezTo>
                      <a:cubicBezTo>
                        <a:pt x="12" y="64"/>
                        <a:pt x="12" y="64"/>
                        <a:pt x="12" y="64"/>
                      </a:cubicBezTo>
                      <a:cubicBezTo>
                        <a:pt x="12" y="64"/>
                        <a:pt x="12" y="64"/>
                        <a:pt x="12" y="64"/>
                      </a:cubicBezTo>
                      <a:cubicBezTo>
                        <a:pt x="12" y="64"/>
                        <a:pt x="12" y="64"/>
                        <a:pt x="12"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6"/>
                        <a:pt x="13" y="66"/>
                        <a:pt x="13" y="66"/>
                      </a:cubicBezTo>
                      <a:cubicBezTo>
                        <a:pt x="13" y="66"/>
                        <a:pt x="13" y="66"/>
                        <a:pt x="13" y="66"/>
                      </a:cubicBezTo>
                      <a:cubicBezTo>
                        <a:pt x="13" y="66"/>
                        <a:pt x="13" y="66"/>
                        <a:pt x="13" y="66"/>
                      </a:cubicBezTo>
                      <a:cubicBezTo>
                        <a:pt x="13" y="66"/>
                        <a:pt x="13" y="66"/>
                        <a:pt x="13" y="66"/>
                      </a:cubicBezTo>
                      <a:cubicBezTo>
                        <a:pt x="14" y="66"/>
                        <a:pt x="14" y="66"/>
                        <a:pt x="14" y="66"/>
                      </a:cubicBezTo>
                      <a:cubicBezTo>
                        <a:pt x="14" y="66"/>
                        <a:pt x="14" y="66"/>
                        <a:pt x="14" y="66"/>
                      </a:cubicBezTo>
                      <a:cubicBezTo>
                        <a:pt x="14" y="66"/>
                        <a:pt x="14" y="66"/>
                        <a:pt x="14" y="66"/>
                      </a:cubicBezTo>
                      <a:cubicBezTo>
                        <a:pt x="14" y="66"/>
                        <a:pt x="14" y="66"/>
                        <a:pt x="14" y="66"/>
                      </a:cubicBezTo>
                      <a:cubicBezTo>
                        <a:pt x="14" y="67"/>
                        <a:pt x="14" y="67"/>
                        <a:pt x="14" y="67"/>
                      </a:cubicBezTo>
                      <a:cubicBezTo>
                        <a:pt x="14" y="67"/>
                        <a:pt x="14" y="67"/>
                        <a:pt x="14" y="67"/>
                      </a:cubicBezTo>
                      <a:cubicBezTo>
                        <a:pt x="14" y="67"/>
                        <a:pt x="14" y="67"/>
                        <a:pt x="14" y="67"/>
                      </a:cubicBezTo>
                      <a:cubicBezTo>
                        <a:pt x="14" y="67"/>
                        <a:pt x="14" y="67"/>
                        <a:pt x="14" y="67"/>
                      </a:cubicBezTo>
                      <a:cubicBezTo>
                        <a:pt x="14" y="67"/>
                        <a:pt x="14" y="67"/>
                        <a:pt x="14" y="67"/>
                      </a:cubicBezTo>
                      <a:cubicBezTo>
                        <a:pt x="14" y="67"/>
                        <a:pt x="14" y="67"/>
                        <a:pt x="14" y="67"/>
                      </a:cubicBezTo>
                      <a:cubicBezTo>
                        <a:pt x="15" y="67"/>
                        <a:pt x="15" y="67"/>
                        <a:pt x="15" y="67"/>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6" y="68"/>
                        <a:pt x="16" y="68"/>
                        <a:pt x="16" y="68"/>
                      </a:cubicBezTo>
                      <a:cubicBezTo>
                        <a:pt x="16" y="68"/>
                        <a:pt x="16" y="68"/>
                        <a:pt x="16" y="68"/>
                      </a:cubicBezTo>
                      <a:cubicBezTo>
                        <a:pt x="16" y="68"/>
                        <a:pt x="16" y="68"/>
                        <a:pt x="16" y="68"/>
                      </a:cubicBezTo>
                      <a:cubicBezTo>
                        <a:pt x="16" y="68"/>
                        <a:pt x="16" y="68"/>
                        <a:pt x="16" y="68"/>
                      </a:cubicBezTo>
                      <a:cubicBezTo>
                        <a:pt x="16" y="68"/>
                        <a:pt x="16" y="68"/>
                        <a:pt x="16" y="68"/>
                      </a:cubicBezTo>
                      <a:cubicBezTo>
                        <a:pt x="17" y="68"/>
                        <a:pt x="17" y="68"/>
                        <a:pt x="17" y="68"/>
                      </a:cubicBezTo>
                      <a:cubicBezTo>
                        <a:pt x="17" y="68"/>
                        <a:pt x="17" y="68"/>
                        <a:pt x="17" y="68"/>
                      </a:cubicBezTo>
                      <a:cubicBezTo>
                        <a:pt x="17" y="68"/>
                        <a:pt x="17" y="68"/>
                        <a:pt x="17" y="68"/>
                      </a:cubicBezTo>
                      <a:cubicBezTo>
                        <a:pt x="17" y="68"/>
                        <a:pt x="17" y="68"/>
                        <a:pt x="17" y="68"/>
                      </a:cubicBezTo>
                      <a:cubicBezTo>
                        <a:pt x="17" y="68"/>
                        <a:pt x="17" y="68"/>
                        <a:pt x="17" y="68"/>
                      </a:cubicBezTo>
                      <a:cubicBezTo>
                        <a:pt x="17" y="69"/>
                        <a:pt x="17" y="69"/>
                        <a:pt x="17" y="69"/>
                      </a:cubicBezTo>
                      <a:cubicBezTo>
                        <a:pt x="17" y="69"/>
                        <a:pt x="17" y="69"/>
                        <a:pt x="17" y="69"/>
                      </a:cubicBezTo>
                      <a:cubicBezTo>
                        <a:pt x="17" y="69"/>
                        <a:pt x="17" y="69"/>
                        <a:pt x="17" y="69"/>
                      </a:cubicBezTo>
                      <a:cubicBezTo>
                        <a:pt x="18" y="69"/>
                        <a:pt x="18" y="69"/>
                        <a:pt x="18" y="69"/>
                      </a:cubicBezTo>
                      <a:cubicBezTo>
                        <a:pt x="18" y="69"/>
                        <a:pt x="18" y="69"/>
                        <a:pt x="18" y="69"/>
                      </a:cubicBezTo>
                      <a:cubicBezTo>
                        <a:pt x="19" y="69"/>
                        <a:pt x="19" y="69"/>
                        <a:pt x="19" y="69"/>
                      </a:cubicBezTo>
                      <a:cubicBezTo>
                        <a:pt x="20" y="69"/>
                        <a:pt x="20" y="69"/>
                        <a:pt x="20" y="69"/>
                      </a:cubicBezTo>
                      <a:cubicBezTo>
                        <a:pt x="20" y="69"/>
                        <a:pt x="20" y="69"/>
                        <a:pt x="20" y="69"/>
                      </a:cubicBezTo>
                      <a:cubicBezTo>
                        <a:pt x="20" y="69"/>
                        <a:pt x="20" y="69"/>
                        <a:pt x="20" y="69"/>
                      </a:cubicBezTo>
                      <a:cubicBezTo>
                        <a:pt x="20" y="69"/>
                        <a:pt x="20" y="69"/>
                        <a:pt x="20" y="69"/>
                      </a:cubicBezTo>
                      <a:cubicBezTo>
                        <a:pt x="21" y="68"/>
                        <a:pt x="21" y="68"/>
                        <a:pt x="21" y="68"/>
                      </a:cubicBezTo>
                      <a:cubicBezTo>
                        <a:pt x="21" y="68"/>
                        <a:pt x="21" y="68"/>
                        <a:pt x="21" y="68"/>
                      </a:cubicBezTo>
                      <a:cubicBezTo>
                        <a:pt x="21" y="68"/>
                        <a:pt x="21" y="68"/>
                        <a:pt x="21" y="68"/>
                      </a:cubicBezTo>
                      <a:cubicBezTo>
                        <a:pt x="21" y="68"/>
                        <a:pt x="21" y="68"/>
                        <a:pt x="21" y="68"/>
                      </a:cubicBezTo>
                      <a:cubicBezTo>
                        <a:pt x="22" y="68"/>
                        <a:pt x="22" y="68"/>
                        <a:pt x="22" y="68"/>
                      </a:cubicBezTo>
                      <a:cubicBezTo>
                        <a:pt x="22" y="68"/>
                        <a:pt x="22" y="68"/>
                        <a:pt x="22" y="68"/>
                      </a:cubicBezTo>
                      <a:cubicBezTo>
                        <a:pt x="22" y="67"/>
                        <a:pt x="22" y="67"/>
                        <a:pt x="22" y="67"/>
                      </a:cubicBezTo>
                      <a:cubicBezTo>
                        <a:pt x="22" y="67"/>
                        <a:pt x="22" y="67"/>
                        <a:pt x="22" y="67"/>
                      </a:cubicBezTo>
                      <a:cubicBezTo>
                        <a:pt x="22" y="67"/>
                        <a:pt x="22" y="67"/>
                        <a:pt x="22" y="67"/>
                      </a:cubicBezTo>
                      <a:cubicBezTo>
                        <a:pt x="22" y="67"/>
                        <a:pt x="22" y="67"/>
                        <a:pt x="22" y="67"/>
                      </a:cubicBezTo>
                      <a:cubicBezTo>
                        <a:pt x="22" y="67"/>
                        <a:pt x="22" y="67"/>
                        <a:pt x="22" y="67"/>
                      </a:cubicBezTo>
                      <a:cubicBezTo>
                        <a:pt x="22" y="66"/>
                        <a:pt x="22" y="66"/>
                        <a:pt x="22" y="66"/>
                      </a:cubicBezTo>
                      <a:cubicBezTo>
                        <a:pt x="22" y="66"/>
                        <a:pt x="22" y="66"/>
                        <a:pt x="22"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7"/>
                        <a:pt x="23" y="67"/>
                        <a:pt x="23" y="67"/>
                      </a:cubicBezTo>
                      <a:cubicBezTo>
                        <a:pt x="24" y="67"/>
                        <a:pt x="24" y="67"/>
                        <a:pt x="24" y="67"/>
                      </a:cubicBezTo>
                      <a:cubicBezTo>
                        <a:pt x="24" y="67"/>
                        <a:pt x="24" y="67"/>
                        <a:pt x="24" y="67"/>
                      </a:cubicBezTo>
                      <a:cubicBezTo>
                        <a:pt x="25" y="67"/>
                        <a:pt x="25" y="67"/>
                        <a:pt x="25" y="67"/>
                      </a:cubicBezTo>
                      <a:cubicBezTo>
                        <a:pt x="25" y="67"/>
                        <a:pt x="25" y="67"/>
                        <a:pt x="25" y="67"/>
                      </a:cubicBezTo>
                      <a:cubicBezTo>
                        <a:pt x="25" y="67"/>
                        <a:pt x="25" y="67"/>
                        <a:pt x="25" y="67"/>
                      </a:cubicBezTo>
                      <a:cubicBezTo>
                        <a:pt x="25" y="67"/>
                        <a:pt x="25" y="67"/>
                        <a:pt x="25" y="67"/>
                      </a:cubicBezTo>
                      <a:cubicBezTo>
                        <a:pt x="25" y="68"/>
                        <a:pt x="25" y="68"/>
                        <a:pt x="25" y="68"/>
                      </a:cubicBezTo>
                      <a:cubicBezTo>
                        <a:pt x="25" y="68"/>
                        <a:pt x="25" y="68"/>
                        <a:pt x="25" y="68"/>
                      </a:cubicBezTo>
                      <a:cubicBezTo>
                        <a:pt x="25" y="68"/>
                        <a:pt x="25" y="68"/>
                        <a:pt x="25" y="68"/>
                      </a:cubicBezTo>
                      <a:cubicBezTo>
                        <a:pt x="25" y="68"/>
                        <a:pt x="25" y="68"/>
                        <a:pt x="25" y="68"/>
                      </a:cubicBezTo>
                      <a:cubicBezTo>
                        <a:pt x="25" y="68"/>
                        <a:pt x="25" y="68"/>
                        <a:pt x="25" y="68"/>
                      </a:cubicBezTo>
                      <a:cubicBezTo>
                        <a:pt x="26" y="67"/>
                        <a:pt x="26" y="67"/>
                        <a:pt x="26" y="67"/>
                      </a:cubicBezTo>
                      <a:cubicBezTo>
                        <a:pt x="28" y="66"/>
                        <a:pt x="28" y="66"/>
                        <a:pt x="28" y="66"/>
                      </a:cubicBezTo>
                      <a:cubicBezTo>
                        <a:pt x="28" y="66"/>
                        <a:pt x="28" y="66"/>
                        <a:pt x="28" y="66"/>
                      </a:cubicBezTo>
                      <a:cubicBezTo>
                        <a:pt x="28" y="66"/>
                        <a:pt x="28" y="66"/>
                        <a:pt x="28" y="66"/>
                      </a:cubicBezTo>
                      <a:cubicBezTo>
                        <a:pt x="29" y="66"/>
                        <a:pt x="29" y="66"/>
                        <a:pt x="29" y="66"/>
                      </a:cubicBezTo>
                      <a:cubicBezTo>
                        <a:pt x="29" y="66"/>
                        <a:pt x="29" y="66"/>
                        <a:pt x="29" y="66"/>
                      </a:cubicBezTo>
                      <a:cubicBezTo>
                        <a:pt x="29" y="66"/>
                        <a:pt x="29" y="66"/>
                        <a:pt x="29" y="66"/>
                      </a:cubicBezTo>
                      <a:cubicBezTo>
                        <a:pt x="29" y="66"/>
                        <a:pt x="29" y="66"/>
                        <a:pt x="29" y="66"/>
                      </a:cubicBezTo>
                      <a:cubicBezTo>
                        <a:pt x="29" y="66"/>
                        <a:pt x="29" y="66"/>
                        <a:pt x="29" y="66"/>
                      </a:cubicBezTo>
                      <a:cubicBezTo>
                        <a:pt x="30" y="65"/>
                        <a:pt x="30" y="65"/>
                        <a:pt x="30" y="65"/>
                      </a:cubicBezTo>
                      <a:cubicBezTo>
                        <a:pt x="30" y="65"/>
                        <a:pt x="30" y="65"/>
                        <a:pt x="30" y="65"/>
                      </a:cubicBezTo>
                      <a:cubicBezTo>
                        <a:pt x="30" y="65"/>
                        <a:pt x="30" y="65"/>
                        <a:pt x="30" y="65"/>
                      </a:cubicBezTo>
                      <a:cubicBezTo>
                        <a:pt x="30" y="65"/>
                        <a:pt x="30" y="65"/>
                        <a:pt x="30" y="65"/>
                      </a:cubicBezTo>
                      <a:cubicBezTo>
                        <a:pt x="30" y="65"/>
                        <a:pt x="30" y="65"/>
                        <a:pt x="30" y="65"/>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2" y="63"/>
                        <a:pt x="32" y="63"/>
                        <a:pt x="32" y="63"/>
                      </a:cubicBezTo>
                      <a:cubicBezTo>
                        <a:pt x="32" y="63"/>
                        <a:pt x="32" y="63"/>
                        <a:pt x="32" y="63"/>
                      </a:cubicBezTo>
                      <a:cubicBezTo>
                        <a:pt x="32" y="63"/>
                        <a:pt x="32" y="63"/>
                        <a:pt x="32" y="63"/>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3" y="63"/>
                        <a:pt x="33" y="63"/>
                        <a:pt x="33" y="62"/>
                      </a:cubicBezTo>
                      <a:cubicBezTo>
                        <a:pt x="34" y="62"/>
                        <a:pt x="34" y="62"/>
                        <a:pt x="35" y="62"/>
                      </a:cubicBezTo>
                      <a:cubicBezTo>
                        <a:pt x="35" y="61"/>
                        <a:pt x="35" y="61"/>
                        <a:pt x="35" y="61"/>
                      </a:cubicBezTo>
                      <a:cubicBezTo>
                        <a:pt x="35" y="61"/>
                        <a:pt x="35" y="61"/>
                        <a:pt x="35" y="61"/>
                      </a:cubicBezTo>
                      <a:cubicBezTo>
                        <a:pt x="35" y="61"/>
                        <a:pt x="35" y="61"/>
                        <a:pt x="35" y="61"/>
                      </a:cubicBezTo>
                      <a:cubicBezTo>
                        <a:pt x="36" y="61"/>
                        <a:pt x="36" y="61"/>
                        <a:pt x="36" y="61"/>
                      </a:cubicBezTo>
                      <a:cubicBezTo>
                        <a:pt x="36" y="61"/>
                        <a:pt x="36" y="61"/>
                        <a:pt x="36" y="61"/>
                      </a:cubicBezTo>
                      <a:cubicBezTo>
                        <a:pt x="36" y="61"/>
                        <a:pt x="36" y="61"/>
                        <a:pt x="36" y="61"/>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7" y="61"/>
                        <a:pt x="37" y="61"/>
                        <a:pt x="37" y="61"/>
                      </a:cubicBezTo>
                      <a:cubicBezTo>
                        <a:pt x="38" y="60"/>
                        <a:pt x="38" y="60"/>
                        <a:pt x="38" y="60"/>
                      </a:cubicBezTo>
                      <a:cubicBezTo>
                        <a:pt x="38" y="60"/>
                        <a:pt x="38" y="60"/>
                        <a:pt x="38" y="60"/>
                      </a:cubicBezTo>
                      <a:cubicBezTo>
                        <a:pt x="38" y="60"/>
                        <a:pt x="38" y="60"/>
                        <a:pt x="38" y="60"/>
                      </a:cubicBezTo>
                      <a:cubicBezTo>
                        <a:pt x="38" y="60"/>
                        <a:pt x="38" y="60"/>
                        <a:pt x="38" y="60"/>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8"/>
                        <a:pt x="38" y="58"/>
                        <a:pt x="38" y="58"/>
                      </a:cubicBezTo>
                      <a:cubicBezTo>
                        <a:pt x="39" y="58"/>
                        <a:pt x="39" y="58"/>
                        <a:pt x="39" y="58"/>
                      </a:cubicBezTo>
                      <a:cubicBezTo>
                        <a:pt x="39" y="58"/>
                        <a:pt x="39" y="58"/>
                        <a:pt x="39" y="58"/>
                      </a:cubicBezTo>
                      <a:cubicBezTo>
                        <a:pt x="39" y="58"/>
                        <a:pt x="39" y="58"/>
                        <a:pt x="39" y="58"/>
                      </a:cubicBezTo>
                      <a:cubicBezTo>
                        <a:pt x="39" y="58"/>
                        <a:pt x="39" y="58"/>
                        <a:pt x="39" y="58"/>
                      </a:cubicBezTo>
                      <a:cubicBezTo>
                        <a:pt x="39" y="58"/>
                        <a:pt x="39" y="58"/>
                        <a:pt x="39" y="58"/>
                      </a:cubicBezTo>
                      <a:cubicBezTo>
                        <a:pt x="39" y="57"/>
                        <a:pt x="39" y="57"/>
                        <a:pt x="39" y="57"/>
                      </a:cubicBezTo>
                      <a:cubicBezTo>
                        <a:pt x="39" y="57"/>
                        <a:pt x="39" y="57"/>
                        <a:pt x="39" y="57"/>
                      </a:cubicBezTo>
                      <a:cubicBezTo>
                        <a:pt x="39" y="57"/>
                        <a:pt x="39" y="57"/>
                        <a:pt x="39"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6"/>
                        <a:pt x="38" y="55"/>
                        <a:pt x="39" y="55"/>
                      </a:cubicBezTo>
                      <a:cubicBezTo>
                        <a:pt x="39" y="54"/>
                        <a:pt x="39" y="54"/>
                        <a:pt x="39" y="54"/>
                      </a:cubicBezTo>
                      <a:cubicBezTo>
                        <a:pt x="39" y="54"/>
                        <a:pt x="39" y="54"/>
                        <a:pt x="39" y="54"/>
                      </a:cubicBezTo>
                      <a:cubicBezTo>
                        <a:pt x="39" y="54"/>
                        <a:pt x="39" y="54"/>
                        <a:pt x="39" y="54"/>
                      </a:cubicBezTo>
                      <a:cubicBezTo>
                        <a:pt x="40" y="52"/>
                        <a:pt x="40" y="51"/>
                        <a:pt x="41" y="50"/>
                      </a:cubicBezTo>
                      <a:cubicBezTo>
                        <a:pt x="41" y="49"/>
                        <a:pt x="42" y="48"/>
                        <a:pt x="42" y="48"/>
                      </a:cubicBezTo>
                      <a:cubicBezTo>
                        <a:pt x="42" y="47"/>
                        <a:pt x="42" y="47"/>
                        <a:pt x="42" y="47"/>
                      </a:cubicBezTo>
                      <a:cubicBezTo>
                        <a:pt x="42" y="47"/>
                        <a:pt x="42" y="47"/>
                        <a:pt x="42" y="47"/>
                      </a:cubicBezTo>
                      <a:cubicBezTo>
                        <a:pt x="42" y="46"/>
                        <a:pt x="42" y="46"/>
                        <a:pt x="42" y="46"/>
                      </a:cubicBezTo>
                      <a:cubicBezTo>
                        <a:pt x="42" y="46"/>
                        <a:pt x="42" y="46"/>
                        <a:pt x="42" y="46"/>
                      </a:cubicBezTo>
                      <a:cubicBezTo>
                        <a:pt x="42" y="46"/>
                        <a:pt x="42" y="46"/>
                        <a:pt x="42" y="46"/>
                      </a:cubicBezTo>
                      <a:cubicBezTo>
                        <a:pt x="42" y="46"/>
                        <a:pt x="42" y="46"/>
                        <a:pt x="42" y="46"/>
                      </a:cubicBezTo>
                      <a:cubicBezTo>
                        <a:pt x="42" y="45"/>
                        <a:pt x="42" y="45"/>
                        <a:pt x="42" y="45"/>
                      </a:cubicBezTo>
                      <a:cubicBezTo>
                        <a:pt x="43" y="45"/>
                        <a:pt x="43" y="45"/>
                        <a:pt x="43" y="45"/>
                      </a:cubicBezTo>
                      <a:cubicBezTo>
                        <a:pt x="43" y="45"/>
                        <a:pt x="43" y="45"/>
                        <a:pt x="43" y="45"/>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3"/>
                        <a:pt x="43" y="43"/>
                        <a:pt x="43" y="43"/>
                      </a:cubicBezTo>
                      <a:cubicBezTo>
                        <a:pt x="43" y="43"/>
                        <a:pt x="43" y="43"/>
                        <a:pt x="43" y="43"/>
                      </a:cubicBezTo>
                      <a:cubicBezTo>
                        <a:pt x="43" y="43"/>
                        <a:pt x="43" y="43"/>
                        <a:pt x="43" y="43"/>
                      </a:cubicBezTo>
                      <a:cubicBezTo>
                        <a:pt x="43" y="43"/>
                        <a:pt x="43" y="43"/>
                        <a:pt x="43" y="43"/>
                      </a:cubicBezTo>
                      <a:cubicBezTo>
                        <a:pt x="43" y="43"/>
                        <a:pt x="43" y="43"/>
                        <a:pt x="43" y="43"/>
                      </a:cubicBezTo>
                      <a:cubicBezTo>
                        <a:pt x="43" y="43"/>
                        <a:pt x="43" y="43"/>
                        <a:pt x="43" y="43"/>
                      </a:cubicBezTo>
                      <a:cubicBezTo>
                        <a:pt x="43" y="42"/>
                        <a:pt x="43" y="42"/>
                        <a:pt x="43" y="42"/>
                      </a:cubicBezTo>
                      <a:cubicBezTo>
                        <a:pt x="43" y="42"/>
                        <a:pt x="43" y="42"/>
                        <a:pt x="43" y="42"/>
                      </a:cubicBezTo>
                      <a:cubicBezTo>
                        <a:pt x="43" y="42"/>
                        <a:pt x="43" y="42"/>
                        <a:pt x="43" y="42"/>
                      </a:cubicBezTo>
                      <a:cubicBezTo>
                        <a:pt x="44" y="42"/>
                        <a:pt x="44" y="42"/>
                        <a:pt x="44" y="42"/>
                      </a:cubicBezTo>
                      <a:cubicBezTo>
                        <a:pt x="44" y="42"/>
                        <a:pt x="44" y="42"/>
                        <a:pt x="44" y="42"/>
                      </a:cubicBezTo>
                      <a:cubicBezTo>
                        <a:pt x="44" y="42"/>
                        <a:pt x="44" y="42"/>
                        <a:pt x="44" y="42"/>
                      </a:cubicBezTo>
                      <a:cubicBezTo>
                        <a:pt x="44" y="41"/>
                        <a:pt x="44" y="41"/>
                        <a:pt x="44" y="41"/>
                      </a:cubicBezTo>
                      <a:cubicBezTo>
                        <a:pt x="44" y="41"/>
                        <a:pt x="44" y="41"/>
                        <a:pt x="44" y="41"/>
                      </a:cubicBezTo>
                      <a:cubicBezTo>
                        <a:pt x="44" y="41"/>
                        <a:pt x="44" y="41"/>
                        <a:pt x="44" y="41"/>
                      </a:cubicBezTo>
                      <a:cubicBezTo>
                        <a:pt x="44" y="40"/>
                        <a:pt x="44" y="40"/>
                        <a:pt x="44" y="40"/>
                      </a:cubicBezTo>
                      <a:cubicBezTo>
                        <a:pt x="44" y="40"/>
                        <a:pt x="44" y="40"/>
                        <a:pt x="44" y="40"/>
                      </a:cubicBezTo>
                      <a:cubicBezTo>
                        <a:pt x="44" y="39"/>
                        <a:pt x="44" y="39"/>
                        <a:pt x="44" y="39"/>
                      </a:cubicBezTo>
                      <a:cubicBezTo>
                        <a:pt x="44" y="39"/>
                        <a:pt x="44" y="39"/>
                        <a:pt x="44" y="39"/>
                      </a:cubicBezTo>
                      <a:cubicBezTo>
                        <a:pt x="44" y="39"/>
                        <a:pt x="44" y="39"/>
                        <a:pt x="44" y="39"/>
                      </a:cubicBezTo>
                      <a:cubicBezTo>
                        <a:pt x="44" y="39"/>
                        <a:pt x="44" y="39"/>
                        <a:pt x="44" y="39"/>
                      </a:cubicBezTo>
                      <a:cubicBezTo>
                        <a:pt x="44" y="39"/>
                        <a:pt x="44" y="39"/>
                        <a:pt x="44" y="39"/>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7"/>
                        <a:pt x="44" y="37"/>
                        <a:pt x="44" y="37"/>
                      </a:cubicBezTo>
                      <a:cubicBezTo>
                        <a:pt x="45" y="37"/>
                        <a:pt x="45" y="37"/>
                        <a:pt x="45" y="37"/>
                      </a:cubicBezTo>
                      <a:cubicBezTo>
                        <a:pt x="45" y="37"/>
                        <a:pt x="45" y="37"/>
                        <a:pt x="45" y="37"/>
                      </a:cubicBezTo>
                      <a:cubicBezTo>
                        <a:pt x="46" y="37"/>
                        <a:pt x="46" y="37"/>
                        <a:pt x="46" y="37"/>
                      </a:cubicBezTo>
                      <a:cubicBezTo>
                        <a:pt x="46" y="38"/>
                        <a:pt x="46" y="38"/>
                        <a:pt x="46" y="38"/>
                      </a:cubicBezTo>
                      <a:cubicBezTo>
                        <a:pt x="46" y="38"/>
                        <a:pt x="46" y="38"/>
                        <a:pt x="46" y="38"/>
                      </a:cubicBezTo>
                      <a:cubicBezTo>
                        <a:pt x="46" y="38"/>
                        <a:pt x="46" y="38"/>
                        <a:pt x="46" y="38"/>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8" y="39"/>
                        <a:pt x="49" y="39"/>
                        <a:pt x="50" y="40"/>
                      </a:cubicBezTo>
                      <a:cubicBezTo>
                        <a:pt x="50" y="40"/>
                        <a:pt x="50" y="40"/>
                        <a:pt x="50" y="40"/>
                      </a:cubicBezTo>
                      <a:cubicBezTo>
                        <a:pt x="51" y="39"/>
                        <a:pt x="51" y="39"/>
                        <a:pt x="51" y="39"/>
                      </a:cubicBezTo>
                      <a:cubicBezTo>
                        <a:pt x="51" y="39"/>
                        <a:pt x="51" y="39"/>
                        <a:pt x="51" y="39"/>
                      </a:cubicBezTo>
                      <a:cubicBezTo>
                        <a:pt x="51" y="39"/>
                        <a:pt x="51" y="38"/>
                        <a:pt x="51" y="38"/>
                      </a:cubicBezTo>
                      <a:cubicBezTo>
                        <a:pt x="52" y="37"/>
                        <a:pt x="52" y="37"/>
                        <a:pt x="52" y="37"/>
                      </a:cubicBezTo>
                      <a:cubicBezTo>
                        <a:pt x="52" y="37"/>
                        <a:pt x="52" y="37"/>
                        <a:pt x="52" y="37"/>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5"/>
                        <a:pt x="52" y="35"/>
                        <a:pt x="52" y="35"/>
                      </a:cubicBezTo>
                      <a:cubicBezTo>
                        <a:pt x="52" y="35"/>
                        <a:pt x="52" y="35"/>
                        <a:pt x="52" y="35"/>
                      </a:cubicBezTo>
                      <a:cubicBezTo>
                        <a:pt x="52" y="35"/>
                        <a:pt x="52" y="35"/>
                        <a:pt x="52" y="35"/>
                      </a:cubicBezTo>
                      <a:cubicBezTo>
                        <a:pt x="52" y="35"/>
                        <a:pt x="52" y="35"/>
                        <a:pt x="52" y="35"/>
                      </a:cubicBezTo>
                      <a:cubicBezTo>
                        <a:pt x="52" y="35"/>
                        <a:pt x="52" y="35"/>
                        <a:pt x="52" y="35"/>
                      </a:cubicBezTo>
                      <a:cubicBezTo>
                        <a:pt x="52" y="34"/>
                        <a:pt x="52" y="34"/>
                        <a:pt x="52" y="34"/>
                      </a:cubicBezTo>
                      <a:cubicBezTo>
                        <a:pt x="52" y="34"/>
                        <a:pt x="52" y="34"/>
                        <a:pt x="52" y="34"/>
                      </a:cubicBezTo>
                      <a:cubicBezTo>
                        <a:pt x="52" y="34"/>
                        <a:pt x="52" y="34"/>
                        <a:pt x="52" y="34"/>
                      </a:cubicBezTo>
                      <a:cubicBezTo>
                        <a:pt x="52" y="34"/>
                        <a:pt x="52" y="34"/>
                        <a:pt x="52" y="34"/>
                      </a:cubicBezTo>
                      <a:cubicBezTo>
                        <a:pt x="52" y="33"/>
                        <a:pt x="52" y="33"/>
                        <a:pt x="52" y="33"/>
                      </a:cubicBezTo>
                      <a:cubicBezTo>
                        <a:pt x="52" y="33"/>
                        <a:pt x="52" y="33"/>
                        <a:pt x="52" y="33"/>
                      </a:cubicBezTo>
                      <a:cubicBezTo>
                        <a:pt x="52" y="33"/>
                        <a:pt x="52" y="33"/>
                        <a:pt x="52" y="33"/>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1"/>
                        <a:pt x="53" y="31"/>
                        <a:pt x="53" y="31"/>
                      </a:cubicBezTo>
                      <a:cubicBezTo>
                        <a:pt x="53" y="31"/>
                        <a:pt x="53" y="31"/>
                        <a:pt x="53" y="31"/>
                      </a:cubicBezTo>
                      <a:cubicBezTo>
                        <a:pt x="53" y="31"/>
                        <a:pt x="53" y="31"/>
                        <a:pt x="53" y="31"/>
                      </a:cubicBezTo>
                      <a:cubicBezTo>
                        <a:pt x="54" y="31"/>
                        <a:pt x="55" y="31"/>
                        <a:pt x="55" y="31"/>
                      </a:cubicBezTo>
                      <a:cubicBezTo>
                        <a:pt x="55" y="31"/>
                        <a:pt x="55" y="31"/>
                        <a:pt x="55" y="31"/>
                      </a:cubicBezTo>
                      <a:cubicBezTo>
                        <a:pt x="55" y="31"/>
                        <a:pt x="55" y="31"/>
                        <a:pt x="55" y="31"/>
                      </a:cubicBezTo>
                      <a:cubicBezTo>
                        <a:pt x="56" y="31"/>
                        <a:pt x="56" y="31"/>
                        <a:pt x="56" y="31"/>
                      </a:cubicBezTo>
                      <a:cubicBezTo>
                        <a:pt x="56" y="30"/>
                        <a:pt x="56" y="29"/>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7"/>
                        <a:pt x="58" y="27"/>
                        <a:pt x="58" y="27"/>
                      </a:cubicBezTo>
                      <a:cubicBezTo>
                        <a:pt x="58" y="27"/>
                        <a:pt x="58" y="27"/>
                        <a:pt x="58" y="27"/>
                      </a:cubicBezTo>
                      <a:cubicBezTo>
                        <a:pt x="58" y="27"/>
                        <a:pt x="58" y="27"/>
                        <a:pt x="58" y="27"/>
                      </a:cubicBezTo>
                      <a:cubicBezTo>
                        <a:pt x="58" y="27"/>
                        <a:pt x="58" y="27"/>
                        <a:pt x="58" y="27"/>
                      </a:cubicBezTo>
                      <a:cubicBezTo>
                        <a:pt x="59" y="27"/>
                        <a:pt x="59" y="27"/>
                        <a:pt x="59" y="27"/>
                      </a:cubicBezTo>
                      <a:cubicBezTo>
                        <a:pt x="59" y="27"/>
                        <a:pt x="59" y="27"/>
                        <a:pt x="59" y="27"/>
                      </a:cubicBezTo>
                      <a:cubicBezTo>
                        <a:pt x="59" y="27"/>
                        <a:pt x="59" y="27"/>
                        <a:pt x="59" y="27"/>
                      </a:cubicBezTo>
                      <a:cubicBezTo>
                        <a:pt x="59" y="27"/>
                        <a:pt x="59" y="27"/>
                        <a:pt x="59" y="27"/>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5"/>
                        <a:pt x="59" y="25"/>
                        <a:pt x="59" y="25"/>
                      </a:cubicBezTo>
                      <a:cubicBezTo>
                        <a:pt x="60" y="25"/>
                        <a:pt x="60" y="25"/>
                        <a:pt x="60" y="25"/>
                      </a:cubicBezTo>
                      <a:cubicBezTo>
                        <a:pt x="60" y="24"/>
                        <a:pt x="60" y="24"/>
                        <a:pt x="60" y="24"/>
                      </a:cubicBezTo>
                      <a:cubicBezTo>
                        <a:pt x="60" y="24"/>
                        <a:pt x="60" y="24"/>
                        <a:pt x="60" y="24"/>
                      </a:cubicBezTo>
                      <a:cubicBezTo>
                        <a:pt x="61" y="23"/>
                        <a:pt x="61" y="23"/>
                        <a:pt x="61" y="23"/>
                      </a:cubicBezTo>
                      <a:cubicBezTo>
                        <a:pt x="61" y="23"/>
                        <a:pt x="61" y="23"/>
                        <a:pt x="61" y="23"/>
                      </a:cubicBezTo>
                      <a:cubicBezTo>
                        <a:pt x="61" y="23"/>
                        <a:pt x="61" y="23"/>
                        <a:pt x="61" y="23"/>
                      </a:cubicBezTo>
                      <a:cubicBezTo>
                        <a:pt x="61" y="23"/>
                        <a:pt x="61" y="23"/>
                        <a:pt x="61" y="23"/>
                      </a:cubicBezTo>
                      <a:cubicBezTo>
                        <a:pt x="61" y="22"/>
                        <a:pt x="61" y="22"/>
                        <a:pt x="61" y="22"/>
                      </a:cubicBezTo>
                      <a:cubicBezTo>
                        <a:pt x="61" y="22"/>
                        <a:pt x="61" y="22"/>
                        <a:pt x="61" y="22"/>
                      </a:cubicBezTo>
                      <a:cubicBezTo>
                        <a:pt x="61" y="22"/>
                        <a:pt x="61" y="22"/>
                        <a:pt x="61" y="22"/>
                      </a:cubicBezTo>
                      <a:cubicBezTo>
                        <a:pt x="61" y="22"/>
                        <a:pt x="61" y="22"/>
                        <a:pt x="61" y="22"/>
                      </a:cubicBezTo>
                      <a:cubicBezTo>
                        <a:pt x="61" y="22"/>
                        <a:pt x="61" y="22"/>
                        <a:pt x="61" y="22"/>
                      </a:cubicBezTo>
                      <a:cubicBezTo>
                        <a:pt x="61" y="22"/>
                        <a:pt x="61" y="22"/>
                        <a:pt x="61" y="22"/>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0"/>
                        <a:pt x="61" y="20"/>
                        <a:pt x="61" y="20"/>
                      </a:cubicBezTo>
                      <a:cubicBezTo>
                        <a:pt x="61" y="20"/>
                        <a:pt x="61" y="20"/>
                        <a:pt x="61" y="20"/>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8"/>
                        <a:pt x="61" y="18"/>
                        <a:pt x="61" y="18"/>
                      </a:cubicBezTo>
                      <a:cubicBezTo>
                        <a:pt x="61" y="18"/>
                        <a:pt x="61" y="18"/>
                        <a:pt x="61" y="18"/>
                      </a:cubicBezTo>
                      <a:cubicBezTo>
                        <a:pt x="61" y="18"/>
                        <a:pt x="61" y="18"/>
                        <a:pt x="61" y="18"/>
                      </a:cubicBezTo>
                      <a:cubicBezTo>
                        <a:pt x="61" y="17"/>
                        <a:pt x="61" y="17"/>
                        <a:pt x="61" y="17"/>
                      </a:cubicBezTo>
                      <a:cubicBezTo>
                        <a:pt x="61" y="17"/>
                        <a:pt x="61" y="17"/>
                        <a:pt x="61" y="17"/>
                      </a:cubicBezTo>
                      <a:cubicBezTo>
                        <a:pt x="61" y="17"/>
                        <a:pt x="61" y="17"/>
                        <a:pt x="61" y="17"/>
                      </a:cubicBezTo>
                      <a:cubicBezTo>
                        <a:pt x="64" y="18"/>
                        <a:pt x="67" y="20"/>
                        <a:pt x="69" y="21"/>
                      </a:cubicBezTo>
                      <a:cubicBezTo>
                        <a:pt x="70" y="21"/>
                        <a:pt x="70" y="21"/>
                        <a:pt x="70" y="21"/>
                      </a:cubicBezTo>
                      <a:cubicBezTo>
                        <a:pt x="70" y="21"/>
                        <a:pt x="70" y="21"/>
                        <a:pt x="70" y="21"/>
                      </a:cubicBezTo>
                      <a:cubicBezTo>
                        <a:pt x="70" y="20"/>
                        <a:pt x="70" y="19"/>
                        <a:pt x="70" y="17"/>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5" name="Freeform 335">
                  <a:extLst>
                    <a:ext uri="{FF2B5EF4-FFF2-40B4-BE49-F238E27FC236}">
                      <a16:creationId xmlns="" xmlns:a16="http://schemas.microsoft.com/office/drawing/2014/main" id="{3F67AF09-B6DB-4F48-A415-6DFE32929610}"/>
                    </a:ext>
                  </a:extLst>
                </p:cNvPr>
                <p:cNvSpPr>
                  <a:spLocks noEditPoints="1"/>
                </p:cNvSpPr>
                <p:nvPr/>
              </p:nvSpPr>
              <p:spPr bwMode="auto">
                <a:xfrm>
                  <a:off x="6814010" y="4056181"/>
                  <a:ext cx="650072" cy="361734"/>
                </a:xfrm>
                <a:custGeom>
                  <a:avLst/>
                  <a:gdLst>
                    <a:gd name="T0" fmla="*/ 118 w 124"/>
                    <a:gd name="T1" fmla="*/ 37 h 69"/>
                    <a:gd name="T2" fmla="*/ 118 w 124"/>
                    <a:gd name="T3" fmla="*/ 35 h 69"/>
                    <a:gd name="T4" fmla="*/ 120 w 124"/>
                    <a:gd name="T5" fmla="*/ 32 h 69"/>
                    <a:gd name="T6" fmla="*/ 123 w 124"/>
                    <a:gd name="T7" fmla="*/ 21 h 69"/>
                    <a:gd name="T8" fmla="*/ 117 w 124"/>
                    <a:gd name="T9" fmla="*/ 41 h 69"/>
                    <a:gd name="T10" fmla="*/ 113 w 124"/>
                    <a:gd name="T11" fmla="*/ 43 h 69"/>
                    <a:gd name="T12" fmla="*/ 109 w 124"/>
                    <a:gd name="T13" fmla="*/ 42 h 69"/>
                    <a:gd name="T14" fmla="*/ 105 w 124"/>
                    <a:gd name="T15" fmla="*/ 39 h 69"/>
                    <a:gd name="T16" fmla="*/ 98 w 124"/>
                    <a:gd name="T17" fmla="*/ 38 h 69"/>
                    <a:gd name="T18" fmla="*/ 99 w 124"/>
                    <a:gd name="T19" fmla="*/ 37 h 69"/>
                    <a:gd name="T20" fmla="*/ 103 w 124"/>
                    <a:gd name="T21" fmla="*/ 36 h 69"/>
                    <a:gd name="T22" fmla="*/ 106 w 124"/>
                    <a:gd name="T23" fmla="*/ 37 h 69"/>
                    <a:gd name="T24" fmla="*/ 112 w 124"/>
                    <a:gd name="T25" fmla="*/ 41 h 69"/>
                    <a:gd name="T26" fmla="*/ 111 w 124"/>
                    <a:gd name="T27" fmla="*/ 37 h 69"/>
                    <a:gd name="T28" fmla="*/ 103 w 124"/>
                    <a:gd name="T29" fmla="*/ 33 h 69"/>
                    <a:gd name="T30" fmla="*/ 108 w 124"/>
                    <a:gd name="T31" fmla="*/ 36 h 69"/>
                    <a:gd name="T32" fmla="*/ 109 w 124"/>
                    <a:gd name="T33" fmla="*/ 34 h 69"/>
                    <a:gd name="T34" fmla="*/ 112 w 124"/>
                    <a:gd name="T35" fmla="*/ 34 h 69"/>
                    <a:gd name="T36" fmla="*/ 109 w 124"/>
                    <a:gd name="T37" fmla="*/ 31 h 69"/>
                    <a:gd name="T38" fmla="*/ 105 w 124"/>
                    <a:gd name="T39" fmla="*/ 28 h 69"/>
                    <a:gd name="T40" fmla="*/ 102 w 124"/>
                    <a:gd name="T41" fmla="*/ 25 h 69"/>
                    <a:gd name="T42" fmla="*/ 97 w 124"/>
                    <a:gd name="T43" fmla="*/ 22 h 69"/>
                    <a:gd name="T44" fmla="*/ 98 w 124"/>
                    <a:gd name="T45" fmla="*/ 22 h 69"/>
                    <a:gd name="T46" fmla="*/ 104 w 124"/>
                    <a:gd name="T47" fmla="*/ 26 h 69"/>
                    <a:gd name="T48" fmla="*/ 108 w 124"/>
                    <a:gd name="T49" fmla="*/ 28 h 69"/>
                    <a:gd name="T50" fmla="*/ 110 w 124"/>
                    <a:gd name="T51" fmla="*/ 27 h 69"/>
                    <a:gd name="T52" fmla="*/ 110 w 124"/>
                    <a:gd name="T53" fmla="*/ 25 h 69"/>
                    <a:gd name="T54" fmla="*/ 105 w 124"/>
                    <a:gd name="T55" fmla="*/ 22 h 69"/>
                    <a:gd name="T56" fmla="*/ 102 w 124"/>
                    <a:gd name="T57" fmla="*/ 20 h 69"/>
                    <a:gd name="T58" fmla="*/ 97 w 124"/>
                    <a:gd name="T59" fmla="*/ 18 h 69"/>
                    <a:gd name="T60" fmla="*/ 93 w 124"/>
                    <a:gd name="T61" fmla="*/ 18 h 69"/>
                    <a:gd name="T62" fmla="*/ 91 w 124"/>
                    <a:gd name="T63" fmla="*/ 14 h 69"/>
                    <a:gd name="T64" fmla="*/ 93 w 124"/>
                    <a:gd name="T65" fmla="*/ 12 h 69"/>
                    <a:gd name="T66" fmla="*/ 94 w 124"/>
                    <a:gd name="T67" fmla="*/ 9 h 69"/>
                    <a:gd name="T68" fmla="*/ 93 w 124"/>
                    <a:gd name="T69" fmla="*/ 7 h 69"/>
                    <a:gd name="T70" fmla="*/ 86 w 124"/>
                    <a:gd name="T71" fmla="*/ 4 h 69"/>
                    <a:gd name="T72" fmla="*/ 81 w 124"/>
                    <a:gd name="T73" fmla="*/ 0 h 69"/>
                    <a:gd name="T74" fmla="*/ 72 w 124"/>
                    <a:gd name="T75" fmla="*/ 4 h 69"/>
                    <a:gd name="T76" fmla="*/ 71 w 124"/>
                    <a:gd name="T77" fmla="*/ 7 h 69"/>
                    <a:gd name="T78" fmla="*/ 69 w 124"/>
                    <a:gd name="T79" fmla="*/ 11 h 69"/>
                    <a:gd name="T80" fmla="*/ 66 w 124"/>
                    <a:gd name="T81" fmla="*/ 14 h 69"/>
                    <a:gd name="T82" fmla="*/ 63 w 124"/>
                    <a:gd name="T83" fmla="*/ 18 h 69"/>
                    <a:gd name="T84" fmla="*/ 58 w 124"/>
                    <a:gd name="T85" fmla="*/ 22 h 69"/>
                    <a:gd name="T86" fmla="*/ 55 w 124"/>
                    <a:gd name="T87" fmla="*/ 21 h 69"/>
                    <a:gd name="T88" fmla="*/ 54 w 124"/>
                    <a:gd name="T89" fmla="*/ 25 h 69"/>
                    <a:gd name="T90" fmla="*/ 53 w 124"/>
                    <a:gd name="T91" fmla="*/ 29 h 69"/>
                    <a:gd name="T92" fmla="*/ 50 w 124"/>
                    <a:gd name="T93" fmla="*/ 40 h 69"/>
                    <a:gd name="T94" fmla="*/ 49 w 124"/>
                    <a:gd name="T95" fmla="*/ 43 h 69"/>
                    <a:gd name="T96" fmla="*/ 47 w 124"/>
                    <a:gd name="T97" fmla="*/ 44 h 69"/>
                    <a:gd name="T98" fmla="*/ 42 w 124"/>
                    <a:gd name="T99" fmla="*/ 46 h 69"/>
                    <a:gd name="T100" fmla="*/ 41 w 124"/>
                    <a:gd name="T101" fmla="*/ 48 h 69"/>
                    <a:gd name="T102" fmla="*/ 36 w 124"/>
                    <a:gd name="T103" fmla="*/ 51 h 69"/>
                    <a:gd name="T104" fmla="*/ 33 w 124"/>
                    <a:gd name="T105" fmla="*/ 50 h 69"/>
                    <a:gd name="T106" fmla="*/ 28 w 124"/>
                    <a:gd name="T107" fmla="*/ 51 h 69"/>
                    <a:gd name="T108" fmla="*/ 25 w 124"/>
                    <a:gd name="T109" fmla="*/ 50 h 69"/>
                    <a:gd name="T110" fmla="*/ 24 w 124"/>
                    <a:gd name="T111" fmla="*/ 48 h 69"/>
                    <a:gd name="T112" fmla="*/ 14 w 124"/>
                    <a:gd name="T113" fmla="*/ 57 h 69"/>
                    <a:gd name="T114" fmla="*/ 12 w 124"/>
                    <a:gd name="T115" fmla="*/ 61 h 69"/>
                    <a:gd name="T116" fmla="*/ 8 w 124"/>
                    <a:gd name="T117" fmla="*/ 65 h 69"/>
                    <a:gd name="T118" fmla="*/ 31 w 124"/>
                    <a:gd name="T119" fmla="*/ 64 h 69"/>
                    <a:gd name="T120" fmla="*/ 119 w 124"/>
                    <a:gd name="T121" fmla="*/ 45 h 69"/>
                    <a:gd name="T122" fmla="*/ 119 w 124"/>
                    <a:gd name="T123" fmla="*/ 4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 h="69">
                      <a:moveTo>
                        <a:pt x="120" y="29"/>
                      </a:moveTo>
                      <a:cubicBezTo>
                        <a:pt x="120" y="29"/>
                        <a:pt x="120" y="29"/>
                        <a:pt x="120" y="29"/>
                      </a:cubicBezTo>
                      <a:cubicBezTo>
                        <a:pt x="121" y="27"/>
                        <a:pt x="121" y="27"/>
                        <a:pt x="121" y="27"/>
                      </a:cubicBezTo>
                      <a:cubicBezTo>
                        <a:pt x="121" y="27"/>
                        <a:pt x="121" y="27"/>
                        <a:pt x="121" y="27"/>
                      </a:cubicBezTo>
                      <a:cubicBezTo>
                        <a:pt x="121" y="27"/>
                        <a:pt x="121" y="27"/>
                        <a:pt x="121" y="27"/>
                      </a:cubicBezTo>
                      <a:cubicBezTo>
                        <a:pt x="121" y="27"/>
                        <a:pt x="121" y="27"/>
                        <a:pt x="121" y="27"/>
                      </a:cubicBezTo>
                      <a:cubicBezTo>
                        <a:pt x="120" y="28"/>
                        <a:pt x="120" y="28"/>
                        <a:pt x="120" y="28"/>
                      </a:cubicBezTo>
                      <a:cubicBezTo>
                        <a:pt x="120" y="28"/>
                        <a:pt x="120" y="28"/>
                        <a:pt x="120" y="28"/>
                      </a:cubicBezTo>
                      <a:cubicBezTo>
                        <a:pt x="120" y="29"/>
                        <a:pt x="120" y="29"/>
                        <a:pt x="120" y="29"/>
                      </a:cubicBezTo>
                      <a:cubicBezTo>
                        <a:pt x="120" y="29"/>
                        <a:pt x="120" y="29"/>
                        <a:pt x="120" y="29"/>
                      </a:cubicBezTo>
                      <a:cubicBezTo>
                        <a:pt x="120" y="29"/>
                        <a:pt x="120" y="29"/>
                        <a:pt x="120" y="29"/>
                      </a:cubicBezTo>
                      <a:close/>
                      <a:moveTo>
                        <a:pt x="118" y="35"/>
                      </a:moveTo>
                      <a:cubicBezTo>
                        <a:pt x="118" y="36"/>
                        <a:pt x="118" y="36"/>
                        <a:pt x="118" y="36"/>
                      </a:cubicBezTo>
                      <a:cubicBezTo>
                        <a:pt x="118" y="36"/>
                        <a:pt x="118" y="36"/>
                        <a:pt x="118" y="36"/>
                      </a:cubicBezTo>
                      <a:cubicBezTo>
                        <a:pt x="118" y="36"/>
                        <a:pt x="118" y="36"/>
                        <a:pt x="118" y="36"/>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9" y="36"/>
                        <a:pt x="119" y="36"/>
                        <a:pt x="119" y="36"/>
                      </a:cubicBezTo>
                      <a:cubicBezTo>
                        <a:pt x="119" y="36"/>
                        <a:pt x="119" y="36"/>
                        <a:pt x="119" y="36"/>
                      </a:cubicBezTo>
                      <a:cubicBezTo>
                        <a:pt x="119" y="36"/>
                        <a:pt x="119" y="36"/>
                        <a:pt x="119" y="36"/>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8" y="35"/>
                        <a:pt x="118" y="35"/>
                        <a:pt x="118" y="35"/>
                      </a:cubicBezTo>
                      <a:cubicBezTo>
                        <a:pt x="118" y="35"/>
                        <a:pt x="118" y="35"/>
                        <a:pt x="118" y="35"/>
                      </a:cubicBezTo>
                      <a:cubicBezTo>
                        <a:pt x="118" y="35"/>
                        <a:pt x="118" y="35"/>
                        <a:pt x="118" y="35"/>
                      </a:cubicBezTo>
                      <a:cubicBezTo>
                        <a:pt x="118" y="35"/>
                        <a:pt x="118" y="35"/>
                        <a:pt x="118" y="35"/>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5"/>
                        <a:pt x="118" y="35"/>
                        <a:pt x="118" y="35"/>
                      </a:cubicBezTo>
                      <a:close/>
                      <a:moveTo>
                        <a:pt x="120" y="31"/>
                      </a:moveTo>
                      <a:cubicBezTo>
                        <a:pt x="120" y="30"/>
                        <a:pt x="120" y="30"/>
                        <a:pt x="120" y="30"/>
                      </a:cubicBezTo>
                      <a:cubicBezTo>
                        <a:pt x="120" y="30"/>
                        <a:pt x="120" y="30"/>
                        <a:pt x="120" y="30"/>
                      </a:cubicBezTo>
                      <a:cubicBezTo>
                        <a:pt x="120" y="30"/>
                        <a:pt x="120" y="30"/>
                        <a:pt x="120" y="30"/>
                      </a:cubicBezTo>
                      <a:cubicBezTo>
                        <a:pt x="120" y="30"/>
                        <a:pt x="120" y="30"/>
                        <a:pt x="120" y="30"/>
                      </a:cubicBezTo>
                      <a:cubicBezTo>
                        <a:pt x="120" y="30"/>
                        <a:pt x="120" y="30"/>
                        <a:pt x="120" y="30"/>
                      </a:cubicBezTo>
                      <a:cubicBezTo>
                        <a:pt x="120" y="31"/>
                        <a:pt x="120" y="31"/>
                        <a:pt x="120" y="31"/>
                      </a:cubicBezTo>
                      <a:cubicBezTo>
                        <a:pt x="120" y="31"/>
                        <a:pt x="120" y="31"/>
                        <a:pt x="120" y="31"/>
                      </a:cubicBezTo>
                      <a:cubicBezTo>
                        <a:pt x="120" y="32"/>
                        <a:pt x="120" y="32"/>
                        <a:pt x="120" y="32"/>
                      </a:cubicBezTo>
                      <a:lnTo>
                        <a:pt x="120" y="31"/>
                      </a:lnTo>
                      <a:close/>
                      <a:moveTo>
                        <a:pt x="124" y="17"/>
                      </a:moveTo>
                      <a:cubicBezTo>
                        <a:pt x="124" y="18"/>
                        <a:pt x="124" y="18"/>
                        <a:pt x="124" y="18"/>
                      </a:cubicBezTo>
                      <a:cubicBezTo>
                        <a:pt x="124" y="18"/>
                        <a:pt x="124" y="18"/>
                        <a:pt x="124" y="18"/>
                      </a:cubicBezTo>
                      <a:cubicBezTo>
                        <a:pt x="124" y="19"/>
                        <a:pt x="124" y="19"/>
                        <a:pt x="124" y="19"/>
                      </a:cubicBezTo>
                      <a:cubicBezTo>
                        <a:pt x="124" y="19"/>
                        <a:pt x="124" y="19"/>
                        <a:pt x="124" y="19"/>
                      </a:cubicBezTo>
                      <a:cubicBezTo>
                        <a:pt x="123" y="19"/>
                        <a:pt x="123" y="19"/>
                        <a:pt x="123" y="19"/>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4" y="20"/>
                        <a:pt x="124" y="20"/>
                        <a:pt x="124" y="20"/>
                      </a:cubicBezTo>
                      <a:cubicBezTo>
                        <a:pt x="124" y="20"/>
                        <a:pt x="124" y="20"/>
                        <a:pt x="124" y="20"/>
                      </a:cubicBezTo>
                      <a:cubicBezTo>
                        <a:pt x="124" y="17"/>
                        <a:pt x="124" y="17"/>
                        <a:pt x="124" y="17"/>
                      </a:cubicBezTo>
                      <a:close/>
                      <a:moveTo>
                        <a:pt x="120" y="47"/>
                      </a:move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7"/>
                        <a:pt x="120" y="47"/>
                        <a:pt x="120" y="47"/>
                      </a:cubicBezTo>
                      <a:close/>
                      <a:moveTo>
                        <a:pt x="119" y="43"/>
                      </a:moveTo>
                      <a:cubicBezTo>
                        <a:pt x="118" y="41"/>
                        <a:pt x="118" y="41"/>
                        <a:pt x="118" y="41"/>
                      </a:cubicBezTo>
                      <a:cubicBezTo>
                        <a:pt x="117" y="41"/>
                        <a:pt x="117" y="41"/>
                        <a:pt x="117" y="41"/>
                      </a:cubicBezTo>
                      <a:cubicBezTo>
                        <a:pt x="117" y="41"/>
                        <a:pt x="117" y="41"/>
                        <a:pt x="117" y="41"/>
                      </a:cubicBezTo>
                      <a:cubicBezTo>
                        <a:pt x="117" y="41"/>
                        <a:pt x="117" y="41"/>
                        <a:pt x="117" y="41"/>
                      </a:cubicBezTo>
                      <a:cubicBezTo>
                        <a:pt x="116" y="41"/>
                        <a:pt x="116" y="41"/>
                        <a:pt x="116" y="41"/>
                      </a:cubicBezTo>
                      <a:cubicBezTo>
                        <a:pt x="116" y="42"/>
                        <a:pt x="116" y="42"/>
                        <a:pt x="116" y="42"/>
                      </a:cubicBezTo>
                      <a:cubicBezTo>
                        <a:pt x="115" y="41"/>
                        <a:pt x="115" y="41"/>
                        <a:pt x="115" y="41"/>
                      </a:cubicBezTo>
                      <a:cubicBezTo>
                        <a:pt x="113" y="41"/>
                        <a:pt x="113" y="41"/>
                        <a:pt x="113" y="41"/>
                      </a:cubicBezTo>
                      <a:cubicBezTo>
                        <a:pt x="113" y="41"/>
                        <a:pt x="113" y="41"/>
                        <a:pt x="113" y="41"/>
                      </a:cubicBezTo>
                      <a:cubicBezTo>
                        <a:pt x="112" y="42"/>
                        <a:pt x="112" y="42"/>
                        <a:pt x="112" y="42"/>
                      </a:cubicBezTo>
                      <a:cubicBezTo>
                        <a:pt x="112" y="42"/>
                        <a:pt x="112" y="42"/>
                        <a:pt x="112" y="42"/>
                      </a:cubicBezTo>
                      <a:cubicBezTo>
                        <a:pt x="113" y="42"/>
                        <a:pt x="113" y="42"/>
                        <a:pt x="113" y="42"/>
                      </a:cubicBezTo>
                      <a:cubicBezTo>
                        <a:pt x="113" y="42"/>
                        <a:pt x="113" y="42"/>
                        <a:pt x="113" y="42"/>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2" y="43"/>
                        <a:pt x="112" y="43"/>
                        <a:pt x="112" y="43"/>
                      </a:cubicBezTo>
                      <a:cubicBezTo>
                        <a:pt x="112" y="43"/>
                        <a:pt x="112" y="43"/>
                        <a:pt x="112" y="43"/>
                      </a:cubicBezTo>
                      <a:cubicBezTo>
                        <a:pt x="111" y="43"/>
                        <a:pt x="111" y="43"/>
                        <a:pt x="111" y="43"/>
                      </a:cubicBezTo>
                      <a:cubicBezTo>
                        <a:pt x="111" y="43"/>
                        <a:pt x="111" y="43"/>
                        <a:pt x="111" y="43"/>
                      </a:cubicBezTo>
                      <a:cubicBezTo>
                        <a:pt x="111" y="43"/>
                        <a:pt x="111" y="43"/>
                        <a:pt x="111" y="43"/>
                      </a:cubicBezTo>
                      <a:cubicBezTo>
                        <a:pt x="110" y="44"/>
                        <a:pt x="110" y="44"/>
                        <a:pt x="110" y="44"/>
                      </a:cubicBezTo>
                      <a:cubicBezTo>
                        <a:pt x="110" y="44"/>
                        <a:pt x="110" y="44"/>
                        <a:pt x="110" y="44"/>
                      </a:cubicBezTo>
                      <a:cubicBezTo>
                        <a:pt x="110" y="44"/>
                        <a:pt x="110" y="44"/>
                        <a:pt x="110" y="44"/>
                      </a:cubicBezTo>
                      <a:cubicBezTo>
                        <a:pt x="110" y="44"/>
                        <a:pt x="110" y="44"/>
                        <a:pt x="110" y="44"/>
                      </a:cubicBezTo>
                      <a:cubicBezTo>
                        <a:pt x="110" y="43"/>
                        <a:pt x="110" y="43"/>
                        <a:pt x="110" y="43"/>
                      </a:cubicBezTo>
                      <a:cubicBezTo>
                        <a:pt x="110" y="43"/>
                        <a:pt x="110" y="43"/>
                        <a:pt x="110" y="43"/>
                      </a:cubicBezTo>
                      <a:cubicBezTo>
                        <a:pt x="110" y="43"/>
                        <a:pt x="110" y="43"/>
                        <a:pt x="110" y="43"/>
                      </a:cubicBezTo>
                      <a:cubicBezTo>
                        <a:pt x="110" y="43"/>
                        <a:pt x="110" y="43"/>
                        <a:pt x="110" y="43"/>
                      </a:cubicBezTo>
                      <a:cubicBezTo>
                        <a:pt x="110" y="42"/>
                        <a:pt x="110" y="42"/>
                        <a:pt x="110" y="42"/>
                      </a:cubicBezTo>
                      <a:cubicBezTo>
                        <a:pt x="110" y="42"/>
                        <a:pt x="110" y="42"/>
                        <a:pt x="110" y="42"/>
                      </a:cubicBezTo>
                      <a:cubicBezTo>
                        <a:pt x="109" y="42"/>
                        <a:pt x="109" y="42"/>
                        <a:pt x="109" y="42"/>
                      </a:cubicBezTo>
                      <a:cubicBezTo>
                        <a:pt x="109" y="42"/>
                        <a:pt x="109" y="42"/>
                        <a:pt x="109" y="42"/>
                      </a:cubicBezTo>
                      <a:cubicBezTo>
                        <a:pt x="109" y="41"/>
                        <a:pt x="109" y="41"/>
                        <a:pt x="109" y="41"/>
                      </a:cubicBezTo>
                      <a:cubicBezTo>
                        <a:pt x="109" y="41"/>
                        <a:pt x="109" y="41"/>
                        <a:pt x="109" y="41"/>
                      </a:cubicBezTo>
                      <a:cubicBezTo>
                        <a:pt x="109" y="41"/>
                        <a:pt x="109" y="41"/>
                        <a:pt x="109"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7" y="41"/>
                        <a:pt x="107" y="41"/>
                        <a:pt x="107" y="41"/>
                      </a:cubicBezTo>
                      <a:cubicBezTo>
                        <a:pt x="107" y="41"/>
                        <a:pt x="107" y="41"/>
                        <a:pt x="107" y="41"/>
                      </a:cubicBezTo>
                      <a:cubicBezTo>
                        <a:pt x="107" y="40"/>
                        <a:pt x="107" y="40"/>
                        <a:pt x="107" y="40"/>
                      </a:cubicBezTo>
                      <a:cubicBezTo>
                        <a:pt x="107" y="40"/>
                        <a:pt x="107" y="40"/>
                        <a:pt x="107" y="40"/>
                      </a:cubicBezTo>
                      <a:cubicBezTo>
                        <a:pt x="106" y="39"/>
                        <a:pt x="106" y="39"/>
                        <a:pt x="106" y="39"/>
                      </a:cubicBezTo>
                      <a:cubicBezTo>
                        <a:pt x="106" y="38"/>
                        <a:pt x="106" y="38"/>
                        <a:pt x="106" y="38"/>
                      </a:cubicBezTo>
                      <a:cubicBezTo>
                        <a:pt x="106" y="38"/>
                        <a:pt x="106" y="38"/>
                        <a:pt x="106" y="38"/>
                      </a:cubicBezTo>
                      <a:cubicBezTo>
                        <a:pt x="106" y="39"/>
                        <a:pt x="106" y="39"/>
                        <a:pt x="106" y="39"/>
                      </a:cubicBezTo>
                      <a:cubicBezTo>
                        <a:pt x="105" y="39"/>
                        <a:pt x="105" y="39"/>
                        <a:pt x="105" y="39"/>
                      </a:cubicBezTo>
                      <a:cubicBezTo>
                        <a:pt x="105" y="39"/>
                        <a:pt x="105" y="39"/>
                        <a:pt x="105" y="39"/>
                      </a:cubicBezTo>
                      <a:cubicBezTo>
                        <a:pt x="104" y="38"/>
                        <a:pt x="104" y="38"/>
                        <a:pt x="104" y="38"/>
                      </a:cubicBezTo>
                      <a:cubicBezTo>
                        <a:pt x="104" y="38"/>
                        <a:pt x="104" y="38"/>
                        <a:pt x="104" y="38"/>
                      </a:cubicBezTo>
                      <a:cubicBezTo>
                        <a:pt x="103" y="39"/>
                        <a:pt x="103" y="39"/>
                        <a:pt x="103" y="39"/>
                      </a:cubicBezTo>
                      <a:cubicBezTo>
                        <a:pt x="102" y="38"/>
                        <a:pt x="102" y="38"/>
                        <a:pt x="102" y="38"/>
                      </a:cubicBezTo>
                      <a:cubicBezTo>
                        <a:pt x="102" y="38"/>
                        <a:pt x="102" y="38"/>
                        <a:pt x="102" y="38"/>
                      </a:cubicBezTo>
                      <a:cubicBezTo>
                        <a:pt x="101" y="38"/>
                        <a:pt x="101" y="38"/>
                        <a:pt x="101" y="38"/>
                      </a:cubicBezTo>
                      <a:cubicBezTo>
                        <a:pt x="101" y="38"/>
                        <a:pt x="101" y="38"/>
                        <a:pt x="101" y="38"/>
                      </a:cubicBezTo>
                      <a:cubicBezTo>
                        <a:pt x="101" y="38"/>
                        <a:pt x="101" y="38"/>
                        <a:pt x="101" y="38"/>
                      </a:cubicBezTo>
                      <a:cubicBezTo>
                        <a:pt x="101" y="37"/>
                        <a:pt x="101" y="37"/>
                        <a:pt x="101" y="37"/>
                      </a:cubicBezTo>
                      <a:cubicBezTo>
                        <a:pt x="100" y="37"/>
                        <a:pt x="100" y="37"/>
                        <a:pt x="100" y="37"/>
                      </a:cubicBezTo>
                      <a:cubicBezTo>
                        <a:pt x="100" y="37"/>
                        <a:pt x="100" y="37"/>
                        <a:pt x="100" y="37"/>
                      </a:cubicBezTo>
                      <a:cubicBezTo>
                        <a:pt x="100" y="38"/>
                        <a:pt x="100" y="38"/>
                        <a:pt x="100" y="38"/>
                      </a:cubicBezTo>
                      <a:cubicBezTo>
                        <a:pt x="100" y="38"/>
                        <a:pt x="100" y="38"/>
                        <a:pt x="100" y="38"/>
                      </a:cubicBezTo>
                      <a:cubicBezTo>
                        <a:pt x="100" y="38"/>
                        <a:pt x="100" y="38"/>
                        <a:pt x="100" y="38"/>
                      </a:cubicBezTo>
                      <a:cubicBezTo>
                        <a:pt x="99" y="38"/>
                        <a:pt x="99" y="38"/>
                        <a:pt x="99" y="38"/>
                      </a:cubicBezTo>
                      <a:cubicBezTo>
                        <a:pt x="99" y="38"/>
                        <a:pt x="99" y="38"/>
                        <a:pt x="99" y="38"/>
                      </a:cubicBezTo>
                      <a:cubicBezTo>
                        <a:pt x="98" y="38"/>
                        <a:pt x="98" y="38"/>
                        <a:pt x="98" y="38"/>
                      </a:cubicBezTo>
                      <a:cubicBezTo>
                        <a:pt x="97" y="38"/>
                        <a:pt x="97" y="38"/>
                        <a:pt x="97" y="38"/>
                      </a:cubicBezTo>
                      <a:cubicBezTo>
                        <a:pt x="97" y="38"/>
                        <a:pt x="97" y="38"/>
                        <a:pt x="97" y="38"/>
                      </a:cubicBezTo>
                      <a:cubicBezTo>
                        <a:pt x="97" y="38"/>
                        <a:pt x="97" y="38"/>
                        <a:pt x="97" y="38"/>
                      </a:cubicBezTo>
                      <a:cubicBezTo>
                        <a:pt x="97" y="38"/>
                        <a:pt x="97" y="38"/>
                        <a:pt x="97" y="38"/>
                      </a:cubicBezTo>
                      <a:cubicBezTo>
                        <a:pt x="96" y="38"/>
                        <a:pt x="96" y="38"/>
                        <a:pt x="96" y="38"/>
                      </a:cubicBezTo>
                      <a:cubicBezTo>
                        <a:pt x="96" y="37"/>
                        <a:pt x="96" y="37"/>
                        <a:pt x="96" y="37"/>
                      </a:cubicBezTo>
                      <a:cubicBezTo>
                        <a:pt x="97" y="37"/>
                        <a:pt x="97" y="37"/>
                        <a:pt x="97" y="37"/>
                      </a:cubicBezTo>
                      <a:cubicBezTo>
                        <a:pt x="97" y="37"/>
                        <a:pt x="97" y="37"/>
                        <a:pt x="97" y="37"/>
                      </a:cubicBezTo>
                      <a:cubicBezTo>
                        <a:pt x="97" y="37"/>
                        <a:pt x="97" y="37"/>
                        <a:pt x="97" y="37"/>
                      </a:cubicBezTo>
                      <a:cubicBezTo>
                        <a:pt x="98" y="37"/>
                        <a:pt x="98" y="37"/>
                        <a:pt x="98" y="37"/>
                      </a:cubicBezTo>
                      <a:cubicBezTo>
                        <a:pt x="98" y="37"/>
                        <a:pt x="98" y="37"/>
                        <a:pt x="98" y="37"/>
                      </a:cubicBezTo>
                      <a:cubicBezTo>
                        <a:pt x="98" y="37"/>
                        <a:pt x="98" y="37"/>
                        <a:pt x="98" y="37"/>
                      </a:cubicBezTo>
                      <a:cubicBezTo>
                        <a:pt x="98" y="37"/>
                        <a:pt x="98" y="37"/>
                        <a:pt x="98" y="37"/>
                      </a:cubicBezTo>
                      <a:cubicBezTo>
                        <a:pt x="99" y="37"/>
                        <a:pt x="99" y="37"/>
                        <a:pt x="99" y="37"/>
                      </a:cubicBezTo>
                      <a:cubicBezTo>
                        <a:pt x="99" y="37"/>
                        <a:pt x="99" y="37"/>
                        <a:pt x="99" y="37"/>
                      </a:cubicBezTo>
                      <a:cubicBezTo>
                        <a:pt x="99" y="37"/>
                        <a:pt x="99" y="37"/>
                        <a:pt x="99" y="37"/>
                      </a:cubicBezTo>
                      <a:cubicBezTo>
                        <a:pt x="99" y="37"/>
                        <a:pt x="99" y="37"/>
                        <a:pt x="99" y="37"/>
                      </a:cubicBezTo>
                      <a:cubicBezTo>
                        <a:pt x="99" y="37"/>
                        <a:pt x="99" y="37"/>
                        <a:pt x="99" y="37"/>
                      </a:cubicBezTo>
                      <a:cubicBezTo>
                        <a:pt x="100" y="37"/>
                        <a:pt x="100" y="37"/>
                        <a:pt x="100" y="37"/>
                      </a:cubicBezTo>
                      <a:cubicBezTo>
                        <a:pt x="100" y="37"/>
                        <a:pt x="100" y="37"/>
                        <a:pt x="100" y="37"/>
                      </a:cubicBezTo>
                      <a:cubicBezTo>
                        <a:pt x="100" y="38"/>
                        <a:pt x="100" y="38"/>
                        <a:pt x="100" y="38"/>
                      </a:cubicBezTo>
                      <a:cubicBezTo>
                        <a:pt x="100" y="37"/>
                        <a:pt x="100" y="37"/>
                        <a:pt x="100" y="37"/>
                      </a:cubicBezTo>
                      <a:cubicBezTo>
                        <a:pt x="100" y="37"/>
                        <a:pt x="100" y="37"/>
                        <a:pt x="100" y="37"/>
                      </a:cubicBezTo>
                      <a:cubicBezTo>
                        <a:pt x="100" y="37"/>
                        <a:pt x="100" y="37"/>
                        <a:pt x="100" y="37"/>
                      </a:cubicBezTo>
                      <a:cubicBezTo>
                        <a:pt x="101" y="37"/>
                        <a:pt x="101" y="37"/>
                        <a:pt x="101" y="37"/>
                      </a:cubicBezTo>
                      <a:cubicBezTo>
                        <a:pt x="101" y="37"/>
                        <a:pt x="101" y="37"/>
                        <a:pt x="101" y="37"/>
                      </a:cubicBezTo>
                      <a:cubicBezTo>
                        <a:pt x="101" y="37"/>
                        <a:pt x="101" y="37"/>
                        <a:pt x="101" y="37"/>
                      </a:cubicBezTo>
                      <a:cubicBezTo>
                        <a:pt x="101" y="37"/>
                        <a:pt x="101" y="37"/>
                        <a:pt x="101" y="37"/>
                      </a:cubicBezTo>
                      <a:cubicBezTo>
                        <a:pt x="102" y="38"/>
                        <a:pt x="102" y="38"/>
                        <a:pt x="102" y="38"/>
                      </a:cubicBezTo>
                      <a:cubicBezTo>
                        <a:pt x="102" y="38"/>
                        <a:pt x="102" y="38"/>
                        <a:pt x="102" y="38"/>
                      </a:cubicBezTo>
                      <a:cubicBezTo>
                        <a:pt x="102" y="38"/>
                        <a:pt x="102" y="38"/>
                        <a:pt x="102" y="38"/>
                      </a:cubicBezTo>
                      <a:cubicBezTo>
                        <a:pt x="103" y="38"/>
                        <a:pt x="103" y="38"/>
                        <a:pt x="103" y="38"/>
                      </a:cubicBezTo>
                      <a:cubicBezTo>
                        <a:pt x="103" y="37"/>
                        <a:pt x="103" y="37"/>
                        <a:pt x="103" y="37"/>
                      </a:cubicBezTo>
                      <a:cubicBezTo>
                        <a:pt x="103" y="37"/>
                        <a:pt x="103" y="37"/>
                        <a:pt x="103" y="37"/>
                      </a:cubicBezTo>
                      <a:cubicBezTo>
                        <a:pt x="103" y="37"/>
                        <a:pt x="103" y="37"/>
                        <a:pt x="103" y="37"/>
                      </a:cubicBezTo>
                      <a:cubicBezTo>
                        <a:pt x="103" y="36"/>
                        <a:pt x="103" y="36"/>
                        <a:pt x="103" y="36"/>
                      </a:cubicBezTo>
                      <a:cubicBezTo>
                        <a:pt x="103" y="36"/>
                        <a:pt x="103" y="36"/>
                        <a:pt x="103" y="36"/>
                      </a:cubicBezTo>
                      <a:cubicBezTo>
                        <a:pt x="103" y="37"/>
                        <a:pt x="103" y="37"/>
                        <a:pt x="103" y="37"/>
                      </a:cubicBezTo>
                      <a:cubicBezTo>
                        <a:pt x="103" y="37"/>
                        <a:pt x="103" y="37"/>
                        <a:pt x="103" y="37"/>
                      </a:cubicBezTo>
                      <a:cubicBezTo>
                        <a:pt x="103" y="37"/>
                        <a:pt x="103" y="37"/>
                        <a:pt x="103" y="37"/>
                      </a:cubicBezTo>
                      <a:cubicBezTo>
                        <a:pt x="103" y="37"/>
                        <a:pt x="103" y="37"/>
                        <a:pt x="103" y="37"/>
                      </a:cubicBezTo>
                      <a:cubicBezTo>
                        <a:pt x="103" y="37"/>
                        <a:pt x="103" y="37"/>
                        <a:pt x="103" y="37"/>
                      </a:cubicBezTo>
                      <a:cubicBezTo>
                        <a:pt x="104" y="38"/>
                        <a:pt x="104" y="38"/>
                        <a:pt x="104" y="38"/>
                      </a:cubicBezTo>
                      <a:cubicBezTo>
                        <a:pt x="104" y="38"/>
                        <a:pt x="104" y="38"/>
                        <a:pt x="104"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6" y="37"/>
                        <a:pt x="106" y="37"/>
                        <a:pt x="106" y="37"/>
                      </a:cubicBezTo>
                      <a:cubicBezTo>
                        <a:pt x="106" y="37"/>
                        <a:pt x="106" y="37"/>
                        <a:pt x="106" y="37"/>
                      </a:cubicBezTo>
                      <a:cubicBezTo>
                        <a:pt x="107" y="37"/>
                        <a:pt x="107" y="37"/>
                        <a:pt x="107" y="37"/>
                      </a:cubicBezTo>
                      <a:cubicBezTo>
                        <a:pt x="107" y="38"/>
                        <a:pt x="107" y="38"/>
                        <a:pt x="107" y="38"/>
                      </a:cubicBezTo>
                      <a:cubicBezTo>
                        <a:pt x="107" y="38"/>
                        <a:pt x="107" y="38"/>
                        <a:pt x="107" y="38"/>
                      </a:cubicBezTo>
                      <a:cubicBezTo>
                        <a:pt x="107" y="39"/>
                        <a:pt x="107" y="39"/>
                        <a:pt x="107" y="39"/>
                      </a:cubicBezTo>
                      <a:cubicBezTo>
                        <a:pt x="107" y="39"/>
                        <a:pt x="107" y="39"/>
                        <a:pt x="107" y="39"/>
                      </a:cubicBezTo>
                      <a:cubicBezTo>
                        <a:pt x="107" y="39"/>
                        <a:pt x="107" y="39"/>
                        <a:pt x="107" y="39"/>
                      </a:cubicBezTo>
                      <a:cubicBezTo>
                        <a:pt x="108" y="40"/>
                        <a:pt x="108" y="40"/>
                        <a:pt x="108" y="40"/>
                      </a:cubicBezTo>
                      <a:cubicBezTo>
                        <a:pt x="108" y="40"/>
                        <a:pt x="108" y="40"/>
                        <a:pt x="108" y="40"/>
                      </a:cubicBezTo>
                      <a:cubicBezTo>
                        <a:pt x="109" y="40"/>
                        <a:pt x="109" y="40"/>
                        <a:pt x="109" y="40"/>
                      </a:cubicBezTo>
                      <a:cubicBezTo>
                        <a:pt x="110" y="40"/>
                        <a:pt x="110" y="40"/>
                        <a:pt x="110" y="40"/>
                      </a:cubicBezTo>
                      <a:cubicBezTo>
                        <a:pt x="110" y="41"/>
                        <a:pt x="110" y="41"/>
                        <a:pt x="110" y="41"/>
                      </a:cubicBezTo>
                      <a:cubicBezTo>
                        <a:pt x="111" y="41"/>
                        <a:pt x="111" y="41"/>
                        <a:pt x="111" y="41"/>
                      </a:cubicBezTo>
                      <a:cubicBezTo>
                        <a:pt x="111" y="41"/>
                        <a:pt x="111" y="41"/>
                        <a:pt x="111" y="41"/>
                      </a:cubicBezTo>
                      <a:cubicBezTo>
                        <a:pt x="111" y="41"/>
                        <a:pt x="111" y="41"/>
                        <a:pt x="111" y="41"/>
                      </a:cubicBezTo>
                      <a:cubicBezTo>
                        <a:pt x="112" y="41"/>
                        <a:pt x="112" y="41"/>
                        <a:pt x="112" y="41"/>
                      </a:cubicBezTo>
                      <a:cubicBezTo>
                        <a:pt x="112" y="41"/>
                        <a:pt x="112" y="41"/>
                        <a:pt x="112" y="41"/>
                      </a:cubicBezTo>
                      <a:cubicBezTo>
                        <a:pt x="112" y="41"/>
                        <a:pt x="112" y="41"/>
                        <a:pt x="112" y="41"/>
                      </a:cubicBezTo>
                      <a:cubicBezTo>
                        <a:pt x="112" y="40"/>
                        <a:pt x="112" y="40"/>
                        <a:pt x="112" y="40"/>
                      </a:cubicBezTo>
                      <a:cubicBezTo>
                        <a:pt x="113" y="40"/>
                        <a:pt x="113" y="40"/>
                        <a:pt x="113" y="40"/>
                      </a:cubicBezTo>
                      <a:cubicBezTo>
                        <a:pt x="113" y="40"/>
                        <a:pt x="113" y="40"/>
                        <a:pt x="113" y="40"/>
                      </a:cubicBezTo>
                      <a:cubicBezTo>
                        <a:pt x="113" y="40"/>
                        <a:pt x="113" y="40"/>
                        <a:pt x="113" y="40"/>
                      </a:cubicBezTo>
                      <a:cubicBezTo>
                        <a:pt x="113" y="39"/>
                        <a:pt x="113" y="39"/>
                        <a:pt x="113" y="39"/>
                      </a:cubicBezTo>
                      <a:cubicBezTo>
                        <a:pt x="113" y="39"/>
                        <a:pt x="113" y="39"/>
                        <a:pt x="113" y="39"/>
                      </a:cubicBezTo>
                      <a:cubicBezTo>
                        <a:pt x="112" y="38"/>
                        <a:pt x="112" y="38"/>
                        <a:pt x="112" y="38"/>
                      </a:cubicBezTo>
                      <a:cubicBezTo>
                        <a:pt x="112" y="39"/>
                        <a:pt x="112" y="39"/>
                        <a:pt x="112" y="39"/>
                      </a:cubicBezTo>
                      <a:cubicBezTo>
                        <a:pt x="112" y="39"/>
                        <a:pt x="112" y="39"/>
                        <a:pt x="112" y="39"/>
                      </a:cubicBezTo>
                      <a:cubicBezTo>
                        <a:pt x="112" y="38"/>
                        <a:pt x="112" y="38"/>
                        <a:pt x="112" y="38"/>
                      </a:cubicBezTo>
                      <a:cubicBezTo>
                        <a:pt x="112" y="38"/>
                        <a:pt x="112" y="38"/>
                        <a:pt x="112" y="38"/>
                      </a:cubicBezTo>
                      <a:cubicBezTo>
                        <a:pt x="112" y="38"/>
                        <a:pt x="112" y="38"/>
                        <a:pt x="112" y="38"/>
                      </a:cubicBezTo>
                      <a:cubicBezTo>
                        <a:pt x="112" y="38"/>
                        <a:pt x="112" y="38"/>
                        <a:pt x="112" y="38"/>
                      </a:cubicBezTo>
                      <a:cubicBezTo>
                        <a:pt x="112" y="38"/>
                        <a:pt x="112" y="38"/>
                        <a:pt x="112" y="38"/>
                      </a:cubicBezTo>
                      <a:cubicBezTo>
                        <a:pt x="111" y="37"/>
                        <a:pt x="111" y="37"/>
                        <a:pt x="111" y="37"/>
                      </a:cubicBezTo>
                      <a:cubicBezTo>
                        <a:pt x="111" y="38"/>
                        <a:pt x="111" y="38"/>
                        <a:pt x="111" y="38"/>
                      </a:cubicBezTo>
                      <a:cubicBezTo>
                        <a:pt x="111" y="38"/>
                        <a:pt x="111" y="38"/>
                        <a:pt x="111" y="38"/>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0" y="36"/>
                        <a:pt x="110" y="36"/>
                        <a:pt x="110" y="36"/>
                      </a:cubicBezTo>
                      <a:cubicBezTo>
                        <a:pt x="110" y="36"/>
                        <a:pt x="110" y="36"/>
                        <a:pt x="110" y="36"/>
                      </a:cubicBezTo>
                      <a:cubicBezTo>
                        <a:pt x="110" y="37"/>
                        <a:pt x="110" y="37"/>
                        <a:pt x="110" y="37"/>
                      </a:cubicBezTo>
                      <a:cubicBezTo>
                        <a:pt x="109" y="37"/>
                        <a:pt x="109" y="37"/>
                        <a:pt x="109" y="37"/>
                      </a:cubicBezTo>
                      <a:cubicBezTo>
                        <a:pt x="109" y="37"/>
                        <a:pt x="109" y="37"/>
                        <a:pt x="109" y="37"/>
                      </a:cubicBezTo>
                      <a:cubicBezTo>
                        <a:pt x="108" y="36"/>
                        <a:pt x="108" y="36"/>
                        <a:pt x="108" y="36"/>
                      </a:cubicBezTo>
                      <a:cubicBezTo>
                        <a:pt x="107" y="36"/>
                        <a:pt x="107" y="36"/>
                        <a:pt x="107" y="36"/>
                      </a:cubicBezTo>
                      <a:cubicBezTo>
                        <a:pt x="106" y="35"/>
                        <a:pt x="106" y="35"/>
                        <a:pt x="106" y="35"/>
                      </a:cubicBezTo>
                      <a:cubicBezTo>
                        <a:pt x="105" y="34"/>
                        <a:pt x="105" y="34"/>
                        <a:pt x="105" y="34"/>
                      </a:cubicBezTo>
                      <a:cubicBezTo>
                        <a:pt x="105" y="34"/>
                        <a:pt x="105" y="34"/>
                        <a:pt x="105" y="34"/>
                      </a:cubicBezTo>
                      <a:cubicBezTo>
                        <a:pt x="104" y="34"/>
                        <a:pt x="104" y="34"/>
                        <a:pt x="104" y="34"/>
                      </a:cubicBezTo>
                      <a:cubicBezTo>
                        <a:pt x="103" y="33"/>
                        <a:pt x="103" y="33"/>
                        <a:pt x="103" y="33"/>
                      </a:cubicBezTo>
                      <a:cubicBezTo>
                        <a:pt x="103" y="33"/>
                        <a:pt x="103" y="33"/>
                        <a:pt x="103" y="33"/>
                      </a:cubicBezTo>
                      <a:cubicBezTo>
                        <a:pt x="103" y="33"/>
                        <a:pt x="103" y="33"/>
                        <a:pt x="103" y="33"/>
                      </a:cubicBezTo>
                      <a:cubicBezTo>
                        <a:pt x="103" y="33"/>
                        <a:pt x="103" y="33"/>
                        <a:pt x="103" y="33"/>
                      </a:cubicBezTo>
                      <a:cubicBezTo>
                        <a:pt x="103" y="33"/>
                        <a:pt x="103" y="33"/>
                        <a:pt x="103" y="33"/>
                      </a:cubicBezTo>
                      <a:cubicBezTo>
                        <a:pt x="103" y="32"/>
                        <a:pt x="103" y="32"/>
                        <a:pt x="103" y="32"/>
                      </a:cubicBezTo>
                      <a:cubicBezTo>
                        <a:pt x="103" y="32"/>
                        <a:pt x="103" y="32"/>
                        <a:pt x="103" y="32"/>
                      </a:cubicBezTo>
                      <a:cubicBezTo>
                        <a:pt x="103" y="32"/>
                        <a:pt x="103" y="32"/>
                        <a:pt x="103" y="32"/>
                      </a:cubicBezTo>
                      <a:cubicBezTo>
                        <a:pt x="103" y="32"/>
                        <a:pt x="103" y="32"/>
                        <a:pt x="103" y="32"/>
                      </a:cubicBezTo>
                      <a:cubicBezTo>
                        <a:pt x="104" y="33"/>
                        <a:pt x="104" y="33"/>
                        <a:pt x="104" y="33"/>
                      </a:cubicBezTo>
                      <a:cubicBezTo>
                        <a:pt x="105" y="33"/>
                        <a:pt x="105" y="33"/>
                        <a:pt x="105" y="33"/>
                      </a:cubicBezTo>
                      <a:cubicBezTo>
                        <a:pt x="105" y="34"/>
                        <a:pt x="105" y="34"/>
                        <a:pt x="105" y="34"/>
                      </a:cubicBezTo>
                      <a:cubicBezTo>
                        <a:pt x="105" y="34"/>
                        <a:pt x="105" y="34"/>
                        <a:pt x="105" y="34"/>
                      </a:cubicBezTo>
                      <a:cubicBezTo>
                        <a:pt x="106" y="34"/>
                        <a:pt x="106" y="34"/>
                        <a:pt x="106" y="34"/>
                      </a:cubicBezTo>
                      <a:cubicBezTo>
                        <a:pt x="107" y="35"/>
                        <a:pt x="107" y="35"/>
                        <a:pt x="107" y="35"/>
                      </a:cubicBezTo>
                      <a:cubicBezTo>
                        <a:pt x="107" y="35"/>
                        <a:pt x="107" y="35"/>
                        <a:pt x="107" y="35"/>
                      </a:cubicBezTo>
                      <a:cubicBezTo>
                        <a:pt x="107" y="35"/>
                        <a:pt x="107" y="35"/>
                        <a:pt x="107" y="35"/>
                      </a:cubicBezTo>
                      <a:cubicBezTo>
                        <a:pt x="107" y="35"/>
                        <a:pt x="107" y="35"/>
                        <a:pt x="107" y="35"/>
                      </a:cubicBezTo>
                      <a:cubicBezTo>
                        <a:pt x="108" y="36"/>
                        <a:pt x="108" y="36"/>
                        <a:pt x="108" y="36"/>
                      </a:cubicBezTo>
                      <a:cubicBezTo>
                        <a:pt x="108" y="36"/>
                        <a:pt x="108" y="36"/>
                        <a:pt x="108" y="36"/>
                      </a:cubicBezTo>
                      <a:cubicBezTo>
                        <a:pt x="109" y="36"/>
                        <a:pt x="109" y="36"/>
                        <a:pt x="109" y="36"/>
                      </a:cubicBezTo>
                      <a:cubicBezTo>
                        <a:pt x="109" y="36"/>
                        <a:pt x="109" y="36"/>
                        <a:pt x="109" y="36"/>
                      </a:cubicBezTo>
                      <a:cubicBezTo>
                        <a:pt x="110" y="36"/>
                        <a:pt x="110" y="36"/>
                        <a:pt x="110" y="36"/>
                      </a:cubicBezTo>
                      <a:cubicBezTo>
                        <a:pt x="110" y="35"/>
                        <a:pt x="110" y="35"/>
                        <a:pt x="110" y="35"/>
                      </a:cubicBezTo>
                      <a:cubicBezTo>
                        <a:pt x="110" y="35"/>
                        <a:pt x="110" y="35"/>
                        <a:pt x="110" y="35"/>
                      </a:cubicBezTo>
                      <a:cubicBezTo>
                        <a:pt x="110" y="35"/>
                        <a:pt x="110" y="35"/>
                        <a:pt x="110" y="35"/>
                      </a:cubicBezTo>
                      <a:cubicBezTo>
                        <a:pt x="110" y="35"/>
                        <a:pt x="110" y="35"/>
                        <a:pt x="110" y="35"/>
                      </a:cubicBezTo>
                      <a:cubicBezTo>
                        <a:pt x="110" y="35"/>
                        <a:pt x="110" y="35"/>
                        <a:pt x="110" y="35"/>
                      </a:cubicBezTo>
                      <a:cubicBezTo>
                        <a:pt x="109" y="35"/>
                        <a:pt x="109" y="35"/>
                        <a:pt x="109" y="35"/>
                      </a:cubicBezTo>
                      <a:cubicBezTo>
                        <a:pt x="109" y="35"/>
                        <a:pt x="109" y="35"/>
                        <a:pt x="109" y="35"/>
                      </a:cubicBezTo>
                      <a:cubicBezTo>
                        <a:pt x="110" y="34"/>
                        <a:pt x="110" y="34"/>
                        <a:pt x="110" y="34"/>
                      </a:cubicBezTo>
                      <a:cubicBezTo>
                        <a:pt x="110" y="34"/>
                        <a:pt x="110" y="34"/>
                        <a:pt x="110" y="34"/>
                      </a:cubicBezTo>
                      <a:cubicBezTo>
                        <a:pt x="110" y="34"/>
                        <a:pt x="110" y="34"/>
                        <a:pt x="110" y="34"/>
                      </a:cubicBezTo>
                      <a:cubicBezTo>
                        <a:pt x="109" y="34"/>
                        <a:pt x="109" y="34"/>
                        <a:pt x="109" y="34"/>
                      </a:cubicBezTo>
                      <a:cubicBezTo>
                        <a:pt x="109" y="34"/>
                        <a:pt x="109" y="34"/>
                        <a:pt x="109" y="34"/>
                      </a:cubicBezTo>
                      <a:cubicBezTo>
                        <a:pt x="109" y="34"/>
                        <a:pt x="109" y="34"/>
                        <a:pt x="109" y="34"/>
                      </a:cubicBezTo>
                      <a:cubicBezTo>
                        <a:pt x="109" y="34"/>
                        <a:pt x="109" y="34"/>
                        <a:pt x="109" y="34"/>
                      </a:cubicBezTo>
                      <a:cubicBezTo>
                        <a:pt x="109" y="34"/>
                        <a:pt x="109" y="34"/>
                        <a:pt x="109" y="34"/>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2"/>
                        <a:pt x="109" y="32"/>
                        <a:pt x="109" y="32"/>
                      </a:cubicBezTo>
                      <a:cubicBezTo>
                        <a:pt x="109" y="33"/>
                        <a:pt x="109" y="33"/>
                        <a:pt x="109" y="33"/>
                      </a:cubicBezTo>
                      <a:cubicBezTo>
                        <a:pt x="110" y="33"/>
                        <a:pt x="110" y="33"/>
                        <a:pt x="110" y="33"/>
                      </a:cubicBezTo>
                      <a:cubicBezTo>
                        <a:pt x="110" y="33"/>
                        <a:pt x="110" y="33"/>
                        <a:pt x="110" y="33"/>
                      </a:cubicBezTo>
                      <a:cubicBezTo>
                        <a:pt x="110" y="33"/>
                        <a:pt x="110" y="33"/>
                        <a:pt x="110" y="33"/>
                      </a:cubicBezTo>
                      <a:cubicBezTo>
                        <a:pt x="111" y="33"/>
                        <a:pt x="111" y="33"/>
                        <a:pt x="111" y="33"/>
                      </a:cubicBezTo>
                      <a:cubicBezTo>
                        <a:pt x="111" y="34"/>
                        <a:pt x="111" y="34"/>
                        <a:pt x="111" y="34"/>
                      </a:cubicBezTo>
                      <a:cubicBezTo>
                        <a:pt x="111" y="34"/>
                        <a:pt x="111" y="34"/>
                        <a:pt x="111" y="34"/>
                      </a:cubicBezTo>
                      <a:cubicBezTo>
                        <a:pt x="112" y="34"/>
                        <a:pt x="112" y="34"/>
                        <a:pt x="112" y="34"/>
                      </a:cubicBezTo>
                      <a:cubicBezTo>
                        <a:pt x="112" y="34"/>
                        <a:pt x="112" y="34"/>
                        <a:pt x="112" y="34"/>
                      </a:cubicBezTo>
                      <a:cubicBezTo>
                        <a:pt x="112" y="33"/>
                        <a:pt x="112" y="33"/>
                        <a:pt x="112" y="33"/>
                      </a:cubicBezTo>
                      <a:cubicBezTo>
                        <a:pt x="112" y="33"/>
                        <a:pt x="112" y="33"/>
                        <a:pt x="112" y="33"/>
                      </a:cubicBezTo>
                      <a:cubicBezTo>
                        <a:pt x="112" y="32"/>
                        <a:pt x="112" y="32"/>
                        <a:pt x="112" y="32"/>
                      </a:cubicBezTo>
                      <a:cubicBezTo>
                        <a:pt x="111" y="32"/>
                        <a:pt x="111" y="32"/>
                        <a:pt x="111" y="32"/>
                      </a:cubicBezTo>
                      <a:cubicBezTo>
                        <a:pt x="111" y="32"/>
                        <a:pt x="111" y="32"/>
                        <a:pt x="111" y="32"/>
                      </a:cubicBezTo>
                      <a:cubicBezTo>
                        <a:pt x="111" y="32"/>
                        <a:pt x="111" y="32"/>
                        <a:pt x="111" y="32"/>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0" y="31"/>
                        <a:pt x="110" y="31"/>
                        <a:pt x="110" y="31"/>
                      </a:cubicBezTo>
                      <a:cubicBezTo>
                        <a:pt x="110" y="31"/>
                        <a:pt x="110" y="31"/>
                        <a:pt x="110" y="31"/>
                      </a:cubicBezTo>
                      <a:cubicBezTo>
                        <a:pt x="109" y="31"/>
                        <a:pt x="109" y="31"/>
                        <a:pt x="109" y="31"/>
                      </a:cubicBezTo>
                      <a:cubicBezTo>
                        <a:pt x="109" y="31"/>
                        <a:pt x="109" y="31"/>
                        <a:pt x="109" y="31"/>
                      </a:cubicBezTo>
                      <a:cubicBezTo>
                        <a:pt x="109" y="30"/>
                        <a:pt x="109" y="30"/>
                        <a:pt x="109" y="30"/>
                      </a:cubicBezTo>
                      <a:cubicBezTo>
                        <a:pt x="109" y="30"/>
                        <a:pt x="109" y="30"/>
                        <a:pt x="109" y="30"/>
                      </a:cubicBezTo>
                      <a:cubicBezTo>
                        <a:pt x="110" y="30"/>
                        <a:pt x="110" y="30"/>
                        <a:pt x="110" y="30"/>
                      </a:cubicBezTo>
                      <a:cubicBezTo>
                        <a:pt x="110" y="30"/>
                        <a:pt x="110" y="30"/>
                        <a:pt x="110" y="30"/>
                      </a:cubicBezTo>
                      <a:cubicBezTo>
                        <a:pt x="110" y="30"/>
                        <a:pt x="110" y="30"/>
                        <a:pt x="110" y="30"/>
                      </a:cubicBezTo>
                      <a:cubicBezTo>
                        <a:pt x="110" y="30"/>
                        <a:pt x="110" y="30"/>
                        <a:pt x="110" y="30"/>
                      </a:cubicBezTo>
                      <a:cubicBezTo>
                        <a:pt x="109" y="30"/>
                        <a:pt x="109" y="30"/>
                        <a:pt x="109" y="30"/>
                      </a:cubicBezTo>
                      <a:cubicBezTo>
                        <a:pt x="109" y="30"/>
                        <a:pt x="109" y="30"/>
                        <a:pt x="109" y="30"/>
                      </a:cubicBezTo>
                      <a:cubicBezTo>
                        <a:pt x="108" y="29"/>
                        <a:pt x="108" y="29"/>
                        <a:pt x="108" y="29"/>
                      </a:cubicBezTo>
                      <a:cubicBezTo>
                        <a:pt x="108" y="29"/>
                        <a:pt x="108" y="29"/>
                        <a:pt x="108" y="29"/>
                      </a:cubicBezTo>
                      <a:cubicBezTo>
                        <a:pt x="108" y="29"/>
                        <a:pt x="108" y="29"/>
                        <a:pt x="108" y="29"/>
                      </a:cubicBezTo>
                      <a:cubicBezTo>
                        <a:pt x="107" y="30"/>
                        <a:pt x="107" y="30"/>
                        <a:pt x="107" y="30"/>
                      </a:cubicBezTo>
                      <a:cubicBezTo>
                        <a:pt x="106" y="29"/>
                        <a:pt x="106" y="29"/>
                        <a:pt x="106" y="29"/>
                      </a:cubicBezTo>
                      <a:cubicBezTo>
                        <a:pt x="106" y="29"/>
                        <a:pt x="106" y="29"/>
                        <a:pt x="106" y="29"/>
                      </a:cubicBezTo>
                      <a:cubicBezTo>
                        <a:pt x="106" y="29"/>
                        <a:pt x="106" y="29"/>
                        <a:pt x="106" y="29"/>
                      </a:cubicBezTo>
                      <a:cubicBezTo>
                        <a:pt x="106" y="28"/>
                        <a:pt x="106" y="28"/>
                        <a:pt x="105" y="28"/>
                      </a:cubicBezTo>
                      <a:cubicBezTo>
                        <a:pt x="105" y="28"/>
                        <a:pt x="105" y="28"/>
                        <a:pt x="105" y="28"/>
                      </a:cubicBezTo>
                      <a:cubicBezTo>
                        <a:pt x="105" y="28"/>
                        <a:pt x="105" y="28"/>
                        <a:pt x="105" y="28"/>
                      </a:cubicBezTo>
                      <a:cubicBezTo>
                        <a:pt x="105" y="27"/>
                        <a:pt x="105" y="27"/>
                        <a:pt x="105"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6"/>
                        <a:pt x="103" y="26"/>
                        <a:pt x="103" y="26"/>
                      </a:cubicBezTo>
                      <a:cubicBezTo>
                        <a:pt x="102" y="26"/>
                        <a:pt x="102" y="26"/>
                        <a:pt x="102" y="26"/>
                      </a:cubicBezTo>
                      <a:cubicBezTo>
                        <a:pt x="102" y="26"/>
                        <a:pt x="102" y="26"/>
                        <a:pt x="102" y="26"/>
                      </a:cubicBezTo>
                      <a:cubicBezTo>
                        <a:pt x="102" y="26"/>
                        <a:pt x="102" y="26"/>
                        <a:pt x="102" y="26"/>
                      </a:cubicBezTo>
                      <a:cubicBezTo>
                        <a:pt x="102" y="25"/>
                        <a:pt x="102" y="25"/>
                        <a:pt x="102" y="25"/>
                      </a:cubicBezTo>
                      <a:cubicBezTo>
                        <a:pt x="101" y="25"/>
                        <a:pt x="101" y="25"/>
                        <a:pt x="101" y="25"/>
                      </a:cubicBezTo>
                      <a:cubicBezTo>
                        <a:pt x="101" y="25"/>
                        <a:pt x="101" y="25"/>
                        <a:pt x="101" y="25"/>
                      </a:cubicBezTo>
                      <a:cubicBezTo>
                        <a:pt x="101" y="25"/>
                        <a:pt x="101" y="25"/>
                        <a:pt x="101" y="25"/>
                      </a:cubicBezTo>
                      <a:cubicBezTo>
                        <a:pt x="101" y="25"/>
                        <a:pt x="100" y="24"/>
                        <a:pt x="100" y="24"/>
                      </a:cubicBezTo>
                      <a:cubicBezTo>
                        <a:pt x="100" y="24"/>
                        <a:pt x="100" y="24"/>
                        <a:pt x="100" y="24"/>
                      </a:cubicBezTo>
                      <a:cubicBezTo>
                        <a:pt x="100" y="24"/>
                        <a:pt x="100" y="24"/>
                        <a:pt x="100" y="24"/>
                      </a:cubicBezTo>
                      <a:cubicBezTo>
                        <a:pt x="100" y="24"/>
                        <a:pt x="100" y="24"/>
                        <a:pt x="100" y="24"/>
                      </a:cubicBezTo>
                      <a:cubicBezTo>
                        <a:pt x="99" y="24"/>
                        <a:pt x="99" y="24"/>
                        <a:pt x="99" y="24"/>
                      </a:cubicBezTo>
                      <a:cubicBezTo>
                        <a:pt x="99" y="24"/>
                        <a:pt x="99" y="24"/>
                        <a:pt x="99" y="24"/>
                      </a:cubicBezTo>
                      <a:cubicBezTo>
                        <a:pt x="99" y="24"/>
                        <a:pt x="99" y="24"/>
                        <a:pt x="99" y="24"/>
                      </a:cubicBezTo>
                      <a:cubicBezTo>
                        <a:pt x="99" y="22"/>
                        <a:pt x="99" y="22"/>
                        <a:pt x="99" y="22"/>
                      </a:cubicBezTo>
                      <a:cubicBezTo>
                        <a:pt x="99" y="22"/>
                        <a:pt x="99" y="22"/>
                        <a:pt x="99" y="22"/>
                      </a:cubicBezTo>
                      <a:cubicBezTo>
                        <a:pt x="98" y="22"/>
                        <a:pt x="98" y="22"/>
                        <a:pt x="98" y="22"/>
                      </a:cubicBezTo>
                      <a:cubicBezTo>
                        <a:pt x="98" y="22"/>
                        <a:pt x="98" y="22"/>
                        <a:pt x="98" y="22"/>
                      </a:cubicBezTo>
                      <a:cubicBezTo>
                        <a:pt x="98" y="22"/>
                        <a:pt x="98" y="22"/>
                        <a:pt x="98" y="22"/>
                      </a:cubicBezTo>
                      <a:cubicBezTo>
                        <a:pt x="97" y="22"/>
                        <a:pt x="97" y="22"/>
                        <a:pt x="97" y="22"/>
                      </a:cubicBezTo>
                      <a:cubicBezTo>
                        <a:pt x="97" y="22"/>
                        <a:pt x="97" y="22"/>
                        <a:pt x="97" y="22"/>
                      </a:cubicBezTo>
                      <a:cubicBezTo>
                        <a:pt x="97" y="22"/>
                        <a:pt x="97" y="22"/>
                        <a:pt x="97" y="22"/>
                      </a:cubicBezTo>
                      <a:cubicBezTo>
                        <a:pt x="97" y="21"/>
                        <a:pt x="97" y="21"/>
                        <a:pt x="97" y="21"/>
                      </a:cubicBezTo>
                      <a:cubicBezTo>
                        <a:pt x="96" y="21"/>
                        <a:pt x="96" y="21"/>
                        <a:pt x="96" y="21"/>
                      </a:cubicBezTo>
                      <a:cubicBezTo>
                        <a:pt x="96" y="21"/>
                        <a:pt x="96" y="21"/>
                        <a:pt x="96" y="21"/>
                      </a:cubicBezTo>
                      <a:cubicBezTo>
                        <a:pt x="96" y="21"/>
                        <a:pt x="96" y="21"/>
                        <a:pt x="96" y="21"/>
                      </a:cubicBezTo>
                      <a:cubicBezTo>
                        <a:pt x="96" y="21"/>
                        <a:pt x="96" y="21"/>
                        <a:pt x="96" y="21"/>
                      </a:cubicBezTo>
                      <a:cubicBezTo>
                        <a:pt x="96" y="21"/>
                        <a:pt x="96" y="21"/>
                        <a:pt x="96" y="21"/>
                      </a:cubicBezTo>
                      <a:cubicBezTo>
                        <a:pt x="95" y="21"/>
                        <a:pt x="95" y="21"/>
                        <a:pt x="95" y="21"/>
                      </a:cubicBezTo>
                      <a:cubicBezTo>
                        <a:pt x="95" y="21"/>
                        <a:pt x="95" y="21"/>
                        <a:pt x="95" y="21"/>
                      </a:cubicBezTo>
                      <a:cubicBezTo>
                        <a:pt x="95" y="21"/>
                        <a:pt x="95" y="21"/>
                        <a:pt x="95" y="21"/>
                      </a:cubicBezTo>
                      <a:cubicBezTo>
                        <a:pt x="95" y="21"/>
                        <a:pt x="95" y="21"/>
                        <a:pt x="95" y="21"/>
                      </a:cubicBezTo>
                      <a:cubicBezTo>
                        <a:pt x="96" y="21"/>
                        <a:pt x="96" y="21"/>
                        <a:pt x="96" y="21"/>
                      </a:cubicBezTo>
                      <a:cubicBezTo>
                        <a:pt x="96" y="21"/>
                        <a:pt x="96" y="21"/>
                        <a:pt x="96" y="21"/>
                      </a:cubicBezTo>
                      <a:cubicBezTo>
                        <a:pt x="97" y="21"/>
                        <a:pt x="97" y="21"/>
                        <a:pt x="97" y="21"/>
                      </a:cubicBezTo>
                      <a:cubicBezTo>
                        <a:pt x="97" y="21"/>
                        <a:pt x="97" y="21"/>
                        <a:pt x="97" y="21"/>
                      </a:cubicBezTo>
                      <a:cubicBezTo>
                        <a:pt x="97" y="22"/>
                        <a:pt x="97" y="22"/>
                        <a:pt x="97" y="22"/>
                      </a:cubicBezTo>
                      <a:cubicBezTo>
                        <a:pt x="97" y="21"/>
                        <a:pt x="97" y="21"/>
                        <a:pt x="97" y="21"/>
                      </a:cubicBezTo>
                      <a:cubicBezTo>
                        <a:pt x="98" y="21"/>
                        <a:pt x="98" y="21"/>
                        <a:pt x="98" y="21"/>
                      </a:cubicBezTo>
                      <a:cubicBezTo>
                        <a:pt x="98" y="22"/>
                        <a:pt x="98" y="22"/>
                        <a:pt x="98" y="22"/>
                      </a:cubicBezTo>
                      <a:cubicBezTo>
                        <a:pt x="98" y="22"/>
                        <a:pt x="98" y="22"/>
                        <a:pt x="98" y="22"/>
                      </a:cubicBezTo>
                      <a:cubicBezTo>
                        <a:pt x="99" y="22"/>
                        <a:pt x="99" y="22"/>
                        <a:pt x="99" y="22"/>
                      </a:cubicBezTo>
                      <a:cubicBezTo>
                        <a:pt x="99" y="23"/>
                        <a:pt x="99" y="23"/>
                        <a:pt x="99" y="23"/>
                      </a:cubicBezTo>
                      <a:cubicBezTo>
                        <a:pt x="100" y="23"/>
                        <a:pt x="100" y="23"/>
                        <a:pt x="100" y="23"/>
                      </a:cubicBezTo>
                      <a:cubicBezTo>
                        <a:pt x="100" y="24"/>
                        <a:pt x="100" y="24"/>
                        <a:pt x="100" y="24"/>
                      </a:cubicBezTo>
                      <a:cubicBezTo>
                        <a:pt x="101" y="24"/>
                        <a:pt x="101" y="24"/>
                        <a:pt x="101" y="24"/>
                      </a:cubicBezTo>
                      <a:cubicBezTo>
                        <a:pt x="102" y="25"/>
                        <a:pt x="102" y="25"/>
                        <a:pt x="102" y="25"/>
                      </a:cubicBezTo>
                      <a:cubicBezTo>
                        <a:pt x="102" y="25"/>
                        <a:pt x="102" y="25"/>
                        <a:pt x="102" y="25"/>
                      </a:cubicBezTo>
                      <a:cubicBezTo>
                        <a:pt x="103" y="26"/>
                        <a:pt x="103" y="26"/>
                        <a:pt x="103" y="26"/>
                      </a:cubicBezTo>
                      <a:cubicBezTo>
                        <a:pt x="103" y="26"/>
                        <a:pt x="103" y="26"/>
                        <a:pt x="103" y="26"/>
                      </a:cubicBezTo>
                      <a:cubicBezTo>
                        <a:pt x="103" y="26"/>
                        <a:pt x="103" y="26"/>
                        <a:pt x="103" y="26"/>
                      </a:cubicBezTo>
                      <a:cubicBezTo>
                        <a:pt x="103" y="26"/>
                        <a:pt x="103" y="26"/>
                        <a:pt x="103"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5" y="26"/>
                        <a:pt x="105" y="26"/>
                        <a:pt x="105" y="26"/>
                      </a:cubicBezTo>
                      <a:cubicBezTo>
                        <a:pt x="105" y="27"/>
                        <a:pt x="105" y="27"/>
                        <a:pt x="105" y="27"/>
                      </a:cubicBezTo>
                      <a:cubicBezTo>
                        <a:pt x="105" y="27"/>
                        <a:pt x="105" y="27"/>
                        <a:pt x="105" y="27"/>
                      </a:cubicBezTo>
                      <a:cubicBezTo>
                        <a:pt x="105" y="27"/>
                        <a:pt x="105" y="27"/>
                        <a:pt x="105" y="27"/>
                      </a:cubicBezTo>
                      <a:cubicBezTo>
                        <a:pt x="106" y="28"/>
                        <a:pt x="106" y="28"/>
                        <a:pt x="106" y="28"/>
                      </a:cubicBezTo>
                      <a:cubicBezTo>
                        <a:pt x="106" y="28"/>
                        <a:pt x="106" y="28"/>
                        <a:pt x="106" y="28"/>
                      </a:cubicBezTo>
                      <a:cubicBezTo>
                        <a:pt x="106" y="28"/>
                        <a:pt x="106" y="28"/>
                        <a:pt x="106" y="28"/>
                      </a:cubicBezTo>
                      <a:cubicBezTo>
                        <a:pt x="107" y="28"/>
                        <a:pt x="107" y="28"/>
                        <a:pt x="107" y="28"/>
                      </a:cubicBezTo>
                      <a:cubicBezTo>
                        <a:pt x="107" y="29"/>
                        <a:pt x="107" y="29"/>
                        <a:pt x="107" y="29"/>
                      </a:cubicBezTo>
                      <a:cubicBezTo>
                        <a:pt x="107" y="29"/>
                        <a:pt x="107" y="29"/>
                        <a:pt x="107" y="29"/>
                      </a:cubicBezTo>
                      <a:cubicBezTo>
                        <a:pt x="107" y="28"/>
                        <a:pt x="107" y="28"/>
                        <a:pt x="107" y="28"/>
                      </a:cubicBezTo>
                      <a:cubicBezTo>
                        <a:pt x="107" y="28"/>
                        <a:pt x="107" y="28"/>
                        <a:pt x="107" y="28"/>
                      </a:cubicBezTo>
                      <a:cubicBezTo>
                        <a:pt x="107" y="28"/>
                        <a:pt x="107" y="28"/>
                        <a:pt x="107" y="28"/>
                      </a:cubicBezTo>
                      <a:cubicBezTo>
                        <a:pt x="107" y="28"/>
                        <a:pt x="107" y="28"/>
                        <a:pt x="107"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9"/>
                        <a:pt x="108" y="29"/>
                        <a:pt x="108" y="29"/>
                      </a:cubicBezTo>
                      <a:cubicBezTo>
                        <a:pt x="109" y="29"/>
                        <a:pt x="109" y="29"/>
                        <a:pt x="109" y="29"/>
                      </a:cubicBezTo>
                      <a:cubicBezTo>
                        <a:pt x="110" y="29"/>
                        <a:pt x="110" y="29"/>
                        <a:pt x="110" y="29"/>
                      </a:cubicBezTo>
                      <a:cubicBezTo>
                        <a:pt x="110" y="28"/>
                        <a:pt x="110" y="28"/>
                        <a:pt x="110" y="28"/>
                      </a:cubicBezTo>
                      <a:cubicBezTo>
                        <a:pt x="110" y="28"/>
                        <a:pt x="110" y="28"/>
                        <a:pt x="110" y="28"/>
                      </a:cubicBezTo>
                      <a:cubicBezTo>
                        <a:pt x="110" y="28"/>
                        <a:pt x="110" y="28"/>
                        <a:pt x="110" y="28"/>
                      </a:cubicBezTo>
                      <a:cubicBezTo>
                        <a:pt x="109" y="28"/>
                        <a:pt x="109" y="28"/>
                        <a:pt x="109" y="28"/>
                      </a:cubicBezTo>
                      <a:cubicBezTo>
                        <a:pt x="109" y="28"/>
                        <a:pt x="109" y="28"/>
                        <a:pt x="109" y="28"/>
                      </a:cubicBezTo>
                      <a:cubicBezTo>
                        <a:pt x="109" y="28"/>
                        <a:pt x="109" y="28"/>
                        <a:pt x="109" y="28"/>
                      </a:cubicBezTo>
                      <a:cubicBezTo>
                        <a:pt x="109" y="28"/>
                        <a:pt x="109" y="28"/>
                        <a:pt x="109" y="28"/>
                      </a:cubicBezTo>
                      <a:cubicBezTo>
                        <a:pt x="109" y="27"/>
                        <a:pt x="109" y="27"/>
                        <a:pt x="109" y="27"/>
                      </a:cubicBezTo>
                      <a:cubicBezTo>
                        <a:pt x="109" y="27"/>
                        <a:pt x="109" y="27"/>
                        <a:pt x="109" y="27"/>
                      </a:cubicBezTo>
                      <a:cubicBezTo>
                        <a:pt x="109" y="27"/>
                        <a:pt x="109" y="27"/>
                        <a:pt x="109" y="27"/>
                      </a:cubicBezTo>
                      <a:cubicBezTo>
                        <a:pt x="110" y="27"/>
                        <a:pt x="110" y="27"/>
                        <a:pt x="110" y="27"/>
                      </a:cubicBezTo>
                      <a:cubicBezTo>
                        <a:pt x="110" y="27"/>
                        <a:pt x="110" y="27"/>
                        <a:pt x="110" y="27"/>
                      </a:cubicBezTo>
                      <a:cubicBezTo>
                        <a:pt x="110" y="27"/>
                        <a:pt x="110" y="27"/>
                        <a:pt x="110" y="27"/>
                      </a:cubicBezTo>
                      <a:cubicBezTo>
                        <a:pt x="110" y="27"/>
                        <a:pt x="110" y="27"/>
                        <a:pt x="110" y="27"/>
                      </a:cubicBezTo>
                      <a:cubicBezTo>
                        <a:pt x="109" y="27"/>
                        <a:pt x="109" y="27"/>
                        <a:pt x="109" y="27"/>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5"/>
                        <a:pt x="109" y="25"/>
                        <a:pt x="109" y="25"/>
                      </a:cubicBezTo>
                      <a:cubicBezTo>
                        <a:pt x="109" y="25"/>
                        <a:pt x="109" y="25"/>
                        <a:pt x="109" y="25"/>
                      </a:cubicBezTo>
                      <a:cubicBezTo>
                        <a:pt x="109" y="24"/>
                        <a:pt x="109" y="24"/>
                        <a:pt x="109" y="24"/>
                      </a:cubicBezTo>
                      <a:cubicBezTo>
                        <a:pt x="109" y="24"/>
                        <a:pt x="109" y="24"/>
                        <a:pt x="109" y="24"/>
                      </a:cubicBezTo>
                      <a:cubicBezTo>
                        <a:pt x="109" y="24"/>
                        <a:pt x="109" y="24"/>
                        <a:pt x="109" y="24"/>
                      </a:cubicBezTo>
                      <a:cubicBezTo>
                        <a:pt x="110" y="25"/>
                        <a:pt x="110" y="25"/>
                        <a:pt x="110" y="25"/>
                      </a:cubicBezTo>
                      <a:cubicBezTo>
                        <a:pt x="110" y="25"/>
                        <a:pt x="110" y="25"/>
                        <a:pt x="110" y="25"/>
                      </a:cubicBezTo>
                      <a:cubicBezTo>
                        <a:pt x="110" y="24"/>
                        <a:pt x="110" y="24"/>
                        <a:pt x="110" y="24"/>
                      </a:cubicBezTo>
                      <a:cubicBezTo>
                        <a:pt x="110" y="24"/>
                        <a:pt x="110" y="24"/>
                        <a:pt x="110" y="24"/>
                      </a:cubicBezTo>
                      <a:cubicBezTo>
                        <a:pt x="110" y="23"/>
                        <a:pt x="110" y="23"/>
                        <a:pt x="110" y="23"/>
                      </a:cubicBezTo>
                      <a:cubicBezTo>
                        <a:pt x="110" y="23"/>
                        <a:pt x="110" y="23"/>
                        <a:pt x="110" y="23"/>
                      </a:cubicBezTo>
                      <a:cubicBezTo>
                        <a:pt x="109" y="23"/>
                        <a:pt x="109" y="23"/>
                        <a:pt x="109" y="23"/>
                      </a:cubicBezTo>
                      <a:cubicBezTo>
                        <a:pt x="109" y="23"/>
                        <a:pt x="109" y="23"/>
                        <a:pt x="109" y="23"/>
                      </a:cubicBezTo>
                      <a:cubicBezTo>
                        <a:pt x="107" y="22"/>
                        <a:pt x="107" y="22"/>
                        <a:pt x="107" y="22"/>
                      </a:cubicBezTo>
                      <a:cubicBezTo>
                        <a:pt x="107" y="22"/>
                        <a:pt x="107" y="22"/>
                        <a:pt x="107" y="22"/>
                      </a:cubicBezTo>
                      <a:cubicBezTo>
                        <a:pt x="107" y="22"/>
                        <a:pt x="106" y="22"/>
                        <a:pt x="106" y="22"/>
                      </a:cubicBezTo>
                      <a:cubicBezTo>
                        <a:pt x="106" y="22"/>
                        <a:pt x="106" y="22"/>
                        <a:pt x="106" y="22"/>
                      </a:cubicBezTo>
                      <a:cubicBezTo>
                        <a:pt x="106" y="22"/>
                        <a:pt x="106" y="22"/>
                        <a:pt x="106" y="22"/>
                      </a:cubicBezTo>
                      <a:cubicBezTo>
                        <a:pt x="106" y="22"/>
                        <a:pt x="106" y="22"/>
                        <a:pt x="106" y="22"/>
                      </a:cubicBezTo>
                      <a:cubicBezTo>
                        <a:pt x="106" y="22"/>
                        <a:pt x="106" y="22"/>
                        <a:pt x="106" y="22"/>
                      </a:cubicBezTo>
                      <a:cubicBezTo>
                        <a:pt x="106" y="22"/>
                        <a:pt x="106" y="22"/>
                        <a:pt x="106" y="22"/>
                      </a:cubicBezTo>
                      <a:cubicBezTo>
                        <a:pt x="105" y="22"/>
                        <a:pt x="105" y="22"/>
                        <a:pt x="105" y="22"/>
                      </a:cubicBezTo>
                      <a:cubicBezTo>
                        <a:pt x="105" y="22"/>
                        <a:pt x="105" y="22"/>
                        <a:pt x="105" y="22"/>
                      </a:cubicBezTo>
                      <a:cubicBezTo>
                        <a:pt x="105" y="22"/>
                        <a:pt x="105" y="22"/>
                        <a:pt x="105" y="22"/>
                      </a:cubicBezTo>
                      <a:cubicBezTo>
                        <a:pt x="105" y="21"/>
                        <a:pt x="105" y="21"/>
                        <a:pt x="105" y="21"/>
                      </a:cubicBezTo>
                      <a:cubicBezTo>
                        <a:pt x="105" y="21"/>
                        <a:pt x="105" y="21"/>
                        <a:pt x="105" y="21"/>
                      </a:cubicBezTo>
                      <a:cubicBezTo>
                        <a:pt x="105" y="21"/>
                        <a:pt x="105" y="21"/>
                        <a:pt x="105" y="21"/>
                      </a:cubicBezTo>
                      <a:cubicBezTo>
                        <a:pt x="105" y="21"/>
                        <a:pt x="105" y="21"/>
                        <a:pt x="105" y="21"/>
                      </a:cubicBezTo>
                      <a:cubicBezTo>
                        <a:pt x="105" y="21"/>
                        <a:pt x="105" y="21"/>
                        <a:pt x="105" y="21"/>
                      </a:cubicBezTo>
                      <a:cubicBezTo>
                        <a:pt x="104" y="21"/>
                        <a:pt x="104" y="21"/>
                        <a:pt x="104" y="21"/>
                      </a:cubicBezTo>
                      <a:cubicBezTo>
                        <a:pt x="104" y="20"/>
                        <a:pt x="104" y="20"/>
                        <a:pt x="104" y="20"/>
                      </a:cubicBezTo>
                      <a:cubicBezTo>
                        <a:pt x="104" y="20"/>
                        <a:pt x="104" y="20"/>
                        <a:pt x="104"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1" y="20"/>
                        <a:pt x="101" y="20"/>
                        <a:pt x="101" y="20"/>
                      </a:cubicBezTo>
                      <a:cubicBezTo>
                        <a:pt x="101" y="20"/>
                        <a:pt x="101" y="20"/>
                        <a:pt x="101" y="20"/>
                      </a:cubicBezTo>
                      <a:cubicBezTo>
                        <a:pt x="101" y="20"/>
                        <a:pt x="101" y="20"/>
                        <a:pt x="101" y="20"/>
                      </a:cubicBezTo>
                      <a:cubicBezTo>
                        <a:pt x="101" y="20"/>
                        <a:pt x="101" y="20"/>
                        <a:pt x="101" y="20"/>
                      </a:cubicBezTo>
                      <a:cubicBezTo>
                        <a:pt x="100" y="20"/>
                        <a:pt x="100" y="20"/>
                        <a:pt x="100" y="20"/>
                      </a:cubicBezTo>
                      <a:cubicBezTo>
                        <a:pt x="100" y="20"/>
                        <a:pt x="100" y="20"/>
                        <a:pt x="100" y="20"/>
                      </a:cubicBezTo>
                      <a:cubicBezTo>
                        <a:pt x="99" y="20"/>
                        <a:pt x="99" y="20"/>
                        <a:pt x="99" y="20"/>
                      </a:cubicBezTo>
                      <a:cubicBezTo>
                        <a:pt x="98" y="20"/>
                        <a:pt x="98" y="20"/>
                        <a:pt x="98" y="20"/>
                      </a:cubicBezTo>
                      <a:cubicBezTo>
                        <a:pt x="98" y="20"/>
                        <a:pt x="98" y="20"/>
                        <a:pt x="98" y="20"/>
                      </a:cubicBezTo>
                      <a:cubicBezTo>
                        <a:pt x="98" y="19"/>
                        <a:pt x="98" y="19"/>
                        <a:pt x="98" y="19"/>
                      </a:cubicBezTo>
                      <a:cubicBezTo>
                        <a:pt x="98" y="19"/>
                        <a:pt x="98" y="19"/>
                        <a:pt x="98" y="19"/>
                      </a:cubicBezTo>
                      <a:cubicBezTo>
                        <a:pt x="97" y="19"/>
                        <a:pt x="97" y="19"/>
                        <a:pt x="97" y="19"/>
                      </a:cubicBezTo>
                      <a:cubicBezTo>
                        <a:pt x="97" y="19"/>
                        <a:pt x="97" y="19"/>
                        <a:pt x="97" y="19"/>
                      </a:cubicBezTo>
                      <a:cubicBezTo>
                        <a:pt x="97" y="18"/>
                        <a:pt x="97" y="18"/>
                        <a:pt x="97" y="18"/>
                      </a:cubicBezTo>
                      <a:cubicBezTo>
                        <a:pt x="97" y="18"/>
                        <a:pt x="97" y="18"/>
                        <a:pt x="97" y="18"/>
                      </a:cubicBezTo>
                      <a:cubicBezTo>
                        <a:pt x="97" y="18"/>
                        <a:pt x="97" y="18"/>
                        <a:pt x="97" y="18"/>
                      </a:cubicBezTo>
                      <a:cubicBezTo>
                        <a:pt x="96" y="18"/>
                        <a:pt x="96" y="18"/>
                        <a:pt x="96" y="18"/>
                      </a:cubicBezTo>
                      <a:cubicBezTo>
                        <a:pt x="96" y="18"/>
                        <a:pt x="96" y="18"/>
                        <a:pt x="96" y="18"/>
                      </a:cubicBezTo>
                      <a:cubicBezTo>
                        <a:pt x="96" y="18"/>
                        <a:pt x="96" y="18"/>
                        <a:pt x="96" y="18"/>
                      </a:cubicBezTo>
                      <a:cubicBezTo>
                        <a:pt x="96" y="18"/>
                        <a:pt x="96" y="18"/>
                        <a:pt x="96" y="18"/>
                      </a:cubicBezTo>
                      <a:cubicBezTo>
                        <a:pt x="96" y="18"/>
                        <a:pt x="96" y="18"/>
                        <a:pt x="96" y="18"/>
                      </a:cubicBezTo>
                      <a:cubicBezTo>
                        <a:pt x="96" y="18"/>
                        <a:pt x="96" y="18"/>
                        <a:pt x="96" y="18"/>
                      </a:cubicBezTo>
                      <a:cubicBezTo>
                        <a:pt x="96" y="17"/>
                        <a:pt x="96" y="17"/>
                        <a:pt x="96" y="17"/>
                      </a:cubicBezTo>
                      <a:cubicBezTo>
                        <a:pt x="96" y="17"/>
                        <a:pt x="96" y="17"/>
                        <a:pt x="96" y="17"/>
                      </a:cubicBezTo>
                      <a:cubicBezTo>
                        <a:pt x="96" y="17"/>
                        <a:pt x="96" y="17"/>
                        <a:pt x="96" y="17"/>
                      </a:cubicBezTo>
                      <a:cubicBezTo>
                        <a:pt x="96" y="17"/>
                        <a:pt x="96" y="17"/>
                        <a:pt x="96" y="17"/>
                      </a:cubicBezTo>
                      <a:cubicBezTo>
                        <a:pt x="96" y="16"/>
                        <a:pt x="96" y="16"/>
                        <a:pt x="96" y="16"/>
                      </a:cubicBezTo>
                      <a:cubicBezTo>
                        <a:pt x="96" y="16"/>
                        <a:pt x="96" y="16"/>
                        <a:pt x="96" y="16"/>
                      </a:cubicBezTo>
                      <a:cubicBezTo>
                        <a:pt x="95" y="16"/>
                        <a:pt x="95" y="16"/>
                        <a:pt x="95" y="16"/>
                      </a:cubicBezTo>
                      <a:cubicBezTo>
                        <a:pt x="95" y="17"/>
                        <a:pt x="95" y="17"/>
                        <a:pt x="95" y="17"/>
                      </a:cubicBezTo>
                      <a:cubicBezTo>
                        <a:pt x="94" y="17"/>
                        <a:pt x="94" y="17"/>
                        <a:pt x="94" y="17"/>
                      </a:cubicBezTo>
                      <a:cubicBezTo>
                        <a:pt x="94" y="18"/>
                        <a:pt x="94" y="18"/>
                        <a:pt x="94" y="18"/>
                      </a:cubicBezTo>
                      <a:cubicBezTo>
                        <a:pt x="94" y="18"/>
                        <a:pt x="94" y="18"/>
                        <a:pt x="94" y="18"/>
                      </a:cubicBezTo>
                      <a:cubicBezTo>
                        <a:pt x="93" y="18"/>
                        <a:pt x="93" y="18"/>
                        <a:pt x="93" y="18"/>
                      </a:cubicBezTo>
                      <a:cubicBezTo>
                        <a:pt x="92" y="18"/>
                        <a:pt x="92" y="18"/>
                        <a:pt x="92" y="18"/>
                      </a:cubicBezTo>
                      <a:cubicBezTo>
                        <a:pt x="91" y="18"/>
                        <a:pt x="91" y="18"/>
                        <a:pt x="91" y="18"/>
                      </a:cubicBezTo>
                      <a:cubicBezTo>
                        <a:pt x="91" y="18"/>
                        <a:pt x="91" y="18"/>
                        <a:pt x="91" y="18"/>
                      </a:cubicBezTo>
                      <a:cubicBezTo>
                        <a:pt x="92" y="18"/>
                        <a:pt x="92" y="18"/>
                        <a:pt x="92" y="18"/>
                      </a:cubicBezTo>
                      <a:cubicBezTo>
                        <a:pt x="92" y="18"/>
                        <a:pt x="92" y="18"/>
                        <a:pt x="92" y="18"/>
                      </a:cubicBezTo>
                      <a:cubicBezTo>
                        <a:pt x="92" y="18"/>
                        <a:pt x="92" y="18"/>
                        <a:pt x="92" y="18"/>
                      </a:cubicBezTo>
                      <a:cubicBezTo>
                        <a:pt x="92" y="18"/>
                        <a:pt x="92" y="18"/>
                        <a:pt x="92" y="18"/>
                      </a:cubicBezTo>
                      <a:cubicBezTo>
                        <a:pt x="92" y="17"/>
                        <a:pt x="92" y="17"/>
                        <a:pt x="92" y="17"/>
                      </a:cubicBezTo>
                      <a:cubicBezTo>
                        <a:pt x="91" y="17"/>
                        <a:pt x="91" y="17"/>
                        <a:pt x="91" y="17"/>
                      </a:cubicBezTo>
                      <a:cubicBezTo>
                        <a:pt x="91" y="17"/>
                        <a:pt x="91" y="17"/>
                        <a:pt x="91" y="17"/>
                      </a:cubicBezTo>
                      <a:cubicBezTo>
                        <a:pt x="91" y="17"/>
                        <a:pt x="91" y="17"/>
                        <a:pt x="91" y="17"/>
                      </a:cubicBezTo>
                      <a:cubicBezTo>
                        <a:pt x="91" y="17"/>
                        <a:pt x="91" y="17"/>
                        <a:pt x="91" y="17"/>
                      </a:cubicBezTo>
                      <a:cubicBezTo>
                        <a:pt x="91" y="17"/>
                        <a:pt x="91" y="17"/>
                        <a:pt x="91" y="17"/>
                      </a:cubicBezTo>
                      <a:cubicBezTo>
                        <a:pt x="91" y="16"/>
                        <a:pt x="91" y="16"/>
                        <a:pt x="91" y="16"/>
                      </a:cubicBezTo>
                      <a:cubicBezTo>
                        <a:pt x="91" y="15"/>
                        <a:pt x="91" y="15"/>
                        <a:pt x="91" y="15"/>
                      </a:cubicBezTo>
                      <a:cubicBezTo>
                        <a:pt x="91" y="14"/>
                        <a:pt x="91" y="14"/>
                        <a:pt x="91" y="14"/>
                      </a:cubicBezTo>
                      <a:cubicBezTo>
                        <a:pt x="91" y="14"/>
                        <a:pt x="91" y="14"/>
                        <a:pt x="91" y="14"/>
                      </a:cubicBezTo>
                      <a:cubicBezTo>
                        <a:pt x="91" y="14"/>
                        <a:pt x="91" y="14"/>
                        <a:pt x="91" y="14"/>
                      </a:cubicBezTo>
                      <a:cubicBezTo>
                        <a:pt x="91" y="14"/>
                        <a:pt x="91" y="14"/>
                        <a:pt x="91" y="14"/>
                      </a:cubicBezTo>
                      <a:cubicBezTo>
                        <a:pt x="92" y="14"/>
                        <a:pt x="92" y="14"/>
                        <a:pt x="92" y="14"/>
                      </a:cubicBezTo>
                      <a:cubicBezTo>
                        <a:pt x="92" y="14"/>
                        <a:pt x="92" y="14"/>
                        <a:pt x="92" y="14"/>
                      </a:cubicBezTo>
                      <a:cubicBezTo>
                        <a:pt x="91" y="13"/>
                        <a:pt x="91" y="13"/>
                        <a:pt x="91" y="13"/>
                      </a:cubicBezTo>
                      <a:cubicBezTo>
                        <a:pt x="91" y="13"/>
                        <a:pt x="91" y="13"/>
                        <a:pt x="91" y="13"/>
                      </a:cubicBezTo>
                      <a:cubicBezTo>
                        <a:pt x="92" y="13"/>
                        <a:pt x="92" y="13"/>
                        <a:pt x="92" y="13"/>
                      </a:cubicBezTo>
                      <a:cubicBezTo>
                        <a:pt x="92" y="13"/>
                        <a:pt x="92" y="13"/>
                        <a:pt x="92" y="13"/>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3" y="12"/>
                        <a:pt x="93" y="12"/>
                        <a:pt x="93" y="12"/>
                      </a:cubicBezTo>
                      <a:cubicBezTo>
                        <a:pt x="93" y="12"/>
                        <a:pt x="93" y="12"/>
                        <a:pt x="93" y="12"/>
                      </a:cubicBezTo>
                      <a:cubicBezTo>
                        <a:pt x="93" y="12"/>
                        <a:pt x="93" y="12"/>
                        <a:pt x="93" y="12"/>
                      </a:cubicBezTo>
                      <a:cubicBezTo>
                        <a:pt x="93" y="11"/>
                        <a:pt x="93" y="11"/>
                        <a:pt x="93" y="11"/>
                      </a:cubicBezTo>
                      <a:cubicBezTo>
                        <a:pt x="93" y="11"/>
                        <a:pt x="93" y="11"/>
                        <a:pt x="93" y="11"/>
                      </a:cubicBezTo>
                      <a:cubicBezTo>
                        <a:pt x="92" y="11"/>
                        <a:pt x="92" y="11"/>
                        <a:pt x="92" y="11"/>
                      </a:cubicBezTo>
                      <a:cubicBezTo>
                        <a:pt x="93" y="11"/>
                        <a:pt x="93" y="11"/>
                        <a:pt x="93" y="11"/>
                      </a:cubicBezTo>
                      <a:cubicBezTo>
                        <a:pt x="93" y="11"/>
                        <a:pt x="93" y="11"/>
                        <a:pt x="93" y="11"/>
                      </a:cubicBezTo>
                      <a:cubicBezTo>
                        <a:pt x="93" y="11"/>
                        <a:pt x="93" y="11"/>
                        <a:pt x="93" y="11"/>
                      </a:cubicBezTo>
                      <a:cubicBezTo>
                        <a:pt x="93" y="11"/>
                        <a:pt x="93" y="11"/>
                        <a:pt x="93" y="11"/>
                      </a:cubicBezTo>
                      <a:cubicBezTo>
                        <a:pt x="93" y="11"/>
                        <a:pt x="93" y="11"/>
                        <a:pt x="93" y="11"/>
                      </a:cubicBezTo>
                      <a:cubicBezTo>
                        <a:pt x="93" y="11"/>
                        <a:pt x="93" y="11"/>
                        <a:pt x="93" y="11"/>
                      </a:cubicBezTo>
                      <a:cubicBezTo>
                        <a:pt x="93" y="10"/>
                        <a:pt x="93" y="10"/>
                        <a:pt x="93" y="10"/>
                      </a:cubicBezTo>
                      <a:cubicBezTo>
                        <a:pt x="93" y="10"/>
                        <a:pt x="93" y="10"/>
                        <a:pt x="93" y="10"/>
                      </a:cubicBezTo>
                      <a:cubicBezTo>
                        <a:pt x="94" y="10"/>
                        <a:pt x="94" y="10"/>
                        <a:pt x="94" y="10"/>
                      </a:cubicBezTo>
                      <a:cubicBezTo>
                        <a:pt x="94" y="10"/>
                        <a:pt x="94" y="10"/>
                        <a:pt x="94" y="10"/>
                      </a:cubicBezTo>
                      <a:cubicBezTo>
                        <a:pt x="94" y="10"/>
                        <a:pt x="94" y="10"/>
                        <a:pt x="94" y="10"/>
                      </a:cubicBezTo>
                      <a:cubicBezTo>
                        <a:pt x="94" y="10"/>
                        <a:pt x="94" y="10"/>
                        <a:pt x="94" y="10"/>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8"/>
                        <a:pt x="94" y="8"/>
                        <a:pt x="94" y="8"/>
                      </a:cubicBezTo>
                      <a:cubicBezTo>
                        <a:pt x="94" y="8"/>
                        <a:pt x="94" y="8"/>
                        <a:pt x="94" y="8"/>
                      </a:cubicBezTo>
                      <a:cubicBezTo>
                        <a:pt x="94" y="8"/>
                        <a:pt x="94" y="8"/>
                        <a:pt x="94" y="8"/>
                      </a:cubicBezTo>
                      <a:cubicBezTo>
                        <a:pt x="94" y="8"/>
                        <a:pt x="94" y="8"/>
                        <a:pt x="94" y="8"/>
                      </a:cubicBezTo>
                      <a:cubicBezTo>
                        <a:pt x="94" y="8"/>
                        <a:pt x="94" y="8"/>
                        <a:pt x="94" y="8"/>
                      </a:cubicBezTo>
                      <a:cubicBezTo>
                        <a:pt x="94" y="8"/>
                        <a:pt x="94" y="8"/>
                        <a:pt x="94" y="8"/>
                      </a:cubicBezTo>
                      <a:cubicBezTo>
                        <a:pt x="94" y="7"/>
                        <a:pt x="94" y="7"/>
                        <a:pt x="94" y="7"/>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2" y="6"/>
                        <a:pt x="92" y="6"/>
                        <a:pt x="92" y="6"/>
                      </a:cubicBezTo>
                      <a:cubicBezTo>
                        <a:pt x="92" y="6"/>
                        <a:pt x="92" y="6"/>
                        <a:pt x="92" y="6"/>
                      </a:cubicBezTo>
                      <a:cubicBezTo>
                        <a:pt x="92" y="6"/>
                        <a:pt x="92" y="6"/>
                        <a:pt x="92" y="6"/>
                      </a:cubicBezTo>
                      <a:cubicBezTo>
                        <a:pt x="91" y="6"/>
                        <a:pt x="91" y="6"/>
                        <a:pt x="91" y="6"/>
                      </a:cubicBezTo>
                      <a:cubicBezTo>
                        <a:pt x="91" y="6"/>
                        <a:pt x="91" y="6"/>
                        <a:pt x="91" y="6"/>
                      </a:cubicBezTo>
                      <a:cubicBezTo>
                        <a:pt x="91" y="6"/>
                        <a:pt x="91" y="6"/>
                        <a:pt x="91" y="6"/>
                      </a:cubicBezTo>
                      <a:cubicBezTo>
                        <a:pt x="90" y="5"/>
                        <a:pt x="90" y="5"/>
                        <a:pt x="90" y="5"/>
                      </a:cubicBezTo>
                      <a:cubicBezTo>
                        <a:pt x="90" y="5"/>
                        <a:pt x="90" y="5"/>
                        <a:pt x="90" y="5"/>
                      </a:cubicBezTo>
                      <a:cubicBezTo>
                        <a:pt x="90" y="5"/>
                        <a:pt x="90" y="5"/>
                        <a:pt x="90" y="5"/>
                      </a:cubicBezTo>
                      <a:cubicBezTo>
                        <a:pt x="90" y="5"/>
                        <a:pt x="90" y="5"/>
                        <a:pt x="90" y="5"/>
                      </a:cubicBezTo>
                      <a:cubicBezTo>
                        <a:pt x="89" y="4"/>
                        <a:pt x="89" y="4"/>
                        <a:pt x="89" y="4"/>
                      </a:cubicBezTo>
                      <a:cubicBezTo>
                        <a:pt x="89" y="4"/>
                        <a:pt x="89" y="4"/>
                        <a:pt x="89" y="4"/>
                      </a:cubicBezTo>
                      <a:cubicBezTo>
                        <a:pt x="88" y="4"/>
                        <a:pt x="88" y="4"/>
                        <a:pt x="88" y="4"/>
                      </a:cubicBezTo>
                      <a:cubicBezTo>
                        <a:pt x="87" y="4"/>
                        <a:pt x="87" y="4"/>
                        <a:pt x="87" y="4"/>
                      </a:cubicBezTo>
                      <a:cubicBezTo>
                        <a:pt x="87" y="4"/>
                        <a:pt x="87" y="4"/>
                        <a:pt x="87" y="4"/>
                      </a:cubicBezTo>
                      <a:cubicBezTo>
                        <a:pt x="86" y="4"/>
                        <a:pt x="86" y="4"/>
                        <a:pt x="86" y="4"/>
                      </a:cubicBezTo>
                      <a:cubicBezTo>
                        <a:pt x="86" y="4"/>
                        <a:pt x="86" y="4"/>
                        <a:pt x="86" y="4"/>
                      </a:cubicBezTo>
                      <a:cubicBezTo>
                        <a:pt x="86" y="3"/>
                        <a:pt x="86" y="3"/>
                        <a:pt x="86" y="3"/>
                      </a:cubicBezTo>
                      <a:cubicBezTo>
                        <a:pt x="85" y="3"/>
                        <a:pt x="85" y="3"/>
                        <a:pt x="85" y="3"/>
                      </a:cubicBezTo>
                      <a:cubicBezTo>
                        <a:pt x="85" y="3"/>
                        <a:pt x="85" y="3"/>
                        <a:pt x="85" y="3"/>
                      </a:cubicBezTo>
                      <a:cubicBezTo>
                        <a:pt x="86" y="2"/>
                        <a:pt x="86" y="2"/>
                        <a:pt x="86" y="2"/>
                      </a:cubicBezTo>
                      <a:cubicBezTo>
                        <a:pt x="86" y="2"/>
                        <a:pt x="86" y="2"/>
                        <a:pt x="86" y="2"/>
                      </a:cubicBezTo>
                      <a:cubicBezTo>
                        <a:pt x="86" y="2"/>
                        <a:pt x="86" y="2"/>
                        <a:pt x="86" y="2"/>
                      </a:cubicBezTo>
                      <a:cubicBezTo>
                        <a:pt x="86" y="1"/>
                        <a:pt x="86" y="1"/>
                        <a:pt x="86" y="1"/>
                      </a:cubicBezTo>
                      <a:cubicBezTo>
                        <a:pt x="85" y="1"/>
                        <a:pt x="85" y="1"/>
                        <a:pt x="85" y="1"/>
                      </a:cubicBezTo>
                      <a:cubicBezTo>
                        <a:pt x="85" y="1"/>
                        <a:pt x="85" y="1"/>
                        <a:pt x="85" y="1"/>
                      </a:cubicBezTo>
                      <a:cubicBezTo>
                        <a:pt x="85" y="1"/>
                        <a:pt x="85" y="1"/>
                        <a:pt x="85" y="1"/>
                      </a:cubicBezTo>
                      <a:cubicBezTo>
                        <a:pt x="84" y="1"/>
                        <a:pt x="84" y="1"/>
                        <a:pt x="84" y="1"/>
                      </a:cubicBezTo>
                      <a:cubicBezTo>
                        <a:pt x="84" y="0"/>
                        <a:pt x="84" y="0"/>
                        <a:pt x="84" y="0"/>
                      </a:cubicBezTo>
                      <a:cubicBezTo>
                        <a:pt x="83" y="0"/>
                        <a:pt x="83" y="0"/>
                        <a:pt x="83" y="0"/>
                      </a:cubicBezTo>
                      <a:cubicBezTo>
                        <a:pt x="83" y="0"/>
                        <a:pt x="83" y="0"/>
                        <a:pt x="83" y="0"/>
                      </a:cubicBezTo>
                      <a:cubicBezTo>
                        <a:pt x="83" y="0"/>
                        <a:pt x="83" y="0"/>
                        <a:pt x="83" y="0"/>
                      </a:cubicBezTo>
                      <a:cubicBezTo>
                        <a:pt x="82" y="0"/>
                        <a:pt x="82" y="0"/>
                        <a:pt x="82" y="0"/>
                      </a:cubicBezTo>
                      <a:cubicBezTo>
                        <a:pt x="81" y="0"/>
                        <a:pt x="81" y="0"/>
                        <a:pt x="81" y="0"/>
                      </a:cubicBezTo>
                      <a:cubicBezTo>
                        <a:pt x="81" y="2"/>
                        <a:pt x="81" y="3"/>
                        <a:pt x="81" y="4"/>
                      </a:cubicBezTo>
                      <a:cubicBezTo>
                        <a:pt x="81" y="4"/>
                        <a:pt x="81" y="4"/>
                        <a:pt x="81" y="4"/>
                      </a:cubicBezTo>
                      <a:cubicBezTo>
                        <a:pt x="80" y="4"/>
                        <a:pt x="80" y="4"/>
                        <a:pt x="80" y="4"/>
                      </a:cubicBezTo>
                      <a:cubicBezTo>
                        <a:pt x="78" y="3"/>
                        <a:pt x="75" y="1"/>
                        <a:pt x="72" y="0"/>
                      </a:cubicBezTo>
                      <a:cubicBezTo>
                        <a:pt x="72" y="0"/>
                        <a:pt x="72" y="0"/>
                        <a:pt x="72" y="0"/>
                      </a:cubicBezTo>
                      <a:cubicBezTo>
                        <a:pt x="72" y="0"/>
                        <a:pt x="72" y="0"/>
                        <a:pt x="72" y="0"/>
                      </a:cubicBezTo>
                      <a:cubicBezTo>
                        <a:pt x="72" y="1"/>
                        <a:pt x="72" y="1"/>
                        <a:pt x="72" y="1"/>
                      </a:cubicBezTo>
                      <a:cubicBezTo>
                        <a:pt x="72" y="1"/>
                        <a:pt x="72" y="1"/>
                        <a:pt x="72" y="1"/>
                      </a:cubicBezTo>
                      <a:cubicBezTo>
                        <a:pt x="72" y="1"/>
                        <a:pt x="72" y="1"/>
                        <a:pt x="72" y="1"/>
                      </a:cubicBezTo>
                      <a:cubicBezTo>
                        <a:pt x="72" y="2"/>
                        <a:pt x="72" y="2"/>
                        <a:pt x="72" y="2"/>
                      </a:cubicBezTo>
                      <a:cubicBezTo>
                        <a:pt x="72" y="2"/>
                        <a:pt x="72" y="2"/>
                        <a:pt x="72" y="2"/>
                      </a:cubicBezTo>
                      <a:cubicBezTo>
                        <a:pt x="72" y="2"/>
                        <a:pt x="72" y="2"/>
                        <a:pt x="72" y="2"/>
                      </a:cubicBezTo>
                      <a:cubicBezTo>
                        <a:pt x="72" y="2"/>
                        <a:pt x="72" y="2"/>
                        <a:pt x="72" y="2"/>
                      </a:cubicBezTo>
                      <a:cubicBezTo>
                        <a:pt x="72" y="2"/>
                        <a:pt x="72" y="2"/>
                        <a:pt x="72" y="2"/>
                      </a:cubicBezTo>
                      <a:cubicBezTo>
                        <a:pt x="72" y="3"/>
                        <a:pt x="72" y="3"/>
                        <a:pt x="72" y="3"/>
                      </a:cubicBezTo>
                      <a:cubicBezTo>
                        <a:pt x="72" y="3"/>
                        <a:pt x="72" y="3"/>
                        <a:pt x="72" y="3"/>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5"/>
                        <a:pt x="72" y="5"/>
                        <a:pt x="72" y="5"/>
                      </a:cubicBezTo>
                      <a:cubicBezTo>
                        <a:pt x="72" y="5"/>
                        <a:pt x="72" y="5"/>
                        <a:pt x="72" y="5"/>
                      </a:cubicBezTo>
                      <a:cubicBezTo>
                        <a:pt x="72" y="5"/>
                        <a:pt x="72" y="5"/>
                        <a:pt x="72" y="5"/>
                      </a:cubicBezTo>
                      <a:cubicBezTo>
                        <a:pt x="72" y="5"/>
                        <a:pt x="72" y="5"/>
                        <a:pt x="72" y="5"/>
                      </a:cubicBezTo>
                      <a:cubicBezTo>
                        <a:pt x="72" y="5"/>
                        <a:pt x="72" y="5"/>
                        <a:pt x="72" y="5"/>
                      </a:cubicBezTo>
                      <a:cubicBezTo>
                        <a:pt x="72" y="5"/>
                        <a:pt x="72" y="5"/>
                        <a:pt x="72" y="5"/>
                      </a:cubicBezTo>
                      <a:cubicBezTo>
                        <a:pt x="72" y="6"/>
                        <a:pt x="72" y="6"/>
                        <a:pt x="72" y="6"/>
                      </a:cubicBezTo>
                      <a:cubicBezTo>
                        <a:pt x="72" y="6"/>
                        <a:pt x="72" y="6"/>
                        <a:pt x="72" y="6"/>
                      </a:cubicBezTo>
                      <a:cubicBezTo>
                        <a:pt x="72" y="6"/>
                        <a:pt x="72" y="6"/>
                        <a:pt x="72" y="6"/>
                      </a:cubicBezTo>
                      <a:cubicBezTo>
                        <a:pt x="72" y="6"/>
                        <a:pt x="72" y="6"/>
                        <a:pt x="72" y="6"/>
                      </a:cubicBezTo>
                      <a:cubicBezTo>
                        <a:pt x="71" y="7"/>
                        <a:pt x="71" y="7"/>
                        <a:pt x="71" y="7"/>
                      </a:cubicBezTo>
                      <a:cubicBezTo>
                        <a:pt x="71" y="7"/>
                        <a:pt x="71" y="7"/>
                        <a:pt x="71" y="7"/>
                      </a:cubicBezTo>
                      <a:cubicBezTo>
                        <a:pt x="71" y="8"/>
                        <a:pt x="71" y="8"/>
                        <a:pt x="71" y="8"/>
                      </a:cubicBezTo>
                      <a:cubicBezTo>
                        <a:pt x="70" y="8"/>
                        <a:pt x="70" y="8"/>
                        <a:pt x="70" y="8"/>
                      </a:cubicBezTo>
                      <a:cubicBezTo>
                        <a:pt x="70" y="9"/>
                        <a:pt x="70" y="9"/>
                        <a:pt x="70" y="9"/>
                      </a:cubicBezTo>
                      <a:cubicBezTo>
                        <a:pt x="70" y="9"/>
                        <a:pt x="70" y="9"/>
                        <a:pt x="70" y="9"/>
                      </a:cubicBezTo>
                      <a:cubicBezTo>
                        <a:pt x="70" y="9"/>
                        <a:pt x="70" y="9"/>
                        <a:pt x="70" y="9"/>
                      </a:cubicBezTo>
                      <a:cubicBezTo>
                        <a:pt x="70" y="9"/>
                        <a:pt x="70" y="9"/>
                        <a:pt x="70" y="9"/>
                      </a:cubicBezTo>
                      <a:cubicBezTo>
                        <a:pt x="70" y="9"/>
                        <a:pt x="70" y="9"/>
                        <a:pt x="70" y="9"/>
                      </a:cubicBezTo>
                      <a:cubicBezTo>
                        <a:pt x="70" y="9"/>
                        <a:pt x="70" y="9"/>
                        <a:pt x="70" y="9"/>
                      </a:cubicBezTo>
                      <a:cubicBezTo>
                        <a:pt x="70" y="10"/>
                        <a:pt x="70" y="10"/>
                        <a:pt x="70" y="10"/>
                      </a:cubicBezTo>
                      <a:cubicBezTo>
                        <a:pt x="70" y="10"/>
                        <a:pt x="70" y="10"/>
                        <a:pt x="70" y="10"/>
                      </a:cubicBezTo>
                      <a:cubicBezTo>
                        <a:pt x="70" y="10"/>
                        <a:pt x="70" y="10"/>
                        <a:pt x="70" y="10"/>
                      </a:cubicBezTo>
                      <a:cubicBezTo>
                        <a:pt x="70" y="10"/>
                        <a:pt x="70" y="10"/>
                        <a:pt x="70" y="10"/>
                      </a:cubicBezTo>
                      <a:cubicBezTo>
                        <a:pt x="69" y="10"/>
                        <a:pt x="69" y="10"/>
                        <a:pt x="69" y="10"/>
                      </a:cubicBezTo>
                      <a:cubicBezTo>
                        <a:pt x="69" y="10"/>
                        <a:pt x="69" y="10"/>
                        <a:pt x="69" y="10"/>
                      </a:cubicBezTo>
                      <a:cubicBezTo>
                        <a:pt x="69" y="10"/>
                        <a:pt x="69" y="10"/>
                        <a:pt x="69" y="10"/>
                      </a:cubicBezTo>
                      <a:cubicBezTo>
                        <a:pt x="69" y="10"/>
                        <a:pt x="69" y="10"/>
                        <a:pt x="69" y="10"/>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7" y="12"/>
                        <a:pt x="67" y="13"/>
                        <a:pt x="67" y="14"/>
                      </a:cubicBezTo>
                      <a:cubicBezTo>
                        <a:pt x="66" y="14"/>
                        <a:pt x="66" y="14"/>
                        <a:pt x="66" y="14"/>
                      </a:cubicBezTo>
                      <a:cubicBezTo>
                        <a:pt x="66" y="14"/>
                        <a:pt x="66" y="14"/>
                        <a:pt x="66" y="14"/>
                      </a:cubicBezTo>
                      <a:cubicBezTo>
                        <a:pt x="66" y="14"/>
                        <a:pt x="66" y="14"/>
                        <a:pt x="66" y="14"/>
                      </a:cubicBezTo>
                      <a:cubicBezTo>
                        <a:pt x="66" y="14"/>
                        <a:pt x="65" y="14"/>
                        <a:pt x="64" y="14"/>
                      </a:cubicBezTo>
                      <a:cubicBezTo>
                        <a:pt x="64" y="14"/>
                        <a:pt x="64" y="14"/>
                        <a:pt x="64" y="14"/>
                      </a:cubicBezTo>
                      <a:cubicBezTo>
                        <a:pt x="64" y="14"/>
                        <a:pt x="64" y="14"/>
                        <a:pt x="64" y="14"/>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3" y="16"/>
                        <a:pt x="63" y="16"/>
                        <a:pt x="63" y="16"/>
                      </a:cubicBezTo>
                      <a:cubicBezTo>
                        <a:pt x="63" y="16"/>
                        <a:pt x="63" y="16"/>
                        <a:pt x="63" y="16"/>
                      </a:cubicBezTo>
                      <a:cubicBezTo>
                        <a:pt x="63" y="16"/>
                        <a:pt x="63" y="16"/>
                        <a:pt x="63" y="16"/>
                      </a:cubicBezTo>
                      <a:cubicBezTo>
                        <a:pt x="63" y="17"/>
                        <a:pt x="63" y="17"/>
                        <a:pt x="63" y="17"/>
                      </a:cubicBezTo>
                      <a:cubicBezTo>
                        <a:pt x="63" y="17"/>
                        <a:pt x="63" y="17"/>
                        <a:pt x="63" y="17"/>
                      </a:cubicBezTo>
                      <a:cubicBezTo>
                        <a:pt x="63" y="17"/>
                        <a:pt x="63" y="17"/>
                        <a:pt x="63" y="17"/>
                      </a:cubicBezTo>
                      <a:cubicBezTo>
                        <a:pt x="63" y="17"/>
                        <a:pt x="63" y="17"/>
                        <a:pt x="63" y="17"/>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20"/>
                        <a:pt x="63" y="20"/>
                        <a:pt x="63" y="20"/>
                      </a:cubicBezTo>
                      <a:cubicBezTo>
                        <a:pt x="63" y="20"/>
                        <a:pt x="63" y="20"/>
                        <a:pt x="63" y="20"/>
                      </a:cubicBezTo>
                      <a:cubicBezTo>
                        <a:pt x="62" y="21"/>
                        <a:pt x="62" y="21"/>
                        <a:pt x="62" y="21"/>
                      </a:cubicBezTo>
                      <a:cubicBezTo>
                        <a:pt x="62" y="21"/>
                        <a:pt x="62" y="22"/>
                        <a:pt x="62" y="22"/>
                      </a:cubicBezTo>
                      <a:cubicBezTo>
                        <a:pt x="62" y="22"/>
                        <a:pt x="62" y="22"/>
                        <a:pt x="62" y="22"/>
                      </a:cubicBezTo>
                      <a:cubicBezTo>
                        <a:pt x="61" y="23"/>
                        <a:pt x="61" y="23"/>
                        <a:pt x="61" y="23"/>
                      </a:cubicBezTo>
                      <a:cubicBezTo>
                        <a:pt x="61" y="23"/>
                        <a:pt x="61" y="23"/>
                        <a:pt x="61" y="23"/>
                      </a:cubicBezTo>
                      <a:cubicBezTo>
                        <a:pt x="60" y="22"/>
                        <a:pt x="59"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7" y="21"/>
                        <a:pt x="57" y="21"/>
                        <a:pt x="57" y="21"/>
                      </a:cubicBezTo>
                      <a:cubicBezTo>
                        <a:pt x="57" y="21"/>
                        <a:pt x="57" y="21"/>
                        <a:pt x="57" y="21"/>
                      </a:cubicBezTo>
                      <a:cubicBezTo>
                        <a:pt x="57" y="21"/>
                        <a:pt x="57" y="21"/>
                        <a:pt x="57" y="21"/>
                      </a:cubicBezTo>
                      <a:cubicBezTo>
                        <a:pt x="57" y="20"/>
                        <a:pt x="57" y="20"/>
                        <a:pt x="57" y="20"/>
                      </a:cubicBezTo>
                      <a:cubicBezTo>
                        <a:pt x="56" y="20"/>
                        <a:pt x="56" y="20"/>
                        <a:pt x="56" y="20"/>
                      </a:cubicBezTo>
                      <a:cubicBezTo>
                        <a:pt x="56" y="20"/>
                        <a:pt x="56" y="20"/>
                        <a:pt x="56" y="20"/>
                      </a:cubicBezTo>
                      <a:cubicBezTo>
                        <a:pt x="55" y="20"/>
                        <a:pt x="55" y="20"/>
                        <a:pt x="55" y="20"/>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5" y="23"/>
                        <a:pt x="55" y="23"/>
                        <a:pt x="55" y="23"/>
                      </a:cubicBezTo>
                      <a:cubicBezTo>
                        <a:pt x="55" y="23"/>
                        <a:pt x="55" y="23"/>
                        <a:pt x="55" y="23"/>
                      </a:cubicBezTo>
                      <a:cubicBezTo>
                        <a:pt x="55" y="24"/>
                        <a:pt x="55" y="24"/>
                        <a:pt x="55" y="24"/>
                      </a:cubicBezTo>
                      <a:cubicBezTo>
                        <a:pt x="55" y="24"/>
                        <a:pt x="55" y="24"/>
                        <a:pt x="55" y="24"/>
                      </a:cubicBezTo>
                      <a:cubicBezTo>
                        <a:pt x="55" y="24"/>
                        <a:pt x="55" y="24"/>
                        <a:pt x="55" y="24"/>
                      </a:cubicBezTo>
                      <a:cubicBezTo>
                        <a:pt x="55" y="25"/>
                        <a:pt x="55" y="25"/>
                        <a:pt x="55" y="25"/>
                      </a:cubicBezTo>
                      <a:cubicBezTo>
                        <a:pt x="55" y="25"/>
                        <a:pt x="55" y="25"/>
                        <a:pt x="55" y="25"/>
                      </a:cubicBezTo>
                      <a:cubicBezTo>
                        <a:pt x="55" y="25"/>
                        <a:pt x="55" y="25"/>
                        <a:pt x="55" y="25"/>
                      </a:cubicBezTo>
                      <a:cubicBezTo>
                        <a:pt x="54" y="25"/>
                        <a:pt x="54" y="25"/>
                        <a:pt x="54" y="25"/>
                      </a:cubicBezTo>
                      <a:cubicBezTo>
                        <a:pt x="54" y="25"/>
                        <a:pt x="54" y="25"/>
                        <a:pt x="54" y="25"/>
                      </a:cubicBezTo>
                      <a:cubicBezTo>
                        <a:pt x="54" y="25"/>
                        <a:pt x="54" y="25"/>
                        <a:pt x="54" y="25"/>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7"/>
                        <a:pt x="54" y="27"/>
                        <a:pt x="54" y="27"/>
                      </a:cubicBezTo>
                      <a:cubicBezTo>
                        <a:pt x="54" y="27"/>
                        <a:pt x="54" y="27"/>
                        <a:pt x="54" y="27"/>
                      </a:cubicBezTo>
                      <a:cubicBezTo>
                        <a:pt x="54" y="27"/>
                        <a:pt x="54" y="27"/>
                        <a:pt x="54" y="27"/>
                      </a:cubicBezTo>
                      <a:cubicBezTo>
                        <a:pt x="54" y="27"/>
                        <a:pt x="54" y="27"/>
                        <a:pt x="54" y="27"/>
                      </a:cubicBezTo>
                      <a:cubicBezTo>
                        <a:pt x="54" y="27"/>
                        <a:pt x="54" y="27"/>
                        <a:pt x="54" y="27"/>
                      </a:cubicBezTo>
                      <a:cubicBezTo>
                        <a:pt x="54" y="27"/>
                        <a:pt x="54" y="27"/>
                        <a:pt x="54" y="27"/>
                      </a:cubicBezTo>
                      <a:cubicBezTo>
                        <a:pt x="54" y="28"/>
                        <a:pt x="54" y="28"/>
                        <a:pt x="54" y="28"/>
                      </a:cubicBezTo>
                      <a:cubicBezTo>
                        <a:pt x="54" y="28"/>
                        <a:pt x="54" y="28"/>
                        <a:pt x="54" y="28"/>
                      </a:cubicBezTo>
                      <a:cubicBezTo>
                        <a:pt x="53" y="28"/>
                        <a:pt x="53" y="28"/>
                        <a:pt x="53" y="28"/>
                      </a:cubicBezTo>
                      <a:cubicBezTo>
                        <a:pt x="53" y="29"/>
                        <a:pt x="53" y="29"/>
                        <a:pt x="53" y="29"/>
                      </a:cubicBezTo>
                      <a:cubicBezTo>
                        <a:pt x="53" y="29"/>
                        <a:pt x="53" y="29"/>
                        <a:pt x="53" y="29"/>
                      </a:cubicBezTo>
                      <a:cubicBezTo>
                        <a:pt x="53" y="29"/>
                        <a:pt x="53" y="29"/>
                        <a:pt x="53" y="29"/>
                      </a:cubicBezTo>
                      <a:cubicBezTo>
                        <a:pt x="53" y="29"/>
                        <a:pt x="53" y="29"/>
                        <a:pt x="53" y="29"/>
                      </a:cubicBezTo>
                      <a:cubicBezTo>
                        <a:pt x="53" y="30"/>
                        <a:pt x="53" y="30"/>
                        <a:pt x="53" y="30"/>
                      </a:cubicBezTo>
                      <a:cubicBezTo>
                        <a:pt x="53" y="30"/>
                        <a:pt x="53" y="30"/>
                        <a:pt x="53" y="30"/>
                      </a:cubicBezTo>
                      <a:cubicBezTo>
                        <a:pt x="53" y="31"/>
                        <a:pt x="53" y="31"/>
                        <a:pt x="53" y="31"/>
                      </a:cubicBezTo>
                      <a:cubicBezTo>
                        <a:pt x="53" y="31"/>
                        <a:pt x="52" y="32"/>
                        <a:pt x="52" y="33"/>
                      </a:cubicBezTo>
                      <a:cubicBezTo>
                        <a:pt x="51" y="34"/>
                        <a:pt x="51" y="35"/>
                        <a:pt x="50" y="37"/>
                      </a:cubicBezTo>
                      <a:cubicBezTo>
                        <a:pt x="50" y="37"/>
                        <a:pt x="50" y="37"/>
                        <a:pt x="50" y="37"/>
                      </a:cubicBezTo>
                      <a:cubicBezTo>
                        <a:pt x="50" y="37"/>
                        <a:pt x="50" y="37"/>
                        <a:pt x="50" y="37"/>
                      </a:cubicBezTo>
                      <a:cubicBezTo>
                        <a:pt x="50" y="38"/>
                        <a:pt x="50" y="38"/>
                        <a:pt x="50" y="38"/>
                      </a:cubicBezTo>
                      <a:cubicBezTo>
                        <a:pt x="49" y="38"/>
                        <a:pt x="49" y="39"/>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50" y="40"/>
                        <a:pt x="50" y="40"/>
                        <a:pt x="50" y="40"/>
                      </a:cubicBezTo>
                      <a:cubicBezTo>
                        <a:pt x="50" y="40"/>
                        <a:pt x="50" y="40"/>
                        <a:pt x="50" y="40"/>
                      </a:cubicBezTo>
                      <a:cubicBezTo>
                        <a:pt x="50" y="40"/>
                        <a:pt x="50" y="40"/>
                        <a:pt x="50" y="40"/>
                      </a:cubicBezTo>
                      <a:cubicBezTo>
                        <a:pt x="50" y="41"/>
                        <a:pt x="50" y="41"/>
                        <a:pt x="50" y="41"/>
                      </a:cubicBezTo>
                      <a:cubicBezTo>
                        <a:pt x="50" y="41"/>
                        <a:pt x="50" y="41"/>
                        <a:pt x="50" y="41"/>
                      </a:cubicBezTo>
                      <a:cubicBezTo>
                        <a:pt x="50" y="41"/>
                        <a:pt x="50" y="41"/>
                        <a:pt x="50" y="41"/>
                      </a:cubicBezTo>
                      <a:cubicBezTo>
                        <a:pt x="50" y="41"/>
                        <a:pt x="50" y="41"/>
                        <a:pt x="50" y="41"/>
                      </a:cubicBezTo>
                      <a:cubicBezTo>
                        <a:pt x="50" y="41"/>
                        <a:pt x="50" y="41"/>
                        <a:pt x="50" y="41"/>
                      </a:cubicBezTo>
                      <a:cubicBezTo>
                        <a:pt x="49" y="41"/>
                        <a:pt x="49" y="41"/>
                        <a:pt x="49" y="41"/>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3"/>
                        <a:pt x="49" y="43"/>
                        <a:pt x="49" y="43"/>
                      </a:cubicBezTo>
                      <a:cubicBezTo>
                        <a:pt x="49" y="43"/>
                        <a:pt x="49" y="43"/>
                        <a:pt x="49" y="43"/>
                      </a:cubicBezTo>
                      <a:cubicBezTo>
                        <a:pt x="49" y="43"/>
                        <a:pt x="49" y="43"/>
                        <a:pt x="49" y="43"/>
                      </a:cubicBezTo>
                      <a:cubicBezTo>
                        <a:pt x="49" y="43"/>
                        <a:pt x="49" y="43"/>
                        <a:pt x="49" y="43"/>
                      </a:cubicBezTo>
                      <a:cubicBezTo>
                        <a:pt x="48" y="44"/>
                        <a:pt x="48" y="44"/>
                        <a:pt x="48" y="44"/>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4"/>
                        <a:pt x="47" y="44"/>
                        <a:pt x="47" y="44"/>
                      </a:cubicBezTo>
                      <a:cubicBezTo>
                        <a:pt x="47" y="44"/>
                        <a:pt x="47" y="44"/>
                        <a:pt x="47" y="44"/>
                      </a:cubicBezTo>
                      <a:cubicBezTo>
                        <a:pt x="47" y="44"/>
                        <a:pt x="47" y="44"/>
                        <a:pt x="47" y="44"/>
                      </a:cubicBezTo>
                      <a:cubicBezTo>
                        <a:pt x="46" y="44"/>
                        <a:pt x="46" y="44"/>
                        <a:pt x="46" y="44"/>
                      </a:cubicBezTo>
                      <a:cubicBezTo>
                        <a:pt x="46" y="44"/>
                        <a:pt x="46" y="44"/>
                        <a:pt x="46" y="44"/>
                      </a:cubicBezTo>
                      <a:cubicBezTo>
                        <a:pt x="46" y="44"/>
                        <a:pt x="46" y="44"/>
                        <a:pt x="46" y="44"/>
                      </a:cubicBezTo>
                      <a:cubicBezTo>
                        <a:pt x="46" y="45"/>
                        <a:pt x="46" y="45"/>
                        <a:pt x="46" y="45"/>
                      </a:cubicBezTo>
                      <a:cubicBezTo>
                        <a:pt x="45" y="45"/>
                        <a:pt x="45" y="45"/>
                        <a:pt x="44" y="45"/>
                      </a:cubicBezTo>
                      <a:cubicBezTo>
                        <a:pt x="44" y="46"/>
                        <a:pt x="44" y="46"/>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6"/>
                        <a:pt x="43" y="46"/>
                        <a:pt x="43" y="46"/>
                      </a:cubicBezTo>
                      <a:cubicBezTo>
                        <a:pt x="43" y="46"/>
                        <a:pt x="43" y="46"/>
                        <a:pt x="43" y="46"/>
                      </a:cubicBezTo>
                      <a:cubicBezTo>
                        <a:pt x="43" y="46"/>
                        <a:pt x="43" y="46"/>
                        <a:pt x="43"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1" y="46"/>
                        <a:pt x="41" y="46"/>
                        <a:pt x="41" y="46"/>
                      </a:cubicBezTo>
                      <a:cubicBezTo>
                        <a:pt x="41" y="46"/>
                        <a:pt x="41" y="46"/>
                        <a:pt x="41" y="46"/>
                      </a:cubicBezTo>
                      <a:cubicBezTo>
                        <a:pt x="41" y="46"/>
                        <a:pt x="41" y="46"/>
                        <a:pt x="41" y="46"/>
                      </a:cubicBezTo>
                      <a:cubicBezTo>
                        <a:pt x="41" y="46"/>
                        <a:pt x="41" y="46"/>
                        <a:pt x="41" y="46"/>
                      </a:cubicBezTo>
                      <a:cubicBezTo>
                        <a:pt x="41" y="46"/>
                        <a:pt x="41" y="46"/>
                        <a:pt x="41" y="46"/>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8"/>
                        <a:pt x="41" y="48"/>
                        <a:pt x="41" y="48"/>
                      </a:cubicBezTo>
                      <a:cubicBezTo>
                        <a:pt x="41" y="48"/>
                        <a:pt x="41" y="48"/>
                        <a:pt x="41" y="48"/>
                      </a:cubicBezTo>
                      <a:cubicBezTo>
                        <a:pt x="41" y="48"/>
                        <a:pt x="41" y="48"/>
                        <a:pt x="41" y="48"/>
                      </a:cubicBezTo>
                      <a:cubicBezTo>
                        <a:pt x="41" y="48"/>
                        <a:pt x="41" y="48"/>
                        <a:pt x="41" y="48"/>
                      </a:cubicBezTo>
                      <a:cubicBezTo>
                        <a:pt x="41" y="48"/>
                        <a:pt x="41" y="48"/>
                        <a:pt x="41" y="48"/>
                      </a:cubicBezTo>
                      <a:cubicBezTo>
                        <a:pt x="40" y="49"/>
                        <a:pt x="40" y="49"/>
                        <a:pt x="40" y="49"/>
                      </a:cubicBezTo>
                      <a:cubicBezTo>
                        <a:pt x="40" y="49"/>
                        <a:pt x="40" y="49"/>
                        <a:pt x="40" y="49"/>
                      </a:cubicBezTo>
                      <a:cubicBezTo>
                        <a:pt x="40" y="49"/>
                        <a:pt x="40" y="49"/>
                        <a:pt x="40" y="49"/>
                      </a:cubicBezTo>
                      <a:cubicBezTo>
                        <a:pt x="40" y="49"/>
                        <a:pt x="40" y="49"/>
                        <a:pt x="40" y="49"/>
                      </a:cubicBezTo>
                      <a:cubicBezTo>
                        <a:pt x="40" y="49"/>
                        <a:pt x="40" y="49"/>
                        <a:pt x="40" y="49"/>
                      </a:cubicBezTo>
                      <a:cubicBezTo>
                        <a:pt x="39" y="49"/>
                        <a:pt x="39" y="49"/>
                        <a:pt x="39" y="49"/>
                      </a:cubicBezTo>
                      <a:cubicBezTo>
                        <a:pt x="39" y="49"/>
                        <a:pt x="39" y="49"/>
                        <a:pt x="39" y="49"/>
                      </a:cubicBezTo>
                      <a:cubicBezTo>
                        <a:pt x="39" y="49"/>
                        <a:pt x="39" y="49"/>
                        <a:pt x="39" y="49"/>
                      </a:cubicBezTo>
                      <a:cubicBezTo>
                        <a:pt x="37" y="50"/>
                        <a:pt x="37" y="50"/>
                        <a:pt x="37" y="50"/>
                      </a:cubicBezTo>
                      <a:cubicBezTo>
                        <a:pt x="36" y="51"/>
                        <a:pt x="36" y="51"/>
                        <a:pt x="36" y="51"/>
                      </a:cubicBezTo>
                      <a:cubicBezTo>
                        <a:pt x="36" y="51"/>
                        <a:pt x="36" y="51"/>
                        <a:pt x="36" y="51"/>
                      </a:cubicBezTo>
                      <a:cubicBezTo>
                        <a:pt x="36" y="51"/>
                        <a:pt x="36" y="51"/>
                        <a:pt x="36" y="51"/>
                      </a:cubicBezTo>
                      <a:cubicBezTo>
                        <a:pt x="36" y="51"/>
                        <a:pt x="36" y="51"/>
                        <a:pt x="36" y="51"/>
                      </a:cubicBezTo>
                      <a:cubicBezTo>
                        <a:pt x="36" y="51"/>
                        <a:pt x="36" y="51"/>
                        <a:pt x="36" y="51"/>
                      </a:cubicBezTo>
                      <a:cubicBezTo>
                        <a:pt x="36" y="50"/>
                        <a:pt x="36" y="50"/>
                        <a:pt x="36" y="50"/>
                      </a:cubicBezTo>
                      <a:cubicBezTo>
                        <a:pt x="36" y="50"/>
                        <a:pt x="36" y="50"/>
                        <a:pt x="36" y="50"/>
                      </a:cubicBezTo>
                      <a:cubicBezTo>
                        <a:pt x="36" y="50"/>
                        <a:pt x="36" y="50"/>
                        <a:pt x="36" y="50"/>
                      </a:cubicBezTo>
                      <a:cubicBezTo>
                        <a:pt x="36" y="50"/>
                        <a:pt x="36" y="50"/>
                        <a:pt x="36" y="50"/>
                      </a:cubicBezTo>
                      <a:cubicBezTo>
                        <a:pt x="35" y="50"/>
                        <a:pt x="35" y="50"/>
                        <a:pt x="35" y="50"/>
                      </a:cubicBezTo>
                      <a:cubicBezTo>
                        <a:pt x="35" y="50"/>
                        <a:pt x="35" y="50"/>
                        <a:pt x="35" y="50"/>
                      </a:cubicBezTo>
                      <a:cubicBezTo>
                        <a:pt x="34" y="50"/>
                        <a:pt x="34" y="50"/>
                        <a:pt x="34" y="50"/>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3" y="49"/>
                        <a:pt x="33" y="49"/>
                        <a:pt x="33" y="49"/>
                      </a:cubicBezTo>
                      <a:cubicBezTo>
                        <a:pt x="33" y="49"/>
                        <a:pt x="33" y="49"/>
                        <a:pt x="33" y="49"/>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1"/>
                        <a:pt x="33" y="51"/>
                        <a:pt x="33" y="51"/>
                      </a:cubicBezTo>
                      <a:cubicBezTo>
                        <a:pt x="33" y="51"/>
                        <a:pt x="33" y="51"/>
                        <a:pt x="33" y="51"/>
                      </a:cubicBezTo>
                      <a:cubicBezTo>
                        <a:pt x="32" y="51"/>
                        <a:pt x="32" y="51"/>
                        <a:pt x="32" y="51"/>
                      </a:cubicBezTo>
                      <a:cubicBezTo>
                        <a:pt x="32" y="51"/>
                        <a:pt x="32" y="51"/>
                        <a:pt x="32" y="51"/>
                      </a:cubicBezTo>
                      <a:cubicBezTo>
                        <a:pt x="32" y="51"/>
                        <a:pt x="32" y="51"/>
                        <a:pt x="32" y="51"/>
                      </a:cubicBezTo>
                      <a:cubicBezTo>
                        <a:pt x="32" y="51"/>
                        <a:pt x="32" y="51"/>
                        <a:pt x="32" y="51"/>
                      </a:cubicBezTo>
                      <a:cubicBezTo>
                        <a:pt x="31" y="52"/>
                        <a:pt x="31" y="52"/>
                        <a:pt x="31" y="52"/>
                      </a:cubicBezTo>
                      <a:cubicBezTo>
                        <a:pt x="31" y="52"/>
                        <a:pt x="31" y="52"/>
                        <a:pt x="31" y="52"/>
                      </a:cubicBezTo>
                      <a:cubicBezTo>
                        <a:pt x="31" y="52"/>
                        <a:pt x="31" y="52"/>
                        <a:pt x="31" y="52"/>
                      </a:cubicBezTo>
                      <a:cubicBezTo>
                        <a:pt x="31" y="52"/>
                        <a:pt x="31" y="52"/>
                        <a:pt x="31" y="52"/>
                      </a:cubicBezTo>
                      <a:cubicBezTo>
                        <a:pt x="30" y="52"/>
                        <a:pt x="30" y="52"/>
                        <a:pt x="30" y="52"/>
                      </a:cubicBezTo>
                      <a:cubicBezTo>
                        <a:pt x="29" y="52"/>
                        <a:pt x="29" y="52"/>
                        <a:pt x="29" y="52"/>
                      </a:cubicBezTo>
                      <a:cubicBezTo>
                        <a:pt x="29" y="52"/>
                        <a:pt x="29" y="52"/>
                        <a:pt x="29" y="52"/>
                      </a:cubicBezTo>
                      <a:cubicBezTo>
                        <a:pt x="28" y="52"/>
                        <a:pt x="28" y="52"/>
                        <a:pt x="28" y="52"/>
                      </a:cubicBezTo>
                      <a:cubicBezTo>
                        <a:pt x="28" y="52"/>
                        <a:pt x="28" y="52"/>
                        <a:pt x="28" y="52"/>
                      </a:cubicBezTo>
                      <a:cubicBezTo>
                        <a:pt x="28" y="52"/>
                        <a:pt x="28" y="52"/>
                        <a:pt x="28" y="52"/>
                      </a:cubicBezTo>
                      <a:cubicBezTo>
                        <a:pt x="28" y="51"/>
                        <a:pt x="28" y="51"/>
                        <a:pt x="28" y="51"/>
                      </a:cubicBezTo>
                      <a:cubicBezTo>
                        <a:pt x="28" y="51"/>
                        <a:pt x="28" y="51"/>
                        <a:pt x="28" y="51"/>
                      </a:cubicBezTo>
                      <a:cubicBezTo>
                        <a:pt x="28" y="51"/>
                        <a:pt x="28" y="51"/>
                        <a:pt x="28" y="51"/>
                      </a:cubicBezTo>
                      <a:cubicBezTo>
                        <a:pt x="28" y="51"/>
                        <a:pt x="28" y="51"/>
                        <a:pt x="28" y="51"/>
                      </a:cubicBezTo>
                      <a:cubicBezTo>
                        <a:pt x="28" y="51"/>
                        <a:pt x="28" y="51"/>
                        <a:pt x="28" y="51"/>
                      </a:cubicBezTo>
                      <a:cubicBezTo>
                        <a:pt x="27" y="51"/>
                        <a:pt x="27" y="51"/>
                        <a:pt x="27" y="51"/>
                      </a:cubicBezTo>
                      <a:cubicBezTo>
                        <a:pt x="27" y="51"/>
                        <a:pt x="27" y="51"/>
                        <a:pt x="27" y="51"/>
                      </a:cubicBezTo>
                      <a:cubicBezTo>
                        <a:pt x="27" y="51"/>
                        <a:pt x="27" y="51"/>
                        <a:pt x="27" y="51"/>
                      </a:cubicBezTo>
                      <a:cubicBezTo>
                        <a:pt x="27" y="51"/>
                        <a:pt x="27" y="51"/>
                        <a:pt x="27" y="51"/>
                      </a:cubicBezTo>
                      <a:cubicBezTo>
                        <a:pt x="27" y="51"/>
                        <a:pt x="27" y="51"/>
                        <a:pt x="27"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0"/>
                        <a:pt x="26" y="50"/>
                        <a:pt x="26"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5" y="49"/>
                        <a:pt x="25" y="49"/>
                        <a:pt x="25" y="49"/>
                      </a:cubicBezTo>
                      <a:cubicBezTo>
                        <a:pt x="25" y="49"/>
                        <a:pt x="25" y="49"/>
                        <a:pt x="25" y="49"/>
                      </a:cubicBezTo>
                      <a:cubicBezTo>
                        <a:pt x="25" y="49"/>
                        <a:pt x="25" y="49"/>
                        <a:pt x="25" y="49"/>
                      </a:cubicBezTo>
                      <a:cubicBezTo>
                        <a:pt x="25" y="49"/>
                        <a:pt x="25" y="49"/>
                        <a:pt x="25" y="49"/>
                      </a:cubicBezTo>
                      <a:cubicBezTo>
                        <a:pt x="24" y="49"/>
                        <a:pt x="24" y="49"/>
                        <a:pt x="24" y="49"/>
                      </a:cubicBezTo>
                      <a:cubicBezTo>
                        <a:pt x="24" y="49"/>
                        <a:pt x="24" y="49"/>
                        <a:pt x="24" y="49"/>
                      </a:cubicBezTo>
                      <a:cubicBezTo>
                        <a:pt x="24" y="49"/>
                        <a:pt x="24" y="49"/>
                        <a:pt x="24" y="49"/>
                      </a:cubicBezTo>
                      <a:cubicBezTo>
                        <a:pt x="24" y="49"/>
                        <a:pt x="24" y="49"/>
                        <a:pt x="24" y="49"/>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2" y="49"/>
                        <a:pt x="20" y="51"/>
                        <a:pt x="18" y="53"/>
                      </a:cubicBezTo>
                      <a:cubicBezTo>
                        <a:pt x="18" y="53"/>
                        <a:pt x="18" y="53"/>
                        <a:pt x="18" y="53"/>
                      </a:cubicBezTo>
                      <a:cubicBezTo>
                        <a:pt x="17" y="54"/>
                        <a:pt x="16" y="55"/>
                        <a:pt x="15" y="56"/>
                      </a:cubicBezTo>
                      <a:cubicBezTo>
                        <a:pt x="14" y="56"/>
                        <a:pt x="14" y="56"/>
                        <a:pt x="14" y="56"/>
                      </a:cubicBezTo>
                      <a:cubicBezTo>
                        <a:pt x="14" y="57"/>
                        <a:pt x="14" y="57"/>
                        <a:pt x="14" y="57"/>
                      </a:cubicBezTo>
                      <a:cubicBezTo>
                        <a:pt x="13" y="57"/>
                        <a:pt x="13" y="57"/>
                        <a:pt x="13" y="57"/>
                      </a:cubicBezTo>
                      <a:cubicBezTo>
                        <a:pt x="14" y="57"/>
                        <a:pt x="14" y="57"/>
                        <a:pt x="14" y="57"/>
                      </a:cubicBezTo>
                      <a:cubicBezTo>
                        <a:pt x="14" y="57"/>
                        <a:pt x="14" y="57"/>
                        <a:pt x="14" y="57"/>
                      </a:cubicBezTo>
                      <a:cubicBezTo>
                        <a:pt x="14" y="58"/>
                        <a:pt x="14" y="58"/>
                        <a:pt x="14" y="58"/>
                      </a:cubicBezTo>
                      <a:cubicBezTo>
                        <a:pt x="14" y="58"/>
                        <a:pt x="14" y="58"/>
                        <a:pt x="14" y="58"/>
                      </a:cubicBezTo>
                      <a:cubicBezTo>
                        <a:pt x="14" y="58"/>
                        <a:pt x="14" y="58"/>
                        <a:pt x="14" y="58"/>
                      </a:cubicBezTo>
                      <a:cubicBezTo>
                        <a:pt x="14" y="58"/>
                        <a:pt x="14" y="58"/>
                        <a:pt x="14" y="58"/>
                      </a:cubicBezTo>
                      <a:cubicBezTo>
                        <a:pt x="14" y="58"/>
                        <a:pt x="14" y="58"/>
                        <a:pt x="14" y="58"/>
                      </a:cubicBezTo>
                      <a:cubicBezTo>
                        <a:pt x="14" y="58"/>
                        <a:pt x="14" y="58"/>
                        <a:pt x="14" y="58"/>
                      </a:cubicBezTo>
                      <a:cubicBezTo>
                        <a:pt x="13" y="58"/>
                        <a:pt x="13" y="58"/>
                        <a:pt x="13" y="58"/>
                      </a:cubicBezTo>
                      <a:cubicBezTo>
                        <a:pt x="12" y="59"/>
                        <a:pt x="12" y="59"/>
                        <a:pt x="12" y="59"/>
                      </a:cubicBezTo>
                      <a:cubicBezTo>
                        <a:pt x="12" y="60"/>
                        <a:pt x="12" y="60"/>
                        <a:pt x="12" y="60"/>
                      </a:cubicBezTo>
                      <a:cubicBezTo>
                        <a:pt x="12" y="60"/>
                        <a:pt x="12" y="60"/>
                        <a:pt x="12" y="60"/>
                      </a:cubicBezTo>
                      <a:cubicBezTo>
                        <a:pt x="12" y="60"/>
                        <a:pt x="12" y="60"/>
                        <a:pt x="12" y="60"/>
                      </a:cubicBezTo>
                      <a:cubicBezTo>
                        <a:pt x="12" y="60"/>
                        <a:pt x="12" y="60"/>
                        <a:pt x="12" y="60"/>
                      </a:cubicBezTo>
                      <a:cubicBezTo>
                        <a:pt x="12" y="60"/>
                        <a:pt x="12" y="60"/>
                        <a:pt x="12" y="60"/>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1" y="62"/>
                        <a:pt x="11" y="62"/>
                        <a:pt x="11" y="62"/>
                      </a:cubicBezTo>
                      <a:cubicBezTo>
                        <a:pt x="11" y="62"/>
                        <a:pt x="10" y="62"/>
                        <a:pt x="10" y="63"/>
                      </a:cubicBezTo>
                      <a:cubicBezTo>
                        <a:pt x="9" y="63"/>
                        <a:pt x="9" y="63"/>
                        <a:pt x="9" y="63"/>
                      </a:cubicBezTo>
                      <a:cubicBezTo>
                        <a:pt x="9" y="63"/>
                        <a:pt x="9" y="63"/>
                        <a:pt x="9" y="63"/>
                      </a:cubicBezTo>
                      <a:cubicBezTo>
                        <a:pt x="9" y="63"/>
                        <a:pt x="9" y="63"/>
                        <a:pt x="9" y="63"/>
                      </a:cubicBezTo>
                      <a:cubicBezTo>
                        <a:pt x="9" y="63"/>
                        <a:pt x="9" y="63"/>
                        <a:pt x="9" y="63"/>
                      </a:cubicBezTo>
                      <a:cubicBezTo>
                        <a:pt x="8" y="64"/>
                        <a:pt x="8" y="64"/>
                        <a:pt x="8" y="64"/>
                      </a:cubicBezTo>
                      <a:cubicBezTo>
                        <a:pt x="8" y="64"/>
                        <a:pt x="8" y="64"/>
                        <a:pt x="8" y="64"/>
                      </a:cubicBezTo>
                      <a:cubicBezTo>
                        <a:pt x="8" y="64"/>
                        <a:pt x="8" y="64"/>
                        <a:pt x="8" y="64"/>
                      </a:cubicBezTo>
                      <a:cubicBezTo>
                        <a:pt x="8" y="64"/>
                        <a:pt x="8" y="64"/>
                        <a:pt x="8" y="64"/>
                      </a:cubicBezTo>
                      <a:cubicBezTo>
                        <a:pt x="8" y="64"/>
                        <a:pt x="8" y="64"/>
                        <a:pt x="8" y="64"/>
                      </a:cubicBezTo>
                      <a:cubicBezTo>
                        <a:pt x="8" y="65"/>
                        <a:pt x="8" y="65"/>
                        <a:pt x="8" y="65"/>
                      </a:cubicBezTo>
                      <a:cubicBezTo>
                        <a:pt x="8" y="65"/>
                        <a:pt x="8" y="65"/>
                        <a:pt x="8" y="65"/>
                      </a:cubicBezTo>
                      <a:cubicBezTo>
                        <a:pt x="8" y="65"/>
                        <a:pt x="8" y="65"/>
                        <a:pt x="8" y="65"/>
                      </a:cubicBezTo>
                      <a:cubicBezTo>
                        <a:pt x="8" y="65"/>
                        <a:pt x="8" y="65"/>
                        <a:pt x="8" y="65"/>
                      </a:cubicBezTo>
                      <a:cubicBezTo>
                        <a:pt x="8" y="65"/>
                        <a:pt x="8" y="65"/>
                        <a:pt x="8" y="65"/>
                      </a:cubicBezTo>
                      <a:cubicBezTo>
                        <a:pt x="6" y="65"/>
                        <a:pt x="6" y="65"/>
                        <a:pt x="6" y="65"/>
                      </a:cubicBezTo>
                      <a:cubicBezTo>
                        <a:pt x="5" y="66"/>
                        <a:pt x="5" y="66"/>
                        <a:pt x="5" y="66"/>
                      </a:cubicBezTo>
                      <a:cubicBezTo>
                        <a:pt x="4" y="67"/>
                        <a:pt x="4" y="67"/>
                        <a:pt x="4" y="67"/>
                      </a:cubicBezTo>
                      <a:cubicBezTo>
                        <a:pt x="4" y="67"/>
                        <a:pt x="4" y="67"/>
                        <a:pt x="4" y="67"/>
                      </a:cubicBezTo>
                      <a:cubicBezTo>
                        <a:pt x="4" y="67"/>
                        <a:pt x="4" y="67"/>
                        <a:pt x="4" y="67"/>
                      </a:cubicBezTo>
                      <a:cubicBezTo>
                        <a:pt x="4" y="67"/>
                        <a:pt x="4" y="67"/>
                        <a:pt x="4" y="67"/>
                      </a:cubicBezTo>
                      <a:cubicBezTo>
                        <a:pt x="2" y="67"/>
                        <a:pt x="2" y="67"/>
                        <a:pt x="2" y="67"/>
                      </a:cubicBezTo>
                      <a:cubicBezTo>
                        <a:pt x="1" y="68"/>
                        <a:pt x="1" y="68"/>
                        <a:pt x="1" y="68"/>
                      </a:cubicBezTo>
                      <a:cubicBezTo>
                        <a:pt x="1" y="68"/>
                        <a:pt x="1" y="68"/>
                        <a:pt x="1" y="68"/>
                      </a:cubicBezTo>
                      <a:cubicBezTo>
                        <a:pt x="1" y="68"/>
                        <a:pt x="1" y="68"/>
                        <a:pt x="1" y="68"/>
                      </a:cubicBezTo>
                      <a:cubicBezTo>
                        <a:pt x="0" y="69"/>
                        <a:pt x="0" y="69"/>
                        <a:pt x="0" y="69"/>
                      </a:cubicBezTo>
                      <a:cubicBezTo>
                        <a:pt x="9" y="68"/>
                        <a:pt x="18" y="66"/>
                        <a:pt x="27" y="65"/>
                      </a:cubicBezTo>
                      <a:cubicBezTo>
                        <a:pt x="27" y="65"/>
                        <a:pt x="27" y="65"/>
                        <a:pt x="27" y="65"/>
                      </a:cubicBezTo>
                      <a:cubicBezTo>
                        <a:pt x="27" y="65"/>
                        <a:pt x="27" y="65"/>
                        <a:pt x="27" y="65"/>
                      </a:cubicBezTo>
                      <a:cubicBezTo>
                        <a:pt x="27" y="64"/>
                        <a:pt x="27" y="64"/>
                        <a:pt x="27" y="64"/>
                      </a:cubicBezTo>
                      <a:cubicBezTo>
                        <a:pt x="27" y="64"/>
                        <a:pt x="27" y="64"/>
                        <a:pt x="27" y="64"/>
                      </a:cubicBezTo>
                      <a:cubicBezTo>
                        <a:pt x="29" y="64"/>
                        <a:pt x="30" y="64"/>
                        <a:pt x="31" y="64"/>
                      </a:cubicBezTo>
                      <a:cubicBezTo>
                        <a:pt x="31" y="64"/>
                        <a:pt x="31" y="64"/>
                        <a:pt x="31" y="64"/>
                      </a:cubicBezTo>
                      <a:cubicBezTo>
                        <a:pt x="32" y="64"/>
                        <a:pt x="32" y="64"/>
                        <a:pt x="32" y="64"/>
                      </a:cubicBezTo>
                      <a:cubicBezTo>
                        <a:pt x="32" y="64"/>
                        <a:pt x="32" y="64"/>
                        <a:pt x="32" y="64"/>
                      </a:cubicBezTo>
                      <a:cubicBezTo>
                        <a:pt x="32" y="64"/>
                        <a:pt x="32" y="64"/>
                        <a:pt x="32" y="64"/>
                      </a:cubicBezTo>
                      <a:cubicBezTo>
                        <a:pt x="34" y="64"/>
                        <a:pt x="36" y="64"/>
                        <a:pt x="38" y="64"/>
                      </a:cubicBezTo>
                      <a:cubicBezTo>
                        <a:pt x="41" y="63"/>
                        <a:pt x="44" y="63"/>
                        <a:pt x="47" y="62"/>
                      </a:cubicBezTo>
                      <a:cubicBezTo>
                        <a:pt x="50" y="62"/>
                        <a:pt x="53" y="61"/>
                        <a:pt x="56" y="61"/>
                      </a:cubicBezTo>
                      <a:cubicBezTo>
                        <a:pt x="77" y="57"/>
                        <a:pt x="98" y="53"/>
                        <a:pt x="119" y="48"/>
                      </a:cubicBezTo>
                      <a:cubicBezTo>
                        <a:pt x="119" y="48"/>
                        <a:pt x="119" y="48"/>
                        <a:pt x="119" y="48"/>
                      </a:cubicBezTo>
                      <a:cubicBezTo>
                        <a:pt x="118" y="48"/>
                        <a:pt x="118" y="48"/>
                        <a:pt x="118" y="48"/>
                      </a:cubicBezTo>
                      <a:cubicBezTo>
                        <a:pt x="118" y="48"/>
                        <a:pt x="118" y="48"/>
                        <a:pt x="118" y="48"/>
                      </a:cubicBezTo>
                      <a:cubicBezTo>
                        <a:pt x="118" y="48"/>
                        <a:pt x="118" y="48"/>
                        <a:pt x="118" y="48"/>
                      </a:cubicBezTo>
                      <a:cubicBezTo>
                        <a:pt x="119" y="48"/>
                        <a:pt x="119" y="48"/>
                        <a:pt x="119" y="48"/>
                      </a:cubicBezTo>
                      <a:cubicBezTo>
                        <a:pt x="119" y="48"/>
                        <a:pt x="119" y="48"/>
                        <a:pt x="119" y="48"/>
                      </a:cubicBezTo>
                      <a:cubicBezTo>
                        <a:pt x="120" y="48"/>
                        <a:pt x="120" y="48"/>
                        <a:pt x="120" y="48"/>
                      </a:cubicBezTo>
                      <a:cubicBezTo>
                        <a:pt x="120" y="48"/>
                        <a:pt x="120" y="48"/>
                        <a:pt x="120" y="48"/>
                      </a:cubicBezTo>
                      <a:cubicBezTo>
                        <a:pt x="119" y="47"/>
                        <a:pt x="119" y="47"/>
                        <a:pt x="119" y="47"/>
                      </a:cubicBezTo>
                      <a:cubicBezTo>
                        <a:pt x="119" y="45"/>
                        <a:pt x="119" y="45"/>
                        <a:pt x="119" y="45"/>
                      </a:cubicBezTo>
                      <a:cubicBezTo>
                        <a:pt x="119" y="45"/>
                        <a:pt x="119" y="45"/>
                        <a:pt x="119" y="45"/>
                      </a:cubicBezTo>
                      <a:cubicBezTo>
                        <a:pt x="119" y="45"/>
                        <a:pt x="119" y="45"/>
                        <a:pt x="119" y="45"/>
                      </a:cubicBezTo>
                      <a:cubicBezTo>
                        <a:pt x="119" y="45"/>
                        <a:pt x="119" y="45"/>
                        <a:pt x="119" y="45"/>
                      </a:cubicBezTo>
                      <a:cubicBezTo>
                        <a:pt x="120" y="45"/>
                        <a:pt x="120" y="45"/>
                        <a:pt x="120" y="45"/>
                      </a:cubicBezTo>
                      <a:cubicBezTo>
                        <a:pt x="120" y="45"/>
                        <a:pt x="120" y="45"/>
                        <a:pt x="120" y="45"/>
                      </a:cubicBezTo>
                      <a:cubicBezTo>
                        <a:pt x="120" y="46"/>
                        <a:pt x="120" y="46"/>
                        <a:pt x="120" y="46"/>
                      </a:cubicBezTo>
                      <a:cubicBezTo>
                        <a:pt x="120" y="46"/>
                        <a:pt x="120" y="46"/>
                        <a:pt x="120" y="46"/>
                      </a:cubicBezTo>
                      <a:cubicBezTo>
                        <a:pt x="121" y="47"/>
                        <a:pt x="121" y="47"/>
                        <a:pt x="121" y="47"/>
                      </a:cubicBezTo>
                      <a:cubicBezTo>
                        <a:pt x="121" y="47"/>
                        <a:pt x="121" y="47"/>
                        <a:pt x="121" y="47"/>
                      </a:cubicBezTo>
                      <a:cubicBezTo>
                        <a:pt x="121" y="47"/>
                        <a:pt x="121" y="47"/>
                        <a:pt x="121" y="47"/>
                      </a:cubicBezTo>
                      <a:cubicBezTo>
                        <a:pt x="121" y="47"/>
                        <a:pt x="121" y="47"/>
                        <a:pt x="121" y="47"/>
                      </a:cubicBezTo>
                      <a:cubicBezTo>
                        <a:pt x="121" y="47"/>
                        <a:pt x="121" y="47"/>
                        <a:pt x="121" y="47"/>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7"/>
                        <a:pt x="121" y="47"/>
                        <a:pt x="121" y="47"/>
                      </a:cubicBezTo>
                      <a:lnTo>
                        <a:pt x="119" y="43"/>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6" name="Freeform 338">
                  <a:extLst>
                    <a:ext uri="{FF2B5EF4-FFF2-40B4-BE49-F238E27FC236}">
                      <a16:creationId xmlns="" xmlns:a16="http://schemas.microsoft.com/office/drawing/2014/main" id="{5ADA503D-B6BD-4430-BABA-7C508D7B3D02}"/>
                    </a:ext>
                  </a:extLst>
                </p:cNvPr>
                <p:cNvSpPr>
                  <a:spLocks noEditPoints="1"/>
                </p:cNvSpPr>
                <p:nvPr/>
              </p:nvSpPr>
              <p:spPr bwMode="auto">
                <a:xfrm>
                  <a:off x="4890006" y="4522765"/>
                  <a:ext cx="1148112" cy="1090444"/>
                </a:xfrm>
                <a:custGeom>
                  <a:avLst/>
                  <a:gdLst>
                    <a:gd name="T0" fmla="*/ 216 w 219"/>
                    <a:gd name="T1" fmla="*/ 98 h 208"/>
                    <a:gd name="T2" fmla="*/ 214 w 219"/>
                    <a:gd name="T3" fmla="*/ 94 h 208"/>
                    <a:gd name="T4" fmla="*/ 210 w 219"/>
                    <a:gd name="T5" fmla="*/ 87 h 208"/>
                    <a:gd name="T6" fmla="*/ 200 w 219"/>
                    <a:gd name="T7" fmla="*/ 54 h 208"/>
                    <a:gd name="T8" fmla="*/ 192 w 219"/>
                    <a:gd name="T9" fmla="*/ 51 h 208"/>
                    <a:gd name="T10" fmla="*/ 184 w 219"/>
                    <a:gd name="T11" fmla="*/ 51 h 208"/>
                    <a:gd name="T12" fmla="*/ 179 w 219"/>
                    <a:gd name="T13" fmla="*/ 51 h 208"/>
                    <a:gd name="T14" fmla="*/ 168 w 219"/>
                    <a:gd name="T15" fmla="*/ 53 h 208"/>
                    <a:gd name="T16" fmla="*/ 163 w 219"/>
                    <a:gd name="T17" fmla="*/ 52 h 208"/>
                    <a:gd name="T18" fmla="*/ 158 w 219"/>
                    <a:gd name="T19" fmla="*/ 54 h 208"/>
                    <a:gd name="T20" fmla="*/ 152 w 219"/>
                    <a:gd name="T21" fmla="*/ 52 h 208"/>
                    <a:gd name="T22" fmla="*/ 141 w 219"/>
                    <a:gd name="T23" fmla="*/ 47 h 208"/>
                    <a:gd name="T24" fmla="*/ 124 w 219"/>
                    <a:gd name="T25" fmla="*/ 45 h 208"/>
                    <a:gd name="T26" fmla="*/ 116 w 219"/>
                    <a:gd name="T27" fmla="*/ 42 h 208"/>
                    <a:gd name="T28" fmla="*/ 6 w 219"/>
                    <a:gd name="T29" fmla="*/ 92 h 208"/>
                    <a:gd name="T30" fmla="*/ 17 w 219"/>
                    <a:gd name="T31" fmla="*/ 104 h 208"/>
                    <a:gd name="T32" fmla="*/ 26 w 219"/>
                    <a:gd name="T33" fmla="*/ 112 h 208"/>
                    <a:gd name="T34" fmla="*/ 30 w 219"/>
                    <a:gd name="T35" fmla="*/ 119 h 208"/>
                    <a:gd name="T36" fmla="*/ 34 w 219"/>
                    <a:gd name="T37" fmla="*/ 132 h 208"/>
                    <a:gd name="T38" fmla="*/ 48 w 219"/>
                    <a:gd name="T39" fmla="*/ 142 h 208"/>
                    <a:gd name="T40" fmla="*/ 59 w 219"/>
                    <a:gd name="T41" fmla="*/ 144 h 208"/>
                    <a:gd name="T42" fmla="*/ 63 w 219"/>
                    <a:gd name="T43" fmla="*/ 135 h 208"/>
                    <a:gd name="T44" fmla="*/ 71 w 219"/>
                    <a:gd name="T45" fmla="*/ 130 h 208"/>
                    <a:gd name="T46" fmla="*/ 84 w 219"/>
                    <a:gd name="T47" fmla="*/ 132 h 208"/>
                    <a:gd name="T48" fmla="*/ 88 w 219"/>
                    <a:gd name="T49" fmla="*/ 135 h 208"/>
                    <a:gd name="T50" fmla="*/ 99 w 219"/>
                    <a:gd name="T51" fmla="*/ 144 h 208"/>
                    <a:gd name="T52" fmla="*/ 103 w 219"/>
                    <a:gd name="T53" fmla="*/ 154 h 208"/>
                    <a:gd name="T54" fmla="*/ 110 w 219"/>
                    <a:gd name="T55" fmla="*/ 165 h 208"/>
                    <a:gd name="T56" fmla="*/ 114 w 219"/>
                    <a:gd name="T57" fmla="*/ 171 h 208"/>
                    <a:gd name="T58" fmla="*/ 120 w 219"/>
                    <a:gd name="T59" fmla="*/ 178 h 208"/>
                    <a:gd name="T60" fmla="*/ 121 w 219"/>
                    <a:gd name="T61" fmla="*/ 186 h 208"/>
                    <a:gd name="T62" fmla="*/ 129 w 219"/>
                    <a:gd name="T63" fmla="*/ 198 h 208"/>
                    <a:gd name="T64" fmla="*/ 138 w 219"/>
                    <a:gd name="T65" fmla="*/ 201 h 208"/>
                    <a:gd name="T66" fmla="*/ 155 w 219"/>
                    <a:gd name="T67" fmla="*/ 207 h 208"/>
                    <a:gd name="T68" fmla="*/ 160 w 219"/>
                    <a:gd name="T69" fmla="*/ 204 h 208"/>
                    <a:gd name="T70" fmla="*/ 158 w 219"/>
                    <a:gd name="T71" fmla="*/ 200 h 208"/>
                    <a:gd name="T72" fmla="*/ 156 w 219"/>
                    <a:gd name="T73" fmla="*/ 195 h 208"/>
                    <a:gd name="T74" fmla="*/ 155 w 219"/>
                    <a:gd name="T75" fmla="*/ 185 h 208"/>
                    <a:gd name="T76" fmla="*/ 150 w 219"/>
                    <a:gd name="T77" fmla="*/ 180 h 208"/>
                    <a:gd name="T78" fmla="*/ 154 w 219"/>
                    <a:gd name="T79" fmla="*/ 178 h 208"/>
                    <a:gd name="T80" fmla="*/ 158 w 219"/>
                    <a:gd name="T81" fmla="*/ 173 h 208"/>
                    <a:gd name="T82" fmla="*/ 157 w 219"/>
                    <a:gd name="T83" fmla="*/ 168 h 208"/>
                    <a:gd name="T84" fmla="*/ 162 w 219"/>
                    <a:gd name="T85" fmla="*/ 164 h 208"/>
                    <a:gd name="T86" fmla="*/ 162 w 219"/>
                    <a:gd name="T87" fmla="*/ 163 h 208"/>
                    <a:gd name="T88" fmla="*/ 165 w 219"/>
                    <a:gd name="T89" fmla="*/ 157 h 208"/>
                    <a:gd name="T90" fmla="*/ 173 w 219"/>
                    <a:gd name="T91" fmla="*/ 157 h 208"/>
                    <a:gd name="T92" fmla="*/ 169 w 219"/>
                    <a:gd name="T93" fmla="*/ 152 h 208"/>
                    <a:gd name="T94" fmla="*/ 172 w 219"/>
                    <a:gd name="T95" fmla="*/ 152 h 208"/>
                    <a:gd name="T96" fmla="*/ 176 w 219"/>
                    <a:gd name="T97" fmla="*/ 152 h 208"/>
                    <a:gd name="T98" fmla="*/ 182 w 219"/>
                    <a:gd name="T99" fmla="*/ 153 h 208"/>
                    <a:gd name="T100" fmla="*/ 193 w 219"/>
                    <a:gd name="T101" fmla="*/ 142 h 208"/>
                    <a:gd name="T102" fmla="*/ 198 w 219"/>
                    <a:gd name="T103" fmla="*/ 137 h 208"/>
                    <a:gd name="T104" fmla="*/ 194 w 219"/>
                    <a:gd name="T105" fmla="*/ 131 h 208"/>
                    <a:gd name="T106" fmla="*/ 199 w 219"/>
                    <a:gd name="T107" fmla="*/ 134 h 208"/>
                    <a:gd name="T108" fmla="*/ 210 w 219"/>
                    <a:gd name="T109" fmla="*/ 132 h 208"/>
                    <a:gd name="T110" fmla="*/ 216 w 219"/>
                    <a:gd name="T111" fmla="*/ 119 h 208"/>
                    <a:gd name="T112" fmla="*/ 219 w 219"/>
                    <a:gd name="T113" fmla="*/ 106 h 208"/>
                    <a:gd name="T114" fmla="*/ 165 w 219"/>
                    <a:gd name="T115" fmla="*/ 164 h 208"/>
                    <a:gd name="T116" fmla="*/ 157 w 219"/>
                    <a:gd name="T117" fmla="*/ 191 h 208"/>
                    <a:gd name="T118" fmla="*/ 156 w 219"/>
                    <a:gd name="T119" fmla="*/ 183 h 208"/>
                    <a:gd name="T120" fmla="*/ 198 w 219"/>
                    <a:gd name="T121" fmla="*/ 139 h 208"/>
                    <a:gd name="T122" fmla="*/ 172 w 219"/>
                    <a:gd name="T123" fmla="*/ 158 h 208"/>
                    <a:gd name="T124" fmla="*/ 166 w 219"/>
                    <a:gd name="T125" fmla="*/ 16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9" h="208">
                      <a:moveTo>
                        <a:pt x="219" y="104"/>
                      </a:moveTo>
                      <a:cubicBezTo>
                        <a:pt x="219" y="104"/>
                        <a:pt x="219" y="104"/>
                        <a:pt x="219" y="104"/>
                      </a:cubicBezTo>
                      <a:cubicBezTo>
                        <a:pt x="218" y="103"/>
                        <a:pt x="218" y="103"/>
                        <a:pt x="218" y="103"/>
                      </a:cubicBezTo>
                      <a:cubicBezTo>
                        <a:pt x="218" y="103"/>
                        <a:pt x="218" y="103"/>
                        <a:pt x="218" y="103"/>
                      </a:cubicBezTo>
                      <a:cubicBezTo>
                        <a:pt x="219" y="103"/>
                        <a:pt x="219" y="103"/>
                        <a:pt x="219" y="103"/>
                      </a:cubicBezTo>
                      <a:cubicBezTo>
                        <a:pt x="219" y="102"/>
                        <a:pt x="219" y="102"/>
                        <a:pt x="219" y="102"/>
                      </a:cubicBezTo>
                      <a:cubicBezTo>
                        <a:pt x="219" y="102"/>
                        <a:pt x="219" y="102"/>
                        <a:pt x="219" y="102"/>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7" y="101"/>
                        <a:pt x="217" y="101"/>
                        <a:pt x="217" y="101"/>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99"/>
                        <a:pt x="217" y="99"/>
                        <a:pt x="217" y="99"/>
                      </a:cubicBezTo>
                      <a:cubicBezTo>
                        <a:pt x="216" y="99"/>
                        <a:pt x="216" y="99"/>
                        <a:pt x="216" y="99"/>
                      </a:cubicBezTo>
                      <a:cubicBezTo>
                        <a:pt x="216" y="99"/>
                        <a:pt x="216" y="99"/>
                        <a:pt x="216" y="99"/>
                      </a:cubicBezTo>
                      <a:cubicBezTo>
                        <a:pt x="216" y="99"/>
                        <a:pt x="216" y="99"/>
                        <a:pt x="216" y="99"/>
                      </a:cubicBezTo>
                      <a:cubicBezTo>
                        <a:pt x="216" y="99"/>
                        <a:pt x="216" y="99"/>
                        <a:pt x="216" y="99"/>
                      </a:cubicBezTo>
                      <a:cubicBezTo>
                        <a:pt x="216" y="99"/>
                        <a:pt x="216" y="99"/>
                        <a:pt x="216" y="99"/>
                      </a:cubicBezTo>
                      <a:cubicBezTo>
                        <a:pt x="216" y="98"/>
                        <a:pt x="216" y="98"/>
                        <a:pt x="216" y="98"/>
                      </a:cubicBezTo>
                      <a:cubicBezTo>
                        <a:pt x="216" y="98"/>
                        <a:pt x="216" y="98"/>
                        <a:pt x="216" y="98"/>
                      </a:cubicBezTo>
                      <a:cubicBezTo>
                        <a:pt x="216" y="98"/>
                        <a:pt x="216" y="98"/>
                        <a:pt x="216" y="98"/>
                      </a:cubicBezTo>
                      <a:cubicBezTo>
                        <a:pt x="217" y="98"/>
                        <a:pt x="217" y="98"/>
                        <a:pt x="217" y="98"/>
                      </a:cubicBezTo>
                      <a:cubicBezTo>
                        <a:pt x="217" y="98"/>
                        <a:pt x="217" y="98"/>
                        <a:pt x="217" y="98"/>
                      </a:cubicBezTo>
                      <a:cubicBezTo>
                        <a:pt x="216" y="98"/>
                        <a:pt x="216" y="98"/>
                        <a:pt x="216" y="98"/>
                      </a:cubicBezTo>
                      <a:cubicBezTo>
                        <a:pt x="216" y="98"/>
                        <a:pt x="216" y="98"/>
                        <a:pt x="216" y="98"/>
                      </a:cubicBezTo>
                      <a:cubicBezTo>
                        <a:pt x="216" y="97"/>
                        <a:pt x="216" y="97"/>
                        <a:pt x="216" y="97"/>
                      </a:cubicBezTo>
                      <a:cubicBezTo>
                        <a:pt x="216" y="97"/>
                        <a:pt x="216" y="97"/>
                        <a:pt x="216" y="97"/>
                      </a:cubicBezTo>
                      <a:cubicBezTo>
                        <a:pt x="216" y="97"/>
                        <a:pt x="216" y="97"/>
                        <a:pt x="216" y="97"/>
                      </a:cubicBezTo>
                      <a:cubicBezTo>
                        <a:pt x="216" y="97"/>
                        <a:pt x="216" y="97"/>
                        <a:pt x="216" y="97"/>
                      </a:cubicBezTo>
                      <a:cubicBezTo>
                        <a:pt x="216" y="97"/>
                        <a:pt x="216" y="97"/>
                        <a:pt x="216" y="97"/>
                      </a:cubicBezTo>
                      <a:cubicBezTo>
                        <a:pt x="216" y="96"/>
                        <a:pt x="216" y="96"/>
                        <a:pt x="216" y="96"/>
                      </a:cubicBezTo>
                      <a:cubicBezTo>
                        <a:pt x="216" y="96"/>
                        <a:pt x="216" y="96"/>
                        <a:pt x="216"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4" y="95"/>
                        <a:pt x="214" y="95"/>
                        <a:pt x="214" y="95"/>
                      </a:cubicBezTo>
                      <a:cubicBezTo>
                        <a:pt x="214" y="95"/>
                        <a:pt x="214" y="95"/>
                        <a:pt x="214" y="95"/>
                      </a:cubicBezTo>
                      <a:cubicBezTo>
                        <a:pt x="214" y="95"/>
                        <a:pt x="214" y="95"/>
                        <a:pt x="214" y="95"/>
                      </a:cubicBezTo>
                      <a:cubicBezTo>
                        <a:pt x="214" y="94"/>
                        <a:pt x="214" y="94"/>
                        <a:pt x="214" y="94"/>
                      </a:cubicBezTo>
                      <a:cubicBezTo>
                        <a:pt x="214" y="94"/>
                        <a:pt x="214" y="94"/>
                        <a:pt x="214" y="94"/>
                      </a:cubicBezTo>
                      <a:cubicBezTo>
                        <a:pt x="213" y="94"/>
                        <a:pt x="213" y="94"/>
                        <a:pt x="213" y="94"/>
                      </a:cubicBezTo>
                      <a:cubicBezTo>
                        <a:pt x="213" y="94"/>
                        <a:pt x="213" y="94"/>
                        <a:pt x="213" y="94"/>
                      </a:cubicBezTo>
                      <a:cubicBezTo>
                        <a:pt x="213" y="94"/>
                        <a:pt x="213" y="94"/>
                        <a:pt x="213" y="94"/>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2"/>
                        <a:pt x="213" y="92"/>
                        <a:pt x="213" y="92"/>
                      </a:cubicBezTo>
                      <a:cubicBezTo>
                        <a:pt x="213" y="92"/>
                        <a:pt x="213" y="92"/>
                        <a:pt x="213" y="92"/>
                      </a:cubicBezTo>
                      <a:cubicBezTo>
                        <a:pt x="214" y="92"/>
                        <a:pt x="214" y="92"/>
                        <a:pt x="214" y="92"/>
                      </a:cubicBezTo>
                      <a:cubicBezTo>
                        <a:pt x="214" y="92"/>
                        <a:pt x="214" y="92"/>
                        <a:pt x="214" y="92"/>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0"/>
                        <a:pt x="213" y="90"/>
                        <a:pt x="213" y="90"/>
                      </a:cubicBezTo>
                      <a:cubicBezTo>
                        <a:pt x="213" y="90"/>
                        <a:pt x="213" y="90"/>
                        <a:pt x="213" y="90"/>
                      </a:cubicBezTo>
                      <a:cubicBezTo>
                        <a:pt x="213" y="89"/>
                        <a:pt x="213" y="89"/>
                        <a:pt x="213" y="89"/>
                      </a:cubicBezTo>
                      <a:cubicBezTo>
                        <a:pt x="212" y="89"/>
                        <a:pt x="212" y="89"/>
                        <a:pt x="212" y="89"/>
                      </a:cubicBezTo>
                      <a:cubicBezTo>
                        <a:pt x="212" y="89"/>
                        <a:pt x="212" y="89"/>
                        <a:pt x="212" y="89"/>
                      </a:cubicBezTo>
                      <a:cubicBezTo>
                        <a:pt x="212" y="89"/>
                        <a:pt x="212" y="89"/>
                        <a:pt x="212" y="89"/>
                      </a:cubicBezTo>
                      <a:cubicBezTo>
                        <a:pt x="212" y="88"/>
                        <a:pt x="212" y="88"/>
                        <a:pt x="212" y="88"/>
                      </a:cubicBezTo>
                      <a:cubicBezTo>
                        <a:pt x="212" y="88"/>
                        <a:pt x="212" y="88"/>
                        <a:pt x="212" y="88"/>
                      </a:cubicBezTo>
                      <a:cubicBezTo>
                        <a:pt x="211" y="88"/>
                        <a:pt x="211" y="88"/>
                        <a:pt x="211" y="88"/>
                      </a:cubicBezTo>
                      <a:cubicBezTo>
                        <a:pt x="211" y="88"/>
                        <a:pt x="211" y="88"/>
                        <a:pt x="211" y="88"/>
                      </a:cubicBezTo>
                      <a:cubicBezTo>
                        <a:pt x="211" y="88"/>
                        <a:pt x="211" y="88"/>
                        <a:pt x="211" y="88"/>
                      </a:cubicBezTo>
                      <a:cubicBezTo>
                        <a:pt x="211" y="87"/>
                        <a:pt x="211" y="87"/>
                        <a:pt x="211" y="87"/>
                      </a:cubicBezTo>
                      <a:cubicBezTo>
                        <a:pt x="211" y="87"/>
                        <a:pt x="211" y="87"/>
                        <a:pt x="211" y="87"/>
                      </a:cubicBezTo>
                      <a:cubicBezTo>
                        <a:pt x="211" y="87"/>
                        <a:pt x="211" y="87"/>
                        <a:pt x="211" y="87"/>
                      </a:cubicBezTo>
                      <a:cubicBezTo>
                        <a:pt x="210" y="87"/>
                        <a:pt x="210" y="87"/>
                        <a:pt x="210" y="87"/>
                      </a:cubicBezTo>
                      <a:cubicBezTo>
                        <a:pt x="210" y="87"/>
                        <a:pt x="210" y="87"/>
                        <a:pt x="210" y="87"/>
                      </a:cubicBezTo>
                      <a:cubicBezTo>
                        <a:pt x="210" y="86"/>
                        <a:pt x="210" y="86"/>
                        <a:pt x="210" y="86"/>
                      </a:cubicBezTo>
                      <a:cubicBezTo>
                        <a:pt x="210" y="86"/>
                        <a:pt x="210" y="86"/>
                        <a:pt x="210" y="86"/>
                      </a:cubicBezTo>
                      <a:cubicBezTo>
                        <a:pt x="210" y="86"/>
                        <a:pt x="210" y="86"/>
                        <a:pt x="210" y="86"/>
                      </a:cubicBezTo>
                      <a:cubicBezTo>
                        <a:pt x="209" y="86"/>
                        <a:pt x="209" y="86"/>
                        <a:pt x="209" y="86"/>
                      </a:cubicBezTo>
                      <a:cubicBezTo>
                        <a:pt x="209" y="86"/>
                        <a:pt x="209" y="86"/>
                        <a:pt x="209" y="86"/>
                      </a:cubicBezTo>
                      <a:cubicBezTo>
                        <a:pt x="209" y="86"/>
                        <a:pt x="209" y="86"/>
                        <a:pt x="209" y="86"/>
                      </a:cubicBezTo>
                      <a:cubicBezTo>
                        <a:pt x="209" y="76"/>
                        <a:pt x="208" y="66"/>
                        <a:pt x="208" y="56"/>
                      </a:cubicBezTo>
                      <a:cubicBezTo>
                        <a:pt x="208" y="56"/>
                        <a:pt x="208" y="56"/>
                        <a:pt x="208" y="56"/>
                      </a:cubicBezTo>
                      <a:cubicBezTo>
                        <a:pt x="207" y="56"/>
                        <a:pt x="207" y="56"/>
                        <a:pt x="207" y="56"/>
                      </a:cubicBezTo>
                      <a:cubicBezTo>
                        <a:pt x="207" y="55"/>
                        <a:pt x="207" y="55"/>
                        <a:pt x="207" y="55"/>
                      </a:cubicBezTo>
                      <a:cubicBezTo>
                        <a:pt x="207" y="56"/>
                        <a:pt x="207" y="56"/>
                        <a:pt x="207" y="56"/>
                      </a:cubicBezTo>
                      <a:cubicBezTo>
                        <a:pt x="206" y="56"/>
                        <a:pt x="206" y="56"/>
                        <a:pt x="206" y="56"/>
                      </a:cubicBezTo>
                      <a:cubicBezTo>
                        <a:pt x="206" y="56"/>
                        <a:pt x="206" y="56"/>
                        <a:pt x="206" y="56"/>
                      </a:cubicBezTo>
                      <a:cubicBezTo>
                        <a:pt x="205" y="55"/>
                        <a:pt x="205" y="55"/>
                        <a:pt x="205" y="55"/>
                      </a:cubicBezTo>
                      <a:cubicBezTo>
                        <a:pt x="205" y="55"/>
                        <a:pt x="205" y="55"/>
                        <a:pt x="205" y="55"/>
                      </a:cubicBezTo>
                      <a:cubicBezTo>
                        <a:pt x="205" y="56"/>
                        <a:pt x="205" y="56"/>
                        <a:pt x="205" y="56"/>
                      </a:cubicBezTo>
                      <a:cubicBezTo>
                        <a:pt x="205" y="56"/>
                        <a:pt x="205" y="56"/>
                        <a:pt x="205" y="56"/>
                      </a:cubicBezTo>
                      <a:cubicBezTo>
                        <a:pt x="204" y="55"/>
                        <a:pt x="204" y="55"/>
                        <a:pt x="204" y="55"/>
                      </a:cubicBezTo>
                      <a:cubicBezTo>
                        <a:pt x="204" y="55"/>
                        <a:pt x="204" y="55"/>
                        <a:pt x="204" y="55"/>
                      </a:cubicBezTo>
                      <a:cubicBezTo>
                        <a:pt x="203" y="56"/>
                        <a:pt x="203" y="56"/>
                        <a:pt x="203" y="56"/>
                      </a:cubicBezTo>
                      <a:cubicBezTo>
                        <a:pt x="203" y="56"/>
                        <a:pt x="203" y="56"/>
                        <a:pt x="203" y="56"/>
                      </a:cubicBezTo>
                      <a:cubicBezTo>
                        <a:pt x="203" y="56"/>
                        <a:pt x="203" y="56"/>
                        <a:pt x="203" y="56"/>
                      </a:cubicBezTo>
                      <a:cubicBezTo>
                        <a:pt x="203" y="56"/>
                        <a:pt x="203" y="56"/>
                        <a:pt x="203" y="56"/>
                      </a:cubicBezTo>
                      <a:cubicBezTo>
                        <a:pt x="202" y="56"/>
                        <a:pt x="202" y="56"/>
                        <a:pt x="202" y="56"/>
                      </a:cubicBezTo>
                      <a:cubicBezTo>
                        <a:pt x="202" y="56"/>
                        <a:pt x="202" y="56"/>
                        <a:pt x="202" y="56"/>
                      </a:cubicBezTo>
                      <a:cubicBezTo>
                        <a:pt x="202" y="56"/>
                        <a:pt x="202" y="56"/>
                        <a:pt x="202" y="56"/>
                      </a:cubicBezTo>
                      <a:cubicBezTo>
                        <a:pt x="202" y="56"/>
                        <a:pt x="202" y="56"/>
                        <a:pt x="202" y="56"/>
                      </a:cubicBezTo>
                      <a:cubicBezTo>
                        <a:pt x="202" y="55"/>
                        <a:pt x="202" y="55"/>
                        <a:pt x="202" y="55"/>
                      </a:cubicBezTo>
                      <a:cubicBezTo>
                        <a:pt x="202" y="56"/>
                        <a:pt x="202" y="56"/>
                        <a:pt x="202" y="56"/>
                      </a:cubicBezTo>
                      <a:cubicBezTo>
                        <a:pt x="201" y="55"/>
                        <a:pt x="201" y="55"/>
                        <a:pt x="201" y="55"/>
                      </a:cubicBezTo>
                      <a:cubicBezTo>
                        <a:pt x="201" y="55"/>
                        <a:pt x="201" y="55"/>
                        <a:pt x="201" y="55"/>
                      </a:cubicBezTo>
                      <a:cubicBezTo>
                        <a:pt x="201" y="55"/>
                        <a:pt x="201" y="55"/>
                        <a:pt x="201" y="55"/>
                      </a:cubicBezTo>
                      <a:cubicBezTo>
                        <a:pt x="201" y="54"/>
                        <a:pt x="201" y="54"/>
                        <a:pt x="201" y="54"/>
                      </a:cubicBezTo>
                      <a:cubicBezTo>
                        <a:pt x="201" y="54"/>
                        <a:pt x="201" y="54"/>
                        <a:pt x="200" y="54"/>
                      </a:cubicBezTo>
                      <a:cubicBezTo>
                        <a:pt x="200" y="54"/>
                        <a:pt x="200" y="54"/>
                        <a:pt x="200" y="54"/>
                      </a:cubicBezTo>
                      <a:cubicBezTo>
                        <a:pt x="200" y="54"/>
                        <a:pt x="200" y="54"/>
                        <a:pt x="200" y="54"/>
                      </a:cubicBezTo>
                      <a:cubicBezTo>
                        <a:pt x="200" y="54"/>
                        <a:pt x="200" y="54"/>
                        <a:pt x="200" y="54"/>
                      </a:cubicBezTo>
                      <a:cubicBezTo>
                        <a:pt x="199" y="54"/>
                        <a:pt x="199" y="54"/>
                        <a:pt x="199" y="54"/>
                      </a:cubicBezTo>
                      <a:cubicBezTo>
                        <a:pt x="199" y="54"/>
                        <a:pt x="199" y="54"/>
                        <a:pt x="199" y="54"/>
                      </a:cubicBezTo>
                      <a:cubicBezTo>
                        <a:pt x="199" y="54"/>
                        <a:pt x="199" y="54"/>
                        <a:pt x="199" y="54"/>
                      </a:cubicBezTo>
                      <a:cubicBezTo>
                        <a:pt x="199" y="54"/>
                        <a:pt x="199" y="54"/>
                        <a:pt x="199" y="54"/>
                      </a:cubicBezTo>
                      <a:cubicBezTo>
                        <a:pt x="198" y="54"/>
                        <a:pt x="198" y="54"/>
                        <a:pt x="198" y="54"/>
                      </a:cubicBezTo>
                      <a:cubicBezTo>
                        <a:pt x="198" y="54"/>
                        <a:pt x="198" y="54"/>
                        <a:pt x="198" y="54"/>
                      </a:cubicBezTo>
                      <a:cubicBezTo>
                        <a:pt x="198" y="54"/>
                        <a:pt x="198" y="54"/>
                        <a:pt x="198" y="54"/>
                      </a:cubicBezTo>
                      <a:cubicBezTo>
                        <a:pt x="198" y="54"/>
                        <a:pt x="198" y="54"/>
                        <a:pt x="198"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5" y="53"/>
                        <a:pt x="195" y="53"/>
                        <a:pt x="195" y="53"/>
                      </a:cubicBezTo>
                      <a:cubicBezTo>
                        <a:pt x="194" y="53"/>
                        <a:pt x="194" y="53"/>
                        <a:pt x="194" y="53"/>
                      </a:cubicBezTo>
                      <a:cubicBezTo>
                        <a:pt x="193" y="52"/>
                        <a:pt x="193" y="52"/>
                        <a:pt x="193" y="52"/>
                      </a:cubicBezTo>
                      <a:cubicBezTo>
                        <a:pt x="193" y="52"/>
                        <a:pt x="193" y="52"/>
                        <a:pt x="193" y="52"/>
                      </a:cubicBezTo>
                      <a:cubicBezTo>
                        <a:pt x="193" y="52"/>
                        <a:pt x="193" y="52"/>
                        <a:pt x="193" y="52"/>
                      </a:cubicBezTo>
                      <a:cubicBezTo>
                        <a:pt x="193" y="51"/>
                        <a:pt x="193" y="51"/>
                        <a:pt x="193" y="51"/>
                      </a:cubicBezTo>
                      <a:cubicBezTo>
                        <a:pt x="193" y="51"/>
                        <a:pt x="193" y="51"/>
                        <a:pt x="193" y="51"/>
                      </a:cubicBezTo>
                      <a:cubicBezTo>
                        <a:pt x="193" y="51"/>
                        <a:pt x="193" y="51"/>
                        <a:pt x="193" y="51"/>
                      </a:cubicBezTo>
                      <a:cubicBezTo>
                        <a:pt x="193" y="51"/>
                        <a:pt x="193" y="51"/>
                        <a:pt x="193" y="51"/>
                      </a:cubicBezTo>
                      <a:cubicBezTo>
                        <a:pt x="193" y="51"/>
                        <a:pt x="193" y="51"/>
                        <a:pt x="193" y="51"/>
                      </a:cubicBezTo>
                      <a:cubicBezTo>
                        <a:pt x="192" y="51"/>
                        <a:pt x="192" y="51"/>
                        <a:pt x="192" y="51"/>
                      </a:cubicBezTo>
                      <a:cubicBezTo>
                        <a:pt x="192" y="51"/>
                        <a:pt x="192" y="51"/>
                        <a:pt x="192" y="51"/>
                      </a:cubicBezTo>
                      <a:cubicBezTo>
                        <a:pt x="192" y="51"/>
                        <a:pt x="192" y="51"/>
                        <a:pt x="192" y="51"/>
                      </a:cubicBezTo>
                      <a:cubicBezTo>
                        <a:pt x="192" y="51"/>
                        <a:pt x="192" y="51"/>
                        <a:pt x="192" y="51"/>
                      </a:cubicBezTo>
                      <a:cubicBezTo>
                        <a:pt x="191" y="51"/>
                        <a:pt x="191" y="51"/>
                        <a:pt x="191" y="51"/>
                      </a:cubicBezTo>
                      <a:cubicBezTo>
                        <a:pt x="191" y="50"/>
                        <a:pt x="191" y="50"/>
                        <a:pt x="191" y="50"/>
                      </a:cubicBezTo>
                      <a:cubicBezTo>
                        <a:pt x="191" y="50"/>
                        <a:pt x="191" y="50"/>
                        <a:pt x="191" y="50"/>
                      </a:cubicBezTo>
                      <a:cubicBezTo>
                        <a:pt x="190" y="50"/>
                        <a:pt x="190" y="50"/>
                        <a:pt x="190" y="50"/>
                      </a:cubicBezTo>
                      <a:cubicBezTo>
                        <a:pt x="190" y="50"/>
                        <a:pt x="190" y="50"/>
                        <a:pt x="190" y="50"/>
                      </a:cubicBezTo>
                      <a:cubicBezTo>
                        <a:pt x="190" y="50"/>
                        <a:pt x="190" y="50"/>
                        <a:pt x="190" y="50"/>
                      </a:cubicBezTo>
                      <a:cubicBezTo>
                        <a:pt x="190" y="49"/>
                        <a:pt x="190" y="49"/>
                        <a:pt x="190" y="49"/>
                      </a:cubicBezTo>
                      <a:cubicBezTo>
                        <a:pt x="190" y="49"/>
                        <a:pt x="190" y="49"/>
                        <a:pt x="190" y="49"/>
                      </a:cubicBezTo>
                      <a:cubicBezTo>
                        <a:pt x="189" y="49"/>
                        <a:pt x="189" y="49"/>
                        <a:pt x="189" y="49"/>
                      </a:cubicBezTo>
                      <a:cubicBezTo>
                        <a:pt x="188" y="49"/>
                        <a:pt x="188" y="49"/>
                        <a:pt x="188" y="49"/>
                      </a:cubicBezTo>
                      <a:cubicBezTo>
                        <a:pt x="188" y="49"/>
                        <a:pt x="188" y="49"/>
                        <a:pt x="188" y="49"/>
                      </a:cubicBezTo>
                      <a:cubicBezTo>
                        <a:pt x="188" y="49"/>
                        <a:pt x="188" y="49"/>
                        <a:pt x="188" y="49"/>
                      </a:cubicBezTo>
                      <a:cubicBezTo>
                        <a:pt x="188" y="49"/>
                        <a:pt x="188" y="49"/>
                        <a:pt x="188" y="49"/>
                      </a:cubicBezTo>
                      <a:cubicBezTo>
                        <a:pt x="188" y="50"/>
                        <a:pt x="188" y="50"/>
                        <a:pt x="188" y="50"/>
                      </a:cubicBezTo>
                      <a:cubicBezTo>
                        <a:pt x="188" y="50"/>
                        <a:pt x="188" y="50"/>
                        <a:pt x="188"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6" y="50"/>
                        <a:pt x="186" y="50"/>
                        <a:pt x="186" y="50"/>
                      </a:cubicBezTo>
                      <a:cubicBezTo>
                        <a:pt x="186" y="51"/>
                        <a:pt x="186" y="51"/>
                        <a:pt x="186" y="51"/>
                      </a:cubicBezTo>
                      <a:cubicBezTo>
                        <a:pt x="186" y="51"/>
                        <a:pt x="186" y="51"/>
                        <a:pt x="186" y="51"/>
                      </a:cubicBezTo>
                      <a:cubicBezTo>
                        <a:pt x="186" y="51"/>
                        <a:pt x="186" y="51"/>
                        <a:pt x="186" y="51"/>
                      </a:cubicBezTo>
                      <a:cubicBezTo>
                        <a:pt x="186" y="51"/>
                        <a:pt x="186" y="51"/>
                        <a:pt x="186" y="51"/>
                      </a:cubicBezTo>
                      <a:cubicBezTo>
                        <a:pt x="186" y="51"/>
                        <a:pt x="186" y="51"/>
                        <a:pt x="186" y="51"/>
                      </a:cubicBezTo>
                      <a:cubicBezTo>
                        <a:pt x="185" y="51"/>
                        <a:pt x="185" y="51"/>
                        <a:pt x="185" y="51"/>
                      </a:cubicBezTo>
                      <a:cubicBezTo>
                        <a:pt x="185" y="51"/>
                        <a:pt x="185" y="51"/>
                        <a:pt x="185"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0"/>
                        <a:pt x="184" y="50"/>
                        <a:pt x="184"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2" y="49"/>
                        <a:pt x="182" y="49"/>
                        <a:pt x="182" y="49"/>
                      </a:cubicBezTo>
                      <a:cubicBezTo>
                        <a:pt x="182" y="49"/>
                        <a:pt x="182" y="49"/>
                        <a:pt x="182" y="49"/>
                      </a:cubicBezTo>
                      <a:cubicBezTo>
                        <a:pt x="182" y="49"/>
                        <a:pt x="182" y="49"/>
                        <a:pt x="182" y="49"/>
                      </a:cubicBezTo>
                      <a:cubicBezTo>
                        <a:pt x="182" y="50"/>
                        <a:pt x="182" y="50"/>
                        <a:pt x="182" y="50"/>
                      </a:cubicBezTo>
                      <a:cubicBezTo>
                        <a:pt x="182" y="50"/>
                        <a:pt x="182" y="50"/>
                        <a:pt x="182" y="50"/>
                      </a:cubicBezTo>
                      <a:cubicBezTo>
                        <a:pt x="181" y="50"/>
                        <a:pt x="181" y="50"/>
                        <a:pt x="181" y="50"/>
                      </a:cubicBezTo>
                      <a:cubicBezTo>
                        <a:pt x="181" y="50"/>
                        <a:pt x="181" y="50"/>
                        <a:pt x="181" y="50"/>
                      </a:cubicBezTo>
                      <a:cubicBezTo>
                        <a:pt x="181" y="50"/>
                        <a:pt x="181" y="50"/>
                        <a:pt x="181" y="50"/>
                      </a:cubicBezTo>
                      <a:cubicBezTo>
                        <a:pt x="181" y="50"/>
                        <a:pt x="181" y="50"/>
                        <a:pt x="181" y="50"/>
                      </a:cubicBezTo>
                      <a:cubicBezTo>
                        <a:pt x="181" y="50"/>
                        <a:pt x="181" y="50"/>
                        <a:pt x="181" y="50"/>
                      </a:cubicBezTo>
                      <a:cubicBezTo>
                        <a:pt x="180" y="50"/>
                        <a:pt x="180" y="50"/>
                        <a:pt x="180" y="50"/>
                      </a:cubicBezTo>
                      <a:cubicBezTo>
                        <a:pt x="180" y="50"/>
                        <a:pt x="180" y="50"/>
                        <a:pt x="180" y="50"/>
                      </a:cubicBezTo>
                      <a:cubicBezTo>
                        <a:pt x="180" y="50"/>
                        <a:pt x="180" y="50"/>
                        <a:pt x="180" y="50"/>
                      </a:cubicBezTo>
                      <a:cubicBezTo>
                        <a:pt x="180" y="51"/>
                        <a:pt x="180" y="51"/>
                        <a:pt x="180"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8" y="51"/>
                        <a:pt x="178" y="51"/>
                        <a:pt x="178" y="51"/>
                      </a:cubicBezTo>
                      <a:cubicBezTo>
                        <a:pt x="178" y="51"/>
                        <a:pt x="178" y="51"/>
                        <a:pt x="178" y="51"/>
                      </a:cubicBezTo>
                      <a:cubicBezTo>
                        <a:pt x="177" y="51"/>
                        <a:pt x="177" y="51"/>
                        <a:pt x="177" y="51"/>
                      </a:cubicBezTo>
                      <a:cubicBezTo>
                        <a:pt x="177" y="51"/>
                        <a:pt x="177" y="51"/>
                        <a:pt x="177" y="51"/>
                      </a:cubicBezTo>
                      <a:cubicBezTo>
                        <a:pt x="177" y="51"/>
                        <a:pt x="177" y="51"/>
                        <a:pt x="177"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5" y="52"/>
                        <a:pt x="175" y="52"/>
                        <a:pt x="175" y="52"/>
                      </a:cubicBezTo>
                      <a:cubicBezTo>
                        <a:pt x="175" y="52"/>
                        <a:pt x="175" y="52"/>
                        <a:pt x="175" y="52"/>
                      </a:cubicBezTo>
                      <a:cubicBezTo>
                        <a:pt x="174" y="52"/>
                        <a:pt x="174" y="52"/>
                        <a:pt x="174" y="52"/>
                      </a:cubicBezTo>
                      <a:cubicBezTo>
                        <a:pt x="174" y="52"/>
                        <a:pt x="174" y="52"/>
                        <a:pt x="174" y="52"/>
                      </a:cubicBezTo>
                      <a:cubicBezTo>
                        <a:pt x="174" y="52"/>
                        <a:pt x="174" y="52"/>
                        <a:pt x="174" y="52"/>
                      </a:cubicBezTo>
                      <a:cubicBezTo>
                        <a:pt x="173" y="52"/>
                        <a:pt x="173" y="52"/>
                        <a:pt x="173" y="52"/>
                      </a:cubicBezTo>
                      <a:cubicBezTo>
                        <a:pt x="173" y="52"/>
                        <a:pt x="173" y="52"/>
                        <a:pt x="173" y="52"/>
                      </a:cubicBezTo>
                      <a:cubicBezTo>
                        <a:pt x="173" y="53"/>
                        <a:pt x="173" y="53"/>
                        <a:pt x="173" y="53"/>
                      </a:cubicBezTo>
                      <a:cubicBezTo>
                        <a:pt x="173" y="53"/>
                        <a:pt x="173" y="53"/>
                        <a:pt x="173" y="53"/>
                      </a:cubicBezTo>
                      <a:cubicBezTo>
                        <a:pt x="172" y="53"/>
                        <a:pt x="172" y="53"/>
                        <a:pt x="172" y="53"/>
                      </a:cubicBezTo>
                      <a:cubicBezTo>
                        <a:pt x="172" y="53"/>
                        <a:pt x="172" y="53"/>
                        <a:pt x="172" y="53"/>
                      </a:cubicBezTo>
                      <a:cubicBezTo>
                        <a:pt x="171" y="53"/>
                        <a:pt x="171" y="53"/>
                        <a:pt x="171" y="53"/>
                      </a:cubicBezTo>
                      <a:cubicBezTo>
                        <a:pt x="171" y="53"/>
                        <a:pt x="171" y="53"/>
                        <a:pt x="171" y="53"/>
                      </a:cubicBezTo>
                      <a:cubicBezTo>
                        <a:pt x="171" y="54"/>
                        <a:pt x="171" y="54"/>
                        <a:pt x="171" y="54"/>
                      </a:cubicBezTo>
                      <a:cubicBezTo>
                        <a:pt x="171" y="54"/>
                        <a:pt x="171" y="54"/>
                        <a:pt x="171" y="54"/>
                      </a:cubicBezTo>
                      <a:cubicBezTo>
                        <a:pt x="171" y="54"/>
                        <a:pt x="171" y="54"/>
                        <a:pt x="171" y="54"/>
                      </a:cubicBezTo>
                      <a:cubicBezTo>
                        <a:pt x="170" y="55"/>
                        <a:pt x="170" y="55"/>
                        <a:pt x="170" y="55"/>
                      </a:cubicBezTo>
                      <a:cubicBezTo>
                        <a:pt x="170" y="54"/>
                        <a:pt x="170" y="54"/>
                        <a:pt x="170" y="54"/>
                      </a:cubicBezTo>
                      <a:cubicBezTo>
                        <a:pt x="169" y="53"/>
                        <a:pt x="169" y="53"/>
                        <a:pt x="169" y="53"/>
                      </a:cubicBezTo>
                      <a:cubicBezTo>
                        <a:pt x="169" y="53"/>
                        <a:pt x="169" y="53"/>
                        <a:pt x="169" y="53"/>
                      </a:cubicBezTo>
                      <a:cubicBezTo>
                        <a:pt x="169" y="53"/>
                        <a:pt x="169" y="53"/>
                        <a:pt x="169" y="53"/>
                      </a:cubicBezTo>
                      <a:cubicBezTo>
                        <a:pt x="168" y="53"/>
                        <a:pt x="168" y="53"/>
                        <a:pt x="168" y="53"/>
                      </a:cubicBezTo>
                      <a:cubicBezTo>
                        <a:pt x="168" y="53"/>
                        <a:pt x="168" y="53"/>
                        <a:pt x="168" y="53"/>
                      </a:cubicBezTo>
                      <a:cubicBezTo>
                        <a:pt x="167" y="53"/>
                        <a:pt x="167" y="53"/>
                        <a:pt x="167" y="53"/>
                      </a:cubicBezTo>
                      <a:cubicBezTo>
                        <a:pt x="167" y="53"/>
                        <a:pt x="167" y="53"/>
                        <a:pt x="167" y="53"/>
                      </a:cubicBezTo>
                      <a:cubicBezTo>
                        <a:pt x="167" y="53"/>
                        <a:pt x="167" y="53"/>
                        <a:pt x="167" y="53"/>
                      </a:cubicBezTo>
                      <a:cubicBezTo>
                        <a:pt x="167" y="52"/>
                        <a:pt x="167" y="52"/>
                        <a:pt x="167" y="52"/>
                      </a:cubicBezTo>
                      <a:cubicBezTo>
                        <a:pt x="167" y="52"/>
                        <a:pt x="167" y="52"/>
                        <a:pt x="167" y="52"/>
                      </a:cubicBezTo>
                      <a:cubicBezTo>
                        <a:pt x="167" y="52"/>
                        <a:pt x="167" y="52"/>
                        <a:pt x="167"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1"/>
                        <a:pt x="166" y="51"/>
                        <a:pt x="166" y="51"/>
                      </a:cubicBezTo>
                      <a:cubicBezTo>
                        <a:pt x="166" y="51"/>
                        <a:pt x="166" y="51"/>
                        <a:pt x="166" y="51"/>
                      </a:cubicBezTo>
                      <a:cubicBezTo>
                        <a:pt x="166" y="51"/>
                        <a:pt x="166" y="51"/>
                        <a:pt x="166" y="51"/>
                      </a:cubicBezTo>
                      <a:cubicBezTo>
                        <a:pt x="166" y="51"/>
                        <a:pt x="166" y="51"/>
                        <a:pt x="166" y="51"/>
                      </a:cubicBezTo>
                      <a:cubicBezTo>
                        <a:pt x="166" y="51"/>
                        <a:pt x="166" y="51"/>
                        <a:pt x="166" y="51"/>
                      </a:cubicBezTo>
                      <a:cubicBezTo>
                        <a:pt x="165" y="51"/>
                        <a:pt x="165" y="51"/>
                        <a:pt x="165" y="51"/>
                      </a:cubicBezTo>
                      <a:cubicBezTo>
                        <a:pt x="165" y="51"/>
                        <a:pt x="165" y="51"/>
                        <a:pt x="165" y="51"/>
                      </a:cubicBezTo>
                      <a:cubicBezTo>
                        <a:pt x="165" y="51"/>
                        <a:pt x="165" y="51"/>
                        <a:pt x="165" y="51"/>
                      </a:cubicBezTo>
                      <a:cubicBezTo>
                        <a:pt x="165" y="51"/>
                        <a:pt x="165" y="51"/>
                        <a:pt x="165" y="51"/>
                      </a:cubicBezTo>
                      <a:cubicBezTo>
                        <a:pt x="165" y="51"/>
                        <a:pt x="165" y="51"/>
                        <a:pt x="165" y="51"/>
                      </a:cubicBezTo>
                      <a:cubicBezTo>
                        <a:pt x="165" y="52"/>
                        <a:pt x="165" y="52"/>
                        <a:pt x="165" y="52"/>
                      </a:cubicBezTo>
                      <a:cubicBezTo>
                        <a:pt x="165" y="52"/>
                        <a:pt x="165" y="52"/>
                        <a:pt x="165" y="52"/>
                      </a:cubicBezTo>
                      <a:cubicBezTo>
                        <a:pt x="165" y="52"/>
                        <a:pt x="165" y="52"/>
                        <a:pt x="165" y="52"/>
                      </a:cubicBezTo>
                      <a:cubicBezTo>
                        <a:pt x="165" y="52"/>
                        <a:pt x="165" y="52"/>
                        <a:pt x="165"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3" y="52"/>
                        <a:pt x="163" y="52"/>
                        <a:pt x="163" y="52"/>
                      </a:cubicBezTo>
                      <a:cubicBezTo>
                        <a:pt x="163" y="52"/>
                        <a:pt x="163" y="52"/>
                        <a:pt x="163" y="52"/>
                      </a:cubicBezTo>
                      <a:cubicBezTo>
                        <a:pt x="163" y="52"/>
                        <a:pt x="163" y="52"/>
                        <a:pt x="163" y="52"/>
                      </a:cubicBezTo>
                      <a:cubicBezTo>
                        <a:pt x="163" y="52"/>
                        <a:pt x="163" y="52"/>
                        <a:pt x="163" y="52"/>
                      </a:cubicBezTo>
                      <a:cubicBezTo>
                        <a:pt x="162" y="52"/>
                        <a:pt x="162" y="52"/>
                        <a:pt x="162" y="52"/>
                      </a:cubicBezTo>
                      <a:cubicBezTo>
                        <a:pt x="162" y="52"/>
                        <a:pt x="162" y="52"/>
                        <a:pt x="162" y="52"/>
                      </a:cubicBezTo>
                      <a:cubicBezTo>
                        <a:pt x="162" y="52"/>
                        <a:pt x="162" y="52"/>
                        <a:pt x="162" y="52"/>
                      </a:cubicBezTo>
                      <a:cubicBezTo>
                        <a:pt x="162" y="52"/>
                        <a:pt x="162" y="52"/>
                        <a:pt x="162" y="52"/>
                      </a:cubicBezTo>
                      <a:cubicBezTo>
                        <a:pt x="162" y="51"/>
                        <a:pt x="162" y="51"/>
                        <a:pt x="162" y="51"/>
                      </a:cubicBezTo>
                      <a:cubicBezTo>
                        <a:pt x="161" y="51"/>
                        <a:pt x="161" y="51"/>
                        <a:pt x="161" y="51"/>
                      </a:cubicBezTo>
                      <a:cubicBezTo>
                        <a:pt x="161" y="51"/>
                        <a:pt x="161" y="51"/>
                        <a:pt x="161" y="51"/>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0" y="50"/>
                        <a:pt x="160" y="50"/>
                        <a:pt x="160" y="50"/>
                      </a:cubicBezTo>
                      <a:cubicBezTo>
                        <a:pt x="160" y="50"/>
                        <a:pt x="160" y="50"/>
                        <a:pt x="160" y="50"/>
                      </a:cubicBezTo>
                      <a:cubicBezTo>
                        <a:pt x="160" y="50"/>
                        <a:pt x="160" y="50"/>
                        <a:pt x="160" y="50"/>
                      </a:cubicBezTo>
                      <a:cubicBezTo>
                        <a:pt x="160" y="50"/>
                        <a:pt x="160" y="50"/>
                        <a:pt x="160" y="50"/>
                      </a:cubicBezTo>
                      <a:cubicBezTo>
                        <a:pt x="160" y="51"/>
                        <a:pt x="160" y="51"/>
                        <a:pt x="160" y="51"/>
                      </a:cubicBezTo>
                      <a:cubicBezTo>
                        <a:pt x="160" y="51"/>
                        <a:pt x="160" y="51"/>
                        <a:pt x="160" y="51"/>
                      </a:cubicBezTo>
                      <a:cubicBezTo>
                        <a:pt x="159" y="52"/>
                        <a:pt x="159" y="52"/>
                        <a:pt x="159" y="52"/>
                      </a:cubicBezTo>
                      <a:cubicBezTo>
                        <a:pt x="159" y="52"/>
                        <a:pt x="159" y="52"/>
                        <a:pt x="159" y="52"/>
                      </a:cubicBezTo>
                      <a:cubicBezTo>
                        <a:pt x="159" y="52"/>
                        <a:pt x="159" y="52"/>
                        <a:pt x="159" y="52"/>
                      </a:cubicBezTo>
                      <a:cubicBezTo>
                        <a:pt x="158" y="52"/>
                        <a:pt x="158" y="52"/>
                        <a:pt x="158" y="52"/>
                      </a:cubicBezTo>
                      <a:cubicBezTo>
                        <a:pt x="158" y="52"/>
                        <a:pt x="158" y="52"/>
                        <a:pt x="158" y="52"/>
                      </a:cubicBezTo>
                      <a:cubicBezTo>
                        <a:pt x="158" y="52"/>
                        <a:pt x="158" y="52"/>
                        <a:pt x="158" y="52"/>
                      </a:cubicBezTo>
                      <a:cubicBezTo>
                        <a:pt x="159" y="52"/>
                        <a:pt x="159" y="52"/>
                        <a:pt x="159" y="52"/>
                      </a:cubicBezTo>
                      <a:cubicBezTo>
                        <a:pt x="159" y="53"/>
                        <a:pt x="159" y="53"/>
                        <a:pt x="159" y="53"/>
                      </a:cubicBezTo>
                      <a:cubicBezTo>
                        <a:pt x="159" y="53"/>
                        <a:pt x="159" y="53"/>
                        <a:pt x="159" y="53"/>
                      </a:cubicBezTo>
                      <a:cubicBezTo>
                        <a:pt x="158" y="53"/>
                        <a:pt x="158" y="53"/>
                        <a:pt x="158" y="53"/>
                      </a:cubicBezTo>
                      <a:cubicBezTo>
                        <a:pt x="158" y="53"/>
                        <a:pt x="158" y="53"/>
                        <a:pt x="158" y="53"/>
                      </a:cubicBezTo>
                      <a:cubicBezTo>
                        <a:pt x="158" y="54"/>
                        <a:pt x="158" y="54"/>
                        <a:pt x="158" y="54"/>
                      </a:cubicBezTo>
                      <a:cubicBezTo>
                        <a:pt x="158" y="54"/>
                        <a:pt x="158" y="54"/>
                        <a:pt x="158" y="54"/>
                      </a:cubicBezTo>
                      <a:cubicBezTo>
                        <a:pt x="158" y="55"/>
                        <a:pt x="158" y="55"/>
                        <a:pt x="158" y="55"/>
                      </a:cubicBezTo>
                      <a:cubicBezTo>
                        <a:pt x="157" y="55"/>
                        <a:pt x="157" y="55"/>
                        <a:pt x="157" y="55"/>
                      </a:cubicBezTo>
                      <a:cubicBezTo>
                        <a:pt x="157" y="54"/>
                        <a:pt x="157" y="54"/>
                        <a:pt x="157" y="54"/>
                      </a:cubicBezTo>
                      <a:cubicBezTo>
                        <a:pt x="156" y="54"/>
                        <a:pt x="156" y="54"/>
                        <a:pt x="156" y="54"/>
                      </a:cubicBezTo>
                      <a:cubicBezTo>
                        <a:pt x="156" y="53"/>
                        <a:pt x="156" y="53"/>
                        <a:pt x="156" y="53"/>
                      </a:cubicBezTo>
                      <a:cubicBezTo>
                        <a:pt x="156" y="53"/>
                        <a:pt x="156" y="53"/>
                        <a:pt x="156" y="53"/>
                      </a:cubicBezTo>
                      <a:cubicBezTo>
                        <a:pt x="156" y="53"/>
                        <a:pt x="156" y="53"/>
                        <a:pt x="156" y="53"/>
                      </a:cubicBezTo>
                      <a:cubicBezTo>
                        <a:pt x="157" y="52"/>
                        <a:pt x="157" y="52"/>
                        <a:pt x="157" y="52"/>
                      </a:cubicBezTo>
                      <a:cubicBezTo>
                        <a:pt x="157" y="52"/>
                        <a:pt x="157" y="52"/>
                        <a:pt x="157" y="52"/>
                      </a:cubicBezTo>
                      <a:cubicBezTo>
                        <a:pt x="157" y="52"/>
                        <a:pt x="157" y="52"/>
                        <a:pt x="157" y="52"/>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5" y="52"/>
                        <a:pt x="155" y="52"/>
                        <a:pt x="155" y="52"/>
                      </a:cubicBezTo>
                      <a:cubicBezTo>
                        <a:pt x="155" y="52"/>
                        <a:pt x="155" y="52"/>
                        <a:pt x="155" y="52"/>
                      </a:cubicBezTo>
                      <a:cubicBezTo>
                        <a:pt x="155" y="52"/>
                        <a:pt x="155" y="52"/>
                        <a:pt x="155"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3"/>
                        <a:pt x="154" y="53"/>
                        <a:pt x="154" y="53"/>
                      </a:cubicBezTo>
                      <a:cubicBezTo>
                        <a:pt x="153" y="53"/>
                        <a:pt x="153" y="53"/>
                        <a:pt x="153" y="53"/>
                      </a:cubicBezTo>
                      <a:cubicBezTo>
                        <a:pt x="152" y="53"/>
                        <a:pt x="152" y="53"/>
                        <a:pt x="152" y="53"/>
                      </a:cubicBezTo>
                      <a:cubicBezTo>
                        <a:pt x="152" y="53"/>
                        <a:pt x="152" y="53"/>
                        <a:pt x="152" y="53"/>
                      </a:cubicBezTo>
                      <a:cubicBezTo>
                        <a:pt x="152" y="52"/>
                        <a:pt x="152" y="52"/>
                        <a:pt x="152" y="52"/>
                      </a:cubicBezTo>
                      <a:cubicBezTo>
                        <a:pt x="152" y="52"/>
                        <a:pt x="152" y="52"/>
                        <a:pt x="152" y="52"/>
                      </a:cubicBezTo>
                      <a:cubicBezTo>
                        <a:pt x="152" y="51"/>
                        <a:pt x="152" y="51"/>
                        <a:pt x="152" y="51"/>
                      </a:cubicBezTo>
                      <a:cubicBezTo>
                        <a:pt x="152" y="51"/>
                        <a:pt x="152" y="51"/>
                        <a:pt x="152" y="51"/>
                      </a:cubicBezTo>
                      <a:cubicBezTo>
                        <a:pt x="151" y="51"/>
                        <a:pt x="151" y="51"/>
                        <a:pt x="151" y="51"/>
                      </a:cubicBezTo>
                      <a:cubicBezTo>
                        <a:pt x="150" y="51"/>
                        <a:pt x="150" y="51"/>
                        <a:pt x="150" y="51"/>
                      </a:cubicBezTo>
                      <a:cubicBezTo>
                        <a:pt x="150" y="51"/>
                        <a:pt x="150" y="51"/>
                        <a:pt x="150" y="51"/>
                      </a:cubicBezTo>
                      <a:cubicBezTo>
                        <a:pt x="150" y="51"/>
                        <a:pt x="150" y="51"/>
                        <a:pt x="150" y="51"/>
                      </a:cubicBezTo>
                      <a:cubicBezTo>
                        <a:pt x="150" y="50"/>
                        <a:pt x="150" y="50"/>
                        <a:pt x="150" y="50"/>
                      </a:cubicBezTo>
                      <a:cubicBezTo>
                        <a:pt x="150" y="50"/>
                        <a:pt x="150" y="50"/>
                        <a:pt x="150" y="50"/>
                      </a:cubicBezTo>
                      <a:cubicBezTo>
                        <a:pt x="149" y="50"/>
                        <a:pt x="149" y="50"/>
                        <a:pt x="149" y="50"/>
                      </a:cubicBezTo>
                      <a:cubicBezTo>
                        <a:pt x="148" y="50"/>
                        <a:pt x="148" y="50"/>
                        <a:pt x="148" y="50"/>
                      </a:cubicBezTo>
                      <a:cubicBezTo>
                        <a:pt x="148" y="50"/>
                        <a:pt x="148" y="50"/>
                        <a:pt x="148" y="50"/>
                      </a:cubicBezTo>
                      <a:cubicBezTo>
                        <a:pt x="146" y="52"/>
                        <a:pt x="146" y="52"/>
                        <a:pt x="146" y="52"/>
                      </a:cubicBezTo>
                      <a:cubicBezTo>
                        <a:pt x="146" y="52"/>
                        <a:pt x="146" y="52"/>
                        <a:pt x="146" y="52"/>
                      </a:cubicBezTo>
                      <a:cubicBezTo>
                        <a:pt x="145" y="52"/>
                        <a:pt x="145" y="52"/>
                        <a:pt x="145" y="52"/>
                      </a:cubicBezTo>
                      <a:cubicBezTo>
                        <a:pt x="144" y="52"/>
                        <a:pt x="144" y="52"/>
                        <a:pt x="144" y="52"/>
                      </a:cubicBezTo>
                      <a:cubicBezTo>
                        <a:pt x="144" y="52"/>
                        <a:pt x="144" y="52"/>
                        <a:pt x="144" y="52"/>
                      </a:cubicBezTo>
                      <a:cubicBezTo>
                        <a:pt x="144" y="52"/>
                        <a:pt x="144" y="52"/>
                        <a:pt x="144" y="52"/>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3" y="49"/>
                        <a:pt x="143" y="49"/>
                        <a:pt x="143" y="49"/>
                      </a:cubicBezTo>
                      <a:cubicBezTo>
                        <a:pt x="142" y="49"/>
                        <a:pt x="142" y="49"/>
                        <a:pt x="142" y="49"/>
                      </a:cubicBezTo>
                      <a:cubicBezTo>
                        <a:pt x="142" y="49"/>
                        <a:pt x="142" y="49"/>
                        <a:pt x="142" y="49"/>
                      </a:cubicBezTo>
                      <a:cubicBezTo>
                        <a:pt x="142" y="48"/>
                        <a:pt x="142" y="48"/>
                        <a:pt x="142" y="48"/>
                      </a:cubicBezTo>
                      <a:cubicBezTo>
                        <a:pt x="142" y="48"/>
                        <a:pt x="142" y="48"/>
                        <a:pt x="142" y="48"/>
                      </a:cubicBezTo>
                      <a:cubicBezTo>
                        <a:pt x="142" y="47"/>
                        <a:pt x="142" y="47"/>
                        <a:pt x="142" y="47"/>
                      </a:cubicBezTo>
                      <a:cubicBezTo>
                        <a:pt x="142" y="47"/>
                        <a:pt x="142" y="47"/>
                        <a:pt x="142" y="47"/>
                      </a:cubicBezTo>
                      <a:cubicBezTo>
                        <a:pt x="141" y="47"/>
                        <a:pt x="141" y="47"/>
                        <a:pt x="141" y="47"/>
                      </a:cubicBezTo>
                      <a:cubicBezTo>
                        <a:pt x="141" y="47"/>
                        <a:pt x="141" y="47"/>
                        <a:pt x="141" y="47"/>
                      </a:cubicBezTo>
                      <a:cubicBezTo>
                        <a:pt x="140" y="47"/>
                        <a:pt x="140" y="47"/>
                        <a:pt x="140" y="47"/>
                      </a:cubicBezTo>
                      <a:cubicBezTo>
                        <a:pt x="140" y="47"/>
                        <a:pt x="140" y="47"/>
                        <a:pt x="140" y="47"/>
                      </a:cubicBezTo>
                      <a:cubicBezTo>
                        <a:pt x="138" y="47"/>
                        <a:pt x="138" y="47"/>
                        <a:pt x="138" y="47"/>
                      </a:cubicBezTo>
                      <a:cubicBezTo>
                        <a:pt x="137" y="47"/>
                        <a:pt x="137" y="47"/>
                        <a:pt x="137" y="47"/>
                      </a:cubicBezTo>
                      <a:cubicBezTo>
                        <a:pt x="137" y="47"/>
                        <a:pt x="137" y="47"/>
                        <a:pt x="137" y="47"/>
                      </a:cubicBezTo>
                      <a:cubicBezTo>
                        <a:pt x="137" y="48"/>
                        <a:pt x="137" y="48"/>
                        <a:pt x="137" y="48"/>
                      </a:cubicBezTo>
                      <a:cubicBezTo>
                        <a:pt x="136" y="48"/>
                        <a:pt x="136" y="48"/>
                        <a:pt x="136" y="48"/>
                      </a:cubicBezTo>
                      <a:cubicBezTo>
                        <a:pt x="136" y="48"/>
                        <a:pt x="136" y="48"/>
                        <a:pt x="136" y="48"/>
                      </a:cubicBezTo>
                      <a:cubicBezTo>
                        <a:pt x="136" y="48"/>
                        <a:pt x="136" y="48"/>
                        <a:pt x="136" y="48"/>
                      </a:cubicBezTo>
                      <a:cubicBezTo>
                        <a:pt x="135" y="48"/>
                        <a:pt x="135" y="48"/>
                        <a:pt x="135" y="48"/>
                      </a:cubicBezTo>
                      <a:cubicBezTo>
                        <a:pt x="135" y="48"/>
                        <a:pt x="135" y="48"/>
                        <a:pt x="135" y="48"/>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3" y="46"/>
                        <a:pt x="133" y="46"/>
                        <a:pt x="133" y="46"/>
                      </a:cubicBezTo>
                      <a:cubicBezTo>
                        <a:pt x="133" y="46"/>
                        <a:pt x="133" y="46"/>
                        <a:pt x="133" y="46"/>
                      </a:cubicBezTo>
                      <a:cubicBezTo>
                        <a:pt x="133" y="47"/>
                        <a:pt x="133" y="47"/>
                        <a:pt x="133" y="47"/>
                      </a:cubicBezTo>
                      <a:cubicBezTo>
                        <a:pt x="131" y="47"/>
                        <a:pt x="131" y="47"/>
                        <a:pt x="131" y="47"/>
                      </a:cubicBezTo>
                      <a:cubicBezTo>
                        <a:pt x="131" y="47"/>
                        <a:pt x="131" y="47"/>
                        <a:pt x="131" y="47"/>
                      </a:cubicBezTo>
                      <a:cubicBezTo>
                        <a:pt x="129" y="47"/>
                        <a:pt x="129" y="47"/>
                        <a:pt x="129" y="47"/>
                      </a:cubicBezTo>
                      <a:cubicBezTo>
                        <a:pt x="129" y="46"/>
                        <a:pt x="129" y="46"/>
                        <a:pt x="129" y="46"/>
                      </a:cubicBezTo>
                      <a:cubicBezTo>
                        <a:pt x="128" y="46"/>
                        <a:pt x="128" y="46"/>
                        <a:pt x="128" y="46"/>
                      </a:cubicBezTo>
                      <a:cubicBezTo>
                        <a:pt x="127" y="46"/>
                        <a:pt x="127" y="46"/>
                        <a:pt x="127" y="46"/>
                      </a:cubicBezTo>
                      <a:cubicBezTo>
                        <a:pt x="127" y="46"/>
                        <a:pt x="127" y="46"/>
                        <a:pt x="127" y="46"/>
                      </a:cubicBezTo>
                      <a:cubicBezTo>
                        <a:pt x="127" y="46"/>
                        <a:pt x="127" y="46"/>
                        <a:pt x="127" y="46"/>
                      </a:cubicBezTo>
                      <a:cubicBezTo>
                        <a:pt x="126" y="46"/>
                        <a:pt x="126" y="46"/>
                        <a:pt x="126" y="46"/>
                      </a:cubicBezTo>
                      <a:cubicBezTo>
                        <a:pt x="126" y="46"/>
                        <a:pt x="126" y="46"/>
                        <a:pt x="126" y="46"/>
                      </a:cubicBezTo>
                      <a:cubicBezTo>
                        <a:pt x="126" y="46"/>
                        <a:pt x="126" y="46"/>
                        <a:pt x="126" y="46"/>
                      </a:cubicBezTo>
                      <a:cubicBezTo>
                        <a:pt x="125" y="45"/>
                        <a:pt x="125" y="45"/>
                        <a:pt x="125" y="45"/>
                      </a:cubicBezTo>
                      <a:cubicBezTo>
                        <a:pt x="124" y="46"/>
                        <a:pt x="124" y="46"/>
                        <a:pt x="124" y="46"/>
                      </a:cubicBezTo>
                      <a:cubicBezTo>
                        <a:pt x="124" y="45"/>
                        <a:pt x="124" y="45"/>
                        <a:pt x="124" y="45"/>
                      </a:cubicBezTo>
                      <a:cubicBezTo>
                        <a:pt x="124" y="45"/>
                        <a:pt x="124" y="45"/>
                        <a:pt x="124" y="45"/>
                      </a:cubicBezTo>
                      <a:cubicBezTo>
                        <a:pt x="124" y="45"/>
                        <a:pt x="124" y="45"/>
                        <a:pt x="124" y="45"/>
                      </a:cubicBezTo>
                      <a:cubicBezTo>
                        <a:pt x="124" y="44"/>
                        <a:pt x="124" y="44"/>
                        <a:pt x="124" y="44"/>
                      </a:cubicBezTo>
                      <a:cubicBezTo>
                        <a:pt x="124" y="44"/>
                        <a:pt x="124" y="44"/>
                        <a:pt x="124" y="44"/>
                      </a:cubicBezTo>
                      <a:cubicBezTo>
                        <a:pt x="124" y="43"/>
                        <a:pt x="124" y="43"/>
                        <a:pt x="124" y="43"/>
                      </a:cubicBezTo>
                      <a:cubicBezTo>
                        <a:pt x="124" y="43"/>
                        <a:pt x="124" y="43"/>
                        <a:pt x="124" y="43"/>
                      </a:cubicBezTo>
                      <a:cubicBezTo>
                        <a:pt x="123" y="43"/>
                        <a:pt x="123" y="43"/>
                        <a:pt x="123" y="43"/>
                      </a:cubicBezTo>
                      <a:cubicBezTo>
                        <a:pt x="123" y="42"/>
                        <a:pt x="123" y="42"/>
                        <a:pt x="123" y="42"/>
                      </a:cubicBezTo>
                      <a:cubicBezTo>
                        <a:pt x="123" y="42"/>
                        <a:pt x="123" y="42"/>
                        <a:pt x="123" y="42"/>
                      </a:cubicBezTo>
                      <a:cubicBezTo>
                        <a:pt x="123" y="42"/>
                        <a:pt x="123" y="42"/>
                        <a:pt x="123" y="42"/>
                      </a:cubicBezTo>
                      <a:cubicBezTo>
                        <a:pt x="122" y="42"/>
                        <a:pt x="122" y="42"/>
                        <a:pt x="122" y="42"/>
                      </a:cubicBezTo>
                      <a:cubicBezTo>
                        <a:pt x="122" y="42"/>
                        <a:pt x="122" y="42"/>
                        <a:pt x="122" y="42"/>
                      </a:cubicBezTo>
                      <a:cubicBezTo>
                        <a:pt x="122" y="42"/>
                        <a:pt x="122" y="42"/>
                        <a:pt x="122" y="42"/>
                      </a:cubicBezTo>
                      <a:cubicBezTo>
                        <a:pt x="122" y="42"/>
                        <a:pt x="122" y="42"/>
                        <a:pt x="122" y="42"/>
                      </a:cubicBezTo>
                      <a:cubicBezTo>
                        <a:pt x="122" y="41"/>
                        <a:pt x="122" y="41"/>
                        <a:pt x="122"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2"/>
                        <a:pt x="121" y="42"/>
                        <a:pt x="121" y="42"/>
                      </a:cubicBezTo>
                      <a:cubicBezTo>
                        <a:pt x="120" y="42"/>
                        <a:pt x="120" y="42"/>
                        <a:pt x="120" y="42"/>
                      </a:cubicBezTo>
                      <a:cubicBezTo>
                        <a:pt x="120" y="42"/>
                        <a:pt x="120" y="42"/>
                        <a:pt x="120" y="42"/>
                      </a:cubicBezTo>
                      <a:cubicBezTo>
                        <a:pt x="120" y="42"/>
                        <a:pt x="120" y="42"/>
                        <a:pt x="120" y="42"/>
                      </a:cubicBezTo>
                      <a:cubicBezTo>
                        <a:pt x="119" y="42"/>
                        <a:pt x="119" y="42"/>
                        <a:pt x="119" y="42"/>
                      </a:cubicBezTo>
                      <a:cubicBezTo>
                        <a:pt x="119" y="42"/>
                        <a:pt x="119" y="42"/>
                        <a:pt x="119" y="42"/>
                      </a:cubicBezTo>
                      <a:cubicBezTo>
                        <a:pt x="118" y="42"/>
                        <a:pt x="118" y="42"/>
                        <a:pt x="118" y="42"/>
                      </a:cubicBezTo>
                      <a:cubicBezTo>
                        <a:pt x="118" y="42"/>
                        <a:pt x="118" y="42"/>
                        <a:pt x="118" y="42"/>
                      </a:cubicBezTo>
                      <a:cubicBezTo>
                        <a:pt x="118" y="42"/>
                        <a:pt x="118" y="42"/>
                        <a:pt x="118" y="42"/>
                      </a:cubicBezTo>
                      <a:cubicBezTo>
                        <a:pt x="118" y="42"/>
                        <a:pt x="118" y="42"/>
                        <a:pt x="118" y="42"/>
                      </a:cubicBezTo>
                      <a:cubicBezTo>
                        <a:pt x="117" y="42"/>
                        <a:pt x="117" y="42"/>
                        <a:pt x="117" y="42"/>
                      </a:cubicBezTo>
                      <a:cubicBezTo>
                        <a:pt x="117" y="42"/>
                        <a:pt x="117" y="42"/>
                        <a:pt x="117" y="42"/>
                      </a:cubicBezTo>
                      <a:cubicBezTo>
                        <a:pt x="116" y="42"/>
                        <a:pt x="116" y="42"/>
                        <a:pt x="116" y="42"/>
                      </a:cubicBezTo>
                      <a:cubicBezTo>
                        <a:pt x="116" y="42"/>
                        <a:pt x="116" y="42"/>
                        <a:pt x="116" y="42"/>
                      </a:cubicBezTo>
                      <a:cubicBezTo>
                        <a:pt x="116" y="42"/>
                        <a:pt x="116" y="42"/>
                        <a:pt x="116" y="42"/>
                      </a:cubicBezTo>
                      <a:cubicBezTo>
                        <a:pt x="115" y="41"/>
                        <a:pt x="115" y="41"/>
                        <a:pt x="115" y="41"/>
                      </a:cubicBezTo>
                      <a:cubicBezTo>
                        <a:pt x="113" y="39"/>
                        <a:pt x="113" y="39"/>
                        <a:pt x="113" y="39"/>
                      </a:cubicBezTo>
                      <a:cubicBezTo>
                        <a:pt x="113" y="39"/>
                        <a:pt x="113" y="39"/>
                        <a:pt x="113" y="39"/>
                      </a:cubicBezTo>
                      <a:cubicBezTo>
                        <a:pt x="112" y="39"/>
                        <a:pt x="112" y="39"/>
                        <a:pt x="112" y="39"/>
                      </a:cubicBezTo>
                      <a:cubicBezTo>
                        <a:pt x="112" y="39"/>
                        <a:pt x="112" y="39"/>
                        <a:pt x="112" y="39"/>
                      </a:cubicBezTo>
                      <a:cubicBezTo>
                        <a:pt x="112" y="38"/>
                        <a:pt x="112" y="38"/>
                        <a:pt x="112" y="38"/>
                      </a:cubicBezTo>
                      <a:cubicBezTo>
                        <a:pt x="111" y="39"/>
                        <a:pt x="111" y="39"/>
                        <a:pt x="111" y="39"/>
                      </a:cubicBezTo>
                      <a:cubicBezTo>
                        <a:pt x="111" y="39"/>
                        <a:pt x="111" y="39"/>
                        <a:pt x="111" y="39"/>
                      </a:cubicBezTo>
                      <a:cubicBezTo>
                        <a:pt x="111" y="26"/>
                        <a:pt x="111" y="14"/>
                        <a:pt x="111" y="1"/>
                      </a:cubicBezTo>
                      <a:cubicBezTo>
                        <a:pt x="111" y="1"/>
                        <a:pt x="111" y="1"/>
                        <a:pt x="111" y="1"/>
                      </a:cubicBezTo>
                      <a:cubicBezTo>
                        <a:pt x="95" y="1"/>
                        <a:pt x="79" y="1"/>
                        <a:pt x="63" y="0"/>
                      </a:cubicBezTo>
                      <a:cubicBezTo>
                        <a:pt x="63" y="0"/>
                        <a:pt x="63" y="0"/>
                        <a:pt x="63" y="0"/>
                      </a:cubicBezTo>
                      <a:cubicBezTo>
                        <a:pt x="63" y="1"/>
                        <a:pt x="63" y="1"/>
                        <a:pt x="63" y="1"/>
                      </a:cubicBezTo>
                      <a:cubicBezTo>
                        <a:pt x="62" y="30"/>
                        <a:pt x="61" y="59"/>
                        <a:pt x="60" y="88"/>
                      </a:cubicBezTo>
                      <a:cubicBezTo>
                        <a:pt x="40" y="87"/>
                        <a:pt x="20" y="87"/>
                        <a:pt x="0" y="85"/>
                      </a:cubicBezTo>
                      <a:cubicBezTo>
                        <a:pt x="0" y="86"/>
                        <a:pt x="0" y="86"/>
                        <a:pt x="0" y="86"/>
                      </a:cubicBezTo>
                      <a:cubicBezTo>
                        <a:pt x="1" y="86"/>
                        <a:pt x="1" y="86"/>
                        <a:pt x="1" y="86"/>
                      </a:cubicBezTo>
                      <a:cubicBezTo>
                        <a:pt x="1" y="87"/>
                        <a:pt x="1" y="87"/>
                        <a:pt x="1" y="87"/>
                      </a:cubicBezTo>
                      <a:cubicBezTo>
                        <a:pt x="1" y="87"/>
                        <a:pt x="1" y="87"/>
                        <a:pt x="1" y="87"/>
                      </a:cubicBezTo>
                      <a:cubicBezTo>
                        <a:pt x="1" y="88"/>
                        <a:pt x="1" y="88"/>
                        <a:pt x="1" y="88"/>
                      </a:cubicBezTo>
                      <a:cubicBezTo>
                        <a:pt x="1" y="88"/>
                        <a:pt x="1" y="88"/>
                        <a:pt x="1" y="88"/>
                      </a:cubicBezTo>
                      <a:cubicBezTo>
                        <a:pt x="1" y="88"/>
                        <a:pt x="1" y="88"/>
                        <a:pt x="1" y="88"/>
                      </a:cubicBezTo>
                      <a:cubicBezTo>
                        <a:pt x="1" y="89"/>
                        <a:pt x="1" y="89"/>
                        <a:pt x="1" y="89"/>
                      </a:cubicBezTo>
                      <a:cubicBezTo>
                        <a:pt x="1" y="89"/>
                        <a:pt x="1" y="89"/>
                        <a:pt x="1" y="89"/>
                      </a:cubicBezTo>
                      <a:cubicBezTo>
                        <a:pt x="2" y="89"/>
                        <a:pt x="2" y="89"/>
                        <a:pt x="2" y="89"/>
                      </a:cubicBezTo>
                      <a:cubicBezTo>
                        <a:pt x="2" y="89"/>
                        <a:pt x="2" y="89"/>
                        <a:pt x="2" y="89"/>
                      </a:cubicBezTo>
                      <a:cubicBezTo>
                        <a:pt x="2" y="89"/>
                        <a:pt x="2" y="89"/>
                        <a:pt x="2" y="89"/>
                      </a:cubicBezTo>
                      <a:cubicBezTo>
                        <a:pt x="2" y="89"/>
                        <a:pt x="2" y="89"/>
                        <a:pt x="2" y="89"/>
                      </a:cubicBezTo>
                      <a:cubicBezTo>
                        <a:pt x="3" y="90"/>
                        <a:pt x="3" y="90"/>
                        <a:pt x="3" y="90"/>
                      </a:cubicBezTo>
                      <a:cubicBezTo>
                        <a:pt x="3" y="90"/>
                        <a:pt x="3" y="90"/>
                        <a:pt x="3" y="90"/>
                      </a:cubicBezTo>
                      <a:cubicBezTo>
                        <a:pt x="3" y="90"/>
                        <a:pt x="3" y="90"/>
                        <a:pt x="3" y="90"/>
                      </a:cubicBezTo>
                      <a:cubicBezTo>
                        <a:pt x="4" y="90"/>
                        <a:pt x="4" y="90"/>
                        <a:pt x="4" y="90"/>
                      </a:cubicBezTo>
                      <a:cubicBezTo>
                        <a:pt x="5" y="91"/>
                        <a:pt x="5" y="91"/>
                        <a:pt x="5" y="91"/>
                      </a:cubicBezTo>
                      <a:cubicBezTo>
                        <a:pt x="5" y="91"/>
                        <a:pt x="5" y="91"/>
                        <a:pt x="5" y="91"/>
                      </a:cubicBezTo>
                      <a:cubicBezTo>
                        <a:pt x="6" y="92"/>
                        <a:pt x="6" y="92"/>
                        <a:pt x="6" y="92"/>
                      </a:cubicBezTo>
                      <a:cubicBezTo>
                        <a:pt x="6" y="93"/>
                        <a:pt x="6" y="93"/>
                        <a:pt x="6" y="93"/>
                      </a:cubicBezTo>
                      <a:cubicBezTo>
                        <a:pt x="6" y="94"/>
                        <a:pt x="6" y="94"/>
                        <a:pt x="6" y="94"/>
                      </a:cubicBezTo>
                      <a:cubicBezTo>
                        <a:pt x="6" y="94"/>
                        <a:pt x="6" y="94"/>
                        <a:pt x="6" y="94"/>
                      </a:cubicBezTo>
                      <a:cubicBezTo>
                        <a:pt x="7" y="95"/>
                        <a:pt x="7" y="95"/>
                        <a:pt x="7" y="95"/>
                      </a:cubicBezTo>
                      <a:cubicBezTo>
                        <a:pt x="7" y="95"/>
                        <a:pt x="7" y="95"/>
                        <a:pt x="7" y="95"/>
                      </a:cubicBezTo>
                      <a:cubicBezTo>
                        <a:pt x="7" y="96"/>
                        <a:pt x="7" y="96"/>
                        <a:pt x="7" y="96"/>
                      </a:cubicBezTo>
                      <a:cubicBezTo>
                        <a:pt x="7" y="96"/>
                        <a:pt x="7" y="96"/>
                        <a:pt x="7" y="96"/>
                      </a:cubicBezTo>
                      <a:cubicBezTo>
                        <a:pt x="7" y="96"/>
                        <a:pt x="7" y="96"/>
                        <a:pt x="7" y="96"/>
                      </a:cubicBezTo>
                      <a:cubicBezTo>
                        <a:pt x="7" y="96"/>
                        <a:pt x="7" y="96"/>
                        <a:pt x="7" y="96"/>
                      </a:cubicBezTo>
                      <a:cubicBezTo>
                        <a:pt x="8" y="96"/>
                        <a:pt x="8" y="96"/>
                        <a:pt x="8" y="96"/>
                      </a:cubicBezTo>
                      <a:cubicBezTo>
                        <a:pt x="8" y="97"/>
                        <a:pt x="8" y="97"/>
                        <a:pt x="8" y="97"/>
                      </a:cubicBezTo>
                      <a:cubicBezTo>
                        <a:pt x="8" y="97"/>
                        <a:pt x="8" y="97"/>
                        <a:pt x="8" y="97"/>
                      </a:cubicBezTo>
                      <a:cubicBezTo>
                        <a:pt x="9" y="97"/>
                        <a:pt x="9" y="97"/>
                        <a:pt x="9" y="97"/>
                      </a:cubicBezTo>
                      <a:cubicBezTo>
                        <a:pt x="10" y="97"/>
                        <a:pt x="10" y="97"/>
                        <a:pt x="10" y="97"/>
                      </a:cubicBezTo>
                      <a:cubicBezTo>
                        <a:pt x="10" y="98"/>
                        <a:pt x="10" y="98"/>
                        <a:pt x="10" y="98"/>
                      </a:cubicBezTo>
                      <a:cubicBezTo>
                        <a:pt x="10" y="98"/>
                        <a:pt x="10" y="98"/>
                        <a:pt x="10" y="98"/>
                      </a:cubicBezTo>
                      <a:cubicBezTo>
                        <a:pt x="11" y="98"/>
                        <a:pt x="11" y="98"/>
                        <a:pt x="11" y="98"/>
                      </a:cubicBezTo>
                      <a:cubicBezTo>
                        <a:pt x="11" y="98"/>
                        <a:pt x="11" y="98"/>
                        <a:pt x="11" y="98"/>
                      </a:cubicBezTo>
                      <a:cubicBezTo>
                        <a:pt x="12" y="98"/>
                        <a:pt x="12" y="98"/>
                        <a:pt x="12" y="98"/>
                      </a:cubicBezTo>
                      <a:cubicBezTo>
                        <a:pt x="12" y="99"/>
                        <a:pt x="12" y="99"/>
                        <a:pt x="12" y="99"/>
                      </a:cubicBezTo>
                      <a:cubicBezTo>
                        <a:pt x="12" y="99"/>
                        <a:pt x="12" y="99"/>
                        <a:pt x="12" y="99"/>
                      </a:cubicBezTo>
                      <a:cubicBezTo>
                        <a:pt x="12" y="99"/>
                        <a:pt x="12" y="99"/>
                        <a:pt x="12" y="99"/>
                      </a:cubicBezTo>
                      <a:cubicBezTo>
                        <a:pt x="12" y="99"/>
                        <a:pt x="12" y="99"/>
                        <a:pt x="12" y="99"/>
                      </a:cubicBezTo>
                      <a:cubicBezTo>
                        <a:pt x="12" y="100"/>
                        <a:pt x="12" y="100"/>
                        <a:pt x="12" y="100"/>
                      </a:cubicBezTo>
                      <a:cubicBezTo>
                        <a:pt x="12" y="100"/>
                        <a:pt x="12" y="100"/>
                        <a:pt x="12" y="100"/>
                      </a:cubicBezTo>
                      <a:cubicBezTo>
                        <a:pt x="13" y="100"/>
                        <a:pt x="13" y="100"/>
                        <a:pt x="13" y="100"/>
                      </a:cubicBezTo>
                      <a:cubicBezTo>
                        <a:pt x="13" y="100"/>
                        <a:pt x="13" y="100"/>
                        <a:pt x="13" y="100"/>
                      </a:cubicBezTo>
                      <a:cubicBezTo>
                        <a:pt x="14" y="102"/>
                        <a:pt x="14" y="102"/>
                        <a:pt x="14" y="102"/>
                      </a:cubicBezTo>
                      <a:cubicBezTo>
                        <a:pt x="14" y="102"/>
                        <a:pt x="14" y="102"/>
                        <a:pt x="14" y="102"/>
                      </a:cubicBezTo>
                      <a:cubicBezTo>
                        <a:pt x="14" y="102"/>
                        <a:pt x="14" y="102"/>
                        <a:pt x="14" y="102"/>
                      </a:cubicBezTo>
                      <a:cubicBezTo>
                        <a:pt x="16" y="103"/>
                        <a:pt x="16" y="103"/>
                        <a:pt x="16" y="103"/>
                      </a:cubicBezTo>
                      <a:cubicBezTo>
                        <a:pt x="16" y="103"/>
                        <a:pt x="16" y="103"/>
                        <a:pt x="16" y="103"/>
                      </a:cubicBezTo>
                      <a:cubicBezTo>
                        <a:pt x="16" y="103"/>
                        <a:pt x="16" y="103"/>
                        <a:pt x="16" y="103"/>
                      </a:cubicBezTo>
                      <a:cubicBezTo>
                        <a:pt x="16" y="104"/>
                        <a:pt x="16" y="104"/>
                        <a:pt x="16" y="104"/>
                      </a:cubicBezTo>
                      <a:cubicBezTo>
                        <a:pt x="17" y="104"/>
                        <a:pt x="17" y="104"/>
                        <a:pt x="17" y="104"/>
                      </a:cubicBezTo>
                      <a:cubicBezTo>
                        <a:pt x="17" y="104"/>
                        <a:pt x="17" y="104"/>
                        <a:pt x="17" y="104"/>
                      </a:cubicBezTo>
                      <a:cubicBezTo>
                        <a:pt x="17" y="104"/>
                        <a:pt x="17" y="104"/>
                        <a:pt x="17" y="104"/>
                      </a:cubicBezTo>
                      <a:cubicBezTo>
                        <a:pt x="17" y="105"/>
                        <a:pt x="17" y="105"/>
                        <a:pt x="17" y="105"/>
                      </a:cubicBezTo>
                      <a:cubicBezTo>
                        <a:pt x="18" y="105"/>
                        <a:pt x="18" y="105"/>
                        <a:pt x="18" y="105"/>
                      </a:cubicBezTo>
                      <a:cubicBezTo>
                        <a:pt x="18" y="106"/>
                        <a:pt x="18" y="106"/>
                        <a:pt x="18" y="106"/>
                      </a:cubicBezTo>
                      <a:cubicBezTo>
                        <a:pt x="18" y="106"/>
                        <a:pt x="18" y="106"/>
                        <a:pt x="18" y="106"/>
                      </a:cubicBezTo>
                      <a:cubicBezTo>
                        <a:pt x="19" y="107"/>
                        <a:pt x="19" y="107"/>
                        <a:pt x="19" y="107"/>
                      </a:cubicBezTo>
                      <a:cubicBezTo>
                        <a:pt x="20" y="108"/>
                        <a:pt x="20" y="108"/>
                        <a:pt x="20" y="108"/>
                      </a:cubicBezTo>
                      <a:cubicBezTo>
                        <a:pt x="21" y="109"/>
                        <a:pt x="21" y="109"/>
                        <a:pt x="21" y="109"/>
                      </a:cubicBezTo>
                      <a:cubicBezTo>
                        <a:pt x="21" y="109"/>
                        <a:pt x="21" y="109"/>
                        <a:pt x="21" y="109"/>
                      </a:cubicBezTo>
                      <a:cubicBezTo>
                        <a:pt x="21" y="109"/>
                        <a:pt x="21" y="109"/>
                        <a:pt x="21" y="109"/>
                      </a:cubicBezTo>
                      <a:cubicBezTo>
                        <a:pt x="22" y="110"/>
                        <a:pt x="22" y="110"/>
                        <a:pt x="22" y="110"/>
                      </a:cubicBezTo>
                      <a:cubicBezTo>
                        <a:pt x="22" y="110"/>
                        <a:pt x="22" y="110"/>
                        <a:pt x="22" y="110"/>
                      </a:cubicBezTo>
                      <a:cubicBezTo>
                        <a:pt x="22" y="110"/>
                        <a:pt x="22" y="110"/>
                        <a:pt x="22"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4" y="110"/>
                        <a:pt x="24" y="110"/>
                        <a:pt x="24" y="110"/>
                      </a:cubicBezTo>
                      <a:cubicBezTo>
                        <a:pt x="24" y="110"/>
                        <a:pt x="24" y="110"/>
                        <a:pt x="24" y="110"/>
                      </a:cubicBezTo>
                      <a:cubicBezTo>
                        <a:pt x="24" y="110"/>
                        <a:pt x="24" y="110"/>
                        <a:pt x="24" y="110"/>
                      </a:cubicBezTo>
                      <a:cubicBezTo>
                        <a:pt x="24" y="110"/>
                        <a:pt x="24" y="110"/>
                        <a:pt x="24" y="110"/>
                      </a:cubicBezTo>
                      <a:cubicBezTo>
                        <a:pt x="24" y="110"/>
                        <a:pt x="24" y="110"/>
                        <a:pt x="24" y="110"/>
                      </a:cubicBezTo>
                      <a:cubicBezTo>
                        <a:pt x="24" y="111"/>
                        <a:pt x="24" y="111"/>
                        <a:pt x="24" y="111"/>
                      </a:cubicBezTo>
                      <a:cubicBezTo>
                        <a:pt x="24" y="111"/>
                        <a:pt x="24" y="111"/>
                        <a:pt x="24" y="111"/>
                      </a:cubicBezTo>
                      <a:cubicBezTo>
                        <a:pt x="24" y="111"/>
                        <a:pt x="24" y="111"/>
                        <a:pt x="24" y="111"/>
                      </a:cubicBezTo>
                      <a:cubicBezTo>
                        <a:pt x="25" y="111"/>
                        <a:pt x="25" y="111"/>
                        <a:pt x="25" y="111"/>
                      </a:cubicBezTo>
                      <a:cubicBezTo>
                        <a:pt x="25" y="111"/>
                        <a:pt x="25" y="111"/>
                        <a:pt x="25" y="111"/>
                      </a:cubicBezTo>
                      <a:cubicBezTo>
                        <a:pt x="25" y="112"/>
                        <a:pt x="25" y="112"/>
                        <a:pt x="25" y="112"/>
                      </a:cubicBezTo>
                      <a:cubicBezTo>
                        <a:pt x="26" y="112"/>
                        <a:pt x="26" y="112"/>
                        <a:pt x="26" y="112"/>
                      </a:cubicBezTo>
                      <a:cubicBezTo>
                        <a:pt x="26" y="112"/>
                        <a:pt x="26" y="112"/>
                        <a:pt x="26" y="112"/>
                      </a:cubicBezTo>
                      <a:cubicBezTo>
                        <a:pt x="26" y="112"/>
                        <a:pt x="26" y="112"/>
                        <a:pt x="26" y="112"/>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4"/>
                        <a:pt x="27" y="114"/>
                        <a:pt x="27" y="114"/>
                      </a:cubicBezTo>
                      <a:cubicBezTo>
                        <a:pt x="27" y="114"/>
                        <a:pt x="27" y="114"/>
                        <a:pt x="27" y="114"/>
                      </a:cubicBezTo>
                      <a:cubicBezTo>
                        <a:pt x="28" y="114"/>
                        <a:pt x="28" y="114"/>
                        <a:pt x="28" y="114"/>
                      </a:cubicBezTo>
                      <a:cubicBezTo>
                        <a:pt x="28" y="114"/>
                        <a:pt x="28" y="114"/>
                        <a:pt x="28" y="114"/>
                      </a:cubicBezTo>
                      <a:cubicBezTo>
                        <a:pt x="28" y="114"/>
                        <a:pt x="28" y="114"/>
                        <a:pt x="28" y="114"/>
                      </a:cubicBezTo>
                      <a:cubicBezTo>
                        <a:pt x="28" y="115"/>
                        <a:pt x="28" y="115"/>
                        <a:pt x="28" y="115"/>
                      </a:cubicBezTo>
                      <a:cubicBezTo>
                        <a:pt x="29" y="115"/>
                        <a:pt x="29" y="115"/>
                        <a:pt x="29" y="115"/>
                      </a:cubicBezTo>
                      <a:cubicBezTo>
                        <a:pt x="29" y="115"/>
                        <a:pt x="29" y="115"/>
                        <a:pt x="29" y="115"/>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7"/>
                        <a:pt x="29" y="117"/>
                        <a:pt x="29" y="117"/>
                      </a:cubicBezTo>
                      <a:cubicBezTo>
                        <a:pt x="29" y="117"/>
                        <a:pt x="29" y="117"/>
                        <a:pt x="29" y="117"/>
                      </a:cubicBezTo>
                      <a:cubicBezTo>
                        <a:pt x="29" y="117"/>
                        <a:pt x="29" y="117"/>
                        <a:pt x="29" y="117"/>
                      </a:cubicBezTo>
                      <a:cubicBezTo>
                        <a:pt x="29" y="117"/>
                        <a:pt x="29" y="117"/>
                        <a:pt x="29" y="117"/>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30" y="118"/>
                        <a:pt x="30" y="118"/>
                        <a:pt x="30" y="118"/>
                      </a:cubicBezTo>
                      <a:cubicBezTo>
                        <a:pt x="30" y="119"/>
                        <a:pt x="30" y="119"/>
                        <a:pt x="30" y="119"/>
                      </a:cubicBezTo>
                      <a:cubicBezTo>
                        <a:pt x="30" y="119"/>
                        <a:pt x="30" y="119"/>
                        <a:pt x="30" y="119"/>
                      </a:cubicBezTo>
                      <a:cubicBezTo>
                        <a:pt x="30" y="119"/>
                        <a:pt x="30" y="119"/>
                        <a:pt x="30" y="119"/>
                      </a:cubicBezTo>
                      <a:cubicBezTo>
                        <a:pt x="30" y="119"/>
                        <a:pt x="30" y="119"/>
                        <a:pt x="30" y="119"/>
                      </a:cubicBezTo>
                      <a:cubicBezTo>
                        <a:pt x="30" y="119"/>
                        <a:pt x="30" y="119"/>
                        <a:pt x="30" y="119"/>
                      </a:cubicBezTo>
                      <a:cubicBezTo>
                        <a:pt x="30" y="120"/>
                        <a:pt x="30" y="120"/>
                        <a:pt x="30" y="120"/>
                      </a:cubicBezTo>
                      <a:cubicBezTo>
                        <a:pt x="30" y="120"/>
                        <a:pt x="30" y="120"/>
                        <a:pt x="30" y="120"/>
                      </a:cubicBezTo>
                      <a:cubicBezTo>
                        <a:pt x="31" y="121"/>
                        <a:pt x="31" y="121"/>
                        <a:pt x="31" y="121"/>
                      </a:cubicBezTo>
                      <a:cubicBezTo>
                        <a:pt x="31" y="121"/>
                        <a:pt x="31" y="121"/>
                        <a:pt x="31" y="121"/>
                      </a:cubicBezTo>
                      <a:cubicBezTo>
                        <a:pt x="31" y="121"/>
                        <a:pt x="31" y="121"/>
                        <a:pt x="31" y="121"/>
                      </a:cubicBezTo>
                      <a:cubicBezTo>
                        <a:pt x="31" y="121"/>
                        <a:pt x="31" y="121"/>
                        <a:pt x="31" y="121"/>
                      </a:cubicBezTo>
                      <a:cubicBezTo>
                        <a:pt x="32" y="122"/>
                        <a:pt x="32" y="122"/>
                        <a:pt x="32" y="122"/>
                      </a:cubicBezTo>
                      <a:cubicBezTo>
                        <a:pt x="32" y="122"/>
                        <a:pt x="32" y="122"/>
                        <a:pt x="32" y="122"/>
                      </a:cubicBezTo>
                      <a:cubicBezTo>
                        <a:pt x="32" y="123"/>
                        <a:pt x="32" y="123"/>
                        <a:pt x="32" y="123"/>
                      </a:cubicBezTo>
                      <a:cubicBezTo>
                        <a:pt x="32" y="123"/>
                        <a:pt x="32" y="123"/>
                        <a:pt x="32" y="123"/>
                      </a:cubicBezTo>
                      <a:cubicBezTo>
                        <a:pt x="32" y="124"/>
                        <a:pt x="32" y="124"/>
                        <a:pt x="32" y="124"/>
                      </a:cubicBezTo>
                      <a:cubicBezTo>
                        <a:pt x="31" y="124"/>
                        <a:pt x="31" y="124"/>
                        <a:pt x="31" y="124"/>
                      </a:cubicBezTo>
                      <a:cubicBezTo>
                        <a:pt x="31" y="125"/>
                        <a:pt x="31" y="125"/>
                        <a:pt x="31" y="125"/>
                      </a:cubicBezTo>
                      <a:cubicBezTo>
                        <a:pt x="31" y="125"/>
                        <a:pt x="31" y="125"/>
                        <a:pt x="31" y="125"/>
                      </a:cubicBezTo>
                      <a:cubicBezTo>
                        <a:pt x="32" y="126"/>
                        <a:pt x="32" y="126"/>
                        <a:pt x="32" y="126"/>
                      </a:cubicBezTo>
                      <a:cubicBezTo>
                        <a:pt x="32" y="127"/>
                        <a:pt x="32" y="127"/>
                        <a:pt x="32" y="127"/>
                      </a:cubicBezTo>
                      <a:cubicBezTo>
                        <a:pt x="32" y="127"/>
                        <a:pt x="32" y="127"/>
                        <a:pt x="32" y="127"/>
                      </a:cubicBezTo>
                      <a:cubicBezTo>
                        <a:pt x="32" y="127"/>
                        <a:pt x="32" y="127"/>
                        <a:pt x="32" y="127"/>
                      </a:cubicBezTo>
                      <a:cubicBezTo>
                        <a:pt x="32" y="127"/>
                        <a:pt x="32" y="127"/>
                        <a:pt x="32" y="127"/>
                      </a:cubicBezTo>
                      <a:cubicBezTo>
                        <a:pt x="32" y="127"/>
                        <a:pt x="32" y="127"/>
                        <a:pt x="32" y="127"/>
                      </a:cubicBezTo>
                      <a:cubicBezTo>
                        <a:pt x="32" y="128"/>
                        <a:pt x="32" y="128"/>
                        <a:pt x="32" y="128"/>
                      </a:cubicBezTo>
                      <a:cubicBezTo>
                        <a:pt x="32" y="128"/>
                        <a:pt x="32" y="128"/>
                        <a:pt x="32" y="128"/>
                      </a:cubicBezTo>
                      <a:cubicBezTo>
                        <a:pt x="32" y="128"/>
                        <a:pt x="32" y="128"/>
                        <a:pt x="32" y="128"/>
                      </a:cubicBezTo>
                      <a:cubicBezTo>
                        <a:pt x="32" y="129"/>
                        <a:pt x="32" y="129"/>
                        <a:pt x="32" y="129"/>
                      </a:cubicBezTo>
                      <a:cubicBezTo>
                        <a:pt x="32" y="129"/>
                        <a:pt x="32" y="129"/>
                        <a:pt x="32" y="129"/>
                      </a:cubicBezTo>
                      <a:cubicBezTo>
                        <a:pt x="33" y="130"/>
                        <a:pt x="33" y="130"/>
                        <a:pt x="33" y="130"/>
                      </a:cubicBezTo>
                      <a:cubicBezTo>
                        <a:pt x="33" y="130"/>
                        <a:pt x="33" y="130"/>
                        <a:pt x="33" y="130"/>
                      </a:cubicBezTo>
                      <a:cubicBezTo>
                        <a:pt x="33" y="130"/>
                        <a:pt x="33" y="130"/>
                        <a:pt x="33" y="130"/>
                      </a:cubicBezTo>
                      <a:cubicBezTo>
                        <a:pt x="33" y="131"/>
                        <a:pt x="33" y="131"/>
                        <a:pt x="33" y="131"/>
                      </a:cubicBezTo>
                      <a:cubicBezTo>
                        <a:pt x="34" y="132"/>
                        <a:pt x="34" y="132"/>
                        <a:pt x="34" y="132"/>
                      </a:cubicBezTo>
                      <a:cubicBezTo>
                        <a:pt x="34" y="132"/>
                        <a:pt x="34" y="132"/>
                        <a:pt x="34" y="132"/>
                      </a:cubicBezTo>
                      <a:cubicBezTo>
                        <a:pt x="34" y="132"/>
                        <a:pt x="34" y="132"/>
                        <a:pt x="34" y="132"/>
                      </a:cubicBezTo>
                      <a:cubicBezTo>
                        <a:pt x="34" y="132"/>
                        <a:pt x="34" y="132"/>
                        <a:pt x="34" y="132"/>
                      </a:cubicBezTo>
                      <a:cubicBezTo>
                        <a:pt x="34" y="132"/>
                        <a:pt x="34" y="132"/>
                        <a:pt x="34" y="132"/>
                      </a:cubicBezTo>
                      <a:cubicBezTo>
                        <a:pt x="34" y="133"/>
                        <a:pt x="34" y="133"/>
                        <a:pt x="34" y="133"/>
                      </a:cubicBezTo>
                      <a:cubicBezTo>
                        <a:pt x="35" y="133"/>
                        <a:pt x="35" y="133"/>
                        <a:pt x="35" y="133"/>
                      </a:cubicBezTo>
                      <a:cubicBezTo>
                        <a:pt x="35" y="134"/>
                        <a:pt x="35" y="134"/>
                        <a:pt x="35" y="134"/>
                      </a:cubicBezTo>
                      <a:cubicBezTo>
                        <a:pt x="35" y="134"/>
                        <a:pt x="35" y="134"/>
                        <a:pt x="35" y="134"/>
                      </a:cubicBezTo>
                      <a:cubicBezTo>
                        <a:pt x="35" y="134"/>
                        <a:pt x="35" y="134"/>
                        <a:pt x="35" y="134"/>
                      </a:cubicBezTo>
                      <a:cubicBezTo>
                        <a:pt x="35" y="134"/>
                        <a:pt x="35" y="134"/>
                        <a:pt x="35" y="134"/>
                      </a:cubicBezTo>
                      <a:cubicBezTo>
                        <a:pt x="35" y="134"/>
                        <a:pt x="35" y="134"/>
                        <a:pt x="35" y="134"/>
                      </a:cubicBezTo>
                      <a:cubicBezTo>
                        <a:pt x="36" y="134"/>
                        <a:pt x="36" y="134"/>
                        <a:pt x="36" y="134"/>
                      </a:cubicBezTo>
                      <a:cubicBezTo>
                        <a:pt x="37" y="135"/>
                        <a:pt x="37" y="135"/>
                        <a:pt x="37" y="135"/>
                      </a:cubicBezTo>
                      <a:cubicBezTo>
                        <a:pt x="37" y="135"/>
                        <a:pt x="37" y="135"/>
                        <a:pt x="37" y="135"/>
                      </a:cubicBezTo>
                      <a:cubicBezTo>
                        <a:pt x="37" y="135"/>
                        <a:pt x="37" y="135"/>
                        <a:pt x="37" y="135"/>
                      </a:cubicBezTo>
                      <a:cubicBezTo>
                        <a:pt x="38" y="135"/>
                        <a:pt x="38" y="135"/>
                        <a:pt x="38" y="135"/>
                      </a:cubicBezTo>
                      <a:cubicBezTo>
                        <a:pt x="38" y="135"/>
                        <a:pt x="38" y="135"/>
                        <a:pt x="38" y="135"/>
                      </a:cubicBezTo>
                      <a:cubicBezTo>
                        <a:pt x="38" y="136"/>
                        <a:pt x="38" y="136"/>
                        <a:pt x="38" y="136"/>
                      </a:cubicBezTo>
                      <a:cubicBezTo>
                        <a:pt x="39" y="136"/>
                        <a:pt x="39" y="136"/>
                        <a:pt x="39" y="136"/>
                      </a:cubicBezTo>
                      <a:cubicBezTo>
                        <a:pt x="39" y="136"/>
                        <a:pt x="39" y="136"/>
                        <a:pt x="39" y="136"/>
                      </a:cubicBezTo>
                      <a:cubicBezTo>
                        <a:pt x="39" y="136"/>
                        <a:pt x="39" y="136"/>
                        <a:pt x="39" y="136"/>
                      </a:cubicBezTo>
                      <a:cubicBezTo>
                        <a:pt x="39" y="137"/>
                        <a:pt x="39" y="137"/>
                        <a:pt x="39" y="137"/>
                      </a:cubicBezTo>
                      <a:cubicBezTo>
                        <a:pt x="40" y="138"/>
                        <a:pt x="40" y="138"/>
                        <a:pt x="40" y="138"/>
                      </a:cubicBezTo>
                      <a:cubicBezTo>
                        <a:pt x="40" y="138"/>
                        <a:pt x="40" y="138"/>
                        <a:pt x="40" y="138"/>
                      </a:cubicBezTo>
                      <a:cubicBezTo>
                        <a:pt x="41" y="138"/>
                        <a:pt x="41" y="138"/>
                        <a:pt x="41" y="138"/>
                      </a:cubicBezTo>
                      <a:cubicBezTo>
                        <a:pt x="42" y="139"/>
                        <a:pt x="42" y="139"/>
                        <a:pt x="42" y="139"/>
                      </a:cubicBezTo>
                      <a:cubicBezTo>
                        <a:pt x="42" y="140"/>
                        <a:pt x="42" y="140"/>
                        <a:pt x="42" y="140"/>
                      </a:cubicBezTo>
                      <a:cubicBezTo>
                        <a:pt x="44" y="140"/>
                        <a:pt x="44" y="140"/>
                        <a:pt x="44" y="140"/>
                      </a:cubicBezTo>
                      <a:cubicBezTo>
                        <a:pt x="45" y="140"/>
                        <a:pt x="45" y="140"/>
                        <a:pt x="45" y="140"/>
                      </a:cubicBezTo>
                      <a:cubicBezTo>
                        <a:pt x="46" y="141"/>
                        <a:pt x="46" y="141"/>
                        <a:pt x="46" y="141"/>
                      </a:cubicBezTo>
                      <a:cubicBezTo>
                        <a:pt x="46" y="141"/>
                        <a:pt x="46" y="141"/>
                        <a:pt x="46" y="141"/>
                      </a:cubicBezTo>
                      <a:cubicBezTo>
                        <a:pt x="46" y="141"/>
                        <a:pt x="46" y="141"/>
                        <a:pt x="46" y="141"/>
                      </a:cubicBezTo>
                      <a:cubicBezTo>
                        <a:pt x="47" y="141"/>
                        <a:pt x="47" y="141"/>
                        <a:pt x="47" y="141"/>
                      </a:cubicBezTo>
                      <a:cubicBezTo>
                        <a:pt x="46" y="141"/>
                        <a:pt x="46" y="141"/>
                        <a:pt x="46" y="141"/>
                      </a:cubicBezTo>
                      <a:cubicBezTo>
                        <a:pt x="46" y="141"/>
                        <a:pt x="46" y="141"/>
                        <a:pt x="46" y="141"/>
                      </a:cubicBezTo>
                      <a:cubicBezTo>
                        <a:pt x="47" y="142"/>
                        <a:pt x="47" y="142"/>
                        <a:pt x="47" y="142"/>
                      </a:cubicBezTo>
                      <a:cubicBezTo>
                        <a:pt x="47" y="142"/>
                        <a:pt x="47" y="142"/>
                        <a:pt x="47" y="142"/>
                      </a:cubicBezTo>
                      <a:cubicBezTo>
                        <a:pt x="48" y="142"/>
                        <a:pt x="48" y="142"/>
                        <a:pt x="48" y="142"/>
                      </a:cubicBezTo>
                      <a:cubicBezTo>
                        <a:pt x="48" y="143"/>
                        <a:pt x="48" y="143"/>
                        <a:pt x="48"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1" y="144"/>
                        <a:pt x="51" y="144"/>
                        <a:pt x="51" y="144"/>
                      </a:cubicBezTo>
                      <a:cubicBezTo>
                        <a:pt x="51" y="144"/>
                        <a:pt x="51" y="144"/>
                        <a:pt x="51" y="144"/>
                      </a:cubicBezTo>
                      <a:cubicBezTo>
                        <a:pt x="52" y="145"/>
                        <a:pt x="52" y="145"/>
                        <a:pt x="52" y="145"/>
                      </a:cubicBezTo>
                      <a:cubicBezTo>
                        <a:pt x="52" y="145"/>
                        <a:pt x="52" y="145"/>
                        <a:pt x="52" y="145"/>
                      </a:cubicBezTo>
                      <a:cubicBezTo>
                        <a:pt x="52" y="145"/>
                        <a:pt x="52" y="145"/>
                        <a:pt x="52" y="145"/>
                      </a:cubicBezTo>
                      <a:cubicBezTo>
                        <a:pt x="53" y="146"/>
                        <a:pt x="53" y="146"/>
                        <a:pt x="53" y="146"/>
                      </a:cubicBezTo>
                      <a:cubicBezTo>
                        <a:pt x="53" y="146"/>
                        <a:pt x="53" y="146"/>
                        <a:pt x="53" y="146"/>
                      </a:cubicBezTo>
                      <a:cubicBezTo>
                        <a:pt x="53" y="146"/>
                        <a:pt x="53" y="146"/>
                        <a:pt x="53" y="146"/>
                      </a:cubicBezTo>
                      <a:cubicBezTo>
                        <a:pt x="53" y="145"/>
                        <a:pt x="53" y="145"/>
                        <a:pt x="53" y="145"/>
                      </a:cubicBezTo>
                      <a:cubicBezTo>
                        <a:pt x="54" y="145"/>
                        <a:pt x="54" y="145"/>
                        <a:pt x="54" y="145"/>
                      </a:cubicBezTo>
                      <a:cubicBezTo>
                        <a:pt x="54" y="146"/>
                        <a:pt x="54" y="146"/>
                        <a:pt x="54" y="146"/>
                      </a:cubicBezTo>
                      <a:cubicBezTo>
                        <a:pt x="54" y="146"/>
                        <a:pt x="54" y="146"/>
                        <a:pt x="54" y="146"/>
                      </a:cubicBezTo>
                      <a:cubicBezTo>
                        <a:pt x="54" y="146"/>
                        <a:pt x="54" y="146"/>
                        <a:pt x="54" y="146"/>
                      </a:cubicBezTo>
                      <a:cubicBezTo>
                        <a:pt x="54" y="146"/>
                        <a:pt x="54" y="146"/>
                        <a:pt x="54" y="146"/>
                      </a:cubicBezTo>
                      <a:cubicBezTo>
                        <a:pt x="54" y="146"/>
                        <a:pt x="54" y="146"/>
                        <a:pt x="54" y="146"/>
                      </a:cubicBezTo>
                      <a:cubicBezTo>
                        <a:pt x="55" y="146"/>
                        <a:pt x="55" y="146"/>
                        <a:pt x="55" y="146"/>
                      </a:cubicBezTo>
                      <a:cubicBezTo>
                        <a:pt x="56" y="146"/>
                        <a:pt x="56" y="146"/>
                        <a:pt x="56" y="146"/>
                      </a:cubicBezTo>
                      <a:cubicBezTo>
                        <a:pt x="57" y="147"/>
                        <a:pt x="57" y="147"/>
                        <a:pt x="57" y="147"/>
                      </a:cubicBezTo>
                      <a:cubicBezTo>
                        <a:pt x="57" y="146"/>
                        <a:pt x="57" y="146"/>
                        <a:pt x="57" y="146"/>
                      </a:cubicBezTo>
                      <a:cubicBezTo>
                        <a:pt x="58" y="146"/>
                        <a:pt x="58" y="146"/>
                        <a:pt x="58" y="146"/>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9" y="144"/>
                        <a:pt x="59" y="144"/>
                        <a:pt x="59" y="144"/>
                      </a:cubicBezTo>
                      <a:cubicBezTo>
                        <a:pt x="59" y="144"/>
                        <a:pt x="59" y="144"/>
                        <a:pt x="59" y="144"/>
                      </a:cubicBezTo>
                      <a:cubicBezTo>
                        <a:pt x="59" y="144"/>
                        <a:pt x="59" y="144"/>
                        <a:pt x="59" y="144"/>
                      </a:cubicBezTo>
                      <a:cubicBezTo>
                        <a:pt x="60" y="143"/>
                        <a:pt x="60" y="143"/>
                        <a:pt x="60" y="143"/>
                      </a:cubicBezTo>
                      <a:cubicBezTo>
                        <a:pt x="60" y="143"/>
                        <a:pt x="60" y="143"/>
                        <a:pt x="60" y="143"/>
                      </a:cubicBezTo>
                      <a:cubicBezTo>
                        <a:pt x="60" y="143"/>
                        <a:pt x="60" y="143"/>
                        <a:pt x="60" y="143"/>
                      </a:cubicBezTo>
                      <a:cubicBezTo>
                        <a:pt x="61" y="143"/>
                        <a:pt x="61" y="143"/>
                        <a:pt x="61" y="143"/>
                      </a:cubicBezTo>
                      <a:cubicBezTo>
                        <a:pt x="61" y="142"/>
                        <a:pt x="61" y="142"/>
                        <a:pt x="61" y="142"/>
                      </a:cubicBezTo>
                      <a:cubicBezTo>
                        <a:pt x="62" y="142"/>
                        <a:pt x="62" y="142"/>
                        <a:pt x="62" y="142"/>
                      </a:cubicBezTo>
                      <a:cubicBezTo>
                        <a:pt x="62" y="142"/>
                        <a:pt x="62" y="142"/>
                        <a:pt x="62" y="142"/>
                      </a:cubicBezTo>
                      <a:cubicBezTo>
                        <a:pt x="62" y="142"/>
                        <a:pt x="62" y="142"/>
                        <a:pt x="62" y="142"/>
                      </a:cubicBezTo>
                      <a:cubicBezTo>
                        <a:pt x="61" y="141"/>
                        <a:pt x="61" y="141"/>
                        <a:pt x="61" y="141"/>
                      </a:cubicBezTo>
                      <a:cubicBezTo>
                        <a:pt x="61" y="141"/>
                        <a:pt x="61" y="141"/>
                        <a:pt x="61" y="141"/>
                      </a:cubicBezTo>
                      <a:cubicBezTo>
                        <a:pt x="61" y="141"/>
                        <a:pt x="61" y="141"/>
                        <a:pt x="61" y="141"/>
                      </a:cubicBezTo>
                      <a:cubicBezTo>
                        <a:pt x="62" y="140"/>
                        <a:pt x="62" y="140"/>
                        <a:pt x="62" y="140"/>
                      </a:cubicBezTo>
                      <a:cubicBezTo>
                        <a:pt x="62" y="140"/>
                        <a:pt x="62" y="140"/>
                        <a:pt x="62" y="140"/>
                      </a:cubicBezTo>
                      <a:cubicBezTo>
                        <a:pt x="62" y="140"/>
                        <a:pt x="62" y="140"/>
                        <a:pt x="62" y="140"/>
                      </a:cubicBezTo>
                      <a:cubicBezTo>
                        <a:pt x="62" y="140"/>
                        <a:pt x="62" y="140"/>
                        <a:pt x="62" y="140"/>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3" y="139"/>
                        <a:pt x="63" y="139"/>
                        <a:pt x="63" y="139"/>
                      </a:cubicBezTo>
                      <a:cubicBezTo>
                        <a:pt x="63" y="138"/>
                        <a:pt x="63" y="138"/>
                        <a:pt x="63" y="138"/>
                      </a:cubicBezTo>
                      <a:cubicBezTo>
                        <a:pt x="62" y="138"/>
                        <a:pt x="62" y="138"/>
                        <a:pt x="62" y="138"/>
                      </a:cubicBezTo>
                      <a:cubicBezTo>
                        <a:pt x="62" y="138"/>
                        <a:pt x="62" y="138"/>
                        <a:pt x="62" y="138"/>
                      </a:cubicBezTo>
                      <a:cubicBezTo>
                        <a:pt x="62" y="138"/>
                        <a:pt x="62" y="138"/>
                        <a:pt x="62" y="138"/>
                      </a:cubicBezTo>
                      <a:cubicBezTo>
                        <a:pt x="63" y="137"/>
                        <a:pt x="63" y="137"/>
                        <a:pt x="63" y="137"/>
                      </a:cubicBezTo>
                      <a:cubicBezTo>
                        <a:pt x="63" y="137"/>
                        <a:pt x="63" y="137"/>
                        <a:pt x="63" y="137"/>
                      </a:cubicBezTo>
                      <a:cubicBezTo>
                        <a:pt x="63" y="136"/>
                        <a:pt x="63" y="136"/>
                        <a:pt x="63" y="136"/>
                      </a:cubicBezTo>
                      <a:cubicBezTo>
                        <a:pt x="63" y="136"/>
                        <a:pt x="63" y="136"/>
                        <a:pt x="63" y="136"/>
                      </a:cubicBezTo>
                      <a:cubicBezTo>
                        <a:pt x="64" y="136"/>
                        <a:pt x="64" y="136"/>
                        <a:pt x="64" y="136"/>
                      </a:cubicBezTo>
                      <a:cubicBezTo>
                        <a:pt x="63" y="135"/>
                        <a:pt x="63" y="135"/>
                        <a:pt x="63" y="135"/>
                      </a:cubicBezTo>
                      <a:cubicBezTo>
                        <a:pt x="64" y="135"/>
                        <a:pt x="64" y="135"/>
                        <a:pt x="64" y="135"/>
                      </a:cubicBezTo>
                      <a:cubicBezTo>
                        <a:pt x="64" y="135"/>
                        <a:pt x="64" y="135"/>
                        <a:pt x="64" y="135"/>
                      </a:cubicBezTo>
                      <a:cubicBezTo>
                        <a:pt x="64" y="135"/>
                        <a:pt x="64" y="135"/>
                        <a:pt x="64" y="135"/>
                      </a:cubicBezTo>
                      <a:cubicBezTo>
                        <a:pt x="64" y="135"/>
                        <a:pt x="64" y="135"/>
                        <a:pt x="64" y="135"/>
                      </a:cubicBezTo>
                      <a:cubicBezTo>
                        <a:pt x="64" y="135"/>
                        <a:pt x="64" y="135"/>
                        <a:pt x="64" y="135"/>
                      </a:cubicBezTo>
                      <a:cubicBezTo>
                        <a:pt x="64" y="134"/>
                        <a:pt x="64" y="134"/>
                        <a:pt x="64" y="134"/>
                      </a:cubicBezTo>
                      <a:cubicBezTo>
                        <a:pt x="64" y="134"/>
                        <a:pt x="64" y="134"/>
                        <a:pt x="64" y="134"/>
                      </a:cubicBezTo>
                      <a:cubicBezTo>
                        <a:pt x="64" y="134"/>
                        <a:pt x="64" y="134"/>
                        <a:pt x="64" y="134"/>
                      </a:cubicBezTo>
                      <a:cubicBezTo>
                        <a:pt x="64" y="134"/>
                        <a:pt x="64" y="134"/>
                        <a:pt x="64" y="134"/>
                      </a:cubicBezTo>
                      <a:cubicBezTo>
                        <a:pt x="64" y="134"/>
                        <a:pt x="64" y="134"/>
                        <a:pt x="64" y="134"/>
                      </a:cubicBezTo>
                      <a:cubicBezTo>
                        <a:pt x="65" y="133"/>
                        <a:pt x="65" y="133"/>
                        <a:pt x="65" y="133"/>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6" y="132"/>
                        <a:pt x="66" y="132"/>
                        <a:pt x="66" y="132"/>
                      </a:cubicBezTo>
                      <a:cubicBezTo>
                        <a:pt x="66" y="132"/>
                        <a:pt x="66" y="132"/>
                        <a:pt x="66" y="132"/>
                      </a:cubicBezTo>
                      <a:cubicBezTo>
                        <a:pt x="67" y="132"/>
                        <a:pt x="67" y="132"/>
                        <a:pt x="67" y="132"/>
                      </a:cubicBezTo>
                      <a:cubicBezTo>
                        <a:pt x="67" y="132"/>
                        <a:pt x="67" y="132"/>
                        <a:pt x="67" y="132"/>
                      </a:cubicBezTo>
                      <a:cubicBezTo>
                        <a:pt x="67" y="132"/>
                        <a:pt x="67" y="132"/>
                        <a:pt x="67" y="132"/>
                      </a:cubicBezTo>
                      <a:cubicBezTo>
                        <a:pt x="67" y="132"/>
                        <a:pt x="67" y="132"/>
                        <a:pt x="67" y="132"/>
                      </a:cubicBezTo>
                      <a:cubicBezTo>
                        <a:pt x="67" y="132"/>
                        <a:pt x="67" y="132"/>
                        <a:pt x="67" y="132"/>
                      </a:cubicBezTo>
                      <a:cubicBezTo>
                        <a:pt x="68" y="132"/>
                        <a:pt x="68" y="132"/>
                        <a:pt x="68" y="132"/>
                      </a:cubicBezTo>
                      <a:cubicBezTo>
                        <a:pt x="68" y="132"/>
                        <a:pt x="68" y="132"/>
                        <a:pt x="68" y="132"/>
                      </a:cubicBezTo>
                      <a:cubicBezTo>
                        <a:pt x="68" y="132"/>
                        <a:pt x="68" y="132"/>
                        <a:pt x="68" y="132"/>
                      </a:cubicBezTo>
                      <a:cubicBezTo>
                        <a:pt x="68" y="132"/>
                        <a:pt x="68" y="132"/>
                        <a:pt x="68" y="132"/>
                      </a:cubicBezTo>
                      <a:cubicBezTo>
                        <a:pt x="68" y="131"/>
                        <a:pt x="68" y="131"/>
                        <a:pt x="68" y="131"/>
                      </a:cubicBezTo>
                      <a:cubicBezTo>
                        <a:pt x="68" y="131"/>
                        <a:pt x="68" y="131"/>
                        <a:pt x="68" y="131"/>
                      </a:cubicBezTo>
                      <a:cubicBezTo>
                        <a:pt x="70" y="131"/>
                        <a:pt x="70" y="131"/>
                        <a:pt x="70" y="131"/>
                      </a:cubicBezTo>
                      <a:cubicBezTo>
                        <a:pt x="70" y="131"/>
                        <a:pt x="70" y="131"/>
                        <a:pt x="70" y="131"/>
                      </a:cubicBezTo>
                      <a:cubicBezTo>
                        <a:pt x="70" y="131"/>
                        <a:pt x="70" y="131"/>
                        <a:pt x="70" y="131"/>
                      </a:cubicBezTo>
                      <a:cubicBezTo>
                        <a:pt x="70" y="131"/>
                        <a:pt x="70" y="131"/>
                        <a:pt x="70" y="131"/>
                      </a:cubicBezTo>
                      <a:cubicBezTo>
                        <a:pt x="71" y="130"/>
                        <a:pt x="71" y="130"/>
                        <a:pt x="71" y="130"/>
                      </a:cubicBezTo>
                      <a:cubicBezTo>
                        <a:pt x="71" y="130"/>
                        <a:pt x="71" y="130"/>
                        <a:pt x="71" y="130"/>
                      </a:cubicBezTo>
                      <a:cubicBezTo>
                        <a:pt x="71" y="130"/>
                        <a:pt x="71" y="130"/>
                        <a:pt x="71" y="130"/>
                      </a:cubicBezTo>
                      <a:cubicBezTo>
                        <a:pt x="71" y="130"/>
                        <a:pt x="71" y="130"/>
                        <a:pt x="71" y="130"/>
                      </a:cubicBezTo>
                      <a:cubicBezTo>
                        <a:pt x="71" y="130"/>
                        <a:pt x="71" y="130"/>
                        <a:pt x="71" y="130"/>
                      </a:cubicBezTo>
                      <a:cubicBezTo>
                        <a:pt x="71" y="129"/>
                        <a:pt x="71" y="129"/>
                        <a:pt x="71" y="129"/>
                      </a:cubicBezTo>
                      <a:cubicBezTo>
                        <a:pt x="71" y="129"/>
                        <a:pt x="71" y="129"/>
                        <a:pt x="71" y="129"/>
                      </a:cubicBezTo>
                      <a:cubicBezTo>
                        <a:pt x="72" y="129"/>
                        <a:pt x="72" y="129"/>
                        <a:pt x="72" y="129"/>
                      </a:cubicBezTo>
                      <a:cubicBezTo>
                        <a:pt x="72" y="130"/>
                        <a:pt x="72" y="130"/>
                        <a:pt x="72" y="130"/>
                      </a:cubicBezTo>
                      <a:cubicBezTo>
                        <a:pt x="72" y="130"/>
                        <a:pt x="72" y="130"/>
                        <a:pt x="72" y="130"/>
                      </a:cubicBezTo>
                      <a:cubicBezTo>
                        <a:pt x="73" y="130"/>
                        <a:pt x="73" y="130"/>
                        <a:pt x="73" y="130"/>
                      </a:cubicBezTo>
                      <a:cubicBezTo>
                        <a:pt x="73" y="130"/>
                        <a:pt x="73" y="130"/>
                        <a:pt x="73" y="130"/>
                      </a:cubicBezTo>
                      <a:cubicBezTo>
                        <a:pt x="73" y="130"/>
                        <a:pt x="73" y="130"/>
                        <a:pt x="73" y="130"/>
                      </a:cubicBezTo>
                      <a:cubicBezTo>
                        <a:pt x="73" y="130"/>
                        <a:pt x="73" y="130"/>
                        <a:pt x="73" y="130"/>
                      </a:cubicBezTo>
                      <a:cubicBezTo>
                        <a:pt x="74" y="131"/>
                        <a:pt x="74" y="131"/>
                        <a:pt x="74" y="131"/>
                      </a:cubicBezTo>
                      <a:cubicBezTo>
                        <a:pt x="74" y="131"/>
                        <a:pt x="74" y="131"/>
                        <a:pt x="74" y="131"/>
                      </a:cubicBezTo>
                      <a:cubicBezTo>
                        <a:pt x="75" y="131"/>
                        <a:pt x="75" y="131"/>
                        <a:pt x="75" y="131"/>
                      </a:cubicBezTo>
                      <a:cubicBezTo>
                        <a:pt x="77" y="131"/>
                        <a:pt x="77" y="131"/>
                        <a:pt x="77" y="131"/>
                      </a:cubicBezTo>
                      <a:cubicBezTo>
                        <a:pt x="77" y="131"/>
                        <a:pt x="77" y="131"/>
                        <a:pt x="77" y="131"/>
                      </a:cubicBezTo>
                      <a:cubicBezTo>
                        <a:pt x="77" y="131"/>
                        <a:pt x="77" y="131"/>
                        <a:pt x="77" y="131"/>
                      </a:cubicBezTo>
                      <a:cubicBezTo>
                        <a:pt x="78" y="131"/>
                        <a:pt x="78" y="131"/>
                        <a:pt x="78" y="131"/>
                      </a:cubicBezTo>
                      <a:cubicBezTo>
                        <a:pt x="78" y="131"/>
                        <a:pt x="78" y="131"/>
                        <a:pt x="78" y="131"/>
                      </a:cubicBezTo>
                      <a:cubicBezTo>
                        <a:pt x="78" y="131"/>
                        <a:pt x="78" y="131"/>
                        <a:pt x="78" y="131"/>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79" y="131"/>
                        <a:pt x="79" y="131"/>
                        <a:pt x="79" y="131"/>
                      </a:cubicBezTo>
                      <a:cubicBezTo>
                        <a:pt x="79" y="131"/>
                        <a:pt x="79" y="131"/>
                        <a:pt x="79" y="131"/>
                      </a:cubicBezTo>
                      <a:cubicBezTo>
                        <a:pt x="79" y="131"/>
                        <a:pt x="79" y="131"/>
                        <a:pt x="79" y="131"/>
                      </a:cubicBezTo>
                      <a:cubicBezTo>
                        <a:pt x="80" y="131"/>
                        <a:pt x="80" y="131"/>
                        <a:pt x="80" y="131"/>
                      </a:cubicBezTo>
                      <a:cubicBezTo>
                        <a:pt x="80" y="131"/>
                        <a:pt x="80" y="131"/>
                        <a:pt x="80" y="131"/>
                      </a:cubicBezTo>
                      <a:cubicBezTo>
                        <a:pt x="80" y="131"/>
                        <a:pt x="80" y="131"/>
                        <a:pt x="80" y="131"/>
                      </a:cubicBezTo>
                      <a:cubicBezTo>
                        <a:pt x="80" y="131"/>
                        <a:pt x="80" y="131"/>
                        <a:pt x="80" y="131"/>
                      </a:cubicBezTo>
                      <a:cubicBezTo>
                        <a:pt x="80" y="131"/>
                        <a:pt x="80" y="131"/>
                        <a:pt x="80" y="131"/>
                      </a:cubicBezTo>
                      <a:cubicBezTo>
                        <a:pt x="83" y="132"/>
                        <a:pt x="83" y="132"/>
                        <a:pt x="83" y="132"/>
                      </a:cubicBezTo>
                      <a:cubicBezTo>
                        <a:pt x="84" y="132"/>
                        <a:pt x="84" y="132"/>
                        <a:pt x="84" y="132"/>
                      </a:cubicBezTo>
                      <a:cubicBezTo>
                        <a:pt x="84" y="132"/>
                        <a:pt x="84" y="132"/>
                        <a:pt x="84" y="132"/>
                      </a:cubicBezTo>
                      <a:cubicBezTo>
                        <a:pt x="84" y="131"/>
                        <a:pt x="84" y="131"/>
                        <a:pt x="84" y="131"/>
                      </a:cubicBezTo>
                      <a:cubicBezTo>
                        <a:pt x="84" y="131"/>
                        <a:pt x="84" y="131"/>
                        <a:pt x="84" y="131"/>
                      </a:cubicBezTo>
                      <a:cubicBezTo>
                        <a:pt x="85" y="131"/>
                        <a:pt x="85" y="131"/>
                        <a:pt x="85" y="131"/>
                      </a:cubicBezTo>
                      <a:cubicBezTo>
                        <a:pt x="85" y="131"/>
                        <a:pt x="85" y="131"/>
                        <a:pt x="85" y="131"/>
                      </a:cubicBezTo>
                      <a:cubicBezTo>
                        <a:pt x="85" y="131"/>
                        <a:pt x="85" y="131"/>
                        <a:pt x="85" y="131"/>
                      </a:cubicBezTo>
                      <a:cubicBezTo>
                        <a:pt x="85" y="131"/>
                        <a:pt x="85" y="131"/>
                        <a:pt x="85" y="131"/>
                      </a:cubicBezTo>
                      <a:cubicBezTo>
                        <a:pt x="85" y="131"/>
                        <a:pt x="85" y="131"/>
                        <a:pt x="85" y="131"/>
                      </a:cubicBezTo>
                      <a:cubicBezTo>
                        <a:pt x="85" y="132"/>
                        <a:pt x="85" y="132"/>
                        <a:pt x="85" y="132"/>
                      </a:cubicBezTo>
                      <a:cubicBezTo>
                        <a:pt x="85" y="132"/>
                        <a:pt x="85" y="132"/>
                        <a:pt x="85" y="132"/>
                      </a:cubicBezTo>
                      <a:cubicBezTo>
                        <a:pt x="85" y="132"/>
                        <a:pt x="85" y="132"/>
                        <a:pt x="85" y="132"/>
                      </a:cubicBezTo>
                      <a:cubicBezTo>
                        <a:pt x="85" y="132"/>
                        <a:pt x="85" y="132"/>
                        <a:pt x="85" y="132"/>
                      </a:cubicBezTo>
                      <a:cubicBezTo>
                        <a:pt x="85" y="132"/>
                        <a:pt x="85" y="132"/>
                        <a:pt x="85" y="132"/>
                      </a:cubicBezTo>
                      <a:cubicBezTo>
                        <a:pt x="86" y="131"/>
                        <a:pt x="86" y="131"/>
                        <a:pt x="86" y="131"/>
                      </a:cubicBezTo>
                      <a:cubicBezTo>
                        <a:pt x="86" y="132"/>
                        <a:pt x="86" y="132"/>
                        <a:pt x="86" y="132"/>
                      </a:cubicBezTo>
                      <a:cubicBezTo>
                        <a:pt x="86" y="132"/>
                        <a:pt x="86" y="132"/>
                        <a:pt x="86" y="132"/>
                      </a:cubicBezTo>
                      <a:cubicBezTo>
                        <a:pt x="86" y="132"/>
                        <a:pt x="86" y="132"/>
                        <a:pt x="86" y="132"/>
                      </a:cubicBezTo>
                      <a:cubicBezTo>
                        <a:pt x="86" y="132"/>
                        <a:pt x="86" y="132"/>
                        <a:pt x="86"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3"/>
                        <a:pt x="87" y="133"/>
                        <a:pt x="87" y="133"/>
                      </a:cubicBezTo>
                      <a:cubicBezTo>
                        <a:pt x="87" y="133"/>
                        <a:pt x="87" y="133"/>
                        <a:pt x="87" y="133"/>
                      </a:cubicBezTo>
                      <a:cubicBezTo>
                        <a:pt x="88" y="134"/>
                        <a:pt x="88" y="134"/>
                        <a:pt x="88" y="134"/>
                      </a:cubicBezTo>
                      <a:cubicBezTo>
                        <a:pt x="88" y="134"/>
                        <a:pt x="88" y="134"/>
                        <a:pt x="88" y="134"/>
                      </a:cubicBezTo>
                      <a:cubicBezTo>
                        <a:pt x="88" y="134"/>
                        <a:pt x="88" y="134"/>
                        <a:pt x="88" y="134"/>
                      </a:cubicBezTo>
                      <a:cubicBezTo>
                        <a:pt x="88" y="134"/>
                        <a:pt x="88" y="134"/>
                        <a:pt x="88" y="134"/>
                      </a:cubicBezTo>
                      <a:cubicBezTo>
                        <a:pt x="89" y="134"/>
                        <a:pt x="89" y="134"/>
                        <a:pt x="89" y="134"/>
                      </a:cubicBezTo>
                      <a:cubicBezTo>
                        <a:pt x="89" y="134"/>
                        <a:pt x="89" y="134"/>
                        <a:pt x="89" y="134"/>
                      </a:cubicBezTo>
                      <a:cubicBezTo>
                        <a:pt x="89" y="135"/>
                        <a:pt x="89" y="135"/>
                        <a:pt x="89" y="135"/>
                      </a:cubicBezTo>
                      <a:cubicBezTo>
                        <a:pt x="88" y="135"/>
                        <a:pt x="88" y="135"/>
                        <a:pt x="88" y="135"/>
                      </a:cubicBezTo>
                      <a:cubicBezTo>
                        <a:pt x="88" y="135"/>
                        <a:pt x="88" y="135"/>
                        <a:pt x="88" y="135"/>
                      </a:cubicBezTo>
                      <a:cubicBezTo>
                        <a:pt x="89" y="135"/>
                        <a:pt x="89" y="135"/>
                        <a:pt x="89" y="135"/>
                      </a:cubicBezTo>
                      <a:cubicBezTo>
                        <a:pt x="89" y="135"/>
                        <a:pt x="89" y="135"/>
                        <a:pt x="89" y="135"/>
                      </a:cubicBezTo>
                      <a:cubicBezTo>
                        <a:pt x="89" y="135"/>
                        <a:pt x="89" y="135"/>
                        <a:pt x="89" y="135"/>
                      </a:cubicBezTo>
                      <a:cubicBezTo>
                        <a:pt x="90" y="135"/>
                        <a:pt x="90" y="135"/>
                        <a:pt x="90" y="135"/>
                      </a:cubicBezTo>
                      <a:cubicBezTo>
                        <a:pt x="90" y="135"/>
                        <a:pt x="90" y="135"/>
                        <a:pt x="90" y="135"/>
                      </a:cubicBezTo>
                      <a:cubicBezTo>
                        <a:pt x="90" y="136"/>
                        <a:pt x="90" y="136"/>
                        <a:pt x="90" y="136"/>
                      </a:cubicBezTo>
                      <a:cubicBezTo>
                        <a:pt x="90" y="136"/>
                        <a:pt x="90" y="136"/>
                        <a:pt x="90" y="136"/>
                      </a:cubicBezTo>
                      <a:cubicBezTo>
                        <a:pt x="90" y="136"/>
                        <a:pt x="90" y="136"/>
                        <a:pt x="90" y="136"/>
                      </a:cubicBezTo>
                      <a:cubicBezTo>
                        <a:pt x="90" y="137"/>
                        <a:pt x="90" y="137"/>
                        <a:pt x="90" y="137"/>
                      </a:cubicBezTo>
                      <a:cubicBezTo>
                        <a:pt x="90" y="137"/>
                        <a:pt x="90" y="137"/>
                        <a:pt x="90" y="137"/>
                      </a:cubicBezTo>
                      <a:cubicBezTo>
                        <a:pt x="91" y="137"/>
                        <a:pt x="91" y="137"/>
                        <a:pt x="91" y="137"/>
                      </a:cubicBezTo>
                      <a:cubicBezTo>
                        <a:pt x="91" y="137"/>
                        <a:pt x="91" y="137"/>
                        <a:pt x="91" y="137"/>
                      </a:cubicBezTo>
                      <a:cubicBezTo>
                        <a:pt x="91" y="137"/>
                        <a:pt x="91" y="137"/>
                        <a:pt x="91" y="137"/>
                      </a:cubicBezTo>
                      <a:cubicBezTo>
                        <a:pt x="91" y="137"/>
                        <a:pt x="91" y="137"/>
                        <a:pt x="91" y="137"/>
                      </a:cubicBezTo>
                      <a:cubicBezTo>
                        <a:pt x="93" y="138"/>
                        <a:pt x="93" y="138"/>
                        <a:pt x="93" y="138"/>
                      </a:cubicBezTo>
                      <a:cubicBezTo>
                        <a:pt x="93" y="138"/>
                        <a:pt x="93" y="138"/>
                        <a:pt x="93" y="138"/>
                      </a:cubicBezTo>
                      <a:cubicBezTo>
                        <a:pt x="93" y="138"/>
                        <a:pt x="93" y="138"/>
                        <a:pt x="93" y="138"/>
                      </a:cubicBezTo>
                      <a:cubicBezTo>
                        <a:pt x="93" y="139"/>
                        <a:pt x="93" y="139"/>
                        <a:pt x="93" y="139"/>
                      </a:cubicBezTo>
                      <a:cubicBezTo>
                        <a:pt x="93" y="139"/>
                        <a:pt x="93" y="139"/>
                        <a:pt x="93" y="139"/>
                      </a:cubicBezTo>
                      <a:cubicBezTo>
                        <a:pt x="93" y="139"/>
                        <a:pt x="93" y="139"/>
                        <a:pt x="93" y="139"/>
                      </a:cubicBezTo>
                      <a:cubicBezTo>
                        <a:pt x="94" y="140"/>
                        <a:pt x="94" y="140"/>
                        <a:pt x="94" y="140"/>
                      </a:cubicBezTo>
                      <a:cubicBezTo>
                        <a:pt x="94" y="140"/>
                        <a:pt x="94" y="140"/>
                        <a:pt x="94" y="140"/>
                      </a:cubicBezTo>
                      <a:cubicBezTo>
                        <a:pt x="94" y="140"/>
                        <a:pt x="94" y="140"/>
                        <a:pt x="94" y="140"/>
                      </a:cubicBezTo>
                      <a:cubicBezTo>
                        <a:pt x="95" y="140"/>
                        <a:pt x="95" y="140"/>
                        <a:pt x="95" y="140"/>
                      </a:cubicBezTo>
                      <a:cubicBezTo>
                        <a:pt x="96" y="141"/>
                        <a:pt x="96" y="141"/>
                        <a:pt x="96" y="141"/>
                      </a:cubicBezTo>
                      <a:cubicBezTo>
                        <a:pt x="96" y="141"/>
                        <a:pt x="96" y="141"/>
                        <a:pt x="96" y="141"/>
                      </a:cubicBezTo>
                      <a:cubicBezTo>
                        <a:pt x="96" y="141"/>
                        <a:pt x="96" y="141"/>
                        <a:pt x="96" y="141"/>
                      </a:cubicBezTo>
                      <a:cubicBezTo>
                        <a:pt x="97" y="142"/>
                        <a:pt x="97" y="142"/>
                        <a:pt x="97" y="142"/>
                      </a:cubicBezTo>
                      <a:cubicBezTo>
                        <a:pt x="97" y="142"/>
                        <a:pt x="97" y="142"/>
                        <a:pt x="97" y="142"/>
                      </a:cubicBezTo>
                      <a:cubicBezTo>
                        <a:pt x="97" y="142"/>
                        <a:pt x="97" y="142"/>
                        <a:pt x="97" y="142"/>
                      </a:cubicBezTo>
                      <a:cubicBezTo>
                        <a:pt x="98" y="143"/>
                        <a:pt x="98" y="143"/>
                        <a:pt x="98" y="143"/>
                      </a:cubicBezTo>
                      <a:cubicBezTo>
                        <a:pt x="98" y="143"/>
                        <a:pt x="98" y="143"/>
                        <a:pt x="98" y="143"/>
                      </a:cubicBezTo>
                      <a:cubicBezTo>
                        <a:pt x="98" y="144"/>
                        <a:pt x="98" y="144"/>
                        <a:pt x="98" y="144"/>
                      </a:cubicBezTo>
                      <a:cubicBezTo>
                        <a:pt x="99" y="144"/>
                        <a:pt x="99" y="144"/>
                        <a:pt x="99" y="144"/>
                      </a:cubicBezTo>
                      <a:cubicBezTo>
                        <a:pt x="99" y="144"/>
                        <a:pt x="99" y="144"/>
                        <a:pt x="99" y="144"/>
                      </a:cubicBezTo>
                      <a:cubicBezTo>
                        <a:pt x="99" y="145"/>
                        <a:pt x="99" y="145"/>
                        <a:pt x="99" y="145"/>
                      </a:cubicBezTo>
                      <a:cubicBezTo>
                        <a:pt x="99" y="145"/>
                        <a:pt x="99" y="145"/>
                        <a:pt x="99" y="145"/>
                      </a:cubicBezTo>
                      <a:cubicBezTo>
                        <a:pt x="99" y="145"/>
                        <a:pt x="99" y="145"/>
                        <a:pt x="99" y="145"/>
                      </a:cubicBezTo>
                      <a:cubicBezTo>
                        <a:pt x="99" y="145"/>
                        <a:pt x="99" y="145"/>
                        <a:pt x="99" y="145"/>
                      </a:cubicBezTo>
                      <a:cubicBezTo>
                        <a:pt x="99" y="145"/>
                        <a:pt x="99" y="145"/>
                        <a:pt x="99" y="145"/>
                      </a:cubicBezTo>
                      <a:cubicBezTo>
                        <a:pt x="100" y="146"/>
                        <a:pt x="100" y="146"/>
                        <a:pt x="100" y="146"/>
                      </a:cubicBezTo>
                      <a:cubicBezTo>
                        <a:pt x="100" y="147"/>
                        <a:pt x="100" y="147"/>
                        <a:pt x="100" y="147"/>
                      </a:cubicBezTo>
                      <a:cubicBezTo>
                        <a:pt x="100" y="147"/>
                        <a:pt x="100" y="147"/>
                        <a:pt x="100" y="147"/>
                      </a:cubicBezTo>
                      <a:cubicBezTo>
                        <a:pt x="100" y="148"/>
                        <a:pt x="100" y="148"/>
                        <a:pt x="100" y="148"/>
                      </a:cubicBezTo>
                      <a:cubicBezTo>
                        <a:pt x="100" y="148"/>
                        <a:pt x="100" y="148"/>
                        <a:pt x="100" y="148"/>
                      </a:cubicBezTo>
                      <a:cubicBezTo>
                        <a:pt x="100" y="148"/>
                        <a:pt x="100" y="148"/>
                        <a:pt x="100" y="148"/>
                      </a:cubicBezTo>
                      <a:cubicBezTo>
                        <a:pt x="100" y="148"/>
                        <a:pt x="100" y="148"/>
                        <a:pt x="100" y="148"/>
                      </a:cubicBezTo>
                      <a:cubicBezTo>
                        <a:pt x="100" y="148"/>
                        <a:pt x="100" y="148"/>
                        <a:pt x="100" y="148"/>
                      </a:cubicBezTo>
                      <a:cubicBezTo>
                        <a:pt x="100" y="149"/>
                        <a:pt x="100" y="149"/>
                        <a:pt x="100" y="149"/>
                      </a:cubicBezTo>
                      <a:cubicBezTo>
                        <a:pt x="100" y="149"/>
                        <a:pt x="100" y="149"/>
                        <a:pt x="100" y="149"/>
                      </a:cubicBezTo>
                      <a:cubicBezTo>
                        <a:pt x="101" y="149"/>
                        <a:pt x="101" y="149"/>
                        <a:pt x="101" y="149"/>
                      </a:cubicBezTo>
                      <a:cubicBezTo>
                        <a:pt x="101" y="149"/>
                        <a:pt x="101" y="149"/>
                        <a:pt x="101" y="149"/>
                      </a:cubicBezTo>
                      <a:cubicBezTo>
                        <a:pt x="101" y="149"/>
                        <a:pt x="101" y="149"/>
                        <a:pt x="101" y="149"/>
                      </a:cubicBezTo>
                      <a:cubicBezTo>
                        <a:pt x="101" y="149"/>
                        <a:pt x="101" y="149"/>
                        <a:pt x="101" y="149"/>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2" y="150"/>
                        <a:pt x="102" y="150"/>
                        <a:pt x="102" y="150"/>
                      </a:cubicBezTo>
                      <a:cubicBezTo>
                        <a:pt x="102" y="150"/>
                        <a:pt x="102" y="150"/>
                        <a:pt x="102" y="150"/>
                      </a:cubicBezTo>
                      <a:cubicBezTo>
                        <a:pt x="102" y="151"/>
                        <a:pt x="102" y="151"/>
                        <a:pt x="102" y="151"/>
                      </a:cubicBezTo>
                      <a:cubicBezTo>
                        <a:pt x="102" y="151"/>
                        <a:pt x="102" y="151"/>
                        <a:pt x="102" y="151"/>
                      </a:cubicBezTo>
                      <a:cubicBezTo>
                        <a:pt x="102" y="151"/>
                        <a:pt x="102" y="151"/>
                        <a:pt x="102" y="151"/>
                      </a:cubicBezTo>
                      <a:cubicBezTo>
                        <a:pt x="102" y="153"/>
                        <a:pt x="102" y="153"/>
                        <a:pt x="102" y="153"/>
                      </a:cubicBezTo>
                      <a:cubicBezTo>
                        <a:pt x="103" y="153"/>
                        <a:pt x="103" y="153"/>
                        <a:pt x="103" y="153"/>
                      </a:cubicBezTo>
                      <a:cubicBezTo>
                        <a:pt x="103" y="154"/>
                        <a:pt x="103" y="154"/>
                        <a:pt x="103" y="154"/>
                      </a:cubicBezTo>
                      <a:cubicBezTo>
                        <a:pt x="103" y="154"/>
                        <a:pt x="103" y="154"/>
                        <a:pt x="103" y="154"/>
                      </a:cubicBezTo>
                      <a:cubicBezTo>
                        <a:pt x="103" y="154"/>
                        <a:pt x="103" y="154"/>
                        <a:pt x="103" y="154"/>
                      </a:cubicBezTo>
                      <a:cubicBezTo>
                        <a:pt x="104" y="155"/>
                        <a:pt x="104" y="155"/>
                        <a:pt x="104" y="155"/>
                      </a:cubicBezTo>
                      <a:cubicBezTo>
                        <a:pt x="104" y="155"/>
                        <a:pt x="104" y="155"/>
                        <a:pt x="104" y="155"/>
                      </a:cubicBezTo>
                      <a:cubicBezTo>
                        <a:pt x="104" y="155"/>
                        <a:pt x="104" y="155"/>
                        <a:pt x="104" y="155"/>
                      </a:cubicBezTo>
                      <a:cubicBezTo>
                        <a:pt x="104" y="155"/>
                        <a:pt x="104" y="155"/>
                        <a:pt x="104" y="155"/>
                      </a:cubicBezTo>
                      <a:cubicBezTo>
                        <a:pt x="104" y="156"/>
                        <a:pt x="104" y="156"/>
                        <a:pt x="104" y="156"/>
                      </a:cubicBezTo>
                      <a:cubicBezTo>
                        <a:pt x="104" y="156"/>
                        <a:pt x="104" y="156"/>
                        <a:pt x="104" y="156"/>
                      </a:cubicBezTo>
                      <a:cubicBezTo>
                        <a:pt x="105" y="156"/>
                        <a:pt x="105" y="156"/>
                        <a:pt x="105" y="156"/>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8"/>
                        <a:pt x="105" y="158"/>
                        <a:pt x="105" y="158"/>
                      </a:cubicBezTo>
                      <a:cubicBezTo>
                        <a:pt x="105" y="158"/>
                        <a:pt x="105" y="158"/>
                        <a:pt x="105" y="158"/>
                      </a:cubicBezTo>
                      <a:cubicBezTo>
                        <a:pt x="105" y="159"/>
                        <a:pt x="105" y="159"/>
                        <a:pt x="105" y="159"/>
                      </a:cubicBezTo>
                      <a:cubicBezTo>
                        <a:pt x="106" y="160"/>
                        <a:pt x="106" y="160"/>
                        <a:pt x="106" y="160"/>
                      </a:cubicBezTo>
                      <a:cubicBezTo>
                        <a:pt x="106" y="160"/>
                        <a:pt x="106" y="160"/>
                        <a:pt x="106" y="160"/>
                      </a:cubicBezTo>
                      <a:cubicBezTo>
                        <a:pt x="106" y="160"/>
                        <a:pt x="106" y="160"/>
                        <a:pt x="106" y="160"/>
                      </a:cubicBezTo>
                      <a:cubicBezTo>
                        <a:pt x="106" y="161"/>
                        <a:pt x="106" y="161"/>
                        <a:pt x="106" y="161"/>
                      </a:cubicBezTo>
                      <a:cubicBezTo>
                        <a:pt x="106" y="161"/>
                        <a:pt x="106" y="161"/>
                        <a:pt x="106" y="161"/>
                      </a:cubicBezTo>
                      <a:cubicBezTo>
                        <a:pt x="106" y="161"/>
                        <a:pt x="106" y="161"/>
                        <a:pt x="106" y="161"/>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8" y="163"/>
                        <a:pt x="108" y="163"/>
                        <a:pt x="108" y="163"/>
                      </a:cubicBezTo>
                      <a:cubicBezTo>
                        <a:pt x="108" y="163"/>
                        <a:pt x="108" y="163"/>
                        <a:pt x="108" y="163"/>
                      </a:cubicBezTo>
                      <a:cubicBezTo>
                        <a:pt x="109" y="163"/>
                        <a:pt x="109" y="163"/>
                        <a:pt x="109" y="163"/>
                      </a:cubicBezTo>
                      <a:cubicBezTo>
                        <a:pt x="110" y="164"/>
                        <a:pt x="110" y="164"/>
                        <a:pt x="110" y="164"/>
                      </a:cubicBezTo>
                      <a:cubicBezTo>
                        <a:pt x="110" y="164"/>
                        <a:pt x="110" y="164"/>
                        <a:pt x="110" y="164"/>
                      </a:cubicBezTo>
                      <a:cubicBezTo>
                        <a:pt x="110" y="164"/>
                        <a:pt x="110" y="164"/>
                        <a:pt x="110" y="164"/>
                      </a:cubicBezTo>
                      <a:cubicBezTo>
                        <a:pt x="110" y="165"/>
                        <a:pt x="110" y="165"/>
                        <a:pt x="110" y="165"/>
                      </a:cubicBezTo>
                      <a:cubicBezTo>
                        <a:pt x="110" y="165"/>
                        <a:pt x="110" y="165"/>
                        <a:pt x="110" y="165"/>
                      </a:cubicBezTo>
                      <a:cubicBezTo>
                        <a:pt x="110" y="165"/>
                        <a:pt x="110" y="165"/>
                        <a:pt x="110" y="165"/>
                      </a:cubicBezTo>
                      <a:cubicBezTo>
                        <a:pt x="111" y="165"/>
                        <a:pt x="111" y="165"/>
                        <a:pt x="111" y="165"/>
                      </a:cubicBezTo>
                      <a:cubicBezTo>
                        <a:pt x="111" y="165"/>
                        <a:pt x="111" y="165"/>
                        <a:pt x="111" y="165"/>
                      </a:cubicBezTo>
                      <a:cubicBezTo>
                        <a:pt x="111" y="165"/>
                        <a:pt x="111" y="165"/>
                        <a:pt x="111" y="165"/>
                      </a:cubicBezTo>
                      <a:cubicBezTo>
                        <a:pt x="111" y="165"/>
                        <a:pt x="111" y="165"/>
                        <a:pt x="111" y="165"/>
                      </a:cubicBezTo>
                      <a:cubicBezTo>
                        <a:pt x="111" y="166"/>
                        <a:pt x="111" y="166"/>
                        <a:pt x="111" y="166"/>
                      </a:cubicBezTo>
                      <a:cubicBezTo>
                        <a:pt x="111" y="166"/>
                        <a:pt x="111" y="166"/>
                        <a:pt x="111" y="166"/>
                      </a:cubicBezTo>
                      <a:cubicBezTo>
                        <a:pt x="111" y="166"/>
                        <a:pt x="111" y="166"/>
                        <a:pt x="111" y="166"/>
                      </a:cubicBezTo>
                      <a:cubicBezTo>
                        <a:pt x="111" y="167"/>
                        <a:pt x="111" y="167"/>
                        <a:pt x="111" y="167"/>
                      </a:cubicBezTo>
                      <a:cubicBezTo>
                        <a:pt x="111" y="167"/>
                        <a:pt x="111" y="167"/>
                        <a:pt x="111" y="167"/>
                      </a:cubicBezTo>
                      <a:cubicBezTo>
                        <a:pt x="112" y="167"/>
                        <a:pt x="112" y="167"/>
                        <a:pt x="112" y="167"/>
                      </a:cubicBezTo>
                      <a:cubicBezTo>
                        <a:pt x="112" y="167"/>
                        <a:pt x="112" y="167"/>
                        <a:pt x="112" y="167"/>
                      </a:cubicBezTo>
                      <a:cubicBezTo>
                        <a:pt x="112" y="167"/>
                        <a:pt x="112" y="167"/>
                        <a:pt x="112" y="167"/>
                      </a:cubicBezTo>
                      <a:cubicBezTo>
                        <a:pt x="112" y="168"/>
                        <a:pt x="112" y="168"/>
                        <a:pt x="112" y="168"/>
                      </a:cubicBezTo>
                      <a:cubicBezTo>
                        <a:pt x="112" y="168"/>
                        <a:pt x="112" y="168"/>
                        <a:pt x="112" y="168"/>
                      </a:cubicBezTo>
                      <a:cubicBezTo>
                        <a:pt x="113" y="168"/>
                        <a:pt x="113" y="168"/>
                        <a:pt x="113" y="168"/>
                      </a:cubicBezTo>
                      <a:cubicBezTo>
                        <a:pt x="113" y="168"/>
                        <a:pt x="113" y="168"/>
                        <a:pt x="113" y="168"/>
                      </a:cubicBezTo>
                      <a:cubicBezTo>
                        <a:pt x="113" y="168"/>
                        <a:pt x="113" y="168"/>
                        <a:pt x="113" y="168"/>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70"/>
                        <a:pt x="113" y="170"/>
                        <a:pt x="113" y="170"/>
                      </a:cubicBezTo>
                      <a:cubicBezTo>
                        <a:pt x="113" y="170"/>
                        <a:pt x="113" y="170"/>
                        <a:pt x="113" y="170"/>
                      </a:cubicBezTo>
                      <a:cubicBezTo>
                        <a:pt x="113" y="170"/>
                        <a:pt x="113" y="170"/>
                        <a:pt x="113" y="170"/>
                      </a:cubicBezTo>
                      <a:cubicBezTo>
                        <a:pt x="113" y="170"/>
                        <a:pt x="113" y="170"/>
                        <a:pt x="113" y="170"/>
                      </a:cubicBezTo>
                      <a:cubicBezTo>
                        <a:pt x="113" y="170"/>
                        <a:pt x="113" y="170"/>
                        <a:pt x="113" y="170"/>
                      </a:cubicBezTo>
                      <a:cubicBezTo>
                        <a:pt x="114" y="171"/>
                        <a:pt x="114" y="171"/>
                        <a:pt x="114" y="171"/>
                      </a:cubicBezTo>
                      <a:cubicBezTo>
                        <a:pt x="114" y="171"/>
                        <a:pt x="114" y="171"/>
                        <a:pt x="114" y="171"/>
                      </a:cubicBezTo>
                      <a:cubicBezTo>
                        <a:pt x="114" y="171"/>
                        <a:pt x="114" y="171"/>
                        <a:pt x="114" y="171"/>
                      </a:cubicBezTo>
                      <a:cubicBezTo>
                        <a:pt x="114" y="171"/>
                        <a:pt x="114" y="171"/>
                        <a:pt x="114" y="171"/>
                      </a:cubicBezTo>
                      <a:cubicBezTo>
                        <a:pt x="114" y="171"/>
                        <a:pt x="114" y="171"/>
                        <a:pt x="114" y="171"/>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6" y="173"/>
                        <a:pt x="116" y="173"/>
                        <a:pt x="116" y="173"/>
                      </a:cubicBezTo>
                      <a:cubicBezTo>
                        <a:pt x="116" y="173"/>
                        <a:pt x="116" y="173"/>
                        <a:pt x="116" y="173"/>
                      </a:cubicBezTo>
                      <a:cubicBezTo>
                        <a:pt x="116" y="173"/>
                        <a:pt x="116" y="173"/>
                        <a:pt x="116" y="173"/>
                      </a:cubicBezTo>
                      <a:cubicBezTo>
                        <a:pt x="117" y="173"/>
                        <a:pt x="117" y="173"/>
                        <a:pt x="117" y="173"/>
                      </a:cubicBezTo>
                      <a:cubicBezTo>
                        <a:pt x="117" y="173"/>
                        <a:pt x="117" y="173"/>
                        <a:pt x="117" y="173"/>
                      </a:cubicBezTo>
                      <a:cubicBezTo>
                        <a:pt x="117" y="174"/>
                        <a:pt x="117" y="174"/>
                        <a:pt x="117" y="174"/>
                      </a:cubicBezTo>
                      <a:cubicBezTo>
                        <a:pt x="117" y="174"/>
                        <a:pt x="117" y="174"/>
                        <a:pt x="117" y="174"/>
                      </a:cubicBezTo>
                      <a:cubicBezTo>
                        <a:pt x="117" y="174"/>
                        <a:pt x="117" y="174"/>
                        <a:pt x="117" y="174"/>
                      </a:cubicBezTo>
                      <a:cubicBezTo>
                        <a:pt x="117" y="173"/>
                        <a:pt x="117" y="173"/>
                        <a:pt x="117" y="173"/>
                      </a:cubicBezTo>
                      <a:cubicBezTo>
                        <a:pt x="118" y="173"/>
                        <a:pt x="118" y="173"/>
                        <a:pt x="118" y="173"/>
                      </a:cubicBezTo>
                      <a:cubicBezTo>
                        <a:pt x="118" y="173"/>
                        <a:pt x="118" y="173"/>
                        <a:pt x="118" y="173"/>
                      </a:cubicBezTo>
                      <a:cubicBezTo>
                        <a:pt x="118" y="174"/>
                        <a:pt x="118" y="174"/>
                        <a:pt x="118" y="174"/>
                      </a:cubicBezTo>
                      <a:cubicBezTo>
                        <a:pt x="118" y="174"/>
                        <a:pt x="118" y="174"/>
                        <a:pt x="118" y="174"/>
                      </a:cubicBezTo>
                      <a:cubicBezTo>
                        <a:pt x="118" y="174"/>
                        <a:pt x="118" y="174"/>
                        <a:pt x="118" y="174"/>
                      </a:cubicBezTo>
                      <a:cubicBezTo>
                        <a:pt x="119" y="174"/>
                        <a:pt x="119" y="174"/>
                        <a:pt x="119" y="174"/>
                      </a:cubicBezTo>
                      <a:cubicBezTo>
                        <a:pt x="119" y="174"/>
                        <a:pt x="119" y="174"/>
                        <a:pt x="119" y="174"/>
                      </a:cubicBezTo>
                      <a:cubicBezTo>
                        <a:pt x="119" y="175"/>
                        <a:pt x="119" y="175"/>
                        <a:pt x="119" y="175"/>
                      </a:cubicBezTo>
                      <a:cubicBezTo>
                        <a:pt x="119" y="176"/>
                        <a:pt x="119" y="176"/>
                        <a:pt x="119" y="176"/>
                      </a:cubicBezTo>
                      <a:cubicBezTo>
                        <a:pt x="119" y="176"/>
                        <a:pt x="119" y="176"/>
                        <a:pt x="119" y="176"/>
                      </a:cubicBezTo>
                      <a:cubicBezTo>
                        <a:pt x="119" y="176"/>
                        <a:pt x="119" y="176"/>
                        <a:pt x="119" y="176"/>
                      </a:cubicBezTo>
                      <a:cubicBezTo>
                        <a:pt x="119" y="176"/>
                        <a:pt x="119" y="176"/>
                        <a:pt x="119" y="176"/>
                      </a:cubicBezTo>
                      <a:cubicBezTo>
                        <a:pt x="120" y="176"/>
                        <a:pt x="120" y="176"/>
                        <a:pt x="120" y="176"/>
                      </a:cubicBezTo>
                      <a:cubicBezTo>
                        <a:pt x="120" y="176"/>
                        <a:pt x="120" y="176"/>
                        <a:pt x="120" y="176"/>
                      </a:cubicBezTo>
                      <a:cubicBezTo>
                        <a:pt x="120" y="177"/>
                        <a:pt x="120" y="177"/>
                        <a:pt x="120" y="177"/>
                      </a:cubicBezTo>
                      <a:cubicBezTo>
                        <a:pt x="120" y="177"/>
                        <a:pt x="120" y="177"/>
                        <a:pt x="120" y="177"/>
                      </a:cubicBezTo>
                      <a:cubicBezTo>
                        <a:pt x="120" y="177"/>
                        <a:pt x="120" y="177"/>
                        <a:pt x="120" y="177"/>
                      </a:cubicBezTo>
                      <a:cubicBezTo>
                        <a:pt x="120" y="178"/>
                        <a:pt x="120" y="178"/>
                        <a:pt x="120" y="178"/>
                      </a:cubicBezTo>
                      <a:cubicBezTo>
                        <a:pt x="120" y="178"/>
                        <a:pt x="120" y="178"/>
                        <a:pt x="120" y="178"/>
                      </a:cubicBezTo>
                      <a:cubicBezTo>
                        <a:pt x="120" y="178"/>
                        <a:pt x="120" y="178"/>
                        <a:pt x="120" y="178"/>
                      </a:cubicBezTo>
                      <a:cubicBezTo>
                        <a:pt x="120" y="179"/>
                        <a:pt x="120" y="179"/>
                        <a:pt x="120" y="179"/>
                      </a:cubicBezTo>
                      <a:cubicBezTo>
                        <a:pt x="120" y="179"/>
                        <a:pt x="120" y="179"/>
                        <a:pt x="120" y="179"/>
                      </a:cubicBezTo>
                      <a:cubicBezTo>
                        <a:pt x="120" y="179"/>
                        <a:pt x="120" y="179"/>
                        <a:pt x="120" y="179"/>
                      </a:cubicBezTo>
                      <a:cubicBezTo>
                        <a:pt x="119" y="179"/>
                        <a:pt x="119" y="179"/>
                        <a:pt x="119" y="179"/>
                      </a:cubicBezTo>
                      <a:cubicBezTo>
                        <a:pt x="119" y="180"/>
                        <a:pt x="119" y="180"/>
                        <a:pt x="119" y="180"/>
                      </a:cubicBezTo>
                      <a:cubicBezTo>
                        <a:pt x="119" y="180"/>
                        <a:pt x="119" y="180"/>
                        <a:pt x="119"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1"/>
                        <a:pt x="120" y="181"/>
                        <a:pt x="120" y="181"/>
                      </a:cubicBezTo>
                      <a:cubicBezTo>
                        <a:pt x="120" y="181"/>
                        <a:pt x="120" y="181"/>
                        <a:pt x="120" y="181"/>
                      </a:cubicBezTo>
                      <a:cubicBezTo>
                        <a:pt x="120" y="181"/>
                        <a:pt x="120" y="181"/>
                        <a:pt x="120" y="181"/>
                      </a:cubicBezTo>
                      <a:cubicBezTo>
                        <a:pt x="121" y="181"/>
                        <a:pt x="121" y="181"/>
                        <a:pt x="121" y="181"/>
                      </a:cubicBezTo>
                      <a:cubicBezTo>
                        <a:pt x="121" y="182"/>
                        <a:pt x="121" y="182"/>
                        <a:pt x="121" y="182"/>
                      </a:cubicBezTo>
                      <a:cubicBezTo>
                        <a:pt x="121" y="182"/>
                        <a:pt x="121" y="182"/>
                        <a:pt x="121" y="182"/>
                      </a:cubicBezTo>
                      <a:cubicBezTo>
                        <a:pt x="120" y="183"/>
                        <a:pt x="120" y="183"/>
                        <a:pt x="120" y="183"/>
                      </a:cubicBezTo>
                      <a:cubicBezTo>
                        <a:pt x="120" y="183"/>
                        <a:pt x="120" y="183"/>
                        <a:pt x="120" y="183"/>
                      </a:cubicBezTo>
                      <a:cubicBezTo>
                        <a:pt x="120" y="184"/>
                        <a:pt x="120" y="184"/>
                        <a:pt x="120" y="184"/>
                      </a:cubicBezTo>
                      <a:cubicBezTo>
                        <a:pt x="120" y="184"/>
                        <a:pt x="120" y="184"/>
                        <a:pt x="120" y="184"/>
                      </a:cubicBezTo>
                      <a:cubicBezTo>
                        <a:pt x="120" y="184"/>
                        <a:pt x="120" y="184"/>
                        <a:pt x="120" y="184"/>
                      </a:cubicBezTo>
                      <a:cubicBezTo>
                        <a:pt x="121" y="184"/>
                        <a:pt x="121" y="184"/>
                        <a:pt x="121" y="184"/>
                      </a:cubicBezTo>
                      <a:cubicBezTo>
                        <a:pt x="120" y="184"/>
                        <a:pt x="120" y="184"/>
                        <a:pt x="120" y="184"/>
                      </a:cubicBezTo>
                      <a:cubicBezTo>
                        <a:pt x="120" y="185"/>
                        <a:pt x="120" y="185"/>
                        <a:pt x="120" y="185"/>
                      </a:cubicBezTo>
                      <a:cubicBezTo>
                        <a:pt x="120" y="185"/>
                        <a:pt x="120" y="185"/>
                        <a:pt x="120" y="185"/>
                      </a:cubicBezTo>
                      <a:cubicBezTo>
                        <a:pt x="121" y="185"/>
                        <a:pt x="121" y="185"/>
                        <a:pt x="121" y="185"/>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7"/>
                        <a:pt x="121" y="187"/>
                        <a:pt x="121" y="187"/>
                      </a:cubicBezTo>
                      <a:cubicBezTo>
                        <a:pt x="122" y="187"/>
                        <a:pt x="122" y="187"/>
                        <a:pt x="122" y="187"/>
                      </a:cubicBezTo>
                      <a:cubicBezTo>
                        <a:pt x="122" y="187"/>
                        <a:pt x="122" y="187"/>
                        <a:pt x="122" y="187"/>
                      </a:cubicBezTo>
                      <a:cubicBezTo>
                        <a:pt x="123" y="188"/>
                        <a:pt x="123" y="188"/>
                        <a:pt x="123" y="188"/>
                      </a:cubicBezTo>
                      <a:cubicBezTo>
                        <a:pt x="123" y="188"/>
                        <a:pt x="123" y="188"/>
                        <a:pt x="123" y="188"/>
                      </a:cubicBezTo>
                      <a:cubicBezTo>
                        <a:pt x="123" y="189"/>
                        <a:pt x="123" y="189"/>
                        <a:pt x="123" y="189"/>
                      </a:cubicBezTo>
                      <a:cubicBezTo>
                        <a:pt x="124" y="189"/>
                        <a:pt x="124" y="189"/>
                        <a:pt x="124" y="189"/>
                      </a:cubicBezTo>
                      <a:cubicBezTo>
                        <a:pt x="124" y="189"/>
                        <a:pt x="124" y="189"/>
                        <a:pt x="124" y="189"/>
                      </a:cubicBezTo>
                      <a:cubicBezTo>
                        <a:pt x="124" y="190"/>
                        <a:pt x="124" y="190"/>
                        <a:pt x="124" y="190"/>
                      </a:cubicBezTo>
                      <a:cubicBezTo>
                        <a:pt x="124" y="191"/>
                        <a:pt x="124" y="191"/>
                        <a:pt x="124" y="191"/>
                      </a:cubicBezTo>
                      <a:cubicBezTo>
                        <a:pt x="125" y="193"/>
                        <a:pt x="125" y="193"/>
                        <a:pt x="125" y="193"/>
                      </a:cubicBezTo>
                      <a:cubicBezTo>
                        <a:pt x="125" y="193"/>
                        <a:pt x="125" y="193"/>
                        <a:pt x="125" y="193"/>
                      </a:cubicBezTo>
                      <a:cubicBezTo>
                        <a:pt x="125" y="194"/>
                        <a:pt x="125" y="194"/>
                        <a:pt x="125" y="194"/>
                      </a:cubicBezTo>
                      <a:cubicBezTo>
                        <a:pt x="125" y="195"/>
                        <a:pt x="125" y="195"/>
                        <a:pt x="125" y="195"/>
                      </a:cubicBezTo>
                      <a:cubicBezTo>
                        <a:pt x="126" y="195"/>
                        <a:pt x="126" y="195"/>
                        <a:pt x="126" y="195"/>
                      </a:cubicBezTo>
                      <a:cubicBezTo>
                        <a:pt x="126" y="195"/>
                        <a:pt x="126" y="195"/>
                        <a:pt x="126" y="195"/>
                      </a:cubicBezTo>
                      <a:cubicBezTo>
                        <a:pt x="126" y="195"/>
                        <a:pt x="126" y="195"/>
                        <a:pt x="126" y="195"/>
                      </a:cubicBezTo>
                      <a:cubicBezTo>
                        <a:pt x="127" y="196"/>
                        <a:pt x="127" y="196"/>
                        <a:pt x="127" y="196"/>
                      </a:cubicBezTo>
                      <a:cubicBezTo>
                        <a:pt x="127" y="196"/>
                        <a:pt x="127" y="196"/>
                        <a:pt x="127" y="196"/>
                      </a:cubicBezTo>
                      <a:cubicBezTo>
                        <a:pt x="127" y="196"/>
                        <a:pt x="127" y="196"/>
                        <a:pt x="127" y="196"/>
                      </a:cubicBezTo>
                      <a:cubicBezTo>
                        <a:pt x="127" y="197"/>
                        <a:pt x="127" y="197"/>
                        <a:pt x="127" y="197"/>
                      </a:cubicBezTo>
                      <a:cubicBezTo>
                        <a:pt x="126" y="197"/>
                        <a:pt x="126" y="197"/>
                        <a:pt x="126" y="197"/>
                      </a:cubicBezTo>
                      <a:cubicBezTo>
                        <a:pt x="126" y="197"/>
                        <a:pt x="126" y="197"/>
                        <a:pt x="126" y="197"/>
                      </a:cubicBezTo>
                      <a:cubicBezTo>
                        <a:pt x="127" y="197"/>
                        <a:pt x="127" y="197"/>
                        <a:pt x="127" y="197"/>
                      </a:cubicBezTo>
                      <a:cubicBezTo>
                        <a:pt x="127" y="197"/>
                        <a:pt x="127" y="197"/>
                        <a:pt x="127" y="197"/>
                      </a:cubicBezTo>
                      <a:cubicBezTo>
                        <a:pt x="127" y="197"/>
                        <a:pt x="127" y="197"/>
                        <a:pt x="127" y="197"/>
                      </a:cubicBezTo>
                      <a:cubicBezTo>
                        <a:pt x="128" y="197"/>
                        <a:pt x="128" y="197"/>
                        <a:pt x="128" y="197"/>
                      </a:cubicBezTo>
                      <a:cubicBezTo>
                        <a:pt x="128" y="197"/>
                        <a:pt x="128" y="197"/>
                        <a:pt x="128" y="197"/>
                      </a:cubicBezTo>
                      <a:cubicBezTo>
                        <a:pt x="128" y="198"/>
                        <a:pt x="128" y="198"/>
                        <a:pt x="128" y="198"/>
                      </a:cubicBezTo>
                      <a:cubicBezTo>
                        <a:pt x="128" y="198"/>
                        <a:pt x="128" y="198"/>
                        <a:pt x="128" y="198"/>
                      </a:cubicBezTo>
                      <a:cubicBezTo>
                        <a:pt x="128" y="198"/>
                        <a:pt x="128" y="198"/>
                        <a:pt x="128" y="198"/>
                      </a:cubicBezTo>
                      <a:cubicBezTo>
                        <a:pt x="129" y="198"/>
                        <a:pt x="129" y="198"/>
                        <a:pt x="129" y="198"/>
                      </a:cubicBezTo>
                      <a:cubicBezTo>
                        <a:pt x="129" y="198"/>
                        <a:pt x="129" y="198"/>
                        <a:pt x="129" y="198"/>
                      </a:cubicBezTo>
                      <a:cubicBezTo>
                        <a:pt x="129" y="198"/>
                        <a:pt x="129" y="198"/>
                        <a:pt x="129" y="198"/>
                      </a:cubicBezTo>
                      <a:cubicBezTo>
                        <a:pt x="129" y="198"/>
                        <a:pt x="129" y="198"/>
                        <a:pt x="129" y="198"/>
                      </a:cubicBezTo>
                      <a:cubicBezTo>
                        <a:pt x="130" y="198"/>
                        <a:pt x="130" y="198"/>
                        <a:pt x="130" y="198"/>
                      </a:cubicBezTo>
                      <a:cubicBezTo>
                        <a:pt x="130" y="198"/>
                        <a:pt x="130" y="198"/>
                        <a:pt x="130"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2" y="198"/>
                        <a:pt x="132" y="198"/>
                        <a:pt x="132" y="198"/>
                      </a:cubicBezTo>
                      <a:cubicBezTo>
                        <a:pt x="132" y="198"/>
                        <a:pt x="132" y="198"/>
                        <a:pt x="132" y="198"/>
                      </a:cubicBezTo>
                      <a:cubicBezTo>
                        <a:pt x="132" y="198"/>
                        <a:pt x="132" y="198"/>
                        <a:pt x="132" y="198"/>
                      </a:cubicBezTo>
                      <a:cubicBezTo>
                        <a:pt x="132" y="198"/>
                        <a:pt x="132" y="198"/>
                        <a:pt x="132" y="198"/>
                      </a:cubicBezTo>
                      <a:cubicBezTo>
                        <a:pt x="132" y="198"/>
                        <a:pt x="132" y="198"/>
                        <a:pt x="132" y="198"/>
                      </a:cubicBezTo>
                      <a:cubicBezTo>
                        <a:pt x="133" y="199"/>
                        <a:pt x="133" y="199"/>
                        <a:pt x="133" y="199"/>
                      </a:cubicBezTo>
                      <a:cubicBezTo>
                        <a:pt x="133" y="199"/>
                        <a:pt x="133" y="199"/>
                        <a:pt x="133" y="199"/>
                      </a:cubicBezTo>
                      <a:cubicBezTo>
                        <a:pt x="133" y="199"/>
                        <a:pt x="133" y="199"/>
                        <a:pt x="133" y="199"/>
                      </a:cubicBezTo>
                      <a:cubicBezTo>
                        <a:pt x="133" y="199"/>
                        <a:pt x="133" y="199"/>
                        <a:pt x="133" y="199"/>
                      </a:cubicBezTo>
                      <a:cubicBezTo>
                        <a:pt x="133" y="199"/>
                        <a:pt x="133" y="199"/>
                        <a:pt x="133" y="199"/>
                      </a:cubicBezTo>
                      <a:cubicBezTo>
                        <a:pt x="134" y="199"/>
                        <a:pt x="134" y="199"/>
                        <a:pt x="134" y="199"/>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1"/>
                        <a:pt x="134" y="201"/>
                        <a:pt x="134" y="201"/>
                      </a:cubicBezTo>
                      <a:cubicBezTo>
                        <a:pt x="135" y="201"/>
                        <a:pt x="135" y="201"/>
                        <a:pt x="135" y="201"/>
                      </a:cubicBezTo>
                      <a:cubicBezTo>
                        <a:pt x="136" y="200"/>
                        <a:pt x="136" y="200"/>
                        <a:pt x="136" y="200"/>
                      </a:cubicBezTo>
                      <a:cubicBezTo>
                        <a:pt x="136" y="200"/>
                        <a:pt x="136" y="200"/>
                        <a:pt x="136" y="200"/>
                      </a:cubicBezTo>
                      <a:cubicBezTo>
                        <a:pt x="137" y="201"/>
                        <a:pt x="137" y="201"/>
                        <a:pt x="137" y="201"/>
                      </a:cubicBezTo>
                      <a:cubicBezTo>
                        <a:pt x="137" y="201"/>
                        <a:pt x="137" y="201"/>
                        <a:pt x="137" y="201"/>
                      </a:cubicBezTo>
                      <a:cubicBezTo>
                        <a:pt x="138" y="201"/>
                        <a:pt x="138" y="201"/>
                        <a:pt x="138" y="201"/>
                      </a:cubicBezTo>
                      <a:cubicBezTo>
                        <a:pt x="138" y="201"/>
                        <a:pt x="138" y="201"/>
                        <a:pt x="138" y="201"/>
                      </a:cubicBezTo>
                      <a:cubicBezTo>
                        <a:pt x="138" y="201"/>
                        <a:pt x="138" y="201"/>
                        <a:pt x="138" y="201"/>
                      </a:cubicBezTo>
                      <a:cubicBezTo>
                        <a:pt x="139" y="201"/>
                        <a:pt x="139" y="201"/>
                        <a:pt x="139" y="201"/>
                      </a:cubicBezTo>
                      <a:cubicBezTo>
                        <a:pt x="139" y="201"/>
                        <a:pt x="139" y="201"/>
                        <a:pt x="139" y="201"/>
                      </a:cubicBezTo>
                      <a:cubicBezTo>
                        <a:pt x="139" y="202"/>
                        <a:pt x="139" y="202"/>
                        <a:pt x="139" y="202"/>
                      </a:cubicBezTo>
                      <a:cubicBezTo>
                        <a:pt x="139" y="202"/>
                        <a:pt x="139" y="202"/>
                        <a:pt x="139" y="202"/>
                      </a:cubicBezTo>
                      <a:cubicBezTo>
                        <a:pt x="140" y="202"/>
                        <a:pt x="140" y="202"/>
                        <a:pt x="140" y="202"/>
                      </a:cubicBezTo>
                      <a:cubicBezTo>
                        <a:pt x="140" y="202"/>
                        <a:pt x="140" y="202"/>
                        <a:pt x="140" y="202"/>
                      </a:cubicBezTo>
                      <a:cubicBezTo>
                        <a:pt x="140" y="202"/>
                        <a:pt x="140" y="202"/>
                        <a:pt x="140" y="202"/>
                      </a:cubicBezTo>
                      <a:cubicBezTo>
                        <a:pt x="141" y="203"/>
                        <a:pt x="141" y="203"/>
                        <a:pt x="141" y="203"/>
                      </a:cubicBezTo>
                      <a:cubicBezTo>
                        <a:pt x="141" y="203"/>
                        <a:pt x="141" y="203"/>
                        <a:pt x="141" y="203"/>
                      </a:cubicBezTo>
                      <a:cubicBezTo>
                        <a:pt x="142" y="204"/>
                        <a:pt x="142" y="204"/>
                        <a:pt x="142" y="204"/>
                      </a:cubicBezTo>
                      <a:cubicBezTo>
                        <a:pt x="143" y="204"/>
                        <a:pt x="143" y="204"/>
                        <a:pt x="143" y="204"/>
                      </a:cubicBezTo>
                      <a:cubicBezTo>
                        <a:pt x="143" y="204"/>
                        <a:pt x="143" y="204"/>
                        <a:pt x="143" y="204"/>
                      </a:cubicBezTo>
                      <a:cubicBezTo>
                        <a:pt x="144" y="204"/>
                        <a:pt x="144" y="204"/>
                        <a:pt x="144" y="204"/>
                      </a:cubicBezTo>
                      <a:cubicBezTo>
                        <a:pt x="145" y="204"/>
                        <a:pt x="145" y="204"/>
                        <a:pt x="145" y="204"/>
                      </a:cubicBezTo>
                      <a:cubicBezTo>
                        <a:pt x="145" y="204"/>
                        <a:pt x="145" y="204"/>
                        <a:pt x="145" y="204"/>
                      </a:cubicBezTo>
                      <a:cubicBezTo>
                        <a:pt x="145" y="204"/>
                        <a:pt x="145" y="204"/>
                        <a:pt x="145" y="204"/>
                      </a:cubicBezTo>
                      <a:cubicBezTo>
                        <a:pt x="145" y="204"/>
                        <a:pt x="145" y="204"/>
                        <a:pt x="145" y="204"/>
                      </a:cubicBezTo>
                      <a:cubicBezTo>
                        <a:pt x="146" y="204"/>
                        <a:pt x="146" y="204"/>
                        <a:pt x="146" y="204"/>
                      </a:cubicBezTo>
                      <a:cubicBezTo>
                        <a:pt x="146" y="204"/>
                        <a:pt x="146" y="204"/>
                        <a:pt x="146" y="204"/>
                      </a:cubicBezTo>
                      <a:cubicBezTo>
                        <a:pt x="147" y="204"/>
                        <a:pt x="147" y="204"/>
                        <a:pt x="147" y="204"/>
                      </a:cubicBezTo>
                      <a:cubicBezTo>
                        <a:pt x="148" y="204"/>
                        <a:pt x="148" y="204"/>
                        <a:pt x="148" y="204"/>
                      </a:cubicBezTo>
                      <a:cubicBezTo>
                        <a:pt x="149" y="204"/>
                        <a:pt x="149" y="204"/>
                        <a:pt x="149" y="204"/>
                      </a:cubicBezTo>
                      <a:cubicBezTo>
                        <a:pt x="150" y="204"/>
                        <a:pt x="150" y="204"/>
                        <a:pt x="150" y="204"/>
                      </a:cubicBezTo>
                      <a:cubicBezTo>
                        <a:pt x="150" y="204"/>
                        <a:pt x="150" y="204"/>
                        <a:pt x="150" y="204"/>
                      </a:cubicBezTo>
                      <a:cubicBezTo>
                        <a:pt x="150" y="204"/>
                        <a:pt x="150" y="204"/>
                        <a:pt x="150" y="204"/>
                      </a:cubicBezTo>
                      <a:cubicBezTo>
                        <a:pt x="152" y="204"/>
                        <a:pt x="152" y="204"/>
                        <a:pt x="152" y="204"/>
                      </a:cubicBezTo>
                      <a:cubicBezTo>
                        <a:pt x="152" y="204"/>
                        <a:pt x="152" y="204"/>
                        <a:pt x="152" y="204"/>
                      </a:cubicBezTo>
                      <a:cubicBezTo>
                        <a:pt x="152" y="205"/>
                        <a:pt x="152" y="205"/>
                        <a:pt x="152" y="205"/>
                      </a:cubicBezTo>
                      <a:cubicBezTo>
                        <a:pt x="153" y="205"/>
                        <a:pt x="153" y="205"/>
                        <a:pt x="153" y="205"/>
                      </a:cubicBezTo>
                      <a:cubicBezTo>
                        <a:pt x="153" y="205"/>
                        <a:pt x="153" y="205"/>
                        <a:pt x="153" y="205"/>
                      </a:cubicBezTo>
                      <a:cubicBezTo>
                        <a:pt x="153" y="205"/>
                        <a:pt x="153" y="205"/>
                        <a:pt x="153" y="205"/>
                      </a:cubicBezTo>
                      <a:cubicBezTo>
                        <a:pt x="153" y="206"/>
                        <a:pt x="153" y="206"/>
                        <a:pt x="153" y="206"/>
                      </a:cubicBezTo>
                      <a:cubicBezTo>
                        <a:pt x="154" y="206"/>
                        <a:pt x="154" y="206"/>
                        <a:pt x="154" y="206"/>
                      </a:cubicBezTo>
                      <a:cubicBezTo>
                        <a:pt x="154" y="207"/>
                        <a:pt x="154" y="207"/>
                        <a:pt x="154" y="207"/>
                      </a:cubicBezTo>
                      <a:cubicBezTo>
                        <a:pt x="155" y="207"/>
                        <a:pt x="155" y="207"/>
                        <a:pt x="155" y="207"/>
                      </a:cubicBezTo>
                      <a:cubicBezTo>
                        <a:pt x="155" y="207"/>
                        <a:pt x="155" y="207"/>
                        <a:pt x="155" y="207"/>
                      </a:cubicBezTo>
                      <a:cubicBezTo>
                        <a:pt x="155" y="207"/>
                        <a:pt x="155" y="207"/>
                        <a:pt x="155" y="207"/>
                      </a:cubicBezTo>
                      <a:cubicBezTo>
                        <a:pt x="156" y="207"/>
                        <a:pt x="156" y="207"/>
                        <a:pt x="156" y="207"/>
                      </a:cubicBezTo>
                      <a:cubicBezTo>
                        <a:pt x="156" y="207"/>
                        <a:pt x="156" y="207"/>
                        <a:pt x="156" y="207"/>
                      </a:cubicBezTo>
                      <a:cubicBezTo>
                        <a:pt x="156" y="207"/>
                        <a:pt x="156" y="207"/>
                        <a:pt x="156" y="207"/>
                      </a:cubicBezTo>
                      <a:cubicBezTo>
                        <a:pt x="156" y="208"/>
                        <a:pt x="156" y="208"/>
                        <a:pt x="156"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8" y="208"/>
                        <a:pt x="158" y="208"/>
                        <a:pt x="158" y="208"/>
                      </a:cubicBezTo>
                      <a:cubicBezTo>
                        <a:pt x="158" y="207"/>
                        <a:pt x="158" y="207"/>
                        <a:pt x="158" y="207"/>
                      </a:cubicBezTo>
                      <a:cubicBezTo>
                        <a:pt x="157" y="207"/>
                        <a:pt x="157" y="207"/>
                        <a:pt x="157" y="207"/>
                      </a:cubicBezTo>
                      <a:cubicBezTo>
                        <a:pt x="157" y="207"/>
                        <a:pt x="157" y="207"/>
                        <a:pt x="157" y="207"/>
                      </a:cubicBezTo>
                      <a:cubicBezTo>
                        <a:pt x="157" y="206"/>
                        <a:pt x="157" y="206"/>
                        <a:pt x="157" y="206"/>
                      </a:cubicBezTo>
                      <a:cubicBezTo>
                        <a:pt x="158" y="206"/>
                        <a:pt x="158" y="206"/>
                        <a:pt x="158" y="206"/>
                      </a:cubicBezTo>
                      <a:cubicBezTo>
                        <a:pt x="158" y="206"/>
                        <a:pt x="158" y="206"/>
                        <a:pt x="158" y="206"/>
                      </a:cubicBezTo>
                      <a:cubicBezTo>
                        <a:pt x="159" y="206"/>
                        <a:pt x="159" y="206"/>
                        <a:pt x="159" y="206"/>
                      </a:cubicBezTo>
                      <a:cubicBezTo>
                        <a:pt x="159" y="206"/>
                        <a:pt x="159" y="206"/>
                        <a:pt x="159" y="206"/>
                      </a:cubicBezTo>
                      <a:cubicBezTo>
                        <a:pt x="159" y="206"/>
                        <a:pt x="159" y="206"/>
                        <a:pt x="159" y="206"/>
                      </a:cubicBezTo>
                      <a:cubicBezTo>
                        <a:pt x="159" y="206"/>
                        <a:pt x="159" y="206"/>
                        <a:pt x="159" y="206"/>
                      </a:cubicBezTo>
                      <a:cubicBezTo>
                        <a:pt x="160" y="206"/>
                        <a:pt x="160" y="206"/>
                        <a:pt x="160" y="206"/>
                      </a:cubicBezTo>
                      <a:cubicBezTo>
                        <a:pt x="161" y="205"/>
                        <a:pt x="161" y="205"/>
                        <a:pt x="161" y="205"/>
                      </a:cubicBezTo>
                      <a:cubicBezTo>
                        <a:pt x="161" y="205"/>
                        <a:pt x="161" y="205"/>
                        <a:pt x="161" y="205"/>
                      </a:cubicBezTo>
                      <a:cubicBezTo>
                        <a:pt x="161" y="205"/>
                        <a:pt x="161" y="204"/>
                        <a:pt x="161" y="204"/>
                      </a:cubicBezTo>
                      <a:cubicBezTo>
                        <a:pt x="161" y="203"/>
                        <a:pt x="161" y="203"/>
                        <a:pt x="161" y="203"/>
                      </a:cubicBezTo>
                      <a:cubicBezTo>
                        <a:pt x="161" y="203"/>
                        <a:pt x="161" y="203"/>
                        <a:pt x="161" y="203"/>
                      </a:cubicBezTo>
                      <a:cubicBezTo>
                        <a:pt x="161" y="203"/>
                        <a:pt x="161" y="203"/>
                        <a:pt x="161" y="203"/>
                      </a:cubicBezTo>
                      <a:cubicBezTo>
                        <a:pt x="160" y="204"/>
                        <a:pt x="160" y="204"/>
                        <a:pt x="160" y="204"/>
                      </a:cubicBezTo>
                      <a:cubicBezTo>
                        <a:pt x="160" y="204"/>
                        <a:pt x="160" y="204"/>
                        <a:pt x="160" y="204"/>
                      </a:cubicBezTo>
                      <a:cubicBezTo>
                        <a:pt x="160" y="204"/>
                        <a:pt x="160" y="204"/>
                        <a:pt x="160" y="204"/>
                      </a:cubicBezTo>
                      <a:cubicBezTo>
                        <a:pt x="160" y="205"/>
                        <a:pt x="160" y="205"/>
                        <a:pt x="160" y="205"/>
                      </a:cubicBezTo>
                      <a:cubicBezTo>
                        <a:pt x="160" y="205"/>
                        <a:pt x="160" y="205"/>
                        <a:pt x="160" y="205"/>
                      </a:cubicBezTo>
                      <a:cubicBezTo>
                        <a:pt x="160" y="205"/>
                        <a:pt x="160" y="205"/>
                        <a:pt x="160" y="205"/>
                      </a:cubicBezTo>
                      <a:cubicBezTo>
                        <a:pt x="160" y="205"/>
                        <a:pt x="160" y="205"/>
                        <a:pt x="160" y="205"/>
                      </a:cubicBezTo>
                      <a:cubicBezTo>
                        <a:pt x="160" y="205"/>
                        <a:pt x="160" y="205"/>
                        <a:pt x="160" y="205"/>
                      </a:cubicBezTo>
                      <a:cubicBezTo>
                        <a:pt x="159" y="205"/>
                        <a:pt x="159" y="205"/>
                        <a:pt x="159" y="205"/>
                      </a:cubicBezTo>
                      <a:cubicBezTo>
                        <a:pt x="159" y="205"/>
                        <a:pt x="159" y="205"/>
                        <a:pt x="159" y="205"/>
                      </a:cubicBezTo>
                      <a:cubicBezTo>
                        <a:pt x="159" y="205"/>
                        <a:pt x="159" y="205"/>
                        <a:pt x="159" y="205"/>
                      </a:cubicBezTo>
                      <a:cubicBezTo>
                        <a:pt x="159" y="205"/>
                        <a:pt x="159" y="205"/>
                        <a:pt x="159" y="205"/>
                      </a:cubicBezTo>
                      <a:cubicBezTo>
                        <a:pt x="159" y="205"/>
                        <a:pt x="159" y="205"/>
                        <a:pt x="159" y="205"/>
                      </a:cubicBezTo>
                      <a:cubicBezTo>
                        <a:pt x="159" y="204"/>
                        <a:pt x="159" y="204"/>
                        <a:pt x="159" y="204"/>
                      </a:cubicBezTo>
                      <a:cubicBezTo>
                        <a:pt x="159" y="204"/>
                        <a:pt x="159" y="204"/>
                        <a:pt x="159" y="204"/>
                      </a:cubicBezTo>
                      <a:cubicBezTo>
                        <a:pt x="159" y="203"/>
                        <a:pt x="159" y="203"/>
                        <a:pt x="159" y="203"/>
                      </a:cubicBezTo>
                      <a:cubicBezTo>
                        <a:pt x="159" y="204"/>
                        <a:pt x="159" y="204"/>
                        <a:pt x="159" y="204"/>
                      </a:cubicBezTo>
                      <a:cubicBezTo>
                        <a:pt x="160" y="204"/>
                        <a:pt x="160" y="204"/>
                        <a:pt x="160" y="204"/>
                      </a:cubicBezTo>
                      <a:cubicBezTo>
                        <a:pt x="160" y="203"/>
                        <a:pt x="160" y="203"/>
                        <a:pt x="160" y="203"/>
                      </a:cubicBezTo>
                      <a:cubicBezTo>
                        <a:pt x="160" y="203"/>
                        <a:pt x="160" y="203"/>
                        <a:pt x="160" y="203"/>
                      </a:cubicBezTo>
                      <a:cubicBezTo>
                        <a:pt x="160" y="203"/>
                        <a:pt x="160" y="203"/>
                        <a:pt x="160" y="203"/>
                      </a:cubicBezTo>
                      <a:cubicBezTo>
                        <a:pt x="159" y="203"/>
                        <a:pt x="159" y="203"/>
                        <a:pt x="159" y="203"/>
                      </a:cubicBezTo>
                      <a:cubicBezTo>
                        <a:pt x="159" y="203"/>
                        <a:pt x="159" y="203"/>
                        <a:pt x="159" y="203"/>
                      </a:cubicBezTo>
                      <a:cubicBezTo>
                        <a:pt x="159" y="203"/>
                        <a:pt x="159" y="203"/>
                        <a:pt x="159" y="203"/>
                      </a:cubicBezTo>
                      <a:cubicBezTo>
                        <a:pt x="159" y="203"/>
                        <a:pt x="159" y="203"/>
                        <a:pt x="159" y="203"/>
                      </a:cubicBezTo>
                      <a:cubicBezTo>
                        <a:pt x="158" y="203"/>
                        <a:pt x="158" y="203"/>
                        <a:pt x="158" y="203"/>
                      </a:cubicBezTo>
                      <a:cubicBezTo>
                        <a:pt x="158" y="203"/>
                        <a:pt x="158" y="203"/>
                        <a:pt x="158" y="203"/>
                      </a:cubicBezTo>
                      <a:cubicBezTo>
                        <a:pt x="158" y="202"/>
                        <a:pt x="158" y="202"/>
                        <a:pt x="158" y="202"/>
                      </a:cubicBezTo>
                      <a:cubicBezTo>
                        <a:pt x="158" y="202"/>
                        <a:pt x="158" y="202"/>
                        <a:pt x="158" y="202"/>
                      </a:cubicBezTo>
                      <a:cubicBezTo>
                        <a:pt x="158" y="201"/>
                        <a:pt x="158" y="201"/>
                        <a:pt x="158" y="201"/>
                      </a:cubicBezTo>
                      <a:cubicBezTo>
                        <a:pt x="158" y="201"/>
                        <a:pt x="158" y="201"/>
                        <a:pt x="158" y="201"/>
                      </a:cubicBezTo>
                      <a:cubicBezTo>
                        <a:pt x="158" y="201"/>
                        <a:pt x="158" y="201"/>
                        <a:pt x="158" y="201"/>
                      </a:cubicBezTo>
                      <a:cubicBezTo>
                        <a:pt x="158" y="200"/>
                        <a:pt x="158" y="200"/>
                        <a:pt x="158" y="200"/>
                      </a:cubicBezTo>
                      <a:cubicBezTo>
                        <a:pt x="158" y="200"/>
                        <a:pt x="158" y="200"/>
                        <a:pt x="158" y="200"/>
                      </a:cubicBezTo>
                      <a:cubicBezTo>
                        <a:pt x="158" y="200"/>
                        <a:pt x="158" y="200"/>
                        <a:pt x="158" y="200"/>
                      </a:cubicBezTo>
                      <a:cubicBezTo>
                        <a:pt x="158" y="200"/>
                        <a:pt x="158" y="200"/>
                        <a:pt x="158" y="200"/>
                      </a:cubicBezTo>
                      <a:cubicBezTo>
                        <a:pt x="158" y="200"/>
                        <a:pt x="158" y="200"/>
                        <a:pt x="158" y="200"/>
                      </a:cubicBezTo>
                      <a:cubicBezTo>
                        <a:pt x="158" y="199"/>
                        <a:pt x="158" y="199"/>
                        <a:pt x="158" y="199"/>
                      </a:cubicBezTo>
                      <a:cubicBezTo>
                        <a:pt x="158" y="199"/>
                        <a:pt x="158" y="199"/>
                        <a:pt x="158" y="199"/>
                      </a:cubicBezTo>
                      <a:cubicBezTo>
                        <a:pt x="158" y="199"/>
                        <a:pt x="158" y="199"/>
                        <a:pt x="158" y="199"/>
                      </a:cubicBezTo>
                      <a:cubicBezTo>
                        <a:pt x="157" y="199"/>
                        <a:pt x="157" y="199"/>
                        <a:pt x="157" y="199"/>
                      </a:cubicBezTo>
                      <a:cubicBezTo>
                        <a:pt x="157" y="199"/>
                        <a:pt x="157" y="199"/>
                        <a:pt x="157" y="199"/>
                      </a:cubicBezTo>
                      <a:cubicBezTo>
                        <a:pt x="157" y="199"/>
                        <a:pt x="157" y="199"/>
                        <a:pt x="157" y="199"/>
                      </a:cubicBezTo>
                      <a:cubicBezTo>
                        <a:pt x="157" y="199"/>
                        <a:pt x="157" y="199"/>
                        <a:pt x="157" y="199"/>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6" y="198"/>
                        <a:pt x="156" y="198"/>
                        <a:pt x="156" y="198"/>
                      </a:cubicBezTo>
                      <a:cubicBezTo>
                        <a:pt x="156" y="198"/>
                        <a:pt x="156" y="198"/>
                        <a:pt x="156" y="198"/>
                      </a:cubicBezTo>
                      <a:cubicBezTo>
                        <a:pt x="156" y="197"/>
                        <a:pt x="156" y="197"/>
                        <a:pt x="156" y="197"/>
                      </a:cubicBezTo>
                      <a:cubicBezTo>
                        <a:pt x="156" y="197"/>
                        <a:pt x="156" y="197"/>
                        <a:pt x="156" y="197"/>
                      </a:cubicBezTo>
                      <a:cubicBezTo>
                        <a:pt x="156" y="197"/>
                        <a:pt x="156" y="197"/>
                        <a:pt x="156" y="197"/>
                      </a:cubicBezTo>
                      <a:cubicBezTo>
                        <a:pt x="156" y="197"/>
                        <a:pt x="156" y="197"/>
                        <a:pt x="156" y="197"/>
                      </a:cubicBezTo>
                      <a:cubicBezTo>
                        <a:pt x="156" y="197"/>
                        <a:pt x="156" y="197"/>
                        <a:pt x="156" y="197"/>
                      </a:cubicBezTo>
                      <a:cubicBezTo>
                        <a:pt x="155" y="197"/>
                        <a:pt x="155" y="197"/>
                        <a:pt x="155" y="197"/>
                      </a:cubicBezTo>
                      <a:cubicBezTo>
                        <a:pt x="156" y="196"/>
                        <a:pt x="156" y="196"/>
                        <a:pt x="156" y="196"/>
                      </a:cubicBezTo>
                      <a:cubicBezTo>
                        <a:pt x="156" y="196"/>
                        <a:pt x="156" y="196"/>
                        <a:pt x="156" y="196"/>
                      </a:cubicBezTo>
                      <a:cubicBezTo>
                        <a:pt x="156" y="196"/>
                        <a:pt x="156" y="196"/>
                        <a:pt x="156" y="196"/>
                      </a:cubicBezTo>
                      <a:cubicBezTo>
                        <a:pt x="156" y="195"/>
                        <a:pt x="156" y="195"/>
                        <a:pt x="156" y="195"/>
                      </a:cubicBezTo>
                      <a:cubicBezTo>
                        <a:pt x="155" y="195"/>
                        <a:pt x="155" y="195"/>
                        <a:pt x="155"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4"/>
                        <a:pt x="156" y="194"/>
                        <a:pt x="156" y="194"/>
                      </a:cubicBezTo>
                      <a:cubicBezTo>
                        <a:pt x="155" y="193"/>
                        <a:pt x="155" y="193"/>
                        <a:pt x="155" y="193"/>
                      </a:cubicBezTo>
                      <a:cubicBezTo>
                        <a:pt x="155" y="192"/>
                        <a:pt x="155" y="192"/>
                        <a:pt x="155" y="192"/>
                      </a:cubicBezTo>
                      <a:cubicBezTo>
                        <a:pt x="155" y="191"/>
                        <a:pt x="155" y="191"/>
                        <a:pt x="155" y="191"/>
                      </a:cubicBezTo>
                      <a:cubicBezTo>
                        <a:pt x="155" y="190"/>
                        <a:pt x="155" y="190"/>
                        <a:pt x="155" y="190"/>
                      </a:cubicBezTo>
                      <a:cubicBezTo>
                        <a:pt x="155" y="189"/>
                        <a:pt x="155" y="189"/>
                        <a:pt x="155" y="189"/>
                      </a:cubicBezTo>
                      <a:cubicBezTo>
                        <a:pt x="154" y="189"/>
                        <a:pt x="154" y="189"/>
                        <a:pt x="154" y="189"/>
                      </a:cubicBezTo>
                      <a:cubicBezTo>
                        <a:pt x="154" y="189"/>
                        <a:pt x="154" y="189"/>
                        <a:pt x="154" y="189"/>
                      </a:cubicBezTo>
                      <a:cubicBezTo>
                        <a:pt x="154" y="189"/>
                        <a:pt x="154" y="189"/>
                        <a:pt x="154" y="189"/>
                      </a:cubicBezTo>
                      <a:cubicBezTo>
                        <a:pt x="154" y="189"/>
                        <a:pt x="154" y="189"/>
                        <a:pt x="154" y="189"/>
                      </a:cubicBezTo>
                      <a:cubicBezTo>
                        <a:pt x="153" y="189"/>
                        <a:pt x="153" y="189"/>
                        <a:pt x="153" y="189"/>
                      </a:cubicBezTo>
                      <a:cubicBezTo>
                        <a:pt x="153" y="189"/>
                        <a:pt x="153" y="189"/>
                        <a:pt x="153" y="189"/>
                      </a:cubicBezTo>
                      <a:cubicBezTo>
                        <a:pt x="153" y="188"/>
                        <a:pt x="153" y="188"/>
                        <a:pt x="153" y="188"/>
                      </a:cubicBezTo>
                      <a:cubicBezTo>
                        <a:pt x="153" y="188"/>
                        <a:pt x="153" y="188"/>
                        <a:pt x="153" y="188"/>
                      </a:cubicBezTo>
                      <a:cubicBezTo>
                        <a:pt x="153" y="188"/>
                        <a:pt x="153" y="188"/>
                        <a:pt x="153" y="188"/>
                      </a:cubicBezTo>
                      <a:cubicBezTo>
                        <a:pt x="154" y="187"/>
                        <a:pt x="154" y="187"/>
                        <a:pt x="154" y="187"/>
                      </a:cubicBezTo>
                      <a:cubicBezTo>
                        <a:pt x="154" y="187"/>
                        <a:pt x="154" y="187"/>
                        <a:pt x="154" y="187"/>
                      </a:cubicBezTo>
                      <a:cubicBezTo>
                        <a:pt x="155" y="188"/>
                        <a:pt x="155" y="188"/>
                        <a:pt x="155" y="188"/>
                      </a:cubicBezTo>
                      <a:cubicBezTo>
                        <a:pt x="155" y="188"/>
                        <a:pt x="155" y="188"/>
                        <a:pt x="155" y="188"/>
                      </a:cubicBezTo>
                      <a:cubicBezTo>
                        <a:pt x="155" y="188"/>
                        <a:pt x="155" y="188"/>
                        <a:pt x="155" y="188"/>
                      </a:cubicBezTo>
                      <a:cubicBezTo>
                        <a:pt x="154" y="187"/>
                        <a:pt x="154" y="187"/>
                        <a:pt x="154" y="187"/>
                      </a:cubicBezTo>
                      <a:cubicBezTo>
                        <a:pt x="154" y="187"/>
                        <a:pt x="154" y="187"/>
                        <a:pt x="154" y="187"/>
                      </a:cubicBezTo>
                      <a:cubicBezTo>
                        <a:pt x="153" y="187"/>
                        <a:pt x="153" y="187"/>
                        <a:pt x="153" y="187"/>
                      </a:cubicBezTo>
                      <a:cubicBezTo>
                        <a:pt x="153" y="186"/>
                        <a:pt x="153" y="186"/>
                        <a:pt x="153" y="186"/>
                      </a:cubicBezTo>
                      <a:cubicBezTo>
                        <a:pt x="153" y="186"/>
                        <a:pt x="153" y="186"/>
                        <a:pt x="153" y="186"/>
                      </a:cubicBezTo>
                      <a:cubicBezTo>
                        <a:pt x="153" y="185"/>
                        <a:pt x="153" y="185"/>
                        <a:pt x="153" y="185"/>
                      </a:cubicBezTo>
                      <a:cubicBezTo>
                        <a:pt x="153" y="185"/>
                        <a:pt x="153" y="185"/>
                        <a:pt x="153" y="185"/>
                      </a:cubicBezTo>
                      <a:cubicBezTo>
                        <a:pt x="154" y="185"/>
                        <a:pt x="154" y="185"/>
                        <a:pt x="154" y="185"/>
                      </a:cubicBezTo>
                      <a:cubicBezTo>
                        <a:pt x="155" y="185"/>
                        <a:pt x="155" y="185"/>
                        <a:pt x="155" y="185"/>
                      </a:cubicBezTo>
                      <a:cubicBezTo>
                        <a:pt x="155" y="185"/>
                        <a:pt x="155" y="185"/>
                        <a:pt x="155" y="185"/>
                      </a:cubicBezTo>
                      <a:cubicBezTo>
                        <a:pt x="154" y="184"/>
                        <a:pt x="154" y="184"/>
                        <a:pt x="154" y="184"/>
                      </a:cubicBezTo>
                      <a:cubicBezTo>
                        <a:pt x="155" y="184"/>
                        <a:pt x="155" y="184"/>
                        <a:pt x="155" y="184"/>
                      </a:cubicBezTo>
                      <a:cubicBezTo>
                        <a:pt x="155" y="184"/>
                        <a:pt x="155" y="184"/>
                        <a:pt x="155" y="184"/>
                      </a:cubicBezTo>
                      <a:cubicBezTo>
                        <a:pt x="154" y="183"/>
                        <a:pt x="154" y="183"/>
                        <a:pt x="154" y="183"/>
                      </a:cubicBezTo>
                      <a:cubicBezTo>
                        <a:pt x="154" y="183"/>
                        <a:pt x="154" y="183"/>
                        <a:pt x="154" y="183"/>
                      </a:cubicBezTo>
                      <a:cubicBezTo>
                        <a:pt x="155" y="183"/>
                        <a:pt x="155" y="183"/>
                        <a:pt x="155" y="183"/>
                      </a:cubicBezTo>
                      <a:cubicBezTo>
                        <a:pt x="155" y="183"/>
                        <a:pt x="155" y="183"/>
                        <a:pt x="155" y="183"/>
                      </a:cubicBezTo>
                      <a:cubicBezTo>
                        <a:pt x="155" y="183"/>
                        <a:pt x="155" y="183"/>
                        <a:pt x="155" y="183"/>
                      </a:cubicBezTo>
                      <a:cubicBezTo>
                        <a:pt x="155" y="183"/>
                        <a:pt x="155" y="183"/>
                        <a:pt x="155" y="183"/>
                      </a:cubicBezTo>
                      <a:cubicBezTo>
                        <a:pt x="155" y="183"/>
                        <a:pt x="155" y="183"/>
                        <a:pt x="155" y="183"/>
                      </a:cubicBezTo>
                      <a:cubicBezTo>
                        <a:pt x="155" y="182"/>
                        <a:pt x="155" y="182"/>
                        <a:pt x="155" y="182"/>
                      </a:cubicBezTo>
                      <a:cubicBezTo>
                        <a:pt x="155" y="182"/>
                        <a:pt x="155" y="182"/>
                        <a:pt x="155" y="182"/>
                      </a:cubicBezTo>
                      <a:cubicBezTo>
                        <a:pt x="155" y="182"/>
                        <a:pt x="155" y="182"/>
                        <a:pt x="155" y="182"/>
                      </a:cubicBezTo>
                      <a:cubicBezTo>
                        <a:pt x="155" y="182"/>
                        <a:pt x="155" y="182"/>
                        <a:pt x="155" y="182"/>
                      </a:cubicBezTo>
                      <a:cubicBezTo>
                        <a:pt x="155" y="181"/>
                        <a:pt x="155" y="181"/>
                        <a:pt x="155" y="181"/>
                      </a:cubicBezTo>
                      <a:cubicBezTo>
                        <a:pt x="155" y="181"/>
                        <a:pt x="155" y="181"/>
                        <a:pt x="155" y="181"/>
                      </a:cubicBezTo>
                      <a:cubicBezTo>
                        <a:pt x="155" y="181"/>
                        <a:pt x="155" y="181"/>
                        <a:pt x="155" y="181"/>
                      </a:cubicBezTo>
                      <a:cubicBezTo>
                        <a:pt x="155" y="181"/>
                        <a:pt x="155" y="181"/>
                        <a:pt x="155" y="181"/>
                      </a:cubicBezTo>
                      <a:cubicBezTo>
                        <a:pt x="156" y="181"/>
                        <a:pt x="156" y="181"/>
                        <a:pt x="156" y="181"/>
                      </a:cubicBezTo>
                      <a:cubicBezTo>
                        <a:pt x="156" y="180"/>
                        <a:pt x="156" y="180"/>
                        <a:pt x="156" y="180"/>
                      </a:cubicBezTo>
                      <a:cubicBezTo>
                        <a:pt x="155" y="180"/>
                        <a:pt x="155" y="180"/>
                        <a:pt x="155" y="180"/>
                      </a:cubicBezTo>
                      <a:cubicBezTo>
                        <a:pt x="155" y="180"/>
                        <a:pt x="155" y="180"/>
                        <a:pt x="155" y="180"/>
                      </a:cubicBezTo>
                      <a:cubicBezTo>
                        <a:pt x="154" y="181"/>
                        <a:pt x="154" y="181"/>
                        <a:pt x="154" y="181"/>
                      </a:cubicBezTo>
                      <a:cubicBezTo>
                        <a:pt x="154" y="181"/>
                        <a:pt x="154" y="181"/>
                        <a:pt x="154" y="181"/>
                      </a:cubicBezTo>
                      <a:cubicBezTo>
                        <a:pt x="153" y="181"/>
                        <a:pt x="153" y="181"/>
                        <a:pt x="153" y="181"/>
                      </a:cubicBezTo>
                      <a:cubicBezTo>
                        <a:pt x="153" y="181"/>
                        <a:pt x="153" y="181"/>
                        <a:pt x="153" y="181"/>
                      </a:cubicBezTo>
                      <a:cubicBezTo>
                        <a:pt x="152" y="181"/>
                        <a:pt x="152" y="181"/>
                        <a:pt x="152" y="181"/>
                      </a:cubicBezTo>
                      <a:cubicBezTo>
                        <a:pt x="152" y="180"/>
                        <a:pt x="152" y="180"/>
                        <a:pt x="152" y="180"/>
                      </a:cubicBezTo>
                      <a:cubicBezTo>
                        <a:pt x="151" y="180"/>
                        <a:pt x="151" y="180"/>
                        <a:pt x="151" y="180"/>
                      </a:cubicBezTo>
                      <a:cubicBezTo>
                        <a:pt x="151" y="180"/>
                        <a:pt x="151" y="180"/>
                        <a:pt x="151" y="180"/>
                      </a:cubicBezTo>
                      <a:cubicBezTo>
                        <a:pt x="151" y="180"/>
                        <a:pt x="151" y="180"/>
                        <a:pt x="151" y="180"/>
                      </a:cubicBezTo>
                      <a:cubicBezTo>
                        <a:pt x="150" y="180"/>
                        <a:pt x="150" y="180"/>
                        <a:pt x="150" y="180"/>
                      </a:cubicBezTo>
                      <a:cubicBezTo>
                        <a:pt x="149" y="180"/>
                        <a:pt x="149" y="180"/>
                        <a:pt x="149" y="180"/>
                      </a:cubicBezTo>
                      <a:cubicBezTo>
                        <a:pt x="150" y="180"/>
                        <a:pt x="150" y="180"/>
                        <a:pt x="150" y="180"/>
                      </a:cubicBezTo>
                      <a:cubicBezTo>
                        <a:pt x="150" y="180"/>
                        <a:pt x="150" y="180"/>
                        <a:pt x="150" y="180"/>
                      </a:cubicBezTo>
                      <a:cubicBezTo>
                        <a:pt x="151" y="180"/>
                        <a:pt x="151" y="180"/>
                        <a:pt x="151" y="180"/>
                      </a:cubicBezTo>
                      <a:cubicBezTo>
                        <a:pt x="151" y="180"/>
                        <a:pt x="151" y="180"/>
                        <a:pt x="151" y="180"/>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8"/>
                        <a:pt x="151" y="178"/>
                        <a:pt x="151" y="178"/>
                      </a:cubicBezTo>
                      <a:cubicBezTo>
                        <a:pt x="150" y="178"/>
                        <a:pt x="150" y="178"/>
                        <a:pt x="150" y="178"/>
                      </a:cubicBezTo>
                      <a:cubicBezTo>
                        <a:pt x="150" y="178"/>
                        <a:pt x="150" y="178"/>
                        <a:pt x="150" y="178"/>
                      </a:cubicBezTo>
                      <a:cubicBezTo>
                        <a:pt x="150" y="177"/>
                        <a:pt x="150" y="177"/>
                        <a:pt x="150" y="177"/>
                      </a:cubicBezTo>
                      <a:cubicBezTo>
                        <a:pt x="149" y="177"/>
                        <a:pt x="149" y="177"/>
                        <a:pt x="149" y="177"/>
                      </a:cubicBezTo>
                      <a:cubicBezTo>
                        <a:pt x="149" y="176"/>
                        <a:pt x="149" y="176"/>
                        <a:pt x="149" y="176"/>
                      </a:cubicBezTo>
                      <a:cubicBezTo>
                        <a:pt x="150" y="177"/>
                        <a:pt x="150" y="177"/>
                        <a:pt x="150" y="177"/>
                      </a:cubicBezTo>
                      <a:cubicBezTo>
                        <a:pt x="150" y="177"/>
                        <a:pt x="150" y="177"/>
                        <a:pt x="150" y="177"/>
                      </a:cubicBezTo>
                      <a:cubicBezTo>
                        <a:pt x="152" y="179"/>
                        <a:pt x="152" y="179"/>
                        <a:pt x="152" y="179"/>
                      </a:cubicBezTo>
                      <a:cubicBezTo>
                        <a:pt x="152" y="179"/>
                        <a:pt x="152" y="179"/>
                        <a:pt x="152" y="179"/>
                      </a:cubicBezTo>
                      <a:cubicBezTo>
                        <a:pt x="152" y="180"/>
                        <a:pt x="152" y="180"/>
                        <a:pt x="152" y="180"/>
                      </a:cubicBezTo>
                      <a:cubicBezTo>
                        <a:pt x="152" y="180"/>
                        <a:pt x="152" y="180"/>
                        <a:pt x="152" y="180"/>
                      </a:cubicBezTo>
                      <a:cubicBezTo>
                        <a:pt x="152" y="180"/>
                        <a:pt x="152" y="180"/>
                        <a:pt x="152" y="180"/>
                      </a:cubicBezTo>
                      <a:cubicBezTo>
                        <a:pt x="152" y="180"/>
                        <a:pt x="152" y="180"/>
                        <a:pt x="152" y="180"/>
                      </a:cubicBezTo>
                      <a:cubicBezTo>
                        <a:pt x="152" y="180"/>
                        <a:pt x="152" y="180"/>
                        <a:pt x="152" y="180"/>
                      </a:cubicBezTo>
                      <a:cubicBezTo>
                        <a:pt x="153" y="179"/>
                        <a:pt x="153" y="179"/>
                        <a:pt x="153" y="179"/>
                      </a:cubicBezTo>
                      <a:cubicBezTo>
                        <a:pt x="152" y="179"/>
                        <a:pt x="152" y="179"/>
                        <a:pt x="152" y="179"/>
                      </a:cubicBezTo>
                      <a:cubicBezTo>
                        <a:pt x="153" y="179"/>
                        <a:pt x="153" y="179"/>
                        <a:pt x="153" y="179"/>
                      </a:cubicBezTo>
                      <a:cubicBezTo>
                        <a:pt x="153" y="179"/>
                        <a:pt x="153" y="179"/>
                        <a:pt x="153" y="179"/>
                      </a:cubicBezTo>
                      <a:cubicBezTo>
                        <a:pt x="153" y="179"/>
                        <a:pt x="153" y="179"/>
                        <a:pt x="153" y="179"/>
                      </a:cubicBezTo>
                      <a:cubicBezTo>
                        <a:pt x="153" y="179"/>
                        <a:pt x="153" y="179"/>
                        <a:pt x="153" y="179"/>
                      </a:cubicBezTo>
                      <a:cubicBezTo>
                        <a:pt x="153" y="179"/>
                        <a:pt x="153" y="179"/>
                        <a:pt x="153" y="179"/>
                      </a:cubicBezTo>
                      <a:cubicBezTo>
                        <a:pt x="154" y="179"/>
                        <a:pt x="154" y="179"/>
                        <a:pt x="154" y="179"/>
                      </a:cubicBezTo>
                      <a:cubicBezTo>
                        <a:pt x="153" y="178"/>
                        <a:pt x="153" y="178"/>
                        <a:pt x="153" y="178"/>
                      </a:cubicBezTo>
                      <a:cubicBezTo>
                        <a:pt x="154" y="178"/>
                        <a:pt x="154" y="178"/>
                        <a:pt x="154" y="178"/>
                      </a:cubicBezTo>
                      <a:cubicBezTo>
                        <a:pt x="154" y="178"/>
                        <a:pt x="154" y="178"/>
                        <a:pt x="154" y="178"/>
                      </a:cubicBezTo>
                      <a:cubicBezTo>
                        <a:pt x="154" y="178"/>
                        <a:pt x="154" y="178"/>
                        <a:pt x="154" y="178"/>
                      </a:cubicBezTo>
                      <a:cubicBezTo>
                        <a:pt x="154" y="178"/>
                        <a:pt x="154" y="178"/>
                        <a:pt x="154" y="178"/>
                      </a:cubicBezTo>
                      <a:cubicBezTo>
                        <a:pt x="154" y="178"/>
                        <a:pt x="154" y="178"/>
                        <a:pt x="154" y="178"/>
                      </a:cubicBezTo>
                      <a:cubicBezTo>
                        <a:pt x="154" y="179"/>
                        <a:pt x="154" y="179"/>
                        <a:pt x="154"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80"/>
                        <a:pt x="154" y="180"/>
                        <a:pt x="154" y="180"/>
                      </a:cubicBezTo>
                      <a:cubicBezTo>
                        <a:pt x="154" y="180"/>
                        <a:pt x="154" y="180"/>
                        <a:pt x="154" y="180"/>
                      </a:cubicBezTo>
                      <a:cubicBezTo>
                        <a:pt x="154" y="180"/>
                        <a:pt x="154" y="180"/>
                        <a:pt x="154" y="180"/>
                      </a:cubicBezTo>
                      <a:cubicBezTo>
                        <a:pt x="154" y="180"/>
                        <a:pt x="154" y="180"/>
                        <a:pt x="154" y="180"/>
                      </a:cubicBezTo>
                      <a:cubicBezTo>
                        <a:pt x="156" y="179"/>
                        <a:pt x="156" y="179"/>
                        <a:pt x="156" y="179"/>
                      </a:cubicBezTo>
                      <a:cubicBezTo>
                        <a:pt x="156" y="179"/>
                        <a:pt x="156" y="179"/>
                        <a:pt x="156" y="179"/>
                      </a:cubicBezTo>
                      <a:cubicBezTo>
                        <a:pt x="156" y="178"/>
                        <a:pt x="156" y="178"/>
                        <a:pt x="156" y="178"/>
                      </a:cubicBezTo>
                      <a:cubicBezTo>
                        <a:pt x="156" y="176"/>
                        <a:pt x="156" y="176"/>
                        <a:pt x="156" y="176"/>
                      </a:cubicBezTo>
                      <a:cubicBezTo>
                        <a:pt x="157" y="176"/>
                        <a:pt x="157" y="176"/>
                        <a:pt x="157" y="176"/>
                      </a:cubicBezTo>
                      <a:cubicBezTo>
                        <a:pt x="157" y="176"/>
                        <a:pt x="157" y="176"/>
                        <a:pt x="157" y="176"/>
                      </a:cubicBezTo>
                      <a:cubicBezTo>
                        <a:pt x="157" y="176"/>
                        <a:pt x="157" y="176"/>
                        <a:pt x="157" y="176"/>
                      </a:cubicBezTo>
                      <a:cubicBezTo>
                        <a:pt x="157" y="175"/>
                        <a:pt x="157" y="175"/>
                        <a:pt x="157" y="175"/>
                      </a:cubicBezTo>
                      <a:cubicBezTo>
                        <a:pt x="158" y="174"/>
                        <a:pt x="158" y="174"/>
                        <a:pt x="158" y="174"/>
                      </a:cubicBezTo>
                      <a:cubicBezTo>
                        <a:pt x="158" y="174"/>
                        <a:pt x="158" y="174"/>
                        <a:pt x="158" y="174"/>
                      </a:cubicBezTo>
                      <a:cubicBezTo>
                        <a:pt x="158" y="173"/>
                        <a:pt x="158" y="173"/>
                        <a:pt x="158" y="173"/>
                      </a:cubicBezTo>
                      <a:cubicBezTo>
                        <a:pt x="158" y="173"/>
                        <a:pt x="158" y="173"/>
                        <a:pt x="158" y="173"/>
                      </a:cubicBezTo>
                      <a:cubicBezTo>
                        <a:pt x="158" y="173"/>
                        <a:pt x="158" y="173"/>
                        <a:pt x="158" y="173"/>
                      </a:cubicBezTo>
                      <a:cubicBezTo>
                        <a:pt x="158" y="172"/>
                        <a:pt x="158" y="172"/>
                        <a:pt x="158" y="172"/>
                      </a:cubicBezTo>
                      <a:cubicBezTo>
                        <a:pt x="158" y="172"/>
                        <a:pt x="158" y="172"/>
                        <a:pt x="158" y="172"/>
                      </a:cubicBezTo>
                      <a:cubicBezTo>
                        <a:pt x="158" y="172"/>
                        <a:pt x="158" y="172"/>
                        <a:pt x="158" y="172"/>
                      </a:cubicBezTo>
                      <a:cubicBezTo>
                        <a:pt x="158" y="172"/>
                        <a:pt x="158" y="172"/>
                        <a:pt x="158" y="172"/>
                      </a:cubicBezTo>
                      <a:cubicBezTo>
                        <a:pt x="157" y="171"/>
                        <a:pt x="157" y="171"/>
                        <a:pt x="157" y="171"/>
                      </a:cubicBezTo>
                      <a:cubicBezTo>
                        <a:pt x="156" y="171"/>
                        <a:pt x="156" y="171"/>
                        <a:pt x="156" y="171"/>
                      </a:cubicBezTo>
                      <a:cubicBezTo>
                        <a:pt x="156" y="170"/>
                        <a:pt x="156" y="170"/>
                        <a:pt x="156" y="170"/>
                      </a:cubicBezTo>
                      <a:cubicBezTo>
                        <a:pt x="156" y="170"/>
                        <a:pt x="156" y="170"/>
                        <a:pt x="156" y="170"/>
                      </a:cubicBezTo>
                      <a:cubicBezTo>
                        <a:pt x="156" y="169"/>
                        <a:pt x="156" y="169"/>
                        <a:pt x="156" y="169"/>
                      </a:cubicBezTo>
                      <a:cubicBezTo>
                        <a:pt x="156" y="169"/>
                        <a:pt x="156" y="169"/>
                        <a:pt x="156" y="169"/>
                      </a:cubicBezTo>
                      <a:cubicBezTo>
                        <a:pt x="156" y="169"/>
                        <a:pt x="156" y="169"/>
                        <a:pt x="156" y="169"/>
                      </a:cubicBezTo>
                      <a:cubicBezTo>
                        <a:pt x="156" y="169"/>
                        <a:pt x="156" y="169"/>
                        <a:pt x="156" y="169"/>
                      </a:cubicBezTo>
                      <a:cubicBezTo>
                        <a:pt x="155" y="169"/>
                        <a:pt x="155" y="169"/>
                        <a:pt x="155" y="169"/>
                      </a:cubicBezTo>
                      <a:cubicBezTo>
                        <a:pt x="155" y="169"/>
                        <a:pt x="155" y="169"/>
                        <a:pt x="155" y="169"/>
                      </a:cubicBezTo>
                      <a:cubicBezTo>
                        <a:pt x="155" y="169"/>
                        <a:pt x="155" y="169"/>
                        <a:pt x="155" y="169"/>
                      </a:cubicBezTo>
                      <a:cubicBezTo>
                        <a:pt x="154" y="169"/>
                        <a:pt x="154" y="169"/>
                        <a:pt x="154" y="169"/>
                      </a:cubicBezTo>
                      <a:cubicBezTo>
                        <a:pt x="154" y="169"/>
                        <a:pt x="154" y="169"/>
                        <a:pt x="154" y="169"/>
                      </a:cubicBezTo>
                      <a:cubicBezTo>
                        <a:pt x="154" y="168"/>
                        <a:pt x="154" y="168"/>
                        <a:pt x="154" y="168"/>
                      </a:cubicBezTo>
                      <a:cubicBezTo>
                        <a:pt x="154" y="168"/>
                        <a:pt x="154" y="168"/>
                        <a:pt x="154" y="168"/>
                      </a:cubicBezTo>
                      <a:cubicBezTo>
                        <a:pt x="154" y="168"/>
                        <a:pt x="154" y="168"/>
                        <a:pt x="154" y="168"/>
                      </a:cubicBezTo>
                      <a:cubicBezTo>
                        <a:pt x="154" y="168"/>
                        <a:pt x="154" y="168"/>
                        <a:pt x="154" y="168"/>
                      </a:cubicBezTo>
                      <a:cubicBezTo>
                        <a:pt x="154" y="168"/>
                        <a:pt x="154" y="168"/>
                        <a:pt x="154" y="168"/>
                      </a:cubicBezTo>
                      <a:cubicBezTo>
                        <a:pt x="154" y="169"/>
                        <a:pt x="154" y="169"/>
                        <a:pt x="154" y="169"/>
                      </a:cubicBezTo>
                      <a:cubicBezTo>
                        <a:pt x="154" y="169"/>
                        <a:pt x="154" y="169"/>
                        <a:pt x="154" y="169"/>
                      </a:cubicBezTo>
                      <a:cubicBezTo>
                        <a:pt x="154" y="169"/>
                        <a:pt x="154" y="169"/>
                        <a:pt x="154" y="169"/>
                      </a:cubicBezTo>
                      <a:cubicBezTo>
                        <a:pt x="154" y="169"/>
                        <a:pt x="154" y="169"/>
                        <a:pt x="154" y="169"/>
                      </a:cubicBezTo>
                      <a:cubicBezTo>
                        <a:pt x="155" y="169"/>
                        <a:pt x="155" y="169"/>
                        <a:pt x="155" y="169"/>
                      </a:cubicBezTo>
                      <a:cubicBezTo>
                        <a:pt x="155" y="169"/>
                        <a:pt x="155" y="169"/>
                        <a:pt x="155" y="169"/>
                      </a:cubicBezTo>
                      <a:cubicBezTo>
                        <a:pt x="155" y="168"/>
                        <a:pt x="155" y="168"/>
                        <a:pt x="155" y="168"/>
                      </a:cubicBezTo>
                      <a:cubicBezTo>
                        <a:pt x="155" y="168"/>
                        <a:pt x="155" y="168"/>
                        <a:pt x="155" y="168"/>
                      </a:cubicBezTo>
                      <a:cubicBezTo>
                        <a:pt x="155" y="168"/>
                        <a:pt x="155" y="168"/>
                        <a:pt x="155" y="168"/>
                      </a:cubicBezTo>
                      <a:cubicBezTo>
                        <a:pt x="156" y="168"/>
                        <a:pt x="156" y="168"/>
                        <a:pt x="156" y="168"/>
                      </a:cubicBezTo>
                      <a:cubicBezTo>
                        <a:pt x="157" y="168"/>
                        <a:pt x="157" y="168"/>
                        <a:pt x="157" y="168"/>
                      </a:cubicBezTo>
                      <a:cubicBezTo>
                        <a:pt x="157" y="168"/>
                        <a:pt x="157" y="168"/>
                        <a:pt x="157" y="168"/>
                      </a:cubicBezTo>
                      <a:cubicBezTo>
                        <a:pt x="157" y="168"/>
                        <a:pt x="157" y="168"/>
                        <a:pt x="157" y="168"/>
                      </a:cubicBezTo>
                      <a:cubicBezTo>
                        <a:pt x="157" y="169"/>
                        <a:pt x="157" y="169"/>
                        <a:pt x="157" y="169"/>
                      </a:cubicBezTo>
                      <a:cubicBezTo>
                        <a:pt x="156" y="169"/>
                        <a:pt x="156" y="169"/>
                        <a:pt x="156" y="169"/>
                      </a:cubicBezTo>
                      <a:cubicBezTo>
                        <a:pt x="157" y="169"/>
                        <a:pt x="157" y="169"/>
                        <a:pt x="157" y="169"/>
                      </a:cubicBezTo>
                      <a:cubicBezTo>
                        <a:pt x="158" y="168"/>
                        <a:pt x="158" y="168"/>
                        <a:pt x="158" y="168"/>
                      </a:cubicBezTo>
                      <a:cubicBezTo>
                        <a:pt x="158" y="168"/>
                        <a:pt x="158" y="168"/>
                        <a:pt x="158" y="168"/>
                      </a:cubicBezTo>
                      <a:cubicBezTo>
                        <a:pt x="158" y="168"/>
                        <a:pt x="158" y="168"/>
                        <a:pt x="158" y="168"/>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61" y="167"/>
                        <a:pt x="161" y="167"/>
                        <a:pt x="161" y="167"/>
                      </a:cubicBezTo>
                      <a:cubicBezTo>
                        <a:pt x="161" y="166"/>
                        <a:pt x="161" y="166"/>
                        <a:pt x="161" y="166"/>
                      </a:cubicBezTo>
                      <a:cubicBezTo>
                        <a:pt x="161" y="166"/>
                        <a:pt x="161" y="166"/>
                        <a:pt x="161" y="166"/>
                      </a:cubicBezTo>
                      <a:cubicBezTo>
                        <a:pt x="161" y="166"/>
                        <a:pt x="161" y="166"/>
                        <a:pt x="161" y="166"/>
                      </a:cubicBezTo>
                      <a:cubicBezTo>
                        <a:pt x="161" y="166"/>
                        <a:pt x="161" y="166"/>
                        <a:pt x="161" y="166"/>
                      </a:cubicBezTo>
                      <a:cubicBezTo>
                        <a:pt x="162" y="166"/>
                        <a:pt x="162" y="166"/>
                        <a:pt x="162" y="166"/>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4"/>
                        <a:pt x="162" y="164"/>
                        <a:pt x="162" y="164"/>
                      </a:cubicBezTo>
                      <a:cubicBezTo>
                        <a:pt x="162" y="164"/>
                        <a:pt x="162" y="164"/>
                        <a:pt x="162" y="164"/>
                      </a:cubicBezTo>
                      <a:cubicBezTo>
                        <a:pt x="162" y="163"/>
                        <a:pt x="162" y="163"/>
                        <a:pt x="162" y="163"/>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1" y="164"/>
                        <a:pt x="161" y="164"/>
                        <a:pt x="161" y="164"/>
                      </a:cubicBezTo>
                      <a:cubicBezTo>
                        <a:pt x="161" y="165"/>
                        <a:pt x="161" y="165"/>
                        <a:pt x="161" y="165"/>
                      </a:cubicBezTo>
                      <a:cubicBezTo>
                        <a:pt x="161" y="165"/>
                        <a:pt x="161" y="165"/>
                        <a:pt x="161" y="165"/>
                      </a:cubicBezTo>
                      <a:cubicBezTo>
                        <a:pt x="160" y="165"/>
                        <a:pt x="160" y="165"/>
                        <a:pt x="160" y="165"/>
                      </a:cubicBezTo>
                      <a:cubicBezTo>
                        <a:pt x="160" y="166"/>
                        <a:pt x="160" y="166"/>
                        <a:pt x="160" y="166"/>
                      </a:cubicBezTo>
                      <a:cubicBezTo>
                        <a:pt x="160" y="166"/>
                        <a:pt x="160" y="166"/>
                        <a:pt x="160" y="166"/>
                      </a:cubicBezTo>
                      <a:cubicBezTo>
                        <a:pt x="160" y="166"/>
                        <a:pt x="160" y="166"/>
                        <a:pt x="160" y="166"/>
                      </a:cubicBezTo>
                      <a:cubicBezTo>
                        <a:pt x="160" y="166"/>
                        <a:pt x="160" y="166"/>
                        <a:pt x="160" y="166"/>
                      </a:cubicBezTo>
                      <a:cubicBezTo>
                        <a:pt x="160" y="165"/>
                        <a:pt x="160" y="165"/>
                        <a:pt x="160" y="165"/>
                      </a:cubicBezTo>
                      <a:cubicBezTo>
                        <a:pt x="160" y="165"/>
                        <a:pt x="160" y="165"/>
                        <a:pt x="160" y="165"/>
                      </a:cubicBezTo>
                      <a:cubicBezTo>
                        <a:pt x="160" y="165"/>
                        <a:pt x="160" y="165"/>
                        <a:pt x="160" y="165"/>
                      </a:cubicBezTo>
                      <a:cubicBezTo>
                        <a:pt x="160" y="165"/>
                        <a:pt x="160" y="165"/>
                        <a:pt x="160" y="165"/>
                      </a:cubicBezTo>
                      <a:cubicBezTo>
                        <a:pt x="159" y="165"/>
                        <a:pt x="159" y="165"/>
                        <a:pt x="159" y="165"/>
                      </a:cubicBezTo>
                      <a:cubicBezTo>
                        <a:pt x="159" y="165"/>
                        <a:pt x="159" y="165"/>
                        <a:pt x="159" y="165"/>
                      </a:cubicBezTo>
                      <a:cubicBezTo>
                        <a:pt x="159" y="164"/>
                        <a:pt x="159" y="164"/>
                        <a:pt x="159" y="164"/>
                      </a:cubicBezTo>
                      <a:cubicBezTo>
                        <a:pt x="159" y="164"/>
                        <a:pt x="159" y="164"/>
                        <a:pt x="159" y="164"/>
                      </a:cubicBezTo>
                      <a:cubicBezTo>
                        <a:pt x="160" y="163"/>
                        <a:pt x="160" y="163"/>
                        <a:pt x="160" y="163"/>
                      </a:cubicBezTo>
                      <a:cubicBezTo>
                        <a:pt x="160" y="163"/>
                        <a:pt x="160" y="163"/>
                        <a:pt x="160" y="163"/>
                      </a:cubicBezTo>
                      <a:cubicBezTo>
                        <a:pt x="159" y="163"/>
                        <a:pt x="159" y="163"/>
                        <a:pt x="159" y="163"/>
                      </a:cubicBezTo>
                      <a:cubicBezTo>
                        <a:pt x="159" y="163"/>
                        <a:pt x="159" y="163"/>
                        <a:pt x="159" y="163"/>
                      </a:cubicBezTo>
                      <a:cubicBezTo>
                        <a:pt x="160" y="163"/>
                        <a:pt x="160" y="163"/>
                        <a:pt x="160" y="163"/>
                      </a:cubicBezTo>
                      <a:cubicBezTo>
                        <a:pt x="160" y="163"/>
                        <a:pt x="160" y="163"/>
                        <a:pt x="160" y="163"/>
                      </a:cubicBezTo>
                      <a:cubicBezTo>
                        <a:pt x="160" y="163"/>
                        <a:pt x="160" y="163"/>
                        <a:pt x="160" y="163"/>
                      </a:cubicBezTo>
                      <a:cubicBezTo>
                        <a:pt x="160" y="163"/>
                        <a:pt x="160" y="163"/>
                        <a:pt x="160" y="163"/>
                      </a:cubicBezTo>
                      <a:cubicBezTo>
                        <a:pt x="160" y="163"/>
                        <a:pt x="160" y="163"/>
                        <a:pt x="160" y="163"/>
                      </a:cubicBezTo>
                      <a:cubicBezTo>
                        <a:pt x="161" y="163"/>
                        <a:pt x="161" y="163"/>
                        <a:pt x="161" y="163"/>
                      </a:cubicBezTo>
                      <a:cubicBezTo>
                        <a:pt x="161" y="163"/>
                        <a:pt x="161" y="163"/>
                        <a:pt x="161" y="163"/>
                      </a:cubicBezTo>
                      <a:cubicBezTo>
                        <a:pt x="162" y="162"/>
                        <a:pt x="162" y="162"/>
                        <a:pt x="162" y="162"/>
                      </a:cubicBezTo>
                      <a:cubicBezTo>
                        <a:pt x="162" y="162"/>
                        <a:pt x="162" y="162"/>
                        <a:pt x="162" y="162"/>
                      </a:cubicBezTo>
                      <a:cubicBezTo>
                        <a:pt x="162" y="162"/>
                        <a:pt x="162" y="162"/>
                        <a:pt x="162" y="162"/>
                      </a:cubicBezTo>
                      <a:cubicBezTo>
                        <a:pt x="162" y="162"/>
                        <a:pt x="162" y="162"/>
                        <a:pt x="162" y="162"/>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3" y="163"/>
                        <a:pt x="163" y="163"/>
                        <a:pt x="163" y="163"/>
                      </a:cubicBezTo>
                      <a:cubicBezTo>
                        <a:pt x="163" y="163"/>
                        <a:pt x="163" y="163"/>
                        <a:pt x="163" y="163"/>
                      </a:cubicBezTo>
                      <a:cubicBezTo>
                        <a:pt x="163" y="163"/>
                        <a:pt x="163" y="163"/>
                        <a:pt x="163" y="163"/>
                      </a:cubicBezTo>
                      <a:cubicBezTo>
                        <a:pt x="163" y="162"/>
                        <a:pt x="163" y="162"/>
                        <a:pt x="163" y="162"/>
                      </a:cubicBezTo>
                      <a:cubicBezTo>
                        <a:pt x="163" y="162"/>
                        <a:pt x="163" y="162"/>
                        <a:pt x="163" y="162"/>
                      </a:cubicBezTo>
                      <a:cubicBezTo>
                        <a:pt x="163" y="162"/>
                        <a:pt x="163" y="162"/>
                        <a:pt x="163" y="162"/>
                      </a:cubicBezTo>
                      <a:cubicBezTo>
                        <a:pt x="163" y="162"/>
                        <a:pt x="163" y="162"/>
                        <a:pt x="163" y="162"/>
                      </a:cubicBezTo>
                      <a:cubicBezTo>
                        <a:pt x="164" y="161"/>
                        <a:pt x="164" y="161"/>
                        <a:pt x="164" y="161"/>
                      </a:cubicBezTo>
                      <a:cubicBezTo>
                        <a:pt x="164" y="161"/>
                        <a:pt x="164" y="161"/>
                        <a:pt x="164" y="161"/>
                      </a:cubicBezTo>
                      <a:cubicBezTo>
                        <a:pt x="164" y="161"/>
                        <a:pt x="164" y="161"/>
                        <a:pt x="164" y="161"/>
                      </a:cubicBezTo>
                      <a:cubicBezTo>
                        <a:pt x="164" y="161"/>
                        <a:pt x="164" y="161"/>
                        <a:pt x="164" y="161"/>
                      </a:cubicBezTo>
                      <a:cubicBezTo>
                        <a:pt x="164" y="161"/>
                        <a:pt x="164" y="161"/>
                        <a:pt x="164" y="161"/>
                      </a:cubicBezTo>
                      <a:cubicBezTo>
                        <a:pt x="164" y="162"/>
                        <a:pt x="164" y="162"/>
                        <a:pt x="164" y="162"/>
                      </a:cubicBezTo>
                      <a:cubicBezTo>
                        <a:pt x="164" y="162"/>
                        <a:pt x="164" y="162"/>
                        <a:pt x="164" y="162"/>
                      </a:cubicBezTo>
                      <a:cubicBezTo>
                        <a:pt x="164" y="162"/>
                        <a:pt x="164" y="162"/>
                        <a:pt x="164" y="162"/>
                      </a:cubicBezTo>
                      <a:cubicBezTo>
                        <a:pt x="164" y="163"/>
                        <a:pt x="164" y="163"/>
                        <a:pt x="164" y="163"/>
                      </a:cubicBezTo>
                      <a:cubicBezTo>
                        <a:pt x="163" y="163"/>
                        <a:pt x="163" y="163"/>
                        <a:pt x="163" y="163"/>
                      </a:cubicBezTo>
                      <a:cubicBezTo>
                        <a:pt x="164" y="163"/>
                        <a:pt x="164" y="163"/>
                        <a:pt x="164" y="163"/>
                      </a:cubicBezTo>
                      <a:cubicBezTo>
                        <a:pt x="164" y="163"/>
                        <a:pt x="164" y="163"/>
                        <a:pt x="164" y="163"/>
                      </a:cubicBezTo>
                      <a:cubicBezTo>
                        <a:pt x="165" y="163"/>
                        <a:pt x="165" y="163"/>
                        <a:pt x="165" y="163"/>
                      </a:cubicBezTo>
                      <a:cubicBezTo>
                        <a:pt x="165" y="162"/>
                        <a:pt x="165" y="162"/>
                        <a:pt x="165" y="162"/>
                      </a:cubicBezTo>
                      <a:cubicBezTo>
                        <a:pt x="165" y="162"/>
                        <a:pt x="165" y="162"/>
                        <a:pt x="165" y="162"/>
                      </a:cubicBezTo>
                      <a:cubicBezTo>
                        <a:pt x="166" y="161"/>
                        <a:pt x="166" y="161"/>
                        <a:pt x="166" y="161"/>
                      </a:cubicBezTo>
                      <a:cubicBezTo>
                        <a:pt x="166" y="161"/>
                        <a:pt x="166" y="161"/>
                        <a:pt x="166" y="161"/>
                      </a:cubicBezTo>
                      <a:cubicBezTo>
                        <a:pt x="166" y="160"/>
                        <a:pt x="166" y="160"/>
                        <a:pt x="166" y="160"/>
                      </a:cubicBezTo>
                      <a:cubicBezTo>
                        <a:pt x="166" y="160"/>
                        <a:pt x="166" y="160"/>
                        <a:pt x="166" y="160"/>
                      </a:cubicBezTo>
                      <a:cubicBezTo>
                        <a:pt x="166" y="160"/>
                        <a:pt x="166" y="160"/>
                        <a:pt x="166" y="160"/>
                      </a:cubicBezTo>
                      <a:cubicBezTo>
                        <a:pt x="166" y="159"/>
                        <a:pt x="166" y="159"/>
                        <a:pt x="166" y="159"/>
                      </a:cubicBezTo>
                      <a:cubicBezTo>
                        <a:pt x="166" y="159"/>
                        <a:pt x="166" y="159"/>
                        <a:pt x="166" y="159"/>
                      </a:cubicBezTo>
                      <a:cubicBezTo>
                        <a:pt x="165" y="158"/>
                        <a:pt x="165" y="158"/>
                        <a:pt x="165" y="158"/>
                      </a:cubicBezTo>
                      <a:cubicBezTo>
                        <a:pt x="165" y="158"/>
                        <a:pt x="165" y="158"/>
                        <a:pt x="165" y="158"/>
                      </a:cubicBezTo>
                      <a:cubicBezTo>
                        <a:pt x="165" y="157"/>
                        <a:pt x="165" y="157"/>
                        <a:pt x="165" y="157"/>
                      </a:cubicBezTo>
                      <a:cubicBezTo>
                        <a:pt x="166" y="157"/>
                        <a:pt x="166" y="157"/>
                        <a:pt x="166" y="157"/>
                      </a:cubicBezTo>
                      <a:cubicBezTo>
                        <a:pt x="166" y="158"/>
                        <a:pt x="166" y="158"/>
                        <a:pt x="166" y="158"/>
                      </a:cubicBezTo>
                      <a:cubicBezTo>
                        <a:pt x="166" y="158"/>
                        <a:pt x="166" y="158"/>
                        <a:pt x="166" y="158"/>
                      </a:cubicBezTo>
                      <a:cubicBezTo>
                        <a:pt x="166" y="158"/>
                        <a:pt x="166" y="158"/>
                        <a:pt x="166" y="158"/>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6"/>
                        <a:pt x="166" y="156"/>
                        <a:pt x="166" y="156"/>
                      </a:cubicBezTo>
                      <a:cubicBezTo>
                        <a:pt x="166" y="156"/>
                        <a:pt x="166" y="156"/>
                        <a:pt x="166" y="156"/>
                      </a:cubicBezTo>
                      <a:cubicBezTo>
                        <a:pt x="166" y="156"/>
                        <a:pt x="166" y="156"/>
                        <a:pt x="166" y="156"/>
                      </a:cubicBezTo>
                      <a:cubicBezTo>
                        <a:pt x="166" y="157"/>
                        <a:pt x="166" y="157"/>
                        <a:pt x="166" y="157"/>
                      </a:cubicBezTo>
                      <a:cubicBezTo>
                        <a:pt x="166" y="157"/>
                        <a:pt x="166" y="157"/>
                        <a:pt x="166" y="157"/>
                      </a:cubicBezTo>
                      <a:cubicBezTo>
                        <a:pt x="167" y="157"/>
                        <a:pt x="167" y="157"/>
                        <a:pt x="167" y="157"/>
                      </a:cubicBezTo>
                      <a:cubicBezTo>
                        <a:pt x="167" y="157"/>
                        <a:pt x="167" y="157"/>
                        <a:pt x="167" y="157"/>
                      </a:cubicBezTo>
                      <a:cubicBezTo>
                        <a:pt x="167" y="157"/>
                        <a:pt x="167" y="157"/>
                        <a:pt x="167" y="157"/>
                      </a:cubicBezTo>
                      <a:cubicBezTo>
                        <a:pt x="167" y="157"/>
                        <a:pt x="167" y="157"/>
                        <a:pt x="167" y="157"/>
                      </a:cubicBezTo>
                      <a:cubicBezTo>
                        <a:pt x="167" y="158"/>
                        <a:pt x="167" y="158"/>
                        <a:pt x="167" y="158"/>
                      </a:cubicBezTo>
                      <a:cubicBezTo>
                        <a:pt x="167" y="158"/>
                        <a:pt x="167" y="158"/>
                        <a:pt x="167" y="158"/>
                      </a:cubicBezTo>
                      <a:cubicBezTo>
                        <a:pt x="167" y="158"/>
                        <a:pt x="167" y="158"/>
                        <a:pt x="167" y="158"/>
                      </a:cubicBezTo>
                      <a:cubicBezTo>
                        <a:pt x="167" y="158"/>
                        <a:pt x="167" y="158"/>
                        <a:pt x="167" y="158"/>
                      </a:cubicBezTo>
                      <a:cubicBezTo>
                        <a:pt x="167" y="158"/>
                        <a:pt x="167" y="158"/>
                        <a:pt x="167" y="158"/>
                      </a:cubicBezTo>
                      <a:cubicBezTo>
                        <a:pt x="167" y="159"/>
                        <a:pt x="167" y="159"/>
                        <a:pt x="167" y="159"/>
                      </a:cubicBezTo>
                      <a:cubicBezTo>
                        <a:pt x="168" y="159"/>
                        <a:pt x="168" y="159"/>
                        <a:pt x="168" y="159"/>
                      </a:cubicBezTo>
                      <a:cubicBezTo>
                        <a:pt x="168" y="159"/>
                        <a:pt x="168" y="159"/>
                        <a:pt x="168" y="159"/>
                      </a:cubicBezTo>
                      <a:cubicBezTo>
                        <a:pt x="168" y="159"/>
                        <a:pt x="168" y="159"/>
                        <a:pt x="168" y="159"/>
                      </a:cubicBezTo>
                      <a:cubicBezTo>
                        <a:pt x="168" y="159"/>
                        <a:pt x="168" y="159"/>
                        <a:pt x="168" y="159"/>
                      </a:cubicBezTo>
                      <a:cubicBezTo>
                        <a:pt x="170" y="158"/>
                        <a:pt x="170" y="158"/>
                        <a:pt x="170" y="158"/>
                      </a:cubicBezTo>
                      <a:cubicBezTo>
                        <a:pt x="170" y="158"/>
                        <a:pt x="170" y="158"/>
                        <a:pt x="170" y="158"/>
                      </a:cubicBezTo>
                      <a:cubicBezTo>
                        <a:pt x="171" y="158"/>
                        <a:pt x="171" y="158"/>
                        <a:pt x="171" y="158"/>
                      </a:cubicBezTo>
                      <a:cubicBezTo>
                        <a:pt x="171" y="158"/>
                        <a:pt x="171" y="158"/>
                        <a:pt x="171" y="158"/>
                      </a:cubicBezTo>
                      <a:cubicBezTo>
                        <a:pt x="173" y="157"/>
                        <a:pt x="173" y="157"/>
                        <a:pt x="173" y="157"/>
                      </a:cubicBezTo>
                      <a:cubicBezTo>
                        <a:pt x="173" y="157"/>
                        <a:pt x="173" y="157"/>
                        <a:pt x="173" y="157"/>
                      </a:cubicBezTo>
                      <a:cubicBezTo>
                        <a:pt x="172" y="156"/>
                        <a:pt x="172" y="156"/>
                        <a:pt x="172" y="156"/>
                      </a:cubicBezTo>
                      <a:cubicBezTo>
                        <a:pt x="171" y="156"/>
                        <a:pt x="171" y="156"/>
                        <a:pt x="171" y="156"/>
                      </a:cubicBezTo>
                      <a:cubicBezTo>
                        <a:pt x="171" y="156"/>
                        <a:pt x="171" y="156"/>
                        <a:pt x="171" y="156"/>
                      </a:cubicBezTo>
                      <a:cubicBezTo>
                        <a:pt x="171" y="156"/>
                        <a:pt x="171" y="156"/>
                        <a:pt x="171" y="156"/>
                      </a:cubicBezTo>
                      <a:cubicBezTo>
                        <a:pt x="170" y="156"/>
                        <a:pt x="170" y="156"/>
                        <a:pt x="170" y="156"/>
                      </a:cubicBezTo>
                      <a:cubicBezTo>
                        <a:pt x="170" y="156"/>
                        <a:pt x="170" y="156"/>
                        <a:pt x="170" y="156"/>
                      </a:cubicBezTo>
                      <a:cubicBezTo>
                        <a:pt x="170" y="156"/>
                        <a:pt x="170" y="156"/>
                        <a:pt x="170" y="156"/>
                      </a:cubicBezTo>
                      <a:cubicBezTo>
                        <a:pt x="170" y="156"/>
                        <a:pt x="170" y="156"/>
                        <a:pt x="170" y="156"/>
                      </a:cubicBezTo>
                      <a:cubicBezTo>
                        <a:pt x="171" y="156"/>
                        <a:pt x="171" y="156"/>
                        <a:pt x="171" y="156"/>
                      </a:cubicBezTo>
                      <a:cubicBezTo>
                        <a:pt x="171" y="155"/>
                        <a:pt x="171" y="155"/>
                        <a:pt x="171" y="155"/>
                      </a:cubicBezTo>
                      <a:cubicBezTo>
                        <a:pt x="171" y="155"/>
                        <a:pt x="171" y="155"/>
                        <a:pt x="171" y="155"/>
                      </a:cubicBezTo>
                      <a:cubicBezTo>
                        <a:pt x="171" y="155"/>
                        <a:pt x="171" y="155"/>
                        <a:pt x="171" y="155"/>
                      </a:cubicBezTo>
                      <a:cubicBezTo>
                        <a:pt x="171" y="155"/>
                        <a:pt x="171" y="155"/>
                        <a:pt x="171" y="155"/>
                      </a:cubicBezTo>
                      <a:cubicBezTo>
                        <a:pt x="170" y="155"/>
                        <a:pt x="170" y="155"/>
                        <a:pt x="170" y="155"/>
                      </a:cubicBezTo>
                      <a:cubicBezTo>
                        <a:pt x="170" y="154"/>
                        <a:pt x="170" y="154"/>
                        <a:pt x="170" y="154"/>
                      </a:cubicBezTo>
                      <a:cubicBezTo>
                        <a:pt x="169" y="154"/>
                        <a:pt x="169" y="154"/>
                        <a:pt x="169" y="154"/>
                      </a:cubicBezTo>
                      <a:cubicBezTo>
                        <a:pt x="169" y="154"/>
                        <a:pt x="169" y="154"/>
                        <a:pt x="169" y="154"/>
                      </a:cubicBezTo>
                      <a:cubicBezTo>
                        <a:pt x="169" y="155"/>
                        <a:pt x="169" y="155"/>
                        <a:pt x="169" y="155"/>
                      </a:cubicBezTo>
                      <a:cubicBezTo>
                        <a:pt x="169" y="154"/>
                        <a:pt x="169" y="154"/>
                        <a:pt x="169" y="154"/>
                      </a:cubicBezTo>
                      <a:cubicBezTo>
                        <a:pt x="169" y="154"/>
                        <a:pt x="169" y="154"/>
                        <a:pt x="169" y="154"/>
                      </a:cubicBezTo>
                      <a:cubicBezTo>
                        <a:pt x="169" y="154"/>
                        <a:pt x="169" y="154"/>
                        <a:pt x="169" y="154"/>
                      </a:cubicBezTo>
                      <a:cubicBezTo>
                        <a:pt x="169" y="154"/>
                        <a:pt x="169" y="154"/>
                        <a:pt x="169" y="154"/>
                      </a:cubicBezTo>
                      <a:cubicBezTo>
                        <a:pt x="169" y="153"/>
                        <a:pt x="169" y="153"/>
                        <a:pt x="169" y="153"/>
                      </a:cubicBezTo>
                      <a:cubicBezTo>
                        <a:pt x="169" y="153"/>
                        <a:pt x="169" y="153"/>
                        <a:pt x="169" y="153"/>
                      </a:cubicBezTo>
                      <a:cubicBezTo>
                        <a:pt x="168" y="153"/>
                        <a:pt x="168" y="153"/>
                        <a:pt x="168" y="153"/>
                      </a:cubicBezTo>
                      <a:cubicBezTo>
                        <a:pt x="168" y="152"/>
                        <a:pt x="168" y="152"/>
                        <a:pt x="168" y="152"/>
                      </a:cubicBezTo>
                      <a:cubicBezTo>
                        <a:pt x="168" y="152"/>
                        <a:pt x="168" y="152"/>
                        <a:pt x="168" y="152"/>
                      </a:cubicBezTo>
                      <a:cubicBezTo>
                        <a:pt x="168" y="151"/>
                        <a:pt x="168" y="151"/>
                        <a:pt x="168" y="151"/>
                      </a:cubicBezTo>
                      <a:cubicBezTo>
                        <a:pt x="168" y="152"/>
                        <a:pt x="168" y="152"/>
                        <a:pt x="168" y="152"/>
                      </a:cubicBezTo>
                      <a:cubicBezTo>
                        <a:pt x="168" y="152"/>
                        <a:pt x="168" y="152"/>
                        <a:pt x="168" y="152"/>
                      </a:cubicBezTo>
                      <a:cubicBezTo>
                        <a:pt x="169" y="152"/>
                        <a:pt x="169" y="152"/>
                        <a:pt x="169" y="152"/>
                      </a:cubicBezTo>
                      <a:cubicBezTo>
                        <a:pt x="169" y="152"/>
                        <a:pt x="169" y="152"/>
                        <a:pt x="169" y="152"/>
                      </a:cubicBezTo>
                      <a:cubicBezTo>
                        <a:pt x="169" y="151"/>
                        <a:pt x="169" y="151"/>
                        <a:pt x="169" y="151"/>
                      </a:cubicBezTo>
                      <a:cubicBezTo>
                        <a:pt x="169" y="152"/>
                        <a:pt x="169" y="152"/>
                        <a:pt x="169" y="152"/>
                      </a:cubicBezTo>
                      <a:cubicBezTo>
                        <a:pt x="169" y="152"/>
                        <a:pt x="169" y="152"/>
                        <a:pt x="169" y="152"/>
                      </a:cubicBezTo>
                      <a:cubicBezTo>
                        <a:pt x="170" y="152"/>
                        <a:pt x="170" y="152"/>
                        <a:pt x="170" y="152"/>
                      </a:cubicBezTo>
                      <a:cubicBezTo>
                        <a:pt x="170" y="152"/>
                        <a:pt x="170" y="152"/>
                        <a:pt x="170" y="152"/>
                      </a:cubicBezTo>
                      <a:cubicBezTo>
                        <a:pt x="170" y="152"/>
                        <a:pt x="170" y="152"/>
                        <a:pt x="170" y="152"/>
                      </a:cubicBezTo>
                      <a:cubicBezTo>
                        <a:pt x="170" y="152"/>
                        <a:pt x="170" y="152"/>
                        <a:pt x="170" y="152"/>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1" y="153"/>
                        <a:pt x="171" y="153"/>
                        <a:pt x="171" y="153"/>
                      </a:cubicBezTo>
                      <a:cubicBezTo>
                        <a:pt x="171" y="153"/>
                        <a:pt x="171" y="153"/>
                        <a:pt x="171" y="153"/>
                      </a:cubicBezTo>
                      <a:cubicBezTo>
                        <a:pt x="171" y="153"/>
                        <a:pt x="171" y="153"/>
                        <a:pt x="171" y="153"/>
                      </a:cubicBezTo>
                      <a:cubicBezTo>
                        <a:pt x="171" y="154"/>
                        <a:pt x="171" y="154"/>
                        <a:pt x="171" y="154"/>
                      </a:cubicBezTo>
                      <a:cubicBezTo>
                        <a:pt x="172" y="153"/>
                        <a:pt x="172" y="153"/>
                        <a:pt x="172" y="153"/>
                      </a:cubicBezTo>
                      <a:cubicBezTo>
                        <a:pt x="172" y="153"/>
                        <a:pt x="172" y="153"/>
                        <a:pt x="172" y="153"/>
                      </a:cubicBezTo>
                      <a:cubicBezTo>
                        <a:pt x="172" y="154"/>
                        <a:pt x="172" y="154"/>
                        <a:pt x="172" y="154"/>
                      </a:cubicBezTo>
                      <a:cubicBezTo>
                        <a:pt x="172" y="154"/>
                        <a:pt x="172" y="154"/>
                        <a:pt x="172" y="154"/>
                      </a:cubicBezTo>
                      <a:cubicBezTo>
                        <a:pt x="171" y="154"/>
                        <a:pt x="171" y="154"/>
                        <a:pt x="171" y="154"/>
                      </a:cubicBezTo>
                      <a:cubicBezTo>
                        <a:pt x="171" y="154"/>
                        <a:pt x="171" y="154"/>
                        <a:pt x="171" y="154"/>
                      </a:cubicBezTo>
                      <a:cubicBezTo>
                        <a:pt x="171" y="154"/>
                        <a:pt x="171" y="154"/>
                        <a:pt x="171" y="154"/>
                      </a:cubicBezTo>
                      <a:cubicBezTo>
                        <a:pt x="172" y="154"/>
                        <a:pt x="172" y="154"/>
                        <a:pt x="172" y="154"/>
                      </a:cubicBezTo>
                      <a:cubicBezTo>
                        <a:pt x="173" y="153"/>
                        <a:pt x="173" y="153"/>
                        <a:pt x="173" y="153"/>
                      </a:cubicBezTo>
                      <a:cubicBezTo>
                        <a:pt x="172" y="153"/>
                        <a:pt x="172" y="153"/>
                        <a:pt x="172" y="153"/>
                      </a:cubicBezTo>
                      <a:cubicBezTo>
                        <a:pt x="172" y="153"/>
                        <a:pt x="172" y="153"/>
                        <a:pt x="172" y="153"/>
                      </a:cubicBezTo>
                      <a:cubicBezTo>
                        <a:pt x="172" y="153"/>
                        <a:pt x="172" y="153"/>
                        <a:pt x="172" y="153"/>
                      </a:cubicBezTo>
                      <a:cubicBezTo>
                        <a:pt x="172" y="153"/>
                        <a:pt x="172" y="153"/>
                        <a:pt x="172" y="153"/>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3" y="152"/>
                        <a:pt x="173" y="152"/>
                        <a:pt x="173" y="152"/>
                      </a:cubicBezTo>
                      <a:cubicBezTo>
                        <a:pt x="172" y="151"/>
                        <a:pt x="172" y="151"/>
                        <a:pt x="172" y="151"/>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3" y="151"/>
                        <a:pt x="173" y="151"/>
                        <a:pt x="173" y="151"/>
                      </a:cubicBezTo>
                      <a:cubicBezTo>
                        <a:pt x="173" y="152"/>
                        <a:pt x="173" y="152"/>
                        <a:pt x="173" y="152"/>
                      </a:cubicBezTo>
                      <a:cubicBezTo>
                        <a:pt x="173" y="152"/>
                        <a:pt x="173" y="152"/>
                        <a:pt x="173" y="152"/>
                      </a:cubicBezTo>
                      <a:cubicBezTo>
                        <a:pt x="173" y="152"/>
                        <a:pt x="173" y="152"/>
                        <a:pt x="173" y="152"/>
                      </a:cubicBezTo>
                      <a:cubicBezTo>
                        <a:pt x="173" y="152"/>
                        <a:pt x="173" y="152"/>
                        <a:pt x="173" y="152"/>
                      </a:cubicBezTo>
                      <a:cubicBezTo>
                        <a:pt x="173" y="153"/>
                        <a:pt x="173" y="153"/>
                        <a:pt x="173" y="153"/>
                      </a:cubicBezTo>
                      <a:cubicBezTo>
                        <a:pt x="173" y="153"/>
                        <a:pt x="173" y="153"/>
                        <a:pt x="173" y="153"/>
                      </a:cubicBezTo>
                      <a:cubicBezTo>
                        <a:pt x="173" y="153"/>
                        <a:pt x="173" y="153"/>
                        <a:pt x="173" y="153"/>
                      </a:cubicBezTo>
                      <a:cubicBezTo>
                        <a:pt x="173" y="153"/>
                        <a:pt x="173" y="153"/>
                        <a:pt x="173" y="153"/>
                      </a:cubicBezTo>
                      <a:cubicBezTo>
                        <a:pt x="174" y="153"/>
                        <a:pt x="174" y="153"/>
                        <a:pt x="174" y="153"/>
                      </a:cubicBezTo>
                      <a:cubicBezTo>
                        <a:pt x="174" y="153"/>
                        <a:pt x="174" y="153"/>
                        <a:pt x="174" y="153"/>
                      </a:cubicBezTo>
                      <a:cubicBezTo>
                        <a:pt x="175" y="152"/>
                        <a:pt x="175" y="152"/>
                        <a:pt x="175" y="152"/>
                      </a:cubicBezTo>
                      <a:cubicBezTo>
                        <a:pt x="175" y="152"/>
                        <a:pt x="175" y="152"/>
                        <a:pt x="175" y="152"/>
                      </a:cubicBezTo>
                      <a:cubicBezTo>
                        <a:pt x="175" y="152"/>
                        <a:pt x="175" y="152"/>
                        <a:pt x="175" y="152"/>
                      </a:cubicBezTo>
                      <a:cubicBezTo>
                        <a:pt x="175" y="152"/>
                        <a:pt x="175" y="152"/>
                        <a:pt x="175" y="152"/>
                      </a:cubicBezTo>
                      <a:cubicBezTo>
                        <a:pt x="175" y="152"/>
                        <a:pt x="175" y="152"/>
                        <a:pt x="175" y="152"/>
                      </a:cubicBezTo>
                      <a:cubicBezTo>
                        <a:pt x="176" y="152"/>
                        <a:pt x="176" y="152"/>
                        <a:pt x="176" y="152"/>
                      </a:cubicBezTo>
                      <a:cubicBezTo>
                        <a:pt x="176" y="152"/>
                        <a:pt x="176" y="152"/>
                        <a:pt x="176" y="152"/>
                      </a:cubicBezTo>
                      <a:cubicBezTo>
                        <a:pt x="176" y="152"/>
                        <a:pt x="176" y="152"/>
                        <a:pt x="176" y="152"/>
                      </a:cubicBezTo>
                      <a:cubicBezTo>
                        <a:pt x="176" y="152"/>
                        <a:pt x="176" y="152"/>
                        <a:pt x="176" y="152"/>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7" y="153"/>
                        <a:pt x="177" y="153"/>
                        <a:pt x="177" y="153"/>
                      </a:cubicBezTo>
                      <a:cubicBezTo>
                        <a:pt x="177" y="153"/>
                        <a:pt x="177" y="153"/>
                        <a:pt x="177" y="153"/>
                      </a:cubicBezTo>
                      <a:cubicBezTo>
                        <a:pt x="177" y="153"/>
                        <a:pt x="177" y="153"/>
                        <a:pt x="177" y="153"/>
                      </a:cubicBezTo>
                      <a:cubicBezTo>
                        <a:pt x="177" y="153"/>
                        <a:pt x="177" y="153"/>
                        <a:pt x="177" y="153"/>
                      </a:cubicBezTo>
                      <a:cubicBezTo>
                        <a:pt x="177" y="153"/>
                        <a:pt x="177" y="153"/>
                        <a:pt x="177" y="153"/>
                      </a:cubicBezTo>
                      <a:cubicBezTo>
                        <a:pt x="176" y="153"/>
                        <a:pt x="176" y="153"/>
                        <a:pt x="176" y="153"/>
                      </a:cubicBezTo>
                      <a:cubicBezTo>
                        <a:pt x="176" y="154"/>
                        <a:pt x="176" y="154"/>
                        <a:pt x="176" y="154"/>
                      </a:cubicBezTo>
                      <a:cubicBezTo>
                        <a:pt x="176" y="154"/>
                        <a:pt x="176" y="154"/>
                        <a:pt x="176" y="154"/>
                      </a:cubicBezTo>
                      <a:cubicBezTo>
                        <a:pt x="176" y="154"/>
                        <a:pt x="176" y="154"/>
                        <a:pt x="176" y="154"/>
                      </a:cubicBezTo>
                      <a:cubicBezTo>
                        <a:pt x="177" y="154"/>
                        <a:pt x="177" y="154"/>
                        <a:pt x="177" y="154"/>
                      </a:cubicBezTo>
                      <a:cubicBezTo>
                        <a:pt x="178" y="153"/>
                        <a:pt x="178" y="153"/>
                        <a:pt x="178" y="153"/>
                      </a:cubicBezTo>
                      <a:cubicBezTo>
                        <a:pt x="178" y="153"/>
                        <a:pt x="178" y="153"/>
                        <a:pt x="178" y="153"/>
                      </a:cubicBezTo>
                      <a:cubicBezTo>
                        <a:pt x="178" y="153"/>
                        <a:pt x="178" y="153"/>
                        <a:pt x="178" y="153"/>
                      </a:cubicBezTo>
                      <a:cubicBezTo>
                        <a:pt x="179" y="153"/>
                        <a:pt x="179" y="153"/>
                        <a:pt x="179" y="153"/>
                      </a:cubicBezTo>
                      <a:cubicBezTo>
                        <a:pt x="179" y="153"/>
                        <a:pt x="179" y="153"/>
                        <a:pt x="179" y="153"/>
                      </a:cubicBezTo>
                      <a:cubicBezTo>
                        <a:pt x="180" y="153"/>
                        <a:pt x="180" y="153"/>
                        <a:pt x="180" y="153"/>
                      </a:cubicBezTo>
                      <a:cubicBezTo>
                        <a:pt x="180" y="153"/>
                        <a:pt x="180" y="153"/>
                        <a:pt x="180" y="153"/>
                      </a:cubicBezTo>
                      <a:cubicBezTo>
                        <a:pt x="180" y="153"/>
                        <a:pt x="180" y="153"/>
                        <a:pt x="180" y="153"/>
                      </a:cubicBezTo>
                      <a:cubicBezTo>
                        <a:pt x="179" y="153"/>
                        <a:pt x="179" y="153"/>
                        <a:pt x="179" y="153"/>
                      </a:cubicBezTo>
                      <a:cubicBezTo>
                        <a:pt x="179" y="154"/>
                        <a:pt x="179" y="154"/>
                        <a:pt x="179" y="154"/>
                      </a:cubicBezTo>
                      <a:cubicBezTo>
                        <a:pt x="177" y="155"/>
                        <a:pt x="177" y="155"/>
                        <a:pt x="177" y="155"/>
                      </a:cubicBezTo>
                      <a:cubicBezTo>
                        <a:pt x="176" y="155"/>
                        <a:pt x="176" y="155"/>
                        <a:pt x="176" y="155"/>
                      </a:cubicBezTo>
                      <a:cubicBezTo>
                        <a:pt x="176" y="156"/>
                        <a:pt x="176" y="156"/>
                        <a:pt x="176" y="156"/>
                      </a:cubicBezTo>
                      <a:cubicBezTo>
                        <a:pt x="176" y="156"/>
                        <a:pt x="176" y="156"/>
                        <a:pt x="176" y="156"/>
                      </a:cubicBezTo>
                      <a:cubicBezTo>
                        <a:pt x="177" y="155"/>
                        <a:pt x="177" y="155"/>
                        <a:pt x="177" y="155"/>
                      </a:cubicBezTo>
                      <a:cubicBezTo>
                        <a:pt x="178" y="154"/>
                        <a:pt x="178" y="154"/>
                        <a:pt x="178" y="154"/>
                      </a:cubicBezTo>
                      <a:cubicBezTo>
                        <a:pt x="179" y="154"/>
                        <a:pt x="179" y="154"/>
                        <a:pt x="179" y="154"/>
                      </a:cubicBezTo>
                      <a:cubicBezTo>
                        <a:pt x="181" y="153"/>
                        <a:pt x="181" y="153"/>
                        <a:pt x="181" y="153"/>
                      </a:cubicBezTo>
                      <a:cubicBezTo>
                        <a:pt x="182" y="153"/>
                        <a:pt x="182" y="153"/>
                        <a:pt x="182" y="153"/>
                      </a:cubicBezTo>
                      <a:cubicBezTo>
                        <a:pt x="184" y="151"/>
                        <a:pt x="184" y="151"/>
                        <a:pt x="184" y="151"/>
                      </a:cubicBezTo>
                      <a:cubicBezTo>
                        <a:pt x="184" y="151"/>
                        <a:pt x="184" y="151"/>
                        <a:pt x="184" y="151"/>
                      </a:cubicBezTo>
                      <a:cubicBezTo>
                        <a:pt x="183" y="151"/>
                        <a:pt x="183" y="151"/>
                        <a:pt x="183" y="151"/>
                      </a:cubicBezTo>
                      <a:cubicBezTo>
                        <a:pt x="181" y="153"/>
                        <a:pt x="181" y="153"/>
                        <a:pt x="181" y="153"/>
                      </a:cubicBezTo>
                      <a:cubicBezTo>
                        <a:pt x="181" y="153"/>
                        <a:pt x="181" y="153"/>
                        <a:pt x="181"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2"/>
                        <a:pt x="180" y="152"/>
                        <a:pt x="180" y="152"/>
                      </a:cubicBezTo>
                      <a:cubicBezTo>
                        <a:pt x="180" y="152"/>
                        <a:pt x="180" y="152"/>
                        <a:pt x="180" y="152"/>
                      </a:cubicBezTo>
                      <a:cubicBezTo>
                        <a:pt x="180" y="152"/>
                        <a:pt x="180" y="152"/>
                        <a:pt x="180" y="152"/>
                      </a:cubicBezTo>
                      <a:cubicBezTo>
                        <a:pt x="180" y="152"/>
                        <a:pt x="180" y="152"/>
                        <a:pt x="180" y="152"/>
                      </a:cubicBezTo>
                      <a:cubicBezTo>
                        <a:pt x="182" y="151"/>
                        <a:pt x="182" y="151"/>
                        <a:pt x="182" y="151"/>
                      </a:cubicBezTo>
                      <a:cubicBezTo>
                        <a:pt x="183" y="151"/>
                        <a:pt x="183" y="151"/>
                        <a:pt x="183" y="151"/>
                      </a:cubicBezTo>
                      <a:cubicBezTo>
                        <a:pt x="184" y="151"/>
                        <a:pt x="184" y="151"/>
                        <a:pt x="184" y="151"/>
                      </a:cubicBezTo>
                      <a:cubicBezTo>
                        <a:pt x="185" y="151"/>
                        <a:pt x="185" y="151"/>
                        <a:pt x="185" y="151"/>
                      </a:cubicBezTo>
                      <a:cubicBezTo>
                        <a:pt x="185" y="150"/>
                        <a:pt x="185" y="150"/>
                        <a:pt x="185" y="150"/>
                      </a:cubicBezTo>
                      <a:cubicBezTo>
                        <a:pt x="186" y="150"/>
                        <a:pt x="186" y="150"/>
                        <a:pt x="186" y="150"/>
                      </a:cubicBezTo>
                      <a:cubicBezTo>
                        <a:pt x="188" y="149"/>
                        <a:pt x="188" y="149"/>
                        <a:pt x="188" y="149"/>
                      </a:cubicBezTo>
                      <a:cubicBezTo>
                        <a:pt x="189" y="148"/>
                        <a:pt x="189" y="148"/>
                        <a:pt x="189" y="148"/>
                      </a:cubicBezTo>
                      <a:cubicBezTo>
                        <a:pt x="189" y="148"/>
                        <a:pt x="189" y="148"/>
                        <a:pt x="189" y="148"/>
                      </a:cubicBezTo>
                      <a:cubicBezTo>
                        <a:pt x="190" y="148"/>
                        <a:pt x="190" y="148"/>
                        <a:pt x="190" y="148"/>
                      </a:cubicBezTo>
                      <a:cubicBezTo>
                        <a:pt x="190" y="148"/>
                        <a:pt x="190" y="148"/>
                        <a:pt x="190" y="148"/>
                      </a:cubicBezTo>
                      <a:cubicBezTo>
                        <a:pt x="191" y="147"/>
                        <a:pt x="191" y="147"/>
                        <a:pt x="191" y="147"/>
                      </a:cubicBezTo>
                      <a:cubicBezTo>
                        <a:pt x="192" y="146"/>
                        <a:pt x="192" y="146"/>
                        <a:pt x="192" y="146"/>
                      </a:cubicBezTo>
                      <a:cubicBezTo>
                        <a:pt x="192" y="145"/>
                        <a:pt x="192" y="145"/>
                        <a:pt x="192" y="145"/>
                      </a:cubicBezTo>
                      <a:cubicBezTo>
                        <a:pt x="193" y="144"/>
                        <a:pt x="193" y="144"/>
                        <a:pt x="193" y="144"/>
                      </a:cubicBezTo>
                      <a:cubicBezTo>
                        <a:pt x="194" y="144"/>
                        <a:pt x="194" y="144"/>
                        <a:pt x="194" y="144"/>
                      </a:cubicBezTo>
                      <a:cubicBezTo>
                        <a:pt x="194" y="144"/>
                        <a:pt x="194" y="144"/>
                        <a:pt x="194" y="144"/>
                      </a:cubicBezTo>
                      <a:cubicBezTo>
                        <a:pt x="194" y="143"/>
                        <a:pt x="194" y="143"/>
                        <a:pt x="194" y="143"/>
                      </a:cubicBezTo>
                      <a:cubicBezTo>
                        <a:pt x="193" y="143"/>
                        <a:pt x="193" y="143"/>
                        <a:pt x="193" y="143"/>
                      </a:cubicBezTo>
                      <a:cubicBezTo>
                        <a:pt x="193" y="142"/>
                        <a:pt x="193" y="142"/>
                        <a:pt x="193" y="142"/>
                      </a:cubicBezTo>
                      <a:cubicBezTo>
                        <a:pt x="193" y="142"/>
                        <a:pt x="193" y="142"/>
                        <a:pt x="193" y="142"/>
                      </a:cubicBezTo>
                      <a:cubicBezTo>
                        <a:pt x="193" y="141"/>
                        <a:pt x="193" y="141"/>
                        <a:pt x="193" y="141"/>
                      </a:cubicBezTo>
                      <a:cubicBezTo>
                        <a:pt x="193" y="141"/>
                        <a:pt x="193" y="141"/>
                        <a:pt x="193" y="141"/>
                      </a:cubicBezTo>
                      <a:cubicBezTo>
                        <a:pt x="193" y="141"/>
                        <a:pt x="193" y="141"/>
                        <a:pt x="193" y="141"/>
                      </a:cubicBezTo>
                      <a:cubicBezTo>
                        <a:pt x="194" y="141"/>
                        <a:pt x="194" y="141"/>
                        <a:pt x="194" y="141"/>
                      </a:cubicBezTo>
                      <a:cubicBezTo>
                        <a:pt x="194" y="141"/>
                        <a:pt x="194" y="141"/>
                        <a:pt x="194" y="141"/>
                      </a:cubicBezTo>
                      <a:cubicBezTo>
                        <a:pt x="194" y="142"/>
                        <a:pt x="194" y="142"/>
                        <a:pt x="194" y="142"/>
                      </a:cubicBezTo>
                      <a:cubicBezTo>
                        <a:pt x="195" y="141"/>
                        <a:pt x="195" y="141"/>
                        <a:pt x="195" y="141"/>
                      </a:cubicBezTo>
                      <a:cubicBezTo>
                        <a:pt x="195" y="141"/>
                        <a:pt x="195" y="141"/>
                        <a:pt x="195" y="141"/>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8" y="139"/>
                        <a:pt x="198" y="139"/>
                        <a:pt x="198" y="139"/>
                      </a:cubicBezTo>
                      <a:cubicBezTo>
                        <a:pt x="198" y="138"/>
                        <a:pt x="198" y="138"/>
                        <a:pt x="198" y="138"/>
                      </a:cubicBezTo>
                      <a:cubicBezTo>
                        <a:pt x="198" y="138"/>
                        <a:pt x="198" y="138"/>
                        <a:pt x="198" y="138"/>
                      </a:cubicBezTo>
                      <a:cubicBezTo>
                        <a:pt x="198" y="138"/>
                        <a:pt x="198" y="138"/>
                        <a:pt x="198" y="138"/>
                      </a:cubicBezTo>
                      <a:cubicBezTo>
                        <a:pt x="198" y="138"/>
                        <a:pt x="198" y="138"/>
                        <a:pt x="198"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8" y="137"/>
                        <a:pt x="198" y="137"/>
                        <a:pt x="198" y="137"/>
                      </a:cubicBezTo>
                      <a:cubicBezTo>
                        <a:pt x="198" y="137"/>
                        <a:pt x="198" y="137"/>
                        <a:pt x="198" y="137"/>
                      </a:cubicBezTo>
                      <a:cubicBezTo>
                        <a:pt x="198" y="137"/>
                        <a:pt x="198" y="137"/>
                        <a:pt x="198" y="137"/>
                      </a:cubicBezTo>
                      <a:cubicBezTo>
                        <a:pt x="197" y="136"/>
                        <a:pt x="197" y="136"/>
                        <a:pt x="197" y="136"/>
                      </a:cubicBezTo>
                      <a:cubicBezTo>
                        <a:pt x="197" y="136"/>
                        <a:pt x="197" y="136"/>
                        <a:pt x="197" y="136"/>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6"/>
                        <a:pt x="197" y="136"/>
                        <a:pt x="197" y="136"/>
                      </a:cubicBezTo>
                      <a:cubicBezTo>
                        <a:pt x="196" y="136"/>
                        <a:pt x="196" y="136"/>
                        <a:pt x="196" y="136"/>
                      </a:cubicBezTo>
                      <a:cubicBezTo>
                        <a:pt x="196" y="136"/>
                        <a:pt x="196" y="136"/>
                        <a:pt x="196" y="136"/>
                      </a:cubicBezTo>
                      <a:cubicBezTo>
                        <a:pt x="197" y="136"/>
                        <a:pt x="197" y="136"/>
                        <a:pt x="197" y="136"/>
                      </a:cubicBezTo>
                      <a:cubicBezTo>
                        <a:pt x="197" y="136"/>
                        <a:pt x="197" y="136"/>
                        <a:pt x="197" y="136"/>
                      </a:cubicBezTo>
                      <a:cubicBezTo>
                        <a:pt x="197" y="136"/>
                        <a:pt x="197" y="136"/>
                        <a:pt x="197" y="136"/>
                      </a:cubicBezTo>
                      <a:cubicBezTo>
                        <a:pt x="197" y="136"/>
                        <a:pt x="197" y="136"/>
                        <a:pt x="197" y="136"/>
                      </a:cubicBezTo>
                      <a:cubicBezTo>
                        <a:pt x="197" y="135"/>
                        <a:pt x="197" y="135"/>
                        <a:pt x="197" y="135"/>
                      </a:cubicBezTo>
                      <a:cubicBezTo>
                        <a:pt x="196" y="135"/>
                        <a:pt x="196" y="135"/>
                        <a:pt x="196" y="135"/>
                      </a:cubicBezTo>
                      <a:cubicBezTo>
                        <a:pt x="195" y="135"/>
                        <a:pt x="195" y="135"/>
                        <a:pt x="195" y="135"/>
                      </a:cubicBezTo>
                      <a:cubicBezTo>
                        <a:pt x="195" y="134"/>
                        <a:pt x="195" y="134"/>
                        <a:pt x="195" y="134"/>
                      </a:cubicBezTo>
                      <a:cubicBezTo>
                        <a:pt x="196" y="134"/>
                        <a:pt x="196" y="134"/>
                        <a:pt x="196" y="134"/>
                      </a:cubicBezTo>
                      <a:cubicBezTo>
                        <a:pt x="196" y="134"/>
                        <a:pt x="196" y="134"/>
                        <a:pt x="196" y="134"/>
                      </a:cubicBezTo>
                      <a:cubicBezTo>
                        <a:pt x="196" y="133"/>
                        <a:pt x="196" y="133"/>
                        <a:pt x="196" y="133"/>
                      </a:cubicBezTo>
                      <a:cubicBezTo>
                        <a:pt x="195" y="133"/>
                        <a:pt x="195" y="133"/>
                        <a:pt x="195" y="133"/>
                      </a:cubicBezTo>
                      <a:cubicBezTo>
                        <a:pt x="195" y="133"/>
                        <a:pt x="195" y="133"/>
                        <a:pt x="195" y="133"/>
                      </a:cubicBezTo>
                      <a:cubicBezTo>
                        <a:pt x="195" y="132"/>
                        <a:pt x="195" y="132"/>
                        <a:pt x="195" y="132"/>
                      </a:cubicBezTo>
                      <a:cubicBezTo>
                        <a:pt x="196" y="132"/>
                        <a:pt x="196" y="132"/>
                        <a:pt x="196" y="132"/>
                      </a:cubicBezTo>
                      <a:cubicBezTo>
                        <a:pt x="196" y="132"/>
                        <a:pt x="196" y="132"/>
                        <a:pt x="196" y="132"/>
                      </a:cubicBezTo>
                      <a:cubicBezTo>
                        <a:pt x="195" y="132"/>
                        <a:pt x="195" y="132"/>
                        <a:pt x="195" y="132"/>
                      </a:cubicBezTo>
                      <a:cubicBezTo>
                        <a:pt x="195" y="132"/>
                        <a:pt x="195" y="132"/>
                        <a:pt x="195" y="132"/>
                      </a:cubicBezTo>
                      <a:cubicBezTo>
                        <a:pt x="195" y="131"/>
                        <a:pt x="195" y="131"/>
                        <a:pt x="195" y="131"/>
                      </a:cubicBezTo>
                      <a:cubicBezTo>
                        <a:pt x="195" y="131"/>
                        <a:pt x="195" y="131"/>
                        <a:pt x="195" y="131"/>
                      </a:cubicBezTo>
                      <a:cubicBezTo>
                        <a:pt x="194" y="131"/>
                        <a:pt x="194" y="131"/>
                        <a:pt x="194" y="131"/>
                      </a:cubicBezTo>
                      <a:cubicBezTo>
                        <a:pt x="195" y="131"/>
                        <a:pt x="195" y="131"/>
                        <a:pt x="195" y="131"/>
                      </a:cubicBezTo>
                      <a:cubicBezTo>
                        <a:pt x="195" y="131"/>
                        <a:pt x="195" y="131"/>
                        <a:pt x="195" y="131"/>
                      </a:cubicBezTo>
                      <a:cubicBezTo>
                        <a:pt x="195" y="131"/>
                        <a:pt x="195" y="131"/>
                        <a:pt x="195" y="131"/>
                      </a:cubicBezTo>
                      <a:cubicBezTo>
                        <a:pt x="195" y="131"/>
                        <a:pt x="195" y="131"/>
                        <a:pt x="195" y="131"/>
                      </a:cubicBezTo>
                      <a:cubicBezTo>
                        <a:pt x="196" y="131"/>
                        <a:pt x="196" y="131"/>
                        <a:pt x="196" y="131"/>
                      </a:cubicBezTo>
                      <a:cubicBezTo>
                        <a:pt x="196" y="131"/>
                        <a:pt x="196" y="131"/>
                        <a:pt x="196" y="131"/>
                      </a:cubicBezTo>
                      <a:cubicBezTo>
                        <a:pt x="196" y="132"/>
                        <a:pt x="196" y="132"/>
                        <a:pt x="196" y="132"/>
                      </a:cubicBezTo>
                      <a:cubicBezTo>
                        <a:pt x="197" y="132"/>
                        <a:pt x="197" y="132"/>
                        <a:pt x="197" y="132"/>
                      </a:cubicBezTo>
                      <a:cubicBezTo>
                        <a:pt x="197" y="132"/>
                        <a:pt x="197" y="132"/>
                        <a:pt x="197" y="132"/>
                      </a:cubicBezTo>
                      <a:cubicBezTo>
                        <a:pt x="197" y="132"/>
                        <a:pt x="197" y="132"/>
                        <a:pt x="197" y="132"/>
                      </a:cubicBezTo>
                      <a:cubicBezTo>
                        <a:pt x="197" y="132"/>
                        <a:pt x="197" y="132"/>
                        <a:pt x="197" y="132"/>
                      </a:cubicBezTo>
                      <a:cubicBezTo>
                        <a:pt x="198" y="132"/>
                        <a:pt x="198" y="132"/>
                        <a:pt x="198" y="132"/>
                      </a:cubicBezTo>
                      <a:cubicBezTo>
                        <a:pt x="198" y="132"/>
                        <a:pt x="198" y="132"/>
                        <a:pt x="198" y="132"/>
                      </a:cubicBezTo>
                      <a:cubicBezTo>
                        <a:pt x="198" y="131"/>
                        <a:pt x="198" y="131"/>
                        <a:pt x="198" y="131"/>
                      </a:cubicBezTo>
                      <a:cubicBezTo>
                        <a:pt x="198" y="130"/>
                        <a:pt x="198" y="130"/>
                        <a:pt x="198" y="130"/>
                      </a:cubicBezTo>
                      <a:cubicBezTo>
                        <a:pt x="198" y="130"/>
                        <a:pt x="198" y="130"/>
                        <a:pt x="198" y="130"/>
                      </a:cubicBezTo>
                      <a:cubicBezTo>
                        <a:pt x="199" y="130"/>
                        <a:pt x="199" y="130"/>
                        <a:pt x="199" y="130"/>
                      </a:cubicBezTo>
                      <a:cubicBezTo>
                        <a:pt x="199" y="130"/>
                        <a:pt x="199" y="130"/>
                        <a:pt x="199" y="130"/>
                      </a:cubicBezTo>
                      <a:cubicBezTo>
                        <a:pt x="199" y="130"/>
                        <a:pt x="199" y="130"/>
                        <a:pt x="199" y="130"/>
                      </a:cubicBezTo>
                      <a:cubicBezTo>
                        <a:pt x="200" y="130"/>
                        <a:pt x="200" y="130"/>
                        <a:pt x="200" y="130"/>
                      </a:cubicBezTo>
                      <a:cubicBezTo>
                        <a:pt x="200" y="130"/>
                        <a:pt x="200" y="130"/>
                        <a:pt x="200" y="130"/>
                      </a:cubicBezTo>
                      <a:cubicBezTo>
                        <a:pt x="200" y="130"/>
                        <a:pt x="200" y="130"/>
                        <a:pt x="200" y="130"/>
                      </a:cubicBezTo>
                      <a:cubicBezTo>
                        <a:pt x="200" y="130"/>
                        <a:pt x="200" y="130"/>
                        <a:pt x="200" y="130"/>
                      </a:cubicBezTo>
                      <a:cubicBezTo>
                        <a:pt x="200" y="130"/>
                        <a:pt x="200" y="130"/>
                        <a:pt x="200" y="130"/>
                      </a:cubicBezTo>
                      <a:cubicBezTo>
                        <a:pt x="201" y="130"/>
                        <a:pt x="201" y="130"/>
                        <a:pt x="201" y="130"/>
                      </a:cubicBezTo>
                      <a:cubicBezTo>
                        <a:pt x="201" y="131"/>
                        <a:pt x="201" y="131"/>
                        <a:pt x="201" y="131"/>
                      </a:cubicBezTo>
                      <a:cubicBezTo>
                        <a:pt x="201" y="131"/>
                        <a:pt x="201" y="131"/>
                        <a:pt x="201" y="131"/>
                      </a:cubicBezTo>
                      <a:cubicBezTo>
                        <a:pt x="201" y="131"/>
                        <a:pt x="201" y="131"/>
                        <a:pt x="201" y="131"/>
                      </a:cubicBezTo>
                      <a:cubicBezTo>
                        <a:pt x="201" y="132"/>
                        <a:pt x="201" y="132"/>
                        <a:pt x="201" y="132"/>
                      </a:cubicBezTo>
                      <a:cubicBezTo>
                        <a:pt x="200" y="133"/>
                        <a:pt x="200" y="133"/>
                        <a:pt x="200" y="133"/>
                      </a:cubicBezTo>
                      <a:cubicBezTo>
                        <a:pt x="200" y="134"/>
                        <a:pt x="200" y="134"/>
                        <a:pt x="200" y="134"/>
                      </a:cubicBezTo>
                      <a:cubicBezTo>
                        <a:pt x="200" y="134"/>
                        <a:pt x="200" y="134"/>
                        <a:pt x="200" y="134"/>
                      </a:cubicBezTo>
                      <a:cubicBezTo>
                        <a:pt x="200" y="134"/>
                        <a:pt x="200" y="134"/>
                        <a:pt x="200" y="134"/>
                      </a:cubicBezTo>
                      <a:cubicBezTo>
                        <a:pt x="200" y="134"/>
                        <a:pt x="200" y="134"/>
                        <a:pt x="200" y="134"/>
                      </a:cubicBezTo>
                      <a:cubicBezTo>
                        <a:pt x="199" y="134"/>
                        <a:pt x="199" y="134"/>
                        <a:pt x="199" y="134"/>
                      </a:cubicBezTo>
                      <a:cubicBezTo>
                        <a:pt x="199" y="134"/>
                        <a:pt x="199" y="134"/>
                        <a:pt x="199" y="134"/>
                      </a:cubicBezTo>
                      <a:cubicBezTo>
                        <a:pt x="199" y="135"/>
                        <a:pt x="199" y="135"/>
                        <a:pt x="199" y="135"/>
                      </a:cubicBezTo>
                      <a:cubicBezTo>
                        <a:pt x="200" y="135"/>
                        <a:pt x="200" y="135"/>
                        <a:pt x="200" y="135"/>
                      </a:cubicBezTo>
                      <a:cubicBezTo>
                        <a:pt x="200" y="135"/>
                        <a:pt x="200" y="135"/>
                        <a:pt x="200" y="135"/>
                      </a:cubicBezTo>
                      <a:cubicBezTo>
                        <a:pt x="201" y="134"/>
                        <a:pt x="201" y="134"/>
                        <a:pt x="201" y="134"/>
                      </a:cubicBezTo>
                      <a:cubicBezTo>
                        <a:pt x="202" y="134"/>
                        <a:pt x="202" y="134"/>
                        <a:pt x="202" y="134"/>
                      </a:cubicBezTo>
                      <a:cubicBezTo>
                        <a:pt x="203" y="134"/>
                        <a:pt x="203" y="134"/>
                        <a:pt x="203" y="134"/>
                      </a:cubicBezTo>
                      <a:cubicBezTo>
                        <a:pt x="203" y="134"/>
                        <a:pt x="203" y="134"/>
                        <a:pt x="203"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5"/>
                        <a:pt x="204" y="135"/>
                        <a:pt x="204" y="135"/>
                      </a:cubicBezTo>
                      <a:cubicBezTo>
                        <a:pt x="203" y="135"/>
                        <a:pt x="203" y="135"/>
                        <a:pt x="203" y="135"/>
                      </a:cubicBezTo>
                      <a:cubicBezTo>
                        <a:pt x="203" y="135"/>
                        <a:pt x="203" y="135"/>
                        <a:pt x="203" y="135"/>
                      </a:cubicBezTo>
                      <a:cubicBezTo>
                        <a:pt x="203" y="135"/>
                        <a:pt x="203" y="135"/>
                        <a:pt x="203" y="135"/>
                      </a:cubicBezTo>
                      <a:cubicBezTo>
                        <a:pt x="202" y="135"/>
                        <a:pt x="202" y="135"/>
                        <a:pt x="202" y="135"/>
                      </a:cubicBezTo>
                      <a:cubicBezTo>
                        <a:pt x="202" y="135"/>
                        <a:pt x="202" y="135"/>
                        <a:pt x="202" y="135"/>
                      </a:cubicBezTo>
                      <a:cubicBezTo>
                        <a:pt x="202" y="135"/>
                        <a:pt x="202" y="135"/>
                        <a:pt x="202" y="135"/>
                      </a:cubicBezTo>
                      <a:cubicBezTo>
                        <a:pt x="202" y="136"/>
                        <a:pt x="202" y="136"/>
                        <a:pt x="202" y="136"/>
                      </a:cubicBezTo>
                      <a:cubicBezTo>
                        <a:pt x="201" y="136"/>
                        <a:pt x="201" y="136"/>
                        <a:pt x="201" y="136"/>
                      </a:cubicBezTo>
                      <a:cubicBezTo>
                        <a:pt x="201" y="136"/>
                        <a:pt x="201" y="136"/>
                        <a:pt x="201" y="136"/>
                      </a:cubicBezTo>
                      <a:cubicBezTo>
                        <a:pt x="200" y="137"/>
                        <a:pt x="200" y="137"/>
                        <a:pt x="200" y="137"/>
                      </a:cubicBezTo>
                      <a:cubicBezTo>
                        <a:pt x="199" y="138"/>
                        <a:pt x="199" y="138"/>
                        <a:pt x="199" y="138"/>
                      </a:cubicBezTo>
                      <a:cubicBezTo>
                        <a:pt x="200" y="138"/>
                        <a:pt x="200" y="138"/>
                        <a:pt x="200" y="138"/>
                      </a:cubicBezTo>
                      <a:cubicBezTo>
                        <a:pt x="200" y="138"/>
                        <a:pt x="200" y="138"/>
                        <a:pt x="200" y="138"/>
                      </a:cubicBezTo>
                      <a:cubicBezTo>
                        <a:pt x="200" y="138"/>
                        <a:pt x="200" y="138"/>
                        <a:pt x="200" y="138"/>
                      </a:cubicBezTo>
                      <a:cubicBezTo>
                        <a:pt x="201" y="137"/>
                        <a:pt x="201" y="137"/>
                        <a:pt x="201" y="137"/>
                      </a:cubicBezTo>
                      <a:cubicBezTo>
                        <a:pt x="202" y="136"/>
                        <a:pt x="202" y="136"/>
                        <a:pt x="202" y="136"/>
                      </a:cubicBezTo>
                      <a:cubicBezTo>
                        <a:pt x="207" y="133"/>
                        <a:pt x="207" y="133"/>
                        <a:pt x="207" y="133"/>
                      </a:cubicBezTo>
                      <a:cubicBezTo>
                        <a:pt x="209" y="132"/>
                        <a:pt x="209" y="132"/>
                        <a:pt x="209" y="132"/>
                      </a:cubicBezTo>
                      <a:cubicBezTo>
                        <a:pt x="210" y="132"/>
                        <a:pt x="210" y="132"/>
                        <a:pt x="210" y="132"/>
                      </a:cubicBezTo>
                      <a:cubicBezTo>
                        <a:pt x="211" y="131"/>
                        <a:pt x="211" y="131"/>
                        <a:pt x="211" y="131"/>
                      </a:cubicBezTo>
                      <a:cubicBezTo>
                        <a:pt x="212" y="131"/>
                        <a:pt x="212" y="131"/>
                        <a:pt x="212" y="131"/>
                      </a:cubicBezTo>
                      <a:cubicBezTo>
                        <a:pt x="212" y="131"/>
                        <a:pt x="212" y="131"/>
                        <a:pt x="212" y="131"/>
                      </a:cubicBezTo>
                      <a:cubicBezTo>
                        <a:pt x="214" y="131"/>
                        <a:pt x="214" y="131"/>
                        <a:pt x="214" y="131"/>
                      </a:cubicBezTo>
                      <a:cubicBezTo>
                        <a:pt x="214" y="131"/>
                        <a:pt x="214" y="131"/>
                        <a:pt x="214" y="131"/>
                      </a:cubicBezTo>
                      <a:cubicBezTo>
                        <a:pt x="215" y="131"/>
                        <a:pt x="215" y="131"/>
                        <a:pt x="215" y="131"/>
                      </a:cubicBezTo>
                      <a:cubicBezTo>
                        <a:pt x="215" y="131"/>
                        <a:pt x="215" y="131"/>
                        <a:pt x="215" y="131"/>
                      </a:cubicBezTo>
                      <a:cubicBezTo>
                        <a:pt x="215" y="130"/>
                        <a:pt x="215" y="130"/>
                        <a:pt x="215" y="130"/>
                      </a:cubicBezTo>
                      <a:cubicBezTo>
                        <a:pt x="214" y="129"/>
                        <a:pt x="214" y="129"/>
                        <a:pt x="214" y="129"/>
                      </a:cubicBezTo>
                      <a:cubicBezTo>
                        <a:pt x="213" y="129"/>
                        <a:pt x="213" y="129"/>
                        <a:pt x="213" y="129"/>
                      </a:cubicBezTo>
                      <a:cubicBezTo>
                        <a:pt x="214" y="127"/>
                        <a:pt x="214" y="127"/>
                        <a:pt x="214" y="127"/>
                      </a:cubicBezTo>
                      <a:cubicBezTo>
                        <a:pt x="215" y="126"/>
                        <a:pt x="215" y="126"/>
                        <a:pt x="215" y="126"/>
                      </a:cubicBezTo>
                      <a:cubicBezTo>
                        <a:pt x="215" y="125"/>
                        <a:pt x="215" y="125"/>
                        <a:pt x="215" y="125"/>
                      </a:cubicBezTo>
                      <a:cubicBezTo>
                        <a:pt x="215" y="125"/>
                        <a:pt x="215" y="125"/>
                        <a:pt x="215" y="125"/>
                      </a:cubicBezTo>
                      <a:cubicBezTo>
                        <a:pt x="215" y="125"/>
                        <a:pt x="215" y="125"/>
                        <a:pt x="215" y="125"/>
                      </a:cubicBezTo>
                      <a:cubicBezTo>
                        <a:pt x="215" y="125"/>
                        <a:pt x="215" y="125"/>
                        <a:pt x="215" y="125"/>
                      </a:cubicBezTo>
                      <a:cubicBezTo>
                        <a:pt x="216" y="125"/>
                        <a:pt x="216" y="125"/>
                        <a:pt x="216" y="125"/>
                      </a:cubicBezTo>
                      <a:cubicBezTo>
                        <a:pt x="216" y="125"/>
                        <a:pt x="216" y="125"/>
                        <a:pt x="216" y="125"/>
                      </a:cubicBezTo>
                      <a:cubicBezTo>
                        <a:pt x="216" y="124"/>
                        <a:pt x="216" y="124"/>
                        <a:pt x="216" y="124"/>
                      </a:cubicBezTo>
                      <a:cubicBezTo>
                        <a:pt x="217" y="123"/>
                        <a:pt x="217" y="123"/>
                        <a:pt x="217" y="123"/>
                      </a:cubicBezTo>
                      <a:cubicBezTo>
                        <a:pt x="217" y="123"/>
                        <a:pt x="217" y="123"/>
                        <a:pt x="217" y="123"/>
                      </a:cubicBezTo>
                      <a:cubicBezTo>
                        <a:pt x="217" y="123"/>
                        <a:pt x="217" y="123"/>
                        <a:pt x="217" y="123"/>
                      </a:cubicBezTo>
                      <a:cubicBezTo>
                        <a:pt x="217" y="122"/>
                        <a:pt x="217" y="122"/>
                        <a:pt x="217" y="122"/>
                      </a:cubicBezTo>
                      <a:cubicBezTo>
                        <a:pt x="217" y="122"/>
                        <a:pt x="217" y="122"/>
                        <a:pt x="217" y="122"/>
                      </a:cubicBezTo>
                      <a:cubicBezTo>
                        <a:pt x="217" y="121"/>
                        <a:pt x="217" y="121"/>
                        <a:pt x="217" y="121"/>
                      </a:cubicBezTo>
                      <a:cubicBezTo>
                        <a:pt x="217" y="121"/>
                        <a:pt x="217" y="121"/>
                        <a:pt x="217" y="121"/>
                      </a:cubicBezTo>
                      <a:cubicBezTo>
                        <a:pt x="217" y="121"/>
                        <a:pt x="217" y="121"/>
                        <a:pt x="217" y="121"/>
                      </a:cubicBezTo>
                      <a:cubicBezTo>
                        <a:pt x="217" y="121"/>
                        <a:pt x="217" y="121"/>
                        <a:pt x="217" y="121"/>
                      </a:cubicBezTo>
                      <a:cubicBezTo>
                        <a:pt x="217" y="120"/>
                        <a:pt x="217" y="120"/>
                        <a:pt x="217" y="120"/>
                      </a:cubicBezTo>
                      <a:cubicBezTo>
                        <a:pt x="217" y="120"/>
                        <a:pt x="217" y="120"/>
                        <a:pt x="217" y="120"/>
                      </a:cubicBezTo>
                      <a:cubicBezTo>
                        <a:pt x="217" y="120"/>
                        <a:pt x="217" y="120"/>
                        <a:pt x="217" y="120"/>
                      </a:cubicBezTo>
                      <a:cubicBezTo>
                        <a:pt x="217" y="120"/>
                        <a:pt x="217" y="120"/>
                        <a:pt x="217" y="120"/>
                      </a:cubicBezTo>
                      <a:cubicBezTo>
                        <a:pt x="217" y="119"/>
                        <a:pt x="217" y="119"/>
                        <a:pt x="217" y="119"/>
                      </a:cubicBezTo>
                      <a:cubicBezTo>
                        <a:pt x="217" y="119"/>
                        <a:pt x="217" y="119"/>
                        <a:pt x="217" y="119"/>
                      </a:cubicBezTo>
                      <a:cubicBezTo>
                        <a:pt x="216" y="119"/>
                        <a:pt x="216" y="119"/>
                        <a:pt x="216" y="119"/>
                      </a:cubicBezTo>
                      <a:cubicBezTo>
                        <a:pt x="216" y="118"/>
                        <a:pt x="216" y="118"/>
                        <a:pt x="216" y="118"/>
                      </a:cubicBezTo>
                      <a:cubicBezTo>
                        <a:pt x="216" y="118"/>
                        <a:pt x="216" y="118"/>
                        <a:pt x="216" y="118"/>
                      </a:cubicBezTo>
                      <a:cubicBezTo>
                        <a:pt x="216" y="117"/>
                        <a:pt x="216" y="117"/>
                        <a:pt x="216" y="117"/>
                      </a:cubicBezTo>
                      <a:cubicBezTo>
                        <a:pt x="216" y="117"/>
                        <a:pt x="216" y="117"/>
                        <a:pt x="216" y="117"/>
                      </a:cubicBezTo>
                      <a:cubicBezTo>
                        <a:pt x="216" y="117"/>
                        <a:pt x="216" y="117"/>
                        <a:pt x="216" y="117"/>
                      </a:cubicBezTo>
                      <a:cubicBezTo>
                        <a:pt x="217" y="116"/>
                        <a:pt x="217" y="116"/>
                        <a:pt x="217" y="116"/>
                      </a:cubicBezTo>
                      <a:cubicBezTo>
                        <a:pt x="217" y="116"/>
                        <a:pt x="217" y="116"/>
                        <a:pt x="217" y="116"/>
                      </a:cubicBezTo>
                      <a:cubicBezTo>
                        <a:pt x="217" y="115"/>
                        <a:pt x="217" y="115"/>
                        <a:pt x="217" y="115"/>
                      </a:cubicBezTo>
                      <a:cubicBezTo>
                        <a:pt x="217" y="115"/>
                        <a:pt x="217" y="115"/>
                        <a:pt x="217" y="115"/>
                      </a:cubicBezTo>
                      <a:cubicBezTo>
                        <a:pt x="216" y="115"/>
                        <a:pt x="216" y="115"/>
                        <a:pt x="216" y="115"/>
                      </a:cubicBezTo>
                      <a:cubicBezTo>
                        <a:pt x="216" y="115"/>
                        <a:pt x="216" y="115"/>
                        <a:pt x="216" y="115"/>
                      </a:cubicBezTo>
                      <a:cubicBezTo>
                        <a:pt x="216" y="114"/>
                        <a:pt x="216" y="114"/>
                        <a:pt x="216" y="114"/>
                      </a:cubicBezTo>
                      <a:cubicBezTo>
                        <a:pt x="216" y="114"/>
                        <a:pt x="216" y="114"/>
                        <a:pt x="216" y="114"/>
                      </a:cubicBezTo>
                      <a:cubicBezTo>
                        <a:pt x="216" y="114"/>
                        <a:pt x="216" y="114"/>
                        <a:pt x="216" y="114"/>
                      </a:cubicBezTo>
                      <a:cubicBezTo>
                        <a:pt x="216" y="114"/>
                        <a:pt x="216" y="114"/>
                        <a:pt x="216" y="114"/>
                      </a:cubicBezTo>
                      <a:cubicBezTo>
                        <a:pt x="216" y="114"/>
                        <a:pt x="216" y="114"/>
                        <a:pt x="216" y="114"/>
                      </a:cubicBezTo>
                      <a:cubicBezTo>
                        <a:pt x="216" y="113"/>
                        <a:pt x="216" y="113"/>
                        <a:pt x="216" y="113"/>
                      </a:cubicBezTo>
                      <a:cubicBezTo>
                        <a:pt x="217" y="113"/>
                        <a:pt x="217" y="113"/>
                        <a:pt x="217" y="113"/>
                      </a:cubicBezTo>
                      <a:cubicBezTo>
                        <a:pt x="217" y="113"/>
                        <a:pt x="217" y="113"/>
                        <a:pt x="217" y="113"/>
                      </a:cubicBezTo>
                      <a:cubicBezTo>
                        <a:pt x="217" y="113"/>
                        <a:pt x="217" y="113"/>
                        <a:pt x="217" y="113"/>
                      </a:cubicBezTo>
                      <a:cubicBezTo>
                        <a:pt x="217" y="112"/>
                        <a:pt x="217" y="112"/>
                        <a:pt x="217" y="112"/>
                      </a:cubicBezTo>
                      <a:cubicBezTo>
                        <a:pt x="217" y="111"/>
                        <a:pt x="217" y="111"/>
                        <a:pt x="217" y="111"/>
                      </a:cubicBezTo>
                      <a:cubicBezTo>
                        <a:pt x="218" y="111"/>
                        <a:pt x="218" y="111"/>
                        <a:pt x="218" y="111"/>
                      </a:cubicBezTo>
                      <a:cubicBezTo>
                        <a:pt x="218" y="111"/>
                        <a:pt x="218" y="111"/>
                        <a:pt x="218" y="111"/>
                      </a:cubicBezTo>
                      <a:cubicBezTo>
                        <a:pt x="218" y="110"/>
                        <a:pt x="218" y="110"/>
                        <a:pt x="218" y="110"/>
                      </a:cubicBezTo>
                      <a:cubicBezTo>
                        <a:pt x="218" y="109"/>
                        <a:pt x="218" y="109"/>
                        <a:pt x="218" y="109"/>
                      </a:cubicBezTo>
                      <a:cubicBezTo>
                        <a:pt x="219" y="108"/>
                        <a:pt x="219" y="108"/>
                        <a:pt x="219" y="108"/>
                      </a:cubicBezTo>
                      <a:cubicBezTo>
                        <a:pt x="219" y="108"/>
                        <a:pt x="219" y="108"/>
                        <a:pt x="219" y="108"/>
                      </a:cubicBezTo>
                      <a:cubicBezTo>
                        <a:pt x="219" y="108"/>
                        <a:pt x="219" y="108"/>
                        <a:pt x="219" y="108"/>
                      </a:cubicBezTo>
                      <a:cubicBezTo>
                        <a:pt x="219" y="108"/>
                        <a:pt x="219" y="108"/>
                        <a:pt x="219" y="108"/>
                      </a:cubicBezTo>
                      <a:cubicBezTo>
                        <a:pt x="218" y="107"/>
                        <a:pt x="218" y="107"/>
                        <a:pt x="218" y="107"/>
                      </a:cubicBezTo>
                      <a:cubicBezTo>
                        <a:pt x="218" y="107"/>
                        <a:pt x="218" y="107"/>
                        <a:pt x="218" y="107"/>
                      </a:cubicBezTo>
                      <a:cubicBezTo>
                        <a:pt x="218" y="107"/>
                        <a:pt x="218" y="107"/>
                        <a:pt x="218" y="107"/>
                      </a:cubicBezTo>
                      <a:cubicBezTo>
                        <a:pt x="219" y="107"/>
                        <a:pt x="219" y="107"/>
                        <a:pt x="219" y="107"/>
                      </a:cubicBezTo>
                      <a:cubicBezTo>
                        <a:pt x="219" y="106"/>
                        <a:pt x="219" y="106"/>
                        <a:pt x="219" y="106"/>
                      </a:cubicBezTo>
                      <a:cubicBezTo>
                        <a:pt x="219" y="106"/>
                        <a:pt x="219" y="106"/>
                        <a:pt x="219" y="106"/>
                      </a:cubicBezTo>
                      <a:cubicBezTo>
                        <a:pt x="219" y="106"/>
                        <a:pt x="219" y="106"/>
                        <a:pt x="219" y="106"/>
                      </a:cubicBezTo>
                      <a:cubicBezTo>
                        <a:pt x="219" y="106"/>
                        <a:pt x="219" y="106"/>
                        <a:pt x="219" y="106"/>
                      </a:cubicBezTo>
                      <a:cubicBezTo>
                        <a:pt x="219" y="106"/>
                        <a:pt x="219" y="106"/>
                        <a:pt x="219" y="106"/>
                      </a:cubicBezTo>
                      <a:cubicBezTo>
                        <a:pt x="218" y="105"/>
                        <a:pt x="218" y="105"/>
                        <a:pt x="218" y="105"/>
                      </a:cubicBezTo>
                      <a:cubicBezTo>
                        <a:pt x="218" y="105"/>
                        <a:pt x="218" y="105"/>
                        <a:pt x="218" y="105"/>
                      </a:cubicBezTo>
                      <a:cubicBezTo>
                        <a:pt x="218" y="105"/>
                        <a:pt x="218" y="105"/>
                        <a:pt x="218" y="105"/>
                      </a:cubicBezTo>
                      <a:cubicBezTo>
                        <a:pt x="219" y="105"/>
                        <a:pt x="219" y="105"/>
                        <a:pt x="219" y="105"/>
                      </a:cubicBezTo>
                      <a:cubicBezTo>
                        <a:pt x="219" y="104"/>
                        <a:pt x="219" y="104"/>
                        <a:pt x="219" y="104"/>
                      </a:cubicBezTo>
                      <a:cubicBezTo>
                        <a:pt x="219" y="104"/>
                        <a:pt x="219" y="104"/>
                        <a:pt x="219" y="104"/>
                      </a:cubicBezTo>
                      <a:cubicBezTo>
                        <a:pt x="219" y="104"/>
                        <a:pt x="219" y="104"/>
                        <a:pt x="219" y="104"/>
                      </a:cubicBezTo>
                      <a:close/>
                      <a:moveTo>
                        <a:pt x="165" y="163"/>
                      </a:moveTo>
                      <a:cubicBezTo>
                        <a:pt x="165" y="163"/>
                        <a:pt x="165" y="163"/>
                        <a:pt x="165" y="163"/>
                      </a:cubicBezTo>
                      <a:cubicBezTo>
                        <a:pt x="165" y="163"/>
                        <a:pt x="165" y="163"/>
                        <a:pt x="165" y="163"/>
                      </a:cubicBezTo>
                      <a:cubicBezTo>
                        <a:pt x="164" y="163"/>
                        <a:pt x="164" y="163"/>
                        <a:pt x="164" y="163"/>
                      </a:cubicBezTo>
                      <a:cubicBezTo>
                        <a:pt x="164" y="164"/>
                        <a:pt x="164" y="164"/>
                        <a:pt x="164" y="164"/>
                      </a:cubicBezTo>
                      <a:cubicBezTo>
                        <a:pt x="164" y="164"/>
                        <a:pt x="164" y="164"/>
                        <a:pt x="164" y="164"/>
                      </a:cubicBezTo>
                      <a:cubicBezTo>
                        <a:pt x="164" y="164"/>
                        <a:pt x="164" y="164"/>
                        <a:pt x="164" y="164"/>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7"/>
                        <a:pt x="163" y="167"/>
                        <a:pt x="163" y="167"/>
                      </a:cubicBezTo>
                      <a:cubicBezTo>
                        <a:pt x="162" y="168"/>
                        <a:pt x="162" y="168"/>
                        <a:pt x="162" y="168"/>
                      </a:cubicBezTo>
                      <a:cubicBezTo>
                        <a:pt x="162" y="168"/>
                        <a:pt x="162" y="168"/>
                        <a:pt x="162" y="168"/>
                      </a:cubicBezTo>
                      <a:cubicBezTo>
                        <a:pt x="162" y="169"/>
                        <a:pt x="162" y="169"/>
                        <a:pt x="162" y="169"/>
                      </a:cubicBezTo>
                      <a:cubicBezTo>
                        <a:pt x="162" y="168"/>
                        <a:pt x="162" y="168"/>
                        <a:pt x="162" y="168"/>
                      </a:cubicBezTo>
                      <a:cubicBezTo>
                        <a:pt x="162" y="168"/>
                        <a:pt x="162" y="168"/>
                        <a:pt x="162" y="168"/>
                      </a:cubicBezTo>
                      <a:cubicBezTo>
                        <a:pt x="163" y="167"/>
                        <a:pt x="163" y="167"/>
                        <a:pt x="163" y="167"/>
                      </a:cubicBezTo>
                      <a:cubicBezTo>
                        <a:pt x="164" y="166"/>
                        <a:pt x="164" y="166"/>
                        <a:pt x="164" y="166"/>
                      </a:cubicBezTo>
                      <a:cubicBezTo>
                        <a:pt x="165" y="164"/>
                        <a:pt x="165" y="164"/>
                        <a:pt x="165" y="164"/>
                      </a:cubicBezTo>
                      <a:cubicBezTo>
                        <a:pt x="165" y="164"/>
                        <a:pt x="165" y="164"/>
                        <a:pt x="165" y="164"/>
                      </a:cubicBezTo>
                      <a:cubicBezTo>
                        <a:pt x="165" y="164"/>
                        <a:pt x="165" y="164"/>
                        <a:pt x="165" y="164"/>
                      </a:cubicBezTo>
                      <a:cubicBezTo>
                        <a:pt x="165" y="163"/>
                        <a:pt x="165" y="163"/>
                        <a:pt x="165" y="163"/>
                      </a:cubicBezTo>
                      <a:cubicBezTo>
                        <a:pt x="165" y="163"/>
                        <a:pt x="165" y="163"/>
                        <a:pt x="165" y="163"/>
                      </a:cubicBezTo>
                      <a:close/>
                      <a:moveTo>
                        <a:pt x="161" y="169"/>
                      </a:moveTo>
                      <a:cubicBezTo>
                        <a:pt x="161" y="169"/>
                        <a:pt x="161" y="169"/>
                        <a:pt x="161" y="169"/>
                      </a:cubicBezTo>
                      <a:cubicBezTo>
                        <a:pt x="161" y="170"/>
                        <a:pt x="161" y="170"/>
                        <a:pt x="161" y="170"/>
                      </a:cubicBezTo>
                      <a:cubicBezTo>
                        <a:pt x="161" y="170"/>
                        <a:pt x="161" y="170"/>
                        <a:pt x="161" y="170"/>
                      </a:cubicBezTo>
                      <a:cubicBezTo>
                        <a:pt x="160" y="171"/>
                        <a:pt x="160" y="171"/>
                        <a:pt x="160" y="171"/>
                      </a:cubicBezTo>
                      <a:cubicBezTo>
                        <a:pt x="159" y="173"/>
                        <a:pt x="159" y="173"/>
                        <a:pt x="159" y="173"/>
                      </a:cubicBezTo>
                      <a:cubicBezTo>
                        <a:pt x="159" y="173"/>
                        <a:pt x="159" y="173"/>
                        <a:pt x="159" y="173"/>
                      </a:cubicBezTo>
                      <a:cubicBezTo>
                        <a:pt x="159" y="173"/>
                        <a:pt x="159" y="173"/>
                        <a:pt x="159" y="173"/>
                      </a:cubicBezTo>
                      <a:cubicBezTo>
                        <a:pt x="159" y="173"/>
                        <a:pt x="159" y="173"/>
                        <a:pt x="159" y="173"/>
                      </a:cubicBezTo>
                      <a:cubicBezTo>
                        <a:pt x="158" y="173"/>
                        <a:pt x="158" y="173"/>
                        <a:pt x="158" y="173"/>
                      </a:cubicBezTo>
                      <a:cubicBezTo>
                        <a:pt x="158" y="173"/>
                        <a:pt x="158" y="173"/>
                        <a:pt x="158" y="173"/>
                      </a:cubicBezTo>
                      <a:cubicBezTo>
                        <a:pt x="159" y="173"/>
                        <a:pt x="159" y="173"/>
                        <a:pt x="159" y="173"/>
                      </a:cubicBezTo>
                      <a:cubicBezTo>
                        <a:pt x="159" y="173"/>
                        <a:pt x="159" y="173"/>
                        <a:pt x="159" y="173"/>
                      </a:cubicBezTo>
                      <a:cubicBezTo>
                        <a:pt x="158" y="174"/>
                        <a:pt x="158" y="174"/>
                        <a:pt x="158" y="174"/>
                      </a:cubicBezTo>
                      <a:cubicBezTo>
                        <a:pt x="158" y="174"/>
                        <a:pt x="158" y="174"/>
                        <a:pt x="158" y="174"/>
                      </a:cubicBezTo>
                      <a:cubicBezTo>
                        <a:pt x="158" y="175"/>
                        <a:pt x="158" y="175"/>
                        <a:pt x="157" y="176"/>
                      </a:cubicBezTo>
                      <a:cubicBezTo>
                        <a:pt x="157" y="176"/>
                        <a:pt x="157" y="176"/>
                        <a:pt x="157" y="176"/>
                      </a:cubicBezTo>
                      <a:cubicBezTo>
                        <a:pt x="157" y="177"/>
                        <a:pt x="157" y="177"/>
                        <a:pt x="157" y="177"/>
                      </a:cubicBezTo>
                      <a:cubicBezTo>
                        <a:pt x="156" y="179"/>
                        <a:pt x="156" y="179"/>
                        <a:pt x="156" y="179"/>
                      </a:cubicBezTo>
                      <a:cubicBezTo>
                        <a:pt x="156" y="181"/>
                        <a:pt x="156" y="181"/>
                        <a:pt x="156" y="181"/>
                      </a:cubicBezTo>
                      <a:cubicBezTo>
                        <a:pt x="156" y="181"/>
                        <a:pt x="156" y="181"/>
                        <a:pt x="156" y="181"/>
                      </a:cubicBezTo>
                      <a:cubicBezTo>
                        <a:pt x="156" y="181"/>
                        <a:pt x="156" y="181"/>
                        <a:pt x="156" y="181"/>
                      </a:cubicBezTo>
                      <a:cubicBezTo>
                        <a:pt x="157" y="181"/>
                        <a:pt x="157" y="181"/>
                        <a:pt x="157" y="181"/>
                      </a:cubicBezTo>
                      <a:cubicBezTo>
                        <a:pt x="157" y="181"/>
                        <a:pt x="157" y="181"/>
                        <a:pt x="157" y="181"/>
                      </a:cubicBezTo>
                      <a:cubicBezTo>
                        <a:pt x="157" y="180"/>
                        <a:pt x="157" y="180"/>
                        <a:pt x="157" y="180"/>
                      </a:cubicBezTo>
                      <a:cubicBezTo>
                        <a:pt x="157" y="178"/>
                        <a:pt x="157" y="178"/>
                        <a:pt x="157" y="178"/>
                      </a:cubicBezTo>
                      <a:cubicBezTo>
                        <a:pt x="158" y="176"/>
                        <a:pt x="158" y="176"/>
                        <a:pt x="158" y="176"/>
                      </a:cubicBezTo>
                      <a:cubicBezTo>
                        <a:pt x="160" y="173"/>
                        <a:pt x="160" y="173"/>
                        <a:pt x="160" y="173"/>
                      </a:cubicBezTo>
                      <a:cubicBezTo>
                        <a:pt x="162" y="169"/>
                        <a:pt x="162" y="169"/>
                        <a:pt x="162" y="169"/>
                      </a:cubicBezTo>
                      <a:cubicBezTo>
                        <a:pt x="162" y="169"/>
                        <a:pt x="162" y="169"/>
                        <a:pt x="162" y="169"/>
                      </a:cubicBezTo>
                      <a:cubicBezTo>
                        <a:pt x="162" y="169"/>
                        <a:pt x="162" y="169"/>
                        <a:pt x="162" y="169"/>
                      </a:cubicBezTo>
                      <a:lnTo>
                        <a:pt x="161" y="169"/>
                      </a:lnTo>
                      <a:close/>
                      <a:moveTo>
                        <a:pt x="157" y="191"/>
                      </a:moveTo>
                      <a:cubicBezTo>
                        <a:pt x="157" y="192"/>
                        <a:pt x="157" y="192"/>
                        <a:pt x="157" y="192"/>
                      </a:cubicBezTo>
                      <a:cubicBezTo>
                        <a:pt x="158" y="193"/>
                        <a:pt x="158" y="193"/>
                        <a:pt x="158" y="193"/>
                      </a:cubicBezTo>
                      <a:cubicBezTo>
                        <a:pt x="158" y="193"/>
                        <a:pt x="158" y="193"/>
                        <a:pt x="158" y="193"/>
                      </a:cubicBezTo>
                      <a:cubicBezTo>
                        <a:pt x="158" y="193"/>
                        <a:pt x="158" y="193"/>
                        <a:pt x="158" y="193"/>
                      </a:cubicBezTo>
                      <a:cubicBezTo>
                        <a:pt x="158" y="194"/>
                        <a:pt x="158" y="194"/>
                        <a:pt x="158" y="194"/>
                      </a:cubicBezTo>
                      <a:cubicBezTo>
                        <a:pt x="158" y="195"/>
                        <a:pt x="158" y="195"/>
                        <a:pt x="158" y="195"/>
                      </a:cubicBezTo>
                      <a:cubicBezTo>
                        <a:pt x="159" y="195"/>
                        <a:pt x="159" y="195"/>
                        <a:pt x="159" y="195"/>
                      </a:cubicBezTo>
                      <a:cubicBezTo>
                        <a:pt x="159" y="196"/>
                        <a:pt x="159" y="196"/>
                        <a:pt x="159" y="196"/>
                      </a:cubicBezTo>
                      <a:cubicBezTo>
                        <a:pt x="159" y="197"/>
                        <a:pt x="159" y="197"/>
                        <a:pt x="159" y="197"/>
                      </a:cubicBezTo>
                      <a:cubicBezTo>
                        <a:pt x="159" y="198"/>
                        <a:pt x="159" y="198"/>
                        <a:pt x="159" y="198"/>
                      </a:cubicBezTo>
                      <a:cubicBezTo>
                        <a:pt x="159" y="198"/>
                        <a:pt x="159" y="198"/>
                        <a:pt x="159" y="198"/>
                      </a:cubicBezTo>
                      <a:cubicBezTo>
                        <a:pt x="160" y="199"/>
                        <a:pt x="160" y="199"/>
                        <a:pt x="160" y="199"/>
                      </a:cubicBezTo>
                      <a:cubicBezTo>
                        <a:pt x="160" y="202"/>
                        <a:pt x="160" y="202"/>
                        <a:pt x="160" y="202"/>
                      </a:cubicBezTo>
                      <a:cubicBezTo>
                        <a:pt x="160" y="202"/>
                        <a:pt x="160" y="202"/>
                        <a:pt x="160" y="202"/>
                      </a:cubicBezTo>
                      <a:cubicBezTo>
                        <a:pt x="161" y="203"/>
                        <a:pt x="161" y="203"/>
                        <a:pt x="161" y="203"/>
                      </a:cubicBezTo>
                      <a:cubicBezTo>
                        <a:pt x="161" y="203"/>
                        <a:pt x="161" y="203"/>
                        <a:pt x="161" y="203"/>
                      </a:cubicBezTo>
                      <a:cubicBezTo>
                        <a:pt x="161" y="202"/>
                        <a:pt x="161" y="202"/>
                        <a:pt x="161" y="202"/>
                      </a:cubicBezTo>
                      <a:cubicBezTo>
                        <a:pt x="161" y="201"/>
                        <a:pt x="161" y="201"/>
                        <a:pt x="161" y="201"/>
                      </a:cubicBezTo>
                      <a:cubicBezTo>
                        <a:pt x="160" y="201"/>
                        <a:pt x="160" y="201"/>
                        <a:pt x="160" y="201"/>
                      </a:cubicBezTo>
                      <a:cubicBezTo>
                        <a:pt x="160" y="200"/>
                        <a:pt x="160" y="200"/>
                        <a:pt x="160" y="200"/>
                      </a:cubicBezTo>
                      <a:cubicBezTo>
                        <a:pt x="160" y="199"/>
                        <a:pt x="160" y="199"/>
                        <a:pt x="160" y="199"/>
                      </a:cubicBezTo>
                      <a:cubicBezTo>
                        <a:pt x="160" y="199"/>
                        <a:pt x="160" y="199"/>
                        <a:pt x="160" y="199"/>
                      </a:cubicBezTo>
                      <a:cubicBezTo>
                        <a:pt x="160" y="198"/>
                        <a:pt x="160" y="198"/>
                        <a:pt x="160" y="198"/>
                      </a:cubicBezTo>
                      <a:cubicBezTo>
                        <a:pt x="159" y="197"/>
                        <a:pt x="159" y="197"/>
                        <a:pt x="159" y="197"/>
                      </a:cubicBezTo>
                      <a:cubicBezTo>
                        <a:pt x="159" y="197"/>
                        <a:pt x="159" y="197"/>
                        <a:pt x="159" y="197"/>
                      </a:cubicBezTo>
                      <a:cubicBezTo>
                        <a:pt x="159" y="196"/>
                        <a:pt x="159" y="196"/>
                        <a:pt x="159" y="196"/>
                      </a:cubicBezTo>
                      <a:cubicBezTo>
                        <a:pt x="159" y="196"/>
                        <a:pt x="159" y="196"/>
                        <a:pt x="159" y="196"/>
                      </a:cubicBezTo>
                      <a:cubicBezTo>
                        <a:pt x="157" y="190"/>
                        <a:pt x="157" y="190"/>
                        <a:pt x="157" y="190"/>
                      </a:cubicBezTo>
                      <a:cubicBezTo>
                        <a:pt x="157" y="187"/>
                        <a:pt x="157" y="187"/>
                        <a:pt x="157" y="187"/>
                      </a:cubicBezTo>
                      <a:cubicBezTo>
                        <a:pt x="156" y="182"/>
                        <a:pt x="156" y="182"/>
                        <a:pt x="156" y="182"/>
                      </a:cubicBezTo>
                      <a:cubicBezTo>
                        <a:pt x="156" y="181"/>
                        <a:pt x="156" y="181"/>
                        <a:pt x="156" y="181"/>
                      </a:cubicBezTo>
                      <a:cubicBezTo>
                        <a:pt x="156" y="182"/>
                        <a:pt x="156" y="182"/>
                        <a:pt x="156" y="182"/>
                      </a:cubicBezTo>
                      <a:cubicBezTo>
                        <a:pt x="156" y="183"/>
                        <a:pt x="156" y="183"/>
                        <a:pt x="156" y="183"/>
                      </a:cubicBezTo>
                      <a:cubicBezTo>
                        <a:pt x="156" y="183"/>
                        <a:pt x="156" y="183"/>
                        <a:pt x="156" y="183"/>
                      </a:cubicBezTo>
                      <a:cubicBezTo>
                        <a:pt x="156" y="183"/>
                        <a:pt x="156" y="183"/>
                        <a:pt x="156" y="183"/>
                      </a:cubicBezTo>
                      <a:cubicBezTo>
                        <a:pt x="156" y="184"/>
                        <a:pt x="156" y="184"/>
                        <a:pt x="156" y="184"/>
                      </a:cubicBezTo>
                      <a:cubicBezTo>
                        <a:pt x="156" y="184"/>
                        <a:pt x="156" y="184"/>
                        <a:pt x="156" y="184"/>
                      </a:cubicBezTo>
                      <a:cubicBezTo>
                        <a:pt x="156" y="185"/>
                        <a:pt x="156" y="185"/>
                        <a:pt x="156" y="185"/>
                      </a:cubicBezTo>
                      <a:cubicBezTo>
                        <a:pt x="156" y="186"/>
                        <a:pt x="156" y="186"/>
                        <a:pt x="156" y="186"/>
                      </a:cubicBezTo>
                      <a:cubicBezTo>
                        <a:pt x="156" y="187"/>
                        <a:pt x="156" y="187"/>
                        <a:pt x="156" y="187"/>
                      </a:cubicBezTo>
                      <a:cubicBezTo>
                        <a:pt x="156" y="188"/>
                        <a:pt x="156" y="188"/>
                        <a:pt x="156" y="188"/>
                      </a:cubicBezTo>
                      <a:cubicBezTo>
                        <a:pt x="156" y="189"/>
                        <a:pt x="156" y="189"/>
                        <a:pt x="156" y="189"/>
                      </a:cubicBezTo>
                      <a:cubicBezTo>
                        <a:pt x="157" y="189"/>
                        <a:pt x="157" y="189"/>
                        <a:pt x="157" y="189"/>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1"/>
                        <a:pt x="157" y="191"/>
                        <a:pt x="157" y="191"/>
                      </a:cubicBezTo>
                      <a:cubicBezTo>
                        <a:pt x="157" y="191"/>
                        <a:pt x="157" y="191"/>
                        <a:pt x="157" y="191"/>
                      </a:cubicBezTo>
                      <a:cubicBezTo>
                        <a:pt x="157" y="191"/>
                        <a:pt x="157" y="191"/>
                        <a:pt x="157" y="191"/>
                      </a:cubicBezTo>
                      <a:close/>
                      <a:moveTo>
                        <a:pt x="199" y="138"/>
                      </a:move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9"/>
                        <a:pt x="199" y="139"/>
                        <a:pt x="199" y="139"/>
                      </a:cubicBezTo>
                      <a:cubicBezTo>
                        <a:pt x="199" y="139"/>
                        <a:pt x="199" y="139"/>
                        <a:pt x="199" y="139"/>
                      </a:cubicBezTo>
                      <a:cubicBezTo>
                        <a:pt x="199" y="139"/>
                        <a:pt x="199" y="139"/>
                        <a:pt x="199" y="139"/>
                      </a:cubicBezTo>
                      <a:cubicBezTo>
                        <a:pt x="199" y="139"/>
                        <a:pt x="199" y="139"/>
                        <a:pt x="199" y="139"/>
                      </a:cubicBezTo>
                      <a:cubicBezTo>
                        <a:pt x="198" y="139"/>
                        <a:pt x="198" y="139"/>
                        <a:pt x="198" y="139"/>
                      </a:cubicBezTo>
                      <a:cubicBezTo>
                        <a:pt x="198" y="139"/>
                        <a:pt x="198" y="139"/>
                        <a:pt x="198" y="139"/>
                      </a:cubicBezTo>
                      <a:cubicBezTo>
                        <a:pt x="198" y="139"/>
                        <a:pt x="198" y="139"/>
                        <a:pt x="198" y="139"/>
                      </a:cubicBezTo>
                      <a:cubicBezTo>
                        <a:pt x="197" y="140"/>
                        <a:pt x="197" y="140"/>
                        <a:pt x="197" y="140"/>
                      </a:cubicBezTo>
                      <a:cubicBezTo>
                        <a:pt x="197" y="140"/>
                        <a:pt x="197" y="140"/>
                        <a:pt x="197" y="140"/>
                      </a:cubicBezTo>
                      <a:cubicBezTo>
                        <a:pt x="197" y="140"/>
                        <a:pt x="197" y="140"/>
                        <a:pt x="197" y="140"/>
                      </a:cubicBezTo>
                      <a:cubicBezTo>
                        <a:pt x="197" y="141"/>
                        <a:pt x="197" y="141"/>
                        <a:pt x="197" y="141"/>
                      </a:cubicBezTo>
                      <a:cubicBezTo>
                        <a:pt x="197" y="141"/>
                        <a:pt x="197" y="141"/>
                        <a:pt x="197" y="141"/>
                      </a:cubicBezTo>
                      <a:cubicBezTo>
                        <a:pt x="195" y="142"/>
                        <a:pt x="195" y="142"/>
                        <a:pt x="195" y="142"/>
                      </a:cubicBezTo>
                      <a:cubicBezTo>
                        <a:pt x="195" y="143"/>
                        <a:pt x="195" y="143"/>
                        <a:pt x="195" y="143"/>
                      </a:cubicBezTo>
                      <a:cubicBezTo>
                        <a:pt x="194" y="143"/>
                        <a:pt x="194" y="143"/>
                        <a:pt x="194" y="143"/>
                      </a:cubicBezTo>
                      <a:cubicBezTo>
                        <a:pt x="194" y="143"/>
                        <a:pt x="194" y="143"/>
                        <a:pt x="194" y="143"/>
                      </a:cubicBezTo>
                      <a:cubicBezTo>
                        <a:pt x="194" y="143"/>
                        <a:pt x="194" y="143"/>
                        <a:pt x="194" y="143"/>
                      </a:cubicBezTo>
                      <a:cubicBezTo>
                        <a:pt x="195" y="143"/>
                        <a:pt x="195" y="143"/>
                        <a:pt x="195" y="143"/>
                      </a:cubicBezTo>
                      <a:cubicBezTo>
                        <a:pt x="197" y="141"/>
                        <a:pt x="197" y="141"/>
                        <a:pt x="197" y="141"/>
                      </a:cubicBezTo>
                      <a:cubicBezTo>
                        <a:pt x="198" y="141"/>
                        <a:pt x="198" y="141"/>
                        <a:pt x="198" y="141"/>
                      </a:cubicBezTo>
                      <a:cubicBezTo>
                        <a:pt x="201" y="138"/>
                        <a:pt x="201" y="138"/>
                        <a:pt x="201" y="138"/>
                      </a:cubicBezTo>
                      <a:cubicBezTo>
                        <a:pt x="199" y="138"/>
                        <a:pt x="199" y="138"/>
                        <a:pt x="199" y="138"/>
                      </a:cubicBezTo>
                      <a:close/>
                      <a:moveTo>
                        <a:pt x="175" y="156"/>
                      </a:moveTo>
                      <a:cubicBezTo>
                        <a:pt x="174" y="156"/>
                        <a:pt x="174" y="156"/>
                        <a:pt x="174" y="156"/>
                      </a:cubicBezTo>
                      <a:cubicBezTo>
                        <a:pt x="173" y="157"/>
                        <a:pt x="173" y="157"/>
                        <a:pt x="173" y="157"/>
                      </a:cubicBezTo>
                      <a:cubicBezTo>
                        <a:pt x="173" y="158"/>
                        <a:pt x="173" y="158"/>
                        <a:pt x="173" y="158"/>
                      </a:cubicBezTo>
                      <a:cubicBezTo>
                        <a:pt x="174" y="157"/>
                        <a:pt x="174" y="157"/>
                        <a:pt x="174" y="157"/>
                      </a:cubicBezTo>
                      <a:cubicBezTo>
                        <a:pt x="174" y="157"/>
                        <a:pt x="174" y="157"/>
                        <a:pt x="174" y="157"/>
                      </a:cubicBezTo>
                      <a:cubicBezTo>
                        <a:pt x="174" y="157"/>
                        <a:pt x="174" y="157"/>
                        <a:pt x="174" y="157"/>
                      </a:cubicBezTo>
                      <a:cubicBezTo>
                        <a:pt x="175" y="157"/>
                        <a:pt x="175" y="157"/>
                        <a:pt x="175" y="157"/>
                      </a:cubicBezTo>
                      <a:cubicBezTo>
                        <a:pt x="175" y="157"/>
                        <a:pt x="175" y="157"/>
                        <a:pt x="175" y="157"/>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lose/>
                      <a:moveTo>
                        <a:pt x="173" y="158"/>
                      </a:move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9"/>
                        <a:pt x="172" y="159"/>
                        <a:pt x="172" y="159"/>
                      </a:cubicBezTo>
                      <a:cubicBezTo>
                        <a:pt x="172" y="159"/>
                        <a:pt x="172" y="159"/>
                        <a:pt x="172" y="159"/>
                      </a:cubicBezTo>
                      <a:cubicBezTo>
                        <a:pt x="171" y="159"/>
                        <a:pt x="171" y="159"/>
                        <a:pt x="171" y="159"/>
                      </a:cubicBezTo>
                      <a:cubicBezTo>
                        <a:pt x="171" y="159"/>
                        <a:pt x="171" y="159"/>
                        <a:pt x="171" y="159"/>
                      </a:cubicBezTo>
                      <a:cubicBezTo>
                        <a:pt x="171" y="159"/>
                        <a:pt x="171" y="159"/>
                        <a:pt x="171" y="159"/>
                      </a:cubicBezTo>
                      <a:cubicBezTo>
                        <a:pt x="170" y="159"/>
                        <a:pt x="170" y="159"/>
                        <a:pt x="170" y="159"/>
                      </a:cubicBezTo>
                      <a:cubicBezTo>
                        <a:pt x="169" y="160"/>
                        <a:pt x="169" y="160"/>
                        <a:pt x="169" y="160"/>
                      </a:cubicBezTo>
                      <a:cubicBezTo>
                        <a:pt x="169" y="160"/>
                        <a:pt x="169" y="160"/>
                        <a:pt x="169" y="160"/>
                      </a:cubicBezTo>
                      <a:cubicBezTo>
                        <a:pt x="169" y="160"/>
                        <a:pt x="169" y="160"/>
                        <a:pt x="169" y="160"/>
                      </a:cubicBezTo>
                      <a:cubicBezTo>
                        <a:pt x="168" y="161"/>
                        <a:pt x="168" y="161"/>
                        <a:pt x="168" y="161"/>
                      </a:cubicBezTo>
                      <a:cubicBezTo>
                        <a:pt x="168" y="161"/>
                        <a:pt x="168" y="161"/>
                        <a:pt x="168" y="161"/>
                      </a:cubicBezTo>
                      <a:cubicBezTo>
                        <a:pt x="168" y="161"/>
                        <a:pt x="168" y="161"/>
                        <a:pt x="168" y="161"/>
                      </a:cubicBezTo>
                      <a:cubicBezTo>
                        <a:pt x="167" y="161"/>
                        <a:pt x="167" y="161"/>
                        <a:pt x="167" y="161"/>
                      </a:cubicBezTo>
                      <a:cubicBezTo>
                        <a:pt x="167" y="162"/>
                        <a:pt x="167" y="162"/>
                        <a:pt x="167" y="162"/>
                      </a:cubicBezTo>
                      <a:cubicBezTo>
                        <a:pt x="167" y="162"/>
                        <a:pt x="167" y="162"/>
                        <a:pt x="167" y="162"/>
                      </a:cubicBezTo>
                      <a:cubicBezTo>
                        <a:pt x="166" y="162"/>
                        <a:pt x="166" y="162"/>
                        <a:pt x="166" y="162"/>
                      </a:cubicBezTo>
                      <a:cubicBezTo>
                        <a:pt x="166" y="162"/>
                        <a:pt x="166" y="162"/>
                        <a:pt x="166" y="162"/>
                      </a:cubicBezTo>
                      <a:cubicBezTo>
                        <a:pt x="166" y="162"/>
                        <a:pt x="166" y="162"/>
                        <a:pt x="166" y="162"/>
                      </a:cubicBezTo>
                      <a:cubicBezTo>
                        <a:pt x="166" y="162"/>
                        <a:pt x="166" y="162"/>
                        <a:pt x="166" y="162"/>
                      </a:cubicBezTo>
                      <a:cubicBezTo>
                        <a:pt x="166" y="163"/>
                        <a:pt x="166" y="163"/>
                        <a:pt x="166" y="163"/>
                      </a:cubicBezTo>
                      <a:cubicBezTo>
                        <a:pt x="166" y="163"/>
                        <a:pt x="166" y="163"/>
                        <a:pt x="166" y="163"/>
                      </a:cubicBezTo>
                      <a:cubicBezTo>
                        <a:pt x="166" y="163"/>
                        <a:pt x="166" y="163"/>
                        <a:pt x="166" y="163"/>
                      </a:cubicBezTo>
                      <a:cubicBezTo>
                        <a:pt x="166" y="163"/>
                        <a:pt x="166" y="163"/>
                        <a:pt x="166" y="163"/>
                      </a:cubicBezTo>
                      <a:cubicBezTo>
                        <a:pt x="166" y="164"/>
                        <a:pt x="166" y="164"/>
                        <a:pt x="166" y="164"/>
                      </a:cubicBezTo>
                      <a:cubicBezTo>
                        <a:pt x="165" y="164"/>
                        <a:pt x="165" y="164"/>
                        <a:pt x="165" y="164"/>
                      </a:cubicBezTo>
                      <a:cubicBezTo>
                        <a:pt x="165" y="164"/>
                        <a:pt x="165" y="164"/>
                        <a:pt x="165" y="164"/>
                      </a:cubicBezTo>
                      <a:cubicBezTo>
                        <a:pt x="165" y="164"/>
                        <a:pt x="165" y="164"/>
                        <a:pt x="165" y="164"/>
                      </a:cubicBezTo>
                      <a:cubicBezTo>
                        <a:pt x="166" y="164"/>
                        <a:pt x="166" y="164"/>
                        <a:pt x="166" y="164"/>
                      </a:cubicBezTo>
                      <a:cubicBezTo>
                        <a:pt x="166" y="164"/>
                        <a:pt x="166" y="164"/>
                        <a:pt x="166" y="164"/>
                      </a:cubicBezTo>
                      <a:cubicBezTo>
                        <a:pt x="166" y="163"/>
                        <a:pt x="166" y="163"/>
                        <a:pt x="166" y="163"/>
                      </a:cubicBezTo>
                      <a:cubicBezTo>
                        <a:pt x="167" y="162"/>
                        <a:pt x="167" y="162"/>
                        <a:pt x="167" y="162"/>
                      </a:cubicBezTo>
                      <a:cubicBezTo>
                        <a:pt x="168" y="162"/>
                        <a:pt x="168" y="162"/>
                        <a:pt x="168" y="162"/>
                      </a:cubicBezTo>
                      <a:cubicBezTo>
                        <a:pt x="169" y="161"/>
                        <a:pt x="169" y="161"/>
                        <a:pt x="169" y="161"/>
                      </a:cubicBezTo>
                      <a:cubicBezTo>
                        <a:pt x="170" y="160"/>
                        <a:pt x="170" y="160"/>
                        <a:pt x="170" y="160"/>
                      </a:cubicBezTo>
                      <a:cubicBezTo>
                        <a:pt x="171" y="160"/>
                        <a:pt x="171" y="160"/>
                        <a:pt x="171" y="160"/>
                      </a:cubicBezTo>
                      <a:cubicBezTo>
                        <a:pt x="171" y="160"/>
                        <a:pt x="171" y="160"/>
                        <a:pt x="171" y="160"/>
                      </a:cubicBezTo>
                      <a:cubicBezTo>
                        <a:pt x="172" y="159"/>
                        <a:pt x="172" y="159"/>
                        <a:pt x="172" y="159"/>
                      </a:cubicBezTo>
                      <a:cubicBezTo>
                        <a:pt x="172" y="159"/>
                        <a:pt x="172" y="159"/>
                        <a:pt x="172" y="159"/>
                      </a:cubicBezTo>
                      <a:cubicBezTo>
                        <a:pt x="173" y="159"/>
                        <a:pt x="173" y="159"/>
                        <a:pt x="173" y="159"/>
                      </a:cubicBezTo>
                      <a:cubicBezTo>
                        <a:pt x="173" y="159"/>
                        <a:pt x="173" y="159"/>
                        <a:pt x="173" y="159"/>
                      </a:cubicBezTo>
                      <a:cubicBezTo>
                        <a:pt x="173" y="158"/>
                        <a:pt x="173" y="158"/>
                        <a:pt x="173" y="158"/>
                      </a:cubicBezTo>
                      <a:cubicBezTo>
                        <a:pt x="173" y="158"/>
                        <a:pt x="173" y="158"/>
                        <a:pt x="173" y="15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7" name="Freeform 339">
                  <a:extLst>
                    <a:ext uri="{FF2B5EF4-FFF2-40B4-BE49-F238E27FC236}">
                      <a16:creationId xmlns="" xmlns:a16="http://schemas.microsoft.com/office/drawing/2014/main" id="{C22472D1-74E6-49EF-A738-B2F4FAE4278C}"/>
                    </a:ext>
                  </a:extLst>
                </p:cNvPr>
                <p:cNvSpPr>
                  <a:spLocks/>
                </p:cNvSpPr>
                <p:nvPr/>
              </p:nvSpPr>
              <p:spPr bwMode="auto">
                <a:xfrm>
                  <a:off x="6284516" y="4391702"/>
                  <a:ext cx="692013" cy="256883"/>
                </a:xfrm>
                <a:custGeom>
                  <a:avLst/>
                  <a:gdLst>
                    <a:gd name="T0" fmla="*/ 132 w 132"/>
                    <a:gd name="T1" fmla="*/ 3 h 49"/>
                    <a:gd name="T2" fmla="*/ 128 w 132"/>
                    <a:gd name="T3" fmla="*/ 0 h 49"/>
                    <a:gd name="T4" fmla="*/ 100 w 132"/>
                    <a:gd name="T5" fmla="*/ 6 h 49"/>
                    <a:gd name="T6" fmla="*/ 57 w 132"/>
                    <a:gd name="T7" fmla="*/ 10 h 49"/>
                    <a:gd name="T8" fmla="*/ 35 w 132"/>
                    <a:gd name="T9" fmla="*/ 12 h 49"/>
                    <a:gd name="T10" fmla="*/ 33 w 132"/>
                    <a:gd name="T11" fmla="*/ 13 h 49"/>
                    <a:gd name="T12" fmla="*/ 11 w 132"/>
                    <a:gd name="T13" fmla="*/ 19 h 49"/>
                    <a:gd name="T14" fmla="*/ 9 w 132"/>
                    <a:gd name="T15" fmla="*/ 18 h 49"/>
                    <a:gd name="T16" fmla="*/ 10 w 132"/>
                    <a:gd name="T17" fmla="*/ 21 h 49"/>
                    <a:gd name="T18" fmla="*/ 9 w 132"/>
                    <a:gd name="T19" fmla="*/ 22 h 49"/>
                    <a:gd name="T20" fmla="*/ 8 w 132"/>
                    <a:gd name="T21" fmla="*/ 23 h 49"/>
                    <a:gd name="T22" fmla="*/ 8 w 132"/>
                    <a:gd name="T23" fmla="*/ 26 h 49"/>
                    <a:gd name="T24" fmla="*/ 8 w 132"/>
                    <a:gd name="T25" fmla="*/ 30 h 49"/>
                    <a:gd name="T26" fmla="*/ 7 w 132"/>
                    <a:gd name="T27" fmla="*/ 31 h 49"/>
                    <a:gd name="T28" fmla="*/ 5 w 132"/>
                    <a:gd name="T29" fmla="*/ 35 h 49"/>
                    <a:gd name="T30" fmla="*/ 5 w 132"/>
                    <a:gd name="T31" fmla="*/ 37 h 49"/>
                    <a:gd name="T32" fmla="*/ 4 w 132"/>
                    <a:gd name="T33" fmla="*/ 38 h 49"/>
                    <a:gd name="T34" fmla="*/ 2 w 132"/>
                    <a:gd name="T35" fmla="*/ 42 h 49"/>
                    <a:gd name="T36" fmla="*/ 3 w 132"/>
                    <a:gd name="T37" fmla="*/ 46 h 49"/>
                    <a:gd name="T38" fmla="*/ 1 w 132"/>
                    <a:gd name="T39" fmla="*/ 47 h 49"/>
                    <a:gd name="T40" fmla="*/ 34 w 132"/>
                    <a:gd name="T41" fmla="*/ 45 h 49"/>
                    <a:gd name="T42" fmla="*/ 95 w 132"/>
                    <a:gd name="T43" fmla="*/ 33 h 49"/>
                    <a:gd name="T44" fmla="*/ 96 w 132"/>
                    <a:gd name="T45" fmla="*/ 32 h 49"/>
                    <a:gd name="T46" fmla="*/ 98 w 132"/>
                    <a:gd name="T47" fmla="*/ 32 h 49"/>
                    <a:gd name="T48" fmla="*/ 99 w 132"/>
                    <a:gd name="T49" fmla="*/ 31 h 49"/>
                    <a:gd name="T50" fmla="*/ 99 w 132"/>
                    <a:gd name="T51" fmla="*/ 29 h 49"/>
                    <a:gd name="T52" fmla="*/ 99 w 132"/>
                    <a:gd name="T53" fmla="*/ 29 h 49"/>
                    <a:gd name="T54" fmla="*/ 100 w 132"/>
                    <a:gd name="T55" fmla="*/ 27 h 49"/>
                    <a:gd name="T56" fmla="*/ 102 w 132"/>
                    <a:gd name="T57" fmla="*/ 26 h 49"/>
                    <a:gd name="T58" fmla="*/ 104 w 132"/>
                    <a:gd name="T59" fmla="*/ 25 h 49"/>
                    <a:gd name="T60" fmla="*/ 105 w 132"/>
                    <a:gd name="T61" fmla="*/ 25 h 49"/>
                    <a:gd name="T62" fmla="*/ 106 w 132"/>
                    <a:gd name="T63" fmla="*/ 25 h 49"/>
                    <a:gd name="T64" fmla="*/ 107 w 132"/>
                    <a:gd name="T65" fmla="*/ 24 h 49"/>
                    <a:gd name="T66" fmla="*/ 109 w 132"/>
                    <a:gd name="T67" fmla="*/ 22 h 49"/>
                    <a:gd name="T68" fmla="*/ 110 w 132"/>
                    <a:gd name="T69" fmla="*/ 21 h 49"/>
                    <a:gd name="T70" fmla="*/ 111 w 132"/>
                    <a:gd name="T71" fmla="*/ 20 h 49"/>
                    <a:gd name="T72" fmla="*/ 114 w 132"/>
                    <a:gd name="T73" fmla="*/ 19 h 49"/>
                    <a:gd name="T74" fmla="*/ 115 w 132"/>
                    <a:gd name="T75" fmla="*/ 18 h 49"/>
                    <a:gd name="T76" fmla="*/ 115 w 132"/>
                    <a:gd name="T77" fmla="*/ 17 h 49"/>
                    <a:gd name="T78" fmla="*/ 115 w 132"/>
                    <a:gd name="T79" fmla="*/ 16 h 49"/>
                    <a:gd name="T80" fmla="*/ 116 w 132"/>
                    <a:gd name="T81" fmla="*/ 16 h 49"/>
                    <a:gd name="T82" fmla="*/ 117 w 132"/>
                    <a:gd name="T83" fmla="*/ 15 h 49"/>
                    <a:gd name="T84" fmla="*/ 118 w 132"/>
                    <a:gd name="T85" fmla="*/ 14 h 49"/>
                    <a:gd name="T86" fmla="*/ 120 w 132"/>
                    <a:gd name="T87" fmla="*/ 13 h 49"/>
                    <a:gd name="T88" fmla="*/ 120 w 132"/>
                    <a:gd name="T89" fmla="*/ 14 h 49"/>
                    <a:gd name="T90" fmla="*/ 120 w 132"/>
                    <a:gd name="T91" fmla="*/ 15 h 49"/>
                    <a:gd name="T92" fmla="*/ 122 w 132"/>
                    <a:gd name="T93" fmla="*/ 14 h 49"/>
                    <a:gd name="T94" fmla="*/ 123 w 132"/>
                    <a:gd name="T95" fmla="*/ 11 h 49"/>
                    <a:gd name="T96" fmla="*/ 125 w 132"/>
                    <a:gd name="T97" fmla="*/ 10 h 49"/>
                    <a:gd name="T98" fmla="*/ 126 w 132"/>
                    <a:gd name="T99" fmla="*/ 10 h 49"/>
                    <a:gd name="T100" fmla="*/ 126 w 132"/>
                    <a:gd name="T101" fmla="*/ 10 h 49"/>
                    <a:gd name="T102" fmla="*/ 127 w 132"/>
                    <a:gd name="T103" fmla="*/ 11 h 49"/>
                    <a:gd name="T104" fmla="*/ 128 w 132"/>
                    <a:gd name="T105" fmla="*/ 10 h 49"/>
                    <a:gd name="T106" fmla="*/ 131 w 132"/>
                    <a:gd name="T107" fmla="*/ 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2" h="49">
                      <a:moveTo>
                        <a:pt x="132" y="5"/>
                      </a:moveTo>
                      <a:cubicBezTo>
                        <a:pt x="132" y="5"/>
                        <a:pt x="132" y="5"/>
                        <a:pt x="132" y="5"/>
                      </a:cubicBezTo>
                      <a:cubicBezTo>
                        <a:pt x="132" y="4"/>
                        <a:pt x="132" y="4"/>
                        <a:pt x="132" y="4"/>
                      </a:cubicBezTo>
                      <a:cubicBezTo>
                        <a:pt x="132" y="4"/>
                        <a:pt x="132" y="4"/>
                        <a:pt x="132" y="4"/>
                      </a:cubicBezTo>
                      <a:cubicBezTo>
                        <a:pt x="132" y="4"/>
                        <a:pt x="132" y="4"/>
                        <a:pt x="132" y="4"/>
                      </a:cubicBezTo>
                      <a:cubicBezTo>
                        <a:pt x="132" y="4"/>
                        <a:pt x="132" y="4"/>
                        <a:pt x="132" y="4"/>
                      </a:cubicBezTo>
                      <a:cubicBezTo>
                        <a:pt x="132" y="3"/>
                        <a:pt x="132" y="3"/>
                        <a:pt x="132" y="3"/>
                      </a:cubicBezTo>
                      <a:cubicBezTo>
                        <a:pt x="132" y="2"/>
                        <a:pt x="132" y="2"/>
                        <a:pt x="132" y="2"/>
                      </a:cubicBezTo>
                      <a:cubicBezTo>
                        <a:pt x="132" y="2"/>
                        <a:pt x="132" y="2"/>
                        <a:pt x="132" y="2"/>
                      </a:cubicBezTo>
                      <a:cubicBezTo>
                        <a:pt x="132" y="2"/>
                        <a:pt x="132" y="2"/>
                        <a:pt x="132" y="2"/>
                      </a:cubicBezTo>
                      <a:cubicBezTo>
                        <a:pt x="132" y="2"/>
                        <a:pt x="132" y="2"/>
                        <a:pt x="132" y="2"/>
                      </a:cubicBezTo>
                      <a:cubicBezTo>
                        <a:pt x="132" y="1"/>
                        <a:pt x="132" y="1"/>
                        <a:pt x="132" y="1"/>
                      </a:cubicBezTo>
                      <a:cubicBezTo>
                        <a:pt x="132" y="0"/>
                        <a:pt x="132" y="0"/>
                        <a:pt x="132" y="0"/>
                      </a:cubicBezTo>
                      <a:cubicBezTo>
                        <a:pt x="131" y="0"/>
                        <a:pt x="130" y="0"/>
                        <a:pt x="128" y="0"/>
                      </a:cubicBezTo>
                      <a:cubicBezTo>
                        <a:pt x="128" y="0"/>
                        <a:pt x="128" y="0"/>
                        <a:pt x="128" y="0"/>
                      </a:cubicBezTo>
                      <a:cubicBezTo>
                        <a:pt x="128" y="1"/>
                        <a:pt x="128" y="1"/>
                        <a:pt x="128" y="1"/>
                      </a:cubicBezTo>
                      <a:cubicBezTo>
                        <a:pt x="128" y="1"/>
                        <a:pt x="128" y="1"/>
                        <a:pt x="128" y="1"/>
                      </a:cubicBezTo>
                      <a:cubicBezTo>
                        <a:pt x="128" y="1"/>
                        <a:pt x="128" y="1"/>
                        <a:pt x="128" y="1"/>
                      </a:cubicBezTo>
                      <a:cubicBezTo>
                        <a:pt x="119" y="2"/>
                        <a:pt x="110" y="4"/>
                        <a:pt x="101" y="5"/>
                      </a:cubicBezTo>
                      <a:cubicBezTo>
                        <a:pt x="101" y="5"/>
                        <a:pt x="101" y="5"/>
                        <a:pt x="101" y="5"/>
                      </a:cubicBezTo>
                      <a:cubicBezTo>
                        <a:pt x="100" y="6"/>
                        <a:pt x="100" y="6"/>
                        <a:pt x="100" y="6"/>
                      </a:cubicBezTo>
                      <a:cubicBezTo>
                        <a:pt x="93" y="6"/>
                        <a:pt x="86" y="7"/>
                        <a:pt x="78" y="8"/>
                      </a:cubicBezTo>
                      <a:cubicBezTo>
                        <a:pt x="74" y="9"/>
                        <a:pt x="74" y="9"/>
                        <a:pt x="74" y="9"/>
                      </a:cubicBezTo>
                      <a:cubicBezTo>
                        <a:pt x="70" y="9"/>
                        <a:pt x="67" y="9"/>
                        <a:pt x="64" y="10"/>
                      </a:cubicBezTo>
                      <a:cubicBezTo>
                        <a:pt x="61" y="10"/>
                        <a:pt x="61" y="10"/>
                        <a:pt x="61" y="10"/>
                      </a:cubicBezTo>
                      <a:cubicBezTo>
                        <a:pt x="60" y="10"/>
                        <a:pt x="59" y="10"/>
                        <a:pt x="57" y="10"/>
                      </a:cubicBezTo>
                      <a:cubicBezTo>
                        <a:pt x="57" y="10"/>
                        <a:pt x="57" y="10"/>
                        <a:pt x="57" y="10"/>
                      </a:cubicBezTo>
                      <a:cubicBezTo>
                        <a:pt x="57" y="10"/>
                        <a:pt x="57" y="10"/>
                        <a:pt x="57" y="10"/>
                      </a:cubicBezTo>
                      <a:cubicBezTo>
                        <a:pt x="56" y="10"/>
                        <a:pt x="56" y="10"/>
                        <a:pt x="56" y="10"/>
                      </a:cubicBezTo>
                      <a:cubicBezTo>
                        <a:pt x="49" y="11"/>
                        <a:pt x="43" y="12"/>
                        <a:pt x="36" y="13"/>
                      </a:cubicBezTo>
                      <a:cubicBezTo>
                        <a:pt x="36" y="13"/>
                        <a:pt x="36" y="13"/>
                        <a:pt x="36" y="13"/>
                      </a:cubicBezTo>
                      <a:cubicBezTo>
                        <a:pt x="36" y="13"/>
                        <a:pt x="36" y="13"/>
                        <a:pt x="36" y="13"/>
                      </a:cubicBezTo>
                      <a:cubicBezTo>
                        <a:pt x="36" y="13"/>
                        <a:pt x="36" y="13"/>
                        <a:pt x="36" y="13"/>
                      </a:cubicBezTo>
                      <a:cubicBezTo>
                        <a:pt x="36" y="12"/>
                        <a:pt x="36" y="12"/>
                        <a:pt x="36" y="12"/>
                      </a:cubicBezTo>
                      <a:cubicBezTo>
                        <a:pt x="35" y="12"/>
                        <a:pt x="35" y="12"/>
                        <a:pt x="35" y="12"/>
                      </a:cubicBezTo>
                      <a:cubicBezTo>
                        <a:pt x="35" y="12"/>
                        <a:pt x="35" y="12"/>
                        <a:pt x="35" y="12"/>
                      </a:cubicBezTo>
                      <a:cubicBezTo>
                        <a:pt x="34" y="12"/>
                        <a:pt x="33" y="12"/>
                        <a:pt x="32" y="12"/>
                      </a:cubicBezTo>
                      <a:cubicBezTo>
                        <a:pt x="32" y="12"/>
                        <a:pt x="32" y="12"/>
                        <a:pt x="32" y="12"/>
                      </a:cubicBezTo>
                      <a:cubicBezTo>
                        <a:pt x="32" y="12"/>
                        <a:pt x="32" y="12"/>
                        <a:pt x="32" y="12"/>
                      </a:cubicBezTo>
                      <a:cubicBezTo>
                        <a:pt x="32" y="12"/>
                        <a:pt x="32" y="12"/>
                        <a:pt x="32" y="12"/>
                      </a:cubicBezTo>
                      <a:cubicBezTo>
                        <a:pt x="32" y="13"/>
                        <a:pt x="32" y="13"/>
                        <a:pt x="32" y="13"/>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26" y="17"/>
                        <a:pt x="19" y="17"/>
                        <a:pt x="11" y="18"/>
                      </a:cubicBezTo>
                      <a:cubicBezTo>
                        <a:pt x="11" y="18"/>
                        <a:pt x="11" y="18"/>
                        <a:pt x="11" y="18"/>
                      </a:cubicBezTo>
                      <a:cubicBezTo>
                        <a:pt x="11" y="19"/>
                        <a:pt x="11" y="19"/>
                        <a:pt x="11" y="19"/>
                      </a:cubicBezTo>
                      <a:cubicBezTo>
                        <a:pt x="11" y="19"/>
                        <a:pt x="11" y="19"/>
                        <a:pt x="11" y="19"/>
                      </a:cubicBezTo>
                      <a:cubicBezTo>
                        <a:pt x="11" y="19"/>
                        <a:pt x="11" y="19"/>
                        <a:pt x="11" y="19"/>
                      </a:cubicBezTo>
                      <a:cubicBezTo>
                        <a:pt x="10" y="19"/>
                        <a:pt x="10" y="19"/>
                        <a:pt x="10" y="19"/>
                      </a:cubicBezTo>
                      <a:cubicBezTo>
                        <a:pt x="10" y="19"/>
                        <a:pt x="10" y="19"/>
                        <a:pt x="10" y="19"/>
                      </a:cubicBezTo>
                      <a:cubicBezTo>
                        <a:pt x="10" y="18"/>
                        <a:pt x="10" y="18"/>
                        <a:pt x="10" y="18"/>
                      </a:cubicBezTo>
                      <a:cubicBezTo>
                        <a:pt x="10" y="18"/>
                        <a:pt x="10" y="18"/>
                        <a:pt x="10"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10" y="20"/>
                        <a:pt x="10" y="20"/>
                        <a:pt x="10" y="20"/>
                      </a:cubicBezTo>
                      <a:cubicBezTo>
                        <a:pt x="10" y="21"/>
                        <a:pt x="10" y="21"/>
                        <a:pt x="10" y="21"/>
                      </a:cubicBezTo>
                      <a:cubicBezTo>
                        <a:pt x="10" y="21"/>
                        <a:pt x="10" y="21"/>
                        <a:pt x="10" y="21"/>
                      </a:cubicBezTo>
                      <a:cubicBezTo>
                        <a:pt x="9" y="21"/>
                        <a:pt x="9" y="21"/>
                        <a:pt x="9" y="21"/>
                      </a:cubicBezTo>
                      <a:cubicBezTo>
                        <a:pt x="9" y="21"/>
                        <a:pt x="9" y="21"/>
                        <a:pt x="9" y="21"/>
                      </a:cubicBezTo>
                      <a:cubicBezTo>
                        <a:pt x="9" y="21"/>
                        <a:pt x="9" y="21"/>
                        <a:pt x="9" y="21"/>
                      </a:cubicBezTo>
                      <a:cubicBezTo>
                        <a:pt x="8" y="21"/>
                        <a:pt x="8" y="21"/>
                        <a:pt x="8" y="21"/>
                      </a:cubicBezTo>
                      <a:cubicBezTo>
                        <a:pt x="8" y="22"/>
                        <a:pt x="8" y="22"/>
                        <a:pt x="8" y="22"/>
                      </a:cubicBezTo>
                      <a:cubicBezTo>
                        <a:pt x="9" y="22"/>
                        <a:pt x="9" y="22"/>
                        <a:pt x="9" y="22"/>
                      </a:cubicBezTo>
                      <a:cubicBezTo>
                        <a:pt x="9" y="22"/>
                        <a:pt x="9" y="22"/>
                        <a:pt x="9" y="22"/>
                      </a:cubicBezTo>
                      <a:cubicBezTo>
                        <a:pt x="9" y="23"/>
                        <a:pt x="9" y="23"/>
                        <a:pt x="9" y="23"/>
                      </a:cubicBezTo>
                      <a:cubicBezTo>
                        <a:pt x="10" y="23"/>
                        <a:pt x="10" y="23"/>
                        <a:pt x="10" y="23"/>
                      </a:cubicBezTo>
                      <a:cubicBezTo>
                        <a:pt x="10" y="23"/>
                        <a:pt x="10" y="23"/>
                        <a:pt x="10" y="23"/>
                      </a:cubicBezTo>
                      <a:cubicBezTo>
                        <a:pt x="9" y="23"/>
                        <a:pt x="9" y="23"/>
                        <a:pt x="9" y="23"/>
                      </a:cubicBezTo>
                      <a:cubicBezTo>
                        <a:pt x="9" y="23"/>
                        <a:pt x="9" y="23"/>
                        <a:pt x="9" y="23"/>
                      </a:cubicBezTo>
                      <a:cubicBezTo>
                        <a:pt x="8" y="23"/>
                        <a:pt x="8" y="23"/>
                        <a:pt x="8" y="23"/>
                      </a:cubicBezTo>
                      <a:cubicBezTo>
                        <a:pt x="8" y="23"/>
                        <a:pt x="8" y="23"/>
                        <a:pt x="8" y="23"/>
                      </a:cubicBezTo>
                      <a:cubicBezTo>
                        <a:pt x="8" y="25"/>
                        <a:pt x="8" y="25"/>
                        <a:pt x="8" y="25"/>
                      </a:cubicBezTo>
                      <a:cubicBezTo>
                        <a:pt x="9" y="25"/>
                        <a:pt x="9" y="25"/>
                        <a:pt x="9" y="25"/>
                      </a:cubicBezTo>
                      <a:cubicBezTo>
                        <a:pt x="9" y="26"/>
                        <a:pt x="9" y="26"/>
                        <a:pt x="9" y="26"/>
                      </a:cubicBezTo>
                      <a:cubicBezTo>
                        <a:pt x="9" y="26"/>
                        <a:pt x="9" y="26"/>
                        <a:pt x="9" y="26"/>
                      </a:cubicBezTo>
                      <a:cubicBezTo>
                        <a:pt x="8" y="26"/>
                        <a:pt x="8" y="26"/>
                        <a:pt x="8" y="26"/>
                      </a:cubicBezTo>
                      <a:cubicBezTo>
                        <a:pt x="8" y="26"/>
                        <a:pt x="8" y="26"/>
                        <a:pt x="8" y="26"/>
                      </a:cubicBezTo>
                      <a:cubicBezTo>
                        <a:pt x="8" y="26"/>
                        <a:pt x="8" y="26"/>
                        <a:pt x="8" y="26"/>
                      </a:cubicBezTo>
                      <a:cubicBezTo>
                        <a:pt x="8" y="27"/>
                        <a:pt x="8" y="27"/>
                        <a:pt x="8" y="27"/>
                      </a:cubicBezTo>
                      <a:cubicBezTo>
                        <a:pt x="8" y="28"/>
                        <a:pt x="8" y="28"/>
                        <a:pt x="8" y="28"/>
                      </a:cubicBezTo>
                      <a:cubicBezTo>
                        <a:pt x="8" y="28"/>
                        <a:pt x="8" y="28"/>
                        <a:pt x="7" y="28"/>
                      </a:cubicBezTo>
                      <a:cubicBezTo>
                        <a:pt x="8" y="29"/>
                        <a:pt x="8" y="29"/>
                        <a:pt x="8" y="29"/>
                      </a:cubicBezTo>
                      <a:cubicBezTo>
                        <a:pt x="8" y="29"/>
                        <a:pt x="8" y="29"/>
                        <a:pt x="8" y="29"/>
                      </a:cubicBezTo>
                      <a:cubicBezTo>
                        <a:pt x="9" y="30"/>
                        <a:pt x="9" y="30"/>
                        <a:pt x="9" y="30"/>
                      </a:cubicBezTo>
                      <a:cubicBezTo>
                        <a:pt x="8" y="30"/>
                        <a:pt x="8" y="30"/>
                        <a:pt x="8" y="30"/>
                      </a:cubicBezTo>
                      <a:cubicBezTo>
                        <a:pt x="8" y="30"/>
                        <a:pt x="8" y="30"/>
                        <a:pt x="8" y="30"/>
                      </a:cubicBezTo>
                      <a:cubicBezTo>
                        <a:pt x="8" y="30"/>
                        <a:pt x="8" y="30"/>
                        <a:pt x="8" y="30"/>
                      </a:cubicBezTo>
                      <a:cubicBezTo>
                        <a:pt x="7" y="30"/>
                        <a:pt x="7" y="30"/>
                        <a:pt x="7" y="30"/>
                      </a:cubicBezTo>
                      <a:cubicBezTo>
                        <a:pt x="7" y="30"/>
                        <a:pt x="7" y="30"/>
                        <a:pt x="7" y="30"/>
                      </a:cubicBezTo>
                      <a:cubicBezTo>
                        <a:pt x="7" y="30"/>
                        <a:pt x="7" y="30"/>
                        <a:pt x="7" y="30"/>
                      </a:cubicBezTo>
                      <a:cubicBezTo>
                        <a:pt x="7" y="31"/>
                        <a:pt x="7" y="31"/>
                        <a:pt x="7" y="31"/>
                      </a:cubicBezTo>
                      <a:cubicBezTo>
                        <a:pt x="7" y="31"/>
                        <a:pt x="7" y="31"/>
                        <a:pt x="7" y="31"/>
                      </a:cubicBezTo>
                      <a:cubicBezTo>
                        <a:pt x="8" y="31"/>
                        <a:pt x="8" y="31"/>
                        <a:pt x="8" y="31"/>
                      </a:cubicBezTo>
                      <a:cubicBezTo>
                        <a:pt x="8" y="31"/>
                        <a:pt x="8" y="31"/>
                        <a:pt x="8" y="31"/>
                      </a:cubicBezTo>
                      <a:cubicBezTo>
                        <a:pt x="7" y="32"/>
                        <a:pt x="7" y="32"/>
                        <a:pt x="7" y="32"/>
                      </a:cubicBezTo>
                      <a:cubicBezTo>
                        <a:pt x="5" y="34"/>
                        <a:pt x="5" y="34"/>
                        <a:pt x="5" y="34"/>
                      </a:cubicBezTo>
                      <a:cubicBezTo>
                        <a:pt x="4" y="34"/>
                        <a:pt x="4" y="34"/>
                        <a:pt x="4" y="34"/>
                      </a:cubicBezTo>
                      <a:cubicBezTo>
                        <a:pt x="4" y="34"/>
                        <a:pt x="4" y="34"/>
                        <a:pt x="4" y="34"/>
                      </a:cubicBezTo>
                      <a:cubicBezTo>
                        <a:pt x="5" y="35"/>
                        <a:pt x="5" y="35"/>
                        <a:pt x="5" y="35"/>
                      </a:cubicBezTo>
                      <a:cubicBezTo>
                        <a:pt x="5" y="35"/>
                        <a:pt x="5" y="35"/>
                        <a:pt x="5" y="35"/>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5" y="37"/>
                        <a:pt x="5" y="37"/>
                        <a:pt x="5" y="37"/>
                      </a:cubicBezTo>
                      <a:cubicBezTo>
                        <a:pt x="5" y="37"/>
                        <a:pt x="5" y="37"/>
                        <a:pt x="5" y="37"/>
                      </a:cubicBezTo>
                      <a:cubicBezTo>
                        <a:pt x="5" y="38"/>
                        <a:pt x="5" y="38"/>
                        <a:pt x="5" y="38"/>
                      </a:cubicBezTo>
                      <a:cubicBezTo>
                        <a:pt x="5" y="38"/>
                        <a:pt x="5" y="38"/>
                        <a:pt x="5" y="38"/>
                      </a:cubicBezTo>
                      <a:cubicBezTo>
                        <a:pt x="4" y="38"/>
                        <a:pt x="4" y="38"/>
                        <a:pt x="4" y="38"/>
                      </a:cubicBezTo>
                      <a:cubicBezTo>
                        <a:pt x="4" y="38"/>
                        <a:pt x="4" y="38"/>
                        <a:pt x="4" y="38"/>
                      </a:cubicBezTo>
                      <a:cubicBezTo>
                        <a:pt x="4" y="38"/>
                        <a:pt x="4" y="38"/>
                        <a:pt x="4" y="38"/>
                      </a:cubicBezTo>
                      <a:cubicBezTo>
                        <a:pt x="4" y="38"/>
                        <a:pt x="4" y="38"/>
                        <a:pt x="4" y="38"/>
                      </a:cubicBezTo>
                      <a:cubicBezTo>
                        <a:pt x="4" y="39"/>
                        <a:pt x="4" y="39"/>
                        <a:pt x="4" y="39"/>
                      </a:cubicBezTo>
                      <a:cubicBezTo>
                        <a:pt x="4" y="39"/>
                        <a:pt x="4" y="39"/>
                        <a:pt x="4" y="39"/>
                      </a:cubicBezTo>
                      <a:cubicBezTo>
                        <a:pt x="4" y="40"/>
                        <a:pt x="4" y="40"/>
                        <a:pt x="4" y="40"/>
                      </a:cubicBezTo>
                      <a:cubicBezTo>
                        <a:pt x="3" y="40"/>
                        <a:pt x="3" y="40"/>
                        <a:pt x="3" y="40"/>
                      </a:cubicBezTo>
                      <a:cubicBezTo>
                        <a:pt x="3" y="41"/>
                        <a:pt x="3" y="41"/>
                        <a:pt x="3" y="41"/>
                      </a:cubicBezTo>
                      <a:cubicBezTo>
                        <a:pt x="2" y="41"/>
                        <a:pt x="2" y="41"/>
                        <a:pt x="2" y="41"/>
                      </a:cubicBezTo>
                      <a:cubicBezTo>
                        <a:pt x="2" y="42"/>
                        <a:pt x="2" y="42"/>
                        <a:pt x="2" y="42"/>
                      </a:cubicBezTo>
                      <a:cubicBezTo>
                        <a:pt x="2" y="42"/>
                        <a:pt x="2" y="42"/>
                        <a:pt x="2" y="42"/>
                      </a:cubicBezTo>
                      <a:cubicBezTo>
                        <a:pt x="3" y="43"/>
                        <a:pt x="3" y="43"/>
                        <a:pt x="3" y="43"/>
                      </a:cubicBezTo>
                      <a:cubicBezTo>
                        <a:pt x="3" y="44"/>
                        <a:pt x="3" y="44"/>
                        <a:pt x="3" y="44"/>
                      </a:cubicBezTo>
                      <a:cubicBezTo>
                        <a:pt x="3" y="45"/>
                        <a:pt x="3" y="45"/>
                        <a:pt x="3" y="45"/>
                      </a:cubicBezTo>
                      <a:cubicBezTo>
                        <a:pt x="3" y="45"/>
                        <a:pt x="3" y="45"/>
                        <a:pt x="3" y="45"/>
                      </a:cubicBezTo>
                      <a:cubicBezTo>
                        <a:pt x="3" y="46"/>
                        <a:pt x="3" y="46"/>
                        <a:pt x="3" y="46"/>
                      </a:cubicBezTo>
                      <a:cubicBezTo>
                        <a:pt x="3" y="46"/>
                        <a:pt x="3" y="46"/>
                        <a:pt x="3" y="46"/>
                      </a:cubicBezTo>
                      <a:cubicBezTo>
                        <a:pt x="2" y="46"/>
                        <a:pt x="2" y="46"/>
                        <a:pt x="2" y="46"/>
                      </a:cubicBezTo>
                      <a:cubicBezTo>
                        <a:pt x="2" y="46"/>
                        <a:pt x="2" y="46"/>
                        <a:pt x="2" y="46"/>
                      </a:cubicBezTo>
                      <a:cubicBezTo>
                        <a:pt x="2" y="46"/>
                        <a:pt x="2" y="46"/>
                        <a:pt x="2" y="46"/>
                      </a:cubicBezTo>
                      <a:cubicBezTo>
                        <a:pt x="2" y="47"/>
                        <a:pt x="2" y="47"/>
                        <a:pt x="2" y="47"/>
                      </a:cubicBezTo>
                      <a:cubicBezTo>
                        <a:pt x="2" y="47"/>
                        <a:pt x="2" y="47"/>
                        <a:pt x="2" y="47"/>
                      </a:cubicBezTo>
                      <a:cubicBezTo>
                        <a:pt x="1" y="47"/>
                        <a:pt x="1" y="47"/>
                        <a:pt x="1" y="47"/>
                      </a:cubicBezTo>
                      <a:cubicBezTo>
                        <a:pt x="1" y="47"/>
                        <a:pt x="1" y="47"/>
                        <a:pt x="1" y="47"/>
                      </a:cubicBezTo>
                      <a:cubicBezTo>
                        <a:pt x="1" y="48"/>
                        <a:pt x="1" y="48"/>
                        <a:pt x="1" y="48"/>
                      </a:cubicBezTo>
                      <a:cubicBezTo>
                        <a:pt x="0" y="48"/>
                        <a:pt x="0" y="48"/>
                        <a:pt x="0" y="48"/>
                      </a:cubicBezTo>
                      <a:cubicBezTo>
                        <a:pt x="0" y="48"/>
                        <a:pt x="0" y="48"/>
                        <a:pt x="0" y="48"/>
                      </a:cubicBezTo>
                      <a:cubicBezTo>
                        <a:pt x="0" y="48"/>
                        <a:pt x="0" y="48"/>
                        <a:pt x="0" y="48"/>
                      </a:cubicBezTo>
                      <a:cubicBezTo>
                        <a:pt x="0" y="49"/>
                        <a:pt x="0" y="49"/>
                        <a:pt x="0" y="49"/>
                      </a:cubicBezTo>
                      <a:cubicBezTo>
                        <a:pt x="11" y="48"/>
                        <a:pt x="23" y="46"/>
                        <a:pt x="34" y="45"/>
                      </a:cubicBezTo>
                      <a:cubicBezTo>
                        <a:pt x="34" y="45"/>
                        <a:pt x="34" y="45"/>
                        <a:pt x="34" y="45"/>
                      </a:cubicBezTo>
                      <a:cubicBezTo>
                        <a:pt x="37" y="45"/>
                        <a:pt x="41" y="44"/>
                        <a:pt x="45" y="44"/>
                      </a:cubicBezTo>
                      <a:cubicBezTo>
                        <a:pt x="49" y="44"/>
                        <a:pt x="53" y="43"/>
                        <a:pt x="57" y="43"/>
                      </a:cubicBezTo>
                      <a:cubicBezTo>
                        <a:pt x="64" y="42"/>
                        <a:pt x="70" y="41"/>
                        <a:pt x="77" y="40"/>
                      </a:cubicBezTo>
                      <a:cubicBezTo>
                        <a:pt x="83" y="40"/>
                        <a:pt x="89" y="38"/>
                        <a:pt x="95" y="38"/>
                      </a:cubicBezTo>
                      <a:cubicBezTo>
                        <a:pt x="95" y="36"/>
                        <a:pt x="95" y="35"/>
                        <a:pt x="95" y="33"/>
                      </a:cubicBezTo>
                      <a:cubicBezTo>
                        <a:pt x="95" y="33"/>
                        <a:pt x="95" y="33"/>
                        <a:pt x="95" y="33"/>
                      </a:cubicBezTo>
                      <a:cubicBezTo>
                        <a:pt x="95" y="33"/>
                        <a:pt x="95" y="33"/>
                        <a:pt x="95" y="33"/>
                      </a:cubicBezTo>
                      <a:cubicBezTo>
                        <a:pt x="95" y="33"/>
                        <a:pt x="95" y="33"/>
                        <a:pt x="95" y="33"/>
                      </a:cubicBezTo>
                      <a:cubicBezTo>
                        <a:pt x="95" y="33"/>
                        <a:pt x="95" y="33"/>
                        <a:pt x="95" y="33"/>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7" y="32"/>
                        <a:pt x="97" y="32"/>
                        <a:pt x="97" y="32"/>
                      </a:cubicBezTo>
                      <a:cubicBezTo>
                        <a:pt x="97" y="32"/>
                        <a:pt x="97" y="32"/>
                        <a:pt x="97" y="32"/>
                      </a:cubicBezTo>
                      <a:cubicBezTo>
                        <a:pt x="97" y="32"/>
                        <a:pt x="97" y="32"/>
                        <a:pt x="97" y="32"/>
                      </a:cubicBezTo>
                      <a:cubicBezTo>
                        <a:pt x="98" y="32"/>
                        <a:pt x="98" y="32"/>
                        <a:pt x="98" y="32"/>
                      </a:cubicBezTo>
                      <a:cubicBezTo>
                        <a:pt x="98" y="32"/>
                        <a:pt x="98" y="32"/>
                        <a:pt x="98" y="32"/>
                      </a:cubicBezTo>
                      <a:cubicBezTo>
                        <a:pt x="98" y="32"/>
                        <a:pt x="98" y="32"/>
                        <a:pt x="98" y="32"/>
                      </a:cubicBezTo>
                      <a:cubicBezTo>
                        <a:pt x="98" y="32"/>
                        <a:pt x="98" y="32"/>
                        <a:pt x="98" y="32"/>
                      </a:cubicBezTo>
                      <a:cubicBezTo>
                        <a:pt x="98" y="32"/>
                        <a:pt x="98" y="32"/>
                        <a:pt x="98" y="32"/>
                      </a:cubicBezTo>
                      <a:cubicBezTo>
                        <a:pt x="99" y="31"/>
                        <a:pt x="99" y="31"/>
                        <a:pt x="99" y="31"/>
                      </a:cubicBezTo>
                      <a:cubicBezTo>
                        <a:pt x="99" y="31"/>
                        <a:pt x="99" y="31"/>
                        <a:pt x="99" y="31"/>
                      </a:cubicBezTo>
                      <a:cubicBezTo>
                        <a:pt x="99" y="31"/>
                        <a:pt x="99" y="31"/>
                        <a:pt x="99" y="31"/>
                      </a:cubicBezTo>
                      <a:cubicBezTo>
                        <a:pt x="99" y="30"/>
                        <a:pt x="99" y="30"/>
                        <a:pt x="99" y="30"/>
                      </a:cubicBezTo>
                      <a:cubicBezTo>
                        <a:pt x="99" y="30"/>
                        <a:pt x="99" y="30"/>
                        <a:pt x="99" y="30"/>
                      </a:cubicBezTo>
                      <a:cubicBezTo>
                        <a:pt x="99" y="30"/>
                        <a:pt x="99" y="30"/>
                        <a:pt x="99" y="30"/>
                      </a:cubicBezTo>
                      <a:cubicBezTo>
                        <a:pt x="99" y="30"/>
                        <a:pt x="99" y="30"/>
                        <a:pt x="99" y="30"/>
                      </a:cubicBezTo>
                      <a:cubicBezTo>
                        <a:pt x="99" y="30"/>
                        <a:pt x="99" y="30"/>
                        <a:pt x="99" y="30"/>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8"/>
                        <a:pt x="99" y="28"/>
                        <a:pt x="99" y="28"/>
                      </a:cubicBezTo>
                      <a:cubicBezTo>
                        <a:pt x="99" y="28"/>
                        <a:pt x="99" y="28"/>
                        <a:pt x="99" y="28"/>
                      </a:cubicBezTo>
                      <a:cubicBezTo>
                        <a:pt x="100" y="28"/>
                        <a:pt x="100" y="28"/>
                        <a:pt x="100" y="28"/>
                      </a:cubicBezTo>
                      <a:cubicBezTo>
                        <a:pt x="100" y="28"/>
                        <a:pt x="100" y="28"/>
                        <a:pt x="100" y="28"/>
                      </a:cubicBezTo>
                      <a:cubicBezTo>
                        <a:pt x="100" y="28"/>
                        <a:pt x="100" y="28"/>
                        <a:pt x="100" y="28"/>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1" y="27"/>
                        <a:pt x="101" y="27"/>
                        <a:pt x="101" y="27"/>
                      </a:cubicBezTo>
                      <a:cubicBezTo>
                        <a:pt x="101" y="26"/>
                        <a:pt x="101" y="26"/>
                        <a:pt x="101"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3" y="25"/>
                        <a:pt x="103" y="25"/>
                        <a:pt x="103" y="25"/>
                      </a:cubicBezTo>
                      <a:cubicBezTo>
                        <a:pt x="103" y="25"/>
                        <a:pt x="103" y="25"/>
                        <a:pt x="103" y="25"/>
                      </a:cubicBezTo>
                      <a:cubicBezTo>
                        <a:pt x="103" y="25"/>
                        <a:pt x="103" y="25"/>
                        <a:pt x="103"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6" y="25"/>
                        <a:pt x="106" y="25"/>
                        <a:pt x="106" y="25"/>
                      </a:cubicBezTo>
                      <a:cubicBezTo>
                        <a:pt x="106" y="25"/>
                        <a:pt x="106" y="25"/>
                        <a:pt x="106" y="25"/>
                      </a:cubicBezTo>
                      <a:cubicBezTo>
                        <a:pt x="106" y="25"/>
                        <a:pt x="106" y="25"/>
                        <a:pt x="106" y="25"/>
                      </a:cubicBezTo>
                      <a:cubicBezTo>
                        <a:pt x="107" y="25"/>
                        <a:pt x="107" y="25"/>
                        <a:pt x="107" y="25"/>
                      </a:cubicBezTo>
                      <a:cubicBezTo>
                        <a:pt x="107" y="25"/>
                        <a:pt x="107" y="25"/>
                        <a:pt x="107" y="25"/>
                      </a:cubicBezTo>
                      <a:cubicBezTo>
                        <a:pt x="107" y="24"/>
                        <a:pt x="107" y="24"/>
                        <a:pt x="107" y="24"/>
                      </a:cubicBezTo>
                      <a:cubicBezTo>
                        <a:pt x="107" y="24"/>
                        <a:pt x="107" y="24"/>
                        <a:pt x="107" y="24"/>
                      </a:cubicBezTo>
                      <a:cubicBezTo>
                        <a:pt x="107" y="24"/>
                        <a:pt x="107" y="24"/>
                        <a:pt x="107" y="24"/>
                      </a:cubicBezTo>
                      <a:cubicBezTo>
                        <a:pt x="107" y="24"/>
                        <a:pt x="107" y="24"/>
                        <a:pt x="107" y="24"/>
                      </a:cubicBezTo>
                      <a:cubicBezTo>
                        <a:pt x="108" y="24"/>
                        <a:pt x="108" y="24"/>
                        <a:pt x="108" y="24"/>
                      </a:cubicBezTo>
                      <a:cubicBezTo>
                        <a:pt x="108" y="23"/>
                        <a:pt x="108" y="23"/>
                        <a:pt x="108" y="23"/>
                      </a:cubicBezTo>
                      <a:cubicBezTo>
                        <a:pt x="109" y="23"/>
                        <a:pt x="109" y="23"/>
                        <a:pt x="109" y="23"/>
                      </a:cubicBezTo>
                      <a:cubicBezTo>
                        <a:pt x="109" y="23"/>
                        <a:pt x="109" y="23"/>
                        <a:pt x="109" y="23"/>
                      </a:cubicBezTo>
                      <a:cubicBezTo>
                        <a:pt x="109" y="22"/>
                        <a:pt x="109" y="22"/>
                        <a:pt x="109" y="22"/>
                      </a:cubicBezTo>
                      <a:cubicBezTo>
                        <a:pt x="109" y="22"/>
                        <a:pt x="109" y="22"/>
                        <a:pt x="109" y="22"/>
                      </a:cubicBezTo>
                      <a:cubicBezTo>
                        <a:pt x="109" y="22"/>
                        <a:pt x="109" y="22"/>
                        <a:pt x="109" y="22"/>
                      </a:cubicBezTo>
                      <a:cubicBezTo>
                        <a:pt x="109" y="22"/>
                        <a:pt x="109" y="22"/>
                        <a:pt x="109" y="22"/>
                      </a:cubicBezTo>
                      <a:cubicBezTo>
                        <a:pt x="109" y="22"/>
                        <a:pt x="109" y="22"/>
                        <a:pt x="109" y="22"/>
                      </a:cubicBezTo>
                      <a:cubicBezTo>
                        <a:pt x="110" y="22"/>
                        <a:pt x="110" y="22"/>
                        <a:pt x="110" y="22"/>
                      </a:cubicBezTo>
                      <a:cubicBezTo>
                        <a:pt x="110" y="22"/>
                        <a:pt x="110" y="22"/>
                        <a:pt x="110" y="22"/>
                      </a:cubicBezTo>
                      <a:cubicBezTo>
                        <a:pt x="110" y="22"/>
                        <a:pt x="110" y="22"/>
                        <a:pt x="110" y="22"/>
                      </a:cubicBezTo>
                      <a:cubicBezTo>
                        <a:pt x="110" y="21"/>
                        <a:pt x="110" y="21"/>
                        <a:pt x="110" y="21"/>
                      </a:cubicBezTo>
                      <a:cubicBezTo>
                        <a:pt x="110" y="21"/>
                        <a:pt x="110" y="21"/>
                        <a:pt x="110" y="21"/>
                      </a:cubicBezTo>
                      <a:cubicBezTo>
                        <a:pt x="110" y="21"/>
                        <a:pt x="110" y="21"/>
                        <a:pt x="110" y="21"/>
                      </a:cubicBezTo>
                      <a:cubicBezTo>
                        <a:pt x="110" y="21"/>
                        <a:pt x="110" y="21"/>
                        <a:pt x="110" y="21"/>
                      </a:cubicBezTo>
                      <a:cubicBezTo>
                        <a:pt x="111" y="21"/>
                        <a:pt x="111" y="21"/>
                        <a:pt x="111" y="21"/>
                      </a:cubicBezTo>
                      <a:cubicBezTo>
                        <a:pt x="111" y="21"/>
                        <a:pt x="111" y="21"/>
                        <a:pt x="111" y="21"/>
                      </a:cubicBezTo>
                      <a:cubicBezTo>
                        <a:pt x="111" y="20"/>
                        <a:pt x="111" y="20"/>
                        <a:pt x="111" y="20"/>
                      </a:cubicBezTo>
                      <a:cubicBezTo>
                        <a:pt x="111" y="20"/>
                        <a:pt x="111" y="20"/>
                        <a:pt x="111" y="20"/>
                      </a:cubicBezTo>
                      <a:cubicBezTo>
                        <a:pt x="111" y="20"/>
                        <a:pt x="111" y="20"/>
                        <a:pt x="111" y="20"/>
                      </a:cubicBezTo>
                      <a:cubicBezTo>
                        <a:pt x="112" y="20"/>
                        <a:pt x="112" y="20"/>
                        <a:pt x="112" y="20"/>
                      </a:cubicBezTo>
                      <a:cubicBezTo>
                        <a:pt x="113" y="19"/>
                        <a:pt x="113" y="19"/>
                        <a:pt x="113" y="19"/>
                      </a:cubicBezTo>
                      <a:cubicBezTo>
                        <a:pt x="113" y="19"/>
                        <a:pt x="113" y="19"/>
                        <a:pt x="113" y="19"/>
                      </a:cubicBezTo>
                      <a:cubicBezTo>
                        <a:pt x="113" y="19"/>
                        <a:pt x="113" y="19"/>
                        <a:pt x="113" y="19"/>
                      </a:cubicBezTo>
                      <a:cubicBezTo>
                        <a:pt x="113" y="19"/>
                        <a:pt x="113" y="19"/>
                        <a:pt x="113" y="19"/>
                      </a:cubicBezTo>
                      <a:cubicBezTo>
                        <a:pt x="114" y="19"/>
                        <a:pt x="114" y="19"/>
                        <a:pt x="114" y="19"/>
                      </a:cubicBezTo>
                      <a:cubicBezTo>
                        <a:pt x="114" y="19"/>
                        <a:pt x="114" y="19"/>
                        <a:pt x="114" y="19"/>
                      </a:cubicBezTo>
                      <a:cubicBezTo>
                        <a:pt x="114" y="19"/>
                        <a:pt x="114" y="19"/>
                        <a:pt x="114" y="19"/>
                      </a:cubicBezTo>
                      <a:cubicBezTo>
                        <a:pt x="114" y="19"/>
                        <a:pt x="114" y="19"/>
                        <a:pt x="114" y="19"/>
                      </a:cubicBezTo>
                      <a:cubicBezTo>
                        <a:pt x="115" y="19"/>
                        <a:pt x="115" y="19"/>
                        <a:pt x="115" y="19"/>
                      </a:cubicBezTo>
                      <a:cubicBezTo>
                        <a:pt x="115" y="18"/>
                        <a:pt x="115" y="18"/>
                        <a:pt x="115" y="18"/>
                      </a:cubicBezTo>
                      <a:cubicBezTo>
                        <a:pt x="115" y="18"/>
                        <a:pt x="115" y="18"/>
                        <a:pt x="115" y="18"/>
                      </a:cubicBezTo>
                      <a:cubicBezTo>
                        <a:pt x="115" y="18"/>
                        <a:pt x="115" y="18"/>
                        <a:pt x="115" y="18"/>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7" y="16"/>
                        <a:pt x="117" y="16"/>
                        <a:pt x="117" y="16"/>
                      </a:cubicBezTo>
                      <a:cubicBezTo>
                        <a:pt x="117" y="16"/>
                        <a:pt x="117" y="16"/>
                        <a:pt x="117" y="16"/>
                      </a:cubicBezTo>
                      <a:cubicBezTo>
                        <a:pt x="117" y="16"/>
                        <a:pt x="117" y="16"/>
                        <a:pt x="117" y="16"/>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8" y="14"/>
                        <a:pt x="118" y="14"/>
                        <a:pt x="118" y="14"/>
                      </a:cubicBezTo>
                      <a:cubicBezTo>
                        <a:pt x="118" y="14"/>
                        <a:pt x="118" y="14"/>
                        <a:pt x="118" y="14"/>
                      </a:cubicBezTo>
                      <a:cubicBezTo>
                        <a:pt x="119" y="13"/>
                        <a:pt x="119" y="13"/>
                        <a:pt x="119" y="13"/>
                      </a:cubicBezTo>
                      <a:cubicBezTo>
                        <a:pt x="119" y="13"/>
                        <a:pt x="119" y="13"/>
                        <a:pt x="119" y="13"/>
                      </a:cubicBezTo>
                      <a:cubicBezTo>
                        <a:pt x="119" y="13"/>
                        <a:pt x="119" y="13"/>
                        <a:pt x="119" y="13"/>
                      </a:cubicBezTo>
                      <a:cubicBezTo>
                        <a:pt x="119" y="13"/>
                        <a:pt x="119" y="13"/>
                        <a:pt x="119" y="13"/>
                      </a:cubicBezTo>
                      <a:cubicBezTo>
                        <a:pt x="120" y="13"/>
                        <a:pt x="120" y="13"/>
                        <a:pt x="120" y="13"/>
                      </a:cubicBezTo>
                      <a:cubicBezTo>
                        <a:pt x="120" y="13"/>
                        <a:pt x="120" y="13"/>
                        <a:pt x="120" y="13"/>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1" y="15"/>
                        <a:pt x="121" y="15"/>
                        <a:pt x="121" y="15"/>
                      </a:cubicBezTo>
                      <a:cubicBezTo>
                        <a:pt x="121" y="14"/>
                        <a:pt x="121" y="14"/>
                        <a:pt x="121" y="14"/>
                      </a:cubicBezTo>
                      <a:cubicBezTo>
                        <a:pt x="121" y="14"/>
                        <a:pt x="121" y="14"/>
                        <a:pt x="121" y="14"/>
                      </a:cubicBezTo>
                      <a:cubicBezTo>
                        <a:pt x="121" y="14"/>
                        <a:pt x="121" y="14"/>
                        <a:pt x="121" y="14"/>
                      </a:cubicBezTo>
                      <a:cubicBezTo>
                        <a:pt x="121" y="14"/>
                        <a:pt x="121" y="14"/>
                        <a:pt x="121" y="14"/>
                      </a:cubicBezTo>
                      <a:cubicBezTo>
                        <a:pt x="122" y="14"/>
                        <a:pt x="122" y="14"/>
                        <a:pt x="122" y="14"/>
                      </a:cubicBezTo>
                      <a:cubicBezTo>
                        <a:pt x="122" y="13"/>
                        <a:pt x="122" y="13"/>
                        <a:pt x="122" y="13"/>
                      </a:cubicBezTo>
                      <a:cubicBezTo>
                        <a:pt x="122" y="13"/>
                        <a:pt x="122" y="13"/>
                        <a:pt x="122" y="13"/>
                      </a:cubicBezTo>
                      <a:cubicBezTo>
                        <a:pt x="122" y="13"/>
                        <a:pt x="122" y="13"/>
                        <a:pt x="122" y="13"/>
                      </a:cubicBezTo>
                      <a:cubicBezTo>
                        <a:pt x="122" y="12"/>
                        <a:pt x="122" y="12"/>
                        <a:pt x="122" y="12"/>
                      </a:cubicBezTo>
                      <a:cubicBezTo>
                        <a:pt x="123" y="12"/>
                        <a:pt x="123" y="12"/>
                        <a:pt x="123" y="12"/>
                      </a:cubicBezTo>
                      <a:cubicBezTo>
                        <a:pt x="123" y="12"/>
                        <a:pt x="123" y="12"/>
                        <a:pt x="123" y="12"/>
                      </a:cubicBezTo>
                      <a:cubicBezTo>
                        <a:pt x="123" y="11"/>
                        <a:pt x="123" y="11"/>
                        <a:pt x="123" y="11"/>
                      </a:cubicBezTo>
                      <a:cubicBezTo>
                        <a:pt x="123" y="11"/>
                        <a:pt x="123" y="11"/>
                        <a:pt x="123" y="11"/>
                      </a:cubicBezTo>
                      <a:cubicBezTo>
                        <a:pt x="124" y="11"/>
                        <a:pt x="124" y="11"/>
                        <a:pt x="124" y="11"/>
                      </a:cubicBezTo>
                      <a:cubicBezTo>
                        <a:pt x="124" y="11"/>
                        <a:pt x="124" y="11"/>
                        <a:pt x="124" y="11"/>
                      </a:cubicBezTo>
                      <a:cubicBezTo>
                        <a:pt x="124" y="11"/>
                        <a:pt x="124" y="11"/>
                        <a:pt x="124" y="11"/>
                      </a:cubicBezTo>
                      <a:cubicBezTo>
                        <a:pt x="124" y="11"/>
                        <a:pt x="124" y="11"/>
                        <a:pt x="124" y="11"/>
                      </a:cubicBezTo>
                      <a:cubicBezTo>
                        <a:pt x="125" y="11"/>
                        <a:pt x="125" y="11"/>
                        <a:pt x="125" y="11"/>
                      </a:cubicBezTo>
                      <a:cubicBezTo>
                        <a:pt x="125" y="10"/>
                        <a:pt x="125" y="10"/>
                        <a:pt x="125" y="10"/>
                      </a:cubicBezTo>
                      <a:cubicBezTo>
                        <a:pt x="125" y="10"/>
                        <a:pt x="125" y="10"/>
                        <a:pt x="125" y="10"/>
                      </a:cubicBezTo>
                      <a:cubicBezTo>
                        <a:pt x="125" y="10"/>
                        <a:pt x="125" y="10"/>
                        <a:pt x="125" y="10"/>
                      </a:cubicBezTo>
                      <a:cubicBezTo>
                        <a:pt x="125" y="10"/>
                        <a:pt x="125" y="10"/>
                        <a:pt x="125" y="10"/>
                      </a:cubicBezTo>
                      <a:cubicBezTo>
                        <a:pt x="125" y="10"/>
                        <a:pt x="125" y="10"/>
                        <a:pt x="125"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1"/>
                        <a:pt x="126" y="11"/>
                        <a:pt x="126" y="11"/>
                      </a:cubicBezTo>
                      <a:cubicBezTo>
                        <a:pt x="126" y="11"/>
                        <a:pt x="126" y="11"/>
                        <a:pt x="126" y="11"/>
                      </a:cubicBezTo>
                      <a:cubicBezTo>
                        <a:pt x="126" y="11"/>
                        <a:pt x="126" y="11"/>
                        <a:pt x="126"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8" y="11"/>
                        <a:pt x="128" y="11"/>
                        <a:pt x="128" y="11"/>
                      </a:cubicBezTo>
                      <a:cubicBezTo>
                        <a:pt x="128" y="10"/>
                        <a:pt x="128" y="10"/>
                        <a:pt x="128" y="10"/>
                      </a:cubicBezTo>
                      <a:cubicBezTo>
                        <a:pt x="128" y="10"/>
                        <a:pt x="128" y="10"/>
                        <a:pt x="128" y="10"/>
                      </a:cubicBezTo>
                      <a:cubicBezTo>
                        <a:pt x="128" y="10"/>
                        <a:pt x="128" y="10"/>
                        <a:pt x="128" y="10"/>
                      </a:cubicBezTo>
                      <a:cubicBezTo>
                        <a:pt x="128" y="10"/>
                        <a:pt x="128" y="10"/>
                        <a:pt x="128" y="10"/>
                      </a:cubicBezTo>
                      <a:cubicBezTo>
                        <a:pt x="129" y="7"/>
                        <a:pt x="129" y="7"/>
                        <a:pt x="129" y="7"/>
                      </a:cubicBezTo>
                      <a:cubicBezTo>
                        <a:pt x="129" y="7"/>
                        <a:pt x="129" y="7"/>
                        <a:pt x="129" y="7"/>
                      </a:cubicBezTo>
                      <a:cubicBezTo>
                        <a:pt x="130" y="6"/>
                        <a:pt x="130" y="6"/>
                        <a:pt x="130" y="6"/>
                      </a:cubicBezTo>
                      <a:cubicBezTo>
                        <a:pt x="131" y="5"/>
                        <a:pt x="131" y="5"/>
                        <a:pt x="131" y="5"/>
                      </a:cubicBezTo>
                      <a:cubicBezTo>
                        <a:pt x="131" y="5"/>
                        <a:pt x="131" y="5"/>
                        <a:pt x="131" y="5"/>
                      </a:cubicBezTo>
                      <a:cubicBezTo>
                        <a:pt x="131" y="5"/>
                        <a:pt x="131" y="5"/>
                        <a:pt x="131" y="5"/>
                      </a:cubicBezTo>
                      <a:cubicBezTo>
                        <a:pt x="132" y="5"/>
                        <a:pt x="132" y="5"/>
                        <a:pt x="132" y="5"/>
                      </a:cubicBezTo>
                      <a:cubicBezTo>
                        <a:pt x="132" y="5"/>
                        <a:pt x="132" y="5"/>
                        <a:pt x="132" y="5"/>
                      </a:cubicBezTo>
                      <a:cubicBezTo>
                        <a:pt x="132" y="5"/>
                        <a:pt x="132" y="5"/>
                        <a:pt x="132" y="5"/>
                      </a:cubicBezTo>
                      <a:cubicBezTo>
                        <a:pt x="132" y="5"/>
                        <a:pt x="132" y="5"/>
                        <a:pt x="132" y="5"/>
                      </a:cubicBezTo>
                      <a:cubicBezTo>
                        <a:pt x="132" y="5"/>
                        <a:pt x="132" y="5"/>
                        <a:pt x="132" y="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8" name="Freeform 341">
                  <a:extLst>
                    <a:ext uri="{FF2B5EF4-FFF2-40B4-BE49-F238E27FC236}">
                      <a16:creationId xmlns="" xmlns:a16="http://schemas.microsoft.com/office/drawing/2014/main" id="{65547843-1F70-4CA5-BE57-EF4760E8C16C}"/>
                    </a:ext>
                  </a:extLst>
                </p:cNvPr>
                <p:cNvSpPr>
                  <a:spLocks noEditPoints="1"/>
                </p:cNvSpPr>
                <p:nvPr/>
              </p:nvSpPr>
              <p:spPr bwMode="auto">
                <a:xfrm>
                  <a:off x="6871678" y="4528007"/>
                  <a:ext cx="414159" cy="314551"/>
                </a:xfrm>
                <a:custGeom>
                  <a:avLst/>
                  <a:gdLst>
                    <a:gd name="T0" fmla="*/ 57 w 79"/>
                    <a:gd name="T1" fmla="*/ 3 h 60"/>
                    <a:gd name="T2" fmla="*/ 37 w 79"/>
                    <a:gd name="T3" fmla="*/ 1 h 60"/>
                    <a:gd name="T4" fmla="*/ 35 w 79"/>
                    <a:gd name="T5" fmla="*/ 2 h 60"/>
                    <a:gd name="T6" fmla="*/ 35 w 79"/>
                    <a:gd name="T7" fmla="*/ 1 h 60"/>
                    <a:gd name="T8" fmla="*/ 14 w 79"/>
                    <a:gd name="T9" fmla="*/ 3 h 60"/>
                    <a:gd name="T10" fmla="*/ 13 w 79"/>
                    <a:gd name="T11" fmla="*/ 4 h 60"/>
                    <a:gd name="T12" fmla="*/ 10 w 79"/>
                    <a:gd name="T13" fmla="*/ 5 h 60"/>
                    <a:gd name="T14" fmla="*/ 9 w 79"/>
                    <a:gd name="T15" fmla="*/ 6 h 60"/>
                    <a:gd name="T16" fmla="*/ 2 w 79"/>
                    <a:gd name="T17" fmla="*/ 9 h 60"/>
                    <a:gd name="T18" fmla="*/ 1 w 79"/>
                    <a:gd name="T19" fmla="*/ 11 h 60"/>
                    <a:gd name="T20" fmla="*/ 0 w 79"/>
                    <a:gd name="T21" fmla="*/ 13 h 60"/>
                    <a:gd name="T22" fmla="*/ 3 w 79"/>
                    <a:gd name="T23" fmla="*/ 17 h 60"/>
                    <a:gd name="T24" fmla="*/ 8 w 79"/>
                    <a:gd name="T25" fmla="*/ 19 h 60"/>
                    <a:gd name="T26" fmla="*/ 12 w 79"/>
                    <a:gd name="T27" fmla="*/ 24 h 60"/>
                    <a:gd name="T28" fmla="*/ 14 w 79"/>
                    <a:gd name="T29" fmla="*/ 27 h 60"/>
                    <a:gd name="T30" fmla="*/ 19 w 79"/>
                    <a:gd name="T31" fmla="*/ 29 h 60"/>
                    <a:gd name="T32" fmla="*/ 23 w 79"/>
                    <a:gd name="T33" fmla="*/ 33 h 60"/>
                    <a:gd name="T34" fmla="*/ 26 w 79"/>
                    <a:gd name="T35" fmla="*/ 36 h 60"/>
                    <a:gd name="T36" fmla="*/ 28 w 79"/>
                    <a:gd name="T37" fmla="*/ 38 h 60"/>
                    <a:gd name="T38" fmla="*/ 29 w 79"/>
                    <a:gd name="T39" fmla="*/ 40 h 60"/>
                    <a:gd name="T40" fmla="*/ 34 w 79"/>
                    <a:gd name="T41" fmla="*/ 42 h 60"/>
                    <a:gd name="T42" fmla="*/ 36 w 79"/>
                    <a:gd name="T43" fmla="*/ 46 h 60"/>
                    <a:gd name="T44" fmla="*/ 37 w 79"/>
                    <a:gd name="T45" fmla="*/ 49 h 60"/>
                    <a:gd name="T46" fmla="*/ 38 w 79"/>
                    <a:gd name="T47" fmla="*/ 51 h 60"/>
                    <a:gd name="T48" fmla="*/ 40 w 79"/>
                    <a:gd name="T49" fmla="*/ 51 h 60"/>
                    <a:gd name="T50" fmla="*/ 43 w 79"/>
                    <a:gd name="T51" fmla="*/ 55 h 60"/>
                    <a:gd name="T52" fmla="*/ 43 w 79"/>
                    <a:gd name="T53" fmla="*/ 58 h 60"/>
                    <a:gd name="T54" fmla="*/ 44 w 79"/>
                    <a:gd name="T55" fmla="*/ 59 h 60"/>
                    <a:gd name="T56" fmla="*/ 48 w 79"/>
                    <a:gd name="T57" fmla="*/ 60 h 60"/>
                    <a:gd name="T58" fmla="*/ 49 w 79"/>
                    <a:gd name="T59" fmla="*/ 56 h 60"/>
                    <a:gd name="T60" fmla="*/ 50 w 79"/>
                    <a:gd name="T61" fmla="*/ 55 h 60"/>
                    <a:gd name="T62" fmla="*/ 48 w 79"/>
                    <a:gd name="T63" fmla="*/ 53 h 60"/>
                    <a:gd name="T64" fmla="*/ 47 w 79"/>
                    <a:gd name="T65" fmla="*/ 50 h 60"/>
                    <a:gd name="T66" fmla="*/ 49 w 79"/>
                    <a:gd name="T67" fmla="*/ 53 h 60"/>
                    <a:gd name="T68" fmla="*/ 50 w 79"/>
                    <a:gd name="T69" fmla="*/ 51 h 60"/>
                    <a:gd name="T70" fmla="*/ 50 w 79"/>
                    <a:gd name="T71" fmla="*/ 53 h 60"/>
                    <a:gd name="T72" fmla="*/ 53 w 79"/>
                    <a:gd name="T73" fmla="*/ 53 h 60"/>
                    <a:gd name="T74" fmla="*/ 54 w 79"/>
                    <a:gd name="T75" fmla="*/ 52 h 60"/>
                    <a:gd name="T76" fmla="*/ 52 w 79"/>
                    <a:gd name="T77" fmla="*/ 53 h 60"/>
                    <a:gd name="T78" fmla="*/ 52 w 79"/>
                    <a:gd name="T79" fmla="*/ 50 h 60"/>
                    <a:gd name="T80" fmla="*/ 50 w 79"/>
                    <a:gd name="T81" fmla="*/ 50 h 60"/>
                    <a:gd name="T82" fmla="*/ 51 w 79"/>
                    <a:gd name="T83" fmla="*/ 49 h 60"/>
                    <a:gd name="T84" fmla="*/ 54 w 79"/>
                    <a:gd name="T85" fmla="*/ 50 h 60"/>
                    <a:gd name="T86" fmla="*/ 55 w 79"/>
                    <a:gd name="T87" fmla="*/ 49 h 60"/>
                    <a:gd name="T88" fmla="*/ 57 w 79"/>
                    <a:gd name="T89" fmla="*/ 47 h 60"/>
                    <a:gd name="T90" fmla="*/ 59 w 79"/>
                    <a:gd name="T91" fmla="*/ 47 h 60"/>
                    <a:gd name="T92" fmla="*/ 61 w 79"/>
                    <a:gd name="T93" fmla="*/ 45 h 60"/>
                    <a:gd name="T94" fmla="*/ 61 w 79"/>
                    <a:gd name="T95" fmla="*/ 43 h 60"/>
                    <a:gd name="T96" fmla="*/ 60 w 79"/>
                    <a:gd name="T97" fmla="*/ 42 h 60"/>
                    <a:gd name="T98" fmla="*/ 61 w 79"/>
                    <a:gd name="T99" fmla="*/ 42 h 60"/>
                    <a:gd name="T100" fmla="*/ 64 w 79"/>
                    <a:gd name="T101" fmla="*/ 41 h 60"/>
                    <a:gd name="T102" fmla="*/ 66 w 79"/>
                    <a:gd name="T103" fmla="*/ 39 h 60"/>
                    <a:gd name="T104" fmla="*/ 66 w 79"/>
                    <a:gd name="T105" fmla="*/ 37 h 60"/>
                    <a:gd name="T106" fmla="*/ 68 w 79"/>
                    <a:gd name="T107" fmla="*/ 37 h 60"/>
                    <a:gd name="T108" fmla="*/ 69 w 79"/>
                    <a:gd name="T109" fmla="*/ 34 h 60"/>
                    <a:gd name="T110" fmla="*/ 70 w 79"/>
                    <a:gd name="T111" fmla="*/ 34 h 60"/>
                    <a:gd name="T112" fmla="*/ 71 w 79"/>
                    <a:gd name="T113" fmla="*/ 33 h 60"/>
                    <a:gd name="T114" fmla="*/ 69 w 79"/>
                    <a:gd name="T115" fmla="*/ 31 h 60"/>
                    <a:gd name="T116" fmla="*/ 69 w 79"/>
                    <a:gd name="T117" fmla="*/ 30 h 60"/>
                    <a:gd name="T118" fmla="*/ 71 w 79"/>
                    <a:gd name="T119" fmla="*/ 32 h 60"/>
                    <a:gd name="T120" fmla="*/ 79 w 79"/>
                    <a:gd name="T121" fmla="*/ 18 h 60"/>
                    <a:gd name="T122" fmla="*/ 69 w 79"/>
                    <a:gd name="T123" fmla="*/ 3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 h="60">
                      <a:moveTo>
                        <a:pt x="78" y="18"/>
                      </a:moveTo>
                      <a:cubicBezTo>
                        <a:pt x="78" y="18"/>
                        <a:pt x="78" y="18"/>
                        <a:pt x="78" y="18"/>
                      </a:cubicBezTo>
                      <a:cubicBezTo>
                        <a:pt x="78" y="18"/>
                        <a:pt x="78" y="18"/>
                        <a:pt x="78" y="18"/>
                      </a:cubicBezTo>
                      <a:cubicBezTo>
                        <a:pt x="78" y="18"/>
                        <a:pt x="78" y="18"/>
                        <a:pt x="78" y="18"/>
                      </a:cubicBezTo>
                      <a:cubicBezTo>
                        <a:pt x="78" y="18"/>
                        <a:pt x="78" y="18"/>
                        <a:pt x="78" y="18"/>
                      </a:cubicBezTo>
                      <a:cubicBezTo>
                        <a:pt x="78" y="17"/>
                        <a:pt x="78" y="17"/>
                        <a:pt x="78" y="17"/>
                      </a:cubicBezTo>
                      <a:cubicBezTo>
                        <a:pt x="78" y="17"/>
                        <a:pt x="78" y="17"/>
                        <a:pt x="78" y="17"/>
                      </a:cubicBezTo>
                      <a:cubicBezTo>
                        <a:pt x="72" y="13"/>
                        <a:pt x="65" y="8"/>
                        <a:pt x="58" y="3"/>
                      </a:cubicBezTo>
                      <a:cubicBezTo>
                        <a:pt x="58" y="3"/>
                        <a:pt x="58" y="3"/>
                        <a:pt x="58" y="3"/>
                      </a:cubicBezTo>
                      <a:cubicBezTo>
                        <a:pt x="57" y="3"/>
                        <a:pt x="57" y="3"/>
                        <a:pt x="57" y="3"/>
                      </a:cubicBezTo>
                      <a:cubicBezTo>
                        <a:pt x="51" y="4"/>
                        <a:pt x="46" y="5"/>
                        <a:pt x="40" y="6"/>
                      </a:cubicBezTo>
                      <a:cubicBezTo>
                        <a:pt x="40" y="6"/>
                        <a:pt x="40" y="6"/>
                        <a:pt x="40" y="6"/>
                      </a:cubicBezTo>
                      <a:cubicBezTo>
                        <a:pt x="40" y="6"/>
                        <a:pt x="40" y="6"/>
                        <a:pt x="40" y="6"/>
                      </a:cubicBezTo>
                      <a:cubicBezTo>
                        <a:pt x="40" y="6"/>
                        <a:pt x="40" y="6"/>
                        <a:pt x="40" y="6"/>
                      </a:cubicBezTo>
                      <a:cubicBezTo>
                        <a:pt x="40" y="6"/>
                        <a:pt x="40" y="6"/>
                        <a:pt x="40" y="6"/>
                      </a:cubicBezTo>
                      <a:cubicBezTo>
                        <a:pt x="39" y="4"/>
                        <a:pt x="39" y="4"/>
                        <a:pt x="39" y="4"/>
                      </a:cubicBezTo>
                      <a:cubicBezTo>
                        <a:pt x="39" y="3"/>
                        <a:pt x="39" y="3"/>
                        <a:pt x="39" y="3"/>
                      </a:cubicBezTo>
                      <a:cubicBezTo>
                        <a:pt x="39" y="3"/>
                        <a:pt x="39" y="3"/>
                        <a:pt x="39" y="3"/>
                      </a:cubicBezTo>
                      <a:cubicBezTo>
                        <a:pt x="38" y="3"/>
                        <a:pt x="38" y="2"/>
                        <a:pt x="37" y="1"/>
                      </a:cubicBezTo>
                      <a:cubicBezTo>
                        <a:pt x="37" y="1"/>
                        <a:pt x="37" y="1"/>
                        <a:pt x="37" y="1"/>
                      </a:cubicBezTo>
                      <a:cubicBezTo>
                        <a:pt x="37" y="1"/>
                        <a:pt x="37" y="1"/>
                        <a:pt x="37" y="1"/>
                      </a:cubicBezTo>
                      <a:cubicBezTo>
                        <a:pt x="37" y="1"/>
                        <a:pt x="37" y="1"/>
                        <a:pt x="37" y="1"/>
                      </a:cubicBezTo>
                      <a:cubicBezTo>
                        <a:pt x="36" y="1"/>
                        <a:pt x="36" y="1"/>
                        <a:pt x="36" y="1"/>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0"/>
                        <a:pt x="35" y="0"/>
                        <a:pt x="35" y="0"/>
                      </a:cubicBezTo>
                      <a:cubicBezTo>
                        <a:pt x="35" y="0"/>
                        <a:pt x="35" y="0"/>
                        <a:pt x="35" y="0"/>
                      </a:cubicBezTo>
                      <a:cubicBezTo>
                        <a:pt x="34" y="0"/>
                        <a:pt x="34" y="0"/>
                        <a:pt x="34" y="0"/>
                      </a:cubicBezTo>
                      <a:cubicBezTo>
                        <a:pt x="34" y="0"/>
                        <a:pt x="34" y="0"/>
                        <a:pt x="34" y="0"/>
                      </a:cubicBezTo>
                      <a:cubicBezTo>
                        <a:pt x="28" y="1"/>
                        <a:pt x="21" y="2"/>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4"/>
                        <a:pt x="13" y="4"/>
                        <a:pt x="13" y="4"/>
                      </a:cubicBezTo>
                      <a:cubicBezTo>
                        <a:pt x="13" y="4"/>
                        <a:pt x="13" y="4"/>
                        <a:pt x="13"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0" y="5"/>
                        <a:pt x="10" y="5"/>
                        <a:pt x="10" y="5"/>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3" y="9"/>
                        <a:pt x="3" y="9"/>
                        <a:pt x="3" y="9"/>
                      </a:cubicBezTo>
                      <a:cubicBezTo>
                        <a:pt x="2" y="9"/>
                        <a:pt x="2" y="9"/>
                        <a:pt x="2" y="9"/>
                      </a:cubicBezTo>
                      <a:cubicBezTo>
                        <a:pt x="2" y="9"/>
                        <a:pt x="2" y="9"/>
                        <a:pt x="2"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5"/>
                        <a:pt x="0" y="15"/>
                        <a:pt x="0" y="15"/>
                      </a:cubicBezTo>
                      <a:cubicBezTo>
                        <a:pt x="0" y="15"/>
                        <a:pt x="0" y="15"/>
                        <a:pt x="0"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7"/>
                        <a:pt x="3" y="17"/>
                        <a:pt x="3" y="17"/>
                      </a:cubicBezTo>
                      <a:cubicBezTo>
                        <a:pt x="4" y="17"/>
                        <a:pt x="4" y="17"/>
                        <a:pt x="4" y="17"/>
                      </a:cubicBezTo>
                      <a:cubicBezTo>
                        <a:pt x="4" y="17"/>
                        <a:pt x="4" y="17"/>
                        <a:pt x="4" y="17"/>
                      </a:cubicBezTo>
                      <a:cubicBezTo>
                        <a:pt x="4" y="18"/>
                        <a:pt x="4" y="18"/>
                        <a:pt x="4" y="18"/>
                      </a:cubicBezTo>
                      <a:cubicBezTo>
                        <a:pt x="5" y="18"/>
                        <a:pt x="5" y="18"/>
                        <a:pt x="5" y="18"/>
                      </a:cubicBezTo>
                      <a:cubicBezTo>
                        <a:pt x="5" y="18"/>
                        <a:pt x="5" y="18"/>
                        <a:pt x="5" y="18"/>
                      </a:cubicBezTo>
                      <a:cubicBezTo>
                        <a:pt x="6" y="18"/>
                        <a:pt x="6" y="18"/>
                        <a:pt x="6" y="18"/>
                      </a:cubicBezTo>
                      <a:cubicBezTo>
                        <a:pt x="6" y="18"/>
                        <a:pt x="6" y="18"/>
                        <a:pt x="6" y="18"/>
                      </a:cubicBezTo>
                      <a:cubicBezTo>
                        <a:pt x="7" y="18"/>
                        <a:pt x="7" y="18"/>
                        <a:pt x="7" y="18"/>
                      </a:cubicBezTo>
                      <a:cubicBezTo>
                        <a:pt x="8" y="18"/>
                        <a:pt x="8" y="18"/>
                        <a:pt x="8" y="18"/>
                      </a:cubicBezTo>
                      <a:cubicBezTo>
                        <a:pt x="8" y="19"/>
                        <a:pt x="8" y="19"/>
                        <a:pt x="8" y="19"/>
                      </a:cubicBezTo>
                      <a:cubicBezTo>
                        <a:pt x="9" y="19"/>
                        <a:pt x="9" y="19"/>
                        <a:pt x="9" y="19"/>
                      </a:cubicBezTo>
                      <a:cubicBezTo>
                        <a:pt x="9" y="20"/>
                        <a:pt x="9" y="20"/>
                        <a:pt x="9" y="20"/>
                      </a:cubicBezTo>
                      <a:cubicBezTo>
                        <a:pt x="9" y="20"/>
                        <a:pt x="9" y="20"/>
                        <a:pt x="9" y="20"/>
                      </a:cubicBezTo>
                      <a:cubicBezTo>
                        <a:pt x="10" y="21"/>
                        <a:pt x="10" y="21"/>
                        <a:pt x="10" y="21"/>
                      </a:cubicBezTo>
                      <a:cubicBezTo>
                        <a:pt x="10" y="22"/>
                        <a:pt x="10" y="22"/>
                        <a:pt x="10" y="22"/>
                      </a:cubicBezTo>
                      <a:cubicBezTo>
                        <a:pt x="11" y="23"/>
                        <a:pt x="11" y="23"/>
                        <a:pt x="11" y="23"/>
                      </a:cubicBezTo>
                      <a:cubicBezTo>
                        <a:pt x="11" y="24"/>
                        <a:pt x="11" y="24"/>
                        <a:pt x="11" y="24"/>
                      </a:cubicBezTo>
                      <a:cubicBezTo>
                        <a:pt x="11" y="24"/>
                        <a:pt x="11" y="24"/>
                        <a:pt x="11" y="24"/>
                      </a:cubicBezTo>
                      <a:cubicBezTo>
                        <a:pt x="12" y="24"/>
                        <a:pt x="12" y="24"/>
                        <a:pt x="12" y="24"/>
                      </a:cubicBezTo>
                      <a:cubicBezTo>
                        <a:pt x="12" y="24"/>
                        <a:pt x="12" y="24"/>
                        <a:pt x="12" y="24"/>
                      </a:cubicBezTo>
                      <a:cubicBezTo>
                        <a:pt x="12" y="24"/>
                        <a:pt x="12" y="24"/>
                        <a:pt x="12" y="24"/>
                      </a:cubicBezTo>
                      <a:cubicBezTo>
                        <a:pt x="12" y="24"/>
                        <a:pt x="12" y="24"/>
                        <a:pt x="12" y="24"/>
                      </a:cubicBezTo>
                      <a:cubicBezTo>
                        <a:pt x="13" y="25"/>
                        <a:pt x="13" y="25"/>
                        <a:pt x="13" y="25"/>
                      </a:cubicBezTo>
                      <a:cubicBezTo>
                        <a:pt x="13" y="25"/>
                        <a:pt x="13" y="25"/>
                        <a:pt x="13" y="25"/>
                      </a:cubicBezTo>
                      <a:cubicBezTo>
                        <a:pt x="13" y="25"/>
                        <a:pt x="13" y="25"/>
                        <a:pt x="13" y="25"/>
                      </a:cubicBezTo>
                      <a:cubicBezTo>
                        <a:pt x="13" y="26"/>
                        <a:pt x="13" y="26"/>
                        <a:pt x="13" y="26"/>
                      </a:cubicBezTo>
                      <a:cubicBezTo>
                        <a:pt x="14" y="26"/>
                        <a:pt x="14" y="26"/>
                        <a:pt x="14" y="26"/>
                      </a:cubicBezTo>
                      <a:cubicBezTo>
                        <a:pt x="14" y="26"/>
                        <a:pt x="14" y="26"/>
                        <a:pt x="14" y="26"/>
                      </a:cubicBezTo>
                      <a:cubicBezTo>
                        <a:pt x="14" y="27"/>
                        <a:pt x="14" y="27"/>
                        <a:pt x="14" y="27"/>
                      </a:cubicBezTo>
                      <a:cubicBezTo>
                        <a:pt x="14" y="27"/>
                        <a:pt x="14" y="27"/>
                        <a:pt x="14" y="27"/>
                      </a:cubicBezTo>
                      <a:cubicBezTo>
                        <a:pt x="15" y="27"/>
                        <a:pt x="15" y="27"/>
                        <a:pt x="15" y="27"/>
                      </a:cubicBezTo>
                      <a:cubicBezTo>
                        <a:pt x="15" y="27"/>
                        <a:pt x="15" y="27"/>
                        <a:pt x="15" y="27"/>
                      </a:cubicBezTo>
                      <a:cubicBezTo>
                        <a:pt x="15" y="27"/>
                        <a:pt x="15" y="27"/>
                        <a:pt x="15" y="27"/>
                      </a:cubicBezTo>
                      <a:cubicBezTo>
                        <a:pt x="15" y="28"/>
                        <a:pt x="15" y="28"/>
                        <a:pt x="15" y="28"/>
                      </a:cubicBezTo>
                      <a:cubicBezTo>
                        <a:pt x="16" y="28"/>
                        <a:pt x="16" y="28"/>
                        <a:pt x="16" y="28"/>
                      </a:cubicBezTo>
                      <a:cubicBezTo>
                        <a:pt x="16" y="28"/>
                        <a:pt x="16" y="28"/>
                        <a:pt x="16" y="28"/>
                      </a:cubicBezTo>
                      <a:cubicBezTo>
                        <a:pt x="17" y="29"/>
                        <a:pt x="17" y="29"/>
                        <a:pt x="17" y="29"/>
                      </a:cubicBezTo>
                      <a:cubicBezTo>
                        <a:pt x="17" y="29"/>
                        <a:pt x="17" y="29"/>
                        <a:pt x="17" y="29"/>
                      </a:cubicBezTo>
                      <a:cubicBezTo>
                        <a:pt x="18" y="29"/>
                        <a:pt x="18" y="29"/>
                        <a:pt x="18" y="29"/>
                      </a:cubicBezTo>
                      <a:cubicBezTo>
                        <a:pt x="19" y="29"/>
                        <a:pt x="19" y="29"/>
                        <a:pt x="19" y="29"/>
                      </a:cubicBezTo>
                      <a:cubicBezTo>
                        <a:pt x="20" y="30"/>
                        <a:pt x="20" y="30"/>
                        <a:pt x="20" y="30"/>
                      </a:cubicBezTo>
                      <a:cubicBezTo>
                        <a:pt x="20" y="30"/>
                        <a:pt x="20" y="30"/>
                        <a:pt x="20" y="30"/>
                      </a:cubicBezTo>
                      <a:cubicBezTo>
                        <a:pt x="20" y="31"/>
                        <a:pt x="20" y="31"/>
                        <a:pt x="20" y="31"/>
                      </a:cubicBezTo>
                      <a:cubicBezTo>
                        <a:pt x="21" y="32"/>
                        <a:pt x="21" y="32"/>
                        <a:pt x="21" y="32"/>
                      </a:cubicBezTo>
                      <a:cubicBezTo>
                        <a:pt x="21" y="32"/>
                        <a:pt x="21" y="32"/>
                        <a:pt x="21" y="32"/>
                      </a:cubicBezTo>
                      <a:cubicBezTo>
                        <a:pt x="21" y="33"/>
                        <a:pt x="21" y="33"/>
                        <a:pt x="21" y="33"/>
                      </a:cubicBezTo>
                      <a:cubicBezTo>
                        <a:pt x="22" y="33"/>
                        <a:pt x="22" y="33"/>
                        <a:pt x="22" y="33"/>
                      </a:cubicBezTo>
                      <a:cubicBezTo>
                        <a:pt x="22" y="33"/>
                        <a:pt x="22" y="33"/>
                        <a:pt x="22" y="33"/>
                      </a:cubicBezTo>
                      <a:cubicBezTo>
                        <a:pt x="23" y="33"/>
                        <a:pt x="23" y="33"/>
                        <a:pt x="23" y="33"/>
                      </a:cubicBezTo>
                      <a:cubicBezTo>
                        <a:pt x="23" y="33"/>
                        <a:pt x="23" y="33"/>
                        <a:pt x="23" y="33"/>
                      </a:cubicBezTo>
                      <a:cubicBezTo>
                        <a:pt x="24" y="33"/>
                        <a:pt x="24" y="33"/>
                        <a:pt x="24" y="33"/>
                      </a:cubicBezTo>
                      <a:cubicBezTo>
                        <a:pt x="24" y="34"/>
                        <a:pt x="24" y="34"/>
                        <a:pt x="24" y="34"/>
                      </a:cubicBezTo>
                      <a:cubicBezTo>
                        <a:pt x="25" y="34"/>
                        <a:pt x="25" y="34"/>
                        <a:pt x="25" y="34"/>
                      </a:cubicBezTo>
                      <a:cubicBezTo>
                        <a:pt x="25" y="35"/>
                        <a:pt x="25" y="35"/>
                        <a:pt x="25" y="35"/>
                      </a:cubicBezTo>
                      <a:cubicBezTo>
                        <a:pt x="26" y="35"/>
                        <a:pt x="26" y="35"/>
                        <a:pt x="26" y="35"/>
                      </a:cubicBezTo>
                      <a:cubicBezTo>
                        <a:pt x="26" y="35"/>
                        <a:pt x="26" y="35"/>
                        <a:pt x="26" y="35"/>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6" y="37"/>
                        <a:pt x="26" y="37"/>
                        <a:pt x="26" y="37"/>
                      </a:cubicBezTo>
                      <a:cubicBezTo>
                        <a:pt x="26" y="37"/>
                        <a:pt x="26" y="37"/>
                        <a:pt x="26" y="37"/>
                      </a:cubicBezTo>
                      <a:cubicBezTo>
                        <a:pt x="26" y="37"/>
                        <a:pt x="26" y="37"/>
                        <a:pt x="26" y="37"/>
                      </a:cubicBezTo>
                      <a:cubicBezTo>
                        <a:pt x="27" y="38"/>
                        <a:pt x="27" y="38"/>
                        <a:pt x="27" y="38"/>
                      </a:cubicBezTo>
                      <a:cubicBezTo>
                        <a:pt x="27" y="38"/>
                        <a:pt x="27" y="38"/>
                        <a:pt x="27" y="38"/>
                      </a:cubicBezTo>
                      <a:cubicBezTo>
                        <a:pt x="27" y="38"/>
                        <a:pt x="27" y="38"/>
                        <a:pt x="27"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9"/>
                        <a:pt x="28" y="39"/>
                        <a:pt x="28" y="39"/>
                      </a:cubicBezTo>
                      <a:cubicBezTo>
                        <a:pt x="28" y="39"/>
                        <a:pt x="28" y="39"/>
                        <a:pt x="28" y="39"/>
                      </a:cubicBezTo>
                      <a:cubicBezTo>
                        <a:pt x="28" y="39"/>
                        <a:pt x="28" y="39"/>
                        <a:pt x="28" y="39"/>
                      </a:cubicBezTo>
                      <a:cubicBezTo>
                        <a:pt x="29" y="39"/>
                        <a:pt x="29" y="39"/>
                        <a:pt x="29" y="39"/>
                      </a:cubicBezTo>
                      <a:cubicBezTo>
                        <a:pt x="29" y="40"/>
                        <a:pt x="29" y="40"/>
                        <a:pt x="29" y="40"/>
                      </a:cubicBezTo>
                      <a:cubicBezTo>
                        <a:pt x="29" y="39"/>
                        <a:pt x="29" y="39"/>
                        <a:pt x="29" y="39"/>
                      </a:cubicBezTo>
                      <a:cubicBezTo>
                        <a:pt x="30" y="40"/>
                        <a:pt x="30" y="40"/>
                        <a:pt x="30" y="40"/>
                      </a:cubicBezTo>
                      <a:cubicBezTo>
                        <a:pt x="30" y="40"/>
                        <a:pt x="30" y="40"/>
                        <a:pt x="30" y="40"/>
                      </a:cubicBezTo>
                      <a:cubicBezTo>
                        <a:pt x="30" y="41"/>
                        <a:pt x="30" y="41"/>
                        <a:pt x="30" y="41"/>
                      </a:cubicBezTo>
                      <a:cubicBezTo>
                        <a:pt x="31" y="41"/>
                        <a:pt x="31" y="41"/>
                        <a:pt x="31" y="41"/>
                      </a:cubicBezTo>
                      <a:cubicBezTo>
                        <a:pt x="32" y="41"/>
                        <a:pt x="32" y="41"/>
                        <a:pt x="32" y="41"/>
                      </a:cubicBezTo>
                      <a:cubicBezTo>
                        <a:pt x="33" y="42"/>
                        <a:pt x="33" y="42"/>
                        <a:pt x="33" y="42"/>
                      </a:cubicBezTo>
                      <a:cubicBezTo>
                        <a:pt x="33" y="42"/>
                        <a:pt x="33" y="42"/>
                        <a:pt x="33" y="42"/>
                      </a:cubicBezTo>
                      <a:cubicBezTo>
                        <a:pt x="34" y="42"/>
                        <a:pt x="34" y="42"/>
                        <a:pt x="34" y="42"/>
                      </a:cubicBezTo>
                      <a:cubicBezTo>
                        <a:pt x="34" y="42"/>
                        <a:pt x="34" y="42"/>
                        <a:pt x="34" y="42"/>
                      </a:cubicBezTo>
                      <a:cubicBezTo>
                        <a:pt x="34" y="42"/>
                        <a:pt x="34" y="42"/>
                        <a:pt x="34" y="42"/>
                      </a:cubicBezTo>
                      <a:cubicBezTo>
                        <a:pt x="34" y="42"/>
                        <a:pt x="34" y="42"/>
                        <a:pt x="34" y="42"/>
                      </a:cubicBezTo>
                      <a:cubicBezTo>
                        <a:pt x="35" y="43"/>
                        <a:pt x="35" y="43"/>
                        <a:pt x="35" y="43"/>
                      </a:cubicBezTo>
                      <a:cubicBezTo>
                        <a:pt x="35" y="43"/>
                        <a:pt x="35" y="43"/>
                        <a:pt x="35" y="43"/>
                      </a:cubicBezTo>
                      <a:cubicBezTo>
                        <a:pt x="35" y="44"/>
                        <a:pt x="35" y="44"/>
                        <a:pt x="35" y="44"/>
                      </a:cubicBezTo>
                      <a:cubicBezTo>
                        <a:pt x="35" y="44"/>
                        <a:pt x="35" y="44"/>
                        <a:pt x="35" y="44"/>
                      </a:cubicBezTo>
                      <a:cubicBezTo>
                        <a:pt x="35" y="44"/>
                        <a:pt x="35" y="44"/>
                        <a:pt x="35" y="44"/>
                      </a:cubicBezTo>
                      <a:cubicBezTo>
                        <a:pt x="36" y="46"/>
                        <a:pt x="36" y="46"/>
                        <a:pt x="36" y="46"/>
                      </a:cubicBezTo>
                      <a:cubicBezTo>
                        <a:pt x="36" y="46"/>
                        <a:pt x="36" y="46"/>
                        <a:pt x="36" y="46"/>
                      </a:cubicBezTo>
                      <a:cubicBezTo>
                        <a:pt x="36" y="46"/>
                        <a:pt x="36" y="46"/>
                        <a:pt x="36" y="46"/>
                      </a:cubicBezTo>
                      <a:cubicBezTo>
                        <a:pt x="36" y="47"/>
                        <a:pt x="36" y="47"/>
                        <a:pt x="36" y="47"/>
                      </a:cubicBezTo>
                      <a:cubicBezTo>
                        <a:pt x="37" y="47"/>
                        <a:pt x="37" y="47"/>
                        <a:pt x="37" y="47"/>
                      </a:cubicBezTo>
                      <a:cubicBezTo>
                        <a:pt x="37" y="47"/>
                        <a:pt x="37" y="47"/>
                        <a:pt x="37" y="47"/>
                      </a:cubicBezTo>
                      <a:cubicBezTo>
                        <a:pt x="37" y="48"/>
                        <a:pt x="37" y="48"/>
                        <a:pt x="37" y="48"/>
                      </a:cubicBezTo>
                      <a:cubicBezTo>
                        <a:pt x="37" y="48"/>
                        <a:pt x="37" y="48"/>
                        <a:pt x="37" y="48"/>
                      </a:cubicBezTo>
                      <a:cubicBezTo>
                        <a:pt x="37" y="48"/>
                        <a:pt x="37" y="48"/>
                        <a:pt x="37" y="48"/>
                      </a:cubicBezTo>
                      <a:cubicBezTo>
                        <a:pt x="37" y="48"/>
                        <a:pt x="37" y="48"/>
                        <a:pt x="37" y="48"/>
                      </a:cubicBezTo>
                      <a:cubicBezTo>
                        <a:pt x="37" y="48"/>
                        <a:pt x="37" y="48"/>
                        <a:pt x="37" y="48"/>
                      </a:cubicBezTo>
                      <a:cubicBezTo>
                        <a:pt x="37" y="48"/>
                        <a:pt x="37" y="48"/>
                        <a:pt x="37" y="48"/>
                      </a:cubicBezTo>
                      <a:cubicBezTo>
                        <a:pt x="37" y="49"/>
                        <a:pt x="37" y="49"/>
                        <a:pt x="37" y="49"/>
                      </a:cubicBezTo>
                      <a:cubicBezTo>
                        <a:pt x="37" y="49"/>
                        <a:pt x="37" y="49"/>
                        <a:pt x="37" y="49"/>
                      </a:cubicBezTo>
                      <a:cubicBezTo>
                        <a:pt x="37" y="49"/>
                        <a:pt x="37" y="49"/>
                        <a:pt x="37" y="49"/>
                      </a:cubicBezTo>
                      <a:cubicBezTo>
                        <a:pt x="37" y="49"/>
                        <a:pt x="37" y="49"/>
                        <a:pt x="37" y="49"/>
                      </a:cubicBezTo>
                      <a:cubicBezTo>
                        <a:pt x="37" y="49"/>
                        <a:pt x="37" y="49"/>
                        <a:pt x="37" y="49"/>
                      </a:cubicBezTo>
                      <a:cubicBezTo>
                        <a:pt x="37" y="50"/>
                        <a:pt x="37" y="50"/>
                        <a:pt x="37" y="50"/>
                      </a:cubicBezTo>
                      <a:cubicBezTo>
                        <a:pt x="37" y="50"/>
                        <a:pt x="37" y="50"/>
                        <a:pt x="37" y="50"/>
                      </a:cubicBezTo>
                      <a:cubicBezTo>
                        <a:pt x="38" y="50"/>
                        <a:pt x="38" y="50"/>
                        <a:pt x="38" y="50"/>
                      </a:cubicBezTo>
                      <a:cubicBezTo>
                        <a:pt x="38" y="50"/>
                        <a:pt x="38" y="50"/>
                        <a:pt x="38" y="50"/>
                      </a:cubicBezTo>
                      <a:cubicBezTo>
                        <a:pt x="38" y="50"/>
                        <a:pt x="38" y="50"/>
                        <a:pt x="38" y="50"/>
                      </a:cubicBezTo>
                      <a:cubicBezTo>
                        <a:pt x="38" y="51"/>
                        <a:pt x="38" y="51"/>
                        <a:pt x="38" y="51"/>
                      </a:cubicBezTo>
                      <a:cubicBezTo>
                        <a:pt x="39" y="51"/>
                        <a:pt x="39" y="51"/>
                        <a:pt x="39" y="51"/>
                      </a:cubicBezTo>
                      <a:cubicBezTo>
                        <a:pt x="39" y="51"/>
                        <a:pt x="39" y="51"/>
                        <a:pt x="39" y="51"/>
                      </a:cubicBezTo>
                      <a:cubicBezTo>
                        <a:pt x="39" y="51"/>
                        <a:pt x="39" y="51"/>
                        <a:pt x="39" y="51"/>
                      </a:cubicBezTo>
                      <a:cubicBezTo>
                        <a:pt x="39" y="51"/>
                        <a:pt x="39" y="51"/>
                        <a:pt x="39" y="51"/>
                      </a:cubicBezTo>
                      <a:cubicBezTo>
                        <a:pt x="40" y="51"/>
                        <a:pt x="40" y="51"/>
                        <a:pt x="40" y="51"/>
                      </a:cubicBezTo>
                      <a:cubicBezTo>
                        <a:pt x="40" y="51"/>
                        <a:pt x="40" y="51"/>
                        <a:pt x="40" y="51"/>
                      </a:cubicBezTo>
                      <a:cubicBezTo>
                        <a:pt x="40" y="51"/>
                        <a:pt x="40" y="51"/>
                        <a:pt x="40" y="51"/>
                      </a:cubicBezTo>
                      <a:cubicBezTo>
                        <a:pt x="40" y="51"/>
                        <a:pt x="40" y="51"/>
                        <a:pt x="40" y="51"/>
                      </a:cubicBezTo>
                      <a:cubicBezTo>
                        <a:pt x="40" y="51"/>
                        <a:pt x="40" y="51"/>
                        <a:pt x="40" y="51"/>
                      </a:cubicBezTo>
                      <a:cubicBezTo>
                        <a:pt x="40" y="51"/>
                        <a:pt x="40" y="51"/>
                        <a:pt x="40" y="51"/>
                      </a:cubicBezTo>
                      <a:cubicBezTo>
                        <a:pt x="40" y="52"/>
                        <a:pt x="40" y="52"/>
                        <a:pt x="40" y="52"/>
                      </a:cubicBezTo>
                      <a:cubicBezTo>
                        <a:pt x="41" y="52"/>
                        <a:pt x="41" y="52"/>
                        <a:pt x="41" y="52"/>
                      </a:cubicBezTo>
                      <a:cubicBezTo>
                        <a:pt x="41" y="52"/>
                        <a:pt x="41" y="52"/>
                        <a:pt x="41" y="52"/>
                      </a:cubicBezTo>
                      <a:cubicBezTo>
                        <a:pt x="41" y="52"/>
                        <a:pt x="41" y="52"/>
                        <a:pt x="41" y="52"/>
                      </a:cubicBezTo>
                      <a:cubicBezTo>
                        <a:pt x="41" y="52"/>
                        <a:pt x="41" y="52"/>
                        <a:pt x="41" y="52"/>
                      </a:cubicBezTo>
                      <a:cubicBezTo>
                        <a:pt x="41" y="53"/>
                        <a:pt x="41" y="53"/>
                        <a:pt x="41" y="53"/>
                      </a:cubicBezTo>
                      <a:cubicBezTo>
                        <a:pt x="42" y="54"/>
                        <a:pt x="42" y="54"/>
                        <a:pt x="42" y="54"/>
                      </a:cubicBezTo>
                      <a:cubicBezTo>
                        <a:pt x="42" y="54"/>
                        <a:pt x="42" y="54"/>
                        <a:pt x="42" y="54"/>
                      </a:cubicBezTo>
                      <a:cubicBezTo>
                        <a:pt x="43" y="55"/>
                        <a:pt x="43" y="55"/>
                        <a:pt x="43" y="55"/>
                      </a:cubicBezTo>
                      <a:cubicBezTo>
                        <a:pt x="43" y="55"/>
                        <a:pt x="43" y="55"/>
                        <a:pt x="43" y="55"/>
                      </a:cubicBezTo>
                      <a:cubicBezTo>
                        <a:pt x="43" y="55"/>
                        <a:pt x="43" y="55"/>
                        <a:pt x="43" y="55"/>
                      </a:cubicBezTo>
                      <a:cubicBezTo>
                        <a:pt x="43" y="56"/>
                        <a:pt x="43" y="56"/>
                        <a:pt x="43" y="56"/>
                      </a:cubicBezTo>
                      <a:cubicBezTo>
                        <a:pt x="43" y="56"/>
                        <a:pt x="43" y="56"/>
                        <a:pt x="43" y="56"/>
                      </a:cubicBezTo>
                      <a:cubicBezTo>
                        <a:pt x="43" y="56"/>
                        <a:pt x="43" y="56"/>
                        <a:pt x="43" y="56"/>
                      </a:cubicBezTo>
                      <a:cubicBezTo>
                        <a:pt x="43" y="56"/>
                        <a:pt x="43" y="56"/>
                        <a:pt x="43" y="56"/>
                      </a:cubicBezTo>
                      <a:cubicBezTo>
                        <a:pt x="43" y="57"/>
                        <a:pt x="43" y="57"/>
                        <a:pt x="43" y="57"/>
                      </a:cubicBezTo>
                      <a:cubicBezTo>
                        <a:pt x="43" y="57"/>
                        <a:pt x="43" y="57"/>
                        <a:pt x="43" y="57"/>
                      </a:cubicBezTo>
                      <a:cubicBezTo>
                        <a:pt x="43" y="57"/>
                        <a:pt x="43" y="57"/>
                        <a:pt x="43" y="57"/>
                      </a:cubicBezTo>
                      <a:cubicBezTo>
                        <a:pt x="43" y="57"/>
                        <a:pt x="43" y="57"/>
                        <a:pt x="43" y="57"/>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9"/>
                        <a:pt x="43" y="59"/>
                        <a:pt x="43" y="59"/>
                      </a:cubicBezTo>
                      <a:cubicBezTo>
                        <a:pt x="44" y="59"/>
                        <a:pt x="44" y="59"/>
                        <a:pt x="44" y="59"/>
                      </a:cubicBezTo>
                      <a:cubicBezTo>
                        <a:pt x="44" y="59"/>
                        <a:pt x="44" y="59"/>
                        <a:pt x="44" y="59"/>
                      </a:cubicBezTo>
                      <a:cubicBezTo>
                        <a:pt x="44" y="59"/>
                        <a:pt x="44" y="59"/>
                        <a:pt x="44" y="59"/>
                      </a:cubicBezTo>
                      <a:cubicBezTo>
                        <a:pt x="44" y="59"/>
                        <a:pt x="44" y="59"/>
                        <a:pt x="44" y="59"/>
                      </a:cubicBezTo>
                      <a:cubicBezTo>
                        <a:pt x="45" y="59"/>
                        <a:pt x="45" y="59"/>
                        <a:pt x="45" y="59"/>
                      </a:cubicBezTo>
                      <a:cubicBezTo>
                        <a:pt x="46" y="59"/>
                        <a:pt x="46" y="59"/>
                        <a:pt x="46" y="59"/>
                      </a:cubicBezTo>
                      <a:cubicBezTo>
                        <a:pt x="46" y="59"/>
                        <a:pt x="46" y="59"/>
                        <a:pt x="46" y="59"/>
                      </a:cubicBezTo>
                      <a:cubicBezTo>
                        <a:pt x="47" y="59"/>
                        <a:pt x="47" y="59"/>
                        <a:pt x="47" y="59"/>
                      </a:cubicBezTo>
                      <a:cubicBezTo>
                        <a:pt x="47" y="60"/>
                        <a:pt x="47" y="60"/>
                        <a:pt x="47" y="60"/>
                      </a:cubicBezTo>
                      <a:cubicBezTo>
                        <a:pt x="47" y="60"/>
                        <a:pt x="47" y="60"/>
                        <a:pt x="47" y="60"/>
                      </a:cubicBezTo>
                      <a:cubicBezTo>
                        <a:pt x="47" y="60"/>
                        <a:pt x="47" y="60"/>
                        <a:pt x="47" y="60"/>
                      </a:cubicBezTo>
                      <a:cubicBezTo>
                        <a:pt x="48" y="60"/>
                        <a:pt x="48" y="60"/>
                        <a:pt x="48" y="60"/>
                      </a:cubicBezTo>
                      <a:cubicBezTo>
                        <a:pt x="48" y="60"/>
                        <a:pt x="48" y="60"/>
                        <a:pt x="48" y="60"/>
                      </a:cubicBezTo>
                      <a:cubicBezTo>
                        <a:pt x="48" y="60"/>
                        <a:pt x="48" y="60"/>
                        <a:pt x="48" y="60"/>
                      </a:cubicBezTo>
                      <a:cubicBezTo>
                        <a:pt x="47" y="59"/>
                        <a:pt x="47" y="59"/>
                        <a:pt x="47" y="59"/>
                      </a:cubicBezTo>
                      <a:cubicBezTo>
                        <a:pt x="47" y="59"/>
                        <a:pt x="47" y="59"/>
                        <a:pt x="47" y="59"/>
                      </a:cubicBezTo>
                      <a:cubicBezTo>
                        <a:pt x="48" y="59"/>
                        <a:pt x="48" y="59"/>
                        <a:pt x="48" y="59"/>
                      </a:cubicBezTo>
                      <a:cubicBezTo>
                        <a:pt x="48" y="58"/>
                        <a:pt x="48" y="58"/>
                        <a:pt x="48" y="58"/>
                      </a:cubicBezTo>
                      <a:cubicBezTo>
                        <a:pt x="48" y="58"/>
                        <a:pt x="48" y="58"/>
                        <a:pt x="48" y="58"/>
                      </a:cubicBezTo>
                      <a:cubicBezTo>
                        <a:pt x="48" y="57"/>
                        <a:pt x="48" y="57"/>
                        <a:pt x="48" y="57"/>
                      </a:cubicBezTo>
                      <a:cubicBezTo>
                        <a:pt x="48" y="57"/>
                        <a:pt x="48" y="57"/>
                        <a:pt x="48" y="57"/>
                      </a:cubicBezTo>
                      <a:cubicBezTo>
                        <a:pt x="49" y="57"/>
                        <a:pt x="49" y="57"/>
                        <a:pt x="49" y="57"/>
                      </a:cubicBezTo>
                      <a:cubicBezTo>
                        <a:pt x="49" y="56"/>
                        <a:pt x="49" y="56"/>
                        <a:pt x="49" y="56"/>
                      </a:cubicBezTo>
                      <a:cubicBezTo>
                        <a:pt x="49" y="56"/>
                        <a:pt x="49" y="56"/>
                        <a:pt x="49" y="56"/>
                      </a:cubicBezTo>
                      <a:cubicBezTo>
                        <a:pt x="49" y="56"/>
                        <a:pt x="49" y="56"/>
                        <a:pt x="49" y="56"/>
                      </a:cubicBezTo>
                      <a:cubicBezTo>
                        <a:pt x="49" y="56"/>
                        <a:pt x="49" y="56"/>
                        <a:pt x="49" y="56"/>
                      </a:cubicBezTo>
                      <a:cubicBezTo>
                        <a:pt x="49" y="55"/>
                        <a:pt x="49" y="55"/>
                        <a:pt x="49" y="55"/>
                      </a:cubicBezTo>
                      <a:cubicBezTo>
                        <a:pt x="49" y="56"/>
                        <a:pt x="49" y="56"/>
                        <a:pt x="49" y="56"/>
                      </a:cubicBezTo>
                      <a:cubicBezTo>
                        <a:pt x="49" y="57"/>
                        <a:pt x="49" y="57"/>
                        <a:pt x="49" y="57"/>
                      </a:cubicBezTo>
                      <a:cubicBezTo>
                        <a:pt x="49" y="58"/>
                        <a:pt x="49" y="58"/>
                        <a:pt x="49" y="58"/>
                      </a:cubicBezTo>
                      <a:cubicBezTo>
                        <a:pt x="50" y="57"/>
                        <a:pt x="50" y="57"/>
                        <a:pt x="50" y="57"/>
                      </a:cubicBezTo>
                      <a:cubicBezTo>
                        <a:pt x="50" y="56"/>
                        <a:pt x="50" y="56"/>
                        <a:pt x="50" y="56"/>
                      </a:cubicBezTo>
                      <a:cubicBezTo>
                        <a:pt x="50" y="56"/>
                        <a:pt x="50" y="56"/>
                        <a:pt x="50" y="56"/>
                      </a:cubicBezTo>
                      <a:cubicBezTo>
                        <a:pt x="50" y="55"/>
                        <a:pt x="50" y="55"/>
                        <a:pt x="50" y="55"/>
                      </a:cubicBezTo>
                      <a:cubicBezTo>
                        <a:pt x="50" y="55"/>
                        <a:pt x="50" y="55"/>
                        <a:pt x="50" y="55"/>
                      </a:cubicBezTo>
                      <a:cubicBezTo>
                        <a:pt x="50" y="55"/>
                        <a:pt x="50" y="55"/>
                        <a:pt x="50" y="55"/>
                      </a:cubicBezTo>
                      <a:cubicBezTo>
                        <a:pt x="50" y="55"/>
                        <a:pt x="50" y="55"/>
                        <a:pt x="50" y="55"/>
                      </a:cubicBezTo>
                      <a:cubicBezTo>
                        <a:pt x="50" y="55"/>
                        <a:pt x="50" y="55"/>
                        <a:pt x="50" y="55"/>
                      </a:cubicBezTo>
                      <a:cubicBezTo>
                        <a:pt x="49" y="55"/>
                        <a:pt x="49" y="55"/>
                        <a:pt x="49" y="55"/>
                      </a:cubicBezTo>
                      <a:cubicBezTo>
                        <a:pt x="49" y="54"/>
                        <a:pt x="49" y="54"/>
                        <a:pt x="49" y="54"/>
                      </a:cubicBezTo>
                      <a:cubicBezTo>
                        <a:pt x="48" y="54"/>
                        <a:pt x="48" y="54"/>
                        <a:pt x="48" y="54"/>
                      </a:cubicBezTo>
                      <a:cubicBezTo>
                        <a:pt x="48" y="54"/>
                        <a:pt x="48" y="54"/>
                        <a:pt x="48" y="54"/>
                      </a:cubicBezTo>
                      <a:cubicBezTo>
                        <a:pt x="48" y="54"/>
                        <a:pt x="48" y="54"/>
                        <a:pt x="48" y="54"/>
                      </a:cubicBezTo>
                      <a:cubicBezTo>
                        <a:pt x="48" y="53"/>
                        <a:pt x="48" y="53"/>
                        <a:pt x="48" y="53"/>
                      </a:cubicBezTo>
                      <a:cubicBezTo>
                        <a:pt x="48" y="53"/>
                        <a:pt x="48" y="53"/>
                        <a:pt x="48" y="53"/>
                      </a:cubicBezTo>
                      <a:cubicBezTo>
                        <a:pt x="48" y="52"/>
                        <a:pt x="48" y="52"/>
                        <a:pt x="48" y="52"/>
                      </a:cubicBezTo>
                      <a:cubicBezTo>
                        <a:pt x="47" y="51"/>
                        <a:pt x="47" y="51"/>
                        <a:pt x="47" y="51"/>
                      </a:cubicBezTo>
                      <a:cubicBezTo>
                        <a:pt x="47" y="51"/>
                        <a:pt x="47" y="51"/>
                        <a:pt x="47" y="51"/>
                      </a:cubicBezTo>
                      <a:cubicBezTo>
                        <a:pt x="47" y="51"/>
                        <a:pt x="47" y="51"/>
                        <a:pt x="47" y="51"/>
                      </a:cubicBezTo>
                      <a:cubicBezTo>
                        <a:pt x="47" y="51"/>
                        <a:pt x="47" y="51"/>
                        <a:pt x="47" y="51"/>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8" y="51"/>
                        <a:pt x="48" y="51"/>
                        <a:pt x="48" y="51"/>
                      </a:cubicBezTo>
                      <a:cubicBezTo>
                        <a:pt x="48" y="51"/>
                        <a:pt x="48" y="51"/>
                        <a:pt x="48" y="51"/>
                      </a:cubicBezTo>
                      <a:cubicBezTo>
                        <a:pt x="48" y="51"/>
                        <a:pt x="48" y="51"/>
                        <a:pt x="48" y="51"/>
                      </a:cubicBezTo>
                      <a:cubicBezTo>
                        <a:pt x="48" y="51"/>
                        <a:pt x="48" y="51"/>
                        <a:pt x="48" y="51"/>
                      </a:cubicBezTo>
                      <a:cubicBezTo>
                        <a:pt x="48" y="51"/>
                        <a:pt x="48" y="51"/>
                        <a:pt x="48" y="51"/>
                      </a:cubicBezTo>
                      <a:cubicBezTo>
                        <a:pt x="48" y="52"/>
                        <a:pt x="48" y="52"/>
                        <a:pt x="48" y="52"/>
                      </a:cubicBezTo>
                      <a:cubicBezTo>
                        <a:pt x="49" y="53"/>
                        <a:pt x="49" y="53"/>
                        <a:pt x="49" y="53"/>
                      </a:cubicBezTo>
                      <a:cubicBezTo>
                        <a:pt x="50" y="54"/>
                        <a:pt x="50" y="54"/>
                        <a:pt x="50" y="54"/>
                      </a:cubicBezTo>
                      <a:cubicBezTo>
                        <a:pt x="50" y="54"/>
                        <a:pt x="50" y="54"/>
                        <a:pt x="50" y="54"/>
                      </a:cubicBezTo>
                      <a:cubicBezTo>
                        <a:pt x="50" y="54"/>
                        <a:pt x="50" y="54"/>
                        <a:pt x="50" y="54"/>
                      </a:cubicBezTo>
                      <a:cubicBezTo>
                        <a:pt x="50" y="54"/>
                        <a:pt x="50" y="54"/>
                        <a:pt x="50" y="54"/>
                      </a:cubicBezTo>
                      <a:cubicBezTo>
                        <a:pt x="50" y="53"/>
                        <a:pt x="50" y="53"/>
                        <a:pt x="50" y="53"/>
                      </a:cubicBezTo>
                      <a:cubicBezTo>
                        <a:pt x="50" y="53"/>
                        <a:pt x="50" y="53"/>
                        <a:pt x="50" y="53"/>
                      </a:cubicBezTo>
                      <a:cubicBezTo>
                        <a:pt x="50" y="53"/>
                        <a:pt x="50" y="53"/>
                        <a:pt x="50" y="53"/>
                      </a:cubicBezTo>
                      <a:cubicBezTo>
                        <a:pt x="50" y="52"/>
                        <a:pt x="50" y="52"/>
                        <a:pt x="50" y="52"/>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3"/>
                        <a:pt x="50" y="53"/>
                        <a:pt x="50" y="53"/>
                      </a:cubicBezTo>
                      <a:cubicBezTo>
                        <a:pt x="50" y="53"/>
                        <a:pt x="50" y="53"/>
                        <a:pt x="50" y="53"/>
                      </a:cubicBezTo>
                      <a:cubicBezTo>
                        <a:pt x="51" y="52"/>
                        <a:pt x="51" y="52"/>
                        <a:pt x="51" y="52"/>
                      </a:cubicBezTo>
                      <a:cubicBezTo>
                        <a:pt x="51" y="54"/>
                        <a:pt x="51" y="54"/>
                        <a:pt x="51" y="54"/>
                      </a:cubicBezTo>
                      <a:cubicBezTo>
                        <a:pt x="51" y="54"/>
                        <a:pt x="51" y="54"/>
                        <a:pt x="51" y="54"/>
                      </a:cubicBezTo>
                      <a:cubicBezTo>
                        <a:pt x="51" y="55"/>
                        <a:pt x="51" y="55"/>
                        <a:pt x="51" y="55"/>
                      </a:cubicBezTo>
                      <a:cubicBezTo>
                        <a:pt x="51" y="55"/>
                        <a:pt x="51" y="55"/>
                        <a:pt x="51" y="55"/>
                      </a:cubicBezTo>
                      <a:cubicBezTo>
                        <a:pt x="52" y="54"/>
                        <a:pt x="52" y="54"/>
                        <a:pt x="52" y="54"/>
                      </a:cubicBezTo>
                      <a:cubicBezTo>
                        <a:pt x="52" y="54"/>
                        <a:pt x="52" y="54"/>
                        <a:pt x="52" y="54"/>
                      </a:cubicBezTo>
                      <a:cubicBezTo>
                        <a:pt x="52" y="54"/>
                        <a:pt x="52" y="54"/>
                        <a:pt x="52" y="54"/>
                      </a:cubicBezTo>
                      <a:cubicBezTo>
                        <a:pt x="52" y="54"/>
                        <a:pt x="52" y="54"/>
                        <a:pt x="52" y="54"/>
                      </a:cubicBezTo>
                      <a:cubicBezTo>
                        <a:pt x="53" y="53"/>
                        <a:pt x="53" y="53"/>
                        <a:pt x="53" y="53"/>
                      </a:cubicBezTo>
                      <a:cubicBezTo>
                        <a:pt x="54" y="53"/>
                        <a:pt x="54" y="53"/>
                        <a:pt x="54" y="53"/>
                      </a:cubicBezTo>
                      <a:cubicBezTo>
                        <a:pt x="53" y="53"/>
                        <a:pt x="53" y="53"/>
                        <a:pt x="53" y="53"/>
                      </a:cubicBezTo>
                      <a:cubicBezTo>
                        <a:pt x="53" y="53"/>
                        <a:pt x="53" y="53"/>
                        <a:pt x="53" y="53"/>
                      </a:cubicBezTo>
                      <a:cubicBezTo>
                        <a:pt x="53" y="53"/>
                        <a:pt x="53" y="53"/>
                        <a:pt x="53" y="53"/>
                      </a:cubicBezTo>
                      <a:cubicBezTo>
                        <a:pt x="53" y="52"/>
                        <a:pt x="53" y="52"/>
                        <a:pt x="53" y="52"/>
                      </a:cubicBezTo>
                      <a:cubicBezTo>
                        <a:pt x="53" y="52"/>
                        <a:pt x="53" y="52"/>
                        <a:pt x="53" y="52"/>
                      </a:cubicBezTo>
                      <a:cubicBezTo>
                        <a:pt x="53" y="52"/>
                        <a:pt x="53" y="52"/>
                        <a:pt x="53" y="52"/>
                      </a:cubicBezTo>
                      <a:cubicBezTo>
                        <a:pt x="54" y="52"/>
                        <a:pt x="54" y="52"/>
                        <a:pt x="54" y="52"/>
                      </a:cubicBezTo>
                      <a:cubicBezTo>
                        <a:pt x="54" y="52"/>
                        <a:pt x="54" y="52"/>
                        <a:pt x="54" y="52"/>
                      </a:cubicBezTo>
                      <a:cubicBezTo>
                        <a:pt x="54" y="52"/>
                        <a:pt x="54" y="52"/>
                        <a:pt x="54" y="52"/>
                      </a:cubicBezTo>
                      <a:cubicBezTo>
                        <a:pt x="54" y="51"/>
                        <a:pt x="54" y="51"/>
                        <a:pt x="54" y="51"/>
                      </a:cubicBezTo>
                      <a:cubicBezTo>
                        <a:pt x="54" y="51"/>
                        <a:pt x="54" y="51"/>
                        <a:pt x="54" y="51"/>
                      </a:cubicBezTo>
                      <a:cubicBezTo>
                        <a:pt x="54" y="51"/>
                        <a:pt x="54" y="51"/>
                        <a:pt x="54" y="51"/>
                      </a:cubicBezTo>
                      <a:cubicBezTo>
                        <a:pt x="54" y="52"/>
                        <a:pt x="54" y="52"/>
                        <a:pt x="54" y="52"/>
                      </a:cubicBezTo>
                      <a:cubicBezTo>
                        <a:pt x="53" y="52"/>
                        <a:pt x="53" y="52"/>
                        <a:pt x="53" y="52"/>
                      </a:cubicBezTo>
                      <a:cubicBezTo>
                        <a:pt x="53" y="52"/>
                        <a:pt x="53" y="52"/>
                        <a:pt x="53" y="52"/>
                      </a:cubicBezTo>
                      <a:cubicBezTo>
                        <a:pt x="53" y="52"/>
                        <a:pt x="53" y="52"/>
                        <a:pt x="53" y="52"/>
                      </a:cubicBezTo>
                      <a:cubicBezTo>
                        <a:pt x="52" y="53"/>
                        <a:pt x="52" y="53"/>
                        <a:pt x="52" y="53"/>
                      </a:cubicBezTo>
                      <a:cubicBezTo>
                        <a:pt x="52" y="53"/>
                        <a:pt x="52" y="53"/>
                        <a:pt x="52" y="53"/>
                      </a:cubicBezTo>
                      <a:cubicBezTo>
                        <a:pt x="52" y="53"/>
                        <a:pt x="52" y="53"/>
                        <a:pt x="52" y="53"/>
                      </a:cubicBezTo>
                      <a:cubicBezTo>
                        <a:pt x="52" y="52"/>
                        <a:pt x="52" y="52"/>
                        <a:pt x="52" y="52"/>
                      </a:cubicBezTo>
                      <a:cubicBezTo>
                        <a:pt x="53" y="52"/>
                        <a:pt x="53" y="52"/>
                        <a:pt x="53" y="52"/>
                      </a:cubicBezTo>
                      <a:cubicBezTo>
                        <a:pt x="53" y="51"/>
                        <a:pt x="53" y="51"/>
                        <a:pt x="53" y="51"/>
                      </a:cubicBezTo>
                      <a:cubicBezTo>
                        <a:pt x="53" y="51"/>
                        <a:pt x="53" y="51"/>
                        <a:pt x="53" y="51"/>
                      </a:cubicBezTo>
                      <a:cubicBezTo>
                        <a:pt x="53" y="51"/>
                        <a:pt x="53" y="51"/>
                        <a:pt x="53" y="51"/>
                      </a:cubicBezTo>
                      <a:cubicBezTo>
                        <a:pt x="53" y="51"/>
                        <a:pt x="53" y="51"/>
                        <a:pt x="53" y="51"/>
                      </a:cubicBezTo>
                      <a:cubicBezTo>
                        <a:pt x="51" y="51"/>
                        <a:pt x="51" y="51"/>
                        <a:pt x="51" y="51"/>
                      </a:cubicBezTo>
                      <a:cubicBezTo>
                        <a:pt x="51" y="51"/>
                        <a:pt x="51" y="51"/>
                        <a:pt x="51" y="51"/>
                      </a:cubicBezTo>
                      <a:cubicBezTo>
                        <a:pt x="52" y="50"/>
                        <a:pt x="52" y="50"/>
                        <a:pt x="52" y="50"/>
                      </a:cubicBezTo>
                      <a:cubicBezTo>
                        <a:pt x="52" y="50"/>
                        <a:pt x="52" y="50"/>
                        <a:pt x="52" y="50"/>
                      </a:cubicBezTo>
                      <a:cubicBezTo>
                        <a:pt x="53" y="50"/>
                        <a:pt x="53" y="50"/>
                        <a:pt x="53" y="50"/>
                      </a:cubicBezTo>
                      <a:cubicBezTo>
                        <a:pt x="53" y="50"/>
                        <a:pt x="53" y="50"/>
                        <a:pt x="53" y="50"/>
                      </a:cubicBezTo>
                      <a:cubicBezTo>
                        <a:pt x="53" y="50"/>
                        <a:pt x="53" y="50"/>
                        <a:pt x="53" y="50"/>
                      </a:cubicBezTo>
                      <a:cubicBezTo>
                        <a:pt x="52" y="50"/>
                        <a:pt x="52" y="50"/>
                        <a:pt x="52" y="50"/>
                      </a:cubicBezTo>
                      <a:cubicBezTo>
                        <a:pt x="52" y="50"/>
                        <a:pt x="52" y="50"/>
                        <a:pt x="52" y="50"/>
                      </a:cubicBezTo>
                      <a:cubicBezTo>
                        <a:pt x="52" y="50"/>
                        <a:pt x="52" y="50"/>
                        <a:pt x="52" y="50"/>
                      </a:cubicBezTo>
                      <a:cubicBezTo>
                        <a:pt x="51" y="50"/>
                        <a:pt x="51" y="50"/>
                        <a:pt x="51" y="50"/>
                      </a:cubicBezTo>
                      <a:cubicBezTo>
                        <a:pt x="51" y="50"/>
                        <a:pt x="51" y="50"/>
                        <a:pt x="51" y="50"/>
                      </a:cubicBezTo>
                      <a:cubicBezTo>
                        <a:pt x="50" y="50"/>
                        <a:pt x="50" y="50"/>
                        <a:pt x="50" y="50"/>
                      </a:cubicBezTo>
                      <a:cubicBezTo>
                        <a:pt x="50" y="50"/>
                        <a:pt x="50" y="50"/>
                        <a:pt x="50" y="50"/>
                      </a:cubicBezTo>
                      <a:cubicBezTo>
                        <a:pt x="49" y="50"/>
                        <a:pt x="49" y="50"/>
                        <a:pt x="49" y="50"/>
                      </a:cubicBezTo>
                      <a:cubicBezTo>
                        <a:pt x="50" y="50"/>
                        <a:pt x="50" y="50"/>
                        <a:pt x="50" y="50"/>
                      </a:cubicBezTo>
                      <a:cubicBezTo>
                        <a:pt x="50" y="50"/>
                        <a:pt x="50" y="50"/>
                        <a:pt x="50" y="50"/>
                      </a:cubicBezTo>
                      <a:cubicBezTo>
                        <a:pt x="50" y="50"/>
                        <a:pt x="50" y="50"/>
                        <a:pt x="50" y="50"/>
                      </a:cubicBezTo>
                      <a:cubicBezTo>
                        <a:pt x="51" y="50"/>
                        <a:pt x="51" y="50"/>
                        <a:pt x="51" y="50"/>
                      </a:cubicBezTo>
                      <a:cubicBezTo>
                        <a:pt x="52" y="49"/>
                        <a:pt x="52" y="49"/>
                        <a:pt x="52" y="49"/>
                      </a:cubicBezTo>
                      <a:cubicBezTo>
                        <a:pt x="52" y="49"/>
                        <a:pt x="52" y="49"/>
                        <a:pt x="52" y="49"/>
                      </a:cubicBezTo>
                      <a:cubicBezTo>
                        <a:pt x="52" y="49"/>
                        <a:pt x="52" y="49"/>
                        <a:pt x="52" y="49"/>
                      </a:cubicBezTo>
                      <a:cubicBezTo>
                        <a:pt x="51" y="49"/>
                        <a:pt x="51" y="49"/>
                        <a:pt x="51" y="49"/>
                      </a:cubicBezTo>
                      <a:cubicBezTo>
                        <a:pt x="51" y="49"/>
                        <a:pt x="51" y="49"/>
                        <a:pt x="51" y="49"/>
                      </a:cubicBezTo>
                      <a:cubicBezTo>
                        <a:pt x="52" y="49"/>
                        <a:pt x="52" y="49"/>
                        <a:pt x="52" y="49"/>
                      </a:cubicBezTo>
                      <a:cubicBezTo>
                        <a:pt x="52" y="49"/>
                        <a:pt x="52" y="49"/>
                        <a:pt x="52" y="49"/>
                      </a:cubicBezTo>
                      <a:cubicBezTo>
                        <a:pt x="52" y="49"/>
                        <a:pt x="52" y="49"/>
                        <a:pt x="52" y="49"/>
                      </a:cubicBezTo>
                      <a:cubicBezTo>
                        <a:pt x="53" y="49"/>
                        <a:pt x="53" y="49"/>
                        <a:pt x="53" y="49"/>
                      </a:cubicBezTo>
                      <a:cubicBezTo>
                        <a:pt x="53" y="49"/>
                        <a:pt x="53" y="49"/>
                        <a:pt x="53" y="49"/>
                      </a:cubicBezTo>
                      <a:cubicBezTo>
                        <a:pt x="53" y="49"/>
                        <a:pt x="53" y="49"/>
                        <a:pt x="53" y="49"/>
                      </a:cubicBezTo>
                      <a:cubicBezTo>
                        <a:pt x="53" y="49"/>
                        <a:pt x="53" y="49"/>
                        <a:pt x="53" y="49"/>
                      </a:cubicBezTo>
                      <a:cubicBezTo>
                        <a:pt x="54" y="50"/>
                        <a:pt x="54" y="50"/>
                        <a:pt x="54" y="50"/>
                      </a:cubicBezTo>
                      <a:cubicBezTo>
                        <a:pt x="54" y="50"/>
                        <a:pt x="54" y="50"/>
                        <a:pt x="54" y="50"/>
                      </a:cubicBezTo>
                      <a:cubicBezTo>
                        <a:pt x="54" y="50"/>
                        <a:pt x="54" y="50"/>
                        <a:pt x="54" y="50"/>
                      </a:cubicBezTo>
                      <a:cubicBezTo>
                        <a:pt x="54" y="50"/>
                        <a:pt x="54" y="50"/>
                        <a:pt x="54" y="50"/>
                      </a:cubicBezTo>
                      <a:cubicBezTo>
                        <a:pt x="54" y="50"/>
                        <a:pt x="54" y="50"/>
                        <a:pt x="54" y="50"/>
                      </a:cubicBezTo>
                      <a:cubicBezTo>
                        <a:pt x="55" y="49"/>
                        <a:pt x="55" y="49"/>
                        <a:pt x="55" y="49"/>
                      </a:cubicBezTo>
                      <a:cubicBezTo>
                        <a:pt x="55" y="49"/>
                        <a:pt x="55" y="49"/>
                        <a:pt x="55" y="49"/>
                      </a:cubicBezTo>
                      <a:cubicBezTo>
                        <a:pt x="54" y="49"/>
                        <a:pt x="54" y="49"/>
                        <a:pt x="54"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6" y="49"/>
                        <a:pt x="56" y="49"/>
                        <a:pt x="56" y="49"/>
                      </a:cubicBezTo>
                      <a:cubicBezTo>
                        <a:pt x="57" y="48"/>
                        <a:pt x="57" y="48"/>
                        <a:pt x="57" y="48"/>
                      </a:cubicBezTo>
                      <a:cubicBezTo>
                        <a:pt x="57" y="48"/>
                        <a:pt x="57" y="48"/>
                        <a:pt x="57" y="48"/>
                      </a:cubicBezTo>
                      <a:cubicBezTo>
                        <a:pt x="57" y="48"/>
                        <a:pt x="57" y="48"/>
                        <a:pt x="57" y="48"/>
                      </a:cubicBezTo>
                      <a:cubicBezTo>
                        <a:pt x="57" y="48"/>
                        <a:pt x="57" y="48"/>
                        <a:pt x="57" y="48"/>
                      </a:cubicBezTo>
                      <a:cubicBezTo>
                        <a:pt x="57" y="47"/>
                        <a:pt x="57" y="47"/>
                        <a:pt x="57" y="47"/>
                      </a:cubicBezTo>
                      <a:cubicBezTo>
                        <a:pt x="57" y="47"/>
                        <a:pt x="57" y="47"/>
                        <a:pt x="57" y="47"/>
                      </a:cubicBezTo>
                      <a:cubicBezTo>
                        <a:pt x="57" y="47"/>
                        <a:pt x="57" y="47"/>
                        <a:pt x="57" y="47"/>
                      </a:cubicBezTo>
                      <a:cubicBezTo>
                        <a:pt x="56" y="47"/>
                        <a:pt x="56" y="47"/>
                        <a:pt x="56" y="47"/>
                      </a:cubicBezTo>
                      <a:cubicBezTo>
                        <a:pt x="56" y="47"/>
                        <a:pt x="56" y="47"/>
                        <a:pt x="56" y="47"/>
                      </a:cubicBezTo>
                      <a:cubicBezTo>
                        <a:pt x="56" y="47"/>
                        <a:pt x="56" y="47"/>
                        <a:pt x="56" y="47"/>
                      </a:cubicBezTo>
                      <a:cubicBezTo>
                        <a:pt x="56" y="47"/>
                        <a:pt x="56" y="47"/>
                        <a:pt x="56" y="47"/>
                      </a:cubicBezTo>
                      <a:cubicBezTo>
                        <a:pt x="57" y="47"/>
                        <a:pt x="57" y="47"/>
                        <a:pt x="57" y="47"/>
                      </a:cubicBezTo>
                      <a:cubicBezTo>
                        <a:pt x="57" y="47"/>
                        <a:pt x="57" y="47"/>
                        <a:pt x="57" y="47"/>
                      </a:cubicBezTo>
                      <a:cubicBezTo>
                        <a:pt x="58" y="47"/>
                        <a:pt x="58" y="47"/>
                        <a:pt x="58" y="47"/>
                      </a:cubicBezTo>
                      <a:cubicBezTo>
                        <a:pt x="58" y="47"/>
                        <a:pt x="58" y="47"/>
                        <a:pt x="58" y="47"/>
                      </a:cubicBezTo>
                      <a:cubicBezTo>
                        <a:pt x="58" y="47"/>
                        <a:pt x="58" y="47"/>
                        <a:pt x="58" y="47"/>
                      </a:cubicBezTo>
                      <a:cubicBezTo>
                        <a:pt x="59" y="47"/>
                        <a:pt x="59" y="47"/>
                        <a:pt x="59" y="47"/>
                      </a:cubicBezTo>
                      <a:cubicBezTo>
                        <a:pt x="59" y="46"/>
                        <a:pt x="59" y="46"/>
                        <a:pt x="59" y="46"/>
                      </a:cubicBezTo>
                      <a:cubicBezTo>
                        <a:pt x="60" y="46"/>
                        <a:pt x="60" y="46"/>
                        <a:pt x="60" y="46"/>
                      </a:cubicBezTo>
                      <a:cubicBezTo>
                        <a:pt x="60" y="46"/>
                        <a:pt x="60" y="46"/>
                        <a:pt x="60" y="46"/>
                      </a:cubicBezTo>
                      <a:cubicBezTo>
                        <a:pt x="60" y="46"/>
                        <a:pt x="60" y="46"/>
                        <a:pt x="60" y="46"/>
                      </a:cubicBezTo>
                      <a:cubicBezTo>
                        <a:pt x="60" y="46"/>
                        <a:pt x="60" y="46"/>
                        <a:pt x="60" y="46"/>
                      </a:cubicBezTo>
                      <a:cubicBezTo>
                        <a:pt x="60" y="45"/>
                        <a:pt x="60" y="45"/>
                        <a:pt x="60" y="45"/>
                      </a:cubicBezTo>
                      <a:cubicBezTo>
                        <a:pt x="60" y="45"/>
                        <a:pt x="60" y="45"/>
                        <a:pt x="60" y="45"/>
                      </a:cubicBezTo>
                      <a:cubicBezTo>
                        <a:pt x="60" y="45"/>
                        <a:pt x="60" y="45"/>
                        <a:pt x="60" y="45"/>
                      </a:cubicBezTo>
                      <a:cubicBezTo>
                        <a:pt x="60" y="45"/>
                        <a:pt x="60" y="45"/>
                        <a:pt x="60" y="45"/>
                      </a:cubicBezTo>
                      <a:cubicBezTo>
                        <a:pt x="61" y="45"/>
                        <a:pt x="61" y="45"/>
                        <a:pt x="61" y="45"/>
                      </a:cubicBezTo>
                      <a:cubicBezTo>
                        <a:pt x="61" y="45"/>
                        <a:pt x="61" y="45"/>
                        <a:pt x="61" y="45"/>
                      </a:cubicBezTo>
                      <a:cubicBezTo>
                        <a:pt x="62" y="44"/>
                        <a:pt x="62" y="44"/>
                        <a:pt x="62" y="44"/>
                      </a:cubicBezTo>
                      <a:cubicBezTo>
                        <a:pt x="62" y="44"/>
                        <a:pt x="62" y="44"/>
                        <a:pt x="62" y="44"/>
                      </a:cubicBezTo>
                      <a:cubicBezTo>
                        <a:pt x="62" y="43"/>
                        <a:pt x="62" y="43"/>
                        <a:pt x="62" y="43"/>
                      </a:cubicBezTo>
                      <a:cubicBezTo>
                        <a:pt x="62" y="43"/>
                        <a:pt x="62" y="43"/>
                        <a:pt x="62" y="43"/>
                      </a:cubicBezTo>
                      <a:cubicBezTo>
                        <a:pt x="62" y="43"/>
                        <a:pt x="62" y="43"/>
                        <a:pt x="62" y="43"/>
                      </a:cubicBezTo>
                      <a:cubicBezTo>
                        <a:pt x="62" y="43"/>
                        <a:pt x="62" y="43"/>
                        <a:pt x="62" y="43"/>
                      </a:cubicBezTo>
                      <a:cubicBezTo>
                        <a:pt x="61" y="43"/>
                        <a:pt x="61" y="43"/>
                        <a:pt x="61" y="43"/>
                      </a:cubicBezTo>
                      <a:cubicBezTo>
                        <a:pt x="61" y="43"/>
                        <a:pt x="61" y="43"/>
                        <a:pt x="61" y="43"/>
                      </a:cubicBezTo>
                      <a:cubicBezTo>
                        <a:pt x="61" y="43"/>
                        <a:pt x="61" y="43"/>
                        <a:pt x="61" y="43"/>
                      </a:cubicBezTo>
                      <a:cubicBezTo>
                        <a:pt x="61" y="43"/>
                        <a:pt x="61" y="43"/>
                        <a:pt x="61" y="43"/>
                      </a:cubicBezTo>
                      <a:cubicBezTo>
                        <a:pt x="60" y="43"/>
                        <a:pt x="60" y="43"/>
                        <a:pt x="60" y="43"/>
                      </a:cubicBezTo>
                      <a:cubicBezTo>
                        <a:pt x="60" y="43"/>
                        <a:pt x="60" y="43"/>
                        <a:pt x="60" y="43"/>
                      </a:cubicBezTo>
                      <a:cubicBezTo>
                        <a:pt x="60" y="42"/>
                        <a:pt x="60" y="42"/>
                        <a:pt x="60" y="42"/>
                      </a:cubicBezTo>
                      <a:cubicBezTo>
                        <a:pt x="60" y="43"/>
                        <a:pt x="60" y="43"/>
                        <a:pt x="60" y="43"/>
                      </a:cubicBezTo>
                      <a:cubicBezTo>
                        <a:pt x="60" y="43"/>
                        <a:pt x="60" y="43"/>
                        <a:pt x="60" y="43"/>
                      </a:cubicBezTo>
                      <a:cubicBezTo>
                        <a:pt x="61" y="43"/>
                        <a:pt x="61" y="43"/>
                        <a:pt x="61" y="43"/>
                      </a:cubicBezTo>
                      <a:cubicBezTo>
                        <a:pt x="61" y="42"/>
                        <a:pt x="61" y="42"/>
                        <a:pt x="61" y="42"/>
                      </a:cubicBezTo>
                      <a:cubicBezTo>
                        <a:pt x="61" y="42"/>
                        <a:pt x="61" y="42"/>
                        <a:pt x="61" y="42"/>
                      </a:cubicBezTo>
                      <a:cubicBezTo>
                        <a:pt x="60" y="42"/>
                        <a:pt x="60" y="42"/>
                        <a:pt x="60" y="42"/>
                      </a:cubicBezTo>
                      <a:cubicBezTo>
                        <a:pt x="60" y="41"/>
                        <a:pt x="60" y="41"/>
                        <a:pt x="60" y="41"/>
                      </a:cubicBezTo>
                      <a:cubicBezTo>
                        <a:pt x="60" y="41"/>
                        <a:pt x="60" y="41"/>
                        <a:pt x="60" y="41"/>
                      </a:cubicBezTo>
                      <a:cubicBezTo>
                        <a:pt x="61" y="42"/>
                        <a:pt x="61" y="42"/>
                        <a:pt x="61" y="42"/>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2"/>
                        <a:pt x="61" y="42"/>
                        <a:pt x="61" y="42"/>
                      </a:cubicBezTo>
                      <a:cubicBezTo>
                        <a:pt x="61" y="42"/>
                        <a:pt x="61" y="42"/>
                        <a:pt x="61" y="42"/>
                      </a:cubicBezTo>
                      <a:cubicBezTo>
                        <a:pt x="61" y="42"/>
                        <a:pt x="61" y="42"/>
                        <a:pt x="61" y="42"/>
                      </a:cubicBezTo>
                      <a:cubicBezTo>
                        <a:pt x="61" y="42"/>
                        <a:pt x="61" y="42"/>
                        <a:pt x="61" y="42"/>
                      </a:cubicBezTo>
                      <a:cubicBezTo>
                        <a:pt x="62" y="43"/>
                        <a:pt x="62" y="43"/>
                        <a:pt x="62" y="43"/>
                      </a:cubicBezTo>
                      <a:cubicBezTo>
                        <a:pt x="62" y="43"/>
                        <a:pt x="62" y="43"/>
                        <a:pt x="62" y="43"/>
                      </a:cubicBezTo>
                      <a:cubicBezTo>
                        <a:pt x="62" y="43"/>
                        <a:pt x="62" y="43"/>
                        <a:pt x="62" y="43"/>
                      </a:cubicBezTo>
                      <a:cubicBezTo>
                        <a:pt x="62" y="43"/>
                        <a:pt x="62" y="43"/>
                        <a:pt x="62" y="43"/>
                      </a:cubicBezTo>
                      <a:cubicBezTo>
                        <a:pt x="63" y="42"/>
                        <a:pt x="63" y="42"/>
                        <a:pt x="63" y="42"/>
                      </a:cubicBezTo>
                      <a:cubicBezTo>
                        <a:pt x="64" y="42"/>
                        <a:pt x="64" y="42"/>
                        <a:pt x="64" y="42"/>
                      </a:cubicBezTo>
                      <a:cubicBezTo>
                        <a:pt x="64" y="41"/>
                        <a:pt x="64" y="41"/>
                        <a:pt x="64" y="41"/>
                      </a:cubicBezTo>
                      <a:cubicBezTo>
                        <a:pt x="64" y="41"/>
                        <a:pt x="64" y="41"/>
                        <a:pt x="64" y="41"/>
                      </a:cubicBezTo>
                      <a:cubicBezTo>
                        <a:pt x="64" y="40"/>
                        <a:pt x="64" y="40"/>
                        <a:pt x="64"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6" y="39"/>
                        <a:pt x="66" y="39"/>
                        <a:pt x="66" y="39"/>
                      </a:cubicBezTo>
                      <a:cubicBezTo>
                        <a:pt x="66" y="39"/>
                        <a:pt x="66" y="39"/>
                        <a:pt x="66" y="39"/>
                      </a:cubicBezTo>
                      <a:cubicBezTo>
                        <a:pt x="66" y="39"/>
                        <a:pt x="66" y="39"/>
                        <a:pt x="66" y="39"/>
                      </a:cubicBezTo>
                      <a:cubicBezTo>
                        <a:pt x="66" y="39"/>
                        <a:pt x="66" y="39"/>
                        <a:pt x="66" y="39"/>
                      </a:cubicBezTo>
                      <a:cubicBezTo>
                        <a:pt x="66" y="39"/>
                        <a:pt x="66" y="39"/>
                        <a:pt x="66" y="39"/>
                      </a:cubicBezTo>
                      <a:cubicBezTo>
                        <a:pt x="65" y="39"/>
                        <a:pt x="65" y="39"/>
                        <a:pt x="65" y="39"/>
                      </a:cubicBezTo>
                      <a:cubicBezTo>
                        <a:pt x="65" y="39"/>
                        <a:pt x="65" y="39"/>
                        <a:pt x="65" y="39"/>
                      </a:cubicBezTo>
                      <a:cubicBezTo>
                        <a:pt x="65" y="39"/>
                        <a:pt x="65" y="39"/>
                        <a:pt x="65" y="39"/>
                      </a:cubicBezTo>
                      <a:cubicBezTo>
                        <a:pt x="65" y="39"/>
                        <a:pt x="65" y="39"/>
                        <a:pt x="65" y="39"/>
                      </a:cubicBezTo>
                      <a:cubicBezTo>
                        <a:pt x="65" y="38"/>
                        <a:pt x="65" y="38"/>
                        <a:pt x="65" y="38"/>
                      </a:cubicBezTo>
                      <a:cubicBezTo>
                        <a:pt x="65" y="37"/>
                        <a:pt x="65" y="37"/>
                        <a:pt x="65" y="37"/>
                      </a:cubicBezTo>
                      <a:cubicBezTo>
                        <a:pt x="65" y="37"/>
                        <a:pt x="65" y="37"/>
                        <a:pt x="65" y="37"/>
                      </a:cubicBezTo>
                      <a:cubicBezTo>
                        <a:pt x="66" y="37"/>
                        <a:pt x="66" y="37"/>
                        <a:pt x="66" y="37"/>
                      </a:cubicBezTo>
                      <a:cubicBezTo>
                        <a:pt x="66" y="37"/>
                        <a:pt x="66" y="37"/>
                        <a:pt x="66" y="37"/>
                      </a:cubicBezTo>
                      <a:cubicBezTo>
                        <a:pt x="66" y="36"/>
                        <a:pt x="66" y="36"/>
                        <a:pt x="66" y="36"/>
                      </a:cubicBezTo>
                      <a:cubicBezTo>
                        <a:pt x="67" y="37"/>
                        <a:pt x="67" y="37"/>
                        <a:pt x="67" y="37"/>
                      </a:cubicBezTo>
                      <a:cubicBezTo>
                        <a:pt x="67" y="37"/>
                        <a:pt x="67" y="37"/>
                        <a:pt x="67" y="37"/>
                      </a:cubicBezTo>
                      <a:cubicBezTo>
                        <a:pt x="67" y="37"/>
                        <a:pt x="67" y="37"/>
                        <a:pt x="67" y="37"/>
                      </a:cubicBezTo>
                      <a:cubicBezTo>
                        <a:pt x="67" y="37"/>
                        <a:pt x="67" y="37"/>
                        <a:pt x="67" y="37"/>
                      </a:cubicBezTo>
                      <a:cubicBezTo>
                        <a:pt x="67" y="37"/>
                        <a:pt x="67" y="37"/>
                        <a:pt x="67" y="37"/>
                      </a:cubicBezTo>
                      <a:cubicBezTo>
                        <a:pt x="67" y="37"/>
                        <a:pt x="67" y="37"/>
                        <a:pt x="67" y="37"/>
                      </a:cubicBezTo>
                      <a:cubicBezTo>
                        <a:pt x="68" y="37"/>
                        <a:pt x="68" y="37"/>
                        <a:pt x="68" y="37"/>
                      </a:cubicBezTo>
                      <a:cubicBezTo>
                        <a:pt x="68" y="37"/>
                        <a:pt x="68" y="37"/>
                        <a:pt x="68" y="37"/>
                      </a:cubicBezTo>
                      <a:cubicBezTo>
                        <a:pt x="69" y="36"/>
                        <a:pt x="69" y="36"/>
                        <a:pt x="69" y="36"/>
                      </a:cubicBezTo>
                      <a:cubicBezTo>
                        <a:pt x="69" y="36"/>
                        <a:pt x="69" y="36"/>
                        <a:pt x="69" y="36"/>
                      </a:cubicBezTo>
                      <a:cubicBezTo>
                        <a:pt x="69" y="36"/>
                        <a:pt x="69" y="36"/>
                        <a:pt x="69" y="36"/>
                      </a:cubicBezTo>
                      <a:cubicBezTo>
                        <a:pt x="69" y="36"/>
                        <a:pt x="69" y="36"/>
                        <a:pt x="69" y="36"/>
                      </a:cubicBezTo>
                      <a:cubicBezTo>
                        <a:pt x="69" y="35"/>
                        <a:pt x="69" y="35"/>
                        <a:pt x="69" y="35"/>
                      </a:cubicBezTo>
                      <a:cubicBezTo>
                        <a:pt x="70" y="35"/>
                        <a:pt x="70" y="35"/>
                        <a:pt x="70" y="35"/>
                      </a:cubicBezTo>
                      <a:cubicBezTo>
                        <a:pt x="70" y="34"/>
                        <a:pt x="70" y="34"/>
                        <a:pt x="70" y="34"/>
                      </a:cubicBezTo>
                      <a:cubicBezTo>
                        <a:pt x="70" y="34"/>
                        <a:pt x="70" y="34"/>
                        <a:pt x="70" y="34"/>
                      </a:cubicBezTo>
                      <a:cubicBezTo>
                        <a:pt x="69" y="34"/>
                        <a:pt x="69" y="34"/>
                        <a:pt x="69" y="34"/>
                      </a:cubicBezTo>
                      <a:cubicBezTo>
                        <a:pt x="69" y="34"/>
                        <a:pt x="69" y="34"/>
                        <a:pt x="69" y="34"/>
                      </a:cubicBezTo>
                      <a:cubicBezTo>
                        <a:pt x="69" y="34"/>
                        <a:pt x="69" y="34"/>
                        <a:pt x="69" y="34"/>
                      </a:cubicBezTo>
                      <a:cubicBezTo>
                        <a:pt x="69" y="34"/>
                        <a:pt x="69" y="34"/>
                        <a:pt x="69"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3"/>
                        <a:pt x="70" y="33"/>
                        <a:pt x="70" y="33"/>
                      </a:cubicBezTo>
                      <a:cubicBezTo>
                        <a:pt x="70" y="33"/>
                        <a:pt x="70" y="33"/>
                        <a:pt x="70" y="33"/>
                      </a:cubicBezTo>
                      <a:cubicBezTo>
                        <a:pt x="70" y="33"/>
                        <a:pt x="70" y="33"/>
                        <a:pt x="70" y="33"/>
                      </a:cubicBezTo>
                      <a:cubicBezTo>
                        <a:pt x="70" y="33"/>
                        <a:pt x="70" y="33"/>
                        <a:pt x="70" y="33"/>
                      </a:cubicBezTo>
                      <a:cubicBezTo>
                        <a:pt x="70" y="33"/>
                        <a:pt x="70" y="33"/>
                        <a:pt x="70" y="33"/>
                      </a:cubicBezTo>
                      <a:cubicBezTo>
                        <a:pt x="71" y="34"/>
                        <a:pt x="71" y="34"/>
                        <a:pt x="71" y="34"/>
                      </a:cubicBezTo>
                      <a:cubicBezTo>
                        <a:pt x="71" y="33"/>
                        <a:pt x="71" y="33"/>
                        <a:pt x="71" y="33"/>
                      </a:cubicBezTo>
                      <a:cubicBezTo>
                        <a:pt x="71" y="33"/>
                        <a:pt x="71" y="33"/>
                        <a:pt x="71" y="33"/>
                      </a:cubicBezTo>
                      <a:cubicBezTo>
                        <a:pt x="71" y="33"/>
                        <a:pt x="71" y="33"/>
                        <a:pt x="71" y="33"/>
                      </a:cubicBezTo>
                      <a:cubicBezTo>
                        <a:pt x="71" y="33"/>
                        <a:pt x="71" y="33"/>
                        <a:pt x="71" y="33"/>
                      </a:cubicBezTo>
                      <a:cubicBezTo>
                        <a:pt x="71" y="33"/>
                        <a:pt x="71" y="33"/>
                        <a:pt x="71" y="33"/>
                      </a:cubicBezTo>
                      <a:cubicBezTo>
                        <a:pt x="71" y="33"/>
                        <a:pt x="71" y="33"/>
                        <a:pt x="71" y="33"/>
                      </a:cubicBezTo>
                      <a:cubicBezTo>
                        <a:pt x="71" y="32"/>
                        <a:pt x="71" y="32"/>
                        <a:pt x="71" y="32"/>
                      </a:cubicBezTo>
                      <a:cubicBezTo>
                        <a:pt x="71" y="32"/>
                        <a:pt x="71" y="32"/>
                        <a:pt x="71" y="32"/>
                      </a:cubicBezTo>
                      <a:cubicBezTo>
                        <a:pt x="71" y="32"/>
                        <a:pt x="71" y="32"/>
                        <a:pt x="71" y="32"/>
                      </a:cubicBezTo>
                      <a:cubicBezTo>
                        <a:pt x="71" y="32"/>
                        <a:pt x="71" y="32"/>
                        <a:pt x="71" y="32"/>
                      </a:cubicBezTo>
                      <a:cubicBezTo>
                        <a:pt x="70" y="32"/>
                        <a:pt x="70" y="32"/>
                        <a:pt x="70" y="32"/>
                      </a:cubicBezTo>
                      <a:cubicBezTo>
                        <a:pt x="70" y="31"/>
                        <a:pt x="70" y="31"/>
                        <a:pt x="70" y="31"/>
                      </a:cubicBezTo>
                      <a:cubicBezTo>
                        <a:pt x="69" y="31"/>
                        <a:pt x="69" y="31"/>
                        <a:pt x="69" y="31"/>
                      </a:cubicBezTo>
                      <a:cubicBezTo>
                        <a:pt x="69" y="31"/>
                        <a:pt x="69" y="31"/>
                        <a:pt x="69" y="31"/>
                      </a:cubicBezTo>
                      <a:cubicBezTo>
                        <a:pt x="69" y="30"/>
                        <a:pt x="69" y="30"/>
                        <a:pt x="69" y="30"/>
                      </a:cubicBezTo>
                      <a:cubicBezTo>
                        <a:pt x="69" y="30"/>
                        <a:pt x="69" y="30"/>
                        <a:pt x="69" y="30"/>
                      </a:cubicBezTo>
                      <a:cubicBezTo>
                        <a:pt x="69" y="30"/>
                        <a:pt x="69" y="30"/>
                        <a:pt x="69" y="30"/>
                      </a:cubicBezTo>
                      <a:cubicBezTo>
                        <a:pt x="70" y="28"/>
                        <a:pt x="70" y="28"/>
                        <a:pt x="70" y="28"/>
                      </a:cubicBezTo>
                      <a:cubicBezTo>
                        <a:pt x="70" y="28"/>
                        <a:pt x="70" y="28"/>
                        <a:pt x="70" y="28"/>
                      </a:cubicBezTo>
                      <a:cubicBezTo>
                        <a:pt x="70" y="28"/>
                        <a:pt x="70" y="28"/>
                        <a:pt x="70" y="28"/>
                      </a:cubicBezTo>
                      <a:cubicBezTo>
                        <a:pt x="70" y="28"/>
                        <a:pt x="70" y="28"/>
                        <a:pt x="70" y="28"/>
                      </a:cubicBezTo>
                      <a:cubicBezTo>
                        <a:pt x="70" y="28"/>
                        <a:pt x="70" y="28"/>
                        <a:pt x="70" y="28"/>
                      </a:cubicBezTo>
                      <a:cubicBezTo>
                        <a:pt x="70" y="29"/>
                        <a:pt x="70" y="29"/>
                        <a:pt x="70" y="29"/>
                      </a:cubicBezTo>
                      <a:cubicBezTo>
                        <a:pt x="69" y="30"/>
                        <a:pt x="69" y="30"/>
                        <a:pt x="69" y="30"/>
                      </a:cubicBezTo>
                      <a:cubicBezTo>
                        <a:pt x="69" y="30"/>
                        <a:pt x="69" y="30"/>
                        <a:pt x="69" y="30"/>
                      </a:cubicBezTo>
                      <a:cubicBezTo>
                        <a:pt x="69" y="31"/>
                        <a:pt x="69" y="31"/>
                        <a:pt x="69" y="31"/>
                      </a:cubicBezTo>
                      <a:cubicBezTo>
                        <a:pt x="70" y="30"/>
                        <a:pt x="70" y="30"/>
                        <a:pt x="70" y="30"/>
                      </a:cubicBezTo>
                      <a:cubicBezTo>
                        <a:pt x="70" y="31"/>
                        <a:pt x="70" y="31"/>
                        <a:pt x="70" y="31"/>
                      </a:cubicBezTo>
                      <a:cubicBezTo>
                        <a:pt x="71" y="31"/>
                        <a:pt x="71" y="31"/>
                        <a:pt x="71" y="31"/>
                      </a:cubicBezTo>
                      <a:cubicBezTo>
                        <a:pt x="71" y="31"/>
                        <a:pt x="71" y="31"/>
                        <a:pt x="71" y="31"/>
                      </a:cubicBezTo>
                      <a:cubicBezTo>
                        <a:pt x="71" y="32"/>
                        <a:pt x="71" y="32"/>
                        <a:pt x="71" y="32"/>
                      </a:cubicBezTo>
                      <a:cubicBezTo>
                        <a:pt x="71" y="32"/>
                        <a:pt x="71" y="32"/>
                        <a:pt x="71" y="32"/>
                      </a:cubicBezTo>
                      <a:cubicBezTo>
                        <a:pt x="71" y="32"/>
                        <a:pt x="71" y="32"/>
                        <a:pt x="71" y="32"/>
                      </a:cubicBezTo>
                      <a:cubicBezTo>
                        <a:pt x="71" y="32"/>
                        <a:pt x="71" y="32"/>
                        <a:pt x="71" y="32"/>
                      </a:cubicBezTo>
                      <a:cubicBezTo>
                        <a:pt x="71" y="29"/>
                        <a:pt x="71" y="29"/>
                        <a:pt x="71" y="29"/>
                      </a:cubicBezTo>
                      <a:cubicBezTo>
                        <a:pt x="71" y="29"/>
                        <a:pt x="71" y="29"/>
                        <a:pt x="71" y="29"/>
                      </a:cubicBezTo>
                      <a:cubicBezTo>
                        <a:pt x="71" y="29"/>
                        <a:pt x="71" y="29"/>
                        <a:pt x="71" y="29"/>
                      </a:cubicBezTo>
                      <a:cubicBezTo>
                        <a:pt x="71" y="28"/>
                        <a:pt x="71" y="28"/>
                        <a:pt x="71" y="28"/>
                      </a:cubicBezTo>
                      <a:cubicBezTo>
                        <a:pt x="72" y="26"/>
                        <a:pt x="73" y="25"/>
                        <a:pt x="73" y="23"/>
                      </a:cubicBezTo>
                      <a:cubicBezTo>
                        <a:pt x="74" y="22"/>
                        <a:pt x="74" y="22"/>
                        <a:pt x="74" y="22"/>
                      </a:cubicBezTo>
                      <a:cubicBezTo>
                        <a:pt x="76" y="20"/>
                        <a:pt x="76" y="20"/>
                        <a:pt x="76" y="20"/>
                      </a:cubicBezTo>
                      <a:cubicBezTo>
                        <a:pt x="77" y="19"/>
                        <a:pt x="77" y="19"/>
                        <a:pt x="77" y="19"/>
                      </a:cubicBezTo>
                      <a:cubicBezTo>
                        <a:pt x="78" y="18"/>
                        <a:pt x="78" y="18"/>
                        <a:pt x="78" y="18"/>
                      </a:cubicBezTo>
                      <a:cubicBezTo>
                        <a:pt x="79" y="18"/>
                        <a:pt x="79" y="18"/>
                        <a:pt x="79" y="18"/>
                      </a:cubicBezTo>
                      <a:lnTo>
                        <a:pt x="78" y="18"/>
                      </a:lnTo>
                      <a:close/>
                      <a:moveTo>
                        <a:pt x="69" y="35"/>
                      </a:moveTo>
                      <a:cubicBezTo>
                        <a:pt x="69" y="36"/>
                        <a:pt x="69" y="36"/>
                        <a:pt x="69" y="36"/>
                      </a:cubicBezTo>
                      <a:cubicBezTo>
                        <a:pt x="69" y="36"/>
                        <a:pt x="69" y="36"/>
                        <a:pt x="69" y="36"/>
                      </a:cubicBezTo>
                      <a:cubicBezTo>
                        <a:pt x="69" y="36"/>
                        <a:pt x="69" y="36"/>
                        <a:pt x="69" y="36"/>
                      </a:cubicBezTo>
                      <a:cubicBezTo>
                        <a:pt x="69" y="37"/>
                        <a:pt x="69" y="37"/>
                        <a:pt x="69" y="37"/>
                      </a:cubicBezTo>
                      <a:cubicBezTo>
                        <a:pt x="69" y="37"/>
                        <a:pt x="69" y="37"/>
                        <a:pt x="69" y="37"/>
                      </a:cubicBezTo>
                      <a:cubicBezTo>
                        <a:pt x="69" y="36"/>
                        <a:pt x="69" y="36"/>
                        <a:pt x="69" y="36"/>
                      </a:cubicBezTo>
                      <a:cubicBezTo>
                        <a:pt x="69" y="36"/>
                        <a:pt x="69" y="36"/>
                        <a:pt x="69" y="36"/>
                      </a:cubicBezTo>
                      <a:cubicBezTo>
                        <a:pt x="69" y="35"/>
                        <a:pt x="69" y="35"/>
                        <a:pt x="69" y="35"/>
                      </a:cubicBezTo>
                      <a:cubicBezTo>
                        <a:pt x="69" y="35"/>
                        <a:pt x="69" y="35"/>
                        <a:pt x="69" y="35"/>
                      </a:cubicBezTo>
                      <a:cubicBezTo>
                        <a:pt x="69" y="35"/>
                        <a:pt x="69" y="35"/>
                        <a:pt x="69" y="3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9" name="Freeform 347">
                  <a:extLst>
                    <a:ext uri="{FF2B5EF4-FFF2-40B4-BE49-F238E27FC236}">
                      <a16:creationId xmlns="" xmlns:a16="http://schemas.microsoft.com/office/drawing/2014/main" id="{F5A49ADB-4806-4273-A38D-E434EF7F1217}"/>
                    </a:ext>
                  </a:extLst>
                </p:cNvPr>
                <p:cNvSpPr>
                  <a:spLocks noEditPoints="1"/>
                </p:cNvSpPr>
                <p:nvPr/>
              </p:nvSpPr>
              <p:spPr bwMode="auto">
                <a:xfrm>
                  <a:off x="6782555" y="4307822"/>
                  <a:ext cx="723468" cy="314551"/>
                </a:xfrm>
                <a:custGeom>
                  <a:avLst/>
                  <a:gdLst>
                    <a:gd name="T0" fmla="*/ 120 w 138"/>
                    <a:gd name="T1" fmla="*/ 38 h 60"/>
                    <a:gd name="T2" fmla="*/ 125 w 138"/>
                    <a:gd name="T3" fmla="*/ 0 h 60"/>
                    <a:gd name="T4" fmla="*/ 106 w 138"/>
                    <a:gd name="T5" fmla="*/ 51 h 60"/>
                    <a:gd name="T6" fmla="*/ 132 w 138"/>
                    <a:gd name="T7" fmla="*/ 11 h 60"/>
                    <a:gd name="T8" fmla="*/ 125 w 138"/>
                    <a:gd name="T9" fmla="*/ 38 h 60"/>
                    <a:gd name="T10" fmla="*/ 134 w 138"/>
                    <a:gd name="T11" fmla="*/ 25 h 60"/>
                    <a:gd name="T12" fmla="*/ 138 w 138"/>
                    <a:gd name="T13" fmla="*/ 19 h 60"/>
                    <a:gd name="T14" fmla="*/ 135 w 138"/>
                    <a:gd name="T15" fmla="*/ 25 h 60"/>
                    <a:gd name="T16" fmla="*/ 135 w 138"/>
                    <a:gd name="T17" fmla="*/ 11 h 60"/>
                    <a:gd name="T18" fmla="*/ 129 w 138"/>
                    <a:gd name="T19" fmla="*/ 4 h 60"/>
                    <a:gd name="T20" fmla="*/ 132 w 138"/>
                    <a:gd name="T21" fmla="*/ 10 h 60"/>
                    <a:gd name="T22" fmla="*/ 133 w 138"/>
                    <a:gd name="T23" fmla="*/ 18 h 60"/>
                    <a:gd name="T24" fmla="*/ 132 w 138"/>
                    <a:gd name="T25" fmla="*/ 13 h 60"/>
                    <a:gd name="T26" fmla="*/ 130 w 138"/>
                    <a:gd name="T27" fmla="*/ 12 h 60"/>
                    <a:gd name="T28" fmla="*/ 127 w 138"/>
                    <a:gd name="T29" fmla="*/ 17 h 60"/>
                    <a:gd name="T30" fmla="*/ 127 w 138"/>
                    <a:gd name="T31" fmla="*/ 14 h 60"/>
                    <a:gd name="T32" fmla="*/ 122 w 138"/>
                    <a:gd name="T33" fmla="*/ 13 h 60"/>
                    <a:gd name="T34" fmla="*/ 116 w 138"/>
                    <a:gd name="T35" fmla="*/ 12 h 60"/>
                    <a:gd name="T36" fmla="*/ 115 w 138"/>
                    <a:gd name="T37" fmla="*/ 10 h 60"/>
                    <a:gd name="T38" fmla="*/ 121 w 138"/>
                    <a:gd name="T39" fmla="*/ 10 h 60"/>
                    <a:gd name="T40" fmla="*/ 122 w 138"/>
                    <a:gd name="T41" fmla="*/ 8 h 60"/>
                    <a:gd name="T42" fmla="*/ 125 w 138"/>
                    <a:gd name="T43" fmla="*/ 7 h 60"/>
                    <a:gd name="T44" fmla="*/ 126 w 138"/>
                    <a:gd name="T45" fmla="*/ 7 h 60"/>
                    <a:gd name="T46" fmla="*/ 128 w 138"/>
                    <a:gd name="T47" fmla="*/ 6 h 60"/>
                    <a:gd name="T48" fmla="*/ 127 w 138"/>
                    <a:gd name="T49" fmla="*/ 4 h 60"/>
                    <a:gd name="T50" fmla="*/ 62 w 138"/>
                    <a:gd name="T51" fmla="*/ 13 h 60"/>
                    <a:gd name="T52" fmla="*/ 37 w 138"/>
                    <a:gd name="T53" fmla="*/ 21 h 60"/>
                    <a:gd name="T54" fmla="*/ 31 w 138"/>
                    <a:gd name="T55" fmla="*/ 27 h 60"/>
                    <a:gd name="T56" fmla="*/ 28 w 138"/>
                    <a:gd name="T57" fmla="*/ 28 h 60"/>
                    <a:gd name="T58" fmla="*/ 25 w 138"/>
                    <a:gd name="T59" fmla="*/ 30 h 60"/>
                    <a:gd name="T60" fmla="*/ 21 w 138"/>
                    <a:gd name="T61" fmla="*/ 32 h 60"/>
                    <a:gd name="T62" fmla="*/ 20 w 138"/>
                    <a:gd name="T63" fmla="*/ 34 h 60"/>
                    <a:gd name="T64" fmla="*/ 15 w 138"/>
                    <a:gd name="T65" fmla="*/ 38 h 60"/>
                    <a:gd name="T66" fmla="*/ 10 w 138"/>
                    <a:gd name="T67" fmla="*/ 41 h 60"/>
                    <a:gd name="T68" fmla="*/ 6 w 138"/>
                    <a:gd name="T69" fmla="*/ 43 h 60"/>
                    <a:gd name="T70" fmla="*/ 4 w 138"/>
                    <a:gd name="T71" fmla="*/ 47 h 60"/>
                    <a:gd name="T72" fmla="*/ 0 w 138"/>
                    <a:gd name="T73" fmla="*/ 54 h 60"/>
                    <a:gd name="T74" fmla="*/ 29 w 138"/>
                    <a:gd name="T75" fmla="*/ 46 h 60"/>
                    <a:gd name="T76" fmla="*/ 51 w 138"/>
                    <a:gd name="T77" fmla="*/ 42 h 60"/>
                    <a:gd name="T78" fmla="*/ 54 w 138"/>
                    <a:gd name="T79" fmla="*/ 43 h 60"/>
                    <a:gd name="T80" fmla="*/ 98 w 138"/>
                    <a:gd name="T81" fmla="*/ 58 h 60"/>
                    <a:gd name="T82" fmla="*/ 104 w 138"/>
                    <a:gd name="T83" fmla="*/ 52 h 60"/>
                    <a:gd name="T84" fmla="*/ 112 w 138"/>
                    <a:gd name="T85" fmla="*/ 44 h 60"/>
                    <a:gd name="T86" fmla="*/ 111 w 138"/>
                    <a:gd name="T87" fmla="*/ 40 h 60"/>
                    <a:gd name="T88" fmla="*/ 112 w 138"/>
                    <a:gd name="T89" fmla="*/ 43 h 60"/>
                    <a:gd name="T90" fmla="*/ 115 w 138"/>
                    <a:gd name="T91" fmla="*/ 38 h 60"/>
                    <a:gd name="T92" fmla="*/ 122 w 138"/>
                    <a:gd name="T93" fmla="*/ 37 h 60"/>
                    <a:gd name="T94" fmla="*/ 126 w 138"/>
                    <a:gd name="T95" fmla="*/ 34 h 60"/>
                    <a:gd name="T96" fmla="*/ 128 w 138"/>
                    <a:gd name="T97" fmla="*/ 31 h 60"/>
                    <a:gd name="T98" fmla="*/ 125 w 138"/>
                    <a:gd name="T99" fmla="*/ 31 h 60"/>
                    <a:gd name="T100" fmla="*/ 123 w 138"/>
                    <a:gd name="T101" fmla="*/ 32 h 60"/>
                    <a:gd name="T102" fmla="*/ 118 w 138"/>
                    <a:gd name="T103" fmla="*/ 33 h 60"/>
                    <a:gd name="T104" fmla="*/ 122 w 138"/>
                    <a:gd name="T105" fmla="*/ 30 h 60"/>
                    <a:gd name="T106" fmla="*/ 122 w 138"/>
                    <a:gd name="T107" fmla="*/ 28 h 60"/>
                    <a:gd name="T108" fmla="*/ 116 w 138"/>
                    <a:gd name="T109" fmla="*/ 24 h 60"/>
                    <a:gd name="T110" fmla="*/ 120 w 138"/>
                    <a:gd name="T111" fmla="*/ 24 h 60"/>
                    <a:gd name="T112" fmla="*/ 120 w 138"/>
                    <a:gd name="T113" fmla="*/ 21 h 60"/>
                    <a:gd name="T114" fmla="*/ 123 w 138"/>
                    <a:gd name="T115" fmla="*/ 24 h 60"/>
                    <a:gd name="T116" fmla="*/ 124 w 138"/>
                    <a:gd name="T117" fmla="*/ 24 h 60"/>
                    <a:gd name="T118" fmla="*/ 128 w 138"/>
                    <a:gd name="T119" fmla="*/ 23 h 60"/>
                    <a:gd name="T120" fmla="*/ 130 w 138"/>
                    <a:gd name="T121" fmla="*/ 20 h 60"/>
                    <a:gd name="T122" fmla="*/ 131 w 138"/>
                    <a:gd name="T123" fmla="*/ 2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8" h="60">
                      <a:moveTo>
                        <a:pt x="112" y="43"/>
                      </a:moveTo>
                      <a:cubicBezTo>
                        <a:pt x="111" y="44"/>
                        <a:pt x="111" y="44"/>
                        <a:pt x="111" y="44"/>
                      </a:cubicBezTo>
                      <a:cubicBezTo>
                        <a:pt x="111" y="44"/>
                        <a:pt x="111" y="44"/>
                        <a:pt x="111" y="44"/>
                      </a:cubicBezTo>
                      <a:cubicBezTo>
                        <a:pt x="111" y="44"/>
                        <a:pt x="111" y="44"/>
                        <a:pt x="111" y="44"/>
                      </a:cubicBezTo>
                      <a:cubicBezTo>
                        <a:pt x="109" y="46"/>
                        <a:pt x="109" y="46"/>
                        <a:pt x="109" y="46"/>
                      </a:cubicBezTo>
                      <a:cubicBezTo>
                        <a:pt x="109" y="47"/>
                        <a:pt x="109" y="47"/>
                        <a:pt x="109" y="47"/>
                      </a:cubicBezTo>
                      <a:cubicBezTo>
                        <a:pt x="108" y="47"/>
                        <a:pt x="108" y="47"/>
                        <a:pt x="108" y="47"/>
                      </a:cubicBezTo>
                      <a:cubicBezTo>
                        <a:pt x="109" y="47"/>
                        <a:pt x="109" y="47"/>
                        <a:pt x="109" y="47"/>
                      </a:cubicBezTo>
                      <a:cubicBezTo>
                        <a:pt x="110" y="45"/>
                        <a:pt x="110" y="45"/>
                        <a:pt x="110" y="45"/>
                      </a:cubicBezTo>
                      <a:cubicBezTo>
                        <a:pt x="110" y="45"/>
                        <a:pt x="110" y="45"/>
                        <a:pt x="110" y="45"/>
                      </a:cubicBezTo>
                      <a:cubicBezTo>
                        <a:pt x="111" y="45"/>
                        <a:pt x="111" y="45"/>
                        <a:pt x="111" y="45"/>
                      </a:cubicBezTo>
                      <a:cubicBezTo>
                        <a:pt x="112" y="44"/>
                        <a:pt x="112" y="44"/>
                        <a:pt x="112" y="44"/>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lose/>
                      <a:moveTo>
                        <a:pt x="121" y="38"/>
                      </a:moveTo>
                      <a:cubicBezTo>
                        <a:pt x="119" y="38"/>
                        <a:pt x="119" y="38"/>
                        <a:pt x="119" y="38"/>
                      </a:cubicBezTo>
                      <a:cubicBezTo>
                        <a:pt x="116" y="39"/>
                        <a:pt x="116" y="39"/>
                        <a:pt x="116" y="39"/>
                      </a:cubicBezTo>
                      <a:cubicBezTo>
                        <a:pt x="116" y="40"/>
                        <a:pt x="116" y="40"/>
                        <a:pt x="116" y="40"/>
                      </a:cubicBezTo>
                      <a:cubicBezTo>
                        <a:pt x="116" y="40"/>
                        <a:pt x="116" y="40"/>
                        <a:pt x="116" y="40"/>
                      </a:cubicBezTo>
                      <a:cubicBezTo>
                        <a:pt x="120" y="38"/>
                        <a:pt x="120" y="38"/>
                        <a:pt x="120" y="38"/>
                      </a:cubicBezTo>
                      <a:cubicBezTo>
                        <a:pt x="120" y="38"/>
                        <a:pt x="120" y="38"/>
                        <a:pt x="120" y="38"/>
                      </a:cubicBezTo>
                      <a:cubicBezTo>
                        <a:pt x="122" y="38"/>
                        <a:pt x="122" y="38"/>
                        <a:pt x="122" y="38"/>
                      </a:cubicBezTo>
                      <a:cubicBezTo>
                        <a:pt x="122" y="38"/>
                        <a:pt x="122" y="38"/>
                        <a:pt x="122" y="38"/>
                      </a:cubicBezTo>
                      <a:lnTo>
                        <a:pt x="121" y="38"/>
                      </a:lnTo>
                      <a:close/>
                      <a:moveTo>
                        <a:pt x="126" y="0"/>
                      </a:moveTo>
                      <a:cubicBezTo>
                        <a:pt x="126" y="1"/>
                        <a:pt x="126" y="1"/>
                        <a:pt x="126" y="1"/>
                      </a:cubicBezTo>
                      <a:cubicBezTo>
                        <a:pt x="126" y="1"/>
                        <a:pt x="126" y="1"/>
                        <a:pt x="126" y="1"/>
                      </a:cubicBezTo>
                      <a:cubicBezTo>
                        <a:pt x="126" y="1"/>
                        <a:pt x="126" y="1"/>
                        <a:pt x="126" y="1"/>
                      </a:cubicBezTo>
                      <a:cubicBezTo>
                        <a:pt x="127" y="1"/>
                        <a:pt x="127" y="1"/>
                        <a:pt x="127" y="1"/>
                      </a:cubicBezTo>
                      <a:cubicBezTo>
                        <a:pt x="127" y="1"/>
                        <a:pt x="127" y="1"/>
                        <a:pt x="127" y="1"/>
                      </a:cubicBezTo>
                      <a:cubicBezTo>
                        <a:pt x="127" y="1"/>
                        <a:pt x="127" y="1"/>
                        <a:pt x="127" y="1"/>
                      </a:cubicBezTo>
                      <a:cubicBezTo>
                        <a:pt x="127" y="1"/>
                        <a:pt x="127" y="1"/>
                        <a:pt x="127" y="1"/>
                      </a:cubicBezTo>
                      <a:cubicBezTo>
                        <a:pt x="127" y="0"/>
                        <a:pt x="127" y="0"/>
                        <a:pt x="127" y="0"/>
                      </a:cubicBezTo>
                      <a:cubicBezTo>
                        <a:pt x="127" y="0"/>
                        <a:pt x="127" y="0"/>
                        <a:pt x="127" y="0"/>
                      </a:cubicBezTo>
                      <a:cubicBezTo>
                        <a:pt x="126" y="0"/>
                        <a:pt x="126" y="0"/>
                        <a:pt x="126" y="0"/>
                      </a:cubicBezTo>
                      <a:cubicBezTo>
                        <a:pt x="126" y="0"/>
                        <a:pt x="126" y="0"/>
                        <a:pt x="126" y="0"/>
                      </a:cubicBezTo>
                      <a:cubicBezTo>
                        <a:pt x="126" y="0"/>
                        <a:pt x="126" y="0"/>
                        <a:pt x="126" y="0"/>
                      </a:cubicBezTo>
                      <a:cubicBezTo>
                        <a:pt x="126" y="0"/>
                        <a:pt x="126" y="0"/>
                        <a:pt x="126" y="0"/>
                      </a:cubicBezTo>
                      <a:cubicBezTo>
                        <a:pt x="126" y="0"/>
                        <a:pt x="126" y="0"/>
                        <a:pt x="126" y="0"/>
                      </a:cubicBezTo>
                      <a:cubicBezTo>
                        <a:pt x="126" y="0"/>
                        <a:pt x="126" y="0"/>
                        <a:pt x="126" y="0"/>
                      </a:cubicBezTo>
                      <a:cubicBezTo>
                        <a:pt x="125" y="0"/>
                        <a:pt x="125" y="0"/>
                        <a:pt x="125" y="0"/>
                      </a:cubicBezTo>
                      <a:cubicBezTo>
                        <a:pt x="125" y="0"/>
                        <a:pt x="125" y="0"/>
                        <a:pt x="125" y="0"/>
                      </a:cubicBezTo>
                      <a:cubicBezTo>
                        <a:pt x="125" y="0"/>
                        <a:pt x="125" y="0"/>
                        <a:pt x="125" y="0"/>
                      </a:cubicBezTo>
                      <a:lnTo>
                        <a:pt x="126" y="0"/>
                      </a:lnTo>
                      <a:close/>
                      <a:moveTo>
                        <a:pt x="124" y="38"/>
                      </a:moveTo>
                      <a:cubicBezTo>
                        <a:pt x="124" y="38"/>
                        <a:pt x="124" y="38"/>
                        <a:pt x="124"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4" y="38"/>
                        <a:pt x="124" y="38"/>
                        <a:pt x="124" y="38"/>
                      </a:cubicBezTo>
                      <a:cubicBezTo>
                        <a:pt x="124" y="38"/>
                        <a:pt x="124" y="38"/>
                        <a:pt x="124" y="38"/>
                      </a:cubicBezTo>
                      <a:cubicBezTo>
                        <a:pt x="124" y="38"/>
                        <a:pt x="124" y="38"/>
                        <a:pt x="124" y="38"/>
                      </a:cubicBezTo>
                      <a:cubicBezTo>
                        <a:pt x="125" y="38"/>
                        <a:pt x="125" y="38"/>
                        <a:pt x="125" y="38"/>
                      </a:cubicBezTo>
                      <a:cubicBezTo>
                        <a:pt x="125" y="38"/>
                        <a:pt x="125" y="38"/>
                        <a:pt x="125" y="38"/>
                      </a:cubicBezTo>
                      <a:lnTo>
                        <a:pt x="124" y="38"/>
                      </a:lnTo>
                      <a:close/>
                      <a:moveTo>
                        <a:pt x="106" y="52"/>
                      </a:moveTo>
                      <a:cubicBezTo>
                        <a:pt x="106" y="52"/>
                        <a:pt x="106" y="52"/>
                        <a:pt x="106" y="52"/>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2"/>
                        <a:pt x="106" y="52"/>
                        <a:pt x="106" y="52"/>
                      </a:cubicBezTo>
                      <a:cubicBezTo>
                        <a:pt x="106" y="52"/>
                        <a:pt x="106" y="52"/>
                        <a:pt x="106" y="52"/>
                      </a:cubicBezTo>
                      <a:cubicBezTo>
                        <a:pt x="106" y="52"/>
                        <a:pt x="106" y="52"/>
                        <a:pt x="106" y="52"/>
                      </a:cubicBezTo>
                      <a:cubicBezTo>
                        <a:pt x="106" y="51"/>
                        <a:pt x="106" y="51"/>
                        <a:pt x="106" y="51"/>
                      </a:cubicBezTo>
                      <a:cubicBezTo>
                        <a:pt x="106" y="51"/>
                        <a:pt x="106" y="51"/>
                        <a:pt x="106" y="51"/>
                      </a:cubicBezTo>
                      <a:lnTo>
                        <a:pt x="106" y="52"/>
                      </a:lnTo>
                      <a:close/>
                      <a:moveTo>
                        <a:pt x="105" y="57"/>
                      </a:moveTo>
                      <a:cubicBezTo>
                        <a:pt x="105" y="57"/>
                        <a:pt x="105" y="57"/>
                        <a:pt x="105" y="57"/>
                      </a:cubicBezTo>
                      <a:cubicBezTo>
                        <a:pt x="105" y="57"/>
                        <a:pt x="105" y="57"/>
                        <a:pt x="105" y="57"/>
                      </a:cubicBezTo>
                      <a:cubicBezTo>
                        <a:pt x="104" y="57"/>
                        <a:pt x="104" y="57"/>
                        <a:pt x="104" y="57"/>
                      </a:cubicBezTo>
                      <a:cubicBezTo>
                        <a:pt x="104" y="58"/>
                        <a:pt x="104" y="58"/>
                        <a:pt x="104" y="58"/>
                      </a:cubicBezTo>
                      <a:cubicBezTo>
                        <a:pt x="104" y="58"/>
                        <a:pt x="104" y="58"/>
                        <a:pt x="104"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7"/>
                        <a:pt x="105" y="57"/>
                        <a:pt x="105" y="57"/>
                      </a:cubicBezTo>
                      <a:cubicBezTo>
                        <a:pt x="105" y="57"/>
                        <a:pt x="105" y="57"/>
                        <a:pt x="105" y="57"/>
                      </a:cubicBezTo>
                      <a:close/>
                      <a:moveTo>
                        <a:pt x="133" y="11"/>
                      </a:moveTo>
                      <a:cubicBezTo>
                        <a:pt x="133" y="11"/>
                        <a:pt x="133" y="11"/>
                        <a:pt x="133" y="11"/>
                      </a:cubicBezTo>
                      <a:cubicBezTo>
                        <a:pt x="133" y="11"/>
                        <a:pt x="133" y="11"/>
                        <a:pt x="133" y="11"/>
                      </a:cubicBezTo>
                      <a:cubicBezTo>
                        <a:pt x="133" y="11"/>
                        <a:pt x="133" y="11"/>
                        <a:pt x="133" y="11"/>
                      </a:cubicBezTo>
                      <a:cubicBezTo>
                        <a:pt x="133" y="11"/>
                        <a:pt x="133" y="11"/>
                        <a:pt x="133"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3" y="12"/>
                        <a:pt x="133" y="12"/>
                        <a:pt x="133" y="12"/>
                      </a:cubicBezTo>
                      <a:cubicBezTo>
                        <a:pt x="133" y="12"/>
                        <a:pt x="133" y="12"/>
                        <a:pt x="133" y="12"/>
                      </a:cubicBezTo>
                      <a:cubicBezTo>
                        <a:pt x="133" y="12"/>
                        <a:pt x="133" y="12"/>
                        <a:pt x="133" y="12"/>
                      </a:cubicBezTo>
                      <a:cubicBezTo>
                        <a:pt x="133" y="13"/>
                        <a:pt x="133" y="13"/>
                        <a:pt x="133" y="13"/>
                      </a:cubicBezTo>
                      <a:cubicBezTo>
                        <a:pt x="134" y="13"/>
                        <a:pt x="134" y="13"/>
                        <a:pt x="134" y="13"/>
                      </a:cubicBezTo>
                      <a:cubicBezTo>
                        <a:pt x="134" y="13"/>
                        <a:pt x="134" y="13"/>
                        <a:pt x="134" y="13"/>
                      </a:cubicBezTo>
                      <a:cubicBezTo>
                        <a:pt x="134" y="12"/>
                        <a:pt x="134" y="12"/>
                        <a:pt x="134" y="12"/>
                      </a:cubicBezTo>
                      <a:cubicBezTo>
                        <a:pt x="134" y="12"/>
                        <a:pt x="134" y="12"/>
                        <a:pt x="134" y="12"/>
                      </a:cubicBezTo>
                      <a:cubicBezTo>
                        <a:pt x="134" y="12"/>
                        <a:pt x="134" y="12"/>
                        <a:pt x="134" y="12"/>
                      </a:cubicBezTo>
                      <a:lnTo>
                        <a:pt x="133" y="11"/>
                      </a:lnTo>
                      <a:close/>
                      <a:moveTo>
                        <a:pt x="128" y="32"/>
                      </a:moveTo>
                      <a:cubicBezTo>
                        <a:pt x="128" y="32"/>
                        <a:pt x="128" y="32"/>
                        <a:pt x="128" y="32"/>
                      </a:cubicBezTo>
                      <a:cubicBezTo>
                        <a:pt x="128" y="32"/>
                        <a:pt x="128" y="32"/>
                        <a:pt x="128" y="32"/>
                      </a:cubicBezTo>
                      <a:cubicBezTo>
                        <a:pt x="128" y="32"/>
                        <a:pt x="128" y="32"/>
                        <a:pt x="128" y="32"/>
                      </a:cubicBezTo>
                      <a:cubicBezTo>
                        <a:pt x="127" y="33"/>
                        <a:pt x="127" y="33"/>
                        <a:pt x="127" y="33"/>
                      </a:cubicBezTo>
                      <a:cubicBezTo>
                        <a:pt x="126" y="35"/>
                        <a:pt x="126" y="35"/>
                        <a:pt x="126" y="35"/>
                      </a:cubicBezTo>
                      <a:cubicBezTo>
                        <a:pt x="125" y="38"/>
                        <a:pt x="125" y="38"/>
                        <a:pt x="125" y="38"/>
                      </a:cubicBezTo>
                      <a:cubicBezTo>
                        <a:pt x="125" y="39"/>
                        <a:pt x="125" y="39"/>
                        <a:pt x="125" y="39"/>
                      </a:cubicBezTo>
                      <a:cubicBezTo>
                        <a:pt x="125" y="39"/>
                        <a:pt x="125" y="39"/>
                        <a:pt x="125" y="39"/>
                      </a:cubicBezTo>
                      <a:cubicBezTo>
                        <a:pt x="125" y="39"/>
                        <a:pt x="125" y="39"/>
                        <a:pt x="125" y="39"/>
                      </a:cubicBezTo>
                      <a:cubicBezTo>
                        <a:pt x="126" y="35"/>
                        <a:pt x="126" y="35"/>
                        <a:pt x="126" y="35"/>
                      </a:cubicBezTo>
                      <a:cubicBezTo>
                        <a:pt x="127" y="34"/>
                        <a:pt x="127" y="34"/>
                        <a:pt x="127" y="34"/>
                      </a:cubicBezTo>
                      <a:cubicBezTo>
                        <a:pt x="127" y="34"/>
                        <a:pt x="127" y="34"/>
                        <a:pt x="127" y="34"/>
                      </a:cubicBezTo>
                      <a:cubicBezTo>
                        <a:pt x="128" y="33"/>
                        <a:pt x="128" y="33"/>
                        <a:pt x="128" y="33"/>
                      </a:cubicBezTo>
                      <a:cubicBezTo>
                        <a:pt x="128" y="32"/>
                        <a:pt x="128" y="32"/>
                        <a:pt x="128" y="32"/>
                      </a:cubicBezTo>
                      <a:cubicBezTo>
                        <a:pt x="128" y="32"/>
                        <a:pt x="128" y="32"/>
                        <a:pt x="128" y="32"/>
                      </a:cubicBezTo>
                      <a:cubicBezTo>
                        <a:pt x="129" y="31"/>
                        <a:pt x="129" y="31"/>
                        <a:pt x="129" y="31"/>
                      </a:cubicBezTo>
                      <a:cubicBezTo>
                        <a:pt x="128" y="32"/>
                        <a:pt x="128" y="32"/>
                        <a:pt x="128" y="32"/>
                      </a:cubicBezTo>
                      <a:close/>
                      <a:moveTo>
                        <a:pt x="133" y="26"/>
                      </a:moveTo>
                      <a:cubicBezTo>
                        <a:pt x="132" y="27"/>
                        <a:pt x="132" y="27"/>
                        <a:pt x="132" y="27"/>
                      </a:cubicBezTo>
                      <a:cubicBezTo>
                        <a:pt x="132" y="27"/>
                        <a:pt x="132" y="27"/>
                        <a:pt x="132" y="27"/>
                      </a:cubicBezTo>
                      <a:cubicBezTo>
                        <a:pt x="131" y="27"/>
                        <a:pt x="131" y="27"/>
                        <a:pt x="131" y="27"/>
                      </a:cubicBezTo>
                      <a:cubicBezTo>
                        <a:pt x="131" y="28"/>
                        <a:pt x="131" y="28"/>
                        <a:pt x="131" y="28"/>
                      </a:cubicBezTo>
                      <a:cubicBezTo>
                        <a:pt x="131" y="28"/>
                        <a:pt x="131" y="28"/>
                        <a:pt x="131" y="28"/>
                      </a:cubicBezTo>
                      <a:cubicBezTo>
                        <a:pt x="131" y="28"/>
                        <a:pt x="131" y="28"/>
                        <a:pt x="131" y="28"/>
                      </a:cubicBezTo>
                      <a:cubicBezTo>
                        <a:pt x="132" y="27"/>
                        <a:pt x="132" y="27"/>
                        <a:pt x="132" y="27"/>
                      </a:cubicBezTo>
                      <a:cubicBezTo>
                        <a:pt x="134" y="26"/>
                        <a:pt x="134" y="26"/>
                        <a:pt x="134" y="26"/>
                      </a:cubicBezTo>
                      <a:cubicBezTo>
                        <a:pt x="134" y="26"/>
                        <a:pt x="134" y="26"/>
                        <a:pt x="134" y="26"/>
                      </a:cubicBezTo>
                      <a:cubicBezTo>
                        <a:pt x="134" y="25"/>
                        <a:pt x="134" y="25"/>
                        <a:pt x="134" y="25"/>
                      </a:cubicBezTo>
                      <a:cubicBezTo>
                        <a:pt x="134" y="25"/>
                        <a:pt x="134" y="25"/>
                        <a:pt x="134" y="25"/>
                      </a:cubicBezTo>
                      <a:cubicBezTo>
                        <a:pt x="134" y="25"/>
                        <a:pt x="134" y="25"/>
                        <a:pt x="134" y="25"/>
                      </a:cubicBezTo>
                      <a:cubicBezTo>
                        <a:pt x="134" y="25"/>
                        <a:pt x="134" y="25"/>
                        <a:pt x="134" y="25"/>
                      </a:cubicBezTo>
                      <a:lnTo>
                        <a:pt x="133" y="26"/>
                      </a:lnTo>
                      <a:close/>
                      <a:moveTo>
                        <a:pt x="138" y="18"/>
                      </a:moveTo>
                      <a:cubicBezTo>
                        <a:pt x="138" y="17"/>
                        <a:pt x="138" y="17"/>
                        <a:pt x="138" y="17"/>
                      </a:cubicBezTo>
                      <a:cubicBezTo>
                        <a:pt x="137" y="16"/>
                        <a:pt x="137" y="16"/>
                        <a:pt x="137" y="16"/>
                      </a:cubicBezTo>
                      <a:cubicBezTo>
                        <a:pt x="137" y="15"/>
                        <a:pt x="137" y="15"/>
                        <a:pt x="137" y="15"/>
                      </a:cubicBezTo>
                      <a:cubicBezTo>
                        <a:pt x="137" y="15"/>
                        <a:pt x="137" y="14"/>
                        <a:pt x="137" y="14"/>
                      </a:cubicBezTo>
                      <a:cubicBezTo>
                        <a:pt x="136" y="14"/>
                        <a:pt x="136" y="14"/>
                        <a:pt x="136" y="14"/>
                      </a:cubicBezTo>
                      <a:cubicBezTo>
                        <a:pt x="136" y="13"/>
                        <a:pt x="136" y="13"/>
                        <a:pt x="136" y="13"/>
                      </a:cubicBezTo>
                      <a:cubicBezTo>
                        <a:pt x="136" y="13"/>
                        <a:pt x="136" y="13"/>
                        <a:pt x="136" y="13"/>
                      </a:cubicBezTo>
                      <a:cubicBezTo>
                        <a:pt x="136" y="13"/>
                        <a:pt x="136" y="13"/>
                        <a:pt x="136" y="13"/>
                      </a:cubicBezTo>
                      <a:cubicBezTo>
                        <a:pt x="136" y="14"/>
                        <a:pt x="136" y="14"/>
                        <a:pt x="136" y="14"/>
                      </a:cubicBezTo>
                      <a:cubicBezTo>
                        <a:pt x="136" y="14"/>
                        <a:pt x="136" y="14"/>
                        <a:pt x="136" y="14"/>
                      </a:cubicBezTo>
                      <a:cubicBezTo>
                        <a:pt x="136" y="15"/>
                        <a:pt x="136" y="15"/>
                        <a:pt x="136" y="15"/>
                      </a:cubicBezTo>
                      <a:cubicBezTo>
                        <a:pt x="137" y="16"/>
                        <a:pt x="137" y="16"/>
                        <a:pt x="137" y="16"/>
                      </a:cubicBezTo>
                      <a:cubicBezTo>
                        <a:pt x="137" y="17"/>
                        <a:pt x="137" y="17"/>
                        <a:pt x="137" y="17"/>
                      </a:cubicBezTo>
                      <a:cubicBezTo>
                        <a:pt x="138" y="17"/>
                        <a:pt x="138" y="17"/>
                        <a:pt x="138" y="17"/>
                      </a:cubicBezTo>
                      <a:cubicBezTo>
                        <a:pt x="138" y="17"/>
                        <a:pt x="138" y="17"/>
                        <a:pt x="138" y="17"/>
                      </a:cubicBezTo>
                      <a:cubicBezTo>
                        <a:pt x="137" y="18"/>
                        <a:pt x="137" y="18"/>
                        <a:pt x="137" y="18"/>
                      </a:cubicBezTo>
                      <a:cubicBezTo>
                        <a:pt x="137" y="18"/>
                        <a:pt x="137" y="18"/>
                        <a:pt x="137" y="18"/>
                      </a:cubicBezTo>
                      <a:cubicBezTo>
                        <a:pt x="137" y="18"/>
                        <a:pt x="137" y="18"/>
                        <a:pt x="137" y="18"/>
                      </a:cubicBezTo>
                      <a:cubicBezTo>
                        <a:pt x="138" y="19"/>
                        <a:pt x="138" y="19"/>
                        <a:pt x="138" y="19"/>
                      </a:cubicBezTo>
                      <a:cubicBezTo>
                        <a:pt x="138" y="19"/>
                        <a:pt x="138" y="19"/>
                        <a:pt x="138" y="19"/>
                      </a:cubicBezTo>
                      <a:cubicBezTo>
                        <a:pt x="138" y="19"/>
                        <a:pt x="138" y="19"/>
                        <a:pt x="138" y="19"/>
                      </a:cubicBezTo>
                      <a:cubicBezTo>
                        <a:pt x="138" y="20"/>
                        <a:pt x="138" y="20"/>
                        <a:pt x="138" y="20"/>
                      </a:cubicBezTo>
                      <a:cubicBezTo>
                        <a:pt x="138" y="21"/>
                        <a:pt x="138" y="21"/>
                        <a:pt x="138" y="21"/>
                      </a:cubicBezTo>
                      <a:cubicBezTo>
                        <a:pt x="138" y="22"/>
                        <a:pt x="138" y="22"/>
                        <a:pt x="138" y="22"/>
                      </a:cubicBezTo>
                      <a:cubicBezTo>
                        <a:pt x="138" y="22"/>
                        <a:pt x="138" y="22"/>
                        <a:pt x="138" y="22"/>
                      </a:cubicBezTo>
                      <a:cubicBezTo>
                        <a:pt x="138" y="22"/>
                        <a:pt x="138" y="22"/>
                        <a:pt x="138" y="22"/>
                      </a:cubicBezTo>
                      <a:cubicBezTo>
                        <a:pt x="138" y="23"/>
                        <a:pt x="138" y="23"/>
                        <a:pt x="138" y="23"/>
                      </a:cubicBezTo>
                      <a:cubicBezTo>
                        <a:pt x="137" y="23"/>
                        <a:pt x="137" y="23"/>
                        <a:pt x="137" y="23"/>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5" y="24"/>
                        <a:pt x="135" y="24"/>
                        <a:pt x="135" y="24"/>
                      </a:cubicBezTo>
                      <a:cubicBezTo>
                        <a:pt x="135" y="24"/>
                        <a:pt x="135" y="24"/>
                        <a:pt x="135" y="24"/>
                      </a:cubicBezTo>
                      <a:cubicBezTo>
                        <a:pt x="135" y="24"/>
                        <a:pt x="135" y="24"/>
                        <a:pt x="135" y="24"/>
                      </a:cubicBezTo>
                      <a:cubicBezTo>
                        <a:pt x="135" y="24"/>
                        <a:pt x="135" y="24"/>
                        <a:pt x="135" y="24"/>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6" y="25"/>
                        <a:pt x="136" y="25"/>
                        <a:pt x="136" y="25"/>
                      </a:cubicBezTo>
                      <a:cubicBezTo>
                        <a:pt x="136" y="24"/>
                        <a:pt x="136" y="24"/>
                        <a:pt x="136" y="24"/>
                      </a:cubicBezTo>
                      <a:cubicBezTo>
                        <a:pt x="137" y="24"/>
                        <a:pt x="137" y="24"/>
                        <a:pt x="137" y="24"/>
                      </a:cubicBezTo>
                      <a:cubicBezTo>
                        <a:pt x="137" y="24"/>
                        <a:pt x="137" y="24"/>
                        <a:pt x="137" y="24"/>
                      </a:cubicBezTo>
                      <a:cubicBezTo>
                        <a:pt x="138" y="24"/>
                        <a:pt x="138" y="24"/>
                        <a:pt x="138" y="24"/>
                      </a:cubicBezTo>
                      <a:cubicBezTo>
                        <a:pt x="138" y="24"/>
                        <a:pt x="138" y="24"/>
                        <a:pt x="138" y="24"/>
                      </a:cubicBezTo>
                      <a:cubicBezTo>
                        <a:pt x="138" y="23"/>
                        <a:pt x="138" y="23"/>
                        <a:pt x="138" y="23"/>
                      </a:cubicBezTo>
                      <a:cubicBezTo>
                        <a:pt x="138" y="23"/>
                        <a:pt x="138" y="23"/>
                        <a:pt x="138" y="23"/>
                      </a:cubicBezTo>
                      <a:cubicBezTo>
                        <a:pt x="138" y="21"/>
                        <a:pt x="138" y="21"/>
                        <a:pt x="138" y="21"/>
                      </a:cubicBezTo>
                      <a:lnTo>
                        <a:pt x="138" y="18"/>
                      </a:lnTo>
                      <a:close/>
                      <a:moveTo>
                        <a:pt x="135" y="13"/>
                      </a:moveTo>
                      <a:cubicBezTo>
                        <a:pt x="135" y="13"/>
                        <a:pt x="135" y="13"/>
                        <a:pt x="135" y="13"/>
                      </a:cubicBezTo>
                      <a:cubicBezTo>
                        <a:pt x="135" y="13"/>
                        <a:pt x="135" y="13"/>
                        <a:pt x="135" y="13"/>
                      </a:cubicBezTo>
                      <a:cubicBezTo>
                        <a:pt x="136" y="13"/>
                        <a:pt x="136" y="13"/>
                        <a:pt x="136" y="13"/>
                      </a:cubicBezTo>
                      <a:cubicBezTo>
                        <a:pt x="136" y="13"/>
                        <a:pt x="136" y="13"/>
                        <a:pt x="136" y="13"/>
                      </a:cubicBezTo>
                      <a:cubicBezTo>
                        <a:pt x="135" y="12"/>
                        <a:pt x="135" y="12"/>
                        <a:pt x="135" y="12"/>
                      </a:cubicBezTo>
                      <a:cubicBezTo>
                        <a:pt x="135" y="11"/>
                        <a:pt x="135" y="11"/>
                        <a:pt x="135" y="11"/>
                      </a:cubicBezTo>
                      <a:cubicBezTo>
                        <a:pt x="131" y="7"/>
                        <a:pt x="131" y="7"/>
                        <a:pt x="131" y="7"/>
                      </a:cubicBezTo>
                      <a:cubicBezTo>
                        <a:pt x="130" y="5"/>
                        <a:pt x="130" y="5"/>
                        <a:pt x="130" y="5"/>
                      </a:cubicBezTo>
                      <a:cubicBezTo>
                        <a:pt x="130" y="4"/>
                        <a:pt x="130" y="4"/>
                        <a:pt x="130" y="4"/>
                      </a:cubicBezTo>
                      <a:cubicBezTo>
                        <a:pt x="129" y="4"/>
                        <a:pt x="129" y="4"/>
                        <a:pt x="129" y="4"/>
                      </a:cubicBezTo>
                      <a:cubicBezTo>
                        <a:pt x="129" y="4"/>
                        <a:pt x="129" y="4"/>
                        <a:pt x="129" y="4"/>
                      </a:cubicBezTo>
                      <a:cubicBezTo>
                        <a:pt x="129" y="3"/>
                        <a:pt x="129" y="3"/>
                        <a:pt x="129" y="3"/>
                      </a:cubicBezTo>
                      <a:cubicBezTo>
                        <a:pt x="129" y="3"/>
                        <a:pt x="129" y="3"/>
                        <a:pt x="129" y="3"/>
                      </a:cubicBezTo>
                      <a:cubicBezTo>
                        <a:pt x="128" y="2"/>
                        <a:pt x="128" y="1"/>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8" y="1"/>
                        <a:pt x="128" y="1"/>
                        <a:pt x="128" y="1"/>
                      </a:cubicBezTo>
                      <a:cubicBezTo>
                        <a:pt x="128" y="2"/>
                        <a:pt x="128" y="2"/>
                        <a:pt x="128" y="2"/>
                      </a:cubicBezTo>
                      <a:cubicBezTo>
                        <a:pt x="128" y="2"/>
                        <a:pt x="128" y="2"/>
                        <a:pt x="128" y="2"/>
                      </a:cubicBezTo>
                      <a:cubicBezTo>
                        <a:pt x="128" y="2"/>
                        <a:pt x="128" y="2"/>
                        <a:pt x="128" y="2"/>
                      </a:cubicBezTo>
                      <a:cubicBezTo>
                        <a:pt x="128" y="2"/>
                        <a:pt x="128" y="2"/>
                        <a:pt x="128" y="2"/>
                      </a:cubicBezTo>
                      <a:cubicBezTo>
                        <a:pt x="129" y="4"/>
                        <a:pt x="129" y="4"/>
                        <a:pt x="129" y="4"/>
                      </a:cubicBezTo>
                      <a:cubicBezTo>
                        <a:pt x="129" y="4"/>
                        <a:pt x="129" y="4"/>
                        <a:pt x="129" y="4"/>
                      </a:cubicBezTo>
                      <a:cubicBezTo>
                        <a:pt x="129" y="4"/>
                        <a:pt x="129" y="4"/>
                        <a:pt x="129" y="4"/>
                      </a:cubicBezTo>
                      <a:cubicBezTo>
                        <a:pt x="129" y="4"/>
                        <a:pt x="129" y="4"/>
                        <a:pt x="129" y="4"/>
                      </a:cubicBezTo>
                      <a:cubicBezTo>
                        <a:pt x="129" y="4"/>
                        <a:pt x="129" y="4"/>
                        <a:pt x="129" y="4"/>
                      </a:cubicBezTo>
                      <a:cubicBezTo>
                        <a:pt x="129" y="4"/>
                        <a:pt x="129" y="4"/>
                        <a:pt x="129" y="4"/>
                      </a:cubicBezTo>
                      <a:cubicBezTo>
                        <a:pt x="129" y="5"/>
                        <a:pt x="129" y="5"/>
                        <a:pt x="129" y="5"/>
                      </a:cubicBezTo>
                      <a:cubicBezTo>
                        <a:pt x="130" y="5"/>
                        <a:pt x="130" y="5"/>
                        <a:pt x="130" y="5"/>
                      </a:cubicBezTo>
                      <a:cubicBezTo>
                        <a:pt x="130" y="6"/>
                        <a:pt x="130" y="6"/>
                        <a:pt x="130" y="6"/>
                      </a:cubicBezTo>
                      <a:cubicBezTo>
                        <a:pt x="131" y="6"/>
                        <a:pt x="131" y="6"/>
                        <a:pt x="131" y="6"/>
                      </a:cubicBezTo>
                      <a:cubicBezTo>
                        <a:pt x="131" y="7"/>
                        <a:pt x="131" y="7"/>
                        <a:pt x="131" y="7"/>
                      </a:cubicBezTo>
                      <a:cubicBezTo>
                        <a:pt x="131" y="7"/>
                        <a:pt x="131" y="7"/>
                        <a:pt x="131" y="7"/>
                      </a:cubicBezTo>
                      <a:cubicBezTo>
                        <a:pt x="131" y="8"/>
                        <a:pt x="131" y="8"/>
                        <a:pt x="131" y="8"/>
                      </a:cubicBezTo>
                      <a:cubicBezTo>
                        <a:pt x="131" y="8"/>
                        <a:pt x="131" y="8"/>
                        <a:pt x="131" y="8"/>
                      </a:cubicBezTo>
                      <a:cubicBezTo>
                        <a:pt x="131" y="8"/>
                        <a:pt x="131" y="8"/>
                        <a:pt x="131" y="8"/>
                      </a:cubicBezTo>
                      <a:cubicBezTo>
                        <a:pt x="131" y="9"/>
                        <a:pt x="131" y="9"/>
                        <a:pt x="131" y="9"/>
                      </a:cubicBezTo>
                      <a:cubicBezTo>
                        <a:pt x="132" y="9"/>
                        <a:pt x="132" y="9"/>
                        <a:pt x="132" y="9"/>
                      </a:cubicBezTo>
                      <a:cubicBezTo>
                        <a:pt x="132" y="8"/>
                        <a:pt x="132" y="8"/>
                        <a:pt x="132" y="8"/>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10"/>
                        <a:pt x="132" y="10"/>
                        <a:pt x="132" y="10"/>
                      </a:cubicBezTo>
                      <a:cubicBezTo>
                        <a:pt x="132" y="10"/>
                        <a:pt x="132" y="10"/>
                        <a:pt x="132" y="10"/>
                      </a:cubicBezTo>
                      <a:cubicBezTo>
                        <a:pt x="132" y="10"/>
                        <a:pt x="132" y="10"/>
                        <a:pt x="132" y="10"/>
                      </a:cubicBezTo>
                      <a:cubicBezTo>
                        <a:pt x="132" y="9"/>
                        <a:pt x="132" y="9"/>
                        <a:pt x="132" y="9"/>
                      </a:cubicBezTo>
                      <a:cubicBezTo>
                        <a:pt x="134" y="11"/>
                        <a:pt x="134" y="11"/>
                        <a:pt x="134" y="11"/>
                      </a:cubicBezTo>
                      <a:cubicBezTo>
                        <a:pt x="134" y="11"/>
                        <a:pt x="134" y="11"/>
                        <a:pt x="134" y="11"/>
                      </a:cubicBezTo>
                      <a:cubicBezTo>
                        <a:pt x="134" y="12"/>
                        <a:pt x="134" y="12"/>
                        <a:pt x="134" y="12"/>
                      </a:cubicBezTo>
                      <a:cubicBezTo>
                        <a:pt x="135" y="12"/>
                        <a:pt x="135" y="12"/>
                        <a:pt x="135" y="12"/>
                      </a:cubicBezTo>
                      <a:cubicBezTo>
                        <a:pt x="135" y="12"/>
                        <a:pt x="135" y="12"/>
                        <a:pt x="135" y="12"/>
                      </a:cubicBezTo>
                      <a:cubicBezTo>
                        <a:pt x="135" y="12"/>
                        <a:pt x="135" y="12"/>
                        <a:pt x="135" y="12"/>
                      </a:cubicBezTo>
                      <a:lnTo>
                        <a:pt x="135" y="13"/>
                      </a:lnTo>
                      <a:close/>
                      <a:moveTo>
                        <a:pt x="131" y="18"/>
                      </a:moveTo>
                      <a:cubicBezTo>
                        <a:pt x="131" y="18"/>
                        <a:pt x="131" y="18"/>
                        <a:pt x="131" y="18"/>
                      </a:cubicBezTo>
                      <a:cubicBezTo>
                        <a:pt x="131" y="18"/>
                        <a:pt x="131" y="18"/>
                        <a:pt x="131"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3" y="18"/>
                        <a:pt x="133" y="18"/>
                        <a:pt x="133" y="18"/>
                      </a:cubicBezTo>
                      <a:cubicBezTo>
                        <a:pt x="133" y="18"/>
                        <a:pt x="133" y="18"/>
                        <a:pt x="133" y="18"/>
                      </a:cubicBezTo>
                      <a:cubicBezTo>
                        <a:pt x="133" y="18"/>
                        <a:pt x="133" y="18"/>
                        <a:pt x="133" y="18"/>
                      </a:cubicBezTo>
                      <a:cubicBezTo>
                        <a:pt x="132" y="17"/>
                        <a:pt x="132" y="17"/>
                        <a:pt x="132"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2" y="16"/>
                        <a:pt x="132" y="16"/>
                        <a:pt x="132" y="16"/>
                      </a:cubicBezTo>
                      <a:cubicBezTo>
                        <a:pt x="132" y="16"/>
                        <a:pt x="132" y="16"/>
                        <a:pt x="132" y="16"/>
                      </a:cubicBezTo>
                      <a:cubicBezTo>
                        <a:pt x="132" y="16"/>
                        <a:pt x="132" y="16"/>
                        <a:pt x="132" y="16"/>
                      </a:cubicBezTo>
                      <a:cubicBezTo>
                        <a:pt x="133" y="15"/>
                        <a:pt x="133" y="15"/>
                        <a:pt x="133" y="15"/>
                      </a:cubicBezTo>
                      <a:cubicBezTo>
                        <a:pt x="133" y="15"/>
                        <a:pt x="133" y="15"/>
                        <a:pt x="133" y="15"/>
                      </a:cubicBezTo>
                      <a:cubicBezTo>
                        <a:pt x="133" y="15"/>
                        <a:pt x="133" y="15"/>
                        <a:pt x="133" y="15"/>
                      </a:cubicBezTo>
                      <a:cubicBezTo>
                        <a:pt x="133" y="15"/>
                        <a:pt x="133" y="15"/>
                        <a:pt x="133" y="15"/>
                      </a:cubicBezTo>
                      <a:cubicBezTo>
                        <a:pt x="133" y="15"/>
                        <a:pt x="133" y="15"/>
                        <a:pt x="133" y="15"/>
                      </a:cubicBezTo>
                      <a:cubicBezTo>
                        <a:pt x="132" y="14"/>
                        <a:pt x="132" y="14"/>
                        <a:pt x="132" y="14"/>
                      </a:cubicBezTo>
                      <a:cubicBezTo>
                        <a:pt x="132" y="14"/>
                        <a:pt x="132" y="14"/>
                        <a:pt x="132" y="14"/>
                      </a:cubicBezTo>
                      <a:cubicBezTo>
                        <a:pt x="132" y="14"/>
                        <a:pt x="132" y="14"/>
                        <a:pt x="132" y="14"/>
                      </a:cubicBezTo>
                      <a:cubicBezTo>
                        <a:pt x="132" y="14"/>
                        <a:pt x="132" y="14"/>
                        <a:pt x="132" y="14"/>
                      </a:cubicBezTo>
                      <a:cubicBezTo>
                        <a:pt x="133" y="13"/>
                        <a:pt x="133" y="13"/>
                        <a:pt x="133" y="13"/>
                      </a:cubicBezTo>
                      <a:cubicBezTo>
                        <a:pt x="132" y="13"/>
                        <a:pt x="132" y="13"/>
                        <a:pt x="132" y="13"/>
                      </a:cubicBezTo>
                      <a:cubicBezTo>
                        <a:pt x="132" y="13"/>
                        <a:pt x="132" y="13"/>
                        <a:pt x="132" y="13"/>
                      </a:cubicBezTo>
                      <a:cubicBezTo>
                        <a:pt x="132" y="12"/>
                        <a:pt x="132" y="12"/>
                        <a:pt x="132" y="12"/>
                      </a:cubicBezTo>
                      <a:cubicBezTo>
                        <a:pt x="132" y="12"/>
                        <a:pt x="132" y="12"/>
                        <a:pt x="132" y="12"/>
                      </a:cubicBezTo>
                      <a:cubicBezTo>
                        <a:pt x="131" y="11"/>
                        <a:pt x="131" y="11"/>
                        <a:pt x="131" y="11"/>
                      </a:cubicBezTo>
                      <a:cubicBezTo>
                        <a:pt x="130" y="11"/>
                        <a:pt x="130" y="11"/>
                        <a:pt x="130" y="11"/>
                      </a:cubicBezTo>
                      <a:cubicBezTo>
                        <a:pt x="130" y="10"/>
                        <a:pt x="130" y="10"/>
                        <a:pt x="130" y="10"/>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2"/>
                        <a:pt x="130" y="12"/>
                        <a:pt x="130" y="12"/>
                      </a:cubicBezTo>
                      <a:cubicBezTo>
                        <a:pt x="130" y="12"/>
                        <a:pt x="130" y="12"/>
                        <a:pt x="130" y="12"/>
                      </a:cubicBezTo>
                      <a:cubicBezTo>
                        <a:pt x="129" y="11"/>
                        <a:pt x="129" y="11"/>
                        <a:pt x="129" y="11"/>
                      </a:cubicBezTo>
                      <a:cubicBezTo>
                        <a:pt x="129" y="11"/>
                        <a:pt x="129" y="11"/>
                        <a:pt x="129" y="11"/>
                      </a:cubicBezTo>
                      <a:cubicBezTo>
                        <a:pt x="129" y="12"/>
                        <a:pt x="129" y="12"/>
                        <a:pt x="129" y="12"/>
                      </a:cubicBezTo>
                      <a:cubicBezTo>
                        <a:pt x="129" y="12"/>
                        <a:pt x="129" y="12"/>
                        <a:pt x="129"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29" y="12"/>
                        <a:pt x="129" y="12"/>
                        <a:pt x="129" y="12"/>
                      </a:cubicBezTo>
                      <a:cubicBezTo>
                        <a:pt x="129" y="12"/>
                        <a:pt x="129" y="12"/>
                        <a:pt x="129" y="12"/>
                      </a:cubicBezTo>
                      <a:cubicBezTo>
                        <a:pt x="129" y="12"/>
                        <a:pt x="129" y="12"/>
                        <a:pt x="129" y="12"/>
                      </a:cubicBezTo>
                      <a:cubicBezTo>
                        <a:pt x="129" y="12"/>
                        <a:pt x="129" y="12"/>
                        <a:pt x="129" y="12"/>
                      </a:cubicBezTo>
                      <a:cubicBezTo>
                        <a:pt x="129" y="12"/>
                        <a:pt x="129" y="12"/>
                        <a:pt x="129" y="12"/>
                      </a:cubicBezTo>
                      <a:cubicBezTo>
                        <a:pt x="128" y="13"/>
                        <a:pt x="128" y="13"/>
                        <a:pt x="128" y="13"/>
                      </a:cubicBezTo>
                      <a:cubicBezTo>
                        <a:pt x="128" y="13"/>
                        <a:pt x="128" y="13"/>
                        <a:pt x="128" y="13"/>
                      </a:cubicBezTo>
                      <a:cubicBezTo>
                        <a:pt x="129" y="15"/>
                        <a:pt x="129" y="15"/>
                        <a:pt x="129" y="15"/>
                      </a:cubicBezTo>
                      <a:cubicBezTo>
                        <a:pt x="129" y="16"/>
                        <a:pt x="129" y="16"/>
                        <a:pt x="129" y="16"/>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7" y="17"/>
                        <a:pt x="127" y="17"/>
                        <a:pt x="127" y="17"/>
                      </a:cubicBezTo>
                      <a:cubicBezTo>
                        <a:pt x="127" y="17"/>
                        <a:pt x="127" y="17"/>
                        <a:pt x="127" y="17"/>
                      </a:cubicBezTo>
                      <a:cubicBezTo>
                        <a:pt x="126" y="17"/>
                        <a:pt x="126" y="17"/>
                        <a:pt x="126" y="17"/>
                      </a:cubicBezTo>
                      <a:cubicBezTo>
                        <a:pt x="127" y="17"/>
                        <a:pt x="127" y="17"/>
                        <a:pt x="127" y="17"/>
                      </a:cubicBezTo>
                      <a:cubicBezTo>
                        <a:pt x="127" y="17"/>
                        <a:pt x="127" y="17"/>
                        <a:pt x="127" y="17"/>
                      </a:cubicBezTo>
                      <a:cubicBezTo>
                        <a:pt x="128" y="17"/>
                        <a:pt x="128" y="17"/>
                        <a:pt x="128" y="17"/>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5"/>
                        <a:pt x="128" y="15"/>
                        <a:pt x="128"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6" y="15"/>
                        <a:pt x="126" y="15"/>
                        <a:pt x="126" y="15"/>
                      </a:cubicBezTo>
                      <a:cubicBezTo>
                        <a:pt x="127" y="15"/>
                        <a:pt x="127" y="15"/>
                        <a:pt x="127" y="15"/>
                      </a:cubicBezTo>
                      <a:cubicBezTo>
                        <a:pt x="127" y="15"/>
                        <a:pt x="127" y="15"/>
                        <a:pt x="127" y="15"/>
                      </a:cubicBezTo>
                      <a:cubicBezTo>
                        <a:pt x="127" y="15"/>
                        <a:pt x="127" y="15"/>
                        <a:pt x="127" y="15"/>
                      </a:cubicBezTo>
                      <a:cubicBezTo>
                        <a:pt x="127" y="14"/>
                        <a:pt x="127" y="14"/>
                        <a:pt x="127" y="14"/>
                      </a:cubicBezTo>
                      <a:cubicBezTo>
                        <a:pt x="127" y="14"/>
                        <a:pt x="127" y="14"/>
                        <a:pt x="127" y="14"/>
                      </a:cubicBezTo>
                      <a:cubicBezTo>
                        <a:pt x="127" y="14"/>
                        <a:pt x="127" y="14"/>
                        <a:pt x="127" y="14"/>
                      </a:cubicBezTo>
                      <a:cubicBezTo>
                        <a:pt x="127" y="13"/>
                        <a:pt x="127" y="13"/>
                        <a:pt x="127" y="13"/>
                      </a:cubicBezTo>
                      <a:cubicBezTo>
                        <a:pt x="127" y="13"/>
                        <a:pt x="127" y="13"/>
                        <a:pt x="127" y="13"/>
                      </a:cubicBezTo>
                      <a:cubicBezTo>
                        <a:pt x="127" y="13"/>
                        <a:pt x="127" y="13"/>
                        <a:pt x="127" y="13"/>
                      </a:cubicBezTo>
                      <a:cubicBezTo>
                        <a:pt x="127" y="12"/>
                        <a:pt x="127" y="12"/>
                        <a:pt x="127" y="12"/>
                      </a:cubicBezTo>
                      <a:cubicBezTo>
                        <a:pt x="127" y="12"/>
                        <a:pt x="127" y="12"/>
                        <a:pt x="127" y="12"/>
                      </a:cubicBezTo>
                      <a:cubicBezTo>
                        <a:pt x="127" y="12"/>
                        <a:pt x="127" y="12"/>
                        <a:pt x="127" y="12"/>
                      </a:cubicBezTo>
                      <a:cubicBezTo>
                        <a:pt x="127" y="12"/>
                        <a:pt x="127" y="12"/>
                        <a:pt x="127" y="12"/>
                      </a:cubicBezTo>
                      <a:cubicBezTo>
                        <a:pt x="127" y="12"/>
                        <a:pt x="127" y="12"/>
                        <a:pt x="127" y="12"/>
                      </a:cubicBezTo>
                      <a:cubicBezTo>
                        <a:pt x="127" y="11"/>
                        <a:pt x="127" y="11"/>
                        <a:pt x="127" y="11"/>
                      </a:cubicBezTo>
                      <a:cubicBezTo>
                        <a:pt x="127" y="12"/>
                        <a:pt x="127" y="12"/>
                        <a:pt x="127" y="12"/>
                      </a:cubicBezTo>
                      <a:cubicBezTo>
                        <a:pt x="127" y="11"/>
                        <a:pt x="127" y="11"/>
                        <a:pt x="127" y="11"/>
                      </a:cubicBezTo>
                      <a:cubicBezTo>
                        <a:pt x="127" y="11"/>
                        <a:pt x="127" y="11"/>
                        <a:pt x="127" y="11"/>
                      </a:cubicBezTo>
                      <a:cubicBezTo>
                        <a:pt x="126" y="11"/>
                        <a:pt x="126" y="11"/>
                        <a:pt x="126" y="11"/>
                      </a:cubicBezTo>
                      <a:cubicBezTo>
                        <a:pt x="126" y="11"/>
                        <a:pt x="126" y="11"/>
                        <a:pt x="126" y="11"/>
                      </a:cubicBezTo>
                      <a:cubicBezTo>
                        <a:pt x="124" y="11"/>
                        <a:pt x="124" y="11"/>
                        <a:pt x="124" y="11"/>
                      </a:cubicBezTo>
                      <a:cubicBezTo>
                        <a:pt x="123" y="12"/>
                        <a:pt x="123" y="12"/>
                        <a:pt x="123" y="12"/>
                      </a:cubicBezTo>
                      <a:cubicBezTo>
                        <a:pt x="123" y="12"/>
                        <a:pt x="123" y="12"/>
                        <a:pt x="123" y="12"/>
                      </a:cubicBezTo>
                      <a:cubicBezTo>
                        <a:pt x="123" y="13"/>
                        <a:pt x="123" y="13"/>
                        <a:pt x="123" y="13"/>
                      </a:cubicBezTo>
                      <a:cubicBezTo>
                        <a:pt x="123" y="13"/>
                        <a:pt x="123" y="13"/>
                        <a:pt x="123" y="13"/>
                      </a:cubicBezTo>
                      <a:cubicBezTo>
                        <a:pt x="124" y="13"/>
                        <a:pt x="124" y="13"/>
                        <a:pt x="124" y="13"/>
                      </a:cubicBezTo>
                      <a:cubicBezTo>
                        <a:pt x="123" y="13"/>
                        <a:pt x="123" y="13"/>
                        <a:pt x="123" y="13"/>
                      </a:cubicBezTo>
                      <a:cubicBezTo>
                        <a:pt x="123" y="13"/>
                        <a:pt x="123" y="13"/>
                        <a:pt x="123"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2"/>
                        <a:pt x="122" y="12"/>
                        <a:pt x="122" y="12"/>
                      </a:cubicBezTo>
                      <a:cubicBezTo>
                        <a:pt x="121" y="12"/>
                        <a:pt x="121" y="12"/>
                        <a:pt x="121" y="12"/>
                      </a:cubicBezTo>
                      <a:cubicBezTo>
                        <a:pt x="120" y="13"/>
                        <a:pt x="120" y="13"/>
                        <a:pt x="120" y="13"/>
                      </a:cubicBezTo>
                      <a:cubicBezTo>
                        <a:pt x="119" y="13"/>
                        <a:pt x="119" y="13"/>
                        <a:pt x="119" y="13"/>
                      </a:cubicBezTo>
                      <a:cubicBezTo>
                        <a:pt x="119" y="14"/>
                        <a:pt x="119" y="14"/>
                        <a:pt x="119" y="14"/>
                      </a:cubicBezTo>
                      <a:cubicBezTo>
                        <a:pt x="119" y="14"/>
                        <a:pt x="119" y="14"/>
                        <a:pt x="119" y="14"/>
                      </a:cubicBezTo>
                      <a:cubicBezTo>
                        <a:pt x="118" y="14"/>
                        <a:pt x="118" y="14"/>
                        <a:pt x="118" y="14"/>
                      </a:cubicBezTo>
                      <a:cubicBezTo>
                        <a:pt x="116" y="14"/>
                        <a:pt x="116" y="14"/>
                        <a:pt x="116" y="14"/>
                      </a:cubicBezTo>
                      <a:cubicBezTo>
                        <a:pt x="116" y="14"/>
                        <a:pt x="116" y="14"/>
                        <a:pt x="116" y="14"/>
                      </a:cubicBezTo>
                      <a:cubicBezTo>
                        <a:pt x="117" y="13"/>
                        <a:pt x="117" y="13"/>
                        <a:pt x="117" y="13"/>
                      </a:cubicBezTo>
                      <a:cubicBezTo>
                        <a:pt x="117" y="13"/>
                        <a:pt x="117" y="13"/>
                        <a:pt x="117" y="13"/>
                      </a:cubicBezTo>
                      <a:cubicBezTo>
                        <a:pt x="116" y="13"/>
                        <a:pt x="116" y="13"/>
                        <a:pt x="116" y="13"/>
                      </a:cubicBezTo>
                      <a:cubicBezTo>
                        <a:pt x="116" y="13"/>
                        <a:pt x="116" y="13"/>
                        <a:pt x="116" y="13"/>
                      </a:cubicBezTo>
                      <a:cubicBezTo>
                        <a:pt x="116" y="12"/>
                        <a:pt x="116" y="12"/>
                        <a:pt x="116" y="12"/>
                      </a:cubicBezTo>
                      <a:cubicBezTo>
                        <a:pt x="116" y="12"/>
                        <a:pt x="116" y="12"/>
                        <a:pt x="116" y="12"/>
                      </a:cubicBezTo>
                      <a:cubicBezTo>
                        <a:pt x="116" y="12"/>
                        <a:pt x="116" y="12"/>
                        <a:pt x="116" y="12"/>
                      </a:cubicBezTo>
                      <a:cubicBezTo>
                        <a:pt x="116" y="12"/>
                        <a:pt x="116" y="12"/>
                        <a:pt x="116" y="12"/>
                      </a:cubicBezTo>
                      <a:cubicBezTo>
                        <a:pt x="116" y="12"/>
                        <a:pt x="116" y="12"/>
                        <a:pt x="116" y="12"/>
                      </a:cubicBezTo>
                      <a:cubicBezTo>
                        <a:pt x="116" y="11"/>
                        <a:pt x="116" y="11"/>
                        <a:pt x="116" y="11"/>
                      </a:cubicBezTo>
                      <a:cubicBezTo>
                        <a:pt x="115" y="11"/>
                        <a:pt x="115" y="11"/>
                        <a:pt x="115" y="11"/>
                      </a:cubicBezTo>
                      <a:cubicBezTo>
                        <a:pt x="115" y="11"/>
                        <a:pt x="115" y="11"/>
                        <a:pt x="115" y="11"/>
                      </a:cubicBezTo>
                      <a:cubicBezTo>
                        <a:pt x="115" y="9"/>
                        <a:pt x="115" y="9"/>
                        <a:pt x="115" y="9"/>
                      </a:cubicBezTo>
                      <a:cubicBezTo>
                        <a:pt x="115" y="9"/>
                        <a:pt x="115" y="9"/>
                        <a:pt x="115" y="9"/>
                      </a:cubicBezTo>
                      <a:cubicBezTo>
                        <a:pt x="115" y="9"/>
                        <a:pt x="115" y="9"/>
                        <a:pt x="115" y="9"/>
                      </a:cubicBezTo>
                      <a:cubicBezTo>
                        <a:pt x="115" y="8"/>
                        <a:pt x="115" y="8"/>
                        <a:pt x="115" y="8"/>
                      </a:cubicBezTo>
                      <a:cubicBezTo>
                        <a:pt x="115" y="8"/>
                        <a:pt x="115" y="8"/>
                        <a:pt x="115" y="8"/>
                      </a:cubicBezTo>
                      <a:cubicBezTo>
                        <a:pt x="115" y="8"/>
                        <a:pt x="115" y="8"/>
                        <a:pt x="115" y="8"/>
                      </a:cubicBezTo>
                      <a:cubicBezTo>
                        <a:pt x="115" y="8"/>
                        <a:pt x="115" y="8"/>
                        <a:pt x="115" y="8"/>
                      </a:cubicBezTo>
                      <a:cubicBezTo>
                        <a:pt x="115" y="7"/>
                        <a:pt x="115" y="7"/>
                        <a:pt x="115" y="7"/>
                      </a:cubicBezTo>
                      <a:cubicBezTo>
                        <a:pt x="115" y="7"/>
                        <a:pt x="115" y="7"/>
                        <a:pt x="115" y="7"/>
                      </a:cubicBezTo>
                      <a:cubicBezTo>
                        <a:pt x="115" y="7"/>
                        <a:pt x="115" y="7"/>
                        <a:pt x="115" y="7"/>
                      </a:cubicBezTo>
                      <a:cubicBezTo>
                        <a:pt x="115" y="7"/>
                        <a:pt x="115" y="7"/>
                        <a:pt x="115" y="7"/>
                      </a:cubicBezTo>
                      <a:cubicBezTo>
                        <a:pt x="115" y="7"/>
                        <a:pt x="115" y="7"/>
                        <a:pt x="115" y="7"/>
                      </a:cubicBezTo>
                      <a:cubicBezTo>
                        <a:pt x="116" y="7"/>
                        <a:pt x="116" y="7"/>
                        <a:pt x="116" y="7"/>
                      </a:cubicBezTo>
                      <a:cubicBezTo>
                        <a:pt x="116" y="8"/>
                        <a:pt x="116" y="8"/>
                        <a:pt x="116" y="8"/>
                      </a:cubicBezTo>
                      <a:cubicBezTo>
                        <a:pt x="116" y="8"/>
                        <a:pt x="116" y="8"/>
                        <a:pt x="116" y="8"/>
                      </a:cubicBezTo>
                      <a:cubicBezTo>
                        <a:pt x="115" y="8"/>
                        <a:pt x="115" y="8"/>
                        <a:pt x="115" y="8"/>
                      </a:cubicBezTo>
                      <a:cubicBezTo>
                        <a:pt x="115" y="9"/>
                        <a:pt x="115" y="9"/>
                        <a:pt x="115" y="9"/>
                      </a:cubicBezTo>
                      <a:cubicBezTo>
                        <a:pt x="115" y="10"/>
                        <a:pt x="115" y="10"/>
                        <a:pt x="115" y="10"/>
                      </a:cubicBezTo>
                      <a:cubicBezTo>
                        <a:pt x="116" y="10"/>
                        <a:pt x="116" y="10"/>
                        <a:pt x="116" y="10"/>
                      </a:cubicBezTo>
                      <a:cubicBezTo>
                        <a:pt x="116" y="11"/>
                        <a:pt x="116" y="11"/>
                        <a:pt x="116" y="11"/>
                      </a:cubicBezTo>
                      <a:cubicBezTo>
                        <a:pt x="117" y="12"/>
                        <a:pt x="117" y="12"/>
                        <a:pt x="117" y="12"/>
                      </a:cubicBezTo>
                      <a:cubicBezTo>
                        <a:pt x="117" y="12"/>
                        <a:pt x="117" y="12"/>
                        <a:pt x="117" y="12"/>
                      </a:cubicBezTo>
                      <a:cubicBezTo>
                        <a:pt x="117" y="12"/>
                        <a:pt x="117" y="12"/>
                        <a:pt x="117" y="12"/>
                      </a:cubicBezTo>
                      <a:cubicBezTo>
                        <a:pt x="117" y="12"/>
                        <a:pt x="117" y="12"/>
                        <a:pt x="117" y="12"/>
                      </a:cubicBezTo>
                      <a:cubicBezTo>
                        <a:pt x="118" y="12"/>
                        <a:pt x="118" y="12"/>
                        <a:pt x="118" y="12"/>
                      </a:cubicBezTo>
                      <a:cubicBezTo>
                        <a:pt x="118" y="12"/>
                        <a:pt x="118" y="12"/>
                        <a:pt x="118" y="12"/>
                      </a:cubicBezTo>
                      <a:cubicBezTo>
                        <a:pt x="118" y="12"/>
                        <a:pt x="118" y="12"/>
                        <a:pt x="118" y="12"/>
                      </a:cubicBezTo>
                      <a:cubicBezTo>
                        <a:pt x="119" y="12"/>
                        <a:pt x="119" y="12"/>
                        <a:pt x="119" y="12"/>
                      </a:cubicBezTo>
                      <a:cubicBezTo>
                        <a:pt x="119" y="12"/>
                        <a:pt x="119" y="12"/>
                        <a:pt x="119" y="12"/>
                      </a:cubicBezTo>
                      <a:cubicBezTo>
                        <a:pt x="120" y="12"/>
                        <a:pt x="120" y="12"/>
                        <a:pt x="120" y="12"/>
                      </a:cubicBezTo>
                      <a:cubicBezTo>
                        <a:pt x="120" y="12"/>
                        <a:pt x="120" y="12"/>
                        <a:pt x="120" y="12"/>
                      </a:cubicBezTo>
                      <a:cubicBezTo>
                        <a:pt x="120" y="11"/>
                        <a:pt x="120" y="11"/>
                        <a:pt x="120" y="11"/>
                      </a:cubicBezTo>
                      <a:cubicBezTo>
                        <a:pt x="121" y="11"/>
                        <a:pt x="121" y="11"/>
                        <a:pt x="121" y="11"/>
                      </a:cubicBezTo>
                      <a:cubicBezTo>
                        <a:pt x="121" y="11"/>
                        <a:pt x="121" y="11"/>
                        <a:pt x="121" y="11"/>
                      </a:cubicBezTo>
                      <a:cubicBezTo>
                        <a:pt x="120" y="11"/>
                        <a:pt x="120" y="11"/>
                        <a:pt x="120" y="11"/>
                      </a:cubicBezTo>
                      <a:cubicBezTo>
                        <a:pt x="120" y="11"/>
                        <a:pt x="120" y="11"/>
                        <a:pt x="120" y="11"/>
                      </a:cubicBezTo>
                      <a:cubicBezTo>
                        <a:pt x="121" y="10"/>
                        <a:pt x="121" y="10"/>
                        <a:pt x="121" y="10"/>
                      </a:cubicBezTo>
                      <a:cubicBezTo>
                        <a:pt x="122" y="10"/>
                        <a:pt x="122" y="10"/>
                        <a:pt x="122" y="10"/>
                      </a:cubicBezTo>
                      <a:cubicBezTo>
                        <a:pt x="122" y="10"/>
                        <a:pt x="122" y="10"/>
                        <a:pt x="122" y="10"/>
                      </a:cubicBezTo>
                      <a:cubicBezTo>
                        <a:pt x="122" y="10"/>
                        <a:pt x="122" y="10"/>
                        <a:pt x="122" y="10"/>
                      </a:cubicBezTo>
                      <a:cubicBezTo>
                        <a:pt x="121" y="10"/>
                        <a:pt x="121" y="10"/>
                        <a:pt x="121" y="10"/>
                      </a:cubicBezTo>
                      <a:cubicBezTo>
                        <a:pt x="121" y="9"/>
                        <a:pt x="121" y="9"/>
                        <a:pt x="121" y="9"/>
                      </a:cubicBezTo>
                      <a:cubicBezTo>
                        <a:pt x="121" y="9"/>
                        <a:pt x="121" y="9"/>
                        <a:pt x="121" y="9"/>
                      </a:cubicBezTo>
                      <a:cubicBezTo>
                        <a:pt x="121" y="9"/>
                        <a:pt x="121" y="9"/>
                        <a:pt x="121" y="9"/>
                      </a:cubicBezTo>
                      <a:cubicBezTo>
                        <a:pt x="120" y="9"/>
                        <a:pt x="120" y="9"/>
                        <a:pt x="120" y="9"/>
                      </a:cubicBezTo>
                      <a:cubicBezTo>
                        <a:pt x="120" y="9"/>
                        <a:pt x="120" y="9"/>
                        <a:pt x="120" y="9"/>
                      </a:cubicBezTo>
                      <a:cubicBezTo>
                        <a:pt x="120" y="9"/>
                        <a:pt x="120" y="9"/>
                        <a:pt x="120" y="9"/>
                      </a:cubicBezTo>
                      <a:cubicBezTo>
                        <a:pt x="119" y="8"/>
                        <a:pt x="119" y="8"/>
                        <a:pt x="119" y="8"/>
                      </a:cubicBezTo>
                      <a:cubicBezTo>
                        <a:pt x="120" y="8"/>
                        <a:pt x="120" y="8"/>
                        <a:pt x="120" y="8"/>
                      </a:cubicBezTo>
                      <a:cubicBezTo>
                        <a:pt x="120" y="9"/>
                        <a:pt x="120" y="9"/>
                        <a:pt x="120" y="9"/>
                      </a:cubicBezTo>
                      <a:cubicBezTo>
                        <a:pt x="120" y="9"/>
                        <a:pt x="120" y="9"/>
                        <a:pt x="120" y="9"/>
                      </a:cubicBezTo>
                      <a:cubicBezTo>
                        <a:pt x="121" y="9"/>
                        <a:pt x="121" y="9"/>
                        <a:pt x="121" y="9"/>
                      </a:cubicBezTo>
                      <a:cubicBezTo>
                        <a:pt x="121" y="9"/>
                        <a:pt x="121" y="9"/>
                        <a:pt x="121" y="9"/>
                      </a:cubicBezTo>
                      <a:cubicBezTo>
                        <a:pt x="121" y="9"/>
                        <a:pt x="121" y="9"/>
                        <a:pt x="121" y="9"/>
                      </a:cubicBezTo>
                      <a:cubicBezTo>
                        <a:pt x="123" y="9"/>
                        <a:pt x="123" y="9"/>
                        <a:pt x="123" y="9"/>
                      </a:cubicBezTo>
                      <a:cubicBezTo>
                        <a:pt x="124" y="9"/>
                        <a:pt x="124" y="9"/>
                        <a:pt x="124" y="9"/>
                      </a:cubicBezTo>
                      <a:cubicBezTo>
                        <a:pt x="124" y="9"/>
                        <a:pt x="124" y="9"/>
                        <a:pt x="124" y="9"/>
                      </a:cubicBezTo>
                      <a:cubicBezTo>
                        <a:pt x="124" y="9"/>
                        <a:pt x="124" y="9"/>
                        <a:pt x="124" y="9"/>
                      </a:cubicBezTo>
                      <a:cubicBezTo>
                        <a:pt x="124" y="9"/>
                        <a:pt x="124" y="9"/>
                        <a:pt x="124" y="9"/>
                      </a:cubicBezTo>
                      <a:cubicBezTo>
                        <a:pt x="123" y="8"/>
                        <a:pt x="123" y="8"/>
                        <a:pt x="123" y="8"/>
                      </a:cubicBezTo>
                      <a:cubicBezTo>
                        <a:pt x="123" y="8"/>
                        <a:pt x="123" y="8"/>
                        <a:pt x="123" y="8"/>
                      </a:cubicBezTo>
                      <a:cubicBezTo>
                        <a:pt x="123" y="8"/>
                        <a:pt x="123" y="8"/>
                        <a:pt x="123" y="8"/>
                      </a:cubicBezTo>
                      <a:cubicBezTo>
                        <a:pt x="122" y="8"/>
                        <a:pt x="122" y="8"/>
                        <a:pt x="122" y="8"/>
                      </a:cubicBezTo>
                      <a:cubicBezTo>
                        <a:pt x="122" y="8"/>
                        <a:pt x="122" y="8"/>
                        <a:pt x="122" y="8"/>
                      </a:cubicBezTo>
                      <a:cubicBezTo>
                        <a:pt x="122" y="8"/>
                        <a:pt x="122" y="8"/>
                        <a:pt x="122" y="8"/>
                      </a:cubicBezTo>
                      <a:cubicBezTo>
                        <a:pt x="122" y="8"/>
                        <a:pt x="122" y="8"/>
                        <a:pt x="122" y="8"/>
                      </a:cubicBezTo>
                      <a:cubicBezTo>
                        <a:pt x="122" y="8"/>
                        <a:pt x="122" y="8"/>
                        <a:pt x="122" y="8"/>
                      </a:cubicBezTo>
                      <a:cubicBezTo>
                        <a:pt x="122" y="8"/>
                        <a:pt x="122" y="8"/>
                        <a:pt x="122" y="8"/>
                      </a:cubicBezTo>
                      <a:cubicBezTo>
                        <a:pt x="123" y="8"/>
                        <a:pt x="123" y="8"/>
                        <a:pt x="123" y="8"/>
                      </a:cubicBezTo>
                      <a:cubicBezTo>
                        <a:pt x="123" y="8"/>
                        <a:pt x="123" y="8"/>
                        <a:pt x="123" y="8"/>
                      </a:cubicBezTo>
                      <a:cubicBezTo>
                        <a:pt x="123" y="8"/>
                        <a:pt x="123" y="8"/>
                        <a:pt x="123" y="8"/>
                      </a:cubicBezTo>
                      <a:cubicBezTo>
                        <a:pt x="124" y="8"/>
                        <a:pt x="124" y="8"/>
                        <a:pt x="124" y="8"/>
                      </a:cubicBezTo>
                      <a:cubicBezTo>
                        <a:pt x="124" y="9"/>
                        <a:pt x="124" y="9"/>
                        <a:pt x="124" y="9"/>
                      </a:cubicBezTo>
                      <a:cubicBezTo>
                        <a:pt x="124" y="9"/>
                        <a:pt x="124" y="9"/>
                        <a:pt x="124" y="9"/>
                      </a:cubicBezTo>
                      <a:cubicBezTo>
                        <a:pt x="124" y="9"/>
                        <a:pt x="124" y="9"/>
                        <a:pt x="124" y="9"/>
                      </a:cubicBezTo>
                      <a:cubicBezTo>
                        <a:pt x="125" y="9"/>
                        <a:pt x="125" y="9"/>
                        <a:pt x="125" y="9"/>
                      </a:cubicBezTo>
                      <a:cubicBezTo>
                        <a:pt x="125" y="8"/>
                        <a:pt x="125" y="8"/>
                        <a:pt x="125" y="8"/>
                      </a:cubicBezTo>
                      <a:cubicBezTo>
                        <a:pt x="125" y="8"/>
                        <a:pt x="125" y="8"/>
                        <a:pt x="125" y="8"/>
                      </a:cubicBezTo>
                      <a:cubicBezTo>
                        <a:pt x="125" y="8"/>
                        <a:pt x="125" y="8"/>
                        <a:pt x="125" y="8"/>
                      </a:cubicBezTo>
                      <a:cubicBezTo>
                        <a:pt x="125" y="8"/>
                        <a:pt x="125" y="8"/>
                        <a:pt x="125" y="8"/>
                      </a:cubicBezTo>
                      <a:cubicBezTo>
                        <a:pt x="125" y="8"/>
                        <a:pt x="125" y="8"/>
                        <a:pt x="125" y="8"/>
                      </a:cubicBezTo>
                      <a:cubicBezTo>
                        <a:pt x="126" y="8"/>
                        <a:pt x="126" y="8"/>
                        <a:pt x="126" y="8"/>
                      </a:cubicBezTo>
                      <a:cubicBezTo>
                        <a:pt x="126" y="8"/>
                        <a:pt x="126" y="8"/>
                        <a:pt x="126" y="8"/>
                      </a:cubicBezTo>
                      <a:cubicBezTo>
                        <a:pt x="126" y="8"/>
                        <a:pt x="126" y="8"/>
                        <a:pt x="126" y="8"/>
                      </a:cubicBezTo>
                      <a:cubicBezTo>
                        <a:pt x="125" y="7"/>
                        <a:pt x="125" y="7"/>
                        <a:pt x="125" y="7"/>
                      </a:cubicBezTo>
                      <a:cubicBezTo>
                        <a:pt x="125" y="7"/>
                        <a:pt x="125" y="7"/>
                        <a:pt x="125" y="7"/>
                      </a:cubicBezTo>
                      <a:cubicBezTo>
                        <a:pt x="125" y="7"/>
                        <a:pt x="125" y="7"/>
                        <a:pt x="125" y="7"/>
                      </a:cubicBezTo>
                      <a:cubicBezTo>
                        <a:pt x="125" y="7"/>
                        <a:pt x="125" y="7"/>
                        <a:pt x="125" y="7"/>
                      </a:cubicBezTo>
                      <a:cubicBezTo>
                        <a:pt x="124" y="6"/>
                        <a:pt x="124" y="6"/>
                        <a:pt x="124" y="6"/>
                      </a:cubicBezTo>
                      <a:cubicBezTo>
                        <a:pt x="124" y="6"/>
                        <a:pt x="124" y="6"/>
                        <a:pt x="124" y="6"/>
                      </a:cubicBezTo>
                      <a:cubicBezTo>
                        <a:pt x="124" y="6"/>
                        <a:pt x="124" y="6"/>
                        <a:pt x="124" y="6"/>
                      </a:cubicBezTo>
                      <a:cubicBezTo>
                        <a:pt x="123" y="6"/>
                        <a:pt x="123" y="6"/>
                        <a:pt x="123" y="6"/>
                      </a:cubicBezTo>
                      <a:cubicBezTo>
                        <a:pt x="123" y="6"/>
                        <a:pt x="123" y="6"/>
                        <a:pt x="123" y="6"/>
                      </a:cubicBezTo>
                      <a:cubicBezTo>
                        <a:pt x="123" y="6"/>
                        <a:pt x="123" y="6"/>
                        <a:pt x="123" y="6"/>
                      </a:cubicBezTo>
                      <a:cubicBezTo>
                        <a:pt x="123" y="6"/>
                        <a:pt x="123" y="6"/>
                        <a:pt x="123" y="6"/>
                      </a:cubicBezTo>
                      <a:cubicBezTo>
                        <a:pt x="123" y="5"/>
                        <a:pt x="123" y="5"/>
                        <a:pt x="123" y="5"/>
                      </a:cubicBezTo>
                      <a:cubicBezTo>
                        <a:pt x="123" y="5"/>
                        <a:pt x="123" y="5"/>
                        <a:pt x="123" y="5"/>
                      </a:cubicBezTo>
                      <a:cubicBezTo>
                        <a:pt x="123" y="5"/>
                        <a:pt x="123" y="5"/>
                        <a:pt x="123" y="5"/>
                      </a:cubicBezTo>
                      <a:cubicBezTo>
                        <a:pt x="123" y="5"/>
                        <a:pt x="123" y="5"/>
                        <a:pt x="123" y="5"/>
                      </a:cubicBezTo>
                      <a:cubicBezTo>
                        <a:pt x="123" y="5"/>
                        <a:pt x="123" y="5"/>
                        <a:pt x="123" y="5"/>
                      </a:cubicBezTo>
                      <a:cubicBezTo>
                        <a:pt x="123" y="6"/>
                        <a:pt x="123" y="6"/>
                        <a:pt x="123" y="6"/>
                      </a:cubicBezTo>
                      <a:cubicBezTo>
                        <a:pt x="124" y="6"/>
                        <a:pt x="124" y="6"/>
                        <a:pt x="124" y="6"/>
                      </a:cubicBezTo>
                      <a:cubicBezTo>
                        <a:pt x="124" y="6"/>
                        <a:pt x="124" y="6"/>
                        <a:pt x="124" y="6"/>
                      </a:cubicBezTo>
                      <a:cubicBezTo>
                        <a:pt x="125" y="6"/>
                        <a:pt x="125" y="6"/>
                        <a:pt x="125" y="6"/>
                      </a:cubicBezTo>
                      <a:cubicBezTo>
                        <a:pt x="125" y="6"/>
                        <a:pt x="125" y="6"/>
                        <a:pt x="125" y="6"/>
                      </a:cubicBezTo>
                      <a:cubicBezTo>
                        <a:pt x="125" y="6"/>
                        <a:pt x="125" y="6"/>
                        <a:pt x="125" y="6"/>
                      </a:cubicBezTo>
                      <a:cubicBezTo>
                        <a:pt x="125" y="6"/>
                        <a:pt x="125" y="6"/>
                        <a:pt x="125" y="6"/>
                      </a:cubicBezTo>
                      <a:cubicBezTo>
                        <a:pt x="125" y="6"/>
                        <a:pt x="125" y="6"/>
                        <a:pt x="125" y="6"/>
                      </a:cubicBezTo>
                      <a:cubicBezTo>
                        <a:pt x="126" y="7"/>
                        <a:pt x="126" y="7"/>
                        <a:pt x="126" y="7"/>
                      </a:cubicBezTo>
                      <a:cubicBezTo>
                        <a:pt x="126" y="7"/>
                        <a:pt x="126" y="7"/>
                        <a:pt x="126" y="7"/>
                      </a:cubicBezTo>
                      <a:cubicBezTo>
                        <a:pt x="127" y="7"/>
                        <a:pt x="127" y="7"/>
                        <a:pt x="127" y="7"/>
                      </a:cubicBezTo>
                      <a:cubicBezTo>
                        <a:pt x="127" y="7"/>
                        <a:pt x="127" y="7"/>
                        <a:pt x="127" y="7"/>
                      </a:cubicBezTo>
                      <a:cubicBezTo>
                        <a:pt x="128" y="7"/>
                        <a:pt x="128" y="7"/>
                        <a:pt x="128" y="7"/>
                      </a:cubicBezTo>
                      <a:cubicBezTo>
                        <a:pt x="128" y="7"/>
                        <a:pt x="128" y="7"/>
                        <a:pt x="128" y="7"/>
                      </a:cubicBezTo>
                      <a:cubicBezTo>
                        <a:pt x="128" y="7"/>
                        <a:pt x="128" y="7"/>
                        <a:pt x="128" y="7"/>
                      </a:cubicBezTo>
                      <a:cubicBezTo>
                        <a:pt x="128" y="7"/>
                        <a:pt x="128" y="7"/>
                        <a:pt x="128" y="7"/>
                      </a:cubicBezTo>
                      <a:cubicBezTo>
                        <a:pt x="127" y="7"/>
                        <a:pt x="127" y="7"/>
                        <a:pt x="127" y="7"/>
                      </a:cubicBezTo>
                      <a:cubicBezTo>
                        <a:pt x="127" y="6"/>
                        <a:pt x="127" y="6"/>
                        <a:pt x="127" y="6"/>
                      </a:cubicBezTo>
                      <a:cubicBezTo>
                        <a:pt x="127" y="6"/>
                        <a:pt x="127" y="6"/>
                        <a:pt x="127" y="6"/>
                      </a:cubicBezTo>
                      <a:cubicBezTo>
                        <a:pt x="127" y="6"/>
                        <a:pt x="127" y="6"/>
                        <a:pt x="127" y="6"/>
                      </a:cubicBezTo>
                      <a:cubicBezTo>
                        <a:pt x="127" y="5"/>
                        <a:pt x="127" y="5"/>
                        <a:pt x="127" y="5"/>
                      </a:cubicBezTo>
                      <a:cubicBezTo>
                        <a:pt x="127" y="5"/>
                        <a:pt x="127" y="5"/>
                        <a:pt x="127" y="5"/>
                      </a:cubicBezTo>
                      <a:cubicBezTo>
                        <a:pt x="126" y="5"/>
                        <a:pt x="126" y="5"/>
                        <a:pt x="126" y="5"/>
                      </a:cubicBezTo>
                      <a:cubicBezTo>
                        <a:pt x="126" y="5"/>
                        <a:pt x="126" y="5"/>
                        <a:pt x="126" y="5"/>
                      </a:cubicBezTo>
                      <a:cubicBezTo>
                        <a:pt x="126" y="5"/>
                        <a:pt x="126" y="5"/>
                        <a:pt x="126" y="5"/>
                      </a:cubicBezTo>
                      <a:cubicBezTo>
                        <a:pt x="127" y="5"/>
                        <a:pt x="127" y="5"/>
                        <a:pt x="127" y="5"/>
                      </a:cubicBezTo>
                      <a:cubicBezTo>
                        <a:pt x="127" y="5"/>
                        <a:pt x="127" y="5"/>
                        <a:pt x="127" y="5"/>
                      </a:cubicBezTo>
                      <a:cubicBezTo>
                        <a:pt x="127" y="5"/>
                        <a:pt x="127" y="5"/>
                        <a:pt x="127" y="5"/>
                      </a:cubicBezTo>
                      <a:cubicBezTo>
                        <a:pt x="127" y="5"/>
                        <a:pt x="127" y="5"/>
                        <a:pt x="127" y="5"/>
                      </a:cubicBezTo>
                      <a:cubicBezTo>
                        <a:pt x="127" y="5"/>
                        <a:pt x="127" y="5"/>
                        <a:pt x="127" y="5"/>
                      </a:cubicBezTo>
                      <a:cubicBezTo>
                        <a:pt x="128" y="6"/>
                        <a:pt x="128" y="6"/>
                        <a:pt x="128" y="6"/>
                      </a:cubicBezTo>
                      <a:cubicBezTo>
                        <a:pt x="128" y="6"/>
                        <a:pt x="128" y="6"/>
                        <a:pt x="128" y="6"/>
                      </a:cubicBezTo>
                      <a:cubicBezTo>
                        <a:pt x="128" y="6"/>
                        <a:pt x="128" y="6"/>
                        <a:pt x="128" y="6"/>
                      </a:cubicBezTo>
                      <a:cubicBezTo>
                        <a:pt x="128" y="6"/>
                        <a:pt x="128" y="6"/>
                        <a:pt x="128" y="6"/>
                      </a:cubicBezTo>
                      <a:cubicBezTo>
                        <a:pt x="128" y="6"/>
                        <a:pt x="128" y="6"/>
                        <a:pt x="128" y="6"/>
                      </a:cubicBezTo>
                      <a:cubicBezTo>
                        <a:pt x="128" y="6"/>
                        <a:pt x="128" y="6"/>
                        <a:pt x="128" y="6"/>
                      </a:cubicBezTo>
                      <a:cubicBezTo>
                        <a:pt x="129" y="7"/>
                        <a:pt x="129" y="7"/>
                        <a:pt x="129" y="7"/>
                      </a:cubicBezTo>
                      <a:cubicBezTo>
                        <a:pt x="129" y="7"/>
                        <a:pt x="129" y="7"/>
                        <a:pt x="129" y="7"/>
                      </a:cubicBezTo>
                      <a:cubicBezTo>
                        <a:pt x="129" y="7"/>
                        <a:pt x="129" y="7"/>
                        <a:pt x="129" y="7"/>
                      </a:cubicBezTo>
                      <a:cubicBezTo>
                        <a:pt x="129" y="7"/>
                        <a:pt x="129" y="7"/>
                        <a:pt x="129" y="7"/>
                      </a:cubicBezTo>
                      <a:cubicBezTo>
                        <a:pt x="129" y="7"/>
                        <a:pt x="129" y="7"/>
                        <a:pt x="129" y="7"/>
                      </a:cubicBezTo>
                      <a:cubicBezTo>
                        <a:pt x="129" y="8"/>
                        <a:pt x="129" y="8"/>
                        <a:pt x="129" y="8"/>
                      </a:cubicBezTo>
                      <a:cubicBezTo>
                        <a:pt x="129" y="8"/>
                        <a:pt x="129" y="8"/>
                        <a:pt x="129" y="8"/>
                      </a:cubicBezTo>
                      <a:cubicBezTo>
                        <a:pt x="130" y="8"/>
                        <a:pt x="130" y="8"/>
                        <a:pt x="130" y="8"/>
                      </a:cubicBezTo>
                      <a:cubicBezTo>
                        <a:pt x="130" y="8"/>
                        <a:pt x="130" y="8"/>
                        <a:pt x="130" y="8"/>
                      </a:cubicBezTo>
                      <a:cubicBezTo>
                        <a:pt x="130" y="8"/>
                        <a:pt x="130" y="8"/>
                        <a:pt x="130" y="8"/>
                      </a:cubicBezTo>
                      <a:cubicBezTo>
                        <a:pt x="130" y="8"/>
                        <a:pt x="130" y="8"/>
                        <a:pt x="130" y="8"/>
                      </a:cubicBezTo>
                      <a:cubicBezTo>
                        <a:pt x="130" y="8"/>
                        <a:pt x="130" y="8"/>
                        <a:pt x="130" y="8"/>
                      </a:cubicBezTo>
                      <a:cubicBezTo>
                        <a:pt x="130" y="8"/>
                        <a:pt x="130" y="8"/>
                        <a:pt x="130" y="8"/>
                      </a:cubicBezTo>
                      <a:cubicBezTo>
                        <a:pt x="130" y="7"/>
                        <a:pt x="130" y="7"/>
                        <a:pt x="130" y="7"/>
                      </a:cubicBezTo>
                      <a:cubicBezTo>
                        <a:pt x="130" y="7"/>
                        <a:pt x="130" y="7"/>
                        <a:pt x="130" y="7"/>
                      </a:cubicBezTo>
                      <a:cubicBezTo>
                        <a:pt x="128" y="5"/>
                        <a:pt x="128" y="5"/>
                        <a:pt x="128" y="5"/>
                      </a:cubicBezTo>
                      <a:cubicBezTo>
                        <a:pt x="128" y="5"/>
                        <a:pt x="128" y="5"/>
                        <a:pt x="128" y="5"/>
                      </a:cubicBezTo>
                      <a:cubicBezTo>
                        <a:pt x="128" y="4"/>
                        <a:pt x="128" y="4"/>
                        <a:pt x="128" y="4"/>
                      </a:cubicBezTo>
                      <a:cubicBezTo>
                        <a:pt x="127" y="4"/>
                        <a:pt x="127" y="4"/>
                        <a:pt x="127" y="4"/>
                      </a:cubicBezTo>
                      <a:cubicBezTo>
                        <a:pt x="127" y="4"/>
                        <a:pt x="127" y="4"/>
                        <a:pt x="127" y="4"/>
                      </a:cubicBezTo>
                      <a:cubicBezTo>
                        <a:pt x="127" y="3"/>
                        <a:pt x="127" y="3"/>
                        <a:pt x="127" y="3"/>
                      </a:cubicBezTo>
                      <a:cubicBezTo>
                        <a:pt x="127" y="2"/>
                        <a:pt x="127" y="2"/>
                        <a:pt x="127" y="2"/>
                      </a:cubicBezTo>
                      <a:cubicBezTo>
                        <a:pt x="127" y="2"/>
                        <a:pt x="127" y="2"/>
                        <a:pt x="127" y="2"/>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6" y="3"/>
                        <a:pt x="126" y="3"/>
                        <a:pt x="126" y="3"/>
                      </a:cubicBezTo>
                      <a:cubicBezTo>
                        <a:pt x="126" y="2"/>
                        <a:pt x="126" y="2"/>
                        <a:pt x="126" y="2"/>
                      </a:cubicBezTo>
                      <a:cubicBezTo>
                        <a:pt x="126" y="2"/>
                        <a:pt x="126" y="2"/>
                        <a:pt x="126" y="2"/>
                      </a:cubicBezTo>
                      <a:cubicBezTo>
                        <a:pt x="126" y="2"/>
                        <a:pt x="126" y="2"/>
                        <a:pt x="126" y="2"/>
                      </a:cubicBezTo>
                      <a:cubicBezTo>
                        <a:pt x="125" y="2"/>
                        <a:pt x="125" y="2"/>
                        <a:pt x="125" y="2"/>
                      </a:cubicBezTo>
                      <a:cubicBezTo>
                        <a:pt x="125" y="2"/>
                        <a:pt x="125" y="2"/>
                        <a:pt x="125" y="2"/>
                      </a:cubicBezTo>
                      <a:cubicBezTo>
                        <a:pt x="125" y="1"/>
                        <a:pt x="125" y="1"/>
                        <a:pt x="125" y="1"/>
                      </a:cubicBezTo>
                      <a:cubicBezTo>
                        <a:pt x="125" y="1"/>
                        <a:pt x="125" y="1"/>
                        <a:pt x="125" y="1"/>
                      </a:cubicBezTo>
                      <a:cubicBezTo>
                        <a:pt x="125" y="0"/>
                        <a:pt x="125" y="0"/>
                        <a:pt x="125" y="0"/>
                      </a:cubicBezTo>
                      <a:cubicBezTo>
                        <a:pt x="125" y="0"/>
                        <a:pt x="125" y="0"/>
                        <a:pt x="125" y="0"/>
                      </a:cubicBezTo>
                      <a:cubicBezTo>
                        <a:pt x="125" y="0"/>
                        <a:pt x="125" y="0"/>
                        <a:pt x="125" y="0"/>
                      </a:cubicBezTo>
                      <a:cubicBezTo>
                        <a:pt x="104" y="5"/>
                        <a:pt x="83" y="9"/>
                        <a:pt x="62" y="13"/>
                      </a:cubicBezTo>
                      <a:cubicBezTo>
                        <a:pt x="59" y="13"/>
                        <a:pt x="56" y="14"/>
                        <a:pt x="53" y="14"/>
                      </a:cubicBezTo>
                      <a:cubicBezTo>
                        <a:pt x="50" y="15"/>
                        <a:pt x="47" y="15"/>
                        <a:pt x="44" y="16"/>
                      </a:cubicBezTo>
                      <a:cubicBezTo>
                        <a:pt x="42" y="16"/>
                        <a:pt x="40" y="16"/>
                        <a:pt x="38" y="16"/>
                      </a:cubicBezTo>
                      <a:cubicBezTo>
                        <a:pt x="38" y="16"/>
                        <a:pt x="38" y="16"/>
                        <a:pt x="38" y="16"/>
                      </a:cubicBezTo>
                      <a:cubicBezTo>
                        <a:pt x="38" y="16"/>
                        <a:pt x="38" y="16"/>
                        <a:pt x="38" y="16"/>
                      </a:cubicBezTo>
                      <a:cubicBezTo>
                        <a:pt x="37" y="16"/>
                        <a:pt x="37" y="16"/>
                        <a:pt x="37" y="16"/>
                      </a:cubicBezTo>
                      <a:cubicBezTo>
                        <a:pt x="37" y="16"/>
                        <a:pt x="37" y="16"/>
                        <a:pt x="37" y="16"/>
                      </a:cubicBezTo>
                      <a:cubicBezTo>
                        <a:pt x="37" y="17"/>
                        <a:pt x="37" y="17"/>
                        <a:pt x="37" y="17"/>
                      </a:cubicBezTo>
                      <a:cubicBezTo>
                        <a:pt x="37" y="18"/>
                        <a:pt x="37" y="18"/>
                        <a:pt x="37" y="18"/>
                      </a:cubicBezTo>
                      <a:cubicBezTo>
                        <a:pt x="37" y="18"/>
                        <a:pt x="37" y="18"/>
                        <a:pt x="37" y="18"/>
                      </a:cubicBezTo>
                      <a:cubicBezTo>
                        <a:pt x="37" y="18"/>
                        <a:pt x="37" y="18"/>
                        <a:pt x="37" y="18"/>
                      </a:cubicBezTo>
                      <a:cubicBezTo>
                        <a:pt x="37" y="18"/>
                        <a:pt x="37" y="18"/>
                        <a:pt x="37" y="18"/>
                      </a:cubicBezTo>
                      <a:cubicBezTo>
                        <a:pt x="37" y="19"/>
                        <a:pt x="37" y="19"/>
                        <a:pt x="37" y="19"/>
                      </a:cubicBezTo>
                      <a:cubicBezTo>
                        <a:pt x="37" y="20"/>
                        <a:pt x="37" y="20"/>
                        <a:pt x="37" y="20"/>
                      </a:cubicBezTo>
                      <a:cubicBezTo>
                        <a:pt x="37" y="20"/>
                        <a:pt x="37" y="20"/>
                        <a:pt x="37" y="20"/>
                      </a:cubicBezTo>
                      <a:cubicBezTo>
                        <a:pt x="37" y="20"/>
                        <a:pt x="37" y="20"/>
                        <a:pt x="37" y="20"/>
                      </a:cubicBezTo>
                      <a:cubicBezTo>
                        <a:pt x="37" y="20"/>
                        <a:pt x="37" y="20"/>
                        <a:pt x="37" y="20"/>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6" y="21"/>
                        <a:pt x="36" y="21"/>
                        <a:pt x="36" y="21"/>
                      </a:cubicBezTo>
                      <a:cubicBezTo>
                        <a:pt x="36" y="21"/>
                        <a:pt x="36" y="21"/>
                        <a:pt x="36" y="21"/>
                      </a:cubicBezTo>
                      <a:cubicBezTo>
                        <a:pt x="36" y="21"/>
                        <a:pt x="36" y="21"/>
                        <a:pt x="36" y="21"/>
                      </a:cubicBezTo>
                      <a:cubicBezTo>
                        <a:pt x="35" y="22"/>
                        <a:pt x="35" y="22"/>
                        <a:pt x="35" y="22"/>
                      </a:cubicBezTo>
                      <a:cubicBezTo>
                        <a:pt x="34" y="23"/>
                        <a:pt x="34" y="23"/>
                        <a:pt x="34" y="23"/>
                      </a:cubicBezTo>
                      <a:cubicBezTo>
                        <a:pt x="34" y="23"/>
                        <a:pt x="34" y="23"/>
                        <a:pt x="34" y="23"/>
                      </a:cubicBezTo>
                      <a:cubicBezTo>
                        <a:pt x="33" y="26"/>
                        <a:pt x="33" y="26"/>
                        <a:pt x="33" y="26"/>
                      </a:cubicBezTo>
                      <a:cubicBezTo>
                        <a:pt x="33" y="26"/>
                        <a:pt x="33" y="26"/>
                        <a:pt x="33" y="26"/>
                      </a:cubicBezTo>
                      <a:cubicBezTo>
                        <a:pt x="33" y="26"/>
                        <a:pt x="33" y="26"/>
                        <a:pt x="33" y="26"/>
                      </a:cubicBezTo>
                      <a:cubicBezTo>
                        <a:pt x="33" y="26"/>
                        <a:pt x="33" y="26"/>
                        <a:pt x="33" y="26"/>
                      </a:cubicBezTo>
                      <a:cubicBezTo>
                        <a:pt x="33" y="27"/>
                        <a:pt x="33" y="27"/>
                        <a:pt x="33"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1" y="27"/>
                        <a:pt x="31" y="27"/>
                        <a:pt x="31" y="27"/>
                      </a:cubicBezTo>
                      <a:cubicBezTo>
                        <a:pt x="31" y="27"/>
                        <a:pt x="31" y="27"/>
                        <a:pt x="31" y="27"/>
                      </a:cubicBezTo>
                      <a:cubicBezTo>
                        <a:pt x="31" y="27"/>
                        <a:pt x="31" y="27"/>
                        <a:pt x="31" y="27"/>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7"/>
                        <a:pt x="30" y="27"/>
                        <a:pt x="30" y="27"/>
                      </a:cubicBezTo>
                      <a:cubicBezTo>
                        <a:pt x="29" y="27"/>
                        <a:pt x="29"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8" y="27"/>
                        <a:pt x="28" y="27"/>
                      </a:cubicBezTo>
                      <a:cubicBezTo>
                        <a:pt x="28" y="28"/>
                        <a:pt x="28" y="28"/>
                        <a:pt x="28" y="28"/>
                      </a:cubicBezTo>
                      <a:cubicBezTo>
                        <a:pt x="28" y="28"/>
                        <a:pt x="28" y="28"/>
                        <a:pt x="28" y="28"/>
                      </a:cubicBezTo>
                      <a:cubicBezTo>
                        <a:pt x="27" y="28"/>
                        <a:pt x="27" y="28"/>
                        <a:pt x="27" y="28"/>
                      </a:cubicBezTo>
                      <a:cubicBezTo>
                        <a:pt x="27" y="29"/>
                        <a:pt x="27" y="29"/>
                        <a:pt x="27" y="29"/>
                      </a:cubicBezTo>
                      <a:cubicBezTo>
                        <a:pt x="27" y="29"/>
                        <a:pt x="27" y="29"/>
                        <a:pt x="27" y="29"/>
                      </a:cubicBezTo>
                      <a:cubicBezTo>
                        <a:pt x="27" y="29"/>
                        <a:pt x="27" y="29"/>
                        <a:pt x="27" y="29"/>
                      </a:cubicBezTo>
                      <a:cubicBezTo>
                        <a:pt x="27" y="30"/>
                        <a:pt x="27" y="30"/>
                        <a:pt x="27" y="30"/>
                      </a:cubicBezTo>
                      <a:cubicBezTo>
                        <a:pt x="26" y="30"/>
                        <a:pt x="26" y="30"/>
                        <a:pt x="26" y="30"/>
                      </a:cubicBezTo>
                      <a:cubicBezTo>
                        <a:pt x="26" y="30"/>
                        <a:pt x="26" y="30"/>
                        <a:pt x="26" y="30"/>
                      </a:cubicBezTo>
                      <a:cubicBezTo>
                        <a:pt x="26" y="30"/>
                        <a:pt x="26" y="30"/>
                        <a:pt x="26" y="30"/>
                      </a:cubicBezTo>
                      <a:cubicBezTo>
                        <a:pt x="26" y="30"/>
                        <a:pt x="26" y="30"/>
                        <a:pt x="26" y="30"/>
                      </a:cubicBezTo>
                      <a:cubicBezTo>
                        <a:pt x="26" y="31"/>
                        <a:pt x="26" y="31"/>
                        <a:pt x="26"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29"/>
                        <a:pt x="25" y="29"/>
                        <a:pt x="25" y="29"/>
                      </a:cubicBezTo>
                      <a:cubicBezTo>
                        <a:pt x="25" y="29"/>
                        <a:pt x="25" y="29"/>
                        <a:pt x="25" y="29"/>
                      </a:cubicBezTo>
                      <a:cubicBezTo>
                        <a:pt x="24" y="29"/>
                        <a:pt x="24" y="29"/>
                        <a:pt x="24" y="29"/>
                      </a:cubicBezTo>
                      <a:cubicBezTo>
                        <a:pt x="24" y="29"/>
                        <a:pt x="24" y="29"/>
                        <a:pt x="24" y="29"/>
                      </a:cubicBezTo>
                      <a:cubicBezTo>
                        <a:pt x="24" y="29"/>
                        <a:pt x="24" y="29"/>
                        <a:pt x="24" y="29"/>
                      </a:cubicBezTo>
                      <a:cubicBezTo>
                        <a:pt x="24" y="29"/>
                        <a:pt x="24" y="29"/>
                        <a:pt x="24" y="29"/>
                      </a:cubicBezTo>
                      <a:cubicBezTo>
                        <a:pt x="23" y="30"/>
                        <a:pt x="23" y="30"/>
                        <a:pt x="23" y="30"/>
                      </a:cubicBezTo>
                      <a:cubicBezTo>
                        <a:pt x="23" y="30"/>
                        <a:pt x="23" y="30"/>
                        <a:pt x="23" y="30"/>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2"/>
                        <a:pt x="22" y="32"/>
                        <a:pt x="22" y="32"/>
                      </a:cubicBezTo>
                      <a:cubicBezTo>
                        <a:pt x="22" y="32"/>
                        <a:pt x="22" y="32"/>
                        <a:pt x="22" y="32"/>
                      </a:cubicBezTo>
                      <a:cubicBezTo>
                        <a:pt x="22" y="32"/>
                        <a:pt x="22" y="32"/>
                        <a:pt x="22"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4"/>
                        <a:pt x="20" y="34"/>
                        <a:pt x="20" y="34"/>
                      </a:cubicBezTo>
                      <a:cubicBezTo>
                        <a:pt x="20" y="34"/>
                        <a:pt x="20" y="34"/>
                        <a:pt x="20" y="34"/>
                      </a:cubicBezTo>
                      <a:cubicBezTo>
                        <a:pt x="20" y="34"/>
                        <a:pt x="20" y="34"/>
                        <a:pt x="20" y="34"/>
                      </a:cubicBezTo>
                      <a:cubicBezTo>
                        <a:pt x="20" y="35"/>
                        <a:pt x="20" y="35"/>
                        <a:pt x="20" y="35"/>
                      </a:cubicBezTo>
                      <a:cubicBezTo>
                        <a:pt x="19" y="35"/>
                        <a:pt x="19" y="35"/>
                        <a:pt x="19" y="35"/>
                      </a:cubicBezTo>
                      <a:cubicBezTo>
                        <a:pt x="19" y="35"/>
                        <a:pt x="19" y="35"/>
                        <a:pt x="19" y="35"/>
                      </a:cubicBezTo>
                      <a:cubicBezTo>
                        <a:pt x="19" y="35"/>
                        <a:pt x="19" y="35"/>
                        <a:pt x="19" y="35"/>
                      </a:cubicBezTo>
                      <a:cubicBezTo>
                        <a:pt x="19" y="35"/>
                        <a:pt x="19" y="35"/>
                        <a:pt x="19" y="35"/>
                      </a:cubicBezTo>
                      <a:cubicBezTo>
                        <a:pt x="18" y="35"/>
                        <a:pt x="18" y="35"/>
                        <a:pt x="18" y="35"/>
                      </a:cubicBezTo>
                      <a:cubicBezTo>
                        <a:pt x="18" y="35"/>
                        <a:pt x="18" y="35"/>
                        <a:pt x="18" y="35"/>
                      </a:cubicBezTo>
                      <a:cubicBezTo>
                        <a:pt x="18" y="35"/>
                        <a:pt x="18" y="35"/>
                        <a:pt x="18" y="35"/>
                      </a:cubicBezTo>
                      <a:cubicBezTo>
                        <a:pt x="18" y="35"/>
                        <a:pt x="18" y="35"/>
                        <a:pt x="18" y="35"/>
                      </a:cubicBezTo>
                      <a:cubicBezTo>
                        <a:pt x="17" y="36"/>
                        <a:pt x="17" y="36"/>
                        <a:pt x="17" y="36"/>
                      </a:cubicBezTo>
                      <a:cubicBezTo>
                        <a:pt x="16" y="36"/>
                        <a:pt x="16" y="36"/>
                        <a:pt x="16" y="36"/>
                      </a:cubicBezTo>
                      <a:cubicBezTo>
                        <a:pt x="16" y="36"/>
                        <a:pt x="16" y="36"/>
                        <a:pt x="16" y="36"/>
                      </a:cubicBezTo>
                      <a:cubicBezTo>
                        <a:pt x="16" y="36"/>
                        <a:pt x="16" y="36"/>
                        <a:pt x="16" y="36"/>
                      </a:cubicBezTo>
                      <a:cubicBezTo>
                        <a:pt x="16" y="37"/>
                        <a:pt x="16" y="37"/>
                        <a:pt x="16" y="37"/>
                      </a:cubicBezTo>
                      <a:cubicBezTo>
                        <a:pt x="16" y="37"/>
                        <a:pt x="16" y="37"/>
                        <a:pt x="16" y="37"/>
                      </a:cubicBezTo>
                      <a:cubicBezTo>
                        <a:pt x="15" y="37"/>
                        <a:pt x="15" y="37"/>
                        <a:pt x="15" y="37"/>
                      </a:cubicBezTo>
                      <a:cubicBezTo>
                        <a:pt x="15" y="37"/>
                        <a:pt x="15" y="37"/>
                        <a:pt x="15" y="37"/>
                      </a:cubicBezTo>
                      <a:cubicBezTo>
                        <a:pt x="15" y="37"/>
                        <a:pt x="15" y="37"/>
                        <a:pt x="15" y="37"/>
                      </a:cubicBezTo>
                      <a:cubicBezTo>
                        <a:pt x="15" y="37"/>
                        <a:pt x="15" y="37"/>
                        <a:pt x="15" y="37"/>
                      </a:cubicBezTo>
                      <a:cubicBezTo>
                        <a:pt x="15" y="38"/>
                        <a:pt x="15" y="38"/>
                        <a:pt x="15" y="38"/>
                      </a:cubicBezTo>
                      <a:cubicBezTo>
                        <a:pt x="15" y="38"/>
                        <a:pt x="15" y="38"/>
                        <a:pt x="15" y="38"/>
                      </a:cubicBezTo>
                      <a:cubicBezTo>
                        <a:pt x="15" y="38"/>
                        <a:pt x="15" y="38"/>
                        <a:pt x="15" y="38"/>
                      </a:cubicBezTo>
                      <a:cubicBezTo>
                        <a:pt x="14" y="38"/>
                        <a:pt x="14" y="38"/>
                        <a:pt x="14" y="38"/>
                      </a:cubicBezTo>
                      <a:cubicBezTo>
                        <a:pt x="14" y="38"/>
                        <a:pt x="14" y="38"/>
                        <a:pt x="14" y="38"/>
                      </a:cubicBezTo>
                      <a:cubicBezTo>
                        <a:pt x="14" y="38"/>
                        <a:pt x="14" y="38"/>
                        <a:pt x="14" y="38"/>
                      </a:cubicBezTo>
                      <a:cubicBezTo>
                        <a:pt x="14" y="38"/>
                        <a:pt x="14" y="38"/>
                        <a:pt x="14" y="38"/>
                      </a:cubicBezTo>
                      <a:cubicBezTo>
                        <a:pt x="14" y="38"/>
                        <a:pt x="14" y="38"/>
                        <a:pt x="14" y="38"/>
                      </a:cubicBezTo>
                      <a:cubicBezTo>
                        <a:pt x="14" y="39"/>
                        <a:pt x="14" y="39"/>
                        <a:pt x="14" y="39"/>
                      </a:cubicBezTo>
                      <a:cubicBezTo>
                        <a:pt x="14" y="39"/>
                        <a:pt x="14" y="39"/>
                        <a:pt x="14" y="39"/>
                      </a:cubicBezTo>
                      <a:cubicBezTo>
                        <a:pt x="13" y="39"/>
                        <a:pt x="13" y="39"/>
                        <a:pt x="13" y="39"/>
                      </a:cubicBezTo>
                      <a:cubicBezTo>
                        <a:pt x="13" y="40"/>
                        <a:pt x="13" y="40"/>
                        <a:pt x="13" y="40"/>
                      </a:cubicBezTo>
                      <a:cubicBezTo>
                        <a:pt x="12" y="40"/>
                        <a:pt x="12" y="40"/>
                        <a:pt x="12" y="40"/>
                      </a:cubicBezTo>
                      <a:cubicBezTo>
                        <a:pt x="12" y="40"/>
                        <a:pt x="12" y="40"/>
                        <a:pt x="12" y="40"/>
                      </a:cubicBezTo>
                      <a:cubicBezTo>
                        <a:pt x="12" y="40"/>
                        <a:pt x="12" y="40"/>
                        <a:pt x="12" y="40"/>
                      </a:cubicBezTo>
                      <a:cubicBezTo>
                        <a:pt x="12" y="40"/>
                        <a:pt x="12" y="40"/>
                        <a:pt x="12" y="40"/>
                      </a:cubicBezTo>
                      <a:cubicBezTo>
                        <a:pt x="12" y="41"/>
                        <a:pt x="12" y="41"/>
                        <a:pt x="12" y="41"/>
                      </a:cubicBezTo>
                      <a:cubicBezTo>
                        <a:pt x="12" y="41"/>
                        <a:pt x="12" y="41"/>
                        <a:pt x="12" y="41"/>
                      </a:cubicBezTo>
                      <a:cubicBezTo>
                        <a:pt x="11" y="41"/>
                        <a:pt x="11" y="41"/>
                        <a:pt x="11" y="41"/>
                      </a:cubicBezTo>
                      <a:cubicBezTo>
                        <a:pt x="11" y="41"/>
                        <a:pt x="11" y="41"/>
                        <a:pt x="11" y="41"/>
                      </a:cubicBezTo>
                      <a:cubicBezTo>
                        <a:pt x="11" y="41"/>
                        <a:pt x="11" y="41"/>
                        <a:pt x="11"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8" y="41"/>
                        <a:pt x="8" y="41"/>
                        <a:pt x="8" y="41"/>
                      </a:cubicBezTo>
                      <a:cubicBezTo>
                        <a:pt x="8" y="41"/>
                        <a:pt x="8" y="41"/>
                        <a:pt x="8" y="41"/>
                      </a:cubicBezTo>
                      <a:cubicBezTo>
                        <a:pt x="8" y="41"/>
                        <a:pt x="8" y="41"/>
                        <a:pt x="8" y="41"/>
                      </a:cubicBezTo>
                      <a:cubicBezTo>
                        <a:pt x="7" y="42"/>
                        <a:pt x="7" y="42"/>
                        <a:pt x="7" y="42"/>
                      </a:cubicBezTo>
                      <a:cubicBezTo>
                        <a:pt x="7" y="42"/>
                        <a:pt x="7" y="42"/>
                        <a:pt x="7" y="42"/>
                      </a:cubicBezTo>
                      <a:cubicBezTo>
                        <a:pt x="7" y="42"/>
                        <a:pt x="7" y="42"/>
                        <a:pt x="7" y="42"/>
                      </a:cubicBezTo>
                      <a:cubicBezTo>
                        <a:pt x="7" y="42"/>
                        <a:pt x="7" y="42"/>
                        <a:pt x="7" y="42"/>
                      </a:cubicBezTo>
                      <a:cubicBezTo>
                        <a:pt x="7" y="42"/>
                        <a:pt x="7" y="42"/>
                        <a:pt x="7" y="42"/>
                      </a:cubicBezTo>
                      <a:cubicBezTo>
                        <a:pt x="6" y="42"/>
                        <a:pt x="6" y="42"/>
                        <a:pt x="6" y="42"/>
                      </a:cubicBezTo>
                      <a:cubicBezTo>
                        <a:pt x="6" y="43"/>
                        <a:pt x="6" y="43"/>
                        <a:pt x="6" y="43"/>
                      </a:cubicBezTo>
                      <a:cubicBezTo>
                        <a:pt x="6" y="43"/>
                        <a:pt x="6" y="43"/>
                        <a:pt x="6" y="43"/>
                      </a:cubicBezTo>
                      <a:cubicBezTo>
                        <a:pt x="6" y="43"/>
                        <a:pt x="6" y="43"/>
                        <a:pt x="6" y="43"/>
                      </a:cubicBezTo>
                      <a:cubicBezTo>
                        <a:pt x="5" y="43"/>
                        <a:pt x="5" y="43"/>
                        <a:pt x="5" y="43"/>
                      </a:cubicBezTo>
                      <a:cubicBezTo>
                        <a:pt x="5" y="43"/>
                        <a:pt x="5" y="43"/>
                        <a:pt x="5" y="43"/>
                      </a:cubicBezTo>
                      <a:cubicBezTo>
                        <a:pt x="5" y="44"/>
                        <a:pt x="5" y="44"/>
                        <a:pt x="5" y="44"/>
                      </a:cubicBezTo>
                      <a:cubicBezTo>
                        <a:pt x="5" y="44"/>
                        <a:pt x="5" y="44"/>
                        <a:pt x="5" y="44"/>
                      </a:cubicBezTo>
                      <a:cubicBezTo>
                        <a:pt x="5" y="44"/>
                        <a:pt x="5" y="44"/>
                        <a:pt x="5" y="44"/>
                      </a:cubicBezTo>
                      <a:cubicBezTo>
                        <a:pt x="4" y="44"/>
                        <a:pt x="4" y="44"/>
                        <a:pt x="4" y="44"/>
                      </a:cubicBezTo>
                      <a:cubicBezTo>
                        <a:pt x="4" y="44"/>
                        <a:pt x="4" y="44"/>
                        <a:pt x="4" y="44"/>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6"/>
                        <a:pt x="4" y="46"/>
                        <a:pt x="4" y="46"/>
                      </a:cubicBezTo>
                      <a:cubicBezTo>
                        <a:pt x="4" y="46"/>
                        <a:pt x="4" y="46"/>
                        <a:pt x="4" y="46"/>
                      </a:cubicBezTo>
                      <a:cubicBezTo>
                        <a:pt x="4" y="46"/>
                        <a:pt x="4" y="46"/>
                        <a:pt x="4" y="46"/>
                      </a:cubicBezTo>
                      <a:cubicBezTo>
                        <a:pt x="4" y="46"/>
                        <a:pt x="4" y="46"/>
                        <a:pt x="4" y="46"/>
                      </a:cubicBezTo>
                      <a:cubicBezTo>
                        <a:pt x="4" y="46"/>
                        <a:pt x="4" y="46"/>
                        <a:pt x="4" y="46"/>
                      </a:cubicBezTo>
                      <a:cubicBezTo>
                        <a:pt x="4" y="47"/>
                        <a:pt x="4" y="47"/>
                        <a:pt x="4" y="47"/>
                      </a:cubicBezTo>
                      <a:cubicBezTo>
                        <a:pt x="4" y="47"/>
                        <a:pt x="4" y="47"/>
                        <a:pt x="4" y="47"/>
                      </a:cubicBezTo>
                      <a:cubicBezTo>
                        <a:pt x="4" y="47"/>
                        <a:pt x="4" y="47"/>
                        <a:pt x="4"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2" y="48"/>
                        <a:pt x="2" y="48"/>
                        <a:pt x="2" y="48"/>
                      </a:cubicBezTo>
                      <a:cubicBezTo>
                        <a:pt x="2" y="48"/>
                        <a:pt x="2" y="48"/>
                        <a:pt x="2" y="48"/>
                      </a:cubicBezTo>
                      <a:cubicBezTo>
                        <a:pt x="2" y="48"/>
                        <a:pt x="2" y="48"/>
                        <a:pt x="2"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51"/>
                        <a:pt x="0" y="52"/>
                        <a:pt x="0" y="54"/>
                      </a:cubicBezTo>
                      <a:cubicBezTo>
                        <a:pt x="7" y="53"/>
                        <a:pt x="13" y="52"/>
                        <a:pt x="20" y="51"/>
                      </a:cubicBezTo>
                      <a:cubicBezTo>
                        <a:pt x="24" y="48"/>
                        <a:pt x="24" y="48"/>
                        <a:pt x="24"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6" y="48"/>
                        <a:pt x="26" y="48"/>
                        <a:pt x="26" y="48"/>
                      </a:cubicBezTo>
                      <a:cubicBezTo>
                        <a:pt x="26" y="48"/>
                        <a:pt x="26" y="48"/>
                        <a:pt x="26" y="48"/>
                      </a:cubicBezTo>
                      <a:cubicBezTo>
                        <a:pt x="26" y="48"/>
                        <a:pt x="26" y="48"/>
                        <a:pt x="26" y="48"/>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7" y="47"/>
                        <a:pt x="27" y="47"/>
                        <a:pt x="27" y="47"/>
                      </a:cubicBezTo>
                      <a:cubicBezTo>
                        <a:pt x="27" y="47"/>
                        <a:pt x="27" y="47"/>
                        <a:pt x="27" y="47"/>
                      </a:cubicBezTo>
                      <a:cubicBezTo>
                        <a:pt x="27" y="47"/>
                        <a:pt x="27" y="47"/>
                        <a:pt x="27" y="47"/>
                      </a:cubicBezTo>
                      <a:cubicBezTo>
                        <a:pt x="28" y="46"/>
                        <a:pt x="28" y="46"/>
                        <a:pt x="28" y="46"/>
                      </a:cubicBezTo>
                      <a:cubicBezTo>
                        <a:pt x="28" y="46"/>
                        <a:pt x="28" y="46"/>
                        <a:pt x="28"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30" y="46"/>
                        <a:pt x="30" y="46"/>
                        <a:pt x="30" y="46"/>
                      </a:cubicBezTo>
                      <a:cubicBezTo>
                        <a:pt x="30" y="46"/>
                        <a:pt x="30" y="46"/>
                        <a:pt x="30" y="46"/>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8" y="44"/>
                        <a:pt x="45" y="43"/>
                        <a:pt x="51" y="42"/>
                      </a:cubicBezTo>
                      <a:cubicBezTo>
                        <a:pt x="51" y="42"/>
                        <a:pt x="51" y="42"/>
                        <a:pt x="51" y="42"/>
                      </a:cubicBezTo>
                      <a:cubicBezTo>
                        <a:pt x="52" y="42"/>
                        <a:pt x="52" y="42"/>
                        <a:pt x="52" y="42"/>
                      </a:cubicBezTo>
                      <a:cubicBezTo>
                        <a:pt x="52" y="42"/>
                        <a:pt x="52" y="42"/>
                        <a:pt x="52" y="42"/>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3" y="43"/>
                        <a:pt x="53" y="43"/>
                        <a:pt x="53" y="43"/>
                      </a:cubicBezTo>
                      <a:cubicBezTo>
                        <a:pt x="54" y="43"/>
                        <a:pt x="54" y="43"/>
                        <a:pt x="54" y="43"/>
                      </a:cubicBezTo>
                      <a:cubicBezTo>
                        <a:pt x="54" y="43"/>
                        <a:pt x="54" y="43"/>
                        <a:pt x="54" y="43"/>
                      </a:cubicBezTo>
                      <a:cubicBezTo>
                        <a:pt x="54" y="43"/>
                        <a:pt x="54" y="43"/>
                        <a:pt x="54" y="43"/>
                      </a:cubicBezTo>
                      <a:cubicBezTo>
                        <a:pt x="54" y="43"/>
                        <a:pt x="54" y="43"/>
                        <a:pt x="54" y="43"/>
                      </a:cubicBezTo>
                      <a:cubicBezTo>
                        <a:pt x="55" y="44"/>
                        <a:pt x="55" y="45"/>
                        <a:pt x="56" y="45"/>
                      </a:cubicBezTo>
                      <a:cubicBezTo>
                        <a:pt x="56" y="45"/>
                        <a:pt x="56" y="45"/>
                        <a:pt x="56" y="45"/>
                      </a:cubicBezTo>
                      <a:cubicBezTo>
                        <a:pt x="56" y="46"/>
                        <a:pt x="56" y="46"/>
                        <a:pt x="56" y="46"/>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63" y="47"/>
                        <a:pt x="68" y="46"/>
                        <a:pt x="74" y="45"/>
                      </a:cubicBezTo>
                      <a:cubicBezTo>
                        <a:pt x="75" y="45"/>
                        <a:pt x="75" y="45"/>
                        <a:pt x="75" y="45"/>
                      </a:cubicBezTo>
                      <a:cubicBezTo>
                        <a:pt x="75" y="45"/>
                        <a:pt x="75" y="45"/>
                        <a:pt x="75" y="45"/>
                      </a:cubicBezTo>
                      <a:cubicBezTo>
                        <a:pt x="82" y="50"/>
                        <a:pt x="89" y="55"/>
                        <a:pt x="95" y="59"/>
                      </a:cubicBezTo>
                      <a:cubicBezTo>
                        <a:pt x="95" y="59"/>
                        <a:pt x="95" y="59"/>
                        <a:pt x="95" y="59"/>
                      </a:cubicBezTo>
                      <a:cubicBezTo>
                        <a:pt x="96" y="59"/>
                        <a:pt x="96" y="59"/>
                        <a:pt x="96" y="59"/>
                      </a:cubicBezTo>
                      <a:cubicBezTo>
                        <a:pt x="96" y="59"/>
                        <a:pt x="96" y="59"/>
                        <a:pt x="96" y="59"/>
                      </a:cubicBezTo>
                      <a:cubicBezTo>
                        <a:pt x="96" y="59"/>
                        <a:pt x="96" y="59"/>
                        <a:pt x="96" y="59"/>
                      </a:cubicBezTo>
                      <a:cubicBezTo>
                        <a:pt x="96" y="60"/>
                        <a:pt x="96" y="60"/>
                        <a:pt x="96" y="60"/>
                      </a:cubicBezTo>
                      <a:cubicBezTo>
                        <a:pt x="97" y="59"/>
                        <a:pt x="97" y="59"/>
                        <a:pt x="97" y="59"/>
                      </a:cubicBezTo>
                      <a:cubicBezTo>
                        <a:pt x="98" y="58"/>
                        <a:pt x="98" y="58"/>
                        <a:pt x="98" y="58"/>
                      </a:cubicBezTo>
                      <a:cubicBezTo>
                        <a:pt x="98" y="58"/>
                        <a:pt x="98" y="58"/>
                        <a:pt x="98" y="58"/>
                      </a:cubicBezTo>
                      <a:cubicBezTo>
                        <a:pt x="98" y="58"/>
                        <a:pt x="98" y="58"/>
                        <a:pt x="98" y="58"/>
                      </a:cubicBezTo>
                      <a:cubicBezTo>
                        <a:pt x="98" y="57"/>
                        <a:pt x="98" y="57"/>
                        <a:pt x="98" y="57"/>
                      </a:cubicBezTo>
                      <a:cubicBezTo>
                        <a:pt x="99" y="58"/>
                        <a:pt x="99" y="58"/>
                        <a:pt x="99" y="58"/>
                      </a:cubicBezTo>
                      <a:cubicBezTo>
                        <a:pt x="99" y="58"/>
                        <a:pt x="99" y="58"/>
                        <a:pt x="99" y="58"/>
                      </a:cubicBezTo>
                      <a:cubicBezTo>
                        <a:pt x="99" y="58"/>
                        <a:pt x="99" y="58"/>
                        <a:pt x="99" y="58"/>
                      </a:cubicBezTo>
                      <a:cubicBezTo>
                        <a:pt x="99" y="58"/>
                        <a:pt x="99" y="58"/>
                        <a:pt x="99" y="58"/>
                      </a:cubicBezTo>
                      <a:cubicBezTo>
                        <a:pt x="100" y="58"/>
                        <a:pt x="100" y="58"/>
                        <a:pt x="100" y="58"/>
                      </a:cubicBezTo>
                      <a:cubicBezTo>
                        <a:pt x="101" y="58"/>
                        <a:pt x="101" y="58"/>
                        <a:pt x="101" y="58"/>
                      </a:cubicBezTo>
                      <a:cubicBezTo>
                        <a:pt x="101" y="58"/>
                        <a:pt x="101" y="58"/>
                        <a:pt x="101" y="58"/>
                      </a:cubicBezTo>
                      <a:cubicBezTo>
                        <a:pt x="102" y="57"/>
                        <a:pt x="102" y="57"/>
                        <a:pt x="102" y="57"/>
                      </a:cubicBezTo>
                      <a:cubicBezTo>
                        <a:pt x="102" y="57"/>
                        <a:pt x="102" y="57"/>
                        <a:pt x="102" y="57"/>
                      </a:cubicBezTo>
                      <a:cubicBezTo>
                        <a:pt x="104" y="58"/>
                        <a:pt x="104" y="58"/>
                        <a:pt x="104" y="58"/>
                      </a:cubicBezTo>
                      <a:cubicBezTo>
                        <a:pt x="104" y="58"/>
                        <a:pt x="104" y="58"/>
                        <a:pt x="104" y="58"/>
                      </a:cubicBezTo>
                      <a:cubicBezTo>
                        <a:pt x="104" y="57"/>
                        <a:pt x="104" y="57"/>
                        <a:pt x="104" y="57"/>
                      </a:cubicBezTo>
                      <a:cubicBezTo>
                        <a:pt x="104" y="57"/>
                        <a:pt x="104" y="57"/>
                        <a:pt x="104" y="57"/>
                      </a:cubicBezTo>
                      <a:cubicBezTo>
                        <a:pt x="105" y="56"/>
                        <a:pt x="105" y="56"/>
                        <a:pt x="105" y="56"/>
                      </a:cubicBezTo>
                      <a:cubicBezTo>
                        <a:pt x="105" y="55"/>
                        <a:pt x="105" y="55"/>
                        <a:pt x="105" y="55"/>
                      </a:cubicBezTo>
                      <a:cubicBezTo>
                        <a:pt x="105" y="55"/>
                        <a:pt x="105" y="55"/>
                        <a:pt x="105" y="55"/>
                      </a:cubicBezTo>
                      <a:cubicBezTo>
                        <a:pt x="105" y="55"/>
                        <a:pt x="105" y="55"/>
                        <a:pt x="105" y="55"/>
                      </a:cubicBezTo>
                      <a:cubicBezTo>
                        <a:pt x="105" y="54"/>
                        <a:pt x="105" y="54"/>
                        <a:pt x="105" y="54"/>
                      </a:cubicBezTo>
                      <a:cubicBezTo>
                        <a:pt x="105" y="54"/>
                        <a:pt x="105" y="54"/>
                        <a:pt x="105" y="54"/>
                      </a:cubicBezTo>
                      <a:cubicBezTo>
                        <a:pt x="104" y="53"/>
                        <a:pt x="104" y="53"/>
                        <a:pt x="104" y="53"/>
                      </a:cubicBezTo>
                      <a:cubicBezTo>
                        <a:pt x="104" y="52"/>
                        <a:pt x="104" y="52"/>
                        <a:pt x="104" y="52"/>
                      </a:cubicBezTo>
                      <a:cubicBezTo>
                        <a:pt x="104" y="52"/>
                        <a:pt x="104" y="52"/>
                        <a:pt x="104" y="52"/>
                      </a:cubicBezTo>
                      <a:cubicBezTo>
                        <a:pt x="104" y="52"/>
                        <a:pt x="104" y="52"/>
                        <a:pt x="104" y="52"/>
                      </a:cubicBezTo>
                      <a:cubicBezTo>
                        <a:pt x="104" y="52"/>
                        <a:pt x="104" y="52"/>
                        <a:pt x="104" y="52"/>
                      </a:cubicBezTo>
                      <a:cubicBezTo>
                        <a:pt x="105" y="53"/>
                        <a:pt x="105" y="53"/>
                        <a:pt x="105" y="53"/>
                      </a:cubicBezTo>
                      <a:cubicBezTo>
                        <a:pt x="105" y="54"/>
                        <a:pt x="105" y="54"/>
                        <a:pt x="105" y="54"/>
                      </a:cubicBezTo>
                      <a:cubicBezTo>
                        <a:pt x="105" y="55"/>
                        <a:pt x="105" y="55"/>
                        <a:pt x="105" y="55"/>
                      </a:cubicBezTo>
                      <a:cubicBezTo>
                        <a:pt x="105" y="56"/>
                        <a:pt x="105" y="56"/>
                        <a:pt x="105" y="56"/>
                      </a:cubicBezTo>
                      <a:cubicBezTo>
                        <a:pt x="105" y="56"/>
                        <a:pt x="105" y="56"/>
                        <a:pt x="105" y="56"/>
                      </a:cubicBezTo>
                      <a:cubicBezTo>
                        <a:pt x="105" y="56"/>
                        <a:pt x="105" y="56"/>
                        <a:pt x="105" y="56"/>
                      </a:cubicBezTo>
                      <a:cubicBezTo>
                        <a:pt x="105" y="56"/>
                        <a:pt x="105" y="56"/>
                        <a:pt x="105" y="56"/>
                      </a:cubicBezTo>
                      <a:cubicBezTo>
                        <a:pt x="105" y="57"/>
                        <a:pt x="105" y="57"/>
                        <a:pt x="105" y="57"/>
                      </a:cubicBezTo>
                      <a:cubicBezTo>
                        <a:pt x="106" y="56"/>
                        <a:pt x="106" y="56"/>
                        <a:pt x="106" y="56"/>
                      </a:cubicBezTo>
                      <a:cubicBezTo>
                        <a:pt x="106" y="55"/>
                        <a:pt x="106" y="55"/>
                        <a:pt x="106" y="55"/>
                      </a:cubicBezTo>
                      <a:cubicBezTo>
                        <a:pt x="106" y="53"/>
                        <a:pt x="106" y="53"/>
                        <a:pt x="106" y="53"/>
                      </a:cubicBezTo>
                      <a:cubicBezTo>
                        <a:pt x="106" y="52"/>
                        <a:pt x="106" y="52"/>
                        <a:pt x="106" y="52"/>
                      </a:cubicBezTo>
                      <a:cubicBezTo>
                        <a:pt x="106" y="52"/>
                        <a:pt x="106" y="52"/>
                        <a:pt x="106" y="52"/>
                      </a:cubicBezTo>
                      <a:cubicBezTo>
                        <a:pt x="106" y="51"/>
                        <a:pt x="106" y="51"/>
                        <a:pt x="106" y="51"/>
                      </a:cubicBezTo>
                      <a:cubicBezTo>
                        <a:pt x="106" y="51"/>
                        <a:pt x="106" y="51"/>
                        <a:pt x="106" y="51"/>
                      </a:cubicBezTo>
                      <a:cubicBezTo>
                        <a:pt x="107" y="50"/>
                        <a:pt x="107" y="50"/>
                        <a:pt x="107" y="50"/>
                      </a:cubicBezTo>
                      <a:cubicBezTo>
                        <a:pt x="107" y="48"/>
                        <a:pt x="107" y="48"/>
                        <a:pt x="107" y="48"/>
                      </a:cubicBezTo>
                      <a:cubicBezTo>
                        <a:pt x="108" y="47"/>
                        <a:pt x="108" y="47"/>
                        <a:pt x="108" y="47"/>
                      </a:cubicBezTo>
                      <a:cubicBezTo>
                        <a:pt x="110" y="45"/>
                        <a:pt x="110" y="45"/>
                        <a:pt x="110" y="45"/>
                      </a:cubicBezTo>
                      <a:cubicBezTo>
                        <a:pt x="111" y="44"/>
                        <a:pt x="111" y="44"/>
                        <a:pt x="111" y="44"/>
                      </a:cubicBezTo>
                      <a:cubicBezTo>
                        <a:pt x="112" y="44"/>
                        <a:pt x="112" y="44"/>
                        <a:pt x="112" y="44"/>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1" y="43"/>
                        <a:pt x="111" y="43"/>
                        <a:pt x="111" y="43"/>
                      </a:cubicBezTo>
                      <a:cubicBezTo>
                        <a:pt x="111" y="43"/>
                        <a:pt x="111" y="43"/>
                        <a:pt x="111" y="43"/>
                      </a:cubicBezTo>
                      <a:cubicBezTo>
                        <a:pt x="111" y="42"/>
                        <a:pt x="111" y="42"/>
                        <a:pt x="111" y="42"/>
                      </a:cubicBezTo>
                      <a:cubicBezTo>
                        <a:pt x="111" y="42"/>
                        <a:pt x="111" y="42"/>
                        <a:pt x="111" y="42"/>
                      </a:cubicBezTo>
                      <a:cubicBezTo>
                        <a:pt x="111" y="42"/>
                        <a:pt x="111" y="42"/>
                        <a:pt x="111" y="42"/>
                      </a:cubicBezTo>
                      <a:cubicBezTo>
                        <a:pt x="110" y="42"/>
                        <a:pt x="110" y="42"/>
                        <a:pt x="110" y="42"/>
                      </a:cubicBezTo>
                      <a:cubicBezTo>
                        <a:pt x="110" y="42"/>
                        <a:pt x="110" y="42"/>
                        <a:pt x="110" y="42"/>
                      </a:cubicBezTo>
                      <a:cubicBezTo>
                        <a:pt x="111" y="42"/>
                        <a:pt x="111" y="42"/>
                        <a:pt x="111" y="42"/>
                      </a:cubicBezTo>
                      <a:cubicBezTo>
                        <a:pt x="111" y="42"/>
                        <a:pt x="111" y="42"/>
                        <a:pt x="111" y="42"/>
                      </a:cubicBezTo>
                      <a:cubicBezTo>
                        <a:pt x="111" y="42"/>
                        <a:pt x="111" y="42"/>
                        <a:pt x="111" y="42"/>
                      </a:cubicBezTo>
                      <a:cubicBezTo>
                        <a:pt x="111" y="42"/>
                        <a:pt x="111" y="42"/>
                        <a:pt x="111" y="42"/>
                      </a:cubicBezTo>
                      <a:cubicBezTo>
                        <a:pt x="111" y="42"/>
                        <a:pt x="111" y="42"/>
                        <a:pt x="111" y="42"/>
                      </a:cubicBezTo>
                      <a:cubicBezTo>
                        <a:pt x="111" y="41"/>
                        <a:pt x="111" y="41"/>
                        <a:pt x="111" y="41"/>
                      </a:cubicBezTo>
                      <a:cubicBezTo>
                        <a:pt x="111" y="41"/>
                        <a:pt x="111" y="41"/>
                        <a:pt x="111" y="41"/>
                      </a:cubicBezTo>
                      <a:cubicBezTo>
                        <a:pt x="111" y="41"/>
                        <a:pt x="111" y="41"/>
                        <a:pt x="111" y="41"/>
                      </a:cubicBezTo>
                      <a:cubicBezTo>
                        <a:pt x="111" y="40"/>
                        <a:pt x="111" y="40"/>
                        <a:pt x="111" y="40"/>
                      </a:cubicBezTo>
                      <a:cubicBezTo>
                        <a:pt x="111" y="40"/>
                        <a:pt x="111" y="40"/>
                        <a:pt x="111" y="40"/>
                      </a:cubicBezTo>
                      <a:cubicBezTo>
                        <a:pt x="111" y="40"/>
                        <a:pt x="111" y="40"/>
                        <a:pt x="111" y="40"/>
                      </a:cubicBezTo>
                      <a:cubicBezTo>
                        <a:pt x="110" y="40"/>
                        <a:pt x="110" y="40"/>
                        <a:pt x="110" y="40"/>
                      </a:cubicBezTo>
                      <a:cubicBezTo>
                        <a:pt x="110" y="39"/>
                        <a:pt x="110" y="39"/>
                        <a:pt x="110" y="39"/>
                      </a:cubicBezTo>
                      <a:cubicBezTo>
                        <a:pt x="110" y="39"/>
                        <a:pt x="110" y="39"/>
                        <a:pt x="110" y="39"/>
                      </a:cubicBezTo>
                      <a:cubicBezTo>
                        <a:pt x="110" y="39"/>
                        <a:pt x="110" y="39"/>
                        <a:pt x="110" y="39"/>
                      </a:cubicBezTo>
                      <a:cubicBezTo>
                        <a:pt x="111" y="39"/>
                        <a:pt x="111" y="39"/>
                        <a:pt x="111" y="39"/>
                      </a:cubicBezTo>
                      <a:cubicBezTo>
                        <a:pt x="111" y="39"/>
                        <a:pt x="111" y="39"/>
                        <a:pt x="111" y="39"/>
                      </a:cubicBezTo>
                      <a:cubicBezTo>
                        <a:pt x="111" y="39"/>
                        <a:pt x="111" y="39"/>
                        <a:pt x="111" y="39"/>
                      </a:cubicBezTo>
                      <a:cubicBezTo>
                        <a:pt x="111" y="40"/>
                        <a:pt x="111" y="40"/>
                        <a:pt x="111" y="40"/>
                      </a:cubicBezTo>
                      <a:cubicBezTo>
                        <a:pt x="111" y="40"/>
                        <a:pt x="111" y="40"/>
                        <a:pt x="111" y="40"/>
                      </a:cubicBezTo>
                      <a:cubicBezTo>
                        <a:pt x="111" y="40"/>
                        <a:pt x="111" y="40"/>
                        <a:pt x="111" y="40"/>
                      </a:cubicBezTo>
                      <a:cubicBezTo>
                        <a:pt x="111" y="40"/>
                        <a:pt x="111" y="40"/>
                        <a:pt x="111" y="40"/>
                      </a:cubicBezTo>
                      <a:cubicBezTo>
                        <a:pt x="111" y="40"/>
                        <a:pt x="111" y="40"/>
                        <a:pt x="111" y="40"/>
                      </a:cubicBezTo>
                      <a:cubicBezTo>
                        <a:pt x="112" y="41"/>
                        <a:pt x="112" y="41"/>
                        <a:pt x="112" y="41"/>
                      </a:cubicBezTo>
                      <a:cubicBezTo>
                        <a:pt x="112" y="41"/>
                        <a:pt x="112" y="41"/>
                        <a:pt x="112" y="41"/>
                      </a:cubicBezTo>
                      <a:cubicBezTo>
                        <a:pt x="112" y="41"/>
                        <a:pt x="112" y="41"/>
                        <a:pt x="112" y="41"/>
                      </a:cubicBezTo>
                      <a:cubicBezTo>
                        <a:pt x="111" y="42"/>
                        <a:pt x="111" y="42"/>
                        <a:pt x="111" y="42"/>
                      </a:cubicBezTo>
                      <a:cubicBezTo>
                        <a:pt x="111" y="42"/>
                        <a:pt x="111" y="42"/>
                        <a:pt x="111" y="42"/>
                      </a:cubicBezTo>
                      <a:cubicBezTo>
                        <a:pt x="112" y="42"/>
                        <a:pt x="112" y="42"/>
                        <a:pt x="112" y="42"/>
                      </a:cubicBezTo>
                      <a:cubicBezTo>
                        <a:pt x="112" y="42"/>
                        <a:pt x="112" y="42"/>
                        <a:pt x="112" y="42"/>
                      </a:cubicBezTo>
                      <a:cubicBezTo>
                        <a:pt x="112" y="42"/>
                        <a:pt x="112" y="42"/>
                        <a:pt x="112" y="42"/>
                      </a:cubicBezTo>
                      <a:cubicBezTo>
                        <a:pt x="112" y="43"/>
                        <a:pt x="112" y="43"/>
                        <a:pt x="112" y="43"/>
                      </a:cubicBezTo>
                      <a:cubicBezTo>
                        <a:pt x="113" y="42"/>
                        <a:pt x="113" y="42"/>
                        <a:pt x="113" y="42"/>
                      </a:cubicBezTo>
                      <a:cubicBezTo>
                        <a:pt x="113" y="42"/>
                        <a:pt x="113" y="42"/>
                        <a:pt x="113" y="42"/>
                      </a:cubicBezTo>
                      <a:cubicBezTo>
                        <a:pt x="113" y="42"/>
                        <a:pt x="113" y="42"/>
                        <a:pt x="113" y="42"/>
                      </a:cubicBezTo>
                      <a:cubicBezTo>
                        <a:pt x="114" y="42"/>
                        <a:pt x="114" y="42"/>
                        <a:pt x="114" y="42"/>
                      </a:cubicBezTo>
                      <a:cubicBezTo>
                        <a:pt x="114" y="40"/>
                        <a:pt x="114" y="40"/>
                        <a:pt x="114" y="40"/>
                      </a:cubicBezTo>
                      <a:cubicBezTo>
                        <a:pt x="115" y="40"/>
                        <a:pt x="115" y="40"/>
                        <a:pt x="115" y="40"/>
                      </a:cubicBezTo>
                      <a:cubicBezTo>
                        <a:pt x="115" y="40"/>
                        <a:pt x="115" y="40"/>
                        <a:pt x="115" y="40"/>
                      </a:cubicBezTo>
                      <a:cubicBezTo>
                        <a:pt x="114" y="40"/>
                        <a:pt x="114" y="40"/>
                        <a:pt x="114" y="40"/>
                      </a:cubicBezTo>
                      <a:cubicBezTo>
                        <a:pt x="114" y="39"/>
                        <a:pt x="114" y="39"/>
                        <a:pt x="114" y="39"/>
                      </a:cubicBezTo>
                      <a:cubicBezTo>
                        <a:pt x="115" y="39"/>
                        <a:pt x="115" y="39"/>
                        <a:pt x="115" y="39"/>
                      </a:cubicBezTo>
                      <a:cubicBezTo>
                        <a:pt x="115" y="40"/>
                        <a:pt x="115" y="40"/>
                        <a:pt x="115" y="40"/>
                      </a:cubicBezTo>
                      <a:cubicBezTo>
                        <a:pt x="115" y="40"/>
                        <a:pt x="115" y="40"/>
                        <a:pt x="115" y="40"/>
                      </a:cubicBezTo>
                      <a:cubicBezTo>
                        <a:pt x="115" y="40"/>
                        <a:pt x="115" y="40"/>
                        <a:pt x="115" y="40"/>
                      </a:cubicBezTo>
                      <a:cubicBezTo>
                        <a:pt x="115" y="40"/>
                        <a:pt x="115" y="40"/>
                        <a:pt x="115" y="40"/>
                      </a:cubicBezTo>
                      <a:cubicBezTo>
                        <a:pt x="115" y="39"/>
                        <a:pt x="115" y="39"/>
                        <a:pt x="115" y="39"/>
                      </a:cubicBezTo>
                      <a:cubicBezTo>
                        <a:pt x="115" y="39"/>
                        <a:pt x="115" y="39"/>
                        <a:pt x="115" y="39"/>
                      </a:cubicBezTo>
                      <a:cubicBezTo>
                        <a:pt x="115" y="39"/>
                        <a:pt x="115" y="39"/>
                        <a:pt x="115" y="39"/>
                      </a:cubicBezTo>
                      <a:cubicBezTo>
                        <a:pt x="115" y="39"/>
                        <a:pt x="115" y="39"/>
                        <a:pt x="115" y="39"/>
                      </a:cubicBezTo>
                      <a:cubicBezTo>
                        <a:pt x="115" y="38"/>
                        <a:pt x="115" y="38"/>
                        <a:pt x="115" y="38"/>
                      </a:cubicBezTo>
                      <a:cubicBezTo>
                        <a:pt x="115" y="38"/>
                        <a:pt x="115" y="38"/>
                        <a:pt x="115" y="38"/>
                      </a:cubicBezTo>
                      <a:cubicBezTo>
                        <a:pt x="115" y="38"/>
                        <a:pt x="115" y="38"/>
                        <a:pt x="115" y="38"/>
                      </a:cubicBezTo>
                      <a:cubicBezTo>
                        <a:pt x="115" y="38"/>
                        <a:pt x="115" y="38"/>
                        <a:pt x="115" y="38"/>
                      </a:cubicBezTo>
                      <a:cubicBezTo>
                        <a:pt x="115" y="38"/>
                        <a:pt x="115" y="38"/>
                        <a:pt x="115" y="38"/>
                      </a:cubicBezTo>
                      <a:cubicBezTo>
                        <a:pt x="116" y="39"/>
                        <a:pt x="116" y="39"/>
                        <a:pt x="116" y="39"/>
                      </a:cubicBezTo>
                      <a:cubicBezTo>
                        <a:pt x="116" y="39"/>
                        <a:pt x="116" y="39"/>
                        <a:pt x="116" y="39"/>
                      </a:cubicBezTo>
                      <a:cubicBezTo>
                        <a:pt x="116" y="39"/>
                        <a:pt x="116" y="39"/>
                        <a:pt x="116" y="39"/>
                      </a:cubicBezTo>
                      <a:cubicBezTo>
                        <a:pt x="116" y="40"/>
                        <a:pt x="116" y="40"/>
                        <a:pt x="116" y="40"/>
                      </a:cubicBezTo>
                      <a:cubicBezTo>
                        <a:pt x="116" y="39"/>
                        <a:pt x="116" y="39"/>
                        <a:pt x="116" y="39"/>
                      </a:cubicBezTo>
                      <a:cubicBezTo>
                        <a:pt x="116" y="39"/>
                        <a:pt x="116" y="39"/>
                        <a:pt x="116" y="39"/>
                      </a:cubicBezTo>
                      <a:cubicBezTo>
                        <a:pt x="118" y="38"/>
                        <a:pt x="118" y="38"/>
                        <a:pt x="118" y="38"/>
                      </a:cubicBezTo>
                      <a:cubicBezTo>
                        <a:pt x="119" y="38"/>
                        <a:pt x="119" y="38"/>
                        <a:pt x="119" y="38"/>
                      </a:cubicBezTo>
                      <a:cubicBezTo>
                        <a:pt x="122" y="37"/>
                        <a:pt x="122" y="37"/>
                        <a:pt x="122" y="37"/>
                      </a:cubicBezTo>
                      <a:cubicBezTo>
                        <a:pt x="122" y="37"/>
                        <a:pt x="122" y="37"/>
                        <a:pt x="122"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6"/>
                        <a:pt x="121" y="36"/>
                        <a:pt x="121" y="36"/>
                      </a:cubicBezTo>
                      <a:cubicBezTo>
                        <a:pt x="121" y="36"/>
                        <a:pt x="121" y="36"/>
                        <a:pt x="121" y="36"/>
                      </a:cubicBezTo>
                      <a:cubicBezTo>
                        <a:pt x="122" y="36"/>
                        <a:pt x="122" y="36"/>
                        <a:pt x="122" y="36"/>
                      </a:cubicBezTo>
                      <a:cubicBezTo>
                        <a:pt x="122" y="36"/>
                        <a:pt x="122" y="36"/>
                        <a:pt x="122" y="36"/>
                      </a:cubicBezTo>
                      <a:cubicBezTo>
                        <a:pt x="122" y="36"/>
                        <a:pt x="122" y="36"/>
                        <a:pt x="122" y="36"/>
                      </a:cubicBezTo>
                      <a:cubicBezTo>
                        <a:pt x="122" y="37"/>
                        <a:pt x="122" y="37"/>
                        <a:pt x="122" y="37"/>
                      </a:cubicBezTo>
                      <a:cubicBezTo>
                        <a:pt x="122" y="37"/>
                        <a:pt x="122" y="37"/>
                        <a:pt x="122" y="37"/>
                      </a:cubicBezTo>
                      <a:cubicBezTo>
                        <a:pt x="123" y="37"/>
                        <a:pt x="123" y="37"/>
                        <a:pt x="123" y="37"/>
                      </a:cubicBezTo>
                      <a:cubicBezTo>
                        <a:pt x="123" y="37"/>
                        <a:pt x="123" y="37"/>
                        <a:pt x="123" y="37"/>
                      </a:cubicBezTo>
                      <a:cubicBezTo>
                        <a:pt x="123" y="35"/>
                        <a:pt x="123" y="35"/>
                        <a:pt x="123" y="35"/>
                      </a:cubicBezTo>
                      <a:cubicBezTo>
                        <a:pt x="123" y="35"/>
                        <a:pt x="123" y="35"/>
                        <a:pt x="123" y="35"/>
                      </a:cubicBezTo>
                      <a:cubicBezTo>
                        <a:pt x="123" y="36"/>
                        <a:pt x="123" y="36"/>
                        <a:pt x="123" y="36"/>
                      </a:cubicBezTo>
                      <a:cubicBezTo>
                        <a:pt x="124" y="36"/>
                        <a:pt x="124" y="36"/>
                        <a:pt x="124" y="36"/>
                      </a:cubicBezTo>
                      <a:cubicBezTo>
                        <a:pt x="123" y="36"/>
                        <a:pt x="123" y="36"/>
                        <a:pt x="123" y="36"/>
                      </a:cubicBezTo>
                      <a:cubicBezTo>
                        <a:pt x="123" y="36"/>
                        <a:pt x="123" y="36"/>
                        <a:pt x="123" y="36"/>
                      </a:cubicBezTo>
                      <a:cubicBezTo>
                        <a:pt x="124" y="37"/>
                        <a:pt x="124" y="37"/>
                        <a:pt x="124" y="37"/>
                      </a:cubicBezTo>
                      <a:cubicBezTo>
                        <a:pt x="124" y="37"/>
                        <a:pt x="124" y="37"/>
                        <a:pt x="124" y="37"/>
                      </a:cubicBezTo>
                      <a:cubicBezTo>
                        <a:pt x="125" y="37"/>
                        <a:pt x="125" y="37"/>
                        <a:pt x="125" y="37"/>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5"/>
                        <a:pt x="125" y="35"/>
                        <a:pt x="125" y="35"/>
                      </a:cubicBezTo>
                      <a:cubicBezTo>
                        <a:pt x="125" y="35"/>
                        <a:pt x="125" y="35"/>
                        <a:pt x="125" y="35"/>
                      </a:cubicBezTo>
                      <a:cubicBezTo>
                        <a:pt x="125" y="35"/>
                        <a:pt x="125" y="35"/>
                        <a:pt x="125" y="35"/>
                      </a:cubicBezTo>
                      <a:cubicBezTo>
                        <a:pt x="126" y="34"/>
                        <a:pt x="126" y="34"/>
                        <a:pt x="126" y="34"/>
                      </a:cubicBezTo>
                      <a:cubicBezTo>
                        <a:pt x="126" y="34"/>
                        <a:pt x="126" y="34"/>
                        <a:pt x="126" y="34"/>
                      </a:cubicBezTo>
                      <a:cubicBezTo>
                        <a:pt x="126" y="34"/>
                        <a:pt x="126" y="34"/>
                        <a:pt x="126" y="34"/>
                      </a:cubicBezTo>
                      <a:cubicBezTo>
                        <a:pt x="126" y="34"/>
                        <a:pt x="126" y="34"/>
                        <a:pt x="126" y="34"/>
                      </a:cubicBezTo>
                      <a:cubicBezTo>
                        <a:pt x="126" y="33"/>
                        <a:pt x="126" y="33"/>
                        <a:pt x="126" y="33"/>
                      </a:cubicBezTo>
                      <a:cubicBezTo>
                        <a:pt x="126" y="33"/>
                        <a:pt x="126" y="33"/>
                        <a:pt x="126" y="33"/>
                      </a:cubicBezTo>
                      <a:cubicBezTo>
                        <a:pt x="126" y="33"/>
                        <a:pt x="126" y="33"/>
                        <a:pt x="126" y="33"/>
                      </a:cubicBezTo>
                      <a:cubicBezTo>
                        <a:pt x="126" y="33"/>
                        <a:pt x="126" y="33"/>
                        <a:pt x="126" y="33"/>
                      </a:cubicBezTo>
                      <a:cubicBezTo>
                        <a:pt x="126" y="34"/>
                        <a:pt x="126" y="34"/>
                        <a:pt x="126" y="34"/>
                      </a:cubicBezTo>
                      <a:cubicBezTo>
                        <a:pt x="126" y="34"/>
                        <a:pt x="126" y="34"/>
                        <a:pt x="126" y="34"/>
                      </a:cubicBezTo>
                      <a:cubicBezTo>
                        <a:pt x="127" y="33"/>
                        <a:pt x="127" y="33"/>
                        <a:pt x="127" y="33"/>
                      </a:cubicBezTo>
                      <a:cubicBezTo>
                        <a:pt x="127" y="33"/>
                        <a:pt x="127" y="33"/>
                        <a:pt x="127" y="33"/>
                      </a:cubicBezTo>
                      <a:cubicBezTo>
                        <a:pt x="127" y="33"/>
                        <a:pt x="127" y="33"/>
                        <a:pt x="127" y="33"/>
                      </a:cubicBezTo>
                      <a:cubicBezTo>
                        <a:pt x="127" y="33"/>
                        <a:pt x="127" y="33"/>
                        <a:pt x="127" y="33"/>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1"/>
                        <a:pt x="127" y="31"/>
                        <a:pt x="127" y="31"/>
                      </a:cubicBezTo>
                      <a:cubicBezTo>
                        <a:pt x="128" y="31"/>
                        <a:pt x="128" y="31"/>
                        <a:pt x="128" y="31"/>
                      </a:cubicBezTo>
                      <a:cubicBezTo>
                        <a:pt x="128" y="31"/>
                        <a:pt x="128" y="31"/>
                        <a:pt x="128" y="31"/>
                      </a:cubicBezTo>
                      <a:cubicBezTo>
                        <a:pt x="127" y="31"/>
                        <a:pt x="127" y="31"/>
                        <a:pt x="127" y="31"/>
                      </a:cubicBezTo>
                      <a:cubicBezTo>
                        <a:pt x="127" y="31"/>
                        <a:pt x="127" y="31"/>
                        <a:pt x="127" y="31"/>
                      </a:cubicBezTo>
                      <a:cubicBezTo>
                        <a:pt x="126" y="30"/>
                        <a:pt x="126" y="30"/>
                        <a:pt x="126" y="30"/>
                      </a:cubicBezTo>
                      <a:cubicBezTo>
                        <a:pt x="126" y="30"/>
                        <a:pt x="126" y="30"/>
                        <a:pt x="126" y="30"/>
                      </a:cubicBezTo>
                      <a:cubicBezTo>
                        <a:pt x="126" y="31"/>
                        <a:pt x="126" y="31"/>
                        <a:pt x="126" y="31"/>
                      </a:cubicBezTo>
                      <a:cubicBezTo>
                        <a:pt x="127" y="31"/>
                        <a:pt x="127" y="31"/>
                        <a:pt x="127" y="31"/>
                      </a:cubicBezTo>
                      <a:cubicBezTo>
                        <a:pt x="127" y="31"/>
                        <a:pt x="127" y="31"/>
                        <a:pt x="127" y="31"/>
                      </a:cubicBezTo>
                      <a:cubicBezTo>
                        <a:pt x="126" y="31"/>
                        <a:pt x="126" y="31"/>
                        <a:pt x="126" y="31"/>
                      </a:cubicBezTo>
                      <a:cubicBezTo>
                        <a:pt x="126" y="31"/>
                        <a:pt x="126" y="31"/>
                        <a:pt x="126" y="31"/>
                      </a:cubicBezTo>
                      <a:cubicBezTo>
                        <a:pt x="126" y="32"/>
                        <a:pt x="126" y="32"/>
                        <a:pt x="126" y="32"/>
                      </a:cubicBezTo>
                      <a:cubicBezTo>
                        <a:pt x="126" y="32"/>
                        <a:pt x="126" y="32"/>
                        <a:pt x="126" y="32"/>
                      </a:cubicBezTo>
                      <a:cubicBezTo>
                        <a:pt x="126" y="32"/>
                        <a:pt x="126" y="32"/>
                        <a:pt x="126" y="32"/>
                      </a:cubicBezTo>
                      <a:cubicBezTo>
                        <a:pt x="125" y="32"/>
                        <a:pt x="125" y="32"/>
                        <a:pt x="125" y="32"/>
                      </a:cubicBezTo>
                      <a:cubicBezTo>
                        <a:pt x="125" y="32"/>
                        <a:pt x="125" y="32"/>
                        <a:pt x="125" y="32"/>
                      </a:cubicBezTo>
                      <a:cubicBezTo>
                        <a:pt x="125" y="32"/>
                        <a:pt x="125" y="32"/>
                        <a:pt x="125" y="32"/>
                      </a:cubicBezTo>
                      <a:cubicBezTo>
                        <a:pt x="125" y="32"/>
                        <a:pt x="125" y="32"/>
                        <a:pt x="125" y="32"/>
                      </a:cubicBezTo>
                      <a:cubicBezTo>
                        <a:pt x="124" y="32"/>
                        <a:pt x="124" y="32"/>
                        <a:pt x="124" y="32"/>
                      </a:cubicBezTo>
                      <a:cubicBezTo>
                        <a:pt x="124" y="32"/>
                        <a:pt x="124" y="32"/>
                        <a:pt x="124" y="32"/>
                      </a:cubicBezTo>
                      <a:cubicBezTo>
                        <a:pt x="124" y="32"/>
                        <a:pt x="124" y="32"/>
                        <a:pt x="124" y="32"/>
                      </a:cubicBezTo>
                      <a:cubicBezTo>
                        <a:pt x="125" y="32"/>
                        <a:pt x="125" y="32"/>
                        <a:pt x="125" y="32"/>
                      </a:cubicBezTo>
                      <a:cubicBezTo>
                        <a:pt x="125" y="32"/>
                        <a:pt x="125" y="32"/>
                        <a:pt x="125" y="32"/>
                      </a:cubicBezTo>
                      <a:cubicBezTo>
                        <a:pt x="125" y="31"/>
                        <a:pt x="125" y="31"/>
                        <a:pt x="125" y="31"/>
                      </a:cubicBezTo>
                      <a:cubicBezTo>
                        <a:pt x="125" y="31"/>
                        <a:pt x="125" y="31"/>
                        <a:pt x="125" y="31"/>
                      </a:cubicBezTo>
                      <a:cubicBezTo>
                        <a:pt x="125" y="31"/>
                        <a:pt x="125" y="31"/>
                        <a:pt x="125" y="31"/>
                      </a:cubicBezTo>
                      <a:cubicBezTo>
                        <a:pt x="125" y="31"/>
                        <a:pt x="125" y="31"/>
                        <a:pt x="125" y="31"/>
                      </a:cubicBezTo>
                      <a:cubicBezTo>
                        <a:pt x="125" y="31"/>
                        <a:pt x="125" y="31"/>
                        <a:pt x="125" y="31"/>
                      </a:cubicBezTo>
                      <a:cubicBezTo>
                        <a:pt x="125" y="30"/>
                        <a:pt x="125" y="30"/>
                        <a:pt x="125" y="30"/>
                      </a:cubicBezTo>
                      <a:cubicBezTo>
                        <a:pt x="125" y="30"/>
                        <a:pt x="125" y="30"/>
                        <a:pt x="125" y="30"/>
                      </a:cubicBezTo>
                      <a:cubicBezTo>
                        <a:pt x="125" y="30"/>
                        <a:pt x="125" y="30"/>
                        <a:pt x="125" y="30"/>
                      </a:cubicBezTo>
                      <a:cubicBezTo>
                        <a:pt x="124" y="30"/>
                        <a:pt x="124" y="30"/>
                        <a:pt x="124" y="30"/>
                      </a:cubicBezTo>
                      <a:cubicBezTo>
                        <a:pt x="124" y="30"/>
                        <a:pt x="124" y="30"/>
                        <a:pt x="124" y="30"/>
                      </a:cubicBezTo>
                      <a:cubicBezTo>
                        <a:pt x="124" y="30"/>
                        <a:pt x="124" y="30"/>
                        <a:pt x="124" y="30"/>
                      </a:cubicBezTo>
                      <a:cubicBezTo>
                        <a:pt x="124" y="30"/>
                        <a:pt x="124" y="30"/>
                        <a:pt x="124" y="30"/>
                      </a:cubicBezTo>
                      <a:cubicBezTo>
                        <a:pt x="124" y="30"/>
                        <a:pt x="124" y="30"/>
                        <a:pt x="124" y="30"/>
                      </a:cubicBezTo>
                      <a:cubicBezTo>
                        <a:pt x="124" y="31"/>
                        <a:pt x="124" y="31"/>
                        <a:pt x="124" y="31"/>
                      </a:cubicBezTo>
                      <a:cubicBezTo>
                        <a:pt x="124" y="31"/>
                        <a:pt x="124" y="31"/>
                        <a:pt x="124" y="31"/>
                      </a:cubicBezTo>
                      <a:cubicBezTo>
                        <a:pt x="124" y="31"/>
                        <a:pt x="124" y="31"/>
                        <a:pt x="124" y="31"/>
                      </a:cubicBezTo>
                      <a:cubicBezTo>
                        <a:pt x="124" y="32"/>
                        <a:pt x="124" y="32"/>
                        <a:pt x="124" y="32"/>
                      </a:cubicBezTo>
                      <a:cubicBezTo>
                        <a:pt x="124" y="32"/>
                        <a:pt x="124" y="32"/>
                        <a:pt x="124" y="32"/>
                      </a:cubicBezTo>
                      <a:cubicBezTo>
                        <a:pt x="124" y="32"/>
                        <a:pt x="124" y="32"/>
                        <a:pt x="124" y="32"/>
                      </a:cubicBezTo>
                      <a:cubicBezTo>
                        <a:pt x="124" y="31"/>
                        <a:pt x="124" y="31"/>
                        <a:pt x="124" y="31"/>
                      </a:cubicBezTo>
                      <a:cubicBezTo>
                        <a:pt x="123" y="31"/>
                        <a:pt x="123" y="31"/>
                        <a:pt x="123" y="31"/>
                      </a:cubicBezTo>
                      <a:cubicBezTo>
                        <a:pt x="123" y="32"/>
                        <a:pt x="123" y="32"/>
                        <a:pt x="123" y="32"/>
                      </a:cubicBezTo>
                      <a:cubicBezTo>
                        <a:pt x="123" y="32"/>
                        <a:pt x="123" y="32"/>
                        <a:pt x="123" y="32"/>
                      </a:cubicBezTo>
                      <a:cubicBezTo>
                        <a:pt x="123" y="32"/>
                        <a:pt x="123" y="32"/>
                        <a:pt x="123" y="32"/>
                      </a:cubicBezTo>
                      <a:cubicBezTo>
                        <a:pt x="123" y="32"/>
                        <a:pt x="123" y="32"/>
                        <a:pt x="123" y="32"/>
                      </a:cubicBezTo>
                      <a:cubicBezTo>
                        <a:pt x="123" y="33"/>
                        <a:pt x="123" y="33"/>
                        <a:pt x="123" y="33"/>
                      </a:cubicBezTo>
                      <a:cubicBezTo>
                        <a:pt x="123" y="33"/>
                        <a:pt x="123" y="33"/>
                        <a:pt x="123" y="33"/>
                      </a:cubicBezTo>
                      <a:cubicBezTo>
                        <a:pt x="123" y="33"/>
                        <a:pt x="123" y="33"/>
                        <a:pt x="123" y="33"/>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1" y="32"/>
                        <a:pt x="121" y="32"/>
                        <a:pt x="121" y="32"/>
                      </a:cubicBezTo>
                      <a:cubicBezTo>
                        <a:pt x="121" y="33"/>
                        <a:pt x="121" y="33"/>
                        <a:pt x="121" y="33"/>
                      </a:cubicBezTo>
                      <a:cubicBezTo>
                        <a:pt x="121" y="33"/>
                        <a:pt x="121" y="33"/>
                        <a:pt x="121" y="33"/>
                      </a:cubicBezTo>
                      <a:cubicBezTo>
                        <a:pt x="121" y="33"/>
                        <a:pt x="121" y="33"/>
                        <a:pt x="121" y="33"/>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19" y="33"/>
                        <a:pt x="119" y="33"/>
                        <a:pt x="119" y="33"/>
                      </a:cubicBezTo>
                      <a:cubicBezTo>
                        <a:pt x="118" y="33"/>
                        <a:pt x="118" y="33"/>
                        <a:pt x="118" y="33"/>
                      </a:cubicBezTo>
                      <a:cubicBezTo>
                        <a:pt x="118" y="33"/>
                        <a:pt x="118" y="33"/>
                        <a:pt x="118" y="33"/>
                      </a:cubicBezTo>
                      <a:cubicBezTo>
                        <a:pt x="117" y="33"/>
                        <a:pt x="117" y="33"/>
                        <a:pt x="117" y="33"/>
                      </a:cubicBezTo>
                      <a:cubicBezTo>
                        <a:pt x="116" y="33"/>
                        <a:pt x="116" y="33"/>
                        <a:pt x="116" y="33"/>
                      </a:cubicBezTo>
                      <a:cubicBezTo>
                        <a:pt x="116" y="32"/>
                        <a:pt x="116" y="32"/>
                        <a:pt x="116" y="32"/>
                      </a:cubicBezTo>
                      <a:cubicBezTo>
                        <a:pt x="115" y="32"/>
                        <a:pt x="115" y="32"/>
                        <a:pt x="115" y="32"/>
                      </a:cubicBezTo>
                      <a:cubicBezTo>
                        <a:pt x="115" y="31"/>
                        <a:pt x="115" y="31"/>
                        <a:pt x="115" y="31"/>
                      </a:cubicBezTo>
                      <a:cubicBezTo>
                        <a:pt x="115" y="31"/>
                        <a:pt x="115" y="31"/>
                        <a:pt x="115" y="31"/>
                      </a:cubicBezTo>
                      <a:cubicBezTo>
                        <a:pt x="114" y="30"/>
                        <a:pt x="114" y="30"/>
                        <a:pt x="114" y="30"/>
                      </a:cubicBezTo>
                      <a:cubicBezTo>
                        <a:pt x="115" y="30"/>
                        <a:pt x="115" y="30"/>
                        <a:pt x="115" y="30"/>
                      </a:cubicBezTo>
                      <a:cubicBezTo>
                        <a:pt x="116" y="31"/>
                        <a:pt x="116" y="31"/>
                        <a:pt x="116" y="31"/>
                      </a:cubicBezTo>
                      <a:cubicBezTo>
                        <a:pt x="116" y="31"/>
                        <a:pt x="116" y="31"/>
                        <a:pt x="116" y="31"/>
                      </a:cubicBezTo>
                      <a:cubicBezTo>
                        <a:pt x="117" y="32"/>
                        <a:pt x="117" y="32"/>
                        <a:pt x="117" y="32"/>
                      </a:cubicBezTo>
                      <a:cubicBezTo>
                        <a:pt x="117" y="32"/>
                        <a:pt x="117" y="32"/>
                        <a:pt x="117" y="32"/>
                      </a:cubicBezTo>
                      <a:cubicBezTo>
                        <a:pt x="118" y="32"/>
                        <a:pt x="118" y="32"/>
                        <a:pt x="118" y="32"/>
                      </a:cubicBezTo>
                      <a:cubicBezTo>
                        <a:pt x="118" y="33"/>
                        <a:pt x="118" y="33"/>
                        <a:pt x="118" y="33"/>
                      </a:cubicBezTo>
                      <a:cubicBezTo>
                        <a:pt x="119" y="33"/>
                        <a:pt x="119" y="33"/>
                        <a:pt x="119" y="33"/>
                      </a:cubicBezTo>
                      <a:cubicBezTo>
                        <a:pt x="120" y="32"/>
                        <a:pt x="120" y="32"/>
                        <a:pt x="120" y="32"/>
                      </a:cubicBezTo>
                      <a:cubicBezTo>
                        <a:pt x="120" y="32"/>
                        <a:pt x="120" y="32"/>
                        <a:pt x="120" y="32"/>
                      </a:cubicBezTo>
                      <a:cubicBezTo>
                        <a:pt x="120" y="32"/>
                        <a:pt x="120" y="32"/>
                        <a:pt x="120" y="32"/>
                      </a:cubicBezTo>
                      <a:cubicBezTo>
                        <a:pt x="121" y="31"/>
                        <a:pt x="121" y="31"/>
                        <a:pt x="121" y="31"/>
                      </a:cubicBezTo>
                      <a:cubicBezTo>
                        <a:pt x="121" y="31"/>
                        <a:pt x="121" y="31"/>
                        <a:pt x="121" y="31"/>
                      </a:cubicBezTo>
                      <a:cubicBezTo>
                        <a:pt x="122" y="30"/>
                        <a:pt x="122" y="30"/>
                        <a:pt x="122" y="30"/>
                      </a:cubicBezTo>
                      <a:cubicBezTo>
                        <a:pt x="122" y="30"/>
                        <a:pt x="122" y="30"/>
                        <a:pt x="122" y="30"/>
                      </a:cubicBezTo>
                      <a:cubicBezTo>
                        <a:pt x="122" y="30"/>
                        <a:pt x="122" y="30"/>
                        <a:pt x="122" y="30"/>
                      </a:cubicBezTo>
                      <a:cubicBezTo>
                        <a:pt x="122" y="29"/>
                        <a:pt x="122" y="29"/>
                        <a:pt x="122" y="29"/>
                      </a:cubicBezTo>
                      <a:cubicBezTo>
                        <a:pt x="122" y="29"/>
                        <a:pt x="122" y="29"/>
                        <a:pt x="122" y="29"/>
                      </a:cubicBezTo>
                      <a:cubicBezTo>
                        <a:pt x="122" y="28"/>
                        <a:pt x="122" y="28"/>
                        <a:pt x="122" y="28"/>
                      </a:cubicBezTo>
                      <a:cubicBezTo>
                        <a:pt x="122" y="28"/>
                        <a:pt x="122" y="28"/>
                        <a:pt x="122" y="28"/>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1" y="29"/>
                        <a:pt x="121" y="29"/>
                        <a:pt x="121" y="29"/>
                      </a:cubicBezTo>
                      <a:cubicBezTo>
                        <a:pt x="121" y="29"/>
                        <a:pt x="121" y="29"/>
                        <a:pt x="121" y="29"/>
                      </a:cubicBezTo>
                      <a:cubicBezTo>
                        <a:pt x="121" y="29"/>
                        <a:pt x="121" y="29"/>
                        <a:pt x="121" y="29"/>
                      </a:cubicBezTo>
                      <a:cubicBezTo>
                        <a:pt x="120" y="29"/>
                        <a:pt x="120" y="29"/>
                        <a:pt x="120" y="29"/>
                      </a:cubicBezTo>
                      <a:cubicBezTo>
                        <a:pt x="120" y="28"/>
                        <a:pt x="120" y="28"/>
                        <a:pt x="120" y="28"/>
                      </a:cubicBezTo>
                      <a:cubicBezTo>
                        <a:pt x="121" y="28"/>
                        <a:pt x="121" y="28"/>
                        <a:pt x="121" y="28"/>
                      </a:cubicBezTo>
                      <a:cubicBezTo>
                        <a:pt x="121" y="28"/>
                        <a:pt x="121" y="28"/>
                        <a:pt x="121" y="28"/>
                      </a:cubicBezTo>
                      <a:cubicBezTo>
                        <a:pt x="121" y="28"/>
                        <a:pt x="121" y="28"/>
                        <a:pt x="121" y="28"/>
                      </a:cubicBezTo>
                      <a:cubicBezTo>
                        <a:pt x="121" y="28"/>
                        <a:pt x="121" y="28"/>
                        <a:pt x="121" y="28"/>
                      </a:cubicBezTo>
                      <a:cubicBezTo>
                        <a:pt x="121" y="28"/>
                        <a:pt x="121" y="28"/>
                        <a:pt x="121" y="28"/>
                      </a:cubicBezTo>
                      <a:cubicBezTo>
                        <a:pt x="122" y="28"/>
                        <a:pt x="122" y="28"/>
                        <a:pt x="122" y="28"/>
                      </a:cubicBezTo>
                      <a:cubicBezTo>
                        <a:pt x="122" y="28"/>
                        <a:pt x="122" y="28"/>
                        <a:pt x="122" y="28"/>
                      </a:cubicBezTo>
                      <a:cubicBezTo>
                        <a:pt x="122" y="28"/>
                        <a:pt x="122" y="28"/>
                        <a:pt x="122" y="28"/>
                      </a:cubicBezTo>
                      <a:cubicBezTo>
                        <a:pt x="122" y="28"/>
                        <a:pt x="122" y="28"/>
                        <a:pt x="122" y="28"/>
                      </a:cubicBezTo>
                      <a:cubicBezTo>
                        <a:pt x="123" y="27"/>
                        <a:pt x="123" y="27"/>
                        <a:pt x="123" y="27"/>
                      </a:cubicBezTo>
                      <a:cubicBezTo>
                        <a:pt x="122" y="27"/>
                        <a:pt x="122" y="27"/>
                        <a:pt x="122" y="27"/>
                      </a:cubicBezTo>
                      <a:cubicBezTo>
                        <a:pt x="122" y="27"/>
                        <a:pt x="122" y="27"/>
                        <a:pt x="122" y="27"/>
                      </a:cubicBezTo>
                      <a:cubicBezTo>
                        <a:pt x="122" y="27"/>
                        <a:pt x="122" y="27"/>
                        <a:pt x="122" y="27"/>
                      </a:cubicBezTo>
                      <a:cubicBezTo>
                        <a:pt x="122" y="27"/>
                        <a:pt x="122" y="27"/>
                        <a:pt x="122" y="27"/>
                      </a:cubicBezTo>
                      <a:cubicBezTo>
                        <a:pt x="123" y="27"/>
                        <a:pt x="123" y="27"/>
                        <a:pt x="123" y="27"/>
                      </a:cubicBezTo>
                      <a:cubicBezTo>
                        <a:pt x="123" y="27"/>
                        <a:pt x="123" y="27"/>
                        <a:pt x="123" y="27"/>
                      </a:cubicBezTo>
                      <a:cubicBezTo>
                        <a:pt x="123" y="27"/>
                        <a:pt x="123" y="27"/>
                        <a:pt x="123" y="27"/>
                      </a:cubicBezTo>
                      <a:cubicBezTo>
                        <a:pt x="123" y="26"/>
                        <a:pt x="123" y="26"/>
                        <a:pt x="123" y="26"/>
                      </a:cubicBezTo>
                      <a:cubicBezTo>
                        <a:pt x="123" y="26"/>
                        <a:pt x="123" y="26"/>
                        <a:pt x="123" y="26"/>
                      </a:cubicBezTo>
                      <a:cubicBezTo>
                        <a:pt x="123" y="26"/>
                        <a:pt x="123" y="26"/>
                        <a:pt x="123" y="26"/>
                      </a:cubicBezTo>
                      <a:cubicBezTo>
                        <a:pt x="123" y="26"/>
                        <a:pt x="123" y="26"/>
                        <a:pt x="123" y="26"/>
                      </a:cubicBezTo>
                      <a:cubicBezTo>
                        <a:pt x="123" y="26"/>
                        <a:pt x="123" y="26"/>
                        <a:pt x="123" y="26"/>
                      </a:cubicBezTo>
                      <a:cubicBezTo>
                        <a:pt x="123" y="25"/>
                        <a:pt x="123" y="25"/>
                        <a:pt x="123" y="25"/>
                      </a:cubicBezTo>
                      <a:cubicBezTo>
                        <a:pt x="122" y="25"/>
                        <a:pt x="122" y="25"/>
                        <a:pt x="122" y="25"/>
                      </a:cubicBezTo>
                      <a:cubicBezTo>
                        <a:pt x="121" y="25"/>
                        <a:pt x="121" y="25"/>
                        <a:pt x="121"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6" y="24"/>
                        <a:pt x="116" y="24"/>
                        <a:pt x="116" y="24"/>
                      </a:cubicBezTo>
                      <a:cubicBezTo>
                        <a:pt x="116" y="24"/>
                        <a:pt x="116" y="24"/>
                        <a:pt x="116" y="24"/>
                      </a:cubicBezTo>
                      <a:cubicBezTo>
                        <a:pt x="115" y="24"/>
                        <a:pt x="115" y="24"/>
                        <a:pt x="115" y="24"/>
                      </a:cubicBezTo>
                      <a:cubicBezTo>
                        <a:pt x="115" y="25"/>
                        <a:pt x="115" y="25"/>
                        <a:pt x="115" y="25"/>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3" y="24"/>
                        <a:pt x="113" y="24"/>
                        <a:pt x="113" y="24"/>
                      </a:cubicBezTo>
                      <a:cubicBezTo>
                        <a:pt x="113" y="23"/>
                        <a:pt x="113" y="23"/>
                        <a:pt x="113" y="23"/>
                      </a:cubicBezTo>
                      <a:cubicBezTo>
                        <a:pt x="114" y="23"/>
                        <a:pt x="114" y="23"/>
                        <a:pt x="114" y="23"/>
                      </a:cubicBezTo>
                      <a:cubicBezTo>
                        <a:pt x="114" y="24"/>
                        <a:pt x="114" y="24"/>
                        <a:pt x="114" y="24"/>
                      </a:cubicBezTo>
                      <a:cubicBezTo>
                        <a:pt x="115" y="24"/>
                        <a:pt x="115" y="24"/>
                        <a:pt x="115" y="24"/>
                      </a:cubicBezTo>
                      <a:cubicBezTo>
                        <a:pt x="116" y="24"/>
                        <a:pt x="116" y="24"/>
                        <a:pt x="116" y="24"/>
                      </a:cubicBezTo>
                      <a:cubicBezTo>
                        <a:pt x="116" y="24"/>
                        <a:pt x="116" y="24"/>
                        <a:pt x="116" y="24"/>
                      </a:cubicBezTo>
                      <a:cubicBezTo>
                        <a:pt x="117" y="24"/>
                        <a:pt x="117" y="24"/>
                        <a:pt x="117" y="24"/>
                      </a:cubicBezTo>
                      <a:cubicBezTo>
                        <a:pt x="117" y="24"/>
                        <a:pt x="117" y="24"/>
                        <a:pt x="117" y="24"/>
                      </a:cubicBezTo>
                      <a:cubicBezTo>
                        <a:pt x="118" y="24"/>
                        <a:pt x="118" y="24"/>
                        <a:pt x="118" y="24"/>
                      </a:cubicBezTo>
                      <a:cubicBezTo>
                        <a:pt x="118" y="24"/>
                        <a:pt x="118" y="24"/>
                        <a:pt x="118" y="24"/>
                      </a:cubicBezTo>
                      <a:cubicBezTo>
                        <a:pt x="119" y="24"/>
                        <a:pt x="119" y="24"/>
                        <a:pt x="119" y="24"/>
                      </a:cubicBezTo>
                      <a:cubicBezTo>
                        <a:pt x="119" y="24"/>
                        <a:pt x="119" y="24"/>
                        <a:pt x="119" y="24"/>
                      </a:cubicBezTo>
                      <a:cubicBezTo>
                        <a:pt x="119" y="24"/>
                        <a:pt x="119" y="24"/>
                        <a:pt x="119" y="24"/>
                      </a:cubicBezTo>
                      <a:cubicBezTo>
                        <a:pt x="119" y="24"/>
                        <a:pt x="119" y="24"/>
                        <a:pt x="119" y="24"/>
                      </a:cubicBezTo>
                      <a:cubicBezTo>
                        <a:pt x="120" y="24"/>
                        <a:pt x="120" y="24"/>
                        <a:pt x="120" y="24"/>
                      </a:cubicBezTo>
                      <a:cubicBezTo>
                        <a:pt x="120" y="24"/>
                        <a:pt x="120" y="24"/>
                        <a:pt x="120" y="24"/>
                      </a:cubicBezTo>
                      <a:cubicBezTo>
                        <a:pt x="120" y="24"/>
                        <a:pt x="120" y="24"/>
                        <a:pt x="120" y="24"/>
                      </a:cubicBezTo>
                      <a:cubicBezTo>
                        <a:pt x="120" y="24"/>
                        <a:pt x="120" y="24"/>
                        <a:pt x="120" y="24"/>
                      </a:cubicBezTo>
                      <a:cubicBezTo>
                        <a:pt x="121" y="24"/>
                        <a:pt x="121" y="24"/>
                        <a:pt x="121" y="24"/>
                      </a:cubicBezTo>
                      <a:cubicBezTo>
                        <a:pt x="121" y="24"/>
                        <a:pt x="121" y="24"/>
                        <a:pt x="121" y="24"/>
                      </a:cubicBezTo>
                      <a:cubicBezTo>
                        <a:pt x="121" y="24"/>
                        <a:pt x="121" y="24"/>
                        <a:pt x="121" y="24"/>
                      </a:cubicBezTo>
                      <a:cubicBezTo>
                        <a:pt x="121" y="24"/>
                        <a:pt x="121" y="24"/>
                        <a:pt x="121" y="24"/>
                      </a:cubicBezTo>
                      <a:cubicBezTo>
                        <a:pt x="121" y="24"/>
                        <a:pt x="121" y="24"/>
                        <a:pt x="121" y="24"/>
                      </a:cubicBezTo>
                      <a:cubicBezTo>
                        <a:pt x="120" y="24"/>
                        <a:pt x="120" y="24"/>
                        <a:pt x="120" y="24"/>
                      </a:cubicBezTo>
                      <a:cubicBezTo>
                        <a:pt x="120" y="24"/>
                        <a:pt x="120" y="24"/>
                        <a:pt x="120" y="24"/>
                      </a:cubicBezTo>
                      <a:cubicBezTo>
                        <a:pt x="120" y="23"/>
                        <a:pt x="120" y="23"/>
                        <a:pt x="120" y="23"/>
                      </a:cubicBezTo>
                      <a:cubicBezTo>
                        <a:pt x="120" y="23"/>
                        <a:pt x="120" y="23"/>
                        <a:pt x="120" y="23"/>
                      </a:cubicBezTo>
                      <a:cubicBezTo>
                        <a:pt x="121" y="23"/>
                        <a:pt x="121" y="23"/>
                        <a:pt x="121" y="23"/>
                      </a:cubicBezTo>
                      <a:cubicBezTo>
                        <a:pt x="121" y="23"/>
                        <a:pt x="121" y="23"/>
                        <a:pt x="121" y="23"/>
                      </a:cubicBezTo>
                      <a:cubicBezTo>
                        <a:pt x="120" y="23"/>
                        <a:pt x="120" y="23"/>
                        <a:pt x="120" y="23"/>
                      </a:cubicBezTo>
                      <a:cubicBezTo>
                        <a:pt x="120" y="23"/>
                        <a:pt x="120" y="23"/>
                        <a:pt x="120" y="23"/>
                      </a:cubicBezTo>
                      <a:cubicBezTo>
                        <a:pt x="120" y="23"/>
                        <a:pt x="120" y="23"/>
                        <a:pt x="120" y="23"/>
                      </a:cubicBezTo>
                      <a:cubicBezTo>
                        <a:pt x="120" y="23"/>
                        <a:pt x="120" y="23"/>
                        <a:pt x="120" y="23"/>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19" y="22"/>
                        <a:pt x="119" y="22"/>
                        <a:pt x="119" y="22"/>
                      </a:cubicBezTo>
                      <a:cubicBezTo>
                        <a:pt x="120" y="21"/>
                        <a:pt x="120" y="21"/>
                        <a:pt x="120" y="21"/>
                      </a:cubicBezTo>
                      <a:cubicBezTo>
                        <a:pt x="120" y="21"/>
                        <a:pt x="120" y="21"/>
                        <a:pt x="120" y="21"/>
                      </a:cubicBezTo>
                      <a:cubicBezTo>
                        <a:pt x="121" y="21"/>
                        <a:pt x="121" y="21"/>
                        <a:pt x="121" y="21"/>
                      </a:cubicBezTo>
                      <a:cubicBezTo>
                        <a:pt x="121" y="21"/>
                        <a:pt x="121" y="21"/>
                        <a:pt x="121" y="21"/>
                      </a:cubicBezTo>
                      <a:cubicBezTo>
                        <a:pt x="122" y="21"/>
                        <a:pt x="122" y="21"/>
                        <a:pt x="122" y="21"/>
                      </a:cubicBezTo>
                      <a:cubicBezTo>
                        <a:pt x="122" y="21"/>
                        <a:pt x="122" y="21"/>
                        <a:pt x="122" y="21"/>
                      </a:cubicBezTo>
                      <a:cubicBezTo>
                        <a:pt x="122" y="21"/>
                        <a:pt x="122" y="21"/>
                        <a:pt x="122" y="21"/>
                      </a:cubicBezTo>
                      <a:cubicBezTo>
                        <a:pt x="122" y="22"/>
                        <a:pt x="122" y="22"/>
                        <a:pt x="122" y="22"/>
                      </a:cubicBezTo>
                      <a:cubicBezTo>
                        <a:pt x="121" y="22"/>
                        <a:pt x="121" y="22"/>
                        <a:pt x="121" y="22"/>
                      </a:cubicBezTo>
                      <a:cubicBezTo>
                        <a:pt x="121" y="22"/>
                        <a:pt x="121" y="22"/>
                        <a:pt x="121" y="22"/>
                      </a:cubicBezTo>
                      <a:cubicBezTo>
                        <a:pt x="121" y="22"/>
                        <a:pt x="121" y="22"/>
                        <a:pt x="121" y="22"/>
                      </a:cubicBezTo>
                      <a:cubicBezTo>
                        <a:pt x="121" y="22"/>
                        <a:pt x="121" y="22"/>
                        <a:pt x="121" y="22"/>
                      </a:cubicBezTo>
                      <a:cubicBezTo>
                        <a:pt x="121" y="23"/>
                        <a:pt x="121" y="23"/>
                        <a:pt x="121" y="23"/>
                      </a:cubicBezTo>
                      <a:cubicBezTo>
                        <a:pt x="121" y="23"/>
                        <a:pt x="121" y="23"/>
                        <a:pt x="121" y="23"/>
                      </a:cubicBezTo>
                      <a:cubicBezTo>
                        <a:pt x="121" y="23"/>
                        <a:pt x="121" y="23"/>
                        <a:pt x="121" y="23"/>
                      </a:cubicBezTo>
                      <a:cubicBezTo>
                        <a:pt x="121" y="23"/>
                        <a:pt x="121" y="23"/>
                        <a:pt x="121" y="23"/>
                      </a:cubicBezTo>
                      <a:cubicBezTo>
                        <a:pt x="122" y="23"/>
                        <a:pt x="122" y="23"/>
                        <a:pt x="122" y="23"/>
                      </a:cubicBezTo>
                      <a:cubicBezTo>
                        <a:pt x="122" y="23"/>
                        <a:pt x="122" y="23"/>
                        <a:pt x="122" y="23"/>
                      </a:cubicBezTo>
                      <a:cubicBezTo>
                        <a:pt x="122" y="23"/>
                        <a:pt x="122" y="23"/>
                        <a:pt x="122" y="23"/>
                      </a:cubicBezTo>
                      <a:cubicBezTo>
                        <a:pt x="122" y="23"/>
                        <a:pt x="122" y="23"/>
                        <a:pt x="122" y="23"/>
                      </a:cubicBezTo>
                      <a:cubicBezTo>
                        <a:pt x="122" y="23"/>
                        <a:pt x="122" y="23"/>
                        <a:pt x="122" y="23"/>
                      </a:cubicBezTo>
                      <a:cubicBezTo>
                        <a:pt x="122" y="24"/>
                        <a:pt x="122" y="24"/>
                        <a:pt x="122" y="24"/>
                      </a:cubicBezTo>
                      <a:cubicBezTo>
                        <a:pt x="122" y="24"/>
                        <a:pt x="122" y="24"/>
                        <a:pt x="122" y="24"/>
                      </a:cubicBezTo>
                      <a:cubicBezTo>
                        <a:pt x="123" y="24"/>
                        <a:pt x="123" y="24"/>
                        <a:pt x="123" y="24"/>
                      </a:cubicBezTo>
                      <a:cubicBezTo>
                        <a:pt x="123" y="24"/>
                        <a:pt x="123" y="24"/>
                        <a:pt x="123" y="24"/>
                      </a:cubicBezTo>
                      <a:cubicBezTo>
                        <a:pt x="123" y="24"/>
                        <a:pt x="123" y="24"/>
                        <a:pt x="123" y="24"/>
                      </a:cubicBezTo>
                      <a:cubicBezTo>
                        <a:pt x="123" y="24"/>
                        <a:pt x="123" y="24"/>
                        <a:pt x="123" y="24"/>
                      </a:cubicBezTo>
                      <a:cubicBezTo>
                        <a:pt x="122" y="24"/>
                        <a:pt x="122" y="24"/>
                        <a:pt x="122" y="24"/>
                      </a:cubicBezTo>
                      <a:cubicBezTo>
                        <a:pt x="122" y="24"/>
                        <a:pt x="122" y="24"/>
                        <a:pt x="122" y="24"/>
                      </a:cubicBezTo>
                      <a:cubicBezTo>
                        <a:pt x="123" y="23"/>
                        <a:pt x="123" y="23"/>
                        <a:pt x="123" y="23"/>
                      </a:cubicBezTo>
                      <a:cubicBezTo>
                        <a:pt x="123" y="23"/>
                        <a:pt x="123" y="23"/>
                        <a:pt x="123" y="23"/>
                      </a:cubicBezTo>
                      <a:cubicBezTo>
                        <a:pt x="123" y="23"/>
                        <a:pt x="123" y="23"/>
                        <a:pt x="123" y="23"/>
                      </a:cubicBezTo>
                      <a:cubicBezTo>
                        <a:pt x="123" y="23"/>
                        <a:pt x="123" y="23"/>
                        <a:pt x="123" y="23"/>
                      </a:cubicBezTo>
                      <a:cubicBezTo>
                        <a:pt x="123" y="22"/>
                        <a:pt x="123" y="22"/>
                        <a:pt x="123" y="22"/>
                      </a:cubicBezTo>
                      <a:cubicBezTo>
                        <a:pt x="123" y="22"/>
                        <a:pt x="123" y="22"/>
                        <a:pt x="123" y="22"/>
                      </a:cubicBezTo>
                      <a:cubicBezTo>
                        <a:pt x="123" y="22"/>
                        <a:pt x="123" y="22"/>
                        <a:pt x="123" y="22"/>
                      </a:cubicBezTo>
                      <a:cubicBezTo>
                        <a:pt x="124" y="23"/>
                        <a:pt x="124" y="23"/>
                        <a:pt x="124" y="23"/>
                      </a:cubicBezTo>
                      <a:cubicBezTo>
                        <a:pt x="124" y="23"/>
                        <a:pt x="124" y="23"/>
                        <a:pt x="124" y="23"/>
                      </a:cubicBezTo>
                      <a:cubicBezTo>
                        <a:pt x="124" y="24"/>
                        <a:pt x="124" y="24"/>
                        <a:pt x="124" y="24"/>
                      </a:cubicBezTo>
                      <a:cubicBezTo>
                        <a:pt x="124" y="24"/>
                        <a:pt x="124" y="24"/>
                        <a:pt x="124" y="24"/>
                      </a:cubicBezTo>
                      <a:cubicBezTo>
                        <a:pt x="124" y="24"/>
                        <a:pt x="124" y="24"/>
                        <a:pt x="124" y="24"/>
                      </a:cubicBezTo>
                      <a:cubicBezTo>
                        <a:pt x="123" y="24"/>
                        <a:pt x="123" y="24"/>
                        <a:pt x="123"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5" y="24"/>
                        <a:pt x="125" y="24"/>
                        <a:pt x="125" y="24"/>
                      </a:cubicBezTo>
                      <a:cubicBezTo>
                        <a:pt x="125" y="24"/>
                        <a:pt x="125" y="24"/>
                        <a:pt x="125" y="24"/>
                      </a:cubicBezTo>
                      <a:cubicBezTo>
                        <a:pt x="124" y="24"/>
                        <a:pt x="124" y="24"/>
                        <a:pt x="124" y="24"/>
                      </a:cubicBezTo>
                      <a:cubicBezTo>
                        <a:pt x="124" y="24"/>
                        <a:pt x="124" y="24"/>
                        <a:pt x="124" y="24"/>
                      </a:cubicBezTo>
                      <a:cubicBezTo>
                        <a:pt x="124" y="23"/>
                        <a:pt x="124" y="23"/>
                        <a:pt x="124" y="23"/>
                      </a:cubicBezTo>
                      <a:cubicBezTo>
                        <a:pt x="124" y="23"/>
                        <a:pt x="124" y="23"/>
                        <a:pt x="124" y="23"/>
                      </a:cubicBezTo>
                      <a:cubicBezTo>
                        <a:pt x="124" y="23"/>
                        <a:pt x="124" y="23"/>
                        <a:pt x="124" y="23"/>
                      </a:cubicBezTo>
                      <a:cubicBezTo>
                        <a:pt x="125" y="23"/>
                        <a:pt x="125" y="23"/>
                        <a:pt x="125" y="23"/>
                      </a:cubicBezTo>
                      <a:cubicBezTo>
                        <a:pt x="125" y="23"/>
                        <a:pt x="125" y="23"/>
                        <a:pt x="125" y="23"/>
                      </a:cubicBezTo>
                      <a:cubicBezTo>
                        <a:pt x="125" y="24"/>
                        <a:pt x="125" y="24"/>
                        <a:pt x="125" y="24"/>
                      </a:cubicBezTo>
                      <a:cubicBezTo>
                        <a:pt x="126" y="24"/>
                        <a:pt x="126" y="24"/>
                        <a:pt x="126" y="24"/>
                      </a:cubicBezTo>
                      <a:cubicBezTo>
                        <a:pt x="126" y="24"/>
                        <a:pt x="126" y="24"/>
                        <a:pt x="126" y="24"/>
                      </a:cubicBezTo>
                      <a:cubicBezTo>
                        <a:pt x="126" y="24"/>
                        <a:pt x="126" y="24"/>
                        <a:pt x="126" y="24"/>
                      </a:cubicBezTo>
                      <a:cubicBezTo>
                        <a:pt x="126" y="23"/>
                        <a:pt x="126" y="23"/>
                        <a:pt x="126" y="23"/>
                      </a:cubicBezTo>
                      <a:cubicBezTo>
                        <a:pt x="126" y="23"/>
                        <a:pt x="126" y="23"/>
                        <a:pt x="126" y="23"/>
                      </a:cubicBezTo>
                      <a:cubicBezTo>
                        <a:pt x="126" y="23"/>
                        <a:pt x="126" y="23"/>
                        <a:pt x="126" y="23"/>
                      </a:cubicBezTo>
                      <a:cubicBezTo>
                        <a:pt x="126" y="24"/>
                        <a:pt x="126" y="24"/>
                        <a:pt x="126" y="24"/>
                      </a:cubicBezTo>
                      <a:cubicBezTo>
                        <a:pt x="127" y="24"/>
                        <a:pt x="127" y="24"/>
                        <a:pt x="127" y="24"/>
                      </a:cubicBezTo>
                      <a:cubicBezTo>
                        <a:pt x="128" y="24"/>
                        <a:pt x="128" y="24"/>
                        <a:pt x="128" y="24"/>
                      </a:cubicBezTo>
                      <a:cubicBezTo>
                        <a:pt x="128" y="23"/>
                        <a:pt x="128" y="23"/>
                        <a:pt x="128" y="23"/>
                      </a:cubicBezTo>
                      <a:cubicBezTo>
                        <a:pt x="128" y="23"/>
                        <a:pt x="128" y="23"/>
                        <a:pt x="128" y="23"/>
                      </a:cubicBezTo>
                      <a:cubicBezTo>
                        <a:pt x="128" y="23"/>
                        <a:pt x="128" y="23"/>
                        <a:pt x="128" y="23"/>
                      </a:cubicBezTo>
                      <a:cubicBezTo>
                        <a:pt x="129" y="23"/>
                        <a:pt x="129" y="23"/>
                        <a:pt x="129" y="23"/>
                      </a:cubicBezTo>
                      <a:cubicBezTo>
                        <a:pt x="129" y="23"/>
                        <a:pt x="129" y="23"/>
                        <a:pt x="129" y="23"/>
                      </a:cubicBezTo>
                      <a:cubicBezTo>
                        <a:pt x="129" y="22"/>
                        <a:pt x="129" y="22"/>
                        <a:pt x="129" y="22"/>
                      </a:cubicBezTo>
                      <a:cubicBezTo>
                        <a:pt x="129" y="22"/>
                        <a:pt x="129" y="22"/>
                        <a:pt x="129" y="22"/>
                      </a:cubicBezTo>
                      <a:cubicBezTo>
                        <a:pt x="129" y="22"/>
                        <a:pt x="129" y="22"/>
                        <a:pt x="129" y="22"/>
                      </a:cubicBezTo>
                      <a:cubicBezTo>
                        <a:pt x="129" y="21"/>
                        <a:pt x="129" y="21"/>
                        <a:pt x="129" y="21"/>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1"/>
                        <a:pt x="129" y="21"/>
                        <a:pt x="129" y="21"/>
                      </a:cubicBezTo>
                      <a:cubicBezTo>
                        <a:pt x="129" y="21"/>
                        <a:pt x="129" y="21"/>
                        <a:pt x="129" y="21"/>
                      </a:cubicBezTo>
                      <a:cubicBezTo>
                        <a:pt x="130" y="21"/>
                        <a:pt x="130" y="21"/>
                        <a:pt x="130" y="21"/>
                      </a:cubicBezTo>
                      <a:cubicBezTo>
                        <a:pt x="130" y="21"/>
                        <a:pt x="130" y="21"/>
                        <a:pt x="130" y="21"/>
                      </a:cubicBezTo>
                      <a:cubicBezTo>
                        <a:pt x="129" y="21"/>
                        <a:pt x="129" y="21"/>
                        <a:pt x="129" y="21"/>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19"/>
                        <a:pt x="130" y="19"/>
                        <a:pt x="130" y="19"/>
                      </a:cubicBezTo>
                      <a:cubicBezTo>
                        <a:pt x="130" y="19"/>
                        <a:pt x="130" y="19"/>
                        <a:pt x="130" y="19"/>
                      </a:cubicBezTo>
                      <a:cubicBezTo>
                        <a:pt x="131" y="18"/>
                        <a:pt x="131" y="18"/>
                        <a:pt x="131" y="18"/>
                      </a:cubicBezTo>
                      <a:cubicBezTo>
                        <a:pt x="131" y="18"/>
                        <a:pt x="131" y="18"/>
                        <a:pt x="131" y="18"/>
                      </a:cubicBezTo>
                      <a:cubicBezTo>
                        <a:pt x="131" y="18"/>
                        <a:pt x="131" y="18"/>
                        <a:pt x="131" y="18"/>
                      </a:cubicBezTo>
                      <a:cubicBezTo>
                        <a:pt x="131" y="17"/>
                        <a:pt x="131" y="17"/>
                        <a:pt x="131" y="17"/>
                      </a:cubicBezTo>
                      <a:cubicBezTo>
                        <a:pt x="131" y="17"/>
                        <a:pt x="131" y="17"/>
                        <a:pt x="131" y="17"/>
                      </a:cubicBezTo>
                      <a:lnTo>
                        <a:pt x="131" y="18"/>
                      </a:lnTo>
                      <a:close/>
                      <a:moveTo>
                        <a:pt x="130" y="28"/>
                      </a:moveTo>
                      <a:cubicBezTo>
                        <a:pt x="130" y="29"/>
                        <a:pt x="130" y="29"/>
                        <a:pt x="130" y="29"/>
                      </a:cubicBezTo>
                      <a:cubicBezTo>
                        <a:pt x="130" y="29"/>
                        <a:pt x="130" y="29"/>
                        <a:pt x="130" y="29"/>
                      </a:cubicBezTo>
                      <a:cubicBezTo>
                        <a:pt x="130" y="29"/>
                        <a:pt x="130" y="29"/>
                        <a:pt x="130" y="29"/>
                      </a:cubicBezTo>
                      <a:cubicBezTo>
                        <a:pt x="130" y="29"/>
                        <a:pt x="130" y="29"/>
                        <a:pt x="130" y="29"/>
                      </a:cubicBezTo>
                      <a:cubicBezTo>
                        <a:pt x="130" y="29"/>
                        <a:pt x="130" y="29"/>
                        <a:pt x="130" y="29"/>
                      </a:cubicBezTo>
                      <a:cubicBezTo>
                        <a:pt x="130" y="29"/>
                        <a:pt x="130" y="29"/>
                        <a:pt x="130" y="29"/>
                      </a:cubicBezTo>
                      <a:cubicBezTo>
                        <a:pt x="129" y="30"/>
                        <a:pt x="129" y="30"/>
                        <a:pt x="129" y="30"/>
                      </a:cubicBezTo>
                      <a:cubicBezTo>
                        <a:pt x="129" y="30"/>
                        <a:pt x="129" y="30"/>
                        <a:pt x="129" y="30"/>
                      </a:cubicBezTo>
                      <a:cubicBezTo>
                        <a:pt x="129" y="30"/>
                        <a:pt x="129" y="30"/>
                        <a:pt x="129" y="30"/>
                      </a:cubicBezTo>
                      <a:cubicBezTo>
                        <a:pt x="130" y="30"/>
                        <a:pt x="130" y="30"/>
                        <a:pt x="130" y="30"/>
                      </a:cubicBezTo>
                      <a:cubicBezTo>
                        <a:pt x="131" y="29"/>
                        <a:pt x="131" y="29"/>
                        <a:pt x="131" y="29"/>
                      </a:cubicBezTo>
                      <a:cubicBezTo>
                        <a:pt x="131" y="29"/>
                        <a:pt x="131" y="29"/>
                        <a:pt x="131" y="29"/>
                      </a:cubicBezTo>
                      <a:cubicBezTo>
                        <a:pt x="131" y="29"/>
                        <a:pt x="131" y="29"/>
                        <a:pt x="131" y="29"/>
                      </a:cubicBezTo>
                      <a:cubicBezTo>
                        <a:pt x="131" y="29"/>
                        <a:pt x="131" y="29"/>
                        <a:pt x="131" y="29"/>
                      </a:cubicBezTo>
                      <a:cubicBezTo>
                        <a:pt x="131" y="29"/>
                        <a:pt x="131" y="29"/>
                        <a:pt x="131" y="29"/>
                      </a:cubicBezTo>
                      <a:cubicBezTo>
                        <a:pt x="130" y="28"/>
                        <a:pt x="130" y="28"/>
                        <a:pt x="130" y="2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0" name="Freeform 349">
                  <a:extLst>
                    <a:ext uri="{FF2B5EF4-FFF2-40B4-BE49-F238E27FC236}">
                      <a16:creationId xmlns="" xmlns:a16="http://schemas.microsoft.com/office/drawing/2014/main" id="{DA45C605-B76A-4625-AF27-44CF961D589C}"/>
                    </a:ext>
                  </a:extLst>
                </p:cNvPr>
                <p:cNvSpPr>
                  <a:spLocks/>
                </p:cNvSpPr>
                <p:nvPr/>
              </p:nvSpPr>
              <p:spPr bwMode="auto">
                <a:xfrm>
                  <a:off x="5220285" y="4465097"/>
                  <a:ext cx="718225" cy="346006"/>
                </a:xfrm>
                <a:custGeom>
                  <a:avLst/>
                  <a:gdLst>
                    <a:gd name="T0" fmla="*/ 1 w 137"/>
                    <a:gd name="T1" fmla="*/ 2 h 66"/>
                    <a:gd name="T2" fmla="*/ 49 w 137"/>
                    <a:gd name="T3" fmla="*/ 49 h 66"/>
                    <a:gd name="T4" fmla="*/ 53 w 137"/>
                    <a:gd name="T5" fmla="*/ 53 h 66"/>
                    <a:gd name="T6" fmla="*/ 55 w 137"/>
                    <a:gd name="T7" fmla="*/ 53 h 66"/>
                    <a:gd name="T8" fmla="*/ 57 w 137"/>
                    <a:gd name="T9" fmla="*/ 53 h 66"/>
                    <a:gd name="T10" fmla="*/ 58 w 137"/>
                    <a:gd name="T11" fmla="*/ 52 h 66"/>
                    <a:gd name="T12" fmla="*/ 59 w 137"/>
                    <a:gd name="T13" fmla="*/ 53 h 66"/>
                    <a:gd name="T14" fmla="*/ 61 w 137"/>
                    <a:gd name="T15" fmla="*/ 54 h 66"/>
                    <a:gd name="T16" fmla="*/ 61 w 137"/>
                    <a:gd name="T17" fmla="*/ 56 h 66"/>
                    <a:gd name="T18" fmla="*/ 64 w 137"/>
                    <a:gd name="T19" fmla="*/ 57 h 66"/>
                    <a:gd name="T20" fmla="*/ 68 w 137"/>
                    <a:gd name="T21" fmla="*/ 58 h 66"/>
                    <a:gd name="T22" fmla="*/ 71 w 137"/>
                    <a:gd name="T23" fmla="*/ 58 h 66"/>
                    <a:gd name="T24" fmla="*/ 73 w 137"/>
                    <a:gd name="T25" fmla="*/ 59 h 66"/>
                    <a:gd name="T26" fmla="*/ 75 w 137"/>
                    <a:gd name="T27" fmla="*/ 58 h 66"/>
                    <a:gd name="T28" fmla="*/ 79 w 137"/>
                    <a:gd name="T29" fmla="*/ 58 h 66"/>
                    <a:gd name="T30" fmla="*/ 81 w 137"/>
                    <a:gd name="T31" fmla="*/ 61 h 66"/>
                    <a:gd name="T32" fmla="*/ 81 w 137"/>
                    <a:gd name="T33" fmla="*/ 62 h 66"/>
                    <a:gd name="T34" fmla="*/ 81 w 137"/>
                    <a:gd name="T35" fmla="*/ 63 h 66"/>
                    <a:gd name="T36" fmla="*/ 86 w 137"/>
                    <a:gd name="T37" fmla="*/ 61 h 66"/>
                    <a:gd name="T38" fmla="*/ 88 w 137"/>
                    <a:gd name="T39" fmla="*/ 62 h 66"/>
                    <a:gd name="T40" fmla="*/ 89 w 137"/>
                    <a:gd name="T41" fmla="*/ 64 h 66"/>
                    <a:gd name="T42" fmla="*/ 91 w 137"/>
                    <a:gd name="T43" fmla="*/ 63 h 66"/>
                    <a:gd name="T44" fmla="*/ 92 w 137"/>
                    <a:gd name="T45" fmla="*/ 63 h 66"/>
                    <a:gd name="T46" fmla="*/ 93 w 137"/>
                    <a:gd name="T47" fmla="*/ 62 h 66"/>
                    <a:gd name="T48" fmla="*/ 94 w 137"/>
                    <a:gd name="T49" fmla="*/ 63 h 66"/>
                    <a:gd name="T50" fmla="*/ 94 w 137"/>
                    <a:gd name="T51" fmla="*/ 66 h 66"/>
                    <a:gd name="T52" fmla="*/ 96 w 137"/>
                    <a:gd name="T53" fmla="*/ 64 h 66"/>
                    <a:gd name="T54" fmla="*/ 96 w 137"/>
                    <a:gd name="T55" fmla="*/ 63 h 66"/>
                    <a:gd name="T56" fmla="*/ 97 w 137"/>
                    <a:gd name="T57" fmla="*/ 61 h 66"/>
                    <a:gd name="T58" fmla="*/ 98 w 137"/>
                    <a:gd name="T59" fmla="*/ 61 h 66"/>
                    <a:gd name="T60" fmla="*/ 99 w 137"/>
                    <a:gd name="T61" fmla="*/ 62 h 66"/>
                    <a:gd name="T62" fmla="*/ 100 w 137"/>
                    <a:gd name="T63" fmla="*/ 63 h 66"/>
                    <a:gd name="T64" fmla="*/ 101 w 137"/>
                    <a:gd name="T65" fmla="*/ 63 h 66"/>
                    <a:gd name="T66" fmla="*/ 102 w 137"/>
                    <a:gd name="T67" fmla="*/ 63 h 66"/>
                    <a:gd name="T68" fmla="*/ 103 w 137"/>
                    <a:gd name="T69" fmla="*/ 62 h 66"/>
                    <a:gd name="T70" fmla="*/ 103 w 137"/>
                    <a:gd name="T71" fmla="*/ 63 h 66"/>
                    <a:gd name="T72" fmla="*/ 104 w 137"/>
                    <a:gd name="T73" fmla="*/ 63 h 66"/>
                    <a:gd name="T74" fmla="*/ 105 w 137"/>
                    <a:gd name="T75" fmla="*/ 64 h 66"/>
                    <a:gd name="T76" fmla="*/ 108 w 137"/>
                    <a:gd name="T77" fmla="*/ 65 h 66"/>
                    <a:gd name="T78" fmla="*/ 109 w 137"/>
                    <a:gd name="T79" fmla="*/ 64 h 66"/>
                    <a:gd name="T80" fmla="*/ 111 w 137"/>
                    <a:gd name="T81" fmla="*/ 63 h 66"/>
                    <a:gd name="T82" fmla="*/ 113 w 137"/>
                    <a:gd name="T83" fmla="*/ 62 h 66"/>
                    <a:gd name="T84" fmla="*/ 114 w 137"/>
                    <a:gd name="T85" fmla="*/ 62 h 66"/>
                    <a:gd name="T86" fmla="*/ 116 w 137"/>
                    <a:gd name="T87" fmla="*/ 62 h 66"/>
                    <a:gd name="T88" fmla="*/ 116 w 137"/>
                    <a:gd name="T89" fmla="*/ 62 h 66"/>
                    <a:gd name="T90" fmla="*/ 118 w 137"/>
                    <a:gd name="T91" fmla="*/ 61 h 66"/>
                    <a:gd name="T92" fmla="*/ 119 w 137"/>
                    <a:gd name="T93" fmla="*/ 60 h 66"/>
                    <a:gd name="T94" fmla="*/ 120 w 137"/>
                    <a:gd name="T95" fmla="*/ 61 h 66"/>
                    <a:gd name="T96" fmla="*/ 121 w 137"/>
                    <a:gd name="T97" fmla="*/ 62 h 66"/>
                    <a:gd name="T98" fmla="*/ 121 w 137"/>
                    <a:gd name="T99" fmla="*/ 62 h 66"/>
                    <a:gd name="T100" fmla="*/ 123 w 137"/>
                    <a:gd name="T101" fmla="*/ 62 h 66"/>
                    <a:gd name="T102" fmla="*/ 124 w 137"/>
                    <a:gd name="T103" fmla="*/ 61 h 66"/>
                    <a:gd name="T104" fmla="*/ 125 w 137"/>
                    <a:gd name="T105" fmla="*/ 61 h 66"/>
                    <a:gd name="T106" fmla="*/ 127 w 137"/>
                    <a:gd name="T107" fmla="*/ 60 h 66"/>
                    <a:gd name="T108" fmla="*/ 128 w 137"/>
                    <a:gd name="T109" fmla="*/ 61 h 66"/>
                    <a:gd name="T110" fmla="*/ 130 w 137"/>
                    <a:gd name="T111" fmla="*/ 62 h 66"/>
                    <a:gd name="T112" fmla="*/ 130 w 137"/>
                    <a:gd name="T113" fmla="*/ 63 h 66"/>
                    <a:gd name="T114" fmla="*/ 133 w 137"/>
                    <a:gd name="T115" fmla="*/ 64 h 66"/>
                    <a:gd name="T116" fmla="*/ 134 w 137"/>
                    <a:gd name="T117" fmla="*/ 65 h 66"/>
                    <a:gd name="T118" fmla="*/ 135 w 137"/>
                    <a:gd name="T119" fmla="*/ 65 h 66"/>
                    <a:gd name="T120" fmla="*/ 137 w 137"/>
                    <a:gd name="T121" fmla="*/ 6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7" h="66">
                      <a:moveTo>
                        <a:pt x="137" y="61"/>
                      </a:moveTo>
                      <a:cubicBezTo>
                        <a:pt x="137" y="51"/>
                        <a:pt x="137" y="41"/>
                        <a:pt x="137" y="32"/>
                      </a:cubicBezTo>
                      <a:cubicBezTo>
                        <a:pt x="135" y="24"/>
                        <a:pt x="134" y="17"/>
                        <a:pt x="133" y="10"/>
                      </a:cubicBezTo>
                      <a:cubicBezTo>
                        <a:pt x="132" y="7"/>
                        <a:pt x="132" y="3"/>
                        <a:pt x="132" y="0"/>
                      </a:cubicBezTo>
                      <a:cubicBezTo>
                        <a:pt x="98" y="2"/>
                        <a:pt x="63" y="3"/>
                        <a:pt x="28" y="2"/>
                      </a:cubicBezTo>
                      <a:cubicBezTo>
                        <a:pt x="19" y="2"/>
                        <a:pt x="10" y="2"/>
                        <a:pt x="1" y="2"/>
                      </a:cubicBezTo>
                      <a:cubicBezTo>
                        <a:pt x="1" y="5"/>
                        <a:pt x="1" y="8"/>
                        <a:pt x="0" y="11"/>
                      </a:cubicBezTo>
                      <a:cubicBezTo>
                        <a:pt x="16" y="12"/>
                        <a:pt x="32" y="12"/>
                        <a:pt x="48" y="12"/>
                      </a:cubicBezTo>
                      <a:cubicBezTo>
                        <a:pt x="48" y="12"/>
                        <a:pt x="48" y="12"/>
                        <a:pt x="48" y="12"/>
                      </a:cubicBezTo>
                      <a:cubicBezTo>
                        <a:pt x="48" y="25"/>
                        <a:pt x="48" y="37"/>
                        <a:pt x="48" y="50"/>
                      </a:cubicBezTo>
                      <a:cubicBezTo>
                        <a:pt x="48" y="50"/>
                        <a:pt x="48" y="50"/>
                        <a:pt x="48" y="50"/>
                      </a:cubicBezTo>
                      <a:cubicBezTo>
                        <a:pt x="49" y="49"/>
                        <a:pt x="49" y="49"/>
                        <a:pt x="49" y="49"/>
                      </a:cubicBezTo>
                      <a:cubicBezTo>
                        <a:pt x="49" y="50"/>
                        <a:pt x="49" y="50"/>
                        <a:pt x="49" y="50"/>
                      </a:cubicBezTo>
                      <a:cubicBezTo>
                        <a:pt x="49" y="50"/>
                        <a:pt x="49" y="50"/>
                        <a:pt x="49" y="50"/>
                      </a:cubicBezTo>
                      <a:cubicBezTo>
                        <a:pt x="50" y="50"/>
                        <a:pt x="50" y="50"/>
                        <a:pt x="50" y="50"/>
                      </a:cubicBezTo>
                      <a:cubicBezTo>
                        <a:pt x="50" y="50"/>
                        <a:pt x="50" y="50"/>
                        <a:pt x="50" y="50"/>
                      </a:cubicBezTo>
                      <a:cubicBezTo>
                        <a:pt x="52" y="52"/>
                        <a:pt x="52" y="52"/>
                        <a:pt x="52" y="52"/>
                      </a:cubicBezTo>
                      <a:cubicBezTo>
                        <a:pt x="53" y="53"/>
                        <a:pt x="53" y="53"/>
                        <a:pt x="53" y="53"/>
                      </a:cubicBezTo>
                      <a:cubicBezTo>
                        <a:pt x="53" y="53"/>
                        <a:pt x="53" y="53"/>
                        <a:pt x="53" y="53"/>
                      </a:cubicBezTo>
                      <a:cubicBezTo>
                        <a:pt x="53" y="53"/>
                        <a:pt x="53" y="53"/>
                        <a:pt x="53" y="53"/>
                      </a:cubicBezTo>
                      <a:cubicBezTo>
                        <a:pt x="54" y="53"/>
                        <a:pt x="54" y="53"/>
                        <a:pt x="54" y="53"/>
                      </a:cubicBezTo>
                      <a:cubicBezTo>
                        <a:pt x="54" y="53"/>
                        <a:pt x="54" y="53"/>
                        <a:pt x="54" y="53"/>
                      </a:cubicBezTo>
                      <a:cubicBezTo>
                        <a:pt x="55" y="53"/>
                        <a:pt x="55" y="53"/>
                        <a:pt x="55" y="53"/>
                      </a:cubicBezTo>
                      <a:cubicBezTo>
                        <a:pt x="55" y="53"/>
                        <a:pt x="55" y="53"/>
                        <a:pt x="55" y="53"/>
                      </a:cubicBezTo>
                      <a:cubicBezTo>
                        <a:pt x="55" y="53"/>
                        <a:pt x="55" y="53"/>
                        <a:pt x="55" y="53"/>
                      </a:cubicBezTo>
                      <a:cubicBezTo>
                        <a:pt x="55" y="53"/>
                        <a:pt x="55" y="53"/>
                        <a:pt x="55" y="53"/>
                      </a:cubicBezTo>
                      <a:cubicBezTo>
                        <a:pt x="56" y="53"/>
                        <a:pt x="56" y="53"/>
                        <a:pt x="56" y="53"/>
                      </a:cubicBezTo>
                      <a:cubicBezTo>
                        <a:pt x="56" y="53"/>
                        <a:pt x="56" y="53"/>
                        <a:pt x="56" y="53"/>
                      </a:cubicBezTo>
                      <a:cubicBezTo>
                        <a:pt x="57" y="53"/>
                        <a:pt x="57" y="53"/>
                        <a:pt x="57" y="53"/>
                      </a:cubicBezTo>
                      <a:cubicBezTo>
                        <a:pt x="57" y="53"/>
                        <a:pt x="57" y="53"/>
                        <a:pt x="57" y="53"/>
                      </a:cubicBezTo>
                      <a:cubicBezTo>
                        <a:pt x="57" y="53"/>
                        <a:pt x="57" y="53"/>
                        <a:pt x="57"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9" y="53"/>
                        <a:pt x="59" y="53"/>
                        <a:pt x="59" y="53"/>
                      </a:cubicBezTo>
                      <a:cubicBezTo>
                        <a:pt x="59" y="53"/>
                        <a:pt x="59" y="53"/>
                        <a:pt x="59" y="53"/>
                      </a:cubicBezTo>
                      <a:cubicBezTo>
                        <a:pt x="59" y="53"/>
                        <a:pt x="59" y="53"/>
                        <a:pt x="59" y="53"/>
                      </a:cubicBezTo>
                      <a:cubicBezTo>
                        <a:pt x="59" y="53"/>
                        <a:pt x="59" y="53"/>
                        <a:pt x="59" y="53"/>
                      </a:cubicBezTo>
                      <a:cubicBezTo>
                        <a:pt x="60" y="53"/>
                        <a:pt x="60" y="53"/>
                        <a:pt x="60" y="53"/>
                      </a:cubicBezTo>
                      <a:cubicBezTo>
                        <a:pt x="60" y="53"/>
                        <a:pt x="60" y="53"/>
                        <a:pt x="60" y="53"/>
                      </a:cubicBezTo>
                      <a:cubicBezTo>
                        <a:pt x="60" y="53"/>
                        <a:pt x="60" y="53"/>
                        <a:pt x="60" y="53"/>
                      </a:cubicBezTo>
                      <a:cubicBezTo>
                        <a:pt x="60" y="54"/>
                        <a:pt x="60" y="54"/>
                        <a:pt x="60" y="54"/>
                      </a:cubicBezTo>
                      <a:cubicBezTo>
                        <a:pt x="61" y="54"/>
                        <a:pt x="61" y="54"/>
                        <a:pt x="61" y="54"/>
                      </a:cubicBezTo>
                      <a:cubicBezTo>
                        <a:pt x="61" y="54"/>
                        <a:pt x="61" y="54"/>
                        <a:pt x="61" y="54"/>
                      </a:cubicBezTo>
                      <a:cubicBezTo>
                        <a:pt x="61" y="55"/>
                        <a:pt x="61" y="55"/>
                        <a:pt x="61" y="55"/>
                      </a:cubicBezTo>
                      <a:cubicBezTo>
                        <a:pt x="61" y="55"/>
                        <a:pt x="61" y="55"/>
                        <a:pt x="61" y="55"/>
                      </a:cubicBezTo>
                      <a:cubicBezTo>
                        <a:pt x="61" y="56"/>
                        <a:pt x="61" y="56"/>
                        <a:pt x="61" y="56"/>
                      </a:cubicBezTo>
                      <a:cubicBezTo>
                        <a:pt x="61" y="56"/>
                        <a:pt x="61" y="56"/>
                        <a:pt x="61" y="56"/>
                      </a:cubicBezTo>
                      <a:cubicBezTo>
                        <a:pt x="61" y="56"/>
                        <a:pt x="61" y="56"/>
                        <a:pt x="61" y="56"/>
                      </a:cubicBezTo>
                      <a:cubicBezTo>
                        <a:pt x="61" y="57"/>
                        <a:pt x="61" y="57"/>
                        <a:pt x="61" y="57"/>
                      </a:cubicBezTo>
                      <a:cubicBezTo>
                        <a:pt x="62" y="56"/>
                        <a:pt x="62" y="56"/>
                        <a:pt x="62" y="56"/>
                      </a:cubicBezTo>
                      <a:cubicBezTo>
                        <a:pt x="63" y="57"/>
                        <a:pt x="63" y="57"/>
                        <a:pt x="63" y="57"/>
                      </a:cubicBezTo>
                      <a:cubicBezTo>
                        <a:pt x="63" y="57"/>
                        <a:pt x="63" y="57"/>
                        <a:pt x="63" y="57"/>
                      </a:cubicBezTo>
                      <a:cubicBezTo>
                        <a:pt x="63" y="57"/>
                        <a:pt x="63" y="57"/>
                        <a:pt x="63" y="57"/>
                      </a:cubicBezTo>
                      <a:cubicBezTo>
                        <a:pt x="64" y="57"/>
                        <a:pt x="64" y="57"/>
                        <a:pt x="64" y="57"/>
                      </a:cubicBezTo>
                      <a:cubicBezTo>
                        <a:pt x="64" y="57"/>
                        <a:pt x="64" y="57"/>
                        <a:pt x="64" y="57"/>
                      </a:cubicBezTo>
                      <a:cubicBezTo>
                        <a:pt x="64" y="57"/>
                        <a:pt x="64" y="57"/>
                        <a:pt x="64" y="57"/>
                      </a:cubicBezTo>
                      <a:cubicBezTo>
                        <a:pt x="65" y="57"/>
                        <a:pt x="65" y="57"/>
                        <a:pt x="65" y="57"/>
                      </a:cubicBezTo>
                      <a:cubicBezTo>
                        <a:pt x="66" y="57"/>
                        <a:pt x="66" y="57"/>
                        <a:pt x="66" y="57"/>
                      </a:cubicBezTo>
                      <a:cubicBezTo>
                        <a:pt x="66" y="58"/>
                        <a:pt x="66" y="58"/>
                        <a:pt x="66" y="58"/>
                      </a:cubicBezTo>
                      <a:cubicBezTo>
                        <a:pt x="68" y="58"/>
                        <a:pt x="68" y="58"/>
                        <a:pt x="68" y="58"/>
                      </a:cubicBezTo>
                      <a:cubicBezTo>
                        <a:pt x="68" y="58"/>
                        <a:pt x="68" y="58"/>
                        <a:pt x="68" y="58"/>
                      </a:cubicBezTo>
                      <a:cubicBezTo>
                        <a:pt x="70" y="58"/>
                        <a:pt x="70" y="58"/>
                        <a:pt x="70" y="58"/>
                      </a:cubicBezTo>
                      <a:cubicBezTo>
                        <a:pt x="70" y="57"/>
                        <a:pt x="70" y="57"/>
                        <a:pt x="70" y="57"/>
                      </a:cubicBezTo>
                      <a:cubicBezTo>
                        <a:pt x="70" y="57"/>
                        <a:pt x="70" y="57"/>
                        <a:pt x="70" y="57"/>
                      </a:cubicBezTo>
                      <a:cubicBezTo>
                        <a:pt x="71" y="58"/>
                        <a:pt x="71" y="58"/>
                        <a:pt x="71" y="58"/>
                      </a:cubicBezTo>
                      <a:cubicBezTo>
                        <a:pt x="71" y="58"/>
                        <a:pt x="71" y="58"/>
                        <a:pt x="71" y="58"/>
                      </a:cubicBezTo>
                      <a:cubicBezTo>
                        <a:pt x="71" y="58"/>
                        <a:pt x="71" y="58"/>
                        <a:pt x="71" y="58"/>
                      </a:cubicBezTo>
                      <a:cubicBezTo>
                        <a:pt x="71" y="58"/>
                        <a:pt x="71" y="58"/>
                        <a:pt x="71" y="58"/>
                      </a:cubicBezTo>
                      <a:cubicBezTo>
                        <a:pt x="71" y="58"/>
                        <a:pt x="71" y="58"/>
                        <a:pt x="71" y="58"/>
                      </a:cubicBezTo>
                      <a:cubicBezTo>
                        <a:pt x="72" y="59"/>
                        <a:pt x="72" y="59"/>
                        <a:pt x="72" y="59"/>
                      </a:cubicBezTo>
                      <a:cubicBezTo>
                        <a:pt x="72" y="59"/>
                        <a:pt x="72" y="59"/>
                        <a:pt x="72" y="59"/>
                      </a:cubicBezTo>
                      <a:cubicBezTo>
                        <a:pt x="73" y="59"/>
                        <a:pt x="73" y="59"/>
                        <a:pt x="73" y="59"/>
                      </a:cubicBezTo>
                      <a:cubicBezTo>
                        <a:pt x="73" y="59"/>
                        <a:pt x="73" y="59"/>
                        <a:pt x="73" y="59"/>
                      </a:cubicBezTo>
                      <a:cubicBezTo>
                        <a:pt x="73" y="59"/>
                        <a:pt x="73" y="59"/>
                        <a:pt x="73" y="59"/>
                      </a:cubicBezTo>
                      <a:cubicBezTo>
                        <a:pt x="74" y="59"/>
                        <a:pt x="74" y="59"/>
                        <a:pt x="74" y="59"/>
                      </a:cubicBezTo>
                      <a:cubicBezTo>
                        <a:pt x="74" y="58"/>
                        <a:pt x="74" y="58"/>
                        <a:pt x="74" y="58"/>
                      </a:cubicBezTo>
                      <a:cubicBezTo>
                        <a:pt x="74" y="58"/>
                        <a:pt x="74" y="58"/>
                        <a:pt x="74" y="58"/>
                      </a:cubicBezTo>
                      <a:cubicBezTo>
                        <a:pt x="75" y="58"/>
                        <a:pt x="75" y="58"/>
                        <a:pt x="75" y="58"/>
                      </a:cubicBezTo>
                      <a:cubicBezTo>
                        <a:pt x="77" y="58"/>
                        <a:pt x="77" y="58"/>
                        <a:pt x="77" y="58"/>
                      </a:cubicBezTo>
                      <a:cubicBezTo>
                        <a:pt x="77" y="58"/>
                        <a:pt x="77" y="58"/>
                        <a:pt x="77" y="58"/>
                      </a:cubicBezTo>
                      <a:cubicBezTo>
                        <a:pt x="78" y="58"/>
                        <a:pt x="78" y="58"/>
                        <a:pt x="78" y="58"/>
                      </a:cubicBezTo>
                      <a:cubicBezTo>
                        <a:pt x="78" y="58"/>
                        <a:pt x="78" y="58"/>
                        <a:pt x="78" y="58"/>
                      </a:cubicBezTo>
                      <a:cubicBezTo>
                        <a:pt x="79" y="58"/>
                        <a:pt x="79" y="58"/>
                        <a:pt x="79" y="58"/>
                      </a:cubicBezTo>
                      <a:cubicBezTo>
                        <a:pt x="79" y="58"/>
                        <a:pt x="79" y="58"/>
                        <a:pt x="79" y="58"/>
                      </a:cubicBezTo>
                      <a:cubicBezTo>
                        <a:pt x="79" y="59"/>
                        <a:pt x="79" y="59"/>
                        <a:pt x="79" y="59"/>
                      </a:cubicBezTo>
                      <a:cubicBezTo>
                        <a:pt x="79" y="59"/>
                        <a:pt x="79" y="59"/>
                        <a:pt x="79" y="59"/>
                      </a:cubicBezTo>
                      <a:cubicBezTo>
                        <a:pt x="79" y="60"/>
                        <a:pt x="79" y="60"/>
                        <a:pt x="79" y="60"/>
                      </a:cubicBezTo>
                      <a:cubicBezTo>
                        <a:pt x="79" y="60"/>
                        <a:pt x="79" y="60"/>
                        <a:pt x="79" y="60"/>
                      </a:cubicBezTo>
                      <a:cubicBezTo>
                        <a:pt x="80" y="60"/>
                        <a:pt x="80" y="60"/>
                        <a:pt x="80" y="60"/>
                      </a:cubicBezTo>
                      <a:cubicBezTo>
                        <a:pt x="81" y="61"/>
                        <a:pt x="81" y="61"/>
                        <a:pt x="81" y="61"/>
                      </a:cubicBezTo>
                      <a:cubicBezTo>
                        <a:pt x="81" y="61"/>
                        <a:pt x="81" y="61"/>
                        <a:pt x="81" y="61"/>
                      </a:cubicBezTo>
                      <a:cubicBezTo>
                        <a:pt x="81" y="61"/>
                        <a:pt x="81" y="61"/>
                        <a:pt x="81" y="61"/>
                      </a:cubicBezTo>
                      <a:cubicBezTo>
                        <a:pt x="81" y="61"/>
                        <a:pt x="81" y="61"/>
                        <a:pt x="81" y="61"/>
                      </a:cubicBezTo>
                      <a:cubicBezTo>
                        <a:pt x="81" y="61"/>
                        <a:pt x="81" y="61"/>
                        <a:pt x="81" y="61"/>
                      </a:cubicBezTo>
                      <a:cubicBezTo>
                        <a:pt x="81" y="61"/>
                        <a:pt x="81" y="61"/>
                        <a:pt x="81" y="61"/>
                      </a:cubicBezTo>
                      <a:cubicBezTo>
                        <a:pt x="81" y="62"/>
                        <a:pt x="81" y="62"/>
                        <a:pt x="81" y="62"/>
                      </a:cubicBezTo>
                      <a:cubicBezTo>
                        <a:pt x="81" y="62"/>
                        <a:pt x="81" y="62"/>
                        <a:pt x="81" y="62"/>
                      </a:cubicBezTo>
                      <a:cubicBezTo>
                        <a:pt x="81" y="62"/>
                        <a:pt x="81" y="62"/>
                        <a:pt x="81" y="62"/>
                      </a:cubicBezTo>
                      <a:cubicBezTo>
                        <a:pt x="81" y="62"/>
                        <a:pt x="81" y="62"/>
                        <a:pt x="81" y="62"/>
                      </a:cubicBezTo>
                      <a:cubicBezTo>
                        <a:pt x="81" y="63"/>
                        <a:pt x="81" y="63"/>
                        <a:pt x="81" y="63"/>
                      </a:cubicBezTo>
                      <a:cubicBezTo>
                        <a:pt x="81" y="63"/>
                        <a:pt x="81" y="63"/>
                        <a:pt x="81" y="63"/>
                      </a:cubicBezTo>
                      <a:cubicBezTo>
                        <a:pt x="81" y="63"/>
                        <a:pt x="81" y="63"/>
                        <a:pt x="81" y="63"/>
                      </a:cubicBezTo>
                      <a:cubicBezTo>
                        <a:pt x="82" y="63"/>
                        <a:pt x="82" y="63"/>
                        <a:pt x="82" y="63"/>
                      </a:cubicBezTo>
                      <a:cubicBezTo>
                        <a:pt x="83" y="63"/>
                        <a:pt x="83" y="63"/>
                        <a:pt x="83" y="63"/>
                      </a:cubicBezTo>
                      <a:cubicBezTo>
                        <a:pt x="83" y="63"/>
                        <a:pt x="83" y="63"/>
                        <a:pt x="83" y="63"/>
                      </a:cubicBezTo>
                      <a:cubicBezTo>
                        <a:pt x="85" y="61"/>
                        <a:pt x="85" y="61"/>
                        <a:pt x="85" y="61"/>
                      </a:cubicBezTo>
                      <a:cubicBezTo>
                        <a:pt x="85" y="61"/>
                        <a:pt x="85" y="61"/>
                        <a:pt x="85" y="61"/>
                      </a:cubicBezTo>
                      <a:cubicBezTo>
                        <a:pt x="86" y="61"/>
                        <a:pt x="86" y="61"/>
                        <a:pt x="86" y="61"/>
                      </a:cubicBezTo>
                      <a:cubicBezTo>
                        <a:pt x="87" y="61"/>
                        <a:pt x="87" y="61"/>
                        <a:pt x="87" y="61"/>
                      </a:cubicBezTo>
                      <a:cubicBezTo>
                        <a:pt x="87" y="61"/>
                        <a:pt x="87" y="61"/>
                        <a:pt x="87" y="61"/>
                      </a:cubicBezTo>
                      <a:cubicBezTo>
                        <a:pt x="87" y="62"/>
                        <a:pt x="87" y="62"/>
                        <a:pt x="87" y="62"/>
                      </a:cubicBezTo>
                      <a:cubicBezTo>
                        <a:pt x="87" y="62"/>
                        <a:pt x="87" y="62"/>
                        <a:pt x="87" y="62"/>
                      </a:cubicBezTo>
                      <a:cubicBezTo>
                        <a:pt x="87" y="62"/>
                        <a:pt x="87" y="62"/>
                        <a:pt x="87" y="62"/>
                      </a:cubicBezTo>
                      <a:cubicBezTo>
                        <a:pt x="88" y="62"/>
                        <a:pt x="88" y="62"/>
                        <a:pt x="88" y="62"/>
                      </a:cubicBezTo>
                      <a:cubicBezTo>
                        <a:pt x="89" y="62"/>
                        <a:pt x="89" y="62"/>
                        <a:pt x="89" y="62"/>
                      </a:cubicBezTo>
                      <a:cubicBezTo>
                        <a:pt x="89" y="62"/>
                        <a:pt x="89" y="62"/>
                        <a:pt x="89" y="62"/>
                      </a:cubicBezTo>
                      <a:cubicBezTo>
                        <a:pt x="89" y="63"/>
                        <a:pt x="89" y="63"/>
                        <a:pt x="89" y="63"/>
                      </a:cubicBezTo>
                      <a:cubicBezTo>
                        <a:pt x="89" y="63"/>
                        <a:pt x="89" y="63"/>
                        <a:pt x="89" y="63"/>
                      </a:cubicBezTo>
                      <a:cubicBezTo>
                        <a:pt x="89" y="64"/>
                        <a:pt x="89" y="64"/>
                        <a:pt x="89" y="64"/>
                      </a:cubicBezTo>
                      <a:cubicBezTo>
                        <a:pt x="89" y="64"/>
                        <a:pt x="89" y="64"/>
                        <a:pt x="89" y="64"/>
                      </a:cubicBezTo>
                      <a:cubicBezTo>
                        <a:pt x="90" y="64"/>
                        <a:pt x="90" y="64"/>
                        <a:pt x="90" y="64"/>
                      </a:cubicBezTo>
                      <a:cubicBezTo>
                        <a:pt x="91" y="64"/>
                        <a:pt x="91" y="64"/>
                        <a:pt x="91" y="64"/>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2" y="63"/>
                        <a:pt x="92" y="63"/>
                        <a:pt x="92" y="63"/>
                      </a:cubicBezTo>
                      <a:cubicBezTo>
                        <a:pt x="92" y="63"/>
                        <a:pt x="92" y="63"/>
                        <a:pt x="92" y="63"/>
                      </a:cubicBezTo>
                      <a:cubicBezTo>
                        <a:pt x="92" y="63"/>
                        <a:pt x="92" y="63"/>
                        <a:pt x="92" y="63"/>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4" y="63"/>
                        <a:pt x="94" y="63"/>
                        <a:pt x="94" y="63"/>
                      </a:cubicBezTo>
                      <a:cubicBezTo>
                        <a:pt x="94" y="63"/>
                        <a:pt x="94" y="63"/>
                        <a:pt x="94" y="63"/>
                      </a:cubicBezTo>
                      <a:cubicBezTo>
                        <a:pt x="94" y="63"/>
                        <a:pt x="94" y="63"/>
                        <a:pt x="94" y="63"/>
                      </a:cubicBezTo>
                      <a:cubicBezTo>
                        <a:pt x="93" y="64"/>
                        <a:pt x="93" y="64"/>
                        <a:pt x="93" y="64"/>
                      </a:cubicBezTo>
                      <a:cubicBezTo>
                        <a:pt x="93" y="64"/>
                        <a:pt x="93" y="64"/>
                        <a:pt x="93" y="64"/>
                      </a:cubicBezTo>
                      <a:cubicBezTo>
                        <a:pt x="93" y="64"/>
                        <a:pt x="93" y="64"/>
                        <a:pt x="93" y="64"/>
                      </a:cubicBezTo>
                      <a:cubicBezTo>
                        <a:pt x="93" y="65"/>
                        <a:pt x="93" y="65"/>
                        <a:pt x="93" y="65"/>
                      </a:cubicBezTo>
                      <a:cubicBezTo>
                        <a:pt x="94" y="65"/>
                        <a:pt x="94" y="65"/>
                        <a:pt x="94" y="65"/>
                      </a:cubicBezTo>
                      <a:cubicBezTo>
                        <a:pt x="94" y="66"/>
                        <a:pt x="94" y="66"/>
                        <a:pt x="94" y="66"/>
                      </a:cubicBezTo>
                      <a:cubicBezTo>
                        <a:pt x="95" y="66"/>
                        <a:pt x="95" y="66"/>
                        <a:pt x="95" y="66"/>
                      </a:cubicBezTo>
                      <a:cubicBezTo>
                        <a:pt x="95" y="65"/>
                        <a:pt x="95" y="65"/>
                        <a:pt x="95" y="65"/>
                      </a:cubicBezTo>
                      <a:cubicBezTo>
                        <a:pt x="95" y="65"/>
                        <a:pt x="95" y="65"/>
                        <a:pt x="95" y="65"/>
                      </a:cubicBezTo>
                      <a:cubicBezTo>
                        <a:pt x="95" y="64"/>
                        <a:pt x="95" y="64"/>
                        <a:pt x="95" y="64"/>
                      </a:cubicBezTo>
                      <a:cubicBezTo>
                        <a:pt x="95" y="64"/>
                        <a:pt x="95" y="64"/>
                        <a:pt x="95" y="64"/>
                      </a:cubicBezTo>
                      <a:cubicBezTo>
                        <a:pt x="96" y="64"/>
                        <a:pt x="96" y="64"/>
                        <a:pt x="96" y="64"/>
                      </a:cubicBezTo>
                      <a:cubicBezTo>
                        <a:pt x="96" y="64"/>
                        <a:pt x="96" y="64"/>
                        <a:pt x="96" y="64"/>
                      </a:cubicBezTo>
                      <a:cubicBezTo>
                        <a:pt x="96" y="63"/>
                        <a:pt x="96" y="63"/>
                        <a:pt x="96" y="63"/>
                      </a:cubicBezTo>
                      <a:cubicBezTo>
                        <a:pt x="95" y="63"/>
                        <a:pt x="95" y="63"/>
                        <a:pt x="95" y="63"/>
                      </a:cubicBezTo>
                      <a:cubicBezTo>
                        <a:pt x="95" y="63"/>
                        <a:pt x="95" y="63"/>
                        <a:pt x="95" y="63"/>
                      </a:cubicBezTo>
                      <a:cubicBezTo>
                        <a:pt x="95" y="63"/>
                        <a:pt x="95" y="63"/>
                        <a:pt x="95" y="63"/>
                      </a:cubicBezTo>
                      <a:cubicBezTo>
                        <a:pt x="96" y="63"/>
                        <a:pt x="96" y="63"/>
                        <a:pt x="96" y="63"/>
                      </a:cubicBezTo>
                      <a:cubicBezTo>
                        <a:pt x="96" y="63"/>
                        <a:pt x="96" y="63"/>
                        <a:pt x="96" y="63"/>
                      </a:cubicBezTo>
                      <a:cubicBezTo>
                        <a:pt x="96" y="63"/>
                        <a:pt x="96" y="63"/>
                        <a:pt x="96" y="63"/>
                      </a:cubicBezTo>
                      <a:cubicBezTo>
                        <a:pt x="97" y="62"/>
                        <a:pt x="97" y="62"/>
                        <a:pt x="97" y="62"/>
                      </a:cubicBezTo>
                      <a:cubicBezTo>
                        <a:pt x="97" y="62"/>
                        <a:pt x="97" y="62"/>
                        <a:pt x="97" y="62"/>
                      </a:cubicBezTo>
                      <a:cubicBezTo>
                        <a:pt x="97" y="61"/>
                        <a:pt x="97" y="61"/>
                        <a:pt x="97" y="61"/>
                      </a:cubicBezTo>
                      <a:cubicBezTo>
                        <a:pt x="97" y="61"/>
                        <a:pt x="97" y="61"/>
                        <a:pt x="97" y="61"/>
                      </a:cubicBezTo>
                      <a:cubicBezTo>
                        <a:pt x="97" y="61"/>
                        <a:pt x="97" y="61"/>
                        <a:pt x="97" y="61"/>
                      </a:cubicBezTo>
                      <a:cubicBezTo>
                        <a:pt x="97" y="61"/>
                        <a:pt x="97" y="61"/>
                        <a:pt x="97"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9" y="62"/>
                        <a:pt x="99" y="62"/>
                        <a:pt x="99" y="62"/>
                      </a:cubicBezTo>
                      <a:cubicBezTo>
                        <a:pt x="99" y="63"/>
                        <a:pt x="99" y="63"/>
                        <a:pt x="99" y="63"/>
                      </a:cubicBezTo>
                      <a:cubicBezTo>
                        <a:pt x="99" y="63"/>
                        <a:pt x="99" y="63"/>
                        <a:pt x="99" y="63"/>
                      </a:cubicBezTo>
                      <a:cubicBezTo>
                        <a:pt x="99" y="63"/>
                        <a:pt x="99" y="63"/>
                        <a:pt x="99" y="63"/>
                      </a:cubicBezTo>
                      <a:cubicBezTo>
                        <a:pt x="99" y="63"/>
                        <a:pt x="99" y="63"/>
                        <a:pt x="99" y="63"/>
                      </a:cubicBezTo>
                      <a:cubicBezTo>
                        <a:pt x="100" y="63"/>
                        <a:pt x="100" y="63"/>
                        <a:pt x="100" y="63"/>
                      </a:cubicBezTo>
                      <a:cubicBezTo>
                        <a:pt x="100" y="63"/>
                        <a:pt x="100" y="63"/>
                        <a:pt x="100" y="63"/>
                      </a:cubicBezTo>
                      <a:cubicBezTo>
                        <a:pt x="100" y="63"/>
                        <a:pt x="100" y="63"/>
                        <a:pt x="100" y="63"/>
                      </a:cubicBezTo>
                      <a:cubicBezTo>
                        <a:pt x="100" y="63"/>
                        <a:pt x="100" y="63"/>
                        <a:pt x="100"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2" y="63"/>
                        <a:pt x="102" y="63"/>
                        <a:pt x="102" y="63"/>
                      </a:cubicBezTo>
                      <a:cubicBezTo>
                        <a:pt x="102" y="63"/>
                        <a:pt x="102" y="63"/>
                        <a:pt x="102" y="63"/>
                      </a:cubicBezTo>
                      <a:cubicBezTo>
                        <a:pt x="102" y="63"/>
                        <a:pt x="102" y="63"/>
                        <a:pt x="102" y="63"/>
                      </a:cubicBezTo>
                      <a:cubicBezTo>
                        <a:pt x="102" y="63"/>
                        <a:pt x="102" y="63"/>
                        <a:pt x="102" y="63"/>
                      </a:cubicBezTo>
                      <a:cubicBezTo>
                        <a:pt x="102" y="62"/>
                        <a:pt x="102" y="62"/>
                        <a:pt x="102" y="62"/>
                      </a:cubicBezTo>
                      <a:cubicBezTo>
                        <a:pt x="102" y="62"/>
                        <a:pt x="102" y="62"/>
                        <a:pt x="102" y="62"/>
                      </a:cubicBezTo>
                      <a:cubicBezTo>
                        <a:pt x="102" y="62"/>
                        <a:pt x="102" y="62"/>
                        <a:pt x="102" y="62"/>
                      </a:cubicBezTo>
                      <a:cubicBezTo>
                        <a:pt x="102" y="62"/>
                        <a:pt x="102" y="62"/>
                        <a:pt x="102" y="62"/>
                      </a:cubicBezTo>
                      <a:cubicBezTo>
                        <a:pt x="102" y="62"/>
                        <a:pt x="102" y="62"/>
                        <a:pt x="102" y="62"/>
                      </a:cubicBezTo>
                      <a:cubicBezTo>
                        <a:pt x="103" y="62"/>
                        <a:pt x="103" y="62"/>
                        <a:pt x="103" y="62"/>
                      </a:cubicBezTo>
                      <a:cubicBezTo>
                        <a:pt x="103" y="62"/>
                        <a:pt x="103" y="62"/>
                        <a:pt x="103" y="62"/>
                      </a:cubicBezTo>
                      <a:cubicBezTo>
                        <a:pt x="103" y="62"/>
                        <a:pt x="103" y="62"/>
                        <a:pt x="103" y="62"/>
                      </a:cubicBezTo>
                      <a:cubicBezTo>
                        <a:pt x="103" y="62"/>
                        <a:pt x="103" y="62"/>
                        <a:pt x="103" y="62"/>
                      </a:cubicBezTo>
                      <a:cubicBezTo>
                        <a:pt x="103" y="62"/>
                        <a:pt x="103" y="62"/>
                        <a:pt x="103" y="62"/>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4" y="63"/>
                        <a:pt x="104" y="63"/>
                        <a:pt x="104" y="63"/>
                      </a:cubicBezTo>
                      <a:cubicBezTo>
                        <a:pt x="104" y="63"/>
                        <a:pt x="104" y="63"/>
                        <a:pt x="104" y="63"/>
                      </a:cubicBezTo>
                      <a:cubicBezTo>
                        <a:pt x="104" y="63"/>
                        <a:pt x="104" y="63"/>
                        <a:pt x="104" y="63"/>
                      </a:cubicBezTo>
                      <a:cubicBezTo>
                        <a:pt x="104" y="64"/>
                        <a:pt x="104" y="64"/>
                        <a:pt x="104" y="64"/>
                      </a:cubicBezTo>
                      <a:cubicBezTo>
                        <a:pt x="104" y="64"/>
                        <a:pt x="104" y="64"/>
                        <a:pt x="104" y="64"/>
                      </a:cubicBezTo>
                      <a:cubicBezTo>
                        <a:pt x="104" y="64"/>
                        <a:pt x="104" y="64"/>
                        <a:pt x="104" y="64"/>
                      </a:cubicBezTo>
                      <a:cubicBezTo>
                        <a:pt x="105" y="64"/>
                        <a:pt x="105" y="64"/>
                        <a:pt x="105" y="64"/>
                      </a:cubicBezTo>
                      <a:cubicBezTo>
                        <a:pt x="105" y="64"/>
                        <a:pt x="105" y="64"/>
                        <a:pt x="105" y="64"/>
                      </a:cubicBezTo>
                      <a:cubicBezTo>
                        <a:pt x="106" y="64"/>
                        <a:pt x="106" y="64"/>
                        <a:pt x="106" y="64"/>
                      </a:cubicBezTo>
                      <a:cubicBezTo>
                        <a:pt x="106" y="64"/>
                        <a:pt x="106" y="64"/>
                        <a:pt x="106" y="64"/>
                      </a:cubicBezTo>
                      <a:cubicBezTo>
                        <a:pt x="106" y="64"/>
                        <a:pt x="106" y="64"/>
                        <a:pt x="106" y="64"/>
                      </a:cubicBezTo>
                      <a:cubicBezTo>
                        <a:pt x="107" y="65"/>
                        <a:pt x="107" y="65"/>
                        <a:pt x="107" y="65"/>
                      </a:cubicBezTo>
                      <a:cubicBezTo>
                        <a:pt x="107" y="66"/>
                        <a:pt x="107" y="66"/>
                        <a:pt x="107" y="66"/>
                      </a:cubicBezTo>
                      <a:cubicBezTo>
                        <a:pt x="108" y="65"/>
                        <a:pt x="108" y="65"/>
                        <a:pt x="108" y="65"/>
                      </a:cubicBezTo>
                      <a:cubicBezTo>
                        <a:pt x="108" y="65"/>
                        <a:pt x="108" y="65"/>
                        <a:pt x="108" y="65"/>
                      </a:cubicBezTo>
                      <a:cubicBezTo>
                        <a:pt x="108" y="65"/>
                        <a:pt x="108" y="65"/>
                        <a:pt x="108" y="65"/>
                      </a:cubicBezTo>
                      <a:cubicBezTo>
                        <a:pt x="108" y="64"/>
                        <a:pt x="108" y="64"/>
                        <a:pt x="108" y="64"/>
                      </a:cubicBezTo>
                      <a:cubicBezTo>
                        <a:pt x="108" y="64"/>
                        <a:pt x="108" y="64"/>
                        <a:pt x="108" y="64"/>
                      </a:cubicBezTo>
                      <a:cubicBezTo>
                        <a:pt x="109" y="64"/>
                        <a:pt x="109" y="64"/>
                        <a:pt x="109" y="64"/>
                      </a:cubicBezTo>
                      <a:cubicBezTo>
                        <a:pt x="109" y="64"/>
                        <a:pt x="109" y="64"/>
                        <a:pt x="109" y="64"/>
                      </a:cubicBezTo>
                      <a:cubicBezTo>
                        <a:pt x="110" y="64"/>
                        <a:pt x="110" y="64"/>
                        <a:pt x="110" y="64"/>
                      </a:cubicBezTo>
                      <a:cubicBezTo>
                        <a:pt x="110" y="64"/>
                        <a:pt x="110" y="64"/>
                        <a:pt x="110" y="64"/>
                      </a:cubicBezTo>
                      <a:cubicBezTo>
                        <a:pt x="110" y="63"/>
                        <a:pt x="110" y="63"/>
                        <a:pt x="110" y="63"/>
                      </a:cubicBezTo>
                      <a:cubicBezTo>
                        <a:pt x="110" y="63"/>
                        <a:pt x="110" y="63"/>
                        <a:pt x="110" y="63"/>
                      </a:cubicBezTo>
                      <a:cubicBezTo>
                        <a:pt x="111" y="63"/>
                        <a:pt x="111" y="63"/>
                        <a:pt x="111" y="63"/>
                      </a:cubicBezTo>
                      <a:cubicBezTo>
                        <a:pt x="111" y="63"/>
                        <a:pt x="111" y="63"/>
                        <a:pt x="111" y="63"/>
                      </a:cubicBezTo>
                      <a:cubicBezTo>
                        <a:pt x="111" y="63"/>
                        <a:pt x="111" y="63"/>
                        <a:pt x="111" y="63"/>
                      </a:cubicBezTo>
                      <a:cubicBezTo>
                        <a:pt x="112" y="63"/>
                        <a:pt x="112" y="63"/>
                        <a:pt x="112" y="63"/>
                      </a:cubicBezTo>
                      <a:cubicBezTo>
                        <a:pt x="112" y="63"/>
                        <a:pt x="112" y="63"/>
                        <a:pt x="112" y="63"/>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4" y="62"/>
                        <a:pt x="114" y="62"/>
                        <a:pt x="114" y="62"/>
                      </a:cubicBezTo>
                      <a:cubicBezTo>
                        <a:pt x="114" y="62"/>
                        <a:pt x="114" y="62"/>
                        <a:pt x="114" y="62"/>
                      </a:cubicBezTo>
                      <a:cubicBezTo>
                        <a:pt x="114" y="62"/>
                        <a:pt x="114" y="62"/>
                        <a:pt x="114" y="62"/>
                      </a:cubicBezTo>
                      <a:cubicBezTo>
                        <a:pt x="115" y="62"/>
                        <a:pt x="115" y="62"/>
                        <a:pt x="115" y="62"/>
                      </a:cubicBezTo>
                      <a:cubicBezTo>
                        <a:pt x="115" y="62"/>
                        <a:pt x="115" y="62"/>
                        <a:pt x="115"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7" y="62"/>
                        <a:pt x="117" y="62"/>
                        <a:pt x="117" y="62"/>
                      </a:cubicBezTo>
                      <a:cubicBezTo>
                        <a:pt x="117" y="61"/>
                        <a:pt x="117" y="61"/>
                        <a:pt x="117" y="61"/>
                      </a:cubicBezTo>
                      <a:cubicBezTo>
                        <a:pt x="117" y="61"/>
                        <a:pt x="117" y="61"/>
                        <a:pt x="117" y="61"/>
                      </a:cubicBezTo>
                      <a:cubicBezTo>
                        <a:pt x="117" y="61"/>
                        <a:pt x="117" y="61"/>
                        <a:pt x="117" y="61"/>
                      </a:cubicBezTo>
                      <a:cubicBezTo>
                        <a:pt x="118" y="61"/>
                        <a:pt x="118" y="61"/>
                        <a:pt x="118" y="61"/>
                      </a:cubicBezTo>
                      <a:cubicBezTo>
                        <a:pt x="118" y="61"/>
                        <a:pt x="118" y="61"/>
                        <a:pt x="118" y="61"/>
                      </a:cubicBezTo>
                      <a:cubicBezTo>
                        <a:pt x="118" y="61"/>
                        <a:pt x="118" y="61"/>
                        <a:pt x="118" y="61"/>
                      </a:cubicBezTo>
                      <a:cubicBezTo>
                        <a:pt x="118" y="61"/>
                        <a:pt x="118" y="61"/>
                        <a:pt x="118" y="61"/>
                      </a:cubicBezTo>
                      <a:cubicBezTo>
                        <a:pt x="118" y="61"/>
                        <a:pt x="118" y="61"/>
                        <a:pt x="118" y="61"/>
                      </a:cubicBezTo>
                      <a:cubicBezTo>
                        <a:pt x="119" y="61"/>
                        <a:pt x="119" y="61"/>
                        <a:pt x="119" y="61"/>
                      </a:cubicBezTo>
                      <a:cubicBezTo>
                        <a:pt x="119" y="61"/>
                        <a:pt x="119" y="61"/>
                        <a:pt x="119" y="61"/>
                      </a:cubicBezTo>
                      <a:cubicBezTo>
                        <a:pt x="119" y="60"/>
                        <a:pt x="119" y="60"/>
                        <a:pt x="119" y="60"/>
                      </a:cubicBezTo>
                      <a:cubicBezTo>
                        <a:pt x="119" y="60"/>
                        <a:pt x="119" y="60"/>
                        <a:pt x="119" y="60"/>
                      </a:cubicBezTo>
                      <a:cubicBezTo>
                        <a:pt x="119" y="60"/>
                        <a:pt x="119" y="60"/>
                        <a:pt x="119" y="60"/>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1" y="61"/>
                        <a:pt x="121" y="61"/>
                        <a:pt x="121" y="61"/>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2" y="62"/>
                        <a:pt x="122" y="62"/>
                        <a:pt x="122" y="62"/>
                      </a:cubicBezTo>
                      <a:cubicBezTo>
                        <a:pt x="122" y="62"/>
                        <a:pt x="122" y="62"/>
                        <a:pt x="122" y="62"/>
                      </a:cubicBezTo>
                      <a:cubicBezTo>
                        <a:pt x="123" y="62"/>
                        <a:pt x="123" y="62"/>
                        <a:pt x="123" y="62"/>
                      </a:cubicBezTo>
                      <a:cubicBezTo>
                        <a:pt x="123" y="62"/>
                        <a:pt x="123" y="62"/>
                        <a:pt x="123" y="62"/>
                      </a:cubicBezTo>
                      <a:cubicBezTo>
                        <a:pt x="123" y="62"/>
                        <a:pt x="123" y="62"/>
                        <a:pt x="123" y="62"/>
                      </a:cubicBezTo>
                      <a:cubicBezTo>
                        <a:pt x="123" y="62"/>
                        <a:pt x="123" y="62"/>
                        <a:pt x="123" y="62"/>
                      </a:cubicBezTo>
                      <a:cubicBezTo>
                        <a:pt x="123" y="62"/>
                        <a:pt x="123" y="62"/>
                        <a:pt x="123" y="62"/>
                      </a:cubicBezTo>
                      <a:cubicBezTo>
                        <a:pt x="123" y="61"/>
                        <a:pt x="123" y="61"/>
                        <a:pt x="123"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5" y="61"/>
                        <a:pt x="125" y="61"/>
                        <a:pt x="125" y="61"/>
                      </a:cubicBezTo>
                      <a:cubicBezTo>
                        <a:pt x="125" y="61"/>
                        <a:pt x="125" y="61"/>
                        <a:pt x="125" y="61"/>
                      </a:cubicBezTo>
                      <a:cubicBezTo>
                        <a:pt x="125" y="60"/>
                        <a:pt x="125" y="60"/>
                        <a:pt x="125" y="60"/>
                      </a:cubicBezTo>
                      <a:cubicBezTo>
                        <a:pt x="125" y="60"/>
                        <a:pt x="125" y="60"/>
                        <a:pt x="125" y="60"/>
                      </a:cubicBezTo>
                      <a:cubicBezTo>
                        <a:pt x="125" y="60"/>
                        <a:pt x="125" y="60"/>
                        <a:pt x="125" y="60"/>
                      </a:cubicBezTo>
                      <a:cubicBezTo>
                        <a:pt x="125" y="60"/>
                        <a:pt x="125" y="60"/>
                        <a:pt x="125" y="60"/>
                      </a:cubicBezTo>
                      <a:cubicBezTo>
                        <a:pt x="126" y="60"/>
                        <a:pt x="126" y="60"/>
                        <a:pt x="126" y="60"/>
                      </a:cubicBezTo>
                      <a:cubicBezTo>
                        <a:pt x="127" y="60"/>
                        <a:pt x="127" y="60"/>
                        <a:pt x="127" y="60"/>
                      </a:cubicBezTo>
                      <a:cubicBezTo>
                        <a:pt x="127" y="60"/>
                        <a:pt x="127" y="60"/>
                        <a:pt x="127" y="60"/>
                      </a:cubicBezTo>
                      <a:cubicBezTo>
                        <a:pt x="127" y="61"/>
                        <a:pt x="127" y="61"/>
                        <a:pt x="127" y="61"/>
                      </a:cubicBezTo>
                      <a:cubicBezTo>
                        <a:pt x="127" y="61"/>
                        <a:pt x="127" y="61"/>
                        <a:pt x="127" y="61"/>
                      </a:cubicBezTo>
                      <a:cubicBezTo>
                        <a:pt x="127" y="61"/>
                        <a:pt x="127" y="61"/>
                        <a:pt x="127" y="61"/>
                      </a:cubicBezTo>
                      <a:cubicBezTo>
                        <a:pt x="128" y="61"/>
                        <a:pt x="128" y="61"/>
                        <a:pt x="128" y="61"/>
                      </a:cubicBezTo>
                      <a:cubicBezTo>
                        <a:pt x="128" y="61"/>
                        <a:pt x="128" y="61"/>
                        <a:pt x="128" y="61"/>
                      </a:cubicBezTo>
                      <a:cubicBezTo>
                        <a:pt x="128" y="62"/>
                        <a:pt x="128" y="62"/>
                        <a:pt x="128" y="62"/>
                      </a:cubicBezTo>
                      <a:cubicBezTo>
                        <a:pt x="129" y="62"/>
                        <a:pt x="129" y="62"/>
                        <a:pt x="129" y="62"/>
                      </a:cubicBezTo>
                      <a:cubicBezTo>
                        <a:pt x="129" y="62"/>
                        <a:pt x="129" y="62"/>
                        <a:pt x="129" y="62"/>
                      </a:cubicBezTo>
                      <a:cubicBezTo>
                        <a:pt x="129" y="62"/>
                        <a:pt x="129" y="62"/>
                        <a:pt x="129" y="62"/>
                      </a:cubicBezTo>
                      <a:cubicBezTo>
                        <a:pt x="129" y="62"/>
                        <a:pt x="129" y="62"/>
                        <a:pt x="129" y="62"/>
                      </a:cubicBezTo>
                      <a:cubicBezTo>
                        <a:pt x="130" y="62"/>
                        <a:pt x="130" y="62"/>
                        <a:pt x="130" y="62"/>
                      </a:cubicBezTo>
                      <a:cubicBezTo>
                        <a:pt x="130" y="62"/>
                        <a:pt x="130" y="62"/>
                        <a:pt x="130" y="62"/>
                      </a:cubicBezTo>
                      <a:cubicBezTo>
                        <a:pt x="130" y="62"/>
                        <a:pt x="130" y="62"/>
                        <a:pt x="130" y="62"/>
                      </a:cubicBezTo>
                      <a:cubicBezTo>
                        <a:pt x="130" y="62"/>
                        <a:pt x="130" y="62"/>
                        <a:pt x="130" y="62"/>
                      </a:cubicBezTo>
                      <a:cubicBezTo>
                        <a:pt x="130" y="62"/>
                        <a:pt x="130" y="62"/>
                        <a:pt x="130" y="62"/>
                      </a:cubicBezTo>
                      <a:cubicBezTo>
                        <a:pt x="130" y="63"/>
                        <a:pt x="130" y="63"/>
                        <a:pt x="130" y="63"/>
                      </a:cubicBezTo>
                      <a:cubicBezTo>
                        <a:pt x="130" y="63"/>
                        <a:pt x="130" y="63"/>
                        <a:pt x="130" y="63"/>
                      </a:cubicBezTo>
                      <a:cubicBezTo>
                        <a:pt x="130" y="63"/>
                        <a:pt x="130" y="63"/>
                        <a:pt x="130" y="63"/>
                      </a:cubicBezTo>
                      <a:cubicBezTo>
                        <a:pt x="131" y="64"/>
                        <a:pt x="131" y="64"/>
                        <a:pt x="131" y="64"/>
                      </a:cubicBezTo>
                      <a:cubicBezTo>
                        <a:pt x="132" y="64"/>
                        <a:pt x="132" y="64"/>
                        <a:pt x="132" y="64"/>
                      </a:cubicBezTo>
                      <a:cubicBezTo>
                        <a:pt x="133" y="64"/>
                        <a:pt x="133" y="64"/>
                        <a:pt x="133" y="64"/>
                      </a:cubicBezTo>
                      <a:cubicBezTo>
                        <a:pt x="133" y="64"/>
                        <a:pt x="133" y="64"/>
                        <a:pt x="133" y="64"/>
                      </a:cubicBezTo>
                      <a:cubicBezTo>
                        <a:pt x="133" y="64"/>
                        <a:pt x="133" y="64"/>
                        <a:pt x="133" y="64"/>
                      </a:cubicBezTo>
                      <a:cubicBezTo>
                        <a:pt x="133" y="64"/>
                        <a:pt x="133" y="64"/>
                        <a:pt x="133" y="64"/>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5" y="65"/>
                        <a:pt x="135" y="65"/>
                        <a:pt x="135" y="65"/>
                      </a:cubicBezTo>
                      <a:cubicBezTo>
                        <a:pt x="135" y="65"/>
                        <a:pt x="135" y="65"/>
                        <a:pt x="135" y="65"/>
                      </a:cubicBezTo>
                      <a:cubicBezTo>
                        <a:pt x="135" y="65"/>
                        <a:pt x="135" y="65"/>
                        <a:pt x="135" y="65"/>
                      </a:cubicBezTo>
                      <a:cubicBezTo>
                        <a:pt x="135" y="65"/>
                        <a:pt x="135" y="65"/>
                        <a:pt x="135" y="65"/>
                      </a:cubicBezTo>
                      <a:cubicBezTo>
                        <a:pt x="136" y="65"/>
                        <a:pt x="136" y="65"/>
                        <a:pt x="136" y="65"/>
                      </a:cubicBezTo>
                      <a:cubicBezTo>
                        <a:pt x="136" y="65"/>
                        <a:pt x="136" y="65"/>
                        <a:pt x="136" y="65"/>
                      </a:cubicBezTo>
                      <a:cubicBezTo>
                        <a:pt x="136" y="65"/>
                        <a:pt x="136" y="65"/>
                        <a:pt x="136" y="65"/>
                      </a:cubicBezTo>
                      <a:cubicBezTo>
                        <a:pt x="136" y="65"/>
                        <a:pt x="136" y="65"/>
                        <a:pt x="136" y="65"/>
                      </a:cubicBezTo>
                      <a:cubicBezTo>
                        <a:pt x="137" y="65"/>
                        <a:pt x="137" y="65"/>
                        <a:pt x="137" y="65"/>
                      </a:cubicBezTo>
                      <a:cubicBezTo>
                        <a:pt x="137" y="65"/>
                        <a:pt x="137" y="65"/>
                        <a:pt x="137" y="65"/>
                      </a:cubicBezTo>
                      <a:cubicBezTo>
                        <a:pt x="137" y="65"/>
                        <a:pt x="137" y="65"/>
                        <a:pt x="137" y="65"/>
                      </a:cubicBezTo>
                      <a:cubicBezTo>
                        <a:pt x="137" y="65"/>
                        <a:pt x="137" y="65"/>
                        <a:pt x="137" y="65"/>
                      </a:cubicBezTo>
                      <a:cubicBezTo>
                        <a:pt x="137" y="65"/>
                        <a:pt x="137" y="65"/>
                        <a:pt x="137" y="65"/>
                      </a:cubicBezTo>
                      <a:lnTo>
                        <a:pt x="137" y="61"/>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1" name="Freeform 357">
                  <a:extLst>
                    <a:ext uri="{FF2B5EF4-FFF2-40B4-BE49-F238E27FC236}">
                      <a16:creationId xmlns="" xmlns:a16="http://schemas.microsoft.com/office/drawing/2014/main" id="{98A987E7-2E3E-4190-9E2E-E09A59A6F44F}"/>
                    </a:ext>
                  </a:extLst>
                </p:cNvPr>
                <p:cNvSpPr>
                  <a:spLocks noEditPoints="1"/>
                </p:cNvSpPr>
                <p:nvPr/>
              </p:nvSpPr>
              <p:spPr bwMode="auto">
                <a:xfrm>
                  <a:off x="6200636" y="4627615"/>
                  <a:ext cx="293581" cy="503282"/>
                </a:xfrm>
                <a:custGeom>
                  <a:avLst/>
                  <a:gdLst>
                    <a:gd name="T0" fmla="*/ 45 w 56"/>
                    <a:gd name="T1" fmla="*/ 94 h 96"/>
                    <a:gd name="T2" fmla="*/ 45 w 56"/>
                    <a:gd name="T3" fmla="*/ 94 h 96"/>
                    <a:gd name="T4" fmla="*/ 45 w 56"/>
                    <a:gd name="T5" fmla="*/ 95 h 96"/>
                    <a:gd name="T6" fmla="*/ 45 w 56"/>
                    <a:gd name="T7" fmla="*/ 93 h 96"/>
                    <a:gd name="T8" fmla="*/ 51 w 56"/>
                    <a:gd name="T9" fmla="*/ 61 h 96"/>
                    <a:gd name="T10" fmla="*/ 16 w 56"/>
                    <a:gd name="T11" fmla="*/ 4 h 96"/>
                    <a:gd name="T12" fmla="*/ 14 w 56"/>
                    <a:gd name="T13" fmla="*/ 7 h 96"/>
                    <a:gd name="T14" fmla="*/ 13 w 56"/>
                    <a:gd name="T15" fmla="*/ 9 h 96"/>
                    <a:gd name="T16" fmla="*/ 12 w 56"/>
                    <a:gd name="T17" fmla="*/ 14 h 96"/>
                    <a:gd name="T18" fmla="*/ 10 w 56"/>
                    <a:gd name="T19" fmla="*/ 16 h 96"/>
                    <a:gd name="T20" fmla="*/ 10 w 56"/>
                    <a:gd name="T21" fmla="*/ 17 h 96"/>
                    <a:gd name="T22" fmla="*/ 9 w 56"/>
                    <a:gd name="T23" fmla="*/ 18 h 96"/>
                    <a:gd name="T24" fmla="*/ 7 w 56"/>
                    <a:gd name="T25" fmla="*/ 21 h 96"/>
                    <a:gd name="T26" fmla="*/ 7 w 56"/>
                    <a:gd name="T27" fmla="*/ 23 h 96"/>
                    <a:gd name="T28" fmla="*/ 6 w 56"/>
                    <a:gd name="T29" fmla="*/ 25 h 96"/>
                    <a:gd name="T30" fmla="*/ 6 w 56"/>
                    <a:gd name="T31" fmla="*/ 28 h 96"/>
                    <a:gd name="T32" fmla="*/ 5 w 56"/>
                    <a:gd name="T33" fmla="*/ 29 h 96"/>
                    <a:gd name="T34" fmla="*/ 4 w 56"/>
                    <a:gd name="T35" fmla="*/ 31 h 96"/>
                    <a:gd name="T36" fmla="*/ 3 w 56"/>
                    <a:gd name="T37" fmla="*/ 33 h 96"/>
                    <a:gd name="T38" fmla="*/ 5 w 56"/>
                    <a:gd name="T39" fmla="*/ 35 h 96"/>
                    <a:gd name="T40" fmla="*/ 5 w 56"/>
                    <a:gd name="T41" fmla="*/ 38 h 96"/>
                    <a:gd name="T42" fmla="*/ 6 w 56"/>
                    <a:gd name="T43" fmla="*/ 40 h 96"/>
                    <a:gd name="T44" fmla="*/ 6 w 56"/>
                    <a:gd name="T45" fmla="*/ 44 h 96"/>
                    <a:gd name="T46" fmla="*/ 7 w 56"/>
                    <a:gd name="T47" fmla="*/ 46 h 96"/>
                    <a:gd name="T48" fmla="*/ 6 w 56"/>
                    <a:gd name="T49" fmla="*/ 48 h 96"/>
                    <a:gd name="T50" fmla="*/ 6 w 56"/>
                    <a:gd name="T51" fmla="*/ 50 h 96"/>
                    <a:gd name="T52" fmla="*/ 7 w 56"/>
                    <a:gd name="T53" fmla="*/ 52 h 96"/>
                    <a:gd name="T54" fmla="*/ 7 w 56"/>
                    <a:gd name="T55" fmla="*/ 54 h 96"/>
                    <a:gd name="T56" fmla="*/ 10 w 56"/>
                    <a:gd name="T57" fmla="*/ 56 h 96"/>
                    <a:gd name="T58" fmla="*/ 10 w 56"/>
                    <a:gd name="T59" fmla="*/ 58 h 96"/>
                    <a:gd name="T60" fmla="*/ 8 w 56"/>
                    <a:gd name="T61" fmla="*/ 61 h 96"/>
                    <a:gd name="T62" fmla="*/ 7 w 56"/>
                    <a:gd name="T63" fmla="*/ 63 h 96"/>
                    <a:gd name="T64" fmla="*/ 4 w 56"/>
                    <a:gd name="T65" fmla="*/ 66 h 96"/>
                    <a:gd name="T66" fmla="*/ 3 w 56"/>
                    <a:gd name="T67" fmla="*/ 71 h 96"/>
                    <a:gd name="T68" fmla="*/ 2 w 56"/>
                    <a:gd name="T69" fmla="*/ 74 h 96"/>
                    <a:gd name="T70" fmla="*/ 2 w 56"/>
                    <a:gd name="T71" fmla="*/ 77 h 96"/>
                    <a:gd name="T72" fmla="*/ 0 w 56"/>
                    <a:gd name="T73" fmla="*/ 78 h 96"/>
                    <a:gd name="T74" fmla="*/ 1 w 56"/>
                    <a:gd name="T75" fmla="*/ 79 h 96"/>
                    <a:gd name="T76" fmla="*/ 0 w 56"/>
                    <a:gd name="T77" fmla="*/ 83 h 96"/>
                    <a:gd name="T78" fmla="*/ 31 w 56"/>
                    <a:gd name="T79" fmla="*/ 84 h 96"/>
                    <a:gd name="T80" fmla="*/ 32 w 56"/>
                    <a:gd name="T81" fmla="*/ 87 h 96"/>
                    <a:gd name="T82" fmla="*/ 33 w 56"/>
                    <a:gd name="T83" fmla="*/ 90 h 96"/>
                    <a:gd name="T84" fmla="*/ 35 w 56"/>
                    <a:gd name="T85" fmla="*/ 92 h 96"/>
                    <a:gd name="T86" fmla="*/ 37 w 56"/>
                    <a:gd name="T87" fmla="*/ 95 h 96"/>
                    <a:gd name="T88" fmla="*/ 38 w 56"/>
                    <a:gd name="T89" fmla="*/ 95 h 96"/>
                    <a:gd name="T90" fmla="*/ 39 w 56"/>
                    <a:gd name="T91" fmla="*/ 95 h 96"/>
                    <a:gd name="T92" fmla="*/ 40 w 56"/>
                    <a:gd name="T93" fmla="*/ 93 h 96"/>
                    <a:gd name="T94" fmla="*/ 40 w 56"/>
                    <a:gd name="T95" fmla="*/ 92 h 96"/>
                    <a:gd name="T96" fmla="*/ 41 w 56"/>
                    <a:gd name="T97" fmla="*/ 92 h 96"/>
                    <a:gd name="T98" fmla="*/ 45 w 56"/>
                    <a:gd name="T99" fmla="*/ 91 h 96"/>
                    <a:gd name="T100" fmla="*/ 48 w 56"/>
                    <a:gd name="T101" fmla="*/ 90 h 96"/>
                    <a:gd name="T102" fmla="*/ 50 w 56"/>
                    <a:gd name="T103" fmla="*/ 91 h 96"/>
                    <a:gd name="T104" fmla="*/ 53 w 56"/>
                    <a:gd name="T105" fmla="*/ 90 h 96"/>
                    <a:gd name="T106" fmla="*/ 55 w 56"/>
                    <a:gd name="T107" fmla="*/ 91 h 96"/>
                    <a:gd name="T108" fmla="*/ 56 w 56"/>
                    <a:gd name="T109" fmla="*/ 90 h 96"/>
                    <a:gd name="T110" fmla="*/ 52 w 56"/>
                    <a:gd name="T111" fmla="*/ 93 h 96"/>
                    <a:gd name="T112" fmla="*/ 54 w 56"/>
                    <a:gd name="T113" fmla="*/ 9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6" h="96">
                      <a:moveTo>
                        <a:pt x="47" y="94"/>
                      </a:moveTo>
                      <a:cubicBezTo>
                        <a:pt x="47" y="94"/>
                        <a:pt x="47" y="94"/>
                        <a:pt x="47" y="94"/>
                      </a:cubicBezTo>
                      <a:cubicBezTo>
                        <a:pt x="47" y="94"/>
                        <a:pt x="47" y="94"/>
                        <a:pt x="47" y="94"/>
                      </a:cubicBezTo>
                      <a:cubicBezTo>
                        <a:pt x="47" y="94"/>
                        <a:pt x="47" y="94"/>
                        <a:pt x="47" y="94"/>
                      </a:cubicBezTo>
                      <a:cubicBezTo>
                        <a:pt x="47" y="94"/>
                        <a:pt x="47" y="94"/>
                        <a:pt x="47" y="94"/>
                      </a:cubicBezTo>
                      <a:close/>
                      <a:moveTo>
                        <a:pt x="45" y="93"/>
                      </a:moveTo>
                      <a:cubicBezTo>
                        <a:pt x="45" y="94"/>
                        <a:pt x="45" y="94"/>
                        <a:pt x="45" y="94"/>
                      </a:cubicBezTo>
                      <a:cubicBezTo>
                        <a:pt x="44" y="94"/>
                        <a:pt x="44" y="94"/>
                        <a:pt x="44" y="94"/>
                      </a:cubicBezTo>
                      <a:cubicBezTo>
                        <a:pt x="44" y="94"/>
                        <a:pt x="44" y="94"/>
                        <a:pt x="44" y="94"/>
                      </a:cubicBezTo>
                      <a:cubicBezTo>
                        <a:pt x="44" y="94"/>
                        <a:pt x="44" y="94"/>
                        <a:pt x="44" y="94"/>
                      </a:cubicBezTo>
                      <a:cubicBezTo>
                        <a:pt x="44" y="94"/>
                        <a:pt x="44" y="94"/>
                        <a:pt x="44" y="94"/>
                      </a:cubicBezTo>
                      <a:cubicBezTo>
                        <a:pt x="44" y="94"/>
                        <a:pt x="44" y="94"/>
                        <a:pt x="44" y="94"/>
                      </a:cubicBezTo>
                      <a:cubicBezTo>
                        <a:pt x="44" y="94"/>
                        <a:pt x="44" y="94"/>
                        <a:pt x="44" y="94"/>
                      </a:cubicBezTo>
                      <a:cubicBezTo>
                        <a:pt x="45" y="94"/>
                        <a:pt x="45" y="94"/>
                        <a:pt x="45" y="94"/>
                      </a:cubicBezTo>
                      <a:cubicBezTo>
                        <a:pt x="45" y="94"/>
                        <a:pt x="45" y="94"/>
                        <a:pt x="45" y="94"/>
                      </a:cubicBezTo>
                      <a:cubicBezTo>
                        <a:pt x="45" y="94"/>
                        <a:pt x="45" y="94"/>
                        <a:pt x="45" y="94"/>
                      </a:cubicBezTo>
                      <a:cubicBezTo>
                        <a:pt x="45" y="94"/>
                        <a:pt x="45" y="94"/>
                        <a:pt x="45" y="94"/>
                      </a:cubicBezTo>
                      <a:cubicBezTo>
                        <a:pt x="44" y="95"/>
                        <a:pt x="44" y="95"/>
                        <a:pt x="44" y="95"/>
                      </a:cubicBezTo>
                      <a:cubicBezTo>
                        <a:pt x="45" y="95"/>
                        <a:pt x="45" y="95"/>
                        <a:pt x="45" y="95"/>
                      </a:cubicBezTo>
                      <a:cubicBezTo>
                        <a:pt x="45" y="95"/>
                        <a:pt x="45" y="95"/>
                        <a:pt x="45" y="95"/>
                      </a:cubicBezTo>
                      <a:cubicBezTo>
                        <a:pt x="45" y="95"/>
                        <a:pt x="45" y="95"/>
                        <a:pt x="45" y="95"/>
                      </a:cubicBezTo>
                      <a:cubicBezTo>
                        <a:pt x="45" y="95"/>
                        <a:pt x="45" y="95"/>
                        <a:pt x="45" y="95"/>
                      </a:cubicBezTo>
                      <a:cubicBezTo>
                        <a:pt x="45" y="94"/>
                        <a:pt x="45" y="94"/>
                        <a:pt x="45" y="94"/>
                      </a:cubicBezTo>
                      <a:cubicBezTo>
                        <a:pt x="45" y="94"/>
                        <a:pt x="45" y="94"/>
                        <a:pt x="45" y="94"/>
                      </a:cubicBezTo>
                      <a:cubicBezTo>
                        <a:pt x="45" y="94"/>
                        <a:pt x="45" y="94"/>
                        <a:pt x="45" y="94"/>
                      </a:cubicBezTo>
                      <a:cubicBezTo>
                        <a:pt x="45" y="94"/>
                        <a:pt x="45" y="94"/>
                        <a:pt x="45" y="94"/>
                      </a:cubicBezTo>
                      <a:cubicBezTo>
                        <a:pt x="45" y="94"/>
                        <a:pt x="45" y="94"/>
                        <a:pt x="45" y="94"/>
                      </a:cubicBezTo>
                      <a:cubicBezTo>
                        <a:pt x="45" y="93"/>
                        <a:pt x="45" y="93"/>
                        <a:pt x="45" y="93"/>
                      </a:cubicBezTo>
                      <a:close/>
                      <a:moveTo>
                        <a:pt x="54" y="93"/>
                      </a:moveTo>
                      <a:cubicBezTo>
                        <a:pt x="55" y="93"/>
                        <a:pt x="55" y="93"/>
                        <a:pt x="55" y="93"/>
                      </a:cubicBezTo>
                      <a:cubicBezTo>
                        <a:pt x="56" y="93"/>
                        <a:pt x="56" y="93"/>
                        <a:pt x="56" y="93"/>
                      </a:cubicBezTo>
                      <a:cubicBezTo>
                        <a:pt x="56" y="93"/>
                        <a:pt x="56" y="93"/>
                        <a:pt x="56" y="93"/>
                      </a:cubicBezTo>
                      <a:cubicBezTo>
                        <a:pt x="54" y="93"/>
                        <a:pt x="54" y="93"/>
                        <a:pt x="54" y="93"/>
                      </a:cubicBezTo>
                      <a:close/>
                      <a:moveTo>
                        <a:pt x="56" y="88"/>
                      </a:moveTo>
                      <a:cubicBezTo>
                        <a:pt x="54" y="79"/>
                        <a:pt x="53" y="70"/>
                        <a:pt x="51" y="61"/>
                      </a:cubicBezTo>
                      <a:cubicBezTo>
                        <a:pt x="52" y="41"/>
                        <a:pt x="52" y="22"/>
                        <a:pt x="52" y="2"/>
                      </a:cubicBezTo>
                      <a:cubicBezTo>
                        <a:pt x="52" y="2"/>
                        <a:pt x="52" y="2"/>
                        <a:pt x="52" y="2"/>
                      </a:cubicBezTo>
                      <a:cubicBezTo>
                        <a:pt x="51" y="2"/>
                        <a:pt x="51" y="2"/>
                        <a:pt x="51" y="2"/>
                      </a:cubicBezTo>
                      <a:cubicBezTo>
                        <a:pt x="51" y="1"/>
                        <a:pt x="51" y="1"/>
                        <a:pt x="51" y="1"/>
                      </a:cubicBezTo>
                      <a:cubicBezTo>
                        <a:pt x="50" y="1"/>
                        <a:pt x="50" y="1"/>
                        <a:pt x="50" y="1"/>
                      </a:cubicBezTo>
                      <a:cubicBezTo>
                        <a:pt x="50" y="0"/>
                        <a:pt x="50" y="0"/>
                        <a:pt x="50" y="0"/>
                      </a:cubicBezTo>
                      <a:cubicBezTo>
                        <a:pt x="39" y="1"/>
                        <a:pt x="27" y="3"/>
                        <a:pt x="16" y="4"/>
                      </a:cubicBezTo>
                      <a:cubicBezTo>
                        <a:pt x="16" y="4"/>
                        <a:pt x="16" y="4"/>
                        <a:pt x="16" y="4"/>
                      </a:cubicBezTo>
                      <a:cubicBezTo>
                        <a:pt x="17" y="4"/>
                        <a:pt x="17" y="4"/>
                        <a:pt x="17" y="4"/>
                      </a:cubicBezTo>
                      <a:cubicBezTo>
                        <a:pt x="17" y="5"/>
                        <a:pt x="17" y="5"/>
                        <a:pt x="17" y="5"/>
                      </a:cubicBezTo>
                      <a:cubicBezTo>
                        <a:pt x="16" y="6"/>
                        <a:pt x="16" y="6"/>
                        <a:pt x="16" y="6"/>
                      </a:cubicBezTo>
                      <a:cubicBezTo>
                        <a:pt x="16" y="6"/>
                        <a:pt x="16" y="6"/>
                        <a:pt x="16" y="6"/>
                      </a:cubicBezTo>
                      <a:cubicBezTo>
                        <a:pt x="14" y="7"/>
                        <a:pt x="14" y="7"/>
                        <a:pt x="14" y="7"/>
                      </a:cubicBezTo>
                      <a:cubicBezTo>
                        <a:pt x="14" y="7"/>
                        <a:pt x="14" y="7"/>
                        <a:pt x="14" y="7"/>
                      </a:cubicBezTo>
                      <a:cubicBezTo>
                        <a:pt x="14" y="8"/>
                        <a:pt x="14" y="8"/>
                        <a:pt x="14" y="8"/>
                      </a:cubicBezTo>
                      <a:cubicBezTo>
                        <a:pt x="14" y="8"/>
                        <a:pt x="14" y="8"/>
                        <a:pt x="14" y="8"/>
                      </a:cubicBezTo>
                      <a:cubicBezTo>
                        <a:pt x="14" y="8"/>
                        <a:pt x="14" y="8"/>
                        <a:pt x="14" y="8"/>
                      </a:cubicBezTo>
                      <a:cubicBezTo>
                        <a:pt x="14" y="9"/>
                        <a:pt x="14" y="9"/>
                        <a:pt x="14" y="9"/>
                      </a:cubicBezTo>
                      <a:cubicBezTo>
                        <a:pt x="14" y="9"/>
                        <a:pt x="14" y="9"/>
                        <a:pt x="14" y="9"/>
                      </a:cubicBezTo>
                      <a:cubicBezTo>
                        <a:pt x="13" y="9"/>
                        <a:pt x="13" y="9"/>
                        <a:pt x="13" y="9"/>
                      </a:cubicBezTo>
                      <a:cubicBezTo>
                        <a:pt x="13" y="9"/>
                        <a:pt x="13" y="9"/>
                        <a:pt x="13" y="9"/>
                      </a:cubicBezTo>
                      <a:cubicBezTo>
                        <a:pt x="13" y="9"/>
                        <a:pt x="13" y="9"/>
                        <a:pt x="13" y="9"/>
                      </a:cubicBezTo>
                      <a:cubicBezTo>
                        <a:pt x="12" y="9"/>
                        <a:pt x="12" y="9"/>
                        <a:pt x="12" y="9"/>
                      </a:cubicBezTo>
                      <a:cubicBezTo>
                        <a:pt x="12" y="9"/>
                        <a:pt x="12" y="9"/>
                        <a:pt x="12" y="9"/>
                      </a:cubicBezTo>
                      <a:cubicBezTo>
                        <a:pt x="12" y="10"/>
                        <a:pt x="12" y="10"/>
                        <a:pt x="12" y="10"/>
                      </a:cubicBezTo>
                      <a:cubicBezTo>
                        <a:pt x="12" y="11"/>
                        <a:pt x="12" y="11"/>
                        <a:pt x="12" y="11"/>
                      </a:cubicBezTo>
                      <a:cubicBezTo>
                        <a:pt x="12" y="12"/>
                        <a:pt x="12" y="12"/>
                        <a:pt x="12" y="12"/>
                      </a:cubicBezTo>
                      <a:cubicBezTo>
                        <a:pt x="12" y="14"/>
                        <a:pt x="12" y="14"/>
                        <a:pt x="12" y="14"/>
                      </a:cubicBezTo>
                      <a:cubicBezTo>
                        <a:pt x="12" y="14"/>
                        <a:pt x="12" y="14"/>
                        <a:pt x="12" y="14"/>
                      </a:cubicBezTo>
                      <a:cubicBezTo>
                        <a:pt x="12" y="15"/>
                        <a:pt x="12" y="15"/>
                        <a:pt x="12" y="15"/>
                      </a:cubicBezTo>
                      <a:cubicBezTo>
                        <a:pt x="12" y="16"/>
                        <a:pt x="12" y="16"/>
                        <a:pt x="12" y="16"/>
                      </a:cubicBezTo>
                      <a:cubicBezTo>
                        <a:pt x="11" y="16"/>
                        <a:pt x="11" y="16"/>
                        <a:pt x="11" y="16"/>
                      </a:cubicBezTo>
                      <a:cubicBezTo>
                        <a:pt x="11" y="16"/>
                        <a:pt x="11" y="16"/>
                        <a:pt x="11"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7"/>
                        <a:pt x="10" y="17"/>
                        <a:pt x="10" y="17"/>
                      </a:cubicBezTo>
                      <a:cubicBezTo>
                        <a:pt x="10" y="17"/>
                        <a:pt x="10" y="17"/>
                        <a:pt x="10" y="17"/>
                      </a:cubicBezTo>
                      <a:cubicBezTo>
                        <a:pt x="10" y="17"/>
                        <a:pt x="10" y="17"/>
                        <a:pt x="10" y="17"/>
                      </a:cubicBezTo>
                      <a:cubicBezTo>
                        <a:pt x="10" y="17"/>
                        <a:pt x="10" y="17"/>
                        <a:pt x="10" y="17"/>
                      </a:cubicBezTo>
                      <a:cubicBezTo>
                        <a:pt x="10" y="18"/>
                        <a:pt x="10" y="18"/>
                        <a:pt x="10" y="18"/>
                      </a:cubicBezTo>
                      <a:cubicBezTo>
                        <a:pt x="10" y="18"/>
                        <a:pt x="10" y="18"/>
                        <a:pt x="10" y="18"/>
                      </a:cubicBezTo>
                      <a:cubicBezTo>
                        <a:pt x="10" y="18"/>
                        <a:pt x="10" y="18"/>
                        <a:pt x="10" y="18"/>
                      </a:cubicBezTo>
                      <a:cubicBezTo>
                        <a:pt x="10" y="18"/>
                        <a:pt x="10" y="18"/>
                        <a:pt x="10" y="18"/>
                      </a:cubicBezTo>
                      <a:cubicBezTo>
                        <a:pt x="9" y="18"/>
                        <a:pt x="9" y="18"/>
                        <a:pt x="9" y="18"/>
                      </a:cubicBezTo>
                      <a:cubicBezTo>
                        <a:pt x="9" y="18"/>
                        <a:pt x="9" y="18"/>
                        <a:pt x="9" y="18"/>
                      </a:cubicBezTo>
                      <a:cubicBezTo>
                        <a:pt x="9" y="18"/>
                        <a:pt x="9" y="18"/>
                        <a:pt x="9" y="18"/>
                      </a:cubicBezTo>
                      <a:cubicBezTo>
                        <a:pt x="9" y="18"/>
                        <a:pt x="9" y="18"/>
                        <a:pt x="9" y="18"/>
                      </a:cubicBezTo>
                      <a:cubicBezTo>
                        <a:pt x="8" y="20"/>
                        <a:pt x="8" y="20"/>
                        <a:pt x="8" y="20"/>
                      </a:cubicBezTo>
                      <a:cubicBezTo>
                        <a:pt x="8" y="20"/>
                        <a:pt x="8" y="20"/>
                        <a:pt x="8" y="20"/>
                      </a:cubicBezTo>
                      <a:cubicBezTo>
                        <a:pt x="8" y="20"/>
                        <a:pt x="8" y="20"/>
                        <a:pt x="8" y="20"/>
                      </a:cubicBezTo>
                      <a:cubicBezTo>
                        <a:pt x="7" y="21"/>
                        <a:pt x="7" y="21"/>
                        <a:pt x="7" y="21"/>
                      </a:cubicBezTo>
                      <a:cubicBezTo>
                        <a:pt x="7" y="21"/>
                        <a:pt x="7" y="21"/>
                        <a:pt x="7" y="21"/>
                      </a:cubicBezTo>
                      <a:cubicBezTo>
                        <a:pt x="7" y="21"/>
                        <a:pt x="7" y="21"/>
                        <a:pt x="7" y="21"/>
                      </a:cubicBezTo>
                      <a:cubicBezTo>
                        <a:pt x="8" y="22"/>
                        <a:pt x="8" y="22"/>
                        <a:pt x="8" y="22"/>
                      </a:cubicBezTo>
                      <a:cubicBezTo>
                        <a:pt x="8" y="23"/>
                        <a:pt x="8" y="23"/>
                        <a:pt x="8" y="23"/>
                      </a:cubicBezTo>
                      <a:cubicBezTo>
                        <a:pt x="8" y="23"/>
                        <a:pt x="8" y="23"/>
                        <a:pt x="8" y="23"/>
                      </a:cubicBezTo>
                      <a:cubicBezTo>
                        <a:pt x="8" y="23"/>
                        <a:pt x="8" y="23"/>
                        <a:pt x="8" y="23"/>
                      </a:cubicBezTo>
                      <a:cubicBezTo>
                        <a:pt x="8" y="23"/>
                        <a:pt x="8" y="23"/>
                        <a:pt x="8" y="23"/>
                      </a:cubicBezTo>
                      <a:cubicBezTo>
                        <a:pt x="7" y="23"/>
                        <a:pt x="7" y="23"/>
                        <a:pt x="7" y="23"/>
                      </a:cubicBezTo>
                      <a:cubicBezTo>
                        <a:pt x="7" y="23"/>
                        <a:pt x="7" y="23"/>
                        <a:pt x="7" y="23"/>
                      </a:cubicBezTo>
                      <a:cubicBezTo>
                        <a:pt x="7" y="23"/>
                        <a:pt x="6" y="24"/>
                        <a:pt x="6" y="24"/>
                      </a:cubicBezTo>
                      <a:cubicBezTo>
                        <a:pt x="5" y="24"/>
                        <a:pt x="5" y="24"/>
                        <a:pt x="5" y="24"/>
                      </a:cubicBezTo>
                      <a:cubicBezTo>
                        <a:pt x="5" y="24"/>
                        <a:pt x="5" y="24"/>
                        <a:pt x="5" y="24"/>
                      </a:cubicBezTo>
                      <a:cubicBezTo>
                        <a:pt x="5" y="24"/>
                        <a:pt x="5" y="24"/>
                        <a:pt x="5" y="24"/>
                      </a:cubicBezTo>
                      <a:cubicBezTo>
                        <a:pt x="5" y="25"/>
                        <a:pt x="5" y="25"/>
                        <a:pt x="5" y="25"/>
                      </a:cubicBezTo>
                      <a:cubicBezTo>
                        <a:pt x="6" y="25"/>
                        <a:pt x="6" y="25"/>
                        <a:pt x="6" y="25"/>
                      </a:cubicBezTo>
                      <a:cubicBezTo>
                        <a:pt x="6" y="25"/>
                        <a:pt x="6" y="25"/>
                        <a:pt x="6" y="25"/>
                      </a:cubicBezTo>
                      <a:cubicBezTo>
                        <a:pt x="6" y="25"/>
                        <a:pt x="6" y="25"/>
                        <a:pt x="6" y="25"/>
                      </a:cubicBezTo>
                      <a:cubicBezTo>
                        <a:pt x="6" y="26"/>
                        <a:pt x="6" y="26"/>
                        <a:pt x="6" y="26"/>
                      </a:cubicBezTo>
                      <a:cubicBezTo>
                        <a:pt x="6" y="26"/>
                        <a:pt x="6" y="26"/>
                        <a:pt x="6" y="26"/>
                      </a:cubicBezTo>
                      <a:cubicBezTo>
                        <a:pt x="6" y="27"/>
                        <a:pt x="6" y="27"/>
                        <a:pt x="6" y="27"/>
                      </a:cubicBezTo>
                      <a:cubicBezTo>
                        <a:pt x="6" y="27"/>
                        <a:pt x="6" y="27"/>
                        <a:pt x="6" y="27"/>
                      </a:cubicBezTo>
                      <a:cubicBezTo>
                        <a:pt x="6" y="28"/>
                        <a:pt x="6" y="28"/>
                        <a:pt x="6" y="28"/>
                      </a:cubicBezTo>
                      <a:cubicBezTo>
                        <a:pt x="6" y="28"/>
                        <a:pt x="6" y="28"/>
                        <a:pt x="6" y="28"/>
                      </a:cubicBezTo>
                      <a:cubicBezTo>
                        <a:pt x="6" y="28"/>
                        <a:pt x="6" y="28"/>
                        <a:pt x="6"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4" y="29"/>
                        <a:pt x="4" y="29"/>
                        <a:pt x="4" y="29"/>
                      </a:cubicBezTo>
                      <a:cubicBezTo>
                        <a:pt x="4" y="30"/>
                        <a:pt x="4" y="30"/>
                        <a:pt x="4" y="30"/>
                      </a:cubicBezTo>
                      <a:cubicBezTo>
                        <a:pt x="4" y="30"/>
                        <a:pt x="4" y="30"/>
                        <a:pt x="4" y="30"/>
                      </a:cubicBezTo>
                      <a:cubicBezTo>
                        <a:pt x="3" y="30"/>
                        <a:pt x="3" y="30"/>
                        <a:pt x="3" y="30"/>
                      </a:cubicBezTo>
                      <a:cubicBezTo>
                        <a:pt x="3" y="30"/>
                        <a:pt x="3" y="30"/>
                        <a:pt x="3" y="30"/>
                      </a:cubicBezTo>
                      <a:cubicBezTo>
                        <a:pt x="4" y="31"/>
                        <a:pt x="4" y="31"/>
                        <a:pt x="4" y="31"/>
                      </a:cubicBezTo>
                      <a:cubicBezTo>
                        <a:pt x="4" y="31"/>
                        <a:pt x="4" y="31"/>
                        <a:pt x="4" y="31"/>
                      </a:cubicBezTo>
                      <a:cubicBezTo>
                        <a:pt x="5" y="31"/>
                        <a:pt x="5" y="31"/>
                        <a:pt x="5" y="31"/>
                      </a:cubicBezTo>
                      <a:cubicBezTo>
                        <a:pt x="5" y="32"/>
                        <a:pt x="5" y="32"/>
                        <a:pt x="5" y="32"/>
                      </a:cubicBezTo>
                      <a:cubicBezTo>
                        <a:pt x="5" y="32"/>
                        <a:pt x="5" y="32"/>
                        <a:pt x="5" y="32"/>
                      </a:cubicBezTo>
                      <a:cubicBezTo>
                        <a:pt x="4" y="32"/>
                        <a:pt x="4" y="32"/>
                        <a:pt x="4" y="32"/>
                      </a:cubicBezTo>
                      <a:cubicBezTo>
                        <a:pt x="4" y="32"/>
                        <a:pt x="4" y="32"/>
                        <a:pt x="4" y="32"/>
                      </a:cubicBezTo>
                      <a:cubicBezTo>
                        <a:pt x="4" y="32"/>
                        <a:pt x="4" y="32"/>
                        <a:pt x="4" y="32"/>
                      </a:cubicBezTo>
                      <a:cubicBezTo>
                        <a:pt x="3" y="33"/>
                        <a:pt x="3" y="33"/>
                        <a:pt x="3" y="33"/>
                      </a:cubicBezTo>
                      <a:cubicBezTo>
                        <a:pt x="3" y="33"/>
                        <a:pt x="3" y="33"/>
                        <a:pt x="3" y="33"/>
                      </a:cubicBezTo>
                      <a:cubicBezTo>
                        <a:pt x="4" y="33"/>
                        <a:pt x="4" y="33"/>
                        <a:pt x="4" y="33"/>
                      </a:cubicBezTo>
                      <a:cubicBezTo>
                        <a:pt x="4" y="33"/>
                        <a:pt x="4" y="33"/>
                        <a:pt x="4" y="33"/>
                      </a:cubicBezTo>
                      <a:cubicBezTo>
                        <a:pt x="4" y="33"/>
                        <a:pt x="4" y="33"/>
                        <a:pt x="4" y="33"/>
                      </a:cubicBezTo>
                      <a:cubicBezTo>
                        <a:pt x="5" y="34"/>
                        <a:pt x="5" y="34"/>
                        <a:pt x="5" y="34"/>
                      </a:cubicBezTo>
                      <a:cubicBezTo>
                        <a:pt x="5" y="34"/>
                        <a:pt x="5" y="34"/>
                        <a:pt x="5" y="34"/>
                      </a:cubicBezTo>
                      <a:cubicBezTo>
                        <a:pt x="5" y="35"/>
                        <a:pt x="5" y="35"/>
                        <a:pt x="5" y="35"/>
                      </a:cubicBezTo>
                      <a:cubicBezTo>
                        <a:pt x="5" y="35"/>
                        <a:pt x="5" y="35"/>
                        <a:pt x="5" y="35"/>
                      </a:cubicBezTo>
                      <a:cubicBezTo>
                        <a:pt x="5" y="36"/>
                        <a:pt x="5" y="36"/>
                        <a:pt x="5" y="36"/>
                      </a:cubicBezTo>
                      <a:cubicBezTo>
                        <a:pt x="5" y="36"/>
                        <a:pt x="5" y="36"/>
                        <a:pt x="5" y="36"/>
                      </a:cubicBezTo>
                      <a:cubicBezTo>
                        <a:pt x="5" y="37"/>
                        <a:pt x="5" y="37"/>
                        <a:pt x="5" y="37"/>
                      </a:cubicBezTo>
                      <a:cubicBezTo>
                        <a:pt x="5" y="37"/>
                        <a:pt x="5" y="37"/>
                        <a:pt x="5" y="37"/>
                      </a:cubicBezTo>
                      <a:cubicBezTo>
                        <a:pt x="5" y="38"/>
                        <a:pt x="5" y="38"/>
                        <a:pt x="5" y="38"/>
                      </a:cubicBezTo>
                      <a:cubicBezTo>
                        <a:pt x="5" y="38"/>
                        <a:pt x="5" y="38"/>
                        <a:pt x="5" y="38"/>
                      </a:cubicBezTo>
                      <a:cubicBezTo>
                        <a:pt x="6" y="38"/>
                        <a:pt x="6" y="38"/>
                        <a:pt x="6" y="38"/>
                      </a:cubicBezTo>
                      <a:cubicBezTo>
                        <a:pt x="6" y="38"/>
                        <a:pt x="6" y="38"/>
                        <a:pt x="6" y="38"/>
                      </a:cubicBezTo>
                      <a:cubicBezTo>
                        <a:pt x="6" y="38"/>
                        <a:pt x="6" y="38"/>
                        <a:pt x="6" y="38"/>
                      </a:cubicBezTo>
                      <a:cubicBezTo>
                        <a:pt x="6" y="39"/>
                        <a:pt x="6" y="39"/>
                        <a:pt x="6" y="39"/>
                      </a:cubicBezTo>
                      <a:cubicBezTo>
                        <a:pt x="6" y="40"/>
                        <a:pt x="6" y="40"/>
                        <a:pt x="6" y="40"/>
                      </a:cubicBezTo>
                      <a:cubicBezTo>
                        <a:pt x="6" y="40"/>
                        <a:pt x="6" y="40"/>
                        <a:pt x="6" y="40"/>
                      </a:cubicBezTo>
                      <a:cubicBezTo>
                        <a:pt x="6" y="40"/>
                        <a:pt x="6" y="40"/>
                        <a:pt x="6" y="40"/>
                      </a:cubicBezTo>
                      <a:cubicBezTo>
                        <a:pt x="6" y="41"/>
                        <a:pt x="6" y="41"/>
                        <a:pt x="6" y="41"/>
                      </a:cubicBezTo>
                      <a:cubicBezTo>
                        <a:pt x="6" y="41"/>
                        <a:pt x="6" y="41"/>
                        <a:pt x="6" y="41"/>
                      </a:cubicBezTo>
                      <a:cubicBezTo>
                        <a:pt x="5" y="41"/>
                        <a:pt x="5" y="41"/>
                        <a:pt x="5" y="41"/>
                      </a:cubicBezTo>
                      <a:cubicBezTo>
                        <a:pt x="5" y="41"/>
                        <a:pt x="5" y="41"/>
                        <a:pt x="5" y="41"/>
                      </a:cubicBezTo>
                      <a:cubicBezTo>
                        <a:pt x="5" y="42"/>
                        <a:pt x="5" y="43"/>
                        <a:pt x="5" y="44"/>
                      </a:cubicBezTo>
                      <a:cubicBezTo>
                        <a:pt x="5" y="44"/>
                        <a:pt x="5" y="44"/>
                        <a:pt x="5" y="44"/>
                      </a:cubicBezTo>
                      <a:cubicBezTo>
                        <a:pt x="6" y="44"/>
                        <a:pt x="6" y="44"/>
                        <a:pt x="6" y="44"/>
                      </a:cubicBezTo>
                      <a:cubicBezTo>
                        <a:pt x="6" y="44"/>
                        <a:pt x="6" y="44"/>
                        <a:pt x="6" y="44"/>
                      </a:cubicBezTo>
                      <a:cubicBezTo>
                        <a:pt x="6" y="44"/>
                        <a:pt x="6" y="44"/>
                        <a:pt x="6" y="44"/>
                      </a:cubicBezTo>
                      <a:cubicBezTo>
                        <a:pt x="6" y="44"/>
                        <a:pt x="6" y="44"/>
                        <a:pt x="6" y="44"/>
                      </a:cubicBezTo>
                      <a:cubicBezTo>
                        <a:pt x="7" y="44"/>
                        <a:pt x="7" y="44"/>
                        <a:pt x="7" y="44"/>
                      </a:cubicBezTo>
                      <a:cubicBezTo>
                        <a:pt x="7" y="45"/>
                        <a:pt x="7" y="45"/>
                        <a:pt x="7" y="45"/>
                      </a:cubicBezTo>
                      <a:cubicBezTo>
                        <a:pt x="7" y="45"/>
                        <a:pt x="7" y="45"/>
                        <a:pt x="7" y="45"/>
                      </a:cubicBezTo>
                      <a:cubicBezTo>
                        <a:pt x="7" y="46"/>
                        <a:pt x="7" y="46"/>
                        <a:pt x="7" y="46"/>
                      </a:cubicBezTo>
                      <a:cubicBezTo>
                        <a:pt x="6" y="46"/>
                        <a:pt x="6" y="46"/>
                        <a:pt x="6" y="46"/>
                      </a:cubicBezTo>
                      <a:cubicBezTo>
                        <a:pt x="6" y="46"/>
                        <a:pt x="6" y="46"/>
                        <a:pt x="6" y="46"/>
                      </a:cubicBezTo>
                      <a:cubicBezTo>
                        <a:pt x="6" y="46"/>
                        <a:pt x="6" y="46"/>
                        <a:pt x="6" y="46"/>
                      </a:cubicBezTo>
                      <a:cubicBezTo>
                        <a:pt x="6" y="47"/>
                        <a:pt x="6" y="47"/>
                        <a:pt x="6" y="47"/>
                      </a:cubicBezTo>
                      <a:cubicBezTo>
                        <a:pt x="6" y="48"/>
                        <a:pt x="6" y="48"/>
                        <a:pt x="6" y="48"/>
                      </a:cubicBezTo>
                      <a:cubicBezTo>
                        <a:pt x="6" y="48"/>
                        <a:pt x="6" y="48"/>
                        <a:pt x="6" y="48"/>
                      </a:cubicBezTo>
                      <a:cubicBezTo>
                        <a:pt x="6" y="48"/>
                        <a:pt x="6" y="48"/>
                        <a:pt x="6" y="48"/>
                      </a:cubicBezTo>
                      <a:cubicBezTo>
                        <a:pt x="7" y="48"/>
                        <a:pt x="7" y="48"/>
                        <a:pt x="7" y="48"/>
                      </a:cubicBezTo>
                      <a:cubicBezTo>
                        <a:pt x="7" y="49"/>
                        <a:pt x="7" y="49"/>
                        <a:pt x="7" y="49"/>
                      </a:cubicBezTo>
                      <a:cubicBezTo>
                        <a:pt x="7" y="49"/>
                        <a:pt x="7" y="49"/>
                        <a:pt x="7" y="49"/>
                      </a:cubicBezTo>
                      <a:cubicBezTo>
                        <a:pt x="7" y="49"/>
                        <a:pt x="7" y="49"/>
                        <a:pt x="7" y="49"/>
                      </a:cubicBezTo>
                      <a:cubicBezTo>
                        <a:pt x="7" y="49"/>
                        <a:pt x="7" y="49"/>
                        <a:pt x="7" y="49"/>
                      </a:cubicBezTo>
                      <a:cubicBezTo>
                        <a:pt x="6" y="50"/>
                        <a:pt x="6" y="50"/>
                        <a:pt x="6" y="50"/>
                      </a:cubicBezTo>
                      <a:cubicBezTo>
                        <a:pt x="6" y="50"/>
                        <a:pt x="6" y="50"/>
                        <a:pt x="6" y="50"/>
                      </a:cubicBezTo>
                      <a:cubicBezTo>
                        <a:pt x="6" y="50"/>
                        <a:pt x="6" y="50"/>
                        <a:pt x="6" y="50"/>
                      </a:cubicBezTo>
                      <a:cubicBezTo>
                        <a:pt x="6" y="50"/>
                        <a:pt x="6" y="50"/>
                        <a:pt x="6" y="50"/>
                      </a:cubicBezTo>
                      <a:cubicBezTo>
                        <a:pt x="6" y="51"/>
                        <a:pt x="6" y="51"/>
                        <a:pt x="6" y="51"/>
                      </a:cubicBezTo>
                      <a:cubicBezTo>
                        <a:pt x="6" y="51"/>
                        <a:pt x="6" y="51"/>
                        <a:pt x="6" y="51"/>
                      </a:cubicBezTo>
                      <a:cubicBezTo>
                        <a:pt x="6" y="51"/>
                        <a:pt x="6" y="51"/>
                        <a:pt x="6" y="51"/>
                      </a:cubicBezTo>
                      <a:cubicBezTo>
                        <a:pt x="7" y="51"/>
                        <a:pt x="7" y="51"/>
                        <a:pt x="7" y="51"/>
                      </a:cubicBezTo>
                      <a:cubicBezTo>
                        <a:pt x="7" y="52"/>
                        <a:pt x="7" y="52"/>
                        <a:pt x="7" y="52"/>
                      </a:cubicBezTo>
                      <a:cubicBezTo>
                        <a:pt x="7" y="52"/>
                        <a:pt x="7" y="52"/>
                        <a:pt x="7" y="52"/>
                      </a:cubicBezTo>
                      <a:cubicBezTo>
                        <a:pt x="7" y="52"/>
                        <a:pt x="7" y="52"/>
                        <a:pt x="7" y="52"/>
                      </a:cubicBezTo>
                      <a:cubicBezTo>
                        <a:pt x="7" y="52"/>
                        <a:pt x="7" y="52"/>
                        <a:pt x="7" y="52"/>
                      </a:cubicBezTo>
                      <a:cubicBezTo>
                        <a:pt x="7" y="52"/>
                        <a:pt x="7" y="52"/>
                        <a:pt x="7" y="52"/>
                      </a:cubicBezTo>
                      <a:cubicBezTo>
                        <a:pt x="7" y="53"/>
                        <a:pt x="7" y="53"/>
                        <a:pt x="7" y="53"/>
                      </a:cubicBezTo>
                      <a:cubicBezTo>
                        <a:pt x="7" y="53"/>
                        <a:pt x="7" y="53"/>
                        <a:pt x="7" y="53"/>
                      </a:cubicBezTo>
                      <a:cubicBezTo>
                        <a:pt x="7" y="54"/>
                        <a:pt x="7" y="54"/>
                        <a:pt x="7" y="54"/>
                      </a:cubicBezTo>
                      <a:cubicBezTo>
                        <a:pt x="7" y="54"/>
                        <a:pt x="7" y="54"/>
                        <a:pt x="7" y="54"/>
                      </a:cubicBezTo>
                      <a:cubicBezTo>
                        <a:pt x="8" y="54"/>
                        <a:pt x="8" y="54"/>
                        <a:pt x="8" y="54"/>
                      </a:cubicBezTo>
                      <a:cubicBezTo>
                        <a:pt x="9" y="54"/>
                        <a:pt x="9" y="54"/>
                        <a:pt x="9" y="54"/>
                      </a:cubicBezTo>
                      <a:cubicBezTo>
                        <a:pt x="9" y="55"/>
                        <a:pt x="9" y="55"/>
                        <a:pt x="9" y="55"/>
                      </a:cubicBezTo>
                      <a:cubicBezTo>
                        <a:pt x="9" y="56"/>
                        <a:pt x="9" y="56"/>
                        <a:pt x="9" y="56"/>
                      </a:cubicBezTo>
                      <a:cubicBezTo>
                        <a:pt x="9" y="56"/>
                        <a:pt x="9" y="56"/>
                        <a:pt x="9" y="56"/>
                      </a:cubicBezTo>
                      <a:cubicBezTo>
                        <a:pt x="10" y="56"/>
                        <a:pt x="10" y="56"/>
                        <a:pt x="10" y="56"/>
                      </a:cubicBezTo>
                      <a:cubicBezTo>
                        <a:pt x="10" y="56"/>
                        <a:pt x="10" y="56"/>
                        <a:pt x="10" y="56"/>
                      </a:cubicBezTo>
                      <a:cubicBezTo>
                        <a:pt x="11" y="56"/>
                        <a:pt x="11" y="56"/>
                        <a:pt x="11" y="56"/>
                      </a:cubicBezTo>
                      <a:cubicBezTo>
                        <a:pt x="11" y="56"/>
                        <a:pt x="11" y="56"/>
                        <a:pt x="11" y="56"/>
                      </a:cubicBezTo>
                      <a:cubicBezTo>
                        <a:pt x="11" y="57"/>
                        <a:pt x="11" y="57"/>
                        <a:pt x="11" y="57"/>
                      </a:cubicBezTo>
                      <a:cubicBezTo>
                        <a:pt x="11" y="57"/>
                        <a:pt x="11" y="57"/>
                        <a:pt x="11" y="57"/>
                      </a:cubicBezTo>
                      <a:cubicBezTo>
                        <a:pt x="11" y="57"/>
                        <a:pt x="11" y="57"/>
                        <a:pt x="11" y="57"/>
                      </a:cubicBezTo>
                      <a:cubicBezTo>
                        <a:pt x="10" y="58"/>
                        <a:pt x="10" y="58"/>
                        <a:pt x="10" y="58"/>
                      </a:cubicBezTo>
                      <a:cubicBezTo>
                        <a:pt x="9" y="59"/>
                        <a:pt x="9" y="59"/>
                        <a:pt x="9" y="59"/>
                      </a:cubicBezTo>
                      <a:cubicBezTo>
                        <a:pt x="9" y="60"/>
                        <a:pt x="9" y="60"/>
                        <a:pt x="9" y="60"/>
                      </a:cubicBezTo>
                      <a:cubicBezTo>
                        <a:pt x="8" y="60"/>
                        <a:pt x="8" y="60"/>
                        <a:pt x="8" y="60"/>
                      </a:cubicBezTo>
                      <a:cubicBezTo>
                        <a:pt x="8" y="60"/>
                        <a:pt x="8" y="60"/>
                        <a:pt x="8" y="60"/>
                      </a:cubicBezTo>
                      <a:cubicBezTo>
                        <a:pt x="8" y="60"/>
                        <a:pt x="8" y="60"/>
                        <a:pt x="8" y="60"/>
                      </a:cubicBezTo>
                      <a:cubicBezTo>
                        <a:pt x="8" y="60"/>
                        <a:pt x="8" y="60"/>
                        <a:pt x="8" y="60"/>
                      </a:cubicBezTo>
                      <a:cubicBezTo>
                        <a:pt x="8" y="61"/>
                        <a:pt x="8" y="61"/>
                        <a:pt x="8" y="61"/>
                      </a:cubicBezTo>
                      <a:cubicBezTo>
                        <a:pt x="8" y="61"/>
                        <a:pt x="8" y="61"/>
                        <a:pt x="8" y="61"/>
                      </a:cubicBezTo>
                      <a:cubicBezTo>
                        <a:pt x="8" y="62"/>
                        <a:pt x="8" y="62"/>
                        <a:pt x="8" y="62"/>
                      </a:cubicBezTo>
                      <a:cubicBezTo>
                        <a:pt x="8" y="62"/>
                        <a:pt x="8" y="62"/>
                        <a:pt x="8" y="62"/>
                      </a:cubicBezTo>
                      <a:cubicBezTo>
                        <a:pt x="8" y="63"/>
                        <a:pt x="8" y="63"/>
                        <a:pt x="8" y="63"/>
                      </a:cubicBezTo>
                      <a:cubicBezTo>
                        <a:pt x="7" y="63"/>
                        <a:pt x="7" y="63"/>
                        <a:pt x="7" y="63"/>
                      </a:cubicBezTo>
                      <a:cubicBezTo>
                        <a:pt x="7" y="63"/>
                        <a:pt x="7" y="63"/>
                        <a:pt x="7" y="63"/>
                      </a:cubicBezTo>
                      <a:cubicBezTo>
                        <a:pt x="7" y="63"/>
                        <a:pt x="7" y="63"/>
                        <a:pt x="7" y="63"/>
                      </a:cubicBezTo>
                      <a:cubicBezTo>
                        <a:pt x="7" y="64"/>
                        <a:pt x="7" y="64"/>
                        <a:pt x="7" y="64"/>
                      </a:cubicBezTo>
                      <a:cubicBezTo>
                        <a:pt x="7" y="64"/>
                        <a:pt x="7" y="64"/>
                        <a:pt x="7" y="64"/>
                      </a:cubicBezTo>
                      <a:cubicBezTo>
                        <a:pt x="6" y="65"/>
                        <a:pt x="6" y="65"/>
                        <a:pt x="6" y="65"/>
                      </a:cubicBezTo>
                      <a:cubicBezTo>
                        <a:pt x="6" y="65"/>
                        <a:pt x="6" y="65"/>
                        <a:pt x="6" y="65"/>
                      </a:cubicBezTo>
                      <a:cubicBezTo>
                        <a:pt x="5" y="65"/>
                        <a:pt x="5" y="65"/>
                        <a:pt x="5" y="65"/>
                      </a:cubicBezTo>
                      <a:cubicBezTo>
                        <a:pt x="5" y="66"/>
                        <a:pt x="5" y="66"/>
                        <a:pt x="5" y="66"/>
                      </a:cubicBezTo>
                      <a:cubicBezTo>
                        <a:pt x="4" y="66"/>
                        <a:pt x="4" y="66"/>
                        <a:pt x="4" y="66"/>
                      </a:cubicBezTo>
                      <a:cubicBezTo>
                        <a:pt x="4" y="66"/>
                        <a:pt x="4" y="66"/>
                        <a:pt x="4" y="66"/>
                      </a:cubicBezTo>
                      <a:cubicBezTo>
                        <a:pt x="4" y="67"/>
                        <a:pt x="4" y="67"/>
                        <a:pt x="4" y="67"/>
                      </a:cubicBezTo>
                      <a:cubicBezTo>
                        <a:pt x="4" y="67"/>
                        <a:pt x="4" y="67"/>
                        <a:pt x="4" y="67"/>
                      </a:cubicBezTo>
                      <a:cubicBezTo>
                        <a:pt x="3" y="68"/>
                        <a:pt x="3" y="68"/>
                        <a:pt x="3" y="68"/>
                      </a:cubicBezTo>
                      <a:cubicBezTo>
                        <a:pt x="3" y="69"/>
                        <a:pt x="3" y="69"/>
                        <a:pt x="3" y="69"/>
                      </a:cubicBezTo>
                      <a:cubicBezTo>
                        <a:pt x="3" y="69"/>
                        <a:pt x="3" y="69"/>
                        <a:pt x="3" y="69"/>
                      </a:cubicBezTo>
                      <a:cubicBezTo>
                        <a:pt x="3" y="71"/>
                        <a:pt x="3" y="71"/>
                        <a:pt x="3" y="71"/>
                      </a:cubicBezTo>
                      <a:cubicBezTo>
                        <a:pt x="3" y="71"/>
                        <a:pt x="3" y="71"/>
                        <a:pt x="3" y="71"/>
                      </a:cubicBezTo>
                      <a:cubicBezTo>
                        <a:pt x="3" y="71"/>
                        <a:pt x="3" y="71"/>
                        <a:pt x="3" y="71"/>
                      </a:cubicBezTo>
                      <a:cubicBezTo>
                        <a:pt x="3" y="71"/>
                        <a:pt x="3" y="71"/>
                        <a:pt x="3" y="71"/>
                      </a:cubicBezTo>
                      <a:cubicBezTo>
                        <a:pt x="2" y="72"/>
                        <a:pt x="2" y="72"/>
                        <a:pt x="2" y="72"/>
                      </a:cubicBezTo>
                      <a:cubicBezTo>
                        <a:pt x="2" y="73"/>
                        <a:pt x="2" y="73"/>
                        <a:pt x="2" y="73"/>
                      </a:cubicBezTo>
                      <a:cubicBezTo>
                        <a:pt x="2" y="74"/>
                        <a:pt x="2" y="74"/>
                        <a:pt x="2" y="74"/>
                      </a:cubicBezTo>
                      <a:cubicBezTo>
                        <a:pt x="2" y="74"/>
                        <a:pt x="2" y="74"/>
                        <a:pt x="2" y="74"/>
                      </a:cubicBezTo>
                      <a:cubicBezTo>
                        <a:pt x="2" y="74"/>
                        <a:pt x="2" y="74"/>
                        <a:pt x="2" y="74"/>
                      </a:cubicBezTo>
                      <a:cubicBezTo>
                        <a:pt x="2" y="75"/>
                        <a:pt x="2" y="75"/>
                        <a:pt x="2" y="75"/>
                      </a:cubicBezTo>
                      <a:cubicBezTo>
                        <a:pt x="2" y="75"/>
                        <a:pt x="2" y="75"/>
                        <a:pt x="2" y="75"/>
                      </a:cubicBezTo>
                      <a:cubicBezTo>
                        <a:pt x="2" y="75"/>
                        <a:pt x="2" y="75"/>
                        <a:pt x="2" y="75"/>
                      </a:cubicBezTo>
                      <a:cubicBezTo>
                        <a:pt x="2" y="75"/>
                        <a:pt x="2" y="75"/>
                        <a:pt x="2" y="75"/>
                      </a:cubicBezTo>
                      <a:cubicBezTo>
                        <a:pt x="2" y="75"/>
                        <a:pt x="2" y="75"/>
                        <a:pt x="2" y="75"/>
                      </a:cubicBezTo>
                      <a:cubicBezTo>
                        <a:pt x="2" y="77"/>
                        <a:pt x="2" y="77"/>
                        <a:pt x="2" y="77"/>
                      </a:cubicBezTo>
                      <a:cubicBezTo>
                        <a:pt x="2" y="77"/>
                        <a:pt x="2" y="77"/>
                        <a:pt x="2" y="77"/>
                      </a:cubicBezTo>
                      <a:cubicBezTo>
                        <a:pt x="2" y="77"/>
                        <a:pt x="2" y="77"/>
                        <a:pt x="2" y="77"/>
                      </a:cubicBezTo>
                      <a:cubicBezTo>
                        <a:pt x="1" y="77"/>
                        <a:pt x="1" y="77"/>
                        <a:pt x="1" y="77"/>
                      </a:cubicBezTo>
                      <a:cubicBezTo>
                        <a:pt x="1" y="77"/>
                        <a:pt x="1" y="77"/>
                        <a:pt x="1" y="77"/>
                      </a:cubicBezTo>
                      <a:cubicBezTo>
                        <a:pt x="0" y="77"/>
                        <a:pt x="0" y="77"/>
                        <a:pt x="0" y="77"/>
                      </a:cubicBezTo>
                      <a:cubicBezTo>
                        <a:pt x="0" y="78"/>
                        <a:pt x="0" y="78"/>
                        <a:pt x="0" y="78"/>
                      </a:cubicBezTo>
                      <a:cubicBezTo>
                        <a:pt x="0" y="78"/>
                        <a:pt x="0" y="78"/>
                        <a:pt x="0" y="78"/>
                      </a:cubicBezTo>
                      <a:cubicBezTo>
                        <a:pt x="0" y="78"/>
                        <a:pt x="0" y="78"/>
                        <a:pt x="0" y="78"/>
                      </a:cubicBezTo>
                      <a:cubicBezTo>
                        <a:pt x="1" y="79"/>
                        <a:pt x="1" y="79"/>
                        <a:pt x="1" y="79"/>
                      </a:cubicBezTo>
                      <a:cubicBezTo>
                        <a:pt x="1" y="79"/>
                        <a:pt x="1" y="79"/>
                        <a:pt x="1" y="79"/>
                      </a:cubicBezTo>
                      <a:cubicBezTo>
                        <a:pt x="1" y="79"/>
                        <a:pt x="1" y="79"/>
                        <a:pt x="1" y="79"/>
                      </a:cubicBezTo>
                      <a:cubicBezTo>
                        <a:pt x="1" y="79"/>
                        <a:pt x="1" y="79"/>
                        <a:pt x="1" y="79"/>
                      </a:cubicBezTo>
                      <a:cubicBezTo>
                        <a:pt x="1" y="79"/>
                        <a:pt x="1" y="79"/>
                        <a:pt x="1" y="79"/>
                      </a:cubicBezTo>
                      <a:cubicBezTo>
                        <a:pt x="1" y="79"/>
                        <a:pt x="1" y="79"/>
                        <a:pt x="1" y="79"/>
                      </a:cubicBezTo>
                      <a:cubicBezTo>
                        <a:pt x="1" y="80"/>
                        <a:pt x="1" y="80"/>
                        <a:pt x="1" y="80"/>
                      </a:cubicBezTo>
                      <a:cubicBezTo>
                        <a:pt x="1" y="80"/>
                        <a:pt x="1" y="80"/>
                        <a:pt x="1" y="80"/>
                      </a:cubicBezTo>
                      <a:cubicBezTo>
                        <a:pt x="1" y="80"/>
                        <a:pt x="1" y="80"/>
                        <a:pt x="1" y="80"/>
                      </a:cubicBezTo>
                      <a:cubicBezTo>
                        <a:pt x="1" y="81"/>
                        <a:pt x="1" y="81"/>
                        <a:pt x="1" y="81"/>
                      </a:cubicBezTo>
                      <a:cubicBezTo>
                        <a:pt x="1" y="81"/>
                        <a:pt x="1" y="81"/>
                        <a:pt x="1" y="81"/>
                      </a:cubicBezTo>
                      <a:cubicBezTo>
                        <a:pt x="2" y="82"/>
                        <a:pt x="2" y="82"/>
                        <a:pt x="2" y="82"/>
                      </a:cubicBezTo>
                      <a:cubicBezTo>
                        <a:pt x="0" y="83"/>
                        <a:pt x="0" y="83"/>
                        <a:pt x="0" y="83"/>
                      </a:cubicBezTo>
                      <a:cubicBezTo>
                        <a:pt x="11" y="82"/>
                        <a:pt x="22" y="81"/>
                        <a:pt x="32" y="80"/>
                      </a:cubicBezTo>
                      <a:cubicBezTo>
                        <a:pt x="32" y="80"/>
                        <a:pt x="32" y="80"/>
                        <a:pt x="32" y="80"/>
                      </a:cubicBezTo>
                      <a:cubicBezTo>
                        <a:pt x="32" y="81"/>
                        <a:pt x="32" y="81"/>
                        <a:pt x="32" y="81"/>
                      </a:cubicBezTo>
                      <a:cubicBezTo>
                        <a:pt x="32" y="82"/>
                        <a:pt x="32" y="82"/>
                        <a:pt x="32" y="82"/>
                      </a:cubicBezTo>
                      <a:cubicBezTo>
                        <a:pt x="32" y="83"/>
                        <a:pt x="32" y="83"/>
                        <a:pt x="32" y="83"/>
                      </a:cubicBezTo>
                      <a:cubicBezTo>
                        <a:pt x="32" y="84"/>
                        <a:pt x="32" y="84"/>
                        <a:pt x="32" y="84"/>
                      </a:cubicBezTo>
                      <a:cubicBezTo>
                        <a:pt x="31" y="84"/>
                        <a:pt x="31" y="84"/>
                        <a:pt x="31" y="84"/>
                      </a:cubicBezTo>
                      <a:cubicBezTo>
                        <a:pt x="31" y="85"/>
                        <a:pt x="31" y="85"/>
                        <a:pt x="31" y="85"/>
                      </a:cubicBezTo>
                      <a:cubicBezTo>
                        <a:pt x="31" y="85"/>
                        <a:pt x="31" y="85"/>
                        <a:pt x="31" y="85"/>
                      </a:cubicBezTo>
                      <a:cubicBezTo>
                        <a:pt x="31" y="86"/>
                        <a:pt x="31" y="86"/>
                        <a:pt x="31" y="86"/>
                      </a:cubicBezTo>
                      <a:cubicBezTo>
                        <a:pt x="31" y="86"/>
                        <a:pt x="31" y="86"/>
                        <a:pt x="31" y="86"/>
                      </a:cubicBezTo>
                      <a:cubicBezTo>
                        <a:pt x="31" y="86"/>
                        <a:pt x="31" y="86"/>
                        <a:pt x="31" y="86"/>
                      </a:cubicBezTo>
                      <a:cubicBezTo>
                        <a:pt x="31" y="87"/>
                        <a:pt x="31" y="87"/>
                        <a:pt x="31" y="87"/>
                      </a:cubicBezTo>
                      <a:cubicBezTo>
                        <a:pt x="32" y="87"/>
                        <a:pt x="32" y="87"/>
                        <a:pt x="32" y="87"/>
                      </a:cubicBezTo>
                      <a:cubicBezTo>
                        <a:pt x="32" y="87"/>
                        <a:pt x="32" y="87"/>
                        <a:pt x="32" y="87"/>
                      </a:cubicBezTo>
                      <a:cubicBezTo>
                        <a:pt x="32" y="88"/>
                        <a:pt x="32" y="88"/>
                        <a:pt x="32" y="88"/>
                      </a:cubicBezTo>
                      <a:cubicBezTo>
                        <a:pt x="32" y="89"/>
                        <a:pt x="32" y="89"/>
                        <a:pt x="32" y="89"/>
                      </a:cubicBezTo>
                      <a:cubicBezTo>
                        <a:pt x="32" y="89"/>
                        <a:pt x="32" y="89"/>
                        <a:pt x="32" y="89"/>
                      </a:cubicBezTo>
                      <a:cubicBezTo>
                        <a:pt x="33" y="89"/>
                        <a:pt x="33" y="89"/>
                        <a:pt x="33" y="89"/>
                      </a:cubicBezTo>
                      <a:cubicBezTo>
                        <a:pt x="33" y="89"/>
                        <a:pt x="33" y="89"/>
                        <a:pt x="33" y="89"/>
                      </a:cubicBezTo>
                      <a:cubicBezTo>
                        <a:pt x="33" y="90"/>
                        <a:pt x="33" y="90"/>
                        <a:pt x="33" y="90"/>
                      </a:cubicBezTo>
                      <a:cubicBezTo>
                        <a:pt x="34" y="90"/>
                        <a:pt x="34" y="90"/>
                        <a:pt x="34" y="90"/>
                      </a:cubicBezTo>
                      <a:cubicBezTo>
                        <a:pt x="34" y="91"/>
                        <a:pt x="34" y="91"/>
                        <a:pt x="34" y="91"/>
                      </a:cubicBezTo>
                      <a:cubicBezTo>
                        <a:pt x="34" y="91"/>
                        <a:pt x="34" y="91"/>
                        <a:pt x="34" y="91"/>
                      </a:cubicBezTo>
                      <a:cubicBezTo>
                        <a:pt x="34" y="91"/>
                        <a:pt x="34" y="91"/>
                        <a:pt x="34" y="91"/>
                      </a:cubicBezTo>
                      <a:cubicBezTo>
                        <a:pt x="34" y="91"/>
                        <a:pt x="34" y="91"/>
                        <a:pt x="34" y="91"/>
                      </a:cubicBezTo>
                      <a:cubicBezTo>
                        <a:pt x="34" y="91"/>
                        <a:pt x="34" y="91"/>
                        <a:pt x="34" y="91"/>
                      </a:cubicBezTo>
                      <a:cubicBezTo>
                        <a:pt x="35" y="92"/>
                        <a:pt x="35" y="92"/>
                        <a:pt x="35" y="92"/>
                      </a:cubicBezTo>
                      <a:cubicBezTo>
                        <a:pt x="35" y="92"/>
                        <a:pt x="35" y="92"/>
                        <a:pt x="35" y="92"/>
                      </a:cubicBezTo>
                      <a:cubicBezTo>
                        <a:pt x="35" y="93"/>
                        <a:pt x="35" y="93"/>
                        <a:pt x="35" y="93"/>
                      </a:cubicBezTo>
                      <a:cubicBezTo>
                        <a:pt x="35" y="94"/>
                        <a:pt x="35" y="94"/>
                        <a:pt x="35" y="94"/>
                      </a:cubicBezTo>
                      <a:cubicBezTo>
                        <a:pt x="36" y="94"/>
                        <a:pt x="36" y="94"/>
                        <a:pt x="36" y="94"/>
                      </a:cubicBezTo>
                      <a:cubicBezTo>
                        <a:pt x="36" y="95"/>
                        <a:pt x="36" y="95"/>
                        <a:pt x="36" y="95"/>
                      </a:cubicBezTo>
                      <a:cubicBezTo>
                        <a:pt x="37" y="96"/>
                        <a:pt x="37" y="96"/>
                        <a:pt x="37" y="96"/>
                      </a:cubicBezTo>
                      <a:cubicBezTo>
                        <a:pt x="37" y="95"/>
                        <a:pt x="37" y="95"/>
                        <a:pt x="37" y="95"/>
                      </a:cubicBezTo>
                      <a:cubicBezTo>
                        <a:pt x="37" y="95"/>
                        <a:pt x="37" y="95"/>
                        <a:pt x="37" y="95"/>
                      </a:cubicBezTo>
                      <a:cubicBezTo>
                        <a:pt x="37" y="95"/>
                        <a:pt x="37" y="95"/>
                        <a:pt x="37" y="95"/>
                      </a:cubicBezTo>
                      <a:cubicBezTo>
                        <a:pt x="37" y="95"/>
                        <a:pt x="37" y="95"/>
                        <a:pt x="37" y="95"/>
                      </a:cubicBezTo>
                      <a:cubicBezTo>
                        <a:pt x="37" y="95"/>
                        <a:pt x="37" y="95"/>
                        <a:pt x="37" y="95"/>
                      </a:cubicBezTo>
                      <a:cubicBezTo>
                        <a:pt x="37" y="95"/>
                        <a:pt x="37" y="95"/>
                        <a:pt x="37"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9" y="96"/>
                        <a:pt x="39" y="96"/>
                        <a:pt x="39" y="96"/>
                      </a:cubicBezTo>
                      <a:cubicBezTo>
                        <a:pt x="39" y="95"/>
                        <a:pt x="39" y="95"/>
                        <a:pt x="39" y="95"/>
                      </a:cubicBezTo>
                      <a:cubicBezTo>
                        <a:pt x="39" y="95"/>
                        <a:pt x="39" y="95"/>
                        <a:pt x="39" y="95"/>
                      </a:cubicBezTo>
                      <a:cubicBezTo>
                        <a:pt x="39" y="95"/>
                        <a:pt x="39" y="95"/>
                        <a:pt x="39" y="95"/>
                      </a:cubicBezTo>
                      <a:cubicBezTo>
                        <a:pt x="39" y="95"/>
                        <a:pt x="39" y="95"/>
                        <a:pt x="39" y="95"/>
                      </a:cubicBezTo>
                      <a:cubicBezTo>
                        <a:pt x="39" y="94"/>
                        <a:pt x="39" y="94"/>
                        <a:pt x="39" y="94"/>
                      </a:cubicBezTo>
                      <a:cubicBezTo>
                        <a:pt x="39" y="94"/>
                        <a:pt x="39" y="94"/>
                        <a:pt x="39" y="94"/>
                      </a:cubicBezTo>
                      <a:cubicBezTo>
                        <a:pt x="39" y="94"/>
                        <a:pt x="39" y="94"/>
                        <a:pt x="39" y="94"/>
                      </a:cubicBezTo>
                      <a:cubicBezTo>
                        <a:pt x="40" y="93"/>
                        <a:pt x="40" y="93"/>
                        <a:pt x="40" y="93"/>
                      </a:cubicBezTo>
                      <a:cubicBezTo>
                        <a:pt x="41" y="93"/>
                        <a:pt x="41" y="93"/>
                        <a:pt x="41" y="93"/>
                      </a:cubicBezTo>
                      <a:cubicBezTo>
                        <a:pt x="41" y="93"/>
                        <a:pt x="41" y="93"/>
                        <a:pt x="41" y="93"/>
                      </a:cubicBezTo>
                      <a:cubicBezTo>
                        <a:pt x="41" y="92"/>
                        <a:pt x="41" y="92"/>
                        <a:pt x="41" y="92"/>
                      </a:cubicBezTo>
                      <a:cubicBezTo>
                        <a:pt x="40" y="92"/>
                        <a:pt x="40" y="92"/>
                        <a:pt x="40" y="92"/>
                      </a:cubicBezTo>
                      <a:cubicBezTo>
                        <a:pt x="40" y="92"/>
                        <a:pt x="40" y="92"/>
                        <a:pt x="40" y="92"/>
                      </a:cubicBezTo>
                      <a:cubicBezTo>
                        <a:pt x="40" y="92"/>
                        <a:pt x="40" y="92"/>
                        <a:pt x="40" y="92"/>
                      </a:cubicBezTo>
                      <a:cubicBezTo>
                        <a:pt x="40" y="92"/>
                        <a:pt x="40" y="92"/>
                        <a:pt x="40" y="92"/>
                      </a:cubicBezTo>
                      <a:cubicBezTo>
                        <a:pt x="40" y="92"/>
                        <a:pt x="40" y="92"/>
                        <a:pt x="40" y="92"/>
                      </a:cubicBezTo>
                      <a:cubicBezTo>
                        <a:pt x="40" y="92"/>
                        <a:pt x="40" y="92"/>
                        <a:pt x="40" y="92"/>
                      </a:cubicBezTo>
                      <a:cubicBezTo>
                        <a:pt x="40" y="91"/>
                        <a:pt x="40" y="91"/>
                        <a:pt x="40" y="91"/>
                      </a:cubicBezTo>
                      <a:cubicBezTo>
                        <a:pt x="41" y="92"/>
                        <a:pt x="41" y="92"/>
                        <a:pt x="41" y="92"/>
                      </a:cubicBezTo>
                      <a:cubicBezTo>
                        <a:pt x="41" y="92"/>
                        <a:pt x="41" y="92"/>
                        <a:pt x="41" y="92"/>
                      </a:cubicBezTo>
                      <a:cubicBezTo>
                        <a:pt x="42" y="92"/>
                        <a:pt x="42" y="92"/>
                        <a:pt x="42" y="92"/>
                      </a:cubicBezTo>
                      <a:cubicBezTo>
                        <a:pt x="41" y="92"/>
                        <a:pt x="41" y="92"/>
                        <a:pt x="41" y="92"/>
                      </a:cubicBezTo>
                      <a:cubicBezTo>
                        <a:pt x="41" y="92"/>
                        <a:pt x="41" y="92"/>
                        <a:pt x="41" y="92"/>
                      </a:cubicBezTo>
                      <a:cubicBezTo>
                        <a:pt x="41" y="93"/>
                        <a:pt x="41" y="93"/>
                        <a:pt x="41" y="93"/>
                      </a:cubicBezTo>
                      <a:cubicBezTo>
                        <a:pt x="42" y="93"/>
                        <a:pt x="42" y="93"/>
                        <a:pt x="42" y="93"/>
                      </a:cubicBezTo>
                      <a:cubicBezTo>
                        <a:pt x="42" y="93"/>
                        <a:pt x="42" y="93"/>
                        <a:pt x="42" y="93"/>
                      </a:cubicBezTo>
                      <a:cubicBezTo>
                        <a:pt x="43" y="92"/>
                        <a:pt x="43" y="92"/>
                        <a:pt x="43" y="92"/>
                      </a:cubicBezTo>
                      <a:cubicBezTo>
                        <a:pt x="44" y="92"/>
                        <a:pt x="44" y="92"/>
                        <a:pt x="44" y="92"/>
                      </a:cubicBezTo>
                      <a:cubicBezTo>
                        <a:pt x="45" y="91"/>
                        <a:pt x="45" y="91"/>
                        <a:pt x="45" y="91"/>
                      </a:cubicBezTo>
                      <a:cubicBezTo>
                        <a:pt x="45" y="91"/>
                        <a:pt x="45" y="91"/>
                        <a:pt x="45" y="91"/>
                      </a:cubicBezTo>
                      <a:cubicBezTo>
                        <a:pt x="46" y="91"/>
                        <a:pt x="46" y="91"/>
                        <a:pt x="46" y="91"/>
                      </a:cubicBezTo>
                      <a:cubicBezTo>
                        <a:pt x="46" y="91"/>
                        <a:pt x="46" y="91"/>
                        <a:pt x="46" y="91"/>
                      </a:cubicBezTo>
                      <a:cubicBezTo>
                        <a:pt x="46" y="91"/>
                        <a:pt x="46" y="91"/>
                        <a:pt x="46" y="91"/>
                      </a:cubicBezTo>
                      <a:cubicBezTo>
                        <a:pt x="47" y="91"/>
                        <a:pt x="47" y="91"/>
                        <a:pt x="47" y="91"/>
                      </a:cubicBezTo>
                      <a:cubicBezTo>
                        <a:pt x="48" y="90"/>
                        <a:pt x="48" y="90"/>
                        <a:pt x="48" y="90"/>
                      </a:cubicBezTo>
                      <a:cubicBezTo>
                        <a:pt x="48" y="90"/>
                        <a:pt x="48" y="90"/>
                        <a:pt x="48" y="90"/>
                      </a:cubicBezTo>
                      <a:cubicBezTo>
                        <a:pt x="46" y="90"/>
                        <a:pt x="46" y="90"/>
                        <a:pt x="46" y="90"/>
                      </a:cubicBezTo>
                      <a:cubicBezTo>
                        <a:pt x="46" y="90"/>
                        <a:pt x="46" y="90"/>
                        <a:pt x="46" y="90"/>
                      </a:cubicBezTo>
                      <a:cubicBezTo>
                        <a:pt x="46" y="90"/>
                        <a:pt x="46" y="90"/>
                        <a:pt x="46" y="90"/>
                      </a:cubicBezTo>
                      <a:cubicBezTo>
                        <a:pt x="47" y="90"/>
                        <a:pt x="47" y="90"/>
                        <a:pt x="47" y="90"/>
                      </a:cubicBezTo>
                      <a:cubicBezTo>
                        <a:pt x="47" y="90"/>
                        <a:pt x="47" y="90"/>
                        <a:pt x="47" y="90"/>
                      </a:cubicBezTo>
                      <a:cubicBezTo>
                        <a:pt x="48" y="90"/>
                        <a:pt x="48" y="90"/>
                        <a:pt x="48" y="90"/>
                      </a:cubicBezTo>
                      <a:cubicBezTo>
                        <a:pt x="50" y="91"/>
                        <a:pt x="50" y="91"/>
                        <a:pt x="50" y="91"/>
                      </a:cubicBezTo>
                      <a:cubicBezTo>
                        <a:pt x="51" y="91"/>
                        <a:pt x="51" y="91"/>
                        <a:pt x="51" y="91"/>
                      </a:cubicBezTo>
                      <a:cubicBezTo>
                        <a:pt x="52" y="91"/>
                        <a:pt x="52" y="91"/>
                        <a:pt x="52" y="91"/>
                      </a:cubicBezTo>
                      <a:cubicBezTo>
                        <a:pt x="52" y="90"/>
                        <a:pt x="52" y="90"/>
                        <a:pt x="52" y="90"/>
                      </a:cubicBezTo>
                      <a:cubicBezTo>
                        <a:pt x="53" y="90"/>
                        <a:pt x="53" y="90"/>
                        <a:pt x="53" y="90"/>
                      </a:cubicBezTo>
                      <a:cubicBezTo>
                        <a:pt x="53" y="90"/>
                        <a:pt x="53" y="90"/>
                        <a:pt x="53" y="90"/>
                      </a:cubicBezTo>
                      <a:cubicBezTo>
                        <a:pt x="53" y="90"/>
                        <a:pt x="53" y="90"/>
                        <a:pt x="53" y="90"/>
                      </a:cubicBezTo>
                      <a:cubicBezTo>
                        <a:pt x="53" y="90"/>
                        <a:pt x="53" y="90"/>
                        <a:pt x="53" y="90"/>
                      </a:cubicBezTo>
                      <a:cubicBezTo>
                        <a:pt x="53" y="91"/>
                        <a:pt x="53" y="91"/>
                        <a:pt x="53" y="91"/>
                      </a:cubicBezTo>
                      <a:cubicBezTo>
                        <a:pt x="53" y="91"/>
                        <a:pt x="53" y="91"/>
                        <a:pt x="53" y="91"/>
                      </a:cubicBezTo>
                      <a:cubicBezTo>
                        <a:pt x="53" y="91"/>
                        <a:pt x="53" y="91"/>
                        <a:pt x="53" y="91"/>
                      </a:cubicBezTo>
                      <a:cubicBezTo>
                        <a:pt x="54" y="91"/>
                        <a:pt x="54" y="91"/>
                        <a:pt x="54" y="91"/>
                      </a:cubicBezTo>
                      <a:cubicBezTo>
                        <a:pt x="54" y="91"/>
                        <a:pt x="54" y="91"/>
                        <a:pt x="54" y="91"/>
                      </a:cubicBezTo>
                      <a:cubicBezTo>
                        <a:pt x="55" y="91"/>
                        <a:pt x="55" y="91"/>
                        <a:pt x="55" y="91"/>
                      </a:cubicBezTo>
                      <a:cubicBezTo>
                        <a:pt x="55" y="91"/>
                        <a:pt x="55" y="91"/>
                        <a:pt x="55" y="91"/>
                      </a:cubicBezTo>
                      <a:cubicBezTo>
                        <a:pt x="55" y="91"/>
                        <a:pt x="55" y="91"/>
                        <a:pt x="55" y="91"/>
                      </a:cubicBezTo>
                      <a:cubicBezTo>
                        <a:pt x="55" y="91"/>
                        <a:pt x="55" y="91"/>
                        <a:pt x="55" y="91"/>
                      </a:cubicBezTo>
                      <a:cubicBezTo>
                        <a:pt x="55" y="91"/>
                        <a:pt x="55" y="91"/>
                        <a:pt x="55" y="91"/>
                      </a:cubicBezTo>
                      <a:cubicBezTo>
                        <a:pt x="55" y="91"/>
                        <a:pt x="55" y="91"/>
                        <a:pt x="55" y="91"/>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lnTo>
                        <a:pt x="56" y="88"/>
                      </a:lnTo>
                      <a:close/>
                      <a:moveTo>
                        <a:pt x="52" y="93"/>
                      </a:moveTo>
                      <a:cubicBezTo>
                        <a:pt x="52" y="93"/>
                        <a:pt x="52" y="93"/>
                        <a:pt x="52" y="93"/>
                      </a:cubicBezTo>
                      <a:cubicBezTo>
                        <a:pt x="52" y="93"/>
                        <a:pt x="52" y="93"/>
                        <a:pt x="52" y="93"/>
                      </a:cubicBezTo>
                      <a:cubicBezTo>
                        <a:pt x="51" y="93"/>
                        <a:pt x="51" y="93"/>
                        <a:pt x="51" y="93"/>
                      </a:cubicBezTo>
                      <a:cubicBezTo>
                        <a:pt x="51" y="93"/>
                        <a:pt x="51" y="93"/>
                        <a:pt x="51" y="93"/>
                      </a:cubicBezTo>
                      <a:cubicBezTo>
                        <a:pt x="50" y="93"/>
                        <a:pt x="50" y="93"/>
                        <a:pt x="50" y="93"/>
                      </a:cubicBezTo>
                      <a:cubicBezTo>
                        <a:pt x="50" y="93"/>
                        <a:pt x="50" y="93"/>
                        <a:pt x="50" y="93"/>
                      </a:cubicBezTo>
                      <a:cubicBezTo>
                        <a:pt x="54" y="93"/>
                        <a:pt x="54" y="93"/>
                        <a:pt x="54" y="93"/>
                      </a:cubicBezTo>
                      <a:cubicBezTo>
                        <a:pt x="54" y="93"/>
                        <a:pt x="54" y="93"/>
                        <a:pt x="54" y="93"/>
                      </a:cubicBezTo>
                      <a:cubicBezTo>
                        <a:pt x="54" y="93"/>
                        <a:pt x="54" y="93"/>
                        <a:pt x="54" y="93"/>
                      </a:cubicBezTo>
                      <a:cubicBezTo>
                        <a:pt x="53" y="93"/>
                        <a:pt x="53" y="93"/>
                        <a:pt x="53" y="93"/>
                      </a:cubicBezTo>
                      <a:lnTo>
                        <a:pt x="52" y="93"/>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2" name="Freeform 361">
                  <a:extLst>
                    <a:ext uri="{FF2B5EF4-FFF2-40B4-BE49-F238E27FC236}">
                      <a16:creationId xmlns="" xmlns:a16="http://schemas.microsoft.com/office/drawing/2014/main" id="{EE8774B1-E2BF-420D-BF5F-F59A6F1D00AB}"/>
                    </a:ext>
                  </a:extLst>
                </p:cNvPr>
                <p:cNvSpPr>
                  <a:spLocks noEditPoints="1"/>
                </p:cNvSpPr>
                <p:nvPr/>
              </p:nvSpPr>
              <p:spPr bwMode="auto">
                <a:xfrm>
                  <a:off x="7097107" y="3988028"/>
                  <a:ext cx="377461" cy="262126"/>
                </a:xfrm>
                <a:custGeom>
                  <a:avLst/>
                  <a:gdLst>
                    <a:gd name="T0" fmla="*/ 71 w 72"/>
                    <a:gd name="T1" fmla="*/ 23 h 50"/>
                    <a:gd name="T2" fmla="*/ 71 w 72"/>
                    <a:gd name="T3" fmla="*/ 22 h 50"/>
                    <a:gd name="T4" fmla="*/ 3 w 72"/>
                    <a:gd name="T5" fmla="*/ 19 h 50"/>
                    <a:gd name="T6" fmla="*/ 6 w 72"/>
                    <a:gd name="T7" fmla="*/ 15 h 50"/>
                    <a:gd name="T8" fmla="*/ 10 w 72"/>
                    <a:gd name="T9" fmla="*/ 12 h 50"/>
                    <a:gd name="T10" fmla="*/ 11 w 72"/>
                    <a:gd name="T11" fmla="*/ 11 h 50"/>
                    <a:gd name="T12" fmla="*/ 12 w 72"/>
                    <a:gd name="T13" fmla="*/ 12 h 50"/>
                    <a:gd name="T14" fmla="*/ 17 w 72"/>
                    <a:gd name="T15" fmla="*/ 9 h 50"/>
                    <a:gd name="T16" fmla="*/ 24 w 72"/>
                    <a:gd name="T17" fmla="*/ 8 h 50"/>
                    <a:gd name="T18" fmla="*/ 26 w 72"/>
                    <a:gd name="T19" fmla="*/ 10 h 50"/>
                    <a:gd name="T20" fmla="*/ 30 w 72"/>
                    <a:gd name="T21" fmla="*/ 13 h 50"/>
                    <a:gd name="T22" fmla="*/ 36 w 72"/>
                    <a:gd name="T23" fmla="*/ 18 h 50"/>
                    <a:gd name="T24" fmla="*/ 41 w 72"/>
                    <a:gd name="T25" fmla="*/ 22 h 50"/>
                    <a:gd name="T26" fmla="*/ 39 w 72"/>
                    <a:gd name="T27" fmla="*/ 25 h 50"/>
                    <a:gd name="T28" fmla="*/ 38 w 72"/>
                    <a:gd name="T29" fmla="*/ 28 h 50"/>
                    <a:gd name="T30" fmla="*/ 40 w 72"/>
                    <a:gd name="T31" fmla="*/ 28 h 50"/>
                    <a:gd name="T32" fmla="*/ 45 w 72"/>
                    <a:gd name="T33" fmla="*/ 30 h 50"/>
                    <a:gd name="T34" fmla="*/ 50 w 72"/>
                    <a:gd name="T35" fmla="*/ 32 h 50"/>
                    <a:gd name="T36" fmla="*/ 53 w 72"/>
                    <a:gd name="T37" fmla="*/ 33 h 50"/>
                    <a:gd name="T38" fmla="*/ 51 w 72"/>
                    <a:gd name="T39" fmla="*/ 29 h 50"/>
                    <a:gd name="T40" fmla="*/ 49 w 72"/>
                    <a:gd name="T41" fmla="*/ 27 h 50"/>
                    <a:gd name="T42" fmla="*/ 48 w 72"/>
                    <a:gd name="T43" fmla="*/ 23 h 50"/>
                    <a:gd name="T44" fmla="*/ 47 w 72"/>
                    <a:gd name="T45" fmla="*/ 18 h 50"/>
                    <a:gd name="T46" fmla="*/ 46 w 72"/>
                    <a:gd name="T47" fmla="*/ 15 h 50"/>
                    <a:gd name="T48" fmla="*/ 47 w 72"/>
                    <a:gd name="T49" fmla="*/ 15 h 50"/>
                    <a:gd name="T50" fmla="*/ 46 w 72"/>
                    <a:gd name="T51" fmla="*/ 13 h 50"/>
                    <a:gd name="T52" fmla="*/ 46 w 72"/>
                    <a:gd name="T53" fmla="*/ 12 h 50"/>
                    <a:gd name="T54" fmla="*/ 48 w 72"/>
                    <a:gd name="T55" fmla="*/ 10 h 50"/>
                    <a:gd name="T56" fmla="*/ 49 w 72"/>
                    <a:gd name="T57" fmla="*/ 9 h 50"/>
                    <a:gd name="T58" fmla="*/ 52 w 72"/>
                    <a:gd name="T59" fmla="*/ 6 h 50"/>
                    <a:gd name="T60" fmla="*/ 53 w 72"/>
                    <a:gd name="T61" fmla="*/ 5 h 50"/>
                    <a:gd name="T62" fmla="*/ 53 w 72"/>
                    <a:gd name="T63" fmla="*/ 7 h 50"/>
                    <a:gd name="T64" fmla="*/ 51 w 72"/>
                    <a:gd name="T65" fmla="*/ 9 h 50"/>
                    <a:gd name="T66" fmla="*/ 52 w 72"/>
                    <a:gd name="T67" fmla="*/ 12 h 50"/>
                    <a:gd name="T68" fmla="*/ 51 w 72"/>
                    <a:gd name="T69" fmla="*/ 15 h 50"/>
                    <a:gd name="T70" fmla="*/ 50 w 72"/>
                    <a:gd name="T71" fmla="*/ 17 h 50"/>
                    <a:gd name="T72" fmla="*/ 53 w 72"/>
                    <a:gd name="T73" fmla="*/ 17 h 50"/>
                    <a:gd name="T74" fmla="*/ 52 w 72"/>
                    <a:gd name="T75" fmla="*/ 18 h 50"/>
                    <a:gd name="T76" fmla="*/ 51 w 72"/>
                    <a:gd name="T77" fmla="*/ 20 h 50"/>
                    <a:gd name="T78" fmla="*/ 53 w 72"/>
                    <a:gd name="T79" fmla="*/ 21 h 50"/>
                    <a:gd name="T80" fmla="*/ 56 w 72"/>
                    <a:gd name="T81" fmla="*/ 21 h 50"/>
                    <a:gd name="T82" fmla="*/ 53 w 72"/>
                    <a:gd name="T83" fmla="*/ 22 h 50"/>
                    <a:gd name="T84" fmla="*/ 54 w 72"/>
                    <a:gd name="T85" fmla="*/ 23 h 50"/>
                    <a:gd name="T86" fmla="*/ 53 w 72"/>
                    <a:gd name="T87" fmla="*/ 26 h 50"/>
                    <a:gd name="T88" fmla="*/ 58 w 72"/>
                    <a:gd name="T89" fmla="*/ 28 h 50"/>
                    <a:gd name="T90" fmla="*/ 59 w 72"/>
                    <a:gd name="T91" fmla="*/ 27 h 50"/>
                    <a:gd name="T92" fmla="*/ 60 w 72"/>
                    <a:gd name="T93" fmla="*/ 29 h 50"/>
                    <a:gd name="T94" fmla="*/ 61 w 72"/>
                    <a:gd name="T95" fmla="*/ 30 h 50"/>
                    <a:gd name="T96" fmla="*/ 62 w 72"/>
                    <a:gd name="T97" fmla="*/ 32 h 50"/>
                    <a:gd name="T98" fmla="*/ 61 w 72"/>
                    <a:gd name="T99" fmla="*/ 34 h 50"/>
                    <a:gd name="T100" fmla="*/ 65 w 72"/>
                    <a:gd name="T101" fmla="*/ 35 h 50"/>
                    <a:gd name="T102" fmla="*/ 63 w 72"/>
                    <a:gd name="T103" fmla="*/ 38 h 50"/>
                    <a:gd name="T104" fmla="*/ 62 w 72"/>
                    <a:gd name="T105" fmla="*/ 42 h 50"/>
                    <a:gd name="T106" fmla="*/ 62 w 72"/>
                    <a:gd name="T107" fmla="*/ 45 h 50"/>
                    <a:gd name="T108" fmla="*/ 63 w 72"/>
                    <a:gd name="T109" fmla="*/ 48 h 50"/>
                    <a:gd name="T110" fmla="*/ 64 w 72"/>
                    <a:gd name="T111" fmla="*/ 43 h 50"/>
                    <a:gd name="T112" fmla="*/ 68 w 72"/>
                    <a:gd name="T113" fmla="*/ 33 h 50"/>
                    <a:gd name="T114" fmla="*/ 69 w 72"/>
                    <a:gd name="T115" fmla="*/ 29 h 50"/>
                    <a:gd name="T116" fmla="*/ 59 w 72"/>
                    <a:gd name="T117" fmla="*/ 33 h 50"/>
                    <a:gd name="T118" fmla="*/ 59 w 72"/>
                    <a:gd name="T119" fmla="*/ 34 h 50"/>
                    <a:gd name="T120" fmla="*/ 71 w 72"/>
                    <a:gd name="T121" fmla="*/ 2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 h="50">
                      <a:moveTo>
                        <a:pt x="58" y="30"/>
                      </a:moveTo>
                      <a:cubicBezTo>
                        <a:pt x="58" y="30"/>
                        <a:pt x="58" y="30"/>
                        <a:pt x="58" y="30"/>
                      </a:cubicBezTo>
                      <a:cubicBezTo>
                        <a:pt x="57" y="30"/>
                        <a:pt x="57" y="30"/>
                        <a:pt x="57" y="30"/>
                      </a:cubicBezTo>
                      <a:cubicBezTo>
                        <a:pt x="57" y="30"/>
                        <a:pt x="57" y="30"/>
                        <a:pt x="57" y="30"/>
                      </a:cubicBezTo>
                      <a:cubicBezTo>
                        <a:pt x="57" y="30"/>
                        <a:pt x="57" y="30"/>
                        <a:pt x="57" y="30"/>
                      </a:cubicBezTo>
                      <a:cubicBezTo>
                        <a:pt x="57" y="31"/>
                        <a:pt x="57" y="31"/>
                        <a:pt x="57" y="31"/>
                      </a:cubicBezTo>
                      <a:cubicBezTo>
                        <a:pt x="57" y="31"/>
                        <a:pt x="57" y="31"/>
                        <a:pt x="57" y="31"/>
                      </a:cubicBezTo>
                      <a:cubicBezTo>
                        <a:pt x="58" y="31"/>
                        <a:pt x="58" y="31"/>
                        <a:pt x="58" y="31"/>
                      </a:cubicBezTo>
                      <a:cubicBezTo>
                        <a:pt x="58" y="31"/>
                        <a:pt x="58" y="31"/>
                        <a:pt x="58" y="31"/>
                      </a:cubicBezTo>
                      <a:cubicBezTo>
                        <a:pt x="58" y="30"/>
                        <a:pt x="58" y="30"/>
                        <a:pt x="58" y="30"/>
                      </a:cubicBezTo>
                      <a:close/>
                      <a:moveTo>
                        <a:pt x="70" y="26"/>
                      </a:moveTo>
                      <a:cubicBezTo>
                        <a:pt x="71" y="26"/>
                        <a:pt x="71" y="26"/>
                        <a:pt x="71" y="26"/>
                      </a:cubicBezTo>
                      <a:cubicBezTo>
                        <a:pt x="71" y="26"/>
                        <a:pt x="71" y="26"/>
                        <a:pt x="71" y="26"/>
                      </a:cubicBezTo>
                      <a:cubicBezTo>
                        <a:pt x="71" y="25"/>
                        <a:pt x="71" y="25"/>
                        <a:pt x="71" y="25"/>
                      </a:cubicBezTo>
                      <a:cubicBezTo>
                        <a:pt x="71" y="25"/>
                        <a:pt x="71" y="25"/>
                        <a:pt x="71" y="25"/>
                      </a:cubicBezTo>
                      <a:cubicBezTo>
                        <a:pt x="71" y="24"/>
                        <a:pt x="71" y="24"/>
                        <a:pt x="71" y="24"/>
                      </a:cubicBezTo>
                      <a:cubicBezTo>
                        <a:pt x="71" y="24"/>
                        <a:pt x="71" y="24"/>
                        <a:pt x="71" y="24"/>
                      </a:cubicBezTo>
                      <a:cubicBezTo>
                        <a:pt x="71" y="24"/>
                        <a:pt x="71" y="24"/>
                        <a:pt x="71" y="24"/>
                      </a:cubicBezTo>
                      <a:cubicBezTo>
                        <a:pt x="71" y="23"/>
                        <a:pt x="71" y="23"/>
                        <a:pt x="71" y="23"/>
                      </a:cubicBezTo>
                      <a:cubicBezTo>
                        <a:pt x="71" y="23"/>
                        <a:pt x="71" y="23"/>
                        <a:pt x="71" y="23"/>
                      </a:cubicBezTo>
                      <a:cubicBezTo>
                        <a:pt x="71" y="24"/>
                        <a:pt x="71" y="24"/>
                        <a:pt x="71" y="24"/>
                      </a:cubicBezTo>
                      <a:cubicBezTo>
                        <a:pt x="70" y="24"/>
                        <a:pt x="70" y="24"/>
                        <a:pt x="70" y="24"/>
                      </a:cubicBezTo>
                      <a:cubicBezTo>
                        <a:pt x="70" y="23"/>
                        <a:pt x="70" y="23"/>
                        <a:pt x="70" y="23"/>
                      </a:cubicBezTo>
                      <a:cubicBezTo>
                        <a:pt x="71" y="23"/>
                        <a:pt x="71" y="23"/>
                        <a:pt x="71" y="23"/>
                      </a:cubicBezTo>
                      <a:cubicBezTo>
                        <a:pt x="71" y="23"/>
                        <a:pt x="71" y="23"/>
                        <a:pt x="71" y="23"/>
                      </a:cubicBezTo>
                      <a:cubicBezTo>
                        <a:pt x="71" y="23"/>
                        <a:pt x="71" y="23"/>
                        <a:pt x="71"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1" y="23"/>
                      </a:cubicBezTo>
                      <a:cubicBezTo>
                        <a:pt x="71" y="23"/>
                        <a:pt x="71" y="23"/>
                        <a:pt x="71" y="23"/>
                      </a:cubicBezTo>
                      <a:cubicBezTo>
                        <a:pt x="71" y="23"/>
                        <a:pt x="71" y="23"/>
                        <a:pt x="71" y="23"/>
                      </a:cubicBezTo>
                      <a:cubicBezTo>
                        <a:pt x="70" y="22"/>
                        <a:pt x="70" y="22"/>
                        <a:pt x="70" y="22"/>
                      </a:cubicBezTo>
                      <a:cubicBezTo>
                        <a:pt x="71" y="22"/>
                        <a:pt x="71" y="22"/>
                        <a:pt x="71" y="22"/>
                      </a:cubicBezTo>
                      <a:cubicBezTo>
                        <a:pt x="71" y="22"/>
                        <a:pt x="71" y="22"/>
                        <a:pt x="71" y="22"/>
                      </a:cubicBezTo>
                      <a:cubicBezTo>
                        <a:pt x="71" y="22"/>
                        <a:pt x="71" y="22"/>
                        <a:pt x="71" y="22"/>
                      </a:cubicBezTo>
                      <a:cubicBezTo>
                        <a:pt x="71" y="22"/>
                        <a:pt x="71" y="22"/>
                        <a:pt x="71" y="22"/>
                      </a:cubicBezTo>
                      <a:cubicBezTo>
                        <a:pt x="69" y="22"/>
                        <a:pt x="67" y="23"/>
                        <a:pt x="65" y="23"/>
                      </a:cubicBezTo>
                      <a:cubicBezTo>
                        <a:pt x="64" y="23"/>
                        <a:pt x="63" y="23"/>
                        <a:pt x="63" y="23"/>
                      </a:cubicBezTo>
                      <a:cubicBezTo>
                        <a:pt x="62" y="24"/>
                        <a:pt x="62" y="24"/>
                        <a:pt x="62" y="24"/>
                      </a:cubicBezTo>
                      <a:cubicBezTo>
                        <a:pt x="61" y="23"/>
                        <a:pt x="61" y="23"/>
                        <a:pt x="61" y="23"/>
                      </a:cubicBezTo>
                      <a:cubicBezTo>
                        <a:pt x="61" y="22"/>
                        <a:pt x="61" y="22"/>
                        <a:pt x="61" y="22"/>
                      </a:cubicBezTo>
                      <a:cubicBezTo>
                        <a:pt x="60" y="19"/>
                        <a:pt x="60" y="16"/>
                        <a:pt x="59" y="14"/>
                      </a:cubicBezTo>
                      <a:cubicBezTo>
                        <a:pt x="58" y="12"/>
                        <a:pt x="58" y="10"/>
                        <a:pt x="57" y="8"/>
                      </a:cubicBezTo>
                      <a:cubicBezTo>
                        <a:pt x="57" y="7"/>
                        <a:pt x="57" y="7"/>
                        <a:pt x="57" y="7"/>
                      </a:cubicBezTo>
                      <a:cubicBezTo>
                        <a:pt x="56" y="6"/>
                        <a:pt x="56" y="5"/>
                        <a:pt x="56" y="4"/>
                      </a:cubicBezTo>
                      <a:cubicBezTo>
                        <a:pt x="56" y="3"/>
                        <a:pt x="56" y="3"/>
                        <a:pt x="56" y="3"/>
                      </a:cubicBezTo>
                      <a:cubicBezTo>
                        <a:pt x="55" y="1"/>
                        <a:pt x="55" y="1"/>
                        <a:pt x="55" y="1"/>
                      </a:cubicBezTo>
                      <a:cubicBezTo>
                        <a:pt x="55" y="0"/>
                        <a:pt x="55" y="0"/>
                        <a:pt x="55" y="0"/>
                      </a:cubicBezTo>
                      <a:cubicBezTo>
                        <a:pt x="37" y="4"/>
                        <a:pt x="18" y="8"/>
                        <a:pt x="0" y="1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19"/>
                        <a:pt x="3" y="19"/>
                        <a:pt x="3" y="19"/>
                      </a:cubicBezTo>
                      <a:cubicBezTo>
                        <a:pt x="4" y="19"/>
                        <a:pt x="4" y="19"/>
                        <a:pt x="4" y="19"/>
                      </a:cubicBezTo>
                      <a:cubicBezTo>
                        <a:pt x="4" y="19"/>
                        <a:pt x="4" y="19"/>
                        <a:pt x="4" y="19"/>
                      </a:cubicBezTo>
                      <a:cubicBezTo>
                        <a:pt x="4" y="19"/>
                        <a:pt x="4" y="19"/>
                        <a:pt x="4" y="19"/>
                      </a:cubicBezTo>
                      <a:cubicBezTo>
                        <a:pt x="4" y="18"/>
                        <a:pt x="4" y="18"/>
                        <a:pt x="4" y="18"/>
                      </a:cubicBezTo>
                      <a:cubicBezTo>
                        <a:pt x="4" y="18"/>
                        <a:pt x="4" y="18"/>
                        <a:pt x="4" y="18"/>
                      </a:cubicBezTo>
                      <a:cubicBezTo>
                        <a:pt x="4" y="18"/>
                        <a:pt x="4" y="18"/>
                        <a:pt x="4" y="18"/>
                      </a:cubicBezTo>
                      <a:cubicBezTo>
                        <a:pt x="5" y="18"/>
                        <a:pt x="5" y="18"/>
                        <a:pt x="5" y="18"/>
                      </a:cubicBezTo>
                      <a:cubicBezTo>
                        <a:pt x="5" y="17"/>
                        <a:pt x="5" y="17"/>
                        <a:pt x="5" y="17"/>
                      </a:cubicBezTo>
                      <a:cubicBezTo>
                        <a:pt x="6" y="17"/>
                        <a:pt x="6" y="17"/>
                        <a:pt x="6" y="17"/>
                      </a:cubicBezTo>
                      <a:cubicBezTo>
                        <a:pt x="6" y="17"/>
                        <a:pt x="6" y="17"/>
                        <a:pt x="6" y="17"/>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6" y="15"/>
                        <a:pt x="6" y="15"/>
                        <a:pt x="6" y="15"/>
                      </a:cubicBezTo>
                      <a:cubicBezTo>
                        <a:pt x="7" y="14"/>
                        <a:pt x="7" y="14"/>
                        <a:pt x="7" y="14"/>
                      </a:cubicBezTo>
                      <a:cubicBezTo>
                        <a:pt x="7" y="14"/>
                        <a:pt x="7" y="14"/>
                        <a:pt x="7" y="14"/>
                      </a:cubicBezTo>
                      <a:cubicBezTo>
                        <a:pt x="7" y="14"/>
                        <a:pt x="7" y="14"/>
                        <a:pt x="7" y="14"/>
                      </a:cubicBezTo>
                      <a:cubicBezTo>
                        <a:pt x="7" y="14"/>
                        <a:pt x="7" y="14"/>
                        <a:pt x="7" y="14"/>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9" y="15"/>
                        <a:pt x="9" y="15"/>
                        <a:pt x="9" y="15"/>
                      </a:cubicBezTo>
                      <a:cubicBezTo>
                        <a:pt x="9" y="15"/>
                        <a:pt x="9" y="15"/>
                        <a:pt x="9" y="15"/>
                      </a:cubicBezTo>
                      <a:cubicBezTo>
                        <a:pt x="9" y="15"/>
                        <a:pt x="9" y="15"/>
                        <a:pt x="9" y="15"/>
                      </a:cubicBezTo>
                      <a:cubicBezTo>
                        <a:pt x="9" y="14"/>
                        <a:pt x="9" y="14"/>
                        <a:pt x="9" y="14"/>
                      </a:cubicBezTo>
                      <a:cubicBezTo>
                        <a:pt x="10" y="13"/>
                        <a:pt x="10" y="13"/>
                        <a:pt x="10" y="13"/>
                      </a:cubicBezTo>
                      <a:cubicBezTo>
                        <a:pt x="10" y="13"/>
                        <a:pt x="10" y="13"/>
                        <a:pt x="10" y="13"/>
                      </a:cubicBezTo>
                      <a:cubicBezTo>
                        <a:pt x="10" y="13"/>
                        <a:pt x="10" y="13"/>
                        <a:pt x="10" y="13"/>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3" y="12"/>
                        <a:pt x="13" y="12"/>
                        <a:pt x="13" y="12"/>
                      </a:cubicBezTo>
                      <a:cubicBezTo>
                        <a:pt x="14" y="12"/>
                        <a:pt x="14" y="12"/>
                        <a:pt x="14" y="12"/>
                      </a:cubicBezTo>
                      <a:cubicBezTo>
                        <a:pt x="14" y="12"/>
                        <a:pt x="14" y="12"/>
                        <a:pt x="14" y="12"/>
                      </a:cubicBezTo>
                      <a:cubicBezTo>
                        <a:pt x="15" y="12"/>
                        <a:pt x="15" y="12"/>
                        <a:pt x="15" y="12"/>
                      </a:cubicBezTo>
                      <a:cubicBezTo>
                        <a:pt x="16" y="12"/>
                        <a:pt x="16" y="12"/>
                        <a:pt x="16" y="12"/>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7" y="10"/>
                        <a:pt x="17" y="10"/>
                        <a:pt x="17" y="10"/>
                      </a:cubicBezTo>
                      <a:cubicBezTo>
                        <a:pt x="17" y="9"/>
                        <a:pt x="17" y="9"/>
                        <a:pt x="17" y="9"/>
                      </a:cubicBezTo>
                      <a:cubicBezTo>
                        <a:pt x="17" y="9"/>
                        <a:pt x="17" y="9"/>
                        <a:pt x="17" y="9"/>
                      </a:cubicBezTo>
                      <a:cubicBezTo>
                        <a:pt x="18" y="9"/>
                        <a:pt x="18" y="9"/>
                        <a:pt x="18" y="9"/>
                      </a:cubicBezTo>
                      <a:cubicBezTo>
                        <a:pt x="18" y="9"/>
                        <a:pt x="18" y="9"/>
                        <a:pt x="18" y="9"/>
                      </a:cubicBezTo>
                      <a:cubicBezTo>
                        <a:pt x="18" y="9"/>
                        <a:pt x="18" y="9"/>
                        <a:pt x="18" y="9"/>
                      </a:cubicBezTo>
                      <a:cubicBezTo>
                        <a:pt x="18" y="9"/>
                        <a:pt x="18" y="9"/>
                        <a:pt x="18" y="9"/>
                      </a:cubicBezTo>
                      <a:cubicBezTo>
                        <a:pt x="19" y="9"/>
                        <a:pt x="19" y="9"/>
                        <a:pt x="19" y="9"/>
                      </a:cubicBezTo>
                      <a:cubicBezTo>
                        <a:pt x="19" y="8"/>
                        <a:pt x="19" y="8"/>
                        <a:pt x="19" y="8"/>
                      </a:cubicBezTo>
                      <a:cubicBezTo>
                        <a:pt x="19" y="8"/>
                        <a:pt x="19" y="8"/>
                        <a:pt x="19" y="8"/>
                      </a:cubicBezTo>
                      <a:cubicBezTo>
                        <a:pt x="19" y="8"/>
                        <a:pt x="19" y="8"/>
                        <a:pt x="19" y="8"/>
                      </a:cubicBezTo>
                      <a:cubicBezTo>
                        <a:pt x="19" y="8"/>
                        <a:pt x="19" y="8"/>
                        <a:pt x="19" y="8"/>
                      </a:cubicBezTo>
                      <a:cubicBezTo>
                        <a:pt x="20" y="7"/>
                        <a:pt x="20" y="7"/>
                        <a:pt x="20" y="7"/>
                      </a:cubicBezTo>
                      <a:cubicBezTo>
                        <a:pt x="21" y="8"/>
                        <a:pt x="21" y="8"/>
                        <a:pt x="21" y="8"/>
                      </a:cubicBezTo>
                      <a:cubicBezTo>
                        <a:pt x="22" y="9"/>
                        <a:pt x="22" y="9"/>
                        <a:pt x="22" y="9"/>
                      </a:cubicBezTo>
                      <a:cubicBezTo>
                        <a:pt x="23" y="9"/>
                        <a:pt x="23" y="9"/>
                        <a:pt x="23" y="9"/>
                      </a:cubicBezTo>
                      <a:cubicBezTo>
                        <a:pt x="23" y="9"/>
                        <a:pt x="23" y="9"/>
                        <a:pt x="23" y="9"/>
                      </a:cubicBezTo>
                      <a:cubicBezTo>
                        <a:pt x="23" y="9"/>
                        <a:pt x="23" y="9"/>
                        <a:pt x="23" y="9"/>
                      </a:cubicBezTo>
                      <a:cubicBezTo>
                        <a:pt x="23" y="9"/>
                        <a:pt x="23" y="9"/>
                        <a:pt x="23" y="9"/>
                      </a:cubicBezTo>
                      <a:cubicBezTo>
                        <a:pt x="24" y="9"/>
                        <a:pt x="24" y="9"/>
                        <a:pt x="24" y="9"/>
                      </a:cubicBezTo>
                      <a:cubicBezTo>
                        <a:pt x="24" y="9"/>
                        <a:pt x="24" y="9"/>
                        <a:pt x="24" y="9"/>
                      </a:cubicBezTo>
                      <a:cubicBezTo>
                        <a:pt x="24" y="9"/>
                        <a:pt x="24" y="9"/>
                        <a:pt x="24" y="9"/>
                      </a:cubicBezTo>
                      <a:cubicBezTo>
                        <a:pt x="24" y="8"/>
                        <a:pt x="24" y="8"/>
                        <a:pt x="24" y="8"/>
                      </a:cubicBezTo>
                      <a:cubicBezTo>
                        <a:pt x="24" y="8"/>
                        <a:pt x="24" y="8"/>
                        <a:pt x="24" y="8"/>
                      </a:cubicBezTo>
                      <a:cubicBezTo>
                        <a:pt x="24" y="8"/>
                        <a:pt x="24" y="8"/>
                        <a:pt x="24" y="8"/>
                      </a:cubicBezTo>
                      <a:cubicBezTo>
                        <a:pt x="25" y="8"/>
                        <a:pt x="25" y="8"/>
                        <a:pt x="25" y="8"/>
                      </a:cubicBezTo>
                      <a:cubicBezTo>
                        <a:pt x="25" y="9"/>
                        <a:pt x="25" y="9"/>
                        <a:pt x="25" y="9"/>
                      </a:cubicBezTo>
                      <a:cubicBezTo>
                        <a:pt x="25" y="9"/>
                        <a:pt x="25" y="9"/>
                        <a:pt x="25" y="9"/>
                      </a:cubicBezTo>
                      <a:cubicBezTo>
                        <a:pt x="25" y="9"/>
                        <a:pt x="25" y="9"/>
                        <a:pt x="25" y="9"/>
                      </a:cubicBezTo>
                      <a:cubicBezTo>
                        <a:pt x="24" y="9"/>
                        <a:pt x="24" y="9"/>
                        <a:pt x="24" y="9"/>
                      </a:cubicBezTo>
                      <a:cubicBezTo>
                        <a:pt x="24" y="10"/>
                        <a:pt x="24" y="10"/>
                        <a:pt x="24"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1"/>
                        <a:pt x="26" y="11"/>
                        <a:pt x="26" y="11"/>
                      </a:cubicBezTo>
                      <a:cubicBezTo>
                        <a:pt x="26" y="11"/>
                        <a:pt x="26" y="11"/>
                        <a:pt x="26" y="11"/>
                      </a:cubicBezTo>
                      <a:cubicBezTo>
                        <a:pt x="26" y="11"/>
                        <a:pt x="26" y="11"/>
                        <a:pt x="26" y="11"/>
                      </a:cubicBezTo>
                      <a:cubicBezTo>
                        <a:pt x="26" y="11"/>
                        <a:pt x="26" y="11"/>
                        <a:pt x="26" y="11"/>
                      </a:cubicBezTo>
                      <a:cubicBezTo>
                        <a:pt x="26" y="12"/>
                        <a:pt x="26" y="12"/>
                        <a:pt x="26" y="12"/>
                      </a:cubicBezTo>
                      <a:cubicBezTo>
                        <a:pt x="27" y="12"/>
                        <a:pt x="27" y="12"/>
                        <a:pt x="27" y="12"/>
                      </a:cubicBezTo>
                      <a:cubicBezTo>
                        <a:pt x="27" y="12"/>
                        <a:pt x="27" y="12"/>
                        <a:pt x="27" y="12"/>
                      </a:cubicBezTo>
                      <a:cubicBezTo>
                        <a:pt x="27" y="12"/>
                        <a:pt x="27" y="12"/>
                        <a:pt x="27" y="12"/>
                      </a:cubicBezTo>
                      <a:cubicBezTo>
                        <a:pt x="27" y="13"/>
                        <a:pt x="27" y="13"/>
                        <a:pt x="27" y="13"/>
                      </a:cubicBezTo>
                      <a:cubicBezTo>
                        <a:pt x="27" y="13"/>
                        <a:pt x="27" y="13"/>
                        <a:pt x="27" y="13"/>
                      </a:cubicBezTo>
                      <a:cubicBezTo>
                        <a:pt x="27" y="13"/>
                        <a:pt x="27" y="13"/>
                        <a:pt x="27" y="13"/>
                      </a:cubicBezTo>
                      <a:cubicBezTo>
                        <a:pt x="28" y="13"/>
                        <a:pt x="28" y="13"/>
                        <a:pt x="28" y="13"/>
                      </a:cubicBezTo>
                      <a:cubicBezTo>
                        <a:pt x="29" y="13"/>
                        <a:pt x="29" y="13"/>
                        <a:pt x="29" y="13"/>
                      </a:cubicBezTo>
                      <a:cubicBezTo>
                        <a:pt x="29" y="13"/>
                        <a:pt x="29" y="13"/>
                        <a:pt x="29" y="13"/>
                      </a:cubicBezTo>
                      <a:cubicBezTo>
                        <a:pt x="29" y="13"/>
                        <a:pt x="29" y="13"/>
                        <a:pt x="29" y="13"/>
                      </a:cubicBezTo>
                      <a:cubicBezTo>
                        <a:pt x="30" y="13"/>
                        <a:pt x="30" y="13"/>
                        <a:pt x="30" y="13"/>
                      </a:cubicBezTo>
                      <a:cubicBezTo>
                        <a:pt x="30" y="14"/>
                        <a:pt x="30" y="14"/>
                        <a:pt x="30" y="14"/>
                      </a:cubicBezTo>
                      <a:cubicBezTo>
                        <a:pt x="31" y="14"/>
                        <a:pt x="31" y="14"/>
                        <a:pt x="31" y="14"/>
                      </a:cubicBezTo>
                      <a:cubicBezTo>
                        <a:pt x="31" y="14"/>
                        <a:pt x="31" y="14"/>
                        <a:pt x="31" y="14"/>
                      </a:cubicBezTo>
                      <a:cubicBezTo>
                        <a:pt x="31" y="14"/>
                        <a:pt x="31" y="14"/>
                        <a:pt x="31" y="14"/>
                      </a:cubicBezTo>
                      <a:cubicBezTo>
                        <a:pt x="32" y="14"/>
                        <a:pt x="32" y="14"/>
                        <a:pt x="32" y="14"/>
                      </a:cubicBezTo>
                      <a:cubicBezTo>
                        <a:pt x="32" y="15"/>
                        <a:pt x="32" y="15"/>
                        <a:pt x="32" y="15"/>
                      </a:cubicBezTo>
                      <a:cubicBezTo>
                        <a:pt x="32" y="15"/>
                        <a:pt x="32" y="15"/>
                        <a:pt x="32" y="15"/>
                      </a:cubicBezTo>
                      <a:cubicBezTo>
                        <a:pt x="32" y="15"/>
                        <a:pt x="32" y="15"/>
                        <a:pt x="32" y="15"/>
                      </a:cubicBezTo>
                      <a:cubicBezTo>
                        <a:pt x="31" y="16"/>
                        <a:pt x="31" y="16"/>
                        <a:pt x="31" y="16"/>
                      </a:cubicBezTo>
                      <a:cubicBezTo>
                        <a:pt x="31" y="16"/>
                        <a:pt x="31" y="16"/>
                        <a:pt x="31" y="16"/>
                      </a:cubicBezTo>
                      <a:cubicBezTo>
                        <a:pt x="32" y="16"/>
                        <a:pt x="32" y="16"/>
                        <a:pt x="32" y="16"/>
                      </a:cubicBezTo>
                      <a:cubicBezTo>
                        <a:pt x="32" y="17"/>
                        <a:pt x="32" y="17"/>
                        <a:pt x="32" y="17"/>
                      </a:cubicBezTo>
                      <a:cubicBezTo>
                        <a:pt x="32" y="17"/>
                        <a:pt x="32" y="17"/>
                        <a:pt x="32" y="17"/>
                      </a:cubicBezTo>
                      <a:cubicBezTo>
                        <a:pt x="33" y="17"/>
                        <a:pt x="33" y="17"/>
                        <a:pt x="33" y="17"/>
                      </a:cubicBezTo>
                      <a:cubicBezTo>
                        <a:pt x="33" y="17"/>
                        <a:pt x="33" y="17"/>
                        <a:pt x="33" y="17"/>
                      </a:cubicBezTo>
                      <a:cubicBezTo>
                        <a:pt x="34" y="17"/>
                        <a:pt x="34" y="17"/>
                        <a:pt x="34" y="17"/>
                      </a:cubicBezTo>
                      <a:cubicBezTo>
                        <a:pt x="35" y="17"/>
                        <a:pt x="35" y="17"/>
                        <a:pt x="35" y="17"/>
                      </a:cubicBezTo>
                      <a:cubicBezTo>
                        <a:pt x="35" y="17"/>
                        <a:pt x="35" y="17"/>
                        <a:pt x="35" y="17"/>
                      </a:cubicBezTo>
                      <a:cubicBezTo>
                        <a:pt x="36" y="18"/>
                        <a:pt x="36" y="18"/>
                        <a:pt x="36" y="18"/>
                      </a:cubicBezTo>
                      <a:cubicBezTo>
                        <a:pt x="36" y="18"/>
                        <a:pt x="36" y="18"/>
                        <a:pt x="36" y="18"/>
                      </a:cubicBezTo>
                      <a:cubicBezTo>
                        <a:pt x="36" y="18"/>
                        <a:pt x="36" y="18"/>
                        <a:pt x="36" y="18"/>
                      </a:cubicBezTo>
                      <a:cubicBezTo>
                        <a:pt x="36" y="18"/>
                        <a:pt x="36" y="18"/>
                        <a:pt x="36" y="18"/>
                      </a:cubicBezTo>
                      <a:cubicBezTo>
                        <a:pt x="37" y="19"/>
                        <a:pt x="37" y="19"/>
                        <a:pt x="37" y="19"/>
                      </a:cubicBezTo>
                      <a:cubicBezTo>
                        <a:pt x="37" y="19"/>
                        <a:pt x="37" y="19"/>
                        <a:pt x="37" y="19"/>
                      </a:cubicBezTo>
                      <a:cubicBezTo>
                        <a:pt x="37" y="19"/>
                        <a:pt x="37" y="19"/>
                        <a:pt x="37" y="19"/>
                      </a:cubicBezTo>
                      <a:cubicBezTo>
                        <a:pt x="38" y="19"/>
                        <a:pt x="38" y="19"/>
                        <a:pt x="38" y="19"/>
                      </a:cubicBezTo>
                      <a:cubicBezTo>
                        <a:pt x="38" y="19"/>
                        <a:pt x="38" y="19"/>
                        <a:pt x="38" y="19"/>
                      </a:cubicBezTo>
                      <a:cubicBezTo>
                        <a:pt x="38" y="19"/>
                        <a:pt x="38" y="19"/>
                        <a:pt x="38" y="19"/>
                      </a:cubicBezTo>
                      <a:cubicBezTo>
                        <a:pt x="39" y="19"/>
                        <a:pt x="39" y="18"/>
                        <a:pt x="39" y="18"/>
                      </a:cubicBezTo>
                      <a:cubicBezTo>
                        <a:pt x="40" y="18"/>
                        <a:pt x="41" y="19"/>
                        <a:pt x="42" y="19"/>
                      </a:cubicBezTo>
                      <a:cubicBezTo>
                        <a:pt x="41" y="20"/>
                        <a:pt x="41" y="21"/>
                        <a:pt x="40" y="21"/>
                      </a:cubicBezTo>
                      <a:cubicBezTo>
                        <a:pt x="40" y="21"/>
                        <a:pt x="40" y="21"/>
                        <a:pt x="40" y="21"/>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1" y="22"/>
                        <a:pt x="41" y="22"/>
                        <a:pt x="41" y="22"/>
                      </a:cubicBezTo>
                      <a:cubicBezTo>
                        <a:pt x="41" y="22"/>
                        <a:pt x="41" y="22"/>
                        <a:pt x="41" y="22"/>
                      </a:cubicBezTo>
                      <a:cubicBezTo>
                        <a:pt x="41" y="22"/>
                        <a:pt x="41" y="22"/>
                        <a:pt x="41" y="22"/>
                      </a:cubicBezTo>
                      <a:cubicBezTo>
                        <a:pt x="40" y="23"/>
                        <a:pt x="40" y="23"/>
                        <a:pt x="40" y="23"/>
                      </a:cubicBezTo>
                      <a:cubicBezTo>
                        <a:pt x="40" y="23"/>
                        <a:pt x="40" y="23"/>
                        <a:pt x="40" y="23"/>
                      </a:cubicBezTo>
                      <a:cubicBezTo>
                        <a:pt x="40" y="23"/>
                        <a:pt x="40" y="23"/>
                        <a:pt x="40" y="23"/>
                      </a:cubicBezTo>
                      <a:cubicBezTo>
                        <a:pt x="40" y="23"/>
                        <a:pt x="40" y="23"/>
                        <a:pt x="40"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0" y="23"/>
                        <a:pt x="40" y="23"/>
                        <a:pt x="40" y="23"/>
                      </a:cubicBezTo>
                      <a:cubicBezTo>
                        <a:pt x="40" y="23"/>
                        <a:pt x="40" y="23"/>
                        <a:pt x="40" y="23"/>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39" y="25"/>
                        <a:pt x="39" y="25"/>
                        <a:pt x="39" y="25"/>
                      </a:cubicBezTo>
                      <a:cubicBezTo>
                        <a:pt x="39" y="25"/>
                        <a:pt x="39" y="25"/>
                        <a:pt x="39" y="25"/>
                      </a:cubicBezTo>
                      <a:cubicBezTo>
                        <a:pt x="39" y="25"/>
                        <a:pt x="39" y="25"/>
                        <a:pt x="39" y="25"/>
                      </a:cubicBezTo>
                      <a:cubicBezTo>
                        <a:pt x="39" y="25"/>
                        <a:pt x="39" y="25"/>
                        <a:pt x="39" y="25"/>
                      </a:cubicBezTo>
                      <a:cubicBezTo>
                        <a:pt x="39" y="25"/>
                        <a:pt x="39" y="25"/>
                        <a:pt x="39" y="25"/>
                      </a:cubicBezTo>
                      <a:cubicBezTo>
                        <a:pt x="39" y="25"/>
                        <a:pt x="39" y="25"/>
                        <a:pt x="39" y="25"/>
                      </a:cubicBezTo>
                      <a:cubicBezTo>
                        <a:pt x="39" y="26"/>
                        <a:pt x="39" y="26"/>
                        <a:pt x="39" y="26"/>
                      </a:cubicBezTo>
                      <a:cubicBezTo>
                        <a:pt x="39" y="26"/>
                        <a:pt x="39" y="26"/>
                        <a:pt x="39" y="26"/>
                      </a:cubicBezTo>
                      <a:cubicBezTo>
                        <a:pt x="39" y="26"/>
                        <a:pt x="39" y="26"/>
                        <a:pt x="39" y="26"/>
                      </a:cubicBezTo>
                      <a:cubicBezTo>
                        <a:pt x="39" y="26"/>
                        <a:pt x="38" y="26"/>
                        <a:pt x="38" y="26"/>
                      </a:cubicBezTo>
                      <a:cubicBezTo>
                        <a:pt x="38" y="26"/>
                        <a:pt x="38" y="26"/>
                        <a:pt x="38" y="26"/>
                      </a:cubicBezTo>
                      <a:cubicBezTo>
                        <a:pt x="39" y="26"/>
                        <a:pt x="39" y="26"/>
                        <a:pt x="39" y="26"/>
                      </a:cubicBezTo>
                      <a:cubicBezTo>
                        <a:pt x="39" y="26"/>
                        <a:pt x="39" y="26"/>
                        <a:pt x="39" y="26"/>
                      </a:cubicBezTo>
                      <a:cubicBezTo>
                        <a:pt x="39" y="26"/>
                        <a:pt x="39" y="26"/>
                        <a:pt x="39" y="26"/>
                      </a:cubicBezTo>
                      <a:cubicBezTo>
                        <a:pt x="39" y="27"/>
                        <a:pt x="39" y="27"/>
                        <a:pt x="39" y="27"/>
                      </a:cubicBezTo>
                      <a:cubicBezTo>
                        <a:pt x="38" y="27"/>
                        <a:pt x="38" y="27"/>
                        <a:pt x="38" y="27"/>
                      </a:cubicBezTo>
                      <a:cubicBezTo>
                        <a:pt x="38" y="27"/>
                        <a:pt x="38" y="27"/>
                        <a:pt x="38" y="27"/>
                      </a:cubicBezTo>
                      <a:cubicBezTo>
                        <a:pt x="38" y="27"/>
                        <a:pt x="38" y="27"/>
                        <a:pt x="38" y="27"/>
                      </a:cubicBezTo>
                      <a:cubicBezTo>
                        <a:pt x="38" y="27"/>
                        <a:pt x="38" y="27"/>
                        <a:pt x="38" y="27"/>
                      </a:cubicBezTo>
                      <a:cubicBezTo>
                        <a:pt x="38" y="28"/>
                        <a:pt x="38" y="28"/>
                        <a:pt x="38" y="28"/>
                      </a:cubicBezTo>
                      <a:cubicBezTo>
                        <a:pt x="38" y="28"/>
                        <a:pt x="38" y="28"/>
                        <a:pt x="38" y="28"/>
                      </a:cubicBezTo>
                      <a:cubicBezTo>
                        <a:pt x="38" y="28"/>
                        <a:pt x="38" y="28"/>
                        <a:pt x="38" y="28"/>
                      </a:cubicBezTo>
                      <a:cubicBezTo>
                        <a:pt x="38" y="29"/>
                        <a:pt x="38" y="29"/>
                        <a:pt x="38" y="29"/>
                      </a:cubicBezTo>
                      <a:cubicBezTo>
                        <a:pt x="38" y="29"/>
                        <a:pt x="38" y="29"/>
                        <a:pt x="38" y="29"/>
                      </a:cubicBezTo>
                      <a:cubicBezTo>
                        <a:pt x="38" y="30"/>
                        <a:pt x="38" y="30"/>
                        <a:pt x="38" y="30"/>
                      </a:cubicBezTo>
                      <a:cubicBezTo>
                        <a:pt x="39" y="30"/>
                        <a:pt x="39" y="30"/>
                        <a:pt x="39" y="30"/>
                      </a:cubicBezTo>
                      <a:cubicBezTo>
                        <a:pt x="39" y="30"/>
                        <a:pt x="39" y="30"/>
                        <a:pt x="39" y="30"/>
                      </a:cubicBezTo>
                      <a:cubicBezTo>
                        <a:pt x="40" y="30"/>
                        <a:pt x="40" y="30"/>
                        <a:pt x="40" y="30"/>
                      </a:cubicBezTo>
                      <a:cubicBezTo>
                        <a:pt x="40" y="30"/>
                        <a:pt x="40" y="30"/>
                        <a:pt x="40" y="30"/>
                      </a:cubicBezTo>
                      <a:cubicBezTo>
                        <a:pt x="40" y="30"/>
                        <a:pt x="40" y="30"/>
                        <a:pt x="40" y="30"/>
                      </a:cubicBezTo>
                      <a:cubicBezTo>
                        <a:pt x="40" y="29"/>
                        <a:pt x="40" y="29"/>
                        <a:pt x="40" y="29"/>
                      </a:cubicBezTo>
                      <a:cubicBezTo>
                        <a:pt x="40" y="29"/>
                        <a:pt x="40" y="29"/>
                        <a:pt x="40" y="29"/>
                      </a:cubicBezTo>
                      <a:cubicBezTo>
                        <a:pt x="40" y="29"/>
                        <a:pt x="40" y="29"/>
                        <a:pt x="40" y="29"/>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9"/>
                        <a:pt x="40" y="29"/>
                        <a:pt x="40" y="29"/>
                      </a:cubicBezTo>
                      <a:cubicBezTo>
                        <a:pt x="41" y="29"/>
                        <a:pt x="41" y="29"/>
                        <a:pt x="41" y="29"/>
                      </a:cubicBezTo>
                      <a:cubicBezTo>
                        <a:pt x="41" y="29"/>
                        <a:pt x="41" y="29"/>
                        <a:pt x="41" y="29"/>
                      </a:cubicBezTo>
                      <a:cubicBezTo>
                        <a:pt x="41" y="29"/>
                        <a:pt x="41" y="29"/>
                        <a:pt x="41" y="29"/>
                      </a:cubicBezTo>
                      <a:cubicBezTo>
                        <a:pt x="41" y="29"/>
                        <a:pt x="41" y="29"/>
                        <a:pt x="41" y="29"/>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2" y="28"/>
                        <a:pt x="42" y="28"/>
                        <a:pt x="42" y="28"/>
                      </a:cubicBezTo>
                      <a:cubicBezTo>
                        <a:pt x="42" y="28"/>
                        <a:pt x="42" y="29"/>
                        <a:pt x="43" y="30"/>
                      </a:cubicBezTo>
                      <a:cubicBezTo>
                        <a:pt x="43" y="30"/>
                        <a:pt x="43" y="30"/>
                        <a:pt x="43" y="30"/>
                      </a:cubicBezTo>
                      <a:cubicBezTo>
                        <a:pt x="43" y="30"/>
                        <a:pt x="43" y="30"/>
                        <a:pt x="43" y="30"/>
                      </a:cubicBezTo>
                      <a:cubicBezTo>
                        <a:pt x="44" y="30"/>
                        <a:pt x="44" y="30"/>
                        <a:pt x="44" y="30"/>
                      </a:cubicBezTo>
                      <a:cubicBezTo>
                        <a:pt x="44" y="31"/>
                        <a:pt x="44" y="31"/>
                        <a:pt x="44" y="31"/>
                      </a:cubicBezTo>
                      <a:cubicBezTo>
                        <a:pt x="44" y="31"/>
                        <a:pt x="44" y="31"/>
                        <a:pt x="45" y="31"/>
                      </a:cubicBezTo>
                      <a:cubicBezTo>
                        <a:pt x="45" y="31"/>
                        <a:pt x="45" y="31"/>
                        <a:pt x="45" y="31"/>
                      </a:cubicBezTo>
                      <a:cubicBezTo>
                        <a:pt x="45" y="30"/>
                        <a:pt x="45" y="30"/>
                        <a:pt x="45" y="30"/>
                      </a:cubicBezTo>
                      <a:cubicBezTo>
                        <a:pt x="45" y="30"/>
                        <a:pt x="45" y="30"/>
                        <a:pt x="45" y="30"/>
                      </a:cubicBezTo>
                      <a:cubicBezTo>
                        <a:pt x="45" y="29"/>
                        <a:pt x="45" y="29"/>
                        <a:pt x="45" y="29"/>
                      </a:cubicBezTo>
                      <a:cubicBezTo>
                        <a:pt x="44" y="29"/>
                        <a:pt x="44" y="29"/>
                        <a:pt x="44" y="29"/>
                      </a:cubicBezTo>
                      <a:cubicBezTo>
                        <a:pt x="45" y="29"/>
                        <a:pt x="45" y="29"/>
                        <a:pt x="45" y="29"/>
                      </a:cubicBezTo>
                      <a:cubicBezTo>
                        <a:pt x="45" y="29"/>
                        <a:pt x="45" y="29"/>
                        <a:pt x="45" y="29"/>
                      </a:cubicBezTo>
                      <a:cubicBezTo>
                        <a:pt x="45" y="30"/>
                        <a:pt x="45" y="30"/>
                        <a:pt x="45" y="30"/>
                      </a:cubicBezTo>
                      <a:cubicBezTo>
                        <a:pt x="45" y="30"/>
                        <a:pt x="45" y="30"/>
                        <a:pt x="45" y="30"/>
                      </a:cubicBezTo>
                      <a:cubicBezTo>
                        <a:pt x="46" y="31"/>
                        <a:pt x="46" y="31"/>
                        <a:pt x="46" y="31"/>
                      </a:cubicBezTo>
                      <a:cubicBezTo>
                        <a:pt x="46" y="31"/>
                        <a:pt x="46" y="31"/>
                        <a:pt x="46" y="31"/>
                      </a:cubicBezTo>
                      <a:cubicBezTo>
                        <a:pt x="46" y="31"/>
                        <a:pt x="46" y="31"/>
                        <a:pt x="46" y="31"/>
                      </a:cubicBezTo>
                      <a:cubicBezTo>
                        <a:pt x="46" y="31"/>
                        <a:pt x="46" y="31"/>
                        <a:pt x="46" y="31"/>
                      </a:cubicBezTo>
                      <a:cubicBezTo>
                        <a:pt x="47" y="32"/>
                        <a:pt x="47" y="32"/>
                        <a:pt x="47" y="32"/>
                      </a:cubicBezTo>
                      <a:cubicBezTo>
                        <a:pt x="47" y="31"/>
                        <a:pt x="47" y="31"/>
                        <a:pt x="47" y="31"/>
                      </a:cubicBezTo>
                      <a:cubicBezTo>
                        <a:pt x="48" y="31"/>
                        <a:pt x="48" y="31"/>
                        <a:pt x="48" y="31"/>
                      </a:cubicBezTo>
                      <a:cubicBezTo>
                        <a:pt x="48" y="31"/>
                        <a:pt x="48" y="31"/>
                        <a:pt x="48" y="31"/>
                      </a:cubicBezTo>
                      <a:cubicBezTo>
                        <a:pt x="49" y="31"/>
                        <a:pt x="49" y="31"/>
                        <a:pt x="49" y="31"/>
                      </a:cubicBezTo>
                      <a:cubicBezTo>
                        <a:pt x="49" y="31"/>
                        <a:pt x="49" y="31"/>
                        <a:pt x="49" y="31"/>
                      </a:cubicBezTo>
                      <a:cubicBezTo>
                        <a:pt x="50" y="31"/>
                        <a:pt x="50" y="31"/>
                        <a:pt x="50" y="31"/>
                      </a:cubicBezTo>
                      <a:cubicBezTo>
                        <a:pt x="50" y="32"/>
                        <a:pt x="50" y="32"/>
                        <a:pt x="50" y="32"/>
                      </a:cubicBezTo>
                      <a:cubicBezTo>
                        <a:pt x="50" y="32"/>
                        <a:pt x="50" y="32"/>
                        <a:pt x="50" y="32"/>
                      </a:cubicBezTo>
                      <a:cubicBezTo>
                        <a:pt x="50" y="32"/>
                        <a:pt x="50" y="32"/>
                        <a:pt x="50" y="32"/>
                      </a:cubicBezTo>
                      <a:cubicBezTo>
                        <a:pt x="50" y="33"/>
                        <a:pt x="50" y="33"/>
                        <a:pt x="50" y="33"/>
                      </a:cubicBezTo>
                      <a:cubicBezTo>
                        <a:pt x="51" y="33"/>
                        <a:pt x="51" y="33"/>
                        <a:pt x="51" y="33"/>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1"/>
                        <a:pt x="51" y="31"/>
                        <a:pt x="51" y="31"/>
                      </a:cubicBezTo>
                      <a:cubicBezTo>
                        <a:pt x="51" y="31"/>
                        <a:pt x="51" y="31"/>
                        <a:pt x="51" y="31"/>
                      </a:cubicBezTo>
                      <a:cubicBezTo>
                        <a:pt x="51" y="31"/>
                        <a:pt x="51" y="31"/>
                        <a:pt x="51" y="31"/>
                      </a:cubicBezTo>
                      <a:cubicBezTo>
                        <a:pt x="52" y="31"/>
                        <a:pt x="52" y="31"/>
                        <a:pt x="52" y="31"/>
                      </a:cubicBezTo>
                      <a:cubicBezTo>
                        <a:pt x="52" y="32"/>
                        <a:pt x="52" y="32"/>
                        <a:pt x="52" y="32"/>
                      </a:cubicBezTo>
                      <a:cubicBezTo>
                        <a:pt x="52" y="32"/>
                        <a:pt x="52" y="32"/>
                        <a:pt x="52" y="32"/>
                      </a:cubicBezTo>
                      <a:cubicBezTo>
                        <a:pt x="52" y="33"/>
                        <a:pt x="52" y="33"/>
                        <a:pt x="52" y="33"/>
                      </a:cubicBezTo>
                      <a:cubicBezTo>
                        <a:pt x="53" y="33"/>
                        <a:pt x="53" y="33"/>
                        <a:pt x="53" y="33"/>
                      </a:cubicBezTo>
                      <a:cubicBezTo>
                        <a:pt x="53" y="33"/>
                        <a:pt x="53" y="33"/>
                        <a:pt x="53" y="33"/>
                      </a:cubicBezTo>
                      <a:cubicBezTo>
                        <a:pt x="54" y="34"/>
                        <a:pt x="54" y="34"/>
                        <a:pt x="54" y="34"/>
                      </a:cubicBezTo>
                      <a:cubicBezTo>
                        <a:pt x="54" y="34"/>
                        <a:pt x="54" y="34"/>
                        <a:pt x="54" y="34"/>
                      </a:cubicBezTo>
                      <a:cubicBezTo>
                        <a:pt x="54" y="33"/>
                        <a:pt x="54" y="33"/>
                        <a:pt x="54" y="33"/>
                      </a:cubicBezTo>
                      <a:cubicBezTo>
                        <a:pt x="54" y="33"/>
                        <a:pt x="54" y="33"/>
                        <a:pt x="54" y="33"/>
                      </a:cubicBezTo>
                      <a:cubicBezTo>
                        <a:pt x="54" y="33"/>
                        <a:pt x="54" y="33"/>
                        <a:pt x="54" y="33"/>
                      </a:cubicBezTo>
                      <a:cubicBezTo>
                        <a:pt x="53" y="32"/>
                        <a:pt x="53" y="32"/>
                        <a:pt x="53" y="32"/>
                      </a:cubicBezTo>
                      <a:cubicBezTo>
                        <a:pt x="53" y="32"/>
                        <a:pt x="53" y="32"/>
                        <a:pt x="53" y="32"/>
                      </a:cubicBezTo>
                      <a:cubicBezTo>
                        <a:pt x="54" y="32"/>
                        <a:pt x="54" y="32"/>
                        <a:pt x="54" y="32"/>
                      </a:cubicBezTo>
                      <a:cubicBezTo>
                        <a:pt x="53" y="31"/>
                        <a:pt x="53" y="31"/>
                        <a:pt x="53" y="31"/>
                      </a:cubicBezTo>
                      <a:cubicBezTo>
                        <a:pt x="53" y="31"/>
                        <a:pt x="53" y="31"/>
                        <a:pt x="52" y="30"/>
                      </a:cubicBezTo>
                      <a:cubicBezTo>
                        <a:pt x="52" y="30"/>
                        <a:pt x="52" y="30"/>
                        <a:pt x="52" y="30"/>
                      </a:cubicBezTo>
                      <a:cubicBezTo>
                        <a:pt x="52" y="30"/>
                        <a:pt x="52" y="30"/>
                        <a:pt x="52" y="30"/>
                      </a:cubicBezTo>
                      <a:cubicBezTo>
                        <a:pt x="52" y="30"/>
                        <a:pt x="52" y="30"/>
                        <a:pt x="52" y="30"/>
                      </a:cubicBezTo>
                      <a:cubicBezTo>
                        <a:pt x="52" y="29"/>
                        <a:pt x="52" y="29"/>
                        <a:pt x="52" y="29"/>
                      </a:cubicBezTo>
                      <a:cubicBezTo>
                        <a:pt x="52" y="29"/>
                        <a:pt x="52" y="29"/>
                        <a:pt x="52" y="29"/>
                      </a:cubicBezTo>
                      <a:cubicBezTo>
                        <a:pt x="52" y="29"/>
                        <a:pt x="52" y="29"/>
                        <a:pt x="52" y="29"/>
                      </a:cubicBezTo>
                      <a:cubicBezTo>
                        <a:pt x="52" y="29"/>
                        <a:pt x="52" y="29"/>
                        <a:pt x="52" y="29"/>
                      </a:cubicBezTo>
                      <a:cubicBezTo>
                        <a:pt x="51" y="29"/>
                        <a:pt x="51" y="29"/>
                        <a:pt x="51" y="29"/>
                      </a:cubicBezTo>
                      <a:cubicBezTo>
                        <a:pt x="51" y="29"/>
                        <a:pt x="51" y="29"/>
                        <a:pt x="51" y="29"/>
                      </a:cubicBezTo>
                      <a:cubicBezTo>
                        <a:pt x="51" y="29"/>
                        <a:pt x="51" y="29"/>
                        <a:pt x="51" y="29"/>
                      </a:cubicBezTo>
                      <a:cubicBezTo>
                        <a:pt x="50" y="29"/>
                        <a:pt x="50" y="29"/>
                        <a:pt x="50" y="29"/>
                      </a:cubicBezTo>
                      <a:cubicBezTo>
                        <a:pt x="50" y="29"/>
                        <a:pt x="50" y="29"/>
                        <a:pt x="50" y="29"/>
                      </a:cubicBezTo>
                      <a:cubicBezTo>
                        <a:pt x="50" y="28"/>
                        <a:pt x="50" y="28"/>
                        <a:pt x="50" y="28"/>
                      </a:cubicBezTo>
                      <a:cubicBezTo>
                        <a:pt x="50" y="28"/>
                        <a:pt x="50" y="28"/>
                        <a:pt x="50" y="28"/>
                      </a:cubicBezTo>
                      <a:cubicBezTo>
                        <a:pt x="50" y="28"/>
                        <a:pt x="50" y="28"/>
                        <a:pt x="50" y="28"/>
                      </a:cubicBezTo>
                      <a:cubicBezTo>
                        <a:pt x="48" y="28"/>
                        <a:pt x="48" y="28"/>
                        <a:pt x="48" y="28"/>
                      </a:cubicBezTo>
                      <a:cubicBezTo>
                        <a:pt x="48" y="27"/>
                        <a:pt x="48" y="27"/>
                        <a:pt x="47" y="27"/>
                      </a:cubicBezTo>
                      <a:cubicBezTo>
                        <a:pt x="47" y="26"/>
                        <a:pt x="47" y="26"/>
                        <a:pt x="47" y="26"/>
                      </a:cubicBezTo>
                      <a:cubicBezTo>
                        <a:pt x="47" y="26"/>
                        <a:pt x="47" y="26"/>
                        <a:pt x="47" y="26"/>
                      </a:cubicBezTo>
                      <a:cubicBezTo>
                        <a:pt x="47" y="26"/>
                        <a:pt x="47" y="25"/>
                        <a:pt x="46" y="25"/>
                      </a:cubicBezTo>
                      <a:cubicBezTo>
                        <a:pt x="46" y="25"/>
                        <a:pt x="46" y="25"/>
                        <a:pt x="46" y="25"/>
                      </a:cubicBezTo>
                      <a:cubicBezTo>
                        <a:pt x="46" y="23"/>
                        <a:pt x="46" y="23"/>
                        <a:pt x="46" y="23"/>
                      </a:cubicBezTo>
                      <a:cubicBezTo>
                        <a:pt x="46" y="23"/>
                        <a:pt x="46" y="23"/>
                        <a:pt x="46" y="23"/>
                      </a:cubicBezTo>
                      <a:cubicBezTo>
                        <a:pt x="46" y="23"/>
                        <a:pt x="46" y="23"/>
                        <a:pt x="46" y="23"/>
                      </a:cubicBezTo>
                      <a:cubicBezTo>
                        <a:pt x="46" y="23"/>
                        <a:pt x="46" y="23"/>
                        <a:pt x="46" y="23"/>
                      </a:cubicBezTo>
                      <a:cubicBezTo>
                        <a:pt x="46" y="23"/>
                        <a:pt x="46" y="23"/>
                        <a:pt x="46" y="23"/>
                      </a:cubicBezTo>
                      <a:cubicBezTo>
                        <a:pt x="47" y="26"/>
                        <a:pt x="47" y="26"/>
                        <a:pt x="47" y="26"/>
                      </a:cubicBezTo>
                      <a:cubicBezTo>
                        <a:pt x="47" y="26"/>
                        <a:pt x="47" y="26"/>
                        <a:pt x="47" y="26"/>
                      </a:cubicBezTo>
                      <a:cubicBezTo>
                        <a:pt x="48" y="27"/>
                        <a:pt x="48" y="27"/>
                        <a:pt x="48" y="27"/>
                      </a:cubicBezTo>
                      <a:cubicBezTo>
                        <a:pt x="49" y="27"/>
                        <a:pt x="49" y="27"/>
                        <a:pt x="49" y="27"/>
                      </a:cubicBezTo>
                      <a:cubicBezTo>
                        <a:pt x="49" y="27"/>
                        <a:pt x="49" y="27"/>
                        <a:pt x="49" y="27"/>
                      </a:cubicBezTo>
                      <a:cubicBezTo>
                        <a:pt x="50" y="27"/>
                        <a:pt x="50" y="27"/>
                        <a:pt x="50" y="27"/>
                      </a:cubicBezTo>
                      <a:cubicBezTo>
                        <a:pt x="50" y="27"/>
                        <a:pt x="50" y="27"/>
                        <a:pt x="50" y="27"/>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0" y="29"/>
                        <a:pt x="50" y="29"/>
                        <a:pt x="50" y="29"/>
                      </a:cubicBezTo>
                      <a:cubicBezTo>
                        <a:pt x="51" y="29"/>
                        <a:pt x="51" y="29"/>
                        <a:pt x="51" y="29"/>
                      </a:cubicBezTo>
                      <a:cubicBezTo>
                        <a:pt x="51" y="29"/>
                        <a:pt x="51" y="29"/>
                        <a:pt x="51" y="29"/>
                      </a:cubicBezTo>
                      <a:cubicBezTo>
                        <a:pt x="52" y="28"/>
                        <a:pt x="52" y="28"/>
                        <a:pt x="52" y="28"/>
                      </a:cubicBezTo>
                      <a:cubicBezTo>
                        <a:pt x="52" y="27"/>
                        <a:pt x="52" y="27"/>
                        <a:pt x="52" y="27"/>
                      </a:cubicBezTo>
                      <a:cubicBezTo>
                        <a:pt x="51" y="27"/>
                        <a:pt x="51" y="27"/>
                        <a:pt x="51" y="27"/>
                      </a:cubicBezTo>
                      <a:cubicBezTo>
                        <a:pt x="51" y="27"/>
                        <a:pt x="51" y="27"/>
                        <a:pt x="51" y="26"/>
                      </a:cubicBezTo>
                      <a:cubicBezTo>
                        <a:pt x="49" y="26"/>
                        <a:pt x="49" y="26"/>
                        <a:pt x="49" y="26"/>
                      </a:cubicBezTo>
                      <a:cubicBezTo>
                        <a:pt x="49" y="25"/>
                        <a:pt x="49" y="25"/>
                        <a:pt x="49" y="25"/>
                      </a:cubicBezTo>
                      <a:cubicBezTo>
                        <a:pt x="49" y="24"/>
                        <a:pt x="49" y="24"/>
                        <a:pt x="49" y="24"/>
                      </a:cubicBezTo>
                      <a:cubicBezTo>
                        <a:pt x="49" y="23"/>
                        <a:pt x="49" y="23"/>
                        <a:pt x="49" y="23"/>
                      </a:cubicBezTo>
                      <a:cubicBezTo>
                        <a:pt x="48" y="23"/>
                        <a:pt x="48" y="23"/>
                        <a:pt x="48" y="23"/>
                      </a:cubicBezTo>
                      <a:cubicBezTo>
                        <a:pt x="48" y="22"/>
                        <a:pt x="48" y="22"/>
                        <a:pt x="48" y="22"/>
                      </a:cubicBezTo>
                      <a:cubicBezTo>
                        <a:pt x="48" y="22"/>
                        <a:pt x="48" y="22"/>
                        <a:pt x="48" y="22"/>
                      </a:cubicBezTo>
                      <a:cubicBezTo>
                        <a:pt x="48" y="21"/>
                        <a:pt x="48" y="21"/>
                        <a:pt x="48" y="21"/>
                      </a:cubicBezTo>
                      <a:cubicBezTo>
                        <a:pt x="48" y="21"/>
                        <a:pt x="48" y="21"/>
                        <a:pt x="48" y="21"/>
                      </a:cubicBezTo>
                      <a:cubicBezTo>
                        <a:pt x="48" y="21"/>
                        <a:pt x="48" y="21"/>
                        <a:pt x="48" y="21"/>
                      </a:cubicBezTo>
                      <a:cubicBezTo>
                        <a:pt x="47" y="20"/>
                        <a:pt x="47" y="20"/>
                        <a:pt x="47" y="20"/>
                      </a:cubicBezTo>
                      <a:cubicBezTo>
                        <a:pt x="48" y="20"/>
                        <a:pt x="48" y="20"/>
                        <a:pt x="48" y="20"/>
                      </a:cubicBezTo>
                      <a:cubicBezTo>
                        <a:pt x="48" y="20"/>
                        <a:pt x="48" y="20"/>
                        <a:pt x="48" y="20"/>
                      </a:cubicBezTo>
                      <a:cubicBezTo>
                        <a:pt x="48" y="19"/>
                        <a:pt x="48" y="19"/>
                        <a:pt x="48" y="19"/>
                      </a:cubicBezTo>
                      <a:cubicBezTo>
                        <a:pt x="48" y="19"/>
                        <a:pt x="48" y="19"/>
                        <a:pt x="48" y="19"/>
                      </a:cubicBezTo>
                      <a:cubicBezTo>
                        <a:pt x="48" y="19"/>
                        <a:pt x="48" y="19"/>
                        <a:pt x="48" y="19"/>
                      </a:cubicBezTo>
                      <a:cubicBezTo>
                        <a:pt x="48" y="19"/>
                        <a:pt x="48" y="19"/>
                        <a:pt x="48" y="19"/>
                      </a:cubicBezTo>
                      <a:cubicBezTo>
                        <a:pt x="47" y="19"/>
                        <a:pt x="47" y="19"/>
                        <a:pt x="47" y="19"/>
                      </a:cubicBezTo>
                      <a:cubicBezTo>
                        <a:pt x="47" y="19"/>
                        <a:pt x="47" y="19"/>
                        <a:pt x="47" y="19"/>
                      </a:cubicBezTo>
                      <a:cubicBezTo>
                        <a:pt x="47" y="19"/>
                        <a:pt x="47" y="19"/>
                        <a:pt x="47" y="19"/>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8" y="18"/>
                        <a:pt x="48" y="18"/>
                        <a:pt x="48" y="18"/>
                      </a:cubicBezTo>
                      <a:cubicBezTo>
                        <a:pt x="48" y="18"/>
                        <a:pt x="48" y="18"/>
                        <a:pt x="48" y="18"/>
                      </a:cubicBezTo>
                      <a:cubicBezTo>
                        <a:pt x="48" y="18"/>
                        <a:pt x="48" y="18"/>
                        <a:pt x="48" y="18"/>
                      </a:cubicBezTo>
                      <a:cubicBezTo>
                        <a:pt x="47" y="18"/>
                        <a:pt x="47" y="18"/>
                        <a:pt x="47" y="18"/>
                      </a:cubicBezTo>
                      <a:cubicBezTo>
                        <a:pt x="47" y="17"/>
                        <a:pt x="47" y="17"/>
                        <a:pt x="47" y="17"/>
                      </a:cubicBezTo>
                      <a:cubicBezTo>
                        <a:pt x="47" y="17"/>
                        <a:pt x="47" y="17"/>
                        <a:pt x="47" y="17"/>
                      </a:cubicBezTo>
                      <a:cubicBezTo>
                        <a:pt x="46" y="17"/>
                        <a:pt x="46" y="17"/>
                        <a:pt x="46" y="17"/>
                      </a:cubicBezTo>
                      <a:cubicBezTo>
                        <a:pt x="47" y="17"/>
                        <a:pt x="47" y="17"/>
                        <a:pt x="47" y="17"/>
                      </a:cubicBezTo>
                      <a:cubicBezTo>
                        <a:pt x="47" y="17"/>
                        <a:pt x="47" y="17"/>
                        <a:pt x="47"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6"/>
                        <a:pt x="48" y="16"/>
                        <a:pt x="48" y="16"/>
                      </a:cubicBezTo>
                      <a:cubicBezTo>
                        <a:pt x="48" y="16"/>
                        <a:pt x="48" y="16"/>
                        <a:pt x="48" y="16"/>
                      </a:cubicBezTo>
                      <a:cubicBezTo>
                        <a:pt x="47" y="16"/>
                        <a:pt x="47" y="16"/>
                        <a:pt x="47" y="16"/>
                      </a:cubicBezTo>
                      <a:cubicBezTo>
                        <a:pt x="47" y="16"/>
                        <a:pt x="47" y="16"/>
                        <a:pt x="47" y="16"/>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7" y="15"/>
                        <a:pt x="47" y="15"/>
                        <a:pt x="47" y="15"/>
                      </a:cubicBezTo>
                      <a:cubicBezTo>
                        <a:pt x="47" y="16"/>
                        <a:pt x="47" y="16"/>
                        <a:pt x="47" y="16"/>
                      </a:cubicBezTo>
                      <a:cubicBezTo>
                        <a:pt x="48" y="16"/>
                        <a:pt x="48" y="16"/>
                        <a:pt x="48" y="16"/>
                      </a:cubicBezTo>
                      <a:cubicBezTo>
                        <a:pt x="48" y="16"/>
                        <a:pt x="48" y="16"/>
                        <a:pt x="48" y="16"/>
                      </a:cubicBezTo>
                      <a:cubicBezTo>
                        <a:pt x="48" y="16"/>
                        <a:pt x="48" y="16"/>
                        <a:pt x="48" y="16"/>
                      </a:cubicBezTo>
                      <a:cubicBezTo>
                        <a:pt x="48" y="16"/>
                        <a:pt x="48" y="16"/>
                        <a:pt x="48" y="16"/>
                      </a:cubicBezTo>
                      <a:cubicBezTo>
                        <a:pt x="48" y="15"/>
                        <a:pt x="48" y="15"/>
                        <a:pt x="48" y="15"/>
                      </a:cubicBezTo>
                      <a:cubicBezTo>
                        <a:pt x="49" y="15"/>
                        <a:pt x="49" y="15"/>
                        <a:pt x="49" y="15"/>
                      </a:cubicBezTo>
                      <a:cubicBezTo>
                        <a:pt x="49" y="15"/>
                        <a:pt x="49" y="15"/>
                        <a:pt x="49" y="15"/>
                      </a:cubicBezTo>
                      <a:cubicBezTo>
                        <a:pt x="48" y="15"/>
                        <a:pt x="48" y="15"/>
                        <a:pt x="48" y="15"/>
                      </a:cubicBezTo>
                      <a:cubicBezTo>
                        <a:pt x="48" y="15"/>
                        <a:pt x="48" y="15"/>
                        <a:pt x="48" y="15"/>
                      </a:cubicBezTo>
                      <a:cubicBezTo>
                        <a:pt x="47" y="15"/>
                        <a:pt x="47" y="15"/>
                        <a:pt x="47" y="15"/>
                      </a:cubicBezTo>
                      <a:cubicBezTo>
                        <a:pt x="47" y="15"/>
                        <a:pt x="47" y="15"/>
                        <a:pt x="47" y="15"/>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3"/>
                        <a:pt x="48" y="13"/>
                        <a:pt x="48" y="13"/>
                      </a:cubicBezTo>
                      <a:cubicBezTo>
                        <a:pt x="48" y="13"/>
                        <a:pt x="48" y="13"/>
                        <a:pt x="48" y="13"/>
                      </a:cubicBezTo>
                      <a:cubicBezTo>
                        <a:pt x="47" y="13"/>
                        <a:pt x="47" y="13"/>
                        <a:pt x="47" y="13"/>
                      </a:cubicBezTo>
                      <a:cubicBezTo>
                        <a:pt x="47" y="13"/>
                        <a:pt x="47" y="13"/>
                        <a:pt x="47" y="13"/>
                      </a:cubicBezTo>
                      <a:cubicBezTo>
                        <a:pt x="47" y="13"/>
                        <a:pt x="47" y="13"/>
                        <a:pt x="47" y="13"/>
                      </a:cubicBezTo>
                      <a:cubicBezTo>
                        <a:pt x="47" y="13"/>
                        <a:pt x="47" y="13"/>
                        <a:pt x="47" y="13"/>
                      </a:cubicBezTo>
                      <a:cubicBezTo>
                        <a:pt x="46" y="13"/>
                        <a:pt x="46" y="13"/>
                        <a:pt x="46" y="13"/>
                      </a:cubicBezTo>
                      <a:cubicBezTo>
                        <a:pt x="46" y="12"/>
                        <a:pt x="46" y="12"/>
                        <a:pt x="46" y="12"/>
                      </a:cubicBezTo>
                      <a:cubicBezTo>
                        <a:pt x="46" y="12"/>
                        <a:pt x="46" y="12"/>
                        <a:pt x="46" y="12"/>
                      </a:cubicBezTo>
                      <a:cubicBezTo>
                        <a:pt x="46" y="12"/>
                        <a:pt x="46" y="12"/>
                        <a:pt x="46" y="12"/>
                      </a:cubicBezTo>
                      <a:cubicBezTo>
                        <a:pt x="46" y="12"/>
                        <a:pt x="46" y="12"/>
                        <a:pt x="46" y="12"/>
                      </a:cubicBezTo>
                      <a:cubicBezTo>
                        <a:pt x="45" y="12"/>
                        <a:pt x="45" y="12"/>
                        <a:pt x="45" y="12"/>
                      </a:cubicBezTo>
                      <a:cubicBezTo>
                        <a:pt x="45" y="12"/>
                        <a:pt x="45" y="12"/>
                        <a:pt x="45" y="12"/>
                      </a:cubicBezTo>
                      <a:cubicBezTo>
                        <a:pt x="45" y="11"/>
                        <a:pt x="45" y="11"/>
                        <a:pt x="45" y="11"/>
                      </a:cubicBezTo>
                      <a:cubicBezTo>
                        <a:pt x="45" y="11"/>
                        <a:pt x="45" y="11"/>
                        <a:pt x="45" y="11"/>
                      </a:cubicBezTo>
                      <a:cubicBezTo>
                        <a:pt x="45" y="11"/>
                        <a:pt x="45" y="11"/>
                        <a:pt x="45" y="11"/>
                      </a:cubicBezTo>
                      <a:cubicBezTo>
                        <a:pt x="45" y="11"/>
                        <a:pt x="45" y="11"/>
                        <a:pt x="45" y="11"/>
                      </a:cubicBezTo>
                      <a:cubicBezTo>
                        <a:pt x="44" y="11"/>
                        <a:pt x="44" y="11"/>
                        <a:pt x="44" y="11"/>
                      </a:cubicBezTo>
                      <a:cubicBezTo>
                        <a:pt x="44" y="11"/>
                        <a:pt x="44" y="11"/>
                        <a:pt x="44" y="11"/>
                      </a:cubicBezTo>
                      <a:cubicBezTo>
                        <a:pt x="45" y="11"/>
                        <a:pt x="45" y="11"/>
                        <a:pt x="45" y="11"/>
                      </a:cubicBezTo>
                      <a:cubicBezTo>
                        <a:pt x="45" y="11"/>
                        <a:pt x="45" y="11"/>
                        <a:pt x="45" y="11"/>
                      </a:cubicBezTo>
                      <a:cubicBezTo>
                        <a:pt x="45" y="11"/>
                        <a:pt x="45" y="11"/>
                        <a:pt x="45" y="11"/>
                      </a:cubicBezTo>
                      <a:cubicBezTo>
                        <a:pt x="45" y="11"/>
                        <a:pt x="45" y="11"/>
                        <a:pt x="45" y="11"/>
                      </a:cubicBezTo>
                      <a:cubicBezTo>
                        <a:pt x="46" y="11"/>
                        <a:pt x="46" y="11"/>
                        <a:pt x="46" y="11"/>
                      </a:cubicBezTo>
                      <a:cubicBezTo>
                        <a:pt x="46" y="11"/>
                        <a:pt x="46" y="11"/>
                        <a:pt x="46" y="11"/>
                      </a:cubicBezTo>
                      <a:cubicBezTo>
                        <a:pt x="46" y="12"/>
                        <a:pt x="46" y="12"/>
                        <a:pt x="46" y="12"/>
                      </a:cubicBezTo>
                      <a:cubicBezTo>
                        <a:pt x="46" y="12"/>
                        <a:pt x="46" y="12"/>
                        <a:pt x="46"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8" y="11"/>
                        <a:pt x="48" y="11"/>
                        <a:pt x="48" y="11"/>
                      </a:cubicBezTo>
                      <a:cubicBezTo>
                        <a:pt x="48" y="11"/>
                        <a:pt x="48" y="11"/>
                        <a:pt x="48" y="11"/>
                      </a:cubicBezTo>
                      <a:cubicBezTo>
                        <a:pt x="47" y="11"/>
                        <a:pt x="47" y="11"/>
                        <a:pt x="47" y="11"/>
                      </a:cubicBezTo>
                      <a:cubicBezTo>
                        <a:pt x="47" y="11"/>
                        <a:pt x="47" y="11"/>
                        <a:pt x="47" y="11"/>
                      </a:cubicBezTo>
                      <a:cubicBezTo>
                        <a:pt x="47" y="10"/>
                        <a:pt x="47" y="10"/>
                        <a:pt x="47" y="10"/>
                      </a:cubicBezTo>
                      <a:cubicBezTo>
                        <a:pt x="46" y="10"/>
                        <a:pt x="46" y="10"/>
                        <a:pt x="46" y="10"/>
                      </a:cubicBezTo>
                      <a:cubicBezTo>
                        <a:pt x="47" y="10"/>
                        <a:pt x="47" y="10"/>
                        <a:pt x="47" y="10"/>
                      </a:cubicBezTo>
                      <a:cubicBezTo>
                        <a:pt x="47" y="10"/>
                        <a:pt x="47" y="10"/>
                        <a:pt x="47" y="10"/>
                      </a:cubicBezTo>
                      <a:cubicBezTo>
                        <a:pt x="47" y="10"/>
                        <a:pt x="47" y="10"/>
                        <a:pt x="47" y="10"/>
                      </a:cubicBezTo>
                      <a:cubicBezTo>
                        <a:pt x="47" y="11"/>
                        <a:pt x="47" y="11"/>
                        <a:pt x="47" y="11"/>
                      </a:cubicBezTo>
                      <a:cubicBezTo>
                        <a:pt x="48" y="11"/>
                        <a:pt x="48" y="11"/>
                        <a:pt x="48" y="11"/>
                      </a:cubicBezTo>
                      <a:cubicBezTo>
                        <a:pt x="48" y="10"/>
                        <a:pt x="48" y="10"/>
                        <a:pt x="48" y="10"/>
                      </a:cubicBezTo>
                      <a:cubicBezTo>
                        <a:pt x="48" y="10"/>
                        <a:pt x="48" y="10"/>
                        <a:pt x="48" y="10"/>
                      </a:cubicBezTo>
                      <a:cubicBezTo>
                        <a:pt x="47" y="10"/>
                        <a:pt x="47" y="10"/>
                        <a:pt x="47" y="10"/>
                      </a:cubicBezTo>
                      <a:cubicBezTo>
                        <a:pt x="47" y="10"/>
                        <a:pt x="47" y="10"/>
                        <a:pt x="47" y="10"/>
                      </a:cubicBezTo>
                      <a:cubicBezTo>
                        <a:pt x="47" y="9"/>
                        <a:pt x="47" y="9"/>
                        <a:pt x="47"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8"/>
                        <a:pt x="48" y="8"/>
                        <a:pt x="48" y="8"/>
                      </a:cubicBezTo>
                      <a:cubicBezTo>
                        <a:pt x="48" y="8"/>
                        <a:pt x="48" y="8"/>
                        <a:pt x="48" y="8"/>
                      </a:cubicBezTo>
                      <a:cubicBezTo>
                        <a:pt x="47" y="8"/>
                        <a:pt x="47" y="8"/>
                        <a:pt x="47" y="8"/>
                      </a:cubicBezTo>
                      <a:cubicBezTo>
                        <a:pt x="47" y="8"/>
                        <a:pt x="47" y="8"/>
                        <a:pt x="47" y="8"/>
                      </a:cubicBezTo>
                      <a:cubicBezTo>
                        <a:pt x="48" y="7"/>
                        <a:pt x="48" y="7"/>
                        <a:pt x="48" y="7"/>
                      </a:cubicBezTo>
                      <a:cubicBezTo>
                        <a:pt x="48" y="8"/>
                        <a:pt x="48" y="8"/>
                        <a:pt x="48" y="8"/>
                      </a:cubicBezTo>
                      <a:cubicBezTo>
                        <a:pt x="49" y="8"/>
                        <a:pt x="49" y="8"/>
                        <a:pt x="49" y="8"/>
                      </a:cubicBezTo>
                      <a:cubicBezTo>
                        <a:pt x="49" y="9"/>
                        <a:pt x="49" y="9"/>
                        <a:pt x="49" y="9"/>
                      </a:cubicBezTo>
                      <a:cubicBezTo>
                        <a:pt x="50" y="9"/>
                        <a:pt x="50" y="9"/>
                        <a:pt x="50" y="9"/>
                      </a:cubicBezTo>
                      <a:cubicBezTo>
                        <a:pt x="50" y="8"/>
                        <a:pt x="50" y="8"/>
                        <a:pt x="50" y="8"/>
                      </a:cubicBezTo>
                      <a:cubicBezTo>
                        <a:pt x="50" y="8"/>
                        <a:pt x="50" y="8"/>
                        <a:pt x="50" y="8"/>
                      </a:cubicBezTo>
                      <a:cubicBezTo>
                        <a:pt x="49" y="8"/>
                        <a:pt x="49" y="8"/>
                        <a:pt x="49" y="8"/>
                      </a:cubicBezTo>
                      <a:cubicBezTo>
                        <a:pt x="49" y="8"/>
                        <a:pt x="49" y="8"/>
                        <a:pt x="49" y="8"/>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50" y="6"/>
                        <a:pt x="50" y="6"/>
                        <a:pt x="50" y="6"/>
                      </a:cubicBezTo>
                      <a:cubicBezTo>
                        <a:pt x="50" y="6"/>
                        <a:pt x="50" y="6"/>
                        <a:pt x="50" y="6"/>
                      </a:cubicBezTo>
                      <a:cubicBezTo>
                        <a:pt x="50" y="7"/>
                        <a:pt x="50" y="7"/>
                        <a:pt x="50" y="7"/>
                      </a:cubicBezTo>
                      <a:cubicBezTo>
                        <a:pt x="50" y="7"/>
                        <a:pt x="50" y="7"/>
                        <a:pt x="50" y="7"/>
                      </a:cubicBezTo>
                      <a:cubicBezTo>
                        <a:pt x="50" y="8"/>
                        <a:pt x="50" y="8"/>
                        <a:pt x="50" y="8"/>
                      </a:cubicBezTo>
                      <a:cubicBezTo>
                        <a:pt x="50" y="8"/>
                        <a:pt x="50" y="8"/>
                        <a:pt x="50" y="8"/>
                      </a:cubicBezTo>
                      <a:cubicBezTo>
                        <a:pt x="50" y="8"/>
                        <a:pt x="50" y="8"/>
                        <a:pt x="50" y="8"/>
                      </a:cubicBezTo>
                      <a:cubicBezTo>
                        <a:pt x="51" y="7"/>
                        <a:pt x="51" y="7"/>
                        <a:pt x="51" y="7"/>
                      </a:cubicBezTo>
                      <a:cubicBezTo>
                        <a:pt x="52" y="6"/>
                        <a:pt x="52" y="6"/>
                        <a:pt x="52" y="6"/>
                      </a:cubicBezTo>
                      <a:cubicBezTo>
                        <a:pt x="52" y="6"/>
                        <a:pt x="52" y="6"/>
                        <a:pt x="52" y="6"/>
                      </a:cubicBezTo>
                      <a:cubicBezTo>
                        <a:pt x="52" y="5"/>
                        <a:pt x="52" y="5"/>
                        <a:pt x="52" y="5"/>
                      </a:cubicBezTo>
                      <a:cubicBezTo>
                        <a:pt x="52" y="5"/>
                        <a:pt x="52" y="5"/>
                        <a:pt x="52" y="5"/>
                      </a:cubicBezTo>
                      <a:cubicBezTo>
                        <a:pt x="51" y="5"/>
                        <a:pt x="51" y="5"/>
                        <a:pt x="51" y="5"/>
                      </a:cubicBezTo>
                      <a:cubicBezTo>
                        <a:pt x="51" y="5"/>
                        <a:pt x="51" y="5"/>
                        <a:pt x="51" y="5"/>
                      </a:cubicBezTo>
                      <a:cubicBezTo>
                        <a:pt x="51" y="4"/>
                        <a:pt x="51" y="4"/>
                        <a:pt x="51" y="4"/>
                      </a:cubicBezTo>
                      <a:cubicBezTo>
                        <a:pt x="51" y="4"/>
                        <a:pt x="51" y="4"/>
                        <a:pt x="51" y="4"/>
                      </a:cubicBezTo>
                      <a:cubicBezTo>
                        <a:pt x="51" y="4"/>
                        <a:pt x="51" y="4"/>
                        <a:pt x="51" y="4"/>
                      </a:cubicBezTo>
                      <a:cubicBezTo>
                        <a:pt x="52" y="4"/>
                        <a:pt x="52" y="4"/>
                        <a:pt x="52" y="4"/>
                      </a:cubicBezTo>
                      <a:cubicBezTo>
                        <a:pt x="52" y="4"/>
                        <a:pt x="52" y="4"/>
                        <a:pt x="52" y="4"/>
                      </a:cubicBezTo>
                      <a:cubicBezTo>
                        <a:pt x="53" y="3"/>
                        <a:pt x="53" y="3"/>
                        <a:pt x="53" y="3"/>
                      </a:cubicBezTo>
                      <a:cubicBezTo>
                        <a:pt x="53" y="3"/>
                        <a:pt x="53" y="3"/>
                        <a:pt x="53" y="3"/>
                      </a:cubicBezTo>
                      <a:cubicBezTo>
                        <a:pt x="53" y="3"/>
                        <a:pt x="53" y="3"/>
                        <a:pt x="53" y="3"/>
                      </a:cubicBezTo>
                      <a:cubicBezTo>
                        <a:pt x="53" y="2"/>
                        <a:pt x="53" y="2"/>
                        <a:pt x="53" y="2"/>
                      </a:cubicBezTo>
                      <a:cubicBezTo>
                        <a:pt x="53" y="3"/>
                        <a:pt x="53" y="3"/>
                        <a:pt x="53" y="3"/>
                      </a:cubicBezTo>
                      <a:cubicBezTo>
                        <a:pt x="53" y="4"/>
                        <a:pt x="53" y="4"/>
                        <a:pt x="53" y="4"/>
                      </a:cubicBezTo>
                      <a:cubicBezTo>
                        <a:pt x="53" y="4"/>
                        <a:pt x="53" y="4"/>
                        <a:pt x="53" y="4"/>
                      </a:cubicBezTo>
                      <a:cubicBezTo>
                        <a:pt x="53" y="5"/>
                        <a:pt x="53" y="5"/>
                        <a:pt x="53" y="5"/>
                      </a:cubicBezTo>
                      <a:cubicBezTo>
                        <a:pt x="53" y="5"/>
                        <a:pt x="53" y="5"/>
                        <a:pt x="53" y="5"/>
                      </a:cubicBezTo>
                      <a:cubicBezTo>
                        <a:pt x="53" y="6"/>
                        <a:pt x="53" y="6"/>
                        <a:pt x="53" y="6"/>
                      </a:cubicBezTo>
                      <a:cubicBezTo>
                        <a:pt x="53" y="5"/>
                        <a:pt x="53" y="5"/>
                        <a:pt x="53" y="5"/>
                      </a:cubicBezTo>
                      <a:cubicBezTo>
                        <a:pt x="54" y="4"/>
                        <a:pt x="54" y="4"/>
                        <a:pt x="54" y="4"/>
                      </a:cubicBezTo>
                      <a:cubicBezTo>
                        <a:pt x="54" y="3"/>
                        <a:pt x="54" y="3"/>
                        <a:pt x="54" y="3"/>
                      </a:cubicBezTo>
                      <a:cubicBezTo>
                        <a:pt x="54" y="3"/>
                        <a:pt x="54" y="3"/>
                        <a:pt x="54" y="3"/>
                      </a:cubicBezTo>
                      <a:cubicBezTo>
                        <a:pt x="54" y="3"/>
                        <a:pt x="54" y="3"/>
                        <a:pt x="54" y="3"/>
                      </a:cubicBezTo>
                      <a:cubicBezTo>
                        <a:pt x="55" y="2"/>
                        <a:pt x="55" y="2"/>
                        <a:pt x="55" y="2"/>
                      </a:cubicBezTo>
                      <a:cubicBezTo>
                        <a:pt x="55" y="3"/>
                        <a:pt x="55" y="3"/>
                        <a:pt x="55" y="3"/>
                      </a:cubicBezTo>
                      <a:cubicBezTo>
                        <a:pt x="55" y="3"/>
                        <a:pt x="55" y="3"/>
                        <a:pt x="55" y="3"/>
                      </a:cubicBezTo>
                      <a:cubicBezTo>
                        <a:pt x="54" y="4"/>
                        <a:pt x="54" y="4"/>
                        <a:pt x="54" y="4"/>
                      </a:cubicBezTo>
                      <a:cubicBezTo>
                        <a:pt x="54" y="4"/>
                        <a:pt x="54" y="4"/>
                        <a:pt x="54" y="4"/>
                      </a:cubicBezTo>
                      <a:cubicBezTo>
                        <a:pt x="54" y="4"/>
                        <a:pt x="54" y="4"/>
                        <a:pt x="54" y="4"/>
                      </a:cubicBezTo>
                      <a:cubicBezTo>
                        <a:pt x="55" y="5"/>
                        <a:pt x="55" y="5"/>
                        <a:pt x="55" y="5"/>
                      </a:cubicBezTo>
                      <a:cubicBezTo>
                        <a:pt x="55" y="5"/>
                        <a:pt x="55" y="5"/>
                        <a:pt x="55" y="5"/>
                      </a:cubicBezTo>
                      <a:cubicBezTo>
                        <a:pt x="55" y="5"/>
                        <a:pt x="55" y="5"/>
                        <a:pt x="55" y="5"/>
                      </a:cubicBezTo>
                      <a:cubicBezTo>
                        <a:pt x="55" y="5"/>
                        <a:pt x="55" y="5"/>
                        <a:pt x="55" y="5"/>
                      </a:cubicBezTo>
                      <a:cubicBezTo>
                        <a:pt x="54" y="5"/>
                        <a:pt x="54" y="5"/>
                        <a:pt x="54" y="5"/>
                      </a:cubicBezTo>
                      <a:cubicBezTo>
                        <a:pt x="54" y="5"/>
                        <a:pt x="54" y="5"/>
                        <a:pt x="54" y="5"/>
                      </a:cubicBezTo>
                      <a:cubicBezTo>
                        <a:pt x="53" y="5"/>
                        <a:pt x="53" y="5"/>
                        <a:pt x="53" y="5"/>
                      </a:cubicBezTo>
                      <a:cubicBezTo>
                        <a:pt x="53" y="6"/>
                        <a:pt x="53" y="6"/>
                        <a:pt x="53" y="6"/>
                      </a:cubicBezTo>
                      <a:cubicBezTo>
                        <a:pt x="53" y="6"/>
                        <a:pt x="53" y="6"/>
                        <a:pt x="53" y="6"/>
                      </a:cubicBezTo>
                      <a:cubicBezTo>
                        <a:pt x="53" y="7"/>
                        <a:pt x="53" y="7"/>
                        <a:pt x="53" y="7"/>
                      </a:cubicBezTo>
                      <a:cubicBezTo>
                        <a:pt x="53" y="7"/>
                        <a:pt x="53" y="7"/>
                        <a:pt x="53" y="7"/>
                      </a:cubicBezTo>
                      <a:cubicBezTo>
                        <a:pt x="55" y="7"/>
                        <a:pt x="55" y="7"/>
                        <a:pt x="55" y="7"/>
                      </a:cubicBezTo>
                      <a:cubicBezTo>
                        <a:pt x="55" y="7"/>
                        <a:pt x="55" y="7"/>
                        <a:pt x="55" y="7"/>
                      </a:cubicBezTo>
                      <a:cubicBezTo>
                        <a:pt x="56" y="7"/>
                        <a:pt x="56" y="7"/>
                        <a:pt x="56" y="7"/>
                      </a:cubicBezTo>
                      <a:cubicBezTo>
                        <a:pt x="55" y="7"/>
                        <a:pt x="55" y="7"/>
                        <a:pt x="55" y="7"/>
                      </a:cubicBezTo>
                      <a:cubicBezTo>
                        <a:pt x="55" y="7"/>
                        <a:pt x="55" y="7"/>
                        <a:pt x="55" y="7"/>
                      </a:cubicBezTo>
                      <a:cubicBezTo>
                        <a:pt x="54" y="7"/>
                        <a:pt x="54" y="7"/>
                        <a:pt x="54" y="7"/>
                      </a:cubicBezTo>
                      <a:cubicBezTo>
                        <a:pt x="53" y="7"/>
                        <a:pt x="53" y="7"/>
                        <a:pt x="53" y="7"/>
                      </a:cubicBezTo>
                      <a:cubicBezTo>
                        <a:pt x="53" y="7"/>
                        <a:pt x="53" y="7"/>
                        <a:pt x="53" y="7"/>
                      </a:cubicBezTo>
                      <a:cubicBezTo>
                        <a:pt x="52" y="7"/>
                        <a:pt x="52" y="7"/>
                        <a:pt x="52" y="7"/>
                      </a:cubicBezTo>
                      <a:cubicBezTo>
                        <a:pt x="52" y="7"/>
                        <a:pt x="52" y="7"/>
                        <a:pt x="52" y="7"/>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9"/>
                        <a:pt x="51" y="9"/>
                        <a:pt x="51" y="9"/>
                      </a:cubicBezTo>
                      <a:cubicBezTo>
                        <a:pt x="51" y="9"/>
                        <a:pt x="51" y="9"/>
                        <a:pt x="51" y="9"/>
                      </a:cubicBezTo>
                      <a:cubicBezTo>
                        <a:pt x="51" y="9"/>
                        <a:pt x="51" y="9"/>
                        <a:pt x="51" y="9"/>
                      </a:cubicBezTo>
                      <a:cubicBezTo>
                        <a:pt x="51" y="9"/>
                        <a:pt x="51" y="9"/>
                        <a:pt x="51" y="9"/>
                      </a:cubicBezTo>
                      <a:cubicBezTo>
                        <a:pt x="50" y="10"/>
                        <a:pt x="50" y="10"/>
                        <a:pt x="50" y="10"/>
                      </a:cubicBezTo>
                      <a:cubicBezTo>
                        <a:pt x="50" y="11"/>
                        <a:pt x="50" y="11"/>
                        <a:pt x="50" y="11"/>
                      </a:cubicBezTo>
                      <a:cubicBezTo>
                        <a:pt x="50" y="11"/>
                        <a:pt x="50" y="11"/>
                        <a:pt x="50" y="11"/>
                      </a:cubicBezTo>
                      <a:cubicBezTo>
                        <a:pt x="50" y="12"/>
                        <a:pt x="50" y="12"/>
                        <a:pt x="50" y="12"/>
                      </a:cubicBezTo>
                      <a:cubicBezTo>
                        <a:pt x="50" y="12"/>
                        <a:pt x="50" y="12"/>
                        <a:pt x="50" y="12"/>
                      </a:cubicBezTo>
                      <a:cubicBezTo>
                        <a:pt x="50" y="13"/>
                        <a:pt x="50" y="13"/>
                        <a:pt x="50" y="13"/>
                      </a:cubicBezTo>
                      <a:cubicBezTo>
                        <a:pt x="51" y="13"/>
                        <a:pt x="51" y="13"/>
                        <a:pt x="51" y="13"/>
                      </a:cubicBezTo>
                      <a:cubicBezTo>
                        <a:pt x="51" y="13"/>
                        <a:pt x="51" y="13"/>
                        <a:pt x="51" y="13"/>
                      </a:cubicBezTo>
                      <a:cubicBezTo>
                        <a:pt x="51" y="13"/>
                        <a:pt x="51" y="13"/>
                        <a:pt x="51" y="13"/>
                      </a:cubicBezTo>
                      <a:cubicBezTo>
                        <a:pt x="51" y="14"/>
                        <a:pt x="51" y="14"/>
                        <a:pt x="51" y="14"/>
                      </a:cubicBezTo>
                      <a:cubicBezTo>
                        <a:pt x="51" y="14"/>
                        <a:pt x="51" y="14"/>
                        <a:pt x="51" y="14"/>
                      </a:cubicBezTo>
                      <a:cubicBezTo>
                        <a:pt x="51" y="15"/>
                        <a:pt x="51" y="15"/>
                        <a:pt x="51" y="15"/>
                      </a:cubicBezTo>
                      <a:cubicBezTo>
                        <a:pt x="51" y="15"/>
                        <a:pt x="51" y="15"/>
                        <a:pt x="51" y="15"/>
                      </a:cubicBezTo>
                      <a:cubicBezTo>
                        <a:pt x="52" y="15"/>
                        <a:pt x="52" y="15"/>
                        <a:pt x="52" y="15"/>
                      </a:cubicBezTo>
                      <a:cubicBezTo>
                        <a:pt x="52" y="14"/>
                        <a:pt x="51" y="14"/>
                        <a:pt x="51" y="14"/>
                      </a:cubicBezTo>
                      <a:cubicBezTo>
                        <a:pt x="51" y="13"/>
                        <a:pt x="51" y="13"/>
                        <a:pt x="51" y="13"/>
                      </a:cubicBezTo>
                      <a:cubicBezTo>
                        <a:pt x="52" y="13"/>
                        <a:pt x="52" y="13"/>
                        <a:pt x="52" y="13"/>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3" y="12"/>
                        <a:pt x="53" y="12"/>
                        <a:pt x="53" y="12"/>
                      </a:cubicBezTo>
                      <a:cubicBezTo>
                        <a:pt x="53" y="12"/>
                        <a:pt x="53" y="12"/>
                        <a:pt x="53" y="12"/>
                      </a:cubicBezTo>
                      <a:cubicBezTo>
                        <a:pt x="53" y="12"/>
                        <a:pt x="53" y="12"/>
                        <a:pt x="53" y="12"/>
                      </a:cubicBezTo>
                      <a:cubicBezTo>
                        <a:pt x="53" y="12"/>
                        <a:pt x="53" y="12"/>
                        <a:pt x="53" y="12"/>
                      </a:cubicBezTo>
                      <a:cubicBezTo>
                        <a:pt x="53" y="13"/>
                        <a:pt x="53" y="13"/>
                        <a:pt x="53" y="13"/>
                      </a:cubicBezTo>
                      <a:cubicBezTo>
                        <a:pt x="52" y="13"/>
                        <a:pt x="52" y="13"/>
                        <a:pt x="52" y="13"/>
                      </a:cubicBezTo>
                      <a:cubicBezTo>
                        <a:pt x="52" y="13"/>
                        <a:pt x="52" y="13"/>
                        <a:pt x="52" y="13"/>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5"/>
                        <a:pt x="52" y="15"/>
                        <a:pt x="52" y="15"/>
                      </a:cubicBezTo>
                      <a:cubicBezTo>
                        <a:pt x="52" y="15"/>
                        <a:pt x="52" y="15"/>
                        <a:pt x="52" y="15"/>
                      </a:cubicBezTo>
                      <a:cubicBezTo>
                        <a:pt x="52" y="15"/>
                        <a:pt x="52" y="15"/>
                        <a:pt x="52" y="15"/>
                      </a:cubicBezTo>
                      <a:cubicBezTo>
                        <a:pt x="52" y="15"/>
                        <a:pt x="52" y="15"/>
                        <a:pt x="52" y="15"/>
                      </a:cubicBezTo>
                      <a:cubicBezTo>
                        <a:pt x="51" y="15"/>
                        <a:pt x="51" y="15"/>
                        <a:pt x="51" y="15"/>
                      </a:cubicBezTo>
                      <a:cubicBezTo>
                        <a:pt x="51" y="15"/>
                        <a:pt x="51" y="15"/>
                        <a:pt x="51"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6"/>
                        <a:pt x="50" y="16"/>
                        <a:pt x="50" y="16"/>
                      </a:cubicBezTo>
                      <a:cubicBezTo>
                        <a:pt x="50" y="16"/>
                        <a:pt x="50" y="16"/>
                        <a:pt x="50" y="16"/>
                      </a:cubicBezTo>
                      <a:cubicBezTo>
                        <a:pt x="50" y="16"/>
                        <a:pt x="50" y="16"/>
                        <a:pt x="50" y="16"/>
                      </a:cubicBezTo>
                      <a:cubicBezTo>
                        <a:pt x="50" y="17"/>
                        <a:pt x="50" y="17"/>
                        <a:pt x="50" y="17"/>
                      </a:cubicBezTo>
                      <a:cubicBezTo>
                        <a:pt x="50" y="19"/>
                        <a:pt x="50" y="19"/>
                        <a:pt x="50" y="19"/>
                      </a:cubicBezTo>
                      <a:cubicBezTo>
                        <a:pt x="50" y="18"/>
                        <a:pt x="50" y="18"/>
                        <a:pt x="50" y="18"/>
                      </a:cubicBezTo>
                      <a:cubicBezTo>
                        <a:pt x="50" y="18"/>
                        <a:pt x="50" y="18"/>
                        <a:pt x="50" y="18"/>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7"/>
                        <a:pt x="51" y="17"/>
                        <a:pt x="51" y="17"/>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2" y="16"/>
                        <a:pt x="52" y="16"/>
                        <a:pt x="52" y="16"/>
                      </a:cubicBezTo>
                      <a:cubicBezTo>
                        <a:pt x="52" y="16"/>
                        <a:pt x="52" y="16"/>
                        <a:pt x="52" y="16"/>
                      </a:cubicBezTo>
                      <a:cubicBezTo>
                        <a:pt x="52" y="16"/>
                        <a:pt x="52" y="16"/>
                        <a:pt x="52" y="16"/>
                      </a:cubicBezTo>
                      <a:cubicBezTo>
                        <a:pt x="52" y="17"/>
                        <a:pt x="52" y="17"/>
                        <a:pt x="52" y="17"/>
                      </a:cubicBezTo>
                      <a:cubicBezTo>
                        <a:pt x="52" y="17"/>
                        <a:pt x="52" y="17"/>
                        <a:pt x="52" y="17"/>
                      </a:cubicBezTo>
                      <a:cubicBezTo>
                        <a:pt x="53" y="17"/>
                        <a:pt x="53" y="17"/>
                        <a:pt x="53" y="17"/>
                      </a:cubicBezTo>
                      <a:cubicBezTo>
                        <a:pt x="53" y="17"/>
                        <a:pt x="53" y="17"/>
                        <a:pt x="53" y="17"/>
                      </a:cubicBezTo>
                      <a:cubicBezTo>
                        <a:pt x="53" y="16"/>
                        <a:pt x="53" y="16"/>
                        <a:pt x="53" y="16"/>
                      </a:cubicBezTo>
                      <a:cubicBezTo>
                        <a:pt x="53" y="16"/>
                        <a:pt x="53" y="16"/>
                        <a:pt x="53" y="16"/>
                      </a:cubicBezTo>
                      <a:cubicBezTo>
                        <a:pt x="53" y="16"/>
                        <a:pt x="53" y="16"/>
                        <a:pt x="53" y="16"/>
                      </a:cubicBezTo>
                      <a:cubicBezTo>
                        <a:pt x="53" y="16"/>
                        <a:pt x="53" y="16"/>
                        <a:pt x="53" y="16"/>
                      </a:cubicBezTo>
                      <a:cubicBezTo>
                        <a:pt x="53" y="17"/>
                        <a:pt x="53" y="17"/>
                        <a:pt x="53" y="17"/>
                      </a:cubicBezTo>
                      <a:cubicBezTo>
                        <a:pt x="53" y="17"/>
                        <a:pt x="53" y="17"/>
                        <a:pt x="53" y="17"/>
                      </a:cubicBezTo>
                      <a:cubicBezTo>
                        <a:pt x="54" y="17"/>
                        <a:pt x="54" y="17"/>
                        <a:pt x="54" y="17"/>
                      </a:cubicBezTo>
                      <a:cubicBezTo>
                        <a:pt x="53" y="17"/>
                        <a:pt x="53" y="17"/>
                        <a:pt x="53" y="17"/>
                      </a:cubicBezTo>
                      <a:cubicBezTo>
                        <a:pt x="53" y="17"/>
                        <a:pt x="53" y="17"/>
                        <a:pt x="53" y="17"/>
                      </a:cubicBezTo>
                      <a:cubicBezTo>
                        <a:pt x="53" y="18"/>
                        <a:pt x="53" y="18"/>
                        <a:pt x="53" y="18"/>
                      </a:cubicBezTo>
                      <a:cubicBezTo>
                        <a:pt x="53" y="18"/>
                        <a:pt x="53" y="18"/>
                        <a:pt x="53" y="18"/>
                      </a:cubicBezTo>
                      <a:cubicBezTo>
                        <a:pt x="53" y="19"/>
                        <a:pt x="53" y="19"/>
                        <a:pt x="53" y="19"/>
                      </a:cubicBezTo>
                      <a:cubicBezTo>
                        <a:pt x="53" y="19"/>
                        <a:pt x="53" y="19"/>
                        <a:pt x="53" y="19"/>
                      </a:cubicBezTo>
                      <a:cubicBezTo>
                        <a:pt x="54" y="18"/>
                        <a:pt x="54" y="18"/>
                        <a:pt x="54" y="18"/>
                      </a:cubicBezTo>
                      <a:cubicBezTo>
                        <a:pt x="54" y="18"/>
                        <a:pt x="54" y="18"/>
                        <a:pt x="54" y="18"/>
                      </a:cubicBezTo>
                      <a:cubicBezTo>
                        <a:pt x="54" y="18"/>
                        <a:pt x="54" y="18"/>
                        <a:pt x="54" y="18"/>
                      </a:cubicBezTo>
                      <a:cubicBezTo>
                        <a:pt x="54" y="19"/>
                        <a:pt x="54" y="19"/>
                        <a:pt x="54" y="19"/>
                      </a:cubicBezTo>
                      <a:cubicBezTo>
                        <a:pt x="54" y="19"/>
                        <a:pt x="54" y="19"/>
                        <a:pt x="54" y="19"/>
                      </a:cubicBezTo>
                      <a:cubicBezTo>
                        <a:pt x="54" y="19"/>
                        <a:pt x="53" y="19"/>
                        <a:pt x="53" y="19"/>
                      </a:cubicBezTo>
                      <a:cubicBezTo>
                        <a:pt x="53" y="19"/>
                        <a:pt x="53" y="19"/>
                        <a:pt x="53" y="19"/>
                      </a:cubicBezTo>
                      <a:cubicBezTo>
                        <a:pt x="53" y="19"/>
                        <a:pt x="53" y="19"/>
                        <a:pt x="53"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9"/>
                        <a:pt x="51" y="19"/>
                        <a:pt x="51" y="19"/>
                      </a:cubicBezTo>
                      <a:cubicBezTo>
                        <a:pt x="51" y="19"/>
                        <a:pt x="51" y="19"/>
                        <a:pt x="51" y="19"/>
                      </a:cubicBezTo>
                      <a:cubicBezTo>
                        <a:pt x="51" y="19"/>
                        <a:pt x="51" y="19"/>
                        <a:pt x="51" y="19"/>
                      </a:cubicBezTo>
                      <a:cubicBezTo>
                        <a:pt x="51" y="20"/>
                        <a:pt x="51" y="20"/>
                        <a:pt x="51" y="20"/>
                      </a:cubicBezTo>
                      <a:cubicBezTo>
                        <a:pt x="51" y="21"/>
                        <a:pt x="51" y="21"/>
                        <a:pt x="51" y="21"/>
                      </a:cubicBezTo>
                      <a:cubicBezTo>
                        <a:pt x="51" y="21"/>
                        <a:pt x="51" y="21"/>
                        <a:pt x="51" y="21"/>
                      </a:cubicBezTo>
                      <a:cubicBezTo>
                        <a:pt x="51" y="21"/>
                        <a:pt x="51" y="21"/>
                        <a:pt x="51" y="21"/>
                      </a:cubicBezTo>
                      <a:cubicBezTo>
                        <a:pt x="51" y="22"/>
                        <a:pt x="51" y="22"/>
                        <a:pt x="51" y="22"/>
                      </a:cubicBezTo>
                      <a:cubicBezTo>
                        <a:pt x="51" y="22"/>
                        <a:pt x="51" y="22"/>
                        <a:pt x="51" y="22"/>
                      </a:cubicBezTo>
                      <a:cubicBezTo>
                        <a:pt x="51" y="21"/>
                        <a:pt x="51" y="21"/>
                        <a:pt x="51" y="21"/>
                      </a:cubicBezTo>
                      <a:cubicBezTo>
                        <a:pt x="51" y="21"/>
                        <a:pt x="51" y="21"/>
                        <a:pt x="51" y="21"/>
                      </a:cubicBezTo>
                      <a:cubicBezTo>
                        <a:pt x="51" y="21"/>
                        <a:pt x="51" y="21"/>
                        <a:pt x="51" y="21"/>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2" y="21"/>
                        <a:pt x="52" y="21"/>
                        <a:pt x="52" y="21"/>
                      </a:cubicBezTo>
                      <a:cubicBezTo>
                        <a:pt x="52" y="21"/>
                        <a:pt x="52" y="21"/>
                        <a:pt x="52" y="21"/>
                      </a:cubicBezTo>
                      <a:cubicBezTo>
                        <a:pt x="52" y="20"/>
                        <a:pt x="52" y="20"/>
                        <a:pt x="52" y="20"/>
                      </a:cubicBezTo>
                      <a:cubicBezTo>
                        <a:pt x="52" y="20"/>
                        <a:pt x="52" y="20"/>
                        <a:pt x="52" y="20"/>
                      </a:cubicBezTo>
                      <a:cubicBezTo>
                        <a:pt x="52" y="20"/>
                        <a:pt x="52" y="20"/>
                        <a:pt x="52" y="20"/>
                      </a:cubicBezTo>
                      <a:cubicBezTo>
                        <a:pt x="53" y="20"/>
                        <a:pt x="53" y="20"/>
                        <a:pt x="53" y="20"/>
                      </a:cubicBezTo>
                      <a:cubicBezTo>
                        <a:pt x="52" y="20"/>
                        <a:pt x="52" y="20"/>
                        <a:pt x="52" y="20"/>
                      </a:cubicBezTo>
                      <a:cubicBezTo>
                        <a:pt x="52" y="21"/>
                        <a:pt x="52" y="21"/>
                        <a:pt x="52" y="21"/>
                      </a:cubicBezTo>
                      <a:cubicBezTo>
                        <a:pt x="53" y="21"/>
                        <a:pt x="53" y="21"/>
                        <a:pt x="53" y="21"/>
                      </a:cubicBezTo>
                      <a:cubicBezTo>
                        <a:pt x="53" y="21"/>
                        <a:pt x="53" y="21"/>
                        <a:pt x="53" y="21"/>
                      </a:cubicBezTo>
                      <a:cubicBezTo>
                        <a:pt x="53" y="21"/>
                        <a:pt x="53" y="21"/>
                        <a:pt x="53" y="21"/>
                      </a:cubicBezTo>
                      <a:cubicBezTo>
                        <a:pt x="53" y="21"/>
                        <a:pt x="53" y="21"/>
                        <a:pt x="53" y="21"/>
                      </a:cubicBezTo>
                      <a:cubicBezTo>
                        <a:pt x="53" y="21"/>
                        <a:pt x="53" y="21"/>
                        <a:pt x="53" y="21"/>
                      </a:cubicBezTo>
                      <a:cubicBezTo>
                        <a:pt x="53" y="20"/>
                        <a:pt x="53" y="20"/>
                        <a:pt x="53" y="20"/>
                      </a:cubicBezTo>
                      <a:cubicBezTo>
                        <a:pt x="53" y="20"/>
                        <a:pt x="53" y="20"/>
                        <a:pt x="53" y="20"/>
                      </a:cubicBezTo>
                      <a:cubicBezTo>
                        <a:pt x="53" y="20"/>
                        <a:pt x="53" y="20"/>
                        <a:pt x="53" y="20"/>
                      </a:cubicBezTo>
                      <a:cubicBezTo>
                        <a:pt x="54" y="20"/>
                        <a:pt x="54" y="20"/>
                        <a:pt x="54" y="20"/>
                      </a:cubicBezTo>
                      <a:cubicBezTo>
                        <a:pt x="53" y="21"/>
                        <a:pt x="53" y="21"/>
                        <a:pt x="53" y="21"/>
                      </a:cubicBezTo>
                      <a:cubicBezTo>
                        <a:pt x="53" y="21"/>
                        <a:pt x="53" y="21"/>
                        <a:pt x="53" y="21"/>
                      </a:cubicBezTo>
                      <a:cubicBezTo>
                        <a:pt x="54" y="21"/>
                        <a:pt x="54" y="21"/>
                        <a:pt x="54" y="21"/>
                      </a:cubicBezTo>
                      <a:cubicBezTo>
                        <a:pt x="54" y="21"/>
                        <a:pt x="54" y="21"/>
                        <a:pt x="54" y="21"/>
                      </a:cubicBezTo>
                      <a:cubicBezTo>
                        <a:pt x="54" y="21"/>
                        <a:pt x="54" y="21"/>
                        <a:pt x="54" y="21"/>
                      </a:cubicBezTo>
                      <a:cubicBezTo>
                        <a:pt x="54" y="21"/>
                        <a:pt x="54" y="21"/>
                        <a:pt x="54" y="21"/>
                      </a:cubicBezTo>
                      <a:cubicBezTo>
                        <a:pt x="55" y="21"/>
                        <a:pt x="55" y="21"/>
                        <a:pt x="55"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5" y="21"/>
                        <a:pt x="55" y="21"/>
                        <a:pt x="55" y="21"/>
                      </a:cubicBezTo>
                      <a:cubicBezTo>
                        <a:pt x="55" y="21"/>
                        <a:pt x="55" y="21"/>
                        <a:pt x="55" y="21"/>
                      </a:cubicBezTo>
                      <a:cubicBezTo>
                        <a:pt x="55" y="22"/>
                        <a:pt x="55" y="22"/>
                        <a:pt x="55" y="22"/>
                      </a:cubicBezTo>
                      <a:cubicBezTo>
                        <a:pt x="55" y="22"/>
                        <a:pt x="55" y="22"/>
                        <a:pt x="55" y="22"/>
                      </a:cubicBezTo>
                      <a:cubicBezTo>
                        <a:pt x="56" y="22"/>
                        <a:pt x="56" y="22"/>
                        <a:pt x="56" y="22"/>
                      </a:cubicBezTo>
                      <a:cubicBezTo>
                        <a:pt x="56" y="22"/>
                        <a:pt x="56" y="22"/>
                        <a:pt x="56" y="22"/>
                      </a:cubicBezTo>
                      <a:cubicBezTo>
                        <a:pt x="56" y="22"/>
                        <a:pt x="56" y="22"/>
                        <a:pt x="56" y="22"/>
                      </a:cubicBezTo>
                      <a:cubicBezTo>
                        <a:pt x="56" y="21"/>
                        <a:pt x="56" y="21"/>
                        <a:pt x="56" y="21"/>
                      </a:cubicBezTo>
                      <a:cubicBezTo>
                        <a:pt x="57" y="21"/>
                        <a:pt x="57" y="21"/>
                        <a:pt x="57" y="21"/>
                      </a:cubicBezTo>
                      <a:cubicBezTo>
                        <a:pt x="57" y="21"/>
                        <a:pt x="57" y="21"/>
                        <a:pt x="57" y="21"/>
                      </a:cubicBezTo>
                      <a:cubicBezTo>
                        <a:pt x="57" y="21"/>
                        <a:pt x="57" y="21"/>
                        <a:pt x="57" y="21"/>
                      </a:cubicBezTo>
                      <a:cubicBezTo>
                        <a:pt x="57" y="21"/>
                        <a:pt x="57" y="21"/>
                        <a:pt x="57" y="21"/>
                      </a:cubicBezTo>
                      <a:cubicBezTo>
                        <a:pt x="57" y="21"/>
                        <a:pt x="57" y="21"/>
                        <a:pt x="57" y="21"/>
                      </a:cubicBezTo>
                      <a:cubicBezTo>
                        <a:pt x="57" y="22"/>
                        <a:pt x="57" y="22"/>
                        <a:pt x="57" y="22"/>
                      </a:cubicBezTo>
                      <a:cubicBezTo>
                        <a:pt x="57" y="22"/>
                        <a:pt x="57" y="22"/>
                        <a:pt x="57" y="22"/>
                      </a:cubicBezTo>
                      <a:cubicBezTo>
                        <a:pt x="57" y="22"/>
                        <a:pt x="57" y="22"/>
                        <a:pt x="57" y="22"/>
                      </a:cubicBezTo>
                      <a:cubicBezTo>
                        <a:pt x="56" y="23"/>
                        <a:pt x="56" y="23"/>
                        <a:pt x="56" y="23"/>
                      </a:cubicBezTo>
                      <a:cubicBezTo>
                        <a:pt x="56" y="23"/>
                        <a:pt x="56" y="23"/>
                        <a:pt x="56" y="23"/>
                      </a:cubicBezTo>
                      <a:cubicBezTo>
                        <a:pt x="55" y="22"/>
                        <a:pt x="55" y="22"/>
                        <a:pt x="55" y="22"/>
                      </a:cubicBezTo>
                      <a:cubicBezTo>
                        <a:pt x="55" y="23"/>
                        <a:pt x="55" y="23"/>
                        <a:pt x="55" y="23"/>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3" y="22"/>
                        <a:pt x="53" y="22"/>
                        <a:pt x="53" y="22"/>
                      </a:cubicBezTo>
                      <a:cubicBezTo>
                        <a:pt x="53" y="22"/>
                        <a:pt x="53" y="22"/>
                        <a:pt x="53" y="22"/>
                      </a:cubicBezTo>
                      <a:cubicBezTo>
                        <a:pt x="53" y="22"/>
                        <a:pt x="53" y="22"/>
                        <a:pt x="53" y="22"/>
                      </a:cubicBezTo>
                      <a:cubicBezTo>
                        <a:pt x="52" y="22"/>
                        <a:pt x="52" y="22"/>
                        <a:pt x="52" y="22"/>
                      </a:cubicBezTo>
                      <a:cubicBezTo>
                        <a:pt x="52" y="23"/>
                        <a:pt x="52" y="23"/>
                        <a:pt x="52" y="23"/>
                      </a:cubicBezTo>
                      <a:cubicBezTo>
                        <a:pt x="52" y="23"/>
                        <a:pt x="52" y="23"/>
                        <a:pt x="52" y="23"/>
                      </a:cubicBezTo>
                      <a:cubicBezTo>
                        <a:pt x="53" y="23"/>
                        <a:pt x="53" y="23"/>
                        <a:pt x="53" y="23"/>
                      </a:cubicBezTo>
                      <a:cubicBezTo>
                        <a:pt x="53" y="23"/>
                        <a:pt x="53" y="23"/>
                        <a:pt x="53" y="23"/>
                      </a:cubicBezTo>
                      <a:cubicBezTo>
                        <a:pt x="52" y="23"/>
                        <a:pt x="52" y="23"/>
                        <a:pt x="52" y="23"/>
                      </a:cubicBezTo>
                      <a:cubicBezTo>
                        <a:pt x="52" y="24"/>
                        <a:pt x="52" y="24"/>
                        <a:pt x="52" y="24"/>
                      </a:cubicBezTo>
                      <a:cubicBezTo>
                        <a:pt x="52" y="24"/>
                        <a:pt x="52" y="24"/>
                        <a:pt x="52" y="24"/>
                      </a:cubicBezTo>
                      <a:cubicBezTo>
                        <a:pt x="53" y="24"/>
                        <a:pt x="53" y="24"/>
                        <a:pt x="53" y="24"/>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4"/>
                        <a:pt x="54" y="24"/>
                        <a:pt x="54" y="24"/>
                      </a:cubicBezTo>
                      <a:cubicBezTo>
                        <a:pt x="54" y="24"/>
                        <a:pt x="54" y="24"/>
                        <a:pt x="54" y="24"/>
                      </a:cubicBezTo>
                      <a:cubicBezTo>
                        <a:pt x="53" y="24"/>
                        <a:pt x="53" y="24"/>
                        <a:pt x="53" y="24"/>
                      </a:cubicBezTo>
                      <a:cubicBezTo>
                        <a:pt x="53" y="24"/>
                        <a:pt x="53" y="24"/>
                        <a:pt x="53" y="24"/>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2" y="25"/>
                        <a:pt x="52" y="25"/>
                        <a:pt x="52" y="25"/>
                      </a:cubicBezTo>
                      <a:cubicBezTo>
                        <a:pt x="52" y="25"/>
                        <a:pt x="52" y="25"/>
                        <a:pt x="52" y="25"/>
                      </a:cubicBezTo>
                      <a:cubicBezTo>
                        <a:pt x="52" y="25"/>
                        <a:pt x="52" y="25"/>
                        <a:pt x="52" y="25"/>
                      </a:cubicBezTo>
                      <a:cubicBezTo>
                        <a:pt x="52" y="25"/>
                        <a:pt x="52" y="25"/>
                        <a:pt x="52" y="25"/>
                      </a:cubicBezTo>
                      <a:cubicBezTo>
                        <a:pt x="52" y="26"/>
                        <a:pt x="52" y="26"/>
                        <a:pt x="52" y="26"/>
                      </a:cubicBezTo>
                      <a:cubicBezTo>
                        <a:pt x="53" y="26"/>
                        <a:pt x="53" y="26"/>
                        <a:pt x="53" y="26"/>
                      </a:cubicBezTo>
                      <a:cubicBezTo>
                        <a:pt x="53" y="26"/>
                        <a:pt x="53" y="26"/>
                        <a:pt x="53" y="26"/>
                      </a:cubicBezTo>
                      <a:cubicBezTo>
                        <a:pt x="53" y="26"/>
                        <a:pt x="53" y="26"/>
                        <a:pt x="53" y="26"/>
                      </a:cubicBezTo>
                      <a:cubicBezTo>
                        <a:pt x="53" y="26"/>
                        <a:pt x="53" y="26"/>
                        <a:pt x="53" y="26"/>
                      </a:cubicBezTo>
                      <a:cubicBezTo>
                        <a:pt x="53" y="27"/>
                        <a:pt x="53" y="27"/>
                        <a:pt x="53" y="27"/>
                      </a:cubicBezTo>
                      <a:cubicBezTo>
                        <a:pt x="54" y="27"/>
                        <a:pt x="54" y="27"/>
                        <a:pt x="54" y="28"/>
                      </a:cubicBezTo>
                      <a:cubicBezTo>
                        <a:pt x="54" y="28"/>
                        <a:pt x="54" y="28"/>
                        <a:pt x="54" y="28"/>
                      </a:cubicBezTo>
                      <a:cubicBezTo>
                        <a:pt x="54" y="28"/>
                        <a:pt x="54" y="28"/>
                        <a:pt x="54" y="28"/>
                      </a:cubicBezTo>
                      <a:cubicBezTo>
                        <a:pt x="54" y="28"/>
                        <a:pt x="54" y="28"/>
                        <a:pt x="54" y="28"/>
                      </a:cubicBezTo>
                      <a:cubicBezTo>
                        <a:pt x="54" y="27"/>
                        <a:pt x="54" y="27"/>
                        <a:pt x="54" y="27"/>
                      </a:cubicBezTo>
                      <a:cubicBezTo>
                        <a:pt x="54" y="27"/>
                        <a:pt x="54" y="27"/>
                        <a:pt x="54" y="27"/>
                      </a:cubicBezTo>
                      <a:cubicBezTo>
                        <a:pt x="54" y="27"/>
                        <a:pt x="54" y="27"/>
                        <a:pt x="54" y="27"/>
                      </a:cubicBezTo>
                      <a:cubicBezTo>
                        <a:pt x="56" y="28"/>
                        <a:pt x="56" y="28"/>
                        <a:pt x="56" y="28"/>
                      </a:cubicBezTo>
                      <a:cubicBezTo>
                        <a:pt x="56" y="28"/>
                        <a:pt x="56" y="28"/>
                        <a:pt x="56" y="28"/>
                      </a:cubicBezTo>
                      <a:cubicBezTo>
                        <a:pt x="56" y="28"/>
                        <a:pt x="56" y="28"/>
                        <a:pt x="56" y="28"/>
                      </a:cubicBezTo>
                      <a:cubicBezTo>
                        <a:pt x="56" y="28"/>
                        <a:pt x="56" y="28"/>
                        <a:pt x="56" y="28"/>
                      </a:cubicBezTo>
                      <a:cubicBezTo>
                        <a:pt x="57" y="28"/>
                        <a:pt x="57" y="28"/>
                        <a:pt x="57" y="28"/>
                      </a:cubicBezTo>
                      <a:cubicBezTo>
                        <a:pt x="57" y="29"/>
                        <a:pt x="57" y="29"/>
                        <a:pt x="57" y="29"/>
                      </a:cubicBezTo>
                      <a:cubicBezTo>
                        <a:pt x="57" y="29"/>
                        <a:pt x="57" y="29"/>
                        <a:pt x="57" y="29"/>
                      </a:cubicBezTo>
                      <a:cubicBezTo>
                        <a:pt x="58" y="29"/>
                        <a:pt x="58" y="29"/>
                        <a:pt x="58" y="29"/>
                      </a:cubicBezTo>
                      <a:cubicBezTo>
                        <a:pt x="58" y="28"/>
                        <a:pt x="58" y="28"/>
                        <a:pt x="58" y="28"/>
                      </a:cubicBezTo>
                      <a:cubicBezTo>
                        <a:pt x="58" y="28"/>
                        <a:pt x="58" y="28"/>
                        <a:pt x="58" y="28"/>
                      </a:cubicBezTo>
                      <a:cubicBezTo>
                        <a:pt x="57" y="28"/>
                        <a:pt x="57" y="28"/>
                        <a:pt x="57" y="28"/>
                      </a:cubicBezTo>
                      <a:cubicBezTo>
                        <a:pt x="57" y="28"/>
                        <a:pt x="57" y="28"/>
                        <a:pt x="57" y="28"/>
                      </a:cubicBezTo>
                      <a:cubicBezTo>
                        <a:pt x="57" y="28"/>
                        <a:pt x="57" y="28"/>
                        <a:pt x="57" y="28"/>
                      </a:cubicBezTo>
                      <a:cubicBezTo>
                        <a:pt x="57" y="27"/>
                        <a:pt x="57" y="27"/>
                        <a:pt x="57" y="27"/>
                      </a:cubicBezTo>
                      <a:cubicBezTo>
                        <a:pt x="58" y="26"/>
                        <a:pt x="58" y="26"/>
                        <a:pt x="58" y="26"/>
                      </a:cubicBezTo>
                      <a:cubicBezTo>
                        <a:pt x="58" y="26"/>
                        <a:pt x="58" y="26"/>
                        <a:pt x="58" y="26"/>
                      </a:cubicBezTo>
                      <a:cubicBezTo>
                        <a:pt x="58" y="27"/>
                        <a:pt x="58" y="27"/>
                        <a:pt x="58" y="27"/>
                      </a:cubicBezTo>
                      <a:cubicBezTo>
                        <a:pt x="58" y="27"/>
                        <a:pt x="58" y="27"/>
                        <a:pt x="58" y="27"/>
                      </a:cubicBezTo>
                      <a:cubicBezTo>
                        <a:pt x="58" y="27"/>
                        <a:pt x="58" y="27"/>
                        <a:pt x="58" y="27"/>
                      </a:cubicBezTo>
                      <a:cubicBezTo>
                        <a:pt x="58" y="27"/>
                        <a:pt x="58" y="27"/>
                        <a:pt x="58" y="27"/>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9"/>
                        <a:pt x="58" y="29"/>
                        <a:pt x="58" y="29"/>
                      </a:cubicBezTo>
                      <a:cubicBezTo>
                        <a:pt x="59" y="28"/>
                        <a:pt x="59" y="28"/>
                        <a:pt x="59" y="28"/>
                      </a:cubicBezTo>
                      <a:cubicBezTo>
                        <a:pt x="59" y="27"/>
                        <a:pt x="59" y="27"/>
                        <a:pt x="59" y="27"/>
                      </a:cubicBezTo>
                      <a:cubicBezTo>
                        <a:pt x="59" y="27"/>
                        <a:pt x="59" y="27"/>
                        <a:pt x="59" y="27"/>
                      </a:cubicBezTo>
                      <a:cubicBezTo>
                        <a:pt x="59" y="26"/>
                        <a:pt x="59" y="26"/>
                        <a:pt x="59" y="26"/>
                      </a:cubicBezTo>
                      <a:cubicBezTo>
                        <a:pt x="59" y="26"/>
                        <a:pt x="59" y="26"/>
                        <a:pt x="59" y="26"/>
                      </a:cubicBezTo>
                      <a:cubicBezTo>
                        <a:pt x="59" y="25"/>
                        <a:pt x="59" y="25"/>
                        <a:pt x="59" y="25"/>
                      </a:cubicBezTo>
                      <a:cubicBezTo>
                        <a:pt x="59" y="25"/>
                        <a:pt x="59" y="25"/>
                        <a:pt x="59" y="25"/>
                      </a:cubicBezTo>
                      <a:cubicBezTo>
                        <a:pt x="59" y="25"/>
                        <a:pt x="59" y="25"/>
                        <a:pt x="59" y="25"/>
                      </a:cubicBezTo>
                      <a:cubicBezTo>
                        <a:pt x="60" y="25"/>
                        <a:pt x="60" y="25"/>
                        <a:pt x="60" y="25"/>
                      </a:cubicBezTo>
                      <a:cubicBezTo>
                        <a:pt x="60" y="25"/>
                        <a:pt x="60" y="25"/>
                        <a:pt x="60" y="25"/>
                      </a:cubicBezTo>
                      <a:cubicBezTo>
                        <a:pt x="60" y="25"/>
                        <a:pt x="60" y="25"/>
                        <a:pt x="60" y="25"/>
                      </a:cubicBezTo>
                      <a:cubicBezTo>
                        <a:pt x="60" y="26"/>
                        <a:pt x="60" y="26"/>
                        <a:pt x="60" y="26"/>
                      </a:cubicBezTo>
                      <a:cubicBezTo>
                        <a:pt x="60" y="26"/>
                        <a:pt x="60" y="26"/>
                        <a:pt x="60" y="26"/>
                      </a:cubicBezTo>
                      <a:cubicBezTo>
                        <a:pt x="59" y="27"/>
                        <a:pt x="59" y="27"/>
                        <a:pt x="59" y="27"/>
                      </a:cubicBezTo>
                      <a:cubicBezTo>
                        <a:pt x="59" y="27"/>
                        <a:pt x="59" y="27"/>
                        <a:pt x="59" y="27"/>
                      </a:cubicBezTo>
                      <a:cubicBezTo>
                        <a:pt x="59" y="28"/>
                        <a:pt x="59" y="28"/>
                        <a:pt x="59" y="28"/>
                      </a:cubicBezTo>
                      <a:cubicBezTo>
                        <a:pt x="59" y="28"/>
                        <a:pt x="59" y="28"/>
                        <a:pt x="59" y="28"/>
                      </a:cubicBezTo>
                      <a:cubicBezTo>
                        <a:pt x="60" y="28"/>
                        <a:pt x="60" y="28"/>
                        <a:pt x="60" y="28"/>
                      </a:cubicBezTo>
                      <a:cubicBezTo>
                        <a:pt x="60" y="28"/>
                        <a:pt x="60" y="28"/>
                        <a:pt x="60" y="28"/>
                      </a:cubicBezTo>
                      <a:cubicBezTo>
                        <a:pt x="61" y="28"/>
                        <a:pt x="61" y="28"/>
                        <a:pt x="61" y="28"/>
                      </a:cubicBezTo>
                      <a:cubicBezTo>
                        <a:pt x="60" y="29"/>
                        <a:pt x="60" y="29"/>
                        <a:pt x="60" y="29"/>
                      </a:cubicBezTo>
                      <a:cubicBezTo>
                        <a:pt x="60" y="29"/>
                        <a:pt x="60" y="29"/>
                        <a:pt x="60" y="29"/>
                      </a:cubicBezTo>
                      <a:cubicBezTo>
                        <a:pt x="59" y="29"/>
                        <a:pt x="59" y="29"/>
                        <a:pt x="59" y="29"/>
                      </a:cubicBezTo>
                      <a:cubicBezTo>
                        <a:pt x="59" y="30"/>
                        <a:pt x="59" y="30"/>
                        <a:pt x="59" y="30"/>
                      </a:cubicBezTo>
                      <a:cubicBezTo>
                        <a:pt x="59" y="31"/>
                        <a:pt x="59" y="31"/>
                        <a:pt x="59" y="31"/>
                      </a:cubicBezTo>
                      <a:cubicBezTo>
                        <a:pt x="59" y="31"/>
                        <a:pt x="59" y="31"/>
                        <a:pt x="59" y="31"/>
                      </a:cubicBezTo>
                      <a:cubicBezTo>
                        <a:pt x="59" y="31"/>
                        <a:pt x="59" y="31"/>
                        <a:pt x="59" y="31"/>
                      </a:cubicBezTo>
                      <a:cubicBezTo>
                        <a:pt x="60" y="31"/>
                        <a:pt x="60" y="31"/>
                        <a:pt x="60" y="31"/>
                      </a:cubicBezTo>
                      <a:cubicBezTo>
                        <a:pt x="60" y="31"/>
                        <a:pt x="60" y="31"/>
                        <a:pt x="60" y="31"/>
                      </a:cubicBezTo>
                      <a:cubicBezTo>
                        <a:pt x="60" y="30"/>
                        <a:pt x="60" y="30"/>
                        <a:pt x="60" y="30"/>
                      </a:cubicBezTo>
                      <a:cubicBezTo>
                        <a:pt x="60" y="30"/>
                        <a:pt x="60" y="30"/>
                        <a:pt x="60" y="30"/>
                      </a:cubicBezTo>
                      <a:cubicBezTo>
                        <a:pt x="60" y="30"/>
                        <a:pt x="60" y="30"/>
                        <a:pt x="60" y="30"/>
                      </a:cubicBezTo>
                      <a:cubicBezTo>
                        <a:pt x="61" y="30"/>
                        <a:pt x="61" y="30"/>
                        <a:pt x="61" y="30"/>
                      </a:cubicBezTo>
                      <a:cubicBezTo>
                        <a:pt x="61" y="30"/>
                        <a:pt x="61" y="30"/>
                        <a:pt x="61" y="30"/>
                      </a:cubicBezTo>
                      <a:cubicBezTo>
                        <a:pt x="61" y="30"/>
                        <a:pt x="61" y="30"/>
                        <a:pt x="61" y="30"/>
                      </a:cubicBezTo>
                      <a:cubicBezTo>
                        <a:pt x="61" y="30"/>
                        <a:pt x="61" y="30"/>
                        <a:pt x="61" y="30"/>
                      </a:cubicBezTo>
                      <a:cubicBezTo>
                        <a:pt x="62" y="30"/>
                        <a:pt x="62" y="30"/>
                        <a:pt x="62" y="30"/>
                      </a:cubicBezTo>
                      <a:cubicBezTo>
                        <a:pt x="62" y="30"/>
                        <a:pt x="62" y="30"/>
                        <a:pt x="62" y="30"/>
                      </a:cubicBezTo>
                      <a:cubicBezTo>
                        <a:pt x="62" y="30"/>
                        <a:pt x="62" y="30"/>
                        <a:pt x="62" y="30"/>
                      </a:cubicBezTo>
                      <a:cubicBezTo>
                        <a:pt x="61" y="30"/>
                        <a:pt x="61" y="30"/>
                        <a:pt x="61" y="30"/>
                      </a:cubicBezTo>
                      <a:cubicBezTo>
                        <a:pt x="61" y="30"/>
                        <a:pt x="61" y="30"/>
                        <a:pt x="61" y="30"/>
                      </a:cubicBezTo>
                      <a:cubicBezTo>
                        <a:pt x="61" y="30"/>
                        <a:pt x="61" y="30"/>
                        <a:pt x="61" y="30"/>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2" y="31"/>
                        <a:pt x="62" y="31"/>
                        <a:pt x="62" y="31"/>
                      </a:cubicBezTo>
                      <a:cubicBezTo>
                        <a:pt x="62" y="31"/>
                        <a:pt x="62" y="31"/>
                        <a:pt x="62" y="31"/>
                      </a:cubicBezTo>
                      <a:cubicBezTo>
                        <a:pt x="62" y="31"/>
                        <a:pt x="62" y="31"/>
                        <a:pt x="62" y="31"/>
                      </a:cubicBezTo>
                      <a:cubicBezTo>
                        <a:pt x="62" y="30"/>
                        <a:pt x="62" y="30"/>
                        <a:pt x="62" y="30"/>
                      </a:cubicBezTo>
                      <a:cubicBezTo>
                        <a:pt x="62" y="30"/>
                        <a:pt x="62" y="30"/>
                        <a:pt x="62" y="30"/>
                      </a:cubicBezTo>
                      <a:cubicBezTo>
                        <a:pt x="62" y="31"/>
                        <a:pt x="62" y="31"/>
                        <a:pt x="62" y="31"/>
                      </a:cubicBezTo>
                      <a:cubicBezTo>
                        <a:pt x="62" y="32"/>
                        <a:pt x="62" y="32"/>
                        <a:pt x="62" y="32"/>
                      </a:cubicBezTo>
                      <a:cubicBezTo>
                        <a:pt x="62" y="32"/>
                        <a:pt x="62" y="32"/>
                        <a:pt x="62" y="32"/>
                      </a:cubicBezTo>
                      <a:cubicBezTo>
                        <a:pt x="62" y="32"/>
                        <a:pt x="62" y="32"/>
                        <a:pt x="62" y="32"/>
                      </a:cubicBezTo>
                      <a:cubicBezTo>
                        <a:pt x="61" y="32"/>
                        <a:pt x="61" y="32"/>
                        <a:pt x="61" y="32"/>
                      </a:cubicBezTo>
                      <a:cubicBezTo>
                        <a:pt x="61" y="32"/>
                        <a:pt x="61" y="32"/>
                        <a:pt x="61" y="32"/>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2" y="34"/>
                        <a:pt x="62" y="34"/>
                        <a:pt x="62" y="34"/>
                      </a:cubicBezTo>
                      <a:cubicBezTo>
                        <a:pt x="62" y="33"/>
                        <a:pt x="62" y="33"/>
                        <a:pt x="62" y="33"/>
                      </a:cubicBezTo>
                      <a:cubicBezTo>
                        <a:pt x="62" y="33"/>
                        <a:pt x="62" y="33"/>
                        <a:pt x="62" y="33"/>
                      </a:cubicBezTo>
                      <a:cubicBezTo>
                        <a:pt x="63" y="33"/>
                        <a:pt x="63" y="33"/>
                        <a:pt x="63" y="33"/>
                      </a:cubicBezTo>
                      <a:cubicBezTo>
                        <a:pt x="64" y="33"/>
                        <a:pt x="64" y="33"/>
                        <a:pt x="64" y="33"/>
                      </a:cubicBezTo>
                      <a:cubicBezTo>
                        <a:pt x="64" y="33"/>
                        <a:pt x="64" y="33"/>
                        <a:pt x="64" y="33"/>
                      </a:cubicBezTo>
                      <a:cubicBezTo>
                        <a:pt x="65" y="33"/>
                        <a:pt x="65" y="33"/>
                        <a:pt x="65" y="33"/>
                      </a:cubicBezTo>
                      <a:cubicBezTo>
                        <a:pt x="65" y="33"/>
                        <a:pt x="65" y="33"/>
                        <a:pt x="65" y="33"/>
                      </a:cubicBezTo>
                      <a:cubicBezTo>
                        <a:pt x="64" y="33"/>
                        <a:pt x="64" y="33"/>
                        <a:pt x="64" y="33"/>
                      </a:cubicBezTo>
                      <a:cubicBezTo>
                        <a:pt x="64" y="34"/>
                        <a:pt x="64" y="34"/>
                        <a:pt x="64" y="34"/>
                      </a:cubicBezTo>
                      <a:cubicBezTo>
                        <a:pt x="64" y="34"/>
                        <a:pt x="64" y="34"/>
                        <a:pt x="64" y="34"/>
                      </a:cubicBezTo>
                      <a:cubicBezTo>
                        <a:pt x="63" y="34"/>
                        <a:pt x="63" y="34"/>
                        <a:pt x="63" y="34"/>
                      </a:cubicBezTo>
                      <a:cubicBezTo>
                        <a:pt x="63" y="34"/>
                        <a:pt x="63" y="34"/>
                        <a:pt x="63" y="34"/>
                      </a:cubicBezTo>
                      <a:cubicBezTo>
                        <a:pt x="64" y="34"/>
                        <a:pt x="64" y="34"/>
                        <a:pt x="64" y="34"/>
                      </a:cubicBezTo>
                      <a:cubicBezTo>
                        <a:pt x="64" y="34"/>
                        <a:pt x="64" y="34"/>
                        <a:pt x="64" y="34"/>
                      </a:cubicBezTo>
                      <a:cubicBezTo>
                        <a:pt x="64" y="34"/>
                        <a:pt x="64" y="34"/>
                        <a:pt x="64" y="34"/>
                      </a:cubicBezTo>
                      <a:cubicBezTo>
                        <a:pt x="65" y="35"/>
                        <a:pt x="65" y="35"/>
                        <a:pt x="65" y="35"/>
                      </a:cubicBezTo>
                      <a:cubicBezTo>
                        <a:pt x="64" y="35"/>
                        <a:pt x="64" y="35"/>
                        <a:pt x="64" y="35"/>
                      </a:cubicBezTo>
                      <a:cubicBezTo>
                        <a:pt x="64" y="35"/>
                        <a:pt x="64" y="35"/>
                        <a:pt x="64" y="35"/>
                      </a:cubicBezTo>
                      <a:cubicBezTo>
                        <a:pt x="65" y="35"/>
                        <a:pt x="65" y="35"/>
                        <a:pt x="65" y="35"/>
                      </a:cubicBezTo>
                      <a:cubicBezTo>
                        <a:pt x="65" y="35"/>
                        <a:pt x="65" y="35"/>
                        <a:pt x="65" y="35"/>
                      </a:cubicBezTo>
                      <a:cubicBezTo>
                        <a:pt x="65" y="35"/>
                        <a:pt x="65" y="35"/>
                        <a:pt x="65" y="35"/>
                      </a:cubicBezTo>
                      <a:cubicBezTo>
                        <a:pt x="64" y="35"/>
                        <a:pt x="64" y="35"/>
                        <a:pt x="64" y="35"/>
                      </a:cubicBezTo>
                      <a:cubicBezTo>
                        <a:pt x="64" y="35"/>
                        <a:pt x="64" y="35"/>
                        <a:pt x="64" y="35"/>
                      </a:cubicBezTo>
                      <a:cubicBezTo>
                        <a:pt x="64" y="36"/>
                        <a:pt x="64" y="36"/>
                        <a:pt x="64" y="36"/>
                      </a:cubicBezTo>
                      <a:cubicBezTo>
                        <a:pt x="64" y="36"/>
                        <a:pt x="64" y="36"/>
                        <a:pt x="64" y="36"/>
                      </a:cubicBezTo>
                      <a:cubicBezTo>
                        <a:pt x="64" y="36"/>
                        <a:pt x="64" y="36"/>
                        <a:pt x="64" y="36"/>
                      </a:cubicBezTo>
                      <a:cubicBezTo>
                        <a:pt x="64" y="36"/>
                        <a:pt x="64" y="36"/>
                        <a:pt x="64" y="36"/>
                      </a:cubicBezTo>
                      <a:cubicBezTo>
                        <a:pt x="64" y="36"/>
                        <a:pt x="64" y="36"/>
                        <a:pt x="64" y="36"/>
                      </a:cubicBezTo>
                      <a:cubicBezTo>
                        <a:pt x="63" y="36"/>
                        <a:pt x="63" y="36"/>
                        <a:pt x="63" y="36"/>
                      </a:cubicBezTo>
                      <a:cubicBezTo>
                        <a:pt x="63" y="36"/>
                        <a:pt x="63" y="36"/>
                        <a:pt x="63" y="36"/>
                      </a:cubicBezTo>
                      <a:cubicBezTo>
                        <a:pt x="63" y="36"/>
                        <a:pt x="63" y="36"/>
                        <a:pt x="63" y="36"/>
                      </a:cubicBezTo>
                      <a:cubicBezTo>
                        <a:pt x="63" y="37"/>
                        <a:pt x="63" y="37"/>
                        <a:pt x="63" y="37"/>
                      </a:cubicBezTo>
                      <a:cubicBezTo>
                        <a:pt x="63" y="37"/>
                        <a:pt x="63" y="37"/>
                        <a:pt x="63" y="37"/>
                      </a:cubicBezTo>
                      <a:cubicBezTo>
                        <a:pt x="63" y="37"/>
                        <a:pt x="63" y="37"/>
                        <a:pt x="63" y="37"/>
                      </a:cubicBezTo>
                      <a:cubicBezTo>
                        <a:pt x="63" y="37"/>
                        <a:pt x="63" y="37"/>
                        <a:pt x="63" y="37"/>
                      </a:cubicBezTo>
                      <a:cubicBezTo>
                        <a:pt x="63" y="38"/>
                        <a:pt x="63" y="38"/>
                        <a:pt x="63" y="38"/>
                      </a:cubicBezTo>
                      <a:cubicBezTo>
                        <a:pt x="63" y="38"/>
                        <a:pt x="63" y="38"/>
                        <a:pt x="63" y="38"/>
                      </a:cubicBezTo>
                      <a:cubicBezTo>
                        <a:pt x="63" y="38"/>
                        <a:pt x="63" y="38"/>
                        <a:pt x="63" y="38"/>
                      </a:cubicBezTo>
                      <a:cubicBezTo>
                        <a:pt x="63" y="38"/>
                        <a:pt x="63" y="38"/>
                        <a:pt x="63" y="38"/>
                      </a:cubicBezTo>
                      <a:cubicBezTo>
                        <a:pt x="63" y="39"/>
                        <a:pt x="63" y="39"/>
                        <a:pt x="63" y="39"/>
                      </a:cubicBezTo>
                      <a:cubicBezTo>
                        <a:pt x="63" y="39"/>
                        <a:pt x="63" y="39"/>
                        <a:pt x="63" y="39"/>
                      </a:cubicBezTo>
                      <a:cubicBezTo>
                        <a:pt x="63" y="39"/>
                        <a:pt x="63" y="39"/>
                        <a:pt x="63" y="39"/>
                      </a:cubicBezTo>
                      <a:cubicBezTo>
                        <a:pt x="63" y="39"/>
                        <a:pt x="63" y="39"/>
                        <a:pt x="63" y="39"/>
                      </a:cubicBezTo>
                      <a:cubicBezTo>
                        <a:pt x="62" y="39"/>
                        <a:pt x="62" y="39"/>
                        <a:pt x="62" y="39"/>
                      </a:cubicBezTo>
                      <a:cubicBezTo>
                        <a:pt x="62" y="39"/>
                        <a:pt x="62" y="39"/>
                        <a:pt x="62" y="39"/>
                      </a:cubicBezTo>
                      <a:cubicBezTo>
                        <a:pt x="62" y="40"/>
                        <a:pt x="62" y="40"/>
                        <a:pt x="62" y="40"/>
                      </a:cubicBezTo>
                      <a:cubicBezTo>
                        <a:pt x="62" y="40"/>
                        <a:pt x="62" y="40"/>
                        <a:pt x="62" y="40"/>
                      </a:cubicBezTo>
                      <a:cubicBezTo>
                        <a:pt x="62" y="40"/>
                        <a:pt x="62" y="40"/>
                        <a:pt x="62" y="40"/>
                      </a:cubicBezTo>
                      <a:cubicBezTo>
                        <a:pt x="62" y="40"/>
                        <a:pt x="62" y="40"/>
                        <a:pt x="62" y="40"/>
                      </a:cubicBezTo>
                      <a:cubicBezTo>
                        <a:pt x="62" y="41"/>
                        <a:pt x="62" y="41"/>
                        <a:pt x="62" y="41"/>
                      </a:cubicBezTo>
                      <a:cubicBezTo>
                        <a:pt x="62" y="41"/>
                        <a:pt x="62" y="41"/>
                        <a:pt x="62" y="41"/>
                      </a:cubicBezTo>
                      <a:cubicBezTo>
                        <a:pt x="62" y="41"/>
                        <a:pt x="62" y="41"/>
                        <a:pt x="62" y="41"/>
                      </a:cubicBezTo>
                      <a:cubicBezTo>
                        <a:pt x="62" y="41"/>
                        <a:pt x="62" y="41"/>
                        <a:pt x="62" y="41"/>
                      </a:cubicBezTo>
                      <a:cubicBezTo>
                        <a:pt x="62" y="41"/>
                        <a:pt x="62" y="41"/>
                        <a:pt x="62" y="41"/>
                      </a:cubicBezTo>
                      <a:cubicBezTo>
                        <a:pt x="62" y="41"/>
                        <a:pt x="62" y="41"/>
                        <a:pt x="62" y="41"/>
                      </a:cubicBezTo>
                      <a:cubicBezTo>
                        <a:pt x="62" y="42"/>
                        <a:pt x="62" y="42"/>
                        <a:pt x="62" y="42"/>
                      </a:cubicBezTo>
                      <a:cubicBezTo>
                        <a:pt x="62" y="42"/>
                        <a:pt x="62" y="42"/>
                        <a:pt x="62" y="42"/>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5"/>
                        <a:pt x="62" y="45"/>
                        <a:pt x="62" y="45"/>
                      </a:cubicBezTo>
                      <a:cubicBezTo>
                        <a:pt x="62" y="45"/>
                        <a:pt x="62" y="45"/>
                        <a:pt x="62" y="45"/>
                      </a:cubicBezTo>
                      <a:cubicBezTo>
                        <a:pt x="62" y="45"/>
                        <a:pt x="62" y="45"/>
                        <a:pt x="62" y="45"/>
                      </a:cubicBezTo>
                      <a:cubicBezTo>
                        <a:pt x="62" y="45"/>
                        <a:pt x="62" y="45"/>
                        <a:pt x="62" y="45"/>
                      </a:cubicBezTo>
                      <a:cubicBezTo>
                        <a:pt x="62" y="46"/>
                        <a:pt x="62" y="46"/>
                        <a:pt x="62" y="46"/>
                      </a:cubicBezTo>
                      <a:cubicBezTo>
                        <a:pt x="62" y="47"/>
                        <a:pt x="62" y="47"/>
                        <a:pt x="62" y="47"/>
                      </a:cubicBezTo>
                      <a:cubicBezTo>
                        <a:pt x="62" y="46"/>
                        <a:pt x="62" y="46"/>
                        <a:pt x="62" y="46"/>
                      </a:cubicBezTo>
                      <a:cubicBezTo>
                        <a:pt x="62" y="46"/>
                        <a:pt x="62" y="46"/>
                        <a:pt x="62" y="46"/>
                      </a:cubicBezTo>
                      <a:cubicBezTo>
                        <a:pt x="62" y="46"/>
                        <a:pt x="62" y="46"/>
                        <a:pt x="62" y="46"/>
                      </a:cubicBezTo>
                      <a:cubicBezTo>
                        <a:pt x="62" y="47"/>
                        <a:pt x="62" y="47"/>
                        <a:pt x="62" y="47"/>
                      </a:cubicBezTo>
                      <a:cubicBezTo>
                        <a:pt x="62" y="47"/>
                        <a:pt x="62" y="47"/>
                        <a:pt x="62" y="47"/>
                      </a:cubicBezTo>
                      <a:cubicBezTo>
                        <a:pt x="62" y="48"/>
                        <a:pt x="62" y="48"/>
                        <a:pt x="62" y="48"/>
                      </a:cubicBezTo>
                      <a:cubicBezTo>
                        <a:pt x="62" y="48"/>
                        <a:pt x="62" y="48"/>
                        <a:pt x="62" y="48"/>
                      </a:cubicBezTo>
                      <a:cubicBezTo>
                        <a:pt x="62" y="48"/>
                        <a:pt x="62" y="48"/>
                        <a:pt x="62" y="48"/>
                      </a:cubicBezTo>
                      <a:cubicBezTo>
                        <a:pt x="62" y="48"/>
                        <a:pt x="62" y="48"/>
                        <a:pt x="62" y="48"/>
                      </a:cubicBezTo>
                      <a:cubicBezTo>
                        <a:pt x="62" y="49"/>
                        <a:pt x="62" y="49"/>
                        <a:pt x="62" y="49"/>
                      </a:cubicBezTo>
                      <a:cubicBezTo>
                        <a:pt x="63" y="49"/>
                        <a:pt x="63" y="49"/>
                        <a:pt x="63" y="49"/>
                      </a:cubicBezTo>
                      <a:cubicBezTo>
                        <a:pt x="63" y="50"/>
                        <a:pt x="63" y="50"/>
                        <a:pt x="63" y="50"/>
                      </a:cubicBezTo>
                      <a:cubicBezTo>
                        <a:pt x="63" y="50"/>
                        <a:pt x="63" y="50"/>
                        <a:pt x="63" y="50"/>
                      </a:cubicBezTo>
                      <a:cubicBezTo>
                        <a:pt x="64" y="50"/>
                        <a:pt x="64" y="50"/>
                        <a:pt x="64" y="50"/>
                      </a:cubicBezTo>
                      <a:cubicBezTo>
                        <a:pt x="64" y="49"/>
                        <a:pt x="64" y="49"/>
                        <a:pt x="64" y="49"/>
                      </a:cubicBezTo>
                      <a:cubicBezTo>
                        <a:pt x="63" y="49"/>
                        <a:pt x="63" y="49"/>
                        <a:pt x="63" y="49"/>
                      </a:cubicBezTo>
                      <a:cubicBezTo>
                        <a:pt x="63" y="48"/>
                        <a:pt x="63" y="48"/>
                        <a:pt x="63" y="48"/>
                      </a:cubicBezTo>
                      <a:cubicBezTo>
                        <a:pt x="63" y="48"/>
                        <a:pt x="63" y="48"/>
                        <a:pt x="63" y="48"/>
                      </a:cubicBezTo>
                      <a:cubicBezTo>
                        <a:pt x="63" y="47"/>
                        <a:pt x="63" y="47"/>
                        <a:pt x="63" y="47"/>
                      </a:cubicBezTo>
                      <a:cubicBezTo>
                        <a:pt x="63" y="46"/>
                        <a:pt x="63" y="46"/>
                        <a:pt x="63" y="46"/>
                      </a:cubicBezTo>
                      <a:cubicBezTo>
                        <a:pt x="63" y="45"/>
                        <a:pt x="63" y="45"/>
                        <a:pt x="63" y="45"/>
                      </a:cubicBezTo>
                      <a:cubicBezTo>
                        <a:pt x="64" y="45"/>
                        <a:pt x="64" y="45"/>
                        <a:pt x="64"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5" y="44"/>
                        <a:pt x="65" y="44"/>
                        <a:pt x="65" y="44"/>
                      </a:cubicBezTo>
                      <a:cubicBezTo>
                        <a:pt x="65" y="44"/>
                        <a:pt x="65" y="44"/>
                        <a:pt x="65"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5" y="42"/>
                        <a:pt x="65" y="42"/>
                        <a:pt x="65" y="42"/>
                      </a:cubicBezTo>
                      <a:cubicBezTo>
                        <a:pt x="65" y="42"/>
                        <a:pt x="65" y="42"/>
                        <a:pt x="65" y="42"/>
                      </a:cubicBezTo>
                      <a:cubicBezTo>
                        <a:pt x="65" y="42"/>
                        <a:pt x="65" y="42"/>
                        <a:pt x="65" y="42"/>
                      </a:cubicBezTo>
                      <a:cubicBezTo>
                        <a:pt x="65" y="41"/>
                        <a:pt x="65" y="41"/>
                        <a:pt x="65" y="41"/>
                      </a:cubicBezTo>
                      <a:cubicBezTo>
                        <a:pt x="65" y="41"/>
                        <a:pt x="65" y="41"/>
                        <a:pt x="65" y="41"/>
                      </a:cubicBezTo>
                      <a:cubicBezTo>
                        <a:pt x="65" y="40"/>
                        <a:pt x="65" y="40"/>
                        <a:pt x="65" y="40"/>
                      </a:cubicBezTo>
                      <a:cubicBezTo>
                        <a:pt x="65" y="40"/>
                        <a:pt x="66" y="39"/>
                        <a:pt x="66" y="38"/>
                      </a:cubicBezTo>
                      <a:cubicBezTo>
                        <a:pt x="66" y="38"/>
                        <a:pt x="66" y="38"/>
                        <a:pt x="66" y="38"/>
                      </a:cubicBezTo>
                      <a:cubicBezTo>
                        <a:pt x="67" y="37"/>
                        <a:pt x="67" y="37"/>
                        <a:pt x="67" y="37"/>
                      </a:cubicBezTo>
                      <a:cubicBezTo>
                        <a:pt x="67" y="36"/>
                        <a:pt x="67" y="36"/>
                        <a:pt x="67" y="36"/>
                      </a:cubicBezTo>
                      <a:cubicBezTo>
                        <a:pt x="67" y="35"/>
                        <a:pt x="67" y="35"/>
                        <a:pt x="67" y="35"/>
                      </a:cubicBezTo>
                      <a:cubicBezTo>
                        <a:pt x="67" y="35"/>
                        <a:pt x="67" y="35"/>
                        <a:pt x="67" y="35"/>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2"/>
                        <a:pt x="68" y="32"/>
                        <a:pt x="68" y="32"/>
                      </a:cubicBezTo>
                      <a:cubicBezTo>
                        <a:pt x="68" y="32"/>
                        <a:pt x="68" y="32"/>
                        <a:pt x="68" y="32"/>
                      </a:cubicBezTo>
                      <a:cubicBezTo>
                        <a:pt x="68" y="32"/>
                        <a:pt x="68" y="32"/>
                        <a:pt x="68" y="32"/>
                      </a:cubicBezTo>
                      <a:cubicBezTo>
                        <a:pt x="68" y="32"/>
                        <a:pt x="68" y="32"/>
                        <a:pt x="68" y="32"/>
                      </a:cubicBezTo>
                      <a:cubicBezTo>
                        <a:pt x="68" y="31"/>
                        <a:pt x="68" y="31"/>
                        <a:pt x="68" y="31"/>
                      </a:cubicBezTo>
                      <a:cubicBezTo>
                        <a:pt x="68" y="31"/>
                        <a:pt x="68" y="31"/>
                        <a:pt x="68" y="31"/>
                      </a:cubicBezTo>
                      <a:cubicBezTo>
                        <a:pt x="68" y="31"/>
                        <a:pt x="68" y="31"/>
                        <a:pt x="68" y="31"/>
                      </a:cubicBezTo>
                      <a:cubicBezTo>
                        <a:pt x="68" y="31"/>
                        <a:pt x="68" y="31"/>
                        <a:pt x="68" y="31"/>
                      </a:cubicBezTo>
                      <a:cubicBezTo>
                        <a:pt x="68" y="30"/>
                        <a:pt x="68" y="30"/>
                        <a:pt x="68" y="30"/>
                      </a:cubicBezTo>
                      <a:cubicBezTo>
                        <a:pt x="68" y="30"/>
                        <a:pt x="68" y="30"/>
                        <a:pt x="68" y="30"/>
                      </a:cubicBezTo>
                      <a:cubicBezTo>
                        <a:pt x="68" y="29"/>
                        <a:pt x="68" y="29"/>
                        <a:pt x="68" y="29"/>
                      </a:cubicBezTo>
                      <a:cubicBezTo>
                        <a:pt x="69" y="29"/>
                        <a:pt x="69" y="29"/>
                        <a:pt x="69" y="29"/>
                      </a:cubicBezTo>
                      <a:cubicBezTo>
                        <a:pt x="69" y="29"/>
                        <a:pt x="69" y="29"/>
                        <a:pt x="69" y="29"/>
                      </a:cubicBezTo>
                      <a:cubicBezTo>
                        <a:pt x="69" y="29"/>
                        <a:pt x="69" y="29"/>
                        <a:pt x="69" y="29"/>
                      </a:cubicBezTo>
                      <a:cubicBezTo>
                        <a:pt x="69" y="29"/>
                        <a:pt x="69" y="29"/>
                        <a:pt x="69" y="29"/>
                      </a:cubicBezTo>
                      <a:cubicBezTo>
                        <a:pt x="69" y="29"/>
                        <a:pt x="69" y="29"/>
                        <a:pt x="69" y="29"/>
                      </a:cubicBezTo>
                      <a:cubicBezTo>
                        <a:pt x="69" y="29"/>
                        <a:pt x="69" y="29"/>
                        <a:pt x="69" y="29"/>
                      </a:cubicBezTo>
                      <a:cubicBezTo>
                        <a:pt x="69" y="28"/>
                        <a:pt x="69" y="28"/>
                        <a:pt x="69" y="28"/>
                      </a:cubicBezTo>
                      <a:cubicBezTo>
                        <a:pt x="69" y="28"/>
                        <a:pt x="69" y="28"/>
                        <a:pt x="69" y="28"/>
                      </a:cubicBezTo>
                      <a:cubicBezTo>
                        <a:pt x="69" y="28"/>
                        <a:pt x="69" y="28"/>
                        <a:pt x="69" y="28"/>
                      </a:cubicBezTo>
                      <a:cubicBezTo>
                        <a:pt x="69" y="27"/>
                        <a:pt x="69" y="27"/>
                        <a:pt x="69" y="27"/>
                      </a:cubicBezTo>
                      <a:cubicBezTo>
                        <a:pt x="70" y="26"/>
                        <a:pt x="70" y="26"/>
                        <a:pt x="70" y="26"/>
                      </a:cubicBezTo>
                      <a:cubicBezTo>
                        <a:pt x="70" y="26"/>
                        <a:pt x="70" y="26"/>
                        <a:pt x="70" y="26"/>
                      </a:cubicBezTo>
                      <a:cubicBezTo>
                        <a:pt x="70" y="26"/>
                        <a:pt x="70" y="26"/>
                        <a:pt x="70" y="26"/>
                      </a:cubicBezTo>
                      <a:cubicBezTo>
                        <a:pt x="70" y="26"/>
                        <a:pt x="70" y="26"/>
                        <a:pt x="70" y="26"/>
                      </a:cubicBezTo>
                      <a:close/>
                      <a:moveTo>
                        <a:pt x="59" y="33"/>
                      </a:moveTo>
                      <a:cubicBezTo>
                        <a:pt x="59" y="33"/>
                        <a:pt x="59" y="33"/>
                        <a:pt x="59" y="33"/>
                      </a:cubicBezTo>
                      <a:cubicBezTo>
                        <a:pt x="59" y="33"/>
                        <a:pt x="59" y="33"/>
                        <a:pt x="59" y="33"/>
                      </a:cubicBezTo>
                      <a:cubicBezTo>
                        <a:pt x="59" y="33"/>
                        <a:pt x="59" y="33"/>
                        <a:pt x="59" y="33"/>
                      </a:cubicBezTo>
                      <a:cubicBezTo>
                        <a:pt x="58" y="33"/>
                        <a:pt x="58" y="33"/>
                        <a:pt x="58" y="33"/>
                      </a:cubicBezTo>
                      <a:cubicBezTo>
                        <a:pt x="58" y="33"/>
                        <a:pt x="58" y="33"/>
                        <a:pt x="58" y="33"/>
                      </a:cubicBezTo>
                      <a:cubicBezTo>
                        <a:pt x="58" y="33"/>
                        <a:pt x="58" y="33"/>
                        <a:pt x="58" y="33"/>
                      </a:cubicBezTo>
                      <a:cubicBezTo>
                        <a:pt x="59" y="33"/>
                        <a:pt x="59" y="33"/>
                        <a:pt x="59" y="33"/>
                      </a:cubicBezTo>
                      <a:cubicBezTo>
                        <a:pt x="59" y="33"/>
                        <a:pt x="59" y="33"/>
                        <a:pt x="59" y="33"/>
                      </a:cubicBezTo>
                      <a:cubicBezTo>
                        <a:pt x="59" y="34"/>
                        <a:pt x="59" y="34"/>
                        <a:pt x="59" y="34"/>
                      </a:cubicBezTo>
                      <a:cubicBezTo>
                        <a:pt x="59" y="34"/>
                        <a:pt x="59" y="34"/>
                        <a:pt x="59" y="34"/>
                      </a:cubicBezTo>
                      <a:cubicBezTo>
                        <a:pt x="58" y="34"/>
                        <a:pt x="58" y="34"/>
                        <a:pt x="58" y="34"/>
                      </a:cubicBezTo>
                      <a:cubicBezTo>
                        <a:pt x="58" y="34"/>
                        <a:pt x="58" y="34"/>
                        <a:pt x="58" y="34"/>
                      </a:cubicBezTo>
                      <a:cubicBezTo>
                        <a:pt x="58" y="34"/>
                        <a:pt x="58" y="34"/>
                        <a:pt x="58" y="34"/>
                      </a:cubicBezTo>
                      <a:cubicBezTo>
                        <a:pt x="58" y="34"/>
                        <a:pt x="58" y="34"/>
                        <a:pt x="58" y="34"/>
                      </a:cubicBezTo>
                      <a:cubicBezTo>
                        <a:pt x="59" y="35"/>
                        <a:pt x="59" y="35"/>
                        <a:pt x="59" y="35"/>
                      </a:cubicBezTo>
                      <a:cubicBezTo>
                        <a:pt x="59" y="34"/>
                        <a:pt x="59" y="34"/>
                        <a:pt x="59" y="34"/>
                      </a:cubicBezTo>
                      <a:cubicBezTo>
                        <a:pt x="59" y="34"/>
                        <a:pt x="59" y="34"/>
                        <a:pt x="59" y="34"/>
                      </a:cubicBezTo>
                      <a:cubicBezTo>
                        <a:pt x="59" y="34"/>
                        <a:pt x="59" y="34"/>
                        <a:pt x="59" y="34"/>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3"/>
                        <a:pt x="59" y="33"/>
                        <a:pt x="59" y="33"/>
                      </a:cubicBezTo>
                      <a:close/>
                      <a:moveTo>
                        <a:pt x="72" y="22"/>
                      </a:moveTo>
                      <a:cubicBezTo>
                        <a:pt x="71" y="21"/>
                        <a:pt x="71" y="21"/>
                        <a:pt x="71" y="21"/>
                      </a:cubicBezTo>
                      <a:cubicBezTo>
                        <a:pt x="71" y="21"/>
                        <a:pt x="71" y="21"/>
                        <a:pt x="71" y="21"/>
                      </a:cubicBezTo>
                      <a:cubicBezTo>
                        <a:pt x="71" y="22"/>
                        <a:pt x="71" y="22"/>
                        <a:pt x="71" y="22"/>
                      </a:cubicBezTo>
                      <a:cubicBezTo>
                        <a:pt x="71" y="22"/>
                        <a:pt x="71" y="22"/>
                        <a:pt x="71" y="22"/>
                      </a:cubicBezTo>
                      <a:cubicBezTo>
                        <a:pt x="71" y="23"/>
                        <a:pt x="71" y="23"/>
                        <a:pt x="71" y="23"/>
                      </a:cubicBezTo>
                      <a:cubicBezTo>
                        <a:pt x="71" y="24"/>
                        <a:pt x="71" y="24"/>
                        <a:pt x="71" y="24"/>
                      </a:cubicBezTo>
                      <a:cubicBezTo>
                        <a:pt x="72" y="23"/>
                        <a:pt x="72" y="23"/>
                        <a:pt x="72" y="23"/>
                      </a:cubicBezTo>
                      <a:cubicBezTo>
                        <a:pt x="72" y="23"/>
                        <a:pt x="72" y="23"/>
                        <a:pt x="72" y="23"/>
                      </a:cubicBezTo>
                      <a:lnTo>
                        <a:pt x="72" y="22"/>
                      </a:lnTo>
                      <a:close/>
                      <a:moveTo>
                        <a:pt x="71" y="25"/>
                      </a:moveTo>
                      <a:cubicBezTo>
                        <a:pt x="71" y="27"/>
                        <a:pt x="71" y="27"/>
                        <a:pt x="71" y="27"/>
                      </a:cubicBezTo>
                      <a:cubicBezTo>
                        <a:pt x="71" y="27"/>
                        <a:pt x="71" y="27"/>
                        <a:pt x="71" y="27"/>
                      </a:cubicBezTo>
                      <a:cubicBezTo>
                        <a:pt x="71" y="28"/>
                        <a:pt x="71" y="28"/>
                        <a:pt x="71" y="28"/>
                      </a:cubicBezTo>
                      <a:cubicBezTo>
                        <a:pt x="71" y="29"/>
                        <a:pt x="71" y="29"/>
                        <a:pt x="71" y="29"/>
                      </a:cubicBezTo>
                      <a:cubicBezTo>
                        <a:pt x="71" y="29"/>
                        <a:pt x="71" y="29"/>
                        <a:pt x="71" y="29"/>
                      </a:cubicBezTo>
                      <a:cubicBezTo>
                        <a:pt x="70" y="29"/>
                        <a:pt x="70" y="29"/>
                        <a:pt x="70" y="29"/>
                      </a:cubicBezTo>
                      <a:cubicBezTo>
                        <a:pt x="70" y="30"/>
                        <a:pt x="70" y="30"/>
                        <a:pt x="70" y="30"/>
                      </a:cubicBezTo>
                      <a:cubicBezTo>
                        <a:pt x="70" y="30"/>
                        <a:pt x="70" y="30"/>
                        <a:pt x="70" y="30"/>
                      </a:cubicBezTo>
                      <a:cubicBezTo>
                        <a:pt x="70" y="30"/>
                        <a:pt x="70" y="30"/>
                        <a:pt x="70" y="30"/>
                      </a:cubicBezTo>
                      <a:cubicBezTo>
                        <a:pt x="70" y="30"/>
                        <a:pt x="70" y="30"/>
                        <a:pt x="70" y="30"/>
                      </a:cubicBezTo>
                      <a:cubicBezTo>
                        <a:pt x="70" y="30"/>
                        <a:pt x="70" y="30"/>
                        <a:pt x="70" y="30"/>
                      </a:cubicBezTo>
                      <a:cubicBezTo>
                        <a:pt x="71" y="29"/>
                        <a:pt x="71" y="29"/>
                        <a:pt x="71" y="29"/>
                      </a:cubicBezTo>
                      <a:cubicBezTo>
                        <a:pt x="71" y="28"/>
                        <a:pt x="71" y="28"/>
                        <a:pt x="71" y="28"/>
                      </a:cubicBezTo>
                      <a:cubicBezTo>
                        <a:pt x="71" y="26"/>
                        <a:pt x="71" y="26"/>
                        <a:pt x="71" y="26"/>
                      </a:cubicBezTo>
                      <a:cubicBezTo>
                        <a:pt x="71" y="25"/>
                        <a:pt x="71" y="25"/>
                        <a:pt x="71" y="25"/>
                      </a:cubicBezTo>
                      <a:cubicBezTo>
                        <a:pt x="71" y="25"/>
                        <a:pt x="71" y="25"/>
                        <a:pt x="71" y="25"/>
                      </a:cubicBezTo>
                      <a:cubicBezTo>
                        <a:pt x="71" y="25"/>
                        <a:pt x="71" y="25"/>
                        <a:pt x="71" y="2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3" name="Freeform 363">
                  <a:extLst>
                    <a:ext uri="{FF2B5EF4-FFF2-40B4-BE49-F238E27FC236}">
                      <a16:creationId xmlns="" xmlns:a16="http://schemas.microsoft.com/office/drawing/2014/main" id="{82E589A2-19EB-4BEA-BE08-7044C4F3A7CF}"/>
                    </a:ext>
                  </a:extLst>
                </p:cNvPr>
                <p:cNvSpPr>
                  <a:spLocks noEditPoints="1"/>
                </p:cNvSpPr>
                <p:nvPr/>
              </p:nvSpPr>
              <p:spPr bwMode="auto">
                <a:xfrm>
                  <a:off x="5980450" y="4853044"/>
                  <a:ext cx="482312" cy="403674"/>
                </a:xfrm>
                <a:custGeom>
                  <a:avLst/>
                  <a:gdLst>
                    <a:gd name="T0" fmla="*/ 84 w 92"/>
                    <a:gd name="T1" fmla="*/ 57 h 77"/>
                    <a:gd name="T2" fmla="*/ 42 w 92"/>
                    <a:gd name="T3" fmla="*/ 69 h 77"/>
                    <a:gd name="T4" fmla="*/ 90 w 92"/>
                    <a:gd name="T5" fmla="*/ 62 h 77"/>
                    <a:gd name="T6" fmla="*/ 83 w 92"/>
                    <a:gd name="T7" fmla="*/ 55 h 77"/>
                    <a:gd name="T8" fmla="*/ 85 w 92"/>
                    <a:gd name="T9" fmla="*/ 54 h 77"/>
                    <a:gd name="T10" fmla="*/ 83 w 92"/>
                    <a:gd name="T11" fmla="*/ 54 h 77"/>
                    <a:gd name="T12" fmla="*/ 73 w 92"/>
                    <a:gd name="T13" fmla="*/ 67 h 77"/>
                    <a:gd name="T14" fmla="*/ 82 w 92"/>
                    <a:gd name="T15" fmla="*/ 60 h 77"/>
                    <a:gd name="T16" fmla="*/ 61 w 92"/>
                    <a:gd name="T17" fmla="*/ 76 h 77"/>
                    <a:gd name="T18" fmla="*/ 89 w 92"/>
                    <a:gd name="T19" fmla="*/ 71 h 77"/>
                    <a:gd name="T20" fmla="*/ 87 w 92"/>
                    <a:gd name="T21" fmla="*/ 69 h 77"/>
                    <a:gd name="T22" fmla="*/ 83 w 92"/>
                    <a:gd name="T23" fmla="*/ 68 h 77"/>
                    <a:gd name="T24" fmla="*/ 81 w 92"/>
                    <a:gd name="T25" fmla="*/ 67 h 77"/>
                    <a:gd name="T26" fmla="*/ 76 w 92"/>
                    <a:gd name="T27" fmla="*/ 64 h 77"/>
                    <a:gd name="T28" fmla="*/ 80 w 92"/>
                    <a:gd name="T29" fmla="*/ 62 h 77"/>
                    <a:gd name="T30" fmla="*/ 81 w 92"/>
                    <a:gd name="T31" fmla="*/ 59 h 77"/>
                    <a:gd name="T32" fmla="*/ 83 w 92"/>
                    <a:gd name="T33" fmla="*/ 58 h 77"/>
                    <a:gd name="T34" fmla="*/ 82 w 92"/>
                    <a:gd name="T35" fmla="*/ 57 h 77"/>
                    <a:gd name="T36" fmla="*/ 81 w 92"/>
                    <a:gd name="T37" fmla="*/ 55 h 77"/>
                    <a:gd name="T38" fmla="*/ 79 w 92"/>
                    <a:gd name="T39" fmla="*/ 57 h 77"/>
                    <a:gd name="T40" fmla="*/ 75 w 92"/>
                    <a:gd name="T41" fmla="*/ 56 h 77"/>
                    <a:gd name="T42" fmla="*/ 77 w 92"/>
                    <a:gd name="T43" fmla="*/ 54 h 77"/>
                    <a:gd name="T44" fmla="*/ 74 w 92"/>
                    <a:gd name="T45" fmla="*/ 55 h 77"/>
                    <a:gd name="T46" fmla="*/ 67 w 92"/>
                    <a:gd name="T47" fmla="*/ 50 h 77"/>
                    <a:gd name="T48" fmla="*/ 76 w 92"/>
                    <a:gd name="T49" fmla="*/ 53 h 77"/>
                    <a:gd name="T50" fmla="*/ 77 w 92"/>
                    <a:gd name="T51" fmla="*/ 50 h 77"/>
                    <a:gd name="T52" fmla="*/ 74 w 92"/>
                    <a:gd name="T53" fmla="*/ 40 h 77"/>
                    <a:gd name="T54" fmla="*/ 44 w 92"/>
                    <a:gd name="T55" fmla="*/ 34 h 77"/>
                    <a:gd name="T56" fmla="*/ 48 w 92"/>
                    <a:gd name="T57" fmla="*/ 22 h 77"/>
                    <a:gd name="T58" fmla="*/ 52 w 92"/>
                    <a:gd name="T59" fmla="*/ 13 h 77"/>
                    <a:gd name="T60" fmla="*/ 49 w 92"/>
                    <a:gd name="T61" fmla="*/ 6 h 77"/>
                    <a:gd name="T62" fmla="*/ 1 w 92"/>
                    <a:gd name="T63" fmla="*/ 23 h 77"/>
                    <a:gd name="T64" fmla="*/ 5 w 92"/>
                    <a:gd name="T65" fmla="*/ 28 h 77"/>
                    <a:gd name="T66" fmla="*/ 7 w 92"/>
                    <a:gd name="T67" fmla="*/ 32 h 77"/>
                    <a:gd name="T68" fmla="*/ 8 w 92"/>
                    <a:gd name="T69" fmla="*/ 35 h 77"/>
                    <a:gd name="T70" fmla="*/ 10 w 92"/>
                    <a:gd name="T71" fmla="*/ 38 h 77"/>
                    <a:gd name="T72" fmla="*/ 10 w 92"/>
                    <a:gd name="T73" fmla="*/ 44 h 77"/>
                    <a:gd name="T74" fmla="*/ 9 w 92"/>
                    <a:gd name="T75" fmla="*/ 53 h 77"/>
                    <a:gd name="T76" fmla="*/ 8 w 92"/>
                    <a:gd name="T77" fmla="*/ 62 h 77"/>
                    <a:gd name="T78" fmla="*/ 20 w 92"/>
                    <a:gd name="T79" fmla="*/ 66 h 77"/>
                    <a:gd name="T80" fmla="*/ 37 w 92"/>
                    <a:gd name="T81" fmla="*/ 67 h 77"/>
                    <a:gd name="T82" fmla="*/ 36 w 92"/>
                    <a:gd name="T83" fmla="*/ 65 h 77"/>
                    <a:gd name="T84" fmla="*/ 41 w 92"/>
                    <a:gd name="T85" fmla="*/ 64 h 77"/>
                    <a:gd name="T86" fmla="*/ 46 w 92"/>
                    <a:gd name="T87" fmla="*/ 68 h 77"/>
                    <a:gd name="T88" fmla="*/ 51 w 92"/>
                    <a:gd name="T89" fmla="*/ 66 h 77"/>
                    <a:gd name="T90" fmla="*/ 54 w 92"/>
                    <a:gd name="T91" fmla="*/ 72 h 77"/>
                    <a:gd name="T92" fmla="*/ 50 w 92"/>
                    <a:gd name="T93" fmla="*/ 72 h 77"/>
                    <a:gd name="T94" fmla="*/ 58 w 92"/>
                    <a:gd name="T95" fmla="*/ 75 h 77"/>
                    <a:gd name="T96" fmla="*/ 62 w 92"/>
                    <a:gd name="T97" fmla="*/ 74 h 77"/>
                    <a:gd name="T98" fmla="*/ 63 w 92"/>
                    <a:gd name="T99" fmla="*/ 71 h 77"/>
                    <a:gd name="T100" fmla="*/ 67 w 92"/>
                    <a:gd name="T101" fmla="*/ 71 h 77"/>
                    <a:gd name="T102" fmla="*/ 69 w 92"/>
                    <a:gd name="T103" fmla="*/ 74 h 77"/>
                    <a:gd name="T104" fmla="*/ 72 w 92"/>
                    <a:gd name="T105" fmla="*/ 70 h 77"/>
                    <a:gd name="T106" fmla="*/ 69 w 92"/>
                    <a:gd name="T107" fmla="*/ 67 h 77"/>
                    <a:gd name="T108" fmla="*/ 75 w 92"/>
                    <a:gd name="T109" fmla="*/ 67 h 77"/>
                    <a:gd name="T110" fmla="*/ 77 w 92"/>
                    <a:gd name="T111" fmla="*/ 68 h 77"/>
                    <a:gd name="T112" fmla="*/ 81 w 92"/>
                    <a:gd name="T113" fmla="*/ 71 h 77"/>
                    <a:gd name="T114" fmla="*/ 85 w 92"/>
                    <a:gd name="T115" fmla="*/ 72 h 77"/>
                    <a:gd name="T116" fmla="*/ 84 w 92"/>
                    <a:gd name="T117" fmla="*/ 77 h 77"/>
                    <a:gd name="T118" fmla="*/ 88 w 92"/>
                    <a:gd name="T119" fmla="*/ 73 h 77"/>
                    <a:gd name="T120" fmla="*/ 91 w 92"/>
                    <a:gd name="T121" fmla="*/ 55 h 77"/>
                    <a:gd name="T122" fmla="*/ 91 w 92"/>
                    <a:gd name="T123" fmla="*/ 60 h 77"/>
                    <a:gd name="T124" fmla="*/ 65 w 92"/>
                    <a:gd name="T125" fmla="*/ 7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 h="77">
                      <a:moveTo>
                        <a:pt x="85" y="57"/>
                      </a:moveTo>
                      <a:cubicBezTo>
                        <a:pt x="85" y="57"/>
                        <a:pt x="85" y="57"/>
                        <a:pt x="85" y="57"/>
                      </a:cubicBezTo>
                      <a:cubicBezTo>
                        <a:pt x="85" y="57"/>
                        <a:pt x="85" y="57"/>
                        <a:pt x="85" y="57"/>
                      </a:cubicBezTo>
                      <a:cubicBezTo>
                        <a:pt x="85" y="57"/>
                        <a:pt x="85" y="57"/>
                        <a:pt x="85" y="57"/>
                      </a:cubicBezTo>
                      <a:cubicBezTo>
                        <a:pt x="85" y="57"/>
                        <a:pt x="85" y="57"/>
                        <a:pt x="85"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lnTo>
                        <a:pt x="85" y="57"/>
                      </a:lnTo>
                      <a:close/>
                      <a:moveTo>
                        <a:pt x="84" y="57"/>
                      </a:moveTo>
                      <a:cubicBezTo>
                        <a:pt x="84" y="57"/>
                        <a:pt x="84" y="57"/>
                        <a:pt x="84" y="57"/>
                      </a:cubicBezTo>
                      <a:cubicBezTo>
                        <a:pt x="84" y="56"/>
                        <a:pt x="84" y="56"/>
                        <a:pt x="84" y="56"/>
                      </a:cubicBezTo>
                      <a:cubicBezTo>
                        <a:pt x="84" y="56"/>
                        <a:pt x="84" y="56"/>
                        <a:pt x="84" y="56"/>
                      </a:cubicBezTo>
                      <a:cubicBezTo>
                        <a:pt x="84" y="56"/>
                        <a:pt x="84" y="56"/>
                        <a:pt x="84" y="56"/>
                      </a:cubicBezTo>
                      <a:cubicBezTo>
                        <a:pt x="84" y="57"/>
                        <a:pt x="84" y="57"/>
                        <a:pt x="84" y="57"/>
                      </a:cubicBezTo>
                      <a:cubicBezTo>
                        <a:pt x="84" y="57"/>
                        <a:pt x="84" y="57"/>
                        <a:pt x="84" y="57"/>
                      </a:cubicBezTo>
                      <a:cubicBezTo>
                        <a:pt x="83" y="57"/>
                        <a:pt x="83" y="57"/>
                        <a:pt x="83" y="57"/>
                      </a:cubicBezTo>
                      <a:cubicBezTo>
                        <a:pt x="83" y="57"/>
                        <a:pt x="83" y="57"/>
                        <a:pt x="83" y="57"/>
                      </a:cubicBezTo>
                      <a:cubicBezTo>
                        <a:pt x="83" y="57"/>
                        <a:pt x="83" y="57"/>
                        <a:pt x="83" y="57"/>
                      </a:cubicBezTo>
                      <a:cubicBezTo>
                        <a:pt x="83" y="57"/>
                        <a:pt x="83" y="57"/>
                        <a:pt x="83" y="57"/>
                      </a:cubicBezTo>
                      <a:lnTo>
                        <a:pt x="84" y="57"/>
                      </a:lnTo>
                      <a:close/>
                      <a:moveTo>
                        <a:pt x="43" y="67"/>
                      </a:moveTo>
                      <a:cubicBezTo>
                        <a:pt x="43" y="67"/>
                        <a:pt x="43" y="67"/>
                        <a:pt x="43" y="67"/>
                      </a:cubicBezTo>
                      <a:cubicBezTo>
                        <a:pt x="42" y="67"/>
                        <a:pt x="42" y="67"/>
                        <a:pt x="42" y="67"/>
                      </a:cubicBezTo>
                      <a:cubicBezTo>
                        <a:pt x="42" y="67"/>
                        <a:pt x="42" y="67"/>
                        <a:pt x="42" y="67"/>
                      </a:cubicBezTo>
                      <a:cubicBezTo>
                        <a:pt x="42" y="67"/>
                        <a:pt x="42" y="67"/>
                        <a:pt x="42" y="67"/>
                      </a:cubicBezTo>
                      <a:cubicBezTo>
                        <a:pt x="41" y="67"/>
                        <a:pt x="41" y="67"/>
                        <a:pt x="41" y="67"/>
                      </a:cubicBezTo>
                      <a:cubicBezTo>
                        <a:pt x="41" y="67"/>
                        <a:pt x="41" y="67"/>
                        <a:pt x="41" y="67"/>
                      </a:cubicBezTo>
                      <a:cubicBezTo>
                        <a:pt x="40" y="66"/>
                        <a:pt x="40" y="66"/>
                        <a:pt x="40" y="66"/>
                      </a:cubicBezTo>
                      <a:cubicBezTo>
                        <a:pt x="40" y="66"/>
                        <a:pt x="40" y="66"/>
                        <a:pt x="40" y="66"/>
                      </a:cubicBezTo>
                      <a:cubicBezTo>
                        <a:pt x="40" y="66"/>
                        <a:pt x="40" y="66"/>
                        <a:pt x="40" y="66"/>
                      </a:cubicBezTo>
                      <a:cubicBezTo>
                        <a:pt x="39" y="67"/>
                        <a:pt x="39" y="67"/>
                        <a:pt x="39" y="67"/>
                      </a:cubicBezTo>
                      <a:cubicBezTo>
                        <a:pt x="39" y="67"/>
                        <a:pt x="39" y="67"/>
                        <a:pt x="39" y="67"/>
                      </a:cubicBezTo>
                      <a:cubicBezTo>
                        <a:pt x="39" y="67"/>
                        <a:pt x="39" y="67"/>
                        <a:pt x="39" y="67"/>
                      </a:cubicBezTo>
                      <a:cubicBezTo>
                        <a:pt x="39" y="67"/>
                        <a:pt x="39" y="67"/>
                        <a:pt x="39" y="67"/>
                      </a:cubicBezTo>
                      <a:cubicBezTo>
                        <a:pt x="38" y="67"/>
                        <a:pt x="38" y="67"/>
                        <a:pt x="38" y="67"/>
                      </a:cubicBezTo>
                      <a:cubicBezTo>
                        <a:pt x="38" y="68"/>
                        <a:pt x="38" y="68"/>
                        <a:pt x="38" y="68"/>
                      </a:cubicBezTo>
                      <a:cubicBezTo>
                        <a:pt x="38" y="68"/>
                        <a:pt x="38" y="68"/>
                        <a:pt x="38" y="68"/>
                      </a:cubicBezTo>
                      <a:cubicBezTo>
                        <a:pt x="38" y="68"/>
                        <a:pt x="38" y="68"/>
                        <a:pt x="38" y="68"/>
                      </a:cubicBezTo>
                      <a:cubicBezTo>
                        <a:pt x="40" y="69"/>
                        <a:pt x="40" y="69"/>
                        <a:pt x="40" y="69"/>
                      </a:cubicBezTo>
                      <a:cubicBezTo>
                        <a:pt x="40" y="69"/>
                        <a:pt x="40" y="69"/>
                        <a:pt x="40" y="69"/>
                      </a:cubicBezTo>
                      <a:cubicBezTo>
                        <a:pt x="40" y="69"/>
                        <a:pt x="40" y="69"/>
                        <a:pt x="40" y="69"/>
                      </a:cubicBezTo>
                      <a:cubicBezTo>
                        <a:pt x="41" y="69"/>
                        <a:pt x="41" y="69"/>
                        <a:pt x="41"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8"/>
                        <a:pt x="42" y="68"/>
                        <a:pt x="42" y="68"/>
                      </a:cubicBezTo>
                      <a:cubicBezTo>
                        <a:pt x="43" y="68"/>
                        <a:pt x="43" y="68"/>
                        <a:pt x="43" y="68"/>
                      </a:cubicBezTo>
                      <a:cubicBezTo>
                        <a:pt x="43" y="68"/>
                        <a:pt x="43" y="68"/>
                        <a:pt x="43" y="68"/>
                      </a:cubicBezTo>
                      <a:cubicBezTo>
                        <a:pt x="43" y="68"/>
                        <a:pt x="43" y="68"/>
                        <a:pt x="43" y="68"/>
                      </a:cubicBezTo>
                      <a:cubicBezTo>
                        <a:pt x="43" y="67"/>
                        <a:pt x="43" y="67"/>
                        <a:pt x="43" y="67"/>
                      </a:cubicBezTo>
                      <a:close/>
                      <a:moveTo>
                        <a:pt x="81" y="53"/>
                      </a:moveTo>
                      <a:cubicBezTo>
                        <a:pt x="81" y="53"/>
                        <a:pt x="81" y="53"/>
                        <a:pt x="81" y="53"/>
                      </a:cubicBezTo>
                      <a:cubicBezTo>
                        <a:pt x="81" y="53"/>
                        <a:pt x="81" y="53"/>
                        <a:pt x="81" y="53"/>
                      </a:cubicBezTo>
                      <a:cubicBezTo>
                        <a:pt x="81" y="53"/>
                        <a:pt x="81" y="53"/>
                        <a:pt x="81" y="53"/>
                      </a:cubicBezTo>
                      <a:cubicBezTo>
                        <a:pt x="81" y="53"/>
                        <a:pt x="81" y="53"/>
                        <a:pt x="81" y="53"/>
                      </a:cubicBezTo>
                      <a:close/>
                      <a:moveTo>
                        <a:pt x="84" y="60"/>
                      </a:moveTo>
                      <a:cubicBezTo>
                        <a:pt x="84" y="59"/>
                        <a:pt x="84" y="59"/>
                        <a:pt x="84" y="59"/>
                      </a:cubicBezTo>
                      <a:cubicBezTo>
                        <a:pt x="84" y="59"/>
                        <a:pt x="84" y="59"/>
                        <a:pt x="84" y="59"/>
                      </a:cubicBezTo>
                      <a:cubicBezTo>
                        <a:pt x="84" y="60"/>
                        <a:pt x="84" y="60"/>
                        <a:pt x="84" y="60"/>
                      </a:cubicBezTo>
                      <a:cubicBezTo>
                        <a:pt x="84" y="60"/>
                        <a:pt x="84" y="60"/>
                        <a:pt x="84" y="60"/>
                      </a:cubicBezTo>
                      <a:cubicBezTo>
                        <a:pt x="83" y="60"/>
                        <a:pt x="83" y="60"/>
                        <a:pt x="83" y="60"/>
                      </a:cubicBezTo>
                      <a:cubicBezTo>
                        <a:pt x="83" y="60"/>
                        <a:pt x="83" y="60"/>
                        <a:pt x="83" y="60"/>
                      </a:cubicBezTo>
                      <a:cubicBezTo>
                        <a:pt x="84" y="60"/>
                        <a:pt x="84" y="60"/>
                        <a:pt x="84" y="60"/>
                      </a:cubicBezTo>
                      <a:close/>
                      <a:moveTo>
                        <a:pt x="90" y="62"/>
                      </a:moveTo>
                      <a:cubicBezTo>
                        <a:pt x="90" y="62"/>
                        <a:pt x="90" y="62"/>
                        <a:pt x="90" y="62"/>
                      </a:cubicBezTo>
                      <a:cubicBezTo>
                        <a:pt x="90" y="62"/>
                        <a:pt x="90" y="62"/>
                        <a:pt x="90" y="62"/>
                      </a:cubicBezTo>
                      <a:cubicBezTo>
                        <a:pt x="90" y="62"/>
                        <a:pt x="90" y="62"/>
                        <a:pt x="90" y="62"/>
                      </a:cubicBezTo>
                      <a:cubicBezTo>
                        <a:pt x="90" y="62"/>
                        <a:pt x="90" y="62"/>
                        <a:pt x="90" y="62"/>
                      </a:cubicBezTo>
                      <a:close/>
                      <a:moveTo>
                        <a:pt x="57" y="76"/>
                      </a:moveTo>
                      <a:cubicBezTo>
                        <a:pt x="58" y="77"/>
                        <a:pt x="58" y="77"/>
                        <a:pt x="58" y="77"/>
                      </a:cubicBezTo>
                      <a:cubicBezTo>
                        <a:pt x="58" y="77"/>
                        <a:pt x="58" y="77"/>
                        <a:pt x="58" y="77"/>
                      </a:cubicBezTo>
                      <a:cubicBezTo>
                        <a:pt x="58" y="77"/>
                        <a:pt x="58" y="77"/>
                        <a:pt x="58" y="77"/>
                      </a:cubicBezTo>
                      <a:lnTo>
                        <a:pt x="57" y="76"/>
                      </a:lnTo>
                      <a:close/>
                      <a:moveTo>
                        <a:pt x="88" y="65"/>
                      </a:moveTo>
                      <a:cubicBezTo>
                        <a:pt x="88" y="64"/>
                        <a:pt x="88" y="64"/>
                        <a:pt x="88" y="64"/>
                      </a:cubicBezTo>
                      <a:cubicBezTo>
                        <a:pt x="89" y="64"/>
                        <a:pt x="89" y="64"/>
                        <a:pt x="89" y="64"/>
                      </a:cubicBezTo>
                      <a:cubicBezTo>
                        <a:pt x="88" y="64"/>
                        <a:pt x="88" y="64"/>
                        <a:pt x="88" y="64"/>
                      </a:cubicBezTo>
                      <a:cubicBezTo>
                        <a:pt x="88" y="64"/>
                        <a:pt x="88" y="64"/>
                        <a:pt x="88" y="64"/>
                      </a:cubicBezTo>
                      <a:cubicBezTo>
                        <a:pt x="88" y="65"/>
                        <a:pt x="88" y="65"/>
                        <a:pt x="88" y="65"/>
                      </a:cubicBezTo>
                      <a:cubicBezTo>
                        <a:pt x="88" y="65"/>
                        <a:pt x="88" y="65"/>
                        <a:pt x="88" y="65"/>
                      </a:cubicBezTo>
                      <a:close/>
                      <a:moveTo>
                        <a:pt x="86" y="66"/>
                      </a:moveTo>
                      <a:cubicBezTo>
                        <a:pt x="87" y="66"/>
                        <a:pt x="87" y="66"/>
                        <a:pt x="87" y="66"/>
                      </a:cubicBezTo>
                      <a:cubicBezTo>
                        <a:pt x="87" y="65"/>
                        <a:pt x="87" y="65"/>
                        <a:pt x="87" y="65"/>
                      </a:cubicBezTo>
                      <a:cubicBezTo>
                        <a:pt x="87" y="65"/>
                        <a:pt x="87" y="65"/>
                        <a:pt x="87" y="65"/>
                      </a:cubicBezTo>
                      <a:cubicBezTo>
                        <a:pt x="87" y="65"/>
                        <a:pt x="87" y="65"/>
                        <a:pt x="87" y="65"/>
                      </a:cubicBezTo>
                      <a:cubicBezTo>
                        <a:pt x="87" y="65"/>
                        <a:pt x="87" y="65"/>
                        <a:pt x="87" y="65"/>
                      </a:cubicBezTo>
                      <a:cubicBezTo>
                        <a:pt x="87" y="65"/>
                        <a:pt x="87" y="65"/>
                        <a:pt x="87" y="65"/>
                      </a:cubicBezTo>
                      <a:cubicBezTo>
                        <a:pt x="87" y="65"/>
                        <a:pt x="87" y="65"/>
                        <a:pt x="87" y="65"/>
                      </a:cubicBezTo>
                      <a:cubicBezTo>
                        <a:pt x="86" y="66"/>
                        <a:pt x="86" y="66"/>
                        <a:pt x="86" y="66"/>
                      </a:cubicBezTo>
                      <a:cubicBezTo>
                        <a:pt x="86" y="66"/>
                        <a:pt x="86" y="66"/>
                        <a:pt x="86" y="66"/>
                      </a:cubicBezTo>
                      <a:cubicBezTo>
                        <a:pt x="86" y="66"/>
                        <a:pt x="86" y="66"/>
                        <a:pt x="86" y="66"/>
                      </a:cubicBezTo>
                      <a:close/>
                      <a:moveTo>
                        <a:pt x="83" y="55"/>
                      </a:moveTo>
                      <a:cubicBezTo>
                        <a:pt x="83" y="55"/>
                        <a:pt x="83" y="55"/>
                        <a:pt x="83" y="55"/>
                      </a:cubicBezTo>
                      <a:cubicBezTo>
                        <a:pt x="83" y="55"/>
                        <a:pt x="83" y="55"/>
                        <a:pt x="83" y="55"/>
                      </a:cubicBezTo>
                      <a:cubicBezTo>
                        <a:pt x="83" y="55"/>
                        <a:pt x="83" y="55"/>
                        <a:pt x="83" y="55"/>
                      </a:cubicBezTo>
                      <a:cubicBezTo>
                        <a:pt x="83" y="55"/>
                        <a:pt x="83" y="55"/>
                        <a:pt x="83" y="55"/>
                      </a:cubicBezTo>
                      <a:cubicBezTo>
                        <a:pt x="83" y="55"/>
                        <a:pt x="83" y="55"/>
                        <a:pt x="83" y="55"/>
                      </a:cubicBezTo>
                      <a:cubicBezTo>
                        <a:pt x="84" y="55"/>
                        <a:pt x="84" y="55"/>
                        <a:pt x="84" y="55"/>
                      </a:cubicBezTo>
                      <a:cubicBezTo>
                        <a:pt x="84" y="55"/>
                        <a:pt x="84" y="55"/>
                        <a:pt x="84" y="55"/>
                      </a:cubicBezTo>
                      <a:cubicBezTo>
                        <a:pt x="84" y="55"/>
                        <a:pt x="84" y="55"/>
                        <a:pt x="84" y="55"/>
                      </a:cubicBezTo>
                      <a:cubicBezTo>
                        <a:pt x="84" y="55"/>
                        <a:pt x="84" y="55"/>
                        <a:pt x="84" y="55"/>
                      </a:cubicBezTo>
                      <a:cubicBezTo>
                        <a:pt x="84" y="55"/>
                        <a:pt x="84" y="55"/>
                        <a:pt x="84" y="55"/>
                      </a:cubicBezTo>
                      <a:cubicBezTo>
                        <a:pt x="84" y="54"/>
                        <a:pt x="84" y="54"/>
                        <a:pt x="84" y="54"/>
                      </a:cubicBezTo>
                      <a:cubicBezTo>
                        <a:pt x="84" y="54"/>
                        <a:pt x="84" y="54"/>
                        <a:pt x="84" y="54"/>
                      </a:cubicBezTo>
                      <a:cubicBezTo>
                        <a:pt x="84" y="54"/>
                        <a:pt x="84" y="54"/>
                        <a:pt x="84" y="54"/>
                      </a:cubicBezTo>
                      <a:cubicBezTo>
                        <a:pt x="84" y="54"/>
                        <a:pt x="84" y="54"/>
                        <a:pt x="84" y="54"/>
                      </a:cubicBezTo>
                      <a:cubicBezTo>
                        <a:pt x="84" y="54"/>
                        <a:pt x="84" y="54"/>
                        <a:pt x="84" y="54"/>
                      </a:cubicBezTo>
                      <a:cubicBezTo>
                        <a:pt x="84" y="55"/>
                        <a:pt x="84" y="55"/>
                        <a:pt x="84" y="55"/>
                      </a:cubicBezTo>
                      <a:cubicBezTo>
                        <a:pt x="84" y="55"/>
                        <a:pt x="84" y="55"/>
                        <a:pt x="84" y="55"/>
                      </a:cubicBezTo>
                      <a:cubicBezTo>
                        <a:pt x="85" y="55"/>
                        <a:pt x="85" y="55"/>
                        <a:pt x="85" y="55"/>
                      </a:cubicBezTo>
                      <a:cubicBezTo>
                        <a:pt x="85" y="55"/>
                        <a:pt x="85" y="55"/>
                        <a:pt x="85" y="55"/>
                      </a:cubicBezTo>
                      <a:cubicBezTo>
                        <a:pt x="85" y="55"/>
                        <a:pt x="85" y="55"/>
                        <a:pt x="85" y="55"/>
                      </a:cubicBezTo>
                      <a:cubicBezTo>
                        <a:pt x="85" y="55"/>
                        <a:pt x="85" y="55"/>
                        <a:pt x="85" y="55"/>
                      </a:cubicBezTo>
                      <a:cubicBezTo>
                        <a:pt x="85" y="55"/>
                        <a:pt x="85" y="55"/>
                        <a:pt x="85" y="55"/>
                      </a:cubicBezTo>
                      <a:cubicBezTo>
                        <a:pt x="85" y="54"/>
                        <a:pt x="85" y="54"/>
                        <a:pt x="85" y="54"/>
                      </a:cubicBezTo>
                      <a:cubicBezTo>
                        <a:pt x="85" y="54"/>
                        <a:pt x="85" y="54"/>
                        <a:pt x="85" y="54"/>
                      </a:cubicBezTo>
                      <a:cubicBezTo>
                        <a:pt x="85" y="54"/>
                        <a:pt x="85" y="54"/>
                        <a:pt x="85" y="54"/>
                      </a:cubicBezTo>
                      <a:cubicBezTo>
                        <a:pt x="85" y="54"/>
                        <a:pt x="85" y="54"/>
                        <a:pt x="85" y="54"/>
                      </a:cubicBezTo>
                      <a:cubicBezTo>
                        <a:pt x="85" y="54"/>
                        <a:pt x="85" y="54"/>
                        <a:pt x="85" y="54"/>
                      </a:cubicBezTo>
                      <a:cubicBezTo>
                        <a:pt x="85" y="54"/>
                        <a:pt x="85" y="54"/>
                        <a:pt x="85" y="54"/>
                      </a:cubicBezTo>
                      <a:cubicBezTo>
                        <a:pt x="85" y="55"/>
                        <a:pt x="85" y="55"/>
                        <a:pt x="85" y="55"/>
                      </a:cubicBezTo>
                      <a:cubicBezTo>
                        <a:pt x="85" y="54"/>
                        <a:pt x="85" y="54"/>
                        <a:pt x="85" y="54"/>
                      </a:cubicBezTo>
                      <a:cubicBezTo>
                        <a:pt x="85" y="54"/>
                        <a:pt x="85" y="54"/>
                        <a:pt x="85" y="54"/>
                      </a:cubicBezTo>
                      <a:cubicBezTo>
                        <a:pt x="85" y="54"/>
                        <a:pt x="85" y="54"/>
                        <a:pt x="85" y="54"/>
                      </a:cubicBezTo>
                      <a:cubicBezTo>
                        <a:pt x="84" y="54"/>
                        <a:pt x="84" y="54"/>
                        <a:pt x="84" y="54"/>
                      </a:cubicBezTo>
                      <a:cubicBezTo>
                        <a:pt x="84" y="54"/>
                        <a:pt x="84" y="54"/>
                        <a:pt x="84" y="54"/>
                      </a:cubicBezTo>
                      <a:cubicBezTo>
                        <a:pt x="84" y="53"/>
                        <a:pt x="84" y="53"/>
                        <a:pt x="84" y="53"/>
                      </a:cubicBezTo>
                      <a:cubicBezTo>
                        <a:pt x="85" y="53"/>
                        <a:pt x="85" y="53"/>
                        <a:pt x="85" y="53"/>
                      </a:cubicBezTo>
                      <a:cubicBezTo>
                        <a:pt x="85" y="53"/>
                        <a:pt x="85" y="53"/>
                        <a:pt x="85" y="53"/>
                      </a:cubicBezTo>
                      <a:cubicBezTo>
                        <a:pt x="85" y="52"/>
                        <a:pt x="85" y="52"/>
                        <a:pt x="85" y="52"/>
                      </a:cubicBezTo>
                      <a:cubicBezTo>
                        <a:pt x="85" y="52"/>
                        <a:pt x="85" y="52"/>
                        <a:pt x="85" y="52"/>
                      </a:cubicBezTo>
                      <a:cubicBezTo>
                        <a:pt x="85" y="52"/>
                        <a:pt x="85" y="52"/>
                        <a:pt x="85" y="52"/>
                      </a:cubicBezTo>
                      <a:cubicBezTo>
                        <a:pt x="85" y="53"/>
                        <a:pt x="85" y="53"/>
                        <a:pt x="85" y="53"/>
                      </a:cubicBezTo>
                      <a:cubicBezTo>
                        <a:pt x="84" y="53"/>
                        <a:pt x="84" y="53"/>
                        <a:pt x="84" y="53"/>
                      </a:cubicBezTo>
                      <a:cubicBezTo>
                        <a:pt x="84" y="53"/>
                        <a:pt x="84" y="53"/>
                        <a:pt x="84" y="53"/>
                      </a:cubicBezTo>
                      <a:cubicBezTo>
                        <a:pt x="84" y="54"/>
                        <a:pt x="84" y="54"/>
                        <a:pt x="84" y="54"/>
                      </a:cubicBezTo>
                      <a:cubicBezTo>
                        <a:pt x="84" y="54"/>
                        <a:pt x="84" y="54"/>
                        <a:pt x="84" y="54"/>
                      </a:cubicBezTo>
                      <a:cubicBezTo>
                        <a:pt x="84" y="54"/>
                        <a:pt x="84" y="54"/>
                        <a:pt x="84" y="54"/>
                      </a:cubicBezTo>
                      <a:cubicBezTo>
                        <a:pt x="84" y="54"/>
                        <a:pt x="84" y="54"/>
                        <a:pt x="84" y="54"/>
                      </a:cubicBezTo>
                      <a:cubicBezTo>
                        <a:pt x="83" y="54"/>
                        <a:pt x="83" y="54"/>
                        <a:pt x="83" y="54"/>
                      </a:cubicBezTo>
                      <a:cubicBezTo>
                        <a:pt x="83" y="54"/>
                        <a:pt x="83" y="54"/>
                        <a:pt x="83" y="54"/>
                      </a:cubicBezTo>
                      <a:cubicBezTo>
                        <a:pt x="83" y="54"/>
                        <a:pt x="83" y="54"/>
                        <a:pt x="83" y="54"/>
                      </a:cubicBezTo>
                      <a:cubicBezTo>
                        <a:pt x="83" y="54"/>
                        <a:pt x="83" y="54"/>
                        <a:pt x="83" y="54"/>
                      </a:cubicBezTo>
                      <a:cubicBezTo>
                        <a:pt x="83" y="55"/>
                        <a:pt x="83" y="55"/>
                        <a:pt x="83" y="55"/>
                      </a:cubicBezTo>
                      <a:cubicBezTo>
                        <a:pt x="83" y="55"/>
                        <a:pt x="83" y="55"/>
                        <a:pt x="83" y="55"/>
                      </a:cubicBezTo>
                      <a:cubicBezTo>
                        <a:pt x="83" y="55"/>
                        <a:pt x="83" y="55"/>
                        <a:pt x="83" y="55"/>
                      </a:cubicBezTo>
                      <a:close/>
                      <a:moveTo>
                        <a:pt x="72" y="67"/>
                      </a:move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8"/>
                        <a:pt x="72" y="68"/>
                        <a:pt x="72" y="68"/>
                      </a:cubicBezTo>
                      <a:cubicBezTo>
                        <a:pt x="72" y="68"/>
                        <a:pt x="72" y="68"/>
                        <a:pt x="72" y="68"/>
                      </a:cubicBezTo>
                      <a:cubicBezTo>
                        <a:pt x="73" y="68"/>
                        <a:pt x="73" y="68"/>
                        <a:pt x="73" y="68"/>
                      </a:cubicBezTo>
                      <a:cubicBezTo>
                        <a:pt x="73" y="68"/>
                        <a:pt x="73" y="68"/>
                        <a:pt x="73" y="68"/>
                      </a:cubicBezTo>
                      <a:cubicBezTo>
                        <a:pt x="73" y="68"/>
                        <a:pt x="73" y="68"/>
                        <a:pt x="73" y="68"/>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2" y="67"/>
                        <a:pt x="72" y="67"/>
                        <a:pt x="72" y="67"/>
                      </a:cubicBezTo>
                      <a:cubicBezTo>
                        <a:pt x="72" y="67"/>
                        <a:pt x="72" y="67"/>
                        <a:pt x="72" y="67"/>
                      </a:cubicBezTo>
                      <a:cubicBezTo>
                        <a:pt x="72" y="67"/>
                        <a:pt x="72" y="67"/>
                        <a:pt x="72" y="67"/>
                      </a:cubicBezTo>
                      <a:close/>
                      <a:moveTo>
                        <a:pt x="82" y="60"/>
                      </a:moveTo>
                      <a:cubicBezTo>
                        <a:pt x="82" y="60"/>
                        <a:pt x="82" y="60"/>
                        <a:pt x="82" y="60"/>
                      </a:cubicBezTo>
                      <a:cubicBezTo>
                        <a:pt x="81" y="60"/>
                        <a:pt x="81" y="60"/>
                        <a:pt x="81" y="60"/>
                      </a:cubicBezTo>
                      <a:cubicBezTo>
                        <a:pt x="81" y="60"/>
                        <a:pt x="81" y="60"/>
                        <a:pt x="81" y="60"/>
                      </a:cubicBezTo>
                      <a:cubicBezTo>
                        <a:pt x="81" y="60"/>
                        <a:pt x="81" y="60"/>
                        <a:pt x="81" y="60"/>
                      </a:cubicBezTo>
                      <a:cubicBezTo>
                        <a:pt x="81" y="60"/>
                        <a:pt x="81" y="60"/>
                        <a:pt x="81" y="60"/>
                      </a:cubicBezTo>
                      <a:cubicBezTo>
                        <a:pt x="81" y="60"/>
                        <a:pt x="81" y="60"/>
                        <a:pt x="81" y="60"/>
                      </a:cubicBezTo>
                      <a:cubicBezTo>
                        <a:pt x="81" y="60"/>
                        <a:pt x="81" y="60"/>
                        <a:pt x="81" y="60"/>
                      </a:cubicBezTo>
                      <a:cubicBezTo>
                        <a:pt x="81" y="61"/>
                        <a:pt x="81" y="61"/>
                        <a:pt x="81" y="61"/>
                      </a:cubicBezTo>
                      <a:cubicBezTo>
                        <a:pt x="81" y="61"/>
                        <a:pt x="81" y="61"/>
                        <a:pt x="81" y="61"/>
                      </a:cubicBezTo>
                      <a:cubicBezTo>
                        <a:pt x="81" y="61"/>
                        <a:pt x="81" y="61"/>
                        <a:pt x="81" y="61"/>
                      </a:cubicBezTo>
                      <a:cubicBezTo>
                        <a:pt x="81" y="60"/>
                        <a:pt x="81" y="60"/>
                        <a:pt x="81" y="60"/>
                      </a:cubicBezTo>
                      <a:cubicBezTo>
                        <a:pt x="81" y="61"/>
                        <a:pt x="81" y="61"/>
                        <a:pt x="81" y="61"/>
                      </a:cubicBezTo>
                      <a:cubicBezTo>
                        <a:pt x="81" y="61"/>
                        <a:pt x="81" y="61"/>
                        <a:pt x="81" y="61"/>
                      </a:cubicBezTo>
                      <a:cubicBezTo>
                        <a:pt x="82" y="61"/>
                        <a:pt x="82" y="61"/>
                        <a:pt x="82" y="61"/>
                      </a:cubicBezTo>
                      <a:cubicBezTo>
                        <a:pt x="82" y="61"/>
                        <a:pt x="82" y="61"/>
                        <a:pt x="82" y="61"/>
                      </a:cubicBezTo>
                      <a:cubicBezTo>
                        <a:pt x="82" y="61"/>
                        <a:pt x="82" y="61"/>
                        <a:pt x="82" y="61"/>
                      </a:cubicBezTo>
                      <a:lnTo>
                        <a:pt x="82" y="60"/>
                      </a:lnTo>
                      <a:close/>
                      <a:moveTo>
                        <a:pt x="62" y="76"/>
                      </a:move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1" y="76"/>
                        <a:pt x="61" y="76"/>
                        <a:pt x="61" y="76"/>
                      </a:cubicBezTo>
                      <a:cubicBezTo>
                        <a:pt x="61" y="76"/>
                        <a:pt x="61" y="76"/>
                        <a:pt x="61" y="76"/>
                      </a:cubicBezTo>
                      <a:cubicBezTo>
                        <a:pt x="61" y="76"/>
                        <a:pt x="61" y="76"/>
                        <a:pt x="61" y="76"/>
                      </a:cubicBezTo>
                      <a:cubicBezTo>
                        <a:pt x="61" y="76"/>
                        <a:pt x="61" y="76"/>
                        <a:pt x="61" y="76"/>
                      </a:cubicBezTo>
                      <a:cubicBezTo>
                        <a:pt x="61" y="76"/>
                        <a:pt x="61" y="76"/>
                        <a:pt x="61" y="76"/>
                      </a:cubicBezTo>
                      <a:cubicBezTo>
                        <a:pt x="60" y="77"/>
                        <a:pt x="60" y="77"/>
                        <a:pt x="60" y="77"/>
                      </a:cubicBezTo>
                      <a:cubicBezTo>
                        <a:pt x="60" y="77"/>
                        <a:pt x="60" y="77"/>
                        <a:pt x="60" y="77"/>
                      </a:cubicBezTo>
                      <a:cubicBezTo>
                        <a:pt x="61" y="77"/>
                        <a:pt x="61" y="77"/>
                        <a:pt x="61" y="77"/>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lose/>
                      <a:moveTo>
                        <a:pt x="89" y="71"/>
                      </a:moveTo>
                      <a:cubicBezTo>
                        <a:pt x="89" y="71"/>
                        <a:pt x="89" y="71"/>
                        <a:pt x="89" y="71"/>
                      </a:cubicBezTo>
                      <a:cubicBezTo>
                        <a:pt x="89" y="71"/>
                        <a:pt x="89" y="71"/>
                        <a:pt x="89" y="71"/>
                      </a:cubicBezTo>
                      <a:cubicBezTo>
                        <a:pt x="89" y="71"/>
                        <a:pt x="89" y="71"/>
                        <a:pt x="89"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89" y="71"/>
                        <a:pt x="89" y="71"/>
                        <a:pt x="89" y="71"/>
                      </a:cubicBezTo>
                      <a:cubicBezTo>
                        <a:pt x="89" y="71"/>
                        <a:pt x="89" y="71"/>
                        <a:pt x="89" y="71"/>
                      </a:cubicBezTo>
                      <a:cubicBezTo>
                        <a:pt x="89" y="71"/>
                        <a:pt x="89" y="71"/>
                        <a:pt x="89" y="71"/>
                      </a:cubicBezTo>
                      <a:cubicBezTo>
                        <a:pt x="89" y="71"/>
                        <a:pt x="89" y="71"/>
                        <a:pt x="89" y="71"/>
                      </a:cubicBezTo>
                      <a:cubicBezTo>
                        <a:pt x="89" y="71"/>
                        <a:pt x="89" y="71"/>
                        <a:pt x="89" y="71"/>
                      </a:cubicBezTo>
                      <a:cubicBezTo>
                        <a:pt x="89" y="71"/>
                        <a:pt x="89" y="71"/>
                        <a:pt x="89" y="71"/>
                      </a:cubicBezTo>
                      <a:cubicBezTo>
                        <a:pt x="88" y="71"/>
                        <a:pt x="88" y="71"/>
                        <a:pt x="88" y="71"/>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69"/>
                        <a:pt x="88" y="69"/>
                        <a:pt x="88" y="69"/>
                      </a:cubicBezTo>
                      <a:cubicBezTo>
                        <a:pt x="88" y="69"/>
                        <a:pt x="88" y="69"/>
                        <a:pt x="88"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8"/>
                        <a:pt x="87" y="68"/>
                        <a:pt x="87" y="68"/>
                      </a:cubicBezTo>
                      <a:cubicBezTo>
                        <a:pt x="87" y="68"/>
                        <a:pt x="87" y="68"/>
                        <a:pt x="87" y="68"/>
                      </a:cubicBezTo>
                      <a:cubicBezTo>
                        <a:pt x="87" y="68"/>
                        <a:pt x="87" y="68"/>
                        <a:pt x="87" y="68"/>
                      </a:cubicBezTo>
                      <a:cubicBezTo>
                        <a:pt x="86" y="68"/>
                        <a:pt x="86" y="68"/>
                        <a:pt x="86" y="68"/>
                      </a:cubicBezTo>
                      <a:cubicBezTo>
                        <a:pt x="86" y="68"/>
                        <a:pt x="86" y="68"/>
                        <a:pt x="86" y="68"/>
                      </a:cubicBezTo>
                      <a:cubicBezTo>
                        <a:pt x="86" y="68"/>
                        <a:pt x="86" y="68"/>
                        <a:pt x="86" y="68"/>
                      </a:cubicBezTo>
                      <a:cubicBezTo>
                        <a:pt x="86" y="68"/>
                        <a:pt x="86" y="68"/>
                        <a:pt x="86" y="68"/>
                      </a:cubicBezTo>
                      <a:cubicBezTo>
                        <a:pt x="86" y="69"/>
                        <a:pt x="86" y="69"/>
                        <a:pt x="86" y="69"/>
                      </a:cubicBezTo>
                      <a:cubicBezTo>
                        <a:pt x="86" y="69"/>
                        <a:pt x="86" y="69"/>
                        <a:pt x="86" y="69"/>
                      </a:cubicBezTo>
                      <a:cubicBezTo>
                        <a:pt x="86" y="69"/>
                        <a:pt x="86" y="69"/>
                        <a:pt x="86" y="69"/>
                      </a:cubicBezTo>
                      <a:cubicBezTo>
                        <a:pt x="86" y="69"/>
                        <a:pt x="86" y="69"/>
                        <a:pt x="86" y="69"/>
                      </a:cubicBezTo>
                      <a:cubicBezTo>
                        <a:pt x="85" y="69"/>
                        <a:pt x="85" y="69"/>
                        <a:pt x="85" y="69"/>
                      </a:cubicBezTo>
                      <a:cubicBezTo>
                        <a:pt x="85" y="68"/>
                        <a:pt x="85" y="68"/>
                        <a:pt x="85" y="68"/>
                      </a:cubicBezTo>
                      <a:cubicBezTo>
                        <a:pt x="85" y="68"/>
                        <a:pt x="85" y="68"/>
                        <a:pt x="85" y="68"/>
                      </a:cubicBezTo>
                      <a:cubicBezTo>
                        <a:pt x="85" y="68"/>
                        <a:pt x="85" y="68"/>
                        <a:pt x="85" y="68"/>
                      </a:cubicBezTo>
                      <a:cubicBezTo>
                        <a:pt x="85" y="68"/>
                        <a:pt x="85" y="68"/>
                        <a:pt x="85" y="68"/>
                      </a:cubicBezTo>
                      <a:cubicBezTo>
                        <a:pt x="85" y="68"/>
                        <a:pt x="85" y="68"/>
                        <a:pt x="85" y="68"/>
                      </a:cubicBezTo>
                      <a:cubicBezTo>
                        <a:pt x="84" y="68"/>
                        <a:pt x="84" y="68"/>
                        <a:pt x="84" y="68"/>
                      </a:cubicBezTo>
                      <a:cubicBezTo>
                        <a:pt x="84" y="69"/>
                        <a:pt x="84" y="69"/>
                        <a:pt x="84" y="69"/>
                      </a:cubicBezTo>
                      <a:cubicBezTo>
                        <a:pt x="84" y="69"/>
                        <a:pt x="84" y="69"/>
                        <a:pt x="84" y="69"/>
                      </a:cubicBezTo>
                      <a:cubicBezTo>
                        <a:pt x="84" y="69"/>
                        <a:pt x="84" y="69"/>
                        <a:pt x="84" y="69"/>
                      </a:cubicBezTo>
                      <a:cubicBezTo>
                        <a:pt x="84" y="68"/>
                        <a:pt x="84" y="68"/>
                        <a:pt x="84" y="68"/>
                      </a:cubicBezTo>
                      <a:cubicBezTo>
                        <a:pt x="83" y="68"/>
                        <a:pt x="83" y="68"/>
                        <a:pt x="83" y="68"/>
                      </a:cubicBezTo>
                      <a:cubicBezTo>
                        <a:pt x="83" y="68"/>
                        <a:pt x="83" y="68"/>
                        <a:pt x="83" y="68"/>
                      </a:cubicBezTo>
                      <a:cubicBezTo>
                        <a:pt x="83" y="68"/>
                        <a:pt x="83" y="68"/>
                        <a:pt x="83" y="68"/>
                      </a:cubicBezTo>
                      <a:cubicBezTo>
                        <a:pt x="83" y="68"/>
                        <a:pt x="83" y="68"/>
                        <a:pt x="83" y="68"/>
                      </a:cubicBezTo>
                      <a:cubicBezTo>
                        <a:pt x="84" y="68"/>
                        <a:pt x="84" y="68"/>
                        <a:pt x="84" y="68"/>
                      </a:cubicBezTo>
                      <a:cubicBezTo>
                        <a:pt x="84" y="68"/>
                        <a:pt x="84" y="68"/>
                        <a:pt x="84" y="68"/>
                      </a:cubicBezTo>
                      <a:cubicBezTo>
                        <a:pt x="84" y="68"/>
                        <a:pt x="84" y="68"/>
                        <a:pt x="84" y="68"/>
                      </a:cubicBezTo>
                      <a:cubicBezTo>
                        <a:pt x="84" y="68"/>
                        <a:pt x="84" y="68"/>
                        <a:pt x="84" y="68"/>
                      </a:cubicBezTo>
                      <a:cubicBezTo>
                        <a:pt x="84" y="68"/>
                        <a:pt x="84" y="68"/>
                        <a:pt x="84" y="68"/>
                      </a:cubicBezTo>
                      <a:cubicBezTo>
                        <a:pt x="84" y="68"/>
                        <a:pt x="84" y="68"/>
                        <a:pt x="84"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2" y="68"/>
                        <a:pt x="82" y="68"/>
                        <a:pt x="82" y="68"/>
                      </a:cubicBezTo>
                      <a:cubicBezTo>
                        <a:pt x="82" y="68"/>
                        <a:pt x="82" y="68"/>
                        <a:pt x="82" y="68"/>
                      </a:cubicBezTo>
                      <a:cubicBezTo>
                        <a:pt x="81" y="68"/>
                        <a:pt x="81" y="68"/>
                        <a:pt x="81" y="68"/>
                      </a:cubicBezTo>
                      <a:cubicBezTo>
                        <a:pt x="81" y="68"/>
                        <a:pt x="81" y="68"/>
                        <a:pt x="81" y="68"/>
                      </a:cubicBezTo>
                      <a:cubicBezTo>
                        <a:pt x="81" y="68"/>
                        <a:pt x="81" y="68"/>
                        <a:pt x="81" y="68"/>
                      </a:cubicBezTo>
                      <a:cubicBezTo>
                        <a:pt x="80" y="68"/>
                        <a:pt x="80" y="68"/>
                        <a:pt x="80" y="68"/>
                      </a:cubicBezTo>
                      <a:cubicBezTo>
                        <a:pt x="81" y="68"/>
                        <a:pt x="81" y="68"/>
                        <a:pt x="81" y="68"/>
                      </a:cubicBezTo>
                      <a:cubicBezTo>
                        <a:pt x="81" y="68"/>
                        <a:pt x="81" y="68"/>
                        <a:pt x="81" y="68"/>
                      </a:cubicBezTo>
                      <a:cubicBezTo>
                        <a:pt x="81" y="67"/>
                        <a:pt x="81" y="67"/>
                        <a:pt x="81" y="67"/>
                      </a:cubicBezTo>
                      <a:cubicBezTo>
                        <a:pt x="81" y="67"/>
                        <a:pt x="81" y="67"/>
                        <a:pt x="81" y="67"/>
                      </a:cubicBezTo>
                      <a:cubicBezTo>
                        <a:pt x="81" y="67"/>
                        <a:pt x="81" y="67"/>
                        <a:pt x="81" y="67"/>
                      </a:cubicBezTo>
                      <a:cubicBezTo>
                        <a:pt x="81" y="67"/>
                        <a:pt x="81" y="67"/>
                        <a:pt x="81" y="67"/>
                      </a:cubicBezTo>
                      <a:cubicBezTo>
                        <a:pt x="81" y="67"/>
                        <a:pt x="81" y="67"/>
                        <a:pt x="81" y="67"/>
                      </a:cubicBezTo>
                      <a:cubicBezTo>
                        <a:pt x="81" y="67"/>
                        <a:pt x="81" y="67"/>
                        <a:pt x="81" y="67"/>
                      </a:cubicBezTo>
                      <a:cubicBezTo>
                        <a:pt x="81" y="66"/>
                        <a:pt x="81" y="66"/>
                        <a:pt x="81" y="66"/>
                      </a:cubicBezTo>
                      <a:cubicBezTo>
                        <a:pt x="80" y="66"/>
                        <a:pt x="80" y="66"/>
                        <a:pt x="80" y="66"/>
                      </a:cubicBezTo>
                      <a:cubicBezTo>
                        <a:pt x="80" y="66"/>
                        <a:pt x="80" y="66"/>
                        <a:pt x="80" y="66"/>
                      </a:cubicBezTo>
                      <a:cubicBezTo>
                        <a:pt x="80" y="66"/>
                        <a:pt x="80" y="66"/>
                        <a:pt x="80" y="66"/>
                      </a:cubicBezTo>
                      <a:cubicBezTo>
                        <a:pt x="80" y="66"/>
                        <a:pt x="80" y="66"/>
                        <a:pt x="80" y="66"/>
                      </a:cubicBezTo>
                      <a:cubicBezTo>
                        <a:pt x="80" y="66"/>
                        <a:pt x="80" y="66"/>
                        <a:pt x="80" y="66"/>
                      </a:cubicBezTo>
                      <a:cubicBezTo>
                        <a:pt x="80" y="66"/>
                        <a:pt x="80" y="66"/>
                        <a:pt x="80" y="66"/>
                      </a:cubicBezTo>
                      <a:cubicBezTo>
                        <a:pt x="79" y="66"/>
                        <a:pt x="79" y="66"/>
                        <a:pt x="79" y="66"/>
                      </a:cubicBezTo>
                      <a:cubicBezTo>
                        <a:pt x="79" y="66"/>
                        <a:pt x="79" y="66"/>
                        <a:pt x="79" y="66"/>
                      </a:cubicBezTo>
                      <a:cubicBezTo>
                        <a:pt x="79" y="66"/>
                        <a:pt x="79" y="66"/>
                        <a:pt x="79" y="66"/>
                      </a:cubicBezTo>
                      <a:cubicBezTo>
                        <a:pt x="78" y="66"/>
                        <a:pt x="78" y="66"/>
                        <a:pt x="78" y="66"/>
                      </a:cubicBezTo>
                      <a:cubicBezTo>
                        <a:pt x="78" y="66"/>
                        <a:pt x="78" y="66"/>
                        <a:pt x="78" y="66"/>
                      </a:cubicBezTo>
                      <a:cubicBezTo>
                        <a:pt x="78" y="65"/>
                        <a:pt x="78" y="65"/>
                        <a:pt x="78" y="65"/>
                      </a:cubicBezTo>
                      <a:cubicBezTo>
                        <a:pt x="78" y="65"/>
                        <a:pt x="78" y="65"/>
                        <a:pt x="78" y="65"/>
                      </a:cubicBezTo>
                      <a:cubicBezTo>
                        <a:pt x="78" y="65"/>
                        <a:pt x="78" y="65"/>
                        <a:pt x="78" y="65"/>
                      </a:cubicBezTo>
                      <a:cubicBezTo>
                        <a:pt x="77" y="64"/>
                        <a:pt x="77" y="64"/>
                        <a:pt x="77" y="64"/>
                      </a:cubicBezTo>
                      <a:cubicBezTo>
                        <a:pt x="77" y="64"/>
                        <a:pt x="77" y="64"/>
                        <a:pt x="77" y="64"/>
                      </a:cubicBezTo>
                      <a:cubicBezTo>
                        <a:pt x="77" y="64"/>
                        <a:pt x="77" y="64"/>
                        <a:pt x="77" y="64"/>
                      </a:cubicBezTo>
                      <a:cubicBezTo>
                        <a:pt x="77" y="64"/>
                        <a:pt x="77" y="64"/>
                        <a:pt x="77" y="64"/>
                      </a:cubicBezTo>
                      <a:cubicBezTo>
                        <a:pt x="77" y="64"/>
                        <a:pt x="77" y="64"/>
                        <a:pt x="77" y="64"/>
                      </a:cubicBezTo>
                      <a:cubicBezTo>
                        <a:pt x="77" y="64"/>
                        <a:pt x="77" y="64"/>
                        <a:pt x="77" y="64"/>
                      </a:cubicBezTo>
                      <a:cubicBezTo>
                        <a:pt x="76" y="64"/>
                        <a:pt x="76" y="64"/>
                        <a:pt x="76" y="64"/>
                      </a:cubicBezTo>
                      <a:cubicBezTo>
                        <a:pt x="77" y="63"/>
                        <a:pt x="77" y="63"/>
                        <a:pt x="77" y="63"/>
                      </a:cubicBezTo>
                      <a:cubicBezTo>
                        <a:pt x="78" y="64"/>
                        <a:pt x="78" y="64"/>
                        <a:pt x="78" y="64"/>
                      </a:cubicBezTo>
                      <a:cubicBezTo>
                        <a:pt x="79" y="64"/>
                        <a:pt x="79" y="64"/>
                        <a:pt x="79" y="64"/>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7" y="62"/>
                        <a:pt x="77" y="62"/>
                        <a:pt x="77" y="62"/>
                      </a:cubicBezTo>
                      <a:cubicBezTo>
                        <a:pt x="77" y="62"/>
                        <a:pt x="77" y="62"/>
                        <a:pt x="77" y="62"/>
                      </a:cubicBezTo>
                      <a:cubicBezTo>
                        <a:pt x="78" y="62"/>
                        <a:pt x="78" y="62"/>
                        <a:pt x="78" y="62"/>
                      </a:cubicBezTo>
                      <a:cubicBezTo>
                        <a:pt x="79" y="63"/>
                        <a:pt x="79" y="63"/>
                        <a:pt x="79" y="63"/>
                      </a:cubicBezTo>
                      <a:cubicBezTo>
                        <a:pt x="79" y="63"/>
                        <a:pt x="79" y="63"/>
                        <a:pt x="79" y="63"/>
                      </a:cubicBezTo>
                      <a:cubicBezTo>
                        <a:pt x="80" y="63"/>
                        <a:pt x="80" y="63"/>
                        <a:pt x="80" y="63"/>
                      </a:cubicBezTo>
                      <a:cubicBezTo>
                        <a:pt x="80" y="63"/>
                        <a:pt x="80" y="63"/>
                        <a:pt x="80" y="63"/>
                      </a:cubicBezTo>
                      <a:cubicBezTo>
                        <a:pt x="80" y="63"/>
                        <a:pt x="80" y="63"/>
                        <a:pt x="80" y="63"/>
                      </a:cubicBezTo>
                      <a:cubicBezTo>
                        <a:pt x="81" y="63"/>
                        <a:pt x="81" y="63"/>
                        <a:pt x="81" y="63"/>
                      </a:cubicBezTo>
                      <a:cubicBezTo>
                        <a:pt x="81" y="63"/>
                        <a:pt x="81" y="63"/>
                        <a:pt x="81" y="63"/>
                      </a:cubicBezTo>
                      <a:cubicBezTo>
                        <a:pt x="81" y="63"/>
                        <a:pt x="81" y="63"/>
                        <a:pt x="81" y="63"/>
                      </a:cubicBezTo>
                      <a:cubicBezTo>
                        <a:pt x="81" y="63"/>
                        <a:pt x="81" y="63"/>
                        <a:pt x="81" y="63"/>
                      </a:cubicBezTo>
                      <a:cubicBezTo>
                        <a:pt x="80" y="63"/>
                        <a:pt x="80" y="63"/>
                        <a:pt x="80" y="63"/>
                      </a:cubicBezTo>
                      <a:cubicBezTo>
                        <a:pt x="80" y="62"/>
                        <a:pt x="80" y="62"/>
                        <a:pt x="80" y="62"/>
                      </a:cubicBezTo>
                      <a:cubicBezTo>
                        <a:pt x="80" y="62"/>
                        <a:pt x="80" y="62"/>
                        <a:pt x="80" y="62"/>
                      </a:cubicBezTo>
                      <a:cubicBezTo>
                        <a:pt x="80" y="62"/>
                        <a:pt x="80" y="62"/>
                        <a:pt x="80" y="62"/>
                      </a:cubicBezTo>
                      <a:cubicBezTo>
                        <a:pt x="80" y="62"/>
                        <a:pt x="80" y="62"/>
                        <a:pt x="80" y="62"/>
                      </a:cubicBezTo>
                      <a:cubicBezTo>
                        <a:pt x="81" y="62"/>
                        <a:pt x="81" y="62"/>
                        <a:pt x="81" y="62"/>
                      </a:cubicBezTo>
                      <a:cubicBezTo>
                        <a:pt x="80" y="62"/>
                        <a:pt x="80" y="62"/>
                        <a:pt x="80" y="62"/>
                      </a:cubicBezTo>
                      <a:cubicBezTo>
                        <a:pt x="80" y="62"/>
                        <a:pt x="80" y="62"/>
                        <a:pt x="80" y="62"/>
                      </a:cubicBezTo>
                      <a:cubicBezTo>
                        <a:pt x="80" y="62"/>
                        <a:pt x="80" y="62"/>
                        <a:pt x="80" y="62"/>
                      </a:cubicBezTo>
                      <a:cubicBezTo>
                        <a:pt x="79" y="62"/>
                        <a:pt x="79" y="62"/>
                        <a:pt x="79" y="62"/>
                      </a:cubicBezTo>
                      <a:cubicBezTo>
                        <a:pt x="79" y="62"/>
                        <a:pt x="79" y="62"/>
                        <a:pt x="79" y="62"/>
                      </a:cubicBezTo>
                      <a:cubicBezTo>
                        <a:pt x="79" y="62"/>
                        <a:pt x="79" y="62"/>
                        <a:pt x="79" y="62"/>
                      </a:cubicBezTo>
                      <a:cubicBezTo>
                        <a:pt x="79" y="61"/>
                        <a:pt x="79" y="61"/>
                        <a:pt x="79" y="61"/>
                      </a:cubicBezTo>
                      <a:cubicBezTo>
                        <a:pt x="79" y="61"/>
                        <a:pt x="79" y="61"/>
                        <a:pt x="79" y="61"/>
                      </a:cubicBezTo>
                      <a:cubicBezTo>
                        <a:pt x="79" y="61"/>
                        <a:pt x="79" y="61"/>
                        <a:pt x="79" y="61"/>
                      </a:cubicBezTo>
                      <a:cubicBezTo>
                        <a:pt x="80" y="61"/>
                        <a:pt x="80" y="61"/>
                        <a:pt x="80" y="61"/>
                      </a:cubicBezTo>
                      <a:cubicBezTo>
                        <a:pt x="80" y="61"/>
                        <a:pt x="80" y="61"/>
                        <a:pt x="80" y="61"/>
                      </a:cubicBezTo>
                      <a:cubicBezTo>
                        <a:pt x="80" y="61"/>
                        <a:pt x="80" y="61"/>
                        <a:pt x="80" y="61"/>
                      </a:cubicBezTo>
                      <a:cubicBezTo>
                        <a:pt x="80" y="61"/>
                        <a:pt x="80" y="61"/>
                        <a:pt x="80" y="61"/>
                      </a:cubicBezTo>
                      <a:cubicBezTo>
                        <a:pt x="80" y="60"/>
                        <a:pt x="80" y="60"/>
                        <a:pt x="80" y="60"/>
                      </a:cubicBezTo>
                      <a:cubicBezTo>
                        <a:pt x="80" y="60"/>
                        <a:pt x="80" y="60"/>
                        <a:pt x="80" y="60"/>
                      </a:cubicBezTo>
                      <a:cubicBezTo>
                        <a:pt x="81" y="60"/>
                        <a:pt x="81" y="60"/>
                        <a:pt x="81" y="60"/>
                      </a:cubicBezTo>
                      <a:cubicBezTo>
                        <a:pt x="81" y="60"/>
                        <a:pt x="81" y="60"/>
                        <a:pt x="81" y="60"/>
                      </a:cubicBezTo>
                      <a:cubicBezTo>
                        <a:pt x="81" y="59"/>
                        <a:pt x="81" y="59"/>
                        <a:pt x="81" y="59"/>
                      </a:cubicBezTo>
                      <a:cubicBezTo>
                        <a:pt x="81" y="59"/>
                        <a:pt x="81" y="59"/>
                        <a:pt x="81" y="59"/>
                      </a:cubicBezTo>
                      <a:cubicBezTo>
                        <a:pt x="81" y="59"/>
                        <a:pt x="81" y="59"/>
                        <a:pt x="81" y="59"/>
                      </a:cubicBezTo>
                      <a:cubicBezTo>
                        <a:pt x="81" y="59"/>
                        <a:pt x="81" y="59"/>
                        <a:pt x="81" y="59"/>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1"/>
                        <a:pt x="82" y="61"/>
                        <a:pt x="82" y="61"/>
                      </a:cubicBezTo>
                      <a:cubicBezTo>
                        <a:pt x="82" y="60"/>
                        <a:pt x="82" y="60"/>
                        <a:pt x="82" y="60"/>
                      </a:cubicBezTo>
                      <a:cubicBezTo>
                        <a:pt x="82" y="60"/>
                        <a:pt x="82" y="60"/>
                        <a:pt x="82" y="60"/>
                      </a:cubicBezTo>
                      <a:cubicBezTo>
                        <a:pt x="82" y="60"/>
                        <a:pt x="82" y="60"/>
                        <a:pt x="82" y="60"/>
                      </a:cubicBezTo>
                      <a:cubicBezTo>
                        <a:pt x="83" y="60"/>
                        <a:pt x="83" y="60"/>
                        <a:pt x="83" y="60"/>
                      </a:cubicBezTo>
                      <a:cubicBezTo>
                        <a:pt x="83" y="60"/>
                        <a:pt x="83" y="60"/>
                        <a:pt x="83" y="60"/>
                      </a:cubicBezTo>
                      <a:cubicBezTo>
                        <a:pt x="83" y="60"/>
                        <a:pt x="83" y="60"/>
                        <a:pt x="83" y="60"/>
                      </a:cubicBezTo>
                      <a:cubicBezTo>
                        <a:pt x="83" y="60"/>
                        <a:pt x="83" y="60"/>
                        <a:pt x="83" y="60"/>
                      </a:cubicBezTo>
                      <a:cubicBezTo>
                        <a:pt x="83" y="60"/>
                        <a:pt x="83" y="60"/>
                        <a:pt x="83" y="60"/>
                      </a:cubicBezTo>
                      <a:cubicBezTo>
                        <a:pt x="83" y="59"/>
                        <a:pt x="83" y="59"/>
                        <a:pt x="83" y="59"/>
                      </a:cubicBezTo>
                      <a:cubicBezTo>
                        <a:pt x="82" y="59"/>
                        <a:pt x="82" y="59"/>
                        <a:pt x="82"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8"/>
                        <a:pt x="83" y="58"/>
                        <a:pt x="83" y="58"/>
                      </a:cubicBezTo>
                      <a:cubicBezTo>
                        <a:pt x="83" y="58"/>
                        <a:pt x="83" y="58"/>
                        <a:pt x="83" y="58"/>
                      </a:cubicBezTo>
                      <a:cubicBezTo>
                        <a:pt x="83" y="58"/>
                        <a:pt x="83" y="58"/>
                        <a:pt x="83" y="58"/>
                      </a:cubicBezTo>
                      <a:cubicBezTo>
                        <a:pt x="83" y="58"/>
                        <a:pt x="83" y="58"/>
                        <a:pt x="83" y="58"/>
                      </a:cubicBezTo>
                      <a:cubicBezTo>
                        <a:pt x="83" y="58"/>
                        <a:pt x="83" y="58"/>
                        <a:pt x="83"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3" y="58"/>
                        <a:pt x="83" y="58"/>
                        <a:pt x="83" y="58"/>
                      </a:cubicBezTo>
                      <a:cubicBezTo>
                        <a:pt x="82" y="58"/>
                        <a:pt x="82" y="58"/>
                        <a:pt x="82" y="58"/>
                      </a:cubicBezTo>
                      <a:cubicBezTo>
                        <a:pt x="82" y="57"/>
                        <a:pt x="82" y="57"/>
                        <a:pt x="82" y="57"/>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1" y="57"/>
                        <a:pt x="81" y="57"/>
                        <a:pt x="81" y="57"/>
                      </a:cubicBezTo>
                      <a:cubicBezTo>
                        <a:pt x="81" y="57"/>
                        <a:pt x="81" y="57"/>
                        <a:pt x="81" y="57"/>
                      </a:cubicBezTo>
                      <a:cubicBezTo>
                        <a:pt x="82" y="57"/>
                        <a:pt x="82" y="57"/>
                        <a:pt x="82" y="57"/>
                      </a:cubicBezTo>
                      <a:cubicBezTo>
                        <a:pt x="82" y="57"/>
                        <a:pt x="82" y="57"/>
                        <a:pt x="82" y="57"/>
                      </a:cubicBezTo>
                      <a:cubicBezTo>
                        <a:pt x="82" y="57"/>
                        <a:pt x="82" y="57"/>
                        <a:pt x="82" y="57"/>
                      </a:cubicBezTo>
                      <a:cubicBezTo>
                        <a:pt x="82" y="57"/>
                        <a:pt x="82" y="57"/>
                        <a:pt x="82" y="57"/>
                      </a:cubicBezTo>
                      <a:cubicBezTo>
                        <a:pt x="82" y="57"/>
                        <a:pt x="82" y="57"/>
                        <a:pt x="82" y="57"/>
                      </a:cubicBezTo>
                      <a:cubicBezTo>
                        <a:pt x="82" y="56"/>
                        <a:pt x="82" y="56"/>
                        <a:pt x="82" y="56"/>
                      </a:cubicBezTo>
                      <a:cubicBezTo>
                        <a:pt x="81" y="57"/>
                        <a:pt x="81" y="57"/>
                        <a:pt x="81" y="57"/>
                      </a:cubicBezTo>
                      <a:cubicBezTo>
                        <a:pt x="81" y="57"/>
                        <a:pt x="81" y="57"/>
                        <a:pt x="81" y="57"/>
                      </a:cubicBezTo>
                      <a:cubicBezTo>
                        <a:pt x="81" y="57"/>
                        <a:pt x="81" y="57"/>
                        <a:pt x="81" y="57"/>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5"/>
                        <a:pt x="81" y="55"/>
                        <a:pt x="81"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6"/>
                        <a:pt x="80" y="56"/>
                        <a:pt x="80" y="56"/>
                      </a:cubicBezTo>
                      <a:cubicBezTo>
                        <a:pt x="80" y="56"/>
                        <a:pt x="80" y="56"/>
                        <a:pt x="80" y="56"/>
                      </a:cubicBezTo>
                      <a:cubicBezTo>
                        <a:pt x="80" y="56"/>
                        <a:pt x="80" y="56"/>
                        <a:pt x="80" y="56"/>
                      </a:cubicBezTo>
                      <a:cubicBezTo>
                        <a:pt x="79" y="56"/>
                        <a:pt x="79" y="56"/>
                        <a:pt x="79" y="56"/>
                      </a:cubicBezTo>
                      <a:cubicBezTo>
                        <a:pt x="79" y="56"/>
                        <a:pt x="79" y="56"/>
                        <a:pt x="79" y="56"/>
                      </a:cubicBezTo>
                      <a:cubicBezTo>
                        <a:pt x="79" y="56"/>
                        <a:pt x="79" y="56"/>
                        <a:pt x="79" y="56"/>
                      </a:cubicBezTo>
                      <a:cubicBezTo>
                        <a:pt x="79" y="56"/>
                        <a:pt x="79" y="56"/>
                        <a:pt x="79" y="56"/>
                      </a:cubicBezTo>
                      <a:cubicBezTo>
                        <a:pt x="79" y="57"/>
                        <a:pt x="79" y="57"/>
                        <a:pt x="79" y="57"/>
                      </a:cubicBezTo>
                      <a:cubicBezTo>
                        <a:pt x="79" y="58"/>
                        <a:pt x="79" y="58"/>
                        <a:pt x="79" y="58"/>
                      </a:cubicBezTo>
                      <a:cubicBezTo>
                        <a:pt x="79" y="58"/>
                        <a:pt x="79" y="58"/>
                        <a:pt x="79" y="58"/>
                      </a:cubicBezTo>
                      <a:cubicBezTo>
                        <a:pt x="79" y="58"/>
                        <a:pt x="79" y="58"/>
                        <a:pt x="79" y="58"/>
                      </a:cubicBezTo>
                      <a:cubicBezTo>
                        <a:pt x="78" y="59"/>
                        <a:pt x="78" y="59"/>
                        <a:pt x="78" y="59"/>
                      </a:cubicBezTo>
                      <a:cubicBezTo>
                        <a:pt x="78" y="59"/>
                        <a:pt x="78" y="59"/>
                        <a:pt x="78" y="59"/>
                      </a:cubicBezTo>
                      <a:cubicBezTo>
                        <a:pt x="78" y="59"/>
                        <a:pt x="78" y="59"/>
                        <a:pt x="78" y="59"/>
                      </a:cubicBezTo>
                      <a:cubicBezTo>
                        <a:pt x="77" y="59"/>
                        <a:pt x="77" y="59"/>
                        <a:pt x="77" y="59"/>
                      </a:cubicBezTo>
                      <a:cubicBezTo>
                        <a:pt x="77" y="58"/>
                        <a:pt x="77" y="58"/>
                        <a:pt x="77" y="58"/>
                      </a:cubicBezTo>
                      <a:cubicBezTo>
                        <a:pt x="76" y="58"/>
                        <a:pt x="76" y="58"/>
                        <a:pt x="76" y="58"/>
                      </a:cubicBezTo>
                      <a:cubicBezTo>
                        <a:pt x="76" y="58"/>
                        <a:pt x="76" y="58"/>
                        <a:pt x="76" y="58"/>
                      </a:cubicBezTo>
                      <a:cubicBezTo>
                        <a:pt x="77" y="57"/>
                        <a:pt x="77" y="57"/>
                        <a:pt x="77" y="57"/>
                      </a:cubicBezTo>
                      <a:cubicBezTo>
                        <a:pt x="77" y="57"/>
                        <a:pt x="77" y="57"/>
                        <a:pt x="77" y="57"/>
                      </a:cubicBezTo>
                      <a:cubicBezTo>
                        <a:pt x="77" y="57"/>
                        <a:pt x="77" y="57"/>
                        <a:pt x="77" y="57"/>
                      </a:cubicBezTo>
                      <a:cubicBezTo>
                        <a:pt x="76" y="58"/>
                        <a:pt x="76" y="58"/>
                        <a:pt x="76" y="58"/>
                      </a:cubicBezTo>
                      <a:cubicBezTo>
                        <a:pt x="76" y="58"/>
                        <a:pt x="76" y="58"/>
                        <a:pt x="76" y="58"/>
                      </a:cubicBezTo>
                      <a:cubicBezTo>
                        <a:pt x="75" y="58"/>
                        <a:pt x="75" y="58"/>
                        <a:pt x="75" y="58"/>
                      </a:cubicBezTo>
                      <a:cubicBezTo>
                        <a:pt x="75" y="58"/>
                        <a:pt x="75" y="58"/>
                        <a:pt x="75" y="58"/>
                      </a:cubicBezTo>
                      <a:cubicBezTo>
                        <a:pt x="75" y="57"/>
                        <a:pt x="75" y="57"/>
                        <a:pt x="75" y="57"/>
                      </a:cubicBezTo>
                      <a:cubicBezTo>
                        <a:pt x="75" y="57"/>
                        <a:pt x="75" y="57"/>
                        <a:pt x="75" y="57"/>
                      </a:cubicBezTo>
                      <a:cubicBezTo>
                        <a:pt x="74" y="57"/>
                        <a:pt x="74" y="57"/>
                        <a:pt x="74" y="57"/>
                      </a:cubicBezTo>
                      <a:cubicBezTo>
                        <a:pt x="74" y="56"/>
                        <a:pt x="74" y="56"/>
                        <a:pt x="74" y="56"/>
                      </a:cubicBezTo>
                      <a:cubicBezTo>
                        <a:pt x="74" y="56"/>
                        <a:pt x="74" y="56"/>
                        <a:pt x="74" y="56"/>
                      </a:cubicBezTo>
                      <a:cubicBezTo>
                        <a:pt x="75" y="56"/>
                        <a:pt x="75" y="56"/>
                        <a:pt x="75" y="56"/>
                      </a:cubicBezTo>
                      <a:cubicBezTo>
                        <a:pt x="75" y="56"/>
                        <a:pt x="75" y="56"/>
                        <a:pt x="75" y="56"/>
                      </a:cubicBezTo>
                      <a:cubicBezTo>
                        <a:pt x="75" y="56"/>
                        <a:pt x="75" y="56"/>
                        <a:pt x="75" y="56"/>
                      </a:cubicBezTo>
                      <a:cubicBezTo>
                        <a:pt x="76" y="56"/>
                        <a:pt x="76" y="56"/>
                        <a:pt x="76" y="56"/>
                      </a:cubicBezTo>
                      <a:cubicBezTo>
                        <a:pt x="76" y="56"/>
                        <a:pt x="76" y="56"/>
                        <a:pt x="76" y="56"/>
                      </a:cubicBezTo>
                      <a:cubicBezTo>
                        <a:pt x="76" y="56"/>
                        <a:pt x="76" y="56"/>
                        <a:pt x="76" y="56"/>
                      </a:cubicBezTo>
                      <a:cubicBezTo>
                        <a:pt x="76" y="56"/>
                        <a:pt x="76" y="56"/>
                        <a:pt x="76" y="56"/>
                      </a:cubicBezTo>
                      <a:cubicBezTo>
                        <a:pt x="76" y="55"/>
                        <a:pt x="76" y="55"/>
                        <a:pt x="76" y="55"/>
                      </a:cubicBezTo>
                      <a:cubicBezTo>
                        <a:pt x="76" y="55"/>
                        <a:pt x="76" y="55"/>
                        <a:pt x="76" y="55"/>
                      </a:cubicBezTo>
                      <a:cubicBezTo>
                        <a:pt x="76" y="55"/>
                        <a:pt x="76" y="55"/>
                        <a:pt x="76" y="55"/>
                      </a:cubicBezTo>
                      <a:cubicBezTo>
                        <a:pt x="77" y="55"/>
                        <a:pt x="77" y="55"/>
                        <a:pt x="77" y="55"/>
                      </a:cubicBezTo>
                      <a:cubicBezTo>
                        <a:pt x="77" y="54"/>
                        <a:pt x="77" y="54"/>
                        <a:pt x="77" y="54"/>
                      </a:cubicBezTo>
                      <a:cubicBezTo>
                        <a:pt x="77" y="54"/>
                        <a:pt x="77" y="54"/>
                        <a:pt x="77" y="54"/>
                      </a:cubicBezTo>
                      <a:cubicBezTo>
                        <a:pt x="77" y="54"/>
                        <a:pt x="77" y="54"/>
                        <a:pt x="77" y="54"/>
                      </a:cubicBezTo>
                      <a:cubicBezTo>
                        <a:pt x="78" y="54"/>
                        <a:pt x="78" y="54"/>
                        <a:pt x="78" y="54"/>
                      </a:cubicBezTo>
                      <a:cubicBezTo>
                        <a:pt x="77" y="54"/>
                        <a:pt x="77" y="54"/>
                        <a:pt x="77" y="54"/>
                      </a:cubicBezTo>
                      <a:cubicBezTo>
                        <a:pt x="77" y="53"/>
                        <a:pt x="77" y="53"/>
                        <a:pt x="77" y="53"/>
                      </a:cubicBezTo>
                      <a:cubicBezTo>
                        <a:pt x="77" y="53"/>
                        <a:pt x="77" y="53"/>
                        <a:pt x="77" y="53"/>
                      </a:cubicBezTo>
                      <a:cubicBezTo>
                        <a:pt x="76" y="53"/>
                        <a:pt x="76" y="53"/>
                        <a:pt x="76" y="53"/>
                      </a:cubicBezTo>
                      <a:cubicBezTo>
                        <a:pt x="76" y="53"/>
                        <a:pt x="76" y="53"/>
                        <a:pt x="76" y="53"/>
                      </a:cubicBezTo>
                      <a:cubicBezTo>
                        <a:pt x="76" y="54"/>
                        <a:pt x="76" y="54"/>
                        <a:pt x="76" y="54"/>
                      </a:cubicBezTo>
                      <a:cubicBezTo>
                        <a:pt x="77" y="54"/>
                        <a:pt x="77" y="54"/>
                        <a:pt x="77" y="54"/>
                      </a:cubicBezTo>
                      <a:cubicBezTo>
                        <a:pt x="77" y="54"/>
                        <a:pt x="77" y="54"/>
                        <a:pt x="77" y="54"/>
                      </a:cubicBezTo>
                      <a:cubicBezTo>
                        <a:pt x="77" y="53"/>
                        <a:pt x="77" y="53"/>
                        <a:pt x="77" y="53"/>
                      </a:cubicBezTo>
                      <a:cubicBezTo>
                        <a:pt x="77" y="53"/>
                        <a:pt x="77" y="53"/>
                        <a:pt x="77" y="53"/>
                      </a:cubicBezTo>
                      <a:cubicBezTo>
                        <a:pt x="77" y="53"/>
                        <a:pt x="77" y="53"/>
                        <a:pt x="77" y="53"/>
                      </a:cubicBezTo>
                      <a:cubicBezTo>
                        <a:pt x="77" y="54"/>
                        <a:pt x="77" y="54"/>
                        <a:pt x="77" y="54"/>
                      </a:cubicBezTo>
                      <a:cubicBezTo>
                        <a:pt x="77" y="54"/>
                        <a:pt x="77" y="54"/>
                        <a:pt x="77" y="54"/>
                      </a:cubicBezTo>
                      <a:cubicBezTo>
                        <a:pt x="77" y="54"/>
                        <a:pt x="77" y="54"/>
                        <a:pt x="77" y="54"/>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5"/>
                        <a:pt x="76" y="55"/>
                        <a:pt x="76" y="55"/>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3"/>
                        <a:pt x="76" y="53"/>
                        <a:pt x="76" y="53"/>
                      </a:cubicBezTo>
                      <a:cubicBezTo>
                        <a:pt x="76" y="53"/>
                        <a:pt x="76" y="53"/>
                        <a:pt x="76" y="53"/>
                      </a:cubicBezTo>
                      <a:cubicBezTo>
                        <a:pt x="76" y="53"/>
                        <a:pt x="76" y="53"/>
                        <a:pt x="76" y="53"/>
                      </a:cubicBezTo>
                      <a:cubicBezTo>
                        <a:pt x="76" y="53"/>
                        <a:pt x="76" y="53"/>
                        <a:pt x="76" y="53"/>
                      </a:cubicBezTo>
                      <a:cubicBezTo>
                        <a:pt x="76" y="54"/>
                        <a:pt x="76" y="54"/>
                        <a:pt x="76" y="54"/>
                      </a:cubicBezTo>
                      <a:cubicBezTo>
                        <a:pt x="75" y="54"/>
                        <a:pt x="75" y="54"/>
                        <a:pt x="75" y="54"/>
                      </a:cubicBezTo>
                      <a:cubicBezTo>
                        <a:pt x="75" y="54"/>
                        <a:pt x="75" y="54"/>
                        <a:pt x="75" y="54"/>
                      </a:cubicBezTo>
                      <a:cubicBezTo>
                        <a:pt x="75" y="55"/>
                        <a:pt x="75" y="55"/>
                        <a:pt x="75" y="55"/>
                      </a:cubicBezTo>
                      <a:cubicBezTo>
                        <a:pt x="75" y="55"/>
                        <a:pt x="75" y="55"/>
                        <a:pt x="75" y="55"/>
                      </a:cubicBezTo>
                      <a:cubicBezTo>
                        <a:pt x="75" y="55"/>
                        <a:pt x="75" y="55"/>
                        <a:pt x="75" y="55"/>
                      </a:cubicBezTo>
                      <a:cubicBezTo>
                        <a:pt x="75" y="55"/>
                        <a:pt x="75" y="55"/>
                        <a:pt x="75" y="55"/>
                      </a:cubicBezTo>
                      <a:cubicBezTo>
                        <a:pt x="74" y="55"/>
                        <a:pt x="74" y="55"/>
                        <a:pt x="74" y="55"/>
                      </a:cubicBezTo>
                      <a:cubicBezTo>
                        <a:pt x="74" y="54"/>
                        <a:pt x="74" y="54"/>
                        <a:pt x="74" y="54"/>
                      </a:cubicBezTo>
                      <a:cubicBezTo>
                        <a:pt x="74" y="54"/>
                        <a:pt x="74" y="54"/>
                        <a:pt x="74" y="54"/>
                      </a:cubicBezTo>
                      <a:cubicBezTo>
                        <a:pt x="74" y="54"/>
                        <a:pt x="74" y="54"/>
                        <a:pt x="74" y="54"/>
                      </a:cubicBezTo>
                      <a:cubicBezTo>
                        <a:pt x="74" y="54"/>
                        <a:pt x="74" y="54"/>
                        <a:pt x="74" y="54"/>
                      </a:cubicBezTo>
                      <a:cubicBezTo>
                        <a:pt x="73" y="54"/>
                        <a:pt x="73" y="54"/>
                        <a:pt x="73" y="54"/>
                      </a:cubicBezTo>
                      <a:cubicBezTo>
                        <a:pt x="73" y="54"/>
                        <a:pt x="73" y="54"/>
                        <a:pt x="73" y="54"/>
                      </a:cubicBezTo>
                      <a:cubicBezTo>
                        <a:pt x="73" y="55"/>
                        <a:pt x="73" y="55"/>
                        <a:pt x="73" y="55"/>
                      </a:cubicBezTo>
                      <a:cubicBezTo>
                        <a:pt x="72" y="56"/>
                        <a:pt x="72" y="56"/>
                        <a:pt x="72" y="56"/>
                      </a:cubicBezTo>
                      <a:cubicBezTo>
                        <a:pt x="71" y="56"/>
                        <a:pt x="71" y="56"/>
                        <a:pt x="71" y="56"/>
                      </a:cubicBezTo>
                      <a:cubicBezTo>
                        <a:pt x="71" y="56"/>
                        <a:pt x="71" y="56"/>
                        <a:pt x="71" y="56"/>
                      </a:cubicBezTo>
                      <a:cubicBezTo>
                        <a:pt x="70" y="56"/>
                        <a:pt x="70" y="56"/>
                        <a:pt x="70" y="56"/>
                      </a:cubicBezTo>
                      <a:cubicBezTo>
                        <a:pt x="69" y="57"/>
                        <a:pt x="69" y="57"/>
                        <a:pt x="69" y="57"/>
                      </a:cubicBezTo>
                      <a:cubicBezTo>
                        <a:pt x="69" y="57"/>
                        <a:pt x="69" y="57"/>
                        <a:pt x="69" y="57"/>
                      </a:cubicBezTo>
                      <a:cubicBezTo>
                        <a:pt x="68" y="57"/>
                        <a:pt x="68" y="57"/>
                        <a:pt x="68" y="57"/>
                      </a:cubicBezTo>
                      <a:cubicBezTo>
                        <a:pt x="67" y="56"/>
                        <a:pt x="67" y="56"/>
                        <a:pt x="67" y="56"/>
                      </a:cubicBezTo>
                      <a:cubicBezTo>
                        <a:pt x="66" y="56"/>
                        <a:pt x="66" y="56"/>
                        <a:pt x="66" y="56"/>
                      </a:cubicBezTo>
                      <a:cubicBezTo>
                        <a:pt x="65" y="56"/>
                        <a:pt x="65" y="56"/>
                        <a:pt x="65" y="56"/>
                      </a:cubicBezTo>
                      <a:cubicBezTo>
                        <a:pt x="65" y="55"/>
                        <a:pt x="65" y="55"/>
                        <a:pt x="65" y="55"/>
                      </a:cubicBezTo>
                      <a:cubicBezTo>
                        <a:pt x="64" y="55"/>
                        <a:pt x="64" y="55"/>
                        <a:pt x="64" y="55"/>
                      </a:cubicBezTo>
                      <a:cubicBezTo>
                        <a:pt x="64" y="54"/>
                        <a:pt x="64" y="54"/>
                        <a:pt x="64" y="54"/>
                      </a:cubicBezTo>
                      <a:cubicBezTo>
                        <a:pt x="65" y="53"/>
                        <a:pt x="65" y="53"/>
                        <a:pt x="65" y="53"/>
                      </a:cubicBezTo>
                      <a:cubicBezTo>
                        <a:pt x="66" y="52"/>
                        <a:pt x="66" y="52"/>
                        <a:pt x="66" y="52"/>
                      </a:cubicBezTo>
                      <a:cubicBezTo>
                        <a:pt x="66" y="51"/>
                        <a:pt x="66" y="51"/>
                        <a:pt x="66" y="51"/>
                      </a:cubicBezTo>
                      <a:cubicBezTo>
                        <a:pt x="67" y="50"/>
                        <a:pt x="67" y="50"/>
                        <a:pt x="67" y="50"/>
                      </a:cubicBezTo>
                      <a:cubicBezTo>
                        <a:pt x="67" y="50"/>
                        <a:pt x="67" y="50"/>
                        <a:pt x="67" y="50"/>
                      </a:cubicBezTo>
                      <a:cubicBezTo>
                        <a:pt x="67" y="50"/>
                        <a:pt x="67" y="50"/>
                        <a:pt x="67" y="50"/>
                      </a:cubicBezTo>
                      <a:cubicBezTo>
                        <a:pt x="68" y="50"/>
                        <a:pt x="68" y="50"/>
                        <a:pt x="68" y="50"/>
                      </a:cubicBezTo>
                      <a:cubicBezTo>
                        <a:pt x="69" y="50"/>
                        <a:pt x="69" y="50"/>
                        <a:pt x="69" y="50"/>
                      </a:cubicBezTo>
                      <a:cubicBezTo>
                        <a:pt x="69" y="50"/>
                        <a:pt x="69" y="50"/>
                        <a:pt x="69" y="50"/>
                      </a:cubicBezTo>
                      <a:cubicBezTo>
                        <a:pt x="70" y="50"/>
                        <a:pt x="70" y="50"/>
                        <a:pt x="70" y="50"/>
                      </a:cubicBezTo>
                      <a:cubicBezTo>
                        <a:pt x="71" y="51"/>
                        <a:pt x="71" y="51"/>
                        <a:pt x="71" y="51"/>
                      </a:cubicBezTo>
                      <a:cubicBezTo>
                        <a:pt x="71" y="51"/>
                        <a:pt x="71" y="51"/>
                        <a:pt x="71" y="51"/>
                      </a:cubicBezTo>
                      <a:cubicBezTo>
                        <a:pt x="71" y="51"/>
                        <a:pt x="71" y="51"/>
                        <a:pt x="71" y="51"/>
                      </a:cubicBezTo>
                      <a:cubicBezTo>
                        <a:pt x="72" y="52"/>
                        <a:pt x="72" y="52"/>
                        <a:pt x="72" y="52"/>
                      </a:cubicBezTo>
                      <a:cubicBezTo>
                        <a:pt x="72" y="52"/>
                        <a:pt x="72" y="52"/>
                        <a:pt x="72" y="52"/>
                      </a:cubicBezTo>
                      <a:cubicBezTo>
                        <a:pt x="73" y="52"/>
                        <a:pt x="73" y="52"/>
                        <a:pt x="73" y="52"/>
                      </a:cubicBezTo>
                      <a:cubicBezTo>
                        <a:pt x="73" y="52"/>
                        <a:pt x="73" y="52"/>
                        <a:pt x="73" y="52"/>
                      </a:cubicBezTo>
                      <a:cubicBezTo>
                        <a:pt x="73" y="52"/>
                        <a:pt x="73" y="52"/>
                        <a:pt x="73" y="52"/>
                      </a:cubicBezTo>
                      <a:cubicBezTo>
                        <a:pt x="73" y="52"/>
                        <a:pt x="73" y="52"/>
                        <a:pt x="73" y="52"/>
                      </a:cubicBezTo>
                      <a:cubicBezTo>
                        <a:pt x="74" y="52"/>
                        <a:pt x="74" y="52"/>
                        <a:pt x="74" y="52"/>
                      </a:cubicBezTo>
                      <a:cubicBezTo>
                        <a:pt x="74" y="52"/>
                        <a:pt x="74" y="52"/>
                        <a:pt x="74" y="52"/>
                      </a:cubicBezTo>
                      <a:cubicBezTo>
                        <a:pt x="75" y="52"/>
                        <a:pt x="75" y="52"/>
                        <a:pt x="75" y="52"/>
                      </a:cubicBezTo>
                      <a:cubicBezTo>
                        <a:pt x="75" y="52"/>
                        <a:pt x="75" y="52"/>
                        <a:pt x="75" y="52"/>
                      </a:cubicBezTo>
                      <a:cubicBezTo>
                        <a:pt x="75" y="52"/>
                        <a:pt x="75" y="52"/>
                        <a:pt x="75" y="52"/>
                      </a:cubicBezTo>
                      <a:cubicBezTo>
                        <a:pt x="76" y="52"/>
                        <a:pt x="76" y="52"/>
                        <a:pt x="76" y="52"/>
                      </a:cubicBezTo>
                      <a:cubicBezTo>
                        <a:pt x="76" y="52"/>
                        <a:pt x="76" y="52"/>
                        <a:pt x="76" y="52"/>
                      </a:cubicBezTo>
                      <a:cubicBezTo>
                        <a:pt x="76" y="53"/>
                        <a:pt x="76" y="53"/>
                        <a:pt x="76" y="53"/>
                      </a:cubicBezTo>
                      <a:cubicBezTo>
                        <a:pt x="76" y="53"/>
                        <a:pt x="76" y="53"/>
                        <a:pt x="76" y="53"/>
                      </a:cubicBezTo>
                      <a:cubicBezTo>
                        <a:pt x="76" y="53"/>
                        <a:pt x="76" y="53"/>
                        <a:pt x="76" y="53"/>
                      </a:cubicBezTo>
                      <a:cubicBezTo>
                        <a:pt x="76" y="53"/>
                        <a:pt x="76" y="53"/>
                        <a:pt x="76" y="53"/>
                      </a:cubicBezTo>
                      <a:cubicBezTo>
                        <a:pt x="76" y="53"/>
                        <a:pt x="76" y="53"/>
                        <a:pt x="76" y="53"/>
                      </a:cubicBezTo>
                      <a:cubicBezTo>
                        <a:pt x="76" y="53"/>
                        <a:pt x="76" y="53"/>
                        <a:pt x="76" y="53"/>
                      </a:cubicBezTo>
                      <a:cubicBezTo>
                        <a:pt x="77" y="53"/>
                        <a:pt x="77" y="53"/>
                        <a:pt x="77" y="53"/>
                      </a:cubicBezTo>
                      <a:cubicBezTo>
                        <a:pt x="77" y="53"/>
                        <a:pt x="77" y="53"/>
                        <a:pt x="77" y="53"/>
                      </a:cubicBezTo>
                      <a:cubicBezTo>
                        <a:pt x="77" y="53"/>
                        <a:pt x="77" y="53"/>
                        <a:pt x="77"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9" y="53"/>
                        <a:pt x="79" y="53"/>
                        <a:pt x="79" y="53"/>
                      </a:cubicBezTo>
                      <a:cubicBezTo>
                        <a:pt x="79" y="53"/>
                        <a:pt x="79" y="53"/>
                        <a:pt x="79" y="53"/>
                      </a:cubicBezTo>
                      <a:cubicBezTo>
                        <a:pt x="79" y="52"/>
                        <a:pt x="79" y="52"/>
                        <a:pt x="79" y="52"/>
                      </a:cubicBezTo>
                      <a:cubicBezTo>
                        <a:pt x="79" y="52"/>
                        <a:pt x="79" y="52"/>
                        <a:pt x="79" y="52"/>
                      </a:cubicBezTo>
                      <a:cubicBezTo>
                        <a:pt x="79" y="52"/>
                        <a:pt x="79" y="52"/>
                        <a:pt x="79" y="52"/>
                      </a:cubicBezTo>
                      <a:cubicBezTo>
                        <a:pt x="79" y="52"/>
                        <a:pt x="79" y="52"/>
                        <a:pt x="79" y="52"/>
                      </a:cubicBezTo>
                      <a:cubicBezTo>
                        <a:pt x="79" y="52"/>
                        <a:pt x="79" y="52"/>
                        <a:pt x="79" y="52"/>
                      </a:cubicBezTo>
                      <a:cubicBezTo>
                        <a:pt x="79" y="53"/>
                        <a:pt x="79" y="53"/>
                        <a:pt x="79" y="53"/>
                      </a:cubicBezTo>
                      <a:cubicBezTo>
                        <a:pt x="78" y="52"/>
                        <a:pt x="78" y="52"/>
                        <a:pt x="78" y="52"/>
                      </a:cubicBezTo>
                      <a:cubicBezTo>
                        <a:pt x="78" y="51"/>
                        <a:pt x="78" y="51"/>
                        <a:pt x="78" y="51"/>
                      </a:cubicBezTo>
                      <a:cubicBezTo>
                        <a:pt x="77" y="51"/>
                        <a:pt x="77" y="51"/>
                        <a:pt x="77" y="51"/>
                      </a:cubicBezTo>
                      <a:cubicBezTo>
                        <a:pt x="77" y="50"/>
                        <a:pt x="77" y="50"/>
                        <a:pt x="77" y="50"/>
                      </a:cubicBezTo>
                      <a:cubicBezTo>
                        <a:pt x="77" y="49"/>
                        <a:pt x="77" y="49"/>
                        <a:pt x="77" y="49"/>
                      </a:cubicBezTo>
                      <a:cubicBezTo>
                        <a:pt x="77" y="49"/>
                        <a:pt x="77" y="49"/>
                        <a:pt x="77" y="49"/>
                      </a:cubicBezTo>
                      <a:cubicBezTo>
                        <a:pt x="76" y="48"/>
                        <a:pt x="76" y="48"/>
                        <a:pt x="76" y="48"/>
                      </a:cubicBezTo>
                      <a:cubicBezTo>
                        <a:pt x="76" y="48"/>
                        <a:pt x="76" y="48"/>
                        <a:pt x="76" y="48"/>
                      </a:cubicBezTo>
                      <a:cubicBezTo>
                        <a:pt x="76" y="48"/>
                        <a:pt x="76" y="48"/>
                        <a:pt x="76" y="48"/>
                      </a:cubicBezTo>
                      <a:cubicBezTo>
                        <a:pt x="76" y="48"/>
                        <a:pt x="76" y="48"/>
                        <a:pt x="76" y="48"/>
                      </a:cubicBezTo>
                      <a:cubicBezTo>
                        <a:pt x="76" y="48"/>
                        <a:pt x="76" y="48"/>
                        <a:pt x="76" y="48"/>
                      </a:cubicBezTo>
                      <a:cubicBezTo>
                        <a:pt x="76" y="47"/>
                        <a:pt x="76" y="47"/>
                        <a:pt x="76" y="47"/>
                      </a:cubicBezTo>
                      <a:cubicBezTo>
                        <a:pt x="75" y="47"/>
                        <a:pt x="75" y="47"/>
                        <a:pt x="75" y="47"/>
                      </a:cubicBezTo>
                      <a:cubicBezTo>
                        <a:pt x="75" y="46"/>
                        <a:pt x="75" y="46"/>
                        <a:pt x="75" y="46"/>
                      </a:cubicBezTo>
                      <a:cubicBezTo>
                        <a:pt x="75" y="46"/>
                        <a:pt x="75" y="46"/>
                        <a:pt x="75" y="46"/>
                      </a:cubicBezTo>
                      <a:cubicBezTo>
                        <a:pt x="74" y="46"/>
                        <a:pt x="74" y="46"/>
                        <a:pt x="74" y="46"/>
                      </a:cubicBezTo>
                      <a:cubicBezTo>
                        <a:pt x="74" y="46"/>
                        <a:pt x="74" y="46"/>
                        <a:pt x="74" y="46"/>
                      </a:cubicBezTo>
                      <a:cubicBezTo>
                        <a:pt x="74" y="45"/>
                        <a:pt x="74" y="45"/>
                        <a:pt x="74" y="45"/>
                      </a:cubicBezTo>
                      <a:cubicBezTo>
                        <a:pt x="74" y="44"/>
                        <a:pt x="74" y="44"/>
                        <a:pt x="74" y="44"/>
                      </a:cubicBezTo>
                      <a:cubicBezTo>
                        <a:pt x="74" y="44"/>
                        <a:pt x="74" y="44"/>
                        <a:pt x="74" y="44"/>
                      </a:cubicBezTo>
                      <a:cubicBezTo>
                        <a:pt x="73" y="44"/>
                        <a:pt x="73" y="44"/>
                        <a:pt x="73" y="44"/>
                      </a:cubicBezTo>
                      <a:cubicBezTo>
                        <a:pt x="73" y="43"/>
                        <a:pt x="73" y="43"/>
                        <a:pt x="73" y="43"/>
                      </a:cubicBezTo>
                      <a:cubicBezTo>
                        <a:pt x="73" y="43"/>
                        <a:pt x="73" y="43"/>
                        <a:pt x="73" y="43"/>
                      </a:cubicBezTo>
                      <a:cubicBezTo>
                        <a:pt x="73" y="43"/>
                        <a:pt x="73" y="43"/>
                        <a:pt x="73" y="43"/>
                      </a:cubicBezTo>
                      <a:cubicBezTo>
                        <a:pt x="73" y="42"/>
                        <a:pt x="73" y="42"/>
                        <a:pt x="73" y="42"/>
                      </a:cubicBezTo>
                      <a:cubicBezTo>
                        <a:pt x="73" y="42"/>
                        <a:pt x="73" y="42"/>
                        <a:pt x="73" y="42"/>
                      </a:cubicBezTo>
                      <a:cubicBezTo>
                        <a:pt x="73" y="41"/>
                        <a:pt x="73" y="41"/>
                        <a:pt x="73" y="41"/>
                      </a:cubicBezTo>
                      <a:cubicBezTo>
                        <a:pt x="74" y="41"/>
                        <a:pt x="74" y="41"/>
                        <a:pt x="74" y="41"/>
                      </a:cubicBezTo>
                      <a:cubicBezTo>
                        <a:pt x="74" y="40"/>
                        <a:pt x="74" y="40"/>
                        <a:pt x="74" y="40"/>
                      </a:cubicBezTo>
                      <a:cubicBezTo>
                        <a:pt x="74" y="39"/>
                        <a:pt x="74" y="39"/>
                        <a:pt x="74" y="39"/>
                      </a:cubicBezTo>
                      <a:cubicBezTo>
                        <a:pt x="74" y="38"/>
                        <a:pt x="74" y="38"/>
                        <a:pt x="74" y="38"/>
                      </a:cubicBezTo>
                      <a:cubicBezTo>
                        <a:pt x="74" y="37"/>
                        <a:pt x="74" y="37"/>
                        <a:pt x="74" y="37"/>
                      </a:cubicBezTo>
                      <a:cubicBezTo>
                        <a:pt x="74" y="37"/>
                        <a:pt x="74" y="37"/>
                        <a:pt x="74" y="37"/>
                      </a:cubicBezTo>
                      <a:cubicBezTo>
                        <a:pt x="64" y="38"/>
                        <a:pt x="53" y="39"/>
                        <a:pt x="42" y="40"/>
                      </a:cubicBezTo>
                      <a:cubicBezTo>
                        <a:pt x="44" y="39"/>
                        <a:pt x="44" y="39"/>
                        <a:pt x="44" y="39"/>
                      </a:cubicBezTo>
                      <a:cubicBezTo>
                        <a:pt x="43" y="38"/>
                        <a:pt x="43" y="38"/>
                        <a:pt x="43" y="38"/>
                      </a:cubicBezTo>
                      <a:cubicBezTo>
                        <a:pt x="43" y="38"/>
                        <a:pt x="43" y="38"/>
                        <a:pt x="43" y="38"/>
                      </a:cubicBezTo>
                      <a:cubicBezTo>
                        <a:pt x="43" y="37"/>
                        <a:pt x="43" y="37"/>
                        <a:pt x="43" y="37"/>
                      </a:cubicBezTo>
                      <a:cubicBezTo>
                        <a:pt x="43" y="37"/>
                        <a:pt x="43" y="37"/>
                        <a:pt x="43" y="37"/>
                      </a:cubicBezTo>
                      <a:cubicBezTo>
                        <a:pt x="43" y="37"/>
                        <a:pt x="43" y="37"/>
                        <a:pt x="43" y="37"/>
                      </a:cubicBezTo>
                      <a:cubicBezTo>
                        <a:pt x="43" y="36"/>
                        <a:pt x="43" y="36"/>
                        <a:pt x="43" y="36"/>
                      </a:cubicBezTo>
                      <a:cubicBezTo>
                        <a:pt x="43" y="36"/>
                        <a:pt x="43" y="36"/>
                        <a:pt x="43" y="36"/>
                      </a:cubicBezTo>
                      <a:cubicBezTo>
                        <a:pt x="43" y="36"/>
                        <a:pt x="43" y="36"/>
                        <a:pt x="43" y="36"/>
                      </a:cubicBezTo>
                      <a:cubicBezTo>
                        <a:pt x="43" y="36"/>
                        <a:pt x="43" y="36"/>
                        <a:pt x="43" y="36"/>
                      </a:cubicBezTo>
                      <a:cubicBezTo>
                        <a:pt x="43" y="36"/>
                        <a:pt x="43" y="36"/>
                        <a:pt x="43" y="36"/>
                      </a:cubicBezTo>
                      <a:cubicBezTo>
                        <a:pt x="43" y="36"/>
                        <a:pt x="43" y="36"/>
                        <a:pt x="43" y="36"/>
                      </a:cubicBezTo>
                      <a:cubicBezTo>
                        <a:pt x="42" y="35"/>
                        <a:pt x="42" y="35"/>
                        <a:pt x="42" y="35"/>
                      </a:cubicBezTo>
                      <a:cubicBezTo>
                        <a:pt x="42" y="35"/>
                        <a:pt x="42" y="35"/>
                        <a:pt x="42" y="35"/>
                      </a:cubicBezTo>
                      <a:cubicBezTo>
                        <a:pt x="42" y="35"/>
                        <a:pt x="42" y="35"/>
                        <a:pt x="42" y="35"/>
                      </a:cubicBezTo>
                      <a:cubicBezTo>
                        <a:pt x="42" y="34"/>
                        <a:pt x="42" y="34"/>
                        <a:pt x="42" y="34"/>
                      </a:cubicBezTo>
                      <a:cubicBezTo>
                        <a:pt x="43" y="34"/>
                        <a:pt x="43" y="34"/>
                        <a:pt x="43" y="34"/>
                      </a:cubicBezTo>
                      <a:cubicBezTo>
                        <a:pt x="43" y="34"/>
                        <a:pt x="43" y="34"/>
                        <a:pt x="43" y="34"/>
                      </a:cubicBezTo>
                      <a:cubicBezTo>
                        <a:pt x="44" y="34"/>
                        <a:pt x="44" y="34"/>
                        <a:pt x="44" y="34"/>
                      </a:cubicBezTo>
                      <a:cubicBezTo>
                        <a:pt x="44" y="34"/>
                        <a:pt x="44" y="34"/>
                        <a:pt x="44" y="34"/>
                      </a:cubicBezTo>
                      <a:cubicBezTo>
                        <a:pt x="44" y="34"/>
                        <a:pt x="44" y="34"/>
                        <a:pt x="44" y="34"/>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1"/>
                        <a:pt x="44" y="31"/>
                        <a:pt x="44" y="31"/>
                      </a:cubicBezTo>
                      <a:cubicBezTo>
                        <a:pt x="44" y="31"/>
                        <a:pt x="44" y="31"/>
                        <a:pt x="44" y="31"/>
                      </a:cubicBezTo>
                      <a:cubicBezTo>
                        <a:pt x="44" y="31"/>
                        <a:pt x="44" y="31"/>
                        <a:pt x="44" y="31"/>
                      </a:cubicBezTo>
                      <a:cubicBezTo>
                        <a:pt x="44" y="30"/>
                        <a:pt x="44" y="30"/>
                        <a:pt x="44" y="30"/>
                      </a:cubicBezTo>
                      <a:cubicBezTo>
                        <a:pt x="44" y="29"/>
                        <a:pt x="44" y="29"/>
                        <a:pt x="44" y="29"/>
                      </a:cubicBezTo>
                      <a:cubicBezTo>
                        <a:pt x="45" y="28"/>
                        <a:pt x="45" y="28"/>
                        <a:pt x="45" y="28"/>
                      </a:cubicBezTo>
                      <a:cubicBezTo>
                        <a:pt x="45" y="28"/>
                        <a:pt x="45" y="28"/>
                        <a:pt x="45" y="28"/>
                      </a:cubicBezTo>
                      <a:cubicBezTo>
                        <a:pt x="45" y="28"/>
                        <a:pt x="45" y="28"/>
                        <a:pt x="45" y="28"/>
                      </a:cubicBezTo>
                      <a:cubicBezTo>
                        <a:pt x="45" y="28"/>
                        <a:pt x="45" y="28"/>
                        <a:pt x="45" y="28"/>
                      </a:cubicBezTo>
                      <a:cubicBezTo>
                        <a:pt x="45" y="26"/>
                        <a:pt x="45" y="26"/>
                        <a:pt x="45" y="26"/>
                      </a:cubicBezTo>
                      <a:cubicBezTo>
                        <a:pt x="45" y="26"/>
                        <a:pt x="45" y="26"/>
                        <a:pt x="45" y="26"/>
                      </a:cubicBezTo>
                      <a:cubicBezTo>
                        <a:pt x="45" y="25"/>
                        <a:pt x="45" y="25"/>
                        <a:pt x="45" y="25"/>
                      </a:cubicBezTo>
                      <a:cubicBezTo>
                        <a:pt x="46" y="24"/>
                        <a:pt x="46" y="24"/>
                        <a:pt x="46" y="24"/>
                      </a:cubicBezTo>
                      <a:cubicBezTo>
                        <a:pt x="46" y="24"/>
                        <a:pt x="46" y="24"/>
                        <a:pt x="46" y="24"/>
                      </a:cubicBezTo>
                      <a:cubicBezTo>
                        <a:pt x="46" y="23"/>
                        <a:pt x="46" y="23"/>
                        <a:pt x="46" y="23"/>
                      </a:cubicBezTo>
                      <a:cubicBezTo>
                        <a:pt x="46" y="23"/>
                        <a:pt x="46" y="23"/>
                        <a:pt x="46" y="23"/>
                      </a:cubicBezTo>
                      <a:cubicBezTo>
                        <a:pt x="47" y="23"/>
                        <a:pt x="47" y="23"/>
                        <a:pt x="47" y="23"/>
                      </a:cubicBezTo>
                      <a:cubicBezTo>
                        <a:pt x="47" y="22"/>
                        <a:pt x="47" y="22"/>
                        <a:pt x="47" y="22"/>
                      </a:cubicBezTo>
                      <a:cubicBezTo>
                        <a:pt x="48" y="22"/>
                        <a:pt x="48" y="22"/>
                        <a:pt x="48" y="22"/>
                      </a:cubicBezTo>
                      <a:cubicBezTo>
                        <a:pt x="48" y="22"/>
                        <a:pt x="48" y="22"/>
                        <a:pt x="48" y="22"/>
                      </a:cubicBezTo>
                      <a:cubicBezTo>
                        <a:pt x="49" y="21"/>
                        <a:pt x="49" y="21"/>
                        <a:pt x="49" y="21"/>
                      </a:cubicBezTo>
                      <a:cubicBezTo>
                        <a:pt x="49" y="21"/>
                        <a:pt x="49" y="21"/>
                        <a:pt x="49" y="21"/>
                      </a:cubicBezTo>
                      <a:cubicBezTo>
                        <a:pt x="49" y="20"/>
                        <a:pt x="49" y="20"/>
                        <a:pt x="49" y="20"/>
                      </a:cubicBezTo>
                      <a:cubicBezTo>
                        <a:pt x="49" y="20"/>
                        <a:pt x="49" y="20"/>
                        <a:pt x="49" y="20"/>
                      </a:cubicBezTo>
                      <a:cubicBezTo>
                        <a:pt x="49" y="20"/>
                        <a:pt x="49" y="20"/>
                        <a:pt x="49" y="20"/>
                      </a:cubicBezTo>
                      <a:cubicBezTo>
                        <a:pt x="50" y="20"/>
                        <a:pt x="50" y="20"/>
                        <a:pt x="50" y="20"/>
                      </a:cubicBezTo>
                      <a:cubicBezTo>
                        <a:pt x="50" y="19"/>
                        <a:pt x="50" y="19"/>
                        <a:pt x="50" y="19"/>
                      </a:cubicBezTo>
                      <a:cubicBezTo>
                        <a:pt x="50" y="19"/>
                        <a:pt x="50" y="19"/>
                        <a:pt x="50" y="19"/>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6"/>
                        <a:pt x="51" y="16"/>
                        <a:pt x="51" y="16"/>
                      </a:cubicBezTo>
                      <a:cubicBezTo>
                        <a:pt x="52" y="15"/>
                        <a:pt x="52" y="15"/>
                        <a:pt x="52" y="15"/>
                      </a:cubicBezTo>
                      <a:cubicBezTo>
                        <a:pt x="53" y="14"/>
                        <a:pt x="53" y="14"/>
                        <a:pt x="53" y="14"/>
                      </a:cubicBezTo>
                      <a:cubicBezTo>
                        <a:pt x="53" y="14"/>
                        <a:pt x="53" y="14"/>
                        <a:pt x="53" y="14"/>
                      </a:cubicBezTo>
                      <a:cubicBezTo>
                        <a:pt x="53" y="14"/>
                        <a:pt x="53" y="14"/>
                        <a:pt x="53" y="14"/>
                      </a:cubicBezTo>
                      <a:cubicBezTo>
                        <a:pt x="53" y="13"/>
                        <a:pt x="53" y="13"/>
                        <a:pt x="53" y="13"/>
                      </a:cubicBezTo>
                      <a:cubicBezTo>
                        <a:pt x="53" y="13"/>
                        <a:pt x="53" y="13"/>
                        <a:pt x="53" y="13"/>
                      </a:cubicBezTo>
                      <a:cubicBezTo>
                        <a:pt x="52" y="13"/>
                        <a:pt x="52" y="13"/>
                        <a:pt x="52" y="13"/>
                      </a:cubicBezTo>
                      <a:cubicBezTo>
                        <a:pt x="52" y="13"/>
                        <a:pt x="52" y="13"/>
                        <a:pt x="52" y="13"/>
                      </a:cubicBezTo>
                      <a:cubicBezTo>
                        <a:pt x="51" y="13"/>
                        <a:pt x="51" y="13"/>
                        <a:pt x="51" y="13"/>
                      </a:cubicBezTo>
                      <a:cubicBezTo>
                        <a:pt x="51" y="13"/>
                        <a:pt x="51" y="13"/>
                        <a:pt x="51" y="13"/>
                      </a:cubicBezTo>
                      <a:cubicBezTo>
                        <a:pt x="51" y="12"/>
                        <a:pt x="51" y="12"/>
                        <a:pt x="51" y="12"/>
                      </a:cubicBezTo>
                      <a:cubicBezTo>
                        <a:pt x="51" y="11"/>
                        <a:pt x="51" y="11"/>
                        <a:pt x="51" y="11"/>
                      </a:cubicBezTo>
                      <a:cubicBezTo>
                        <a:pt x="50" y="11"/>
                        <a:pt x="50" y="11"/>
                        <a:pt x="50" y="11"/>
                      </a:cubicBezTo>
                      <a:cubicBezTo>
                        <a:pt x="49" y="11"/>
                        <a:pt x="49" y="11"/>
                        <a:pt x="49" y="11"/>
                      </a:cubicBezTo>
                      <a:cubicBezTo>
                        <a:pt x="49" y="11"/>
                        <a:pt x="49" y="11"/>
                        <a:pt x="49" y="11"/>
                      </a:cubicBezTo>
                      <a:cubicBezTo>
                        <a:pt x="49" y="10"/>
                        <a:pt x="49" y="10"/>
                        <a:pt x="49" y="10"/>
                      </a:cubicBezTo>
                      <a:cubicBezTo>
                        <a:pt x="49" y="10"/>
                        <a:pt x="49" y="10"/>
                        <a:pt x="49" y="10"/>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8"/>
                        <a:pt x="49" y="8"/>
                        <a:pt x="49" y="8"/>
                      </a:cubicBezTo>
                      <a:cubicBezTo>
                        <a:pt x="48" y="8"/>
                        <a:pt x="48" y="8"/>
                        <a:pt x="48" y="8"/>
                      </a:cubicBezTo>
                      <a:cubicBezTo>
                        <a:pt x="48" y="8"/>
                        <a:pt x="48" y="8"/>
                        <a:pt x="48" y="8"/>
                      </a:cubicBezTo>
                      <a:cubicBezTo>
                        <a:pt x="48" y="8"/>
                        <a:pt x="48" y="8"/>
                        <a:pt x="48" y="8"/>
                      </a:cubicBezTo>
                      <a:cubicBezTo>
                        <a:pt x="48" y="7"/>
                        <a:pt x="48" y="7"/>
                        <a:pt x="48" y="7"/>
                      </a:cubicBezTo>
                      <a:cubicBezTo>
                        <a:pt x="48" y="7"/>
                        <a:pt x="48" y="7"/>
                        <a:pt x="48" y="7"/>
                      </a:cubicBezTo>
                      <a:cubicBezTo>
                        <a:pt x="48" y="7"/>
                        <a:pt x="48" y="7"/>
                        <a:pt x="48" y="7"/>
                      </a:cubicBezTo>
                      <a:cubicBezTo>
                        <a:pt x="48" y="7"/>
                        <a:pt x="48" y="7"/>
                        <a:pt x="48" y="7"/>
                      </a:cubicBezTo>
                      <a:cubicBezTo>
                        <a:pt x="49" y="6"/>
                        <a:pt x="49" y="6"/>
                        <a:pt x="49" y="6"/>
                      </a:cubicBezTo>
                      <a:cubicBezTo>
                        <a:pt x="49" y="6"/>
                        <a:pt x="49" y="6"/>
                        <a:pt x="49" y="6"/>
                      </a:cubicBezTo>
                      <a:cubicBezTo>
                        <a:pt x="49" y="6"/>
                        <a:pt x="49" y="6"/>
                        <a:pt x="49" y="6"/>
                      </a:cubicBezTo>
                      <a:cubicBezTo>
                        <a:pt x="49" y="6"/>
                        <a:pt x="49" y="6"/>
                        <a:pt x="49" y="6"/>
                      </a:cubicBezTo>
                      <a:cubicBezTo>
                        <a:pt x="49" y="5"/>
                        <a:pt x="49" y="5"/>
                        <a:pt x="49" y="5"/>
                      </a:cubicBezTo>
                      <a:cubicBezTo>
                        <a:pt x="48" y="5"/>
                        <a:pt x="48" y="5"/>
                        <a:pt x="48" y="5"/>
                      </a:cubicBezTo>
                      <a:cubicBezTo>
                        <a:pt x="48" y="5"/>
                        <a:pt x="48" y="5"/>
                        <a:pt x="48" y="5"/>
                      </a:cubicBezTo>
                      <a:cubicBezTo>
                        <a:pt x="48" y="5"/>
                        <a:pt x="48" y="5"/>
                        <a:pt x="48" y="5"/>
                      </a:cubicBezTo>
                      <a:cubicBezTo>
                        <a:pt x="48" y="4"/>
                        <a:pt x="48" y="4"/>
                        <a:pt x="48" y="4"/>
                      </a:cubicBezTo>
                      <a:cubicBezTo>
                        <a:pt x="48" y="3"/>
                        <a:pt x="48" y="3"/>
                        <a:pt x="48" y="3"/>
                      </a:cubicBezTo>
                      <a:cubicBezTo>
                        <a:pt x="48" y="3"/>
                        <a:pt x="48" y="3"/>
                        <a:pt x="48" y="3"/>
                      </a:cubicBezTo>
                      <a:cubicBezTo>
                        <a:pt x="48" y="3"/>
                        <a:pt x="48" y="3"/>
                        <a:pt x="48" y="3"/>
                      </a:cubicBezTo>
                      <a:cubicBezTo>
                        <a:pt x="49" y="3"/>
                        <a:pt x="49" y="3"/>
                        <a:pt x="49" y="3"/>
                      </a:cubicBezTo>
                      <a:cubicBezTo>
                        <a:pt x="49" y="2"/>
                        <a:pt x="49" y="2"/>
                        <a:pt x="49" y="2"/>
                      </a:cubicBezTo>
                      <a:cubicBezTo>
                        <a:pt x="49" y="2"/>
                        <a:pt x="49" y="2"/>
                        <a:pt x="49" y="2"/>
                      </a:cubicBezTo>
                      <a:cubicBezTo>
                        <a:pt x="49" y="1"/>
                        <a:pt x="49" y="1"/>
                        <a:pt x="49" y="1"/>
                      </a:cubicBezTo>
                      <a:cubicBezTo>
                        <a:pt x="48" y="1"/>
                        <a:pt x="48" y="1"/>
                        <a:pt x="48" y="1"/>
                      </a:cubicBezTo>
                      <a:cubicBezTo>
                        <a:pt x="48" y="1"/>
                        <a:pt x="48" y="1"/>
                        <a:pt x="48" y="1"/>
                      </a:cubicBezTo>
                      <a:cubicBezTo>
                        <a:pt x="48" y="1"/>
                        <a:pt x="48" y="1"/>
                        <a:pt x="48" y="1"/>
                      </a:cubicBezTo>
                      <a:cubicBezTo>
                        <a:pt x="48" y="1"/>
                        <a:pt x="48" y="1"/>
                        <a:pt x="48" y="1"/>
                      </a:cubicBezTo>
                      <a:cubicBezTo>
                        <a:pt x="47" y="1"/>
                        <a:pt x="47" y="1"/>
                        <a:pt x="47" y="1"/>
                      </a:cubicBezTo>
                      <a:cubicBezTo>
                        <a:pt x="47" y="1"/>
                        <a:pt x="47" y="1"/>
                        <a:pt x="47" y="1"/>
                      </a:cubicBezTo>
                      <a:cubicBezTo>
                        <a:pt x="47" y="0"/>
                        <a:pt x="47" y="0"/>
                        <a:pt x="47" y="0"/>
                      </a:cubicBezTo>
                      <a:cubicBezTo>
                        <a:pt x="47" y="0"/>
                        <a:pt x="47" y="0"/>
                        <a:pt x="47" y="0"/>
                      </a:cubicBezTo>
                      <a:cubicBezTo>
                        <a:pt x="32" y="1"/>
                        <a:pt x="16" y="3"/>
                        <a:pt x="0" y="3"/>
                      </a:cubicBezTo>
                      <a:cubicBezTo>
                        <a:pt x="1" y="10"/>
                        <a:pt x="1" y="17"/>
                        <a:pt x="1" y="23"/>
                      </a:cubicBezTo>
                      <a:cubicBezTo>
                        <a:pt x="1" y="23"/>
                        <a:pt x="1" y="23"/>
                        <a:pt x="1" y="23"/>
                      </a:cubicBezTo>
                      <a:cubicBezTo>
                        <a:pt x="1" y="23"/>
                        <a:pt x="1" y="23"/>
                        <a:pt x="1"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4" y="25"/>
                        <a:pt x="4" y="25"/>
                        <a:pt x="4" y="25"/>
                      </a:cubicBezTo>
                      <a:cubicBezTo>
                        <a:pt x="4" y="25"/>
                        <a:pt x="4" y="25"/>
                        <a:pt x="4" y="25"/>
                      </a:cubicBezTo>
                      <a:cubicBezTo>
                        <a:pt x="4" y="26"/>
                        <a:pt x="4" y="26"/>
                        <a:pt x="4" y="26"/>
                      </a:cubicBezTo>
                      <a:cubicBezTo>
                        <a:pt x="4" y="26"/>
                        <a:pt x="4" y="26"/>
                        <a:pt x="4" y="26"/>
                      </a:cubicBezTo>
                      <a:cubicBezTo>
                        <a:pt x="4" y="26"/>
                        <a:pt x="4" y="26"/>
                        <a:pt x="4" y="26"/>
                      </a:cubicBezTo>
                      <a:cubicBezTo>
                        <a:pt x="5" y="26"/>
                        <a:pt x="5" y="26"/>
                        <a:pt x="5" y="26"/>
                      </a:cubicBezTo>
                      <a:cubicBezTo>
                        <a:pt x="5" y="27"/>
                        <a:pt x="5" y="27"/>
                        <a:pt x="5" y="27"/>
                      </a:cubicBezTo>
                      <a:cubicBezTo>
                        <a:pt x="5" y="27"/>
                        <a:pt x="5" y="27"/>
                        <a:pt x="5"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6" y="29"/>
                        <a:pt x="6" y="29"/>
                        <a:pt x="6" y="29"/>
                      </a:cubicBezTo>
                      <a:cubicBezTo>
                        <a:pt x="6" y="29"/>
                        <a:pt x="6" y="29"/>
                        <a:pt x="6" y="29"/>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0"/>
                        <a:pt x="5" y="30"/>
                        <a:pt x="5" y="30"/>
                      </a:cubicBezTo>
                      <a:cubicBezTo>
                        <a:pt x="5" y="30"/>
                        <a:pt x="5" y="30"/>
                        <a:pt x="5" y="30"/>
                      </a:cubicBezTo>
                      <a:cubicBezTo>
                        <a:pt x="5" y="30"/>
                        <a:pt x="5" y="30"/>
                        <a:pt x="5" y="30"/>
                      </a:cubicBezTo>
                      <a:cubicBezTo>
                        <a:pt x="5" y="31"/>
                        <a:pt x="5" y="31"/>
                        <a:pt x="5" y="31"/>
                      </a:cubicBezTo>
                      <a:cubicBezTo>
                        <a:pt x="5" y="31"/>
                        <a:pt x="5" y="31"/>
                        <a:pt x="5" y="31"/>
                      </a:cubicBezTo>
                      <a:cubicBezTo>
                        <a:pt x="5" y="31"/>
                        <a:pt x="5" y="31"/>
                        <a:pt x="5" y="31"/>
                      </a:cubicBezTo>
                      <a:cubicBezTo>
                        <a:pt x="6" y="31"/>
                        <a:pt x="6" y="31"/>
                        <a:pt x="6" y="31"/>
                      </a:cubicBezTo>
                      <a:cubicBezTo>
                        <a:pt x="6" y="31"/>
                        <a:pt x="6" y="31"/>
                        <a:pt x="6" y="31"/>
                      </a:cubicBezTo>
                      <a:cubicBezTo>
                        <a:pt x="6" y="32"/>
                        <a:pt x="6" y="32"/>
                        <a:pt x="6" y="32"/>
                      </a:cubicBezTo>
                      <a:cubicBezTo>
                        <a:pt x="6" y="32"/>
                        <a:pt x="6" y="32"/>
                        <a:pt x="6" y="32"/>
                      </a:cubicBezTo>
                      <a:cubicBezTo>
                        <a:pt x="6" y="32"/>
                        <a:pt x="6" y="32"/>
                        <a:pt x="6"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3"/>
                        <a:pt x="8" y="33"/>
                        <a:pt x="8" y="33"/>
                      </a:cubicBezTo>
                      <a:cubicBezTo>
                        <a:pt x="8" y="33"/>
                        <a:pt x="8" y="33"/>
                        <a:pt x="8" y="33"/>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5"/>
                        <a:pt x="8" y="35"/>
                        <a:pt x="8" y="35"/>
                      </a:cubicBezTo>
                      <a:cubicBezTo>
                        <a:pt x="8" y="35"/>
                        <a:pt x="8" y="35"/>
                        <a:pt x="8" y="35"/>
                      </a:cubicBezTo>
                      <a:cubicBezTo>
                        <a:pt x="9" y="35"/>
                        <a:pt x="9" y="35"/>
                        <a:pt x="9" y="35"/>
                      </a:cubicBezTo>
                      <a:cubicBezTo>
                        <a:pt x="9" y="35"/>
                        <a:pt x="9" y="35"/>
                        <a:pt x="9" y="35"/>
                      </a:cubicBezTo>
                      <a:cubicBezTo>
                        <a:pt x="8" y="35"/>
                        <a:pt x="8" y="35"/>
                        <a:pt x="8" y="35"/>
                      </a:cubicBezTo>
                      <a:cubicBezTo>
                        <a:pt x="8" y="35"/>
                        <a:pt x="8" y="35"/>
                        <a:pt x="8" y="35"/>
                      </a:cubicBezTo>
                      <a:cubicBezTo>
                        <a:pt x="8" y="35"/>
                        <a:pt x="8" y="35"/>
                        <a:pt x="8" y="35"/>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9" y="36"/>
                        <a:pt x="9" y="36"/>
                        <a:pt x="9" y="36"/>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8"/>
                        <a:pt x="9" y="38"/>
                        <a:pt x="9"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1" y="39"/>
                        <a:pt x="11" y="39"/>
                        <a:pt x="11" y="39"/>
                      </a:cubicBezTo>
                      <a:cubicBezTo>
                        <a:pt x="11" y="39"/>
                        <a:pt x="11" y="39"/>
                        <a:pt x="11" y="39"/>
                      </a:cubicBezTo>
                      <a:cubicBezTo>
                        <a:pt x="11" y="40"/>
                        <a:pt x="11" y="40"/>
                        <a:pt x="11" y="40"/>
                      </a:cubicBezTo>
                      <a:cubicBezTo>
                        <a:pt x="10" y="40"/>
                        <a:pt x="10" y="40"/>
                        <a:pt x="10" y="40"/>
                      </a:cubicBezTo>
                      <a:cubicBezTo>
                        <a:pt x="10" y="40"/>
                        <a:pt x="10" y="40"/>
                        <a:pt x="10" y="40"/>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2"/>
                        <a:pt x="11" y="42"/>
                        <a:pt x="11" y="42"/>
                      </a:cubicBezTo>
                      <a:cubicBezTo>
                        <a:pt x="10" y="42"/>
                        <a:pt x="10" y="42"/>
                        <a:pt x="10" y="42"/>
                      </a:cubicBezTo>
                      <a:cubicBezTo>
                        <a:pt x="10" y="42"/>
                        <a:pt x="10" y="42"/>
                        <a:pt x="10" y="42"/>
                      </a:cubicBezTo>
                      <a:cubicBezTo>
                        <a:pt x="10" y="42"/>
                        <a:pt x="10" y="42"/>
                        <a:pt x="10" y="42"/>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4"/>
                        <a:pt x="11" y="44"/>
                        <a:pt x="11" y="44"/>
                      </a:cubicBezTo>
                      <a:cubicBezTo>
                        <a:pt x="10" y="44"/>
                        <a:pt x="10" y="44"/>
                        <a:pt x="10" y="44"/>
                      </a:cubicBezTo>
                      <a:cubicBezTo>
                        <a:pt x="10" y="44"/>
                        <a:pt x="10" y="44"/>
                        <a:pt x="10" y="44"/>
                      </a:cubicBezTo>
                      <a:cubicBezTo>
                        <a:pt x="10" y="44"/>
                        <a:pt x="10" y="44"/>
                        <a:pt x="10" y="44"/>
                      </a:cubicBezTo>
                      <a:cubicBezTo>
                        <a:pt x="11" y="45"/>
                        <a:pt x="11" y="45"/>
                        <a:pt x="11" y="45"/>
                      </a:cubicBezTo>
                      <a:cubicBezTo>
                        <a:pt x="11" y="45"/>
                        <a:pt x="11" y="45"/>
                        <a:pt x="11" y="45"/>
                      </a:cubicBezTo>
                      <a:cubicBezTo>
                        <a:pt x="11" y="45"/>
                        <a:pt x="11" y="45"/>
                        <a:pt x="11" y="45"/>
                      </a:cubicBezTo>
                      <a:cubicBezTo>
                        <a:pt x="11" y="45"/>
                        <a:pt x="11" y="45"/>
                        <a:pt x="11" y="45"/>
                      </a:cubicBezTo>
                      <a:cubicBezTo>
                        <a:pt x="10" y="46"/>
                        <a:pt x="10" y="46"/>
                        <a:pt x="10" y="46"/>
                      </a:cubicBezTo>
                      <a:cubicBezTo>
                        <a:pt x="10" y="47"/>
                        <a:pt x="10" y="47"/>
                        <a:pt x="10" y="47"/>
                      </a:cubicBezTo>
                      <a:cubicBezTo>
                        <a:pt x="10" y="48"/>
                        <a:pt x="10" y="48"/>
                        <a:pt x="10" y="48"/>
                      </a:cubicBezTo>
                      <a:cubicBezTo>
                        <a:pt x="10" y="48"/>
                        <a:pt x="10" y="48"/>
                        <a:pt x="10" y="48"/>
                      </a:cubicBezTo>
                      <a:cubicBezTo>
                        <a:pt x="9" y="48"/>
                        <a:pt x="9" y="48"/>
                        <a:pt x="9" y="48"/>
                      </a:cubicBezTo>
                      <a:cubicBezTo>
                        <a:pt x="9" y="49"/>
                        <a:pt x="9" y="49"/>
                        <a:pt x="9" y="49"/>
                      </a:cubicBezTo>
                      <a:cubicBezTo>
                        <a:pt x="9" y="50"/>
                        <a:pt x="9" y="50"/>
                        <a:pt x="9" y="50"/>
                      </a:cubicBezTo>
                      <a:cubicBezTo>
                        <a:pt x="9" y="50"/>
                        <a:pt x="9" y="50"/>
                        <a:pt x="9" y="50"/>
                      </a:cubicBezTo>
                      <a:cubicBezTo>
                        <a:pt x="9" y="50"/>
                        <a:pt x="9" y="50"/>
                        <a:pt x="9" y="50"/>
                      </a:cubicBezTo>
                      <a:cubicBezTo>
                        <a:pt x="8" y="50"/>
                        <a:pt x="8" y="50"/>
                        <a:pt x="8" y="50"/>
                      </a:cubicBezTo>
                      <a:cubicBezTo>
                        <a:pt x="8" y="51"/>
                        <a:pt x="8" y="51"/>
                        <a:pt x="8" y="51"/>
                      </a:cubicBezTo>
                      <a:cubicBezTo>
                        <a:pt x="8" y="51"/>
                        <a:pt x="8" y="51"/>
                        <a:pt x="8" y="51"/>
                      </a:cubicBezTo>
                      <a:cubicBezTo>
                        <a:pt x="8" y="51"/>
                        <a:pt x="8" y="51"/>
                        <a:pt x="8" y="51"/>
                      </a:cubicBezTo>
                      <a:cubicBezTo>
                        <a:pt x="8" y="51"/>
                        <a:pt x="8" y="51"/>
                        <a:pt x="8" y="51"/>
                      </a:cubicBezTo>
                      <a:cubicBezTo>
                        <a:pt x="8" y="51"/>
                        <a:pt x="8" y="51"/>
                        <a:pt x="8" y="51"/>
                      </a:cubicBezTo>
                      <a:cubicBezTo>
                        <a:pt x="8" y="52"/>
                        <a:pt x="8" y="52"/>
                        <a:pt x="8" y="52"/>
                      </a:cubicBezTo>
                      <a:cubicBezTo>
                        <a:pt x="8" y="52"/>
                        <a:pt x="8" y="52"/>
                        <a:pt x="8" y="52"/>
                      </a:cubicBezTo>
                      <a:cubicBezTo>
                        <a:pt x="9" y="52"/>
                        <a:pt x="9" y="52"/>
                        <a:pt x="9" y="52"/>
                      </a:cubicBezTo>
                      <a:cubicBezTo>
                        <a:pt x="9" y="52"/>
                        <a:pt x="9" y="52"/>
                        <a:pt x="9" y="52"/>
                      </a:cubicBezTo>
                      <a:cubicBezTo>
                        <a:pt x="9" y="53"/>
                        <a:pt x="9" y="53"/>
                        <a:pt x="9" y="53"/>
                      </a:cubicBezTo>
                      <a:cubicBezTo>
                        <a:pt x="9" y="53"/>
                        <a:pt x="9" y="53"/>
                        <a:pt x="9" y="53"/>
                      </a:cubicBezTo>
                      <a:cubicBezTo>
                        <a:pt x="8" y="54"/>
                        <a:pt x="8" y="54"/>
                        <a:pt x="8" y="54"/>
                      </a:cubicBezTo>
                      <a:cubicBezTo>
                        <a:pt x="8" y="54"/>
                        <a:pt x="8" y="54"/>
                        <a:pt x="8" y="54"/>
                      </a:cubicBezTo>
                      <a:cubicBezTo>
                        <a:pt x="8" y="54"/>
                        <a:pt x="8" y="54"/>
                        <a:pt x="8" y="54"/>
                      </a:cubicBezTo>
                      <a:cubicBezTo>
                        <a:pt x="8" y="55"/>
                        <a:pt x="8" y="55"/>
                        <a:pt x="8" y="55"/>
                      </a:cubicBezTo>
                      <a:cubicBezTo>
                        <a:pt x="8" y="55"/>
                        <a:pt x="8" y="55"/>
                        <a:pt x="8" y="55"/>
                      </a:cubicBezTo>
                      <a:cubicBezTo>
                        <a:pt x="8" y="56"/>
                        <a:pt x="8" y="56"/>
                        <a:pt x="8" y="56"/>
                      </a:cubicBezTo>
                      <a:cubicBezTo>
                        <a:pt x="9" y="56"/>
                        <a:pt x="9" y="56"/>
                        <a:pt x="9" y="56"/>
                      </a:cubicBezTo>
                      <a:cubicBezTo>
                        <a:pt x="9" y="56"/>
                        <a:pt x="9" y="56"/>
                        <a:pt x="9" y="56"/>
                      </a:cubicBezTo>
                      <a:cubicBezTo>
                        <a:pt x="9" y="57"/>
                        <a:pt x="9" y="57"/>
                        <a:pt x="9" y="57"/>
                      </a:cubicBezTo>
                      <a:cubicBezTo>
                        <a:pt x="9" y="57"/>
                        <a:pt x="9" y="57"/>
                        <a:pt x="9" y="57"/>
                      </a:cubicBezTo>
                      <a:cubicBezTo>
                        <a:pt x="9" y="57"/>
                        <a:pt x="9" y="57"/>
                        <a:pt x="9" y="57"/>
                      </a:cubicBezTo>
                      <a:cubicBezTo>
                        <a:pt x="9" y="57"/>
                        <a:pt x="9" y="57"/>
                        <a:pt x="9" y="57"/>
                      </a:cubicBezTo>
                      <a:cubicBezTo>
                        <a:pt x="9" y="58"/>
                        <a:pt x="9" y="58"/>
                        <a:pt x="9" y="58"/>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60"/>
                        <a:pt x="9" y="60"/>
                        <a:pt x="9" y="60"/>
                      </a:cubicBezTo>
                      <a:cubicBezTo>
                        <a:pt x="9" y="60"/>
                        <a:pt x="9" y="60"/>
                        <a:pt x="9" y="60"/>
                      </a:cubicBezTo>
                      <a:cubicBezTo>
                        <a:pt x="9" y="60"/>
                        <a:pt x="9" y="60"/>
                        <a:pt x="9" y="60"/>
                      </a:cubicBezTo>
                      <a:cubicBezTo>
                        <a:pt x="8" y="61"/>
                        <a:pt x="8" y="61"/>
                        <a:pt x="8" y="61"/>
                      </a:cubicBezTo>
                      <a:cubicBezTo>
                        <a:pt x="8" y="62"/>
                        <a:pt x="8" y="62"/>
                        <a:pt x="8" y="62"/>
                      </a:cubicBezTo>
                      <a:cubicBezTo>
                        <a:pt x="8" y="62"/>
                        <a:pt x="8" y="62"/>
                        <a:pt x="8" y="62"/>
                      </a:cubicBezTo>
                      <a:cubicBezTo>
                        <a:pt x="8" y="62"/>
                        <a:pt x="8" y="62"/>
                        <a:pt x="8" y="62"/>
                      </a:cubicBezTo>
                      <a:cubicBezTo>
                        <a:pt x="8" y="62"/>
                        <a:pt x="8" y="62"/>
                        <a:pt x="8" y="62"/>
                      </a:cubicBezTo>
                      <a:cubicBezTo>
                        <a:pt x="8" y="62"/>
                        <a:pt x="8" y="62"/>
                        <a:pt x="8" y="62"/>
                      </a:cubicBezTo>
                      <a:cubicBezTo>
                        <a:pt x="8" y="63"/>
                        <a:pt x="8" y="64"/>
                        <a:pt x="8" y="64"/>
                      </a:cubicBezTo>
                      <a:cubicBezTo>
                        <a:pt x="7" y="65"/>
                        <a:pt x="7" y="65"/>
                        <a:pt x="7" y="65"/>
                      </a:cubicBezTo>
                      <a:cubicBezTo>
                        <a:pt x="7" y="65"/>
                        <a:pt x="7" y="65"/>
                        <a:pt x="7" y="65"/>
                      </a:cubicBezTo>
                      <a:cubicBezTo>
                        <a:pt x="6" y="65"/>
                        <a:pt x="6" y="65"/>
                        <a:pt x="6" y="65"/>
                      </a:cubicBezTo>
                      <a:cubicBezTo>
                        <a:pt x="6" y="66"/>
                        <a:pt x="6" y="66"/>
                        <a:pt x="6" y="66"/>
                      </a:cubicBezTo>
                      <a:cubicBezTo>
                        <a:pt x="7" y="67"/>
                        <a:pt x="7" y="67"/>
                        <a:pt x="7" y="67"/>
                      </a:cubicBezTo>
                      <a:cubicBezTo>
                        <a:pt x="7" y="67"/>
                        <a:pt x="7" y="67"/>
                        <a:pt x="7" y="67"/>
                      </a:cubicBezTo>
                      <a:cubicBezTo>
                        <a:pt x="7" y="67"/>
                        <a:pt x="7" y="67"/>
                        <a:pt x="7" y="67"/>
                      </a:cubicBezTo>
                      <a:cubicBezTo>
                        <a:pt x="8" y="67"/>
                        <a:pt x="8" y="67"/>
                        <a:pt x="8" y="67"/>
                      </a:cubicBezTo>
                      <a:cubicBezTo>
                        <a:pt x="8" y="67"/>
                        <a:pt x="8" y="67"/>
                        <a:pt x="8" y="67"/>
                      </a:cubicBezTo>
                      <a:cubicBezTo>
                        <a:pt x="8" y="67"/>
                        <a:pt x="8" y="67"/>
                        <a:pt x="8" y="67"/>
                      </a:cubicBezTo>
                      <a:cubicBezTo>
                        <a:pt x="9" y="67"/>
                        <a:pt x="9" y="67"/>
                        <a:pt x="9" y="67"/>
                      </a:cubicBezTo>
                      <a:cubicBezTo>
                        <a:pt x="9" y="67"/>
                        <a:pt x="10" y="66"/>
                        <a:pt x="11" y="66"/>
                      </a:cubicBezTo>
                      <a:cubicBezTo>
                        <a:pt x="12" y="66"/>
                        <a:pt x="12" y="66"/>
                        <a:pt x="12" y="66"/>
                      </a:cubicBezTo>
                      <a:cubicBezTo>
                        <a:pt x="13" y="66"/>
                        <a:pt x="13" y="66"/>
                        <a:pt x="13" y="66"/>
                      </a:cubicBezTo>
                      <a:cubicBezTo>
                        <a:pt x="14" y="66"/>
                        <a:pt x="14" y="66"/>
                        <a:pt x="14" y="66"/>
                      </a:cubicBezTo>
                      <a:cubicBezTo>
                        <a:pt x="14" y="66"/>
                        <a:pt x="14" y="66"/>
                        <a:pt x="14" y="66"/>
                      </a:cubicBezTo>
                      <a:cubicBezTo>
                        <a:pt x="15" y="66"/>
                        <a:pt x="15" y="66"/>
                        <a:pt x="15" y="66"/>
                      </a:cubicBezTo>
                      <a:cubicBezTo>
                        <a:pt x="16" y="66"/>
                        <a:pt x="16" y="66"/>
                        <a:pt x="16" y="66"/>
                      </a:cubicBezTo>
                      <a:cubicBezTo>
                        <a:pt x="16" y="66"/>
                        <a:pt x="16" y="66"/>
                        <a:pt x="16" y="66"/>
                      </a:cubicBezTo>
                      <a:cubicBezTo>
                        <a:pt x="17" y="65"/>
                        <a:pt x="17" y="65"/>
                        <a:pt x="17" y="65"/>
                      </a:cubicBezTo>
                      <a:cubicBezTo>
                        <a:pt x="18" y="65"/>
                        <a:pt x="18" y="65"/>
                        <a:pt x="18" y="65"/>
                      </a:cubicBezTo>
                      <a:cubicBezTo>
                        <a:pt x="20" y="66"/>
                        <a:pt x="20" y="66"/>
                        <a:pt x="20" y="66"/>
                      </a:cubicBezTo>
                      <a:cubicBezTo>
                        <a:pt x="21" y="66"/>
                        <a:pt x="21" y="66"/>
                        <a:pt x="21" y="66"/>
                      </a:cubicBezTo>
                      <a:cubicBezTo>
                        <a:pt x="23" y="67"/>
                        <a:pt x="23" y="67"/>
                        <a:pt x="23" y="67"/>
                      </a:cubicBezTo>
                      <a:cubicBezTo>
                        <a:pt x="24" y="67"/>
                        <a:pt x="24" y="67"/>
                        <a:pt x="25" y="68"/>
                      </a:cubicBezTo>
                      <a:cubicBezTo>
                        <a:pt x="27" y="68"/>
                        <a:pt x="27" y="68"/>
                        <a:pt x="27" y="68"/>
                      </a:cubicBezTo>
                      <a:cubicBezTo>
                        <a:pt x="29" y="69"/>
                        <a:pt x="29" y="69"/>
                        <a:pt x="29" y="69"/>
                      </a:cubicBezTo>
                      <a:cubicBezTo>
                        <a:pt x="30" y="69"/>
                        <a:pt x="30" y="69"/>
                        <a:pt x="30" y="69"/>
                      </a:cubicBezTo>
                      <a:cubicBezTo>
                        <a:pt x="30" y="69"/>
                        <a:pt x="30" y="69"/>
                        <a:pt x="30" y="69"/>
                      </a:cubicBezTo>
                      <a:cubicBezTo>
                        <a:pt x="31" y="69"/>
                        <a:pt x="31" y="69"/>
                        <a:pt x="31" y="69"/>
                      </a:cubicBezTo>
                      <a:cubicBezTo>
                        <a:pt x="33" y="69"/>
                        <a:pt x="33" y="69"/>
                        <a:pt x="33" y="69"/>
                      </a:cubicBezTo>
                      <a:cubicBezTo>
                        <a:pt x="34" y="69"/>
                        <a:pt x="34" y="69"/>
                        <a:pt x="34" y="69"/>
                      </a:cubicBezTo>
                      <a:cubicBezTo>
                        <a:pt x="35" y="69"/>
                        <a:pt x="35" y="69"/>
                        <a:pt x="35" y="69"/>
                      </a:cubicBezTo>
                      <a:cubicBezTo>
                        <a:pt x="36" y="68"/>
                        <a:pt x="36" y="68"/>
                        <a:pt x="36" y="68"/>
                      </a:cubicBezTo>
                      <a:cubicBezTo>
                        <a:pt x="36" y="68"/>
                        <a:pt x="36" y="68"/>
                        <a:pt x="36" y="68"/>
                      </a:cubicBezTo>
                      <a:cubicBezTo>
                        <a:pt x="37" y="68"/>
                        <a:pt x="37" y="68"/>
                        <a:pt x="37" y="68"/>
                      </a:cubicBezTo>
                      <a:cubicBezTo>
                        <a:pt x="37" y="68"/>
                        <a:pt x="37" y="68"/>
                        <a:pt x="37" y="68"/>
                      </a:cubicBezTo>
                      <a:cubicBezTo>
                        <a:pt x="38" y="67"/>
                        <a:pt x="38" y="67"/>
                        <a:pt x="38" y="67"/>
                      </a:cubicBezTo>
                      <a:cubicBezTo>
                        <a:pt x="37" y="67"/>
                        <a:pt x="37" y="67"/>
                        <a:pt x="37" y="67"/>
                      </a:cubicBezTo>
                      <a:cubicBezTo>
                        <a:pt x="37" y="67"/>
                        <a:pt x="37" y="67"/>
                        <a:pt x="37" y="67"/>
                      </a:cubicBezTo>
                      <a:cubicBezTo>
                        <a:pt x="38" y="67"/>
                        <a:pt x="38" y="67"/>
                        <a:pt x="38" y="67"/>
                      </a:cubicBezTo>
                      <a:cubicBezTo>
                        <a:pt x="38" y="67"/>
                        <a:pt x="38" y="67"/>
                        <a:pt x="38" y="67"/>
                      </a:cubicBezTo>
                      <a:cubicBezTo>
                        <a:pt x="38" y="67"/>
                        <a:pt x="38" y="67"/>
                        <a:pt x="38" y="67"/>
                      </a:cubicBezTo>
                      <a:cubicBezTo>
                        <a:pt x="37" y="67"/>
                        <a:pt x="37" y="67"/>
                        <a:pt x="37" y="67"/>
                      </a:cubicBezTo>
                      <a:cubicBezTo>
                        <a:pt x="37" y="67"/>
                        <a:pt x="37" y="67"/>
                        <a:pt x="37" y="67"/>
                      </a:cubicBezTo>
                      <a:cubicBezTo>
                        <a:pt x="37" y="67"/>
                        <a:pt x="37" y="67"/>
                        <a:pt x="37" y="67"/>
                      </a:cubicBezTo>
                      <a:cubicBezTo>
                        <a:pt x="37" y="67"/>
                        <a:pt x="37" y="67"/>
                        <a:pt x="37" y="67"/>
                      </a:cubicBezTo>
                      <a:cubicBezTo>
                        <a:pt x="37" y="67"/>
                        <a:pt x="37" y="67"/>
                        <a:pt x="37" y="67"/>
                      </a:cubicBezTo>
                      <a:cubicBezTo>
                        <a:pt x="36" y="66"/>
                        <a:pt x="36" y="66"/>
                        <a:pt x="36" y="66"/>
                      </a:cubicBezTo>
                      <a:cubicBezTo>
                        <a:pt x="36" y="66"/>
                        <a:pt x="36" y="66"/>
                        <a:pt x="36" y="66"/>
                      </a:cubicBezTo>
                      <a:cubicBezTo>
                        <a:pt x="37" y="65"/>
                        <a:pt x="37" y="65"/>
                        <a:pt x="37" y="65"/>
                      </a:cubicBezTo>
                      <a:cubicBezTo>
                        <a:pt x="37" y="65"/>
                        <a:pt x="37" y="65"/>
                        <a:pt x="37" y="65"/>
                      </a:cubicBezTo>
                      <a:cubicBezTo>
                        <a:pt x="36" y="65"/>
                        <a:pt x="36" y="65"/>
                        <a:pt x="36" y="65"/>
                      </a:cubicBezTo>
                      <a:cubicBezTo>
                        <a:pt x="36" y="65"/>
                        <a:pt x="36" y="65"/>
                        <a:pt x="36" y="65"/>
                      </a:cubicBezTo>
                      <a:cubicBezTo>
                        <a:pt x="36" y="66"/>
                        <a:pt x="36" y="66"/>
                        <a:pt x="36" y="66"/>
                      </a:cubicBezTo>
                      <a:cubicBezTo>
                        <a:pt x="36" y="66"/>
                        <a:pt x="36" y="66"/>
                        <a:pt x="36" y="66"/>
                      </a:cubicBezTo>
                      <a:cubicBezTo>
                        <a:pt x="35" y="66"/>
                        <a:pt x="35" y="66"/>
                        <a:pt x="35" y="66"/>
                      </a:cubicBezTo>
                      <a:cubicBezTo>
                        <a:pt x="35" y="66"/>
                        <a:pt x="35" y="66"/>
                        <a:pt x="35" y="66"/>
                      </a:cubicBezTo>
                      <a:cubicBezTo>
                        <a:pt x="35" y="65"/>
                        <a:pt x="35" y="65"/>
                        <a:pt x="35" y="65"/>
                      </a:cubicBezTo>
                      <a:cubicBezTo>
                        <a:pt x="35" y="65"/>
                        <a:pt x="35" y="65"/>
                        <a:pt x="35" y="65"/>
                      </a:cubicBezTo>
                      <a:cubicBezTo>
                        <a:pt x="35" y="64"/>
                        <a:pt x="35" y="64"/>
                        <a:pt x="35" y="64"/>
                      </a:cubicBezTo>
                      <a:cubicBezTo>
                        <a:pt x="35" y="65"/>
                        <a:pt x="35" y="65"/>
                        <a:pt x="35" y="65"/>
                      </a:cubicBezTo>
                      <a:cubicBezTo>
                        <a:pt x="35" y="65"/>
                        <a:pt x="35" y="65"/>
                        <a:pt x="35" y="65"/>
                      </a:cubicBezTo>
                      <a:cubicBezTo>
                        <a:pt x="35" y="65"/>
                        <a:pt x="35" y="65"/>
                        <a:pt x="35" y="65"/>
                      </a:cubicBezTo>
                      <a:cubicBezTo>
                        <a:pt x="36" y="64"/>
                        <a:pt x="36" y="64"/>
                        <a:pt x="36" y="64"/>
                      </a:cubicBezTo>
                      <a:cubicBezTo>
                        <a:pt x="36" y="64"/>
                        <a:pt x="36" y="64"/>
                        <a:pt x="36" y="64"/>
                      </a:cubicBezTo>
                      <a:cubicBezTo>
                        <a:pt x="36" y="64"/>
                        <a:pt x="36" y="64"/>
                        <a:pt x="36" y="64"/>
                      </a:cubicBezTo>
                      <a:cubicBezTo>
                        <a:pt x="36" y="65"/>
                        <a:pt x="36" y="65"/>
                        <a:pt x="36" y="65"/>
                      </a:cubicBezTo>
                      <a:cubicBezTo>
                        <a:pt x="36" y="65"/>
                        <a:pt x="36" y="65"/>
                        <a:pt x="36" y="65"/>
                      </a:cubicBezTo>
                      <a:cubicBezTo>
                        <a:pt x="36" y="65"/>
                        <a:pt x="36" y="65"/>
                        <a:pt x="36" y="65"/>
                      </a:cubicBezTo>
                      <a:cubicBezTo>
                        <a:pt x="36" y="65"/>
                        <a:pt x="36" y="65"/>
                        <a:pt x="36" y="65"/>
                      </a:cubicBezTo>
                      <a:cubicBezTo>
                        <a:pt x="36" y="65"/>
                        <a:pt x="36" y="65"/>
                        <a:pt x="36" y="65"/>
                      </a:cubicBezTo>
                      <a:cubicBezTo>
                        <a:pt x="37" y="64"/>
                        <a:pt x="37" y="64"/>
                        <a:pt x="37" y="64"/>
                      </a:cubicBezTo>
                      <a:cubicBezTo>
                        <a:pt x="37" y="64"/>
                        <a:pt x="37" y="64"/>
                        <a:pt x="37" y="64"/>
                      </a:cubicBezTo>
                      <a:cubicBezTo>
                        <a:pt x="38" y="64"/>
                        <a:pt x="38" y="64"/>
                        <a:pt x="38" y="64"/>
                      </a:cubicBezTo>
                      <a:cubicBezTo>
                        <a:pt x="38" y="63"/>
                        <a:pt x="38" y="63"/>
                        <a:pt x="38" y="63"/>
                      </a:cubicBezTo>
                      <a:cubicBezTo>
                        <a:pt x="39" y="63"/>
                        <a:pt x="39" y="63"/>
                        <a:pt x="39" y="63"/>
                      </a:cubicBezTo>
                      <a:cubicBezTo>
                        <a:pt x="38" y="63"/>
                        <a:pt x="38" y="63"/>
                        <a:pt x="38" y="63"/>
                      </a:cubicBezTo>
                      <a:cubicBezTo>
                        <a:pt x="38" y="63"/>
                        <a:pt x="38" y="63"/>
                        <a:pt x="38" y="63"/>
                      </a:cubicBezTo>
                      <a:cubicBezTo>
                        <a:pt x="39" y="63"/>
                        <a:pt x="39" y="63"/>
                        <a:pt x="39" y="63"/>
                      </a:cubicBezTo>
                      <a:cubicBezTo>
                        <a:pt x="39" y="63"/>
                        <a:pt x="39" y="63"/>
                        <a:pt x="39" y="63"/>
                      </a:cubicBezTo>
                      <a:cubicBezTo>
                        <a:pt x="39" y="63"/>
                        <a:pt x="39" y="63"/>
                        <a:pt x="39" y="63"/>
                      </a:cubicBezTo>
                      <a:cubicBezTo>
                        <a:pt x="39" y="63"/>
                        <a:pt x="39" y="63"/>
                        <a:pt x="39" y="63"/>
                      </a:cubicBezTo>
                      <a:cubicBezTo>
                        <a:pt x="40" y="63"/>
                        <a:pt x="40" y="63"/>
                        <a:pt x="40" y="63"/>
                      </a:cubicBezTo>
                      <a:cubicBezTo>
                        <a:pt x="40" y="63"/>
                        <a:pt x="40" y="63"/>
                        <a:pt x="40" y="63"/>
                      </a:cubicBezTo>
                      <a:cubicBezTo>
                        <a:pt x="41" y="63"/>
                        <a:pt x="41" y="63"/>
                        <a:pt x="41" y="63"/>
                      </a:cubicBezTo>
                      <a:cubicBezTo>
                        <a:pt x="41" y="63"/>
                        <a:pt x="41" y="63"/>
                        <a:pt x="41" y="63"/>
                      </a:cubicBezTo>
                      <a:cubicBezTo>
                        <a:pt x="41" y="63"/>
                        <a:pt x="41" y="63"/>
                        <a:pt x="41" y="63"/>
                      </a:cubicBezTo>
                      <a:cubicBezTo>
                        <a:pt x="41" y="63"/>
                        <a:pt x="41" y="63"/>
                        <a:pt x="41" y="63"/>
                      </a:cubicBezTo>
                      <a:cubicBezTo>
                        <a:pt x="41" y="64"/>
                        <a:pt x="41" y="64"/>
                        <a:pt x="41" y="64"/>
                      </a:cubicBezTo>
                      <a:cubicBezTo>
                        <a:pt x="41" y="64"/>
                        <a:pt x="41" y="64"/>
                        <a:pt x="41" y="64"/>
                      </a:cubicBezTo>
                      <a:cubicBezTo>
                        <a:pt x="41" y="63"/>
                        <a:pt x="41" y="63"/>
                        <a:pt x="41" y="63"/>
                      </a:cubicBezTo>
                      <a:cubicBezTo>
                        <a:pt x="41" y="63"/>
                        <a:pt x="41" y="63"/>
                        <a:pt x="41" y="63"/>
                      </a:cubicBezTo>
                      <a:cubicBezTo>
                        <a:pt x="41" y="63"/>
                        <a:pt x="41" y="63"/>
                        <a:pt x="41" y="63"/>
                      </a:cubicBezTo>
                      <a:cubicBezTo>
                        <a:pt x="40" y="64"/>
                        <a:pt x="40" y="64"/>
                        <a:pt x="40" y="64"/>
                      </a:cubicBezTo>
                      <a:cubicBezTo>
                        <a:pt x="40" y="64"/>
                        <a:pt x="40" y="64"/>
                        <a:pt x="40" y="64"/>
                      </a:cubicBezTo>
                      <a:cubicBezTo>
                        <a:pt x="41" y="64"/>
                        <a:pt x="41" y="64"/>
                        <a:pt x="41" y="64"/>
                      </a:cubicBezTo>
                      <a:cubicBezTo>
                        <a:pt x="41" y="64"/>
                        <a:pt x="41" y="64"/>
                        <a:pt x="41" y="64"/>
                      </a:cubicBezTo>
                      <a:cubicBezTo>
                        <a:pt x="41" y="65"/>
                        <a:pt x="41" y="65"/>
                        <a:pt x="41" y="65"/>
                      </a:cubicBezTo>
                      <a:cubicBezTo>
                        <a:pt x="41" y="65"/>
                        <a:pt x="41" y="65"/>
                        <a:pt x="41" y="65"/>
                      </a:cubicBezTo>
                      <a:cubicBezTo>
                        <a:pt x="41" y="65"/>
                        <a:pt x="41" y="65"/>
                        <a:pt x="41" y="65"/>
                      </a:cubicBezTo>
                      <a:cubicBezTo>
                        <a:pt x="42" y="64"/>
                        <a:pt x="42" y="64"/>
                        <a:pt x="42" y="64"/>
                      </a:cubicBezTo>
                      <a:cubicBezTo>
                        <a:pt x="42" y="64"/>
                        <a:pt x="42" y="64"/>
                        <a:pt x="42" y="64"/>
                      </a:cubicBezTo>
                      <a:cubicBezTo>
                        <a:pt x="44" y="64"/>
                        <a:pt x="44" y="64"/>
                        <a:pt x="44" y="64"/>
                      </a:cubicBezTo>
                      <a:cubicBezTo>
                        <a:pt x="44" y="64"/>
                        <a:pt x="44" y="64"/>
                        <a:pt x="44" y="64"/>
                      </a:cubicBezTo>
                      <a:cubicBezTo>
                        <a:pt x="44" y="64"/>
                        <a:pt x="44" y="64"/>
                        <a:pt x="44" y="64"/>
                      </a:cubicBezTo>
                      <a:cubicBezTo>
                        <a:pt x="45" y="64"/>
                        <a:pt x="45" y="64"/>
                        <a:pt x="45" y="64"/>
                      </a:cubicBezTo>
                      <a:cubicBezTo>
                        <a:pt x="45" y="65"/>
                        <a:pt x="45" y="65"/>
                        <a:pt x="45" y="65"/>
                      </a:cubicBezTo>
                      <a:cubicBezTo>
                        <a:pt x="45" y="66"/>
                        <a:pt x="45" y="66"/>
                        <a:pt x="45" y="66"/>
                      </a:cubicBezTo>
                      <a:cubicBezTo>
                        <a:pt x="45" y="66"/>
                        <a:pt x="45" y="66"/>
                        <a:pt x="45" y="66"/>
                      </a:cubicBezTo>
                      <a:cubicBezTo>
                        <a:pt x="45" y="66"/>
                        <a:pt x="45" y="66"/>
                        <a:pt x="45" y="66"/>
                      </a:cubicBezTo>
                      <a:cubicBezTo>
                        <a:pt x="45" y="66"/>
                        <a:pt x="45" y="66"/>
                        <a:pt x="45" y="66"/>
                      </a:cubicBezTo>
                      <a:cubicBezTo>
                        <a:pt x="45" y="66"/>
                        <a:pt x="45" y="66"/>
                        <a:pt x="45" y="66"/>
                      </a:cubicBezTo>
                      <a:cubicBezTo>
                        <a:pt x="46" y="66"/>
                        <a:pt x="46" y="66"/>
                        <a:pt x="46" y="66"/>
                      </a:cubicBezTo>
                      <a:cubicBezTo>
                        <a:pt x="46" y="66"/>
                        <a:pt x="46" y="66"/>
                        <a:pt x="46" y="66"/>
                      </a:cubicBezTo>
                      <a:cubicBezTo>
                        <a:pt x="46" y="66"/>
                        <a:pt x="46" y="66"/>
                        <a:pt x="46" y="66"/>
                      </a:cubicBezTo>
                      <a:cubicBezTo>
                        <a:pt x="46" y="66"/>
                        <a:pt x="46" y="66"/>
                        <a:pt x="46" y="66"/>
                      </a:cubicBezTo>
                      <a:cubicBezTo>
                        <a:pt x="46" y="67"/>
                        <a:pt x="46" y="67"/>
                        <a:pt x="46" y="67"/>
                      </a:cubicBezTo>
                      <a:cubicBezTo>
                        <a:pt x="46" y="67"/>
                        <a:pt x="46" y="67"/>
                        <a:pt x="46" y="67"/>
                      </a:cubicBezTo>
                      <a:cubicBezTo>
                        <a:pt x="46" y="67"/>
                        <a:pt x="46" y="67"/>
                        <a:pt x="46" y="67"/>
                      </a:cubicBezTo>
                      <a:cubicBezTo>
                        <a:pt x="46" y="67"/>
                        <a:pt x="46" y="67"/>
                        <a:pt x="46" y="67"/>
                      </a:cubicBezTo>
                      <a:cubicBezTo>
                        <a:pt x="46" y="68"/>
                        <a:pt x="46" y="68"/>
                        <a:pt x="46" y="68"/>
                      </a:cubicBezTo>
                      <a:cubicBezTo>
                        <a:pt x="46" y="68"/>
                        <a:pt x="46" y="68"/>
                        <a:pt x="46" y="68"/>
                      </a:cubicBezTo>
                      <a:cubicBezTo>
                        <a:pt x="47" y="68"/>
                        <a:pt x="47" y="68"/>
                        <a:pt x="47" y="68"/>
                      </a:cubicBezTo>
                      <a:cubicBezTo>
                        <a:pt x="47" y="68"/>
                        <a:pt x="47" y="68"/>
                        <a:pt x="47" y="68"/>
                      </a:cubicBezTo>
                      <a:cubicBezTo>
                        <a:pt x="48" y="68"/>
                        <a:pt x="48" y="68"/>
                        <a:pt x="48" y="68"/>
                      </a:cubicBezTo>
                      <a:cubicBezTo>
                        <a:pt x="48" y="67"/>
                        <a:pt x="48" y="67"/>
                        <a:pt x="48" y="67"/>
                      </a:cubicBezTo>
                      <a:cubicBezTo>
                        <a:pt x="49" y="68"/>
                        <a:pt x="49" y="68"/>
                        <a:pt x="49" y="68"/>
                      </a:cubicBezTo>
                      <a:cubicBezTo>
                        <a:pt x="49" y="68"/>
                        <a:pt x="49" y="68"/>
                        <a:pt x="49" y="68"/>
                      </a:cubicBezTo>
                      <a:cubicBezTo>
                        <a:pt x="48" y="68"/>
                        <a:pt x="48" y="68"/>
                        <a:pt x="48" y="68"/>
                      </a:cubicBezTo>
                      <a:cubicBezTo>
                        <a:pt x="48" y="68"/>
                        <a:pt x="48" y="68"/>
                        <a:pt x="48" y="68"/>
                      </a:cubicBezTo>
                      <a:cubicBezTo>
                        <a:pt x="48" y="68"/>
                        <a:pt x="48" y="68"/>
                        <a:pt x="48" y="68"/>
                      </a:cubicBezTo>
                      <a:cubicBezTo>
                        <a:pt x="49" y="68"/>
                        <a:pt x="49" y="68"/>
                        <a:pt x="49" y="68"/>
                      </a:cubicBezTo>
                      <a:cubicBezTo>
                        <a:pt x="49" y="68"/>
                        <a:pt x="49" y="68"/>
                        <a:pt x="49" y="68"/>
                      </a:cubicBezTo>
                      <a:cubicBezTo>
                        <a:pt x="49" y="68"/>
                        <a:pt x="49" y="68"/>
                        <a:pt x="49" y="68"/>
                      </a:cubicBezTo>
                      <a:cubicBezTo>
                        <a:pt x="50" y="69"/>
                        <a:pt x="50" y="69"/>
                        <a:pt x="50" y="69"/>
                      </a:cubicBezTo>
                      <a:cubicBezTo>
                        <a:pt x="51" y="69"/>
                        <a:pt x="51" y="69"/>
                        <a:pt x="51" y="69"/>
                      </a:cubicBezTo>
                      <a:cubicBezTo>
                        <a:pt x="51" y="69"/>
                        <a:pt x="51" y="69"/>
                        <a:pt x="51" y="69"/>
                      </a:cubicBezTo>
                      <a:cubicBezTo>
                        <a:pt x="51" y="68"/>
                        <a:pt x="51" y="68"/>
                        <a:pt x="51" y="68"/>
                      </a:cubicBezTo>
                      <a:cubicBezTo>
                        <a:pt x="51" y="68"/>
                        <a:pt x="51" y="68"/>
                        <a:pt x="51" y="68"/>
                      </a:cubicBezTo>
                      <a:cubicBezTo>
                        <a:pt x="51" y="68"/>
                        <a:pt x="51" y="68"/>
                        <a:pt x="51" y="68"/>
                      </a:cubicBezTo>
                      <a:cubicBezTo>
                        <a:pt x="51" y="68"/>
                        <a:pt x="51" y="68"/>
                        <a:pt x="51" y="68"/>
                      </a:cubicBezTo>
                      <a:cubicBezTo>
                        <a:pt x="51" y="68"/>
                        <a:pt x="51" y="68"/>
                        <a:pt x="51" y="68"/>
                      </a:cubicBezTo>
                      <a:cubicBezTo>
                        <a:pt x="51" y="67"/>
                        <a:pt x="51" y="67"/>
                        <a:pt x="51" y="67"/>
                      </a:cubicBezTo>
                      <a:cubicBezTo>
                        <a:pt x="51" y="67"/>
                        <a:pt x="51" y="67"/>
                        <a:pt x="51" y="67"/>
                      </a:cubicBezTo>
                      <a:cubicBezTo>
                        <a:pt x="51" y="67"/>
                        <a:pt x="51" y="67"/>
                        <a:pt x="51" y="67"/>
                      </a:cubicBezTo>
                      <a:cubicBezTo>
                        <a:pt x="51" y="66"/>
                        <a:pt x="51" y="66"/>
                        <a:pt x="51" y="66"/>
                      </a:cubicBezTo>
                      <a:cubicBezTo>
                        <a:pt x="51" y="66"/>
                        <a:pt x="51" y="66"/>
                        <a:pt x="51" y="66"/>
                      </a:cubicBezTo>
                      <a:cubicBezTo>
                        <a:pt x="52" y="66"/>
                        <a:pt x="52" y="66"/>
                        <a:pt x="52" y="66"/>
                      </a:cubicBezTo>
                      <a:cubicBezTo>
                        <a:pt x="52" y="66"/>
                        <a:pt x="52" y="66"/>
                        <a:pt x="52" y="66"/>
                      </a:cubicBezTo>
                      <a:cubicBezTo>
                        <a:pt x="52" y="67"/>
                        <a:pt x="52" y="67"/>
                        <a:pt x="52" y="67"/>
                      </a:cubicBezTo>
                      <a:cubicBezTo>
                        <a:pt x="52" y="67"/>
                        <a:pt x="52" y="67"/>
                        <a:pt x="52" y="67"/>
                      </a:cubicBezTo>
                      <a:cubicBezTo>
                        <a:pt x="52" y="67"/>
                        <a:pt x="52" y="67"/>
                        <a:pt x="52" y="67"/>
                      </a:cubicBezTo>
                      <a:cubicBezTo>
                        <a:pt x="51" y="67"/>
                        <a:pt x="51" y="67"/>
                        <a:pt x="51" y="67"/>
                      </a:cubicBezTo>
                      <a:cubicBezTo>
                        <a:pt x="51" y="68"/>
                        <a:pt x="51" y="68"/>
                        <a:pt x="51" y="68"/>
                      </a:cubicBezTo>
                      <a:cubicBezTo>
                        <a:pt x="51" y="68"/>
                        <a:pt x="51" y="68"/>
                        <a:pt x="51" y="68"/>
                      </a:cubicBezTo>
                      <a:cubicBezTo>
                        <a:pt x="51" y="69"/>
                        <a:pt x="51" y="69"/>
                        <a:pt x="51" y="69"/>
                      </a:cubicBezTo>
                      <a:cubicBezTo>
                        <a:pt x="51" y="69"/>
                        <a:pt x="51" y="69"/>
                        <a:pt x="51" y="69"/>
                      </a:cubicBezTo>
                      <a:cubicBezTo>
                        <a:pt x="52" y="69"/>
                        <a:pt x="52" y="69"/>
                        <a:pt x="52" y="69"/>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3" y="71"/>
                        <a:pt x="53" y="71"/>
                        <a:pt x="53" y="71"/>
                      </a:cubicBezTo>
                      <a:cubicBezTo>
                        <a:pt x="54" y="71"/>
                        <a:pt x="54" y="71"/>
                        <a:pt x="54" y="71"/>
                      </a:cubicBezTo>
                      <a:cubicBezTo>
                        <a:pt x="54" y="72"/>
                        <a:pt x="54" y="72"/>
                        <a:pt x="54" y="72"/>
                      </a:cubicBezTo>
                      <a:cubicBezTo>
                        <a:pt x="54" y="72"/>
                        <a:pt x="54" y="72"/>
                        <a:pt x="54" y="72"/>
                      </a:cubicBezTo>
                      <a:cubicBezTo>
                        <a:pt x="54" y="72"/>
                        <a:pt x="54" y="72"/>
                        <a:pt x="54" y="72"/>
                      </a:cubicBezTo>
                      <a:cubicBezTo>
                        <a:pt x="54" y="72"/>
                        <a:pt x="54" y="72"/>
                        <a:pt x="54" y="72"/>
                      </a:cubicBezTo>
                      <a:cubicBezTo>
                        <a:pt x="54" y="73"/>
                        <a:pt x="54" y="73"/>
                        <a:pt x="54" y="73"/>
                      </a:cubicBezTo>
                      <a:cubicBezTo>
                        <a:pt x="54" y="73"/>
                        <a:pt x="54" y="73"/>
                        <a:pt x="54" y="73"/>
                      </a:cubicBezTo>
                      <a:cubicBezTo>
                        <a:pt x="54" y="73"/>
                        <a:pt x="54" y="73"/>
                        <a:pt x="54" y="73"/>
                      </a:cubicBezTo>
                      <a:cubicBezTo>
                        <a:pt x="54" y="73"/>
                        <a:pt x="54" y="73"/>
                        <a:pt x="54" y="73"/>
                      </a:cubicBezTo>
                      <a:cubicBezTo>
                        <a:pt x="53" y="73"/>
                        <a:pt x="53" y="73"/>
                        <a:pt x="53" y="73"/>
                      </a:cubicBezTo>
                      <a:cubicBezTo>
                        <a:pt x="53" y="73"/>
                        <a:pt x="53" y="73"/>
                        <a:pt x="53" y="73"/>
                      </a:cubicBezTo>
                      <a:cubicBezTo>
                        <a:pt x="53" y="73"/>
                        <a:pt x="53" y="73"/>
                        <a:pt x="53" y="73"/>
                      </a:cubicBezTo>
                      <a:cubicBezTo>
                        <a:pt x="53" y="73"/>
                        <a:pt x="53" y="73"/>
                        <a:pt x="53" y="73"/>
                      </a:cubicBezTo>
                      <a:cubicBezTo>
                        <a:pt x="53" y="73"/>
                        <a:pt x="53" y="73"/>
                        <a:pt x="53" y="73"/>
                      </a:cubicBezTo>
                      <a:cubicBezTo>
                        <a:pt x="53" y="72"/>
                        <a:pt x="53" y="72"/>
                        <a:pt x="53" y="72"/>
                      </a:cubicBezTo>
                      <a:cubicBezTo>
                        <a:pt x="53" y="72"/>
                        <a:pt x="53" y="72"/>
                        <a:pt x="53" y="72"/>
                      </a:cubicBezTo>
                      <a:cubicBezTo>
                        <a:pt x="53" y="71"/>
                        <a:pt x="53" y="71"/>
                        <a:pt x="53" y="71"/>
                      </a:cubicBezTo>
                      <a:cubicBezTo>
                        <a:pt x="53" y="72"/>
                        <a:pt x="53" y="72"/>
                        <a:pt x="53" y="72"/>
                      </a:cubicBezTo>
                      <a:cubicBezTo>
                        <a:pt x="52" y="71"/>
                        <a:pt x="52" y="71"/>
                        <a:pt x="52" y="71"/>
                      </a:cubicBezTo>
                      <a:cubicBezTo>
                        <a:pt x="52" y="71"/>
                        <a:pt x="52" y="71"/>
                        <a:pt x="52" y="71"/>
                      </a:cubicBezTo>
                      <a:cubicBezTo>
                        <a:pt x="52" y="71"/>
                        <a:pt x="52" y="71"/>
                        <a:pt x="52" y="71"/>
                      </a:cubicBezTo>
                      <a:cubicBezTo>
                        <a:pt x="52" y="71"/>
                        <a:pt x="52" y="71"/>
                        <a:pt x="52" y="71"/>
                      </a:cubicBezTo>
                      <a:cubicBezTo>
                        <a:pt x="51" y="71"/>
                        <a:pt x="51" y="71"/>
                        <a:pt x="51" y="71"/>
                      </a:cubicBezTo>
                      <a:cubicBezTo>
                        <a:pt x="51" y="71"/>
                        <a:pt x="51" y="71"/>
                        <a:pt x="51" y="71"/>
                      </a:cubicBezTo>
                      <a:cubicBezTo>
                        <a:pt x="51" y="72"/>
                        <a:pt x="51" y="72"/>
                        <a:pt x="51" y="72"/>
                      </a:cubicBezTo>
                      <a:cubicBezTo>
                        <a:pt x="51" y="72"/>
                        <a:pt x="51" y="72"/>
                        <a:pt x="51" y="72"/>
                      </a:cubicBezTo>
                      <a:cubicBezTo>
                        <a:pt x="51" y="72"/>
                        <a:pt x="51" y="72"/>
                        <a:pt x="51" y="72"/>
                      </a:cubicBezTo>
                      <a:cubicBezTo>
                        <a:pt x="50" y="72"/>
                        <a:pt x="50" y="72"/>
                        <a:pt x="50" y="72"/>
                      </a:cubicBezTo>
                      <a:cubicBezTo>
                        <a:pt x="50" y="72"/>
                        <a:pt x="50" y="72"/>
                        <a:pt x="50" y="72"/>
                      </a:cubicBezTo>
                      <a:cubicBezTo>
                        <a:pt x="50" y="72"/>
                        <a:pt x="50" y="72"/>
                        <a:pt x="50" y="72"/>
                      </a:cubicBezTo>
                      <a:cubicBezTo>
                        <a:pt x="51" y="73"/>
                        <a:pt x="51" y="73"/>
                        <a:pt x="51" y="73"/>
                      </a:cubicBezTo>
                      <a:cubicBezTo>
                        <a:pt x="52" y="73"/>
                        <a:pt x="52" y="73"/>
                        <a:pt x="52" y="73"/>
                      </a:cubicBezTo>
                      <a:cubicBezTo>
                        <a:pt x="54" y="74"/>
                        <a:pt x="54" y="74"/>
                        <a:pt x="54" y="74"/>
                      </a:cubicBezTo>
                      <a:cubicBezTo>
                        <a:pt x="54" y="74"/>
                        <a:pt x="54" y="74"/>
                        <a:pt x="54"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6" y="73"/>
                        <a:pt x="56" y="73"/>
                        <a:pt x="56" y="73"/>
                      </a:cubicBezTo>
                      <a:cubicBezTo>
                        <a:pt x="56" y="73"/>
                        <a:pt x="56" y="73"/>
                        <a:pt x="56" y="73"/>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7" y="74"/>
                        <a:pt x="57" y="74"/>
                        <a:pt x="57" y="74"/>
                      </a:cubicBezTo>
                      <a:cubicBezTo>
                        <a:pt x="57" y="74"/>
                        <a:pt x="57" y="74"/>
                        <a:pt x="57" y="74"/>
                      </a:cubicBezTo>
                      <a:cubicBezTo>
                        <a:pt x="58" y="75"/>
                        <a:pt x="58" y="75"/>
                        <a:pt x="58" y="75"/>
                      </a:cubicBezTo>
                      <a:cubicBezTo>
                        <a:pt x="58" y="75"/>
                        <a:pt x="58" y="75"/>
                        <a:pt x="58" y="75"/>
                      </a:cubicBezTo>
                      <a:cubicBezTo>
                        <a:pt x="58" y="75"/>
                        <a:pt x="58" y="75"/>
                        <a:pt x="58" y="75"/>
                      </a:cubicBezTo>
                      <a:cubicBezTo>
                        <a:pt x="58" y="75"/>
                        <a:pt x="58" y="75"/>
                        <a:pt x="58" y="75"/>
                      </a:cubicBezTo>
                      <a:cubicBezTo>
                        <a:pt x="58" y="75"/>
                        <a:pt x="58" y="75"/>
                        <a:pt x="58" y="75"/>
                      </a:cubicBezTo>
                      <a:cubicBezTo>
                        <a:pt x="59" y="74"/>
                        <a:pt x="59" y="74"/>
                        <a:pt x="59" y="74"/>
                      </a:cubicBezTo>
                      <a:cubicBezTo>
                        <a:pt x="59" y="74"/>
                        <a:pt x="59" y="74"/>
                        <a:pt x="59" y="74"/>
                      </a:cubicBezTo>
                      <a:cubicBezTo>
                        <a:pt x="59" y="74"/>
                        <a:pt x="59" y="74"/>
                        <a:pt x="59" y="74"/>
                      </a:cubicBezTo>
                      <a:cubicBezTo>
                        <a:pt x="59" y="74"/>
                        <a:pt x="59" y="74"/>
                        <a:pt x="59" y="74"/>
                      </a:cubicBezTo>
                      <a:cubicBezTo>
                        <a:pt x="59" y="74"/>
                        <a:pt x="59" y="74"/>
                        <a:pt x="59" y="74"/>
                      </a:cubicBezTo>
                      <a:cubicBezTo>
                        <a:pt x="60" y="74"/>
                        <a:pt x="60" y="74"/>
                        <a:pt x="60" y="74"/>
                      </a:cubicBezTo>
                      <a:cubicBezTo>
                        <a:pt x="60" y="74"/>
                        <a:pt x="60" y="74"/>
                        <a:pt x="60" y="74"/>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2" y="75"/>
                        <a:pt x="62" y="75"/>
                        <a:pt x="62" y="75"/>
                      </a:cubicBezTo>
                      <a:cubicBezTo>
                        <a:pt x="62" y="74"/>
                        <a:pt x="62" y="74"/>
                        <a:pt x="62" y="74"/>
                      </a:cubicBezTo>
                      <a:cubicBezTo>
                        <a:pt x="62" y="74"/>
                        <a:pt x="62" y="74"/>
                        <a:pt x="62" y="74"/>
                      </a:cubicBezTo>
                      <a:cubicBezTo>
                        <a:pt x="62" y="74"/>
                        <a:pt x="62" y="74"/>
                        <a:pt x="62" y="74"/>
                      </a:cubicBezTo>
                      <a:cubicBezTo>
                        <a:pt x="62" y="74"/>
                        <a:pt x="62" y="74"/>
                        <a:pt x="62" y="74"/>
                      </a:cubicBezTo>
                      <a:cubicBezTo>
                        <a:pt x="62" y="74"/>
                        <a:pt x="62" y="74"/>
                        <a:pt x="62" y="74"/>
                      </a:cubicBezTo>
                      <a:cubicBezTo>
                        <a:pt x="62" y="74"/>
                        <a:pt x="62" y="74"/>
                        <a:pt x="62" y="74"/>
                      </a:cubicBezTo>
                      <a:cubicBezTo>
                        <a:pt x="62" y="75"/>
                        <a:pt x="62" y="75"/>
                        <a:pt x="62" y="75"/>
                      </a:cubicBezTo>
                      <a:cubicBezTo>
                        <a:pt x="62" y="74"/>
                        <a:pt x="62" y="74"/>
                        <a:pt x="62" y="74"/>
                      </a:cubicBezTo>
                      <a:cubicBezTo>
                        <a:pt x="62" y="73"/>
                        <a:pt x="62" y="73"/>
                        <a:pt x="62" y="73"/>
                      </a:cubicBezTo>
                      <a:cubicBezTo>
                        <a:pt x="62" y="73"/>
                        <a:pt x="62" y="73"/>
                        <a:pt x="62" y="73"/>
                      </a:cubicBezTo>
                      <a:cubicBezTo>
                        <a:pt x="62" y="73"/>
                        <a:pt x="62" y="73"/>
                        <a:pt x="62" y="73"/>
                      </a:cubicBezTo>
                      <a:cubicBezTo>
                        <a:pt x="62" y="73"/>
                        <a:pt x="62" y="73"/>
                        <a:pt x="62" y="73"/>
                      </a:cubicBezTo>
                      <a:cubicBezTo>
                        <a:pt x="63" y="73"/>
                        <a:pt x="63" y="73"/>
                        <a:pt x="63" y="73"/>
                      </a:cubicBezTo>
                      <a:cubicBezTo>
                        <a:pt x="63" y="73"/>
                        <a:pt x="63" y="73"/>
                        <a:pt x="63" y="73"/>
                      </a:cubicBezTo>
                      <a:cubicBezTo>
                        <a:pt x="63" y="73"/>
                        <a:pt x="63" y="73"/>
                        <a:pt x="63" y="73"/>
                      </a:cubicBezTo>
                      <a:cubicBezTo>
                        <a:pt x="63" y="73"/>
                        <a:pt x="63" y="73"/>
                        <a:pt x="63" y="73"/>
                      </a:cubicBezTo>
                      <a:cubicBezTo>
                        <a:pt x="63" y="73"/>
                        <a:pt x="63" y="73"/>
                        <a:pt x="63" y="73"/>
                      </a:cubicBezTo>
                      <a:cubicBezTo>
                        <a:pt x="63" y="72"/>
                        <a:pt x="63" y="72"/>
                        <a:pt x="63" y="72"/>
                      </a:cubicBezTo>
                      <a:cubicBezTo>
                        <a:pt x="63" y="72"/>
                        <a:pt x="63" y="72"/>
                        <a:pt x="63" y="72"/>
                      </a:cubicBezTo>
                      <a:cubicBezTo>
                        <a:pt x="63" y="72"/>
                        <a:pt x="63" y="72"/>
                        <a:pt x="63" y="72"/>
                      </a:cubicBezTo>
                      <a:cubicBezTo>
                        <a:pt x="63" y="72"/>
                        <a:pt x="63" y="72"/>
                        <a:pt x="63" y="72"/>
                      </a:cubicBezTo>
                      <a:cubicBezTo>
                        <a:pt x="63" y="72"/>
                        <a:pt x="63" y="72"/>
                        <a:pt x="63" y="72"/>
                      </a:cubicBezTo>
                      <a:cubicBezTo>
                        <a:pt x="63" y="72"/>
                        <a:pt x="63" y="72"/>
                        <a:pt x="63" y="72"/>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4" y="71"/>
                        <a:pt x="64" y="71"/>
                        <a:pt x="64" y="71"/>
                      </a:cubicBezTo>
                      <a:cubicBezTo>
                        <a:pt x="64" y="71"/>
                        <a:pt x="64" y="71"/>
                        <a:pt x="64" y="71"/>
                      </a:cubicBezTo>
                      <a:cubicBezTo>
                        <a:pt x="64" y="71"/>
                        <a:pt x="64" y="71"/>
                        <a:pt x="64" y="71"/>
                      </a:cubicBezTo>
                      <a:cubicBezTo>
                        <a:pt x="65" y="71"/>
                        <a:pt x="65" y="71"/>
                        <a:pt x="65" y="71"/>
                      </a:cubicBezTo>
                      <a:cubicBezTo>
                        <a:pt x="65" y="71"/>
                        <a:pt x="65" y="71"/>
                        <a:pt x="65" y="71"/>
                      </a:cubicBezTo>
                      <a:cubicBezTo>
                        <a:pt x="65" y="71"/>
                        <a:pt x="65" y="71"/>
                        <a:pt x="65" y="71"/>
                      </a:cubicBezTo>
                      <a:cubicBezTo>
                        <a:pt x="65" y="71"/>
                        <a:pt x="65" y="71"/>
                        <a:pt x="65" y="71"/>
                      </a:cubicBezTo>
                      <a:cubicBezTo>
                        <a:pt x="65" y="70"/>
                        <a:pt x="65" y="70"/>
                        <a:pt x="65" y="70"/>
                      </a:cubicBezTo>
                      <a:cubicBezTo>
                        <a:pt x="65" y="70"/>
                        <a:pt x="65" y="70"/>
                        <a:pt x="65" y="70"/>
                      </a:cubicBezTo>
                      <a:cubicBezTo>
                        <a:pt x="65" y="70"/>
                        <a:pt x="65" y="70"/>
                        <a:pt x="65" y="70"/>
                      </a:cubicBezTo>
                      <a:cubicBezTo>
                        <a:pt x="66" y="70"/>
                        <a:pt x="66" y="70"/>
                        <a:pt x="66" y="70"/>
                      </a:cubicBezTo>
                      <a:cubicBezTo>
                        <a:pt x="66" y="70"/>
                        <a:pt x="66" y="70"/>
                        <a:pt x="66" y="70"/>
                      </a:cubicBezTo>
                      <a:cubicBezTo>
                        <a:pt x="66" y="70"/>
                        <a:pt x="66" y="70"/>
                        <a:pt x="66" y="70"/>
                      </a:cubicBezTo>
                      <a:cubicBezTo>
                        <a:pt x="66" y="71"/>
                        <a:pt x="66" y="71"/>
                        <a:pt x="66" y="71"/>
                      </a:cubicBezTo>
                      <a:cubicBezTo>
                        <a:pt x="66" y="71"/>
                        <a:pt x="66" y="71"/>
                        <a:pt x="66" y="71"/>
                      </a:cubicBezTo>
                      <a:cubicBezTo>
                        <a:pt x="66" y="72"/>
                        <a:pt x="66" y="72"/>
                        <a:pt x="66" y="72"/>
                      </a:cubicBezTo>
                      <a:cubicBezTo>
                        <a:pt x="67" y="72"/>
                        <a:pt x="67" y="72"/>
                        <a:pt x="67" y="72"/>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8" y="72"/>
                        <a:pt x="68" y="72"/>
                        <a:pt x="68" y="72"/>
                      </a:cubicBezTo>
                      <a:cubicBezTo>
                        <a:pt x="68" y="72"/>
                        <a:pt x="68" y="72"/>
                        <a:pt x="68" y="72"/>
                      </a:cubicBezTo>
                      <a:cubicBezTo>
                        <a:pt x="68" y="72"/>
                        <a:pt x="68" y="72"/>
                        <a:pt x="68" y="72"/>
                      </a:cubicBezTo>
                      <a:cubicBezTo>
                        <a:pt x="68" y="72"/>
                        <a:pt x="68" y="72"/>
                        <a:pt x="68" y="72"/>
                      </a:cubicBezTo>
                      <a:cubicBezTo>
                        <a:pt x="68" y="72"/>
                        <a:pt x="68" y="72"/>
                        <a:pt x="68" y="72"/>
                      </a:cubicBezTo>
                      <a:cubicBezTo>
                        <a:pt x="68" y="71"/>
                        <a:pt x="68" y="71"/>
                        <a:pt x="68" y="71"/>
                      </a:cubicBezTo>
                      <a:cubicBezTo>
                        <a:pt x="69" y="71"/>
                        <a:pt x="69" y="71"/>
                        <a:pt x="69" y="71"/>
                      </a:cubicBezTo>
                      <a:cubicBezTo>
                        <a:pt x="69" y="72"/>
                        <a:pt x="69" y="72"/>
                        <a:pt x="69" y="72"/>
                      </a:cubicBezTo>
                      <a:cubicBezTo>
                        <a:pt x="69" y="72"/>
                        <a:pt x="69" y="72"/>
                        <a:pt x="69" y="72"/>
                      </a:cubicBezTo>
                      <a:cubicBezTo>
                        <a:pt x="69" y="72"/>
                        <a:pt x="69" y="72"/>
                        <a:pt x="69" y="72"/>
                      </a:cubicBezTo>
                      <a:cubicBezTo>
                        <a:pt x="69" y="72"/>
                        <a:pt x="69" y="72"/>
                        <a:pt x="69" y="72"/>
                      </a:cubicBezTo>
                      <a:cubicBezTo>
                        <a:pt x="69" y="73"/>
                        <a:pt x="69" y="73"/>
                        <a:pt x="69" y="73"/>
                      </a:cubicBezTo>
                      <a:cubicBezTo>
                        <a:pt x="69" y="73"/>
                        <a:pt x="69" y="73"/>
                        <a:pt x="69" y="73"/>
                      </a:cubicBezTo>
                      <a:cubicBezTo>
                        <a:pt x="69" y="73"/>
                        <a:pt x="69" y="73"/>
                        <a:pt x="69" y="73"/>
                      </a:cubicBezTo>
                      <a:cubicBezTo>
                        <a:pt x="69" y="73"/>
                        <a:pt x="69" y="73"/>
                        <a:pt x="69" y="73"/>
                      </a:cubicBezTo>
                      <a:cubicBezTo>
                        <a:pt x="69" y="73"/>
                        <a:pt x="69" y="73"/>
                        <a:pt x="69" y="73"/>
                      </a:cubicBezTo>
                      <a:cubicBezTo>
                        <a:pt x="69" y="74"/>
                        <a:pt x="69" y="74"/>
                        <a:pt x="69" y="74"/>
                      </a:cubicBezTo>
                      <a:cubicBezTo>
                        <a:pt x="69" y="74"/>
                        <a:pt x="69" y="74"/>
                        <a:pt x="69" y="74"/>
                      </a:cubicBezTo>
                      <a:cubicBezTo>
                        <a:pt x="69" y="74"/>
                        <a:pt x="69" y="74"/>
                        <a:pt x="69" y="74"/>
                      </a:cubicBezTo>
                      <a:cubicBezTo>
                        <a:pt x="69" y="74"/>
                        <a:pt x="69" y="74"/>
                        <a:pt x="69" y="74"/>
                      </a:cubicBezTo>
                      <a:cubicBezTo>
                        <a:pt x="69" y="75"/>
                        <a:pt x="69" y="75"/>
                        <a:pt x="69" y="75"/>
                      </a:cubicBezTo>
                      <a:cubicBezTo>
                        <a:pt x="69" y="75"/>
                        <a:pt x="69" y="75"/>
                        <a:pt x="69" y="75"/>
                      </a:cubicBezTo>
                      <a:cubicBezTo>
                        <a:pt x="69" y="75"/>
                        <a:pt x="69" y="75"/>
                        <a:pt x="69" y="75"/>
                      </a:cubicBezTo>
                      <a:cubicBezTo>
                        <a:pt x="69" y="75"/>
                        <a:pt x="69" y="75"/>
                        <a:pt x="69" y="75"/>
                      </a:cubicBezTo>
                      <a:cubicBezTo>
                        <a:pt x="70" y="75"/>
                        <a:pt x="70" y="75"/>
                        <a:pt x="70" y="75"/>
                      </a:cubicBezTo>
                      <a:cubicBezTo>
                        <a:pt x="71" y="74"/>
                        <a:pt x="71" y="74"/>
                        <a:pt x="71" y="74"/>
                      </a:cubicBezTo>
                      <a:cubicBezTo>
                        <a:pt x="71" y="74"/>
                        <a:pt x="71" y="74"/>
                        <a:pt x="71" y="74"/>
                      </a:cubicBezTo>
                      <a:cubicBezTo>
                        <a:pt x="71" y="74"/>
                        <a:pt x="71" y="74"/>
                        <a:pt x="71" y="74"/>
                      </a:cubicBezTo>
                      <a:cubicBezTo>
                        <a:pt x="71" y="73"/>
                        <a:pt x="71" y="73"/>
                        <a:pt x="71" y="73"/>
                      </a:cubicBezTo>
                      <a:cubicBezTo>
                        <a:pt x="72" y="73"/>
                        <a:pt x="72" y="73"/>
                        <a:pt x="72" y="73"/>
                      </a:cubicBezTo>
                      <a:cubicBezTo>
                        <a:pt x="72" y="73"/>
                        <a:pt x="72" y="73"/>
                        <a:pt x="72" y="73"/>
                      </a:cubicBezTo>
                      <a:cubicBezTo>
                        <a:pt x="72" y="72"/>
                        <a:pt x="72" y="72"/>
                        <a:pt x="72" y="72"/>
                      </a:cubicBezTo>
                      <a:cubicBezTo>
                        <a:pt x="72" y="72"/>
                        <a:pt x="72" y="72"/>
                        <a:pt x="72" y="72"/>
                      </a:cubicBezTo>
                      <a:cubicBezTo>
                        <a:pt x="72" y="72"/>
                        <a:pt x="72" y="72"/>
                        <a:pt x="72" y="72"/>
                      </a:cubicBezTo>
                      <a:cubicBezTo>
                        <a:pt x="71" y="72"/>
                        <a:pt x="71" y="72"/>
                        <a:pt x="71" y="72"/>
                      </a:cubicBezTo>
                      <a:cubicBezTo>
                        <a:pt x="71" y="71"/>
                        <a:pt x="71" y="71"/>
                        <a:pt x="71" y="71"/>
                      </a:cubicBezTo>
                      <a:cubicBezTo>
                        <a:pt x="72" y="71"/>
                        <a:pt x="72" y="71"/>
                        <a:pt x="72" y="71"/>
                      </a:cubicBezTo>
                      <a:cubicBezTo>
                        <a:pt x="72" y="71"/>
                        <a:pt x="72" y="71"/>
                        <a:pt x="72" y="71"/>
                      </a:cubicBezTo>
                      <a:cubicBezTo>
                        <a:pt x="72" y="70"/>
                        <a:pt x="72" y="70"/>
                        <a:pt x="72" y="70"/>
                      </a:cubicBezTo>
                      <a:cubicBezTo>
                        <a:pt x="72" y="70"/>
                        <a:pt x="72" y="70"/>
                        <a:pt x="72" y="70"/>
                      </a:cubicBezTo>
                      <a:cubicBezTo>
                        <a:pt x="72" y="71"/>
                        <a:pt x="72" y="71"/>
                        <a:pt x="72" y="71"/>
                      </a:cubicBezTo>
                      <a:cubicBezTo>
                        <a:pt x="73" y="71"/>
                        <a:pt x="73" y="71"/>
                        <a:pt x="73" y="71"/>
                      </a:cubicBezTo>
                      <a:cubicBezTo>
                        <a:pt x="73" y="70"/>
                        <a:pt x="73" y="70"/>
                        <a:pt x="73" y="70"/>
                      </a:cubicBezTo>
                      <a:cubicBezTo>
                        <a:pt x="72" y="70"/>
                        <a:pt x="72" y="70"/>
                        <a:pt x="72" y="70"/>
                      </a:cubicBezTo>
                      <a:cubicBezTo>
                        <a:pt x="72" y="70"/>
                        <a:pt x="72" y="70"/>
                        <a:pt x="72" y="70"/>
                      </a:cubicBezTo>
                      <a:cubicBezTo>
                        <a:pt x="72" y="70"/>
                        <a:pt x="72" y="70"/>
                        <a:pt x="72" y="70"/>
                      </a:cubicBezTo>
                      <a:cubicBezTo>
                        <a:pt x="72" y="69"/>
                        <a:pt x="72" y="69"/>
                        <a:pt x="72" y="69"/>
                      </a:cubicBezTo>
                      <a:cubicBezTo>
                        <a:pt x="72" y="69"/>
                        <a:pt x="72" y="69"/>
                        <a:pt x="72" y="69"/>
                      </a:cubicBezTo>
                      <a:cubicBezTo>
                        <a:pt x="72" y="70"/>
                        <a:pt x="72" y="70"/>
                        <a:pt x="72" y="70"/>
                      </a:cubicBezTo>
                      <a:cubicBezTo>
                        <a:pt x="72" y="70"/>
                        <a:pt x="72" y="70"/>
                        <a:pt x="72" y="70"/>
                      </a:cubicBezTo>
                      <a:cubicBezTo>
                        <a:pt x="72" y="70"/>
                        <a:pt x="72" y="70"/>
                        <a:pt x="72" y="70"/>
                      </a:cubicBezTo>
                      <a:cubicBezTo>
                        <a:pt x="72" y="69"/>
                        <a:pt x="72" y="69"/>
                        <a:pt x="72" y="69"/>
                      </a:cubicBezTo>
                      <a:cubicBezTo>
                        <a:pt x="72" y="69"/>
                        <a:pt x="72" y="69"/>
                        <a:pt x="72" y="69"/>
                      </a:cubicBezTo>
                      <a:cubicBezTo>
                        <a:pt x="72" y="69"/>
                        <a:pt x="72" y="69"/>
                        <a:pt x="72" y="69"/>
                      </a:cubicBezTo>
                      <a:cubicBezTo>
                        <a:pt x="72" y="69"/>
                        <a:pt x="72" y="69"/>
                        <a:pt x="72" y="69"/>
                      </a:cubicBezTo>
                      <a:cubicBezTo>
                        <a:pt x="72" y="69"/>
                        <a:pt x="72" y="69"/>
                        <a:pt x="72" y="69"/>
                      </a:cubicBezTo>
                      <a:cubicBezTo>
                        <a:pt x="72" y="68"/>
                        <a:pt x="72" y="68"/>
                        <a:pt x="72" y="68"/>
                      </a:cubicBezTo>
                      <a:cubicBezTo>
                        <a:pt x="72" y="68"/>
                        <a:pt x="72" y="68"/>
                        <a:pt x="72" y="68"/>
                      </a:cubicBezTo>
                      <a:cubicBezTo>
                        <a:pt x="72" y="68"/>
                        <a:pt x="72" y="68"/>
                        <a:pt x="72" y="68"/>
                      </a:cubicBezTo>
                      <a:cubicBezTo>
                        <a:pt x="72" y="68"/>
                        <a:pt x="72" y="68"/>
                        <a:pt x="72" y="68"/>
                      </a:cubicBezTo>
                      <a:cubicBezTo>
                        <a:pt x="72" y="68"/>
                        <a:pt x="72" y="68"/>
                        <a:pt x="72" y="68"/>
                      </a:cubicBezTo>
                      <a:cubicBezTo>
                        <a:pt x="71" y="67"/>
                        <a:pt x="71" y="67"/>
                        <a:pt x="71" y="67"/>
                      </a:cubicBezTo>
                      <a:cubicBezTo>
                        <a:pt x="71" y="67"/>
                        <a:pt x="71" y="67"/>
                        <a:pt x="71" y="67"/>
                      </a:cubicBezTo>
                      <a:cubicBezTo>
                        <a:pt x="71" y="67"/>
                        <a:pt x="71" y="67"/>
                        <a:pt x="71" y="67"/>
                      </a:cubicBezTo>
                      <a:cubicBezTo>
                        <a:pt x="70" y="67"/>
                        <a:pt x="70" y="67"/>
                        <a:pt x="70" y="67"/>
                      </a:cubicBezTo>
                      <a:cubicBezTo>
                        <a:pt x="70" y="67"/>
                        <a:pt x="70" y="67"/>
                        <a:pt x="70" y="67"/>
                      </a:cubicBezTo>
                      <a:cubicBezTo>
                        <a:pt x="69" y="67"/>
                        <a:pt x="69" y="67"/>
                        <a:pt x="69" y="67"/>
                      </a:cubicBezTo>
                      <a:cubicBezTo>
                        <a:pt x="69" y="67"/>
                        <a:pt x="69" y="67"/>
                        <a:pt x="69" y="67"/>
                      </a:cubicBezTo>
                      <a:cubicBezTo>
                        <a:pt x="69" y="67"/>
                        <a:pt x="69" y="67"/>
                        <a:pt x="69" y="67"/>
                      </a:cubicBezTo>
                      <a:cubicBezTo>
                        <a:pt x="69" y="67"/>
                        <a:pt x="69" y="67"/>
                        <a:pt x="69" y="67"/>
                      </a:cubicBezTo>
                      <a:cubicBezTo>
                        <a:pt x="69" y="67"/>
                        <a:pt x="69" y="67"/>
                        <a:pt x="69" y="67"/>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5"/>
                        <a:pt x="69" y="65"/>
                        <a:pt x="69" y="65"/>
                      </a:cubicBezTo>
                      <a:cubicBezTo>
                        <a:pt x="70" y="66"/>
                        <a:pt x="70" y="66"/>
                        <a:pt x="70" y="66"/>
                      </a:cubicBezTo>
                      <a:cubicBezTo>
                        <a:pt x="70" y="66"/>
                        <a:pt x="70" y="66"/>
                        <a:pt x="70" y="66"/>
                      </a:cubicBezTo>
                      <a:cubicBezTo>
                        <a:pt x="70" y="66"/>
                        <a:pt x="70" y="66"/>
                        <a:pt x="70" y="66"/>
                      </a:cubicBezTo>
                      <a:cubicBezTo>
                        <a:pt x="71" y="66"/>
                        <a:pt x="71" y="66"/>
                        <a:pt x="71" y="66"/>
                      </a:cubicBezTo>
                      <a:cubicBezTo>
                        <a:pt x="70" y="66"/>
                        <a:pt x="70" y="66"/>
                        <a:pt x="70" y="66"/>
                      </a:cubicBezTo>
                      <a:cubicBezTo>
                        <a:pt x="70" y="66"/>
                        <a:pt x="70" y="66"/>
                        <a:pt x="70" y="66"/>
                      </a:cubicBezTo>
                      <a:cubicBezTo>
                        <a:pt x="71" y="66"/>
                        <a:pt x="71" y="66"/>
                        <a:pt x="71" y="66"/>
                      </a:cubicBezTo>
                      <a:cubicBezTo>
                        <a:pt x="71" y="66"/>
                        <a:pt x="71" y="66"/>
                        <a:pt x="71" y="66"/>
                      </a:cubicBezTo>
                      <a:cubicBezTo>
                        <a:pt x="71" y="66"/>
                        <a:pt x="71" y="66"/>
                        <a:pt x="71" y="66"/>
                      </a:cubicBezTo>
                      <a:cubicBezTo>
                        <a:pt x="73" y="67"/>
                        <a:pt x="73" y="67"/>
                        <a:pt x="73" y="67"/>
                      </a:cubicBezTo>
                      <a:cubicBezTo>
                        <a:pt x="74" y="67"/>
                        <a:pt x="74" y="67"/>
                        <a:pt x="74" y="67"/>
                      </a:cubicBezTo>
                      <a:cubicBezTo>
                        <a:pt x="74" y="67"/>
                        <a:pt x="74" y="67"/>
                        <a:pt x="74" y="67"/>
                      </a:cubicBezTo>
                      <a:cubicBezTo>
                        <a:pt x="75" y="67"/>
                        <a:pt x="75" y="67"/>
                        <a:pt x="75" y="67"/>
                      </a:cubicBezTo>
                      <a:cubicBezTo>
                        <a:pt x="75" y="67"/>
                        <a:pt x="75" y="67"/>
                        <a:pt x="75" y="67"/>
                      </a:cubicBezTo>
                      <a:cubicBezTo>
                        <a:pt x="75" y="67"/>
                        <a:pt x="75" y="67"/>
                        <a:pt x="75" y="67"/>
                      </a:cubicBezTo>
                      <a:cubicBezTo>
                        <a:pt x="75" y="67"/>
                        <a:pt x="75" y="67"/>
                        <a:pt x="75" y="67"/>
                      </a:cubicBezTo>
                      <a:cubicBezTo>
                        <a:pt x="75" y="67"/>
                        <a:pt x="75" y="67"/>
                        <a:pt x="75" y="67"/>
                      </a:cubicBezTo>
                      <a:cubicBezTo>
                        <a:pt x="75" y="67"/>
                        <a:pt x="75" y="67"/>
                        <a:pt x="75"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7" y="68"/>
                        <a:pt x="77" y="68"/>
                        <a:pt x="77" y="68"/>
                      </a:cubicBezTo>
                      <a:cubicBezTo>
                        <a:pt x="77" y="68"/>
                        <a:pt x="77" y="68"/>
                        <a:pt x="77" y="68"/>
                      </a:cubicBezTo>
                      <a:cubicBezTo>
                        <a:pt x="77" y="68"/>
                        <a:pt x="77" y="68"/>
                        <a:pt x="77" y="68"/>
                      </a:cubicBezTo>
                      <a:cubicBezTo>
                        <a:pt x="77" y="68"/>
                        <a:pt x="77" y="68"/>
                        <a:pt x="77" y="68"/>
                      </a:cubicBezTo>
                      <a:cubicBezTo>
                        <a:pt x="76" y="68"/>
                        <a:pt x="76" y="68"/>
                        <a:pt x="76" y="68"/>
                      </a:cubicBezTo>
                      <a:cubicBezTo>
                        <a:pt x="77" y="69"/>
                        <a:pt x="77" y="69"/>
                        <a:pt x="77" y="69"/>
                      </a:cubicBezTo>
                      <a:cubicBezTo>
                        <a:pt x="77" y="68"/>
                        <a:pt x="77" y="68"/>
                        <a:pt x="77" y="68"/>
                      </a:cubicBezTo>
                      <a:cubicBezTo>
                        <a:pt x="77" y="68"/>
                        <a:pt x="77" y="68"/>
                        <a:pt x="77" y="68"/>
                      </a:cubicBezTo>
                      <a:cubicBezTo>
                        <a:pt x="77" y="68"/>
                        <a:pt x="77" y="68"/>
                        <a:pt x="77" y="68"/>
                      </a:cubicBezTo>
                      <a:cubicBezTo>
                        <a:pt x="77" y="68"/>
                        <a:pt x="77" y="68"/>
                        <a:pt x="77" y="68"/>
                      </a:cubicBezTo>
                      <a:cubicBezTo>
                        <a:pt x="77" y="68"/>
                        <a:pt x="77" y="68"/>
                        <a:pt x="77" y="68"/>
                      </a:cubicBezTo>
                      <a:cubicBezTo>
                        <a:pt x="77" y="68"/>
                        <a:pt x="77" y="68"/>
                        <a:pt x="77" y="68"/>
                      </a:cubicBezTo>
                      <a:cubicBezTo>
                        <a:pt x="77" y="69"/>
                        <a:pt x="77" y="69"/>
                        <a:pt x="77" y="69"/>
                      </a:cubicBezTo>
                      <a:cubicBezTo>
                        <a:pt x="77" y="69"/>
                        <a:pt x="77" y="69"/>
                        <a:pt x="77" y="69"/>
                      </a:cubicBezTo>
                      <a:cubicBezTo>
                        <a:pt x="77" y="69"/>
                        <a:pt x="77" y="69"/>
                        <a:pt x="77" y="69"/>
                      </a:cubicBezTo>
                      <a:cubicBezTo>
                        <a:pt x="77" y="69"/>
                        <a:pt x="77" y="69"/>
                        <a:pt x="77" y="69"/>
                      </a:cubicBezTo>
                      <a:cubicBezTo>
                        <a:pt x="76" y="70"/>
                        <a:pt x="76" y="70"/>
                        <a:pt x="76" y="70"/>
                      </a:cubicBezTo>
                      <a:cubicBezTo>
                        <a:pt x="76" y="70"/>
                        <a:pt x="76" y="70"/>
                        <a:pt x="76" y="70"/>
                      </a:cubicBezTo>
                      <a:cubicBezTo>
                        <a:pt x="76" y="70"/>
                        <a:pt x="76" y="70"/>
                        <a:pt x="76" y="70"/>
                      </a:cubicBezTo>
                      <a:cubicBezTo>
                        <a:pt x="77" y="70"/>
                        <a:pt x="77" y="70"/>
                        <a:pt x="77" y="70"/>
                      </a:cubicBezTo>
                      <a:cubicBezTo>
                        <a:pt x="78" y="70"/>
                        <a:pt x="78" y="70"/>
                        <a:pt x="78" y="70"/>
                      </a:cubicBezTo>
                      <a:cubicBezTo>
                        <a:pt x="79" y="70"/>
                        <a:pt x="79" y="70"/>
                        <a:pt x="79" y="70"/>
                      </a:cubicBezTo>
                      <a:cubicBezTo>
                        <a:pt x="79" y="70"/>
                        <a:pt x="79" y="70"/>
                        <a:pt x="79" y="70"/>
                      </a:cubicBezTo>
                      <a:cubicBezTo>
                        <a:pt x="79" y="70"/>
                        <a:pt x="79" y="70"/>
                        <a:pt x="79" y="70"/>
                      </a:cubicBezTo>
                      <a:cubicBezTo>
                        <a:pt x="79" y="70"/>
                        <a:pt x="79" y="70"/>
                        <a:pt x="79" y="70"/>
                      </a:cubicBezTo>
                      <a:cubicBezTo>
                        <a:pt x="79" y="70"/>
                        <a:pt x="79" y="70"/>
                        <a:pt x="79" y="70"/>
                      </a:cubicBezTo>
                      <a:cubicBezTo>
                        <a:pt x="80" y="71"/>
                        <a:pt x="80" y="71"/>
                        <a:pt x="80" y="71"/>
                      </a:cubicBezTo>
                      <a:cubicBezTo>
                        <a:pt x="80" y="71"/>
                        <a:pt x="80" y="71"/>
                        <a:pt x="80" y="71"/>
                      </a:cubicBezTo>
                      <a:cubicBezTo>
                        <a:pt x="81" y="71"/>
                        <a:pt x="81" y="71"/>
                        <a:pt x="81" y="71"/>
                      </a:cubicBezTo>
                      <a:cubicBezTo>
                        <a:pt x="82" y="71"/>
                        <a:pt x="82" y="71"/>
                        <a:pt x="82" y="71"/>
                      </a:cubicBezTo>
                      <a:cubicBezTo>
                        <a:pt x="81" y="71"/>
                        <a:pt x="81" y="71"/>
                        <a:pt x="81" y="71"/>
                      </a:cubicBezTo>
                      <a:cubicBezTo>
                        <a:pt x="82" y="70"/>
                        <a:pt x="82" y="70"/>
                        <a:pt x="82" y="70"/>
                      </a:cubicBezTo>
                      <a:cubicBezTo>
                        <a:pt x="82" y="70"/>
                        <a:pt x="82" y="70"/>
                        <a:pt x="82" y="70"/>
                      </a:cubicBezTo>
                      <a:cubicBezTo>
                        <a:pt x="82" y="71"/>
                        <a:pt x="82" y="71"/>
                        <a:pt x="82" y="71"/>
                      </a:cubicBezTo>
                      <a:cubicBezTo>
                        <a:pt x="82" y="71"/>
                        <a:pt x="82" y="71"/>
                        <a:pt x="82" y="71"/>
                      </a:cubicBezTo>
                      <a:cubicBezTo>
                        <a:pt x="82" y="71"/>
                        <a:pt x="82" y="71"/>
                        <a:pt x="82" y="71"/>
                      </a:cubicBezTo>
                      <a:cubicBezTo>
                        <a:pt x="83" y="72"/>
                        <a:pt x="83" y="72"/>
                        <a:pt x="83" y="72"/>
                      </a:cubicBezTo>
                      <a:cubicBezTo>
                        <a:pt x="83" y="72"/>
                        <a:pt x="83" y="72"/>
                        <a:pt x="83" y="72"/>
                      </a:cubicBezTo>
                      <a:cubicBezTo>
                        <a:pt x="83" y="73"/>
                        <a:pt x="83" y="73"/>
                        <a:pt x="83" y="73"/>
                      </a:cubicBezTo>
                      <a:cubicBezTo>
                        <a:pt x="83" y="73"/>
                        <a:pt x="83" y="73"/>
                        <a:pt x="83" y="73"/>
                      </a:cubicBezTo>
                      <a:cubicBezTo>
                        <a:pt x="83" y="73"/>
                        <a:pt x="83" y="73"/>
                        <a:pt x="83" y="73"/>
                      </a:cubicBezTo>
                      <a:cubicBezTo>
                        <a:pt x="84" y="73"/>
                        <a:pt x="84" y="73"/>
                        <a:pt x="84" y="73"/>
                      </a:cubicBezTo>
                      <a:cubicBezTo>
                        <a:pt x="84" y="74"/>
                        <a:pt x="84" y="74"/>
                        <a:pt x="84" y="74"/>
                      </a:cubicBezTo>
                      <a:cubicBezTo>
                        <a:pt x="84" y="73"/>
                        <a:pt x="84" y="73"/>
                        <a:pt x="84" y="73"/>
                      </a:cubicBezTo>
                      <a:cubicBezTo>
                        <a:pt x="85" y="73"/>
                        <a:pt x="85" y="73"/>
                        <a:pt x="85" y="73"/>
                      </a:cubicBezTo>
                      <a:cubicBezTo>
                        <a:pt x="85" y="73"/>
                        <a:pt x="85" y="73"/>
                        <a:pt x="85" y="73"/>
                      </a:cubicBezTo>
                      <a:cubicBezTo>
                        <a:pt x="85" y="73"/>
                        <a:pt x="85" y="73"/>
                        <a:pt x="85" y="73"/>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3"/>
                        <a:pt x="85" y="73"/>
                        <a:pt x="85" y="73"/>
                      </a:cubicBezTo>
                      <a:cubicBezTo>
                        <a:pt x="85" y="73"/>
                        <a:pt x="85" y="73"/>
                        <a:pt x="85" y="73"/>
                      </a:cubicBezTo>
                      <a:cubicBezTo>
                        <a:pt x="85" y="73"/>
                        <a:pt x="85" y="73"/>
                        <a:pt x="85" y="73"/>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3"/>
                        <a:pt x="85" y="73"/>
                        <a:pt x="85" y="73"/>
                      </a:cubicBezTo>
                      <a:cubicBezTo>
                        <a:pt x="85" y="73"/>
                        <a:pt x="85" y="73"/>
                        <a:pt x="85" y="73"/>
                      </a:cubicBezTo>
                      <a:cubicBezTo>
                        <a:pt x="85" y="74"/>
                        <a:pt x="85" y="74"/>
                        <a:pt x="85" y="74"/>
                      </a:cubicBezTo>
                      <a:cubicBezTo>
                        <a:pt x="85" y="74"/>
                        <a:pt x="85" y="74"/>
                        <a:pt x="85" y="74"/>
                      </a:cubicBezTo>
                      <a:cubicBezTo>
                        <a:pt x="85" y="74"/>
                        <a:pt x="85" y="74"/>
                        <a:pt x="85" y="74"/>
                      </a:cubicBezTo>
                      <a:cubicBezTo>
                        <a:pt x="84" y="74"/>
                        <a:pt x="84" y="74"/>
                        <a:pt x="84" y="74"/>
                      </a:cubicBezTo>
                      <a:cubicBezTo>
                        <a:pt x="84" y="74"/>
                        <a:pt x="84" y="74"/>
                        <a:pt x="84" y="74"/>
                      </a:cubicBezTo>
                      <a:cubicBezTo>
                        <a:pt x="84" y="74"/>
                        <a:pt x="84" y="74"/>
                        <a:pt x="84" y="74"/>
                      </a:cubicBezTo>
                      <a:cubicBezTo>
                        <a:pt x="84" y="75"/>
                        <a:pt x="84" y="75"/>
                        <a:pt x="84" y="75"/>
                      </a:cubicBezTo>
                      <a:cubicBezTo>
                        <a:pt x="84" y="75"/>
                        <a:pt x="84" y="75"/>
                        <a:pt x="84" y="75"/>
                      </a:cubicBezTo>
                      <a:cubicBezTo>
                        <a:pt x="84" y="75"/>
                        <a:pt x="84" y="75"/>
                        <a:pt x="84" y="75"/>
                      </a:cubicBezTo>
                      <a:cubicBezTo>
                        <a:pt x="84" y="76"/>
                        <a:pt x="84" y="76"/>
                        <a:pt x="84" y="76"/>
                      </a:cubicBezTo>
                      <a:cubicBezTo>
                        <a:pt x="84" y="76"/>
                        <a:pt x="84" y="76"/>
                        <a:pt x="84" y="76"/>
                      </a:cubicBezTo>
                      <a:cubicBezTo>
                        <a:pt x="84" y="76"/>
                        <a:pt x="84" y="76"/>
                        <a:pt x="84" y="76"/>
                      </a:cubicBezTo>
                      <a:cubicBezTo>
                        <a:pt x="84" y="76"/>
                        <a:pt x="84" y="76"/>
                        <a:pt x="84" y="76"/>
                      </a:cubicBezTo>
                      <a:cubicBezTo>
                        <a:pt x="84" y="77"/>
                        <a:pt x="84" y="77"/>
                        <a:pt x="84" y="77"/>
                      </a:cubicBezTo>
                      <a:cubicBezTo>
                        <a:pt x="84" y="77"/>
                        <a:pt x="84" y="77"/>
                        <a:pt x="84" y="77"/>
                      </a:cubicBezTo>
                      <a:cubicBezTo>
                        <a:pt x="84" y="76"/>
                        <a:pt x="84" y="76"/>
                        <a:pt x="84" y="76"/>
                      </a:cubicBezTo>
                      <a:cubicBezTo>
                        <a:pt x="85" y="75"/>
                        <a:pt x="85" y="75"/>
                        <a:pt x="85" y="75"/>
                      </a:cubicBezTo>
                      <a:cubicBezTo>
                        <a:pt x="85" y="75"/>
                        <a:pt x="85" y="75"/>
                        <a:pt x="85" y="75"/>
                      </a:cubicBezTo>
                      <a:cubicBezTo>
                        <a:pt x="85" y="75"/>
                        <a:pt x="85" y="75"/>
                        <a:pt x="85" y="75"/>
                      </a:cubicBezTo>
                      <a:cubicBezTo>
                        <a:pt x="85" y="74"/>
                        <a:pt x="85" y="74"/>
                        <a:pt x="85" y="74"/>
                      </a:cubicBezTo>
                      <a:cubicBezTo>
                        <a:pt x="85" y="74"/>
                        <a:pt x="85" y="74"/>
                        <a:pt x="85" y="74"/>
                      </a:cubicBezTo>
                      <a:cubicBezTo>
                        <a:pt x="86" y="74"/>
                        <a:pt x="86" y="74"/>
                        <a:pt x="86" y="74"/>
                      </a:cubicBezTo>
                      <a:cubicBezTo>
                        <a:pt x="86" y="74"/>
                        <a:pt x="86" y="74"/>
                        <a:pt x="86" y="74"/>
                      </a:cubicBezTo>
                      <a:cubicBezTo>
                        <a:pt x="86" y="74"/>
                        <a:pt x="86" y="74"/>
                        <a:pt x="86" y="74"/>
                      </a:cubicBezTo>
                      <a:cubicBezTo>
                        <a:pt x="86" y="74"/>
                        <a:pt x="86" y="74"/>
                        <a:pt x="86" y="74"/>
                      </a:cubicBezTo>
                      <a:cubicBezTo>
                        <a:pt x="86" y="73"/>
                        <a:pt x="86" y="73"/>
                        <a:pt x="86" y="73"/>
                      </a:cubicBezTo>
                      <a:cubicBezTo>
                        <a:pt x="86" y="73"/>
                        <a:pt x="86" y="73"/>
                        <a:pt x="86" y="73"/>
                      </a:cubicBezTo>
                      <a:cubicBezTo>
                        <a:pt x="86" y="73"/>
                        <a:pt x="86" y="73"/>
                        <a:pt x="86" y="73"/>
                      </a:cubicBezTo>
                      <a:cubicBezTo>
                        <a:pt x="86" y="73"/>
                        <a:pt x="86" y="73"/>
                        <a:pt x="86" y="73"/>
                      </a:cubicBezTo>
                      <a:cubicBezTo>
                        <a:pt x="86" y="73"/>
                        <a:pt x="86" y="73"/>
                        <a:pt x="86" y="73"/>
                      </a:cubicBezTo>
                      <a:cubicBezTo>
                        <a:pt x="86" y="73"/>
                        <a:pt x="86" y="73"/>
                        <a:pt x="86" y="73"/>
                      </a:cubicBezTo>
                      <a:cubicBezTo>
                        <a:pt x="87" y="74"/>
                        <a:pt x="87" y="74"/>
                        <a:pt x="87" y="74"/>
                      </a:cubicBezTo>
                      <a:cubicBezTo>
                        <a:pt x="87" y="74"/>
                        <a:pt x="87" y="74"/>
                        <a:pt x="87" y="74"/>
                      </a:cubicBezTo>
                      <a:cubicBezTo>
                        <a:pt x="87" y="74"/>
                        <a:pt x="87" y="74"/>
                        <a:pt x="87" y="74"/>
                      </a:cubicBezTo>
                      <a:cubicBezTo>
                        <a:pt x="88" y="75"/>
                        <a:pt x="88" y="75"/>
                        <a:pt x="88" y="75"/>
                      </a:cubicBezTo>
                      <a:cubicBezTo>
                        <a:pt x="88" y="75"/>
                        <a:pt x="88" y="75"/>
                        <a:pt x="88" y="75"/>
                      </a:cubicBezTo>
                      <a:cubicBezTo>
                        <a:pt x="88" y="75"/>
                        <a:pt x="88" y="75"/>
                        <a:pt x="88" y="75"/>
                      </a:cubicBezTo>
                      <a:cubicBezTo>
                        <a:pt x="88" y="74"/>
                        <a:pt x="88" y="74"/>
                        <a:pt x="88" y="74"/>
                      </a:cubicBezTo>
                      <a:cubicBezTo>
                        <a:pt x="88" y="74"/>
                        <a:pt x="88" y="74"/>
                        <a:pt x="88" y="74"/>
                      </a:cubicBezTo>
                      <a:cubicBezTo>
                        <a:pt x="88" y="73"/>
                        <a:pt x="88" y="73"/>
                        <a:pt x="88" y="73"/>
                      </a:cubicBezTo>
                      <a:cubicBezTo>
                        <a:pt x="88" y="73"/>
                        <a:pt x="88" y="73"/>
                        <a:pt x="88" y="73"/>
                      </a:cubicBezTo>
                      <a:cubicBezTo>
                        <a:pt x="88" y="73"/>
                        <a:pt x="88" y="73"/>
                        <a:pt x="88"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2"/>
                        <a:pt x="89" y="72"/>
                        <a:pt x="89" y="72"/>
                      </a:cubicBezTo>
                      <a:cubicBezTo>
                        <a:pt x="89" y="73"/>
                        <a:pt x="89" y="73"/>
                        <a:pt x="89" y="73"/>
                      </a:cubicBezTo>
                      <a:cubicBezTo>
                        <a:pt x="89" y="73"/>
                        <a:pt x="89" y="73"/>
                        <a:pt x="89" y="73"/>
                      </a:cubicBezTo>
                      <a:cubicBezTo>
                        <a:pt x="89" y="73"/>
                        <a:pt x="89" y="73"/>
                        <a:pt x="89" y="73"/>
                      </a:cubicBezTo>
                      <a:cubicBezTo>
                        <a:pt x="89" y="73"/>
                        <a:pt x="89" y="73"/>
                        <a:pt x="89" y="73"/>
                      </a:cubicBezTo>
                      <a:cubicBezTo>
                        <a:pt x="90" y="72"/>
                        <a:pt x="90" y="72"/>
                        <a:pt x="90" y="72"/>
                      </a:cubicBezTo>
                      <a:cubicBezTo>
                        <a:pt x="89" y="72"/>
                        <a:pt x="89" y="72"/>
                        <a:pt x="89" y="72"/>
                      </a:cubicBezTo>
                      <a:cubicBezTo>
                        <a:pt x="89" y="72"/>
                        <a:pt x="89" y="72"/>
                        <a:pt x="89" y="72"/>
                      </a:cubicBezTo>
                      <a:cubicBezTo>
                        <a:pt x="89" y="72"/>
                        <a:pt x="89" y="72"/>
                        <a:pt x="89" y="72"/>
                      </a:cubicBezTo>
                      <a:cubicBezTo>
                        <a:pt x="89" y="71"/>
                        <a:pt x="89" y="71"/>
                        <a:pt x="89" y="71"/>
                      </a:cubicBezTo>
                      <a:cubicBezTo>
                        <a:pt x="89" y="71"/>
                        <a:pt x="89" y="71"/>
                        <a:pt x="89" y="71"/>
                      </a:cubicBezTo>
                      <a:cubicBezTo>
                        <a:pt x="89" y="71"/>
                        <a:pt x="89" y="71"/>
                        <a:pt x="89" y="71"/>
                      </a:cubicBezTo>
                      <a:cubicBezTo>
                        <a:pt x="89" y="71"/>
                        <a:pt x="89" y="71"/>
                        <a:pt x="89" y="71"/>
                      </a:cubicBezTo>
                      <a:close/>
                      <a:moveTo>
                        <a:pt x="92" y="55"/>
                      </a:moveTo>
                      <a:cubicBezTo>
                        <a:pt x="91" y="55"/>
                        <a:pt x="91" y="55"/>
                        <a:pt x="91" y="55"/>
                      </a:cubicBezTo>
                      <a:cubicBezTo>
                        <a:pt x="91" y="55"/>
                        <a:pt x="91" y="55"/>
                        <a:pt x="91" y="55"/>
                      </a:cubicBezTo>
                      <a:cubicBezTo>
                        <a:pt x="91" y="54"/>
                        <a:pt x="91" y="54"/>
                        <a:pt x="91" y="54"/>
                      </a:cubicBezTo>
                      <a:cubicBezTo>
                        <a:pt x="91" y="54"/>
                        <a:pt x="91" y="54"/>
                        <a:pt x="91" y="54"/>
                      </a:cubicBezTo>
                      <a:cubicBezTo>
                        <a:pt x="91" y="54"/>
                        <a:pt x="91" y="54"/>
                        <a:pt x="91" y="54"/>
                      </a:cubicBezTo>
                      <a:cubicBezTo>
                        <a:pt x="91" y="54"/>
                        <a:pt x="91" y="54"/>
                        <a:pt x="91" y="54"/>
                      </a:cubicBezTo>
                      <a:cubicBezTo>
                        <a:pt x="91" y="55"/>
                        <a:pt x="91" y="55"/>
                        <a:pt x="91" y="55"/>
                      </a:cubicBezTo>
                      <a:cubicBezTo>
                        <a:pt x="91" y="55"/>
                        <a:pt x="91" y="55"/>
                        <a:pt x="91" y="55"/>
                      </a:cubicBezTo>
                      <a:cubicBezTo>
                        <a:pt x="91" y="55"/>
                        <a:pt x="91" y="55"/>
                        <a:pt x="91" y="55"/>
                      </a:cubicBezTo>
                      <a:cubicBezTo>
                        <a:pt x="91" y="56"/>
                        <a:pt x="91" y="56"/>
                        <a:pt x="91" y="56"/>
                      </a:cubicBezTo>
                      <a:cubicBezTo>
                        <a:pt x="92" y="56"/>
                        <a:pt x="92" y="56"/>
                        <a:pt x="92" y="56"/>
                      </a:cubicBezTo>
                      <a:cubicBezTo>
                        <a:pt x="92" y="56"/>
                        <a:pt x="92" y="56"/>
                        <a:pt x="92" y="56"/>
                      </a:cubicBezTo>
                      <a:cubicBezTo>
                        <a:pt x="92" y="57"/>
                        <a:pt x="92" y="57"/>
                        <a:pt x="92" y="57"/>
                      </a:cubicBezTo>
                      <a:cubicBezTo>
                        <a:pt x="92" y="58"/>
                        <a:pt x="92" y="58"/>
                        <a:pt x="92" y="58"/>
                      </a:cubicBezTo>
                      <a:cubicBezTo>
                        <a:pt x="92" y="58"/>
                        <a:pt x="92" y="58"/>
                        <a:pt x="92" y="58"/>
                      </a:cubicBezTo>
                      <a:cubicBezTo>
                        <a:pt x="91" y="59"/>
                        <a:pt x="91" y="59"/>
                        <a:pt x="91" y="59"/>
                      </a:cubicBezTo>
                      <a:cubicBezTo>
                        <a:pt x="91" y="59"/>
                        <a:pt x="91" y="59"/>
                        <a:pt x="91" y="59"/>
                      </a:cubicBezTo>
                      <a:cubicBezTo>
                        <a:pt x="91" y="59"/>
                        <a:pt x="91" y="59"/>
                        <a:pt x="91" y="59"/>
                      </a:cubicBezTo>
                      <a:cubicBezTo>
                        <a:pt x="91" y="59"/>
                        <a:pt x="91" y="59"/>
                        <a:pt x="91" y="59"/>
                      </a:cubicBezTo>
                      <a:cubicBezTo>
                        <a:pt x="91" y="60"/>
                        <a:pt x="91" y="60"/>
                        <a:pt x="91" y="60"/>
                      </a:cubicBezTo>
                      <a:cubicBezTo>
                        <a:pt x="92" y="59"/>
                        <a:pt x="92" y="59"/>
                        <a:pt x="92" y="59"/>
                      </a:cubicBezTo>
                      <a:cubicBezTo>
                        <a:pt x="92" y="58"/>
                        <a:pt x="92" y="58"/>
                        <a:pt x="92" y="58"/>
                      </a:cubicBezTo>
                      <a:cubicBezTo>
                        <a:pt x="92" y="57"/>
                        <a:pt x="92" y="57"/>
                        <a:pt x="92" y="57"/>
                      </a:cubicBezTo>
                      <a:lnTo>
                        <a:pt x="92" y="55"/>
                      </a:lnTo>
                      <a:close/>
                      <a:moveTo>
                        <a:pt x="90" y="61"/>
                      </a:moveTo>
                      <a:cubicBezTo>
                        <a:pt x="91" y="60"/>
                        <a:pt x="91" y="60"/>
                        <a:pt x="91" y="60"/>
                      </a:cubicBezTo>
                      <a:cubicBezTo>
                        <a:pt x="91" y="60"/>
                        <a:pt x="91" y="60"/>
                        <a:pt x="91" y="60"/>
                      </a:cubicBezTo>
                      <a:cubicBezTo>
                        <a:pt x="90" y="62"/>
                        <a:pt x="90" y="62"/>
                        <a:pt x="90" y="62"/>
                      </a:cubicBezTo>
                      <a:lnTo>
                        <a:pt x="90" y="61"/>
                      </a:lnTo>
                      <a:close/>
                      <a:moveTo>
                        <a:pt x="74" y="71"/>
                      </a:moveTo>
                      <a:cubicBezTo>
                        <a:pt x="74" y="71"/>
                        <a:pt x="74" y="71"/>
                        <a:pt x="74" y="71"/>
                      </a:cubicBezTo>
                      <a:cubicBezTo>
                        <a:pt x="74" y="71"/>
                        <a:pt x="74" y="71"/>
                        <a:pt x="74" y="71"/>
                      </a:cubicBezTo>
                      <a:cubicBezTo>
                        <a:pt x="74" y="71"/>
                        <a:pt x="74" y="71"/>
                        <a:pt x="74" y="71"/>
                      </a:cubicBezTo>
                      <a:cubicBezTo>
                        <a:pt x="74" y="71"/>
                        <a:pt x="74" y="71"/>
                        <a:pt x="74" y="71"/>
                      </a:cubicBezTo>
                      <a:cubicBezTo>
                        <a:pt x="74" y="71"/>
                        <a:pt x="74" y="71"/>
                        <a:pt x="74" y="71"/>
                      </a:cubicBezTo>
                      <a:cubicBezTo>
                        <a:pt x="74" y="71"/>
                        <a:pt x="74" y="71"/>
                        <a:pt x="74" y="71"/>
                      </a:cubicBezTo>
                      <a:close/>
                      <a:moveTo>
                        <a:pt x="66" y="76"/>
                      </a:moveTo>
                      <a:cubicBezTo>
                        <a:pt x="66" y="76"/>
                        <a:pt x="66" y="76"/>
                        <a:pt x="66" y="76"/>
                      </a:cubicBezTo>
                      <a:cubicBezTo>
                        <a:pt x="66" y="76"/>
                        <a:pt x="66" y="76"/>
                        <a:pt x="66" y="76"/>
                      </a:cubicBezTo>
                      <a:cubicBezTo>
                        <a:pt x="65" y="75"/>
                        <a:pt x="65" y="75"/>
                        <a:pt x="65" y="75"/>
                      </a:cubicBezTo>
                      <a:cubicBezTo>
                        <a:pt x="65" y="76"/>
                        <a:pt x="65" y="76"/>
                        <a:pt x="65" y="76"/>
                      </a:cubicBezTo>
                      <a:cubicBezTo>
                        <a:pt x="65" y="76"/>
                        <a:pt x="65" y="76"/>
                        <a:pt x="65" y="76"/>
                      </a:cubicBezTo>
                      <a:cubicBezTo>
                        <a:pt x="66" y="76"/>
                        <a:pt x="66" y="76"/>
                        <a:pt x="66" y="76"/>
                      </a:cubicBezTo>
                      <a:cubicBezTo>
                        <a:pt x="66" y="76"/>
                        <a:pt x="66" y="76"/>
                        <a:pt x="66" y="76"/>
                      </a:cubicBezTo>
                      <a:cubicBezTo>
                        <a:pt x="66" y="76"/>
                        <a:pt x="66" y="76"/>
                        <a:pt x="66" y="76"/>
                      </a:cubicBezTo>
                      <a:close/>
                      <a:moveTo>
                        <a:pt x="65" y="72"/>
                      </a:moveTo>
                      <a:cubicBezTo>
                        <a:pt x="66" y="72"/>
                        <a:pt x="66" y="72"/>
                        <a:pt x="66" y="72"/>
                      </a:cubicBezTo>
                      <a:cubicBezTo>
                        <a:pt x="66" y="72"/>
                        <a:pt x="66" y="72"/>
                        <a:pt x="66" y="72"/>
                      </a:cubicBezTo>
                      <a:cubicBezTo>
                        <a:pt x="66" y="72"/>
                        <a:pt x="66" y="72"/>
                        <a:pt x="66" y="72"/>
                      </a:cubicBezTo>
                      <a:cubicBezTo>
                        <a:pt x="65" y="72"/>
                        <a:pt x="65" y="72"/>
                        <a:pt x="65" y="72"/>
                      </a:cubicBezTo>
                      <a:cubicBezTo>
                        <a:pt x="65" y="72"/>
                        <a:pt x="65" y="72"/>
                        <a:pt x="65" y="72"/>
                      </a:cubicBezTo>
                      <a:cubicBezTo>
                        <a:pt x="65" y="73"/>
                        <a:pt x="65" y="73"/>
                        <a:pt x="65" y="73"/>
                      </a:cubicBezTo>
                      <a:cubicBezTo>
                        <a:pt x="65" y="72"/>
                        <a:pt x="65" y="72"/>
                        <a:pt x="65" y="72"/>
                      </a:cubicBezTo>
                      <a:close/>
                      <a:moveTo>
                        <a:pt x="74" y="71"/>
                      </a:moveTo>
                      <a:cubicBezTo>
                        <a:pt x="74" y="71"/>
                        <a:pt x="74" y="71"/>
                        <a:pt x="74" y="71"/>
                      </a:cubicBezTo>
                      <a:cubicBezTo>
                        <a:pt x="73" y="71"/>
                        <a:pt x="73" y="71"/>
                        <a:pt x="73" y="71"/>
                      </a:cubicBezTo>
                      <a:cubicBezTo>
                        <a:pt x="73" y="71"/>
                        <a:pt x="73" y="71"/>
                        <a:pt x="73" y="71"/>
                      </a:cubicBezTo>
                      <a:cubicBezTo>
                        <a:pt x="73" y="72"/>
                        <a:pt x="73" y="72"/>
                        <a:pt x="73" y="72"/>
                      </a:cubicBezTo>
                      <a:cubicBezTo>
                        <a:pt x="73" y="72"/>
                        <a:pt x="73" y="72"/>
                        <a:pt x="73" y="72"/>
                      </a:cubicBezTo>
                      <a:cubicBezTo>
                        <a:pt x="73" y="72"/>
                        <a:pt x="73" y="72"/>
                        <a:pt x="73" y="72"/>
                      </a:cubicBezTo>
                      <a:cubicBezTo>
                        <a:pt x="73" y="72"/>
                        <a:pt x="73" y="72"/>
                        <a:pt x="73" y="72"/>
                      </a:cubicBezTo>
                      <a:cubicBezTo>
                        <a:pt x="73" y="72"/>
                        <a:pt x="73" y="72"/>
                        <a:pt x="73" y="72"/>
                      </a:cubicBezTo>
                      <a:cubicBezTo>
                        <a:pt x="74" y="71"/>
                        <a:pt x="74" y="71"/>
                        <a:pt x="74" y="71"/>
                      </a:cubicBezTo>
                      <a:cubicBezTo>
                        <a:pt x="74" y="71"/>
                        <a:pt x="74" y="71"/>
                        <a:pt x="74" y="71"/>
                      </a:cubicBezTo>
                      <a:close/>
                      <a:moveTo>
                        <a:pt x="68" y="75"/>
                      </a:moveTo>
                      <a:cubicBezTo>
                        <a:pt x="68" y="75"/>
                        <a:pt x="68" y="75"/>
                        <a:pt x="68" y="75"/>
                      </a:cubicBezTo>
                      <a:cubicBezTo>
                        <a:pt x="68" y="75"/>
                        <a:pt x="68" y="75"/>
                        <a:pt x="68" y="75"/>
                      </a:cubicBezTo>
                      <a:cubicBezTo>
                        <a:pt x="68" y="75"/>
                        <a:pt x="68" y="75"/>
                        <a:pt x="68" y="75"/>
                      </a:cubicBezTo>
                      <a:cubicBezTo>
                        <a:pt x="67" y="76"/>
                        <a:pt x="67" y="76"/>
                        <a:pt x="67" y="76"/>
                      </a:cubicBezTo>
                      <a:cubicBezTo>
                        <a:pt x="69" y="75"/>
                        <a:pt x="69" y="75"/>
                        <a:pt x="69" y="75"/>
                      </a:cubicBezTo>
                      <a:cubicBezTo>
                        <a:pt x="68" y="75"/>
                        <a:pt x="68" y="75"/>
                        <a:pt x="68" y="7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4" name="Freeform 364">
                  <a:extLst>
                    <a:ext uri="{FF2B5EF4-FFF2-40B4-BE49-F238E27FC236}">
                      <a16:creationId xmlns="" xmlns:a16="http://schemas.microsoft.com/office/drawing/2014/main" id="{6BA41E5C-0363-4ACC-BB8C-B87454B657A2}"/>
                    </a:ext>
                  </a:extLst>
                </p:cNvPr>
                <p:cNvSpPr>
                  <a:spLocks noEditPoints="1"/>
                </p:cNvSpPr>
                <p:nvPr/>
              </p:nvSpPr>
              <p:spPr bwMode="auto">
                <a:xfrm>
                  <a:off x="6331699" y="4171516"/>
                  <a:ext cx="602890" cy="314551"/>
                </a:xfrm>
                <a:custGeom>
                  <a:avLst/>
                  <a:gdLst>
                    <a:gd name="T0" fmla="*/ 0 w 115"/>
                    <a:gd name="T1" fmla="*/ 59 h 60"/>
                    <a:gd name="T2" fmla="*/ 113 w 115"/>
                    <a:gd name="T3" fmla="*/ 24 h 60"/>
                    <a:gd name="T4" fmla="*/ 112 w 115"/>
                    <a:gd name="T5" fmla="*/ 24 h 60"/>
                    <a:gd name="T6" fmla="*/ 110 w 115"/>
                    <a:gd name="T7" fmla="*/ 22 h 60"/>
                    <a:gd name="T8" fmla="*/ 108 w 115"/>
                    <a:gd name="T9" fmla="*/ 19 h 60"/>
                    <a:gd name="T10" fmla="*/ 106 w 115"/>
                    <a:gd name="T11" fmla="*/ 18 h 60"/>
                    <a:gd name="T12" fmla="*/ 105 w 115"/>
                    <a:gd name="T13" fmla="*/ 17 h 60"/>
                    <a:gd name="T14" fmla="*/ 103 w 115"/>
                    <a:gd name="T15" fmla="*/ 14 h 60"/>
                    <a:gd name="T16" fmla="*/ 104 w 115"/>
                    <a:gd name="T17" fmla="*/ 13 h 60"/>
                    <a:gd name="T18" fmla="*/ 104 w 115"/>
                    <a:gd name="T19" fmla="*/ 12 h 60"/>
                    <a:gd name="T20" fmla="*/ 103 w 115"/>
                    <a:gd name="T21" fmla="*/ 10 h 60"/>
                    <a:gd name="T22" fmla="*/ 98 w 115"/>
                    <a:gd name="T23" fmla="*/ 5 h 60"/>
                    <a:gd name="T24" fmla="*/ 95 w 115"/>
                    <a:gd name="T25" fmla="*/ 5 h 60"/>
                    <a:gd name="T26" fmla="*/ 94 w 115"/>
                    <a:gd name="T27" fmla="*/ 7 h 60"/>
                    <a:gd name="T28" fmla="*/ 91 w 115"/>
                    <a:gd name="T29" fmla="*/ 7 h 60"/>
                    <a:gd name="T30" fmla="*/ 88 w 115"/>
                    <a:gd name="T31" fmla="*/ 6 h 60"/>
                    <a:gd name="T32" fmla="*/ 84 w 115"/>
                    <a:gd name="T33" fmla="*/ 7 h 60"/>
                    <a:gd name="T34" fmla="*/ 78 w 115"/>
                    <a:gd name="T35" fmla="*/ 5 h 60"/>
                    <a:gd name="T36" fmla="*/ 76 w 115"/>
                    <a:gd name="T37" fmla="*/ 3 h 60"/>
                    <a:gd name="T38" fmla="*/ 74 w 115"/>
                    <a:gd name="T39" fmla="*/ 1 h 60"/>
                    <a:gd name="T40" fmla="*/ 69 w 115"/>
                    <a:gd name="T41" fmla="*/ 0 h 60"/>
                    <a:gd name="T42" fmla="*/ 68 w 115"/>
                    <a:gd name="T43" fmla="*/ 3 h 60"/>
                    <a:gd name="T44" fmla="*/ 69 w 115"/>
                    <a:gd name="T45" fmla="*/ 5 h 60"/>
                    <a:gd name="T46" fmla="*/ 64 w 115"/>
                    <a:gd name="T47" fmla="*/ 10 h 60"/>
                    <a:gd name="T48" fmla="*/ 59 w 115"/>
                    <a:gd name="T49" fmla="*/ 11 h 60"/>
                    <a:gd name="T50" fmla="*/ 58 w 115"/>
                    <a:gd name="T51" fmla="*/ 15 h 60"/>
                    <a:gd name="T52" fmla="*/ 55 w 115"/>
                    <a:gd name="T53" fmla="*/ 19 h 60"/>
                    <a:gd name="T54" fmla="*/ 54 w 115"/>
                    <a:gd name="T55" fmla="*/ 20 h 60"/>
                    <a:gd name="T56" fmla="*/ 53 w 115"/>
                    <a:gd name="T57" fmla="*/ 25 h 60"/>
                    <a:gd name="T58" fmla="*/ 49 w 115"/>
                    <a:gd name="T59" fmla="*/ 25 h 60"/>
                    <a:gd name="T60" fmla="*/ 46 w 115"/>
                    <a:gd name="T61" fmla="*/ 22 h 60"/>
                    <a:gd name="T62" fmla="*/ 46 w 115"/>
                    <a:gd name="T63" fmla="*/ 24 h 60"/>
                    <a:gd name="T64" fmla="*/ 45 w 115"/>
                    <a:gd name="T65" fmla="*/ 24 h 60"/>
                    <a:gd name="T66" fmla="*/ 44 w 115"/>
                    <a:gd name="T67" fmla="*/ 27 h 60"/>
                    <a:gd name="T68" fmla="*/ 43 w 115"/>
                    <a:gd name="T69" fmla="*/ 28 h 60"/>
                    <a:gd name="T70" fmla="*/ 39 w 115"/>
                    <a:gd name="T71" fmla="*/ 27 h 60"/>
                    <a:gd name="T72" fmla="*/ 36 w 115"/>
                    <a:gd name="T73" fmla="*/ 31 h 60"/>
                    <a:gd name="T74" fmla="*/ 34 w 115"/>
                    <a:gd name="T75" fmla="*/ 30 h 60"/>
                    <a:gd name="T76" fmla="*/ 30 w 115"/>
                    <a:gd name="T77" fmla="*/ 29 h 60"/>
                    <a:gd name="T78" fmla="*/ 28 w 115"/>
                    <a:gd name="T79" fmla="*/ 28 h 60"/>
                    <a:gd name="T80" fmla="*/ 27 w 115"/>
                    <a:gd name="T81" fmla="*/ 31 h 60"/>
                    <a:gd name="T82" fmla="*/ 25 w 115"/>
                    <a:gd name="T83" fmla="*/ 31 h 60"/>
                    <a:gd name="T84" fmla="*/ 23 w 115"/>
                    <a:gd name="T85" fmla="*/ 30 h 60"/>
                    <a:gd name="T86" fmla="*/ 21 w 115"/>
                    <a:gd name="T87" fmla="*/ 33 h 60"/>
                    <a:gd name="T88" fmla="*/ 20 w 115"/>
                    <a:gd name="T89" fmla="*/ 37 h 60"/>
                    <a:gd name="T90" fmla="*/ 16 w 115"/>
                    <a:gd name="T91" fmla="*/ 41 h 60"/>
                    <a:gd name="T92" fmla="*/ 16 w 115"/>
                    <a:gd name="T93" fmla="*/ 45 h 60"/>
                    <a:gd name="T94" fmla="*/ 8 w 115"/>
                    <a:gd name="T95" fmla="*/ 45 h 60"/>
                    <a:gd name="T96" fmla="*/ 6 w 115"/>
                    <a:gd name="T97" fmla="*/ 50 h 60"/>
                    <a:gd name="T98" fmla="*/ 6 w 115"/>
                    <a:gd name="T99" fmla="*/ 53 h 60"/>
                    <a:gd name="T100" fmla="*/ 4 w 115"/>
                    <a:gd name="T101" fmla="*/ 58 h 60"/>
                    <a:gd name="T102" fmla="*/ 2 w 115"/>
                    <a:gd name="T103" fmla="*/ 60 h 60"/>
                    <a:gd name="T104" fmla="*/ 23 w 115"/>
                    <a:gd name="T105" fmla="*/ 54 h 60"/>
                    <a:gd name="T106" fmla="*/ 48 w 115"/>
                    <a:gd name="T107" fmla="*/ 52 h 60"/>
                    <a:gd name="T108" fmla="*/ 93 w 115"/>
                    <a:gd name="T109" fmla="*/ 46 h 60"/>
                    <a:gd name="T110" fmla="*/ 100 w 115"/>
                    <a:gd name="T111" fmla="*/ 43 h 60"/>
                    <a:gd name="T112" fmla="*/ 100 w 115"/>
                    <a:gd name="T113" fmla="*/ 42 h 60"/>
                    <a:gd name="T114" fmla="*/ 104 w 115"/>
                    <a:gd name="T115" fmla="*/ 39 h 60"/>
                    <a:gd name="T116" fmla="*/ 104 w 115"/>
                    <a:gd name="T117" fmla="*/ 37 h 60"/>
                    <a:gd name="T118" fmla="*/ 106 w 115"/>
                    <a:gd name="T119" fmla="*/ 3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 h="60">
                      <a:moveTo>
                        <a:pt x="0" y="59"/>
                      </a:moveTo>
                      <a:cubicBezTo>
                        <a:pt x="0" y="59"/>
                        <a:pt x="0" y="59"/>
                        <a:pt x="0" y="59"/>
                      </a:cubicBezTo>
                      <a:cubicBezTo>
                        <a:pt x="0" y="60"/>
                        <a:pt x="0" y="60"/>
                        <a:pt x="0" y="60"/>
                      </a:cubicBezTo>
                      <a:cubicBezTo>
                        <a:pt x="0" y="60"/>
                        <a:pt x="0" y="60"/>
                        <a:pt x="0" y="60"/>
                      </a:cubicBezTo>
                      <a:cubicBezTo>
                        <a:pt x="0" y="60"/>
                        <a:pt x="0" y="60"/>
                        <a:pt x="0" y="60"/>
                      </a:cubicBezTo>
                      <a:cubicBezTo>
                        <a:pt x="1" y="60"/>
                        <a:pt x="1" y="60"/>
                        <a:pt x="1" y="60"/>
                      </a:cubicBezTo>
                      <a:cubicBezTo>
                        <a:pt x="1" y="60"/>
                        <a:pt x="1" y="60"/>
                        <a:pt x="1" y="60"/>
                      </a:cubicBezTo>
                      <a:cubicBezTo>
                        <a:pt x="1" y="59"/>
                        <a:pt x="1" y="59"/>
                        <a:pt x="1" y="59"/>
                      </a:cubicBezTo>
                      <a:lnTo>
                        <a:pt x="0" y="59"/>
                      </a:lnTo>
                      <a:close/>
                      <a:moveTo>
                        <a:pt x="115" y="25"/>
                      </a:moveTo>
                      <a:cubicBezTo>
                        <a:pt x="115" y="25"/>
                        <a:pt x="115" y="25"/>
                        <a:pt x="115" y="25"/>
                      </a:cubicBezTo>
                      <a:cubicBezTo>
                        <a:pt x="115" y="25"/>
                        <a:pt x="115" y="25"/>
                        <a:pt x="115" y="25"/>
                      </a:cubicBezTo>
                      <a:cubicBezTo>
                        <a:pt x="115" y="25"/>
                        <a:pt x="115" y="25"/>
                        <a:pt x="115" y="25"/>
                      </a:cubicBezTo>
                      <a:cubicBezTo>
                        <a:pt x="113" y="25"/>
                        <a:pt x="113" y="25"/>
                        <a:pt x="113" y="25"/>
                      </a:cubicBezTo>
                      <a:cubicBezTo>
                        <a:pt x="113" y="25"/>
                        <a:pt x="113" y="25"/>
                        <a:pt x="113" y="25"/>
                      </a:cubicBezTo>
                      <a:cubicBezTo>
                        <a:pt x="113" y="25"/>
                        <a:pt x="113" y="25"/>
                        <a:pt x="113" y="25"/>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2" y="24"/>
                        <a:pt x="112" y="24"/>
                        <a:pt x="112" y="24"/>
                      </a:cubicBezTo>
                      <a:cubicBezTo>
                        <a:pt x="112" y="24"/>
                        <a:pt x="112" y="24"/>
                        <a:pt x="112" y="24"/>
                      </a:cubicBezTo>
                      <a:cubicBezTo>
                        <a:pt x="112" y="24"/>
                        <a:pt x="112" y="24"/>
                        <a:pt x="112" y="24"/>
                      </a:cubicBezTo>
                      <a:cubicBezTo>
                        <a:pt x="112" y="24"/>
                        <a:pt x="112" y="24"/>
                        <a:pt x="112" y="24"/>
                      </a:cubicBezTo>
                      <a:cubicBezTo>
                        <a:pt x="112" y="24"/>
                        <a:pt x="112" y="24"/>
                        <a:pt x="112" y="24"/>
                      </a:cubicBezTo>
                      <a:cubicBezTo>
                        <a:pt x="111" y="23"/>
                        <a:pt x="111" y="23"/>
                        <a:pt x="111" y="23"/>
                      </a:cubicBezTo>
                      <a:cubicBezTo>
                        <a:pt x="111" y="23"/>
                        <a:pt x="111" y="23"/>
                        <a:pt x="111" y="23"/>
                      </a:cubicBezTo>
                      <a:cubicBezTo>
                        <a:pt x="111" y="23"/>
                        <a:pt x="111" y="23"/>
                        <a:pt x="111" y="23"/>
                      </a:cubicBezTo>
                      <a:cubicBezTo>
                        <a:pt x="111" y="23"/>
                        <a:pt x="111" y="23"/>
                        <a:pt x="111" y="23"/>
                      </a:cubicBezTo>
                      <a:cubicBezTo>
                        <a:pt x="110" y="23"/>
                        <a:pt x="110" y="23"/>
                        <a:pt x="110" y="23"/>
                      </a:cubicBezTo>
                      <a:cubicBezTo>
                        <a:pt x="110" y="23"/>
                        <a:pt x="110" y="23"/>
                        <a:pt x="110" y="23"/>
                      </a:cubicBezTo>
                      <a:cubicBezTo>
                        <a:pt x="110" y="23"/>
                        <a:pt x="110" y="23"/>
                        <a:pt x="110" y="23"/>
                      </a:cubicBezTo>
                      <a:cubicBezTo>
                        <a:pt x="110" y="22"/>
                        <a:pt x="110" y="22"/>
                        <a:pt x="110" y="22"/>
                      </a:cubicBezTo>
                      <a:cubicBezTo>
                        <a:pt x="110" y="22"/>
                        <a:pt x="110" y="22"/>
                        <a:pt x="110" y="22"/>
                      </a:cubicBezTo>
                      <a:cubicBezTo>
                        <a:pt x="110" y="22"/>
                        <a:pt x="110" y="22"/>
                        <a:pt x="110" y="22"/>
                      </a:cubicBezTo>
                      <a:cubicBezTo>
                        <a:pt x="110" y="22"/>
                        <a:pt x="110" y="22"/>
                        <a:pt x="110" y="22"/>
                      </a:cubicBezTo>
                      <a:cubicBezTo>
                        <a:pt x="109" y="22"/>
                        <a:pt x="109" y="22"/>
                        <a:pt x="109" y="22"/>
                      </a:cubicBezTo>
                      <a:cubicBezTo>
                        <a:pt x="109" y="21"/>
                        <a:pt x="109" y="21"/>
                        <a:pt x="109" y="21"/>
                      </a:cubicBezTo>
                      <a:cubicBezTo>
                        <a:pt x="108" y="20"/>
                        <a:pt x="108" y="20"/>
                        <a:pt x="108" y="20"/>
                      </a:cubicBezTo>
                      <a:cubicBezTo>
                        <a:pt x="108" y="20"/>
                        <a:pt x="108" y="20"/>
                        <a:pt x="108" y="20"/>
                      </a:cubicBezTo>
                      <a:cubicBezTo>
                        <a:pt x="108" y="20"/>
                        <a:pt x="108" y="20"/>
                        <a:pt x="108" y="20"/>
                      </a:cubicBezTo>
                      <a:cubicBezTo>
                        <a:pt x="108" y="20"/>
                        <a:pt x="108" y="20"/>
                        <a:pt x="108" y="20"/>
                      </a:cubicBezTo>
                      <a:cubicBezTo>
                        <a:pt x="108" y="19"/>
                        <a:pt x="108" y="19"/>
                        <a:pt x="108" y="19"/>
                      </a:cubicBezTo>
                      <a:cubicBezTo>
                        <a:pt x="108" y="19"/>
                        <a:pt x="108" y="19"/>
                        <a:pt x="108" y="19"/>
                      </a:cubicBezTo>
                      <a:cubicBezTo>
                        <a:pt x="108" y="19"/>
                        <a:pt x="108" y="19"/>
                        <a:pt x="108" y="19"/>
                      </a:cubicBezTo>
                      <a:cubicBezTo>
                        <a:pt x="107" y="19"/>
                        <a:pt x="107" y="19"/>
                        <a:pt x="107" y="19"/>
                      </a:cubicBezTo>
                      <a:cubicBezTo>
                        <a:pt x="107" y="19"/>
                        <a:pt x="107" y="19"/>
                        <a:pt x="107" y="19"/>
                      </a:cubicBezTo>
                      <a:cubicBezTo>
                        <a:pt x="107" y="19"/>
                        <a:pt x="107" y="19"/>
                        <a:pt x="107" y="19"/>
                      </a:cubicBezTo>
                      <a:cubicBezTo>
                        <a:pt x="107" y="19"/>
                        <a:pt x="107" y="19"/>
                        <a:pt x="107" y="19"/>
                      </a:cubicBezTo>
                      <a:cubicBezTo>
                        <a:pt x="106" y="18"/>
                        <a:pt x="106" y="18"/>
                        <a:pt x="106" y="18"/>
                      </a:cubicBezTo>
                      <a:cubicBezTo>
                        <a:pt x="106" y="18"/>
                        <a:pt x="106" y="18"/>
                        <a:pt x="106" y="18"/>
                      </a:cubicBezTo>
                      <a:cubicBezTo>
                        <a:pt x="106" y="18"/>
                        <a:pt x="106" y="18"/>
                        <a:pt x="106" y="18"/>
                      </a:cubicBezTo>
                      <a:cubicBezTo>
                        <a:pt x="107" y="18"/>
                        <a:pt x="107" y="18"/>
                        <a:pt x="107" y="18"/>
                      </a:cubicBezTo>
                      <a:cubicBezTo>
                        <a:pt x="107" y="18"/>
                        <a:pt x="107" y="18"/>
                        <a:pt x="107" y="18"/>
                      </a:cubicBezTo>
                      <a:cubicBezTo>
                        <a:pt x="107" y="18"/>
                        <a:pt x="107" y="18"/>
                        <a:pt x="107" y="18"/>
                      </a:cubicBezTo>
                      <a:cubicBezTo>
                        <a:pt x="107" y="18"/>
                        <a:pt x="107" y="18"/>
                        <a:pt x="107" y="18"/>
                      </a:cubicBezTo>
                      <a:cubicBezTo>
                        <a:pt x="106" y="18"/>
                        <a:pt x="106" y="18"/>
                        <a:pt x="106" y="18"/>
                      </a:cubicBezTo>
                      <a:cubicBezTo>
                        <a:pt x="106" y="17"/>
                        <a:pt x="106" y="17"/>
                        <a:pt x="106" y="17"/>
                      </a:cubicBezTo>
                      <a:cubicBezTo>
                        <a:pt x="106" y="17"/>
                        <a:pt x="106" y="17"/>
                        <a:pt x="106" y="17"/>
                      </a:cubicBezTo>
                      <a:cubicBezTo>
                        <a:pt x="105" y="17"/>
                        <a:pt x="105" y="17"/>
                        <a:pt x="105" y="17"/>
                      </a:cubicBezTo>
                      <a:cubicBezTo>
                        <a:pt x="105" y="17"/>
                        <a:pt x="105" y="17"/>
                        <a:pt x="105" y="17"/>
                      </a:cubicBezTo>
                      <a:cubicBezTo>
                        <a:pt x="105" y="16"/>
                        <a:pt x="105" y="16"/>
                        <a:pt x="105" y="16"/>
                      </a:cubicBezTo>
                      <a:cubicBezTo>
                        <a:pt x="105" y="16"/>
                        <a:pt x="105" y="16"/>
                        <a:pt x="105" y="16"/>
                      </a:cubicBezTo>
                      <a:cubicBezTo>
                        <a:pt x="105" y="16"/>
                        <a:pt x="105" y="16"/>
                        <a:pt x="105" y="16"/>
                      </a:cubicBezTo>
                      <a:cubicBezTo>
                        <a:pt x="103" y="15"/>
                        <a:pt x="103" y="15"/>
                        <a:pt x="103" y="15"/>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4" y="14"/>
                        <a:pt x="104" y="14"/>
                        <a:pt x="104" y="14"/>
                      </a:cubicBezTo>
                      <a:cubicBezTo>
                        <a:pt x="104" y="14"/>
                        <a:pt x="104" y="14"/>
                        <a:pt x="104" y="14"/>
                      </a:cubicBezTo>
                      <a:cubicBezTo>
                        <a:pt x="104" y="14"/>
                        <a:pt x="104" y="14"/>
                        <a:pt x="104" y="14"/>
                      </a:cubicBezTo>
                      <a:cubicBezTo>
                        <a:pt x="104" y="14"/>
                        <a:pt x="104" y="14"/>
                        <a:pt x="104" y="14"/>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2"/>
                        <a:pt x="104" y="12"/>
                        <a:pt x="104" y="12"/>
                      </a:cubicBezTo>
                      <a:cubicBezTo>
                        <a:pt x="104" y="12"/>
                        <a:pt x="104" y="12"/>
                        <a:pt x="104" y="12"/>
                      </a:cubicBezTo>
                      <a:cubicBezTo>
                        <a:pt x="104" y="12"/>
                        <a:pt x="104" y="12"/>
                        <a:pt x="104" y="12"/>
                      </a:cubicBezTo>
                      <a:cubicBezTo>
                        <a:pt x="104" y="12"/>
                        <a:pt x="104" y="12"/>
                        <a:pt x="104" y="12"/>
                      </a:cubicBezTo>
                      <a:cubicBezTo>
                        <a:pt x="104" y="11"/>
                        <a:pt x="104" y="11"/>
                        <a:pt x="104" y="11"/>
                      </a:cubicBezTo>
                      <a:cubicBezTo>
                        <a:pt x="104" y="11"/>
                        <a:pt x="104" y="11"/>
                        <a:pt x="104" y="11"/>
                      </a:cubicBezTo>
                      <a:cubicBezTo>
                        <a:pt x="104" y="11"/>
                        <a:pt x="104" y="11"/>
                        <a:pt x="104" y="11"/>
                      </a:cubicBezTo>
                      <a:cubicBezTo>
                        <a:pt x="103" y="10"/>
                        <a:pt x="103" y="10"/>
                        <a:pt x="103" y="10"/>
                      </a:cubicBezTo>
                      <a:cubicBezTo>
                        <a:pt x="103" y="10"/>
                        <a:pt x="103" y="10"/>
                        <a:pt x="103" y="10"/>
                      </a:cubicBezTo>
                      <a:cubicBezTo>
                        <a:pt x="103" y="10"/>
                        <a:pt x="103" y="10"/>
                        <a:pt x="103" y="10"/>
                      </a:cubicBezTo>
                      <a:cubicBezTo>
                        <a:pt x="103" y="10"/>
                        <a:pt x="103" y="10"/>
                        <a:pt x="103" y="10"/>
                      </a:cubicBezTo>
                      <a:cubicBezTo>
                        <a:pt x="103" y="10"/>
                        <a:pt x="103" y="10"/>
                        <a:pt x="103" y="10"/>
                      </a:cubicBezTo>
                      <a:cubicBezTo>
                        <a:pt x="103" y="9"/>
                        <a:pt x="103" y="9"/>
                        <a:pt x="103" y="9"/>
                      </a:cubicBezTo>
                      <a:cubicBezTo>
                        <a:pt x="103" y="9"/>
                        <a:pt x="103" y="9"/>
                        <a:pt x="103" y="9"/>
                      </a:cubicBezTo>
                      <a:cubicBezTo>
                        <a:pt x="103" y="8"/>
                        <a:pt x="103" y="8"/>
                        <a:pt x="103" y="8"/>
                      </a:cubicBezTo>
                      <a:cubicBezTo>
                        <a:pt x="101" y="7"/>
                        <a:pt x="101" y="7"/>
                        <a:pt x="101" y="7"/>
                      </a:cubicBezTo>
                      <a:cubicBezTo>
                        <a:pt x="101" y="7"/>
                        <a:pt x="101" y="7"/>
                        <a:pt x="101" y="7"/>
                      </a:cubicBezTo>
                      <a:cubicBezTo>
                        <a:pt x="100" y="7"/>
                        <a:pt x="100" y="7"/>
                        <a:pt x="100" y="7"/>
                      </a:cubicBezTo>
                      <a:cubicBezTo>
                        <a:pt x="99" y="7"/>
                        <a:pt x="99" y="7"/>
                        <a:pt x="99" y="7"/>
                      </a:cubicBezTo>
                      <a:cubicBezTo>
                        <a:pt x="99" y="6"/>
                        <a:pt x="99" y="6"/>
                        <a:pt x="99" y="6"/>
                      </a:cubicBezTo>
                      <a:cubicBezTo>
                        <a:pt x="98" y="5"/>
                        <a:pt x="98" y="5"/>
                        <a:pt x="98" y="5"/>
                      </a:cubicBezTo>
                      <a:cubicBezTo>
                        <a:pt x="98" y="4"/>
                        <a:pt x="98" y="4"/>
                        <a:pt x="98" y="4"/>
                      </a:cubicBezTo>
                      <a:cubicBezTo>
                        <a:pt x="98" y="4"/>
                        <a:pt x="98" y="4"/>
                        <a:pt x="98" y="4"/>
                      </a:cubicBezTo>
                      <a:cubicBezTo>
                        <a:pt x="98" y="4"/>
                        <a:pt x="98" y="4"/>
                        <a:pt x="98" y="4"/>
                      </a:cubicBezTo>
                      <a:cubicBezTo>
                        <a:pt x="98" y="4"/>
                        <a:pt x="98" y="4"/>
                        <a:pt x="98" y="4"/>
                      </a:cubicBezTo>
                      <a:cubicBezTo>
                        <a:pt x="97" y="4"/>
                        <a:pt x="97" y="4"/>
                        <a:pt x="97" y="4"/>
                      </a:cubicBezTo>
                      <a:cubicBezTo>
                        <a:pt x="96" y="4"/>
                        <a:pt x="96" y="4"/>
                        <a:pt x="96" y="4"/>
                      </a:cubicBezTo>
                      <a:cubicBezTo>
                        <a:pt x="96" y="5"/>
                        <a:pt x="96" y="5"/>
                        <a:pt x="96" y="5"/>
                      </a:cubicBezTo>
                      <a:cubicBezTo>
                        <a:pt x="96" y="5"/>
                        <a:pt x="96" y="5"/>
                        <a:pt x="96" y="5"/>
                      </a:cubicBezTo>
                      <a:cubicBezTo>
                        <a:pt x="95" y="5"/>
                        <a:pt x="95" y="5"/>
                        <a:pt x="95" y="5"/>
                      </a:cubicBezTo>
                      <a:cubicBezTo>
                        <a:pt x="95" y="5"/>
                        <a:pt x="95" y="5"/>
                        <a:pt x="95" y="5"/>
                      </a:cubicBezTo>
                      <a:cubicBezTo>
                        <a:pt x="95" y="5"/>
                        <a:pt x="95" y="5"/>
                        <a:pt x="95" y="5"/>
                      </a:cubicBezTo>
                      <a:cubicBezTo>
                        <a:pt x="95" y="6"/>
                        <a:pt x="95" y="6"/>
                        <a:pt x="95" y="6"/>
                      </a:cubicBezTo>
                      <a:cubicBezTo>
                        <a:pt x="95" y="6"/>
                        <a:pt x="95" y="6"/>
                        <a:pt x="95" y="6"/>
                      </a:cubicBezTo>
                      <a:cubicBezTo>
                        <a:pt x="95" y="6"/>
                        <a:pt x="95" y="6"/>
                        <a:pt x="95" y="6"/>
                      </a:cubicBezTo>
                      <a:cubicBezTo>
                        <a:pt x="94" y="6"/>
                        <a:pt x="94" y="6"/>
                        <a:pt x="94" y="6"/>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2" y="7"/>
                        <a:pt x="92" y="7"/>
                        <a:pt x="92" y="7"/>
                      </a:cubicBezTo>
                      <a:cubicBezTo>
                        <a:pt x="92" y="8"/>
                        <a:pt x="92" y="8"/>
                        <a:pt x="92" y="8"/>
                      </a:cubicBezTo>
                      <a:cubicBezTo>
                        <a:pt x="92" y="7"/>
                        <a:pt x="92" y="7"/>
                        <a:pt x="92" y="7"/>
                      </a:cubicBezTo>
                      <a:cubicBezTo>
                        <a:pt x="92" y="7"/>
                        <a:pt x="92" y="7"/>
                        <a:pt x="92" y="7"/>
                      </a:cubicBezTo>
                      <a:cubicBezTo>
                        <a:pt x="91" y="7"/>
                        <a:pt x="91" y="7"/>
                        <a:pt x="91" y="7"/>
                      </a:cubicBezTo>
                      <a:cubicBezTo>
                        <a:pt x="91" y="7"/>
                        <a:pt x="91" y="7"/>
                        <a:pt x="91" y="7"/>
                      </a:cubicBezTo>
                      <a:cubicBezTo>
                        <a:pt x="91" y="7"/>
                        <a:pt x="91" y="7"/>
                        <a:pt x="91" y="7"/>
                      </a:cubicBezTo>
                      <a:cubicBezTo>
                        <a:pt x="90" y="6"/>
                        <a:pt x="90" y="6"/>
                        <a:pt x="90" y="6"/>
                      </a:cubicBezTo>
                      <a:cubicBezTo>
                        <a:pt x="90" y="6"/>
                        <a:pt x="90" y="6"/>
                        <a:pt x="90" y="6"/>
                      </a:cubicBezTo>
                      <a:cubicBezTo>
                        <a:pt x="89" y="6"/>
                        <a:pt x="89" y="6"/>
                        <a:pt x="89" y="6"/>
                      </a:cubicBezTo>
                      <a:cubicBezTo>
                        <a:pt x="89" y="6"/>
                        <a:pt x="89" y="6"/>
                        <a:pt x="89" y="6"/>
                      </a:cubicBezTo>
                      <a:cubicBezTo>
                        <a:pt x="89" y="6"/>
                        <a:pt x="89" y="6"/>
                        <a:pt x="89" y="6"/>
                      </a:cubicBezTo>
                      <a:cubicBezTo>
                        <a:pt x="89" y="6"/>
                        <a:pt x="89" y="6"/>
                        <a:pt x="89" y="6"/>
                      </a:cubicBezTo>
                      <a:cubicBezTo>
                        <a:pt x="88" y="6"/>
                        <a:pt x="88" y="6"/>
                        <a:pt x="88" y="6"/>
                      </a:cubicBezTo>
                      <a:cubicBezTo>
                        <a:pt x="88" y="6"/>
                        <a:pt x="88" y="6"/>
                        <a:pt x="88" y="6"/>
                      </a:cubicBezTo>
                      <a:cubicBezTo>
                        <a:pt x="87" y="7"/>
                        <a:pt x="87" y="7"/>
                        <a:pt x="87" y="7"/>
                      </a:cubicBezTo>
                      <a:cubicBezTo>
                        <a:pt x="87" y="7"/>
                        <a:pt x="87" y="7"/>
                        <a:pt x="87" y="7"/>
                      </a:cubicBezTo>
                      <a:cubicBezTo>
                        <a:pt x="87" y="7"/>
                        <a:pt x="87" y="7"/>
                        <a:pt x="87" y="7"/>
                      </a:cubicBezTo>
                      <a:cubicBezTo>
                        <a:pt x="87" y="7"/>
                        <a:pt x="87" y="7"/>
                        <a:pt x="87" y="7"/>
                      </a:cubicBezTo>
                      <a:cubicBezTo>
                        <a:pt x="87" y="8"/>
                        <a:pt x="87" y="8"/>
                        <a:pt x="87" y="8"/>
                      </a:cubicBezTo>
                      <a:cubicBezTo>
                        <a:pt x="86" y="8"/>
                        <a:pt x="86" y="8"/>
                        <a:pt x="86" y="8"/>
                      </a:cubicBezTo>
                      <a:cubicBezTo>
                        <a:pt x="86" y="8"/>
                        <a:pt x="86" y="8"/>
                        <a:pt x="86" y="8"/>
                      </a:cubicBezTo>
                      <a:cubicBezTo>
                        <a:pt x="85" y="7"/>
                        <a:pt x="85" y="7"/>
                        <a:pt x="85" y="7"/>
                      </a:cubicBezTo>
                      <a:cubicBezTo>
                        <a:pt x="84" y="7"/>
                        <a:pt x="84" y="7"/>
                        <a:pt x="84" y="7"/>
                      </a:cubicBezTo>
                      <a:cubicBezTo>
                        <a:pt x="83" y="6"/>
                        <a:pt x="83" y="6"/>
                        <a:pt x="83" y="6"/>
                      </a:cubicBezTo>
                      <a:cubicBezTo>
                        <a:pt x="83" y="6"/>
                        <a:pt x="83" y="6"/>
                        <a:pt x="83" y="6"/>
                      </a:cubicBezTo>
                      <a:cubicBezTo>
                        <a:pt x="83" y="6"/>
                        <a:pt x="83" y="6"/>
                        <a:pt x="83" y="6"/>
                      </a:cubicBezTo>
                      <a:cubicBezTo>
                        <a:pt x="82" y="6"/>
                        <a:pt x="82" y="6"/>
                        <a:pt x="82" y="6"/>
                      </a:cubicBezTo>
                      <a:cubicBezTo>
                        <a:pt x="82" y="5"/>
                        <a:pt x="82" y="5"/>
                        <a:pt x="82" y="5"/>
                      </a:cubicBezTo>
                      <a:cubicBezTo>
                        <a:pt x="81" y="5"/>
                        <a:pt x="81" y="5"/>
                        <a:pt x="81" y="5"/>
                      </a:cubicBezTo>
                      <a:cubicBezTo>
                        <a:pt x="80" y="6"/>
                        <a:pt x="80" y="6"/>
                        <a:pt x="80" y="6"/>
                      </a:cubicBezTo>
                      <a:cubicBezTo>
                        <a:pt x="80" y="6"/>
                        <a:pt x="80" y="6"/>
                        <a:pt x="80" y="6"/>
                      </a:cubicBezTo>
                      <a:cubicBezTo>
                        <a:pt x="78" y="5"/>
                        <a:pt x="78" y="5"/>
                        <a:pt x="78" y="5"/>
                      </a:cubicBezTo>
                      <a:cubicBezTo>
                        <a:pt x="77" y="5"/>
                        <a:pt x="77" y="5"/>
                        <a:pt x="77" y="5"/>
                      </a:cubicBezTo>
                      <a:cubicBezTo>
                        <a:pt x="77" y="5"/>
                        <a:pt x="77" y="5"/>
                        <a:pt x="77" y="5"/>
                      </a:cubicBezTo>
                      <a:cubicBezTo>
                        <a:pt x="77" y="4"/>
                        <a:pt x="77" y="4"/>
                        <a:pt x="77" y="4"/>
                      </a:cubicBezTo>
                      <a:cubicBezTo>
                        <a:pt x="77" y="4"/>
                        <a:pt x="77" y="4"/>
                        <a:pt x="77" y="4"/>
                      </a:cubicBezTo>
                      <a:cubicBezTo>
                        <a:pt x="77" y="4"/>
                        <a:pt x="77" y="4"/>
                        <a:pt x="77" y="4"/>
                      </a:cubicBezTo>
                      <a:cubicBezTo>
                        <a:pt x="77" y="3"/>
                        <a:pt x="77" y="3"/>
                        <a:pt x="77" y="3"/>
                      </a:cubicBezTo>
                      <a:cubicBezTo>
                        <a:pt x="76" y="3"/>
                        <a:pt x="76" y="3"/>
                        <a:pt x="76" y="3"/>
                      </a:cubicBezTo>
                      <a:cubicBezTo>
                        <a:pt x="76" y="3"/>
                        <a:pt x="76" y="3"/>
                        <a:pt x="76" y="3"/>
                      </a:cubicBezTo>
                      <a:cubicBezTo>
                        <a:pt x="76" y="3"/>
                        <a:pt x="76" y="3"/>
                        <a:pt x="76" y="3"/>
                      </a:cubicBezTo>
                      <a:cubicBezTo>
                        <a:pt x="76" y="3"/>
                        <a:pt x="76" y="3"/>
                        <a:pt x="76" y="3"/>
                      </a:cubicBezTo>
                      <a:cubicBezTo>
                        <a:pt x="76" y="2"/>
                        <a:pt x="76" y="2"/>
                        <a:pt x="76" y="2"/>
                      </a:cubicBezTo>
                      <a:cubicBezTo>
                        <a:pt x="76" y="2"/>
                        <a:pt x="76" y="2"/>
                        <a:pt x="76" y="2"/>
                      </a:cubicBezTo>
                      <a:cubicBezTo>
                        <a:pt x="75" y="2"/>
                        <a:pt x="75" y="2"/>
                        <a:pt x="75" y="2"/>
                      </a:cubicBezTo>
                      <a:cubicBezTo>
                        <a:pt x="75" y="1"/>
                        <a:pt x="75" y="1"/>
                        <a:pt x="75" y="1"/>
                      </a:cubicBezTo>
                      <a:cubicBezTo>
                        <a:pt x="74" y="1"/>
                        <a:pt x="74" y="1"/>
                        <a:pt x="74" y="1"/>
                      </a:cubicBezTo>
                      <a:cubicBezTo>
                        <a:pt x="74" y="1"/>
                        <a:pt x="74" y="1"/>
                        <a:pt x="74" y="1"/>
                      </a:cubicBezTo>
                      <a:cubicBezTo>
                        <a:pt x="74" y="1"/>
                        <a:pt x="74" y="1"/>
                        <a:pt x="74" y="1"/>
                      </a:cubicBezTo>
                      <a:cubicBezTo>
                        <a:pt x="74" y="1"/>
                        <a:pt x="74" y="1"/>
                        <a:pt x="74" y="1"/>
                      </a:cubicBezTo>
                      <a:cubicBezTo>
                        <a:pt x="73" y="1"/>
                        <a:pt x="73" y="1"/>
                        <a:pt x="73" y="1"/>
                      </a:cubicBezTo>
                      <a:cubicBezTo>
                        <a:pt x="73" y="0"/>
                        <a:pt x="73" y="0"/>
                        <a:pt x="73" y="0"/>
                      </a:cubicBezTo>
                      <a:cubicBezTo>
                        <a:pt x="73" y="0"/>
                        <a:pt x="73" y="0"/>
                        <a:pt x="73" y="0"/>
                      </a:cubicBezTo>
                      <a:cubicBezTo>
                        <a:pt x="72" y="0"/>
                        <a:pt x="72" y="0"/>
                        <a:pt x="72" y="0"/>
                      </a:cubicBezTo>
                      <a:cubicBezTo>
                        <a:pt x="71" y="1"/>
                        <a:pt x="71" y="1"/>
                        <a:pt x="71" y="1"/>
                      </a:cubicBezTo>
                      <a:cubicBezTo>
                        <a:pt x="70" y="1"/>
                        <a:pt x="70" y="1"/>
                        <a:pt x="70" y="1"/>
                      </a:cubicBezTo>
                      <a:cubicBezTo>
                        <a:pt x="69" y="1"/>
                        <a:pt x="69" y="1"/>
                        <a:pt x="69" y="1"/>
                      </a:cubicBezTo>
                      <a:cubicBezTo>
                        <a:pt x="69" y="0"/>
                        <a:pt x="69" y="0"/>
                        <a:pt x="69" y="0"/>
                      </a:cubicBezTo>
                      <a:cubicBezTo>
                        <a:pt x="69" y="0"/>
                        <a:pt x="69" y="0"/>
                        <a:pt x="69" y="0"/>
                      </a:cubicBezTo>
                      <a:cubicBezTo>
                        <a:pt x="69" y="0"/>
                        <a:pt x="69" y="0"/>
                        <a:pt x="69" y="0"/>
                      </a:cubicBezTo>
                      <a:cubicBezTo>
                        <a:pt x="69" y="0"/>
                        <a:pt x="69" y="0"/>
                        <a:pt x="69" y="0"/>
                      </a:cubicBezTo>
                      <a:cubicBezTo>
                        <a:pt x="68" y="0"/>
                        <a:pt x="68" y="0"/>
                        <a:pt x="68" y="0"/>
                      </a:cubicBezTo>
                      <a:cubicBezTo>
                        <a:pt x="68" y="0"/>
                        <a:pt x="68" y="0"/>
                        <a:pt x="68" y="0"/>
                      </a:cubicBezTo>
                      <a:cubicBezTo>
                        <a:pt x="68" y="1"/>
                        <a:pt x="68" y="1"/>
                        <a:pt x="68" y="1"/>
                      </a:cubicBezTo>
                      <a:cubicBezTo>
                        <a:pt x="68" y="1"/>
                        <a:pt x="67" y="1"/>
                        <a:pt x="67" y="2"/>
                      </a:cubicBezTo>
                      <a:cubicBezTo>
                        <a:pt x="67" y="3"/>
                        <a:pt x="67" y="3"/>
                        <a:pt x="67" y="3"/>
                      </a:cubicBezTo>
                      <a:cubicBezTo>
                        <a:pt x="67" y="3"/>
                        <a:pt x="67" y="3"/>
                        <a:pt x="67" y="3"/>
                      </a:cubicBezTo>
                      <a:cubicBezTo>
                        <a:pt x="68" y="3"/>
                        <a:pt x="68" y="3"/>
                        <a:pt x="68" y="3"/>
                      </a:cubicBezTo>
                      <a:cubicBezTo>
                        <a:pt x="68" y="4"/>
                        <a:pt x="68" y="4"/>
                        <a:pt x="68" y="4"/>
                      </a:cubicBezTo>
                      <a:cubicBezTo>
                        <a:pt x="68" y="4"/>
                        <a:pt x="68" y="4"/>
                        <a:pt x="68" y="4"/>
                      </a:cubicBezTo>
                      <a:cubicBezTo>
                        <a:pt x="67" y="5"/>
                        <a:pt x="67" y="5"/>
                        <a:pt x="67" y="5"/>
                      </a:cubicBezTo>
                      <a:cubicBezTo>
                        <a:pt x="67" y="5"/>
                        <a:pt x="67" y="5"/>
                        <a:pt x="67" y="5"/>
                      </a:cubicBezTo>
                      <a:cubicBezTo>
                        <a:pt x="67" y="5"/>
                        <a:pt x="67" y="5"/>
                        <a:pt x="67" y="5"/>
                      </a:cubicBezTo>
                      <a:cubicBezTo>
                        <a:pt x="68" y="5"/>
                        <a:pt x="68" y="5"/>
                        <a:pt x="68" y="5"/>
                      </a:cubicBezTo>
                      <a:cubicBezTo>
                        <a:pt x="68" y="5"/>
                        <a:pt x="68" y="5"/>
                        <a:pt x="68" y="5"/>
                      </a:cubicBezTo>
                      <a:cubicBezTo>
                        <a:pt x="69" y="5"/>
                        <a:pt x="69" y="5"/>
                        <a:pt x="69" y="5"/>
                      </a:cubicBezTo>
                      <a:cubicBezTo>
                        <a:pt x="69" y="5"/>
                        <a:pt x="69" y="5"/>
                        <a:pt x="69" y="5"/>
                      </a:cubicBezTo>
                      <a:cubicBezTo>
                        <a:pt x="68" y="6"/>
                        <a:pt x="68" y="6"/>
                        <a:pt x="68" y="6"/>
                      </a:cubicBezTo>
                      <a:cubicBezTo>
                        <a:pt x="68" y="6"/>
                        <a:pt x="68" y="6"/>
                        <a:pt x="68" y="6"/>
                      </a:cubicBezTo>
                      <a:cubicBezTo>
                        <a:pt x="68" y="6"/>
                        <a:pt x="68" y="6"/>
                        <a:pt x="68" y="6"/>
                      </a:cubicBezTo>
                      <a:cubicBezTo>
                        <a:pt x="68" y="7"/>
                        <a:pt x="68" y="7"/>
                        <a:pt x="68" y="7"/>
                      </a:cubicBezTo>
                      <a:cubicBezTo>
                        <a:pt x="68" y="7"/>
                        <a:pt x="68" y="7"/>
                        <a:pt x="68" y="7"/>
                      </a:cubicBezTo>
                      <a:cubicBezTo>
                        <a:pt x="67" y="7"/>
                        <a:pt x="67" y="7"/>
                        <a:pt x="67" y="7"/>
                      </a:cubicBezTo>
                      <a:cubicBezTo>
                        <a:pt x="67" y="7"/>
                        <a:pt x="67" y="7"/>
                        <a:pt x="67" y="7"/>
                      </a:cubicBezTo>
                      <a:cubicBezTo>
                        <a:pt x="66" y="8"/>
                        <a:pt x="66" y="8"/>
                        <a:pt x="66" y="8"/>
                      </a:cubicBezTo>
                      <a:cubicBezTo>
                        <a:pt x="64" y="10"/>
                        <a:pt x="64" y="10"/>
                        <a:pt x="64" y="10"/>
                      </a:cubicBezTo>
                      <a:cubicBezTo>
                        <a:pt x="63" y="10"/>
                        <a:pt x="63" y="10"/>
                        <a:pt x="63" y="10"/>
                      </a:cubicBezTo>
                      <a:cubicBezTo>
                        <a:pt x="63" y="10"/>
                        <a:pt x="63" y="10"/>
                        <a:pt x="63" y="10"/>
                      </a:cubicBezTo>
                      <a:cubicBezTo>
                        <a:pt x="62" y="9"/>
                        <a:pt x="62" y="9"/>
                        <a:pt x="62" y="9"/>
                      </a:cubicBezTo>
                      <a:cubicBezTo>
                        <a:pt x="62" y="9"/>
                        <a:pt x="62" y="9"/>
                        <a:pt x="62" y="9"/>
                      </a:cubicBezTo>
                      <a:cubicBezTo>
                        <a:pt x="61" y="9"/>
                        <a:pt x="61" y="9"/>
                        <a:pt x="61" y="9"/>
                      </a:cubicBezTo>
                      <a:cubicBezTo>
                        <a:pt x="59" y="10"/>
                        <a:pt x="59" y="10"/>
                        <a:pt x="59" y="10"/>
                      </a:cubicBezTo>
                      <a:cubicBezTo>
                        <a:pt x="59" y="10"/>
                        <a:pt x="59" y="10"/>
                        <a:pt x="59" y="10"/>
                      </a:cubicBezTo>
                      <a:cubicBezTo>
                        <a:pt x="59" y="10"/>
                        <a:pt x="59" y="10"/>
                        <a:pt x="59" y="10"/>
                      </a:cubicBezTo>
                      <a:cubicBezTo>
                        <a:pt x="59" y="11"/>
                        <a:pt x="59" y="11"/>
                        <a:pt x="59" y="11"/>
                      </a:cubicBezTo>
                      <a:cubicBezTo>
                        <a:pt x="59" y="11"/>
                        <a:pt x="59" y="11"/>
                        <a:pt x="59" y="11"/>
                      </a:cubicBezTo>
                      <a:cubicBezTo>
                        <a:pt x="59" y="12"/>
                        <a:pt x="59" y="12"/>
                        <a:pt x="59" y="12"/>
                      </a:cubicBezTo>
                      <a:cubicBezTo>
                        <a:pt x="60" y="13"/>
                        <a:pt x="60" y="13"/>
                        <a:pt x="60" y="13"/>
                      </a:cubicBezTo>
                      <a:cubicBezTo>
                        <a:pt x="60" y="13"/>
                        <a:pt x="60" y="13"/>
                        <a:pt x="60" y="13"/>
                      </a:cubicBezTo>
                      <a:cubicBezTo>
                        <a:pt x="60" y="13"/>
                        <a:pt x="60" y="13"/>
                        <a:pt x="60" y="13"/>
                      </a:cubicBezTo>
                      <a:cubicBezTo>
                        <a:pt x="59" y="14"/>
                        <a:pt x="59" y="14"/>
                        <a:pt x="59" y="14"/>
                      </a:cubicBezTo>
                      <a:cubicBezTo>
                        <a:pt x="59" y="14"/>
                        <a:pt x="59" y="14"/>
                        <a:pt x="59" y="14"/>
                      </a:cubicBezTo>
                      <a:cubicBezTo>
                        <a:pt x="59" y="15"/>
                        <a:pt x="59" y="15"/>
                        <a:pt x="59" y="15"/>
                      </a:cubicBezTo>
                      <a:cubicBezTo>
                        <a:pt x="58" y="15"/>
                        <a:pt x="58" y="15"/>
                        <a:pt x="58" y="15"/>
                      </a:cubicBezTo>
                      <a:cubicBezTo>
                        <a:pt x="58" y="15"/>
                        <a:pt x="58" y="15"/>
                        <a:pt x="58" y="15"/>
                      </a:cubicBezTo>
                      <a:cubicBezTo>
                        <a:pt x="57" y="15"/>
                        <a:pt x="57" y="15"/>
                        <a:pt x="57" y="15"/>
                      </a:cubicBezTo>
                      <a:cubicBezTo>
                        <a:pt x="57" y="16"/>
                        <a:pt x="57" y="16"/>
                        <a:pt x="57" y="16"/>
                      </a:cubicBezTo>
                      <a:cubicBezTo>
                        <a:pt x="57" y="18"/>
                        <a:pt x="57" y="18"/>
                        <a:pt x="57" y="18"/>
                      </a:cubicBezTo>
                      <a:cubicBezTo>
                        <a:pt x="57" y="18"/>
                        <a:pt x="57" y="18"/>
                        <a:pt x="57" y="18"/>
                      </a:cubicBezTo>
                      <a:cubicBezTo>
                        <a:pt x="56" y="19"/>
                        <a:pt x="56" y="19"/>
                        <a:pt x="56" y="19"/>
                      </a:cubicBezTo>
                      <a:cubicBezTo>
                        <a:pt x="56" y="19"/>
                        <a:pt x="56" y="19"/>
                        <a:pt x="56"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4" y="19"/>
                        <a:pt x="54" y="19"/>
                        <a:pt x="54" y="19"/>
                      </a:cubicBezTo>
                      <a:cubicBezTo>
                        <a:pt x="54" y="19"/>
                        <a:pt x="54" y="19"/>
                        <a:pt x="54" y="19"/>
                      </a:cubicBezTo>
                      <a:cubicBezTo>
                        <a:pt x="54" y="20"/>
                        <a:pt x="54" y="20"/>
                        <a:pt x="54" y="20"/>
                      </a:cubicBezTo>
                      <a:cubicBezTo>
                        <a:pt x="54" y="20"/>
                        <a:pt x="54" y="20"/>
                        <a:pt x="54" y="20"/>
                      </a:cubicBezTo>
                      <a:cubicBezTo>
                        <a:pt x="54" y="20"/>
                        <a:pt x="54" y="20"/>
                        <a:pt x="54" y="20"/>
                      </a:cubicBezTo>
                      <a:cubicBezTo>
                        <a:pt x="53" y="21"/>
                        <a:pt x="53" y="21"/>
                        <a:pt x="53" y="21"/>
                      </a:cubicBezTo>
                      <a:cubicBezTo>
                        <a:pt x="53" y="21"/>
                        <a:pt x="53" y="21"/>
                        <a:pt x="53" y="21"/>
                      </a:cubicBezTo>
                      <a:cubicBezTo>
                        <a:pt x="53" y="22"/>
                        <a:pt x="53" y="22"/>
                        <a:pt x="53" y="22"/>
                      </a:cubicBezTo>
                      <a:cubicBezTo>
                        <a:pt x="53" y="24"/>
                        <a:pt x="53" y="24"/>
                        <a:pt x="53" y="24"/>
                      </a:cubicBezTo>
                      <a:cubicBezTo>
                        <a:pt x="53" y="24"/>
                        <a:pt x="53" y="24"/>
                        <a:pt x="53" y="24"/>
                      </a:cubicBezTo>
                      <a:cubicBezTo>
                        <a:pt x="53" y="24"/>
                        <a:pt x="53" y="24"/>
                        <a:pt x="53" y="24"/>
                      </a:cubicBezTo>
                      <a:cubicBezTo>
                        <a:pt x="53" y="24"/>
                        <a:pt x="53" y="24"/>
                        <a:pt x="53" y="24"/>
                      </a:cubicBezTo>
                      <a:cubicBezTo>
                        <a:pt x="53" y="25"/>
                        <a:pt x="53" y="25"/>
                        <a:pt x="53" y="25"/>
                      </a:cubicBezTo>
                      <a:cubicBezTo>
                        <a:pt x="53" y="25"/>
                        <a:pt x="53" y="25"/>
                        <a:pt x="53" y="25"/>
                      </a:cubicBezTo>
                      <a:cubicBezTo>
                        <a:pt x="52" y="25"/>
                        <a:pt x="52" y="25"/>
                        <a:pt x="52" y="25"/>
                      </a:cubicBezTo>
                      <a:cubicBezTo>
                        <a:pt x="52" y="25"/>
                        <a:pt x="52" y="25"/>
                        <a:pt x="52" y="25"/>
                      </a:cubicBezTo>
                      <a:cubicBezTo>
                        <a:pt x="52" y="25"/>
                        <a:pt x="52" y="25"/>
                        <a:pt x="52" y="25"/>
                      </a:cubicBezTo>
                      <a:cubicBezTo>
                        <a:pt x="52" y="26"/>
                        <a:pt x="52" y="26"/>
                        <a:pt x="52" y="26"/>
                      </a:cubicBezTo>
                      <a:cubicBezTo>
                        <a:pt x="51" y="25"/>
                        <a:pt x="51" y="25"/>
                        <a:pt x="51" y="25"/>
                      </a:cubicBezTo>
                      <a:cubicBezTo>
                        <a:pt x="51" y="25"/>
                        <a:pt x="51" y="25"/>
                        <a:pt x="51" y="25"/>
                      </a:cubicBezTo>
                      <a:cubicBezTo>
                        <a:pt x="50" y="25"/>
                        <a:pt x="50" y="25"/>
                        <a:pt x="50" y="25"/>
                      </a:cubicBezTo>
                      <a:cubicBezTo>
                        <a:pt x="49" y="25"/>
                        <a:pt x="49" y="25"/>
                        <a:pt x="49" y="25"/>
                      </a:cubicBezTo>
                      <a:cubicBezTo>
                        <a:pt x="49" y="25"/>
                        <a:pt x="49" y="25"/>
                        <a:pt x="49" y="25"/>
                      </a:cubicBezTo>
                      <a:cubicBezTo>
                        <a:pt x="49" y="25"/>
                        <a:pt x="49" y="25"/>
                        <a:pt x="49" y="25"/>
                      </a:cubicBezTo>
                      <a:cubicBezTo>
                        <a:pt x="48" y="24"/>
                        <a:pt x="48" y="24"/>
                        <a:pt x="48" y="24"/>
                      </a:cubicBezTo>
                      <a:cubicBezTo>
                        <a:pt x="48" y="24"/>
                        <a:pt x="48" y="24"/>
                        <a:pt x="48" y="24"/>
                      </a:cubicBezTo>
                      <a:cubicBezTo>
                        <a:pt x="48" y="24"/>
                        <a:pt x="48" y="24"/>
                        <a:pt x="48" y="24"/>
                      </a:cubicBezTo>
                      <a:cubicBezTo>
                        <a:pt x="48" y="24"/>
                        <a:pt x="48" y="24"/>
                        <a:pt x="48" y="24"/>
                      </a:cubicBezTo>
                      <a:cubicBezTo>
                        <a:pt x="48" y="23"/>
                        <a:pt x="48" y="23"/>
                        <a:pt x="48" y="23"/>
                      </a:cubicBezTo>
                      <a:cubicBezTo>
                        <a:pt x="47" y="23"/>
                        <a:pt x="47" y="23"/>
                        <a:pt x="47" y="23"/>
                      </a:cubicBezTo>
                      <a:cubicBezTo>
                        <a:pt x="47" y="22"/>
                        <a:pt x="47" y="22"/>
                        <a:pt x="47" y="22"/>
                      </a:cubicBezTo>
                      <a:cubicBezTo>
                        <a:pt x="46" y="22"/>
                        <a:pt x="46" y="22"/>
                        <a:pt x="46" y="22"/>
                      </a:cubicBezTo>
                      <a:cubicBezTo>
                        <a:pt x="46" y="22"/>
                        <a:pt x="46" y="22"/>
                        <a:pt x="46" y="22"/>
                      </a:cubicBezTo>
                      <a:cubicBezTo>
                        <a:pt x="46" y="22"/>
                        <a:pt x="46" y="22"/>
                        <a:pt x="46" y="22"/>
                      </a:cubicBezTo>
                      <a:cubicBezTo>
                        <a:pt x="46" y="22"/>
                        <a:pt x="46" y="22"/>
                        <a:pt x="46" y="22"/>
                      </a:cubicBezTo>
                      <a:cubicBezTo>
                        <a:pt x="46" y="23"/>
                        <a:pt x="46" y="23"/>
                        <a:pt x="46" y="23"/>
                      </a:cubicBezTo>
                      <a:cubicBezTo>
                        <a:pt x="47" y="23"/>
                        <a:pt x="47" y="23"/>
                        <a:pt x="47" y="23"/>
                      </a:cubicBezTo>
                      <a:cubicBezTo>
                        <a:pt x="47" y="23"/>
                        <a:pt x="47" y="23"/>
                        <a:pt x="47" y="23"/>
                      </a:cubicBezTo>
                      <a:cubicBezTo>
                        <a:pt x="47" y="23"/>
                        <a:pt x="47" y="23"/>
                        <a:pt x="47" y="23"/>
                      </a:cubicBezTo>
                      <a:cubicBezTo>
                        <a:pt x="46" y="23"/>
                        <a:pt x="46" y="23"/>
                        <a:pt x="46" y="23"/>
                      </a:cubicBezTo>
                      <a:cubicBezTo>
                        <a:pt x="46" y="24"/>
                        <a:pt x="46" y="24"/>
                        <a:pt x="46" y="24"/>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4"/>
                        <a:pt x="45" y="24"/>
                        <a:pt x="45" y="24"/>
                      </a:cubicBezTo>
                      <a:cubicBezTo>
                        <a:pt x="45" y="24"/>
                        <a:pt x="45" y="24"/>
                        <a:pt x="45" y="24"/>
                      </a:cubicBezTo>
                      <a:cubicBezTo>
                        <a:pt x="45" y="24"/>
                        <a:pt x="45" y="24"/>
                        <a:pt x="45" y="24"/>
                      </a:cubicBezTo>
                      <a:cubicBezTo>
                        <a:pt x="45" y="24"/>
                        <a:pt x="45" y="24"/>
                        <a:pt x="45" y="24"/>
                      </a:cubicBezTo>
                      <a:cubicBezTo>
                        <a:pt x="45" y="25"/>
                        <a:pt x="45" y="25"/>
                        <a:pt x="45" y="25"/>
                      </a:cubicBezTo>
                      <a:cubicBezTo>
                        <a:pt x="45" y="25"/>
                        <a:pt x="45" y="25"/>
                        <a:pt x="45" y="25"/>
                      </a:cubicBezTo>
                      <a:cubicBezTo>
                        <a:pt x="44" y="25"/>
                        <a:pt x="44" y="25"/>
                        <a:pt x="44" y="25"/>
                      </a:cubicBezTo>
                      <a:cubicBezTo>
                        <a:pt x="44" y="25"/>
                        <a:pt x="44" y="25"/>
                        <a:pt x="44" y="25"/>
                      </a:cubicBezTo>
                      <a:cubicBezTo>
                        <a:pt x="44" y="26"/>
                        <a:pt x="44" y="26"/>
                        <a:pt x="44" y="26"/>
                      </a:cubicBezTo>
                      <a:cubicBezTo>
                        <a:pt x="44" y="27"/>
                        <a:pt x="44" y="27"/>
                        <a:pt x="44" y="27"/>
                      </a:cubicBezTo>
                      <a:cubicBezTo>
                        <a:pt x="44" y="27"/>
                        <a:pt x="44" y="27"/>
                        <a:pt x="44" y="27"/>
                      </a:cubicBezTo>
                      <a:cubicBezTo>
                        <a:pt x="44" y="27"/>
                        <a:pt x="44" y="27"/>
                        <a:pt x="44" y="27"/>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2" y="29"/>
                        <a:pt x="42" y="29"/>
                        <a:pt x="42" y="29"/>
                      </a:cubicBezTo>
                      <a:cubicBezTo>
                        <a:pt x="42" y="29"/>
                        <a:pt x="42" y="29"/>
                        <a:pt x="42" y="29"/>
                      </a:cubicBezTo>
                      <a:cubicBezTo>
                        <a:pt x="43" y="28"/>
                        <a:pt x="43" y="28"/>
                        <a:pt x="43" y="28"/>
                      </a:cubicBezTo>
                      <a:cubicBezTo>
                        <a:pt x="42" y="28"/>
                        <a:pt x="42" y="28"/>
                        <a:pt x="42" y="28"/>
                      </a:cubicBezTo>
                      <a:cubicBezTo>
                        <a:pt x="42" y="28"/>
                        <a:pt x="42" y="28"/>
                        <a:pt x="42" y="28"/>
                      </a:cubicBezTo>
                      <a:cubicBezTo>
                        <a:pt x="41" y="28"/>
                        <a:pt x="41" y="28"/>
                        <a:pt x="41" y="28"/>
                      </a:cubicBezTo>
                      <a:cubicBezTo>
                        <a:pt x="41" y="28"/>
                        <a:pt x="41" y="28"/>
                        <a:pt x="41" y="28"/>
                      </a:cubicBezTo>
                      <a:cubicBezTo>
                        <a:pt x="40" y="27"/>
                        <a:pt x="40" y="27"/>
                        <a:pt x="40" y="27"/>
                      </a:cubicBezTo>
                      <a:cubicBezTo>
                        <a:pt x="40" y="27"/>
                        <a:pt x="40" y="27"/>
                        <a:pt x="40" y="27"/>
                      </a:cubicBezTo>
                      <a:cubicBezTo>
                        <a:pt x="40" y="27"/>
                        <a:pt x="40" y="27"/>
                        <a:pt x="40" y="27"/>
                      </a:cubicBezTo>
                      <a:cubicBezTo>
                        <a:pt x="39" y="27"/>
                        <a:pt x="39" y="27"/>
                        <a:pt x="39" y="27"/>
                      </a:cubicBezTo>
                      <a:cubicBezTo>
                        <a:pt x="39" y="27"/>
                        <a:pt x="39" y="27"/>
                        <a:pt x="39" y="27"/>
                      </a:cubicBezTo>
                      <a:cubicBezTo>
                        <a:pt x="38" y="28"/>
                        <a:pt x="38" y="28"/>
                        <a:pt x="38" y="28"/>
                      </a:cubicBezTo>
                      <a:cubicBezTo>
                        <a:pt x="38" y="28"/>
                        <a:pt x="38" y="28"/>
                        <a:pt x="38" y="28"/>
                      </a:cubicBezTo>
                      <a:cubicBezTo>
                        <a:pt x="37" y="28"/>
                        <a:pt x="37" y="28"/>
                        <a:pt x="37" y="28"/>
                      </a:cubicBezTo>
                      <a:cubicBezTo>
                        <a:pt x="37" y="28"/>
                        <a:pt x="37" y="28"/>
                        <a:pt x="37" y="28"/>
                      </a:cubicBezTo>
                      <a:cubicBezTo>
                        <a:pt x="37" y="28"/>
                        <a:pt x="37" y="28"/>
                        <a:pt x="37" y="28"/>
                      </a:cubicBezTo>
                      <a:cubicBezTo>
                        <a:pt x="37" y="29"/>
                        <a:pt x="37" y="29"/>
                        <a:pt x="37" y="29"/>
                      </a:cubicBezTo>
                      <a:cubicBezTo>
                        <a:pt x="36" y="29"/>
                        <a:pt x="36" y="29"/>
                        <a:pt x="36" y="29"/>
                      </a:cubicBezTo>
                      <a:cubicBezTo>
                        <a:pt x="36" y="30"/>
                        <a:pt x="36" y="30"/>
                        <a:pt x="36" y="30"/>
                      </a:cubicBezTo>
                      <a:cubicBezTo>
                        <a:pt x="36" y="31"/>
                        <a:pt x="36" y="31"/>
                        <a:pt x="36" y="31"/>
                      </a:cubicBezTo>
                      <a:cubicBezTo>
                        <a:pt x="36" y="31"/>
                        <a:pt x="36" y="31"/>
                        <a:pt x="36" y="31"/>
                      </a:cubicBezTo>
                      <a:cubicBezTo>
                        <a:pt x="35" y="31"/>
                        <a:pt x="35" y="31"/>
                        <a:pt x="35" y="31"/>
                      </a:cubicBezTo>
                      <a:cubicBezTo>
                        <a:pt x="35" y="31"/>
                        <a:pt x="35" y="31"/>
                        <a:pt x="35" y="31"/>
                      </a:cubicBezTo>
                      <a:cubicBezTo>
                        <a:pt x="35" y="31"/>
                        <a:pt x="35" y="31"/>
                        <a:pt x="35" y="31"/>
                      </a:cubicBezTo>
                      <a:cubicBezTo>
                        <a:pt x="35" y="31"/>
                        <a:pt x="35" y="31"/>
                        <a:pt x="35" y="31"/>
                      </a:cubicBezTo>
                      <a:cubicBezTo>
                        <a:pt x="35" y="30"/>
                        <a:pt x="35" y="30"/>
                        <a:pt x="35" y="30"/>
                      </a:cubicBezTo>
                      <a:cubicBezTo>
                        <a:pt x="35" y="30"/>
                        <a:pt x="35" y="30"/>
                        <a:pt x="35" y="30"/>
                      </a:cubicBezTo>
                      <a:cubicBezTo>
                        <a:pt x="34" y="30"/>
                        <a:pt x="34" y="30"/>
                        <a:pt x="34" y="30"/>
                      </a:cubicBezTo>
                      <a:cubicBezTo>
                        <a:pt x="34" y="30"/>
                        <a:pt x="34" y="30"/>
                        <a:pt x="34" y="30"/>
                      </a:cubicBezTo>
                      <a:cubicBezTo>
                        <a:pt x="34" y="30"/>
                        <a:pt x="34" y="30"/>
                        <a:pt x="34" y="30"/>
                      </a:cubicBezTo>
                      <a:cubicBezTo>
                        <a:pt x="34" y="30"/>
                        <a:pt x="34" y="30"/>
                        <a:pt x="34" y="30"/>
                      </a:cubicBezTo>
                      <a:cubicBezTo>
                        <a:pt x="33" y="30"/>
                        <a:pt x="33" y="30"/>
                        <a:pt x="33" y="30"/>
                      </a:cubicBezTo>
                      <a:cubicBezTo>
                        <a:pt x="32" y="29"/>
                        <a:pt x="32" y="29"/>
                        <a:pt x="32" y="29"/>
                      </a:cubicBezTo>
                      <a:cubicBezTo>
                        <a:pt x="32" y="29"/>
                        <a:pt x="32" y="29"/>
                        <a:pt x="32" y="29"/>
                      </a:cubicBezTo>
                      <a:cubicBezTo>
                        <a:pt x="32" y="29"/>
                        <a:pt x="32" y="29"/>
                        <a:pt x="32" y="29"/>
                      </a:cubicBezTo>
                      <a:cubicBezTo>
                        <a:pt x="31" y="29"/>
                        <a:pt x="31" y="29"/>
                        <a:pt x="31" y="29"/>
                      </a:cubicBezTo>
                      <a:cubicBezTo>
                        <a:pt x="31" y="29"/>
                        <a:pt x="31" y="29"/>
                        <a:pt x="31" y="29"/>
                      </a:cubicBezTo>
                      <a:cubicBezTo>
                        <a:pt x="30" y="29"/>
                        <a:pt x="30" y="29"/>
                        <a:pt x="30" y="29"/>
                      </a:cubicBezTo>
                      <a:cubicBezTo>
                        <a:pt x="30" y="29"/>
                        <a:pt x="30" y="29"/>
                        <a:pt x="30" y="29"/>
                      </a:cubicBezTo>
                      <a:cubicBezTo>
                        <a:pt x="29" y="29"/>
                        <a:pt x="29" y="29"/>
                        <a:pt x="29" y="29"/>
                      </a:cubicBezTo>
                      <a:cubicBezTo>
                        <a:pt x="29" y="30"/>
                        <a:pt x="29" y="30"/>
                        <a:pt x="29" y="30"/>
                      </a:cubicBezTo>
                      <a:cubicBezTo>
                        <a:pt x="28" y="29"/>
                        <a:pt x="28" y="29"/>
                        <a:pt x="28" y="29"/>
                      </a:cubicBezTo>
                      <a:cubicBezTo>
                        <a:pt x="28" y="29"/>
                        <a:pt x="28" y="29"/>
                        <a:pt x="28" y="29"/>
                      </a:cubicBezTo>
                      <a:cubicBezTo>
                        <a:pt x="28" y="29"/>
                        <a:pt x="28" y="29"/>
                        <a:pt x="28" y="29"/>
                      </a:cubicBezTo>
                      <a:cubicBezTo>
                        <a:pt x="28" y="28"/>
                        <a:pt x="28" y="28"/>
                        <a:pt x="28" y="28"/>
                      </a:cubicBezTo>
                      <a:cubicBezTo>
                        <a:pt x="28" y="28"/>
                        <a:pt x="28" y="28"/>
                        <a:pt x="28" y="28"/>
                      </a:cubicBezTo>
                      <a:cubicBezTo>
                        <a:pt x="28" y="28"/>
                        <a:pt x="28" y="28"/>
                        <a:pt x="28" y="28"/>
                      </a:cubicBezTo>
                      <a:cubicBezTo>
                        <a:pt x="27" y="29"/>
                        <a:pt x="27" y="29"/>
                        <a:pt x="27" y="29"/>
                      </a:cubicBezTo>
                      <a:cubicBezTo>
                        <a:pt x="27" y="29"/>
                        <a:pt x="27" y="29"/>
                        <a:pt x="27" y="29"/>
                      </a:cubicBezTo>
                      <a:cubicBezTo>
                        <a:pt x="28" y="29"/>
                        <a:pt x="28" y="29"/>
                        <a:pt x="28" y="29"/>
                      </a:cubicBezTo>
                      <a:cubicBezTo>
                        <a:pt x="28" y="30"/>
                        <a:pt x="28" y="30"/>
                        <a:pt x="28" y="30"/>
                      </a:cubicBezTo>
                      <a:cubicBezTo>
                        <a:pt x="28" y="30"/>
                        <a:pt x="28" y="30"/>
                        <a:pt x="28" y="30"/>
                      </a:cubicBezTo>
                      <a:cubicBezTo>
                        <a:pt x="28" y="31"/>
                        <a:pt x="28" y="31"/>
                        <a:pt x="28" y="31"/>
                      </a:cubicBezTo>
                      <a:cubicBezTo>
                        <a:pt x="28" y="31"/>
                        <a:pt x="28" y="31"/>
                        <a:pt x="28" y="31"/>
                      </a:cubicBezTo>
                      <a:cubicBezTo>
                        <a:pt x="27" y="31"/>
                        <a:pt x="27" y="31"/>
                        <a:pt x="27" y="31"/>
                      </a:cubicBezTo>
                      <a:cubicBezTo>
                        <a:pt x="27" y="31"/>
                        <a:pt x="27" y="31"/>
                        <a:pt x="27" y="31"/>
                      </a:cubicBezTo>
                      <a:cubicBezTo>
                        <a:pt x="27" y="31"/>
                        <a:pt x="27" y="31"/>
                        <a:pt x="27" y="31"/>
                      </a:cubicBezTo>
                      <a:cubicBezTo>
                        <a:pt x="27" y="30"/>
                        <a:pt x="27" y="30"/>
                        <a:pt x="27" y="30"/>
                      </a:cubicBezTo>
                      <a:cubicBezTo>
                        <a:pt x="27" y="30"/>
                        <a:pt x="27" y="30"/>
                        <a:pt x="27"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5" y="31"/>
                        <a:pt x="25" y="31"/>
                        <a:pt x="25" y="31"/>
                      </a:cubicBezTo>
                      <a:cubicBezTo>
                        <a:pt x="25" y="31"/>
                        <a:pt x="25" y="31"/>
                        <a:pt x="25" y="31"/>
                      </a:cubicBezTo>
                      <a:cubicBezTo>
                        <a:pt x="24" y="31"/>
                        <a:pt x="24" y="31"/>
                        <a:pt x="24" y="31"/>
                      </a:cubicBezTo>
                      <a:cubicBezTo>
                        <a:pt x="24" y="30"/>
                        <a:pt x="24" y="30"/>
                        <a:pt x="24" y="30"/>
                      </a:cubicBezTo>
                      <a:cubicBezTo>
                        <a:pt x="24" y="30"/>
                        <a:pt x="24" y="30"/>
                        <a:pt x="24" y="30"/>
                      </a:cubicBezTo>
                      <a:cubicBezTo>
                        <a:pt x="24" y="30"/>
                        <a:pt x="24" y="30"/>
                        <a:pt x="24" y="30"/>
                      </a:cubicBezTo>
                      <a:cubicBezTo>
                        <a:pt x="23" y="30"/>
                        <a:pt x="23" y="30"/>
                        <a:pt x="23" y="30"/>
                      </a:cubicBezTo>
                      <a:cubicBezTo>
                        <a:pt x="23" y="30"/>
                        <a:pt x="23" y="30"/>
                        <a:pt x="23" y="30"/>
                      </a:cubicBezTo>
                      <a:cubicBezTo>
                        <a:pt x="23" y="30"/>
                        <a:pt x="23" y="30"/>
                        <a:pt x="23" y="30"/>
                      </a:cubicBezTo>
                      <a:cubicBezTo>
                        <a:pt x="23" y="30"/>
                        <a:pt x="23" y="30"/>
                        <a:pt x="23" y="30"/>
                      </a:cubicBezTo>
                      <a:cubicBezTo>
                        <a:pt x="23" y="31"/>
                        <a:pt x="23" y="31"/>
                        <a:pt x="23" y="31"/>
                      </a:cubicBezTo>
                      <a:cubicBezTo>
                        <a:pt x="23" y="32"/>
                        <a:pt x="23" y="32"/>
                        <a:pt x="23" y="32"/>
                      </a:cubicBezTo>
                      <a:cubicBezTo>
                        <a:pt x="23" y="33"/>
                        <a:pt x="23" y="33"/>
                        <a:pt x="23" y="33"/>
                      </a:cubicBezTo>
                      <a:cubicBezTo>
                        <a:pt x="23" y="33"/>
                        <a:pt x="23" y="33"/>
                        <a:pt x="23" y="33"/>
                      </a:cubicBezTo>
                      <a:cubicBezTo>
                        <a:pt x="22" y="33"/>
                        <a:pt x="22" y="33"/>
                        <a:pt x="22" y="33"/>
                      </a:cubicBezTo>
                      <a:cubicBezTo>
                        <a:pt x="22" y="32"/>
                        <a:pt x="22" y="32"/>
                        <a:pt x="22" y="32"/>
                      </a:cubicBezTo>
                      <a:cubicBezTo>
                        <a:pt x="22" y="32"/>
                        <a:pt x="22" y="32"/>
                        <a:pt x="22" y="32"/>
                      </a:cubicBezTo>
                      <a:cubicBezTo>
                        <a:pt x="21" y="32"/>
                        <a:pt x="21" y="32"/>
                        <a:pt x="21" y="32"/>
                      </a:cubicBezTo>
                      <a:cubicBezTo>
                        <a:pt x="21" y="33"/>
                        <a:pt x="21" y="33"/>
                        <a:pt x="21" y="33"/>
                      </a:cubicBezTo>
                      <a:cubicBezTo>
                        <a:pt x="21" y="33"/>
                        <a:pt x="21" y="33"/>
                        <a:pt x="21" y="33"/>
                      </a:cubicBezTo>
                      <a:cubicBezTo>
                        <a:pt x="21" y="34"/>
                        <a:pt x="21" y="34"/>
                        <a:pt x="21" y="34"/>
                      </a:cubicBezTo>
                      <a:cubicBezTo>
                        <a:pt x="21" y="34"/>
                        <a:pt x="21" y="34"/>
                        <a:pt x="21" y="34"/>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7"/>
                        <a:pt x="20" y="37"/>
                        <a:pt x="20" y="37"/>
                      </a:cubicBezTo>
                      <a:cubicBezTo>
                        <a:pt x="20" y="37"/>
                        <a:pt x="20" y="37"/>
                        <a:pt x="20" y="37"/>
                      </a:cubicBezTo>
                      <a:cubicBezTo>
                        <a:pt x="21" y="37"/>
                        <a:pt x="21" y="37"/>
                        <a:pt x="21" y="37"/>
                      </a:cubicBezTo>
                      <a:cubicBezTo>
                        <a:pt x="21" y="38"/>
                        <a:pt x="21" y="38"/>
                        <a:pt x="21" y="38"/>
                      </a:cubicBezTo>
                      <a:cubicBezTo>
                        <a:pt x="21" y="39"/>
                        <a:pt x="21" y="39"/>
                        <a:pt x="21" y="39"/>
                      </a:cubicBezTo>
                      <a:cubicBezTo>
                        <a:pt x="21" y="39"/>
                        <a:pt x="21" y="39"/>
                        <a:pt x="21" y="39"/>
                      </a:cubicBezTo>
                      <a:cubicBezTo>
                        <a:pt x="18" y="40"/>
                        <a:pt x="18" y="40"/>
                        <a:pt x="18" y="40"/>
                      </a:cubicBezTo>
                      <a:cubicBezTo>
                        <a:pt x="17" y="40"/>
                        <a:pt x="17" y="40"/>
                        <a:pt x="17" y="40"/>
                      </a:cubicBezTo>
                      <a:cubicBezTo>
                        <a:pt x="17" y="41"/>
                        <a:pt x="17" y="41"/>
                        <a:pt x="17" y="41"/>
                      </a:cubicBezTo>
                      <a:cubicBezTo>
                        <a:pt x="16" y="41"/>
                        <a:pt x="16" y="41"/>
                        <a:pt x="16" y="41"/>
                      </a:cubicBezTo>
                      <a:cubicBezTo>
                        <a:pt x="16" y="41"/>
                        <a:pt x="16" y="41"/>
                        <a:pt x="16" y="41"/>
                      </a:cubicBezTo>
                      <a:cubicBezTo>
                        <a:pt x="16" y="41"/>
                        <a:pt x="16" y="41"/>
                        <a:pt x="16" y="41"/>
                      </a:cubicBezTo>
                      <a:cubicBezTo>
                        <a:pt x="15" y="41"/>
                        <a:pt x="15" y="41"/>
                        <a:pt x="15" y="41"/>
                      </a:cubicBezTo>
                      <a:cubicBezTo>
                        <a:pt x="15" y="41"/>
                        <a:pt x="15" y="41"/>
                        <a:pt x="15" y="41"/>
                      </a:cubicBezTo>
                      <a:cubicBezTo>
                        <a:pt x="15" y="42"/>
                        <a:pt x="15" y="42"/>
                        <a:pt x="15" y="42"/>
                      </a:cubicBezTo>
                      <a:cubicBezTo>
                        <a:pt x="15" y="43"/>
                        <a:pt x="15" y="43"/>
                        <a:pt x="15" y="43"/>
                      </a:cubicBezTo>
                      <a:cubicBezTo>
                        <a:pt x="15" y="44"/>
                        <a:pt x="15" y="44"/>
                        <a:pt x="15" y="44"/>
                      </a:cubicBezTo>
                      <a:cubicBezTo>
                        <a:pt x="16" y="44"/>
                        <a:pt x="16" y="44"/>
                        <a:pt x="16" y="44"/>
                      </a:cubicBezTo>
                      <a:cubicBezTo>
                        <a:pt x="16" y="45"/>
                        <a:pt x="16" y="45"/>
                        <a:pt x="16" y="45"/>
                      </a:cubicBezTo>
                      <a:cubicBezTo>
                        <a:pt x="16" y="46"/>
                        <a:pt x="16" y="46"/>
                        <a:pt x="16" y="46"/>
                      </a:cubicBezTo>
                      <a:cubicBezTo>
                        <a:pt x="17" y="46"/>
                        <a:pt x="17" y="46"/>
                        <a:pt x="17" y="46"/>
                      </a:cubicBezTo>
                      <a:cubicBezTo>
                        <a:pt x="16" y="47"/>
                        <a:pt x="16" y="47"/>
                        <a:pt x="16" y="47"/>
                      </a:cubicBezTo>
                      <a:cubicBezTo>
                        <a:pt x="16" y="47"/>
                        <a:pt x="16" y="47"/>
                        <a:pt x="16" y="47"/>
                      </a:cubicBezTo>
                      <a:cubicBezTo>
                        <a:pt x="15" y="48"/>
                        <a:pt x="15" y="48"/>
                        <a:pt x="15" y="48"/>
                      </a:cubicBezTo>
                      <a:cubicBezTo>
                        <a:pt x="15" y="48"/>
                        <a:pt x="15" y="48"/>
                        <a:pt x="15" y="48"/>
                      </a:cubicBezTo>
                      <a:cubicBezTo>
                        <a:pt x="13" y="47"/>
                        <a:pt x="13" y="47"/>
                        <a:pt x="13" y="47"/>
                      </a:cubicBezTo>
                      <a:cubicBezTo>
                        <a:pt x="9" y="45"/>
                        <a:pt x="9" y="45"/>
                        <a:pt x="9" y="45"/>
                      </a:cubicBezTo>
                      <a:cubicBezTo>
                        <a:pt x="8" y="45"/>
                        <a:pt x="8" y="45"/>
                        <a:pt x="8" y="45"/>
                      </a:cubicBezTo>
                      <a:cubicBezTo>
                        <a:pt x="8" y="45"/>
                        <a:pt x="8" y="45"/>
                        <a:pt x="8" y="45"/>
                      </a:cubicBezTo>
                      <a:cubicBezTo>
                        <a:pt x="7" y="46"/>
                        <a:pt x="7" y="46"/>
                        <a:pt x="7" y="46"/>
                      </a:cubicBezTo>
                      <a:cubicBezTo>
                        <a:pt x="6" y="46"/>
                        <a:pt x="6" y="46"/>
                        <a:pt x="6" y="46"/>
                      </a:cubicBezTo>
                      <a:cubicBezTo>
                        <a:pt x="6" y="46"/>
                        <a:pt x="6" y="46"/>
                        <a:pt x="6" y="46"/>
                      </a:cubicBezTo>
                      <a:cubicBezTo>
                        <a:pt x="6" y="47"/>
                        <a:pt x="6" y="47"/>
                        <a:pt x="6" y="47"/>
                      </a:cubicBezTo>
                      <a:cubicBezTo>
                        <a:pt x="5" y="48"/>
                        <a:pt x="5" y="48"/>
                        <a:pt x="5" y="48"/>
                      </a:cubicBezTo>
                      <a:cubicBezTo>
                        <a:pt x="5" y="49"/>
                        <a:pt x="5" y="49"/>
                        <a:pt x="5" y="49"/>
                      </a:cubicBezTo>
                      <a:cubicBezTo>
                        <a:pt x="5" y="49"/>
                        <a:pt x="5" y="49"/>
                        <a:pt x="5" y="49"/>
                      </a:cubicBezTo>
                      <a:cubicBezTo>
                        <a:pt x="6" y="50"/>
                        <a:pt x="6" y="50"/>
                        <a:pt x="6" y="50"/>
                      </a:cubicBezTo>
                      <a:cubicBezTo>
                        <a:pt x="6" y="50"/>
                        <a:pt x="6" y="50"/>
                        <a:pt x="6" y="50"/>
                      </a:cubicBezTo>
                      <a:cubicBezTo>
                        <a:pt x="6" y="51"/>
                        <a:pt x="6" y="51"/>
                        <a:pt x="6" y="51"/>
                      </a:cubicBezTo>
                      <a:cubicBezTo>
                        <a:pt x="6" y="51"/>
                        <a:pt x="6" y="51"/>
                        <a:pt x="6" y="51"/>
                      </a:cubicBezTo>
                      <a:cubicBezTo>
                        <a:pt x="6" y="52"/>
                        <a:pt x="6" y="52"/>
                        <a:pt x="6" y="52"/>
                      </a:cubicBezTo>
                      <a:cubicBezTo>
                        <a:pt x="6" y="52"/>
                        <a:pt x="6" y="52"/>
                        <a:pt x="6" y="52"/>
                      </a:cubicBezTo>
                      <a:cubicBezTo>
                        <a:pt x="6" y="52"/>
                        <a:pt x="6" y="52"/>
                        <a:pt x="6" y="52"/>
                      </a:cubicBezTo>
                      <a:cubicBezTo>
                        <a:pt x="6" y="53"/>
                        <a:pt x="6" y="53"/>
                        <a:pt x="6" y="53"/>
                      </a:cubicBezTo>
                      <a:cubicBezTo>
                        <a:pt x="6" y="53"/>
                        <a:pt x="6" y="53"/>
                        <a:pt x="6" y="53"/>
                      </a:cubicBezTo>
                      <a:cubicBezTo>
                        <a:pt x="6" y="53"/>
                        <a:pt x="6" y="53"/>
                        <a:pt x="6" y="53"/>
                      </a:cubicBezTo>
                      <a:cubicBezTo>
                        <a:pt x="6" y="53"/>
                        <a:pt x="6" y="53"/>
                        <a:pt x="6" y="53"/>
                      </a:cubicBezTo>
                      <a:cubicBezTo>
                        <a:pt x="6" y="54"/>
                        <a:pt x="6" y="54"/>
                        <a:pt x="6" y="54"/>
                      </a:cubicBezTo>
                      <a:cubicBezTo>
                        <a:pt x="6" y="55"/>
                        <a:pt x="6" y="55"/>
                        <a:pt x="6" y="55"/>
                      </a:cubicBezTo>
                      <a:cubicBezTo>
                        <a:pt x="6" y="55"/>
                        <a:pt x="6" y="55"/>
                        <a:pt x="6" y="55"/>
                      </a:cubicBezTo>
                      <a:cubicBezTo>
                        <a:pt x="6" y="56"/>
                        <a:pt x="6" y="56"/>
                        <a:pt x="6" y="56"/>
                      </a:cubicBezTo>
                      <a:cubicBezTo>
                        <a:pt x="6" y="58"/>
                        <a:pt x="6" y="58"/>
                        <a:pt x="6" y="58"/>
                      </a:cubicBezTo>
                      <a:cubicBezTo>
                        <a:pt x="5" y="58"/>
                        <a:pt x="5" y="58"/>
                        <a:pt x="5" y="58"/>
                      </a:cubicBezTo>
                      <a:cubicBezTo>
                        <a:pt x="5" y="58"/>
                        <a:pt x="5" y="58"/>
                        <a:pt x="5" y="58"/>
                      </a:cubicBezTo>
                      <a:cubicBezTo>
                        <a:pt x="4" y="58"/>
                        <a:pt x="4" y="58"/>
                        <a:pt x="4" y="58"/>
                      </a:cubicBezTo>
                      <a:cubicBezTo>
                        <a:pt x="4" y="58"/>
                        <a:pt x="4" y="58"/>
                        <a:pt x="4" y="58"/>
                      </a:cubicBezTo>
                      <a:cubicBezTo>
                        <a:pt x="3" y="58"/>
                        <a:pt x="3" y="58"/>
                        <a:pt x="3" y="58"/>
                      </a:cubicBezTo>
                      <a:cubicBezTo>
                        <a:pt x="3" y="57"/>
                        <a:pt x="3" y="57"/>
                        <a:pt x="3" y="57"/>
                      </a:cubicBezTo>
                      <a:cubicBezTo>
                        <a:pt x="3" y="57"/>
                        <a:pt x="3" y="57"/>
                        <a:pt x="3" y="57"/>
                      </a:cubicBezTo>
                      <a:cubicBezTo>
                        <a:pt x="3" y="58"/>
                        <a:pt x="3" y="58"/>
                        <a:pt x="3" y="58"/>
                      </a:cubicBezTo>
                      <a:cubicBezTo>
                        <a:pt x="3" y="58"/>
                        <a:pt x="3" y="58"/>
                        <a:pt x="3" y="58"/>
                      </a:cubicBezTo>
                      <a:cubicBezTo>
                        <a:pt x="3" y="59"/>
                        <a:pt x="3" y="59"/>
                        <a:pt x="3" y="59"/>
                      </a:cubicBezTo>
                      <a:cubicBezTo>
                        <a:pt x="3" y="59"/>
                        <a:pt x="3" y="59"/>
                        <a:pt x="3" y="59"/>
                      </a:cubicBezTo>
                      <a:cubicBezTo>
                        <a:pt x="2" y="60"/>
                        <a:pt x="2" y="60"/>
                        <a:pt x="2" y="60"/>
                      </a:cubicBezTo>
                      <a:cubicBezTo>
                        <a:pt x="2" y="60"/>
                        <a:pt x="2" y="60"/>
                        <a:pt x="2" y="60"/>
                      </a:cubicBezTo>
                      <a:cubicBezTo>
                        <a:pt x="5" y="60"/>
                        <a:pt x="24" y="58"/>
                        <a:pt x="24" y="57"/>
                      </a:cubicBezTo>
                      <a:cubicBezTo>
                        <a:pt x="24" y="57"/>
                        <a:pt x="24" y="57"/>
                        <a:pt x="24" y="57"/>
                      </a:cubicBezTo>
                      <a:cubicBezTo>
                        <a:pt x="24" y="56"/>
                        <a:pt x="24" y="56"/>
                        <a:pt x="24" y="56"/>
                      </a:cubicBezTo>
                      <a:cubicBezTo>
                        <a:pt x="24" y="55"/>
                        <a:pt x="24" y="55"/>
                        <a:pt x="24" y="55"/>
                      </a:cubicBezTo>
                      <a:cubicBezTo>
                        <a:pt x="23" y="55"/>
                        <a:pt x="23" y="55"/>
                        <a:pt x="23" y="55"/>
                      </a:cubicBezTo>
                      <a:cubicBezTo>
                        <a:pt x="23" y="54"/>
                        <a:pt x="23" y="54"/>
                        <a:pt x="23" y="54"/>
                      </a:cubicBezTo>
                      <a:cubicBezTo>
                        <a:pt x="23" y="54"/>
                        <a:pt x="23" y="54"/>
                        <a:pt x="23" y="54"/>
                      </a:cubicBezTo>
                      <a:cubicBezTo>
                        <a:pt x="23" y="54"/>
                        <a:pt x="23" y="54"/>
                        <a:pt x="23" y="54"/>
                      </a:cubicBezTo>
                      <a:cubicBezTo>
                        <a:pt x="23" y="54"/>
                        <a:pt x="23" y="54"/>
                        <a:pt x="23" y="54"/>
                      </a:cubicBezTo>
                      <a:cubicBezTo>
                        <a:pt x="24" y="54"/>
                        <a:pt x="25" y="54"/>
                        <a:pt x="26" y="54"/>
                      </a:cubicBezTo>
                      <a:cubicBezTo>
                        <a:pt x="27" y="54"/>
                        <a:pt x="27" y="54"/>
                        <a:pt x="27" y="54"/>
                      </a:cubicBezTo>
                      <a:cubicBezTo>
                        <a:pt x="27" y="55"/>
                        <a:pt x="27" y="55"/>
                        <a:pt x="27" y="55"/>
                      </a:cubicBezTo>
                      <a:cubicBezTo>
                        <a:pt x="27" y="55"/>
                        <a:pt x="27" y="55"/>
                        <a:pt x="27" y="55"/>
                      </a:cubicBezTo>
                      <a:cubicBezTo>
                        <a:pt x="27" y="55"/>
                        <a:pt x="27" y="55"/>
                        <a:pt x="27" y="55"/>
                      </a:cubicBezTo>
                      <a:cubicBezTo>
                        <a:pt x="27" y="55"/>
                        <a:pt x="27" y="55"/>
                        <a:pt x="27" y="55"/>
                      </a:cubicBezTo>
                      <a:cubicBezTo>
                        <a:pt x="31" y="54"/>
                        <a:pt x="34" y="54"/>
                        <a:pt x="38" y="53"/>
                      </a:cubicBezTo>
                      <a:cubicBezTo>
                        <a:pt x="41" y="53"/>
                        <a:pt x="45" y="53"/>
                        <a:pt x="48" y="52"/>
                      </a:cubicBezTo>
                      <a:cubicBezTo>
                        <a:pt x="48" y="52"/>
                        <a:pt x="48" y="52"/>
                        <a:pt x="48" y="52"/>
                      </a:cubicBezTo>
                      <a:cubicBezTo>
                        <a:pt x="48" y="52"/>
                        <a:pt x="48" y="52"/>
                        <a:pt x="48" y="52"/>
                      </a:cubicBezTo>
                      <a:cubicBezTo>
                        <a:pt x="50" y="52"/>
                        <a:pt x="53" y="52"/>
                        <a:pt x="55" y="52"/>
                      </a:cubicBezTo>
                      <a:cubicBezTo>
                        <a:pt x="60" y="51"/>
                        <a:pt x="64" y="51"/>
                        <a:pt x="69" y="50"/>
                      </a:cubicBezTo>
                      <a:cubicBezTo>
                        <a:pt x="74" y="49"/>
                        <a:pt x="78" y="49"/>
                        <a:pt x="82" y="49"/>
                      </a:cubicBezTo>
                      <a:cubicBezTo>
                        <a:pt x="85" y="48"/>
                        <a:pt x="89" y="49"/>
                        <a:pt x="92" y="47"/>
                      </a:cubicBezTo>
                      <a:cubicBezTo>
                        <a:pt x="92" y="47"/>
                        <a:pt x="92" y="47"/>
                        <a:pt x="92" y="47"/>
                      </a:cubicBezTo>
                      <a:cubicBezTo>
                        <a:pt x="93" y="46"/>
                        <a:pt x="93" y="46"/>
                        <a:pt x="93" y="46"/>
                      </a:cubicBezTo>
                      <a:cubicBezTo>
                        <a:pt x="93" y="46"/>
                        <a:pt x="93" y="46"/>
                        <a:pt x="93" y="46"/>
                      </a:cubicBezTo>
                      <a:cubicBezTo>
                        <a:pt x="93" y="46"/>
                        <a:pt x="93" y="46"/>
                        <a:pt x="93" y="46"/>
                      </a:cubicBezTo>
                      <a:cubicBezTo>
                        <a:pt x="94" y="45"/>
                        <a:pt x="94" y="45"/>
                        <a:pt x="94" y="45"/>
                      </a:cubicBezTo>
                      <a:cubicBezTo>
                        <a:pt x="96" y="45"/>
                        <a:pt x="96" y="45"/>
                        <a:pt x="96" y="45"/>
                      </a:cubicBezTo>
                      <a:cubicBezTo>
                        <a:pt x="96" y="45"/>
                        <a:pt x="96" y="45"/>
                        <a:pt x="96" y="45"/>
                      </a:cubicBezTo>
                      <a:cubicBezTo>
                        <a:pt x="96" y="45"/>
                        <a:pt x="96" y="45"/>
                        <a:pt x="96" y="45"/>
                      </a:cubicBezTo>
                      <a:cubicBezTo>
                        <a:pt x="96" y="45"/>
                        <a:pt x="96" y="45"/>
                        <a:pt x="96" y="45"/>
                      </a:cubicBezTo>
                      <a:cubicBezTo>
                        <a:pt x="97" y="44"/>
                        <a:pt x="97" y="44"/>
                        <a:pt x="97" y="44"/>
                      </a:cubicBezTo>
                      <a:cubicBezTo>
                        <a:pt x="98" y="43"/>
                        <a:pt x="98" y="43"/>
                        <a:pt x="98" y="43"/>
                      </a:cubicBezTo>
                      <a:cubicBezTo>
                        <a:pt x="100" y="43"/>
                        <a:pt x="100" y="43"/>
                        <a:pt x="100" y="43"/>
                      </a:cubicBezTo>
                      <a:cubicBezTo>
                        <a:pt x="100" y="43"/>
                        <a:pt x="100" y="43"/>
                        <a:pt x="100" y="43"/>
                      </a:cubicBezTo>
                      <a:cubicBezTo>
                        <a:pt x="100" y="43"/>
                        <a:pt x="100" y="43"/>
                        <a:pt x="100" y="43"/>
                      </a:cubicBezTo>
                      <a:cubicBezTo>
                        <a:pt x="100" y="43"/>
                        <a:pt x="100" y="43"/>
                        <a:pt x="100" y="43"/>
                      </a:cubicBezTo>
                      <a:cubicBezTo>
                        <a:pt x="100" y="43"/>
                        <a:pt x="100" y="43"/>
                        <a:pt x="100" y="43"/>
                      </a:cubicBezTo>
                      <a:cubicBezTo>
                        <a:pt x="100" y="42"/>
                        <a:pt x="100" y="42"/>
                        <a:pt x="100" y="42"/>
                      </a:cubicBezTo>
                      <a:cubicBezTo>
                        <a:pt x="100" y="42"/>
                        <a:pt x="100" y="42"/>
                        <a:pt x="100" y="42"/>
                      </a:cubicBezTo>
                      <a:cubicBezTo>
                        <a:pt x="100" y="42"/>
                        <a:pt x="100" y="42"/>
                        <a:pt x="100" y="42"/>
                      </a:cubicBezTo>
                      <a:cubicBezTo>
                        <a:pt x="100" y="42"/>
                        <a:pt x="100" y="42"/>
                        <a:pt x="100" y="42"/>
                      </a:cubicBezTo>
                      <a:cubicBezTo>
                        <a:pt x="100" y="42"/>
                        <a:pt x="100" y="42"/>
                        <a:pt x="100" y="42"/>
                      </a:cubicBezTo>
                      <a:cubicBezTo>
                        <a:pt x="101" y="41"/>
                        <a:pt x="101" y="41"/>
                        <a:pt x="101" y="41"/>
                      </a:cubicBezTo>
                      <a:cubicBezTo>
                        <a:pt x="101" y="41"/>
                        <a:pt x="101" y="41"/>
                        <a:pt x="101" y="41"/>
                      </a:cubicBezTo>
                      <a:cubicBezTo>
                        <a:pt x="101" y="41"/>
                        <a:pt x="101" y="41"/>
                        <a:pt x="101" y="41"/>
                      </a:cubicBezTo>
                      <a:cubicBezTo>
                        <a:pt x="101" y="41"/>
                        <a:pt x="101" y="41"/>
                        <a:pt x="101" y="41"/>
                      </a:cubicBezTo>
                      <a:cubicBezTo>
                        <a:pt x="102" y="41"/>
                        <a:pt x="102" y="41"/>
                        <a:pt x="102" y="41"/>
                      </a:cubicBezTo>
                      <a:cubicBezTo>
                        <a:pt x="102" y="40"/>
                        <a:pt x="103" y="40"/>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8"/>
                        <a:pt x="104" y="38"/>
                        <a:pt x="104" y="38"/>
                      </a:cubicBezTo>
                      <a:cubicBezTo>
                        <a:pt x="104" y="38"/>
                        <a:pt x="104" y="38"/>
                        <a:pt x="104" y="38"/>
                      </a:cubicBezTo>
                      <a:cubicBezTo>
                        <a:pt x="104" y="38"/>
                        <a:pt x="104" y="38"/>
                        <a:pt x="104" y="38"/>
                      </a:cubicBezTo>
                      <a:cubicBezTo>
                        <a:pt x="104" y="38"/>
                        <a:pt x="104" y="38"/>
                        <a:pt x="104" y="38"/>
                      </a:cubicBezTo>
                      <a:cubicBezTo>
                        <a:pt x="104" y="38"/>
                        <a:pt x="104" y="38"/>
                        <a:pt x="104" y="38"/>
                      </a:cubicBezTo>
                      <a:cubicBezTo>
                        <a:pt x="104" y="37"/>
                        <a:pt x="104" y="37"/>
                        <a:pt x="104" y="37"/>
                      </a:cubicBezTo>
                      <a:cubicBezTo>
                        <a:pt x="105" y="36"/>
                        <a:pt x="105" y="36"/>
                        <a:pt x="105"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5"/>
                        <a:pt x="106" y="35"/>
                        <a:pt x="106" y="35"/>
                      </a:cubicBezTo>
                      <a:cubicBezTo>
                        <a:pt x="106" y="35"/>
                        <a:pt x="106" y="35"/>
                        <a:pt x="106" y="35"/>
                      </a:cubicBezTo>
                      <a:cubicBezTo>
                        <a:pt x="105" y="35"/>
                        <a:pt x="105" y="35"/>
                        <a:pt x="105" y="35"/>
                      </a:cubicBezTo>
                      <a:cubicBezTo>
                        <a:pt x="106" y="35"/>
                        <a:pt x="106" y="35"/>
                        <a:pt x="106" y="35"/>
                      </a:cubicBezTo>
                      <a:cubicBezTo>
                        <a:pt x="106" y="34"/>
                        <a:pt x="106" y="34"/>
                        <a:pt x="106" y="34"/>
                      </a:cubicBezTo>
                      <a:cubicBezTo>
                        <a:pt x="107" y="34"/>
                        <a:pt x="107" y="34"/>
                        <a:pt x="107" y="34"/>
                      </a:cubicBezTo>
                      <a:cubicBezTo>
                        <a:pt x="108" y="33"/>
                        <a:pt x="109" y="32"/>
                        <a:pt x="110" y="31"/>
                      </a:cubicBezTo>
                      <a:cubicBezTo>
                        <a:pt x="112" y="29"/>
                        <a:pt x="115" y="26"/>
                        <a:pt x="115" y="2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5" name="Freeform 371">
                  <a:extLst>
                    <a:ext uri="{FF2B5EF4-FFF2-40B4-BE49-F238E27FC236}">
                      <a16:creationId xmlns="" xmlns:a16="http://schemas.microsoft.com/office/drawing/2014/main" id="{6580417D-9475-4B57-B181-63F400EA6FD6}"/>
                    </a:ext>
                  </a:extLst>
                </p:cNvPr>
                <p:cNvSpPr>
                  <a:spLocks noEditPoints="1"/>
                </p:cNvSpPr>
                <p:nvPr/>
              </p:nvSpPr>
              <p:spPr bwMode="auto">
                <a:xfrm>
                  <a:off x="6677705" y="4575190"/>
                  <a:ext cx="450857" cy="450857"/>
                </a:xfrm>
                <a:custGeom>
                  <a:avLst/>
                  <a:gdLst>
                    <a:gd name="T0" fmla="*/ 79 w 86"/>
                    <a:gd name="T1" fmla="*/ 74 h 86"/>
                    <a:gd name="T2" fmla="*/ 79 w 86"/>
                    <a:gd name="T3" fmla="*/ 76 h 86"/>
                    <a:gd name="T4" fmla="*/ 81 w 86"/>
                    <a:gd name="T5" fmla="*/ 64 h 86"/>
                    <a:gd name="T6" fmla="*/ 85 w 86"/>
                    <a:gd name="T7" fmla="*/ 51 h 86"/>
                    <a:gd name="T8" fmla="*/ 81 w 86"/>
                    <a:gd name="T9" fmla="*/ 50 h 86"/>
                    <a:gd name="T10" fmla="*/ 80 w 86"/>
                    <a:gd name="T11" fmla="*/ 48 h 86"/>
                    <a:gd name="T12" fmla="*/ 78 w 86"/>
                    <a:gd name="T13" fmla="*/ 44 h 86"/>
                    <a:gd name="T14" fmla="*/ 77 w 86"/>
                    <a:gd name="T15" fmla="*/ 42 h 86"/>
                    <a:gd name="T16" fmla="*/ 74 w 86"/>
                    <a:gd name="T17" fmla="*/ 40 h 86"/>
                    <a:gd name="T18" fmla="*/ 74 w 86"/>
                    <a:gd name="T19" fmla="*/ 38 h 86"/>
                    <a:gd name="T20" fmla="*/ 71 w 86"/>
                    <a:gd name="T21" fmla="*/ 33 h 86"/>
                    <a:gd name="T22" fmla="*/ 66 w 86"/>
                    <a:gd name="T23" fmla="*/ 30 h 86"/>
                    <a:gd name="T24" fmla="*/ 65 w 86"/>
                    <a:gd name="T25" fmla="*/ 29 h 86"/>
                    <a:gd name="T26" fmla="*/ 63 w 86"/>
                    <a:gd name="T27" fmla="*/ 27 h 86"/>
                    <a:gd name="T28" fmla="*/ 59 w 86"/>
                    <a:gd name="T29" fmla="*/ 24 h 86"/>
                    <a:gd name="T30" fmla="*/ 54 w 86"/>
                    <a:gd name="T31" fmla="*/ 20 h 86"/>
                    <a:gd name="T32" fmla="*/ 50 w 86"/>
                    <a:gd name="T33" fmla="*/ 17 h 86"/>
                    <a:gd name="T34" fmla="*/ 47 w 86"/>
                    <a:gd name="T35" fmla="*/ 13 h 86"/>
                    <a:gd name="T36" fmla="*/ 42 w 86"/>
                    <a:gd name="T37" fmla="*/ 9 h 86"/>
                    <a:gd name="T38" fmla="*/ 37 w 86"/>
                    <a:gd name="T39" fmla="*/ 6 h 86"/>
                    <a:gd name="T40" fmla="*/ 38 w 86"/>
                    <a:gd name="T41" fmla="*/ 3 h 86"/>
                    <a:gd name="T42" fmla="*/ 39 w 86"/>
                    <a:gd name="T43" fmla="*/ 0 h 86"/>
                    <a:gd name="T44" fmla="*/ 12 w 86"/>
                    <a:gd name="T45" fmla="*/ 44 h 86"/>
                    <a:gd name="T46" fmla="*/ 13 w 86"/>
                    <a:gd name="T47" fmla="*/ 48 h 86"/>
                    <a:gd name="T48" fmla="*/ 16 w 86"/>
                    <a:gd name="T49" fmla="*/ 52 h 86"/>
                    <a:gd name="T50" fmla="*/ 17 w 86"/>
                    <a:gd name="T51" fmla="*/ 55 h 86"/>
                    <a:gd name="T52" fmla="*/ 18 w 86"/>
                    <a:gd name="T53" fmla="*/ 57 h 86"/>
                    <a:gd name="T54" fmla="*/ 17 w 86"/>
                    <a:gd name="T55" fmla="*/ 58 h 86"/>
                    <a:gd name="T56" fmla="*/ 16 w 86"/>
                    <a:gd name="T57" fmla="*/ 61 h 86"/>
                    <a:gd name="T58" fmla="*/ 16 w 86"/>
                    <a:gd name="T59" fmla="*/ 66 h 86"/>
                    <a:gd name="T60" fmla="*/ 18 w 86"/>
                    <a:gd name="T61" fmla="*/ 71 h 86"/>
                    <a:gd name="T62" fmla="*/ 18 w 86"/>
                    <a:gd name="T63" fmla="*/ 77 h 86"/>
                    <a:gd name="T64" fmla="*/ 20 w 86"/>
                    <a:gd name="T65" fmla="*/ 81 h 86"/>
                    <a:gd name="T66" fmla="*/ 22 w 86"/>
                    <a:gd name="T67" fmla="*/ 84 h 86"/>
                    <a:gd name="T68" fmla="*/ 67 w 86"/>
                    <a:gd name="T69" fmla="*/ 83 h 86"/>
                    <a:gd name="T70" fmla="*/ 68 w 86"/>
                    <a:gd name="T71" fmla="*/ 85 h 86"/>
                    <a:gd name="T72" fmla="*/ 70 w 86"/>
                    <a:gd name="T73" fmla="*/ 86 h 86"/>
                    <a:gd name="T74" fmla="*/ 71 w 86"/>
                    <a:gd name="T75" fmla="*/ 85 h 86"/>
                    <a:gd name="T76" fmla="*/ 70 w 86"/>
                    <a:gd name="T77" fmla="*/ 80 h 86"/>
                    <a:gd name="T78" fmla="*/ 70 w 86"/>
                    <a:gd name="T79" fmla="*/ 78 h 86"/>
                    <a:gd name="T80" fmla="*/ 71 w 86"/>
                    <a:gd name="T81" fmla="*/ 77 h 86"/>
                    <a:gd name="T82" fmla="*/ 72 w 86"/>
                    <a:gd name="T83" fmla="*/ 77 h 86"/>
                    <a:gd name="T84" fmla="*/ 76 w 86"/>
                    <a:gd name="T85" fmla="*/ 78 h 86"/>
                    <a:gd name="T86" fmla="*/ 79 w 86"/>
                    <a:gd name="T87" fmla="*/ 78 h 86"/>
                    <a:gd name="T88" fmla="*/ 78 w 86"/>
                    <a:gd name="T89" fmla="*/ 75 h 86"/>
                    <a:gd name="T90" fmla="*/ 78 w 86"/>
                    <a:gd name="T91" fmla="*/ 74 h 86"/>
                    <a:gd name="T92" fmla="*/ 79 w 86"/>
                    <a:gd name="T93" fmla="*/ 71 h 86"/>
                    <a:gd name="T94" fmla="*/ 79 w 86"/>
                    <a:gd name="T95" fmla="*/ 70 h 86"/>
                    <a:gd name="T96" fmla="*/ 78 w 86"/>
                    <a:gd name="T97" fmla="*/ 68 h 86"/>
                    <a:gd name="T98" fmla="*/ 81 w 86"/>
                    <a:gd name="T99" fmla="*/ 67 h 86"/>
                    <a:gd name="T100" fmla="*/ 77 w 86"/>
                    <a:gd name="T101" fmla="*/ 65 h 86"/>
                    <a:gd name="T102" fmla="*/ 79 w 86"/>
                    <a:gd name="T103" fmla="*/ 62 h 86"/>
                    <a:gd name="T104" fmla="*/ 81 w 86"/>
                    <a:gd name="T105" fmla="*/ 58 h 86"/>
                    <a:gd name="T106" fmla="*/ 82 w 86"/>
                    <a:gd name="T107" fmla="*/ 57 h 86"/>
                    <a:gd name="T108" fmla="*/ 81 w 86"/>
                    <a:gd name="T109" fmla="*/ 55 h 86"/>
                    <a:gd name="T110" fmla="*/ 83 w 86"/>
                    <a:gd name="T111" fmla="*/ 54 h 86"/>
                    <a:gd name="T112" fmla="*/ 84 w 86"/>
                    <a:gd name="T113" fmla="*/ 52 h 86"/>
                    <a:gd name="T114" fmla="*/ 82 w 86"/>
                    <a:gd name="T115" fmla="*/ 58 h 86"/>
                    <a:gd name="T116" fmla="*/ 82 w 86"/>
                    <a:gd name="T117" fmla="*/ 6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6" h="86">
                      <a:moveTo>
                        <a:pt x="79" y="76"/>
                      </a:moveTo>
                      <a:cubicBezTo>
                        <a:pt x="79" y="76"/>
                        <a:pt x="79" y="76"/>
                        <a:pt x="79" y="76"/>
                      </a:cubicBezTo>
                      <a:cubicBezTo>
                        <a:pt x="80" y="75"/>
                        <a:pt x="80" y="75"/>
                        <a:pt x="80" y="75"/>
                      </a:cubicBezTo>
                      <a:cubicBezTo>
                        <a:pt x="80" y="75"/>
                        <a:pt x="80" y="75"/>
                        <a:pt x="80" y="75"/>
                      </a:cubicBezTo>
                      <a:cubicBezTo>
                        <a:pt x="80" y="74"/>
                        <a:pt x="80" y="74"/>
                        <a:pt x="80" y="74"/>
                      </a:cubicBezTo>
                      <a:cubicBezTo>
                        <a:pt x="80" y="73"/>
                        <a:pt x="80" y="73"/>
                        <a:pt x="80" y="73"/>
                      </a:cubicBezTo>
                      <a:cubicBezTo>
                        <a:pt x="80" y="73"/>
                        <a:pt x="80" y="73"/>
                        <a:pt x="80" y="73"/>
                      </a:cubicBezTo>
                      <a:cubicBezTo>
                        <a:pt x="79" y="73"/>
                        <a:pt x="79" y="73"/>
                        <a:pt x="79" y="73"/>
                      </a:cubicBezTo>
                      <a:cubicBezTo>
                        <a:pt x="79" y="73"/>
                        <a:pt x="79" y="73"/>
                        <a:pt x="79" y="73"/>
                      </a:cubicBezTo>
                      <a:cubicBezTo>
                        <a:pt x="79" y="73"/>
                        <a:pt x="79" y="73"/>
                        <a:pt x="79" y="73"/>
                      </a:cubicBezTo>
                      <a:cubicBezTo>
                        <a:pt x="79" y="74"/>
                        <a:pt x="79" y="74"/>
                        <a:pt x="79" y="74"/>
                      </a:cubicBezTo>
                      <a:cubicBezTo>
                        <a:pt x="79" y="75"/>
                        <a:pt x="79" y="75"/>
                        <a:pt x="79" y="75"/>
                      </a:cubicBezTo>
                      <a:cubicBezTo>
                        <a:pt x="79" y="75"/>
                        <a:pt x="79" y="75"/>
                        <a:pt x="79" y="75"/>
                      </a:cubicBezTo>
                      <a:cubicBezTo>
                        <a:pt x="79" y="75"/>
                        <a:pt x="79" y="75"/>
                        <a:pt x="79" y="75"/>
                      </a:cubicBezTo>
                      <a:cubicBezTo>
                        <a:pt x="79" y="75"/>
                        <a:pt x="79" y="75"/>
                        <a:pt x="79" y="75"/>
                      </a:cubicBezTo>
                      <a:cubicBezTo>
                        <a:pt x="79" y="75"/>
                        <a:pt x="79" y="75"/>
                        <a:pt x="79" y="75"/>
                      </a:cubicBezTo>
                      <a:cubicBezTo>
                        <a:pt x="79" y="76"/>
                        <a:pt x="79" y="76"/>
                        <a:pt x="79" y="76"/>
                      </a:cubicBezTo>
                      <a:cubicBezTo>
                        <a:pt x="79" y="77"/>
                        <a:pt x="79" y="77"/>
                        <a:pt x="79" y="77"/>
                      </a:cubicBezTo>
                      <a:cubicBezTo>
                        <a:pt x="80" y="77"/>
                        <a:pt x="80" y="77"/>
                        <a:pt x="80" y="77"/>
                      </a:cubicBezTo>
                      <a:cubicBezTo>
                        <a:pt x="80" y="77"/>
                        <a:pt x="80" y="77"/>
                        <a:pt x="80" y="77"/>
                      </a:cubicBezTo>
                      <a:cubicBezTo>
                        <a:pt x="80" y="77"/>
                        <a:pt x="80" y="77"/>
                        <a:pt x="80" y="77"/>
                      </a:cubicBezTo>
                      <a:lnTo>
                        <a:pt x="79" y="76"/>
                      </a:lnTo>
                      <a:close/>
                      <a:moveTo>
                        <a:pt x="81" y="61"/>
                      </a:moveTo>
                      <a:cubicBezTo>
                        <a:pt x="81" y="61"/>
                        <a:pt x="81" y="61"/>
                        <a:pt x="81" y="61"/>
                      </a:cubicBezTo>
                      <a:cubicBezTo>
                        <a:pt x="81" y="61"/>
                        <a:pt x="81" y="61"/>
                        <a:pt x="81" y="61"/>
                      </a:cubicBezTo>
                      <a:cubicBezTo>
                        <a:pt x="80" y="62"/>
                        <a:pt x="80" y="62"/>
                        <a:pt x="80" y="62"/>
                      </a:cubicBezTo>
                      <a:cubicBezTo>
                        <a:pt x="80" y="62"/>
                        <a:pt x="80" y="62"/>
                        <a:pt x="80" y="62"/>
                      </a:cubicBezTo>
                      <a:cubicBezTo>
                        <a:pt x="80" y="63"/>
                        <a:pt x="80" y="63"/>
                        <a:pt x="80" y="63"/>
                      </a:cubicBezTo>
                      <a:cubicBezTo>
                        <a:pt x="80" y="63"/>
                        <a:pt x="80" y="63"/>
                        <a:pt x="80" y="63"/>
                      </a:cubicBezTo>
                      <a:cubicBezTo>
                        <a:pt x="80" y="64"/>
                        <a:pt x="80" y="64"/>
                        <a:pt x="80" y="64"/>
                      </a:cubicBezTo>
                      <a:cubicBezTo>
                        <a:pt x="80" y="64"/>
                        <a:pt x="80" y="64"/>
                        <a:pt x="80" y="64"/>
                      </a:cubicBezTo>
                      <a:cubicBezTo>
                        <a:pt x="80" y="64"/>
                        <a:pt x="80" y="64"/>
                        <a:pt x="80" y="64"/>
                      </a:cubicBezTo>
                      <a:cubicBezTo>
                        <a:pt x="81" y="64"/>
                        <a:pt x="81" y="64"/>
                        <a:pt x="81" y="64"/>
                      </a:cubicBezTo>
                      <a:cubicBezTo>
                        <a:pt x="81" y="63"/>
                        <a:pt x="81" y="63"/>
                        <a:pt x="81" y="63"/>
                      </a:cubicBezTo>
                      <a:cubicBezTo>
                        <a:pt x="81" y="63"/>
                        <a:pt x="81" y="63"/>
                        <a:pt x="81" y="63"/>
                      </a:cubicBezTo>
                      <a:cubicBezTo>
                        <a:pt x="81" y="62"/>
                        <a:pt x="81" y="62"/>
                        <a:pt x="81" y="62"/>
                      </a:cubicBezTo>
                      <a:cubicBezTo>
                        <a:pt x="82" y="62"/>
                        <a:pt x="82" y="62"/>
                        <a:pt x="82" y="62"/>
                      </a:cubicBezTo>
                      <a:cubicBezTo>
                        <a:pt x="82" y="61"/>
                        <a:pt x="82" y="61"/>
                        <a:pt x="82" y="61"/>
                      </a:cubicBezTo>
                      <a:cubicBezTo>
                        <a:pt x="81" y="61"/>
                        <a:pt x="81" y="61"/>
                        <a:pt x="81" y="61"/>
                      </a:cubicBezTo>
                      <a:close/>
                      <a:moveTo>
                        <a:pt x="85" y="51"/>
                      </a:moveTo>
                      <a:cubicBezTo>
                        <a:pt x="85" y="51"/>
                        <a:pt x="85" y="51"/>
                        <a:pt x="85" y="51"/>
                      </a:cubicBezTo>
                      <a:cubicBezTo>
                        <a:pt x="85" y="51"/>
                        <a:pt x="85" y="51"/>
                        <a:pt x="85" y="51"/>
                      </a:cubicBezTo>
                      <a:cubicBezTo>
                        <a:pt x="85" y="51"/>
                        <a:pt x="85" y="51"/>
                        <a:pt x="85" y="51"/>
                      </a:cubicBezTo>
                      <a:cubicBezTo>
                        <a:pt x="85" y="51"/>
                        <a:pt x="85" y="51"/>
                        <a:pt x="85" y="51"/>
                      </a:cubicBezTo>
                      <a:cubicBezTo>
                        <a:pt x="85" y="51"/>
                        <a:pt x="85" y="51"/>
                        <a:pt x="85" y="51"/>
                      </a:cubicBezTo>
                      <a:cubicBezTo>
                        <a:pt x="84" y="51"/>
                        <a:pt x="84" y="51"/>
                        <a:pt x="84" y="51"/>
                      </a:cubicBezTo>
                      <a:cubicBezTo>
                        <a:pt x="84" y="51"/>
                        <a:pt x="84" y="51"/>
                        <a:pt x="84" y="51"/>
                      </a:cubicBezTo>
                      <a:cubicBezTo>
                        <a:pt x="84" y="51"/>
                        <a:pt x="84" y="51"/>
                        <a:pt x="84" y="51"/>
                      </a:cubicBezTo>
                      <a:cubicBezTo>
                        <a:pt x="84" y="50"/>
                        <a:pt x="84" y="50"/>
                        <a:pt x="84" y="50"/>
                      </a:cubicBezTo>
                      <a:cubicBezTo>
                        <a:pt x="83" y="50"/>
                        <a:pt x="83" y="50"/>
                        <a:pt x="83" y="50"/>
                      </a:cubicBezTo>
                      <a:cubicBezTo>
                        <a:pt x="83" y="50"/>
                        <a:pt x="83" y="50"/>
                        <a:pt x="83" y="50"/>
                      </a:cubicBezTo>
                      <a:cubicBezTo>
                        <a:pt x="82" y="50"/>
                        <a:pt x="82" y="50"/>
                        <a:pt x="82" y="50"/>
                      </a:cubicBezTo>
                      <a:cubicBezTo>
                        <a:pt x="81" y="50"/>
                        <a:pt x="81" y="50"/>
                        <a:pt x="81" y="50"/>
                      </a:cubicBezTo>
                      <a:cubicBezTo>
                        <a:pt x="81" y="50"/>
                        <a:pt x="81" y="50"/>
                        <a:pt x="81" y="50"/>
                      </a:cubicBezTo>
                      <a:cubicBezTo>
                        <a:pt x="81" y="50"/>
                        <a:pt x="81" y="50"/>
                        <a:pt x="81" y="50"/>
                      </a:cubicBezTo>
                      <a:cubicBezTo>
                        <a:pt x="81" y="50"/>
                        <a:pt x="81" y="50"/>
                        <a:pt x="81" y="50"/>
                      </a:cubicBezTo>
                      <a:cubicBezTo>
                        <a:pt x="80" y="50"/>
                        <a:pt x="80" y="50"/>
                        <a:pt x="80" y="50"/>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8"/>
                        <a:pt x="80" y="48"/>
                        <a:pt x="80" y="48"/>
                      </a:cubicBezTo>
                      <a:cubicBezTo>
                        <a:pt x="80" y="48"/>
                        <a:pt x="80" y="48"/>
                        <a:pt x="80" y="48"/>
                      </a:cubicBezTo>
                      <a:cubicBezTo>
                        <a:pt x="80" y="48"/>
                        <a:pt x="80" y="48"/>
                        <a:pt x="80" y="48"/>
                      </a:cubicBezTo>
                      <a:cubicBezTo>
                        <a:pt x="80" y="48"/>
                        <a:pt x="80" y="48"/>
                        <a:pt x="80" y="48"/>
                      </a:cubicBezTo>
                      <a:cubicBezTo>
                        <a:pt x="80" y="47"/>
                        <a:pt x="80" y="47"/>
                        <a:pt x="80" y="47"/>
                      </a:cubicBezTo>
                      <a:cubicBezTo>
                        <a:pt x="80" y="47"/>
                        <a:pt x="80" y="47"/>
                        <a:pt x="80" y="47"/>
                      </a:cubicBezTo>
                      <a:cubicBezTo>
                        <a:pt x="80" y="47"/>
                        <a:pt x="80" y="47"/>
                        <a:pt x="80" y="47"/>
                      </a:cubicBezTo>
                      <a:cubicBezTo>
                        <a:pt x="80" y="47"/>
                        <a:pt x="80" y="47"/>
                        <a:pt x="80" y="47"/>
                      </a:cubicBezTo>
                      <a:cubicBezTo>
                        <a:pt x="80" y="46"/>
                        <a:pt x="80" y="46"/>
                        <a:pt x="80" y="46"/>
                      </a:cubicBezTo>
                      <a:cubicBezTo>
                        <a:pt x="80" y="46"/>
                        <a:pt x="80" y="46"/>
                        <a:pt x="80" y="46"/>
                      </a:cubicBezTo>
                      <a:cubicBezTo>
                        <a:pt x="80" y="46"/>
                        <a:pt x="80" y="46"/>
                        <a:pt x="80" y="46"/>
                      </a:cubicBezTo>
                      <a:cubicBezTo>
                        <a:pt x="79" y="45"/>
                        <a:pt x="79" y="45"/>
                        <a:pt x="79" y="45"/>
                      </a:cubicBezTo>
                      <a:cubicBezTo>
                        <a:pt x="79" y="45"/>
                        <a:pt x="79" y="45"/>
                        <a:pt x="79" y="45"/>
                      </a:cubicBezTo>
                      <a:cubicBezTo>
                        <a:pt x="78" y="44"/>
                        <a:pt x="78" y="44"/>
                        <a:pt x="78" y="44"/>
                      </a:cubicBezTo>
                      <a:cubicBezTo>
                        <a:pt x="78" y="43"/>
                        <a:pt x="78" y="43"/>
                        <a:pt x="78" y="43"/>
                      </a:cubicBezTo>
                      <a:cubicBezTo>
                        <a:pt x="78" y="43"/>
                        <a:pt x="78" y="43"/>
                        <a:pt x="78" y="43"/>
                      </a:cubicBezTo>
                      <a:cubicBezTo>
                        <a:pt x="78" y="43"/>
                        <a:pt x="78" y="43"/>
                        <a:pt x="78" y="43"/>
                      </a:cubicBezTo>
                      <a:cubicBezTo>
                        <a:pt x="78" y="43"/>
                        <a:pt x="78" y="43"/>
                        <a:pt x="78" y="43"/>
                      </a:cubicBezTo>
                      <a:cubicBezTo>
                        <a:pt x="77" y="43"/>
                        <a:pt x="77" y="43"/>
                        <a:pt x="77" y="43"/>
                      </a:cubicBezTo>
                      <a:cubicBezTo>
                        <a:pt x="77" y="42"/>
                        <a:pt x="77" y="42"/>
                        <a:pt x="77" y="42"/>
                      </a:cubicBezTo>
                      <a:cubicBezTo>
                        <a:pt x="77" y="42"/>
                        <a:pt x="77" y="42"/>
                        <a:pt x="77" y="42"/>
                      </a:cubicBezTo>
                      <a:cubicBezTo>
                        <a:pt x="77" y="42"/>
                        <a:pt x="77" y="42"/>
                        <a:pt x="77" y="42"/>
                      </a:cubicBezTo>
                      <a:cubicBezTo>
                        <a:pt x="77" y="42"/>
                        <a:pt x="77" y="42"/>
                        <a:pt x="77" y="42"/>
                      </a:cubicBezTo>
                      <a:cubicBezTo>
                        <a:pt x="77" y="42"/>
                        <a:pt x="77" y="42"/>
                        <a:pt x="77" y="42"/>
                      </a:cubicBezTo>
                      <a:cubicBezTo>
                        <a:pt x="77" y="42"/>
                        <a:pt x="77" y="42"/>
                        <a:pt x="77" y="42"/>
                      </a:cubicBezTo>
                      <a:cubicBezTo>
                        <a:pt x="76" y="42"/>
                        <a:pt x="76" y="42"/>
                        <a:pt x="76" y="42"/>
                      </a:cubicBezTo>
                      <a:cubicBezTo>
                        <a:pt x="76" y="42"/>
                        <a:pt x="76" y="42"/>
                        <a:pt x="76" y="42"/>
                      </a:cubicBezTo>
                      <a:cubicBezTo>
                        <a:pt x="76" y="42"/>
                        <a:pt x="76" y="42"/>
                        <a:pt x="76" y="42"/>
                      </a:cubicBezTo>
                      <a:cubicBezTo>
                        <a:pt x="76" y="42"/>
                        <a:pt x="76" y="42"/>
                        <a:pt x="76" y="42"/>
                      </a:cubicBezTo>
                      <a:cubicBezTo>
                        <a:pt x="75" y="42"/>
                        <a:pt x="75" y="42"/>
                        <a:pt x="75" y="42"/>
                      </a:cubicBezTo>
                      <a:cubicBezTo>
                        <a:pt x="75" y="41"/>
                        <a:pt x="75" y="41"/>
                        <a:pt x="75" y="41"/>
                      </a:cubicBezTo>
                      <a:cubicBezTo>
                        <a:pt x="75" y="41"/>
                        <a:pt x="75" y="41"/>
                        <a:pt x="75" y="41"/>
                      </a:cubicBezTo>
                      <a:cubicBezTo>
                        <a:pt x="75" y="41"/>
                        <a:pt x="75" y="41"/>
                        <a:pt x="75" y="41"/>
                      </a:cubicBezTo>
                      <a:cubicBezTo>
                        <a:pt x="74" y="41"/>
                        <a:pt x="74" y="41"/>
                        <a:pt x="74" y="41"/>
                      </a:cubicBezTo>
                      <a:cubicBezTo>
                        <a:pt x="74" y="41"/>
                        <a:pt x="74" y="41"/>
                        <a:pt x="74" y="41"/>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39"/>
                        <a:pt x="74" y="39"/>
                        <a:pt x="74" y="39"/>
                      </a:cubicBezTo>
                      <a:cubicBezTo>
                        <a:pt x="74" y="39"/>
                        <a:pt x="74" y="39"/>
                        <a:pt x="74" y="39"/>
                      </a:cubicBezTo>
                      <a:cubicBezTo>
                        <a:pt x="74" y="39"/>
                        <a:pt x="74" y="39"/>
                        <a:pt x="74" y="39"/>
                      </a:cubicBezTo>
                      <a:cubicBezTo>
                        <a:pt x="74" y="39"/>
                        <a:pt x="74" y="39"/>
                        <a:pt x="74" y="39"/>
                      </a:cubicBezTo>
                      <a:cubicBezTo>
                        <a:pt x="74" y="39"/>
                        <a:pt x="74" y="39"/>
                        <a:pt x="74" y="39"/>
                      </a:cubicBezTo>
                      <a:cubicBezTo>
                        <a:pt x="74" y="39"/>
                        <a:pt x="74" y="39"/>
                        <a:pt x="74" y="39"/>
                      </a:cubicBezTo>
                      <a:cubicBezTo>
                        <a:pt x="74" y="38"/>
                        <a:pt x="74" y="38"/>
                        <a:pt x="74" y="38"/>
                      </a:cubicBezTo>
                      <a:cubicBezTo>
                        <a:pt x="74" y="38"/>
                        <a:pt x="74" y="38"/>
                        <a:pt x="74" y="38"/>
                      </a:cubicBezTo>
                      <a:cubicBezTo>
                        <a:pt x="73" y="38"/>
                        <a:pt x="73" y="38"/>
                        <a:pt x="73" y="38"/>
                      </a:cubicBezTo>
                      <a:cubicBezTo>
                        <a:pt x="73" y="37"/>
                        <a:pt x="73" y="37"/>
                        <a:pt x="73" y="37"/>
                      </a:cubicBezTo>
                      <a:cubicBezTo>
                        <a:pt x="73" y="37"/>
                        <a:pt x="73" y="37"/>
                        <a:pt x="73" y="37"/>
                      </a:cubicBezTo>
                      <a:cubicBezTo>
                        <a:pt x="73" y="37"/>
                        <a:pt x="73" y="37"/>
                        <a:pt x="73" y="37"/>
                      </a:cubicBezTo>
                      <a:cubicBezTo>
                        <a:pt x="72" y="35"/>
                        <a:pt x="72" y="35"/>
                        <a:pt x="72" y="35"/>
                      </a:cubicBezTo>
                      <a:cubicBezTo>
                        <a:pt x="72" y="35"/>
                        <a:pt x="72" y="35"/>
                        <a:pt x="72" y="35"/>
                      </a:cubicBezTo>
                      <a:cubicBezTo>
                        <a:pt x="72" y="35"/>
                        <a:pt x="72" y="35"/>
                        <a:pt x="72" y="35"/>
                      </a:cubicBezTo>
                      <a:cubicBezTo>
                        <a:pt x="72" y="34"/>
                        <a:pt x="72" y="34"/>
                        <a:pt x="72" y="34"/>
                      </a:cubicBezTo>
                      <a:cubicBezTo>
                        <a:pt x="72" y="34"/>
                        <a:pt x="72" y="34"/>
                        <a:pt x="72" y="34"/>
                      </a:cubicBezTo>
                      <a:cubicBezTo>
                        <a:pt x="71" y="33"/>
                        <a:pt x="71" y="33"/>
                        <a:pt x="71" y="33"/>
                      </a:cubicBezTo>
                      <a:cubicBezTo>
                        <a:pt x="71" y="33"/>
                        <a:pt x="71" y="33"/>
                        <a:pt x="71" y="33"/>
                      </a:cubicBezTo>
                      <a:cubicBezTo>
                        <a:pt x="71" y="33"/>
                        <a:pt x="71" y="33"/>
                        <a:pt x="71" y="33"/>
                      </a:cubicBezTo>
                      <a:cubicBezTo>
                        <a:pt x="71" y="33"/>
                        <a:pt x="71" y="33"/>
                        <a:pt x="71" y="33"/>
                      </a:cubicBezTo>
                      <a:cubicBezTo>
                        <a:pt x="70" y="33"/>
                        <a:pt x="70" y="33"/>
                        <a:pt x="70" y="33"/>
                      </a:cubicBezTo>
                      <a:cubicBezTo>
                        <a:pt x="70" y="33"/>
                        <a:pt x="70" y="33"/>
                        <a:pt x="70" y="33"/>
                      </a:cubicBezTo>
                      <a:cubicBezTo>
                        <a:pt x="69" y="32"/>
                        <a:pt x="69" y="32"/>
                        <a:pt x="69" y="32"/>
                      </a:cubicBezTo>
                      <a:cubicBezTo>
                        <a:pt x="68" y="32"/>
                        <a:pt x="68" y="32"/>
                        <a:pt x="68" y="32"/>
                      </a:cubicBezTo>
                      <a:cubicBezTo>
                        <a:pt x="67" y="32"/>
                        <a:pt x="67" y="32"/>
                        <a:pt x="67" y="32"/>
                      </a:cubicBezTo>
                      <a:cubicBezTo>
                        <a:pt x="67" y="31"/>
                        <a:pt x="67" y="31"/>
                        <a:pt x="67" y="31"/>
                      </a:cubicBezTo>
                      <a:cubicBezTo>
                        <a:pt x="67" y="31"/>
                        <a:pt x="67" y="31"/>
                        <a:pt x="67" y="31"/>
                      </a:cubicBezTo>
                      <a:cubicBezTo>
                        <a:pt x="66" y="30"/>
                        <a:pt x="66" y="30"/>
                        <a:pt x="66" y="30"/>
                      </a:cubicBezTo>
                      <a:cubicBezTo>
                        <a:pt x="66" y="31"/>
                        <a:pt x="66" y="31"/>
                        <a:pt x="66" y="31"/>
                      </a:cubicBezTo>
                      <a:cubicBezTo>
                        <a:pt x="66" y="30"/>
                        <a:pt x="66" y="30"/>
                        <a:pt x="66" y="30"/>
                      </a:cubicBezTo>
                      <a:cubicBezTo>
                        <a:pt x="65" y="30"/>
                        <a:pt x="65" y="30"/>
                        <a:pt x="65" y="30"/>
                      </a:cubicBezTo>
                      <a:cubicBezTo>
                        <a:pt x="65" y="30"/>
                        <a:pt x="65" y="30"/>
                        <a:pt x="65" y="30"/>
                      </a:cubicBezTo>
                      <a:cubicBezTo>
                        <a:pt x="65" y="30"/>
                        <a:pt x="65" y="30"/>
                        <a:pt x="65" y="30"/>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4" y="29"/>
                        <a:pt x="64" y="29"/>
                        <a:pt x="64" y="29"/>
                      </a:cubicBezTo>
                      <a:cubicBezTo>
                        <a:pt x="64" y="29"/>
                        <a:pt x="64" y="29"/>
                        <a:pt x="64" y="29"/>
                      </a:cubicBezTo>
                      <a:cubicBezTo>
                        <a:pt x="64" y="29"/>
                        <a:pt x="64" y="29"/>
                        <a:pt x="64" y="29"/>
                      </a:cubicBezTo>
                      <a:cubicBezTo>
                        <a:pt x="63" y="28"/>
                        <a:pt x="63" y="28"/>
                        <a:pt x="63" y="28"/>
                      </a:cubicBezTo>
                      <a:cubicBezTo>
                        <a:pt x="63" y="28"/>
                        <a:pt x="63" y="28"/>
                        <a:pt x="63" y="28"/>
                      </a:cubicBezTo>
                      <a:cubicBezTo>
                        <a:pt x="63" y="28"/>
                        <a:pt x="63" y="28"/>
                        <a:pt x="63" y="28"/>
                      </a:cubicBezTo>
                      <a:cubicBezTo>
                        <a:pt x="63" y="27"/>
                        <a:pt x="63" y="27"/>
                        <a:pt x="63" y="27"/>
                      </a:cubicBezTo>
                      <a:cubicBezTo>
                        <a:pt x="63" y="27"/>
                        <a:pt x="63" y="27"/>
                        <a:pt x="63" y="27"/>
                      </a:cubicBezTo>
                      <a:cubicBezTo>
                        <a:pt x="63" y="27"/>
                        <a:pt x="63" y="27"/>
                        <a:pt x="63" y="27"/>
                      </a:cubicBezTo>
                      <a:cubicBezTo>
                        <a:pt x="63" y="27"/>
                        <a:pt x="63" y="27"/>
                        <a:pt x="63" y="27"/>
                      </a:cubicBezTo>
                      <a:cubicBezTo>
                        <a:pt x="63" y="27"/>
                        <a:pt x="63" y="27"/>
                        <a:pt x="63" y="27"/>
                      </a:cubicBezTo>
                      <a:cubicBezTo>
                        <a:pt x="63" y="26"/>
                        <a:pt x="63" y="26"/>
                        <a:pt x="63" y="26"/>
                      </a:cubicBezTo>
                      <a:cubicBezTo>
                        <a:pt x="63" y="26"/>
                        <a:pt x="63" y="26"/>
                        <a:pt x="63" y="26"/>
                      </a:cubicBezTo>
                      <a:cubicBezTo>
                        <a:pt x="62" y="26"/>
                        <a:pt x="62" y="26"/>
                        <a:pt x="62" y="26"/>
                      </a:cubicBezTo>
                      <a:cubicBezTo>
                        <a:pt x="62" y="25"/>
                        <a:pt x="62" y="25"/>
                        <a:pt x="62" y="25"/>
                      </a:cubicBezTo>
                      <a:cubicBezTo>
                        <a:pt x="61" y="25"/>
                        <a:pt x="61" y="25"/>
                        <a:pt x="61" y="25"/>
                      </a:cubicBezTo>
                      <a:cubicBezTo>
                        <a:pt x="61" y="24"/>
                        <a:pt x="61" y="24"/>
                        <a:pt x="61" y="24"/>
                      </a:cubicBezTo>
                      <a:cubicBezTo>
                        <a:pt x="60" y="24"/>
                        <a:pt x="60" y="24"/>
                        <a:pt x="60" y="24"/>
                      </a:cubicBezTo>
                      <a:cubicBezTo>
                        <a:pt x="60" y="24"/>
                        <a:pt x="60" y="24"/>
                        <a:pt x="60" y="24"/>
                      </a:cubicBezTo>
                      <a:cubicBezTo>
                        <a:pt x="59" y="24"/>
                        <a:pt x="59" y="24"/>
                        <a:pt x="59" y="24"/>
                      </a:cubicBezTo>
                      <a:cubicBezTo>
                        <a:pt x="59" y="24"/>
                        <a:pt x="59" y="24"/>
                        <a:pt x="59" y="24"/>
                      </a:cubicBezTo>
                      <a:cubicBezTo>
                        <a:pt x="58" y="24"/>
                        <a:pt x="58" y="24"/>
                        <a:pt x="58" y="24"/>
                      </a:cubicBezTo>
                      <a:cubicBezTo>
                        <a:pt x="58" y="23"/>
                        <a:pt x="58" y="23"/>
                        <a:pt x="58" y="23"/>
                      </a:cubicBezTo>
                      <a:cubicBezTo>
                        <a:pt x="58" y="23"/>
                        <a:pt x="58" y="23"/>
                        <a:pt x="58" y="23"/>
                      </a:cubicBezTo>
                      <a:cubicBezTo>
                        <a:pt x="57" y="22"/>
                        <a:pt x="57" y="22"/>
                        <a:pt x="57" y="22"/>
                      </a:cubicBezTo>
                      <a:cubicBezTo>
                        <a:pt x="57" y="21"/>
                        <a:pt x="57" y="21"/>
                        <a:pt x="57" y="21"/>
                      </a:cubicBezTo>
                      <a:cubicBezTo>
                        <a:pt x="57" y="21"/>
                        <a:pt x="57" y="21"/>
                        <a:pt x="57" y="21"/>
                      </a:cubicBezTo>
                      <a:cubicBezTo>
                        <a:pt x="56" y="20"/>
                        <a:pt x="56" y="20"/>
                        <a:pt x="56" y="20"/>
                      </a:cubicBezTo>
                      <a:cubicBezTo>
                        <a:pt x="55" y="20"/>
                        <a:pt x="55" y="20"/>
                        <a:pt x="55" y="20"/>
                      </a:cubicBezTo>
                      <a:cubicBezTo>
                        <a:pt x="54" y="20"/>
                        <a:pt x="54" y="20"/>
                        <a:pt x="54" y="20"/>
                      </a:cubicBezTo>
                      <a:cubicBezTo>
                        <a:pt x="54" y="20"/>
                        <a:pt x="54" y="20"/>
                        <a:pt x="54" y="20"/>
                      </a:cubicBezTo>
                      <a:cubicBezTo>
                        <a:pt x="53" y="19"/>
                        <a:pt x="53" y="19"/>
                        <a:pt x="53" y="19"/>
                      </a:cubicBezTo>
                      <a:cubicBezTo>
                        <a:pt x="53" y="19"/>
                        <a:pt x="53" y="19"/>
                        <a:pt x="53" y="19"/>
                      </a:cubicBezTo>
                      <a:cubicBezTo>
                        <a:pt x="52" y="19"/>
                        <a:pt x="52" y="19"/>
                        <a:pt x="52" y="19"/>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7"/>
                        <a:pt x="51" y="17"/>
                        <a:pt x="51" y="17"/>
                      </a:cubicBezTo>
                      <a:cubicBezTo>
                        <a:pt x="51" y="17"/>
                        <a:pt x="51" y="17"/>
                        <a:pt x="51" y="17"/>
                      </a:cubicBezTo>
                      <a:cubicBezTo>
                        <a:pt x="50" y="17"/>
                        <a:pt x="50" y="17"/>
                        <a:pt x="50" y="17"/>
                      </a:cubicBezTo>
                      <a:cubicBezTo>
                        <a:pt x="50" y="16"/>
                        <a:pt x="50" y="16"/>
                        <a:pt x="50" y="16"/>
                      </a:cubicBezTo>
                      <a:cubicBezTo>
                        <a:pt x="50" y="16"/>
                        <a:pt x="50" y="16"/>
                        <a:pt x="50" y="16"/>
                      </a:cubicBezTo>
                      <a:cubicBezTo>
                        <a:pt x="50" y="16"/>
                        <a:pt x="50" y="16"/>
                        <a:pt x="50" y="16"/>
                      </a:cubicBezTo>
                      <a:cubicBezTo>
                        <a:pt x="49" y="15"/>
                        <a:pt x="49" y="15"/>
                        <a:pt x="49" y="15"/>
                      </a:cubicBezTo>
                      <a:cubicBezTo>
                        <a:pt x="49" y="15"/>
                        <a:pt x="49" y="15"/>
                        <a:pt x="49" y="15"/>
                      </a:cubicBezTo>
                      <a:cubicBezTo>
                        <a:pt x="49" y="15"/>
                        <a:pt x="49" y="15"/>
                        <a:pt x="49" y="15"/>
                      </a:cubicBezTo>
                      <a:cubicBezTo>
                        <a:pt x="49" y="15"/>
                        <a:pt x="49" y="15"/>
                        <a:pt x="49" y="15"/>
                      </a:cubicBezTo>
                      <a:cubicBezTo>
                        <a:pt x="48" y="15"/>
                        <a:pt x="48" y="15"/>
                        <a:pt x="48" y="15"/>
                      </a:cubicBezTo>
                      <a:cubicBezTo>
                        <a:pt x="48" y="15"/>
                        <a:pt x="48" y="15"/>
                        <a:pt x="48" y="15"/>
                      </a:cubicBezTo>
                      <a:cubicBezTo>
                        <a:pt x="48" y="14"/>
                        <a:pt x="48" y="14"/>
                        <a:pt x="48" y="14"/>
                      </a:cubicBezTo>
                      <a:cubicBezTo>
                        <a:pt x="47" y="13"/>
                        <a:pt x="47" y="13"/>
                        <a:pt x="47" y="13"/>
                      </a:cubicBezTo>
                      <a:cubicBezTo>
                        <a:pt x="47" y="12"/>
                        <a:pt x="47" y="12"/>
                        <a:pt x="47" y="12"/>
                      </a:cubicBezTo>
                      <a:cubicBezTo>
                        <a:pt x="46" y="11"/>
                        <a:pt x="46" y="11"/>
                        <a:pt x="46" y="11"/>
                      </a:cubicBezTo>
                      <a:cubicBezTo>
                        <a:pt x="46" y="11"/>
                        <a:pt x="46" y="11"/>
                        <a:pt x="46" y="11"/>
                      </a:cubicBezTo>
                      <a:cubicBezTo>
                        <a:pt x="46" y="10"/>
                        <a:pt x="46" y="10"/>
                        <a:pt x="46" y="10"/>
                      </a:cubicBezTo>
                      <a:cubicBezTo>
                        <a:pt x="45" y="10"/>
                        <a:pt x="45" y="10"/>
                        <a:pt x="45" y="10"/>
                      </a:cubicBezTo>
                      <a:cubicBezTo>
                        <a:pt x="45" y="9"/>
                        <a:pt x="45" y="9"/>
                        <a:pt x="45" y="9"/>
                      </a:cubicBezTo>
                      <a:cubicBezTo>
                        <a:pt x="44" y="9"/>
                        <a:pt x="44" y="9"/>
                        <a:pt x="44" y="9"/>
                      </a:cubicBezTo>
                      <a:cubicBezTo>
                        <a:pt x="43" y="9"/>
                        <a:pt x="43" y="9"/>
                        <a:pt x="43" y="9"/>
                      </a:cubicBezTo>
                      <a:cubicBezTo>
                        <a:pt x="43" y="9"/>
                        <a:pt x="43" y="9"/>
                        <a:pt x="43" y="9"/>
                      </a:cubicBezTo>
                      <a:cubicBezTo>
                        <a:pt x="42" y="9"/>
                        <a:pt x="42" y="9"/>
                        <a:pt x="42" y="9"/>
                      </a:cubicBezTo>
                      <a:cubicBezTo>
                        <a:pt x="42" y="9"/>
                        <a:pt x="42" y="9"/>
                        <a:pt x="42" y="9"/>
                      </a:cubicBezTo>
                      <a:cubicBezTo>
                        <a:pt x="41" y="9"/>
                        <a:pt x="41" y="9"/>
                        <a:pt x="41" y="9"/>
                      </a:cubicBezTo>
                      <a:cubicBezTo>
                        <a:pt x="41" y="8"/>
                        <a:pt x="41" y="8"/>
                        <a:pt x="41" y="8"/>
                      </a:cubicBezTo>
                      <a:cubicBezTo>
                        <a:pt x="41" y="8"/>
                        <a:pt x="41" y="8"/>
                        <a:pt x="41" y="8"/>
                      </a:cubicBezTo>
                      <a:cubicBezTo>
                        <a:pt x="40" y="8"/>
                        <a:pt x="40" y="8"/>
                        <a:pt x="40" y="8"/>
                      </a:cubicBezTo>
                      <a:cubicBezTo>
                        <a:pt x="40" y="7"/>
                        <a:pt x="40" y="7"/>
                        <a:pt x="40" y="7"/>
                      </a:cubicBezTo>
                      <a:cubicBezTo>
                        <a:pt x="40" y="7"/>
                        <a:pt x="40" y="7"/>
                        <a:pt x="40" y="7"/>
                      </a:cubicBezTo>
                      <a:cubicBezTo>
                        <a:pt x="40" y="7"/>
                        <a:pt x="40" y="7"/>
                        <a:pt x="40" y="7"/>
                      </a:cubicBezTo>
                      <a:cubicBezTo>
                        <a:pt x="39" y="7"/>
                        <a:pt x="39" y="7"/>
                        <a:pt x="39" y="7"/>
                      </a:cubicBezTo>
                      <a:cubicBezTo>
                        <a:pt x="39" y="7"/>
                        <a:pt x="39" y="7"/>
                        <a:pt x="39" y="7"/>
                      </a:cubicBezTo>
                      <a:cubicBezTo>
                        <a:pt x="37" y="6"/>
                        <a:pt x="37" y="6"/>
                        <a:pt x="37" y="6"/>
                      </a:cubicBezTo>
                      <a:cubicBezTo>
                        <a:pt x="37" y="6"/>
                        <a:pt x="37" y="6"/>
                        <a:pt x="37" y="6"/>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3"/>
                        <a:pt x="37" y="3"/>
                        <a:pt x="37" y="3"/>
                      </a:cubicBezTo>
                      <a:cubicBezTo>
                        <a:pt x="37" y="3"/>
                        <a:pt x="37" y="3"/>
                        <a:pt x="37" y="3"/>
                      </a:cubicBezTo>
                      <a:cubicBezTo>
                        <a:pt x="38" y="3"/>
                        <a:pt x="38" y="3"/>
                        <a:pt x="38" y="3"/>
                      </a:cubicBezTo>
                      <a:cubicBezTo>
                        <a:pt x="38" y="3"/>
                        <a:pt x="38" y="3"/>
                        <a:pt x="38" y="3"/>
                      </a:cubicBezTo>
                      <a:cubicBezTo>
                        <a:pt x="38" y="2"/>
                        <a:pt x="38" y="2"/>
                        <a:pt x="38" y="2"/>
                      </a:cubicBezTo>
                      <a:cubicBezTo>
                        <a:pt x="38" y="2"/>
                        <a:pt x="38" y="2"/>
                        <a:pt x="38" y="2"/>
                      </a:cubicBezTo>
                      <a:cubicBezTo>
                        <a:pt x="38" y="2"/>
                        <a:pt x="38" y="2"/>
                        <a:pt x="38" y="2"/>
                      </a:cubicBezTo>
                      <a:cubicBezTo>
                        <a:pt x="39" y="1"/>
                        <a:pt x="39" y="1"/>
                        <a:pt x="39" y="1"/>
                      </a:cubicBezTo>
                      <a:cubicBezTo>
                        <a:pt x="39" y="1"/>
                        <a:pt x="39" y="1"/>
                        <a:pt x="39" y="1"/>
                      </a:cubicBezTo>
                      <a:cubicBezTo>
                        <a:pt x="39" y="1"/>
                        <a:pt x="39" y="1"/>
                        <a:pt x="39" y="1"/>
                      </a:cubicBezTo>
                      <a:cubicBezTo>
                        <a:pt x="39" y="0"/>
                        <a:pt x="39" y="0"/>
                        <a:pt x="39" y="0"/>
                      </a:cubicBezTo>
                      <a:cubicBezTo>
                        <a:pt x="39" y="0"/>
                        <a:pt x="39" y="0"/>
                        <a:pt x="39" y="0"/>
                      </a:cubicBezTo>
                      <a:cubicBezTo>
                        <a:pt x="40" y="0"/>
                        <a:pt x="40" y="0"/>
                        <a:pt x="40" y="0"/>
                      </a:cubicBezTo>
                      <a:cubicBezTo>
                        <a:pt x="39" y="0"/>
                        <a:pt x="39" y="0"/>
                        <a:pt x="39" y="0"/>
                      </a:cubicBezTo>
                      <a:cubicBezTo>
                        <a:pt x="39" y="0"/>
                        <a:pt x="39" y="0"/>
                        <a:pt x="39" y="0"/>
                      </a:cubicBezTo>
                      <a:cubicBezTo>
                        <a:pt x="33" y="1"/>
                        <a:pt x="27" y="2"/>
                        <a:pt x="20" y="3"/>
                      </a:cubicBezTo>
                      <a:cubicBezTo>
                        <a:pt x="14" y="3"/>
                        <a:pt x="8" y="5"/>
                        <a:pt x="2" y="5"/>
                      </a:cubicBezTo>
                      <a:cubicBezTo>
                        <a:pt x="0" y="6"/>
                        <a:pt x="0" y="6"/>
                        <a:pt x="0" y="6"/>
                      </a:cubicBezTo>
                      <a:cubicBezTo>
                        <a:pt x="0" y="6"/>
                        <a:pt x="0" y="6"/>
                        <a:pt x="0" y="6"/>
                      </a:cubicBezTo>
                      <a:cubicBezTo>
                        <a:pt x="0" y="6"/>
                        <a:pt x="0" y="6"/>
                        <a:pt x="0" y="6"/>
                      </a:cubicBezTo>
                      <a:cubicBezTo>
                        <a:pt x="1" y="8"/>
                        <a:pt x="1" y="9"/>
                        <a:pt x="1" y="10"/>
                      </a:cubicBezTo>
                      <a:cubicBezTo>
                        <a:pt x="4" y="19"/>
                        <a:pt x="7" y="28"/>
                        <a:pt x="10" y="37"/>
                      </a:cubicBezTo>
                      <a:cubicBezTo>
                        <a:pt x="10" y="39"/>
                        <a:pt x="10" y="39"/>
                        <a:pt x="10" y="39"/>
                      </a:cubicBezTo>
                      <a:cubicBezTo>
                        <a:pt x="11" y="40"/>
                        <a:pt x="11" y="42"/>
                        <a:pt x="12" y="44"/>
                      </a:cubicBezTo>
                      <a:cubicBezTo>
                        <a:pt x="12" y="44"/>
                        <a:pt x="12" y="44"/>
                        <a:pt x="12" y="44"/>
                      </a:cubicBezTo>
                      <a:cubicBezTo>
                        <a:pt x="12" y="46"/>
                        <a:pt x="12" y="46"/>
                        <a:pt x="12" y="46"/>
                      </a:cubicBezTo>
                      <a:cubicBezTo>
                        <a:pt x="12" y="46"/>
                        <a:pt x="12" y="46"/>
                        <a:pt x="12" y="46"/>
                      </a:cubicBezTo>
                      <a:cubicBezTo>
                        <a:pt x="13" y="46"/>
                        <a:pt x="13" y="46"/>
                        <a:pt x="13"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4" y="48"/>
                        <a:pt x="14" y="48"/>
                        <a:pt x="14" y="48"/>
                      </a:cubicBezTo>
                      <a:cubicBezTo>
                        <a:pt x="14" y="49"/>
                        <a:pt x="14" y="49"/>
                        <a:pt x="14" y="49"/>
                      </a:cubicBezTo>
                      <a:cubicBezTo>
                        <a:pt x="14" y="49"/>
                        <a:pt x="14" y="49"/>
                        <a:pt x="14" y="49"/>
                      </a:cubicBezTo>
                      <a:cubicBezTo>
                        <a:pt x="14" y="49"/>
                        <a:pt x="14" y="49"/>
                        <a:pt x="14" y="49"/>
                      </a:cubicBezTo>
                      <a:cubicBezTo>
                        <a:pt x="14" y="50"/>
                        <a:pt x="14" y="50"/>
                        <a:pt x="14" y="50"/>
                      </a:cubicBezTo>
                      <a:cubicBezTo>
                        <a:pt x="14" y="50"/>
                        <a:pt x="14" y="50"/>
                        <a:pt x="14" y="50"/>
                      </a:cubicBezTo>
                      <a:cubicBezTo>
                        <a:pt x="14" y="50"/>
                        <a:pt x="14" y="50"/>
                        <a:pt x="14" y="50"/>
                      </a:cubicBezTo>
                      <a:cubicBezTo>
                        <a:pt x="15" y="50"/>
                        <a:pt x="15" y="50"/>
                        <a:pt x="15" y="50"/>
                      </a:cubicBezTo>
                      <a:cubicBezTo>
                        <a:pt x="15" y="50"/>
                        <a:pt x="15" y="50"/>
                        <a:pt x="15" y="50"/>
                      </a:cubicBezTo>
                      <a:cubicBezTo>
                        <a:pt x="16" y="51"/>
                        <a:pt x="16" y="51"/>
                        <a:pt x="16" y="51"/>
                      </a:cubicBezTo>
                      <a:cubicBezTo>
                        <a:pt x="16" y="52"/>
                        <a:pt x="16" y="52"/>
                        <a:pt x="16" y="52"/>
                      </a:cubicBezTo>
                      <a:cubicBezTo>
                        <a:pt x="16" y="52"/>
                        <a:pt x="16" y="52"/>
                        <a:pt x="16" y="52"/>
                      </a:cubicBezTo>
                      <a:cubicBezTo>
                        <a:pt x="16" y="53"/>
                        <a:pt x="16" y="53"/>
                        <a:pt x="16" y="53"/>
                      </a:cubicBezTo>
                      <a:cubicBezTo>
                        <a:pt x="16" y="53"/>
                        <a:pt x="16" y="53"/>
                        <a:pt x="16" y="53"/>
                      </a:cubicBezTo>
                      <a:cubicBezTo>
                        <a:pt x="17" y="53"/>
                        <a:pt x="17" y="53"/>
                        <a:pt x="17" y="53"/>
                      </a:cubicBezTo>
                      <a:cubicBezTo>
                        <a:pt x="17" y="53"/>
                        <a:pt x="17" y="53"/>
                        <a:pt x="17" y="53"/>
                      </a:cubicBezTo>
                      <a:cubicBezTo>
                        <a:pt x="17" y="54"/>
                        <a:pt x="17" y="54"/>
                        <a:pt x="17" y="54"/>
                      </a:cubicBezTo>
                      <a:cubicBezTo>
                        <a:pt x="17" y="54"/>
                        <a:pt x="17" y="54"/>
                        <a:pt x="17" y="54"/>
                      </a:cubicBezTo>
                      <a:cubicBezTo>
                        <a:pt x="17" y="54"/>
                        <a:pt x="17" y="54"/>
                        <a:pt x="17" y="54"/>
                      </a:cubicBezTo>
                      <a:cubicBezTo>
                        <a:pt x="17" y="54"/>
                        <a:pt x="17" y="54"/>
                        <a:pt x="17" y="54"/>
                      </a:cubicBezTo>
                      <a:cubicBezTo>
                        <a:pt x="17" y="55"/>
                        <a:pt x="17" y="55"/>
                        <a:pt x="17" y="55"/>
                      </a:cubicBezTo>
                      <a:cubicBezTo>
                        <a:pt x="17" y="55"/>
                        <a:pt x="17" y="55"/>
                        <a:pt x="17" y="55"/>
                      </a:cubicBezTo>
                      <a:cubicBezTo>
                        <a:pt x="17" y="55"/>
                        <a:pt x="17" y="55"/>
                        <a:pt x="17" y="55"/>
                      </a:cubicBezTo>
                      <a:cubicBezTo>
                        <a:pt x="17" y="56"/>
                        <a:pt x="17" y="56"/>
                        <a:pt x="17"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8"/>
                        <a:pt x="18" y="58"/>
                        <a:pt x="18" y="58"/>
                      </a:cubicBezTo>
                      <a:cubicBezTo>
                        <a:pt x="18" y="57"/>
                        <a:pt x="18" y="57"/>
                        <a:pt x="18" y="57"/>
                      </a:cubicBezTo>
                      <a:cubicBezTo>
                        <a:pt x="17" y="58"/>
                        <a:pt x="17" y="58"/>
                        <a:pt x="17" y="58"/>
                      </a:cubicBezTo>
                      <a:cubicBezTo>
                        <a:pt x="17" y="58"/>
                        <a:pt x="17" y="58"/>
                        <a:pt x="17" y="58"/>
                      </a:cubicBezTo>
                      <a:cubicBezTo>
                        <a:pt x="18" y="58"/>
                        <a:pt x="18" y="58"/>
                        <a:pt x="18"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9"/>
                        <a:pt x="17" y="59"/>
                        <a:pt x="17" y="59"/>
                      </a:cubicBezTo>
                      <a:cubicBezTo>
                        <a:pt x="16" y="59"/>
                        <a:pt x="16" y="59"/>
                        <a:pt x="16" y="59"/>
                      </a:cubicBezTo>
                      <a:cubicBezTo>
                        <a:pt x="16" y="59"/>
                        <a:pt x="16" y="59"/>
                        <a:pt x="16" y="59"/>
                      </a:cubicBezTo>
                      <a:cubicBezTo>
                        <a:pt x="16" y="60"/>
                        <a:pt x="16" y="60"/>
                        <a:pt x="16" y="60"/>
                      </a:cubicBezTo>
                      <a:cubicBezTo>
                        <a:pt x="16" y="60"/>
                        <a:pt x="16" y="60"/>
                        <a:pt x="16" y="60"/>
                      </a:cubicBezTo>
                      <a:cubicBezTo>
                        <a:pt x="16" y="61"/>
                        <a:pt x="16" y="61"/>
                        <a:pt x="16" y="61"/>
                      </a:cubicBezTo>
                      <a:cubicBezTo>
                        <a:pt x="16" y="61"/>
                        <a:pt x="16" y="61"/>
                        <a:pt x="16" y="61"/>
                      </a:cubicBezTo>
                      <a:cubicBezTo>
                        <a:pt x="16" y="61"/>
                        <a:pt x="16" y="61"/>
                        <a:pt x="16" y="61"/>
                      </a:cubicBezTo>
                      <a:cubicBezTo>
                        <a:pt x="16" y="62"/>
                        <a:pt x="16" y="62"/>
                        <a:pt x="16" y="62"/>
                      </a:cubicBezTo>
                      <a:cubicBezTo>
                        <a:pt x="16" y="62"/>
                        <a:pt x="16" y="62"/>
                        <a:pt x="16" y="62"/>
                      </a:cubicBezTo>
                      <a:cubicBezTo>
                        <a:pt x="16" y="62"/>
                        <a:pt x="16" y="62"/>
                        <a:pt x="16" y="62"/>
                      </a:cubicBezTo>
                      <a:cubicBezTo>
                        <a:pt x="16" y="62"/>
                        <a:pt x="16" y="62"/>
                        <a:pt x="16" y="62"/>
                      </a:cubicBezTo>
                      <a:cubicBezTo>
                        <a:pt x="16" y="63"/>
                        <a:pt x="16" y="63"/>
                        <a:pt x="16" y="63"/>
                      </a:cubicBezTo>
                      <a:cubicBezTo>
                        <a:pt x="16" y="64"/>
                        <a:pt x="16" y="64"/>
                        <a:pt x="16" y="64"/>
                      </a:cubicBezTo>
                      <a:cubicBezTo>
                        <a:pt x="16" y="65"/>
                        <a:pt x="16" y="65"/>
                        <a:pt x="16" y="65"/>
                      </a:cubicBezTo>
                      <a:cubicBezTo>
                        <a:pt x="16" y="65"/>
                        <a:pt x="16" y="65"/>
                        <a:pt x="16" y="65"/>
                      </a:cubicBezTo>
                      <a:cubicBezTo>
                        <a:pt x="16" y="65"/>
                        <a:pt x="16" y="65"/>
                        <a:pt x="16" y="65"/>
                      </a:cubicBezTo>
                      <a:cubicBezTo>
                        <a:pt x="16" y="65"/>
                        <a:pt x="16" y="65"/>
                        <a:pt x="16" y="65"/>
                      </a:cubicBezTo>
                      <a:cubicBezTo>
                        <a:pt x="16" y="66"/>
                        <a:pt x="16" y="66"/>
                        <a:pt x="16" y="66"/>
                      </a:cubicBezTo>
                      <a:cubicBezTo>
                        <a:pt x="16" y="66"/>
                        <a:pt x="16" y="66"/>
                        <a:pt x="16" y="66"/>
                      </a:cubicBezTo>
                      <a:cubicBezTo>
                        <a:pt x="16" y="68"/>
                        <a:pt x="16" y="68"/>
                        <a:pt x="16" y="68"/>
                      </a:cubicBezTo>
                      <a:cubicBezTo>
                        <a:pt x="17" y="68"/>
                        <a:pt x="17" y="68"/>
                        <a:pt x="17" y="68"/>
                      </a:cubicBezTo>
                      <a:cubicBezTo>
                        <a:pt x="17" y="69"/>
                        <a:pt x="17" y="69"/>
                        <a:pt x="17" y="69"/>
                      </a:cubicBezTo>
                      <a:cubicBezTo>
                        <a:pt x="18" y="69"/>
                        <a:pt x="18" y="69"/>
                        <a:pt x="18" y="69"/>
                      </a:cubicBezTo>
                      <a:cubicBezTo>
                        <a:pt x="18" y="70"/>
                        <a:pt x="18" y="70"/>
                        <a:pt x="18" y="70"/>
                      </a:cubicBezTo>
                      <a:cubicBezTo>
                        <a:pt x="18" y="70"/>
                        <a:pt x="18" y="70"/>
                        <a:pt x="18" y="70"/>
                      </a:cubicBezTo>
                      <a:cubicBezTo>
                        <a:pt x="18" y="70"/>
                        <a:pt x="18" y="70"/>
                        <a:pt x="18" y="70"/>
                      </a:cubicBezTo>
                      <a:cubicBezTo>
                        <a:pt x="18" y="71"/>
                        <a:pt x="18" y="71"/>
                        <a:pt x="18" y="71"/>
                      </a:cubicBezTo>
                      <a:cubicBezTo>
                        <a:pt x="18" y="71"/>
                        <a:pt x="18" y="71"/>
                        <a:pt x="18" y="71"/>
                      </a:cubicBezTo>
                      <a:cubicBezTo>
                        <a:pt x="18" y="71"/>
                        <a:pt x="18" y="71"/>
                        <a:pt x="18" y="71"/>
                      </a:cubicBezTo>
                      <a:cubicBezTo>
                        <a:pt x="18" y="72"/>
                        <a:pt x="18" y="72"/>
                        <a:pt x="18" y="72"/>
                      </a:cubicBezTo>
                      <a:cubicBezTo>
                        <a:pt x="18" y="72"/>
                        <a:pt x="18" y="72"/>
                        <a:pt x="18" y="72"/>
                      </a:cubicBezTo>
                      <a:cubicBezTo>
                        <a:pt x="18" y="73"/>
                        <a:pt x="18" y="73"/>
                        <a:pt x="18" y="73"/>
                      </a:cubicBezTo>
                      <a:cubicBezTo>
                        <a:pt x="18" y="73"/>
                        <a:pt x="18" y="73"/>
                        <a:pt x="18" y="73"/>
                      </a:cubicBezTo>
                      <a:cubicBezTo>
                        <a:pt x="18" y="74"/>
                        <a:pt x="18" y="74"/>
                        <a:pt x="18" y="74"/>
                      </a:cubicBezTo>
                      <a:cubicBezTo>
                        <a:pt x="18" y="75"/>
                        <a:pt x="18" y="75"/>
                        <a:pt x="18" y="75"/>
                      </a:cubicBezTo>
                      <a:cubicBezTo>
                        <a:pt x="18" y="76"/>
                        <a:pt x="18" y="76"/>
                        <a:pt x="18" y="76"/>
                      </a:cubicBezTo>
                      <a:cubicBezTo>
                        <a:pt x="18" y="76"/>
                        <a:pt x="18" y="76"/>
                        <a:pt x="18" y="76"/>
                      </a:cubicBezTo>
                      <a:cubicBezTo>
                        <a:pt x="18" y="76"/>
                        <a:pt x="18" y="76"/>
                        <a:pt x="18" y="76"/>
                      </a:cubicBezTo>
                      <a:cubicBezTo>
                        <a:pt x="18" y="76"/>
                        <a:pt x="18" y="76"/>
                        <a:pt x="18" y="76"/>
                      </a:cubicBezTo>
                      <a:cubicBezTo>
                        <a:pt x="18" y="77"/>
                        <a:pt x="18" y="77"/>
                        <a:pt x="18" y="77"/>
                      </a:cubicBezTo>
                      <a:cubicBezTo>
                        <a:pt x="18" y="77"/>
                        <a:pt x="18" y="77"/>
                        <a:pt x="18" y="77"/>
                      </a:cubicBezTo>
                      <a:cubicBezTo>
                        <a:pt x="18" y="78"/>
                        <a:pt x="18" y="78"/>
                        <a:pt x="18" y="78"/>
                      </a:cubicBezTo>
                      <a:cubicBezTo>
                        <a:pt x="18" y="78"/>
                        <a:pt x="18" y="78"/>
                        <a:pt x="18" y="78"/>
                      </a:cubicBezTo>
                      <a:cubicBezTo>
                        <a:pt x="18" y="78"/>
                        <a:pt x="18" y="78"/>
                        <a:pt x="18" y="78"/>
                      </a:cubicBezTo>
                      <a:cubicBezTo>
                        <a:pt x="19" y="78"/>
                        <a:pt x="19" y="78"/>
                        <a:pt x="19" y="78"/>
                      </a:cubicBezTo>
                      <a:cubicBezTo>
                        <a:pt x="19" y="79"/>
                        <a:pt x="19" y="79"/>
                        <a:pt x="19" y="79"/>
                      </a:cubicBezTo>
                      <a:cubicBezTo>
                        <a:pt x="20" y="79"/>
                        <a:pt x="20" y="79"/>
                        <a:pt x="20" y="79"/>
                      </a:cubicBezTo>
                      <a:cubicBezTo>
                        <a:pt x="20" y="80"/>
                        <a:pt x="20" y="80"/>
                        <a:pt x="20" y="80"/>
                      </a:cubicBezTo>
                      <a:cubicBezTo>
                        <a:pt x="20" y="81"/>
                        <a:pt x="20" y="81"/>
                        <a:pt x="20" y="81"/>
                      </a:cubicBezTo>
                      <a:cubicBezTo>
                        <a:pt x="20" y="81"/>
                        <a:pt x="20" y="81"/>
                        <a:pt x="20" y="81"/>
                      </a:cubicBezTo>
                      <a:cubicBezTo>
                        <a:pt x="20" y="81"/>
                        <a:pt x="20" y="81"/>
                        <a:pt x="20" y="81"/>
                      </a:cubicBezTo>
                      <a:cubicBezTo>
                        <a:pt x="20" y="81"/>
                        <a:pt x="20" y="81"/>
                        <a:pt x="20" y="81"/>
                      </a:cubicBezTo>
                      <a:cubicBezTo>
                        <a:pt x="20" y="81"/>
                        <a:pt x="20" y="81"/>
                        <a:pt x="20" y="81"/>
                      </a:cubicBezTo>
                      <a:cubicBezTo>
                        <a:pt x="20" y="81"/>
                        <a:pt x="20" y="81"/>
                        <a:pt x="20" y="81"/>
                      </a:cubicBezTo>
                      <a:cubicBezTo>
                        <a:pt x="20" y="82"/>
                        <a:pt x="20" y="82"/>
                        <a:pt x="20" y="82"/>
                      </a:cubicBezTo>
                      <a:cubicBezTo>
                        <a:pt x="20" y="82"/>
                        <a:pt x="20" y="82"/>
                        <a:pt x="20" y="82"/>
                      </a:cubicBezTo>
                      <a:cubicBezTo>
                        <a:pt x="21" y="82"/>
                        <a:pt x="21" y="82"/>
                        <a:pt x="21" y="82"/>
                      </a:cubicBezTo>
                      <a:cubicBezTo>
                        <a:pt x="21" y="82"/>
                        <a:pt x="21" y="82"/>
                        <a:pt x="21" y="82"/>
                      </a:cubicBezTo>
                      <a:cubicBezTo>
                        <a:pt x="21" y="83"/>
                        <a:pt x="21" y="83"/>
                        <a:pt x="21" y="83"/>
                      </a:cubicBezTo>
                      <a:cubicBezTo>
                        <a:pt x="21" y="83"/>
                        <a:pt x="21" y="83"/>
                        <a:pt x="21" y="83"/>
                      </a:cubicBezTo>
                      <a:cubicBezTo>
                        <a:pt x="21" y="83"/>
                        <a:pt x="21" y="83"/>
                        <a:pt x="21" y="83"/>
                      </a:cubicBezTo>
                      <a:cubicBezTo>
                        <a:pt x="22" y="84"/>
                        <a:pt x="22" y="84"/>
                        <a:pt x="22" y="84"/>
                      </a:cubicBezTo>
                      <a:cubicBezTo>
                        <a:pt x="22" y="84"/>
                        <a:pt x="22" y="84"/>
                        <a:pt x="22" y="84"/>
                      </a:cubicBezTo>
                      <a:cubicBezTo>
                        <a:pt x="22" y="86"/>
                        <a:pt x="22" y="86"/>
                        <a:pt x="22" y="86"/>
                      </a:cubicBezTo>
                      <a:cubicBezTo>
                        <a:pt x="23" y="86"/>
                        <a:pt x="23" y="86"/>
                        <a:pt x="23" y="86"/>
                      </a:cubicBezTo>
                      <a:cubicBezTo>
                        <a:pt x="23" y="86"/>
                        <a:pt x="23" y="86"/>
                        <a:pt x="23" y="86"/>
                      </a:cubicBezTo>
                      <a:cubicBezTo>
                        <a:pt x="38" y="85"/>
                        <a:pt x="52" y="84"/>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6"/>
                        <a:pt x="68" y="86"/>
                        <a:pt x="68" y="86"/>
                      </a:cubicBezTo>
                      <a:cubicBezTo>
                        <a:pt x="69" y="86"/>
                        <a:pt x="69" y="86"/>
                        <a:pt x="69" y="86"/>
                      </a:cubicBezTo>
                      <a:cubicBezTo>
                        <a:pt x="69" y="86"/>
                        <a:pt x="69" y="86"/>
                        <a:pt x="69" y="86"/>
                      </a:cubicBezTo>
                      <a:cubicBezTo>
                        <a:pt x="69" y="86"/>
                        <a:pt x="69" y="86"/>
                        <a:pt x="69" y="86"/>
                      </a:cubicBezTo>
                      <a:cubicBezTo>
                        <a:pt x="69" y="86"/>
                        <a:pt x="69" y="86"/>
                        <a:pt x="69" y="86"/>
                      </a:cubicBezTo>
                      <a:cubicBezTo>
                        <a:pt x="69" y="86"/>
                        <a:pt x="69" y="86"/>
                        <a:pt x="69" y="86"/>
                      </a:cubicBezTo>
                      <a:cubicBezTo>
                        <a:pt x="70" y="86"/>
                        <a:pt x="70" y="86"/>
                        <a:pt x="70" y="86"/>
                      </a:cubicBezTo>
                      <a:cubicBezTo>
                        <a:pt x="70" y="86"/>
                        <a:pt x="70" y="86"/>
                        <a:pt x="70" y="86"/>
                      </a:cubicBezTo>
                      <a:cubicBezTo>
                        <a:pt x="70" y="86"/>
                        <a:pt x="70" y="86"/>
                        <a:pt x="70" y="86"/>
                      </a:cubicBezTo>
                      <a:cubicBezTo>
                        <a:pt x="70" y="86"/>
                        <a:pt x="70" y="86"/>
                        <a:pt x="70" y="86"/>
                      </a:cubicBezTo>
                      <a:cubicBezTo>
                        <a:pt x="70" y="86"/>
                        <a:pt x="70" y="86"/>
                        <a:pt x="70" y="86"/>
                      </a:cubicBezTo>
                      <a:cubicBezTo>
                        <a:pt x="71" y="86"/>
                        <a:pt x="71" y="86"/>
                        <a:pt x="71" y="86"/>
                      </a:cubicBezTo>
                      <a:cubicBezTo>
                        <a:pt x="71" y="86"/>
                        <a:pt x="71" y="86"/>
                        <a:pt x="71" y="86"/>
                      </a:cubicBezTo>
                      <a:cubicBezTo>
                        <a:pt x="71" y="86"/>
                        <a:pt x="71" y="86"/>
                        <a:pt x="71" y="86"/>
                      </a:cubicBezTo>
                      <a:cubicBezTo>
                        <a:pt x="71" y="86"/>
                        <a:pt x="71" y="86"/>
                        <a:pt x="71" y="86"/>
                      </a:cubicBezTo>
                      <a:cubicBezTo>
                        <a:pt x="71" y="85"/>
                        <a:pt x="71" y="85"/>
                        <a:pt x="71" y="85"/>
                      </a:cubicBezTo>
                      <a:cubicBezTo>
                        <a:pt x="71" y="85"/>
                        <a:pt x="71" y="85"/>
                        <a:pt x="71" y="85"/>
                      </a:cubicBezTo>
                      <a:cubicBezTo>
                        <a:pt x="71" y="85"/>
                        <a:pt x="71" y="85"/>
                        <a:pt x="71" y="85"/>
                      </a:cubicBezTo>
                      <a:cubicBezTo>
                        <a:pt x="71" y="85"/>
                        <a:pt x="71" y="85"/>
                        <a:pt x="71" y="85"/>
                      </a:cubicBezTo>
                      <a:cubicBezTo>
                        <a:pt x="71" y="83"/>
                        <a:pt x="71" y="83"/>
                        <a:pt x="71" y="83"/>
                      </a:cubicBezTo>
                      <a:cubicBezTo>
                        <a:pt x="71" y="82"/>
                        <a:pt x="71" y="82"/>
                        <a:pt x="71" y="82"/>
                      </a:cubicBezTo>
                      <a:cubicBezTo>
                        <a:pt x="71" y="82"/>
                        <a:pt x="71" y="82"/>
                        <a:pt x="71" y="82"/>
                      </a:cubicBezTo>
                      <a:cubicBezTo>
                        <a:pt x="71" y="82"/>
                        <a:pt x="71" y="82"/>
                        <a:pt x="71" y="82"/>
                      </a:cubicBezTo>
                      <a:cubicBezTo>
                        <a:pt x="71" y="81"/>
                        <a:pt x="71" y="81"/>
                        <a:pt x="71" y="81"/>
                      </a:cubicBezTo>
                      <a:cubicBezTo>
                        <a:pt x="71" y="81"/>
                        <a:pt x="71" y="81"/>
                        <a:pt x="71" y="81"/>
                      </a:cubicBezTo>
                      <a:cubicBezTo>
                        <a:pt x="70" y="81"/>
                        <a:pt x="70" y="81"/>
                        <a:pt x="70" y="81"/>
                      </a:cubicBezTo>
                      <a:cubicBezTo>
                        <a:pt x="70" y="81"/>
                        <a:pt x="70" y="81"/>
                        <a:pt x="70" y="81"/>
                      </a:cubicBezTo>
                      <a:cubicBezTo>
                        <a:pt x="70" y="81"/>
                        <a:pt x="70" y="81"/>
                        <a:pt x="70" y="81"/>
                      </a:cubicBezTo>
                      <a:cubicBezTo>
                        <a:pt x="70" y="80"/>
                        <a:pt x="70" y="80"/>
                        <a:pt x="70" y="80"/>
                      </a:cubicBezTo>
                      <a:cubicBezTo>
                        <a:pt x="70" y="80"/>
                        <a:pt x="70" y="80"/>
                        <a:pt x="70" y="80"/>
                      </a:cubicBezTo>
                      <a:cubicBezTo>
                        <a:pt x="70" y="80"/>
                        <a:pt x="70" y="80"/>
                        <a:pt x="70" y="80"/>
                      </a:cubicBezTo>
                      <a:cubicBezTo>
                        <a:pt x="70" y="80"/>
                        <a:pt x="70" y="80"/>
                        <a:pt x="70" y="80"/>
                      </a:cubicBezTo>
                      <a:cubicBezTo>
                        <a:pt x="70" y="80"/>
                        <a:pt x="70" y="80"/>
                        <a:pt x="70" y="80"/>
                      </a:cubicBezTo>
                      <a:cubicBezTo>
                        <a:pt x="70" y="79"/>
                        <a:pt x="70" y="79"/>
                        <a:pt x="70" y="79"/>
                      </a:cubicBezTo>
                      <a:cubicBezTo>
                        <a:pt x="70" y="79"/>
                        <a:pt x="70" y="79"/>
                        <a:pt x="70" y="79"/>
                      </a:cubicBezTo>
                      <a:cubicBezTo>
                        <a:pt x="70" y="79"/>
                        <a:pt x="70" y="79"/>
                        <a:pt x="70" y="79"/>
                      </a:cubicBezTo>
                      <a:cubicBezTo>
                        <a:pt x="70" y="79"/>
                        <a:pt x="70" y="79"/>
                        <a:pt x="70" y="79"/>
                      </a:cubicBezTo>
                      <a:cubicBezTo>
                        <a:pt x="70" y="79"/>
                        <a:pt x="70" y="79"/>
                        <a:pt x="70" y="79"/>
                      </a:cubicBezTo>
                      <a:cubicBezTo>
                        <a:pt x="70" y="79"/>
                        <a:pt x="70" y="79"/>
                        <a:pt x="70" y="79"/>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1" y="78"/>
                        <a:pt x="71" y="78"/>
                        <a:pt x="71" y="78"/>
                      </a:cubicBezTo>
                      <a:cubicBezTo>
                        <a:pt x="71" y="78"/>
                        <a:pt x="71" y="78"/>
                        <a:pt x="71" y="78"/>
                      </a:cubicBezTo>
                      <a:cubicBezTo>
                        <a:pt x="71" y="78"/>
                        <a:pt x="71" y="78"/>
                        <a:pt x="71" y="78"/>
                      </a:cubicBezTo>
                      <a:cubicBezTo>
                        <a:pt x="71" y="78"/>
                        <a:pt x="71" y="78"/>
                        <a:pt x="71" y="78"/>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2" y="77"/>
                        <a:pt x="72" y="77"/>
                        <a:pt x="72" y="77"/>
                      </a:cubicBezTo>
                      <a:cubicBezTo>
                        <a:pt x="72" y="77"/>
                        <a:pt x="72" y="77"/>
                        <a:pt x="72" y="77"/>
                      </a:cubicBezTo>
                      <a:cubicBezTo>
                        <a:pt x="72" y="77"/>
                        <a:pt x="72" y="77"/>
                        <a:pt x="72" y="77"/>
                      </a:cubicBezTo>
                      <a:cubicBezTo>
                        <a:pt x="72" y="77"/>
                        <a:pt x="72" y="77"/>
                        <a:pt x="72" y="77"/>
                      </a:cubicBezTo>
                      <a:cubicBezTo>
                        <a:pt x="72" y="77"/>
                        <a:pt x="72" y="77"/>
                        <a:pt x="72" y="77"/>
                      </a:cubicBezTo>
                      <a:cubicBezTo>
                        <a:pt x="73" y="77"/>
                        <a:pt x="73" y="77"/>
                        <a:pt x="73" y="77"/>
                      </a:cubicBezTo>
                      <a:cubicBezTo>
                        <a:pt x="74" y="78"/>
                        <a:pt x="74" y="78"/>
                        <a:pt x="74" y="78"/>
                      </a:cubicBezTo>
                      <a:cubicBezTo>
                        <a:pt x="74" y="77"/>
                        <a:pt x="74" y="77"/>
                        <a:pt x="74" y="77"/>
                      </a:cubicBezTo>
                      <a:cubicBezTo>
                        <a:pt x="74" y="77"/>
                        <a:pt x="74" y="77"/>
                        <a:pt x="74" y="77"/>
                      </a:cubicBezTo>
                      <a:cubicBezTo>
                        <a:pt x="75" y="77"/>
                        <a:pt x="75" y="77"/>
                        <a:pt x="75" y="77"/>
                      </a:cubicBezTo>
                      <a:cubicBezTo>
                        <a:pt x="75" y="78"/>
                        <a:pt x="75" y="78"/>
                        <a:pt x="75" y="78"/>
                      </a:cubicBezTo>
                      <a:cubicBezTo>
                        <a:pt x="75" y="78"/>
                        <a:pt x="75" y="78"/>
                        <a:pt x="75" y="78"/>
                      </a:cubicBezTo>
                      <a:cubicBezTo>
                        <a:pt x="75" y="78"/>
                        <a:pt x="75" y="78"/>
                        <a:pt x="75" y="78"/>
                      </a:cubicBezTo>
                      <a:cubicBezTo>
                        <a:pt x="75" y="78"/>
                        <a:pt x="75" y="78"/>
                        <a:pt x="75" y="78"/>
                      </a:cubicBezTo>
                      <a:cubicBezTo>
                        <a:pt x="76" y="78"/>
                        <a:pt x="76" y="78"/>
                        <a:pt x="76" y="78"/>
                      </a:cubicBezTo>
                      <a:cubicBezTo>
                        <a:pt x="76" y="78"/>
                        <a:pt x="76" y="78"/>
                        <a:pt x="76" y="78"/>
                      </a:cubicBezTo>
                      <a:cubicBezTo>
                        <a:pt x="77" y="78"/>
                        <a:pt x="77" y="78"/>
                        <a:pt x="77" y="78"/>
                      </a:cubicBezTo>
                      <a:cubicBezTo>
                        <a:pt x="77" y="78"/>
                        <a:pt x="77" y="78"/>
                        <a:pt x="77" y="78"/>
                      </a:cubicBezTo>
                      <a:cubicBezTo>
                        <a:pt x="77" y="78"/>
                        <a:pt x="77" y="78"/>
                        <a:pt x="77" y="78"/>
                      </a:cubicBezTo>
                      <a:cubicBezTo>
                        <a:pt x="77" y="78"/>
                        <a:pt x="77" y="78"/>
                        <a:pt x="77" y="78"/>
                      </a:cubicBezTo>
                      <a:cubicBezTo>
                        <a:pt x="78" y="78"/>
                        <a:pt x="78" y="78"/>
                        <a:pt x="78" y="78"/>
                      </a:cubicBezTo>
                      <a:cubicBezTo>
                        <a:pt x="78" y="78"/>
                        <a:pt x="78" y="78"/>
                        <a:pt x="78" y="78"/>
                      </a:cubicBezTo>
                      <a:cubicBezTo>
                        <a:pt x="79" y="78"/>
                        <a:pt x="79" y="78"/>
                        <a:pt x="79" y="78"/>
                      </a:cubicBezTo>
                      <a:cubicBezTo>
                        <a:pt x="79" y="78"/>
                        <a:pt x="79" y="78"/>
                        <a:pt x="79" y="78"/>
                      </a:cubicBezTo>
                      <a:cubicBezTo>
                        <a:pt x="79" y="78"/>
                        <a:pt x="79" y="78"/>
                        <a:pt x="79" y="78"/>
                      </a:cubicBezTo>
                      <a:cubicBezTo>
                        <a:pt x="79" y="78"/>
                        <a:pt x="79" y="78"/>
                        <a:pt x="79" y="78"/>
                      </a:cubicBezTo>
                      <a:cubicBezTo>
                        <a:pt x="79" y="78"/>
                        <a:pt x="79" y="78"/>
                        <a:pt x="79" y="78"/>
                      </a:cubicBezTo>
                      <a:cubicBezTo>
                        <a:pt x="79" y="77"/>
                        <a:pt x="79" y="77"/>
                        <a:pt x="79" y="77"/>
                      </a:cubicBezTo>
                      <a:cubicBezTo>
                        <a:pt x="79" y="77"/>
                        <a:pt x="79" y="77"/>
                        <a:pt x="79" y="77"/>
                      </a:cubicBezTo>
                      <a:cubicBezTo>
                        <a:pt x="79" y="76"/>
                        <a:pt x="79" y="76"/>
                        <a:pt x="79" y="76"/>
                      </a:cubicBezTo>
                      <a:cubicBezTo>
                        <a:pt x="79" y="76"/>
                        <a:pt x="79" y="76"/>
                        <a:pt x="79" y="76"/>
                      </a:cubicBezTo>
                      <a:cubicBezTo>
                        <a:pt x="78" y="76"/>
                        <a:pt x="78" y="76"/>
                        <a:pt x="78" y="76"/>
                      </a:cubicBezTo>
                      <a:cubicBezTo>
                        <a:pt x="78" y="76"/>
                        <a:pt x="78" y="76"/>
                        <a:pt x="78" y="76"/>
                      </a:cubicBezTo>
                      <a:cubicBezTo>
                        <a:pt x="78" y="76"/>
                        <a:pt x="78" y="76"/>
                        <a:pt x="78" y="76"/>
                      </a:cubicBezTo>
                      <a:cubicBezTo>
                        <a:pt x="78" y="75"/>
                        <a:pt x="78" y="75"/>
                        <a:pt x="78" y="75"/>
                      </a:cubicBezTo>
                      <a:cubicBezTo>
                        <a:pt x="78" y="75"/>
                        <a:pt x="78" y="75"/>
                        <a:pt x="78" y="75"/>
                      </a:cubicBezTo>
                      <a:cubicBezTo>
                        <a:pt x="78" y="75"/>
                        <a:pt x="78" y="75"/>
                        <a:pt x="78" y="75"/>
                      </a:cubicBezTo>
                      <a:cubicBezTo>
                        <a:pt x="78" y="75"/>
                        <a:pt x="78" y="75"/>
                        <a:pt x="78" y="75"/>
                      </a:cubicBezTo>
                      <a:cubicBezTo>
                        <a:pt x="78" y="75"/>
                        <a:pt x="78" y="75"/>
                        <a:pt x="78" y="75"/>
                      </a:cubicBezTo>
                      <a:cubicBezTo>
                        <a:pt x="78" y="75"/>
                        <a:pt x="78" y="75"/>
                        <a:pt x="78" y="75"/>
                      </a:cubicBezTo>
                      <a:cubicBezTo>
                        <a:pt x="79" y="75"/>
                        <a:pt x="79" y="75"/>
                        <a:pt x="79" y="75"/>
                      </a:cubicBezTo>
                      <a:cubicBezTo>
                        <a:pt x="79" y="75"/>
                        <a:pt x="79" y="75"/>
                        <a:pt x="79" y="75"/>
                      </a:cubicBezTo>
                      <a:cubicBezTo>
                        <a:pt x="79" y="75"/>
                        <a:pt x="79" y="75"/>
                        <a:pt x="79" y="75"/>
                      </a:cubicBezTo>
                      <a:cubicBezTo>
                        <a:pt x="78" y="75"/>
                        <a:pt x="78" y="75"/>
                        <a:pt x="78" y="75"/>
                      </a:cubicBezTo>
                      <a:cubicBezTo>
                        <a:pt x="78" y="75"/>
                        <a:pt x="78" y="75"/>
                        <a:pt x="78" y="75"/>
                      </a:cubicBezTo>
                      <a:cubicBezTo>
                        <a:pt x="78" y="74"/>
                        <a:pt x="78" y="74"/>
                        <a:pt x="78" y="74"/>
                      </a:cubicBezTo>
                      <a:cubicBezTo>
                        <a:pt x="78" y="74"/>
                        <a:pt x="78" y="74"/>
                        <a:pt x="78" y="74"/>
                      </a:cubicBezTo>
                      <a:cubicBezTo>
                        <a:pt x="78" y="74"/>
                        <a:pt x="78" y="74"/>
                        <a:pt x="78" y="74"/>
                      </a:cubicBezTo>
                      <a:cubicBezTo>
                        <a:pt x="78" y="74"/>
                        <a:pt x="78" y="74"/>
                        <a:pt x="78" y="74"/>
                      </a:cubicBezTo>
                      <a:cubicBezTo>
                        <a:pt x="79" y="73"/>
                        <a:pt x="79" y="73"/>
                        <a:pt x="79" y="73"/>
                      </a:cubicBezTo>
                      <a:cubicBezTo>
                        <a:pt x="79" y="73"/>
                        <a:pt x="79" y="73"/>
                        <a:pt x="79" y="73"/>
                      </a:cubicBezTo>
                      <a:cubicBezTo>
                        <a:pt x="79" y="73"/>
                        <a:pt x="79" y="73"/>
                        <a:pt x="79" y="73"/>
                      </a:cubicBezTo>
                      <a:cubicBezTo>
                        <a:pt x="78" y="73"/>
                        <a:pt x="78" y="73"/>
                        <a:pt x="78" y="73"/>
                      </a:cubicBezTo>
                      <a:cubicBezTo>
                        <a:pt x="78" y="73"/>
                        <a:pt x="78" y="73"/>
                        <a:pt x="78" y="73"/>
                      </a:cubicBezTo>
                      <a:cubicBezTo>
                        <a:pt x="78" y="73"/>
                        <a:pt x="78" y="73"/>
                        <a:pt x="78" y="73"/>
                      </a:cubicBezTo>
                      <a:cubicBezTo>
                        <a:pt x="79" y="72"/>
                        <a:pt x="79" y="72"/>
                        <a:pt x="79" y="72"/>
                      </a:cubicBezTo>
                      <a:cubicBezTo>
                        <a:pt x="79" y="72"/>
                        <a:pt x="79" y="72"/>
                        <a:pt x="79" y="72"/>
                      </a:cubicBezTo>
                      <a:cubicBezTo>
                        <a:pt x="79" y="72"/>
                        <a:pt x="79" y="72"/>
                        <a:pt x="79" y="72"/>
                      </a:cubicBezTo>
                      <a:cubicBezTo>
                        <a:pt x="79" y="71"/>
                        <a:pt x="79" y="71"/>
                        <a:pt x="79" y="71"/>
                      </a:cubicBezTo>
                      <a:cubicBezTo>
                        <a:pt x="78" y="71"/>
                        <a:pt x="78" y="71"/>
                        <a:pt x="78" y="71"/>
                      </a:cubicBezTo>
                      <a:cubicBezTo>
                        <a:pt x="78" y="70"/>
                        <a:pt x="78" y="70"/>
                        <a:pt x="78" y="70"/>
                      </a:cubicBezTo>
                      <a:cubicBezTo>
                        <a:pt x="78" y="71"/>
                        <a:pt x="78" y="71"/>
                        <a:pt x="78" y="71"/>
                      </a:cubicBezTo>
                      <a:cubicBezTo>
                        <a:pt x="78" y="71"/>
                        <a:pt x="78" y="71"/>
                        <a:pt x="78" y="71"/>
                      </a:cubicBezTo>
                      <a:cubicBezTo>
                        <a:pt x="79" y="71"/>
                        <a:pt x="79" y="71"/>
                        <a:pt x="79" y="71"/>
                      </a:cubicBezTo>
                      <a:cubicBezTo>
                        <a:pt x="79" y="72"/>
                        <a:pt x="79" y="72"/>
                        <a:pt x="79" y="72"/>
                      </a:cubicBezTo>
                      <a:cubicBezTo>
                        <a:pt x="79" y="72"/>
                        <a:pt x="79" y="72"/>
                        <a:pt x="79" y="72"/>
                      </a:cubicBezTo>
                      <a:cubicBezTo>
                        <a:pt x="79" y="70"/>
                        <a:pt x="79" y="70"/>
                        <a:pt x="79" y="70"/>
                      </a:cubicBezTo>
                      <a:cubicBezTo>
                        <a:pt x="79" y="70"/>
                        <a:pt x="79" y="70"/>
                        <a:pt x="79" y="70"/>
                      </a:cubicBezTo>
                      <a:cubicBezTo>
                        <a:pt x="79" y="70"/>
                        <a:pt x="79" y="70"/>
                        <a:pt x="79" y="70"/>
                      </a:cubicBezTo>
                      <a:cubicBezTo>
                        <a:pt x="79" y="70"/>
                        <a:pt x="79" y="70"/>
                        <a:pt x="79" y="70"/>
                      </a:cubicBezTo>
                      <a:cubicBezTo>
                        <a:pt x="79" y="71"/>
                        <a:pt x="79" y="71"/>
                        <a:pt x="79" y="71"/>
                      </a:cubicBezTo>
                      <a:cubicBezTo>
                        <a:pt x="79" y="71"/>
                        <a:pt x="79" y="71"/>
                        <a:pt x="79" y="71"/>
                      </a:cubicBezTo>
                      <a:cubicBezTo>
                        <a:pt x="78" y="70"/>
                        <a:pt x="78" y="70"/>
                        <a:pt x="78" y="70"/>
                      </a:cubicBezTo>
                      <a:cubicBezTo>
                        <a:pt x="78" y="70"/>
                        <a:pt x="78" y="70"/>
                        <a:pt x="78" y="70"/>
                      </a:cubicBezTo>
                      <a:cubicBezTo>
                        <a:pt x="78" y="70"/>
                        <a:pt x="78" y="70"/>
                        <a:pt x="78" y="70"/>
                      </a:cubicBezTo>
                      <a:cubicBezTo>
                        <a:pt x="78" y="70"/>
                        <a:pt x="78" y="70"/>
                        <a:pt x="78" y="70"/>
                      </a:cubicBezTo>
                      <a:cubicBezTo>
                        <a:pt x="78" y="70"/>
                        <a:pt x="78" y="70"/>
                        <a:pt x="78" y="70"/>
                      </a:cubicBezTo>
                      <a:cubicBezTo>
                        <a:pt x="78" y="70"/>
                        <a:pt x="78" y="70"/>
                        <a:pt x="78" y="70"/>
                      </a:cubicBezTo>
                      <a:cubicBezTo>
                        <a:pt x="78" y="69"/>
                        <a:pt x="78" y="69"/>
                        <a:pt x="78" y="69"/>
                      </a:cubicBezTo>
                      <a:cubicBezTo>
                        <a:pt x="78" y="68"/>
                        <a:pt x="78" y="68"/>
                        <a:pt x="78" y="68"/>
                      </a:cubicBezTo>
                      <a:cubicBezTo>
                        <a:pt x="78" y="68"/>
                        <a:pt x="78" y="68"/>
                        <a:pt x="78" y="68"/>
                      </a:cubicBezTo>
                      <a:cubicBezTo>
                        <a:pt x="78" y="68"/>
                        <a:pt x="78" y="68"/>
                        <a:pt x="78" y="68"/>
                      </a:cubicBezTo>
                      <a:cubicBezTo>
                        <a:pt x="79" y="68"/>
                        <a:pt x="79" y="68"/>
                        <a:pt x="79" y="68"/>
                      </a:cubicBezTo>
                      <a:cubicBezTo>
                        <a:pt x="79" y="68"/>
                        <a:pt x="79" y="68"/>
                        <a:pt x="79" y="68"/>
                      </a:cubicBezTo>
                      <a:cubicBezTo>
                        <a:pt x="79" y="69"/>
                        <a:pt x="79" y="69"/>
                        <a:pt x="79" y="69"/>
                      </a:cubicBezTo>
                      <a:cubicBezTo>
                        <a:pt x="79" y="69"/>
                        <a:pt x="79" y="69"/>
                        <a:pt x="79" y="69"/>
                      </a:cubicBezTo>
                      <a:cubicBezTo>
                        <a:pt x="79" y="69"/>
                        <a:pt x="79" y="69"/>
                        <a:pt x="79" y="69"/>
                      </a:cubicBezTo>
                      <a:cubicBezTo>
                        <a:pt x="79" y="69"/>
                        <a:pt x="79" y="69"/>
                        <a:pt x="79" y="69"/>
                      </a:cubicBezTo>
                      <a:cubicBezTo>
                        <a:pt x="80" y="69"/>
                        <a:pt x="80" y="69"/>
                        <a:pt x="80" y="69"/>
                      </a:cubicBezTo>
                      <a:cubicBezTo>
                        <a:pt x="80" y="68"/>
                        <a:pt x="80" y="68"/>
                        <a:pt x="80" y="68"/>
                      </a:cubicBezTo>
                      <a:cubicBezTo>
                        <a:pt x="80" y="67"/>
                        <a:pt x="80" y="67"/>
                        <a:pt x="80" y="67"/>
                      </a:cubicBezTo>
                      <a:cubicBezTo>
                        <a:pt x="81" y="67"/>
                        <a:pt x="81" y="67"/>
                        <a:pt x="81" y="67"/>
                      </a:cubicBezTo>
                      <a:cubicBezTo>
                        <a:pt x="81" y="67"/>
                        <a:pt x="81" y="67"/>
                        <a:pt x="81" y="67"/>
                      </a:cubicBezTo>
                      <a:cubicBezTo>
                        <a:pt x="81" y="67"/>
                        <a:pt x="81" y="67"/>
                        <a:pt x="81" y="67"/>
                      </a:cubicBezTo>
                      <a:cubicBezTo>
                        <a:pt x="81" y="66"/>
                        <a:pt x="81" y="66"/>
                        <a:pt x="81" y="66"/>
                      </a:cubicBezTo>
                      <a:cubicBezTo>
                        <a:pt x="81" y="66"/>
                        <a:pt x="81" y="66"/>
                        <a:pt x="81" y="66"/>
                      </a:cubicBezTo>
                      <a:cubicBezTo>
                        <a:pt x="80" y="66"/>
                        <a:pt x="80" y="66"/>
                        <a:pt x="80" y="66"/>
                      </a:cubicBezTo>
                      <a:cubicBezTo>
                        <a:pt x="80" y="66"/>
                        <a:pt x="80" y="66"/>
                        <a:pt x="80" y="66"/>
                      </a:cubicBezTo>
                      <a:cubicBezTo>
                        <a:pt x="79" y="66"/>
                        <a:pt x="79" y="66"/>
                        <a:pt x="79" y="66"/>
                      </a:cubicBezTo>
                      <a:cubicBezTo>
                        <a:pt x="78" y="66"/>
                        <a:pt x="78" y="66"/>
                        <a:pt x="78" y="66"/>
                      </a:cubicBezTo>
                      <a:cubicBezTo>
                        <a:pt x="77" y="65"/>
                        <a:pt x="77" y="65"/>
                        <a:pt x="77" y="65"/>
                      </a:cubicBezTo>
                      <a:cubicBezTo>
                        <a:pt x="77" y="65"/>
                        <a:pt x="77" y="65"/>
                        <a:pt x="77" y="65"/>
                      </a:cubicBezTo>
                      <a:cubicBezTo>
                        <a:pt x="77" y="65"/>
                        <a:pt x="77" y="65"/>
                        <a:pt x="77" y="65"/>
                      </a:cubicBezTo>
                      <a:cubicBezTo>
                        <a:pt x="77" y="65"/>
                        <a:pt x="77" y="65"/>
                        <a:pt x="77" y="65"/>
                      </a:cubicBezTo>
                      <a:cubicBezTo>
                        <a:pt x="78" y="65"/>
                        <a:pt x="78" y="65"/>
                        <a:pt x="78" y="65"/>
                      </a:cubicBezTo>
                      <a:cubicBezTo>
                        <a:pt x="78" y="65"/>
                        <a:pt x="78" y="65"/>
                        <a:pt x="78" y="65"/>
                      </a:cubicBezTo>
                      <a:cubicBezTo>
                        <a:pt x="80" y="65"/>
                        <a:pt x="80" y="65"/>
                        <a:pt x="80" y="65"/>
                      </a:cubicBezTo>
                      <a:cubicBezTo>
                        <a:pt x="80" y="65"/>
                        <a:pt x="80" y="65"/>
                        <a:pt x="80" y="65"/>
                      </a:cubicBezTo>
                      <a:cubicBezTo>
                        <a:pt x="80" y="65"/>
                        <a:pt x="80" y="65"/>
                        <a:pt x="80" y="65"/>
                      </a:cubicBezTo>
                      <a:cubicBezTo>
                        <a:pt x="79" y="64"/>
                        <a:pt x="79" y="64"/>
                        <a:pt x="79" y="64"/>
                      </a:cubicBezTo>
                      <a:cubicBezTo>
                        <a:pt x="79" y="63"/>
                        <a:pt x="79" y="63"/>
                        <a:pt x="79" y="63"/>
                      </a:cubicBezTo>
                      <a:cubicBezTo>
                        <a:pt x="79" y="63"/>
                        <a:pt x="79" y="63"/>
                        <a:pt x="79" y="63"/>
                      </a:cubicBezTo>
                      <a:cubicBezTo>
                        <a:pt x="79" y="62"/>
                        <a:pt x="79" y="62"/>
                        <a:pt x="79" y="62"/>
                      </a:cubicBezTo>
                      <a:cubicBezTo>
                        <a:pt x="79" y="62"/>
                        <a:pt x="79" y="62"/>
                        <a:pt x="79" y="62"/>
                      </a:cubicBezTo>
                      <a:cubicBezTo>
                        <a:pt x="79" y="62"/>
                        <a:pt x="79" y="62"/>
                        <a:pt x="79" y="62"/>
                      </a:cubicBezTo>
                      <a:cubicBezTo>
                        <a:pt x="79" y="62"/>
                        <a:pt x="79" y="62"/>
                        <a:pt x="79" y="62"/>
                      </a:cubicBezTo>
                      <a:cubicBezTo>
                        <a:pt x="79" y="61"/>
                        <a:pt x="79" y="61"/>
                        <a:pt x="79" y="61"/>
                      </a:cubicBezTo>
                      <a:cubicBezTo>
                        <a:pt x="79" y="61"/>
                        <a:pt x="79" y="61"/>
                        <a:pt x="79" y="61"/>
                      </a:cubicBezTo>
                      <a:cubicBezTo>
                        <a:pt x="79" y="61"/>
                        <a:pt x="79" y="61"/>
                        <a:pt x="79" y="61"/>
                      </a:cubicBezTo>
                      <a:cubicBezTo>
                        <a:pt x="79" y="61"/>
                        <a:pt x="79" y="61"/>
                        <a:pt x="79" y="61"/>
                      </a:cubicBezTo>
                      <a:cubicBezTo>
                        <a:pt x="80" y="59"/>
                        <a:pt x="80" y="59"/>
                        <a:pt x="80" y="59"/>
                      </a:cubicBezTo>
                      <a:cubicBezTo>
                        <a:pt x="80" y="59"/>
                        <a:pt x="80" y="59"/>
                        <a:pt x="80" y="59"/>
                      </a:cubicBezTo>
                      <a:cubicBezTo>
                        <a:pt x="80" y="59"/>
                        <a:pt x="80" y="59"/>
                        <a:pt x="80" y="59"/>
                      </a:cubicBezTo>
                      <a:cubicBezTo>
                        <a:pt x="81" y="58"/>
                        <a:pt x="81" y="58"/>
                        <a:pt x="81" y="58"/>
                      </a:cubicBezTo>
                      <a:cubicBezTo>
                        <a:pt x="81" y="58"/>
                        <a:pt x="81" y="58"/>
                        <a:pt x="81" y="58"/>
                      </a:cubicBezTo>
                      <a:cubicBezTo>
                        <a:pt x="80" y="57"/>
                        <a:pt x="80" y="57"/>
                        <a:pt x="80" y="57"/>
                      </a:cubicBezTo>
                      <a:cubicBezTo>
                        <a:pt x="80" y="57"/>
                        <a:pt x="80" y="57"/>
                        <a:pt x="80" y="57"/>
                      </a:cubicBezTo>
                      <a:cubicBezTo>
                        <a:pt x="79" y="57"/>
                        <a:pt x="79" y="57"/>
                        <a:pt x="79" y="57"/>
                      </a:cubicBezTo>
                      <a:cubicBezTo>
                        <a:pt x="79" y="57"/>
                        <a:pt x="79" y="57"/>
                        <a:pt x="79" y="57"/>
                      </a:cubicBezTo>
                      <a:cubicBezTo>
                        <a:pt x="79" y="57"/>
                        <a:pt x="79" y="57"/>
                        <a:pt x="79" y="57"/>
                      </a:cubicBezTo>
                      <a:cubicBezTo>
                        <a:pt x="80" y="57"/>
                        <a:pt x="80" y="57"/>
                        <a:pt x="80" y="57"/>
                      </a:cubicBezTo>
                      <a:cubicBezTo>
                        <a:pt x="80" y="57"/>
                        <a:pt x="80" y="57"/>
                        <a:pt x="80" y="57"/>
                      </a:cubicBezTo>
                      <a:cubicBezTo>
                        <a:pt x="80" y="57"/>
                        <a:pt x="80" y="57"/>
                        <a:pt x="80" y="57"/>
                      </a:cubicBezTo>
                      <a:cubicBezTo>
                        <a:pt x="80" y="57"/>
                        <a:pt x="80" y="57"/>
                        <a:pt x="80" y="57"/>
                      </a:cubicBezTo>
                      <a:cubicBezTo>
                        <a:pt x="81" y="57"/>
                        <a:pt x="81" y="57"/>
                        <a:pt x="81" y="57"/>
                      </a:cubicBezTo>
                      <a:cubicBezTo>
                        <a:pt x="82" y="57"/>
                        <a:pt x="82" y="57"/>
                        <a:pt x="82" y="57"/>
                      </a:cubicBezTo>
                      <a:cubicBezTo>
                        <a:pt x="82" y="57"/>
                        <a:pt x="82" y="57"/>
                        <a:pt x="82" y="57"/>
                      </a:cubicBezTo>
                      <a:cubicBezTo>
                        <a:pt x="82" y="57"/>
                        <a:pt x="82" y="57"/>
                        <a:pt x="82" y="57"/>
                      </a:cubicBezTo>
                      <a:cubicBezTo>
                        <a:pt x="83" y="56"/>
                        <a:pt x="83" y="56"/>
                        <a:pt x="83" y="56"/>
                      </a:cubicBezTo>
                      <a:cubicBezTo>
                        <a:pt x="83" y="55"/>
                        <a:pt x="83" y="55"/>
                        <a:pt x="83" y="55"/>
                      </a:cubicBezTo>
                      <a:cubicBezTo>
                        <a:pt x="83" y="55"/>
                        <a:pt x="83" y="55"/>
                        <a:pt x="83" y="55"/>
                      </a:cubicBezTo>
                      <a:cubicBezTo>
                        <a:pt x="83" y="55"/>
                        <a:pt x="83" y="55"/>
                        <a:pt x="83" y="55"/>
                      </a:cubicBezTo>
                      <a:cubicBezTo>
                        <a:pt x="83" y="55"/>
                        <a:pt x="83" y="55"/>
                        <a:pt x="83" y="55"/>
                      </a:cubicBezTo>
                      <a:cubicBezTo>
                        <a:pt x="82" y="55"/>
                        <a:pt x="82" y="55"/>
                        <a:pt x="82" y="55"/>
                      </a:cubicBezTo>
                      <a:cubicBezTo>
                        <a:pt x="82" y="55"/>
                        <a:pt x="82" y="55"/>
                        <a:pt x="82" y="55"/>
                      </a:cubicBezTo>
                      <a:cubicBezTo>
                        <a:pt x="81" y="55"/>
                        <a:pt x="81" y="55"/>
                        <a:pt x="81" y="55"/>
                      </a:cubicBezTo>
                      <a:cubicBezTo>
                        <a:pt x="81" y="55"/>
                        <a:pt x="81" y="55"/>
                        <a:pt x="81" y="55"/>
                      </a:cubicBezTo>
                      <a:cubicBezTo>
                        <a:pt x="82" y="54"/>
                        <a:pt x="82" y="54"/>
                        <a:pt x="82" y="54"/>
                      </a:cubicBezTo>
                      <a:cubicBezTo>
                        <a:pt x="82" y="54"/>
                        <a:pt x="82" y="54"/>
                        <a:pt x="82" y="54"/>
                      </a:cubicBezTo>
                      <a:cubicBezTo>
                        <a:pt x="81" y="54"/>
                        <a:pt x="81" y="54"/>
                        <a:pt x="81" y="54"/>
                      </a:cubicBezTo>
                      <a:cubicBezTo>
                        <a:pt x="81" y="54"/>
                        <a:pt x="81" y="54"/>
                        <a:pt x="81" y="54"/>
                      </a:cubicBezTo>
                      <a:cubicBezTo>
                        <a:pt x="81" y="54"/>
                        <a:pt x="81" y="54"/>
                        <a:pt x="81" y="54"/>
                      </a:cubicBezTo>
                      <a:cubicBezTo>
                        <a:pt x="82" y="54"/>
                        <a:pt x="82" y="54"/>
                        <a:pt x="82" y="54"/>
                      </a:cubicBezTo>
                      <a:cubicBezTo>
                        <a:pt x="82" y="54"/>
                        <a:pt x="82" y="54"/>
                        <a:pt x="82" y="54"/>
                      </a:cubicBezTo>
                      <a:cubicBezTo>
                        <a:pt x="82" y="54"/>
                        <a:pt x="82" y="54"/>
                        <a:pt x="82" y="54"/>
                      </a:cubicBezTo>
                      <a:cubicBezTo>
                        <a:pt x="82" y="54"/>
                        <a:pt x="82" y="54"/>
                        <a:pt x="82" y="54"/>
                      </a:cubicBezTo>
                      <a:cubicBezTo>
                        <a:pt x="82" y="54"/>
                        <a:pt x="82" y="54"/>
                        <a:pt x="82" y="54"/>
                      </a:cubicBezTo>
                      <a:cubicBezTo>
                        <a:pt x="83" y="54"/>
                        <a:pt x="83" y="54"/>
                        <a:pt x="83" y="54"/>
                      </a:cubicBezTo>
                      <a:cubicBezTo>
                        <a:pt x="83" y="54"/>
                        <a:pt x="83" y="54"/>
                        <a:pt x="83" y="54"/>
                      </a:cubicBezTo>
                      <a:cubicBezTo>
                        <a:pt x="84" y="54"/>
                        <a:pt x="84" y="54"/>
                        <a:pt x="84" y="54"/>
                      </a:cubicBezTo>
                      <a:cubicBezTo>
                        <a:pt x="84" y="54"/>
                        <a:pt x="84" y="54"/>
                        <a:pt x="84" y="54"/>
                      </a:cubicBezTo>
                      <a:cubicBezTo>
                        <a:pt x="85" y="53"/>
                        <a:pt x="85" y="53"/>
                        <a:pt x="85" y="53"/>
                      </a:cubicBezTo>
                      <a:cubicBezTo>
                        <a:pt x="84" y="53"/>
                        <a:pt x="84" y="53"/>
                        <a:pt x="84" y="53"/>
                      </a:cubicBezTo>
                      <a:cubicBezTo>
                        <a:pt x="84" y="53"/>
                        <a:pt x="84" y="53"/>
                        <a:pt x="84" y="53"/>
                      </a:cubicBezTo>
                      <a:cubicBezTo>
                        <a:pt x="84" y="53"/>
                        <a:pt x="84" y="53"/>
                        <a:pt x="84" y="53"/>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5" y="52"/>
                        <a:pt x="85" y="52"/>
                        <a:pt x="85" y="52"/>
                      </a:cubicBezTo>
                      <a:cubicBezTo>
                        <a:pt x="85" y="52"/>
                        <a:pt x="85" y="52"/>
                        <a:pt x="85" y="52"/>
                      </a:cubicBezTo>
                      <a:cubicBezTo>
                        <a:pt x="85" y="52"/>
                        <a:pt x="85" y="52"/>
                        <a:pt x="85" y="52"/>
                      </a:cubicBezTo>
                      <a:cubicBezTo>
                        <a:pt x="86" y="51"/>
                        <a:pt x="86" y="51"/>
                        <a:pt x="86" y="51"/>
                      </a:cubicBezTo>
                      <a:lnTo>
                        <a:pt x="85" y="51"/>
                      </a:lnTo>
                      <a:close/>
                      <a:moveTo>
                        <a:pt x="82" y="58"/>
                      </a:moveTo>
                      <a:cubicBezTo>
                        <a:pt x="82" y="58"/>
                        <a:pt x="82" y="58"/>
                        <a:pt x="82" y="58"/>
                      </a:cubicBezTo>
                      <a:cubicBezTo>
                        <a:pt x="82" y="58"/>
                        <a:pt x="82" y="58"/>
                        <a:pt x="82" y="58"/>
                      </a:cubicBezTo>
                      <a:cubicBezTo>
                        <a:pt x="82" y="58"/>
                        <a:pt x="82" y="58"/>
                        <a:pt x="82" y="58"/>
                      </a:cubicBezTo>
                      <a:cubicBezTo>
                        <a:pt x="81" y="58"/>
                        <a:pt x="81" y="58"/>
                        <a:pt x="81" y="58"/>
                      </a:cubicBezTo>
                      <a:cubicBezTo>
                        <a:pt x="81" y="59"/>
                        <a:pt x="81" y="59"/>
                        <a:pt x="81" y="59"/>
                      </a:cubicBezTo>
                      <a:cubicBezTo>
                        <a:pt x="81" y="59"/>
                        <a:pt x="81" y="59"/>
                        <a:pt x="81" y="59"/>
                      </a:cubicBezTo>
                      <a:cubicBezTo>
                        <a:pt x="81" y="60"/>
                        <a:pt x="81" y="60"/>
                        <a:pt x="81"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59"/>
                        <a:pt x="82" y="59"/>
                        <a:pt x="82" y="59"/>
                      </a:cubicBezTo>
                      <a:cubicBezTo>
                        <a:pt x="82" y="59"/>
                        <a:pt x="82" y="59"/>
                        <a:pt x="82" y="59"/>
                      </a:cubicBezTo>
                      <a:lnTo>
                        <a:pt x="82" y="58"/>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6" name="Freeform 372">
                  <a:extLst>
                    <a:ext uri="{FF2B5EF4-FFF2-40B4-BE49-F238E27FC236}">
                      <a16:creationId xmlns="" xmlns:a16="http://schemas.microsoft.com/office/drawing/2014/main" id="{336FD435-8144-49DF-949F-3D1922CF8F85}"/>
                    </a:ext>
                  </a:extLst>
                </p:cNvPr>
                <p:cNvSpPr>
                  <a:spLocks noEditPoints="1"/>
                </p:cNvSpPr>
                <p:nvPr/>
              </p:nvSpPr>
              <p:spPr bwMode="auto">
                <a:xfrm>
                  <a:off x="6557127" y="4978864"/>
                  <a:ext cx="744438" cy="634345"/>
                </a:xfrm>
                <a:custGeom>
                  <a:avLst/>
                  <a:gdLst>
                    <a:gd name="T0" fmla="*/ 105 w 142"/>
                    <a:gd name="T1" fmla="*/ 82 h 121"/>
                    <a:gd name="T2" fmla="*/ 104 w 142"/>
                    <a:gd name="T3" fmla="*/ 84 h 121"/>
                    <a:gd name="T4" fmla="*/ 118 w 142"/>
                    <a:gd name="T5" fmla="*/ 94 h 121"/>
                    <a:gd name="T6" fmla="*/ 118 w 142"/>
                    <a:gd name="T7" fmla="*/ 119 h 121"/>
                    <a:gd name="T8" fmla="*/ 44 w 142"/>
                    <a:gd name="T9" fmla="*/ 30 h 121"/>
                    <a:gd name="T10" fmla="*/ 46 w 142"/>
                    <a:gd name="T11" fmla="*/ 31 h 121"/>
                    <a:gd name="T12" fmla="*/ 136 w 142"/>
                    <a:gd name="T13" fmla="*/ 64 h 121"/>
                    <a:gd name="T14" fmla="*/ 93 w 142"/>
                    <a:gd name="T15" fmla="*/ 67 h 121"/>
                    <a:gd name="T16" fmla="*/ 119 w 142"/>
                    <a:gd name="T17" fmla="*/ 94 h 121"/>
                    <a:gd name="T18" fmla="*/ 7 w 142"/>
                    <a:gd name="T19" fmla="*/ 22 h 121"/>
                    <a:gd name="T20" fmla="*/ 123 w 142"/>
                    <a:gd name="T21" fmla="*/ 39 h 121"/>
                    <a:gd name="T22" fmla="*/ 137 w 142"/>
                    <a:gd name="T23" fmla="*/ 104 h 121"/>
                    <a:gd name="T24" fmla="*/ 139 w 142"/>
                    <a:gd name="T25" fmla="*/ 98 h 121"/>
                    <a:gd name="T26" fmla="*/ 141 w 142"/>
                    <a:gd name="T27" fmla="*/ 80 h 121"/>
                    <a:gd name="T28" fmla="*/ 134 w 142"/>
                    <a:gd name="T29" fmla="*/ 64 h 121"/>
                    <a:gd name="T30" fmla="*/ 121 w 142"/>
                    <a:gd name="T31" fmla="*/ 39 h 121"/>
                    <a:gd name="T32" fmla="*/ 125 w 142"/>
                    <a:gd name="T33" fmla="*/ 45 h 121"/>
                    <a:gd name="T34" fmla="*/ 109 w 142"/>
                    <a:gd name="T35" fmla="*/ 17 h 121"/>
                    <a:gd name="T36" fmla="*/ 103 w 142"/>
                    <a:gd name="T37" fmla="*/ 3 h 121"/>
                    <a:gd name="T38" fmla="*/ 97 w 142"/>
                    <a:gd name="T39" fmla="*/ 0 h 121"/>
                    <a:gd name="T40" fmla="*/ 93 w 142"/>
                    <a:gd name="T41" fmla="*/ 3 h 121"/>
                    <a:gd name="T42" fmla="*/ 91 w 142"/>
                    <a:gd name="T43" fmla="*/ 8 h 121"/>
                    <a:gd name="T44" fmla="*/ 0 w 142"/>
                    <a:gd name="T45" fmla="*/ 12 h 121"/>
                    <a:gd name="T46" fmla="*/ 5 w 142"/>
                    <a:gd name="T47" fmla="*/ 20 h 121"/>
                    <a:gd name="T48" fmla="*/ 8 w 142"/>
                    <a:gd name="T49" fmla="*/ 19 h 121"/>
                    <a:gd name="T50" fmla="*/ 11 w 142"/>
                    <a:gd name="T51" fmla="*/ 17 h 121"/>
                    <a:gd name="T52" fmla="*/ 15 w 142"/>
                    <a:gd name="T53" fmla="*/ 19 h 121"/>
                    <a:gd name="T54" fmla="*/ 24 w 142"/>
                    <a:gd name="T55" fmla="*/ 17 h 121"/>
                    <a:gd name="T56" fmla="*/ 23 w 142"/>
                    <a:gd name="T57" fmla="*/ 18 h 121"/>
                    <a:gd name="T58" fmla="*/ 31 w 142"/>
                    <a:gd name="T59" fmla="*/ 20 h 121"/>
                    <a:gd name="T60" fmla="*/ 35 w 142"/>
                    <a:gd name="T61" fmla="*/ 22 h 121"/>
                    <a:gd name="T62" fmla="*/ 38 w 142"/>
                    <a:gd name="T63" fmla="*/ 24 h 121"/>
                    <a:gd name="T64" fmla="*/ 41 w 142"/>
                    <a:gd name="T65" fmla="*/ 30 h 121"/>
                    <a:gd name="T66" fmla="*/ 49 w 142"/>
                    <a:gd name="T67" fmla="*/ 28 h 121"/>
                    <a:gd name="T68" fmla="*/ 56 w 142"/>
                    <a:gd name="T69" fmla="*/ 22 h 121"/>
                    <a:gd name="T70" fmla="*/ 59 w 142"/>
                    <a:gd name="T71" fmla="*/ 20 h 121"/>
                    <a:gd name="T72" fmla="*/ 73 w 142"/>
                    <a:gd name="T73" fmla="*/ 26 h 121"/>
                    <a:gd name="T74" fmla="*/ 81 w 142"/>
                    <a:gd name="T75" fmla="*/ 34 h 121"/>
                    <a:gd name="T76" fmla="*/ 88 w 142"/>
                    <a:gd name="T77" fmla="*/ 39 h 121"/>
                    <a:gd name="T78" fmla="*/ 89 w 142"/>
                    <a:gd name="T79" fmla="*/ 48 h 121"/>
                    <a:gd name="T80" fmla="*/ 90 w 142"/>
                    <a:gd name="T81" fmla="*/ 61 h 121"/>
                    <a:gd name="T82" fmla="*/ 92 w 142"/>
                    <a:gd name="T83" fmla="*/ 58 h 121"/>
                    <a:gd name="T84" fmla="*/ 94 w 142"/>
                    <a:gd name="T85" fmla="*/ 59 h 121"/>
                    <a:gd name="T86" fmla="*/ 93 w 142"/>
                    <a:gd name="T87" fmla="*/ 64 h 121"/>
                    <a:gd name="T88" fmla="*/ 92 w 142"/>
                    <a:gd name="T89" fmla="*/ 66 h 121"/>
                    <a:gd name="T90" fmla="*/ 100 w 142"/>
                    <a:gd name="T91" fmla="*/ 76 h 121"/>
                    <a:gd name="T92" fmla="*/ 101 w 142"/>
                    <a:gd name="T93" fmla="*/ 74 h 121"/>
                    <a:gd name="T94" fmla="*/ 105 w 142"/>
                    <a:gd name="T95" fmla="*/ 80 h 121"/>
                    <a:gd name="T96" fmla="*/ 108 w 142"/>
                    <a:gd name="T97" fmla="*/ 82 h 121"/>
                    <a:gd name="T98" fmla="*/ 111 w 142"/>
                    <a:gd name="T99" fmla="*/ 87 h 121"/>
                    <a:gd name="T100" fmla="*/ 114 w 142"/>
                    <a:gd name="T101" fmla="*/ 93 h 121"/>
                    <a:gd name="T102" fmla="*/ 121 w 142"/>
                    <a:gd name="T103" fmla="*/ 95 h 121"/>
                    <a:gd name="T104" fmla="*/ 130 w 142"/>
                    <a:gd name="T105" fmla="*/ 104 h 121"/>
                    <a:gd name="T106" fmla="*/ 132 w 142"/>
                    <a:gd name="T107" fmla="*/ 105 h 121"/>
                    <a:gd name="T108" fmla="*/ 136 w 142"/>
                    <a:gd name="T109" fmla="*/ 103 h 121"/>
                    <a:gd name="T110" fmla="*/ 141 w 142"/>
                    <a:gd name="T111" fmla="*/ 99 h 121"/>
                    <a:gd name="T112" fmla="*/ 140 w 142"/>
                    <a:gd name="T113" fmla="*/ 103 h 121"/>
                    <a:gd name="T114" fmla="*/ 139 w 142"/>
                    <a:gd name="T115" fmla="*/ 106 h 121"/>
                    <a:gd name="T116" fmla="*/ 122 w 142"/>
                    <a:gd name="T117" fmla="*/ 117 h 121"/>
                    <a:gd name="T118" fmla="*/ 124 w 142"/>
                    <a:gd name="T119" fmla="*/ 117 h 121"/>
                    <a:gd name="T120" fmla="*/ 121 w 142"/>
                    <a:gd name="T121" fmla="*/ 118 h 121"/>
                    <a:gd name="T122" fmla="*/ 129 w 142"/>
                    <a:gd name="T123" fmla="*/ 11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2" h="121">
                      <a:moveTo>
                        <a:pt x="102" y="80"/>
                      </a:moveTo>
                      <a:cubicBezTo>
                        <a:pt x="102" y="80"/>
                        <a:pt x="102" y="80"/>
                        <a:pt x="102" y="80"/>
                      </a:cubicBezTo>
                      <a:cubicBezTo>
                        <a:pt x="102" y="80"/>
                        <a:pt x="102" y="80"/>
                        <a:pt x="102" y="80"/>
                      </a:cubicBezTo>
                      <a:cubicBezTo>
                        <a:pt x="102" y="80"/>
                        <a:pt x="102" y="80"/>
                        <a:pt x="102" y="80"/>
                      </a:cubicBezTo>
                      <a:cubicBezTo>
                        <a:pt x="102" y="80"/>
                        <a:pt x="102" y="80"/>
                        <a:pt x="102" y="80"/>
                      </a:cubicBezTo>
                      <a:cubicBezTo>
                        <a:pt x="102" y="81"/>
                        <a:pt x="102" y="81"/>
                        <a:pt x="102" y="81"/>
                      </a:cubicBezTo>
                      <a:cubicBezTo>
                        <a:pt x="102" y="81"/>
                        <a:pt x="102" y="81"/>
                        <a:pt x="102" y="81"/>
                      </a:cubicBezTo>
                      <a:cubicBezTo>
                        <a:pt x="103" y="81"/>
                        <a:pt x="103" y="81"/>
                        <a:pt x="103" y="81"/>
                      </a:cubicBezTo>
                      <a:cubicBezTo>
                        <a:pt x="103" y="81"/>
                        <a:pt x="103" y="81"/>
                        <a:pt x="103" y="81"/>
                      </a:cubicBezTo>
                      <a:lnTo>
                        <a:pt x="102" y="80"/>
                      </a:lnTo>
                      <a:close/>
                      <a:moveTo>
                        <a:pt x="111" y="120"/>
                      </a:moveTo>
                      <a:cubicBezTo>
                        <a:pt x="111" y="120"/>
                        <a:pt x="111" y="120"/>
                        <a:pt x="111" y="120"/>
                      </a:cubicBezTo>
                      <a:cubicBezTo>
                        <a:pt x="111" y="120"/>
                        <a:pt x="111" y="120"/>
                        <a:pt x="111" y="120"/>
                      </a:cubicBezTo>
                      <a:cubicBezTo>
                        <a:pt x="110" y="120"/>
                        <a:pt x="110" y="120"/>
                        <a:pt x="110" y="120"/>
                      </a:cubicBezTo>
                      <a:cubicBezTo>
                        <a:pt x="111" y="120"/>
                        <a:pt x="111" y="120"/>
                        <a:pt x="111" y="120"/>
                      </a:cubicBezTo>
                      <a:cubicBezTo>
                        <a:pt x="111" y="120"/>
                        <a:pt x="111" y="120"/>
                        <a:pt x="111" y="120"/>
                      </a:cubicBezTo>
                      <a:cubicBezTo>
                        <a:pt x="111" y="120"/>
                        <a:pt x="111" y="120"/>
                        <a:pt x="111" y="120"/>
                      </a:cubicBezTo>
                      <a:cubicBezTo>
                        <a:pt x="111" y="120"/>
                        <a:pt x="111" y="120"/>
                        <a:pt x="111" y="120"/>
                      </a:cubicBezTo>
                      <a:cubicBezTo>
                        <a:pt x="111" y="120"/>
                        <a:pt x="111" y="120"/>
                        <a:pt x="111" y="120"/>
                      </a:cubicBezTo>
                      <a:cubicBezTo>
                        <a:pt x="111" y="121"/>
                        <a:pt x="111" y="121"/>
                        <a:pt x="111" y="121"/>
                      </a:cubicBezTo>
                      <a:cubicBezTo>
                        <a:pt x="111" y="120"/>
                        <a:pt x="111" y="120"/>
                        <a:pt x="111" y="120"/>
                      </a:cubicBezTo>
                      <a:cubicBezTo>
                        <a:pt x="111" y="120"/>
                        <a:pt x="111" y="120"/>
                        <a:pt x="111" y="120"/>
                      </a:cubicBezTo>
                      <a:close/>
                      <a:moveTo>
                        <a:pt x="104" y="80"/>
                      </a:moveTo>
                      <a:cubicBezTo>
                        <a:pt x="104" y="80"/>
                        <a:pt x="104" y="80"/>
                        <a:pt x="104" y="80"/>
                      </a:cubicBezTo>
                      <a:cubicBezTo>
                        <a:pt x="104" y="80"/>
                        <a:pt x="104" y="80"/>
                        <a:pt x="104" y="80"/>
                      </a:cubicBezTo>
                      <a:cubicBezTo>
                        <a:pt x="103" y="80"/>
                        <a:pt x="103" y="80"/>
                        <a:pt x="103" y="80"/>
                      </a:cubicBezTo>
                      <a:cubicBezTo>
                        <a:pt x="104" y="80"/>
                        <a:pt x="104" y="80"/>
                        <a:pt x="104" y="80"/>
                      </a:cubicBezTo>
                      <a:cubicBezTo>
                        <a:pt x="104" y="81"/>
                        <a:pt x="104" y="81"/>
                        <a:pt x="104" y="81"/>
                      </a:cubicBezTo>
                      <a:cubicBezTo>
                        <a:pt x="104" y="81"/>
                        <a:pt x="104" y="81"/>
                        <a:pt x="104" y="81"/>
                      </a:cubicBezTo>
                      <a:cubicBezTo>
                        <a:pt x="104" y="82"/>
                        <a:pt x="104" y="82"/>
                        <a:pt x="104" y="82"/>
                      </a:cubicBezTo>
                      <a:cubicBezTo>
                        <a:pt x="105" y="82"/>
                        <a:pt x="105" y="82"/>
                        <a:pt x="105" y="82"/>
                      </a:cubicBezTo>
                      <a:cubicBezTo>
                        <a:pt x="105" y="83"/>
                        <a:pt x="105" y="83"/>
                        <a:pt x="105" y="83"/>
                      </a:cubicBezTo>
                      <a:cubicBezTo>
                        <a:pt x="105" y="83"/>
                        <a:pt x="105" y="83"/>
                        <a:pt x="105" y="83"/>
                      </a:cubicBezTo>
                      <a:cubicBezTo>
                        <a:pt x="106" y="83"/>
                        <a:pt x="106" y="83"/>
                        <a:pt x="106" y="83"/>
                      </a:cubicBezTo>
                      <a:cubicBezTo>
                        <a:pt x="106" y="83"/>
                        <a:pt x="106" y="83"/>
                        <a:pt x="106" y="83"/>
                      </a:cubicBezTo>
                      <a:cubicBezTo>
                        <a:pt x="105" y="82"/>
                        <a:pt x="105" y="82"/>
                        <a:pt x="105" y="82"/>
                      </a:cubicBezTo>
                      <a:cubicBezTo>
                        <a:pt x="105" y="82"/>
                        <a:pt x="105" y="82"/>
                        <a:pt x="105" y="82"/>
                      </a:cubicBezTo>
                      <a:cubicBezTo>
                        <a:pt x="105" y="81"/>
                        <a:pt x="105" y="81"/>
                        <a:pt x="105" y="81"/>
                      </a:cubicBezTo>
                      <a:cubicBezTo>
                        <a:pt x="104" y="81"/>
                        <a:pt x="104" y="81"/>
                        <a:pt x="104" y="81"/>
                      </a:cubicBezTo>
                      <a:cubicBezTo>
                        <a:pt x="105" y="80"/>
                        <a:pt x="105" y="80"/>
                        <a:pt x="105" y="80"/>
                      </a:cubicBezTo>
                      <a:lnTo>
                        <a:pt x="104" y="80"/>
                      </a:lnTo>
                      <a:close/>
                      <a:moveTo>
                        <a:pt x="115" y="94"/>
                      </a:move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5" y="94"/>
                        <a:pt x="115" y="94"/>
                        <a:pt x="115" y="94"/>
                      </a:cubicBezTo>
                      <a:cubicBezTo>
                        <a:pt x="115" y="94"/>
                        <a:pt x="115" y="94"/>
                        <a:pt x="115" y="94"/>
                      </a:cubicBezTo>
                      <a:cubicBezTo>
                        <a:pt x="115" y="94"/>
                        <a:pt x="115" y="94"/>
                        <a:pt x="115" y="94"/>
                      </a:cubicBezTo>
                      <a:cubicBezTo>
                        <a:pt x="115" y="94"/>
                        <a:pt x="115" y="94"/>
                        <a:pt x="115" y="94"/>
                      </a:cubicBezTo>
                      <a:close/>
                      <a:moveTo>
                        <a:pt x="106" y="84"/>
                      </a:moveTo>
                      <a:cubicBezTo>
                        <a:pt x="105" y="84"/>
                        <a:pt x="105" y="84"/>
                        <a:pt x="105" y="84"/>
                      </a:cubicBezTo>
                      <a:cubicBezTo>
                        <a:pt x="105" y="84"/>
                        <a:pt x="105" y="84"/>
                        <a:pt x="105" y="84"/>
                      </a:cubicBezTo>
                      <a:cubicBezTo>
                        <a:pt x="105" y="84"/>
                        <a:pt x="105" y="84"/>
                        <a:pt x="105" y="84"/>
                      </a:cubicBezTo>
                      <a:cubicBezTo>
                        <a:pt x="104" y="84"/>
                        <a:pt x="104" y="84"/>
                        <a:pt x="104" y="84"/>
                      </a:cubicBezTo>
                      <a:cubicBezTo>
                        <a:pt x="104" y="84"/>
                        <a:pt x="104" y="84"/>
                        <a:pt x="104" y="84"/>
                      </a:cubicBezTo>
                      <a:cubicBezTo>
                        <a:pt x="104" y="83"/>
                        <a:pt x="104" y="83"/>
                        <a:pt x="104" y="83"/>
                      </a:cubicBezTo>
                      <a:cubicBezTo>
                        <a:pt x="104" y="83"/>
                        <a:pt x="104" y="83"/>
                        <a:pt x="104" y="83"/>
                      </a:cubicBezTo>
                      <a:cubicBezTo>
                        <a:pt x="104" y="83"/>
                        <a:pt x="104" y="83"/>
                        <a:pt x="104" y="83"/>
                      </a:cubicBezTo>
                      <a:cubicBezTo>
                        <a:pt x="103" y="83"/>
                        <a:pt x="103" y="83"/>
                        <a:pt x="103" y="83"/>
                      </a:cubicBezTo>
                      <a:cubicBezTo>
                        <a:pt x="103" y="83"/>
                        <a:pt x="103" y="83"/>
                        <a:pt x="103" y="83"/>
                      </a:cubicBezTo>
                      <a:cubicBezTo>
                        <a:pt x="103" y="83"/>
                        <a:pt x="103" y="83"/>
                        <a:pt x="103" y="83"/>
                      </a:cubicBezTo>
                      <a:cubicBezTo>
                        <a:pt x="104" y="84"/>
                        <a:pt x="104" y="84"/>
                        <a:pt x="104" y="84"/>
                      </a:cubicBezTo>
                      <a:cubicBezTo>
                        <a:pt x="104" y="84"/>
                        <a:pt x="104" y="84"/>
                        <a:pt x="104" y="84"/>
                      </a:cubicBezTo>
                      <a:cubicBezTo>
                        <a:pt x="104" y="84"/>
                        <a:pt x="104" y="84"/>
                        <a:pt x="104" y="84"/>
                      </a:cubicBezTo>
                      <a:cubicBezTo>
                        <a:pt x="104" y="84"/>
                        <a:pt x="104" y="84"/>
                        <a:pt x="104" y="84"/>
                      </a:cubicBezTo>
                      <a:cubicBezTo>
                        <a:pt x="105" y="85"/>
                        <a:pt x="105" y="85"/>
                        <a:pt x="105" y="85"/>
                      </a:cubicBezTo>
                      <a:cubicBezTo>
                        <a:pt x="106" y="85"/>
                        <a:pt x="106" y="85"/>
                        <a:pt x="106" y="85"/>
                      </a:cubicBezTo>
                      <a:cubicBezTo>
                        <a:pt x="106" y="85"/>
                        <a:pt x="106" y="85"/>
                        <a:pt x="106" y="85"/>
                      </a:cubicBezTo>
                      <a:cubicBezTo>
                        <a:pt x="106" y="84"/>
                        <a:pt x="106" y="84"/>
                        <a:pt x="106" y="84"/>
                      </a:cubicBezTo>
                      <a:cubicBezTo>
                        <a:pt x="107" y="84"/>
                        <a:pt x="107" y="84"/>
                        <a:pt x="107" y="84"/>
                      </a:cubicBezTo>
                      <a:cubicBezTo>
                        <a:pt x="106" y="84"/>
                        <a:pt x="106" y="84"/>
                        <a:pt x="106" y="84"/>
                      </a:cubicBezTo>
                      <a:close/>
                      <a:moveTo>
                        <a:pt x="111" y="121"/>
                      </a:moveTo>
                      <a:cubicBezTo>
                        <a:pt x="111" y="121"/>
                        <a:pt x="111" y="121"/>
                        <a:pt x="111" y="121"/>
                      </a:cubicBezTo>
                      <a:cubicBezTo>
                        <a:pt x="111" y="121"/>
                        <a:pt x="111" y="121"/>
                        <a:pt x="111" y="121"/>
                      </a:cubicBezTo>
                      <a:cubicBezTo>
                        <a:pt x="111" y="121"/>
                        <a:pt x="111" y="121"/>
                        <a:pt x="111" y="121"/>
                      </a:cubicBezTo>
                      <a:cubicBezTo>
                        <a:pt x="111" y="121"/>
                        <a:pt x="111" y="121"/>
                        <a:pt x="111" y="121"/>
                      </a:cubicBezTo>
                      <a:close/>
                      <a:moveTo>
                        <a:pt x="118" y="94"/>
                      </a:move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7" y="94"/>
                        <a:pt x="117" y="94"/>
                        <a:pt x="117" y="94"/>
                      </a:cubicBezTo>
                      <a:cubicBezTo>
                        <a:pt x="117" y="94"/>
                        <a:pt x="117" y="94"/>
                        <a:pt x="117"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lose/>
                      <a:moveTo>
                        <a:pt x="118" y="119"/>
                      </a:moveTo>
                      <a:cubicBezTo>
                        <a:pt x="118" y="119"/>
                        <a:pt x="118" y="119"/>
                        <a:pt x="118" y="119"/>
                      </a:cubicBezTo>
                      <a:cubicBezTo>
                        <a:pt x="118" y="119"/>
                        <a:pt x="118" y="119"/>
                        <a:pt x="118" y="119"/>
                      </a:cubicBezTo>
                      <a:cubicBezTo>
                        <a:pt x="117" y="119"/>
                        <a:pt x="117" y="119"/>
                        <a:pt x="117" y="119"/>
                      </a:cubicBezTo>
                      <a:cubicBezTo>
                        <a:pt x="117" y="120"/>
                        <a:pt x="117" y="120"/>
                        <a:pt x="117" y="120"/>
                      </a:cubicBezTo>
                      <a:cubicBezTo>
                        <a:pt x="117" y="120"/>
                        <a:pt x="117" y="120"/>
                        <a:pt x="117" y="120"/>
                      </a:cubicBezTo>
                      <a:cubicBezTo>
                        <a:pt x="117" y="120"/>
                        <a:pt x="117" y="120"/>
                        <a:pt x="117" y="120"/>
                      </a:cubicBezTo>
                      <a:cubicBezTo>
                        <a:pt x="117" y="120"/>
                        <a:pt x="117" y="120"/>
                        <a:pt x="117" y="120"/>
                      </a:cubicBezTo>
                      <a:cubicBezTo>
                        <a:pt x="116" y="120"/>
                        <a:pt x="116" y="120"/>
                        <a:pt x="116" y="120"/>
                      </a:cubicBezTo>
                      <a:cubicBezTo>
                        <a:pt x="116" y="120"/>
                        <a:pt x="116" y="120"/>
                        <a:pt x="116" y="120"/>
                      </a:cubicBezTo>
                      <a:cubicBezTo>
                        <a:pt x="117" y="120"/>
                        <a:pt x="117" y="120"/>
                        <a:pt x="117" y="120"/>
                      </a:cubicBezTo>
                      <a:cubicBezTo>
                        <a:pt x="117" y="120"/>
                        <a:pt x="117" y="120"/>
                        <a:pt x="117" y="120"/>
                      </a:cubicBezTo>
                      <a:cubicBezTo>
                        <a:pt x="117" y="120"/>
                        <a:pt x="117" y="120"/>
                        <a:pt x="117" y="120"/>
                      </a:cubicBezTo>
                      <a:cubicBezTo>
                        <a:pt x="117" y="120"/>
                        <a:pt x="117" y="120"/>
                        <a:pt x="117" y="120"/>
                      </a:cubicBezTo>
                      <a:cubicBezTo>
                        <a:pt x="117" y="119"/>
                        <a:pt x="117" y="119"/>
                        <a:pt x="117" y="119"/>
                      </a:cubicBezTo>
                      <a:cubicBezTo>
                        <a:pt x="118" y="120"/>
                        <a:pt x="118" y="120"/>
                        <a:pt x="118" y="120"/>
                      </a:cubicBezTo>
                      <a:cubicBezTo>
                        <a:pt x="118" y="120"/>
                        <a:pt x="118" y="120"/>
                        <a:pt x="118" y="120"/>
                      </a:cubicBezTo>
                      <a:cubicBezTo>
                        <a:pt x="118" y="119"/>
                        <a:pt x="118" y="119"/>
                        <a:pt x="118" y="119"/>
                      </a:cubicBezTo>
                      <a:cubicBezTo>
                        <a:pt x="118" y="119"/>
                        <a:pt x="118" y="119"/>
                        <a:pt x="118" y="119"/>
                      </a:cubicBezTo>
                      <a:cubicBezTo>
                        <a:pt x="118" y="120"/>
                        <a:pt x="118" y="120"/>
                        <a:pt x="118" y="120"/>
                      </a:cubicBezTo>
                      <a:cubicBezTo>
                        <a:pt x="118" y="120"/>
                        <a:pt x="118" y="120"/>
                        <a:pt x="118" y="120"/>
                      </a:cubicBezTo>
                      <a:cubicBezTo>
                        <a:pt x="118" y="120"/>
                        <a:pt x="118" y="120"/>
                        <a:pt x="118" y="120"/>
                      </a:cubicBezTo>
                      <a:cubicBezTo>
                        <a:pt x="118" y="120"/>
                        <a:pt x="118" y="120"/>
                        <a:pt x="118" y="120"/>
                      </a:cubicBezTo>
                      <a:cubicBezTo>
                        <a:pt x="118" y="119"/>
                        <a:pt x="118" y="119"/>
                        <a:pt x="118" y="119"/>
                      </a:cubicBezTo>
                      <a:close/>
                      <a:moveTo>
                        <a:pt x="119" y="119"/>
                      </a:moveTo>
                      <a:cubicBezTo>
                        <a:pt x="119" y="119"/>
                        <a:pt x="119" y="119"/>
                        <a:pt x="119"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20"/>
                        <a:pt x="118" y="120"/>
                        <a:pt x="118" y="120"/>
                      </a:cubicBezTo>
                      <a:cubicBezTo>
                        <a:pt x="118" y="120"/>
                        <a:pt x="118" y="120"/>
                        <a:pt x="118" y="120"/>
                      </a:cubicBezTo>
                      <a:cubicBezTo>
                        <a:pt x="119" y="119"/>
                        <a:pt x="119" y="119"/>
                        <a:pt x="119" y="119"/>
                      </a:cubicBezTo>
                      <a:cubicBezTo>
                        <a:pt x="119" y="119"/>
                        <a:pt x="119" y="119"/>
                        <a:pt x="119" y="119"/>
                      </a:cubicBezTo>
                      <a:close/>
                      <a:moveTo>
                        <a:pt x="117" y="93"/>
                      </a:moveTo>
                      <a:cubicBezTo>
                        <a:pt x="117" y="93"/>
                        <a:pt x="117" y="93"/>
                        <a:pt x="117" y="93"/>
                      </a:cubicBezTo>
                      <a:cubicBezTo>
                        <a:pt x="117" y="93"/>
                        <a:pt x="117" y="93"/>
                        <a:pt x="117" y="93"/>
                      </a:cubicBezTo>
                      <a:cubicBezTo>
                        <a:pt x="117" y="93"/>
                        <a:pt x="117" y="93"/>
                        <a:pt x="117" y="93"/>
                      </a:cubicBezTo>
                      <a:cubicBezTo>
                        <a:pt x="117" y="93"/>
                        <a:pt x="117" y="93"/>
                        <a:pt x="117" y="93"/>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3"/>
                        <a:pt x="117" y="93"/>
                        <a:pt x="117" y="93"/>
                      </a:cubicBezTo>
                      <a:cubicBezTo>
                        <a:pt x="117" y="93"/>
                        <a:pt x="117" y="93"/>
                        <a:pt x="117" y="93"/>
                      </a:cubicBezTo>
                      <a:cubicBezTo>
                        <a:pt x="117" y="93"/>
                        <a:pt x="117" y="93"/>
                        <a:pt x="117" y="93"/>
                      </a:cubicBezTo>
                      <a:cubicBezTo>
                        <a:pt x="117" y="93"/>
                        <a:pt x="117" y="93"/>
                        <a:pt x="117" y="93"/>
                      </a:cubicBezTo>
                      <a:close/>
                      <a:moveTo>
                        <a:pt x="81" y="35"/>
                      </a:move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lose/>
                      <a:moveTo>
                        <a:pt x="45" y="30"/>
                      </a:moveTo>
                      <a:cubicBezTo>
                        <a:pt x="45" y="30"/>
                        <a:pt x="45" y="30"/>
                        <a:pt x="45" y="30"/>
                      </a:cubicBezTo>
                      <a:cubicBezTo>
                        <a:pt x="45" y="30"/>
                        <a:pt x="45" y="30"/>
                        <a:pt x="45" y="30"/>
                      </a:cubicBezTo>
                      <a:cubicBezTo>
                        <a:pt x="45" y="30"/>
                        <a:pt x="45" y="30"/>
                        <a:pt x="45" y="30"/>
                      </a:cubicBezTo>
                      <a:cubicBezTo>
                        <a:pt x="45" y="30"/>
                        <a:pt x="45" y="30"/>
                        <a:pt x="45"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4" y="30"/>
                        <a:pt x="44" y="30"/>
                        <a:pt x="44" y="30"/>
                      </a:cubicBezTo>
                      <a:cubicBezTo>
                        <a:pt x="44" y="30"/>
                        <a:pt x="44" y="30"/>
                        <a:pt x="44" y="30"/>
                      </a:cubicBezTo>
                      <a:cubicBezTo>
                        <a:pt x="44" y="30"/>
                        <a:pt x="44" y="30"/>
                        <a:pt x="44" y="30"/>
                      </a:cubicBezTo>
                      <a:cubicBezTo>
                        <a:pt x="44" y="30"/>
                        <a:pt x="44" y="30"/>
                        <a:pt x="44" y="30"/>
                      </a:cubicBezTo>
                      <a:cubicBezTo>
                        <a:pt x="44" y="31"/>
                        <a:pt x="44" y="31"/>
                        <a:pt x="44" y="31"/>
                      </a:cubicBezTo>
                      <a:cubicBezTo>
                        <a:pt x="44" y="31"/>
                        <a:pt x="44" y="31"/>
                        <a:pt x="44" y="31"/>
                      </a:cubicBezTo>
                      <a:cubicBezTo>
                        <a:pt x="45" y="31"/>
                        <a:pt x="45" y="31"/>
                        <a:pt x="45" y="31"/>
                      </a:cubicBezTo>
                      <a:cubicBezTo>
                        <a:pt x="45" y="31"/>
                        <a:pt x="45" y="31"/>
                        <a:pt x="45" y="31"/>
                      </a:cubicBezTo>
                      <a:cubicBezTo>
                        <a:pt x="45" y="30"/>
                        <a:pt x="45" y="30"/>
                        <a:pt x="45" y="30"/>
                      </a:cubicBezTo>
                      <a:cubicBezTo>
                        <a:pt x="45" y="30"/>
                        <a:pt x="45" y="30"/>
                        <a:pt x="45" y="30"/>
                      </a:cubicBezTo>
                      <a:cubicBezTo>
                        <a:pt x="45" y="30"/>
                        <a:pt x="45" y="30"/>
                        <a:pt x="45" y="30"/>
                      </a:cubicBezTo>
                      <a:cubicBezTo>
                        <a:pt x="45" y="30"/>
                        <a:pt x="45" y="30"/>
                        <a:pt x="45" y="30"/>
                      </a:cubicBezTo>
                      <a:close/>
                      <a:moveTo>
                        <a:pt x="53" y="26"/>
                      </a:moveTo>
                      <a:cubicBezTo>
                        <a:pt x="53" y="26"/>
                        <a:pt x="53" y="26"/>
                        <a:pt x="53" y="26"/>
                      </a:cubicBezTo>
                      <a:cubicBezTo>
                        <a:pt x="52" y="27"/>
                        <a:pt x="52" y="27"/>
                        <a:pt x="52" y="27"/>
                      </a:cubicBezTo>
                      <a:cubicBezTo>
                        <a:pt x="52" y="27"/>
                        <a:pt x="52" y="27"/>
                        <a:pt x="52" y="27"/>
                      </a:cubicBezTo>
                      <a:cubicBezTo>
                        <a:pt x="53" y="27"/>
                        <a:pt x="53" y="27"/>
                        <a:pt x="53" y="27"/>
                      </a:cubicBezTo>
                      <a:cubicBezTo>
                        <a:pt x="53" y="26"/>
                        <a:pt x="53" y="26"/>
                        <a:pt x="53" y="26"/>
                      </a:cubicBezTo>
                      <a:cubicBezTo>
                        <a:pt x="53" y="26"/>
                        <a:pt x="53" y="26"/>
                        <a:pt x="53" y="26"/>
                      </a:cubicBezTo>
                      <a:cubicBezTo>
                        <a:pt x="53" y="26"/>
                        <a:pt x="53" y="26"/>
                        <a:pt x="53" y="26"/>
                      </a:cubicBezTo>
                      <a:close/>
                      <a:moveTo>
                        <a:pt x="51" y="27"/>
                      </a:moveTo>
                      <a:cubicBezTo>
                        <a:pt x="51" y="28"/>
                        <a:pt x="51" y="28"/>
                        <a:pt x="51" y="28"/>
                      </a:cubicBezTo>
                      <a:cubicBezTo>
                        <a:pt x="51" y="28"/>
                        <a:pt x="51" y="28"/>
                        <a:pt x="51" y="28"/>
                      </a:cubicBezTo>
                      <a:cubicBezTo>
                        <a:pt x="51" y="28"/>
                        <a:pt x="51" y="28"/>
                        <a:pt x="51" y="28"/>
                      </a:cubicBezTo>
                      <a:cubicBezTo>
                        <a:pt x="51" y="28"/>
                        <a:pt x="51" y="28"/>
                        <a:pt x="51" y="28"/>
                      </a:cubicBezTo>
                      <a:cubicBezTo>
                        <a:pt x="51" y="28"/>
                        <a:pt x="51" y="28"/>
                        <a:pt x="51" y="28"/>
                      </a:cubicBezTo>
                      <a:cubicBezTo>
                        <a:pt x="51" y="28"/>
                        <a:pt x="51" y="28"/>
                        <a:pt x="51" y="28"/>
                      </a:cubicBezTo>
                      <a:cubicBezTo>
                        <a:pt x="50" y="28"/>
                        <a:pt x="50" y="28"/>
                        <a:pt x="50" y="28"/>
                      </a:cubicBezTo>
                      <a:cubicBezTo>
                        <a:pt x="50" y="28"/>
                        <a:pt x="50" y="28"/>
                        <a:pt x="50" y="28"/>
                      </a:cubicBezTo>
                      <a:cubicBezTo>
                        <a:pt x="50" y="28"/>
                        <a:pt x="50" y="28"/>
                        <a:pt x="50" y="28"/>
                      </a:cubicBezTo>
                      <a:cubicBezTo>
                        <a:pt x="50" y="28"/>
                        <a:pt x="50" y="28"/>
                        <a:pt x="50" y="28"/>
                      </a:cubicBezTo>
                      <a:cubicBezTo>
                        <a:pt x="47" y="31"/>
                        <a:pt x="47" y="31"/>
                        <a:pt x="47" y="31"/>
                      </a:cubicBezTo>
                      <a:cubicBezTo>
                        <a:pt x="46" y="31"/>
                        <a:pt x="46" y="31"/>
                        <a:pt x="46" y="31"/>
                      </a:cubicBezTo>
                      <a:cubicBezTo>
                        <a:pt x="46" y="31"/>
                        <a:pt x="46" y="31"/>
                        <a:pt x="46" y="31"/>
                      </a:cubicBezTo>
                      <a:cubicBezTo>
                        <a:pt x="45" y="31"/>
                        <a:pt x="45" y="31"/>
                        <a:pt x="45" y="31"/>
                      </a:cubicBezTo>
                      <a:cubicBezTo>
                        <a:pt x="45" y="31"/>
                        <a:pt x="45" y="31"/>
                        <a:pt x="45" y="31"/>
                      </a:cubicBezTo>
                      <a:cubicBezTo>
                        <a:pt x="46" y="31"/>
                        <a:pt x="46" y="31"/>
                        <a:pt x="46" y="31"/>
                      </a:cubicBezTo>
                      <a:cubicBezTo>
                        <a:pt x="46" y="31"/>
                        <a:pt x="46" y="31"/>
                        <a:pt x="46" y="31"/>
                      </a:cubicBezTo>
                      <a:cubicBezTo>
                        <a:pt x="47" y="31"/>
                        <a:pt x="47" y="31"/>
                        <a:pt x="47" y="31"/>
                      </a:cubicBezTo>
                      <a:cubicBezTo>
                        <a:pt x="47" y="31"/>
                        <a:pt x="47" y="31"/>
                        <a:pt x="47" y="31"/>
                      </a:cubicBezTo>
                      <a:cubicBezTo>
                        <a:pt x="48" y="30"/>
                        <a:pt x="48" y="30"/>
                        <a:pt x="48" y="30"/>
                      </a:cubicBezTo>
                      <a:cubicBezTo>
                        <a:pt x="49" y="30"/>
                        <a:pt x="49" y="30"/>
                        <a:pt x="49" y="30"/>
                      </a:cubicBezTo>
                      <a:cubicBezTo>
                        <a:pt x="50" y="29"/>
                        <a:pt x="50" y="29"/>
                        <a:pt x="50" y="29"/>
                      </a:cubicBezTo>
                      <a:cubicBezTo>
                        <a:pt x="51" y="28"/>
                        <a:pt x="51" y="28"/>
                        <a:pt x="51" y="28"/>
                      </a:cubicBezTo>
                      <a:cubicBezTo>
                        <a:pt x="51" y="28"/>
                        <a:pt x="51" y="28"/>
                        <a:pt x="51" y="28"/>
                      </a:cubicBezTo>
                      <a:cubicBezTo>
                        <a:pt x="51" y="28"/>
                        <a:pt x="51" y="28"/>
                        <a:pt x="51" y="28"/>
                      </a:cubicBezTo>
                      <a:cubicBezTo>
                        <a:pt x="51" y="27"/>
                        <a:pt x="51" y="27"/>
                        <a:pt x="51" y="27"/>
                      </a:cubicBezTo>
                      <a:cubicBezTo>
                        <a:pt x="52" y="27"/>
                        <a:pt x="52" y="27"/>
                        <a:pt x="52" y="27"/>
                      </a:cubicBezTo>
                      <a:cubicBezTo>
                        <a:pt x="52" y="27"/>
                        <a:pt x="52" y="27"/>
                        <a:pt x="52" y="27"/>
                      </a:cubicBezTo>
                      <a:lnTo>
                        <a:pt x="51" y="27"/>
                      </a:lnTo>
                      <a:close/>
                      <a:moveTo>
                        <a:pt x="130" y="54"/>
                      </a:moveTo>
                      <a:cubicBezTo>
                        <a:pt x="131" y="55"/>
                        <a:pt x="131" y="55"/>
                        <a:pt x="131" y="55"/>
                      </a:cubicBezTo>
                      <a:cubicBezTo>
                        <a:pt x="131" y="55"/>
                        <a:pt x="131" y="55"/>
                        <a:pt x="131" y="55"/>
                      </a:cubicBezTo>
                      <a:cubicBezTo>
                        <a:pt x="131" y="55"/>
                        <a:pt x="131" y="55"/>
                        <a:pt x="131" y="55"/>
                      </a:cubicBezTo>
                      <a:cubicBezTo>
                        <a:pt x="131" y="55"/>
                        <a:pt x="131" y="55"/>
                        <a:pt x="131" y="55"/>
                      </a:cubicBezTo>
                      <a:cubicBezTo>
                        <a:pt x="131" y="56"/>
                        <a:pt x="131" y="56"/>
                        <a:pt x="131" y="56"/>
                      </a:cubicBezTo>
                      <a:cubicBezTo>
                        <a:pt x="131" y="56"/>
                        <a:pt x="131" y="56"/>
                        <a:pt x="131" y="56"/>
                      </a:cubicBezTo>
                      <a:cubicBezTo>
                        <a:pt x="131" y="56"/>
                        <a:pt x="131" y="56"/>
                        <a:pt x="131" y="56"/>
                      </a:cubicBezTo>
                      <a:cubicBezTo>
                        <a:pt x="132" y="57"/>
                        <a:pt x="132" y="57"/>
                        <a:pt x="132" y="57"/>
                      </a:cubicBezTo>
                      <a:cubicBezTo>
                        <a:pt x="133" y="60"/>
                        <a:pt x="133" y="60"/>
                        <a:pt x="133" y="60"/>
                      </a:cubicBezTo>
                      <a:cubicBezTo>
                        <a:pt x="133" y="60"/>
                        <a:pt x="133" y="60"/>
                        <a:pt x="133" y="60"/>
                      </a:cubicBezTo>
                      <a:cubicBezTo>
                        <a:pt x="133" y="60"/>
                        <a:pt x="133" y="60"/>
                        <a:pt x="133" y="60"/>
                      </a:cubicBezTo>
                      <a:cubicBezTo>
                        <a:pt x="133" y="60"/>
                        <a:pt x="133" y="60"/>
                        <a:pt x="133" y="60"/>
                      </a:cubicBezTo>
                      <a:cubicBezTo>
                        <a:pt x="134" y="61"/>
                        <a:pt x="134" y="61"/>
                        <a:pt x="134" y="61"/>
                      </a:cubicBezTo>
                      <a:cubicBezTo>
                        <a:pt x="134" y="61"/>
                        <a:pt x="134" y="61"/>
                        <a:pt x="134" y="61"/>
                      </a:cubicBezTo>
                      <a:cubicBezTo>
                        <a:pt x="134" y="61"/>
                        <a:pt x="134" y="61"/>
                        <a:pt x="134" y="61"/>
                      </a:cubicBezTo>
                      <a:cubicBezTo>
                        <a:pt x="135" y="63"/>
                        <a:pt x="135" y="63"/>
                        <a:pt x="135" y="63"/>
                      </a:cubicBezTo>
                      <a:cubicBezTo>
                        <a:pt x="136" y="64"/>
                        <a:pt x="136" y="64"/>
                        <a:pt x="136" y="64"/>
                      </a:cubicBezTo>
                      <a:cubicBezTo>
                        <a:pt x="136" y="64"/>
                        <a:pt x="136" y="64"/>
                        <a:pt x="136" y="64"/>
                      </a:cubicBezTo>
                      <a:cubicBezTo>
                        <a:pt x="136" y="65"/>
                        <a:pt x="136" y="65"/>
                        <a:pt x="136" y="65"/>
                      </a:cubicBezTo>
                      <a:cubicBezTo>
                        <a:pt x="136" y="64"/>
                        <a:pt x="136" y="64"/>
                        <a:pt x="136" y="64"/>
                      </a:cubicBezTo>
                      <a:cubicBezTo>
                        <a:pt x="132" y="57"/>
                        <a:pt x="132" y="57"/>
                        <a:pt x="132" y="57"/>
                      </a:cubicBezTo>
                      <a:cubicBezTo>
                        <a:pt x="132" y="57"/>
                        <a:pt x="132" y="57"/>
                        <a:pt x="132" y="57"/>
                      </a:cubicBezTo>
                      <a:cubicBezTo>
                        <a:pt x="132" y="56"/>
                        <a:pt x="132" y="56"/>
                        <a:pt x="132" y="56"/>
                      </a:cubicBezTo>
                      <a:cubicBezTo>
                        <a:pt x="132" y="56"/>
                        <a:pt x="132" y="56"/>
                        <a:pt x="132" y="56"/>
                      </a:cubicBezTo>
                      <a:cubicBezTo>
                        <a:pt x="131" y="55"/>
                        <a:pt x="131" y="55"/>
                        <a:pt x="131" y="55"/>
                      </a:cubicBezTo>
                      <a:cubicBezTo>
                        <a:pt x="130" y="54"/>
                        <a:pt x="130" y="54"/>
                        <a:pt x="130" y="54"/>
                      </a:cubicBezTo>
                      <a:cubicBezTo>
                        <a:pt x="130" y="53"/>
                        <a:pt x="130" y="53"/>
                        <a:pt x="130" y="53"/>
                      </a:cubicBezTo>
                      <a:cubicBezTo>
                        <a:pt x="130" y="53"/>
                        <a:pt x="130" y="53"/>
                        <a:pt x="130" y="53"/>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3"/>
                        <a:pt x="129" y="53"/>
                        <a:pt x="129" y="53"/>
                      </a:cubicBezTo>
                      <a:lnTo>
                        <a:pt x="130" y="54"/>
                      </a:lnTo>
                      <a:close/>
                      <a:moveTo>
                        <a:pt x="102" y="78"/>
                      </a:moveTo>
                      <a:cubicBezTo>
                        <a:pt x="101" y="78"/>
                        <a:pt x="101" y="78"/>
                        <a:pt x="101" y="78"/>
                      </a:cubicBezTo>
                      <a:cubicBezTo>
                        <a:pt x="101" y="78"/>
                        <a:pt x="101" y="78"/>
                        <a:pt x="101" y="78"/>
                      </a:cubicBezTo>
                      <a:cubicBezTo>
                        <a:pt x="101" y="78"/>
                        <a:pt x="101" y="78"/>
                        <a:pt x="101" y="78"/>
                      </a:cubicBezTo>
                      <a:cubicBezTo>
                        <a:pt x="101" y="78"/>
                        <a:pt x="101" y="78"/>
                        <a:pt x="101" y="78"/>
                      </a:cubicBezTo>
                      <a:cubicBezTo>
                        <a:pt x="101" y="78"/>
                        <a:pt x="101" y="78"/>
                        <a:pt x="101" y="78"/>
                      </a:cubicBezTo>
                      <a:cubicBezTo>
                        <a:pt x="102" y="79"/>
                        <a:pt x="102" y="79"/>
                        <a:pt x="102" y="79"/>
                      </a:cubicBezTo>
                      <a:cubicBezTo>
                        <a:pt x="102" y="80"/>
                        <a:pt x="102" y="80"/>
                        <a:pt x="102" y="80"/>
                      </a:cubicBezTo>
                      <a:cubicBezTo>
                        <a:pt x="102" y="79"/>
                        <a:pt x="102" y="79"/>
                        <a:pt x="102" y="79"/>
                      </a:cubicBezTo>
                      <a:cubicBezTo>
                        <a:pt x="102" y="79"/>
                        <a:pt x="102" y="79"/>
                        <a:pt x="102" y="79"/>
                      </a:cubicBezTo>
                      <a:lnTo>
                        <a:pt x="102" y="78"/>
                      </a:lnTo>
                      <a:close/>
                      <a:moveTo>
                        <a:pt x="93" y="68"/>
                      </a:moveTo>
                      <a:cubicBezTo>
                        <a:pt x="93" y="67"/>
                        <a:pt x="93" y="67"/>
                        <a:pt x="93" y="67"/>
                      </a:cubicBezTo>
                      <a:cubicBezTo>
                        <a:pt x="93" y="67"/>
                        <a:pt x="93" y="67"/>
                        <a:pt x="93" y="67"/>
                      </a:cubicBezTo>
                      <a:cubicBezTo>
                        <a:pt x="92" y="67"/>
                        <a:pt x="92" y="67"/>
                        <a:pt x="92" y="67"/>
                      </a:cubicBezTo>
                      <a:cubicBezTo>
                        <a:pt x="92" y="67"/>
                        <a:pt x="92" y="67"/>
                        <a:pt x="92" y="67"/>
                      </a:cubicBezTo>
                      <a:cubicBezTo>
                        <a:pt x="93" y="67"/>
                        <a:pt x="93" y="67"/>
                        <a:pt x="93" y="67"/>
                      </a:cubicBezTo>
                      <a:cubicBezTo>
                        <a:pt x="93" y="68"/>
                        <a:pt x="93" y="68"/>
                        <a:pt x="93" y="68"/>
                      </a:cubicBezTo>
                      <a:cubicBezTo>
                        <a:pt x="93" y="68"/>
                        <a:pt x="93" y="68"/>
                        <a:pt x="93" y="68"/>
                      </a:cubicBezTo>
                      <a:cubicBezTo>
                        <a:pt x="94" y="69"/>
                        <a:pt x="94" y="69"/>
                        <a:pt x="94" y="69"/>
                      </a:cubicBezTo>
                      <a:cubicBezTo>
                        <a:pt x="94" y="69"/>
                        <a:pt x="94" y="69"/>
                        <a:pt x="94" y="69"/>
                      </a:cubicBezTo>
                      <a:cubicBezTo>
                        <a:pt x="94" y="69"/>
                        <a:pt x="94" y="69"/>
                        <a:pt x="94" y="69"/>
                      </a:cubicBezTo>
                      <a:lnTo>
                        <a:pt x="93" y="68"/>
                      </a:lnTo>
                      <a:close/>
                      <a:moveTo>
                        <a:pt x="88" y="41"/>
                      </a:move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lose/>
                      <a:moveTo>
                        <a:pt x="120" y="95"/>
                      </a:moveTo>
                      <a:cubicBezTo>
                        <a:pt x="120" y="95"/>
                        <a:pt x="120" y="95"/>
                        <a:pt x="120" y="95"/>
                      </a:cubicBezTo>
                      <a:cubicBezTo>
                        <a:pt x="120" y="95"/>
                        <a:pt x="120" y="95"/>
                        <a:pt x="120" y="95"/>
                      </a:cubicBezTo>
                      <a:cubicBezTo>
                        <a:pt x="120" y="95"/>
                        <a:pt x="120" y="95"/>
                        <a:pt x="120" y="95"/>
                      </a:cubicBezTo>
                      <a:cubicBezTo>
                        <a:pt x="120" y="95"/>
                        <a:pt x="120" y="95"/>
                        <a:pt x="120" y="95"/>
                      </a:cubicBezTo>
                      <a:cubicBezTo>
                        <a:pt x="120" y="95"/>
                        <a:pt x="120" y="95"/>
                        <a:pt x="120" y="95"/>
                      </a:cubicBezTo>
                      <a:cubicBezTo>
                        <a:pt x="120" y="95"/>
                        <a:pt x="120" y="95"/>
                        <a:pt x="120" y="95"/>
                      </a:cubicBezTo>
                      <a:cubicBezTo>
                        <a:pt x="120" y="94"/>
                        <a:pt x="120" y="94"/>
                        <a:pt x="120" y="94"/>
                      </a:cubicBezTo>
                      <a:cubicBezTo>
                        <a:pt x="120" y="94"/>
                        <a:pt x="120" y="94"/>
                        <a:pt x="120" y="94"/>
                      </a:cubicBezTo>
                      <a:cubicBezTo>
                        <a:pt x="120" y="94"/>
                        <a:pt x="120" y="94"/>
                        <a:pt x="120" y="94"/>
                      </a:cubicBezTo>
                      <a:cubicBezTo>
                        <a:pt x="120" y="94"/>
                        <a:pt x="120" y="94"/>
                        <a:pt x="120"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5"/>
                        <a:pt x="119" y="95"/>
                        <a:pt x="119" y="95"/>
                      </a:cubicBezTo>
                      <a:cubicBezTo>
                        <a:pt x="119" y="95"/>
                        <a:pt x="119" y="95"/>
                        <a:pt x="119" y="95"/>
                      </a:cubicBezTo>
                      <a:cubicBezTo>
                        <a:pt x="119" y="95"/>
                        <a:pt x="119" y="95"/>
                        <a:pt x="119" y="95"/>
                      </a:cubicBezTo>
                      <a:cubicBezTo>
                        <a:pt x="119" y="95"/>
                        <a:pt x="119" y="95"/>
                        <a:pt x="119" y="95"/>
                      </a:cubicBezTo>
                      <a:cubicBezTo>
                        <a:pt x="120" y="95"/>
                        <a:pt x="120" y="95"/>
                        <a:pt x="120" y="95"/>
                      </a:cubicBezTo>
                      <a:close/>
                      <a:moveTo>
                        <a:pt x="88" y="42"/>
                      </a:moveTo>
                      <a:cubicBezTo>
                        <a:pt x="88" y="42"/>
                        <a:pt x="88" y="42"/>
                        <a:pt x="88" y="42"/>
                      </a:cubicBezTo>
                      <a:cubicBezTo>
                        <a:pt x="88" y="42"/>
                        <a:pt x="88" y="42"/>
                        <a:pt x="88" y="42"/>
                      </a:cubicBezTo>
                      <a:cubicBezTo>
                        <a:pt x="88" y="42"/>
                        <a:pt x="88" y="42"/>
                        <a:pt x="88" y="42"/>
                      </a:cubicBezTo>
                      <a:cubicBezTo>
                        <a:pt x="88" y="42"/>
                        <a:pt x="88" y="42"/>
                        <a:pt x="88" y="42"/>
                      </a:cubicBezTo>
                      <a:cubicBezTo>
                        <a:pt x="89" y="42"/>
                        <a:pt x="89" y="42"/>
                        <a:pt x="89" y="42"/>
                      </a:cubicBezTo>
                      <a:cubicBezTo>
                        <a:pt x="89" y="42"/>
                        <a:pt x="89" y="42"/>
                        <a:pt x="89" y="42"/>
                      </a:cubicBezTo>
                      <a:cubicBezTo>
                        <a:pt x="89" y="42"/>
                        <a:pt x="89" y="42"/>
                        <a:pt x="89" y="42"/>
                      </a:cubicBezTo>
                      <a:cubicBezTo>
                        <a:pt x="89" y="42"/>
                        <a:pt x="89" y="42"/>
                        <a:pt x="89" y="42"/>
                      </a:cubicBezTo>
                      <a:cubicBezTo>
                        <a:pt x="89" y="42"/>
                        <a:pt x="89" y="42"/>
                        <a:pt x="89" y="42"/>
                      </a:cubicBezTo>
                      <a:cubicBezTo>
                        <a:pt x="89" y="42"/>
                        <a:pt x="89" y="42"/>
                        <a:pt x="89" y="42"/>
                      </a:cubicBezTo>
                      <a:cubicBezTo>
                        <a:pt x="88" y="42"/>
                        <a:pt x="88" y="42"/>
                        <a:pt x="88" y="42"/>
                      </a:cubicBezTo>
                      <a:cubicBezTo>
                        <a:pt x="88" y="42"/>
                        <a:pt x="88" y="42"/>
                        <a:pt x="88" y="42"/>
                      </a:cubicBezTo>
                      <a:cubicBezTo>
                        <a:pt x="88" y="42"/>
                        <a:pt x="88" y="42"/>
                        <a:pt x="88" y="42"/>
                      </a:cubicBezTo>
                      <a:cubicBezTo>
                        <a:pt x="88" y="42"/>
                        <a:pt x="88" y="42"/>
                        <a:pt x="88" y="42"/>
                      </a:cubicBezTo>
                      <a:cubicBezTo>
                        <a:pt x="88" y="42"/>
                        <a:pt x="88" y="42"/>
                        <a:pt x="88" y="42"/>
                      </a:cubicBezTo>
                      <a:cubicBezTo>
                        <a:pt x="88" y="42"/>
                        <a:pt x="88" y="42"/>
                        <a:pt x="88" y="42"/>
                      </a:cubicBezTo>
                      <a:close/>
                      <a:moveTo>
                        <a:pt x="17" y="19"/>
                      </a:moveTo>
                      <a:cubicBezTo>
                        <a:pt x="16" y="19"/>
                        <a:pt x="16" y="19"/>
                        <a:pt x="16" y="19"/>
                      </a:cubicBezTo>
                      <a:cubicBezTo>
                        <a:pt x="16" y="19"/>
                        <a:pt x="16" y="19"/>
                        <a:pt x="16" y="19"/>
                      </a:cubicBezTo>
                      <a:cubicBezTo>
                        <a:pt x="16" y="19"/>
                        <a:pt x="16" y="19"/>
                        <a:pt x="16" y="19"/>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2" y="20"/>
                        <a:pt x="12" y="20"/>
                        <a:pt x="12" y="20"/>
                      </a:cubicBezTo>
                      <a:cubicBezTo>
                        <a:pt x="11" y="20"/>
                        <a:pt x="11" y="20"/>
                        <a:pt x="11" y="20"/>
                      </a:cubicBezTo>
                      <a:cubicBezTo>
                        <a:pt x="10" y="21"/>
                        <a:pt x="10" y="21"/>
                        <a:pt x="10" y="21"/>
                      </a:cubicBezTo>
                      <a:cubicBezTo>
                        <a:pt x="8" y="21"/>
                        <a:pt x="8" y="21"/>
                        <a:pt x="8" y="21"/>
                      </a:cubicBezTo>
                      <a:cubicBezTo>
                        <a:pt x="7" y="22"/>
                        <a:pt x="7" y="22"/>
                        <a:pt x="7" y="22"/>
                      </a:cubicBezTo>
                      <a:cubicBezTo>
                        <a:pt x="6" y="22"/>
                        <a:pt x="6" y="22"/>
                        <a:pt x="6" y="22"/>
                      </a:cubicBezTo>
                      <a:cubicBezTo>
                        <a:pt x="7" y="22"/>
                        <a:pt x="7" y="22"/>
                        <a:pt x="7" y="22"/>
                      </a:cubicBezTo>
                      <a:cubicBezTo>
                        <a:pt x="11" y="21"/>
                        <a:pt x="15" y="20"/>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8" y="19"/>
                        <a:pt x="18" y="19"/>
                        <a:pt x="18" y="19"/>
                      </a:cubicBezTo>
                      <a:lnTo>
                        <a:pt x="17" y="19"/>
                      </a:lnTo>
                      <a:close/>
                      <a:moveTo>
                        <a:pt x="135" y="111"/>
                      </a:moveTo>
                      <a:cubicBezTo>
                        <a:pt x="135" y="111"/>
                        <a:pt x="135" y="111"/>
                        <a:pt x="135" y="111"/>
                      </a:cubicBezTo>
                      <a:cubicBezTo>
                        <a:pt x="134" y="111"/>
                        <a:pt x="134" y="111"/>
                        <a:pt x="134" y="111"/>
                      </a:cubicBezTo>
                      <a:cubicBezTo>
                        <a:pt x="134" y="111"/>
                        <a:pt x="134" y="111"/>
                        <a:pt x="134" y="111"/>
                      </a:cubicBezTo>
                      <a:cubicBezTo>
                        <a:pt x="134" y="111"/>
                        <a:pt x="134" y="111"/>
                        <a:pt x="134" y="111"/>
                      </a:cubicBezTo>
                      <a:cubicBezTo>
                        <a:pt x="135" y="111"/>
                        <a:pt x="135" y="111"/>
                        <a:pt x="135" y="111"/>
                      </a:cubicBezTo>
                      <a:cubicBezTo>
                        <a:pt x="135" y="111"/>
                        <a:pt x="135" y="111"/>
                        <a:pt x="135" y="111"/>
                      </a:cubicBezTo>
                      <a:cubicBezTo>
                        <a:pt x="135" y="110"/>
                        <a:pt x="135" y="110"/>
                        <a:pt x="135" y="110"/>
                      </a:cubicBezTo>
                      <a:cubicBezTo>
                        <a:pt x="135" y="110"/>
                        <a:pt x="135" y="110"/>
                        <a:pt x="135" y="110"/>
                      </a:cubicBezTo>
                      <a:lnTo>
                        <a:pt x="135" y="111"/>
                      </a:lnTo>
                      <a:close/>
                      <a:moveTo>
                        <a:pt x="125" y="46"/>
                      </a:moveTo>
                      <a:cubicBezTo>
                        <a:pt x="125" y="47"/>
                        <a:pt x="125" y="47"/>
                        <a:pt x="125" y="47"/>
                      </a:cubicBezTo>
                      <a:cubicBezTo>
                        <a:pt x="125" y="47"/>
                        <a:pt x="125" y="47"/>
                        <a:pt x="125" y="47"/>
                      </a:cubicBezTo>
                      <a:cubicBezTo>
                        <a:pt x="125" y="47"/>
                        <a:pt x="125" y="47"/>
                        <a:pt x="125" y="47"/>
                      </a:cubicBezTo>
                      <a:cubicBezTo>
                        <a:pt x="125" y="47"/>
                        <a:pt x="125" y="47"/>
                        <a:pt x="125" y="47"/>
                      </a:cubicBezTo>
                      <a:cubicBezTo>
                        <a:pt x="125" y="46"/>
                        <a:pt x="125" y="46"/>
                        <a:pt x="125" y="46"/>
                      </a:cubicBezTo>
                      <a:close/>
                      <a:moveTo>
                        <a:pt x="124" y="40"/>
                      </a:moveTo>
                      <a:cubicBezTo>
                        <a:pt x="124" y="39"/>
                        <a:pt x="124" y="39"/>
                        <a:pt x="124" y="39"/>
                      </a:cubicBezTo>
                      <a:cubicBezTo>
                        <a:pt x="124" y="39"/>
                        <a:pt x="124" y="39"/>
                        <a:pt x="124" y="39"/>
                      </a:cubicBezTo>
                      <a:cubicBezTo>
                        <a:pt x="123" y="39"/>
                        <a:pt x="123" y="39"/>
                        <a:pt x="123" y="39"/>
                      </a:cubicBezTo>
                      <a:cubicBezTo>
                        <a:pt x="123" y="39"/>
                        <a:pt x="123" y="39"/>
                        <a:pt x="123" y="39"/>
                      </a:cubicBezTo>
                      <a:cubicBezTo>
                        <a:pt x="123" y="39"/>
                        <a:pt x="123" y="39"/>
                        <a:pt x="123" y="39"/>
                      </a:cubicBezTo>
                      <a:cubicBezTo>
                        <a:pt x="122" y="40"/>
                        <a:pt x="122" y="40"/>
                        <a:pt x="122" y="40"/>
                      </a:cubicBezTo>
                      <a:cubicBezTo>
                        <a:pt x="122" y="40"/>
                        <a:pt x="122" y="40"/>
                        <a:pt x="122" y="40"/>
                      </a:cubicBezTo>
                      <a:cubicBezTo>
                        <a:pt x="122" y="40"/>
                        <a:pt x="122" y="40"/>
                        <a:pt x="122" y="40"/>
                      </a:cubicBezTo>
                      <a:cubicBezTo>
                        <a:pt x="122" y="40"/>
                        <a:pt x="122" y="40"/>
                        <a:pt x="122" y="40"/>
                      </a:cubicBezTo>
                      <a:cubicBezTo>
                        <a:pt x="122" y="41"/>
                        <a:pt x="122" y="41"/>
                        <a:pt x="122" y="41"/>
                      </a:cubicBezTo>
                      <a:cubicBezTo>
                        <a:pt x="122" y="41"/>
                        <a:pt x="122" y="41"/>
                        <a:pt x="122" y="41"/>
                      </a:cubicBezTo>
                      <a:cubicBezTo>
                        <a:pt x="122" y="42"/>
                        <a:pt x="122" y="42"/>
                        <a:pt x="122" y="42"/>
                      </a:cubicBezTo>
                      <a:cubicBezTo>
                        <a:pt x="123" y="43"/>
                        <a:pt x="123" y="43"/>
                        <a:pt x="123" y="43"/>
                      </a:cubicBezTo>
                      <a:cubicBezTo>
                        <a:pt x="123" y="43"/>
                        <a:pt x="123" y="43"/>
                        <a:pt x="123" y="43"/>
                      </a:cubicBezTo>
                      <a:cubicBezTo>
                        <a:pt x="123" y="44"/>
                        <a:pt x="123" y="44"/>
                        <a:pt x="123" y="44"/>
                      </a:cubicBezTo>
                      <a:cubicBezTo>
                        <a:pt x="124" y="45"/>
                        <a:pt x="124" y="45"/>
                        <a:pt x="124" y="45"/>
                      </a:cubicBezTo>
                      <a:cubicBezTo>
                        <a:pt x="124" y="46"/>
                        <a:pt x="124" y="46"/>
                        <a:pt x="124" y="46"/>
                      </a:cubicBezTo>
                      <a:cubicBezTo>
                        <a:pt x="124" y="46"/>
                        <a:pt x="124" y="46"/>
                        <a:pt x="124" y="46"/>
                      </a:cubicBezTo>
                      <a:cubicBezTo>
                        <a:pt x="124" y="45"/>
                        <a:pt x="124" y="45"/>
                        <a:pt x="124" y="45"/>
                      </a:cubicBezTo>
                      <a:cubicBezTo>
                        <a:pt x="124" y="45"/>
                        <a:pt x="124" y="45"/>
                        <a:pt x="124" y="45"/>
                      </a:cubicBezTo>
                      <a:cubicBezTo>
                        <a:pt x="124" y="45"/>
                        <a:pt x="124" y="45"/>
                        <a:pt x="124" y="45"/>
                      </a:cubicBezTo>
                      <a:cubicBezTo>
                        <a:pt x="124" y="44"/>
                        <a:pt x="124" y="44"/>
                        <a:pt x="124" y="44"/>
                      </a:cubicBezTo>
                      <a:cubicBezTo>
                        <a:pt x="124" y="42"/>
                        <a:pt x="124" y="42"/>
                        <a:pt x="124" y="42"/>
                      </a:cubicBezTo>
                      <a:cubicBezTo>
                        <a:pt x="124" y="41"/>
                        <a:pt x="124" y="41"/>
                        <a:pt x="124" y="41"/>
                      </a:cubicBezTo>
                      <a:lnTo>
                        <a:pt x="124" y="40"/>
                      </a:lnTo>
                      <a:close/>
                      <a:moveTo>
                        <a:pt x="136" y="103"/>
                      </a:moveTo>
                      <a:cubicBezTo>
                        <a:pt x="136" y="103"/>
                        <a:pt x="136" y="103"/>
                        <a:pt x="136" y="103"/>
                      </a:cubicBezTo>
                      <a:cubicBezTo>
                        <a:pt x="136" y="103"/>
                        <a:pt x="136" y="103"/>
                        <a:pt x="136"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4"/>
                        <a:pt x="137" y="104"/>
                        <a:pt x="137" y="104"/>
                      </a:cubicBezTo>
                      <a:cubicBezTo>
                        <a:pt x="138" y="103"/>
                        <a:pt x="138" y="103"/>
                        <a:pt x="138" y="103"/>
                      </a:cubicBezTo>
                      <a:cubicBezTo>
                        <a:pt x="138" y="103"/>
                        <a:pt x="138" y="103"/>
                        <a:pt x="138" y="103"/>
                      </a:cubicBezTo>
                      <a:cubicBezTo>
                        <a:pt x="138" y="103"/>
                        <a:pt x="138" y="103"/>
                        <a:pt x="138" y="103"/>
                      </a:cubicBezTo>
                      <a:cubicBezTo>
                        <a:pt x="138" y="104"/>
                        <a:pt x="138" y="104"/>
                        <a:pt x="138" y="104"/>
                      </a:cubicBezTo>
                      <a:cubicBezTo>
                        <a:pt x="138" y="104"/>
                        <a:pt x="138" y="104"/>
                        <a:pt x="138" y="104"/>
                      </a:cubicBezTo>
                      <a:cubicBezTo>
                        <a:pt x="138" y="103"/>
                        <a:pt x="138" y="103"/>
                        <a:pt x="138" y="103"/>
                      </a:cubicBezTo>
                      <a:cubicBezTo>
                        <a:pt x="138" y="103"/>
                        <a:pt x="138" y="103"/>
                        <a:pt x="138" y="103"/>
                      </a:cubicBezTo>
                      <a:cubicBezTo>
                        <a:pt x="138" y="103"/>
                        <a:pt x="138" y="103"/>
                        <a:pt x="138" y="103"/>
                      </a:cubicBezTo>
                      <a:cubicBezTo>
                        <a:pt x="137" y="103"/>
                        <a:pt x="137" y="103"/>
                        <a:pt x="137" y="103"/>
                      </a:cubicBezTo>
                      <a:cubicBezTo>
                        <a:pt x="138" y="103"/>
                        <a:pt x="138" y="103"/>
                        <a:pt x="138" y="103"/>
                      </a:cubicBezTo>
                      <a:cubicBezTo>
                        <a:pt x="138" y="103"/>
                        <a:pt x="138" y="103"/>
                        <a:pt x="138" y="103"/>
                      </a:cubicBezTo>
                      <a:cubicBezTo>
                        <a:pt x="138" y="103"/>
                        <a:pt x="138" y="103"/>
                        <a:pt x="138" y="103"/>
                      </a:cubicBezTo>
                      <a:cubicBezTo>
                        <a:pt x="138" y="103"/>
                        <a:pt x="138" y="103"/>
                        <a:pt x="138" y="103"/>
                      </a:cubicBezTo>
                      <a:cubicBezTo>
                        <a:pt x="138" y="103"/>
                        <a:pt x="138" y="103"/>
                        <a:pt x="138" y="103"/>
                      </a:cubicBezTo>
                      <a:cubicBezTo>
                        <a:pt x="139" y="103"/>
                        <a:pt x="139" y="103"/>
                        <a:pt x="139" y="103"/>
                      </a:cubicBezTo>
                      <a:cubicBezTo>
                        <a:pt x="139" y="103"/>
                        <a:pt x="139" y="103"/>
                        <a:pt x="139" y="103"/>
                      </a:cubicBezTo>
                      <a:cubicBezTo>
                        <a:pt x="139" y="103"/>
                        <a:pt x="139" y="103"/>
                        <a:pt x="139" y="103"/>
                      </a:cubicBezTo>
                      <a:cubicBezTo>
                        <a:pt x="139" y="103"/>
                        <a:pt x="139" y="103"/>
                        <a:pt x="139" y="103"/>
                      </a:cubicBezTo>
                      <a:cubicBezTo>
                        <a:pt x="139" y="103"/>
                        <a:pt x="139" y="103"/>
                        <a:pt x="139" y="103"/>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1"/>
                        <a:pt x="139" y="101"/>
                        <a:pt x="139" y="101"/>
                      </a:cubicBezTo>
                      <a:cubicBezTo>
                        <a:pt x="139" y="100"/>
                        <a:pt x="139" y="100"/>
                        <a:pt x="139" y="100"/>
                      </a:cubicBezTo>
                      <a:cubicBezTo>
                        <a:pt x="140" y="100"/>
                        <a:pt x="140" y="100"/>
                        <a:pt x="140" y="100"/>
                      </a:cubicBezTo>
                      <a:cubicBezTo>
                        <a:pt x="140" y="99"/>
                        <a:pt x="140" y="99"/>
                        <a:pt x="140" y="99"/>
                      </a:cubicBezTo>
                      <a:cubicBezTo>
                        <a:pt x="140" y="99"/>
                        <a:pt x="140" y="99"/>
                        <a:pt x="140" y="99"/>
                      </a:cubicBezTo>
                      <a:cubicBezTo>
                        <a:pt x="140" y="99"/>
                        <a:pt x="140" y="99"/>
                        <a:pt x="140" y="99"/>
                      </a:cubicBezTo>
                      <a:cubicBezTo>
                        <a:pt x="139" y="99"/>
                        <a:pt x="139" y="99"/>
                        <a:pt x="139" y="99"/>
                      </a:cubicBezTo>
                      <a:cubicBezTo>
                        <a:pt x="140" y="99"/>
                        <a:pt x="140" y="99"/>
                        <a:pt x="140" y="99"/>
                      </a:cubicBezTo>
                      <a:cubicBezTo>
                        <a:pt x="140" y="98"/>
                        <a:pt x="140" y="98"/>
                        <a:pt x="140" y="98"/>
                      </a:cubicBezTo>
                      <a:cubicBezTo>
                        <a:pt x="140" y="98"/>
                        <a:pt x="140" y="98"/>
                        <a:pt x="140" y="98"/>
                      </a:cubicBezTo>
                      <a:cubicBezTo>
                        <a:pt x="139" y="98"/>
                        <a:pt x="139" y="98"/>
                        <a:pt x="139" y="98"/>
                      </a:cubicBezTo>
                      <a:cubicBezTo>
                        <a:pt x="139" y="98"/>
                        <a:pt x="139" y="98"/>
                        <a:pt x="139" y="98"/>
                      </a:cubicBezTo>
                      <a:cubicBezTo>
                        <a:pt x="139" y="98"/>
                        <a:pt x="139" y="98"/>
                        <a:pt x="139" y="98"/>
                      </a:cubicBezTo>
                      <a:cubicBezTo>
                        <a:pt x="139" y="97"/>
                        <a:pt x="139" y="97"/>
                        <a:pt x="139" y="97"/>
                      </a:cubicBezTo>
                      <a:cubicBezTo>
                        <a:pt x="139" y="97"/>
                        <a:pt x="139" y="97"/>
                        <a:pt x="139" y="97"/>
                      </a:cubicBezTo>
                      <a:cubicBezTo>
                        <a:pt x="139" y="97"/>
                        <a:pt x="139" y="97"/>
                        <a:pt x="139" y="97"/>
                      </a:cubicBezTo>
                      <a:cubicBezTo>
                        <a:pt x="139" y="96"/>
                        <a:pt x="139" y="96"/>
                        <a:pt x="139" y="96"/>
                      </a:cubicBezTo>
                      <a:cubicBezTo>
                        <a:pt x="139" y="95"/>
                        <a:pt x="139" y="95"/>
                        <a:pt x="139" y="95"/>
                      </a:cubicBezTo>
                      <a:cubicBezTo>
                        <a:pt x="139" y="95"/>
                        <a:pt x="139" y="95"/>
                        <a:pt x="139" y="95"/>
                      </a:cubicBezTo>
                      <a:cubicBezTo>
                        <a:pt x="140" y="94"/>
                        <a:pt x="140" y="94"/>
                        <a:pt x="140" y="94"/>
                      </a:cubicBezTo>
                      <a:cubicBezTo>
                        <a:pt x="140" y="93"/>
                        <a:pt x="140" y="93"/>
                        <a:pt x="140" y="93"/>
                      </a:cubicBezTo>
                      <a:cubicBezTo>
                        <a:pt x="140" y="93"/>
                        <a:pt x="140" y="93"/>
                        <a:pt x="140" y="93"/>
                      </a:cubicBezTo>
                      <a:cubicBezTo>
                        <a:pt x="140" y="93"/>
                        <a:pt x="140" y="93"/>
                        <a:pt x="140" y="93"/>
                      </a:cubicBezTo>
                      <a:cubicBezTo>
                        <a:pt x="140" y="93"/>
                        <a:pt x="140" y="93"/>
                        <a:pt x="140" y="93"/>
                      </a:cubicBezTo>
                      <a:cubicBezTo>
                        <a:pt x="140" y="92"/>
                        <a:pt x="140" y="92"/>
                        <a:pt x="140" y="92"/>
                      </a:cubicBezTo>
                      <a:cubicBezTo>
                        <a:pt x="140" y="92"/>
                        <a:pt x="140" y="92"/>
                        <a:pt x="140" y="92"/>
                      </a:cubicBezTo>
                      <a:cubicBezTo>
                        <a:pt x="141" y="92"/>
                        <a:pt x="141" y="92"/>
                        <a:pt x="141" y="92"/>
                      </a:cubicBezTo>
                      <a:cubicBezTo>
                        <a:pt x="141" y="92"/>
                        <a:pt x="141" y="92"/>
                        <a:pt x="141" y="92"/>
                      </a:cubicBezTo>
                      <a:cubicBezTo>
                        <a:pt x="141" y="91"/>
                        <a:pt x="141" y="91"/>
                        <a:pt x="141" y="91"/>
                      </a:cubicBezTo>
                      <a:cubicBezTo>
                        <a:pt x="141" y="91"/>
                        <a:pt x="141" y="91"/>
                        <a:pt x="141" y="91"/>
                      </a:cubicBezTo>
                      <a:cubicBezTo>
                        <a:pt x="141" y="90"/>
                        <a:pt x="141" y="90"/>
                        <a:pt x="141" y="90"/>
                      </a:cubicBezTo>
                      <a:cubicBezTo>
                        <a:pt x="141" y="89"/>
                        <a:pt x="141" y="89"/>
                        <a:pt x="141" y="89"/>
                      </a:cubicBezTo>
                      <a:cubicBezTo>
                        <a:pt x="141" y="89"/>
                        <a:pt x="141" y="89"/>
                        <a:pt x="141" y="89"/>
                      </a:cubicBezTo>
                      <a:cubicBezTo>
                        <a:pt x="141" y="89"/>
                        <a:pt x="141" y="89"/>
                        <a:pt x="141" y="89"/>
                      </a:cubicBezTo>
                      <a:cubicBezTo>
                        <a:pt x="142" y="90"/>
                        <a:pt x="142" y="90"/>
                        <a:pt x="142" y="90"/>
                      </a:cubicBezTo>
                      <a:cubicBezTo>
                        <a:pt x="142" y="91"/>
                        <a:pt x="142" y="91"/>
                        <a:pt x="142" y="91"/>
                      </a:cubicBezTo>
                      <a:cubicBezTo>
                        <a:pt x="142" y="91"/>
                        <a:pt x="142" y="91"/>
                        <a:pt x="142" y="91"/>
                      </a:cubicBezTo>
                      <a:cubicBezTo>
                        <a:pt x="142" y="91"/>
                        <a:pt x="142" y="91"/>
                        <a:pt x="142" y="91"/>
                      </a:cubicBezTo>
                      <a:cubicBezTo>
                        <a:pt x="141" y="86"/>
                        <a:pt x="141" y="86"/>
                        <a:pt x="141" y="86"/>
                      </a:cubicBezTo>
                      <a:cubicBezTo>
                        <a:pt x="141" y="85"/>
                        <a:pt x="141" y="85"/>
                        <a:pt x="141" y="85"/>
                      </a:cubicBezTo>
                      <a:cubicBezTo>
                        <a:pt x="141" y="85"/>
                        <a:pt x="141" y="85"/>
                        <a:pt x="141" y="85"/>
                      </a:cubicBezTo>
                      <a:cubicBezTo>
                        <a:pt x="141" y="85"/>
                        <a:pt x="141" y="85"/>
                        <a:pt x="141" y="85"/>
                      </a:cubicBezTo>
                      <a:cubicBezTo>
                        <a:pt x="141" y="84"/>
                        <a:pt x="141" y="84"/>
                        <a:pt x="141" y="84"/>
                      </a:cubicBezTo>
                      <a:cubicBezTo>
                        <a:pt x="141" y="81"/>
                        <a:pt x="141" y="81"/>
                        <a:pt x="141" y="81"/>
                      </a:cubicBezTo>
                      <a:cubicBezTo>
                        <a:pt x="141" y="81"/>
                        <a:pt x="141" y="81"/>
                        <a:pt x="141" y="81"/>
                      </a:cubicBezTo>
                      <a:cubicBezTo>
                        <a:pt x="141" y="81"/>
                        <a:pt x="141" y="81"/>
                        <a:pt x="141" y="81"/>
                      </a:cubicBezTo>
                      <a:cubicBezTo>
                        <a:pt x="141" y="80"/>
                        <a:pt x="141" y="80"/>
                        <a:pt x="141" y="80"/>
                      </a:cubicBezTo>
                      <a:cubicBezTo>
                        <a:pt x="141" y="80"/>
                        <a:pt x="141" y="80"/>
                        <a:pt x="141" y="80"/>
                      </a:cubicBezTo>
                      <a:cubicBezTo>
                        <a:pt x="141" y="79"/>
                        <a:pt x="141" y="79"/>
                        <a:pt x="141" y="79"/>
                      </a:cubicBezTo>
                      <a:cubicBezTo>
                        <a:pt x="141" y="79"/>
                        <a:pt x="141" y="79"/>
                        <a:pt x="141" y="79"/>
                      </a:cubicBezTo>
                      <a:cubicBezTo>
                        <a:pt x="140" y="76"/>
                        <a:pt x="140" y="76"/>
                        <a:pt x="140" y="76"/>
                      </a:cubicBezTo>
                      <a:cubicBezTo>
                        <a:pt x="141" y="76"/>
                        <a:pt x="141" y="76"/>
                        <a:pt x="141" y="76"/>
                      </a:cubicBezTo>
                      <a:cubicBezTo>
                        <a:pt x="141" y="75"/>
                        <a:pt x="141" y="75"/>
                        <a:pt x="141" y="75"/>
                      </a:cubicBezTo>
                      <a:cubicBezTo>
                        <a:pt x="140" y="73"/>
                        <a:pt x="140" y="73"/>
                        <a:pt x="140" y="73"/>
                      </a:cubicBezTo>
                      <a:cubicBezTo>
                        <a:pt x="140" y="72"/>
                        <a:pt x="140" y="72"/>
                        <a:pt x="140" y="72"/>
                      </a:cubicBezTo>
                      <a:cubicBezTo>
                        <a:pt x="140" y="72"/>
                        <a:pt x="140" y="72"/>
                        <a:pt x="140" y="72"/>
                      </a:cubicBezTo>
                      <a:cubicBezTo>
                        <a:pt x="140" y="72"/>
                        <a:pt x="140" y="72"/>
                        <a:pt x="140" y="72"/>
                      </a:cubicBezTo>
                      <a:cubicBezTo>
                        <a:pt x="140" y="72"/>
                        <a:pt x="140" y="72"/>
                        <a:pt x="140" y="72"/>
                      </a:cubicBezTo>
                      <a:cubicBezTo>
                        <a:pt x="140" y="71"/>
                        <a:pt x="140" y="71"/>
                        <a:pt x="140" y="71"/>
                      </a:cubicBezTo>
                      <a:cubicBezTo>
                        <a:pt x="139" y="69"/>
                        <a:pt x="139" y="69"/>
                        <a:pt x="139" y="69"/>
                      </a:cubicBezTo>
                      <a:cubicBezTo>
                        <a:pt x="139" y="69"/>
                        <a:pt x="139" y="69"/>
                        <a:pt x="139" y="69"/>
                      </a:cubicBezTo>
                      <a:cubicBezTo>
                        <a:pt x="139" y="69"/>
                        <a:pt x="139" y="69"/>
                        <a:pt x="139" y="69"/>
                      </a:cubicBezTo>
                      <a:cubicBezTo>
                        <a:pt x="138" y="69"/>
                        <a:pt x="138" y="69"/>
                        <a:pt x="138" y="69"/>
                      </a:cubicBezTo>
                      <a:cubicBezTo>
                        <a:pt x="138" y="69"/>
                        <a:pt x="138" y="69"/>
                        <a:pt x="138" y="69"/>
                      </a:cubicBezTo>
                      <a:cubicBezTo>
                        <a:pt x="138" y="69"/>
                        <a:pt x="138" y="69"/>
                        <a:pt x="138" y="69"/>
                      </a:cubicBezTo>
                      <a:cubicBezTo>
                        <a:pt x="138" y="69"/>
                        <a:pt x="138" y="69"/>
                        <a:pt x="138" y="69"/>
                      </a:cubicBezTo>
                      <a:cubicBezTo>
                        <a:pt x="138" y="69"/>
                        <a:pt x="138" y="69"/>
                        <a:pt x="138" y="69"/>
                      </a:cubicBezTo>
                      <a:cubicBezTo>
                        <a:pt x="139" y="69"/>
                        <a:pt x="139" y="69"/>
                        <a:pt x="139" y="69"/>
                      </a:cubicBezTo>
                      <a:cubicBezTo>
                        <a:pt x="139" y="68"/>
                        <a:pt x="139" y="68"/>
                        <a:pt x="139" y="68"/>
                      </a:cubicBezTo>
                      <a:cubicBezTo>
                        <a:pt x="139" y="68"/>
                        <a:pt x="139" y="68"/>
                        <a:pt x="139" y="68"/>
                      </a:cubicBezTo>
                      <a:cubicBezTo>
                        <a:pt x="138" y="68"/>
                        <a:pt x="138" y="68"/>
                        <a:pt x="138" y="68"/>
                      </a:cubicBezTo>
                      <a:cubicBezTo>
                        <a:pt x="138" y="67"/>
                        <a:pt x="138" y="67"/>
                        <a:pt x="138" y="67"/>
                      </a:cubicBezTo>
                      <a:cubicBezTo>
                        <a:pt x="137" y="66"/>
                        <a:pt x="137" y="66"/>
                        <a:pt x="137" y="66"/>
                      </a:cubicBezTo>
                      <a:cubicBezTo>
                        <a:pt x="137" y="66"/>
                        <a:pt x="137" y="66"/>
                        <a:pt x="137" y="66"/>
                      </a:cubicBezTo>
                      <a:cubicBezTo>
                        <a:pt x="137" y="65"/>
                        <a:pt x="137" y="65"/>
                        <a:pt x="137" y="65"/>
                      </a:cubicBezTo>
                      <a:cubicBezTo>
                        <a:pt x="136" y="65"/>
                        <a:pt x="136" y="65"/>
                        <a:pt x="136" y="65"/>
                      </a:cubicBezTo>
                      <a:cubicBezTo>
                        <a:pt x="136" y="65"/>
                        <a:pt x="136" y="65"/>
                        <a:pt x="136" y="65"/>
                      </a:cubicBezTo>
                      <a:cubicBezTo>
                        <a:pt x="135" y="64"/>
                        <a:pt x="135" y="64"/>
                        <a:pt x="135" y="64"/>
                      </a:cubicBezTo>
                      <a:cubicBezTo>
                        <a:pt x="135" y="64"/>
                        <a:pt x="135" y="64"/>
                        <a:pt x="135" y="64"/>
                      </a:cubicBezTo>
                      <a:cubicBezTo>
                        <a:pt x="135" y="64"/>
                        <a:pt x="135" y="64"/>
                        <a:pt x="135" y="64"/>
                      </a:cubicBezTo>
                      <a:cubicBezTo>
                        <a:pt x="135" y="64"/>
                        <a:pt x="135" y="64"/>
                        <a:pt x="135"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5" y="64"/>
                        <a:pt x="135" y="64"/>
                        <a:pt x="135" y="64"/>
                      </a:cubicBezTo>
                      <a:cubicBezTo>
                        <a:pt x="135" y="64"/>
                        <a:pt x="135" y="64"/>
                        <a:pt x="135" y="64"/>
                      </a:cubicBezTo>
                      <a:cubicBezTo>
                        <a:pt x="136" y="64"/>
                        <a:pt x="136" y="64"/>
                        <a:pt x="136" y="64"/>
                      </a:cubicBezTo>
                      <a:cubicBezTo>
                        <a:pt x="136" y="65"/>
                        <a:pt x="136" y="65"/>
                        <a:pt x="136" y="65"/>
                      </a:cubicBezTo>
                      <a:cubicBezTo>
                        <a:pt x="136" y="64"/>
                        <a:pt x="136" y="64"/>
                        <a:pt x="136" y="64"/>
                      </a:cubicBezTo>
                      <a:cubicBezTo>
                        <a:pt x="132" y="59"/>
                        <a:pt x="132" y="59"/>
                        <a:pt x="132" y="59"/>
                      </a:cubicBezTo>
                      <a:cubicBezTo>
                        <a:pt x="131" y="56"/>
                        <a:pt x="131" y="56"/>
                        <a:pt x="131" y="56"/>
                      </a:cubicBezTo>
                      <a:cubicBezTo>
                        <a:pt x="128" y="52"/>
                        <a:pt x="126" y="48"/>
                        <a:pt x="123" y="45"/>
                      </a:cubicBezTo>
                      <a:cubicBezTo>
                        <a:pt x="123" y="44"/>
                        <a:pt x="123" y="44"/>
                        <a:pt x="123" y="44"/>
                      </a:cubicBezTo>
                      <a:cubicBezTo>
                        <a:pt x="122" y="43"/>
                        <a:pt x="122" y="43"/>
                        <a:pt x="122" y="43"/>
                      </a:cubicBezTo>
                      <a:cubicBezTo>
                        <a:pt x="122" y="42"/>
                        <a:pt x="122" y="42"/>
                        <a:pt x="122" y="42"/>
                      </a:cubicBezTo>
                      <a:cubicBezTo>
                        <a:pt x="122" y="42"/>
                        <a:pt x="122" y="42"/>
                        <a:pt x="122" y="42"/>
                      </a:cubicBezTo>
                      <a:cubicBezTo>
                        <a:pt x="121" y="40"/>
                        <a:pt x="121" y="40"/>
                        <a:pt x="121" y="40"/>
                      </a:cubicBezTo>
                      <a:cubicBezTo>
                        <a:pt x="121" y="39"/>
                        <a:pt x="121" y="39"/>
                        <a:pt x="121" y="39"/>
                      </a:cubicBezTo>
                      <a:cubicBezTo>
                        <a:pt x="121" y="39"/>
                        <a:pt x="121" y="39"/>
                        <a:pt x="121" y="39"/>
                      </a:cubicBezTo>
                      <a:cubicBezTo>
                        <a:pt x="120" y="38"/>
                        <a:pt x="120" y="38"/>
                        <a:pt x="120" y="38"/>
                      </a:cubicBezTo>
                      <a:cubicBezTo>
                        <a:pt x="120" y="38"/>
                        <a:pt x="120" y="38"/>
                        <a:pt x="120" y="38"/>
                      </a:cubicBezTo>
                      <a:cubicBezTo>
                        <a:pt x="120" y="38"/>
                        <a:pt x="120" y="38"/>
                        <a:pt x="120" y="38"/>
                      </a:cubicBezTo>
                      <a:cubicBezTo>
                        <a:pt x="120" y="37"/>
                        <a:pt x="120" y="37"/>
                        <a:pt x="120" y="37"/>
                      </a:cubicBezTo>
                      <a:cubicBezTo>
                        <a:pt x="119" y="36"/>
                        <a:pt x="119" y="36"/>
                        <a:pt x="119" y="36"/>
                      </a:cubicBezTo>
                      <a:cubicBezTo>
                        <a:pt x="120" y="36"/>
                        <a:pt x="120" y="36"/>
                        <a:pt x="120" y="36"/>
                      </a:cubicBezTo>
                      <a:cubicBezTo>
                        <a:pt x="120" y="36"/>
                        <a:pt x="120" y="36"/>
                        <a:pt x="120" y="36"/>
                      </a:cubicBezTo>
                      <a:cubicBezTo>
                        <a:pt x="121" y="36"/>
                        <a:pt x="121" y="36"/>
                        <a:pt x="121" y="36"/>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8"/>
                        <a:pt x="121" y="38"/>
                        <a:pt x="121" y="38"/>
                      </a:cubicBezTo>
                      <a:cubicBezTo>
                        <a:pt x="121" y="38"/>
                        <a:pt x="121" y="38"/>
                        <a:pt x="121" y="38"/>
                      </a:cubicBezTo>
                      <a:cubicBezTo>
                        <a:pt x="121" y="38"/>
                        <a:pt x="121" y="38"/>
                        <a:pt x="121" y="38"/>
                      </a:cubicBezTo>
                      <a:cubicBezTo>
                        <a:pt x="121" y="39"/>
                        <a:pt x="121" y="39"/>
                        <a:pt x="121" y="39"/>
                      </a:cubicBezTo>
                      <a:cubicBezTo>
                        <a:pt x="121" y="39"/>
                        <a:pt x="121" y="39"/>
                        <a:pt x="121" y="39"/>
                      </a:cubicBezTo>
                      <a:cubicBezTo>
                        <a:pt x="122" y="39"/>
                        <a:pt x="122" y="39"/>
                        <a:pt x="122" y="39"/>
                      </a:cubicBezTo>
                      <a:cubicBezTo>
                        <a:pt x="123" y="39"/>
                        <a:pt x="123" y="39"/>
                        <a:pt x="123" y="39"/>
                      </a:cubicBezTo>
                      <a:cubicBezTo>
                        <a:pt x="123" y="39"/>
                        <a:pt x="123" y="39"/>
                        <a:pt x="123" y="39"/>
                      </a:cubicBezTo>
                      <a:cubicBezTo>
                        <a:pt x="123" y="39"/>
                        <a:pt x="123" y="39"/>
                        <a:pt x="123" y="39"/>
                      </a:cubicBezTo>
                      <a:cubicBezTo>
                        <a:pt x="123" y="39"/>
                        <a:pt x="123" y="39"/>
                        <a:pt x="123" y="39"/>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4" y="38"/>
                        <a:pt x="124" y="38"/>
                        <a:pt x="124" y="38"/>
                      </a:cubicBezTo>
                      <a:cubicBezTo>
                        <a:pt x="124" y="38"/>
                        <a:pt x="124" y="38"/>
                        <a:pt x="124" y="38"/>
                      </a:cubicBezTo>
                      <a:cubicBezTo>
                        <a:pt x="124" y="39"/>
                        <a:pt x="124" y="39"/>
                        <a:pt x="124" y="39"/>
                      </a:cubicBezTo>
                      <a:cubicBezTo>
                        <a:pt x="124" y="39"/>
                        <a:pt x="124" y="39"/>
                        <a:pt x="124" y="39"/>
                      </a:cubicBezTo>
                      <a:cubicBezTo>
                        <a:pt x="124" y="40"/>
                        <a:pt x="124" y="40"/>
                        <a:pt x="124" y="40"/>
                      </a:cubicBezTo>
                      <a:cubicBezTo>
                        <a:pt x="125" y="40"/>
                        <a:pt x="125" y="40"/>
                        <a:pt x="125" y="40"/>
                      </a:cubicBezTo>
                      <a:cubicBezTo>
                        <a:pt x="124" y="43"/>
                        <a:pt x="124" y="43"/>
                        <a:pt x="124" y="43"/>
                      </a:cubicBezTo>
                      <a:cubicBezTo>
                        <a:pt x="125" y="46"/>
                        <a:pt x="125" y="46"/>
                        <a:pt x="125" y="46"/>
                      </a:cubicBezTo>
                      <a:cubicBezTo>
                        <a:pt x="125" y="47"/>
                        <a:pt x="125" y="47"/>
                        <a:pt x="125" y="47"/>
                      </a:cubicBezTo>
                      <a:cubicBezTo>
                        <a:pt x="126" y="48"/>
                        <a:pt x="126" y="48"/>
                        <a:pt x="126" y="48"/>
                      </a:cubicBezTo>
                      <a:cubicBezTo>
                        <a:pt x="127" y="50"/>
                        <a:pt x="127" y="50"/>
                        <a:pt x="127" y="50"/>
                      </a:cubicBezTo>
                      <a:cubicBezTo>
                        <a:pt x="128" y="51"/>
                        <a:pt x="128" y="51"/>
                        <a:pt x="128" y="51"/>
                      </a:cubicBezTo>
                      <a:cubicBezTo>
                        <a:pt x="128" y="51"/>
                        <a:pt x="128" y="51"/>
                        <a:pt x="128" y="51"/>
                      </a:cubicBezTo>
                      <a:cubicBezTo>
                        <a:pt x="128" y="51"/>
                        <a:pt x="128" y="51"/>
                        <a:pt x="128" y="51"/>
                      </a:cubicBezTo>
                      <a:cubicBezTo>
                        <a:pt x="129" y="51"/>
                        <a:pt x="129" y="51"/>
                        <a:pt x="129" y="51"/>
                      </a:cubicBezTo>
                      <a:cubicBezTo>
                        <a:pt x="129" y="52"/>
                        <a:pt x="129" y="52"/>
                        <a:pt x="129" y="52"/>
                      </a:cubicBezTo>
                      <a:cubicBezTo>
                        <a:pt x="129" y="51"/>
                        <a:pt x="129" y="51"/>
                        <a:pt x="129" y="51"/>
                      </a:cubicBezTo>
                      <a:cubicBezTo>
                        <a:pt x="127" y="50"/>
                        <a:pt x="127" y="50"/>
                        <a:pt x="127" y="50"/>
                      </a:cubicBezTo>
                      <a:cubicBezTo>
                        <a:pt x="127" y="49"/>
                        <a:pt x="127" y="49"/>
                        <a:pt x="127" y="49"/>
                      </a:cubicBezTo>
                      <a:cubicBezTo>
                        <a:pt x="127" y="48"/>
                        <a:pt x="127" y="48"/>
                        <a:pt x="127" y="48"/>
                      </a:cubicBezTo>
                      <a:cubicBezTo>
                        <a:pt x="126" y="48"/>
                        <a:pt x="126" y="48"/>
                        <a:pt x="126" y="48"/>
                      </a:cubicBezTo>
                      <a:cubicBezTo>
                        <a:pt x="126" y="46"/>
                        <a:pt x="126" y="46"/>
                        <a:pt x="126" y="46"/>
                      </a:cubicBezTo>
                      <a:cubicBezTo>
                        <a:pt x="125" y="45"/>
                        <a:pt x="125" y="45"/>
                        <a:pt x="125" y="45"/>
                      </a:cubicBezTo>
                      <a:cubicBezTo>
                        <a:pt x="125" y="45"/>
                        <a:pt x="125" y="45"/>
                        <a:pt x="125" y="45"/>
                      </a:cubicBezTo>
                      <a:cubicBezTo>
                        <a:pt x="125" y="45"/>
                        <a:pt x="125" y="45"/>
                        <a:pt x="125" y="45"/>
                      </a:cubicBezTo>
                      <a:cubicBezTo>
                        <a:pt x="125" y="44"/>
                        <a:pt x="125" y="44"/>
                        <a:pt x="125" y="44"/>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6" y="41"/>
                        <a:pt x="126" y="41"/>
                        <a:pt x="126" y="41"/>
                      </a:cubicBezTo>
                      <a:cubicBezTo>
                        <a:pt x="126" y="41"/>
                        <a:pt x="126" y="41"/>
                        <a:pt x="126" y="41"/>
                      </a:cubicBezTo>
                      <a:cubicBezTo>
                        <a:pt x="125" y="40"/>
                        <a:pt x="125" y="40"/>
                        <a:pt x="125" y="40"/>
                      </a:cubicBezTo>
                      <a:cubicBezTo>
                        <a:pt x="125" y="39"/>
                        <a:pt x="125" y="39"/>
                        <a:pt x="125" y="39"/>
                      </a:cubicBezTo>
                      <a:cubicBezTo>
                        <a:pt x="123" y="38"/>
                        <a:pt x="123" y="38"/>
                        <a:pt x="123" y="38"/>
                      </a:cubicBezTo>
                      <a:cubicBezTo>
                        <a:pt x="122" y="37"/>
                        <a:pt x="122" y="37"/>
                        <a:pt x="122" y="37"/>
                      </a:cubicBezTo>
                      <a:cubicBezTo>
                        <a:pt x="121" y="35"/>
                        <a:pt x="121" y="35"/>
                        <a:pt x="121" y="35"/>
                      </a:cubicBezTo>
                      <a:cubicBezTo>
                        <a:pt x="118" y="32"/>
                        <a:pt x="118" y="32"/>
                        <a:pt x="118" y="32"/>
                      </a:cubicBezTo>
                      <a:cubicBezTo>
                        <a:pt x="118" y="31"/>
                        <a:pt x="118" y="31"/>
                        <a:pt x="118" y="31"/>
                      </a:cubicBezTo>
                      <a:cubicBezTo>
                        <a:pt x="118" y="31"/>
                        <a:pt x="118" y="31"/>
                        <a:pt x="118" y="31"/>
                      </a:cubicBezTo>
                      <a:cubicBezTo>
                        <a:pt x="117" y="31"/>
                        <a:pt x="117" y="31"/>
                        <a:pt x="117" y="31"/>
                      </a:cubicBezTo>
                      <a:cubicBezTo>
                        <a:pt x="117" y="31"/>
                        <a:pt x="117" y="31"/>
                        <a:pt x="117" y="31"/>
                      </a:cubicBezTo>
                      <a:cubicBezTo>
                        <a:pt x="117" y="30"/>
                        <a:pt x="117" y="30"/>
                        <a:pt x="117" y="30"/>
                      </a:cubicBezTo>
                      <a:cubicBezTo>
                        <a:pt x="117" y="30"/>
                        <a:pt x="117" y="30"/>
                        <a:pt x="117" y="30"/>
                      </a:cubicBezTo>
                      <a:cubicBezTo>
                        <a:pt x="116" y="29"/>
                        <a:pt x="116" y="29"/>
                        <a:pt x="116" y="29"/>
                      </a:cubicBezTo>
                      <a:cubicBezTo>
                        <a:pt x="115" y="28"/>
                        <a:pt x="114" y="27"/>
                        <a:pt x="114" y="25"/>
                      </a:cubicBezTo>
                      <a:cubicBezTo>
                        <a:pt x="112" y="23"/>
                        <a:pt x="112" y="23"/>
                        <a:pt x="112" y="23"/>
                      </a:cubicBezTo>
                      <a:cubicBezTo>
                        <a:pt x="111" y="21"/>
                        <a:pt x="111" y="21"/>
                        <a:pt x="111" y="21"/>
                      </a:cubicBezTo>
                      <a:cubicBezTo>
                        <a:pt x="111" y="21"/>
                        <a:pt x="111" y="21"/>
                        <a:pt x="111" y="21"/>
                      </a:cubicBezTo>
                      <a:cubicBezTo>
                        <a:pt x="111" y="21"/>
                        <a:pt x="111" y="21"/>
                        <a:pt x="111" y="21"/>
                      </a:cubicBezTo>
                      <a:cubicBezTo>
                        <a:pt x="110" y="20"/>
                        <a:pt x="110" y="20"/>
                        <a:pt x="110" y="20"/>
                      </a:cubicBezTo>
                      <a:cubicBezTo>
                        <a:pt x="110" y="19"/>
                        <a:pt x="110" y="19"/>
                        <a:pt x="110" y="19"/>
                      </a:cubicBezTo>
                      <a:cubicBezTo>
                        <a:pt x="109" y="19"/>
                        <a:pt x="109" y="19"/>
                        <a:pt x="109" y="19"/>
                      </a:cubicBezTo>
                      <a:cubicBezTo>
                        <a:pt x="109" y="18"/>
                        <a:pt x="109" y="18"/>
                        <a:pt x="109" y="18"/>
                      </a:cubicBezTo>
                      <a:cubicBezTo>
                        <a:pt x="109" y="18"/>
                        <a:pt x="109" y="18"/>
                        <a:pt x="109" y="18"/>
                      </a:cubicBezTo>
                      <a:cubicBezTo>
                        <a:pt x="109" y="17"/>
                        <a:pt x="109" y="17"/>
                        <a:pt x="109" y="17"/>
                      </a:cubicBezTo>
                      <a:cubicBezTo>
                        <a:pt x="109" y="17"/>
                        <a:pt x="109" y="17"/>
                        <a:pt x="109" y="17"/>
                      </a:cubicBezTo>
                      <a:cubicBezTo>
                        <a:pt x="108" y="16"/>
                        <a:pt x="108" y="16"/>
                        <a:pt x="108" y="16"/>
                      </a:cubicBezTo>
                      <a:cubicBezTo>
                        <a:pt x="108" y="16"/>
                        <a:pt x="108" y="16"/>
                        <a:pt x="108" y="16"/>
                      </a:cubicBezTo>
                      <a:cubicBezTo>
                        <a:pt x="108" y="16"/>
                        <a:pt x="108" y="16"/>
                        <a:pt x="108" y="16"/>
                      </a:cubicBezTo>
                      <a:cubicBezTo>
                        <a:pt x="108" y="16"/>
                        <a:pt x="108" y="16"/>
                        <a:pt x="108" y="16"/>
                      </a:cubicBezTo>
                      <a:cubicBezTo>
                        <a:pt x="108" y="16"/>
                        <a:pt x="108" y="16"/>
                        <a:pt x="108" y="16"/>
                      </a:cubicBezTo>
                      <a:cubicBezTo>
                        <a:pt x="108" y="15"/>
                        <a:pt x="108" y="15"/>
                        <a:pt x="108" y="15"/>
                      </a:cubicBezTo>
                      <a:cubicBezTo>
                        <a:pt x="107" y="13"/>
                        <a:pt x="107" y="13"/>
                        <a:pt x="107" y="13"/>
                      </a:cubicBezTo>
                      <a:cubicBezTo>
                        <a:pt x="106" y="11"/>
                        <a:pt x="106" y="11"/>
                        <a:pt x="106" y="11"/>
                      </a:cubicBezTo>
                      <a:cubicBezTo>
                        <a:pt x="106" y="10"/>
                        <a:pt x="106" y="10"/>
                        <a:pt x="106" y="10"/>
                      </a:cubicBezTo>
                      <a:cubicBezTo>
                        <a:pt x="105" y="8"/>
                        <a:pt x="105" y="8"/>
                        <a:pt x="105" y="8"/>
                      </a:cubicBezTo>
                      <a:cubicBezTo>
                        <a:pt x="105" y="8"/>
                        <a:pt x="105" y="8"/>
                        <a:pt x="105" y="8"/>
                      </a:cubicBezTo>
                      <a:cubicBezTo>
                        <a:pt x="105" y="7"/>
                        <a:pt x="105" y="7"/>
                        <a:pt x="105" y="7"/>
                      </a:cubicBezTo>
                      <a:cubicBezTo>
                        <a:pt x="105" y="7"/>
                        <a:pt x="105" y="7"/>
                        <a:pt x="105" y="7"/>
                      </a:cubicBezTo>
                      <a:cubicBezTo>
                        <a:pt x="105" y="6"/>
                        <a:pt x="105" y="6"/>
                        <a:pt x="105" y="6"/>
                      </a:cubicBezTo>
                      <a:cubicBezTo>
                        <a:pt x="105" y="6"/>
                        <a:pt x="105" y="6"/>
                        <a:pt x="105" y="6"/>
                      </a:cubicBezTo>
                      <a:cubicBezTo>
                        <a:pt x="104" y="6"/>
                        <a:pt x="104" y="6"/>
                        <a:pt x="104" y="6"/>
                      </a:cubicBezTo>
                      <a:cubicBezTo>
                        <a:pt x="104" y="6"/>
                        <a:pt x="104" y="6"/>
                        <a:pt x="104" y="6"/>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3" y="5"/>
                        <a:pt x="103" y="5"/>
                        <a:pt x="103" y="5"/>
                      </a:cubicBezTo>
                      <a:cubicBezTo>
                        <a:pt x="103" y="4"/>
                        <a:pt x="103" y="4"/>
                        <a:pt x="103" y="4"/>
                      </a:cubicBezTo>
                      <a:cubicBezTo>
                        <a:pt x="103" y="4"/>
                        <a:pt x="103" y="4"/>
                        <a:pt x="103" y="4"/>
                      </a:cubicBezTo>
                      <a:cubicBezTo>
                        <a:pt x="103" y="4"/>
                        <a:pt x="103" y="4"/>
                        <a:pt x="103" y="4"/>
                      </a:cubicBezTo>
                      <a:cubicBezTo>
                        <a:pt x="102" y="4"/>
                        <a:pt x="102" y="4"/>
                        <a:pt x="102" y="4"/>
                      </a:cubicBezTo>
                      <a:cubicBezTo>
                        <a:pt x="102" y="4"/>
                        <a:pt x="102" y="4"/>
                        <a:pt x="102" y="4"/>
                      </a:cubicBezTo>
                      <a:cubicBezTo>
                        <a:pt x="102" y="3"/>
                        <a:pt x="102" y="3"/>
                        <a:pt x="102" y="3"/>
                      </a:cubicBezTo>
                      <a:cubicBezTo>
                        <a:pt x="102" y="3"/>
                        <a:pt x="102" y="3"/>
                        <a:pt x="102" y="3"/>
                      </a:cubicBezTo>
                      <a:cubicBezTo>
                        <a:pt x="102" y="3"/>
                        <a:pt x="102" y="3"/>
                        <a:pt x="102" y="3"/>
                      </a:cubicBezTo>
                      <a:cubicBezTo>
                        <a:pt x="102" y="2"/>
                        <a:pt x="102" y="2"/>
                        <a:pt x="102" y="2"/>
                      </a:cubicBezTo>
                      <a:cubicBezTo>
                        <a:pt x="103" y="3"/>
                        <a:pt x="103" y="3"/>
                        <a:pt x="103" y="3"/>
                      </a:cubicBezTo>
                      <a:cubicBezTo>
                        <a:pt x="103" y="3"/>
                        <a:pt x="103" y="3"/>
                        <a:pt x="103" y="3"/>
                      </a:cubicBezTo>
                      <a:cubicBezTo>
                        <a:pt x="103" y="3"/>
                        <a:pt x="103" y="3"/>
                        <a:pt x="103" y="3"/>
                      </a:cubicBezTo>
                      <a:cubicBezTo>
                        <a:pt x="103" y="3"/>
                        <a:pt x="103" y="3"/>
                        <a:pt x="103" y="3"/>
                      </a:cubicBezTo>
                      <a:cubicBezTo>
                        <a:pt x="103" y="3"/>
                        <a:pt x="103" y="3"/>
                        <a:pt x="103" y="3"/>
                      </a:cubicBezTo>
                      <a:cubicBezTo>
                        <a:pt x="103" y="4"/>
                        <a:pt x="103" y="4"/>
                        <a:pt x="103" y="4"/>
                      </a:cubicBezTo>
                      <a:cubicBezTo>
                        <a:pt x="103" y="4"/>
                        <a:pt x="103" y="4"/>
                        <a:pt x="103" y="4"/>
                      </a:cubicBezTo>
                      <a:cubicBezTo>
                        <a:pt x="104" y="4"/>
                        <a:pt x="104" y="4"/>
                        <a:pt x="104" y="4"/>
                      </a:cubicBezTo>
                      <a:cubicBezTo>
                        <a:pt x="103" y="4"/>
                        <a:pt x="103" y="4"/>
                        <a:pt x="103" y="4"/>
                      </a:cubicBezTo>
                      <a:cubicBezTo>
                        <a:pt x="103" y="2"/>
                        <a:pt x="103" y="2"/>
                        <a:pt x="103" y="2"/>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2" y="1"/>
                        <a:pt x="102" y="1"/>
                        <a:pt x="102" y="1"/>
                      </a:cubicBezTo>
                      <a:cubicBezTo>
                        <a:pt x="102" y="1"/>
                        <a:pt x="102" y="1"/>
                        <a:pt x="102" y="1"/>
                      </a:cubicBezTo>
                      <a:cubicBezTo>
                        <a:pt x="102" y="1"/>
                        <a:pt x="102" y="1"/>
                        <a:pt x="102" y="1"/>
                      </a:cubicBezTo>
                      <a:cubicBezTo>
                        <a:pt x="102" y="1"/>
                        <a:pt x="102" y="1"/>
                        <a:pt x="102" y="1"/>
                      </a:cubicBezTo>
                      <a:cubicBezTo>
                        <a:pt x="102" y="1"/>
                        <a:pt x="102" y="1"/>
                        <a:pt x="102" y="1"/>
                      </a:cubicBezTo>
                      <a:cubicBezTo>
                        <a:pt x="101" y="1"/>
                        <a:pt x="101" y="1"/>
                        <a:pt x="101" y="1"/>
                      </a:cubicBezTo>
                      <a:cubicBezTo>
                        <a:pt x="101" y="1"/>
                        <a:pt x="101" y="1"/>
                        <a:pt x="101" y="1"/>
                      </a:cubicBezTo>
                      <a:cubicBezTo>
                        <a:pt x="100" y="1"/>
                        <a:pt x="100" y="1"/>
                        <a:pt x="100" y="1"/>
                      </a:cubicBezTo>
                      <a:cubicBezTo>
                        <a:pt x="100" y="1"/>
                        <a:pt x="100" y="1"/>
                        <a:pt x="100" y="1"/>
                      </a:cubicBezTo>
                      <a:cubicBezTo>
                        <a:pt x="100" y="1"/>
                        <a:pt x="100" y="1"/>
                        <a:pt x="100" y="1"/>
                      </a:cubicBezTo>
                      <a:cubicBezTo>
                        <a:pt x="100" y="1"/>
                        <a:pt x="100" y="1"/>
                        <a:pt x="100" y="1"/>
                      </a:cubicBezTo>
                      <a:cubicBezTo>
                        <a:pt x="99" y="1"/>
                        <a:pt x="99" y="1"/>
                        <a:pt x="99" y="1"/>
                      </a:cubicBezTo>
                      <a:cubicBezTo>
                        <a:pt x="99" y="1"/>
                        <a:pt x="99" y="1"/>
                        <a:pt x="99" y="1"/>
                      </a:cubicBezTo>
                      <a:cubicBezTo>
                        <a:pt x="98" y="1"/>
                        <a:pt x="98" y="1"/>
                        <a:pt x="98" y="1"/>
                      </a:cubicBezTo>
                      <a:cubicBezTo>
                        <a:pt x="98" y="1"/>
                        <a:pt x="98" y="1"/>
                        <a:pt x="98" y="1"/>
                      </a:cubicBezTo>
                      <a:cubicBezTo>
                        <a:pt x="98" y="1"/>
                        <a:pt x="98" y="1"/>
                        <a:pt x="98" y="1"/>
                      </a:cubicBezTo>
                      <a:cubicBezTo>
                        <a:pt x="98" y="1"/>
                        <a:pt x="98" y="1"/>
                        <a:pt x="98" y="1"/>
                      </a:cubicBezTo>
                      <a:cubicBezTo>
                        <a:pt x="98" y="0"/>
                        <a:pt x="98" y="0"/>
                        <a:pt x="98" y="0"/>
                      </a:cubicBezTo>
                      <a:cubicBezTo>
                        <a:pt x="97" y="0"/>
                        <a:pt x="97" y="0"/>
                        <a:pt x="97" y="0"/>
                      </a:cubicBezTo>
                      <a:cubicBezTo>
                        <a:pt x="97" y="0"/>
                        <a:pt x="97" y="0"/>
                        <a:pt x="97" y="0"/>
                      </a:cubicBezTo>
                      <a:cubicBezTo>
                        <a:pt x="97" y="1"/>
                        <a:pt x="97" y="1"/>
                        <a:pt x="97" y="1"/>
                      </a:cubicBezTo>
                      <a:cubicBezTo>
                        <a:pt x="96" y="0"/>
                        <a:pt x="96" y="0"/>
                        <a:pt x="96" y="0"/>
                      </a:cubicBezTo>
                      <a:cubicBezTo>
                        <a:pt x="95" y="0"/>
                        <a:pt x="95" y="0"/>
                        <a:pt x="95" y="0"/>
                      </a:cubicBezTo>
                      <a:cubicBezTo>
                        <a:pt x="95" y="0"/>
                        <a:pt x="95" y="0"/>
                        <a:pt x="95" y="0"/>
                      </a:cubicBezTo>
                      <a:cubicBezTo>
                        <a:pt x="95" y="0"/>
                        <a:pt x="95" y="0"/>
                        <a:pt x="95" y="0"/>
                      </a:cubicBezTo>
                      <a:cubicBezTo>
                        <a:pt x="95" y="0"/>
                        <a:pt x="95" y="0"/>
                        <a:pt x="95" y="0"/>
                      </a:cubicBezTo>
                      <a:cubicBezTo>
                        <a:pt x="95" y="0"/>
                        <a:pt x="95" y="0"/>
                        <a:pt x="95"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1"/>
                        <a:pt x="94" y="1"/>
                        <a:pt x="94" y="1"/>
                      </a:cubicBezTo>
                      <a:cubicBezTo>
                        <a:pt x="94" y="1"/>
                        <a:pt x="94" y="1"/>
                        <a:pt x="94" y="1"/>
                      </a:cubicBezTo>
                      <a:cubicBezTo>
                        <a:pt x="94" y="1"/>
                        <a:pt x="94" y="1"/>
                        <a:pt x="94" y="1"/>
                      </a:cubicBezTo>
                      <a:cubicBezTo>
                        <a:pt x="94" y="1"/>
                        <a:pt x="94" y="1"/>
                        <a:pt x="94"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2"/>
                        <a:pt x="93" y="2"/>
                        <a:pt x="93" y="2"/>
                      </a:cubicBezTo>
                      <a:cubicBezTo>
                        <a:pt x="93" y="2"/>
                        <a:pt x="93" y="2"/>
                        <a:pt x="93" y="2"/>
                      </a:cubicBezTo>
                      <a:cubicBezTo>
                        <a:pt x="93" y="2"/>
                        <a:pt x="93" y="2"/>
                        <a:pt x="93" y="2"/>
                      </a:cubicBezTo>
                      <a:cubicBezTo>
                        <a:pt x="93" y="2"/>
                        <a:pt x="93" y="2"/>
                        <a:pt x="93" y="2"/>
                      </a:cubicBezTo>
                      <a:cubicBezTo>
                        <a:pt x="93" y="2"/>
                        <a:pt x="93" y="2"/>
                        <a:pt x="93" y="2"/>
                      </a:cubicBezTo>
                      <a:cubicBezTo>
                        <a:pt x="93" y="2"/>
                        <a:pt x="93" y="2"/>
                        <a:pt x="93" y="2"/>
                      </a:cubicBezTo>
                      <a:cubicBezTo>
                        <a:pt x="93" y="3"/>
                        <a:pt x="93" y="3"/>
                        <a:pt x="93" y="3"/>
                      </a:cubicBezTo>
                      <a:cubicBezTo>
                        <a:pt x="93" y="3"/>
                        <a:pt x="93" y="3"/>
                        <a:pt x="93" y="3"/>
                      </a:cubicBezTo>
                      <a:cubicBezTo>
                        <a:pt x="93" y="3"/>
                        <a:pt x="93" y="3"/>
                        <a:pt x="93" y="3"/>
                      </a:cubicBezTo>
                      <a:cubicBezTo>
                        <a:pt x="93"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4" y="4"/>
                        <a:pt x="94" y="4"/>
                        <a:pt x="94" y="4"/>
                      </a:cubicBezTo>
                      <a:cubicBezTo>
                        <a:pt x="94" y="4"/>
                        <a:pt x="94" y="4"/>
                        <a:pt x="94" y="4"/>
                      </a:cubicBezTo>
                      <a:cubicBezTo>
                        <a:pt x="94" y="5"/>
                        <a:pt x="94" y="5"/>
                        <a:pt x="94" y="5"/>
                      </a:cubicBezTo>
                      <a:cubicBezTo>
                        <a:pt x="94" y="5"/>
                        <a:pt x="94" y="5"/>
                        <a:pt x="94" y="5"/>
                      </a:cubicBezTo>
                      <a:cubicBezTo>
                        <a:pt x="94" y="5"/>
                        <a:pt x="94" y="5"/>
                        <a:pt x="94" y="5"/>
                      </a:cubicBezTo>
                      <a:cubicBezTo>
                        <a:pt x="94" y="6"/>
                        <a:pt x="94" y="6"/>
                        <a:pt x="94" y="6"/>
                      </a:cubicBezTo>
                      <a:cubicBezTo>
                        <a:pt x="94" y="8"/>
                        <a:pt x="94" y="8"/>
                        <a:pt x="94" y="8"/>
                      </a:cubicBezTo>
                      <a:cubicBezTo>
                        <a:pt x="94" y="8"/>
                        <a:pt x="94" y="8"/>
                        <a:pt x="94" y="8"/>
                      </a:cubicBezTo>
                      <a:cubicBezTo>
                        <a:pt x="94" y="8"/>
                        <a:pt x="94" y="8"/>
                        <a:pt x="94" y="8"/>
                      </a:cubicBezTo>
                      <a:cubicBezTo>
                        <a:pt x="94" y="8"/>
                        <a:pt x="94" y="8"/>
                        <a:pt x="94" y="8"/>
                      </a:cubicBezTo>
                      <a:cubicBezTo>
                        <a:pt x="94" y="9"/>
                        <a:pt x="94" y="9"/>
                        <a:pt x="94" y="9"/>
                      </a:cubicBezTo>
                      <a:cubicBezTo>
                        <a:pt x="94" y="9"/>
                        <a:pt x="94" y="9"/>
                        <a:pt x="94" y="9"/>
                      </a:cubicBezTo>
                      <a:cubicBezTo>
                        <a:pt x="94" y="9"/>
                        <a:pt x="94" y="9"/>
                        <a:pt x="94" y="9"/>
                      </a:cubicBezTo>
                      <a:cubicBezTo>
                        <a:pt x="94" y="9"/>
                        <a:pt x="94" y="9"/>
                        <a:pt x="94" y="9"/>
                      </a:cubicBezTo>
                      <a:cubicBezTo>
                        <a:pt x="93" y="9"/>
                        <a:pt x="93" y="9"/>
                        <a:pt x="93" y="9"/>
                      </a:cubicBezTo>
                      <a:cubicBezTo>
                        <a:pt x="93" y="9"/>
                        <a:pt x="93" y="9"/>
                        <a:pt x="93" y="9"/>
                      </a:cubicBezTo>
                      <a:cubicBezTo>
                        <a:pt x="93" y="9"/>
                        <a:pt x="93" y="9"/>
                        <a:pt x="93" y="9"/>
                      </a:cubicBezTo>
                      <a:cubicBezTo>
                        <a:pt x="93" y="9"/>
                        <a:pt x="93" y="9"/>
                        <a:pt x="93" y="9"/>
                      </a:cubicBezTo>
                      <a:cubicBezTo>
                        <a:pt x="93" y="9"/>
                        <a:pt x="93" y="9"/>
                        <a:pt x="93" y="9"/>
                      </a:cubicBezTo>
                      <a:cubicBezTo>
                        <a:pt x="92" y="9"/>
                        <a:pt x="92" y="9"/>
                        <a:pt x="92" y="9"/>
                      </a:cubicBezTo>
                      <a:cubicBezTo>
                        <a:pt x="92" y="9"/>
                        <a:pt x="92" y="9"/>
                        <a:pt x="92" y="9"/>
                      </a:cubicBezTo>
                      <a:cubicBezTo>
                        <a:pt x="92" y="9"/>
                        <a:pt x="92" y="9"/>
                        <a:pt x="92" y="9"/>
                      </a:cubicBezTo>
                      <a:cubicBezTo>
                        <a:pt x="92" y="9"/>
                        <a:pt x="92" y="9"/>
                        <a:pt x="92" y="9"/>
                      </a:cubicBezTo>
                      <a:cubicBezTo>
                        <a:pt x="92" y="9"/>
                        <a:pt x="92" y="9"/>
                        <a:pt x="92" y="9"/>
                      </a:cubicBezTo>
                      <a:cubicBezTo>
                        <a:pt x="91" y="9"/>
                        <a:pt x="91" y="9"/>
                        <a:pt x="91" y="9"/>
                      </a:cubicBezTo>
                      <a:cubicBezTo>
                        <a:pt x="91" y="8"/>
                        <a:pt x="91" y="8"/>
                        <a:pt x="91" y="8"/>
                      </a:cubicBezTo>
                      <a:cubicBezTo>
                        <a:pt x="91" y="8"/>
                        <a:pt x="91" y="8"/>
                        <a:pt x="91" y="8"/>
                      </a:cubicBezTo>
                      <a:cubicBezTo>
                        <a:pt x="91" y="8"/>
                        <a:pt x="91" y="8"/>
                        <a:pt x="91" y="8"/>
                      </a:cubicBezTo>
                      <a:cubicBezTo>
                        <a:pt x="91" y="8"/>
                        <a:pt x="91" y="8"/>
                        <a:pt x="91" y="8"/>
                      </a:cubicBezTo>
                      <a:cubicBezTo>
                        <a:pt x="91" y="8"/>
                        <a:pt x="91" y="8"/>
                        <a:pt x="91" y="8"/>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75" y="7"/>
                        <a:pt x="61" y="8"/>
                        <a:pt x="46" y="9"/>
                      </a:cubicBezTo>
                      <a:cubicBezTo>
                        <a:pt x="46" y="9"/>
                        <a:pt x="46" y="9"/>
                        <a:pt x="46" y="9"/>
                      </a:cubicBezTo>
                      <a:cubicBezTo>
                        <a:pt x="45" y="9"/>
                        <a:pt x="45" y="9"/>
                        <a:pt x="45" y="9"/>
                      </a:cubicBezTo>
                      <a:cubicBezTo>
                        <a:pt x="45" y="7"/>
                        <a:pt x="45" y="7"/>
                        <a:pt x="45" y="7"/>
                      </a:cubicBezTo>
                      <a:cubicBezTo>
                        <a:pt x="45" y="7"/>
                        <a:pt x="45" y="7"/>
                        <a:pt x="45" y="7"/>
                      </a:cubicBezTo>
                      <a:cubicBezTo>
                        <a:pt x="44" y="6"/>
                        <a:pt x="44" y="6"/>
                        <a:pt x="44" y="6"/>
                      </a:cubicBezTo>
                      <a:cubicBezTo>
                        <a:pt x="44" y="6"/>
                        <a:pt x="44" y="6"/>
                        <a:pt x="44" y="6"/>
                      </a:cubicBezTo>
                      <a:cubicBezTo>
                        <a:pt x="44" y="6"/>
                        <a:pt x="44" y="6"/>
                        <a:pt x="44" y="6"/>
                      </a:cubicBezTo>
                      <a:cubicBezTo>
                        <a:pt x="44" y="5"/>
                        <a:pt x="44" y="5"/>
                        <a:pt x="44" y="5"/>
                      </a:cubicBezTo>
                      <a:cubicBezTo>
                        <a:pt x="44" y="5"/>
                        <a:pt x="44" y="5"/>
                        <a:pt x="44" y="5"/>
                      </a:cubicBezTo>
                      <a:cubicBezTo>
                        <a:pt x="43" y="5"/>
                        <a:pt x="43" y="5"/>
                        <a:pt x="43" y="5"/>
                      </a:cubicBezTo>
                      <a:cubicBezTo>
                        <a:pt x="43" y="5"/>
                        <a:pt x="43" y="5"/>
                        <a:pt x="43" y="5"/>
                      </a:cubicBezTo>
                      <a:cubicBezTo>
                        <a:pt x="43" y="4"/>
                        <a:pt x="43" y="4"/>
                        <a:pt x="43" y="4"/>
                      </a:cubicBezTo>
                      <a:cubicBezTo>
                        <a:pt x="43" y="4"/>
                        <a:pt x="43" y="4"/>
                        <a:pt x="43" y="4"/>
                      </a:cubicBezTo>
                      <a:cubicBezTo>
                        <a:pt x="43" y="4"/>
                        <a:pt x="43" y="4"/>
                        <a:pt x="43" y="4"/>
                      </a:cubicBezTo>
                      <a:cubicBezTo>
                        <a:pt x="29" y="6"/>
                        <a:pt x="14" y="8"/>
                        <a:pt x="0" y="9"/>
                      </a:cubicBezTo>
                      <a:cubicBezTo>
                        <a:pt x="0" y="10"/>
                        <a:pt x="0" y="10"/>
                        <a:pt x="0" y="10"/>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1" y="13"/>
                        <a:pt x="1" y="13"/>
                        <a:pt x="1" y="13"/>
                      </a:cubicBezTo>
                      <a:cubicBezTo>
                        <a:pt x="1" y="14"/>
                        <a:pt x="1" y="14"/>
                        <a:pt x="1" y="14"/>
                      </a:cubicBezTo>
                      <a:cubicBezTo>
                        <a:pt x="2" y="14"/>
                        <a:pt x="2" y="14"/>
                        <a:pt x="2" y="14"/>
                      </a:cubicBezTo>
                      <a:cubicBezTo>
                        <a:pt x="2" y="14"/>
                        <a:pt x="2" y="14"/>
                        <a:pt x="2" y="14"/>
                      </a:cubicBezTo>
                      <a:cubicBezTo>
                        <a:pt x="2" y="15"/>
                        <a:pt x="2" y="15"/>
                        <a:pt x="2" y="15"/>
                      </a:cubicBezTo>
                      <a:cubicBezTo>
                        <a:pt x="4" y="15"/>
                        <a:pt x="4" y="15"/>
                        <a:pt x="4" y="15"/>
                      </a:cubicBezTo>
                      <a:cubicBezTo>
                        <a:pt x="4" y="15"/>
                        <a:pt x="4" y="15"/>
                        <a:pt x="4" y="15"/>
                      </a:cubicBezTo>
                      <a:cubicBezTo>
                        <a:pt x="4" y="15"/>
                        <a:pt x="4" y="15"/>
                        <a:pt x="4" y="15"/>
                      </a:cubicBezTo>
                      <a:cubicBezTo>
                        <a:pt x="4" y="16"/>
                        <a:pt x="4" y="16"/>
                        <a:pt x="4" y="16"/>
                      </a:cubicBezTo>
                      <a:cubicBezTo>
                        <a:pt x="4" y="16"/>
                        <a:pt x="4" y="16"/>
                        <a:pt x="4" y="16"/>
                      </a:cubicBezTo>
                      <a:cubicBezTo>
                        <a:pt x="4" y="17"/>
                        <a:pt x="4" y="17"/>
                        <a:pt x="4" y="17"/>
                      </a:cubicBezTo>
                      <a:cubicBezTo>
                        <a:pt x="4" y="17"/>
                        <a:pt x="4" y="17"/>
                        <a:pt x="4" y="17"/>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5" y="19"/>
                        <a:pt x="5" y="19"/>
                        <a:pt x="5" y="19"/>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1"/>
                        <a:pt x="5" y="21"/>
                        <a:pt x="5" y="21"/>
                      </a:cubicBezTo>
                      <a:cubicBezTo>
                        <a:pt x="4" y="21"/>
                        <a:pt x="4" y="21"/>
                        <a:pt x="4" y="21"/>
                      </a:cubicBezTo>
                      <a:cubicBezTo>
                        <a:pt x="4" y="21"/>
                        <a:pt x="4" y="21"/>
                        <a:pt x="4" y="21"/>
                      </a:cubicBezTo>
                      <a:cubicBezTo>
                        <a:pt x="4" y="21"/>
                        <a:pt x="4" y="21"/>
                        <a:pt x="4" y="21"/>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3" y="22"/>
                        <a:pt x="3" y="22"/>
                        <a:pt x="3" y="22"/>
                      </a:cubicBezTo>
                      <a:cubicBezTo>
                        <a:pt x="4" y="22"/>
                        <a:pt x="4" y="22"/>
                        <a:pt x="4" y="22"/>
                      </a:cubicBezTo>
                      <a:cubicBezTo>
                        <a:pt x="4" y="22"/>
                        <a:pt x="4" y="22"/>
                        <a:pt x="4" y="22"/>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4" y="23"/>
                        <a:pt x="4" y="23"/>
                        <a:pt x="4" y="23"/>
                      </a:cubicBezTo>
                      <a:cubicBezTo>
                        <a:pt x="6" y="22"/>
                        <a:pt x="6" y="22"/>
                        <a:pt x="6" y="22"/>
                      </a:cubicBezTo>
                      <a:cubicBezTo>
                        <a:pt x="6" y="22"/>
                        <a:pt x="6" y="22"/>
                        <a:pt x="6" y="22"/>
                      </a:cubicBezTo>
                      <a:cubicBezTo>
                        <a:pt x="6" y="22"/>
                        <a:pt x="6" y="22"/>
                        <a:pt x="6" y="22"/>
                      </a:cubicBezTo>
                      <a:cubicBezTo>
                        <a:pt x="6" y="21"/>
                        <a:pt x="6" y="21"/>
                        <a:pt x="6" y="21"/>
                      </a:cubicBezTo>
                      <a:cubicBezTo>
                        <a:pt x="7" y="21"/>
                        <a:pt x="7" y="21"/>
                        <a:pt x="7" y="21"/>
                      </a:cubicBezTo>
                      <a:cubicBezTo>
                        <a:pt x="7" y="21"/>
                        <a:pt x="7" y="21"/>
                        <a:pt x="7" y="21"/>
                      </a:cubicBezTo>
                      <a:cubicBezTo>
                        <a:pt x="7" y="21"/>
                        <a:pt x="7" y="21"/>
                        <a:pt x="7" y="21"/>
                      </a:cubicBezTo>
                      <a:cubicBezTo>
                        <a:pt x="7" y="21"/>
                        <a:pt x="7" y="21"/>
                        <a:pt x="7" y="21"/>
                      </a:cubicBezTo>
                      <a:cubicBezTo>
                        <a:pt x="7" y="20"/>
                        <a:pt x="7" y="20"/>
                        <a:pt x="7" y="20"/>
                      </a:cubicBezTo>
                      <a:cubicBezTo>
                        <a:pt x="7" y="20"/>
                        <a:pt x="7" y="20"/>
                        <a:pt x="7" y="20"/>
                      </a:cubicBezTo>
                      <a:cubicBezTo>
                        <a:pt x="8" y="20"/>
                        <a:pt x="8" y="20"/>
                        <a:pt x="8" y="20"/>
                      </a:cubicBezTo>
                      <a:cubicBezTo>
                        <a:pt x="8" y="20"/>
                        <a:pt x="8" y="20"/>
                        <a:pt x="8" y="20"/>
                      </a:cubicBezTo>
                      <a:cubicBezTo>
                        <a:pt x="8" y="19"/>
                        <a:pt x="8" y="19"/>
                        <a:pt x="8" y="19"/>
                      </a:cubicBezTo>
                      <a:cubicBezTo>
                        <a:pt x="8" y="20"/>
                        <a:pt x="8" y="20"/>
                        <a:pt x="8" y="20"/>
                      </a:cubicBezTo>
                      <a:cubicBezTo>
                        <a:pt x="8" y="20"/>
                        <a:pt x="8" y="20"/>
                        <a:pt x="8" y="20"/>
                      </a:cubicBezTo>
                      <a:cubicBezTo>
                        <a:pt x="8" y="20"/>
                        <a:pt x="8" y="20"/>
                        <a:pt x="8" y="20"/>
                      </a:cubicBezTo>
                      <a:cubicBezTo>
                        <a:pt x="8" y="20"/>
                        <a:pt x="8" y="20"/>
                        <a:pt x="8" y="20"/>
                      </a:cubicBezTo>
                      <a:cubicBezTo>
                        <a:pt x="8" y="19"/>
                        <a:pt x="8" y="19"/>
                        <a:pt x="8" y="19"/>
                      </a:cubicBezTo>
                      <a:cubicBezTo>
                        <a:pt x="9" y="19"/>
                        <a:pt x="9" y="19"/>
                        <a:pt x="9" y="19"/>
                      </a:cubicBezTo>
                      <a:cubicBezTo>
                        <a:pt x="8" y="18"/>
                        <a:pt x="8" y="18"/>
                        <a:pt x="8" y="18"/>
                      </a:cubicBezTo>
                      <a:cubicBezTo>
                        <a:pt x="8" y="18"/>
                        <a:pt x="8" y="18"/>
                        <a:pt x="8" y="18"/>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7"/>
                        <a:pt x="9" y="17"/>
                        <a:pt x="9" y="17"/>
                      </a:cubicBezTo>
                      <a:cubicBezTo>
                        <a:pt x="9" y="18"/>
                        <a:pt x="9" y="18"/>
                        <a:pt x="9" y="18"/>
                      </a:cubicBezTo>
                      <a:cubicBezTo>
                        <a:pt x="9" y="18"/>
                        <a:pt x="9" y="18"/>
                        <a:pt x="9" y="18"/>
                      </a:cubicBezTo>
                      <a:cubicBezTo>
                        <a:pt x="9" y="18"/>
                        <a:pt x="9" y="18"/>
                        <a:pt x="9" y="18"/>
                      </a:cubicBezTo>
                      <a:cubicBezTo>
                        <a:pt x="9" y="18"/>
                        <a:pt x="9" y="18"/>
                        <a:pt x="9" y="18"/>
                      </a:cubicBezTo>
                      <a:cubicBezTo>
                        <a:pt x="10" y="18"/>
                        <a:pt x="10" y="18"/>
                        <a:pt x="10" y="18"/>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8"/>
                        <a:pt x="10" y="18"/>
                        <a:pt x="10" y="18"/>
                      </a:cubicBezTo>
                      <a:cubicBezTo>
                        <a:pt x="10" y="18"/>
                        <a:pt x="10" y="18"/>
                        <a:pt x="10" y="18"/>
                      </a:cubicBezTo>
                      <a:cubicBezTo>
                        <a:pt x="10" y="17"/>
                        <a:pt x="10" y="17"/>
                        <a:pt x="10" y="17"/>
                      </a:cubicBezTo>
                      <a:cubicBezTo>
                        <a:pt x="11" y="16"/>
                        <a:pt x="11" y="16"/>
                        <a:pt x="11" y="16"/>
                      </a:cubicBezTo>
                      <a:cubicBezTo>
                        <a:pt x="11" y="16"/>
                        <a:pt x="11" y="16"/>
                        <a:pt x="11" y="16"/>
                      </a:cubicBezTo>
                      <a:cubicBezTo>
                        <a:pt x="10" y="16"/>
                        <a:pt x="10" y="16"/>
                        <a:pt x="10" y="16"/>
                      </a:cubicBezTo>
                      <a:cubicBezTo>
                        <a:pt x="11" y="16"/>
                        <a:pt x="11" y="16"/>
                        <a:pt x="11" y="16"/>
                      </a:cubicBezTo>
                      <a:cubicBezTo>
                        <a:pt x="11" y="17"/>
                        <a:pt x="11" y="17"/>
                        <a:pt x="11" y="17"/>
                      </a:cubicBezTo>
                      <a:cubicBezTo>
                        <a:pt x="11" y="17"/>
                        <a:pt x="11" y="17"/>
                        <a:pt x="11" y="17"/>
                      </a:cubicBezTo>
                      <a:cubicBezTo>
                        <a:pt x="11" y="17"/>
                        <a:pt x="11" y="17"/>
                        <a:pt x="11" y="17"/>
                      </a:cubicBezTo>
                      <a:cubicBezTo>
                        <a:pt x="12" y="17"/>
                        <a:pt x="12" y="17"/>
                        <a:pt x="12" y="17"/>
                      </a:cubicBezTo>
                      <a:cubicBezTo>
                        <a:pt x="12" y="17"/>
                        <a:pt x="12" y="17"/>
                        <a:pt x="12" y="17"/>
                      </a:cubicBezTo>
                      <a:cubicBezTo>
                        <a:pt x="12" y="17"/>
                        <a:pt x="12" y="17"/>
                        <a:pt x="12" y="17"/>
                      </a:cubicBezTo>
                      <a:cubicBezTo>
                        <a:pt x="11" y="17"/>
                        <a:pt x="11" y="17"/>
                        <a:pt x="11" y="17"/>
                      </a:cubicBezTo>
                      <a:cubicBezTo>
                        <a:pt x="11" y="17"/>
                        <a:pt x="11" y="17"/>
                        <a:pt x="11" y="17"/>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2" y="18"/>
                        <a:pt x="12" y="18"/>
                        <a:pt x="12" y="18"/>
                      </a:cubicBezTo>
                      <a:cubicBezTo>
                        <a:pt x="12" y="18"/>
                        <a:pt x="12" y="18"/>
                        <a:pt x="12" y="18"/>
                      </a:cubicBezTo>
                      <a:cubicBezTo>
                        <a:pt x="12" y="18"/>
                        <a:pt x="12" y="18"/>
                        <a:pt x="12" y="18"/>
                      </a:cubicBezTo>
                      <a:cubicBezTo>
                        <a:pt x="12" y="18"/>
                        <a:pt x="12" y="18"/>
                        <a:pt x="12" y="18"/>
                      </a:cubicBezTo>
                      <a:cubicBezTo>
                        <a:pt x="13" y="19"/>
                        <a:pt x="13" y="19"/>
                        <a:pt x="13" y="19"/>
                      </a:cubicBezTo>
                      <a:cubicBezTo>
                        <a:pt x="13" y="19"/>
                        <a:pt x="13" y="19"/>
                        <a:pt x="13" y="19"/>
                      </a:cubicBezTo>
                      <a:cubicBezTo>
                        <a:pt x="13" y="19"/>
                        <a:pt x="13" y="19"/>
                        <a:pt x="13" y="19"/>
                      </a:cubicBezTo>
                      <a:cubicBezTo>
                        <a:pt x="13" y="19"/>
                        <a:pt x="13" y="19"/>
                        <a:pt x="13" y="19"/>
                      </a:cubicBezTo>
                      <a:cubicBezTo>
                        <a:pt x="12" y="19"/>
                        <a:pt x="12" y="19"/>
                        <a:pt x="12" y="19"/>
                      </a:cubicBezTo>
                      <a:cubicBezTo>
                        <a:pt x="12" y="19"/>
                        <a:pt x="12" y="19"/>
                        <a:pt x="12" y="19"/>
                      </a:cubicBezTo>
                      <a:cubicBezTo>
                        <a:pt x="11" y="20"/>
                        <a:pt x="11" y="20"/>
                        <a:pt x="11" y="20"/>
                      </a:cubicBezTo>
                      <a:cubicBezTo>
                        <a:pt x="11" y="20"/>
                        <a:pt x="11" y="20"/>
                        <a:pt x="11" y="20"/>
                      </a:cubicBezTo>
                      <a:cubicBezTo>
                        <a:pt x="10" y="20"/>
                        <a:pt x="10" y="20"/>
                        <a:pt x="10" y="20"/>
                      </a:cubicBezTo>
                      <a:cubicBezTo>
                        <a:pt x="9" y="20"/>
                        <a:pt x="9" y="20"/>
                        <a:pt x="9" y="20"/>
                      </a:cubicBezTo>
                      <a:cubicBezTo>
                        <a:pt x="8" y="21"/>
                        <a:pt x="8" y="21"/>
                        <a:pt x="8" y="21"/>
                      </a:cubicBezTo>
                      <a:cubicBezTo>
                        <a:pt x="8" y="21"/>
                        <a:pt x="8" y="21"/>
                        <a:pt x="8" y="21"/>
                      </a:cubicBezTo>
                      <a:cubicBezTo>
                        <a:pt x="8" y="21"/>
                        <a:pt x="8" y="21"/>
                        <a:pt x="8" y="21"/>
                      </a:cubicBezTo>
                      <a:cubicBezTo>
                        <a:pt x="8" y="21"/>
                        <a:pt x="8" y="21"/>
                        <a:pt x="8" y="21"/>
                      </a:cubicBezTo>
                      <a:cubicBezTo>
                        <a:pt x="9" y="21"/>
                        <a:pt x="9" y="21"/>
                        <a:pt x="9" y="21"/>
                      </a:cubicBezTo>
                      <a:cubicBezTo>
                        <a:pt x="11" y="20"/>
                        <a:pt x="11" y="20"/>
                        <a:pt x="11" y="20"/>
                      </a:cubicBezTo>
                      <a:cubicBezTo>
                        <a:pt x="13" y="20"/>
                        <a:pt x="13" y="20"/>
                        <a:pt x="13" y="20"/>
                      </a:cubicBezTo>
                      <a:cubicBezTo>
                        <a:pt x="14" y="19"/>
                        <a:pt x="14" y="19"/>
                        <a:pt x="14" y="19"/>
                      </a:cubicBezTo>
                      <a:cubicBezTo>
                        <a:pt x="15" y="19"/>
                        <a:pt x="15" y="19"/>
                        <a:pt x="15" y="19"/>
                      </a:cubicBezTo>
                      <a:cubicBezTo>
                        <a:pt x="15" y="19"/>
                        <a:pt x="15" y="19"/>
                        <a:pt x="15" y="19"/>
                      </a:cubicBezTo>
                      <a:cubicBezTo>
                        <a:pt x="15" y="19"/>
                        <a:pt x="15" y="19"/>
                        <a:pt x="15" y="19"/>
                      </a:cubicBezTo>
                      <a:cubicBezTo>
                        <a:pt x="17" y="19"/>
                        <a:pt x="17" y="19"/>
                        <a:pt x="17" y="19"/>
                      </a:cubicBezTo>
                      <a:cubicBezTo>
                        <a:pt x="18" y="19"/>
                        <a:pt x="18" y="19"/>
                        <a:pt x="18" y="19"/>
                      </a:cubicBezTo>
                      <a:cubicBezTo>
                        <a:pt x="18" y="19"/>
                        <a:pt x="18" y="19"/>
                        <a:pt x="18" y="19"/>
                      </a:cubicBezTo>
                      <a:cubicBezTo>
                        <a:pt x="18" y="18"/>
                        <a:pt x="18" y="18"/>
                        <a:pt x="18" y="18"/>
                      </a:cubicBezTo>
                      <a:cubicBezTo>
                        <a:pt x="18" y="18"/>
                        <a:pt x="18" y="18"/>
                        <a:pt x="18" y="18"/>
                      </a:cubicBezTo>
                      <a:cubicBezTo>
                        <a:pt x="18" y="18"/>
                        <a:pt x="18" y="18"/>
                        <a:pt x="18"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20" y="17"/>
                        <a:pt x="20" y="17"/>
                        <a:pt x="20" y="17"/>
                      </a:cubicBezTo>
                      <a:cubicBezTo>
                        <a:pt x="20" y="17"/>
                        <a:pt x="20" y="17"/>
                        <a:pt x="20" y="17"/>
                      </a:cubicBezTo>
                      <a:cubicBezTo>
                        <a:pt x="20" y="17"/>
                        <a:pt x="20" y="17"/>
                        <a:pt x="20" y="17"/>
                      </a:cubicBezTo>
                      <a:cubicBezTo>
                        <a:pt x="20" y="17"/>
                        <a:pt x="20" y="17"/>
                        <a:pt x="20" y="17"/>
                      </a:cubicBezTo>
                      <a:cubicBezTo>
                        <a:pt x="20" y="16"/>
                        <a:pt x="20" y="16"/>
                        <a:pt x="20" y="16"/>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1" y="16"/>
                        <a:pt x="21" y="16"/>
                        <a:pt x="21" y="16"/>
                      </a:cubicBezTo>
                      <a:cubicBezTo>
                        <a:pt x="21" y="17"/>
                        <a:pt x="21" y="17"/>
                        <a:pt x="21" y="17"/>
                      </a:cubicBezTo>
                      <a:cubicBezTo>
                        <a:pt x="20" y="17"/>
                        <a:pt x="20" y="17"/>
                        <a:pt x="20" y="17"/>
                      </a:cubicBezTo>
                      <a:cubicBezTo>
                        <a:pt x="21" y="18"/>
                        <a:pt x="21" y="18"/>
                        <a:pt x="21" y="18"/>
                      </a:cubicBezTo>
                      <a:cubicBezTo>
                        <a:pt x="21" y="18"/>
                        <a:pt x="21" y="18"/>
                        <a:pt x="21" y="18"/>
                      </a:cubicBezTo>
                      <a:cubicBezTo>
                        <a:pt x="21" y="17"/>
                        <a:pt x="21" y="17"/>
                        <a:pt x="21" y="17"/>
                      </a:cubicBezTo>
                      <a:cubicBezTo>
                        <a:pt x="21" y="17"/>
                        <a:pt x="21" y="17"/>
                        <a:pt x="21" y="17"/>
                      </a:cubicBezTo>
                      <a:cubicBezTo>
                        <a:pt x="22" y="17"/>
                        <a:pt x="22" y="17"/>
                        <a:pt x="22" y="17"/>
                      </a:cubicBezTo>
                      <a:cubicBezTo>
                        <a:pt x="22" y="17"/>
                        <a:pt x="22" y="17"/>
                        <a:pt x="22" y="17"/>
                      </a:cubicBezTo>
                      <a:cubicBezTo>
                        <a:pt x="23" y="17"/>
                        <a:pt x="23" y="17"/>
                        <a:pt x="23" y="17"/>
                      </a:cubicBezTo>
                      <a:cubicBezTo>
                        <a:pt x="23" y="17"/>
                        <a:pt x="23" y="17"/>
                        <a:pt x="23" y="17"/>
                      </a:cubicBezTo>
                      <a:cubicBezTo>
                        <a:pt x="24" y="17"/>
                        <a:pt x="24" y="17"/>
                        <a:pt x="24" y="17"/>
                      </a:cubicBezTo>
                      <a:cubicBezTo>
                        <a:pt x="24" y="17"/>
                        <a:pt x="24" y="17"/>
                        <a:pt x="24" y="17"/>
                      </a:cubicBezTo>
                      <a:cubicBezTo>
                        <a:pt x="24" y="16"/>
                        <a:pt x="24" y="16"/>
                        <a:pt x="24" y="16"/>
                      </a:cubicBezTo>
                      <a:cubicBezTo>
                        <a:pt x="25" y="17"/>
                        <a:pt x="25" y="17"/>
                        <a:pt x="25" y="17"/>
                      </a:cubicBezTo>
                      <a:cubicBezTo>
                        <a:pt x="25" y="17"/>
                        <a:pt x="25" y="17"/>
                        <a:pt x="25" y="17"/>
                      </a:cubicBezTo>
                      <a:cubicBezTo>
                        <a:pt x="25" y="17"/>
                        <a:pt x="25" y="17"/>
                        <a:pt x="25" y="17"/>
                      </a:cubicBezTo>
                      <a:cubicBezTo>
                        <a:pt x="25" y="17"/>
                        <a:pt x="25" y="17"/>
                        <a:pt x="25" y="17"/>
                      </a:cubicBezTo>
                      <a:cubicBezTo>
                        <a:pt x="26" y="17"/>
                        <a:pt x="26" y="17"/>
                        <a:pt x="26" y="17"/>
                      </a:cubicBezTo>
                      <a:cubicBezTo>
                        <a:pt x="25" y="17"/>
                        <a:pt x="25" y="17"/>
                        <a:pt x="25" y="17"/>
                      </a:cubicBezTo>
                      <a:cubicBezTo>
                        <a:pt x="25" y="17"/>
                        <a:pt x="25" y="17"/>
                        <a:pt x="25" y="17"/>
                      </a:cubicBezTo>
                      <a:cubicBezTo>
                        <a:pt x="25" y="17"/>
                        <a:pt x="25" y="17"/>
                        <a:pt x="25" y="17"/>
                      </a:cubicBezTo>
                      <a:cubicBezTo>
                        <a:pt x="26" y="18"/>
                        <a:pt x="26" y="18"/>
                        <a:pt x="26" y="18"/>
                      </a:cubicBezTo>
                      <a:cubicBezTo>
                        <a:pt x="26" y="18"/>
                        <a:pt x="26" y="18"/>
                        <a:pt x="26" y="18"/>
                      </a:cubicBezTo>
                      <a:cubicBezTo>
                        <a:pt x="26" y="18"/>
                        <a:pt x="26" y="18"/>
                        <a:pt x="26" y="18"/>
                      </a:cubicBezTo>
                      <a:cubicBezTo>
                        <a:pt x="26" y="18"/>
                        <a:pt x="26" y="18"/>
                        <a:pt x="26" y="18"/>
                      </a:cubicBezTo>
                      <a:cubicBezTo>
                        <a:pt x="26" y="19"/>
                        <a:pt x="26" y="19"/>
                        <a:pt x="26" y="19"/>
                      </a:cubicBezTo>
                      <a:cubicBezTo>
                        <a:pt x="26" y="18"/>
                        <a:pt x="26" y="18"/>
                        <a:pt x="26" y="18"/>
                      </a:cubicBezTo>
                      <a:cubicBezTo>
                        <a:pt x="26" y="18"/>
                        <a:pt x="26" y="18"/>
                        <a:pt x="26" y="18"/>
                      </a:cubicBezTo>
                      <a:cubicBezTo>
                        <a:pt x="25" y="18"/>
                        <a:pt x="25" y="18"/>
                        <a:pt x="25"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2" y="18"/>
                        <a:pt x="22" y="18"/>
                        <a:pt x="22" y="18"/>
                      </a:cubicBezTo>
                      <a:cubicBezTo>
                        <a:pt x="22" y="19"/>
                        <a:pt x="22" y="19"/>
                        <a:pt x="22" y="19"/>
                      </a:cubicBezTo>
                      <a:cubicBezTo>
                        <a:pt x="22" y="19"/>
                        <a:pt x="22" y="19"/>
                        <a:pt x="22" y="19"/>
                      </a:cubicBezTo>
                      <a:cubicBezTo>
                        <a:pt x="21" y="19"/>
                        <a:pt x="21" y="19"/>
                        <a:pt x="21" y="19"/>
                      </a:cubicBezTo>
                      <a:cubicBezTo>
                        <a:pt x="20" y="19"/>
                        <a:pt x="20" y="19"/>
                        <a:pt x="20" y="19"/>
                      </a:cubicBezTo>
                      <a:cubicBezTo>
                        <a:pt x="19" y="19"/>
                        <a:pt x="19" y="19"/>
                        <a:pt x="19" y="19"/>
                      </a:cubicBezTo>
                      <a:cubicBezTo>
                        <a:pt x="19" y="19"/>
                        <a:pt x="19" y="19"/>
                        <a:pt x="19" y="19"/>
                      </a:cubicBezTo>
                      <a:cubicBezTo>
                        <a:pt x="19" y="19"/>
                        <a:pt x="19" y="19"/>
                        <a:pt x="19" y="19"/>
                      </a:cubicBezTo>
                      <a:cubicBezTo>
                        <a:pt x="19" y="19"/>
                        <a:pt x="19" y="19"/>
                        <a:pt x="19" y="19"/>
                      </a:cubicBezTo>
                      <a:cubicBezTo>
                        <a:pt x="20" y="19"/>
                        <a:pt x="20" y="19"/>
                        <a:pt x="20" y="19"/>
                      </a:cubicBezTo>
                      <a:cubicBezTo>
                        <a:pt x="22" y="19"/>
                        <a:pt x="22" y="19"/>
                        <a:pt x="22" y="19"/>
                      </a:cubicBezTo>
                      <a:cubicBezTo>
                        <a:pt x="25" y="19"/>
                        <a:pt x="25" y="19"/>
                        <a:pt x="25" y="19"/>
                      </a:cubicBezTo>
                      <a:cubicBezTo>
                        <a:pt x="27" y="20"/>
                        <a:pt x="27" y="20"/>
                        <a:pt x="27" y="20"/>
                      </a:cubicBezTo>
                      <a:cubicBezTo>
                        <a:pt x="29" y="21"/>
                        <a:pt x="29" y="21"/>
                        <a:pt x="29" y="21"/>
                      </a:cubicBezTo>
                      <a:cubicBezTo>
                        <a:pt x="31" y="21"/>
                        <a:pt x="31" y="21"/>
                        <a:pt x="31" y="21"/>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4" y="22"/>
                        <a:pt x="34" y="22"/>
                        <a:pt x="34" y="22"/>
                      </a:cubicBezTo>
                      <a:cubicBezTo>
                        <a:pt x="33" y="22"/>
                        <a:pt x="33" y="22"/>
                        <a:pt x="33" y="22"/>
                      </a:cubicBezTo>
                      <a:cubicBezTo>
                        <a:pt x="33" y="22"/>
                        <a:pt x="33" y="22"/>
                        <a:pt x="33" y="22"/>
                      </a:cubicBezTo>
                      <a:cubicBezTo>
                        <a:pt x="33" y="21"/>
                        <a:pt x="33" y="21"/>
                        <a:pt x="33" y="21"/>
                      </a:cubicBezTo>
                      <a:cubicBezTo>
                        <a:pt x="33" y="21"/>
                        <a:pt x="33" y="21"/>
                        <a:pt x="33" y="21"/>
                      </a:cubicBezTo>
                      <a:cubicBezTo>
                        <a:pt x="33" y="21"/>
                        <a:pt x="33" y="21"/>
                        <a:pt x="33" y="21"/>
                      </a:cubicBezTo>
                      <a:cubicBezTo>
                        <a:pt x="32" y="21"/>
                        <a:pt x="32" y="21"/>
                        <a:pt x="32" y="21"/>
                      </a:cubicBezTo>
                      <a:cubicBezTo>
                        <a:pt x="32" y="20"/>
                        <a:pt x="32" y="20"/>
                        <a:pt x="32" y="20"/>
                      </a:cubicBezTo>
                      <a:cubicBezTo>
                        <a:pt x="32" y="20"/>
                        <a:pt x="32" y="20"/>
                        <a:pt x="32" y="20"/>
                      </a:cubicBezTo>
                      <a:cubicBezTo>
                        <a:pt x="32" y="21"/>
                        <a:pt x="32" y="21"/>
                        <a:pt x="32"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19"/>
                        <a:pt x="32" y="19"/>
                        <a:pt x="32" y="19"/>
                      </a:cubicBezTo>
                      <a:cubicBezTo>
                        <a:pt x="32" y="19"/>
                        <a:pt x="32" y="19"/>
                        <a:pt x="32" y="19"/>
                      </a:cubicBezTo>
                      <a:cubicBezTo>
                        <a:pt x="32" y="19"/>
                        <a:pt x="32" y="19"/>
                        <a:pt x="32" y="19"/>
                      </a:cubicBezTo>
                      <a:cubicBezTo>
                        <a:pt x="33" y="19"/>
                        <a:pt x="33" y="19"/>
                        <a:pt x="33" y="19"/>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20"/>
                        <a:pt x="34" y="20"/>
                        <a:pt x="34" y="20"/>
                      </a:cubicBezTo>
                      <a:cubicBezTo>
                        <a:pt x="35" y="19"/>
                        <a:pt x="35" y="19"/>
                        <a:pt x="35" y="19"/>
                      </a:cubicBezTo>
                      <a:cubicBezTo>
                        <a:pt x="35" y="19"/>
                        <a:pt x="35" y="19"/>
                        <a:pt x="35" y="19"/>
                      </a:cubicBezTo>
                      <a:cubicBezTo>
                        <a:pt x="35" y="18"/>
                        <a:pt x="35" y="18"/>
                        <a:pt x="35" y="18"/>
                      </a:cubicBezTo>
                      <a:cubicBezTo>
                        <a:pt x="35" y="18"/>
                        <a:pt x="35" y="18"/>
                        <a:pt x="35" y="18"/>
                      </a:cubicBezTo>
                      <a:cubicBezTo>
                        <a:pt x="35" y="19"/>
                        <a:pt x="35" y="19"/>
                        <a:pt x="35" y="19"/>
                      </a:cubicBezTo>
                      <a:cubicBezTo>
                        <a:pt x="36" y="19"/>
                        <a:pt x="36" y="19"/>
                        <a:pt x="36" y="19"/>
                      </a:cubicBezTo>
                      <a:cubicBezTo>
                        <a:pt x="35" y="19"/>
                        <a:pt x="35" y="19"/>
                        <a:pt x="35" y="19"/>
                      </a:cubicBezTo>
                      <a:cubicBezTo>
                        <a:pt x="35" y="20"/>
                        <a:pt x="35" y="20"/>
                        <a:pt x="35" y="20"/>
                      </a:cubicBezTo>
                      <a:cubicBezTo>
                        <a:pt x="34" y="20"/>
                        <a:pt x="34" y="20"/>
                        <a:pt x="34" y="20"/>
                      </a:cubicBezTo>
                      <a:cubicBezTo>
                        <a:pt x="34" y="20"/>
                        <a:pt x="34" y="20"/>
                        <a:pt x="34" y="20"/>
                      </a:cubicBezTo>
                      <a:cubicBezTo>
                        <a:pt x="34" y="21"/>
                        <a:pt x="34" y="21"/>
                        <a:pt x="34" y="21"/>
                      </a:cubicBezTo>
                      <a:cubicBezTo>
                        <a:pt x="33" y="21"/>
                        <a:pt x="33" y="21"/>
                        <a:pt x="33" y="21"/>
                      </a:cubicBezTo>
                      <a:cubicBezTo>
                        <a:pt x="33" y="21"/>
                        <a:pt x="33" y="21"/>
                        <a:pt x="33" y="21"/>
                      </a:cubicBezTo>
                      <a:cubicBezTo>
                        <a:pt x="33" y="21"/>
                        <a:pt x="33" y="21"/>
                        <a:pt x="33" y="21"/>
                      </a:cubicBezTo>
                      <a:cubicBezTo>
                        <a:pt x="34" y="22"/>
                        <a:pt x="34" y="22"/>
                        <a:pt x="34" y="22"/>
                      </a:cubicBezTo>
                      <a:cubicBezTo>
                        <a:pt x="34" y="22"/>
                        <a:pt x="34" y="22"/>
                        <a:pt x="34" y="22"/>
                      </a:cubicBezTo>
                      <a:cubicBezTo>
                        <a:pt x="34" y="22"/>
                        <a:pt x="34" y="22"/>
                        <a:pt x="34" y="22"/>
                      </a:cubicBezTo>
                      <a:cubicBezTo>
                        <a:pt x="35" y="22"/>
                        <a:pt x="35" y="22"/>
                        <a:pt x="35" y="22"/>
                      </a:cubicBezTo>
                      <a:cubicBezTo>
                        <a:pt x="35" y="22"/>
                        <a:pt x="35" y="22"/>
                        <a:pt x="35" y="22"/>
                      </a:cubicBezTo>
                      <a:cubicBezTo>
                        <a:pt x="35" y="22"/>
                        <a:pt x="35" y="22"/>
                        <a:pt x="35"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3"/>
                        <a:pt x="37" y="23"/>
                        <a:pt x="37" y="23"/>
                      </a:cubicBezTo>
                      <a:cubicBezTo>
                        <a:pt x="37" y="22"/>
                        <a:pt x="37" y="22"/>
                        <a:pt x="37" y="22"/>
                      </a:cubicBezTo>
                      <a:cubicBezTo>
                        <a:pt x="37" y="23"/>
                        <a:pt x="37" y="23"/>
                        <a:pt x="37" y="23"/>
                      </a:cubicBezTo>
                      <a:cubicBezTo>
                        <a:pt x="37" y="23"/>
                        <a:pt x="37" y="23"/>
                        <a:pt x="37" y="23"/>
                      </a:cubicBezTo>
                      <a:cubicBezTo>
                        <a:pt x="38" y="24"/>
                        <a:pt x="38" y="24"/>
                        <a:pt x="38" y="24"/>
                      </a:cubicBezTo>
                      <a:cubicBezTo>
                        <a:pt x="38" y="24"/>
                        <a:pt x="38" y="24"/>
                        <a:pt x="38" y="24"/>
                      </a:cubicBezTo>
                      <a:cubicBezTo>
                        <a:pt x="38" y="24"/>
                        <a:pt x="38" y="24"/>
                        <a:pt x="38" y="24"/>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9" y="23"/>
                        <a:pt x="39" y="23"/>
                        <a:pt x="39" y="23"/>
                      </a:cubicBezTo>
                      <a:cubicBezTo>
                        <a:pt x="39" y="23"/>
                        <a:pt x="39" y="23"/>
                        <a:pt x="39" y="23"/>
                      </a:cubicBezTo>
                      <a:cubicBezTo>
                        <a:pt x="39" y="23"/>
                        <a:pt x="39" y="23"/>
                        <a:pt x="39" y="23"/>
                      </a:cubicBezTo>
                      <a:cubicBezTo>
                        <a:pt x="39" y="23"/>
                        <a:pt x="39" y="23"/>
                        <a:pt x="39" y="23"/>
                      </a:cubicBezTo>
                      <a:cubicBezTo>
                        <a:pt x="39" y="24"/>
                        <a:pt x="39" y="24"/>
                        <a:pt x="39" y="24"/>
                      </a:cubicBezTo>
                      <a:cubicBezTo>
                        <a:pt x="39" y="24"/>
                        <a:pt x="39" y="24"/>
                        <a:pt x="39" y="24"/>
                      </a:cubicBezTo>
                      <a:cubicBezTo>
                        <a:pt x="39" y="24"/>
                        <a:pt x="39" y="24"/>
                        <a:pt x="39" y="24"/>
                      </a:cubicBezTo>
                      <a:cubicBezTo>
                        <a:pt x="38" y="24"/>
                        <a:pt x="38" y="24"/>
                        <a:pt x="38" y="24"/>
                      </a:cubicBezTo>
                      <a:cubicBezTo>
                        <a:pt x="38" y="24"/>
                        <a:pt x="38" y="24"/>
                        <a:pt x="38" y="24"/>
                      </a:cubicBezTo>
                      <a:cubicBezTo>
                        <a:pt x="37" y="23"/>
                        <a:pt x="37" y="23"/>
                        <a:pt x="37" y="23"/>
                      </a:cubicBezTo>
                      <a:cubicBezTo>
                        <a:pt x="37" y="23"/>
                        <a:pt x="37" y="23"/>
                        <a:pt x="37" y="23"/>
                      </a:cubicBezTo>
                      <a:cubicBezTo>
                        <a:pt x="36" y="23"/>
                        <a:pt x="36" y="23"/>
                        <a:pt x="36" y="23"/>
                      </a:cubicBezTo>
                      <a:cubicBezTo>
                        <a:pt x="35" y="23"/>
                        <a:pt x="35" y="23"/>
                        <a:pt x="35" y="23"/>
                      </a:cubicBezTo>
                      <a:cubicBezTo>
                        <a:pt x="35" y="22"/>
                        <a:pt x="35" y="22"/>
                        <a:pt x="35" y="22"/>
                      </a:cubicBezTo>
                      <a:cubicBezTo>
                        <a:pt x="34" y="22"/>
                        <a:pt x="34" y="22"/>
                        <a:pt x="34" y="22"/>
                      </a:cubicBezTo>
                      <a:cubicBezTo>
                        <a:pt x="34" y="22"/>
                        <a:pt x="34" y="22"/>
                        <a:pt x="34" y="22"/>
                      </a:cubicBezTo>
                      <a:cubicBezTo>
                        <a:pt x="34" y="22"/>
                        <a:pt x="34" y="22"/>
                        <a:pt x="34" y="22"/>
                      </a:cubicBezTo>
                      <a:cubicBezTo>
                        <a:pt x="35" y="23"/>
                        <a:pt x="35" y="23"/>
                        <a:pt x="35" y="23"/>
                      </a:cubicBezTo>
                      <a:cubicBezTo>
                        <a:pt x="35" y="23"/>
                        <a:pt x="35" y="23"/>
                        <a:pt x="35" y="23"/>
                      </a:cubicBezTo>
                      <a:cubicBezTo>
                        <a:pt x="38" y="25"/>
                        <a:pt x="38" y="25"/>
                        <a:pt x="38" y="25"/>
                      </a:cubicBezTo>
                      <a:cubicBezTo>
                        <a:pt x="37" y="25"/>
                        <a:pt x="37" y="25"/>
                        <a:pt x="37" y="25"/>
                      </a:cubicBezTo>
                      <a:cubicBezTo>
                        <a:pt x="37" y="25"/>
                        <a:pt x="37" y="25"/>
                        <a:pt x="37" y="25"/>
                      </a:cubicBezTo>
                      <a:cubicBezTo>
                        <a:pt x="37" y="24"/>
                        <a:pt x="37" y="24"/>
                        <a:pt x="37" y="24"/>
                      </a:cubicBezTo>
                      <a:cubicBezTo>
                        <a:pt x="36" y="24"/>
                        <a:pt x="36" y="24"/>
                        <a:pt x="36" y="24"/>
                      </a:cubicBezTo>
                      <a:cubicBezTo>
                        <a:pt x="36" y="24"/>
                        <a:pt x="36" y="24"/>
                        <a:pt x="36" y="24"/>
                      </a:cubicBezTo>
                      <a:cubicBezTo>
                        <a:pt x="36" y="24"/>
                        <a:pt x="36" y="24"/>
                        <a:pt x="36" y="24"/>
                      </a:cubicBezTo>
                      <a:cubicBezTo>
                        <a:pt x="36" y="24"/>
                        <a:pt x="36" y="24"/>
                        <a:pt x="36" y="24"/>
                      </a:cubicBezTo>
                      <a:cubicBezTo>
                        <a:pt x="36" y="24"/>
                        <a:pt x="36" y="24"/>
                        <a:pt x="36" y="24"/>
                      </a:cubicBezTo>
                      <a:cubicBezTo>
                        <a:pt x="37" y="25"/>
                        <a:pt x="37" y="25"/>
                        <a:pt x="37" y="25"/>
                      </a:cubicBezTo>
                      <a:cubicBezTo>
                        <a:pt x="37" y="25"/>
                        <a:pt x="37" y="25"/>
                        <a:pt x="37" y="25"/>
                      </a:cubicBezTo>
                      <a:cubicBezTo>
                        <a:pt x="39" y="26"/>
                        <a:pt x="39" y="26"/>
                        <a:pt x="39" y="26"/>
                      </a:cubicBezTo>
                      <a:cubicBezTo>
                        <a:pt x="39" y="26"/>
                        <a:pt x="39" y="26"/>
                        <a:pt x="39" y="26"/>
                      </a:cubicBezTo>
                      <a:cubicBezTo>
                        <a:pt x="40" y="26"/>
                        <a:pt x="40" y="26"/>
                        <a:pt x="40" y="26"/>
                      </a:cubicBezTo>
                      <a:cubicBezTo>
                        <a:pt x="40" y="26"/>
                        <a:pt x="40" y="26"/>
                        <a:pt x="40" y="26"/>
                      </a:cubicBezTo>
                      <a:cubicBezTo>
                        <a:pt x="40" y="27"/>
                        <a:pt x="40" y="27"/>
                        <a:pt x="40" y="27"/>
                      </a:cubicBezTo>
                      <a:cubicBezTo>
                        <a:pt x="40" y="27"/>
                        <a:pt x="40" y="27"/>
                        <a:pt x="40" y="27"/>
                      </a:cubicBezTo>
                      <a:cubicBezTo>
                        <a:pt x="41" y="28"/>
                        <a:pt x="41" y="28"/>
                        <a:pt x="41" y="28"/>
                      </a:cubicBezTo>
                      <a:cubicBezTo>
                        <a:pt x="41" y="28"/>
                        <a:pt x="41" y="28"/>
                        <a:pt x="41" y="28"/>
                      </a:cubicBezTo>
                      <a:cubicBezTo>
                        <a:pt x="41" y="29"/>
                        <a:pt x="41" y="29"/>
                        <a:pt x="41" y="29"/>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0" y="29"/>
                        <a:pt x="40" y="29"/>
                        <a:pt x="40" y="29"/>
                      </a:cubicBezTo>
                      <a:cubicBezTo>
                        <a:pt x="40" y="29"/>
                        <a:pt x="40" y="29"/>
                        <a:pt x="40" y="29"/>
                      </a:cubicBezTo>
                      <a:cubicBezTo>
                        <a:pt x="40" y="29"/>
                        <a:pt x="40" y="29"/>
                        <a:pt x="40" y="29"/>
                      </a:cubicBezTo>
                      <a:cubicBezTo>
                        <a:pt x="40" y="28"/>
                        <a:pt x="40" y="28"/>
                        <a:pt x="40" y="28"/>
                      </a:cubicBezTo>
                      <a:cubicBezTo>
                        <a:pt x="39" y="27"/>
                        <a:pt x="39" y="27"/>
                        <a:pt x="39" y="27"/>
                      </a:cubicBezTo>
                      <a:cubicBezTo>
                        <a:pt x="39" y="27"/>
                        <a:pt x="39" y="27"/>
                        <a:pt x="39" y="27"/>
                      </a:cubicBezTo>
                      <a:cubicBezTo>
                        <a:pt x="39" y="27"/>
                        <a:pt x="39" y="27"/>
                        <a:pt x="39" y="27"/>
                      </a:cubicBezTo>
                      <a:cubicBezTo>
                        <a:pt x="39" y="28"/>
                        <a:pt x="39" y="28"/>
                        <a:pt x="39" y="28"/>
                      </a:cubicBezTo>
                      <a:cubicBezTo>
                        <a:pt x="40" y="30"/>
                        <a:pt x="40" y="30"/>
                        <a:pt x="40" y="30"/>
                      </a:cubicBezTo>
                      <a:cubicBezTo>
                        <a:pt x="40" y="30"/>
                        <a:pt x="40" y="30"/>
                        <a:pt x="40" y="30"/>
                      </a:cubicBezTo>
                      <a:cubicBezTo>
                        <a:pt x="40" y="30"/>
                        <a:pt x="40" y="30"/>
                        <a:pt x="40" y="30"/>
                      </a:cubicBezTo>
                      <a:cubicBezTo>
                        <a:pt x="41" y="30"/>
                        <a:pt x="41" y="30"/>
                        <a:pt x="41" y="30"/>
                      </a:cubicBezTo>
                      <a:cubicBezTo>
                        <a:pt x="41" y="30"/>
                        <a:pt x="41" y="30"/>
                        <a:pt x="41" y="30"/>
                      </a:cubicBezTo>
                      <a:cubicBezTo>
                        <a:pt x="42" y="30"/>
                        <a:pt x="42" y="30"/>
                        <a:pt x="42" y="30"/>
                      </a:cubicBezTo>
                      <a:cubicBezTo>
                        <a:pt x="42" y="30"/>
                        <a:pt x="42" y="30"/>
                        <a:pt x="42" y="30"/>
                      </a:cubicBezTo>
                      <a:cubicBezTo>
                        <a:pt x="43" y="30"/>
                        <a:pt x="43" y="30"/>
                        <a:pt x="43" y="30"/>
                      </a:cubicBezTo>
                      <a:cubicBezTo>
                        <a:pt x="44" y="29"/>
                        <a:pt x="44" y="29"/>
                        <a:pt x="44" y="29"/>
                      </a:cubicBezTo>
                      <a:cubicBezTo>
                        <a:pt x="45" y="29"/>
                        <a:pt x="45" y="29"/>
                        <a:pt x="45" y="29"/>
                      </a:cubicBezTo>
                      <a:cubicBezTo>
                        <a:pt x="46" y="29"/>
                        <a:pt x="46" y="29"/>
                        <a:pt x="46" y="29"/>
                      </a:cubicBezTo>
                      <a:cubicBezTo>
                        <a:pt x="47" y="29"/>
                        <a:pt x="47" y="29"/>
                        <a:pt x="47" y="29"/>
                      </a:cubicBezTo>
                      <a:cubicBezTo>
                        <a:pt x="47" y="28"/>
                        <a:pt x="47" y="28"/>
                        <a:pt x="47" y="28"/>
                      </a:cubicBezTo>
                      <a:cubicBezTo>
                        <a:pt x="47" y="28"/>
                        <a:pt x="47" y="28"/>
                        <a:pt x="47" y="28"/>
                      </a:cubicBezTo>
                      <a:cubicBezTo>
                        <a:pt x="48" y="27"/>
                        <a:pt x="48" y="27"/>
                        <a:pt x="48" y="27"/>
                      </a:cubicBezTo>
                      <a:cubicBezTo>
                        <a:pt x="48" y="27"/>
                        <a:pt x="48" y="27"/>
                        <a:pt x="48" y="27"/>
                      </a:cubicBezTo>
                      <a:cubicBezTo>
                        <a:pt x="48" y="27"/>
                        <a:pt x="48" y="27"/>
                        <a:pt x="48" y="27"/>
                      </a:cubicBezTo>
                      <a:cubicBezTo>
                        <a:pt x="48" y="27"/>
                        <a:pt x="48" y="27"/>
                        <a:pt x="48" y="27"/>
                      </a:cubicBezTo>
                      <a:cubicBezTo>
                        <a:pt x="48" y="27"/>
                        <a:pt x="48" y="27"/>
                        <a:pt x="48" y="27"/>
                      </a:cubicBezTo>
                      <a:cubicBezTo>
                        <a:pt x="49" y="27"/>
                        <a:pt x="49" y="27"/>
                        <a:pt x="49" y="27"/>
                      </a:cubicBezTo>
                      <a:cubicBezTo>
                        <a:pt x="48" y="28"/>
                        <a:pt x="48" y="28"/>
                        <a:pt x="48" y="28"/>
                      </a:cubicBezTo>
                      <a:cubicBezTo>
                        <a:pt x="48" y="28"/>
                        <a:pt x="48" y="28"/>
                        <a:pt x="48" y="28"/>
                      </a:cubicBezTo>
                      <a:cubicBezTo>
                        <a:pt x="48" y="28"/>
                        <a:pt x="48" y="28"/>
                        <a:pt x="48" y="28"/>
                      </a:cubicBezTo>
                      <a:cubicBezTo>
                        <a:pt x="49" y="28"/>
                        <a:pt x="49" y="28"/>
                        <a:pt x="49" y="28"/>
                      </a:cubicBezTo>
                      <a:cubicBezTo>
                        <a:pt x="49" y="28"/>
                        <a:pt x="49" y="28"/>
                        <a:pt x="49" y="28"/>
                      </a:cubicBezTo>
                      <a:cubicBezTo>
                        <a:pt x="49" y="28"/>
                        <a:pt x="49" y="28"/>
                        <a:pt x="49" y="28"/>
                      </a:cubicBezTo>
                      <a:cubicBezTo>
                        <a:pt x="49" y="28"/>
                        <a:pt x="49" y="28"/>
                        <a:pt x="49" y="28"/>
                      </a:cubicBezTo>
                      <a:cubicBezTo>
                        <a:pt x="50" y="27"/>
                        <a:pt x="50" y="27"/>
                        <a:pt x="50" y="27"/>
                      </a:cubicBezTo>
                      <a:cubicBezTo>
                        <a:pt x="50" y="27"/>
                        <a:pt x="50" y="27"/>
                        <a:pt x="50" y="27"/>
                      </a:cubicBezTo>
                      <a:cubicBezTo>
                        <a:pt x="50" y="27"/>
                        <a:pt x="50" y="27"/>
                        <a:pt x="50" y="27"/>
                      </a:cubicBezTo>
                      <a:cubicBezTo>
                        <a:pt x="51" y="27"/>
                        <a:pt x="51" y="27"/>
                        <a:pt x="51" y="27"/>
                      </a:cubicBezTo>
                      <a:cubicBezTo>
                        <a:pt x="51" y="27"/>
                        <a:pt x="51" y="27"/>
                        <a:pt x="51" y="27"/>
                      </a:cubicBezTo>
                      <a:cubicBezTo>
                        <a:pt x="52" y="26"/>
                        <a:pt x="52" y="26"/>
                        <a:pt x="52" y="26"/>
                      </a:cubicBezTo>
                      <a:cubicBezTo>
                        <a:pt x="52" y="25"/>
                        <a:pt x="52" y="25"/>
                        <a:pt x="52" y="25"/>
                      </a:cubicBezTo>
                      <a:cubicBezTo>
                        <a:pt x="53" y="25"/>
                        <a:pt x="53" y="25"/>
                        <a:pt x="53" y="25"/>
                      </a:cubicBezTo>
                      <a:cubicBezTo>
                        <a:pt x="53" y="24"/>
                        <a:pt x="53" y="24"/>
                        <a:pt x="53" y="24"/>
                      </a:cubicBezTo>
                      <a:cubicBezTo>
                        <a:pt x="54" y="24"/>
                        <a:pt x="54" y="24"/>
                        <a:pt x="54" y="24"/>
                      </a:cubicBezTo>
                      <a:cubicBezTo>
                        <a:pt x="54" y="24"/>
                        <a:pt x="54" y="24"/>
                        <a:pt x="54" y="24"/>
                      </a:cubicBezTo>
                      <a:cubicBezTo>
                        <a:pt x="55" y="24"/>
                        <a:pt x="55" y="24"/>
                        <a:pt x="55" y="24"/>
                      </a:cubicBezTo>
                      <a:cubicBezTo>
                        <a:pt x="55" y="24"/>
                        <a:pt x="55" y="24"/>
                        <a:pt x="55" y="24"/>
                      </a:cubicBezTo>
                      <a:cubicBezTo>
                        <a:pt x="55" y="24"/>
                        <a:pt x="55" y="24"/>
                        <a:pt x="55" y="24"/>
                      </a:cubicBezTo>
                      <a:cubicBezTo>
                        <a:pt x="56" y="24"/>
                        <a:pt x="56" y="24"/>
                        <a:pt x="56" y="24"/>
                      </a:cubicBezTo>
                      <a:cubicBezTo>
                        <a:pt x="57" y="24"/>
                        <a:pt x="57" y="24"/>
                        <a:pt x="57" y="24"/>
                      </a:cubicBezTo>
                      <a:cubicBezTo>
                        <a:pt x="57" y="24"/>
                        <a:pt x="57" y="24"/>
                        <a:pt x="57" y="24"/>
                      </a:cubicBezTo>
                      <a:cubicBezTo>
                        <a:pt x="57" y="24"/>
                        <a:pt x="57" y="24"/>
                        <a:pt x="57" y="24"/>
                      </a:cubicBezTo>
                      <a:cubicBezTo>
                        <a:pt x="56" y="24"/>
                        <a:pt x="56" y="24"/>
                        <a:pt x="56" y="24"/>
                      </a:cubicBezTo>
                      <a:cubicBezTo>
                        <a:pt x="57" y="24"/>
                        <a:pt x="57" y="24"/>
                        <a:pt x="57" y="24"/>
                      </a:cubicBezTo>
                      <a:cubicBezTo>
                        <a:pt x="57" y="23"/>
                        <a:pt x="57" y="23"/>
                        <a:pt x="57" y="23"/>
                      </a:cubicBezTo>
                      <a:cubicBezTo>
                        <a:pt x="57" y="23"/>
                        <a:pt x="57" y="23"/>
                        <a:pt x="57" y="23"/>
                      </a:cubicBezTo>
                      <a:cubicBezTo>
                        <a:pt x="56" y="23"/>
                        <a:pt x="56" y="23"/>
                        <a:pt x="56" y="23"/>
                      </a:cubicBezTo>
                      <a:cubicBezTo>
                        <a:pt x="55" y="23"/>
                        <a:pt x="55" y="23"/>
                        <a:pt x="55" y="23"/>
                      </a:cubicBezTo>
                      <a:cubicBezTo>
                        <a:pt x="55" y="23"/>
                        <a:pt x="55" y="23"/>
                        <a:pt x="55" y="23"/>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6" y="22"/>
                        <a:pt x="56" y="22"/>
                        <a:pt x="56" y="22"/>
                      </a:cubicBezTo>
                      <a:cubicBezTo>
                        <a:pt x="56" y="22"/>
                        <a:pt x="56" y="22"/>
                        <a:pt x="56" y="22"/>
                      </a:cubicBezTo>
                      <a:cubicBezTo>
                        <a:pt x="57" y="22"/>
                        <a:pt x="57" y="22"/>
                        <a:pt x="57" y="22"/>
                      </a:cubicBezTo>
                      <a:cubicBezTo>
                        <a:pt x="57" y="22"/>
                        <a:pt x="57" y="22"/>
                        <a:pt x="57" y="22"/>
                      </a:cubicBezTo>
                      <a:cubicBezTo>
                        <a:pt x="57" y="22"/>
                        <a:pt x="57" y="22"/>
                        <a:pt x="57"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7" y="21"/>
                        <a:pt x="57" y="21"/>
                        <a:pt x="57" y="21"/>
                      </a:cubicBezTo>
                      <a:cubicBezTo>
                        <a:pt x="57" y="20"/>
                        <a:pt x="57" y="20"/>
                        <a:pt x="57"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9" y="20"/>
                        <a:pt x="59" y="20"/>
                        <a:pt x="59" y="20"/>
                      </a:cubicBezTo>
                      <a:cubicBezTo>
                        <a:pt x="59" y="19"/>
                        <a:pt x="59" y="19"/>
                        <a:pt x="59" y="19"/>
                      </a:cubicBezTo>
                      <a:cubicBezTo>
                        <a:pt x="59" y="19"/>
                        <a:pt x="59" y="19"/>
                        <a:pt x="59" y="19"/>
                      </a:cubicBezTo>
                      <a:cubicBezTo>
                        <a:pt x="59" y="19"/>
                        <a:pt x="59" y="19"/>
                        <a:pt x="59" y="19"/>
                      </a:cubicBezTo>
                      <a:cubicBezTo>
                        <a:pt x="59" y="19"/>
                        <a:pt x="59" y="19"/>
                        <a:pt x="59" y="19"/>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60" y="20"/>
                        <a:pt x="60" y="20"/>
                        <a:pt x="60" y="20"/>
                      </a:cubicBezTo>
                      <a:cubicBezTo>
                        <a:pt x="61" y="19"/>
                        <a:pt x="61" y="19"/>
                        <a:pt x="61" y="19"/>
                      </a:cubicBezTo>
                      <a:cubicBezTo>
                        <a:pt x="61" y="19"/>
                        <a:pt x="61" y="19"/>
                        <a:pt x="61" y="19"/>
                      </a:cubicBezTo>
                      <a:cubicBezTo>
                        <a:pt x="62" y="19"/>
                        <a:pt x="62" y="19"/>
                        <a:pt x="62" y="19"/>
                      </a:cubicBezTo>
                      <a:cubicBezTo>
                        <a:pt x="63" y="20"/>
                        <a:pt x="63" y="20"/>
                        <a:pt x="63" y="20"/>
                      </a:cubicBezTo>
                      <a:cubicBezTo>
                        <a:pt x="65" y="21"/>
                        <a:pt x="65" y="21"/>
                        <a:pt x="65" y="21"/>
                      </a:cubicBezTo>
                      <a:cubicBezTo>
                        <a:pt x="66" y="21"/>
                        <a:pt x="66" y="21"/>
                        <a:pt x="66" y="21"/>
                      </a:cubicBezTo>
                      <a:cubicBezTo>
                        <a:pt x="66" y="21"/>
                        <a:pt x="66" y="21"/>
                        <a:pt x="66" y="21"/>
                      </a:cubicBezTo>
                      <a:cubicBezTo>
                        <a:pt x="66" y="21"/>
                        <a:pt x="66" y="21"/>
                        <a:pt x="66" y="21"/>
                      </a:cubicBezTo>
                      <a:cubicBezTo>
                        <a:pt x="67" y="21"/>
                        <a:pt x="67" y="21"/>
                        <a:pt x="67" y="21"/>
                      </a:cubicBezTo>
                      <a:cubicBezTo>
                        <a:pt x="67" y="21"/>
                        <a:pt x="67" y="21"/>
                        <a:pt x="67" y="21"/>
                      </a:cubicBezTo>
                      <a:cubicBezTo>
                        <a:pt x="67" y="21"/>
                        <a:pt x="67" y="21"/>
                        <a:pt x="67" y="21"/>
                      </a:cubicBezTo>
                      <a:cubicBezTo>
                        <a:pt x="68" y="22"/>
                        <a:pt x="68" y="22"/>
                        <a:pt x="68" y="22"/>
                      </a:cubicBezTo>
                      <a:cubicBezTo>
                        <a:pt x="68" y="22"/>
                        <a:pt x="68" y="22"/>
                        <a:pt x="68" y="22"/>
                      </a:cubicBezTo>
                      <a:cubicBezTo>
                        <a:pt x="68" y="22"/>
                        <a:pt x="68" y="22"/>
                        <a:pt x="68" y="22"/>
                      </a:cubicBezTo>
                      <a:cubicBezTo>
                        <a:pt x="69" y="23"/>
                        <a:pt x="69" y="23"/>
                        <a:pt x="69" y="23"/>
                      </a:cubicBezTo>
                      <a:cubicBezTo>
                        <a:pt x="69" y="23"/>
                        <a:pt x="69" y="23"/>
                        <a:pt x="69" y="23"/>
                      </a:cubicBezTo>
                      <a:cubicBezTo>
                        <a:pt x="69" y="23"/>
                        <a:pt x="69" y="23"/>
                        <a:pt x="69" y="23"/>
                      </a:cubicBezTo>
                      <a:cubicBezTo>
                        <a:pt x="70" y="23"/>
                        <a:pt x="70" y="23"/>
                        <a:pt x="70" y="23"/>
                      </a:cubicBezTo>
                      <a:cubicBezTo>
                        <a:pt x="70" y="23"/>
                        <a:pt x="70" y="23"/>
                        <a:pt x="70" y="23"/>
                      </a:cubicBezTo>
                      <a:cubicBezTo>
                        <a:pt x="70" y="24"/>
                        <a:pt x="70" y="24"/>
                        <a:pt x="70" y="24"/>
                      </a:cubicBezTo>
                      <a:cubicBezTo>
                        <a:pt x="70" y="24"/>
                        <a:pt x="70" y="24"/>
                        <a:pt x="70" y="24"/>
                      </a:cubicBezTo>
                      <a:cubicBezTo>
                        <a:pt x="70" y="24"/>
                        <a:pt x="70" y="24"/>
                        <a:pt x="70" y="24"/>
                      </a:cubicBezTo>
                      <a:cubicBezTo>
                        <a:pt x="70" y="24"/>
                        <a:pt x="70" y="24"/>
                        <a:pt x="70" y="24"/>
                      </a:cubicBezTo>
                      <a:cubicBezTo>
                        <a:pt x="71" y="25"/>
                        <a:pt x="71" y="25"/>
                        <a:pt x="71" y="25"/>
                      </a:cubicBezTo>
                      <a:cubicBezTo>
                        <a:pt x="71" y="25"/>
                        <a:pt x="71" y="25"/>
                        <a:pt x="71" y="25"/>
                      </a:cubicBezTo>
                      <a:cubicBezTo>
                        <a:pt x="71" y="25"/>
                        <a:pt x="71" y="25"/>
                        <a:pt x="71" y="25"/>
                      </a:cubicBezTo>
                      <a:cubicBezTo>
                        <a:pt x="72" y="25"/>
                        <a:pt x="72" y="25"/>
                        <a:pt x="72" y="25"/>
                      </a:cubicBezTo>
                      <a:cubicBezTo>
                        <a:pt x="72" y="26"/>
                        <a:pt x="72" y="26"/>
                        <a:pt x="72" y="26"/>
                      </a:cubicBezTo>
                      <a:cubicBezTo>
                        <a:pt x="72" y="26"/>
                        <a:pt x="72" y="26"/>
                        <a:pt x="72" y="26"/>
                      </a:cubicBezTo>
                      <a:cubicBezTo>
                        <a:pt x="72" y="26"/>
                        <a:pt x="72" y="26"/>
                        <a:pt x="72" y="26"/>
                      </a:cubicBezTo>
                      <a:cubicBezTo>
                        <a:pt x="73" y="26"/>
                        <a:pt x="73" y="26"/>
                        <a:pt x="73" y="26"/>
                      </a:cubicBezTo>
                      <a:cubicBezTo>
                        <a:pt x="73" y="26"/>
                        <a:pt x="73" y="26"/>
                        <a:pt x="73" y="26"/>
                      </a:cubicBezTo>
                      <a:cubicBezTo>
                        <a:pt x="73" y="26"/>
                        <a:pt x="73" y="26"/>
                        <a:pt x="73" y="26"/>
                      </a:cubicBezTo>
                      <a:cubicBezTo>
                        <a:pt x="74" y="26"/>
                        <a:pt x="74" y="26"/>
                        <a:pt x="74" y="26"/>
                      </a:cubicBezTo>
                      <a:cubicBezTo>
                        <a:pt x="74" y="27"/>
                        <a:pt x="74" y="27"/>
                        <a:pt x="74" y="27"/>
                      </a:cubicBezTo>
                      <a:cubicBezTo>
                        <a:pt x="74" y="27"/>
                        <a:pt x="74" y="27"/>
                        <a:pt x="74" y="27"/>
                      </a:cubicBezTo>
                      <a:cubicBezTo>
                        <a:pt x="74" y="27"/>
                        <a:pt x="74" y="27"/>
                        <a:pt x="74" y="27"/>
                      </a:cubicBezTo>
                      <a:cubicBezTo>
                        <a:pt x="74" y="28"/>
                        <a:pt x="74" y="28"/>
                        <a:pt x="74" y="28"/>
                      </a:cubicBezTo>
                      <a:cubicBezTo>
                        <a:pt x="74" y="28"/>
                        <a:pt x="74" y="28"/>
                        <a:pt x="74" y="28"/>
                      </a:cubicBezTo>
                      <a:cubicBezTo>
                        <a:pt x="74" y="28"/>
                        <a:pt x="74" y="28"/>
                        <a:pt x="74" y="28"/>
                      </a:cubicBezTo>
                      <a:cubicBezTo>
                        <a:pt x="74" y="28"/>
                        <a:pt x="74" y="28"/>
                        <a:pt x="74" y="28"/>
                      </a:cubicBezTo>
                      <a:cubicBezTo>
                        <a:pt x="74" y="29"/>
                        <a:pt x="74" y="29"/>
                        <a:pt x="74" y="29"/>
                      </a:cubicBezTo>
                      <a:cubicBezTo>
                        <a:pt x="74" y="29"/>
                        <a:pt x="74" y="29"/>
                        <a:pt x="74" y="29"/>
                      </a:cubicBezTo>
                      <a:cubicBezTo>
                        <a:pt x="75" y="29"/>
                        <a:pt x="75" y="29"/>
                        <a:pt x="75" y="29"/>
                      </a:cubicBezTo>
                      <a:cubicBezTo>
                        <a:pt x="75" y="29"/>
                        <a:pt x="75" y="29"/>
                        <a:pt x="75" y="29"/>
                      </a:cubicBezTo>
                      <a:cubicBezTo>
                        <a:pt x="76" y="30"/>
                        <a:pt x="76" y="30"/>
                        <a:pt x="76" y="30"/>
                      </a:cubicBezTo>
                      <a:cubicBezTo>
                        <a:pt x="76" y="30"/>
                        <a:pt x="76" y="30"/>
                        <a:pt x="76" y="30"/>
                      </a:cubicBezTo>
                      <a:cubicBezTo>
                        <a:pt x="77" y="30"/>
                        <a:pt x="77" y="30"/>
                        <a:pt x="77" y="30"/>
                      </a:cubicBezTo>
                      <a:cubicBezTo>
                        <a:pt x="77" y="30"/>
                        <a:pt x="77" y="30"/>
                        <a:pt x="77" y="30"/>
                      </a:cubicBezTo>
                      <a:cubicBezTo>
                        <a:pt x="77" y="30"/>
                        <a:pt x="77" y="30"/>
                        <a:pt x="77" y="30"/>
                      </a:cubicBezTo>
                      <a:cubicBezTo>
                        <a:pt x="78" y="31"/>
                        <a:pt x="78" y="31"/>
                        <a:pt x="78" y="31"/>
                      </a:cubicBezTo>
                      <a:cubicBezTo>
                        <a:pt x="78" y="32"/>
                        <a:pt x="78" y="32"/>
                        <a:pt x="78" y="32"/>
                      </a:cubicBezTo>
                      <a:cubicBezTo>
                        <a:pt x="78" y="32"/>
                        <a:pt x="78" y="32"/>
                        <a:pt x="78" y="32"/>
                      </a:cubicBezTo>
                      <a:cubicBezTo>
                        <a:pt x="78" y="32"/>
                        <a:pt x="78" y="32"/>
                        <a:pt x="78" y="32"/>
                      </a:cubicBezTo>
                      <a:cubicBezTo>
                        <a:pt x="79" y="32"/>
                        <a:pt x="79" y="32"/>
                        <a:pt x="79" y="32"/>
                      </a:cubicBezTo>
                      <a:cubicBezTo>
                        <a:pt x="79" y="32"/>
                        <a:pt x="79" y="32"/>
                        <a:pt x="79" y="32"/>
                      </a:cubicBezTo>
                      <a:cubicBezTo>
                        <a:pt x="79" y="32"/>
                        <a:pt x="79" y="32"/>
                        <a:pt x="79" y="32"/>
                      </a:cubicBezTo>
                      <a:cubicBezTo>
                        <a:pt x="79" y="33"/>
                        <a:pt x="79" y="33"/>
                        <a:pt x="79" y="33"/>
                      </a:cubicBezTo>
                      <a:cubicBezTo>
                        <a:pt x="79" y="33"/>
                        <a:pt x="79" y="33"/>
                        <a:pt x="79"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4"/>
                        <a:pt x="80" y="34"/>
                        <a:pt x="80" y="34"/>
                      </a:cubicBezTo>
                      <a:cubicBezTo>
                        <a:pt x="80" y="34"/>
                        <a:pt x="80" y="34"/>
                        <a:pt x="80" y="34"/>
                      </a:cubicBezTo>
                      <a:cubicBezTo>
                        <a:pt x="80" y="34"/>
                        <a:pt x="80" y="34"/>
                        <a:pt x="80" y="34"/>
                      </a:cubicBezTo>
                      <a:cubicBezTo>
                        <a:pt x="81" y="34"/>
                        <a:pt x="81" y="34"/>
                        <a:pt x="81" y="34"/>
                      </a:cubicBezTo>
                      <a:cubicBezTo>
                        <a:pt x="81" y="34"/>
                        <a:pt x="81" y="34"/>
                        <a:pt x="81" y="34"/>
                      </a:cubicBezTo>
                      <a:cubicBezTo>
                        <a:pt x="81" y="34"/>
                        <a:pt x="81" y="34"/>
                        <a:pt x="81" y="34"/>
                      </a:cubicBezTo>
                      <a:cubicBezTo>
                        <a:pt x="81" y="34"/>
                        <a:pt x="81" y="34"/>
                        <a:pt x="81" y="34"/>
                      </a:cubicBezTo>
                      <a:cubicBezTo>
                        <a:pt x="81" y="34"/>
                        <a:pt x="81" y="34"/>
                        <a:pt x="81" y="34"/>
                      </a:cubicBezTo>
                      <a:cubicBezTo>
                        <a:pt x="82" y="34"/>
                        <a:pt x="82" y="34"/>
                        <a:pt x="82" y="34"/>
                      </a:cubicBezTo>
                      <a:cubicBezTo>
                        <a:pt x="82" y="34"/>
                        <a:pt x="82" y="34"/>
                        <a:pt x="82" y="34"/>
                      </a:cubicBezTo>
                      <a:cubicBezTo>
                        <a:pt x="82" y="34"/>
                        <a:pt x="82" y="34"/>
                        <a:pt x="82" y="34"/>
                      </a:cubicBezTo>
                      <a:cubicBezTo>
                        <a:pt x="82" y="34"/>
                        <a:pt x="82" y="34"/>
                        <a:pt x="82" y="34"/>
                      </a:cubicBezTo>
                      <a:cubicBezTo>
                        <a:pt x="83" y="34"/>
                        <a:pt x="83" y="34"/>
                        <a:pt x="83" y="34"/>
                      </a:cubicBezTo>
                      <a:cubicBezTo>
                        <a:pt x="83" y="34"/>
                        <a:pt x="83" y="34"/>
                        <a:pt x="83" y="34"/>
                      </a:cubicBezTo>
                      <a:cubicBezTo>
                        <a:pt x="83" y="34"/>
                        <a:pt x="83" y="34"/>
                        <a:pt x="83" y="34"/>
                      </a:cubicBezTo>
                      <a:cubicBezTo>
                        <a:pt x="84" y="34"/>
                        <a:pt x="84" y="34"/>
                        <a:pt x="84" y="34"/>
                      </a:cubicBezTo>
                      <a:cubicBezTo>
                        <a:pt x="84" y="34"/>
                        <a:pt x="84" y="34"/>
                        <a:pt x="84" y="34"/>
                      </a:cubicBezTo>
                      <a:cubicBezTo>
                        <a:pt x="84" y="34"/>
                        <a:pt x="84" y="34"/>
                        <a:pt x="84" y="34"/>
                      </a:cubicBezTo>
                      <a:cubicBezTo>
                        <a:pt x="84" y="34"/>
                        <a:pt x="84" y="34"/>
                        <a:pt x="84"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5"/>
                        <a:pt x="85" y="35"/>
                        <a:pt x="85" y="35"/>
                      </a:cubicBezTo>
                      <a:cubicBezTo>
                        <a:pt x="86" y="35"/>
                        <a:pt x="86" y="35"/>
                        <a:pt x="86" y="35"/>
                      </a:cubicBezTo>
                      <a:cubicBezTo>
                        <a:pt x="85" y="35"/>
                        <a:pt x="85" y="35"/>
                        <a:pt x="85" y="35"/>
                      </a:cubicBezTo>
                      <a:cubicBezTo>
                        <a:pt x="86" y="35"/>
                        <a:pt x="86" y="35"/>
                        <a:pt x="86" y="35"/>
                      </a:cubicBezTo>
                      <a:cubicBezTo>
                        <a:pt x="86" y="36"/>
                        <a:pt x="86" y="36"/>
                        <a:pt x="86" y="36"/>
                      </a:cubicBezTo>
                      <a:cubicBezTo>
                        <a:pt x="86" y="36"/>
                        <a:pt x="86" y="36"/>
                        <a:pt x="86" y="36"/>
                      </a:cubicBezTo>
                      <a:cubicBezTo>
                        <a:pt x="86" y="36"/>
                        <a:pt x="86" y="36"/>
                        <a:pt x="86" y="36"/>
                      </a:cubicBezTo>
                      <a:cubicBezTo>
                        <a:pt x="86" y="37"/>
                        <a:pt x="86" y="37"/>
                        <a:pt x="86" y="37"/>
                      </a:cubicBezTo>
                      <a:cubicBezTo>
                        <a:pt x="86" y="37"/>
                        <a:pt x="86" y="37"/>
                        <a:pt x="86" y="37"/>
                      </a:cubicBezTo>
                      <a:cubicBezTo>
                        <a:pt x="86" y="37"/>
                        <a:pt x="86" y="37"/>
                        <a:pt x="86" y="37"/>
                      </a:cubicBezTo>
                      <a:cubicBezTo>
                        <a:pt x="87" y="37"/>
                        <a:pt x="87" y="37"/>
                        <a:pt x="87" y="37"/>
                      </a:cubicBezTo>
                      <a:cubicBezTo>
                        <a:pt x="87" y="37"/>
                        <a:pt x="87" y="37"/>
                        <a:pt x="87" y="37"/>
                      </a:cubicBezTo>
                      <a:cubicBezTo>
                        <a:pt x="87" y="37"/>
                        <a:pt x="87" y="37"/>
                        <a:pt x="87" y="37"/>
                      </a:cubicBezTo>
                      <a:cubicBezTo>
                        <a:pt x="87" y="38"/>
                        <a:pt x="87" y="38"/>
                        <a:pt x="87" y="38"/>
                      </a:cubicBezTo>
                      <a:cubicBezTo>
                        <a:pt x="88" y="39"/>
                        <a:pt x="88" y="39"/>
                        <a:pt x="88" y="39"/>
                      </a:cubicBezTo>
                      <a:cubicBezTo>
                        <a:pt x="88" y="39"/>
                        <a:pt x="88" y="39"/>
                        <a:pt x="88" y="39"/>
                      </a:cubicBezTo>
                      <a:cubicBezTo>
                        <a:pt x="88" y="39"/>
                        <a:pt x="88" y="39"/>
                        <a:pt x="88" y="39"/>
                      </a:cubicBezTo>
                      <a:cubicBezTo>
                        <a:pt x="88" y="39"/>
                        <a:pt x="88" y="39"/>
                        <a:pt x="88" y="39"/>
                      </a:cubicBezTo>
                      <a:cubicBezTo>
                        <a:pt x="89" y="39"/>
                        <a:pt x="89" y="39"/>
                        <a:pt x="89" y="39"/>
                      </a:cubicBezTo>
                      <a:cubicBezTo>
                        <a:pt x="89" y="39"/>
                        <a:pt x="89" y="39"/>
                        <a:pt x="89" y="39"/>
                      </a:cubicBezTo>
                      <a:cubicBezTo>
                        <a:pt x="89" y="39"/>
                        <a:pt x="89" y="39"/>
                        <a:pt x="89" y="39"/>
                      </a:cubicBezTo>
                      <a:cubicBezTo>
                        <a:pt x="89" y="40"/>
                        <a:pt x="89" y="40"/>
                        <a:pt x="89" y="40"/>
                      </a:cubicBezTo>
                      <a:cubicBezTo>
                        <a:pt x="89" y="40"/>
                        <a:pt x="89" y="40"/>
                        <a:pt x="89" y="40"/>
                      </a:cubicBezTo>
                      <a:cubicBezTo>
                        <a:pt x="89" y="41"/>
                        <a:pt x="89" y="41"/>
                        <a:pt x="89" y="41"/>
                      </a:cubicBezTo>
                      <a:cubicBezTo>
                        <a:pt x="89" y="40"/>
                        <a:pt x="89" y="40"/>
                        <a:pt x="89" y="40"/>
                      </a:cubicBezTo>
                      <a:cubicBezTo>
                        <a:pt x="88" y="40"/>
                        <a:pt x="88" y="40"/>
                        <a:pt x="88" y="40"/>
                      </a:cubicBezTo>
                      <a:cubicBezTo>
                        <a:pt x="88" y="41"/>
                        <a:pt x="88" y="41"/>
                        <a:pt x="88" y="41"/>
                      </a:cubicBezTo>
                      <a:cubicBezTo>
                        <a:pt x="88" y="41"/>
                        <a:pt x="88" y="41"/>
                        <a:pt x="88" y="41"/>
                      </a:cubicBezTo>
                      <a:cubicBezTo>
                        <a:pt x="89" y="41"/>
                        <a:pt x="89" y="41"/>
                        <a:pt x="89" y="41"/>
                      </a:cubicBezTo>
                      <a:cubicBezTo>
                        <a:pt x="89" y="41"/>
                        <a:pt x="89" y="41"/>
                        <a:pt x="89" y="41"/>
                      </a:cubicBezTo>
                      <a:cubicBezTo>
                        <a:pt x="89" y="41"/>
                        <a:pt x="89" y="41"/>
                        <a:pt x="89" y="41"/>
                      </a:cubicBezTo>
                      <a:cubicBezTo>
                        <a:pt x="89" y="41"/>
                        <a:pt x="89" y="41"/>
                        <a:pt x="89" y="41"/>
                      </a:cubicBezTo>
                      <a:cubicBezTo>
                        <a:pt x="89" y="41"/>
                        <a:pt x="89" y="41"/>
                        <a:pt x="89" y="41"/>
                      </a:cubicBezTo>
                      <a:cubicBezTo>
                        <a:pt x="89" y="42"/>
                        <a:pt x="89" y="42"/>
                        <a:pt x="89" y="42"/>
                      </a:cubicBezTo>
                      <a:cubicBezTo>
                        <a:pt x="89" y="42"/>
                        <a:pt x="89" y="42"/>
                        <a:pt x="89" y="42"/>
                      </a:cubicBezTo>
                      <a:cubicBezTo>
                        <a:pt x="89" y="42"/>
                        <a:pt x="89" y="42"/>
                        <a:pt x="89" y="42"/>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4"/>
                        <a:pt x="89" y="44"/>
                        <a:pt x="89" y="44"/>
                      </a:cubicBezTo>
                      <a:cubicBezTo>
                        <a:pt x="90" y="46"/>
                        <a:pt x="90" y="46"/>
                        <a:pt x="90" y="46"/>
                      </a:cubicBezTo>
                      <a:cubicBezTo>
                        <a:pt x="89" y="46"/>
                        <a:pt x="89" y="46"/>
                        <a:pt x="89" y="46"/>
                      </a:cubicBezTo>
                      <a:cubicBezTo>
                        <a:pt x="89" y="46"/>
                        <a:pt x="89" y="46"/>
                        <a:pt x="89" y="46"/>
                      </a:cubicBezTo>
                      <a:cubicBezTo>
                        <a:pt x="90" y="47"/>
                        <a:pt x="90" y="47"/>
                        <a:pt x="90" y="47"/>
                      </a:cubicBezTo>
                      <a:cubicBezTo>
                        <a:pt x="89" y="48"/>
                        <a:pt x="89" y="48"/>
                        <a:pt x="89" y="48"/>
                      </a:cubicBezTo>
                      <a:cubicBezTo>
                        <a:pt x="89" y="48"/>
                        <a:pt x="89" y="48"/>
                        <a:pt x="89" y="48"/>
                      </a:cubicBezTo>
                      <a:cubicBezTo>
                        <a:pt x="89" y="48"/>
                        <a:pt x="89" y="48"/>
                        <a:pt x="89" y="48"/>
                      </a:cubicBezTo>
                      <a:cubicBezTo>
                        <a:pt x="89" y="49"/>
                        <a:pt x="89" y="49"/>
                        <a:pt x="89" y="49"/>
                      </a:cubicBezTo>
                      <a:cubicBezTo>
                        <a:pt x="89" y="50"/>
                        <a:pt x="89" y="50"/>
                        <a:pt x="89" y="50"/>
                      </a:cubicBezTo>
                      <a:cubicBezTo>
                        <a:pt x="89" y="50"/>
                        <a:pt x="89" y="50"/>
                        <a:pt x="89" y="50"/>
                      </a:cubicBezTo>
                      <a:cubicBezTo>
                        <a:pt x="89" y="50"/>
                        <a:pt x="89" y="50"/>
                        <a:pt x="89" y="50"/>
                      </a:cubicBezTo>
                      <a:cubicBezTo>
                        <a:pt x="89" y="50"/>
                        <a:pt x="89" y="50"/>
                        <a:pt x="89" y="50"/>
                      </a:cubicBezTo>
                      <a:cubicBezTo>
                        <a:pt x="89" y="50"/>
                        <a:pt x="89" y="50"/>
                        <a:pt x="89" y="50"/>
                      </a:cubicBezTo>
                      <a:cubicBezTo>
                        <a:pt x="89" y="51"/>
                        <a:pt x="89" y="51"/>
                        <a:pt x="89" y="51"/>
                      </a:cubicBezTo>
                      <a:cubicBezTo>
                        <a:pt x="89" y="51"/>
                        <a:pt x="89" y="51"/>
                        <a:pt x="89" y="51"/>
                      </a:cubicBezTo>
                      <a:cubicBezTo>
                        <a:pt x="89" y="52"/>
                        <a:pt x="89" y="52"/>
                        <a:pt x="89" y="52"/>
                      </a:cubicBezTo>
                      <a:cubicBezTo>
                        <a:pt x="89" y="52"/>
                        <a:pt x="89" y="52"/>
                        <a:pt x="89" y="52"/>
                      </a:cubicBezTo>
                      <a:cubicBezTo>
                        <a:pt x="88" y="52"/>
                        <a:pt x="88" y="52"/>
                        <a:pt x="88" y="52"/>
                      </a:cubicBezTo>
                      <a:cubicBezTo>
                        <a:pt x="88" y="52"/>
                        <a:pt x="88" y="52"/>
                        <a:pt x="88" y="52"/>
                      </a:cubicBezTo>
                      <a:cubicBezTo>
                        <a:pt x="88" y="53"/>
                        <a:pt x="88" y="53"/>
                        <a:pt x="88" y="53"/>
                      </a:cubicBezTo>
                      <a:cubicBezTo>
                        <a:pt x="88" y="53"/>
                        <a:pt x="88" y="53"/>
                        <a:pt x="88" y="53"/>
                      </a:cubicBezTo>
                      <a:cubicBezTo>
                        <a:pt x="88" y="53"/>
                        <a:pt x="88" y="53"/>
                        <a:pt x="88" y="53"/>
                      </a:cubicBezTo>
                      <a:cubicBezTo>
                        <a:pt x="88" y="54"/>
                        <a:pt x="88" y="54"/>
                        <a:pt x="88" y="54"/>
                      </a:cubicBezTo>
                      <a:cubicBezTo>
                        <a:pt x="89" y="54"/>
                        <a:pt x="89" y="54"/>
                        <a:pt x="89" y="54"/>
                      </a:cubicBezTo>
                      <a:cubicBezTo>
                        <a:pt x="89" y="54"/>
                        <a:pt x="89" y="54"/>
                        <a:pt x="89" y="54"/>
                      </a:cubicBezTo>
                      <a:cubicBezTo>
                        <a:pt x="89" y="54"/>
                        <a:pt x="89" y="54"/>
                        <a:pt x="89" y="54"/>
                      </a:cubicBezTo>
                      <a:cubicBezTo>
                        <a:pt x="89" y="55"/>
                        <a:pt x="89" y="55"/>
                        <a:pt x="89" y="55"/>
                      </a:cubicBezTo>
                      <a:cubicBezTo>
                        <a:pt x="89" y="55"/>
                        <a:pt x="89" y="55"/>
                        <a:pt x="89" y="55"/>
                      </a:cubicBezTo>
                      <a:cubicBezTo>
                        <a:pt x="89" y="57"/>
                        <a:pt x="89" y="57"/>
                        <a:pt x="89" y="57"/>
                      </a:cubicBezTo>
                      <a:cubicBezTo>
                        <a:pt x="88" y="59"/>
                        <a:pt x="88" y="59"/>
                        <a:pt x="88" y="59"/>
                      </a:cubicBezTo>
                      <a:cubicBezTo>
                        <a:pt x="88" y="58"/>
                        <a:pt x="88" y="58"/>
                        <a:pt x="88" y="58"/>
                      </a:cubicBezTo>
                      <a:cubicBezTo>
                        <a:pt x="88" y="58"/>
                        <a:pt x="88" y="58"/>
                        <a:pt x="88" y="58"/>
                      </a:cubicBezTo>
                      <a:cubicBezTo>
                        <a:pt x="88" y="58"/>
                        <a:pt x="88" y="58"/>
                        <a:pt x="88" y="58"/>
                      </a:cubicBezTo>
                      <a:cubicBezTo>
                        <a:pt x="88" y="57"/>
                        <a:pt x="88" y="57"/>
                        <a:pt x="88" y="57"/>
                      </a:cubicBezTo>
                      <a:cubicBezTo>
                        <a:pt x="88" y="58"/>
                        <a:pt x="88" y="58"/>
                        <a:pt x="88" y="58"/>
                      </a:cubicBezTo>
                      <a:cubicBezTo>
                        <a:pt x="88" y="58"/>
                        <a:pt x="88" y="58"/>
                        <a:pt x="88" y="58"/>
                      </a:cubicBezTo>
                      <a:cubicBezTo>
                        <a:pt x="88" y="58"/>
                        <a:pt x="88" y="58"/>
                        <a:pt x="88" y="58"/>
                      </a:cubicBezTo>
                      <a:cubicBezTo>
                        <a:pt x="88" y="59"/>
                        <a:pt x="88" y="59"/>
                        <a:pt x="88" y="59"/>
                      </a:cubicBezTo>
                      <a:cubicBezTo>
                        <a:pt x="88" y="59"/>
                        <a:pt x="88" y="59"/>
                        <a:pt x="88" y="59"/>
                      </a:cubicBezTo>
                      <a:cubicBezTo>
                        <a:pt x="88" y="60"/>
                        <a:pt x="88" y="60"/>
                        <a:pt x="88" y="60"/>
                      </a:cubicBezTo>
                      <a:cubicBezTo>
                        <a:pt x="88" y="60"/>
                        <a:pt x="88" y="60"/>
                        <a:pt x="88" y="60"/>
                      </a:cubicBezTo>
                      <a:cubicBezTo>
                        <a:pt x="89" y="60"/>
                        <a:pt x="89" y="60"/>
                        <a:pt x="89" y="60"/>
                      </a:cubicBezTo>
                      <a:cubicBezTo>
                        <a:pt x="90" y="61"/>
                        <a:pt x="90" y="61"/>
                        <a:pt x="90" y="61"/>
                      </a:cubicBezTo>
                      <a:cubicBezTo>
                        <a:pt x="90" y="62"/>
                        <a:pt x="90" y="62"/>
                        <a:pt x="90" y="62"/>
                      </a:cubicBezTo>
                      <a:cubicBezTo>
                        <a:pt x="90" y="62"/>
                        <a:pt x="90" y="62"/>
                        <a:pt x="90" y="62"/>
                      </a:cubicBezTo>
                      <a:cubicBezTo>
                        <a:pt x="91" y="62"/>
                        <a:pt x="91" y="62"/>
                        <a:pt x="91" y="62"/>
                      </a:cubicBezTo>
                      <a:cubicBezTo>
                        <a:pt x="91" y="63"/>
                        <a:pt x="91" y="63"/>
                        <a:pt x="91" y="63"/>
                      </a:cubicBezTo>
                      <a:cubicBezTo>
                        <a:pt x="91" y="63"/>
                        <a:pt x="91" y="63"/>
                        <a:pt x="91" y="63"/>
                      </a:cubicBezTo>
                      <a:cubicBezTo>
                        <a:pt x="91" y="62"/>
                        <a:pt x="91" y="62"/>
                        <a:pt x="91" y="62"/>
                      </a:cubicBezTo>
                      <a:cubicBezTo>
                        <a:pt x="91" y="62"/>
                        <a:pt x="91" y="62"/>
                        <a:pt x="91" y="62"/>
                      </a:cubicBezTo>
                      <a:cubicBezTo>
                        <a:pt x="90" y="61"/>
                        <a:pt x="90" y="61"/>
                        <a:pt x="90" y="61"/>
                      </a:cubicBezTo>
                      <a:cubicBezTo>
                        <a:pt x="90" y="61"/>
                        <a:pt x="90" y="61"/>
                        <a:pt x="90" y="61"/>
                      </a:cubicBezTo>
                      <a:cubicBezTo>
                        <a:pt x="89" y="60"/>
                        <a:pt x="89" y="60"/>
                        <a:pt x="89" y="60"/>
                      </a:cubicBezTo>
                      <a:cubicBezTo>
                        <a:pt x="89" y="60"/>
                        <a:pt x="89" y="60"/>
                        <a:pt x="89" y="60"/>
                      </a:cubicBezTo>
                      <a:cubicBezTo>
                        <a:pt x="89" y="60"/>
                        <a:pt x="89" y="60"/>
                        <a:pt x="89" y="60"/>
                      </a:cubicBezTo>
                      <a:cubicBezTo>
                        <a:pt x="89" y="60"/>
                        <a:pt x="89" y="60"/>
                        <a:pt x="89" y="60"/>
                      </a:cubicBezTo>
                      <a:cubicBezTo>
                        <a:pt x="90" y="60"/>
                        <a:pt x="90" y="60"/>
                        <a:pt x="90" y="60"/>
                      </a:cubicBezTo>
                      <a:cubicBezTo>
                        <a:pt x="90" y="61"/>
                        <a:pt x="90" y="61"/>
                        <a:pt x="90" y="61"/>
                      </a:cubicBezTo>
                      <a:cubicBezTo>
                        <a:pt x="91" y="61"/>
                        <a:pt x="91" y="61"/>
                        <a:pt x="91" y="61"/>
                      </a:cubicBezTo>
                      <a:cubicBezTo>
                        <a:pt x="91" y="61"/>
                        <a:pt x="91" y="61"/>
                        <a:pt x="91" y="61"/>
                      </a:cubicBezTo>
                      <a:cubicBezTo>
                        <a:pt x="91" y="61"/>
                        <a:pt x="91" y="61"/>
                        <a:pt x="91" y="61"/>
                      </a:cubicBezTo>
                      <a:cubicBezTo>
                        <a:pt x="91" y="61"/>
                        <a:pt x="91" y="61"/>
                        <a:pt x="91" y="61"/>
                      </a:cubicBezTo>
                      <a:cubicBezTo>
                        <a:pt x="91" y="62"/>
                        <a:pt x="91" y="62"/>
                        <a:pt x="91" y="62"/>
                      </a:cubicBezTo>
                      <a:cubicBezTo>
                        <a:pt x="91" y="62"/>
                        <a:pt x="91" y="62"/>
                        <a:pt x="91" y="62"/>
                      </a:cubicBezTo>
                      <a:cubicBezTo>
                        <a:pt x="92" y="62"/>
                        <a:pt x="92" y="62"/>
                        <a:pt x="92" y="62"/>
                      </a:cubicBezTo>
                      <a:cubicBezTo>
                        <a:pt x="92" y="62"/>
                        <a:pt x="92" y="62"/>
                        <a:pt x="92" y="62"/>
                      </a:cubicBezTo>
                      <a:cubicBezTo>
                        <a:pt x="92" y="62"/>
                        <a:pt x="92" y="62"/>
                        <a:pt x="92" y="62"/>
                      </a:cubicBezTo>
                      <a:cubicBezTo>
                        <a:pt x="92" y="62"/>
                        <a:pt x="92" y="62"/>
                        <a:pt x="92" y="62"/>
                      </a:cubicBezTo>
                      <a:cubicBezTo>
                        <a:pt x="92" y="61"/>
                        <a:pt x="92" y="61"/>
                        <a:pt x="92" y="61"/>
                      </a:cubicBezTo>
                      <a:cubicBezTo>
                        <a:pt x="92" y="61"/>
                        <a:pt x="92" y="61"/>
                        <a:pt x="92" y="61"/>
                      </a:cubicBezTo>
                      <a:cubicBezTo>
                        <a:pt x="92" y="61"/>
                        <a:pt x="92" y="61"/>
                        <a:pt x="92" y="61"/>
                      </a:cubicBezTo>
                      <a:cubicBezTo>
                        <a:pt x="92" y="60"/>
                        <a:pt x="92" y="60"/>
                        <a:pt x="92" y="60"/>
                      </a:cubicBezTo>
                      <a:cubicBezTo>
                        <a:pt x="92" y="60"/>
                        <a:pt x="92" y="60"/>
                        <a:pt x="92" y="60"/>
                      </a:cubicBezTo>
                      <a:cubicBezTo>
                        <a:pt x="92" y="60"/>
                        <a:pt x="92" y="60"/>
                        <a:pt x="92" y="60"/>
                      </a:cubicBezTo>
                      <a:cubicBezTo>
                        <a:pt x="93" y="60"/>
                        <a:pt x="93" y="60"/>
                        <a:pt x="93" y="60"/>
                      </a:cubicBezTo>
                      <a:cubicBezTo>
                        <a:pt x="93" y="59"/>
                        <a:pt x="93" y="59"/>
                        <a:pt x="93" y="59"/>
                      </a:cubicBezTo>
                      <a:cubicBezTo>
                        <a:pt x="93" y="59"/>
                        <a:pt x="93" y="59"/>
                        <a:pt x="93" y="59"/>
                      </a:cubicBezTo>
                      <a:cubicBezTo>
                        <a:pt x="92" y="59"/>
                        <a:pt x="92" y="59"/>
                        <a:pt x="92" y="59"/>
                      </a:cubicBezTo>
                      <a:cubicBezTo>
                        <a:pt x="92" y="58"/>
                        <a:pt x="92" y="58"/>
                        <a:pt x="92" y="58"/>
                      </a:cubicBezTo>
                      <a:cubicBezTo>
                        <a:pt x="93" y="58"/>
                        <a:pt x="93" y="58"/>
                        <a:pt x="93" y="58"/>
                      </a:cubicBezTo>
                      <a:cubicBezTo>
                        <a:pt x="93" y="58"/>
                        <a:pt x="93" y="58"/>
                        <a:pt x="93" y="58"/>
                      </a:cubicBezTo>
                      <a:cubicBezTo>
                        <a:pt x="92" y="58"/>
                        <a:pt x="92" y="58"/>
                        <a:pt x="92" y="58"/>
                      </a:cubicBezTo>
                      <a:cubicBezTo>
                        <a:pt x="92" y="58"/>
                        <a:pt x="92" y="58"/>
                        <a:pt x="92" y="58"/>
                      </a:cubicBezTo>
                      <a:cubicBezTo>
                        <a:pt x="91" y="58"/>
                        <a:pt x="91" y="58"/>
                        <a:pt x="91" y="58"/>
                      </a:cubicBezTo>
                      <a:cubicBezTo>
                        <a:pt x="90" y="58"/>
                        <a:pt x="90" y="58"/>
                        <a:pt x="90" y="58"/>
                      </a:cubicBezTo>
                      <a:cubicBezTo>
                        <a:pt x="90" y="57"/>
                        <a:pt x="90" y="57"/>
                        <a:pt x="90" y="57"/>
                      </a:cubicBezTo>
                      <a:cubicBezTo>
                        <a:pt x="91" y="57"/>
                        <a:pt x="91" y="57"/>
                        <a:pt x="91" y="57"/>
                      </a:cubicBezTo>
                      <a:cubicBezTo>
                        <a:pt x="91" y="57"/>
                        <a:pt x="91" y="57"/>
                        <a:pt x="91" y="57"/>
                      </a:cubicBezTo>
                      <a:cubicBezTo>
                        <a:pt x="91" y="57"/>
                        <a:pt x="91" y="57"/>
                        <a:pt x="91" y="57"/>
                      </a:cubicBezTo>
                      <a:cubicBezTo>
                        <a:pt x="91" y="57"/>
                        <a:pt x="91" y="57"/>
                        <a:pt x="91" y="57"/>
                      </a:cubicBezTo>
                      <a:cubicBezTo>
                        <a:pt x="91" y="57"/>
                        <a:pt x="91" y="57"/>
                        <a:pt x="91" y="57"/>
                      </a:cubicBezTo>
                      <a:cubicBezTo>
                        <a:pt x="91" y="56"/>
                        <a:pt x="91" y="56"/>
                        <a:pt x="91" y="56"/>
                      </a:cubicBezTo>
                      <a:cubicBezTo>
                        <a:pt x="91" y="56"/>
                        <a:pt x="91" y="56"/>
                        <a:pt x="91" y="56"/>
                      </a:cubicBezTo>
                      <a:cubicBezTo>
                        <a:pt x="91" y="56"/>
                        <a:pt x="91" y="56"/>
                        <a:pt x="91" y="56"/>
                      </a:cubicBezTo>
                      <a:cubicBezTo>
                        <a:pt x="91" y="56"/>
                        <a:pt x="91" y="56"/>
                        <a:pt x="91" y="56"/>
                      </a:cubicBezTo>
                      <a:cubicBezTo>
                        <a:pt x="91" y="56"/>
                        <a:pt x="91" y="56"/>
                        <a:pt x="91" y="56"/>
                      </a:cubicBezTo>
                      <a:cubicBezTo>
                        <a:pt x="90" y="56"/>
                        <a:pt x="90" y="56"/>
                        <a:pt x="90" y="56"/>
                      </a:cubicBezTo>
                      <a:cubicBezTo>
                        <a:pt x="90" y="55"/>
                        <a:pt x="90" y="55"/>
                        <a:pt x="90" y="55"/>
                      </a:cubicBezTo>
                      <a:cubicBezTo>
                        <a:pt x="91" y="56"/>
                        <a:pt x="91" y="56"/>
                        <a:pt x="91" y="56"/>
                      </a:cubicBezTo>
                      <a:cubicBezTo>
                        <a:pt x="91" y="56"/>
                        <a:pt x="91" y="56"/>
                        <a:pt x="91" y="56"/>
                      </a:cubicBezTo>
                      <a:cubicBezTo>
                        <a:pt x="91" y="56"/>
                        <a:pt x="91" y="56"/>
                        <a:pt x="91" y="56"/>
                      </a:cubicBezTo>
                      <a:cubicBezTo>
                        <a:pt x="91" y="56"/>
                        <a:pt x="91" y="56"/>
                        <a:pt x="91" y="56"/>
                      </a:cubicBezTo>
                      <a:cubicBezTo>
                        <a:pt x="91" y="56"/>
                        <a:pt x="91" y="56"/>
                        <a:pt x="91" y="56"/>
                      </a:cubicBezTo>
                      <a:cubicBezTo>
                        <a:pt x="92" y="56"/>
                        <a:pt x="92" y="56"/>
                        <a:pt x="92" y="56"/>
                      </a:cubicBezTo>
                      <a:cubicBezTo>
                        <a:pt x="92" y="56"/>
                        <a:pt x="92" y="56"/>
                        <a:pt x="92" y="56"/>
                      </a:cubicBezTo>
                      <a:cubicBezTo>
                        <a:pt x="92" y="56"/>
                        <a:pt x="92" y="56"/>
                        <a:pt x="92" y="56"/>
                      </a:cubicBezTo>
                      <a:cubicBezTo>
                        <a:pt x="92" y="56"/>
                        <a:pt x="92" y="56"/>
                        <a:pt x="92" y="56"/>
                      </a:cubicBezTo>
                      <a:cubicBezTo>
                        <a:pt x="92" y="57"/>
                        <a:pt x="92" y="57"/>
                        <a:pt x="92" y="57"/>
                      </a:cubicBezTo>
                      <a:cubicBezTo>
                        <a:pt x="92" y="57"/>
                        <a:pt x="92" y="57"/>
                        <a:pt x="92" y="57"/>
                      </a:cubicBezTo>
                      <a:cubicBezTo>
                        <a:pt x="93" y="57"/>
                        <a:pt x="93" y="57"/>
                        <a:pt x="93" y="57"/>
                      </a:cubicBezTo>
                      <a:cubicBezTo>
                        <a:pt x="93" y="57"/>
                        <a:pt x="93" y="57"/>
                        <a:pt x="93" y="57"/>
                      </a:cubicBezTo>
                      <a:cubicBezTo>
                        <a:pt x="93" y="57"/>
                        <a:pt x="93" y="57"/>
                        <a:pt x="93" y="57"/>
                      </a:cubicBezTo>
                      <a:cubicBezTo>
                        <a:pt x="93" y="58"/>
                        <a:pt x="93" y="58"/>
                        <a:pt x="93" y="58"/>
                      </a:cubicBezTo>
                      <a:cubicBezTo>
                        <a:pt x="94" y="59"/>
                        <a:pt x="94" y="59"/>
                        <a:pt x="94" y="59"/>
                      </a:cubicBezTo>
                      <a:cubicBezTo>
                        <a:pt x="94" y="59"/>
                        <a:pt x="94" y="59"/>
                        <a:pt x="94" y="59"/>
                      </a:cubicBezTo>
                      <a:cubicBezTo>
                        <a:pt x="94" y="59"/>
                        <a:pt x="94" y="59"/>
                        <a:pt x="94" y="59"/>
                      </a:cubicBezTo>
                      <a:cubicBezTo>
                        <a:pt x="95" y="59"/>
                        <a:pt x="95" y="59"/>
                        <a:pt x="95" y="59"/>
                      </a:cubicBezTo>
                      <a:cubicBezTo>
                        <a:pt x="95" y="59"/>
                        <a:pt x="95" y="59"/>
                        <a:pt x="95" y="59"/>
                      </a:cubicBezTo>
                      <a:cubicBezTo>
                        <a:pt x="95" y="59"/>
                        <a:pt x="95" y="59"/>
                        <a:pt x="95" y="59"/>
                      </a:cubicBezTo>
                      <a:cubicBezTo>
                        <a:pt x="94" y="58"/>
                        <a:pt x="94" y="58"/>
                        <a:pt x="94" y="58"/>
                      </a:cubicBezTo>
                      <a:cubicBezTo>
                        <a:pt x="94" y="58"/>
                        <a:pt x="94" y="58"/>
                        <a:pt x="94" y="58"/>
                      </a:cubicBezTo>
                      <a:cubicBezTo>
                        <a:pt x="94" y="57"/>
                        <a:pt x="94" y="57"/>
                        <a:pt x="94" y="57"/>
                      </a:cubicBezTo>
                      <a:cubicBezTo>
                        <a:pt x="94" y="57"/>
                        <a:pt x="94" y="57"/>
                        <a:pt x="94" y="57"/>
                      </a:cubicBezTo>
                      <a:cubicBezTo>
                        <a:pt x="95" y="57"/>
                        <a:pt x="95" y="57"/>
                        <a:pt x="95" y="57"/>
                      </a:cubicBezTo>
                      <a:cubicBezTo>
                        <a:pt x="95" y="57"/>
                        <a:pt x="95" y="57"/>
                        <a:pt x="95" y="57"/>
                      </a:cubicBezTo>
                      <a:cubicBezTo>
                        <a:pt x="95" y="57"/>
                        <a:pt x="95" y="57"/>
                        <a:pt x="95" y="57"/>
                      </a:cubicBezTo>
                      <a:cubicBezTo>
                        <a:pt x="96" y="58"/>
                        <a:pt x="96" y="58"/>
                        <a:pt x="96" y="58"/>
                      </a:cubicBezTo>
                      <a:cubicBezTo>
                        <a:pt x="96" y="58"/>
                        <a:pt x="96" y="58"/>
                        <a:pt x="96" y="58"/>
                      </a:cubicBezTo>
                      <a:cubicBezTo>
                        <a:pt x="96" y="59"/>
                        <a:pt x="96" y="59"/>
                        <a:pt x="96" y="59"/>
                      </a:cubicBezTo>
                      <a:cubicBezTo>
                        <a:pt x="96" y="59"/>
                        <a:pt x="96" y="59"/>
                        <a:pt x="96" y="59"/>
                      </a:cubicBezTo>
                      <a:cubicBezTo>
                        <a:pt x="96" y="60"/>
                        <a:pt x="96" y="60"/>
                        <a:pt x="96" y="60"/>
                      </a:cubicBezTo>
                      <a:cubicBezTo>
                        <a:pt x="96" y="60"/>
                        <a:pt x="96" y="60"/>
                        <a:pt x="96" y="60"/>
                      </a:cubicBezTo>
                      <a:cubicBezTo>
                        <a:pt x="95" y="61"/>
                        <a:pt x="95" y="61"/>
                        <a:pt x="95" y="61"/>
                      </a:cubicBezTo>
                      <a:cubicBezTo>
                        <a:pt x="95" y="61"/>
                        <a:pt x="95" y="61"/>
                        <a:pt x="95" y="61"/>
                      </a:cubicBezTo>
                      <a:cubicBezTo>
                        <a:pt x="95" y="61"/>
                        <a:pt x="95" y="61"/>
                        <a:pt x="95" y="61"/>
                      </a:cubicBezTo>
                      <a:cubicBezTo>
                        <a:pt x="95" y="61"/>
                        <a:pt x="95" y="61"/>
                        <a:pt x="95" y="61"/>
                      </a:cubicBezTo>
                      <a:cubicBezTo>
                        <a:pt x="95" y="61"/>
                        <a:pt x="95" y="61"/>
                        <a:pt x="95" y="61"/>
                      </a:cubicBezTo>
                      <a:cubicBezTo>
                        <a:pt x="95" y="62"/>
                        <a:pt x="95" y="62"/>
                        <a:pt x="95" y="62"/>
                      </a:cubicBezTo>
                      <a:cubicBezTo>
                        <a:pt x="94" y="62"/>
                        <a:pt x="94" y="62"/>
                        <a:pt x="94" y="62"/>
                      </a:cubicBezTo>
                      <a:cubicBezTo>
                        <a:pt x="94" y="62"/>
                        <a:pt x="94" y="62"/>
                        <a:pt x="94" y="62"/>
                      </a:cubicBezTo>
                      <a:cubicBezTo>
                        <a:pt x="94" y="62"/>
                        <a:pt x="94" y="62"/>
                        <a:pt x="94" y="62"/>
                      </a:cubicBezTo>
                      <a:cubicBezTo>
                        <a:pt x="94" y="63"/>
                        <a:pt x="94" y="63"/>
                        <a:pt x="94" y="63"/>
                      </a:cubicBezTo>
                      <a:cubicBezTo>
                        <a:pt x="94" y="63"/>
                        <a:pt x="94" y="63"/>
                        <a:pt x="94" y="63"/>
                      </a:cubicBezTo>
                      <a:cubicBezTo>
                        <a:pt x="94" y="64"/>
                        <a:pt x="94" y="64"/>
                        <a:pt x="94" y="64"/>
                      </a:cubicBezTo>
                      <a:cubicBezTo>
                        <a:pt x="93" y="64"/>
                        <a:pt x="93" y="64"/>
                        <a:pt x="93" y="64"/>
                      </a:cubicBezTo>
                      <a:cubicBezTo>
                        <a:pt x="93" y="64"/>
                        <a:pt x="93" y="64"/>
                        <a:pt x="93" y="64"/>
                      </a:cubicBezTo>
                      <a:cubicBezTo>
                        <a:pt x="94" y="64"/>
                        <a:pt x="94" y="64"/>
                        <a:pt x="94" y="64"/>
                      </a:cubicBezTo>
                      <a:cubicBezTo>
                        <a:pt x="93" y="64"/>
                        <a:pt x="93" y="64"/>
                        <a:pt x="93" y="64"/>
                      </a:cubicBezTo>
                      <a:cubicBezTo>
                        <a:pt x="93" y="64"/>
                        <a:pt x="93" y="64"/>
                        <a:pt x="93" y="64"/>
                      </a:cubicBezTo>
                      <a:cubicBezTo>
                        <a:pt x="93" y="64"/>
                        <a:pt x="93" y="64"/>
                        <a:pt x="93" y="64"/>
                      </a:cubicBezTo>
                      <a:cubicBezTo>
                        <a:pt x="93" y="64"/>
                        <a:pt x="93" y="64"/>
                        <a:pt x="93" y="64"/>
                      </a:cubicBezTo>
                      <a:cubicBezTo>
                        <a:pt x="93" y="64"/>
                        <a:pt x="93" y="64"/>
                        <a:pt x="93" y="64"/>
                      </a:cubicBezTo>
                      <a:cubicBezTo>
                        <a:pt x="93" y="64"/>
                        <a:pt x="93" y="64"/>
                        <a:pt x="93" y="64"/>
                      </a:cubicBezTo>
                      <a:cubicBezTo>
                        <a:pt x="93" y="65"/>
                        <a:pt x="93" y="65"/>
                        <a:pt x="93" y="65"/>
                      </a:cubicBezTo>
                      <a:cubicBezTo>
                        <a:pt x="93" y="64"/>
                        <a:pt x="93" y="64"/>
                        <a:pt x="93" y="64"/>
                      </a:cubicBezTo>
                      <a:cubicBezTo>
                        <a:pt x="93" y="64"/>
                        <a:pt x="93" y="64"/>
                        <a:pt x="93" y="64"/>
                      </a:cubicBezTo>
                      <a:cubicBezTo>
                        <a:pt x="94" y="64"/>
                        <a:pt x="94" y="64"/>
                        <a:pt x="94" y="64"/>
                      </a:cubicBezTo>
                      <a:cubicBezTo>
                        <a:pt x="94" y="64"/>
                        <a:pt x="94" y="64"/>
                        <a:pt x="94" y="64"/>
                      </a:cubicBezTo>
                      <a:cubicBezTo>
                        <a:pt x="94" y="64"/>
                        <a:pt x="94" y="64"/>
                        <a:pt x="94" y="64"/>
                      </a:cubicBezTo>
                      <a:cubicBezTo>
                        <a:pt x="94" y="65"/>
                        <a:pt x="94" y="65"/>
                        <a:pt x="94" y="65"/>
                      </a:cubicBezTo>
                      <a:cubicBezTo>
                        <a:pt x="93" y="65"/>
                        <a:pt x="93" y="65"/>
                        <a:pt x="93" y="65"/>
                      </a:cubicBezTo>
                      <a:cubicBezTo>
                        <a:pt x="93" y="65"/>
                        <a:pt x="93" y="65"/>
                        <a:pt x="93" y="65"/>
                      </a:cubicBezTo>
                      <a:cubicBezTo>
                        <a:pt x="93" y="65"/>
                        <a:pt x="93" y="65"/>
                        <a:pt x="93" y="65"/>
                      </a:cubicBezTo>
                      <a:cubicBezTo>
                        <a:pt x="93" y="65"/>
                        <a:pt x="93" y="65"/>
                        <a:pt x="93" y="65"/>
                      </a:cubicBezTo>
                      <a:cubicBezTo>
                        <a:pt x="94" y="65"/>
                        <a:pt x="94" y="65"/>
                        <a:pt x="94" y="65"/>
                      </a:cubicBezTo>
                      <a:cubicBezTo>
                        <a:pt x="94" y="65"/>
                        <a:pt x="94" y="65"/>
                        <a:pt x="94" y="65"/>
                      </a:cubicBezTo>
                      <a:cubicBezTo>
                        <a:pt x="93" y="65"/>
                        <a:pt x="93" y="65"/>
                        <a:pt x="93" y="65"/>
                      </a:cubicBezTo>
                      <a:cubicBezTo>
                        <a:pt x="93" y="65"/>
                        <a:pt x="93" y="65"/>
                        <a:pt x="93" y="65"/>
                      </a:cubicBezTo>
                      <a:cubicBezTo>
                        <a:pt x="92" y="65"/>
                        <a:pt x="92" y="65"/>
                        <a:pt x="92" y="65"/>
                      </a:cubicBezTo>
                      <a:cubicBezTo>
                        <a:pt x="92" y="66"/>
                        <a:pt x="92" y="66"/>
                        <a:pt x="92" y="66"/>
                      </a:cubicBezTo>
                      <a:cubicBezTo>
                        <a:pt x="92" y="66"/>
                        <a:pt x="92" y="66"/>
                        <a:pt x="92" y="66"/>
                      </a:cubicBezTo>
                      <a:cubicBezTo>
                        <a:pt x="92" y="66"/>
                        <a:pt x="92" y="66"/>
                        <a:pt x="92"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2" y="66"/>
                        <a:pt x="92" y="66"/>
                        <a:pt x="92" y="66"/>
                      </a:cubicBezTo>
                      <a:cubicBezTo>
                        <a:pt x="92" y="66"/>
                        <a:pt x="92" y="66"/>
                        <a:pt x="92" y="66"/>
                      </a:cubicBezTo>
                      <a:cubicBezTo>
                        <a:pt x="92" y="66"/>
                        <a:pt x="92" y="66"/>
                        <a:pt x="92" y="66"/>
                      </a:cubicBezTo>
                      <a:cubicBezTo>
                        <a:pt x="92" y="66"/>
                        <a:pt x="92" y="66"/>
                        <a:pt x="92" y="66"/>
                      </a:cubicBezTo>
                      <a:cubicBezTo>
                        <a:pt x="91" y="65"/>
                        <a:pt x="91" y="65"/>
                        <a:pt x="91" y="65"/>
                      </a:cubicBezTo>
                      <a:cubicBezTo>
                        <a:pt x="91" y="65"/>
                        <a:pt x="91" y="65"/>
                        <a:pt x="91" y="65"/>
                      </a:cubicBezTo>
                      <a:cubicBezTo>
                        <a:pt x="91" y="66"/>
                        <a:pt x="91" y="66"/>
                        <a:pt x="91" y="66"/>
                      </a:cubicBezTo>
                      <a:cubicBezTo>
                        <a:pt x="92" y="66"/>
                        <a:pt x="92" y="66"/>
                        <a:pt x="92" y="66"/>
                      </a:cubicBezTo>
                      <a:cubicBezTo>
                        <a:pt x="92" y="67"/>
                        <a:pt x="92" y="67"/>
                        <a:pt x="92" y="67"/>
                      </a:cubicBezTo>
                      <a:cubicBezTo>
                        <a:pt x="92" y="67"/>
                        <a:pt x="92" y="67"/>
                        <a:pt x="92" y="67"/>
                      </a:cubicBezTo>
                      <a:cubicBezTo>
                        <a:pt x="93" y="67"/>
                        <a:pt x="93" y="67"/>
                        <a:pt x="93" y="67"/>
                      </a:cubicBezTo>
                      <a:cubicBezTo>
                        <a:pt x="94" y="67"/>
                        <a:pt x="94" y="67"/>
                        <a:pt x="94" y="67"/>
                      </a:cubicBezTo>
                      <a:cubicBezTo>
                        <a:pt x="94" y="67"/>
                        <a:pt x="94" y="67"/>
                        <a:pt x="94" y="67"/>
                      </a:cubicBezTo>
                      <a:cubicBezTo>
                        <a:pt x="94" y="67"/>
                        <a:pt x="94" y="67"/>
                        <a:pt x="94" y="67"/>
                      </a:cubicBezTo>
                      <a:cubicBezTo>
                        <a:pt x="95" y="68"/>
                        <a:pt x="95" y="68"/>
                        <a:pt x="95" y="68"/>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70"/>
                        <a:pt x="95" y="70"/>
                        <a:pt x="95" y="70"/>
                      </a:cubicBezTo>
                      <a:cubicBezTo>
                        <a:pt x="95" y="70"/>
                        <a:pt x="95" y="70"/>
                        <a:pt x="95" y="70"/>
                      </a:cubicBezTo>
                      <a:cubicBezTo>
                        <a:pt x="96" y="70"/>
                        <a:pt x="96" y="70"/>
                        <a:pt x="96" y="70"/>
                      </a:cubicBezTo>
                      <a:cubicBezTo>
                        <a:pt x="96" y="71"/>
                        <a:pt x="96" y="71"/>
                        <a:pt x="96" y="71"/>
                      </a:cubicBezTo>
                      <a:cubicBezTo>
                        <a:pt x="96" y="71"/>
                        <a:pt x="96" y="71"/>
                        <a:pt x="96" y="71"/>
                      </a:cubicBezTo>
                      <a:cubicBezTo>
                        <a:pt x="96" y="70"/>
                        <a:pt x="96" y="70"/>
                        <a:pt x="96" y="70"/>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7" y="72"/>
                        <a:pt x="97" y="72"/>
                        <a:pt x="97" y="72"/>
                      </a:cubicBezTo>
                      <a:cubicBezTo>
                        <a:pt x="97" y="73"/>
                        <a:pt x="97" y="73"/>
                        <a:pt x="97" y="73"/>
                      </a:cubicBezTo>
                      <a:cubicBezTo>
                        <a:pt x="99" y="76"/>
                        <a:pt x="99" y="76"/>
                        <a:pt x="99" y="76"/>
                      </a:cubicBezTo>
                      <a:cubicBezTo>
                        <a:pt x="99" y="76"/>
                        <a:pt x="99" y="76"/>
                        <a:pt x="99" y="76"/>
                      </a:cubicBezTo>
                      <a:cubicBezTo>
                        <a:pt x="99" y="76"/>
                        <a:pt x="99" y="76"/>
                        <a:pt x="99" y="76"/>
                      </a:cubicBezTo>
                      <a:cubicBezTo>
                        <a:pt x="99" y="76"/>
                        <a:pt x="99" y="76"/>
                        <a:pt x="99" y="76"/>
                      </a:cubicBezTo>
                      <a:cubicBezTo>
                        <a:pt x="100" y="76"/>
                        <a:pt x="100" y="76"/>
                        <a:pt x="100" y="76"/>
                      </a:cubicBezTo>
                      <a:cubicBezTo>
                        <a:pt x="100" y="76"/>
                        <a:pt x="100" y="76"/>
                        <a:pt x="100" y="76"/>
                      </a:cubicBezTo>
                      <a:cubicBezTo>
                        <a:pt x="99" y="75"/>
                        <a:pt x="99" y="75"/>
                        <a:pt x="99" y="75"/>
                      </a:cubicBezTo>
                      <a:cubicBezTo>
                        <a:pt x="99" y="75"/>
                        <a:pt x="99" y="75"/>
                        <a:pt x="99" y="75"/>
                      </a:cubicBezTo>
                      <a:cubicBezTo>
                        <a:pt x="100" y="76"/>
                        <a:pt x="100" y="76"/>
                        <a:pt x="100" y="76"/>
                      </a:cubicBezTo>
                      <a:cubicBezTo>
                        <a:pt x="100" y="77"/>
                        <a:pt x="100" y="77"/>
                        <a:pt x="100" y="77"/>
                      </a:cubicBezTo>
                      <a:cubicBezTo>
                        <a:pt x="101" y="77"/>
                        <a:pt x="101" y="77"/>
                        <a:pt x="101" y="77"/>
                      </a:cubicBezTo>
                      <a:cubicBezTo>
                        <a:pt x="101" y="77"/>
                        <a:pt x="101" y="77"/>
                        <a:pt x="101" y="77"/>
                      </a:cubicBezTo>
                      <a:cubicBezTo>
                        <a:pt x="101" y="77"/>
                        <a:pt x="101" y="77"/>
                        <a:pt x="101" y="77"/>
                      </a:cubicBezTo>
                      <a:cubicBezTo>
                        <a:pt x="102" y="77"/>
                        <a:pt x="102" y="77"/>
                        <a:pt x="102" y="77"/>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7"/>
                        <a:pt x="103" y="77"/>
                        <a:pt x="103" y="77"/>
                      </a:cubicBezTo>
                      <a:cubicBezTo>
                        <a:pt x="103" y="77"/>
                        <a:pt x="103" y="77"/>
                        <a:pt x="103" y="77"/>
                      </a:cubicBezTo>
                      <a:cubicBezTo>
                        <a:pt x="103" y="77"/>
                        <a:pt x="103" y="77"/>
                        <a:pt x="103" y="77"/>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6"/>
                        <a:pt x="103" y="76"/>
                        <a:pt x="103" y="76"/>
                      </a:cubicBezTo>
                      <a:cubicBezTo>
                        <a:pt x="103" y="76"/>
                        <a:pt x="103" y="76"/>
                        <a:pt x="103" y="76"/>
                      </a:cubicBezTo>
                      <a:cubicBezTo>
                        <a:pt x="103" y="76"/>
                        <a:pt x="103" y="76"/>
                        <a:pt x="103" y="76"/>
                      </a:cubicBezTo>
                      <a:cubicBezTo>
                        <a:pt x="102" y="76"/>
                        <a:pt x="102" y="76"/>
                        <a:pt x="102" y="76"/>
                      </a:cubicBezTo>
                      <a:cubicBezTo>
                        <a:pt x="102" y="75"/>
                        <a:pt x="102" y="75"/>
                        <a:pt x="102" y="75"/>
                      </a:cubicBezTo>
                      <a:cubicBezTo>
                        <a:pt x="102" y="75"/>
                        <a:pt x="102" y="75"/>
                        <a:pt x="102" y="75"/>
                      </a:cubicBezTo>
                      <a:cubicBezTo>
                        <a:pt x="102" y="75"/>
                        <a:pt x="102" y="75"/>
                        <a:pt x="102" y="75"/>
                      </a:cubicBezTo>
                      <a:cubicBezTo>
                        <a:pt x="102" y="75"/>
                        <a:pt x="102" y="75"/>
                        <a:pt x="102" y="75"/>
                      </a:cubicBezTo>
                      <a:cubicBezTo>
                        <a:pt x="101" y="74"/>
                        <a:pt x="101" y="74"/>
                        <a:pt x="101" y="74"/>
                      </a:cubicBezTo>
                      <a:cubicBezTo>
                        <a:pt x="101" y="74"/>
                        <a:pt x="101" y="74"/>
                        <a:pt x="101" y="74"/>
                      </a:cubicBezTo>
                      <a:cubicBezTo>
                        <a:pt x="101" y="74"/>
                        <a:pt x="101" y="74"/>
                        <a:pt x="101" y="74"/>
                      </a:cubicBezTo>
                      <a:cubicBezTo>
                        <a:pt x="101" y="74"/>
                        <a:pt x="101" y="74"/>
                        <a:pt x="101" y="74"/>
                      </a:cubicBezTo>
                      <a:cubicBezTo>
                        <a:pt x="101" y="74"/>
                        <a:pt x="101" y="74"/>
                        <a:pt x="101" y="74"/>
                      </a:cubicBezTo>
                      <a:cubicBezTo>
                        <a:pt x="102" y="75"/>
                        <a:pt x="102" y="75"/>
                        <a:pt x="102" y="75"/>
                      </a:cubicBezTo>
                      <a:cubicBezTo>
                        <a:pt x="102" y="75"/>
                        <a:pt x="102" y="75"/>
                        <a:pt x="102" y="75"/>
                      </a:cubicBezTo>
                      <a:cubicBezTo>
                        <a:pt x="102" y="75"/>
                        <a:pt x="102" y="75"/>
                        <a:pt x="102" y="75"/>
                      </a:cubicBezTo>
                      <a:cubicBezTo>
                        <a:pt x="102" y="74"/>
                        <a:pt x="102" y="74"/>
                        <a:pt x="102" y="74"/>
                      </a:cubicBezTo>
                      <a:cubicBezTo>
                        <a:pt x="102" y="75"/>
                        <a:pt x="102" y="75"/>
                        <a:pt x="102" y="75"/>
                      </a:cubicBezTo>
                      <a:cubicBezTo>
                        <a:pt x="103" y="75"/>
                        <a:pt x="103" y="75"/>
                        <a:pt x="103" y="75"/>
                      </a:cubicBezTo>
                      <a:cubicBezTo>
                        <a:pt x="103" y="75"/>
                        <a:pt x="103" y="75"/>
                        <a:pt x="103" y="75"/>
                      </a:cubicBezTo>
                      <a:cubicBezTo>
                        <a:pt x="103" y="75"/>
                        <a:pt x="103" y="75"/>
                        <a:pt x="103" y="75"/>
                      </a:cubicBezTo>
                      <a:cubicBezTo>
                        <a:pt x="103" y="75"/>
                        <a:pt x="103" y="75"/>
                        <a:pt x="103" y="75"/>
                      </a:cubicBezTo>
                      <a:cubicBezTo>
                        <a:pt x="103" y="75"/>
                        <a:pt x="103" y="75"/>
                        <a:pt x="103" y="75"/>
                      </a:cubicBezTo>
                      <a:cubicBezTo>
                        <a:pt x="104" y="75"/>
                        <a:pt x="104" y="75"/>
                        <a:pt x="104" y="75"/>
                      </a:cubicBezTo>
                      <a:cubicBezTo>
                        <a:pt x="104" y="74"/>
                        <a:pt x="104" y="74"/>
                        <a:pt x="104" y="74"/>
                      </a:cubicBezTo>
                      <a:cubicBezTo>
                        <a:pt x="104" y="75"/>
                        <a:pt x="104" y="75"/>
                        <a:pt x="104" y="75"/>
                      </a:cubicBezTo>
                      <a:cubicBezTo>
                        <a:pt x="104" y="74"/>
                        <a:pt x="104" y="74"/>
                        <a:pt x="104" y="74"/>
                      </a:cubicBezTo>
                      <a:cubicBezTo>
                        <a:pt x="105" y="74"/>
                        <a:pt x="105" y="74"/>
                        <a:pt x="105" y="74"/>
                      </a:cubicBezTo>
                      <a:cubicBezTo>
                        <a:pt x="105" y="74"/>
                        <a:pt x="105" y="74"/>
                        <a:pt x="105" y="74"/>
                      </a:cubicBezTo>
                      <a:cubicBezTo>
                        <a:pt x="106" y="74"/>
                        <a:pt x="106" y="74"/>
                        <a:pt x="106" y="74"/>
                      </a:cubicBezTo>
                      <a:cubicBezTo>
                        <a:pt x="106" y="73"/>
                        <a:pt x="106" y="73"/>
                        <a:pt x="106" y="73"/>
                      </a:cubicBezTo>
                      <a:cubicBezTo>
                        <a:pt x="106" y="74"/>
                        <a:pt x="106" y="74"/>
                        <a:pt x="106" y="74"/>
                      </a:cubicBezTo>
                      <a:cubicBezTo>
                        <a:pt x="106" y="74"/>
                        <a:pt x="106" y="74"/>
                        <a:pt x="106" y="74"/>
                      </a:cubicBezTo>
                      <a:cubicBezTo>
                        <a:pt x="105" y="74"/>
                        <a:pt x="105" y="74"/>
                        <a:pt x="105" y="74"/>
                      </a:cubicBezTo>
                      <a:cubicBezTo>
                        <a:pt x="105" y="74"/>
                        <a:pt x="105" y="74"/>
                        <a:pt x="105" y="74"/>
                      </a:cubicBezTo>
                      <a:cubicBezTo>
                        <a:pt x="104" y="75"/>
                        <a:pt x="104" y="75"/>
                        <a:pt x="104" y="75"/>
                      </a:cubicBezTo>
                      <a:cubicBezTo>
                        <a:pt x="104" y="75"/>
                        <a:pt x="104" y="75"/>
                        <a:pt x="104" y="75"/>
                      </a:cubicBezTo>
                      <a:cubicBezTo>
                        <a:pt x="104" y="76"/>
                        <a:pt x="104" y="76"/>
                        <a:pt x="104" y="76"/>
                      </a:cubicBezTo>
                      <a:cubicBezTo>
                        <a:pt x="104" y="76"/>
                        <a:pt x="104" y="76"/>
                        <a:pt x="104" y="76"/>
                      </a:cubicBezTo>
                      <a:cubicBezTo>
                        <a:pt x="105" y="76"/>
                        <a:pt x="105" y="76"/>
                        <a:pt x="105" y="76"/>
                      </a:cubicBezTo>
                      <a:cubicBezTo>
                        <a:pt x="105" y="76"/>
                        <a:pt x="105" y="76"/>
                        <a:pt x="105" y="76"/>
                      </a:cubicBezTo>
                      <a:cubicBezTo>
                        <a:pt x="105" y="77"/>
                        <a:pt x="105" y="77"/>
                        <a:pt x="105" y="77"/>
                      </a:cubicBezTo>
                      <a:cubicBezTo>
                        <a:pt x="105" y="77"/>
                        <a:pt x="105" y="77"/>
                        <a:pt x="105" y="77"/>
                      </a:cubicBezTo>
                      <a:cubicBezTo>
                        <a:pt x="105" y="79"/>
                        <a:pt x="105" y="79"/>
                        <a:pt x="105" y="79"/>
                      </a:cubicBezTo>
                      <a:cubicBezTo>
                        <a:pt x="105" y="80"/>
                        <a:pt x="105" y="80"/>
                        <a:pt x="105" y="80"/>
                      </a:cubicBezTo>
                      <a:cubicBezTo>
                        <a:pt x="105" y="80"/>
                        <a:pt x="105" y="80"/>
                        <a:pt x="105" y="80"/>
                      </a:cubicBezTo>
                      <a:cubicBezTo>
                        <a:pt x="106" y="81"/>
                        <a:pt x="106" y="81"/>
                        <a:pt x="106" y="81"/>
                      </a:cubicBezTo>
                      <a:cubicBezTo>
                        <a:pt x="106" y="81"/>
                        <a:pt x="106" y="81"/>
                        <a:pt x="106" y="81"/>
                      </a:cubicBezTo>
                      <a:cubicBezTo>
                        <a:pt x="106" y="81"/>
                        <a:pt x="106" y="81"/>
                        <a:pt x="106" y="81"/>
                      </a:cubicBezTo>
                      <a:cubicBezTo>
                        <a:pt x="106" y="82"/>
                        <a:pt x="106" y="82"/>
                        <a:pt x="106" y="82"/>
                      </a:cubicBezTo>
                      <a:cubicBezTo>
                        <a:pt x="106" y="82"/>
                        <a:pt x="106" y="82"/>
                        <a:pt x="106" y="82"/>
                      </a:cubicBezTo>
                      <a:cubicBezTo>
                        <a:pt x="106" y="82"/>
                        <a:pt x="106" y="82"/>
                        <a:pt x="106" y="82"/>
                      </a:cubicBezTo>
                      <a:cubicBezTo>
                        <a:pt x="106" y="83"/>
                        <a:pt x="106" y="83"/>
                        <a:pt x="106" y="83"/>
                      </a:cubicBezTo>
                      <a:cubicBezTo>
                        <a:pt x="106" y="83"/>
                        <a:pt x="106" y="83"/>
                        <a:pt x="106" y="83"/>
                      </a:cubicBezTo>
                      <a:cubicBezTo>
                        <a:pt x="107" y="82"/>
                        <a:pt x="107" y="82"/>
                        <a:pt x="107" y="82"/>
                      </a:cubicBezTo>
                      <a:cubicBezTo>
                        <a:pt x="107" y="82"/>
                        <a:pt x="107" y="82"/>
                        <a:pt x="107" y="82"/>
                      </a:cubicBezTo>
                      <a:cubicBezTo>
                        <a:pt x="107" y="82"/>
                        <a:pt x="107" y="82"/>
                        <a:pt x="107" y="82"/>
                      </a:cubicBezTo>
                      <a:cubicBezTo>
                        <a:pt x="107" y="82"/>
                        <a:pt x="107" y="82"/>
                        <a:pt x="107" y="82"/>
                      </a:cubicBezTo>
                      <a:cubicBezTo>
                        <a:pt x="108" y="82"/>
                        <a:pt x="108" y="82"/>
                        <a:pt x="108" y="82"/>
                      </a:cubicBezTo>
                      <a:cubicBezTo>
                        <a:pt x="108" y="82"/>
                        <a:pt x="108" y="82"/>
                        <a:pt x="108" y="82"/>
                      </a:cubicBezTo>
                      <a:cubicBezTo>
                        <a:pt x="108" y="82"/>
                        <a:pt x="108" y="82"/>
                        <a:pt x="108" y="82"/>
                      </a:cubicBezTo>
                      <a:cubicBezTo>
                        <a:pt x="108" y="80"/>
                        <a:pt x="108" y="80"/>
                        <a:pt x="108" y="80"/>
                      </a:cubicBezTo>
                      <a:cubicBezTo>
                        <a:pt x="108" y="80"/>
                        <a:pt x="108" y="80"/>
                        <a:pt x="108" y="80"/>
                      </a:cubicBezTo>
                      <a:cubicBezTo>
                        <a:pt x="109" y="79"/>
                        <a:pt x="109" y="79"/>
                        <a:pt x="109" y="79"/>
                      </a:cubicBezTo>
                      <a:cubicBezTo>
                        <a:pt x="109" y="79"/>
                        <a:pt x="109" y="79"/>
                        <a:pt x="109" y="79"/>
                      </a:cubicBezTo>
                      <a:cubicBezTo>
                        <a:pt x="109" y="79"/>
                        <a:pt x="109" y="79"/>
                        <a:pt x="109" y="79"/>
                      </a:cubicBezTo>
                      <a:cubicBezTo>
                        <a:pt x="109" y="79"/>
                        <a:pt x="109" y="79"/>
                        <a:pt x="109" y="79"/>
                      </a:cubicBezTo>
                      <a:cubicBezTo>
                        <a:pt x="110" y="78"/>
                        <a:pt x="110" y="78"/>
                        <a:pt x="110" y="78"/>
                      </a:cubicBezTo>
                      <a:cubicBezTo>
                        <a:pt x="110" y="78"/>
                        <a:pt x="110" y="78"/>
                        <a:pt x="110" y="78"/>
                      </a:cubicBezTo>
                      <a:cubicBezTo>
                        <a:pt x="110" y="78"/>
                        <a:pt x="110" y="78"/>
                        <a:pt x="110" y="78"/>
                      </a:cubicBezTo>
                      <a:cubicBezTo>
                        <a:pt x="110" y="79"/>
                        <a:pt x="110" y="79"/>
                        <a:pt x="110" y="79"/>
                      </a:cubicBezTo>
                      <a:cubicBezTo>
                        <a:pt x="110" y="79"/>
                        <a:pt x="110" y="79"/>
                        <a:pt x="110" y="79"/>
                      </a:cubicBezTo>
                      <a:cubicBezTo>
                        <a:pt x="110" y="79"/>
                        <a:pt x="110" y="79"/>
                        <a:pt x="110" y="79"/>
                      </a:cubicBezTo>
                      <a:cubicBezTo>
                        <a:pt x="110" y="79"/>
                        <a:pt x="110" y="79"/>
                        <a:pt x="110" y="79"/>
                      </a:cubicBezTo>
                      <a:cubicBezTo>
                        <a:pt x="109" y="79"/>
                        <a:pt x="109" y="79"/>
                        <a:pt x="109" y="79"/>
                      </a:cubicBezTo>
                      <a:cubicBezTo>
                        <a:pt x="109" y="79"/>
                        <a:pt x="109" y="79"/>
                        <a:pt x="109" y="79"/>
                      </a:cubicBezTo>
                      <a:cubicBezTo>
                        <a:pt x="109" y="79"/>
                        <a:pt x="109" y="79"/>
                        <a:pt x="109" y="79"/>
                      </a:cubicBezTo>
                      <a:cubicBezTo>
                        <a:pt x="109" y="80"/>
                        <a:pt x="109" y="80"/>
                        <a:pt x="109" y="80"/>
                      </a:cubicBezTo>
                      <a:cubicBezTo>
                        <a:pt x="108" y="81"/>
                        <a:pt x="108" y="81"/>
                        <a:pt x="108" y="81"/>
                      </a:cubicBezTo>
                      <a:cubicBezTo>
                        <a:pt x="109" y="81"/>
                        <a:pt x="109" y="81"/>
                        <a:pt x="109" y="81"/>
                      </a:cubicBezTo>
                      <a:cubicBezTo>
                        <a:pt x="108" y="82"/>
                        <a:pt x="108" y="82"/>
                        <a:pt x="108" y="82"/>
                      </a:cubicBezTo>
                      <a:cubicBezTo>
                        <a:pt x="108" y="82"/>
                        <a:pt x="108" y="82"/>
                        <a:pt x="108" y="82"/>
                      </a:cubicBezTo>
                      <a:cubicBezTo>
                        <a:pt x="108" y="83"/>
                        <a:pt x="108" y="83"/>
                        <a:pt x="108"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4"/>
                        <a:pt x="107" y="84"/>
                        <a:pt x="107" y="84"/>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8" y="84"/>
                        <a:pt x="108" y="84"/>
                        <a:pt x="108" y="84"/>
                      </a:cubicBezTo>
                      <a:cubicBezTo>
                        <a:pt x="109" y="84"/>
                        <a:pt x="109" y="84"/>
                        <a:pt x="109" y="84"/>
                      </a:cubicBezTo>
                      <a:cubicBezTo>
                        <a:pt x="109" y="84"/>
                        <a:pt x="109" y="84"/>
                        <a:pt x="109" y="84"/>
                      </a:cubicBezTo>
                      <a:cubicBezTo>
                        <a:pt x="109" y="84"/>
                        <a:pt x="109" y="84"/>
                        <a:pt x="109" y="84"/>
                      </a:cubicBezTo>
                      <a:cubicBezTo>
                        <a:pt x="109" y="84"/>
                        <a:pt x="109" y="84"/>
                        <a:pt x="109" y="84"/>
                      </a:cubicBezTo>
                      <a:cubicBezTo>
                        <a:pt x="109" y="84"/>
                        <a:pt x="109" y="84"/>
                        <a:pt x="109" y="84"/>
                      </a:cubicBezTo>
                      <a:cubicBezTo>
                        <a:pt x="109" y="83"/>
                        <a:pt x="109" y="83"/>
                        <a:pt x="109" y="83"/>
                      </a:cubicBezTo>
                      <a:cubicBezTo>
                        <a:pt x="109" y="83"/>
                        <a:pt x="109" y="83"/>
                        <a:pt x="109" y="83"/>
                      </a:cubicBezTo>
                      <a:cubicBezTo>
                        <a:pt x="109" y="83"/>
                        <a:pt x="109" y="83"/>
                        <a:pt x="109" y="83"/>
                      </a:cubicBezTo>
                      <a:cubicBezTo>
                        <a:pt x="109" y="83"/>
                        <a:pt x="109" y="83"/>
                        <a:pt x="109" y="83"/>
                      </a:cubicBezTo>
                      <a:cubicBezTo>
                        <a:pt x="110" y="84"/>
                        <a:pt x="110" y="84"/>
                        <a:pt x="110" y="84"/>
                      </a:cubicBezTo>
                      <a:cubicBezTo>
                        <a:pt x="110" y="84"/>
                        <a:pt x="110" y="84"/>
                        <a:pt x="110" y="84"/>
                      </a:cubicBezTo>
                      <a:cubicBezTo>
                        <a:pt x="110" y="84"/>
                        <a:pt x="110" y="84"/>
                        <a:pt x="110" y="84"/>
                      </a:cubicBezTo>
                      <a:cubicBezTo>
                        <a:pt x="110" y="85"/>
                        <a:pt x="110" y="85"/>
                        <a:pt x="110" y="85"/>
                      </a:cubicBezTo>
                      <a:cubicBezTo>
                        <a:pt x="110" y="85"/>
                        <a:pt x="110" y="85"/>
                        <a:pt x="110" y="85"/>
                      </a:cubicBezTo>
                      <a:cubicBezTo>
                        <a:pt x="110" y="85"/>
                        <a:pt x="110" y="85"/>
                        <a:pt x="110" y="85"/>
                      </a:cubicBezTo>
                      <a:cubicBezTo>
                        <a:pt x="110" y="85"/>
                        <a:pt x="110" y="85"/>
                        <a:pt x="110" y="85"/>
                      </a:cubicBezTo>
                      <a:cubicBezTo>
                        <a:pt x="110" y="86"/>
                        <a:pt x="110" y="86"/>
                        <a:pt x="110" y="86"/>
                      </a:cubicBezTo>
                      <a:cubicBezTo>
                        <a:pt x="111" y="86"/>
                        <a:pt x="111" y="86"/>
                        <a:pt x="111" y="86"/>
                      </a:cubicBezTo>
                      <a:cubicBezTo>
                        <a:pt x="111" y="87"/>
                        <a:pt x="111" y="87"/>
                        <a:pt x="111" y="87"/>
                      </a:cubicBezTo>
                      <a:cubicBezTo>
                        <a:pt x="111" y="87"/>
                        <a:pt x="111" y="87"/>
                        <a:pt x="111" y="87"/>
                      </a:cubicBezTo>
                      <a:cubicBezTo>
                        <a:pt x="111" y="87"/>
                        <a:pt x="111" y="87"/>
                        <a:pt x="111" y="87"/>
                      </a:cubicBezTo>
                      <a:cubicBezTo>
                        <a:pt x="111" y="89"/>
                        <a:pt x="111" y="89"/>
                        <a:pt x="111" y="89"/>
                      </a:cubicBezTo>
                      <a:cubicBezTo>
                        <a:pt x="112" y="90"/>
                        <a:pt x="112" y="90"/>
                        <a:pt x="112" y="90"/>
                      </a:cubicBezTo>
                      <a:cubicBezTo>
                        <a:pt x="112" y="90"/>
                        <a:pt x="112" y="90"/>
                        <a:pt x="112" y="90"/>
                      </a:cubicBezTo>
                      <a:cubicBezTo>
                        <a:pt x="112" y="90"/>
                        <a:pt x="112" y="90"/>
                        <a:pt x="112" y="90"/>
                      </a:cubicBezTo>
                      <a:cubicBezTo>
                        <a:pt x="112" y="90"/>
                        <a:pt x="112" y="90"/>
                        <a:pt x="112" y="90"/>
                      </a:cubicBezTo>
                      <a:cubicBezTo>
                        <a:pt x="112" y="90"/>
                        <a:pt x="112" y="90"/>
                        <a:pt x="112" y="90"/>
                      </a:cubicBezTo>
                      <a:cubicBezTo>
                        <a:pt x="112" y="89"/>
                        <a:pt x="112" y="89"/>
                        <a:pt x="112" y="89"/>
                      </a:cubicBezTo>
                      <a:cubicBezTo>
                        <a:pt x="112" y="91"/>
                        <a:pt x="112" y="91"/>
                        <a:pt x="112" y="91"/>
                      </a:cubicBezTo>
                      <a:cubicBezTo>
                        <a:pt x="113" y="91"/>
                        <a:pt x="113" y="91"/>
                        <a:pt x="113" y="91"/>
                      </a:cubicBezTo>
                      <a:cubicBezTo>
                        <a:pt x="113" y="91"/>
                        <a:pt x="113" y="91"/>
                        <a:pt x="113" y="91"/>
                      </a:cubicBezTo>
                      <a:cubicBezTo>
                        <a:pt x="113" y="92"/>
                        <a:pt x="113" y="92"/>
                        <a:pt x="113" y="92"/>
                      </a:cubicBezTo>
                      <a:cubicBezTo>
                        <a:pt x="113" y="92"/>
                        <a:pt x="113" y="92"/>
                        <a:pt x="113" y="92"/>
                      </a:cubicBezTo>
                      <a:cubicBezTo>
                        <a:pt x="113" y="92"/>
                        <a:pt x="113" y="92"/>
                        <a:pt x="113" y="92"/>
                      </a:cubicBezTo>
                      <a:cubicBezTo>
                        <a:pt x="114" y="92"/>
                        <a:pt x="114" y="92"/>
                        <a:pt x="114" y="92"/>
                      </a:cubicBezTo>
                      <a:cubicBezTo>
                        <a:pt x="114" y="92"/>
                        <a:pt x="114" y="92"/>
                        <a:pt x="114" y="92"/>
                      </a:cubicBezTo>
                      <a:cubicBezTo>
                        <a:pt x="114" y="92"/>
                        <a:pt x="114" y="92"/>
                        <a:pt x="114" y="92"/>
                      </a:cubicBezTo>
                      <a:cubicBezTo>
                        <a:pt x="114" y="92"/>
                        <a:pt x="114" y="92"/>
                        <a:pt x="114" y="92"/>
                      </a:cubicBezTo>
                      <a:cubicBezTo>
                        <a:pt x="114" y="92"/>
                        <a:pt x="114" y="92"/>
                        <a:pt x="114" y="92"/>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3" y="93"/>
                        <a:pt x="113" y="93"/>
                        <a:pt x="113" y="93"/>
                      </a:cubicBezTo>
                      <a:cubicBezTo>
                        <a:pt x="113" y="93"/>
                        <a:pt x="113" y="93"/>
                        <a:pt x="113" y="93"/>
                      </a:cubicBezTo>
                      <a:cubicBezTo>
                        <a:pt x="113" y="93"/>
                        <a:pt x="113" y="93"/>
                        <a:pt x="113" y="93"/>
                      </a:cubicBezTo>
                      <a:cubicBezTo>
                        <a:pt x="113" y="93"/>
                        <a:pt x="113" y="93"/>
                        <a:pt x="113" y="93"/>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7" y="93"/>
                        <a:pt x="117" y="93"/>
                        <a:pt x="117" y="93"/>
                      </a:cubicBezTo>
                      <a:cubicBezTo>
                        <a:pt x="117" y="93"/>
                        <a:pt x="117" y="93"/>
                        <a:pt x="117" y="93"/>
                      </a:cubicBezTo>
                      <a:cubicBezTo>
                        <a:pt x="117" y="93"/>
                        <a:pt x="117" y="93"/>
                        <a:pt x="117" y="93"/>
                      </a:cubicBezTo>
                      <a:cubicBezTo>
                        <a:pt x="117" y="93"/>
                        <a:pt x="117" y="93"/>
                        <a:pt x="117" y="93"/>
                      </a:cubicBezTo>
                      <a:cubicBezTo>
                        <a:pt x="118" y="93"/>
                        <a:pt x="118" y="93"/>
                        <a:pt x="118" y="93"/>
                      </a:cubicBezTo>
                      <a:cubicBezTo>
                        <a:pt x="118" y="93"/>
                        <a:pt x="118" y="93"/>
                        <a:pt x="118" y="93"/>
                      </a:cubicBezTo>
                      <a:cubicBezTo>
                        <a:pt x="118" y="93"/>
                        <a:pt x="118" y="93"/>
                        <a:pt x="118" y="93"/>
                      </a:cubicBezTo>
                      <a:cubicBezTo>
                        <a:pt x="118" y="93"/>
                        <a:pt x="118" y="93"/>
                        <a:pt x="118" y="93"/>
                      </a:cubicBezTo>
                      <a:cubicBezTo>
                        <a:pt x="119" y="94"/>
                        <a:pt x="119" y="94"/>
                        <a:pt x="119" y="94"/>
                      </a:cubicBezTo>
                      <a:cubicBezTo>
                        <a:pt x="119" y="94"/>
                        <a:pt x="119" y="94"/>
                        <a:pt x="119" y="94"/>
                      </a:cubicBezTo>
                      <a:cubicBezTo>
                        <a:pt x="119" y="94"/>
                        <a:pt x="119" y="94"/>
                        <a:pt x="119" y="94"/>
                      </a:cubicBezTo>
                      <a:cubicBezTo>
                        <a:pt x="120" y="94"/>
                        <a:pt x="120" y="94"/>
                        <a:pt x="120" y="94"/>
                      </a:cubicBezTo>
                      <a:cubicBezTo>
                        <a:pt x="120" y="94"/>
                        <a:pt x="120" y="94"/>
                        <a:pt x="120" y="94"/>
                      </a:cubicBezTo>
                      <a:cubicBezTo>
                        <a:pt x="121" y="94"/>
                        <a:pt x="121" y="94"/>
                        <a:pt x="121" y="94"/>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2" y="96"/>
                        <a:pt x="122" y="96"/>
                        <a:pt x="122" y="96"/>
                      </a:cubicBezTo>
                      <a:cubicBezTo>
                        <a:pt x="122" y="97"/>
                        <a:pt x="122" y="97"/>
                        <a:pt x="122" y="97"/>
                      </a:cubicBezTo>
                      <a:cubicBezTo>
                        <a:pt x="122" y="97"/>
                        <a:pt x="122" y="97"/>
                        <a:pt x="122" y="97"/>
                      </a:cubicBezTo>
                      <a:cubicBezTo>
                        <a:pt x="122" y="97"/>
                        <a:pt x="122" y="97"/>
                        <a:pt x="122" y="97"/>
                      </a:cubicBezTo>
                      <a:cubicBezTo>
                        <a:pt x="122" y="97"/>
                        <a:pt x="122" y="97"/>
                        <a:pt x="122" y="97"/>
                      </a:cubicBezTo>
                      <a:cubicBezTo>
                        <a:pt x="123" y="98"/>
                        <a:pt x="123" y="98"/>
                        <a:pt x="123" y="98"/>
                      </a:cubicBezTo>
                      <a:cubicBezTo>
                        <a:pt x="123" y="99"/>
                        <a:pt x="123" y="99"/>
                        <a:pt x="123" y="99"/>
                      </a:cubicBezTo>
                      <a:cubicBezTo>
                        <a:pt x="123" y="99"/>
                        <a:pt x="123" y="99"/>
                        <a:pt x="123"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100"/>
                        <a:pt x="124" y="100"/>
                        <a:pt x="124" y="100"/>
                      </a:cubicBezTo>
                      <a:cubicBezTo>
                        <a:pt x="125" y="100"/>
                        <a:pt x="125" y="100"/>
                        <a:pt x="125" y="100"/>
                      </a:cubicBezTo>
                      <a:cubicBezTo>
                        <a:pt x="125" y="101"/>
                        <a:pt x="125" y="101"/>
                        <a:pt x="125" y="101"/>
                      </a:cubicBezTo>
                      <a:cubicBezTo>
                        <a:pt x="125" y="101"/>
                        <a:pt x="125" y="101"/>
                        <a:pt x="125" y="101"/>
                      </a:cubicBezTo>
                      <a:cubicBezTo>
                        <a:pt x="125" y="102"/>
                        <a:pt x="125" y="102"/>
                        <a:pt x="125" y="102"/>
                      </a:cubicBezTo>
                      <a:cubicBezTo>
                        <a:pt x="125" y="102"/>
                        <a:pt x="125" y="102"/>
                        <a:pt x="125" y="102"/>
                      </a:cubicBezTo>
                      <a:cubicBezTo>
                        <a:pt x="126" y="102"/>
                        <a:pt x="126" y="102"/>
                        <a:pt x="126" y="102"/>
                      </a:cubicBezTo>
                      <a:cubicBezTo>
                        <a:pt x="126" y="102"/>
                        <a:pt x="126" y="102"/>
                        <a:pt x="126" y="102"/>
                      </a:cubicBezTo>
                      <a:cubicBezTo>
                        <a:pt x="127" y="102"/>
                        <a:pt x="127" y="102"/>
                        <a:pt x="127" y="102"/>
                      </a:cubicBezTo>
                      <a:cubicBezTo>
                        <a:pt x="127" y="102"/>
                        <a:pt x="127" y="102"/>
                        <a:pt x="127" y="102"/>
                      </a:cubicBezTo>
                      <a:cubicBezTo>
                        <a:pt x="128" y="103"/>
                        <a:pt x="128" y="103"/>
                        <a:pt x="128" y="103"/>
                      </a:cubicBezTo>
                      <a:cubicBezTo>
                        <a:pt x="128" y="103"/>
                        <a:pt x="128" y="103"/>
                        <a:pt x="128" y="103"/>
                      </a:cubicBezTo>
                      <a:cubicBezTo>
                        <a:pt x="129" y="103"/>
                        <a:pt x="129" y="103"/>
                        <a:pt x="129" y="103"/>
                      </a:cubicBezTo>
                      <a:cubicBezTo>
                        <a:pt x="130" y="104"/>
                        <a:pt x="130" y="104"/>
                        <a:pt x="130" y="104"/>
                      </a:cubicBezTo>
                      <a:cubicBezTo>
                        <a:pt x="130" y="104"/>
                        <a:pt x="130" y="104"/>
                        <a:pt x="130" y="104"/>
                      </a:cubicBezTo>
                      <a:cubicBezTo>
                        <a:pt x="130" y="104"/>
                        <a:pt x="130" y="104"/>
                        <a:pt x="130" y="104"/>
                      </a:cubicBezTo>
                      <a:cubicBezTo>
                        <a:pt x="130" y="105"/>
                        <a:pt x="130" y="105"/>
                        <a:pt x="130" y="105"/>
                      </a:cubicBezTo>
                      <a:cubicBezTo>
                        <a:pt x="129" y="105"/>
                        <a:pt x="129" y="105"/>
                        <a:pt x="129" y="105"/>
                      </a:cubicBezTo>
                      <a:cubicBezTo>
                        <a:pt x="129" y="105"/>
                        <a:pt x="129" y="105"/>
                        <a:pt x="129" y="105"/>
                      </a:cubicBezTo>
                      <a:cubicBezTo>
                        <a:pt x="128" y="105"/>
                        <a:pt x="128" y="105"/>
                        <a:pt x="128" y="105"/>
                      </a:cubicBezTo>
                      <a:cubicBezTo>
                        <a:pt x="128" y="105"/>
                        <a:pt x="128" y="105"/>
                        <a:pt x="128" y="105"/>
                      </a:cubicBezTo>
                      <a:cubicBezTo>
                        <a:pt x="129" y="105"/>
                        <a:pt x="129" y="105"/>
                        <a:pt x="129" y="105"/>
                      </a:cubicBezTo>
                      <a:cubicBezTo>
                        <a:pt x="129" y="105"/>
                        <a:pt x="129" y="105"/>
                        <a:pt x="129" y="105"/>
                      </a:cubicBezTo>
                      <a:cubicBezTo>
                        <a:pt x="129" y="104"/>
                        <a:pt x="129" y="104"/>
                        <a:pt x="129" y="104"/>
                      </a:cubicBezTo>
                      <a:cubicBezTo>
                        <a:pt x="129" y="104"/>
                        <a:pt x="129" y="104"/>
                        <a:pt x="129" y="104"/>
                      </a:cubicBezTo>
                      <a:cubicBezTo>
                        <a:pt x="127" y="104"/>
                        <a:pt x="127" y="104"/>
                        <a:pt x="127" y="104"/>
                      </a:cubicBezTo>
                      <a:cubicBezTo>
                        <a:pt x="127" y="104"/>
                        <a:pt x="127" y="104"/>
                        <a:pt x="127" y="104"/>
                      </a:cubicBezTo>
                      <a:cubicBezTo>
                        <a:pt x="127" y="104"/>
                        <a:pt x="127" y="104"/>
                        <a:pt x="127" y="104"/>
                      </a:cubicBezTo>
                      <a:cubicBezTo>
                        <a:pt x="127" y="103"/>
                        <a:pt x="127" y="103"/>
                        <a:pt x="127"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5" y="104"/>
                        <a:pt x="125" y="104"/>
                        <a:pt x="125" y="104"/>
                      </a:cubicBezTo>
                      <a:cubicBezTo>
                        <a:pt x="125" y="104"/>
                        <a:pt x="125" y="104"/>
                        <a:pt x="125" y="104"/>
                      </a:cubicBezTo>
                      <a:cubicBezTo>
                        <a:pt x="125" y="105"/>
                        <a:pt x="125" y="105"/>
                        <a:pt x="125" y="105"/>
                      </a:cubicBezTo>
                      <a:cubicBezTo>
                        <a:pt x="126" y="106"/>
                        <a:pt x="126" y="106"/>
                        <a:pt x="126" y="106"/>
                      </a:cubicBezTo>
                      <a:cubicBezTo>
                        <a:pt x="126" y="106"/>
                        <a:pt x="126" y="106"/>
                        <a:pt x="126" y="106"/>
                      </a:cubicBezTo>
                      <a:cubicBezTo>
                        <a:pt x="127" y="107"/>
                        <a:pt x="127" y="107"/>
                        <a:pt x="127" y="107"/>
                      </a:cubicBezTo>
                      <a:cubicBezTo>
                        <a:pt x="127" y="107"/>
                        <a:pt x="127" y="107"/>
                        <a:pt x="127" y="107"/>
                      </a:cubicBezTo>
                      <a:cubicBezTo>
                        <a:pt x="128" y="106"/>
                        <a:pt x="128" y="106"/>
                        <a:pt x="128" y="106"/>
                      </a:cubicBezTo>
                      <a:cubicBezTo>
                        <a:pt x="129" y="106"/>
                        <a:pt x="129" y="106"/>
                        <a:pt x="129" y="106"/>
                      </a:cubicBezTo>
                      <a:cubicBezTo>
                        <a:pt x="129" y="106"/>
                        <a:pt x="129" y="106"/>
                        <a:pt x="129" y="106"/>
                      </a:cubicBezTo>
                      <a:cubicBezTo>
                        <a:pt x="130" y="106"/>
                        <a:pt x="130" y="106"/>
                        <a:pt x="130" y="106"/>
                      </a:cubicBezTo>
                      <a:cubicBezTo>
                        <a:pt x="130" y="106"/>
                        <a:pt x="130" y="106"/>
                        <a:pt x="130" y="106"/>
                      </a:cubicBezTo>
                      <a:cubicBezTo>
                        <a:pt x="131" y="105"/>
                        <a:pt x="131" y="105"/>
                        <a:pt x="131" y="105"/>
                      </a:cubicBezTo>
                      <a:cubicBezTo>
                        <a:pt x="131" y="105"/>
                        <a:pt x="131" y="105"/>
                        <a:pt x="131" y="105"/>
                      </a:cubicBezTo>
                      <a:cubicBezTo>
                        <a:pt x="131" y="105"/>
                        <a:pt x="131" y="105"/>
                        <a:pt x="131"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4" y="105"/>
                        <a:pt x="134" y="105"/>
                        <a:pt x="134" y="105"/>
                      </a:cubicBezTo>
                      <a:cubicBezTo>
                        <a:pt x="134" y="105"/>
                        <a:pt x="134" y="105"/>
                        <a:pt x="134" y="105"/>
                      </a:cubicBezTo>
                      <a:cubicBezTo>
                        <a:pt x="134" y="105"/>
                        <a:pt x="134" y="105"/>
                        <a:pt x="134" y="105"/>
                      </a:cubicBezTo>
                      <a:cubicBezTo>
                        <a:pt x="134" y="105"/>
                        <a:pt x="134" y="105"/>
                        <a:pt x="134" y="105"/>
                      </a:cubicBezTo>
                      <a:cubicBezTo>
                        <a:pt x="135" y="105"/>
                        <a:pt x="135" y="105"/>
                        <a:pt x="135" y="105"/>
                      </a:cubicBezTo>
                      <a:cubicBezTo>
                        <a:pt x="135" y="105"/>
                        <a:pt x="135" y="105"/>
                        <a:pt x="135" y="105"/>
                      </a:cubicBezTo>
                      <a:cubicBezTo>
                        <a:pt x="135" y="105"/>
                        <a:pt x="135" y="105"/>
                        <a:pt x="135" y="105"/>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6" y="104"/>
                        <a:pt x="136" y="104"/>
                        <a:pt x="136" y="104"/>
                      </a:cubicBezTo>
                      <a:cubicBezTo>
                        <a:pt x="136" y="104"/>
                        <a:pt x="136" y="104"/>
                        <a:pt x="136" y="104"/>
                      </a:cubicBezTo>
                      <a:lnTo>
                        <a:pt x="136" y="103"/>
                      </a:lnTo>
                      <a:close/>
                      <a:moveTo>
                        <a:pt x="126" y="103"/>
                      </a:moveTo>
                      <a:cubicBezTo>
                        <a:pt x="126" y="103"/>
                        <a:pt x="126" y="103"/>
                        <a:pt x="126" y="103"/>
                      </a:cubicBezTo>
                      <a:cubicBezTo>
                        <a:pt x="126" y="103"/>
                        <a:pt x="126" y="103"/>
                        <a:pt x="126" y="103"/>
                      </a:cubicBezTo>
                      <a:cubicBezTo>
                        <a:pt x="126" y="103"/>
                        <a:pt x="126" y="103"/>
                        <a:pt x="126"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lose/>
                      <a:moveTo>
                        <a:pt x="127" y="104"/>
                      </a:moveTo>
                      <a:cubicBezTo>
                        <a:pt x="127" y="104"/>
                        <a:pt x="127" y="104"/>
                        <a:pt x="127" y="104"/>
                      </a:cubicBezTo>
                      <a:cubicBezTo>
                        <a:pt x="127" y="104"/>
                        <a:pt x="127" y="104"/>
                        <a:pt x="127" y="104"/>
                      </a:cubicBezTo>
                      <a:cubicBezTo>
                        <a:pt x="127" y="104"/>
                        <a:pt x="127" y="104"/>
                        <a:pt x="127" y="104"/>
                      </a:cubicBezTo>
                      <a:cubicBezTo>
                        <a:pt x="128" y="103"/>
                        <a:pt x="128" y="103"/>
                        <a:pt x="128" y="103"/>
                      </a:cubicBezTo>
                      <a:cubicBezTo>
                        <a:pt x="128" y="103"/>
                        <a:pt x="128" y="103"/>
                        <a:pt x="128"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7" y="104"/>
                        <a:pt x="127" y="104"/>
                        <a:pt x="127" y="104"/>
                      </a:cubicBezTo>
                      <a:close/>
                      <a:moveTo>
                        <a:pt x="136" y="109"/>
                      </a:moveTo>
                      <a:cubicBezTo>
                        <a:pt x="136" y="109"/>
                        <a:pt x="136" y="109"/>
                        <a:pt x="136" y="109"/>
                      </a:cubicBezTo>
                      <a:cubicBezTo>
                        <a:pt x="136" y="110"/>
                        <a:pt x="136" y="110"/>
                        <a:pt x="136" y="110"/>
                      </a:cubicBezTo>
                      <a:cubicBezTo>
                        <a:pt x="136" y="110"/>
                        <a:pt x="136" y="110"/>
                        <a:pt x="136" y="110"/>
                      </a:cubicBezTo>
                      <a:cubicBezTo>
                        <a:pt x="136" y="109"/>
                        <a:pt x="136" y="109"/>
                        <a:pt x="136" y="109"/>
                      </a:cubicBezTo>
                      <a:cubicBezTo>
                        <a:pt x="136" y="109"/>
                        <a:pt x="136" y="109"/>
                        <a:pt x="136" y="109"/>
                      </a:cubicBezTo>
                      <a:cubicBezTo>
                        <a:pt x="136" y="109"/>
                        <a:pt x="136" y="109"/>
                        <a:pt x="136" y="109"/>
                      </a:cubicBezTo>
                      <a:close/>
                      <a:moveTo>
                        <a:pt x="142" y="97"/>
                      </a:moveTo>
                      <a:cubicBezTo>
                        <a:pt x="142" y="97"/>
                        <a:pt x="142" y="97"/>
                        <a:pt x="142" y="97"/>
                      </a:cubicBezTo>
                      <a:cubicBezTo>
                        <a:pt x="142" y="98"/>
                        <a:pt x="142" y="98"/>
                        <a:pt x="142" y="98"/>
                      </a:cubicBezTo>
                      <a:cubicBezTo>
                        <a:pt x="141" y="98"/>
                        <a:pt x="141" y="98"/>
                        <a:pt x="141" y="98"/>
                      </a:cubicBezTo>
                      <a:cubicBezTo>
                        <a:pt x="141" y="99"/>
                        <a:pt x="141" y="99"/>
                        <a:pt x="141" y="99"/>
                      </a:cubicBezTo>
                      <a:cubicBezTo>
                        <a:pt x="141" y="99"/>
                        <a:pt x="141" y="99"/>
                        <a:pt x="141" y="99"/>
                      </a:cubicBezTo>
                      <a:cubicBezTo>
                        <a:pt x="141" y="99"/>
                        <a:pt x="141" y="99"/>
                        <a:pt x="141" y="99"/>
                      </a:cubicBezTo>
                      <a:cubicBezTo>
                        <a:pt x="141" y="99"/>
                        <a:pt x="141" y="99"/>
                        <a:pt x="141" y="99"/>
                      </a:cubicBezTo>
                      <a:cubicBezTo>
                        <a:pt x="142" y="98"/>
                        <a:pt x="142" y="98"/>
                        <a:pt x="142" y="98"/>
                      </a:cubicBezTo>
                      <a:cubicBezTo>
                        <a:pt x="142" y="98"/>
                        <a:pt x="142" y="98"/>
                        <a:pt x="142" y="98"/>
                      </a:cubicBezTo>
                      <a:cubicBezTo>
                        <a:pt x="142" y="98"/>
                        <a:pt x="142" y="98"/>
                        <a:pt x="142" y="98"/>
                      </a:cubicBezTo>
                      <a:cubicBezTo>
                        <a:pt x="142" y="97"/>
                        <a:pt x="142" y="97"/>
                        <a:pt x="142" y="97"/>
                      </a:cubicBezTo>
                      <a:cubicBezTo>
                        <a:pt x="142" y="97"/>
                        <a:pt x="142" y="97"/>
                        <a:pt x="142" y="97"/>
                      </a:cubicBezTo>
                      <a:cubicBezTo>
                        <a:pt x="142" y="97"/>
                        <a:pt x="142" y="97"/>
                        <a:pt x="142" y="97"/>
                      </a:cubicBezTo>
                      <a:cubicBezTo>
                        <a:pt x="142" y="97"/>
                        <a:pt x="142" y="97"/>
                        <a:pt x="142" y="97"/>
                      </a:cubicBezTo>
                      <a:close/>
                      <a:moveTo>
                        <a:pt x="141" y="93"/>
                      </a:moveTo>
                      <a:cubicBezTo>
                        <a:pt x="141" y="93"/>
                        <a:pt x="141" y="93"/>
                        <a:pt x="141" y="93"/>
                      </a:cubicBezTo>
                      <a:cubicBezTo>
                        <a:pt x="141" y="93"/>
                        <a:pt x="141" y="93"/>
                        <a:pt x="141" y="93"/>
                      </a:cubicBezTo>
                      <a:cubicBezTo>
                        <a:pt x="141" y="93"/>
                        <a:pt x="141" y="93"/>
                        <a:pt x="141" y="93"/>
                      </a:cubicBezTo>
                      <a:cubicBezTo>
                        <a:pt x="141" y="93"/>
                        <a:pt x="141" y="93"/>
                        <a:pt x="141" y="93"/>
                      </a:cubicBezTo>
                      <a:cubicBezTo>
                        <a:pt x="142" y="93"/>
                        <a:pt x="142" y="93"/>
                        <a:pt x="142" y="93"/>
                      </a:cubicBezTo>
                      <a:cubicBezTo>
                        <a:pt x="142" y="93"/>
                        <a:pt x="142" y="93"/>
                        <a:pt x="142" y="93"/>
                      </a:cubicBezTo>
                      <a:cubicBezTo>
                        <a:pt x="142" y="92"/>
                        <a:pt x="142" y="92"/>
                        <a:pt x="142" y="92"/>
                      </a:cubicBezTo>
                      <a:cubicBezTo>
                        <a:pt x="141" y="92"/>
                        <a:pt x="141" y="92"/>
                        <a:pt x="141" y="92"/>
                      </a:cubicBezTo>
                      <a:cubicBezTo>
                        <a:pt x="141" y="92"/>
                        <a:pt x="141" y="92"/>
                        <a:pt x="141" y="92"/>
                      </a:cubicBezTo>
                      <a:cubicBezTo>
                        <a:pt x="141" y="92"/>
                        <a:pt x="141" y="92"/>
                        <a:pt x="141" y="92"/>
                      </a:cubicBezTo>
                      <a:cubicBezTo>
                        <a:pt x="141" y="93"/>
                        <a:pt x="141" y="93"/>
                        <a:pt x="141" y="93"/>
                      </a:cubicBezTo>
                      <a:cubicBezTo>
                        <a:pt x="141" y="93"/>
                        <a:pt x="141" y="93"/>
                        <a:pt x="141" y="93"/>
                      </a:cubicBezTo>
                      <a:cubicBezTo>
                        <a:pt x="141" y="93"/>
                        <a:pt x="141" y="93"/>
                        <a:pt x="141" y="93"/>
                      </a:cubicBezTo>
                      <a:cubicBezTo>
                        <a:pt x="141" y="93"/>
                        <a:pt x="141" y="93"/>
                        <a:pt x="141" y="93"/>
                      </a:cubicBezTo>
                      <a:cubicBezTo>
                        <a:pt x="141" y="93"/>
                        <a:pt x="141" y="93"/>
                        <a:pt x="141" y="93"/>
                      </a:cubicBezTo>
                      <a:close/>
                      <a:moveTo>
                        <a:pt x="141" y="100"/>
                      </a:moveTo>
                      <a:cubicBezTo>
                        <a:pt x="140" y="101"/>
                        <a:pt x="140" y="101"/>
                        <a:pt x="140" y="101"/>
                      </a:cubicBezTo>
                      <a:cubicBezTo>
                        <a:pt x="140" y="101"/>
                        <a:pt x="140" y="101"/>
                        <a:pt x="140" y="101"/>
                      </a:cubicBezTo>
                      <a:cubicBezTo>
                        <a:pt x="139" y="101"/>
                        <a:pt x="139" y="101"/>
                        <a:pt x="139" y="101"/>
                      </a:cubicBezTo>
                      <a:cubicBezTo>
                        <a:pt x="139" y="101"/>
                        <a:pt x="139" y="101"/>
                        <a:pt x="139" y="101"/>
                      </a:cubicBezTo>
                      <a:cubicBezTo>
                        <a:pt x="139" y="102"/>
                        <a:pt x="139" y="102"/>
                        <a:pt x="139" y="102"/>
                      </a:cubicBezTo>
                      <a:cubicBezTo>
                        <a:pt x="140" y="102"/>
                        <a:pt x="140" y="102"/>
                        <a:pt x="140" y="102"/>
                      </a:cubicBezTo>
                      <a:cubicBezTo>
                        <a:pt x="140" y="102"/>
                        <a:pt x="140" y="102"/>
                        <a:pt x="140" y="102"/>
                      </a:cubicBezTo>
                      <a:cubicBezTo>
                        <a:pt x="140" y="102"/>
                        <a:pt x="140" y="102"/>
                        <a:pt x="140" y="102"/>
                      </a:cubicBezTo>
                      <a:cubicBezTo>
                        <a:pt x="140" y="103"/>
                        <a:pt x="140" y="103"/>
                        <a:pt x="140" y="103"/>
                      </a:cubicBezTo>
                      <a:cubicBezTo>
                        <a:pt x="139" y="103"/>
                        <a:pt x="139" y="103"/>
                        <a:pt x="139" y="103"/>
                      </a:cubicBezTo>
                      <a:cubicBezTo>
                        <a:pt x="139" y="104"/>
                        <a:pt x="139" y="104"/>
                        <a:pt x="139" y="104"/>
                      </a:cubicBezTo>
                      <a:cubicBezTo>
                        <a:pt x="138" y="104"/>
                        <a:pt x="138" y="104"/>
                        <a:pt x="138" y="104"/>
                      </a:cubicBezTo>
                      <a:cubicBezTo>
                        <a:pt x="138" y="105"/>
                        <a:pt x="138" y="105"/>
                        <a:pt x="138" y="105"/>
                      </a:cubicBezTo>
                      <a:cubicBezTo>
                        <a:pt x="138" y="104"/>
                        <a:pt x="138" y="104"/>
                        <a:pt x="138" y="104"/>
                      </a:cubicBezTo>
                      <a:cubicBezTo>
                        <a:pt x="139" y="104"/>
                        <a:pt x="139" y="104"/>
                        <a:pt x="139" y="104"/>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8" y="105"/>
                        <a:pt x="138" y="105"/>
                        <a:pt x="138" y="105"/>
                      </a:cubicBezTo>
                      <a:cubicBezTo>
                        <a:pt x="138" y="106"/>
                        <a:pt x="138" y="106"/>
                        <a:pt x="138" y="106"/>
                      </a:cubicBezTo>
                      <a:cubicBezTo>
                        <a:pt x="138" y="106"/>
                        <a:pt x="138" y="106"/>
                        <a:pt x="138" y="106"/>
                      </a:cubicBezTo>
                      <a:cubicBezTo>
                        <a:pt x="138" y="106"/>
                        <a:pt x="138" y="106"/>
                        <a:pt x="138" y="106"/>
                      </a:cubicBezTo>
                      <a:cubicBezTo>
                        <a:pt x="138" y="107"/>
                        <a:pt x="138" y="107"/>
                        <a:pt x="138" y="107"/>
                      </a:cubicBezTo>
                      <a:cubicBezTo>
                        <a:pt x="138" y="107"/>
                        <a:pt x="138" y="107"/>
                        <a:pt x="138" y="107"/>
                      </a:cubicBezTo>
                      <a:cubicBezTo>
                        <a:pt x="137" y="107"/>
                        <a:pt x="137" y="107"/>
                        <a:pt x="137" y="107"/>
                      </a:cubicBezTo>
                      <a:cubicBezTo>
                        <a:pt x="137" y="107"/>
                        <a:pt x="137" y="107"/>
                        <a:pt x="137" y="107"/>
                      </a:cubicBezTo>
                      <a:cubicBezTo>
                        <a:pt x="137" y="107"/>
                        <a:pt x="137" y="107"/>
                        <a:pt x="137" y="107"/>
                      </a:cubicBezTo>
                      <a:cubicBezTo>
                        <a:pt x="137" y="108"/>
                        <a:pt x="137" y="108"/>
                        <a:pt x="137" y="108"/>
                      </a:cubicBezTo>
                      <a:cubicBezTo>
                        <a:pt x="137" y="108"/>
                        <a:pt x="137" y="108"/>
                        <a:pt x="137" y="108"/>
                      </a:cubicBezTo>
                      <a:cubicBezTo>
                        <a:pt x="137" y="108"/>
                        <a:pt x="137" y="108"/>
                        <a:pt x="137" y="108"/>
                      </a:cubicBezTo>
                      <a:cubicBezTo>
                        <a:pt x="136" y="108"/>
                        <a:pt x="136" y="108"/>
                        <a:pt x="136" y="108"/>
                      </a:cubicBezTo>
                      <a:cubicBezTo>
                        <a:pt x="137" y="109"/>
                        <a:pt x="137" y="109"/>
                        <a:pt x="137" y="109"/>
                      </a:cubicBezTo>
                      <a:cubicBezTo>
                        <a:pt x="137" y="109"/>
                        <a:pt x="137" y="109"/>
                        <a:pt x="137" y="109"/>
                      </a:cubicBezTo>
                      <a:cubicBezTo>
                        <a:pt x="137" y="108"/>
                        <a:pt x="137" y="108"/>
                        <a:pt x="137" y="108"/>
                      </a:cubicBezTo>
                      <a:cubicBezTo>
                        <a:pt x="138" y="107"/>
                        <a:pt x="138" y="107"/>
                        <a:pt x="138" y="107"/>
                      </a:cubicBezTo>
                      <a:cubicBezTo>
                        <a:pt x="138" y="107"/>
                        <a:pt x="138" y="107"/>
                        <a:pt x="138" y="107"/>
                      </a:cubicBezTo>
                      <a:cubicBezTo>
                        <a:pt x="138" y="106"/>
                        <a:pt x="138" y="106"/>
                        <a:pt x="138" y="106"/>
                      </a:cubicBezTo>
                      <a:cubicBezTo>
                        <a:pt x="138" y="106"/>
                        <a:pt x="138" y="106"/>
                        <a:pt x="138" y="106"/>
                      </a:cubicBezTo>
                      <a:cubicBezTo>
                        <a:pt x="138" y="106"/>
                        <a:pt x="138" y="106"/>
                        <a:pt x="138" y="106"/>
                      </a:cubicBezTo>
                      <a:cubicBezTo>
                        <a:pt x="139" y="106"/>
                        <a:pt x="139" y="106"/>
                        <a:pt x="139" y="106"/>
                      </a:cubicBezTo>
                      <a:cubicBezTo>
                        <a:pt x="139" y="106"/>
                        <a:pt x="139" y="106"/>
                        <a:pt x="139" y="106"/>
                      </a:cubicBezTo>
                      <a:cubicBezTo>
                        <a:pt x="140" y="104"/>
                        <a:pt x="140" y="104"/>
                        <a:pt x="140" y="104"/>
                      </a:cubicBezTo>
                      <a:cubicBezTo>
                        <a:pt x="140" y="104"/>
                        <a:pt x="140" y="104"/>
                        <a:pt x="140" y="104"/>
                      </a:cubicBezTo>
                      <a:cubicBezTo>
                        <a:pt x="140" y="103"/>
                        <a:pt x="140" y="103"/>
                        <a:pt x="140" y="103"/>
                      </a:cubicBezTo>
                      <a:cubicBezTo>
                        <a:pt x="140" y="103"/>
                        <a:pt x="140" y="103"/>
                        <a:pt x="140" y="103"/>
                      </a:cubicBezTo>
                      <a:cubicBezTo>
                        <a:pt x="140" y="102"/>
                        <a:pt x="140" y="102"/>
                        <a:pt x="140" y="102"/>
                      </a:cubicBezTo>
                      <a:cubicBezTo>
                        <a:pt x="141" y="101"/>
                        <a:pt x="141" y="101"/>
                        <a:pt x="141" y="101"/>
                      </a:cubicBezTo>
                      <a:cubicBezTo>
                        <a:pt x="141" y="101"/>
                        <a:pt x="141" y="101"/>
                        <a:pt x="141" y="101"/>
                      </a:cubicBezTo>
                      <a:cubicBezTo>
                        <a:pt x="141" y="101"/>
                        <a:pt x="141" y="101"/>
                        <a:pt x="141" y="101"/>
                      </a:cubicBezTo>
                      <a:cubicBezTo>
                        <a:pt x="141" y="101"/>
                        <a:pt x="141" y="101"/>
                        <a:pt x="141" y="101"/>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lose/>
                      <a:moveTo>
                        <a:pt x="122" y="116"/>
                      </a:moveTo>
                      <a:cubicBezTo>
                        <a:pt x="122" y="116"/>
                        <a:pt x="122" y="116"/>
                        <a:pt x="122" y="116"/>
                      </a:cubicBezTo>
                      <a:cubicBezTo>
                        <a:pt x="122" y="116"/>
                        <a:pt x="122" y="116"/>
                        <a:pt x="122" y="116"/>
                      </a:cubicBezTo>
                      <a:cubicBezTo>
                        <a:pt x="122" y="116"/>
                        <a:pt x="122" y="116"/>
                        <a:pt x="122" y="116"/>
                      </a:cubicBezTo>
                      <a:cubicBezTo>
                        <a:pt x="121" y="116"/>
                        <a:pt x="121" y="116"/>
                        <a:pt x="121" y="116"/>
                      </a:cubicBezTo>
                      <a:cubicBezTo>
                        <a:pt x="121" y="116"/>
                        <a:pt x="121" y="116"/>
                        <a:pt x="121" y="116"/>
                      </a:cubicBezTo>
                      <a:cubicBezTo>
                        <a:pt x="121" y="116"/>
                        <a:pt x="121" y="116"/>
                        <a:pt x="121" y="116"/>
                      </a:cubicBezTo>
                      <a:cubicBezTo>
                        <a:pt x="121" y="116"/>
                        <a:pt x="121" y="116"/>
                        <a:pt x="121" y="116"/>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lnTo>
                        <a:pt x="122" y="116"/>
                      </a:lnTo>
                      <a:close/>
                      <a:moveTo>
                        <a:pt x="122" y="116"/>
                      </a:moveTo>
                      <a:cubicBezTo>
                        <a:pt x="122" y="116"/>
                        <a:pt x="122" y="116"/>
                        <a:pt x="122" y="116"/>
                      </a:cubicBezTo>
                      <a:cubicBezTo>
                        <a:pt x="122" y="116"/>
                        <a:pt x="122" y="116"/>
                        <a:pt x="122" y="116"/>
                      </a:cubicBezTo>
                      <a:cubicBezTo>
                        <a:pt x="122" y="116"/>
                        <a:pt x="122" y="116"/>
                        <a:pt x="122" y="116"/>
                      </a:cubicBezTo>
                      <a:cubicBezTo>
                        <a:pt x="122" y="117"/>
                        <a:pt x="122" y="117"/>
                        <a:pt x="122" y="117"/>
                      </a:cubicBezTo>
                      <a:cubicBezTo>
                        <a:pt x="122" y="117"/>
                        <a:pt x="122" y="117"/>
                        <a:pt x="122" y="117"/>
                      </a:cubicBezTo>
                      <a:cubicBezTo>
                        <a:pt x="122" y="117"/>
                        <a:pt x="122" y="117"/>
                        <a:pt x="122" y="117"/>
                      </a:cubicBezTo>
                      <a:cubicBezTo>
                        <a:pt x="123" y="117"/>
                        <a:pt x="123" y="117"/>
                        <a:pt x="123" y="117"/>
                      </a:cubicBezTo>
                      <a:cubicBezTo>
                        <a:pt x="123" y="117"/>
                        <a:pt x="123" y="117"/>
                        <a:pt x="123" y="117"/>
                      </a:cubicBezTo>
                      <a:cubicBezTo>
                        <a:pt x="123" y="117"/>
                        <a:pt x="123" y="117"/>
                        <a:pt x="123" y="117"/>
                      </a:cubicBezTo>
                      <a:cubicBezTo>
                        <a:pt x="123" y="117"/>
                        <a:pt x="123" y="117"/>
                        <a:pt x="123" y="117"/>
                      </a:cubicBezTo>
                      <a:cubicBezTo>
                        <a:pt x="123" y="117"/>
                        <a:pt x="123" y="117"/>
                        <a:pt x="123" y="117"/>
                      </a:cubicBezTo>
                      <a:lnTo>
                        <a:pt x="122" y="116"/>
                      </a:lnTo>
                      <a:close/>
                      <a:moveTo>
                        <a:pt x="133" y="112"/>
                      </a:moveTo>
                      <a:cubicBezTo>
                        <a:pt x="133" y="112"/>
                        <a:pt x="133" y="112"/>
                        <a:pt x="133" y="112"/>
                      </a:cubicBezTo>
                      <a:cubicBezTo>
                        <a:pt x="133" y="112"/>
                        <a:pt x="133" y="112"/>
                        <a:pt x="133" y="112"/>
                      </a:cubicBezTo>
                      <a:cubicBezTo>
                        <a:pt x="133" y="111"/>
                        <a:pt x="133" y="111"/>
                        <a:pt x="133" y="111"/>
                      </a:cubicBezTo>
                      <a:cubicBezTo>
                        <a:pt x="133" y="111"/>
                        <a:pt x="133" y="111"/>
                        <a:pt x="133" y="111"/>
                      </a:cubicBezTo>
                      <a:cubicBezTo>
                        <a:pt x="133" y="112"/>
                        <a:pt x="133" y="112"/>
                        <a:pt x="133" y="112"/>
                      </a:cubicBezTo>
                      <a:cubicBezTo>
                        <a:pt x="133" y="112"/>
                        <a:pt x="133" y="112"/>
                        <a:pt x="133" y="112"/>
                      </a:cubicBezTo>
                      <a:cubicBezTo>
                        <a:pt x="133" y="112"/>
                        <a:pt x="133" y="112"/>
                        <a:pt x="133" y="112"/>
                      </a:cubicBezTo>
                      <a:cubicBezTo>
                        <a:pt x="133" y="112"/>
                        <a:pt x="133" y="112"/>
                        <a:pt x="133" y="112"/>
                      </a:cubicBezTo>
                      <a:cubicBezTo>
                        <a:pt x="134" y="112"/>
                        <a:pt x="134" y="112"/>
                        <a:pt x="134" y="112"/>
                      </a:cubicBezTo>
                      <a:cubicBezTo>
                        <a:pt x="134" y="112"/>
                        <a:pt x="134" y="112"/>
                        <a:pt x="134" y="112"/>
                      </a:cubicBezTo>
                      <a:cubicBezTo>
                        <a:pt x="134" y="112"/>
                        <a:pt x="134" y="112"/>
                        <a:pt x="134" y="112"/>
                      </a:cubicBezTo>
                      <a:cubicBezTo>
                        <a:pt x="134" y="112"/>
                        <a:pt x="134" y="112"/>
                        <a:pt x="134" y="112"/>
                      </a:cubicBezTo>
                      <a:lnTo>
                        <a:pt x="133" y="112"/>
                      </a:lnTo>
                      <a:close/>
                      <a:moveTo>
                        <a:pt x="123" y="115"/>
                      </a:moveTo>
                      <a:cubicBezTo>
                        <a:pt x="123" y="115"/>
                        <a:pt x="123" y="115"/>
                        <a:pt x="123" y="115"/>
                      </a:cubicBezTo>
                      <a:cubicBezTo>
                        <a:pt x="123" y="115"/>
                        <a:pt x="123" y="115"/>
                        <a:pt x="123" y="115"/>
                      </a:cubicBezTo>
                      <a:cubicBezTo>
                        <a:pt x="123" y="115"/>
                        <a:pt x="123" y="115"/>
                        <a:pt x="123" y="115"/>
                      </a:cubicBezTo>
                      <a:cubicBezTo>
                        <a:pt x="123" y="115"/>
                        <a:pt x="123" y="115"/>
                        <a:pt x="123" y="115"/>
                      </a:cubicBezTo>
                      <a:cubicBezTo>
                        <a:pt x="124" y="117"/>
                        <a:pt x="124" y="117"/>
                        <a:pt x="124" y="117"/>
                      </a:cubicBezTo>
                      <a:cubicBezTo>
                        <a:pt x="124" y="117"/>
                        <a:pt x="124" y="117"/>
                        <a:pt x="124" y="117"/>
                      </a:cubicBezTo>
                      <a:cubicBezTo>
                        <a:pt x="124" y="117"/>
                        <a:pt x="124" y="117"/>
                        <a:pt x="124" y="117"/>
                      </a:cubicBezTo>
                      <a:cubicBezTo>
                        <a:pt x="124" y="116"/>
                        <a:pt x="124" y="116"/>
                        <a:pt x="124" y="116"/>
                      </a:cubicBezTo>
                      <a:lnTo>
                        <a:pt x="123" y="115"/>
                      </a:lnTo>
                      <a:close/>
                      <a:moveTo>
                        <a:pt x="121" y="117"/>
                      </a:move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6"/>
                        <a:pt x="121" y="116"/>
                        <a:pt x="121" y="116"/>
                      </a:cubicBezTo>
                      <a:cubicBezTo>
                        <a:pt x="120" y="116"/>
                        <a:pt x="120" y="116"/>
                        <a:pt x="120" y="116"/>
                      </a:cubicBezTo>
                      <a:cubicBezTo>
                        <a:pt x="120" y="117"/>
                        <a:pt x="120" y="117"/>
                        <a:pt x="120"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8"/>
                        <a:pt x="121" y="118"/>
                        <a:pt x="121" y="118"/>
                      </a:cubicBezTo>
                      <a:cubicBezTo>
                        <a:pt x="121" y="118"/>
                        <a:pt x="121" y="118"/>
                        <a:pt x="121" y="118"/>
                      </a:cubicBezTo>
                      <a:cubicBezTo>
                        <a:pt x="121" y="118"/>
                        <a:pt x="121" y="118"/>
                        <a:pt x="121" y="118"/>
                      </a:cubicBezTo>
                      <a:cubicBezTo>
                        <a:pt x="121" y="117"/>
                        <a:pt x="121" y="117"/>
                        <a:pt x="121" y="117"/>
                      </a:cubicBezTo>
                      <a:cubicBezTo>
                        <a:pt x="120" y="117"/>
                        <a:pt x="120" y="117"/>
                        <a:pt x="120" y="117"/>
                      </a:cubicBezTo>
                      <a:cubicBezTo>
                        <a:pt x="120" y="117"/>
                        <a:pt x="120" y="117"/>
                        <a:pt x="120" y="117"/>
                      </a:cubicBezTo>
                      <a:cubicBezTo>
                        <a:pt x="120" y="118"/>
                        <a:pt x="120" y="118"/>
                        <a:pt x="120" y="118"/>
                      </a:cubicBezTo>
                      <a:cubicBezTo>
                        <a:pt x="121" y="118"/>
                        <a:pt x="121" y="118"/>
                        <a:pt x="121" y="118"/>
                      </a:cubicBezTo>
                      <a:cubicBezTo>
                        <a:pt x="121" y="118"/>
                        <a:pt x="121" y="118"/>
                        <a:pt x="121" y="118"/>
                      </a:cubicBezTo>
                      <a:cubicBezTo>
                        <a:pt x="121" y="118"/>
                        <a:pt x="121" y="118"/>
                        <a:pt x="121" y="118"/>
                      </a:cubicBezTo>
                      <a:cubicBezTo>
                        <a:pt x="121" y="118"/>
                        <a:pt x="121" y="118"/>
                        <a:pt x="121" y="118"/>
                      </a:cubicBezTo>
                      <a:cubicBezTo>
                        <a:pt x="120" y="118"/>
                        <a:pt x="120" y="118"/>
                        <a:pt x="120" y="118"/>
                      </a:cubicBezTo>
                      <a:cubicBezTo>
                        <a:pt x="120" y="118"/>
                        <a:pt x="120" y="118"/>
                        <a:pt x="120" y="118"/>
                      </a:cubicBezTo>
                      <a:cubicBezTo>
                        <a:pt x="120" y="118"/>
                        <a:pt x="120" y="118"/>
                        <a:pt x="120" y="118"/>
                      </a:cubicBezTo>
                      <a:cubicBezTo>
                        <a:pt x="120" y="118"/>
                        <a:pt x="120" y="118"/>
                        <a:pt x="120" y="118"/>
                      </a:cubicBezTo>
                      <a:cubicBezTo>
                        <a:pt x="119" y="119"/>
                        <a:pt x="119" y="119"/>
                        <a:pt x="119" y="119"/>
                      </a:cubicBezTo>
                      <a:cubicBezTo>
                        <a:pt x="119" y="119"/>
                        <a:pt x="119" y="119"/>
                        <a:pt x="119" y="119"/>
                      </a:cubicBezTo>
                      <a:cubicBezTo>
                        <a:pt x="121" y="118"/>
                        <a:pt x="121" y="118"/>
                        <a:pt x="121" y="118"/>
                      </a:cubicBezTo>
                      <a:cubicBezTo>
                        <a:pt x="121" y="118"/>
                        <a:pt x="121" y="118"/>
                        <a:pt x="121" y="118"/>
                      </a:cubicBezTo>
                      <a:cubicBezTo>
                        <a:pt x="122" y="118"/>
                        <a:pt x="122" y="118"/>
                        <a:pt x="122" y="118"/>
                      </a:cubicBezTo>
                      <a:cubicBezTo>
                        <a:pt x="122" y="117"/>
                        <a:pt x="122" y="117"/>
                        <a:pt x="122" y="117"/>
                      </a:cubicBezTo>
                      <a:lnTo>
                        <a:pt x="121" y="117"/>
                      </a:lnTo>
                      <a:close/>
                      <a:moveTo>
                        <a:pt x="123" y="117"/>
                      </a:moveTo>
                      <a:cubicBezTo>
                        <a:pt x="123" y="117"/>
                        <a:pt x="123" y="117"/>
                        <a:pt x="123" y="117"/>
                      </a:cubicBezTo>
                      <a:cubicBezTo>
                        <a:pt x="123" y="117"/>
                        <a:pt x="123" y="117"/>
                        <a:pt x="123" y="117"/>
                      </a:cubicBezTo>
                      <a:cubicBezTo>
                        <a:pt x="123" y="117"/>
                        <a:pt x="123" y="117"/>
                        <a:pt x="123" y="117"/>
                      </a:cubicBezTo>
                      <a:cubicBezTo>
                        <a:pt x="123" y="117"/>
                        <a:pt x="123" y="117"/>
                        <a:pt x="123" y="117"/>
                      </a:cubicBezTo>
                      <a:close/>
                      <a:moveTo>
                        <a:pt x="124" y="116"/>
                      </a:moveTo>
                      <a:cubicBezTo>
                        <a:pt x="124" y="116"/>
                        <a:pt x="124" y="116"/>
                        <a:pt x="124" y="116"/>
                      </a:cubicBezTo>
                      <a:cubicBezTo>
                        <a:pt x="124" y="116"/>
                        <a:pt x="124" y="116"/>
                        <a:pt x="124" y="116"/>
                      </a:cubicBezTo>
                      <a:cubicBezTo>
                        <a:pt x="124" y="116"/>
                        <a:pt x="124" y="116"/>
                        <a:pt x="124" y="116"/>
                      </a:cubicBezTo>
                      <a:cubicBezTo>
                        <a:pt x="124" y="116"/>
                        <a:pt x="124" y="116"/>
                        <a:pt x="124" y="116"/>
                      </a:cubicBezTo>
                      <a:cubicBezTo>
                        <a:pt x="125" y="116"/>
                        <a:pt x="125" y="116"/>
                        <a:pt x="125" y="116"/>
                      </a:cubicBezTo>
                      <a:cubicBezTo>
                        <a:pt x="125" y="116"/>
                        <a:pt x="125" y="116"/>
                        <a:pt x="125" y="116"/>
                      </a:cubicBezTo>
                      <a:cubicBezTo>
                        <a:pt x="125" y="116"/>
                        <a:pt x="125" y="116"/>
                        <a:pt x="125" y="116"/>
                      </a:cubicBezTo>
                      <a:cubicBezTo>
                        <a:pt x="125" y="116"/>
                        <a:pt x="125" y="116"/>
                        <a:pt x="125" y="116"/>
                      </a:cubicBezTo>
                      <a:lnTo>
                        <a:pt x="124" y="116"/>
                      </a:lnTo>
                      <a:close/>
                      <a:moveTo>
                        <a:pt x="131" y="113"/>
                      </a:moveTo>
                      <a:cubicBezTo>
                        <a:pt x="130" y="114"/>
                        <a:pt x="130" y="114"/>
                        <a:pt x="130" y="114"/>
                      </a:cubicBezTo>
                      <a:cubicBezTo>
                        <a:pt x="131" y="114"/>
                        <a:pt x="131" y="114"/>
                        <a:pt x="131" y="114"/>
                      </a:cubicBezTo>
                      <a:cubicBezTo>
                        <a:pt x="131" y="113"/>
                        <a:pt x="131" y="113"/>
                        <a:pt x="131" y="113"/>
                      </a:cubicBezTo>
                      <a:cubicBezTo>
                        <a:pt x="131" y="113"/>
                        <a:pt x="131" y="113"/>
                        <a:pt x="131" y="113"/>
                      </a:cubicBezTo>
                      <a:cubicBezTo>
                        <a:pt x="131" y="113"/>
                        <a:pt x="131" y="113"/>
                        <a:pt x="131" y="113"/>
                      </a:cubicBezTo>
                      <a:cubicBezTo>
                        <a:pt x="131" y="113"/>
                        <a:pt x="131" y="113"/>
                        <a:pt x="131" y="113"/>
                      </a:cubicBezTo>
                      <a:cubicBezTo>
                        <a:pt x="131" y="113"/>
                        <a:pt x="131" y="113"/>
                        <a:pt x="131" y="113"/>
                      </a:cubicBezTo>
                      <a:close/>
                      <a:moveTo>
                        <a:pt x="129" y="114"/>
                      </a:moveTo>
                      <a:cubicBezTo>
                        <a:pt x="128" y="115"/>
                        <a:pt x="128" y="115"/>
                        <a:pt x="128" y="115"/>
                      </a:cubicBezTo>
                      <a:cubicBezTo>
                        <a:pt x="128" y="115"/>
                        <a:pt x="128" y="115"/>
                        <a:pt x="128" y="115"/>
                      </a:cubicBezTo>
                      <a:cubicBezTo>
                        <a:pt x="128" y="115"/>
                        <a:pt x="128" y="115"/>
                        <a:pt x="128" y="115"/>
                      </a:cubicBezTo>
                      <a:cubicBezTo>
                        <a:pt x="129" y="115"/>
                        <a:pt x="129" y="115"/>
                        <a:pt x="129" y="115"/>
                      </a:cubicBezTo>
                      <a:cubicBezTo>
                        <a:pt x="129" y="115"/>
                        <a:pt x="129" y="115"/>
                        <a:pt x="129" y="115"/>
                      </a:cubicBezTo>
                      <a:cubicBezTo>
                        <a:pt x="129" y="115"/>
                        <a:pt x="129" y="115"/>
                        <a:pt x="129" y="115"/>
                      </a:cubicBezTo>
                      <a:cubicBezTo>
                        <a:pt x="129" y="115"/>
                        <a:pt x="129" y="115"/>
                        <a:pt x="129" y="115"/>
                      </a:cubicBezTo>
                      <a:cubicBezTo>
                        <a:pt x="129" y="115"/>
                        <a:pt x="129" y="115"/>
                        <a:pt x="129" y="115"/>
                      </a:cubicBezTo>
                      <a:cubicBezTo>
                        <a:pt x="129" y="114"/>
                        <a:pt x="129" y="114"/>
                        <a:pt x="129" y="114"/>
                      </a:cubicBezTo>
                      <a:cubicBezTo>
                        <a:pt x="129" y="114"/>
                        <a:pt x="129" y="114"/>
                        <a:pt x="129" y="114"/>
                      </a:cubicBezTo>
                      <a:cubicBezTo>
                        <a:pt x="129" y="114"/>
                        <a:pt x="129" y="114"/>
                        <a:pt x="129" y="114"/>
                      </a:cubicBezTo>
                      <a:close/>
                      <a:moveTo>
                        <a:pt x="126" y="116"/>
                      </a:moveTo>
                      <a:cubicBezTo>
                        <a:pt x="126" y="116"/>
                        <a:pt x="126" y="116"/>
                        <a:pt x="126" y="116"/>
                      </a:cubicBezTo>
                      <a:cubicBezTo>
                        <a:pt x="126" y="116"/>
                        <a:pt x="126" y="116"/>
                        <a:pt x="126" y="116"/>
                      </a:cubicBezTo>
                      <a:cubicBezTo>
                        <a:pt x="126" y="116"/>
                        <a:pt x="126" y="116"/>
                        <a:pt x="126" y="116"/>
                      </a:cubicBezTo>
                      <a:cubicBezTo>
                        <a:pt x="126" y="116"/>
                        <a:pt x="126" y="116"/>
                        <a:pt x="126" y="116"/>
                      </a:cubicBezTo>
                      <a:cubicBezTo>
                        <a:pt x="126" y="116"/>
                        <a:pt x="126" y="116"/>
                        <a:pt x="126" y="116"/>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7" name="Freeform 373">
                  <a:extLst>
                    <a:ext uri="{FF2B5EF4-FFF2-40B4-BE49-F238E27FC236}">
                      <a16:creationId xmlns="" xmlns:a16="http://schemas.microsoft.com/office/drawing/2014/main" id="{420447E6-6B07-42BD-8B1F-B9C8181271E4}"/>
                    </a:ext>
                  </a:extLst>
                </p:cNvPr>
                <p:cNvSpPr>
                  <a:spLocks/>
                </p:cNvSpPr>
                <p:nvPr/>
              </p:nvSpPr>
              <p:spPr bwMode="auto">
                <a:xfrm>
                  <a:off x="7385445" y="3972300"/>
                  <a:ext cx="83880" cy="141548"/>
                </a:xfrm>
                <a:custGeom>
                  <a:avLst/>
                  <a:gdLst>
                    <a:gd name="T0" fmla="*/ 16 w 16"/>
                    <a:gd name="T1" fmla="*/ 23 h 27"/>
                    <a:gd name="T2" fmla="*/ 15 w 16"/>
                    <a:gd name="T3" fmla="*/ 22 h 27"/>
                    <a:gd name="T4" fmla="*/ 15 w 16"/>
                    <a:gd name="T5" fmla="*/ 22 h 27"/>
                    <a:gd name="T6" fmla="*/ 15 w 16"/>
                    <a:gd name="T7" fmla="*/ 23 h 27"/>
                    <a:gd name="T8" fmla="*/ 15 w 16"/>
                    <a:gd name="T9" fmla="*/ 22 h 27"/>
                    <a:gd name="T10" fmla="*/ 13 w 16"/>
                    <a:gd name="T11" fmla="*/ 23 h 27"/>
                    <a:gd name="T12" fmla="*/ 14 w 16"/>
                    <a:gd name="T13" fmla="*/ 23 h 27"/>
                    <a:gd name="T14" fmla="*/ 14 w 16"/>
                    <a:gd name="T15" fmla="*/ 22 h 27"/>
                    <a:gd name="T16" fmla="*/ 15 w 16"/>
                    <a:gd name="T17" fmla="*/ 21 h 27"/>
                    <a:gd name="T18" fmla="*/ 14 w 16"/>
                    <a:gd name="T19" fmla="*/ 21 h 27"/>
                    <a:gd name="T20" fmla="*/ 14 w 16"/>
                    <a:gd name="T21" fmla="*/ 21 h 27"/>
                    <a:gd name="T22" fmla="*/ 14 w 16"/>
                    <a:gd name="T23" fmla="*/ 21 h 27"/>
                    <a:gd name="T24" fmla="*/ 15 w 16"/>
                    <a:gd name="T25" fmla="*/ 20 h 27"/>
                    <a:gd name="T26" fmla="*/ 15 w 16"/>
                    <a:gd name="T27" fmla="*/ 21 h 27"/>
                    <a:gd name="T28" fmla="*/ 14 w 16"/>
                    <a:gd name="T29" fmla="*/ 18 h 27"/>
                    <a:gd name="T30" fmla="*/ 14 w 16"/>
                    <a:gd name="T31" fmla="*/ 18 h 27"/>
                    <a:gd name="T32" fmla="*/ 13 w 16"/>
                    <a:gd name="T33" fmla="*/ 18 h 27"/>
                    <a:gd name="T34" fmla="*/ 10 w 16"/>
                    <a:gd name="T35" fmla="*/ 16 h 27"/>
                    <a:gd name="T36" fmla="*/ 10 w 16"/>
                    <a:gd name="T37" fmla="*/ 15 h 27"/>
                    <a:gd name="T38" fmla="*/ 9 w 16"/>
                    <a:gd name="T39" fmla="*/ 14 h 27"/>
                    <a:gd name="T40" fmla="*/ 8 w 16"/>
                    <a:gd name="T41" fmla="*/ 13 h 27"/>
                    <a:gd name="T42" fmla="*/ 8 w 16"/>
                    <a:gd name="T43" fmla="*/ 12 h 27"/>
                    <a:gd name="T44" fmla="*/ 7 w 16"/>
                    <a:gd name="T45" fmla="*/ 10 h 27"/>
                    <a:gd name="T46" fmla="*/ 6 w 16"/>
                    <a:gd name="T47" fmla="*/ 9 h 27"/>
                    <a:gd name="T48" fmla="*/ 6 w 16"/>
                    <a:gd name="T49" fmla="*/ 9 h 27"/>
                    <a:gd name="T50" fmla="*/ 4 w 16"/>
                    <a:gd name="T51" fmla="*/ 7 h 27"/>
                    <a:gd name="T52" fmla="*/ 4 w 16"/>
                    <a:gd name="T53" fmla="*/ 6 h 27"/>
                    <a:gd name="T54" fmla="*/ 4 w 16"/>
                    <a:gd name="T55" fmla="*/ 5 h 27"/>
                    <a:gd name="T56" fmla="*/ 3 w 16"/>
                    <a:gd name="T57" fmla="*/ 4 h 27"/>
                    <a:gd name="T58" fmla="*/ 3 w 16"/>
                    <a:gd name="T59" fmla="*/ 3 h 27"/>
                    <a:gd name="T60" fmla="*/ 4 w 16"/>
                    <a:gd name="T61" fmla="*/ 3 h 27"/>
                    <a:gd name="T62" fmla="*/ 4 w 16"/>
                    <a:gd name="T63" fmla="*/ 1 h 27"/>
                    <a:gd name="T64" fmla="*/ 5 w 16"/>
                    <a:gd name="T65" fmla="*/ 0 h 27"/>
                    <a:gd name="T66" fmla="*/ 4 w 16"/>
                    <a:gd name="T67" fmla="*/ 0 h 27"/>
                    <a:gd name="T68" fmla="*/ 2 w 16"/>
                    <a:gd name="T69" fmla="*/ 0 h 27"/>
                    <a:gd name="T70" fmla="*/ 1 w 16"/>
                    <a:gd name="T71" fmla="*/ 1 h 27"/>
                    <a:gd name="T72" fmla="*/ 0 w 16"/>
                    <a:gd name="T73" fmla="*/ 3 h 27"/>
                    <a:gd name="T74" fmla="*/ 0 w 16"/>
                    <a:gd name="T75" fmla="*/ 3 h 27"/>
                    <a:gd name="T76" fmla="*/ 1 w 16"/>
                    <a:gd name="T77" fmla="*/ 7 h 27"/>
                    <a:gd name="T78" fmla="*/ 4 w 16"/>
                    <a:gd name="T79" fmla="*/ 17 h 27"/>
                    <a:gd name="T80" fmla="*/ 7 w 16"/>
                    <a:gd name="T81" fmla="*/ 27 h 27"/>
                    <a:gd name="T82" fmla="*/ 16 w 16"/>
                    <a:gd name="T83" fmla="*/ 25 h 27"/>
                    <a:gd name="T84" fmla="*/ 16 w 16"/>
                    <a:gd name="T85" fmla="*/ 24 h 27"/>
                    <a:gd name="T86" fmla="*/ 16 w 16"/>
                    <a:gd name="T87"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 h="27">
                      <a:moveTo>
                        <a:pt x="16" y="24"/>
                      </a:moveTo>
                      <a:cubicBezTo>
                        <a:pt x="16" y="23"/>
                        <a:pt x="16" y="23"/>
                        <a:pt x="16" y="23"/>
                      </a:cubicBezTo>
                      <a:cubicBezTo>
                        <a:pt x="16" y="23"/>
                        <a:pt x="16" y="23"/>
                        <a:pt x="16" y="23"/>
                      </a:cubicBezTo>
                      <a:cubicBezTo>
                        <a:pt x="16" y="22"/>
                        <a:pt x="16" y="22"/>
                        <a:pt x="16" y="22"/>
                      </a:cubicBezTo>
                      <a:cubicBezTo>
                        <a:pt x="16" y="22"/>
                        <a:pt x="16" y="22"/>
                        <a:pt x="16" y="22"/>
                      </a:cubicBezTo>
                      <a:cubicBezTo>
                        <a:pt x="15" y="22"/>
                        <a:pt x="15" y="22"/>
                        <a:pt x="15" y="22"/>
                      </a:cubicBezTo>
                      <a:cubicBezTo>
                        <a:pt x="15" y="21"/>
                        <a:pt x="15" y="21"/>
                        <a:pt x="15" y="21"/>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2"/>
                        <a:pt x="15" y="22"/>
                        <a:pt x="15" y="22"/>
                      </a:cubicBezTo>
                      <a:cubicBezTo>
                        <a:pt x="15" y="22"/>
                        <a:pt x="15" y="22"/>
                        <a:pt x="15" y="22"/>
                      </a:cubicBezTo>
                      <a:cubicBezTo>
                        <a:pt x="15" y="22"/>
                        <a:pt x="15" y="22"/>
                        <a:pt x="15" y="22"/>
                      </a:cubicBezTo>
                      <a:cubicBezTo>
                        <a:pt x="14" y="22"/>
                        <a:pt x="14" y="22"/>
                        <a:pt x="14" y="22"/>
                      </a:cubicBezTo>
                      <a:cubicBezTo>
                        <a:pt x="14" y="23"/>
                        <a:pt x="14" y="23"/>
                        <a:pt x="14" y="23"/>
                      </a:cubicBezTo>
                      <a:cubicBezTo>
                        <a:pt x="13" y="23"/>
                        <a:pt x="13" y="23"/>
                        <a:pt x="13" y="23"/>
                      </a:cubicBezTo>
                      <a:cubicBezTo>
                        <a:pt x="14" y="23"/>
                        <a:pt x="14" y="23"/>
                        <a:pt x="14" y="23"/>
                      </a:cubicBezTo>
                      <a:cubicBezTo>
                        <a:pt x="14" y="23"/>
                        <a:pt x="14" y="23"/>
                        <a:pt x="14" y="23"/>
                      </a:cubicBezTo>
                      <a:cubicBezTo>
                        <a:pt x="14" y="23"/>
                        <a:pt x="14" y="23"/>
                        <a:pt x="14" y="23"/>
                      </a:cubicBezTo>
                      <a:cubicBezTo>
                        <a:pt x="14" y="22"/>
                        <a:pt x="14" y="22"/>
                        <a:pt x="14" y="22"/>
                      </a:cubicBezTo>
                      <a:cubicBezTo>
                        <a:pt x="13" y="22"/>
                        <a:pt x="13" y="22"/>
                        <a:pt x="13" y="22"/>
                      </a:cubicBezTo>
                      <a:cubicBezTo>
                        <a:pt x="14" y="22"/>
                        <a:pt x="14" y="22"/>
                        <a:pt x="14" y="22"/>
                      </a:cubicBezTo>
                      <a:cubicBezTo>
                        <a:pt x="15" y="22"/>
                        <a:pt x="15" y="22"/>
                        <a:pt x="15" y="22"/>
                      </a:cubicBezTo>
                      <a:cubicBezTo>
                        <a:pt x="15" y="21"/>
                        <a:pt x="15" y="21"/>
                        <a:pt x="15" y="21"/>
                      </a:cubicBezTo>
                      <a:cubicBezTo>
                        <a:pt x="15" y="21"/>
                        <a:pt x="15" y="21"/>
                        <a:pt x="15"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0"/>
                        <a:pt x="14" y="20"/>
                        <a:pt x="14" y="20"/>
                      </a:cubicBezTo>
                      <a:cubicBezTo>
                        <a:pt x="14" y="20"/>
                        <a:pt x="14" y="20"/>
                        <a:pt x="14" y="20"/>
                      </a:cubicBezTo>
                      <a:cubicBezTo>
                        <a:pt x="15" y="20"/>
                        <a:pt x="15" y="20"/>
                        <a:pt x="15" y="20"/>
                      </a:cubicBezTo>
                      <a:cubicBezTo>
                        <a:pt x="15" y="20"/>
                        <a:pt x="15" y="20"/>
                        <a:pt x="15" y="20"/>
                      </a:cubicBezTo>
                      <a:cubicBezTo>
                        <a:pt x="15" y="21"/>
                        <a:pt x="15" y="21"/>
                        <a:pt x="15" y="21"/>
                      </a:cubicBezTo>
                      <a:cubicBezTo>
                        <a:pt x="15" y="21"/>
                        <a:pt x="15" y="21"/>
                        <a:pt x="15" y="21"/>
                      </a:cubicBezTo>
                      <a:cubicBezTo>
                        <a:pt x="15" y="20"/>
                        <a:pt x="15" y="20"/>
                        <a:pt x="15" y="20"/>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3" y="18"/>
                        <a:pt x="13" y="18"/>
                        <a:pt x="13" y="18"/>
                      </a:cubicBezTo>
                      <a:cubicBezTo>
                        <a:pt x="13" y="18"/>
                        <a:pt x="13" y="18"/>
                        <a:pt x="13" y="18"/>
                      </a:cubicBezTo>
                      <a:cubicBezTo>
                        <a:pt x="12" y="17"/>
                        <a:pt x="12" y="17"/>
                        <a:pt x="12" y="17"/>
                      </a:cubicBezTo>
                      <a:cubicBezTo>
                        <a:pt x="11" y="17"/>
                        <a:pt x="11" y="17"/>
                        <a:pt x="11" y="17"/>
                      </a:cubicBezTo>
                      <a:cubicBezTo>
                        <a:pt x="10" y="16"/>
                        <a:pt x="10" y="16"/>
                        <a:pt x="10" y="16"/>
                      </a:cubicBezTo>
                      <a:cubicBezTo>
                        <a:pt x="10" y="16"/>
                        <a:pt x="10" y="16"/>
                        <a:pt x="10" y="16"/>
                      </a:cubicBezTo>
                      <a:cubicBezTo>
                        <a:pt x="10" y="16"/>
                        <a:pt x="10" y="16"/>
                        <a:pt x="10" y="16"/>
                      </a:cubicBezTo>
                      <a:cubicBezTo>
                        <a:pt x="10" y="15"/>
                        <a:pt x="10" y="15"/>
                        <a:pt x="10" y="15"/>
                      </a:cubicBezTo>
                      <a:cubicBezTo>
                        <a:pt x="9" y="15"/>
                        <a:pt x="9" y="15"/>
                        <a:pt x="9" y="15"/>
                      </a:cubicBezTo>
                      <a:cubicBezTo>
                        <a:pt x="9" y="14"/>
                        <a:pt x="9" y="14"/>
                        <a:pt x="9" y="14"/>
                      </a:cubicBezTo>
                      <a:cubicBezTo>
                        <a:pt x="9" y="14"/>
                        <a:pt x="9" y="14"/>
                        <a:pt x="9" y="14"/>
                      </a:cubicBezTo>
                      <a:cubicBezTo>
                        <a:pt x="8" y="14"/>
                        <a:pt x="8" y="14"/>
                        <a:pt x="8" y="14"/>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8" y="11"/>
                      </a:cubicBezTo>
                      <a:cubicBezTo>
                        <a:pt x="8" y="10"/>
                        <a:pt x="8" y="10"/>
                        <a:pt x="8" y="10"/>
                      </a:cubicBezTo>
                      <a:cubicBezTo>
                        <a:pt x="7" y="10"/>
                        <a:pt x="7" y="10"/>
                        <a:pt x="7" y="10"/>
                      </a:cubicBezTo>
                      <a:cubicBezTo>
                        <a:pt x="7" y="10"/>
                        <a:pt x="7" y="10"/>
                        <a:pt x="7" y="10"/>
                      </a:cubicBezTo>
                      <a:cubicBezTo>
                        <a:pt x="7" y="9"/>
                        <a:pt x="7" y="9"/>
                        <a:pt x="7" y="9"/>
                      </a:cubicBezTo>
                      <a:cubicBezTo>
                        <a:pt x="6" y="9"/>
                        <a:pt x="6" y="9"/>
                        <a:pt x="6" y="9"/>
                      </a:cubicBezTo>
                      <a:cubicBezTo>
                        <a:pt x="6" y="9"/>
                        <a:pt x="6" y="9"/>
                        <a:pt x="6" y="9"/>
                      </a:cubicBezTo>
                      <a:cubicBezTo>
                        <a:pt x="6" y="9"/>
                        <a:pt x="6" y="9"/>
                        <a:pt x="6" y="9"/>
                      </a:cubicBezTo>
                      <a:cubicBezTo>
                        <a:pt x="6" y="9"/>
                        <a:pt x="6" y="9"/>
                        <a:pt x="6" y="9"/>
                      </a:cubicBezTo>
                      <a:cubicBezTo>
                        <a:pt x="5" y="8"/>
                        <a:pt x="5" y="8"/>
                        <a:pt x="5" y="8"/>
                      </a:cubicBezTo>
                      <a:cubicBezTo>
                        <a:pt x="5" y="8"/>
                        <a:pt x="5" y="8"/>
                        <a:pt x="4" y="7"/>
                      </a:cubicBezTo>
                      <a:cubicBezTo>
                        <a:pt x="4" y="7"/>
                        <a:pt x="4" y="7"/>
                        <a:pt x="4" y="7"/>
                      </a:cubicBezTo>
                      <a:cubicBezTo>
                        <a:pt x="4" y="7"/>
                        <a:pt x="4" y="7"/>
                        <a:pt x="4" y="7"/>
                      </a:cubicBezTo>
                      <a:cubicBezTo>
                        <a:pt x="4" y="6"/>
                        <a:pt x="4" y="6"/>
                        <a:pt x="4" y="6"/>
                      </a:cubicBezTo>
                      <a:cubicBezTo>
                        <a:pt x="4" y="6"/>
                        <a:pt x="4" y="6"/>
                        <a:pt x="4" y="6"/>
                      </a:cubicBezTo>
                      <a:cubicBezTo>
                        <a:pt x="4" y="5"/>
                        <a:pt x="4" y="5"/>
                        <a:pt x="4" y="5"/>
                      </a:cubicBezTo>
                      <a:cubicBezTo>
                        <a:pt x="4" y="5"/>
                        <a:pt x="4" y="5"/>
                        <a:pt x="4" y="5"/>
                      </a:cubicBezTo>
                      <a:cubicBezTo>
                        <a:pt x="4" y="5"/>
                        <a:pt x="4" y="5"/>
                        <a:pt x="4" y="5"/>
                      </a:cubicBezTo>
                      <a:cubicBezTo>
                        <a:pt x="4" y="5"/>
                        <a:pt x="4" y="5"/>
                        <a:pt x="4" y="5"/>
                      </a:cubicBezTo>
                      <a:cubicBezTo>
                        <a:pt x="3" y="4"/>
                        <a:pt x="3" y="4"/>
                        <a:pt x="3" y="4"/>
                      </a:cubicBezTo>
                      <a:cubicBezTo>
                        <a:pt x="3" y="4"/>
                        <a:pt x="3" y="4"/>
                        <a:pt x="3" y="4"/>
                      </a:cubicBezTo>
                      <a:cubicBezTo>
                        <a:pt x="3" y="4"/>
                        <a:pt x="3" y="4"/>
                        <a:pt x="3" y="4"/>
                      </a:cubicBezTo>
                      <a:cubicBezTo>
                        <a:pt x="3" y="4"/>
                        <a:pt x="3" y="4"/>
                        <a:pt x="3" y="4"/>
                      </a:cubicBezTo>
                      <a:cubicBezTo>
                        <a:pt x="3" y="3"/>
                        <a:pt x="3" y="3"/>
                        <a:pt x="3" y="3"/>
                      </a:cubicBezTo>
                      <a:cubicBezTo>
                        <a:pt x="3" y="3"/>
                        <a:pt x="3" y="3"/>
                        <a:pt x="3" y="3"/>
                      </a:cubicBezTo>
                      <a:cubicBezTo>
                        <a:pt x="4" y="3"/>
                        <a:pt x="4" y="3"/>
                        <a:pt x="4" y="3"/>
                      </a:cubicBezTo>
                      <a:cubicBezTo>
                        <a:pt x="4" y="3"/>
                        <a:pt x="4" y="3"/>
                        <a:pt x="4" y="3"/>
                      </a:cubicBezTo>
                      <a:cubicBezTo>
                        <a:pt x="4" y="2"/>
                        <a:pt x="4" y="2"/>
                        <a:pt x="4" y="2"/>
                      </a:cubicBezTo>
                      <a:cubicBezTo>
                        <a:pt x="4" y="2"/>
                        <a:pt x="4" y="2"/>
                        <a:pt x="4" y="2"/>
                      </a:cubicBezTo>
                      <a:cubicBezTo>
                        <a:pt x="4" y="1"/>
                        <a:pt x="4" y="1"/>
                        <a:pt x="4" y="1"/>
                      </a:cubicBezTo>
                      <a:cubicBezTo>
                        <a:pt x="4" y="0"/>
                        <a:pt x="4" y="0"/>
                        <a:pt x="4" y="0"/>
                      </a:cubicBezTo>
                      <a:cubicBezTo>
                        <a:pt x="5" y="0"/>
                        <a:pt x="5" y="0"/>
                        <a:pt x="5" y="0"/>
                      </a:cubicBezTo>
                      <a:cubicBezTo>
                        <a:pt x="5" y="0"/>
                        <a:pt x="5" y="0"/>
                        <a:pt x="5" y="0"/>
                      </a:cubicBezTo>
                      <a:cubicBezTo>
                        <a:pt x="5" y="0"/>
                        <a:pt x="5" y="0"/>
                        <a:pt x="5" y="0"/>
                      </a:cubicBezTo>
                      <a:cubicBezTo>
                        <a:pt x="5" y="0"/>
                        <a:pt x="4" y="0"/>
                        <a:pt x="4" y="0"/>
                      </a:cubicBezTo>
                      <a:cubicBezTo>
                        <a:pt x="4" y="0"/>
                        <a:pt x="4" y="0"/>
                        <a:pt x="4" y="0"/>
                      </a:cubicBezTo>
                      <a:cubicBezTo>
                        <a:pt x="3" y="0"/>
                        <a:pt x="3" y="0"/>
                        <a:pt x="3" y="0"/>
                      </a:cubicBezTo>
                      <a:cubicBezTo>
                        <a:pt x="3" y="0"/>
                        <a:pt x="3" y="0"/>
                        <a:pt x="3" y="0"/>
                      </a:cubicBezTo>
                      <a:cubicBezTo>
                        <a:pt x="2" y="0"/>
                        <a:pt x="2" y="0"/>
                        <a:pt x="2" y="0"/>
                      </a:cubicBezTo>
                      <a:cubicBezTo>
                        <a:pt x="2" y="0"/>
                        <a:pt x="2" y="0"/>
                        <a:pt x="1" y="0"/>
                      </a:cubicBezTo>
                      <a:cubicBezTo>
                        <a:pt x="1" y="1"/>
                        <a:pt x="1" y="1"/>
                        <a:pt x="1" y="1"/>
                      </a:cubicBezTo>
                      <a:cubicBezTo>
                        <a:pt x="1" y="1"/>
                        <a:pt x="1" y="1"/>
                        <a:pt x="1" y="1"/>
                      </a:cubicBezTo>
                      <a:cubicBezTo>
                        <a:pt x="0" y="1"/>
                        <a:pt x="0" y="1"/>
                        <a:pt x="0" y="1"/>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1" y="6"/>
                        <a:pt x="1" y="6"/>
                        <a:pt x="1" y="6"/>
                      </a:cubicBezTo>
                      <a:cubicBezTo>
                        <a:pt x="1" y="7"/>
                        <a:pt x="1" y="7"/>
                        <a:pt x="1" y="7"/>
                      </a:cubicBezTo>
                      <a:cubicBezTo>
                        <a:pt x="1" y="8"/>
                        <a:pt x="1" y="9"/>
                        <a:pt x="2" y="10"/>
                      </a:cubicBezTo>
                      <a:cubicBezTo>
                        <a:pt x="2" y="11"/>
                        <a:pt x="2" y="11"/>
                        <a:pt x="2" y="11"/>
                      </a:cubicBezTo>
                      <a:cubicBezTo>
                        <a:pt x="3" y="13"/>
                        <a:pt x="3" y="15"/>
                        <a:pt x="4" y="17"/>
                      </a:cubicBezTo>
                      <a:cubicBezTo>
                        <a:pt x="5" y="19"/>
                        <a:pt x="5" y="22"/>
                        <a:pt x="6" y="25"/>
                      </a:cubicBezTo>
                      <a:cubicBezTo>
                        <a:pt x="6" y="26"/>
                        <a:pt x="6" y="26"/>
                        <a:pt x="6" y="26"/>
                      </a:cubicBezTo>
                      <a:cubicBezTo>
                        <a:pt x="7" y="27"/>
                        <a:pt x="7" y="27"/>
                        <a:pt x="7" y="27"/>
                      </a:cubicBezTo>
                      <a:cubicBezTo>
                        <a:pt x="8" y="26"/>
                        <a:pt x="8" y="26"/>
                        <a:pt x="8" y="26"/>
                      </a:cubicBezTo>
                      <a:cubicBezTo>
                        <a:pt x="8" y="26"/>
                        <a:pt x="9" y="26"/>
                        <a:pt x="10" y="26"/>
                      </a:cubicBezTo>
                      <a:cubicBezTo>
                        <a:pt x="12" y="26"/>
                        <a:pt x="14" y="25"/>
                        <a:pt x="16" y="25"/>
                      </a:cubicBezTo>
                      <a:cubicBezTo>
                        <a:pt x="16" y="24"/>
                        <a:pt x="16" y="24"/>
                        <a:pt x="16" y="24"/>
                      </a:cubicBezTo>
                      <a:cubicBezTo>
                        <a:pt x="16" y="24"/>
                        <a:pt x="16" y="24"/>
                        <a:pt x="16" y="24"/>
                      </a:cubicBezTo>
                      <a:cubicBezTo>
                        <a:pt x="16" y="24"/>
                        <a:pt x="16" y="24"/>
                        <a:pt x="16" y="24"/>
                      </a:cubicBezTo>
                      <a:cubicBezTo>
                        <a:pt x="16" y="24"/>
                        <a:pt x="16" y="24"/>
                        <a:pt x="16" y="24"/>
                      </a:cubicBezTo>
                      <a:cubicBezTo>
                        <a:pt x="16" y="25"/>
                        <a:pt x="16" y="25"/>
                        <a:pt x="16" y="25"/>
                      </a:cubicBezTo>
                      <a:cubicBezTo>
                        <a:pt x="16" y="24"/>
                        <a:pt x="16" y="24"/>
                        <a:pt x="16" y="24"/>
                      </a:cubicBezTo>
                      <a:cubicBezTo>
                        <a:pt x="16" y="24"/>
                        <a:pt x="16" y="24"/>
                        <a:pt x="16" y="24"/>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8" name="Freeform 377">
                  <a:extLst>
                    <a:ext uri="{FF2B5EF4-FFF2-40B4-BE49-F238E27FC236}">
                      <a16:creationId xmlns="" xmlns:a16="http://schemas.microsoft.com/office/drawing/2014/main" id="{10731985-6C27-40DD-83BD-0994BE29D904}"/>
                    </a:ext>
                  </a:extLst>
                </p:cNvPr>
                <p:cNvSpPr>
                  <a:spLocks/>
                </p:cNvSpPr>
                <p:nvPr/>
              </p:nvSpPr>
              <p:spPr bwMode="auto">
                <a:xfrm>
                  <a:off x="5917540" y="4491310"/>
                  <a:ext cx="414159" cy="377461"/>
                </a:xfrm>
                <a:custGeom>
                  <a:avLst/>
                  <a:gdLst>
                    <a:gd name="T0" fmla="*/ 77 w 79"/>
                    <a:gd name="T1" fmla="*/ 9 h 72"/>
                    <a:gd name="T2" fmla="*/ 67 w 79"/>
                    <a:gd name="T3" fmla="*/ 10 h 72"/>
                    <a:gd name="T4" fmla="*/ 68 w 79"/>
                    <a:gd name="T5" fmla="*/ 8 h 72"/>
                    <a:gd name="T6" fmla="*/ 68 w 79"/>
                    <a:gd name="T7" fmla="*/ 8 h 72"/>
                    <a:gd name="T8" fmla="*/ 69 w 79"/>
                    <a:gd name="T9" fmla="*/ 7 h 72"/>
                    <a:gd name="T10" fmla="*/ 69 w 79"/>
                    <a:gd name="T11" fmla="*/ 7 h 72"/>
                    <a:gd name="T12" fmla="*/ 70 w 79"/>
                    <a:gd name="T13" fmla="*/ 6 h 72"/>
                    <a:gd name="T14" fmla="*/ 71 w 79"/>
                    <a:gd name="T15" fmla="*/ 6 h 72"/>
                    <a:gd name="T16" fmla="*/ 71 w 79"/>
                    <a:gd name="T17" fmla="*/ 5 h 72"/>
                    <a:gd name="T18" fmla="*/ 71 w 79"/>
                    <a:gd name="T19" fmla="*/ 4 h 72"/>
                    <a:gd name="T20" fmla="*/ 72 w 79"/>
                    <a:gd name="T21" fmla="*/ 4 h 72"/>
                    <a:gd name="T22" fmla="*/ 72 w 79"/>
                    <a:gd name="T23" fmla="*/ 3 h 72"/>
                    <a:gd name="T24" fmla="*/ 71 w 79"/>
                    <a:gd name="T25" fmla="*/ 2 h 72"/>
                    <a:gd name="T26" fmla="*/ 70 w 79"/>
                    <a:gd name="T27" fmla="*/ 2 h 72"/>
                    <a:gd name="T28" fmla="*/ 70 w 79"/>
                    <a:gd name="T29" fmla="*/ 1 h 72"/>
                    <a:gd name="T30" fmla="*/ 70 w 79"/>
                    <a:gd name="T31" fmla="*/ 0 h 72"/>
                    <a:gd name="T32" fmla="*/ 4 w 79"/>
                    <a:gd name="T33" fmla="*/ 60 h 72"/>
                    <a:gd name="T34" fmla="*/ 6 w 79"/>
                    <a:gd name="T35" fmla="*/ 62 h 72"/>
                    <a:gd name="T36" fmla="*/ 6 w 79"/>
                    <a:gd name="T37" fmla="*/ 62 h 72"/>
                    <a:gd name="T38" fmla="*/ 8 w 79"/>
                    <a:gd name="T39" fmla="*/ 61 h 72"/>
                    <a:gd name="T40" fmla="*/ 9 w 79"/>
                    <a:gd name="T41" fmla="*/ 61 h 72"/>
                    <a:gd name="T42" fmla="*/ 11 w 79"/>
                    <a:gd name="T43" fmla="*/ 62 h 72"/>
                    <a:gd name="T44" fmla="*/ 59 w 79"/>
                    <a:gd name="T45" fmla="*/ 69 h 72"/>
                    <a:gd name="T46" fmla="*/ 60 w 79"/>
                    <a:gd name="T47" fmla="*/ 66 h 72"/>
                    <a:gd name="T48" fmla="*/ 60 w 79"/>
                    <a:gd name="T49" fmla="*/ 64 h 72"/>
                    <a:gd name="T50" fmla="*/ 59 w 79"/>
                    <a:gd name="T51" fmla="*/ 63 h 72"/>
                    <a:gd name="T52" fmla="*/ 59 w 79"/>
                    <a:gd name="T53" fmla="*/ 60 h 72"/>
                    <a:gd name="T54" fmla="*/ 57 w 79"/>
                    <a:gd name="T55" fmla="*/ 59 h 72"/>
                    <a:gd name="T56" fmla="*/ 59 w 79"/>
                    <a:gd name="T57" fmla="*/ 58 h 72"/>
                    <a:gd name="T58" fmla="*/ 57 w 79"/>
                    <a:gd name="T59" fmla="*/ 56 h 72"/>
                    <a:gd name="T60" fmla="*/ 59 w 79"/>
                    <a:gd name="T61" fmla="*/ 55 h 72"/>
                    <a:gd name="T62" fmla="*/ 60 w 79"/>
                    <a:gd name="T63" fmla="*/ 54 h 72"/>
                    <a:gd name="T64" fmla="*/ 60 w 79"/>
                    <a:gd name="T65" fmla="*/ 52 h 72"/>
                    <a:gd name="T66" fmla="*/ 59 w 79"/>
                    <a:gd name="T67" fmla="*/ 51 h 72"/>
                    <a:gd name="T68" fmla="*/ 61 w 79"/>
                    <a:gd name="T69" fmla="*/ 49 h 72"/>
                    <a:gd name="T70" fmla="*/ 62 w 79"/>
                    <a:gd name="T71" fmla="*/ 49 h 72"/>
                    <a:gd name="T72" fmla="*/ 62 w 79"/>
                    <a:gd name="T73" fmla="*/ 46 h 72"/>
                    <a:gd name="T74" fmla="*/ 63 w 79"/>
                    <a:gd name="T75" fmla="*/ 44 h 72"/>
                    <a:gd name="T76" fmla="*/ 64 w 79"/>
                    <a:gd name="T77" fmla="*/ 44 h 72"/>
                    <a:gd name="T78" fmla="*/ 64 w 79"/>
                    <a:gd name="T79" fmla="*/ 42 h 72"/>
                    <a:gd name="T80" fmla="*/ 64 w 79"/>
                    <a:gd name="T81" fmla="*/ 42 h 72"/>
                    <a:gd name="T82" fmla="*/ 66 w 79"/>
                    <a:gd name="T83" fmla="*/ 40 h 72"/>
                    <a:gd name="T84" fmla="*/ 66 w 79"/>
                    <a:gd name="T85" fmla="*/ 35 h 72"/>
                    <a:gd name="T86" fmla="*/ 68 w 79"/>
                    <a:gd name="T87" fmla="*/ 35 h 72"/>
                    <a:gd name="T88" fmla="*/ 68 w 79"/>
                    <a:gd name="T89" fmla="*/ 33 h 72"/>
                    <a:gd name="T90" fmla="*/ 71 w 79"/>
                    <a:gd name="T91" fmla="*/ 30 h 72"/>
                    <a:gd name="T92" fmla="*/ 71 w 79"/>
                    <a:gd name="T93" fmla="*/ 29 h 72"/>
                    <a:gd name="T94" fmla="*/ 72 w 79"/>
                    <a:gd name="T95" fmla="*/ 27 h 72"/>
                    <a:gd name="T96" fmla="*/ 73 w 79"/>
                    <a:gd name="T97" fmla="*/ 26 h 72"/>
                    <a:gd name="T98" fmla="*/ 72 w 79"/>
                    <a:gd name="T99" fmla="*/ 23 h 72"/>
                    <a:gd name="T100" fmla="*/ 74 w 79"/>
                    <a:gd name="T101" fmla="*/ 20 h 72"/>
                    <a:gd name="T102" fmla="*/ 74 w 79"/>
                    <a:gd name="T103" fmla="*/ 19 h 72"/>
                    <a:gd name="T104" fmla="*/ 75 w 79"/>
                    <a:gd name="T105" fmla="*/ 18 h 72"/>
                    <a:gd name="T106" fmla="*/ 75 w 79"/>
                    <a:gd name="T107" fmla="*/ 16 h 72"/>
                    <a:gd name="T108" fmla="*/ 77 w 79"/>
                    <a:gd name="T109" fmla="*/ 13 h 72"/>
                    <a:gd name="T110" fmla="*/ 77 w 79"/>
                    <a:gd name="T111" fmla="*/ 11 h 72"/>
                    <a:gd name="T112" fmla="*/ 78 w 79"/>
                    <a:gd name="T113" fmla="*/ 1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 h="72">
                      <a:moveTo>
                        <a:pt x="78" y="10"/>
                      </a:moveTo>
                      <a:cubicBezTo>
                        <a:pt x="78" y="10"/>
                        <a:pt x="78" y="10"/>
                        <a:pt x="78" y="10"/>
                      </a:cubicBezTo>
                      <a:cubicBezTo>
                        <a:pt x="77" y="9"/>
                        <a:pt x="77" y="9"/>
                        <a:pt x="77" y="9"/>
                      </a:cubicBezTo>
                      <a:cubicBezTo>
                        <a:pt x="78" y="9"/>
                        <a:pt x="78" y="9"/>
                        <a:pt x="78" y="9"/>
                      </a:cubicBezTo>
                      <a:cubicBezTo>
                        <a:pt x="77" y="9"/>
                        <a:pt x="77" y="9"/>
                        <a:pt x="77" y="9"/>
                      </a:cubicBezTo>
                      <a:cubicBezTo>
                        <a:pt x="77" y="9"/>
                        <a:pt x="77" y="9"/>
                        <a:pt x="77" y="9"/>
                      </a:cubicBezTo>
                      <a:cubicBezTo>
                        <a:pt x="77" y="9"/>
                        <a:pt x="77" y="9"/>
                        <a:pt x="77" y="9"/>
                      </a:cubicBezTo>
                      <a:cubicBezTo>
                        <a:pt x="74" y="10"/>
                        <a:pt x="71" y="10"/>
                        <a:pt x="67" y="10"/>
                      </a:cubicBezTo>
                      <a:cubicBezTo>
                        <a:pt x="67" y="10"/>
                        <a:pt x="67" y="10"/>
                        <a:pt x="67" y="10"/>
                      </a:cubicBezTo>
                      <a:cubicBezTo>
                        <a:pt x="67" y="10"/>
                        <a:pt x="67" y="10"/>
                        <a:pt x="67" y="10"/>
                      </a:cubicBezTo>
                      <a:cubicBezTo>
                        <a:pt x="67" y="10"/>
                        <a:pt x="67" y="10"/>
                        <a:pt x="67" y="10"/>
                      </a:cubicBezTo>
                      <a:cubicBezTo>
                        <a:pt x="67" y="10"/>
                        <a:pt x="67" y="10"/>
                        <a:pt x="67" y="10"/>
                      </a:cubicBezTo>
                      <a:cubicBezTo>
                        <a:pt x="68" y="9"/>
                        <a:pt x="68" y="9"/>
                        <a:pt x="68" y="9"/>
                      </a:cubicBezTo>
                      <a:cubicBezTo>
                        <a:pt x="68" y="9"/>
                        <a:pt x="68" y="9"/>
                        <a:pt x="68" y="9"/>
                      </a:cubicBezTo>
                      <a:cubicBezTo>
                        <a:pt x="68" y="8"/>
                        <a:pt x="68" y="8"/>
                        <a:pt x="68" y="8"/>
                      </a:cubicBezTo>
                      <a:cubicBezTo>
                        <a:pt x="68" y="8"/>
                        <a:pt x="68" y="8"/>
                        <a:pt x="68" y="8"/>
                      </a:cubicBezTo>
                      <a:cubicBezTo>
                        <a:pt x="68" y="8"/>
                        <a:pt x="68" y="8"/>
                        <a:pt x="68" y="8"/>
                      </a:cubicBezTo>
                      <a:cubicBezTo>
                        <a:pt x="68" y="8"/>
                        <a:pt x="68" y="8"/>
                        <a:pt x="68" y="8"/>
                      </a:cubicBezTo>
                      <a:cubicBezTo>
                        <a:pt x="68" y="8"/>
                        <a:pt x="68" y="8"/>
                        <a:pt x="68" y="8"/>
                      </a:cubicBezTo>
                      <a:cubicBezTo>
                        <a:pt x="68" y="8"/>
                        <a:pt x="68" y="8"/>
                        <a:pt x="68" y="8"/>
                      </a:cubicBezTo>
                      <a:cubicBezTo>
                        <a:pt x="69" y="8"/>
                        <a:pt x="69" y="8"/>
                        <a:pt x="69" y="8"/>
                      </a:cubicBezTo>
                      <a:cubicBezTo>
                        <a:pt x="69" y="8"/>
                        <a:pt x="69" y="8"/>
                        <a:pt x="69" y="8"/>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6"/>
                        <a:pt x="69" y="6"/>
                        <a:pt x="69" y="6"/>
                      </a:cubicBezTo>
                      <a:cubicBezTo>
                        <a:pt x="69" y="6"/>
                        <a:pt x="69" y="6"/>
                        <a:pt x="69" y="6"/>
                      </a:cubicBezTo>
                      <a:cubicBezTo>
                        <a:pt x="70" y="6"/>
                        <a:pt x="70" y="6"/>
                        <a:pt x="70" y="6"/>
                      </a:cubicBezTo>
                      <a:cubicBezTo>
                        <a:pt x="70" y="6"/>
                        <a:pt x="70" y="6"/>
                        <a:pt x="70" y="6"/>
                      </a:cubicBezTo>
                      <a:cubicBezTo>
                        <a:pt x="70" y="6"/>
                        <a:pt x="70" y="6"/>
                        <a:pt x="70" y="6"/>
                      </a:cubicBezTo>
                      <a:cubicBezTo>
                        <a:pt x="71" y="6"/>
                        <a:pt x="71" y="6"/>
                        <a:pt x="71" y="6"/>
                      </a:cubicBezTo>
                      <a:cubicBezTo>
                        <a:pt x="71" y="6"/>
                        <a:pt x="71" y="6"/>
                        <a:pt x="71" y="6"/>
                      </a:cubicBezTo>
                      <a:cubicBezTo>
                        <a:pt x="71" y="6"/>
                        <a:pt x="71" y="6"/>
                        <a:pt x="71" y="6"/>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4"/>
                        <a:pt x="71" y="4"/>
                        <a:pt x="71"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1" y="3"/>
                        <a:pt x="71" y="3"/>
                        <a:pt x="71" y="3"/>
                      </a:cubicBezTo>
                      <a:cubicBezTo>
                        <a:pt x="71" y="3"/>
                        <a:pt x="71" y="3"/>
                        <a:pt x="71" y="3"/>
                      </a:cubicBezTo>
                      <a:cubicBezTo>
                        <a:pt x="72" y="3"/>
                        <a:pt x="72" y="3"/>
                        <a:pt x="72" y="3"/>
                      </a:cubicBezTo>
                      <a:cubicBezTo>
                        <a:pt x="72" y="3"/>
                        <a:pt x="72" y="3"/>
                        <a:pt x="72" y="3"/>
                      </a:cubicBezTo>
                      <a:cubicBezTo>
                        <a:pt x="72" y="3"/>
                        <a:pt x="72" y="3"/>
                        <a:pt x="72" y="3"/>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0" y="2"/>
                        <a:pt x="70" y="2"/>
                        <a:pt x="70" y="2"/>
                      </a:cubicBezTo>
                      <a:cubicBezTo>
                        <a:pt x="70" y="2"/>
                        <a:pt x="70" y="2"/>
                        <a:pt x="70" y="2"/>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0"/>
                        <a:pt x="70" y="0"/>
                        <a:pt x="70" y="0"/>
                      </a:cubicBezTo>
                      <a:cubicBezTo>
                        <a:pt x="70" y="0"/>
                        <a:pt x="70" y="0"/>
                        <a:pt x="70" y="0"/>
                      </a:cubicBezTo>
                      <a:cubicBezTo>
                        <a:pt x="70" y="0"/>
                        <a:pt x="70" y="0"/>
                        <a:pt x="70" y="0"/>
                      </a:cubicBezTo>
                      <a:cubicBezTo>
                        <a:pt x="70" y="0"/>
                        <a:pt x="70" y="0"/>
                        <a:pt x="70" y="0"/>
                      </a:cubicBezTo>
                      <a:cubicBezTo>
                        <a:pt x="46" y="2"/>
                        <a:pt x="23" y="4"/>
                        <a:pt x="0" y="5"/>
                      </a:cubicBezTo>
                      <a:cubicBezTo>
                        <a:pt x="1" y="12"/>
                        <a:pt x="2" y="19"/>
                        <a:pt x="4" y="27"/>
                      </a:cubicBezTo>
                      <a:cubicBezTo>
                        <a:pt x="4" y="38"/>
                        <a:pt x="4" y="49"/>
                        <a:pt x="4" y="60"/>
                      </a:cubicBezTo>
                      <a:cubicBezTo>
                        <a:pt x="5" y="60"/>
                        <a:pt x="5" y="60"/>
                        <a:pt x="5" y="60"/>
                      </a:cubicBezTo>
                      <a:cubicBezTo>
                        <a:pt x="5" y="61"/>
                        <a:pt x="5" y="61"/>
                        <a:pt x="5" y="61"/>
                      </a:cubicBezTo>
                      <a:cubicBezTo>
                        <a:pt x="5" y="61"/>
                        <a:pt x="5" y="61"/>
                        <a:pt x="5" y="61"/>
                      </a:cubicBezTo>
                      <a:cubicBezTo>
                        <a:pt x="5" y="61"/>
                        <a:pt x="5" y="61"/>
                        <a:pt x="5" y="61"/>
                      </a:cubicBezTo>
                      <a:cubicBezTo>
                        <a:pt x="6" y="62"/>
                        <a:pt x="6" y="62"/>
                        <a:pt x="6" y="62"/>
                      </a:cubicBezTo>
                      <a:cubicBezTo>
                        <a:pt x="6" y="61"/>
                        <a:pt x="6" y="61"/>
                        <a:pt x="6" y="61"/>
                      </a:cubicBezTo>
                      <a:cubicBezTo>
                        <a:pt x="6" y="62"/>
                        <a:pt x="6" y="62"/>
                        <a:pt x="6" y="62"/>
                      </a:cubicBezTo>
                      <a:cubicBezTo>
                        <a:pt x="6" y="62"/>
                        <a:pt x="6" y="62"/>
                        <a:pt x="6" y="62"/>
                      </a:cubicBezTo>
                      <a:cubicBezTo>
                        <a:pt x="6" y="62"/>
                        <a:pt x="6" y="62"/>
                        <a:pt x="6" y="62"/>
                      </a:cubicBezTo>
                      <a:cubicBezTo>
                        <a:pt x="6" y="62"/>
                        <a:pt x="6" y="62"/>
                        <a:pt x="6" y="62"/>
                      </a:cubicBezTo>
                      <a:cubicBezTo>
                        <a:pt x="7" y="62"/>
                        <a:pt x="7" y="62"/>
                        <a:pt x="7" y="62"/>
                      </a:cubicBezTo>
                      <a:cubicBezTo>
                        <a:pt x="7" y="62"/>
                        <a:pt x="7" y="62"/>
                        <a:pt x="7" y="62"/>
                      </a:cubicBezTo>
                      <a:cubicBezTo>
                        <a:pt x="7" y="62"/>
                        <a:pt x="7" y="62"/>
                        <a:pt x="7" y="62"/>
                      </a:cubicBezTo>
                      <a:cubicBezTo>
                        <a:pt x="7" y="62"/>
                        <a:pt x="7" y="62"/>
                        <a:pt x="7" y="62"/>
                      </a:cubicBezTo>
                      <a:cubicBezTo>
                        <a:pt x="8" y="61"/>
                        <a:pt x="8" y="61"/>
                        <a:pt x="8" y="61"/>
                      </a:cubicBezTo>
                      <a:cubicBezTo>
                        <a:pt x="8" y="61"/>
                        <a:pt x="8" y="61"/>
                        <a:pt x="8" y="61"/>
                      </a:cubicBezTo>
                      <a:cubicBezTo>
                        <a:pt x="9" y="62"/>
                        <a:pt x="9" y="62"/>
                        <a:pt x="9" y="62"/>
                      </a:cubicBezTo>
                      <a:cubicBezTo>
                        <a:pt x="9" y="62"/>
                        <a:pt x="9" y="62"/>
                        <a:pt x="9" y="62"/>
                      </a:cubicBezTo>
                      <a:cubicBezTo>
                        <a:pt x="9" y="61"/>
                        <a:pt x="9" y="61"/>
                        <a:pt x="9" y="61"/>
                      </a:cubicBezTo>
                      <a:cubicBezTo>
                        <a:pt x="9" y="61"/>
                        <a:pt x="9" y="61"/>
                        <a:pt x="9" y="61"/>
                      </a:cubicBezTo>
                      <a:cubicBezTo>
                        <a:pt x="10" y="62"/>
                        <a:pt x="10" y="62"/>
                        <a:pt x="10" y="62"/>
                      </a:cubicBezTo>
                      <a:cubicBezTo>
                        <a:pt x="10" y="62"/>
                        <a:pt x="10" y="62"/>
                        <a:pt x="10" y="62"/>
                      </a:cubicBezTo>
                      <a:cubicBezTo>
                        <a:pt x="11" y="62"/>
                        <a:pt x="11" y="62"/>
                        <a:pt x="11" y="62"/>
                      </a:cubicBezTo>
                      <a:cubicBezTo>
                        <a:pt x="11" y="61"/>
                        <a:pt x="11" y="61"/>
                        <a:pt x="11" y="61"/>
                      </a:cubicBezTo>
                      <a:cubicBezTo>
                        <a:pt x="11" y="62"/>
                        <a:pt x="11" y="62"/>
                        <a:pt x="11" y="62"/>
                      </a:cubicBezTo>
                      <a:cubicBezTo>
                        <a:pt x="12" y="62"/>
                        <a:pt x="12" y="62"/>
                        <a:pt x="12" y="62"/>
                      </a:cubicBezTo>
                      <a:cubicBezTo>
                        <a:pt x="12" y="62"/>
                        <a:pt x="12" y="62"/>
                        <a:pt x="12" y="62"/>
                      </a:cubicBezTo>
                      <a:cubicBezTo>
                        <a:pt x="12" y="65"/>
                        <a:pt x="12" y="69"/>
                        <a:pt x="12" y="72"/>
                      </a:cubicBezTo>
                      <a:cubicBezTo>
                        <a:pt x="28" y="72"/>
                        <a:pt x="44" y="70"/>
                        <a:pt x="59" y="69"/>
                      </a:cubicBezTo>
                      <a:cubicBezTo>
                        <a:pt x="59" y="69"/>
                        <a:pt x="59" y="69"/>
                        <a:pt x="59" y="69"/>
                      </a:cubicBezTo>
                      <a:cubicBezTo>
                        <a:pt x="59" y="67"/>
                        <a:pt x="59" y="67"/>
                        <a:pt x="59" y="67"/>
                      </a:cubicBezTo>
                      <a:cubicBezTo>
                        <a:pt x="59" y="67"/>
                        <a:pt x="59" y="67"/>
                        <a:pt x="59" y="67"/>
                      </a:cubicBezTo>
                      <a:cubicBezTo>
                        <a:pt x="60" y="67"/>
                        <a:pt x="60" y="67"/>
                        <a:pt x="60" y="67"/>
                      </a:cubicBezTo>
                      <a:cubicBezTo>
                        <a:pt x="60" y="67"/>
                        <a:pt x="60" y="67"/>
                        <a:pt x="60" y="67"/>
                      </a:cubicBezTo>
                      <a:cubicBezTo>
                        <a:pt x="60" y="66"/>
                        <a:pt x="60" y="66"/>
                        <a:pt x="60" y="66"/>
                      </a:cubicBezTo>
                      <a:cubicBezTo>
                        <a:pt x="60" y="66"/>
                        <a:pt x="60" y="66"/>
                        <a:pt x="60" y="66"/>
                      </a:cubicBezTo>
                      <a:cubicBezTo>
                        <a:pt x="60" y="66"/>
                        <a:pt x="60" y="66"/>
                        <a:pt x="60" y="66"/>
                      </a:cubicBezTo>
                      <a:cubicBezTo>
                        <a:pt x="60" y="65"/>
                        <a:pt x="60" y="65"/>
                        <a:pt x="60" y="65"/>
                      </a:cubicBezTo>
                      <a:cubicBezTo>
                        <a:pt x="60" y="64"/>
                        <a:pt x="60" y="64"/>
                        <a:pt x="60" y="64"/>
                      </a:cubicBezTo>
                      <a:cubicBezTo>
                        <a:pt x="60" y="64"/>
                        <a:pt x="60" y="64"/>
                        <a:pt x="60" y="64"/>
                      </a:cubicBezTo>
                      <a:cubicBezTo>
                        <a:pt x="60" y="64"/>
                        <a:pt x="60" y="64"/>
                        <a:pt x="60" y="64"/>
                      </a:cubicBezTo>
                      <a:cubicBezTo>
                        <a:pt x="59" y="64"/>
                        <a:pt x="59" y="64"/>
                        <a:pt x="59" y="64"/>
                      </a:cubicBezTo>
                      <a:cubicBezTo>
                        <a:pt x="59" y="64"/>
                        <a:pt x="59" y="64"/>
                        <a:pt x="59" y="64"/>
                      </a:cubicBezTo>
                      <a:cubicBezTo>
                        <a:pt x="59" y="63"/>
                        <a:pt x="59" y="63"/>
                        <a:pt x="59" y="63"/>
                      </a:cubicBezTo>
                      <a:cubicBezTo>
                        <a:pt x="59" y="63"/>
                        <a:pt x="59" y="63"/>
                        <a:pt x="59" y="63"/>
                      </a:cubicBezTo>
                      <a:cubicBezTo>
                        <a:pt x="59" y="62"/>
                        <a:pt x="59" y="62"/>
                        <a:pt x="59" y="62"/>
                      </a:cubicBezTo>
                      <a:cubicBezTo>
                        <a:pt x="59" y="62"/>
                        <a:pt x="59" y="62"/>
                        <a:pt x="59" y="62"/>
                      </a:cubicBezTo>
                      <a:cubicBezTo>
                        <a:pt x="59" y="61"/>
                        <a:pt x="59" y="61"/>
                        <a:pt x="59" y="61"/>
                      </a:cubicBezTo>
                      <a:cubicBezTo>
                        <a:pt x="59" y="61"/>
                        <a:pt x="59" y="61"/>
                        <a:pt x="59" y="61"/>
                      </a:cubicBezTo>
                      <a:cubicBezTo>
                        <a:pt x="59" y="60"/>
                        <a:pt x="59" y="60"/>
                        <a:pt x="59" y="60"/>
                      </a:cubicBezTo>
                      <a:cubicBezTo>
                        <a:pt x="59" y="60"/>
                        <a:pt x="59" y="60"/>
                        <a:pt x="59" y="60"/>
                      </a:cubicBezTo>
                      <a:cubicBezTo>
                        <a:pt x="58" y="59"/>
                        <a:pt x="58" y="59"/>
                        <a:pt x="58" y="59"/>
                      </a:cubicBezTo>
                      <a:cubicBezTo>
                        <a:pt x="58" y="59"/>
                        <a:pt x="58" y="59"/>
                        <a:pt x="58" y="59"/>
                      </a:cubicBezTo>
                      <a:cubicBezTo>
                        <a:pt x="58" y="59"/>
                        <a:pt x="58" y="59"/>
                        <a:pt x="58" y="59"/>
                      </a:cubicBezTo>
                      <a:cubicBezTo>
                        <a:pt x="57" y="59"/>
                        <a:pt x="57" y="59"/>
                        <a:pt x="57" y="59"/>
                      </a:cubicBezTo>
                      <a:cubicBezTo>
                        <a:pt x="57" y="59"/>
                        <a:pt x="57" y="59"/>
                        <a:pt x="57" y="59"/>
                      </a:cubicBezTo>
                      <a:cubicBezTo>
                        <a:pt x="58" y="58"/>
                        <a:pt x="58" y="58"/>
                        <a:pt x="58" y="58"/>
                      </a:cubicBezTo>
                      <a:cubicBezTo>
                        <a:pt x="58" y="58"/>
                        <a:pt x="58" y="58"/>
                        <a:pt x="58" y="58"/>
                      </a:cubicBezTo>
                      <a:cubicBezTo>
                        <a:pt x="58" y="58"/>
                        <a:pt x="58" y="58"/>
                        <a:pt x="58" y="58"/>
                      </a:cubicBezTo>
                      <a:cubicBezTo>
                        <a:pt x="59" y="58"/>
                        <a:pt x="59" y="58"/>
                        <a:pt x="59" y="58"/>
                      </a:cubicBezTo>
                      <a:cubicBezTo>
                        <a:pt x="59" y="58"/>
                        <a:pt x="59" y="58"/>
                        <a:pt x="59" y="58"/>
                      </a:cubicBezTo>
                      <a:cubicBezTo>
                        <a:pt x="59" y="57"/>
                        <a:pt x="59" y="57"/>
                        <a:pt x="59" y="57"/>
                      </a:cubicBezTo>
                      <a:cubicBezTo>
                        <a:pt x="58" y="57"/>
                        <a:pt x="58" y="57"/>
                        <a:pt x="58" y="57"/>
                      </a:cubicBezTo>
                      <a:cubicBezTo>
                        <a:pt x="58" y="57"/>
                        <a:pt x="58" y="57"/>
                        <a:pt x="58" y="57"/>
                      </a:cubicBezTo>
                      <a:cubicBezTo>
                        <a:pt x="57" y="56"/>
                        <a:pt x="57" y="56"/>
                        <a:pt x="57" y="56"/>
                      </a:cubicBezTo>
                      <a:cubicBezTo>
                        <a:pt x="57" y="56"/>
                        <a:pt x="57" y="56"/>
                        <a:pt x="57" y="56"/>
                      </a:cubicBezTo>
                      <a:cubicBezTo>
                        <a:pt x="58" y="56"/>
                        <a:pt x="58" y="56"/>
                        <a:pt x="58" y="56"/>
                      </a:cubicBezTo>
                      <a:cubicBezTo>
                        <a:pt x="58" y="56"/>
                        <a:pt x="58" y="56"/>
                        <a:pt x="58" y="56"/>
                      </a:cubicBezTo>
                      <a:cubicBezTo>
                        <a:pt x="58" y="55"/>
                        <a:pt x="58" y="55"/>
                        <a:pt x="58" y="55"/>
                      </a:cubicBezTo>
                      <a:cubicBezTo>
                        <a:pt x="59" y="55"/>
                        <a:pt x="59" y="55"/>
                        <a:pt x="59" y="55"/>
                      </a:cubicBezTo>
                      <a:cubicBezTo>
                        <a:pt x="59" y="55"/>
                        <a:pt x="59" y="55"/>
                        <a:pt x="59" y="55"/>
                      </a:cubicBezTo>
                      <a:cubicBezTo>
                        <a:pt x="59" y="54"/>
                        <a:pt x="59" y="54"/>
                        <a:pt x="59" y="54"/>
                      </a:cubicBezTo>
                      <a:cubicBezTo>
                        <a:pt x="59" y="54"/>
                        <a:pt x="59" y="54"/>
                        <a:pt x="59" y="54"/>
                      </a:cubicBezTo>
                      <a:cubicBezTo>
                        <a:pt x="59" y="54"/>
                        <a:pt x="59" y="54"/>
                        <a:pt x="59" y="54"/>
                      </a:cubicBezTo>
                      <a:cubicBezTo>
                        <a:pt x="60" y="54"/>
                        <a:pt x="60" y="54"/>
                        <a:pt x="60" y="54"/>
                      </a:cubicBezTo>
                      <a:cubicBezTo>
                        <a:pt x="60" y="54"/>
                        <a:pt x="60" y="54"/>
                        <a:pt x="60" y="54"/>
                      </a:cubicBezTo>
                      <a:cubicBezTo>
                        <a:pt x="60" y="54"/>
                        <a:pt x="60" y="54"/>
                        <a:pt x="60" y="54"/>
                      </a:cubicBezTo>
                      <a:cubicBezTo>
                        <a:pt x="60" y="53"/>
                        <a:pt x="60" y="53"/>
                        <a:pt x="60" y="53"/>
                      </a:cubicBezTo>
                      <a:cubicBezTo>
                        <a:pt x="60" y="53"/>
                        <a:pt x="60" y="53"/>
                        <a:pt x="60" y="53"/>
                      </a:cubicBezTo>
                      <a:cubicBezTo>
                        <a:pt x="60" y="52"/>
                        <a:pt x="60" y="52"/>
                        <a:pt x="60" y="52"/>
                      </a:cubicBezTo>
                      <a:cubicBezTo>
                        <a:pt x="60" y="52"/>
                        <a:pt x="60" y="52"/>
                        <a:pt x="60" y="52"/>
                      </a:cubicBezTo>
                      <a:cubicBezTo>
                        <a:pt x="60" y="51"/>
                        <a:pt x="60" y="51"/>
                        <a:pt x="60" y="51"/>
                      </a:cubicBezTo>
                      <a:cubicBezTo>
                        <a:pt x="60" y="51"/>
                        <a:pt x="60" y="51"/>
                        <a:pt x="60" y="51"/>
                      </a:cubicBezTo>
                      <a:cubicBezTo>
                        <a:pt x="60" y="51"/>
                        <a:pt x="60" y="51"/>
                        <a:pt x="60" y="51"/>
                      </a:cubicBezTo>
                      <a:cubicBezTo>
                        <a:pt x="59" y="51"/>
                        <a:pt x="59" y="51"/>
                        <a:pt x="59" y="51"/>
                      </a:cubicBezTo>
                      <a:cubicBezTo>
                        <a:pt x="59" y="50"/>
                        <a:pt x="59" y="50"/>
                        <a:pt x="59" y="50"/>
                      </a:cubicBezTo>
                      <a:cubicBezTo>
                        <a:pt x="59" y="50"/>
                        <a:pt x="59" y="50"/>
                        <a:pt x="59" y="50"/>
                      </a:cubicBezTo>
                      <a:cubicBezTo>
                        <a:pt x="59" y="50"/>
                        <a:pt x="59" y="50"/>
                        <a:pt x="59" y="50"/>
                      </a:cubicBezTo>
                      <a:cubicBezTo>
                        <a:pt x="60" y="50"/>
                        <a:pt x="60" y="50"/>
                        <a:pt x="60" y="50"/>
                      </a:cubicBezTo>
                      <a:cubicBezTo>
                        <a:pt x="60" y="50"/>
                        <a:pt x="61" y="49"/>
                        <a:pt x="61" y="49"/>
                      </a:cubicBezTo>
                      <a:cubicBezTo>
                        <a:pt x="61" y="49"/>
                        <a:pt x="61" y="49"/>
                        <a:pt x="61" y="49"/>
                      </a:cubicBezTo>
                      <a:cubicBezTo>
                        <a:pt x="62" y="49"/>
                        <a:pt x="62" y="49"/>
                        <a:pt x="62" y="49"/>
                      </a:cubicBezTo>
                      <a:cubicBezTo>
                        <a:pt x="62" y="49"/>
                        <a:pt x="62" y="49"/>
                        <a:pt x="62" y="49"/>
                      </a:cubicBezTo>
                      <a:cubicBezTo>
                        <a:pt x="62" y="49"/>
                        <a:pt x="62" y="49"/>
                        <a:pt x="62" y="49"/>
                      </a:cubicBezTo>
                      <a:cubicBezTo>
                        <a:pt x="62" y="49"/>
                        <a:pt x="62" y="49"/>
                        <a:pt x="62" y="49"/>
                      </a:cubicBezTo>
                      <a:cubicBezTo>
                        <a:pt x="62" y="48"/>
                        <a:pt x="62" y="48"/>
                        <a:pt x="62" y="48"/>
                      </a:cubicBezTo>
                      <a:cubicBezTo>
                        <a:pt x="61" y="47"/>
                        <a:pt x="61" y="47"/>
                        <a:pt x="61" y="47"/>
                      </a:cubicBezTo>
                      <a:cubicBezTo>
                        <a:pt x="61" y="47"/>
                        <a:pt x="61" y="47"/>
                        <a:pt x="61" y="47"/>
                      </a:cubicBezTo>
                      <a:cubicBezTo>
                        <a:pt x="61" y="47"/>
                        <a:pt x="61" y="47"/>
                        <a:pt x="61" y="47"/>
                      </a:cubicBezTo>
                      <a:cubicBezTo>
                        <a:pt x="62" y="46"/>
                        <a:pt x="62" y="46"/>
                        <a:pt x="62" y="46"/>
                      </a:cubicBezTo>
                      <a:cubicBezTo>
                        <a:pt x="62" y="46"/>
                        <a:pt x="62" y="46"/>
                        <a:pt x="62" y="46"/>
                      </a:cubicBezTo>
                      <a:cubicBezTo>
                        <a:pt x="62" y="46"/>
                        <a:pt x="62" y="46"/>
                        <a:pt x="62" y="46"/>
                      </a:cubicBezTo>
                      <a:cubicBezTo>
                        <a:pt x="63" y="44"/>
                        <a:pt x="63" y="44"/>
                        <a:pt x="63" y="44"/>
                      </a:cubicBezTo>
                      <a:cubicBezTo>
                        <a:pt x="63" y="44"/>
                        <a:pt x="63" y="44"/>
                        <a:pt x="63" y="44"/>
                      </a:cubicBezTo>
                      <a:cubicBezTo>
                        <a:pt x="63" y="44"/>
                        <a:pt x="63" y="44"/>
                        <a:pt x="63" y="44"/>
                      </a:cubicBezTo>
                      <a:cubicBezTo>
                        <a:pt x="63" y="44"/>
                        <a:pt x="63" y="44"/>
                        <a:pt x="63"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2"/>
                        <a:pt x="64" y="42"/>
                        <a:pt x="64" y="42"/>
                      </a:cubicBezTo>
                      <a:cubicBezTo>
                        <a:pt x="64" y="42"/>
                        <a:pt x="64" y="42"/>
                        <a:pt x="64" y="42"/>
                      </a:cubicBezTo>
                      <a:cubicBezTo>
                        <a:pt x="64" y="42"/>
                        <a:pt x="64" y="42"/>
                        <a:pt x="64" y="42"/>
                      </a:cubicBezTo>
                      <a:cubicBezTo>
                        <a:pt x="64" y="42"/>
                        <a:pt x="64" y="42"/>
                        <a:pt x="64" y="42"/>
                      </a:cubicBezTo>
                      <a:cubicBezTo>
                        <a:pt x="64" y="42"/>
                        <a:pt x="64" y="42"/>
                        <a:pt x="64" y="42"/>
                      </a:cubicBezTo>
                      <a:cubicBezTo>
                        <a:pt x="64" y="42"/>
                        <a:pt x="64" y="42"/>
                        <a:pt x="64" y="42"/>
                      </a:cubicBezTo>
                      <a:cubicBezTo>
                        <a:pt x="65" y="42"/>
                        <a:pt x="65" y="42"/>
                        <a:pt x="65" y="42"/>
                      </a:cubicBezTo>
                      <a:cubicBezTo>
                        <a:pt x="65" y="42"/>
                        <a:pt x="65" y="42"/>
                        <a:pt x="65" y="42"/>
                      </a:cubicBezTo>
                      <a:cubicBezTo>
                        <a:pt x="66" y="42"/>
                        <a:pt x="66" y="42"/>
                        <a:pt x="66" y="42"/>
                      </a:cubicBezTo>
                      <a:cubicBezTo>
                        <a:pt x="66" y="41"/>
                        <a:pt x="66" y="41"/>
                        <a:pt x="66" y="41"/>
                      </a:cubicBezTo>
                      <a:cubicBezTo>
                        <a:pt x="66" y="40"/>
                        <a:pt x="66" y="40"/>
                        <a:pt x="66" y="40"/>
                      </a:cubicBezTo>
                      <a:cubicBezTo>
                        <a:pt x="66" y="40"/>
                        <a:pt x="66" y="40"/>
                        <a:pt x="66" y="40"/>
                      </a:cubicBezTo>
                      <a:cubicBezTo>
                        <a:pt x="66" y="38"/>
                        <a:pt x="66" y="38"/>
                        <a:pt x="66" y="38"/>
                      </a:cubicBezTo>
                      <a:cubicBezTo>
                        <a:pt x="66" y="37"/>
                        <a:pt x="66" y="37"/>
                        <a:pt x="66" y="37"/>
                      </a:cubicBezTo>
                      <a:cubicBezTo>
                        <a:pt x="66" y="36"/>
                        <a:pt x="66" y="36"/>
                        <a:pt x="66" y="36"/>
                      </a:cubicBezTo>
                      <a:cubicBezTo>
                        <a:pt x="66" y="35"/>
                        <a:pt x="66" y="35"/>
                        <a:pt x="66" y="35"/>
                      </a:cubicBezTo>
                      <a:cubicBezTo>
                        <a:pt x="66" y="35"/>
                        <a:pt x="66" y="35"/>
                        <a:pt x="66" y="35"/>
                      </a:cubicBezTo>
                      <a:cubicBezTo>
                        <a:pt x="67" y="35"/>
                        <a:pt x="67" y="35"/>
                        <a:pt x="67" y="35"/>
                      </a:cubicBezTo>
                      <a:cubicBezTo>
                        <a:pt x="67" y="35"/>
                        <a:pt x="67" y="35"/>
                        <a:pt x="67" y="35"/>
                      </a:cubicBezTo>
                      <a:cubicBezTo>
                        <a:pt x="67" y="35"/>
                        <a:pt x="67" y="35"/>
                        <a:pt x="67" y="35"/>
                      </a:cubicBezTo>
                      <a:cubicBezTo>
                        <a:pt x="68" y="35"/>
                        <a:pt x="68" y="35"/>
                        <a:pt x="68" y="35"/>
                      </a:cubicBezTo>
                      <a:cubicBezTo>
                        <a:pt x="68" y="35"/>
                        <a:pt x="68" y="35"/>
                        <a:pt x="68" y="35"/>
                      </a:cubicBezTo>
                      <a:cubicBezTo>
                        <a:pt x="68" y="34"/>
                        <a:pt x="68" y="34"/>
                        <a:pt x="68" y="34"/>
                      </a:cubicBezTo>
                      <a:cubicBezTo>
                        <a:pt x="68" y="34"/>
                        <a:pt x="68" y="34"/>
                        <a:pt x="68" y="34"/>
                      </a:cubicBezTo>
                      <a:cubicBezTo>
                        <a:pt x="68" y="34"/>
                        <a:pt x="68" y="34"/>
                        <a:pt x="68" y="34"/>
                      </a:cubicBezTo>
                      <a:cubicBezTo>
                        <a:pt x="68" y="33"/>
                        <a:pt x="68" y="33"/>
                        <a:pt x="68" y="33"/>
                      </a:cubicBezTo>
                      <a:cubicBezTo>
                        <a:pt x="68" y="33"/>
                        <a:pt x="68" y="33"/>
                        <a:pt x="68" y="33"/>
                      </a:cubicBezTo>
                      <a:cubicBezTo>
                        <a:pt x="70" y="32"/>
                        <a:pt x="70" y="32"/>
                        <a:pt x="70" y="32"/>
                      </a:cubicBezTo>
                      <a:cubicBezTo>
                        <a:pt x="70" y="32"/>
                        <a:pt x="70" y="32"/>
                        <a:pt x="70" y="32"/>
                      </a:cubicBezTo>
                      <a:cubicBezTo>
                        <a:pt x="71" y="31"/>
                        <a:pt x="71" y="31"/>
                        <a:pt x="71" y="31"/>
                      </a:cubicBezTo>
                      <a:cubicBezTo>
                        <a:pt x="71" y="30"/>
                        <a:pt x="71" y="30"/>
                        <a:pt x="71" y="30"/>
                      </a:cubicBezTo>
                      <a:cubicBezTo>
                        <a:pt x="70" y="30"/>
                        <a:pt x="70" y="30"/>
                        <a:pt x="70" y="30"/>
                      </a:cubicBezTo>
                      <a:cubicBezTo>
                        <a:pt x="70" y="29"/>
                        <a:pt x="70" y="29"/>
                        <a:pt x="70" y="29"/>
                      </a:cubicBezTo>
                      <a:cubicBezTo>
                        <a:pt x="70" y="29"/>
                        <a:pt x="70" y="29"/>
                        <a:pt x="70" y="29"/>
                      </a:cubicBezTo>
                      <a:cubicBezTo>
                        <a:pt x="70" y="29"/>
                        <a:pt x="70" y="29"/>
                        <a:pt x="70" y="29"/>
                      </a:cubicBezTo>
                      <a:cubicBezTo>
                        <a:pt x="71" y="29"/>
                        <a:pt x="71" y="29"/>
                        <a:pt x="71" y="29"/>
                      </a:cubicBezTo>
                      <a:cubicBezTo>
                        <a:pt x="71" y="28"/>
                        <a:pt x="71" y="28"/>
                        <a:pt x="71" y="28"/>
                      </a:cubicBezTo>
                      <a:cubicBezTo>
                        <a:pt x="71" y="28"/>
                        <a:pt x="71" y="28"/>
                        <a:pt x="71" y="28"/>
                      </a:cubicBezTo>
                      <a:cubicBezTo>
                        <a:pt x="72" y="28"/>
                        <a:pt x="72" y="28"/>
                        <a:pt x="72" y="28"/>
                      </a:cubicBezTo>
                      <a:cubicBezTo>
                        <a:pt x="72" y="28"/>
                        <a:pt x="72" y="28"/>
                        <a:pt x="72" y="28"/>
                      </a:cubicBezTo>
                      <a:cubicBezTo>
                        <a:pt x="72" y="27"/>
                        <a:pt x="72" y="27"/>
                        <a:pt x="72" y="27"/>
                      </a:cubicBezTo>
                      <a:cubicBezTo>
                        <a:pt x="72" y="27"/>
                        <a:pt x="72" y="27"/>
                        <a:pt x="72" y="27"/>
                      </a:cubicBezTo>
                      <a:cubicBezTo>
                        <a:pt x="72" y="27"/>
                        <a:pt x="72" y="27"/>
                        <a:pt x="72" y="27"/>
                      </a:cubicBezTo>
                      <a:cubicBezTo>
                        <a:pt x="73" y="27"/>
                        <a:pt x="73" y="27"/>
                        <a:pt x="73" y="27"/>
                      </a:cubicBezTo>
                      <a:cubicBezTo>
                        <a:pt x="73" y="27"/>
                        <a:pt x="73" y="27"/>
                        <a:pt x="73" y="27"/>
                      </a:cubicBezTo>
                      <a:cubicBezTo>
                        <a:pt x="73" y="26"/>
                        <a:pt x="73" y="26"/>
                        <a:pt x="73" y="26"/>
                      </a:cubicBezTo>
                      <a:cubicBezTo>
                        <a:pt x="73" y="26"/>
                        <a:pt x="73" y="26"/>
                        <a:pt x="73" y="26"/>
                      </a:cubicBezTo>
                      <a:cubicBezTo>
                        <a:pt x="73" y="25"/>
                        <a:pt x="73" y="25"/>
                        <a:pt x="73" y="25"/>
                      </a:cubicBezTo>
                      <a:cubicBezTo>
                        <a:pt x="73" y="24"/>
                        <a:pt x="73" y="24"/>
                        <a:pt x="73" y="24"/>
                      </a:cubicBezTo>
                      <a:cubicBezTo>
                        <a:pt x="72" y="23"/>
                        <a:pt x="72" y="23"/>
                        <a:pt x="72" y="23"/>
                      </a:cubicBezTo>
                      <a:cubicBezTo>
                        <a:pt x="72" y="23"/>
                        <a:pt x="72" y="23"/>
                        <a:pt x="72" y="23"/>
                      </a:cubicBezTo>
                      <a:cubicBezTo>
                        <a:pt x="72" y="22"/>
                        <a:pt x="72" y="22"/>
                        <a:pt x="72" y="22"/>
                      </a:cubicBezTo>
                      <a:cubicBezTo>
                        <a:pt x="73" y="22"/>
                        <a:pt x="73" y="22"/>
                        <a:pt x="73" y="22"/>
                      </a:cubicBezTo>
                      <a:cubicBezTo>
                        <a:pt x="73" y="21"/>
                        <a:pt x="73" y="21"/>
                        <a:pt x="73" y="21"/>
                      </a:cubicBezTo>
                      <a:cubicBezTo>
                        <a:pt x="74" y="21"/>
                        <a:pt x="74" y="21"/>
                        <a:pt x="74" y="21"/>
                      </a:cubicBezTo>
                      <a:cubicBezTo>
                        <a:pt x="74" y="20"/>
                        <a:pt x="74" y="20"/>
                        <a:pt x="74" y="20"/>
                      </a:cubicBezTo>
                      <a:cubicBezTo>
                        <a:pt x="74" y="20"/>
                        <a:pt x="74" y="20"/>
                        <a:pt x="74" y="20"/>
                      </a:cubicBezTo>
                      <a:cubicBezTo>
                        <a:pt x="74" y="19"/>
                        <a:pt x="74" y="19"/>
                        <a:pt x="74" y="19"/>
                      </a:cubicBezTo>
                      <a:cubicBezTo>
                        <a:pt x="74" y="19"/>
                        <a:pt x="74" y="19"/>
                        <a:pt x="74" y="19"/>
                      </a:cubicBezTo>
                      <a:cubicBezTo>
                        <a:pt x="74" y="19"/>
                        <a:pt x="74" y="19"/>
                        <a:pt x="74" y="19"/>
                      </a:cubicBezTo>
                      <a:cubicBezTo>
                        <a:pt x="74" y="19"/>
                        <a:pt x="74" y="19"/>
                        <a:pt x="74" y="19"/>
                      </a:cubicBezTo>
                      <a:cubicBezTo>
                        <a:pt x="75" y="19"/>
                        <a:pt x="75" y="19"/>
                        <a:pt x="75" y="19"/>
                      </a:cubicBezTo>
                      <a:cubicBezTo>
                        <a:pt x="75" y="19"/>
                        <a:pt x="75" y="19"/>
                        <a:pt x="75" y="19"/>
                      </a:cubicBezTo>
                      <a:cubicBezTo>
                        <a:pt x="75" y="18"/>
                        <a:pt x="75" y="18"/>
                        <a:pt x="75" y="18"/>
                      </a:cubicBezTo>
                      <a:cubicBezTo>
                        <a:pt x="75" y="18"/>
                        <a:pt x="75" y="18"/>
                        <a:pt x="75" y="18"/>
                      </a:cubicBezTo>
                      <a:cubicBezTo>
                        <a:pt x="75" y="18"/>
                        <a:pt x="75" y="18"/>
                        <a:pt x="75" y="18"/>
                      </a:cubicBezTo>
                      <a:cubicBezTo>
                        <a:pt x="75" y="17"/>
                        <a:pt x="75" y="17"/>
                        <a:pt x="75" y="17"/>
                      </a:cubicBezTo>
                      <a:cubicBezTo>
                        <a:pt x="75" y="17"/>
                        <a:pt x="75" y="17"/>
                        <a:pt x="75" y="17"/>
                      </a:cubicBezTo>
                      <a:cubicBezTo>
                        <a:pt x="75" y="17"/>
                        <a:pt x="75" y="17"/>
                        <a:pt x="75" y="17"/>
                      </a:cubicBezTo>
                      <a:cubicBezTo>
                        <a:pt x="75" y="17"/>
                        <a:pt x="75" y="17"/>
                        <a:pt x="75" y="17"/>
                      </a:cubicBezTo>
                      <a:cubicBezTo>
                        <a:pt x="75" y="16"/>
                        <a:pt x="75" y="16"/>
                        <a:pt x="75" y="16"/>
                      </a:cubicBezTo>
                      <a:cubicBezTo>
                        <a:pt x="75" y="16"/>
                        <a:pt x="75" y="16"/>
                        <a:pt x="75" y="16"/>
                      </a:cubicBezTo>
                      <a:cubicBezTo>
                        <a:pt x="74" y="15"/>
                        <a:pt x="74" y="15"/>
                        <a:pt x="74" y="15"/>
                      </a:cubicBezTo>
                      <a:cubicBezTo>
                        <a:pt x="74" y="15"/>
                        <a:pt x="74" y="15"/>
                        <a:pt x="74" y="15"/>
                      </a:cubicBezTo>
                      <a:cubicBezTo>
                        <a:pt x="75" y="15"/>
                        <a:pt x="75" y="15"/>
                        <a:pt x="75" y="15"/>
                      </a:cubicBezTo>
                      <a:cubicBezTo>
                        <a:pt x="77" y="13"/>
                        <a:pt x="77" y="13"/>
                        <a:pt x="77" y="13"/>
                      </a:cubicBezTo>
                      <a:cubicBezTo>
                        <a:pt x="78" y="12"/>
                        <a:pt x="78" y="12"/>
                        <a:pt x="78" y="12"/>
                      </a:cubicBezTo>
                      <a:cubicBezTo>
                        <a:pt x="78" y="12"/>
                        <a:pt x="78" y="12"/>
                        <a:pt x="78" y="12"/>
                      </a:cubicBezTo>
                      <a:cubicBezTo>
                        <a:pt x="77" y="12"/>
                        <a:pt x="77" y="12"/>
                        <a:pt x="77" y="12"/>
                      </a:cubicBezTo>
                      <a:cubicBezTo>
                        <a:pt x="77" y="12"/>
                        <a:pt x="77" y="12"/>
                        <a:pt x="77" y="12"/>
                      </a:cubicBezTo>
                      <a:cubicBezTo>
                        <a:pt x="77" y="11"/>
                        <a:pt x="77" y="11"/>
                        <a:pt x="77" y="11"/>
                      </a:cubicBezTo>
                      <a:cubicBezTo>
                        <a:pt x="77" y="11"/>
                        <a:pt x="77" y="11"/>
                        <a:pt x="77" y="11"/>
                      </a:cubicBezTo>
                      <a:cubicBezTo>
                        <a:pt x="77" y="11"/>
                        <a:pt x="77" y="11"/>
                        <a:pt x="77" y="11"/>
                      </a:cubicBezTo>
                      <a:cubicBezTo>
                        <a:pt x="78" y="11"/>
                        <a:pt x="78" y="11"/>
                        <a:pt x="78" y="11"/>
                      </a:cubicBezTo>
                      <a:cubicBezTo>
                        <a:pt x="78" y="11"/>
                        <a:pt x="78" y="11"/>
                        <a:pt x="78" y="11"/>
                      </a:cubicBezTo>
                      <a:cubicBezTo>
                        <a:pt x="78" y="11"/>
                        <a:pt x="78" y="11"/>
                        <a:pt x="78" y="11"/>
                      </a:cubicBezTo>
                      <a:cubicBezTo>
                        <a:pt x="79" y="11"/>
                        <a:pt x="79" y="11"/>
                        <a:pt x="79" y="11"/>
                      </a:cubicBezTo>
                      <a:lnTo>
                        <a:pt x="78" y="10"/>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9" name="Freeform 380">
                  <a:extLst>
                    <a:ext uri="{FF2B5EF4-FFF2-40B4-BE49-F238E27FC236}">
                      <a16:creationId xmlns="" xmlns:a16="http://schemas.microsoft.com/office/drawing/2014/main" id="{9FA2889B-42A7-4BDD-8C08-F6B4AC51E23E}"/>
                    </a:ext>
                  </a:extLst>
                </p:cNvPr>
                <p:cNvSpPr>
                  <a:spLocks noEditPoints="1"/>
                </p:cNvSpPr>
                <p:nvPr/>
              </p:nvSpPr>
              <p:spPr bwMode="auto">
                <a:xfrm>
                  <a:off x="6462762" y="4606645"/>
                  <a:ext cx="319794" cy="508524"/>
                </a:xfrm>
                <a:custGeom>
                  <a:avLst/>
                  <a:gdLst>
                    <a:gd name="T0" fmla="*/ 10 w 61"/>
                    <a:gd name="T1" fmla="*/ 96 h 97"/>
                    <a:gd name="T2" fmla="*/ 11 w 61"/>
                    <a:gd name="T3" fmla="*/ 96 h 97"/>
                    <a:gd name="T4" fmla="*/ 61 w 61"/>
                    <a:gd name="T5" fmla="*/ 74 h 97"/>
                    <a:gd name="T6" fmla="*/ 59 w 61"/>
                    <a:gd name="T7" fmla="*/ 72 h 97"/>
                    <a:gd name="T8" fmla="*/ 59 w 61"/>
                    <a:gd name="T9" fmla="*/ 70 h 97"/>
                    <a:gd name="T10" fmla="*/ 59 w 61"/>
                    <a:gd name="T11" fmla="*/ 67 h 97"/>
                    <a:gd name="T12" fmla="*/ 59 w 61"/>
                    <a:gd name="T13" fmla="*/ 65 h 97"/>
                    <a:gd name="T14" fmla="*/ 59 w 61"/>
                    <a:gd name="T15" fmla="*/ 63 h 97"/>
                    <a:gd name="T16" fmla="*/ 57 w 61"/>
                    <a:gd name="T17" fmla="*/ 60 h 97"/>
                    <a:gd name="T18" fmla="*/ 57 w 61"/>
                    <a:gd name="T19" fmla="*/ 58 h 97"/>
                    <a:gd name="T20" fmla="*/ 57 w 61"/>
                    <a:gd name="T21" fmla="*/ 56 h 97"/>
                    <a:gd name="T22" fmla="*/ 57 w 61"/>
                    <a:gd name="T23" fmla="*/ 54 h 97"/>
                    <a:gd name="T24" fmla="*/ 58 w 61"/>
                    <a:gd name="T25" fmla="*/ 52 h 97"/>
                    <a:gd name="T26" fmla="*/ 58 w 61"/>
                    <a:gd name="T27" fmla="*/ 52 h 97"/>
                    <a:gd name="T28" fmla="*/ 59 w 61"/>
                    <a:gd name="T29" fmla="*/ 51 h 97"/>
                    <a:gd name="T30" fmla="*/ 59 w 61"/>
                    <a:gd name="T31" fmla="*/ 51 h 97"/>
                    <a:gd name="T32" fmla="*/ 59 w 61"/>
                    <a:gd name="T33" fmla="*/ 50 h 97"/>
                    <a:gd name="T34" fmla="*/ 58 w 61"/>
                    <a:gd name="T35" fmla="*/ 49 h 97"/>
                    <a:gd name="T36" fmla="*/ 58 w 61"/>
                    <a:gd name="T37" fmla="*/ 47 h 97"/>
                    <a:gd name="T38" fmla="*/ 57 w 61"/>
                    <a:gd name="T39" fmla="*/ 46 h 97"/>
                    <a:gd name="T40" fmla="*/ 55 w 61"/>
                    <a:gd name="T41" fmla="*/ 44 h 97"/>
                    <a:gd name="T42" fmla="*/ 55 w 61"/>
                    <a:gd name="T43" fmla="*/ 42 h 97"/>
                    <a:gd name="T44" fmla="*/ 54 w 61"/>
                    <a:gd name="T45" fmla="*/ 41 h 97"/>
                    <a:gd name="T46" fmla="*/ 53 w 61"/>
                    <a:gd name="T47" fmla="*/ 40 h 97"/>
                    <a:gd name="T48" fmla="*/ 51 w 61"/>
                    <a:gd name="T49" fmla="*/ 31 h 97"/>
                    <a:gd name="T50" fmla="*/ 23 w 61"/>
                    <a:gd name="T51" fmla="*/ 2 h 97"/>
                    <a:gd name="T52" fmla="*/ 1 w 61"/>
                    <a:gd name="T53" fmla="*/ 5 h 97"/>
                    <a:gd name="T54" fmla="*/ 6 w 61"/>
                    <a:gd name="T55" fmla="*/ 94 h 97"/>
                    <a:gd name="T56" fmla="*/ 7 w 61"/>
                    <a:gd name="T57" fmla="*/ 94 h 97"/>
                    <a:gd name="T58" fmla="*/ 7 w 61"/>
                    <a:gd name="T59" fmla="*/ 93 h 97"/>
                    <a:gd name="T60" fmla="*/ 9 w 61"/>
                    <a:gd name="T61" fmla="*/ 94 h 97"/>
                    <a:gd name="T62" fmla="*/ 10 w 61"/>
                    <a:gd name="T63" fmla="*/ 94 h 97"/>
                    <a:gd name="T64" fmla="*/ 11 w 61"/>
                    <a:gd name="T65" fmla="*/ 93 h 97"/>
                    <a:gd name="T66" fmla="*/ 11 w 61"/>
                    <a:gd name="T67" fmla="*/ 90 h 97"/>
                    <a:gd name="T68" fmla="*/ 11 w 61"/>
                    <a:gd name="T69" fmla="*/ 89 h 97"/>
                    <a:gd name="T70" fmla="*/ 11 w 61"/>
                    <a:gd name="T71" fmla="*/ 88 h 97"/>
                    <a:gd name="T72" fmla="*/ 11 w 61"/>
                    <a:gd name="T73" fmla="*/ 87 h 97"/>
                    <a:gd name="T74" fmla="*/ 12 w 61"/>
                    <a:gd name="T75" fmla="*/ 87 h 97"/>
                    <a:gd name="T76" fmla="*/ 12 w 61"/>
                    <a:gd name="T77" fmla="*/ 87 h 97"/>
                    <a:gd name="T78" fmla="*/ 14 w 61"/>
                    <a:gd name="T79" fmla="*/ 90 h 97"/>
                    <a:gd name="T80" fmla="*/ 13 w 61"/>
                    <a:gd name="T81" fmla="*/ 91 h 97"/>
                    <a:gd name="T82" fmla="*/ 14 w 61"/>
                    <a:gd name="T83" fmla="*/ 92 h 97"/>
                    <a:gd name="T84" fmla="*/ 15 w 61"/>
                    <a:gd name="T85" fmla="*/ 93 h 97"/>
                    <a:gd name="T86" fmla="*/ 15 w 61"/>
                    <a:gd name="T87" fmla="*/ 92 h 97"/>
                    <a:gd name="T88" fmla="*/ 15 w 61"/>
                    <a:gd name="T89" fmla="*/ 93 h 97"/>
                    <a:gd name="T90" fmla="*/ 16 w 61"/>
                    <a:gd name="T91" fmla="*/ 95 h 97"/>
                    <a:gd name="T92" fmla="*/ 14 w 61"/>
                    <a:gd name="T93" fmla="*/ 95 h 97"/>
                    <a:gd name="T94" fmla="*/ 12 w 61"/>
                    <a:gd name="T95" fmla="*/ 96 h 97"/>
                    <a:gd name="T96" fmla="*/ 20 w 61"/>
                    <a:gd name="T97" fmla="*/ 94 h 97"/>
                    <a:gd name="T98" fmla="*/ 19 w 61"/>
                    <a:gd name="T99" fmla="*/ 94 h 97"/>
                    <a:gd name="T100" fmla="*/ 19 w 61"/>
                    <a:gd name="T101" fmla="*/ 93 h 97"/>
                    <a:gd name="T102" fmla="*/ 20 w 61"/>
                    <a:gd name="T103" fmla="*/ 94 h 97"/>
                    <a:gd name="T104" fmla="*/ 21 w 61"/>
                    <a:gd name="T105" fmla="*/ 93 h 97"/>
                    <a:gd name="T106" fmla="*/ 22 w 61"/>
                    <a:gd name="T107" fmla="*/ 91 h 97"/>
                    <a:gd name="T108" fmla="*/ 22 w 61"/>
                    <a:gd name="T109" fmla="*/ 90 h 97"/>
                    <a:gd name="T110" fmla="*/ 22 w 61"/>
                    <a:gd name="T111" fmla="*/ 90 h 97"/>
                    <a:gd name="T112" fmla="*/ 22 w 61"/>
                    <a:gd name="T113" fmla="*/ 88 h 97"/>
                    <a:gd name="T114" fmla="*/ 22 w 61"/>
                    <a:gd name="T115" fmla="*/ 86 h 97"/>
                    <a:gd name="T116" fmla="*/ 19 w 61"/>
                    <a:gd name="T117" fmla="*/ 85 h 97"/>
                    <a:gd name="T118" fmla="*/ 18 w 61"/>
                    <a:gd name="T119" fmla="*/ 83 h 97"/>
                    <a:gd name="T120" fmla="*/ 18 w 61"/>
                    <a:gd name="T121" fmla="*/ 82 h 97"/>
                    <a:gd name="T122" fmla="*/ 61 w 61"/>
                    <a:gd name="T123" fmla="*/ 7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 h="97">
                      <a:moveTo>
                        <a:pt x="11" y="95"/>
                      </a:moveTo>
                      <a:cubicBezTo>
                        <a:pt x="11" y="96"/>
                        <a:pt x="11" y="96"/>
                        <a:pt x="11" y="96"/>
                      </a:cubicBezTo>
                      <a:cubicBezTo>
                        <a:pt x="11" y="96"/>
                        <a:pt x="11" y="96"/>
                        <a:pt x="11" y="96"/>
                      </a:cubicBezTo>
                      <a:cubicBezTo>
                        <a:pt x="11" y="96"/>
                        <a:pt x="11" y="96"/>
                        <a:pt x="11" y="96"/>
                      </a:cubicBezTo>
                      <a:cubicBezTo>
                        <a:pt x="10" y="96"/>
                        <a:pt x="10" y="96"/>
                        <a:pt x="10" y="96"/>
                      </a:cubicBezTo>
                      <a:cubicBezTo>
                        <a:pt x="9" y="96"/>
                        <a:pt x="9" y="96"/>
                        <a:pt x="9" y="96"/>
                      </a:cubicBezTo>
                      <a:cubicBezTo>
                        <a:pt x="8" y="96"/>
                        <a:pt x="8" y="96"/>
                        <a:pt x="8" y="96"/>
                      </a:cubicBezTo>
                      <a:cubicBezTo>
                        <a:pt x="8" y="97"/>
                        <a:pt x="8" y="97"/>
                        <a:pt x="8" y="97"/>
                      </a:cubicBezTo>
                      <a:cubicBezTo>
                        <a:pt x="11" y="96"/>
                        <a:pt x="11" y="96"/>
                        <a:pt x="11" y="96"/>
                      </a:cubicBezTo>
                      <a:cubicBezTo>
                        <a:pt x="11" y="96"/>
                        <a:pt x="11" y="96"/>
                        <a:pt x="11" y="96"/>
                      </a:cubicBezTo>
                      <a:cubicBezTo>
                        <a:pt x="12" y="96"/>
                        <a:pt x="12" y="96"/>
                        <a:pt x="12" y="96"/>
                      </a:cubicBezTo>
                      <a:cubicBezTo>
                        <a:pt x="12" y="96"/>
                        <a:pt x="12" y="96"/>
                        <a:pt x="12" y="96"/>
                      </a:cubicBezTo>
                      <a:lnTo>
                        <a:pt x="11" y="95"/>
                      </a:lnTo>
                      <a:close/>
                      <a:moveTo>
                        <a:pt x="61" y="75"/>
                      </a:moveTo>
                      <a:cubicBezTo>
                        <a:pt x="61" y="74"/>
                        <a:pt x="61" y="74"/>
                        <a:pt x="61" y="74"/>
                      </a:cubicBezTo>
                      <a:cubicBezTo>
                        <a:pt x="61" y="73"/>
                        <a:pt x="61" y="73"/>
                        <a:pt x="61" y="73"/>
                      </a:cubicBezTo>
                      <a:cubicBezTo>
                        <a:pt x="60" y="73"/>
                        <a:pt x="60" y="73"/>
                        <a:pt x="60" y="73"/>
                      </a:cubicBezTo>
                      <a:cubicBezTo>
                        <a:pt x="60" y="72"/>
                        <a:pt x="60" y="72"/>
                        <a:pt x="60" y="72"/>
                      </a:cubicBezTo>
                      <a:cubicBezTo>
                        <a:pt x="59" y="72"/>
                        <a:pt x="59" y="72"/>
                        <a:pt x="59" y="72"/>
                      </a:cubicBezTo>
                      <a:cubicBezTo>
                        <a:pt x="59" y="72"/>
                        <a:pt x="59" y="72"/>
                        <a:pt x="59" y="72"/>
                      </a:cubicBezTo>
                      <a:cubicBezTo>
                        <a:pt x="59" y="72"/>
                        <a:pt x="59" y="72"/>
                        <a:pt x="59" y="72"/>
                      </a:cubicBezTo>
                      <a:cubicBezTo>
                        <a:pt x="59" y="71"/>
                        <a:pt x="59" y="71"/>
                        <a:pt x="59" y="71"/>
                      </a:cubicBezTo>
                      <a:cubicBezTo>
                        <a:pt x="59" y="71"/>
                        <a:pt x="59" y="71"/>
                        <a:pt x="59" y="71"/>
                      </a:cubicBezTo>
                      <a:cubicBezTo>
                        <a:pt x="59" y="70"/>
                        <a:pt x="59" y="70"/>
                        <a:pt x="59" y="70"/>
                      </a:cubicBezTo>
                      <a:cubicBezTo>
                        <a:pt x="59" y="70"/>
                        <a:pt x="59" y="70"/>
                        <a:pt x="59" y="70"/>
                      </a:cubicBezTo>
                      <a:cubicBezTo>
                        <a:pt x="59" y="70"/>
                        <a:pt x="59" y="70"/>
                        <a:pt x="59" y="70"/>
                      </a:cubicBezTo>
                      <a:cubicBezTo>
                        <a:pt x="59" y="70"/>
                        <a:pt x="59" y="70"/>
                        <a:pt x="59" y="70"/>
                      </a:cubicBezTo>
                      <a:cubicBezTo>
                        <a:pt x="59" y="69"/>
                        <a:pt x="59" y="69"/>
                        <a:pt x="59" y="69"/>
                      </a:cubicBezTo>
                      <a:cubicBezTo>
                        <a:pt x="59" y="68"/>
                        <a:pt x="59" y="68"/>
                        <a:pt x="59" y="68"/>
                      </a:cubicBezTo>
                      <a:cubicBezTo>
                        <a:pt x="59" y="67"/>
                        <a:pt x="59" y="67"/>
                        <a:pt x="59" y="67"/>
                      </a:cubicBezTo>
                      <a:cubicBezTo>
                        <a:pt x="59" y="67"/>
                        <a:pt x="59" y="67"/>
                        <a:pt x="59" y="67"/>
                      </a:cubicBezTo>
                      <a:cubicBezTo>
                        <a:pt x="59" y="66"/>
                        <a:pt x="59" y="66"/>
                        <a:pt x="59" y="66"/>
                      </a:cubicBezTo>
                      <a:cubicBezTo>
                        <a:pt x="59" y="66"/>
                        <a:pt x="59" y="66"/>
                        <a:pt x="59" y="66"/>
                      </a:cubicBezTo>
                      <a:cubicBezTo>
                        <a:pt x="59" y="65"/>
                        <a:pt x="59" y="65"/>
                        <a:pt x="59" y="65"/>
                      </a:cubicBezTo>
                      <a:cubicBezTo>
                        <a:pt x="59" y="65"/>
                        <a:pt x="59" y="65"/>
                        <a:pt x="59" y="65"/>
                      </a:cubicBezTo>
                      <a:cubicBezTo>
                        <a:pt x="59" y="65"/>
                        <a:pt x="59" y="65"/>
                        <a:pt x="59" y="65"/>
                      </a:cubicBezTo>
                      <a:cubicBezTo>
                        <a:pt x="59" y="64"/>
                        <a:pt x="59" y="64"/>
                        <a:pt x="59" y="64"/>
                      </a:cubicBezTo>
                      <a:cubicBezTo>
                        <a:pt x="59" y="64"/>
                        <a:pt x="59" y="64"/>
                        <a:pt x="59" y="64"/>
                      </a:cubicBezTo>
                      <a:cubicBezTo>
                        <a:pt x="59" y="64"/>
                        <a:pt x="59" y="64"/>
                        <a:pt x="59" y="64"/>
                      </a:cubicBezTo>
                      <a:cubicBezTo>
                        <a:pt x="59" y="63"/>
                        <a:pt x="59" y="63"/>
                        <a:pt x="59" y="63"/>
                      </a:cubicBezTo>
                      <a:cubicBezTo>
                        <a:pt x="58" y="63"/>
                        <a:pt x="58" y="63"/>
                        <a:pt x="58" y="63"/>
                      </a:cubicBezTo>
                      <a:cubicBezTo>
                        <a:pt x="58" y="62"/>
                        <a:pt x="58" y="62"/>
                        <a:pt x="58" y="62"/>
                      </a:cubicBezTo>
                      <a:cubicBezTo>
                        <a:pt x="57" y="62"/>
                        <a:pt x="57" y="62"/>
                        <a:pt x="57" y="62"/>
                      </a:cubicBezTo>
                      <a:cubicBezTo>
                        <a:pt x="57" y="60"/>
                        <a:pt x="57" y="60"/>
                        <a:pt x="57" y="60"/>
                      </a:cubicBezTo>
                      <a:cubicBezTo>
                        <a:pt x="57" y="60"/>
                        <a:pt x="57" y="60"/>
                        <a:pt x="57" y="60"/>
                      </a:cubicBezTo>
                      <a:cubicBezTo>
                        <a:pt x="57" y="59"/>
                        <a:pt x="57" y="59"/>
                        <a:pt x="57" y="59"/>
                      </a:cubicBezTo>
                      <a:cubicBezTo>
                        <a:pt x="57" y="59"/>
                        <a:pt x="57" y="59"/>
                        <a:pt x="57" y="59"/>
                      </a:cubicBezTo>
                      <a:cubicBezTo>
                        <a:pt x="57" y="59"/>
                        <a:pt x="57" y="59"/>
                        <a:pt x="57" y="59"/>
                      </a:cubicBezTo>
                      <a:cubicBezTo>
                        <a:pt x="57" y="59"/>
                        <a:pt x="57" y="59"/>
                        <a:pt x="57" y="59"/>
                      </a:cubicBezTo>
                      <a:cubicBezTo>
                        <a:pt x="57" y="58"/>
                        <a:pt x="57" y="58"/>
                        <a:pt x="57" y="58"/>
                      </a:cubicBezTo>
                      <a:cubicBezTo>
                        <a:pt x="57" y="57"/>
                        <a:pt x="57" y="57"/>
                        <a:pt x="57" y="57"/>
                      </a:cubicBezTo>
                      <a:cubicBezTo>
                        <a:pt x="57" y="56"/>
                        <a:pt x="57" y="56"/>
                        <a:pt x="57" y="56"/>
                      </a:cubicBezTo>
                      <a:cubicBezTo>
                        <a:pt x="57" y="56"/>
                        <a:pt x="57" y="56"/>
                        <a:pt x="57" y="56"/>
                      </a:cubicBezTo>
                      <a:cubicBezTo>
                        <a:pt x="57" y="56"/>
                        <a:pt x="57" y="56"/>
                        <a:pt x="57" y="56"/>
                      </a:cubicBezTo>
                      <a:cubicBezTo>
                        <a:pt x="57" y="56"/>
                        <a:pt x="57" y="56"/>
                        <a:pt x="57" y="56"/>
                      </a:cubicBezTo>
                      <a:cubicBezTo>
                        <a:pt x="57" y="55"/>
                        <a:pt x="57" y="55"/>
                        <a:pt x="57" y="55"/>
                      </a:cubicBezTo>
                      <a:cubicBezTo>
                        <a:pt x="57" y="55"/>
                        <a:pt x="57" y="55"/>
                        <a:pt x="57" y="55"/>
                      </a:cubicBezTo>
                      <a:cubicBezTo>
                        <a:pt x="57" y="55"/>
                        <a:pt x="57" y="55"/>
                        <a:pt x="57" y="55"/>
                      </a:cubicBezTo>
                      <a:cubicBezTo>
                        <a:pt x="57" y="54"/>
                        <a:pt x="57" y="54"/>
                        <a:pt x="57" y="54"/>
                      </a:cubicBezTo>
                      <a:cubicBezTo>
                        <a:pt x="57" y="54"/>
                        <a:pt x="57" y="54"/>
                        <a:pt x="57" y="54"/>
                      </a:cubicBezTo>
                      <a:cubicBezTo>
                        <a:pt x="57" y="53"/>
                        <a:pt x="57" y="53"/>
                        <a:pt x="57" y="53"/>
                      </a:cubicBezTo>
                      <a:cubicBezTo>
                        <a:pt x="57" y="53"/>
                        <a:pt x="57" y="53"/>
                        <a:pt x="57"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8" y="52"/>
                        <a:pt x="58" y="52"/>
                        <a:pt x="58" y="52"/>
                      </a:cubicBezTo>
                      <a:cubicBezTo>
                        <a:pt x="58" y="52"/>
                        <a:pt x="58" y="52"/>
                        <a:pt x="58" y="52"/>
                      </a:cubicBezTo>
                      <a:cubicBezTo>
                        <a:pt x="59" y="51"/>
                        <a:pt x="59" y="51"/>
                        <a:pt x="59" y="51"/>
                      </a:cubicBezTo>
                      <a:cubicBezTo>
                        <a:pt x="59" y="52"/>
                        <a:pt x="59" y="52"/>
                        <a:pt x="59" y="52"/>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0"/>
                        <a:pt x="59" y="50"/>
                        <a:pt x="59" y="50"/>
                      </a:cubicBezTo>
                      <a:cubicBezTo>
                        <a:pt x="59" y="50"/>
                        <a:pt x="59" y="50"/>
                        <a:pt x="59" y="50"/>
                      </a:cubicBezTo>
                      <a:cubicBezTo>
                        <a:pt x="59" y="50"/>
                        <a:pt x="59" y="50"/>
                        <a:pt x="59" y="50"/>
                      </a:cubicBezTo>
                      <a:cubicBezTo>
                        <a:pt x="59" y="50"/>
                        <a:pt x="59" y="50"/>
                        <a:pt x="59" y="50"/>
                      </a:cubicBezTo>
                      <a:cubicBezTo>
                        <a:pt x="59" y="50"/>
                        <a:pt x="59" y="50"/>
                        <a:pt x="59" y="50"/>
                      </a:cubicBezTo>
                      <a:cubicBezTo>
                        <a:pt x="59" y="50"/>
                        <a:pt x="59" y="50"/>
                        <a:pt x="59" y="50"/>
                      </a:cubicBezTo>
                      <a:cubicBezTo>
                        <a:pt x="58" y="50"/>
                        <a:pt x="58" y="50"/>
                        <a:pt x="58" y="50"/>
                      </a:cubicBezTo>
                      <a:cubicBezTo>
                        <a:pt x="58" y="49"/>
                        <a:pt x="58" y="49"/>
                        <a:pt x="58" y="49"/>
                      </a:cubicBezTo>
                      <a:cubicBezTo>
                        <a:pt x="58" y="49"/>
                        <a:pt x="58" y="49"/>
                        <a:pt x="58" y="49"/>
                      </a:cubicBezTo>
                      <a:cubicBezTo>
                        <a:pt x="58" y="49"/>
                        <a:pt x="58" y="49"/>
                        <a:pt x="58" y="49"/>
                      </a:cubicBezTo>
                      <a:cubicBezTo>
                        <a:pt x="58" y="48"/>
                        <a:pt x="58" y="48"/>
                        <a:pt x="58" y="48"/>
                      </a:cubicBezTo>
                      <a:cubicBezTo>
                        <a:pt x="58" y="48"/>
                        <a:pt x="58" y="48"/>
                        <a:pt x="58" y="48"/>
                      </a:cubicBezTo>
                      <a:cubicBezTo>
                        <a:pt x="58" y="48"/>
                        <a:pt x="58" y="48"/>
                        <a:pt x="58" y="48"/>
                      </a:cubicBezTo>
                      <a:cubicBezTo>
                        <a:pt x="58" y="48"/>
                        <a:pt x="58" y="48"/>
                        <a:pt x="58" y="48"/>
                      </a:cubicBezTo>
                      <a:cubicBezTo>
                        <a:pt x="58" y="47"/>
                        <a:pt x="58" y="47"/>
                        <a:pt x="58" y="47"/>
                      </a:cubicBezTo>
                      <a:cubicBezTo>
                        <a:pt x="58" y="47"/>
                        <a:pt x="58" y="47"/>
                        <a:pt x="58" y="47"/>
                      </a:cubicBezTo>
                      <a:cubicBezTo>
                        <a:pt x="57" y="47"/>
                        <a:pt x="57" y="47"/>
                        <a:pt x="57" y="47"/>
                      </a:cubicBezTo>
                      <a:cubicBezTo>
                        <a:pt x="57" y="47"/>
                        <a:pt x="57" y="47"/>
                        <a:pt x="57" y="47"/>
                      </a:cubicBezTo>
                      <a:cubicBezTo>
                        <a:pt x="57" y="46"/>
                        <a:pt x="57" y="46"/>
                        <a:pt x="57" y="46"/>
                      </a:cubicBezTo>
                      <a:cubicBezTo>
                        <a:pt x="57" y="46"/>
                        <a:pt x="57" y="46"/>
                        <a:pt x="57" y="46"/>
                      </a:cubicBezTo>
                      <a:cubicBezTo>
                        <a:pt x="57" y="45"/>
                        <a:pt x="57" y="45"/>
                        <a:pt x="57" y="45"/>
                      </a:cubicBezTo>
                      <a:cubicBezTo>
                        <a:pt x="56" y="44"/>
                        <a:pt x="56" y="44"/>
                        <a:pt x="56" y="44"/>
                      </a:cubicBezTo>
                      <a:cubicBezTo>
                        <a:pt x="56" y="44"/>
                        <a:pt x="56" y="44"/>
                        <a:pt x="56" y="44"/>
                      </a:cubicBezTo>
                      <a:cubicBezTo>
                        <a:pt x="55" y="44"/>
                        <a:pt x="55" y="44"/>
                        <a:pt x="55" y="44"/>
                      </a:cubicBezTo>
                      <a:cubicBezTo>
                        <a:pt x="55" y="44"/>
                        <a:pt x="55" y="44"/>
                        <a:pt x="55" y="44"/>
                      </a:cubicBezTo>
                      <a:cubicBezTo>
                        <a:pt x="55" y="44"/>
                        <a:pt x="55" y="44"/>
                        <a:pt x="55" y="44"/>
                      </a:cubicBezTo>
                      <a:cubicBezTo>
                        <a:pt x="55" y="43"/>
                        <a:pt x="55" y="43"/>
                        <a:pt x="55" y="43"/>
                      </a:cubicBezTo>
                      <a:cubicBezTo>
                        <a:pt x="55" y="43"/>
                        <a:pt x="55" y="43"/>
                        <a:pt x="55" y="43"/>
                      </a:cubicBezTo>
                      <a:cubicBezTo>
                        <a:pt x="55" y="43"/>
                        <a:pt x="55" y="43"/>
                        <a:pt x="55" y="43"/>
                      </a:cubicBezTo>
                      <a:cubicBezTo>
                        <a:pt x="55" y="42"/>
                        <a:pt x="55" y="42"/>
                        <a:pt x="55" y="42"/>
                      </a:cubicBezTo>
                      <a:cubicBezTo>
                        <a:pt x="54" y="42"/>
                        <a:pt x="54" y="42"/>
                        <a:pt x="54" y="42"/>
                      </a:cubicBezTo>
                      <a:cubicBezTo>
                        <a:pt x="54" y="42"/>
                        <a:pt x="54" y="42"/>
                        <a:pt x="54" y="42"/>
                      </a:cubicBezTo>
                      <a:cubicBezTo>
                        <a:pt x="54" y="41"/>
                        <a:pt x="54" y="41"/>
                        <a:pt x="54" y="41"/>
                      </a:cubicBezTo>
                      <a:cubicBezTo>
                        <a:pt x="54" y="41"/>
                        <a:pt x="54" y="41"/>
                        <a:pt x="54" y="41"/>
                      </a:cubicBezTo>
                      <a:cubicBezTo>
                        <a:pt x="54" y="41"/>
                        <a:pt x="54" y="41"/>
                        <a:pt x="54" y="41"/>
                      </a:cubicBezTo>
                      <a:cubicBezTo>
                        <a:pt x="54" y="41"/>
                        <a:pt x="54" y="41"/>
                        <a:pt x="54" y="41"/>
                      </a:cubicBezTo>
                      <a:cubicBezTo>
                        <a:pt x="54" y="41"/>
                        <a:pt x="54" y="41"/>
                        <a:pt x="54" y="41"/>
                      </a:cubicBezTo>
                      <a:cubicBezTo>
                        <a:pt x="54" y="40"/>
                        <a:pt x="54" y="40"/>
                        <a:pt x="54" y="40"/>
                      </a:cubicBezTo>
                      <a:cubicBezTo>
                        <a:pt x="54" y="40"/>
                        <a:pt x="54" y="40"/>
                        <a:pt x="54" y="40"/>
                      </a:cubicBezTo>
                      <a:cubicBezTo>
                        <a:pt x="53" y="40"/>
                        <a:pt x="53" y="40"/>
                        <a:pt x="53" y="40"/>
                      </a:cubicBezTo>
                      <a:cubicBezTo>
                        <a:pt x="53" y="40"/>
                        <a:pt x="53" y="40"/>
                        <a:pt x="53" y="40"/>
                      </a:cubicBezTo>
                      <a:cubicBezTo>
                        <a:pt x="53" y="38"/>
                        <a:pt x="53" y="38"/>
                        <a:pt x="53" y="38"/>
                      </a:cubicBezTo>
                      <a:cubicBezTo>
                        <a:pt x="53" y="38"/>
                        <a:pt x="53" y="38"/>
                        <a:pt x="53" y="38"/>
                      </a:cubicBezTo>
                      <a:cubicBezTo>
                        <a:pt x="52" y="36"/>
                        <a:pt x="52" y="34"/>
                        <a:pt x="51" y="33"/>
                      </a:cubicBezTo>
                      <a:cubicBezTo>
                        <a:pt x="51" y="31"/>
                        <a:pt x="51" y="31"/>
                        <a:pt x="51" y="31"/>
                      </a:cubicBezTo>
                      <a:cubicBezTo>
                        <a:pt x="48" y="22"/>
                        <a:pt x="45" y="13"/>
                        <a:pt x="42" y="4"/>
                      </a:cubicBezTo>
                      <a:cubicBezTo>
                        <a:pt x="42" y="3"/>
                        <a:pt x="42" y="2"/>
                        <a:pt x="41" y="0"/>
                      </a:cubicBezTo>
                      <a:cubicBezTo>
                        <a:pt x="41" y="0"/>
                        <a:pt x="41" y="0"/>
                        <a:pt x="41" y="0"/>
                      </a:cubicBezTo>
                      <a:cubicBezTo>
                        <a:pt x="41" y="0"/>
                        <a:pt x="41" y="0"/>
                        <a:pt x="41" y="0"/>
                      </a:cubicBezTo>
                      <a:cubicBezTo>
                        <a:pt x="35" y="0"/>
                        <a:pt x="29" y="1"/>
                        <a:pt x="23" y="2"/>
                      </a:cubicBezTo>
                      <a:cubicBezTo>
                        <a:pt x="19" y="2"/>
                        <a:pt x="15" y="3"/>
                        <a:pt x="11" y="3"/>
                      </a:cubicBezTo>
                      <a:cubicBezTo>
                        <a:pt x="7" y="3"/>
                        <a:pt x="3" y="4"/>
                        <a:pt x="0" y="4"/>
                      </a:cubicBezTo>
                      <a:cubicBezTo>
                        <a:pt x="0" y="4"/>
                        <a:pt x="0" y="4"/>
                        <a:pt x="0" y="4"/>
                      </a:cubicBezTo>
                      <a:cubicBezTo>
                        <a:pt x="0" y="5"/>
                        <a:pt x="0" y="5"/>
                        <a:pt x="0" y="5"/>
                      </a:cubicBezTo>
                      <a:cubicBezTo>
                        <a:pt x="1" y="5"/>
                        <a:pt x="1" y="5"/>
                        <a:pt x="1" y="5"/>
                      </a:cubicBezTo>
                      <a:cubicBezTo>
                        <a:pt x="1" y="6"/>
                        <a:pt x="1" y="6"/>
                        <a:pt x="1" y="6"/>
                      </a:cubicBezTo>
                      <a:cubicBezTo>
                        <a:pt x="2" y="6"/>
                        <a:pt x="2" y="6"/>
                        <a:pt x="2" y="6"/>
                      </a:cubicBezTo>
                      <a:cubicBezTo>
                        <a:pt x="2" y="6"/>
                        <a:pt x="2" y="6"/>
                        <a:pt x="2" y="6"/>
                      </a:cubicBezTo>
                      <a:cubicBezTo>
                        <a:pt x="2" y="26"/>
                        <a:pt x="2" y="45"/>
                        <a:pt x="1" y="65"/>
                      </a:cubicBezTo>
                      <a:cubicBezTo>
                        <a:pt x="3" y="75"/>
                        <a:pt x="4" y="84"/>
                        <a:pt x="6" y="94"/>
                      </a:cubicBezTo>
                      <a:cubicBezTo>
                        <a:pt x="6" y="94"/>
                        <a:pt x="6" y="94"/>
                        <a:pt x="6" y="94"/>
                      </a:cubicBezTo>
                      <a:cubicBezTo>
                        <a:pt x="6" y="94"/>
                        <a:pt x="6" y="94"/>
                        <a:pt x="6" y="94"/>
                      </a:cubicBezTo>
                      <a:cubicBezTo>
                        <a:pt x="7" y="93"/>
                        <a:pt x="7" y="93"/>
                        <a:pt x="7" y="93"/>
                      </a:cubicBezTo>
                      <a:cubicBezTo>
                        <a:pt x="7" y="93"/>
                        <a:pt x="7" y="93"/>
                        <a:pt x="7" y="93"/>
                      </a:cubicBezTo>
                      <a:cubicBezTo>
                        <a:pt x="7" y="94"/>
                        <a:pt x="7" y="94"/>
                        <a:pt x="7" y="94"/>
                      </a:cubicBezTo>
                      <a:cubicBezTo>
                        <a:pt x="7" y="94"/>
                        <a:pt x="7" y="94"/>
                        <a:pt x="7" y="94"/>
                      </a:cubicBezTo>
                      <a:cubicBezTo>
                        <a:pt x="7" y="94"/>
                        <a:pt x="7" y="94"/>
                        <a:pt x="7" y="94"/>
                      </a:cubicBezTo>
                      <a:cubicBezTo>
                        <a:pt x="7" y="94"/>
                        <a:pt x="7" y="94"/>
                        <a:pt x="7" y="94"/>
                      </a:cubicBezTo>
                      <a:cubicBezTo>
                        <a:pt x="7" y="94"/>
                        <a:pt x="7" y="94"/>
                        <a:pt x="7" y="94"/>
                      </a:cubicBezTo>
                      <a:cubicBezTo>
                        <a:pt x="7" y="93"/>
                        <a:pt x="7" y="93"/>
                        <a:pt x="7" y="93"/>
                      </a:cubicBezTo>
                      <a:cubicBezTo>
                        <a:pt x="8" y="94"/>
                        <a:pt x="8" y="94"/>
                        <a:pt x="8" y="94"/>
                      </a:cubicBezTo>
                      <a:cubicBezTo>
                        <a:pt x="9" y="94"/>
                        <a:pt x="9" y="94"/>
                        <a:pt x="9" y="94"/>
                      </a:cubicBezTo>
                      <a:cubicBezTo>
                        <a:pt x="9" y="94"/>
                        <a:pt x="9" y="94"/>
                        <a:pt x="9" y="94"/>
                      </a:cubicBezTo>
                      <a:cubicBezTo>
                        <a:pt x="9" y="94"/>
                        <a:pt x="9" y="94"/>
                        <a:pt x="9" y="94"/>
                      </a:cubicBezTo>
                      <a:cubicBezTo>
                        <a:pt x="9" y="94"/>
                        <a:pt x="9" y="94"/>
                        <a:pt x="9" y="94"/>
                      </a:cubicBezTo>
                      <a:cubicBezTo>
                        <a:pt x="10" y="94"/>
                        <a:pt x="10" y="94"/>
                        <a:pt x="10" y="94"/>
                      </a:cubicBezTo>
                      <a:cubicBezTo>
                        <a:pt x="10" y="94"/>
                        <a:pt x="10" y="94"/>
                        <a:pt x="10" y="94"/>
                      </a:cubicBezTo>
                      <a:cubicBezTo>
                        <a:pt x="10" y="94"/>
                        <a:pt x="10" y="94"/>
                        <a:pt x="10" y="94"/>
                      </a:cubicBezTo>
                      <a:cubicBezTo>
                        <a:pt x="10" y="94"/>
                        <a:pt x="10" y="94"/>
                        <a:pt x="10" y="94"/>
                      </a:cubicBezTo>
                      <a:cubicBezTo>
                        <a:pt x="10" y="94"/>
                        <a:pt x="10" y="94"/>
                        <a:pt x="10" y="94"/>
                      </a:cubicBezTo>
                      <a:cubicBezTo>
                        <a:pt x="10" y="95"/>
                        <a:pt x="10" y="95"/>
                        <a:pt x="10" y="95"/>
                      </a:cubicBezTo>
                      <a:cubicBezTo>
                        <a:pt x="10" y="95"/>
                        <a:pt x="10" y="95"/>
                        <a:pt x="10" y="95"/>
                      </a:cubicBezTo>
                      <a:cubicBezTo>
                        <a:pt x="11" y="94"/>
                        <a:pt x="11" y="94"/>
                        <a:pt x="11" y="94"/>
                      </a:cubicBezTo>
                      <a:cubicBezTo>
                        <a:pt x="11" y="94"/>
                        <a:pt x="11" y="94"/>
                        <a:pt x="11" y="94"/>
                      </a:cubicBezTo>
                      <a:cubicBezTo>
                        <a:pt x="11" y="93"/>
                        <a:pt x="11" y="93"/>
                        <a:pt x="11" y="93"/>
                      </a:cubicBezTo>
                      <a:cubicBezTo>
                        <a:pt x="11" y="92"/>
                        <a:pt x="11" y="92"/>
                        <a:pt x="11" y="92"/>
                      </a:cubicBezTo>
                      <a:cubicBezTo>
                        <a:pt x="11" y="92"/>
                        <a:pt x="11" y="92"/>
                        <a:pt x="11" y="92"/>
                      </a:cubicBezTo>
                      <a:cubicBezTo>
                        <a:pt x="11" y="91"/>
                        <a:pt x="11" y="91"/>
                        <a:pt x="11" y="91"/>
                      </a:cubicBezTo>
                      <a:cubicBezTo>
                        <a:pt x="11" y="91"/>
                        <a:pt x="11" y="91"/>
                        <a:pt x="11" y="91"/>
                      </a:cubicBezTo>
                      <a:cubicBezTo>
                        <a:pt x="11" y="90"/>
                        <a:pt x="11" y="90"/>
                        <a:pt x="11" y="90"/>
                      </a:cubicBezTo>
                      <a:cubicBezTo>
                        <a:pt x="11" y="90"/>
                        <a:pt x="11" y="90"/>
                        <a:pt x="11" y="90"/>
                      </a:cubicBezTo>
                      <a:cubicBezTo>
                        <a:pt x="11" y="90"/>
                        <a:pt x="11" y="90"/>
                        <a:pt x="11" y="90"/>
                      </a:cubicBezTo>
                      <a:cubicBezTo>
                        <a:pt x="11" y="90"/>
                        <a:pt x="11" y="90"/>
                        <a:pt x="11" y="90"/>
                      </a:cubicBezTo>
                      <a:cubicBezTo>
                        <a:pt x="11" y="90"/>
                        <a:pt x="11" y="90"/>
                        <a:pt x="11" y="90"/>
                      </a:cubicBezTo>
                      <a:cubicBezTo>
                        <a:pt x="11" y="89"/>
                        <a:pt x="11" y="89"/>
                        <a:pt x="11" y="89"/>
                      </a:cubicBezTo>
                      <a:cubicBezTo>
                        <a:pt x="11" y="89"/>
                        <a:pt x="11" y="89"/>
                        <a:pt x="11" y="89"/>
                      </a:cubicBezTo>
                      <a:cubicBezTo>
                        <a:pt x="11" y="89"/>
                        <a:pt x="11" y="89"/>
                        <a:pt x="11" y="89"/>
                      </a:cubicBezTo>
                      <a:cubicBezTo>
                        <a:pt x="11" y="89"/>
                        <a:pt x="11" y="89"/>
                        <a:pt x="11" y="89"/>
                      </a:cubicBezTo>
                      <a:cubicBezTo>
                        <a:pt x="11" y="88"/>
                        <a:pt x="11" y="88"/>
                        <a:pt x="11" y="88"/>
                      </a:cubicBezTo>
                      <a:cubicBezTo>
                        <a:pt x="11" y="88"/>
                        <a:pt x="11" y="88"/>
                        <a:pt x="11" y="88"/>
                      </a:cubicBezTo>
                      <a:cubicBezTo>
                        <a:pt x="11" y="88"/>
                        <a:pt x="11" y="88"/>
                        <a:pt x="11" y="88"/>
                      </a:cubicBezTo>
                      <a:cubicBezTo>
                        <a:pt x="11" y="88"/>
                        <a:pt x="11" y="88"/>
                        <a:pt x="11" y="88"/>
                      </a:cubicBezTo>
                      <a:cubicBezTo>
                        <a:pt x="11" y="87"/>
                        <a:pt x="11" y="87"/>
                        <a:pt x="11" y="87"/>
                      </a:cubicBezTo>
                      <a:cubicBezTo>
                        <a:pt x="11" y="87"/>
                        <a:pt x="11" y="87"/>
                        <a:pt x="11" y="87"/>
                      </a:cubicBezTo>
                      <a:cubicBezTo>
                        <a:pt x="11" y="87"/>
                        <a:pt x="11" y="87"/>
                        <a:pt x="11" y="87"/>
                      </a:cubicBezTo>
                      <a:cubicBezTo>
                        <a:pt x="11" y="87"/>
                        <a:pt x="11" y="87"/>
                        <a:pt x="11" y="87"/>
                      </a:cubicBezTo>
                      <a:cubicBezTo>
                        <a:pt x="11" y="86"/>
                        <a:pt x="11" y="86"/>
                        <a:pt x="11" y="86"/>
                      </a:cubicBezTo>
                      <a:cubicBezTo>
                        <a:pt x="12" y="86"/>
                        <a:pt x="12" y="86"/>
                        <a:pt x="12" y="86"/>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3" y="87"/>
                        <a:pt x="13" y="87"/>
                        <a:pt x="13" y="87"/>
                      </a:cubicBezTo>
                      <a:cubicBezTo>
                        <a:pt x="13" y="88"/>
                        <a:pt x="13" y="88"/>
                        <a:pt x="13" y="88"/>
                      </a:cubicBezTo>
                      <a:cubicBezTo>
                        <a:pt x="14" y="89"/>
                        <a:pt x="14" y="89"/>
                        <a:pt x="14" y="89"/>
                      </a:cubicBezTo>
                      <a:cubicBezTo>
                        <a:pt x="14" y="89"/>
                        <a:pt x="14" y="89"/>
                        <a:pt x="14" y="89"/>
                      </a:cubicBezTo>
                      <a:cubicBezTo>
                        <a:pt x="14" y="90"/>
                        <a:pt x="14" y="90"/>
                        <a:pt x="14" y="90"/>
                      </a:cubicBezTo>
                      <a:cubicBezTo>
                        <a:pt x="14" y="90"/>
                        <a:pt x="14" y="90"/>
                        <a:pt x="14" y="90"/>
                      </a:cubicBezTo>
                      <a:cubicBezTo>
                        <a:pt x="13" y="90"/>
                        <a:pt x="13" y="90"/>
                        <a:pt x="13" y="90"/>
                      </a:cubicBezTo>
                      <a:cubicBezTo>
                        <a:pt x="13" y="91"/>
                        <a:pt x="13" y="91"/>
                        <a:pt x="13" y="91"/>
                      </a:cubicBezTo>
                      <a:cubicBezTo>
                        <a:pt x="13" y="91"/>
                        <a:pt x="13" y="91"/>
                        <a:pt x="13" y="91"/>
                      </a:cubicBezTo>
                      <a:cubicBezTo>
                        <a:pt x="13" y="91"/>
                        <a:pt x="13" y="91"/>
                        <a:pt x="13" y="91"/>
                      </a:cubicBezTo>
                      <a:cubicBezTo>
                        <a:pt x="14" y="91"/>
                        <a:pt x="14" y="91"/>
                        <a:pt x="14" y="91"/>
                      </a:cubicBezTo>
                      <a:cubicBezTo>
                        <a:pt x="14" y="92"/>
                        <a:pt x="14" y="92"/>
                        <a:pt x="14" y="92"/>
                      </a:cubicBezTo>
                      <a:cubicBezTo>
                        <a:pt x="14" y="92"/>
                        <a:pt x="14" y="92"/>
                        <a:pt x="14" y="92"/>
                      </a:cubicBezTo>
                      <a:cubicBezTo>
                        <a:pt x="14" y="92"/>
                        <a:pt x="14" y="92"/>
                        <a:pt x="14" y="92"/>
                      </a:cubicBezTo>
                      <a:cubicBezTo>
                        <a:pt x="14" y="92"/>
                        <a:pt x="14" y="92"/>
                        <a:pt x="14" y="92"/>
                      </a:cubicBezTo>
                      <a:cubicBezTo>
                        <a:pt x="14" y="92"/>
                        <a:pt x="14" y="92"/>
                        <a:pt x="14" y="92"/>
                      </a:cubicBezTo>
                      <a:cubicBezTo>
                        <a:pt x="14" y="93"/>
                        <a:pt x="14" y="93"/>
                        <a:pt x="14" y="93"/>
                      </a:cubicBezTo>
                      <a:cubicBezTo>
                        <a:pt x="14" y="93"/>
                        <a:pt x="14" y="93"/>
                        <a:pt x="14" y="93"/>
                      </a:cubicBezTo>
                      <a:cubicBezTo>
                        <a:pt x="14" y="93"/>
                        <a:pt x="14" y="93"/>
                        <a:pt x="14" y="93"/>
                      </a:cubicBezTo>
                      <a:cubicBezTo>
                        <a:pt x="15" y="93"/>
                        <a:pt x="15" y="93"/>
                        <a:pt x="15" y="93"/>
                      </a:cubicBezTo>
                      <a:cubicBezTo>
                        <a:pt x="15" y="93"/>
                        <a:pt x="15" y="93"/>
                        <a:pt x="15" y="93"/>
                      </a:cubicBezTo>
                      <a:cubicBezTo>
                        <a:pt x="15" y="93"/>
                        <a:pt x="15" y="93"/>
                        <a:pt x="15" y="93"/>
                      </a:cubicBezTo>
                      <a:cubicBezTo>
                        <a:pt x="15" y="93"/>
                        <a:pt x="15" y="93"/>
                        <a:pt x="15" y="93"/>
                      </a:cubicBezTo>
                      <a:cubicBezTo>
                        <a:pt x="15" y="93"/>
                        <a:pt x="15" y="93"/>
                        <a:pt x="15" y="93"/>
                      </a:cubicBezTo>
                      <a:cubicBezTo>
                        <a:pt x="15" y="92"/>
                        <a:pt x="15" y="92"/>
                        <a:pt x="15" y="92"/>
                      </a:cubicBezTo>
                      <a:cubicBezTo>
                        <a:pt x="15" y="92"/>
                        <a:pt x="15" y="92"/>
                        <a:pt x="15" y="92"/>
                      </a:cubicBezTo>
                      <a:cubicBezTo>
                        <a:pt x="15" y="92"/>
                        <a:pt x="15" y="92"/>
                        <a:pt x="15" y="92"/>
                      </a:cubicBezTo>
                      <a:cubicBezTo>
                        <a:pt x="16" y="92"/>
                        <a:pt x="16" y="92"/>
                        <a:pt x="16" y="92"/>
                      </a:cubicBezTo>
                      <a:cubicBezTo>
                        <a:pt x="16" y="93"/>
                        <a:pt x="16" y="93"/>
                        <a:pt x="16" y="93"/>
                      </a:cubicBezTo>
                      <a:cubicBezTo>
                        <a:pt x="15" y="93"/>
                        <a:pt x="15" y="93"/>
                        <a:pt x="15" y="93"/>
                      </a:cubicBezTo>
                      <a:cubicBezTo>
                        <a:pt x="15" y="93"/>
                        <a:pt x="15" y="93"/>
                        <a:pt x="15" y="93"/>
                      </a:cubicBezTo>
                      <a:cubicBezTo>
                        <a:pt x="16" y="93"/>
                        <a:pt x="16" y="93"/>
                        <a:pt x="16" y="93"/>
                      </a:cubicBezTo>
                      <a:cubicBezTo>
                        <a:pt x="16" y="94"/>
                        <a:pt x="16" y="94"/>
                        <a:pt x="16" y="94"/>
                      </a:cubicBezTo>
                      <a:cubicBezTo>
                        <a:pt x="17" y="95"/>
                        <a:pt x="17" y="95"/>
                        <a:pt x="17" y="95"/>
                      </a:cubicBezTo>
                      <a:cubicBezTo>
                        <a:pt x="16" y="95"/>
                        <a:pt x="16" y="95"/>
                        <a:pt x="16" y="95"/>
                      </a:cubicBezTo>
                      <a:cubicBezTo>
                        <a:pt x="16" y="95"/>
                        <a:pt x="16" y="95"/>
                        <a:pt x="16" y="95"/>
                      </a:cubicBezTo>
                      <a:cubicBezTo>
                        <a:pt x="15" y="96"/>
                        <a:pt x="15" y="96"/>
                        <a:pt x="15" y="96"/>
                      </a:cubicBezTo>
                      <a:cubicBezTo>
                        <a:pt x="14" y="96"/>
                        <a:pt x="14" y="96"/>
                        <a:pt x="14" y="96"/>
                      </a:cubicBezTo>
                      <a:cubicBezTo>
                        <a:pt x="14" y="95"/>
                        <a:pt x="14" y="95"/>
                        <a:pt x="14" y="95"/>
                      </a:cubicBezTo>
                      <a:cubicBezTo>
                        <a:pt x="14" y="95"/>
                        <a:pt x="14" y="95"/>
                        <a:pt x="14" y="95"/>
                      </a:cubicBezTo>
                      <a:cubicBezTo>
                        <a:pt x="14" y="96"/>
                        <a:pt x="14" y="96"/>
                        <a:pt x="14" y="96"/>
                      </a:cubicBezTo>
                      <a:cubicBezTo>
                        <a:pt x="14" y="96"/>
                        <a:pt x="14" y="96"/>
                        <a:pt x="14" y="96"/>
                      </a:cubicBezTo>
                      <a:cubicBezTo>
                        <a:pt x="13" y="96"/>
                        <a:pt x="13" y="96"/>
                        <a:pt x="13" y="96"/>
                      </a:cubicBezTo>
                      <a:cubicBezTo>
                        <a:pt x="13" y="96"/>
                        <a:pt x="13" y="96"/>
                        <a:pt x="13" y="96"/>
                      </a:cubicBezTo>
                      <a:cubicBezTo>
                        <a:pt x="12" y="96"/>
                        <a:pt x="12" y="96"/>
                        <a:pt x="12" y="96"/>
                      </a:cubicBezTo>
                      <a:cubicBezTo>
                        <a:pt x="13" y="96"/>
                        <a:pt x="13" y="96"/>
                        <a:pt x="13" y="96"/>
                      </a:cubicBezTo>
                      <a:cubicBezTo>
                        <a:pt x="14" y="96"/>
                        <a:pt x="14" y="96"/>
                        <a:pt x="14" y="96"/>
                      </a:cubicBezTo>
                      <a:cubicBezTo>
                        <a:pt x="16" y="96"/>
                        <a:pt x="16" y="96"/>
                        <a:pt x="16" y="96"/>
                      </a:cubicBezTo>
                      <a:cubicBezTo>
                        <a:pt x="19" y="95"/>
                        <a:pt x="19" y="95"/>
                        <a:pt x="19" y="95"/>
                      </a:cubicBezTo>
                      <a:cubicBezTo>
                        <a:pt x="20" y="94"/>
                        <a:pt x="20" y="94"/>
                        <a:pt x="20" y="94"/>
                      </a:cubicBezTo>
                      <a:cubicBezTo>
                        <a:pt x="20" y="94"/>
                        <a:pt x="20" y="94"/>
                        <a:pt x="20" y="94"/>
                      </a:cubicBezTo>
                      <a:cubicBezTo>
                        <a:pt x="20" y="94"/>
                        <a:pt x="20" y="94"/>
                        <a:pt x="20" y="94"/>
                      </a:cubicBezTo>
                      <a:cubicBezTo>
                        <a:pt x="20" y="94"/>
                        <a:pt x="20" y="94"/>
                        <a:pt x="20" y="94"/>
                      </a:cubicBezTo>
                      <a:cubicBezTo>
                        <a:pt x="20" y="94"/>
                        <a:pt x="20" y="94"/>
                        <a:pt x="20" y="94"/>
                      </a:cubicBezTo>
                      <a:cubicBezTo>
                        <a:pt x="19" y="94"/>
                        <a:pt x="19" y="94"/>
                        <a:pt x="19" y="94"/>
                      </a:cubicBezTo>
                      <a:cubicBezTo>
                        <a:pt x="19" y="94"/>
                        <a:pt x="19" y="94"/>
                        <a:pt x="19" y="94"/>
                      </a:cubicBezTo>
                      <a:cubicBezTo>
                        <a:pt x="19" y="93"/>
                        <a:pt x="19" y="93"/>
                        <a:pt x="19" y="93"/>
                      </a:cubicBezTo>
                      <a:cubicBezTo>
                        <a:pt x="19" y="93"/>
                        <a:pt x="19" y="93"/>
                        <a:pt x="19" y="93"/>
                      </a:cubicBezTo>
                      <a:cubicBezTo>
                        <a:pt x="19" y="93"/>
                        <a:pt x="19" y="93"/>
                        <a:pt x="19" y="93"/>
                      </a:cubicBezTo>
                      <a:cubicBezTo>
                        <a:pt x="19" y="93"/>
                        <a:pt x="19" y="93"/>
                        <a:pt x="19" y="93"/>
                      </a:cubicBezTo>
                      <a:cubicBezTo>
                        <a:pt x="19" y="93"/>
                        <a:pt x="19" y="93"/>
                        <a:pt x="19" y="93"/>
                      </a:cubicBezTo>
                      <a:cubicBezTo>
                        <a:pt x="20" y="93"/>
                        <a:pt x="20" y="93"/>
                        <a:pt x="20" y="93"/>
                      </a:cubicBezTo>
                      <a:cubicBezTo>
                        <a:pt x="20" y="93"/>
                        <a:pt x="20" y="93"/>
                        <a:pt x="20" y="93"/>
                      </a:cubicBezTo>
                      <a:cubicBezTo>
                        <a:pt x="20" y="93"/>
                        <a:pt x="20" y="93"/>
                        <a:pt x="20" y="93"/>
                      </a:cubicBezTo>
                      <a:cubicBezTo>
                        <a:pt x="20" y="94"/>
                        <a:pt x="20" y="94"/>
                        <a:pt x="20" y="94"/>
                      </a:cubicBezTo>
                      <a:cubicBezTo>
                        <a:pt x="20" y="94"/>
                        <a:pt x="20" y="94"/>
                        <a:pt x="20" y="94"/>
                      </a:cubicBezTo>
                      <a:cubicBezTo>
                        <a:pt x="21" y="93"/>
                        <a:pt x="21" y="93"/>
                        <a:pt x="21" y="93"/>
                      </a:cubicBezTo>
                      <a:cubicBezTo>
                        <a:pt x="21" y="93"/>
                        <a:pt x="21" y="93"/>
                        <a:pt x="21" y="93"/>
                      </a:cubicBezTo>
                      <a:cubicBezTo>
                        <a:pt x="21" y="93"/>
                        <a:pt x="21" y="93"/>
                        <a:pt x="21" y="93"/>
                      </a:cubicBezTo>
                      <a:cubicBezTo>
                        <a:pt x="21" y="93"/>
                        <a:pt x="21" y="93"/>
                        <a:pt x="21" y="93"/>
                      </a:cubicBezTo>
                      <a:cubicBezTo>
                        <a:pt x="21" y="93"/>
                        <a:pt x="21" y="93"/>
                        <a:pt x="21" y="93"/>
                      </a:cubicBezTo>
                      <a:cubicBezTo>
                        <a:pt x="22" y="92"/>
                        <a:pt x="22" y="92"/>
                        <a:pt x="22" y="92"/>
                      </a:cubicBezTo>
                      <a:cubicBezTo>
                        <a:pt x="22" y="92"/>
                        <a:pt x="22" y="92"/>
                        <a:pt x="22" y="92"/>
                      </a:cubicBezTo>
                      <a:cubicBezTo>
                        <a:pt x="22" y="92"/>
                        <a:pt x="22" y="92"/>
                        <a:pt x="22" y="92"/>
                      </a:cubicBezTo>
                      <a:cubicBezTo>
                        <a:pt x="22" y="91"/>
                        <a:pt x="22" y="91"/>
                        <a:pt x="22" y="91"/>
                      </a:cubicBezTo>
                      <a:cubicBezTo>
                        <a:pt x="22" y="91"/>
                        <a:pt x="22" y="91"/>
                        <a:pt x="22" y="91"/>
                      </a:cubicBezTo>
                      <a:cubicBezTo>
                        <a:pt x="23" y="91"/>
                        <a:pt x="23" y="91"/>
                        <a:pt x="23" y="91"/>
                      </a:cubicBezTo>
                      <a:cubicBezTo>
                        <a:pt x="22" y="91"/>
                        <a:pt x="22" y="91"/>
                        <a:pt x="22" y="91"/>
                      </a:cubicBezTo>
                      <a:cubicBezTo>
                        <a:pt x="22" y="91"/>
                        <a:pt x="22" y="91"/>
                        <a:pt x="22" y="91"/>
                      </a:cubicBezTo>
                      <a:cubicBezTo>
                        <a:pt x="22" y="90"/>
                        <a:pt x="22" y="90"/>
                        <a:pt x="22" y="90"/>
                      </a:cubicBezTo>
                      <a:cubicBezTo>
                        <a:pt x="22" y="90"/>
                        <a:pt x="22" y="90"/>
                        <a:pt x="22" y="90"/>
                      </a:cubicBezTo>
                      <a:cubicBezTo>
                        <a:pt x="22" y="90"/>
                        <a:pt x="22" y="90"/>
                        <a:pt x="22" y="90"/>
                      </a:cubicBezTo>
                      <a:cubicBezTo>
                        <a:pt x="22" y="90"/>
                        <a:pt x="22" y="90"/>
                        <a:pt x="22" y="90"/>
                      </a:cubicBezTo>
                      <a:cubicBezTo>
                        <a:pt x="22" y="90"/>
                        <a:pt x="22" y="90"/>
                        <a:pt x="22" y="90"/>
                      </a:cubicBezTo>
                      <a:cubicBezTo>
                        <a:pt x="22" y="90"/>
                        <a:pt x="22" y="90"/>
                        <a:pt x="22" y="90"/>
                      </a:cubicBezTo>
                      <a:cubicBezTo>
                        <a:pt x="22" y="89"/>
                        <a:pt x="22" y="89"/>
                        <a:pt x="22" y="89"/>
                      </a:cubicBezTo>
                      <a:cubicBezTo>
                        <a:pt x="22" y="89"/>
                        <a:pt x="22" y="89"/>
                        <a:pt x="22" y="89"/>
                      </a:cubicBezTo>
                      <a:cubicBezTo>
                        <a:pt x="22" y="89"/>
                        <a:pt x="22" y="89"/>
                        <a:pt x="22" y="89"/>
                      </a:cubicBezTo>
                      <a:cubicBezTo>
                        <a:pt x="22" y="89"/>
                        <a:pt x="22" y="89"/>
                        <a:pt x="22" y="89"/>
                      </a:cubicBezTo>
                      <a:cubicBezTo>
                        <a:pt x="22" y="88"/>
                        <a:pt x="22" y="88"/>
                        <a:pt x="22" y="88"/>
                      </a:cubicBezTo>
                      <a:cubicBezTo>
                        <a:pt x="22" y="88"/>
                        <a:pt x="22" y="88"/>
                        <a:pt x="22" y="88"/>
                      </a:cubicBezTo>
                      <a:cubicBezTo>
                        <a:pt x="22" y="87"/>
                        <a:pt x="22" y="87"/>
                        <a:pt x="22" y="87"/>
                      </a:cubicBezTo>
                      <a:cubicBezTo>
                        <a:pt x="22" y="87"/>
                        <a:pt x="22" y="87"/>
                        <a:pt x="22" y="87"/>
                      </a:cubicBezTo>
                      <a:cubicBezTo>
                        <a:pt x="22" y="86"/>
                        <a:pt x="22" y="86"/>
                        <a:pt x="22" y="86"/>
                      </a:cubicBezTo>
                      <a:cubicBezTo>
                        <a:pt x="22" y="86"/>
                        <a:pt x="22" y="86"/>
                        <a:pt x="22" y="86"/>
                      </a:cubicBezTo>
                      <a:cubicBezTo>
                        <a:pt x="22" y="86"/>
                        <a:pt x="22" y="86"/>
                        <a:pt x="22" y="86"/>
                      </a:cubicBezTo>
                      <a:cubicBezTo>
                        <a:pt x="20" y="86"/>
                        <a:pt x="20" y="86"/>
                        <a:pt x="20" y="86"/>
                      </a:cubicBezTo>
                      <a:cubicBezTo>
                        <a:pt x="20" y="85"/>
                        <a:pt x="20" y="85"/>
                        <a:pt x="20" y="85"/>
                      </a:cubicBezTo>
                      <a:cubicBezTo>
                        <a:pt x="20" y="85"/>
                        <a:pt x="20" y="85"/>
                        <a:pt x="20" y="85"/>
                      </a:cubicBezTo>
                      <a:cubicBezTo>
                        <a:pt x="19" y="85"/>
                        <a:pt x="19" y="85"/>
                        <a:pt x="19" y="85"/>
                      </a:cubicBezTo>
                      <a:cubicBezTo>
                        <a:pt x="19" y="84"/>
                        <a:pt x="19" y="84"/>
                        <a:pt x="19" y="84"/>
                      </a:cubicBezTo>
                      <a:cubicBezTo>
                        <a:pt x="18" y="84"/>
                        <a:pt x="18" y="84"/>
                        <a:pt x="18" y="84"/>
                      </a:cubicBezTo>
                      <a:cubicBezTo>
                        <a:pt x="18" y="84"/>
                        <a:pt x="18" y="84"/>
                        <a:pt x="18" y="84"/>
                      </a:cubicBezTo>
                      <a:cubicBezTo>
                        <a:pt x="18" y="83"/>
                        <a:pt x="18" y="83"/>
                        <a:pt x="18" y="83"/>
                      </a:cubicBezTo>
                      <a:cubicBezTo>
                        <a:pt x="18" y="83"/>
                        <a:pt x="18" y="83"/>
                        <a:pt x="18" y="83"/>
                      </a:cubicBezTo>
                      <a:cubicBezTo>
                        <a:pt x="18" y="83"/>
                        <a:pt x="18" y="83"/>
                        <a:pt x="18" y="83"/>
                      </a:cubicBezTo>
                      <a:cubicBezTo>
                        <a:pt x="18" y="83"/>
                        <a:pt x="18" y="83"/>
                        <a:pt x="18" y="83"/>
                      </a:cubicBezTo>
                      <a:cubicBezTo>
                        <a:pt x="18" y="83"/>
                        <a:pt x="18" y="83"/>
                        <a:pt x="18" y="83"/>
                      </a:cubicBezTo>
                      <a:cubicBezTo>
                        <a:pt x="18" y="83"/>
                        <a:pt x="18" y="83"/>
                        <a:pt x="18" y="83"/>
                      </a:cubicBezTo>
                      <a:cubicBezTo>
                        <a:pt x="18" y="82"/>
                        <a:pt x="18" y="82"/>
                        <a:pt x="18" y="82"/>
                      </a:cubicBezTo>
                      <a:cubicBezTo>
                        <a:pt x="18" y="82"/>
                        <a:pt x="18" y="82"/>
                        <a:pt x="18" y="82"/>
                      </a:cubicBezTo>
                      <a:cubicBezTo>
                        <a:pt x="18" y="81"/>
                        <a:pt x="18" y="81"/>
                        <a:pt x="18" y="81"/>
                      </a:cubicBezTo>
                      <a:cubicBezTo>
                        <a:pt x="18" y="80"/>
                        <a:pt x="18" y="80"/>
                        <a:pt x="18" y="80"/>
                      </a:cubicBezTo>
                      <a:cubicBezTo>
                        <a:pt x="32" y="79"/>
                        <a:pt x="47" y="77"/>
                        <a:pt x="61" y="75"/>
                      </a:cubicBezTo>
                      <a:cubicBezTo>
                        <a:pt x="61" y="75"/>
                        <a:pt x="61" y="75"/>
                        <a:pt x="61" y="75"/>
                      </a:cubicBezTo>
                      <a:cubicBezTo>
                        <a:pt x="61" y="75"/>
                        <a:pt x="61" y="75"/>
                        <a:pt x="61" y="75"/>
                      </a:cubicBezTo>
                      <a:cubicBezTo>
                        <a:pt x="61" y="75"/>
                        <a:pt x="61" y="75"/>
                        <a:pt x="61" y="7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grpSp>
          <p:grpSp>
            <p:nvGrpSpPr>
              <p:cNvPr id="121" name="Group 120">
                <a:extLst>
                  <a:ext uri="{FF2B5EF4-FFF2-40B4-BE49-F238E27FC236}">
                    <a16:creationId xmlns="" xmlns:a16="http://schemas.microsoft.com/office/drawing/2014/main" id="{5AFF4836-262B-4F55-9188-C2BC81021C51}"/>
                  </a:ext>
                </a:extLst>
              </p:cNvPr>
              <p:cNvGrpSpPr>
                <a:grpSpLocks noChangeAspect="1"/>
              </p:cNvGrpSpPr>
              <p:nvPr/>
            </p:nvGrpSpPr>
            <p:grpSpPr>
              <a:xfrm>
                <a:off x="1414001" y="2259001"/>
                <a:ext cx="2218550" cy="2510812"/>
                <a:chOff x="3558406" y="3049617"/>
                <a:chExt cx="1751002" cy="1981672"/>
              </a:xfrm>
              <a:solidFill>
                <a:srgbClr val="F0423C"/>
              </a:solidFill>
            </p:grpSpPr>
            <p:sp>
              <p:nvSpPr>
                <p:cNvPr id="163" name="Freeform 330">
                  <a:extLst>
                    <a:ext uri="{FF2B5EF4-FFF2-40B4-BE49-F238E27FC236}">
                      <a16:creationId xmlns="" xmlns:a16="http://schemas.microsoft.com/office/drawing/2014/main" id="{A2060CDE-618A-4AEB-A56B-04D062D6EABA}"/>
                    </a:ext>
                  </a:extLst>
                </p:cNvPr>
                <p:cNvSpPr>
                  <a:spLocks/>
                </p:cNvSpPr>
                <p:nvPr/>
              </p:nvSpPr>
              <p:spPr bwMode="auto">
                <a:xfrm>
                  <a:off x="4606910" y="3605324"/>
                  <a:ext cx="560950" cy="456099"/>
                </a:xfrm>
                <a:custGeom>
                  <a:avLst/>
                  <a:gdLst>
                    <a:gd name="T0" fmla="*/ 106 w 107"/>
                    <a:gd name="T1" fmla="*/ 7 h 87"/>
                    <a:gd name="T2" fmla="*/ 8 w 107"/>
                    <a:gd name="T3" fmla="*/ 0 h 87"/>
                    <a:gd name="T4" fmla="*/ 0 w 107"/>
                    <a:gd name="T5" fmla="*/ 79 h 87"/>
                    <a:gd name="T6" fmla="*/ 0 w 107"/>
                    <a:gd name="T7" fmla="*/ 79 h 87"/>
                    <a:gd name="T8" fmla="*/ 0 w 107"/>
                    <a:gd name="T9" fmla="*/ 79 h 87"/>
                    <a:gd name="T10" fmla="*/ 0 w 107"/>
                    <a:gd name="T11" fmla="*/ 79 h 87"/>
                    <a:gd name="T12" fmla="*/ 0 w 107"/>
                    <a:gd name="T13" fmla="*/ 79 h 87"/>
                    <a:gd name="T14" fmla="*/ 0 w 107"/>
                    <a:gd name="T15" fmla="*/ 79 h 87"/>
                    <a:gd name="T16" fmla="*/ 0 w 107"/>
                    <a:gd name="T17" fmla="*/ 79 h 87"/>
                    <a:gd name="T18" fmla="*/ 93 w 107"/>
                    <a:gd name="T19" fmla="*/ 86 h 87"/>
                    <a:gd name="T20" fmla="*/ 104 w 107"/>
                    <a:gd name="T21" fmla="*/ 87 h 87"/>
                    <a:gd name="T22" fmla="*/ 107 w 107"/>
                    <a:gd name="T23" fmla="*/ 7 h 87"/>
                    <a:gd name="T24" fmla="*/ 106 w 107"/>
                    <a:gd name="T25" fmla="*/ 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87">
                      <a:moveTo>
                        <a:pt x="106" y="7"/>
                      </a:moveTo>
                      <a:cubicBezTo>
                        <a:pt x="73" y="6"/>
                        <a:pt x="40" y="3"/>
                        <a:pt x="8" y="0"/>
                      </a:cubicBezTo>
                      <a:cubicBezTo>
                        <a:pt x="5" y="27"/>
                        <a:pt x="2" y="53"/>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31" y="83"/>
                        <a:pt x="62" y="85"/>
                        <a:pt x="93" y="86"/>
                      </a:cubicBezTo>
                      <a:cubicBezTo>
                        <a:pt x="97" y="86"/>
                        <a:pt x="100" y="86"/>
                        <a:pt x="104" y="87"/>
                      </a:cubicBezTo>
                      <a:cubicBezTo>
                        <a:pt x="105" y="60"/>
                        <a:pt x="106" y="34"/>
                        <a:pt x="107" y="7"/>
                      </a:cubicBezTo>
                      <a:lnTo>
                        <a:pt x="106" y="7"/>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4" name="Freeform 337">
                  <a:extLst>
                    <a:ext uri="{FF2B5EF4-FFF2-40B4-BE49-F238E27FC236}">
                      <a16:creationId xmlns="" xmlns:a16="http://schemas.microsoft.com/office/drawing/2014/main" id="{4E65E64D-A75C-451D-AAE0-D930B1FC0CB8}"/>
                    </a:ext>
                  </a:extLst>
                </p:cNvPr>
                <p:cNvSpPr>
                  <a:spLocks noEditPoints="1"/>
                </p:cNvSpPr>
                <p:nvPr/>
              </p:nvSpPr>
              <p:spPr bwMode="auto">
                <a:xfrm>
                  <a:off x="4318571" y="3893663"/>
                  <a:ext cx="440372" cy="550465"/>
                </a:xfrm>
                <a:custGeom>
                  <a:avLst/>
                  <a:gdLst>
                    <a:gd name="T0" fmla="*/ 38 w 84"/>
                    <a:gd name="T1" fmla="*/ 22 h 105"/>
                    <a:gd name="T2" fmla="*/ 37 w 84"/>
                    <a:gd name="T3" fmla="*/ 21 h 105"/>
                    <a:gd name="T4" fmla="*/ 37 w 84"/>
                    <a:gd name="T5" fmla="*/ 22 h 105"/>
                    <a:gd name="T6" fmla="*/ 37 w 84"/>
                    <a:gd name="T7" fmla="*/ 23 h 105"/>
                    <a:gd name="T8" fmla="*/ 38 w 84"/>
                    <a:gd name="T9" fmla="*/ 24 h 105"/>
                    <a:gd name="T10" fmla="*/ 32 w 84"/>
                    <a:gd name="T11" fmla="*/ 21 h 105"/>
                    <a:gd name="T12" fmla="*/ 33 w 84"/>
                    <a:gd name="T13" fmla="*/ 22 h 105"/>
                    <a:gd name="T14" fmla="*/ 36 w 84"/>
                    <a:gd name="T15" fmla="*/ 19 h 105"/>
                    <a:gd name="T16" fmla="*/ 35 w 84"/>
                    <a:gd name="T17" fmla="*/ 19 h 105"/>
                    <a:gd name="T18" fmla="*/ 83 w 84"/>
                    <a:gd name="T19" fmla="*/ 27 h 105"/>
                    <a:gd name="T20" fmla="*/ 84 w 84"/>
                    <a:gd name="T21" fmla="*/ 27 h 105"/>
                    <a:gd name="T22" fmla="*/ 39 w 84"/>
                    <a:gd name="T23" fmla="*/ 25 h 105"/>
                    <a:gd name="T24" fmla="*/ 38 w 84"/>
                    <a:gd name="T25" fmla="*/ 26 h 105"/>
                    <a:gd name="T26" fmla="*/ 35 w 84"/>
                    <a:gd name="T27" fmla="*/ 29 h 105"/>
                    <a:gd name="T28" fmla="*/ 34 w 84"/>
                    <a:gd name="T29" fmla="*/ 27 h 105"/>
                    <a:gd name="T30" fmla="*/ 33 w 84"/>
                    <a:gd name="T31" fmla="*/ 26 h 105"/>
                    <a:gd name="T32" fmla="*/ 33 w 84"/>
                    <a:gd name="T33" fmla="*/ 23 h 105"/>
                    <a:gd name="T34" fmla="*/ 32 w 84"/>
                    <a:gd name="T35" fmla="*/ 25 h 105"/>
                    <a:gd name="T36" fmla="*/ 31 w 84"/>
                    <a:gd name="T37" fmla="*/ 24 h 105"/>
                    <a:gd name="T38" fmla="*/ 31 w 84"/>
                    <a:gd name="T39" fmla="*/ 23 h 105"/>
                    <a:gd name="T40" fmla="*/ 30 w 84"/>
                    <a:gd name="T41" fmla="*/ 22 h 105"/>
                    <a:gd name="T42" fmla="*/ 29 w 84"/>
                    <a:gd name="T43" fmla="*/ 21 h 105"/>
                    <a:gd name="T44" fmla="*/ 29 w 84"/>
                    <a:gd name="T45" fmla="*/ 20 h 105"/>
                    <a:gd name="T46" fmla="*/ 29 w 84"/>
                    <a:gd name="T47" fmla="*/ 19 h 105"/>
                    <a:gd name="T48" fmla="*/ 29 w 84"/>
                    <a:gd name="T49" fmla="*/ 18 h 105"/>
                    <a:gd name="T50" fmla="*/ 28 w 84"/>
                    <a:gd name="T51" fmla="*/ 15 h 105"/>
                    <a:gd name="T52" fmla="*/ 26 w 84"/>
                    <a:gd name="T53" fmla="*/ 16 h 105"/>
                    <a:gd name="T54" fmla="*/ 27 w 84"/>
                    <a:gd name="T55" fmla="*/ 15 h 105"/>
                    <a:gd name="T56" fmla="*/ 26 w 84"/>
                    <a:gd name="T57" fmla="*/ 11 h 105"/>
                    <a:gd name="T58" fmla="*/ 27 w 84"/>
                    <a:gd name="T59" fmla="*/ 11 h 105"/>
                    <a:gd name="T60" fmla="*/ 27 w 84"/>
                    <a:gd name="T61" fmla="*/ 10 h 105"/>
                    <a:gd name="T62" fmla="*/ 27 w 84"/>
                    <a:gd name="T63" fmla="*/ 9 h 105"/>
                    <a:gd name="T64" fmla="*/ 29 w 84"/>
                    <a:gd name="T65" fmla="*/ 9 h 105"/>
                    <a:gd name="T66" fmla="*/ 30 w 84"/>
                    <a:gd name="T67" fmla="*/ 8 h 105"/>
                    <a:gd name="T68" fmla="*/ 31 w 84"/>
                    <a:gd name="T69" fmla="*/ 9 h 105"/>
                    <a:gd name="T70" fmla="*/ 31 w 84"/>
                    <a:gd name="T71" fmla="*/ 10 h 105"/>
                    <a:gd name="T72" fmla="*/ 31 w 84"/>
                    <a:gd name="T73" fmla="*/ 11 h 105"/>
                    <a:gd name="T74" fmla="*/ 31 w 84"/>
                    <a:gd name="T75" fmla="*/ 12 h 105"/>
                    <a:gd name="T76" fmla="*/ 33 w 84"/>
                    <a:gd name="T77" fmla="*/ 14 h 105"/>
                    <a:gd name="T78" fmla="*/ 34 w 84"/>
                    <a:gd name="T79" fmla="*/ 14 h 105"/>
                    <a:gd name="T80" fmla="*/ 34 w 84"/>
                    <a:gd name="T81" fmla="*/ 16 h 105"/>
                    <a:gd name="T82" fmla="*/ 34 w 84"/>
                    <a:gd name="T83" fmla="*/ 17 h 105"/>
                    <a:gd name="T84" fmla="*/ 35 w 84"/>
                    <a:gd name="T85" fmla="*/ 18 h 105"/>
                    <a:gd name="T86" fmla="*/ 36 w 84"/>
                    <a:gd name="T87" fmla="*/ 16 h 105"/>
                    <a:gd name="T88" fmla="*/ 36 w 84"/>
                    <a:gd name="T89" fmla="*/ 15 h 105"/>
                    <a:gd name="T90" fmla="*/ 35 w 84"/>
                    <a:gd name="T91" fmla="*/ 14 h 105"/>
                    <a:gd name="T92" fmla="*/ 36 w 84"/>
                    <a:gd name="T93" fmla="*/ 13 h 105"/>
                    <a:gd name="T94" fmla="*/ 37 w 84"/>
                    <a:gd name="T95" fmla="*/ 13 h 105"/>
                    <a:gd name="T96" fmla="*/ 37 w 84"/>
                    <a:gd name="T97" fmla="*/ 14 h 105"/>
                    <a:gd name="T98" fmla="*/ 38 w 84"/>
                    <a:gd name="T99" fmla="*/ 15 h 105"/>
                    <a:gd name="T100" fmla="*/ 40 w 84"/>
                    <a:gd name="T101" fmla="*/ 15 h 105"/>
                    <a:gd name="T102" fmla="*/ 39 w 84"/>
                    <a:gd name="T103" fmla="*/ 16 h 105"/>
                    <a:gd name="T104" fmla="*/ 37 w 84"/>
                    <a:gd name="T105" fmla="*/ 17 h 105"/>
                    <a:gd name="T106" fmla="*/ 38 w 84"/>
                    <a:gd name="T107" fmla="*/ 20 h 105"/>
                    <a:gd name="T108" fmla="*/ 39 w 84"/>
                    <a:gd name="T109" fmla="*/ 21 h 105"/>
                    <a:gd name="T110" fmla="*/ 41 w 84"/>
                    <a:gd name="T111" fmla="*/ 2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4" h="105">
                      <a:moveTo>
                        <a:pt x="38" y="23"/>
                      </a:moveTo>
                      <a:cubicBezTo>
                        <a:pt x="38" y="23"/>
                        <a:pt x="38" y="23"/>
                        <a:pt x="38" y="23"/>
                      </a:cubicBezTo>
                      <a:cubicBezTo>
                        <a:pt x="38" y="23"/>
                        <a:pt x="38" y="23"/>
                        <a:pt x="38" y="23"/>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1"/>
                        <a:pt x="38" y="21"/>
                        <a:pt x="38"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3"/>
                        <a:pt x="37" y="23"/>
                        <a:pt x="37" y="23"/>
                      </a:cubicBezTo>
                      <a:cubicBezTo>
                        <a:pt x="37" y="23"/>
                        <a:pt x="37" y="23"/>
                        <a:pt x="37" y="23"/>
                      </a:cubicBezTo>
                      <a:cubicBezTo>
                        <a:pt x="37" y="23"/>
                        <a:pt x="37" y="23"/>
                        <a:pt x="37" y="23"/>
                      </a:cubicBezTo>
                      <a:cubicBezTo>
                        <a:pt x="37" y="23"/>
                        <a:pt x="37" y="23"/>
                        <a:pt x="37" y="23"/>
                      </a:cubicBezTo>
                      <a:cubicBezTo>
                        <a:pt x="37" y="25"/>
                        <a:pt x="37" y="25"/>
                        <a:pt x="37" y="25"/>
                      </a:cubicBezTo>
                      <a:cubicBezTo>
                        <a:pt x="37" y="25"/>
                        <a:pt x="37" y="25"/>
                        <a:pt x="37" y="25"/>
                      </a:cubicBezTo>
                      <a:cubicBezTo>
                        <a:pt x="38" y="25"/>
                        <a:pt x="38" y="25"/>
                        <a:pt x="38" y="25"/>
                      </a:cubicBezTo>
                      <a:cubicBezTo>
                        <a:pt x="38" y="25"/>
                        <a:pt x="38" y="25"/>
                        <a:pt x="38" y="25"/>
                      </a:cubicBezTo>
                      <a:cubicBezTo>
                        <a:pt x="38" y="25"/>
                        <a:pt x="38" y="25"/>
                        <a:pt x="38" y="25"/>
                      </a:cubicBezTo>
                      <a:cubicBezTo>
                        <a:pt x="38" y="25"/>
                        <a:pt x="38" y="25"/>
                        <a:pt x="38" y="25"/>
                      </a:cubicBezTo>
                      <a:cubicBezTo>
                        <a:pt x="38" y="24"/>
                        <a:pt x="38" y="24"/>
                        <a:pt x="38" y="24"/>
                      </a:cubicBezTo>
                      <a:cubicBezTo>
                        <a:pt x="38" y="24"/>
                        <a:pt x="38" y="24"/>
                        <a:pt x="38" y="24"/>
                      </a:cubicBezTo>
                      <a:cubicBezTo>
                        <a:pt x="38" y="24"/>
                        <a:pt x="38" y="24"/>
                        <a:pt x="38" y="24"/>
                      </a:cubicBezTo>
                      <a:cubicBezTo>
                        <a:pt x="38" y="24"/>
                        <a:pt x="38" y="24"/>
                        <a:pt x="38" y="24"/>
                      </a:cubicBezTo>
                      <a:lnTo>
                        <a:pt x="38" y="23"/>
                      </a:lnTo>
                      <a:close/>
                      <a:moveTo>
                        <a:pt x="33" y="21"/>
                      </a:moveTo>
                      <a:cubicBezTo>
                        <a:pt x="33" y="21"/>
                        <a:pt x="33" y="21"/>
                        <a:pt x="33" y="21"/>
                      </a:cubicBezTo>
                      <a:cubicBezTo>
                        <a:pt x="33" y="21"/>
                        <a:pt x="33" y="21"/>
                        <a:pt x="33" y="21"/>
                      </a:cubicBezTo>
                      <a:cubicBezTo>
                        <a:pt x="32" y="21"/>
                        <a:pt x="32" y="21"/>
                        <a:pt x="32" y="21"/>
                      </a:cubicBezTo>
                      <a:cubicBezTo>
                        <a:pt x="32" y="21"/>
                        <a:pt x="32" y="21"/>
                        <a:pt x="32" y="21"/>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lnTo>
                        <a:pt x="33" y="21"/>
                      </a:lnTo>
                      <a:close/>
                      <a:moveTo>
                        <a:pt x="36" y="19"/>
                      </a:move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20"/>
                        <a:pt x="36" y="20"/>
                        <a:pt x="36" y="20"/>
                      </a:cubicBezTo>
                      <a:cubicBezTo>
                        <a:pt x="36" y="20"/>
                        <a:pt x="36" y="20"/>
                        <a:pt x="36" y="20"/>
                      </a:cubicBezTo>
                      <a:cubicBezTo>
                        <a:pt x="36" y="20"/>
                        <a:pt x="36" y="20"/>
                        <a:pt x="36" y="20"/>
                      </a:cubicBezTo>
                      <a:cubicBezTo>
                        <a:pt x="36" y="19"/>
                        <a:pt x="36" y="19"/>
                        <a:pt x="36" y="19"/>
                      </a:cubicBezTo>
                      <a:cubicBezTo>
                        <a:pt x="36" y="19"/>
                        <a:pt x="36" y="19"/>
                        <a:pt x="36" y="19"/>
                      </a:cubicBezTo>
                      <a:close/>
                      <a:moveTo>
                        <a:pt x="83" y="27"/>
                      </a:moveTo>
                      <a:cubicBezTo>
                        <a:pt x="73" y="26"/>
                        <a:pt x="64" y="25"/>
                        <a:pt x="55" y="24"/>
                      </a:cubicBezTo>
                      <a:cubicBezTo>
                        <a:pt x="55" y="24"/>
                        <a:pt x="55" y="24"/>
                        <a:pt x="55" y="24"/>
                      </a:cubicBezTo>
                      <a:cubicBezTo>
                        <a:pt x="55" y="24"/>
                        <a:pt x="55" y="24"/>
                        <a:pt x="55" y="24"/>
                      </a:cubicBezTo>
                      <a:cubicBezTo>
                        <a:pt x="55" y="18"/>
                        <a:pt x="56" y="11"/>
                        <a:pt x="57" y="5"/>
                      </a:cubicBezTo>
                      <a:cubicBezTo>
                        <a:pt x="42" y="3"/>
                        <a:pt x="27" y="2"/>
                        <a:pt x="13" y="0"/>
                      </a:cubicBezTo>
                      <a:cubicBezTo>
                        <a:pt x="8" y="32"/>
                        <a:pt x="4" y="65"/>
                        <a:pt x="0" y="97"/>
                      </a:cubicBezTo>
                      <a:cubicBezTo>
                        <a:pt x="26" y="101"/>
                        <a:pt x="52" y="103"/>
                        <a:pt x="78" y="105"/>
                      </a:cubicBezTo>
                      <a:cubicBezTo>
                        <a:pt x="80" y="79"/>
                        <a:pt x="82" y="53"/>
                        <a:pt x="84" y="27"/>
                      </a:cubicBezTo>
                      <a:lnTo>
                        <a:pt x="83" y="27"/>
                      </a:lnTo>
                      <a:close/>
                      <a:moveTo>
                        <a:pt x="41" y="24"/>
                      </a:moveTo>
                      <a:cubicBezTo>
                        <a:pt x="41" y="24"/>
                        <a:pt x="41" y="24"/>
                        <a:pt x="41" y="24"/>
                      </a:cubicBezTo>
                      <a:cubicBezTo>
                        <a:pt x="41" y="24"/>
                        <a:pt x="41" y="24"/>
                        <a:pt x="41" y="24"/>
                      </a:cubicBezTo>
                      <a:cubicBezTo>
                        <a:pt x="40" y="25"/>
                        <a:pt x="40" y="25"/>
                        <a:pt x="40" y="25"/>
                      </a:cubicBezTo>
                      <a:cubicBezTo>
                        <a:pt x="40" y="25"/>
                        <a:pt x="40" y="25"/>
                        <a:pt x="40" y="25"/>
                      </a:cubicBezTo>
                      <a:cubicBezTo>
                        <a:pt x="40" y="25"/>
                        <a:pt x="40" y="25"/>
                        <a:pt x="40" y="25"/>
                      </a:cubicBezTo>
                      <a:cubicBezTo>
                        <a:pt x="39" y="25"/>
                        <a:pt x="39" y="25"/>
                        <a:pt x="39" y="25"/>
                      </a:cubicBezTo>
                      <a:cubicBezTo>
                        <a:pt x="39" y="25"/>
                        <a:pt x="39" y="25"/>
                        <a:pt x="39" y="25"/>
                      </a:cubicBezTo>
                      <a:cubicBezTo>
                        <a:pt x="39" y="25"/>
                        <a:pt x="39" y="25"/>
                        <a:pt x="39" y="25"/>
                      </a:cubicBezTo>
                      <a:cubicBezTo>
                        <a:pt x="39" y="25"/>
                        <a:pt x="39" y="25"/>
                        <a:pt x="39" y="25"/>
                      </a:cubicBezTo>
                      <a:cubicBezTo>
                        <a:pt x="38" y="25"/>
                        <a:pt x="38" y="25"/>
                        <a:pt x="38" y="25"/>
                      </a:cubicBezTo>
                      <a:cubicBezTo>
                        <a:pt x="38" y="25"/>
                        <a:pt x="38" y="25"/>
                        <a:pt x="38" y="25"/>
                      </a:cubicBezTo>
                      <a:cubicBezTo>
                        <a:pt x="38" y="26"/>
                        <a:pt x="38" y="26"/>
                        <a:pt x="38" y="26"/>
                      </a:cubicBezTo>
                      <a:cubicBezTo>
                        <a:pt x="38" y="26"/>
                        <a:pt x="38" y="26"/>
                        <a:pt x="38" y="26"/>
                      </a:cubicBezTo>
                      <a:cubicBezTo>
                        <a:pt x="38" y="26"/>
                        <a:pt x="38" y="26"/>
                        <a:pt x="38" y="26"/>
                      </a:cubicBezTo>
                      <a:cubicBezTo>
                        <a:pt x="38" y="26"/>
                        <a:pt x="38" y="26"/>
                        <a:pt x="38" y="26"/>
                      </a:cubicBezTo>
                      <a:cubicBezTo>
                        <a:pt x="38" y="26"/>
                        <a:pt x="38" y="26"/>
                        <a:pt x="38" y="26"/>
                      </a:cubicBezTo>
                      <a:cubicBezTo>
                        <a:pt x="38" y="27"/>
                        <a:pt x="38" y="27"/>
                        <a:pt x="38" y="27"/>
                      </a:cubicBezTo>
                      <a:cubicBezTo>
                        <a:pt x="37" y="27"/>
                        <a:pt x="37" y="27"/>
                        <a:pt x="37" y="27"/>
                      </a:cubicBezTo>
                      <a:cubicBezTo>
                        <a:pt x="36" y="28"/>
                        <a:pt x="36" y="28"/>
                        <a:pt x="36" y="28"/>
                      </a:cubicBezTo>
                      <a:cubicBezTo>
                        <a:pt x="36" y="28"/>
                        <a:pt x="36" y="28"/>
                        <a:pt x="36" y="28"/>
                      </a:cubicBezTo>
                      <a:cubicBezTo>
                        <a:pt x="35" y="28"/>
                        <a:pt x="35" y="28"/>
                        <a:pt x="35" y="28"/>
                      </a:cubicBezTo>
                      <a:cubicBezTo>
                        <a:pt x="35" y="29"/>
                        <a:pt x="35" y="29"/>
                        <a:pt x="35" y="29"/>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7"/>
                        <a:pt x="34" y="27"/>
                        <a:pt x="34" y="27"/>
                      </a:cubicBezTo>
                      <a:cubicBezTo>
                        <a:pt x="34" y="27"/>
                        <a:pt x="34" y="27"/>
                        <a:pt x="34" y="27"/>
                      </a:cubicBezTo>
                      <a:cubicBezTo>
                        <a:pt x="34" y="27"/>
                        <a:pt x="34" y="27"/>
                        <a:pt x="34" y="27"/>
                      </a:cubicBezTo>
                      <a:cubicBezTo>
                        <a:pt x="34" y="27"/>
                        <a:pt x="34" y="27"/>
                        <a:pt x="34" y="27"/>
                      </a:cubicBezTo>
                      <a:cubicBezTo>
                        <a:pt x="34" y="27"/>
                        <a:pt x="34" y="27"/>
                        <a:pt x="34" y="27"/>
                      </a:cubicBezTo>
                      <a:cubicBezTo>
                        <a:pt x="34" y="27"/>
                        <a:pt x="34" y="27"/>
                        <a:pt x="34" y="27"/>
                      </a:cubicBezTo>
                      <a:cubicBezTo>
                        <a:pt x="33" y="26"/>
                        <a:pt x="33" y="26"/>
                        <a:pt x="33" y="26"/>
                      </a:cubicBezTo>
                      <a:cubicBezTo>
                        <a:pt x="33" y="26"/>
                        <a:pt x="33" y="26"/>
                        <a:pt x="33" y="26"/>
                      </a:cubicBezTo>
                      <a:cubicBezTo>
                        <a:pt x="33" y="26"/>
                        <a:pt x="33" y="26"/>
                        <a:pt x="33" y="26"/>
                      </a:cubicBezTo>
                      <a:cubicBezTo>
                        <a:pt x="34" y="25"/>
                        <a:pt x="34" y="25"/>
                        <a:pt x="34" y="25"/>
                      </a:cubicBezTo>
                      <a:cubicBezTo>
                        <a:pt x="34" y="25"/>
                        <a:pt x="34" y="25"/>
                        <a:pt x="34" y="25"/>
                      </a:cubicBezTo>
                      <a:cubicBezTo>
                        <a:pt x="33" y="25"/>
                        <a:pt x="33" y="25"/>
                        <a:pt x="33" y="25"/>
                      </a:cubicBezTo>
                      <a:cubicBezTo>
                        <a:pt x="33" y="24"/>
                        <a:pt x="33" y="24"/>
                        <a:pt x="33" y="24"/>
                      </a:cubicBezTo>
                      <a:cubicBezTo>
                        <a:pt x="33" y="24"/>
                        <a:pt x="33" y="24"/>
                        <a:pt x="33" y="24"/>
                      </a:cubicBezTo>
                      <a:cubicBezTo>
                        <a:pt x="33" y="23"/>
                        <a:pt x="33" y="23"/>
                        <a:pt x="33" y="23"/>
                      </a:cubicBezTo>
                      <a:cubicBezTo>
                        <a:pt x="33" y="23"/>
                        <a:pt x="33" y="23"/>
                        <a:pt x="33" y="23"/>
                      </a:cubicBezTo>
                      <a:cubicBezTo>
                        <a:pt x="33" y="23"/>
                        <a:pt x="33" y="23"/>
                        <a:pt x="33" y="23"/>
                      </a:cubicBezTo>
                      <a:cubicBezTo>
                        <a:pt x="33" y="24"/>
                        <a:pt x="33" y="24"/>
                        <a:pt x="33" y="24"/>
                      </a:cubicBezTo>
                      <a:cubicBezTo>
                        <a:pt x="33" y="24"/>
                        <a:pt x="33" y="24"/>
                        <a:pt x="33" y="24"/>
                      </a:cubicBezTo>
                      <a:cubicBezTo>
                        <a:pt x="33" y="24"/>
                        <a:pt x="33" y="24"/>
                        <a:pt x="33" y="24"/>
                      </a:cubicBezTo>
                      <a:cubicBezTo>
                        <a:pt x="33" y="24"/>
                        <a:pt x="33" y="24"/>
                        <a:pt x="33" y="24"/>
                      </a:cubicBezTo>
                      <a:cubicBezTo>
                        <a:pt x="32" y="24"/>
                        <a:pt x="32" y="24"/>
                        <a:pt x="32" y="24"/>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0" y="23"/>
                        <a:pt x="30" y="23"/>
                        <a:pt x="30" y="23"/>
                      </a:cubicBezTo>
                      <a:cubicBezTo>
                        <a:pt x="30" y="23"/>
                        <a:pt x="30" y="23"/>
                        <a:pt x="30" y="23"/>
                      </a:cubicBezTo>
                      <a:cubicBezTo>
                        <a:pt x="30" y="23"/>
                        <a:pt x="30" y="23"/>
                        <a:pt x="30" y="23"/>
                      </a:cubicBezTo>
                      <a:cubicBezTo>
                        <a:pt x="30" y="23"/>
                        <a:pt x="30" y="23"/>
                        <a:pt x="30" y="23"/>
                      </a:cubicBezTo>
                      <a:cubicBezTo>
                        <a:pt x="30" y="22"/>
                        <a:pt x="30" y="22"/>
                        <a:pt x="30" y="22"/>
                      </a:cubicBezTo>
                      <a:cubicBezTo>
                        <a:pt x="30" y="22"/>
                        <a:pt x="30" y="22"/>
                        <a:pt x="30" y="22"/>
                      </a:cubicBezTo>
                      <a:cubicBezTo>
                        <a:pt x="30" y="22"/>
                        <a:pt x="30" y="22"/>
                        <a:pt x="30"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7"/>
                        <a:pt x="29" y="17"/>
                        <a:pt x="29" y="17"/>
                      </a:cubicBezTo>
                      <a:cubicBezTo>
                        <a:pt x="29" y="17"/>
                        <a:pt x="29" y="17"/>
                        <a:pt x="29" y="17"/>
                      </a:cubicBezTo>
                      <a:cubicBezTo>
                        <a:pt x="29" y="16"/>
                        <a:pt x="29" y="16"/>
                        <a:pt x="29" y="16"/>
                      </a:cubicBezTo>
                      <a:cubicBezTo>
                        <a:pt x="29" y="16"/>
                        <a:pt x="29" y="16"/>
                        <a:pt x="29" y="16"/>
                      </a:cubicBezTo>
                      <a:cubicBezTo>
                        <a:pt x="28" y="16"/>
                        <a:pt x="28" y="16"/>
                        <a:pt x="28" y="16"/>
                      </a:cubicBezTo>
                      <a:cubicBezTo>
                        <a:pt x="28" y="15"/>
                        <a:pt x="28" y="15"/>
                        <a:pt x="28" y="15"/>
                      </a:cubicBezTo>
                      <a:cubicBezTo>
                        <a:pt x="28" y="15"/>
                        <a:pt x="28" y="15"/>
                        <a:pt x="28" y="15"/>
                      </a:cubicBezTo>
                      <a:cubicBezTo>
                        <a:pt x="27" y="15"/>
                        <a:pt x="27" y="15"/>
                        <a:pt x="27" y="15"/>
                      </a:cubicBezTo>
                      <a:cubicBezTo>
                        <a:pt x="27" y="15"/>
                        <a:pt x="27" y="15"/>
                        <a:pt x="27" y="15"/>
                      </a:cubicBezTo>
                      <a:cubicBezTo>
                        <a:pt x="27" y="15"/>
                        <a:pt x="27" y="15"/>
                        <a:pt x="27" y="15"/>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6" y="16"/>
                        <a:pt x="26" y="16"/>
                        <a:pt x="26" y="16"/>
                      </a:cubicBezTo>
                      <a:cubicBezTo>
                        <a:pt x="26" y="16"/>
                        <a:pt x="26" y="16"/>
                        <a:pt x="26" y="16"/>
                      </a:cubicBezTo>
                      <a:cubicBezTo>
                        <a:pt x="26" y="15"/>
                        <a:pt x="26" y="15"/>
                        <a:pt x="26" y="15"/>
                      </a:cubicBezTo>
                      <a:cubicBezTo>
                        <a:pt x="26" y="15"/>
                        <a:pt x="26" y="15"/>
                        <a:pt x="26" y="15"/>
                      </a:cubicBezTo>
                      <a:cubicBezTo>
                        <a:pt x="26" y="15"/>
                        <a:pt x="26" y="15"/>
                        <a:pt x="26"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4"/>
                        <a:pt x="27" y="14"/>
                        <a:pt x="27" y="14"/>
                      </a:cubicBezTo>
                      <a:cubicBezTo>
                        <a:pt x="27" y="13"/>
                        <a:pt x="27" y="13"/>
                        <a:pt x="27" y="13"/>
                      </a:cubicBezTo>
                      <a:cubicBezTo>
                        <a:pt x="27" y="12"/>
                        <a:pt x="27" y="12"/>
                        <a:pt x="27" y="12"/>
                      </a:cubicBezTo>
                      <a:cubicBezTo>
                        <a:pt x="26" y="11"/>
                        <a:pt x="26" y="11"/>
                        <a:pt x="26" y="11"/>
                      </a:cubicBezTo>
                      <a:cubicBezTo>
                        <a:pt x="26" y="11"/>
                        <a:pt x="26" y="11"/>
                        <a:pt x="26"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9" y="9"/>
                        <a:pt x="29" y="9"/>
                        <a:pt x="29" y="9"/>
                      </a:cubicBezTo>
                      <a:cubicBezTo>
                        <a:pt x="30" y="9"/>
                        <a:pt x="30" y="9"/>
                        <a:pt x="30" y="9"/>
                      </a:cubicBezTo>
                      <a:cubicBezTo>
                        <a:pt x="30" y="9"/>
                        <a:pt x="30" y="9"/>
                        <a:pt x="30" y="9"/>
                      </a:cubicBezTo>
                      <a:cubicBezTo>
                        <a:pt x="30" y="9"/>
                        <a:pt x="30" y="9"/>
                        <a:pt x="30" y="9"/>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1" y="8"/>
                        <a:pt x="31" y="8"/>
                        <a:pt x="31" y="8"/>
                      </a:cubicBezTo>
                      <a:cubicBezTo>
                        <a:pt x="31" y="8"/>
                        <a:pt x="31" y="8"/>
                        <a:pt x="31" y="8"/>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3"/>
                        <a:pt x="31" y="13"/>
                        <a:pt x="31" y="13"/>
                      </a:cubicBezTo>
                      <a:cubicBezTo>
                        <a:pt x="31" y="13"/>
                        <a:pt x="31" y="13"/>
                        <a:pt x="31" y="13"/>
                      </a:cubicBezTo>
                      <a:cubicBezTo>
                        <a:pt x="32" y="13"/>
                        <a:pt x="32" y="13"/>
                        <a:pt x="32" y="13"/>
                      </a:cubicBezTo>
                      <a:cubicBezTo>
                        <a:pt x="32" y="13"/>
                        <a:pt x="32" y="13"/>
                        <a:pt x="32" y="13"/>
                      </a:cubicBezTo>
                      <a:cubicBezTo>
                        <a:pt x="32" y="14"/>
                        <a:pt x="32" y="14"/>
                        <a:pt x="32" y="14"/>
                      </a:cubicBezTo>
                      <a:cubicBezTo>
                        <a:pt x="33" y="14"/>
                        <a:pt x="33" y="14"/>
                        <a:pt x="33" y="14"/>
                      </a:cubicBezTo>
                      <a:cubicBezTo>
                        <a:pt x="33" y="14"/>
                        <a:pt x="33" y="14"/>
                        <a:pt x="33" y="14"/>
                      </a:cubicBezTo>
                      <a:cubicBezTo>
                        <a:pt x="33" y="14"/>
                        <a:pt x="33" y="14"/>
                        <a:pt x="33" y="14"/>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4"/>
                        <a:pt x="33" y="14"/>
                        <a:pt x="33"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5"/>
                        <a:pt x="34" y="15"/>
                        <a:pt x="34" y="15"/>
                      </a:cubicBezTo>
                      <a:cubicBezTo>
                        <a:pt x="34" y="15"/>
                        <a:pt x="34" y="15"/>
                        <a:pt x="34" y="15"/>
                      </a:cubicBezTo>
                      <a:cubicBezTo>
                        <a:pt x="34" y="15"/>
                        <a:pt x="34" y="15"/>
                        <a:pt x="34" y="15"/>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8"/>
                        <a:pt x="34" y="18"/>
                        <a:pt x="34" y="18"/>
                      </a:cubicBezTo>
                      <a:cubicBezTo>
                        <a:pt x="34" y="18"/>
                        <a:pt x="34" y="18"/>
                        <a:pt x="34" y="18"/>
                      </a:cubicBezTo>
                      <a:cubicBezTo>
                        <a:pt x="34" y="18"/>
                        <a:pt x="34" y="18"/>
                        <a:pt x="34"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7"/>
                        <a:pt x="36" y="17"/>
                        <a:pt x="36" y="17"/>
                      </a:cubicBezTo>
                      <a:cubicBezTo>
                        <a:pt x="36" y="17"/>
                        <a:pt x="36" y="17"/>
                        <a:pt x="36" y="17"/>
                      </a:cubicBezTo>
                      <a:cubicBezTo>
                        <a:pt x="36" y="16"/>
                        <a:pt x="36" y="16"/>
                        <a:pt x="36" y="16"/>
                      </a:cubicBezTo>
                      <a:cubicBezTo>
                        <a:pt x="36" y="16"/>
                        <a:pt x="36" y="16"/>
                        <a:pt x="36" y="16"/>
                      </a:cubicBezTo>
                      <a:cubicBezTo>
                        <a:pt x="35" y="16"/>
                        <a:pt x="35" y="16"/>
                        <a:pt x="35" y="16"/>
                      </a:cubicBezTo>
                      <a:cubicBezTo>
                        <a:pt x="35" y="16"/>
                        <a:pt x="35" y="16"/>
                        <a:pt x="35" y="16"/>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4"/>
                        <a:pt x="36" y="14"/>
                        <a:pt x="36" y="14"/>
                      </a:cubicBezTo>
                      <a:cubicBezTo>
                        <a:pt x="35" y="14"/>
                        <a:pt x="35" y="14"/>
                        <a:pt x="35" y="14"/>
                      </a:cubicBezTo>
                      <a:cubicBezTo>
                        <a:pt x="35" y="14"/>
                        <a:pt x="35" y="14"/>
                        <a:pt x="35" y="14"/>
                      </a:cubicBezTo>
                      <a:cubicBezTo>
                        <a:pt x="35" y="14"/>
                        <a:pt x="35" y="14"/>
                        <a:pt x="35" y="14"/>
                      </a:cubicBezTo>
                      <a:cubicBezTo>
                        <a:pt x="35" y="14"/>
                        <a:pt x="35" y="14"/>
                        <a:pt x="35" y="14"/>
                      </a:cubicBezTo>
                      <a:cubicBezTo>
                        <a:pt x="35" y="13"/>
                        <a:pt x="35" y="13"/>
                        <a:pt x="35" y="13"/>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4"/>
                        <a:pt x="36" y="14"/>
                        <a:pt x="36" y="14"/>
                      </a:cubicBezTo>
                      <a:cubicBezTo>
                        <a:pt x="37" y="14"/>
                        <a:pt x="37" y="14"/>
                        <a:pt x="37" y="14"/>
                      </a:cubicBezTo>
                      <a:cubicBezTo>
                        <a:pt x="37" y="14"/>
                        <a:pt x="37" y="14"/>
                        <a:pt x="37" y="14"/>
                      </a:cubicBezTo>
                      <a:cubicBezTo>
                        <a:pt x="37" y="13"/>
                        <a:pt x="37" y="13"/>
                        <a:pt x="37" y="13"/>
                      </a:cubicBezTo>
                      <a:cubicBezTo>
                        <a:pt x="37" y="13"/>
                        <a:pt x="37" y="13"/>
                        <a:pt x="37" y="13"/>
                      </a:cubicBezTo>
                      <a:cubicBezTo>
                        <a:pt x="37" y="13"/>
                        <a:pt x="37" y="13"/>
                        <a:pt x="37" y="13"/>
                      </a:cubicBezTo>
                      <a:cubicBezTo>
                        <a:pt x="37" y="13"/>
                        <a:pt x="37" y="13"/>
                        <a:pt x="37" y="13"/>
                      </a:cubicBezTo>
                      <a:cubicBezTo>
                        <a:pt x="37" y="13"/>
                        <a:pt x="37" y="13"/>
                        <a:pt x="37" y="13"/>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9" y="15"/>
                        <a:pt x="39" y="15"/>
                        <a:pt x="39" y="15"/>
                      </a:cubicBezTo>
                      <a:cubicBezTo>
                        <a:pt x="39" y="15"/>
                        <a:pt x="39" y="15"/>
                        <a:pt x="39" y="15"/>
                      </a:cubicBezTo>
                      <a:cubicBezTo>
                        <a:pt x="39" y="15"/>
                        <a:pt x="39" y="15"/>
                        <a:pt x="39" y="15"/>
                      </a:cubicBezTo>
                      <a:cubicBezTo>
                        <a:pt x="39" y="15"/>
                        <a:pt x="39" y="15"/>
                        <a:pt x="39" y="15"/>
                      </a:cubicBezTo>
                      <a:cubicBezTo>
                        <a:pt x="40" y="15"/>
                        <a:pt x="40" y="15"/>
                        <a:pt x="40" y="15"/>
                      </a:cubicBezTo>
                      <a:cubicBezTo>
                        <a:pt x="40" y="15"/>
                        <a:pt x="40" y="15"/>
                        <a:pt x="40" y="15"/>
                      </a:cubicBezTo>
                      <a:cubicBezTo>
                        <a:pt x="41" y="15"/>
                        <a:pt x="41" y="15"/>
                        <a:pt x="41" y="15"/>
                      </a:cubicBezTo>
                      <a:cubicBezTo>
                        <a:pt x="40" y="16"/>
                        <a:pt x="40" y="16"/>
                        <a:pt x="40" y="16"/>
                      </a:cubicBezTo>
                      <a:cubicBezTo>
                        <a:pt x="40" y="16"/>
                        <a:pt x="40" y="16"/>
                        <a:pt x="40"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8" y="16"/>
                        <a:pt x="38" y="16"/>
                        <a:pt x="38" y="16"/>
                      </a:cubicBezTo>
                      <a:cubicBezTo>
                        <a:pt x="37" y="16"/>
                        <a:pt x="37" y="16"/>
                        <a:pt x="37" y="16"/>
                      </a:cubicBezTo>
                      <a:cubicBezTo>
                        <a:pt x="37" y="16"/>
                        <a:pt x="37" y="16"/>
                        <a:pt x="37" y="16"/>
                      </a:cubicBezTo>
                      <a:cubicBezTo>
                        <a:pt x="36" y="17"/>
                        <a:pt x="36" y="17"/>
                        <a:pt x="36" y="17"/>
                      </a:cubicBezTo>
                      <a:cubicBezTo>
                        <a:pt x="37" y="17"/>
                        <a:pt x="37" y="17"/>
                        <a:pt x="37" y="17"/>
                      </a:cubicBezTo>
                      <a:cubicBezTo>
                        <a:pt x="37" y="17"/>
                        <a:pt x="37" y="17"/>
                        <a:pt x="37" y="17"/>
                      </a:cubicBezTo>
                      <a:cubicBezTo>
                        <a:pt x="37" y="18"/>
                        <a:pt x="37" y="18"/>
                        <a:pt x="37" y="18"/>
                      </a:cubicBezTo>
                      <a:cubicBezTo>
                        <a:pt x="37" y="18"/>
                        <a:pt x="37" y="18"/>
                        <a:pt x="37" y="18"/>
                      </a:cubicBezTo>
                      <a:cubicBezTo>
                        <a:pt x="37" y="18"/>
                        <a:pt x="37" y="18"/>
                        <a:pt x="37" y="18"/>
                      </a:cubicBezTo>
                      <a:cubicBezTo>
                        <a:pt x="38" y="19"/>
                        <a:pt x="38" y="19"/>
                        <a:pt x="38" y="19"/>
                      </a:cubicBezTo>
                      <a:cubicBezTo>
                        <a:pt x="38" y="19"/>
                        <a:pt x="38" y="19"/>
                        <a:pt x="38" y="19"/>
                      </a:cubicBezTo>
                      <a:cubicBezTo>
                        <a:pt x="38" y="19"/>
                        <a:pt x="38" y="19"/>
                        <a:pt x="38" y="19"/>
                      </a:cubicBezTo>
                      <a:cubicBezTo>
                        <a:pt x="38" y="20"/>
                        <a:pt x="38" y="20"/>
                        <a:pt x="38" y="20"/>
                      </a:cubicBezTo>
                      <a:cubicBezTo>
                        <a:pt x="38" y="20"/>
                        <a:pt x="38" y="20"/>
                        <a:pt x="38" y="20"/>
                      </a:cubicBezTo>
                      <a:cubicBezTo>
                        <a:pt x="38" y="20"/>
                        <a:pt x="38" y="20"/>
                        <a:pt x="38" y="20"/>
                      </a:cubicBezTo>
                      <a:cubicBezTo>
                        <a:pt x="39" y="20"/>
                        <a:pt x="39" y="20"/>
                        <a:pt x="39" y="20"/>
                      </a:cubicBezTo>
                      <a:cubicBezTo>
                        <a:pt x="39" y="20"/>
                        <a:pt x="39" y="20"/>
                        <a:pt x="39" y="20"/>
                      </a:cubicBezTo>
                      <a:cubicBezTo>
                        <a:pt x="39" y="20"/>
                        <a:pt x="39" y="20"/>
                        <a:pt x="39" y="20"/>
                      </a:cubicBezTo>
                      <a:cubicBezTo>
                        <a:pt x="39" y="21"/>
                        <a:pt x="39" y="21"/>
                        <a:pt x="39" y="21"/>
                      </a:cubicBezTo>
                      <a:cubicBezTo>
                        <a:pt x="39" y="21"/>
                        <a:pt x="39" y="21"/>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40" y="22"/>
                        <a:pt x="40" y="22"/>
                        <a:pt x="40" y="22"/>
                      </a:cubicBezTo>
                      <a:cubicBezTo>
                        <a:pt x="40" y="22"/>
                        <a:pt x="40" y="22"/>
                        <a:pt x="40" y="22"/>
                      </a:cubicBezTo>
                      <a:cubicBezTo>
                        <a:pt x="41" y="22"/>
                        <a:pt x="41" y="22"/>
                        <a:pt x="41" y="22"/>
                      </a:cubicBezTo>
                      <a:cubicBezTo>
                        <a:pt x="41" y="23"/>
                        <a:pt x="41" y="23"/>
                        <a:pt x="41" y="23"/>
                      </a:cubicBezTo>
                      <a:cubicBezTo>
                        <a:pt x="41" y="23"/>
                        <a:pt x="41" y="23"/>
                        <a:pt x="41" y="23"/>
                      </a:cubicBezTo>
                      <a:cubicBezTo>
                        <a:pt x="41" y="23"/>
                        <a:pt x="41" y="23"/>
                        <a:pt x="41" y="23"/>
                      </a:cubicBezTo>
                      <a:cubicBezTo>
                        <a:pt x="41" y="23"/>
                        <a:pt x="41" y="23"/>
                        <a:pt x="41" y="23"/>
                      </a:cubicBezTo>
                      <a:cubicBezTo>
                        <a:pt x="41" y="24"/>
                        <a:pt x="41" y="24"/>
                        <a:pt x="41" y="24"/>
                      </a:cubicBezTo>
                      <a:cubicBezTo>
                        <a:pt x="41" y="24"/>
                        <a:pt x="41" y="24"/>
                        <a:pt x="41" y="24"/>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5" name="Freeform 344">
                  <a:extLst>
                    <a:ext uri="{FF2B5EF4-FFF2-40B4-BE49-F238E27FC236}">
                      <a16:creationId xmlns="" xmlns:a16="http://schemas.microsoft.com/office/drawing/2014/main" id="{CFF03038-8E15-41F8-93BB-54DC67C1FDF2}"/>
                    </a:ext>
                  </a:extLst>
                </p:cNvPr>
                <p:cNvSpPr>
                  <a:spLocks noEditPoints="1"/>
                </p:cNvSpPr>
                <p:nvPr/>
              </p:nvSpPr>
              <p:spPr bwMode="auto">
                <a:xfrm>
                  <a:off x="3600346" y="3327471"/>
                  <a:ext cx="655315" cy="534737"/>
                </a:xfrm>
                <a:custGeom>
                  <a:avLst/>
                  <a:gdLst>
                    <a:gd name="T0" fmla="*/ 122 w 125"/>
                    <a:gd name="T1" fmla="*/ 27 h 102"/>
                    <a:gd name="T2" fmla="*/ 89 w 125"/>
                    <a:gd name="T3" fmla="*/ 19 h 102"/>
                    <a:gd name="T4" fmla="*/ 74 w 125"/>
                    <a:gd name="T5" fmla="*/ 19 h 102"/>
                    <a:gd name="T6" fmla="*/ 71 w 125"/>
                    <a:gd name="T7" fmla="*/ 20 h 102"/>
                    <a:gd name="T8" fmla="*/ 67 w 125"/>
                    <a:gd name="T9" fmla="*/ 20 h 102"/>
                    <a:gd name="T10" fmla="*/ 62 w 125"/>
                    <a:gd name="T11" fmla="*/ 20 h 102"/>
                    <a:gd name="T12" fmla="*/ 59 w 125"/>
                    <a:gd name="T13" fmla="*/ 19 h 102"/>
                    <a:gd name="T14" fmla="*/ 48 w 125"/>
                    <a:gd name="T15" fmla="*/ 17 h 102"/>
                    <a:gd name="T16" fmla="*/ 40 w 125"/>
                    <a:gd name="T17" fmla="*/ 16 h 102"/>
                    <a:gd name="T18" fmla="*/ 38 w 125"/>
                    <a:gd name="T19" fmla="*/ 13 h 102"/>
                    <a:gd name="T20" fmla="*/ 38 w 125"/>
                    <a:gd name="T21" fmla="*/ 8 h 102"/>
                    <a:gd name="T22" fmla="*/ 36 w 125"/>
                    <a:gd name="T23" fmla="*/ 4 h 102"/>
                    <a:gd name="T24" fmla="*/ 33 w 125"/>
                    <a:gd name="T25" fmla="*/ 4 h 102"/>
                    <a:gd name="T26" fmla="*/ 30 w 125"/>
                    <a:gd name="T27" fmla="*/ 2 h 102"/>
                    <a:gd name="T28" fmla="*/ 28 w 125"/>
                    <a:gd name="T29" fmla="*/ 2 h 102"/>
                    <a:gd name="T30" fmla="*/ 26 w 125"/>
                    <a:gd name="T31" fmla="*/ 1 h 102"/>
                    <a:gd name="T32" fmla="*/ 25 w 125"/>
                    <a:gd name="T33" fmla="*/ 2 h 102"/>
                    <a:gd name="T34" fmla="*/ 25 w 125"/>
                    <a:gd name="T35" fmla="*/ 2 h 102"/>
                    <a:gd name="T36" fmla="*/ 24 w 125"/>
                    <a:gd name="T37" fmla="*/ 1 h 102"/>
                    <a:gd name="T38" fmla="*/ 23 w 125"/>
                    <a:gd name="T39" fmla="*/ 2 h 102"/>
                    <a:gd name="T40" fmla="*/ 22 w 125"/>
                    <a:gd name="T41" fmla="*/ 6 h 102"/>
                    <a:gd name="T42" fmla="*/ 21 w 125"/>
                    <a:gd name="T43" fmla="*/ 9 h 102"/>
                    <a:gd name="T44" fmla="*/ 21 w 125"/>
                    <a:gd name="T45" fmla="*/ 11 h 102"/>
                    <a:gd name="T46" fmla="*/ 22 w 125"/>
                    <a:gd name="T47" fmla="*/ 11 h 102"/>
                    <a:gd name="T48" fmla="*/ 21 w 125"/>
                    <a:gd name="T49" fmla="*/ 13 h 102"/>
                    <a:gd name="T50" fmla="*/ 21 w 125"/>
                    <a:gd name="T51" fmla="*/ 15 h 102"/>
                    <a:gd name="T52" fmla="*/ 20 w 125"/>
                    <a:gd name="T53" fmla="*/ 14 h 102"/>
                    <a:gd name="T54" fmla="*/ 20 w 125"/>
                    <a:gd name="T55" fmla="*/ 16 h 102"/>
                    <a:gd name="T56" fmla="*/ 19 w 125"/>
                    <a:gd name="T57" fmla="*/ 19 h 102"/>
                    <a:gd name="T58" fmla="*/ 18 w 125"/>
                    <a:gd name="T59" fmla="*/ 22 h 102"/>
                    <a:gd name="T60" fmla="*/ 17 w 125"/>
                    <a:gd name="T61" fmla="*/ 26 h 102"/>
                    <a:gd name="T62" fmla="*/ 15 w 125"/>
                    <a:gd name="T63" fmla="*/ 30 h 102"/>
                    <a:gd name="T64" fmla="*/ 15 w 125"/>
                    <a:gd name="T65" fmla="*/ 31 h 102"/>
                    <a:gd name="T66" fmla="*/ 16 w 125"/>
                    <a:gd name="T67" fmla="*/ 32 h 102"/>
                    <a:gd name="T68" fmla="*/ 14 w 125"/>
                    <a:gd name="T69" fmla="*/ 35 h 102"/>
                    <a:gd name="T70" fmla="*/ 14 w 125"/>
                    <a:gd name="T71" fmla="*/ 35 h 102"/>
                    <a:gd name="T72" fmla="*/ 12 w 125"/>
                    <a:gd name="T73" fmla="*/ 40 h 102"/>
                    <a:gd name="T74" fmla="*/ 9 w 125"/>
                    <a:gd name="T75" fmla="*/ 49 h 102"/>
                    <a:gd name="T76" fmla="*/ 11 w 125"/>
                    <a:gd name="T77" fmla="*/ 49 h 102"/>
                    <a:gd name="T78" fmla="*/ 10 w 125"/>
                    <a:gd name="T79" fmla="*/ 49 h 102"/>
                    <a:gd name="T80" fmla="*/ 7 w 125"/>
                    <a:gd name="T81" fmla="*/ 54 h 102"/>
                    <a:gd name="T82" fmla="*/ 8 w 125"/>
                    <a:gd name="T83" fmla="*/ 55 h 102"/>
                    <a:gd name="T84" fmla="*/ 7 w 125"/>
                    <a:gd name="T85" fmla="*/ 54 h 102"/>
                    <a:gd name="T86" fmla="*/ 6 w 125"/>
                    <a:gd name="T87" fmla="*/ 56 h 102"/>
                    <a:gd name="T88" fmla="*/ 3 w 125"/>
                    <a:gd name="T89" fmla="*/ 59 h 102"/>
                    <a:gd name="T90" fmla="*/ 0 w 125"/>
                    <a:gd name="T91" fmla="*/ 65 h 102"/>
                    <a:gd name="T92" fmla="*/ 1 w 125"/>
                    <a:gd name="T93" fmla="*/ 68 h 102"/>
                    <a:gd name="T94" fmla="*/ 0 w 125"/>
                    <a:gd name="T95" fmla="*/ 72 h 102"/>
                    <a:gd name="T96" fmla="*/ 0 w 125"/>
                    <a:gd name="T97" fmla="*/ 76 h 102"/>
                    <a:gd name="T98" fmla="*/ 0 w 125"/>
                    <a:gd name="T99" fmla="*/ 80 h 102"/>
                    <a:gd name="T100" fmla="*/ 111 w 125"/>
                    <a:gd name="T101" fmla="*/ 66 h 102"/>
                    <a:gd name="T102" fmla="*/ 113 w 125"/>
                    <a:gd name="T103" fmla="*/ 63 h 102"/>
                    <a:gd name="T104" fmla="*/ 114 w 125"/>
                    <a:gd name="T105" fmla="*/ 60 h 102"/>
                    <a:gd name="T106" fmla="*/ 114 w 125"/>
                    <a:gd name="T107" fmla="*/ 58 h 102"/>
                    <a:gd name="T108" fmla="*/ 113 w 125"/>
                    <a:gd name="T109" fmla="*/ 57 h 102"/>
                    <a:gd name="T110" fmla="*/ 111 w 125"/>
                    <a:gd name="T111" fmla="*/ 57 h 102"/>
                    <a:gd name="T112" fmla="*/ 111 w 125"/>
                    <a:gd name="T113" fmla="*/ 54 h 102"/>
                    <a:gd name="T114" fmla="*/ 112 w 125"/>
                    <a:gd name="T115" fmla="*/ 52 h 102"/>
                    <a:gd name="T116" fmla="*/ 116 w 125"/>
                    <a:gd name="T117" fmla="*/ 47 h 102"/>
                    <a:gd name="T118" fmla="*/ 118 w 125"/>
                    <a:gd name="T119" fmla="*/ 43 h 102"/>
                    <a:gd name="T120" fmla="*/ 121 w 125"/>
                    <a:gd name="T121" fmla="*/ 36 h 102"/>
                    <a:gd name="T122" fmla="*/ 125 w 125"/>
                    <a:gd name="T123" fmla="*/ 32 h 102"/>
                    <a:gd name="T124" fmla="*/ 30 w 125"/>
                    <a:gd name="T125" fmla="*/ 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 h="102">
                      <a:moveTo>
                        <a:pt x="125" y="31"/>
                      </a:moveTo>
                      <a:cubicBezTo>
                        <a:pt x="125" y="30"/>
                        <a:pt x="125" y="30"/>
                        <a:pt x="125" y="30"/>
                      </a:cubicBezTo>
                      <a:cubicBezTo>
                        <a:pt x="124" y="29"/>
                        <a:pt x="124" y="29"/>
                        <a:pt x="124" y="29"/>
                      </a:cubicBezTo>
                      <a:cubicBezTo>
                        <a:pt x="124" y="28"/>
                        <a:pt x="124" y="28"/>
                        <a:pt x="124" y="28"/>
                      </a:cubicBezTo>
                      <a:cubicBezTo>
                        <a:pt x="124" y="28"/>
                        <a:pt x="124" y="28"/>
                        <a:pt x="124" y="28"/>
                      </a:cubicBezTo>
                      <a:cubicBezTo>
                        <a:pt x="124" y="28"/>
                        <a:pt x="124" y="28"/>
                        <a:pt x="124" y="28"/>
                      </a:cubicBezTo>
                      <a:cubicBezTo>
                        <a:pt x="123" y="28"/>
                        <a:pt x="123" y="28"/>
                        <a:pt x="123" y="28"/>
                      </a:cubicBezTo>
                      <a:cubicBezTo>
                        <a:pt x="123" y="27"/>
                        <a:pt x="123" y="27"/>
                        <a:pt x="123" y="27"/>
                      </a:cubicBezTo>
                      <a:cubicBezTo>
                        <a:pt x="123" y="27"/>
                        <a:pt x="123" y="27"/>
                        <a:pt x="123" y="27"/>
                      </a:cubicBezTo>
                      <a:cubicBezTo>
                        <a:pt x="122" y="27"/>
                        <a:pt x="122" y="27"/>
                        <a:pt x="122" y="27"/>
                      </a:cubicBezTo>
                      <a:cubicBezTo>
                        <a:pt x="121" y="26"/>
                        <a:pt x="121" y="26"/>
                        <a:pt x="121" y="26"/>
                      </a:cubicBezTo>
                      <a:cubicBezTo>
                        <a:pt x="121" y="26"/>
                        <a:pt x="121" y="26"/>
                        <a:pt x="121" y="26"/>
                      </a:cubicBezTo>
                      <a:cubicBezTo>
                        <a:pt x="121" y="26"/>
                        <a:pt x="121" y="26"/>
                        <a:pt x="121" y="26"/>
                      </a:cubicBezTo>
                      <a:cubicBezTo>
                        <a:pt x="121" y="25"/>
                        <a:pt x="121" y="25"/>
                        <a:pt x="121" y="25"/>
                      </a:cubicBezTo>
                      <a:cubicBezTo>
                        <a:pt x="120" y="23"/>
                        <a:pt x="120" y="23"/>
                        <a:pt x="120" y="23"/>
                      </a:cubicBezTo>
                      <a:cubicBezTo>
                        <a:pt x="120" y="23"/>
                        <a:pt x="120" y="23"/>
                        <a:pt x="120" y="23"/>
                      </a:cubicBezTo>
                      <a:cubicBezTo>
                        <a:pt x="120" y="23"/>
                        <a:pt x="120" y="23"/>
                        <a:pt x="120" y="23"/>
                      </a:cubicBezTo>
                      <a:cubicBezTo>
                        <a:pt x="110" y="21"/>
                        <a:pt x="101" y="20"/>
                        <a:pt x="91" y="18"/>
                      </a:cubicBezTo>
                      <a:cubicBezTo>
                        <a:pt x="90" y="19"/>
                        <a:pt x="90" y="19"/>
                        <a:pt x="90" y="19"/>
                      </a:cubicBezTo>
                      <a:cubicBezTo>
                        <a:pt x="89" y="19"/>
                        <a:pt x="89" y="19"/>
                        <a:pt x="89" y="19"/>
                      </a:cubicBezTo>
                      <a:cubicBezTo>
                        <a:pt x="86" y="18"/>
                        <a:pt x="86" y="18"/>
                        <a:pt x="86" y="18"/>
                      </a:cubicBezTo>
                      <a:cubicBezTo>
                        <a:pt x="85" y="18"/>
                        <a:pt x="85" y="18"/>
                        <a:pt x="84" y="18"/>
                      </a:cubicBezTo>
                      <a:cubicBezTo>
                        <a:pt x="83" y="18"/>
                        <a:pt x="83" y="18"/>
                        <a:pt x="83" y="18"/>
                      </a:cubicBezTo>
                      <a:cubicBezTo>
                        <a:pt x="83" y="18"/>
                        <a:pt x="83" y="18"/>
                        <a:pt x="83" y="18"/>
                      </a:cubicBezTo>
                      <a:cubicBezTo>
                        <a:pt x="82" y="18"/>
                        <a:pt x="82" y="18"/>
                        <a:pt x="82" y="18"/>
                      </a:cubicBezTo>
                      <a:cubicBezTo>
                        <a:pt x="82" y="19"/>
                        <a:pt x="82" y="19"/>
                        <a:pt x="82" y="19"/>
                      </a:cubicBezTo>
                      <a:cubicBezTo>
                        <a:pt x="81" y="19"/>
                        <a:pt x="81" y="19"/>
                        <a:pt x="81" y="19"/>
                      </a:cubicBezTo>
                      <a:cubicBezTo>
                        <a:pt x="77" y="19"/>
                        <a:pt x="77" y="19"/>
                        <a:pt x="77" y="19"/>
                      </a:cubicBezTo>
                      <a:cubicBezTo>
                        <a:pt x="75" y="19"/>
                        <a:pt x="75" y="19"/>
                        <a:pt x="75" y="19"/>
                      </a:cubicBezTo>
                      <a:cubicBezTo>
                        <a:pt x="74" y="19"/>
                        <a:pt x="74" y="19"/>
                        <a:pt x="74" y="19"/>
                      </a:cubicBezTo>
                      <a:cubicBezTo>
                        <a:pt x="74" y="19"/>
                        <a:pt x="74" y="19"/>
                        <a:pt x="74" y="19"/>
                      </a:cubicBezTo>
                      <a:cubicBezTo>
                        <a:pt x="74" y="20"/>
                        <a:pt x="74" y="20"/>
                        <a:pt x="74" y="20"/>
                      </a:cubicBezTo>
                      <a:cubicBezTo>
                        <a:pt x="73" y="20"/>
                        <a:pt x="73" y="20"/>
                        <a:pt x="73" y="20"/>
                      </a:cubicBezTo>
                      <a:cubicBezTo>
                        <a:pt x="73" y="20"/>
                        <a:pt x="73" y="20"/>
                        <a:pt x="73" y="20"/>
                      </a:cubicBezTo>
                      <a:cubicBezTo>
                        <a:pt x="73" y="20"/>
                        <a:pt x="73" y="20"/>
                        <a:pt x="73" y="20"/>
                      </a:cubicBezTo>
                      <a:cubicBezTo>
                        <a:pt x="72" y="20"/>
                        <a:pt x="72" y="20"/>
                        <a:pt x="72" y="20"/>
                      </a:cubicBezTo>
                      <a:cubicBezTo>
                        <a:pt x="72" y="20"/>
                        <a:pt x="72" y="20"/>
                        <a:pt x="72" y="20"/>
                      </a:cubicBezTo>
                      <a:cubicBezTo>
                        <a:pt x="72" y="20"/>
                        <a:pt x="72" y="20"/>
                        <a:pt x="72" y="20"/>
                      </a:cubicBezTo>
                      <a:cubicBezTo>
                        <a:pt x="71" y="20"/>
                        <a:pt x="71" y="20"/>
                        <a:pt x="71" y="20"/>
                      </a:cubicBezTo>
                      <a:cubicBezTo>
                        <a:pt x="71" y="20"/>
                        <a:pt x="71" y="20"/>
                        <a:pt x="71" y="20"/>
                      </a:cubicBezTo>
                      <a:cubicBezTo>
                        <a:pt x="71" y="20"/>
                        <a:pt x="71" y="20"/>
                        <a:pt x="71" y="20"/>
                      </a:cubicBezTo>
                      <a:cubicBezTo>
                        <a:pt x="70" y="20"/>
                        <a:pt x="70" y="20"/>
                        <a:pt x="70" y="20"/>
                      </a:cubicBezTo>
                      <a:cubicBezTo>
                        <a:pt x="70" y="20"/>
                        <a:pt x="70" y="20"/>
                        <a:pt x="70" y="20"/>
                      </a:cubicBezTo>
                      <a:cubicBezTo>
                        <a:pt x="70" y="20"/>
                        <a:pt x="70" y="20"/>
                        <a:pt x="70" y="20"/>
                      </a:cubicBezTo>
                      <a:cubicBezTo>
                        <a:pt x="69" y="20"/>
                        <a:pt x="69" y="20"/>
                        <a:pt x="69" y="20"/>
                      </a:cubicBezTo>
                      <a:cubicBezTo>
                        <a:pt x="67" y="19"/>
                        <a:pt x="67" y="19"/>
                        <a:pt x="67" y="19"/>
                      </a:cubicBezTo>
                      <a:cubicBezTo>
                        <a:pt x="67" y="19"/>
                        <a:pt x="67" y="19"/>
                        <a:pt x="67" y="19"/>
                      </a:cubicBezTo>
                      <a:cubicBezTo>
                        <a:pt x="67" y="19"/>
                        <a:pt x="67" y="19"/>
                        <a:pt x="67" y="19"/>
                      </a:cubicBezTo>
                      <a:cubicBezTo>
                        <a:pt x="67" y="20"/>
                        <a:pt x="67" y="20"/>
                        <a:pt x="67" y="20"/>
                      </a:cubicBezTo>
                      <a:cubicBezTo>
                        <a:pt x="67" y="20"/>
                        <a:pt x="67" y="20"/>
                        <a:pt x="67" y="20"/>
                      </a:cubicBezTo>
                      <a:cubicBezTo>
                        <a:pt x="66" y="20"/>
                        <a:pt x="66" y="20"/>
                        <a:pt x="66" y="20"/>
                      </a:cubicBezTo>
                      <a:cubicBezTo>
                        <a:pt x="65" y="20"/>
                        <a:pt x="65" y="20"/>
                        <a:pt x="65" y="20"/>
                      </a:cubicBezTo>
                      <a:cubicBezTo>
                        <a:pt x="65" y="20"/>
                        <a:pt x="65" y="20"/>
                        <a:pt x="65" y="20"/>
                      </a:cubicBezTo>
                      <a:cubicBezTo>
                        <a:pt x="64" y="20"/>
                        <a:pt x="64" y="20"/>
                        <a:pt x="64" y="20"/>
                      </a:cubicBezTo>
                      <a:cubicBezTo>
                        <a:pt x="64" y="20"/>
                        <a:pt x="64" y="20"/>
                        <a:pt x="64" y="20"/>
                      </a:cubicBezTo>
                      <a:cubicBezTo>
                        <a:pt x="64" y="20"/>
                        <a:pt x="64" y="20"/>
                        <a:pt x="64" y="20"/>
                      </a:cubicBezTo>
                      <a:cubicBezTo>
                        <a:pt x="63" y="20"/>
                        <a:pt x="63" y="20"/>
                        <a:pt x="63" y="20"/>
                      </a:cubicBezTo>
                      <a:cubicBezTo>
                        <a:pt x="63" y="20"/>
                        <a:pt x="63" y="20"/>
                        <a:pt x="63"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1" y="20"/>
                        <a:pt x="61" y="20"/>
                        <a:pt x="61" y="20"/>
                      </a:cubicBezTo>
                      <a:cubicBezTo>
                        <a:pt x="61" y="20"/>
                        <a:pt x="61" y="20"/>
                        <a:pt x="61" y="20"/>
                      </a:cubicBezTo>
                      <a:cubicBezTo>
                        <a:pt x="60" y="20"/>
                        <a:pt x="60" y="20"/>
                        <a:pt x="60" y="20"/>
                      </a:cubicBezTo>
                      <a:cubicBezTo>
                        <a:pt x="60" y="20"/>
                        <a:pt x="60" y="20"/>
                        <a:pt x="60" y="20"/>
                      </a:cubicBezTo>
                      <a:cubicBezTo>
                        <a:pt x="59" y="20"/>
                        <a:pt x="59" y="20"/>
                        <a:pt x="59" y="20"/>
                      </a:cubicBezTo>
                      <a:cubicBezTo>
                        <a:pt x="59" y="19"/>
                        <a:pt x="59" y="19"/>
                        <a:pt x="59" y="19"/>
                      </a:cubicBezTo>
                      <a:cubicBezTo>
                        <a:pt x="59" y="19"/>
                        <a:pt x="59" y="19"/>
                        <a:pt x="59" y="19"/>
                      </a:cubicBezTo>
                      <a:cubicBezTo>
                        <a:pt x="59" y="19"/>
                        <a:pt x="59" y="19"/>
                        <a:pt x="59" y="19"/>
                      </a:cubicBezTo>
                      <a:cubicBezTo>
                        <a:pt x="59" y="18"/>
                        <a:pt x="59" y="18"/>
                        <a:pt x="59" y="18"/>
                      </a:cubicBezTo>
                      <a:cubicBezTo>
                        <a:pt x="58" y="18"/>
                        <a:pt x="58" y="18"/>
                        <a:pt x="58" y="18"/>
                      </a:cubicBezTo>
                      <a:cubicBezTo>
                        <a:pt x="54" y="17"/>
                        <a:pt x="54" y="17"/>
                        <a:pt x="54" y="17"/>
                      </a:cubicBezTo>
                      <a:cubicBezTo>
                        <a:pt x="52" y="17"/>
                        <a:pt x="52" y="17"/>
                        <a:pt x="52" y="17"/>
                      </a:cubicBezTo>
                      <a:cubicBezTo>
                        <a:pt x="51" y="16"/>
                        <a:pt x="51" y="16"/>
                        <a:pt x="51" y="16"/>
                      </a:cubicBezTo>
                      <a:cubicBezTo>
                        <a:pt x="51" y="16"/>
                        <a:pt x="51" y="16"/>
                        <a:pt x="51" y="16"/>
                      </a:cubicBezTo>
                      <a:cubicBezTo>
                        <a:pt x="50" y="16"/>
                        <a:pt x="50" y="16"/>
                        <a:pt x="50" y="16"/>
                      </a:cubicBezTo>
                      <a:cubicBezTo>
                        <a:pt x="49" y="17"/>
                        <a:pt x="49" y="17"/>
                        <a:pt x="49" y="17"/>
                      </a:cubicBezTo>
                      <a:cubicBezTo>
                        <a:pt x="48" y="17"/>
                        <a:pt x="48" y="17"/>
                        <a:pt x="48" y="17"/>
                      </a:cubicBezTo>
                      <a:cubicBezTo>
                        <a:pt x="46" y="18"/>
                        <a:pt x="46" y="18"/>
                        <a:pt x="46" y="18"/>
                      </a:cubicBezTo>
                      <a:cubicBezTo>
                        <a:pt x="45" y="18"/>
                        <a:pt x="45" y="18"/>
                        <a:pt x="45" y="18"/>
                      </a:cubicBezTo>
                      <a:cubicBezTo>
                        <a:pt x="44" y="18"/>
                        <a:pt x="44" y="18"/>
                        <a:pt x="44" y="18"/>
                      </a:cubicBezTo>
                      <a:cubicBezTo>
                        <a:pt x="44" y="18"/>
                        <a:pt x="44" y="18"/>
                        <a:pt x="44" y="18"/>
                      </a:cubicBezTo>
                      <a:cubicBezTo>
                        <a:pt x="43" y="17"/>
                        <a:pt x="43" y="17"/>
                        <a:pt x="43" y="17"/>
                      </a:cubicBezTo>
                      <a:cubicBezTo>
                        <a:pt x="42" y="17"/>
                        <a:pt x="42" y="17"/>
                        <a:pt x="42" y="17"/>
                      </a:cubicBezTo>
                      <a:cubicBezTo>
                        <a:pt x="41" y="17"/>
                        <a:pt x="41" y="17"/>
                        <a:pt x="41" y="17"/>
                      </a:cubicBezTo>
                      <a:cubicBezTo>
                        <a:pt x="41" y="16"/>
                        <a:pt x="41" y="16"/>
                        <a:pt x="41" y="16"/>
                      </a:cubicBezTo>
                      <a:cubicBezTo>
                        <a:pt x="40" y="16"/>
                        <a:pt x="40" y="16"/>
                        <a:pt x="40" y="16"/>
                      </a:cubicBezTo>
                      <a:cubicBezTo>
                        <a:pt x="40" y="16"/>
                        <a:pt x="40" y="16"/>
                        <a:pt x="40" y="16"/>
                      </a:cubicBezTo>
                      <a:cubicBezTo>
                        <a:pt x="40" y="16"/>
                        <a:pt x="40" y="16"/>
                        <a:pt x="40" y="16"/>
                      </a:cubicBezTo>
                      <a:cubicBezTo>
                        <a:pt x="39" y="16"/>
                        <a:pt x="39" y="16"/>
                        <a:pt x="39" y="16"/>
                      </a:cubicBezTo>
                      <a:cubicBezTo>
                        <a:pt x="38" y="15"/>
                        <a:pt x="38" y="15"/>
                        <a:pt x="38" y="15"/>
                      </a:cubicBezTo>
                      <a:cubicBezTo>
                        <a:pt x="38" y="15"/>
                        <a:pt x="38" y="15"/>
                        <a:pt x="38" y="15"/>
                      </a:cubicBezTo>
                      <a:cubicBezTo>
                        <a:pt x="38" y="15"/>
                        <a:pt x="38" y="15"/>
                        <a:pt x="38" y="15"/>
                      </a:cubicBezTo>
                      <a:cubicBezTo>
                        <a:pt x="38" y="14"/>
                        <a:pt x="38" y="14"/>
                        <a:pt x="38" y="14"/>
                      </a:cubicBezTo>
                      <a:cubicBezTo>
                        <a:pt x="38" y="14"/>
                        <a:pt x="38" y="14"/>
                        <a:pt x="38" y="14"/>
                      </a:cubicBezTo>
                      <a:cubicBezTo>
                        <a:pt x="38" y="13"/>
                        <a:pt x="38" y="13"/>
                        <a:pt x="38" y="13"/>
                      </a:cubicBezTo>
                      <a:cubicBezTo>
                        <a:pt x="38" y="13"/>
                        <a:pt x="38" y="13"/>
                        <a:pt x="38" y="13"/>
                      </a:cubicBezTo>
                      <a:cubicBezTo>
                        <a:pt x="38" y="13"/>
                        <a:pt x="38" y="13"/>
                        <a:pt x="38" y="13"/>
                      </a:cubicBezTo>
                      <a:cubicBezTo>
                        <a:pt x="38" y="12"/>
                        <a:pt x="38" y="12"/>
                        <a:pt x="38" y="12"/>
                      </a:cubicBezTo>
                      <a:cubicBezTo>
                        <a:pt x="38" y="12"/>
                        <a:pt x="38" y="12"/>
                        <a:pt x="38" y="12"/>
                      </a:cubicBezTo>
                      <a:cubicBezTo>
                        <a:pt x="38" y="12"/>
                        <a:pt x="38" y="12"/>
                        <a:pt x="38" y="12"/>
                      </a:cubicBezTo>
                      <a:cubicBezTo>
                        <a:pt x="38" y="11"/>
                        <a:pt x="38" y="11"/>
                        <a:pt x="38" y="11"/>
                      </a:cubicBezTo>
                      <a:cubicBezTo>
                        <a:pt x="38" y="11"/>
                        <a:pt x="38" y="11"/>
                        <a:pt x="38" y="11"/>
                      </a:cubicBezTo>
                      <a:cubicBezTo>
                        <a:pt x="38" y="10"/>
                        <a:pt x="38" y="10"/>
                        <a:pt x="38" y="10"/>
                      </a:cubicBezTo>
                      <a:cubicBezTo>
                        <a:pt x="38" y="10"/>
                        <a:pt x="38" y="10"/>
                        <a:pt x="38" y="10"/>
                      </a:cubicBezTo>
                      <a:cubicBezTo>
                        <a:pt x="38" y="9"/>
                        <a:pt x="38" y="9"/>
                        <a:pt x="38" y="9"/>
                      </a:cubicBezTo>
                      <a:cubicBezTo>
                        <a:pt x="38" y="8"/>
                        <a:pt x="38" y="8"/>
                        <a:pt x="38" y="8"/>
                      </a:cubicBezTo>
                      <a:cubicBezTo>
                        <a:pt x="38" y="8"/>
                        <a:pt x="38" y="8"/>
                        <a:pt x="38" y="8"/>
                      </a:cubicBezTo>
                      <a:cubicBezTo>
                        <a:pt x="38" y="8"/>
                        <a:pt x="38" y="8"/>
                        <a:pt x="38" y="8"/>
                      </a:cubicBezTo>
                      <a:cubicBezTo>
                        <a:pt x="38" y="8"/>
                        <a:pt x="38" y="8"/>
                        <a:pt x="38" y="8"/>
                      </a:cubicBezTo>
                      <a:cubicBezTo>
                        <a:pt x="38" y="7"/>
                        <a:pt x="38" y="7"/>
                        <a:pt x="38" y="7"/>
                      </a:cubicBezTo>
                      <a:cubicBezTo>
                        <a:pt x="38" y="6"/>
                        <a:pt x="38" y="6"/>
                        <a:pt x="38" y="6"/>
                      </a:cubicBezTo>
                      <a:cubicBezTo>
                        <a:pt x="37" y="6"/>
                        <a:pt x="37" y="6"/>
                        <a:pt x="37" y="6"/>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4"/>
                        <a:pt x="33" y="4"/>
                        <a:pt x="33" y="4"/>
                      </a:cubicBezTo>
                      <a:cubicBezTo>
                        <a:pt x="33" y="4"/>
                        <a:pt x="33" y="4"/>
                        <a:pt x="33" y="4"/>
                      </a:cubicBezTo>
                      <a:cubicBezTo>
                        <a:pt x="33" y="4"/>
                        <a:pt x="33" y="4"/>
                        <a:pt x="33" y="4"/>
                      </a:cubicBezTo>
                      <a:cubicBezTo>
                        <a:pt x="32" y="4"/>
                        <a:pt x="32" y="4"/>
                        <a:pt x="32" y="4"/>
                      </a:cubicBezTo>
                      <a:cubicBezTo>
                        <a:pt x="32" y="4"/>
                        <a:pt x="32" y="4"/>
                        <a:pt x="32" y="4"/>
                      </a:cubicBezTo>
                      <a:cubicBezTo>
                        <a:pt x="32" y="4"/>
                        <a:pt x="32" y="4"/>
                        <a:pt x="32" y="4"/>
                      </a:cubicBezTo>
                      <a:cubicBezTo>
                        <a:pt x="31" y="3"/>
                        <a:pt x="31" y="3"/>
                        <a:pt x="31" y="3"/>
                      </a:cubicBezTo>
                      <a:cubicBezTo>
                        <a:pt x="31" y="3"/>
                        <a:pt x="31" y="3"/>
                        <a:pt x="31" y="3"/>
                      </a:cubicBezTo>
                      <a:cubicBezTo>
                        <a:pt x="30" y="3"/>
                        <a:pt x="30" y="3"/>
                        <a:pt x="30" y="3"/>
                      </a:cubicBezTo>
                      <a:cubicBezTo>
                        <a:pt x="30" y="3"/>
                        <a:pt x="30" y="3"/>
                        <a:pt x="30" y="3"/>
                      </a:cubicBezTo>
                      <a:cubicBezTo>
                        <a:pt x="30" y="2"/>
                        <a:pt x="30" y="2"/>
                        <a:pt x="30" y="2"/>
                      </a:cubicBezTo>
                      <a:cubicBezTo>
                        <a:pt x="30" y="2"/>
                        <a:pt x="30" y="2"/>
                        <a:pt x="30" y="2"/>
                      </a:cubicBezTo>
                      <a:cubicBezTo>
                        <a:pt x="30" y="2"/>
                        <a:pt x="30" y="2"/>
                        <a:pt x="30" y="2"/>
                      </a:cubicBezTo>
                      <a:cubicBezTo>
                        <a:pt x="30" y="2"/>
                        <a:pt x="30" y="2"/>
                        <a:pt x="30" y="2"/>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8" y="2"/>
                        <a:pt x="28" y="2"/>
                        <a:pt x="28" y="2"/>
                      </a:cubicBezTo>
                      <a:cubicBezTo>
                        <a:pt x="28" y="1"/>
                        <a:pt x="28" y="1"/>
                        <a:pt x="28" y="1"/>
                      </a:cubicBezTo>
                      <a:cubicBezTo>
                        <a:pt x="28" y="1"/>
                        <a:pt x="28" y="1"/>
                        <a:pt x="28" y="1"/>
                      </a:cubicBezTo>
                      <a:cubicBezTo>
                        <a:pt x="28" y="2"/>
                        <a:pt x="28" y="2"/>
                        <a:pt x="28" y="2"/>
                      </a:cubicBezTo>
                      <a:cubicBezTo>
                        <a:pt x="28" y="2"/>
                        <a:pt x="28" y="2"/>
                        <a:pt x="28" y="2"/>
                      </a:cubicBezTo>
                      <a:cubicBezTo>
                        <a:pt x="28" y="2"/>
                        <a:pt x="28" y="2"/>
                        <a:pt x="28" y="2"/>
                      </a:cubicBezTo>
                      <a:cubicBezTo>
                        <a:pt x="27" y="2"/>
                        <a:pt x="27" y="2"/>
                        <a:pt x="27" y="2"/>
                      </a:cubicBezTo>
                      <a:cubicBezTo>
                        <a:pt x="26" y="2"/>
                        <a:pt x="26" y="2"/>
                        <a:pt x="26" y="2"/>
                      </a:cubicBezTo>
                      <a:cubicBezTo>
                        <a:pt x="26" y="2"/>
                        <a:pt x="26" y="2"/>
                        <a:pt x="26" y="2"/>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5" y="1"/>
                        <a:pt x="25" y="1"/>
                        <a:pt x="25" y="1"/>
                      </a:cubicBezTo>
                      <a:cubicBezTo>
                        <a:pt x="25" y="1"/>
                        <a:pt x="25" y="1"/>
                        <a:pt x="25" y="1"/>
                      </a:cubicBezTo>
                      <a:cubicBezTo>
                        <a:pt x="25" y="1"/>
                        <a:pt x="25" y="1"/>
                        <a:pt x="25" y="1"/>
                      </a:cubicBezTo>
                      <a:cubicBezTo>
                        <a:pt x="25" y="1"/>
                        <a:pt x="25" y="1"/>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3"/>
                        <a:pt x="25" y="3"/>
                        <a:pt x="25" y="3"/>
                      </a:cubicBezTo>
                      <a:cubicBezTo>
                        <a:pt x="25" y="3"/>
                        <a:pt x="25" y="3"/>
                        <a:pt x="25" y="3"/>
                      </a:cubicBezTo>
                      <a:cubicBezTo>
                        <a:pt x="25" y="3"/>
                        <a:pt x="25" y="3"/>
                        <a:pt x="25" y="3"/>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2"/>
                        <a:pt x="23" y="2"/>
                        <a:pt x="23" y="2"/>
                      </a:cubicBezTo>
                      <a:cubicBezTo>
                        <a:pt x="23" y="3"/>
                        <a:pt x="23" y="3"/>
                        <a:pt x="23" y="3"/>
                      </a:cubicBezTo>
                      <a:cubicBezTo>
                        <a:pt x="23" y="4"/>
                        <a:pt x="23" y="4"/>
                        <a:pt x="23" y="4"/>
                      </a:cubicBezTo>
                      <a:cubicBezTo>
                        <a:pt x="23" y="4"/>
                        <a:pt x="23" y="4"/>
                        <a:pt x="23" y="4"/>
                      </a:cubicBezTo>
                      <a:cubicBezTo>
                        <a:pt x="23" y="5"/>
                        <a:pt x="23" y="5"/>
                        <a:pt x="23" y="5"/>
                      </a:cubicBezTo>
                      <a:cubicBezTo>
                        <a:pt x="23" y="5"/>
                        <a:pt x="23" y="5"/>
                        <a:pt x="23" y="5"/>
                      </a:cubicBezTo>
                      <a:cubicBezTo>
                        <a:pt x="22" y="5"/>
                        <a:pt x="22" y="5"/>
                        <a:pt x="22" y="5"/>
                      </a:cubicBezTo>
                      <a:cubicBezTo>
                        <a:pt x="22" y="5"/>
                        <a:pt x="22" y="5"/>
                        <a:pt x="22" y="5"/>
                      </a:cubicBezTo>
                      <a:cubicBezTo>
                        <a:pt x="22" y="5"/>
                        <a:pt x="22" y="5"/>
                        <a:pt x="22" y="5"/>
                      </a:cubicBezTo>
                      <a:cubicBezTo>
                        <a:pt x="22" y="5"/>
                        <a:pt x="22" y="5"/>
                        <a:pt x="22" y="5"/>
                      </a:cubicBezTo>
                      <a:cubicBezTo>
                        <a:pt x="22" y="6"/>
                        <a:pt x="22" y="6"/>
                        <a:pt x="22" y="6"/>
                      </a:cubicBezTo>
                      <a:cubicBezTo>
                        <a:pt x="22" y="6"/>
                        <a:pt x="22" y="6"/>
                        <a:pt x="22" y="6"/>
                      </a:cubicBezTo>
                      <a:cubicBezTo>
                        <a:pt x="22" y="7"/>
                        <a:pt x="22" y="7"/>
                        <a:pt x="22" y="7"/>
                      </a:cubicBezTo>
                      <a:cubicBezTo>
                        <a:pt x="22" y="7"/>
                        <a:pt x="22" y="7"/>
                        <a:pt x="22" y="7"/>
                      </a:cubicBezTo>
                      <a:cubicBezTo>
                        <a:pt x="22" y="8"/>
                        <a:pt x="22" y="8"/>
                        <a:pt x="22" y="8"/>
                      </a:cubicBezTo>
                      <a:cubicBezTo>
                        <a:pt x="21" y="8"/>
                        <a:pt x="21" y="8"/>
                        <a:pt x="21" y="8"/>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10"/>
                        <a:pt x="21" y="10"/>
                        <a:pt x="21" y="10"/>
                      </a:cubicBezTo>
                      <a:cubicBezTo>
                        <a:pt x="21" y="10"/>
                        <a:pt x="21" y="10"/>
                        <a:pt x="21" y="10"/>
                      </a:cubicBezTo>
                      <a:cubicBezTo>
                        <a:pt x="21" y="10"/>
                        <a:pt x="21" y="10"/>
                        <a:pt x="21" y="10"/>
                      </a:cubicBezTo>
                      <a:cubicBezTo>
                        <a:pt x="21" y="10"/>
                        <a:pt x="21" y="10"/>
                        <a:pt x="21" y="10"/>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2" y="11"/>
                        <a:pt x="22" y="11"/>
                        <a:pt x="22" y="11"/>
                      </a:cubicBezTo>
                      <a:cubicBezTo>
                        <a:pt x="22" y="10"/>
                        <a:pt x="22" y="10"/>
                        <a:pt x="22" y="10"/>
                      </a:cubicBezTo>
                      <a:cubicBezTo>
                        <a:pt x="22" y="10"/>
                        <a:pt x="22" y="10"/>
                        <a:pt x="22" y="10"/>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1" y="11"/>
                        <a:pt x="21" y="11"/>
                        <a:pt x="21" y="11"/>
                      </a:cubicBezTo>
                      <a:cubicBezTo>
                        <a:pt x="21" y="11"/>
                        <a:pt x="21" y="11"/>
                        <a:pt x="21" y="11"/>
                      </a:cubicBezTo>
                      <a:cubicBezTo>
                        <a:pt x="21" y="12"/>
                        <a:pt x="21" y="12"/>
                        <a:pt x="21" y="12"/>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4"/>
                        <a:pt x="21" y="14"/>
                        <a:pt x="21" y="14"/>
                      </a:cubicBezTo>
                      <a:cubicBezTo>
                        <a:pt x="21" y="14"/>
                        <a:pt x="21" y="14"/>
                        <a:pt x="21" y="14"/>
                      </a:cubicBezTo>
                      <a:cubicBezTo>
                        <a:pt x="21" y="14"/>
                        <a:pt x="21" y="14"/>
                        <a:pt x="21" y="14"/>
                      </a:cubicBezTo>
                      <a:cubicBezTo>
                        <a:pt x="21" y="14"/>
                        <a:pt x="21" y="14"/>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0" y="14"/>
                        <a:pt x="20" y="14"/>
                        <a:pt x="20" y="14"/>
                      </a:cubicBezTo>
                      <a:cubicBezTo>
                        <a:pt x="21" y="14"/>
                        <a:pt x="21" y="14"/>
                        <a:pt x="21" y="14"/>
                      </a:cubicBezTo>
                      <a:cubicBezTo>
                        <a:pt x="21" y="13"/>
                        <a:pt x="21" y="13"/>
                        <a:pt x="21" y="13"/>
                      </a:cubicBezTo>
                      <a:cubicBezTo>
                        <a:pt x="20" y="13"/>
                        <a:pt x="20" y="13"/>
                        <a:pt x="20" y="13"/>
                      </a:cubicBezTo>
                      <a:cubicBezTo>
                        <a:pt x="20" y="14"/>
                        <a:pt x="20" y="14"/>
                        <a:pt x="20" y="14"/>
                      </a:cubicBezTo>
                      <a:cubicBezTo>
                        <a:pt x="20" y="14"/>
                        <a:pt x="20" y="14"/>
                        <a:pt x="20" y="14"/>
                      </a:cubicBezTo>
                      <a:cubicBezTo>
                        <a:pt x="20" y="15"/>
                        <a:pt x="20" y="15"/>
                        <a:pt x="20" y="15"/>
                      </a:cubicBezTo>
                      <a:cubicBezTo>
                        <a:pt x="20" y="16"/>
                        <a:pt x="20" y="16"/>
                        <a:pt x="20" y="16"/>
                      </a:cubicBezTo>
                      <a:cubicBezTo>
                        <a:pt x="20" y="16"/>
                        <a:pt x="20" y="16"/>
                        <a:pt x="20" y="16"/>
                      </a:cubicBezTo>
                      <a:cubicBezTo>
                        <a:pt x="20" y="16"/>
                        <a:pt x="20" y="16"/>
                        <a:pt x="20" y="16"/>
                      </a:cubicBezTo>
                      <a:cubicBezTo>
                        <a:pt x="20" y="17"/>
                        <a:pt x="20" y="17"/>
                        <a:pt x="20" y="17"/>
                      </a:cubicBezTo>
                      <a:cubicBezTo>
                        <a:pt x="20" y="17"/>
                        <a:pt x="20" y="17"/>
                        <a:pt x="20" y="17"/>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8"/>
                        <a:pt x="19" y="18"/>
                        <a:pt x="19" y="18"/>
                      </a:cubicBezTo>
                      <a:cubicBezTo>
                        <a:pt x="19" y="18"/>
                        <a:pt x="19" y="18"/>
                        <a:pt x="19" y="18"/>
                      </a:cubicBezTo>
                      <a:cubicBezTo>
                        <a:pt x="19" y="19"/>
                        <a:pt x="19" y="19"/>
                        <a:pt x="19" y="19"/>
                      </a:cubicBezTo>
                      <a:cubicBezTo>
                        <a:pt x="19" y="19"/>
                        <a:pt x="19" y="19"/>
                        <a:pt x="19" y="19"/>
                      </a:cubicBezTo>
                      <a:cubicBezTo>
                        <a:pt x="19" y="19"/>
                        <a:pt x="19" y="19"/>
                        <a:pt x="19" y="19"/>
                      </a:cubicBezTo>
                      <a:cubicBezTo>
                        <a:pt x="19" y="20"/>
                        <a:pt x="19" y="20"/>
                        <a:pt x="19" y="20"/>
                      </a:cubicBezTo>
                      <a:cubicBezTo>
                        <a:pt x="19" y="20"/>
                        <a:pt x="19" y="20"/>
                        <a:pt x="19" y="20"/>
                      </a:cubicBezTo>
                      <a:cubicBezTo>
                        <a:pt x="19" y="20"/>
                        <a:pt x="19" y="20"/>
                        <a:pt x="19" y="20"/>
                      </a:cubicBezTo>
                      <a:cubicBezTo>
                        <a:pt x="19" y="21"/>
                        <a:pt x="19" y="21"/>
                        <a:pt x="19" y="21"/>
                      </a:cubicBezTo>
                      <a:cubicBezTo>
                        <a:pt x="19" y="21"/>
                        <a:pt x="19" y="21"/>
                        <a:pt x="19" y="21"/>
                      </a:cubicBezTo>
                      <a:cubicBezTo>
                        <a:pt x="18" y="22"/>
                        <a:pt x="18" y="22"/>
                        <a:pt x="18" y="22"/>
                      </a:cubicBezTo>
                      <a:cubicBezTo>
                        <a:pt x="18" y="22"/>
                        <a:pt x="18" y="22"/>
                        <a:pt x="18" y="22"/>
                      </a:cubicBezTo>
                      <a:cubicBezTo>
                        <a:pt x="18" y="22"/>
                        <a:pt x="18" y="22"/>
                        <a:pt x="18" y="22"/>
                      </a:cubicBezTo>
                      <a:cubicBezTo>
                        <a:pt x="18" y="23"/>
                        <a:pt x="18" y="23"/>
                        <a:pt x="18" y="23"/>
                      </a:cubicBezTo>
                      <a:cubicBezTo>
                        <a:pt x="17" y="23"/>
                        <a:pt x="17" y="23"/>
                        <a:pt x="17" y="23"/>
                      </a:cubicBezTo>
                      <a:cubicBezTo>
                        <a:pt x="18" y="23"/>
                        <a:pt x="18" y="23"/>
                        <a:pt x="18" y="23"/>
                      </a:cubicBezTo>
                      <a:cubicBezTo>
                        <a:pt x="17" y="24"/>
                        <a:pt x="17" y="24"/>
                        <a:pt x="17" y="25"/>
                      </a:cubicBezTo>
                      <a:cubicBezTo>
                        <a:pt x="17" y="25"/>
                        <a:pt x="17" y="25"/>
                        <a:pt x="17" y="25"/>
                      </a:cubicBezTo>
                      <a:cubicBezTo>
                        <a:pt x="17" y="25"/>
                        <a:pt x="17" y="25"/>
                        <a:pt x="17" y="25"/>
                      </a:cubicBezTo>
                      <a:cubicBezTo>
                        <a:pt x="17" y="25"/>
                        <a:pt x="17" y="25"/>
                        <a:pt x="17" y="25"/>
                      </a:cubicBezTo>
                      <a:cubicBezTo>
                        <a:pt x="17" y="26"/>
                        <a:pt x="17" y="26"/>
                        <a:pt x="17" y="26"/>
                      </a:cubicBezTo>
                      <a:cubicBezTo>
                        <a:pt x="17" y="26"/>
                        <a:pt x="17" y="26"/>
                        <a:pt x="17" y="26"/>
                      </a:cubicBezTo>
                      <a:cubicBezTo>
                        <a:pt x="17" y="26"/>
                        <a:pt x="17" y="26"/>
                        <a:pt x="17" y="26"/>
                      </a:cubicBezTo>
                      <a:cubicBezTo>
                        <a:pt x="17" y="26"/>
                        <a:pt x="17" y="26"/>
                        <a:pt x="16" y="26"/>
                      </a:cubicBezTo>
                      <a:cubicBezTo>
                        <a:pt x="16" y="27"/>
                        <a:pt x="16" y="27"/>
                        <a:pt x="16" y="27"/>
                      </a:cubicBezTo>
                      <a:cubicBezTo>
                        <a:pt x="16" y="27"/>
                        <a:pt x="16" y="27"/>
                        <a:pt x="16" y="27"/>
                      </a:cubicBezTo>
                      <a:cubicBezTo>
                        <a:pt x="16" y="27"/>
                        <a:pt x="16" y="27"/>
                        <a:pt x="16" y="27"/>
                      </a:cubicBezTo>
                      <a:cubicBezTo>
                        <a:pt x="16" y="28"/>
                        <a:pt x="16" y="28"/>
                        <a:pt x="16" y="28"/>
                      </a:cubicBezTo>
                      <a:cubicBezTo>
                        <a:pt x="15" y="28"/>
                        <a:pt x="15" y="28"/>
                        <a:pt x="15" y="28"/>
                      </a:cubicBezTo>
                      <a:cubicBezTo>
                        <a:pt x="16" y="28"/>
                        <a:pt x="16" y="28"/>
                        <a:pt x="16" y="28"/>
                      </a:cubicBezTo>
                      <a:cubicBezTo>
                        <a:pt x="16" y="29"/>
                        <a:pt x="16" y="29"/>
                        <a:pt x="16" y="29"/>
                      </a:cubicBezTo>
                      <a:cubicBezTo>
                        <a:pt x="15" y="29"/>
                        <a:pt x="15" y="29"/>
                        <a:pt x="15" y="29"/>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6" y="31"/>
                        <a:pt x="16" y="31"/>
                        <a:pt x="16" y="31"/>
                      </a:cubicBezTo>
                      <a:cubicBezTo>
                        <a:pt x="16" y="31"/>
                        <a:pt x="16" y="31"/>
                        <a:pt x="16" y="31"/>
                      </a:cubicBezTo>
                      <a:cubicBezTo>
                        <a:pt x="16" y="31"/>
                        <a:pt x="16" y="31"/>
                        <a:pt x="16" y="31"/>
                      </a:cubicBezTo>
                      <a:cubicBezTo>
                        <a:pt x="16" y="32"/>
                        <a:pt x="16" y="32"/>
                        <a:pt x="16" y="32"/>
                      </a:cubicBezTo>
                      <a:cubicBezTo>
                        <a:pt x="16" y="32"/>
                        <a:pt x="16" y="32"/>
                        <a:pt x="16" y="32"/>
                      </a:cubicBezTo>
                      <a:cubicBezTo>
                        <a:pt x="16" y="32"/>
                        <a:pt x="16" y="32"/>
                        <a:pt x="16" y="32"/>
                      </a:cubicBezTo>
                      <a:cubicBezTo>
                        <a:pt x="15" y="32"/>
                        <a:pt x="15" y="32"/>
                        <a:pt x="15" y="32"/>
                      </a:cubicBezTo>
                      <a:cubicBezTo>
                        <a:pt x="15" y="32"/>
                        <a:pt x="15" y="32"/>
                        <a:pt x="15" y="32"/>
                      </a:cubicBezTo>
                      <a:cubicBezTo>
                        <a:pt x="15" y="31"/>
                        <a:pt x="15" y="31"/>
                        <a:pt x="15" y="31"/>
                      </a:cubicBezTo>
                      <a:cubicBezTo>
                        <a:pt x="15" y="31"/>
                        <a:pt x="15" y="31"/>
                        <a:pt x="15" y="31"/>
                      </a:cubicBezTo>
                      <a:cubicBezTo>
                        <a:pt x="15" y="31"/>
                        <a:pt x="15" y="31"/>
                        <a:pt x="15" y="31"/>
                      </a:cubicBezTo>
                      <a:cubicBezTo>
                        <a:pt x="15" y="31"/>
                        <a:pt x="15" y="31"/>
                        <a:pt x="15" y="31"/>
                      </a:cubicBezTo>
                      <a:cubicBezTo>
                        <a:pt x="14" y="34"/>
                        <a:pt x="14" y="34"/>
                        <a:pt x="14" y="34"/>
                      </a:cubicBezTo>
                      <a:cubicBezTo>
                        <a:pt x="14" y="34"/>
                        <a:pt x="14" y="34"/>
                        <a:pt x="14" y="34"/>
                      </a:cubicBezTo>
                      <a:cubicBezTo>
                        <a:pt x="14" y="35"/>
                        <a:pt x="14" y="35"/>
                        <a:pt x="14" y="35"/>
                      </a:cubicBezTo>
                      <a:cubicBezTo>
                        <a:pt x="14" y="35"/>
                        <a:pt x="14" y="35"/>
                        <a:pt x="14" y="35"/>
                      </a:cubicBezTo>
                      <a:cubicBezTo>
                        <a:pt x="14" y="35"/>
                        <a:pt x="14" y="35"/>
                        <a:pt x="14" y="35"/>
                      </a:cubicBezTo>
                      <a:cubicBezTo>
                        <a:pt x="15" y="35"/>
                        <a:pt x="15" y="35"/>
                        <a:pt x="15" y="35"/>
                      </a:cubicBezTo>
                      <a:cubicBezTo>
                        <a:pt x="15" y="35"/>
                        <a:pt x="15" y="35"/>
                        <a:pt x="15" y="35"/>
                      </a:cubicBezTo>
                      <a:cubicBezTo>
                        <a:pt x="15" y="36"/>
                        <a:pt x="15" y="36"/>
                        <a:pt x="15" y="36"/>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6"/>
                        <a:pt x="14" y="36"/>
                        <a:pt x="14" y="36"/>
                      </a:cubicBezTo>
                      <a:cubicBezTo>
                        <a:pt x="13" y="37"/>
                        <a:pt x="13" y="37"/>
                        <a:pt x="13" y="37"/>
                      </a:cubicBezTo>
                      <a:cubicBezTo>
                        <a:pt x="13" y="37"/>
                        <a:pt x="13" y="37"/>
                        <a:pt x="13" y="37"/>
                      </a:cubicBezTo>
                      <a:cubicBezTo>
                        <a:pt x="13" y="37"/>
                        <a:pt x="13" y="37"/>
                        <a:pt x="13" y="37"/>
                      </a:cubicBezTo>
                      <a:cubicBezTo>
                        <a:pt x="13" y="37"/>
                        <a:pt x="13" y="37"/>
                        <a:pt x="13" y="37"/>
                      </a:cubicBezTo>
                      <a:cubicBezTo>
                        <a:pt x="13" y="37"/>
                        <a:pt x="13" y="37"/>
                        <a:pt x="13" y="37"/>
                      </a:cubicBezTo>
                      <a:cubicBezTo>
                        <a:pt x="13" y="38"/>
                        <a:pt x="13" y="38"/>
                        <a:pt x="13" y="38"/>
                      </a:cubicBezTo>
                      <a:cubicBezTo>
                        <a:pt x="13" y="38"/>
                        <a:pt x="13" y="38"/>
                        <a:pt x="13" y="38"/>
                      </a:cubicBezTo>
                      <a:cubicBezTo>
                        <a:pt x="13" y="38"/>
                        <a:pt x="13" y="38"/>
                        <a:pt x="13" y="38"/>
                      </a:cubicBezTo>
                      <a:cubicBezTo>
                        <a:pt x="12" y="40"/>
                        <a:pt x="12" y="40"/>
                        <a:pt x="12" y="40"/>
                      </a:cubicBezTo>
                      <a:cubicBezTo>
                        <a:pt x="12" y="40"/>
                        <a:pt x="12" y="41"/>
                        <a:pt x="11" y="42"/>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4"/>
                        <a:pt x="11" y="45"/>
                        <a:pt x="11" y="45"/>
                      </a:cubicBezTo>
                      <a:cubicBezTo>
                        <a:pt x="10" y="48"/>
                        <a:pt x="10" y="48"/>
                        <a:pt x="10" y="48"/>
                      </a:cubicBezTo>
                      <a:cubicBezTo>
                        <a:pt x="9" y="48"/>
                        <a:pt x="9" y="48"/>
                        <a:pt x="9" y="48"/>
                      </a:cubicBezTo>
                      <a:cubicBezTo>
                        <a:pt x="9" y="49"/>
                        <a:pt x="9" y="49"/>
                        <a:pt x="9" y="49"/>
                      </a:cubicBezTo>
                      <a:cubicBezTo>
                        <a:pt x="9" y="49"/>
                        <a:pt x="9" y="49"/>
                        <a:pt x="9" y="49"/>
                      </a:cubicBezTo>
                      <a:cubicBezTo>
                        <a:pt x="9" y="49"/>
                        <a:pt x="9" y="49"/>
                        <a:pt x="9" y="49"/>
                      </a:cubicBezTo>
                      <a:cubicBezTo>
                        <a:pt x="10" y="49"/>
                        <a:pt x="10" y="49"/>
                        <a:pt x="10" y="49"/>
                      </a:cubicBezTo>
                      <a:cubicBezTo>
                        <a:pt x="10" y="48"/>
                        <a:pt x="10" y="48"/>
                        <a:pt x="10" y="48"/>
                      </a:cubicBezTo>
                      <a:cubicBezTo>
                        <a:pt x="10" y="48"/>
                        <a:pt x="10" y="48"/>
                        <a:pt x="10" y="48"/>
                      </a:cubicBezTo>
                      <a:cubicBezTo>
                        <a:pt x="10" y="48"/>
                        <a:pt x="10" y="48"/>
                        <a:pt x="10" y="48"/>
                      </a:cubicBezTo>
                      <a:cubicBezTo>
                        <a:pt x="10" y="48"/>
                        <a:pt x="10" y="48"/>
                        <a:pt x="10" y="48"/>
                      </a:cubicBezTo>
                      <a:cubicBezTo>
                        <a:pt x="11" y="49"/>
                        <a:pt x="11" y="49"/>
                        <a:pt x="11" y="49"/>
                      </a:cubicBezTo>
                      <a:cubicBezTo>
                        <a:pt x="11" y="49"/>
                        <a:pt x="11" y="49"/>
                        <a:pt x="11" y="49"/>
                      </a:cubicBezTo>
                      <a:cubicBezTo>
                        <a:pt x="11" y="49"/>
                        <a:pt x="11" y="49"/>
                        <a:pt x="11" y="49"/>
                      </a:cubicBezTo>
                      <a:cubicBezTo>
                        <a:pt x="11" y="49"/>
                        <a:pt x="11" y="49"/>
                        <a:pt x="11" y="49"/>
                      </a:cubicBezTo>
                      <a:cubicBezTo>
                        <a:pt x="10" y="49"/>
                        <a:pt x="10" y="49"/>
                        <a:pt x="10" y="49"/>
                      </a:cubicBezTo>
                      <a:cubicBezTo>
                        <a:pt x="10" y="49"/>
                        <a:pt x="10" y="49"/>
                        <a:pt x="10" y="49"/>
                      </a:cubicBezTo>
                      <a:cubicBezTo>
                        <a:pt x="10" y="48"/>
                        <a:pt x="10" y="48"/>
                        <a:pt x="10" y="48"/>
                      </a:cubicBezTo>
                      <a:cubicBezTo>
                        <a:pt x="10" y="48"/>
                        <a:pt x="10" y="48"/>
                        <a:pt x="10" y="48"/>
                      </a:cubicBezTo>
                      <a:cubicBezTo>
                        <a:pt x="10" y="48"/>
                        <a:pt x="10" y="48"/>
                        <a:pt x="10" y="48"/>
                      </a:cubicBezTo>
                      <a:cubicBezTo>
                        <a:pt x="10" y="49"/>
                        <a:pt x="10" y="49"/>
                        <a:pt x="10" y="49"/>
                      </a:cubicBezTo>
                      <a:cubicBezTo>
                        <a:pt x="10" y="49"/>
                        <a:pt x="10" y="49"/>
                        <a:pt x="10" y="49"/>
                      </a:cubicBezTo>
                      <a:cubicBezTo>
                        <a:pt x="10" y="49"/>
                        <a:pt x="10" y="49"/>
                        <a:pt x="10" y="49"/>
                      </a:cubicBezTo>
                      <a:cubicBezTo>
                        <a:pt x="10" y="49"/>
                        <a:pt x="10" y="49"/>
                        <a:pt x="10" y="49"/>
                      </a:cubicBezTo>
                      <a:cubicBezTo>
                        <a:pt x="9" y="49"/>
                        <a:pt x="9" y="49"/>
                        <a:pt x="9" y="49"/>
                      </a:cubicBezTo>
                      <a:cubicBezTo>
                        <a:pt x="9" y="50"/>
                        <a:pt x="9" y="50"/>
                        <a:pt x="9" y="50"/>
                      </a:cubicBezTo>
                      <a:cubicBezTo>
                        <a:pt x="9" y="50"/>
                        <a:pt x="9" y="50"/>
                        <a:pt x="9" y="50"/>
                      </a:cubicBezTo>
                      <a:cubicBezTo>
                        <a:pt x="9" y="50"/>
                        <a:pt x="8" y="51"/>
                        <a:pt x="8" y="51"/>
                      </a:cubicBezTo>
                      <a:cubicBezTo>
                        <a:pt x="8" y="52"/>
                        <a:pt x="8" y="52"/>
                        <a:pt x="8" y="52"/>
                      </a:cubicBezTo>
                      <a:cubicBezTo>
                        <a:pt x="6" y="54"/>
                        <a:pt x="6" y="54"/>
                        <a:pt x="6" y="54"/>
                      </a:cubicBezTo>
                      <a:cubicBezTo>
                        <a:pt x="6" y="55"/>
                        <a:pt x="6" y="55"/>
                        <a:pt x="6" y="55"/>
                      </a:cubicBezTo>
                      <a:cubicBezTo>
                        <a:pt x="6" y="55"/>
                        <a:pt x="6" y="55"/>
                        <a:pt x="6" y="55"/>
                      </a:cubicBezTo>
                      <a:cubicBezTo>
                        <a:pt x="7" y="54"/>
                        <a:pt x="7" y="54"/>
                        <a:pt x="7" y="54"/>
                      </a:cubicBezTo>
                      <a:cubicBezTo>
                        <a:pt x="7" y="54"/>
                        <a:pt x="7" y="54"/>
                        <a:pt x="7" y="54"/>
                      </a:cubicBezTo>
                      <a:cubicBezTo>
                        <a:pt x="7" y="54"/>
                        <a:pt x="7" y="54"/>
                        <a:pt x="7" y="54"/>
                      </a:cubicBezTo>
                      <a:cubicBezTo>
                        <a:pt x="7" y="54"/>
                        <a:pt x="7" y="54"/>
                        <a:pt x="7" y="54"/>
                      </a:cubicBezTo>
                      <a:cubicBezTo>
                        <a:pt x="7" y="54"/>
                        <a:pt x="7" y="54"/>
                        <a:pt x="7" y="54"/>
                      </a:cubicBezTo>
                      <a:cubicBezTo>
                        <a:pt x="8" y="54"/>
                        <a:pt x="8" y="54"/>
                        <a:pt x="8" y="54"/>
                      </a:cubicBezTo>
                      <a:cubicBezTo>
                        <a:pt x="8" y="54"/>
                        <a:pt x="8" y="54"/>
                        <a:pt x="8" y="54"/>
                      </a:cubicBezTo>
                      <a:cubicBezTo>
                        <a:pt x="8" y="54"/>
                        <a:pt x="8" y="54"/>
                        <a:pt x="8" y="54"/>
                      </a:cubicBezTo>
                      <a:cubicBezTo>
                        <a:pt x="8" y="54"/>
                        <a:pt x="8" y="54"/>
                        <a:pt x="8" y="54"/>
                      </a:cubicBezTo>
                      <a:cubicBezTo>
                        <a:pt x="8" y="54"/>
                        <a:pt x="8" y="54"/>
                        <a:pt x="8" y="54"/>
                      </a:cubicBezTo>
                      <a:cubicBezTo>
                        <a:pt x="8" y="54"/>
                        <a:pt x="8" y="55"/>
                        <a:pt x="8" y="55"/>
                      </a:cubicBezTo>
                      <a:cubicBezTo>
                        <a:pt x="8" y="55"/>
                        <a:pt x="8" y="55"/>
                        <a:pt x="8" y="55"/>
                      </a:cubicBezTo>
                      <a:cubicBezTo>
                        <a:pt x="8" y="55"/>
                        <a:pt x="8" y="55"/>
                        <a:pt x="8" y="55"/>
                      </a:cubicBezTo>
                      <a:cubicBezTo>
                        <a:pt x="8" y="55"/>
                        <a:pt x="8" y="55"/>
                        <a:pt x="8" y="55"/>
                      </a:cubicBezTo>
                      <a:cubicBezTo>
                        <a:pt x="8" y="55"/>
                        <a:pt x="8" y="55"/>
                        <a:pt x="8" y="55"/>
                      </a:cubicBezTo>
                      <a:cubicBezTo>
                        <a:pt x="8" y="55"/>
                        <a:pt x="8" y="55"/>
                        <a:pt x="8" y="55"/>
                      </a:cubicBezTo>
                      <a:cubicBezTo>
                        <a:pt x="7" y="55"/>
                        <a:pt x="7" y="55"/>
                        <a:pt x="7" y="55"/>
                      </a:cubicBezTo>
                      <a:cubicBezTo>
                        <a:pt x="7" y="55"/>
                        <a:pt x="7" y="55"/>
                        <a:pt x="7" y="55"/>
                      </a:cubicBezTo>
                      <a:cubicBezTo>
                        <a:pt x="7" y="55"/>
                        <a:pt x="7" y="55"/>
                        <a:pt x="7" y="55"/>
                      </a:cubicBezTo>
                      <a:cubicBezTo>
                        <a:pt x="8" y="54"/>
                        <a:pt x="8" y="54"/>
                        <a:pt x="8" y="54"/>
                      </a:cubicBezTo>
                      <a:cubicBezTo>
                        <a:pt x="8" y="54"/>
                        <a:pt x="8" y="54"/>
                        <a:pt x="8" y="54"/>
                      </a:cubicBezTo>
                      <a:cubicBezTo>
                        <a:pt x="7" y="54"/>
                        <a:pt x="7" y="54"/>
                        <a:pt x="7" y="54"/>
                      </a:cubicBezTo>
                      <a:cubicBezTo>
                        <a:pt x="7" y="54"/>
                        <a:pt x="7" y="54"/>
                        <a:pt x="7" y="54"/>
                      </a:cubicBezTo>
                      <a:cubicBezTo>
                        <a:pt x="7" y="55"/>
                        <a:pt x="7" y="55"/>
                        <a:pt x="7" y="55"/>
                      </a:cubicBezTo>
                      <a:cubicBezTo>
                        <a:pt x="6" y="55"/>
                        <a:pt x="6" y="55"/>
                        <a:pt x="6" y="55"/>
                      </a:cubicBezTo>
                      <a:cubicBezTo>
                        <a:pt x="6" y="55"/>
                        <a:pt x="6" y="55"/>
                        <a:pt x="6" y="55"/>
                      </a:cubicBezTo>
                      <a:cubicBezTo>
                        <a:pt x="6" y="55"/>
                        <a:pt x="6" y="55"/>
                        <a:pt x="6" y="55"/>
                      </a:cubicBezTo>
                      <a:cubicBezTo>
                        <a:pt x="6" y="55"/>
                        <a:pt x="6" y="55"/>
                        <a:pt x="6" y="55"/>
                      </a:cubicBezTo>
                      <a:cubicBezTo>
                        <a:pt x="6" y="56"/>
                        <a:pt x="6" y="56"/>
                        <a:pt x="6" y="56"/>
                      </a:cubicBezTo>
                      <a:cubicBezTo>
                        <a:pt x="6" y="56"/>
                        <a:pt x="6" y="56"/>
                        <a:pt x="6" y="56"/>
                      </a:cubicBezTo>
                      <a:cubicBezTo>
                        <a:pt x="6" y="56"/>
                        <a:pt x="6" y="56"/>
                        <a:pt x="6" y="56"/>
                      </a:cubicBezTo>
                      <a:cubicBezTo>
                        <a:pt x="6" y="56"/>
                        <a:pt x="6" y="56"/>
                        <a:pt x="6" y="56"/>
                      </a:cubicBezTo>
                      <a:cubicBezTo>
                        <a:pt x="6" y="55"/>
                        <a:pt x="6" y="55"/>
                        <a:pt x="6" y="55"/>
                      </a:cubicBezTo>
                      <a:cubicBezTo>
                        <a:pt x="6" y="55"/>
                        <a:pt x="6" y="55"/>
                        <a:pt x="6" y="55"/>
                      </a:cubicBezTo>
                      <a:cubicBezTo>
                        <a:pt x="5" y="55"/>
                        <a:pt x="5" y="55"/>
                        <a:pt x="5" y="55"/>
                      </a:cubicBezTo>
                      <a:cubicBezTo>
                        <a:pt x="5" y="55"/>
                        <a:pt x="5" y="55"/>
                        <a:pt x="5" y="55"/>
                      </a:cubicBezTo>
                      <a:cubicBezTo>
                        <a:pt x="5" y="55"/>
                        <a:pt x="5" y="55"/>
                        <a:pt x="5" y="55"/>
                      </a:cubicBezTo>
                      <a:cubicBezTo>
                        <a:pt x="5" y="55"/>
                        <a:pt x="5" y="55"/>
                        <a:pt x="5" y="55"/>
                      </a:cubicBezTo>
                      <a:cubicBezTo>
                        <a:pt x="4" y="56"/>
                        <a:pt x="4" y="56"/>
                        <a:pt x="4" y="56"/>
                      </a:cubicBezTo>
                      <a:cubicBezTo>
                        <a:pt x="5" y="56"/>
                        <a:pt x="5" y="56"/>
                        <a:pt x="5" y="56"/>
                      </a:cubicBezTo>
                      <a:cubicBezTo>
                        <a:pt x="4" y="57"/>
                        <a:pt x="4" y="57"/>
                        <a:pt x="4" y="57"/>
                      </a:cubicBezTo>
                      <a:cubicBezTo>
                        <a:pt x="3" y="59"/>
                        <a:pt x="3" y="59"/>
                        <a:pt x="3" y="59"/>
                      </a:cubicBezTo>
                      <a:cubicBezTo>
                        <a:pt x="3" y="59"/>
                        <a:pt x="3" y="59"/>
                        <a:pt x="3" y="59"/>
                      </a:cubicBezTo>
                      <a:cubicBezTo>
                        <a:pt x="3" y="59"/>
                        <a:pt x="3" y="59"/>
                        <a:pt x="3" y="59"/>
                      </a:cubicBezTo>
                      <a:cubicBezTo>
                        <a:pt x="3" y="60"/>
                        <a:pt x="3" y="60"/>
                        <a:pt x="3" y="60"/>
                      </a:cubicBezTo>
                      <a:cubicBezTo>
                        <a:pt x="3" y="61"/>
                        <a:pt x="3" y="61"/>
                        <a:pt x="3" y="61"/>
                      </a:cubicBezTo>
                      <a:cubicBezTo>
                        <a:pt x="3" y="61"/>
                        <a:pt x="3" y="61"/>
                        <a:pt x="3" y="61"/>
                      </a:cubicBezTo>
                      <a:cubicBezTo>
                        <a:pt x="2" y="61"/>
                        <a:pt x="2" y="61"/>
                        <a:pt x="2" y="62"/>
                      </a:cubicBezTo>
                      <a:cubicBezTo>
                        <a:pt x="2" y="63"/>
                        <a:pt x="2" y="63"/>
                        <a:pt x="2" y="63"/>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6"/>
                        <a:pt x="0" y="66"/>
                        <a:pt x="0" y="66"/>
                      </a:cubicBezTo>
                      <a:cubicBezTo>
                        <a:pt x="0" y="67"/>
                        <a:pt x="0" y="67"/>
                        <a:pt x="0"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9"/>
                        <a:pt x="1" y="69"/>
                        <a:pt x="1" y="69"/>
                      </a:cubicBezTo>
                      <a:cubicBezTo>
                        <a:pt x="1" y="69"/>
                        <a:pt x="1" y="69"/>
                        <a:pt x="1" y="69"/>
                      </a:cubicBezTo>
                      <a:cubicBezTo>
                        <a:pt x="1" y="70"/>
                        <a:pt x="1" y="70"/>
                        <a:pt x="1" y="70"/>
                      </a:cubicBezTo>
                      <a:cubicBezTo>
                        <a:pt x="1" y="70"/>
                        <a:pt x="1" y="70"/>
                        <a:pt x="1" y="70"/>
                      </a:cubicBezTo>
                      <a:cubicBezTo>
                        <a:pt x="1" y="70"/>
                        <a:pt x="1" y="70"/>
                        <a:pt x="1" y="70"/>
                      </a:cubicBezTo>
                      <a:cubicBezTo>
                        <a:pt x="1" y="71"/>
                        <a:pt x="1" y="71"/>
                        <a:pt x="1" y="71"/>
                      </a:cubicBezTo>
                      <a:cubicBezTo>
                        <a:pt x="1" y="72"/>
                        <a:pt x="1" y="72"/>
                        <a:pt x="1"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4"/>
                        <a:pt x="0" y="74"/>
                        <a:pt x="0" y="74"/>
                      </a:cubicBezTo>
                      <a:cubicBezTo>
                        <a:pt x="0" y="74"/>
                        <a:pt x="0" y="74"/>
                        <a:pt x="0" y="74"/>
                      </a:cubicBezTo>
                      <a:cubicBezTo>
                        <a:pt x="0" y="75"/>
                        <a:pt x="0" y="75"/>
                        <a:pt x="0" y="75"/>
                      </a:cubicBezTo>
                      <a:cubicBezTo>
                        <a:pt x="0" y="75"/>
                        <a:pt x="0" y="75"/>
                        <a:pt x="0" y="75"/>
                      </a:cubicBezTo>
                      <a:cubicBezTo>
                        <a:pt x="0" y="75"/>
                        <a:pt x="0" y="75"/>
                        <a:pt x="0" y="75"/>
                      </a:cubicBezTo>
                      <a:cubicBezTo>
                        <a:pt x="0" y="75"/>
                        <a:pt x="0" y="75"/>
                        <a:pt x="0" y="75"/>
                      </a:cubicBezTo>
                      <a:cubicBezTo>
                        <a:pt x="0" y="76"/>
                        <a:pt x="0" y="76"/>
                        <a:pt x="0" y="76"/>
                      </a:cubicBezTo>
                      <a:cubicBezTo>
                        <a:pt x="0" y="76"/>
                        <a:pt x="0" y="76"/>
                        <a:pt x="0" y="76"/>
                      </a:cubicBezTo>
                      <a:cubicBezTo>
                        <a:pt x="0" y="77"/>
                        <a:pt x="0" y="77"/>
                        <a:pt x="0" y="77"/>
                      </a:cubicBezTo>
                      <a:cubicBezTo>
                        <a:pt x="0" y="77"/>
                        <a:pt x="0" y="77"/>
                        <a:pt x="0" y="77"/>
                      </a:cubicBezTo>
                      <a:cubicBezTo>
                        <a:pt x="0" y="77"/>
                        <a:pt x="0" y="77"/>
                        <a:pt x="0" y="77"/>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80"/>
                        <a:pt x="0" y="80"/>
                        <a:pt x="0" y="80"/>
                      </a:cubicBezTo>
                      <a:cubicBezTo>
                        <a:pt x="1" y="81"/>
                        <a:pt x="1" y="81"/>
                        <a:pt x="1" y="81"/>
                      </a:cubicBezTo>
                      <a:cubicBezTo>
                        <a:pt x="1" y="81"/>
                        <a:pt x="1" y="81"/>
                        <a:pt x="1" y="81"/>
                      </a:cubicBezTo>
                      <a:cubicBezTo>
                        <a:pt x="1" y="81"/>
                        <a:pt x="1" y="81"/>
                        <a:pt x="1" y="81"/>
                      </a:cubicBezTo>
                      <a:cubicBezTo>
                        <a:pt x="1" y="81"/>
                        <a:pt x="1" y="81"/>
                        <a:pt x="1" y="81"/>
                      </a:cubicBezTo>
                      <a:cubicBezTo>
                        <a:pt x="1" y="82"/>
                        <a:pt x="1" y="82"/>
                        <a:pt x="1" y="82"/>
                      </a:cubicBezTo>
                      <a:cubicBezTo>
                        <a:pt x="1" y="82"/>
                        <a:pt x="1" y="82"/>
                        <a:pt x="1" y="82"/>
                      </a:cubicBezTo>
                      <a:cubicBezTo>
                        <a:pt x="32" y="89"/>
                        <a:pt x="63" y="95"/>
                        <a:pt x="94" y="100"/>
                      </a:cubicBezTo>
                      <a:cubicBezTo>
                        <a:pt x="98" y="100"/>
                        <a:pt x="102" y="101"/>
                        <a:pt x="106" y="102"/>
                      </a:cubicBezTo>
                      <a:cubicBezTo>
                        <a:pt x="108" y="90"/>
                        <a:pt x="110" y="78"/>
                        <a:pt x="111" y="66"/>
                      </a:cubicBezTo>
                      <a:cubicBezTo>
                        <a:pt x="111" y="66"/>
                        <a:pt x="111" y="66"/>
                        <a:pt x="111" y="66"/>
                      </a:cubicBezTo>
                      <a:cubicBezTo>
                        <a:pt x="111" y="66"/>
                        <a:pt x="111" y="66"/>
                        <a:pt x="111" y="66"/>
                      </a:cubicBezTo>
                      <a:cubicBezTo>
                        <a:pt x="111" y="66"/>
                        <a:pt x="111" y="66"/>
                        <a:pt x="111" y="66"/>
                      </a:cubicBezTo>
                      <a:cubicBezTo>
                        <a:pt x="111" y="66"/>
                        <a:pt x="111" y="66"/>
                        <a:pt x="111" y="66"/>
                      </a:cubicBezTo>
                      <a:cubicBezTo>
                        <a:pt x="112" y="65"/>
                        <a:pt x="112" y="65"/>
                        <a:pt x="112" y="65"/>
                      </a:cubicBezTo>
                      <a:cubicBezTo>
                        <a:pt x="112" y="65"/>
                        <a:pt x="112" y="65"/>
                        <a:pt x="112" y="65"/>
                      </a:cubicBezTo>
                      <a:cubicBezTo>
                        <a:pt x="112" y="65"/>
                        <a:pt x="112" y="65"/>
                        <a:pt x="112" y="65"/>
                      </a:cubicBezTo>
                      <a:cubicBezTo>
                        <a:pt x="112" y="64"/>
                        <a:pt x="112" y="64"/>
                        <a:pt x="112" y="64"/>
                      </a:cubicBezTo>
                      <a:cubicBezTo>
                        <a:pt x="113" y="64"/>
                        <a:pt x="113" y="64"/>
                        <a:pt x="113" y="64"/>
                      </a:cubicBezTo>
                      <a:cubicBezTo>
                        <a:pt x="113" y="63"/>
                        <a:pt x="113" y="63"/>
                        <a:pt x="113" y="63"/>
                      </a:cubicBezTo>
                      <a:cubicBezTo>
                        <a:pt x="113" y="63"/>
                        <a:pt x="113" y="63"/>
                        <a:pt x="113" y="63"/>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1"/>
                        <a:pt x="113" y="61"/>
                        <a:pt x="113" y="61"/>
                      </a:cubicBezTo>
                      <a:cubicBezTo>
                        <a:pt x="113" y="61"/>
                        <a:pt x="113" y="61"/>
                        <a:pt x="113" y="61"/>
                      </a:cubicBezTo>
                      <a:cubicBezTo>
                        <a:pt x="113" y="60"/>
                        <a:pt x="113" y="60"/>
                        <a:pt x="113" y="60"/>
                      </a:cubicBezTo>
                      <a:cubicBezTo>
                        <a:pt x="113" y="60"/>
                        <a:pt x="113" y="60"/>
                        <a:pt x="113"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59"/>
                        <a:pt x="114" y="59"/>
                        <a:pt x="114" y="59"/>
                      </a:cubicBezTo>
                      <a:cubicBezTo>
                        <a:pt x="114" y="59"/>
                        <a:pt x="114" y="59"/>
                        <a:pt x="114" y="59"/>
                      </a:cubicBezTo>
                      <a:cubicBezTo>
                        <a:pt x="114" y="59"/>
                        <a:pt x="114" y="59"/>
                        <a:pt x="114" y="59"/>
                      </a:cubicBezTo>
                      <a:cubicBezTo>
                        <a:pt x="114" y="59"/>
                        <a:pt x="114" y="59"/>
                        <a:pt x="114" y="59"/>
                      </a:cubicBezTo>
                      <a:cubicBezTo>
                        <a:pt x="114" y="59"/>
                        <a:pt x="114" y="59"/>
                        <a:pt x="114" y="59"/>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7"/>
                        <a:pt x="114" y="57"/>
                        <a:pt x="114" y="57"/>
                      </a:cubicBezTo>
                      <a:cubicBezTo>
                        <a:pt x="114" y="57"/>
                        <a:pt x="114" y="57"/>
                        <a:pt x="114" y="57"/>
                      </a:cubicBezTo>
                      <a:cubicBezTo>
                        <a:pt x="114" y="57"/>
                        <a:pt x="114" y="57"/>
                        <a:pt x="114" y="57"/>
                      </a:cubicBezTo>
                      <a:cubicBezTo>
                        <a:pt x="113" y="57"/>
                        <a:pt x="113" y="57"/>
                        <a:pt x="113" y="57"/>
                      </a:cubicBezTo>
                      <a:cubicBezTo>
                        <a:pt x="113" y="57"/>
                        <a:pt x="113" y="57"/>
                        <a:pt x="113" y="57"/>
                      </a:cubicBezTo>
                      <a:cubicBezTo>
                        <a:pt x="113" y="57"/>
                        <a:pt x="113" y="57"/>
                        <a:pt x="113" y="57"/>
                      </a:cubicBezTo>
                      <a:cubicBezTo>
                        <a:pt x="113" y="57"/>
                        <a:pt x="113" y="57"/>
                        <a:pt x="113" y="57"/>
                      </a:cubicBezTo>
                      <a:cubicBezTo>
                        <a:pt x="112" y="57"/>
                        <a:pt x="112" y="57"/>
                        <a:pt x="112" y="57"/>
                      </a:cubicBezTo>
                      <a:cubicBezTo>
                        <a:pt x="112" y="57"/>
                        <a:pt x="112" y="57"/>
                        <a:pt x="112" y="57"/>
                      </a:cubicBezTo>
                      <a:cubicBezTo>
                        <a:pt x="112" y="56"/>
                        <a:pt x="112" y="56"/>
                        <a:pt x="112" y="56"/>
                      </a:cubicBezTo>
                      <a:cubicBezTo>
                        <a:pt x="112" y="56"/>
                        <a:pt x="112" y="56"/>
                        <a:pt x="112" y="56"/>
                      </a:cubicBezTo>
                      <a:cubicBezTo>
                        <a:pt x="112" y="56"/>
                        <a:pt x="112" y="56"/>
                        <a:pt x="112" y="56"/>
                      </a:cubicBezTo>
                      <a:cubicBezTo>
                        <a:pt x="112" y="56"/>
                        <a:pt x="112" y="56"/>
                        <a:pt x="112" y="56"/>
                      </a:cubicBezTo>
                      <a:cubicBezTo>
                        <a:pt x="112" y="56"/>
                        <a:pt x="112" y="56"/>
                        <a:pt x="112" y="56"/>
                      </a:cubicBezTo>
                      <a:cubicBezTo>
                        <a:pt x="111" y="57"/>
                        <a:pt x="111" y="57"/>
                        <a:pt x="111" y="57"/>
                      </a:cubicBezTo>
                      <a:cubicBezTo>
                        <a:pt x="111" y="57"/>
                        <a:pt x="111" y="57"/>
                        <a:pt x="111" y="57"/>
                      </a:cubicBezTo>
                      <a:cubicBezTo>
                        <a:pt x="111" y="56"/>
                        <a:pt x="111" y="56"/>
                        <a:pt x="111" y="56"/>
                      </a:cubicBezTo>
                      <a:cubicBezTo>
                        <a:pt x="111" y="56"/>
                        <a:pt x="111" y="56"/>
                        <a:pt x="111" y="56"/>
                      </a:cubicBezTo>
                      <a:cubicBezTo>
                        <a:pt x="111" y="56"/>
                        <a:pt x="111" y="56"/>
                        <a:pt x="111" y="56"/>
                      </a:cubicBezTo>
                      <a:cubicBezTo>
                        <a:pt x="111" y="55"/>
                        <a:pt x="111" y="55"/>
                        <a:pt x="111" y="55"/>
                      </a:cubicBezTo>
                      <a:cubicBezTo>
                        <a:pt x="111" y="55"/>
                        <a:pt x="111" y="55"/>
                        <a:pt x="111" y="55"/>
                      </a:cubicBezTo>
                      <a:cubicBezTo>
                        <a:pt x="111" y="55"/>
                        <a:pt x="111" y="55"/>
                        <a:pt x="111" y="55"/>
                      </a:cubicBezTo>
                      <a:cubicBezTo>
                        <a:pt x="111" y="55"/>
                        <a:pt x="111" y="55"/>
                        <a:pt x="111" y="55"/>
                      </a:cubicBezTo>
                      <a:cubicBezTo>
                        <a:pt x="111" y="54"/>
                        <a:pt x="111" y="54"/>
                        <a:pt x="111" y="54"/>
                      </a:cubicBezTo>
                      <a:cubicBezTo>
                        <a:pt x="111" y="54"/>
                        <a:pt x="111" y="54"/>
                        <a:pt x="111" y="54"/>
                      </a:cubicBezTo>
                      <a:cubicBezTo>
                        <a:pt x="111" y="54"/>
                        <a:pt x="111" y="54"/>
                        <a:pt x="111" y="54"/>
                      </a:cubicBezTo>
                      <a:cubicBezTo>
                        <a:pt x="111" y="53"/>
                        <a:pt x="111" y="53"/>
                        <a:pt x="111" y="53"/>
                      </a:cubicBezTo>
                      <a:cubicBezTo>
                        <a:pt x="111" y="53"/>
                        <a:pt x="111" y="53"/>
                        <a:pt x="111" y="53"/>
                      </a:cubicBezTo>
                      <a:cubicBezTo>
                        <a:pt x="111" y="52"/>
                        <a:pt x="111" y="52"/>
                        <a:pt x="111" y="52"/>
                      </a:cubicBezTo>
                      <a:cubicBezTo>
                        <a:pt x="111" y="52"/>
                        <a:pt x="111" y="52"/>
                        <a:pt x="111" y="52"/>
                      </a:cubicBezTo>
                      <a:cubicBezTo>
                        <a:pt x="111" y="52"/>
                        <a:pt x="111" y="52"/>
                        <a:pt x="111" y="52"/>
                      </a:cubicBezTo>
                      <a:cubicBezTo>
                        <a:pt x="111" y="52"/>
                        <a:pt x="111" y="52"/>
                        <a:pt x="111" y="52"/>
                      </a:cubicBezTo>
                      <a:cubicBezTo>
                        <a:pt x="111" y="52"/>
                        <a:pt x="111" y="52"/>
                        <a:pt x="111" y="52"/>
                      </a:cubicBezTo>
                      <a:cubicBezTo>
                        <a:pt x="112" y="52"/>
                        <a:pt x="112" y="52"/>
                        <a:pt x="112" y="52"/>
                      </a:cubicBezTo>
                      <a:cubicBezTo>
                        <a:pt x="112" y="52"/>
                        <a:pt x="112" y="52"/>
                        <a:pt x="112" y="52"/>
                      </a:cubicBezTo>
                      <a:cubicBezTo>
                        <a:pt x="112" y="52"/>
                        <a:pt x="112" y="52"/>
                        <a:pt x="112" y="52"/>
                      </a:cubicBezTo>
                      <a:cubicBezTo>
                        <a:pt x="112" y="51"/>
                        <a:pt x="112" y="51"/>
                        <a:pt x="112" y="51"/>
                      </a:cubicBezTo>
                      <a:cubicBezTo>
                        <a:pt x="112" y="51"/>
                        <a:pt x="112" y="51"/>
                        <a:pt x="112" y="51"/>
                      </a:cubicBezTo>
                      <a:cubicBezTo>
                        <a:pt x="113" y="51"/>
                        <a:pt x="113" y="51"/>
                        <a:pt x="113" y="51"/>
                      </a:cubicBezTo>
                      <a:cubicBezTo>
                        <a:pt x="113" y="50"/>
                        <a:pt x="113" y="50"/>
                        <a:pt x="113" y="50"/>
                      </a:cubicBezTo>
                      <a:cubicBezTo>
                        <a:pt x="113" y="50"/>
                        <a:pt x="113" y="50"/>
                        <a:pt x="113" y="50"/>
                      </a:cubicBezTo>
                      <a:cubicBezTo>
                        <a:pt x="114" y="49"/>
                        <a:pt x="114" y="49"/>
                        <a:pt x="114" y="49"/>
                      </a:cubicBezTo>
                      <a:cubicBezTo>
                        <a:pt x="114" y="48"/>
                        <a:pt x="114" y="48"/>
                        <a:pt x="114" y="48"/>
                      </a:cubicBezTo>
                      <a:cubicBezTo>
                        <a:pt x="114" y="48"/>
                        <a:pt x="114" y="48"/>
                        <a:pt x="114" y="48"/>
                      </a:cubicBezTo>
                      <a:cubicBezTo>
                        <a:pt x="115" y="47"/>
                        <a:pt x="115" y="47"/>
                        <a:pt x="115" y="47"/>
                      </a:cubicBezTo>
                      <a:cubicBezTo>
                        <a:pt x="116" y="47"/>
                        <a:pt x="116" y="47"/>
                        <a:pt x="116" y="47"/>
                      </a:cubicBezTo>
                      <a:cubicBezTo>
                        <a:pt x="116" y="47"/>
                        <a:pt x="116" y="47"/>
                        <a:pt x="116" y="47"/>
                      </a:cubicBezTo>
                      <a:cubicBezTo>
                        <a:pt x="116" y="47"/>
                        <a:pt x="116" y="47"/>
                        <a:pt x="116" y="47"/>
                      </a:cubicBezTo>
                      <a:cubicBezTo>
                        <a:pt x="117" y="45"/>
                        <a:pt x="117" y="45"/>
                        <a:pt x="117" y="45"/>
                      </a:cubicBezTo>
                      <a:cubicBezTo>
                        <a:pt x="117" y="45"/>
                        <a:pt x="117" y="45"/>
                        <a:pt x="117" y="45"/>
                      </a:cubicBezTo>
                      <a:cubicBezTo>
                        <a:pt x="118" y="44"/>
                        <a:pt x="118" y="44"/>
                        <a:pt x="118" y="44"/>
                      </a:cubicBezTo>
                      <a:cubicBezTo>
                        <a:pt x="118" y="43"/>
                        <a:pt x="118" y="43"/>
                        <a:pt x="118" y="43"/>
                      </a:cubicBezTo>
                      <a:cubicBezTo>
                        <a:pt x="118" y="43"/>
                        <a:pt x="118" y="43"/>
                        <a:pt x="118" y="43"/>
                      </a:cubicBezTo>
                      <a:cubicBezTo>
                        <a:pt x="118" y="43"/>
                        <a:pt x="118" y="43"/>
                        <a:pt x="118" y="43"/>
                      </a:cubicBezTo>
                      <a:cubicBezTo>
                        <a:pt x="118" y="43"/>
                        <a:pt x="118" y="43"/>
                        <a:pt x="118" y="43"/>
                      </a:cubicBezTo>
                      <a:cubicBezTo>
                        <a:pt x="118" y="43"/>
                        <a:pt x="118" y="43"/>
                        <a:pt x="118" y="43"/>
                      </a:cubicBezTo>
                      <a:cubicBezTo>
                        <a:pt x="118" y="42"/>
                        <a:pt x="118" y="42"/>
                        <a:pt x="118" y="42"/>
                      </a:cubicBezTo>
                      <a:cubicBezTo>
                        <a:pt x="118" y="42"/>
                        <a:pt x="118" y="42"/>
                        <a:pt x="118" y="42"/>
                      </a:cubicBezTo>
                      <a:cubicBezTo>
                        <a:pt x="118" y="42"/>
                        <a:pt x="118" y="42"/>
                        <a:pt x="118" y="42"/>
                      </a:cubicBezTo>
                      <a:cubicBezTo>
                        <a:pt x="120" y="40"/>
                        <a:pt x="120" y="40"/>
                        <a:pt x="120" y="40"/>
                      </a:cubicBezTo>
                      <a:cubicBezTo>
                        <a:pt x="120" y="39"/>
                        <a:pt x="120" y="39"/>
                        <a:pt x="120" y="39"/>
                      </a:cubicBezTo>
                      <a:cubicBezTo>
                        <a:pt x="121" y="38"/>
                        <a:pt x="121" y="38"/>
                        <a:pt x="121" y="38"/>
                      </a:cubicBezTo>
                      <a:cubicBezTo>
                        <a:pt x="121" y="38"/>
                        <a:pt x="121" y="38"/>
                        <a:pt x="121" y="38"/>
                      </a:cubicBezTo>
                      <a:cubicBezTo>
                        <a:pt x="121" y="38"/>
                        <a:pt x="121" y="38"/>
                        <a:pt x="121" y="38"/>
                      </a:cubicBezTo>
                      <a:cubicBezTo>
                        <a:pt x="121" y="37"/>
                        <a:pt x="121" y="37"/>
                        <a:pt x="121" y="37"/>
                      </a:cubicBezTo>
                      <a:cubicBezTo>
                        <a:pt x="121" y="36"/>
                        <a:pt x="121" y="36"/>
                        <a:pt x="121" y="36"/>
                      </a:cubicBezTo>
                      <a:cubicBezTo>
                        <a:pt x="122" y="36"/>
                        <a:pt x="122" y="36"/>
                        <a:pt x="122" y="36"/>
                      </a:cubicBezTo>
                      <a:cubicBezTo>
                        <a:pt x="122" y="35"/>
                        <a:pt x="122" y="35"/>
                        <a:pt x="122" y="35"/>
                      </a:cubicBezTo>
                      <a:cubicBezTo>
                        <a:pt x="123" y="35"/>
                        <a:pt x="123" y="35"/>
                        <a:pt x="123" y="35"/>
                      </a:cubicBezTo>
                      <a:cubicBezTo>
                        <a:pt x="123" y="34"/>
                        <a:pt x="123" y="34"/>
                        <a:pt x="123" y="34"/>
                      </a:cubicBezTo>
                      <a:cubicBezTo>
                        <a:pt x="123" y="34"/>
                        <a:pt x="123" y="34"/>
                        <a:pt x="123" y="34"/>
                      </a:cubicBezTo>
                      <a:cubicBezTo>
                        <a:pt x="124" y="33"/>
                        <a:pt x="124" y="33"/>
                        <a:pt x="124" y="33"/>
                      </a:cubicBezTo>
                      <a:cubicBezTo>
                        <a:pt x="124" y="33"/>
                        <a:pt x="124" y="33"/>
                        <a:pt x="124" y="33"/>
                      </a:cubicBezTo>
                      <a:cubicBezTo>
                        <a:pt x="124" y="33"/>
                        <a:pt x="124" y="33"/>
                        <a:pt x="124" y="33"/>
                      </a:cubicBezTo>
                      <a:cubicBezTo>
                        <a:pt x="125" y="32"/>
                        <a:pt x="125" y="32"/>
                        <a:pt x="125" y="32"/>
                      </a:cubicBezTo>
                      <a:cubicBezTo>
                        <a:pt x="125" y="32"/>
                        <a:pt x="125" y="32"/>
                        <a:pt x="125" y="32"/>
                      </a:cubicBezTo>
                      <a:cubicBezTo>
                        <a:pt x="125" y="32"/>
                        <a:pt x="125" y="32"/>
                        <a:pt x="125" y="32"/>
                      </a:cubicBezTo>
                      <a:cubicBezTo>
                        <a:pt x="125" y="31"/>
                        <a:pt x="125" y="31"/>
                        <a:pt x="125" y="31"/>
                      </a:cubicBezTo>
                      <a:close/>
                      <a:moveTo>
                        <a:pt x="30" y="2"/>
                      </a:moveTo>
                      <a:cubicBezTo>
                        <a:pt x="30" y="2"/>
                        <a:pt x="30" y="2"/>
                        <a:pt x="30" y="2"/>
                      </a:cubicBezTo>
                      <a:cubicBezTo>
                        <a:pt x="30" y="2"/>
                        <a:pt x="30" y="2"/>
                        <a:pt x="30"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lnTo>
                        <a:pt x="30" y="2"/>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6" name="Freeform 334">
                  <a:extLst>
                    <a:ext uri="{FF2B5EF4-FFF2-40B4-BE49-F238E27FC236}">
                      <a16:creationId xmlns="" xmlns:a16="http://schemas.microsoft.com/office/drawing/2014/main" id="{10334D6E-9DBC-47C0-AF9A-242ACD767485}"/>
                    </a:ext>
                  </a:extLst>
                </p:cNvPr>
                <p:cNvSpPr>
                  <a:spLocks noEditPoints="1"/>
                </p:cNvSpPr>
                <p:nvPr/>
              </p:nvSpPr>
              <p:spPr bwMode="auto">
                <a:xfrm>
                  <a:off x="3715682" y="3049617"/>
                  <a:ext cx="550465" cy="398431"/>
                </a:xfrm>
                <a:custGeom>
                  <a:avLst/>
                  <a:gdLst>
                    <a:gd name="T0" fmla="*/ 26 w 105"/>
                    <a:gd name="T1" fmla="*/ 1 h 76"/>
                    <a:gd name="T2" fmla="*/ 26 w 105"/>
                    <a:gd name="T3" fmla="*/ 7 h 76"/>
                    <a:gd name="T4" fmla="*/ 25 w 105"/>
                    <a:gd name="T5" fmla="*/ 7 h 76"/>
                    <a:gd name="T6" fmla="*/ 28 w 105"/>
                    <a:gd name="T7" fmla="*/ 10 h 76"/>
                    <a:gd name="T8" fmla="*/ 24 w 105"/>
                    <a:gd name="T9" fmla="*/ 11 h 76"/>
                    <a:gd name="T10" fmla="*/ 29 w 105"/>
                    <a:gd name="T11" fmla="*/ 14 h 76"/>
                    <a:gd name="T12" fmla="*/ 28 w 105"/>
                    <a:gd name="T13" fmla="*/ 22 h 76"/>
                    <a:gd name="T14" fmla="*/ 31 w 105"/>
                    <a:gd name="T15" fmla="*/ 23 h 76"/>
                    <a:gd name="T16" fmla="*/ 27 w 105"/>
                    <a:gd name="T17" fmla="*/ 17 h 76"/>
                    <a:gd name="T18" fmla="*/ 26 w 105"/>
                    <a:gd name="T19" fmla="*/ 13 h 76"/>
                    <a:gd name="T20" fmla="*/ 25 w 105"/>
                    <a:gd name="T21" fmla="*/ 12 h 76"/>
                    <a:gd name="T22" fmla="*/ 20 w 105"/>
                    <a:gd name="T23" fmla="*/ 38 h 76"/>
                    <a:gd name="T24" fmla="*/ 26 w 105"/>
                    <a:gd name="T25" fmla="*/ 30 h 76"/>
                    <a:gd name="T26" fmla="*/ 27 w 105"/>
                    <a:gd name="T27" fmla="*/ 28 h 76"/>
                    <a:gd name="T28" fmla="*/ 30 w 105"/>
                    <a:gd name="T29" fmla="*/ 8 h 76"/>
                    <a:gd name="T30" fmla="*/ 26 w 105"/>
                    <a:gd name="T31" fmla="*/ 35 h 76"/>
                    <a:gd name="T32" fmla="*/ 26 w 105"/>
                    <a:gd name="T33" fmla="*/ 35 h 76"/>
                    <a:gd name="T34" fmla="*/ 29 w 105"/>
                    <a:gd name="T35" fmla="*/ 2 h 76"/>
                    <a:gd name="T36" fmla="*/ 30 w 105"/>
                    <a:gd name="T37" fmla="*/ 7 h 76"/>
                    <a:gd name="T38" fmla="*/ 31 w 105"/>
                    <a:gd name="T39" fmla="*/ 11 h 76"/>
                    <a:gd name="T40" fmla="*/ 29 w 105"/>
                    <a:gd name="T41" fmla="*/ 12 h 76"/>
                    <a:gd name="T42" fmla="*/ 30 w 105"/>
                    <a:gd name="T43" fmla="*/ 13 h 76"/>
                    <a:gd name="T44" fmla="*/ 31 w 105"/>
                    <a:gd name="T45" fmla="*/ 17 h 76"/>
                    <a:gd name="T46" fmla="*/ 30 w 105"/>
                    <a:gd name="T47" fmla="*/ 19 h 76"/>
                    <a:gd name="T48" fmla="*/ 33 w 105"/>
                    <a:gd name="T49" fmla="*/ 23 h 76"/>
                    <a:gd name="T50" fmla="*/ 29 w 105"/>
                    <a:gd name="T51" fmla="*/ 28 h 76"/>
                    <a:gd name="T52" fmla="*/ 28 w 105"/>
                    <a:gd name="T53" fmla="*/ 32 h 76"/>
                    <a:gd name="T54" fmla="*/ 26 w 105"/>
                    <a:gd name="T55" fmla="*/ 36 h 76"/>
                    <a:gd name="T56" fmla="*/ 20 w 105"/>
                    <a:gd name="T57" fmla="*/ 38 h 76"/>
                    <a:gd name="T58" fmla="*/ 18 w 105"/>
                    <a:gd name="T59" fmla="*/ 39 h 76"/>
                    <a:gd name="T60" fmla="*/ 19 w 105"/>
                    <a:gd name="T61" fmla="*/ 37 h 76"/>
                    <a:gd name="T62" fmla="*/ 22 w 105"/>
                    <a:gd name="T63" fmla="*/ 37 h 76"/>
                    <a:gd name="T64" fmla="*/ 23 w 105"/>
                    <a:gd name="T65" fmla="*/ 34 h 76"/>
                    <a:gd name="T66" fmla="*/ 26 w 105"/>
                    <a:gd name="T67" fmla="*/ 33 h 76"/>
                    <a:gd name="T68" fmla="*/ 25 w 105"/>
                    <a:gd name="T69" fmla="*/ 29 h 76"/>
                    <a:gd name="T70" fmla="*/ 28 w 105"/>
                    <a:gd name="T71" fmla="*/ 27 h 76"/>
                    <a:gd name="T72" fmla="*/ 27 w 105"/>
                    <a:gd name="T73" fmla="*/ 25 h 76"/>
                    <a:gd name="T74" fmla="*/ 19 w 105"/>
                    <a:gd name="T75" fmla="*/ 33 h 76"/>
                    <a:gd name="T76" fmla="*/ 22 w 105"/>
                    <a:gd name="T77" fmla="*/ 27 h 76"/>
                    <a:gd name="T78" fmla="*/ 24 w 105"/>
                    <a:gd name="T79" fmla="*/ 27 h 76"/>
                    <a:gd name="T80" fmla="*/ 25 w 105"/>
                    <a:gd name="T81" fmla="*/ 20 h 76"/>
                    <a:gd name="T82" fmla="*/ 24 w 105"/>
                    <a:gd name="T83" fmla="*/ 20 h 76"/>
                    <a:gd name="T84" fmla="*/ 21 w 105"/>
                    <a:gd name="T85" fmla="*/ 17 h 76"/>
                    <a:gd name="T86" fmla="*/ 14 w 105"/>
                    <a:gd name="T87" fmla="*/ 16 h 76"/>
                    <a:gd name="T88" fmla="*/ 4 w 105"/>
                    <a:gd name="T89" fmla="*/ 10 h 76"/>
                    <a:gd name="T90" fmla="*/ 0 w 105"/>
                    <a:gd name="T91" fmla="*/ 11 h 76"/>
                    <a:gd name="T92" fmla="*/ 2 w 105"/>
                    <a:gd name="T93" fmla="*/ 22 h 76"/>
                    <a:gd name="T94" fmla="*/ 2 w 105"/>
                    <a:gd name="T95" fmla="*/ 36 h 76"/>
                    <a:gd name="T96" fmla="*/ 2 w 105"/>
                    <a:gd name="T97" fmla="*/ 36 h 76"/>
                    <a:gd name="T98" fmla="*/ 3 w 105"/>
                    <a:gd name="T99" fmla="*/ 40 h 76"/>
                    <a:gd name="T100" fmla="*/ 3 w 105"/>
                    <a:gd name="T101" fmla="*/ 43 h 76"/>
                    <a:gd name="T102" fmla="*/ 5 w 105"/>
                    <a:gd name="T103" fmla="*/ 44 h 76"/>
                    <a:gd name="T104" fmla="*/ 3 w 105"/>
                    <a:gd name="T105" fmla="*/ 48 h 76"/>
                    <a:gd name="T106" fmla="*/ 2 w 105"/>
                    <a:gd name="T107" fmla="*/ 46 h 76"/>
                    <a:gd name="T108" fmla="*/ 0 w 105"/>
                    <a:gd name="T109" fmla="*/ 52 h 76"/>
                    <a:gd name="T110" fmla="*/ 4 w 105"/>
                    <a:gd name="T111" fmla="*/ 52 h 76"/>
                    <a:gd name="T112" fmla="*/ 9 w 105"/>
                    <a:gd name="T113" fmla="*/ 55 h 76"/>
                    <a:gd name="T114" fmla="*/ 16 w 105"/>
                    <a:gd name="T115" fmla="*/ 61 h 76"/>
                    <a:gd name="T116" fmla="*/ 19 w 105"/>
                    <a:gd name="T117" fmla="*/ 69 h 76"/>
                    <a:gd name="T118" fmla="*/ 39 w 105"/>
                    <a:gd name="T119" fmla="*/ 73 h 76"/>
                    <a:gd name="T120" fmla="*/ 48 w 105"/>
                    <a:gd name="T121" fmla="*/ 73 h 76"/>
                    <a:gd name="T122" fmla="*/ 68 w 105"/>
                    <a:gd name="T123" fmla="*/ 72 h 76"/>
                    <a:gd name="T124" fmla="*/ 9 w 105"/>
                    <a:gd name="T125" fmla="*/ 5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5" h="76">
                      <a:moveTo>
                        <a:pt x="26" y="20"/>
                      </a:move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0"/>
                        <a:pt x="26" y="20"/>
                        <a:pt x="26" y="20"/>
                      </a:cubicBezTo>
                      <a:cubicBezTo>
                        <a:pt x="26" y="20"/>
                        <a:pt x="26" y="20"/>
                        <a:pt x="26" y="20"/>
                      </a:cubicBezTo>
                      <a:cubicBezTo>
                        <a:pt x="26" y="19"/>
                        <a:pt x="26" y="19"/>
                        <a:pt x="26" y="19"/>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lose/>
                      <a:moveTo>
                        <a:pt x="26" y="1"/>
                      </a:moveTo>
                      <a:cubicBezTo>
                        <a:pt x="26" y="1"/>
                        <a:pt x="26" y="1"/>
                        <a:pt x="26" y="1"/>
                      </a:cubicBezTo>
                      <a:cubicBezTo>
                        <a:pt x="26" y="1"/>
                        <a:pt x="26" y="1"/>
                        <a:pt x="26" y="1"/>
                      </a:cubicBezTo>
                      <a:cubicBezTo>
                        <a:pt x="25" y="0"/>
                        <a:pt x="25" y="0"/>
                        <a:pt x="25" y="0"/>
                      </a:cubicBezTo>
                      <a:cubicBezTo>
                        <a:pt x="25" y="1"/>
                        <a:pt x="25" y="1"/>
                        <a:pt x="25" y="1"/>
                      </a:cubicBezTo>
                      <a:cubicBezTo>
                        <a:pt x="25" y="1"/>
                        <a:pt x="25" y="1"/>
                        <a:pt x="25" y="1"/>
                      </a:cubicBezTo>
                      <a:cubicBezTo>
                        <a:pt x="26" y="1"/>
                        <a:pt x="26" y="1"/>
                        <a:pt x="26" y="1"/>
                      </a:cubicBezTo>
                      <a:close/>
                      <a:moveTo>
                        <a:pt x="24" y="8"/>
                      </a:moveTo>
                      <a:cubicBezTo>
                        <a:pt x="25" y="9"/>
                        <a:pt x="25" y="9"/>
                        <a:pt x="25" y="9"/>
                      </a:cubicBezTo>
                      <a:cubicBezTo>
                        <a:pt x="25" y="9"/>
                        <a:pt x="25" y="9"/>
                        <a:pt x="25" y="9"/>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9"/>
                        <a:pt x="25" y="9"/>
                        <a:pt x="25" y="9"/>
                      </a:cubicBezTo>
                      <a:cubicBezTo>
                        <a:pt x="25" y="9"/>
                        <a:pt x="25" y="9"/>
                        <a:pt x="25" y="9"/>
                      </a:cubicBezTo>
                      <a:cubicBezTo>
                        <a:pt x="26" y="9"/>
                        <a:pt x="26" y="9"/>
                        <a:pt x="26" y="9"/>
                      </a:cubicBezTo>
                      <a:cubicBezTo>
                        <a:pt x="26" y="9"/>
                        <a:pt x="26" y="9"/>
                        <a:pt x="26" y="9"/>
                      </a:cubicBezTo>
                      <a:cubicBezTo>
                        <a:pt x="26" y="9"/>
                        <a:pt x="26" y="9"/>
                        <a:pt x="26" y="9"/>
                      </a:cubicBezTo>
                      <a:cubicBezTo>
                        <a:pt x="26" y="9"/>
                        <a:pt x="26" y="9"/>
                        <a:pt x="26" y="9"/>
                      </a:cubicBezTo>
                      <a:cubicBezTo>
                        <a:pt x="26" y="8"/>
                        <a:pt x="26" y="8"/>
                        <a:pt x="26" y="8"/>
                      </a:cubicBezTo>
                      <a:cubicBezTo>
                        <a:pt x="26" y="8"/>
                        <a:pt x="26" y="8"/>
                        <a:pt x="26" y="8"/>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8"/>
                        <a:pt x="26" y="8"/>
                        <a:pt x="26" y="8"/>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8"/>
                        <a:pt x="28" y="8"/>
                        <a:pt x="28" y="8"/>
                      </a:cubicBezTo>
                      <a:cubicBezTo>
                        <a:pt x="28" y="8"/>
                        <a:pt x="28" y="8"/>
                        <a:pt x="28" y="8"/>
                      </a:cubicBezTo>
                      <a:cubicBezTo>
                        <a:pt x="28" y="8"/>
                        <a:pt x="28" y="8"/>
                        <a:pt x="28" y="8"/>
                      </a:cubicBezTo>
                      <a:cubicBezTo>
                        <a:pt x="27" y="7"/>
                        <a:pt x="27" y="7"/>
                        <a:pt x="27" y="7"/>
                      </a:cubicBezTo>
                      <a:cubicBezTo>
                        <a:pt x="26" y="7"/>
                        <a:pt x="26" y="7"/>
                        <a:pt x="26" y="7"/>
                      </a:cubicBezTo>
                      <a:cubicBezTo>
                        <a:pt x="26" y="7"/>
                        <a:pt x="26" y="7"/>
                        <a:pt x="26" y="7"/>
                      </a:cubicBezTo>
                      <a:cubicBezTo>
                        <a:pt x="26" y="7"/>
                        <a:pt x="26" y="7"/>
                        <a:pt x="26" y="7"/>
                      </a:cubicBezTo>
                      <a:cubicBezTo>
                        <a:pt x="25" y="7"/>
                        <a:pt x="25" y="7"/>
                        <a:pt x="25" y="7"/>
                      </a:cubicBezTo>
                      <a:cubicBezTo>
                        <a:pt x="25" y="7"/>
                        <a:pt x="25" y="7"/>
                        <a:pt x="25" y="7"/>
                      </a:cubicBezTo>
                      <a:cubicBezTo>
                        <a:pt x="25" y="7"/>
                        <a:pt x="25" y="7"/>
                        <a:pt x="25" y="7"/>
                      </a:cubicBezTo>
                      <a:cubicBezTo>
                        <a:pt x="24" y="8"/>
                        <a:pt x="24" y="8"/>
                        <a:pt x="24" y="8"/>
                      </a:cubicBezTo>
                      <a:cubicBezTo>
                        <a:pt x="24" y="8"/>
                        <a:pt x="24" y="8"/>
                        <a:pt x="24" y="8"/>
                      </a:cubicBezTo>
                      <a:cubicBezTo>
                        <a:pt x="24" y="8"/>
                        <a:pt x="24" y="8"/>
                        <a:pt x="24" y="8"/>
                      </a:cubicBezTo>
                      <a:cubicBezTo>
                        <a:pt x="24" y="8"/>
                        <a:pt x="24" y="8"/>
                        <a:pt x="24" y="8"/>
                      </a:cubicBezTo>
                      <a:close/>
                      <a:moveTo>
                        <a:pt x="28" y="10"/>
                      </a:moveTo>
                      <a:cubicBezTo>
                        <a:pt x="28" y="10"/>
                        <a:pt x="28" y="10"/>
                        <a:pt x="28" y="10"/>
                      </a:cubicBezTo>
                      <a:cubicBezTo>
                        <a:pt x="28" y="10"/>
                        <a:pt x="28" y="10"/>
                        <a:pt x="28" y="10"/>
                      </a:cubicBezTo>
                      <a:cubicBezTo>
                        <a:pt x="28" y="11"/>
                        <a:pt x="28" y="11"/>
                        <a:pt x="28" y="11"/>
                      </a:cubicBezTo>
                      <a:cubicBezTo>
                        <a:pt x="28" y="11"/>
                        <a:pt x="28" y="11"/>
                        <a:pt x="28" y="11"/>
                      </a:cubicBezTo>
                      <a:cubicBezTo>
                        <a:pt x="28" y="11"/>
                        <a:pt x="28" y="11"/>
                        <a:pt x="28" y="11"/>
                      </a:cubicBezTo>
                      <a:cubicBezTo>
                        <a:pt x="28" y="11"/>
                        <a:pt x="28" y="11"/>
                        <a:pt x="28" y="11"/>
                      </a:cubicBezTo>
                      <a:cubicBezTo>
                        <a:pt x="28" y="10"/>
                        <a:pt x="28" y="10"/>
                        <a:pt x="28"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8" y="9"/>
                        <a:pt x="28" y="9"/>
                        <a:pt x="28" y="9"/>
                      </a:cubicBezTo>
                      <a:cubicBezTo>
                        <a:pt x="28" y="9"/>
                        <a:pt x="28" y="9"/>
                        <a:pt x="28" y="9"/>
                      </a:cubicBezTo>
                      <a:cubicBezTo>
                        <a:pt x="28" y="9"/>
                        <a:pt x="28" y="9"/>
                        <a:pt x="28" y="9"/>
                      </a:cubicBezTo>
                      <a:lnTo>
                        <a:pt x="28" y="10"/>
                      </a:lnTo>
                      <a:close/>
                      <a:moveTo>
                        <a:pt x="22" y="10"/>
                      </a:moveTo>
                      <a:cubicBezTo>
                        <a:pt x="22" y="10"/>
                        <a:pt x="22" y="10"/>
                        <a:pt x="22" y="10"/>
                      </a:cubicBezTo>
                      <a:cubicBezTo>
                        <a:pt x="22" y="10"/>
                        <a:pt x="22" y="10"/>
                        <a:pt x="22" y="10"/>
                      </a:cubicBezTo>
                      <a:cubicBezTo>
                        <a:pt x="22" y="11"/>
                        <a:pt x="22" y="11"/>
                        <a:pt x="22"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5" y="10"/>
                        <a:pt x="25" y="10"/>
                        <a:pt x="25" y="10"/>
                      </a:cubicBezTo>
                      <a:cubicBezTo>
                        <a:pt x="24" y="10"/>
                        <a:pt x="24" y="10"/>
                        <a:pt x="24" y="10"/>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3" y="8"/>
                        <a:pt x="23" y="8"/>
                        <a:pt x="23" y="8"/>
                      </a:cubicBezTo>
                      <a:cubicBezTo>
                        <a:pt x="22" y="8"/>
                        <a:pt x="22" y="8"/>
                        <a:pt x="22" y="8"/>
                      </a:cubicBezTo>
                      <a:cubicBezTo>
                        <a:pt x="22" y="8"/>
                        <a:pt x="22" y="8"/>
                        <a:pt x="22" y="8"/>
                      </a:cubicBezTo>
                      <a:cubicBezTo>
                        <a:pt x="22" y="9"/>
                        <a:pt x="22" y="9"/>
                        <a:pt x="22" y="9"/>
                      </a:cubicBezTo>
                      <a:cubicBezTo>
                        <a:pt x="22" y="9"/>
                        <a:pt x="22" y="9"/>
                        <a:pt x="22" y="9"/>
                      </a:cubicBezTo>
                      <a:cubicBezTo>
                        <a:pt x="22" y="9"/>
                        <a:pt x="22" y="9"/>
                        <a:pt x="22" y="9"/>
                      </a:cubicBezTo>
                      <a:cubicBezTo>
                        <a:pt x="22" y="10"/>
                        <a:pt x="22" y="10"/>
                        <a:pt x="22" y="10"/>
                      </a:cubicBezTo>
                      <a:close/>
                      <a:moveTo>
                        <a:pt x="29" y="14"/>
                      </a:moveTo>
                      <a:cubicBezTo>
                        <a:pt x="29" y="14"/>
                        <a:pt x="29" y="14"/>
                        <a:pt x="29" y="14"/>
                      </a:cubicBezTo>
                      <a:cubicBezTo>
                        <a:pt x="29" y="14"/>
                        <a:pt x="29" y="14"/>
                        <a:pt x="29" y="14"/>
                      </a:cubicBezTo>
                      <a:cubicBezTo>
                        <a:pt x="29" y="14"/>
                        <a:pt x="29" y="14"/>
                        <a:pt x="29" y="14"/>
                      </a:cubicBezTo>
                      <a:cubicBezTo>
                        <a:pt x="28" y="14"/>
                        <a:pt x="28" y="14"/>
                        <a:pt x="28" y="14"/>
                      </a:cubicBezTo>
                      <a:cubicBezTo>
                        <a:pt x="28" y="14"/>
                        <a:pt x="28" y="14"/>
                        <a:pt x="28" y="14"/>
                      </a:cubicBezTo>
                      <a:cubicBezTo>
                        <a:pt x="26" y="16"/>
                        <a:pt x="26" y="16"/>
                        <a:pt x="26" y="16"/>
                      </a:cubicBezTo>
                      <a:cubicBezTo>
                        <a:pt x="26" y="17"/>
                        <a:pt x="26" y="17"/>
                        <a:pt x="26" y="17"/>
                      </a:cubicBezTo>
                      <a:cubicBezTo>
                        <a:pt x="26" y="17"/>
                        <a:pt x="26" y="17"/>
                        <a:pt x="26" y="17"/>
                      </a:cubicBezTo>
                      <a:cubicBezTo>
                        <a:pt x="26" y="17"/>
                        <a:pt x="26" y="17"/>
                        <a:pt x="26" y="17"/>
                      </a:cubicBezTo>
                      <a:cubicBezTo>
                        <a:pt x="26" y="18"/>
                        <a:pt x="26" y="18"/>
                        <a:pt x="26" y="18"/>
                      </a:cubicBezTo>
                      <a:cubicBezTo>
                        <a:pt x="27" y="18"/>
                        <a:pt x="27" y="18"/>
                        <a:pt x="27" y="18"/>
                      </a:cubicBezTo>
                      <a:cubicBezTo>
                        <a:pt x="27" y="18"/>
                        <a:pt x="27" y="18"/>
                        <a:pt x="27" y="18"/>
                      </a:cubicBezTo>
                      <a:cubicBezTo>
                        <a:pt x="27" y="18"/>
                        <a:pt x="27" y="18"/>
                        <a:pt x="27" y="18"/>
                      </a:cubicBezTo>
                      <a:cubicBezTo>
                        <a:pt x="27" y="19"/>
                        <a:pt x="27" y="19"/>
                        <a:pt x="27" y="19"/>
                      </a:cubicBezTo>
                      <a:cubicBezTo>
                        <a:pt x="27" y="18"/>
                        <a:pt x="27" y="18"/>
                        <a:pt x="27" y="18"/>
                      </a:cubicBezTo>
                      <a:cubicBezTo>
                        <a:pt x="28" y="18"/>
                        <a:pt x="28" y="18"/>
                        <a:pt x="28" y="18"/>
                      </a:cubicBezTo>
                      <a:cubicBezTo>
                        <a:pt x="28" y="19"/>
                        <a:pt x="28" y="19"/>
                        <a:pt x="28" y="19"/>
                      </a:cubicBezTo>
                      <a:cubicBezTo>
                        <a:pt x="28" y="19"/>
                        <a:pt x="28" y="19"/>
                        <a:pt x="28" y="19"/>
                      </a:cubicBezTo>
                      <a:cubicBezTo>
                        <a:pt x="27" y="20"/>
                        <a:pt x="27" y="20"/>
                        <a:pt x="27" y="20"/>
                      </a:cubicBezTo>
                      <a:cubicBezTo>
                        <a:pt x="27" y="21"/>
                        <a:pt x="27" y="21"/>
                        <a:pt x="27" y="21"/>
                      </a:cubicBezTo>
                      <a:cubicBezTo>
                        <a:pt x="28" y="21"/>
                        <a:pt x="28" y="21"/>
                        <a:pt x="28" y="21"/>
                      </a:cubicBezTo>
                      <a:cubicBezTo>
                        <a:pt x="28" y="21"/>
                        <a:pt x="28" y="21"/>
                        <a:pt x="28" y="21"/>
                      </a:cubicBezTo>
                      <a:cubicBezTo>
                        <a:pt x="28" y="22"/>
                        <a:pt x="28" y="22"/>
                        <a:pt x="28" y="22"/>
                      </a:cubicBezTo>
                      <a:cubicBezTo>
                        <a:pt x="28" y="22"/>
                        <a:pt x="28" y="22"/>
                        <a:pt x="28" y="22"/>
                      </a:cubicBezTo>
                      <a:cubicBezTo>
                        <a:pt x="28" y="22"/>
                        <a:pt x="28" y="22"/>
                        <a:pt x="28" y="22"/>
                      </a:cubicBezTo>
                      <a:cubicBezTo>
                        <a:pt x="28" y="22"/>
                        <a:pt x="28" y="22"/>
                        <a:pt x="28" y="22"/>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3"/>
                        <a:pt x="29" y="23"/>
                        <a:pt x="29" y="23"/>
                      </a:cubicBezTo>
                      <a:cubicBezTo>
                        <a:pt x="29" y="23"/>
                        <a:pt x="29" y="23"/>
                        <a:pt x="29" y="23"/>
                      </a:cubicBezTo>
                      <a:cubicBezTo>
                        <a:pt x="29" y="23"/>
                        <a:pt x="29" y="23"/>
                        <a:pt x="29" y="23"/>
                      </a:cubicBezTo>
                      <a:cubicBezTo>
                        <a:pt x="29" y="24"/>
                        <a:pt x="29" y="24"/>
                        <a:pt x="29" y="24"/>
                      </a:cubicBezTo>
                      <a:cubicBezTo>
                        <a:pt x="29" y="24"/>
                        <a:pt x="29" y="24"/>
                        <a:pt x="29" y="24"/>
                      </a:cubicBezTo>
                      <a:cubicBezTo>
                        <a:pt x="29" y="24"/>
                        <a:pt x="29" y="24"/>
                        <a:pt x="29"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1" y="23"/>
                        <a:pt x="31" y="23"/>
                        <a:pt x="31" y="23"/>
                      </a:cubicBezTo>
                      <a:cubicBezTo>
                        <a:pt x="31" y="23"/>
                        <a:pt x="31" y="23"/>
                        <a:pt x="31" y="23"/>
                      </a:cubicBezTo>
                      <a:cubicBezTo>
                        <a:pt x="30" y="23"/>
                        <a:pt x="30" y="23"/>
                        <a:pt x="30" y="23"/>
                      </a:cubicBezTo>
                      <a:cubicBezTo>
                        <a:pt x="30" y="22"/>
                        <a:pt x="30" y="22"/>
                        <a:pt x="30" y="22"/>
                      </a:cubicBezTo>
                      <a:cubicBezTo>
                        <a:pt x="30" y="22"/>
                        <a:pt x="30" y="22"/>
                        <a:pt x="30" y="22"/>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1"/>
                        <a:pt x="29" y="21"/>
                        <a:pt x="29" y="21"/>
                      </a:cubicBezTo>
                      <a:cubicBezTo>
                        <a:pt x="29" y="21"/>
                        <a:pt x="29" y="21"/>
                        <a:pt x="29" y="21"/>
                      </a:cubicBezTo>
                      <a:cubicBezTo>
                        <a:pt x="28" y="22"/>
                        <a:pt x="28" y="22"/>
                        <a:pt x="28" y="22"/>
                      </a:cubicBezTo>
                      <a:cubicBezTo>
                        <a:pt x="28" y="22"/>
                        <a:pt x="28" y="22"/>
                        <a:pt x="28" y="22"/>
                      </a:cubicBezTo>
                      <a:cubicBezTo>
                        <a:pt x="28" y="22"/>
                        <a:pt x="28" y="22"/>
                        <a:pt x="28" y="22"/>
                      </a:cubicBezTo>
                      <a:cubicBezTo>
                        <a:pt x="28" y="21"/>
                        <a:pt x="28" y="21"/>
                        <a:pt x="28" y="21"/>
                      </a:cubicBezTo>
                      <a:cubicBezTo>
                        <a:pt x="28" y="19"/>
                        <a:pt x="28" y="19"/>
                        <a:pt x="28" y="19"/>
                      </a:cubicBezTo>
                      <a:cubicBezTo>
                        <a:pt x="28" y="18"/>
                        <a:pt x="28" y="18"/>
                        <a:pt x="28" y="18"/>
                      </a:cubicBezTo>
                      <a:cubicBezTo>
                        <a:pt x="28" y="18"/>
                        <a:pt x="28" y="18"/>
                        <a:pt x="28" y="18"/>
                      </a:cubicBezTo>
                      <a:cubicBezTo>
                        <a:pt x="28" y="18"/>
                        <a:pt x="28" y="18"/>
                        <a:pt x="28" y="18"/>
                      </a:cubicBezTo>
                      <a:cubicBezTo>
                        <a:pt x="28" y="17"/>
                        <a:pt x="28" y="17"/>
                        <a:pt x="28" y="17"/>
                      </a:cubicBezTo>
                      <a:cubicBezTo>
                        <a:pt x="28" y="17"/>
                        <a:pt x="28" y="17"/>
                        <a:pt x="28" y="17"/>
                      </a:cubicBezTo>
                      <a:cubicBezTo>
                        <a:pt x="28" y="17"/>
                        <a:pt x="28" y="17"/>
                        <a:pt x="28"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8" y="17"/>
                        <a:pt x="28" y="17"/>
                        <a:pt x="28" y="17"/>
                      </a:cubicBezTo>
                      <a:cubicBezTo>
                        <a:pt x="28" y="16"/>
                        <a:pt x="28" y="16"/>
                        <a:pt x="28" y="16"/>
                      </a:cubicBezTo>
                      <a:cubicBezTo>
                        <a:pt x="28" y="16"/>
                        <a:pt x="28" y="16"/>
                        <a:pt x="28" y="16"/>
                      </a:cubicBezTo>
                      <a:cubicBezTo>
                        <a:pt x="28" y="16"/>
                        <a:pt x="28" y="16"/>
                        <a:pt x="28" y="16"/>
                      </a:cubicBezTo>
                      <a:cubicBezTo>
                        <a:pt x="28" y="16"/>
                        <a:pt x="28" y="16"/>
                        <a:pt x="28" y="16"/>
                      </a:cubicBezTo>
                      <a:cubicBezTo>
                        <a:pt x="28" y="16"/>
                        <a:pt x="28" y="16"/>
                        <a:pt x="28" y="16"/>
                      </a:cubicBezTo>
                      <a:cubicBezTo>
                        <a:pt x="28" y="16"/>
                        <a:pt x="28" y="16"/>
                        <a:pt x="28"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30" y="16"/>
                        <a:pt x="30" y="16"/>
                        <a:pt x="30" y="16"/>
                      </a:cubicBezTo>
                      <a:cubicBezTo>
                        <a:pt x="30" y="16"/>
                        <a:pt x="30" y="16"/>
                        <a:pt x="30" y="16"/>
                      </a:cubicBezTo>
                      <a:cubicBezTo>
                        <a:pt x="29" y="15"/>
                        <a:pt x="29" y="15"/>
                        <a:pt x="29" y="15"/>
                      </a:cubicBezTo>
                      <a:cubicBezTo>
                        <a:pt x="29" y="14"/>
                        <a:pt x="29" y="14"/>
                        <a:pt x="29" y="14"/>
                      </a:cubicBezTo>
                      <a:cubicBezTo>
                        <a:pt x="29" y="14"/>
                        <a:pt x="29" y="14"/>
                        <a:pt x="29" y="14"/>
                      </a:cubicBezTo>
                      <a:cubicBezTo>
                        <a:pt x="29" y="14"/>
                        <a:pt x="29" y="14"/>
                        <a:pt x="29" y="14"/>
                      </a:cubicBezTo>
                      <a:cubicBezTo>
                        <a:pt x="29" y="14"/>
                        <a:pt x="29" y="14"/>
                        <a:pt x="29" y="14"/>
                      </a:cubicBezTo>
                      <a:close/>
                      <a:moveTo>
                        <a:pt x="26" y="13"/>
                      </a:moveTo>
                      <a:cubicBezTo>
                        <a:pt x="26" y="13"/>
                        <a:pt x="26" y="13"/>
                        <a:pt x="26" y="13"/>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1"/>
                        <a:pt x="26" y="11"/>
                        <a:pt x="26" y="11"/>
                      </a:cubicBezTo>
                      <a:cubicBezTo>
                        <a:pt x="26" y="11"/>
                        <a:pt x="26" y="11"/>
                        <a:pt x="26" y="11"/>
                      </a:cubicBezTo>
                      <a:cubicBezTo>
                        <a:pt x="26" y="10"/>
                        <a:pt x="26" y="10"/>
                        <a:pt x="26" y="10"/>
                      </a:cubicBezTo>
                      <a:cubicBezTo>
                        <a:pt x="26" y="10"/>
                        <a:pt x="26" y="10"/>
                        <a:pt x="26" y="10"/>
                      </a:cubicBezTo>
                      <a:cubicBezTo>
                        <a:pt x="26" y="10"/>
                        <a:pt x="26" y="10"/>
                        <a:pt x="26" y="10"/>
                      </a:cubicBezTo>
                      <a:cubicBezTo>
                        <a:pt x="25" y="10"/>
                        <a:pt x="25" y="10"/>
                        <a:pt x="25" y="10"/>
                      </a:cubicBezTo>
                      <a:cubicBezTo>
                        <a:pt x="25" y="10"/>
                        <a:pt x="25" y="10"/>
                        <a:pt x="25" y="10"/>
                      </a:cubicBezTo>
                      <a:cubicBezTo>
                        <a:pt x="25" y="10"/>
                        <a:pt x="25" y="10"/>
                        <a:pt x="25" y="10"/>
                      </a:cubicBezTo>
                      <a:cubicBezTo>
                        <a:pt x="25" y="10"/>
                        <a:pt x="25" y="10"/>
                        <a:pt x="25" y="10"/>
                      </a:cubicBezTo>
                      <a:cubicBezTo>
                        <a:pt x="25" y="11"/>
                        <a:pt x="25" y="11"/>
                        <a:pt x="25" y="11"/>
                      </a:cubicBezTo>
                      <a:cubicBezTo>
                        <a:pt x="25" y="11"/>
                        <a:pt x="25" y="11"/>
                        <a:pt x="25" y="11"/>
                      </a:cubicBezTo>
                      <a:cubicBezTo>
                        <a:pt x="25" y="11"/>
                        <a:pt x="25" y="11"/>
                        <a:pt x="25" y="11"/>
                      </a:cubicBezTo>
                      <a:cubicBezTo>
                        <a:pt x="25" y="11"/>
                        <a:pt x="25" y="11"/>
                        <a:pt x="25" y="11"/>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lnTo>
                        <a:pt x="26" y="13"/>
                      </a:lnTo>
                      <a:close/>
                      <a:moveTo>
                        <a:pt x="21" y="36"/>
                      </a:move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6"/>
                        <a:pt x="20" y="36"/>
                        <a:pt x="20" y="36"/>
                      </a:cubicBezTo>
                      <a:cubicBezTo>
                        <a:pt x="20" y="36"/>
                        <a:pt x="20" y="36"/>
                        <a:pt x="20" y="36"/>
                      </a:cubicBezTo>
                      <a:cubicBezTo>
                        <a:pt x="20" y="37"/>
                        <a:pt x="20" y="37"/>
                        <a:pt x="20" y="37"/>
                      </a:cubicBezTo>
                      <a:cubicBezTo>
                        <a:pt x="20" y="37"/>
                        <a:pt x="20" y="37"/>
                        <a:pt x="20" y="37"/>
                      </a:cubicBezTo>
                      <a:cubicBezTo>
                        <a:pt x="20" y="37"/>
                        <a:pt x="20" y="37"/>
                        <a:pt x="20" y="37"/>
                      </a:cubicBezTo>
                      <a:cubicBezTo>
                        <a:pt x="20" y="37"/>
                        <a:pt x="20" y="37"/>
                        <a:pt x="20" y="37"/>
                      </a:cubicBezTo>
                      <a:cubicBezTo>
                        <a:pt x="20" y="37"/>
                        <a:pt x="20" y="37"/>
                        <a:pt x="20" y="37"/>
                      </a:cubicBezTo>
                      <a:cubicBezTo>
                        <a:pt x="20" y="38"/>
                        <a:pt x="20" y="38"/>
                        <a:pt x="20" y="38"/>
                      </a:cubicBezTo>
                      <a:cubicBezTo>
                        <a:pt x="20" y="37"/>
                        <a:pt x="20" y="37"/>
                        <a:pt x="20" y="37"/>
                      </a:cubicBezTo>
                      <a:cubicBezTo>
                        <a:pt x="21" y="37"/>
                        <a:pt x="21" y="37"/>
                        <a:pt x="21" y="37"/>
                      </a:cubicBezTo>
                      <a:cubicBezTo>
                        <a:pt x="21" y="37"/>
                        <a:pt x="21" y="37"/>
                        <a:pt x="21" y="37"/>
                      </a:cubicBezTo>
                      <a:cubicBezTo>
                        <a:pt x="21" y="36"/>
                        <a:pt x="21" y="36"/>
                        <a:pt x="21" y="36"/>
                      </a:cubicBezTo>
                      <a:cubicBezTo>
                        <a:pt x="21" y="36"/>
                        <a:pt x="21" y="36"/>
                        <a:pt x="21" y="36"/>
                      </a:cubicBezTo>
                      <a:cubicBezTo>
                        <a:pt x="21" y="36"/>
                        <a:pt x="21" y="36"/>
                        <a:pt x="21" y="36"/>
                      </a:cubicBezTo>
                      <a:close/>
                      <a:moveTo>
                        <a:pt x="23" y="38"/>
                      </a:move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9"/>
                        <a:pt x="22" y="39"/>
                        <a:pt x="22" y="39"/>
                      </a:cubicBezTo>
                      <a:cubicBezTo>
                        <a:pt x="22" y="39"/>
                        <a:pt x="22" y="39"/>
                        <a:pt x="22" y="39"/>
                      </a:cubicBezTo>
                      <a:cubicBezTo>
                        <a:pt x="22" y="39"/>
                        <a:pt x="22" y="39"/>
                        <a:pt x="22" y="39"/>
                      </a:cubicBezTo>
                      <a:cubicBezTo>
                        <a:pt x="23" y="39"/>
                        <a:pt x="23" y="39"/>
                        <a:pt x="23" y="39"/>
                      </a:cubicBezTo>
                      <a:cubicBezTo>
                        <a:pt x="23" y="39"/>
                        <a:pt x="23" y="39"/>
                        <a:pt x="23" y="39"/>
                      </a:cubicBezTo>
                      <a:cubicBezTo>
                        <a:pt x="23" y="38"/>
                        <a:pt x="23" y="38"/>
                        <a:pt x="23" y="38"/>
                      </a:cubicBezTo>
                      <a:cubicBezTo>
                        <a:pt x="23" y="38"/>
                        <a:pt x="23" y="38"/>
                        <a:pt x="23" y="38"/>
                      </a:cubicBezTo>
                      <a:cubicBezTo>
                        <a:pt x="23" y="38"/>
                        <a:pt x="23" y="38"/>
                        <a:pt x="23" y="38"/>
                      </a:cubicBezTo>
                      <a:cubicBezTo>
                        <a:pt x="23" y="38"/>
                        <a:pt x="23" y="38"/>
                        <a:pt x="23" y="38"/>
                      </a:cubicBezTo>
                      <a:close/>
                      <a:moveTo>
                        <a:pt x="26" y="30"/>
                      </a:moveTo>
                      <a:cubicBezTo>
                        <a:pt x="26" y="30"/>
                        <a:pt x="26" y="30"/>
                        <a:pt x="26" y="30"/>
                      </a:cubicBezTo>
                      <a:cubicBezTo>
                        <a:pt x="26" y="30"/>
                        <a:pt x="26" y="30"/>
                        <a:pt x="26" y="30"/>
                      </a:cubicBezTo>
                      <a:cubicBezTo>
                        <a:pt x="26" y="30"/>
                        <a:pt x="26" y="30"/>
                        <a:pt x="26" y="30"/>
                      </a:cubicBezTo>
                      <a:cubicBezTo>
                        <a:pt x="27" y="30"/>
                        <a:pt x="27" y="30"/>
                        <a:pt x="27" y="30"/>
                      </a:cubicBezTo>
                      <a:cubicBezTo>
                        <a:pt x="27" y="31"/>
                        <a:pt x="27" y="31"/>
                        <a:pt x="27" y="31"/>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6" y="28"/>
                        <a:pt x="26" y="28"/>
                        <a:pt x="26" y="28"/>
                      </a:cubicBezTo>
                      <a:cubicBezTo>
                        <a:pt x="26" y="29"/>
                        <a:pt x="26" y="29"/>
                        <a:pt x="26" y="29"/>
                      </a:cubicBezTo>
                      <a:cubicBezTo>
                        <a:pt x="26" y="29"/>
                        <a:pt x="26" y="29"/>
                        <a:pt x="26" y="29"/>
                      </a:cubicBezTo>
                      <a:cubicBezTo>
                        <a:pt x="26" y="29"/>
                        <a:pt x="26" y="29"/>
                        <a:pt x="26" y="29"/>
                      </a:cubicBezTo>
                      <a:cubicBezTo>
                        <a:pt x="26" y="29"/>
                        <a:pt x="26" y="29"/>
                        <a:pt x="26" y="29"/>
                      </a:cubicBezTo>
                      <a:cubicBezTo>
                        <a:pt x="26" y="29"/>
                        <a:pt x="26" y="29"/>
                        <a:pt x="26" y="29"/>
                      </a:cubicBezTo>
                      <a:lnTo>
                        <a:pt x="26" y="30"/>
                      </a:lnTo>
                      <a:close/>
                      <a:moveTo>
                        <a:pt x="29" y="8"/>
                      </a:moveTo>
                      <a:cubicBezTo>
                        <a:pt x="29" y="8"/>
                        <a:pt x="29" y="8"/>
                        <a:pt x="29" y="8"/>
                      </a:cubicBezTo>
                      <a:cubicBezTo>
                        <a:pt x="29" y="8"/>
                        <a:pt x="29" y="8"/>
                        <a:pt x="29" y="8"/>
                      </a:cubicBezTo>
                      <a:cubicBezTo>
                        <a:pt x="30" y="9"/>
                        <a:pt x="30" y="9"/>
                        <a:pt x="30" y="9"/>
                      </a:cubicBezTo>
                      <a:cubicBezTo>
                        <a:pt x="30" y="9"/>
                        <a:pt x="30" y="9"/>
                        <a:pt x="30" y="9"/>
                      </a:cubicBezTo>
                      <a:cubicBezTo>
                        <a:pt x="30" y="9"/>
                        <a:pt x="30" y="9"/>
                        <a:pt x="30" y="9"/>
                      </a:cubicBezTo>
                      <a:cubicBezTo>
                        <a:pt x="30" y="9"/>
                        <a:pt x="30" y="9"/>
                        <a:pt x="30" y="9"/>
                      </a:cubicBezTo>
                      <a:cubicBezTo>
                        <a:pt x="30" y="8"/>
                        <a:pt x="30" y="8"/>
                        <a:pt x="30" y="8"/>
                      </a:cubicBezTo>
                      <a:cubicBezTo>
                        <a:pt x="30" y="8"/>
                        <a:pt x="30" y="8"/>
                        <a:pt x="30" y="8"/>
                      </a:cubicBezTo>
                      <a:cubicBezTo>
                        <a:pt x="30" y="8"/>
                        <a:pt x="30" y="8"/>
                        <a:pt x="30" y="8"/>
                      </a:cubicBezTo>
                      <a:cubicBezTo>
                        <a:pt x="30" y="8"/>
                        <a:pt x="30" y="8"/>
                        <a:pt x="30" y="8"/>
                      </a:cubicBezTo>
                      <a:cubicBezTo>
                        <a:pt x="29" y="8"/>
                        <a:pt x="29" y="8"/>
                        <a:pt x="29" y="8"/>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lnTo>
                        <a:pt x="29" y="8"/>
                      </a:lnTo>
                      <a:close/>
                      <a:moveTo>
                        <a:pt x="2" y="49"/>
                      </a:moveTo>
                      <a:cubicBezTo>
                        <a:pt x="2" y="49"/>
                        <a:pt x="2" y="49"/>
                        <a:pt x="3"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9"/>
                        <a:pt x="2" y="49"/>
                        <a:pt x="2" y="49"/>
                      </a:cubicBezTo>
                      <a:cubicBezTo>
                        <a:pt x="2" y="49"/>
                        <a:pt x="2" y="49"/>
                        <a:pt x="2" y="49"/>
                      </a:cubicBezTo>
                      <a:close/>
                      <a:moveTo>
                        <a:pt x="27" y="35"/>
                      </a:moveTo>
                      <a:cubicBezTo>
                        <a:pt x="27" y="35"/>
                        <a:pt x="27" y="35"/>
                        <a:pt x="27" y="35"/>
                      </a:cubicBezTo>
                      <a:cubicBezTo>
                        <a:pt x="26" y="35"/>
                        <a:pt x="26" y="35"/>
                        <a:pt x="26" y="35"/>
                      </a:cubicBezTo>
                      <a:cubicBezTo>
                        <a:pt x="26" y="35"/>
                        <a:pt x="26" y="35"/>
                        <a:pt x="26" y="35"/>
                      </a:cubicBezTo>
                      <a:cubicBezTo>
                        <a:pt x="26" y="35"/>
                        <a:pt x="26" y="35"/>
                        <a:pt x="26" y="35"/>
                      </a:cubicBezTo>
                      <a:cubicBezTo>
                        <a:pt x="27" y="35"/>
                        <a:pt x="27" y="35"/>
                        <a:pt x="27" y="35"/>
                      </a:cubicBezTo>
                      <a:cubicBezTo>
                        <a:pt x="27" y="35"/>
                        <a:pt x="27" y="35"/>
                        <a:pt x="27" y="35"/>
                      </a:cubicBezTo>
                      <a:cubicBezTo>
                        <a:pt x="28" y="35"/>
                        <a:pt x="28" y="35"/>
                        <a:pt x="28" y="35"/>
                      </a:cubicBezTo>
                      <a:cubicBezTo>
                        <a:pt x="28" y="35"/>
                        <a:pt x="28" y="35"/>
                        <a:pt x="28" y="35"/>
                      </a:cubicBezTo>
                      <a:cubicBezTo>
                        <a:pt x="28" y="34"/>
                        <a:pt x="28" y="34"/>
                        <a:pt x="28" y="34"/>
                      </a:cubicBezTo>
                      <a:cubicBezTo>
                        <a:pt x="27" y="34"/>
                        <a:pt x="27" y="34"/>
                        <a:pt x="27" y="34"/>
                      </a:cubicBezTo>
                      <a:cubicBezTo>
                        <a:pt x="27" y="34"/>
                        <a:pt x="27" y="34"/>
                        <a:pt x="27" y="34"/>
                      </a:cubicBezTo>
                      <a:cubicBezTo>
                        <a:pt x="27" y="34"/>
                        <a:pt x="27" y="34"/>
                        <a:pt x="27" y="34"/>
                      </a:cubicBezTo>
                      <a:cubicBezTo>
                        <a:pt x="27" y="33"/>
                        <a:pt x="27" y="33"/>
                        <a:pt x="27" y="33"/>
                      </a:cubicBezTo>
                      <a:cubicBezTo>
                        <a:pt x="27" y="33"/>
                        <a:pt x="27" y="33"/>
                        <a:pt x="27" y="33"/>
                      </a:cubicBezTo>
                      <a:cubicBezTo>
                        <a:pt x="27" y="33"/>
                        <a:pt x="27" y="33"/>
                        <a:pt x="27" y="33"/>
                      </a:cubicBezTo>
                      <a:cubicBezTo>
                        <a:pt x="27" y="33"/>
                        <a:pt x="27" y="33"/>
                        <a:pt x="27" y="33"/>
                      </a:cubicBezTo>
                      <a:cubicBezTo>
                        <a:pt x="27" y="33"/>
                        <a:pt x="27" y="33"/>
                        <a:pt x="27" y="33"/>
                      </a:cubicBezTo>
                      <a:cubicBezTo>
                        <a:pt x="27" y="32"/>
                        <a:pt x="27" y="32"/>
                        <a:pt x="27" y="32"/>
                      </a:cubicBezTo>
                      <a:cubicBezTo>
                        <a:pt x="27" y="32"/>
                        <a:pt x="27" y="32"/>
                        <a:pt x="27" y="32"/>
                      </a:cubicBezTo>
                      <a:cubicBezTo>
                        <a:pt x="27" y="32"/>
                        <a:pt x="27" y="32"/>
                        <a:pt x="27" y="32"/>
                      </a:cubicBezTo>
                      <a:cubicBezTo>
                        <a:pt x="27" y="32"/>
                        <a:pt x="27" y="32"/>
                        <a:pt x="27" y="32"/>
                      </a:cubicBezTo>
                      <a:cubicBezTo>
                        <a:pt x="26" y="33"/>
                        <a:pt x="26" y="33"/>
                        <a:pt x="26" y="33"/>
                      </a:cubicBezTo>
                      <a:cubicBezTo>
                        <a:pt x="26" y="33"/>
                        <a:pt x="26" y="33"/>
                        <a:pt x="26" y="33"/>
                      </a:cubicBezTo>
                      <a:cubicBezTo>
                        <a:pt x="26" y="34"/>
                        <a:pt x="26" y="34"/>
                        <a:pt x="26" y="34"/>
                      </a:cubicBezTo>
                      <a:cubicBezTo>
                        <a:pt x="26" y="34"/>
                        <a:pt x="26" y="34"/>
                        <a:pt x="26" y="34"/>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4"/>
                        <a:pt x="26" y="34"/>
                        <a:pt x="26" y="34"/>
                      </a:cubicBezTo>
                      <a:cubicBezTo>
                        <a:pt x="26" y="34"/>
                        <a:pt x="26" y="34"/>
                        <a:pt x="26" y="34"/>
                      </a:cubicBezTo>
                      <a:cubicBezTo>
                        <a:pt x="27" y="34"/>
                        <a:pt x="27" y="34"/>
                        <a:pt x="27" y="34"/>
                      </a:cubicBezTo>
                      <a:cubicBezTo>
                        <a:pt x="27" y="34"/>
                        <a:pt x="27" y="34"/>
                        <a:pt x="27" y="34"/>
                      </a:cubicBezTo>
                      <a:cubicBezTo>
                        <a:pt x="27" y="34"/>
                        <a:pt x="27" y="34"/>
                        <a:pt x="27" y="34"/>
                      </a:cubicBezTo>
                      <a:cubicBezTo>
                        <a:pt x="27" y="34"/>
                        <a:pt x="27" y="34"/>
                        <a:pt x="27" y="34"/>
                      </a:cubicBezTo>
                      <a:cubicBezTo>
                        <a:pt x="27" y="35"/>
                        <a:pt x="27" y="35"/>
                        <a:pt x="27" y="35"/>
                      </a:cubicBezTo>
                      <a:close/>
                      <a:moveTo>
                        <a:pt x="104" y="15"/>
                      </a:moveTo>
                      <a:cubicBezTo>
                        <a:pt x="79" y="11"/>
                        <a:pt x="54" y="7"/>
                        <a:pt x="29" y="1"/>
                      </a:cubicBezTo>
                      <a:cubicBezTo>
                        <a:pt x="29" y="1"/>
                        <a:pt x="29" y="1"/>
                        <a:pt x="29" y="1"/>
                      </a:cubicBezTo>
                      <a:cubicBezTo>
                        <a:pt x="30" y="2"/>
                        <a:pt x="30" y="2"/>
                        <a:pt x="30" y="2"/>
                      </a:cubicBezTo>
                      <a:cubicBezTo>
                        <a:pt x="30" y="2"/>
                        <a:pt x="30" y="2"/>
                        <a:pt x="30" y="2"/>
                      </a:cubicBezTo>
                      <a:cubicBezTo>
                        <a:pt x="29" y="2"/>
                        <a:pt x="29" y="2"/>
                        <a:pt x="29" y="2"/>
                      </a:cubicBezTo>
                      <a:cubicBezTo>
                        <a:pt x="29" y="2"/>
                        <a:pt x="29" y="2"/>
                        <a:pt x="29" y="2"/>
                      </a:cubicBezTo>
                      <a:cubicBezTo>
                        <a:pt x="28" y="2"/>
                        <a:pt x="28" y="2"/>
                        <a:pt x="28" y="2"/>
                      </a:cubicBezTo>
                      <a:cubicBezTo>
                        <a:pt x="28" y="2"/>
                        <a:pt x="28" y="2"/>
                        <a:pt x="28" y="2"/>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4"/>
                        <a:pt x="29" y="4"/>
                        <a:pt x="29" y="4"/>
                      </a:cubicBezTo>
                      <a:cubicBezTo>
                        <a:pt x="29" y="5"/>
                        <a:pt x="29" y="5"/>
                        <a:pt x="29" y="5"/>
                      </a:cubicBezTo>
                      <a:cubicBezTo>
                        <a:pt x="29" y="5"/>
                        <a:pt x="29" y="5"/>
                        <a:pt x="29" y="5"/>
                      </a:cubicBezTo>
                      <a:cubicBezTo>
                        <a:pt x="29" y="5"/>
                        <a:pt x="29" y="5"/>
                        <a:pt x="29" y="5"/>
                      </a:cubicBezTo>
                      <a:cubicBezTo>
                        <a:pt x="29" y="6"/>
                        <a:pt x="29" y="6"/>
                        <a:pt x="29" y="6"/>
                      </a:cubicBezTo>
                      <a:cubicBezTo>
                        <a:pt x="29" y="5"/>
                        <a:pt x="29" y="5"/>
                        <a:pt x="29" y="5"/>
                      </a:cubicBezTo>
                      <a:cubicBezTo>
                        <a:pt x="30" y="6"/>
                        <a:pt x="30" y="6"/>
                        <a:pt x="30" y="6"/>
                      </a:cubicBezTo>
                      <a:cubicBezTo>
                        <a:pt x="30" y="6"/>
                        <a:pt x="30" y="6"/>
                        <a:pt x="30" y="6"/>
                      </a:cubicBezTo>
                      <a:cubicBezTo>
                        <a:pt x="30" y="6"/>
                        <a:pt x="30" y="6"/>
                        <a:pt x="30" y="6"/>
                      </a:cubicBezTo>
                      <a:cubicBezTo>
                        <a:pt x="30" y="6"/>
                        <a:pt x="30" y="6"/>
                        <a:pt x="30" y="6"/>
                      </a:cubicBezTo>
                      <a:cubicBezTo>
                        <a:pt x="30" y="7"/>
                        <a:pt x="30" y="7"/>
                        <a:pt x="30" y="7"/>
                      </a:cubicBezTo>
                      <a:cubicBezTo>
                        <a:pt x="29" y="7"/>
                        <a:pt x="29" y="7"/>
                        <a:pt x="29" y="7"/>
                      </a:cubicBezTo>
                      <a:cubicBezTo>
                        <a:pt x="29" y="7"/>
                        <a:pt x="29" y="7"/>
                        <a:pt x="29" y="7"/>
                      </a:cubicBezTo>
                      <a:cubicBezTo>
                        <a:pt x="30" y="7"/>
                        <a:pt x="30" y="7"/>
                        <a:pt x="30" y="7"/>
                      </a:cubicBezTo>
                      <a:cubicBezTo>
                        <a:pt x="30" y="7"/>
                        <a:pt x="30" y="7"/>
                        <a:pt x="30" y="7"/>
                      </a:cubicBezTo>
                      <a:cubicBezTo>
                        <a:pt x="30" y="7"/>
                        <a:pt x="30" y="7"/>
                        <a:pt x="30" y="7"/>
                      </a:cubicBezTo>
                      <a:cubicBezTo>
                        <a:pt x="30" y="7"/>
                        <a:pt x="30" y="7"/>
                        <a:pt x="30" y="7"/>
                      </a:cubicBezTo>
                      <a:cubicBezTo>
                        <a:pt x="31" y="6"/>
                        <a:pt x="31" y="6"/>
                        <a:pt x="31" y="6"/>
                      </a:cubicBezTo>
                      <a:cubicBezTo>
                        <a:pt x="31" y="6"/>
                        <a:pt x="31" y="6"/>
                        <a:pt x="31" y="6"/>
                      </a:cubicBezTo>
                      <a:cubicBezTo>
                        <a:pt x="31" y="6"/>
                        <a:pt x="31" y="6"/>
                        <a:pt x="31" y="6"/>
                      </a:cubicBezTo>
                      <a:cubicBezTo>
                        <a:pt x="31" y="7"/>
                        <a:pt x="31" y="7"/>
                        <a:pt x="31" y="7"/>
                      </a:cubicBezTo>
                      <a:cubicBezTo>
                        <a:pt x="32" y="7"/>
                        <a:pt x="32" y="7"/>
                        <a:pt x="32" y="7"/>
                      </a:cubicBezTo>
                      <a:cubicBezTo>
                        <a:pt x="32" y="7"/>
                        <a:pt x="32" y="7"/>
                        <a:pt x="32" y="7"/>
                      </a:cubicBezTo>
                      <a:cubicBezTo>
                        <a:pt x="31" y="8"/>
                        <a:pt x="31" y="8"/>
                        <a:pt x="31" y="8"/>
                      </a:cubicBezTo>
                      <a:cubicBezTo>
                        <a:pt x="31" y="8"/>
                        <a:pt x="31" y="8"/>
                        <a:pt x="31" y="8"/>
                      </a:cubicBezTo>
                      <a:cubicBezTo>
                        <a:pt x="31" y="8"/>
                        <a:pt x="31" y="8"/>
                        <a:pt x="31" y="8"/>
                      </a:cubicBezTo>
                      <a:cubicBezTo>
                        <a:pt x="31" y="8"/>
                        <a:pt x="31" y="8"/>
                        <a:pt x="31" y="8"/>
                      </a:cubicBezTo>
                      <a:cubicBezTo>
                        <a:pt x="31" y="9"/>
                        <a:pt x="31" y="9"/>
                        <a:pt x="31" y="9"/>
                      </a:cubicBezTo>
                      <a:cubicBezTo>
                        <a:pt x="31" y="9"/>
                        <a:pt x="31" y="9"/>
                        <a:pt x="31" y="9"/>
                      </a:cubicBezTo>
                      <a:cubicBezTo>
                        <a:pt x="32" y="9"/>
                        <a:pt x="32" y="9"/>
                        <a:pt x="32" y="9"/>
                      </a:cubicBezTo>
                      <a:cubicBezTo>
                        <a:pt x="32" y="9"/>
                        <a:pt x="32" y="9"/>
                        <a:pt x="32" y="9"/>
                      </a:cubicBezTo>
                      <a:cubicBezTo>
                        <a:pt x="32" y="10"/>
                        <a:pt x="32" y="10"/>
                        <a:pt x="32" y="10"/>
                      </a:cubicBezTo>
                      <a:cubicBezTo>
                        <a:pt x="32" y="10"/>
                        <a:pt x="32" y="10"/>
                        <a:pt x="32" y="10"/>
                      </a:cubicBezTo>
                      <a:cubicBezTo>
                        <a:pt x="32" y="10"/>
                        <a:pt x="32" y="10"/>
                        <a:pt x="32" y="10"/>
                      </a:cubicBezTo>
                      <a:cubicBezTo>
                        <a:pt x="32" y="11"/>
                        <a:pt x="32" y="11"/>
                        <a:pt x="32" y="11"/>
                      </a:cubicBezTo>
                      <a:cubicBezTo>
                        <a:pt x="32" y="11"/>
                        <a:pt x="32" y="11"/>
                        <a:pt x="32" y="11"/>
                      </a:cubicBezTo>
                      <a:cubicBezTo>
                        <a:pt x="31" y="11"/>
                        <a:pt x="31" y="11"/>
                        <a:pt x="31" y="11"/>
                      </a:cubicBezTo>
                      <a:cubicBezTo>
                        <a:pt x="31" y="11"/>
                        <a:pt x="31" y="11"/>
                        <a:pt x="31" y="11"/>
                      </a:cubicBezTo>
                      <a:cubicBezTo>
                        <a:pt x="31" y="10"/>
                        <a:pt x="31" y="10"/>
                        <a:pt x="31" y="10"/>
                      </a:cubicBezTo>
                      <a:cubicBezTo>
                        <a:pt x="30" y="10"/>
                        <a:pt x="30" y="10"/>
                        <a:pt x="30" y="10"/>
                      </a:cubicBezTo>
                      <a:cubicBezTo>
                        <a:pt x="30" y="10"/>
                        <a:pt x="30" y="10"/>
                        <a:pt x="30" y="10"/>
                      </a:cubicBezTo>
                      <a:cubicBezTo>
                        <a:pt x="30" y="10"/>
                        <a:pt x="30" y="10"/>
                        <a:pt x="30" y="10"/>
                      </a:cubicBezTo>
                      <a:cubicBezTo>
                        <a:pt x="31" y="11"/>
                        <a:pt x="31" y="11"/>
                        <a:pt x="31" y="11"/>
                      </a:cubicBezTo>
                      <a:cubicBezTo>
                        <a:pt x="31" y="11"/>
                        <a:pt x="31" y="11"/>
                        <a:pt x="31" y="11"/>
                      </a:cubicBezTo>
                      <a:cubicBezTo>
                        <a:pt x="31" y="11"/>
                        <a:pt x="31" y="11"/>
                        <a:pt x="31" y="11"/>
                      </a:cubicBezTo>
                      <a:cubicBezTo>
                        <a:pt x="31" y="12"/>
                        <a:pt x="31" y="12"/>
                        <a:pt x="31" y="12"/>
                      </a:cubicBezTo>
                      <a:cubicBezTo>
                        <a:pt x="31" y="12"/>
                        <a:pt x="31" y="12"/>
                        <a:pt x="31" y="12"/>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0" y="13"/>
                        <a:pt x="30" y="13"/>
                        <a:pt x="30" y="13"/>
                      </a:cubicBezTo>
                      <a:cubicBezTo>
                        <a:pt x="30" y="13"/>
                        <a:pt x="30" y="13"/>
                        <a:pt x="30" y="13"/>
                      </a:cubicBezTo>
                      <a:cubicBezTo>
                        <a:pt x="30" y="12"/>
                        <a:pt x="30" y="12"/>
                        <a:pt x="30" y="12"/>
                      </a:cubicBezTo>
                      <a:cubicBezTo>
                        <a:pt x="30" y="12"/>
                        <a:pt x="30" y="12"/>
                        <a:pt x="30" y="12"/>
                      </a:cubicBezTo>
                      <a:cubicBezTo>
                        <a:pt x="30" y="12"/>
                        <a:pt x="30" y="12"/>
                        <a:pt x="30" y="12"/>
                      </a:cubicBezTo>
                      <a:cubicBezTo>
                        <a:pt x="29" y="13"/>
                        <a:pt x="29" y="13"/>
                        <a:pt x="29" y="13"/>
                      </a:cubicBezTo>
                      <a:cubicBezTo>
                        <a:pt x="29" y="12"/>
                        <a:pt x="29" y="12"/>
                        <a:pt x="29" y="12"/>
                      </a:cubicBezTo>
                      <a:cubicBezTo>
                        <a:pt x="29" y="12"/>
                        <a:pt x="29" y="12"/>
                        <a:pt x="29" y="12"/>
                      </a:cubicBezTo>
                      <a:cubicBezTo>
                        <a:pt x="29" y="11"/>
                        <a:pt x="29" y="11"/>
                        <a:pt x="29" y="11"/>
                      </a:cubicBezTo>
                      <a:cubicBezTo>
                        <a:pt x="29" y="12"/>
                        <a:pt x="29" y="12"/>
                        <a:pt x="29" y="12"/>
                      </a:cubicBezTo>
                      <a:cubicBezTo>
                        <a:pt x="28" y="12"/>
                        <a:pt x="28" y="12"/>
                        <a:pt x="28" y="12"/>
                      </a:cubicBezTo>
                      <a:cubicBezTo>
                        <a:pt x="28" y="11"/>
                        <a:pt x="28" y="11"/>
                        <a:pt x="28" y="11"/>
                      </a:cubicBezTo>
                      <a:cubicBezTo>
                        <a:pt x="28" y="11"/>
                        <a:pt x="28" y="11"/>
                        <a:pt x="28" y="11"/>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4"/>
                        <a:pt x="28" y="14"/>
                        <a:pt x="28"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3"/>
                        <a:pt x="29" y="13"/>
                        <a:pt x="29" y="13"/>
                      </a:cubicBezTo>
                      <a:cubicBezTo>
                        <a:pt x="30" y="13"/>
                        <a:pt x="30" y="13"/>
                        <a:pt x="30" y="13"/>
                      </a:cubicBezTo>
                      <a:cubicBezTo>
                        <a:pt x="30" y="13"/>
                        <a:pt x="30" y="13"/>
                        <a:pt x="30" y="13"/>
                      </a:cubicBezTo>
                      <a:cubicBezTo>
                        <a:pt x="29" y="13"/>
                        <a:pt x="29" y="13"/>
                        <a:pt x="29" y="13"/>
                      </a:cubicBezTo>
                      <a:cubicBezTo>
                        <a:pt x="29" y="14"/>
                        <a:pt x="29" y="14"/>
                        <a:pt x="29" y="14"/>
                      </a:cubicBezTo>
                      <a:cubicBezTo>
                        <a:pt x="30" y="14"/>
                        <a:pt x="30" y="14"/>
                        <a:pt x="30" y="14"/>
                      </a:cubicBezTo>
                      <a:cubicBezTo>
                        <a:pt x="30" y="14"/>
                        <a:pt x="30" y="14"/>
                        <a:pt x="30" y="14"/>
                      </a:cubicBezTo>
                      <a:cubicBezTo>
                        <a:pt x="30" y="15"/>
                        <a:pt x="30" y="15"/>
                        <a:pt x="30" y="15"/>
                      </a:cubicBezTo>
                      <a:cubicBezTo>
                        <a:pt x="30" y="15"/>
                        <a:pt x="30" y="15"/>
                        <a:pt x="30" y="15"/>
                      </a:cubicBezTo>
                      <a:cubicBezTo>
                        <a:pt x="30" y="15"/>
                        <a:pt x="30" y="15"/>
                        <a:pt x="30" y="15"/>
                      </a:cubicBezTo>
                      <a:cubicBezTo>
                        <a:pt x="30" y="15"/>
                        <a:pt x="30" y="15"/>
                        <a:pt x="30" y="15"/>
                      </a:cubicBezTo>
                      <a:cubicBezTo>
                        <a:pt x="31" y="15"/>
                        <a:pt x="31" y="15"/>
                        <a:pt x="31" y="15"/>
                      </a:cubicBezTo>
                      <a:cubicBezTo>
                        <a:pt x="31" y="16"/>
                        <a:pt x="31" y="16"/>
                        <a:pt x="31" y="16"/>
                      </a:cubicBezTo>
                      <a:cubicBezTo>
                        <a:pt x="31" y="16"/>
                        <a:pt x="31" y="16"/>
                        <a:pt x="31" y="16"/>
                      </a:cubicBezTo>
                      <a:cubicBezTo>
                        <a:pt x="31" y="16"/>
                        <a:pt x="31" y="16"/>
                        <a:pt x="31" y="16"/>
                      </a:cubicBezTo>
                      <a:cubicBezTo>
                        <a:pt x="31" y="16"/>
                        <a:pt x="31" y="16"/>
                        <a:pt x="31" y="16"/>
                      </a:cubicBezTo>
                      <a:cubicBezTo>
                        <a:pt x="31" y="17"/>
                        <a:pt x="31" y="17"/>
                        <a:pt x="31" y="17"/>
                      </a:cubicBezTo>
                      <a:cubicBezTo>
                        <a:pt x="31" y="17"/>
                        <a:pt x="31" y="17"/>
                        <a:pt x="31" y="17"/>
                      </a:cubicBezTo>
                      <a:cubicBezTo>
                        <a:pt x="31" y="17"/>
                        <a:pt x="31" y="17"/>
                        <a:pt x="31" y="17"/>
                      </a:cubicBezTo>
                      <a:cubicBezTo>
                        <a:pt x="31" y="17"/>
                        <a:pt x="31" y="17"/>
                        <a:pt x="31" y="17"/>
                      </a:cubicBezTo>
                      <a:cubicBezTo>
                        <a:pt x="31" y="18"/>
                        <a:pt x="31" y="18"/>
                        <a:pt x="31" y="18"/>
                      </a:cubicBezTo>
                      <a:cubicBezTo>
                        <a:pt x="31" y="18"/>
                        <a:pt x="31" y="18"/>
                        <a:pt x="31" y="18"/>
                      </a:cubicBezTo>
                      <a:cubicBezTo>
                        <a:pt x="31" y="17"/>
                        <a:pt x="31" y="17"/>
                        <a:pt x="31" y="17"/>
                      </a:cubicBezTo>
                      <a:cubicBezTo>
                        <a:pt x="31" y="17"/>
                        <a:pt x="31" y="17"/>
                        <a:pt x="31" y="17"/>
                      </a:cubicBezTo>
                      <a:cubicBezTo>
                        <a:pt x="31" y="17"/>
                        <a:pt x="31" y="17"/>
                        <a:pt x="31" y="17"/>
                      </a:cubicBezTo>
                      <a:cubicBezTo>
                        <a:pt x="30" y="17"/>
                        <a:pt x="30" y="17"/>
                        <a:pt x="30" y="17"/>
                      </a:cubicBezTo>
                      <a:cubicBezTo>
                        <a:pt x="30" y="17"/>
                        <a:pt x="30" y="17"/>
                        <a:pt x="30" y="17"/>
                      </a:cubicBezTo>
                      <a:cubicBezTo>
                        <a:pt x="30" y="17"/>
                        <a:pt x="30" y="17"/>
                        <a:pt x="30" y="17"/>
                      </a:cubicBezTo>
                      <a:cubicBezTo>
                        <a:pt x="29" y="17"/>
                        <a:pt x="29" y="17"/>
                        <a:pt x="29" y="17"/>
                      </a:cubicBezTo>
                      <a:cubicBezTo>
                        <a:pt x="29" y="18"/>
                        <a:pt x="29" y="18"/>
                        <a:pt x="29" y="18"/>
                      </a:cubicBezTo>
                      <a:cubicBezTo>
                        <a:pt x="29" y="18"/>
                        <a:pt x="29" y="18"/>
                        <a:pt x="29" y="18"/>
                      </a:cubicBezTo>
                      <a:cubicBezTo>
                        <a:pt x="29" y="19"/>
                        <a:pt x="29" y="19"/>
                        <a:pt x="29" y="19"/>
                      </a:cubicBezTo>
                      <a:cubicBezTo>
                        <a:pt x="29" y="19"/>
                        <a:pt x="29" y="19"/>
                        <a:pt x="29" y="19"/>
                      </a:cubicBezTo>
                      <a:cubicBezTo>
                        <a:pt x="29" y="19"/>
                        <a:pt x="29" y="19"/>
                        <a:pt x="29" y="19"/>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0" y="20"/>
                        <a:pt x="30" y="20"/>
                        <a:pt x="30" y="20"/>
                      </a:cubicBezTo>
                      <a:cubicBezTo>
                        <a:pt x="30" y="20"/>
                        <a:pt x="30" y="20"/>
                        <a:pt x="30"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1" y="18"/>
                        <a:pt x="31" y="18"/>
                        <a:pt x="31" y="18"/>
                      </a:cubicBezTo>
                      <a:cubicBezTo>
                        <a:pt x="31" y="18"/>
                        <a:pt x="31" y="18"/>
                        <a:pt x="31" y="18"/>
                      </a:cubicBezTo>
                      <a:cubicBezTo>
                        <a:pt x="31" y="18"/>
                        <a:pt x="31" y="18"/>
                        <a:pt x="31" y="18"/>
                      </a:cubicBezTo>
                      <a:cubicBezTo>
                        <a:pt x="31" y="18"/>
                        <a:pt x="31" y="18"/>
                        <a:pt x="31" y="18"/>
                      </a:cubicBezTo>
                      <a:cubicBezTo>
                        <a:pt x="31" y="19"/>
                        <a:pt x="31" y="19"/>
                        <a:pt x="31" y="19"/>
                      </a:cubicBezTo>
                      <a:cubicBezTo>
                        <a:pt x="31" y="19"/>
                        <a:pt x="31" y="19"/>
                        <a:pt x="31" y="19"/>
                      </a:cubicBezTo>
                      <a:cubicBezTo>
                        <a:pt x="31" y="20"/>
                        <a:pt x="31" y="20"/>
                        <a:pt x="31" y="20"/>
                      </a:cubicBezTo>
                      <a:cubicBezTo>
                        <a:pt x="31" y="21"/>
                        <a:pt x="31" y="21"/>
                        <a:pt x="31" y="21"/>
                      </a:cubicBezTo>
                      <a:cubicBezTo>
                        <a:pt x="32" y="21"/>
                        <a:pt x="32" y="21"/>
                        <a:pt x="32" y="21"/>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3"/>
                        <a:pt x="33" y="23"/>
                        <a:pt x="33" y="23"/>
                      </a:cubicBezTo>
                      <a:cubicBezTo>
                        <a:pt x="33" y="23"/>
                        <a:pt x="33" y="23"/>
                        <a:pt x="33" y="23"/>
                      </a:cubicBezTo>
                      <a:cubicBezTo>
                        <a:pt x="32" y="23"/>
                        <a:pt x="32" y="23"/>
                        <a:pt x="32" y="23"/>
                      </a:cubicBezTo>
                      <a:cubicBezTo>
                        <a:pt x="32" y="23"/>
                        <a:pt x="32" y="23"/>
                        <a:pt x="32" y="23"/>
                      </a:cubicBezTo>
                      <a:cubicBezTo>
                        <a:pt x="32" y="23"/>
                        <a:pt x="32" y="23"/>
                        <a:pt x="32" y="23"/>
                      </a:cubicBezTo>
                      <a:cubicBezTo>
                        <a:pt x="32" y="23"/>
                        <a:pt x="32" y="23"/>
                        <a:pt x="32" y="23"/>
                      </a:cubicBezTo>
                      <a:cubicBezTo>
                        <a:pt x="31" y="23"/>
                        <a:pt x="31" y="23"/>
                        <a:pt x="31" y="23"/>
                      </a:cubicBezTo>
                      <a:cubicBezTo>
                        <a:pt x="31" y="23"/>
                        <a:pt x="31" y="23"/>
                        <a:pt x="31" y="23"/>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0" y="25"/>
                        <a:pt x="30" y="25"/>
                        <a:pt x="30" y="25"/>
                      </a:cubicBezTo>
                      <a:cubicBezTo>
                        <a:pt x="30" y="25"/>
                        <a:pt x="30" y="25"/>
                        <a:pt x="30" y="25"/>
                      </a:cubicBezTo>
                      <a:cubicBezTo>
                        <a:pt x="30" y="25"/>
                        <a:pt x="30" y="25"/>
                        <a:pt x="30" y="25"/>
                      </a:cubicBezTo>
                      <a:cubicBezTo>
                        <a:pt x="30" y="26"/>
                        <a:pt x="30" y="26"/>
                        <a:pt x="30" y="26"/>
                      </a:cubicBezTo>
                      <a:cubicBezTo>
                        <a:pt x="29" y="26"/>
                        <a:pt x="29" y="26"/>
                        <a:pt x="29" y="26"/>
                      </a:cubicBezTo>
                      <a:cubicBezTo>
                        <a:pt x="29" y="26"/>
                        <a:pt x="29" y="26"/>
                        <a:pt x="29" y="26"/>
                      </a:cubicBezTo>
                      <a:cubicBezTo>
                        <a:pt x="29" y="26"/>
                        <a:pt x="29" y="26"/>
                        <a:pt x="29" y="26"/>
                      </a:cubicBezTo>
                      <a:cubicBezTo>
                        <a:pt x="29" y="27"/>
                        <a:pt x="29" y="27"/>
                        <a:pt x="29" y="27"/>
                      </a:cubicBezTo>
                      <a:cubicBezTo>
                        <a:pt x="29" y="27"/>
                        <a:pt x="29" y="27"/>
                        <a:pt x="29" y="27"/>
                      </a:cubicBezTo>
                      <a:cubicBezTo>
                        <a:pt x="29" y="27"/>
                        <a:pt x="29" y="27"/>
                        <a:pt x="29" y="27"/>
                      </a:cubicBezTo>
                      <a:cubicBezTo>
                        <a:pt x="29" y="28"/>
                        <a:pt x="29" y="28"/>
                        <a:pt x="29" y="28"/>
                      </a:cubicBezTo>
                      <a:cubicBezTo>
                        <a:pt x="29" y="28"/>
                        <a:pt x="29" y="28"/>
                        <a:pt x="29" y="28"/>
                      </a:cubicBezTo>
                      <a:cubicBezTo>
                        <a:pt x="29" y="28"/>
                        <a:pt x="29" y="28"/>
                        <a:pt x="29" y="28"/>
                      </a:cubicBezTo>
                      <a:cubicBezTo>
                        <a:pt x="29" y="28"/>
                        <a:pt x="29" y="28"/>
                        <a:pt x="29" y="28"/>
                      </a:cubicBezTo>
                      <a:cubicBezTo>
                        <a:pt x="29" y="29"/>
                        <a:pt x="29" y="29"/>
                        <a:pt x="29" y="29"/>
                      </a:cubicBezTo>
                      <a:cubicBezTo>
                        <a:pt x="29" y="29"/>
                        <a:pt x="29" y="29"/>
                        <a:pt x="29"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30"/>
                        <a:pt x="28" y="30"/>
                        <a:pt x="28" y="30"/>
                      </a:cubicBezTo>
                      <a:cubicBezTo>
                        <a:pt x="29" y="30"/>
                        <a:pt x="29" y="30"/>
                        <a:pt x="29" y="30"/>
                      </a:cubicBezTo>
                      <a:cubicBezTo>
                        <a:pt x="29" y="30"/>
                        <a:pt x="29" y="30"/>
                        <a:pt x="29" y="30"/>
                      </a:cubicBezTo>
                      <a:cubicBezTo>
                        <a:pt x="29" y="30"/>
                        <a:pt x="29" y="30"/>
                        <a:pt x="29" y="30"/>
                      </a:cubicBezTo>
                      <a:cubicBezTo>
                        <a:pt x="29" y="31"/>
                        <a:pt x="29" y="31"/>
                        <a:pt x="29" y="31"/>
                      </a:cubicBezTo>
                      <a:cubicBezTo>
                        <a:pt x="29" y="31"/>
                        <a:pt x="29" y="31"/>
                        <a:pt x="29" y="31"/>
                      </a:cubicBezTo>
                      <a:cubicBezTo>
                        <a:pt x="29" y="31"/>
                        <a:pt x="29" y="31"/>
                        <a:pt x="29" y="31"/>
                      </a:cubicBezTo>
                      <a:cubicBezTo>
                        <a:pt x="29" y="31"/>
                        <a:pt x="29" y="31"/>
                        <a:pt x="29" y="31"/>
                      </a:cubicBezTo>
                      <a:cubicBezTo>
                        <a:pt x="29" y="30"/>
                        <a:pt x="29" y="30"/>
                        <a:pt x="29" y="30"/>
                      </a:cubicBezTo>
                      <a:cubicBezTo>
                        <a:pt x="28" y="30"/>
                        <a:pt x="28" y="30"/>
                        <a:pt x="28" y="30"/>
                      </a:cubicBezTo>
                      <a:cubicBezTo>
                        <a:pt x="28" y="31"/>
                        <a:pt x="28" y="31"/>
                        <a:pt x="28" y="31"/>
                      </a:cubicBezTo>
                      <a:cubicBezTo>
                        <a:pt x="28" y="31"/>
                        <a:pt x="28" y="31"/>
                        <a:pt x="28" y="31"/>
                      </a:cubicBezTo>
                      <a:cubicBezTo>
                        <a:pt x="28" y="31"/>
                        <a:pt x="28" y="31"/>
                        <a:pt x="28" y="31"/>
                      </a:cubicBezTo>
                      <a:cubicBezTo>
                        <a:pt x="28" y="32"/>
                        <a:pt x="28" y="32"/>
                        <a:pt x="28" y="32"/>
                      </a:cubicBezTo>
                      <a:cubicBezTo>
                        <a:pt x="28" y="32"/>
                        <a:pt x="28" y="32"/>
                        <a:pt x="28" y="32"/>
                      </a:cubicBezTo>
                      <a:cubicBezTo>
                        <a:pt x="28" y="32"/>
                        <a:pt x="28" y="32"/>
                        <a:pt x="28" y="32"/>
                      </a:cubicBezTo>
                      <a:cubicBezTo>
                        <a:pt x="28" y="33"/>
                        <a:pt x="28" y="33"/>
                        <a:pt x="28" y="33"/>
                      </a:cubicBezTo>
                      <a:cubicBezTo>
                        <a:pt x="28" y="34"/>
                        <a:pt x="28" y="34"/>
                        <a:pt x="28" y="34"/>
                      </a:cubicBezTo>
                      <a:cubicBezTo>
                        <a:pt x="28" y="34"/>
                        <a:pt x="28" y="34"/>
                        <a:pt x="28" y="34"/>
                      </a:cubicBezTo>
                      <a:cubicBezTo>
                        <a:pt x="28" y="34"/>
                        <a:pt x="28" y="34"/>
                        <a:pt x="28" y="34"/>
                      </a:cubicBezTo>
                      <a:cubicBezTo>
                        <a:pt x="29" y="35"/>
                        <a:pt x="29" y="35"/>
                        <a:pt x="29" y="35"/>
                      </a:cubicBezTo>
                      <a:cubicBezTo>
                        <a:pt x="28" y="35"/>
                        <a:pt x="28" y="35"/>
                        <a:pt x="28" y="35"/>
                      </a:cubicBezTo>
                      <a:cubicBezTo>
                        <a:pt x="28" y="35"/>
                        <a:pt x="28" y="35"/>
                        <a:pt x="28" y="35"/>
                      </a:cubicBezTo>
                      <a:cubicBezTo>
                        <a:pt x="28" y="36"/>
                        <a:pt x="28" y="36"/>
                        <a:pt x="28" y="36"/>
                      </a:cubicBezTo>
                      <a:cubicBezTo>
                        <a:pt x="28" y="36"/>
                        <a:pt x="28" y="36"/>
                        <a:pt x="28"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7"/>
                        <a:pt x="27" y="37"/>
                        <a:pt x="27" y="37"/>
                      </a:cubicBezTo>
                      <a:cubicBezTo>
                        <a:pt x="27" y="37"/>
                        <a:pt x="27" y="37"/>
                        <a:pt x="27" y="37"/>
                      </a:cubicBezTo>
                      <a:cubicBezTo>
                        <a:pt x="27" y="37"/>
                        <a:pt x="27" y="37"/>
                        <a:pt x="27" y="37"/>
                      </a:cubicBezTo>
                      <a:cubicBezTo>
                        <a:pt x="26" y="37"/>
                        <a:pt x="26" y="37"/>
                        <a:pt x="26" y="37"/>
                      </a:cubicBezTo>
                      <a:cubicBezTo>
                        <a:pt x="26" y="36"/>
                        <a:pt x="26" y="36"/>
                        <a:pt x="26" y="36"/>
                      </a:cubicBezTo>
                      <a:cubicBezTo>
                        <a:pt x="26" y="36"/>
                        <a:pt x="26" y="36"/>
                        <a:pt x="26" y="36"/>
                      </a:cubicBezTo>
                      <a:cubicBezTo>
                        <a:pt x="25" y="36"/>
                        <a:pt x="25" y="36"/>
                        <a:pt x="25" y="36"/>
                      </a:cubicBezTo>
                      <a:cubicBezTo>
                        <a:pt x="25" y="36"/>
                        <a:pt x="25" y="36"/>
                        <a:pt x="25" y="36"/>
                      </a:cubicBezTo>
                      <a:cubicBezTo>
                        <a:pt x="25" y="37"/>
                        <a:pt x="25" y="37"/>
                        <a:pt x="25" y="37"/>
                      </a:cubicBezTo>
                      <a:cubicBezTo>
                        <a:pt x="24" y="38"/>
                        <a:pt x="24" y="38"/>
                        <a:pt x="24" y="38"/>
                      </a:cubicBezTo>
                      <a:cubicBezTo>
                        <a:pt x="23" y="39"/>
                        <a:pt x="23" y="39"/>
                        <a:pt x="23" y="39"/>
                      </a:cubicBezTo>
                      <a:cubicBezTo>
                        <a:pt x="22" y="39"/>
                        <a:pt x="22" y="39"/>
                        <a:pt x="22" y="39"/>
                      </a:cubicBezTo>
                      <a:cubicBezTo>
                        <a:pt x="22" y="40"/>
                        <a:pt x="22" y="40"/>
                        <a:pt x="22" y="40"/>
                      </a:cubicBezTo>
                      <a:cubicBezTo>
                        <a:pt x="22" y="39"/>
                        <a:pt x="22" y="39"/>
                        <a:pt x="22" y="39"/>
                      </a:cubicBezTo>
                      <a:cubicBezTo>
                        <a:pt x="22" y="39"/>
                        <a:pt x="22" y="39"/>
                        <a:pt x="22" y="39"/>
                      </a:cubicBezTo>
                      <a:cubicBezTo>
                        <a:pt x="22" y="39"/>
                        <a:pt x="22" y="39"/>
                        <a:pt x="22" y="39"/>
                      </a:cubicBezTo>
                      <a:cubicBezTo>
                        <a:pt x="21" y="39"/>
                        <a:pt x="21" y="39"/>
                        <a:pt x="21" y="39"/>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9"/>
                        <a:pt x="20" y="39"/>
                        <a:pt x="20" y="39"/>
                      </a:cubicBezTo>
                      <a:cubicBezTo>
                        <a:pt x="20" y="39"/>
                        <a:pt x="20" y="39"/>
                        <a:pt x="20" y="39"/>
                      </a:cubicBezTo>
                      <a:cubicBezTo>
                        <a:pt x="19" y="39"/>
                        <a:pt x="19" y="39"/>
                        <a:pt x="19" y="39"/>
                      </a:cubicBezTo>
                      <a:cubicBezTo>
                        <a:pt x="19" y="39"/>
                        <a:pt x="19" y="39"/>
                        <a:pt x="19" y="39"/>
                      </a:cubicBezTo>
                      <a:cubicBezTo>
                        <a:pt x="19" y="40"/>
                        <a:pt x="19" y="40"/>
                        <a:pt x="19" y="40"/>
                      </a:cubicBezTo>
                      <a:cubicBezTo>
                        <a:pt x="19" y="40"/>
                        <a:pt x="19" y="40"/>
                        <a:pt x="19" y="40"/>
                      </a:cubicBezTo>
                      <a:cubicBezTo>
                        <a:pt x="19" y="40"/>
                        <a:pt x="19" y="40"/>
                        <a:pt x="19" y="40"/>
                      </a:cubicBezTo>
                      <a:cubicBezTo>
                        <a:pt x="19" y="40"/>
                        <a:pt x="19" y="40"/>
                        <a:pt x="19" y="40"/>
                      </a:cubicBezTo>
                      <a:cubicBezTo>
                        <a:pt x="19" y="39"/>
                        <a:pt x="19" y="39"/>
                        <a:pt x="19" y="39"/>
                      </a:cubicBezTo>
                      <a:cubicBezTo>
                        <a:pt x="19" y="39"/>
                        <a:pt x="19" y="39"/>
                        <a:pt x="19" y="39"/>
                      </a:cubicBezTo>
                      <a:cubicBezTo>
                        <a:pt x="19" y="39"/>
                        <a:pt x="19" y="39"/>
                        <a:pt x="19" y="39"/>
                      </a:cubicBezTo>
                      <a:cubicBezTo>
                        <a:pt x="19" y="39"/>
                        <a:pt x="19" y="39"/>
                        <a:pt x="19" y="39"/>
                      </a:cubicBezTo>
                      <a:cubicBezTo>
                        <a:pt x="19" y="38"/>
                        <a:pt x="19" y="38"/>
                        <a:pt x="19" y="38"/>
                      </a:cubicBezTo>
                      <a:cubicBezTo>
                        <a:pt x="19" y="38"/>
                        <a:pt x="19" y="38"/>
                        <a:pt x="19" y="38"/>
                      </a:cubicBezTo>
                      <a:cubicBezTo>
                        <a:pt x="19" y="39"/>
                        <a:pt x="19" y="39"/>
                        <a:pt x="19" y="39"/>
                      </a:cubicBezTo>
                      <a:cubicBezTo>
                        <a:pt x="19" y="39"/>
                        <a:pt x="19" y="39"/>
                        <a:pt x="19" y="39"/>
                      </a:cubicBezTo>
                      <a:cubicBezTo>
                        <a:pt x="18" y="39"/>
                        <a:pt x="18" y="39"/>
                        <a:pt x="18" y="39"/>
                      </a:cubicBezTo>
                      <a:cubicBezTo>
                        <a:pt x="18" y="39"/>
                        <a:pt x="18" y="39"/>
                        <a:pt x="18" y="39"/>
                      </a:cubicBezTo>
                      <a:cubicBezTo>
                        <a:pt x="18" y="39"/>
                        <a:pt x="18" y="39"/>
                        <a:pt x="18" y="39"/>
                      </a:cubicBezTo>
                      <a:cubicBezTo>
                        <a:pt x="18" y="39"/>
                        <a:pt x="18" y="39"/>
                        <a:pt x="18" y="39"/>
                      </a:cubicBezTo>
                      <a:cubicBezTo>
                        <a:pt x="19" y="38"/>
                        <a:pt x="19" y="38"/>
                        <a:pt x="19" y="38"/>
                      </a:cubicBezTo>
                      <a:cubicBezTo>
                        <a:pt x="19" y="37"/>
                        <a:pt x="19" y="37"/>
                        <a:pt x="19" y="37"/>
                      </a:cubicBezTo>
                      <a:cubicBezTo>
                        <a:pt x="19" y="37"/>
                        <a:pt x="19" y="37"/>
                        <a:pt x="19" y="37"/>
                      </a:cubicBezTo>
                      <a:cubicBezTo>
                        <a:pt x="19" y="38"/>
                        <a:pt x="19" y="38"/>
                        <a:pt x="19" y="38"/>
                      </a:cubicBezTo>
                      <a:cubicBezTo>
                        <a:pt x="19" y="38"/>
                        <a:pt x="19" y="38"/>
                        <a:pt x="19" y="38"/>
                      </a:cubicBezTo>
                      <a:cubicBezTo>
                        <a:pt x="19" y="38"/>
                        <a:pt x="19" y="38"/>
                        <a:pt x="19" y="38"/>
                      </a:cubicBezTo>
                      <a:cubicBezTo>
                        <a:pt x="17" y="38"/>
                        <a:pt x="17" y="38"/>
                        <a:pt x="17" y="38"/>
                      </a:cubicBezTo>
                      <a:cubicBezTo>
                        <a:pt x="17" y="38"/>
                        <a:pt x="17" y="38"/>
                        <a:pt x="17" y="38"/>
                      </a:cubicBezTo>
                      <a:cubicBezTo>
                        <a:pt x="17" y="38"/>
                        <a:pt x="17" y="38"/>
                        <a:pt x="17"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7" y="38"/>
                        <a:pt x="17" y="38"/>
                        <a:pt x="17" y="38"/>
                      </a:cubicBezTo>
                      <a:cubicBezTo>
                        <a:pt x="17" y="38"/>
                        <a:pt x="17" y="38"/>
                        <a:pt x="17"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20" y="35"/>
                        <a:pt x="20" y="35"/>
                        <a:pt x="20" y="35"/>
                      </a:cubicBezTo>
                      <a:cubicBezTo>
                        <a:pt x="20" y="35"/>
                        <a:pt x="20" y="35"/>
                        <a:pt x="20" y="35"/>
                      </a:cubicBezTo>
                      <a:cubicBezTo>
                        <a:pt x="20" y="35"/>
                        <a:pt x="20" y="35"/>
                        <a:pt x="20" y="35"/>
                      </a:cubicBezTo>
                      <a:cubicBezTo>
                        <a:pt x="21" y="35"/>
                        <a:pt x="21" y="35"/>
                        <a:pt x="21" y="35"/>
                      </a:cubicBezTo>
                      <a:cubicBezTo>
                        <a:pt x="21" y="35"/>
                        <a:pt x="21" y="35"/>
                        <a:pt x="21" y="35"/>
                      </a:cubicBezTo>
                      <a:cubicBezTo>
                        <a:pt x="21" y="35"/>
                        <a:pt x="21" y="35"/>
                        <a:pt x="21" y="35"/>
                      </a:cubicBezTo>
                      <a:cubicBezTo>
                        <a:pt x="21" y="34"/>
                        <a:pt x="21" y="34"/>
                        <a:pt x="21" y="34"/>
                      </a:cubicBezTo>
                      <a:cubicBezTo>
                        <a:pt x="22" y="33"/>
                        <a:pt x="22" y="33"/>
                        <a:pt x="22" y="33"/>
                      </a:cubicBezTo>
                      <a:cubicBezTo>
                        <a:pt x="22" y="33"/>
                        <a:pt x="22" y="33"/>
                        <a:pt x="22" y="33"/>
                      </a:cubicBezTo>
                      <a:cubicBezTo>
                        <a:pt x="22" y="33"/>
                        <a:pt x="22" y="33"/>
                        <a:pt x="22" y="33"/>
                      </a:cubicBezTo>
                      <a:cubicBezTo>
                        <a:pt x="22" y="34"/>
                        <a:pt x="22" y="34"/>
                        <a:pt x="22" y="34"/>
                      </a:cubicBezTo>
                      <a:cubicBezTo>
                        <a:pt x="22" y="34"/>
                        <a:pt x="22" y="34"/>
                        <a:pt x="22" y="34"/>
                      </a:cubicBezTo>
                      <a:cubicBezTo>
                        <a:pt x="22" y="34"/>
                        <a:pt x="22" y="34"/>
                        <a:pt x="22" y="34"/>
                      </a:cubicBezTo>
                      <a:cubicBezTo>
                        <a:pt x="22" y="34"/>
                        <a:pt x="22" y="34"/>
                        <a:pt x="22" y="34"/>
                      </a:cubicBezTo>
                      <a:cubicBezTo>
                        <a:pt x="22" y="34"/>
                        <a:pt x="22" y="34"/>
                        <a:pt x="22" y="34"/>
                      </a:cubicBezTo>
                      <a:cubicBezTo>
                        <a:pt x="22" y="35"/>
                        <a:pt x="22" y="35"/>
                        <a:pt x="22" y="35"/>
                      </a:cubicBezTo>
                      <a:cubicBezTo>
                        <a:pt x="22" y="35"/>
                        <a:pt x="22" y="35"/>
                        <a:pt x="22" y="35"/>
                      </a:cubicBezTo>
                      <a:cubicBezTo>
                        <a:pt x="22" y="36"/>
                        <a:pt x="22" y="36"/>
                        <a:pt x="22" y="36"/>
                      </a:cubicBezTo>
                      <a:cubicBezTo>
                        <a:pt x="21" y="36"/>
                        <a:pt x="21" y="36"/>
                        <a:pt x="21" y="36"/>
                      </a:cubicBezTo>
                      <a:cubicBezTo>
                        <a:pt x="21" y="36"/>
                        <a:pt x="21" y="36"/>
                        <a:pt x="21" y="36"/>
                      </a:cubicBezTo>
                      <a:cubicBezTo>
                        <a:pt x="21" y="37"/>
                        <a:pt x="21" y="37"/>
                        <a:pt x="21" y="37"/>
                      </a:cubicBezTo>
                      <a:cubicBezTo>
                        <a:pt x="22" y="38"/>
                        <a:pt x="22" y="38"/>
                        <a:pt x="22" y="38"/>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6"/>
                        <a:pt x="22" y="36"/>
                        <a:pt x="22" y="36"/>
                      </a:cubicBezTo>
                      <a:cubicBezTo>
                        <a:pt x="22" y="36"/>
                        <a:pt x="22" y="36"/>
                        <a:pt x="22" y="36"/>
                      </a:cubicBezTo>
                      <a:cubicBezTo>
                        <a:pt x="22" y="35"/>
                        <a:pt x="22" y="35"/>
                        <a:pt x="22" y="35"/>
                      </a:cubicBezTo>
                      <a:cubicBezTo>
                        <a:pt x="23" y="35"/>
                        <a:pt x="23" y="35"/>
                        <a:pt x="23" y="35"/>
                      </a:cubicBezTo>
                      <a:cubicBezTo>
                        <a:pt x="23" y="35"/>
                        <a:pt x="23" y="35"/>
                        <a:pt x="23" y="35"/>
                      </a:cubicBezTo>
                      <a:cubicBezTo>
                        <a:pt x="23" y="35"/>
                        <a:pt x="23" y="35"/>
                        <a:pt x="23" y="35"/>
                      </a:cubicBezTo>
                      <a:cubicBezTo>
                        <a:pt x="23" y="35"/>
                        <a:pt x="23" y="35"/>
                        <a:pt x="23" y="35"/>
                      </a:cubicBezTo>
                      <a:cubicBezTo>
                        <a:pt x="23" y="35"/>
                        <a:pt x="23" y="35"/>
                        <a:pt x="23" y="35"/>
                      </a:cubicBezTo>
                      <a:cubicBezTo>
                        <a:pt x="23" y="34"/>
                        <a:pt x="23" y="34"/>
                        <a:pt x="23" y="34"/>
                      </a:cubicBezTo>
                      <a:cubicBezTo>
                        <a:pt x="23" y="34"/>
                        <a:pt x="23" y="34"/>
                        <a:pt x="23" y="34"/>
                      </a:cubicBezTo>
                      <a:cubicBezTo>
                        <a:pt x="23" y="34"/>
                        <a:pt x="23" y="34"/>
                        <a:pt x="23" y="34"/>
                      </a:cubicBezTo>
                      <a:cubicBezTo>
                        <a:pt x="23" y="34"/>
                        <a:pt x="23" y="34"/>
                        <a:pt x="23"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5"/>
                        <a:pt x="24" y="35"/>
                        <a:pt x="24" y="35"/>
                      </a:cubicBezTo>
                      <a:cubicBezTo>
                        <a:pt x="24" y="35"/>
                        <a:pt x="24" y="35"/>
                        <a:pt x="24" y="35"/>
                      </a:cubicBezTo>
                      <a:cubicBezTo>
                        <a:pt x="24" y="35"/>
                        <a:pt x="24" y="35"/>
                        <a:pt x="24" y="35"/>
                      </a:cubicBezTo>
                      <a:cubicBezTo>
                        <a:pt x="23" y="35"/>
                        <a:pt x="23" y="35"/>
                        <a:pt x="23" y="35"/>
                      </a:cubicBezTo>
                      <a:cubicBezTo>
                        <a:pt x="23" y="35"/>
                        <a:pt x="23" y="35"/>
                        <a:pt x="23" y="35"/>
                      </a:cubicBezTo>
                      <a:cubicBezTo>
                        <a:pt x="24" y="36"/>
                        <a:pt x="24" y="36"/>
                        <a:pt x="24" y="36"/>
                      </a:cubicBezTo>
                      <a:cubicBezTo>
                        <a:pt x="24" y="36"/>
                        <a:pt x="24" y="36"/>
                        <a:pt x="24" y="36"/>
                      </a:cubicBezTo>
                      <a:cubicBezTo>
                        <a:pt x="25" y="37"/>
                        <a:pt x="25" y="37"/>
                        <a:pt x="25" y="37"/>
                      </a:cubicBezTo>
                      <a:cubicBezTo>
                        <a:pt x="25" y="36"/>
                        <a:pt x="25" y="36"/>
                        <a:pt x="25" y="36"/>
                      </a:cubicBezTo>
                      <a:cubicBezTo>
                        <a:pt x="25" y="36"/>
                        <a:pt x="25" y="36"/>
                        <a:pt x="25" y="36"/>
                      </a:cubicBezTo>
                      <a:cubicBezTo>
                        <a:pt x="25" y="35"/>
                        <a:pt x="25" y="35"/>
                        <a:pt x="25" y="35"/>
                      </a:cubicBezTo>
                      <a:cubicBezTo>
                        <a:pt x="25" y="35"/>
                        <a:pt x="25" y="35"/>
                        <a:pt x="25" y="35"/>
                      </a:cubicBezTo>
                      <a:cubicBezTo>
                        <a:pt x="25" y="35"/>
                        <a:pt x="25" y="35"/>
                        <a:pt x="25" y="35"/>
                      </a:cubicBezTo>
                      <a:cubicBezTo>
                        <a:pt x="25" y="35"/>
                        <a:pt x="25" y="35"/>
                        <a:pt x="25" y="35"/>
                      </a:cubicBezTo>
                      <a:cubicBezTo>
                        <a:pt x="26" y="34"/>
                        <a:pt x="26" y="34"/>
                        <a:pt x="26" y="34"/>
                      </a:cubicBezTo>
                      <a:cubicBezTo>
                        <a:pt x="25" y="34"/>
                        <a:pt x="25" y="34"/>
                        <a:pt x="25" y="34"/>
                      </a:cubicBezTo>
                      <a:cubicBezTo>
                        <a:pt x="26" y="34"/>
                        <a:pt x="26" y="34"/>
                        <a:pt x="26" y="34"/>
                      </a:cubicBezTo>
                      <a:cubicBezTo>
                        <a:pt x="26" y="33"/>
                        <a:pt x="26" y="33"/>
                        <a:pt x="26" y="33"/>
                      </a:cubicBezTo>
                      <a:cubicBezTo>
                        <a:pt x="26" y="33"/>
                        <a:pt x="26" y="33"/>
                        <a:pt x="26" y="33"/>
                      </a:cubicBezTo>
                      <a:cubicBezTo>
                        <a:pt x="26" y="32"/>
                        <a:pt x="26" y="32"/>
                        <a:pt x="26" y="32"/>
                      </a:cubicBezTo>
                      <a:cubicBezTo>
                        <a:pt x="26" y="32"/>
                        <a:pt x="26" y="32"/>
                        <a:pt x="26" y="32"/>
                      </a:cubicBezTo>
                      <a:cubicBezTo>
                        <a:pt x="27" y="32"/>
                        <a:pt x="27" y="32"/>
                        <a:pt x="27" y="32"/>
                      </a:cubicBezTo>
                      <a:cubicBezTo>
                        <a:pt x="26" y="31"/>
                        <a:pt x="26" y="31"/>
                        <a:pt x="26" y="31"/>
                      </a:cubicBezTo>
                      <a:cubicBezTo>
                        <a:pt x="26" y="31"/>
                        <a:pt x="26" y="31"/>
                        <a:pt x="26" y="31"/>
                      </a:cubicBezTo>
                      <a:cubicBezTo>
                        <a:pt x="26" y="31"/>
                        <a:pt x="26" y="31"/>
                        <a:pt x="26" y="31"/>
                      </a:cubicBezTo>
                      <a:cubicBezTo>
                        <a:pt x="26" y="30"/>
                        <a:pt x="26" y="30"/>
                        <a:pt x="26" y="30"/>
                      </a:cubicBezTo>
                      <a:cubicBezTo>
                        <a:pt x="26" y="30"/>
                        <a:pt x="26" y="30"/>
                        <a:pt x="26" y="30"/>
                      </a:cubicBezTo>
                      <a:cubicBezTo>
                        <a:pt x="25" y="31"/>
                        <a:pt x="25" y="31"/>
                        <a:pt x="25" y="31"/>
                      </a:cubicBezTo>
                      <a:cubicBezTo>
                        <a:pt x="25" y="31"/>
                        <a:pt x="25" y="31"/>
                        <a:pt x="25" y="31"/>
                      </a:cubicBezTo>
                      <a:cubicBezTo>
                        <a:pt x="24" y="31"/>
                        <a:pt x="24" y="31"/>
                        <a:pt x="24" y="31"/>
                      </a:cubicBezTo>
                      <a:cubicBezTo>
                        <a:pt x="24" y="31"/>
                        <a:pt x="24" y="31"/>
                        <a:pt x="24" y="31"/>
                      </a:cubicBezTo>
                      <a:cubicBezTo>
                        <a:pt x="25" y="31"/>
                        <a:pt x="25" y="31"/>
                        <a:pt x="25" y="31"/>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4" y="30"/>
                        <a:pt x="24" y="30"/>
                        <a:pt x="24" y="30"/>
                      </a:cubicBezTo>
                      <a:cubicBezTo>
                        <a:pt x="24" y="29"/>
                        <a:pt x="24" y="29"/>
                        <a:pt x="24" y="29"/>
                      </a:cubicBezTo>
                      <a:cubicBezTo>
                        <a:pt x="24" y="29"/>
                        <a:pt x="24" y="29"/>
                        <a:pt x="24" y="29"/>
                      </a:cubicBezTo>
                      <a:cubicBezTo>
                        <a:pt x="25" y="29"/>
                        <a:pt x="25" y="29"/>
                        <a:pt x="25" y="29"/>
                      </a:cubicBezTo>
                      <a:cubicBezTo>
                        <a:pt x="25" y="29"/>
                        <a:pt x="25" y="29"/>
                        <a:pt x="25" y="29"/>
                      </a:cubicBezTo>
                      <a:cubicBezTo>
                        <a:pt x="25" y="28"/>
                        <a:pt x="25" y="28"/>
                        <a:pt x="25" y="28"/>
                      </a:cubicBezTo>
                      <a:cubicBezTo>
                        <a:pt x="25" y="30"/>
                        <a:pt x="25" y="30"/>
                        <a:pt x="25" y="30"/>
                      </a:cubicBezTo>
                      <a:cubicBezTo>
                        <a:pt x="25" y="30"/>
                        <a:pt x="25" y="30"/>
                        <a:pt x="25" y="30"/>
                      </a:cubicBezTo>
                      <a:cubicBezTo>
                        <a:pt x="26" y="30"/>
                        <a:pt x="26" y="30"/>
                        <a:pt x="26" y="30"/>
                      </a:cubicBezTo>
                      <a:cubicBezTo>
                        <a:pt x="26" y="30"/>
                        <a:pt x="26" y="30"/>
                        <a:pt x="26" y="30"/>
                      </a:cubicBezTo>
                      <a:cubicBezTo>
                        <a:pt x="26" y="30"/>
                        <a:pt x="26" y="30"/>
                        <a:pt x="26" y="30"/>
                      </a:cubicBezTo>
                      <a:cubicBezTo>
                        <a:pt x="26" y="28"/>
                        <a:pt x="26" y="28"/>
                        <a:pt x="26" y="28"/>
                      </a:cubicBezTo>
                      <a:cubicBezTo>
                        <a:pt x="26" y="28"/>
                        <a:pt x="26" y="28"/>
                        <a:pt x="26" y="28"/>
                      </a:cubicBezTo>
                      <a:cubicBezTo>
                        <a:pt x="26" y="27"/>
                        <a:pt x="26" y="27"/>
                        <a:pt x="26" y="27"/>
                      </a:cubicBezTo>
                      <a:cubicBezTo>
                        <a:pt x="25" y="27"/>
                        <a:pt x="25" y="27"/>
                        <a:pt x="25" y="27"/>
                      </a:cubicBezTo>
                      <a:cubicBezTo>
                        <a:pt x="25" y="27"/>
                        <a:pt x="25" y="27"/>
                        <a:pt x="25" y="27"/>
                      </a:cubicBezTo>
                      <a:cubicBezTo>
                        <a:pt x="25" y="27"/>
                        <a:pt x="25" y="27"/>
                        <a:pt x="25" y="27"/>
                      </a:cubicBezTo>
                      <a:cubicBezTo>
                        <a:pt x="26" y="27"/>
                        <a:pt x="26" y="27"/>
                        <a:pt x="26" y="27"/>
                      </a:cubicBezTo>
                      <a:cubicBezTo>
                        <a:pt x="26" y="28"/>
                        <a:pt x="26" y="28"/>
                        <a:pt x="26" y="28"/>
                      </a:cubicBezTo>
                      <a:cubicBezTo>
                        <a:pt x="26" y="28"/>
                        <a:pt x="26" y="28"/>
                        <a:pt x="26" y="28"/>
                      </a:cubicBezTo>
                      <a:cubicBezTo>
                        <a:pt x="27" y="28"/>
                        <a:pt x="27" y="28"/>
                        <a:pt x="27" y="28"/>
                      </a:cubicBezTo>
                      <a:cubicBezTo>
                        <a:pt x="27" y="27"/>
                        <a:pt x="27" y="27"/>
                        <a:pt x="27" y="27"/>
                      </a:cubicBezTo>
                      <a:cubicBezTo>
                        <a:pt x="27" y="27"/>
                        <a:pt x="27" y="27"/>
                        <a:pt x="27" y="27"/>
                      </a:cubicBezTo>
                      <a:cubicBezTo>
                        <a:pt x="27" y="27"/>
                        <a:pt x="27" y="27"/>
                        <a:pt x="27"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5"/>
                        <a:pt x="28" y="25"/>
                        <a:pt x="28" y="25"/>
                      </a:cubicBezTo>
                      <a:cubicBezTo>
                        <a:pt x="28" y="25"/>
                        <a:pt x="28" y="25"/>
                        <a:pt x="28" y="25"/>
                      </a:cubicBezTo>
                      <a:cubicBezTo>
                        <a:pt x="28" y="24"/>
                        <a:pt x="28" y="24"/>
                        <a:pt x="28" y="24"/>
                      </a:cubicBezTo>
                      <a:cubicBezTo>
                        <a:pt x="28" y="24"/>
                        <a:pt x="28" y="24"/>
                        <a:pt x="28" y="24"/>
                      </a:cubicBezTo>
                      <a:cubicBezTo>
                        <a:pt x="28" y="23"/>
                        <a:pt x="28" y="23"/>
                        <a:pt x="28" y="23"/>
                      </a:cubicBezTo>
                      <a:cubicBezTo>
                        <a:pt x="27" y="23"/>
                        <a:pt x="27" y="23"/>
                        <a:pt x="27" y="23"/>
                      </a:cubicBezTo>
                      <a:cubicBezTo>
                        <a:pt x="27" y="23"/>
                        <a:pt x="27" y="23"/>
                        <a:pt x="27" y="23"/>
                      </a:cubicBezTo>
                      <a:cubicBezTo>
                        <a:pt x="27" y="24"/>
                        <a:pt x="27" y="24"/>
                        <a:pt x="27" y="24"/>
                      </a:cubicBezTo>
                      <a:cubicBezTo>
                        <a:pt x="27" y="24"/>
                        <a:pt x="27" y="24"/>
                        <a:pt x="27" y="24"/>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6" y="25"/>
                        <a:pt x="26" y="25"/>
                        <a:pt x="26" y="25"/>
                      </a:cubicBezTo>
                      <a:cubicBezTo>
                        <a:pt x="26" y="25"/>
                        <a:pt x="26" y="25"/>
                        <a:pt x="26" y="25"/>
                      </a:cubicBezTo>
                      <a:cubicBezTo>
                        <a:pt x="24" y="27"/>
                        <a:pt x="24" y="27"/>
                        <a:pt x="24" y="27"/>
                      </a:cubicBezTo>
                      <a:cubicBezTo>
                        <a:pt x="24" y="27"/>
                        <a:pt x="24" y="27"/>
                        <a:pt x="24" y="27"/>
                      </a:cubicBezTo>
                      <a:cubicBezTo>
                        <a:pt x="24" y="28"/>
                        <a:pt x="24" y="28"/>
                        <a:pt x="24" y="28"/>
                      </a:cubicBezTo>
                      <a:cubicBezTo>
                        <a:pt x="24" y="28"/>
                        <a:pt x="24" y="28"/>
                        <a:pt x="24" y="28"/>
                      </a:cubicBezTo>
                      <a:cubicBezTo>
                        <a:pt x="24" y="28"/>
                        <a:pt x="24" y="28"/>
                        <a:pt x="24" y="28"/>
                      </a:cubicBezTo>
                      <a:cubicBezTo>
                        <a:pt x="23" y="28"/>
                        <a:pt x="23" y="28"/>
                        <a:pt x="23" y="28"/>
                      </a:cubicBezTo>
                      <a:cubicBezTo>
                        <a:pt x="22" y="28"/>
                        <a:pt x="22" y="28"/>
                        <a:pt x="22" y="28"/>
                      </a:cubicBezTo>
                      <a:cubicBezTo>
                        <a:pt x="21" y="29"/>
                        <a:pt x="21" y="29"/>
                        <a:pt x="21" y="29"/>
                      </a:cubicBezTo>
                      <a:cubicBezTo>
                        <a:pt x="21" y="29"/>
                        <a:pt x="21" y="29"/>
                        <a:pt x="21" y="29"/>
                      </a:cubicBezTo>
                      <a:cubicBezTo>
                        <a:pt x="20" y="30"/>
                        <a:pt x="20" y="30"/>
                        <a:pt x="20" y="30"/>
                      </a:cubicBezTo>
                      <a:cubicBezTo>
                        <a:pt x="19" y="31"/>
                        <a:pt x="19" y="31"/>
                        <a:pt x="19" y="31"/>
                      </a:cubicBezTo>
                      <a:cubicBezTo>
                        <a:pt x="19" y="31"/>
                        <a:pt x="19" y="31"/>
                        <a:pt x="19" y="31"/>
                      </a:cubicBezTo>
                      <a:cubicBezTo>
                        <a:pt x="18" y="32"/>
                        <a:pt x="18" y="32"/>
                        <a:pt x="18" y="32"/>
                      </a:cubicBezTo>
                      <a:cubicBezTo>
                        <a:pt x="18" y="32"/>
                        <a:pt x="18" y="32"/>
                        <a:pt x="18" y="32"/>
                      </a:cubicBezTo>
                      <a:cubicBezTo>
                        <a:pt x="18" y="32"/>
                        <a:pt x="18" y="32"/>
                        <a:pt x="18" y="32"/>
                      </a:cubicBezTo>
                      <a:cubicBezTo>
                        <a:pt x="18" y="33"/>
                        <a:pt x="18" y="33"/>
                        <a:pt x="18" y="33"/>
                      </a:cubicBezTo>
                      <a:cubicBezTo>
                        <a:pt x="19" y="33"/>
                        <a:pt x="19" y="33"/>
                        <a:pt x="19" y="33"/>
                      </a:cubicBezTo>
                      <a:cubicBezTo>
                        <a:pt x="20" y="33"/>
                        <a:pt x="20" y="33"/>
                        <a:pt x="20" y="33"/>
                      </a:cubicBezTo>
                      <a:cubicBezTo>
                        <a:pt x="21" y="32"/>
                        <a:pt x="21" y="32"/>
                        <a:pt x="21" y="32"/>
                      </a:cubicBezTo>
                      <a:cubicBezTo>
                        <a:pt x="21" y="32"/>
                        <a:pt x="21" y="32"/>
                        <a:pt x="21" y="32"/>
                      </a:cubicBezTo>
                      <a:cubicBezTo>
                        <a:pt x="22" y="32"/>
                        <a:pt x="22" y="32"/>
                        <a:pt x="22" y="32"/>
                      </a:cubicBezTo>
                      <a:cubicBezTo>
                        <a:pt x="21" y="33"/>
                        <a:pt x="21" y="33"/>
                        <a:pt x="21" y="33"/>
                      </a:cubicBezTo>
                      <a:cubicBezTo>
                        <a:pt x="21" y="33"/>
                        <a:pt x="21" y="33"/>
                        <a:pt x="21" y="33"/>
                      </a:cubicBezTo>
                      <a:cubicBezTo>
                        <a:pt x="18" y="33"/>
                        <a:pt x="18" y="33"/>
                        <a:pt x="18" y="33"/>
                      </a:cubicBezTo>
                      <a:cubicBezTo>
                        <a:pt x="17" y="33"/>
                        <a:pt x="17" y="33"/>
                        <a:pt x="17" y="33"/>
                      </a:cubicBezTo>
                      <a:cubicBezTo>
                        <a:pt x="17" y="33"/>
                        <a:pt x="17" y="33"/>
                        <a:pt x="17" y="33"/>
                      </a:cubicBezTo>
                      <a:cubicBezTo>
                        <a:pt x="17" y="33"/>
                        <a:pt x="17" y="33"/>
                        <a:pt x="17" y="33"/>
                      </a:cubicBezTo>
                      <a:cubicBezTo>
                        <a:pt x="18" y="32"/>
                        <a:pt x="18" y="32"/>
                        <a:pt x="18" y="32"/>
                      </a:cubicBezTo>
                      <a:cubicBezTo>
                        <a:pt x="18" y="31"/>
                        <a:pt x="18" y="31"/>
                        <a:pt x="18" y="31"/>
                      </a:cubicBezTo>
                      <a:cubicBezTo>
                        <a:pt x="18" y="31"/>
                        <a:pt x="18" y="31"/>
                        <a:pt x="18" y="31"/>
                      </a:cubicBezTo>
                      <a:cubicBezTo>
                        <a:pt x="19" y="31"/>
                        <a:pt x="19" y="31"/>
                        <a:pt x="19" y="31"/>
                      </a:cubicBezTo>
                      <a:cubicBezTo>
                        <a:pt x="19" y="31"/>
                        <a:pt x="19" y="31"/>
                        <a:pt x="19" y="31"/>
                      </a:cubicBezTo>
                      <a:cubicBezTo>
                        <a:pt x="20" y="29"/>
                        <a:pt x="20" y="29"/>
                        <a:pt x="20" y="29"/>
                      </a:cubicBezTo>
                      <a:cubicBezTo>
                        <a:pt x="20" y="29"/>
                        <a:pt x="20" y="29"/>
                        <a:pt x="20" y="29"/>
                      </a:cubicBezTo>
                      <a:cubicBezTo>
                        <a:pt x="21" y="28"/>
                        <a:pt x="21" y="28"/>
                        <a:pt x="21" y="28"/>
                      </a:cubicBezTo>
                      <a:cubicBezTo>
                        <a:pt x="21" y="28"/>
                        <a:pt x="21" y="28"/>
                        <a:pt x="21" y="28"/>
                      </a:cubicBezTo>
                      <a:cubicBezTo>
                        <a:pt x="22" y="28"/>
                        <a:pt x="22" y="28"/>
                        <a:pt x="22" y="28"/>
                      </a:cubicBezTo>
                      <a:cubicBezTo>
                        <a:pt x="22" y="28"/>
                        <a:pt x="22" y="28"/>
                        <a:pt x="22" y="28"/>
                      </a:cubicBezTo>
                      <a:cubicBezTo>
                        <a:pt x="22" y="27"/>
                        <a:pt x="22" y="27"/>
                        <a:pt x="22" y="27"/>
                      </a:cubicBezTo>
                      <a:cubicBezTo>
                        <a:pt x="22" y="27"/>
                        <a:pt x="22" y="27"/>
                        <a:pt x="22" y="27"/>
                      </a:cubicBezTo>
                      <a:cubicBezTo>
                        <a:pt x="22" y="27"/>
                        <a:pt x="22" y="27"/>
                        <a:pt x="22" y="27"/>
                      </a:cubicBezTo>
                      <a:cubicBezTo>
                        <a:pt x="23" y="26"/>
                        <a:pt x="23" y="26"/>
                        <a:pt x="23" y="26"/>
                      </a:cubicBezTo>
                      <a:cubicBezTo>
                        <a:pt x="23" y="26"/>
                        <a:pt x="23" y="26"/>
                        <a:pt x="23" y="26"/>
                      </a:cubicBezTo>
                      <a:cubicBezTo>
                        <a:pt x="23" y="25"/>
                        <a:pt x="23" y="25"/>
                        <a:pt x="23" y="25"/>
                      </a:cubicBezTo>
                      <a:cubicBezTo>
                        <a:pt x="23" y="25"/>
                        <a:pt x="23" y="25"/>
                        <a:pt x="23" y="25"/>
                      </a:cubicBezTo>
                      <a:cubicBezTo>
                        <a:pt x="23" y="25"/>
                        <a:pt x="23" y="25"/>
                        <a:pt x="23" y="25"/>
                      </a:cubicBezTo>
                      <a:cubicBezTo>
                        <a:pt x="23" y="24"/>
                        <a:pt x="23" y="24"/>
                        <a:pt x="23" y="24"/>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5"/>
                        <a:pt x="24" y="25"/>
                        <a:pt x="24" y="25"/>
                      </a:cubicBezTo>
                      <a:cubicBezTo>
                        <a:pt x="24" y="24"/>
                        <a:pt x="24" y="24"/>
                        <a:pt x="24" y="24"/>
                      </a:cubicBezTo>
                      <a:cubicBezTo>
                        <a:pt x="24" y="25"/>
                        <a:pt x="24" y="25"/>
                        <a:pt x="24" y="25"/>
                      </a:cubicBezTo>
                      <a:cubicBezTo>
                        <a:pt x="24" y="26"/>
                        <a:pt x="24" y="26"/>
                        <a:pt x="24" y="26"/>
                      </a:cubicBezTo>
                      <a:cubicBezTo>
                        <a:pt x="23" y="27"/>
                        <a:pt x="23" y="27"/>
                        <a:pt x="23" y="27"/>
                      </a:cubicBezTo>
                      <a:cubicBezTo>
                        <a:pt x="23" y="27"/>
                        <a:pt x="23" y="27"/>
                        <a:pt x="23" y="27"/>
                      </a:cubicBezTo>
                      <a:cubicBezTo>
                        <a:pt x="23" y="27"/>
                        <a:pt x="23" y="27"/>
                        <a:pt x="23" y="27"/>
                      </a:cubicBezTo>
                      <a:cubicBezTo>
                        <a:pt x="23" y="28"/>
                        <a:pt x="23" y="28"/>
                        <a:pt x="23" y="28"/>
                      </a:cubicBezTo>
                      <a:cubicBezTo>
                        <a:pt x="23" y="28"/>
                        <a:pt x="23" y="28"/>
                        <a:pt x="23" y="28"/>
                      </a:cubicBezTo>
                      <a:cubicBezTo>
                        <a:pt x="23" y="28"/>
                        <a:pt x="23" y="28"/>
                        <a:pt x="23" y="28"/>
                      </a:cubicBezTo>
                      <a:cubicBezTo>
                        <a:pt x="24" y="27"/>
                        <a:pt x="24" y="27"/>
                        <a:pt x="24" y="27"/>
                      </a:cubicBezTo>
                      <a:cubicBezTo>
                        <a:pt x="24" y="27"/>
                        <a:pt x="24" y="27"/>
                        <a:pt x="24" y="27"/>
                      </a:cubicBezTo>
                      <a:cubicBezTo>
                        <a:pt x="24" y="27"/>
                        <a:pt x="24" y="27"/>
                        <a:pt x="24" y="27"/>
                      </a:cubicBezTo>
                      <a:cubicBezTo>
                        <a:pt x="24" y="26"/>
                        <a:pt x="24" y="26"/>
                        <a:pt x="24" y="26"/>
                      </a:cubicBezTo>
                      <a:cubicBezTo>
                        <a:pt x="24" y="26"/>
                        <a:pt x="24" y="26"/>
                        <a:pt x="24" y="26"/>
                      </a:cubicBezTo>
                      <a:cubicBezTo>
                        <a:pt x="25" y="25"/>
                        <a:pt x="25" y="25"/>
                        <a:pt x="25" y="25"/>
                      </a:cubicBezTo>
                      <a:cubicBezTo>
                        <a:pt x="25" y="25"/>
                        <a:pt x="25" y="25"/>
                        <a:pt x="25" y="25"/>
                      </a:cubicBezTo>
                      <a:cubicBezTo>
                        <a:pt x="26" y="25"/>
                        <a:pt x="26" y="25"/>
                        <a:pt x="26" y="25"/>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cubicBezTo>
                        <a:pt x="27" y="24"/>
                        <a:pt x="27" y="24"/>
                        <a:pt x="27" y="24"/>
                      </a:cubicBezTo>
                      <a:cubicBezTo>
                        <a:pt x="26" y="23"/>
                        <a:pt x="26" y="23"/>
                        <a:pt x="26" y="23"/>
                      </a:cubicBezTo>
                      <a:cubicBezTo>
                        <a:pt x="26" y="23"/>
                        <a:pt x="26" y="23"/>
                        <a:pt x="26" y="23"/>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19"/>
                        <a:pt x="25" y="19"/>
                        <a:pt x="25" y="19"/>
                      </a:cubicBezTo>
                      <a:cubicBezTo>
                        <a:pt x="25" y="19"/>
                        <a:pt x="25" y="19"/>
                        <a:pt x="25" y="19"/>
                      </a:cubicBezTo>
                      <a:cubicBezTo>
                        <a:pt x="26" y="19"/>
                        <a:pt x="26" y="19"/>
                        <a:pt x="26" y="19"/>
                      </a:cubicBezTo>
                      <a:cubicBezTo>
                        <a:pt x="26" y="19"/>
                        <a:pt x="26" y="19"/>
                        <a:pt x="26" y="19"/>
                      </a:cubicBezTo>
                      <a:cubicBezTo>
                        <a:pt x="26" y="18"/>
                        <a:pt x="26" y="18"/>
                        <a:pt x="26" y="18"/>
                      </a:cubicBezTo>
                      <a:cubicBezTo>
                        <a:pt x="25" y="18"/>
                        <a:pt x="25" y="18"/>
                        <a:pt x="25" y="18"/>
                      </a:cubicBezTo>
                      <a:cubicBezTo>
                        <a:pt x="25" y="18"/>
                        <a:pt x="25" y="18"/>
                        <a:pt x="25" y="18"/>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20"/>
                        <a:pt x="24" y="20"/>
                        <a:pt x="24" y="20"/>
                      </a:cubicBezTo>
                      <a:cubicBezTo>
                        <a:pt x="24" y="20"/>
                        <a:pt x="24" y="20"/>
                        <a:pt x="24" y="20"/>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0"/>
                        <a:pt x="24" y="20"/>
                        <a:pt x="24" y="20"/>
                      </a:cubicBezTo>
                      <a:cubicBezTo>
                        <a:pt x="24" y="20"/>
                        <a:pt x="24" y="20"/>
                        <a:pt x="24" y="20"/>
                      </a:cubicBezTo>
                      <a:cubicBezTo>
                        <a:pt x="24" y="20"/>
                        <a:pt x="24" y="20"/>
                        <a:pt x="24" y="20"/>
                      </a:cubicBezTo>
                      <a:cubicBezTo>
                        <a:pt x="24" y="20"/>
                        <a:pt x="24" y="20"/>
                        <a:pt x="24" y="20"/>
                      </a:cubicBezTo>
                      <a:cubicBezTo>
                        <a:pt x="23" y="20"/>
                        <a:pt x="23" y="20"/>
                        <a:pt x="23" y="20"/>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2" y="19"/>
                        <a:pt x="22" y="19"/>
                        <a:pt x="22" y="19"/>
                      </a:cubicBezTo>
                      <a:cubicBezTo>
                        <a:pt x="22" y="19"/>
                        <a:pt x="22" y="19"/>
                        <a:pt x="22" y="19"/>
                      </a:cubicBezTo>
                      <a:cubicBezTo>
                        <a:pt x="22" y="20"/>
                        <a:pt x="22" y="20"/>
                        <a:pt x="22" y="20"/>
                      </a:cubicBezTo>
                      <a:cubicBezTo>
                        <a:pt x="22" y="20"/>
                        <a:pt x="22" y="20"/>
                        <a:pt x="22" y="20"/>
                      </a:cubicBezTo>
                      <a:cubicBezTo>
                        <a:pt x="22" y="20"/>
                        <a:pt x="22" y="20"/>
                        <a:pt x="22" y="20"/>
                      </a:cubicBezTo>
                      <a:cubicBezTo>
                        <a:pt x="22" y="19"/>
                        <a:pt x="22" y="19"/>
                        <a:pt x="22" y="19"/>
                      </a:cubicBezTo>
                      <a:cubicBezTo>
                        <a:pt x="22" y="19"/>
                        <a:pt x="22" y="19"/>
                        <a:pt x="22" y="19"/>
                      </a:cubicBezTo>
                      <a:cubicBezTo>
                        <a:pt x="22" y="18"/>
                        <a:pt x="22" y="18"/>
                        <a:pt x="22" y="18"/>
                      </a:cubicBezTo>
                      <a:cubicBezTo>
                        <a:pt x="21" y="18"/>
                        <a:pt x="21" y="18"/>
                        <a:pt x="21" y="18"/>
                      </a:cubicBezTo>
                      <a:cubicBezTo>
                        <a:pt x="21" y="17"/>
                        <a:pt x="21" y="17"/>
                        <a:pt x="21" y="17"/>
                      </a:cubicBezTo>
                      <a:cubicBezTo>
                        <a:pt x="21" y="17"/>
                        <a:pt x="21" y="17"/>
                        <a:pt x="21" y="17"/>
                      </a:cubicBezTo>
                      <a:cubicBezTo>
                        <a:pt x="20" y="17"/>
                        <a:pt x="20" y="17"/>
                        <a:pt x="20" y="17"/>
                      </a:cubicBezTo>
                      <a:cubicBezTo>
                        <a:pt x="21" y="17"/>
                        <a:pt x="21" y="17"/>
                        <a:pt x="21" y="17"/>
                      </a:cubicBezTo>
                      <a:cubicBezTo>
                        <a:pt x="21" y="17"/>
                        <a:pt x="21" y="17"/>
                        <a:pt x="21" y="17"/>
                      </a:cubicBezTo>
                      <a:cubicBezTo>
                        <a:pt x="21" y="17"/>
                        <a:pt x="21" y="17"/>
                        <a:pt x="21" y="17"/>
                      </a:cubicBezTo>
                      <a:cubicBezTo>
                        <a:pt x="21" y="17"/>
                        <a:pt x="21" y="17"/>
                        <a:pt x="21" y="17"/>
                      </a:cubicBezTo>
                      <a:cubicBezTo>
                        <a:pt x="20" y="17"/>
                        <a:pt x="20" y="17"/>
                        <a:pt x="20" y="17"/>
                      </a:cubicBezTo>
                      <a:cubicBezTo>
                        <a:pt x="19" y="18"/>
                        <a:pt x="19" y="18"/>
                        <a:pt x="19" y="18"/>
                      </a:cubicBezTo>
                      <a:cubicBezTo>
                        <a:pt x="19" y="18"/>
                        <a:pt x="19" y="18"/>
                        <a:pt x="19" y="18"/>
                      </a:cubicBezTo>
                      <a:cubicBezTo>
                        <a:pt x="19" y="17"/>
                        <a:pt x="19" y="17"/>
                        <a:pt x="19" y="17"/>
                      </a:cubicBezTo>
                      <a:cubicBezTo>
                        <a:pt x="18" y="17"/>
                        <a:pt x="18" y="17"/>
                        <a:pt x="18" y="17"/>
                      </a:cubicBezTo>
                      <a:cubicBezTo>
                        <a:pt x="18" y="17"/>
                        <a:pt x="18" y="17"/>
                        <a:pt x="18" y="17"/>
                      </a:cubicBezTo>
                      <a:cubicBezTo>
                        <a:pt x="17" y="17"/>
                        <a:pt x="17" y="17"/>
                        <a:pt x="17" y="17"/>
                      </a:cubicBezTo>
                      <a:cubicBezTo>
                        <a:pt x="16" y="17"/>
                        <a:pt x="16" y="17"/>
                        <a:pt x="16" y="17"/>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6" y="17"/>
                        <a:pt x="16" y="17"/>
                        <a:pt x="16" y="17"/>
                      </a:cubicBezTo>
                      <a:cubicBezTo>
                        <a:pt x="16" y="17"/>
                        <a:pt x="16" y="17"/>
                        <a:pt x="16" y="17"/>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3" y="15"/>
                        <a:pt x="13" y="15"/>
                        <a:pt x="13" y="15"/>
                      </a:cubicBezTo>
                      <a:cubicBezTo>
                        <a:pt x="13" y="15"/>
                        <a:pt x="13" y="15"/>
                        <a:pt x="13" y="15"/>
                      </a:cubicBezTo>
                      <a:cubicBezTo>
                        <a:pt x="12" y="15"/>
                        <a:pt x="12" y="15"/>
                        <a:pt x="12" y="15"/>
                      </a:cubicBezTo>
                      <a:cubicBezTo>
                        <a:pt x="12" y="15"/>
                        <a:pt x="12" y="15"/>
                        <a:pt x="12" y="15"/>
                      </a:cubicBezTo>
                      <a:cubicBezTo>
                        <a:pt x="11" y="15"/>
                        <a:pt x="11" y="15"/>
                        <a:pt x="11" y="15"/>
                      </a:cubicBezTo>
                      <a:cubicBezTo>
                        <a:pt x="11" y="15"/>
                        <a:pt x="11" y="15"/>
                        <a:pt x="11" y="15"/>
                      </a:cubicBezTo>
                      <a:cubicBezTo>
                        <a:pt x="10" y="15"/>
                        <a:pt x="10" y="15"/>
                        <a:pt x="10" y="15"/>
                      </a:cubicBezTo>
                      <a:cubicBezTo>
                        <a:pt x="10" y="15"/>
                        <a:pt x="10" y="15"/>
                        <a:pt x="10" y="15"/>
                      </a:cubicBezTo>
                      <a:cubicBezTo>
                        <a:pt x="10" y="15"/>
                        <a:pt x="10" y="15"/>
                        <a:pt x="10" y="15"/>
                      </a:cubicBezTo>
                      <a:cubicBezTo>
                        <a:pt x="9" y="14"/>
                        <a:pt x="9" y="14"/>
                        <a:pt x="9" y="14"/>
                      </a:cubicBezTo>
                      <a:cubicBezTo>
                        <a:pt x="9" y="14"/>
                        <a:pt x="9" y="14"/>
                        <a:pt x="9" y="14"/>
                      </a:cubicBezTo>
                      <a:cubicBezTo>
                        <a:pt x="8" y="13"/>
                        <a:pt x="8" y="13"/>
                        <a:pt x="8" y="13"/>
                      </a:cubicBezTo>
                      <a:cubicBezTo>
                        <a:pt x="8" y="13"/>
                        <a:pt x="8" y="13"/>
                        <a:pt x="8" y="13"/>
                      </a:cubicBezTo>
                      <a:cubicBezTo>
                        <a:pt x="7" y="13"/>
                        <a:pt x="7" y="13"/>
                        <a:pt x="7" y="13"/>
                      </a:cubicBezTo>
                      <a:cubicBezTo>
                        <a:pt x="7" y="12"/>
                        <a:pt x="7" y="12"/>
                        <a:pt x="7" y="12"/>
                      </a:cubicBezTo>
                      <a:cubicBezTo>
                        <a:pt x="6" y="12"/>
                        <a:pt x="6" y="12"/>
                        <a:pt x="6" y="12"/>
                      </a:cubicBezTo>
                      <a:cubicBezTo>
                        <a:pt x="6" y="12"/>
                        <a:pt x="6" y="12"/>
                        <a:pt x="6" y="12"/>
                      </a:cubicBezTo>
                      <a:cubicBezTo>
                        <a:pt x="6" y="12"/>
                        <a:pt x="6" y="12"/>
                        <a:pt x="6" y="12"/>
                      </a:cubicBezTo>
                      <a:cubicBezTo>
                        <a:pt x="5" y="11"/>
                        <a:pt x="5" y="11"/>
                        <a:pt x="5" y="11"/>
                      </a:cubicBezTo>
                      <a:cubicBezTo>
                        <a:pt x="5" y="11"/>
                        <a:pt x="5" y="11"/>
                        <a:pt x="5" y="11"/>
                      </a:cubicBezTo>
                      <a:cubicBezTo>
                        <a:pt x="5" y="11"/>
                        <a:pt x="5" y="11"/>
                        <a:pt x="5" y="11"/>
                      </a:cubicBezTo>
                      <a:cubicBezTo>
                        <a:pt x="4" y="10"/>
                        <a:pt x="4" y="10"/>
                        <a:pt x="4" y="10"/>
                      </a:cubicBezTo>
                      <a:cubicBezTo>
                        <a:pt x="3" y="9"/>
                        <a:pt x="3" y="9"/>
                        <a:pt x="3" y="9"/>
                      </a:cubicBezTo>
                      <a:cubicBezTo>
                        <a:pt x="3" y="9"/>
                        <a:pt x="3" y="9"/>
                        <a:pt x="3" y="9"/>
                      </a:cubicBezTo>
                      <a:cubicBezTo>
                        <a:pt x="2" y="8"/>
                        <a:pt x="2" y="8"/>
                        <a:pt x="2" y="8"/>
                      </a:cubicBezTo>
                      <a:cubicBezTo>
                        <a:pt x="2" y="9"/>
                        <a:pt x="2" y="9"/>
                        <a:pt x="2" y="9"/>
                      </a:cubicBezTo>
                      <a:cubicBezTo>
                        <a:pt x="2" y="9"/>
                        <a:pt x="2" y="9"/>
                        <a:pt x="2" y="9"/>
                      </a:cubicBezTo>
                      <a:cubicBezTo>
                        <a:pt x="2" y="8"/>
                        <a:pt x="2" y="8"/>
                        <a:pt x="2" y="8"/>
                      </a:cubicBezTo>
                      <a:cubicBezTo>
                        <a:pt x="1" y="8"/>
                        <a:pt x="1" y="8"/>
                        <a:pt x="1" y="8"/>
                      </a:cubicBezTo>
                      <a:cubicBezTo>
                        <a:pt x="1" y="8"/>
                        <a:pt x="1" y="8"/>
                        <a:pt x="1" y="8"/>
                      </a:cubicBezTo>
                      <a:cubicBezTo>
                        <a:pt x="1" y="8"/>
                        <a:pt x="1" y="8"/>
                        <a:pt x="1" y="8"/>
                      </a:cubicBezTo>
                      <a:cubicBezTo>
                        <a:pt x="0" y="8"/>
                        <a:pt x="0" y="8"/>
                        <a:pt x="0"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3"/>
                        <a:pt x="0" y="13"/>
                        <a:pt x="0" y="13"/>
                      </a:cubicBezTo>
                      <a:cubicBezTo>
                        <a:pt x="0" y="14"/>
                        <a:pt x="0" y="14"/>
                        <a:pt x="0" y="14"/>
                      </a:cubicBezTo>
                      <a:cubicBezTo>
                        <a:pt x="0" y="14"/>
                        <a:pt x="0" y="14"/>
                        <a:pt x="0" y="14"/>
                      </a:cubicBezTo>
                      <a:cubicBezTo>
                        <a:pt x="0" y="15"/>
                        <a:pt x="0" y="15"/>
                        <a:pt x="0" y="15"/>
                      </a:cubicBezTo>
                      <a:cubicBezTo>
                        <a:pt x="0" y="16"/>
                        <a:pt x="0" y="16"/>
                        <a:pt x="0" y="16"/>
                      </a:cubicBezTo>
                      <a:cubicBezTo>
                        <a:pt x="0" y="17"/>
                        <a:pt x="0" y="17"/>
                        <a:pt x="0" y="17"/>
                      </a:cubicBezTo>
                      <a:cubicBezTo>
                        <a:pt x="0" y="18"/>
                        <a:pt x="0" y="18"/>
                        <a:pt x="0" y="18"/>
                      </a:cubicBezTo>
                      <a:cubicBezTo>
                        <a:pt x="0" y="18"/>
                        <a:pt x="0" y="18"/>
                        <a:pt x="0" y="18"/>
                      </a:cubicBezTo>
                      <a:cubicBezTo>
                        <a:pt x="0" y="18"/>
                        <a:pt x="0" y="18"/>
                        <a:pt x="0" y="18"/>
                      </a:cubicBezTo>
                      <a:cubicBezTo>
                        <a:pt x="0" y="19"/>
                        <a:pt x="0" y="19"/>
                        <a:pt x="0" y="19"/>
                      </a:cubicBezTo>
                      <a:cubicBezTo>
                        <a:pt x="0" y="19"/>
                        <a:pt x="1" y="19"/>
                        <a:pt x="1" y="19"/>
                      </a:cubicBezTo>
                      <a:cubicBezTo>
                        <a:pt x="1" y="20"/>
                        <a:pt x="1" y="20"/>
                        <a:pt x="1" y="20"/>
                      </a:cubicBezTo>
                      <a:cubicBezTo>
                        <a:pt x="1" y="21"/>
                        <a:pt x="1" y="21"/>
                        <a:pt x="1" y="21"/>
                      </a:cubicBezTo>
                      <a:cubicBezTo>
                        <a:pt x="1" y="21"/>
                        <a:pt x="1" y="21"/>
                        <a:pt x="1" y="21"/>
                      </a:cubicBezTo>
                      <a:cubicBezTo>
                        <a:pt x="1" y="21"/>
                        <a:pt x="1" y="21"/>
                        <a:pt x="1" y="21"/>
                      </a:cubicBezTo>
                      <a:cubicBezTo>
                        <a:pt x="2" y="22"/>
                        <a:pt x="2" y="22"/>
                        <a:pt x="2" y="22"/>
                      </a:cubicBezTo>
                      <a:cubicBezTo>
                        <a:pt x="2" y="22"/>
                        <a:pt x="2" y="22"/>
                        <a:pt x="2" y="22"/>
                      </a:cubicBezTo>
                      <a:cubicBezTo>
                        <a:pt x="2" y="22"/>
                        <a:pt x="2" y="22"/>
                        <a:pt x="2" y="22"/>
                      </a:cubicBezTo>
                      <a:cubicBezTo>
                        <a:pt x="2" y="23"/>
                        <a:pt x="2" y="23"/>
                        <a:pt x="2" y="23"/>
                      </a:cubicBezTo>
                      <a:cubicBezTo>
                        <a:pt x="2" y="24"/>
                        <a:pt x="2" y="24"/>
                        <a:pt x="2" y="24"/>
                      </a:cubicBezTo>
                      <a:cubicBezTo>
                        <a:pt x="2" y="24"/>
                        <a:pt x="2" y="24"/>
                        <a:pt x="2" y="24"/>
                      </a:cubicBezTo>
                      <a:cubicBezTo>
                        <a:pt x="2" y="26"/>
                        <a:pt x="2" y="26"/>
                        <a:pt x="2" y="26"/>
                      </a:cubicBezTo>
                      <a:cubicBezTo>
                        <a:pt x="2" y="27"/>
                        <a:pt x="2" y="27"/>
                        <a:pt x="2" y="27"/>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1"/>
                        <a:pt x="2" y="31"/>
                        <a:pt x="2" y="31"/>
                      </a:cubicBezTo>
                      <a:cubicBezTo>
                        <a:pt x="2" y="31"/>
                        <a:pt x="2" y="31"/>
                        <a:pt x="2" y="31"/>
                      </a:cubicBezTo>
                      <a:cubicBezTo>
                        <a:pt x="2" y="32"/>
                        <a:pt x="2" y="32"/>
                        <a:pt x="2" y="32"/>
                      </a:cubicBezTo>
                      <a:cubicBezTo>
                        <a:pt x="2" y="32"/>
                        <a:pt x="2" y="32"/>
                        <a:pt x="2" y="32"/>
                      </a:cubicBezTo>
                      <a:cubicBezTo>
                        <a:pt x="2" y="33"/>
                        <a:pt x="2" y="33"/>
                        <a:pt x="2" y="33"/>
                      </a:cubicBezTo>
                      <a:cubicBezTo>
                        <a:pt x="2" y="35"/>
                        <a:pt x="2" y="35"/>
                        <a:pt x="2" y="35"/>
                      </a:cubicBezTo>
                      <a:cubicBezTo>
                        <a:pt x="2" y="35"/>
                        <a:pt x="2" y="36"/>
                        <a:pt x="2" y="36"/>
                      </a:cubicBezTo>
                      <a:cubicBezTo>
                        <a:pt x="2" y="37"/>
                        <a:pt x="2" y="37"/>
                        <a:pt x="2" y="37"/>
                      </a:cubicBezTo>
                      <a:cubicBezTo>
                        <a:pt x="2" y="38"/>
                        <a:pt x="2" y="38"/>
                        <a:pt x="2" y="38"/>
                      </a:cubicBezTo>
                      <a:cubicBezTo>
                        <a:pt x="2" y="38"/>
                        <a:pt x="2" y="38"/>
                        <a:pt x="2" y="38"/>
                      </a:cubicBezTo>
                      <a:cubicBezTo>
                        <a:pt x="2" y="38"/>
                        <a:pt x="2" y="38"/>
                        <a:pt x="2" y="38"/>
                      </a:cubicBezTo>
                      <a:cubicBezTo>
                        <a:pt x="1" y="39"/>
                        <a:pt x="1" y="39"/>
                        <a:pt x="1" y="39"/>
                      </a:cubicBezTo>
                      <a:cubicBezTo>
                        <a:pt x="2" y="39"/>
                        <a:pt x="2" y="39"/>
                        <a:pt x="2" y="39"/>
                      </a:cubicBezTo>
                      <a:cubicBezTo>
                        <a:pt x="2" y="39"/>
                        <a:pt x="2" y="39"/>
                        <a:pt x="2" y="39"/>
                      </a:cubicBezTo>
                      <a:cubicBezTo>
                        <a:pt x="2" y="38"/>
                        <a:pt x="2" y="38"/>
                        <a:pt x="2" y="38"/>
                      </a:cubicBezTo>
                      <a:cubicBezTo>
                        <a:pt x="2" y="38"/>
                        <a:pt x="2" y="38"/>
                        <a:pt x="2" y="38"/>
                      </a:cubicBezTo>
                      <a:cubicBezTo>
                        <a:pt x="2" y="38"/>
                        <a:pt x="2" y="38"/>
                        <a:pt x="2" y="38"/>
                      </a:cubicBezTo>
                      <a:cubicBezTo>
                        <a:pt x="2" y="38"/>
                        <a:pt x="2" y="38"/>
                        <a:pt x="2" y="38"/>
                      </a:cubicBezTo>
                      <a:cubicBezTo>
                        <a:pt x="2" y="39"/>
                        <a:pt x="2" y="39"/>
                        <a:pt x="2" y="39"/>
                      </a:cubicBezTo>
                      <a:cubicBezTo>
                        <a:pt x="3" y="38"/>
                        <a:pt x="3" y="38"/>
                        <a:pt x="3" y="38"/>
                      </a:cubicBezTo>
                      <a:cubicBezTo>
                        <a:pt x="2" y="38"/>
                        <a:pt x="2" y="38"/>
                        <a:pt x="2" y="38"/>
                      </a:cubicBezTo>
                      <a:cubicBezTo>
                        <a:pt x="2" y="38"/>
                        <a:pt x="2" y="38"/>
                        <a:pt x="2" y="38"/>
                      </a:cubicBezTo>
                      <a:cubicBezTo>
                        <a:pt x="2" y="38"/>
                        <a:pt x="2" y="38"/>
                        <a:pt x="2" y="38"/>
                      </a:cubicBezTo>
                      <a:cubicBezTo>
                        <a:pt x="2" y="38"/>
                        <a:pt x="2" y="38"/>
                        <a:pt x="2" y="38"/>
                      </a:cubicBezTo>
                      <a:cubicBezTo>
                        <a:pt x="2" y="38"/>
                        <a:pt x="2" y="38"/>
                        <a:pt x="2" y="38"/>
                      </a:cubicBezTo>
                      <a:cubicBezTo>
                        <a:pt x="2" y="37"/>
                        <a:pt x="2" y="37"/>
                        <a:pt x="2" y="37"/>
                      </a:cubicBezTo>
                      <a:cubicBezTo>
                        <a:pt x="2" y="37"/>
                        <a:pt x="2" y="37"/>
                        <a:pt x="2" y="37"/>
                      </a:cubicBezTo>
                      <a:cubicBezTo>
                        <a:pt x="2" y="37"/>
                        <a:pt x="2" y="37"/>
                        <a:pt x="2" y="37"/>
                      </a:cubicBezTo>
                      <a:cubicBezTo>
                        <a:pt x="2" y="37"/>
                        <a:pt x="2" y="37"/>
                        <a:pt x="2" y="37"/>
                      </a:cubicBezTo>
                      <a:cubicBezTo>
                        <a:pt x="2" y="36"/>
                        <a:pt x="2" y="36"/>
                        <a:pt x="2" y="36"/>
                      </a:cubicBezTo>
                      <a:cubicBezTo>
                        <a:pt x="3" y="36"/>
                        <a:pt x="3" y="36"/>
                        <a:pt x="3" y="36"/>
                      </a:cubicBezTo>
                      <a:cubicBezTo>
                        <a:pt x="3" y="37"/>
                        <a:pt x="3" y="37"/>
                        <a:pt x="3" y="37"/>
                      </a:cubicBezTo>
                      <a:cubicBezTo>
                        <a:pt x="3" y="37"/>
                        <a:pt x="3" y="37"/>
                        <a:pt x="3" y="37"/>
                      </a:cubicBezTo>
                      <a:cubicBezTo>
                        <a:pt x="4" y="37"/>
                        <a:pt x="4" y="37"/>
                        <a:pt x="4" y="37"/>
                      </a:cubicBezTo>
                      <a:cubicBezTo>
                        <a:pt x="4" y="37"/>
                        <a:pt x="4" y="37"/>
                        <a:pt x="4" y="37"/>
                      </a:cubicBezTo>
                      <a:cubicBezTo>
                        <a:pt x="4" y="37"/>
                        <a:pt x="4" y="37"/>
                        <a:pt x="4" y="37"/>
                      </a:cubicBezTo>
                      <a:cubicBezTo>
                        <a:pt x="4" y="38"/>
                        <a:pt x="4" y="38"/>
                        <a:pt x="4" y="38"/>
                      </a:cubicBezTo>
                      <a:cubicBezTo>
                        <a:pt x="4" y="38"/>
                        <a:pt x="4" y="38"/>
                        <a:pt x="4" y="38"/>
                      </a:cubicBezTo>
                      <a:cubicBezTo>
                        <a:pt x="5" y="38"/>
                        <a:pt x="5" y="38"/>
                        <a:pt x="5" y="38"/>
                      </a:cubicBezTo>
                      <a:cubicBezTo>
                        <a:pt x="5" y="38"/>
                        <a:pt x="5" y="38"/>
                        <a:pt x="5" y="38"/>
                      </a:cubicBezTo>
                      <a:cubicBezTo>
                        <a:pt x="5" y="38"/>
                        <a:pt x="5" y="38"/>
                        <a:pt x="5" y="38"/>
                      </a:cubicBezTo>
                      <a:cubicBezTo>
                        <a:pt x="5" y="38"/>
                        <a:pt x="5" y="38"/>
                        <a:pt x="5" y="38"/>
                      </a:cubicBezTo>
                      <a:cubicBezTo>
                        <a:pt x="5" y="38"/>
                        <a:pt x="5" y="38"/>
                        <a:pt x="5" y="38"/>
                      </a:cubicBezTo>
                      <a:cubicBezTo>
                        <a:pt x="6" y="39"/>
                        <a:pt x="6" y="39"/>
                        <a:pt x="6" y="39"/>
                      </a:cubicBezTo>
                      <a:cubicBezTo>
                        <a:pt x="6" y="39"/>
                        <a:pt x="6" y="39"/>
                        <a:pt x="6" y="39"/>
                      </a:cubicBezTo>
                      <a:cubicBezTo>
                        <a:pt x="6" y="39"/>
                        <a:pt x="6" y="39"/>
                        <a:pt x="6" y="39"/>
                      </a:cubicBezTo>
                      <a:cubicBezTo>
                        <a:pt x="7" y="39"/>
                        <a:pt x="7" y="39"/>
                        <a:pt x="7" y="39"/>
                      </a:cubicBezTo>
                      <a:cubicBezTo>
                        <a:pt x="6" y="39"/>
                        <a:pt x="6" y="39"/>
                        <a:pt x="6" y="39"/>
                      </a:cubicBezTo>
                      <a:cubicBezTo>
                        <a:pt x="4" y="39"/>
                        <a:pt x="4" y="39"/>
                        <a:pt x="4" y="39"/>
                      </a:cubicBezTo>
                      <a:cubicBezTo>
                        <a:pt x="4" y="40"/>
                        <a:pt x="4" y="40"/>
                        <a:pt x="4" y="40"/>
                      </a:cubicBezTo>
                      <a:cubicBezTo>
                        <a:pt x="4" y="40"/>
                        <a:pt x="4" y="40"/>
                        <a:pt x="4"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0"/>
                        <a:pt x="3" y="40"/>
                        <a:pt x="3" y="40"/>
                      </a:cubicBezTo>
                      <a:cubicBezTo>
                        <a:pt x="3" y="40"/>
                        <a:pt x="3" y="40"/>
                        <a:pt x="3" y="40"/>
                      </a:cubicBezTo>
                      <a:cubicBezTo>
                        <a:pt x="2" y="40"/>
                        <a:pt x="2" y="40"/>
                        <a:pt x="2" y="40"/>
                      </a:cubicBezTo>
                      <a:cubicBezTo>
                        <a:pt x="3" y="39"/>
                        <a:pt x="3" y="39"/>
                        <a:pt x="3" y="39"/>
                      </a:cubicBezTo>
                      <a:cubicBezTo>
                        <a:pt x="2" y="39"/>
                        <a:pt x="2" y="39"/>
                        <a:pt x="2" y="39"/>
                      </a:cubicBezTo>
                      <a:cubicBezTo>
                        <a:pt x="2" y="39"/>
                        <a:pt x="2" y="39"/>
                        <a:pt x="2" y="39"/>
                      </a:cubicBezTo>
                      <a:cubicBezTo>
                        <a:pt x="2" y="39"/>
                        <a:pt x="2" y="39"/>
                        <a:pt x="2" y="39"/>
                      </a:cubicBezTo>
                      <a:cubicBezTo>
                        <a:pt x="2" y="40"/>
                        <a:pt x="2" y="40"/>
                        <a:pt x="2" y="40"/>
                      </a:cubicBezTo>
                      <a:cubicBezTo>
                        <a:pt x="2" y="41"/>
                        <a:pt x="2" y="41"/>
                        <a:pt x="2" y="41"/>
                      </a:cubicBezTo>
                      <a:cubicBezTo>
                        <a:pt x="2" y="42"/>
                        <a:pt x="2" y="42"/>
                        <a:pt x="2" y="42"/>
                      </a:cubicBezTo>
                      <a:cubicBezTo>
                        <a:pt x="2" y="42"/>
                        <a:pt x="2" y="42"/>
                        <a:pt x="2" y="42"/>
                      </a:cubicBezTo>
                      <a:cubicBezTo>
                        <a:pt x="2" y="43"/>
                        <a:pt x="2" y="43"/>
                        <a:pt x="3" y="43"/>
                      </a:cubicBezTo>
                      <a:cubicBezTo>
                        <a:pt x="3" y="43"/>
                        <a:pt x="3" y="43"/>
                        <a:pt x="3" y="43"/>
                      </a:cubicBezTo>
                      <a:cubicBezTo>
                        <a:pt x="3" y="43"/>
                        <a:pt x="3" y="43"/>
                        <a:pt x="3" y="43"/>
                      </a:cubicBezTo>
                      <a:cubicBezTo>
                        <a:pt x="3" y="43"/>
                        <a:pt x="3" y="43"/>
                        <a:pt x="3" y="43"/>
                      </a:cubicBezTo>
                      <a:cubicBezTo>
                        <a:pt x="3" y="43"/>
                        <a:pt x="3" y="43"/>
                        <a:pt x="3" y="43"/>
                      </a:cubicBezTo>
                      <a:cubicBezTo>
                        <a:pt x="3" y="44"/>
                        <a:pt x="3" y="44"/>
                        <a:pt x="3" y="44"/>
                      </a:cubicBezTo>
                      <a:cubicBezTo>
                        <a:pt x="3" y="44"/>
                        <a:pt x="3" y="44"/>
                        <a:pt x="3" y="44"/>
                      </a:cubicBezTo>
                      <a:cubicBezTo>
                        <a:pt x="3" y="43"/>
                        <a:pt x="3" y="43"/>
                        <a:pt x="3" y="43"/>
                      </a:cubicBezTo>
                      <a:cubicBezTo>
                        <a:pt x="3" y="43"/>
                        <a:pt x="3" y="43"/>
                        <a:pt x="3" y="43"/>
                      </a:cubicBezTo>
                      <a:cubicBezTo>
                        <a:pt x="3" y="43"/>
                        <a:pt x="3" y="43"/>
                        <a:pt x="3" y="43"/>
                      </a:cubicBezTo>
                      <a:cubicBezTo>
                        <a:pt x="4" y="43"/>
                        <a:pt x="4" y="43"/>
                        <a:pt x="4" y="43"/>
                      </a:cubicBezTo>
                      <a:cubicBezTo>
                        <a:pt x="4" y="43"/>
                        <a:pt x="4" y="43"/>
                        <a:pt x="4" y="43"/>
                      </a:cubicBezTo>
                      <a:cubicBezTo>
                        <a:pt x="4" y="43"/>
                        <a:pt x="4" y="43"/>
                        <a:pt x="4" y="43"/>
                      </a:cubicBezTo>
                      <a:cubicBezTo>
                        <a:pt x="4" y="43"/>
                        <a:pt x="4" y="43"/>
                        <a:pt x="4" y="43"/>
                      </a:cubicBezTo>
                      <a:cubicBezTo>
                        <a:pt x="5" y="43"/>
                        <a:pt x="5" y="43"/>
                        <a:pt x="5" y="43"/>
                      </a:cubicBezTo>
                      <a:cubicBezTo>
                        <a:pt x="5" y="43"/>
                        <a:pt x="5" y="43"/>
                        <a:pt x="5" y="43"/>
                      </a:cubicBezTo>
                      <a:cubicBezTo>
                        <a:pt x="5" y="44"/>
                        <a:pt x="5" y="44"/>
                        <a:pt x="5" y="44"/>
                      </a:cubicBezTo>
                      <a:cubicBezTo>
                        <a:pt x="5" y="44"/>
                        <a:pt x="5" y="44"/>
                        <a:pt x="5" y="44"/>
                      </a:cubicBezTo>
                      <a:cubicBezTo>
                        <a:pt x="6" y="45"/>
                        <a:pt x="6" y="45"/>
                        <a:pt x="6" y="45"/>
                      </a:cubicBezTo>
                      <a:cubicBezTo>
                        <a:pt x="6" y="45"/>
                        <a:pt x="6" y="45"/>
                        <a:pt x="6" y="45"/>
                      </a:cubicBezTo>
                      <a:cubicBezTo>
                        <a:pt x="6" y="45"/>
                        <a:pt x="6" y="45"/>
                        <a:pt x="6" y="45"/>
                      </a:cubicBezTo>
                      <a:cubicBezTo>
                        <a:pt x="5" y="45"/>
                        <a:pt x="5" y="45"/>
                        <a:pt x="5" y="45"/>
                      </a:cubicBezTo>
                      <a:cubicBezTo>
                        <a:pt x="5" y="45"/>
                        <a:pt x="5" y="45"/>
                        <a:pt x="5" y="45"/>
                      </a:cubicBezTo>
                      <a:cubicBezTo>
                        <a:pt x="5" y="45"/>
                        <a:pt x="5" y="45"/>
                        <a:pt x="5" y="45"/>
                      </a:cubicBezTo>
                      <a:cubicBezTo>
                        <a:pt x="5" y="44"/>
                        <a:pt x="5" y="44"/>
                        <a:pt x="5" y="44"/>
                      </a:cubicBezTo>
                      <a:cubicBezTo>
                        <a:pt x="5" y="44"/>
                        <a:pt x="5" y="44"/>
                        <a:pt x="5" y="44"/>
                      </a:cubicBezTo>
                      <a:cubicBezTo>
                        <a:pt x="5" y="44"/>
                        <a:pt x="5" y="44"/>
                        <a:pt x="5" y="44"/>
                      </a:cubicBezTo>
                      <a:cubicBezTo>
                        <a:pt x="4" y="44"/>
                        <a:pt x="4" y="44"/>
                        <a:pt x="4" y="44"/>
                      </a:cubicBezTo>
                      <a:cubicBezTo>
                        <a:pt x="4" y="45"/>
                        <a:pt x="4" y="45"/>
                        <a:pt x="4" y="45"/>
                      </a:cubicBezTo>
                      <a:cubicBezTo>
                        <a:pt x="4" y="45"/>
                        <a:pt x="4" y="45"/>
                        <a:pt x="4" y="45"/>
                      </a:cubicBezTo>
                      <a:cubicBezTo>
                        <a:pt x="4" y="46"/>
                        <a:pt x="4" y="46"/>
                        <a:pt x="4" y="46"/>
                      </a:cubicBezTo>
                      <a:cubicBezTo>
                        <a:pt x="4" y="46"/>
                        <a:pt x="4" y="46"/>
                        <a:pt x="4" y="46"/>
                      </a:cubicBezTo>
                      <a:cubicBezTo>
                        <a:pt x="3" y="45"/>
                        <a:pt x="3" y="45"/>
                        <a:pt x="3" y="45"/>
                      </a:cubicBezTo>
                      <a:cubicBezTo>
                        <a:pt x="3" y="45"/>
                        <a:pt x="3" y="45"/>
                        <a:pt x="3" y="45"/>
                      </a:cubicBezTo>
                      <a:cubicBezTo>
                        <a:pt x="3" y="46"/>
                        <a:pt x="3" y="46"/>
                        <a:pt x="3" y="46"/>
                      </a:cubicBezTo>
                      <a:cubicBezTo>
                        <a:pt x="3" y="46"/>
                        <a:pt x="3" y="46"/>
                        <a:pt x="3" y="46"/>
                      </a:cubicBezTo>
                      <a:cubicBezTo>
                        <a:pt x="4" y="47"/>
                        <a:pt x="4" y="47"/>
                        <a:pt x="4" y="47"/>
                      </a:cubicBezTo>
                      <a:cubicBezTo>
                        <a:pt x="4" y="47"/>
                        <a:pt x="4" y="47"/>
                        <a:pt x="4" y="47"/>
                      </a:cubicBezTo>
                      <a:cubicBezTo>
                        <a:pt x="4" y="47"/>
                        <a:pt x="4" y="47"/>
                        <a:pt x="4" y="47"/>
                      </a:cubicBezTo>
                      <a:cubicBezTo>
                        <a:pt x="4" y="47"/>
                        <a:pt x="4" y="47"/>
                        <a:pt x="4" y="47"/>
                      </a:cubicBezTo>
                      <a:cubicBezTo>
                        <a:pt x="3" y="47"/>
                        <a:pt x="3" y="47"/>
                        <a:pt x="3"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4" y="49"/>
                        <a:pt x="4" y="49"/>
                        <a:pt x="4" y="49"/>
                      </a:cubicBezTo>
                      <a:cubicBezTo>
                        <a:pt x="4" y="50"/>
                        <a:pt x="4" y="50"/>
                        <a:pt x="4" y="50"/>
                      </a:cubicBezTo>
                      <a:cubicBezTo>
                        <a:pt x="4" y="50"/>
                        <a:pt x="4" y="50"/>
                        <a:pt x="4" y="50"/>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2" y="50"/>
                        <a:pt x="2" y="50"/>
                        <a:pt x="2" y="50"/>
                      </a:cubicBezTo>
                      <a:cubicBezTo>
                        <a:pt x="2" y="50"/>
                        <a:pt x="2" y="50"/>
                        <a:pt x="2" y="50"/>
                      </a:cubicBezTo>
                      <a:cubicBezTo>
                        <a:pt x="2" y="50"/>
                        <a:pt x="2" y="50"/>
                        <a:pt x="2" y="50"/>
                      </a:cubicBezTo>
                      <a:cubicBezTo>
                        <a:pt x="2" y="50"/>
                        <a:pt x="2" y="50"/>
                        <a:pt x="2" y="50"/>
                      </a:cubicBezTo>
                      <a:cubicBezTo>
                        <a:pt x="1" y="50"/>
                        <a:pt x="1" y="50"/>
                        <a:pt x="1" y="50"/>
                      </a:cubicBezTo>
                      <a:cubicBezTo>
                        <a:pt x="1" y="49"/>
                        <a:pt x="1" y="49"/>
                        <a:pt x="1" y="49"/>
                      </a:cubicBezTo>
                      <a:cubicBezTo>
                        <a:pt x="1" y="49"/>
                        <a:pt x="2" y="48"/>
                        <a:pt x="2" y="48"/>
                      </a:cubicBezTo>
                      <a:cubicBezTo>
                        <a:pt x="2" y="46"/>
                        <a:pt x="2" y="46"/>
                        <a:pt x="2" y="46"/>
                      </a:cubicBezTo>
                      <a:cubicBezTo>
                        <a:pt x="2" y="46"/>
                        <a:pt x="2" y="46"/>
                        <a:pt x="2" y="46"/>
                      </a:cubicBezTo>
                      <a:cubicBezTo>
                        <a:pt x="2" y="45"/>
                        <a:pt x="2" y="45"/>
                        <a:pt x="2" y="45"/>
                      </a:cubicBezTo>
                      <a:cubicBezTo>
                        <a:pt x="2" y="45"/>
                        <a:pt x="2" y="45"/>
                        <a:pt x="2" y="45"/>
                      </a:cubicBezTo>
                      <a:cubicBezTo>
                        <a:pt x="2" y="45"/>
                        <a:pt x="2" y="45"/>
                        <a:pt x="2" y="45"/>
                      </a:cubicBezTo>
                      <a:cubicBezTo>
                        <a:pt x="2" y="44"/>
                        <a:pt x="2" y="44"/>
                        <a:pt x="2" y="44"/>
                      </a:cubicBezTo>
                      <a:cubicBezTo>
                        <a:pt x="2" y="44"/>
                        <a:pt x="2" y="44"/>
                        <a:pt x="2" y="44"/>
                      </a:cubicBezTo>
                      <a:cubicBezTo>
                        <a:pt x="2" y="44"/>
                        <a:pt x="2" y="44"/>
                        <a:pt x="2" y="44"/>
                      </a:cubicBezTo>
                      <a:cubicBezTo>
                        <a:pt x="2" y="45"/>
                        <a:pt x="2" y="45"/>
                        <a:pt x="2" y="45"/>
                      </a:cubicBezTo>
                      <a:cubicBezTo>
                        <a:pt x="1" y="48"/>
                        <a:pt x="1" y="48"/>
                        <a:pt x="1" y="48"/>
                      </a:cubicBezTo>
                      <a:cubicBezTo>
                        <a:pt x="1" y="50"/>
                        <a:pt x="1" y="50"/>
                        <a:pt x="1" y="50"/>
                      </a:cubicBezTo>
                      <a:cubicBezTo>
                        <a:pt x="0" y="50"/>
                        <a:pt x="0" y="50"/>
                        <a:pt x="0" y="50"/>
                      </a:cubicBezTo>
                      <a:cubicBezTo>
                        <a:pt x="0" y="50"/>
                        <a:pt x="0" y="50"/>
                        <a:pt x="0" y="50"/>
                      </a:cubicBezTo>
                      <a:cubicBezTo>
                        <a:pt x="0" y="51"/>
                        <a:pt x="0" y="51"/>
                        <a:pt x="0" y="51"/>
                      </a:cubicBezTo>
                      <a:cubicBezTo>
                        <a:pt x="0" y="51"/>
                        <a:pt x="0" y="51"/>
                        <a:pt x="0" y="51"/>
                      </a:cubicBezTo>
                      <a:cubicBezTo>
                        <a:pt x="0" y="51"/>
                        <a:pt x="0" y="51"/>
                        <a:pt x="0" y="51"/>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1"/>
                        <a:pt x="0" y="51"/>
                        <a:pt x="0" y="51"/>
                      </a:cubicBezTo>
                      <a:cubicBezTo>
                        <a:pt x="1" y="51"/>
                        <a:pt x="1" y="51"/>
                        <a:pt x="1" y="51"/>
                      </a:cubicBezTo>
                      <a:cubicBezTo>
                        <a:pt x="1" y="51"/>
                        <a:pt x="1" y="51"/>
                        <a:pt x="1" y="51"/>
                      </a:cubicBezTo>
                      <a:cubicBezTo>
                        <a:pt x="1" y="51"/>
                        <a:pt x="1" y="51"/>
                        <a:pt x="1" y="51"/>
                      </a:cubicBezTo>
                      <a:cubicBezTo>
                        <a:pt x="1" y="51"/>
                        <a:pt x="1" y="51"/>
                        <a:pt x="1" y="51"/>
                      </a:cubicBezTo>
                      <a:cubicBezTo>
                        <a:pt x="1" y="51"/>
                        <a:pt x="1" y="51"/>
                        <a:pt x="1" y="51"/>
                      </a:cubicBezTo>
                      <a:cubicBezTo>
                        <a:pt x="1" y="52"/>
                        <a:pt x="1" y="52"/>
                        <a:pt x="1" y="52"/>
                      </a:cubicBezTo>
                      <a:cubicBezTo>
                        <a:pt x="2" y="52"/>
                        <a:pt x="2" y="52"/>
                        <a:pt x="2" y="52"/>
                      </a:cubicBezTo>
                      <a:cubicBezTo>
                        <a:pt x="2" y="52"/>
                        <a:pt x="2" y="52"/>
                        <a:pt x="2" y="52"/>
                      </a:cubicBezTo>
                      <a:cubicBezTo>
                        <a:pt x="2" y="52"/>
                        <a:pt x="2" y="52"/>
                        <a:pt x="2" y="52"/>
                      </a:cubicBezTo>
                      <a:cubicBezTo>
                        <a:pt x="2" y="53"/>
                        <a:pt x="2" y="53"/>
                        <a:pt x="2" y="53"/>
                      </a:cubicBezTo>
                      <a:cubicBezTo>
                        <a:pt x="2" y="53"/>
                        <a:pt x="2" y="53"/>
                        <a:pt x="2" y="53"/>
                      </a:cubicBezTo>
                      <a:cubicBezTo>
                        <a:pt x="2" y="53"/>
                        <a:pt x="2" y="53"/>
                        <a:pt x="2"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4" y="52"/>
                        <a:pt x="4" y="52"/>
                        <a:pt x="4" y="52"/>
                      </a:cubicBezTo>
                      <a:cubicBezTo>
                        <a:pt x="4" y="52"/>
                        <a:pt x="4" y="52"/>
                        <a:pt x="4" y="52"/>
                      </a:cubicBezTo>
                      <a:cubicBezTo>
                        <a:pt x="4" y="52"/>
                        <a:pt x="4" y="52"/>
                        <a:pt x="4" y="52"/>
                      </a:cubicBezTo>
                      <a:cubicBezTo>
                        <a:pt x="4" y="53"/>
                        <a:pt x="4" y="53"/>
                        <a:pt x="4" y="53"/>
                      </a:cubicBezTo>
                      <a:cubicBezTo>
                        <a:pt x="4" y="53"/>
                        <a:pt x="4" y="53"/>
                        <a:pt x="4" y="53"/>
                      </a:cubicBezTo>
                      <a:cubicBezTo>
                        <a:pt x="4" y="53"/>
                        <a:pt x="4" y="53"/>
                        <a:pt x="4" y="53"/>
                      </a:cubicBezTo>
                      <a:cubicBezTo>
                        <a:pt x="4" y="52"/>
                        <a:pt x="4" y="52"/>
                        <a:pt x="4"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8" y="53"/>
                        <a:pt x="8" y="53"/>
                        <a:pt x="8" y="53"/>
                      </a:cubicBezTo>
                      <a:cubicBezTo>
                        <a:pt x="8" y="54"/>
                        <a:pt x="8" y="54"/>
                        <a:pt x="8" y="54"/>
                      </a:cubicBezTo>
                      <a:cubicBezTo>
                        <a:pt x="9" y="54"/>
                        <a:pt x="9" y="54"/>
                        <a:pt x="9" y="54"/>
                      </a:cubicBezTo>
                      <a:cubicBezTo>
                        <a:pt x="9" y="54"/>
                        <a:pt x="9" y="54"/>
                        <a:pt x="9" y="54"/>
                      </a:cubicBezTo>
                      <a:cubicBezTo>
                        <a:pt x="9" y="55"/>
                        <a:pt x="9" y="55"/>
                        <a:pt x="9" y="55"/>
                      </a:cubicBezTo>
                      <a:cubicBezTo>
                        <a:pt x="9" y="55"/>
                        <a:pt x="9" y="55"/>
                        <a:pt x="9" y="55"/>
                      </a:cubicBezTo>
                      <a:cubicBezTo>
                        <a:pt x="10" y="56"/>
                        <a:pt x="10" y="56"/>
                        <a:pt x="10" y="56"/>
                      </a:cubicBezTo>
                      <a:cubicBezTo>
                        <a:pt x="10" y="56"/>
                        <a:pt x="10" y="56"/>
                        <a:pt x="10" y="56"/>
                      </a:cubicBezTo>
                      <a:cubicBezTo>
                        <a:pt x="10" y="57"/>
                        <a:pt x="10" y="57"/>
                        <a:pt x="10" y="57"/>
                      </a:cubicBezTo>
                      <a:cubicBezTo>
                        <a:pt x="11" y="56"/>
                        <a:pt x="11" y="56"/>
                        <a:pt x="11" y="56"/>
                      </a:cubicBezTo>
                      <a:cubicBezTo>
                        <a:pt x="11" y="56"/>
                        <a:pt x="11" y="56"/>
                        <a:pt x="11" y="56"/>
                      </a:cubicBezTo>
                      <a:cubicBezTo>
                        <a:pt x="12" y="56"/>
                        <a:pt x="12" y="56"/>
                        <a:pt x="12" y="56"/>
                      </a:cubicBezTo>
                      <a:cubicBezTo>
                        <a:pt x="12" y="56"/>
                        <a:pt x="12" y="56"/>
                        <a:pt x="12" y="56"/>
                      </a:cubicBezTo>
                      <a:cubicBezTo>
                        <a:pt x="12" y="56"/>
                        <a:pt x="12" y="56"/>
                        <a:pt x="12" y="56"/>
                      </a:cubicBezTo>
                      <a:cubicBezTo>
                        <a:pt x="12" y="56"/>
                        <a:pt x="12" y="56"/>
                        <a:pt x="12" y="56"/>
                      </a:cubicBezTo>
                      <a:cubicBezTo>
                        <a:pt x="13" y="56"/>
                        <a:pt x="13" y="56"/>
                        <a:pt x="13" y="56"/>
                      </a:cubicBezTo>
                      <a:cubicBezTo>
                        <a:pt x="13" y="56"/>
                        <a:pt x="13" y="56"/>
                        <a:pt x="13" y="56"/>
                      </a:cubicBezTo>
                      <a:cubicBezTo>
                        <a:pt x="13" y="57"/>
                        <a:pt x="13" y="57"/>
                        <a:pt x="13" y="57"/>
                      </a:cubicBezTo>
                      <a:cubicBezTo>
                        <a:pt x="14" y="57"/>
                        <a:pt x="14" y="57"/>
                        <a:pt x="14" y="57"/>
                      </a:cubicBezTo>
                      <a:cubicBezTo>
                        <a:pt x="14" y="57"/>
                        <a:pt x="14" y="57"/>
                        <a:pt x="14" y="57"/>
                      </a:cubicBezTo>
                      <a:cubicBezTo>
                        <a:pt x="14" y="57"/>
                        <a:pt x="14" y="57"/>
                        <a:pt x="14" y="57"/>
                      </a:cubicBezTo>
                      <a:cubicBezTo>
                        <a:pt x="15" y="58"/>
                        <a:pt x="15" y="58"/>
                        <a:pt x="15" y="58"/>
                      </a:cubicBezTo>
                      <a:cubicBezTo>
                        <a:pt x="15" y="58"/>
                        <a:pt x="15" y="58"/>
                        <a:pt x="15" y="58"/>
                      </a:cubicBezTo>
                      <a:cubicBezTo>
                        <a:pt x="15" y="58"/>
                        <a:pt x="15" y="58"/>
                        <a:pt x="15" y="58"/>
                      </a:cubicBezTo>
                      <a:cubicBezTo>
                        <a:pt x="15" y="59"/>
                        <a:pt x="15" y="59"/>
                        <a:pt x="15" y="59"/>
                      </a:cubicBezTo>
                      <a:cubicBezTo>
                        <a:pt x="16" y="59"/>
                        <a:pt x="16" y="59"/>
                        <a:pt x="16" y="59"/>
                      </a:cubicBezTo>
                      <a:cubicBezTo>
                        <a:pt x="16" y="60"/>
                        <a:pt x="16" y="60"/>
                        <a:pt x="16" y="60"/>
                      </a:cubicBezTo>
                      <a:cubicBezTo>
                        <a:pt x="16" y="61"/>
                        <a:pt x="16" y="61"/>
                        <a:pt x="16" y="61"/>
                      </a:cubicBezTo>
                      <a:cubicBezTo>
                        <a:pt x="16" y="61"/>
                        <a:pt x="16" y="61"/>
                        <a:pt x="16" y="61"/>
                      </a:cubicBezTo>
                      <a:cubicBezTo>
                        <a:pt x="16" y="61"/>
                        <a:pt x="16" y="61"/>
                        <a:pt x="16" y="61"/>
                      </a:cubicBezTo>
                      <a:cubicBezTo>
                        <a:pt x="16" y="61"/>
                        <a:pt x="16" y="61"/>
                        <a:pt x="16" y="61"/>
                      </a:cubicBezTo>
                      <a:cubicBezTo>
                        <a:pt x="16" y="62"/>
                        <a:pt x="16" y="62"/>
                        <a:pt x="16" y="62"/>
                      </a:cubicBezTo>
                      <a:cubicBezTo>
                        <a:pt x="16" y="63"/>
                        <a:pt x="16" y="63"/>
                        <a:pt x="16" y="63"/>
                      </a:cubicBezTo>
                      <a:cubicBezTo>
                        <a:pt x="16" y="63"/>
                        <a:pt x="16" y="63"/>
                        <a:pt x="16" y="63"/>
                      </a:cubicBezTo>
                      <a:cubicBezTo>
                        <a:pt x="16" y="64"/>
                        <a:pt x="16" y="64"/>
                        <a:pt x="16" y="64"/>
                      </a:cubicBezTo>
                      <a:cubicBezTo>
                        <a:pt x="16" y="64"/>
                        <a:pt x="16" y="64"/>
                        <a:pt x="16" y="64"/>
                      </a:cubicBezTo>
                      <a:cubicBezTo>
                        <a:pt x="16" y="65"/>
                        <a:pt x="16" y="65"/>
                        <a:pt x="16" y="65"/>
                      </a:cubicBezTo>
                      <a:cubicBezTo>
                        <a:pt x="16" y="65"/>
                        <a:pt x="16" y="65"/>
                        <a:pt x="16" y="65"/>
                      </a:cubicBezTo>
                      <a:cubicBezTo>
                        <a:pt x="16" y="65"/>
                        <a:pt x="16" y="65"/>
                        <a:pt x="16" y="65"/>
                      </a:cubicBezTo>
                      <a:cubicBezTo>
                        <a:pt x="16" y="66"/>
                        <a:pt x="16" y="66"/>
                        <a:pt x="16" y="66"/>
                      </a:cubicBezTo>
                      <a:cubicBezTo>
                        <a:pt x="16" y="66"/>
                        <a:pt x="16" y="66"/>
                        <a:pt x="16" y="66"/>
                      </a:cubicBezTo>
                      <a:cubicBezTo>
                        <a:pt x="16" y="66"/>
                        <a:pt x="16" y="66"/>
                        <a:pt x="16" y="66"/>
                      </a:cubicBezTo>
                      <a:cubicBezTo>
                        <a:pt x="16" y="67"/>
                        <a:pt x="16" y="67"/>
                        <a:pt x="16" y="67"/>
                      </a:cubicBezTo>
                      <a:cubicBezTo>
                        <a:pt x="16" y="67"/>
                        <a:pt x="16" y="67"/>
                        <a:pt x="16" y="67"/>
                      </a:cubicBezTo>
                      <a:cubicBezTo>
                        <a:pt x="16" y="68"/>
                        <a:pt x="16" y="68"/>
                        <a:pt x="16" y="68"/>
                      </a:cubicBezTo>
                      <a:cubicBezTo>
                        <a:pt x="16" y="68"/>
                        <a:pt x="16" y="68"/>
                        <a:pt x="16" y="68"/>
                      </a:cubicBezTo>
                      <a:cubicBezTo>
                        <a:pt x="16" y="68"/>
                        <a:pt x="16" y="68"/>
                        <a:pt x="16" y="68"/>
                      </a:cubicBezTo>
                      <a:cubicBezTo>
                        <a:pt x="17" y="69"/>
                        <a:pt x="17" y="69"/>
                        <a:pt x="17" y="69"/>
                      </a:cubicBezTo>
                      <a:cubicBezTo>
                        <a:pt x="18" y="69"/>
                        <a:pt x="18" y="69"/>
                        <a:pt x="18" y="69"/>
                      </a:cubicBezTo>
                      <a:cubicBezTo>
                        <a:pt x="18" y="69"/>
                        <a:pt x="18" y="69"/>
                        <a:pt x="18" y="69"/>
                      </a:cubicBezTo>
                      <a:cubicBezTo>
                        <a:pt x="18" y="69"/>
                        <a:pt x="18" y="69"/>
                        <a:pt x="18" y="69"/>
                      </a:cubicBezTo>
                      <a:cubicBezTo>
                        <a:pt x="19" y="69"/>
                        <a:pt x="19" y="69"/>
                        <a:pt x="19" y="69"/>
                      </a:cubicBezTo>
                      <a:cubicBezTo>
                        <a:pt x="19" y="70"/>
                        <a:pt x="19" y="70"/>
                        <a:pt x="19" y="70"/>
                      </a:cubicBezTo>
                      <a:cubicBezTo>
                        <a:pt x="20" y="70"/>
                        <a:pt x="20" y="70"/>
                        <a:pt x="20" y="70"/>
                      </a:cubicBezTo>
                      <a:cubicBezTo>
                        <a:pt x="21" y="70"/>
                        <a:pt x="21" y="70"/>
                        <a:pt x="21" y="70"/>
                      </a:cubicBezTo>
                      <a:cubicBezTo>
                        <a:pt x="22" y="71"/>
                        <a:pt x="22" y="71"/>
                        <a:pt x="22" y="71"/>
                      </a:cubicBezTo>
                      <a:cubicBezTo>
                        <a:pt x="22" y="71"/>
                        <a:pt x="22" y="71"/>
                        <a:pt x="22" y="71"/>
                      </a:cubicBezTo>
                      <a:cubicBezTo>
                        <a:pt x="23" y="71"/>
                        <a:pt x="23" y="71"/>
                        <a:pt x="23" y="71"/>
                      </a:cubicBezTo>
                      <a:cubicBezTo>
                        <a:pt x="24" y="71"/>
                        <a:pt x="24" y="71"/>
                        <a:pt x="24" y="71"/>
                      </a:cubicBezTo>
                      <a:cubicBezTo>
                        <a:pt x="26" y="70"/>
                        <a:pt x="26" y="70"/>
                        <a:pt x="26" y="70"/>
                      </a:cubicBezTo>
                      <a:cubicBezTo>
                        <a:pt x="27" y="70"/>
                        <a:pt x="27" y="70"/>
                        <a:pt x="27" y="70"/>
                      </a:cubicBezTo>
                      <a:cubicBezTo>
                        <a:pt x="28" y="69"/>
                        <a:pt x="28" y="69"/>
                        <a:pt x="28" y="69"/>
                      </a:cubicBezTo>
                      <a:cubicBezTo>
                        <a:pt x="29" y="69"/>
                        <a:pt x="29" y="69"/>
                        <a:pt x="29" y="69"/>
                      </a:cubicBezTo>
                      <a:cubicBezTo>
                        <a:pt x="29" y="69"/>
                        <a:pt x="29" y="69"/>
                        <a:pt x="29" y="69"/>
                      </a:cubicBezTo>
                      <a:cubicBezTo>
                        <a:pt x="30" y="70"/>
                        <a:pt x="30" y="70"/>
                        <a:pt x="30" y="70"/>
                      </a:cubicBezTo>
                      <a:cubicBezTo>
                        <a:pt x="32" y="70"/>
                        <a:pt x="32" y="70"/>
                        <a:pt x="32" y="70"/>
                      </a:cubicBezTo>
                      <a:cubicBezTo>
                        <a:pt x="36" y="71"/>
                        <a:pt x="36" y="71"/>
                        <a:pt x="36" y="71"/>
                      </a:cubicBezTo>
                      <a:cubicBezTo>
                        <a:pt x="37" y="71"/>
                        <a:pt x="37" y="71"/>
                        <a:pt x="37" y="71"/>
                      </a:cubicBezTo>
                      <a:cubicBezTo>
                        <a:pt x="37" y="72"/>
                        <a:pt x="37" y="72"/>
                        <a:pt x="37" y="72"/>
                      </a:cubicBezTo>
                      <a:cubicBezTo>
                        <a:pt x="37" y="72"/>
                        <a:pt x="37" y="72"/>
                        <a:pt x="37" y="72"/>
                      </a:cubicBezTo>
                      <a:cubicBezTo>
                        <a:pt x="37" y="72"/>
                        <a:pt x="37" y="72"/>
                        <a:pt x="37" y="72"/>
                      </a:cubicBezTo>
                      <a:cubicBezTo>
                        <a:pt x="37" y="73"/>
                        <a:pt x="37" y="73"/>
                        <a:pt x="37" y="73"/>
                      </a:cubicBezTo>
                      <a:cubicBezTo>
                        <a:pt x="38" y="73"/>
                        <a:pt x="38" y="73"/>
                        <a:pt x="38" y="73"/>
                      </a:cubicBezTo>
                      <a:cubicBezTo>
                        <a:pt x="38" y="73"/>
                        <a:pt x="38" y="73"/>
                        <a:pt x="38" y="73"/>
                      </a:cubicBezTo>
                      <a:cubicBezTo>
                        <a:pt x="39" y="73"/>
                        <a:pt x="39" y="73"/>
                        <a:pt x="39" y="73"/>
                      </a:cubicBezTo>
                      <a:cubicBezTo>
                        <a:pt x="39" y="73"/>
                        <a:pt x="39" y="73"/>
                        <a:pt x="39" y="73"/>
                      </a:cubicBezTo>
                      <a:cubicBezTo>
                        <a:pt x="40" y="73"/>
                        <a:pt x="40" y="73"/>
                        <a:pt x="40" y="73"/>
                      </a:cubicBezTo>
                      <a:cubicBezTo>
                        <a:pt x="40" y="73"/>
                        <a:pt x="40" y="73"/>
                        <a:pt x="40" y="73"/>
                      </a:cubicBezTo>
                      <a:cubicBezTo>
                        <a:pt x="40" y="73"/>
                        <a:pt x="40" y="73"/>
                        <a:pt x="40" y="73"/>
                      </a:cubicBezTo>
                      <a:cubicBezTo>
                        <a:pt x="40" y="73"/>
                        <a:pt x="40" y="73"/>
                        <a:pt x="40" y="73"/>
                      </a:cubicBezTo>
                      <a:cubicBezTo>
                        <a:pt x="40" y="73"/>
                        <a:pt x="40" y="73"/>
                        <a:pt x="40" y="73"/>
                      </a:cubicBezTo>
                      <a:cubicBezTo>
                        <a:pt x="41" y="73"/>
                        <a:pt x="41" y="73"/>
                        <a:pt x="41" y="73"/>
                      </a:cubicBezTo>
                      <a:cubicBezTo>
                        <a:pt x="41" y="73"/>
                        <a:pt x="41" y="73"/>
                        <a:pt x="41" y="73"/>
                      </a:cubicBezTo>
                      <a:cubicBezTo>
                        <a:pt x="42" y="73"/>
                        <a:pt x="42" y="73"/>
                        <a:pt x="42" y="73"/>
                      </a:cubicBezTo>
                      <a:cubicBezTo>
                        <a:pt x="42" y="73"/>
                        <a:pt x="42" y="73"/>
                        <a:pt x="42" y="73"/>
                      </a:cubicBezTo>
                      <a:cubicBezTo>
                        <a:pt x="42" y="73"/>
                        <a:pt x="42" y="73"/>
                        <a:pt x="42" y="73"/>
                      </a:cubicBezTo>
                      <a:cubicBezTo>
                        <a:pt x="43" y="73"/>
                        <a:pt x="43" y="73"/>
                        <a:pt x="43" y="73"/>
                      </a:cubicBezTo>
                      <a:cubicBezTo>
                        <a:pt x="43" y="73"/>
                        <a:pt x="43" y="73"/>
                        <a:pt x="43" y="73"/>
                      </a:cubicBezTo>
                      <a:cubicBezTo>
                        <a:pt x="44" y="73"/>
                        <a:pt x="44" y="73"/>
                        <a:pt x="44" y="73"/>
                      </a:cubicBezTo>
                      <a:cubicBezTo>
                        <a:pt x="45" y="73"/>
                        <a:pt x="45" y="73"/>
                        <a:pt x="45" y="73"/>
                      </a:cubicBezTo>
                      <a:cubicBezTo>
                        <a:pt x="45" y="73"/>
                        <a:pt x="45" y="73"/>
                        <a:pt x="45" y="73"/>
                      </a:cubicBezTo>
                      <a:cubicBezTo>
                        <a:pt x="45" y="72"/>
                        <a:pt x="45" y="72"/>
                        <a:pt x="45" y="72"/>
                      </a:cubicBezTo>
                      <a:cubicBezTo>
                        <a:pt x="45" y="72"/>
                        <a:pt x="45" y="72"/>
                        <a:pt x="45" y="72"/>
                      </a:cubicBezTo>
                      <a:cubicBezTo>
                        <a:pt x="45" y="72"/>
                        <a:pt x="45" y="72"/>
                        <a:pt x="45" y="72"/>
                      </a:cubicBezTo>
                      <a:cubicBezTo>
                        <a:pt x="47" y="73"/>
                        <a:pt x="47" y="73"/>
                        <a:pt x="47" y="73"/>
                      </a:cubicBezTo>
                      <a:cubicBezTo>
                        <a:pt x="48" y="73"/>
                        <a:pt x="48" y="73"/>
                        <a:pt x="48" y="73"/>
                      </a:cubicBezTo>
                      <a:cubicBezTo>
                        <a:pt x="48" y="73"/>
                        <a:pt x="48" y="73"/>
                        <a:pt x="48" y="73"/>
                      </a:cubicBezTo>
                      <a:cubicBezTo>
                        <a:pt x="48" y="73"/>
                        <a:pt x="48" y="73"/>
                        <a:pt x="48" y="73"/>
                      </a:cubicBezTo>
                      <a:cubicBezTo>
                        <a:pt x="49" y="73"/>
                        <a:pt x="49" y="73"/>
                        <a:pt x="49" y="73"/>
                      </a:cubicBezTo>
                      <a:cubicBezTo>
                        <a:pt x="49" y="73"/>
                        <a:pt x="49" y="73"/>
                        <a:pt x="49" y="73"/>
                      </a:cubicBezTo>
                      <a:cubicBezTo>
                        <a:pt x="49" y="73"/>
                        <a:pt x="49" y="73"/>
                        <a:pt x="49" y="73"/>
                      </a:cubicBezTo>
                      <a:cubicBezTo>
                        <a:pt x="50" y="73"/>
                        <a:pt x="50" y="73"/>
                        <a:pt x="50" y="73"/>
                      </a:cubicBezTo>
                      <a:cubicBezTo>
                        <a:pt x="50" y="73"/>
                        <a:pt x="50" y="73"/>
                        <a:pt x="50" y="73"/>
                      </a:cubicBezTo>
                      <a:cubicBezTo>
                        <a:pt x="50" y="73"/>
                        <a:pt x="50" y="73"/>
                        <a:pt x="50" y="73"/>
                      </a:cubicBezTo>
                      <a:cubicBezTo>
                        <a:pt x="51" y="73"/>
                        <a:pt x="51" y="73"/>
                        <a:pt x="51" y="73"/>
                      </a:cubicBezTo>
                      <a:cubicBezTo>
                        <a:pt x="51" y="73"/>
                        <a:pt x="51" y="73"/>
                        <a:pt x="51" y="73"/>
                      </a:cubicBezTo>
                      <a:cubicBezTo>
                        <a:pt x="51" y="73"/>
                        <a:pt x="51" y="73"/>
                        <a:pt x="51" y="73"/>
                      </a:cubicBezTo>
                      <a:cubicBezTo>
                        <a:pt x="52" y="73"/>
                        <a:pt x="52" y="73"/>
                        <a:pt x="52" y="73"/>
                      </a:cubicBezTo>
                      <a:cubicBezTo>
                        <a:pt x="52" y="72"/>
                        <a:pt x="52" y="72"/>
                        <a:pt x="52" y="72"/>
                      </a:cubicBezTo>
                      <a:cubicBezTo>
                        <a:pt x="52" y="72"/>
                        <a:pt x="52" y="72"/>
                        <a:pt x="52" y="72"/>
                      </a:cubicBezTo>
                      <a:cubicBezTo>
                        <a:pt x="53" y="72"/>
                        <a:pt x="53" y="72"/>
                        <a:pt x="53" y="72"/>
                      </a:cubicBezTo>
                      <a:cubicBezTo>
                        <a:pt x="55" y="72"/>
                        <a:pt x="55" y="72"/>
                        <a:pt x="55" y="72"/>
                      </a:cubicBezTo>
                      <a:cubicBezTo>
                        <a:pt x="59" y="72"/>
                        <a:pt x="59" y="72"/>
                        <a:pt x="59" y="72"/>
                      </a:cubicBezTo>
                      <a:cubicBezTo>
                        <a:pt x="60" y="72"/>
                        <a:pt x="60" y="72"/>
                        <a:pt x="60" y="72"/>
                      </a:cubicBezTo>
                      <a:cubicBezTo>
                        <a:pt x="60" y="71"/>
                        <a:pt x="60" y="71"/>
                        <a:pt x="60" y="71"/>
                      </a:cubicBezTo>
                      <a:cubicBezTo>
                        <a:pt x="61" y="71"/>
                        <a:pt x="61" y="71"/>
                        <a:pt x="61" y="71"/>
                      </a:cubicBezTo>
                      <a:cubicBezTo>
                        <a:pt x="61" y="71"/>
                        <a:pt x="61" y="71"/>
                        <a:pt x="61" y="71"/>
                      </a:cubicBezTo>
                      <a:cubicBezTo>
                        <a:pt x="62" y="71"/>
                        <a:pt x="62" y="71"/>
                        <a:pt x="62" y="71"/>
                      </a:cubicBezTo>
                      <a:cubicBezTo>
                        <a:pt x="63" y="71"/>
                        <a:pt x="63" y="71"/>
                        <a:pt x="64" y="71"/>
                      </a:cubicBezTo>
                      <a:cubicBezTo>
                        <a:pt x="67" y="72"/>
                        <a:pt x="67" y="72"/>
                        <a:pt x="67" y="72"/>
                      </a:cubicBezTo>
                      <a:cubicBezTo>
                        <a:pt x="68" y="72"/>
                        <a:pt x="68" y="72"/>
                        <a:pt x="68" y="72"/>
                      </a:cubicBezTo>
                      <a:cubicBezTo>
                        <a:pt x="69" y="71"/>
                        <a:pt x="69" y="71"/>
                        <a:pt x="69" y="71"/>
                      </a:cubicBezTo>
                      <a:cubicBezTo>
                        <a:pt x="79" y="73"/>
                        <a:pt x="88" y="74"/>
                        <a:pt x="98" y="76"/>
                      </a:cubicBezTo>
                      <a:cubicBezTo>
                        <a:pt x="98" y="75"/>
                        <a:pt x="98" y="75"/>
                        <a:pt x="98" y="75"/>
                      </a:cubicBezTo>
                      <a:cubicBezTo>
                        <a:pt x="97" y="74"/>
                        <a:pt x="97" y="74"/>
                        <a:pt x="97" y="74"/>
                      </a:cubicBezTo>
                      <a:cubicBezTo>
                        <a:pt x="97" y="74"/>
                        <a:pt x="97" y="74"/>
                        <a:pt x="97" y="74"/>
                      </a:cubicBezTo>
                      <a:cubicBezTo>
                        <a:pt x="98" y="73"/>
                        <a:pt x="98" y="73"/>
                        <a:pt x="98" y="73"/>
                      </a:cubicBezTo>
                      <a:cubicBezTo>
                        <a:pt x="98" y="73"/>
                        <a:pt x="98" y="73"/>
                        <a:pt x="98" y="73"/>
                      </a:cubicBezTo>
                      <a:cubicBezTo>
                        <a:pt x="98" y="72"/>
                        <a:pt x="98" y="72"/>
                        <a:pt x="98" y="72"/>
                      </a:cubicBezTo>
                      <a:cubicBezTo>
                        <a:pt x="98" y="72"/>
                        <a:pt x="98" y="72"/>
                        <a:pt x="98" y="72"/>
                      </a:cubicBezTo>
                      <a:cubicBezTo>
                        <a:pt x="98" y="71"/>
                        <a:pt x="98" y="71"/>
                        <a:pt x="98" y="71"/>
                      </a:cubicBezTo>
                      <a:cubicBezTo>
                        <a:pt x="98" y="70"/>
                        <a:pt x="98" y="70"/>
                        <a:pt x="98" y="70"/>
                      </a:cubicBezTo>
                      <a:cubicBezTo>
                        <a:pt x="98" y="70"/>
                        <a:pt x="98" y="70"/>
                        <a:pt x="98" y="70"/>
                      </a:cubicBezTo>
                      <a:cubicBezTo>
                        <a:pt x="98" y="69"/>
                        <a:pt x="98" y="69"/>
                        <a:pt x="98" y="69"/>
                      </a:cubicBezTo>
                      <a:cubicBezTo>
                        <a:pt x="97" y="68"/>
                        <a:pt x="97" y="68"/>
                        <a:pt x="97" y="68"/>
                      </a:cubicBezTo>
                      <a:cubicBezTo>
                        <a:pt x="97" y="68"/>
                        <a:pt x="97" y="68"/>
                        <a:pt x="97" y="68"/>
                      </a:cubicBezTo>
                      <a:cubicBezTo>
                        <a:pt x="97" y="68"/>
                        <a:pt x="97" y="68"/>
                        <a:pt x="97" y="68"/>
                      </a:cubicBezTo>
                      <a:cubicBezTo>
                        <a:pt x="97" y="67"/>
                        <a:pt x="97" y="67"/>
                        <a:pt x="97" y="67"/>
                      </a:cubicBezTo>
                      <a:cubicBezTo>
                        <a:pt x="97" y="66"/>
                        <a:pt x="97" y="66"/>
                        <a:pt x="97" y="66"/>
                      </a:cubicBezTo>
                      <a:cubicBezTo>
                        <a:pt x="99" y="56"/>
                        <a:pt x="101" y="45"/>
                        <a:pt x="102" y="34"/>
                      </a:cubicBezTo>
                      <a:cubicBezTo>
                        <a:pt x="104" y="28"/>
                        <a:pt x="104" y="22"/>
                        <a:pt x="105" y="15"/>
                      </a:cubicBezTo>
                      <a:lnTo>
                        <a:pt x="104" y="15"/>
                      </a:lnTo>
                      <a:close/>
                      <a:moveTo>
                        <a:pt x="9" y="56"/>
                      </a:moveTo>
                      <a:cubicBezTo>
                        <a:pt x="9" y="56"/>
                        <a:pt x="9" y="56"/>
                        <a:pt x="9" y="56"/>
                      </a:cubicBezTo>
                      <a:cubicBezTo>
                        <a:pt x="9" y="55"/>
                        <a:pt x="9" y="55"/>
                        <a:pt x="9" y="55"/>
                      </a:cubicBezTo>
                      <a:cubicBezTo>
                        <a:pt x="9" y="55"/>
                        <a:pt x="9" y="55"/>
                        <a:pt x="9" y="55"/>
                      </a:cubicBezTo>
                      <a:cubicBezTo>
                        <a:pt x="9" y="55"/>
                        <a:pt x="9" y="55"/>
                        <a:pt x="9" y="55"/>
                      </a:cubicBezTo>
                      <a:cubicBezTo>
                        <a:pt x="9" y="55"/>
                        <a:pt x="9" y="55"/>
                        <a:pt x="9" y="55"/>
                      </a:cubicBezTo>
                      <a:cubicBezTo>
                        <a:pt x="9" y="55"/>
                        <a:pt x="9" y="55"/>
                        <a:pt x="9" y="55"/>
                      </a:cubicBezTo>
                      <a:cubicBezTo>
                        <a:pt x="9" y="56"/>
                        <a:pt x="9" y="56"/>
                        <a:pt x="9" y="56"/>
                      </a:cubicBezTo>
                      <a:cubicBezTo>
                        <a:pt x="9" y="56"/>
                        <a:pt x="9" y="56"/>
                        <a:pt x="9" y="56"/>
                      </a:cubicBezTo>
                      <a:cubicBezTo>
                        <a:pt x="9" y="56"/>
                        <a:pt x="9" y="56"/>
                        <a:pt x="9" y="56"/>
                      </a:cubicBezTo>
                      <a:cubicBezTo>
                        <a:pt x="9" y="56"/>
                        <a:pt x="9" y="56"/>
                        <a:pt x="9" y="56"/>
                      </a:cubicBezTo>
                      <a:cubicBezTo>
                        <a:pt x="10" y="56"/>
                        <a:pt x="10" y="56"/>
                        <a:pt x="10" y="56"/>
                      </a:cubicBezTo>
                      <a:cubicBezTo>
                        <a:pt x="10" y="56"/>
                        <a:pt x="10" y="56"/>
                        <a:pt x="10" y="56"/>
                      </a:cubicBezTo>
                      <a:cubicBezTo>
                        <a:pt x="10" y="56"/>
                        <a:pt x="10" y="56"/>
                        <a:pt x="10" y="56"/>
                      </a:cubicBezTo>
                      <a:lnTo>
                        <a:pt x="9" y="56"/>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7" name="Freeform 348">
                  <a:extLst>
                    <a:ext uri="{FF2B5EF4-FFF2-40B4-BE49-F238E27FC236}">
                      <a16:creationId xmlns="" xmlns:a16="http://schemas.microsoft.com/office/drawing/2014/main" id="{7F0AC974-C03F-4F83-B6AE-9CC786FF40AF}"/>
                    </a:ext>
                  </a:extLst>
                </p:cNvPr>
                <p:cNvSpPr>
                  <a:spLocks/>
                </p:cNvSpPr>
                <p:nvPr/>
              </p:nvSpPr>
              <p:spPr bwMode="auto">
                <a:xfrm>
                  <a:off x="4680305" y="4444127"/>
                  <a:ext cx="545222" cy="587162"/>
                </a:xfrm>
                <a:custGeom>
                  <a:avLst/>
                  <a:gdLst>
                    <a:gd name="T0" fmla="*/ 101 w 104"/>
                    <a:gd name="T1" fmla="*/ 6 h 112"/>
                    <a:gd name="T2" fmla="*/ 9 w 104"/>
                    <a:gd name="T3" fmla="*/ 0 h 112"/>
                    <a:gd name="T4" fmla="*/ 1 w 104"/>
                    <a:gd name="T5" fmla="*/ 100 h 112"/>
                    <a:gd name="T6" fmla="*/ 0 w 104"/>
                    <a:gd name="T7" fmla="*/ 110 h 112"/>
                    <a:gd name="T8" fmla="*/ 0 w 104"/>
                    <a:gd name="T9" fmla="*/ 111 h 112"/>
                    <a:gd name="T10" fmla="*/ 0 w 104"/>
                    <a:gd name="T11" fmla="*/ 111 h 112"/>
                    <a:gd name="T12" fmla="*/ 0 w 104"/>
                    <a:gd name="T13" fmla="*/ 111 h 112"/>
                    <a:gd name="T14" fmla="*/ 0 w 104"/>
                    <a:gd name="T15" fmla="*/ 111 h 112"/>
                    <a:gd name="T16" fmla="*/ 0 w 104"/>
                    <a:gd name="T17" fmla="*/ 111 h 112"/>
                    <a:gd name="T18" fmla="*/ 0 w 104"/>
                    <a:gd name="T19" fmla="*/ 111 h 112"/>
                    <a:gd name="T20" fmla="*/ 0 w 104"/>
                    <a:gd name="T21" fmla="*/ 111 h 112"/>
                    <a:gd name="T22" fmla="*/ 0 w 104"/>
                    <a:gd name="T23" fmla="*/ 111 h 112"/>
                    <a:gd name="T24" fmla="*/ 0 w 104"/>
                    <a:gd name="T25" fmla="*/ 111 h 112"/>
                    <a:gd name="T26" fmla="*/ 0 w 104"/>
                    <a:gd name="T27" fmla="*/ 111 h 112"/>
                    <a:gd name="T28" fmla="*/ 0 w 104"/>
                    <a:gd name="T29" fmla="*/ 111 h 112"/>
                    <a:gd name="T30" fmla="*/ 0 w 104"/>
                    <a:gd name="T31" fmla="*/ 111 h 112"/>
                    <a:gd name="T32" fmla="*/ 0 w 104"/>
                    <a:gd name="T33" fmla="*/ 111 h 112"/>
                    <a:gd name="T34" fmla="*/ 0 w 104"/>
                    <a:gd name="T35" fmla="*/ 111 h 112"/>
                    <a:gd name="T36" fmla="*/ 0 w 104"/>
                    <a:gd name="T37" fmla="*/ 111 h 112"/>
                    <a:gd name="T38" fmla="*/ 0 w 104"/>
                    <a:gd name="T39" fmla="*/ 111 h 112"/>
                    <a:gd name="T40" fmla="*/ 0 w 104"/>
                    <a:gd name="T41" fmla="*/ 111 h 112"/>
                    <a:gd name="T42" fmla="*/ 0 w 104"/>
                    <a:gd name="T43" fmla="*/ 111 h 112"/>
                    <a:gd name="T44" fmla="*/ 0 w 104"/>
                    <a:gd name="T45" fmla="*/ 111 h 112"/>
                    <a:gd name="T46" fmla="*/ 0 w 104"/>
                    <a:gd name="T47" fmla="*/ 111 h 112"/>
                    <a:gd name="T48" fmla="*/ 0 w 104"/>
                    <a:gd name="T49" fmla="*/ 111 h 112"/>
                    <a:gd name="T50" fmla="*/ 0 w 104"/>
                    <a:gd name="T51" fmla="*/ 111 h 112"/>
                    <a:gd name="T52" fmla="*/ 0 w 104"/>
                    <a:gd name="T53" fmla="*/ 111 h 112"/>
                    <a:gd name="T54" fmla="*/ 0 w 104"/>
                    <a:gd name="T55" fmla="*/ 111 h 112"/>
                    <a:gd name="T56" fmla="*/ 0 w 104"/>
                    <a:gd name="T57" fmla="*/ 111 h 112"/>
                    <a:gd name="T58" fmla="*/ 0 w 104"/>
                    <a:gd name="T59" fmla="*/ 111 h 112"/>
                    <a:gd name="T60" fmla="*/ 0 w 104"/>
                    <a:gd name="T61" fmla="*/ 111 h 112"/>
                    <a:gd name="T62" fmla="*/ 0 w 104"/>
                    <a:gd name="T63" fmla="*/ 111 h 112"/>
                    <a:gd name="T64" fmla="*/ 14 w 104"/>
                    <a:gd name="T65" fmla="*/ 112 h 112"/>
                    <a:gd name="T66" fmla="*/ 14 w 104"/>
                    <a:gd name="T67" fmla="*/ 103 h 112"/>
                    <a:gd name="T68" fmla="*/ 43 w 104"/>
                    <a:gd name="T69" fmla="*/ 105 h 112"/>
                    <a:gd name="T70" fmla="*/ 43 w 104"/>
                    <a:gd name="T71" fmla="*/ 105 h 112"/>
                    <a:gd name="T72" fmla="*/ 42 w 104"/>
                    <a:gd name="T73" fmla="*/ 104 h 112"/>
                    <a:gd name="T74" fmla="*/ 42 w 104"/>
                    <a:gd name="T75" fmla="*/ 104 h 112"/>
                    <a:gd name="T76" fmla="*/ 42 w 104"/>
                    <a:gd name="T77" fmla="*/ 104 h 112"/>
                    <a:gd name="T78" fmla="*/ 42 w 104"/>
                    <a:gd name="T79" fmla="*/ 104 h 112"/>
                    <a:gd name="T80" fmla="*/ 41 w 104"/>
                    <a:gd name="T81" fmla="*/ 104 h 112"/>
                    <a:gd name="T82" fmla="*/ 41 w 104"/>
                    <a:gd name="T83" fmla="*/ 104 h 112"/>
                    <a:gd name="T84" fmla="*/ 41 w 104"/>
                    <a:gd name="T85" fmla="*/ 103 h 112"/>
                    <a:gd name="T86" fmla="*/ 41 w 104"/>
                    <a:gd name="T87" fmla="*/ 103 h 112"/>
                    <a:gd name="T88" fmla="*/ 41 w 104"/>
                    <a:gd name="T89" fmla="*/ 103 h 112"/>
                    <a:gd name="T90" fmla="*/ 41 w 104"/>
                    <a:gd name="T91" fmla="*/ 102 h 112"/>
                    <a:gd name="T92" fmla="*/ 41 w 104"/>
                    <a:gd name="T93" fmla="*/ 102 h 112"/>
                    <a:gd name="T94" fmla="*/ 41 w 104"/>
                    <a:gd name="T95" fmla="*/ 101 h 112"/>
                    <a:gd name="T96" fmla="*/ 40 w 104"/>
                    <a:gd name="T97" fmla="*/ 101 h 112"/>
                    <a:gd name="T98" fmla="*/ 40 w 104"/>
                    <a:gd name="T99" fmla="*/ 100 h 112"/>
                    <a:gd name="T100" fmla="*/ 100 w 104"/>
                    <a:gd name="T101" fmla="*/ 103 h 112"/>
                    <a:gd name="T102" fmla="*/ 103 w 104"/>
                    <a:gd name="T103" fmla="*/ 16 h 112"/>
                    <a:gd name="T104" fmla="*/ 103 w 104"/>
                    <a:gd name="T105" fmla="*/ 15 h 112"/>
                    <a:gd name="T106" fmla="*/ 103 w 104"/>
                    <a:gd name="T107" fmla="*/ 15 h 112"/>
                    <a:gd name="T108" fmla="*/ 104 w 104"/>
                    <a:gd name="T109" fmla="*/ 6 h 112"/>
                    <a:gd name="T110" fmla="*/ 101 w 104"/>
                    <a:gd name="T111" fmla="*/ 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4" h="112">
                      <a:moveTo>
                        <a:pt x="101" y="6"/>
                      </a:moveTo>
                      <a:cubicBezTo>
                        <a:pt x="70" y="5"/>
                        <a:pt x="40" y="3"/>
                        <a:pt x="9" y="0"/>
                      </a:cubicBezTo>
                      <a:cubicBezTo>
                        <a:pt x="6" y="33"/>
                        <a:pt x="4" y="67"/>
                        <a:pt x="1" y="100"/>
                      </a:cubicBezTo>
                      <a:cubicBezTo>
                        <a:pt x="1" y="103"/>
                        <a:pt x="0" y="107"/>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5" y="111"/>
                        <a:pt x="9" y="111"/>
                        <a:pt x="14" y="112"/>
                      </a:cubicBezTo>
                      <a:cubicBezTo>
                        <a:pt x="14" y="109"/>
                        <a:pt x="14" y="106"/>
                        <a:pt x="14" y="103"/>
                      </a:cubicBezTo>
                      <a:cubicBezTo>
                        <a:pt x="24" y="104"/>
                        <a:pt x="33" y="104"/>
                        <a:pt x="43" y="105"/>
                      </a:cubicBezTo>
                      <a:cubicBezTo>
                        <a:pt x="43" y="105"/>
                        <a:pt x="43" y="105"/>
                        <a:pt x="43" y="105"/>
                      </a:cubicBezTo>
                      <a:cubicBezTo>
                        <a:pt x="42" y="104"/>
                        <a:pt x="42" y="104"/>
                        <a:pt x="42" y="104"/>
                      </a:cubicBezTo>
                      <a:cubicBezTo>
                        <a:pt x="42" y="104"/>
                        <a:pt x="42" y="104"/>
                        <a:pt x="42" y="104"/>
                      </a:cubicBezTo>
                      <a:cubicBezTo>
                        <a:pt x="42" y="104"/>
                        <a:pt x="42" y="104"/>
                        <a:pt x="42" y="104"/>
                      </a:cubicBezTo>
                      <a:cubicBezTo>
                        <a:pt x="42" y="104"/>
                        <a:pt x="42" y="104"/>
                        <a:pt x="42" y="104"/>
                      </a:cubicBezTo>
                      <a:cubicBezTo>
                        <a:pt x="41" y="104"/>
                        <a:pt x="41" y="104"/>
                        <a:pt x="41" y="104"/>
                      </a:cubicBezTo>
                      <a:cubicBezTo>
                        <a:pt x="41" y="104"/>
                        <a:pt x="41" y="104"/>
                        <a:pt x="41" y="104"/>
                      </a:cubicBezTo>
                      <a:cubicBezTo>
                        <a:pt x="41" y="103"/>
                        <a:pt x="41" y="103"/>
                        <a:pt x="41" y="103"/>
                      </a:cubicBezTo>
                      <a:cubicBezTo>
                        <a:pt x="41" y="103"/>
                        <a:pt x="41" y="103"/>
                        <a:pt x="41" y="103"/>
                      </a:cubicBezTo>
                      <a:cubicBezTo>
                        <a:pt x="41" y="103"/>
                        <a:pt x="41" y="103"/>
                        <a:pt x="41" y="103"/>
                      </a:cubicBezTo>
                      <a:cubicBezTo>
                        <a:pt x="41" y="102"/>
                        <a:pt x="41" y="102"/>
                        <a:pt x="41" y="102"/>
                      </a:cubicBezTo>
                      <a:cubicBezTo>
                        <a:pt x="41" y="102"/>
                        <a:pt x="41" y="102"/>
                        <a:pt x="41" y="102"/>
                      </a:cubicBezTo>
                      <a:cubicBezTo>
                        <a:pt x="41" y="101"/>
                        <a:pt x="41" y="101"/>
                        <a:pt x="41" y="101"/>
                      </a:cubicBezTo>
                      <a:cubicBezTo>
                        <a:pt x="40" y="101"/>
                        <a:pt x="40" y="101"/>
                        <a:pt x="40" y="101"/>
                      </a:cubicBezTo>
                      <a:cubicBezTo>
                        <a:pt x="40" y="100"/>
                        <a:pt x="40" y="100"/>
                        <a:pt x="40" y="100"/>
                      </a:cubicBezTo>
                      <a:cubicBezTo>
                        <a:pt x="60" y="102"/>
                        <a:pt x="80" y="102"/>
                        <a:pt x="100" y="103"/>
                      </a:cubicBezTo>
                      <a:cubicBezTo>
                        <a:pt x="101" y="74"/>
                        <a:pt x="102" y="45"/>
                        <a:pt x="103" y="16"/>
                      </a:cubicBezTo>
                      <a:cubicBezTo>
                        <a:pt x="103" y="15"/>
                        <a:pt x="103" y="15"/>
                        <a:pt x="103" y="15"/>
                      </a:cubicBezTo>
                      <a:cubicBezTo>
                        <a:pt x="103" y="15"/>
                        <a:pt x="103" y="15"/>
                        <a:pt x="103" y="15"/>
                      </a:cubicBezTo>
                      <a:cubicBezTo>
                        <a:pt x="104" y="12"/>
                        <a:pt x="104" y="9"/>
                        <a:pt x="104" y="6"/>
                      </a:cubicBezTo>
                      <a:lnTo>
                        <a:pt x="101" y="6"/>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8" name="Freeform 353">
                  <a:extLst>
                    <a:ext uri="{FF2B5EF4-FFF2-40B4-BE49-F238E27FC236}">
                      <a16:creationId xmlns="" xmlns:a16="http://schemas.microsoft.com/office/drawing/2014/main" id="{59533503-AC37-45A2-A7A2-6710F619F46B}"/>
                    </a:ext>
                  </a:extLst>
                </p:cNvPr>
                <p:cNvSpPr>
                  <a:spLocks/>
                </p:cNvSpPr>
                <p:nvPr/>
              </p:nvSpPr>
              <p:spPr bwMode="auto">
                <a:xfrm>
                  <a:off x="3872957" y="3820267"/>
                  <a:ext cx="513767" cy="781135"/>
                </a:xfrm>
                <a:custGeom>
                  <a:avLst/>
                  <a:gdLst>
                    <a:gd name="T0" fmla="*/ 11 w 98"/>
                    <a:gd name="T1" fmla="*/ 0 h 149"/>
                    <a:gd name="T2" fmla="*/ 24 w 98"/>
                    <a:gd name="T3" fmla="*/ 89 h 149"/>
                    <a:gd name="T4" fmla="*/ 71 w 98"/>
                    <a:gd name="T5" fmla="*/ 149 h 149"/>
                    <a:gd name="T6" fmla="*/ 71 w 98"/>
                    <a:gd name="T7" fmla="*/ 148 h 149"/>
                    <a:gd name="T8" fmla="*/ 71 w 98"/>
                    <a:gd name="T9" fmla="*/ 147 h 149"/>
                    <a:gd name="T10" fmla="*/ 71 w 98"/>
                    <a:gd name="T11" fmla="*/ 147 h 149"/>
                    <a:gd name="T12" fmla="*/ 71 w 98"/>
                    <a:gd name="T13" fmla="*/ 146 h 149"/>
                    <a:gd name="T14" fmla="*/ 71 w 98"/>
                    <a:gd name="T15" fmla="*/ 146 h 149"/>
                    <a:gd name="T16" fmla="*/ 72 w 98"/>
                    <a:gd name="T17" fmla="*/ 146 h 149"/>
                    <a:gd name="T18" fmla="*/ 72 w 98"/>
                    <a:gd name="T19" fmla="*/ 145 h 149"/>
                    <a:gd name="T20" fmla="*/ 72 w 98"/>
                    <a:gd name="T21" fmla="*/ 144 h 149"/>
                    <a:gd name="T22" fmla="*/ 72 w 98"/>
                    <a:gd name="T23" fmla="*/ 143 h 149"/>
                    <a:gd name="T24" fmla="*/ 72 w 98"/>
                    <a:gd name="T25" fmla="*/ 142 h 149"/>
                    <a:gd name="T26" fmla="*/ 72 w 98"/>
                    <a:gd name="T27" fmla="*/ 140 h 149"/>
                    <a:gd name="T28" fmla="*/ 72 w 98"/>
                    <a:gd name="T29" fmla="*/ 138 h 149"/>
                    <a:gd name="T30" fmla="*/ 72 w 98"/>
                    <a:gd name="T31" fmla="*/ 137 h 149"/>
                    <a:gd name="T32" fmla="*/ 72 w 98"/>
                    <a:gd name="T33" fmla="*/ 135 h 149"/>
                    <a:gd name="T34" fmla="*/ 72 w 98"/>
                    <a:gd name="T35" fmla="*/ 134 h 149"/>
                    <a:gd name="T36" fmla="*/ 72 w 98"/>
                    <a:gd name="T37" fmla="*/ 132 h 149"/>
                    <a:gd name="T38" fmla="*/ 73 w 98"/>
                    <a:gd name="T39" fmla="*/ 132 h 149"/>
                    <a:gd name="T40" fmla="*/ 72 w 98"/>
                    <a:gd name="T41" fmla="*/ 131 h 149"/>
                    <a:gd name="T42" fmla="*/ 72 w 98"/>
                    <a:gd name="T43" fmla="*/ 130 h 149"/>
                    <a:gd name="T44" fmla="*/ 72 w 98"/>
                    <a:gd name="T45" fmla="*/ 129 h 149"/>
                    <a:gd name="T46" fmla="*/ 72 w 98"/>
                    <a:gd name="T47" fmla="*/ 129 h 149"/>
                    <a:gd name="T48" fmla="*/ 72 w 98"/>
                    <a:gd name="T49" fmla="*/ 128 h 149"/>
                    <a:gd name="T50" fmla="*/ 72 w 98"/>
                    <a:gd name="T51" fmla="*/ 127 h 149"/>
                    <a:gd name="T52" fmla="*/ 72 w 98"/>
                    <a:gd name="T53" fmla="*/ 127 h 149"/>
                    <a:gd name="T54" fmla="*/ 73 w 98"/>
                    <a:gd name="T55" fmla="*/ 127 h 149"/>
                    <a:gd name="T56" fmla="*/ 74 w 98"/>
                    <a:gd name="T57" fmla="*/ 127 h 149"/>
                    <a:gd name="T58" fmla="*/ 75 w 98"/>
                    <a:gd name="T59" fmla="*/ 127 h 149"/>
                    <a:gd name="T60" fmla="*/ 75 w 98"/>
                    <a:gd name="T61" fmla="*/ 127 h 149"/>
                    <a:gd name="T62" fmla="*/ 76 w 98"/>
                    <a:gd name="T63" fmla="*/ 127 h 149"/>
                    <a:gd name="T64" fmla="*/ 76 w 98"/>
                    <a:gd name="T65" fmla="*/ 127 h 149"/>
                    <a:gd name="T66" fmla="*/ 77 w 98"/>
                    <a:gd name="T67" fmla="*/ 127 h 149"/>
                    <a:gd name="T68" fmla="*/ 77 w 98"/>
                    <a:gd name="T69" fmla="*/ 127 h 149"/>
                    <a:gd name="T70" fmla="*/ 77 w 98"/>
                    <a:gd name="T71" fmla="*/ 127 h 149"/>
                    <a:gd name="T72" fmla="*/ 78 w 98"/>
                    <a:gd name="T73" fmla="*/ 127 h 149"/>
                    <a:gd name="T74" fmla="*/ 78 w 98"/>
                    <a:gd name="T75" fmla="*/ 127 h 149"/>
                    <a:gd name="T76" fmla="*/ 78 w 98"/>
                    <a:gd name="T77" fmla="*/ 127 h 149"/>
                    <a:gd name="T78" fmla="*/ 78 w 98"/>
                    <a:gd name="T79" fmla="*/ 127 h 149"/>
                    <a:gd name="T80" fmla="*/ 78 w 98"/>
                    <a:gd name="T81" fmla="*/ 128 h 149"/>
                    <a:gd name="T82" fmla="*/ 79 w 98"/>
                    <a:gd name="T83" fmla="*/ 129 h 149"/>
                    <a:gd name="T84" fmla="*/ 79 w 98"/>
                    <a:gd name="T85" fmla="*/ 129 h 149"/>
                    <a:gd name="T86" fmla="*/ 80 w 98"/>
                    <a:gd name="T87" fmla="*/ 130 h 149"/>
                    <a:gd name="T88" fmla="*/ 81 w 98"/>
                    <a:gd name="T89" fmla="*/ 130 h 149"/>
                    <a:gd name="T90" fmla="*/ 82 w 98"/>
                    <a:gd name="T91" fmla="*/ 128 h 149"/>
                    <a:gd name="T92" fmla="*/ 83 w 98"/>
                    <a:gd name="T93" fmla="*/ 127 h 149"/>
                    <a:gd name="T94" fmla="*/ 96 w 98"/>
                    <a:gd name="T95" fmla="*/ 30 h 149"/>
                    <a:gd name="T96" fmla="*/ 95 w 98"/>
                    <a:gd name="T97" fmla="*/ 1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 h="149">
                      <a:moveTo>
                        <a:pt x="95" y="13"/>
                      </a:moveTo>
                      <a:cubicBezTo>
                        <a:pt x="67" y="10"/>
                        <a:pt x="39" y="5"/>
                        <a:pt x="11" y="0"/>
                      </a:cubicBezTo>
                      <a:cubicBezTo>
                        <a:pt x="7" y="20"/>
                        <a:pt x="3" y="39"/>
                        <a:pt x="0" y="58"/>
                      </a:cubicBezTo>
                      <a:cubicBezTo>
                        <a:pt x="8" y="69"/>
                        <a:pt x="16" y="79"/>
                        <a:pt x="24" y="89"/>
                      </a:cubicBezTo>
                      <a:cubicBezTo>
                        <a:pt x="30" y="97"/>
                        <a:pt x="37" y="105"/>
                        <a:pt x="43" y="114"/>
                      </a:cubicBezTo>
                      <a:cubicBezTo>
                        <a:pt x="52" y="125"/>
                        <a:pt x="61" y="137"/>
                        <a:pt x="71" y="149"/>
                      </a:cubicBezTo>
                      <a:cubicBezTo>
                        <a:pt x="71" y="149"/>
                        <a:pt x="71" y="149"/>
                        <a:pt x="71" y="149"/>
                      </a:cubicBezTo>
                      <a:cubicBezTo>
                        <a:pt x="71" y="148"/>
                        <a:pt x="71" y="148"/>
                        <a:pt x="71" y="148"/>
                      </a:cubicBezTo>
                      <a:cubicBezTo>
                        <a:pt x="71" y="147"/>
                        <a:pt x="71" y="147"/>
                        <a:pt x="71" y="147"/>
                      </a:cubicBezTo>
                      <a:cubicBezTo>
                        <a:pt x="71" y="147"/>
                        <a:pt x="71" y="147"/>
                        <a:pt x="71" y="147"/>
                      </a:cubicBezTo>
                      <a:cubicBezTo>
                        <a:pt x="71" y="147"/>
                        <a:pt x="71" y="147"/>
                        <a:pt x="71" y="147"/>
                      </a:cubicBezTo>
                      <a:cubicBezTo>
                        <a:pt x="71" y="147"/>
                        <a:pt x="71" y="147"/>
                        <a:pt x="71" y="147"/>
                      </a:cubicBezTo>
                      <a:cubicBezTo>
                        <a:pt x="71" y="146"/>
                        <a:pt x="71" y="146"/>
                        <a:pt x="71" y="146"/>
                      </a:cubicBezTo>
                      <a:cubicBezTo>
                        <a:pt x="71" y="146"/>
                        <a:pt x="71" y="146"/>
                        <a:pt x="71" y="146"/>
                      </a:cubicBezTo>
                      <a:cubicBezTo>
                        <a:pt x="71" y="146"/>
                        <a:pt x="71" y="146"/>
                        <a:pt x="71" y="146"/>
                      </a:cubicBezTo>
                      <a:cubicBezTo>
                        <a:pt x="71" y="146"/>
                        <a:pt x="71" y="146"/>
                        <a:pt x="71" y="146"/>
                      </a:cubicBezTo>
                      <a:cubicBezTo>
                        <a:pt x="72" y="146"/>
                        <a:pt x="72" y="146"/>
                        <a:pt x="72" y="146"/>
                      </a:cubicBezTo>
                      <a:cubicBezTo>
                        <a:pt x="72" y="146"/>
                        <a:pt x="72" y="146"/>
                        <a:pt x="72" y="146"/>
                      </a:cubicBezTo>
                      <a:cubicBezTo>
                        <a:pt x="72" y="146"/>
                        <a:pt x="72" y="146"/>
                        <a:pt x="72" y="146"/>
                      </a:cubicBezTo>
                      <a:cubicBezTo>
                        <a:pt x="72" y="145"/>
                        <a:pt x="72" y="145"/>
                        <a:pt x="72" y="145"/>
                      </a:cubicBezTo>
                      <a:cubicBezTo>
                        <a:pt x="72" y="145"/>
                        <a:pt x="72" y="145"/>
                        <a:pt x="72" y="145"/>
                      </a:cubicBezTo>
                      <a:cubicBezTo>
                        <a:pt x="72" y="144"/>
                        <a:pt x="72" y="144"/>
                        <a:pt x="72" y="144"/>
                      </a:cubicBezTo>
                      <a:cubicBezTo>
                        <a:pt x="72" y="143"/>
                        <a:pt x="72" y="143"/>
                        <a:pt x="72" y="143"/>
                      </a:cubicBezTo>
                      <a:cubicBezTo>
                        <a:pt x="72" y="143"/>
                        <a:pt x="72" y="143"/>
                        <a:pt x="72" y="143"/>
                      </a:cubicBezTo>
                      <a:cubicBezTo>
                        <a:pt x="72" y="142"/>
                        <a:pt x="72" y="142"/>
                        <a:pt x="72" y="142"/>
                      </a:cubicBezTo>
                      <a:cubicBezTo>
                        <a:pt x="72" y="142"/>
                        <a:pt x="72" y="142"/>
                        <a:pt x="72" y="142"/>
                      </a:cubicBezTo>
                      <a:cubicBezTo>
                        <a:pt x="72" y="141"/>
                        <a:pt x="72" y="141"/>
                        <a:pt x="72" y="141"/>
                      </a:cubicBezTo>
                      <a:cubicBezTo>
                        <a:pt x="72" y="140"/>
                        <a:pt x="72" y="140"/>
                        <a:pt x="72" y="140"/>
                      </a:cubicBezTo>
                      <a:cubicBezTo>
                        <a:pt x="72" y="139"/>
                        <a:pt x="72" y="139"/>
                        <a:pt x="72" y="139"/>
                      </a:cubicBezTo>
                      <a:cubicBezTo>
                        <a:pt x="72" y="138"/>
                        <a:pt x="72" y="138"/>
                        <a:pt x="72" y="138"/>
                      </a:cubicBezTo>
                      <a:cubicBezTo>
                        <a:pt x="72" y="137"/>
                        <a:pt x="72" y="137"/>
                        <a:pt x="72" y="137"/>
                      </a:cubicBezTo>
                      <a:cubicBezTo>
                        <a:pt x="72" y="137"/>
                        <a:pt x="72" y="137"/>
                        <a:pt x="72" y="137"/>
                      </a:cubicBezTo>
                      <a:cubicBezTo>
                        <a:pt x="72" y="136"/>
                        <a:pt x="72" y="136"/>
                        <a:pt x="72" y="136"/>
                      </a:cubicBezTo>
                      <a:cubicBezTo>
                        <a:pt x="72" y="135"/>
                        <a:pt x="72" y="135"/>
                        <a:pt x="72" y="135"/>
                      </a:cubicBezTo>
                      <a:cubicBezTo>
                        <a:pt x="72" y="134"/>
                        <a:pt x="72" y="134"/>
                        <a:pt x="72" y="134"/>
                      </a:cubicBezTo>
                      <a:cubicBezTo>
                        <a:pt x="72" y="134"/>
                        <a:pt x="72" y="134"/>
                        <a:pt x="72" y="134"/>
                      </a:cubicBezTo>
                      <a:cubicBezTo>
                        <a:pt x="72" y="133"/>
                        <a:pt x="72" y="133"/>
                        <a:pt x="72" y="133"/>
                      </a:cubicBezTo>
                      <a:cubicBezTo>
                        <a:pt x="72" y="132"/>
                        <a:pt x="72" y="132"/>
                        <a:pt x="72" y="132"/>
                      </a:cubicBezTo>
                      <a:cubicBezTo>
                        <a:pt x="72" y="132"/>
                        <a:pt x="72" y="132"/>
                        <a:pt x="72" y="132"/>
                      </a:cubicBezTo>
                      <a:cubicBezTo>
                        <a:pt x="73" y="132"/>
                        <a:pt x="73" y="132"/>
                        <a:pt x="73" y="132"/>
                      </a:cubicBezTo>
                      <a:cubicBezTo>
                        <a:pt x="72" y="132"/>
                        <a:pt x="72" y="132"/>
                        <a:pt x="72" y="132"/>
                      </a:cubicBezTo>
                      <a:cubicBezTo>
                        <a:pt x="72" y="131"/>
                        <a:pt x="72" y="131"/>
                        <a:pt x="72" y="131"/>
                      </a:cubicBezTo>
                      <a:cubicBezTo>
                        <a:pt x="72" y="131"/>
                        <a:pt x="72" y="131"/>
                        <a:pt x="72" y="131"/>
                      </a:cubicBezTo>
                      <a:cubicBezTo>
                        <a:pt x="72" y="130"/>
                        <a:pt x="72" y="130"/>
                        <a:pt x="72" y="130"/>
                      </a:cubicBezTo>
                      <a:cubicBezTo>
                        <a:pt x="72" y="130"/>
                        <a:pt x="72" y="130"/>
                        <a:pt x="72" y="130"/>
                      </a:cubicBezTo>
                      <a:cubicBezTo>
                        <a:pt x="72" y="129"/>
                        <a:pt x="72" y="129"/>
                        <a:pt x="72" y="129"/>
                      </a:cubicBezTo>
                      <a:cubicBezTo>
                        <a:pt x="72" y="129"/>
                        <a:pt x="72" y="129"/>
                        <a:pt x="72" y="129"/>
                      </a:cubicBezTo>
                      <a:cubicBezTo>
                        <a:pt x="72" y="129"/>
                        <a:pt x="72" y="129"/>
                        <a:pt x="72" y="129"/>
                      </a:cubicBezTo>
                      <a:cubicBezTo>
                        <a:pt x="72" y="128"/>
                        <a:pt x="72" y="128"/>
                        <a:pt x="72" y="128"/>
                      </a:cubicBezTo>
                      <a:cubicBezTo>
                        <a:pt x="72" y="128"/>
                        <a:pt x="72" y="128"/>
                        <a:pt x="72" y="128"/>
                      </a:cubicBezTo>
                      <a:cubicBezTo>
                        <a:pt x="72" y="128"/>
                        <a:pt x="72" y="128"/>
                        <a:pt x="72" y="128"/>
                      </a:cubicBezTo>
                      <a:cubicBezTo>
                        <a:pt x="72" y="127"/>
                        <a:pt x="72" y="127"/>
                        <a:pt x="72" y="127"/>
                      </a:cubicBezTo>
                      <a:cubicBezTo>
                        <a:pt x="72" y="127"/>
                        <a:pt x="72" y="127"/>
                        <a:pt x="72" y="127"/>
                      </a:cubicBezTo>
                      <a:cubicBezTo>
                        <a:pt x="72" y="127"/>
                        <a:pt x="72" y="127"/>
                        <a:pt x="72" y="127"/>
                      </a:cubicBezTo>
                      <a:cubicBezTo>
                        <a:pt x="72" y="127"/>
                        <a:pt x="72" y="127"/>
                        <a:pt x="72" y="127"/>
                      </a:cubicBezTo>
                      <a:cubicBezTo>
                        <a:pt x="73" y="127"/>
                        <a:pt x="73" y="127"/>
                        <a:pt x="73" y="127"/>
                      </a:cubicBezTo>
                      <a:cubicBezTo>
                        <a:pt x="73" y="127"/>
                        <a:pt x="73" y="127"/>
                        <a:pt x="73" y="127"/>
                      </a:cubicBezTo>
                      <a:cubicBezTo>
                        <a:pt x="74" y="127"/>
                        <a:pt x="74" y="127"/>
                        <a:pt x="74" y="127"/>
                      </a:cubicBezTo>
                      <a:cubicBezTo>
                        <a:pt x="75" y="127"/>
                        <a:pt x="75" y="127"/>
                        <a:pt x="75" y="127"/>
                      </a:cubicBezTo>
                      <a:cubicBezTo>
                        <a:pt x="75" y="127"/>
                        <a:pt x="75" y="127"/>
                        <a:pt x="75" y="127"/>
                      </a:cubicBezTo>
                      <a:cubicBezTo>
                        <a:pt x="75" y="127"/>
                        <a:pt x="75" y="127"/>
                        <a:pt x="75" y="127"/>
                      </a:cubicBezTo>
                      <a:cubicBezTo>
                        <a:pt x="75" y="127"/>
                        <a:pt x="75" y="127"/>
                        <a:pt x="75" y="127"/>
                      </a:cubicBezTo>
                      <a:cubicBezTo>
                        <a:pt x="76" y="127"/>
                        <a:pt x="76" y="127"/>
                        <a:pt x="76" y="127"/>
                      </a:cubicBezTo>
                      <a:cubicBezTo>
                        <a:pt x="76" y="127"/>
                        <a:pt x="76" y="127"/>
                        <a:pt x="76" y="127"/>
                      </a:cubicBezTo>
                      <a:cubicBezTo>
                        <a:pt x="76" y="127"/>
                        <a:pt x="76" y="127"/>
                        <a:pt x="76" y="127"/>
                      </a:cubicBezTo>
                      <a:cubicBezTo>
                        <a:pt x="76" y="127"/>
                        <a:pt x="76" y="127"/>
                        <a:pt x="76" y="127"/>
                      </a:cubicBezTo>
                      <a:cubicBezTo>
                        <a:pt x="76" y="127"/>
                        <a:pt x="76" y="127"/>
                        <a:pt x="76"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8"/>
                        <a:pt x="78" y="128"/>
                        <a:pt x="78" y="128"/>
                      </a:cubicBezTo>
                      <a:cubicBezTo>
                        <a:pt x="78" y="128"/>
                        <a:pt x="78" y="128"/>
                        <a:pt x="78" y="128"/>
                      </a:cubicBezTo>
                      <a:cubicBezTo>
                        <a:pt x="79" y="128"/>
                        <a:pt x="79" y="128"/>
                        <a:pt x="79" y="128"/>
                      </a:cubicBezTo>
                      <a:cubicBezTo>
                        <a:pt x="79" y="129"/>
                        <a:pt x="79" y="129"/>
                        <a:pt x="79" y="129"/>
                      </a:cubicBezTo>
                      <a:cubicBezTo>
                        <a:pt x="79" y="129"/>
                        <a:pt x="79" y="129"/>
                        <a:pt x="79" y="129"/>
                      </a:cubicBezTo>
                      <a:cubicBezTo>
                        <a:pt x="79" y="129"/>
                        <a:pt x="79" y="129"/>
                        <a:pt x="79" y="129"/>
                      </a:cubicBezTo>
                      <a:cubicBezTo>
                        <a:pt x="79" y="130"/>
                        <a:pt x="79" y="130"/>
                        <a:pt x="79" y="130"/>
                      </a:cubicBezTo>
                      <a:cubicBezTo>
                        <a:pt x="80" y="130"/>
                        <a:pt x="80" y="130"/>
                        <a:pt x="80" y="130"/>
                      </a:cubicBezTo>
                      <a:cubicBezTo>
                        <a:pt x="80" y="130"/>
                        <a:pt x="80" y="130"/>
                        <a:pt x="80" y="130"/>
                      </a:cubicBezTo>
                      <a:cubicBezTo>
                        <a:pt x="81" y="130"/>
                        <a:pt x="81" y="130"/>
                        <a:pt x="81" y="130"/>
                      </a:cubicBezTo>
                      <a:cubicBezTo>
                        <a:pt x="81" y="130"/>
                        <a:pt x="81" y="130"/>
                        <a:pt x="81" y="130"/>
                      </a:cubicBezTo>
                      <a:cubicBezTo>
                        <a:pt x="82" y="129"/>
                        <a:pt x="82" y="128"/>
                        <a:pt x="82" y="128"/>
                      </a:cubicBezTo>
                      <a:cubicBezTo>
                        <a:pt x="83" y="127"/>
                        <a:pt x="83" y="127"/>
                        <a:pt x="83" y="127"/>
                      </a:cubicBezTo>
                      <a:cubicBezTo>
                        <a:pt x="83" y="127"/>
                        <a:pt x="83" y="127"/>
                        <a:pt x="83" y="127"/>
                      </a:cubicBezTo>
                      <a:cubicBezTo>
                        <a:pt x="83" y="126"/>
                        <a:pt x="83" y="126"/>
                        <a:pt x="83" y="126"/>
                      </a:cubicBezTo>
                      <a:cubicBezTo>
                        <a:pt x="87" y="94"/>
                        <a:pt x="91" y="62"/>
                        <a:pt x="96" y="30"/>
                      </a:cubicBezTo>
                      <a:cubicBezTo>
                        <a:pt x="96" y="24"/>
                        <a:pt x="97" y="19"/>
                        <a:pt x="98" y="14"/>
                      </a:cubicBezTo>
                      <a:lnTo>
                        <a:pt x="95" y="13"/>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9" name="Freeform 355">
                  <a:extLst>
                    <a:ext uri="{FF2B5EF4-FFF2-40B4-BE49-F238E27FC236}">
                      <a16:creationId xmlns="" xmlns:a16="http://schemas.microsoft.com/office/drawing/2014/main" id="{531616AF-7533-49C4-A809-56FC2D66B537}"/>
                    </a:ext>
                  </a:extLst>
                </p:cNvPr>
                <p:cNvSpPr>
                  <a:spLocks/>
                </p:cNvSpPr>
                <p:nvPr/>
              </p:nvSpPr>
              <p:spPr bwMode="auto">
                <a:xfrm>
                  <a:off x="4323814" y="3138740"/>
                  <a:ext cx="859773" cy="519009"/>
                </a:xfrm>
                <a:custGeom>
                  <a:avLst/>
                  <a:gdLst>
                    <a:gd name="T0" fmla="*/ 1 w 164"/>
                    <a:gd name="T1" fmla="*/ 23 h 99"/>
                    <a:gd name="T2" fmla="*/ 2 w 164"/>
                    <a:gd name="T3" fmla="*/ 25 h 99"/>
                    <a:gd name="T4" fmla="*/ 3 w 164"/>
                    <a:gd name="T5" fmla="*/ 28 h 99"/>
                    <a:gd name="T6" fmla="*/ 3 w 164"/>
                    <a:gd name="T7" fmla="*/ 30 h 99"/>
                    <a:gd name="T8" fmla="*/ 4 w 164"/>
                    <a:gd name="T9" fmla="*/ 32 h 99"/>
                    <a:gd name="T10" fmla="*/ 3 w 164"/>
                    <a:gd name="T11" fmla="*/ 32 h 99"/>
                    <a:gd name="T12" fmla="*/ 6 w 164"/>
                    <a:gd name="T13" fmla="*/ 36 h 99"/>
                    <a:gd name="T14" fmla="*/ 8 w 164"/>
                    <a:gd name="T15" fmla="*/ 38 h 99"/>
                    <a:gd name="T16" fmla="*/ 10 w 164"/>
                    <a:gd name="T17" fmla="*/ 42 h 99"/>
                    <a:gd name="T18" fmla="*/ 12 w 164"/>
                    <a:gd name="T19" fmla="*/ 44 h 99"/>
                    <a:gd name="T20" fmla="*/ 12 w 164"/>
                    <a:gd name="T21" fmla="*/ 46 h 99"/>
                    <a:gd name="T22" fmla="*/ 14 w 164"/>
                    <a:gd name="T23" fmla="*/ 48 h 99"/>
                    <a:gd name="T24" fmla="*/ 15 w 164"/>
                    <a:gd name="T25" fmla="*/ 48 h 99"/>
                    <a:gd name="T26" fmla="*/ 15 w 164"/>
                    <a:gd name="T27" fmla="*/ 50 h 99"/>
                    <a:gd name="T28" fmla="*/ 18 w 164"/>
                    <a:gd name="T29" fmla="*/ 51 h 99"/>
                    <a:gd name="T30" fmla="*/ 20 w 164"/>
                    <a:gd name="T31" fmla="*/ 51 h 99"/>
                    <a:gd name="T32" fmla="*/ 19 w 164"/>
                    <a:gd name="T33" fmla="*/ 53 h 99"/>
                    <a:gd name="T34" fmla="*/ 18 w 164"/>
                    <a:gd name="T35" fmla="*/ 54 h 99"/>
                    <a:gd name="T36" fmla="*/ 18 w 164"/>
                    <a:gd name="T37" fmla="*/ 55 h 99"/>
                    <a:gd name="T38" fmla="*/ 17 w 164"/>
                    <a:gd name="T39" fmla="*/ 57 h 99"/>
                    <a:gd name="T40" fmla="*/ 17 w 164"/>
                    <a:gd name="T41" fmla="*/ 59 h 99"/>
                    <a:gd name="T42" fmla="*/ 16 w 164"/>
                    <a:gd name="T43" fmla="*/ 60 h 99"/>
                    <a:gd name="T44" fmla="*/ 16 w 164"/>
                    <a:gd name="T45" fmla="*/ 62 h 99"/>
                    <a:gd name="T46" fmla="*/ 17 w 164"/>
                    <a:gd name="T47" fmla="*/ 64 h 99"/>
                    <a:gd name="T48" fmla="*/ 17 w 164"/>
                    <a:gd name="T49" fmla="*/ 66 h 99"/>
                    <a:gd name="T50" fmla="*/ 15 w 164"/>
                    <a:gd name="T51" fmla="*/ 67 h 99"/>
                    <a:gd name="T52" fmla="*/ 14 w 164"/>
                    <a:gd name="T53" fmla="*/ 68 h 99"/>
                    <a:gd name="T54" fmla="*/ 15 w 164"/>
                    <a:gd name="T55" fmla="*/ 70 h 99"/>
                    <a:gd name="T56" fmla="*/ 14 w 164"/>
                    <a:gd name="T57" fmla="*/ 72 h 99"/>
                    <a:gd name="T58" fmla="*/ 15 w 164"/>
                    <a:gd name="T59" fmla="*/ 73 h 99"/>
                    <a:gd name="T60" fmla="*/ 17 w 164"/>
                    <a:gd name="T61" fmla="*/ 74 h 99"/>
                    <a:gd name="T62" fmla="*/ 19 w 164"/>
                    <a:gd name="T63" fmla="*/ 73 h 99"/>
                    <a:gd name="T64" fmla="*/ 21 w 164"/>
                    <a:gd name="T65" fmla="*/ 72 h 99"/>
                    <a:gd name="T66" fmla="*/ 22 w 164"/>
                    <a:gd name="T67" fmla="*/ 71 h 99"/>
                    <a:gd name="T68" fmla="*/ 23 w 164"/>
                    <a:gd name="T69" fmla="*/ 71 h 99"/>
                    <a:gd name="T70" fmla="*/ 24 w 164"/>
                    <a:gd name="T71" fmla="*/ 73 h 99"/>
                    <a:gd name="T72" fmla="*/ 25 w 164"/>
                    <a:gd name="T73" fmla="*/ 75 h 99"/>
                    <a:gd name="T74" fmla="*/ 24 w 164"/>
                    <a:gd name="T75" fmla="*/ 77 h 99"/>
                    <a:gd name="T76" fmla="*/ 25 w 164"/>
                    <a:gd name="T77" fmla="*/ 79 h 99"/>
                    <a:gd name="T78" fmla="*/ 26 w 164"/>
                    <a:gd name="T79" fmla="*/ 81 h 99"/>
                    <a:gd name="T80" fmla="*/ 27 w 164"/>
                    <a:gd name="T81" fmla="*/ 83 h 99"/>
                    <a:gd name="T82" fmla="*/ 28 w 164"/>
                    <a:gd name="T83" fmla="*/ 86 h 99"/>
                    <a:gd name="T84" fmla="*/ 27 w 164"/>
                    <a:gd name="T85" fmla="*/ 87 h 99"/>
                    <a:gd name="T86" fmla="*/ 29 w 164"/>
                    <a:gd name="T87" fmla="*/ 90 h 99"/>
                    <a:gd name="T88" fmla="*/ 31 w 164"/>
                    <a:gd name="T89" fmla="*/ 90 h 99"/>
                    <a:gd name="T90" fmla="*/ 32 w 164"/>
                    <a:gd name="T91" fmla="*/ 92 h 99"/>
                    <a:gd name="T92" fmla="*/ 32 w 164"/>
                    <a:gd name="T93" fmla="*/ 94 h 99"/>
                    <a:gd name="T94" fmla="*/ 33 w 164"/>
                    <a:gd name="T95" fmla="*/ 95 h 99"/>
                    <a:gd name="T96" fmla="*/ 33 w 164"/>
                    <a:gd name="T97" fmla="*/ 97 h 99"/>
                    <a:gd name="T98" fmla="*/ 35 w 164"/>
                    <a:gd name="T99" fmla="*/ 99 h 99"/>
                    <a:gd name="T100" fmla="*/ 36 w 164"/>
                    <a:gd name="T101" fmla="*/ 97 h 99"/>
                    <a:gd name="T102" fmla="*/ 40 w 164"/>
                    <a:gd name="T103" fmla="*/ 97 h 99"/>
                    <a:gd name="T104" fmla="*/ 42 w 164"/>
                    <a:gd name="T105" fmla="*/ 97 h 99"/>
                    <a:gd name="T106" fmla="*/ 44 w 164"/>
                    <a:gd name="T107" fmla="*/ 96 h 99"/>
                    <a:gd name="T108" fmla="*/ 48 w 164"/>
                    <a:gd name="T109" fmla="*/ 97 h 99"/>
                    <a:gd name="T110" fmla="*/ 50 w 164"/>
                    <a:gd name="T111" fmla="*/ 97 h 99"/>
                    <a:gd name="T112" fmla="*/ 54 w 164"/>
                    <a:gd name="T113" fmla="*/ 97 h 99"/>
                    <a:gd name="T114" fmla="*/ 54 w 164"/>
                    <a:gd name="T115" fmla="*/ 97 h 99"/>
                    <a:gd name="T116" fmla="*/ 55 w 164"/>
                    <a:gd name="T117" fmla="*/ 96 h 99"/>
                    <a:gd name="T118" fmla="*/ 55 w 164"/>
                    <a:gd name="T119" fmla="*/ 95 h 99"/>
                    <a:gd name="T120" fmla="*/ 57 w 164"/>
                    <a:gd name="T121" fmla="*/ 94 h 99"/>
                    <a:gd name="T122" fmla="*/ 58 w 164"/>
                    <a:gd name="T123" fmla="*/ 96 h 99"/>
                    <a:gd name="T124" fmla="*/ 60 w 164"/>
                    <a:gd name="T12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4" h="99">
                      <a:moveTo>
                        <a:pt x="162" y="15"/>
                      </a:moveTo>
                      <a:cubicBezTo>
                        <a:pt x="129" y="14"/>
                        <a:pt x="97" y="11"/>
                        <a:pt x="64" y="8"/>
                      </a:cubicBezTo>
                      <a:cubicBezTo>
                        <a:pt x="44" y="6"/>
                        <a:pt x="23" y="3"/>
                        <a:pt x="3" y="0"/>
                      </a:cubicBezTo>
                      <a:cubicBezTo>
                        <a:pt x="2" y="7"/>
                        <a:pt x="1" y="14"/>
                        <a:pt x="0" y="20"/>
                      </a:cubicBezTo>
                      <a:cubicBezTo>
                        <a:pt x="0" y="20"/>
                        <a:pt x="0" y="20"/>
                        <a:pt x="0" y="20"/>
                      </a:cubicBezTo>
                      <a:cubicBezTo>
                        <a:pt x="0" y="21"/>
                        <a:pt x="0" y="21"/>
                        <a:pt x="0" y="21"/>
                      </a:cubicBezTo>
                      <a:cubicBezTo>
                        <a:pt x="0" y="21"/>
                        <a:pt x="0" y="21"/>
                        <a:pt x="0" y="21"/>
                      </a:cubicBezTo>
                      <a:cubicBezTo>
                        <a:pt x="0" y="22"/>
                        <a:pt x="0" y="22"/>
                        <a:pt x="0" y="22"/>
                      </a:cubicBezTo>
                      <a:cubicBezTo>
                        <a:pt x="1" y="22"/>
                        <a:pt x="1" y="22"/>
                        <a:pt x="1" y="22"/>
                      </a:cubicBezTo>
                      <a:cubicBezTo>
                        <a:pt x="1" y="22"/>
                        <a:pt x="1" y="22"/>
                        <a:pt x="1" y="22"/>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4"/>
                        <a:pt x="1" y="24"/>
                        <a:pt x="1" y="24"/>
                      </a:cubicBezTo>
                      <a:cubicBezTo>
                        <a:pt x="2" y="24"/>
                        <a:pt x="2" y="24"/>
                        <a:pt x="2" y="24"/>
                      </a:cubicBezTo>
                      <a:cubicBezTo>
                        <a:pt x="2" y="24"/>
                        <a:pt x="2" y="24"/>
                        <a:pt x="2" y="24"/>
                      </a:cubicBezTo>
                      <a:cubicBezTo>
                        <a:pt x="2" y="24"/>
                        <a:pt x="2" y="24"/>
                        <a:pt x="2" y="24"/>
                      </a:cubicBezTo>
                      <a:cubicBezTo>
                        <a:pt x="2" y="24"/>
                        <a:pt x="2" y="24"/>
                        <a:pt x="2" y="24"/>
                      </a:cubicBezTo>
                      <a:cubicBezTo>
                        <a:pt x="2" y="25"/>
                        <a:pt x="2" y="25"/>
                        <a:pt x="2" y="25"/>
                      </a:cubicBezTo>
                      <a:cubicBezTo>
                        <a:pt x="2" y="25"/>
                        <a:pt x="2" y="25"/>
                        <a:pt x="2" y="25"/>
                      </a:cubicBezTo>
                      <a:cubicBezTo>
                        <a:pt x="2" y="25"/>
                        <a:pt x="2" y="25"/>
                        <a:pt x="2" y="25"/>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8"/>
                        <a:pt x="3" y="28"/>
                        <a:pt x="3" y="28"/>
                      </a:cubicBezTo>
                      <a:cubicBezTo>
                        <a:pt x="3" y="28"/>
                        <a:pt x="3" y="28"/>
                        <a:pt x="3" y="28"/>
                      </a:cubicBezTo>
                      <a:cubicBezTo>
                        <a:pt x="4" y="29"/>
                        <a:pt x="4" y="29"/>
                        <a:pt x="4" y="29"/>
                      </a:cubicBezTo>
                      <a:cubicBezTo>
                        <a:pt x="4" y="29"/>
                        <a:pt x="4" y="29"/>
                        <a:pt x="4" y="29"/>
                      </a:cubicBezTo>
                      <a:cubicBezTo>
                        <a:pt x="4" y="29"/>
                        <a:pt x="4" y="29"/>
                        <a:pt x="4" y="29"/>
                      </a:cubicBezTo>
                      <a:cubicBezTo>
                        <a:pt x="4" y="29"/>
                        <a:pt x="4" y="29"/>
                        <a:pt x="4" y="29"/>
                      </a:cubicBezTo>
                      <a:cubicBezTo>
                        <a:pt x="3" y="29"/>
                        <a:pt x="3" y="29"/>
                        <a:pt x="3" y="29"/>
                      </a:cubicBezTo>
                      <a:cubicBezTo>
                        <a:pt x="3" y="29"/>
                        <a:pt x="3" y="29"/>
                        <a:pt x="3" y="29"/>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4" y="31"/>
                        <a:pt x="4" y="31"/>
                        <a:pt x="4" y="31"/>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2" y="32"/>
                        <a:pt x="2" y="32"/>
                        <a:pt x="2" y="32"/>
                      </a:cubicBezTo>
                      <a:cubicBezTo>
                        <a:pt x="2" y="32"/>
                        <a:pt x="2" y="32"/>
                        <a:pt x="2" y="32"/>
                      </a:cubicBezTo>
                      <a:cubicBezTo>
                        <a:pt x="2" y="32"/>
                        <a:pt x="2" y="32"/>
                        <a:pt x="2" y="32"/>
                      </a:cubicBezTo>
                      <a:cubicBezTo>
                        <a:pt x="3" y="32"/>
                        <a:pt x="3" y="32"/>
                        <a:pt x="3" y="32"/>
                      </a:cubicBezTo>
                      <a:cubicBezTo>
                        <a:pt x="3" y="33"/>
                        <a:pt x="3" y="33"/>
                        <a:pt x="3" y="33"/>
                      </a:cubicBezTo>
                      <a:cubicBezTo>
                        <a:pt x="3" y="33"/>
                        <a:pt x="3" y="33"/>
                        <a:pt x="3" y="33"/>
                      </a:cubicBezTo>
                      <a:cubicBezTo>
                        <a:pt x="4" y="34"/>
                        <a:pt x="4" y="34"/>
                        <a:pt x="4" y="34"/>
                      </a:cubicBezTo>
                      <a:cubicBezTo>
                        <a:pt x="4" y="34"/>
                        <a:pt x="4" y="34"/>
                        <a:pt x="4" y="34"/>
                      </a:cubicBezTo>
                      <a:cubicBezTo>
                        <a:pt x="5" y="34"/>
                        <a:pt x="5" y="34"/>
                        <a:pt x="5" y="34"/>
                      </a:cubicBezTo>
                      <a:cubicBezTo>
                        <a:pt x="5" y="35"/>
                        <a:pt x="5" y="35"/>
                        <a:pt x="5" y="35"/>
                      </a:cubicBezTo>
                      <a:cubicBezTo>
                        <a:pt x="5" y="35"/>
                        <a:pt x="5" y="35"/>
                        <a:pt x="5" y="35"/>
                      </a:cubicBezTo>
                      <a:cubicBezTo>
                        <a:pt x="5" y="35"/>
                        <a:pt x="5" y="35"/>
                        <a:pt x="5" y="35"/>
                      </a:cubicBezTo>
                      <a:cubicBezTo>
                        <a:pt x="5" y="35"/>
                        <a:pt x="5" y="35"/>
                        <a:pt x="5" y="35"/>
                      </a:cubicBezTo>
                      <a:cubicBezTo>
                        <a:pt x="5" y="35"/>
                        <a:pt x="5" y="35"/>
                        <a:pt x="5" y="35"/>
                      </a:cubicBezTo>
                      <a:cubicBezTo>
                        <a:pt x="5" y="36"/>
                        <a:pt x="5" y="36"/>
                        <a:pt x="5" y="36"/>
                      </a:cubicBezTo>
                      <a:cubicBezTo>
                        <a:pt x="6" y="36"/>
                        <a:pt x="6" y="36"/>
                        <a:pt x="6" y="36"/>
                      </a:cubicBezTo>
                      <a:cubicBezTo>
                        <a:pt x="7" y="36"/>
                        <a:pt x="7" y="36"/>
                        <a:pt x="7" y="36"/>
                      </a:cubicBezTo>
                      <a:cubicBezTo>
                        <a:pt x="7" y="37"/>
                        <a:pt x="7" y="37"/>
                        <a:pt x="7" y="37"/>
                      </a:cubicBezTo>
                      <a:cubicBezTo>
                        <a:pt x="7" y="37"/>
                        <a:pt x="7" y="37"/>
                        <a:pt x="7" y="37"/>
                      </a:cubicBezTo>
                      <a:cubicBezTo>
                        <a:pt x="8" y="37"/>
                        <a:pt x="8" y="37"/>
                        <a:pt x="8" y="37"/>
                      </a:cubicBezTo>
                      <a:cubicBezTo>
                        <a:pt x="8" y="37"/>
                        <a:pt x="8" y="37"/>
                        <a:pt x="8" y="37"/>
                      </a:cubicBezTo>
                      <a:cubicBezTo>
                        <a:pt x="8" y="37"/>
                        <a:pt x="8" y="37"/>
                        <a:pt x="8" y="37"/>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9"/>
                        <a:pt x="8" y="39"/>
                        <a:pt x="8" y="39"/>
                      </a:cubicBezTo>
                      <a:cubicBezTo>
                        <a:pt x="8" y="39"/>
                        <a:pt x="8" y="39"/>
                        <a:pt x="8" y="39"/>
                      </a:cubicBezTo>
                      <a:cubicBezTo>
                        <a:pt x="9" y="39"/>
                        <a:pt x="9" y="39"/>
                        <a:pt x="9" y="39"/>
                      </a:cubicBezTo>
                      <a:cubicBezTo>
                        <a:pt x="9" y="39"/>
                        <a:pt x="9" y="39"/>
                        <a:pt x="9" y="39"/>
                      </a:cubicBezTo>
                      <a:cubicBezTo>
                        <a:pt x="9" y="40"/>
                        <a:pt x="9" y="40"/>
                        <a:pt x="9" y="40"/>
                      </a:cubicBezTo>
                      <a:cubicBezTo>
                        <a:pt x="9" y="40"/>
                        <a:pt x="9" y="40"/>
                        <a:pt x="9" y="40"/>
                      </a:cubicBezTo>
                      <a:cubicBezTo>
                        <a:pt x="10" y="42"/>
                        <a:pt x="10" y="42"/>
                        <a:pt x="10" y="42"/>
                      </a:cubicBezTo>
                      <a:cubicBezTo>
                        <a:pt x="10" y="42"/>
                        <a:pt x="10" y="42"/>
                        <a:pt x="10" y="42"/>
                      </a:cubicBezTo>
                      <a:cubicBezTo>
                        <a:pt x="10" y="42"/>
                        <a:pt x="10" y="42"/>
                        <a:pt x="10" y="42"/>
                      </a:cubicBezTo>
                      <a:cubicBezTo>
                        <a:pt x="10" y="42"/>
                        <a:pt x="10" y="42"/>
                        <a:pt x="10" y="42"/>
                      </a:cubicBezTo>
                      <a:cubicBezTo>
                        <a:pt x="10" y="43"/>
                        <a:pt x="10" y="43"/>
                        <a:pt x="10" y="43"/>
                      </a:cubicBezTo>
                      <a:cubicBezTo>
                        <a:pt x="10" y="43"/>
                        <a:pt x="10" y="43"/>
                        <a:pt x="10"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6"/>
                        <a:pt x="12" y="46"/>
                        <a:pt x="12" y="46"/>
                      </a:cubicBezTo>
                      <a:cubicBezTo>
                        <a:pt x="12" y="46"/>
                        <a:pt x="12" y="46"/>
                        <a:pt x="12" y="46"/>
                      </a:cubicBezTo>
                      <a:cubicBezTo>
                        <a:pt x="12" y="46"/>
                        <a:pt x="12" y="46"/>
                        <a:pt x="12" y="46"/>
                      </a:cubicBezTo>
                      <a:cubicBezTo>
                        <a:pt x="12" y="46"/>
                        <a:pt x="12" y="46"/>
                        <a:pt x="12"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4" y="47"/>
                        <a:pt x="14" y="47"/>
                        <a:pt x="14" y="47"/>
                      </a:cubicBezTo>
                      <a:cubicBezTo>
                        <a:pt x="14" y="47"/>
                        <a:pt x="14" y="47"/>
                        <a:pt x="14" y="47"/>
                      </a:cubicBezTo>
                      <a:cubicBezTo>
                        <a:pt x="14" y="48"/>
                        <a:pt x="14" y="48"/>
                        <a:pt x="14" y="48"/>
                      </a:cubicBezTo>
                      <a:cubicBezTo>
                        <a:pt x="14" y="48"/>
                        <a:pt x="14" y="48"/>
                        <a:pt x="14" y="48"/>
                      </a:cubicBezTo>
                      <a:cubicBezTo>
                        <a:pt x="14" y="48"/>
                        <a:pt x="14" y="48"/>
                        <a:pt x="14" y="48"/>
                      </a:cubicBezTo>
                      <a:cubicBezTo>
                        <a:pt x="14" y="48"/>
                        <a:pt x="14" y="48"/>
                        <a:pt x="14" y="48"/>
                      </a:cubicBezTo>
                      <a:cubicBezTo>
                        <a:pt x="14" y="48"/>
                        <a:pt x="14" y="48"/>
                        <a:pt x="14" y="48"/>
                      </a:cubicBezTo>
                      <a:cubicBezTo>
                        <a:pt x="14" y="49"/>
                        <a:pt x="14" y="49"/>
                        <a:pt x="14" y="49"/>
                      </a:cubicBezTo>
                      <a:cubicBezTo>
                        <a:pt x="14" y="49"/>
                        <a:pt x="14" y="49"/>
                        <a:pt x="14" y="49"/>
                      </a:cubicBezTo>
                      <a:cubicBezTo>
                        <a:pt x="14" y="49"/>
                        <a:pt x="14" y="49"/>
                        <a:pt x="14" y="49"/>
                      </a:cubicBezTo>
                      <a:cubicBezTo>
                        <a:pt x="14" y="49"/>
                        <a:pt x="14" y="49"/>
                        <a:pt x="14" y="49"/>
                      </a:cubicBezTo>
                      <a:cubicBezTo>
                        <a:pt x="14" y="49"/>
                        <a:pt x="14" y="49"/>
                        <a:pt x="14" y="49"/>
                      </a:cubicBezTo>
                      <a:cubicBezTo>
                        <a:pt x="14" y="49"/>
                        <a:pt x="14" y="49"/>
                        <a:pt x="14" y="49"/>
                      </a:cubicBezTo>
                      <a:cubicBezTo>
                        <a:pt x="14" y="48"/>
                        <a:pt x="14" y="48"/>
                        <a:pt x="14" y="48"/>
                      </a:cubicBezTo>
                      <a:cubicBezTo>
                        <a:pt x="15" y="48"/>
                        <a:pt x="15" y="48"/>
                        <a:pt x="15" y="48"/>
                      </a:cubicBezTo>
                      <a:cubicBezTo>
                        <a:pt x="15" y="48"/>
                        <a:pt x="15" y="48"/>
                        <a:pt x="15" y="48"/>
                      </a:cubicBezTo>
                      <a:cubicBezTo>
                        <a:pt x="15" y="48"/>
                        <a:pt x="15" y="48"/>
                        <a:pt x="15" y="48"/>
                      </a:cubicBezTo>
                      <a:cubicBezTo>
                        <a:pt x="15" y="48"/>
                        <a:pt x="15" y="48"/>
                        <a:pt x="15" y="48"/>
                      </a:cubicBezTo>
                      <a:cubicBezTo>
                        <a:pt x="15" y="48"/>
                        <a:pt x="15" y="48"/>
                        <a:pt x="15" y="48"/>
                      </a:cubicBezTo>
                      <a:cubicBezTo>
                        <a:pt x="15" y="48"/>
                        <a:pt x="15" y="48"/>
                        <a:pt x="15" y="48"/>
                      </a:cubicBezTo>
                      <a:cubicBezTo>
                        <a:pt x="15" y="49"/>
                        <a:pt x="15" y="49"/>
                        <a:pt x="15" y="49"/>
                      </a:cubicBezTo>
                      <a:cubicBezTo>
                        <a:pt x="16" y="49"/>
                        <a:pt x="16" y="49"/>
                        <a:pt x="16" y="49"/>
                      </a:cubicBezTo>
                      <a:cubicBezTo>
                        <a:pt x="16" y="49"/>
                        <a:pt x="16" y="49"/>
                        <a:pt x="16" y="49"/>
                      </a:cubicBezTo>
                      <a:cubicBezTo>
                        <a:pt x="16" y="49"/>
                        <a:pt x="16" y="49"/>
                        <a:pt x="16" y="49"/>
                      </a:cubicBezTo>
                      <a:cubicBezTo>
                        <a:pt x="16" y="49"/>
                        <a:pt x="16" y="49"/>
                        <a:pt x="16" y="49"/>
                      </a:cubicBezTo>
                      <a:cubicBezTo>
                        <a:pt x="15" y="49"/>
                        <a:pt x="15" y="49"/>
                        <a:pt x="15" y="49"/>
                      </a:cubicBezTo>
                      <a:cubicBezTo>
                        <a:pt x="15" y="49"/>
                        <a:pt x="15" y="49"/>
                        <a:pt x="15" y="49"/>
                      </a:cubicBezTo>
                      <a:cubicBezTo>
                        <a:pt x="15" y="50"/>
                        <a:pt x="15" y="50"/>
                        <a:pt x="15" y="50"/>
                      </a:cubicBezTo>
                      <a:cubicBezTo>
                        <a:pt x="15" y="50"/>
                        <a:pt x="15" y="50"/>
                        <a:pt x="15" y="50"/>
                      </a:cubicBezTo>
                      <a:cubicBezTo>
                        <a:pt x="15" y="50"/>
                        <a:pt x="15" y="50"/>
                        <a:pt x="15" y="50"/>
                      </a:cubicBezTo>
                      <a:cubicBezTo>
                        <a:pt x="15" y="50"/>
                        <a:pt x="15" y="50"/>
                        <a:pt x="15" y="50"/>
                      </a:cubicBezTo>
                      <a:cubicBezTo>
                        <a:pt x="16" y="50"/>
                        <a:pt x="16" y="50"/>
                        <a:pt x="16" y="50"/>
                      </a:cubicBezTo>
                      <a:cubicBezTo>
                        <a:pt x="16" y="50"/>
                        <a:pt x="16" y="50"/>
                        <a:pt x="16" y="50"/>
                      </a:cubicBezTo>
                      <a:cubicBezTo>
                        <a:pt x="16" y="50"/>
                        <a:pt x="16" y="50"/>
                        <a:pt x="16" y="50"/>
                      </a:cubicBezTo>
                      <a:cubicBezTo>
                        <a:pt x="16" y="51"/>
                        <a:pt x="16" y="51"/>
                        <a:pt x="16" y="51"/>
                      </a:cubicBezTo>
                      <a:cubicBezTo>
                        <a:pt x="16" y="51"/>
                        <a:pt x="16" y="51"/>
                        <a:pt x="16" y="51"/>
                      </a:cubicBezTo>
                      <a:cubicBezTo>
                        <a:pt x="17" y="50"/>
                        <a:pt x="17" y="50"/>
                        <a:pt x="17" y="50"/>
                      </a:cubicBezTo>
                      <a:cubicBezTo>
                        <a:pt x="17" y="50"/>
                        <a:pt x="17" y="50"/>
                        <a:pt x="17" y="50"/>
                      </a:cubicBezTo>
                      <a:cubicBezTo>
                        <a:pt x="17" y="50"/>
                        <a:pt x="17" y="50"/>
                        <a:pt x="17" y="50"/>
                      </a:cubicBezTo>
                      <a:cubicBezTo>
                        <a:pt x="17" y="50"/>
                        <a:pt x="17" y="50"/>
                        <a:pt x="17" y="50"/>
                      </a:cubicBezTo>
                      <a:cubicBezTo>
                        <a:pt x="17" y="51"/>
                        <a:pt x="17" y="51"/>
                        <a:pt x="17" y="51"/>
                      </a:cubicBezTo>
                      <a:cubicBezTo>
                        <a:pt x="17" y="51"/>
                        <a:pt x="17" y="51"/>
                        <a:pt x="17" y="51"/>
                      </a:cubicBezTo>
                      <a:cubicBezTo>
                        <a:pt x="18" y="51"/>
                        <a:pt x="18" y="51"/>
                        <a:pt x="18" y="51"/>
                      </a:cubicBezTo>
                      <a:cubicBezTo>
                        <a:pt x="18" y="51"/>
                        <a:pt x="18" y="51"/>
                        <a:pt x="18" y="51"/>
                      </a:cubicBezTo>
                      <a:cubicBezTo>
                        <a:pt x="18" y="50"/>
                        <a:pt x="18" y="50"/>
                        <a:pt x="18" y="50"/>
                      </a:cubicBezTo>
                      <a:cubicBezTo>
                        <a:pt x="18" y="50"/>
                        <a:pt x="18" y="50"/>
                        <a:pt x="18" y="50"/>
                      </a:cubicBezTo>
                      <a:cubicBezTo>
                        <a:pt x="18" y="50"/>
                        <a:pt x="18" y="50"/>
                        <a:pt x="18" y="50"/>
                      </a:cubicBezTo>
                      <a:cubicBezTo>
                        <a:pt x="19" y="50"/>
                        <a:pt x="19" y="50"/>
                        <a:pt x="19" y="50"/>
                      </a:cubicBezTo>
                      <a:cubicBezTo>
                        <a:pt x="19" y="50"/>
                        <a:pt x="19" y="50"/>
                        <a:pt x="19" y="50"/>
                      </a:cubicBezTo>
                      <a:cubicBezTo>
                        <a:pt x="19" y="50"/>
                        <a:pt x="19" y="50"/>
                        <a:pt x="19" y="50"/>
                      </a:cubicBezTo>
                      <a:cubicBezTo>
                        <a:pt x="19" y="50"/>
                        <a:pt x="19" y="50"/>
                        <a:pt x="19" y="50"/>
                      </a:cubicBezTo>
                      <a:cubicBezTo>
                        <a:pt x="20" y="50"/>
                        <a:pt x="20" y="50"/>
                        <a:pt x="20" y="50"/>
                      </a:cubicBezTo>
                      <a:cubicBezTo>
                        <a:pt x="20" y="51"/>
                        <a:pt x="20" y="51"/>
                        <a:pt x="20" y="51"/>
                      </a:cubicBezTo>
                      <a:cubicBezTo>
                        <a:pt x="20" y="51"/>
                        <a:pt x="20" y="51"/>
                        <a:pt x="20" y="51"/>
                      </a:cubicBezTo>
                      <a:cubicBezTo>
                        <a:pt x="20" y="51"/>
                        <a:pt x="20" y="51"/>
                        <a:pt x="20" y="51"/>
                      </a:cubicBezTo>
                      <a:cubicBezTo>
                        <a:pt x="20" y="51"/>
                        <a:pt x="20" y="51"/>
                        <a:pt x="20" y="51"/>
                      </a:cubicBezTo>
                      <a:cubicBezTo>
                        <a:pt x="19" y="51"/>
                        <a:pt x="19" y="51"/>
                        <a:pt x="19" y="51"/>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5"/>
                        <a:pt x="18" y="55"/>
                        <a:pt x="18" y="55"/>
                      </a:cubicBezTo>
                      <a:cubicBezTo>
                        <a:pt x="18" y="55"/>
                        <a:pt x="18" y="55"/>
                        <a:pt x="18" y="55"/>
                      </a:cubicBezTo>
                      <a:cubicBezTo>
                        <a:pt x="18" y="55"/>
                        <a:pt x="18" y="55"/>
                        <a:pt x="18" y="55"/>
                      </a:cubicBezTo>
                      <a:cubicBezTo>
                        <a:pt x="18" y="55"/>
                        <a:pt x="18" y="55"/>
                        <a:pt x="18" y="55"/>
                      </a:cubicBezTo>
                      <a:cubicBezTo>
                        <a:pt x="18" y="56"/>
                        <a:pt x="18" y="56"/>
                        <a:pt x="18" y="56"/>
                      </a:cubicBezTo>
                      <a:cubicBezTo>
                        <a:pt x="18" y="56"/>
                        <a:pt x="18" y="56"/>
                        <a:pt x="18" y="56"/>
                      </a:cubicBezTo>
                      <a:cubicBezTo>
                        <a:pt x="18" y="56"/>
                        <a:pt x="18" y="56"/>
                        <a:pt x="18" y="56"/>
                      </a:cubicBezTo>
                      <a:cubicBezTo>
                        <a:pt x="18" y="56"/>
                        <a:pt x="18" y="56"/>
                        <a:pt x="18" y="56"/>
                      </a:cubicBezTo>
                      <a:cubicBezTo>
                        <a:pt x="18" y="57"/>
                        <a:pt x="18" y="57"/>
                        <a:pt x="18" y="57"/>
                      </a:cubicBezTo>
                      <a:cubicBezTo>
                        <a:pt x="18" y="57"/>
                        <a:pt x="18" y="57"/>
                        <a:pt x="18" y="57"/>
                      </a:cubicBezTo>
                      <a:cubicBezTo>
                        <a:pt x="18" y="57"/>
                        <a:pt x="18" y="57"/>
                        <a:pt x="18" y="57"/>
                      </a:cubicBezTo>
                      <a:cubicBezTo>
                        <a:pt x="18" y="57"/>
                        <a:pt x="18" y="57"/>
                        <a:pt x="18" y="57"/>
                      </a:cubicBezTo>
                      <a:cubicBezTo>
                        <a:pt x="17" y="57"/>
                        <a:pt x="17" y="57"/>
                        <a:pt x="17" y="57"/>
                      </a:cubicBezTo>
                      <a:cubicBezTo>
                        <a:pt x="17" y="57"/>
                        <a:pt x="17" y="57"/>
                        <a:pt x="17" y="57"/>
                      </a:cubicBezTo>
                      <a:cubicBezTo>
                        <a:pt x="17" y="57"/>
                        <a:pt x="17" y="57"/>
                        <a:pt x="17" y="57"/>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9"/>
                        <a:pt x="17" y="59"/>
                        <a:pt x="17" y="59"/>
                      </a:cubicBezTo>
                      <a:cubicBezTo>
                        <a:pt x="17" y="59"/>
                        <a:pt x="17" y="59"/>
                        <a:pt x="17" y="59"/>
                      </a:cubicBezTo>
                      <a:cubicBezTo>
                        <a:pt x="17" y="59"/>
                        <a:pt x="17" y="59"/>
                        <a:pt x="17" y="59"/>
                      </a:cubicBezTo>
                      <a:cubicBezTo>
                        <a:pt x="17" y="59"/>
                        <a:pt x="17" y="59"/>
                        <a:pt x="17" y="59"/>
                      </a:cubicBezTo>
                      <a:cubicBezTo>
                        <a:pt x="17" y="59"/>
                        <a:pt x="17" y="59"/>
                        <a:pt x="17" y="59"/>
                      </a:cubicBezTo>
                      <a:cubicBezTo>
                        <a:pt x="17" y="60"/>
                        <a:pt x="17" y="60"/>
                        <a:pt x="17" y="60"/>
                      </a:cubicBezTo>
                      <a:cubicBezTo>
                        <a:pt x="17" y="60"/>
                        <a:pt x="17" y="60"/>
                        <a:pt x="17" y="60"/>
                      </a:cubicBezTo>
                      <a:cubicBezTo>
                        <a:pt x="17" y="60"/>
                        <a:pt x="17" y="60"/>
                        <a:pt x="17" y="60"/>
                      </a:cubicBezTo>
                      <a:cubicBezTo>
                        <a:pt x="17" y="60"/>
                        <a:pt x="17" y="60"/>
                        <a:pt x="17" y="60"/>
                      </a:cubicBezTo>
                      <a:cubicBezTo>
                        <a:pt x="17" y="60"/>
                        <a:pt x="17" y="60"/>
                        <a:pt x="17" y="60"/>
                      </a:cubicBezTo>
                      <a:cubicBezTo>
                        <a:pt x="17" y="60"/>
                        <a:pt x="17" y="60"/>
                        <a:pt x="17"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1"/>
                        <a:pt x="16" y="61"/>
                        <a:pt x="16" y="61"/>
                      </a:cubicBezTo>
                      <a:cubicBezTo>
                        <a:pt x="16" y="61"/>
                        <a:pt x="16" y="61"/>
                        <a:pt x="16" y="61"/>
                      </a:cubicBezTo>
                      <a:cubicBezTo>
                        <a:pt x="16" y="61"/>
                        <a:pt x="16" y="61"/>
                        <a:pt x="16" y="61"/>
                      </a:cubicBezTo>
                      <a:cubicBezTo>
                        <a:pt x="16" y="61"/>
                        <a:pt x="16" y="61"/>
                        <a:pt x="16" y="61"/>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4"/>
                        <a:pt x="16" y="64"/>
                        <a:pt x="16" y="64"/>
                      </a:cubicBezTo>
                      <a:cubicBezTo>
                        <a:pt x="16" y="64"/>
                        <a:pt x="16" y="64"/>
                        <a:pt x="16" y="64"/>
                      </a:cubicBezTo>
                      <a:cubicBezTo>
                        <a:pt x="17" y="64"/>
                        <a:pt x="17" y="64"/>
                        <a:pt x="17" y="64"/>
                      </a:cubicBezTo>
                      <a:cubicBezTo>
                        <a:pt x="17" y="64"/>
                        <a:pt x="17" y="64"/>
                        <a:pt x="17" y="64"/>
                      </a:cubicBezTo>
                      <a:cubicBezTo>
                        <a:pt x="17" y="64"/>
                        <a:pt x="17" y="64"/>
                        <a:pt x="17" y="64"/>
                      </a:cubicBezTo>
                      <a:cubicBezTo>
                        <a:pt x="17" y="64"/>
                        <a:pt x="17" y="64"/>
                        <a:pt x="17" y="64"/>
                      </a:cubicBezTo>
                      <a:cubicBezTo>
                        <a:pt x="17" y="64"/>
                        <a:pt x="17" y="64"/>
                        <a:pt x="17" y="64"/>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7" y="66"/>
                        <a:pt x="17" y="66"/>
                        <a:pt x="17" y="66"/>
                      </a:cubicBezTo>
                      <a:cubicBezTo>
                        <a:pt x="17" y="66"/>
                        <a:pt x="17" y="66"/>
                        <a:pt x="17" y="66"/>
                      </a:cubicBezTo>
                      <a:cubicBezTo>
                        <a:pt x="17" y="66"/>
                        <a:pt x="17" y="66"/>
                        <a:pt x="17" y="66"/>
                      </a:cubicBezTo>
                      <a:cubicBezTo>
                        <a:pt x="17" y="66"/>
                        <a:pt x="17" y="66"/>
                        <a:pt x="17" y="66"/>
                      </a:cubicBezTo>
                      <a:cubicBezTo>
                        <a:pt x="16" y="66"/>
                        <a:pt x="16" y="66"/>
                        <a:pt x="16" y="66"/>
                      </a:cubicBezTo>
                      <a:cubicBezTo>
                        <a:pt x="16" y="67"/>
                        <a:pt x="16" y="67"/>
                        <a:pt x="16" y="67"/>
                      </a:cubicBezTo>
                      <a:cubicBezTo>
                        <a:pt x="16" y="67"/>
                        <a:pt x="16" y="67"/>
                        <a:pt x="16" y="67"/>
                      </a:cubicBezTo>
                      <a:cubicBezTo>
                        <a:pt x="16" y="67"/>
                        <a:pt x="16" y="67"/>
                        <a:pt x="16"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4" y="67"/>
                        <a:pt x="14" y="67"/>
                        <a:pt x="14" y="67"/>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9"/>
                        <a:pt x="14" y="69"/>
                        <a:pt x="14" y="69"/>
                      </a:cubicBezTo>
                      <a:cubicBezTo>
                        <a:pt x="14" y="69"/>
                        <a:pt x="14" y="69"/>
                        <a:pt x="14" y="69"/>
                      </a:cubicBezTo>
                      <a:cubicBezTo>
                        <a:pt x="14" y="69"/>
                        <a:pt x="14" y="69"/>
                        <a:pt x="14" y="69"/>
                      </a:cubicBezTo>
                      <a:cubicBezTo>
                        <a:pt x="15" y="69"/>
                        <a:pt x="15" y="69"/>
                        <a:pt x="15" y="69"/>
                      </a:cubicBezTo>
                      <a:cubicBezTo>
                        <a:pt x="15" y="69"/>
                        <a:pt x="15" y="69"/>
                        <a:pt x="15" y="69"/>
                      </a:cubicBezTo>
                      <a:cubicBezTo>
                        <a:pt x="15" y="69"/>
                        <a:pt x="15" y="69"/>
                        <a:pt x="15" y="69"/>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4" y="70"/>
                        <a:pt x="14" y="70"/>
                        <a:pt x="14" y="70"/>
                      </a:cubicBezTo>
                      <a:cubicBezTo>
                        <a:pt x="14" y="70"/>
                        <a:pt x="14" y="70"/>
                        <a:pt x="14" y="70"/>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5" y="72"/>
                        <a:pt x="15" y="72"/>
                        <a:pt x="15" y="72"/>
                      </a:cubicBezTo>
                      <a:cubicBezTo>
                        <a:pt x="15" y="72"/>
                        <a:pt x="15" y="72"/>
                        <a:pt x="15" y="72"/>
                      </a:cubicBezTo>
                      <a:cubicBezTo>
                        <a:pt x="15" y="73"/>
                        <a:pt x="15" y="73"/>
                        <a:pt x="15" y="73"/>
                      </a:cubicBezTo>
                      <a:cubicBezTo>
                        <a:pt x="15" y="73"/>
                        <a:pt x="15" y="73"/>
                        <a:pt x="15" y="73"/>
                      </a:cubicBezTo>
                      <a:cubicBezTo>
                        <a:pt x="15" y="73"/>
                        <a:pt x="15" y="73"/>
                        <a:pt x="15" y="73"/>
                      </a:cubicBezTo>
                      <a:cubicBezTo>
                        <a:pt x="15" y="73"/>
                        <a:pt x="15" y="73"/>
                        <a:pt x="15" y="73"/>
                      </a:cubicBezTo>
                      <a:cubicBezTo>
                        <a:pt x="15" y="73"/>
                        <a:pt x="15" y="73"/>
                        <a:pt x="15" y="73"/>
                      </a:cubicBezTo>
                      <a:cubicBezTo>
                        <a:pt x="16" y="73"/>
                        <a:pt x="16" y="73"/>
                        <a:pt x="16" y="73"/>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7" y="74"/>
                        <a:pt x="17" y="74"/>
                        <a:pt x="17" y="74"/>
                      </a:cubicBezTo>
                      <a:cubicBezTo>
                        <a:pt x="17" y="74"/>
                        <a:pt x="17" y="74"/>
                        <a:pt x="17" y="74"/>
                      </a:cubicBezTo>
                      <a:cubicBezTo>
                        <a:pt x="17" y="74"/>
                        <a:pt x="17" y="74"/>
                        <a:pt x="17" y="74"/>
                      </a:cubicBezTo>
                      <a:cubicBezTo>
                        <a:pt x="17" y="74"/>
                        <a:pt x="17" y="74"/>
                        <a:pt x="17" y="74"/>
                      </a:cubicBezTo>
                      <a:cubicBezTo>
                        <a:pt x="17" y="74"/>
                        <a:pt x="17" y="74"/>
                        <a:pt x="17" y="74"/>
                      </a:cubicBezTo>
                      <a:cubicBezTo>
                        <a:pt x="17" y="74"/>
                        <a:pt x="17" y="74"/>
                        <a:pt x="17" y="74"/>
                      </a:cubicBezTo>
                      <a:cubicBezTo>
                        <a:pt x="18" y="74"/>
                        <a:pt x="18" y="74"/>
                        <a:pt x="18" y="74"/>
                      </a:cubicBezTo>
                      <a:cubicBezTo>
                        <a:pt x="18" y="74"/>
                        <a:pt x="18" y="74"/>
                        <a:pt x="18" y="74"/>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9" y="73"/>
                        <a:pt x="19" y="73"/>
                        <a:pt x="19" y="73"/>
                      </a:cubicBezTo>
                      <a:cubicBezTo>
                        <a:pt x="19" y="73"/>
                        <a:pt x="19" y="73"/>
                        <a:pt x="19" y="73"/>
                      </a:cubicBezTo>
                      <a:cubicBezTo>
                        <a:pt x="19" y="73"/>
                        <a:pt x="19" y="73"/>
                        <a:pt x="19" y="73"/>
                      </a:cubicBezTo>
                      <a:cubicBezTo>
                        <a:pt x="19" y="73"/>
                        <a:pt x="19" y="73"/>
                        <a:pt x="19" y="73"/>
                      </a:cubicBezTo>
                      <a:cubicBezTo>
                        <a:pt x="20" y="73"/>
                        <a:pt x="20" y="73"/>
                        <a:pt x="20" y="73"/>
                      </a:cubicBezTo>
                      <a:cubicBezTo>
                        <a:pt x="20" y="73"/>
                        <a:pt x="20" y="73"/>
                        <a:pt x="20" y="73"/>
                      </a:cubicBezTo>
                      <a:cubicBezTo>
                        <a:pt x="20" y="73"/>
                        <a:pt x="20" y="73"/>
                        <a:pt x="20" y="73"/>
                      </a:cubicBezTo>
                      <a:cubicBezTo>
                        <a:pt x="20" y="73"/>
                        <a:pt x="20" y="73"/>
                        <a:pt x="20" y="73"/>
                      </a:cubicBezTo>
                      <a:cubicBezTo>
                        <a:pt x="20" y="73"/>
                        <a:pt x="20" y="73"/>
                        <a:pt x="20" y="73"/>
                      </a:cubicBezTo>
                      <a:cubicBezTo>
                        <a:pt x="20" y="72"/>
                        <a:pt x="20" y="72"/>
                        <a:pt x="20" y="72"/>
                      </a:cubicBezTo>
                      <a:cubicBezTo>
                        <a:pt x="20" y="72"/>
                        <a:pt x="20" y="72"/>
                        <a:pt x="20" y="72"/>
                      </a:cubicBezTo>
                      <a:cubicBezTo>
                        <a:pt x="20" y="72"/>
                        <a:pt x="20" y="72"/>
                        <a:pt x="20" y="72"/>
                      </a:cubicBezTo>
                      <a:cubicBezTo>
                        <a:pt x="20" y="72"/>
                        <a:pt x="20" y="72"/>
                        <a:pt x="20" y="72"/>
                      </a:cubicBezTo>
                      <a:cubicBezTo>
                        <a:pt x="20" y="72"/>
                        <a:pt x="20" y="72"/>
                        <a:pt x="20" y="72"/>
                      </a:cubicBezTo>
                      <a:cubicBezTo>
                        <a:pt x="21" y="72"/>
                        <a:pt x="21" y="72"/>
                        <a:pt x="21" y="72"/>
                      </a:cubicBezTo>
                      <a:cubicBezTo>
                        <a:pt x="21" y="72"/>
                        <a:pt x="21" y="72"/>
                        <a:pt x="21" y="72"/>
                      </a:cubicBezTo>
                      <a:cubicBezTo>
                        <a:pt x="21" y="72"/>
                        <a:pt x="21" y="72"/>
                        <a:pt x="21" y="72"/>
                      </a:cubicBezTo>
                      <a:cubicBezTo>
                        <a:pt x="21" y="72"/>
                        <a:pt x="21" y="72"/>
                        <a:pt x="21" y="72"/>
                      </a:cubicBezTo>
                      <a:cubicBezTo>
                        <a:pt x="21" y="72"/>
                        <a:pt x="21" y="72"/>
                        <a:pt x="21" y="72"/>
                      </a:cubicBezTo>
                      <a:cubicBezTo>
                        <a:pt x="21" y="72"/>
                        <a:pt x="21" y="72"/>
                        <a:pt x="21" y="72"/>
                      </a:cubicBezTo>
                      <a:cubicBezTo>
                        <a:pt x="21" y="71"/>
                        <a:pt x="21" y="71"/>
                        <a:pt x="21" y="71"/>
                      </a:cubicBezTo>
                      <a:cubicBezTo>
                        <a:pt x="21" y="71"/>
                        <a:pt x="21" y="71"/>
                        <a:pt x="21" y="71"/>
                      </a:cubicBezTo>
                      <a:cubicBezTo>
                        <a:pt x="21" y="71"/>
                        <a:pt x="21" y="71"/>
                        <a:pt x="21" y="71"/>
                      </a:cubicBezTo>
                      <a:cubicBezTo>
                        <a:pt x="21" y="71"/>
                        <a:pt x="21" y="71"/>
                        <a:pt x="21" y="71"/>
                      </a:cubicBezTo>
                      <a:cubicBezTo>
                        <a:pt x="22" y="71"/>
                        <a:pt x="22" y="71"/>
                        <a:pt x="22" y="71"/>
                      </a:cubicBezTo>
                      <a:cubicBezTo>
                        <a:pt x="22" y="71"/>
                        <a:pt x="22" y="71"/>
                        <a:pt x="22" y="71"/>
                      </a:cubicBezTo>
                      <a:cubicBezTo>
                        <a:pt x="22" y="71"/>
                        <a:pt x="22" y="71"/>
                        <a:pt x="22" y="71"/>
                      </a:cubicBezTo>
                      <a:cubicBezTo>
                        <a:pt x="22" y="71"/>
                        <a:pt x="22" y="71"/>
                        <a:pt x="22" y="71"/>
                      </a:cubicBezTo>
                      <a:cubicBezTo>
                        <a:pt x="21" y="71"/>
                        <a:pt x="21" y="71"/>
                        <a:pt x="21" y="71"/>
                      </a:cubicBezTo>
                      <a:cubicBezTo>
                        <a:pt x="22" y="71"/>
                        <a:pt x="22" y="71"/>
                        <a:pt x="22" y="71"/>
                      </a:cubicBezTo>
                      <a:cubicBezTo>
                        <a:pt x="22" y="71"/>
                        <a:pt x="22" y="71"/>
                        <a:pt x="22" y="71"/>
                      </a:cubicBezTo>
                      <a:cubicBezTo>
                        <a:pt x="22" y="71"/>
                        <a:pt x="22" y="71"/>
                        <a:pt x="22" y="71"/>
                      </a:cubicBezTo>
                      <a:cubicBezTo>
                        <a:pt x="22" y="70"/>
                        <a:pt x="22" y="70"/>
                        <a:pt x="22" y="70"/>
                      </a:cubicBezTo>
                      <a:cubicBezTo>
                        <a:pt x="22" y="70"/>
                        <a:pt x="22" y="70"/>
                        <a:pt x="22" y="70"/>
                      </a:cubicBezTo>
                      <a:cubicBezTo>
                        <a:pt x="22" y="70"/>
                        <a:pt x="22" y="70"/>
                        <a:pt x="22" y="70"/>
                      </a:cubicBezTo>
                      <a:cubicBezTo>
                        <a:pt x="22" y="71"/>
                        <a:pt x="22" y="71"/>
                        <a:pt x="22" y="71"/>
                      </a:cubicBezTo>
                      <a:cubicBezTo>
                        <a:pt x="22" y="71"/>
                        <a:pt x="22" y="71"/>
                        <a:pt x="22" y="71"/>
                      </a:cubicBezTo>
                      <a:cubicBezTo>
                        <a:pt x="23" y="71"/>
                        <a:pt x="23" y="71"/>
                        <a:pt x="23" y="71"/>
                      </a:cubicBezTo>
                      <a:cubicBezTo>
                        <a:pt x="23" y="71"/>
                        <a:pt x="23" y="71"/>
                        <a:pt x="23" y="71"/>
                      </a:cubicBezTo>
                      <a:cubicBezTo>
                        <a:pt x="23" y="72"/>
                        <a:pt x="23" y="72"/>
                        <a:pt x="23" y="72"/>
                      </a:cubicBezTo>
                      <a:cubicBezTo>
                        <a:pt x="23" y="72"/>
                        <a:pt x="23" y="72"/>
                        <a:pt x="23" y="72"/>
                      </a:cubicBezTo>
                      <a:cubicBezTo>
                        <a:pt x="23" y="72"/>
                        <a:pt x="23" y="72"/>
                        <a:pt x="23" y="72"/>
                      </a:cubicBezTo>
                      <a:cubicBezTo>
                        <a:pt x="23" y="72"/>
                        <a:pt x="23" y="72"/>
                        <a:pt x="23" y="72"/>
                      </a:cubicBezTo>
                      <a:cubicBezTo>
                        <a:pt x="23" y="72"/>
                        <a:pt x="23" y="72"/>
                        <a:pt x="23" y="72"/>
                      </a:cubicBezTo>
                      <a:cubicBezTo>
                        <a:pt x="24" y="72"/>
                        <a:pt x="24" y="72"/>
                        <a:pt x="24" y="72"/>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4"/>
                        <a:pt x="24" y="74"/>
                        <a:pt x="24" y="74"/>
                      </a:cubicBezTo>
                      <a:cubicBezTo>
                        <a:pt x="24" y="74"/>
                        <a:pt x="24" y="74"/>
                        <a:pt x="24" y="74"/>
                      </a:cubicBezTo>
                      <a:cubicBezTo>
                        <a:pt x="24" y="74"/>
                        <a:pt x="24" y="74"/>
                        <a:pt x="24" y="74"/>
                      </a:cubicBezTo>
                      <a:cubicBezTo>
                        <a:pt x="24" y="74"/>
                        <a:pt x="24" y="74"/>
                        <a:pt x="24" y="74"/>
                      </a:cubicBezTo>
                      <a:cubicBezTo>
                        <a:pt x="24" y="74"/>
                        <a:pt x="24" y="74"/>
                        <a:pt x="24" y="74"/>
                      </a:cubicBezTo>
                      <a:cubicBezTo>
                        <a:pt x="24" y="75"/>
                        <a:pt x="24" y="75"/>
                        <a:pt x="24" y="75"/>
                      </a:cubicBezTo>
                      <a:cubicBezTo>
                        <a:pt x="25" y="75"/>
                        <a:pt x="25" y="75"/>
                        <a:pt x="25" y="75"/>
                      </a:cubicBezTo>
                      <a:cubicBezTo>
                        <a:pt x="25" y="75"/>
                        <a:pt x="25" y="75"/>
                        <a:pt x="25" y="75"/>
                      </a:cubicBezTo>
                      <a:cubicBezTo>
                        <a:pt x="25" y="75"/>
                        <a:pt x="25" y="75"/>
                        <a:pt x="25" y="75"/>
                      </a:cubicBezTo>
                      <a:cubicBezTo>
                        <a:pt x="25" y="75"/>
                        <a:pt x="25" y="75"/>
                        <a:pt x="25" y="75"/>
                      </a:cubicBezTo>
                      <a:cubicBezTo>
                        <a:pt x="25" y="75"/>
                        <a:pt x="25" y="75"/>
                        <a:pt x="25" y="75"/>
                      </a:cubicBezTo>
                      <a:cubicBezTo>
                        <a:pt x="24" y="75"/>
                        <a:pt x="24" y="75"/>
                        <a:pt x="24" y="75"/>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7"/>
                        <a:pt x="24" y="77"/>
                        <a:pt x="24" y="77"/>
                      </a:cubicBezTo>
                      <a:cubicBezTo>
                        <a:pt x="24" y="77"/>
                        <a:pt x="24" y="77"/>
                        <a:pt x="24" y="77"/>
                      </a:cubicBezTo>
                      <a:cubicBezTo>
                        <a:pt x="25" y="77"/>
                        <a:pt x="25" y="77"/>
                        <a:pt x="25" y="77"/>
                      </a:cubicBezTo>
                      <a:cubicBezTo>
                        <a:pt x="25" y="77"/>
                        <a:pt x="25" y="77"/>
                        <a:pt x="25" y="77"/>
                      </a:cubicBezTo>
                      <a:cubicBezTo>
                        <a:pt x="25" y="77"/>
                        <a:pt x="25" y="77"/>
                        <a:pt x="25" y="77"/>
                      </a:cubicBezTo>
                      <a:cubicBezTo>
                        <a:pt x="25" y="78"/>
                        <a:pt x="25" y="78"/>
                        <a:pt x="25" y="78"/>
                      </a:cubicBezTo>
                      <a:cubicBezTo>
                        <a:pt x="25" y="78"/>
                        <a:pt x="25" y="78"/>
                        <a:pt x="25" y="78"/>
                      </a:cubicBezTo>
                      <a:cubicBezTo>
                        <a:pt x="25" y="78"/>
                        <a:pt x="25" y="78"/>
                        <a:pt x="25" y="78"/>
                      </a:cubicBezTo>
                      <a:cubicBezTo>
                        <a:pt x="25" y="78"/>
                        <a:pt x="25" y="78"/>
                        <a:pt x="25" y="78"/>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6" y="81"/>
                        <a:pt x="26" y="81"/>
                        <a:pt x="26" y="81"/>
                      </a:cubicBezTo>
                      <a:cubicBezTo>
                        <a:pt x="26" y="81"/>
                        <a:pt x="26" y="81"/>
                        <a:pt x="26" y="81"/>
                      </a:cubicBezTo>
                      <a:cubicBezTo>
                        <a:pt x="26" y="81"/>
                        <a:pt x="26" y="81"/>
                        <a:pt x="26" y="81"/>
                      </a:cubicBezTo>
                      <a:cubicBezTo>
                        <a:pt x="26" y="81"/>
                        <a:pt x="26" y="81"/>
                        <a:pt x="26" y="81"/>
                      </a:cubicBezTo>
                      <a:cubicBezTo>
                        <a:pt x="26" y="81"/>
                        <a:pt x="26" y="81"/>
                        <a:pt x="26" y="81"/>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3"/>
                        <a:pt x="26" y="83"/>
                        <a:pt x="26" y="83"/>
                      </a:cubicBezTo>
                      <a:cubicBezTo>
                        <a:pt x="26" y="83"/>
                        <a:pt x="26" y="83"/>
                        <a:pt x="26" y="83"/>
                      </a:cubicBezTo>
                      <a:cubicBezTo>
                        <a:pt x="26" y="83"/>
                        <a:pt x="26" y="83"/>
                        <a:pt x="26" y="83"/>
                      </a:cubicBezTo>
                      <a:cubicBezTo>
                        <a:pt x="27" y="83"/>
                        <a:pt x="27" y="83"/>
                        <a:pt x="27" y="83"/>
                      </a:cubicBezTo>
                      <a:cubicBezTo>
                        <a:pt x="27" y="83"/>
                        <a:pt x="27" y="83"/>
                        <a:pt x="27" y="83"/>
                      </a:cubicBezTo>
                      <a:cubicBezTo>
                        <a:pt x="27" y="83"/>
                        <a:pt x="27" y="83"/>
                        <a:pt x="27" y="83"/>
                      </a:cubicBezTo>
                      <a:cubicBezTo>
                        <a:pt x="27" y="83"/>
                        <a:pt x="27" y="83"/>
                        <a:pt x="27" y="83"/>
                      </a:cubicBezTo>
                      <a:cubicBezTo>
                        <a:pt x="27" y="83"/>
                        <a:pt x="27" y="83"/>
                        <a:pt x="27" y="83"/>
                      </a:cubicBezTo>
                      <a:cubicBezTo>
                        <a:pt x="27" y="83"/>
                        <a:pt x="27" y="83"/>
                        <a:pt x="27" y="83"/>
                      </a:cubicBezTo>
                      <a:cubicBezTo>
                        <a:pt x="28" y="84"/>
                        <a:pt x="28" y="84"/>
                        <a:pt x="28" y="84"/>
                      </a:cubicBezTo>
                      <a:cubicBezTo>
                        <a:pt x="28" y="84"/>
                        <a:pt x="28" y="84"/>
                        <a:pt x="28" y="84"/>
                      </a:cubicBezTo>
                      <a:cubicBezTo>
                        <a:pt x="28" y="85"/>
                        <a:pt x="28" y="85"/>
                        <a:pt x="28" y="85"/>
                      </a:cubicBezTo>
                      <a:cubicBezTo>
                        <a:pt x="28" y="85"/>
                        <a:pt x="28" y="85"/>
                        <a:pt x="28" y="85"/>
                      </a:cubicBezTo>
                      <a:cubicBezTo>
                        <a:pt x="28" y="85"/>
                        <a:pt x="28" y="85"/>
                        <a:pt x="28" y="85"/>
                      </a:cubicBezTo>
                      <a:cubicBezTo>
                        <a:pt x="28" y="85"/>
                        <a:pt x="28" y="85"/>
                        <a:pt x="28" y="85"/>
                      </a:cubicBezTo>
                      <a:cubicBezTo>
                        <a:pt x="28" y="86"/>
                        <a:pt x="28" y="86"/>
                        <a:pt x="28" y="86"/>
                      </a:cubicBezTo>
                      <a:cubicBezTo>
                        <a:pt x="28" y="86"/>
                        <a:pt x="28" y="86"/>
                        <a:pt x="28" y="86"/>
                      </a:cubicBezTo>
                      <a:cubicBezTo>
                        <a:pt x="28" y="86"/>
                        <a:pt x="28" y="86"/>
                        <a:pt x="28" y="86"/>
                      </a:cubicBezTo>
                      <a:cubicBezTo>
                        <a:pt x="28" y="86"/>
                        <a:pt x="28" y="86"/>
                        <a:pt x="28" y="86"/>
                      </a:cubicBezTo>
                      <a:cubicBezTo>
                        <a:pt x="28" y="86"/>
                        <a:pt x="28" y="86"/>
                        <a:pt x="28" y="86"/>
                      </a:cubicBezTo>
                      <a:cubicBezTo>
                        <a:pt x="27" y="86"/>
                        <a:pt x="27" y="86"/>
                        <a:pt x="27" y="86"/>
                      </a:cubicBezTo>
                      <a:cubicBezTo>
                        <a:pt x="27" y="86"/>
                        <a:pt x="27" y="86"/>
                        <a:pt x="27" y="86"/>
                      </a:cubicBezTo>
                      <a:cubicBezTo>
                        <a:pt x="27" y="86"/>
                        <a:pt x="27" y="86"/>
                        <a:pt x="27" y="86"/>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8"/>
                        <a:pt x="27" y="88"/>
                        <a:pt x="27" y="88"/>
                      </a:cubicBezTo>
                      <a:cubicBezTo>
                        <a:pt x="27" y="88"/>
                        <a:pt x="27" y="88"/>
                        <a:pt x="27" y="88"/>
                      </a:cubicBezTo>
                      <a:cubicBezTo>
                        <a:pt x="28" y="88"/>
                        <a:pt x="28" y="88"/>
                        <a:pt x="28" y="88"/>
                      </a:cubicBezTo>
                      <a:cubicBezTo>
                        <a:pt x="28" y="88"/>
                        <a:pt x="28" y="88"/>
                        <a:pt x="28" y="88"/>
                      </a:cubicBezTo>
                      <a:cubicBezTo>
                        <a:pt x="28" y="89"/>
                        <a:pt x="28" y="89"/>
                        <a:pt x="28" y="89"/>
                      </a:cubicBezTo>
                      <a:cubicBezTo>
                        <a:pt x="29" y="89"/>
                        <a:pt x="29" y="89"/>
                        <a:pt x="29" y="89"/>
                      </a:cubicBezTo>
                      <a:cubicBezTo>
                        <a:pt x="29" y="89"/>
                        <a:pt x="29" y="89"/>
                        <a:pt x="29" y="89"/>
                      </a:cubicBezTo>
                      <a:cubicBezTo>
                        <a:pt x="29" y="89"/>
                        <a:pt x="29" y="89"/>
                        <a:pt x="29" y="89"/>
                      </a:cubicBezTo>
                      <a:cubicBezTo>
                        <a:pt x="29" y="90"/>
                        <a:pt x="29" y="90"/>
                        <a:pt x="29" y="90"/>
                      </a:cubicBezTo>
                      <a:cubicBezTo>
                        <a:pt x="29" y="90"/>
                        <a:pt x="29" y="90"/>
                        <a:pt x="29" y="90"/>
                      </a:cubicBezTo>
                      <a:cubicBezTo>
                        <a:pt x="29" y="90"/>
                        <a:pt x="29" y="90"/>
                        <a:pt x="29" y="90"/>
                      </a:cubicBezTo>
                      <a:cubicBezTo>
                        <a:pt x="29" y="90"/>
                        <a:pt x="29" y="90"/>
                        <a:pt x="29" y="90"/>
                      </a:cubicBezTo>
                      <a:cubicBezTo>
                        <a:pt x="29" y="90"/>
                        <a:pt x="29" y="90"/>
                        <a:pt x="29" y="90"/>
                      </a:cubicBezTo>
                      <a:cubicBezTo>
                        <a:pt x="29" y="90"/>
                        <a:pt x="29" y="90"/>
                        <a:pt x="29" y="90"/>
                      </a:cubicBezTo>
                      <a:cubicBezTo>
                        <a:pt x="30" y="89"/>
                        <a:pt x="30" y="89"/>
                        <a:pt x="30" y="89"/>
                      </a:cubicBezTo>
                      <a:cubicBezTo>
                        <a:pt x="30" y="89"/>
                        <a:pt x="30" y="89"/>
                        <a:pt x="30" y="89"/>
                      </a:cubicBezTo>
                      <a:cubicBezTo>
                        <a:pt x="30" y="89"/>
                        <a:pt x="30" y="89"/>
                        <a:pt x="30" y="89"/>
                      </a:cubicBezTo>
                      <a:cubicBezTo>
                        <a:pt x="30" y="89"/>
                        <a:pt x="30" y="89"/>
                        <a:pt x="30" y="89"/>
                      </a:cubicBezTo>
                      <a:cubicBezTo>
                        <a:pt x="30" y="89"/>
                        <a:pt x="30" y="89"/>
                        <a:pt x="30" y="89"/>
                      </a:cubicBezTo>
                      <a:cubicBezTo>
                        <a:pt x="31" y="90"/>
                        <a:pt x="31" y="90"/>
                        <a:pt x="31" y="90"/>
                      </a:cubicBezTo>
                      <a:cubicBezTo>
                        <a:pt x="31" y="90"/>
                        <a:pt x="31" y="90"/>
                        <a:pt x="31" y="90"/>
                      </a:cubicBezTo>
                      <a:cubicBezTo>
                        <a:pt x="31" y="90"/>
                        <a:pt x="31" y="90"/>
                        <a:pt x="31" y="90"/>
                      </a:cubicBezTo>
                      <a:cubicBezTo>
                        <a:pt x="31" y="90"/>
                        <a:pt x="31" y="90"/>
                        <a:pt x="31" y="90"/>
                      </a:cubicBezTo>
                      <a:cubicBezTo>
                        <a:pt x="31" y="90"/>
                        <a:pt x="31" y="90"/>
                        <a:pt x="31" y="90"/>
                      </a:cubicBezTo>
                      <a:cubicBezTo>
                        <a:pt x="32" y="91"/>
                        <a:pt x="32" y="91"/>
                        <a:pt x="32" y="91"/>
                      </a:cubicBezTo>
                      <a:cubicBezTo>
                        <a:pt x="32" y="91"/>
                        <a:pt x="32" y="91"/>
                        <a:pt x="32" y="91"/>
                      </a:cubicBezTo>
                      <a:cubicBezTo>
                        <a:pt x="32" y="91"/>
                        <a:pt x="32" y="91"/>
                        <a:pt x="32" y="91"/>
                      </a:cubicBezTo>
                      <a:cubicBezTo>
                        <a:pt x="32" y="91"/>
                        <a:pt x="32" y="91"/>
                        <a:pt x="32" y="91"/>
                      </a:cubicBezTo>
                      <a:cubicBezTo>
                        <a:pt x="32" y="91"/>
                        <a:pt x="32" y="91"/>
                        <a:pt x="32" y="91"/>
                      </a:cubicBezTo>
                      <a:cubicBezTo>
                        <a:pt x="32" y="91"/>
                        <a:pt x="32" y="91"/>
                        <a:pt x="32" y="91"/>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3"/>
                        <a:pt x="32" y="93"/>
                        <a:pt x="32" y="93"/>
                      </a:cubicBezTo>
                      <a:cubicBezTo>
                        <a:pt x="32" y="93"/>
                        <a:pt x="32" y="93"/>
                        <a:pt x="32" y="93"/>
                      </a:cubicBezTo>
                      <a:cubicBezTo>
                        <a:pt x="32" y="93"/>
                        <a:pt x="32" y="93"/>
                        <a:pt x="32" y="93"/>
                      </a:cubicBezTo>
                      <a:cubicBezTo>
                        <a:pt x="33" y="93"/>
                        <a:pt x="33" y="93"/>
                        <a:pt x="33" y="93"/>
                      </a:cubicBezTo>
                      <a:cubicBezTo>
                        <a:pt x="33" y="93"/>
                        <a:pt x="33" y="93"/>
                        <a:pt x="33" y="93"/>
                      </a:cubicBezTo>
                      <a:cubicBezTo>
                        <a:pt x="32" y="93"/>
                        <a:pt x="32" y="93"/>
                        <a:pt x="32" y="93"/>
                      </a:cubicBezTo>
                      <a:cubicBezTo>
                        <a:pt x="32" y="93"/>
                        <a:pt x="32" y="93"/>
                        <a:pt x="32" y="93"/>
                      </a:cubicBezTo>
                      <a:cubicBezTo>
                        <a:pt x="32" y="93"/>
                        <a:pt x="32" y="93"/>
                        <a:pt x="32" y="93"/>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5"/>
                        <a:pt x="32" y="95"/>
                        <a:pt x="32" y="95"/>
                      </a:cubicBezTo>
                      <a:cubicBezTo>
                        <a:pt x="32" y="95"/>
                        <a:pt x="32" y="95"/>
                        <a:pt x="32" y="95"/>
                      </a:cubicBezTo>
                      <a:cubicBezTo>
                        <a:pt x="32" y="95"/>
                        <a:pt x="32" y="95"/>
                        <a:pt x="32" y="95"/>
                      </a:cubicBezTo>
                      <a:cubicBezTo>
                        <a:pt x="33" y="95"/>
                        <a:pt x="33" y="95"/>
                        <a:pt x="33" y="95"/>
                      </a:cubicBezTo>
                      <a:cubicBezTo>
                        <a:pt x="33" y="95"/>
                        <a:pt x="33" y="95"/>
                        <a:pt x="33" y="95"/>
                      </a:cubicBezTo>
                      <a:cubicBezTo>
                        <a:pt x="33" y="95"/>
                        <a:pt x="33" y="95"/>
                        <a:pt x="33" y="95"/>
                      </a:cubicBezTo>
                      <a:cubicBezTo>
                        <a:pt x="33" y="95"/>
                        <a:pt x="33" y="95"/>
                        <a:pt x="33" y="95"/>
                      </a:cubicBezTo>
                      <a:cubicBezTo>
                        <a:pt x="33" y="95"/>
                        <a:pt x="33" y="95"/>
                        <a:pt x="33" y="95"/>
                      </a:cubicBezTo>
                      <a:cubicBezTo>
                        <a:pt x="33" y="96"/>
                        <a:pt x="33" y="96"/>
                        <a:pt x="33" y="96"/>
                      </a:cubicBezTo>
                      <a:cubicBezTo>
                        <a:pt x="33" y="96"/>
                        <a:pt x="33" y="96"/>
                        <a:pt x="33" y="96"/>
                      </a:cubicBezTo>
                      <a:cubicBezTo>
                        <a:pt x="33" y="96"/>
                        <a:pt x="33" y="96"/>
                        <a:pt x="33" y="96"/>
                      </a:cubicBezTo>
                      <a:cubicBezTo>
                        <a:pt x="33" y="96"/>
                        <a:pt x="33" y="96"/>
                        <a:pt x="33" y="96"/>
                      </a:cubicBezTo>
                      <a:cubicBezTo>
                        <a:pt x="33" y="96"/>
                        <a:pt x="33" y="96"/>
                        <a:pt x="33" y="96"/>
                      </a:cubicBezTo>
                      <a:cubicBezTo>
                        <a:pt x="33" y="96"/>
                        <a:pt x="33" y="96"/>
                        <a:pt x="33" y="96"/>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4" y="98"/>
                        <a:pt x="34" y="98"/>
                        <a:pt x="34" y="98"/>
                      </a:cubicBezTo>
                      <a:cubicBezTo>
                        <a:pt x="34" y="98"/>
                        <a:pt x="34" y="98"/>
                        <a:pt x="34" y="98"/>
                      </a:cubicBezTo>
                      <a:cubicBezTo>
                        <a:pt x="34" y="98"/>
                        <a:pt x="34" y="98"/>
                        <a:pt x="34" y="98"/>
                      </a:cubicBezTo>
                      <a:cubicBezTo>
                        <a:pt x="34" y="98"/>
                        <a:pt x="34" y="98"/>
                        <a:pt x="34" y="98"/>
                      </a:cubicBezTo>
                      <a:cubicBezTo>
                        <a:pt x="34" y="98"/>
                        <a:pt x="34" y="98"/>
                        <a:pt x="34" y="98"/>
                      </a:cubicBezTo>
                      <a:cubicBezTo>
                        <a:pt x="34" y="98"/>
                        <a:pt x="34" y="98"/>
                        <a:pt x="34" y="98"/>
                      </a:cubicBezTo>
                      <a:cubicBezTo>
                        <a:pt x="35" y="99"/>
                        <a:pt x="35" y="99"/>
                        <a:pt x="35" y="99"/>
                      </a:cubicBezTo>
                      <a:cubicBezTo>
                        <a:pt x="35" y="99"/>
                        <a:pt x="35" y="99"/>
                        <a:pt x="35" y="99"/>
                      </a:cubicBezTo>
                      <a:cubicBezTo>
                        <a:pt x="35" y="99"/>
                        <a:pt x="35" y="99"/>
                        <a:pt x="35" y="99"/>
                      </a:cubicBezTo>
                      <a:cubicBezTo>
                        <a:pt x="35" y="99"/>
                        <a:pt x="35" y="99"/>
                        <a:pt x="35" y="99"/>
                      </a:cubicBezTo>
                      <a:cubicBezTo>
                        <a:pt x="35" y="99"/>
                        <a:pt x="35" y="99"/>
                        <a:pt x="35" y="99"/>
                      </a:cubicBezTo>
                      <a:cubicBezTo>
                        <a:pt x="35" y="99"/>
                        <a:pt x="35" y="99"/>
                        <a:pt x="35" y="99"/>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6" y="97"/>
                        <a:pt x="36" y="97"/>
                        <a:pt x="36" y="97"/>
                      </a:cubicBezTo>
                      <a:cubicBezTo>
                        <a:pt x="36" y="97"/>
                        <a:pt x="36" y="97"/>
                        <a:pt x="36" y="97"/>
                      </a:cubicBezTo>
                      <a:cubicBezTo>
                        <a:pt x="37" y="97"/>
                        <a:pt x="37" y="97"/>
                        <a:pt x="37" y="97"/>
                      </a:cubicBezTo>
                      <a:cubicBezTo>
                        <a:pt x="37" y="97"/>
                        <a:pt x="37" y="97"/>
                        <a:pt x="37" y="97"/>
                      </a:cubicBezTo>
                      <a:cubicBezTo>
                        <a:pt x="37" y="97"/>
                        <a:pt x="37" y="97"/>
                        <a:pt x="37" y="97"/>
                      </a:cubicBezTo>
                      <a:cubicBezTo>
                        <a:pt x="37" y="97"/>
                        <a:pt x="37" y="97"/>
                        <a:pt x="37" y="97"/>
                      </a:cubicBezTo>
                      <a:cubicBezTo>
                        <a:pt x="37" y="97"/>
                        <a:pt x="37" y="97"/>
                        <a:pt x="37" y="97"/>
                      </a:cubicBezTo>
                      <a:cubicBezTo>
                        <a:pt x="38" y="97"/>
                        <a:pt x="38" y="97"/>
                        <a:pt x="38"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2" y="98"/>
                        <a:pt x="42" y="98"/>
                        <a:pt x="42" y="98"/>
                      </a:cubicBezTo>
                      <a:cubicBezTo>
                        <a:pt x="42" y="98"/>
                        <a:pt x="42" y="98"/>
                        <a:pt x="42" y="98"/>
                      </a:cubicBezTo>
                      <a:cubicBezTo>
                        <a:pt x="42" y="98"/>
                        <a:pt x="42" y="98"/>
                        <a:pt x="42" y="98"/>
                      </a:cubicBezTo>
                      <a:cubicBezTo>
                        <a:pt x="42" y="97"/>
                        <a:pt x="42" y="97"/>
                        <a:pt x="42" y="97"/>
                      </a:cubicBezTo>
                      <a:cubicBezTo>
                        <a:pt x="42" y="97"/>
                        <a:pt x="42" y="97"/>
                        <a:pt x="42" y="97"/>
                      </a:cubicBezTo>
                      <a:cubicBezTo>
                        <a:pt x="42" y="97"/>
                        <a:pt x="42" y="97"/>
                        <a:pt x="42" y="97"/>
                      </a:cubicBezTo>
                      <a:cubicBezTo>
                        <a:pt x="42" y="96"/>
                        <a:pt x="42" y="96"/>
                        <a:pt x="42" y="96"/>
                      </a:cubicBezTo>
                      <a:cubicBezTo>
                        <a:pt x="43" y="96"/>
                        <a:pt x="43" y="96"/>
                        <a:pt x="43" y="96"/>
                      </a:cubicBezTo>
                      <a:cubicBezTo>
                        <a:pt x="43" y="96"/>
                        <a:pt x="43" y="96"/>
                        <a:pt x="43" y="96"/>
                      </a:cubicBezTo>
                      <a:cubicBezTo>
                        <a:pt x="43" y="96"/>
                        <a:pt x="43" y="96"/>
                        <a:pt x="43" y="96"/>
                      </a:cubicBezTo>
                      <a:cubicBezTo>
                        <a:pt x="43" y="96"/>
                        <a:pt x="43" y="96"/>
                        <a:pt x="43" y="96"/>
                      </a:cubicBezTo>
                      <a:cubicBezTo>
                        <a:pt x="43" y="96"/>
                        <a:pt x="43" y="96"/>
                        <a:pt x="43" y="96"/>
                      </a:cubicBezTo>
                      <a:cubicBezTo>
                        <a:pt x="43" y="96"/>
                        <a:pt x="43" y="96"/>
                        <a:pt x="43"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5" y="96"/>
                        <a:pt x="45" y="96"/>
                        <a:pt x="45" y="96"/>
                      </a:cubicBezTo>
                      <a:cubicBezTo>
                        <a:pt x="45" y="96"/>
                        <a:pt x="45" y="96"/>
                        <a:pt x="45" y="96"/>
                      </a:cubicBezTo>
                      <a:cubicBezTo>
                        <a:pt x="45" y="97"/>
                        <a:pt x="45" y="97"/>
                        <a:pt x="45" y="97"/>
                      </a:cubicBezTo>
                      <a:cubicBezTo>
                        <a:pt x="46" y="97"/>
                        <a:pt x="46" y="97"/>
                        <a:pt x="46" y="97"/>
                      </a:cubicBezTo>
                      <a:cubicBezTo>
                        <a:pt x="46" y="97"/>
                        <a:pt x="46" y="97"/>
                        <a:pt x="46" y="97"/>
                      </a:cubicBezTo>
                      <a:cubicBezTo>
                        <a:pt x="47" y="97"/>
                        <a:pt x="47" y="97"/>
                        <a:pt x="47"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9" y="97"/>
                        <a:pt x="49" y="97"/>
                        <a:pt x="49" y="97"/>
                      </a:cubicBezTo>
                      <a:cubicBezTo>
                        <a:pt x="49" y="97"/>
                        <a:pt x="49" y="97"/>
                        <a:pt x="49" y="97"/>
                      </a:cubicBezTo>
                      <a:cubicBezTo>
                        <a:pt x="49" y="97"/>
                        <a:pt x="49" y="97"/>
                        <a:pt x="49" y="97"/>
                      </a:cubicBezTo>
                      <a:cubicBezTo>
                        <a:pt x="49" y="97"/>
                        <a:pt x="49" y="97"/>
                        <a:pt x="49"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1" y="97"/>
                        <a:pt x="51" y="97"/>
                        <a:pt x="51" y="97"/>
                      </a:cubicBezTo>
                      <a:cubicBezTo>
                        <a:pt x="51" y="97"/>
                        <a:pt x="51" y="97"/>
                        <a:pt x="51" y="97"/>
                      </a:cubicBezTo>
                      <a:cubicBezTo>
                        <a:pt x="51" y="97"/>
                        <a:pt x="51" y="97"/>
                        <a:pt x="51" y="97"/>
                      </a:cubicBezTo>
                      <a:cubicBezTo>
                        <a:pt x="52" y="97"/>
                        <a:pt x="52" y="97"/>
                        <a:pt x="52" y="97"/>
                      </a:cubicBezTo>
                      <a:cubicBezTo>
                        <a:pt x="52" y="97"/>
                        <a:pt x="52" y="97"/>
                        <a:pt x="52" y="97"/>
                      </a:cubicBezTo>
                      <a:cubicBezTo>
                        <a:pt x="53" y="97"/>
                        <a:pt x="53" y="97"/>
                        <a:pt x="53" y="97"/>
                      </a:cubicBezTo>
                      <a:cubicBezTo>
                        <a:pt x="54" y="97"/>
                        <a:pt x="54" y="97"/>
                        <a:pt x="54" y="97"/>
                      </a:cubicBezTo>
                      <a:cubicBezTo>
                        <a:pt x="54" y="97"/>
                        <a:pt x="54" y="97"/>
                        <a:pt x="54" y="97"/>
                      </a:cubicBezTo>
                      <a:cubicBezTo>
                        <a:pt x="54" y="98"/>
                        <a:pt x="54" y="98"/>
                        <a:pt x="54" y="98"/>
                      </a:cubicBezTo>
                      <a:cubicBezTo>
                        <a:pt x="54" y="98"/>
                        <a:pt x="54" y="98"/>
                        <a:pt x="54" y="98"/>
                      </a:cubicBezTo>
                      <a:cubicBezTo>
                        <a:pt x="54" y="98"/>
                        <a:pt x="54" y="98"/>
                        <a:pt x="54" y="98"/>
                      </a:cubicBezTo>
                      <a:cubicBezTo>
                        <a:pt x="55" y="98"/>
                        <a:pt x="55" y="98"/>
                        <a:pt x="55" y="98"/>
                      </a:cubicBezTo>
                      <a:cubicBezTo>
                        <a:pt x="55" y="98"/>
                        <a:pt x="55" y="98"/>
                        <a:pt x="55" y="98"/>
                      </a:cubicBezTo>
                      <a:cubicBezTo>
                        <a:pt x="55" y="98"/>
                        <a:pt x="55" y="98"/>
                        <a:pt x="55" y="98"/>
                      </a:cubicBezTo>
                      <a:cubicBezTo>
                        <a:pt x="55" y="97"/>
                        <a:pt x="55" y="97"/>
                        <a:pt x="55" y="97"/>
                      </a:cubicBezTo>
                      <a:cubicBezTo>
                        <a:pt x="55" y="97"/>
                        <a:pt x="55" y="97"/>
                        <a:pt x="55" y="97"/>
                      </a:cubicBezTo>
                      <a:cubicBezTo>
                        <a:pt x="55" y="97"/>
                        <a:pt x="55" y="97"/>
                        <a:pt x="55"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6"/>
                        <a:pt x="54" y="96"/>
                        <a:pt x="54" y="96"/>
                      </a:cubicBezTo>
                      <a:cubicBezTo>
                        <a:pt x="54" y="96"/>
                        <a:pt x="54" y="96"/>
                        <a:pt x="54" y="96"/>
                      </a:cubicBezTo>
                      <a:cubicBezTo>
                        <a:pt x="54" y="96"/>
                        <a:pt x="54" y="96"/>
                        <a:pt x="54" y="96"/>
                      </a:cubicBezTo>
                      <a:cubicBezTo>
                        <a:pt x="54" y="96"/>
                        <a:pt x="54" y="96"/>
                        <a:pt x="54" y="96"/>
                      </a:cubicBezTo>
                      <a:cubicBezTo>
                        <a:pt x="54" y="96"/>
                        <a:pt x="54" y="96"/>
                        <a:pt x="54" y="96"/>
                      </a:cubicBezTo>
                      <a:cubicBezTo>
                        <a:pt x="54" y="96"/>
                        <a:pt x="54" y="96"/>
                        <a:pt x="54" y="96"/>
                      </a:cubicBezTo>
                      <a:cubicBezTo>
                        <a:pt x="55" y="96"/>
                        <a:pt x="55" y="96"/>
                        <a:pt x="55" y="96"/>
                      </a:cubicBezTo>
                      <a:cubicBezTo>
                        <a:pt x="55" y="96"/>
                        <a:pt x="55" y="96"/>
                        <a:pt x="55" y="96"/>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4"/>
                        <a:pt x="55" y="94"/>
                        <a:pt x="55" y="94"/>
                      </a:cubicBezTo>
                      <a:cubicBezTo>
                        <a:pt x="55" y="94"/>
                        <a:pt x="55" y="94"/>
                        <a:pt x="55" y="94"/>
                      </a:cubicBezTo>
                      <a:cubicBezTo>
                        <a:pt x="55" y="94"/>
                        <a:pt x="55" y="94"/>
                        <a:pt x="55" y="94"/>
                      </a:cubicBezTo>
                      <a:cubicBezTo>
                        <a:pt x="55" y="94"/>
                        <a:pt x="55" y="94"/>
                        <a:pt x="55" y="94"/>
                      </a:cubicBezTo>
                      <a:cubicBezTo>
                        <a:pt x="55" y="94"/>
                        <a:pt x="55" y="94"/>
                        <a:pt x="55" y="94"/>
                      </a:cubicBezTo>
                      <a:cubicBezTo>
                        <a:pt x="56" y="94"/>
                        <a:pt x="56" y="94"/>
                        <a:pt x="56" y="94"/>
                      </a:cubicBezTo>
                      <a:cubicBezTo>
                        <a:pt x="56" y="94"/>
                        <a:pt x="56" y="94"/>
                        <a:pt x="56" y="94"/>
                      </a:cubicBezTo>
                      <a:cubicBezTo>
                        <a:pt x="56" y="94"/>
                        <a:pt x="56" y="94"/>
                        <a:pt x="56" y="94"/>
                      </a:cubicBezTo>
                      <a:cubicBezTo>
                        <a:pt x="56" y="94"/>
                        <a:pt x="56" y="94"/>
                        <a:pt x="56" y="94"/>
                      </a:cubicBezTo>
                      <a:cubicBezTo>
                        <a:pt x="56" y="94"/>
                        <a:pt x="56" y="94"/>
                        <a:pt x="56" y="94"/>
                      </a:cubicBezTo>
                      <a:cubicBezTo>
                        <a:pt x="56" y="94"/>
                        <a:pt x="56" y="94"/>
                        <a:pt x="56" y="94"/>
                      </a:cubicBezTo>
                      <a:cubicBezTo>
                        <a:pt x="57" y="94"/>
                        <a:pt x="57" y="94"/>
                        <a:pt x="57" y="94"/>
                      </a:cubicBezTo>
                      <a:cubicBezTo>
                        <a:pt x="57" y="94"/>
                        <a:pt x="57" y="94"/>
                        <a:pt x="57" y="94"/>
                      </a:cubicBezTo>
                      <a:cubicBezTo>
                        <a:pt x="57" y="94"/>
                        <a:pt x="57" y="94"/>
                        <a:pt x="57" y="94"/>
                      </a:cubicBezTo>
                      <a:cubicBezTo>
                        <a:pt x="57" y="94"/>
                        <a:pt x="57" y="94"/>
                        <a:pt x="57" y="94"/>
                      </a:cubicBezTo>
                      <a:cubicBezTo>
                        <a:pt x="57" y="95"/>
                        <a:pt x="57" y="95"/>
                        <a:pt x="57" y="95"/>
                      </a:cubicBezTo>
                      <a:cubicBezTo>
                        <a:pt x="58" y="95"/>
                        <a:pt x="58" y="95"/>
                        <a:pt x="58" y="95"/>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7"/>
                        <a:pt x="58" y="97"/>
                        <a:pt x="58" y="97"/>
                      </a:cubicBezTo>
                      <a:cubicBezTo>
                        <a:pt x="58" y="97"/>
                        <a:pt x="58" y="97"/>
                        <a:pt x="58" y="97"/>
                      </a:cubicBezTo>
                      <a:cubicBezTo>
                        <a:pt x="58" y="97"/>
                        <a:pt x="58" y="97"/>
                        <a:pt x="58" y="97"/>
                      </a:cubicBezTo>
                      <a:cubicBezTo>
                        <a:pt x="58" y="97"/>
                        <a:pt x="58" y="97"/>
                        <a:pt x="58" y="97"/>
                      </a:cubicBezTo>
                      <a:cubicBezTo>
                        <a:pt x="58" y="97"/>
                        <a:pt x="58" y="97"/>
                        <a:pt x="58" y="97"/>
                      </a:cubicBezTo>
                      <a:cubicBezTo>
                        <a:pt x="59" y="97"/>
                        <a:pt x="59" y="97"/>
                        <a:pt x="59" y="97"/>
                      </a:cubicBezTo>
                      <a:cubicBezTo>
                        <a:pt x="59" y="97"/>
                        <a:pt x="59" y="97"/>
                        <a:pt x="59" y="97"/>
                      </a:cubicBezTo>
                      <a:cubicBezTo>
                        <a:pt x="59" y="97"/>
                        <a:pt x="59" y="97"/>
                        <a:pt x="59" y="97"/>
                      </a:cubicBezTo>
                      <a:cubicBezTo>
                        <a:pt x="59" y="98"/>
                        <a:pt x="59" y="98"/>
                        <a:pt x="59" y="98"/>
                      </a:cubicBezTo>
                      <a:cubicBezTo>
                        <a:pt x="59" y="98"/>
                        <a:pt x="59" y="98"/>
                        <a:pt x="59" y="98"/>
                      </a:cubicBezTo>
                      <a:cubicBezTo>
                        <a:pt x="59" y="98"/>
                        <a:pt x="59" y="98"/>
                        <a:pt x="59" y="98"/>
                      </a:cubicBezTo>
                      <a:cubicBezTo>
                        <a:pt x="60" y="99"/>
                        <a:pt x="60" y="99"/>
                        <a:pt x="60" y="99"/>
                      </a:cubicBezTo>
                      <a:cubicBezTo>
                        <a:pt x="60" y="99"/>
                        <a:pt x="60" y="99"/>
                        <a:pt x="60" y="99"/>
                      </a:cubicBezTo>
                      <a:cubicBezTo>
                        <a:pt x="61" y="99"/>
                        <a:pt x="61" y="99"/>
                        <a:pt x="61" y="99"/>
                      </a:cubicBezTo>
                      <a:cubicBezTo>
                        <a:pt x="61" y="96"/>
                        <a:pt x="61" y="93"/>
                        <a:pt x="62" y="89"/>
                      </a:cubicBezTo>
                      <a:cubicBezTo>
                        <a:pt x="95" y="92"/>
                        <a:pt x="128" y="95"/>
                        <a:pt x="161" y="96"/>
                      </a:cubicBezTo>
                      <a:cubicBezTo>
                        <a:pt x="161" y="96"/>
                        <a:pt x="161" y="96"/>
                        <a:pt x="161" y="96"/>
                      </a:cubicBezTo>
                      <a:cubicBezTo>
                        <a:pt x="162" y="69"/>
                        <a:pt x="163" y="42"/>
                        <a:pt x="164" y="15"/>
                      </a:cubicBezTo>
                      <a:lnTo>
                        <a:pt x="162" y="15"/>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0" name="Freeform 369">
                  <a:extLst>
                    <a:ext uri="{FF2B5EF4-FFF2-40B4-BE49-F238E27FC236}">
                      <a16:creationId xmlns="" xmlns:a16="http://schemas.microsoft.com/office/drawing/2014/main" id="{A7DBFB84-B9AA-4479-B127-5DC5BDC3F2D1}"/>
                    </a:ext>
                  </a:extLst>
                </p:cNvPr>
                <p:cNvSpPr>
                  <a:spLocks/>
                </p:cNvSpPr>
                <p:nvPr/>
              </p:nvSpPr>
              <p:spPr bwMode="auto">
                <a:xfrm>
                  <a:off x="4156053" y="3128255"/>
                  <a:ext cx="487554" cy="791620"/>
                </a:xfrm>
                <a:custGeom>
                  <a:avLst/>
                  <a:gdLst>
                    <a:gd name="T0" fmla="*/ 90 w 93"/>
                    <a:gd name="T1" fmla="*/ 98 h 151"/>
                    <a:gd name="T2" fmla="*/ 88 w 93"/>
                    <a:gd name="T3" fmla="*/ 96 h 151"/>
                    <a:gd name="T4" fmla="*/ 87 w 93"/>
                    <a:gd name="T5" fmla="*/ 97 h 151"/>
                    <a:gd name="T6" fmla="*/ 86 w 93"/>
                    <a:gd name="T7" fmla="*/ 99 h 151"/>
                    <a:gd name="T8" fmla="*/ 85 w 93"/>
                    <a:gd name="T9" fmla="*/ 99 h 151"/>
                    <a:gd name="T10" fmla="*/ 81 w 93"/>
                    <a:gd name="T11" fmla="*/ 99 h 151"/>
                    <a:gd name="T12" fmla="*/ 77 w 93"/>
                    <a:gd name="T13" fmla="*/ 98 h 151"/>
                    <a:gd name="T14" fmla="*/ 74 w 93"/>
                    <a:gd name="T15" fmla="*/ 99 h 151"/>
                    <a:gd name="T16" fmla="*/ 72 w 93"/>
                    <a:gd name="T17" fmla="*/ 99 h 151"/>
                    <a:gd name="T18" fmla="*/ 67 w 93"/>
                    <a:gd name="T19" fmla="*/ 100 h 151"/>
                    <a:gd name="T20" fmla="*/ 66 w 93"/>
                    <a:gd name="T21" fmla="*/ 100 h 151"/>
                    <a:gd name="T22" fmla="*/ 65 w 93"/>
                    <a:gd name="T23" fmla="*/ 97 h 151"/>
                    <a:gd name="T24" fmla="*/ 64 w 93"/>
                    <a:gd name="T25" fmla="*/ 95 h 151"/>
                    <a:gd name="T26" fmla="*/ 64 w 93"/>
                    <a:gd name="T27" fmla="*/ 94 h 151"/>
                    <a:gd name="T28" fmla="*/ 62 w 93"/>
                    <a:gd name="T29" fmla="*/ 91 h 151"/>
                    <a:gd name="T30" fmla="*/ 59 w 93"/>
                    <a:gd name="T31" fmla="*/ 90 h 151"/>
                    <a:gd name="T32" fmla="*/ 60 w 93"/>
                    <a:gd name="T33" fmla="*/ 88 h 151"/>
                    <a:gd name="T34" fmla="*/ 58 w 93"/>
                    <a:gd name="T35" fmla="*/ 85 h 151"/>
                    <a:gd name="T36" fmla="*/ 57 w 93"/>
                    <a:gd name="T37" fmla="*/ 82 h 151"/>
                    <a:gd name="T38" fmla="*/ 57 w 93"/>
                    <a:gd name="T39" fmla="*/ 79 h 151"/>
                    <a:gd name="T40" fmla="*/ 57 w 93"/>
                    <a:gd name="T41" fmla="*/ 77 h 151"/>
                    <a:gd name="T42" fmla="*/ 56 w 93"/>
                    <a:gd name="T43" fmla="*/ 75 h 151"/>
                    <a:gd name="T44" fmla="*/ 54 w 93"/>
                    <a:gd name="T45" fmla="*/ 73 h 151"/>
                    <a:gd name="T46" fmla="*/ 53 w 93"/>
                    <a:gd name="T47" fmla="*/ 74 h 151"/>
                    <a:gd name="T48" fmla="*/ 51 w 93"/>
                    <a:gd name="T49" fmla="*/ 75 h 151"/>
                    <a:gd name="T50" fmla="*/ 49 w 93"/>
                    <a:gd name="T51" fmla="*/ 76 h 151"/>
                    <a:gd name="T52" fmla="*/ 46 w 93"/>
                    <a:gd name="T53" fmla="*/ 74 h 151"/>
                    <a:gd name="T54" fmla="*/ 46 w 93"/>
                    <a:gd name="T55" fmla="*/ 72 h 151"/>
                    <a:gd name="T56" fmla="*/ 46 w 93"/>
                    <a:gd name="T57" fmla="*/ 70 h 151"/>
                    <a:gd name="T58" fmla="*/ 47 w 93"/>
                    <a:gd name="T59" fmla="*/ 69 h 151"/>
                    <a:gd name="T60" fmla="*/ 48 w 93"/>
                    <a:gd name="T61" fmla="*/ 67 h 151"/>
                    <a:gd name="T62" fmla="*/ 48 w 93"/>
                    <a:gd name="T63" fmla="*/ 64 h 151"/>
                    <a:gd name="T64" fmla="*/ 48 w 93"/>
                    <a:gd name="T65" fmla="*/ 62 h 151"/>
                    <a:gd name="T66" fmla="*/ 49 w 93"/>
                    <a:gd name="T67" fmla="*/ 60 h 151"/>
                    <a:gd name="T68" fmla="*/ 50 w 93"/>
                    <a:gd name="T69" fmla="*/ 58 h 151"/>
                    <a:gd name="T70" fmla="*/ 50 w 93"/>
                    <a:gd name="T71" fmla="*/ 56 h 151"/>
                    <a:gd name="T72" fmla="*/ 51 w 93"/>
                    <a:gd name="T73" fmla="*/ 54 h 151"/>
                    <a:gd name="T74" fmla="*/ 51 w 93"/>
                    <a:gd name="T75" fmla="*/ 52 h 151"/>
                    <a:gd name="T76" fmla="*/ 48 w 93"/>
                    <a:gd name="T77" fmla="*/ 53 h 151"/>
                    <a:gd name="T78" fmla="*/ 47 w 93"/>
                    <a:gd name="T79" fmla="*/ 51 h 151"/>
                    <a:gd name="T80" fmla="*/ 46 w 93"/>
                    <a:gd name="T81" fmla="*/ 50 h 151"/>
                    <a:gd name="T82" fmla="*/ 44 w 93"/>
                    <a:gd name="T83" fmla="*/ 47 h 151"/>
                    <a:gd name="T84" fmla="*/ 43 w 93"/>
                    <a:gd name="T85" fmla="*/ 45 h 151"/>
                    <a:gd name="T86" fmla="*/ 40 w 93"/>
                    <a:gd name="T87" fmla="*/ 40 h 151"/>
                    <a:gd name="T88" fmla="*/ 37 w 93"/>
                    <a:gd name="T89" fmla="*/ 38 h 151"/>
                    <a:gd name="T90" fmla="*/ 35 w 93"/>
                    <a:gd name="T91" fmla="*/ 34 h 151"/>
                    <a:gd name="T92" fmla="*/ 35 w 93"/>
                    <a:gd name="T93" fmla="*/ 33 h 151"/>
                    <a:gd name="T94" fmla="*/ 36 w 93"/>
                    <a:gd name="T95" fmla="*/ 31 h 151"/>
                    <a:gd name="T96" fmla="*/ 34 w 93"/>
                    <a:gd name="T97" fmla="*/ 27 h 151"/>
                    <a:gd name="T98" fmla="*/ 32 w 93"/>
                    <a:gd name="T99" fmla="*/ 24 h 151"/>
                    <a:gd name="T100" fmla="*/ 14 w 93"/>
                    <a:gd name="T101" fmla="*/ 55 h 151"/>
                    <a:gd name="T102" fmla="*/ 16 w 93"/>
                    <a:gd name="T103" fmla="*/ 65 h 151"/>
                    <a:gd name="T104" fmla="*/ 18 w 93"/>
                    <a:gd name="T105" fmla="*/ 71 h 151"/>
                    <a:gd name="T106" fmla="*/ 12 w 93"/>
                    <a:gd name="T107" fmla="*/ 80 h 151"/>
                    <a:gd name="T108" fmla="*/ 8 w 93"/>
                    <a:gd name="T109" fmla="*/ 86 h 151"/>
                    <a:gd name="T110" fmla="*/ 5 w 93"/>
                    <a:gd name="T111" fmla="*/ 91 h 151"/>
                    <a:gd name="T112" fmla="*/ 6 w 93"/>
                    <a:gd name="T113" fmla="*/ 94 h 151"/>
                    <a:gd name="T114" fmla="*/ 8 w 93"/>
                    <a:gd name="T115" fmla="*/ 96 h 151"/>
                    <a:gd name="T116" fmla="*/ 7 w 93"/>
                    <a:gd name="T117" fmla="*/ 98 h 151"/>
                    <a:gd name="T118" fmla="*/ 5 w 93"/>
                    <a:gd name="T119" fmla="*/ 10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3" h="151">
                      <a:moveTo>
                        <a:pt x="92" y="101"/>
                      </a:moveTo>
                      <a:cubicBezTo>
                        <a:pt x="92" y="101"/>
                        <a:pt x="92" y="101"/>
                        <a:pt x="92" y="101"/>
                      </a:cubicBezTo>
                      <a:cubicBezTo>
                        <a:pt x="91" y="100"/>
                        <a:pt x="91" y="100"/>
                        <a:pt x="91" y="100"/>
                      </a:cubicBezTo>
                      <a:cubicBezTo>
                        <a:pt x="91" y="100"/>
                        <a:pt x="91" y="100"/>
                        <a:pt x="91" y="100"/>
                      </a:cubicBezTo>
                      <a:cubicBezTo>
                        <a:pt x="91" y="100"/>
                        <a:pt x="91" y="100"/>
                        <a:pt x="91" y="100"/>
                      </a:cubicBezTo>
                      <a:cubicBezTo>
                        <a:pt x="91" y="99"/>
                        <a:pt x="91" y="99"/>
                        <a:pt x="91" y="99"/>
                      </a:cubicBezTo>
                      <a:cubicBezTo>
                        <a:pt x="91" y="99"/>
                        <a:pt x="91" y="99"/>
                        <a:pt x="91" y="99"/>
                      </a:cubicBezTo>
                      <a:cubicBezTo>
                        <a:pt x="91" y="99"/>
                        <a:pt x="91" y="99"/>
                        <a:pt x="91" y="99"/>
                      </a:cubicBezTo>
                      <a:cubicBezTo>
                        <a:pt x="90" y="99"/>
                        <a:pt x="90" y="99"/>
                        <a:pt x="90" y="99"/>
                      </a:cubicBezTo>
                      <a:cubicBezTo>
                        <a:pt x="90" y="99"/>
                        <a:pt x="90" y="99"/>
                        <a:pt x="90" y="99"/>
                      </a:cubicBezTo>
                      <a:cubicBezTo>
                        <a:pt x="90" y="99"/>
                        <a:pt x="90" y="99"/>
                        <a:pt x="90" y="99"/>
                      </a:cubicBezTo>
                      <a:cubicBezTo>
                        <a:pt x="90" y="99"/>
                        <a:pt x="90" y="99"/>
                        <a:pt x="90" y="99"/>
                      </a:cubicBezTo>
                      <a:cubicBezTo>
                        <a:pt x="90" y="99"/>
                        <a:pt x="90" y="99"/>
                        <a:pt x="90" y="99"/>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7"/>
                        <a:pt x="90" y="97"/>
                        <a:pt x="90" y="97"/>
                      </a:cubicBezTo>
                      <a:cubicBezTo>
                        <a:pt x="89" y="97"/>
                        <a:pt x="89" y="97"/>
                        <a:pt x="89" y="97"/>
                      </a:cubicBezTo>
                      <a:cubicBezTo>
                        <a:pt x="89" y="96"/>
                        <a:pt x="89" y="96"/>
                        <a:pt x="89" y="96"/>
                      </a:cubicBezTo>
                      <a:cubicBezTo>
                        <a:pt x="89" y="96"/>
                        <a:pt x="89" y="96"/>
                        <a:pt x="89" y="96"/>
                      </a:cubicBezTo>
                      <a:cubicBezTo>
                        <a:pt x="89" y="96"/>
                        <a:pt x="89" y="96"/>
                        <a:pt x="89" y="96"/>
                      </a:cubicBezTo>
                      <a:cubicBezTo>
                        <a:pt x="89" y="96"/>
                        <a:pt x="89" y="96"/>
                        <a:pt x="89" y="96"/>
                      </a:cubicBezTo>
                      <a:cubicBezTo>
                        <a:pt x="88" y="96"/>
                        <a:pt x="88" y="96"/>
                        <a:pt x="88" y="96"/>
                      </a:cubicBezTo>
                      <a:cubicBezTo>
                        <a:pt x="88" y="96"/>
                        <a:pt x="88" y="96"/>
                        <a:pt x="88" y="96"/>
                      </a:cubicBezTo>
                      <a:cubicBezTo>
                        <a:pt x="88" y="96"/>
                        <a:pt x="88" y="96"/>
                        <a:pt x="88" y="96"/>
                      </a:cubicBezTo>
                      <a:cubicBezTo>
                        <a:pt x="88" y="96"/>
                        <a:pt x="88" y="96"/>
                        <a:pt x="88" y="96"/>
                      </a:cubicBezTo>
                      <a:cubicBezTo>
                        <a:pt x="88" y="96"/>
                        <a:pt x="88" y="96"/>
                        <a:pt x="88" y="96"/>
                      </a:cubicBezTo>
                      <a:cubicBezTo>
                        <a:pt x="88" y="96"/>
                        <a:pt x="88" y="96"/>
                        <a:pt x="88" y="96"/>
                      </a:cubicBezTo>
                      <a:cubicBezTo>
                        <a:pt x="87" y="96"/>
                        <a:pt x="87" y="96"/>
                        <a:pt x="87" y="96"/>
                      </a:cubicBezTo>
                      <a:cubicBezTo>
                        <a:pt x="87" y="96"/>
                        <a:pt x="87" y="96"/>
                        <a:pt x="87" y="96"/>
                      </a:cubicBezTo>
                      <a:cubicBezTo>
                        <a:pt x="87" y="96"/>
                        <a:pt x="87" y="96"/>
                        <a:pt x="87" y="96"/>
                      </a:cubicBezTo>
                      <a:cubicBezTo>
                        <a:pt x="87" y="96"/>
                        <a:pt x="87" y="96"/>
                        <a:pt x="87" y="96"/>
                      </a:cubicBezTo>
                      <a:cubicBezTo>
                        <a:pt x="87" y="96"/>
                        <a:pt x="87" y="96"/>
                        <a:pt x="87" y="96"/>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8"/>
                        <a:pt x="87" y="98"/>
                        <a:pt x="87" y="98"/>
                      </a:cubicBezTo>
                      <a:cubicBezTo>
                        <a:pt x="87" y="98"/>
                        <a:pt x="87" y="98"/>
                        <a:pt x="87" y="98"/>
                      </a:cubicBezTo>
                      <a:cubicBezTo>
                        <a:pt x="86" y="98"/>
                        <a:pt x="86" y="98"/>
                        <a:pt x="86" y="98"/>
                      </a:cubicBezTo>
                      <a:cubicBezTo>
                        <a:pt x="86" y="98"/>
                        <a:pt x="86" y="98"/>
                        <a:pt x="86" y="98"/>
                      </a:cubicBezTo>
                      <a:cubicBezTo>
                        <a:pt x="86" y="98"/>
                        <a:pt x="86" y="98"/>
                        <a:pt x="86" y="98"/>
                      </a:cubicBezTo>
                      <a:cubicBezTo>
                        <a:pt x="86" y="98"/>
                        <a:pt x="86" y="98"/>
                        <a:pt x="86" y="98"/>
                      </a:cubicBezTo>
                      <a:cubicBezTo>
                        <a:pt x="86" y="98"/>
                        <a:pt x="86" y="98"/>
                        <a:pt x="86" y="98"/>
                      </a:cubicBezTo>
                      <a:cubicBezTo>
                        <a:pt x="86" y="98"/>
                        <a:pt x="86" y="98"/>
                        <a:pt x="86" y="98"/>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7" y="99"/>
                        <a:pt x="87" y="99"/>
                        <a:pt x="87" y="99"/>
                      </a:cubicBezTo>
                      <a:cubicBezTo>
                        <a:pt x="87" y="99"/>
                        <a:pt x="87" y="99"/>
                        <a:pt x="87" y="99"/>
                      </a:cubicBezTo>
                      <a:cubicBezTo>
                        <a:pt x="87" y="99"/>
                        <a:pt x="87" y="99"/>
                        <a:pt x="87" y="99"/>
                      </a:cubicBezTo>
                      <a:cubicBezTo>
                        <a:pt x="87" y="100"/>
                        <a:pt x="87" y="100"/>
                        <a:pt x="87" y="100"/>
                      </a:cubicBezTo>
                      <a:cubicBezTo>
                        <a:pt x="87" y="100"/>
                        <a:pt x="87" y="100"/>
                        <a:pt x="87" y="100"/>
                      </a:cubicBezTo>
                      <a:cubicBezTo>
                        <a:pt x="87" y="100"/>
                        <a:pt x="87" y="100"/>
                        <a:pt x="87" y="100"/>
                      </a:cubicBezTo>
                      <a:cubicBezTo>
                        <a:pt x="86" y="100"/>
                        <a:pt x="86" y="100"/>
                        <a:pt x="86" y="100"/>
                      </a:cubicBezTo>
                      <a:cubicBezTo>
                        <a:pt x="86" y="100"/>
                        <a:pt x="86" y="100"/>
                        <a:pt x="86" y="100"/>
                      </a:cubicBezTo>
                      <a:cubicBezTo>
                        <a:pt x="86" y="100"/>
                        <a:pt x="86" y="100"/>
                        <a:pt x="86" y="100"/>
                      </a:cubicBezTo>
                      <a:cubicBezTo>
                        <a:pt x="86" y="99"/>
                        <a:pt x="86" y="99"/>
                        <a:pt x="86" y="99"/>
                      </a:cubicBezTo>
                      <a:cubicBezTo>
                        <a:pt x="86" y="99"/>
                        <a:pt x="86" y="99"/>
                        <a:pt x="86" y="99"/>
                      </a:cubicBezTo>
                      <a:cubicBezTo>
                        <a:pt x="85" y="99"/>
                        <a:pt x="85" y="99"/>
                        <a:pt x="85" y="99"/>
                      </a:cubicBezTo>
                      <a:cubicBezTo>
                        <a:pt x="84" y="99"/>
                        <a:pt x="84" y="99"/>
                        <a:pt x="84" y="99"/>
                      </a:cubicBezTo>
                      <a:cubicBezTo>
                        <a:pt x="84" y="99"/>
                        <a:pt x="84" y="99"/>
                        <a:pt x="84" y="99"/>
                      </a:cubicBezTo>
                      <a:cubicBezTo>
                        <a:pt x="83" y="99"/>
                        <a:pt x="83" y="99"/>
                        <a:pt x="83" y="99"/>
                      </a:cubicBezTo>
                      <a:cubicBezTo>
                        <a:pt x="83" y="99"/>
                        <a:pt x="83" y="99"/>
                        <a:pt x="83" y="99"/>
                      </a:cubicBezTo>
                      <a:cubicBezTo>
                        <a:pt x="83" y="99"/>
                        <a:pt x="83" y="99"/>
                        <a:pt x="83"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1" y="99"/>
                        <a:pt x="81" y="99"/>
                        <a:pt x="81" y="99"/>
                      </a:cubicBezTo>
                      <a:cubicBezTo>
                        <a:pt x="81" y="99"/>
                        <a:pt x="81" y="99"/>
                        <a:pt x="81" y="99"/>
                      </a:cubicBezTo>
                      <a:cubicBezTo>
                        <a:pt x="81" y="99"/>
                        <a:pt x="81" y="99"/>
                        <a:pt x="81" y="99"/>
                      </a:cubicBezTo>
                      <a:cubicBezTo>
                        <a:pt x="81" y="99"/>
                        <a:pt x="81" y="99"/>
                        <a:pt x="81"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79" y="99"/>
                        <a:pt x="79" y="99"/>
                        <a:pt x="79" y="99"/>
                      </a:cubicBezTo>
                      <a:cubicBezTo>
                        <a:pt x="78" y="99"/>
                        <a:pt x="78" y="99"/>
                        <a:pt x="78" y="99"/>
                      </a:cubicBezTo>
                      <a:cubicBezTo>
                        <a:pt x="78" y="99"/>
                        <a:pt x="78" y="99"/>
                        <a:pt x="78" y="99"/>
                      </a:cubicBezTo>
                      <a:cubicBezTo>
                        <a:pt x="77" y="99"/>
                        <a:pt x="77" y="99"/>
                        <a:pt x="77" y="99"/>
                      </a:cubicBezTo>
                      <a:cubicBezTo>
                        <a:pt x="77" y="98"/>
                        <a:pt x="77" y="98"/>
                        <a:pt x="77" y="98"/>
                      </a:cubicBezTo>
                      <a:cubicBezTo>
                        <a:pt x="77" y="98"/>
                        <a:pt x="77" y="98"/>
                        <a:pt x="77"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5" y="98"/>
                        <a:pt x="75" y="98"/>
                        <a:pt x="75" y="98"/>
                      </a:cubicBezTo>
                      <a:cubicBezTo>
                        <a:pt x="75" y="98"/>
                        <a:pt x="75" y="98"/>
                        <a:pt x="75" y="98"/>
                      </a:cubicBezTo>
                      <a:cubicBezTo>
                        <a:pt x="75" y="98"/>
                        <a:pt x="75" y="98"/>
                        <a:pt x="75" y="98"/>
                      </a:cubicBezTo>
                      <a:cubicBezTo>
                        <a:pt x="75" y="98"/>
                        <a:pt x="75" y="98"/>
                        <a:pt x="75" y="98"/>
                      </a:cubicBezTo>
                      <a:cubicBezTo>
                        <a:pt x="75" y="98"/>
                        <a:pt x="75" y="98"/>
                        <a:pt x="75" y="98"/>
                      </a:cubicBezTo>
                      <a:cubicBezTo>
                        <a:pt x="75" y="98"/>
                        <a:pt x="75" y="98"/>
                        <a:pt x="75" y="98"/>
                      </a:cubicBezTo>
                      <a:cubicBezTo>
                        <a:pt x="74" y="98"/>
                        <a:pt x="74" y="98"/>
                        <a:pt x="74" y="98"/>
                      </a:cubicBezTo>
                      <a:cubicBezTo>
                        <a:pt x="74" y="99"/>
                        <a:pt x="74" y="99"/>
                        <a:pt x="74" y="99"/>
                      </a:cubicBezTo>
                      <a:cubicBezTo>
                        <a:pt x="74" y="99"/>
                        <a:pt x="74" y="99"/>
                        <a:pt x="74" y="99"/>
                      </a:cubicBezTo>
                      <a:cubicBezTo>
                        <a:pt x="74" y="99"/>
                        <a:pt x="74" y="99"/>
                        <a:pt x="74" y="99"/>
                      </a:cubicBezTo>
                      <a:cubicBezTo>
                        <a:pt x="74" y="100"/>
                        <a:pt x="74" y="100"/>
                        <a:pt x="74" y="100"/>
                      </a:cubicBezTo>
                      <a:cubicBezTo>
                        <a:pt x="74" y="100"/>
                        <a:pt x="74" y="100"/>
                        <a:pt x="74" y="100"/>
                      </a:cubicBezTo>
                      <a:cubicBezTo>
                        <a:pt x="74" y="100"/>
                        <a:pt x="74" y="100"/>
                        <a:pt x="74"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0" y="99"/>
                        <a:pt x="70" y="99"/>
                        <a:pt x="70" y="99"/>
                      </a:cubicBezTo>
                      <a:cubicBezTo>
                        <a:pt x="69" y="99"/>
                        <a:pt x="69" y="99"/>
                        <a:pt x="69" y="99"/>
                      </a:cubicBezTo>
                      <a:cubicBezTo>
                        <a:pt x="69" y="99"/>
                        <a:pt x="69" y="99"/>
                        <a:pt x="69" y="99"/>
                      </a:cubicBezTo>
                      <a:cubicBezTo>
                        <a:pt x="69" y="99"/>
                        <a:pt x="69" y="99"/>
                        <a:pt x="69" y="99"/>
                      </a:cubicBezTo>
                      <a:cubicBezTo>
                        <a:pt x="69" y="99"/>
                        <a:pt x="69" y="99"/>
                        <a:pt x="69" y="99"/>
                      </a:cubicBezTo>
                      <a:cubicBezTo>
                        <a:pt x="69" y="99"/>
                        <a:pt x="69" y="99"/>
                        <a:pt x="69" y="99"/>
                      </a:cubicBezTo>
                      <a:cubicBezTo>
                        <a:pt x="68" y="99"/>
                        <a:pt x="68" y="99"/>
                        <a:pt x="68" y="99"/>
                      </a:cubicBezTo>
                      <a:cubicBezTo>
                        <a:pt x="68" y="99"/>
                        <a:pt x="68" y="99"/>
                        <a:pt x="68" y="99"/>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7"/>
                        <a:pt x="65" y="97"/>
                        <a:pt x="65" y="97"/>
                      </a:cubicBezTo>
                      <a:cubicBezTo>
                        <a:pt x="65" y="97"/>
                        <a:pt x="65" y="97"/>
                        <a:pt x="65" y="97"/>
                      </a:cubicBezTo>
                      <a:cubicBezTo>
                        <a:pt x="65" y="97"/>
                        <a:pt x="65" y="97"/>
                        <a:pt x="65" y="97"/>
                      </a:cubicBezTo>
                      <a:cubicBezTo>
                        <a:pt x="65" y="97"/>
                        <a:pt x="65" y="97"/>
                        <a:pt x="65" y="97"/>
                      </a:cubicBezTo>
                      <a:cubicBezTo>
                        <a:pt x="65" y="97"/>
                        <a:pt x="65" y="97"/>
                        <a:pt x="65" y="97"/>
                      </a:cubicBezTo>
                      <a:cubicBezTo>
                        <a:pt x="64" y="97"/>
                        <a:pt x="64" y="97"/>
                        <a:pt x="64" y="97"/>
                      </a:cubicBezTo>
                      <a:cubicBezTo>
                        <a:pt x="64" y="97"/>
                        <a:pt x="64" y="97"/>
                        <a:pt x="64" y="97"/>
                      </a:cubicBezTo>
                      <a:cubicBezTo>
                        <a:pt x="64" y="97"/>
                        <a:pt x="64" y="97"/>
                        <a:pt x="64" y="97"/>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5"/>
                        <a:pt x="64" y="95"/>
                        <a:pt x="64" y="95"/>
                      </a:cubicBezTo>
                      <a:cubicBezTo>
                        <a:pt x="64" y="95"/>
                        <a:pt x="64" y="95"/>
                        <a:pt x="64" y="95"/>
                      </a:cubicBezTo>
                      <a:cubicBezTo>
                        <a:pt x="64" y="95"/>
                        <a:pt x="64" y="95"/>
                        <a:pt x="64" y="95"/>
                      </a:cubicBezTo>
                      <a:cubicBezTo>
                        <a:pt x="65" y="95"/>
                        <a:pt x="65" y="95"/>
                        <a:pt x="65" y="95"/>
                      </a:cubicBezTo>
                      <a:cubicBezTo>
                        <a:pt x="65" y="95"/>
                        <a:pt x="65" y="95"/>
                        <a:pt x="65" y="95"/>
                      </a:cubicBezTo>
                      <a:cubicBezTo>
                        <a:pt x="64" y="95"/>
                        <a:pt x="64" y="95"/>
                        <a:pt x="64" y="95"/>
                      </a:cubicBezTo>
                      <a:cubicBezTo>
                        <a:pt x="64" y="95"/>
                        <a:pt x="64" y="95"/>
                        <a:pt x="64" y="95"/>
                      </a:cubicBezTo>
                      <a:cubicBezTo>
                        <a:pt x="64" y="95"/>
                        <a:pt x="64" y="95"/>
                        <a:pt x="64" y="95"/>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3"/>
                        <a:pt x="64" y="93"/>
                        <a:pt x="64" y="93"/>
                      </a:cubicBezTo>
                      <a:cubicBezTo>
                        <a:pt x="64" y="93"/>
                        <a:pt x="64" y="93"/>
                        <a:pt x="64" y="93"/>
                      </a:cubicBezTo>
                      <a:cubicBezTo>
                        <a:pt x="64" y="93"/>
                        <a:pt x="64" y="93"/>
                        <a:pt x="64" y="93"/>
                      </a:cubicBezTo>
                      <a:cubicBezTo>
                        <a:pt x="64" y="93"/>
                        <a:pt x="64" y="93"/>
                        <a:pt x="64" y="93"/>
                      </a:cubicBezTo>
                      <a:cubicBezTo>
                        <a:pt x="64" y="93"/>
                        <a:pt x="64" y="93"/>
                        <a:pt x="64" y="93"/>
                      </a:cubicBezTo>
                      <a:cubicBezTo>
                        <a:pt x="64" y="93"/>
                        <a:pt x="64" y="93"/>
                        <a:pt x="64" y="93"/>
                      </a:cubicBezTo>
                      <a:cubicBezTo>
                        <a:pt x="63" y="92"/>
                        <a:pt x="63" y="92"/>
                        <a:pt x="63" y="92"/>
                      </a:cubicBezTo>
                      <a:cubicBezTo>
                        <a:pt x="63" y="92"/>
                        <a:pt x="63" y="92"/>
                        <a:pt x="63" y="92"/>
                      </a:cubicBezTo>
                      <a:cubicBezTo>
                        <a:pt x="63" y="92"/>
                        <a:pt x="63" y="92"/>
                        <a:pt x="63" y="92"/>
                      </a:cubicBezTo>
                      <a:cubicBezTo>
                        <a:pt x="63" y="92"/>
                        <a:pt x="63" y="92"/>
                        <a:pt x="63" y="92"/>
                      </a:cubicBezTo>
                      <a:cubicBezTo>
                        <a:pt x="63" y="92"/>
                        <a:pt x="63" y="92"/>
                        <a:pt x="63" y="92"/>
                      </a:cubicBezTo>
                      <a:cubicBezTo>
                        <a:pt x="62" y="91"/>
                        <a:pt x="62" y="91"/>
                        <a:pt x="62" y="91"/>
                      </a:cubicBezTo>
                      <a:cubicBezTo>
                        <a:pt x="62" y="91"/>
                        <a:pt x="62" y="91"/>
                        <a:pt x="62" y="91"/>
                      </a:cubicBezTo>
                      <a:cubicBezTo>
                        <a:pt x="62" y="91"/>
                        <a:pt x="62" y="91"/>
                        <a:pt x="62" y="91"/>
                      </a:cubicBezTo>
                      <a:cubicBezTo>
                        <a:pt x="62" y="91"/>
                        <a:pt x="62" y="91"/>
                        <a:pt x="62" y="91"/>
                      </a:cubicBezTo>
                      <a:cubicBezTo>
                        <a:pt x="62" y="91"/>
                        <a:pt x="62" y="91"/>
                        <a:pt x="62" y="91"/>
                      </a:cubicBezTo>
                      <a:cubicBezTo>
                        <a:pt x="61" y="92"/>
                        <a:pt x="61" y="92"/>
                        <a:pt x="61" y="92"/>
                      </a:cubicBezTo>
                      <a:cubicBezTo>
                        <a:pt x="61" y="92"/>
                        <a:pt x="61" y="92"/>
                        <a:pt x="61" y="92"/>
                      </a:cubicBezTo>
                      <a:cubicBezTo>
                        <a:pt x="61" y="92"/>
                        <a:pt x="61" y="92"/>
                        <a:pt x="61" y="92"/>
                      </a:cubicBezTo>
                      <a:cubicBezTo>
                        <a:pt x="61" y="92"/>
                        <a:pt x="61" y="92"/>
                        <a:pt x="61" y="92"/>
                      </a:cubicBezTo>
                      <a:cubicBezTo>
                        <a:pt x="61" y="92"/>
                        <a:pt x="61" y="92"/>
                        <a:pt x="61" y="92"/>
                      </a:cubicBezTo>
                      <a:cubicBezTo>
                        <a:pt x="61" y="92"/>
                        <a:pt x="61" y="92"/>
                        <a:pt x="61" y="92"/>
                      </a:cubicBezTo>
                      <a:cubicBezTo>
                        <a:pt x="61" y="91"/>
                        <a:pt x="61" y="91"/>
                        <a:pt x="61" y="91"/>
                      </a:cubicBezTo>
                      <a:cubicBezTo>
                        <a:pt x="61" y="91"/>
                        <a:pt x="61" y="91"/>
                        <a:pt x="61" y="91"/>
                      </a:cubicBezTo>
                      <a:cubicBezTo>
                        <a:pt x="61" y="91"/>
                        <a:pt x="61" y="91"/>
                        <a:pt x="61" y="91"/>
                      </a:cubicBezTo>
                      <a:cubicBezTo>
                        <a:pt x="60" y="91"/>
                        <a:pt x="60" y="91"/>
                        <a:pt x="60" y="91"/>
                      </a:cubicBezTo>
                      <a:cubicBezTo>
                        <a:pt x="60" y="90"/>
                        <a:pt x="60" y="90"/>
                        <a:pt x="60" y="90"/>
                      </a:cubicBezTo>
                      <a:cubicBezTo>
                        <a:pt x="60" y="90"/>
                        <a:pt x="60" y="90"/>
                        <a:pt x="60" y="90"/>
                      </a:cubicBezTo>
                      <a:cubicBezTo>
                        <a:pt x="59" y="90"/>
                        <a:pt x="59" y="90"/>
                        <a:pt x="59" y="90"/>
                      </a:cubicBezTo>
                      <a:cubicBezTo>
                        <a:pt x="59" y="90"/>
                        <a:pt x="59" y="90"/>
                        <a:pt x="59" y="90"/>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8"/>
                        <a:pt x="59" y="88"/>
                        <a:pt x="59" y="88"/>
                      </a:cubicBezTo>
                      <a:cubicBezTo>
                        <a:pt x="59" y="88"/>
                        <a:pt x="59" y="88"/>
                        <a:pt x="59" y="88"/>
                      </a:cubicBezTo>
                      <a:cubicBezTo>
                        <a:pt x="59" y="88"/>
                        <a:pt x="59" y="88"/>
                        <a:pt x="59" y="88"/>
                      </a:cubicBezTo>
                      <a:cubicBezTo>
                        <a:pt x="60" y="88"/>
                        <a:pt x="60" y="88"/>
                        <a:pt x="60" y="88"/>
                      </a:cubicBezTo>
                      <a:cubicBezTo>
                        <a:pt x="60" y="88"/>
                        <a:pt x="60" y="88"/>
                        <a:pt x="60" y="88"/>
                      </a:cubicBezTo>
                      <a:cubicBezTo>
                        <a:pt x="60" y="88"/>
                        <a:pt x="60" y="88"/>
                        <a:pt x="60" y="88"/>
                      </a:cubicBezTo>
                      <a:cubicBezTo>
                        <a:pt x="60" y="88"/>
                        <a:pt x="60" y="88"/>
                        <a:pt x="60" y="88"/>
                      </a:cubicBezTo>
                      <a:cubicBezTo>
                        <a:pt x="60" y="88"/>
                        <a:pt x="60" y="88"/>
                        <a:pt x="60" y="88"/>
                      </a:cubicBezTo>
                      <a:cubicBezTo>
                        <a:pt x="60" y="87"/>
                        <a:pt x="60" y="87"/>
                        <a:pt x="60" y="87"/>
                      </a:cubicBezTo>
                      <a:cubicBezTo>
                        <a:pt x="60" y="87"/>
                        <a:pt x="60" y="87"/>
                        <a:pt x="60" y="87"/>
                      </a:cubicBezTo>
                      <a:cubicBezTo>
                        <a:pt x="60" y="87"/>
                        <a:pt x="60" y="87"/>
                        <a:pt x="60" y="87"/>
                      </a:cubicBezTo>
                      <a:cubicBezTo>
                        <a:pt x="60" y="87"/>
                        <a:pt x="60" y="87"/>
                        <a:pt x="60" y="87"/>
                      </a:cubicBezTo>
                      <a:cubicBezTo>
                        <a:pt x="60" y="86"/>
                        <a:pt x="60" y="86"/>
                        <a:pt x="60" y="86"/>
                      </a:cubicBezTo>
                      <a:cubicBezTo>
                        <a:pt x="60" y="86"/>
                        <a:pt x="60" y="86"/>
                        <a:pt x="60" y="86"/>
                      </a:cubicBezTo>
                      <a:cubicBezTo>
                        <a:pt x="59" y="85"/>
                        <a:pt x="59" y="85"/>
                        <a:pt x="59" y="85"/>
                      </a:cubicBezTo>
                      <a:cubicBezTo>
                        <a:pt x="59" y="85"/>
                        <a:pt x="59" y="85"/>
                        <a:pt x="59" y="85"/>
                      </a:cubicBezTo>
                      <a:cubicBezTo>
                        <a:pt x="59" y="85"/>
                        <a:pt x="59" y="85"/>
                        <a:pt x="59" y="85"/>
                      </a:cubicBezTo>
                      <a:cubicBezTo>
                        <a:pt x="59" y="85"/>
                        <a:pt x="59" y="85"/>
                        <a:pt x="59" y="85"/>
                      </a:cubicBezTo>
                      <a:cubicBezTo>
                        <a:pt x="59" y="85"/>
                        <a:pt x="59" y="85"/>
                        <a:pt x="59" y="85"/>
                      </a:cubicBezTo>
                      <a:cubicBezTo>
                        <a:pt x="59" y="85"/>
                        <a:pt x="59" y="85"/>
                        <a:pt x="59" y="85"/>
                      </a:cubicBezTo>
                      <a:cubicBezTo>
                        <a:pt x="58" y="85"/>
                        <a:pt x="58" y="85"/>
                        <a:pt x="58" y="85"/>
                      </a:cubicBezTo>
                      <a:cubicBezTo>
                        <a:pt x="58" y="85"/>
                        <a:pt x="58" y="85"/>
                        <a:pt x="58" y="85"/>
                      </a:cubicBezTo>
                      <a:cubicBezTo>
                        <a:pt x="58" y="85"/>
                        <a:pt x="58" y="85"/>
                        <a:pt x="58" y="85"/>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7" y="82"/>
                        <a:pt x="57" y="82"/>
                        <a:pt x="57" y="82"/>
                      </a:cubicBezTo>
                      <a:cubicBezTo>
                        <a:pt x="57" y="82"/>
                        <a:pt x="57" y="82"/>
                        <a:pt x="57" y="82"/>
                      </a:cubicBezTo>
                      <a:cubicBezTo>
                        <a:pt x="57" y="82"/>
                        <a:pt x="57" y="82"/>
                        <a:pt x="57" y="82"/>
                      </a:cubicBezTo>
                      <a:cubicBezTo>
                        <a:pt x="57" y="82"/>
                        <a:pt x="57" y="82"/>
                        <a:pt x="57" y="82"/>
                      </a:cubicBezTo>
                      <a:cubicBezTo>
                        <a:pt x="57" y="82"/>
                        <a:pt x="57" y="82"/>
                        <a:pt x="57" y="82"/>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0"/>
                        <a:pt x="57" y="80"/>
                        <a:pt x="57" y="80"/>
                      </a:cubicBezTo>
                      <a:cubicBezTo>
                        <a:pt x="57" y="80"/>
                        <a:pt x="57" y="80"/>
                        <a:pt x="57" y="80"/>
                      </a:cubicBezTo>
                      <a:cubicBezTo>
                        <a:pt x="57" y="80"/>
                        <a:pt x="57" y="80"/>
                        <a:pt x="57" y="80"/>
                      </a:cubicBezTo>
                      <a:cubicBezTo>
                        <a:pt x="57" y="80"/>
                        <a:pt x="57" y="80"/>
                        <a:pt x="57" y="80"/>
                      </a:cubicBezTo>
                      <a:cubicBezTo>
                        <a:pt x="57" y="79"/>
                        <a:pt x="57" y="79"/>
                        <a:pt x="57" y="79"/>
                      </a:cubicBezTo>
                      <a:cubicBezTo>
                        <a:pt x="57" y="79"/>
                        <a:pt x="57" y="79"/>
                        <a:pt x="57" y="79"/>
                      </a:cubicBezTo>
                      <a:cubicBezTo>
                        <a:pt x="57" y="79"/>
                        <a:pt x="57" y="79"/>
                        <a:pt x="57" y="79"/>
                      </a:cubicBezTo>
                      <a:cubicBezTo>
                        <a:pt x="56" y="79"/>
                        <a:pt x="56" y="79"/>
                        <a:pt x="56" y="79"/>
                      </a:cubicBezTo>
                      <a:cubicBezTo>
                        <a:pt x="56" y="79"/>
                        <a:pt x="56" y="79"/>
                        <a:pt x="56" y="79"/>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7"/>
                        <a:pt x="56" y="77"/>
                        <a:pt x="56" y="77"/>
                      </a:cubicBezTo>
                      <a:cubicBezTo>
                        <a:pt x="57" y="77"/>
                        <a:pt x="57" y="77"/>
                        <a:pt x="57" y="77"/>
                      </a:cubicBezTo>
                      <a:cubicBezTo>
                        <a:pt x="57" y="77"/>
                        <a:pt x="57" y="77"/>
                        <a:pt x="57" y="77"/>
                      </a:cubicBezTo>
                      <a:cubicBezTo>
                        <a:pt x="57" y="77"/>
                        <a:pt x="57" y="77"/>
                        <a:pt x="57" y="77"/>
                      </a:cubicBezTo>
                      <a:cubicBezTo>
                        <a:pt x="57" y="77"/>
                        <a:pt x="57" y="77"/>
                        <a:pt x="57" y="77"/>
                      </a:cubicBezTo>
                      <a:cubicBezTo>
                        <a:pt x="57" y="77"/>
                        <a:pt x="57" y="77"/>
                        <a:pt x="57" y="77"/>
                      </a:cubicBezTo>
                      <a:cubicBezTo>
                        <a:pt x="56" y="77"/>
                        <a:pt x="56" y="77"/>
                        <a:pt x="56" y="77"/>
                      </a:cubicBezTo>
                      <a:cubicBezTo>
                        <a:pt x="56" y="76"/>
                        <a:pt x="56" y="76"/>
                        <a:pt x="56" y="76"/>
                      </a:cubicBezTo>
                      <a:cubicBezTo>
                        <a:pt x="56" y="76"/>
                        <a:pt x="56" y="76"/>
                        <a:pt x="56" y="76"/>
                      </a:cubicBezTo>
                      <a:cubicBezTo>
                        <a:pt x="56" y="76"/>
                        <a:pt x="56" y="76"/>
                        <a:pt x="56" y="76"/>
                      </a:cubicBezTo>
                      <a:cubicBezTo>
                        <a:pt x="56" y="76"/>
                        <a:pt x="56" y="76"/>
                        <a:pt x="56" y="76"/>
                      </a:cubicBezTo>
                      <a:cubicBezTo>
                        <a:pt x="56" y="76"/>
                        <a:pt x="56" y="76"/>
                        <a:pt x="56" y="76"/>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4"/>
                        <a:pt x="56" y="74"/>
                        <a:pt x="56"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5" y="73"/>
                        <a:pt x="55" y="73"/>
                        <a:pt x="55" y="73"/>
                      </a:cubicBezTo>
                      <a:cubicBezTo>
                        <a:pt x="55" y="73"/>
                        <a:pt x="55" y="73"/>
                        <a:pt x="55" y="73"/>
                      </a:cubicBezTo>
                      <a:cubicBezTo>
                        <a:pt x="54" y="73"/>
                        <a:pt x="54" y="73"/>
                        <a:pt x="54" y="73"/>
                      </a:cubicBezTo>
                      <a:cubicBezTo>
                        <a:pt x="54" y="73"/>
                        <a:pt x="54" y="73"/>
                        <a:pt x="54" y="73"/>
                      </a:cubicBezTo>
                      <a:cubicBezTo>
                        <a:pt x="54" y="72"/>
                        <a:pt x="54" y="72"/>
                        <a:pt x="54" y="72"/>
                      </a:cubicBezTo>
                      <a:cubicBezTo>
                        <a:pt x="54" y="72"/>
                        <a:pt x="54" y="72"/>
                        <a:pt x="54" y="72"/>
                      </a:cubicBezTo>
                      <a:cubicBezTo>
                        <a:pt x="54" y="72"/>
                        <a:pt x="54" y="72"/>
                        <a:pt x="54" y="72"/>
                      </a:cubicBezTo>
                      <a:cubicBezTo>
                        <a:pt x="54" y="73"/>
                        <a:pt x="54" y="73"/>
                        <a:pt x="54" y="73"/>
                      </a:cubicBezTo>
                      <a:cubicBezTo>
                        <a:pt x="54" y="73"/>
                        <a:pt x="54" y="73"/>
                        <a:pt x="54" y="73"/>
                      </a:cubicBezTo>
                      <a:cubicBezTo>
                        <a:pt x="54" y="73"/>
                        <a:pt x="54" y="73"/>
                        <a:pt x="54" y="73"/>
                      </a:cubicBezTo>
                      <a:cubicBezTo>
                        <a:pt x="53" y="73"/>
                        <a:pt x="53" y="73"/>
                        <a:pt x="53" y="73"/>
                      </a:cubicBezTo>
                      <a:cubicBezTo>
                        <a:pt x="54" y="73"/>
                        <a:pt x="54" y="73"/>
                        <a:pt x="54" y="73"/>
                      </a:cubicBezTo>
                      <a:cubicBezTo>
                        <a:pt x="54" y="73"/>
                        <a:pt x="54" y="73"/>
                        <a:pt x="54" y="73"/>
                      </a:cubicBezTo>
                      <a:cubicBezTo>
                        <a:pt x="54" y="73"/>
                        <a:pt x="54" y="73"/>
                        <a:pt x="54" y="73"/>
                      </a:cubicBezTo>
                      <a:cubicBezTo>
                        <a:pt x="54" y="73"/>
                        <a:pt x="54" y="73"/>
                        <a:pt x="54" y="73"/>
                      </a:cubicBezTo>
                      <a:cubicBezTo>
                        <a:pt x="53" y="73"/>
                        <a:pt x="53" y="73"/>
                        <a:pt x="53" y="73"/>
                      </a:cubicBezTo>
                      <a:cubicBezTo>
                        <a:pt x="53" y="73"/>
                        <a:pt x="53" y="73"/>
                        <a:pt x="53" y="73"/>
                      </a:cubicBezTo>
                      <a:cubicBezTo>
                        <a:pt x="53" y="73"/>
                        <a:pt x="53" y="73"/>
                        <a:pt x="53" y="73"/>
                      </a:cubicBezTo>
                      <a:cubicBezTo>
                        <a:pt x="53" y="73"/>
                        <a:pt x="53" y="73"/>
                        <a:pt x="53" y="73"/>
                      </a:cubicBezTo>
                      <a:cubicBezTo>
                        <a:pt x="53" y="74"/>
                        <a:pt x="53" y="74"/>
                        <a:pt x="53" y="74"/>
                      </a:cubicBezTo>
                      <a:cubicBezTo>
                        <a:pt x="53" y="74"/>
                        <a:pt x="53" y="74"/>
                        <a:pt x="53" y="74"/>
                      </a:cubicBezTo>
                      <a:cubicBezTo>
                        <a:pt x="53" y="74"/>
                        <a:pt x="53" y="74"/>
                        <a:pt x="53" y="74"/>
                      </a:cubicBezTo>
                      <a:cubicBezTo>
                        <a:pt x="53" y="74"/>
                        <a:pt x="53" y="74"/>
                        <a:pt x="53" y="74"/>
                      </a:cubicBezTo>
                      <a:cubicBezTo>
                        <a:pt x="53" y="74"/>
                        <a:pt x="53" y="74"/>
                        <a:pt x="53" y="74"/>
                      </a:cubicBezTo>
                      <a:cubicBezTo>
                        <a:pt x="53" y="74"/>
                        <a:pt x="53" y="74"/>
                        <a:pt x="53" y="74"/>
                      </a:cubicBezTo>
                      <a:cubicBezTo>
                        <a:pt x="52" y="74"/>
                        <a:pt x="52" y="74"/>
                        <a:pt x="52" y="74"/>
                      </a:cubicBezTo>
                      <a:cubicBezTo>
                        <a:pt x="52" y="74"/>
                        <a:pt x="52" y="74"/>
                        <a:pt x="52" y="74"/>
                      </a:cubicBezTo>
                      <a:cubicBezTo>
                        <a:pt x="52" y="74"/>
                        <a:pt x="52" y="74"/>
                        <a:pt x="52" y="74"/>
                      </a:cubicBezTo>
                      <a:cubicBezTo>
                        <a:pt x="52" y="74"/>
                        <a:pt x="52" y="74"/>
                        <a:pt x="52" y="74"/>
                      </a:cubicBezTo>
                      <a:cubicBezTo>
                        <a:pt x="52" y="74"/>
                        <a:pt x="52" y="74"/>
                        <a:pt x="52" y="74"/>
                      </a:cubicBezTo>
                      <a:cubicBezTo>
                        <a:pt x="52" y="75"/>
                        <a:pt x="52" y="75"/>
                        <a:pt x="52" y="75"/>
                      </a:cubicBezTo>
                      <a:cubicBezTo>
                        <a:pt x="52" y="75"/>
                        <a:pt x="52" y="75"/>
                        <a:pt x="52" y="75"/>
                      </a:cubicBezTo>
                      <a:cubicBezTo>
                        <a:pt x="52" y="75"/>
                        <a:pt x="52" y="75"/>
                        <a:pt x="52" y="75"/>
                      </a:cubicBezTo>
                      <a:cubicBezTo>
                        <a:pt x="52" y="75"/>
                        <a:pt x="52" y="75"/>
                        <a:pt x="52" y="75"/>
                      </a:cubicBezTo>
                      <a:cubicBezTo>
                        <a:pt x="52" y="75"/>
                        <a:pt x="52" y="75"/>
                        <a:pt x="52" y="75"/>
                      </a:cubicBezTo>
                      <a:cubicBezTo>
                        <a:pt x="51" y="75"/>
                        <a:pt x="51" y="75"/>
                        <a:pt x="51" y="75"/>
                      </a:cubicBezTo>
                      <a:cubicBezTo>
                        <a:pt x="51" y="75"/>
                        <a:pt x="51" y="75"/>
                        <a:pt x="51" y="75"/>
                      </a:cubicBezTo>
                      <a:cubicBezTo>
                        <a:pt x="51" y="75"/>
                        <a:pt x="51" y="75"/>
                        <a:pt x="51" y="75"/>
                      </a:cubicBezTo>
                      <a:cubicBezTo>
                        <a:pt x="51" y="75"/>
                        <a:pt x="51" y="75"/>
                        <a:pt x="51"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6"/>
                        <a:pt x="50" y="76"/>
                        <a:pt x="50" y="76"/>
                      </a:cubicBezTo>
                      <a:cubicBezTo>
                        <a:pt x="50" y="76"/>
                        <a:pt x="50" y="76"/>
                        <a:pt x="50" y="76"/>
                      </a:cubicBezTo>
                      <a:cubicBezTo>
                        <a:pt x="49" y="76"/>
                        <a:pt x="49" y="76"/>
                        <a:pt x="49" y="76"/>
                      </a:cubicBezTo>
                      <a:cubicBezTo>
                        <a:pt x="49" y="76"/>
                        <a:pt x="49" y="76"/>
                        <a:pt x="49" y="76"/>
                      </a:cubicBezTo>
                      <a:cubicBezTo>
                        <a:pt x="49" y="76"/>
                        <a:pt x="49" y="76"/>
                        <a:pt x="49" y="76"/>
                      </a:cubicBezTo>
                      <a:cubicBezTo>
                        <a:pt x="49" y="76"/>
                        <a:pt x="49" y="76"/>
                        <a:pt x="49" y="76"/>
                      </a:cubicBezTo>
                      <a:cubicBezTo>
                        <a:pt x="49" y="76"/>
                        <a:pt x="49" y="76"/>
                        <a:pt x="49" y="76"/>
                      </a:cubicBezTo>
                      <a:cubicBezTo>
                        <a:pt x="49" y="76"/>
                        <a:pt x="49" y="76"/>
                        <a:pt x="49" y="76"/>
                      </a:cubicBezTo>
                      <a:cubicBezTo>
                        <a:pt x="48" y="76"/>
                        <a:pt x="48" y="76"/>
                        <a:pt x="48" y="76"/>
                      </a:cubicBezTo>
                      <a:cubicBezTo>
                        <a:pt x="48" y="76"/>
                        <a:pt x="48" y="76"/>
                        <a:pt x="48" y="76"/>
                      </a:cubicBezTo>
                      <a:cubicBezTo>
                        <a:pt x="48" y="76"/>
                        <a:pt x="48" y="76"/>
                        <a:pt x="48" y="76"/>
                      </a:cubicBezTo>
                      <a:cubicBezTo>
                        <a:pt x="48" y="76"/>
                        <a:pt x="48" y="76"/>
                        <a:pt x="48" y="76"/>
                      </a:cubicBezTo>
                      <a:cubicBezTo>
                        <a:pt x="48" y="76"/>
                        <a:pt x="48" y="76"/>
                        <a:pt x="48" y="76"/>
                      </a:cubicBezTo>
                      <a:cubicBezTo>
                        <a:pt x="48" y="75"/>
                        <a:pt x="48" y="75"/>
                        <a:pt x="48" y="75"/>
                      </a:cubicBezTo>
                      <a:cubicBezTo>
                        <a:pt x="47" y="75"/>
                        <a:pt x="47" y="75"/>
                        <a:pt x="47" y="75"/>
                      </a:cubicBezTo>
                      <a:cubicBezTo>
                        <a:pt x="47" y="75"/>
                        <a:pt x="47" y="75"/>
                        <a:pt x="47" y="75"/>
                      </a:cubicBezTo>
                      <a:cubicBezTo>
                        <a:pt x="47" y="75"/>
                        <a:pt x="47" y="75"/>
                        <a:pt x="47" y="75"/>
                      </a:cubicBezTo>
                      <a:cubicBezTo>
                        <a:pt x="47" y="75"/>
                        <a:pt x="47" y="75"/>
                        <a:pt x="47" y="75"/>
                      </a:cubicBezTo>
                      <a:cubicBezTo>
                        <a:pt x="47" y="75"/>
                        <a:pt x="47" y="75"/>
                        <a:pt x="47" y="75"/>
                      </a:cubicBezTo>
                      <a:cubicBezTo>
                        <a:pt x="47" y="74"/>
                        <a:pt x="47" y="74"/>
                        <a:pt x="47" y="74"/>
                      </a:cubicBezTo>
                      <a:cubicBezTo>
                        <a:pt x="47" y="74"/>
                        <a:pt x="47" y="74"/>
                        <a:pt x="47"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2"/>
                        <a:pt x="46" y="72"/>
                        <a:pt x="46" y="72"/>
                      </a:cubicBezTo>
                      <a:cubicBezTo>
                        <a:pt x="46" y="72"/>
                        <a:pt x="46" y="72"/>
                        <a:pt x="46" y="72"/>
                      </a:cubicBezTo>
                      <a:cubicBezTo>
                        <a:pt x="47" y="72"/>
                        <a:pt x="47" y="72"/>
                        <a:pt x="47" y="72"/>
                      </a:cubicBezTo>
                      <a:cubicBezTo>
                        <a:pt x="47" y="72"/>
                        <a:pt x="47" y="72"/>
                        <a:pt x="47" y="72"/>
                      </a:cubicBezTo>
                      <a:cubicBezTo>
                        <a:pt x="47" y="72"/>
                        <a:pt x="47" y="72"/>
                        <a:pt x="47" y="72"/>
                      </a:cubicBezTo>
                      <a:cubicBezTo>
                        <a:pt x="47" y="72"/>
                        <a:pt x="47" y="72"/>
                        <a:pt x="47" y="72"/>
                      </a:cubicBezTo>
                      <a:cubicBezTo>
                        <a:pt x="47" y="72"/>
                        <a:pt x="47" y="72"/>
                        <a:pt x="47" y="72"/>
                      </a:cubicBezTo>
                      <a:cubicBezTo>
                        <a:pt x="47" y="72"/>
                        <a:pt x="47" y="72"/>
                        <a:pt x="47" y="72"/>
                      </a:cubicBezTo>
                      <a:cubicBezTo>
                        <a:pt x="47" y="71"/>
                        <a:pt x="47" y="71"/>
                        <a:pt x="47" y="71"/>
                      </a:cubicBezTo>
                      <a:cubicBezTo>
                        <a:pt x="47" y="71"/>
                        <a:pt x="47" y="71"/>
                        <a:pt x="47" y="71"/>
                      </a:cubicBezTo>
                      <a:cubicBezTo>
                        <a:pt x="47" y="71"/>
                        <a:pt x="47" y="71"/>
                        <a:pt x="47" y="71"/>
                      </a:cubicBezTo>
                      <a:cubicBezTo>
                        <a:pt x="46" y="71"/>
                        <a:pt x="46" y="71"/>
                        <a:pt x="46" y="71"/>
                      </a:cubicBezTo>
                      <a:cubicBezTo>
                        <a:pt x="46" y="71"/>
                        <a:pt x="46" y="71"/>
                        <a:pt x="46" y="71"/>
                      </a:cubicBezTo>
                      <a:cubicBezTo>
                        <a:pt x="46" y="71"/>
                        <a:pt x="46" y="71"/>
                        <a:pt x="46" y="71"/>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69"/>
                        <a:pt x="46" y="69"/>
                        <a:pt x="46"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8" y="69"/>
                        <a:pt x="48" y="69"/>
                        <a:pt x="48" y="69"/>
                      </a:cubicBezTo>
                      <a:cubicBezTo>
                        <a:pt x="48" y="69"/>
                        <a:pt x="48" y="69"/>
                        <a:pt x="48" y="69"/>
                      </a:cubicBezTo>
                      <a:cubicBezTo>
                        <a:pt x="48" y="69"/>
                        <a:pt x="48" y="69"/>
                        <a:pt x="48" y="69"/>
                      </a:cubicBezTo>
                      <a:cubicBezTo>
                        <a:pt x="48" y="68"/>
                        <a:pt x="48" y="68"/>
                        <a:pt x="48" y="68"/>
                      </a:cubicBezTo>
                      <a:cubicBezTo>
                        <a:pt x="49" y="68"/>
                        <a:pt x="49" y="68"/>
                        <a:pt x="49" y="68"/>
                      </a:cubicBezTo>
                      <a:cubicBezTo>
                        <a:pt x="49" y="68"/>
                        <a:pt x="49" y="68"/>
                        <a:pt x="49" y="68"/>
                      </a:cubicBezTo>
                      <a:cubicBezTo>
                        <a:pt x="49" y="68"/>
                        <a:pt x="49" y="68"/>
                        <a:pt x="49" y="68"/>
                      </a:cubicBezTo>
                      <a:cubicBezTo>
                        <a:pt x="49" y="68"/>
                        <a:pt x="49" y="68"/>
                        <a:pt x="49" y="68"/>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9" y="66"/>
                        <a:pt x="49" y="66"/>
                        <a:pt x="49" y="66"/>
                      </a:cubicBezTo>
                      <a:cubicBezTo>
                        <a:pt x="49" y="66"/>
                        <a:pt x="49" y="66"/>
                        <a:pt x="49" y="66"/>
                      </a:cubicBezTo>
                      <a:cubicBezTo>
                        <a:pt x="49" y="66"/>
                        <a:pt x="49" y="66"/>
                        <a:pt x="49" y="66"/>
                      </a:cubicBezTo>
                      <a:cubicBezTo>
                        <a:pt x="49" y="66"/>
                        <a:pt x="49" y="66"/>
                        <a:pt x="49" y="66"/>
                      </a:cubicBezTo>
                      <a:cubicBezTo>
                        <a:pt x="49" y="66"/>
                        <a:pt x="49" y="66"/>
                        <a:pt x="49" y="66"/>
                      </a:cubicBezTo>
                      <a:cubicBezTo>
                        <a:pt x="48" y="66"/>
                        <a:pt x="48" y="66"/>
                        <a:pt x="48" y="66"/>
                      </a:cubicBezTo>
                      <a:cubicBezTo>
                        <a:pt x="48" y="66"/>
                        <a:pt x="48" y="66"/>
                        <a:pt x="48" y="66"/>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3"/>
                        <a:pt x="48" y="63"/>
                        <a:pt x="48" y="63"/>
                      </a:cubicBezTo>
                      <a:cubicBezTo>
                        <a:pt x="48" y="63"/>
                        <a:pt x="48" y="63"/>
                        <a:pt x="48" y="63"/>
                      </a:cubicBezTo>
                      <a:cubicBezTo>
                        <a:pt x="48" y="63"/>
                        <a:pt x="48" y="63"/>
                        <a:pt x="48" y="63"/>
                      </a:cubicBezTo>
                      <a:cubicBezTo>
                        <a:pt x="48" y="63"/>
                        <a:pt x="48" y="63"/>
                        <a:pt x="48" y="63"/>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9" y="62"/>
                        <a:pt x="49" y="62"/>
                        <a:pt x="49" y="62"/>
                      </a:cubicBezTo>
                      <a:cubicBezTo>
                        <a:pt x="49" y="62"/>
                        <a:pt x="49" y="62"/>
                        <a:pt x="49" y="62"/>
                      </a:cubicBezTo>
                      <a:cubicBezTo>
                        <a:pt x="49" y="62"/>
                        <a:pt x="49" y="62"/>
                        <a:pt x="49" y="62"/>
                      </a:cubicBezTo>
                      <a:cubicBezTo>
                        <a:pt x="49" y="62"/>
                        <a:pt x="49" y="62"/>
                        <a:pt x="49" y="62"/>
                      </a:cubicBezTo>
                      <a:cubicBezTo>
                        <a:pt x="49" y="62"/>
                        <a:pt x="49" y="62"/>
                        <a:pt x="49" y="62"/>
                      </a:cubicBezTo>
                      <a:cubicBezTo>
                        <a:pt x="49" y="62"/>
                        <a:pt x="49" y="62"/>
                        <a:pt x="49" y="62"/>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59"/>
                        <a:pt x="49" y="59"/>
                        <a:pt x="49" y="59"/>
                      </a:cubicBezTo>
                      <a:cubicBezTo>
                        <a:pt x="49" y="59"/>
                        <a:pt x="49" y="59"/>
                        <a:pt x="49" y="59"/>
                      </a:cubicBezTo>
                      <a:cubicBezTo>
                        <a:pt x="49" y="59"/>
                        <a:pt x="49" y="59"/>
                        <a:pt x="49" y="59"/>
                      </a:cubicBezTo>
                      <a:cubicBezTo>
                        <a:pt x="50" y="59"/>
                        <a:pt x="50" y="59"/>
                        <a:pt x="50" y="59"/>
                      </a:cubicBezTo>
                      <a:cubicBezTo>
                        <a:pt x="50" y="59"/>
                        <a:pt x="50" y="59"/>
                        <a:pt x="50" y="59"/>
                      </a:cubicBezTo>
                      <a:cubicBezTo>
                        <a:pt x="50" y="59"/>
                        <a:pt x="50" y="59"/>
                        <a:pt x="50" y="59"/>
                      </a:cubicBezTo>
                      <a:cubicBezTo>
                        <a:pt x="50" y="59"/>
                        <a:pt x="50" y="59"/>
                        <a:pt x="50" y="59"/>
                      </a:cubicBezTo>
                      <a:cubicBezTo>
                        <a:pt x="50" y="58"/>
                        <a:pt x="50" y="58"/>
                        <a:pt x="50" y="58"/>
                      </a:cubicBezTo>
                      <a:cubicBezTo>
                        <a:pt x="50" y="58"/>
                        <a:pt x="50" y="58"/>
                        <a:pt x="50" y="58"/>
                      </a:cubicBezTo>
                      <a:cubicBezTo>
                        <a:pt x="50" y="58"/>
                        <a:pt x="50" y="58"/>
                        <a:pt x="50" y="58"/>
                      </a:cubicBezTo>
                      <a:cubicBezTo>
                        <a:pt x="50" y="58"/>
                        <a:pt x="50" y="58"/>
                        <a:pt x="50" y="58"/>
                      </a:cubicBezTo>
                      <a:cubicBezTo>
                        <a:pt x="50" y="57"/>
                        <a:pt x="50" y="57"/>
                        <a:pt x="50" y="57"/>
                      </a:cubicBezTo>
                      <a:cubicBezTo>
                        <a:pt x="50" y="57"/>
                        <a:pt x="50" y="57"/>
                        <a:pt x="50" y="57"/>
                      </a:cubicBezTo>
                      <a:cubicBezTo>
                        <a:pt x="50" y="57"/>
                        <a:pt x="50" y="57"/>
                        <a:pt x="50" y="57"/>
                      </a:cubicBezTo>
                      <a:cubicBezTo>
                        <a:pt x="50" y="57"/>
                        <a:pt x="50" y="57"/>
                        <a:pt x="50" y="57"/>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3"/>
                        <a:pt x="51" y="53"/>
                        <a:pt x="51" y="53"/>
                      </a:cubicBezTo>
                      <a:cubicBezTo>
                        <a:pt x="52" y="53"/>
                        <a:pt x="52" y="53"/>
                        <a:pt x="52" y="53"/>
                      </a:cubicBezTo>
                      <a:cubicBezTo>
                        <a:pt x="52" y="53"/>
                        <a:pt x="52" y="53"/>
                        <a:pt x="52" y="53"/>
                      </a:cubicBezTo>
                      <a:cubicBezTo>
                        <a:pt x="52" y="53"/>
                        <a:pt x="52" y="53"/>
                        <a:pt x="52" y="53"/>
                      </a:cubicBezTo>
                      <a:cubicBezTo>
                        <a:pt x="52" y="53"/>
                        <a:pt x="52" y="53"/>
                        <a:pt x="52" y="53"/>
                      </a:cubicBezTo>
                      <a:cubicBezTo>
                        <a:pt x="52" y="52"/>
                        <a:pt x="52" y="52"/>
                        <a:pt x="52" y="52"/>
                      </a:cubicBezTo>
                      <a:cubicBezTo>
                        <a:pt x="51" y="52"/>
                        <a:pt x="51" y="52"/>
                        <a:pt x="51" y="52"/>
                      </a:cubicBezTo>
                      <a:cubicBezTo>
                        <a:pt x="51" y="52"/>
                        <a:pt x="51" y="52"/>
                        <a:pt x="51" y="52"/>
                      </a:cubicBezTo>
                      <a:cubicBezTo>
                        <a:pt x="51" y="52"/>
                        <a:pt x="51" y="52"/>
                        <a:pt x="51" y="52"/>
                      </a:cubicBezTo>
                      <a:cubicBezTo>
                        <a:pt x="51" y="52"/>
                        <a:pt x="51" y="52"/>
                        <a:pt x="51" y="52"/>
                      </a:cubicBezTo>
                      <a:cubicBezTo>
                        <a:pt x="50" y="52"/>
                        <a:pt x="50" y="52"/>
                        <a:pt x="50" y="52"/>
                      </a:cubicBezTo>
                      <a:cubicBezTo>
                        <a:pt x="50" y="52"/>
                        <a:pt x="50" y="52"/>
                        <a:pt x="50" y="52"/>
                      </a:cubicBezTo>
                      <a:cubicBezTo>
                        <a:pt x="50" y="52"/>
                        <a:pt x="50" y="52"/>
                        <a:pt x="50" y="52"/>
                      </a:cubicBezTo>
                      <a:cubicBezTo>
                        <a:pt x="50" y="53"/>
                        <a:pt x="50" y="53"/>
                        <a:pt x="50" y="53"/>
                      </a:cubicBezTo>
                      <a:cubicBezTo>
                        <a:pt x="50" y="53"/>
                        <a:pt x="50" y="53"/>
                        <a:pt x="50" y="53"/>
                      </a:cubicBezTo>
                      <a:cubicBezTo>
                        <a:pt x="49" y="53"/>
                        <a:pt x="49" y="53"/>
                        <a:pt x="49" y="53"/>
                      </a:cubicBezTo>
                      <a:cubicBezTo>
                        <a:pt x="49" y="53"/>
                        <a:pt x="49" y="53"/>
                        <a:pt x="49" y="53"/>
                      </a:cubicBezTo>
                      <a:cubicBezTo>
                        <a:pt x="49" y="52"/>
                        <a:pt x="49" y="52"/>
                        <a:pt x="49" y="52"/>
                      </a:cubicBezTo>
                      <a:cubicBezTo>
                        <a:pt x="49" y="52"/>
                        <a:pt x="49" y="52"/>
                        <a:pt x="49" y="52"/>
                      </a:cubicBezTo>
                      <a:cubicBezTo>
                        <a:pt x="49" y="52"/>
                        <a:pt x="49" y="52"/>
                        <a:pt x="49" y="52"/>
                      </a:cubicBezTo>
                      <a:cubicBezTo>
                        <a:pt x="49" y="52"/>
                        <a:pt x="49" y="52"/>
                        <a:pt x="49" y="52"/>
                      </a:cubicBezTo>
                      <a:cubicBezTo>
                        <a:pt x="48" y="53"/>
                        <a:pt x="48" y="53"/>
                        <a:pt x="48" y="53"/>
                      </a:cubicBezTo>
                      <a:cubicBezTo>
                        <a:pt x="48" y="53"/>
                        <a:pt x="48" y="53"/>
                        <a:pt x="48" y="53"/>
                      </a:cubicBezTo>
                      <a:cubicBezTo>
                        <a:pt x="48" y="52"/>
                        <a:pt x="48" y="52"/>
                        <a:pt x="48" y="52"/>
                      </a:cubicBezTo>
                      <a:cubicBezTo>
                        <a:pt x="48" y="52"/>
                        <a:pt x="48" y="52"/>
                        <a:pt x="48" y="52"/>
                      </a:cubicBezTo>
                      <a:cubicBezTo>
                        <a:pt x="48" y="52"/>
                        <a:pt x="48" y="52"/>
                        <a:pt x="48" y="52"/>
                      </a:cubicBezTo>
                      <a:cubicBezTo>
                        <a:pt x="47" y="52"/>
                        <a:pt x="47" y="52"/>
                        <a:pt x="47" y="52"/>
                      </a:cubicBezTo>
                      <a:cubicBezTo>
                        <a:pt x="47" y="52"/>
                        <a:pt x="47" y="52"/>
                        <a:pt x="47" y="52"/>
                      </a:cubicBezTo>
                      <a:cubicBezTo>
                        <a:pt x="47" y="52"/>
                        <a:pt x="47" y="52"/>
                        <a:pt x="47" y="52"/>
                      </a:cubicBezTo>
                      <a:cubicBezTo>
                        <a:pt x="47" y="52"/>
                        <a:pt x="47" y="52"/>
                        <a:pt x="47" y="52"/>
                      </a:cubicBezTo>
                      <a:cubicBezTo>
                        <a:pt x="47" y="51"/>
                        <a:pt x="47" y="51"/>
                        <a:pt x="47" y="51"/>
                      </a:cubicBezTo>
                      <a:cubicBezTo>
                        <a:pt x="47" y="51"/>
                        <a:pt x="47" y="51"/>
                        <a:pt x="47" y="51"/>
                      </a:cubicBezTo>
                      <a:cubicBezTo>
                        <a:pt x="48" y="51"/>
                        <a:pt x="48" y="51"/>
                        <a:pt x="48" y="51"/>
                      </a:cubicBezTo>
                      <a:cubicBezTo>
                        <a:pt x="48" y="51"/>
                        <a:pt x="48" y="51"/>
                        <a:pt x="48" y="51"/>
                      </a:cubicBezTo>
                      <a:cubicBezTo>
                        <a:pt x="48" y="51"/>
                        <a:pt x="48" y="51"/>
                        <a:pt x="48" y="51"/>
                      </a:cubicBezTo>
                      <a:cubicBezTo>
                        <a:pt x="48" y="51"/>
                        <a:pt x="48" y="51"/>
                        <a:pt x="48" y="51"/>
                      </a:cubicBezTo>
                      <a:cubicBezTo>
                        <a:pt x="47" y="51"/>
                        <a:pt x="47" y="51"/>
                        <a:pt x="47" y="51"/>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6" y="50"/>
                        <a:pt x="46" y="50"/>
                        <a:pt x="46" y="50"/>
                      </a:cubicBezTo>
                      <a:cubicBezTo>
                        <a:pt x="46" y="51"/>
                        <a:pt x="46" y="51"/>
                        <a:pt x="46" y="51"/>
                      </a:cubicBezTo>
                      <a:cubicBezTo>
                        <a:pt x="46" y="51"/>
                        <a:pt x="46" y="51"/>
                        <a:pt x="46" y="51"/>
                      </a:cubicBezTo>
                      <a:cubicBezTo>
                        <a:pt x="46" y="51"/>
                        <a:pt x="46" y="51"/>
                        <a:pt x="46" y="51"/>
                      </a:cubicBezTo>
                      <a:cubicBezTo>
                        <a:pt x="46" y="51"/>
                        <a:pt x="46" y="51"/>
                        <a:pt x="46" y="51"/>
                      </a:cubicBezTo>
                      <a:cubicBezTo>
                        <a:pt x="46" y="51"/>
                        <a:pt x="46" y="51"/>
                        <a:pt x="46" y="51"/>
                      </a:cubicBezTo>
                      <a:cubicBezTo>
                        <a:pt x="46" y="51"/>
                        <a:pt x="46" y="51"/>
                        <a:pt x="46" y="51"/>
                      </a:cubicBezTo>
                      <a:cubicBezTo>
                        <a:pt x="46" y="50"/>
                        <a:pt x="46" y="50"/>
                        <a:pt x="46" y="50"/>
                      </a:cubicBezTo>
                      <a:cubicBezTo>
                        <a:pt x="46" y="50"/>
                        <a:pt x="46" y="50"/>
                        <a:pt x="46" y="50"/>
                      </a:cubicBezTo>
                      <a:cubicBezTo>
                        <a:pt x="46" y="50"/>
                        <a:pt x="46" y="50"/>
                        <a:pt x="46" y="50"/>
                      </a:cubicBezTo>
                      <a:cubicBezTo>
                        <a:pt x="46" y="50"/>
                        <a:pt x="46" y="50"/>
                        <a:pt x="46" y="50"/>
                      </a:cubicBezTo>
                      <a:cubicBezTo>
                        <a:pt x="46" y="50"/>
                        <a:pt x="46" y="50"/>
                        <a:pt x="46" y="50"/>
                      </a:cubicBezTo>
                      <a:cubicBezTo>
                        <a:pt x="46" y="49"/>
                        <a:pt x="46" y="49"/>
                        <a:pt x="46" y="49"/>
                      </a:cubicBezTo>
                      <a:cubicBezTo>
                        <a:pt x="46" y="49"/>
                        <a:pt x="46" y="49"/>
                        <a:pt x="46" y="49"/>
                      </a:cubicBezTo>
                      <a:cubicBezTo>
                        <a:pt x="45" y="49"/>
                        <a:pt x="45" y="49"/>
                        <a:pt x="45" y="49"/>
                      </a:cubicBezTo>
                      <a:cubicBezTo>
                        <a:pt x="45" y="49"/>
                        <a:pt x="45" y="49"/>
                        <a:pt x="45" y="49"/>
                      </a:cubicBezTo>
                      <a:cubicBezTo>
                        <a:pt x="45" y="49"/>
                        <a:pt x="45" y="49"/>
                        <a:pt x="45" y="49"/>
                      </a:cubicBezTo>
                      <a:cubicBezTo>
                        <a:pt x="45" y="49"/>
                        <a:pt x="45" y="49"/>
                        <a:pt x="45" y="49"/>
                      </a:cubicBezTo>
                      <a:cubicBezTo>
                        <a:pt x="45" y="48"/>
                        <a:pt x="45" y="48"/>
                        <a:pt x="45" y="48"/>
                      </a:cubicBezTo>
                      <a:cubicBezTo>
                        <a:pt x="44" y="48"/>
                        <a:pt x="44" y="48"/>
                        <a:pt x="44" y="48"/>
                      </a:cubicBezTo>
                      <a:cubicBezTo>
                        <a:pt x="44" y="48"/>
                        <a:pt x="44" y="48"/>
                        <a:pt x="44" y="48"/>
                      </a:cubicBezTo>
                      <a:cubicBezTo>
                        <a:pt x="44" y="48"/>
                        <a:pt x="44" y="48"/>
                        <a:pt x="44" y="48"/>
                      </a:cubicBezTo>
                      <a:cubicBezTo>
                        <a:pt x="44" y="48"/>
                        <a:pt x="44" y="48"/>
                        <a:pt x="44" y="48"/>
                      </a:cubicBezTo>
                      <a:cubicBezTo>
                        <a:pt x="44" y="47"/>
                        <a:pt x="44" y="47"/>
                        <a:pt x="44" y="47"/>
                      </a:cubicBezTo>
                      <a:cubicBezTo>
                        <a:pt x="44" y="47"/>
                        <a:pt x="44" y="47"/>
                        <a:pt x="44" y="47"/>
                      </a:cubicBezTo>
                      <a:cubicBezTo>
                        <a:pt x="44" y="47"/>
                        <a:pt x="44" y="47"/>
                        <a:pt x="44" y="47"/>
                      </a:cubicBezTo>
                      <a:cubicBezTo>
                        <a:pt x="44" y="47"/>
                        <a:pt x="44" y="47"/>
                        <a:pt x="44" y="47"/>
                      </a:cubicBezTo>
                      <a:cubicBezTo>
                        <a:pt x="44" y="47"/>
                        <a:pt x="44" y="47"/>
                        <a:pt x="44" y="47"/>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2" y="45"/>
                        <a:pt x="42" y="45"/>
                        <a:pt x="42" y="45"/>
                      </a:cubicBezTo>
                      <a:cubicBezTo>
                        <a:pt x="42" y="45"/>
                        <a:pt x="42" y="45"/>
                        <a:pt x="42" y="45"/>
                      </a:cubicBezTo>
                      <a:cubicBezTo>
                        <a:pt x="42" y="44"/>
                        <a:pt x="42" y="44"/>
                        <a:pt x="42" y="44"/>
                      </a:cubicBezTo>
                      <a:cubicBezTo>
                        <a:pt x="42" y="44"/>
                        <a:pt x="42" y="44"/>
                        <a:pt x="42" y="44"/>
                      </a:cubicBezTo>
                      <a:cubicBezTo>
                        <a:pt x="42" y="44"/>
                        <a:pt x="42" y="44"/>
                        <a:pt x="42" y="44"/>
                      </a:cubicBezTo>
                      <a:cubicBezTo>
                        <a:pt x="42" y="44"/>
                        <a:pt x="42" y="44"/>
                        <a:pt x="42" y="44"/>
                      </a:cubicBezTo>
                      <a:cubicBezTo>
                        <a:pt x="41" y="42"/>
                        <a:pt x="41" y="42"/>
                        <a:pt x="41" y="42"/>
                      </a:cubicBezTo>
                      <a:cubicBezTo>
                        <a:pt x="41" y="42"/>
                        <a:pt x="41" y="42"/>
                        <a:pt x="41" y="42"/>
                      </a:cubicBezTo>
                      <a:cubicBezTo>
                        <a:pt x="41" y="41"/>
                        <a:pt x="41" y="41"/>
                        <a:pt x="41" y="41"/>
                      </a:cubicBezTo>
                      <a:cubicBezTo>
                        <a:pt x="41" y="41"/>
                        <a:pt x="41" y="41"/>
                        <a:pt x="41" y="41"/>
                      </a:cubicBezTo>
                      <a:cubicBezTo>
                        <a:pt x="40" y="41"/>
                        <a:pt x="40" y="41"/>
                        <a:pt x="40" y="41"/>
                      </a:cubicBezTo>
                      <a:cubicBezTo>
                        <a:pt x="40" y="41"/>
                        <a:pt x="40" y="41"/>
                        <a:pt x="40" y="41"/>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39"/>
                        <a:pt x="40" y="39"/>
                        <a:pt x="40" y="39"/>
                      </a:cubicBezTo>
                      <a:cubicBezTo>
                        <a:pt x="40" y="39"/>
                        <a:pt x="40" y="39"/>
                        <a:pt x="40" y="39"/>
                      </a:cubicBezTo>
                      <a:cubicBezTo>
                        <a:pt x="40" y="39"/>
                        <a:pt x="40" y="39"/>
                        <a:pt x="40" y="39"/>
                      </a:cubicBezTo>
                      <a:cubicBezTo>
                        <a:pt x="39" y="39"/>
                        <a:pt x="39" y="39"/>
                        <a:pt x="39" y="39"/>
                      </a:cubicBezTo>
                      <a:cubicBezTo>
                        <a:pt x="39" y="39"/>
                        <a:pt x="39" y="39"/>
                        <a:pt x="39" y="39"/>
                      </a:cubicBezTo>
                      <a:cubicBezTo>
                        <a:pt x="39" y="38"/>
                        <a:pt x="39" y="38"/>
                        <a:pt x="39" y="38"/>
                      </a:cubicBezTo>
                      <a:cubicBezTo>
                        <a:pt x="38" y="38"/>
                        <a:pt x="38" y="38"/>
                        <a:pt x="38" y="38"/>
                      </a:cubicBezTo>
                      <a:cubicBezTo>
                        <a:pt x="37" y="38"/>
                        <a:pt x="37" y="38"/>
                        <a:pt x="37" y="38"/>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6"/>
                        <a:pt x="37" y="36"/>
                        <a:pt x="37" y="36"/>
                      </a:cubicBezTo>
                      <a:cubicBezTo>
                        <a:pt x="36" y="36"/>
                        <a:pt x="36" y="36"/>
                        <a:pt x="36" y="36"/>
                      </a:cubicBezTo>
                      <a:cubicBezTo>
                        <a:pt x="36" y="36"/>
                        <a:pt x="36" y="36"/>
                        <a:pt x="36" y="36"/>
                      </a:cubicBezTo>
                      <a:cubicBezTo>
                        <a:pt x="35" y="35"/>
                        <a:pt x="35" y="35"/>
                        <a:pt x="35" y="35"/>
                      </a:cubicBezTo>
                      <a:cubicBezTo>
                        <a:pt x="35" y="35"/>
                        <a:pt x="35" y="35"/>
                        <a:pt x="35" y="35"/>
                      </a:cubicBezTo>
                      <a:cubicBezTo>
                        <a:pt x="35" y="34"/>
                        <a:pt x="35" y="34"/>
                        <a:pt x="35" y="34"/>
                      </a:cubicBezTo>
                      <a:cubicBezTo>
                        <a:pt x="34" y="34"/>
                        <a:pt x="34" y="34"/>
                        <a:pt x="34" y="34"/>
                      </a:cubicBezTo>
                      <a:cubicBezTo>
                        <a:pt x="34" y="34"/>
                        <a:pt x="34" y="34"/>
                        <a:pt x="34" y="34"/>
                      </a:cubicBezTo>
                      <a:cubicBezTo>
                        <a:pt x="34" y="34"/>
                        <a:pt x="34" y="34"/>
                        <a:pt x="34" y="34"/>
                      </a:cubicBezTo>
                      <a:cubicBezTo>
                        <a:pt x="35" y="34"/>
                        <a:pt x="35" y="34"/>
                        <a:pt x="35" y="34"/>
                      </a:cubicBezTo>
                      <a:cubicBezTo>
                        <a:pt x="35" y="34"/>
                        <a:pt x="35" y="34"/>
                        <a:pt x="35" y="34"/>
                      </a:cubicBezTo>
                      <a:cubicBezTo>
                        <a:pt x="35" y="34"/>
                        <a:pt x="35" y="34"/>
                        <a:pt x="35" y="34"/>
                      </a:cubicBezTo>
                      <a:cubicBezTo>
                        <a:pt x="35" y="34"/>
                        <a:pt x="35" y="34"/>
                        <a:pt x="35" y="34"/>
                      </a:cubicBezTo>
                      <a:cubicBezTo>
                        <a:pt x="35" y="34"/>
                        <a:pt x="35" y="34"/>
                        <a:pt x="35" y="34"/>
                      </a:cubicBezTo>
                      <a:cubicBezTo>
                        <a:pt x="35" y="34"/>
                        <a:pt x="35" y="34"/>
                        <a:pt x="35"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3"/>
                        <a:pt x="36" y="33"/>
                        <a:pt x="36" y="33"/>
                      </a:cubicBezTo>
                      <a:cubicBezTo>
                        <a:pt x="35" y="33"/>
                        <a:pt x="35" y="33"/>
                        <a:pt x="35" y="33"/>
                      </a:cubicBezTo>
                      <a:cubicBezTo>
                        <a:pt x="35" y="33"/>
                        <a:pt x="35" y="33"/>
                        <a:pt x="35" y="33"/>
                      </a:cubicBezTo>
                      <a:cubicBezTo>
                        <a:pt x="35" y="33"/>
                        <a:pt x="35" y="33"/>
                        <a:pt x="35" y="33"/>
                      </a:cubicBezTo>
                      <a:cubicBezTo>
                        <a:pt x="35" y="33"/>
                        <a:pt x="35" y="33"/>
                        <a:pt x="35" y="33"/>
                      </a:cubicBezTo>
                      <a:cubicBezTo>
                        <a:pt x="35" y="33"/>
                        <a:pt x="35" y="33"/>
                        <a:pt x="35" y="33"/>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1"/>
                        <a:pt x="35" y="31"/>
                        <a:pt x="35" y="31"/>
                      </a:cubicBezTo>
                      <a:cubicBezTo>
                        <a:pt x="35" y="31"/>
                        <a:pt x="35" y="31"/>
                        <a:pt x="35" y="31"/>
                      </a:cubicBezTo>
                      <a:cubicBezTo>
                        <a:pt x="36" y="31"/>
                        <a:pt x="36" y="31"/>
                        <a:pt x="36" y="31"/>
                      </a:cubicBezTo>
                      <a:cubicBezTo>
                        <a:pt x="36" y="31"/>
                        <a:pt x="36" y="31"/>
                        <a:pt x="36" y="31"/>
                      </a:cubicBezTo>
                      <a:cubicBezTo>
                        <a:pt x="36" y="31"/>
                        <a:pt x="36" y="31"/>
                        <a:pt x="36" y="31"/>
                      </a:cubicBezTo>
                      <a:cubicBezTo>
                        <a:pt x="36" y="31"/>
                        <a:pt x="36" y="31"/>
                        <a:pt x="36" y="31"/>
                      </a:cubicBezTo>
                      <a:cubicBezTo>
                        <a:pt x="35" y="30"/>
                        <a:pt x="35" y="30"/>
                        <a:pt x="35" y="30"/>
                      </a:cubicBezTo>
                      <a:cubicBezTo>
                        <a:pt x="35" y="30"/>
                        <a:pt x="35" y="30"/>
                        <a:pt x="35" y="30"/>
                      </a:cubicBezTo>
                      <a:cubicBezTo>
                        <a:pt x="35" y="29"/>
                        <a:pt x="35" y="29"/>
                        <a:pt x="35" y="29"/>
                      </a:cubicBezTo>
                      <a:cubicBezTo>
                        <a:pt x="35" y="29"/>
                        <a:pt x="35" y="29"/>
                        <a:pt x="35" y="29"/>
                      </a:cubicBezTo>
                      <a:cubicBezTo>
                        <a:pt x="35" y="29"/>
                        <a:pt x="35" y="29"/>
                        <a:pt x="35" y="29"/>
                      </a:cubicBezTo>
                      <a:cubicBezTo>
                        <a:pt x="35" y="29"/>
                        <a:pt x="35" y="29"/>
                        <a:pt x="35" y="29"/>
                      </a:cubicBezTo>
                      <a:cubicBezTo>
                        <a:pt x="35" y="29"/>
                        <a:pt x="35" y="29"/>
                        <a:pt x="35" y="29"/>
                      </a:cubicBezTo>
                      <a:cubicBezTo>
                        <a:pt x="35" y="28"/>
                        <a:pt x="35" y="28"/>
                        <a:pt x="35" y="28"/>
                      </a:cubicBezTo>
                      <a:cubicBezTo>
                        <a:pt x="35" y="28"/>
                        <a:pt x="35" y="28"/>
                        <a:pt x="35" y="28"/>
                      </a:cubicBezTo>
                      <a:cubicBezTo>
                        <a:pt x="35" y="28"/>
                        <a:pt x="35" y="28"/>
                        <a:pt x="35" y="28"/>
                      </a:cubicBezTo>
                      <a:cubicBezTo>
                        <a:pt x="35" y="28"/>
                        <a:pt x="35" y="28"/>
                        <a:pt x="35" y="28"/>
                      </a:cubicBezTo>
                      <a:cubicBezTo>
                        <a:pt x="35" y="28"/>
                        <a:pt x="35" y="28"/>
                        <a:pt x="35" y="28"/>
                      </a:cubicBezTo>
                      <a:cubicBezTo>
                        <a:pt x="35" y="28"/>
                        <a:pt x="35" y="28"/>
                        <a:pt x="35" y="28"/>
                      </a:cubicBezTo>
                      <a:cubicBezTo>
                        <a:pt x="34" y="27"/>
                        <a:pt x="34" y="27"/>
                        <a:pt x="34" y="27"/>
                      </a:cubicBezTo>
                      <a:cubicBezTo>
                        <a:pt x="34" y="27"/>
                        <a:pt x="34" y="27"/>
                        <a:pt x="34" y="27"/>
                      </a:cubicBezTo>
                      <a:cubicBezTo>
                        <a:pt x="34" y="27"/>
                        <a:pt x="34" y="27"/>
                        <a:pt x="34" y="27"/>
                      </a:cubicBezTo>
                      <a:cubicBezTo>
                        <a:pt x="34" y="26"/>
                        <a:pt x="34" y="26"/>
                        <a:pt x="34" y="26"/>
                      </a:cubicBezTo>
                      <a:cubicBezTo>
                        <a:pt x="34" y="26"/>
                        <a:pt x="34" y="26"/>
                        <a:pt x="34" y="26"/>
                      </a:cubicBezTo>
                      <a:cubicBezTo>
                        <a:pt x="34" y="26"/>
                        <a:pt x="34" y="26"/>
                        <a:pt x="34" y="26"/>
                      </a:cubicBezTo>
                      <a:cubicBezTo>
                        <a:pt x="34" y="26"/>
                        <a:pt x="34" y="26"/>
                        <a:pt x="34" y="26"/>
                      </a:cubicBezTo>
                      <a:cubicBezTo>
                        <a:pt x="33" y="26"/>
                        <a:pt x="33" y="26"/>
                        <a:pt x="33" y="26"/>
                      </a:cubicBezTo>
                      <a:cubicBezTo>
                        <a:pt x="33" y="25"/>
                        <a:pt x="33" y="25"/>
                        <a:pt x="33" y="25"/>
                      </a:cubicBezTo>
                      <a:cubicBezTo>
                        <a:pt x="33" y="25"/>
                        <a:pt x="33" y="25"/>
                        <a:pt x="33" y="25"/>
                      </a:cubicBezTo>
                      <a:cubicBezTo>
                        <a:pt x="33" y="25"/>
                        <a:pt x="33" y="25"/>
                        <a:pt x="33" y="25"/>
                      </a:cubicBezTo>
                      <a:cubicBezTo>
                        <a:pt x="33" y="25"/>
                        <a:pt x="33" y="25"/>
                        <a:pt x="33" y="25"/>
                      </a:cubicBezTo>
                      <a:cubicBezTo>
                        <a:pt x="33" y="25"/>
                        <a:pt x="33" y="25"/>
                        <a:pt x="33" y="25"/>
                      </a:cubicBezTo>
                      <a:cubicBezTo>
                        <a:pt x="33" y="25"/>
                        <a:pt x="33" y="25"/>
                        <a:pt x="33" y="25"/>
                      </a:cubicBezTo>
                      <a:cubicBezTo>
                        <a:pt x="33" y="24"/>
                        <a:pt x="33" y="24"/>
                        <a:pt x="33" y="24"/>
                      </a:cubicBezTo>
                      <a:cubicBezTo>
                        <a:pt x="33" y="24"/>
                        <a:pt x="33" y="24"/>
                        <a:pt x="33" y="24"/>
                      </a:cubicBezTo>
                      <a:cubicBezTo>
                        <a:pt x="32" y="24"/>
                        <a:pt x="32" y="24"/>
                        <a:pt x="32" y="24"/>
                      </a:cubicBezTo>
                      <a:cubicBezTo>
                        <a:pt x="32" y="23"/>
                        <a:pt x="32" y="23"/>
                        <a:pt x="32" y="23"/>
                      </a:cubicBezTo>
                      <a:cubicBezTo>
                        <a:pt x="32" y="23"/>
                        <a:pt x="32" y="23"/>
                        <a:pt x="32" y="23"/>
                      </a:cubicBezTo>
                      <a:cubicBezTo>
                        <a:pt x="32" y="22"/>
                        <a:pt x="32" y="22"/>
                        <a:pt x="32" y="22"/>
                      </a:cubicBezTo>
                      <a:cubicBezTo>
                        <a:pt x="32" y="22"/>
                        <a:pt x="32" y="22"/>
                        <a:pt x="32" y="22"/>
                      </a:cubicBezTo>
                      <a:cubicBezTo>
                        <a:pt x="33" y="16"/>
                        <a:pt x="34" y="9"/>
                        <a:pt x="35" y="2"/>
                      </a:cubicBezTo>
                      <a:cubicBezTo>
                        <a:pt x="30" y="2"/>
                        <a:pt x="26" y="1"/>
                        <a:pt x="21" y="0"/>
                      </a:cubicBezTo>
                      <a:cubicBezTo>
                        <a:pt x="20" y="7"/>
                        <a:pt x="20" y="13"/>
                        <a:pt x="18" y="19"/>
                      </a:cubicBezTo>
                      <a:cubicBezTo>
                        <a:pt x="17" y="30"/>
                        <a:pt x="15" y="41"/>
                        <a:pt x="13" y="51"/>
                      </a:cubicBezTo>
                      <a:cubicBezTo>
                        <a:pt x="13" y="52"/>
                        <a:pt x="13" y="52"/>
                        <a:pt x="13" y="52"/>
                      </a:cubicBezTo>
                      <a:cubicBezTo>
                        <a:pt x="13" y="53"/>
                        <a:pt x="13" y="53"/>
                        <a:pt x="13" y="53"/>
                      </a:cubicBezTo>
                      <a:cubicBezTo>
                        <a:pt x="13" y="53"/>
                        <a:pt x="13" y="53"/>
                        <a:pt x="13" y="53"/>
                      </a:cubicBezTo>
                      <a:cubicBezTo>
                        <a:pt x="13" y="53"/>
                        <a:pt x="13" y="53"/>
                        <a:pt x="13" y="53"/>
                      </a:cubicBezTo>
                      <a:cubicBezTo>
                        <a:pt x="14" y="54"/>
                        <a:pt x="14" y="54"/>
                        <a:pt x="14" y="54"/>
                      </a:cubicBezTo>
                      <a:cubicBezTo>
                        <a:pt x="14" y="55"/>
                        <a:pt x="14" y="55"/>
                        <a:pt x="14" y="55"/>
                      </a:cubicBezTo>
                      <a:cubicBezTo>
                        <a:pt x="14" y="55"/>
                        <a:pt x="14" y="55"/>
                        <a:pt x="14" y="55"/>
                      </a:cubicBezTo>
                      <a:cubicBezTo>
                        <a:pt x="14" y="56"/>
                        <a:pt x="14" y="56"/>
                        <a:pt x="14" y="56"/>
                      </a:cubicBezTo>
                      <a:cubicBezTo>
                        <a:pt x="14" y="57"/>
                        <a:pt x="14" y="57"/>
                        <a:pt x="14" y="57"/>
                      </a:cubicBezTo>
                      <a:cubicBezTo>
                        <a:pt x="14" y="57"/>
                        <a:pt x="14" y="57"/>
                        <a:pt x="14" y="57"/>
                      </a:cubicBezTo>
                      <a:cubicBezTo>
                        <a:pt x="14" y="58"/>
                        <a:pt x="14" y="58"/>
                        <a:pt x="14" y="58"/>
                      </a:cubicBezTo>
                      <a:cubicBezTo>
                        <a:pt x="14" y="58"/>
                        <a:pt x="14" y="58"/>
                        <a:pt x="14" y="58"/>
                      </a:cubicBezTo>
                      <a:cubicBezTo>
                        <a:pt x="13" y="59"/>
                        <a:pt x="13" y="59"/>
                        <a:pt x="13" y="59"/>
                      </a:cubicBezTo>
                      <a:cubicBezTo>
                        <a:pt x="13" y="59"/>
                        <a:pt x="13" y="59"/>
                        <a:pt x="13" y="59"/>
                      </a:cubicBezTo>
                      <a:cubicBezTo>
                        <a:pt x="14" y="60"/>
                        <a:pt x="14" y="60"/>
                        <a:pt x="14" y="60"/>
                      </a:cubicBezTo>
                      <a:cubicBezTo>
                        <a:pt x="14" y="60"/>
                        <a:pt x="14" y="61"/>
                        <a:pt x="14" y="61"/>
                      </a:cubicBezTo>
                      <a:cubicBezTo>
                        <a:pt x="14" y="61"/>
                        <a:pt x="14" y="61"/>
                        <a:pt x="14" y="61"/>
                      </a:cubicBezTo>
                      <a:cubicBezTo>
                        <a:pt x="15" y="63"/>
                        <a:pt x="15" y="63"/>
                        <a:pt x="15" y="63"/>
                      </a:cubicBezTo>
                      <a:cubicBezTo>
                        <a:pt x="15" y="64"/>
                        <a:pt x="15" y="64"/>
                        <a:pt x="15" y="64"/>
                      </a:cubicBezTo>
                      <a:cubicBezTo>
                        <a:pt x="15" y="64"/>
                        <a:pt x="15" y="64"/>
                        <a:pt x="15" y="64"/>
                      </a:cubicBezTo>
                      <a:cubicBezTo>
                        <a:pt x="15" y="64"/>
                        <a:pt x="15" y="64"/>
                        <a:pt x="15" y="64"/>
                      </a:cubicBezTo>
                      <a:cubicBezTo>
                        <a:pt x="16" y="65"/>
                        <a:pt x="16" y="65"/>
                        <a:pt x="16" y="65"/>
                      </a:cubicBezTo>
                      <a:cubicBezTo>
                        <a:pt x="17" y="65"/>
                        <a:pt x="17" y="65"/>
                        <a:pt x="17" y="65"/>
                      </a:cubicBezTo>
                      <a:cubicBezTo>
                        <a:pt x="17" y="65"/>
                        <a:pt x="17" y="65"/>
                        <a:pt x="17" y="65"/>
                      </a:cubicBezTo>
                      <a:cubicBezTo>
                        <a:pt x="17" y="66"/>
                        <a:pt x="17" y="66"/>
                        <a:pt x="17" y="66"/>
                      </a:cubicBezTo>
                      <a:cubicBezTo>
                        <a:pt x="18" y="66"/>
                        <a:pt x="18" y="66"/>
                        <a:pt x="18" y="66"/>
                      </a:cubicBezTo>
                      <a:cubicBezTo>
                        <a:pt x="18" y="66"/>
                        <a:pt x="18" y="66"/>
                        <a:pt x="18" y="66"/>
                      </a:cubicBezTo>
                      <a:cubicBezTo>
                        <a:pt x="18" y="66"/>
                        <a:pt x="18" y="66"/>
                        <a:pt x="18" y="66"/>
                      </a:cubicBezTo>
                      <a:cubicBezTo>
                        <a:pt x="18" y="67"/>
                        <a:pt x="18" y="67"/>
                        <a:pt x="18" y="67"/>
                      </a:cubicBezTo>
                      <a:cubicBezTo>
                        <a:pt x="19" y="68"/>
                        <a:pt x="19" y="68"/>
                        <a:pt x="19" y="68"/>
                      </a:cubicBezTo>
                      <a:cubicBezTo>
                        <a:pt x="19" y="69"/>
                        <a:pt x="19" y="69"/>
                        <a:pt x="19" y="69"/>
                      </a:cubicBezTo>
                      <a:cubicBezTo>
                        <a:pt x="19" y="69"/>
                        <a:pt x="19" y="69"/>
                        <a:pt x="19" y="69"/>
                      </a:cubicBezTo>
                      <a:cubicBezTo>
                        <a:pt x="19" y="70"/>
                        <a:pt x="19" y="70"/>
                        <a:pt x="19" y="70"/>
                      </a:cubicBezTo>
                      <a:cubicBezTo>
                        <a:pt x="19" y="70"/>
                        <a:pt x="19" y="70"/>
                        <a:pt x="19" y="70"/>
                      </a:cubicBezTo>
                      <a:cubicBezTo>
                        <a:pt x="19" y="70"/>
                        <a:pt x="19" y="70"/>
                        <a:pt x="19" y="70"/>
                      </a:cubicBezTo>
                      <a:cubicBezTo>
                        <a:pt x="18" y="71"/>
                        <a:pt x="18" y="71"/>
                        <a:pt x="18" y="71"/>
                      </a:cubicBezTo>
                      <a:cubicBezTo>
                        <a:pt x="18" y="71"/>
                        <a:pt x="18" y="71"/>
                        <a:pt x="18" y="71"/>
                      </a:cubicBezTo>
                      <a:cubicBezTo>
                        <a:pt x="18" y="71"/>
                        <a:pt x="18" y="71"/>
                        <a:pt x="18" y="71"/>
                      </a:cubicBezTo>
                      <a:cubicBezTo>
                        <a:pt x="17" y="72"/>
                        <a:pt x="17" y="72"/>
                        <a:pt x="17" y="72"/>
                      </a:cubicBezTo>
                      <a:cubicBezTo>
                        <a:pt x="17" y="72"/>
                        <a:pt x="17" y="72"/>
                        <a:pt x="17" y="72"/>
                      </a:cubicBezTo>
                      <a:cubicBezTo>
                        <a:pt x="17" y="73"/>
                        <a:pt x="17" y="73"/>
                        <a:pt x="17" y="73"/>
                      </a:cubicBezTo>
                      <a:cubicBezTo>
                        <a:pt x="16" y="73"/>
                        <a:pt x="16" y="73"/>
                        <a:pt x="16" y="73"/>
                      </a:cubicBezTo>
                      <a:cubicBezTo>
                        <a:pt x="16" y="74"/>
                        <a:pt x="16" y="74"/>
                        <a:pt x="16" y="74"/>
                      </a:cubicBezTo>
                      <a:cubicBezTo>
                        <a:pt x="15" y="74"/>
                        <a:pt x="15" y="74"/>
                        <a:pt x="15" y="74"/>
                      </a:cubicBezTo>
                      <a:cubicBezTo>
                        <a:pt x="15" y="75"/>
                        <a:pt x="15" y="75"/>
                        <a:pt x="15" y="75"/>
                      </a:cubicBezTo>
                      <a:cubicBezTo>
                        <a:pt x="15" y="76"/>
                        <a:pt x="15" y="76"/>
                        <a:pt x="15" y="76"/>
                      </a:cubicBezTo>
                      <a:cubicBezTo>
                        <a:pt x="15" y="76"/>
                        <a:pt x="15" y="76"/>
                        <a:pt x="15" y="76"/>
                      </a:cubicBezTo>
                      <a:cubicBezTo>
                        <a:pt x="15" y="76"/>
                        <a:pt x="15" y="76"/>
                        <a:pt x="15" y="76"/>
                      </a:cubicBezTo>
                      <a:cubicBezTo>
                        <a:pt x="14" y="77"/>
                        <a:pt x="14" y="77"/>
                        <a:pt x="14" y="77"/>
                      </a:cubicBezTo>
                      <a:cubicBezTo>
                        <a:pt x="14" y="78"/>
                        <a:pt x="14" y="78"/>
                        <a:pt x="14" y="78"/>
                      </a:cubicBezTo>
                      <a:cubicBezTo>
                        <a:pt x="12" y="80"/>
                        <a:pt x="12" y="80"/>
                        <a:pt x="12" y="80"/>
                      </a:cubicBezTo>
                      <a:cubicBezTo>
                        <a:pt x="12" y="80"/>
                        <a:pt x="12" y="80"/>
                        <a:pt x="12" y="80"/>
                      </a:cubicBezTo>
                      <a:cubicBezTo>
                        <a:pt x="12" y="80"/>
                        <a:pt x="12" y="80"/>
                        <a:pt x="12" y="80"/>
                      </a:cubicBezTo>
                      <a:cubicBezTo>
                        <a:pt x="12" y="81"/>
                        <a:pt x="12" y="81"/>
                        <a:pt x="12" y="81"/>
                      </a:cubicBezTo>
                      <a:cubicBezTo>
                        <a:pt x="12" y="81"/>
                        <a:pt x="12" y="81"/>
                        <a:pt x="12" y="81"/>
                      </a:cubicBezTo>
                      <a:cubicBezTo>
                        <a:pt x="12" y="81"/>
                        <a:pt x="12" y="81"/>
                        <a:pt x="12" y="81"/>
                      </a:cubicBezTo>
                      <a:cubicBezTo>
                        <a:pt x="12" y="81"/>
                        <a:pt x="12" y="81"/>
                        <a:pt x="12" y="81"/>
                      </a:cubicBezTo>
                      <a:cubicBezTo>
                        <a:pt x="12" y="81"/>
                        <a:pt x="12" y="81"/>
                        <a:pt x="12" y="81"/>
                      </a:cubicBezTo>
                      <a:cubicBezTo>
                        <a:pt x="12" y="82"/>
                        <a:pt x="12" y="82"/>
                        <a:pt x="12" y="82"/>
                      </a:cubicBezTo>
                      <a:cubicBezTo>
                        <a:pt x="11" y="83"/>
                        <a:pt x="11" y="83"/>
                        <a:pt x="11" y="83"/>
                      </a:cubicBezTo>
                      <a:cubicBezTo>
                        <a:pt x="11" y="83"/>
                        <a:pt x="11" y="83"/>
                        <a:pt x="11" y="83"/>
                      </a:cubicBezTo>
                      <a:cubicBezTo>
                        <a:pt x="10" y="85"/>
                        <a:pt x="10" y="85"/>
                        <a:pt x="10" y="85"/>
                      </a:cubicBezTo>
                      <a:cubicBezTo>
                        <a:pt x="10" y="85"/>
                        <a:pt x="10" y="85"/>
                        <a:pt x="10" y="85"/>
                      </a:cubicBezTo>
                      <a:cubicBezTo>
                        <a:pt x="10" y="85"/>
                        <a:pt x="10" y="85"/>
                        <a:pt x="10" y="85"/>
                      </a:cubicBezTo>
                      <a:cubicBezTo>
                        <a:pt x="9" y="85"/>
                        <a:pt x="9" y="85"/>
                        <a:pt x="9" y="85"/>
                      </a:cubicBezTo>
                      <a:cubicBezTo>
                        <a:pt x="8" y="86"/>
                        <a:pt x="8" y="86"/>
                        <a:pt x="8" y="86"/>
                      </a:cubicBezTo>
                      <a:cubicBezTo>
                        <a:pt x="8" y="86"/>
                        <a:pt x="8" y="86"/>
                        <a:pt x="8" y="86"/>
                      </a:cubicBezTo>
                      <a:cubicBezTo>
                        <a:pt x="8" y="87"/>
                        <a:pt x="8" y="87"/>
                        <a:pt x="8" y="87"/>
                      </a:cubicBezTo>
                      <a:cubicBezTo>
                        <a:pt x="7" y="88"/>
                        <a:pt x="7" y="88"/>
                        <a:pt x="7" y="88"/>
                      </a:cubicBezTo>
                      <a:cubicBezTo>
                        <a:pt x="7" y="88"/>
                        <a:pt x="7" y="88"/>
                        <a:pt x="7" y="88"/>
                      </a:cubicBezTo>
                      <a:cubicBezTo>
                        <a:pt x="7" y="89"/>
                        <a:pt x="7" y="89"/>
                        <a:pt x="7" y="89"/>
                      </a:cubicBezTo>
                      <a:cubicBezTo>
                        <a:pt x="6" y="89"/>
                        <a:pt x="6" y="89"/>
                        <a:pt x="6" y="89"/>
                      </a:cubicBezTo>
                      <a:cubicBezTo>
                        <a:pt x="6" y="89"/>
                        <a:pt x="6" y="89"/>
                        <a:pt x="6" y="89"/>
                      </a:cubicBezTo>
                      <a:cubicBezTo>
                        <a:pt x="6" y="90"/>
                        <a:pt x="6" y="90"/>
                        <a:pt x="6" y="90"/>
                      </a:cubicBezTo>
                      <a:cubicBezTo>
                        <a:pt x="6" y="90"/>
                        <a:pt x="6" y="90"/>
                        <a:pt x="6" y="90"/>
                      </a:cubicBezTo>
                      <a:cubicBezTo>
                        <a:pt x="6" y="90"/>
                        <a:pt x="6" y="90"/>
                        <a:pt x="6" y="90"/>
                      </a:cubicBezTo>
                      <a:cubicBezTo>
                        <a:pt x="5" y="90"/>
                        <a:pt x="5" y="90"/>
                        <a:pt x="5" y="90"/>
                      </a:cubicBezTo>
                      <a:cubicBezTo>
                        <a:pt x="5" y="90"/>
                        <a:pt x="5" y="90"/>
                        <a:pt x="5" y="90"/>
                      </a:cubicBezTo>
                      <a:cubicBezTo>
                        <a:pt x="5" y="90"/>
                        <a:pt x="5" y="90"/>
                        <a:pt x="5" y="90"/>
                      </a:cubicBezTo>
                      <a:cubicBezTo>
                        <a:pt x="5" y="90"/>
                        <a:pt x="5" y="90"/>
                        <a:pt x="5" y="90"/>
                      </a:cubicBezTo>
                      <a:cubicBezTo>
                        <a:pt x="5" y="90"/>
                        <a:pt x="5" y="90"/>
                        <a:pt x="5" y="90"/>
                      </a:cubicBezTo>
                      <a:cubicBezTo>
                        <a:pt x="5" y="91"/>
                        <a:pt x="5" y="91"/>
                        <a:pt x="5" y="91"/>
                      </a:cubicBezTo>
                      <a:cubicBezTo>
                        <a:pt x="5" y="91"/>
                        <a:pt x="5" y="91"/>
                        <a:pt x="5" y="91"/>
                      </a:cubicBezTo>
                      <a:cubicBezTo>
                        <a:pt x="5" y="92"/>
                        <a:pt x="5" y="92"/>
                        <a:pt x="5" y="92"/>
                      </a:cubicBezTo>
                      <a:cubicBezTo>
                        <a:pt x="5" y="92"/>
                        <a:pt x="5" y="92"/>
                        <a:pt x="5" y="92"/>
                      </a:cubicBezTo>
                      <a:cubicBezTo>
                        <a:pt x="5" y="92"/>
                        <a:pt x="5" y="92"/>
                        <a:pt x="5" y="92"/>
                      </a:cubicBezTo>
                      <a:cubicBezTo>
                        <a:pt x="5" y="93"/>
                        <a:pt x="5" y="93"/>
                        <a:pt x="5" y="93"/>
                      </a:cubicBezTo>
                      <a:cubicBezTo>
                        <a:pt x="5" y="93"/>
                        <a:pt x="5" y="93"/>
                        <a:pt x="5" y="93"/>
                      </a:cubicBezTo>
                      <a:cubicBezTo>
                        <a:pt x="5" y="93"/>
                        <a:pt x="5" y="93"/>
                        <a:pt x="5" y="93"/>
                      </a:cubicBezTo>
                      <a:cubicBezTo>
                        <a:pt x="5" y="93"/>
                        <a:pt x="5" y="93"/>
                        <a:pt x="5" y="93"/>
                      </a:cubicBezTo>
                      <a:cubicBezTo>
                        <a:pt x="5" y="94"/>
                        <a:pt x="5" y="94"/>
                        <a:pt x="5" y="94"/>
                      </a:cubicBezTo>
                      <a:cubicBezTo>
                        <a:pt x="5" y="94"/>
                        <a:pt x="5" y="94"/>
                        <a:pt x="5" y="94"/>
                      </a:cubicBezTo>
                      <a:cubicBezTo>
                        <a:pt x="5" y="94"/>
                        <a:pt x="5" y="94"/>
                        <a:pt x="5" y="94"/>
                      </a:cubicBezTo>
                      <a:cubicBezTo>
                        <a:pt x="5" y="95"/>
                        <a:pt x="5" y="95"/>
                        <a:pt x="5" y="95"/>
                      </a:cubicBezTo>
                      <a:cubicBezTo>
                        <a:pt x="5" y="95"/>
                        <a:pt x="5" y="95"/>
                        <a:pt x="5" y="95"/>
                      </a:cubicBezTo>
                      <a:cubicBezTo>
                        <a:pt x="6" y="94"/>
                        <a:pt x="6" y="94"/>
                        <a:pt x="6" y="94"/>
                      </a:cubicBezTo>
                      <a:cubicBezTo>
                        <a:pt x="6" y="94"/>
                        <a:pt x="6" y="94"/>
                        <a:pt x="6" y="94"/>
                      </a:cubicBezTo>
                      <a:cubicBezTo>
                        <a:pt x="6" y="94"/>
                        <a:pt x="6" y="94"/>
                        <a:pt x="6" y="94"/>
                      </a:cubicBezTo>
                      <a:cubicBezTo>
                        <a:pt x="6" y="94"/>
                        <a:pt x="6" y="94"/>
                        <a:pt x="6" y="94"/>
                      </a:cubicBezTo>
                      <a:cubicBezTo>
                        <a:pt x="6" y="94"/>
                        <a:pt x="6" y="94"/>
                        <a:pt x="6" y="94"/>
                      </a:cubicBezTo>
                      <a:cubicBezTo>
                        <a:pt x="6" y="95"/>
                        <a:pt x="6" y="95"/>
                        <a:pt x="6" y="95"/>
                      </a:cubicBezTo>
                      <a:cubicBezTo>
                        <a:pt x="6" y="95"/>
                        <a:pt x="6" y="95"/>
                        <a:pt x="6" y="95"/>
                      </a:cubicBezTo>
                      <a:cubicBezTo>
                        <a:pt x="7" y="95"/>
                        <a:pt x="7" y="95"/>
                        <a:pt x="7" y="95"/>
                      </a:cubicBezTo>
                      <a:cubicBezTo>
                        <a:pt x="7" y="95"/>
                        <a:pt x="7" y="95"/>
                        <a:pt x="7" y="95"/>
                      </a:cubicBezTo>
                      <a:cubicBezTo>
                        <a:pt x="7" y="95"/>
                        <a:pt x="7" y="95"/>
                        <a:pt x="7" y="95"/>
                      </a:cubicBezTo>
                      <a:cubicBezTo>
                        <a:pt x="7" y="95"/>
                        <a:pt x="7" y="95"/>
                        <a:pt x="7" y="95"/>
                      </a:cubicBezTo>
                      <a:cubicBezTo>
                        <a:pt x="8" y="95"/>
                        <a:pt x="8" y="95"/>
                        <a:pt x="8" y="95"/>
                      </a:cubicBezTo>
                      <a:cubicBezTo>
                        <a:pt x="8" y="95"/>
                        <a:pt x="8" y="95"/>
                        <a:pt x="8" y="95"/>
                      </a:cubicBezTo>
                      <a:cubicBezTo>
                        <a:pt x="8" y="95"/>
                        <a:pt x="8" y="95"/>
                        <a:pt x="8" y="95"/>
                      </a:cubicBezTo>
                      <a:cubicBezTo>
                        <a:pt x="8" y="96"/>
                        <a:pt x="8" y="96"/>
                        <a:pt x="8" y="96"/>
                      </a:cubicBezTo>
                      <a:cubicBezTo>
                        <a:pt x="8" y="96"/>
                        <a:pt x="8" y="96"/>
                        <a:pt x="8" y="96"/>
                      </a:cubicBezTo>
                      <a:cubicBezTo>
                        <a:pt x="8" y="96"/>
                        <a:pt x="8" y="96"/>
                        <a:pt x="8" y="96"/>
                      </a:cubicBezTo>
                      <a:cubicBezTo>
                        <a:pt x="8" y="96"/>
                        <a:pt x="8" y="96"/>
                        <a:pt x="8" y="96"/>
                      </a:cubicBezTo>
                      <a:cubicBezTo>
                        <a:pt x="8" y="96"/>
                        <a:pt x="8" y="96"/>
                        <a:pt x="8" y="96"/>
                      </a:cubicBezTo>
                      <a:cubicBezTo>
                        <a:pt x="8" y="97"/>
                        <a:pt x="8" y="97"/>
                        <a:pt x="8" y="97"/>
                      </a:cubicBezTo>
                      <a:cubicBezTo>
                        <a:pt x="8" y="97"/>
                        <a:pt x="8" y="97"/>
                        <a:pt x="8" y="97"/>
                      </a:cubicBezTo>
                      <a:cubicBezTo>
                        <a:pt x="8" y="97"/>
                        <a:pt x="8" y="97"/>
                        <a:pt x="8" y="97"/>
                      </a:cubicBezTo>
                      <a:cubicBezTo>
                        <a:pt x="8" y="97"/>
                        <a:pt x="8" y="97"/>
                        <a:pt x="8" y="97"/>
                      </a:cubicBezTo>
                      <a:cubicBezTo>
                        <a:pt x="8" y="97"/>
                        <a:pt x="8" y="97"/>
                        <a:pt x="8" y="97"/>
                      </a:cubicBezTo>
                      <a:cubicBezTo>
                        <a:pt x="8" y="98"/>
                        <a:pt x="8" y="98"/>
                        <a:pt x="8" y="98"/>
                      </a:cubicBezTo>
                      <a:cubicBezTo>
                        <a:pt x="8" y="98"/>
                        <a:pt x="8" y="98"/>
                        <a:pt x="8" y="98"/>
                      </a:cubicBezTo>
                      <a:cubicBezTo>
                        <a:pt x="8" y="98"/>
                        <a:pt x="8" y="98"/>
                        <a:pt x="8" y="98"/>
                      </a:cubicBezTo>
                      <a:cubicBezTo>
                        <a:pt x="8" y="98"/>
                        <a:pt x="8" y="98"/>
                        <a:pt x="8" y="98"/>
                      </a:cubicBezTo>
                      <a:cubicBezTo>
                        <a:pt x="8" y="98"/>
                        <a:pt x="8" y="98"/>
                        <a:pt x="8" y="98"/>
                      </a:cubicBezTo>
                      <a:cubicBezTo>
                        <a:pt x="8" y="98"/>
                        <a:pt x="8" y="98"/>
                        <a:pt x="8" y="98"/>
                      </a:cubicBezTo>
                      <a:cubicBezTo>
                        <a:pt x="7" y="98"/>
                        <a:pt x="7" y="98"/>
                        <a:pt x="7" y="98"/>
                      </a:cubicBezTo>
                      <a:cubicBezTo>
                        <a:pt x="7" y="98"/>
                        <a:pt x="7" y="98"/>
                        <a:pt x="7" y="98"/>
                      </a:cubicBezTo>
                      <a:cubicBezTo>
                        <a:pt x="7" y="99"/>
                        <a:pt x="7" y="99"/>
                        <a:pt x="7" y="99"/>
                      </a:cubicBezTo>
                      <a:cubicBezTo>
                        <a:pt x="7" y="99"/>
                        <a:pt x="7" y="99"/>
                        <a:pt x="7" y="99"/>
                      </a:cubicBezTo>
                      <a:cubicBezTo>
                        <a:pt x="7" y="100"/>
                        <a:pt x="7" y="100"/>
                        <a:pt x="7" y="100"/>
                      </a:cubicBezTo>
                      <a:cubicBezTo>
                        <a:pt x="7" y="100"/>
                        <a:pt x="7" y="100"/>
                        <a:pt x="7" y="100"/>
                      </a:cubicBezTo>
                      <a:cubicBezTo>
                        <a:pt x="7" y="100"/>
                        <a:pt x="7" y="100"/>
                        <a:pt x="7" y="100"/>
                      </a:cubicBezTo>
                      <a:cubicBezTo>
                        <a:pt x="7" y="100"/>
                        <a:pt x="7" y="100"/>
                        <a:pt x="7" y="100"/>
                      </a:cubicBezTo>
                      <a:cubicBezTo>
                        <a:pt x="7" y="101"/>
                        <a:pt x="7" y="101"/>
                        <a:pt x="7" y="101"/>
                      </a:cubicBezTo>
                      <a:cubicBezTo>
                        <a:pt x="7" y="101"/>
                        <a:pt x="7" y="101"/>
                        <a:pt x="7" y="101"/>
                      </a:cubicBezTo>
                      <a:cubicBezTo>
                        <a:pt x="7" y="102"/>
                        <a:pt x="7" y="102"/>
                        <a:pt x="7" y="102"/>
                      </a:cubicBezTo>
                      <a:cubicBezTo>
                        <a:pt x="6" y="102"/>
                        <a:pt x="6" y="102"/>
                        <a:pt x="6" y="102"/>
                      </a:cubicBezTo>
                      <a:cubicBezTo>
                        <a:pt x="6" y="103"/>
                        <a:pt x="6" y="103"/>
                        <a:pt x="6" y="103"/>
                      </a:cubicBezTo>
                      <a:cubicBezTo>
                        <a:pt x="6" y="103"/>
                        <a:pt x="6" y="103"/>
                        <a:pt x="6" y="103"/>
                      </a:cubicBezTo>
                      <a:cubicBezTo>
                        <a:pt x="6" y="103"/>
                        <a:pt x="6" y="103"/>
                        <a:pt x="6" y="103"/>
                      </a:cubicBezTo>
                      <a:cubicBezTo>
                        <a:pt x="5" y="104"/>
                        <a:pt x="5" y="104"/>
                        <a:pt x="5" y="104"/>
                      </a:cubicBezTo>
                      <a:cubicBezTo>
                        <a:pt x="5" y="104"/>
                        <a:pt x="5" y="104"/>
                        <a:pt x="5" y="104"/>
                      </a:cubicBezTo>
                      <a:cubicBezTo>
                        <a:pt x="5" y="104"/>
                        <a:pt x="5" y="104"/>
                        <a:pt x="5" y="104"/>
                      </a:cubicBezTo>
                      <a:cubicBezTo>
                        <a:pt x="5" y="104"/>
                        <a:pt x="5" y="104"/>
                        <a:pt x="5" y="104"/>
                      </a:cubicBezTo>
                      <a:cubicBezTo>
                        <a:pt x="5" y="104"/>
                        <a:pt x="5" y="104"/>
                        <a:pt x="5" y="104"/>
                      </a:cubicBezTo>
                      <a:cubicBezTo>
                        <a:pt x="4" y="116"/>
                        <a:pt x="2" y="128"/>
                        <a:pt x="0" y="140"/>
                      </a:cubicBezTo>
                      <a:cubicBezTo>
                        <a:pt x="29" y="144"/>
                        <a:pt x="58" y="148"/>
                        <a:pt x="88" y="151"/>
                      </a:cubicBezTo>
                      <a:cubicBezTo>
                        <a:pt x="89" y="134"/>
                        <a:pt x="91" y="118"/>
                        <a:pt x="93" y="101"/>
                      </a:cubicBezTo>
                      <a:lnTo>
                        <a:pt x="92" y="101"/>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1" name="Freeform 375">
                  <a:extLst>
                    <a:ext uri="{FF2B5EF4-FFF2-40B4-BE49-F238E27FC236}">
                      <a16:creationId xmlns="" xmlns:a16="http://schemas.microsoft.com/office/drawing/2014/main" id="{F8BFEEFF-5978-40D8-ADE5-65DA5096F094}"/>
                    </a:ext>
                  </a:extLst>
                </p:cNvPr>
                <p:cNvSpPr>
                  <a:spLocks/>
                </p:cNvSpPr>
                <p:nvPr/>
              </p:nvSpPr>
              <p:spPr bwMode="auto">
                <a:xfrm>
                  <a:off x="4727488" y="4035211"/>
                  <a:ext cx="581920" cy="440372"/>
                </a:xfrm>
                <a:custGeom>
                  <a:avLst/>
                  <a:gdLst>
                    <a:gd name="T0" fmla="*/ 110 w 111"/>
                    <a:gd name="T1" fmla="*/ 5 h 84"/>
                    <a:gd name="T2" fmla="*/ 18 w 111"/>
                    <a:gd name="T3" fmla="*/ 1 h 84"/>
                    <a:gd name="T4" fmla="*/ 6 w 111"/>
                    <a:gd name="T5" fmla="*/ 0 h 84"/>
                    <a:gd name="T6" fmla="*/ 0 w 111"/>
                    <a:gd name="T7" fmla="*/ 78 h 84"/>
                    <a:gd name="T8" fmla="*/ 99 w 111"/>
                    <a:gd name="T9" fmla="*/ 84 h 84"/>
                    <a:gd name="T10" fmla="*/ 110 w 111"/>
                    <a:gd name="T11" fmla="*/ 84 h 84"/>
                    <a:gd name="T12" fmla="*/ 111 w 111"/>
                    <a:gd name="T13" fmla="*/ 5 h 84"/>
                    <a:gd name="T14" fmla="*/ 110 w 111"/>
                    <a:gd name="T15" fmla="*/ 5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84">
                      <a:moveTo>
                        <a:pt x="110" y="5"/>
                      </a:moveTo>
                      <a:cubicBezTo>
                        <a:pt x="79" y="5"/>
                        <a:pt x="49" y="3"/>
                        <a:pt x="18" y="1"/>
                      </a:cubicBezTo>
                      <a:cubicBezTo>
                        <a:pt x="14" y="1"/>
                        <a:pt x="10" y="0"/>
                        <a:pt x="6" y="0"/>
                      </a:cubicBezTo>
                      <a:cubicBezTo>
                        <a:pt x="4" y="26"/>
                        <a:pt x="2" y="52"/>
                        <a:pt x="0" y="78"/>
                      </a:cubicBezTo>
                      <a:cubicBezTo>
                        <a:pt x="33" y="81"/>
                        <a:pt x="66" y="83"/>
                        <a:pt x="99" y="84"/>
                      </a:cubicBezTo>
                      <a:cubicBezTo>
                        <a:pt x="102" y="84"/>
                        <a:pt x="106" y="84"/>
                        <a:pt x="110" y="84"/>
                      </a:cubicBezTo>
                      <a:cubicBezTo>
                        <a:pt x="110" y="58"/>
                        <a:pt x="111" y="32"/>
                        <a:pt x="111" y="5"/>
                      </a:cubicBezTo>
                      <a:lnTo>
                        <a:pt x="110" y="5"/>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2" name="Freeform 376">
                  <a:extLst>
                    <a:ext uri="{FF2B5EF4-FFF2-40B4-BE49-F238E27FC236}">
                      <a16:creationId xmlns="" xmlns:a16="http://schemas.microsoft.com/office/drawing/2014/main" id="{701C6667-7720-41CD-B7A5-BBAFA49A87E9}"/>
                    </a:ext>
                  </a:extLst>
                </p:cNvPr>
                <p:cNvSpPr>
                  <a:spLocks noEditPoints="1"/>
                </p:cNvSpPr>
                <p:nvPr/>
              </p:nvSpPr>
              <p:spPr bwMode="auto">
                <a:xfrm>
                  <a:off x="3558406" y="3757357"/>
                  <a:ext cx="718225" cy="1074716"/>
                </a:xfrm>
                <a:custGeom>
                  <a:avLst/>
                  <a:gdLst>
                    <a:gd name="T0" fmla="*/ 49 w 137"/>
                    <a:gd name="T1" fmla="*/ 183 h 205"/>
                    <a:gd name="T2" fmla="*/ 39 w 137"/>
                    <a:gd name="T3" fmla="*/ 167 h 205"/>
                    <a:gd name="T4" fmla="*/ 36 w 137"/>
                    <a:gd name="T5" fmla="*/ 164 h 205"/>
                    <a:gd name="T6" fmla="*/ 47 w 137"/>
                    <a:gd name="T7" fmla="*/ 167 h 205"/>
                    <a:gd name="T8" fmla="*/ 44 w 137"/>
                    <a:gd name="T9" fmla="*/ 166 h 205"/>
                    <a:gd name="T10" fmla="*/ 49 w 137"/>
                    <a:gd name="T11" fmla="*/ 168 h 205"/>
                    <a:gd name="T12" fmla="*/ 66 w 137"/>
                    <a:gd name="T13" fmla="*/ 182 h 205"/>
                    <a:gd name="T14" fmla="*/ 63 w 137"/>
                    <a:gd name="T15" fmla="*/ 181 h 205"/>
                    <a:gd name="T16" fmla="*/ 65 w 137"/>
                    <a:gd name="T17" fmla="*/ 183 h 205"/>
                    <a:gd name="T18" fmla="*/ 135 w 137"/>
                    <a:gd name="T19" fmla="*/ 173 h 205"/>
                    <a:gd name="T20" fmla="*/ 133 w 137"/>
                    <a:gd name="T21" fmla="*/ 168 h 205"/>
                    <a:gd name="T22" fmla="*/ 9 w 137"/>
                    <a:gd name="T23" fmla="*/ 5 h 205"/>
                    <a:gd name="T24" fmla="*/ 7 w 137"/>
                    <a:gd name="T25" fmla="*/ 17 h 205"/>
                    <a:gd name="T26" fmla="*/ 6 w 137"/>
                    <a:gd name="T27" fmla="*/ 22 h 205"/>
                    <a:gd name="T28" fmla="*/ 4 w 137"/>
                    <a:gd name="T29" fmla="*/ 25 h 205"/>
                    <a:gd name="T30" fmla="*/ 0 w 137"/>
                    <a:gd name="T31" fmla="*/ 28 h 205"/>
                    <a:gd name="T32" fmla="*/ 4 w 137"/>
                    <a:gd name="T33" fmla="*/ 40 h 205"/>
                    <a:gd name="T34" fmla="*/ 4 w 137"/>
                    <a:gd name="T35" fmla="*/ 53 h 205"/>
                    <a:gd name="T36" fmla="*/ 6 w 137"/>
                    <a:gd name="T37" fmla="*/ 65 h 205"/>
                    <a:gd name="T38" fmla="*/ 11 w 137"/>
                    <a:gd name="T39" fmla="*/ 75 h 205"/>
                    <a:gd name="T40" fmla="*/ 12 w 137"/>
                    <a:gd name="T41" fmla="*/ 77 h 205"/>
                    <a:gd name="T42" fmla="*/ 12 w 137"/>
                    <a:gd name="T43" fmla="*/ 80 h 205"/>
                    <a:gd name="T44" fmla="*/ 17 w 137"/>
                    <a:gd name="T45" fmla="*/ 86 h 205"/>
                    <a:gd name="T46" fmla="*/ 18 w 137"/>
                    <a:gd name="T47" fmla="*/ 84 h 205"/>
                    <a:gd name="T48" fmla="*/ 20 w 137"/>
                    <a:gd name="T49" fmla="*/ 80 h 205"/>
                    <a:gd name="T50" fmla="*/ 27 w 137"/>
                    <a:gd name="T51" fmla="*/ 82 h 205"/>
                    <a:gd name="T52" fmla="*/ 29 w 137"/>
                    <a:gd name="T53" fmla="*/ 84 h 205"/>
                    <a:gd name="T54" fmla="*/ 34 w 137"/>
                    <a:gd name="T55" fmla="*/ 85 h 205"/>
                    <a:gd name="T56" fmla="*/ 33 w 137"/>
                    <a:gd name="T57" fmla="*/ 84 h 205"/>
                    <a:gd name="T58" fmla="*/ 29 w 137"/>
                    <a:gd name="T59" fmla="*/ 84 h 205"/>
                    <a:gd name="T60" fmla="*/ 20 w 137"/>
                    <a:gd name="T61" fmla="*/ 83 h 205"/>
                    <a:gd name="T62" fmla="*/ 20 w 137"/>
                    <a:gd name="T63" fmla="*/ 87 h 205"/>
                    <a:gd name="T64" fmla="*/ 23 w 137"/>
                    <a:gd name="T65" fmla="*/ 93 h 205"/>
                    <a:gd name="T66" fmla="*/ 20 w 137"/>
                    <a:gd name="T67" fmla="*/ 92 h 205"/>
                    <a:gd name="T68" fmla="*/ 19 w 137"/>
                    <a:gd name="T69" fmla="*/ 87 h 205"/>
                    <a:gd name="T70" fmla="*/ 16 w 137"/>
                    <a:gd name="T71" fmla="*/ 91 h 205"/>
                    <a:gd name="T72" fmla="*/ 17 w 137"/>
                    <a:gd name="T73" fmla="*/ 100 h 205"/>
                    <a:gd name="T74" fmla="*/ 22 w 137"/>
                    <a:gd name="T75" fmla="*/ 104 h 205"/>
                    <a:gd name="T76" fmla="*/ 22 w 137"/>
                    <a:gd name="T77" fmla="*/ 111 h 205"/>
                    <a:gd name="T78" fmla="*/ 21 w 137"/>
                    <a:gd name="T79" fmla="*/ 112 h 205"/>
                    <a:gd name="T80" fmla="*/ 21 w 137"/>
                    <a:gd name="T81" fmla="*/ 115 h 205"/>
                    <a:gd name="T82" fmla="*/ 24 w 137"/>
                    <a:gd name="T83" fmla="*/ 122 h 205"/>
                    <a:gd name="T84" fmla="*/ 28 w 137"/>
                    <a:gd name="T85" fmla="*/ 131 h 205"/>
                    <a:gd name="T86" fmla="*/ 34 w 137"/>
                    <a:gd name="T87" fmla="*/ 138 h 205"/>
                    <a:gd name="T88" fmla="*/ 36 w 137"/>
                    <a:gd name="T89" fmla="*/ 143 h 205"/>
                    <a:gd name="T90" fmla="*/ 35 w 137"/>
                    <a:gd name="T91" fmla="*/ 154 h 205"/>
                    <a:gd name="T92" fmla="*/ 46 w 137"/>
                    <a:gd name="T93" fmla="*/ 159 h 205"/>
                    <a:gd name="T94" fmla="*/ 50 w 137"/>
                    <a:gd name="T95" fmla="*/ 160 h 205"/>
                    <a:gd name="T96" fmla="*/ 53 w 137"/>
                    <a:gd name="T97" fmla="*/ 162 h 205"/>
                    <a:gd name="T98" fmla="*/ 55 w 137"/>
                    <a:gd name="T99" fmla="*/ 166 h 205"/>
                    <a:gd name="T100" fmla="*/ 60 w 137"/>
                    <a:gd name="T101" fmla="*/ 169 h 205"/>
                    <a:gd name="T102" fmla="*/ 64 w 137"/>
                    <a:gd name="T103" fmla="*/ 170 h 205"/>
                    <a:gd name="T104" fmla="*/ 68 w 137"/>
                    <a:gd name="T105" fmla="*/ 176 h 205"/>
                    <a:gd name="T106" fmla="*/ 70 w 137"/>
                    <a:gd name="T107" fmla="*/ 176 h 205"/>
                    <a:gd name="T108" fmla="*/ 82 w 137"/>
                    <a:gd name="T109" fmla="*/ 196 h 205"/>
                    <a:gd name="T110" fmla="*/ 83 w 137"/>
                    <a:gd name="T111" fmla="*/ 199 h 205"/>
                    <a:gd name="T112" fmla="*/ 128 w 137"/>
                    <a:gd name="T113" fmla="*/ 200 h 205"/>
                    <a:gd name="T114" fmla="*/ 128 w 137"/>
                    <a:gd name="T115" fmla="*/ 189 h 205"/>
                    <a:gd name="T116" fmla="*/ 130 w 137"/>
                    <a:gd name="T117" fmla="*/ 182 h 205"/>
                    <a:gd name="T118" fmla="*/ 62 w 137"/>
                    <a:gd name="T119" fmla="*/ 190 h 205"/>
                    <a:gd name="T120" fmla="*/ 63 w 137"/>
                    <a:gd name="T121" fmla="*/ 194 h 205"/>
                    <a:gd name="T122" fmla="*/ 70 w 137"/>
                    <a:gd name="T123" fmla="*/ 177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205">
                      <a:moveTo>
                        <a:pt x="48" y="182"/>
                      </a:moveTo>
                      <a:cubicBezTo>
                        <a:pt x="48" y="182"/>
                        <a:pt x="48" y="182"/>
                        <a:pt x="48" y="182"/>
                      </a:cubicBezTo>
                      <a:cubicBezTo>
                        <a:pt x="48" y="182"/>
                        <a:pt x="48" y="182"/>
                        <a:pt x="48" y="182"/>
                      </a:cubicBezTo>
                      <a:cubicBezTo>
                        <a:pt x="48" y="182"/>
                        <a:pt x="48" y="182"/>
                        <a:pt x="48" y="182"/>
                      </a:cubicBezTo>
                      <a:cubicBezTo>
                        <a:pt x="48" y="182"/>
                        <a:pt x="48" y="182"/>
                        <a:pt x="48"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3"/>
                        <a:pt x="47" y="183"/>
                        <a:pt x="47" y="183"/>
                      </a:cubicBezTo>
                      <a:cubicBezTo>
                        <a:pt x="47" y="183"/>
                        <a:pt x="47" y="183"/>
                        <a:pt x="47" y="183"/>
                      </a:cubicBezTo>
                      <a:cubicBezTo>
                        <a:pt x="47" y="183"/>
                        <a:pt x="47" y="183"/>
                        <a:pt x="47"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9" y="183"/>
                        <a:pt x="49" y="183"/>
                        <a:pt x="49" y="183"/>
                      </a:cubicBezTo>
                      <a:cubicBezTo>
                        <a:pt x="49" y="183"/>
                        <a:pt x="49" y="183"/>
                        <a:pt x="49" y="183"/>
                      </a:cubicBezTo>
                      <a:cubicBezTo>
                        <a:pt x="49" y="183"/>
                        <a:pt x="49" y="183"/>
                        <a:pt x="49" y="183"/>
                      </a:cubicBezTo>
                      <a:cubicBezTo>
                        <a:pt x="49" y="183"/>
                        <a:pt x="49" y="183"/>
                        <a:pt x="49" y="183"/>
                      </a:cubicBezTo>
                      <a:lnTo>
                        <a:pt x="48" y="182"/>
                      </a:lnTo>
                      <a:close/>
                      <a:moveTo>
                        <a:pt x="43" y="167"/>
                      </a:moveTo>
                      <a:cubicBezTo>
                        <a:pt x="42" y="167"/>
                        <a:pt x="42" y="167"/>
                        <a:pt x="42" y="167"/>
                      </a:cubicBezTo>
                      <a:cubicBezTo>
                        <a:pt x="42" y="167"/>
                        <a:pt x="42" y="167"/>
                        <a:pt x="42" y="167"/>
                      </a:cubicBezTo>
                      <a:cubicBezTo>
                        <a:pt x="42" y="166"/>
                        <a:pt x="42" y="166"/>
                        <a:pt x="42" y="166"/>
                      </a:cubicBezTo>
                      <a:cubicBezTo>
                        <a:pt x="42" y="166"/>
                        <a:pt x="42" y="166"/>
                        <a:pt x="42" y="166"/>
                      </a:cubicBezTo>
                      <a:cubicBezTo>
                        <a:pt x="42" y="166"/>
                        <a:pt x="42" y="166"/>
                        <a:pt x="42" y="166"/>
                      </a:cubicBezTo>
                      <a:cubicBezTo>
                        <a:pt x="42" y="166"/>
                        <a:pt x="42" y="166"/>
                        <a:pt x="42" y="166"/>
                      </a:cubicBezTo>
                      <a:cubicBezTo>
                        <a:pt x="41" y="166"/>
                        <a:pt x="41" y="166"/>
                        <a:pt x="41" y="166"/>
                      </a:cubicBezTo>
                      <a:cubicBezTo>
                        <a:pt x="41" y="166"/>
                        <a:pt x="41" y="166"/>
                        <a:pt x="41" y="166"/>
                      </a:cubicBezTo>
                      <a:cubicBezTo>
                        <a:pt x="41" y="166"/>
                        <a:pt x="41" y="166"/>
                        <a:pt x="41" y="166"/>
                      </a:cubicBezTo>
                      <a:cubicBezTo>
                        <a:pt x="40" y="166"/>
                        <a:pt x="40" y="166"/>
                        <a:pt x="40" y="166"/>
                      </a:cubicBezTo>
                      <a:cubicBezTo>
                        <a:pt x="40" y="166"/>
                        <a:pt x="40" y="166"/>
                        <a:pt x="40" y="166"/>
                      </a:cubicBezTo>
                      <a:cubicBezTo>
                        <a:pt x="40" y="166"/>
                        <a:pt x="40" y="166"/>
                        <a:pt x="40" y="166"/>
                      </a:cubicBezTo>
                      <a:cubicBezTo>
                        <a:pt x="40" y="166"/>
                        <a:pt x="40" y="166"/>
                        <a:pt x="40" y="166"/>
                      </a:cubicBezTo>
                      <a:cubicBezTo>
                        <a:pt x="39" y="166"/>
                        <a:pt x="39" y="166"/>
                        <a:pt x="39" y="166"/>
                      </a:cubicBezTo>
                      <a:cubicBezTo>
                        <a:pt x="39" y="166"/>
                        <a:pt x="39" y="166"/>
                        <a:pt x="39" y="166"/>
                      </a:cubicBezTo>
                      <a:cubicBezTo>
                        <a:pt x="39" y="166"/>
                        <a:pt x="39" y="166"/>
                        <a:pt x="39" y="166"/>
                      </a:cubicBezTo>
                      <a:cubicBezTo>
                        <a:pt x="39" y="166"/>
                        <a:pt x="39" y="166"/>
                        <a:pt x="39" y="166"/>
                      </a:cubicBezTo>
                      <a:cubicBezTo>
                        <a:pt x="38" y="166"/>
                        <a:pt x="38" y="166"/>
                        <a:pt x="38" y="166"/>
                      </a:cubicBezTo>
                      <a:cubicBezTo>
                        <a:pt x="38" y="166"/>
                        <a:pt x="38" y="166"/>
                        <a:pt x="38" y="166"/>
                      </a:cubicBezTo>
                      <a:cubicBezTo>
                        <a:pt x="39" y="166"/>
                        <a:pt x="39" y="166"/>
                        <a:pt x="39" y="166"/>
                      </a:cubicBezTo>
                      <a:cubicBezTo>
                        <a:pt x="39" y="166"/>
                        <a:pt x="39" y="166"/>
                        <a:pt x="39" y="166"/>
                      </a:cubicBezTo>
                      <a:cubicBezTo>
                        <a:pt x="39" y="166"/>
                        <a:pt x="39" y="166"/>
                        <a:pt x="39" y="166"/>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8"/>
                        <a:pt x="40" y="168"/>
                        <a:pt x="40"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1" y="168"/>
                        <a:pt x="41" y="168"/>
                        <a:pt x="41" y="168"/>
                      </a:cubicBezTo>
                      <a:cubicBezTo>
                        <a:pt x="41" y="168"/>
                        <a:pt x="41" y="168"/>
                        <a:pt x="41" y="168"/>
                      </a:cubicBezTo>
                      <a:cubicBezTo>
                        <a:pt x="41" y="168"/>
                        <a:pt x="41" y="168"/>
                        <a:pt x="41" y="168"/>
                      </a:cubicBezTo>
                      <a:cubicBezTo>
                        <a:pt x="42" y="168"/>
                        <a:pt x="42" y="168"/>
                        <a:pt x="42" y="168"/>
                      </a:cubicBezTo>
                      <a:cubicBezTo>
                        <a:pt x="42" y="168"/>
                        <a:pt x="42" y="168"/>
                        <a:pt x="42" y="168"/>
                      </a:cubicBezTo>
                      <a:cubicBezTo>
                        <a:pt x="43" y="168"/>
                        <a:pt x="43" y="168"/>
                        <a:pt x="43" y="168"/>
                      </a:cubicBezTo>
                      <a:cubicBezTo>
                        <a:pt x="43" y="167"/>
                        <a:pt x="43" y="167"/>
                        <a:pt x="43" y="167"/>
                      </a:cubicBezTo>
                      <a:cubicBezTo>
                        <a:pt x="42" y="167"/>
                        <a:pt x="42" y="167"/>
                        <a:pt x="42" y="167"/>
                      </a:cubicBezTo>
                      <a:lnTo>
                        <a:pt x="43" y="167"/>
                      </a:lnTo>
                      <a:close/>
                      <a:moveTo>
                        <a:pt x="37" y="165"/>
                      </a:moveTo>
                      <a:cubicBezTo>
                        <a:pt x="37" y="165"/>
                        <a:pt x="37" y="165"/>
                        <a:pt x="37" y="165"/>
                      </a:cubicBezTo>
                      <a:cubicBezTo>
                        <a:pt x="37" y="165"/>
                        <a:pt x="37" y="165"/>
                        <a:pt x="37" y="165"/>
                      </a:cubicBezTo>
                      <a:cubicBezTo>
                        <a:pt x="37" y="165"/>
                        <a:pt x="37" y="165"/>
                        <a:pt x="37" y="165"/>
                      </a:cubicBezTo>
                      <a:cubicBezTo>
                        <a:pt x="37" y="165"/>
                        <a:pt x="37" y="165"/>
                        <a:pt x="37" y="165"/>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6" y="164"/>
                        <a:pt x="36" y="164"/>
                        <a:pt x="36" y="164"/>
                      </a:cubicBezTo>
                      <a:cubicBezTo>
                        <a:pt x="36" y="164"/>
                        <a:pt x="36" y="164"/>
                        <a:pt x="36" y="164"/>
                      </a:cubicBezTo>
                      <a:cubicBezTo>
                        <a:pt x="36" y="164"/>
                        <a:pt x="36" y="164"/>
                        <a:pt x="36" y="164"/>
                      </a:cubicBezTo>
                      <a:cubicBezTo>
                        <a:pt x="36" y="164"/>
                        <a:pt x="36" y="164"/>
                        <a:pt x="36" y="164"/>
                      </a:cubicBezTo>
                      <a:cubicBezTo>
                        <a:pt x="35" y="164"/>
                        <a:pt x="35" y="164"/>
                        <a:pt x="35" y="164"/>
                      </a:cubicBezTo>
                      <a:cubicBezTo>
                        <a:pt x="35" y="164"/>
                        <a:pt x="35" y="164"/>
                        <a:pt x="35" y="164"/>
                      </a:cubicBezTo>
                      <a:cubicBezTo>
                        <a:pt x="35" y="165"/>
                        <a:pt x="35" y="165"/>
                        <a:pt x="35" y="165"/>
                      </a:cubicBezTo>
                      <a:cubicBezTo>
                        <a:pt x="35" y="165"/>
                        <a:pt x="35" y="165"/>
                        <a:pt x="35"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7" y="165"/>
                        <a:pt x="37" y="165"/>
                        <a:pt x="37" y="165"/>
                      </a:cubicBezTo>
                      <a:cubicBezTo>
                        <a:pt x="37" y="165"/>
                        <a:pt x="37" y="165"/>
                        <a:pt x="37" y="165"/>
                      </a:cubicBezTo>
                      <a:cubicBezTo>
                        <a:pt x="37" y="165"/>
                        <a:pt x="37" y="165"/>
                        <a:pt x="37" y="165"/>
                      </a:cubicBezTo>
                      <a:cubicBezTo>
                        <a:pt x="37" y="165"/>
                        <a:pt x="37" y="165"/>
                        <a:pt x="37" y="165"/>
                      </a:cubicBezTo>
                      <a:cubicBezTo>
                        <a:pt x="37" y="165"/>
                        <a:pt x="37" y="165"/>
                        <a:pt x="37" y="165"/>
                      </a:cubicBezTo>
                      <a:close/>
                      <a:moveTo>
                        <a:pt x="49" y="167"/>
                      </a:moveTo>
                      <a:cubicBezTo>
                        <a:pt x="49" y="167"/>
                        <a:pt x="49" y="167"/>
                        <a:pt x="49" y="167"/>
                      </a:cubicBezTo>
                      <a:cubicBezTo>
                        <a:pt x="49" y="167"/>
                        <a:pt x="49" y="167"/>
                        <a:pt x="49" y="167"/>
                      </a:cubicBezTo>
                      <a:cubicBezTo>
                        <a:pt x="49" y="167"/>
                        <a:pt x="49" y="167"/>
                        <a:pt x="49" y="167"/>
                      </a:cubicBezTo>
                      <a:cubicBezTo>
                        <a:pt x="49" y="167"/>
                        <a:pt x="49" y="167"/>
                        <a:pt x="49" y="167"/>
                      </a:cubicBezTo>
                      <a:cubicBezTo>
                        <a:pt x="48" y="167"/>
                        <a:pt x="48" y="167"/>
                        <a:pt x="48" y="167"/>
                      </a:cubicBezTo>
                      <a:cubicBezTo>
                        <a:pt x="48" y="167"/>
                        <a:pt x="48" y="167"/>
                        <a:pt x="48" y="167"/>
                      </a:cubicBezTo>
                      <a:cubicBezTo>
                        <a:pt x="48" y="167"/>
                        <a:pt x="48" y="167"/>
                        <a:pt x="48" y="167"/>
                      </a:cubicBezTo>
                      <a:cubicBezTo>
                        <a:pt x="48" y="167"/>
                        <a:pt x="48" y="167"/>
                        <a:pt x="48" y="167"/>
                      </a:cubicBezTo>
                      <a:cubicBezTo>
                        <a:pt x="47" y="167"/>
                        <a:pt x="47" y="167"/>
                        <a:pt x="47" y="167"/>
                      </a:cubicBezTo>
                      <a:cubicBezTo>
                        <a:pt x="47" y="167"/>
                        <a:pt x="47" y="167"/>
                        <a:pt x="47" y="167"/>
                      </a:cubicBezTo>
                      <a:cubicBezTo>
                        <a:pt x="47" y="167"/>
                        <a:pt x="47" y="167"/>
                        <a:pt x="47" y="167"/>
                      </a:cubicBezTo>
                      <a:cubicBezTo>
                        <a:pt x="47" y="167"/>
                        <a:pt x="47" y="167"/>
                        <a:pt x="47" y="167"/>
                      </a:cubicBezTo>
                      <a:cubicBezTo>
                        <a:pt x="47" y="167"/>
                        <a:pt x="47" y="167"/>
                        <a:pt x="47" y="167"/>
                      </a:cubicBezTo>
                      <a:cubicBezTo>
                        <a:pt x="47" y="166"/>
                        <a:pt x="47" y="166"/>
                        <a:pt x="47" y="166"/>
                      </a:cubicBezTo>
                      <a:cubicBezTo>
                        <a:pt x="47" y="166"/>
                        <a:pt x="47" y="166"/>
                        <a:pt x="47" y="166"/>
                      </a:cubicBezTo>
                      <a:cubicBezTo>
                        <a:pt x="47" y="166"/>
                        <a:pt x="47" y="166"/>
                        <a:pt x="47" y="166"/>
                      </a:cubicBezTo>
                      <a:cubicBezTo>
                        <a:pt x="46" y="166"/>
                        <a:pt x="46" y="166"/>
                        <a:pt x="46" y="166"/>
                      </a:cubicBezTo>
                      <a:cubicBezTo>
                        <a:pt x="46" y="166"/>
                        <a:pt x="46" y="166"/>
                        <a:pt x="46" y="166"/>
                      </a:cubicBezTo>
                      <a:cubicBezTo>
                        <a:pt x="46" y="166"/>
                        <a:pt x="46" y="166"/>
                        <a:pt x="46" y="166"/>
                      </a:cubicBezTo>
                      <a:cubicBezTo>
                        <a:pt x="46" y="166"/>
                        <a:pt x="46" y="166"/>
                        <a:pt x="46" y="166"/>
                      </a:cubicBezTo>
                      <a:cubicBezTo>
                        <a:pt x="46" y="166"/>
                        <a:pt x="46" y="166"/>
                        <a:pt x="46" y="166"/>
                      </a:cubicBezTo>
                      <a:cubicBezTo>
                        <a:pt x="45" y="166"/>
                        <a:pt x="45" y="166"/>
                        <a:pt x="45" y="166"/>
                      </a:cubicBezTo>
                      <a:cubicBezTo>
                        <a:pt x="45" y="166"/>
                        <a:pt x="45" y="166"/>
                        <a:pt x="45" y="166"/>
                      </a:cubicBezTo>
                      <a:cubicBezTo>
                        <a:pt x="45" y="166"/>
                        <a:pt x="45" y="166"/>
                        <a:pt x="45" y="166"/>
                      </a:cubicBezTo>
                      <a:cubicBezTo>
                        <a:pt x="44" y="165"/>
                        <a:pt x="44" y="165"/>
                        <a:pt x="44" y="165"/>
                      </a:cubicBezTo>
                      <a:cubicBezTo>
                        <a:pt x="44" y="165"/>
                        <a:pt x="44" y="165"/>
                        <a:pt x="44" y="165"/>
                      </a:cubicBezTo>
                      <a:cubicBezTo>
                        <a:pt x="44" y="165"/>
                        <a:pt x="44" y="165"/>
                        <a:pt x="44" y="165"/>
                      </a:cubicBezTo>
                      <a:cubicBezTo>
                        <a:pt x="44" y="165"/>
                        <a:pt x="44" y="165"/>
                        <a:pt x="44" y="165"/>
                      </a:cubicBezTo>
                      <a:cubicBezTo>
                        <a:pt x="44" y="165"/>
                        <a:pt x="44" y="165"/>
                        <a:pt x="44" y="165"/>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7"/>
                        <a:pt x="44" y="167"/>
                        <a:pt x="44" y="167"/>
                      </a:cubicBezTo>
                      <a:cubicBezTo>
                        <a:pt x="44" y="167"/>
                        <a:pt x="44" y="167"/>
                        <a:pt x="44" y="167"/>
                      </a:cubicBezTo>
                      <a:cubicBezTo>
                        <a:pt x="44" y="167"/>
                        <a:pt x="44" y="167"/>
                        <a:pt x="44" y="167"/>
                      </a:cubicBezTo>
                      <a:cubicBezTo>
                        <a:pt x="44" y="167"/>
                        <a:pt x="44" y="167"/>
                        <a:pt x="44" y="167"/>
                      </a:cubicBezTo>
                      <a:cubicBezTo>
                        <a:pt x="44" y="167"/>
                        <a:pt x="44" y="167"/>
                        <a:pt x="44" y="167"/>
                      </a:cubicBezTo>
                      <a:cubicBezTo>
                        <a:pt x="45" y="168"/>
                        <a:pt x="45" y="168"/>
                        <a:pt x="45" y="168"/>
                      </a:cubicBezTo>
                      <a:cubicBezTo>
                        <a:pt x="45" y="168"/>
                        <a:pt x="45" y="168"/>
                        <a:pt x="45" y="168"/>
                      </a:cubicBezTo>
                      <a:cubicBezTo>
                        <a:pt x="45" y="168"/>
                        <a:pt x="45" y="168"/>
                        <a:pt x="45" y="168"/>
                      </a:cubicBezTo>
                      <a:cubicBezTo>
                        <a:pt x="45" y="168"/>
                        <a:pt x="45" y="168"/>
                        <a:pt x="45" y="168"/>
                      </a:cubicBezTo>
                      <a:cubicBezTo>
                        <a:pt x="45" y="168"/>
                        <a:pt x="45" y="168"/>
                        <a:pt x="45" y="168"/>
                      </a:cubicBezTo>
                      <a:cubicBezTo>
                        <a:pt x="46" y="168"/>
                        <a:pt x="46" y="168"/>
                        <a:pt x="46" y="168"/>
                      </a:cubicBezTo>
                      <a:cubicBezTo>
                        <a:pt x="46" y="168"/>
                        <a:pt x="46" y="168"/>
                        <a:pt x="46" y="168"/>
                      </a:cubicBezTo>
                      <a:cubicBezTo>
                        <a:pt x="46" y="168"/>
                        <a:pt x="46" y="168"/>
                        <a:pt x="46" y="168"/>
                      </a:cubicBezTo>
                      <a:cubicBezTo>
                        <a:pt x="46" y="168"/>
                        <a:pt x="46" y="168"/>
                        <a:pt x="46" y="168"/>
                      </a:cubicBezTo>
                      <a:cubicBezTo>
                        <a:pt x="46" y="168"/>
                        <a:pt x="46" y="168"/>
                        <a:pt x="46"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8" y="168"/>
                        <a:pt x="48" y="168"/>
                        <a:pt x="48" y="168"/>
                      </a:cubicBezTo>
                      <a:cubicBezTo>
                        <a:pt x="48" y="168"/>
                        <a:pt x="48" y="168"/>
                        <a:pt x="48" y="168"/>
                      </a:cubicBezTo>
                      <a:cubicBezTo>
                        <a:pt x="48" y="168"/>
                        <a:pt x="48" y="168"/>
                        <a:pt x="48" y="168"/>
                      </a:cubicBezTo>
                      <a:cubicBezTo>
                        <a:pt x="48" y="168"/>
                        <a:pt x="48" y="168"/>
                        <a:pt x="49" y="168"/>
                      </a:cubicBezTo>
                      <a:cubicBezTo>
                        <a:pt x="49" y="168"/>
                        <a:pt x="49" y="168"/>
                        <a:pt x="49" y="168"/>
                      </a:cubicBezTo>
                      <a:cubicBezTo>
                        <a:pt x="49" y="168"/>
                        <a:pt x="49" y="168"/>
                        <a:pt x="49" y="168"/>
                      </a:cubicBezTo>
                      <a:cubicBezTo>
                        <a:pt x="49" y="168"/>
                        <a:pt x="49" y="168"/>
                        <a:pt x="49" y="168"/>
                      </a:cubicBezTo>
                      <a:cubicBezTo>
                        <a:pt x="50" y="168"/>
                        <a:pt x="50" y="168"/>
                        <a:pt x="50" y="168"/>
                      </a:cubicBezTo>
                      <a:cubicBezTo>
                        <a:pt x="50" y="167"/>
                        <a:pt x="50" y="167"/>
                        <a:pt x="50" y="167"/>
                      </a:cubicBezTo>
                      <a:cubicBezTo>
                        <a:pt x="50" y="167"/>
                        <a:pt x="50" y="167"/>
                        <a:pt x="50" y="167"/>
                      </a:cubicBezTo>
                      <a:cubicBezTo>
                        <a:pt x="50" y="167"/>
                        <a:pt x="50" y="167"/>
                        <a:pt x="50" y="167"/>
                      </a:cubicBezTo>
                      <a:cubicBezTo>
                        <a:pt x="50" y="167"/>
                        <a:pt x="50" y="167"/>
                        <a:pt x="50" y="167"/>
                      </a:cubicBezTo>
                      <a:lnTo>
                        <a:pt x="49" y="167"/>
                      </a:lnTo>
                      <a:close/>
                      <a:moveTo>
                        <a:pt x="67" y="184"/>
                      </a:moveTo>
                      <a:cubicBezTo>
                        <a:pt x="67" y="184"/>
                        <a:pt x="67" y="184"/>
                        <a:pt x="67" y="184"/>
                      </a:cubicBezTo>
                      <a:cubicBezTo>
                        <a:pt x="67" y="184"/>
                        <a:pt x="67" y="184"/>
                        <a:pt x="67" y="184"/>
                      </a:cubicBezTo>
                      <a:cubicBezTo>
                        <a:pt x="67" y="184"/>
                        <a:pt x="67" y="184"/>
                        <a:pt x="67" y="184"/>
                      </a:cubicBezTo>
                      <a:cubicBezTo>
                        <a:pt x="67" y="184"/>
                        <a:pt x="67" y="184"/>
                        <a:pt x="67" y="184"/>
                      </a:cubicBezTo>
                      <a:cubicBezTo>
                        <a:pt x="67" y="184"/>
                        <a:pt x="67" y="184"/>
                        <a:pt x="67" y="184"/>
                      </a:cubicBezTo>
                      <a:cubicBezTo>
                        <a:pt x="67" y="183"/>
                        <a:pt x="67" y="183"/>
                        <a:pt x="67" y="183"/>
                      </a:cubicBezTo>
                      <a:cubicBezTo>
                        <a:pt x="67" y="183"/>
                        <a:pt x="67" y="183"/>
                        <a:pt x="67" y="183"/>
                      </a:cubicBezTo>
                      <a:cubicBezTo>
                        <a:pt x="67" y="183"/>
                        <a:pt x="67" y="183"/>
                        <a:pt x="67" y="183"/>
                      </a:cubicBezTo>
                      <a:cubicBezTo>
                        <a:pt x="66" y="183"/>
                        <a:pt x="66" y="183"/>
                        <a:pt x="66" y="183"/>
                      </a:cubicBezTo>
                      <a:cubicBezTo>
                        <a:pt x="66" y="183"/>
                        <a:pt x="66" y="183"/>
                        <a:pt x="66" y="183"/>
                      </a:cubicBezTo>
                      <a:cubicBezTo>
                        <a:pt x="66" y="183"/>
                        <a:pt x="66" y="183"/>
                        <a:pt x="66" y="183"/>
                      </a:cubicBezTo>
                      <a:cubicBezTo>
                        <a:pt x="66" y="183"/>
                        <a:pt x="66" y="183"/>
                        <a:pt x="66" y="183"/>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1"/>
                        <a:pt x="65" y="181"/>
                        <a:pt x="65" y="181"/>
                      </a:cubicBezTo>
                      <a:cubicBezTo>
                        <a:pt x="65" y="181"/>
                        <a:pt x="65" y="181"/>
                        <a:pt x="65" y="181"/>
                      </a:cubicBezTo>
                      <a:cubicBezTo>
                        <a:pt x="65" y="181"/>
                        <a:pt x="65" y="181"/>
                        <a:pt x="65" y="181"/>
                      </a:cubicBezTo>
                      <a:cubicBezTo>
                        <a:pt x="65" y="181"/>
                        <a:pt x="65" y="181"/>
                        <a:pt x="65" y="181"/>
                      </a:cubicBezTo>
                      <a:cubicBezTo>
                        <a:pt x="65" y="181"/>
                        <a:pt x="65" y="181"/>
                        <a:pt x="65"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0"/>
                        <a:pt x="63" y="180"/>
                        <a:pt x="63" y="180"/>
                      </a:cubicBezTo>
                      <a:cubicBezTo>
                        <a:pt x="63" y="180"/>
                        <a:pt x="63" y="180"/>
                        <a:pt x="63" y="180"/>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4" y="181"/>
                        <a:pt x="64" y="181"/>
                        <a:pt x="64" y="181"/>
                      </a:cubicBezTo>
                      <a:cubicBezTo>
                        <a:pt x="64" y="181"/>
                        <a:pt x="64" y="181"/>
                        <a:pt x="64" y="181"/>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5" y="182"/>
                        <a:pt x="65" y="182"/>
                        <a:pt x="65" y="182"/>
                      </a:cubicBezTo>
                      <a:cubicBezTo>
                        <a:pt x="65" y="182"/>
                        <a:pt x="65" y="182"/>
                        <a:pt x="65" y="182"/>
                      </a:cubicBezTo>
                      <a:cubicBezTo>
                        <a:pt x="65" y="182"/>
                        <a:pt x="65" y="182"/>
                        <a:pt x="65" y="182"/>
                      </a:cubicBezTo>
                      <a:cubicBezTo>
                        <a:pt x="64" y="182"/>
                        <a:pt x="64" y="182"/>
                        <a:pt x="64" y="182"/>
                      </a:cubicBezTo>
                      <a:cubicBezTo>
                        <a:pt x="65" y="183"/>
                        <a:pt x="65" y="183"/>
                        <a:pt x="65" y="183"/>
                      </a:cubicBezTo>
                      <a:cubicBezTo>
                        <a:pt x="65" y="183"/>
                        <a:pt x="65" y="183"/>
                        <a:pt x="65" y="183"/>
                      </a:cubicBezTo>
                      <a:cubicBezTo>
                        <a:pt x="65" y="183"/>
                        <a:pt x="65" y="183"/>
                        <a:pt x="65" y="183"/>
                      </a:cubicBezTo>
                      <a:cubicBezTo>
                        <a:pt x="64" y="183"/>
                        <a:pt x="64" y="183"/>
                        <a:pt x="64" y="183"/>
                      </a:cubicBezTo>
                      <a:cubicBezTo>
                        <a:pt x="64" y="183"/>
                        <a:pt x="64" y="183"/>
                        <a:pt x="64" y="183"/>
                      </a:cubicBezTo>
                      <a:cubicBezTo>
                        <a:pt x="64" y="183"/>
                        <a:pt x="64" y="183"/>
                        <a:pt x="64" y="183"/>
                      </a:cubicBezTo>
                      <a:cubicBezTo>
                        <a:pt x="64" y="183"/>
                        <a:pt x="64" y="183"/>
                        <a:pt x="64" y="183"/>
                      </a:cubicBezTo>
                      <a:cubicBezTo>
                        <a:pt x="64" y="184"/>
                        <a:pt x="64" y="184"/>
                        <a:pt x="64" y="184"/>
                      </a:cubicBezTo>
                      <a:cubicBezTo>
                        <a:pt x="65" y="184"/>
                        <a:pt x="65" y="184"/>
                        <a:pt x="65" y="184"/>
                      </a:cubicBezTo>
                      <a:cubicBezTo>
                        <a:pt x="65" y="184"/>
                        <a:pt x="65" y="184"/>
                        <a:pt x="65" y="184"/>
                      </a:cubicBezTo>
                      <a:cubicBezTo>
                        <a:pt x="65" y="184"/>
                        <a:pt x="65" y="184"/>
                        <a:pt x="65" y="184"/>
                      </a:cubicBezTo>
                      <a:cubicBezTo>
                        <a:pt x="65" y="184"/>
                        <a:pt x="65" y="184"/>
                        <a:pt x="65" y="184"/>
                      </a:cubicBezTo>
                      <a:cubicBezTo>
                        <a:pt x="66" y="184"/>
                        <a:pt x="66" y="184"/>
                        <a:pt x="66" y="184"/>
                      </a:cubicBezTo>
                      <a:cubicBezTo>
                        <a:pt x="66" y="184"/>
                        <a:pt x="66" y="184"/>
                        <a:pt x="66" y="184"/>
                      </a:cubicBezTo>
                      <a:cubicBezTo>
                        <a:pt x="66" y="184"/>
                        <a:pt x="66" y="184"/>
                        <a:pt x="66" y="184"/>
                      </a:cubicBezTo>
                      <a:cubicBezTo>
                        <a:pt x="66" y="184"/>
                        <a:pt x="66" y="184"/>
                        <a:pt x="66" y="184"/>
                      </a:cubicBezTo>
                      <a:cubicBezTo>
                        <a:pt x="67" y="185"/>
                        <a:pt x="67" y="185"/>
                        <a:pt x="67" y="185"/>
                      </a:cubicBezTo>
                      <a:cubicBezTo>
                        <a:pt x="67" y="185"/>
                        <a:pt x="67" y="185"/>
                        <a:pt x="67" y="185"/>
                      </a:cubicBezTo>
                      <a:cubicBezTo>
                        <a:pt x="67" y="185"/>
                        <a:pt x="67" y="185"/>
                        <a:pt x="67" y="185"/>
                      </a:cubicBezTo>
                      <a:cubicBezTo>
                        <a:pt x="67" y="185"/>
                        <a:pt x="67" y="185"/>
                        <a:pt x="67" y="185"/>
                      </a:cubicBezTo>
                      <a:cubicBezTo>
                        <a:pt x="67" y="184"/>
                        <a:pt x="67" y="184"/>
                        <a:pt x="67" y="184"/>
                      </a:cubicBezTo>
                      <a:cubicBezTo>
                        <a:pt x="67" y="184"/>
                        <a:pt x="67" y="184"/>
                        <a:pt x="67" y="184"/>
                      </a:cubicBezTo>
                      <a:close/>
                      <a:moveTo>
                        <a:pt x="137" y="175"/>
                      </a:moveTo>
                      <a:cubicBezTo>
                        <a:pt x="137" y="175"/>
                        <a:pt x="137" y="175"/>
                        <a:pt x="137" y="175"/>
                      </a:cubicBezTo>
                      <a:cubicBezTo>
                        <a:pt x="137" y="174"/>
                        <a:pt x="137" y="174"/>
                        <a:pt x="137" y="174"/>
                      </a:cubicBezTo>
                      <a:cubicBezTo>
                        <a:pt x="137" y="174"/>
                        <a:pt x="137" y="174"/>
                        <a:pt x="137" y="174"/>
                      </a:cubicBezTo>
                      <a:cubicBezTo>
                        <a:pt x="136" y="174"/>
                        <a:pt x="136" y="174"/>
                        <a:pt x="136" y="174"/>
                      </a:cubicBezTo>
                      <a:cubicBezTo>
                        <a:pt x="136" y="174"/>
                        <a:pt x="136" y="174"/>
                        <a:pt x="136" y="174"/>
                      </a:cubicBezTo>
                      <a:cubicBezTo>
                        <a:pt x="135" y="173"/>
                        <a:pt x="135" y="173"/>
                        <a:pt x="135" y="173"/>
                      </a:cubicBezTo>
                      <a:cubicBezTo>
                        <a:pt x="135" y="172"/>
                        <a:pt x="135" y="172"/>
                        <a:pt x="135" y="172"/>
                      </a:cubicBezTo>
                      <a:cubicBezTo>
                        <a:pt x="135" y="172"/>
                        <a:pt x="135" y="172"/>
                        <a:pt x="135"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1"/>
                        <a:pt x="134" y="171"/>
                        <a:pt x="134" y="171"/>
                      </a:cubicBezTo>
                      <a:cubicBezTo>
                        <a:pt x="134" y="171"/>
                        <a:pt x="134" y="171"/>
                        <a:pt x="134" y="171"/>
                      </a:cubicBezTo>
                      <a:cubicBezTo>
                        <a:pt x="134" y="171"/>
                        <a:pt x="134" y="171"/>
                        <a:pt x="134" y="171"/>
                      </a:cubicBezTo>
                      <a:cubicBezTo>
                        <a:pt x="134" y="171"/>
                        <a:pt x="134" y="171"/>
                        <a:pt x="134" y="171"/>
                      </a:cubicBezTo>
                      <a:cubicBezTo>
                        <a:pt x="134" y="171"/>
                        <a:pt x="134" y="171"/>
                        <a:pt x="134" y="171"/>
                      </a:cubicBezTo>
                      <a:cubicBezTo>
                        <a:pt x="134" y="170"/>
                        <a:pt x="134" y="170"/>
                        <a:pt x="134" y="170"/>
                      </a:cubicBezTo>
                      <a:cubicBezTo>
                        <a:pt x="134" y="170"/>
                        <a:pt x="134" y="170"/>
                        <a:pt x="134" y="170"/>
                      </a:cubicBezTo>
                      <a:cubicBezTo>
                        <a:pt x="134" y="170"/>
                        <a:pt x="134" y="170"/>
                        <a:pt x="134" y="170"/>
                      </a:cubicBezTo>
                      <a:cubicBezTo>
                        <a:pt x="134" y="170"/>
                        <a:pt x="134" y="170"/>
                        <a:pt x="134" y="170"/>
                      </a:cubicBezTo>
                      <a:cubicBezTo>
                        <a:pt x="133" y="170"/>
                        <a:pt x="133" y="170"/>
                        <a:pt x="133" y="170"/>
                      </a:cubicBezTo>
                      <a:cubicBezTo>
                        <a:pt x="133" y="169"/>
                        <a:pt x="133" y="169"/>
                        <a:pt x="133" y="169"/>
                      </a:cubicBezTo>
                      <a:cubicBezTo>
                        <a:pt x="133" y="169"/>
                        <a:pt x="133" y="169"/>
                        <a:pt x="133" y="169"/>
                      </a:cubicBezTo>
                      <a:cubicBezTo>
                        <a:pt x="133" y="169"/>
                        <a:pt x="133" y="169"/>
                        <a:pt x="133" y="169"/>
                      </a:cubicBezTo>
                      <a:cubicBezTo>
                        <a:pt x="133" y="168"/>
                        <a:pt x="133" y="168"/>
                        <a:pt x="133" y="168"/>
                      </a:cubicBezTo>
                      <a:cubicBezTo>
                        <a:pt x="133" y="168"/>
                        <a:pt x="133" y="168"/>
                        <a:pt x="133" y="168"/>
                      </a:cubicBezTo>
                      <a:cubicBezTo>
                        <a:pt x="133" y="168"/>
                        <a:pt x="133" y="168"/>
                        <a:pt x="133" y="168"/>
                      </a:cubicBezTo>
                      <a:cubicBezTo>
                        <a:pt x="133" y="168"/>
                        <a:pt x="133" y="168"/>
                        <a:pt x="133" y="168"/>
                      </a:cubicBezTo>
                      <a:cubicBezTo>
                        <a:pt x="132" y="166"/>
                        <a:pt x="132" y="166"/>
                        <a:pt x="132" y="166"/>
                      </a:cubicBezTo>
                      <a:cubicBezTo>
                        <a:pt x="132" y="166"/>
                        <a:pt x="132" y="166"/>
                        <a:pt x="132" y="166"/>
                      </a:cubicBezTo>
                      <a:cubicBezTo>
                        <a:pt x="132" y="165"/>
                        <a:pt x="132" y="165"/>
                        <a:pt x="132" y="165"/>
                      </a:cubicBezTo>
                      <a:cubicBezTo>
                        <a:pt x="131" y="165"/>
                        <a:pt x="131" y="165"/>
                        <a:pt x="131" y="165"/>
                      </a:cubicBezTo>
                      <a:cubicBezTo>
                        <a:pt x="132" y="165"/>
                        <a:pt x="132" y="165"/>
                        <a:pt x="132" y="165"/>
                      </a:cubicBezTo>
                      <a:cubicBezTo>
                        <a:pt x="131" y="164"/>
                        <a:pt x="131" y="164"/>
                        <a:pt x="131" y="164"/>
                      </a:cubicBezTo>
                      <a:cubicBezTo>
                        <a:pt x="131" y="164"/>
                        <a:pt x="131" y="164"/>
                        <a:pt x="131" y="164"/>
                      </a:cubicBezTo>
                      <a:cubicBezTo>
                        <a:pt x="131" y="164"/>
                        <a:pt x="131" y="164"/>
                        <a:pt x="131" y="164"/>
                      </a:cubicBezTo>
                      <a:cubicBezTo>
                        <a:pt x="131" y="164"/>
                        <a:pt x="131" y="164"/>
                        <a:pt x="131" y="164"/>
                      </a:cubicBezTo>
                      <a:cubicBezTo>
                        <a:pt x="131" y="163"/>
                        <a:pt x="131" y="163"/>
                        <a:pt x="131" y="163"/>
                      </a:cubicBezTo>
                      <a:cubicBezTo>
                        <a:pt x="131" y="163"/>
                        <a:pt x="131" y="163"/>
                        <a:pt x="131" y="163"/>
                      </a:cubicBezTo>
                      <a:cubicBezTo>
                        <a:pt x="131" y="162"/>
                        <a:pt x="131" y="162"/>
                        <a:pt x="131" y="161"/>
                      </a:cubicBezTo>
                      <a:cubicBezTo>
                        <a:pt x="121" y="149"/>
                        <a:pt x="112" y="137"/>
                        <a:pt x="103" y="126"/>
                      </a:cubicBezTo>
                      <a:cubicBezTo>
                        <a:pt x="97" y="117"/>
                        <a:pt x="90" y="109"/>
                        <a:pt x="84" y="101"/>
                      </a:cubicBezTo>
                      <a:cubicBezTo>
                        <a:pt x="76" y="91"/>
                        <a:pt x="68" y="81"/>
                        <a:pt x="60" y="70"/>
                      </a:cubicBezTo>
                      <a:cubicBezTo>
                        <a:pt x="63" y="51"/>
                        <a:pt x="67" y="32"/>
                        <a:pt x="71" y="12"/>
                      </a:cubicBezTo>
                      <a:cubicBezTo>
                        <a:pt x="50" y="8"/>
                        <a:pt x="30" y="4"/>
                        <a:pt x="9" y="0"/>
                      </a:cubicBezTo>
                      <a:cubicBezTo>
                        <a:pt x="9" y="0"/>
                        <a:pt x="9" y="0"/>
                        <a:pt x="9" y="0"/>
                      </a:cubicBezTo>
                      <a:cubicBezTo>
                        <a:pt x="9" y="0"/>
                        <a:pt x="9" y="0"/>
                        <a:pt x="9" y="0"/>
                      </a:cubicBezTo>
                      <a:cubicBezTo>
                        <a:pt x="9" y="1"/>
                        <a:pt x="9" y="1"/>
                        <a:pt x="9" y="1"/>
                      </a:cubicBezTo>
                      <a:cubicBezTo>
                        <a:pt x="9" y="2"/>
                        <a:pt x="9" y="2"/>
                        <a:pt x="9" y="2"/>
                      </a:cubicBezTo>
                      <a:cubicBezTo>
                        <a:pt x="9" y="3"/>
                        <a:pt x="9" y="3"/>
                        <a:pt x="9" y="3"/>
                      </a:cubicBezTo>
                      <a:cubicBezTo>
                        <a:pt x="8" y="3"/>
                        <a:pt x="8" y="3"/>
                        <a:pt x="8" y="3"/>
                      </a:cubicBezTo>
                      <a:cubicBezTo>
                        <a:pt x="8" y="4"/>
                        <a:pt x="8" y="4"/>
                        <a:pt x="8" y="4"/>
                      </a:cubicBezTo>
                      <a:cubicBezTo>
                        <a:pt x="8" y="4"/>
                        <a:pt x="8" y="4"/>
                        <a:pt x="8" y="4"/>
                      </a:cubicBezTo>
                      <a:cubicBezTo>
                        <a:pt x="8" y="4"/>
                        <a:pt x="8" y="4"/>
                        <a:pt x="8" y="4"/>
                      </a:cubicBezTo>
                      <a:cubicBezTo>
                        <a:pt x="8" y="4"/>
                        <a:pt x="8" y="4"/>
                        <a:pt x="8" y="4"/>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9" y="9"/>
                        <a:pt x="9" y="9"/>
                        <a:pt x="9" y="9"/>
                      </a:cubicBezTo>
                      <a:cubicBezTo>
                        <a:pt x="9" y="10"/>
                        <a:pt x="9" y="10"/>
                        <a:pt x="9" y="10"/>
                      </a:cubicBezTo>
                      <a:cubicBezTo>
                        <a:pt x="9" y="11"/>
                        <a:pt x="9" y="11"/>
                        <a:pt x="9" y="11"/>
                      </a:cubicBezTo>
                      <a:cubicBezTo>
                        <a:pt x="9" y="12"/>
                        <a:pt x="9" y="12"/>
                        <a:pt x="9" y="12"/>
                      </a:cubicBezTo>
                      <a:cubicBezTo>
                        <a:pt x="9" y="13"/>
                        <a:pt x="9" y="13"/>
                        <a:pt x="9" y="13"/>
                      </a:cubicBezTo>
                      <a:cubicBezTo>
                        <a:pt x="8" y="14"/>
                        <a:pt x="8" y="14"/>
                        <a:pt x="8" y="14"/>
                      </a:cubicBezTo>
                      <a:cubicBezTo>
                        <a:pt x="8" y="15"/>
                        <a:pt x="8" y="15"/>
                        <a:pt x="8" y="15"/>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6" y="20"/>
                        <a:pt x="6" y="20"/>
                        <a:pt x="6" y="20"/>
                      </a:cubicBezTo>
                      <a:cubicBezTo>
                        <a:pt x="6" y="21"/>
                        <a:pt x="6" y="21"/>
                        <a:pt x="6" y="21"/>
                      </a:cubicBezTo>
                      <a:cubicBezTo>
                        <a:pt x="5" y="22"/>
                        <a:pt x="5" y="22"/>
                        <a:pt x="5" y="22"/>
                      </a:cubicBezTo>
                      <a:cubicBezTo>
                        <a:pt x="4" y="23"/>
                        <a:pt x="4" y="23"/>
                        <a:pt x="4" y="23"/>
                      </a:cubicBezTo>
                      <a:cubicBezTo>
                        <a:pt x="4" y="24"/>
                        <a:pt x="4" y="24"/>
                        <a:pt x="4" y="24"/>
                      </a:cubicBezTo>
                      <a:cubicBezTo>
                        <a:pt x="4" y="24"/>
                        <a:pt x="4" y="24"/>
                        <a:pt x="4" y="24"/>
                      </a:cubicBezTo>
                      <a:cubicBezTo>
                        <a:pt x="4" y="23"/>
                        <a:pt x="4" y="23"/>
                        <a:pt x="4" y="23"/>
                      </a:cubicBezTo>
                      <a:cubicBezTo>
                        <a:pt x="5" y="23"/>
                        <a:pt x="5" y="23"/>
                        <a:pt x="5" y="23"/>
                      </a:cubicBezTo>
                      <a:cubicBezTo>
                        <a:pt x="5" y="23"/>
                        <a:pt x="5" y="23"/>
                        <a:pt x="5" y="23"/>
                      </a:cubicBezTo>
                      <a:cubicBezTo>
                        <a:pt x="5" y="23"/>
                        <a:pt x="5" y="23"/>
                        <a:pt x="5" y="23"/>
                      </a:cubicBezTo>
                      <a:cubicBezTo>
                        <a:pt x="5" y="22"/>
                        <a:pt x="5" y="22"/>
                        <a:pt x="5" y="22"/>
                      </a:cubicBezTo>
                      <a:cubicBezTo>
                        <a:pt x="5" y="22"/>
                        <a:pt x="5" y="22"/>
                        <a:pt x="5" y="22"/>
                      </a:cubicBezTo>
                      <a:cubicBezTo>
                        <a:pt x="5" y="22"/>
                        <a:pt x="5" y="22"/>
                        <a:pt x="5" y="22"/>
                      </a:cubicBezTo>
                      <a:cubicBezTo>
                        <a:pt x="5" y="22"/>
                        <a:pt x="5" y="22"/>
                        <a:pt x="5"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6" y="23"/>
                        <a:pt x="6" y="23"/>
                        <a:pt x="6" y="23"/>
                      </a:cubicBezTo>
                      <a:cubicBezTo>
                        <a:pt x="6" y="23"/>
                        <a:pt x="6" y="23"/>
                        <a:pt x="6"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4"/>
                        <a:pt x="5" y="24"/>
                        <a:pt x="5"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3" y="25"/>
                        <a:pt x="3" y="25"/>
                        <a:pt x="3" y="25"/>
                      </a:cubicBezTo>
                      <a:cubicBezTo>
                        <a:pt x="3" y="25"/>
                        <a:pt x="3" y="25"/>
                        <a:pt x="3" y="25"/>
                      </a:cubicBezTo>
                      <a:cubicBezTo>
                        <a:pt x="3" y="25"/>
                        <a:pt x="3" y="25"/>
                        <a:pt x="3" y="25"/>
                      </a:cubicBezTo>
                      <a:cubicBezTo>
                        <a:pt x="3" y="24"/>
                        <a:pt x="3" y="24"/>
                        <a:pt x="3" y="24"/>
                      </a:cubicBezTo>
                      <a:cubicBezTo>
                        <a:pt x="4" y="24"/>
                        <a:pt x="4" y="24"/>
                        <a:pt x="4" y="24"/>
                      </a:cubicBezTo>
                      <a:cubicBezTo>
                        <a:pt x="4" y="24"/>
                        <a:pt x="4" y="24"/>
                        <a:pt x="4" y="24"/>
                      </a:cubicBezTo>
                      <a:cubicBezTo>
                        <a:pt x="3" y="24"/>
                        <a:pt x="3" y="24"/>
                        <a:pt x="3" y="24"/>
                      </a:cubicBezTo>
                      <a:cubicBezTo>
                        <a:pt x="3" y="25"/>
                        <a:pt x="3" y="25"/>
                        <a:pt x="3" y="25"/>
                      </a:cubicBezTo>
                      <a:cubicBezTo>
                        <a:pt x="3" y="25"/>
                        <a:pt x="3" y="25"/>
                        <a:pt x="3" y="25"/>
                      </a:cubicBezTo>
                      <a:cubicBezTo>
                        <a:pt x="2" y="25"/>
                        <a:pt x="2" y="25"/>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7"/>
                        <a:pt x="1" y="27"/>
                        <a:pt x="1" y="27"/>
                      </a:cubicBezTo>
                      <a:cubicBezTo>
                        <a:pt x="1" y="27"/>
                        <a:pt x="1" y="27"/>
                        <a:pt x="1" y="27"/>
                      </a:cubicBezTo>
                      <a:cubicBezTo>
                        <a:pt x="1" y="28"/>
                        <a:pt x="1" y="28"/>
                        <a:pt x="1" y="28"/>
                      </a:cubicBezTo>
                      <a:cubicBezTo>
                        <a:pt x="1" y="28"/>
                        <a:pt x="1" y="28"/>
                        <a:pt x="1" y="28"/>
                      </a:cubicBezTo>
                      <a:cubicBezTo>
                        <a:pt x="1" y="28"/>
                        <a:pt x="1" y="28"/>
                        <a:pt x="1" y="28"/>
                      </a:cubicBezTo>
                      <a:cubicBezTo>
                        <a:pt x="0" y="28"/>
                        <a:pt x="0" y="28"/>
                        <a:pt x="0" y="28"/>
                      </a:cubicBezTo>
                      <a:cubicBezTo>
                        <a:pt x="0" y="29"/>
                        <a:pt x="0" y="29"/>
                        <a:pt x="0" y="29"/>
                      </a:cubicBezTo>
                      <a:cubicBezTo>
                        <a:pt x="0" y="29"/>
                        <a:pt x="0" y="29"/>
                        <a:pt x="0" y="29"/>
                      </a:cubicBezTo>
                      <a:cubicBezTo>
                        <a:pt x="0" y="30"/>
                        <a:pt x="0" y="30"/>
                        <a:pt x="0" y="30"/>
                      </a:cubicBezTo>
                      <a:cubicBezTo>
                        <a:pt x="0" y="31"/>
                        <a:pt x="0" y="31"/>
                        <a:pt x="0" y="31"/>
                      </a:cubicBezTo>
                      <a:cubicBezTo>
                        <a:pt x="0" y="31"/>
                        <a:pt x="0" y="31"/>
                        <a:pt x="0" y="31"/>
                      </a:cubicBezTo>
                      <a:cubicBezTo>
                        <a:pt x="0" y="32"/>
                        <a:pt x="0" y="32"/>
                        <a:pt x="0" y="32"/>
                      </a:cubicBezTo>
                      <a:cubicBezTo>
                        <a:pt x="0" y="32"/>
                        <a:pt x="0" y="32"/>
                        <a:pt x="0" y="32"/>
                      </a:cubicBezTo>
                      <a:cubicBezTo>
                        <a:pt x="0" y="33"/>
                        <a:pt x="0" y="33"/>
                        <a:pt x="0" y="33"/>
                      </a:cubicBezTo>
                      <a:cubicBezTo>
                        <a:pt x="0" y="33"/>
                        <a:pt x="0" y="33"/>
                        <a:pt x="0" y="33"/>
                      </a:cubicBezTo>
                      <a:cubicBezTo>
                        <a:pt x="0" y="33"/>
                        <a:pt x="0" y="33"/>
                        <a:pt x="0" y="33"/>
                      </a:cubicBezTo>
                      <a:cubicBezTo>
                        <a:pt x="0" y="34"/>
                        <a:pt x="0" y="34"/>
                        <a:pt x="0" y="34"/>
                      </a:cubicBezTo>
                      <a:cubicBezTo>
                        <a:pt x="1" y="35"/>
                        <a:pt x="1" y="35"/>
                        <a:pt x="1" y="35"/>
                      </a:cubicBezTo>
                      <a:cubicBezTo>
                        <a:pt x="1" y="35"/>
                        <a:pt x="1" y="35"/>
                        <a:pt x="1" y="35"/>
                      </a:cubicBezTo>
                      <a:cubicBezTo>
                        <a:pt x="2" y="36"/>
                        <a:pt x="2" y="36"/>
                        <a:pt x="2" y="36"/>
                      </a:cubicBezTo>
                      <a:cubicBezTo>
                        <a:pt x="2" y="36"/>
                        <a:pt x="2" y="36"/>
                        <a:pt x="2" y="36"/>
                      </a:cubicBezTo>
                      <a:cubicBezTo>
                        <a:pt x="3" y="37"/>
                        <a:pt x="3" y="37"/>
                        <a:pt x="3" y="37"/>
                      </a:cubicBezTo>
                      <a:cubicBezTo>
                        <a:pt x="3" y="37"/>
                        <a:pt x="3" y="37"/>
                        <a:pt x="3" y="37"/>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9"/>
                        <a:pt x="3" y="39"/>
                        <a:pt x="3" y="39"/>
                      </a:cubicBezTo>
                      <a:cubicBezTo>
                        <a:pt x="4" y="39"/>
                        <a:pt x="4" y="39"/>
                        <a:pt x="4" y="39"/>
                      </a:cubicBezTo>
                      <a:cubicBezTo>
                        <a:pt x="4" y="39"/>
                        <a:pt x="4" y="39"/>
                        <a:pt x="4" y="39"/>
                      </a:cubicBezTo>
                      <a:cubicBezTo>
                        <a:pt x="4" y="39"/>
                        <a:pt x="4" y="39"/>
                        <a:pt x="4" y="39"/>
                      </a:cubicBezTo>
                      <a:cubicBezTo>
                        <a:pt x="4" y="40"/>
                        <a:pt x="4" y="40"/>
                        <a:pt x="4" y="40"/>
                      </a:cubicBezTo>
                      <a:cubicBezTo>
                        <a:pt x="4" y="41"/>
                        <a:pt x="4" y="41"/>
                        <a:pt x="4" y="41"/>
                      </a:cubicBezTo>
                      <a:cubicBezTo>
                        <a:pt x="5" y="41"/>
                        <a:pt x="5" y="41"/>
                        <a:pt x="5" y="41"/>
                      </a:cubicBezTo>
                      <a:cubicBezTo>
                        <a:pt x="5" y="42"/>
                        <a:pt x="5" y="42"/>
                        <a:pt x="5" y="42"/>
                      </a:cubicBezTo>
                      <a:cubicBezTo>
                        <a:pt x="5" y="42"/>
                        <a:pt x="5" y="42"/>
                        <a:pt x="5" y="42"/>
                      </a:cubicBezTo>
                      <a:cubicBezTo>
                        <a:pt x="5" y="43"/>
                        <a:pt x="5" y="43"/>
                        <a:pt x="5" y="43"/>
                      </a:cubicBezTo>
                      <a:cubicBezTo>
                        <a:pt x="6" y="43"/>
                        <a:pt x="6" y="43"/>
                        <a:pt x="6" y="43"/>
                      </a:cubicBezTo>
                      <a:cubicBezTo>
                        <a:pt x="6" y="44"/>
                        <a:pt x="6" y="44"/>
                        <a:pt x="6" y="44"/>
                      </a:cubicBezTo>
                      <a:cubicBezTo>
                        <a:pt x="5" y="44"/>
                        <a:pt x="5" y="44"/>
                        <a:pt x="5" y="44"/>
                      </a:cubicBezTo>
                      <a:cubicBezTo>
                        <a:pt x="5" y="45"/>
                        <a:pt x="5" y="45"/>
                        <a:pt x="5" y="45"/>
                      </a:cubicBezTo>
                      <a:cubicBezTo>
                        <a:pt x="5" y="45"/>
                        <a:pt x="5" y="45"/>
                        <a:pt x="5" y="45"/>
                      </a:cubicBezTo>
                      <a:cubicBezTo>
                        <a:pt x="5" y="45"/>
                        <a:pt x="5" y="45"/>
                        <a:pt x="5" y="45"/>
                      </a:cubicBezTo>
                      <a:cubicBezTo>
                        <a:pt x="6" y="45"/>
                        <a:pt x="6" y="45"/>
                        <a:pt x="6" y="45"/>
                      </a:cubicBezTo>
                      <a:cubicBezTo>
                        <a:pt x="6" y="45"/>
                        <a:pt x="6" y="45"/>
                        <a:pt x="6" y="45"/>
                      </a:cubicBezTo>
                      <a:cubicBezTo>
                        <a:pt x="6" y="46"/>
                        <a:pt x="6" y="46"/>
                        <a:pt x="6" y="46"/>
                      </a:cubicBezTo>
                      <a:cubicBezTo>
                        <a:pt x="6" y="46"/>
                        <a:pt x="6" y="46"/>
                        <a:pt x="6" y="46"/>
                      </a:cubicBezTo>
                      <a:cubicBezTo>
                        <a:pt x="6" y="46"/>
                        <a:pt x="6" y="46"/>
                        <a:pt x="6" y="46"/>
                      </a:cubicBezTo>
                      <a:cubicBezTo>
                        <a:pt x="6" y="46"/>
                        <a:pt x="6" y="46"/>
                        <a:pt x="6" y="46"/>
                      </a:cubicBezTo>
                      <a:cubicBezTo>
                        <a:pt x="5" y="47"/>
                        <a:pt x="5" y="47"/>
                        <a:pt x="5" y="47"/>
                      </a:cubicBezTo>
                      <a:cubicBezTo>
                        <a:pt x="6" y="48"/>
                        <a:pt x="6" y="48"/>
                        <a:pt x="6" y="48"/>
                      </a:cubicBezTo>
                      <a:cubicBezTo>
                        <a:pt x="6" y="49"/>
                        <a:pt x="6" y="49"/>
                        <a:pt x="6" y="49"/>
                      </a:cubicBezTo>
                      <a:cubicBezTo>
                        <a:pt x="5" y="49"/>
                        <a:pt x="5" y="49"/>
                        <a:pt x="5" y="49"/>
                      </a:cubicBezTo>
                      <a:cubicBezTo>
                        <a:pt x="5" y="50"/>
                        <a:pt x="5" y="50"/>
                        <a:pt x="5" y="50"/>
                      </a:cubicBezTo>
                      <a:cubicBezTo>
                        <a:pt x="4" y="50"/>
                        <a:pt x="4" y="50"/>
                        <a:pt x="4" y="50"/>
                      </a:cubicBezTo>
                      <a:cubicBezTo>
                        <a:pt x="4" y="51"/>
                        <a:pt x="4" y="51"/>
                        <a:pt x="4" y="51"/>
                      </a:cubicBezTo>
                      <a:cubicBezTo>
                        <a:pt x="4" y="52"/>
                        <a:pt x="4" y="52"/>
                        <a:pt x="4" y="52"/>
                      </a:cubicBezTo>
                      <a:cubicBezTo>
                        <a:pt x="4" y="53"/>
                        <a:pt x="4" y="53"/>
                        <a:pt x="4" y="53"/>
                      </a:cubicBezTo>
                      <a:cubicBezTo>
                        <a:pt x="4" y="53"/>
                        <a:pt x="4" y="53"/>
                        <a:pt x="4" y="53"/>
                      </a:cubicBezTo>
                      <a:cubicBezTo>
                        <a:pt x="4" y="53"/>
                        <a:pt x="4" y="53"/>
                        <a:pt x="4" y="53"/>
                      </a:cubicBezTo>
                      <a:cubicBezTo>
                        <a:pt x="4" y="54"/>
                        <a:pt x="4" y="54"/>
                        <a:pt x="4" y="54"/>
                      </a:cubicBezTo>
                      <a:cubicBezTo>
                        <a:pt x="4" y="54"/>
                        <a:pt x="4" y="54"/>
                        <a:pt x="4" y="54"/>
                      </a:cubicBezTo>
                      <a:cubicBezTo>
                        <a:pt x="4" y="55"/>
                        <a:pt x="4" y="55"/>
                        <a:pt x="4" y="55"/>
                      </a:cubicBezTo>
                      <a:cubicBezTo>
                        <a:pt x="4" y="55"/>
                        <a:pt x="4" y="55"/>
                        <a:pt x="4" y="55"/>
                      </a:cubicBezTo>
                      <a:cubicBezTo>
                        <a:pt x="4" y="56"/>
                        <a:pt x="4" y="56"/>
                        <a:pt x="4" y="56"/>
                      </a:cubicBezTo>
                      <a:cubicBezTo>
                        <a:pt x="4" y="56"/>
                        <a:pt x="4" y="56"/>
                        <a:pt x="4" y="56"/>
                      </a:cubicBezTo>
                      <a:cubicBezTo>
                        <a:pt x="5" y="57"/>
                        <a:pt x="5" y="57"/>
                        <a:pt x="5" y="57"/>
                      </a:cubicBezTo>
                      <a:cubicBezTo>
                        <a:pt x="5" y="57"/>
                        <a:pt x="5" y="57"/>
                        <a:pt x="5" y="57"/>
                      </a:cubicBezTo>
                      <a:cubicBezTo>
                        <a:pt x="5" y="58"/>
                        <a:pt x="5" y="58"/>
                        <a:pt x="5" y="58"/>
                      </a:cubicBezTo>
                      <a:cubicBezTo>
                        <a:pt x="5" y="58"/>
                        <a:pt x="5" y="58"/>
                        <a:pt x="5" y="58"/>
                      </a:cubicBezTo>
                      <a:cubicBezTo>
                        <a:pt x="5" y="59"/>
                        <a:pt x="5" y="59"/>
                        <a:pt x="5" y="59"/>
                      </a:cubicBezTo>
                      <a:cubicBezTo>
                        <a:pt x="5" y="59"/>
                        <a:pt x="5" y="59"/>
                        <a:pt x="5" y="59"/>
                      </a:cubicBezTo>
                      <a:cubicBezTo>
                        <a:pt x="4" y="59"/>
                        <a:pt x="4" y="59"/>
                        <a:pt x="4" y="59"/>
                      </a:cubicBezTo>
                      <a:cubicBezTo>
                        <a:pt x="4" y="59"/>
                        <a:pt x="4" y="59"/>
                        <a:pt x="4" y="59"/>
                      </a:cubicBezTo>
                      <a:cubicBezTo>
                        <a:pt x="4" y="60"/>
                        <a:pt x="4" y="60"/>
                        <a:pt x="4" y="60"/>
                      </a:cubicBezTo>
                      <a:cubicBezTo>
                        <a:pt x="3" y="60"/>
                        <a:pt x="3" y="60"/>
                        <a:pt x="3" y="60"/>
                      </a:cubicBezTo>
                      <a:cubicBezTo>
                        <a:pt x="4" y="60"/>
                        <a:pt x="4" y="60"/>
                        <a:pt x="4" y="60"/>
                      </a:cubicBezTo>
                      <a:cubicBezTo>
                        <a:pt x="4" y="61"/>
                        <a:pt x="4" y="61"/>
                        <a:pt x="4" y="61"/>
                      </a:cubicBezTo>
                      <a:cubicBezTo>
                        <a:pt x="4" y="61"/>
                        <a:pt x="4" y="61"/>
                        <a:pt x="4" y="61"/>
                      </a:cubicBezTo>
                      <a:cubicBezTo>
                        <a:pt x="4" y="61"/>
                        <a:pt x="4" y="61"/>
                        <a:pt x="4" y="61"/>
                      </a:cubicBezTo>
                      <a:cubicBezTo>
                        <a:pt x="4" y="62"/>
                        <a:pt x="4" y="62"/>
                        <a:pt x="4" y="62"/>
                      </a:cubicBezTo>
                      <a:cubicBezTo>
                        <a:pt x="4" y="62"/>
                        <a:pt x="4" y="62"/>
                        <a:pt x="4" y="62"/>
                      </a:cubicBezTo>
                      <a:cubicBezTo>
                        <a:pt x="5" y="63"/>
                        <a:pt x="5" y="63"/>
                        <a:pt x="5" y="63"/>
                      </a:cubicBezTo>
                      <a:cubicBezTo>
                        <a:pt x="5" y="63"/>
                        <a:pt x="5" y="63"/>
                        <a:pt x="5" y="63"/>
                      </a:cubicBezTo>
                      <a:cubicBezTo>
                        <a:pt x="5" y="64"/>
                        <a:pt x="5" y="64"/>
                        <a:pt x="5" y="64"/>
                      </a:cubicBezTo>
                      <a:cubicBezTo>
                        <a:pt x="5" y="64"/>
                        <a:pt x="5" y="64"/>
                        <a:pt x="5" y="64"/>
                      </a:cubicBezTo>
                      <a:cubicBezTo>
                        <a:pt x="6" y="64"/>
                        <a:pt x="6" y="64"/>
                        <a:pt x="6" y="64"/>
                      </a:cubicBezTo>
                      <a:cubicBezTo>
                        <a:pt x="6" y="65"/>
                        <a:pt x="6" y="65"/>
                        <a:pt x="6" y="65"/>
                      </a:cubicBezTo>
                      <a:cubicBezTo>
                        <a:pt x="6" y="65"/>
                        <a:pt x="6" y="65"/>
                        <a:pt x="6" y="65"/>
                      </a:cubicBezTo>
                      <a:cubicBezTo>
                        <a:pt x="7" y="65"/>
                        <a:pt x="7" y="65"/>
                        <a:pt x="7" y="65"/>
                      </a:cubicBezTo>
                      <a:cubicBezTo>
                        <a:pt x="7" y="66"/>
                        <a:pt x="7" y="66"/>
                        <a:pt x="7" y="66"/>
                      </a:cubicBezTo>
                      <a:cubicBezTo>
                        <a:pt x="7" y="66"/>
                        <a:pt x="7" y="66"/>
                        <a:pt x="7" y="66"/>
                      </a:cubicBezTo>
                      <a:cubicBezTo>
                        <a:pt x="7" y="67"/>
                        <a:pt x="7" y="67"/>
                        <a:pt x="7" y="67"/>
                      </a:cubicBezTo>
                      <a:cubicBezTo>
                        <a:pt x="7" y="67"/>
                        <a:pt x="7" y="67"/>
                        <a:pt x="7" y="67"/>
                      </a:cubicBezTo>
                      <a:cubicBezTo>
                        <a:pt x="8" y="68"/>
                        <a:pt x="8" y="68"/>
                        <a:pt x="8" y="68"/>
                      </a:cubicBezTo>
                      <a:cubicBezTo>
                        <a:pt x="8" y="68"/>
                        <a:pt x="8" y="68"/>
                        <a:pt x="8" y="68"/>
                      </a:cubicBezTo>
                      <a:cubicBezTo>
                        <a:pt x="8" y="68"/>
                        <a:pt x="8" y="68"/>
                        <a:pt x="8" y="68"/>
                      </a:cubicBezTo>
                      <a:cubicBezTo>
                        <a:pt x="8" y="68"/>
                        <a:pt x="8" y="68"/>
                        <a:pt x="8" y="68"/>
                      </a:cubicBezTo>
                      <a:cubicBezTo>
                        <a:pt x="8" y="69"/>
                        <a:pt x="8" y="69"/>
                        <a:pt x="8" y="69"/>
                      </a:cubicBezTo>
                      <a:cubicBezTo>
                        <a:pt x="8" y="69"/>
                        <a:pt x="8" y="69"/>
                        <a:pt x="8" y="69"/>
                      </a:cubicBezTo>
                      <a:cubicBezTo>
                        <a:pt x="8" y="69"/>
                        <a:pt x="8" y="69"/>
                        <a:pt x="8" y="69"/>
                      </a:cubicBezTo>
                      <a:cubicBezTo>
                        <a:pt x="9" y="70"/>
                        <a:pt x="9" y="70"/>
                        <a:pt x="9" y="70"/>
                      </a:cubicBezTo>
                      <a:cubicBezTo>
                        <a:pt x="9" y="70"/>
                        <a:pt x="9" y="70"/>
                        <a:pt x="9" y="70"/>
                      </a:cubicBezTo>
                      <a:cubicBezTo>
                        <a:pt x="10" y="71"/>
                        <a:pt x="10" y="71"/>
                        <a:pt x="10" y="71"/>
                      </a:cubicBezTo>
                      <a:cubicBezTo>
                        <a:pt x="11" y="72"/>
                        <a:pt x="11" y="72"/>
                        <a:pt x="11" y="72"/>
                      </a:cubicBezTo>
                      <a:cubicBezTo>
                        <a:pt x="11" y="72"/>
                        <a:pt x="11" y="72"/>
                        <a:pt x="11" y="72"/>
                      </a:cubicBezTo>
                      <a:cubicBezTo>
                        <a:pt x="11" y="72"/>
                        <a:pt x="11" y="72"/>
                        <a:pt x="11" y="72"/>
                      </a:cubicBezTo>
                      <a:cubicBezTo>
                        <a:pt x="11" y="72"/>
                        <a:pt x="11" y="72"/>
                        <a:pt x="11" y="72"/>
                      </a:cubicBezTo>
                      <a:cubicBezTo>
                        <a:pt x="11" y="73"/>
                        <a:pt x="11" y="73"/>
                        <a:pt x="11" y="73"/>
                      </a:cubicBezTo>
                      <a:cubicBezTo>
                        <a:pt x="11" y="73"/>
                        <a:pt x="11" y="73"/>
                        <a:pt x="11" y="73"/>
                      </a:cubicBezTo>
                      <a:cubicBezTo>
                        <a:pt x="11" y="73"/>
                        <a:pt x="11" y="73"/>
                        <a:pt x="11" y="73"/>
                      </a:cubicBezTo>
                      <a:cubicBezTo>
                        <a:pt x="11" y="74"/>
                        <a:pt x="11" y="74"/>
                        <a:pt x="11" y="74"/>
                      </a:cubicBezTo>
                      <a:cubicBezTo>
                        <a:pt x="11" y="74"/>
                        <a:pt x="11" y="74"/>
                        <a:pt x="11" y="74"/>
                      </a:cubicBezTo>
                      <a:cubicBezTo>
                        <a:pt x="11" y="74"/>
                        <a:pt x="11" y="74"/>
                        <a:pt x="11" y="74"/>
                      </a:cubicBezTo>
                      <a:cubicBezTo>
                        <a:pt x="11" y="75"/>
                        <a:pt x="11" y="75"/>
                        <a:pt x="11" y="75"/>
                      </a:cubicBezTo>
                      <a:cubicBezTo>
                        <a:pt x="11" y="75"/>
                        <a:pt x="11" y="75"/>
                        <a:pt x="11" y="75"/>
                      </a:cubicBezTo>
                      <a:cubicBezTo>
                        <a:pt x="11" y="75"/>
                        <a:pt x="11" y="75"/>
                        <a:pt x="11" y="75"/>
                      </a:cubicBezTo>
                      <a:cubicBezTo>
                        <a:pt x="11" y="75"/>
                        <a:pt x="11" y="75"/>
                        <a:pt x="11" y="75"/>
                      </a:cubicBezTo>
                      <a:cubicBezTo>
                        <a:pt x="12" y="75"/>
                        <a:pt x="12" y="75"/>
                        <a:pt x="12" y="75"/>
                      </a:cubicBezTo>
                      <a:cubicBezTo>
                        <a:pt x="12" y="75"/>
                        <a:pt x="12" y="75"/>
                        <a:pt x="12" y="75"/>
                      </a:cubicBezTo>
                      <a:cubicBezTo>
                        <a:pt x="12" y="75"/>
                        <a:pt x="12" y="75"/>
                        <a:pt x="12" y="75"/>
                      </a:cubicBezTo>
                      <a:cubicBezTo>
                        <a:pt x="12" y="76"/>
                        <a:pt x="12" y="76"/>
                        <a:pt x="12" y="76"/>
                      </a:cubicBezTo>
                      <a:cubicBezTo>
                        <a:pt x="12" y="76"/>
                        <a:pt x="12" y="76"/>
                        <a:pt x="12" y="76"/>
                      </a:cubicBezTo>
                      <a:cubicBezTo>
                        <a:pt x="12" y="76"/>
                        <a:pt x="12" y="76"/>
                        <a:pt x="12" y="76"/>
                      </a:cubicBezTo>
                      <a:cubicBezTo>
                        <a:pt x="12" y="76"/>
                        <a:pt x="12" y="76"/>
                        <a:pt x="12" y="76"/>
                      </a:cubicBezTo>
                      <a:cubicBezTo>
                        <a:pt x="12" y="76"/>
                        <a:pt x="12" y="76"/>
                        <a:pt x="12" y="76"/>
                      </a:cubicBezTo>
                      <a:cubicBezTo>
                        <a:pt x="12" y="77"/>
                        <a:pt x="12" y="77"/>
                        <a:pt x="12" y="77"/>
                      </a:cubicBezTo>
                      <a:cubicBezTo>
                        <a:pt x="12" y="77"/>
                        <a:pt x="12" y="77"/>
                        <a:pt x="12" y="77"/>
                      </a:cubicBezTo>
                      <a:cubicBezTo>
                        <a:pt x="13" y="77"/>
                        <a:pt x="13" y="77"/>
                        <a:pt x="13" y="77"/>
                      </a:cubicBezTo>
                      <a:cubicBezTo>
                        <a:pt x="13" y="78"/>
                        <a:pt x="13" y="78"/>
                        <a:pt x="13" y="78"/>
                      </a:cubicBezTo>
                      <a:cubicBezTo>
                        <a:pt x="13" y="79"/>
                        <a:pt x="13" y="79"/>
                        <a:pt x="13" y="79"/>
                      </a:cubicBezTo>
                      <a:cubicBezTo>
                        <a:pt x="14" y="79"/>
                        <a:pt x="14" y="79"/>
                        <a:pt x="14" y="79"/>
                      </a:cubicBezTo>
                      <a:cubicBezTo>
                        <a:pt x="14" y="80"/>
                        <a:pt x="14" y="80"/>
                        <a:pt x="14" y="80"/>
                      </a:cubicBezTo>
                      <a:cubicBezTo>
                        <a:pt x="13" y="79"/>
                        <a:pt x="13" y="79"/>
                        <a:pt x="13" y="79"/>
                      </a:cubicBezTo>
                      <a:cubicBezTo>
                        <a:pt x="13" y="79"/>
                        <a:pt x="13" y="79"/>
                        <a:pt x="13" y="79"/>
                      </a:cubicBezTo>
                      <a:cubicBezTo>
                        <a:pt x="13" y="79"/>
                        <a:pt x="13" y="79"/>
                        <a:pt x="13" y="79"/>
                      </a:cubicBezTo>
                      <a:cubicBezTo>
                        <a:pt x="13" y="78"/>
                        <a:pt x="13" y="78"/>
                        <a:pt x="13" y="78"/>
                      </a:cubicBezTo>
                      <a:cubicBezTo>
                        <a:pt x="13" y="78"/>
                        <a:pt x="13" y="78"/>
                        <a:pt x="13" y="78"/>
                      </a:cubicBezTo>
                      <a:cubicBezTo>
                        <a:pt x="12" y="77"/>
                        <a:pt x="12" y="77"/>
                        <a:pt x="12" y="77"/>
                      </a:cubicBezTo>
                      <a:cubicBezTo>
                        <a:pt x="12" y="76"/>
                        <a:pt x="12" y="76"/>
                        <a:pt x="12" y="76"/>
                      </a:cubicBezTo>
                      <a:cubicBezTo>
                        <a:pt x="12" y="76"/>
                        <a:pt x="12" y="76"/>
                        <a:pt x="12" y="76"/>
                      </a:cubicBezTo>
                      <a:cubicBezTo>
                        <a:pt x="12" y="76"/>
                        <a:pt x="12" y="76"/>
                        <a:pt x="12" y="76"/>
                      </a:cubicBezTo>
                      <a:cubicBezTo>
                        <a:pt x="12" y="77"/>
                        <a:pt x="12" y="77"/>
                        <a:pt x="12" y="77"/>
                      </a:cubicBezTo>
                      <a:cubicBezTo>
                        <a:pt x="12" y="77"/>
                        <a:pt x="12" y="77"/>
                        <a:pt x="12" y="77"/>
                      </a:cubicBezTo>
                      <a:cubicBezTo>
                        <a:pt x="12" y="77"/>
                        <a:pt x="12" y="77"/>
                        <a:pt x="12" y="77"/>
                      </a:cubicBezTo>
                      <a:cubicBezTo>
                        <a:pt x="12" y="77"/>
                        <a:pt x="12" y="77"/>
                        <a:pt x="12" y="77"/>
                      </a:cubicBezTo>
                      <a:cubicBezTo>
                        <a:pt x="12" y="77"/>
                        <a:pt x="12" y="77"/>
                        <a:pt x="12" y="77"/>
                      </a:cubicBezTo>
                      <a:cubicBezTo>
                        <a:pt x="12" y="78"/>
                        <a:pt x="12" y="78"/>
                        <a:pt x="12" y="78"/>
                      </a:cubicBezTo>
                      <a:cubicBezTo>
                        <a:pt x="12" y="78"/>
                        <a:pt x="12" y="78"/>
                        <a:pt x="12" y="78"/>
                      </a:cubicBezTo>
                      <a:cubicBezTo>
                        <a:pt x="11" y="80"/>
                        <a:pt x="11" y="80"/>
                        <a:pt x="11" y="80"/>
                      </a:cubicBezTo>
                      <a:cubicBezTo>
                        <a:pt x="10" y="81"/>
                        <a:pt x="10" y="81"/>
                        <a:pt x="10" y="81"/>
                      </a:cubicBezTo>
                      <a:cubicBezTo>
                        <a:pt x="10" y="81"/>
                        <a:pt x="10" y="81"/>
                        <a:pt x="10" y="81"/>
                      </a:cubicBezTo>
                      <a:cubicBezTo>
                        <a:pt x="10" y="81"/>
                        <a:pt x="10" y="81"/>
                        <a:pt x="10" y="81"/>
                      </a:cubicBezTo>
                      <a:cubicBezTo>
                        <a:pt x="10" y="81"/>
                        <a:pt x="10" y="81"/>
                        <a:pt x="10"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0"/>
                        <a:pt x="11" y="80"/>
                        <a:pt x="11" y="80"/>
                      </a:cubicBezTo>
                      <a:cubicBezTo>
                        <a:pt x="11" y="80"/>
                        <a:pt x="11" y="80"/>
                        <a:pt x="11"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3" y="81"/>
                        <a:pt x="13" y="81"/>
                        <a:pt x="13" y="81"/>
                      </a:cubicBezTo>
                      <a:cubicBezTo>
                        <a:pt x="13" y="81"/>
                        <a:pt x="13" y="81"/>
                        <a:pt x="13" y="81"/>
                      </a:cubicBezTo>
                      <a:cubicBezTo>
                        <a:pt x="14" y="82"/>
                        <a:pt x="14" y="82"/>
                        <a:pt x="14" y="82"/>
                      </a:cubicBezTo>
                      <a:cubicBezTo>
                        <a:pt x="14" y="82"/>
                        <a:pt x="14" y="82"/>
                        <a:pt x="14" y="82"/>
                      </a:cubicBezTo>
                      <a:cubicBezTo>
                        <a:pt x="14" y="82"/>
                        <a:pt x="14" y="82"/>
                        <a:pt x="14" y="82"/>
                      </a:cubicBezTo>
                      <a:cubicBezTo>
                        <a:pt x="14" y="83"/>
                        <a:pt x="14" y="83"/>
                        <a:pt x="14" y="83"/>
                      </a:cubicBezTo>
                      <a:cubicBezTo>
                        <a:pt x="14" y="83"/>
                        <a:pt x="14" y="83"/>
                        <a:pt x="14" y="83"/>
                      </a:cubicBezTo>
                      <a:cubicBezTo>
                        <a:pt x="14" y="83"/>
                        <a:pt x="14" y="83"/>
                        <a:pt x="14" y="83"/>
                      </a:cubicBezTo>
                      <a:cubicBezTo>
                        <a:pt x="14" y="83"/>
                        <a:pt x="14" y="83"/>
                        <a:pt x="14" y="83"/>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6" y="84"/>
                        <a:pt x="16" y="84"/>
                        <a:pt x="16" y="84"/>
                      </a:cubicBezTo>
                      <a:cubicBezTo>
                        <a:pt x="16" y="84"/>
                        <a:pt x="16" y="84"/>
                        <a:pt x="16" y="84"/>
                      </a:cubicBezTo>
                      <a:cubicBezTo>
                        <a:pt x="16" y="84"/>
                        <a:pt x="16" y="84"/>
                        <a:pt x="16" y="84"/>
                      </a:cubicBezTo>
                      <a:cubicBezTo>
                        <a:pt x="16" y="85"/>
                        <a:pt x="16" y="85"/>
                        <a:pt x="16" y="85"/>
                      </a:cubicBezTo>
                      <a:cubicBezTo>
                        <a:pt x="17" y="85"/>
                        <a:pt x="17" y="85"/>
                        <a:pt x="17" y="85"/>
                      </a:cubicBezTo>
                      <a:cubicBezTo>
                        <a:pt x="17" y="85"/>
                        <a:pt x="17" y="85"/>
                        <a:pt x="17" y="85"/>
                      </a:cubicBezTo>
                      <a:cubicBezTo>
                        <a:pt x="17" y="85"/>
                        <a:pt x="17" y="85"/>
                        <a:pt x="17" y="85"/>
                      </a:cubicBezTo>
                      <a:cubicBezTo>
                        <a:pt x="17" y="85"/>
                        <a:pt x="17" y="85"/>
                        <a:pt x="17" y="85"/>
                      </a:cubicBezTo>
                      <a:cubicBezTo>
                        <a:pt x="17" y="86"/>
                        <a:pt x="17" y="86"/>
                        <a:pt x="17" y="86"/>
                      </a:cubicBezTo>
                      <a:cubicBezTo>
                        <a:pt x="17" y="86"/>
                        <a:pt x="17" y="86"/>
                        <a:pt x="17" y="86"/>
                      </a:cubicBezTo>
                      <a:cubicBezTo>
                        <a:pt x="17" y="86"/>
                        <a:pt x="17" y="86"/>
                        <a:pt x="17" y="86"/>
                      </a:cubicBezTo>
                      <a:cubicBezTo>
                        <a:pt x="18" y="86"/>
                        <a:pt x="18" y="86"/>
                        <a:pt x="18" y="86"/>
                      </a:cubicBezTo>
                      <a:cubicBezTo>
                        <a:pt x="18" y="86"/>
                        <a:pt x="18" y="86"/>
                        <a:pt x="18" y="86"/>
                      </a:cubicBezTo>
                      <a:cubicBezTo>
                        <a:pt x="18" y="86"/>
                        <a:pt x="18" y="86"/>
                        <a:pt x="18" y="86"/>
                      </a:cubicBezTo>
                      <a:cubicBezTo>
                        <a:pt x="18" y="86"/>
                        <a:pt x="18" y="86"/>
                        <a:pt x="18" y="86"/>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4"/>
                        <a:pt x="18" y="84"/>
                        <a:pt x="18" y="84"/>
                      </a:cubicBezTo>
                      <a:cubicBezTo>
                        <a:pt x="18" y="84"/>
                        <a:pt x="18" y="84"/>
                        <a:pt x="18" y="84"/>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9" y="85"/>
                        <a:pt x="19" y="85"/>
                        <a:pt x="19" y="85"/>
                      </a:cubicBezTo>
                      <a:cubicBezTo>
                        <a:pt x="19" y="85"/>
                        <a:pt x="19" y="85"/>
                        <a:pt x="19" y="85"/>
                      </a:cubicBezTo>
                      <a:cubicBezTo>
                        <a:pt x="19" y="84"/>
                        <a:pt x="19" y="84"/>
                        <a:pt x="19" y="84"/>
                      </a:cubicBezTo>
                      <a:cubicBezTo>
                        <a:pt x="18" y="84"/>
                        <a:pt x="18" y="84"/>
                        <a:pt x="18" y="84"/>
                      </a:cubicBezTo>
                      <a:cubicBezTo>
                        <a:pt x="18" y="84"/>
                        <a:pt x="18" y="84"/>
                        <a:pt x="18" y="84"/>
                      </a:cubicBezTo>
                      <a:cubicBezTo>
                        <a:pt x="18" y="84"/>
                        <a:pt x="18" y="84"/>
                        <a:pt x="18" y="84"/>
                      </a:cubicBezTo>
                      <a:cubicBezTo>
                        <a:pt x="18" y="84"/>
                        <a:pt x="18" y="84"/>
                        <a:pt x="18" y="84"/>
                      </a:cubicBezTo>
                      <a:cubicBezTo>
                        <a:pt x="18" y="84"/>
                        <a:pt x="18" y="84"/>
                        <a:pt x="18" y="84"/>
                      </a:cubicBezTo>
                      <a:cubicBezTo>
                        <a:pt x="18" y="84"/>
                        <a:pt x="18" y="84"/>
                        <a:pt x="18" y="84"/>
                      </a:cubicBezTo>
                      <a:cubicBezTo>
                        <a:pt x="18" y="83"/>
                        <a:pt x="18" y="83"/>
                        <a:pt x="18" y="83"/>
                      </a:cubicBezTo>
                      <a:cubicBezTo>
                        <a:pt x="18" y="84"/>
                        <a:pt x="18" y="84"/>
                        <a:pt x="18" y="84"/>
                      </a:cubicBezTo>
                      <a:cubicBezTo>
                        <a:pt x="18" y="83"/>
                        <a:pt x="18" y="83"/>
                        <a:pt x="18" y="83"/>
                      </a:cubicBezTo>
                      <a:cubicBezTo>
                        <a:pt x="18" y="83"/>
                        <a:pt x="18" y="83"/>
                        <a:pt x="18" y="83"/>
                      </a:cubicBezTo>
                      <a:cubicBezTo>
                        <a:pt x="18" y="83"/>
                        <a:pt x="18" y="83"/>
                        <a:pt x="18" y="83"/>
                      </a:cubicBezTo>
                      <a:cubicBezTo>
                        <a:pt x="18" y="83"/>
                        <a:pt x="18" y="83"/>
                        <a:pt x="18" y="83"/>
                      </a:cubicBezTo>
                      <a:cubicBezTo>
                        <a:pt x="19" y="83"/>
                        <a:pt x="19" y="83"/>
                        <a:pt x="19" y="83"/>
                      </a:cubicBezTo>
                      <a:cubicBezTo>
                        <a:pt x="19" y="83"/>
                        <a:pt x="19" y="83"/>
                        <a:pt x="19" y="83"/>
                      </a:cubicBezTo>
                      <a:cubicBezTo>
                        <a:pt x="19" y="83"/>
                        <a:pt x="19" y="83"/>
                        <a:pt x="19" y="83"/>
                      </a:cubicBezTo>
                      <a:cubicBezTo>
                        <a:pt x="19" y="83"/>
                        <a:pt x="19" y="83"/>
                        <a:pt x="19" y="83"/>
                      </a:cubicBezTo>
                      <a:cubicBezTo>
                        <a:pt x="19" y="83"/>
                        <a:pt x="19" y="83"/>
                        <a:pt x="19" y="83"/>
                      </a:cubicBezTo>
                      <a:cubicBezTo>
                        <a:pt x="19" y="82"/>
                        <a:pt x="19" y="82"/>
                        <a:pt x="19" y="82"/>
                      </a:cubicBezTo>
                      <a:cubicBezTo>
                        <a:pt x="19" y="82"/>
                        <a:pt x="19" y="82"/>
                        <a:pt x="19" y="82"/>
                      </a:cubicBezTo>
                      <a:cubicBezTo>
                        <a:pt x="18" y="82"/>
                        <a:pt x="18" y="82"/>
                        <a:pt x="18" y="82"/>
                      </a:cubicBezTo>
                      <a:cubicBezTo>
                        <a:pt x="18" y="82"/>
                        <a:pt x="18" y="82"/>
                        <a:pt x="18" y="82"/>
                      </a:cubicBezTo>
                      <a:cubicBezTo>
                        <a:pt x="18" y="82"/>
                        <a:pt x="18" y="82"/>
                        <a:pt x="18" y="82"/>
                      </a:cubicBezTo>
                      <a:cubicBezTo>
                        <a:pt x="18" y="82"/>
                        <a:pt x="18" y="82"/>
                        <a:pt x="18" y="82"/>
                      </a:cubicBezTo>
                      <a:cubicBezTo>
                        <a:pt x="19" y="81"/>
                        <a:pt x="19" y="81"/>
                        <a:pt x="19" y="81"/>
                      </a:cubicBezTo>
                      <a:cubicBezTo>
                        <a:pt x="19" y="81"/>
                        <a:pt x="19" y="81"/>
                        <a:pt x="19" y="81"/>
                      </a:cubicBezTo>
                      <a:cubicBezTo>
                        <a:pt x="19" y="80"/>
                        <a:pt x="19" y="80"/>
                        <a:pt x="19" y="80"/>
                      </a:cubicBezTo>
                      <a:cubicBezTo>
                        <a:pt x="19" y="80"/>
                        <a:pt x="19" y="80"/>
                        <a:pt x="19" y="80"/>
                      </a:cubicBezTo>
                      <a:cubicBezTo>
                        <a:pt x="19" y="80"/>
                        <a:pt x="19" y="80"/>
                        <a:pt x="19" y="80"/>
                      </a:cubicBezTo>
                      <a:cubicBezTo>
                        <a:pt x="20" y="80"/>
                        <a:pt x="20" y="80"/>
                        <a:pt x="20" y="80"/>
                      </a:cubicBezTo>
                      <a:cubicBezTo>
                        <a:pt x="20" y="80"/>
                        <a:pt x="20" y="80"/>
                        <a:pt x="20" y="80"/>
                      </a:cubicBezTo>
                      <a:cubicBezTo>
                        <a:pt x="20" y="80"/>
                        <a:pt x="20" y="80"/>
                        <a:pt x="20" y="80"/>
                      </a:cubicBezTo>
                      <a:cubicBezTo>
                        <a:pt x="20" y="80"/>
                        <a:pt x="20" y="80"/>
                        <a:pt x="20" y="80"/>
                      </a:cubicBezTo>
                      <a:cubicBezTo>
                        <a:pt x="22" y="81"/>
                        <a:pt x="22" y="81"/>
                        <a:pt x="22" y="81"/>
                      </a:cubicBezTo>
                      <a:cubicBezTo>
                        <a:pt x="22" y="81"/>
                        <a:pt x="22" y="81"/>
                        <a:pt x="22" y="82"/>
                      </a:cubicBezTo>
                      <a:cubicBezTo>
                        <a:pt x="22" y="82"/>
                        <a:pt x="22" y="82"/>
                        <a:pt x="22" y="82"/>
                      </a:cubicBezTo>
                      <a:cubicBezTo>
                        <a:pt x="22" y="82"/>
                        <a:pt x="22" y="82"/>
                        <a:pt x="22" y="82"/>
                      </a:cubicBezTo>
                      <a:cubicBezTo>
                        <a:pt x="23" y="82"/>
                        <a:pt x="23" y="82"/>
                        <a:pt x="23" y="82"/>
                      </a:cubicBezTo>
                      <a:cubicBezTo>
                        <a:pt x="23" y="82"/>
                        <a:pt x="23" y="82"/>
                        <a:pt x="23" y="82"/>
                      </a:cubicBezTo>
                      <a:cubicBezTo>
                        <a:pt x="23" y="82"/>
                        <a:pt x="23" y="82"/>
                        <a:pt x="23" y="82"/>
                      </a:cubicBezTo>
                      <a:cubicBezTo>
                        <a:pt x="23" y="82"/>
                        <a:pt x="23" y="82"/>
                        <a:pt x="23" y="82"/>
                      </a:cubicBezTo>
                      <a:cubicBezTo>
                        <a:pt x="23" y="82"/>
                        <a:pt x="23" y="82"/>
                        <a:pt x="23" y="82"/>
                      </a:cubicBezTo>
                      <a:cubicBezTo>
                        <a:pt x="24" y="82"/>
                        <a:pt x="24" y="82"/>
                        <a:pt x="24" y="82"/>
                      </a:cubicBezTo>
                      <a:cubicBezTo>
                        <a:pt x="24" y="83"/>
                        <a:pt x="24" y="83"/>
                        <a:pt x="24" y="83"/>
                      </a:cubicBezTo>
                      <a:cubicBezTo>
                        <a:pt x="24" y="83"/>
                        <a:pt x="24" y="83"/>
                        <a:pt x="24" y="83"/>
                      </a:cubicBezTo>
                      <a:cubicBezTo>
                        <a:pt x="24" y="82"/>
                        <a:pt x="24" y="82"/>
                        <a:pt x="24" y="82"/>
                      </a:cubicBezTo>
                      <a:cubicBezTo>
                        <a:pt x="24" y="82"/>
                        <a:pt x="24" y="82"/>
                        <a:pt x="24" y="82"/>
                      </a:cubicBezTo>
                      <a:cubicBezTo>
                        <a:pt x="25" y="82"/>
                        <a:pt x="25" y="82"/>
                        <a:pt x="25" y="82"/>
                      </a:cubicBezTo>
                      <a:cubicBezTo>
                        <a:pt x="25" y="82"/>
                        <a:pt x="25" y="82"/>
                        <a:pt x="25" y="82"/>
                      </a:cubicBezTo>
                      <a:cubicBezTo>
                        <a:pt x="25" y="81"/>
                        <a:pt x="25" y="81"/>
                        <a:pt x="25" y="81"/>
                      </a:cubicBezTo>
                      <a:cubicBezTo>
                        <a:pt x="25" y="81"/>
                        <a:pt x="25" y="81"/>
                        <a:pt x="25" y="81"/>
                      </a:cubicBezTo>
                      <a:cubicBezTo>
                        <a:pt x="25" y="81"/>
                        <a:pt x="25" y="81"/>
                        <a:pt x="25" y="81"/>
                      </a:cubicBezTo>
                      <a:cubicBezTo>
                        <a:pt x="26" y="81"/>
                        <a:pt x="26" y="81"/>
                        <a:pt x="26" y="81"/>
                      </a:cubicBezTo>
                      <a:cubicBezTo>
                        <a:pt x="26" y="81"/>
                        <a:pt x="26" y="81"/>
                        <a:pt x="26" y="81"/>
                      </a:cubicBezTo>
                      <a:cubicBezTo>
                        <a:pt x="26" y="81"/>
                        <a:pt x="26" y="81"/>
                        <a:pt x="26" y="81"/>
                      </a:cubicBezTo>
                      <a:cubicBezTo>
                        <a:pt x="26" y="81"/>
                        <a:pt x="26" y="81"/>
                        <a:pt x="26" y="81"/>
                      </a:cubicBezTo>
                      <a:cubicBezTo>
                        <a:pt x="27" y="81"/>
                        <a:pt x="27" y="81"/>
                        <a:pt x="27" y="81"/>
                      </a:cubicBezTo>
                      <a:cubicBezTo>
                        <a:pt x="27" y="82"/>
                        <a:pt x="27" y="82"/>
                        <a:pt x="27" y="82"/>
                      </a:cubicBezTo>
                      <a:cubicBezTo>
                        <a:pt x="26" y="82"/>
                        <a:pt x="26" y="82"/>
                        <a:pt x="26" y="82"/>
                      </a:cubicBezTo>
                      <a:cubicBezTo>
                        <a:pt x="26" y="82"/>
                        <a:pt x="26" y="82"/>
                        <a:pt x="26" y="82"/>
                      </a:cubicBezTo>
                      <a:cubicBezTo>
                        <a:pt x="27" y="82"/>
                        <a:pt x="27" y="82"/>
                        <a:pt x="27" y="82"/>
                      </a:cubicBezTo>
                      <a:cubicBezTo>
                        <a:pt x="27" y="82"/>
                        <a:pt x="27" y="82"/>
                        <a:pt x="27" y="82"/>
                      </a:cubicBezTo>
                      <a:cubicBezTo>
                        <a:pt x="28" y="83"/>
                        <a:pt x="28" y="83"/>
                        <a:pt x="28" y="83"/>
                      </a:cubicBezTo>
                      <a:cubicBezTo>
                        <a:pt x="27" y="83"/>
                        <a:pt x="27" y="83"/>
                        <a:pt x="27" y="83"/>
                      </a:cubicBezTo>
                      <a:cubicBezTo>
                        <a:pt x="27" y="83"/>
                        <a:pt x="27" y="83"/>
                        <a:pt x="27" y="83"/>
                      </a:cubicBezTo>
                      <a:cubicBezTo>
                        <a:pt x="27" y="83"/>
                        <a:pt x="27" y="83"/>
                        <a:pt x="27" y="83"/>
                      </a:cubicBezTo>
                      <a:cubicBezTo>
                        <a:pt x="27" y="83"/>
                        <a:pt x="27" y="83"/>
                        <a:pt x="27" y="83"/>
                      </a:cubicBezTo>
                      <a:cubicBezTo>
                        <a:pt x="28" y="83"/>
                        <a:pt x="28" y="83"/>
                        <a:pt x="28" y="83"/>
                      </a:cubicBezTo>
                      <a:cubicBezTo>
                        <a:pt x="28" y="83"/>
                        <a:pt x="28" y="83"/>
                        <a:pt x="28" y="83"/>
                      </a:cubicBezTo>
                      <a:cubicBezTo>
                        <a:pt x="28" y="83"/>
                        <a:pt x="28" y="83"/>
                        <a:pt x="28" y="83"/>
                      </a:cubicBezTo>
                      <a:cubicBezTo>
                        <a:pt x="28" y="83"/>
                        <a:pt x="28" y="83"/>
                        <a:pt x="28" y="83"/>
                      </a:cubicBezTo>
                      <a:cubicBezTo>
                        <a:pt x="29" y="83"/>
                        <a:pt x="29" y="83"/>
                        <a:pt x="29" y="83"/>
                      </a:cubicBezTo>
                      <a:cubicBezTo>
                        <a:pt x="29" y="83"/>
                        <a:pt x="29" y="83"/>
                        <a:pt x="29" y="83"/>
                      </a:cubicBezTo>
                      <a:cubicBezTo>
                        <a:pt x="29" y="83"/>
                        <a:pt x="29" y="83"/>
                        <a:pt x="29" y="83"/>
                      </a:cubicBezTo>
                      <a:cubicBezTo>
                        <a:pt x="29" y="83"/>
                        <a:pt x="30" y="83"/>
                        <a:pt x="30" y="83"/>
                      </a:cubicBezTo>
                      <a:cubicBezTo>
                        <a:pt x="31" y="83"/>
                        <a:pt x="31" y="83"/>
                        <a:pt x="31" y="83"/>
                      </a:cubicBezTo>
                      <a:cubicBezTo>
                        <a:pt x="31" y="82"/>
                        <a:pt x="31" y="82"/>
                        <a:pt x="31" y="82"/>
                      </a:cubicBezTo>
                      <a:cubicBezTo>
                        <a:pt x="31" y="82"/>
                        <a:pt x="31" y="82"/>
                        <a:pt x="31" y="82"/>
                      </a:cubicBezTo>
                      <a:cubicBezTo>
                        <a:pt x="31" y="82"/>
                        <a:pt x="31" y="82"/>
                        <a:pt x="31" y="82"/>
                      </a:cubicBezTo>
                      <a:cubicBezTo>
                        <a:pt x="31" y="82"/>
                        <a:pt x="31" y="82"/>
                        <a:pt x="31" y="82"/>
                      </a:cubicBezTo>
                      <a:cubicBezTo>
                        <a:pt x="31" y="83"/>
                        <a:pt x="31" y="83"/>
                        <a:pt x="31" y="83"/>
                      </a:cubicBezTo>
                      <a:cubicBezTo>
                        <a:pt x="31" y="83"/>
                        <a:pt x="31" y="83"/>
                        <a:pt x="31" y="83"/>
                      </a:cubicBezTo>
                      <a:cubicBezTo>
                        <a:pt x="30" y="83"/>
                        <a:pt x="30" y="83"/>
                        <a:pt x="30" y="83"/>
                      </a:cubicBezTo>
                      <a:cubicBezTo>
                        <a:pt x="30" y="83"/>
                        <a:pt x="30" y="83"/>
                        <a:pt x="30" y="83"/>
                      </a:cubicBezTo>
                      <a:cubicBezTo>
                        <a:pt x="30" y="83"/>
                        <a:pt x="30" y="83"/>
                        <a:pt x="30" y="83"/>
                      </a:cubicBezTo>
                      <a:cubicBezTo>
                        <a:pt x="30" y="83"/>
                        <a:pt x="30" y="83"/>
                        <a:pt x="30" y="83"/>
                      </a:cubicBezTo>
                      <a:cubicBezTo>
                        <a:pt x="29" y="83"/>
                        <a:pt x="29" y="83"/>
                        <a:pt x="29" y="83"/>
                      </a:cubicBezTo>
                      <a:cubicBezTo>
                        <a:pt x="29" y="83"/>
                        <a:pt x="29" y="83"/>
                        <a:pt x="29" y="83"/>
                      </a:cubicBezTo>
                      <a:cubicBezTo>
                        <a:pt x="29" y="84"/>
                        <a:pt x="29" y="84"/>
                        <a:pt x="29" y="84"/>
                      </a:cubicBezTo>
                      <a:cubicBezTo>
                        <a:pt x="29" y="84"/>
                        <a:pt x="29" y="84"/>
                        <a:pt x="29" y="84"/>
                      </a:cubicBezTo>
                      <a:cubicBezTo>
                        <a:pt x="30" y="84"/>
                        <a:pt x="30" y="84"/>
                        <a:pt x="30" y="84"/>
                      </a:cubicBezTo>
                      <a:cubicBezTo>
                        <a:pt x="30" y="84"/>
                        <a:pt x="30" y="84"/>
                        <a:pt x="30" y="84"/>
                      </a:cubicBezTo>
                      <a:cubicBezTo>
                        <a:pt x="30" y="84"/>
                        <a:pt x="30" y="84"/>
                        <a:pt x="31" y="84"/>
                      </a:cubicBezTo>
                      <a:cubicBezTo>
                        <a:pt x="31" y="84"/>
                        <a:pt x="31" y="84"/>
                        <a:pt x="31" y="84"/>
                      </a:cubicBezTo>
                      <a:cubicBezTo>
                        <a:pt x="31" y="83"/>
                        <a:pt x="31" y="83"/>
                        <a:pt x="31" y="83"/>
                      </a:cubicBezTo>
                      <a:cubicBezTo>
                        <a:pt x="31" y="83"/>
                        <a:pt x="31" y="83"/>
                        <a:pt x="31" y="83"/>
                      </a:cubicBezTo>
                      <a:cubicBezTo>
                        <a:pt x="31" y="83"/>
                        <a:pt x="31" y="83"/>
                        <a:pt x="31" y="83"/>
                      </a:cubicBezTo>
                      <a:cubicBezTo>
                        <a:pt x="31" y="83"/>
                        <a:pt x="31" y="83"/>
                        <a:pt x="31" y="83"/>
                      </a:cubicBezTo>
                      <a:cubicBezTo>
                        <a:pt x="31" y="83"/>
                        <a:pt x="31" y="83"/>
                        <a:pt x="31"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3" y="83"/>
                        <a:pt x="33" y="83"/>
                        <a:pt x="33" y="83"/>
                      </a:cubicBezTo>
                      <a:cubicBezTo>
                        <a:pt x="33" y="83"/>
                        <a:pt x="33" y="83"/>
                        <a:pt x="33" y="83"/>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4" y="84"/>
                        <a:pt x="34" y="84"/>
                        <a:pt x="34" y="84"/>
                      </a:cubicBezTo>
                      <a:cubicBezTo>
                        <a:pt x="34" y="84"/>
                        <a:pt x="34" y="84"/>
                        <a:pt x="34" y="84"/>
                      </a:cubicBezTo>
                      <a:cubicBezTo>
                        <a:pt x="34" y="85"/>
                        <a:pt x="34" y="85"/>
                        <a:pt x="34" y="85"/>
                      </a:cubicBezTo>
                      <a:cubicBezTo>
                        <a:pt x="34" y="85"/>
                        <a:pt x="34" y="85"/>
                        <a:pt x="34" y="85"/>
                      </a:cubicBezTo>
                      <a:cubicBezTo>
                        <a:pt x="34" y="85"/>
                        <a:pt x="34" y="85"/>
                        <a:pt x="34" y="85"/>
                      </a:cubicBezTo>
                      <a:cubicBezTo>
                        <a:pt x="34" y="85"/>
                        <a:pt x="34" y="85"/>
                        <a:pt x="34" y="85"/>
                      </a:cubicBezTo>
                      <a:cubicBezTo>
                        <a:pt x="34" y="86"/>
                        <a:pt x="34" y="86"/>
                        <a:pt x="34" y="86"/>
                      </a:cubicBezTo>
                      <a:cubicBezTo>
                        <a:pt x="34" y="85"/>
                        <a:pt x="34" y="85"/>
                        <a:pt x="34" y="85"/>
                      </a:cubicBezTo>
                      <a:cubicBezTo>
                        <a:pt x="34" y="85"/>
                        <a:pt x="34" y="85"/>
                        <a:pt x="34" y="85"/>
                      </a:cubicBezTo>
                      <a:cubicBezTo>
                        <a:pt x="34" y="85"/>
                        <a:pt x="34" y="85"/>
                        <a:pt x="34" y="85"/>
                      </a:cubicBezTo>
                      <a:cubicBezTo>
                        <a:pt x="33" y="85"/>
                        <a:pt x="33" y="85"/>
                        <a:pt x="33" y="85"/>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2" y="84"/>
                        <a:pt x="32" y="84"/>
                        <a:pt x="32" y="84"/>
                      </a:cubicBezTo>
                      <a:cubicBezTo>
                        <a:pt x="32" y="84"/>
                        <a:pt x="32" y="84"/>
                        <a:pt x="32" y="84"/>
                      </a:cubicBezTo>
                      <a:cubicBezTo>
                        <a:pt x="32" y="85"/>
                        <a:pt x="32" y="85"/>
                        <a:pt x="32" y="85"/>
                      </a:cubicBezTo>
                      <a:cubicBezTo>
                        <a:pt x="32" y="85"/>
                        <a:pt x="32" y="85"/>
                        <a:pt x="32" y="85"/>
                      </a:cubicBezTo>
                      <a:cubicBezTo>
                        <a:pt x="32" y="85"/>
                        <a:pt x="32" y="85"/>
                        <a:pt x="32" y="85"/>
                      </a:cubicBezTo>
                      <a:cubicBezTo>
                        <a:pt x="32" y="85"/>
                        <a:pt x="32" y="85"/>
                        <a:pt x="32" y="85"/>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3" y="84"/>
                        <a:pt x="33" y="84"/>
                        <a:pt x="33" y="84"/>
                      </a:cubicBezTo>
                      <a:cubicBezTo>
                        <a:pt x="33" y="84"/>
                        <a:pt x="33" y="84"/>
                        <a:pt x="33" y="84"/>
                      </a:cubicBezTo>
                      <a:cubicBezTo>
                        <a:pt x="33" y="84"/>
                        <a:pt x="33" y="84"/>
                        <a:pt x="33" y="84"/>
                      </a:cubicBezTo>
                      <a:cubicBezTo>
                        <a:pt x="33" y="83"/>
                        <a:pt x="33" y="83"/>
                        <a:pt x="33"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1" y="83"/>
                        <a:pt x="31" y="83"/>
                        <a:pt x="31" y="83"/>
                      </a:cubicBezTo>
                      <a:cubicBezTo>
                        <a:pt x="31" y="83"/>
                        <a:pt x="31" y="83"/>
                        <a:pt x="31" y="83"/>
                      </a:cubicBezTo>
                      <a:cubicBezTo>
                        <a:pt x="31" y="83"/>
                        <a:pt x="31" y="83"/>
                        <a:pt x="31" y="83"/>
                      </a:cubicBezTo>
                      <a:cubicBezTo>
                        <a:pt x="31" y="84"/>
                        <a:pt x="31" y="84"/>
                        <a:pt x="31" y="84"/>
                      </a:cubicBezTo>
                      <a:cubicBezTo>
                        <a:pt x="31" y="84"/>
                        <a:pt x="31" y="84"/>
                        <a:pt x="31" y="84"/>
                      </a:cubicBezTo>
                      <a:cubicBezTo>
                        <a:pt x="31" y="84"/>
                        <a:pt x="31" y="84"/>
                        <a:pt x="31" y="84"/>
                      </a:cubicBezTo>
                      <a:cubicBezTo>
                        <a:pt x="31" y="84"/>
                        <a:pt x="31" y="84"/>
                        <a:pt x="31" y="84"/>
                      </a:cubicBezTo>
                      <a:cubicBezTo>
                        <a:pt x="31" y="84"/>
                        <a:pt x="31" y="84"/>
                        <a:pt x="31" y="84"/>
                      </a:cubicBezTo>
                      <a:cubicBezTo>
                        <a:pt x="31" y="84"/>
                        <a:pt x="31" y="84"/>
                        <a:pt x="31" y="84"/>
                      </a:cubicBezTo>
                      <a:cubicBezTo>
                        <a:pt x="30" y="84"/>
                        <a:pt x="30" y="84"/>
                        <a:pt x="30" y="84"/>
                      </a:cubicBezTo>
                      <a:cubicBezTo>
                        <a:pt x="30" y="84"/>
                        <a:pt x="30" y="84"/>
                        <a:pt x="30" y="84"/>
                      </a:cubicBezTo>
                      <a:cubicBezTo>
                        <a:pt x="30" y="84"/>
                        <a:pt x="30" y="84"/>
                        <a:pt x="30" y="84"/>
                      </a:cubicBezTo>
                      <a:cubicBezTo>
                        <a:pt x="31" y="84"/>
                        <a:pt x="31" y="84"/>
                        <a:pt x="31" y="84"/>
                      </a:cubicBezTo>
                      <a:cubicBezTo>
                        <a:pt x="31" y="84"/>
                        <a:pt x="31" y="84"/>
                        <a:pt x="31" y="84"/>
                      </a:cubicBezTo>
                      <a:cubicBezTo>
                        <a:pt x="31" y="85"/>
                        <a:pt x="31" y="85"/>
                        <a:pt x="31" y="85"/>
                      </a:cubicBezTo>
                      <a:cubicBezTo>
                        <a:pt x="30" y="85"/>
                        <a:pt x="30" y="85"/>
                        <a:pt x="30" y="85"/>
                      </a:cubicBezTo>
                      <a:cubicBezTo>
                        <a:pt x="30" y="84"/>
                        <a:pt x="30" y="84"/>
                        <a:pt x="30" y="84"/>
                      </a:cubicBezTo>
                      <a:cubicBezTo>
                        <a:pt x="30" y="84"/>
                        <a:pt x="30" y="84"/>
                        <a:pt x="30" y="84"/>
                      </a:cubicBezTo>
                      <a:cubicBezTo>
                        <a:pt x="29" y="84"/>
                        <a:pt x="29" y="84"/>
                        <a:pt x="29" y="84"/>
                      </a:cubicBezTo>
                      <a:cubicBezTo>
                        <a:pt x="28" y="84"/>
                        <a:pt x="28" y="84"/>
                        <a:pt x="28" y="84"/>
                      </a:cubicBezTo>
                      <a:cubicBezTo>
                        <a:pt x="28" y="84"/>
                        <a:pt x="28" y="84"/>
                        <a:pt x="28" y="84"/>
                      </a:cubicBezTo>
                      <a:cubicBezTo>
                        <a:pt x="28" y="83"/>
                        <a:pt x="28" y="83"/>
                        <a:pt x="28" y="83"/>
                      </a:cubicBezTo>
                      <a:cubicBezTo>
                        <a:pt x="27" y="83"/>
                        <a:pt x="27" y="83"/>
                        <a:pt x="27" y="83"/>
                      </a:cubicBezTo>
                      <a:cubicBezTo>
                        <a:pt x="26" y="83"/>
                        <a:pt x="26" y="83"/>
                        <a:pt x="26" y="83"/>
                      </a:cubicBezTo>
                      <a:cubicBezTo>
                        <a:pt x="25" y="83"/>
                        <a:pt x="25" y="83"/>
                        <a:pt x="25" y="83"/>
                      </a:cubicBezTo>
                      <a:cubicBezTo>
                        <a:pt x="25" y="83"/>
                        <a:pt x="25" y="83"/>
                        <a:pt x="25" y="83"/>
                      </a:cubicBezTo>
                      <a:cubicBezTo>
                        <a:pt x="24" y="83"/>
                        <a:pt x="24" y="83"/>
                        <a:pt x="24" y="83"/>
                      </a:cubicBezTo>
                      <a:cubicBezTo>
                        <a:pt x="24" y="83"/>
                        <a:pt x="24" y="83"/>
                        <a:pt x="24" y="83"/>
                      </a:cubicBezTo>
                      <a:cubicBezTo>
                        <a:pt x="23" y="83"/>
                        <a:pt x="23" y="83"/>
                        <a:pt x="23" y="83"/>
                      </a:cubicBezTo>
                      <a:cubicBezTo>
                        <a:pt x="23" y="82"/>
                        <a:pt x="23" y="82"/>
                        <a:pt x="23" y="82"/>
                      </a:cubicBezTo>
                      <a:cubicBezTo>
                        <a:pt x="23" y="82"/>
                        <a:pt x="23" y="82"/>
                        <a:pt x="23" y="82"/>
                      </a:cubicBezTo>
                      <a:cubicBezTo>
                        <a:pt x="23" y="82"/>
                        <a:pt x="23" y="82"/>
                        <a:pt x="23" y="82"/>
                      </a:cubicBezTo>
                      <a:cubicBezTo>
                        <a:pt x="22" y="82"/>
                        <a:pt x="22" y="82"/>
                        <a:pt x="22" y="82"/>
                      </a:cubicBezTo>
                      <a:cubicBezTo>
                        <a:pt x="22" y="82"/>
                        <a:pt x="22" y="82"/>
                        <a:pt x="22" y="82"/>
                      </a:cubicBezTo>
                      <a:cubicBezTo>
                        <a:pt x="22" y="82"/>
                        <a:pt x="22" y="82"/>
                        <a:pt x="22" y="82"/>
                      </a:cubicBezTo>
                      <a:cubicBezTo>
                        <a:pt x="22" y="82"/>
                        <a:pt x="22" y="82"/>
                        <a:pt x="22" y="82"/>
                      </a:cubicBezTo>
                      <a:cubicBezTo>
                        <a:pt x="21" y="83"/>
                        <a:pt x="21" y="83"/>
                        <a:pt x="21" y="83"/>
                      </a:cubicBezTo>
                      <a:cubicBezTo>
                        <a:pt x="21" y="83"/>
                        <a:pt x="21" y="83"/>
                        <a:pt x="21" y="83"/>
                      </a:cubicBezTo>
                      <a:cubicBezTo>
                        <a:pt x="21" y="83"/>
                        <a:pt x="21" y="83"/>
                        <a:pt x="21" y="83"/>
                      </a:cubicBezTo>
                      <a:cubicBezTo>
                        <a:pt x="21" y="83"/>
                        <a:pt x="21" y="83"/>
                        <a:pt x="21" y="83"/>
                      </a:cubicBezTo>
                      <a:cubicBezTo>
                        <a:pt x="21" y="83"/>
                        <a:pt x="21" y="83"/>
                        <a:pt x="21" y="83"/>
                      </a:cubicBezTo>
                      <a:cubicBezTo>
                        <a:pt x="20" y="82"/>
                        <a:pt x="20" y="82"/>
                        <a:pt x="20" y="82"/>
                      </a:cubicBezTo>
                      <a:cubicBezTo>
                        <a:pt x="20" y="83"/>
                        <a:pt x="20" y="83"/>
                        <a:pt x="20" y="83"/>
                      </a:cubicBezTo>
                      <a:cubicBezTo>
                        <a:pt x="20" y="83"/>
                        <a:pt x="20" y="83"/>
                        <a:pt x="20" y="83"/>
                      </a:cubicBezTo>
                      <a:cubicBezTo>
                        <a:pt x="20" y="83"/>
                        <a:pt x="20" y="83"/>
                        <a:pt x="20" y="83"/>
                      </a:cubicBezTo>
                      <a:cubicBezTo>
                        <a:pt x="20" y="83"/>
                        <a:pt x="20" y="83"/>
                        <a:pt x="20" y="83"/>
                      </a:cubicBezTo>
                      <a:cubicBezTo>
                        <a:pt x="20" y="83"/>
                        <a:pt x="20" y="83"/>
                        <a:pt x="20" y="83"/>
                      </a:cubicBezTo>
                      <a:cubicBezTo>
                        <a:pt x="19" y="83"/>
                        <a:pt x="19" y="83"/>
                        <a:pt x="19" y="83"/>
                      </a:cubicBezTo>
                      <a:cubicBezTo>
                        <a:pt x="19" y="83"/>
                        <a:pt x="19" y="83"/>
                        <a:pt x="19" y="83"/>
                      </a:cubicBezTo>
                      <a:cubicBezTo>
                        <a:pt x="19" y="84"/>
                        <a:pt x="19" y="84"/>
                        <a:pt x="19" y="84"/>
                      </a:cubicBezTo>
                      <a:cubicBezTo>
                        <a:pt x="19" y="84"/>
                        <a:pt x="19" y="84"/>
                        <a:pt x="19" y="84"/>
                      </a:cubicBezTo>
                      <a:cubicBezTo>
                        <a:pt x="20" y="84"/>
                        <a:pt x="20" y="84"/>
                        <a:pt x="20" y="84"/>
                      </a:cubicBezTo>
                      <a:cubicBezTo>
                        <a:pt x="20" y="84"/>
                        <a:pt x="20" y="84"/>
                        <a:pt x="20" y="84"/>
                      </a:cubicBezTo>
                      <a:cubicBezTo>
                        <a:pt x="20" y="84"/>
                        <a:pt x="20" y="84"/>
                        <a:pt x="20" y="84"/>
                      </a:cubicBezTo>
                      <a:cubicBezTo>
                        <a:pt x="20" y="85"/>
                        <a:pt x="20" y="85"/>
                        <a:pt x="20" y="85"/>
                      </a:cubicBezTo>
                      <a:cubicBezTo>
                        <a:pt x="20" y="85"/>
                        <a:pt x="20" y="85"/>
                        <a:pt x="20" y="85"/>
                      </a:cubicBezTo>
                      <a:cubicBezTo>
                        <a:pt x="21" y="85"/>
                        <a:pt x="21" y="85"/>
                        <a:pt x="21" y="85"/>
                      </a:cubicBezTo>
                      <a:cubicBezTo>
                        <a:pt x="21" y="85"/>
                        <a:pt x="21" y="85"/>
                        <a:pt x="21" y="85"/>
                      </a:cubicBezTo>
                      <a:cubicBezTo>
                        <a:pt x="21" y="85"/>
                        <a:pt x="21" y="85"/>
                        <a:pt x="21" y="85"/>
                      </a:cubicBezTo>
                      <a:cubicBezTo>
                        <a:pt x="21" y="85"/>
                        <a:pt x="21" y="85"/>
                        <a:pt x="21" y="85"/>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1" y="87"/>
                        <a:pt x="21" y="87"/>
                        <a:pt x="21" y="87"/>
                      </a:cubicBezTo>
                      <a:cubicBezTo>
                        <a:pt x="20" y="87"/>
                        <a:pt x="20" y="87"/>
                        <a:pt x="20" y="87"/>
                      </a:cubicBezTo>
                      <a:cubicBezTo>
                        <a:pt x="21" y="87"/>
                        <a:pt x="21" y="87"/>
                        <a:pt x="21" y="87"/>
                      </a:cubicBezTo>
                      <a:cubicBezTo>
                        <a:pt x="21" y="87"/>
                        <a:pt x="21" y="87"/>
                        <a:pt x="21" y="87"/>
                      </a:cubicBezTo>
                      <a:cubicBezTo>
                        <a:pt x="21" y="88"/>
                        <a:pt x="21" y="88"/>
                        <a:pt x="21" y="88"/>
                      </a:cubicBezTo>
                      <a:cubicBezTo>
                        <a:pt x="21" y="88"/>
                        <a:pt x="21" y="88"/>
                        <a:pt x="21" y="88"/>
                      </a:cubicBezTo>
                      <a:cubicBezTo>
                        <a:pt x="21" y="88"/>
                        <a:pt x="21" y="88"/>
                        <a:pt x="21" y="88"/>
                      </a:cubicBezTo>
                      <a:cubicBezTo>
                        <a:pt x="22" y="88"/>
                        <a:pt x="22" y="88"/>
                        <a:pt x="22" y="88"/>
                      </a:cubicBezTo>
                      <a:cubicBezTo>
                        <a:pt x="22" y="88"/>
                        <a:pt x="22" y="88"/>
                        <a:pt x="22" y="88"/>
                      </a:cubicBezTo>
                      <a:cubicBezTo>
                        <a:pt x="22" y="88"/>
                        <a:pt x="22" y="88"/>
                        <a:pt x="22" y="88"/>
                      </a:cubicBezTo>
                      <a:cubicBezTo>
                        <a:pt x="21" y="88"/>
                        <a:pt x="21" y="88"/>
                        <a:pt x="21" y="88"/>
                      </a:cubicBezTo>
                      <a:cubicBezTo>
                        <a:pt x="21" y="88"/>
                        <a:pt x="21" y="88"/>
                        <a:pt x="21" y="88"/>
                      </a:cubicBezTo>
                      <a:cubicBezTo>
                        <a:pt x="21" y="88"/>
                        <a:pt x="21" y="88"/>
                        <a:pt x="21" y="88"/>
                      </a:cubicBezTo>
                      <a:cubicBezTo>
                        <a:pt x="21" y="89"/>
                        <a:pt x="21" y="89"/>
                        <a:pt x="21" y="89"/>
                      </a:cubicBezTo>
                      <a:cubicBezTo>
                        <a:pt x="22" y="89"/>
                        <a:pt x="22" y="89"/>
                        <a:pt x="22" y="89"/>
                      </a:cubicBezTo>
                      <a:cubicBezTo>
                        <a:pt x="22" y="89"/>
                        <a:pt x="22" y="89"/>
                        <a:pt x="22" y="89"/>
                      </a:cubicBezTo>
                      <a:cubicBezTo>
                        <a:pt x="22" y="89"/>
                        <a:pt x="22" y="89"/>
                        <a:pt x="22" y="89"/>
                      </a:cubicBezTo>
                      <a:cubicBezTo>
                        <a:pt x="22" y="90"/>
                        <a:pt x="22" y="90"/>
                        <a:pt x="22" y="90"/>
                      </a:cubicBezTo>
                      <a:cubicBezTo>
                        <a:pt x="22" y="91"/>
                        <a:pt x="22" y="91"/>
                        <a:pt x="22" y="91"/>
                      </a:cubicBezTo>
                      <a:cubicBezTo>
                        <a:pt x="22" y="91"/>
                        <a:pt x="22" y="91"/>
                        <a:pt x="22" y="91"/>
                      </a:cubicBezTo>
                      <a:cubicBezTo>
                        <a:pt x="22" y="92"/>
                        <a:pt x="22" y="92"/>
                        <a:pt x="22" y="92"/>
                      </a:cubicBezTo>
                      <a:cubicBezTo>
                        <a:pt x="22" y="93"/>
                        <a:pt x="22" y="93"/>
                        <a:pt x="22" y="93"/>
                      </a:cubicBezTo>
                      <a:cubicBezTo>
                        <a:pt x="23" y="93"/>
                        <a:pt x="23" y="93"/>
                        <a:pt x="23" y="93"/>
                      </a:cubicBezTo>
                      <a:cubicBezTo>
                        <a:pt x="23" y="93"/>
                        <a:pt x="23" y="93"/>
                        <a:pt x="23" y="93"/>
                      </a:cubicBezTo>
                      <a:cubicBezTo>
                        <a:pt x="23" y="93"/>
                        <a:pt x="23" y="93"/>
                        <a:pt x="23" y="93"/>
                      </a:cubicBezTo>
                      <a:cubicBezTo>
                        <a:pt x="23" y="93"/>
                        <a:pt x="23" y="93"/>
                        <a:pt x="23" y="93"/>
                      </a:cubicBezTo>
                      <a:cubicBezTo>
                        <a:pt x="23" y="93"/>
                        <a:pt x="23" y="93"/>
                        <a:pt x="23" y="93"/>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2" y="94"/>
                        <a:pt x="22" y="94"/>
                        <a:pt x="22" y="94"/>
                      </a:cubicBezTo>
                      <a:cubicBezTo>
                        <a:pt x="22" y="94"/>
                        <a:pt x="22" y="94"/>
                        <a:pt x="22" y="94"/>
                      </a:cubicBezTo>
                      <a:cubicBezTo>
                        <a:pt x="22" y="93"/>
                        <a:pt x="22" y="93"/>
                        <a:pt x="22" y="93"/>
                      </a:cubicBezTo>
                      <a:cubicBezTo>
                        <a:pt x="22" y="93"/>
                        <a:pt x="22" y="93"/>
                        <a:pt x="22" y="93"/>
                      </a:cubicBezTo>
                      <a:cubicBezTo>
                        <a:pt x="22" y="93"/>
                        <a:pt x="22" y="93"/>
                        <a:pt x="22" y="93"/>
                      </a:cubicBezTo>
                      <a:cubicBezTo>
                        <a:pt x="22" y="93"/>
                        <a:pt x="22" y="93"/>
                        <a:pt x="22" y="93"/>
                      </a:cubicBezTo>
                      <a:cubicBezTo>
                        <a:pt x="21" y="93"/>
                        <a:pt x="21" y="93"/>
                        <a:pt x="21" y="93"/>
                      </a:cubicBezTo>
                      <a:cubicBezTo>
                        <a:pt x="21" y="93"/>
                        <a:pt x="21" y="93"/>
                        <a:pt x="21" y="93"/>
                      </a:cubicBezTo>
                      <a:cubicBezTo>
                        <a:pt x="21" y="93"/>
                        <a:pt x="21" y="93"/>
                        <a:pt x="21" y="93"/>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0" y="92"/>
                        <a:pt x="20" y="92"/>
                        <a:pt x="20" y="92"/>
                      </a:cubicBezTo>
                      <a:cubicBezTo>
                        <a:pt x="20" y="92"/>
                        <a:pt x="20" y="92"/>
                        <a:pt x="20" y="92"/>
                      </a:cubicBezTo>
                      <a:cubicBezTo>
                        <a:pt x="20" y="91"/>
                        <a:pt x="20" y="91"/>
                        <a:pt x="20" y="91"/>
                      </a:cubicBezTo>
                      <a:cubicBezTo>
                        <a:pt x="20" y="91"/>
                        <a:pt x="20" y="91"/>
                        <a:pt x="20" y="91"/>
                      </a:cubicBezTo>
                      <a:cubicBezTo>
                        <a:pt x="20" y="91"/>
                        <a:pt x="20" y="91"/>
                        <a:pt x="20" y="91"/>
                      </a:cubicBezTo>
                      <a:cubicBezTo>
                        <a:pt x="20" y="91"/>
                        <a:pt x="20" y="91"/>
                        <a:pt x="20" y="91"/>
                      </a:cubicBezTo>
                      <a:cubicBezTo>
                        <a:pt x="19" y="91"/>
                        <a:pt x="19" y="91"/>
                        <a:pt x="19" y="91"/>
                      </a:cubicBezTo>
                      <a:cubicBezTo>
                        <a:pt x="19" y="91"/>
                        <a:pt x="19" y="91"/>
                        <a:pt x="19" y="91"/>
                      </a:cubicBezTo>
                      <a:cubicBezTo>
                        <a:pt x="19" y="91"/>
                        <a:pt x="19" y="91"/>
                        <a:pt x="19" y="91"/>
                      </a:cubicBezTo>
                      <a:cubicBezTo>
                        <a:pt x="19" y="91"/>
                        <a:pt x="19" y="91"/>
                        <a:pt x="19" y="91"/>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89"/>
                        <a:pt x="19" y="89"/>
                        <a:pt x="19" y="89"/>
                      </a:cubicBezTo>
                      <a:cubicBezTo>
                        <a:pt x="19" y="89"/>
                        <a:pt x="19" y="89"/>
                        <a:pt x="19" y="89"/>
                      </a:cubicBezTo>
                      <a:cubicBezTo>
                        <a:pt x="19" y="89"/>
                        <a:pt x="19" y="89"/>
                        <a:pt x="19" y="89"/>
                      </a:cubicBezTo>
                      <a:cubicBezTo>
                        <a:pt x="19" y="89"/>
                        <a:pt x="19" y="89"/>
                        <a:pt x="19" y="89"/>
                      </a:cubicBezTo>
                      <a:cubicBezTo>
                        <a:pt x="19" y="89"/>
                        <a:pt x="19" y="89"/>
                        <a:pt x="19" y="89"/>
                      </a:cubicBezTo>
                      <a:cubicBezTo>
                        <a:pt x="19" y="88"/>
                        <a:pt x="19" y="88"/>
                        <a:pt x="19" y="88"/>
                      </a:cubicBezTo>
                      <a:cubicBezTo>
                        <a:pt x="19" y="88"/>
                        <a:pt x="19" y="88"/>
                        <a:pt x="19" y="88"/>
                      </a:cubicBezTo>
                      <a:cubicBezTo>
                        <a:pt x="19" y="88"/>
                        <a:pt x="19" y="88"/>
                        <a:pt x="19" y="88"/>
                      </a:cubicBezTo>
                      <a:cubicBezTo>
                        <a:pt x="19" y="88"/>
                        <a:pt x="19" y="88"/>
                        <a:pt x="19" y="88"/>
                      </a:cubicBezTo>
                      <a:cubicBezTo>
                        <a:pt x="19" y="88"/>
                        <a:pt x="19" y="88"/>
                        <a:pt x="19" y="88"/>
                      </a:cubicBezTo>
                      <a:cubicBezTo>
                        <a:pt x="19" y="88"/>
                        <a:pt x="19" y="88"/>
                        <a:pt x="19" y="88"/>
                      </a:cubicBezTo>
                      <a:cubicBezTo>
                        <a:pt x="19" y="87"/>
                        <a:pt x="19" y="87"/>
                        <a:pt x="19" y="87"/>
                      </a:cubicBezTo>
                      <a:cubicBezTo>
                        <a:pt x="19" y="87"/>
                        <a:pt x="19" y="87"/>
                        <a:pt x="19" y="87"/>
                      </a:cubicBezTo>
                      <a:cubicBezTo>
                        <a:pt x="19" y="87"/>
                        <a:pt x="19" y="87"/>
                        <a:pt x="19" y="87"/>
                      </a:cubicBezTo>
                      <a:cubicBezTo>
                        <a:pt x="19" y="87"/>
                        <a:pt x="19" y="87"/>
                        <a:pt x="19" y="87"/>
                      </a:cubicBezTo>
                      <a:cubicBezTo>
                        <a:pt x="19" y="87"/>
                        <a:pt x="19" y="87"/>
                        <a:pt x="19" y="87"/>
                      </a:cubicBezTo>
                      <a:cubicBezTo>
                        <a:pt x="19" y="87"/>
                        <a:pt x="19" y="87"/>
                        <a:pt x="19" y="87"/>
                      </a:cubicBezTo>
                      <a:cubicBezTo>
                        <a:pt x="19" y="86"/>
                        <a:pt x="19" y="86"/>
                        <a:pt x="19" y="86"/>
                      </a:cubicBezTo>
                      <a:cubicBezTo>
                        <a:pt x="19" y="86"/>
                        <a:pt x="19" y="86"/>
                        <a:pt x="19" y="86"/>
                      </a:cubicBezTo>
                      <a:cubicBezTo>
                        <a:pt x="19" y="86"/>
                        <a:pt x="19" y="86"/>
                        <a:pt x="19" y="86"/>
                      </a:cubicBezTo>
                      <a:cubicBezTo>
                        <a:pt x="18" y="86"/>
                        <a:pt x="18" y="86"/>
                        <a:pt x="18" y="86"/>
                      </a:cubicBezTo>
                      <a:cubicBezTo>
                        <a:pt x="18" y="86"/>
                        <a:pt x="18" y="86"/>
                        <a:pt x="18" y="86"/>
                      </a:cubicBezTo>
                      <a:cubicBezTo>
                        <a:pt x="18" y="86"/>
                        <a:pt x="18" y="86"/>
                        <a:pt x="18" y="86"/>
                      </a:cubicBezTo>
                      <a:cubicBezTo>
                        <a:pt x="17" y="86"/>
                        <a:pt x="17" y="86"/>
                        <a:pt x="17" y="86"/>
                      </a:cubicBezTo>
                      <a:cubicBezTo>
                        <a:pt x="17" y="86"/>
                        <a:pt x="17" y="86"/>
                        <a:pt x="17" y="86"/>
                      </a:cubicBezTo>
                      <a:cubicBezTo>
                        <a:pt x="17" y="86"/>
                        <a:pt x="17" y="86"/>
                        <a:pt x="17" y="86"/>
                      </a:cubicBezTo>
                      <a:cubicBezTo>
                        <a:pt x="17" y="87"/>
                        <a:pt x="17" y="87"/>
                        <a:pt x="17" y="87"/>
                      </a:cubicBezTo>
                      <a:cubicBezTo>
                        <a:pt x="17" y="88"/>
                        <a:pt x="17" y="88"/>
                        <a:pt x="17" y="88"/>
                      </a:cubicBezTo>
                      <a:cubicBezTo>
                        <a:pt x="17" y="88"/>
                        <a:pt x="17" y="88"/>
                        <a:pt x="17" y="88"/>
                      </a:cubicBezTo>
                      <a:cubicBezTo>
                        <a:pt x="17" y="89"/>
                        <a:pt x="17" y="89"/>
                        <a:pt x="17" y="89"/>
                      </a:cubicBezTo>
                      <a:cubicBezTo>
                        <a:pt x="17" y="89"/>
                        <a:pt x="17" y="89"/>
                        <a:pt x="17" y="89"/>
                      </a:cubicBezTo>
                      <a:cubicBezTo>
                        <a:pt x="17" y="90"/>
                        <a:pt x="17" y="90"/>
                        <a:pt x="17" y="90"/>
                      </a:cubicBezTo>
                      <a:cubicBezTo>
                        <a:pt x="17" y="90"/>
                        <a:pt x="17" y="90"/>
                        <a:pt x="17" y="90"/>
                      </a:cubicBezTo>
                      <a:cubicBezTo>
                        <a:pt x="17" y="90"/>
                        <a:pt x="17" y="90"/>
                        <a:pt x="17" y="90"/>
                      </a:cubicBezTo>
                      <a:cubicBezTo>
                        <a:pt x="16" y="90"/>
                        <a:pt x="16" y="90"/>
                        <a:pt x="16" y="90"/>
                      </a:cubicBezTo>
                      <a:cubicBezTo>
                        <a:pt x="16" y="90"/>
                        <a:pt x="16" y="90"/>
                        <a:pt x="16" y="90"/>
                      </a:cubicBezTo>
                      <a:cubicBezTo>
                        <a:pt x="16" y="90"/>
                        <a:pt x="16" y="90"/>
                        <a:pt x="16" y="90"/>
                      </a:cubicBezTo>
                      <a:cubicBezTo>
                        <a:pt x="16" y="90"/>
                        <a:pt x="16" y="90"/>
                        <a:pt x="16" y="90"/>
                      </a:cubicBezTo>
                      <a:cubicBezTo>
                        <a:pt x="16" y="91"/>
                        <a:pt x="16" y="91"/>
                        <a:pt x="16" y="91"/>
                      </a:cubicBezTo>
                      <a:cubicBezTo>
                        <a:pt x="16" y="91"/>
                        <a:pt x="16" y="91"/>
                        <a:pt x="16" y="91"/>
                      </a:cubicBezTo>
                      <a:cubicBezTo>
                        <a:pt x="16" y="91"/>
                        <a:pt x="16" y="91"/>
                        <a:pt x="16" y="91"/>
                      </a:cubicBezTo>
                      <a:cubicBezTo>
                        <a:pt x="16" y="92"/>
                        <a:pt x="16" y="92"/>
                        <a:pt x="16" y="92"/>
                      </a:cubicBezTo>
                      <a:cubicBezTo>
                        <a:pt x="16" y="92"/>
                        <a:pt x="16" y="92"/>
                        <a:pt x="16" y="92"/>
                      </a:cubicBezTo>
                      <a:cubicBezTo>
                        <a:pt x="16" y="92"/>
                        <a:pt x="16" y="92"/>
                        <a:pt x="16" y="92"/>
                      </a:cubicBezTo>
                      <a:cubicBezTo>
                        <a:pt x="16" y="92"/>
                        <a:pt x="16" y="92"/>
                        <a:pt x="16" y="92"/>
                      </a:cubicBezTo>
                      <a:cubicBezTo>
                        <a:pt x="16" y="92"/>
                        <a:pt x="16" y="92"/>
                        <a:pt x="16" y="92"/>
                      </a:cubicBezTo>
                      <a:cubicBezTo>
                        <a:pt x="17" y="92"/>
                        <a:pt x="17" y="92"/>
                        <a:pt x="17" y="92"/>
                      </a:cubicBezTo>
                      <a:cubicBezTo>
                        <a:pt x="17" y="92"/>
                        <a:pt x="17" y="92"/>
                        <a:pt x="17" y="92"/>
                      </a:cubicBezTo>
                      <a:cubicBezTo>
                        <a:pt x="17" y="92"/>
                        <a:pt x="17" y="92"/>
                        <a:pt x="17" y="92"/>
                      </a:cubicBezTo>
                      <a:cubicBezTo>
                        <a:pt x="17" y="92"/>
                        <a:pt x="17" y="92"/>
                        <a:pt x="17" y="92"/>
                      </a:cubicBezTo>
                      <a:cubicBezTo>
                        <a:pt x="17" y="93"/>
                        <a:pt x="17" y="93"/>
                        <a:pt x="17" y="93"/>
                      </a:cubicBezTo>
                      <a:cubicBezTo>
                        <a:pt x="17" y="94"/>
                        <a:pt x="17" y="94"/>
                        <a:pt x="17" y="94"/>
                      </a:cubicBezTo>
                      <a:cubicBezTo>
                        <a:pt x="17" y="95"/>
                        <a:pt x="17" y="95"/>
                        <a:pt x="17" y="95"/>
                      </a:cubicBezTo>
                      <a:cubicBezTo>
                        <a:pt x="17" y="95"/>
                        <a:pt x="17" y="95"/>
                        <a:pt x="17" y="95"/>
                      </a:cubicBezTo>
                      <a:cubicBezTo>
                        <a:pt x="17" y="95"/>
                        <a:pt x="17" y="95"/>
                        <a:pt x="17" y="95"/>
                      </a:cubicBezTo>
                      <a:cubicBezTo>
                        <a:pt x="17" y="95"/>
                        <a:pt x="17" y="96"/>
                        <a:pt x="17" y="97"/>
                      </a:cubicBezTo>
                      <a:cubicBezTo>
                        <a:pt x="17" y="97"/>
                        <a:pt x="17" y="97"/>
                        <a:pt x="17" y="97"/>
                      </a:cubicBezTo>
                      <a:cubicBezTo>
                        <a:pt x="17" y="97"/>
                        <a:pt x="17" y="97"/>
                        <a:pt x="17" y="97"/>
                      </a:cubicBezTo>
                      <a:cubicBezTo>
                        <a:pt x="17" y="97"/>
                        <a:pt x="17" y="97"/>
                        <a:pt x="17" y="97"/>
                      </a:cubicBezTo>
                      <a:cubicBezTo>
                        <a:pt x="17" y="98"/>
                        <a:pt x="17" y="98"/>
                        <a:pt x="17" y="98"/>
                      </a:cubicBezTo>
                      <a:cubicBezTo>
                        <a:pt x="17" y="98"/>
                        <a:pt x="17" y="98"/>
                        <a:pt x="17" y="98"/>
                      </a:cubicBezTo>
                      <a:cubicBezTo>
                        <a:pt x="17" y="98"/>
                        <a:pt x="17" y="98"/>
                        <a:pt x="17" y="98"/>
                      </a:cubicBezTo>
                      <a:cubicBezTo>
                        <a:pt x="17" y="98"/>
                        <a:pt x="17" y="98"/>
                        <a:pt x="17" y="98"/>
                      </a:cubicBezTo>
                      <a:cubicBezTo>
                        <a:pt x="17" y="99"/>
                        <a:pt x="17" y="99"/>
                        <a:pt x="17" y="99"/>
                      </a:cubicBezTo>
                      <a:cubicBezTo>
                        <a:pt x="17" y="99"/>
                        <a:pt x="17" y="99"/>
                        <a:pt x="17" y="99"/>
                      </a:cubicBezTo>
                      <a:cubicBezTo>
                        <a:pt x="17" y="99"/>
                        <a:pt x="17" y="99"/>
                        <a:pt x="17" y="99"/>
                      </a:cubicBezTo>
                      <a:cubicBezTo>
                        <a:pt x="17" y="99"/>
                        <a:pt x="17" y="99"/>
                        <a:pt x="17" y="99"/>
                      </a:cubicBezTo>
                      <a:cubicBezTo>
                        <a:pt x="17" y="100"/>
                        <a:pt x="17" y="100"/>
                        <a:pt x="17" y="100"/>
                      </a:cubicBezTo>
                      <a:cubicBezTo>
                        <a:pt x="17" y="100"/>
                        <a:pt x="17" y="100"/>
                        <a:pt x="17" y="100"/>
                      </a:cubicBezTo>
                      <a:cubicBezTo>
                        <a:pt x="18" y="100"/>
                        <a:pt x="18" y="100"/>
                        <a:pt x="18" y="100"/>
                      </a:cubicBezTo>
                      <a:cubicBezTo>
                        <a:pt x="18" y="100"/>
                        <a:pt x="18" y="100"/>
                        <a:pt x="18" y="100"/>
                      </a:cubicBezTo>
                      <a:cubicBezTo>
                        <a:pt x="18" y="100"/>
                        <a:pt x="18" y="100"/>
                        <a:pt x="18" y="100"/>
                      </a:cubicBezTo>
                      <a:cubicBezTo>
                        <a:pt x="18" y="100"/>
                        <a:pt x="18" y="100"/>
                        <a:pt x="18" y="100"/>
                      </a:cubicBezTo>
                      <a:cubicBezTo>
                        <a:pt x="18" y="100"/>
                        <a:pt x="18" y="100"/>
                        <a:pt x="18" y="100"/>
                      </a:cubicBezTo>
                      <a:cubicBezTo>
                        <a:pt x="18" y="101"/>
                        <a:pt x="18" y="101"/>
                        <a:pt x="18" y="101"/>
                      </a:cubicBezTo>
                      <a:cubicBezTo>
                        <a:pt x="18" y="101"/>
                        <a:pt x="18" y="101"/>
                        <a:pt x="18" y="101"/>
                      </a:cubicBezTo>
                      <a:cubicBezTo>
                        <a:pt x="19" y="102"/>
                        <a:pt x="19" y="102"/>
                        <a:pt x="19" y="102"/>
                      </a:cubicBezTo>
                      <a:cubicBezTo>
                        <a:pt x="19" y="102"/>
                        <a:pt x="19" y="102"/>
                        <a:pt x="19" y="102"/>
                      </a:cubicBezTo>
                      <a:cubicBezTo>
                        <a:pt x="19" y="102"/>
                        <a:pt x="19" y="102"/>
                        <a:pt x="19" y="102"/>
                      </a:cubicBezTo>
                      <a:cubicBezTo>
                        <a:pt x="19" y="103"/>
                        <a:pt x="19" y="103"/>
                        <a:pt x="19" y="103"/>
                      </a:cubicBezTo>
                      <a:cubicBezTo>
                        <a:pt x="20" y="103"/>
                        <a:pt x="20" y="103"/>
                        <a:pt x="20" y="103"/>
                      </a:cubicBezTo>
                      <a:cubicBezTo>
                        <a:pt x="20" y="103"/>
                        <a:pt x="20" y="103"/>
                        <a:pt x="20" y="103"/>
                      </a:cubicBezTo>
                      <a:cubicBezTo>
                        <a:pt x="20" y="103"/>
                        <a:pt x="20" y="103"/>
                        <a:pt x="20" y="103"/>
                      </a:cubicBezTo>
                      <a:cubicBezTo>
                        <a:pt x="20" y="103"/>
                        <a:pt x="20" y="103"/>
                        <a:pt x="20" y="103"/>
                      </a:cubicBezTo>
                      <a:cubicBezTo>
                        <a:pt x="20" y="104"/>
                        <a:pt x="20" y="104"/>
                        <a:pt x="20"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2" y="104"/>
                        <a:pt x="22" y="104"/>
                        <a:pt x="22" y="104"/>
                      </a:cubicBezTo>
                      <a:cubicBezTo>
                        <a:pt x="22" y="104"/>
                        <a:pt x="22" y="104"/>
                        <a:pt x="22" y="104"/>
                      </a:cubicBezTo>
                      <a:cubicBezTo>
                        <a:pt x="22" y="104"/>
                        <a:pt x="22" y="104"/>
                        <a:pt x="22" y="104"/>
                      </a:cubicBezTo>
                      <a:cubicBezTo>
                        <a:pt x="22" y="104"/>
                        <a:pt x="22" y="104"/>
                        <a:pt x="22" y="104"/>
                      </a:cubicBezTo>
                      <a:cubicBezTo>
                        <a:pt x="22" y="104"/>
                        <a:pt x="22" y="104"/>
                        <a:pt x="22" y="104"/>
                      </a:cubicBezTo>
                      <a:cubicBezTo>
                        <a:pt x="23" y="104"/>
                        <a:pt x="23" y="104"/>
                        <a:pt x="23" y="104"/>
                      </a:cubicBezTo>
                      <a:cubicBezTo>
                        <a:pt x="23" y="104"/>
                        <a:pt x="23" y="104"/>
                        <a:pt x="23" y="104"/>
                      </a:cubicBezTo>
                      <a:cubicBezTo>
                        <a:pt x="23" y="104"/>
                        <a:pt x="23" y="104"/>
                        <a:pt x="23" y="104"/>
                      </a:cubicBezTo>
                      <a:cubicBezTo>
                        <a:pt x="24" y="104"/>
                        <a:pt x="24" y="104"/>
                        <a:pt x="24" y="104"/>
                      </a:cubicBezTo>
                      <a:cubicBezTo>
                        <a:pt x="24" y="105"/>
                        <a:pt x="24" y="105"/>
                        <a:pt x="24" y="105"/>
                      </a:cubicBezTo>
                      <a:cubicBezTo>
                        <a:pt x="24" y="107"/>
                        <a:pt x="24" y="107"/>
                        <a:pt x="24" y="107"/>
                      </a:cubicBezTo>
                      <a:cubicBezTo>
                        <a:pt x="25" y="107"/>
                        <a:pt x="25" y="107"/>
                        <a:pt x="25" y="107"/>
                      </a:cubicBezTo>
                      <a:cubicBezTo>
                        <a:pt x="24" y="108"/>
                        <a:pt x="24" y="108"/>
                        <a:pt x="24" y="108"/>
                      </a:cubicBezTo>
                      <a:cubicBezTo>
                        <a:pt x="24" y="108"/>
                        <a:pt x="24" y="108"/>
                        <a:pt x="24" y="108"/>
                      </a:cubicBezTo>
                      <a:cubicBezTo>
                        <a:pt x="24" y="109"/>
                        <a:pt x="24" y="109"/>
                        <a:pt x="24" y="109"/>
                      </a:cubicBezTo>
                      <a:cubicBezTo>
                        <a:pt x="24" y="109"/>
                        <a:pt x="24" y="109"/>
                        <a:pt x="24" y="109"/>
                      </a:cubicBezTo>
                      <a:cubicBezTo>
                        <a:pt x="24" y="109"/>
                        <a:pt x="24" y="109"/>
                        <a:pt x="24" y="109"/>
                      </a:cubicBezTo>
                      <a:cubicBezTo>
                        <a:pt x="24" y="109"/>
                        <a:pt x="24" y="109"/>
                        <a:pt x="24" y="109"/>
                      </a:cubicBezTo>
                      <a:cubicBezTo>
                        <a:pt x="25" y="109"/>
                        <a:pt x="25" y="109"/>
                        <a:pt x="25" y="109"/>
                      </a:cubicBezTo>
                      <a:cubicBezTo>
                        <a:pt x="25" y="109"/>
                        <a:pt x="25" y="109"/>
                        <a:pt x="25" y="109"/>
                      </a:cubicBezTo>
                      <a:cubicBezTo>
                        <a:pt x="25" y="109"/>
                        <a:pt x="25" y="109"/>
                        <a:pt x="25" y="109"/>
                      </a:cubicBezTo>
                      <a:cubicBezTo>
                        <a:pt x="25" y="109"/>
                        <a:pt x="25" y="109"/>
                        <a:pt x="25" y="109"/>
                      </a:cubicBezTo>
                      <a:cubicBezTo>
                        <a:pt x="24" y="109"/>
                        <a:pt x="24" y="109"/>
                        <a:pt x="24" y="109"/>
                      </a:cubicBezTo>
                      <a:cubicBezTo>
                        <a:pt x="24" y="109"/>
                        <a:pt x="24" y="109"/>
                        <a:pt x="24" y="109"/>
                      </a:cubicBezTo>
                      <a:cubicBezTo>
                        <a:pt x="24" y="109"/>
                        <a:pt x="24" y="109"/>
                        <a:pt x="24" y="109"/>
                      </a:cubicBezTo>
                      <a:cubicBezTo>
                        <a:pt x="24" y="110"/>
                        <a:pt x="24" y="110"/>
                        <a:pt x="24" y="110"/>
                      </a:cubicBezTo>
                      <a:cubicBezTo>
                        <a:pt x="23" y="110"/>
                        <a:pt x="23" y="110"/>
                        <a:pt x="23" y="110"/>
                      </a:cubicBezTo>
                      <a:cubicBezTo>
                        <a:pt x="23" y="111"/>
                        <a:pt x="23" y="111"/>
                        <a:pt x="23" y="111"/>
                      </a:cubicBezTo>
                      <a:cubicBezTo>
                        <a:pt x="23" y="111"/>
                        <a:pt x="23" y="111"/>
                        <a:pt x="23" y="111"/>
                      </a:cubicBezTo>
                      <a:cubicBezTo>
                        <a:pt x="23" y="111"/>
                        <a:pt x="23" y="111"/>
                        <a:pt x="23" y="111"/>
                      </a:cubicBezTo>
                      <a:cubicBezTo>
                        <a:pt x="22" y="111"/>
                        <a:pt x="22" y="111"/>
                        <a:pt x="22" y="111"/>
                      </a:cubicBezTo>
                      <a:cubicBezTo>
                        <a:pt x="22" y="111"/>
                        <a:pt x="22" y="111"/>
                        <a:pt x="22" y="111"/>
                      </a:cubicBezTo>
                      <a:cubicBezTo>
                        <a:pt x="22" y="111"/>
                        <a:pt x="22" y="111"/>
                        <a:pt x="22" y="111"/>
                      </a:cubicBezTo>
                      <a:cubicBezTo>
                        <a:pt x="22" y="111"/>
                        <a:pt x="22" y="111"/>
                        <a:pt x="22" y="111"/>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1" y="110"/>
                        <a:pt x="21" y="110"/>
                        <a:pt x="21" y="110"/>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7"/>
                        <a:pt x="21" y="117"/>
                        <a:pt x="21" y="117"/>
                      </a:cubicBezTo>
                      <a:cubicBezTo>
                        <a:pt x="21" y="117"/>
                        <a:pt x="21" y="117"/>
                        <a:pt x="21" y="117"/>
                      </a:cubicBezTo>
                      <a:cubicBezTo>
                        <a:pt x="21" y="117"/>
                        <a:pt x="21" y="117"/>
                        <a:pt x="21" y="117"/>
                      </a:cubicBezTo>
                      <a:cubicBezTo>
                        <a:pt x="21" y="117"/>
                        <a:pt x="21" y="117"/>
                        <a:pt x="21" y="117"/>
                      </a:cubicBezTo>
                      <a:cubicBezTo>
                        <a:pt x="22" y="117"/>
                        <a:pt x="22" y="117"/>
                        <a:pt x="22" y="117"/>
                      </a:cubicBezTo>
                      <a:cubicBezTo>
                        <a:pt x="22" y="117"/>
                        <a:pt x="22" y="117"/>
                        <a:pt x="22" y="117"/>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9"/>
                        <a:pt x="22" y="119"/>
                        <a:pt x="22" y="119"/>
                      </a:cubicBezTo>
                      <a:cubicBezTo>
                        <a:pt x="23" y="119"/>
                        <a:pt x="23" y="119"/>
                        <a:pt x="23" y="119"/>
                      </a:cubicBezTo>
                      <a:cubicBezTo>
                        <a:pt x="23" y="120"/>
                        <a:pt x="23" y="120"/>
                        <a:pt x="23" y="120"/>
                      </a:cubicBezTo>
                      <a:cubicBezTo>
                        <a:pt x="24" y="120"/>
                        <a:pt x="24" y="120"/>
                        <a:pt x="24" y="120"/>
                      </a:cubicBezTo>
                      <a:cubicBezTo>
                        <a:pt x="24" y="120"/>
                        <a:pt x="24" y="120"/>
                        <a:pt x="24" y="120"/>
                      </a:cubicBezTo>
                      <a:cubicBezTo>
                        <a:pt x="24" y="121"/>
                        <a:pt x="24" y="121"/>
                        <a:pt x="24" y="121"/>
                      </a:cubicBezTo>
                      <a:cubicBezTo>
                        <a:pt x="24" y="121"/>
                        <a:pt x="24" y="121"/>
                        <a:pt x="24" y="121"/>
                      </a:cubicBezTo>
                      <a:cubicBezTo>
                        <a:pt x="24" y="121"/>
                        <a:pt x="24" y="121"/>
                        <a:pt x="24" y="121"/>
                      </a:cubicBezTo>
                      <a:cubicBezTo>
                        <a:pt x="24" y="122"/>
                        <a:pt x="24" y="122"/>
                        <a:pt x="24" y="122"/>
                      </a:cubicBezTo>
                      <a:cubicBezTo>
                        <a:pt x="25" y="122"/>
                        <a:pt x="25" y="122"/>
                        <a:pt x="25" y="122"/>
                      </a:cubicBezTo>
                      <a:cubicBezTo>
                        <a:pt x="25" y="122"/>
                        <a:pt x="25" y="122"/>
                        <a:pt x="25" y="122"/>
                      </a:cubicBezTo>
                      <a:cubicBezTo>
                        <a:pt x="25" y="122"/>
                        <a:pt x="25" y="122"/>
                        <a:pt x="25" y="122"/>
                      </a:cubicBezTo>
                      <a:cubicBezTo>
                        <a:pt x="25" y="123"/>
                        <a:pt x="25" y="123"/>
                        <a:pt x="25" y="123"/>
                      </a:cubicBezTo>
                      <a:cubicBezTo>
                        <a:pt x="25" y="123"/>
                        <a:pt x="25" y="123"/>
                        <a:pt x="25" y="123"/>
                      </a:cubicBezTo>
                      <a:cubicBezTo>
                        <a:pt x="25" y="123"/>
                        <a:pt x="25" y="123"/>
                        <a:pt x="25" y="123"/>
                      </a:cubicBezTo>
                      <a:cubicBezTo>
                        <a:pt x="26" y="123"/>
                        <a:pt x="26" y="123"/>
                        <a:pt x="26" y="123"/>
                      </a:cubicBezTo>
                      <a:cubicBezTo>
                        <a:pt x="26" y="124"/>
                        <a:pt x="26" y="124"/>
                        <a:pt x="26" y="124"/>
                      </a:cubicBezTo>
                      <a:cubicBezTo>
                        <a:pt x="26" y="124"/>
                        <a:pt x="26" y="124"/>
                        <a:pt x="26" y="124"/>
                      </a:cubicBezTo>
                      <a:cubicBezTo>
                        <a:pt x="26" y="124"/>
                        <a:pt x="26" y="124"/>
                        <a:pt x="26" y="124"/>
                      </a:cubicBezTo>
                      <a:cubicBezTo>
                        <a:pt x="26" y="125"/>
                        <a:pt x="26" y="125"/>
                        <a:pt x="26" y="125"/>
                      </a:cubicBezTo>
                      <a:cubicBezTo>
                        <a:pt x="26" y="125"/>
                        <a:pt x="26" y="125"/>
                        <a:pt x="26" y="125"/>
                      </a:cubicBezTo>
                      <a:cubicBezTo>
                        <a:pt x="26" y="125"/>
                        <a:pt x="26" y="125"/>
                        <a:pt x="26" y="125"/>
                      </a:cubicBezTo>
                      <a:cubicBezTo>
                        <a:pt x="26" y="126"/>
                        <a:pt x="26" y="126"/>
                        <a:pt x="26" y="126"/>
                      </a:cubicBezTo>
                      <a:cubicBezTo>
                        <a:pt x="26" y="126"/>
                        <a:pt x="26" y="126"/>
                        <a:pt x="26" y="126"/>
                      </a:cubicBezTo>
                      <a:cubicBezTo>
                        <a:pt x="26" y="126"/>
                        <a:pt x="26" y="126"/>
                        <a:pt x="26" y="126"/>
                      </a:cubicBezTo>
                      <a:cubicBezTo>
                        <a:pt x="27" y="127"/>
                        <a:pt x="27" y="127"/>
                        <a:pt x="27" y="127"/>
                      </a:cubicBezTo>
                      <a:cubicBezTo>
                        <a:pt x="27" y="127"/>
                        <a:pt x="27" y="127"/>
                        <a:pt x="27" y="127"/>
                      </a:cubicBezTo>
                      <a:cubicBezTo>
                        <a:pt x="27" y="127"/>
                        <a:pt x="27" y="127"/>
                        <a:pt x="27" y="127"/>
                      </a:cubicBezTo>
                      <a:cubicBezTo>
                        <a:pt x="27" y="127"/>
                        <a:pt x="27" y="127"/>
                        <a:pt x="27" y="127"/>
                      </a:cubicBezTo>
                      <a:cubicBezTo>
                        <a:pt x="27" y="128"/>
                        <a:pt x="27" y="128"/>
                        <a:pt x="27" y="128"/>
                      </a:cubicBezTo>
                      <a:cubicBezTo>
                        <a:pt x="28" y="128"/>
                        <a:pt x="28" y="128"/>
                        <a:pt x="28" y="128"/>
                      </a:cubicBezTo>
                      <a:cubicBezTo>
                        <a:pt x="28" y="129"/>
                        <a:pt x="28" y="129"/>
                        <a:pt x="28" y="129"/>
                      </a:cubicBezTo>
                      <a:cubicBezTo>
                        <a:pt x="28" y="130"/>
                        <a:pt x="28" y="130"/>
                        <a:pt x="28" y="130"/>
                      </a:cubicBezTo>
                      <a:cubicBezTo>
                        <a:pt x="28" y="130"/>
                        <a:pt x="28" y="130"/>
                        <a:pt x="28" y="130"/>
                      </a:cubicBezTo>
                      <a:cubicBezTo>
                        <a:pt x="28" y="130"/>
                        <a:pt x="28" y="130"/>
                        <a:pt x="28" y="130"/>
                      </a:cubicBezTo>
                      <a:cubicBezTo>
                        <a:pt x="28" y="130"/>
                        <a:pt x="28" y="130"/>
                        <a:pt x="28" y="130"/>
                      </a:cubicBezTo>
                      <a:cubicBezTo>
                        <a:pt x="28" y="131"/>
                        <a:pt x="28" y="131"/>
                        <a:pt x="28" y="131"/>
                      </a:cubicBezTo>
                      <a:cubicBezTo>
                        <a:pt x="28" y="131"/>
                        <a:pt x="28" y="131"/>
                        <a:pt x="28" y="131"/>
                      </a:cubicBezTo>
                      <a:cubicBezTo>
                        <a:pt x="29" y="131"/>
                        <a:pt x="29" y="131"/>
                        <a:pt x="29" y="131"/>
                      </a:cubicBezTo>
                      <a:cubicBezTo>
                        <a:pt x="29" y="131"/>
                        <a:pt x="29" y="131"/>
                        <a:pt x="29" y="131"/>
                      </a:cubicBezTo>
                      <a:cubicBezTo>
                        <a:pt x="29" y="131"/>
                        <a:pt x="29" y="131"/>
                        <a:pt x="29" y="131"/>
                      </a:cubicBezTo>
                      <a:cubicBezTo>
                        <a:pt x="29" y="132"/>
                        <a:pt x="29" y="132"/>
                        <a:pt x="29" y="132"/>
                      </a:cubicBezTo>
                      <a:cubicBezTo>
                        <a:pt x="29" y="132"/>
                        <a:pt x="29" y="132"/>
                        <a:pt x="29" y="132"/>
                      </a:cubicBezTo>
                      <a:cubicBezTo>
                        <a:pt x="29" y="132"/>
                        <a:pt x="29" y="132"/>
                        <a:pt x="29" y="132"/>
                      </a:cubicBezTo>
                      <a:cubicBezTo>
                        <a:pt x="29" y="132"/>
                        <a:pt x="29" y="132"/>
                        <a:pt x="29" y="132"/>
                      </a:cubicBezTo>
                      <a:cubicBezTo>
                        <a:pt x="30" y="132"/>
                        <a:pt x="30" y="132"/>
                        <a:pt x="30" y="132"/>
                      </a:cubicBezTo>
                      <a:cubicBezTo>
                        <a:pt x="30" y="132"/>
                        <a:pt x="30" y="132"/>
                        <a:pt x="30" y="132"/>
                      </a:cubicBezTo>
                      <a:cubicBezTo>
                        <a:pt x="30" y="132"/>
                        <a:pt x="30" y="132"/>
                        <a:pt x="30" y="132"/>
                      </a:cubicBezTo>
                      <a:cubicBezTo>
                        <a:pt x="30" y="132"/>
                        <a:pt x="30" y="132"/>
                        <a:pt x="30" y="132"/>
                      </a:cubicBezTo>
                      <a:cubicBezTo>
                        <a:pt x="30" y="134"/>
                        <a:pt x="30" y="134"/>
                        <a:pt x="30" y="134"/>
                      </a:cubicBezTo>
                      <a:cubicBezTo>
                        <a:pt x="31" y="134"/>
                        <a:pt x="31" y="134"/>
                        <a:pt x="31" y="134"/>
                      </a:cubicBezTo>
                      <a:cubicBezTo>
                        <a:pt x="31" y="135"/>
                        <a:pt x="31" y="135"/>
                        <a:pt x="32" y="136"/>
                      </a:cubicBezTo>
                      <a:cubicBezTo>
                        <a:pt x="32" y="136"/>
                        <a:pt x="32" y="136"/>
                        <a:pt x="32" y="136"/>
                      </a:cubicBezTo>
                      <a:cubicBezTo>
                        <a:pt x="32" y="136"/>
                        <a:pt x="32" y="136"/>
                        <a:pt x="32" y="136"/>
                      </a:cubicBezTo>
                      <a:cubicBezTo>
                        <a:pt x="33" y="136"/>
                        <a:pt x="33" y="136"/>
                        <a:pt x="33" y="136"/>
                      </a:cubicBezTo>
                      <a:cubicBezTo>
                        <a:pt x="33" y="136"/>
                        <a:pt x="33" y="136"/>
                        <a:pt x="33" y="136"/>
                      </a:cubicBezTo>
                      <a:cubicBezTo>
                        <a:pt x="33" y="136"/>
                        <a:pt x="33" y="136"/>
                        <a:pt x="33" y="136"/>
                      </a:cubicBezTo>
                      <a:cubicBezTo>
                        <a:pt x="33" y="137"/>
                        <a:pt x="33" y="137"/>
                        <a:pt x="33" y="137"/>
                      </a:cubicBezTo>
                      <a:cubicBezTo>
                        <a:pt x="34" y="137"/>
                        <a:pt x="34" y="137"/>
                        <a:pt x="34" y="137"/>
                      </a:cubicBezTo>
                      <a:cubicBezTo>
                        <a:pt x="33" y="138"/>
                        <a:pt x="33" y="138"/>
                        <a:pt x="33"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9"/>
                        <a:pt x="34" y="139"/>
                        <a:pt x="34" y="139"/>
                      </a:cubicBezTo>
                      <a:cubicBezTo>
                        <a:pt x="34" y="139"/>
                        <a:pt x="34" y="139"/>
                        <a:pt x="34" y="139"/>
                      </a:cubicBezTo>
                      <a:cubicBezTo>
                        <a:pt x="33" y="139"/>
                        <a:pt x="33" y="139"/>
                        <a:pt x="33" y="139"/>
                      </a:cubicBezTo>
                      <a:cubicBezTo>
                        <a:pt x="33" y="139"/>
                        <a:pt x="33" y="139"/>
                        <a:pt x="33" y="139"/>
                      </a:cubicBezTo>
                      <a:cubicBezTo>
                        <a:pt x="34" y="138"/>
                        <a:pt x="34" y="138"/>
                        <a:pt x="34" y="138"/>
                      </a:cubicBezTo>
                      <a:cubicBezTo>
                        <a:pt x="34" y="138"/>
                        <a:pt x="34" y="138"/>
                        <a:pt x="34" y="138"/>
                      </a:cubicBezTo>
                      <a:cubicBezTo>
                        <a:pt x="33" y="138"/>
                        <a:pt x="33" y="138"/>
                        <a:pt x="33" y="138"/>
                      </a:cubicBezTo>
                      <a:cubicBezTo>
                        <a:pt x="33" y="139"/>
                        <a:pt x="33" y="139"/>
                        <a:pt x="33" y="139"/>
                      </a:cubicBezTo>
                      <a:cubicBezTo>
                        <a:pt x="33" y="139"/>
                        <a:pt x="33" y="139"/>
                        <a:pt x="33" y="139"/>
                      </a:cubicBezTo>
                      <a:cubicBezTo>
                        <a:pt x="33" y="140"/>
                        <a:pt x="33" y="140"/>
                        <a:pt x="33" y="140"/>
                      </a:cubicBezTo>
                      <a:cubicBezTo>
                        <a:pt x="33" y="140"/>
                        <a:pt x="33" y="140"/>
                        <a:pt x="33" y="140"/>
                      </a:cubicBezTo>
                      <a:cubicBezTo>
                        <a:pt x="33" y="140"/>
                        <a:pt x="33" y="140"/>
                        <a:pt x="33" y="140"/>
                      </a:cubicBezTo>
                      <a:cubicBezTo>
                        <a:pt x="33" y="141"/>
                        <a:pt x="33" y="141"/>
                        <a:pt x="33" y="141"/>
                      </a:cubicBezTo>
                      <a:cubicBezTo>
                        <a:pt x="34" y="142"/>
                        <a:pt x="34" y="142"/>
                        <a:pt x="34" y="142"/>
                      </a:cubicBezTo>
                      <a:cubicBezTo>
                        <a:pt x="34" y="142"/>
                        <a:pt x="34" y="142"/>
                        <a:pt x="34" y="142"/>
                      </a:cubicBezTo>
                      <a:cubicBezTo>
                        <a:pt x="34" y="142"/>
                        <a:pt x="34" y="142"/>
                        <a:pt x="34" y="142"/>
                      </a:cubicBezTo>
                      <a:cubicBezTo>
                        <a:pt x="34" y="142"/>
                        <a:pt x="34" y="142"/>
                        <a:pt x="34" y="142"/>
                      </a:cubicBezTo>
                      <a:cubicBezTo>
                        <a:pt x="34" y="142"/>
                        <a:pt x="34" y="142"/>
                        <a:pt x="34" y="142"/>
                      </a:cubicBezTo>
                      <a:cubicBezTo>
                        <a:pt x="35" y="142"/>
                        <a:pt x="35" y="142"/>
                        <a:pt x="35" y="142"/>
                      </a:cubicBezTo>
                      <a:cubicBezTo>
                        <a:pt x="35" y="142"/>
                        <a:pt x="35" y="142"/>
                        <a:pt x="35" y="142"/>
                      </a:cubicBezTo>
                      <a:cubicBezTo>
                        <a:pt x="35" y="142"/>
                        <a:pt x="35" y="142"/>
                        <a:pt x="35" y="142"/>
                      </a:cubicBezTo>
                      <a:cubicBezTo>
                        <a:pt x="35" y="142"/>
                        <a:pt x="35" y="142"/>
                        <a:pt x="35" y="142"/>
                      </a:cubicBezTo>
                      <a:cubicBezTo>
                        <a:pt x="36" y="142"/>
                        <a:pt x="36" y="142"/>
                        <a:pt x="36" y="142"/>
                      </a:cubicBezTo>
                      <a:cubicBezTo>
                        <a:pt x="36" y="142"/>
                        <a:pt x="36" y="142"/>
                        <a:pt x="36" y="142"/>
                      </a:cubicBezTo>
                      <a:cubicBezTo>
                        <a:pt x="36" y="143"/>
                        <a:pt x="36" y="143"/>
                        <a:pt x="36" y="143"/>
                      </a:cubicBezTo>
                      <a:cubicBezTo>
                        <a:pt x="36" y="143"/>
                        <a:pt x="36" y="143"/>
                        <a:pt x="36" y="143"/>
                      </a:cubicBezTo>
                      <a:cubicBezTo>
                        <a:pt x="36" y="143"/>
                        <a:pt x="36" y="143"/>
                        <a:pt x="36" y="143"/>
                      </a:cubicBezTo>
                      <a:cubicBezTo>
                        <a:pt x="36" y="143"/>
                        <a:pt x="36" y="143"/>
                        <a:pt x="36" y="143"/>
                      </a:cubicBezTo>
                      <a:cubicBezTo>
                        <a:pt x="36" y="144"/>
                        <a:pt x="36" y="144"/>
                        <a:pt x="36" y="144"/>
                      </a:cubicBezTo>
                      <a:cubicBezTo>
                        <a:pt x="36" y="145"/>
                        <a:pt x="36" y="145"/>
                        <a:pt x="36" y="145"/>
                      </a:cubicBezTo>
                      <a:cubicBezTo>
                        <a:pt x="36" y="145"/>
                        <a:pt x="36" y="145"/>
                        <a:pt x="36" y="145"/>
                      </a:cubicBezTo>
                      <a:cubicBezTo>
                        <a:pt x="35" y="147"/>
                        <a:pt x="35" y="147"/>
                        <a:pt x="35" y="147"/>
                      </a:cubicBezTo>
                      <a:cubicBezTo>
                        <a:pt x="35" y="147"/>
                        <a:pt x="35" y="147"/>
                        <a:pt x="35" y="147"/>
                      </a:cubicBezTo>
                      <a:cubicBezTo>
                        <a:pt x="35" y="147"/>
                        <a:pt x="35" y="147"/>
                        <a:pt x="35" y="147"/>
                      </a:cubicBezTo>
                      <a:cubicBezTo>
                        <a:pt x="35" y="147"/>
                        <a:pt x="35" y="147"/>
                        <a:pt x="35" y="147"/>
                      </a:cubicBezTo>
                      <a:cubicBezTo>
                        <a:pt x="35" y="147"/>
                        <a:pt x="35" y="147"/>
                        <a:pt x="35" y="147"/>
                      </a:cubicBezTo>
                      <a:cubicBezTo>
                        <a:pt x="35" y="148"/>
                        <a:pt x="35" y="148"/>
                        <a:pt x="35" y="148"/>
                      </a:cubicBezTo>
                      <a:cubicBezTo>
                        <a:pt x="35" y="148"/>
                        <a:pt x="35" y="148"/>
                        <a:pt x="35" y="148"/>
                      </a:cubicBezTo>
                      <a:cubicBezTo>
                        <a:pt x="35" y="148"/>
                        <a:pt x="35" y="148"/>
                        <a:pt x="35" y="148"/>
                      </a:cubicBezTo>
                      <a:cubicBezTo>
                        <a:pt x="36" y="148"/>
                        <a:pt x="36" y="148"/>
                        <a:pt x="36" y="148"/>
                      </a:cubicBezTo>
                      <a:cubicBezTo>
                        <a:pt x="35" y="149"/>
                        <a:pt x="35" y="149"/>
                        <a:pt x="35" y="149"/>
                      </a:cubicBezTo>
                      <a:cubicBezTo>
                        <a:pt x="35" y="149"/>
                        <a:pt x="35" y="149"/>
                        <a:pt x="35" y="149"/>
                      </a:cubicBezTo>
                      <a:cubicBezTo>
                        <a:pt x="35" y="150"/>
                        <a:pt x="35" y="150"/>
                        <a:pt x="35" y="150"/>
                      </a:cubicBezTo>
                      <a:cubicBezTo>
                        <a:pt x="35" y="150"/>
                        <a:pt x="35" y="150"/>
                        <a:pt x="35" y="150"/>
                      </a:cubicBezTo>
                      <a:cubicBezTo>
                        <a:pt x="35" y="150"/>
                        <a:pt x="35" y="150"/>
                        <a:pt x="35" y="150"/>
                      </a:cubicBezTo>
                      <a:cubicBezTo>
                        <a:pt x="35" y="151"/>
                        <a:pt x="35" y="151"/>
                        <a:pt x="35" y="151"/>
                      </a:cubicBezTo>
                      <a:cubicBezTo>
                        <a:pt x="35" y="151"/>
                        <a:pt x="35" y="151"/>
                        <a:pt x="35" y="151"/>
                      </a:cubicBezTo>
                      <a:cubicBezTo>
                        <a:pt x="35" y="152"/>
                        <a:pt x="35" y="152"/>
                        <a:pt x="35" y="152"/>
                      </a:cubicBezTo>
                      <a:cubicBezTo>
                        <a:pt x="35" y="152"/>
                        <a:pt x="35" y="152"/>
                        <a:pt x="35" y="152"/>
                      </a:cubicBezTo>
                      <a:cubicBezTo>
                        <a:pt x="34" y="153"/>
                        <a:pt x="34" y="153"/>
                        <a:pt x="34" y="153"/>
                      </a:cubicBezTo>
                      <a:cubicBezTo>
                        <a:pt x="34" y="153"/>
                        <a:pt x="34" y="153"/>
                        <a:pt x="34" y="153"/>
                      </a:cubicBezTo>
                      <a:cubicBezTo>
                        <a:pt x="34" y="153"/>
                        <a:pt x="34" y="153"/>
                        <a:pt x="34" y="153"/>
                      </a:cubicBezTo>
                      <a:cubicBezTo>
                        <a:pt x="34" y="154"/>
                        <a:pt x="34" y="154"/>
                        <a:pt x="34" y="154"/>
                      </a:cubicBezTo>
                      <a:cubicBezTo>
                        <a:pt x="34" y="154"/>
                        <a:pt x="34" y="154"/>
                        <a:pt x="34" y="154"/>
                      </a:cubicBezTo>
                      <a:cubicBezTo>
                        <a:pt x="34" y="154"/>
                        <a:pt x="34" y="154"/>
                        <a:pt x="34" y="154"/>
                      </a:cubicBezTo>
                      <a:cubicBezTo>
                        <a:pt x="35" y="154"/>
                        <a:pt x="35" y="154"/>
                        <a:pt x="35" y="154"/>
                      </a:cubicBezTo>
                      <a:cubicBezTo>
                        <a:pt x="35" y="154"/>
                        <a:pt x="35" y="154"/>
                        <a:pt x="35" y="154"/>
                      </a:cubicBezTo>
                      <a:cubicBezTo>
                        <a:pt x="35" y="154"/>
                        <a:pt x="35" y="154"/>
                        <a:pt x="35" y="154"/>
                      </a:cubicBezTo>
                      <a:cubicBezTo>
                        <a:pt x="36" y="155"/>
                        <a:pt x="36" y="155"/>
                        <a:pt x="36" y="155"/>
                      </a:cubicBezTo>
                      <a:cubicBezTo>
                        <a:pt x="36" y="155"/>
                        <a:pt x="36" y="155"/>
                        <a:pt x="36" y="155"/>
                      </a:cubicBezTo>
                      <a:cubicBezTo>
                        <a:pt x="36" y="156"/>
                        <a:pt x="36" y="156"/>
                        <a:pt x="36" y="156"/>
                      </a:cubicBezTo>
                      <a:cubicBezTo>
                        <a:pt x="36" y="156"/>
                        <a:pt x="36" y="156"/>
                        <a:pt x="36" y="156"/>
                      </a:cubicBezTo>
                      <a:cubicBezTo>
                        <a:pt x="37" y="157"/>
                        <a:pt x="37" y="157"/>
                        <a:pt x="37" y="157"/>
                      </a:cubicBezTo>
                      <a:cubicBezTo>
                        <a:pt x="37" y="157"/>
                        <a:pt x="37" y="157"/>
                        <a:pt x="37" y="157"/>
                      </a:cubicBezTo>
                      <a:cubicBezTo>
                        <a:pt x="37" y="157"/>
                        <a:pt x="37" y="157"/>
                        <a:pt x="37" y="157"/>
                      </a:cubicBezTo>
                      <a:cubicBezTo>
                        <a:pt x="39" y="157"/>
                        <a:pt x="39" y="157"/>
                        <a:pt x="39" y="157"/>
                      </a:cubicBezTo>
                      <a:cubicBezTo>
                        <a:pt x="41" y="157"/>
                        <a:pt x="41" y="157"/>
                        <a:pt x="41" y="157"/>
                      </a:cubicBezTo>
                      <a:cubicBezTo>
                        <a:pt x="42" y="157"/>
                        <a:pt x="42" y="157"/>
                        <a:pt x="42" y="157"/>
                      </a:cubicBezTo>
                      <a:cubicBezTo>
                        <a:pt x="42" y="157"/>
                        <a:pt x="42" y="157"/>
                        <a:pt x="42" y="157"/>
                      </a:cubicBezTo>
                      <a:cubicBezTo>
                        <a:pt x="43" y="158"/>
                        <a:pt x="43" y="158"/>
                        <a:pt x="43"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5" y="158"/>
                        <a:pt x="45" y="158"/>
                        <a:pt x="45" y="158"/>
                      </a:cubicBezTo>
                      <a:cubicBezTo>
                        <a:pt x="45" y="158"/>
                        <a:pt x="45" y="158"/>
                        <a:pt x="45" y="158"/>
                      </a:cubicBezTo>
                      <a:cubicBezTo>
                        <a:pt x="45" y="158"/>
                        <a:pt x="45" y="158"/>
                        <a:pt x="45" y="158"/>
                      </a:cubicBezTo>
                      <a:cubicBezTo>
                        <a:pt x="45" y="158"/>
                        <a:pt x="45" y="158"/>
                        <a:pt x="45" y="158"/>
                      </a:cubicBezTo>
                      <a:cubicBezTo>
                        <a:pt x="45" y="159"/>
                        <a:pt x="45" y="159"/>
                        <a:pt x="45" y="159"/>
                      </a:cubicBezTo>
                      <a:cubicBezTo>
                        <a:pt x="45" y="159"/>
                        <a:pt x="45" y="159"/>
                        <a:pt x="45"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7" y="159"/>
                        <a:pt x="47" y="159"/>
                        <a:pt x="47" y="159"/>
                      </a:cubicBezTo>
                      <a:cubicBezTo>
                        <a:pt x="47" y="159"/>
                        <a:pt x="47" y="159"/>
                        <a:pt x="47" y="159"/>
                      </a:cubicBezTo>
                      <a:cubicBezTo>
                        <a:pt x="47" y="159"/>
                        <a:pt x="47" y="159"/>
                        <a:pt x="47" y="159"/>
                      </a:cubicBezTo>
                      <a:cubicBezTo>
                        <a:pt x="48" y="159"/>
                        <a:pt x="48" y="159"/>
                        <a:pt x="48" y="159"/>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9" y="160"/>
                        <a:pt x="49" y="160"/>
                        <a:pt x="49" y="160"/>
                      </a:cubicBezTo>
                      <a:cubicBezTo>
                        <a:pt x="49" y="160"/>
                        <a:pt x="49" y="160"/>
                        <a:pt x="49" y="160"/>
                      </a:cubicBezTo>
                      <a:cubicBezTo>
                        <a:pt x="49" y="160"/>
                        <a:pt x="49" y="160"/>
                        <a:pt x="49" y="160"/>
                      </a:cubicBezTo>
                      <a:cubicBezTo>
                        <a:pt x="49" y="160"/>
                        <a:pt x="49" y="160"/>
                        <a:pt x="49" y="160"/>
                      </a:cubicBezTo>
                      <a:cubicBezTo>
                        <a:pt x="49" y="159"/>
                        <a:pt x="49" y="159"/>
                        <a:pt x="49" y="159"/>
                      </a:cubicBezTo>
                      <a:cubicBezTo>
                        <a:pt x="49" y="160"/>
                        <a:pt x="49" y="160"/>
                        <a:pt x="49" y="160"/>
                      </a:cubicBezTo>
                      <a:cubicBezTo>
                        <a:pt x="49" y="160"/>
                        <a:pt x="49" y="160"/>
                        <a:pt x="49"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3" y="161"/>
                        <a:pt x="53" y="161"/>
                        <a:pt x="53" y="161"/>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4" y="162"/>
                        <a:pt x="54" y="162"/>
                        <a:pt x="54" y="162"/>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5" y="163"/>
                        <a:pt x="55" y="163"/>
                        <a:pt x="55" y="163"/>
                      </a:cubicBezTo>
                      <a:cubicBezTo>
                        <a:pt x="55" y="163"/>
                        <a:pt x="55" y="163"/>
                        <a:pt x="55" y="163"/>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5"/>
                        <a:pt x="55" y="165"/>
                        <a:pt x="55" y="165"/>
                      </a:cubicBezTo>
                      <a:cubicBezTo>
                        <a:pt x="55" y="165"/>
                        <a:pt x="55" y="165"/>
                        <a:pt x="55" y="165"/>
                      </a:cubicBezTo>
                      <a:cubicBezTo>
                        <a:pt x="55" y="165"/>
                        <a:pt x="55" y="165"/>
                        <a:pt x="55" y="165"/>
                      </a:cubicBezTo>
                      <a:cubicBezTo>
                        <a:pt x="55" y="165"/>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6" y="166"/>
                        <a:pt x="56" y="166"/>
                        <a:pt x="56" y="166"/>
                      </a:cubicBezTo>
                      <a:cubicBezTo>
                        <a:pt x="56" y="166"/>
                        <a:pt x="56"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8" y="168"/>
                        <a:pt x="58" y="168"/>
                        <a:pt x="58" y="168"/>
                      </a:cubicBezTo>
                      <a:cubicBezTo>
                        <a:pt x="58" y="168"/>
                        <a:pt x="58" y="168"/>
                        <a:pt x="58" y="168"/>
                      </a:cubicBezTo>
                      <a:cubicBezTo>
                        <a:pt x="58" y="168"/>
                        <a:pt x="58" y="168"/>
                        <a:pt x="58" y="168"/>
                      </a:cubicBezTo>
                      <a:cubicBezTo>
                        <a:pt x="58" y="168"/>
                        <a:pt x="58" y="168"/>
                        <a:pt x="58" y="168"/>
                      </a:cubicBezTo>
                      <a:cubicBezTo>
                        <a:pt x="59" y="168"/>
                        <a:pt x="59" y="168"/>
                        <a:pt x="59" y="168"/>
                      </a:cubicBezTo>
                      <a:cubicBezTo>
                        <a:pt x="59" y="169"/>
                        <a:pt x="59" y="169"/>
                        <a:pt x="59" y="169"/>
                      </a:cubicBezTo>
                      <a:cubicBezTo>
                        <a:pt x="59" y="169"/>
                        <a:pt x="59" y="169"/>
                        <a:pt x="59"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1" y="169"/>
                        <a:pt x="61" y="169"/>
                        <a:pt x="61" y="169"/>
                      </a:cubicBezTo>
                      <a:cubicBezTo>
                        <a:pt x="61" y="169"/>
                        <a:pt x="61" y="169"/>
                        <a:pt x="61" y="169"/>
                      </a:cubicBezTo>
                      <a:cubicBezTo>
                        <a:pt x="61" y="169"/>
                        <a:pt x="61" y="169"/>
                        <a:pt x="61" y="169"/>
                      </a:cubicBezTo>
                      <a:cubicBezTo>
                        <a:pt x="61" y="170"/>
                        <a:pt x="61" y="170"/>
                        <a:pt x="61" y="170"/>
                      </a:cubicBezTo>
                      <a:cubicBezTo>
                        <a:pt x="61" y="170"/>
                        <a:pt x="61" y="170"/>
                        <a:pt x="61" y="170"/>
                      </a:cubicBezTo>
                      <a:cubicBezTo>
                        <a:pt x="61" y="170"/>
                        <a:pt x="61" y="170"/>
                        <a:pt x="61"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69"/>
                        <a:pt x="62" y="169"/>
                        <a:pt x="62" y="169"/>
                      </a:cubicBezTo>
                      <a:cubicBezTo>
                        <a:pt x="63" y="169"/>
                        <a:pt x="63" y="169"/>
                        <a:pt x="63" y="169"/>
                      </a:cubicBezTo>
                      <a:cubicBezTo>
                        <a:pt x="63" y="170"/>
                        <a:pt x="63" y="170"/>
                        <a:pt x="63" y="170"/>
                      </a:cubicBezTo>
                      <a:cubicBezTo>
                        <a:pt x="63" y="170"/>
                        <a:pt x="63" y="170"/>
                        <a:pt x="63" y="170"/>
                      </a:cubicBezTo>
                      <a:cubicBezTo>
                        <a:pt x="63" y="170"/>
                        <a:pt x="63" y="170"/>
                        <a:pt x="63" y="170"/>
                      </a:cubicBezTo>
                      <a:cubicBezTo>
                        <a:pt x="63" y="170"/>
                        <a:pt x="63" y="170"/>
                        <a:pt x="63" y="170"/>
                      </a:cubicBezTo>
                      <a:cubicBezTo>
                        <a:pt x="64" y="170"/>
                        <a:pt x="64" y="170"/>
                        <a:pt x="64" y="170"/>
                      </a:cubicBezTo>
                      <a:cubicBezTo>
                        <a:pt x="64" y="170"/>
                        <a:pt x="64" y="170"/>
                        <a:pt x="64" y="170"/>
                      </a:cubicBezTo>
                      <a:cubicBezTo>
                        <a:pt x="64" y="170"/>
                        <a:pt x="64" y="170"/>
                        <a:pt x="64"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6" y="170"/>
                        <a:pt x="66" y="170"/>
                        <a:pt x="66" y="170"/>
                      </a:cubicBezTo>
                      <a:cubicBezTo>
                        <a:pt x="66" y="170"/>
                        <a:pt x="66" y="170"/>
                        <a:pt x="66" y="170"/>
                      </a:cubicBezTo>
                      <a:cubicBezTo>
                        <a:pt x="66" y="171"/>
                        <a:pt x="66" y="171"/>
                        <a:pt x="66" y="171"/>
                      </a:cubicBezTo>
                      <a:cubicBezTo>
                        <a:pt x="67" y="172"/>
                        <a:pt x="67" y="172"/>
                        <a:pt x="67" y="172"/>
                      </a:cubicBezTo>
                      <a:cubicBezTo>
                        <a:pt x="67" y="173"/>
                        <a:pt x="67" y="173"/>
                        <a:pt x="67" y="174"/>
                      </a:cubicBezTo>
                      <a:cubicBezTo>
                        <a:pt x="67" y="174"/>
                        <a:pt x="67" y="174"/>
                        <a:pt x="67" y="174"/>
                      </a:cubicBezTo>
                      <a:cubicBezTo>
                        <a:pt x="67" y="174"/>
                        <a:pt x="67" y="174"/>
                        <a:pt x="67" y="174"/>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8" y="176"/>
                        <a:pt x="68" y="176"/>
                        <a:pt x="68" y="176"/>
                      </a:cubicBezTo>
                      <a:cubicBezTo>
                        <a:pt x="68" y="176"/>
                        <a:pt x="68" y="176"/>
                        <a:pt x="68" y="176"/>
                      </a:cubicBezTo>
                      <a:cubicBezTo>
                        <a:pt x="68" y="177"/>
                        <a:pt x="68" y="177"/>
                        <a:pt x="68" y="177"/>
                      </a:cubicBezTo>
                      <a:cubicBezTo>
                        <a:pt x="68" y="177"/>
                        <a:pt x="68" y="177"/>
                        <a:pt x="68" y="177"/>
                      </a:cubicBezTo>
                      <a:cubicBezTo>
                        <a:pt x="68" y="177"/>
                        <a:pt x="68" y="177"/>
                        <a:pt x="68"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7"/>
                        <a:pt x="70" y="177"/>
                        <a:pt x="70" y="177"/>
                      </a:cubicBezTo>
                      <a:cubicBezTo>
                        <a:pt x="70" y="177"/>
                        <a:pt x="70" y="177"/>
                        <a:pt x="70" y="177"/>
                      </a:cubicBezTo>
                      <a:cubicBezTo>
                        <a:pt x="70" y="177"/>
                        <a:pt x="70" y="177"/>
                        <a:pt x="70" y="177"/>
                      </a:cubicBezTo>
                      <a:cubicBezTo>
                        <a:pt x="70" y="177"/>
                        <a:pt x="70" y="177"/>
                        <a:pt x="70" y="177"/>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1" y="176"/>
                        <a:pt x="71" y="176"/>
                        <a:pt x="71" y="176"/>
                      </a:cubicBezTo>
                      <a:cubicBezTo>
                        <a:pt x="71" y="176"/>
                        <a:pt x="71" y="176"/>
                        <a:pt x="71" y="176"/>
                      </a:cubicBezTo>
                      <a:cubicBezTo>
                        <a:pt x="72" y="177"/>
                        <a:pt x="72" y="177"/>
                        <a:pt x="72" y="177"/>
                      </a:cubicBezTo>
                      <a:cubicBezTo>
                        <a:pt x="72" y="177"/>
                        <a:pt x="72" y="177"/>
                        <a:pt x="72" y="177"/>
                      </a:cubicBezTo>
                      <a:cubicBezTo>
                        <a:pt x="73" y="179"/>
                        <a:pt x="73" y="179"/>
                        <a:pt x="73" y="179"/>
                      </a:cubicBezTo>
                      <a:cubicBezTo>
                        <a:pt x="74" y="180"/>
                        <a:pt x="74" y="180"/>
                        <a:pt x="74" y="180"/>
                      </a:cubicBezTo>
                      <a:cubicBezTo>
                        <a:pt x="75" y="180"/>
                        <a:pt x="75" y="180"/>
                        <a:pt x="75" y="180"/>
                      </a:cubicBezTo>
                      <a:cubicBezTo>
                        <a:pt x="76" y="181"/>
                        <a:pt x="76" y="181"/>
                        <a:pt x="76" y="181"/>
                      </a:cubicBezTo>
                      <a:cubicBezTo>
                        <a:pt x="76" y="182"/>
                        <a:pt x="76" y="182"/>
                        <a:pt x="76" y="182"/>
                      </a:cubicBezTo>
                      <a:cubicBezTo>
                        <a:pt x="77" y="183"/>
                        <a:pt x="77" y="183"/>
                        <a:pt x="77" y="183"/>
                      </a:cubicBezTo>
                      <a:cubicBezTo>
                        <a:pt x="77" y="183"/>
                        <a:pt x="77" y="183"/>
                        <a:pt x="78" y="183"/>
                      </a:cubicBezTo>
                      <a:cubicBezTo>
                        <a:pt x="78" y="184"/>
                        <a:pt x="78" y="184"/>
                        <a:pt x="78" y="184"/>
                      </a:cubicBezTo>
                      <a:cubicBezTo>
                        <a:pt x="79" y="185"/>
                        <a:pt x="79" y="185"/>
                        <a:pt x="79" y="185"/>
                      </a:cubicBezTo>
                      <a:cubicBezTo>
                        <a:pt x="80" y="186"/>
                        <a:pt x="80" y="186"/>
                        <a:pt x="80" y="186"/>
                      </a:cubicBezTo>
                      <a:cubicBezTo>
                        <a:pt x="82" y="190"/>
                        <a:pt x="82" y="190"/>
                        <a:pt x="82" y="190"/>
                      </a:cubicBezTo>
                      <a:cubicBezTo>
                        <a:pt x="82" y="191"/>
                        <a:pt x="82" y="191"/>
                        <a:pt x="82" y="191"/>
                      </a:cubicBezTo>
                      <a:cubicBezTo>
                        <a:pt x="83" y="192"/>
                        <a:pt x="83" y="192"/>
                        <a:pt x="83" y="192"/>
                      </a:cubicBezTo>
                      <a:cubicBezTo>
                        <a:pt x="83" y="193"/>
                        <a:pt x="83" y="193"/>
                        <a:pt x="83" y="193"/>
                      </a:cubicBezTo>
                      <a:cubicBezTo>
                        <a:pt x="83" y="193"/>
                        <a:pt x="83" y="193"/>
                        <a:pt x="83" y="193"/>
                      </a:cubicBezTo>
                      <a:cubicBezTo>
                        <a:pt x="83" y="193"/>
                        <a:pt x="83" y="193"/>
                        <a:pt x="83" y="193"/>
                      </a:cubicBezTo>
                      <a:cubicBezTo>
                        <a:pt x="83" y="194"/>
                        <a:pt x="83" y="195"/>
                        <a:pt x="83" y="195"/>
                      </a:cubicBezTo>
                      <a:cubicBezTo>
                        <a:pt x="83" y="196"/>
                        <a:pt x="83" y="196"/>
                        <a:pt x="83" y="196"/>
                      </a:cubicBezTo>
                      <a:cubicBezTo>
                        <a:pt x="82" y="196"/>
                        <a:pt x="82" y="196"/>
                        <a:pt x="82" y="196"/>
                      </a:cubicBezTo>
                      <a:cubicBezTo>
                        <a:pt x="82" y="196"/>
                        <a:pt x="82" y="196"/>
                        <a:pt x="82" y="196"/>
                      </a:cubicBezTo>
                      <a:cubicBezTo>
                        <a:pt x="82" y="196"/>
                        <a:pt x="82" y="196"/>
                        <a:pt x="82" y="196"/>
                      </a:cubicBezTo>
                      <a:cubicBezTo>
                        <a:pt x="82" y="197"/>
                        <a:pt x="82" y="197"/>
                        <a:pt x="82" y="197"/>
                      </a:cubicBezTo>
                      <a:cubicBezTo>
                        <a:pt x="82" y="197"/>
                        <a:pt x="82" y="197"/>
                        <a:pt x="82" y="197"/>
                      </a:cubicBezTo>
                      <a:cubicBezTo>
                        <a:pt x="82" y="198"/>
                        <a:pt x="82" y="198"/>
                        <a:pt x="82" y="198"/>
                      </a:cubicBezTo>
                      <a:cubicBezTo>
                        <a:pt x="82" y="198"/>
                        <a:pt x="82" y="199"/>
                        <a:pt x="82" y="199"/>
                      </a:cubicBezTo>
                      <a:cubicBezTo>
                        <a:pt x="82" y="199"/>
                        <a:pt x="82" y="199"/>
                        <a:pt x="82" y="199"/>
                      </a:cubicBezTo>
                      <a:cubicBezTo>
                        <a:pt x="82" y="199"/>
                        <a:pt x="82" y="199"/>
                        <a:pt x="82" y="199"/>
                      </a:cubicBezTo>
                      <a:cubicBezTo>
                        <a:pt x="82" y="200"/>
                        <a:pt x="82" y="200"/>
                        <a:pt x="82" y="200"/>
                      </a:cubicBezTo>
                      <a:cubicBezTo>
                        <a:pt x="83" y="199"/>
                        <a:pt x="83" y="199"/>
                        <a:pt x="83" y="199"/>
                      </a:cubicBezTo>
                      <a:cubicBezTo>
                        <a:pt x="83" y="199"/>
                        <a:pt x="83" y="199"/>
                        <a:pt x="83" y="199"/>
                      </a:cubicBezTo>
                      <a:cubicBezTo>
                        <a:pt x="83" y="199"/>
                        <a:pt x="83" y="199"/>
                        <a:pt x="83" y="199"/>
                      </a:cubicBezTo>
                      <a:cubicBezTo>
                        <a:pt x="84" y="199"/>
                        <a:pt x="84" y="199"/>
                        <a:pt x="84" y="199"/>
                      </a:cubicBezTo>
                      <a:cubicBezTo>
                        <a:pt x="84" y="199"/>
                        <a:pt x="84" y="199"/>
                        <a:pt x="84" y="199"/>
                      </a:cubicBezTo>
                      <a:cubicBezTo>
                        <a:pt x="84" y="199"/>
                        <a:pt x="84" y="199"/>
                        <a:pt x="84" y="199"/>
                      </a:cubicBezTo>
                      <a:cubicBezTo>
                        <a:pt x="84" y="199"/>
                        <a:pt x="84" y="199"/>
                        <a:pt x="84" y="199"/>
                      </a:cubicBezTo>
                      <a:cubicBezTo>
                        <a:pt x="84" y="199"/>
                        <a:pt x="84" y="199"/>
                        <a:pt x="84" y="199"/>
                      </a:cubicBezTo>
                      <a:cubicBezTo>
                        <a:pt x="84" y="200"/>
                        <a:pt x="84" y="200"/>
                        <a:pt x="84" y="200"/>
                      </a:cubicBezTo>
                      <a:cubicBezTo>
                        <a:pt x="84" y="200"/>
                        <a:pt x="84" y="200"/>
                        <a:pt x="84" y="200"/>
                      </a:cubicBezTo>
                      <a:cubicBezTo>
                        <a:pt x="84" y="201"/>
                        <a:pt x="84" y="201"/>
                        <a:pt x="84" y="201"/>
                      </a:cubicBezTo>
                      <a:cubicBezTo>
                        <a:pt x="84" y="201"/>
                        <a:pt x="84" y="201"/>
                        <a:pt x="84" y="201"/>
                      </a:cubicBezTo>
                      <a:cubicBezTo>
                        <a:pt x="84" y="201"/>
                        <a:pt x="84" y="201"/>
                        <a:pt x="84" y="201"/>
                      </a:cubicBezTo>
                      <a:cubicBezTo>
                        <a:pt x="84" y="201"/>
                        <a:pt x="84" y="201"/>
                        <a:pt x="84" y="201"/>
                      </a:cubicBezTo>
                      <a:cubicBezTo>
                        <a:pt x="84" y="201"/>
                        <a:pt x="84" y="201"/>
                        <a:pt x="84" y="201"/>
                      </a:cubicBezTo>
                      <a:cubicBezTo>
                        <a:pt x="84" y="200"/>
                        <a:pt x="84" y="200"/>
                        <a:pt x="84" y="200"/>
                      </a:cubicBezTo>
                      <a:cubicBezTo>
                        <a:pt x="84" y="200"/>
                        <a:pt x="84" y="200"/>
                        <a:pt x="84" y="200"/>
                      </a:cubicBezTo>
                      <a:cubicBezTo>
                        <a:pt x="84" y="200"/>
                        <a:pt x="84" y="200"/>
                        <a:pt x="84" y="200"/>
                      </a:cubicBezTo>
                      <a:cubicBezTo>
                        <a:pt x="84" y="199"/>
                        <a:pt x="84" y="199"/>
                        <a:pt x="84"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4" y="200"/>
                        <a:pt x="84" y="200"/>
                        <a:pt x="84" y="200"/>
                      </a:cubicBezTo>
                      <a:cubicBezTo>
                        <a:pt x="84" y="200"/>
                        <a:pt x="84" y="200"/>
                        <a:pt x="84" y="200"/>
                      </a:cubicBezTo>
                      <a:cubicBezTo>
                        <a:pt x="84" y="201"/>
                        <a:pt x="84" y="201"/>
                        <a:pt x="84" y="201"/>
                      </a:cubicBezTo>
                      <a:cubicBezTo>
                        <a:pt x="84" y="201"/>
                        <a:pt x="84" y="201"/>
                        <a:pt x="84" y="201"/>
                      </a:cubicBezTo>
                      <a:cubicBezTo>
                        <a:pt x="84" y="202"/>
                        <a:pt x="84" y="202"/>
                        <a:pt x="84" y="202"/>
                      </a:cubicBezTo>
                      <a:cubicBezTo>
                        <a:pt x="84" y="202"/>
                        <a:pt x="84" y="202"/>
                        <a:pt x="84" y="202"/>
                      </a:cubicBezTo>
                      <a:cubicBezTo>
                        <a:pt x="84" y="203"/>
                        <a:pt x="84" y="203"/>
                        <a:pt x="84" y="203"/>
                      </a:cubicBezTo>
                      <a:cubicBezTo>
                        <a:pt x="97" y="204"/>
                        <a:pt x="110" y="204"/>
                        <a:pt x="123" y="205"/>
                      </a:cubicBezTo>
                      <a:cubicBezTo>
                        <a:pt x="123" y="205"/>
                        <a:pt x="123" y="205"/>
                        <a:pt x="123" y="205"/>
                      </a:cubicBezTo>
                      <a:cubicBezTo>
                        <a:pt x="124" y="204"/>
                        <a:pt x="124" y="204"/>
                        <a:pt x="124" y="204"/>
                      </a:cubicBezTo>
                      <a:cubicBezTo>
                        <a:pt x="126" y="205"/>
                        <a:pt x="126" y="205"/>
                        <a:pt x="126" y="205"/>
                      </a:cubicBezTo>
                      <a:cubicBezTo>
                        <a:pt x="127" y="205"/>
                        <a:pt x="127" y="205"/>
                        <a:pt x="127" y="205"/>
                      </a:cubicBezTo>
                      <a:cubicBezTo>
                        <a:pt x="127" y="204"/>
                        <a:pt x="127" y="204"/>
                        <a:pt x="127" y="204"/>
                      </a:cubicBezTo>
                      <a:cubicBezTo>
                        <a:pt x="127" y="204"/>
                        <a:pt x="127" y="204"/>
                        <a:pt x="127" y="204"/>
                      </a:cubicBezTo>
                      <a:cubicBezTo>
                        <a:pt x="127" y="204"/>
                        <a:pt x="127" y="204"/>
                        <a:pt x="127" y="204"/>
                      </a:cubicBezTo>
                      <a:cubicBezTo>
                        <a:pt x="127" y="203"/>
                        <a:pt x="127" y="203"/>
                        <a:pt x="127" y="203"/>
                      </a:cubicBezTo>
                      <a:cubicBezTo>
                        <a:pt x="127" y="203"/>
                        <a:pt x="127" y="203"/>
                        <a:pt x="127" y="203"/>
                      </a:cubicBezTo>
                      <a:cubicBezTo>
                        <a:pt x="128" y="203"/>
                        <a:pt x="128" y="203"/>
                        <a:pt x="128" y="203"/>
                      </a:cubicBezTo>
                      <a:cubicBezTo>
                        <a:pt x="128" y="203"/>
                        <a:pt x="128" y="203"/>
                        <a:pt x="128" y="203"/>
                      </a:cubicBezTo>
                      <a:cubicBezTo>
                        <a:pt x="128" y="202"/>
                        <a:pt x="128" y="202"/>
                        <a:pt x="128" y="202"/>
                      </a:cubicBezTo>
                      <a:cubicBezTo>
                        <a:pt x="128" y="201"/>
                        <a:pt x="128" y="201"/>
                        <a:pt x="128" y="201"/>
                      </a:cubicBezTo>
                      <a:cubicBezTo>
                        <a:pt x="128" y="201"/>
                        <a:pt x="128" y="201"/>
                        <a:pt x="128" y="201"/>
                      </a:cubicBezTo>
                      <a:cubicBezTo>
                        <a:pt x="128" y="200"/>
                        <a:pt x="128" y="200"/>
                        <a:pt x="128" y="200"/>
                      </a:cubicBezTo>
                      <a:cubicBezTo>
                        <a:pt x="128" y="200"/>
                        <a:pt x="128" y="200"/>
                        <a:pt x="128" y="200"/>
                      </a:cubicBezTo>
                      <a:cubicBezTo>
                        <a:pt x="128" y="200"/>
                        <a:pt x="128" y="200"/>
                        <a:pt x="128" y="200"/>
                      </a:cubicBezTo>
                      <a:cubicBezTo>
                        <a:pt x="128" y="199"/>
                        <a:pt x="128" y="199"/>
                        <a:pt x="128" y="199"/>
                      </a:cubicBezTo>
                      <a:cubicBezTo>
                        <a:pt x="127" y="199"/>
                        <a:pt x="127" y="199"/>
                        <a:pt x="127" y="199"/>
                      </a:cubicBezTo>
                      <a:cubicBezTo>
                        <a:pt x="126" y="199"/>
                        <a:pt x="126" y="199"/>
                        <a:pt x="126" y="199"/>
                      </a:cubicBezTo>
                      <a:cubicBezTo>
                        <a:pt x="125" y="198"/>
                        <a:pt x="125" y="198"/>
                        <a:pt x="125" y="198"/>
                      </a:cubicBezTo>
                      <a:cubicBezTo>
                        <a:pt x="125" y="198"/>
                        <a:pt x="125" y="198"/>
                        <a:pt x="125" y="198"/>
                      </a:cubicBezTo>
                      <a:cubicBezTo>
                        <a:pt x="125" y="197"/>
                        <a:pt x="125" y="197"/>
                        <a:pt x="125" y="197"/>
                      </a:cubicBezTo>
                      <a:cubicBezTo>
                        <a:pt x="125" y="196"/>
                        <a:pt x="125" y="196"/>
                        <a:pt x="125" y="196"/>
                      </a:cubicBezTo>
                      <a:cubicBezTo>
                        <a:pt x="126" y="195"/>
                        <a:pt x="126" y="195"/>
                        <a:pt x="126" y="195"/>
                      </a:cubicBezTo>
                      <a:cubicBezTo>
                        <a:pt x="125" y="194"/>
                        <a:pt x="125" y="194"/>
                        <a:pt x="125" y="194"/>
                      </a:cubicBezTo>
                      <a:cubicBezTo>
                        <a:pt x="125" y="194"/>
                        <a:pt x="125" y="194"/>
                        <a:pt x="125" y="194"/>
                      </a:cubicBezTo>
                      <a:cubicBezTo>
                        <a:pt x="125" y="193"/>
                        <a:pt x="125" y="193"/>
                        <a:pt x="125" y="193"/>
                      </a:cubicBezTo>
                      <a:cubicBezTo>
                        <a:pt x="125" y="193"/>
                        <a:pt x="125" y="193"/>
                        <a:pt x="125" y="193"/>
                      </a:cubicBezTo>
                      <a:cubicBezTo>
                        <a:pt x="125" y="192"/>
                        <a:pt x="125" y="192"/>
                        <a:pt x="125" y="192"/>
                      </a:cubicBezTo>
                      <a:cubicBezTo>
                        <a:pt x="125" y="192"/>
                        <a:pt x="125" y="192"/>
                        <a:pt x="125" y="192"/>
                      </a:cubicBezTo>
                      <a:cubicBezTo>
                        <a:pt x="126" y="192"/>
                        <a:pt x="126" y="192"/>
                        <a:pt x="126" y="192"/>
                      </a:cubicBezTo>
                      <a:cubicBezTo>
                        <a:pt x="125" y="192"/>
                        <a:pt x="125" y="192"/>
                        <a:pt x="125" y="192"/>
                      </a:cubicBezTo>
                      <a:cubicBezTo>
                        <a:pt x="125" y="192"/>
                        <a:pt x="125" y="192"/>
                        <a:pt x="125" y="192"/>
                      </a:cubicBezTo>
                      <a:cubicBezTo>
                        <a:pt x="125" y="191"/>
                        <a:pt x="125" y="191"/>
                        <a:pt x="125" y="191"/>
                      </a:cubicBezTo>
                      <a:cubicBezTo>
                        <a:pt x="125" y="191"/>
                        <a:pt x="125" y="191"/>
                        <a:pt x="125" y="191"/>
                      </a:cubicBezTo>
                      <a:cubicBezTo>
                        <a:pt x="125" y="191"/>
                        <a:pt x="125" y="191"/>
                        <a:pt x="125" y="191"/>
                      </a:cubicBezTo>
                      <a:cubicBezTo>
                        <a:pt x="126" y="191"/>
                        <a:pt x="126" y="191"/>
                        <a:pt x="126" y="191"/>
                      </a:cubicBezTo>
                      <a:cubicBezTo>
                        <a:pt x="127" y="191"/>
                        <a:pt x="127" y="191"/>
                        <a:pt x="127" y="191"/>
                      </a:cubicBezTo>
                      <a:cubicBezTo>
                        <a:pt x="127" y="191"/>
                        <a:pt x="127" y="191"/>
                        <a:pt x="127" y="191"/>
                      </a:cubicBezTo>
                      <a:cubicBezTo>
                        <a:pt x="128" y="190"/>
                        <a:pt x="128" y="190"/>
                        <a:pt x="128" y="190"/>
                      </a:cubicBezTo>
                      <a:cubicBezTo>
                        <a:pt x="128" y="189"/>
                        <a:pt x="128" y="189"/>
                        <a:pt x="128" y="189"/>
                      </a:cubicBezTo>
                      <a:cubicBezTo>
                        <a:pt x="128" y="189"/>
                        <a:pt x="128" y="189"/>
                        <a:pt x="128" y="189"/>
                      </a:cubicBezTo>
                      <a:cubicBezTo>
                        <a:pt x="128" y="189"/>
                        <a:pt x="128" y="189"/>
                        <a:pt x="128" y="189"/>
                      </a:cubicBezTo>
                      <a:cubicBezTo>
                        <a:pt x="129" y="189"/>
                        <a:pt x="129" y="189"/>
                        <a:pt x="129" y="189"/>
                      </a:cubicBezTo>
                      <a:cubicBezTo>
                        <a:pt x="129" y="189"/>
                        <a:pt x="129" y="189"/>
                        <a:pt x="129" y="189"/>
                      </a:cubicBezTo>
                      <a:cubicBezTo>
                        <a:pt x="129" y="188"/>
                        <a:pt x="129" y="188"/>
                        <a:pt x="129" y="188"/>
                      </a:cubicBezTo>
                      <a:cubicBezTo>
                        <a:pt x="129" y="188"/>
                        <a:pt x="129" y="188"/>
                        <a:pt x="129" y="188"/>
                      </a:cubicBezTo>
                      <a:cubicBezTo>
                        <a:pt x="129" y="188"/>
                        <a:pt x="129" y="188"/>
                        <a:pt x="129" y="188"/>
                      </a:cubicBezTo>
                      <a:cubicBezTo>
                        <a:pt x="129" y="188"/>
                        <a:pt x="129" y="188"/>
                        <a:pt x="129" y="188"/>
                      </a:cubicBezTo>
                      <a:cubicBezTo>
                        <a:pt x="129" y="188"/>
                        <a:pt x="129" y="188"/>
                        <a:pt x="129" y="188"/>
                      </a:cubicBezTo>
                      <a:cubicBezTo>
                        <a:pt x="129" y="187"/>
                        <a:pt x="129" y="187"/>
                        <a:pt x="129" y="187"/>
                      </a:cubicBezTo>
                      <a:cubicBezTo>
                        <a:pt x="129" y="187"/>
                        <a:pt x="129" y="187"/>
                        <a:pt x="129" y="187"/>
                      </a:cubicBezTo>
                      <a:cubicBezTo>
                        <a:pt x="129" y="186"/>
                        <a:pt x="129" y="186"/>
                        <a:pt x="129" y="186"/>
                      </a:cubicBezTo>
                      <a:cubicBezTo>
                        <a:pt x="129" y="186"/>
                        <a:pt x="129" y="186"/>
                        <a:pt x="129" y="186"/>
                      </a:cubicBezTo>
                      <a:cubicBezTo>
                        <a:pt x="130" y="186"/>
                        <a:pt x="130" y="186"/>
                        <a:pt x="130" y="186"/>
                      </a:cubicBezTo>
                      <a:cubicBezTo>
                        <a:pt x="130" y="186"/>
                        <a:pt x="130" y="186"/>
                        <a:pt x="130" y="186"/>
                      </a:cubicBezTo>
                      <a:cubicBezTo>
                        <a:pt x="130" y="185"/>
                        <a:pt x="130" y="185"/>
                        <a:pt x="130" y="185"/>
                      </a:cubicBezTo>
                      <a:cubicBezTo>
                        <a:pt x="130" y="185"/>
                        <a:pt x="130" y="185"/>
                        <a:pt x="130" y="185"/>
                      </a:cubicBezTo>
                      <a:cubicBezTo>
                        <a:pt x="130" y="185"/>
                        <a:pt x="130" y="185"/>
                        <a:pt x="130" y="185"/>
                      </a:cubicBezTo>
                      <a:cubicBezTo>
                        <a:pt x="130" y="185"/>
                        <a:pt x="130" y="185"/>
                        <a:pt x="130" y="185"/>
                      </a:cubicBezTo>
                      <a:cubicBezTo>
                        <a:pt x="130" y="185"/>
                        <a:pt x="130" y="185"/>
                        <a:pt x="130" y="185"/>
                      </a:cubicBezTo>
                      <a:cubicBezTo>
                        <a:pt x="130" y="184"/>
                        <a:pt x="130" y="184"/>
                        <a:pt x="130" y="184"/>
                      </a:cubicBezTo>
                      <a:cubicBezTo>
                        <a:pt x="130" y="184"/>
                        <a:pt x="130" y="184"/>
                        <a:pt x="130" y="184"/>
                      </a:cubicBezTo>
                      <a:cubicBezTo>
                        <a:pt x="130" y="184"/>
                        <a:pt x="130" y="184"/>
                        <a:pt x="130" y="184"/>
                      </a:cubicBezTo>
                      <a:cubicBezTo>
                        <a:pt x="130" y="184"/>
                        <a:pt x="130" y="184"/>
                        <a:pt x="130" y="184"/>
                      </a:cubicBezTo>
                      <a:cubicBezTo>
                        <a:pt x="130" y="183"/>
                        <a:pt x="130" y="183"/>
                        <a:pt x="130" y="183"/>
                      </a:cubicBezTo>
                      <a:cubicBezTo>
                        <a:pt x="130" y="183"/>
                        <a:pt x="130" y="183"/>
                        <a:pt x="130" y="183"/>
                      </a:cubicBezTo>
                      <a:cubicBezTo>
                        <a:pt x="130" y="183"/>
                        <a:pt x="130" y="183"/>
                        <a:pt x="130" y="183"/>
                      </a:cubicBezTo>
                      <a:cubicBezTo>
                        <a:pt x="130" y="183"/>
                        <a:pt x="130" y="183"/>
                        <a:pt x="130" y="183"/>
                      </a:cubicBezTo>
                      <a:cubicBezTo>
                        <a:pt x="130" y="182"/>
                        <a:pt x="130" y="182"/>
                        <a:pt x="130" y="182"/>
                      </a:cubicBezTo>
                      <a:cubicBezTo>
                        <a:pt x="130" y="182"/>
                        <a:pt x="130" y="182"/>
                        <a:pt x="130" y="182"/>
                      </a:cubicBezTo>
                      <a:cubicBezTo>
                        <a:pt x="130" y="182"/>
                        <a:pt x="130" y="182"/>
                        <a:pt x="130" y="182"/>
                      </a:cubicBezTo>
                      <a:cubicBezTo>
                        <a:pt x="130" y="181"/>
                        <a:pt x="130" y="181"/>
                        <a:pt x="130" y="181"/>
                      </a:cubicBezTo>
                      <a:cubicBezTo>
                        <a:pt x="130" y="181"/>
                        <a:pt x="130" y="181"/>
                        <a:pt x="130" y="181"/>
                      </a:cubicBezTo>
                      <a:cubicBezTo>
                        <a:pt x="130" y="181"/>
                        <a:pt x="130" y="181"/>
                        <a:pt x="130" y="181"/>
                      </a:cubicBezTo>
                      <a:cubicBezTo>
                        <a:pt x="131" y="180"/>
                        <a:pt x="131" y="180"/>
                        <a:pt x="131" y="180"/>
                      </a:cubicBezTo>
                      <a:cubicBezTo>
                        <a:pt x="131" y="180"/>
                        <a:pt x="131" y="180"/>
                        <a:pt x="131" y="180"/>
                      </a:cubicBezTo>
                      <a:cubicBezTo>
                        <a:pt x="132" y="180"/>
                        <a:pt x="132" y="180"/>
                        <a:pt x="132" y="180"/>
                      </a:cubicBezTo>
                      <a:cubicBezTo>
                        <a:pt x="132" y="180"/>
                        <a:pt x="132" y="180"/>
                        <a:pt x="132" y="180"/>
                      </a:cubicBezTo>
                      <a:cubicBezTo>
                        <a:pt x="132" y="179"/>
                        <a:pt x="132" y="179"/>
                        <a:pt x="132" y="179"/>
                      </a:cubicBezTo>
                      <a:cubicBezTo>
                        <a:pt x="132" y="178"/>
                        <a:pt x="132" y="178"/>
                        <a:pt x="132" y="178"/>
                      </a:cubicBezTo>
                      <a:cubicBezTo>
                        <a:pt x="133" y="178"/>
                        <a:pt x="133" y="178"/>
                        <a:pt x="133" y="178"/>
                      </a:cubicBezTo>
                      <a:cubicBezTo>
                        <a:pt x="133" y="178"/>
                        <a:pt x="133" y="178"/>
                        <a:pt x="133" y="178"/>
                      </a:cubicBezTo>
                      <a:cubicBezTo>
                        <a:pt x="135" y="177"/>
                        <a:pt x="135" y="177"/>
                        <a:pt x="135" y="177"/>
                      </a:cubicBezTo>
                      <a:cubicBezTo>
                        <a:pt x="135" y="177"/>
                        <a:pt x="135" y="177"/>
                        <a:pt x="135" y="177"/>
                      </a:cubicBezTo>
                      <a:cubicBezTo>
                        <a:pt x="136" y="177"/>
                        <a:pt x="136" y="177"/>
                        <a:pt x="136" y="177"/>
                      </a:cubicBezTo>
                      <a:cubicBezTo>
                        <a:pt x="136" y="176"/>
                        <a:pt x="136" y="176"/>
                        <a:pt x="136" y="176"/>
                      </a:cubicBezTo>
                      <a:cubicBezTo>
                        <a:pt x="137" y="176"/>
                        <a:pt x="137" y="176"/>
                        <a:pt x="137" y="176"/>
                      </a:cubicBezTo>
                      <a:cubicBezTo>
                        <a:pt x="137" y="176"/>
                        <a:pt x="137" y="176"/>
                        <a:pt x="137" y="176"/>
                      </a:cubicBezTo>
                      <a:lnTo>
                        <a:pt x="137" y="175"/>
                      </a:lnTo>
                      <a:close/>
                      <a:moveTo>
                        <a:pt x="64" y="193"/>
                      </a:moveTo>
                      <a:cubicBezTo>
                        <a:pt x="64" y="193"/>
                        <a:pt x="64" y="193"/>
                        <a:pt x="64" y="193"/>
                      </a:cubicBezTo>
                      <a:cubicBezTo>
                        <a:pt x="63" y="192"/>
                        <a:pt x="63" y="192"/>
                        <a:pt x="63" y="192"/>
                      </a:cubicBezTo>
                      <a:cubicBezTo>
                        <a:pt x="63" y="192"/>
                        <a:pt x="63" y="192"/>
                        <a:pt x="63" y="192"/>
                      </a:cubicBezTo>
                      <a:cubicBezTo>
                        <a:pt x="63" y="191"/>
                        <a:pt x="63" y="191"/>
                        <a:pt x="63" y="191"/>
                      </a:cubicBezTo>
                      <a:cubicBezTo>
                        <a:pt x="63" y="191"/>
                        <a:pt x="63" y="191"/>
                        <a:pt x="63" y="191"/>
                      </a:cubicBezTo>
                      <a:cubicBezTo>
                        <a:pt x="63" y="191"/>
                        <a:pt x="63" y="191"/>
                        <a:pt x="63" y="191"/>
                      </a:cubicBezTo>
                      <a:cubicBezTo>
                        <a:pt x="62" y="190"/>
                        <a:pt x="62" y="190"/>
                        <a:pt x="62" y="190"/>
                      </a:cubicBezTo>
                      <a:cubicBezTo>
                        <a:pt x="62" y="190"/>
                        <a:pt x="62" y="190"/>
                        <a:pt x="62" y="190"/>
                      </a:cubicBezTo>
                      <a:cubicBezTo>
                        <a:pt x="62" y="190"/>
                        <a:pt x="62" y="190"/>
                        <a:pt x="62" y="190"/>
                      </a:cubicBezTo>
                      <a:cubicBezTo>
                        <a:pt x="62" y="189"/>
                        <a:pt x="62" y="189"/>
                        <a:pt x="62" y="189"/>
                      </a:cubicBezTo>
                      <a:cubicBezTo>
                        <a:pt x="62" y="189"/>
                        <a:pt x="62" y="189"/>
                        <a:pt x="62" y="189"/>
                      </a:cubicBezTo>
                      <a:cubicBezTo>
                        <a:pt x="62" y="189"/>
                        <a:pt x="62" y="189"/>
                        <a:pt x="62" y="189"/>
                      </a:cubicBezTo>
                      <a:cubicBezTo>
                        <a:pt x="62" y="189"/>
                        <a:pt x="62" y="189"/>
                        <a:pt x="62" y="189"/>
                      </a:cubicBezTo>
                      <a:cubicBezTo>
                        <a:pt x="62" y="189"/>
                        <a:pt x="62" y="189"/>
                        <a:pt x="62" y="189"/>
                      </a:cubicBezTo>
                      <a:cubicBezTo>
                        <a:pt x="61" y="189"/>
                        <a:pt x="61" y="189"/>
                        <a:pt x="61" y="189"/>
                      </a:cubicBezTo>
                      <a:cubicBezTo>
                        <a:pt x="61" y="189"/>
                        <a:pt x="61" y="189"/>
                        <a:pt x="61" y="189"/>
                      </a:cubicBezTo>
                      <a:cubicBezTo>
                        <a:pt x="62" y="189"/>
                        <a:pt x="62" y="189"/>
                        <a:pt x="62" y="189"/>
                      </a:cubicBezTo>
                      <a:cubicBezTo>
                        <a:pt x="62" y="190"/>
                        <a:pt x="62" y="190"/>
                        <a:pt x="62" y="190"/>
                      </a:cubicBezTo>
                      <a:cubicBezTo>
                        <a:pt x="62" y="190"/>
                        <a:pt x="62" y="190"/>
                        <a:pt x="62" y="190"/>
                      </a:cubicBezTo>
                      <a:cubicBezTo>
                        <a:pt x="62" y="190"/>
                        <a:pt x="62" y="190"/>
                        <a:pt x="62" y="190"/>
                      </a:cubicBezTo>
                      <a:cubicBezTo>
                        <a:pt x="62" y="191"/>
                        <a:pt x="62" y="191"/>
                        <a:pt x="62" y="191"/>
                      </a:cubicBezTo>
                      <a:cubicBezTo>
                        <a:pt x="62" y="191"/>
                        <a:pt x="62" y="191"/>
                        <a:pt x="62" y="191"/>
                      </a:cubicBezTo>
                      <a:cubicBezTo>
                        <a:pt x="62" y="191"/>
                        <a:pt x="62" y="191"/>
                        <a:pt x="62" y="191"/>
                      </a:cubicBezTo>
                      <a:cubicBezTo>
                        <a:pt x="62" y="191"/>
                        <a:pt x="62" y="191"/>
                        <a:pt x="62" y="191"/>
                      </a:cubicBezTo>
                      <a:cubicBezTo>
                        <a:pt x="62" y="192"/>
                        <a:pt x="62" y="192"/>
                        <a:pt x="62" y="192"/>
                      </a:cubicBezTo>
                      <a:cubicBezTo>
                        <a:pt x="62" y="192"/>
                        <a:pt x="62" y="192"/>
                        <a:pt x="62" y="192"/>
                      </a:cubicBezTo>
                      <a:cubicBezTo>
                        <a:pt x="62" y="192"/>
                        <a:pt x="62" y="192"/>
                        <a:pt x="62" y="192"/>
                      </a:cubicBezTo>
                      <a:cubicBezTo>
                        <a:pt x="62" y="192"/>
                        <a:pt x="62" y="192"/>
                        <a:pt x="62" y="192"/>
                      </a:cubicBezTo>
                      <a:cubicBezTo>
                        <a:pt x="62" y="192"/>
                        <a:pt x="62" y="192"/>
                        <a:pt x="62" y="192"/>
                      </a:cubicBezTo>
                      <a:cubicBezTo>
                        <a:pt x="63" y="193"/>
                        <a:pt x="63" y="193"/>
                        <a:pt x="63" y="193"/>
                      </a:cubicBezTo>
                      <a:cubicBezTo>
                        <a:pt x="63" y="193"/>
                        <a:pt x="63" y="193"/>
                        <a:pt x="63" y="193"/>
                      </a:cubicBezTo>
                      <a:cubicBezTo>
                        <a:pt x="63" y="193"/>
                        <a:pt x="63" y="193"/>
                        <a:pt x="63" y="193"/>
                      </a:cubicBezTo>
                      <a:cubicBezTo>
                        <a:pt x="63" y="194"/>
                        <a:pt x="63" y="194"/>
                        <a:pt x="63" y="194"/>
                      </a:cubicBezTo>
                      <a:cubicBezTo>
                        <a:pt x="63" y="194"/>
                        <a:pt x="63" y="194"/>
                        <a:pt x="63" y="194"/>
                      </a:cubicBezTo>
                      <a:cubicBezTo>
                        <a:pt x="63" y="194"/>
                        <a:pt x="63" y="194"/>
                        <a:pt x="63"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5" y="194"/>
                        <a:pt x="65" y="194"/>
                        <a:pt x="65" y="194"/>
                      </a:cubicBezTo>
                      <a:cubicBezTo>
                        <a:pt x="65" y="194"/>
                        <a:pt x="65" y="194"/>
                        <a:pt x="65" y="194"/>
                      </a:cubicBezTo>
                      <a:cubicBezTo>
                        <a:pt x="65" y="194"/>
                        <a:pt x="65" y="194"/>
                        <a:pt x="65" y="194"/>
                      </a:cubicBezTo>
                      <a:lnTo>
                        <a:pt x="64" y="193"/>
                      </a:lnTo>
                      <a:close/>
                      <a:moveTo>
                        <a:pt x="70" y="176"/>
                      </a:moveTo>
                      <a:cubicBezTo>
                        <a:pt x="70" y="176"/>
                        <a:pt x="70" y="176"/>
                        <a:pt x="70" y="176"/>
                      </a:cubicBezTo>
                      <a:cubicBezTo>
                        <a:pt x="70" y="176"/>
                        <a:pt x="70" y="176"/>
                        <a:pt x="70"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7"/>
                        <a:pt x="69" y="177"/>
                        <a:pt x="69" y="177"/>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70" y="177"/>
                        <a:pt x="70" y="177"/>
                        <a:pt x="70" y="177"/>
                      </a:cubicBezTo>
                      <a:cubicBezTo>
                        <a:pt x="70" y="176"/>
                        <a:pt x="70" y="176"/>
                        <a:pt x="70" y="176"/>
                      </a:cubicBezTo>
                      <a:cubicBezTo>
                        <a:pt x="70" y="176"/>
                        <a:pt x="70" y="176"/>
                        <a:pt x="70" y="176"/>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3" name="Freeform 378">
                  <a:extLst>
                    <a:ext uri="{FF2B5EF4-FFF2-40B4-BE49-F238E27FC236}">
                      <a16:creationId xmlns="" xmlns:a16="http://schemas.microsoft.com/office/drawing/2014/main" id="{4D0449C1-2FA9-4C6A-971C-3E1249D07D3D}"/>
                    </a:ext>
                  </a:extLst>
                </p:cNvPr>
                <p:cNvSpPr>
                  <a:spLocks/>
                </p:cNvSpPr>
                <p:nvPr/>
              </p:nvSpPr>
              <p:spPr bwMode="auto">
                <a:xfrm>
                  <a:off x="4192751" y="4402187"/>
                  <a:ext cx="534737" cy="623860"/>
                </a:xfrm>
                <a:custGeom>
                  <a:avLst/>
                  <a:gdLst>
                    <a:gd name="T0" fmla="*/ 24 w 102"/>
                    <a:gd name="T1" fmla="*/ 2 h 119"/>
                    <a:gd name="T2" fmla="*/ 19 w 102"/>
                    <a:gd name="T3" fmla="*/ 19 h 119"/>
                    <a:gd name="T4" fmla="*/ 18 w 102"/>
                    <a:gd name="T5" fmla="*/ 18 h 119"/>
                    <a:gd name="T6" fmla="*/ 17 w 102"/>
                    <a:gd name="T7" fmla="*/ 16 h 119"/>
                    <a:gd name="T8" fmla="*/ 17 w 102"/>
                    <a:gd name="T9" fmla="*/ 16 h 119"/>
                    <a:gd name="T10" fmla="*/ 16 w 102"/>
                    <a:gd name="T11" fmla="*/ 16 h 119"/>
                    <a:gd name="T12" fmla="*/ 15 w 102"/>
                    <a:gd name="T13" fmla="*/ 16 h 119"/>
                    <a:gd name="T14" fmla="*/ 14 w 102"/>
                    <a:gd name="T15" fmla="*/ 16 h 119"/>
                    <a:gd name="T16" fmla="*/ 11 w 102"/>
                    <a:gd name="T17" fmla="*/ 16 h 119"/>
                    <a:gd name="T18" fmla="*/ 11 w 102"/>
                    <a:gd name="T19" fmla="*/ 17 h 119"/>
                    <a:gd name="T20" fmla="*/ 11 w 102"/>
                    <a:gd name="T21" fmla="*/ 19 h 119"/>
                    <a:gd name="T22" fmla="*/ 11 w 102"/>
                    <a:gd name="T23" fmla="*/ 21 h 119"/>
                    <a:gd name="T24" fmla="*/ 11 w 102"/>
                    <a:gd name="T25" fmla="*/ 24 h 119"/>
                    <a:gd name="T26" fmla="*/ 11 w 102"/>
                    <a:gd name="T27" fmla="*/ 28 h 119"/>
                    <a:gd name="T28" fmla="*/ 11 w 102"/>
                    <a:gd name="T29" fmla="*/ 32 h 119"/>
                    <a:gd name="T30" fmla="*/ 11 w 102"/>
                    <a:gd name="T31" fmla="*/ 35 h 119"/>
                    <a:gd name="T32" fmla="*/ 10 w 102"/>
                    <a:gd name="T33" fmla="*/ 35 h 119"/>
                    <a:gd name="T34" fmla="*/ 10 w 102"/>
                    <a:gd name="T35" fmla="*/ 36 h 119"/>
                    <a:gd name="T36" fmla="*/ 10 w 102"/>
                    <a:gd name="T37" fmla="*/ 41 h 119"/>
                    <a:gd name="T38" fmla="*/ 11 w 102"/>
                    <a:gd name="T39" fmla="*/ 42 h 119"/>
                    <a:gd name="T40" fmla="*/ 12 w 102"/>
                    <a:gd name="T41" fmla="*/ 45 h 119"/>
                    <a:gd name="T42" fmla="*/ 12 w 102"/>
                    <a:gd name="T43" fmla="*/ 47 h 119"/>
                    <a:gd name="T44" fmla="*/ 13 w 102"/>
                    <a:gd name="T45" fmla="*/ 48 h 119"/>
                    <a:gd name="T46" fmla="*/ 13 w 102"/>
                    <a:gd name="T47" fmla="*/ 49 h 119"/>
                    <a:gd name="T48" fmla="*/ 13 w 102"/>
                    <a:gd name="T49" fmla="*/ 49 h 119"/>
                    <a:gd name="T50" fmla="*/ 14 w 102"/>
                    <a:gd name="T51" fmla="*/ 49 h 119"/>
                    <a:gd name="T52" fmla="*/ 16 w 102"/>
                    <a:gd name="T53" fmla="*/ 51 h 119"/>
                    <a:gd name="T54" fmla="*/ 15 w 102"/>
                    <a:gd name="T55" fmla="*/ 53 h 119"/>
                    <a:gd name="T56" fmla="*/ 12 w 102"/>
                    <a:gd name="T57" fmla="*/ 55 h 119"/>
                    <a:gd name="T58" fmla="*/ 10 w 102"/>
                    <a:gd name="T59" fmla="*/ 57 h 119"/>
                    <a:gd name="T60" fmla="*/ 9 w 102"/>
                    <a:gd name="T61" fmla="*/ 59 h 119"/>
                    <a:gd name="T62" fmla="*/ 9 w 102"/>
                    <a:gd name="T63" fmla="*/ 60 h 119"/>
                    <a:gd name="T64" fmla="*/ 9 w 102"/>
                    <a:gd name="T65" fmla="*/ 61 h 119"/>
                    <a:gd name="T66" fmla="*/ 9 w 102"/>
                    <a:gd name="T67" fmla="*/ 62 h 119"/>
                    <a:gd name="T68" fmla="*/ 8 w 102"/>
                    <a:gd name="T69" fmla="*/ 64 h 119"/>
                    <a:gd name="T70" fmla="*/ 8 w 102"/>
                    <a:gd name="T71" fmla="*/ 65 h 119"/>
                    <a:gd name="T72" fmla="*/ 7 w 102"/>
                    <a:gd name="T73" fmla="*/ 66 h 119"/>
                    <a:gd name="T74" fmla="*/ 5 w 102"/>
                    <a:gd name="T75" fmla="*/ 68 h 119"/>
                    <a:gd name="T76" fmla="*/ 4 w 102"/>
                    <a:gd name="T77" fmla="*/ 69 h 119"/>
                    <a:gd name="T78" fmla="*/ 4 w 102"/>
                    <a:gd name="T79" fmla="*/ 70 h 119"/>
                    <a:gd name="T80" fmla="*/ 4 w 102"/>
                    <a:gd name="T81" fmla="*/ 74 h 119"/>
                    <a:gd name="T82" fmla="*/ 7 w 102"/>
                    <a:gd name="T83" fmla="*/ 76 h 119"/>
                    <a:gd name="T84" fmla="*/ 7 w 102"/>
                    <a:gd name="T85" fmla="*/ 78 h 119"/>
                    <a:gd name="T86" fmla="*/ 6 w 102"/>
                    <a:gd name="T87" fmla="*/ 80 h 119"/>
                    <a:gd name="T88" fmla="*/ 5 w 102"/>
                    <a:gd name="T89" fmla="*/ 82 h 119"/>
                    <a:gd name="T90" fmla="*/ 2 w 102"/>
                    <a:gd name="T91" fmla="*/ 82 h 119"/>
                    <a:gd name="T92" fmla="*/ 1 w 102"/>
                    <a:gd name="T93" fmla="*/ 83 h 119"/>
                    <a:gd name="T94" fmla="*/ 0 w 102"/>
                    <a:gd name="T95" fmla="*/ 86 h 119"/>
                    <a:gd name="T96" fmla="*/ 93 w 102"/>
                    <a:gd name="T97" fmla="*/ 119 h 119"/>
                    <a:gd name="T98" fmla="*/ 93 w 102"/>
                    <a:gd name="T99" fmla="*/ 119 h 119"/>
                    <a:gd name="T100" fmla="*/ 93 w 102"/>
                    <a:gd name="T101" fmla="*/ 119 h 119"/>
                    <a:gd name="T102" fmla="*/ 93 w 102"/>
                    <a:gd name="T103" fmla="*/ 119 h 119"/>
                    <a:gd name="T104" fmla="*/ 93 w 102"/>
                    <a:gd name="T105" fmla="*/ 118 h 119"/>
                    <a:gd name="T106" fmla="*/ 100 w 102"/>
                    <a:gd name="T107" fmla="*/ 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 h="119">
                      <a:moveTo>
                        <a:pt x="100" y="8"/>
                      </a:moveTo>
                      <a:cubicBezTo>
                        <a:pt x="84" y="7"/>
                        <a:pt x="69" y="5"/>
                        <a:pt x="54" y="4"/>
                      </a:cubicBezTo>
                      <a:cubicBezTo>
                        <a:pt x="46" y="3"/>
                        <a:pt x="38" y="2"/>
                        <a:pt x="30" y="1"/>
                      </a:cubicBezTo>
                      <a:cubicBezTo>
                        <a:pt x="29" y="1"/>
                        <a:pt x="27" y="1"/>
                        <a:pt x="26" y="0"/>
                      </a:cubicBezTo>
                      <a:cubicBezTo>
                        <a:pt x="24" y="0"/>
                        <a:pt x="24" y="0"/>
                        <a:pt x="24" y="2"/>
                      </a:cubicBezTo>
                      <a:cubicBezTo>
                        <a:pt x="24" y="3"/>
                        <a:pt x="24" y="4"/>
                        <a:pt x="24" y="5"/>
                      </a:cubicBezTo>
                      <a:cubicBezTo>
                        <a:pt x="23" y="8"/>
                        <a:pt x="23" y="12"/>
                        <a:pt x="22" y="16"/>
                      </a:cubicBezTo>
                      <a:cubicBezTo>
                        <a:pt x="22" y="16"/>
                        <a:pt x="22" y="16"/>
                        <a:pt x="22" y="16"/>
                      </a:cubicBezTo>
                      <a:cubicBezTo>
                        <a:pt x="21" y="17"/>
                        <a:pt x="21" y="18"/>
                        <a:pt x="20" y="19"/>
                      </a:cubicBezTo>
                      <a:cubicBezTo>
                        <a:pt x="19" y="19"/>
                        <a:pt x="19" y="19"/>
                        <a:pt x="19" y="19"/>
                      </a:cubicBezTo>
                      <a:cubicBezTo>
                        <a:pt x="19" y="19"/>
                        <a:pt x="19" y="19"/>
                        <a:pt x="19" y="19"/>
                      </a:cubicBezTo>
                      <a:cubicBezTo>
                        <a:pt x="18" y="19"/>
                        <a:pt x="18" y="19"/>
                        <a:pt x="18" y="19"/>
                      </a:cubicBezTo>
                      <a:cubicBezTo>
                        <a:pt x="18" y="18"/>
                        <a:pt x="18" y="18"/>
                        <a:pt x="18" y="18"/>
                      </a:cubicBezTo>
                      <a:cubicBezTo>
                        <a:pt x="18" y="18"/>
                        <a:pt x="18" y="18"/>
                        <a:pt x="18" y="18"/>
                      </a:cubicBezTo>
                      <a:cubicBezTo>
                        <a:pt x="18" y="18"/>
                        <a:pt x="18" y="18"/>
                        <a:pt x="18" y="18"/>
                      </a:cubicBezTo>
                      <a:cubicBezTo>
                        <a:pt x="18" y="17"/>
                        <a:pt x="18" y="17"/>
                        <a:pt x="18" y="17"/>
                      </a:cubicBezTo>
                      <a:cubicBezTo>
                        <a:pt x="17" y="17"/>
                        <a:pt x="17" y="17"/>
                        <a:pt x="17" y="17"/>
                      </a:cubicBezTo>
                      <a:cubicBezTo>
                        <a:pt x="17" y="17"/>
                        <a:pt x="17" y="17"/>
                        <a:pt x="17" y="17"/>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4" y="16"/>
                        <a:pt x="14" y="16"/>
                        <a:pt x="14" y="16"/>
                      </a:cubicBezTo>
                      <a:cubicBezTo>
                        <a:pt x="14" y="16"/>
                        <a:pt x="14" y="16"/>
                        <a:pt x="14" y="16"/>
                      </a:cubicBezTo>
                      <a:cubicBezTo>
                        <a:pt x="13" y="16"/>
                        <a:pt x="13" y="16"/>
                        <a:pt x="13" y="16"/>
                      </a:cubicBezTo>
                      <a:cubicBezTo>
                        <a:pt x="12" y="16"/>
                        <a:pt x="12" y="16"/>
                        <a:pt x="12" y="16"/>
                      </a:cubicBezTo>
                      <a:cubicBezTo>
                        <a:pt x="12" y="16"/>
                        <a:pt x="12" y="16"/>
                        <a:pt x="12" y="16"/>
                      </a:cubicBezTo>
                      <a:cubicBezTo>
                        <a:pt x="11" y="16"/>
                        <a:pt x="11" y="16"/>
                        <a:pt x="11" y="16"/>
                      </a:cubicBezTo>
                      <a:cubicBezTo>
                        <a:pt x="11" y="16"/>
                        <a:pt x="11" y="16"/>
                        <a:pt x="11" y="16"/>
                      </a:cubicBezTo>
                      <a:cubicBezTo>
                        <a:pt x="11" y="16"/>
                        <a:pt x="11" y="16"/>
                        <a:pt x="11" y="16"/>
                      </a:cubicBezTo>
                      <a:cubicBezTo>
                        <a:pt x="11" y="16"/>
                        <a:pt x="11" y="16"/>
                        <a:pt x="11" y="16"/>
                      </a:cubicBezTo>
                      <a:cubicBezTo>
                        <a:pt x="11" y="17"/>
                        <a:pt x="11" y="17"/>
                        <a:pt x="11" y="17"/>
                      </a:cubicBezTo>
                      <a:cubicBezTo>
                        <a:pt x="11" y="17"/>
                        <a:pt x="11" y="17"/>
                        <a:pt x="11" y="17"/>
                      </a:cubicBezTo>
                      <a:cubicBezTo>
                        <a:pt x="11" y="17"/>
                        <a:pt x="11" y="17"/>
                        <a:pt x="11" y="17"/>
                      </a:cubicBezTo>
                      <a:cubicBezTo>
                        <a:pt x="11" y="18"/>
                        <a:pt x="11" y="18"/>
                        <a:pt x="11" y="18"/>
                      </a:cubicBezTo>
                      <a:cubicBezTo>
                        <a:pt x="11" y="18"/>
                        <a:pt x="11" y="18"/>
                        <a:pt x="11" y="18"/>
                      </a:cubicBezTo>
                      <a:cubicBezTo>
                        <a:pt x="11" y="18"/>
                        <a:pt x="11" y="18"/>
                        <a:pt x="11" y="18"/>
                      </a:cubicBezTo>
                      <a:cubicBezTo>
                        <a:pt x="11" y="19"/>
                        <a:pt x="11" y="19"/>
                        <a:pt x="11" y="19"/>
                      </a:cubicBezTo>
                      <a:cubicBezTo>
                        <a:pt x="11" y="19"/>
                        <a:pt x="11" y="19"/>
                        <a:pt x="11" y="19"/>
                      </a:cubicBezTo>
                      <a:cubicBezTo>
                        <a:pt x="11" y="20"/>
                        <a:pt x="11" y="20"/>
                        <a:pt x="11" y="20"/>
                      </a:cubicBezTo>
                      <a:cubicBezTo>
                        <a:pt x="11" y="20"/>
                        <a:pt x="11" y="20"/>
                        <a:pt x="11" y="20"/>
                      </a:cubicBezTo>
                      <a:cubicBezTo>
                        <a:pt x="11" y="21"/>
                        <a:pt x="11" y="21"/>
                        <a:pt x="11" y="21"/>
                      </a:cubicBezTo>
                      <a:cubicBezTo>
                        <a:pt x="12" y="21"/>
                        <a:pt x="12" y="21"/>
                        <a:pt x="12" y="21"/>
                      </a:cubicBezTo>
                      <a:cubicBezTo>
                        <a:pt x="11" y="21"/>
                        <a:pt x="11" y="21"/>
                        <a:pt x="11" y="21"/>
                      </a:cubicBezTo>
                      <a:cubicBezTo>
                        <a:pt x="11" y="21"/>
                        <a:pt x="11" y="21"/>
                        <a:pt x="11" y="21"/>
                      </a:cubicBezTo>
                      <a:cubicBezTo>
                        <a:pt x="11" y="22"/>
                        <a:pt x="11" y="22"/>
                        <a:pt x="11" y="22"/>
                      </a:cubicBezTo>
                      <a:cubicBezTo>
                        <a:pt x="11" y="23"/>
                        <a:pt x="11" y="23"/>
                        <a:pt x="11" y="23"/>
                      </a:cubicBezTo>
                      <a:cubicBezTo>
                        <a:pt x="11" y="23"/>
                        <a:pt x="11" y="23"/>
                        <a:pt x="11" y="23"/>
                      </a:cubicBezTo>
                      <a:cubicBezTo>
                        <a:pt x="11" y="24"/>
                        <a:pt x="11" y="24"/>
                        <a:pt x="11" y="24"/>
                      </a:cubicBezTo>
                      <a:cubicBezTo>
                        <a:pt x="11" y="25"/>
                        <a:pt x="11" y="25"/>
                        <a:pt x="11" y="25"/>
                      </a:cubicBezTo>
                      <a:cubicBezTo>
                        <a:pt x="11" y="26"/>
                        <a:pt x="11" y="26"/>
                        <a:pt x="11" y="26"/>
                      </a:cubicBezTo>
                      <a:cubicBezTo>
                        <a:pt x="11" y="26"/>
                        <a:pt x="11" y="26"/>
                        <a:pt x="11" y="26"/>
                      </a:cubicBezTo>
                      <a:cubicBezTo>
                        <a:pt x="11" y="27"/>
                        <a:pt x="11" y="27"/>
                        <a:pt x="11" y="27"/>
                      </a:cubicBezTo>
                      <a:cubicBezTo>
                        <a:pt x="11" y="28"/>
                        <a:pt x="11" y="28"/>
                        <a:pt x="11" y="28"/>
                      </a:cubicBezTo>
                      <a:cubicBezTo>
                        <a:pt x="11" y="29"/>
                        <a:pt x="11" y="29"/>
                        <a:pt x="11" y="29"/>
                      </a:cubicBezTo>
                      <a:cubicBezTo>
                        <a:pt x="11" y="30"/>
                        <a:pt x="11" y="30"/>
                        <a:pt x="11" y="30"/>
                      </a:cubicBezTo>
                      <a:cubicBezTo>
                        <a:pt x="11" y="31"/>
                        <a:pt x="11" y="31"/>
                        <a:pt x="11" y="31"/>
                      </a:cubicBezTo>
                      <a:cubicBezTo>
                        <a:pt x="11" y="31"/>
                        <a:pt x="11" y="31"/>
                        <a:pt x="11" y="31"/>
                      </a:cubicBezTo>
                      <a:cubicBezTo>
                        <a:pt x="11" y="32"/>
                        <a:pt x="11" y="32"/>
                        <a:pt x="11" y="32"/>
                      </a:cubicBezTo>
                      <a:cubicBezTo>
                        <a:pt x="11" y="32"/>
                        <a:pt x="11" y="32"/>
                        <a:pt x="11" y="32"/>
                      </a:cubicBezTo>
                      <a:cubicBezTo>
                        <a:pt x="11" y="33"/>
                        <a:pt x="11" y="33"/>
                        <a:pt x="11" y="33"/>
                      </a:cubicBezTo>
                      <a:cubicBezTo>
                        <a:pt x="11" y="34"/>
                        <a:pt x="11" y="34"/>
                        <a:pt x="11" y="34"/>
                      </a:cubicBezTo>
                      <a:cubicBezTo>
                        <a:pt x="11" y="34"/>
                        <a:pt x="11" y="34"/>
                        <a:pt x="11" y="34"/>
                      </a:cubicBezTo>
                      <a:cubicBezTo>
                        <a:pt x="11" y="35"/>
                        <a:pt x="11" y="35"/>
                        <a:pt x="11" y="35"/>
                      </a:cubicBezTo>
                      <a:cubicBezTo>
                        <a:pt x="11" y="35"/>
                        <a:pt x="11" y="35"/>
                        <a:pt x="11" y="35"/>
                      </a:cubicBezTo>
                      <a:cubicBezTo>
                        <a:pt x="11" y="35"/>
                        <a:pt x="11" y="35"/>
                        <a:pt x="11" y="35"/>
                      </a:cubicBezTo>
                      <a:cubicBezTo>
                        <a:pt x="10" y="35"/>
                        <a:pt x="10" y="35"/>
                        <a:pt x="10" y="35"/>
                      </a:cubicBezTo>
                      <a:cubicBezTo>
                        <a:pt x="10" y="35"/>
                        <a:pt x="10" y="35"/>
                        <a:pt x="10" y="35"/>
                      </a:cubicBezTo>
                      <a:cubicBezTo>
                        <a:pt x="10" y="35"/>
                        <a:pt x="10" y="35"/>
                        <a:pt x="10" y="35"/>
                      </a:cubicBezTo>
                      <a:cubicBezTo>
                        <a:pt x="10" y="35"/>
                        <a:pt x="10" y="35"/>
                        <a:pt x="10" y="35"/>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10" y="38"/>
                        <a:pt x="10" y="38"/>
                        <a:pt x="10" y="38"/>
                      </a:cubicBezTo>
                      <a:cubicBezTo>
                        <a:pt x="10" y="38"/>
                        <a:pt x="10" y="39"/>
                        <a:pt x="10" y="40"/>
                      </a:cubicBezTo>
                      <a:cubicBezTo>
                        <a:pt x="10" y="41"/>
                        <a:pt x="10" y="41"/>
                        <a:pt x="10" y="41"/>
                      </a:cubicBezTo>
                      <a:cubicBezTo>
                        <a:pt x="10" y="41"/>
                        <a:pt x="10" y="41"/>
                        <a:pt x="10" y="41"/>
                      </a:cubicBezTo>
                      <a:cubicBezTo>
                        <a:pt x="10" y="41"/>
                        <a:pt x="10" y="41"/>
                        <a:pt x="10" y="41"/>
                      </a:cubicBezTo>
                      <a:cubicBezTo>
                        <a:pt x="10" y="41"/>
                        <a:pt x="10" y="41"/>
                        <a:pt x="10" y="41"/>
                      </a:cubicBezTo>
                      <a:cubicBezTo>
                        <a:pt x="11" y="42"/>
                        <a:pt x="11" y="42"/>
                        <a:pt x="11" y="42"/>
                      </a:cubicBezTo>
                      <a:cubicBezTo>
                        <a:pt x="10" y="42"/>
                        <a:pt x="10" y="42"/>
                        <a:pt x="10" y="42"/>
                      </a:cubicBezTo>
                      <a:cubicBezTo>
                        <a:pt x="11" y="42"/>
                        <a:pt x="11" y="42"/>
                        <a:pt x="11" y="42"/>
                      </a:cubicBezTo>
                      <a:cubicBezTo>
                        <a:pt x="11" y="43"/>
                        <a:pt x="11" y="43"/>
                        <a:pt x="11" y="43"/>
                      </a:cubicBezTo>
                      <a:cubicBezTo>
                        <a:pt x="11" y="43"/>
                        <a:pt x="11" y="43"/>
                        <a:pt x="11" y="43"/>
                      </a:cubicBezTo>
                      <a:cubicBezTo>
                        <a:pt x="12" y="45"/>
                        <a:pt x="12" y="45"/>
                        <a:pt x="12" y="45"/>
                      </a:cubicBezTo>
                      <a:cubicBezTo>
                        <a:pt x="12" y="45"/>
                        <a:pt x="12" y="45"/>
                        <a:pt x="12" y="45"/>
                      </a:cubicBezTo>
                      <a:cubicBezTo>
                        <a:pt x="12" y="45"/>
                        <a:pt x="12" y="45"/>
                        <a:pt x="12" y="45"/>
                      </a:cubicBezTo>
                      <a:cubicBezTo>
                        <a:pt x="12" y="45"/>
                        <a:pt x="12" y="45"/>
                        <a:pt x="12" y="45"/>
                      </a:cubicBezTo>
                      <a:cubicBezTo>
                        <a:pt x="12" y="46"/>
                        <a:pt x="12" y="46"/>
                        <a:pt x="12" y="46"/>
                      </a:cubicBezTo>
                      <a:cubicBezTo>
                        <a:pt x="12" y="46"/>
                        <a:pt x="12" y="46"/>
                        <a:pt x="12" y="46"/>
                      </a:cubicBezTo>
                      <a:cubicBezTo>
                        <a:pt x="12" y="46"/>
                        <a:pt x="12" y="46"/>
                        <a:pt x="12" y="46"/>
                      </a:cubicBezTo>
                      <a:cubicBezTo>
                        <a:pt x="12" y="47"/>
                        <a:pt x="12" y="47"/>
                        <a:pt x="12"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4" y="50"/>
                        <a:pt x="14" y="50"/>
                        <a:pt x="14" y="50"/>
                      </a:cubicBezTo>
                      <a:cubicBezTo>
                        <a:pt x="15" y="51"/>
                        <a:pt x="15" y="51"/>
                        <a:pt x="15" y="51"/>
                      </a:cubicBezTo>
                      <a:cubicBezTo>
                        <a:pt x="15" y="51"/>
                        <a:pt x="15" y="51"/>
                        <a:pt x="15" y="51"/>
                      </a:cubicBezTo>
                      <a:cubicBezTo>
                        <a:pt x="16" y="51"/>
                        <a:pt x="16" y="51"/>
                        <a:pt x="16" y="51"/>
                      </a:cubicBezTo>
                      <a:cubicBezTo>
                        <a:pt x="16" y="51"/>
                        <a:pt x="16" y="51"/>
                        <a:pt x="16" y="51"/>
                      </a:cubicBezTo>
                      <a:cubicBezTo>
                        <a:pt x="16" y="52"/>
                        <a:pt x="16" y="52"/>
                        <a:pt x="16" y="52"/>
                      </a:cubicBezTo>
                      <a:cubicBezTo>
                        <a:pt x="16" y="52"/>
                        <a:pt x="16" y="52"/>
                        <a:pt x="16" y="52"/>
                      </a:cubicBezTo>
                      <a:cubicBezTo>
                        <a:pt x="16" y="53"/>
                        <a:pt x="16" y="53"/>
                        <a:pt x="16" y="53"/>
                      </a:cubicBezTo>
                      <a:cubicBezTo>
                        <a:pt x="16" y="53"/>
                        <a:pt x="16" y="53"/>
                        <a:pt x="16" y="53"/>
                      </a:cubicBezTo>
                      <a:cubicBezTo>
                        <a:pt x="15" y="53"/>
                        <a:pt x="15" y="53"/>
                        <a:pt x="15" y="53"/>
                      </a:cubicBezTo>
                      <a:cubicBezTo>
                        <a:pt x="15" y="54"/>
                        <a:pt x="15" y="54"/>
                        <a:pt x="15" y="54"/>
                      </a:cubicBezTo>
                      <a:cubicBezTo>
                        <a:pt x="14" y="54"/>
                        <a:pt x="14" y="54"/>
                        <a:pt x="14" y="54"/>
                      </a:cubicBezTo>
                      <a:cubicBezTo>
                        <a:pt x="14" y="54"/>
                        <a:pt x="14" y="54"/>
                        <a:pt x="14" y="54"/>
                      </a:cubicBezTo>
                      <a:cubicBezTo>
                        <a:pt x="12" y="55"/>
                        <a:pt x="12" y="55"/>
                        <a:pt x="12" y="55"/>
                      </a:cubicBezTo>
                      <a:cubicBezTo>
                        <a:pt x="12" y="55"/>
                        <a:pt x="12" y="55"/>
                        <a:pt x="12" y="55"/>
                      </a:cubicBezTo>
                      <a:cubicBezTo>
                        <a:pt x="11" y="55"/>
                        <a:pt x="11" y="55"/>
                        <a:pt x="11" y="55"/>
                      </a:cubicBezTo>
                      <a:cubicBezTo>
                        <a:pt x="11" y="56"/>
                        <a:pt x="11" y="56"/>
                        <a:pt x="11" y="56"/>
                      </a:cubicBezTo>
                      <a:cubicBezTo>
                        <a:pt x="11" y="57"/>
                        <a:pt x="11" y="57"/>
                        <a:pt x="11" y="57"/>
                      </a:cubicBezTo>
                      <a:cubicBezTo>
                        <a:pt x="11" y="57"/>
                        <a:pt x="11" y="57"/>
                        <a:pt x="11" y="57"/>
                      </a:cubicBezTo>
                      <a:cubicBezTo>
                        <a:pt x="10" y="57"/>
                        <a:pt x="10" y="57"/>
                        <a:pt x="10" y="57"/>
                      </a:cubicBezTo>
                      <a:cubicBezTo>
                        <a:pt x="10" y="57"/>
                        <a:pt x="10" y="57"/>
                        <a:pt x="10" y="57"/>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59"/>
                        <a:pt x="9" y="59"/>
                        <a:pt x="9" y="59"/>
                      </a:cubicBezTo>
                      <a:cubicBezTo>
                        <a:pt x="9" y="60"/>
                        <a:pt x="9" y="60"/>
                        <a:pt x="9" y="60"/>
                      </a:cubicBezTo>
                      <a:cubicBezTo>
                        <a:pt x="9" y="60"/>
                        <a:pt x="9" y="60"/>
                        <a:pt x="9" y="60"/>
                      </a:cubicBezTo>
                      <a:cubicBezTo>
                        <a:pt x="9" y="60"/>
                        <a:pt x="9" y="60"/>
                        <a:pt x="9" y="60"/>
                      </a:cubicBezTo>
                      <a:cubicBezTo>
                        <a:pt x="9" y="60"/>
                        <a:pt x="9" y="60"/>
                        <a:pt x="9" y="60"/>
                      </a:cubicBezTo>
                      <a:cubicBezTo>
                        <a:pt x="9" y="61"/>
                        <a:pt x="9" y="61"/>
                        <a:pt x="9" y="61"/>
                      </a:cubicBezTo>
                      <a:cubicBezTo>
                        <a:pt x="9" y="61"/>
                        <a:pt x="9" y="61"/>
                        <a:pt x="9" y="61"/>
                      </a:cubicBezTo>
                      <a:cubicBezTo>
                        <a:pt x="9" y="61"/>
                        <a:pt x="9" y="61"/>
                        <a:pt x="9" y="61"/>
                      </a:cubicBezTo>
                      <a:cubicBezTo>
                        <a:pt x="9" y="61"/>
                        <a:pt x="9" y="61"/>
                        <a:pt x="9" y="61"/>
                      </a:cubicBezTo>
                      <a:cubicBezTo>
                        <a:pt x="9" y="62"/>
                        <a:pt x="9" y="62"/>
                        <a:pt x="9" y="62"/>
                      </a:cubicBezTo>
                      <a:cubicBezTo>
                        <a:pt x="9" y="62"/>
                        <a:pt x="9" y="62"/>
                        <a:pt x="9" y="62"/>
                      </a:cubicBezTo>
                      <a:cubicBezTo>
                        <a:pt x="9" y="62"/>
                        <a:pt x="9" y="62"/>
                        <a:pt x="9" y="62"/>
                      </a:cubicBezTo>
                      <a:cubicBezTo>
                        <a:pt x="9" y="62"/>
                        <a:pt x="9" y="62"/>
                        <a:pt x="9" y="62"/>
                      </a:cubicBezTo>
                      <a:cubicBezTo>
                        <a:pt x="9" y="62"/>
                        <a:pt x="9" y="62"/>
                        <a:pt x="9" y="62"/>
                      </a:cubicBezTo>
                      <a:cubicBezTo>
                        <a:pt x="9" y="63"/>
                        <a:pt x="9" y="63"/>
                        <a:pt x="9" y="63"/>
                      </a:cubicBezTo>
                      <a:cubicBezTo>
                        <a:pt x="9" y="63"/>
                        <a:pt x="9" y="63"/>
                        <a:pt x="9" y="63"/>
                      </a:cubicBezTo>
                      <a:cubicBezTo>
                        <a:pt x="8" y="63"/>
                        <a:pt x="8" y="63"/>
                        <a:pt x="8" y="63"/>
                      </a:cubicBezTo>
                      <a:cubicBezTo>
                        <a:pt x="8" y="63"/>
                        <a:pt x="8" y="63"/>
                        <a:pt x="8" y="63"/>
                      </a:cubicBezTo>
                      <a:cubicBezTo>
                        <a:pt x="8" y="64"/>
                        <a:pt x="8" y="64"/>
                        <a:pt x="8" y="64"/>
                      </a:cubicBezTo>
                      <a:cubicBezTo>
                        <a:pt x="8" y="64"/>
                        <a:pt x="8" y="64"/>
                        <a:pt x="8" y="64"/>
                      </a:cubicBezTo>
                      <a:cubicBezTo>
                        <a:pt x="8" y="65"/>
                        <a:pt x="8" y="65"/>
                        <a:pt x="8" y="65"/>
                      </a:cubicBezTo>
                      <a:cubicBezTo>
                        <a:pt x="8" y="65"/>
                        <a:pt x="8" y="65"/>
                        <a:pt x="8" y="65"/>
                      </a:cubicBezTo>
                      <a:cubicBezTo>
                        <a:pt x="8" y="65"/>
                        <a:pt x="8" y="65"/>
                        <a:pt x="8" y="65"/>
                      </a:cubicBezTo>
                      <a:cubicBezTo>
                        <a:pt x="8" y="65"/>
                        <a:pt x="8" y="65"/>
                        <a:pt x="8" y="65"/>
                      </a:cubicBezTo>
                      <a:cubicBezTo>
                        <a:pt x="8" y="65"/>
                        <a:pt x="8" y="65"/>
                        <a:pt x="8" y="65"/>
                      </a:cubicBezTo>
                      <a:cubicBezTo>
                        <a:pt x="8" y="66"/>
                        <a:pt x="8" y="66"/>
                        <a:pt x="8" y="66"/>
                      </a:cubicBezTo>
                      <a:cubicBezTo>
                        <a:pt x="8" y="66"/>
                        <a:pt x="8" y="66"/>
                        <a:pt x="8" y="66"/>
                      </a:cubicBezTo>
                      <a:cubicBezTo>
                        <a:pt x="7" y="66"/>
                        <a:pt x="7" y="66"/>
                        <a:pt x="7" y="66"/>
                      </a:cubicBezTo>
                      <a:cubicBezTo>
                        <a:pt x="7" y="66"/>
                        <a:pt x="7" y="66"/>
                        <a:pt x="7" y="66"/>
                      </a:cubicBezTo>
                      <a:cubicBezTo>
                        <a:pt x="7" y="66"/>
                        <a:pt x="7" y="66"/>
                        <a:pt x="7" y="66"/>
                      </a:cubicBezTo>
                      <a:cubicBezTo>
                        <a:pt x="7" y="67"/>
                        <a:pt x="7" y="67"/>
                        <a:pt x="7" y="67"/>
                      </a:cubicBezTo>
                      <a:cubicBezTo>
                        <a:pt x="6" y="68"/>
                        <a:pt x="6" y="68"/>
                        <a:pt x="6" y="68"/>
                      </a:cubicBezTo>
                      <a:cubicBezTo>
                        <a:pt x="6" y="68"/>
                        <a:pt x="6" y="68"/>
                        <a:pt x="6" y="68"/>
                      </a:cubicBezTo>
                      <a:cubicBezTo>
                        <a:pt x="5" y="68"/>
                        <a:pt x="5" y="68"/>
                        <a:pt x="5" y="68"/>
                      </a:cubicBezTo>
                      <a:cubicBezTo>
                        <a:pt x="4" y="68"/>
                        <a:pt x="4" y="68"/>
                        <a:pt x="4" y="68"/>
                      </a:cubicBezTo>
                      <a:cubicBezTo>
                        <a:pt x="4" y="68"/>
                        <a:pt x="4" y="68"/>
                        <a:pt x="4" y="68"/>
                      </a:cubicBezTo>
                      <a:cubicBezTo>
                        <a:pt x="4" y="68"/>
                        <a:pt x="4" y="68"/>
                        <a:pt x="4" y="68"/>
                      </a:cubicBezTo>
                      <a:cubicBezTo>
                        <a:pt x="4" y="69"/>
                        <a:pt x="4" y="69"/>
                        <a:pt x="4" y="69"/>
                      </a:cubicBezTo>
                      <a:cubicBezTo>
                        <a:pt x="4" y="69"/>
                        <a:pt x="4" y="69"/>
                        <a:pt x="4" y="69"/>
                      </a:cubicBezTo>
                      <a:cubicBezTo>
                        <a:pt x="5" y="69"/>
                        <a:pt x="5" y="69"/>
                        <a:pt x="5" y="69"/>
                      </a:cubicBezTo>
                      <a:cubicBezTo>
                        <a:pt x="4" y="69"/>
                        <a:pt x="4" y="69"/>
                        <a:pt x="4" y="69"/>
                      </a:cubicBezTo>
                      <a:cubicBezTo>
                        <a:pt x="4" y="69"/>
                        <a:pt x="4" y="69"/>
                        <a:pt x="4" y="69"/>
                      </a:cubicBezTo>
                      <a:cubicBezTo>
                        <a:pt x="4" y="70"/>
                        <a:pt x="4" y="70"/>
                        <a:pt x="4" y="70"/>
                      </a:cubicBezTo>
                      <a:cubicBezTo>
                        <a:pt x="4" y="70"/>
                        <a:pt x="4" y="70"/>
                        <a:pt x="4" y="70"/>
                      </a:cubicBezTo>
                      <a:cubicBezTo>
                        <a:pt x="4" y="71"/>
                        <a:pt x="4" y="71"/>
                        <a:pt x="4" y="71"/>
                      </a:cubicBezTo>
                      <a:cubicBezTo>
                        <a:pt x="4" y="71"/>
                        <a:pt x="4" y="71"/>
                        <a:pt x="4" y="71"/>
                      </a:cubicBezTo>
                      <a:cubicBezTo>
                        <a:pt x="5" y="72"/>
                        <a:pt x="5" y="72"/>
                        <a:pt x="5" y="72"/>
                      </a:cubicBezTo>
                      <a:cubicBezTo>
                        <a:pt x="4" y="73"/>
                        <a:pt x="4" y="73"/>
                        <a:pt x="4" y="73"/>
                      </a:cubicBezTo>
                      <a:cubicBezTo>
                        <a:pt x="4" y="74"/>
                        <a:pt x="4" y="74"/>
                        <a:pt x="4" y="74"/>
                      </a:cubicBezTo>
                      <a:cubicBezTo>
                        <a:pt x="4" y="75"/>
                        <a:pt x="4" y="75"/>
                        <a:pt x="4" y="75"/>
                      </a:cubicBezTo>
                      <a:cubicBezTo>
                        <a:pt x="4" y="75"/>
                        <a:pt x="4" y="75"/>
                        <a:pt x="4" y="75"/>
                      </a:cubicBezTo>
                      <a:cubicBezTo>
                        <a:pt x="5" y="76"/>
                        <a:pt x="5" y="76"/>
                        <a:pt x="5" y="76"/>
                      </a:cubicBezTo>
                      <a:cubicBezTo>
                        <a:pt x="6" y="76"/>
                        <a:pt x="6" y="76"/>
                        <a:pt x="6" y="76"/>
                      </a:cubicBezTo>
                      <a:cubicBezTo>
                        <a:pt x="7" y="76"/>
                        <a:pt x="7" y="76"/>
                        <a:pt x="7" y="76"/>
                      </a:cubicBezTo>
                      <a:cubicBezTo>
                        <a:pt x="7" y="77"/>
                        <a:pt x="7" y="77"/>
                        <a:pt x="7" y="77"/>
                      </a:cubicBezTo>
                      <a:cubicBezTo>
                        <a:pt x="7" y="77"/>
                        <a:pt x="7" y="77"/>
                        <a:pt x="7" y="77"/>
                      </a:cubicBezTo>
                      <a:cubicBezTo>
                        <a:pt x="7" y="77"/>
                        <a:pt x="7" y="77"/>
                        <a:pt x="7" y="77"/>
                      </a:cubicBezTo>
                      <a:cubicBezTo>
                        <a:pt x="7" y="78"/>
                        <a:pt x="7" y="78"/>
                        <a:pt x="7" y="78"/>
                      </a:cubicBezTo>
                      <a:cubicBezTo>
                        <a:pt x="7" y="78"/>
                        <a:pt x="7" y="78"/>
                        <a:pt x="7" y="78"/>
                      </a:cubicBezTo>
                      <a:cubicBezTo>
                        <a:pt x="7" y="79"/>
                        <a:pt x="7" y="79"/>
                        <a:pt x="7" y="79"/>
                      </a:cubicBezTo>
                      <a:cubicBezTo>
                        <a:pt x="7" y="80"/>
                        <a:pt x="7" y="80"/>
                        <a:pt x="7" y="80"/>
                      </a:cubicBezTo>
                      <a:cubicBezTo>
                        <a:pt x="7" y="80"/>
                        <a:pt x="7" y="80"/>
                        <a:pt x="7" y="80"/>
                      </a:cubicBezTo>
                      <a:cubicBezTo>
                        <a:pt x="6" y="80"/>
                        <a:pt x="6" y="80"/>
                        <a:pt x="6" y="80"/>
                      </a:cubicBezTo>
                      <a:cubicBezTo>
                        <a:pt x="6" y="80"/>
                        <a:pt x="6" y="80"/>
                        <a:pt x="6" y="80"/>
                      </a:cubicBezTo>
                      <a:cubicBezTo>
                        <a:pt x="6" y="81"/>
                        <a:pt x="6" y="81"/>
                        <a:pt x="6" y="81"/>
                      </a:cubicBezTo>
                      <a:cubicBezTo>
                        <a:pt x="6" y="81"/>
                        <a:pt x="6" y="81"/>
                        <a:pt x="6" y="81"/>
                      </a:cubicBezTo>
                      <a:cubicBezTo>
                        <a:pt x="6" y="81"/>
                        <a:pt x="6" y="81"/>
                        <a:pt x="6" y="81"/>
                      </a:cubicBezTo>
                      <a:cubicBezTo>
                        <a:pt x="6" y="82"/>
                        <a:pt x="6" y="82"/>
                        <a:pt x="6" y="82"/>
                      </a:cubicBezTo>
                      <a:cubicBezTo>
                        <a:pt x="5" y="82"/>
                        <a:pt x="5" y="82"/>
                        <a:pt x="5" y="82"/>
                      </a:cubicBezTo>
                      <a:cubicBezTo>
                        <a:pt x="3" y="81"/>
                        <a:pt x="3" y="81"/>
                        <a:pt x="3" y="81"/>
                      </a:cubicBezTo>
                      <a:cubicBezTo>
                        <a:pt x="2" y="82"/>
                        <a:pt x="2" y="82"/>
                        <a:pt x="2" y="82"/>
                      </a:cubicBezTo>
                      <a:cubicBezTo>
                        <a:pt x="2" y="82"/>
                        <a:pt x="2" y="82"/>
                        <a:pt x="2" y="82"/>
                      </a:cubicBezTo>
                      <a:cubicBezTo>
                        <a:pt x="2" y="82"/>
                        <a:pt x="2" y="82"/>
                        <a:pt x="2" y="82"/>
                      </a:cubicBezTo>
                      <a:cubicBezTo>
                        <a:pt x="2" y="82"/>
                        <a:pt x="2" y="82"/>
                        <a:pt x="2" y="82"/>
                      </a:cubicBezTo>
                      <a:cubicBezTo>
                        <a:pt x="2" y="83"/>
                        <a:pt x="2" y="83"/>
                        <a:pt x="2" y="83"/>
                      </a:cubicBezTo>
                      <a:cubicBezTo>
                        <a:pt x="2" y="83"/>
                        <a:pt x="2" y="83"/>
                        <a:pt x="2" y="83"/>
                      </a:cubicBezTo>
                      <a:cubicBezTo>
                        <a:pt x="2" y="83"/>
                        <a:pt x="2" y="83"/>
                        <a:pt x="2" y="83"/>
                      </a:cubicBezTo>
                      <a:cubicBezTo>
                        <a:pt x="1" y="83"/>
                        <a:pt x="1" y="83"/>
                        <a:pt x="1" y="83"/>
                      </a:cubicBezTo>
                      <a:cubicBezTo>
                        <a:pt x="1" y="83"/>
                        <a:pt x="1" y="83"/>
                        <a:pt x="1" y="83"/>
                      </a:cubicBezTo>
                      <a:cubicBezTo>
                        <a:pt x="1" y="84"/>
                        <a:pt x="1" y="84"/>
                        <a:pt x="1" y="84"/>
                      </a:cubicBezTo>
                      <a:cubicBezTo>
                        <a:pt x="1" y="84"/>
                        <a:pt x="1" y="84"/>
                        <a:pt x="1" y="84"/>
                      </a:cubicBezTo>
                      <a:cubicBezTo>
                        <a:pt x="1" y="85"/>
                        <a:pt x="1" y="85"/>
                        <a:pt x="1" y="85"/>
                      </a:cubicBezTo>
                      <a:cubicBezTo>
                        <a:pt x="0" y="85"/>
                        <a:pt x="0" y="85"/>
                        <a:pt x="0" y="85"/>
                      </a:cubicBezTo>
                      <a:cubicBezTo>
                        <a:pt x="0" y="86"/>
                        <a:pt x="0" y="86"/>
                        <a:pt x="0" y="86"/>
                      </a:cubicBezTo>
                      <a:cubicBezTo>
                        <a:pt x="10" y="91"/>
                        <a:pt x="21" y="96"/>
                        <a:pt x="31" y="101"/>
                      </a:cubicBezTo>
                      <a:cubicBezTo>
                        <a:pt x="36" y="104"/>
                        <a:pt x="42" y="107"/>
                        <a:pt x="47" y="109"/>
                      </a:cubicBezTo>
                      <a:cubicBezTo>
                        <a:pt x="51" y="111"/>
                        <a:pt x="56" y="115"/>
                        <a:pt x="60" y="116"/>
                      </a:cubicBezTo>
                      <a:cubicBezTo>
                        <a:pt x="71" y="117"/>
                        <a:pt x="82" y="118"/>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8"/>
                      </a:cubicBezTo>
                      <a:cubicBezTo>
                        <a:pt x="95" y="99"/>
                        <a:pt x="96" y="80"/>
                        <a:pt x="98" y="60"/>
                      </a:cubicBezTo>
                      <a:cubicBezTo>
                        <a:pt x="99" y="50"/>
                        <a:pt x="99" y="40"/>
                        <a:pt x="100" y="31"/>
                      </a:cubicBezTo>
                      <a:cubicBezTo>
                        <a:pt x="101" y="26"/>
                        <a:pt x="101" y="21"/>
                        <a:pt x="101" y="16"/>
                      </a:cubicBezTo>
                      <a:cubicBezTo>
                        <a:pt x="102" y="14"/>
                        <a:pt x="102" y="11"/>
                        <a:pt x="102" y="8"/>
                      </a:cubicBezTo>
                      <a:cubicBezTo>
                        <a:pt x="102" y="8"/>
                        <a:pt x="100" y="8"/>
                        <a:pt x="100" y="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grpSp>
          <p:grpSp>
            <p:nvGrpSpPr>
              <p:cNvPr id="122" name="Group 121">
                <a:extLst>
                  <a:ext uri="{FF2B5EF4-FFF2-40B4-BE49-F238E27FC236}">
                    <a16:creationId xmlns="" xmlns:a16="http://schemas.microsoft.com/office/drawing/2014/main" id="{BCE3DA0D-185B-43A7-A543-1A71B6C135E7}"/>
                  </a:ext>
                </a:extLst>
              </p:cNvPr>
              <p:cNvGrpSpPr/>
              <p:nvPr/>
            </p:nvGrpSpPr>
            <p:grpSpPr>
              <a:xfrm>
                <a:off x="5738177" y="2285571"/>
                <a:ext cx="1188983" cy="1301903"/>
                <a:chOff x="6971286" y="3070587"/>
                <a:chExt cx="938411" cy="1027534"/>
              </a:xfrm>
              <a:solidFill>
                <a:srgbClr val="721A80"/>
              </a:solidFill>
            </p:grpSpPr>
            <p:sp>
              <p:nvSpPr>
                <p:cNvPr id="124" name="Freeform 333">
                  <a:extLst>
                    <a:ext uri="{FF2B5EF4-FFF2-40B4-BE49-F238E27FC236}">
                      <a16:creationId xmlns="" xmlns:a16="http://schemas.microsoft.com/office/drawing/2014/main" id="{DF938087-8809-457F-8BE7-25526D8E97AF}"/>
                    </a:ext>
                  </a:extLst>
                </p:cNvPr>
                <p:cNvSpPr>
                  <a:spLocks/>
                </p:cNvSpPr>
                <p:nvPr/>
              </p:nvSpPr>
              <p:spPr bwMode="auto">
                <a:xfrm>
                  <a:off x="7296322" y="4082393"/>
                  <a:ext cx="20970" cy="15728"/>
                </a:xfrm>
                <a:custGeom>
                  <a:avLst/>
                  <a:gdLst>
                    <a:gd name="T0" fmla="*/ 4 w 8"/>
                    <a:gd name="T1" fmla="*/ 0 h 6"/>
                    <a:gd name="T2" fmla="*/ 2 w 8"/>
                    <a:gd name="T3" fmla="*/ 0 h 6"/>
                    <a:gd name="T4" fmla="*/ 2 w 8"/>
                    <a:gd name="T5" fmla="*/ 0 h 6"/>
                    <a:gd name="T6" fmla="*/ 0 w 8"/>
                    <a:gd name="T7" fmla="*/ 2 h 6"/>
                    <a:gd name="T8" fmla="*/ 2 w 8"/>
                    <a:gd name="T9" fmla="*/ 4 h 6"/>
                    <a:gd name="T10" fmla="*/ 2 w 8"/>
                    <a:gd name="T11" fmla="*/ 4 h 6"/>
                    <a:gd name="T12" fmla="*/ 2 w 8"/>
                    <a:gd name="T13" fmla="*/ 4 h 6"/>
                    <a:gd name="T14" fmla="*/ 2 w 8"/>
                    <a:gd name="T15" fmla="*/ 4 h 6"/>
                    <a:gd name="T16" fmla="*/ 2 w 8"/>
                    <a:gd name="T17" fmla="*/ 4 h 6"/>
                    <a:gd name="T18" fmla="*/ 4 w 8"/>
                    <a:gd name="T19" fmla="*/ 4 h 6"/>
                    <a:gd name="T20" fmla="*/ 4 w 8"/>
                    <a:gd name="T21" fmla="*/ 4 h 6"/>
                    <a:gd name="T22" fmla="*/ 4 w 8"/>
                    <a:gd name="T23" fmla="*/ 4 h 6"/>
                    <a:gd name="T24" fmla="*/ 4 w 8"/>
                    <a:gd name="T25" fmla="*/ 4 h 6"/>
                    <a:gd name="T26" fmla="*/ 4 w 8"/>
                    <a:gd name="T27" fmla="*/ 6 h 6"/>
                    <a:gd name="T28" fmla="*/ 4 w 8"/>
                    <a:gd name="T29" fmla="*/ 6 h 6"/>
                    <a:gd name="T30" fmla="*/ 4 w 8"/>
                    <a:gd name="T31" fmla="*/ 6 h 6"/>
                    <a:gd name="T32" fmla="*/ 4 w 8"/>
                    <a:gd name="T33" fmla="*/ 6 h 6"/>
                    <a:gd name="T34" fmla="*/ 6 w 8"/>
                    <a:gd name="T35" fmla="*/ 4 h 6"/>
                    <a:gd name="T36" fmla="*/ 8 w 8"/>
                    <a:gd name="T37" fmla="*/ 2 h 6"/>
                    <a:gd name="T38" fmla="*/ 4 w 8"/>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6">
                      <a:moveTo>
                        <a:pt x="4" y="0"/>
                      </a:moveTo>
                      <a:lnTo>
                        <a:pt x="2" y="0"/>
                      </a:lnTo>
                      <a:lnTo>
                        <a:pt x="2" y="0"/>
                      </a:lnTo>
                      <a:lnTo>
                        <a:pt x="0" y="2"/>
                      </a:lnTo>
                      <a:lnTo>
                        <a:pt x="2" y="4"/>
                      </a:lnTo>
                      <a:lnTo>
                        <a:pt x="2" y="4"/>
                      </a:lnTo>
                      <a:lnTo>
                        <a:pt x="2" y="4"/>
                      </a:lnTo>
                      <a:lnTo>
                        <a:pt x="2" y="4"/>
                      </a:lnTo>
                      <a:lnTo>
                        <a:pt x="2" y="4"/>
                      </a:lnTo>
                      <a:lnTo>
                        <a:pt x="4" y="4"/>
                      </a:lnTo>
                      <a:lnTo>
                        <a:pt x="4" y="4"/>
                      </a:lnTo>
                      <a:lnTo>
                        <a:pt x="4" y="4"/>
                      </a:lnTo>
                      <a:lnTo>
                        <a:pt x="4" y="4"/>
                      </a:lnTo>
                      <a:lnTo>
                        <a:pt x="4" y="6"/>
                      </a:lnTo>
                      <a:lnTo>
                        <a:pt x="4" y="6"/>
                      </a:lnTo>
                      <a:lnTo>
                        <a:pt x="4" y="6"/>
                      </a:lnTo>
                      <a:lnTo>
                        <a:pt x="4" y="6"/>
                      </a:lnTo>
                      <a:lnTo>
                        <a:pt x="6" y="4"/>
                      </a:lnTo>
                      <a:lnTo>
                        <a:pt x="8" y="2"/>
                      </a:lnTo>
                      <a:lnTo>
                        <a:pt x="4" y="0"/>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25" name="Freeform 336">
                  <a:extLst>
                    <a:ext uri="{FF2B5EF4-FFF2-40B4-BE49-F238E27FC236}">
                      <a16:creationId xmlns="" xmlns:a16="http://schemas.microsoft.com/office/drawing/2014/main" id="{A1C06BD1-3897-4D31-BC44-6F5330799090}"/>
                    </a:ext>
                  </a:extLst>
                </p:cNvPr>
                <p:cNvSpPr>
                  <a:spLocks/>
                </p:cNvSpPr>
                <p:nvPr/>
              </p:nvSpPr>
              <p:spPr bwMode="auto">
                <a:xfrm>
                  <a:off x="7443113" y="3374653"/>
                  <a:ext cx="141548" cy="262126"/>
                </a:xfrm>
                <a:custGeom>
                  <a:avLst/>
                  <a:gdLst>
                    <a:gd name="T0" fmla="*/ 26 w 27"/>
                    <a:gd name="T1" fmla="*/ 7 h 50"/>
                    <a:gd name="T2" fmla="*/ 25 w 27"/>
                    <a:gd name="T3" fmla="*/ 5 h 50"/>
                    <a:gd name="T4" fmla="*/ 26 w 27"/>
                    <a:gd name="T5" fmla="*/ 1 h 50"/>
                    <a:gd name="T6" fmla="*/ 25 w 27"/>
                    <a:gd name="T7" fmla="*/ 0 h 50"/>
                    <a:gd name="T8" fmla="*/ 0 w 27"/>
                    <a:gd name="T9" fmla="*/ 7 h 50"/>
                    <a:gd name="T10" fmla="*/ 0 w 27"/>
                    <a:gd name="T11" fmla="*/ 8 h 50"/>
                    <a:gd name="T12" fmla="*/ 0 w 27"/>
                    <a:gd name="T13" fmla="*/ 9 h 50"/>
                    <a:gd name="T14" fmla="*/ 0 w 27"/>
                    <a:gd name="T15" fmla="*/ 9 h 50"/>
                    <a:gd name="T16" fmla="*/ 0 w 27"/>
                    <a:gd name="T17" fmla="*/ 10 h 50"/>
                    <a:gd name="T18" fmla="*/ 1 w 27"/>
                    <a:gd name="T19" fmla="*/ 10 h 50"/>
                    <a:gd name="T20" fmla="*/ 1 w 27"/>
                    <a:gd name="T21" fmla="*/ 11 h 50"/>
                    <a:gd name="T22" fmla="*/ 1 w 27"/>
                    <a:gd name="T23" fmla="*/ 12 h 50"/>
                    <a:gd name="T24" fmla="*/ 1 w 27"/>
                    <a:gd name="T25" fmla="*/ 14 h 50"/>
                    <a:gd name="T26" fmla="*/ 2 w 27"/>
                    <a:gd name="T27" fmla="*/ 15 h 50"/>
                    <a:gd name="T28" fmla="*/ 3 w 27"/>
                    <a:gd name="T29" fmla="*/ 17 h 50"/>
                    <a:gd name="T30" fmla="*/ 3 w 27"/>
                    <a:gd name="T31" fmla="*/ 18 h 50"/>
                    <a:gd name="T32" fmla="*/ 3 w 27"/>
                    <a:gd name="T33" fmla="*/ 19 h 50"/>
                    <a:gd name="T34" fmla="*/ 4 w 27"/>
                    <a:gd name="T35" fmla="*/ 20 h 50"/>
                    <a:gd name="T36" fmla="*/ 4 w 27"/>
                    <a:gd name="T37" fmla="*/ 21 h 50"/>
                    <a:gd name="T38" fmla="*/ 3 w 27"/>
                    <a:gd name="T39" fmla="*/ 22 h 50"/>
                    <a:gd name="T40" fmla="*/ 3 w 27"/>
                    <a:gd name="T41" fmla="*/ 23 h 50"/>
                    <a:gd name="T42" fmla="*/ 3 w 27"/>
                    <a:gd name="T43" fmla="*/ 25 h 50"/>
                    <a:gd name="T44" fmla="*/ 4 w 27"/>
                    <a:gd name="T45" fmla="*/ 26 h 50"/>
                    <a:gd name="T46" fmla="*/ 4 w 27"/>
                    <a:gd name="T47" fmla="*/ 27 h 50"/>
                    <a:gd name="T48" fmla="*/ 5 w 27"/>
                    <a:gd name="T49" fmla="*/ 28 h 50"/>
                    <a:gd name="T50" fmla="*/ 5 w 27"/>
                    <a:gd name="T51" fmla="*/ 28 h 50"/>
                    <a:gd name="T52" fmla="*/ 5 w 27"/>
                    <a:gd name="T53" fmla="*/ 29 h 50"/>
                    <a:gd name="T54" fmla="*/ 5 w 27"/>
                    <a:gd name="T55" fmla="*/ 30 h 50"/>
                    <a:gd name="T56" fmla="*/ 5 w 27"/>
                    <a:gd name="T57" fmla="*/ 33 h 50"/>
                    <a:gd name="T58" fmla="*/ 6 w 27"/>
                    <a:gd name="T59" fmla="*/ 34 h 50"/>
                    <a:gd name="T60" fmla="*/ 6 w 27"/>
                    <a:gd name="T61" fmla="*/ 34 h 50"/>
                    <a:gd name="T62" fmla="*/ 6 w 27"/>
                    <a:gd name="T63" fmla="*/ 34 h 50"/>
                    <a:gd name="T64" fmla="*/ 6 w 27"/>
                    <a:gd name="T65" fmla="*/ 33 h 50"/>
                    <a:gd name="T66" fmla="*/ 7 w 27"/>
                    <a:gd name="T67" fmla="*/ 33 h 50"/>
                    <a:gd name="T68" fmla="*/ 7 w 27"/>
                    <a:gd name="T69" fmla="*/ 33 h 50"/>
                    <a:gd name="T70" fmla="*/ 8 w 27"/>
                    <a:gd name="T71" fmla="*/ 34 h 50"/>
                    <a:gd name="T72" fmla="*/ 11 w 27"/>
                    <a:gd name="T73" fmla="*/ 48 h 50"/>
                    <a:gd name="T74" fmla="*/ 12 w 27"/>
                    <a:gd name="T75" fmla="*/ 50 h 50"/>
                    <a:gd name="T76" fmla="*/ 14 w 27"/>
                    <a:gd name="T77" fmla="*/ 49 h 50"/>
                    <a:gd name="T78" fmla="*/ 23 w 27"/>
                    <a:gd name="T79" fmla="*/ 47 h 50"/>
                    <a:gd name="T80" fmla="*/ 22 w 27"/>
                    <a:gd name="T81" fmla="*/ 46 h 50"/>
                    <a:gd name="T82" fmla="*/ 21 w 27"/>
                    <a:gd name="T83" fmla="*/ 45 h 50"/>
                    <a:gd name="T84" fmla="*/ 21 w 27"/>
                    <a:gd name="T85" fmla="*/ 44 h 50"/>
                    <a:gd name="T86" fmla="*/ 22 w 27"/>
                    <a:gd name="T87" fmla="*/ 42 h 50"/>
                    <a:gd name="T88" fmla="*/ 22 w 27"/>
                    <a:gd name="T89" fmla="*/ 40 h 50"/>
                    <a:gd name="T90" fmla="*/ 21 w 27"/>
                    <a:gd name="T91" fmla="*/ 38 h 50"/>
                    <a:gd name="T92" fmla="*/ 21 w 27"/>
                    <a:gd name="T93" fmla="*/ 37 h 50"/>
                    <a:gd name="T94" fmla="*/ 21 w 27"/>
                    <a:gd name="T95" fmla="*/ 37 h 50"/>
                    <a:gd name="T96" fmla="*/ 21 w 27"/>
                    <a:gd name="T97" fmla="*/ 36 h 50"/>
                    <a:gd name="T98" fmla="*/ 20 w 27"/>
                    <a:gd name="T99" fmla="*/ 31 h 50"/>
                    <a:gd name="T100" fmla="*/ 21 w 27"/>
                    <a:gd name="T101" fmla="*/ 29 h 50"/>
                    <a:gd name="T102" fmla="*/ 21 w 27"/>
                    <a:gd name="T103" fmla="*/ 27 h 50"/>
                    <a:gd name="T104" fmla="*/ 22 w 27"/>
                    <a:gd name="T105" fmla="*/ 25 h 50"/>
                    <a:gd name="T106" fmla="*/ 22 w 27"/>
                    <a:gd name="T107" fmla="*/ 22 h 50"/>
                    <a:gd name="T108" fmla="*/ 22 w 27"/>
                    <a:gd name="T109" fmla="*/ 22 h 50"/>
                    <a:gd name="T110" fmla="*/ 22 w 27"/>
                    <a:gd name="T111" fmla="*/ 19 h 50"/>
                    <a:gd name="T112" fmla="*/ 22 w 27"/>
                    <a:gd name="T113" fmla="*/ 14 h 50"/>
                    <a:gd name="T114" fmla="*/ 24 w 27"/>
                    <a:gd name="T115" fmla="*/ 14 h 50"/>
                    <a:gd name="T116" fmla="*/ 26 w 27"/>
                    <a:gd name="T117" fmla="*/ 11 h 50"/>
                    <a:gd name="T118" fmla="*/ 26 w 27"/>
                    <a:gd name="T119" fmla="*/ 10 h 50"/>
                    <a:gd name="T120" fmla="*/ 26 w 27"/>
                    <a:gd name="T121"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 h="50">
                      <a:moveTo>
                        <a:pt x="27" y="8"/>
                      </a:moveTo>
                      <a:cubicBezTo>
                        <a:pt x="27" y="8"/>
                        <a:pt x="27" y="8"/>
                        <a:pt x="27" y="8"/>
                      </a:cubicBezTo>
                      <a:cubicBezTo>
                        <a:pt x="26" y="8"/>
                        <a:pt x="26" y="8"/>
                        <a:pt x="26" y="8"/>
                      </a:cubicBezTo>
                      <a:cubicBezTo>
                        <a:pt x="26" y="7"/>
                        <a:pt x="26" y="7"/>
                        <a:pt x="26" y="7"/>
                      </a:cubicBezTo>
                      <a:cubicBezTo>
                        <a:pt x="26" y="6"/>
                        <a:pt x="26" y="6"/>
                        <a:pt x="26" y="6"/>
                      </a:cubicBezTo>
                      <a:cubicBezTo>
                        <a:pt x="25" y="6"/>
                        <a:pt x="25" y="6"/>
                        <a:pt x="25" y="6"/>
                      </a:cubicBezTo>
                      <a:cubicBezTo>
                        <a:pt x="25" y="6"/>
                        <a:pt x="25" y="6"/>
                        <a:pt x="25" y="6"/>
                      </a:cubicBezTo>
                      <a:cubicBezTo>
                        <a:pt x="25" y="5"/>
                        <a:pt x="25" y="5"/>
                        <a:pt x="25" y="5"/>
                      </a:cubicBezTo>
                      <a:cubicBezTo>
                        <a:pt x="25" y="5"/>
                        <a:pt x="25" y="5"/>
                        <a:pt x="25" y="5"/>
                      </a:cubicBezTo>
                      <a:cubicBezTo>
                        <a:pt x="25" y="4"/>
                        <a:pt x="25" y="4"/>
                        <a:pt x="25" y="4"/>
                      </a:cubicBezTo>
                      <a:cubicBezTo>
                        <a:pt x="25" y="3"/>
                        <a:pt x="25" y="3"/>
                        <a:pt x="26" y="2"/>
                      </a:cubicBezTo>
                      <a:cubicBezTo>
                        <a:pt x="26" y="1"/>
                        <a:pt x="26" y="1"/>
                        <a:pt x="26" y="1"/>
                      </a:cubicBezTo>
                      <a:cubicBezTo>
                        <a:pt x="26" y="1"/>
                        <a:pt x="26" y="1"/>
                        <a:pt x="26" y="1"/>
                      </a:cubicBezTo>
                      <a:cubicBezTo>
                        <a:pt x="25" y="1"/>
                        <a:pt x="25" y="1"/>
                        <a:pt x="25" y="1"/>
                      </a:cubicBezTo>
                      <a:cubicBezTo>
                        <a:pt x="25" y="1"/>
                        <a:pt x="25" y="1"/>
                        <a:pt x="25" y="1"/>
                      </a:cubicBezTo>
                      <a:cubicBezTo>
                        <a:pt x="25" y="0"/>
                        <a:pt x="25" y="0"/>
                        <a:pt x="25" y="0"/>
                      </a:cubicBezTo>
                      <a:cubicBezTo>
                        <a:pt x="25" y="0"/>
                        <a:pt x="25" y="0"/>
                        <a:pt x="25" y="0"/>
                      </a:cubicBezTo>
                      <a:cubicBezTo>
                        <a:pt x="25" y="0"/>
                        <a:pt x="25" y="0"/>
                        <a:pt x="25" y="0"/>
                      </a:cubicBezTo>
                      <a:cubicBezTo>
                        <a:pt x="17" y="2"/>
                        <a:pt x="8" y="4"/>
                        <a:pt x="0" y="6"/>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4" y="20"/>
                        <a:pt x="4" y="20"/>
                        <a:pt x="4" y="20"/>
                      </a:cubicBezTo>
                      <a:cubicBezTo>
                        <a:pt x="4" y="20"/>
                        <a:pt x="4" y="20"/>
                        <a:pt x="4" y="20"/>
                      </a:cubicBezTo>
                      <a:cubicBezTo>
                        <a:pt x="4" y="20"/>
                        <a:pt x="4" y="20"/>
                        <a:pt x="4" y="20"/>
                      </a:cubicBezTo>
                      <a:cubicBezTo>
                        <a:pt x="4" y="21"/>
                        <a:pt x="4" y="21"/>
                        <a:pt x="4" y="21"/>
                      </a:cubicBezTo>
                      <a:cubicBezTo>
                        <a:pt x="4" y="21"/>
                        <a:pt x="4" y="21"/>
                        <a:pt x="4" y="21"/>
                      </a:cubicBezTo>
                      <a:cubicBezTo>
                        <a:pt x="4" y="21"/>
                        <a:pt x="4" y="21"/>
                        <a:pt x="4" y="21"/>
                      </a:cubicBezTo>
                      <a:cubicBezTo>
                        <a:pt x="4" y="21"/>
                        <a:pt x="4" y="21"/>
                        <a:pt x="4" y="21"/>
                      </a:cubicBezTo>
                      <a:cubicBezTo>
                        <a:pt x="4" y="22"/>
                        <a:pt x="4" y="22"/>
                        <a:pt x="4"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3"/>
                        <a:pt x="3" y="23"/>
                        <a:pt x="3" y="23"/>
                      </a:cubicBezTo>
                      <a:cubicBezTo>
                        <a:pt x="3" y="23"/>
                        <a:pt x="3" y="23"/>
                        <a:pt x="3" y="23"/>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4" y="26"/>
                        <a:pt x="4" y="26"/>
                        <a:pt x="4" y="26"/>
                      </a:cubicBezTo>
                      <a:cubicBezTo>
                        <a:pt x="4" y="26"/>
                        <a:pt x="4" y="26"/>
                        <a:pt x="4" y="26"/>
                      </a:cubicBezTo>
                      <a:cubicBezTo>
                        <a:pt x="4" y="26"/>
                        <a:pt x="4" y="26"/>
                        <a:pt x="4" y="26"/>
                      </a:cubicBezTo>
                      <a:cubicBezTo>
                        <a:pt x="4" y="26"/>
                        <a:pt x="4" y="26"/>
                        <a:pt x="4" y="26"/>
                      </a:cubicBezTo>
                      <a:cubicBezTo>
                        <a:pt x="4" y="27"/>
                        <a:pt x="4" y="27"/>
                        <a:pt x="4" y="27"/>
                      </a:cubicBezTo>
                      <a:cubicBezTo>
                        <a:pt x="4" y="27"/>
                        <a:pt x="4" y="27"/>
                        <a:pt x="4" y="27"/>
                      </a:cubicBezTo>
                      <a:cubicBezTo>
                        <a:pt x="4" y="28"/>
                        <a:pt x="4" y="28"/>
                        <a:pt x="4" y="28"/>
                      </a:cubicBezTo>
                      <a:cubicBezTo>
                        <a:pt x="4" y="28"/>
                        <a:pt x="4" y="28"/>
                        <a:pt x="4"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0"/>
                        <a:pt x="5" y="30"/>
                        <a:pt x="5" y="30"/>
                      </a:cubicBezTo>
                      <a:cubicBezTo>
                        <a:pt x="6" y="31"/>
                        <a:pt x="6" y="31"/>
                        <a:pt x="6" y="31"/>
                      </a:cubicBezTo>
                      <a:cubicBezTo>
                        <a:pt x="6" y="31"/>
                        <a:pt x="6" y="31"/>
                        <a:pt x="6" y="31"/>
                      </a:cubicBezTo>
                      <a:cubicBezTo>
                        <a:pt x="5" y="33"/>
                        <a:pt x="5" y="33"/>
                        <a:pt x="5" y="33"/>
                      </a:cubicBezTo>
                      <a:cubicBezTo>
                        <a:pt x="5" y="33"/>
                        <a:pt x="5" y="33"/>
                        <a:pt x="5" y="33"/>
                      </a:cubicBezTo>
                      <a:cubicBezTo>
                        <a:pt x="5" y="33"/>
                        <a:pt x="5" y="33"/>
                        <a:pt x="5" y="33"/>
                      </a:cubicBezTo>
                      <a:cubicBezTo>
                        <a:pt x="5" y="34"/>
                        <a:pt x="5" y="34"/>
                        <a:pt x="5"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9" y="39"/>
                        <a:pt x="10" y="43"/>
                        <a:pt x="11" y="48"/>
                      </a:cubicBezTo>
                      <a:cubicBezTo>
                        <a:pt x="11" y="48"/>
                        <a:pt x="11" y="48"/>
                        <a:pt x="11" y="48"/>
                      </a:cubicBezTo>
                      <a:cubicBezTo>
                        <a:pt x="11" y="49"/>
                        <a:pt x="11" y="49"/>
                        <a:pt x="11" y="49"/>
                      </a:cubicBezTo>
                      <a:cubicBezTo>
                        <a:pt x="11" y="49"/>
                        <a:pt x="11" y="49"/>
                        <a:pt x="11" y="49"/>
                      </a:cubicBezTo>
                      <a:cubicBezTo>
                        <a:pt x="12" y="50"/>
                        <a:pt x="12" y="50"/>
                        <a:pt x="12" y="50"/>
                      </a:cubicBezTo>
                      <a:cubicBezTo>
                        <a:pt x="12" y="50"/>
                        <a:pt x="12" y="50"/>
                        <a:pt x="12" y="50"/>
                      </a:cubicBezTo>
                      <a:cubicBezTo>
                        <a:pt x="13" y="50"/>
                        <a:pt x="13" y="50"/>
                        <a:pt x="13" y="50"/>
                      </a:cubicBezTo>
                      <a:cubicBezTo>
                        <a:pt x="13" y="49"/>
                        <a:pt x="13" y="49"/>
                        <a:pt x="13" y="49"/>
                      </a:cubicBezTo>
                      <a:cubicBezTo>
                        <a:pt x="14" y="49"/>
                        <a:pt x="14" y="49"/>
                        <a:pt x="14" y="49"/>
                      </a:cubicBezTo>
                      <a:cubicBezTo>
                        <a:pt x="15" y="49"/>
                        <a:pt x="15" y="49"/>
                        <a:pt x="15" y="49"/>
                      </a:cubicBezTo>
                      <a:cubicBezTo>
                        <a:pt x="16" y="49"/>
                        <a:pt x="16" y="49"/>
                        <a:pt x="16" y="49"/>
                      </a:cubicBezTo>
                      <a:cubicBezTo>
                        <a:pt x="16" y="49"/>
                        <a:pt x="16" y="49"/>
                        <a:pt x="17" y="49"/>
                      </a:cubicBezTo>
                      <a:cubicBezTo>
                        <a:pt x="19" y="48"/>
                        <a:pt x="21" y="48"/>
                        <a:pt x="23" y="47"/>
                      </a:cubicBezTo>
                      <a:cubicBezTo>
                        <a:pt x="23" y="47"/>
                        <a:pt x="23" y="47"/>
                        <a:pt x="23" y="47"/>
                      </a:cubicBezTo>
                      <a:cubicBezTo>
                        <a:pt x="23" y="47"/>
                        <a:pt x="23" y="47"/>
                        <a:pt x="23" y="47"/>
                      </a:cubicBezTo>
                      <a:cubicBezTo>
                        <a:pt x="23" y="46"/>
                        <a:pt x="23" y="46"/>
                        <a:pt x="23" y="46"/>
                      </a:cubicBezTo>
                      <a:cubicBezTo>
                        <a:pt x="22" y="46"/>
                        <a:pt x="22" y="46"/>
                        <a:pt x="22" y="46"/>
                      </a:cubicBezTo>
                      <a:cubicBezTo>
                        <a:pt x="22" y="46"/>
                        <a:pt x="22" y="46"/>
                        <a:pt x="22" y="46"/>
                      </a:cubicBezTo>
                      <a:cubicBezTo>
                        <a:pt x="22" y="46"/>
                        <a:pt x="22" y="46"/>
                        <a:pt x="22" y="46"/>
                      </a:cubicBezTo>
                      <a:cubicBezTo>
                        <a:pt x="21" y="45"/>
                        <a:pt x="21" y="45"/>
                        <a:pt x="21" y="45"/>
                      </a:cubicBezTo>
                      <a:cubicBezTo>
                        <a:pt x="21" y="45"/>
                        <a:pt x="21" y="45"/>
                        <a:pt x="21" y="45"/>
                      </a:cubicBezTo>
                      <a:cubicBezTo>
                        <a:pt x="21" y="45"/>
                        <a:pt x="21" y="45"/>
                        <a:pt x="21" y="45"/>
                      </a:cubicBezTo>
                      <a:cubicBezTo>
                        <a:pt x="21" y="45"/>
                        <a:pt x="21" y="45"/>
                        <a:pt x="21" y="45"/>
                      </a:cubicBezTo>
                      <a:cubicBezTo>
                        <a:pt x="21" y="44"/>
                        <a:pt x="21" y="44"/>
                        <a:pt x="21" y="44"/>
                      </a:cubicBezTo>
                      <a:cubicBezTo>
                        <a:pt x="21" y="44"/>
                        <a:pt x="21" y="44"/>
                        <a:pt x="21" y="44"/>
                      </a:cubicBezTo>
                      <a:cubicBezTo>
                        <a:pt x="21" y="43"/>
                        <a:pt x="21" y="43"/>
                        <a:pt x="21" y="43"/>
                      </a:cubicBezTo>
                      <a:cubicBezTo>
                        <a:pt x="21" y="43"/>
                        <a:pt x="21" y="43"/>
                        <a:pt x="21" y="43"/>
                      </a:cubicBezTo>
                      <a:cubicBezTo>
                        <a:pt x="21" y="43"/>
                        <a:pt x="21" y="43"/>
                        <a:pt x="21" y="43"/>
                      </a:cubicBezTo>
                      <a:cubicBezTo>
                        <a:pt x="22" y="42"/>
                        <a:pt x="22" y="42"/>
                        <a:pt x="22" y="42"/>
                      </a:cubicBezTo>
                      <a:cubicBezTo>
                        <a:pt x="22" y="42"/>
                        <a:pt x="22" y="42"/>
                        <a:pt x="22" y="42"/>
                      </a:cubicBezTo>
                      <a:cubicBezTo>
                        <a:pt x="22" y="41"/>
                        <a:pt x="22" y="41"/>
                        <a:pt x="22" y="41"/>
                      </a:cubicBezTo>
                      <a:cubicBezTo>
                        <a:pt x="22" y="40"/>
                        <a:pt x="22" y="40"/>
                        <a:pt x="22" y="40"/>
                      </a:cubicBezTo>
                      <a:cubicBezTo>
                        <a:pt x="22" y="40"/>
                        <a:pt x="22" y="40"/>
                        <a:pt x="22" y="40"/>
                      </a:cubicBezTo>
                      <a:cubicBezTo>
                        <a:pt x="21" y="39"/>
                        <a:pt x="21" y="39"/>
                        <a:pt x="21" y="39"/>
                      </a:cubicBezTo>
                      <a:cubicBezTo>
                        <a:pt x="21" y="39"/>
                        <a:pt x="21" y="39"/>
                        <a:pt x="21" y="39"/>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6"/>
                        <a:pt x="21" y="36"/>
                        <a:pt x="21" y="36"/>
                      </a:cubicBezTo>
                      <a:cubicBezTo>
                        <a:pt x="21" y="36"/>
                        <a:pt x="21" y="36"/>
                        <a:pt x="21" y="36"/>
                      </a:cubicBezTo>
                      <a:cubicBezTo>
                        <a:pt x="21" y="35"/>
                        <a:pt x="21" y="35"/>
                        <a:pt x="21" y="35"/>
                      </a:cubicBezTo>
                      <a:cubicBezTo>
                        <a:pt x="20" y="32"/>
                        <a:pt x="20" y="32"/>
                        <a:pt x="20" y="32"/>
                      </a:cubicBezTo>
                      <a:cubicBezTo>
                        <a:pt x="20" y="31"/>
                        <a:pt x="20" y="31"/>
                        <a:pt x="20" y="31"/>
                      </a:cubicBezTo>
                      <a:cubicBezTo>
                        <a:pt x="20" y="31"/>
                        <a:pt x="20" y="31"/>
                        <a:pt x="20" y="31"/>
                      </a:cubicBezTo>
                      <a:cubicBezTo>
                        <a:pt x="21" y="30"/>
                        <a:pt x="21" y="30"/>
                        <a:pt x="21" y="30"/>
                      </a:cubicBezTo>
                      <a:cubicBezTo>
                        <a:pt x="21" y="30"/>
                        <a:pt x="21" y="30"/>
                        <a:pt x="21" y="30"/>
                      </a:cubicBezTo>
                      <a:cubicBezTo>
                        <a:pt x="21" y="29"/>
                        <a:pt x="21" y="29"/>
                        <a:pt x="21" y="29"/>
                      </a:cubicBezTo>
                      <a:cubicBezTo>
                        <a:pt x="21" y="29"/>
                        <a:pt x="21" y="29"/>
                        <a:pt x="21" y="29"/>
                      </a:cubicBezTo>
                      <a:cubicBezTo>
                        <a:pt x="21" y="28"/>
                        <a:pt x="21" y="28"/>
                        <a:pt x="21" y="28"/>
                      </a:cubicBezTo>
                      <a:cubicBezTo>
                        <a:pt x="21" y="28"/>
                        <a:pt x="21" y="28"/>
                        <a:pt x="21" y="28"/>
                      </a:cubicBezTo>
                      <a:cubicBezTo>
                        <a:pt x="21" y="27"/>
                        <a:pt x="21" y="27"/>
                        <a:pt x="21" y="27"/>
                      </a:cubicBezTo>
                      <a:cubicBezTo>
                        <a:pt x="21" y="27"/>
                        <a:pt x="21" y="27"/>
                        <a:pt x="21" y="27"/>
                      </a:cubicBezTo>
                      <a:cubicBezTo>
                        <a:pt x="22" y="26"/>
                        <a:pt x="22" y="26"/>
                        <a:pt x="22" y="26"/>
                      </a:cubicBezTo>
                      <a:cubicBezTo>
                        <a:pt x="22" y="26"/>
                        <a:pt x="22" y="26"/>
                        <a:pt x="22" y="26"/>
                      </a:cubicBezTo>
                      <a:cubicBezTo>
                        <a:pt x="22" y="25"/>
                        <a:pt x="22" y="25"/>
                        <a:pt x="22" y="25"/>
                      </a:cubicBezTo>
                      <a:cubicBezTo>
                        <a:pt x="22" y="25"/>
                        <a:pt x="22" y="25"/>
                        <a:pt x="22" y="25"/>
                      </a:cubicBezTo>
                      <a:cubicBezTo>
                        <a:pt x="22" y="24"/>
                        <a:pt x="22" y="24"/>
                        <a:pt x="22" y="24"/>
                      </a:cubicBezTo>
                      <a:cubicBezTo>
                        <a:pt x="22" y="24"/>
                        <a:pt x="22" y="24"/>
                        <a:pt x="22" y="24"/>
                      </a:cubicBezTo>
                      <a:cubicBezTo>
                        <a:pt x="22" y="24"/>
                        <a:pt x="22" y="24"/>
                        <a:pt x="22" y="24"/>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2" y="21"/>
                        <a:pt x="22" y="21"/>
                      </a:cubicBezTo>
                      <a:cubicBezTo>
                        <a:pt x="22" y="20"/>
                        <a:pt x="22" y="20"/>
                        <a:pt x="22" y="20"/>
                      </a:cubicBezTo>
                      <a:cubicBezTo>
                        <a:pt x="22" y="19"/>
                        <a:pt x="22" y="19"/>
                        <a:pt x="22" y="19"/>
                      </a:cubicBezTo>
                      <a:cubicBezTo>
                        <a:pt x="22" y="19"/>
                        <a:pt x="22" y="19"/>
                        <a:pt x="22" y="19"/>
                      </a:cubicBezTo>
                      <a:cubicBezTo>
                        <a:pt x="22" y="17"/>
                        <a:pt x="22" y="17"/>
                        <a:pt x="22" y="17"/>
                      </a:cubicBezTo>
                      <a:cubicBezTo>
                        <a:pt x="22" y="16"/>
                        <a:pt x="22" y="16"/>
                        <a:pt x="22" y="16"/>
                      </a:cubicBezTo>
                      <a:cubicBezTo>
                        <a:pt x="22" y="15"/>
                        <a:pt x="22" y="15"/>
                        <a:pt x="22" y="15"/>
                      </a:cubicBezTo>
                      <a:cubicBezTo>
                        <a:pt x="22" y="14"/>
                        <a:pt x="22" y="14"/>
                        <a:pt x="22" y="14"/>
                      </a:cubicBezTo>
                      <a:cubicBezTo>
                        <a:pt x="23" y="14"/>
                        <a:pt x="23" y="14"/>
                        <a:pt x="23" y="14"/>
                      </a:cubicBezTo>
                      <a:cubicBezTo>
                        <a:pt x="23" y="14"/>
                        <a:pt x="23" y="14"/>
                        <a:pt x="23" y="14"/>
                      </a:cubicBezTo>
                      <a:cubicBezTo>
                        <a:pt x="24" y="14"/>
                        <a:pt x="24" y="14"/>
                        <a:pt x="24" y="14"/>
                      </a:cubicBezTo>
                      <a:cubicBezTo>
                        <a:pt x="24" y="14"/>
                        <a:pt x="24" y="14"/>
                        <a:pt x="24" y="14"/>
                      </a:cubicBezTo>
                      <a:cubicBezTo>
                        <a:pt x="24" y="13"/>
                        <a:pt x="24" y="13"/>
                        <a:pt x="24" y="13"/>
                      </a:cubicBezTo>
                      <a:cubicBezTo>
                        <a:pt x="24" y="13"/>
                        <a:pt x="24" y="13"/>
                        <a:pt x="24" y="13"/>
                      </a:cubicBezTo>
                      <a:cubicBezTo>
                        <a:pt x="25" y="12"/>
                        <a:pt x="25" y="12"/>
                        <a:pt x="25" y="12"/>
                      </a:cubicBezTo>
                      <a:cubicBezTo>
                        <a:pt x="26" y="11"/>
                        <a:pt x="26" y="11"/>
                        <a:pt x="26" y="11"/>
                      </a:cubicBezTo>
                      <a:cubicBezTo>
                        <a:pt x="26" y="11"/>
                        <a:pt x="26" y="11"/>
                        <a:pt x="26" y="11"/>
                      </a:cubicBezTo>
                      <a:cubicBezTo>
                        <a:pt x="26" y="11"/>
                        <a:pt x="26" y="11"/>
                        <a:pt x="26" y="11"/>
                      </a:cubicBezTo>
                      <a:cubicBezTo>
                        <a:pt x="26" y="10"/>
                        <a:pt x="26" y="10"/>
                        <a:pt x="26" y="10"/>
                      </a:cubicBezTo>
                      <a:cubicBezTo>
                        <a:pt x="26" y="10"/>
                        <a:pt x="26" y="10"/>
                        <a:pt x="26" y="10"/>
                      </a:cubicBezTo>
                      <a:cubicBezTo>
                        <a:pt x="26" y="9"/>
                        <a:pt x="26" y="9"/>
                        <a:pt x="26" y="9"/>
                      </a:cubicBezTo>
                      <a:cubicBezTo>
                        <a:pt x="26" y="9"/>
                        <a:pt x="26" y="9"/>
                        <a:pt x="26" y="9"/>
                      </a:cubicBezTo>
                      <a:cubicBezTo>
                        <a:pt x="26" y="9"/>
                        <a:pt x="26" y="9"/>
                        <a:pt x="26" y="9"/>
                      </a:cubicBezTo>
                      <a:cubicBezTo>
                        <a:pt x="26" y="8"/>
                        <a:pt x="26" y="8"/>
                        <a:pt x="26" y="8"/>
                      </a:cubicBezTo>
                      <a:cubicBezTo>
                        <a:pt x="27" y="8"/>
                        <a:pt x="27" y="8"/>
                        <a:pt x="27" y="8"/>
                      </a:cubicBezTo>
                      <a:cubicBezTo>
                        <a:pt x="27" y="8"/>
                        <a:pt x="27" y="8"/>
                        <a:pt x="27" y="8"/>
                      </a:cubicBezTo>
                      <a:cubicBezTo>
                        <a:pt x="27" y="8"/>
                        <a:pt x="27" y="8"/>
                        <a:pt x="27" y="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26" name="Freeform 342">
                  <a:extLst>
                    <a:ext uri="{FF2B5EF4-FFF2-40B4-BE49-F238E27FC236}">
                      <a16:creationId xmlns="" xmlns:a16="http://schemas.microsoft.com/office/drawing/2014/main" id="{12DD6F1E-F12E-448F-80CB-C8AD2FF22F1D}"/>
                    </a:ext>
                  </a:extLst>
                </p:cNvPr>
                <p:cNvSpPr>
                  <a:spLocks noEditPoints="1"/>
                </p:cNvSpPr>
                <p:nvPr/>
              </p:nvSpPr>
              <p:spPr bwMode="auto">
                <a:xfrm>
                  <a:off x="7631843" y="3673477"/>
                  <a:ext cx="68153" cy="94365"/>
                </a:xfrm>
                <a:custGeom>
                  <a:avLst/>
                  <a:gdLst>
                    <a:gd name="T0" fmla="*/ 8 w 13"/>
                    <a:gd name="T1" fmla="*/ 8 h 18"/>
                    <a:gd name="T2" fmla="*/ 8 w 13"/>
                    <a:gd name="T3" fmla="*/ 7 h 18"/>
                    <a:gd name="T4" fmla="*/ 7 w 13"/>
                    <a:gd name="T5" fmla="*/ 6 h 18"/>
                    <a:gd name="T6" fmla="*/ 8 w 13"/>
                    <a:gd name="T7" fmla="*/ 6 h 18"/>
                    <a:gd name="T8" fmla="*/ 8 w 13"/>
                    <a:gd name="T9" fmla="*/ 6 h 18"/>
                    <a:gd name="T10" fmla="*/ 8 w 13"/>
                    <a:gd name="T11" fmla="*/ 5 h 18"/>
                    <a:gd name="T12" fmla="*/ 7 w 13"/>
                    <a:gd name="T13" fmla="*/ 4 h 18"/>
                    <a:gd name="T14" fmla="*/ 8 w 13"/>
                    <a:gd name="T15" fmla="*/ 5 h 18"/>
                    <a:gd name="T16" fmla="*/ 9 w 13"/>
                    <a:gd name="T17" fmla="*/ 5 h 18"/>
                    <a:gd name="T18" fmla="*/ 9 w 13"/>
                    <a:gd name="T19" fmla="*/ 5 h 18"/>
                    <a:gd name="T20" fmla="*/ 9 w 13"/>
                    <a:gd name="T21" fmla="*/ 6 h 18"/>
                    <a:gd name="T22" fmla="*/ 9 w 13"/>
                    <a:gd name="T23" fmla="*/ 6 h 18"/>
                    <a:gd name="T24" fmla="*/ 10 w 13"/>
                    <a:gd name="T25" fmla="*/ 6 h 18"/>
                    <a:gd name="T26" fmla="*/ 9 w 13"/>
                    <a:gd name="T27" fmla="*/ 5 h 18"/>
                    <a:gd name="T28" fmla="*/ 8 w 13"/>
                    <a:gd name="T29" fmla="*/ 4 h 18"/>
                    <a:gd name="T30" fmla="*/ 8 w 13"/>
                    <a:gd name="T31" fmla="*/ 4 h 18"/>
                    <a:gd name="T32" fmla="*/ 8 w 13"/>
                    <a:gd name="T33" fmla="*/ 3 h 18"/>
                    <a:gd name="T34" fmla="*/ 7 w 13"/>
                    <a:gd name="T35" fmla="*/ 2 h 18"/>
                    <a:gd name="T36" fmla="*/ 7 w 13"/>
                    <a:gd name="T37" fmla="*/ 2 h 18"/>
                    <a:gd name="T38" fmla="*/ 5 w 13"/>
                    <a:gd name="T39" fmla="*/ 0 h 18"/>
                    <a:gd name="T40" fmla="*/ 3 w 13"/>
                    <a:gd name="T41" fmla="*/ 13 h 18"/>
                    <a:gd name="T42" fmla="*/ 3 w 13"/>
                    <a:gd name="T43" fmla="*/ 15 h 18"/>
                    <a:gd name="T44" fmla="*/ 6 w 13"/>
                    <a:gd name="T45" fmla="*/ 13 h 18"/>
                    <a:gd name="T46" fmla="*/ 8 w 13"/>
                    <a:gd name="T47" fmla="*/ 13 h 18"/>
                    <a:gd name="T48" fmla="*/ 8 w 13"/>
                    <a:gd name="T49" fmla="*/ 12 h 18"/>
                    <a:gd name="T50" fmla="*/ 8 w 13"/>
                    <a:gd name="T51" fmla="*/ 17 h 18"/>
                    <a:gd name="T52" fmla="*/ 8 w 13"/>
                    <a:gd name="T53" fmla="*/ 16 h 18"/>
                    <a:gd name="T54" fmla="*/ 7 w 13"/>
                    <a:gd name="T55" fmla="*/ 16 h 18"/>
                    <a:gd name="T56" fmla="*/ 7 w 13"/>
                    <a:gd name="T57" fmla="*/ 17 h 18"/>
                    <a:gd name="T58" fmla="*/ 8 w 13"/>
                    <a:gd name="T59" fmla="*/ 17 h 18"/>
                    <a:gd name="T60" fmla="*/ 9 w 13"/>
                    <a:gd name="T61" fmla="*/ 9 h 18"/>
                    <a:gd name="T62" fmla="*/ 9 w 13"/>
                    <a:gd name="T63" fmla="*/ 8 h 18"/>
                    <a:gd name="T64" fmla="*/ 9 w 13"/>
                    <a:gd name="T65" fmla="*/ 10 h 18"/>
                    <a:gd name="T66" fmla="*/ 9 w 13"/>
                    <a:gd name="T67" fmla="*/ 10 h 18"/>
                    <a:gd name="T68" fmla="*/ 9 w 13"/>
                    <a:gd name="T69" fmla="*/ 10 h 18"/>
                    <a:gd name="T70" fmla="*/ 9 w 13"/>
                    <a:gd name="T71" fmla="*/ 10 h 18"/>
                    <a:gd name="T72" fmla="*/ 9 w 13"/>
                    <a:gd name="T73" fmla="*/ 7 h 18"/>
                    <a:gd name="T74" fmla="*/ 8 w 13"/>
                    <a:gd name="T75" fmla="*/ 7 h 18"/>
                    <a:gd name="T76" fmla="*/ 9 w 13"/>
                    <a:gd name="T77" fmla="*/ 8 h 18"/>
                    <a:gd name="T78" fmla="*/ 9 w 13"/>
                    <a:gd name="T79" fmla="*/ 8 h 18"/>
                    <a:gd name="T80" fmla="*/ 12 w 13"/>
                    <a:gd name="T81" fmla="*/ 6 h 18"/>
                    <a:gd name="T82" fmla="*/ 11 w 13"/>
                    <a:gd name="T83" fmla="*/ 7 h 18"/>
                    <a:gd name="T84" fmla="*/ 11 w 13"/>
                    <a:gd name="T85" fmla="*/ 9 h 18"/>
                    <a:gd name="T86" fmla="*/ 13 w 13"/>
                    <a:gd name="T87" fmla="*/ 9 h 18"/>
                    <a:gd name="T88" fmla="*/ 11 w 13"/>
                    <a:gd name="T89" fmla="*/ 9 h 18"/>
                    <a:gd name="T90" fmla="*/ 10 w 13"/>
                    <a:gd name="T91" fmla="*/ 6 h 18"/>
                    <a:gd name="T92" fmla="*/ 10 w 13"/>
                    <a:gd name="T93" fmla="*/ 7 h 18"/>
                    <a:gd name="T94" fmla="*/ 10 w 13"/>
                    <a:gd name="T95" fmla="*/ 8 h 18"/>
                    <a:gd name="T96" fmla="*/ 10 w 13"/>
                    <a:gd name="T97" fmla="*/ 9 h 18"/>
                    <a:gd name="T98" fmla="*/ 10 w 13"/>
                    <a:gd name="T99" fmla="*/ 10 h 18"/>
                    <a:gd name="T100" fmla="*/ 9 w 13"/>
                    <a:gd name="T101" fmla="*/ 11 h 18"/>
                    <a:gd name="T102" fmla="*/ 10 w 13"/>
                    <a:gd name="T103" fmla="*/ 10 h 18"/>
                    <a:gd name="T104" fmla="*/ 11 w 13"/>
                    <a:gd name="T10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8">
                      <a:moveTo>
                        <a:pt x="8" y="9"/>
                      </a:moveTo>
                      <a:cubicBezTo>
                        <a:pt x="8" y="9"/>
                        <a:pt x="8" y="9"/>
                        <a:pt x="8" y="9"/>
                      </a:cubicBezTo>
                      <a:cubicBezTo>
                        <a:pt x="8" y="9"/>
                        <a:pt x="8" y="9"/>
                        <a:pt x="8" y="9"/>
                      </a:cubicBezTo>
                      <a:cubicBezTo>
                        <a:pt x="8" y="8"/>
                        <a:pt x="8" y="8"/>
                        <a:pt x="8" y="8"/>
                      </a:cubicBezTo>
                      <a:cubicBezTo>
                        <a:pt x="8" y="8"/>
                        <a:pt x="8" y="8"/>
                        <a:pt x="8" y="8"/>
                      </a:cubicBezTo>
                      <a:cubicBezTo>
                        <a:pt x="8" y="8"/>
                        <a:pt x="8" y="8"/>
                        <a:pt x="8" y="8"/>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6"/>
                        <a:pt x="7" y="6"/>
                        <a:pt x="7" y="6"/>
                      </a:cubicBezTo>
                      <a:cubicBezTo>
                        <a:pt x="7" y="6"/>
                        <a:pt x="7" y="6"/>
                        <a:pt x="7" y="6"/>
                      </a:cubicBezTo>
                      <a:cubicBezTo>
                        <a:pt x="8" y="6"/>
                        <a:pt x="8" y="6"/>
                        <a:pt x="8" y="6"/>
                      </a:cubicBezTo>
                      <a:cubicBezTo>
                        <a:pt x="8" y="6"/>
                        <a:pt x="8" y="6"/>
                        <a:pt x="8" y="6"/>
                      </a:cubicBezTo>
                      <a:cubicBezTo>
                        <a:pt x="8" y="6"/>
                        <a:pt x="8" y="6"/>
                        <a:pt x="8" y="6"/>
                      </a:cubicBezTo>
                      <a:cubicBezTo>
                        <a:pt x="8" y="7"/>
                        <a:pt x="8" y="7"/>
                        <a:pt x="8" y="7"/>
                      </a:cubicBezTo>
                      <a:cubicBezTo>
                        <a:pt x="8" y="6"/>
                        <a:pt x="8" y="6"/>
                        <a:pt x="8" y="6"/>
                      </a:cubicBezTo>
                      <a:cubicBezTo>
                        <a:pt x="8" y="6"/>
                        <a:pt x="8" y="6"/>
                        <a:pt x="8" y="6"/>
                      </a:cubicBezTo>
                      <a:cubicBezTo>
                        <a:pt x="8" y="6"/>
                        <a:pt x="8" y="6"/>
                        <a:pt x="8" y="6"/>
                      </a:cubicBezTo>
                      <a:cubicBezTo>
                        <a:pt x="8" y="6"/>
                        <a:pt x="8" y="6"/>
                        <a:pt x="8" y="6"/>
                      </a:cubicBezTo>
                      <a:cubicBezTo>
                        <a:pt x="8" y="5"/>
                        <a:pt x="8" y="5"/>
                        <a:pt x="8" y="5"/>
                      </a:cubicBezTo>
                      <a:cubicBezTo>
                        <a:pt x="8" y="5"/>
                        <a:pt x="8" y="5"/>
                        <a:pt x="8" y="5"/>
                      </a:cubicBezTo>
                      <a:cubicBezTo>
                        <a:pt x="8" y="5"/>
                        <a:pt x="8" y="5"/>
                        <a:pt x="8"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8" y="4"/>
                        <a:pt x="8" y="4"/>
                        <a:pt x="8" y="4"/>
                      </a:cubicBezTo>
                      <a:cubicBezTo>
                        <a:pt x="8" y="5"/>
                        <a:pt x="8" y="5"/>
                        <a:pt x="8" y="5"/>
                      </a:cubicBezTo>
                      <a:cubicBezTo>
                        <a:pt x="8" y="5"/>
                        <a:pt x="8" y="5"/>
                        <a:pt x="8" y="5"/>
                      </a:cubicBezTo>
                      <a:cubicBezTo>
                        <a:pt x="8" y="5"/>
                        <a:pt x="8" y="5"/>
                        <a:pt x="8" y="5"/>
                      </a:cubicBezTo>
                      <a:cubicBezTo>
                        <a:pt x="8" y="5"/>
                        <a:pt x="8" y="5"/>
                        <a:pt x="8"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9" y="7"/>
                        <a:pt x="9" y="7"/>
                        <a:pt x="9" y="7"/>
                      </a:cubicBezTo>
                      <a:cubicBezTo>
                        <a:pt x="9" y="6"/>
                        <a:pt x="9" y="6"/>
                        <a:pt x="9" y="6"/>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4"/>
                        <a:pt x="9" y="4"/>
                        <a:pt x="9"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1"/>
                        <a:pt x="6" y="1"/>
                        <a:pt x="6" y="0"/>
                      </a:cubicBezTo>
                      <a:cubicBezTo>
                        <a:pt x="6" y="0"/>
                        <a:pt x="6" y="0"/>
                        <a:pt x="6" y="0"/>
                      </a:cubicBezTo>
                      <a:cubicBezTo>
                        <a:pt x="5" y="0"/>
                        <a:pt x="5" y="0"/>
                        <a:pt x="5" y="0"/>
                      </a:cubicBezTo>
                      <a:cubicBezTo>
                        <a:pt x="4" y="1"/>
                        <a:pt x="2" y="1"/>
                        <a:pt x="0" y="2"/>
                      </a:cubicBezTo>
                      <a:cubicBezTo>
                        <a:pt x="1" y="5"/>
                        <a:pt x="2" y="8"/>
                        <a:pt x="3" y="11"/>
                      </a:cubicBezTo>
                      <a:cubicBezTo>
                        <a:pt x="3" y="12"/>
                        <a:pt x="3" y="12"/>
                        <a:pt x="3" y="13"/>
                      </a:cubicBezTo>
                      <a:cubicBezTo>
                        <a:pt x="3" y="13"/>
                        <a:pt x="3" y="13"/>
                        <a:pt x="3" y="13"/>
                      </a:cubicBezTo>
                      <a:cubicBezTo>
                        <a:pt x="3" y="13"/>
                        <a:pt x="3" y="13"/>
                        <a:pt x="3" y="13"/>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6" y="13"/>
                        <a:pt x="6" y="13"/>
                        <a:pt x="6"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8" y="11"/>
                      </a:cubicBezTo>
                      <a:cubicBezTo>
                        <a:pt x="8" y="10"/>
                        <a:pt x="8" y="10"/>
                        <a:pt x="8" y="10"/>
                      </a:cubicBezTo>
                      <a:lnTo>
                        <a:pt x="8" y="9"/>
                      </a:lnTo>
                      <a:close/>
                      <a:moveTo>
                        <a:pt x="8" y="17"/>
                      </a:move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lose/>
                      <a:moveTo>
                        <a:pt x="9" y="9"/>
                      </a:moveTo>
                      <a:cubicBezTo>
                        <a:pt x="9" y="9"/>
                        <a:pt x="9" y="9"/>
                        <a:pt x="9" y="9"/>
                      </a:cubicBezTo>
                      <a:cubicBezTo>
                        <a:pt x="9" y="9"/>
                        <a:pt x="9" y="9"/>
                        <a:pt x="9" y="9"/>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1"/>
                        <a:pt x="9" y="11"/>
                        <a:pt x="9" y="11"/>
                      </a:cubicBezTo>
                      <a:cubicBezTo>
                        <a:pt x="9" y="11"/>
                        <a:pt x="9" y="11"/>
                        <a:pt x="9" y="11"/>
                      </a:cubicBezTo>
                      <a:cubicBezTo>
                        <a:pt x="9" y="11"/>
                        <a:pt x="9" y="11"/>
                        <a:pt x="9" y="11"/>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lnTo>
                        <a:pt x="9" y="9"/>
                      </a:lnTo>
                      <a:close/>
                      <a:moveTo>
                        <a:pt x="9" y="8"/>
                      </a:moveTo>
                      <a:cubicBezTo>
                        <a:pt x="9" y="7"/>
                        <a:pt x="9" y="7"/>
                        <a:pt x="9" y="7"/>
                      </a:cubicBezTo>
                      <a:cubicBezTo>
                        <a:pt x="9" y="7"/>
                        <a:pt x="9" y="7"/>
                        <a:pt x="9" y="7"/>
                      </a:cubicBezTo>
                      <a:cubicBezTo>
                        <a:pt x="9" y="7"/>
                        <a:pt x="9" y="7"/>
                        <a:pt x="9" y="7"/>
                      </a:cubicBezTo>
                      <a:cubicBezTo>
                        <a:pt x="9" y="7"/>
                        <a:pt x="9" y="7"/>
                        <a:pt x="9" y="7"/>
                      </a:cubicBezTo>
                      <a:cubicBezTo>
                        <a:pt x="9" y="6"/>
                        <a:pt x="9" y="6"/>
                        <a:pt x="9" y="6"/>
                      </a:cubicBezTo>
                      <a:cubicBezTo>
                        <a:pt x="8" y="7"/>
                        <a:pt x="8" y="7"/>
                        <a:pt x="8" y="7"/>
                      </a:cubicBezTo>
                      <a:cubicBezTo>
                        <a:pt x="8" y="7"/>
                        <a:pt x="8" y="7"/>
                        <a:pt x="8"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lose/>
                      <a:moveTo>
                        <a:pt x="12" y="9"/>
                      </a:moveTo>
                      <a:cubicBezTo>
                        <a:pt x="12" y="8"/>
                        <a:pt x="12" y="8"/>
                        <a:pt x="12" y="7"/>
                      </a:cubicBezTo>
                      <a:cubicBezTo>
                        <a:pt x="12" y="7"/>
                        <a:pt x="12" y="7"/>
                        <a:pt x="12" y="7"/>
                      </a:cubicBezTo>
                      <a:cubicBezTo>
                        <a:pt x="12" y="7"/>
                        <a:pt x="12" y="6"/>
                        <a:pt x="12" y="6"/>
                      </a:cubicBezTo>
                      <a:cubicBezTo>
                        <a:pt x="11" y="6"/>
                        <a:pt x="11" y="6"/>
                        <a:pt x="11" y="6"/>
                      </a:cubicBezTo>
                      <a:cubicBezTo>
                        <a:pt x="11" y="6"/>
                        <a:pt x="11" y="6"/>
                        <a:pt x="11" y="6"/>
                      </a:cubicBezTo>
                      <a:cubicBezTo>
                        <a:pt x="11" y="6"/>
                        <a:pt x="11" y="6"/>
                        <a:pt x="11" y="6"/>
                      </a:cubicBezTo>
                      <a:cubicBezTo>
                        <a:pt x="11" y="7"/>
                        <a:pt x="11" y="7"/>
                        <a:pt x="11" y="7"/>
                      </a:cubicBezTo>
                      <a:cubicBezTo>
                        <a:pt x="11" y="7"/>
                        <a:pt x="11" y="7"/>
                        <a:pt x="11" y="7"/>
                      </a:cubicBezTo>
                      <a:cubicBezTo>
                        <a:pt x="11" y="8"/>
                        <a:pt x="11" y="8"/>
                        <a:pt x="11" y="8"/>
                      </a:cubicBezTo>
                      <a:cubicBezTo>
                        <a:pt x="11" y="9"/>
                        <a:pt x="11" y="9"/>
                        <a:pt x="11" y="9"/>
                      </a:cubicBezTo>
                      <a:cubicBezTo>
                        <a:pt x="11" y="9"/>
                        <a:pt x="11" y="9"/>
                        <a:pt x="11" y="9"/>
                      </a:cubicBezTo>
                      <a:cubicBezTo>
                        <a:pt x="11" y="9"/>
                        <a:pt x="11" y="9"/>
                        <a:pt x="11" y="9"/>
                      </a:cubicBezTo>
                      <a:cubicBezTo>
                        <a:pt x="12" y="9"/>
                        <a:pt x="12" y="9"/>
                        <a:pt x="12" y="9"/>
                      </a:cubicBezTo>
                      <a:cubicBezTo>
                        <a:pt x="12" y="10"/>
                        <a:pt x="12" y="10"/>
                        <a:pt x="12" y="10"/>
                      </a:cubicBezTo>
                      <a:cubicBezTo>
                        <a:pt x="13" y="9"/>
                        <a:pt x="13" y="9"/>
                        <a:pt x="13" y="9"/>
                      </a:cubicBezTo>
                      <a:cubicBezTo>
                        <a:pt x="13" y="9"/>
                        <a:pt x="13" y="9"/>
                        <a:pt x="13" y="9"/>
                      </a:cubicBezTo>
                      <a:lnTo>
                        <a:pt x="12" y="9"/>
                      </a:lnTo>
                      <a:close/>
                      <a:moveTo>
                        <a:pt x="11" y="9"/>
                      </a:moveTo>
                      <a:cubicBezTo>
                        <a:pt x="11" y="9"/>
                        <a:pt x="11" y="9"/>
                        <a:pt x="11" y="9"/>
                      </a:cubicBezTo>
                      <a:cubicBezTo>
                        <a:pt x="11" y="9"/>
                        <a:pt x="11" y="9"/>
                        <a:pt x="11" y="9"/>
                      </a:cubicBezTo>
                      <a:cubicBezTo>
                        <a:pt x="10" y="7"/>
                        <a:pt x="10" y="7"/>
                        <a:pt x="10" y="7"/>
                      </a:cubicBezTo>
                      <a:cubicBezTo>
                        <a:pt x="10" y="7"/>
                        <a:pt x="10" y="7"/>
                        <a:pt x="10" y="7"/>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10"/>
                        <a:pt x="10" y="10"/>
                        <a:pt x="10" y="10"/>
                      </a:cubicBezTo>
                      <a:cubicBezTo>
                        <a:pt x="10" y="10"/>
                        <a:pt x="10" y="10"/>
                        <a:pt x="10" y="10"/>
                      </a:cubicBezTo>
                      <a:cubicBezTo>
                        <a:pt x="10" y="10"/>
                        <a:pt x="10" y="10"/>
                        <a:pt x="10" y="10"/>
                      </a:cubicBezTo>
                      <a:cubicBezTo>
                        <a:pt x="9" y="10"/>
                        <a:pt x="9" y="10"/>
                        <a:pt x="9" y="10"/>
                      </a:cubicBezTo>
                      <a:cubicBezTo>
                        <a:pt x="9" y="10"/>
                        <a:pt x="9" y="10"/>
                        <a:pt x="9" y="10"/>
                      </a:cubicBezTo>
                      <a:cubicBezTo>
                        <a:pt x="9" y="11"/>
                        <a:pt x="9" y="11"/>
                        <a:pt x="9" y="11"/>
                      </a:cubicBezTo>
                      <a:cubicBezTo>
                        <a:pt x="10" y="11"/>
                        <a:pt x="10" y="11"/>
                        <a:pt x="10" y="11"/>
                      </a:cubicBezTo>
                      <a:cubicBezTo>
                        <a:pt x="10" y="11"/>
                        <a:pt x="10" y="11"/>
                        <a:pt x="10" y="11"/>
                      </a:cubicBezTo>
                      <a:cubicBezTo>
                        <a:pt x="10" y="10"/>
                        <a:pt x="10" y="10"/>
                        <a:pt x="10" y="10"/>
                      </a:cubicBezTo>
                      <a:cubicBezTo>
                        <a:pt x="10" y="10"/>
                        <a:pt x="10" y="10"/>
                        <a:pt x="10" y="10"/>
                      </a:cubicBezTo>
                      <a:cubicBezTo>
                        <a:pt x="10" y="10"/>
                        <a:pt x="10" y="10"/>
                        <a:pt x="10" y="10"/>
                      </a:cubicBezTo>
                      <a:cubicBezTo>
                        <a:pt x="11" y="10"/>
                        <a:pt x="11" y="10"/>
                        <a:pt x="11" y="10"/>
                      </a:cubicBezTo>
                      <a:cubicBezTo>
                        <a:pt x="11" y="10"/>
                        <a:pt x="11" y="10"/>
                        <a:pt x="11" y="10"/>
                      </a:cubicBezTo>
                      <a:cubicBezTo>
                        <a:pt x="11" y="9"/>
                        <a:pt x="11" y="9"/>
                        <a:pt x="11" y="9"/>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27" name="Freeform 343">
                  <a:extLst>
                    <a:ext uri="{FF2B5EF4-FFF2-40B4-BE49-F238E27FC236}">
                      <a16:creationId xmlns="" xmlns:a16="http://schemas.microsoft.com/office/drawing/2014/main" id="{26B96272-EE87-4578-829D-08241A55FA04}"/>
                    </a:ext>
                  </a:extLst>
                </p:cNvPr>
                <p:cNvSpPr>
                  <a:spLocks/>
                </p:cNvSpPr>
                <p:nvPr/>
              </p:nvSpPr>
              <p:spPr bwMode="auto">
                <a:xfrm>
                  <a:off x="6971286" y="3746872"/>
                  <a:ext cx="487554" cy="314551"/>
                </a:xfrm>
                <a:custGeom>
                  <a:avLst/>
                  <a:gdLst>
                    <a:gd name="T0" fmla="*/ 90 w 93"/>
                    <a:gd name="T1" fmla="*/ 32 h 60"/>
                    <a:gd name="T2" fmla="*/ 88 w 93"/>
                    <a:gd name="T3" fmla="*/ 31 h 60"/>
                    <a:gd name="T4" fmla="*/ 87 w 93"/>
                    <a:gd name="T5" fmla="*/ 30 h 60"/>
                    <a:gd name="T6" fmla="*/ 85 w 93"/>
                    <a:gd name="T7" fmla="*/ 27 h 60"/>
                    <a:gd name="T8" fmla="*/ 84 w 93"/>
                    <a:gd name="T9" fmla="*/ 27 h 60"/>
                    <a:gd name="T10" fmla="*/ 83 w 93"/>
                    <a:gd name="T11" fmla="*/ 26 h 60"/>
                    <a:gd name="T12" fmla="*/ 83 w 93"/>
                    <a:gd name="T13" fmla="*/ 25 h 60"/>
                    <a:gd name="T14" fmla="*/ 83 w 93"/>
                    <a:gd name="T15" fmla="*/ 24 h 60"/>
                    <a:gd name="T16" fmla="*/ 83 w 93"/>
                    <a:gd name="T17" fmla="*/ 23 h 60"/>
                    <a:gd name="T18" fmla="*/ 84 w 93"/>
                    <a:gd name="T19" fmla="*/ 23 h 60"/>
                    <a:gd name="T20" fmla="*/ 84 w 93"/>
                    <a:gd name="T21" fmla="*/ 22 h 60"/>
                    <a:gd name="T22" fmla="*/ 84 w 93"/>
                    <a:gd name="T23" fmla="*/ 20 h 60"/>
                    <a:gd name="T24" fmla="*/ 83 w 93"/>
                    <a:gd name="T25" fmla="*/ 20 h 60"/>
                    <a:gd name="T26" fmla="*/ 83 w 93"/>
                    <a:gd name="T27" fmla="*/ 20 h 60"/>
                    <a:gd name="T28" fmla="*/ 83 w 93"/>
                    <a:gd name="T29" fmla="*/ 19 h 60"/>
                    <a:gd name="T30" fmla="*/ 84 w 93"/>
                    <a:gd name="T31" fmla="*/ 18 h 60"/>
                    <a:gd name="T32" fmla="*/ 85 w 93"/>
                    <a:gd name="T33" fmla="*/ 17 h 60"/>
                    <a:gd name="T34" fmla="*/ 85 w 93"/>
                    <a:gd name="T35" fmla="*/ 16 h 60"/>
                    <a:gd name="T36" fmla="*/ 86 w 93"/>
                    <a:gd name="T37" fmla="*/ 15 h 60"/>
                    <a:gd name="T38" fmla="*/ 86 w 93"/>
                    <a:gd name="T39" fmla="*/ 13 h 60"/>
                    <a:gd name="T40" fmla="*/ 87 w 93"/>
                    <a:gd name="T41" fmla="*/ 11 h 60"/>
                    <a:gd name="T42" fmla="*/ 87 w 93"/>
                    <a:gd name="T43" fmla="*/ 11 h 60"/>
                    <a:gd name="T44" fmla="*/ 87 w 93"/>
                    <a:gd name="T45" fmla="*/ 10 h 60"/>
                    <a:gd name="T46" fmla="*/ 87 w 93"/>
                    <a:gd name="T47" fmla="*/ 9 h 60"/>
                    <a:gd name="T48" fmla="*/ 86 w 93"/>
                    <a:gd name="T49" fmla="*/ 9 h 60"/>
                    <a:gd name="T50" fmla="*/ 85 w 93"/>
                    <a:gd name="T51" fmla="*/ 9 h 60"/>
                    <a:gd name="T52" fmla="*/ 83 w 93"/>
                    <a:gd name="T53" fmla="*/ 9 h 60"/>
                    <a:gd name="T54" fmla="*/ 81 w 93"/>
                    <a:gd name="T55" fmla="*/ 7 h 60"/>
                    <a:gd name="T56" fmla="*/ 81 w 93"/>
                    <a:gd name="T57" fmla="*/ 5 h 60"/>
                    <a:gd name="T58" fmla="*/ 81 w 93"/>
                    <a:gd name="T59" fmla="*/ 4 h 60"/>
                    <a:gd name="T60" fmla="*/ 80 w 93"/>
                    <a:gd name="T61" fmla="*/ 3 h 60"/>
                    <a:gd name="T62" fmla="*/ 79 w 93"/>
                    <a:gd name="T63" fmla="*/ 2 h 60"/>
                    <a:gd name="T64" fmla="*/ 78 w 93"/>
                    <a:gd name="T65" fmla="*/ 2 h 60"/>
                    <a:gd name="T66" fmla="*/ 77 w 93"/>
                    <a:gd name="T67" fmla="*/ 1 h 60"/>
                    <a:gd name="T68" fmla="*/ 76 w 93"/>
                    <a:gd name="T69" fmla="*/ 0 h 60"/>
                    <a:gd name="T70" fmla="*/ 8 w 93"/>
                    <a:gd name="T71" fmla="*/ 10 h 60"/>
                    <a:gd name="T72" fmla="*/ 6 w 93"/>
                    <a:gd name="T73" fmla="*/ 12 h 60"/>
                    <a:gd name="T74" fmla="*/ 6 w 93"/>
                    <a:gd name="T75" fmla="*/ 12 h 60"/>
                    <a:gd name="T76" fmla="*/ 6 w 93"/>
                    <a:gd name="T77" fmla="*/ 11 h 60"/>
                    <a:gd name="T78" fmla="*/ 5 w 93"/>
                    <a:gd name="T79" fmla="*/ 12 h 60"/>
                    <a:gd name="T80" fmla="*/ 5 w 93"/>
                    <a:gd name="T81" fmla="*/ 13 h 60"/>
                    <a:gd name="T82" fmla="*/ 1 w 93"/>
                    <a:gd name="T83" fmla="*/ 15 h 60"/>
                    <a:gd name="T84" fmla="*/ 5 w 93"/>
                    <a:gd name="T85" fmla="*/ 42 h 60"/>
                    <a:gd name="T86" fmla="*/ 8 w 93"/>
                    <a:gd name="T87" fmla="*/ 60 h 60"/>
                    <a:gd name="T88" fmla="*/ 79 w 93"/>
                    <a:gd name="T89" fmla="*/ 45 h 60"/>
                    <a:gd name="T90" fmla="*/ 80 w 93"/>
                    <a:gd name="T91" fmla="*/ 43 h 60"/>
                    <a:gd name="T92" fmla="*/ 83 w 93"/>
                    <a:gd name="T93" fmla="*/ 43 h 60"/>
                    <a:gd name="T94" fmla="*/ 84 w 93"/>
                    <a:gd name="T95" fmla="*/ 42 h 60"/>
                    <a:gd name="T96" fmla="*/ 86 w 93"/>
                    <a:gd name="T97" fmla="*/ 41 h 60"/>
                    <a:gd name="T98" fmla="*/ 88 w 93"/>
                    <a:gd name="T99" fmla="*/ 40 h 60"/>
                    <a:gd name="T100" fmla="*/ 88 w 93"/>
                    <a:gd name="T101" fmla="*/ 38 h 60"/>
                    <a:gd name="T102" fmla="*/ 89 w 93"/>
                    <a:gd name="T103" fmla="*/ 37 h 60"/>
                    <a:gd name="T104" fmla="*/ 91 w 93"/>
                    <a:gd name="T105" fmla="*/ 36 h 60"/>
                    <a:gd name="T106" fmla="*/ 92 w 93"/>
                    <a:gd name="T107" fmla="*/ 35 h 60"/>
                    <a:gd name="T108" fmla="*/ 92 w 93"/>
                    <a:gd name="T109" fmla="*/ 3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 h="60">
                      <a:moveTo>
                        <a:pt x="92" y="33"/>
                      </a:moveTo>
                      <a:cubicBezTo>
                        <a:pt x="92" y="33"/>
                        <a:pt x="92" y="33"/>
                        <a:pt x="92" y="33"/>
                      </a:cubicBezTo>
                      <a:cubicBezTo>
                        <a:pt x="91" y="32"/>
                        <a:pt x="91" y="32"/>
                        <a:pt x="91" y="32"/>
                      </a:cubicBezTo>
                      <a:cubicBezTo>
                        <a:pt x="90" y="32"/>
                        <a:pt x="90" y="32"/>
                        <a:pt x="90" y="32"/>
                      </a:cubicBezTo>
                      <a:cubicBezTo>
                        <a:pt x="90" y="31"/>
                        <a:pt x="90" y="31"/>
                        <a:pt x="90" y="31"/>
                      </a:cubicBezTo>
                      <a:cubicBezTo>
                        <a:pt x="90" y="31"/>
                        <a:pt x="90" y="31"/>
                        <a:pt x="90" y="31"/>
                      </a:cubicBezTo>
                      <a:cubicBezTo>
                        <a:pt x="89" y="31"/>
                        <a:pt x="89" y="31"/>
                        <a:pt x="89" y="31"/>
                      </a:cubicBezTo>
                      <a:cubicBezTo>
                        <a:pt x="88" y="31"/>
                        <a:pt x="88" y="31"/>
                        <a:pt x="88" y="31"/>
                      </a:cubicBezTo>
                      <a:cubicBezTo>
                        <a:pt x="88" y="30"/>
                        <a:pt x="88" y="30"/>
                        <a:pt x="88" y="30"/>
                      </a:cubicBezTo>
                      <a:cubicBezTo>
                        <a:pt x="88" y="30"/>
                        <a:pt x="88" y="30"/>
                        <a:pt x="88" y="30"/>
                      </a:cubicBezTo>
                      <a:cubicBezTo>
                        <a:pt x="87" y="30"/>
                        <a:pt x="87" y="30"/>
                        <a:pt x="87" y="30"/>
                      </a:cubicBezTo>
                      <a:cubicBezTo>
                        <a:pt x="87" y="30"/>
                        <a:pt x="87" y="30"/>
                        <a:pt x="87" y="30"/>
                      </a:cubicBezTo>
                      <a:cubicBezTo>
                        <a:pt x="87" y="30"/>
                        <a:pt x="87" y="30"/>
                        <a:pt x="87" y="30"/>
                      </a:cubicBezTo>
                      <a:cubicBezTo>
                        <a:pt x="86" y="29"/>
                        <a:pt x="86" y="29"/>
                        <a:pt x="86" y="29"/>
                      </a:cubicBezTo>
                      <a:cubicBezTo>
                        <a:pt x="86" y="28"/>
                        <a:pt x="86" y="28"/>
                        <a:pt x="86" y="28"/>
                      </a:cubicBezTo>
                      <a:cubicBezTo>
                        <a:pt x="85" y="27"/>
                        <a:pt x="85" y="27"/>
                        <a:pt x="85" y="27"/>
                      </a:cubicBezTo>
                      <a:cubicBezTo>
                        <a:pt x="85" y="27"/>
                        <a:pt x="85" y="27"/>
                        <a:pt x="85" y="27"/>
                      </a:cubicBezTo>
                      <a:cubicBezTo>
                        <a:pt x="84" y="27"/>
                        <a:pt x="84" y="27"/>
                        <a:pt x="84" y="27"/>
                      </a:cubicBezTo>
                      <a:cubicBezTo>
                        <a:pt x="84" y="27"/>
                        <a:pt x="84" y="27"/>
                        <a:pt x="84" y="27"/>
                      </a:cubicBezTo>
                      <a:cubicBezTo>
                        <a:pt x="84" y="27"/>
                        <a:pt x="84" y="27"/>
                        <a:pt x="84" y="27"/>
                      </a:cubicBezTo>
                      <a:cubicBezTo>
                        <a:pt x="84" y="27"/>
                        <a:pt x="84" y="27"/>
                        <a:pt x="84" y="27"/>
                      </a:cubicBezTo>
                      <a:cubicBezTo>
                        <a:pt x="84" y="26"/>
                        <a:pt x="84" y="26"/>
                        <a:pt x="84" y="26"/>
                      </a:cubicBezTo>
                      <a:cubicBezTo>
                        <a:pt x="84" y="26"/>
                        <a:pt x="84" y="26"/>
                        <a:pt x="84" y="26"/>
                      </a:cubicBezTo>
                      <a:cubicBezTo>
                        <a:pt x="83" y="26"/>
                        <a:pt x="83" y="26"/>
                        <a:pt x="83" y="26"/>
                      </a:cubicBezTo>
                      <a:cubicBezTo>
                        <a:pt x="83" y="25"/>
                        <a:pt x="83" y="25"/>
                        <a:pt x="83" y="25"/>
                      </a:cubicBezTo>
                      <a:cubicBezTo>
                        <a:pt x="83" y="25"/>
                        <a:pt x="83" y="25"/>
                        <a:pt x="83" y="25"/>
                      </a:cubicBezTo>
                      <a:cubicBezTo>
                        <a:pt x="83" y="25"/>
                        <a:pt x="83" y="25"/>
                        <a:pt x="83" y="25"/>
                      </a:cubicBezTo>
                      <a:cubicBezTo>
                        <a:pt x="83" y="25"/>
                        <a:pt x="83" y="25"/>
                        <a:pt x="83" y="25"/>
                      </a:cubicBezTo>
                      <a:cubicBezTo>
                        <a:pt x="83" y="25"/>
                        <a:pt x="83" y="25"/>
                        <a:pt x="83" y="25"/>
                      </a:cubicBezTo>
                      <a:cubicBezTo>
                        <a:pt x="83" y="24"/>
                        <a:pt x="83" y="24"/>
                        <a:pt x="83" y="24"/>
                      </a:cubicBezTo>
                      <a:cubicBezTo>
                        <a:pt x="83" y="24"/>
                        <a:pt x="83" y="24"/>
                        <a:pt x="83" y="24"/>
                      </a:cubicBezTo>
                      <a:cubicBezTo>
                        <a:pt x="83" y="24"/>
                        <a:pt x="83" y="24"/>
                        <a:pt x="83" y="24"/>
                      </a:cubicBezTo>
                      <a:cubicBezTo>
                        <a:pt x="83" y="24"/>
                        <a:pt x="83" y="24"/>
                        <a:pt x="83" y="24"/>
                      </a:cubicBezTo>
                      <a:cubicBezTo>
                        <a:pt x="83" y="24"/>
                        <a:pt x="83" y="24"/>
                        <a:pt x="83" y="24"/>
                      </a:cubicBezTo>
                      <a:cubicBezTo>
                        <a:pt x="83" y="24"/>
                        <a:pt x="83" y="24"/>
                        <a:pt x="83" y="24"/>
                      </a:cubicBezTo>
                      <a:cubicBezTo>
                        <a:pt x="83" y="23"/>
                        <a:pt x="83" y="23"/>
                        <a:pt x="83" y="23"/>
                      </a:cubicBezTo>
                      <a:cubicBezTo>
                        <a:pt x="83" y="23"/>
                        <a:pt x="83" y="23"/>
                        <a:pt x="83" y="23"/>
                      </a:cubicBezTo>
                      <a:cubicBezTo>
                        <a:pt x="84" y="23"/>
                        <a:pt x="84" y="23"/>
                        <a:pt x="84" y="23"/>
                      </a:cubicBezTo>
                      <a:cubicBezTo>
                        <a:pt x="84" y="23"/>
                        <a:pt x="84" y="23"/>
                        <a:pt x="84" y="23"/>
                      </a:cubicBezTo>
                      <a:cubicBezTo>
                        <a:pt x="84" y="23"/>
                        <a:pt x="84" y="23"/>
                        <a:pt x="84" y="23"/>
                      </a:cubicBezTo>
                      <a:cubicBezTo>
                        <a:pt x="84" y="22"/>
                        <a:pt x="84" y="22"/>
                        <a:pt x="84" y="22"/>
                      </a:cubicBezTo>
                      <a:cubicBezTo>
                        <a:pt x="84" y="22"/>
                        <a:pt x="84" y="22"/>
                        <a:pt x="84" y="22"/>
                      </a:cubicBezTo>
                      <a:cubicBezTo>
                        <a:pt x="84" y="22"/>
                        <a:pt x="84" y="22"/>
                        <a:pt x="84" y="22"/>
                      </a:cubicBezTo>
                      <a:cubicBezTo>
                        <a:pt x="84" y="22"/>
                        <a:pt x="84" y="22"/>
                        <a:pt x="84" y="22"/>
                      </a:cubicBezTo>
                      <a:cubicBezTo>
                        <a:pt x="85" y="21"/>
                        <a:pt x="85" y="21"/>
                        <a:pt x="85" y="21"/>
                      </a:cubicBezTo>
                      <a:cubicBezTo>
                        <a:pt x="84" y="21"/>
                        <a:pt x="84" y="21"/>
                        <a:pt x="84" y="21"/>
                      </a:cubicBezTo>
                      <a:cubicBezTo>
                        <a:pt x="84" y="21"/>
                        <a:pt x="84" y="21"/>
                        <a:pt x="84" y="21"/>
                      </a:cubicBezTo>
                      <a:cubicBezTo>
                        <a:pt x="84" y="20"/>
                        <a:pt x="84" y="20"/>
                        <a:pt x="84" y="20"/>
                      </a:cubicBezTo>
                      <a:cubicBezTo>
                        <a:pt x="84" y="20"/>
                        <a:pt x="84" y="20"/>
                        <a:pt x="84" y="20"/>
                      </a:cubicBezTo>
                      <a:cubicBezTo>
                        <a:pt x="84" y="20"/>
                        <a:pt x="84" y="20"/>
                        <a:pt x="84" y="20"/>
                      </a:cubicBezTo>
                      <a:cubicBezTo>
                        <a:pt x="84" y="20"/>
                        <a:pt x="84" y="20"/>
                        <a:pt x="84"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19"/>
                        <a:pt x="83" y="19"/>
                        <a:pt x="83" y="19"/>
                      </a:cubicBezTo>
                      <a:cubicBezTo>
                        <a:pt x="83" y="19"/>
                        <a:pt x="83" y="19"/>
                        <a:pt x="83" y="19"/>
                      </a:cubicBezTo>
                      <a:cubicBezTo>
                        <a:pt x="83" y="19"/>
                        <a:pt x="83" y="19"/>
                        <a:pt x="83" y="19"/>
                      </a:cubicBezTo>
                      <a:cubicBezTo>
                        <a:pt x="83" y="19"/>
                        <a:pt x="83" y="19"/>
                        <a:pt x="83" y="19"/>
                      </a:cubicBezTo>
                      <a:cubicBezTo>
                        <a:pt x="84" y="18"/>
                        <a:pt x="84" y="18"/>
                        <a:pt x="84" y="18"/>
                      </a:cubicBezTo>
                      <a:cubicBezTo>
                        <a:pt x="84" y="18"/>
                        <a:pt x="84" y="18"/>
                        <a:pt x="84" y="18"/>
                      </a:cubicBezTo>
                      <a:cubicBezTo>
                        <a:pt x="84" y="18"/>
                        <a:pt x="84" y="18"/>
                        <a:pt x="84" y="18"/>
                      </a:cubicBezTo>
                      <a:cubicBezTo>
                        <a:pt x="84" y="18"/>
                        <a:pt x="84" y="18"/>
                        <a:pt x="84" y="18"/>
                      </a:cubicBezTo>
                      <a:cubicBezTo>
                        <a:pt x="85" y="17"/>
                        <a:pt x="85" y="17"/>
                        <a:pt x="85" y="17"/>
                      </a:cubicBezTo>
                      <a:cubicBezTo>
                        <a:pt x="85" y="17"/>
                        <a:pt x="85" y="17"/>
                        <a:pt x="85" y="17"/>
                      </a:cubicBezTo>
                      <a:cubicBezTo>
                        <a:pt x="85" y="17"/>
                        <a:pt x="85" y="17"/>
                        <a:pt x="85" y="17"/>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6" y="15"/>
                        <a:pt x="86" y="15"/>
                        <a:pt x="86" y="15"/>
                      </a:cubicBezTo>
                      <a:cubicBezTo>
                        <a:pt x="86" y="14"/>
                        <a:pt x="86" y="14"/>
                        <a:pt x="86" y="14"/>
                      </a:cubicBezTo>
                      <a:cubicBezTo>
                        <a:pt x="86" y="13"/>
                        <a:pt x="86" y="13"/>
                        <a:pt x="86" y="13"/>
                      </a:cubicBezTo>
                      <a:cubicBezTo>
                        <a:pt x="86" y="13"/>
                        <a:pt x="86" y="13"/>
                        <a:pt x="86" y="13"/>
                      </a:cubicBezTo>
                      <a:cubicBezTo>
                        <a:pt x="86" y="13"/>
                        <a:pt x="86" y="13"/>
                        <a:pt x="86" y="13"/>
                      </a:cubicBezTo>
                      <a:cubicBezTo>
                        <a:pt x="87" y="12"/>
                        <a:pt x="87" y="12"/>
                        <a:pt x="87" y="12"/>
                      </a:cubicBezTo>
                      <a:cubicBezTo>
                        <a:pt x="87" y="12"/>
                        <a:pt x="87" y="12"/>
                        <a:pt x="87" y="12"/>
                      </a:cubicBezTo>
                      <a:cubicBezTo>
                        <a:pt x="87" y="12"/>
                        <a:pt x="87" y="12"/>
                        <a:pt x="87" y="12"/>
                      </a:cubicBezTo>
                      <a:cubicBezTo>
                        <a:pt x="87" y="11"/>
                        <a:pt x="87" y="11"/>
                        <a:pt x="87" y="11"/>
                      </a:cubicBezTo>
                      <a:cubicBezTo>
                        <a:pt x="87" y="11"/>
                        <a:pt x="87" y="11"/>
                        <a:pt x="87" y="11"/>
                      </a:cubicBezTo>
                      <a:cubicBezTo>
                        <a:pt x="87" y="11"/>
                        <a:pt x="87" y="11"/>
                        <a:pt x="87" y="11"/>
                      </a:cubicBezTo>
                      <a:cubicBezTo>
                        <a:pt x="87" y="11"/>
                        <a:pt x="87" y="11"/>
                        <a:pt x="87" y="11"/>
                      </a:cubicBezTo>
                      <a:cubicBezTo>
                        <a:pt x="87" y="11"/>
                        <a:pt x="87" y="11"/>
                        <a:pt x="87" y="11"/>
                      </a:cubicBezTo>
                      <a:cubicBezTo>
                        <a:pt x="87" y="11"/>
                        <a:pt x="87" y="11"/>
                        <a:pt x="87" y="11"/>
                      </a:cubicBezTo>
                      <a:cubicBezTo>
                        <a:pt x="88" y="11"/>
                        <a:pt x="88" y="11"/>
                        <a:pt x="88" y="11"/>
                      </a:cubicBezTo>
                      <a:cubicBezTo>
                        <a:pt x="88" y="11"/>
                        <a:pt x="88" y="11"/>
                        <a:pt x="88" y="11"/>
                      </a:cubicBezTo>
                      <a:cubicBezTo>
                        <a:pt x="87" y="10"/>
                        <a:pt x="87" y="10"/>
                        <a:pt x="87" y="10"/>
                      </a:cubicBezTo>
                      <a:cubicBezTo>
                        <a:pt x="87" y="10"/>
                        <a:pt x="87" y="10"/>
                        <a:pt x="87" y="10"/>
                      </a:cubicBezTo>
                      <a:cubicBezTo>
                        <a:pt x="87" y="10"/>
                        <a:pt x="87" y="10"/>
                        <a:pt x="87" y="10"/>
                      </a:cubicBezTo>
                      <a:cubicBezTo>
                        <a:pt x="87" y="9"/>
                        <a:pt x="87" y="9"/>
                        <a:pt x="87" y="9"/>
                      </a:cubicBezTo>
                      <a:cubicBezTo>
                        <a:pt x="87" y="9"/>
                        <a:pt x="87" y="9"/>
                        <a:pt x="87" y="9"/>
                      </a:cubicBezTo>
                      <a:cubicBezTo>
                        <a:pt x="87" y="9"/>
                        <a:pt x="87" y="9"/>
                        <a:pt x="87" y="9"/>
                      </a:cubicBezTo>
                      <a:cubicBezTo>
                        <a:pt x="86" y="9"/>
                        <a:pt x="86" y="9"/>
                        <a:pt x="86" y="9"/>
                      </a:cubicBezTo>
                      <a:cubicBezTo>
                        <a:pt x="86" y="9"/>
                        <a:pt x="86" y="9"/>
                        <a:pt x="86" y="9"/>
                      </a:cubicBezTo>
                      <a:cubicBezTo>
                        <a:pt x="86" y="9"/>
                        <a:pt x="86" y="9"/>
                        <a:pt x="86" y="9"/>
                      </a:cubicBezTo>
                      <a:cubicBezTo>
                        <a:pt x="86" y="9"/>
                        <a:pt x="86" y="9"/>
                        <a:pt x="86" y="9"/>
                      </a:cubicBezTo>
                      <a:cubicBezTo>
                        <a:pt x="86" y="9"/>
                        <a:pt x="86" y="9"/>
                        <a:pt x="86" y="9"/>
                      </a:cubicBezTo>
                      <a:cubicBezTo>
                        <a:pt x="85" y="9"/>
                        <a:pt x="85" y="9"/>
                        <a:pt x="85" y="9"/>
                      </a:cubicBezTo>
                      <a:cubicBezTo>
                        <a:pt x="85" y="9"/>
                        <a:pt x="85" y="9"/>
                        <a:pt x="85" y="9"/>
                      </a:cubicBezTo>
                      <a:cubicBezTo>
                        <a:pt x="84" y="9"/>
                        <a:pt x="84" y="9"/>
                        <a:pt x="84" y="9"/>
                      </a:cubicBezTo>
                      <a:cubicBezTo>
                        <a:pt x="84" y="9"/>
                        <a:pt x="84" y="9"/>
                        <a:pt x="84" y="9"/>
                      </a:cubicBezTo>
                      <a:cubicBezTo>
                        <a:pt x="84" y="9"/>
                        <a:pt x="84" y="9"/>
                        <a:pt x="84" y="9"/>
                      </a:cubicBezTo>
                      <a:cubicBezTo>
                        <a:pt x="83" y="9"/>
                        <a:pt x="83" y="9"/>
                        <a:pt x="83" y="9"/>
                      </a:cubicBezTo>
                      <a:cubicBezTo>
                        <a:pt x="83" y="9"/>
                        <a:pt x="83" y="9"/>
                        <a:pt x="83" y="9"/>
                      </a:cubicBezTo>
                      <a:cubicBezTo>
                        <a:pt x="83" y="9"/>
                        <a:pt x="83" y="9"/>
                        <a:pt x="83" y="9"/>
                      </a:cubicBezTo>
                      <a:cubicBezTo>
                        <a:pt x="81" y="7"/>
                        <a:pt x="81" y="7"/>
                        <a:pt x="81" y="7"/>
                      </a:cubicBezTo>
                      <a:cubicBezTo>
                        <a:pt x="81" y="7"/>
                        <a:pt x="81" y="7"/>
                        <a:pt x="81" y="7"/>
                      </a:cubicBezTo>
                      <a:cubicBezTo>
                        <a:pt x="81" y="7"/>
                        <a:pt x="81" y="7"/>
                        <a:pt x="81" y="7"/>
                      </a:cubicBezTo>
                      <a:cubicBezTo>
                        <a:pt x="81" y="6"/>
                        <a:pt x="81" y="6"/>
                        <a:pt x="81" y="6"/>
                      </a:cubicBezTo>
                      <a:cubicBezTo>
                        <a:pt x="81" y="5"/>
                        <a:pt x="81" y="5"/>
                        <a:pt x="81" y="5"/>
                      </a:cubicBezTo>
                      <a:cubicBezTo>
                        <a:pt x="81" y="5"/>
                        <a:pt x="81" y="5"/>
                        <a:pt x="81" y="5"/>
                      </a:cubicBezTo>
                      <a:cubicBezTo>
                        <a:pt x="81" y="5"/>
                        <a:pt x="81" y="5"/>
                        <a:pt x="81" y="5"/>
                      </a:cubicBezTo>
                      <a:cubicBezTo>
                        <a:pt x="81" y="4"/>
                        <a:pt x="81" y="4"/>
                        <a:pt x="81" y="4"/>
                      </a:cubicBezTo>
                      <a:cubicBezTo>
                        <a:pt x="81" y="4"/>
                        <a:pt x="81" y="4"/>
                        <a:pt x="81" y="4"/>
                      </a:cubicBezTo>
                      <a:cubicBezTo>
                        <a:pt x="81" y="4"/>
                        <a:pt x="81" y="4"/>
                        <a:pt x="81" y="4"/>
                      </a:cubicBezTo>
                      <a:cubicBezTo>
                        <a:pt x="80" y="4"/>
                        <a:pt x="80" y="4"/>
                        <a:pt x="80" y="4"/>
                      </a:cubicBezTo>
                      <a:cubicBezTo>
                        <a:pt x="80" y="4"/>
                        <a:pt x="80" y="4"/>
                        <a:pt x="80" y="4"/>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79" y="2"/>
                        <a:pt x="79" y="2"/>
                        <a:pt x="79" y="2"/>
                      </a:cubicBezTo>
                      <a:cubicBezTo>
                        <a:pt x="79" y="2"/>
                        <a:pt x="79" y="2"/>
                        <a:pt x="79" y="2"/>
                      </a:cubicBezTo>
                      <a:cubicBezTo>
                        <a:pt x="79" y="2"/>
                        <a:pt x="79" y="2"/>
                        <a:pt x="79" y="2"/>
                      </a:cubicBezTo>
                      <a:cubicBezTo>
                        <a:pt x="78" y="2"/>
                        <a:pt x="78" y="2"/>
                        <a:pt x="78" y="2"/>
                      </a:cubicBezTo>
                      <a:cubicBezTo>
                        <a:pt x="78" y="2"/>
                        <a:pt x="78" y="2"/>
                        <a:pt x="78" y="2"/>
                      </a:cubicBezTo>
                      <a:cubicBezTo>
                        <a:pt x="77" y="2"/>
                        <a:pt x="77" y="2"/>
                        <a:pt x="77" y="2"/>
                      </a:cubicBezTo>
                      <a:cubicBezTo>
                        <a:pt x="77" y="2"/>
                        <a:pt x="77" y="2"/>
                        <a:pt x="77" y="2"/>
                      </a:cubicBezTo>
                      <a:cubicBezTo>
                        <a:pt x="77" y="1"/>
                        <a:pt x="77" y="1"/>
                        <a:pt x="77" y="1"/>
                      </a:cubicBezTo>
                      <a:cubicBezTo>
                        <a:pt x="77" y="1"/>
                        <a:pt x="77" y="1"/>
                        <a:pt x="77" y="1"/>
                      </a:cubicBezTo>
                      <a:cubicBezTo>
                        <a:pt x="76" y="1"/>
                        <a:pt x="76" y="1"/>
                        <a:pt x="76" y="1"/>
                      </a:cubicBezTo>
                      <a:cubicBezTo>
                        <a:pt x="76" y="1"/>
                        <a:pt x="76" y="1"/>
                        <a:pt x="76" y="1"/>
                      </a:cubicBezTo>
                      <a:cubicBezTo>
                        <a:pt x="76" y="1"/>
                        <a:pt x="76" y="1"/>
                        <a:pt x="76" y="1"/>
                      </a:cubicBezTo>
                      <a:cubicBezTo>
                        <a:pt x="76" y="0"/>
                        <a:pt x="76" y="0"/>
                        <a:pt x="76" y="0"/>
                      </a:cubicBezTo>
                      <a:cubicBezTo>
                        <a:pt x="54" y="5"/>
                        <a:pt x="33" y="10"/>
                        <a:pt x="11" y="14"/>
                      </a:cubicBezTo>
                      <a:cubicBezTo>
                        <a:pt x="11" y="12"/>
                        <a:pt x="11" y="10"/>
                        <a:pt x="10" y="8"/>
                      </a:cubicBezTo>
                      <a:cubicBezTo>
                        <a:pt x="9" y="9"/>
                        <a:pt x="9" y="9"/>
                        <a:pt x="9" y="9"/>
                      </a:cubicBezTo>
                      <a:cubicBezTo>
                        <a:pt x="8" y="10"/>
                        <a:pt x="8" y="10"/>
                        <a:pt x="8" y="10"/>
                      </a:cubicBezTo>
                      <a:cubicBezTo>
                        <a:pt x="8" y="10"/>
                        <a:pt x="8" y="10"/>
                        <a:pt x="8" y="10"/>
                      </a:cubicBezTo>
                      <a:cubicBezTo>
                        <a:pt x="7" y="11"/>
                        <a:pt x="7" y="11"/>
                        <a:pt x="7" y="11"/>
                      </a:cubicBezTo>
                      <a:cubicBezTo>
                        <a:pt x="7" y="11"/>
                        <a:pt x="7" y="11"/>
                        <a:pt x="7" y="11"/>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3"/>
                        <a:pt x="5" y="13"/>
                        <a:pt x="5" y="13"/>
                      </a:cubicBezTo>
                      <a:cubicBezTo>
                        <a:pt x="2" y="15"/>
                        <a:pt x="2" y="15"/>
                        <a:pt x="2" y="15"/>
                      </a:cubicBezTo>
                      <a:cubicBezTo>
                        <a:pt x="2" y="15"/>
                        <a:pt x="2" y="15"/>
                        <a:pt x="2" y="15"/>
                      </a:cubicBezTo>
                      <a:cubicBezTo>
                        <a:pt x="1" y="15"/>
                        <a:pt x="1" y="15"/>
                        <a:pt x="1" y="15"/>
                      </a:cubicBezTo>
                      <a:cubicBezTo>
                        <a:pt x="1" y="15"/>
                        <a:pt x="1" y="15"/>
                        <a:pt x="1" y="15"/>
                      </a:cubicBezTo>
                      <a:cubicBezTo>
                        <a:pt x="0" y="16"/>
                        <a:pt x="0" y="16"/>
                        <a:pt x="0" y="16"/>
                      </a:cubicBezTo>
                      <a:cubicBezTo>
                        <a:pt x="2" y="25"/>
                        <a:pt x="4" y="33"/>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6" y="48"/>
                        <a:pt x="7" y="54"/>
                        <a:pt x="8" y="60"/>
                      </a:cubicBezTo>
                      <a:cubicBezTo>
                        <a:pt x="32" y="56"/>
                        <a:pt x="55" y="51"/>
                        <a:pt x="79" y="46"/>
                      </a:cubicBezTo>
                      <a:cubicBezTo>
                        <a:pt x="79" y="46"/>
                        <a:pt x="79" y="46"/>
                        <a:pt x="79" y="46"/>
                      </a:cubicBezTo>
                      <a:cubicBezTo>
                        <a:pt x="79" y="46"/>
                        <a:pt x="79" y="46"/>
                        <a:pt x="79" y="46"/>
                      </a:cubicBezTo>
                      <a:cubicBezTo>
                        <a:pt x="79" y="45"/>
                        <a:pt x="79" y="45"/>
                        <a:pt x="79" y="45"/>
                      </a:cubicBezTo>
                      <a:cubicBezTo>
                        <a:pt x="79" y="44"/>
                        <a:pt x="79" y="44"/>
                        <a:pt x="79" y="44"/>
                      </a:cubicBezTo>
                      <a:cubicBezTo>
                        <a:pt x="80" y="44"/>
                        <a:pt x="80" y="44"/>
                        <a:pt x="80" y="44"/>
                      </a:cubicBezTo>
                      <a:cubicBezTo>
                        <a:pt x="80" y="44"/>
                        <a:pt x="80" y="44"/>
                        <a:pt x="80" y="44"/>
                      </a:cubicBezTo>
                      <a:cubicBezTo>
                        <a:pt x="80" y="43"/>
                        <a:pt x="80" y="43"/>
                        <a:pt x="80" y="43"/>
                      </a:cubicBezTo>
                      <a:cubicBezTo>
                        <a:pt x="81" y="43"/>
                        <a:pt x="81" y="43"/>
                        <a:pt x="81" y="43"/>
                      </a:cubicBezTo>
                      <a:cubicBezTo>
                        <a:pt x="82" y="43"/>
                        <a:pt x="82" y="43"/>
                        <a:pt x="82" y="43"/>
                      </a:cubicBezTo>
                      <a:cubicBezTo>
                        <a:pt x="82" y="43"/>
                        <a:pt x="82" y="43"/>
                        <a:pt x="82" y="43"/>
                      </a:cubicBezTo>
                      <a:cubicBezTo>
                        <a:pt x="83" y="43"/>
                        <a:pt x="83" y="43"/>
                        <a:pt x="83" y="43"/>
                      </a:cubicBezTo>
                      <a:cubicBezTo>
                        <a:pt x="83" y="43"/>
                        <a:pt x="83" y="43"/>
                        <a:pt x="83" y="43"/>
                      </a:cubicBezTo>
                      <a:cubicBezTo>
                        <a:pt x="83" y="43"/>
                        <a:pt x="84" y="43"/>
                        <a:pt x="84" y="43"/>
                      </a:cubicBezTo>
                      <a:cubicBezTo>
                        <a:pt x="84" y="43"/>
                        <a:pt x="84" y="43"/>
                        <a:pt x="84" y="43"/>
                      </a:cubicBezTo>
                      <a:cubicBezTo>
                        <a:pt x="84" y="42"/>
                        <a:pt x="84" y="42"/>
                        <a:pt x="84" y="42"/>
                      </a:cubicBezTo>
                      <a:cubicBezTo>
                        <a:pt x="84" y="42"/>
                        <a:pt x="84" y="42"/>
                        <a:pt x="84" y="42"/>
                      </a:cubicBezTo>
                      <a:cubicBezTo>
                        <a:pt x="85" y="42"/>
                        <a:pt x="85" y="42"/>
                        <a:pt x="85" y="42"/>
                      </a:cubicBezTo>
                      <a:cubicBezTo>
                        <a:pt x="85" y="41"/>
                        <a:pt x="85" y="41"/>
                        <a:pt x="85" y="41"/>
                      </a:cubicBezTo>
                      <a:cubicBezTo>
                        <a:pt x="86" y="41"/>
                        <a:pt x="86" y="41"/>
                        <a:pt x="86" y="41"/>
                      </a:cubicBezTo>
                      <a:cubicBezTo>
                        <a:pt x="86" y="41"/>
                        <a:pt x="86" y="41"/>
                        <a:pt x="86" y="41"/>
                      </a:cubicBezTo>
                      <a:cubicBezTo>
                        <a:pt x="87" y="41"/>
                        <a:pt x="87" y="41"/>
                        <a:pt x="87" y="41"/>
                      </a:cubicBezTo>
                      <a:cubicBezTo>
                        <a:pt x="88" y="40"/>
                        <a:pt x="88" y="40"/>
                        <a:pt x="88" y="40"/>
                      </a:cubicBezTo>
                      <a:cubicBezTo>
                        <a:pt x="88" y="40"/>
                        <a:pt x="88" y="40"/>
                        <a:pt x="88" y="40"/>
                      </a:cubicBezTo>
                      <a:cubicBezTo>
                        <a:pt x="88" y="39"/>
                        <a:pt x="88" y="39"/>
                        <a:pt x="88" y="39"/>
                      </a:cubicBezTo>
                      <a:cubicBezTo>
                        <a:pt x="88" y="39"/>
                        <a:pt x="88" y="39"/>
                        <a:pt x="88" y="39"/>
                      </a:cubicBezTo>
                      <a:cubicBezTo>
                        <a:pt x="88" y="39"/>
                        <a:pt x="88" y="39"/>
                        <a:pt x="88" y="39"/>
                      </a:cubicBezTo>
                      <a:cubicBezTo>
                        <a:pt x="88" y="38"/>
                        <a:pt x="88" y="38"/>
                        <a:pt x="88" y="38"/>
                      </a:cubicBezTo>
                      <a:cubicBezTo>
                        <a:pt x="88" y="38"/>
                        <a:pt x="88" y="38"/>
                        <a:pt x="88" y="38"/>
                      </a:cubicBezTo>
                      <a:cubicBezTo>
                        <a:pt x="89" y="38"/>
                        <a:pt x="89" y="38"/>
                        <a:pt x="89" y="38"/>
                      </a:cubicBezTo>
                      <a:cubicBezTo>
                        <a:pt x="89" y="37"/>
                        <a:pt x="89" y="37"/>
                        <a:pt x="89" y="37"/>
                      </a:cubicBezTo>
                      <a:cubicBezTo>
                        <a:pt x="89" y="37"/>
                        <a:pt x="89" y="37"/>
                        <a:pt x="89" y="37"/>
                      </a:cubicBezTo>
                      <a:cubicBezTo>
                        <a:pt x="89" y="37"/>
                        <a:pt x="89" y="37"/>
                        <a:pt x="89" y="37"/>
                      </a:cubicBezTo>
                      <a:cubicBezTo>
                        <a:pt x="90" y="36"/>
                        <a:pt x="90" y="36"/>
                        <a:pt x="90" y="36"/>
                      </a:cubicBezTo>
                      <a:cubicBezTo>
                        <a:pt x="90" y="36"/>
                        <a:pt x="90" y="36"/>
                        <a:pt x="90" y="36"/>
                      </a:cubicBezTo>
                      <a:cubicBezTo>
                        <a:pt x="91" y="36"/>
                        <a:pt x="91" y="36"/>
                        <a:pt x="91" y="36"/>
                      </a:cubicBezTo>
                      <a:cubicBezTo>
                        <a:pt x="91" y="36"/>
                        <a:pt x="91" y="36"/>
                        <a:pt x="91" y="36"/>
                      </a:cubicBezTo>
                      <a:cubicBezTo>
                        <a:pt x="91" y="35"/>
                        <a:pt x="91" y="35"/>
                        <a:pt x="91" y="35"/>
                      </a:cubicBezTo>
                      <a:cubicBezTo>
                        <a:pt x="91" y="35"/>
                        <a:pt x="91" y="35"/>
                        <a:pt x="91" y="35"/>
                      </a:cubicBezTo>
                      <a:cubicBezTo>
                        <a:pt x="92" y="35"/>
                        <a:pt x="92" y="35"/>
                        <a:pt x="92" y="35"/>
                      </a:cubicBezTo>
                      <a:cubicBezTo>
                        <a:pt x="92" y="34"/>
                        <a:pt x="92" y="34"/>
                        <a:pt x="92" y="34"/>
                      </a:cubicBezTo>
                      <a:cubicBezTo>
                        <a:pt x="92" y="34"/>
                        <a:pt x="92" y="34"/>
                        <a:pt x="92" y="34"/>
                      </a:cubicBezTo>
                      <a:cubicBezTo>
                        <a:pt x="93" y="34"/>
                        <a:pt x="93" y="34"/>
                        <a:pt x="93" y="34"/>
                      </a:cubicBezTo>
                      <a:lnTo>
                        <a:pt x="92" y="33"/>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32" name="Freeform 350">
                  <a:extLst>
                    <a:ext uri="{FF2B5EF4-FFF2-40B4-BE49-F238E27FC236}">
                      <a16:creationId xmlns="" xmlns:a16="http://schemas.microsoft.com/office/drawing/2014/main" id="{BF33CD37-6D1F-4DAE-84B5-E707F720B008}"/>
                    </a:ext>
                  </a:extLst>
                </p:cNvPr>
                <p:cNvSpPr>
                  <a:spLocks noEditPoints="1"/>
                </p:cNvSpPr>
                <p:nvPr/>
              </p:nvSpPr>
              <p:spPr bwMode="auto">
                <a:xfrm>
                  <a:off x="7023711" y="3406108"/>
                  <a:ext cx="629102" cy="477069"/>
                </a:xfrm>
                <a:custGeom>
                  <a:avLst/>
                  <a:gdLst>
                    <a:gd name="T0" fmla="*/ 44 w 120"/>
                    <a:gd name="T1" fmla="*/ 24 h 91"/>
                    <a:gd name="T2" fmla="*/ 46 w 120"/>
                    <a:gd name="T3" fmla="*/ 21 h 91"/>
                    <a:gd name="T4" fmla="*/ 117 w 120"/>
                    <a:gd name="T5" fmla="*/ 68 h 91"/>
                    <a:gd name="T6" fmla="*/ 91 w 120"/>
                    <a:gd name="T7" fmla="*/ 80 h 91"/>
                    <a:gd name="T8" fmla="*/ 89 w 120"/>
                    <a:gd name="T9" fmla="*/ 75 h 91"/>
                    <a:gd name="T10" fmla="*/ 91 w 120"/>
                    <a:gd name="T11" fmla="*/ 83 h 91"/>
                    <a:gd name="T12" fmla="*/ 94 w 120"/>
                    <a:gd name="T13" fmla="*/ 80 h 91"/>
                    <a:gd name="T14" fmla="*/ 96 w 120"/>
                    <a:gd name="T15" fmla="*/ 74 h 91"/>
                    <a:gd name="T16" fmla="*/ 88 w 120"/>
                    <a:gd name="T17" fmla="*/ 28 h 91"/>
                    <a:gd name="T18" fmla="*/ 86 w 120"/>
                    <a:gd name="T19" fmla="*/ 28 h 91"/>
                    <a:gd name="T20" fmla="*/ 85 w 120"/>
                    <a:gd name="T21" fmla="*/ 23 h 91"/>
                    <a:gd name="T22" fmla="*/ 84 w 120"/>
                    <a:gd name="T23" fmla="*/ 20 h 91"/>
                    <a:gd name="T24" fmla="*/ 84 w 120"/>
                    <a:gd name="T25" fmla="*/ 15 h 91"/>
                    <a:gd name="T26" fmla="*/ 83 w 120"/>
                    <a:gd name="T27" fmla="*/ 10 h 91"/>
                    <a:gd name="T28" fmla="*/ 81 w 120"/>
                    <a:gd name="T29" fmla="*/ 4 h 91"/>
                    <a:gd name="T30" fmla="*/ 80 w 120"/>
                    <a:gd name="T31" fmla="*/ 2 h 91"/>
                    <a:gd name="T32" fmla="*/ 55 w 120"/>
                    <a:gd name="T33" fmla="*/ 8 h 91"/>
                    <a:gd name="T34" fmla="*/ 47 w 120"/>
                    <a:gd name="T35" fmla="*/ 22 h 91"/>
                    <a:gd name="T36" fmla="*/ 43 w 120"/>
                    <a:gd name="T37" fmla="*/ 28 h 91"/>
                    <a:gd name="T38" fmla="*/ 44 w 120"/>
                    <a:gd name="T39" fmla="*/ 29 h 91"/>
                    <a:gd name="T40" fmla="*/ 45 w 120"/>
                    <a:gd name="T41" fmla="*/ 32 h 91"/>
                    <a:gd name="T42" fmla="*/ 45 w 120"/>
                    <a:gd name="T43" fmla="*/ 34 h 91"/>
                    <a:gd name="T44" fmla="*/ 45 w 120"/>
                    <a:gd name="T45" fmla="*/ 39 h 91"/>
                    <a:gd name="T46" fmla="*/ 37 w 120"/>
                    <a:gd name="T47" fmla="*/ 45 h 91"/>
                    <a:gd name="T48" fmla="*/ 28 w 120"/>
                    <a:gd name="T49" fmla="*/ 48 h 91"/>
                    <a:gd name="T50" fmla="*/ 7 w 120"/>
                    <a:gd name="T51" fmla="*/ 54 h 91"/>
                    <a:gd name="T52" fmla="*/ 11 w 120"/>
                    <a:gd name="T53" fmla="*/ 58 h 91"/>
                    <a:gd name="T54" fmla="*/ 8 w 120"/>
                    <a:gd name="T55" fmla="*/ 65 h 91"/>
                    <a:gd name="T56" fmla="*/ 2 w 120"/>
                    <a:gd name="T57" fmla="*/ 72 h 91"/>
                    <a:gd name="T58" fmla="*/ 69 w 120"/>
                    <a:gd name="T59" fmla="*/ 67 h 91"/>
                    <a:gd name="T60" fmla="*/ 71 w 120"/>
                    <a:gd name="T61" fmla="*/ 72 h 91"/>
                    <a:gd name="T62" fmla="*/ 77 w 120"/>
                    <a:gd name="T63" fmla="*/ 74 h 91"/>
                    <a:gd name="T64" fmla="*/ 113 w 120"/>
                    <a:gd name="T65" fmla="*/ 73 h 91"/>
                    <a:gd name="T66" fmla="*/ 117 w 120"/>
                    <a:gd name="T67" fmla="*/ 72 h 91"/>
                    <a:gd name="T68" fmla="*/ 91 w 120"/>
                    <a:gd name="T69" fmla="*/ 83 h 91"/>
                    <a:gd name="T70" fmla="*/ 100 w 120"/>
                    <a:gd name="T71" fmla="*/ 85 h 91"/>
                    <a:gd name="T72" fmla="*/ 9 w 120"/>
                    <a:gd name="T73" fmla="*/ 55 h 91"/>
                    <a:gd name="T74" fmla="*/ 118 w 120"/>
                    <a:gd name="T75" fmla="*/ 72 h 91"/>
                    <a:gd name="T76" fmla="*/ 115 w 120"/>
                    <a:gd name="T77" fmla="*/ 74 h 91"/>
                    <a:gd name="T78" fmla="*/ 112 w 120"/>
                    <a:gd name="T79" fmla="*/ 77 h 91"/>
                    <a:gd name="T80" fmla="*/ 111 w 120"/>
                    <a:gd name="T81" fmla="*/ 75 h 91"/>
                    <a:gd name="T82" fmla="*/ 112 w 120"/>
                    <a:gd name="T83" fmla="*/ 73 h 91"/>
                    <a:gd name="T84" fmla="*/ 112 w 120"/>
                    <a:gd name="T85" fmla="*/ 73 h 91"/>
                    <a:gd name="T86" fmla="*/ 103 w 120"/>
                    <a:gd name="T87" fmla="*/ 78 h 91"/>
                    <a:gd name="T88" fmla="*/ 99 w 120"/>
                    <a:gd name="T89" fmla="*/ 79 h 91"/>
                    <a:gd name="T90" fmla="*/ 98 w 120"/>
                    <a:gd name="T91" fmla="*/ 79 h 91"/>
                    <a:gd name="T92" fmla="*/ 97 w 120"/>
                    <a:gd name="T93" fmla="*/ 80 h 91"/>
                    <a:gd name="T94" fmla="*/ 94 w 120"/>
                    <a:gd name="T95" fmla="*/ 83 h 91"/>
                    <a:gd name="T96" fmla="*/ 91 w 120"/>
                    <a:gd name="T97" fmla="*/ 86 h 91"/>
                    <a:gd name="T98" fmla="*/ 92 w 120"/>
                    <a:gd name="T99" fmla="*/ 88 h 91"/>
                    <a:gd name="T100" fmla="*/ 94 w 120"/>
                    <a:gd name="T101" fmla="*/ 86 h 91"/>
                    <a:gd name="T102" fmla="*/ 95 w 120"/>
                    <a:gd name="T103" fmla="*/ 87 h 91"/>
                    <a:gd name="T104" fmla="*/ 102 w 120"/>
                    <a:gd name="T105" fmla="*/ 83 h 91"/>
                    <a:gd name="T106" fmla="*/ 106 w 120"/>
                    <a:gd name="T107" fmla="*/ 81 h 91"/>
                    <a:gd name="T108" fmla="*/ 109 w 120"/>
                    <a:gd name="T109" fmla="*/ 80 h 91"/>
                    <a:gd name="T110" fmla="*/ 113 w 120"/>
                    <a:gd name="T111" fmla="*/ 77 h 91"/>
                    <a:gd name="T112" fmla="*/ 105 w 120"/>
                    <a:gd name="T113" fmla="*/ 82 h 91"/>
                    <a:gd name="T114" fmla="*/ 90 w 120"/>
                    <a:gd name="T115" fmla="*/ 87 h 91"/>
                    <a:gd name="T116" fmla="*/ 88 w 120"/>
                    <a:gd name="T117" fmla="*/ 90 h 91"/>
                    <a:gd name="T118" fmla="*/ 44 w 120"/>
                    <a:gd name="T119" fmla="*/ 2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0" h="91">
                      <a:moveTo>
                        <a:pt x="44" y="24"/>
                      </a:moveTo>
                      <a:cubicBezTo>
                        <a:pt x="44" y="24"/>
                        <a:pt x="44" y="24"/>
                        <a:pt x="44" y="24"/>
                      </a:cubicBezTo>
                      <a:cubicBezTo>
                        <a:pt x="44" y="24"/>
                        <a:pt x="44" y="24"/>
                        <a:pt x="44" y="24"/>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4" y="23"/>
                        <a:pt x="44" y="23"/>
                        <a:pt x="44" y="23"/>
                      </a:cubicBezTo>
                      <a:cubicBezTo>
                        <a:pt x="44" y="23"/>
                        <a:pt x="44" y="23"/>
                        <a:pt x="44" y="23"/>
                      </a:cubicBezTo>
                      <a:cubicBezTo>
                        <a:pt x="44" y="23"/>
                        <a:pt x="44" y="23"/>
                        <a:pt x="44" y="23"/>
                      </a:cubicBezTo>
                      <a:cubicBezTo>
                        <a:pt x="44" y="23"/>
                        <a:pt x="44" y="23"/>
                        <a:pt x="44" y="23"/>
                      </a:cubicBezTo>
                      <a:cubicBezTo>
                        <a:pt x="44" y="24"/>
                        <a:pt x="44" y="24"/>
                        <a:pt x="44" y="24"/>
                      </a:cubicBezTo>
                      <a:close/>
                      <a:moveTo>
                        <a:pt x="45" y="22"/>
                      </a:moveTo>
                      <a:cubicBezTo>
                        <a:pt x="45" y="22"/>
                        <a:pt x="45" y="22"/>
                        <a:pt x="45" y="22"/>
                      </a:cubicBezTo>
                      <a:cubicBezTo>
                        <a:pt x="46" y="23"/>
                        <a:pt x="46" y="23"/>
                        <a:pt x="46" y="23"/>
                      </a:cubicBezTo>
                      <a:cubicBezTo>
                        <a:pt x="46" y="23"/>
                        <a:pt x="46" y="23"/>
                        <a:pt x="46" y="23"/>
                      </a:cubicBezTo>
                      <a:cubicBezTo>
                        <a:pt x="46" y="23"/>
                        <a:pt x="46" y="23"/>
                        <a:pt x="46" y="23"/>
                      </a:cubicBezTo>
                      <a:cubicBezTo>
                        <a:pt x="46" y="22"/>
                        <a:pt x="46" y="22"/>
                        <a:pt x="46" y="22"/>
                      </a:cubicBezTo>
                      <a:cubicBezTo>
                        <a:pt x="46" y="22"/>
                        <a:pt x="46" y="22"/>
                        <a:pt x="46" y="22"/>
                      </a:cubicBezTo>
                      <a:cubicBezTo>
                        <a:pt x="47" y="22"/>
                        <a:pt x="47" y="22"/>
                        <a:pt x="47" y="22"/>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6" y="21"/>
                        <a:pt x="46" y="21"/>
                        <a:pt x="46" y="21"/>
                      </a:cubicBezTo>
                      <a:cubicBezTo>
                        <a:pt x="46" y="21"/>
                        <a:pt x="46" y="21"/>
                        <a:pt x="46" y="21"/>
                      </a:cubicBezTo>
                      <a:cubicBezTo>
                        <a:pt x="46" y="21"/>
                        <a:pt x="46" y="21"/>
                        <a:pt x="46" y="21"/>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lose/>
                      <a:moveTo>
                        <a:pt x="117" y="68"/>
                      </a:moveTo>
                      <a:cubicBezTo>
                        <a:pt x="117" y="68"/>
                        <a:pt x="117" y="68"/>
                        <a:pt x="117" y="68"/>
                      </a:cubicBezTo>
                      <a:cubicBezTo>
                        <a:pt x="117" y="68"/>
                        <a:pt x="117" y="68"/>
                        <a:pt x="117" y="68"/>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7" y="67"/>
                        <a:pt x="117" y="67"/>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lose/>
                      <a:moveTo>
                        <a:pt x="91" y="80"/>
                      </a:moveTo>
                      <a:cubicBezTo>
                        <a:pt x="91" y="79"/>
                        <a:pt x="91" y="79"/>
                        <a:pt x="91" y="79"/>
                      </a:cubicBezTo>
                      <a:cubicBezTo>
                        <a:pt x="90" y="78"/>
                        <a:pt x="90" y="78"/>
                        <a:pt x="90" y="78"/>
                      </a:cubicBezTo>
                      <a:cubicBezTo>
                        <a:pt x="90" y="77"/>
                        <a:pt x="90" y="77"/>
                        <a:pt x="90" y="77"/>
                      </a:cubicBezTo>
                      <a:cubicBezTo>
                        <a:pt x="90" y="77"/>
                        <a:pt x="90" y="77"/>
                        <a:pt x="90" y="77"/>
                      </a:cubicBezTo>
                      <a:cubicBezTo>
                        <a:pt x="90" y="76"/>
                        <a:pt x="90" y="76"/>
                        <a:pt x="90" y="76"/>
                      </a:cubicBezTo>
                      <a:cubicBezTo>
                        <a:pt x="89" y="76"/>
                        <a:pt x="89" y="76"/>
                        <a:pt x="89" y="76"/>
                      </a:cubicBezTo>
                      <a:cubicBezTo>
                        <a:pt x="89" y="76"/>
                        <a:pt x="89" y="76"/>
                        <a:pt x="89" y="76"/>
                      </a:cubicBezTo>
                      <a:cubicBezTo>
                        <a:pt x="89" y="76"/>
                        <a:pt x="89" y="76"/>
                        <a:pt x="89" y="76"/>
                      </a:cubicBezTo>
                      <a:cubicBezTo>
                        <a:pt x="89" y="75"/>
                        <a:pt x="89" y="75"/>
                        <a:pt x="89" y="75"/>
                      </a:cubicBezTo>
                      <a:cubicBezTo>
                        <a:pt x="88" y="75"/>
                        <a:pt x="88" y="75"/>
                        <a:pt x="88" y="75"/>
                      </a:cubicBezTo>
                      <a:cubicBezTo>
                        <a:pt x="88" y="75"/>
                        <a:pt x="88" y="75"/>
                        <a:pt x="88" y="75"/>
                      </a:cubicBezTo>
                      <a:cubicBezTo>
                        <a:pt x="88" y="75"/>
                        <a:pt x="88" y="75"/>
                        <a:pt x="88" y="75"/>
                      </a:cubicBezTo>
                      <a:cubicBezTo>
                        <a:pt x="88" y="74"/>
                        <a:pt x="88" y="74"/>
                        <a:pt x="88" y="74"/>
                      </a:cubicBezTo>
                      <a:cubicBezTo>
                        <a:pt x="89" y="74"/>
                        <a:pt x="89" y="74"/>
                        <a:pt x="89" y="74"/>
                      </a:cubicBezTo>
                      <a:cubicBezTo>
                        <a:pt x="89" y="74"/>
                        <a:pt x="89" y="74"/>
                        <a:pt x="89" y="74"/>
                      </a:cubicBezTo>
                      <a:cubicBezTo>
                        <a:pt x="89" y="74"/>
                        <a:pt x="89" y="74"/>
                        <a:pt x="89" y="74"/>
                      </a:cubicBezTo>
                      <a:cubicBezTo>
                        <a:pt x="89" y="75"/>
                        <a:pt x="89" y="75"/>
                        <a:pt x="89" y="75"/>
                      </a:cubicBezTo>
                      <a:cubicBezTo>
                        <a:pt x="89" y="75"/>
                        <a:pt x="89" y="75"/>
                        <a:pt x="89" y="75"/>
                      </a:cubicBezTo>
                      <a:cubicBezTo>
                        <a:pt x="89" y="75"/>
                        <a:pt x="89" y="75"/>
                        <a:pt x="89" y="75"/>
                      </a:cubicBezTo>
                      <a:cubicBezTo>
                        <a:pt x="90" y="76"/>
                        <a:pt x="90" y="76"/>
                        <a:pt x="90" y="76"/>
                      </a:cubicBezTo>
                      <a:cubicBezTo>
                        <a:pt x="90" y="76"/>
                        <a:pt x="90" y="76"/>
                        <a:pt x="90" y="76"/>
                      </a:cubicBezTo>
                      <a:cubicBezTo>
                        <a:pt x="90" y="76"/>
                        <a:pt x="90" y="76"/>
                        <a:pt x="90" y="76"/>
                      </a:cubicBezTo>
                      <a:cubicBezTo>
                        <a:pt x="91" y="77"/>
                        <a:pt x="91" y="77"/>
                        <a:pt x="91" y="77"/>
                      </a:cubicBezTo>
                      <a:cubicBezTo>
                        <a:pt x="91" y="77"/>
                        <a:pt x="91" y="77"/>
                        <a:pt x="91" y="77"/>
                      </a:cubicBezTo>
                      <a:cubicBezTo>
                        <a:pt x="91" y="79"/>
                        <a:pt x="91" y="79"/>
                        <a:pt x="91" y="79"/>
                      </a:cubicBezTo>
                      <a:cubicBezTo>
                        <a:pt x="91" y="79"/>
                        <a:pt x="91" y="79"/>
                        <a:pt x="91" y="79"/>
                      </a:cubicBezTo>
                      <a:cubicBezTo>
                        <a:pt x="91" y="80"/>
                        <a:pt x="91" y="80"/>
                        <a:pt x="91" y="80"/>
                      </a:cubicBezTo>
                      <a:cubicBezTo>
                        <a:pt x="91" y="81"/>
                        <a:pt x="91" y="81"/>
                        <a:pt x="91" y="81"/>
                      </a:cubicBezTo>
                      <a:cubicBezTo>
                        <a:pt x="91" y="82"/>
                        <a:pt x="91" y="82"/>
                        <a:pt x="91" y="82"/>
                      </a:cubicBezTo>
                      <a:cubicBezTo>
                        <a:pt x="91" y="82"/>
                        <a:pt x="91" y="82"/>
                        <a:pt x="91" y="82"/>
                      </a:cubicBezTo>
                      <a:cubicBezTo>
                        <a:pt x="91" y="82"/>
                        <a:pt x="91" y="82"/>
                        <a:pt x="91" y="82"/>
                      </a:cubicBezTo>
                      <a:cubicBezTo>
                        <a:pt x="91" y="83"/>
                        <a:pt x="91" y="83"/>
                        <a:pt x="91" y="83"/>
                      </a:cubicBezTo>
                      <a:cubicBezTo>
                        <a:pt x="91" y="83"/>
                        <a:pt x="91" y="83"/>
                        <a:pt x="91" y="83"/>
                      </a:cubicBezTo>
                      <a:cubicBezTo>
                        <a:pt x="91" y="83"/>
                        <a:pt x="91" y="83"/>
                        <a:pt x="91" y="83"/>
                      </a:cubicBezTo>
                      <a:cubicBezTo>
                        <a:pt x="91" y="83"/>
                        <a:pt x="91" y="83"/>
                        <a:pt x="91" y="83"/>
                      </a:cubicBezTo>
                      <a:cubicBezTo>
                        <a:pt x="91" y="84"/>
                        <a:pt x="91" y="84"/>
                        <a:pt x="91" y="84"/>
                      </a:cubicBezTo>
                      <a:cubicBezTo>
                        <a:pt x="92" y="83"/>
                        <a:pt x="92" y="83"/>
                        <a:pt x="92" y="83"/>
                      </a:cubicBezTo>
                      <a:cubicBezTo>
                        <a:pt x="92" y="83"/>
                        <a:pt x="92" y="83"/>
                        <a:pt x="92" y="83"/>
                      </a:cubicBezTo>
                      <a:cubicBezTo>
                        <a:pt x="93" y="83"/>
                        <a:pt x="93" y="83"/>
                        <a:pt x="93" y="83"/>
                      </a:cubicBezTo>
                      <a:cubicBezTo>
                        <a:pt x="93" y="83"/>
                        <a:pt x="93" y="83"/>
                        <a:pt x="93" y="83"/>
                      </a:cubicBezTo>
                      <a:cubicBezTo>
                        <a:pt x="93" y="83"/>
                        <a:pt x="93" y="83"/>
                        <a:pt x="93" y="83"/>
                      </a:cubicBezTo>
                      <a:cubicBezTo>
                        <a:pt x="93" y="83"/>
                        <a:pt x="93" y="83"/>
                        <a:pt x="93" y="83"/>
                      </a:cubicBezTo>
                      <a:cubicBezTo>
                        <a:pt x="93" y="82"/>
                        <a:pt x="93" y="82"/>
                        <a:pt x="93" y="82"/>
                      </a:cubicBezTo>
                      <a:cubicBezTo>
                        <a:pt x="93" y="82"/>
                        <a:pt x="93" y="82"/>
                        <a:pt x="93" y="82"/>
                      </a:cubicBezTo>
                      <a:cubicBezTo>
                        <a:pt x="93" y="82"/>
                        <a:pt x="93" y="82"/>
                        <a:pt x="93" y="82"/>
                      </a:cubicBezTo>
                      <a:cubicBezTo>
                        <a:pt x="93" y="82"/>
                        <a:pt x="93" y="82"/>
                        <a:pt x="93" y="82"/>
                      </a:cubicBezTo>
                      <a:cubicBezTo>
                        <a:pt x="93" y="82"/>
                        <a:pt x="93" y="82"/>
                        <a:pt x="93" y="82"/>
                      </a:cubicBezTo>
                      <a:cubicBezTo>
                        <a:pt x="93" y="81"/>
                        <a:pt x="93" y="81"/>
                        <a:pt x="93" y="81"/>
                      </a:cubicBezTo>
                      <a:cubicBezTo>
                        <a:pt x="93" y="81"/>
                        <a:pt x="93" y="81"/>
                        <a:pt x="93" y="81"/>
                      </a:cubicBezTo>
                      <a:cubicBezTo>
                        <a:pt x="94" y="80"/>
                        <a:pt x="94" y="80"/>
                        <a:pt x="94" y="80"/>
                      </a:cubicBezTo>
                      <a:cubicBezTo>
                        <a:pt x="94" y="80"/>
                        <a:pt x="94" y="80"/>
                        <a:pt x="94" y="80"/>
                      </a:cubicBezTo>
                      <a:cubicBezTo>
                        <a:pt x="94" y="80"/>
                        <a:pt x="94" y="80"/>
                        <a:pt x="94" y="80"/>
                      </a:cubicBezTo>
                      <a:cubicBezTo>
                        <a:pt x="94" y="80"/>
                        <a:pt x="94" y="80"/>
                        <a:pt x="94" y="80"/>
                      </a:cubicBezTo>
                      <a:cubicBezTo>
                        <a:pt x="94" y="80"/>
                        <a:pt x="94" y="80"/>
                        <a:pt x="94" y="80"/>
                      </a:cubicBezTo>
                      <a:cubicBezTo>
                        <a:pt x="95" y="79"/>
                        <a:pt x="95" y="79"/>
                        <a:pt x="95" y="79"/>
                      </a:cubicBezTo>
                      <a:cubicBezTo>
                        <a:pt x="95" y="79"/>
                        <a:pt x="95" y="79"/>
                        <a:pt x="95" y="79"/>
                      </a:cubicBezTo>
                      <a:cubicBezTo>
                        <a:pt x="95" y="79"/>
                        <a:pt x="95" y="79"/>
                        <a:pt x="95" y="79"/>
                      </a:cubicBezTo>
                      <a:cubicBezTo>
                        <a:pt x="95" y="79"/>
                        <a:pt x="95" y="79"/>
                        <a:pt x="95" y="79"/>
                      </a:cubicBezTo>
                      <a:cubicBezTo>
                        <a:pt x="95" y="79"/>
                        <a:pt x="94" y="79"/>
                        <a:pt x="94" y="78"/>
                      </a:cubicBezTo>
                      <a:cubicBezTo>
                        <a:pt x="94" y="78"/>
                        <a:pt x="94" y="78"/>
                        <a:pt x="94" y="78"/>
                      </a:cubicBezTo>
                      <a:cubicBezTo>
                        <a:pt x="94" y="78"/>
                        <a:pt x="94" y="78"/>
                        <a:pt x="94" y="78"/>
                      </a:cubicBezTo>
                      <a:cubicBezTo>
                        <a:pt x="94" y="78"/>
                        <a:pt x="94" y="78"/>
                        <a:pt x="94" y="78"/>
                      </a:cubicBezTo>
                      <a:cubicBezTo>
                        <a:pt x="94" y="78"/>
                        <a:pt x="94" y="78"/>
                        <a:pt x="94" y="78"/>
                      </a:cubicBezTo>
                      <a:cubicBezTo>
                        <a:pt x="94" y="78"/>
                        <a:pt x="94" y="78"/>
                        <a:pt x="94" y="78"/>
                      </a:cubicBezTo>
                      <a:cubicBezTo>
                        <a:pt x="94" y="78"/>
                        <a:pt x="93" y="78"/>
                        <a:pt x="93" y="77"/>
                      </a:cubicBezTo>
                      <a:cubicBezTo>
                        <a:pt x="93" y="77"/>
                        <a:pt x="93" y="77"/>
                        <a:pt x="93" y="77"/>
                      </a:cubicBezTo>
                      <a:cubicBezTo>
                        <a:pt x="93" y="77"/>
                        <a:pt x="93" y="77"/>
                        <a:pt x="93" y="77"/>
                      </a:cubicBezTo>
                      <a:cubicBezTo>
                        <a:pt x="94" y="76"/>
                        <a:pt x="95" y="75"/>
                        <a:pt x="96" y="74"/>
                      </a:cubicBezTo>
                      <a:cubicBezTo>
                        <a:pt x="96" y="74"/>
                        <a:pt x="96" y="74"/>
                        <a:pt x="96" y="74"/>
                      </a:cubicBezTo>
                      <a:cubicBezTo>
                        <a:pt x="96" y="74"/>
                        <a:pt x="96" y="74"/>
                        <a:pt x="96" y="74"/>
                      </a:cubicBezTo>
                      <a:cubicBezTo>
                        <a:pt x="95" y="73"/>
                        <a:pt x="95" y="73"/>
                        <a:pt x="95" y="73"/>
                      </a:cubicBezTo>
                      <a:cubicBezTo>
                        <a:pt x="94" y="68"/>
                        <a:pt x="93" y="63"/>
                        <a:pt x="92" y="58"/>
                      </a:cubicBezTo>
                      <a:cubicBezTo>
                        <a:pt x="92" y="58"/>
                        <a:pt x="92" y="58"/>
                        <a:pt x="92" y="58"/>
                      </a:cubicBezTo>
                      <a:cubicBezTo>
                        <a:pt x="92" y="53"/>
                        <a:pt x="92" y="49"/>
                        <a:pt x="92" y="44"/>
                      </a:cubicBezTo>
                      <a:cubicBezTo>
                        <a:pt x="92" y="44"/>
                        <a:pt x="92" y="44"/>
                        <a:pt x="92" y="44"/>
                      </a:cubicBezTo>
                      <a:cubicBezTo>
                        <a:pt x="92" y="44"/>
                        <a:pt x="92" y="44"/>
                        <a:pt x="92" y="44"/>
                      </a:cubicBezTo>
                      <a:cubicBezTo>
                        <a:pt x="91" y="43"/>
                        <a:pt x="91" y="43"/>
                        <a:pt x="91" y="43"/>
                      </a:cubicBezTo>
                      <a:cubicBezTo>
                        <a:pt x="91" y="43"/>
                        <a:pt x="91" y="43"/>
                        <a:pt x="91" y="43"/>
                      </a:cubicBezTo>
                      <a:cubicBezTo>
                        <a:pt x="91" y="42"/>
                        <a:pt x="91" y="42"/>
                        <a:pt x="91" y="42"/>
                      </a:cubicBezTo>
                      <a:cubicBezTo>
                        <a:pt x="91" y="42"/>
                        <a:pt x="91" y="42"/>
                        <a:pt x="91" y="42"/>
                      </a:cubicBezTo>
                      <a:cubicBezTo>
                        <a:pt x="90" y="37"/>
                        <a:pt x="89" y="33"/>
                        <a:pt x="88" y="28"/>
                      </a:cubicBezTo>
                      <a:cubicBezTo>
                        <a:pt x="88" y="28"/>
                        <a:pt x="88" y="28"/>
                        <a:pt x="88" y="28"/>
                      </a:cubicBezTo>
                      <a:cubicBezTo>
                        <a:pt x="88" y="28"/>
                        <a:pt x="88" y="28"/>
                        <a:pt x="88" y="28"/>
                      </a:cubicBezTo>
                      <a:cubicBezTo>
                        <a:pt x="88" y="28"/>
                        <a:pt x="88" y="28"/>
                        <a:pt x="88" y="28"/>
                      </a:cubicBezTo>
                      <a:cubicBezTo>
                        <a:pt x="88" y="28"/>
                        <a:pt x="88" y="28"/>
                        <a:pt x="88" y="28"/>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6" y="27"/>
                        <a:pt x="86" y="27"/>
                        <a:pt x="86" y="27"/>
                      </a:cubicBezTo>
                      <a:cubicBezTo>
                        <a:pt x="86" y="27"/>
                        <a:pt x="86" y="27"/>
                        <a:pt x="86" y="27"/>
                      </a:cubicBezTo>
                      <a:cubicBezTo>
                        <a:pt x="86" y="27"/>
                        <a:pt x="86" y="27"/>
                        <a:pt x="86" y="27"/>
                      </a:cubicBezTo>
                      <a:cubicBezTo>
                        <a:pt x="86" y="27"/>
                        <a:pt x="86" y="27"/>
                        <a:pt x="86" y="27"/>
                      </a:cubicBezTo>
                      <a:cubicBezTo>
                        <a:pt x="86" y="27"/>
                        <a:pt x="86" y="27"/>
                        <a:pt x="86" y="27"/>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5" y="28"/>
                        <a:pt x="85" y="28"/>
                        <a:pt x="85" y="28"/>
                      </a:cubicBezTo>
                      <a:cubicBezTo>
                        <a:pt x="85" y="27"/>
                        <a:pt x="85" y="27"/>
                        <a:pt x="85" y="27"/>
                      </a:cubicBezTo>
                      <a:cubicBezTo>
                        <a:pt x="85" y="27"/>
                        <a:pt x="85" y="27"/>
                        <a:pt x="85" y="27"/>
                      </a:cubicBezTo>
                      <a:cubicBezTo>
                        <a:pt x="85" y="27"/>
                        <a:pt x="85" y="27"/>
                        <a:pt x="85" y="27"/>
                      </a:cubicBezTo>
                      <a:cubicBezTo>
                        <a:pt x="86" y="25"/>
                        <a:pt x="86" y="25"/>
                        <a:pt x="86" y="25"/>
                      </a:cubicBezTo>
                      <a:cubicBezTo>
                        <a:pt x="86" y="25"/>
                        <a:pt x="86" y="25"/>
                        <a:pt x="86" y="25"/>
                      </a:cubicBezTo>
                      <a:cubicBezTo>
                        <a:pt x="85" y="24"/>
                        <a:pt x="85" y="24"/>
                        <a:pt x="85" y="24"/>
                      </a:cubicBezTo>
                      <a:cubicBezTo>
                        <a:pt x="85" y="24"/>
                        <a:pt x="85" y="24"/>
                        <a:pt x="85" y="24"/>
                      </a:cubicBezTo>
                      <a:cubicBezTo>
                        <a:pt x="85" y="24"/>
                        <a:pt x="85" y="24"/>
                        <a:pt x="85" y="24"/>
                      </a:cubicBezTo>
                      <a:cubicBezTo>
                        <a:pt x="85" y="24"/>
                        <a:pt x="85" y="24"/>
                        <a:pt x="85" y="24"/>
                      </a:cubicBezTo>
                      <a:cubicBezTo>
                        <a:pt x="85" y="23"/>
                        <a:pt x="85" y="23"/>
                        <a:pt x="85" y="23"/>
                      </a:cubicBezTo>
                      <a:cubicBezTo>
                        <a:pt x="85" y="23"/>
                        <a:pt x="85" y="23"/>
                        <a:pt x="85" y="23"/>
                      </a:cubicBezTo>
                      <a:cubicBezTo>
                        <a:pt x="85" y="23"/>
                        <a:pt x="85" y="23"/>
                        <a:pt x="85" y="23"/>
                      </a:cubicBezTo>
                      <a:cubicBezTo>
                        <a:pt x="85" y="23"/>
                        <a:pt x="85" y="23"/>
                        <a:pt x="85" y="23"/>
                      </a:cubicBezTo>
                      <a:cubicBezTo>
                        <a:pt x="85" y="23"/>
                        <a:pt x="85" y="23"/>
                        <a:pt x="85" y="23"/>
                      </a:cubicBezTo>
                      <a:cubicBezTo>
                        <a:pt x="85" y="22"/>
                        <a:pt x="85" y="22"/>
                        <a:pt x="85" y="22"/>
                      </a:cubicBezTo>
                      <a:cubicBezTo>
                        <a:pt x="85" y="22"/>
                        <a:pt x="85" y="22"/>
                        <a:pt x="85" y="22"/>
                      </a:cubicBezTo>
                      <a:cubicBezTo>
                        <a:pt x="85" y="22"/>
                        <a:pt x="85" y="22"/>
                        <a:pt x="85" y="22"/>
                      </a:cubicBezTo>
                      <a:cubicBezTo>
                        <a:pt x="85" y="22"/>
                        <a:pt x="85" y="22"/>
                        <a:pt x="85" y="22"/>
                      </a:cubicBezTo>
                      <a:cubicBezTo>
                        <a:pt x="85" y="22"/>
                        <a:pt x="85" y="22"/>
                        <a:pt x="85" y="22"/>
                      </a:cubicBezTo>
                      <a:cubicBezTo>
                        <a:pt x="84" y="22"/>
                        <a:pt x="84" y="22"/>
                        <a:pt x="84" y="22"/>
                      </a:cubicBezTo>
                      <a:cubicBezTo>
                        <a:pt x="84" y="22"/>
                        <a:pt x="84" y="22"/>
                        <a:pt x="84" y="22"/>
                      </a:cubicBezTo>
                      <a:cubicBezTo>
                        <a:pt x="84" y="21"/>
                        <a:pt x="84" y="21"/>
                        <a:pt x="84" y="21"/>
                      </a:cubicBezTo>
                      <a:cubicBezTo>
                        <a:pt x="84" y="21"/>
                        <a:pt x="84" y="21"/>
                        <a:pt x="84" y="21"/>
                      </a:cubicBezTo>
                      <a:cubicBezTo>
                        <a:pt x="84" y="20"/>
                        <a:pt x="84" y="20"/>
                        <a:pt x="84" y="20"/>
                      </a:cubicBezTo>
                      <a:cubicBezTo>
                        <a:pt x="84" y="20"/>
                        <a:pt x="84" y="20"/>
                        <a:pt x="84" y="20"/>
                      </a:cubicBezTo>
                      <a:cubicBezTo>
                        <a:pt x="84" y="20"/>
                        <a:pt x="84" y="20"/>
                        <a:pt x="84" y="20"/>
                      </a:cubicBezTo>
                      <a:cubicBezTo>
                        <a:pt x="84" y="20"/>
                        <a:pt x="84" y="20"/>
                        <a:pt x="84" y="20"/>
                      </a:cubicBezTo>
                      <a:cubicBezTo>
                        <a:pt x="83" y="19"/>
                        <a:pt x="83" y="19"/>
                        <a:pt x="83" y="19"/>
                      </a:cubicBezTo>
                      <a:cubicBezTo>
                        <a:pt x="83" y="19"/>
                        <a:pt x="83" y="19"/>
                        <a:pt x="83" y="19"/>
                      </a:cubicBezTo>
                      <a:cubicBezTo>
                        <a:pt x="83" y="19"/>
                        <a:pt x="83" y="19"/>
                        <a:pt x="83" y="19"/>
                      </a:cubicBezTo>
                      <a:cubicBezTo>
                        <a:pt x="83" y="19"/>
                        <a:pt x="83" y="19"/>
                        <a:pt x="83" y="19"/>
                      </a:cubicBezTo>
                      <a:cubicBezTo>
                        <a:pt x="83" y="19"/>
                        <a:pt x="83" y="19"/>
                        <a:pt x="83" y="19"/>
                      </a:cubicBezTo>
                      <a:cubicBezTo>
                        <a:pt x="83" y="19"/>
                        <a:pt x="83" y="19"/>
                        <a:pt x="83" y="19"/>
                      </a:cubicBezTo>
                      <a:cubicBezTo>
                        <a:pt x="83" y="17"/>
                        <a:pt x="83" y="17"/>
                        <a:pt x="83" y="17"/>
                      </a:cubicBezTo>
                      <a:cubicBezTo>
                        <a:pt x="83" y="17"/>
                        <a:pt x="83" y="17"/>
                        <a:pt x="83" y="17"/>
                      </a:cubicBezTo>
                      <a:cubicBezTo>
                        <a:pt x="83" y="16"/>
                        <a:pt x="83" y="16"/>
                        <a:pt x="83" y="16"/>
                      </a:cubicBezTo>
                      <a:cubicBezTo>
                        <a:pt x="83" y="16"/>
                        <a:pt x="83" y="16"/>
                        <a:pt x="83" y="16"/>
                      </a:cubicBezTo>
                      <a:cubicBezTo>
                        <a:pt x="83" y="16"/>
                        <a:pt x="83" y="16"/>
                        <a:pt x="83" y="16"/>
                      </a:cubicBezTo>
                      <a:cubicBezTo>
                        <a:pt x="83" y="16"/>
                        <a:pt x="83" y="16"/>
                        <a:pt x="83" y="16"/>
                      </a:cubicBezTo>
                      <a:cubicBezTo>
                        <a:pt x="83" y="16"/>
                        <a:pt x="83" y="16"/>
                        <a:pt x="83" y="16"/>
                      </a:cubicBezTo>
                      <a:cubicBezTo>
                        <a:pt x="84" y="16"/>
                        <a:pt x="84" y="16"/>
                        <a:pt x="84" y="16"/>
                      </a:cubicBezTo>
                      <a:cubicBezTo>
                        <a:pt x="84" y="15"/>
                        <a:pt x="84" y="15"/>
                        <a:pt x="84" y="15"/>
                      </a:cubicBezTo>
                      <a:cubicBezTo>
                        <a:pt x="84" y="15"/>
                        <a:pt x="84" y="15"/>
                        <a:pt x="84" y="15"/>
                      </a:cubicBezTo>
                      <a:cubicBezTo>
                        <a:pt x="84" y="15"/>
                        <a:pt x="84" y="15"/>
                        <a:pt x="84" y="15"/>
                      </a:cubicBezTo>
                      <a:cubicBezTo>
                        <a:pt x="84" y="15"/>
                        <a:pt x="84" y="15"/>
                        <a:pt x="84" y="15"/>
                      </a:cubicBezTo>
                      <a:cubicBezTo>
                        <a:pt x="84" y="14"/>
                        <a:pt x="84" y="14"/>
                        <a:pt x="84" y="14"/>
                      </a:cubicBezTo>
                      <a:cubicBezTo>
                        <a:pt x="84" y="14"/>
                        <a:pt x="84" y="14"/>
                        <a:pt x="84" y="14"/>
                      </a:cubicBezTo>
                      <a:cubicBezTo>
                        <a:pt x="84" y="14"/>
                        <a:pt x="84" y="14"/>
                        <a:pt x="84" y="14"/>
                      </a:cubicBezTo>
                      <a:cubicBezTo>
                        <a:pt x="83" y="13"/>
                        <a:pt x="83" y="13"/>
                        <a:pt x="83" y="13"/>
                      </a:cubicBezTo>
                      <a:cubicBezTo>
                        <a:pt x="83" y="13"/>
                        <a:pt x="83" y="13"/>
                        <a:pt x="83" y="13"/>
                      </a:cubicBezTo>
                      <a:cubicBezTo>
                        <a:pt x="83" y="13"/>
                        <a:pt x="83" y="13"/>
                        <a:pt x="83" y="13"/>
                      </a:cubicBezTo>
                      <a:cubicBezTo>
                        <a:pt x="83" y="13"/>
                        <a:pt x="83" y="13"/>
                        <a:pt x="83" y="13"/>
                      </a:cubicBezTo>
                      <a:cubicBezTo>
                        <a:pt x="83" y="13"/>
                        <a:pt x="83" y="13"/>
                        <a:pt x="83" y="13"/>
                      </a:cubicBezTo>
                      <a:cubicBezTo>
                        <a:pt x="83" y="12"/>
                        <a:pt x="83" y="12"/>
                        <a:pt x="83" y="12"/>
                      </a:cubicBezTo>
                      <a:cubicBezTo>
                        <a:pt x="83" y="12"/>
                        <a:pt x="83" y="12"/>
                        <a:pt x="83" y="12"/>
                      </a:cubicBezTo>
                      <a:cubicBezTo>
                        <a:pt x="83" y="11"/>
                        <a:pt x="83" y="11"/>
                        <a:pt x="83" y="11"/>
                      </a:cubicBezTo>
                      <a:cubicBezTo>
                        <a:pt x="83" y="11"/>
                        <a:pt x="83" y="11"/>
                        <a:pt x="83" y="11"/>
                      </a:cubicBezTo>
                      <a:cubicBezTo>
                        <a:pt x="83" y="11"/>
                        <a:pt x="83" y="11"/>
                        <a:pt x="83" y="11"/>
                      </a:cubicBezTo>
                      <a:cubicBezTo>
                        <a:pt x="83" y="11"/>
                        <a:pt x="83" y="11"/>
                        <a:pt x="83" y="11"/>
                      </a:cubicBezTo>
                      <a:cubicBezTo>
                        <a:pt x="83" y="11"/>
                        <a:pt x="83" y="11"/>
                        <a:pt x="83" y="11"/>
                      </a:cubicBezTo>
                      <a:cubicBezTo>
                        <a:pt x="83" y="10"/>
                        <a:pt x="83" y="10"/>
                        <a:pt x="83" y="10"/>
                      </a:cubicBezTo>
                      <a:cubicBezTo>
                        <a:pt x="83" y="10"/>
                        <a:pt x="83" y="10"/>
                        <a:pt x="83" y="10"/>
                      </a:cubicBezTo>
                      <a:cubicBezTo>
                        <a:pt x="82" y="9"/>
                        <a:pt x="82" y="9"/>
                        <a:pt x="82" y="9"/>
                      </a:cubicBezTo>
                      <a:cubicBezTo>
                        <a:pt x="82" y="9"/>
                        <a:pt x="82" y="9"/>
                        <a:pt x="82" y="9"/>
                      </a:cubicBezTo>
                      <a:cubicBezTo>
                        <a:pt x="82" y="9"/>
                        <a:pt x="82" y="9"/>
                        <a:pt x="82" y="9"/>
                      </a:cubicBezTo>
                      <a:cubicBezTo>
                        <a:pt x="81" y="8"/>
                        <a:pt x="81" y="8"/>
                        <a:pt x="81" y="8"/>
                      </a:cubicBezTo>
                      <a:cubicBezTo>
                        <a:pt x="81" y="8"/>
                        <a:pt x="81" y="8"/>
                        <a:pt x="81" y="8"/>
                      </a:cubicBezTo>
                      <a:cubicBezTo>
                        <a:pt x="81" y="7"/>
                        <a:pt x="81" y="7"/>
                        <a:pt x="81" y="7"/>
                      </a:cubicBezTo>
                      <a:cubicBezTo>
                        <a:pt x="81" y="7"/>
                        <a:pt x="81" y="7"/>
                        <a:pt x="81" y="7"/>
                      </a:cubicBezTo>
                      <a:cubicBezTo>
                        <a:pt x="81" y="6"/>
                        <a:pt x="81" y="6"/>
                        <a:pt x="81" y="6"/>
                      </a:cubicBezTo>
                      <a:cubicBezTo>
                        <a:pt x="81" y="6"/>
                        <a:pt x="81" y="6"/>
                        <a:pt x="81" y="6"/>
                      </a:cubicBezTo>
                      <a:cubicBezTo>
                        <a:pt x="81" y="6"/>
                        <a:pt x="81" y="6"/>
                        <a:pt x="81" y="6"/>
                      </a:cubicBezTo>
                      <a:cubicBezTo>
                        <a:pt x="81" y="6"/>
                        <a:pt x="81" y="6"/>
                        <a:pt x="81" y="6"/>
                      </a:cubicBezTo>
                      <a:cubicBezTo>
                        <a:pt x="81" y="5"/>
                        <a:pt x="81" y="5"/>
                        <a:pt x="81" y="5"/>
                      </a:cubicBezTo>
                      <a:cubicBezTo>
                        <a:pt x="81" y="5"/>
                        <a:pt x="81" y="5"/>
                        <a:pt x="81" y="5"/>
                      </a:cubicBezTo>
                      <a:cubicBezTo>
                        <a:pt x="81" y="5"/>
                        <a:pt x="81" y="5"/>
                        <a:pt x="81" y="5"/>
                      </a:cubicBezTo>
                      <a:cubicBezTo>
                        <a:pt x="81" y="4"/>
                        <a:pt x="81" y="4"/>
                        <a:pt x="81" y="4"/>
                      </a:cubicBezTo>
                      <a:cubicBezTo>
                        <a:pt x="81" y="4"/>
                        <a:pt x="81" y="4"/>
                        <a:pt x="81" y="4"/>
                      </a:cubicBezTo>
                      <a:cubicBezTo>
                        <a:pt x="81" y="4"/>
                        <a:pt x="81" y="4"/>
                        <a:pt x="81" y="4"/>
                      </a:cubicBezTo>
                      <a:cubicBezTo>
                        <a:pt x="81" y="4"/>
                        <a:pt x="81" y="4"/>
                        <a:pt x="81" y="4"/>
                      </a:cubicBezTo>
                      <a:cubicBezTo>
                        <a:pt x="81" y="4"/>
                        <a:pt x="81" y="4"/>
                        <a:pt x="81" y="4"/>
                      </a:cubicBezTo>
                      <a:cubicBezTo>
                        <a:pt x="81" y="4"/>
                        <a:pt x="81" y="4"/>
                        <a:pt x="81" y="4"/>
                      </a:cubicBezTo>
                      <a:cubicBezTo>
                        <a:pt x="80" y="4"/>
                        <a:pt x="80" y="4"/>
                        <a:pt x="80" y="4"/>
                      </a:cubicBezTo>
                      <a:cubicBezTo>
                        <a:pt x="80" y="4"/>
                        <a:pt x="80" y="4"/>
                        <a:pt x="80" y="4"/>
                      </a:cubicBezTo>
                      <a:cubicBezTo>
                        <a:pt x="80" y="4"/>
                        <a:pt x="80" y="4"/>
                        <a:pt x="80" y="4"/>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80" y="2"/>
                        <a:pt x="80" y="2"/>
                        <a:pt x="80" y="2"/>
                      </a:cubicBezTo>
                      <a:cubicBezTo>
                        <a:pt x="80" y="2"/>
                        <a:pt x="80" y="2"/>
                        <a:pt x="80" y="2"/>
                      </a:cubicBezTo>
                      <a:cubicBezTo>
                        <a:pt x="80" y="2"/>
                        <a:pt x="80" y="2"/>
                        <a:pt x="80" y="2"/>
                      </a:cubicBezTo>
                      <a:cubicBezTo>
                        <a:pt x="80" y="2"/>
                        <a:pt x="80" y="2"/>
                        <a:pt x="80" y="2"/>
                      </a:cubicBezTo>
                      <a:cubicBezTo>
                        <a:pt x="80" y="1"/>
                        <a:pt x="80" y="1"/>
                        <a:pt x="80" y="1"/>
                      </a:cubicBezTo>
                      <a:cubicBezTo>
                        <a:pt x="80" y="1"/>
                        <a:pt x="80" y="1"/>
                        <a:pt x="80" y="1"/>
                      </a:cubicBezTo>
                      <a:cubicBezTo>
                        <a:pt x="80" y="1"/>
                        <a:pt x="80" y="1"/>
                        <a:pt x="80" y="1"/>
                      </a:cubicBezTo>
                      <a:cubicBezTo>
                        <a:pt x="80" y="1"/>
                        <a:pt x="80" y="1"/>
                        <a:pt x="80" y="1"/>
                      </a:cubicBezTo>
                      <a:cubicBezTo>
                        <a:pt x="80" y="0"/>
                        <a:pt x="80" y="0"/>
                        <a:pt x="80" y="0"/>
                      </a:cubicBezTo>
                      <a:cubicBezTo>
                        <a:pt x="74" y="2"/>
                        <a:pt x="67" y="3"/>
                        <a:pt x="61" y="5"/>
                      </a:cubicBezTo>
                      <a:cubicBezTo>
                        <a:pt x="61" y="5"/>
                        <a:pt x="61" y="5"/>
                        <a:pt x="61" y="5"/>
                      </a:cubicBezTo>
                      <a:cubicBezTo>
                        <a:pt x="61" y="5"/>
                        <a:pt x="61" y="5"/>
                        <a:pt x="61" y="5"/>
                      </a:cubicBezTo>
                      <a:cubicBezTo>
                        <a:pt x="59" y="5"/>
                        <a:pt x="59" y="5"/>
                        <a:pt x="59" y="5"/>
                      </a:cubicBezTo>
                      <a:cubicBezTo>
                        <a:pt x="58" y="5"/>
                        <a:pt x="58" y="5"/>
                        <a:pt x="58" y="5"/>
                      </a:cubicBezTo>
                      <a:cubicBezTo>
                        <a:pt x="58" y="5"/>
                        <a:pt x="58" y="5"/>
                        <a:pt x="58" y="5"/>
                      </a:cubicBezTo>
                      <a:cubicBezTo>
                        <a:pt x="58" y="6"/>
                        <a:pt x="58" y="6"/>
                        <a:pt x="58" y="6"/>
                      </a:cubicBezTo>
                      <a:cubicBezTo>
                        <a:pt x="57" y="6"/>
                        <a:pt x="57" y="6"/>
                        <a:pt x="57" y="6"/>
                      </a:cubicBezTo>
                      <a:cubicBezTo>
                        <a:pt x="57" y="7"/>
                        <a:pt x="57" y="7"/>
                        <a:pt x="57" y="7"/>
                      </a:cubicBezTo>
                      <a:cubicBezTo>
                        <a:pt x="56" y="7"/>
                        <a:pt x="56" y="7"/>
                        <a:pt x="56" y="7"/>
                      </a:cubicBezTo>
                      <a:cubicBezTo>
                        <a:pt x="56" y="7"/>
                        <a:pt x="56" y="7"/>
                        <a:pt x="56" y="7"/>
                      </a:cubicBezTo>
                      <a:cubicBezTo>
                        <a:pt x="55" y="8"/>
                        <a:pt x="55" y="8"/>
                        <a:pt x="55" y="8"/>
                      </a:cubicBezTo>
                      <a:cubicBezTo>
                        <a:pt x="54" y="9"/>
                        <a:pt x="54" y="9"/>
                        <a:pt x="54" y="9"/>
                      </a:cubicBezTo>
                      <a:cubicBezTo>
                        <a:pt x="52" y="12"/>
                        <a:pt x="51" y="14"/>
                        <a:pt x="49" y="16"/>
                      </a:cubicBezTo>
                      <a:cubicBezTo>
                        <a:pt x="49" y="18"/>
                        <a:pt x="49" y="18"/>
                        <a:pt x="49" y="18"/>
                      </a:cubicBezTo>
                      <a:cubicBezTo>
                        <a:pt x="48" y="18"/>
                        <a:pt x="48" y="18"/>
                        <a:pt x="48" y="18"/>
                      </a:cubicBezTo>
                      <a:cubicBezTo>
                        <a:pt x="48" y="18"/>
                        <a:pt x="48" y="18"/>
                        <a:pt x="48" y="18"/>
                      </a:cubicBezTo>
                      <a:cubicBezTo>
                        <a:pt x="49" y="19"/>
                        <a:pt x="49" y="19"/>
                        <a:pt x="49" y="19"/>
                      </a:cubicBezTo>
                      <a:cubicBezTo>
                        <a:pt x="49" y="19"/>
                        <a:pt x="49" y="19"/>
                        <a:pt x="49" y="19"/>
                      </a:cubicBezTo>
                      <a:cubicBezTo>
                        <a:pt x="49" y="19"/>
                        <a:pt x="49" y="19"/>
                        <a:pt x="49" y="19"/>
                      </a:cubicBezTo>
                      <a:cubicBezTo>
                        <a:pt x="48" y="20"/>
                        <a:pt x="48" y="20"/>
                        <a:pt x="48" y="20"/>
                      </a:cubicBezTo>
                      <a:cubicBezTo>
                        <a:pt x="48" y="20"/>
                        <a:pt x="48" y="20"/>
                        <a:pt x="48" y="20"/>
                      </a:cubicBezTo>
                      <a:cubicBezTo>
                        <a:pt x="48" y="20"/>
                        <a:pt x="48" y="20"/>
                        <a:pt x="48" y="20"/>
                      </a:cubicBezTo>
                      <a:cubicBezTo>
                        <a:pt x="48" y="21"/>
                        <a:pt x="48" y="21"/>
                        <a:pt x="48" y="21"/>
                      </a:cubicBezTo>
                      <a:cubicBezTo>
                        <a:pt x="48" y="21"/>
                        <a:pt x="48" y="21"/>
                        <a:pt x="48" y="21"/>
                      </a:cubicBezTo>
                      <a:cubicBezTo>
                        <a:pt x="48" y="21"/>
                        <a:pt x="48" y="21"/>
                        <a:pt x="48" y="21"/>
                      </a:cubicBezTo>
                      <a:cubicBezTo>
                        <a:pt x="47" y="21"/>
                        <a:pt x="47" y="21"/>
                        <a:pt x="47" y="21"/>
                      </a:cubicBezTo>
                      <a:cubicBezTo>
                        <a:pt x="47" y="21"/>
                        <a:pt x="47" y="21"/>
                        <a:pt x="47" y="21"/>
                      </a:cubicBezTo>
                      <a:cubicBezTo>
                        <a:pt x="47" y="22"/>
                        <a:pt x="47" y="22"/>
                        <a:pt x="47" y="22"/>
                      </a:cubicBezTo>
                      <a:cubicBezTo>
                        <a:pt x="45" y="24"/>
                        <a:pt x="45" y="24"/>
                        <a:pt x="45" y="24"/>
                      </a:cubicBezTo>
                      <a:cubicBezTo>
                        <a:pt x="44" y="25"/>
                        <a:pt x="44" y="25"/>
                        <a:pt x="44" y="25"/>
                      </a:cubicBezTo>
                      <a:cubicBezTo>
                        <a:pt x="42" y="27"/>
                        <a:pt x="42" y="27"/>
                        <a:pt x="42" y="27"/>
                      </a:cubicBezTo>
                      <a:cubicBezTo>
                        <a:pt x="42" y="27"/>
                        <a:pt x="42" y="27"/>
                        <a:pt x="42" y="27"/>
                      </a:cubicBezTo>
                      <a:cubicBezTo>
                        <a:pt x="42" y="28"/>
                        <a:pt x="42" y="28"/>
                        <a:pt x="42" y="28"/>
                      </a:cubicBezTo>
                      <a:cubicBezTo>
                        <a:pt x="42" y="28"/>
                        <a:pt x="42" y="28"/>
                        <a:pt x="42" y="28"/>
                      </a:cubicBezTo>
                      <a:cubicBezTo>
                        <a:pt x="42" y="28"/>
                        <a:pt x="42" y="28"/>
                        <a:pt x="42" y="28"/>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8"/>
                        <a:pt x="43" y="28"/>
                        <a:pt x="43" y="28"/>
                      </a:cubicBezTo>
                      <a:cubicBezTo>
                        <a:pt x="44" y="28"/>
                        <a:pt x="44" y="28"/>
                        <a:pt x="44" y="28"/>
                      </a:cubicBezTo>
                      <a:cubicBezTo>
                        <a:pt x="44" y="28"/>
                        <a:pt x="44" y="28"/>
                        <a:pt x="44"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9"/>
                        <a:pt x="45" y="29"/>
                        <a:pt x="45" y="29"/>
                      </a:cubicBezTo>
                      <a:cubicBezTo>
                        <a:pt x="45" y="29"/>
                        <a:pt x="45" y="29"/>
                        <a:pt x="45" y="29"/>
                      </a:cubicBezTo>
                      <a:cubicBezTo>
                        <a:pt x="45" y="29"/>
                        <a:pt x="45" y="29"/>
                        <a:pt x="45" y="29"/>
                      </a:cubicBezTo>
                      <a:cubicBezTo>
                        <a:pt x="44" y="29"/>
                        <a:pt x="44" y="29"/>
                        <a:pt x="44" y="29"/>
                      </a:cubicBezTo>
                      <a:cubicBezTo>
                        <a:pt x="45" y="30"/>
                        <a:pt x="45" y="30"/>
                        <a:pt x="45" y="30"/>
                      </a:cubicBezTo>
                      <a:cubicBezTo>
                        <a:pt x="45" y="29"/>
                        <a:pt x="45" y="29"/>
                        <a:pt x="45" y="29"/>
                      </a:cubicBezTo>
                      <a:cubicBezTo>
                        <a:pt x="46" y="29"/>
                        <a:pt x="46" y="29"/>
                        <a:pt x="46" y="29"/>
                      </a:cubicBezTo>
                      <a:cubicBezTo>
                        <a:pt x="46" y="29"/>
                        <a:pt x="46" y="29"/>
                        <a:pt x="46" y="29"/>
                      </a:cubicBezTo>
                      <a:cubicBezTo>
                        <a:pt x="46" y="29"/>
                        <a:pt x="46" y="29"/>
                        <a:pt x="46" y="29"/>
                      </a:cubicBezTo>
                      <a:cubicBezTo>
                        <a:pt x="46" y="29"/>
                        <a:pt x="46" y="29"/>
                        <a:pt x="46" y="29"/>
                      </a:cubicBezTo>
                      <a:cubicBezTo>
                        <a:pt x="47" y="29"/>
                        <a:pt x="47" y="29"/>
                        <a:pt x="47" y="29"/>
                      </a:cubicBezTo>
                      <a:cubicBezTo>
                        <a:pt x="47" y="29"/>
                        <a:pt x="47" y="29"/>
                        <a:pt x="47" y="29"/>
                      </a:cubicBezTo>
                      <a:cubicBezTo>
                        <a:pt x="46" y="29"/>
                        <a:pt x="46" y="29"/>
                        <a:pt x="46" y="29"/>
                      </a:cubicBezTo>
                      <a:cubicBezTo>
                        <a:pt x="46" y="29"/>
                        <a:pt x="46" y="29"/>
                        <a:pt x="46" y="29"/>
                      </a:cubicBezTo>
                      <a:cubicBezTo>
                        <a:pt x="46" y="30"/>
                        <a:pt x="46" y="30"/>
                        <a:pt x="46" y="30"/>
                      </a:cubicBezTo>
                      <a:cubicBezTo>
                        <a:pt x="46" y="30"/>
                        <a:pt x="46" y="30"/>
                        <a:pt x="46" y="30"/>
                      </a:cubicBezTo>
                      <a:cubicBezTo>
                        <a:pt x="46" y="30"/>
                        <a:pt x="46" y="30"/>
                        <a:pt x="46" y="30"/>
                      </a:cubicBezTo>
                      <a:cubicBezTo>
                        <a:pt x="46" y="30"/>
                        <a:pt x="46" y="30"/>
                        <a:pt x="46" y="30"/>
                      </a:cubicBezTo>
                      <a:cubicBezTo>
                        <a:pt x="46" y="31"/>
                        <a:pt x="46" y="31"/>
                        <a:pt x="46" y="31"/>
                      </a:cubicBezTo>
                      <a:cubicBezTo>
                        <a:pt x="46" y="31"/>
                        <a:pt x="46" y="31"/>
                        <a:pt x="46" y="31"/>
                      </a:cubicBezTo>
                      <a:cubicBezTo>
                        <a:pt x="45" y="32"/>
                        <a:pt x="45" y="32"/>
                        <a:pt x="45" y="32"/>
                      </a:cubicBezTo>
                      <a:cubicBezTo>
                        <a:pt x="45" y="32"/>
                        <a:pt x="45" y="32"/>
                        <a:pt x="45" y="32"/>
                      </a:cubicBezTo>
                      <a:cubicBezTo>
                        <a:pt x="44" y="32"/>
                        <a:pt x="44" y="32"/>
                        <a:pt x="44" y="32"/>
                      </a:cubicBezTo>
                      <a:cubicBezTo>
                        <a:pt x="45" y="32"/>
                        <a:pt x="45" y="32"/>
                        <a:pt x="45" y="32"/>
                      </a:cubicBezTo>
                      <a:cubicBezTo>
                        <a:pt x="45" y="31"/>
                        <a:pt x="45" y="31"/>
                        <a:pt x="45" y="31"/>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3"/>
                        <a:pt x="44" y="33"/>
                        <a:pt x="44" y="33"/>
                      </a:cubicBezTo>
                      <a:cubicBezTo>
                        <a:pt x="44" y="33"/>
                        <a:pt x="44" y="33"/>
                        <a:pt x="44" y="33"/>
                      </a:cubicBezTo>
                      <a:cubicBezTo>
                        <a:pt x="45" y="33"/>
                        <a:pt x="45" y="33"/>
                        <a:pt x="45" y="33"/>
                      </a:cubicBezTo>
                      <a:cubicBezTo>
                        <a:pt x="45" y="33"/>
                        <a:pt x="45" y="33"/>
                        <a:pt x="45" y="33"/>
                      </a:cubicBezTo>
                      <a:cubicBezTo>
                        <a:pt x="45" y="33"/>
                        <a:pt x="45" y="33"/>
                        <a:pt x="45" y="33"/>
                      </a:cubicBezTo>
                      <a:cubicBezTo>
                        <a:pt x="45" y="33"/>
                        <a:pt x="45" y="33"/>
                        <a:pt x="45" y="33"/>
                      </a:cubicBezTo>
                      <a:cubicBezTo>
                        <a:pt x="45" y="33"/>
                        <a:pt x="45" y="33"/>
                        <a:pt x="45" y="33"/>
                      </a:cubicBezTo>
                      <a:cubicBezTo>
                        <a:pt x="45" y="34"/>
                        <a:pt x="45" y="34"/>
                        <a:pt x="45" y="34"/>
                      </a:cubicBezTo>
                      <a:cubicBezTo>
                        <a:pt x="45" y="34"/>
                        <a:pt x="45" y="34"/>
                        <a:pt x="45" y="34"/>
                      </a:cubicBezTo>
                      <a:cubicBezTo>
                        <a:pt x="46" y="34"/>
                        <a:pt x="46" y="34"/>
                        <a:pt x="46" y="34"/>
                      </a:cubicBezTo>
                      <a:cubicBezTo>
                        <a:pt x="45" y="35"/>
                        <a:pt x="45" y="35"/>
                        <a:pt x="45" y="35"/>
                      </a:cubicBezTo>
                      <a:cubicBezTo>
                        <a:pt x="46" y="35"/>
                        <a:pt x="46" y="35"/>
                        <a:pt x="46" y="35"/>
                      </a:cubicBezTo>
                      <a:cubicBezTo>
                        <a:pt x="46" y="36"/>
                        <a:pt x="46" y="36"/>
                        <a:pt x="46" y="36"/>
                      </a:cubicBezTo>
                      <a:cubicBezTo>
                        <a:pt x="46" y="36"/>
                        <a:pt x="46" y="36"/>
                        <a:pt x="46" y="36"/>
                      </a:cubicBezTo>
                      <a:cubicBezTo>
                        <a:pt x="46" y="36"/>
                        <a:pt x="46" y="36"/>
                        <a:pt x="46" y="36"/>
                      </a:cubicBezTo>
                      <a:cubicBezTo>
                        <a:pt x="46" y="36"/>
                        <a:pt x="46" y="36"/>
                        <a:pt x="46" y="36"/>
                      </a:cubicBezTo>
                      <a:cubicBezTo>
                        <a:pt x="46" y="35"/>
                        <a:pt x="46" y="35"/>
                        <a:pt x="46" y="35"/>
                      </a:cubicBezTo>
                      <a:cubicBezTo>
                        <a:pt x="46" y="36"/>
                        <a:pt x="46" y="36"/>
                        <a:pt x="46" y="36"/>
                      </a:cubicBezTo>
                      <a:cubicBezTo>
                        <a:pt x="46" y="37"/>
                        <a:pt x="46" y="37"/>
                        <a:pt x="46" y="37"/>
                      </a:cubicBezTo>
                      <a:cubicBezTo>
                        <a:pt x="46" y="37"/>
                        <a:pt x="46" y="37"/>
                        <a:pt x="46" y="37"/>
                      </a:cubicBezTo>
                      <a:cubicBezTo>
                        <a:pt x="46" y="37"/>
                        <a:pt x="46" y="37"/>
                        <a:pt x="46" y="37"/>
                      </a:cubicBezTo>
                      <a:cubicBezTo>
                        <a:pt x="46" y="38"/>
                        <a:pt x="46" y="38"/>
                        <a:pt x="46" y="38"/>
                      </a:cubicBezTo>
                      <a:cubicBezTo>
                        <a:pt x="46" y="38"/>
                        <a:pt x="46" y="38"/>
                        <a:pt x="46" y="38"/>
                      </a:cubicBezTo>
                      <a:cubicBezTo>
                        <a:pt x="46" y="39"/>
                        <a:pt x="46" y="39"/>
                        <a:pt x="46" y="39"/>
                      </a:cubicBezTo>
                      <a:cubicBezTo>
                        <a:pt x="45" y="39"/>
                        <a:pt x="45" y="39"/>
                        <a:pt x="45" y="39"/>
                      </a:cubicBezTo>
                      <a:cubicBezTo>
                        <a:pt x="44" y="39"/>
                        <a:pt x="44" y="39"/>
                        <a:pt x="44" y="39"/>
                      </a:cubicBezTo>
                      <a:cubicBezTo>
                        <a:pt x="44" y="39"/>
                        <a:pt x="44" y="39"/>
                        <a:pt x="44" y="39"/>
                      </a:cubicBezTo>
                      <a:cubicBezTo>
                        <a:pt x="43" y="39"/>
                        <a:pt x="43" y="39"/>
                        <a:pt x="43" y="39"/>
                      </a:cubicBezTo>
                      <a:cubicBezTo>
                        <a:pt x="43" y="40"/>
                        <a:pt x="43" y="40"/>
                        <a:pt x="43" y="40"/>
                      </a:cubicBezTo>
                      <a:cubicBezTo>
                        <a:pt x="43" y="40"/>
                        <a:pt x="43" y="40"/>
                        <a:pt x="43" y="40"/>
                      </a:cubicBezTo>
                      <a:cubicBezTo>
                        <a:pt x="41" y="41"/>
                        <a:pt x="41" y="41"/>
                        <a:pt x="41" y="41"/>
                      </a:cubicBezTo>
                      <a:cubicBezTo>
                        <a:pt x="41" y="42"/>
                        <a:pt x="41" y="42"/>
                        <a:pt x="41" y="42"/>
                      </a:cubicBezTo>
                      <a:cubicBezTo>
                        <a:pt x="40" y="42"/>
                        <a:pt x="40" y="42"/>
                        <a:pt x="40" y="42"/>
                      </a:cubicBezTo>
                      <a:cubicBezTo>
                        <a:pt x="40" y="44"/>
                        <a:pt x="40" y="44"/>
                        <a:pt x="40" y="44"/>
                      </a:cubicBezTo>
                      <a:cubicBezTo>
                        <a:pt x="40" y="44"/>
                        <a:pt x="40" y="44"/>
                        <a:pt x="40" y="44"/>
                      </a:cubicBezTo>
                      <a:cubicBezTo>
                        <a:pt x="39" y="43"/>
                        <a:pt x="39" y="43"/>
                        <a:pt x="39" y="43"/>
                      </a:cubicBezTo>
                      <a:cubicBezTo>
                        <a:pt x="39" y="44"/>
                        <a:pt x="39" y="44"/>
                        <a:pt x="39" y="44"/>
                      </a:cubicBezTo>
                      <a:cubicBezTo>
                        <a:pt x="39" y="44"/>
                        <a:pt x="39" y="44"/>
                        <a:pt x="39" y="44"/>
                      </a:cubicBezTo>
                      <a:cubicBezTo>
                        <a:pt x="39" y="44"/>
                        <a:pt x="39" y="44"/>
                        <a:pt x="39" y="44"/>
                      </a:cubicBezTo>
                      <a:cubicBezTo>
                        <a:pt x="37" y="45"/>
                        <a:pt x="37" y="45"/>
                        <a:pt x="37" y="45"/>
                      </a:cubicBezTo>
                      <a:cubicBezTo>
                        <a:pt x="37" y="45"/>
                        <a:pt x="37" y="45"/>
                        <a:pt x="37" y="45"/>
                      </a:cubicBezTo>
                      <a:cubicBezTo>
                        <a:pt x="37" y="45"/>
                        <a:pt x="37" y="45"/>
                        <a:pt x="37" y="45"/>
                      </a:cubicBezTo>
                      <a:cubicBezTo>
                        <a:pt x="37" y="45"/>
                        <a:pt x="37" y="45"/>
                        <a:pt x="37" y="45"/>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6" y="46"/>
                        <a:pt x="36" y="46"/>
                        <a:pt x="36" y="46"/>
                      </a:cubicBezTo>
                      <a:cubicBezTo>
                        <a:pt x="36" y="46"/>
                        <a:pt x="36" y="46"/>
                        <a:pt x="36" y="46"/>
                      </a:cubicBezTo>
                      <a:cubicBezTo>
                        <a:pt x="36" y="46"/>
                        <a:pt x="36" y="46"/>
                        <a:pt x="36" y="46"/>
                      </a:cubicBezTo>
                      <a:cubicBezTo>
                        <a:pt x="31" y="46"/>
                        <a:pt x="31" y="46"/>
                        <a:pt x="31" y="46"/>
                      </a:cubicBezTo>
                      <a:cubicBezTo>
                        <a:pt x="30" y="47"/>
                        <a:pt x="30" y="47"/>
                        <a:pt x="30" y="47"/>
                      </a:cubicBezTo>
                      <a:cubicBezTo>
                        <a:pt x="29" y="48"/>
                        <a:pt x="29" y="48"/>
                        <a:pt x="29" y="48"/>
                      </a:cubicBezTo>
                      <a:cubicBezTo>
                        <a:pt x="28" y="48"/>
                        <a:pt x="28" y="48"/>
                        <a:pt x="28" y="48"/>
                      </a:cubicBezTo>
                      <a:cubicBezTo>
                        <a:pt x="27" y="48"/>
                        <a:pt x="27" y="48"/>
                        <a:pt x="27" y="48"/>
                      </a:cubicBezTo>
                      <a:cubicBezTo>
                        <a:pt x="26" y="47"/>
                        <a:pt x="26" y="47"/>
                        <a:pt x="26" y="47"/>
                      </a:cubicBezTo>
                      <a:cubicBezTo>
                        <a:pt x="26" y="47"/>
                        <a:pt x="26" y="47"/>
                        <a:pt x="26" y="47"/>
                      </a:cubicBezTo>
                      <a:cubicBezTo>
                        <a:pt x="26" y="47"/>
                        <a:pt x="26" y="47"/>
                        <a:pt x="26" y="47"/>
                      </a:cubicBezTo>
                      <a:cubicBezTo>
                        <a:pt x="26" y="47"/>
                        <a:pt x="26" y="47"/>
                        <a:pt x="26" y="47"/>
                      </a:cubicBezTo>
                      <a:cubicBezTo>
                        <a:pt x="25" y="47"/>
                        <a:pt x="25" y="47"/>
                        <a:pt x="25" y="47"/>
                      </a:cubicBezTo>
                      <a:cubicBezTo>
                        <a:pt x="20" y="47"/>
                        <a:pt x="20" y="47"/>
                        <a:pt x="20" y="47"/>
                      </a:cubicBezTo>
                      <a:cubicBezTo>
                        <a:pt x="18" y="47"/>
                        <a:pt x="18" y="47"/>
                        <a:pt x="18" y="47"/>
                      </a:cubicBezTo>
                      <a:cubicBezTo>
                        <a:pt x="16" y="47"/>
                        <a:pt x="16" y="47"/>
                        <a:pt x="16" y="47"/>
                      </a:cubicBezTo>
                      <a:cubicBezTo>
                        <a:pt x="12" y="49"/>
                        <a:pt x="12" y="49"/>
                        <a:pt x="12" y="49"/>
                      </a:cubicBezTo>
                      <a:cubicBezTo>
                        <a:pt x="11" y="50"/>
                        <a:pt x="11" y="50"/>
                        <a:pt x="11" y="50"/>
                      </a:cubicBezTo>
                      <a:cubicBezTo>
                        <a:pt x="10" y="50"/>
                        <a:pt x="10" y="50"/>
                        <a:pt x="10" y="50"/>
                      </a:cubicBezTo>
                      <a:cubicBezTo>
                        <a:pt x="8" y="51"/>
                        <a:pt x="8" y="51"/>
                        <a:pt x="8" y="51"/>
                      </a:cubicBezTo>
                      <a:cubicBezTo>
                        <a:pt x="7" y="52"/>
                        <a:pt x="7" y="52"/>
                        <a:pt x="7" y="52"/>
                      </a:cubicBezTo>
                      <a:cubicBezTo>
                        <a:pt x="7" y="52"/>
                        <a:pt x="7" y="52"/>
                        <a:pt x="7" y="52"/>
                      </a:cubicBezTo>
                      <a:cubicBezTo>
                        <a:pt x="7" y="52"/>
                        <a:pt x="7" y="52"/>
                        <a:pt x="7" y="52"/>
                      </a:cubicBezTo>
                      <a:cubicBezTo>
                        <a:pt x="7" y="54"/>
                        <a:pt x="7" y="54"/>
                        <a:pt x="7" y="54"/>
                      </a:cubicBezTo>
                      <a:cubicBezTo>
                        <a:pt x="7" y="54"/>
                        <a:pt x="7" y="54"/>
                        <a:pt x="7" y="54"/>
                      </a:cubicBezTo>
                      <a:cubicBezTo>
                        <a:pt x="7" y="54"/>
                        <a:pt x="7" y="54"/>
                        <a:pt x="7" y="54"/>
                      </a:cubicBezTo>
                      <a:cubicBezTo>
                        <a:pt x="7" y="54"/>
                        <a:pt x="7" y="54"/>
                        <a:pt x="7" y="54"/>
                      </a:cubicBezTo>
                      <a:cubicBezTo>
                        <a:pt x="7" y="55"/>
                        <a:pt x="7" y="55"/>
                        <a:pt x="7" y="55"/>
                      </a:cubicBezTo>
                      <a:cubicBezTo>
                        <a:pt x="7" y="55"/>
                        <a:pt x="7" y="55"/>
                        <a:pt x="7" y="55"/>
                      </a:cubicBezTo>
                      <a:cubicBezTo>
                        <a:pt x="7" y="55"/>
                        <a:pt x="7" y="55"/>
                        <a:pt x="7" y="55"/>
                      </a:cubicBezTo>
                      <a:cubicBezTo>
                        <a:pt x="7" y="55"/>
                        <a:pt x="7" y="55"/>
                        <a:pt x="7" y="55"/>
                      </a:cubicBezTo>
                      <a:cubicBezTo>
                        <a:pt x="8" y="55"/>
                        <a:pt x="8" y="55"/>
                        <a:pt x="8" y="55"/>
                      </a:cubicBezTo>
                      <a:cubicBezTo>
                        <a:pt x="10" y="55"/>
                        <a:pt x="10" y="55"/>
                        <a:pt x="10" y="55"/>
                      </a:cubicBezTo>
                      <a:cubicBezTo>
                        <a:pt x="10" y="56"/>
                        <a:pt x="10" y="56"/>
                        <a:pt x="10" y="56"/>
                      </a:cubicBezTo>
                      <a:cubicBezTo>
                        <a:pt x="10" y="56"/>
                        <a:pt x="10" y="56"/>
                        <a:pt x="10" y="56"/>
                      </a:cubicBezTo>
                      <a:cubicBezTo>
                        <a:pt x="10" y="57"/>
                        <a:pt x="10" y="57"/>
                        <a:pt x="10" y="57"/>
                      </a:cubicBezTo>
                      <a:cubicBezTo>
                        <a:pt x="10" y="57"/>
                        <a:pt x="10" y="57"/>
                        <a:pt x="10" y="57"/>
                      </a:cubicBezTo>
                      <a:cubicBezTo>
                        <a:pt x="10" y="57"/>
                        <a:pt x="10" y="57"/>
                        <a:pt x="10" y="57"/>
                      </a:cubicBezTo>
                      <a:cubicBezTo>
                        <a:pt x="10" y="58"/>
                        <a:pt x="10" y="58"/>
                        <a:pt x="10" y="58"/>
                      </a:cubicBezTo>
                      <a:cubicBezTo>
                        <a:pt x="10" y="58"/>
                        <a:pt x="10" y="58"/>
                        <a:pt x="10" y="58"/>
                      </a:cubicBezTo>
                      <a:cubicBezTo>
                        <a:pt x="11" y="58"/>
                        <a:pt x="11" y="58"/>
                        <a:pt x="11" y="58"/>
                      </a:cubicBezTo>
                      <a:cubicBezTo>
                        <a:pt x="11" y="59"/>
                        <a:pt x="11" y="59"/>
                        <a:pt x="11" y="59"/>
                      </a:cubicBezTo>
                      <a:cubicBezTo>
                        <a:pt x="11" y="59"/>
                        <a:pt x="11" y="59"/>
                        <a:pt x="11" y="59"/>
                      </a:cubicBezTo>
                      <a:cubicBezTo>
                        <a:pt x="11" y="59"/>
                        <a:pt x="11" y="59"/>
                        <a:pt x="11" y="59"/>
                      </a:cubicBezTo>
                      <a:cubicBezTo>
                        <a:pt x="11" y="60"/>
                        <a:pt x="11" y="60"/>
                        <a:pt x="11" y="60"/>
                      </a:cubicBezTo>
                      <a:cubicBezTo>
                        <a:pt x="11" y="60"/>
                        <a:pt x="11" y="60"/>
                        <a:pt x="11" y="60"/>
                      </a:cubicBezTo>
                      <a:cubicBezTo>
                        <a:pt x="11" y="61"/>
                        <a:pt x="11" y="61"/>
                        <a:pt x="11" y="61"/>
                      </a:cubicBezTo>
                      <a:cubicBezTo>
                        <a:pt x="11" y="61"/>
                        <a:pt x="11" y="61"/>
                        <a:pt x="11" y="61"/>
                      </a:cubicBezTo>
                      <a:cubicBezTo>
                        <a:pt x="11" y="61"/>
                        <a:pt x="11" y="61"/>
                        <a:pt x="11" y="61"/>
                      </a:cubicBezTo>
                      <a:cubicBezTo>
                        <a:pt x="11" y="61"/>
                        <a:pt x="11" y="61"/>
                        <a:pt x="11" y="61"/>
                      </a:cubicBezTo>
                      <a:cubicBezTo>
                        <a:pt x="10" y="62"/>
                        <a:pt x="10" y="62"/>
                        <a:pt x="10" y="62"/>
                      </a:cubicBezTo>
                      <a:cubicBezTo>
                        <a:pt x="9" y="63"/>
                        <a:pt x="9" y="63"/>
                        <a:pt x="9" y="63"/>
                      </a:cubicBezTo>
                      <a:cubicBezTo>
                        <a:pt x="9" y="63"/>
                        <a:pt x="9" y="63"/>
                        <a:pt x="9" y="63"/>
                      </a:cubicBezTo>
                      <a:cubicBezTo>
                        <a:pt x="9" y="64"/>
                        <a:pt x="9" y="64"/>
                        <a:pt x="9" y="64"/>
                      </a:cubicBezTo>
                      <a:cubicBezTo>
                        <a:pt x="9" y="64"/>
                        <a:pt x="9" y="64"/>
                        <a:pt x="9" y="64"/>
                      </a:cubicBezTo>
                      <a:cubicBezTo>
                        <a:pt x="8" y="65"/>
                        <a:pt x="8" y="65"/>
                        <a:pt x="8" y="65"/>
                      </a:cubicBezTo>
                      <a:cubicBezTo>
                        <a:pt x="8" y="65"/>
                        <a:pt x="8" y="65"/>
                        <a:pt x="8" y="65"/>
                      </a:cubicBezTo>
                      <a:cubicBezTo>
                        <a:pt x="8" y="65"/>
                        <a:pt x="8" y="65"/>
                        <a:pt x="8" y="65"/>
                      </a:cubicBezTo>
                      <a:cubicBezTo>
                        <a:pt x="8" y="66"/>
                        <a:pt x="8" y="66"/>
                        <a:pt x="8" y="66"/>
                      </a:cubicBezTo>
                      <a:cubicBezTo>
                        <a:pt x="8" y="66"/>
                        <a:pt x="8" y="66"/>
                        <a:pt x="8" y="66"/>
                      </a:cubicBezTo>
                      <a:cubicBezTo>
                        <a:pt x="8" y="66"/>
                        <a:pt x="8" y="66"/>
                        <a:pt x="8" y="66"/>
                      </a:cubicBezTo>
                      <a:cubicBezTo>
                        <a:pt x="7" y="66"/>
                        <a:pt x="7" y="66"/>
                        <a:pt x="7" y="66"/>
                      </a:cubicBezTo>
                      <a:cubicBezTo>
                        <a:pt x="7" y="67"/>
                        <a:pt x="7" y="67"/>
                        <a:pt x="7" y="67"/>
                      </a:cubicBezTo>
                      <a:cubicBezTo>
                        <a:pt x="6" y="67"/>
                        <a:pt x="6" y="67"/>
                        <a:pt x="6" y="67"/>
                      </a:cubicBezTo>
                      <a:cubicBezTo>
                        <a:pt x="5" y="68"/>
                        <a:pt x="5" y="68"/>
                        <a:pt x="5" y="68"/>
                      </a:cubicBezTo>
                      <a:cubicBezTo>
                        <a:pt x="5" y="68"/>
                        <a:pt x="5" y="68"/>
                        <a:pt x="5" y="68"/>
                      </a:cubicBezTo>
                      <a:cubicBezTo>
                        <a:pt x="5" y="68"/>
                        <a:pt x="5" y="68"/>
                        <a:pt x="5" y="68"/>
                      </a:cubicBezTo>
                      <a:cubicBezTo>
                        <a:pt x="5" y="68"/>
                        <a:pt x="5" y="68"/>
                        <a:pt x="5" y="68"/>
                      </a:cubicBezTo>
                      <a:cubicBezTo>
                        <a:pt x="5" y="68"/>
                        <a:pt x="5" y="68"/>
                        <a:pt x="5" y="68"/>
                      </a:cubicBezTo>
                      <a:cubicBezTo>
                        <a:pt x="5" y="69"/>
                        <a:pt x="5" y="69"/>
                        <a:pt x="5" y="69"/>
                      </a:cubicBezTo>
                      <a:cubicBezTo>
                        <a:pt x="4" y="70"/>
                        <a:pt x="4" y="70"/>
                        <a:pt x="4" y="70"/>
                      </a:cubicBezTo>
                      <a:cubicBezTo>
                        <a:pt x="3" y="70"/>
                        <a:pt x="3" y="70"/>
                        <a:pt x="3" y="70"/>
                      </a:cubicBezTo>
                      <a:cubicBezTo>
                        <a:pt x="3" y="71"/>
                        <a:pt x="3" y="71"/>
                        <a:pt x="3" y="71"/>
                      </a:cubicBezTo>
                      <a:cubicBezTo>
                        <a:pt x="3" y="71"/>
                        <a:pt x="3" y="71"/>
                        <a:pt x="3" y="71"/>
                      </a:cubicBezTo>
                      <a:cubicBezTo>
                        <a:pt x="2" y="72"/>
                        <a:pt x="2" y="72"/>
                        <a:pt x="2" y="72"/>
                      </a:cubicBezTo>
                      <a:cubicBezTo>
                        <a:pt x="1" y="73"/>
                        <a:pt x="1" y="73"/>
                        <a:pt x="1" y="73"/>
                      </a:cubicBezTo>
                      <a:cubicBezTo>
                        <a:pt x="1" y="73"/>
                        <a:pt x="1" y="73"/>
                        <a:pt x="1" y="73"/>
                      </a:cubicBezTo>
                      <a:cubicBezTo>
                        <a:pt x="1" y="73"/>
                        <a:pt x="1" y="73"/>
                        <a:pt x="1" y="73"/>
                      </a:cubicBezTo>
                      <a:cubicBezTo>
                        <a:pt x="0" y="73"/>
                        <a:pt x="0" y="73"/>
                        <a:pt x="0" y="73"/>
                      </a:cubicBezTo>
                      <a:cubicBezTo>
                        <a:pt x="1" y="75"/>
                        <a:pt x="1" y="77"/>
                        <a:pt x="1" y="79"/>
                      </a:cubicBezTo>
                      <a:cubicBezTo>
                        <a:pt x="23" y="75"/>
                        <a:pt x="44" y="70"/>
                        <a:pt x="66" y="65"/>
                      </a:cubicBezTo>
                      <a:cubicBezTo>
                        <a:pt x="66" y="66"/>
                        <a:pt x="66" y="66"/>
                        <a:pt x="66" y="66"/>
                      </a:cubicBezTo>
                      <a:cubicBezTo>
                        <a:pt x="66" y="66"/>
                        <a:pt x="66" y="66"/>
                        <a:pt x="66" y="66"/>
                      </a:cubicBezTo>
                      <a:cubicBezTo>
                        <a:pt x="66" y="66"/>
                        <a:pt x="66" y="66"/>
                        <a:pt x="66" y="66"/>
                      </a:cubicBezTo>
                      <a:cubicBezTo>
                        <a:pt x="67" y="66"/>
                        <a:pt x="67" y="66"/>
                        <a:pt x="67" y="66"/>
                      </a:cubicBezTo>
                      <a:cubicBezTo>
                        <a:pt x="67" y="66"/>
                        <a:pt x="67" y="66"/>
                        <a:pt x="67" y="66"/>
                      </a:cubicBezTo>
                      <a:cubicBezTo>
                        <a:pt x="67" y="67"/>
                        <a:pt x="67" y="67"/>
                        <a:pt x="67" y="67"/>
                      </a:cubicBezTo>
                      <a:cubicBezTo>
                        <a:pt x="67" y="67"/>
                        <a:pt x="67" y="67"/>
                        <a:pt x="67" y="67"/>
                      </a:cubicBezTo>
                      <a:cubicBezTo>
                        <a:pt x="68" y="67"/>
                        <a:pt x="68" y="67"/>
                        <a:pt x="68" y="67"/>
                      </a:cubicBezTo>
                      <a:cubicBezTo>
                        <a:pt x="68" y="67"/>
                        <a:pt x="68" y="67"/>
                        <a:pt x="68" y="67"/>
                      </a:cubicBezTo>
                      <a:cubicBezTo>
                        <a:pt x="69" y="67"/>
                        <a:pt x="69" y="67"/>
                        <a:pt x="69" y="67"/>
                      </a:cubicBezTo>
                      <a:cubicBezTo>
                        <a:pt x="69" y="67"/>
                        <a:pt x="69" y="67"/>
                        <a:pt x="69" y="67"/>
                      </a:cubicBezTo>
                      <a:cubicBezTo>
                        <a:pt x="69" y="67"/>
                        <a:pt x="69" y="67"/>
                        <a:pt x="69" y="67"/>
                      </a:cubicBezTo>
                      <a:cubicBezTo>
                        <a:pt x="70" y="68"/>
                        <a:pt x="70" y="68"/>
                        <a:pt x="70" y="68"/>
                      </a:cubicBezTo>
                      <a:cubicBezTo>
                        <a:pt x="70" y="68"/>
                        <a:pt x="70" y="68"/>
                        <a:pt x="70" y="68"/>
                      </a:cubicBezTo>
                      <a:cubicBezTo>
                        <a:pt x="70" y="68"/>
                        <a:pt x="70" y="68"/>
                        <a:pt x="70" y="68"/>
                      </a:cubicBezTo>
                      <a:cubicBezTo>
                        <a:pt x="70" y="68"/>
                        <a:pt x="70" y="68"/>
                        <a:pt x="70" y="68"/>
                      </a:cubicBezTo>
                      <a:cubicBezTo>
                        <a:pt x="70" y="68"/>
                        <a:pt x="70" y="68"/>
                        <a:pt x="70" y="68"/>
                      </a:cubicBezTo>
                      <a:cubicBezTo>
                        <a:pt x="70" y="69"/>
                        <a:pt x="70" y="69"/>
                        <a:pt x="70" y="69"/>
                      </a:cubicBezTo>
                      <a:cubicBezTo>
                        <a:pt x="70" y="69"/>
                        <a:pt x="70" y="69"/>
                        <a:pt x="70" y="69"/>
                      </a:cubicBezTo>
                      <a:cubicBezTo>
                        <a:pt x="71" y="69"/>
                        <a:pt x="71" y="69"/>
                        <a:pt x="71" y="69"/>
                      </a:cubicBezTo>
                      <a:cubicBezTo>
                        <a:pt x="71" y="69"/>
                        <a:pt x="71" y="69"/>
                        <a:pt x="71" y="69"/>
                      </a:cubicBezTo>
                      <a:cubicBezTo>
                        <a:pt x="71" y="69"/>
                        <a:pt x="71" y="69"/>
                        <a:pt x="71" y="69"/>
                      </a:cubicBezTo>
                      <a:cubicBezTo>
                        <a:pt x="71" y="70"/>
                        <a:pt x="71" y="70"/>
                        <a:pt x="71" y="70"/>
                      </a:cubicBezTo>
                      <a:cubicBezTo>
                        <a:pt x="71" y="70"/>
                        <a:pt x="71" y="70"/>
                        <a:pt x="71" y="70"/>
                      </a:cubicBezTo>
                      <a:cubicBezTo>
                        <a:pt x="71" y="70"/>
                        <a:pt x="71" y="70"/>
                        <a:pt x="71" y="70"/>
                      </a:cubicBezTo>
                      <a:cubicBezTo>
                        <a:pt x="71" y="71"/>
                        <a:pt x="71" y="71"/>
                        <a:pt x="71" y="71"/>
                      </a:cubicBezTo>
                      <a:cubicBezTo>
                        <a:pt x="71" y="72"/>
                        <a:pt x="71" y="72"/>
                        <a:pt x="71" y="72"/>
                      </a:cubicBezTo>
                      <a:cubicBezTo>
                        <a:pt x="71" y="72"/>
                        <a:pt x="71" y="72"/>
                        <a:pt x="71" y="72"/>
                      </a:cubicBezTo>
                      <a:cubicBezTo>
                        <a:pt x="71" y="72"/>
                        <a:pt x="71" y="72"/>
                        <a:pt x="71" y="72"/>
                      </a:cubicBezTo>
                      <a:cubicBezTo>
                        <a:pt x="73" y="74"/>
                        <a:pt x="73" y="74"/>
                        <a:pt x="73" y="74"/>
                      </a:cubicBezTo>
                      <a:cubicBezTo>
                        <a:pt x="73" y="74"/>
                        <a:pt x="73" y="74"/>
                        <a:pt x="73" y="74"/>
                      </a:cubicBezTo>
                      <a:cubicBezTo>
                        <a:pt x="73" y="74"/>
                        <a:pt x="73" y="74"/>
                        <a:pt x="73" y="74"/>
                      </a:cubicBezTo>
                      <a:cubicBezTo>
                        <a:pt x="74" y="74"/>
                        <a:pt x="74" y="74"/>
                        <a:pt x="74" y="74"/>
                      </a:cubicBezTo>
                      <a:cubicBezTo>
                        <a:pt x="74" y="74"/>
                        <a:pt x="74" y="74"/>
                        <a:pt x="74" y="74"/>
                      </a:cubicBezTo>
                      <a:cubicBezTo>
                        <a:pt x="74" y="74"/>
                        <a:pt x="74" y="74"/>
                        <a:pt x="74" y="74"/>
                      </a:cubicBezTo>
                      <a:cubicBezTo>
                        <a:pt x="75" y="74"/>
                        <a:pt x="75" y="74"/>
                        <a:pt x="75" y="74"/>
                      </a:cubicBezTo>
                      <a:cubicBezTo>
                        <a:pt x="75" y="74"/>
                        <a:pt x="75" y="74"/>
                        <a:pt x="75" y="74"/>
                      </a:cubicBezTo>
                      <a:cubicBezTo>
                        <a:pt x="76" y="74"/>
                        <a:pt x="76" y="74"/>
                        <a:pt x="76" y="74"/>
                      </a:cubicBezTo>
                      <a:cubicBezTo>
                        <a:pt x="76" y="74"/>
                        <a:pt x="76" y="74"/>
                        <a:pt x="76" y="74"/>
                      </a:cubicBezTo>
                      <a:cubicBezTo>
                        <a:pt x="76" y="74"/>
                        <a:pt x="76" y="74"/>
                        <a:pt x="76" y="74"/>
                      </a:cubicBezTo>
                      <a:cubicBezTo>
                        <a:pt x="76" y="74"/>
                        <a:pt x="76" y="74"/>
                        <a:pt x="76" y="74"/>
                      </a:cubicBezTo>
                      <a:cubicBezTo>
                        <a:pt x="76" y="74"/>
                        <a:pt x="76" y="74"/>
                        <a:pt x="76" y="74"/>
                      </a:cubicBezTo>
                      <a:cubicBezTo>
                        <a:pt x="77" y="74"/>
                        <a:pt x="77" y="74"/>
                        <a:pt x="77" y="74"/>
                      </a:cubicBezTo>
                      <a:cubicBezTo>
                        <a:pt x="77" y="74"/>
                        <a:pt x="77" y="74"/>
                        <a:pt x="77" y="74"/>
                      </a:cubicBezTo>
                      <a:cubicBezTo>
                        <a:pt x="77" y="74"/>
                        <a:pt x="77" y="74"/>
                        <a:pt x="77" y="74"/>
                      </a:cubicBezTo>
                      <a:cubicBezTo>
                        <a:pt x="77" y="75"/>
                        <a:pt x="77" y="75"/>
                        <a:pt x="77" y="75"/>
                      </a:cubicBezTo>
                      <a:cubicBezTo>
                        <a:pt x="77" y="75"/>
                        <a:pt x="77" y="75"/>
                        <a:pt x="77" y="75"/>
                      </a:cubicBezTo>
                      <a:cubicBezTo>
                        <a:pt x="77" y="75"/>
                        <a:pt x="77" y="75"/>
                        <a:pt x="77" y="75"/>
                      </a:cubicBezTo>
                      <a:cubicBezTo>
                        <a:pt x="78" y="76"/>
                        <a:pt x="78" y="76"/>
                        <a:pt x="78" y="76"/>
                      </a:cubicBezTo>
                      <a:cubicBezTo>
                        <a:pt x="82" y="77"/>
                        <a:pt x="86" y="78"/>
                        <a:pt x="91" y="80"/>
                      </a:cubicBezTo>
                      <a:close/>
                      <a:moveTo>
                        <a:pt x="114" y="73"/>
                      </a:moveTo>
                      <a:cubicBezTo>
                        <a:pt x="114" y="73"/>
                        <a:pt x="114" y="73"/>
                        <a:pt x="114" y="73"/>
                      </a:cubicBezTo>
                      <a:cubicBezTo>
                        <a:pt x="114" y="72"/>
                        <a:pt x="114" y="72"/>
                        <a:pt x="114" y="72"/>
                      </a:cubicBezTo>
                      <a:cubicBezTo>
                        <a:pt x="114" y="72"/>
                        <a:pt x="114" y="72"/>
                        <a:pt x="114" y="72"/>
                      </a:cubicBezTo>
                      <a:cubicBezTo>
                        <a:pt x="114" y="72"/>
                        <a:pt x="114" y="72"/>
                        <a:pt x="114" y="72"/>
                      </a:cubicBezTo>
                      <a:cubicBezTo>
                        <a:pt x="113" y="72"/>
                        <a:pt x="113" y="72"/>
                        <a:pt x="113" y="72"/>
                      </a:cubicBezTo>
                      <a:cubicBezTo>
                        <a:pt x="113" y="72"/>
                        <a:pt x="113" y="72"/>
                        <a:pt x="113" y="72"/>
                      </a:cubicBezTo>
                      <a:cubicBezTo>
                        <a:pt x="113" y="72"/>
                        <a:pt x="113" y="72"/>
                        <a:pt x="113" y="72"/>
                      </a:cubicBezTo>
                      <a:cubicBezTo>
                        <a:pt x="113" y="72"/>
                        <a:pt x="113" y="72"/>
                        <a:pt x="113" y="72"/>
                      </a:cubicBezTo>
                      <a:cubicBezTo>
                        <a:pt x="113" y="73"/>
                        <a:pt x="113" y="73"/>
                        <a:pt x="113" y="73"/>
                      </a:cubicBezTo>
                      <a:cubicBezTo>
                        <a:pt x="113" y="73"/>
                        <a:pt x="113" y="73"/>
                        <a:pt x="113" y="73"/>
                      </a:cubicBezTo>
                      <a:cubicBezTo>
                        <a:pt x="113" y="73"/>
                        <a:pt x="113" y="73"/>
                        <a:pt x="113" y="73"/>
                      </a:cubicBezTo>
                      <a:cubicBezTo>
                        <a:pt x="113" y="73"/>
                        <a:pt x="113" y="73"/>
                        <a:pt x="113" y="73"/>
                      </a:cubicBezTo>
                      <a:cubicBezTo>
                        <a:pt x="113" y="73"/>
                        <a:pt x="113" y="73"/>
                        <a:pt x="113" y="73"/>
                      </a:cubicBezTo>
                      <a:cubicBezTo>
                        <a:pt x="114" y="73"/>
                        <a:pt x="114" y="73"/>
                        <a:pt x="114" y="73"/>
                      </a:cubicBezTo>
                      <a:cubicBezTo>
                        <a:pt x="114" y="73"/>
                        <a:pt x="114" y="73"/>
                        <a:pt x="114" y="73"/>
                      </a:cubicBezTo>
                      <a:cubicBezTo>
                        <a:pt x="114" y="73"/>
                        <a:pt x="114" y="73"/>
                        <a:pt x="114" y="73"/>
                      </a:cubicBezTo>
                      <a:cubicBezTo>
                        <a:pt x="114" y="73"/>
                        <a:pt x="114" y="73"/>
                        <a:pt x="114" y="73"/>
                      </a:cubicBezTo>
                      <a:cubicBezTo>
                        <a:pt x="114" y="73"/>
                        <a:pt x="114" y="73"/>
                        <a:pt x="114" y="73"/>
                      </a:cubicBezTo>
                      <a:cubicBezTo>
                        <a:pt x="114" y="73"/>
                        <a:pt x="114" y="73"/>
                        <a:pt x="114" y="73"/>
                      </a:cubicBezTo>
                      <a:close/>
                      <a:moveTo>
                        <a:pt x="116" y="71"/>
                      </a:moveTo>
                      <a:cubicBezTo>
                        <a:pt x="116" y="72"/>
                        <a:pt x="116" y="72"/>
                        <a:pt x="116" y="72"/>
                      </a:cubicBezTo>
                      <a:cubicBezTo>
                        <a:pt x="116" y="71"/>
                        <a:pt x="116" y="71"/>
                        <a:pt x="116" y="71"/>
                      </a:cubicBezTo>
                      <a:cubicBezTo>
                        <a:pt x="116" y="71"/>
                        <a:pt x="116" y="71"/>
                        <a:pt x="116" y="71"/>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1"/>
                        <a:pt x="117" y="71"/>
                        <a:pt x="117" y="71"/>
                      </a:cubicBezTo>
                      <a:cubicBezTo>
                        <a:pt x="117" y="71"/>
                        <a:pt x="117" y="71"/>
                        <a:pt x="117" y="71"/>
                      </a:cubicBezTo>
                      <a:cubicBezTo>
                        <a:pt x="117" y="71"/>
                        <a:pt x="117" y="71"/>
                        <a:pt x="117" y="71"/>
                      </a:cubicBezTo>
                      <a:cubicBezTo>
                        <a:pt x="117" y="71"/>
                        <a:pt x="117" y="71"/>
                        <a:pt x="117" y="71"/>
                      </a:cubicBezTo>
                      <a:cubicBezTo>
                        <a:pt x="116" y="71"/>
                        <a:pt x="116" y="71"/>
                        <a:pt x="116" y="71"/>
                      </a:cubicBezTo>
                      <a:cubicBezTo>
                        <a:pt x="116" y="71"/>
                        <a:pt x="116" y="71"/>
                        <a:pt x="116" y="71"/>
                      </a:cubicBezTo>
                      <a:cubicBezTo>
                        <a:pt x="116" y="71"/>
                        <a:pt x="116" y="71"/>
                        <a:pt x="116" y="71"/>
                      </a:cubicBezTo>
                      <a:cubicBezTo>
                        <a:pt x="116" y="71"/>
                        <a:pt x="116" y="71"/>
                        <a:pt x="116" y="71"/>
                      </a:cubicBezTo>
                      <a:close/>
                      <a:moveTo>
                        <a:pt x="91" y="85"/>
                      </a:moveTo>
                      <a:cubicBezTo>
                        <a:pt x="91" y="85"/>
                        <a:pt x="91" y="85"/>
                        <a:pt x="91" y="85"/>
                      </a:cubicBezTo>
                      <a:cubicBezTo>
                        <a:pt x="91" y="85"/>
                        <a:pt x="91" y="85"/>
                        <a:pt x="91" y="85"/>
                      </a:cubicBezTo>
                      <a:cubicBezTo>
                        <a:pt x="91" y="84"/>
                        <a:pt x="91" y="84"/>
                        <a:pt x="91" y="84"/>
                      </a:cubicBezTo>
                      <a:cubicBezTo>
                        <a:pt x="91" y="84"/>
                        <a:pt x="91" y="84"/>
                        <a:pt x="91" y="84"/>
                      </a:cubicBezTo>
                      <a:cubicBezTo>
                        <a:pt x="91" y="83"/>
                        <a:pt x="91" y="83"/>
                        <a:pt x="91" y="83"/>
                      </a:cubicBezTo>
                      <a:cubicBezTo>
                        <a:pt x="91" y="83"/>
                        <a:pt x="91" y="83"/>
                        <a:pt x="91" y="83"/>
                      </a:cubicBezTo>
                      <a:cubicBezTo>
                        <a:pt x="91" y="83"/>
                        <a:pt x="91" y="83"/>
                        <a:pt x="91" y="83"/>
                      </a:cubicBezTo>
                      <a:cubicBezTo>
                        <a:pt x="91" y="82"/>
                        <a:pt x="91" y="82"/>
                        <a:pt x="91" y="82"/>
                      </a:cubicBezTo>
                      <a:cubicBezTo>
                        <a:pt x="91" y="82"/>
                        <a:pt x="91" y="82"/>
                        <a:pt x="91" y="82"/>
                      </a:cubicBezTo>
                      <a:cubicBezTo>
                        <a:pt x="91" y="82"/>
                        <a:pt x="91" y="82"/>
                        <a:pt x="91" y="82"/>
                      </a:cubicBezTo>
                      <a:cubicBezTo>
                        <a:pt x="91" y="82"/>
                        <a:pt x="91" y="82"/>
                        <a:pt x="91" y="82"/>
                      </a:cubicBezTo>
                      <a:cubicBezTo>
                        <a:pt x="91" y="83"/>
                        <a:pt x="91" y="83"/>
                        <a:pt x="91" y="83"/>
                      </a:cubicBezTo>
                      <a:cubicBezTo>
                        <a:pt x="91" y="84"/>
                        <a:pt x="91" y="84"/>
                        <a:pt x="91" y="84"/>
                      </a:cubicBezTo>
                      <a:cubicBezTo>
                        <a:pt x="90" y="85"/>
                        <a:pt x="90" y="85"/>
                        <a:pt x="90" y="85"/>
                      </a:cubicBezTo>
                      <a:cubicBezTo>
                        <a:pt x="90" y="85"/>
                        <a:pt x="90" y="85"/>
                        <a:pt x="90" y="85"/>
                      </a:cubicBezTo>
                      <a:cubicBezTo>
                        <a:pt x="91" y="86"/>
                        <a:pt x="91" y="86"/>
                        <a:pt x="91" y="86"/>
                      </a:cubicBezTo>
                      <a:cubicBezTo>
                        <a:pt x="91" y="86"/>
                        <a:pt x="91" y="86"/>
                        <a:pt x="91" y="86"/>
                      </a:cubicBezTo>
                      <a:lnTo>
                        <a:pt x="91" y="85"/>
                      </a:lnTo>
                      <a:close/>
                      <a:moveTo>
                        <a:pt x="102" y="84"/>
                      </a:moveTo>
                      <a:cubicBezTo>
                        <a:pt x="102" y="84"/>
                        <a:pt x="102" y="84"/>
                        <a:pt x="102" y="84"/>
                      </a:cubicBezTo>
                      <a:cubicBezTo>
                        <a:pt x="101" y="84"/>
                        <a:pt x="101" y="84"/>
                        <a:pt x="101" y="84"/>
                      </a:cubicBezTo>
                      <a:cubicBezTo>
                        <a:pt x="101" y="85"/>
                        <a:pt x="101" y="85"/>
                        <a:pt x="101" y="85"/>
                      </a:cubicBezTo>
                      <a:cubicBezTo>
                        <a:pt x="100" y="85"/>
                        <a:pt x="100" y="85"/>
                        <a:pt x="100" y="85"/>
                      </a:cubicBezTo>
                      <a:cubicBezTo>
                        <a:pt x="100" y="85"/>
                        <a:pt x="100" y="85"/>
                        <a:pt x="100" y="85"/>
                      </a:cubicBezTo>
                      <a:cubicBezTo>
                        <a:pt x="100" y="85"/>
                        <a:pt x="100" y="85"/>
                        <a:pt x="100" y="85"/>
                      </a:cubicBezTo>
                      <a:cubicBezTo>
                        <a:pt x="99" y="85"/>
                        <a:pt x="99" y="85"/>
                        <a:pt x="99" y="85"/>
                      </a:cubicBezTo>
                      <a:cubicBezTo>
                        <a:pt x="98" y="86"/>
                        <a:pt x="98" y="86"/>
                        <a:pt x="98" y="86"/>
                      </a:cubicBezTo>
                      <a:cubicBezTo>
                        <a:pt x="98" y="87"/>
                        <a:pt x="98" y="87"/>
                        <a:pt x="98" y="87"/>
                      </a:cubicBezTo>
                      <a:cubicBezTo>
                        <a:pt x="100" y="85"/>
                        <a:pt x="100" y="85"/>
                        <a:pt x="100" y="85"/>
                      </a:cubicBezTo>
                      <a:cubicBezTo>
                        <a:pt x="101" y="85"/>
                        <a:pt x="101" y="85"/>
                        <a:pt x="101" y="85"/>
                      </a:cubicBezTo>
                      <a:cubicBezTo>
                        <a:pt x="102" y="84"/>
                        <a:pt x="102" y="84"/>
                        <a:pt x="102" y="84"/>
                      </a:cubicBezTo>
                      <a:close/>
                      <a:moveTo>
                        <a:pt x="8" y="57"/>
                      </a:moveTo>
                      <a:cubicBezTo>
                        <a:pt x="9" y="57"/>
                        <a:pt x="9" y="57"/>
                        <a:pt x="9" y="57"/>
                      </a:cubicBezTo>
                      <a:cubicBezTo>
                        <a:pt x="9" y="57"/>
                        <a:pt x="9" y="57"/>
                        <a:pt x="9" y="57"/>
                      </a:cubicBezTo>
                      <a:cubicBezTo>
                        <a:pt x="9" y="57"/>
                        <a:pt x="9" y="57"/>
                        <a:pt x="9" y="57"/>
                      </a:cubicBezTo>
                      <a:cubicBezTo>
                        <a:pt x="9" y="57"/>
                        <a:pt x="9" y="57"/>
                        <a:pt x="9" y="57"/>
                      </a:cubicBezTo>
                      <a:cubicBezTo>
                        <a:pt x="10" y="56"/>
                        <a:pt x="10" y="56"/>
                        <a:pt x="10" y="56"/>
                      </a:cubicBezTo>
                      <a:cubicBezTo>
                        <a:pt x="10" y="56"/>
                        <a:pt x="10" y="56"/>
                        <a:pt x="10" y="56"/>
                      </a:cubicBezTo>
                      <a:cubicBezTo>
                        <a:pt x="10" y="56"/>
                        <a:pt x="10" y="56"/>
                        <a:pt x="10" y="56"/>
                      </a:cubicBezTo>
                      <a:cubicBezTo>
                        <a:pt x="9" y="55"/>
                        <a:pt x="9" y="55"/>
                        <a:pt x="9" y="55"/>
                      </a:cubicBezTo>
                      <a:cubicBezTo>
                        <a:pt x="9" y="55"/>
                        <a:pt x="9" y="55"/>
                        <a:pt x="9" y="55"/>
                      </a:cubicBezTo>
                      <a:cubicBezTo>
                        <a:pt x="9" y="56"/>
                        <a:pt x="9" y="56"/>
                        <a:pt x="9" y="56"/>
                      </a:cubicBezTo>
                      <a:cubicBezTo>
                        <a:pt x="9" y="56"/>
                        <a:pt x="9" y="56"/>
                        <a:pt x="9" y="56"/>
                      </a:cubicBezTo>
                      <a:cubicBezTo>
                        <a:pt x="8" y="56"/>
                        <a:pt x="8" y="56"/>
                        <a:pt x="8" y="56"/>
                      </a:cubicBezTo>
                      <a:cubicBezTo>
                        <a:pt x="8" y="56"/>
                        <a:pt x="8" y="56"/>
                        <a:pt x="8" y="56"/>
                      </a:cubicBezTo>
                      <a:cubicBezTo>
                        <a:pt x="8" y="57"/>
                        <a:pt x="8" y="57"/>
                        <a:pt x="8" y="57"/>
                      </a:cubicBezTo>
                      <a:close/>
                      <a:moveTo>
                        <a:pt x="120" y="71"/>
                      </a:move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2"/>
                        <a:pt x="119" y="72"/>
                        <a:pt x="119" y="72"/>
                      </a:cubicBezTo>
                      <a:cubicBezTo>
                        <a:pt x="119" y="72"/>
                        <a:pt x="119" y="72"/>
                        <a:pt x="119" y="72"/>
                      </a:cubicBezTo>
                      <a:cubicBezTo>
                        <a:pt x="118" y="72"/>
                        <a:pt x="118" y="72"/>
                        <a:pt x="118" y="72"/>
                      </a:cubicBezTo>
                      <a:cubicBezTo>
                        <a:pt x="118" y="72"/>
                        <a:pt x="118" y="72"/>
                        <a:pt x="118" y="72"/>
                      </a:cubicBezTo>
                      <a:cubicBezTo>
                        <a:pt x="118" y="73"/>
                        <a:pt x="118" y="73"/>
                        <a:pt x="118" y="73"/>
                      </a:cubicBezTo>
                      <a:cubicBezTo>
                        <a:pt x="117" y="73"/>
                        <a:pt x="117" y="73"/>
                        <a:pt x="117" y="73"/>
                      </a:cubicBezTo>
                      <a:cubicBezTo>
                        <a:pt x="117" y="73"/>
                        <a:pt x="117" y="73"/>
                        <a:pt x="117" y="73"/>
                      </a:cubicBezTo>
                      <a:cubicBezTo>
                        <a:pt x="117" y="73"/>
                        <a:pt x="117" y="73"/>
                        <a:pt x="117" y="73"/>
                      </a:cubicBezTo>
                      <a:cubicBezTo>
                        <a:pt x="117" y="73"/>
                        <a:pt x="117" y="73"/>
                        <a:pt x="117" y="73"/>
                      </a:cubicBezTo>
                      <a:cubicBezTo>
                        <a:pt x="116" y="72"/>
                        <a:pt x="116" y="72"/>
                        <a:pt x="116" y="72"/>
                      </a:cubicBezTo>
                      <a:cubicBezTo>
                        <a:pt x="116" y="72"/>
                        <a:pt x="116" y="72"/>
                        <a:pt x="116" y="72"/>
                      </a:cubicBezTo>
                      <a:cubicBezTo>
                        <a:pt x="116" y="73"/>
                        <a:pt x="116" y="73"/>
                        <a:pt x="116" y="73"/>
                      </a:cubicBezTo>
                      <a:cubicBezTo>
                        <a:pt x="116" y="73"/>
                        <a:pt x="116" y="73"/>
                        <a:pt x="116"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4"/>
                        <a:pt x="115" y="74"/>
                        <a:pt x="115" y="74"/>
                      </a:cubicBezTo>
                      <a:cubicBezTo>
                        <a:pt x="114" y="74"/>
                        <a:pt x="114" y="74"/>
                        <a:pt x="114" y="74"/>
                      </a:cubicBezTo>
                      <a:cubicBezTo>
                        <a:pt x="114" y="74"/>
                        <a:pt x="114" y="74"/>
                        <a:pt x="114" y="74"/>
                      </a:cubicBezTo>
                      <a:cubicBezTo>
                        <a:pt x="114" y="73"/>
                        <a:pt x="114" y="73"/>
                        <a:pt x="114" y="73"/>
                      </a:cubicBezTo>
                      <a:cubicBezTo>
                        <a:pt x="114" y="73"/>
                        <a:pt x="114" y="73"/>
                        <a:pt x="114" y="73"/>
                      </a:cubicBezTo>
                      <a:cubicBezTo>
                        <a:pt x="113" y="73"/>
                        <a:pt x="113" y="73"/>
                        <a:pt x="113" y="73"/>
                      </a:cubicBezTo>
                      <a:cubicBezTo>
                        <a:pt x="114" y="74"/>
                        <a:pt x="114" y="74"/>
                        <a:pt x="114" y="74"/>
                      </a:cubicBezTo>
                      <a:cubicBezTo>
                        <a:pt x="114" y="74"/>
                        <a:pt x="114" y="74"/>
                        <a:pt x="114" y="74"/>
                      </a:cubicBezTo>
                      <a:cubicBezTo>
                        <a:pt x="114" y="74"/>
                        <a:pt x="114" y="74"/>
                        <a:pt x="114" y="74"/>
                      </a:cubicBezTo>
                      <a:cubicBezTo>
                        <a:pt x="113" y="74"/>
                        <a:pt x="113" y="74"/>
                        <a:pt x="113" y="74"/>
                      </a:cubicBezTo>
                      <a:cubicBezTo>
                        <a:pt x="113" y="75"/>
                        <a:pt x="113" y="75"/>
                        <a:pt x="113" y="75"/>
                      </a:cubicBezTo>
                      <a:cubicBezTo>
                        <a:pt x="113" y="75"/>
                        <a:pt x="113" y="75"/>
                        <a:pt x="113" y="75"/>
                      </a:cubicBezTo>
                      <a:cubicBezTo>
                        <a:pt x="112" y="75"/>
                        <a:pt x="112" y="75"/>
                        <a:pt x="112" y="75"/>
                      </a:cubicBezTo>
                      <a:cubicBezTo>
                        <a:pt x="112" y="76"/>
                        <a:pt x="112" y="76"/>
                        <a:pt x="112" y="76"/>
                      </a:cubicBezTo>
                      <a:cubicBezTo>
                        <a:pt x="112" y="76"/>
                        <a:pt x="112" y="76"/>
                        <a:pt x="112" y="76"/>
                      </a:cubicBezTo>
                      <a:cubicBezTo>
                        <a:pt x="112" y="76"/>
                        <a:pt x="112" y="76"/>
                        <a:pt x="112" y="76"/>
                      </a:cubicBezTo>
                      <a:cubicBezTo>
                        <a:pt x="112" y="76"/>
                        <a:pt x="112" y="76"/>
                        <a:pt x="112" y="76"/>
                      </a:cubicBezTo>
                      <a:cubicBezTo>
                        <a:pt x="112" y="77"/>
                        <a:pt x="112" y="77"/>
                        <a:pt x="112" y="77"/>
                      </a:cubicBezTo>
                      <a:cubicBezTo>
                        <a:pt x="112" y="77"/>
                        <a:pt x="112" y="77"/>
                        <a:pt x="112" y="77"/>
                      </a:cubicBezTo>
                      <a:cubicBezTo>
                        <a:pt x="111" y="77"/>
                        <a:pt x="111" y="77"/>
                        <a:pt x="111" y="77"/>
                      </a:cubicBezTo>
                      <a:cubicBezTo>
                        <a:pt x="111" y="77"/>
                        <a:pt x="111" y="77"/>
                        <a:pt x="111" y="77"/>
                      </a:cubicBezTo>
                      <a:cubicBezTo>
                        <a:pt x="111" y="77"/>
                        <a:pt x="111" y="77"/>
                        <a:pt x="111" y="77"/>
                      </a:cubicBezTo>
                      <a:cubicBezTo>
                        <a:pt x="110" y="77"/>
                        <a:pt x="110" y="77"/>
                        <a:pt x="110" y="77"/>
                      </a:cubicBezTo>
                      <a:cubicBezTo>
                        <a:pt x="110" y="77"/>
                        <a:pt x="110" y="77"/>
                        <a:pt x="110" y="77"/>
                      </a:cubicBezTo>
                      <a:cubicBezTo>
                        <a:pt x="110" y="77"/>
                        <a:pt x="110" y="77"/>
                        <a:pt x="110" y="77"/>
                      </a:cubicBezTo>
                      <a:cubicBezTo>
                        <a:pt x="110" y="77"/>
                        <a:pt x="110" y="77"/>
                        <a:pt x="110" y="77"/>
                      </a:cubicBezTo>
                      <a:cubicBezTo>
                        <a:pt x="110" y="77"/>
                        <a:pt x="110" y="77"/>
                        <a:pt x="110" y="77"/>
                      </a:cubicBezTo>
                      <a:cubicBezTo>
                        <a:pt x="110" y="76"/>
                        <a:pt x="110" y="76"/>
                        <a:pt x="110" y="76"/>
                      </a:cubicBezTo>
                      <a:cubicBezTo>
                        <a:pt x="110" y="76"/>
                        <a:pt x="110" y="76"/>
                        <a:pt x="110" y="76"/>
                      </a:cubicBezTo>
                      <a:cubicBezTo>
                        <a:pt x="110" y="76"/>
                        <a:pt x="110" y="76"/>
                        <a:pt x="110" y="76"/>
                      </a:cubicBezTo>
                      <a:cubicBezTo>
                        <a:pt x="111" y="76"/>
                        <a:pt x="111" y="76"/>
                        <a:pt x="111" y="76"/>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2" y="75"/>
                        <a:pt x="112" y="75"/>
                        <a:pt x="112" y="75"/>
                      </a:cubicBezTo>
                      <a:cubicBezTo>
                        <a:pt x="112" y="74"/>
                        <a:pt x="112" y="74"/>
                        <a:pt x="112" y="74"/>
                      </a:cubicBezTo>
                      <a:cubicBezTo>
                        <a:pt x="112" y="74"/>
                        <a:pt x="112" y="74"/>
                        <a:pt x="112" y="74"/>
                      </a:cubicBezTo>
                      <a:cubicBezTo>
                        <a:pt x="112" y="75"/>
                        <a:pt x="112" y="75"/>
                        <a:pt x="112" y="75"/>
                      </a:cubicBezTo>
                      <a:cubicBezTo>
                        <a:pt x="112" y="75"/>
                        <a:pt x="112" y="75"/>
                        <a:pt x="112" y="75"/>
                      </a:cubicBezTo>
                      <a:cubicBezTo>
                        <a:pt x="112" y="75"/>
                        <a:pt x="112" y="75"/>
                        <a:pt x="112" y="75"/>
                      </a:cubicBezTo>
                      <a:cubicBezTo>
                        <a:pt x="112" y="74"/>
                        <a:pt x="112" y="74"/>
                        <a:pt x="112" y="74"/>
                      </a:cubicBezTo>
                      <a:cubicBezTo>
                        <a:pt x="112" y="74"/>
                        <a:pt x="112" y="74"/>
                        <a:pt x="112" y="74"/>
                      </a:cubicBezTo>
                      <a:cubicBezTo>
                        <a:pt x="112" y="74"/>
                        <a:pt x="112" y="74"/>
                        <a:pt x="112" y="74"/>
                      </a:cubicBezTo>
                      <a:cubicBezTo>
                        <a:pt x="112" y="74"/>
                        <a:pt x="112" y="74"/>
                        <a:pt x="112" y="74"/>
                      </a:cubicBezTo>
                      <a:cubicBezTo>
                        <a:pt x="112" y="74"/>
                        <a:pt x="112" y="74"/>
                        <a:pt x="112" y="74"/>
                      </a:cubicBezTo>
                      <a:cubicBezTo>
                        <a:pt x="113" y="74"/>
                        <a:pt x="113" y="74"/>
                        <a:pt x="113" y="74"/>
                      </a:cubicBezTo>
                      <a:cubicBezTo>
                        <a:pt x="113" y="73"/>
                        <a:pt x="113" y="73"/>
                        <a:pt x="113" y="73"/>
                      </a:cubicBezTo>
                      <a:cubicBezTo>
                        <a:pt x="113" y="73"/>
                        <a:pt x="113" y="73"/>
                        <a:pt x="113" y="73"/>
                      </a:cubicBezTo>
                      <a:cubicBezTo>
                        <a:pt x="112" y="73"/>
                        <a:pt x="112" y="73"/>
                        <a:pt x="112" y="73"/>
                      </a:cubicBezTo>
                      <a:cubicBezTo>
                        <a:pt x="112" y="73"/>
                        <a:pt x="112" y="73"/>
                        <a:pt x="112" y="73"/>
                      </a:cubicBezTo>
                      <a:cubicBezTo>
                        <a:pt x="112" y="73"/>
                        <a:pt x="112" y="73"/>
                        <a:pt x="112" y="73"/>
                      </a:cubicBezTo>
                      <a:cubicBezTo>
                        <a:pt x="113" y="72"/>
                        <a:pt x="113" y="72"/>
                        <a:pt x="113" y="72"/>
                      </a:cubicBezTo>
                      <a:cubicBezTo>
                        <a:pt x="113" y="71"/>
                        <a:pt x="113" y="71"/>
                        <a:pt x="113" y="71"/>
                      </a:cubicBezTo>
                      <a:cubicBezTo>
                        <a:pt x="114" y="72"/>
                        <a:pt x="114" y="72"/>
                        <a:pt x="114" y="72"/>
                      </a:cubicBezTo>
                      <a:cubicBezTo>
                        <a:pt x="114" y="72"/>
                        <a:pt x="114" y="72"/>
                        <a:pt x="114" y="72"/>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3" y="71"/>
                        <a:pt x="113" y="71"/>
                        <a:pt x="113" y="71"/>
                      </a:cubicBezTo>
                      <a:cubicBezTo>
                        <a:pt x="113" y="71"/>
                        <a:pt x="113" y="71"/>
                        <a:pt x="113" y="71"/>
                      </a:cubicBezTo>
                      <a:cubicBezTo>
                        <a:pt x="113" y="72"/>
                        <a:pt x="113" y="72"/>
                        <a:pt x="113" y="72"/>
                      </a:cubicBezTo>
                      <a:cubicBezTo>
                        <a:pt x="112" y="72"/>
                        <a:pt x="112" y="72"/>
                        <a:pt x="112" y="72"/>
                      </a:cubicBezTo>
                      <a:cubicBezTo>
                        <a:pt x="112" y="73"/>
                        <a:pt x="112" y="73"/>
                        <a:pt x="112" y="73"/>
                      </a:cubicBezTo>
                      <a:cubicBezTo>
                        <a:pt x="112" y="73"/>
                        <a:pt x="112" y="73"/>
                        <a:pt x="112" y="73"/>
                      </a:cubicBezTo>
                      <a:cubicBezTo>
                        <a:pt x="112" y="73"/>
                        <a:pt x="112" y="73"/>
                        <a:pt x="112" y="73"/>
                      </a:cubicBezTo>
                      <a:cubicBezTo>
                        <a:pt x="111" y="73"/>
                        <a:pt x="111" y="73"/>
                        <a:pt x="111" y="73"/>
                      </a:cubicBezTo>
                      <a:cubicBezTo>
                        <a:pt x="110" y="74"/>
                        <a:pt x="110" y="74"/>
                        <a:pt x="110" y="74"/>
                      </a:cubicBezTo>
                      <a:cubicBezTo>
                        <a:pt x="110" y="75"/>
                        <a:pt x="110" y="75"/>
                        <a:pt x="110" y="75"/>
                      </a:cubicBezTo>
                      <a:cubicBezTo>
                        <a:pt x="109" y="75"/>
                        <a:pt x="109" y="75"/>
                        <a:pt x="109" y="75"/>
                      </a:cubicBezTo>
                      <a:cubicBezTo>
                        <a:pt x="108" y="76"/>
                        <a:pt x="108" y="76"/>
                        <a:pt x="108" y="76"/>
                      </a:cubicBezTo>
                      <a:cubicBezTo>
                        <a:pt x="107" y="76"/>
                        <a:pt x="107" y="76"/>
                        <a:pt x="107" y="76"/>
                      </a:cubicBezTo>
                      <a:cubicBezTo>
                        <a:pt x="107" y="76"/>
                        <a:pt x="107" y="76"/>
                        <a:pt x="107" y="76"/>
                      </a:cubicBezTo>
                      <a:cubicBezTo>
                        <a:pt x="106" y="77"/>
                        <a:pt x="106" y="77"/>
                        <a:pt x="106" y="77"/>
                      </a:cubicBezTo>
                      <a:cubicBezTo>
                        <a:pt x="104" y="77"/>
                        <a:pt x="104" y="77"/>
                        <a:pt x="104" y="77"/>
                      </a:cubicBezTo>
                      <a:cubicBezTo>
                        <a:pt x="103" y="77"/>
                        <a:pt x="103" y="77"/>
                        <a:pt x="103" y="77"/>
                      </a:cubicBezTo>
                      <a:cubicBezTo>
                        <a:pt x="103" y="77"/>
                        <a:pt x="103" y="77"/>
                        <a:pt x="103" y="77"/>
                      </a:cubicBezTo>
                      <a:cubicBezTo>
                        <a:pt x="103" y="77"/>
                        <a:pt x="103" y="77"/>
                        <a:pt x="103" y="77"/>
                      </a:cubicBezTo>
                      <a:cubicBezTo>
                        <a:pt x="103" y="78"/>
                        <a:pt x="103" y="78"/>
                        <a:pt x="103"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2" y="77"/>
                        <a:pt x="102" y="77"/>
                        <a:pt x="102" y="77"/>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9"/>
                        <a:pt x="102" y="79"/>
                        <a:pt x="102" y="79"/>
                      </a:cubicBezTo>
                      <a:cubicBezTo>
                        <a:pt x="101" y="79"/>
                        <a:pt x="101" y="79"/>
                        <a:pt x="101" y="79"/>
                      </a:cubicBezTo>
                      <a:cubicBezTo>
                        <a:pt x="101" y="79"/>
                        <a:pt x="101" y="79"/>
                        <a:pt x="101" y="79"/>
                      </a:cubicBezTo>
                      <a:cubicBezTo>
                        <a:pt x="101" y="79"/>
                        <a:pt x="101" y="79"/>
                        <a:pt x="101" y="79"/>
                      </a:cubicBezTo>
                      <a:cubicBezTo>
                        <a:pt x="101" y="79"/>
                        <a:pt x="101" y="79"/>
                        <a:pt x="101" y="79"/>
                      </a:cubicBezTo>
                      <a:cubicBezTo>
                        <a:pt x="100" y="79"/>
                        <a:pt x="100" y="79"/>
                        <a:pt x="100" y="79"/>
                      </a:cubicBezTo>
                      <a:cubicBezTo>
                        <a:pt x="100" y="79"/>
                        <a:pt x="100" y="79"/>
                        <a:pt x="100" y="79"/>
                      </a:cubicBezTo>
                      <a:cubicBezTo>
                        <a:pt x="99" y="79"/>
                        <a:pt x="99" y="79"/>
                        <a:pt x="99" y="79"/>
                      </a:cubicBezTo>
                      <a:cubicBezTo>
                        <a:pt x="99" y="79"/>
                        <a:pt x="99" y="79"/>
                        <a:pt x="99" y="79"/>
                      </a:cubicBezTo>
                      <a:cubicBezTo>
                        <a:pt x="99" y="79"/>
                        <a:pt x="99" y="79"/>
                        <a:pt x="99" y="79"/>
                      </a:cubicBezTo>
                      <a:cubicBezTo>
                        <a:pt x="98" y="79"/>
                        <a:pt x="98" y="79"/>
                        <a:pt x="98" y="79"/>
                      </a:cubicBezTo>
                      <a:cubicBezTo>
                        <a:pt x="98" y="79"/>
                        <a:pt x="98" y="79"/>
                        <a:pt x="98" y="79"/>
                      </a:cubicBezTo>
                      <a:cubicBezTo>
                        <a:pt x="98" y="79"/>
                        <a:pt x="98" y="79"/>
                        <a:pt x="98" y="79"/>
                      </a:cubicBezTo>
                      <a:cubicBezTo>
                        <a:pt x="98" y="79"/>
                        <a:pt x="98" y="79"/>
                        <a:pt x="98" y="79"/>
                      </a:cubicBezTo>
                      <a:cubicBezTo>
                        <a:pt x="99" y="79"/>
                        <a:pt x="99" y="79"/>
                        <a:pt x="99" y="79"/>
                      </a:cubicBezTo>
                      <a:cubicBezTo>
                        <a:pt x="99" y="79"/>
                        <a:pt x="99" y="79"/>
                        <a:pt x="99" y="79"/>
                      </a:cubicBezTo>
                      <a:cubicBezTo>
                        <a:pt x="99" y="79"/>
                        <a:pt x="99" y="79"/>
                        <a:pt x="99" y="79"/>
                      </a:cubicBezTo>
                      <a:cubicBezTo>
                        <a:pt x="99" y="79"/>
                        <a:pt x="99" y="79"/>
                        <a:pt x="99" y="79"/>
                      </a:cubicBezTo>
                      <a:cubicBezTo>
                        <a:pt x="99" y="80"/>
                        <a:pt x="99" y="80"/>
                        <a:pt x="99" y="80"/>
                      </a:cubicBezTo>
                      <a:cubicBezTo>
                        <a:pt x="99" y="80"/>
                        <a:pt x="99" y="80"/>
                        <a:pt x="99" y="80"/>
                      </a:cubicBezTo>
                      <a:cubicBezTo>
                        <a:pt x="99" y="80"/>
                        <a:pt x="99" y="80"/>
                        <a:pt x="99" y="80"/>
                      </a:cubicBezTo>
                      <a:cubicBezTo>
                        <a:pt x="99" y="80"/>
                        <a:pt x="99" y="80"/>
                        <a:pt x="99" y="80"/>
                      </a:cubicBezTo>
                      <a:cubicBezTo>
                        <a:pt x="98" y="80"/>
                        <a:pt x="98" y="80"/>
                        <a:pt x="98" y="80"/>
                      </a:cubicBezTo>
                      <a:cubicBezTo>
                        <a:pt x="98" y="80"/>
                        <a:pt x="98" y="80"/>
                        <a:pt x="98" y="80"/>
                      </a:cubicBezTo>
                      <a:cubicBezTo>
                        <a:pt x="98" y="80"/>
                        <a:pt x="98" y="80"/>
                        <a:pt x="98" y="80"/>
                      </a:cubicBezTo>
                      <a:cubicBezTo>
                        <a:pt x="98" y="79"/>
                        <a:pt x="98" y="79"/>
                        <a:pt x="98" y="79"/>
                      </a:cubicBezTo>
                      <a:cubicBezTo>
                        <a:pt x="98" y="79"/>
                        <a:pt x="98" y="79"/>
                        <a:pt x="98" y="79"/>
                      </a:cubicBezTo>
                      <a:cubicBezTo>
                        <a:pt x="97" y="79"/>
                        <a:pt x="97" y="79"/>
                        <a:pt x="97" y="79"/>
                      </a:cubicBezTo>
                      <a:cubicBezTo>
                        <a:pt x="97" y="80"/>
                        <a:pt x="97" y="80"/>
                        <a:pt x="97" y="80"/>
                      </a:cubicBezTo>
                      <a:cubicBezTo>
                        <a:pt x="97" y="80"/>
                        <a:pt x="97" y="80"/>
                        <a:pt x="98" y="80"/>
                      </a:cubicBezTo>
                      <a:cubicBezTo>
                        <a:pt x="98" y="80"/>
                        <a:pt x="98" y="80"/>
                        <a:pt x="98" y="80"/>
                      </a:cubicBezTo>
                      <a:cubicBezTo>
                        <a:pt x="98" y="80"/>
                        <a:pt x="98" y="80"/>
                        <a:pt x="98" y="80"/>
                      </a:cubicBezTo>
                      <a:cubicBezTo>
                        <a:pt x="98" y="80"/>
                        <a:pt x="98" y="80"/>
                        <a:pt x="98" y="80"/>
                      </a:cubicBezTo>
                      <a:cubicBezTo>
                        <a:pt x="98" y="81"/>
                        <a:pt x="98" y="81"/>
                        <a:pt x="98" y="81"/>
                      </a:cubicBezTo>
                      <a:cubicBezTo>
                        <a:pt x="97" y="81"/>
                        <a:pt x="97" y="81"/>
                        <a:pt x="97" y="81"/>
                      </a:cubicBezTo>
                      <a:cubicBezTo>
                        <a:pt x="97" y="80"/>
                        <a:pt x="97" y="80"/>
                        <a:pt x="97" y="80"/>
                      </a:cubicBezTo>
                      <a:cubicBezTo>
                        <a:pt x="97" y="80"/>
                        <a:pt x="97" y="80"/>
                        <a:pt x="97" y="80"/>
                      </a:cubicBezTo>
                      <a:cubicBezTo>
                        <a:pt x="97" y="81"/>
                        <a:pt x="97" y="81"/>
                        <a:pt x="97" y="81"/>
                      </a:cubicBezTo>
                      <a:cubicBezTo>
                        <a:pt x="97" y="81"/>
                        <a:pt x="97" y="81"/>
                        <a:pt x="97" y="81"/>
                      </a:cubicBezTo>
                      <a:cubicBezTo>
                        <a:pt x="97" y="81"/>
                        <a:pt x="97" y="81"/>
                        <a:pt x="97" y="81"/>
                      </a:cubicBezTo>
                      <a:cubicBezTo>
                        <a:pt x="96" y="81"/>
                        <a:pt x="96" y="81"/>
                        <a:pt x="96" y="81"/>
                      </a:cubicBezTo>
                      <a:cubicBezTo>
                        <a:pt x="97" y="80"/>
                        <a:pt x="97" y="80"/>
                        <a:pt x="97" y="80"/>
                      </a:cubicBezTo>
                      <a:cubicBezTo>
                        <a:pt x="97" y="80"/>
                        <a:pt x="97" y="80"/>
                        <a:pt x="97" y="80"/>
                      </a:cubicBezTo>
                      <a:cubicBezTo>
                        <a:pt x="97" y="80"/>
                        <a:pt x="97" y="80"/>
                        <a:pt x="97" y="80"/>
                      </a:cubicBezTo>
                      <a:cubicBezTo>
                        <a:pt x="97" y="80"/>
                        <a:pt x="97" y="80"/>
                        <a:pt x="97" y="80"/>
                      </a:cubicBezTo>
                      <a:cubicBezTo>
                        <a:pt x="97" y="80"/>
                        <a:pt x="97" y="80"/>
                        <a:pt x="97" y="80"/>
                      </a:cubicBezTo>
                      <a:cubicBezTo>
                        <a:pt x="96" y="80"/>
                        <a:pt x="96" y="80"/>
                        <a:pt x="96" y="80"/>
                      </a:cubicBezTo>
                      <a:cubicBezTo>
                        <a:pt x="95" y="81"/>
                        <a:pt x="95" y="81"/>
                        <a:pt x="95" y="81"/>
                      </a:cubicBezTo>
                      <a:cubicBezTo>
                        <a:pt x="95" y="81"/>
                        <a:pt x="95" y="81"/>
                        <a:pt x="95" y="81"/>
                      </a:cubicBezTo>
                      <a:cubicBezTo>
                        <a:pt x="95" y="82"/>
                        <a:pt x="95" y="82"/>
                        <a:pt x="95" y="82"/>
                      </a:cubicBezTo>
                      <a:cubicBezTo>
                        <a:pt x="95" y="82"/>
                        <a:pt x="95" y="82"/>
                        <a:pt x="95" y="82"/>
                      </a:cubicBezTo>
                      <a:cubicBezTo>
                        <a:pt x="95" y="82"/>
                        <a:pt x="95" y="82"/>
                        <a:pt x="95" y="82"/>
                      </a:cubicBezTo>
                      <a:cubicBezTo>
                        <a:pt x="95" y="82"/>
                        <a:pt x="95" y="82"/>
                        <a:pt x="95" y="82"/>
                      </a:cubicBezTo>
                      <a:cubicBezTo>
                        <a:pt x="94" y="82"/>
                        <a:pt x="94" y="82"/>
                        <a:pt x="94" y="82"/>
                      </a:cubicBezTo>
                      <a:cubicBezTo>
                        <a:pt x="94" y="82"/>
                        <a:pt x="94" y="82"/>
                        <a:pt x="94" y="82"/>
                      </a:cubicBezTo>
                      <a:cubicBezTo>
                        <a:pt x="94" y="82"/>
                        <a:pt x="94" y="82"/>
                        <a:pt x="94" y="82"/>
                      </a:cubicBezTo>
                      <a:cubicBezTo>
                        <a:pt x="94" y="82"/>
                        <a:pt x="94" y="82"/>
                        <a:pt x="94" y="82"/>
                      </a:cubicBezTo>
                      <a:cubicBezTo>
                        <a:pt x="95" y="82"/>
                        <a:pt x="95" y="82"/>
                        <a:pt x="95" y="82"/>
                      </a:cubicBezTo>
                      <a:cubicBezTo>
                        <a:pt x="95" y="82"/>
                        <a:pt x="95" y="82"/>
                        <a:pt x="95" y="82"/>
                      </a:cubicBezTo>
                      <a:cubicBezTo>
                        <a:pt x="95" y="83"/>
                        <a:pt x="95" y="83"/>
                        <a:pt x="95" y="83"/>
                      </a:cubicBezTo>
                      <a:cubicBezTo>
                        <a:pt x="94" y="83"/>
                        <a:pt x="94" y="83"/>
                        <a:pt x="94" y="83"/>
                      </a:cubicBezTo>
                      <a:cubicBezTo>
                        <a:pt x="94" y="83"/>
                        <a:pt x="94" y="83"/>
                        <a:pt x="94" y="83"/>
                      </a:cubicBezTo>
                      <a:cubicBezTo>
                        <a:pt x="94" y="82"/>
                        <a:pt x="94" y="82"/>
                        <a:pt x="94" y="82"/>
                      </a:cubicBezTo>
                      <a:cubicBezTo>
                        <a:pt x="94" y="82"/>
                        <a:pt x="94" y="82"/>
                        <a:pt x="94" y="82"/>
                      </a:cubicBezTo>
                      <a:cubicBezTo>
                        <a:pt x="94" y="82"/>
                        <a:pt x="94" y="82"/>
                        <a:pt x="94" y="82"/>
                      </a:cubicBezTo>
                      <a:cubicBezTo>
                        <a:pt x="94" y="83"/>
                        <a:pt x="94" y="83"/>
                        <a:pt x="94" y="83"/>
                      </a:cubicBezTo>
                      <a:cubicBezTo>
                        <a:pt x="94" y="83"/>
                        <a:pt x="94" y="83"/>
                        <a:pt x="94" y="83"/>
                      </a:cubicBezTo>
                      <a:cubicBezTo>
                        <a:pt x="94" y="84"/>
                        <a:pt x="94" y="84"/>
                        <a:pt x="94" y="84"/>
                      </a:cubicBezTo>
                      <a:cubicBezTo>
                        <a:pt x="94" y="83"/>
                        <a:pt x="94" y="83"/>
                        <a:pt x="94" y="83"/>
                      </a:cubicBezTo>
                      <a:cubicBezTo>
                        <a:pt x="93" y="83"/>
                        <a:pt x="93" y="83"/>
                        <a:pt x="93" y="83"/>
                      </a:cubicBezTo>
                      <a:cubicBezTo>
                        <a:pt x="92" y="84"/>
                        <a:pt x="92" y="84"/>
                        <a:pt x="92" y="84"/>
                      </a:cubicBezTo>
                      <a:cubicBezTo>
                        <a:pt x="92" y="84"/>
                        <a:pt x="92" y="84"/>
                        <a:pt x="92" y="84"/>
                      </a:cubicBezTo>
                      <a:cubicBezTo>
                        <a:pt x="92" y="84"/>
                        <a:pt x="92" y="84"/>
                        <a:pt x="92" y="84"/>
                      </a:cubicBezTo>
                      <a:cubicBezTo>
                        <a:pt x="92" y="84"/>
                        <a:pt x="92" y="84"/>
                        <a:pt x="92" y="84"/>
                      </a:cubicBezTo>
                      <a:cubicBezTo>
                        <a:pt x="91" y="84"/>
                        <a:pt x="91" y="84"/>
                        <a:pt x="91" y="84"/>
                      </a:cubicBezTo>
                      <a:cubicBezTo>
                        <a:pt x="91" y="85"/>
                        <a:pt x="91" y="85"/>
                        <a:pt x="91" y="85"/>
                      </a:cubicBezTo>
                      <a:cubicBezTo>
                        <a:pt x="91" y="85"/>
                        <a:pt x="91" y="85"/>
                        <a:pt x="91" y="85"/>
                      </a:cubicBezTo>
                      <a:cubicBezTo>
                        <a:pt x="91" y="86"/>
                        <a:pt x="91" y="86"/>
                        <a:pt x="91" y="86"/>
                      </a:cubicBezTo>
                      <a:cubicBezTo>
                        <a:pt x="91" y="86"/>
                        <a:pt x="91" y="86"/>
                        <a:pt x="91" y="86"/>
                      </a:cubicBezTo>
                      <a:cubicBezTo>
                        <a:pt x="91" y="86"/>
                        <a:pt x="91" y="86"/>
                        <a:pt x="91" y="86"/>
                      </a:cubicBezTo>
                      <a:cubicBezTo>
                        <a:pt x="91" y="86"/>
                        <a:pt x="91" y="86"/>
                        <a:pt x="91" y="86"/>
                      </a:cubicBezTo>
                      <a:cubicBezTo>
                        <a:pt x="91" y="86"/>
                        <a:pt x="91" y="86"/>
                        <a:pt x="91" y="86"/>
                      </a:cubicBezTo>
                      <a:cubicBezTo>
                        <a:pt x="91" y="86"/>
                        <a:pt x="91" y="86"/>
                        <a:pt x="91" y="86"/>
                      </a:cubicBezTo>
                      <a:cubicBezTo>
                        <a:pt x="91" y="87"/>
                        <a:pt x="91" y="87"/>
                        <a:pt x="91" y="87"/>
                      </a:cubicBezTo>
                      <a:cubicBezTo>
                        <a:pt x="91" y="87"/>
                        <a:pt x="91" y="87"/>
                        <a:pt x="91" y="87"/>
                      </a:cubicBezTo>
                      <a:cubicBezTo>
                        <a:pt x="91" y="87"/>
                        <a:pt x="91" y="87"/>
                        <a:pt x="91" y="87"/>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2" y="88"/>
                        <a:pt x="92" y="88"/>
                        <a:pt x="92" y="88"/>
                      </a:cubicBezTo>
                      <a:cubicBezTo>
                        <a:pt x="92" y="88"/>
                        <a:pt x="92" y="88"/>
                        <a:pt x="92" y="88"/>
                      </a:cubicBezTo>
                      <a:cubicBezTo>
                        <a:pt x="92" y="88"/>
                        <a:pt x="92" y="88"/>
                        <a:pt x="92" y="88"/>
                      </a:cubicBezTo>
                      <a:cubicBezTo>
                        <a:pt x="92" y="88"/>
                        <a:pt x="92" y="88"/>
                        <a:pt x="92" y="88"/>
                      </a:cubicBezTo>
                      <a:cubicBezTo>
                        <a:pt x="93" y="88"/>
                        <a:pt x="93" y="88"/>
                        <a:pt x="93" y="88"/>
                      </a:cubicBezTo>
                      <a:cubicBezTo>
                        <a:pt x="93" y="88"/>
                        <a:pt x="93" y="88"/>
                        <a:pt x="93" y="88"/>
                      </a:cubicBezTo>
                      <a:cubicBezTo>
                        <a:pt x="93" y="88"/>
                        <a:pt x="93" y="88"/>
                        <a:pt x="93" y="88"/>
                      </a:cubicBezTo>
                      <a:cubicBezTo>
                        <a:pt x="93" y="88"/>
                        <a:pt x="93" y="88"/>
                        <a:pt x="93" y="88"/>
                      </a:cubicBezTo>
                      <a:cubicBezTo>
                        <a:pt x="93" y="87"/>
                        <a:pt x="93" y="87"/>
                        <a:pt x="93" y="87"/>
                      </a:cubicBezTo>
                      <a:cubicBezTo>
                        <a:pt x="93" y="87"/>
                        <a:pt x="93" y="87"/>
                        <a:pt x="93" y="87"/>
                      </a:cubicBezTo>
                      <a:cubicBezTo>
                        <a:pt x="93" y="87"/>
                        <a:pt x="93" y="87"/>
                        <a:pt x="93" y="87"/>
                      </a:cubicBezTo>
                      <a:cubicBezTo>
                        <a:pt x="93" y="87"/>
                        <a:pt x="93" y="87"/>
                        <a:pt x="93" y="87"/>
                      </a:cubicBezTo>
                      <a:cubicBezTo>
                        <a:pt x="93" y="87"/>
                        <a:pt x="93" y="87"/>
                        <a:pt x="93" y="87"/>
                      </a:cubicBezTo>
                      <a:cubicBezTo>
                        <a:pt x="93" y="87"/>
                        <a:pt x="93" y="87"/>
                        <a:pt x="93" y="87"/>
                      </a:cubicBezTo>
                      <a:cubicBezTo>
                        <a:pt x="93" y="86"/>
                        <a:pt x="93" y="86"/>
                        <a:pt x="93" y="86"/>
                      </a:cubicBezTo>
                      <a:cubicBezTo>
                        <a:pt x="94" y="86"/>
                        <a:pt x="94" y="86"/>
                        <a:pt x="94" y="86"/>
                      </a:cubicBezTo>
                      <a:cubicBezTo>
                        <a:pt x="94" y="86"/>
                        <a:pt x="94" y="86"/>
                        <a:pt x="94" y="86"/>
                      </a:cubicBezTo>
                      <a:cubicBezTo>
                        <a:pt x="94" y="86"/>
                        <a:pt x="94" y="86"/>
                        <a:pt x="94" y="86"/>
                      </a:cubicBezTo>
                      <a:cubicBezTo>
                        <a:pt x="94" y="86"/>
                        <a:pt x="94" y="86"/>
                        <a:pt x="94" y="86"/>
                      </a:cubicBezTo>
                      <a:cubicBezTo>
                        <a:pt x="94" y="86"/>
                        <a:pt x="94" y="86"/>
                        <a:pt x="94" y="86"/>
                      </a:cubicBezTo>
                      <a:cubicBezTo>
                        <a:pt x="95" y="87"/>
                        <a:pt x="95" y="87"/>
                        <a:pt x="95" y="87"/>
                      </a:cubicBezTo>
                      <a:cubicBezTo>
                        <a:pt x="94" y="87"/>
                        <a:pt x="94" y="87"/>
                        <a:pt x="94" y="87"/>
                      </a:cubicBezTo>
                      <a:cubicBezTo>
                        <a:pt x="94" y="87"/>
                        <a:pt x="94" y="87"/>
                        <a:pt x="94" y="87"/>
                      </a:cubicBezTo>
                      <a:cubicBezTo>
                        <a:pt x="94" y="88"/>
                        <a:pt x="94" y="88"/>
                        <a:pt x="94" y="88"/>
                      </a:cubicBezTo>
                      <a:cubicBezTo>
                        <a:pt x="92" y="88"/>
                        <a:pt x="92" y="88"/>
                        <a:pt x="92" y="88"/>
                      </a:cubicBezTo>
                      <a:cubicBezTo>
                        <a:pt x="92" y="89"/>
                        <a:pt x="92" y="89"/>
                        <a:pt x="92" y="89"/>
                      </a:cubicBezTo>
                      <a:cubicBezTo>
                        <a:pt x="93" y="88"/>
                        <a:pt x="93" y="88"/>
                        <a:pt x="93" y="88"/>
                      </a:cubicBezTo>
                      <a:cubicBezTo>
                        <a:pt x="94" y="87"/>
                        <a:pt x="94" y="87"/>
                        <a:pt x="94" y="87"/>
                      </a:cubicBezTo>
                      <a:cubicBezTo>
                        <a:pt x="95" y="87"/>
                        <a:pt x="95" y="87"/>
                        <a:pt x="95" y="87"/>
                      </a:cubicBezTo>
                      <a:cubicBezTo>
                        <a:pt x="95" y="87"/>
                        <a:pt x="95" y="87"/>
                        <a:pt x="95" y="87"/>
                      </a:cubicBezTo>
                      <a:cubicBezTo>
                        <a:pt x="96" y="87"/>
                        <a:pt x="96" y="87"/>
                        <a:pt x="96" y="87"/>
                      </a:cubicBezTo>
                      <a:cubicBezTo>
                        <a:pt x="97" y="87"/>
                        <a:pt x="97" y="87"/>
                        <a:pt x="97" y="87"/>
                      </a:cubicBezTo>
                      <a:cubicBezTo>
                        <a:pt x="97" y="86"/>
                        <a:pt x="97" y="86"/>
                        <a:pt x="97" y="86"/>
                      </a:cubicBezTo>
                      <a:cubicBezTo>
                        <a:pt x="97" y="86"/>
                        <a:pt x="97" y="86"/>
                        <a:pt x="97" y="86"/>
                      </a:cubicBezTo>
                      <a:cubicBezTo>
                        <a:pt x="96" y="87"/>
                        <a:pt x="96" y="87"/>
                        <a:pt x="96" y="87"/>
                      </a:cubicBezTo>
                      <a:cubicBezTo>
                        <a:pt x="95" y="87"/>
                        <a:pt x="95" y="87"/>
                        <a:pt x="95" y="87"/>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7" y="86"/>
                        <a:pt x="97" y="86"/>
                        <a:pt x="97" y="86"/>
                      </a:cubicBezTo>
                      <a:cubicBezTo>
                        <a:pt x="97" y="85"/>
                        <a:pt x="97" y="85"/>
                        <a:pt x="97" y="85"/>
                      </a:cubicBezTo>
                      <a:cubicBezTo>
                        <a:pt x="98" y="85"/>
                        <a:pt x="98" y="85"/>
                        <a:pt x="98" y="85"/>
                      </a:cubicBezTo>
                      <a:cubicBezTo>
                        <a:pt x="100" y="85"/>
                        <a:pt x="100" y="85"/>
                        <a:pt x="100" y="85"/>
                      </a:cubicBezTo>
                      <a:cubicBezTo>
                        <a:pt x="100" y="84"/>
                        <a:pt x="100" y="84"/>
                        <a:pt x="100" y="84"/>
                      </a:cubicBezTo>
                      <a:cubicBezTo>
                        <a:pt x="101" y="84"/>
                        <a:pt x="101" y="84"/>
                        <a:pt x="101" y="84"/>
                      </a:cubicBezTo>
                      <a:cubicBezTo>
                        <a:pt x="101" y="83"/>
                        <a:pt x="101" y="83"/>
                        <a:pt x="101" y="83"/>
                      </a:cubicBezTo>
                      <a:cubicBezTo>
                        <a:pt x="102" y="83"/>
                        <a:pt x="102" y="83"/>
                        <a:pt x="102" y="83"/>
                      </a:cubicBezTo>
                      <a:cubicBezTo>
                        <a:pt x="102" y="83"/>
                        <a:pt x="102" y="83"/>
                        <a:pt x="102" y="83"/>
                      </a:cubicBezTo>
                      <a:cubicBezTo>
                        <a:pt x="102" y="83"/>
                        <a:pt x="102" y="83"/>
                        <a:pt x="102" y="83"/>
                      </a:cubicBezTo>
                      <a:cubicBezTo>
                        <a:pt x="102" y="83"/>
                        <a:pt x="102" y="83"/>
                        <a:pt x="102" y="83"/>
                      </a:cubicBezTo>
                      <a:cubicBezTo>
                        <a:pt x="103" y="83"/>
                        <a:pt x="103" y="83"/>
                        <a:pt x="103" y="83"/>
                      </a:cubicBezTo>
                      <a:cubicBezTo>
                        <a:pt x="103" y="83"/>
                        <a:pt x="103" y="83"/>
                        <a:pt x="103" y="83"/>
                      </a:cubicBezTo>
                      <a:cubicBezTo>
                        <a:pt x="103" y="83"/>
                        <a:pt x="103" y="83"/>
                        <a:pt x="103" y="83"/>
                      </a:cubicBezTo>
                      <a:cubicBezTo>
                        <a:pt x="103" y="82"/>
                        <a:pt x="103" y="82"/>
                        <a:pt x="103" y="82"/>
                      </a:cubicBezTo>
                      <a:cubicBezTo>
                        <a:pt x="103" y="82"/>
                        <a:pt x="103" y="82"/>
                        <a:pt x="103" y="82"/>
                      </a:cubicBezTo>
                      <a:cubicBezTo>
                        <a:pt x="103" y="82"/>
                        <a:pt x="103" y="82"/>
                        <a:pt x="103" y="82"/>
                      </a:cubicBezTo>
                      <a:cubicBezTo>
                        <a:pt x="104" y="82"/>
                        <a:pt x="104" y="82"/>
                        <a:pt x="104" y="82"/>
                      </a:cubicBezTo>
                      <a:cubicBezTo>
                        <a:pt x="104" y="82"/>
                        <a:pt x="104" y="82"/>
                        <a:pt x="104" y="82"/>
                      </a:cubicBezTo>
                      <a:cubicBezTo>
                        <a:pt x="104" y="82"/>
                        <a:pt x="104" y="82"/>
                        <a:pt x="104" y="82"/>
                      </a:cubicBezTo>
                      <a:cubicBezTo>
                        <a:pt x="104" y="82"/>
                        <a:pt x="104" y="82"/>
                        <a:pt x="104" y="82"/>
                      </a:cubicBezTo>
                      <a:cubicBezTo>
                        <a:pt x="105" y="82"/>
                        <a:pt x="105" y="82"/>
                        <a:pt x="105" y="82"/>
                      </a:cubicBezTo>
                      <a:cubicBezTo>
                        <a:pt x="105" y="81"/>
                        <a:pt x="105" y="81"/>
                        <a:pt x="105" y="81"/>
                      </a:cubicBezTo>
                      <a:cubicBezTo>
                        <a:pt x="105" y="81"/>
                        <a:pt x="105" y="81"/>
                        <a:pt x="105" y="81"/>
                      </a:cubicBezTo>
                      <a:cubicBezTo>
                        <a:pt x="106" y="81"/>
                        <a:pt x="106" y="81"/>
                        <a:pt x="106" y="81"/>
                      </a:cubicBezTo>
                      <a:cubicBezTo>
                        <a:pt x="106" y="81"/>
                        <a:pt x="106" y="81"/>
                        <a:pt x="106" y="81"/>
                      </a:cubicBezTo>
                      <a:cubicBezTo>
                        <a:pt x="106" y="81"/>
                        <a:pt x="106" y="81"/>
                        <a:pt x="106" y="81"/>
                      </a:cubicBezTo>
                      <a:cubicBezTo>
                        <a:pt x="107" y="81"/>
                        <a:pt x="107" y="81"/>
                        <a:pt x="107" y="81"/>
                      </a:cubicBezTo>
                      <a:cubicBezTo>
                        <a:pt x="107" y="81"/>
                        <a:pt x="107" y="81"/>
                        <a:pt x="107" y="81"/>
                      </a:cubicBezTo>
                      <a:cubicBezTo>
                        <a:pt x="107" y="81"/>
                        <a:pt x="107" y="81"/>
                        <a:pt x="107" y="81"/>
                      </a:cubicBezTo>
                      <a:cubicBezTo>
                        <a:pt x="108" y="80"/>
                        <a:pt x="108" y="80"/>
                        <a:pt x="108" y="80"/>
                      </a:cubicBezTo>
                      <a:cubicBezTo>
                        <a:pt x="108" y="80"/>
                        <a:pt x="108" y="80"/>
                        <a:pt x="108" y="80"/>
                      </a:cubicBezTo>
                      <a:cubicBezTo>
                        <a:pt x="108" y="80"/>
                        <a:pt x="108" y="80"/>
                        <a:pt x="108" y="80"/>
                      </a:cubicBezTo>
                      <a:cubicBezTo>
                        <a:pt x="107" y="80"/>
                        <a:pt x="107" y="80"/>
                        <a:pt x="107" y="80"/>
                      </a:cubicBezTo>
                      <a:cubicBezTo>
                        <a:pt x="108" y="80"/>
                        <a:pt x="108" y="80"/>
                        <a:pt x="108" y="80"/>
                      </a:cubicBezTo>
                      <a:cubicBezTo>
                        <a:pt x="108" y="80"/>
                        <a:pt x="108" y="80"/>
                        <a:pt x="108" y="80"/>
                      </a:cubicBezTo>
                      <a:cubicBezTo>
                        <a:pt x="109" y="80"/>
                        <a:pt x="109" y="79"/>
                        <a:pt x="109" y="79"/>
                      </a:cubicBezTo>
                      <a:cubicBezTo>
                        <a:pt x="109" y="79"/>
                        <a:pt x="109" y="79"/>
                        <a:pt x="109" y="79"/>
                      </a:cubicBezTo>
                      <a:cubicBezTo>
                        <a:pt x="110" y="79"/>
                        <a:pt x="110" y="79"/>
                        <a:pt x="110" y="79"/>
                      </a:cubicBezTo>
                      <a:cubicBezTo>
                        <a:pt x="110" y="79"/>
                        <a:pt x="110" y="79"/>
                        <a:pt x="110" y="79"/>
                      </a:cubicBezTo>
                      <a:cubicBezTo>
                        <a:pt x="110" y="79"/>
                        <a:pt x="110" y="79"/>
                        <a:pt x="110" y="79"/>
                      </a:cubicBezTo>
                      <a:cubicBezTo>
                        <a:pt x="110" y="79"/>
                        <a:pt x="110" y="79"/>
                        <a:pt x="110" y="79"/>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11" y="79"/>
                        <a:pt x="111" y="79"/>
                        <a:pt x="111" y="79"/>
                      </a:cubicBezTo>
                      <a:cubicBezTo>
                        <a:pt x="111" y="78"/>
                        <a:pt x="111" y="78"/>
                        <a:pt x="111" y="78"/>
                      </a:cubicBezTo>
                      <a:cubicBezTo>
                        <a:pt x="112" y="78"/>
                        <a:pt x="112" y="78"/>
                        <a:pt x="112" y="78"/>
                      </a:cubicBezTo>
                      <a:cubicBezTo>
                        <a:pt x="112" y="78"/>
                        <a:pt x="112" y="78"/>
                        <a:pt x="112" y="78"/>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3" y="77"/>
                        <a:pt x="113" y="77"/>
                        <a:pt x="113" y="77"/>
                      </a:cubicBezTo>
                      <a:cubicBezTo>
                        <a:pt x="113" y="77"/>
                        <a:pt x="113" y="77"/>
                        <a:pt x="113" y="77"/>
                      </a:cubicBezTo>
                      <a:cubicBezTo>
                        <a:pt x="113" y="77"/>
                        <a:pt x="113" y="77"/>
                        <a:pt x="113" y="77"/>
                      </a:cubicBezTo>
                      <a:cubicBezTo>
                        <a:pt x="113" y="77"/>
                        <a:pt x="113" y="77"/>
                        <a:pt x="113" y="77"/>
                      </a:cubicBezTo>
                      <a:cubicBezTo>
                        <a:pt x="113" y="77"/>
                        <a:pt x="113" y="77"/>
                        <a:pt x="113" y="77"/>
                      </a:cubicBezTo>
                      <a:cubicBezTo>
                        <a:pt x="114" y="77"/>
                        <a:pt x="114" y="77"/>
                        <a:pt x="114" y="77"/>
                      </a:cubicBezTo>
                      <a:cubicBezTo>
                        <a:pt x="114" y="76"/>
                        <a:pt x="115" y="75"/>
                        <a:pt x="116" y="75"/>
                      </a:cubicBezTo>
                      <a:cubicBezTo>
                        <a:pt x="116" y="74"/>
                        <a:pt x="116" y="74"/>
                        <a:pt x="116" y="74"/>
                      </a:cubicBezTo>
                      <a:cubicBezTo>
                        <a:pt x="117" y="73"/>
                        <a:pt x="117" y="73"/>
                        <a:pt x="117" y="73"/>
                      </a:cubicBezTo>
                      <a:cubicBezTo>
                        <a:pt x="118" y="73"/>
                        <a:pt x="118" y="73"/>
                        <a:pt x="118" y="73"/>
                      </a:cubicBezTo>
                      <a:cubicBezTo>
                        <a:pt x="119" y="72"/>
                        <a:pt x="119" y="72"/>
                        <a:pt x="119" y="72"/>
                      </a:cubicBezTo>
                      <a:cubicBezTo>
                        <a:pt x="120" y="72"/>
                        <a:pt x="120" y="72"/>
                        <a:pt x="120" y="72"/>
                      </a:cubicBezTo>
                      <a:cubicBezTo>
                        <a:pt x="120" y="71"/>
                        <a:pt x="120" y="71"/>
                        <a:pt x="120" y="71"/>
                      </a:cubicBezTo>
                      <a:cubicBezTo>
                        <a:pt x="120" y="71"/>
                        <a:pt x="120" y="71"/>
                        <a:pt x="120" y="71"/>
                      </a:cubicBezTo>
                      <a:close/>
                      <a:moveTo>
                        <a:pt x="108" y="80"/>
                      </a:moveTo>
                      <a:cubicBezTo>
                        <a:pt x="108" y="81"/>
                        <a:pt x="108" y="81"/>
                        <a:pt x="108" y="81"/>
                      </a:cubicBezTo>
                      <a:cubicBezTo>
                        <a:pt x="107" y="81"/>
                        <a:pt x="107" y="81"/>
                        <a:pt x="107" y="81"/>
                      </a:cubicBezTo>
                      <a:cubicBezTo>
                        <a:pt x="107" y="81"/>
                        <a:pt x="107" y="81"/>
                        <a:pt x="107" y="81"/>
                      </a:cubicBezTo>
                      <a:cubicBezTo>
                        <a:pt x="106" y="82"/>
                        <a:pt x="106" y="82"/>
                        <a:pt x="106" y="82"/>
                      </a:cubicBezTo>
                      <a:cubicBezTo>
                        <a:pt x="105" y="82"/>
                        <a:pt x="105" y="82"/>
                        <a:pt x="105" y="82"/>
                      </a:cubicBezTo>
                      <a:cubicBezTo>
                        <a:pt x="105" y="83"/>
                        <a:pt x="105" y="83"/>
                        <a:pt x="105" y="83"/>
                      </a:cubicBezTo>
                      <a:cubicBezTo>
                        <a:pt x="104" y="83"/>
                        <a:pt x="104" y="83"/>
                        <a:pt x="103" y="84"/>
                      </a:cubicBezTo>
                      <a:cubicBezTo>
                        <a:pt x="103" y="84"/>
                        <a:pt x="102" y="84"/>
                        <a:pt x="102" y="85"/>
                      </a:cubicBezTo>
                      <a:cubicBezTo>
                        <a:pt x="101" y="85"/>
                        <a:pt x="101" y="85"/>
                        <a:pt x="101" y="85"/>
                      </a:cubicBezTo>
                      <a:cubicBezTo>
                        <a:pt x="101" y="85"/>
                        <a:pt x="101" y="85"/>
                        <a:pt x="101" y="85"/>
                      </a:cubicBezTo>
                      <a:cubicBezTo>
                        <a:pt x="102" y="85"/>
                        <a:pt x="102" y="85"/>
                        <a:pt x="102" y="85"/>
                      </a:cubicBezTo>
                      <a:cubicBezTo>
                        <a:pt x="104" y="84"/>
                        <a:pt x="104" y="84"/>
                        <a:pt x="104" y="84"/>
                      </a:cubicBezTo>
                      <a:cubicBezTo>
                        <a:pt x="105" y="83"/>
                        <a:pt x="105" y="83"/>
                        <a:pt x="105" y="83"/>
                      </a:cubicBezTo>
                      <a:cubicBezTo>
                        <a:pt x="105" y="83"/>
                        <a:pt x="106" y="82"/>
                        <a:pt x="107" y="82"/>
                      </a:cubicBezTo>
                      <a:cubicBezTo>
                        <a:pt x="107" y="81"/>
                        <a:pt x="108" y="81"/>
                        <a:pt x="108" y="81"/>
                      </a:cubicBezTo>
                      <a:cubicBezTo>
                        <a:pt x="109" y="80"/>
                        <a:pt x="109" y="80"/>
                        <a:pt x="109" y="80"/>
                      </a:cubicBezTo>
                      <a:cubicBezTo>
                        <a:pt x="109" y="80"/>
                        <a:pt x="109" y="80"/>
                        <a:pt x="109" y="80"/>
                      </a:cubicBezTo>
                      <a:lnTo>
                        <a:pt x="108" y="80"/>
                      </a:lnTo>
                      <a:close/>
                      <a:moveTo>
                        <a:pt x="90" y="88"/>
                      </a:moveTo>
                      <a:cubicBezTo>
                        <a:pt x="90" y="87"/>
                        <a:pt x="90" y="87"/>
                        <a:pt x="90" y="87"/>
                      </a:cubicBezTo>
                      <a:cubicBezTo>
                        <a:pt x="90" y="87"/>
                        <a:pt x="90" y="87"/>
                        <a:pt x="90" y="87"/>
                      </a:cubicBezTo>
                      <a:cubicBezTo>
                        <a:pt x="90" y="87"/>
                        <a:pt x="90" y="87"/>
                        <a:pt x="90" y="87"/>
                      </a:cubicBezTo>
                      <a:cubicBezTo>
                        <a:pt x="90" y="87"/>
                        <a:pt x="90" y="87"/>
                        <a:pt x="90" y="87"/>
                      </a:cubicBezTo>
                      <a:cubicBezTo>
                        <a:pt x="90" y="87"/>
                        <a:pt x="90" y="87"/>
                        <a:pt x="90" y="87"/>
                      </a:cubicBezTo>
                      <a:cubicBezTo>
                        <a:pt x="90" y="87"/>
                        <a:pt x="90" y="87"/>
                        <a:pt x="89" y="87"/>
                      </a:cubicBezTo>
                      <a:cubicBezTo>
                        <a:pt x="89" y="88"/>
                        <a:pt x="89" y="88"/>
                        <a:pt x="89" y="88"/>
                      </a:cubicBezTo>
                      <a:cubicBezTo>
                        <a:pt x="89" y="88"/>
                        <a:pt x="89" y="88"/>
                        <a:pt x="89" y="88"/>
                      </a:cubicBezTo>
                      <a:cubicBezTo>
                        <a:pt x="89" y="88"/>
                        <a:pt x="89" y="88"/>
                        <a:pt x="89" y="88"/>
                      </a:cubicBezTo>
                      <a:cubicBezTo>
                        <a:pt x="88" y="88"/>
                        <a:pt x="88" y="88"/>
                        <a:pt x="88" y="88"/>
                      </a:cubicBezTo>
                      <a:cubicBezTo>
                        <a:pt x="88" y="88"/>
                        <a:pt x="88" y="88"/>
                        <a:pt x="88" y="88"/>
                      </a:cubicBezTo>
                      <a:cubicBezTo>
                        <a:pt x="88" y="88"/>
                        <a:pt x="88" y="88"/>
                        <a:pt x="88" y="88"/>
                      </a:cubicBezTo>
                      <a:cubicBezTo>
                        <a:pt x="88" y="89"/>
                        <a:pt x="88" y="89"/>
                        <a:pt x="88" y="89"/>
                      </a:cubicBezTo>
                      <a:cubicBezTo>
                        <a:pt x="88" y="89"/>
                        <a:pt x="88" y="89"/>
                        <a:pt x="88" y="89"/>
                      </a:cubicBezTo>
                      <a:cubicBezTo>
                        <a:pt x="88" y="89"/>
                        <a:pt x="88" y="89"/>
                        <a:pt x="88" y="89"/>
                      </a:cubicBezTo>
                      <a:cubicBezTo>
                        <a:pt x="88" y="89"/>
                        <a:pt x="88" y="89"/>
                        <a:pt x="88" y="89"/>
                      </a:cubicBezTo>
                      <a:cubicBezTo>
                        <a:pt x="88" y="90"/>
                        <a:pt x="88" y="90"/>
                        <a:pt x="88" y="90"/>
                      </a:cubicBezTo>
                      <a:cubicBezTo>
                        <a:pt x="88" y="90"/>
                        <a:pt x="88" y="90"/>
                        <a:pt x="88" y="90"/>
                      </a:cubicBezTo>
                      <a:cubicBezTo>
                        <a:pt x="88" y="90"/>
                        <a:pt x="88" y="90"/>
                        <a:pt x="88" y="90"/>
                      </a:cubicBezTo>
                      <a:cubicBezTo>
                        <a:pt x="88" y="90"/>
                        <a:pt x="88" y="90"/>
                        <a:pt x="88" y="90"/>
                      </a:cubicBezTo>
                      <a:cubicBezTo>
                        <a:pt x="88" y="90"/>
                        <a:pt x="88" y="90"/>
                        <a:pt x="88" y="90"/>
                      </a:cubicBezTo>
                      <a:cubicBezTo>
                        <a:pt x="88" y="90"/>
                        <a:pt x="88" y="90"/>
                        <a:pt x="88" y="90"/>
                      </a:cubicBezTo>
                      <a:cubicBezTo>
                        <a:pt x="88" y="91"/>
                        <a:pt x="88" y="91"/>
                        <a:pt x="88" y="91"/>
                      </a:cubicBezTo>
                      <a:cubicBezTo>
                        <a:pt x="88" y="91"/>
                        <a:pt x="88" y="91"/>
                        <a:pt x="88" y="91"/>
                      </a:cubicBezTo>
                      <a:cubicBezTo>
                        <a:pt x="88" y="90"/>
                        <a:pt x="88" y="90"/>
                        <a:pt x="88" y="90"/>
                      </a:cubicBezTo>
                      <a:cubicBezTo>
                        <a:pt x="89" y="90"/>
                        <a:pt x="89" y="90"/>
                        <a:pt x="89" y="90"/>
                      </a:cubicBezTo>
                      <a:cubicBezTo>
                        <a:pt x="89" y="90"/>
                        <a:pt x="89" y="90"/>
                        <a:pt x="89" y="90"/>
                      </a:cubicBezTo>
                      <a:cubicBezTo>
                        <a:pt x="89" y="90"/>
                        <a:pt x="89" y="90"/>
                        <a:pt x="89" y="90"/>
                      </a:cubicBezTo>
                      <a:cubicBezTo>
                        <a:pt x="89" y="90"/>
                        <a:pt x="89" y="90"/>
                        <a:pt x="89" y="90"/>
                      </a:cubicBezTo>
                      <a:cubicBezTo>
                        <a:pt x="89" y="90"/>
                        <a:pt x="89" y="90"/>
                        <a:pt x="89" y="90"/>
                      </a:cubicBezTo>
                      <a:cubicBezTo>
                        <a:pt x="90" y="89"/>
                        <a:pt x="90" y="89"/>
                        <a:pt x="90" y="89"/>
                      </a:cubicBezTo>
                      <a:cubicBezTo>
                        <a:pt x="90" y="90"/>
                        <a:pt x="90" y="90"/>
                        <a:pt x="90" y="90"/>
                      </a:cubicBezTo>
                      <a:cubicBezTo>
                        <a:pt x="90" y="89"/>
                        <a:pt x="90" y="89"/>
                        <a:pt x="90" y="89"/>
                      </a:cubicBezTo>
                      <a:cubicBezTo>
                        <a:pt x="90" y="88"/>
                        <a:pt x="90" y="88"/>
                        <a:pt x="90" y="88"/>
                      </a:cubicBezTo>
                      <a:cubicBezTo>
                        <a:pt x="90" y="88"/>
                        <a:pt x="90" y="88"/>
                        <a:pt x="90" y="88"/>
                      </a:cubicBezTo>
                      <a:close/>
                      <a:moveTo>
                        <a:pt x="44" y="29"/>
                      </a:moveTo>
                      <a:cubicBezTo>
                        <a:pt x="44" y="29"/>
                        <a:pt x="44" y="29"/>
                        <a:pt x="44" y="29"/>
                      </a:cubicBezTo>
                      <a:cubicBezTo>
                        <a:pt x="44" y="29"/>
                        <a:pt x="44" y="29"/>
                        <a:pt x="44" y="29"/>
                      </a:cubicBezTo>
                      <a:cubicBezTo>
                        <a:pt x="44" y="28"/>
                        <a:pt x="44" y="28"/>
                        <a:pt x="44" y="28"/>
                      </a:cubicBezTo>
                      <a:cubicBezTo>
                        <a:pt x="44" y="28"/>
                        <a:pt x="44" y="28"/>
                        <a:pt x="44" y="28"/>
                      </a:cubicBezTo>
                      <a:cubicBezTo>
                        <a:pt x="44" y="29"/>
                        <a:pt x="44" y="29"/>
                        <a:pt x="44" y="29"/>
                      </a:cubicBezTo>
                      <a:cubicBezTo>
                        <a:pt x="44" y="29"/>
                        <a:pt x="44" y="29"/>
                        <a:pt x="44" y="29"/>
                      </a:cubicBezTo>
                      <a:cubicBezTo>
                        <a:pt x="43" y="29"/>
                        <a:pt x="43" y="29"/>
                        <a:pt x="43" y="29"/>
                      </a:cubicBezTo>
                      <a:cubicBezTo>
                        <a:pt x="43" y="29"/>
                        <a:pt x="43" y="29"/>
                        <a:pt x="43" y="29"/>
                      </a:cubicBezTo>
                      <a:cubicBezTo>
                        <a:pt x="44" y="30"/>
                        <a:pt x="44" y="30"/>
                        <a:pt x="44" y="30"/>
                      </a:cubicBezTo>
                      <a:lnTo>
                        <a:pt x="44" y="29"/>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33" name="Freeform 351">
                  <a:extLst>
                    <a:ext uri="{FF2B5EF4-FFF2-40B4-BE49-F238E27FC236}">
                      <a16:creationId xmlns="" xmlns:a16="http://schemas.microsoft.com/office/drawing/2014/main" id="{5B02A5B5-B3C5-43EA-A3B2-3DBA6E4B9733}"/>
                    </a:ext>
                  </a:extLst>
                </p:cNvPr>
                <p:cNvSpPr>
                  <a:spLocks noEditPoints="1"/>
                </p:cNvSpPr>
                <p:nvPr/>
              </p:nvSpPr>
              <p:spPr bwMode="auto">
                <a:xfrm>
                  <a:off x="7406415" y="3804540"/>
                  <a:ext cx="110093" cy="246398"/>
                </a:xfrm>
                <a:custGeom>
                  <a:avLst/>
                  <a:gdLst>
                    <a:gd name="T0" fmla="*/ 17 w 21"/>
                    <a:gd name="T1" fmla="*/ 36 h 47"/>
                    <a:gd name="T2" fmla="*/ 19 w 21"/>
                    <a:gd name="T3" fmla="*/ 35 h 47"/>
                    <a:gd name="T4" fmla="*/ 20 w 21"/>
                    <a:gd name="T5" fmla="*/ 29 h 47"/>
                    <a:gd name="T6" fmla="*/ 19 w 21"/>
                    <a:gd name="T7" fmla="*/ 33 h 47"/>
                    <a:gd name="T8" fmla="*/ 19 w 21"/>
                    <a:gd name="T9" fmla="*/ 31 h 47"/>
                    <a:gd name="T10" fmla="*/ 20 w 21"/>
                    <a:gd name="T11" fmla="*/ 29 h 47"/>
                    <a:gd name="T12" fmla="*/ 20 w 21"/>
                    <a:gd name="T13" fmla="*/ 26 h 47"/>
                    <a:gd name="T14" fmla="*/ 20 w 21"/>
                    <a:gd name="T15" fmla="*/ 24 h 47"/>
                    <a:gd name="T16" fmla="*/ 20 w 21"/>
                    <a:gd name="T17" fmla="*/ 23 h 47"/>
                    <a:gd name="T18" fmla="*/ 20 w 21"/>
                    <a:gd name="T19" fmla="*/ 23 h 47"/>
                    <a:gd name="T20" fmla="*/ 21 w 21"/>
                    <a:gd name="T21" fmla="*/ 26 h 47"/>
                    <a:gd name="T22" fmla="*/ 20 w 21"/>
                    <a:gd name="T23" fmla="*/ 19 h 47"/>
                    <a:gd name="T24" fmla="*/ 19 w 21"/>
                    <a:gd name="T25" fmla="*/ 14 h 47"/>
                    <a:gd name="T26" fmla="*/ 17 w 21"/>
                    <a:gd name="T27" fmla="*/ 15 h 47"/>
                    <a:gd name="T28" fmla="*/ 15 w 21"/>
                    <a:gd name="T29" fmla="*/ 15 h 47"/>
                    <a:gd name="T30" fmla="*/ 15 w 21"/>
                    <a:gd name="T31" fmla="*/ 13 h 47"/>
                    <a:gd name="T32" fmla="*/ 16 w 21"/>
                    <a:gd name="T33" fmla="*/ 10 h 47"/>
                    <a:gd name="T34" fmla="*/ 17 w 21"/>
                    <a:gd name="T35" fmla="*/ 11 h 47"/>
                    <a:gd name="T36" fmla="*/ 17 w 21"/>
                    <a:gd name="T37" fmla="*/ 9 h 47"/>
                    <a:gd name="T38" fmla="*/ 18 w 21"/>
                    <a:gd name="T39" fmla="*/ 4 h 47"/>
                    <a:gd name="T40" fmla="*/ 4 w 21"/>
                    <a:gd name="T41" fmla="*/ 0 h 47"/>
                    <a:gd name="T42" fmla="*/ 3 w 21"/>
                    <a:gd name="T43" fmla="*/ 2 h 47"/>
                    <a:gd name="T44" fmla="*/ 2 w 21"/>
                    <a:gd name="T45" fmla="*/ 5 h 47"/>
                    <a:gd name="T46" fmla="*/ 1 w 21"/>
                    <a:gd name="T47" fmla="*/ 7 h 47"/>
                    <a:gd name="T48" fmla="*/ 0 w 21"/>
                    <a:gd name="T49" fmla="*/ 9 h 47"/>
                    <a:gd name="T50" fmla="*/ 1 w 21"/>
                    <a:gd name="T51" fmla="*/ 9 h 47"/>
                    <a:gd name="T52" fmla="*/ 1 w 21"/>
                    <a:gd name="T53" fmla="*/ 11 h 47"/>
                    <a:gd name="T54" fmla="*/ 0 w 21"/>
                    <a:gd name="T55" fmla="*/ 12 h 47"/>
                    <a:gd name="T56" fmla="*/ 0 w 21"/>
                    <a:gd name="T57" fmla="*/ 13 h 47"/>
                    <a:gd name="T58" fmla="*/ 1 w 21"/>
                    <a:gd name="T59" fmla="*/ 15 h 47"/>
                    <a:gd name="T60" fmla="*/ 2 w 21"/>
                    <a:gd name="T61" fmla="*/ 16 h 47"/>
                    <a:gd name="T62" fmla="*/ 5 w 21"/>
                    <a:gd name="T63" fmla="*/ 19 h 47"/>
                    <a:gd name="T64" fmla="*/ 9 w 21"/>
                    <a:gd name="T65" fmla="*/ 22 h 47"/>
                    <a:gd name="T66" fmla="*/ 8 w 21"/>
                    <a:gd name="T67" fmla="*/ 24 h 47"/>
                    <a:gd name="T68" fmla="*/ 6 w 21"/>
                    <a:gd name="T69" fmla="*/ 26 h 47"/>
                    <a:gd name="T70" fmla="*/ 5 w 21"/>
                    <a:gd name="T71" fmla="*/ 29 h 47"/>
                    <a:gd name="T72" fmla="*/ 4 w 21"/>
                    <a:gd name="T73" fmla="*/ 30 h 47"/>
                    <a:gd name="T74" fmla="*/ 2 w 21"/>
                    <a:gd name="T75" fmla="*/ 31 h 47"/>
                    <a:gd name="T76" fmla="*/ 0 w 21"/>
                    <a:gd name="T77" fmla="*/ 34 h 47"/>
                    <a:gd name="T78" fmla="*/ 0 w 21"/>
                    <a:gd name="T79" fmla="*/ 35 h 47"/>
                    <a:gd name="T80" fmla="*/ 1 w 21"/>
                    <a:gd name="T81" fmla="*/ 38 h 47"/>
                    <a:gd name="T82" fmla="*/ 4 w 21"/>
                    <a:gd name="T83" fmla="*/ 40 h 47"/>
                    <a:gd name="T84" fmla="*/ 4 w 21"/>
                    <a:gd name="T85" fmla="*/ 40 h 47"/>
                    <a:gd name="T86" fmla="*/ 6 w 21"/>
                    <a:gd name="T87" fmla="*/ 41 h 47"/>
                    <a:gd name="T88" fmla="*/ 7 w 21"/>
                    <a:gd name="T89" fmla="*/ 42 h 47"/>
                    <a:gd name="T90" fmla="*/ 8 w 21"/>
                    <a:gd name="T91" fmla="*/ 42 h 47"/>
                    <a:gd name="T92" fmla="*/ 10 w 21"/>
                    <a:gd name="T93" fmla="*/ 42 h 47"/>
                    <a:gd name="T94" fmla="*/ 12 w 21"/>
                    <a:gd name="T95" fmla="*/ 43 h 47"/>
                    <a:gd name="T96" fmla="*/ 11 w 21"/>
                    <a:gd name="T97" fmla="*/ 47 h 47"/>
                    <a:gd name="T98" fmla="*/ 14 w 21"/>
                    <a:gd name="T99" fmla="*/ 45 h 47"/>
                    <a:gd name="T100" fmla="*/ 14 w 21"/>
                    <a:gd name="T101" fmla="*/ 44 h 47"/>
                    <a:gd name="T102" fmla="*/ 14 w 21"/>
                    <a:gd name="T103" fmla="*/ 43 h 47"/>
                    <a:gd name="T104" fmla="*/ 15 w 21"/>
                    <a:gd name="T105" fmla="*/ 42 h 47"/>
                    <a:gd name="T106" fmla="*/ 15 w 21"/>
                    <a:gd name="T107" fmla="*/ 39 h 47"/>
                    <a:gd name="T108" fmla="*/ 16 w 21"/>
                    <a:gd name="T109" fmla="*/ 38 h 47"/>
                    <a:gd name="T110" fmla="*/ 16 w 21"/>
                    <a:gd name="T111" fmla="*/ 38 h 47"/>
                    <a:gd name="T112" fmla="*/ 17 w 21"/>
                    <a:gd name="T113" fmla="*/ 36 h 47"/>
                    <a:gd name="T114" fmla="*/ 17 w 21"/>
                    <a:gd name="T115" fmla="*/ 35 h 47"/>
                    <a:gd name="T116" fmla="*/ 17 w 21"/>
                    <a:gd name="T117" fmla="*/ 34 h 47"/>
                    <a:gd name="T118" fmla="*/ 18 w 21"/>
                    <a:gd name="T119" fmla="*/ 33 h 47"/>
                    <a:gd name="T120" fmla="*/ 18 w 21"/>
                    <a:gd name="T121" fmla="*/ 33 h 47"/>
                    <a:gd name="T122" fmla="*/ 19 w 21"/>
                    <a:gd name="T123" fmla="*/ 3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47">
                      <a:moveTo>
                        <a:pt x="18" y="35"/>
                      </a:moveTo>
                      <a:cubicBezTo>
                        <a:pt x="18" y="35"/>
                        <a:pt x="18" y="35"/>
                        <a:pt x="18" y="35"/>
                      </a:cubicBezTo>
                      <a:cubicBezTo>
                        <a:pt x="18" y="35"/>
                        <a:pt x="18" y="35"/>
                        <a:pt x="18" y="35"/>
                      </a:cubicBezTo>
                      <a:cubicBezTo>
                        <a:pt x="18" y="36"/>
                        <a:pt x="18" y="36"/>
                        <a:pt x="18" y="36"/>
                      </a:cubicBezTo>
                      <a:cubicBezTo>
                        <a:pt x="18" y="36"/>
                        <a:pt x="18" y="36"/>
                        <a:pt x="18" y="36"/>
                      </a:cubicBezTo>
                      <a:cubicBezTo>
                        <a:pt x="18" y="36"/>
                        <a:pt x="18" y="36"/>
                        <a:pt x="18" y="36"/>
                      </a:cubicBezTo>
                      <a:cubicBezTo>
                        <a:pt x="17" y="36"/>
                        <a:pt x="17" y="36"/>
                        <a:pt x="17" y="36"/>
                      </a:cubicBezTo>
                      <a:cubicBezTo>
                        <a:pt x="17" y="36"/>
                        <a:pt x="17" y="36"/>
                        <a:pt x="17" y="36"/>
                      </a:cubicBezTo>
                      <a:cubicBezTo>
                        <a:pt x="17" y="36"/>
                        <a:pt x="17" y="36"/>
                        <a:pt x="17" y="36"/>
                      </a:cubicBezTo>
                      <a:cubicBezTo>
                        <a:pt x="17" y="36"/>
                        <a:pt x="17" y="36"/>
                        <a:pt x="17" y="36"/>
                      </a:cubicBezTo>
                      <a:cubicBezTo>
                        <a:pt x="18" y="36"/>
                        <a:pt x="18" y="36"/>
                        <a:pt x="18" y="36"/>
                      </a:cubicBezTo>
                      <a:cubicBezTo>
                        <a:pt x="18" y="36"/>
                        <a:pt x="18" y="36"/>
                        <a:pt x="18" y="36"/>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8" y="35"/>
                        <a:pt x="18" y="35"/>
                        <a:pt x="18" y="35"/>
                      </a:cubicBezTo>
                      <a:close/>
                      <a:moveTo>
                        <a:pt x="21" y="28"/>
                      </a:moveTo>
                      <a:cubicBezTo>
                        <a:pt x="21" y="28"/>
                        <a:pt x="21" y="28"/>
                        <a:pt x="21" y="28"/>
                      </a:cubicBezTo>
                      <a:cubicBezTo>
                        <a:pt x="20" y="29"/>
                        <a:pt x="20" y="29"/>
                        <a:pt x="20" y="29"/>
                      </a:cubicBezTo>
                      <a:cubicBezTo>
                        <a:pt x="20" y="29"/>
                        <a:pt x="20" y="29"/>
                        <a:pt x="20" y="29"/>
                      </a:cubicBezTo>
                      <a:cubicBezTo>
                        <a:pt x="20" y="30"/>
                        <a:pt x="20" y="30"/>
                        <a:pt x="20" y="30"/>
                      </a:cubicBezTo>
                      <a:cubicBezTo>
                        <a:pt x="19" y="32"/>
                        <a:pt x="19" y="32"/>
                        <a:pt x="19" y="32"/>
                      </a:cubicBezTo>
                      <a:cubicBezTo>
                        <a:pt x="19" y="33"/>
                        <a:pt x="19" y="33"/>
                        <a:pt x="19" y="33"/>
                      </a:cubicBezTo>
                      <a:cubicBezTo>
                        <a:pt x="19" y="33"/>
                        <a:pt x="19" y="33"/>
                        <a:pt x="19" y="33"/>
                      </a:cubicBezTo>
                      <a:cubicBezTo>
                        <a:pt x="19" y="33"/>
                        <a:pt x="19" y="33"/>
                        <a:pt x="19" y="33"/>
                      </a:cubicBezTo>
                      <a:cubicBezTo>
                        <a:pt x="19" y="33"/>
                        <a:pt x="19" y="33"/>
                        <a:pt x="19" y="33"/>
                      </a:cubicBezTo>
                      <a:cubicBezTo>
                        <a:pt x="20" y="33"/>
                        <a:pt x="20" y="33"/>
                        <a:pt x="20" y="33"/>
                      </a:cubicBezTo>
                      <a:cubicBezTo>
                        <a:pt x="20" y="31"/>
                        <a:pt x="20" y="31"/>
                        <a:pt x="20" y="31"/>
                      </a:cubicBezTo>
                      <a:cubicBezTo>
                        <a:pt x="20" y="30"/>
                        <a:pt x="20" y="30"/>
                        <a:pt x="20" y="30"/>
                      </a:cubicBezTo>
                      <a:cubicBezTo>
                        <a:pt x="20" y="29"/>
                        <a:pt x="20" y="29"/>
                        <a:pt x="20" y="29"/>
                      </a:cubicBezTo>
                      <a:cubicBezTo>
                        <a:pt x="21" y="29"/>
                        <a:pt x="21" y="29"/>
                        <a:pt x="21" y="29"/>
                      </a:cubicBezTo>
                      <a:lnTo>
                        <a:pt x="21" y="28"/>
                      </a:lnTo>
                      <a:close/>
                      <a:moveTo>
                        <a:pt x="19" y="31"/>
                      </a:moveTo>
                      <a:cubicBezTo>
                        <a:pt x="20" y="31"/>
                        <a:pt x="20" y="31"/>
                        <a:pt x="20" y="31"/>
                      </a:cubicBezTo>
                      <a:cubicBezTo>
                        <a:pt x="20" y="30"/>
                        <a:pt x="20" y="30"/>
                        <a:pt x="20" y="30"/>
                      </a:cubicBezTo>
                      <a:cubicBezTo>
                        <a:pt x="20" y="30"/>
                        <a:pt x="20" y="30"/>
                        <a:pt x="20" y="30"/>
                      </a:cubicBezTo>
                      <a:cubicBezTo>
                        <a:pt x="20" y="30"/>
                        <a:pt x="20" y="30"/>
                        <a:pt x="20" y="30"/>
                      </a:cubicBezTo>
                      <a:cubicBezTo>
                        <a:pt x="20" y="29"/>
                        <a:pt x="20" y="29"/>
                        <a:pt x="20" y="29"/>
                      </a:cubicBezTo>
                      <a:cubicBezTo>
                        <a:pt x="20" y="29"/>
                        <a:pt x="20" y="29"/>
                        <a:pt x="20" y="29"/>
                      </a:cubicBezTo>
                      <a:cubicBezTo>
                        <a:pt x="20" y="29"/>
                        <a:pt x="20" y="29"/>
                        <a:pt x="20" y="29"/>
                      </a:cubicBezTo>
                      <a:cubicBezTo>
                        <a:pt x="19" y="29"/>
                        <a:pt x="19" y="29"/>
                        <a:pt x="19" y="29"/>
                      </a:cubicBezTo>
                      <a:cubicBezTo>
                        <a:pt x="19" y="28"/>
                        <a:pt x="19" y="28"/>
                        <a:pt x="19" y="28"/>
                      </a:cubicBezTo>
                      <a:cubicBezTo>
                        <a:pt x="19" y="28"/>
                        <a:pt x="19" y="28"/>
                        <a:pt x="19" y="28"/>
                      </a:cubicBezTo>
                      <a:cubicBezTo>
                        <a:pt x="20" y="27"/>
                        <a:pt x="20" y="27"/>
                        <a:pt x="20" y="27"/>
                      </a:cubicBezTo>
                      <a:cubicBezTo>
                        <a:pt x="20" y="27"/>
                        <a:pt x="20" y="27"/>
                        <a:pt x="20" y="27"/>
                      </a:cubicBezTo>
                      <a:cubicBezTo>
                        <a:pt x="20" y="26"/>
                        <a:pt x="20" y="26"/>
                        <a:pt x="20" y="26"/>
                      </a:cubicBezTo>
                      <a:cubicBezTo>
                        <a:pt x="20" y="26"/>
                        <a:pt x="20" y="26"/>
                        <a:pt x="20" y="26"/>
                      </a:cubicBezTo>
                      <a:cubicBezTo>
                        <a:pt x="20" y="26"/>
                        <a:pt x="20" y="26"/>
                        <a:pt x="20" y="26"/>
                      </a:cubicBezTo>
                      <a:cubicBezTo>
                        <a:pt x="20" y="25"/>
                        <a:pt x="20" y="25"/>
                        <a:pt x="20" y="25"/>
                      </a:cubicBezTo>
                      <a:cubicBezTo>
                        <a:pt x="20" y="25"/>
                        <a:pt x="20" y="25"/>
                        <a:pt x="20" y="25"/>
                      </a:cubicBezTo>
                      <a:cubicBezTo>
                        <a:pt x="20" y="25"/>
                        <a:pt x="20" y="25"/>
                        <a:pt x="20" y="25"/>
                      </a:cubicBezTo>
                      <a:cubicBezTo>
                        <a:pt x="19" y="25"/>
                        <a:pt x="19" y="25"/>
                        <a:pt x="19" y="25"/>
                      </a:cubicBezTo>
                      <a:cubicBezTo>
                        <a:pt x="20" y="25"/>
                        <a:pt x="20" y="25"/>
                        <a:pt x="20" y="25"/>
                      </a:cubicBezTo>
                      <a:cubicBezTo>
                        <a:pt x="20" y="24"/>
                        <a:pt x="20" y="24"/>
                        <a:pt x="20" y="24"/>
                      </a:cubicBezTo>
                      <a:cubicBezTo>
                        <a:pt x="20" y="24"/>
                        <a:pt x="20" y="24"/>
                        <a:pt x="20" y="24"/>
                      </a:cubicBezTo>
                      <a:cubicBezTo>
                        <a:pt x="19" y="24"/>
                        <a:pt x="19" y="24"/>
                        <a:pt x="19" y="24"/>
                      </a:cubicBezTo>
                      <a:cubicBezTo>
                        <a:pt x="19" y="24"/>
                        <a:pt x="19" y="24"/>
                        <a:pt x="19" y="24"/>
                      </a:cubicBezTo>
                      <a:cubicBezTo>
                        <a:pt x="19" y="24"/>
                        <a:pt x="19" y="24"/>
                        <a:pt x="19" y="24"/>
                      </a:cubicBezTo>
                      <a:cubicBezTo>
                        <a:pt x="19" y="23"/>
                        <a:pt x="19" y="23"/>
                        <a:pt x="19"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2"/>
                        <a:pt x="20" y="22"/>
                        <a:pt x="20" y="22"/>
                      </a:cubicBezTo>
                      <a:cubicBezTo>
                        <a:pt x="20" y="22"/>
                        <a:pt x="20" y="22"/>
                        <a:pt x="20" y="22"/>
                      </a:cubicBezTo>
                      <a:cubicBezTo>
                        <a:pt x="20" y="23"/>
                        <a:pt x="20" y="23"/>
                        <a:pt x="20" y="23"/>
                      </a:cubicBezTo>
                      <a:cubicBezTo>
                        <a:pt x="20" y="23"/>
                        <a:pt x="20" y="23"/>
                        <a:pt x="20" y="23"/>
                      </a:cubicBezTo>
                      <a:cubicBezTo>
                        <a:pt x="20" y="24"/>
                        <a:pt x="20" y="24"/>
                        <a:pt x="20" y="24"/>
                      </a:cubicBezTo>
                      <a:cubicBezTo>
                        <a:pt x="20" y="24"/>
                        <a:pt x="20" y="24"/>
                        <a:pt x="20" y="24"/>
                      </a:cubicBezTo>
                      <a:cubicBezTo>
                        <a:pt x="20" y="25"/>
                        <a:pt x="20" y="25"/>
                        <a:pt x="20" y="25"/>
                      </a:cubicBezTo>
                      <a:cubicBezTo>
                        <a:pt x="21" y="28"/>
                        <a:pt x="21" y="28"/>
                        <a:pt x="21" y="28"/>
                      </a:cubicBezTo>
                      <a:cubicBezTo>
                        <a:pt x="21" y="28"/>
                        <a:pt x="21" y="28"/>
                        <a:pt x="21" y="28"/>
                      </a:cubicBezTo>
                      <a:cubicBezTo>
                        <a:pt x="21" y="26"/>
                        <a:pt x="21" y="26"/>
                        <a:pt x="21" y="26"/>
                      </a:cubicBezTo>
                      <a:cubicBezTo>
                        <a:pt x="20" y="25"/>
                        <a:pt x="20" y="25"/>
                        <a:pt x="20" y="24"/>
                      </a:cubicBezTo>
                      <a:cubicBezTo>
                        <a:pt x="20" y="23"/>
                        <a:pt x="20" y="23"/>
                        <a:pt x="20" y="23"/>
                      </a:cubicBezTo>
                      <a:cubicBezTo>
                        <a:pt x="20" y="23"/>
                        <a:pt x="20" y="22"/>
                        <a:pt x="20" y="22"/>
                      </a:cubicBezTo>
                      <a:cubicBezTo>
                        <a:pt x="20" y="21"/>
                        <a:pt x="20" y="21"/>
                        <a:pt x="20" y="21"/>
                      </a:cubicBezTo>
                      <a:cubicBezTo>
                        <a:pt x="20" y="21"/>
                        <a:pt x="20" y="21"/>
                        <a:pt x="20" y="21"/>
                      </a:cubicBezTo>
                      <a:cubicBezTo>
                        <a:pt x="20" y="20"/>
                        <a:pt x="20" y="20"/>
                        <a:pt x="20" y="20"/>
                      </a:cubicBezTo>
                      <a:cubicBezTo>
                        <a:pt x="20" y="19"/>
                        <a:pt x="20" y="19"/>
                        <a:pt x="20" y="19"/>
                      </a:cubicBezTo>
                      <a:cubicBezTo>
                        <a:pt x="20" y="18"/>
                        <a:pt x="20" y="18"/>
                        <a:pt x="20" y="18"/>
                      </a:cubicBezTo>
                      <a:cubicBezTo>
                        <a:pt x="20" y="17"/>
                        <a:pt x="20" y="17"/>
                        <a:pt x="20" y="17"/>
                      </a:cubicBezTo>
                      <a:cubicBezTo>
                        <a:pt x="20" y="16"/>
                        <a:pt x="20" y="16"/>
                        <a:pt x="20" y="16"/>
                      </a:cubicBezTo>
                      <a:cubicBezTo>
                        <a:pt x="19" y="15"/>
                        <a:pt x="19" y="15"/>
                        <a:pt x="19" y="15"/>
                      </a:cubicBezTo>
                      <a:cubicBezTo>
                        <a:pt x="19" y="15"/>
                        <a:pt x="19" y="15"/>
                        <a:pt x="19" y="15"/>
                      </a:cubicBezTo>
                      <a:cubicBezTo>
                        <a:pt x="19" y="14"/>
                        <a:pt x="19" y="14"/>
                        <a:pt x="19" y="14"/>
                      </a:cubicBezTo>
                      <a:cubicBezTo>
                        <a:pt x="19" y="14"/>
                        <a:pt x="19" y="14"/>
                        <a:pt x="19" y="14"/>
                      </a:cubicBezTo>
                      <a:cubicBezTo>
                        <a:pt x="19" y="15"/>
                        <a:pt x="19" y="15"/>
                        <a:pt x="19" y="15"/>
                      </a:cubicBezTo>
                      <a:cubicBezTo>
                        <a:pt x="19" y="15"/>
                        <a:pt x="19" y="15"/>
                        <a:pt x="19" y="15"/>
                      </a:cubicBezTo>
                      <a:cubicBezTo>
                        <a:pt x="19" y="15"/>
                        <a:pt x="19" y="15"/>
                        <a:pt x="19" y="15"/>
                      </a:cubicBezTo>
                      <a:cubicBezTo>
                        <a:pt x="19" y="16"/>
                        <a:pt x="19" y="16"/>
                        <a:pt x="19" y="16"/>
                      </a:cubicBezTo>
                      <a:cubicBezTo>
                        <a:pt x="19" y="15"/>
                        <a:pt x="19" y="15"/>
                        <a:pt x="19" y="15"/>
                      </a:cubicBezTo>
                      <a:cubicBezTo>
                        <a:pt x="17" y="15"/>
                        <a:pt x="17" y="15"/>
                        <a:pt x="17" y="15"/>
                      </a:cubicBezTo>
                      <a:cubicBezTo>
                        <a:pt x="17" y="15"/>
                        <a:pt x="17" y="15"/>
                        <a:pt x="17" y="15"/>
                      </a:cubicBezTo>
                      <a:cubicBezTo>
                        <a:pt x="16" y="15"/>
                        <a:pt x="16" y="15"/>
                        <a:pt x="16" y="15"/>
                      </a:cubicBezTo>
                      <a:cubicBezTo>
                        <a:pt x="16" y="15"/>
                        <a:pt x="16" y="15"/>
                        <a:pt x="16" y="15"/>
                      </a:cubicBezTo>
                      <a:cubicBezTo>
                        <a:pt x="16" y="15"/>
                        <a:pt x="16" y="15"/>
                        <a:pt x="16" y="15"/>
                      </a:cubicBezTo>
                      <a:cubicBezTo>
                        <a:pt x="15" y="15"/>
                        <a:pt x="15" y="15"/>
                        <a:pt x="15" y="15"/>
                      </a:cubicBezTo>
                      <a:cubicBezTo>
                        <a:pt x="15" y="15"/>
                        <a:pt x="15" y="15"/>
                        <a:pt x="15" y="15"/>
                      </a:cubicBezTo>
                      <a:cubicBezTo>
                        <a:pt x="15" y="15"/>
                        <a:pt x="15" y="15"/>
                        <a:pt x="15" y="15"/>
                      </a:cubicBezTo>
                      <a:cubicBezTo>
                        <a:pt x="15" y="15"/>
                        <a:pt x="15" y="15"/>
                        <a:pt x="15" y="15"/>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1"/>
                        <a:pt x="15" y="11"/>
                        <a:pt x="15" y="11"/>
                      </a:cubicBezTo>
                      <a:cubicBezTo>
                        <a:pt x="15" y="11"/>
                        <a:pt x="15" y="11"/>
                        <a:pt x="15" y="11"/>
                      </a:cubicBezTo>
                      <a:cubicBezTo>
                        <a:pt x="16" y="11"/>
                        <a:pt x="16" y="11"/>
                        <a:pt x="16" y="11"/>
                      </a:cubicBezTo>
                      <a:cubicBezTo>
                        <a:pt x="16" y="11"/>
                        <a:pt x="16" y="11"/>
                        <a:pt x="16" y="11"/>
                      </a:cubicBezTo>
                      <a:cubicBezTo>
                        <a:pt x="16" y="11"/>
                        <a:pt x="16" y="11"/>
                        <a:pt x="16" y="11"/>
                      </a:cubicBezTo>
                      <a:cubicBezTo>
                        <a:pt x="16" y="11"/>
                        <a:pt x="16" y="10"/>
                        <a:pt x="16" y="10"/>
                      </a:cubicBezTo>
                      <a:cubicBezTo>
                        <a:pt x="16" y="10"/>
                        <a:pt x="16" y="10"/>
                        <a:pt x="16" y="10"/>
                      </a:cubicBezTo>
                      <a:cubicBezTo>
                        <a:pt x="16" y="10"/>
                        <a:pt x="16" y="10"/>
                        <a:pt x="16" y="10"/>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0"/>
                        <a:pt x="17" y="10"/>
                        <a:pt x="17" y="10"/>
                      </a:cubicBezTo>
                      <a:cubicBezTo>
                        <a:pt x="17" y="10"/>
                        <a:pt x="17" y="10"/>
                        <a:pt x="17"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8" y="7"/>
                        <a:pt x="18" y="7"/>
                        <a:pt x="18" y="7"/>
                      </a:cubicBezTo>
                      <a:cubicBezTo>
                        <a:pt x="18" y="5"/>
                        <a:pt x="18" y="5"/>
                        <a:pt x="18" y="5"/>
                      </a:cubicBezTo>
                      <a:cubicBezTo>
                        <a:pt x="18" y="4"/>
                        <a:pt x="18" y="4"/>
                        <a:pt x="18" y="4"/>
                      </a:cubicBezTo>
                      <a:cubicBezTo>
                        <a:pt x="18" y="4"/>
                        <a:pt x="18" y="4"/>
                        <a:pt x="18" y="4"/>
                      </a:cubicBezTo>
                      <a:cubicBezTo>
                        <a:pt x="18" y="4"/>
                        <a:pt x="18" y="4"/>
                        <a:pt x="18" y="4"/>
                      </a:cubicBezTo>
                      <a:cubicBezTo>
                        <a:pt x="13" y="2"/>
                        <a:pt x="9" y="1"/>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1"/>
                        <a:pt x="4" y="1"/>
                        <a:pt x="4" y="1"/>
                      </a:cubicBezTo>
                      <a:cubicBezTo>
                        <a:pt x="4" y="1"/>
                        <a:pt x="4" y="1"/>
                        <a:pt x="4" y="1"/>
                      </a:cubicBezTo>
                      <a:cubicBezTo>
                        <a:pt x="4" y="1"/>
                        <a:pt x="4" y="1"/>
                        <a:pt x="4" y="1"/>
                      </a:cubicBezTo>
                      <a:cubicBezTo>
                        <a:pt x="3" y="2"/>
                        <a:pt x="3" y="2"/>
                        <a:pt x="3" y="2"/>
                      </a:cubicBezTo>
                      <a:cubicBezTo>
                        <a:pt x="3" y="2"/>
                        <a:pt x="3" y="2"/>
                        <a:pt x="3" y="2"/>
                      </a:cubicBezTo>
                      <a:cubicBezTo>
                        <a:pt x="3" y="2"/>
                        <a:pt x="3" y="2"/>
                        <a:pt x="3" y="2"/>
                      </a:cubicBezTo>
                      <a:cubicBezTo>
                        <a:pt x="3" y="3"/>
                        <a:pt x="3" y="3"/>
                        <a:pt x="3" y="3"/>
                      </a:cubicBezTo>
                      <a:cubicBezTo>
                        <a:pt x="3" y="4"/>
                        <a:pt x="3" y="4"/>
                        <a:pt x="3"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1" y="7"/>
                        <a:pt x="1" y="7"/>
                        <a:pt x="1" y="7"/>
                      </a:cubicBezTo>
                      <a:cubicBezTo>
                        <a:pt x="1" y="7"/>
                        <a:pt x="1" y="7"/>
                        <a:pt x="1" y="7"/>
                      </a:cubicBezTo>
                      <a:cubicBezTo>
                        <a:pt x="1" y="7"/>
                        <a:pt x="1" y="7"/>
                        <a:pt x="1" y="7"/>
                      </a:cubicBezTo>
                      <a:cubicBezTo>
                        <a:pt x="1" y="7"/>
                        <a:pt x="1" y="7"/>
                        <a:pt x="1" y="7"/>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2" y="16"/>
                        <a:pt x="2" y="16"/>
                        <a:pt x="2" y="16"/>
                      </a:cubicBezTo>
                      <a:cubicBezTo>
                        <a:pt x="2" y="16"/>
                        <a:pt x="2" y="16"/>
                        <a:pt x="2" y="16"/>
                      </a:cubicBezTo>
                      <a:cubicBezTo>
                        <a:pt x="3" y="17"/>
                        <a:pt x="3" y="17"/>
                        <a:pt x="3" y="17"/>
                      </a:cubicBezTo>
                      <a:cubicBezTo>
                        <a:pt x="3" y="18"/>
                        <a:pt x="3" y="18"/>
                        <a:pt x="3" y="18"/>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20"/>
                        <a:pt x="5" y="20"/>
                        <a:pt x="5" y="20"/>
                      </a:cubicBezTo>
                      <a:cubicBezTo>
                        <a:pt x="6" y="20"/>
                        <a:pt x="6" y="20"/>
                        <a:pt x="6" y="20"/>
                      </a:cubicBezTo>
                      <a:cubicBezTo>
                        <a:pt x="7" y="20"/>
                        <a:pt x="7" y="20"/>
                        <a:pt x="7" y="20"/>
                      </a:cubicBezTo>
                      <a:cubicBezTo>
                        <a:pt x="7" y="20"/>
                        <a:pt x="7" y="20"/>
                        <a:pt x="7" y="20"/>
                      </a:cubicBezTo>
                      <a:cubicBezTo>
                        <a:pt x="7" y="21"/>
                        <a:pt x="7" y="21"/>
                        <a:pt x="7" y="21"/>
                      </a:cubicBezTo>
                      <a:cubicBezTo>
                        <a:pt x="8" y="21"/>
                        <a:pt x="8" y="21"/>
                        <a:pt x="8" y="21"/>
                      </a:cubicBezTo>
                      <a:cubicBezTo>
                        <a:pt x="9" y="22"/>
                        <a:pt x="9" y="22"/>
                        <a:pt x="9" y="22"/>
                      </a:cubicBezTo>
                      <a:cubicBezTo>
                        <a:pt x="9" y="22"/>
                        <a:pt x="9" y="22"/>
                        <a:pt x="9" y="22"/>
                      </a:cubicBezTo>
                      <a:cubicBezTo>
                        <a:pt x="10" y="23"/>
                        <a:pt x="10" y="23"/>
                        <a:pt x="10" y="23"/>
                      </a:cubicBezTo>
                      <a:cubicBezTo>
                        <a:pt x="9" y="23"/>
                        <a:pt x="9" y="23"/>
                        <a:pt x="9" y="23"/>
                      </a:cubicBezTo>
                      <a:cubicBezTo>
                        <a:pt x="9" y="23"/>
                        <a:pt x="9" y="23"/>
                        <a:pt x="9" y="23"/>
                      </a:cubicBezTo>
                      <a:cubicBezTo>
                        <a:pt x="9" y="24"/>
                        <a:pt x="9" y="24"/>
                        <a:pt x="9"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6" y="26"/>
                        <a:pt x="6" y="26"/>
                        <a:pt x="6" y="26"/>
                      </a:cubicBezTo>
                      <a:cubicBezTo>
                        <a:pt x="6" y="26"/>
                        <a:pt x="6" y="26"/>
                        <a:pt x="6" y="26"/>
                      </a:cubicBezTo>
                      <a:cubicBezTo>
                        <a:pt x="6" y="26"/>
                        <a:pt x="6" y="26"/>
                        <a:pt x="6" y="26"/>
                      </a:cubicBezTo>
                      <a:cubicBezTo>
                        <a:pt x="6" y="27"/>
                        <a:pt x="6" y="27"/>
                        <a:pt x="6"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5" y="29"/>
                        <a:pt x="5" y="29"/>
                        <a:pt x="5" y="29"/>
                      </a:cubicBezTo>
                      <a:cubicBezTo>
                        <a:pt x="5" y="29"/>
                        <a:pt x="5" y="29"/>
                        <a:pt x="5" y="29"/>
                      </a:cubicBezTo>
                      <a:cubicBezTo>
                        <a:pt x="5" y="30"/>
                        <a:pt x="5" y="30"/>
                        <a:pt x="5"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3" y="30"/>
                        <a:pt x="3" y="30"/>
                        <a:pt x="3" y="30"/>
                      </a:cubicBezTo>
                      <a:cubicBezTo>
                        <a:pt x="3" y="30"/>
                        <a:pt x="3" y="30"/>
                        <a:pt x="3" y="30"/>
                      </a:cubicBezTo>
                      <a:cubicBezTo>
                        <a:pt x="2" y="31"/>
                        <a:pt x="2" y="31"/>
                        <a:pt x="2" y="31"/>
                      </a:cubicBezTo>
                      <a:cubicBezTo>
                        <a:pt x="2" y="31"/>
                        <a:pt x="2" y="31"/>
                        <a:pt x="2" y="31"/>
                      </a:cubicBezTo>
                      <a:cubicBezTo>
                        <a:pt x="1" y="32"/>
                        <a:pt x="1" y="32"/>
                        <a:pt x="1" y="32"/>
                      </a:cubicBezTo>
                      <a:cubicBezTo>
                        <a:pt x="1" y="32"/>
                        <a:pt x="1" y="32"/>
                        <a:pt x="1" y="32"/>
                      </a:cubicBezTo>
                      <a:cubicBezTo>
                        <a:pt x="1" y="33"/>
                        <a:pt x="1" y="33"/>
                        <a:pt x="1" y="33"/>
                      </a:cubicBezTo>
                      <a:cubicBezTo>
                        <a:pt x="1" y="34"/>
                        <a:pt x="1" y="34"/>
                        <a:pt x="1" y="34"/>
                      </a:cubicBezTo>
                      <a:cubicBezTo>
                        <a:pt x="1" y="34"/>
                        <a:pt x="1" y="34"/>
                        <a:pt x="1" y="34"/>
                      </a:cubicBezTo>
                      <a:cubicBezTo>
                        <a:pt x="0" y="34"/>
                        <a:pt x="0" y="34"/>
                        <a:pt x="0" y="34"/>
                      </a:cubicBezTo>
                      <a:cubicBezTo>
                        <a:pt x="0" y="34"/>
                        <a:pt x="0" y="34"/>
                        <a:pt x="0" y="34"/>
                      </a:cubicBezTo>
                      <a:cubicBezTo>
                        <a:pt x="0" y="34"/>
                        <a:pt x="0" y="34"/>
                        <a:pt x="0" y="34"/>
                      </a:cubicBezTo>
                      <a:cubicBezTo>
                        <a:pt x="0" y="34"/>
                        <a:pt x="0" y="34"/>
                        <a:pt x="0" y="34"/>
                      </a:cubicBezTo>
                      <a:cubicBezTo>
                        <a:pt x="0" y="35"/>
                        <a:pt x="0" y="35"/>
                        <a:pt x="0" y="35"/>
                      </a:cubicBezTo>
                      <a:cubicBezTo>
                        <a:pt x="0" y="35"/>
                        <a:pt x="0" y="35"/>
                        <a:pt x="0" y="35"/>
                      </a:cubicBezTo>
                      <a:cubicBezTo>
                        <a:pt x="0" y="35"/>
                        <a:pt x="0" y="35"/>
                        <a:pt x="0" y="35"/>
                      </a:cubicBezTo>
                      <a:cubicBezTo>
                        <a:pt x="0" y="35"/>
                        <a:pt x="0" y="35"/>
                        <a:pt x="0" y="35"/>
                      </a:cubicBezTo>
                      <a:cubicBezTo>
                        <a:pt x="0" y="35"/>
                        <a:pt x="0" y="35"/>
                        <a:pt x="0" y="35"/>
                      </a:cubicBezTo>
                      <a:cubicBezTo>
                        <a:pt x="0" y="36"/>
                        <a:pt x="0" y="36"/>
                        <a:pt x="0" y="36"/>
                      </a:cubicBezTo>
                      <a:cubicBezTo>
                        <a:pt x="0" y="36"/>
                        <a:pt x="0" y="36"/>
                        <a:pt x="0" y="36"/>
                      </a:cubicBezTo>
                      <a:cubicBezTo>
                        <a:pt x="0" y="36"/>
                        <a:pt x="0" y="36"/>
                        <a:pt x="0" y="36"/>
                      </a:cubicBezTo>
                      <a:cubicBezTo>
                        <a:pt x="1" y="37"/>
                        <a:pt x="1" y="37"/>
                        <a:pt x="1" y="37"/>
                      </a:cubicBezTo>
                      <a:cubicBezTo>
                        <a:pt x="1" y="37"/>
                        <a:pt x="1" y="37"/>
                        <a:pt x="1" y="37"/>
                      </a:cubicBezTo>
                      <a:cubicBezTo>
                        <a:pt x="1" y="38"/>
                        <a:pt x="1" y="38"/>
                        <a:pt x="1" y="38"/>
                      </a:cubicBezTo>
                      <a:cubicBezTo>
                        <a:pt x="1" y="38"/>
                        <a:pt x="1" y="38"/>
                        <a:pt x="1" y="38"/>
                      </a:cubicBezTo>
                      <a:cubicBezTo>
                        <a:pt x="1" y="38"/>
                        <a:pt x="1" y="38"/>
                        <a:pt x="1" y="38"/>
                      </a:cubicBezTo>
                      <a:cubicBezTo>
                        <a:pt x="0" y="38"/>
                        <a:pt x="0" y="38"/>
                        <a:pt x="0" y="38"/>
                      </a:cubicBezTo>
                      <a:cubicBezTo>
                        <a:pt x="0" y="38"/>
                        <a:pt x="0" y="38"/>
                        <a:pt x="0" y="38"/>
                      </a:cubicBezTo>
                      <a:cubicBezTo>
                        <a:pt x="1" y="39"/>
                        <a:pt x="1" y="39"/>
                        <a:pt x="1" y="39"/>
                      </a:cubicBezTo>
                      <a:cubicBezTo>
                        <a:pt x="1" y="39"/>
                        <a:pt x="1" y="39"/>
                        <a:pt x="1" y="39"/>
                      </a:cubicBezTo>
                      <a:cubicBezTo>
                        <a:pt x="2" y="39"/>
                        <a:pt x="2" y="39"/>
                        <a:pt x="2" y="39"/>
                      </a:cubicBezTo>
                      <a:cubicBezTo>
                        <a:pt x="4" y="40"/>
                        <a:pt x="4" y="40"/>
                        <a:pt x="4" y="40"/>
                      </a:cubicBezTo>
                      <a:cubicBezTo>
                        <a:pt x="4" y="40"/>
                        <a:pt x="4" y="40"/>
                        <a:pt x="4" y="40"/>
                      </a:cubicBezTo>
                      <a:cubicBezTo>
                        <a:pt x="4" y="41"/>
                        <a:pt x="4" y="41"/>
                        <a:pt x="4" y="41"/>
                      </a:cubicBezTo>
                      <a:cubicBezTo>
                        <a:pt x="4" y="41"/>
                        <a:pt x="4" y="41"/>
                        <a:pt x="4" y="41"/>
                      </a:cubicBezTo>
                      <a:cubicBezTo>
                        <a:pt x="4" y="41"/>
                        <a:pt x="4" y="41"/>
                        <a:pt x="4" y="41"/>
                      </a:cubicBezTo>
                      <a:cubicBezTo>
                        <a:pt x="4" y="41"/>
                        <a:pt x="4" y="41"/>
                        <a:pt x="4" y="41"/>
                      </a:cubicBezTo>
                      <a:cubicBezTo>
                        <a:pt x="4" y="40"/>
                        <a:pt x="4" y="40"/>
                        <a:pt x="4" y="40"/>
                      </a:cubicBezTo>
                      <a:cubicBezTo>
                        <a:pt x="4" y="40"/>
                        <a:pt x="4" y="40"/>
                        <a:pt x="4" y="40"/>
                      </a:cubicBezTo>
                      <a:cubicBezTo>
                        <a:pt x="4" y="41"/>
                        <a:pt x="4" y="41"/>
                        <a:pt x="4" y="41"/>
                      </a:cubicBezTo>
                      <a:cubicBezTo>
                        <a:pt x="5" y="41"/>
                        <a:pt x="5" y="41"/>
                        <a:pt x="5" y="41"/>
                      </a:cubicBezTo>
                      <a:cubicBezTo>
                        <a:pt x="5" y="41"/>
                        <a:pt x="5" y="41"/>
                        <a:pt x="5" y="41"/>
                      </a:cubicBezTo>
                      <a:cubicBezTo>
                        <a:pt x="5" y="41"/>
                        <a:pt x="5" y="41"/>
                        <a:pt x="5" y="41"/>
                      </a:cubicBezTo>
                      <a:cubicBezTo>
                        <a:pt x="6" y="41"/>
                        <a:pt x="6" y="41"/>
                        <a:pt x="6" y="41"/>
                      </a:cubicBezTo>
                      <a:cubicBezTo>
                        <a:pt x="6" y="41"/>
                        <a:pt x="6" y="41"/>
                        <a:pt x="6" y="41"/>
                      </a:cubicBezTo>
                      <a:cubicBezTo>
                        <a:pt x="6" y="41"/>
                        <a:pt x="6" y="41"/>
                        <a:pt x="6" y="41"/>
                      </a:cubicBezTo>
                      <a:cubicBezTo>
                        <a:pt x="6" y="42"/>
                        <a:pt x="6" y="42"/>
                        <a:pt x="6" y="42"/>
                      </a:cubicBezTo>
                      <a:cubicBezTo>
                        <a:pt x="6" y="42"/>
                        <a:pt x="6" y="42"/>
                        <a:pt x="6" y="42"/>
                      </a:cubicBezTo>
                      <a:cubicBezTo>
                        <a:pt x="7" y="42"/>
                        <a:pt x="7" y="42"/>
                        <a:pt x="7" y="42"/>
                      </a:cubicBezTo>
                      <a:cubicBezTo>
                        <a:pt x="7" y="42"/>
                        <a:pt x="7" y="42"/>
                        <a:pt x="7" y="42"/>
                      </a:cubicBezTo>
                      <a:cubicBezTo>
                        <a:pt x="7" y="42"/>
                        <a:pt x="7" y="42"/>
                        <a:pt x="7" y="42"/>
                      </a:cubicBezTo>
                      <a:cubicBezTo>
                        <a:pt x="7" y="42"/>
                        <a:pt x="7" y="42"/>
                        <a:pt x="7" y="42"/>
                      </a:cubicBezTo>
                      <a:cubicBezTo>
                        <a:pt x="7" y="42"/>
                        <a:pt x="7" y="42"/>
                        <a:pt x="7" y="42"/>
                      </a:cubicBezTo>
                      <a:cubicBezTo>
                        <a:pt x="7" y="43"/>
                        <a:pt x="7" y="43"/>
                        <a:pt x="7" y="43"/>
                      </a:cubicBezTo>
                      <a:cubicBezTo>
                        <a:pt x="8" y="43"/>
                        <a:pt x="8" y="43"/>
                        <a:pt x="8" y="43"/>
                      </a:cubicBezTo>
                      <a:cubicBezTo>
                        <a:pt x="8" y="43"/>
                        <a:pt x="8" y="43"/>
                        <a:pt x="8" y="43"/>
                      </a:cubicBezTo>
                      <a:cubicBezTo>
                        <a:pt x="8" y="43"/>
                        <a:pt x="8" y="43"/>
                        <a:pt x="8" y="43"/>
                      </a:cubicBezTo>
                      <a:cubicBezTo>
                        <a:pt x="8" y="43"/>
                        <a:pt x="8" y="43"/>
                        <a:pt x="8" y="43"/>
                      </a:cubicBezTo>
                      <a:cubicBezTo>
                        <a:pt x="8" y="42"/>
                        <a:pt x="8" y="42"/>
                        <a:pt x="8" y="42"/>
                      </a:cubicBezTo>
                      <a:cubicBezTo>
                        <a:pt x="8" y="42"/>
                        <a:pt x="8" y="42"/>
                        <a:pt x="8"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10" y="42"/>
                        <a:pt x="10" y="42"/>
                        <a:pt x="10" y="42"/>
                      </a:cubicBezTo>
                      <a:cubicBezTo>
                        <a:pt x="10" y="42"/>
                        <a:pt x="10" y="42"/>
                        <a:pt x="10" y="42"/>
                      </a:cubicBezTo>
                      <a:cubicBezTo>
                        <a:pt x="10" y="42"/>
                        <a:pt x="10" y="42"/>
                        <a:pt x="10" y="42"/>
                      </a:cubicBezTo>
                      <a:cubicBezTo>
                        <a:pt x="10" y="42"/>
                        <a:pt x="10" y="42"/>
                        <a:pt x="10" y="42"/>
                      </a:cubicBezTo>
                      <a:cubicBezTo>
                        <a:pt x="10" y="42"/>
                        <a:pt x="10" y="42"/>
                        <a:pt x="10" y="42"/>
                      </a:cubicBezTo>
                      <a:cubicBezTo>
                        <a:pt x="11" y="42"/>
                        <a:pt x="11" y="42"/>
                        <a:pt x="11" y="42"/>
                      </a:cubicBezTo>
                      <a:cubicBezTo>
                        <a:pt x="11" y="42"/>
                        <a:pt x="11" y="42"/>
                        <a:pt x="11" y="42"/>
                      </a:cubicBezTo>
                      <a:cubicBezTo>
                        <a:pt x="11" y="42"/>
                        <a:pt x="11" y="42"/>
                        <a:pt x="11" y="42"/>
                      </a:cubicBezTo>
                      <a:cubicBezTo>
                        <a:pt x="12" y="43"/>
                        <a:pt x="12" y="43"/>
                        <a:pt x="12" y="43"/>
                      </a:cubicBezTo>
                      <a:cubicBezTo>
                        <a:pt x="12" y="43"/>
                        <a:pt x="12" y="43"/>
                        <a:pt x="12" y="43"/>
                      </a:cubicBezTo>
                      <a:cubicBezTo>
                        <a:pt x="11" y="45"/>
                        <a:pt x="11" y="45"/>
                        <a:pt x="11" y="45"/>
                      </a:cubicBezTo>
                      <a:cubicBezTo>
                        <a:pt x="11" y="46"/>
                        <a:pt x="11" y="46"/>
                        <a:pt x="11" y="46"/>
                      </a:cubicBezTo>
                      <a:cubicBezTo>
                        <a:pt x="11" y="46"/>
                        <a:pt x="11" y="46"/>
                        <a:pt x="11" y="46"/>
                      </a:cubicBezTo>
                      <a:cubicBezTo>
                        <a:pt x="11" y="46"/>
                        <a:pt x="11" y="46"/>
                        <a:pt x="11" y="47"/>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3" y="47"/>
                        <a:pt x="13" y="47"/>
                        <a:pt x="13" y="47"/>
                      </a:cubicBezTo>
                      <a:cubicBezTo>
                        <a:pt x="13" y="46"/>
                        <a:pt x="13" y="46"/>
                        <a:pt x="13" y="46"/>
                      </a:cubicBezTo>
                      <a:cubicBezTo>
                        <a:pt x="14" y="45"/>
                        <a:pt x="14" y="45"/>
                        <a:pt x="14" y="45"/>
                      </a:cubicBezTo>
                      <a:cubicBezTo>
                        <a:pt x="14" y="45"/>
                        <a:pt x="14" y="45"/>
                        <a:pt x="14" y="45"/>
                      </a:cubicBezTo>
                      <a:cubicBezTo>
                        <a:pt x="14" y="45"/>
                        <a:pt x="14" y="45"/>
                        <a:pt x="14" y="45"/>
                      </a:cubicBezTo>
                      <a:cubicBezTo>
                        <a:pt x="14" y="45"/>
                        <a:pt x="14" y="45"/>
                        <a:pt x="14" y="45"/>
                      </a:cubicBezTo>
                      <a:cubicBezTo>
                        <a:pt x="14" y="44"/>
                        <a:pt x="14" y="44"/>
                        <a:pt x="14" y="44"/>
                      </a:cubicBezTo>
                      <a:cubicBezTo>
                        <a:pt x="14" y="44"/>
                        <a:pt x="14" y="44"/>
                        <a:pt x="14" y="44"/>
                      </a:cubicBezTo>
                      <a:cubicBezTo>
                        <a:pt x="14" y="44"/>
                        <a:pt x="14" y="44"/>
                        <a:pt x="14" y="44"/>
                      </a:cubicBezTo>
                      <a:cubicBezTo>
                        <a:pt x="14" y="44"/>
                        <a:pt x="14" y="44"/>
                        <a:pt x="14" y="44"/>
                      </a:cubicBezTo>
                      <a:cubicBezTo>
                        <a:pt x="14" y="44"/>
                        <a:pt x="14" y="44"/>
                        <a:pt x="14" y="44"/>
                      </a:cubicBezTo>
                      <a:cubicBezTo>
                        <a:pt x="15" y="43"/>
                        <a:pt x="15" y="43"/>
                        <a:pt x="15" y="43"/>
                      </a:cubicBezTo>
                      <a:cubicBezTo>
                        <a:pt x="15" y="43"/>
                        <a:pt x="15" y="43"/>
                        <a:pt x="15" y="43"/>
                      </a:cubicBezTo>
                      <a:cubicBezTo>
                        <a:pt x="15" y="43"/>
                        <a:pt x="15" y="43"/>
                        <a:pt x="15"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2"/>
                        <a:pt x="14" y="42"/>
                        <a:pt x="14" y="42"/>
                      </a:cubicBezTo>
                      <a:cubicBezTo>
                        <a:pt x="14" y="42"/>
                        <a:pt x="14" y="42"/>
                        <a:pt x="14" y="42"/>
                      </a:cubicBezTo>
                      <a:cubicBezTo>
                        <a:pt x="15" y="42"/>
                        <a:pt x="15" y="42"/>
                        <a:pt x="15" y="42"/>
                      </a:cubicBezTo>
                      <a:cubicBezTo>
                        <a:pt x="15" y="41"/>
                        <a:pt x="15" y="41"/>
                        <a:pt x="15" y="41"/>
                      </a:cubicBezTo>
                      <a:cubicBezTo>
                        <a:pt x="15" y="41"/>
                        <a:pt x="15" y="41"/>
                        <a:pt x="15" y="41"/>
                      </a:cubicBezTo>
                      <a:cubicBezTo>
                        <a:pt x="15" y="40"/>
                        <a:pt x="15" y="40"/>
                        <a:pt x="15" y="40"/>
                      </a:cubicBezTo>
                      <a:cubicBezTo>
                        <a:pt x="16" y="39"/>
                        <a:pt x="16" y="39"/>
                        <a:pt x="16" y="39"/>
                      </a:cubicBezTo>
                      <a:cubicBezTo>
                        <a:pt x="16" y="39"/>
                        <a:pt x="16" y="39"/>
                        <a:pt x="16" y="39"/>
                      </a:cubicBezTo>
                      <a:cubicBezTo>
                        <a:pt x="16" y="39"/>
                        <a:pt x="16" y="39"/>
                        <a:pt x="16" y="39"/>
                      </a:cubicBezTo>
                      <a:cubicBezTo>
                        <a:pt x="15" y="39"/>
                        <a:pt x="15" y="39"/>
                        <a:pt x="15" y="39"/>
                      </a:cubicBezTo>
                      <a:cubicBezTo>
                        <a:pt x="15" y="39"/>
                        <a:pt x="15" y="39"/>
                        <a:pt x="15" y="39"/>
                      </a:cubicBezTo>
                      <a:cubicBezTo>
                        <a:pt x="15" y="39"/>
                        <a:pt x="15" y="39"/>
                        <a:pt x="15" y="39"/>
                      </a:cubicBezTo>
                      <a:cubicBezTo>
                        <a:pt x="15" y="39"/>
                        <a:pt x="15" y="39"/>
                        <a:pt x="15" y="39"/>
                      </a:cubicBezTo>
                      <a:cubicBezTo>
                        <a:pt x="14" y="39"/>
                        <a:pt x="14" y="39"/>
                        <a:pt x="14" y="39"/>
                      </a:cubicBezTo>
                      <a:cubicBezTo>
                        <a:pt x="15" y="39"/>
                        <a:pt x="15" y="39"/>
                        <a:pt x="15" y="39"/>
                      </a:cubicBezTo>
                      <a:cubicBezTo>
                        <a:pt x="15" y="39"/>
                        <a:pt x="15" y="39"/>
                        <a:pt x="15" y="39"/>
                      </a:cubicBezTo>
                      <a:cubicBezTo>
                        <a:pt x="16" y="38"/>
                        <a:pt x="16" y="38"/>
                        <a:pt x="16" y="38"/>
                      </a:cubicBezTo>
                      <a:cubicBezTo>
                        <a:pt x="16" y="38"/>
                        <a:pt x="16" y="38"/>
                        <a:pt x="16" y="38"/>
                      </a:cubicBezTo>
                      <a:cubicBezTo>
                        <a:pt x="16" y="38"/>
                        <a:pt x="16" y="38"/>
                        <a:pt x="16" y="38"/>
                      </a:cubicBezTo>
                      <a:cubicBezTo>
                        <a:pt x="16" y="38"/>
                        <a:pt x="16" y="38"/>
                        <a:pt x="16" y="38"/>
                      </a:cubicBezTo>
                      <a:cubicBezTo>
                        <a:pt x="16" y="37"/>
                        <a:pt x="16" y="37"/>
                        <a:pt x="16" y="37"/>
                      </a:cubicBezTo>
                      <a:cubicBezTo>
                        <a:pt x="17" y="37"/>
                        <a:pt x="17" y="37"/>
                        <a:pt x="17" y="37"/>
                      </a:cubicBezTo>
                      <a:cubicBezTo>
                        <a:pt x="16" y="38"/>
                        <a:pt x="16" y="38"/>
                        <a:pt x="16" y="38"/>
                      </a:cubicBezTo>
                      <a:cubicBezTo>
                        <a:pt x="16" y="38"/>
                        <a:pt x="16" y="38"/>
                        <a:pt x="16" y="38"/>
                      </a:cubicBezTo>
                      <a:cubicBezTo>
                        <a:pt x="16" y="38"/>
                        <a:pt x="16" y="38"/>
                        <a:pt x="16" y="38"/>
                      </a:cubicBezTo>
                      <a:cubicBezTo>
                        <a:pt x="16" y="38"/>
                        <a:pt x="16" y="38"/>
                        <a:pt x="16" y="38"/>
                      </a:cubicBezTo>
                      <a:cubicBezTo>
                        <a:pt x="17" y="38"/>
                        <a:pt x="17" y="38"/>
                        <a:pt x="17" y="38"/>
                      </a:cubicBezTo>
                      <a:cubicBezTo>
                        <a:pt x="17" y="37"/>
                        <a:pt x="17" y="37"/>
                        <a:pt x="17" y="37"/>
                      </a:cubicBezTo>
                      <a:cubicBezTo>
                        <a:pt x="18" y="37"/>
                        <a:pt x="18" y="37"/>
                        <a:pt x="18" y="37"/>
                      </a:cubicBezTo>
                      <a:cubicBezTo>
                        <a:pt x="18" y="37"/>
                        <a:pt x="18" y="37"/>
                        <a:pt x="18" y="37"/>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5"/>
                        <a:pt x="17" y="35"/>
                        <a:pt x="17" y="35"/>
                      </a:cubicBezTo>
                      <a:cubicBezTo>
                        <a:pt x="17" y="35"/>
                        <a:pt x="17" y="35"/>
                        <a:pt x="17" y="35"/>
                      </a:cubicBezTo>
                      <a:cubicBezTo>
                        <a:pt x="17" y="35"/>
                        <a:pt x="17" y="35"/>
                        <a:pt x="17" y="35"/>
                      </a:cubicBezTo>
                      <a:cubicBezTo>
                        <a:pt x="17" y="35"/>
                        <a:pt x="17" y="35"/>
                        <a:pt x="17" y="35"/>
                      </a:cubicBezTo>
                      <a:cubicBezTo>
                        <a:pt x="18" y="35"/>
                        <a:pt x="18" y="35"/>
                        <a:pt x="18" y="35"/>
                      </a:cubicBezTo>
                      <a:cubicBezTo>
                        <a:pt x="18" y="35"/>
                        <a:pt x="18" y="35"/>
                        <a:pt x="18" y="35"/>
                      </a:cubicBezTo>
                      <a:cubicBezTo>
                        <a:pt x="18" y="34"/>
                        <a:pt x="18" y="34"/>
                        <a:pt x="18" y="34"/>
                      </a:cubicBezTo>
                      <a:cubicBezTo>
                        <a:pt x="18" y="34"/>
                        <a:pt x="18" y="34"/>
                        <a:pt x="18" y="34"/>
                      </a:cubicBezTo>
                      <a:cubicBezTo>
                        <a:pt x="17" y="34"/>
                        <a:pt x="17" y="34"/>
                        <a:pt x="17" y="34"/>
                      </a:cubicBezTo>
                      <a:cubicBezTo>
                        <a:pt x="17" y="34"/>
                        <a:pt x="17" y="34"/>
                        <a:pt x="17" y="34"/>
                      </a:cubicBezTo>
                      <a:cubicBezTo>
                        <a:pt x="17" y="33"/>
                        <a:pt x="17" y="33"/>
                        <a:pt x="17" y="33"/>
                      </a:cubicBezTo>
                      <a:cubicBezTo>
                        <a:pt x="17" y="33"/>
                        <a:pt x="17" y="33"/>
                        <a:pt x="17" y="33"/>
                      </a:cubicBezTo>
                      <a:cubicBezTo>
                        <a:pt x="17" y="33"/>
                        <a:pt x="17" y="33"/>
                        <a:pt x="17" y="33"/>
                      </a:cubicBezTo>
                      <a:cubicBezTo>
                        <a:pt x="18" y="33"/>
                        <a:pt x="18" y="33"/>
                        <a:pt x="18" y="33"/>
                      </a:cubicBezTo>
                      <a:cubicBezTo>
                        <a:pt x="18" y="33"/>
                        <a:pt x="18" y="33"/>
                        <a:pt x="18" y="33"/>
                      </a:cubicBezTo>
                      <a:cubicBezTo>
                        <a:pt x="18" y="33"/>
                        <a:pt x="18" y="33"/>
                        <a:pt x="18" y="33"/>
                      </a:cubicBezTo>
                      <a:cubicBezTo>
                        <a:pt x="18" y="33"/>
                        <a:pt x="18" y="33"/>
                        <a:pt x="18" y="33"/>
                      </a:cubicBezTo>
                      <a:cubicBezTo>
                        <a:pt x="19" y="34"/>
                        <a:pt x="19" y="34"/>
                        <a:pt x="19" y="34"/>
                      </a:cubicBezTo>
                      <a:cubicBezTo>
                        <a:pt x="19" y="34"/>
                        <a:pt x="19" y="34"/>
                        <a:pt x="19" y="34"/>
                      </a:cubicBezTo>
                      <a:cubicBezTo>
                        <a:pt x="19" y="34"/>
                        <a:pt x="19" y="34"/>
                        <a:pt x="19" y="34"/>
                      </a:cubicBezTo>
                      <a:cubicBezTo>
                        <a:pt x="19" y="33"/>
                        <a:pt x="19" y="33"/>
                        <a:pt x="19" y="33"/>
                      </a:cubicBezTo>
                      <a:cubicBezTo>
                        <a:pt x="19" y="33"/>
                        <a:pt x="19" y="33"/>
                        <a:pt x="19" y="33"/>
                      </a:cubicBezTo>
                      <a:cubicBezTo>
                        <a:pt x="18" y="33"/>
                        <a:pt x="18" y="33"/>
                        <a:pt x="18" y="33"/>
                      </a:cubicBezTo>
                      <a:cubicBezTo>
                        <a:pt x="18" y="33"/>
                        <a:pt x="18" y="33"/>
                        <a:pt x="18" y="33"/>
                      </a:cubicBezTo>
                      <a:cubicBezTo>
                        <a:pt x="18" y="32"/>
                        <a:pt x="18" y="32"/>
                        <a:pt x="18" y="32"/>
                      </a:cubicBezTo>
                      <a:cubicBezTo>
                        <a:pt x="19" y="32"/>
                        <a:pt x="19" y="32"/>
                        <a:pt x="19" y="32"/>
                      </a:cubicBezTo>
                      <a:cubicBezTo>
                        <a:pt x="19" y="32"/>
                        <a:pt x="19" y="32"/>
                        <a:pt x="19" y="32"/>
                      </a:cubicBezTo>
                      <a:cubicBezTo>
                        <a:pt x="19" y="32"/>
                        <a:pt x="19" y="32"/>
                        <a:pt x="19" y="32"/>
                      </a:cubicBezTo>
                      <a:cubicBezTo>
                        <a:pt x="19" y="31"/>
                        <a:pt x="19" y="31"/>
                        <a:pt x="19" y="31"/>
                      </a:cubicBezTo>
                      <a:cubicBezTo>
                        <a:pt x="19" y="31"/>
                        <a:pt x="19" y="31"/>
                        <a:pt x="19" y="31"/>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34" name="Freeform 352">
                  <a:extLst>
                    <a:ext uri="{FF2B5EF4-FFF2-40B4-BE49-F238E27FC236}">
                      <a16:creationId xmlns="" xmlns:a16="http://schemas.microsoft.com/office/drawing/2014/main" id="{4A674447-3F3C-4A28-BE4A-2AFD945562E5}"/>
                    </a:ext>
                  </a:extLst>
                </p:cNvPr>
                <p:cNvSpPr>
                  <a:spLocks/>
                </p:cNvSpPr>
                <p:nvPr/>
              </p:nvSpPr>
              <p:spPr bwMode="auto">
                <a:xfrm>
                  <a:off x="7547963" y="3332713"/>
                  <a:ext cx="141548" cy="288339"/>
                </a:xfrm>
                <a:custGeom>
                  <a:avLst/>
                  <a:gdLst>
                    <a:gd name="T0" fmla="*/ 26 w 27"/>
                    <a:gd name="T1" fmla="*/ 43 h 55"/>
                    <a:gd name="T2" fmla="*/ 24 w 27"/>
                    <a:gd name="T3" fmla="*/ 41 h 55"/>
                    <a:gd name="T4" fmla="*/ 24 w 27"/>
                    <a:gd name="T5" fmla="*/ 40 h 55"/>
                    <a:gd name="T6" fmla="*/ 23 w 27"/>
                    <a:gd name="T7" fmla="*/ 39 h 55"/>
                    <a:gd name="T8" fmla="*/ 21 w 27"/>
                    <a:gd name="T9" fmla="*/ 37 h 55"/>
                    <a:gd name="T10" fmla="*/ 21 w 27"/>
                    <a:gd name="T11" fmla="*/ 37 h 55"/>
                    <a:gd name="T12" fmla="*/ 21 w 27"/>
                    <a:gd name="T13" fmla="*/ 35 h 55"/>
                    <a:gd name="T14" fmla="*/ 20 w 27"/>
                    <a:gd name="T15" fmla="*/ 35 h 55"/>
                    <a:gd name="T16" fmla="*/ 9 w 27"/>
                    <a:gd name="T17" fmla="*/ 0 h 55"/>
                    <a:gd name="T18" fmla="*/ 9 w 27"/>
                    <a:gd name="T19" fmla="*/ 2 h 55"/>
                    <a:gd name="T20" fmla="*/ 6 w 27"/>
                    <a:gd name="T21" fmla="*/ 2 h 55"/>
                    <a:gd name="T22" fmla="*/ 6 w 27"/>
                    <a:gd name="T23" fmla="*/ 3 h 55"/>
                    <a:gd name="T24" fmla="*/ 6 w 27"/>
                    <a:gd name="T25" fmla="*/ 4 h 55"/>
                    <a:gd name="T26" fmla="*/ 5 w 27"/>
                    <a:gd name="T27" fmla="*/ 5 h 55"/>
                    <a:gd name="T28" fmla="*/ 5 w 27"/>
                    <a:gd name="T29" fmla="*/ 7 h 55"/>
                    <a:gd name="T30" fmla="*/ 5 w 27"/>
                    <a:gd name="T31" fmla="*/ 8 h 55"/>
                    <a:gd name="T32" fmla="*/ 6 w 27"/>
                    <a:gd name="T33" fmla="*/ 9 h 55"/>
                    <a:gd name="T34" fmla="*/ 5 w 27"/>
                    <a:gd name="T35" fmla="*/ 13 h 55"/>
                    <a:gd name="T36" fmla="*/ 6 w 27"/>
                    <a:gd name="T37" fmla="*/ 15 h 55"/>
                    <a:gd name="T38" fmla="*/ 7 w 27"/>
                    <a:gd name="T39" fmla="*/ 16 h 55"/>
                    <a:gd name="T40" fmla="*/ 6 w 27"/>
                    <a:gd name="T41" fmla="*/ 17 h 55"/>
                    <a:gd name="T42" fmla="*/ 6 w 27"/>
                    <a:gd name="T43" fmla="*/ 18 h 55"/>
                    <a:gd name="T44" fmla="*/ 5 w 27"/>
                    <a:gd name="T45" fmla="*/ 20 h 55"/>
                    <a:gd name="T46" fmla="*/ 4 w 27"/>
                    <a:gd name="T47" fmla="*/ 22 h 55"/>
                    <a:gd name="T48" fmla="*/ 2 w 27"/>
                    <a:gd name="T49" fmla="*/ 23 h 55"/>
                    <a:gd name="T50" fmla="*/ 2 w 27"/>
                    <a:gd name="T51" fmla="*/ 27 h 55"/>
                    <a:gd name="T52" fmla="*/ 2 w 27"/>
                    <a:gd name="T53" fmla="*/ 30 h 55"/>
                    <a:gd name="T54" fmla="*/ 2 w 27"/>
                    <a:gd name="T55" fmla="*/ 32 h 55"/>
                    <a:gd name="T56" fmla="*/ 2 w 27"/>
                    <a:gd name="T57" fmla="*/ 33 h 55"/>
                    <a:gd name="T58" fmla="*/ 1 w 27"/>
                    <a:gd name="T59" fmla="*/ 35 h 55"/>
                    <a:gd name="T60" fmla="*/ 1 w 27"/>
                    <a:gd name="T61" fmla="*/ 37 h 55"/>
                    <a:gd name="T62" fmla="*/ 0 w 27"/>
                    <a:gd name="T63" fmla="*/ 39 h 55"/>
                    <a:gd name="T64" fmla="*/ 1 w 27"/>
                    <a:gd name="T65" fmla="*/ 44 h 55"/>
                    <a:gd name="T66" fmla="*/ 1 w 27"/>
                    <a:gd name="T67" fmla="*/ 45 h 55"/>
                    <a:gd name="T68" fmla="*/ 1 w 27"/>
                    <a:gd name="T69" fmla="*/ 46 h 55"/>
                    <a:gd name="T70" fmla="*/ 1 w 27"/>
                    <a:gd name="T71" fmla="*/ 46 h 55"/>
                    <a:gd name="T72" fmla="*/ 2 w 27"/>
                    <a:gd name="T73" fmla="*/ 48 h 55"/>
                    <a:gd name="T74" fmla="*/ 1 w 27"/>
                    <a:gd name="T75" fmla="*/ 51 h 55"/>
                    <a:gd name="T76" fmla="*/ 1 w 27"/>
                    <a:gd name="T77" fmla="*/ 52 h 55"/>
                    <a:gd name="T78" fmla="*/ 1 w 27"/>
                    <a:gd name="T79" fmla="*/ 53 h 55"/>
                    <a:gd name="T80" fmla="*/ 3 w 27"/>
                    <a:gd name="T81" fmla="*/ 54 h 55"/>
                    <a:gd name="T82" fmla="*/ 3 w 27"/>
                    <a:gd name="T83" fmla="*/ 55 h 55"/>
                    <a:gd name="T84" fmla="*/ 3 w 27"/>
                    <a:gd name="T85" fmla="*/ 55 h 55"/>
                    <a:gd name="T86" fmla="*/ 3 w 27"/>
                    <a:gd name="T87" fmla="*/ 55 h 55"/>
                    <a:gd name="T88" fmla="*/ 3 w 27"/>
                    <a:gd name="T89" fmla="*/ 55 h 55"/>
                    <a:gd name="T90" fmla="*/ 20 w 27"/>
                    <a:gd name="T91" fmla="*/ 52 h 55"/>
                    <a:gd name="T92" fmla="*/ 20 w 27"/>
                    <a:gd name="T93" fmla="*/ 51 h 55"/>
                    <a:gd name="T94" fmla="*/ 21 w 27"/>
                    <a:gd name="T95" fmla="*/ 50 h 55"/>
                    <a:gd name="T96" fmla="*/ 21 w 27"/>
                    <a:gd name="T97" fmla="*/ 49 h 55"/>
                    <a:gd name="T98" fmla="*/ 22 w 27"/>
                    <a:gd name="T99" fmla="*/ 49 h 55"/>
                    <a:gd name="T100" fmla="*/ 22 w 27"/>
                    <a:gd name="T101" fmla="*/ 49 h 55"/>
                    <a:gd name="T102" fmla="*/ 23 w 27"/>
                    <a:gd name="T103" fmla="*/ 48 h 55"/>
                    <a:gd name="T104" fmla="*/ 23 w 27"/>
                    <a:gd name="T105" fmla="*/ 48 h 55"/>
                    <a:gd name="T106" fmla="*/ 25 w 27"/>
                    <a:gd name="T107" fmla="*/ 47 h 55"/>
                    <a:gd name="T108" fmla="*/ 26 w 27"/>
                    <a:gd name="T109" fmla="*/ 46 h 55"/>
                    <a:gd name="T110" fmla="*/ 26 w 27"/>
                    <a:gd name="T111" fmla="*/ 4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55">
                      <a:moveTo>
                        <a:pt x="27" y="42"/>
                      </a:moveTo>
                      <a:cubicBezTo>
                        <a:pt x="26" y="42"/>
                        <a:pt x="26" y="42"/>
                        <a:pt x="26" y="42"/>
                      </a:cubicBezTo>
                      <a:cubicBezTo>
                        <a:pt x="26" y="42"/>
                        <a:pt x="26" y="42"/>
                        <a:pt x="26" y="42"/>
                      </a:cubicBezTo>
                      <a:cubicBezTo>
                        <a:pt x="26" y="43"/>
                        <a:pt x="26" y="43"/>
                        <a:pt x="26" y="43"/>
                      </a:cubicBezTo>
                      <a:cubicBezTo>
                        <a:pt x="26" y="42"/>
                        <a:pt x="26" y="42"/>
                        <a:pt x="26" y="42"/>
                      </a:cubicBezTo>
                      <a:cubicBezTo>
                        <a:pt x="25" y="42"/>
                        <a:pt x="25" y="42"/>
                        <a:pt x="25" y="41"/>
                      </a:cubicBezTo>
                      <a:cubicBezTo>
                        <a:pt x="24" y="41"/>
                        <a:pt x="24" y="41"/>
                        <a:pt x="24" y="41"/>
                      </a:cubicBezTo>
                      <a:cubicBezTo>
                        <a:pt x="24" y="41"/>
                        <a:pt x="24" y="41"/>
                        <a:pt x="24" y="41"/>
                      </a:cubicBezTo>
                      <a:cubicBezTo>
                        <a:pt x="24" y="41"/>
                        <a:pt x="24" y="41"/>
                        <a:pt x="24" y="41"/>
                      </a:cubicBezTo>
                      <a:cubicBezTo>
                        <a:pt x="24" y="40"/>
                        <a:pt x="24" y="40"/>
                        <a:pt x="24" y="40"/>
                      </a:cubicBezTo>
                      <a:cubicBezTo>
                        <a:pt x="24" y="40"/>
                        <a:pt x="24" y="40"/>
                        <a:pt x="24" y="40"/>
                      </a:cubicBezTo>
                      <a:cubicBezTo>
                        <a:pt x="24" y="40"/>
                        <a:pt x="24" y="40"/>
                        <a:pt x="24" y="40"/>
                      </a:cubicBezTo>
                      <a:cubicBezTo>
                        <a:pt x="24" y="39"/>
                        <a:pt x="24" y="39"/>
                        <a:pt x="24" y="39"/>
                      </a:cubicBezTo>
                      <a:cubicBezTo>
                        <a:pt x="24" y="39"/>
                        <a:pt x="24" y="39"/>
                        <a:pt x="24" y="39"/>
                      </a:cubicBezTo>
                      <a:cubicBezTo>
                        <a:pt x="24" y="39"/>
                        <a:pt x="24" y="39"/>
                        <a:pt x="24" y="39"/>
                      </a:cubicBezTo>
                      <a:cubicBezTo>
                        <a:pt x="23" y="39"/>
                        <a:pt x="23" y="39"/>
                        <a:pt x="23" y="39"/>
                      </a:cubicBezTo>
                      <a:cubicBezTo>
                        <a:pt x="23" y="39"/>
                        <a:pt x="22" y="38"/>
                        <a:pt x="22" y="38"/>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6"/>
                        <a:pt x="21" y="36"/>
                        <a:pt x="21" y="36"/>
                      </a:cubicBezTo>
                      <a:cubicBezTo>
                        <a:pt x="21" y="36"/>
                        <a:pt x="21" y="36"/>
                        <a:pt x="21" y="36"/>
                      </a:cubicBezTo>
                      <a:cubicBezTo>
                        <a:pt x="21" y="36"/>
                        <a:pt x="21" y="36"/>
                        <a:pt x="21" y="36"/>
                      </a:cubicBezTo>
                      <a:cubicBezTo>
                        <a:pt x="21" y="35"/>
                        <a:pt x="21" y="35"/>
                        <a:pt x="21" y="35"/>
                      </a:cubicBezTo>
                      <a:cubicBezTo>
                        <a:pt x="21" y="35"/>
                        <a:pt x="21" y="35"/>
                        <a:pt x="21" y="35"/>
                      </a:cubicBezTo>
                      <a:cubicBezTo>
                        <a:pt x="21" y="35"/>
                        <a:pt x="21" y="35"/>
                        <a:pt x="21" y="35"/>
                      </a:cubicBezTo>
                      <a:cubicBezTo>
                        <a:pt x="21" y="35"/>
                        <a:pt x="21" y="35"/>
                        <a:pt x="21" y="35"/>
                      </a:cubicBezTo>
                      <a:cubicBezTo>
                        <a:pt x="20" y="35"/>
                        <a:pt x="20" y="35"/>
                        <a:pt x="20" y="35"/>
                      </a:cubicBezTo>
                      <a:cubicBezTo>
                        <a:pt x="20" y="34"/>
                        <a:pt x="20" y="34"/>
                        <a:pt x="20" y="34"/>
                      </a:cubicBezTo>
                      <a:cubicBezTo>
                        <a:pt x="20" y="34"/>
                        <a:pt x="20" y="34"/>
                        <a:pt x="20" y="34"/>
                      </a:cubicBezTo>
                      <a:cubicBezTo>
                        <a:pt x="17" y="23"/>
                        <a:pt x="13" y="12"/>
                        <a:pt x="9" y="0"/>
                      </a:cubicBezTo>
                      <a:cubicBezTo>
                        <a:pt x="9" y="0"/>
                        <a:pt x="9" y="0"/>
                        <a:pt x="9" y="0"/>
                      </a:cubicBezTo>
                      <a:cubicBezTo>
                        <a:pt x="9" y="1"/>
                        <a:pt x="9" y="1"/>
                        <a:pt x="9" y="1"/>
                      </a:cubicBezTo>
                      <a:cubicBezTo>
                        <a:pt x="9" y="1"/>
                        <a:pt x="9" y="1"/>
                        <a:pt x="9" y="1"/>
                      </a:cubicBezTo>
                      <a:cubicBezTo>
                        <a:pt x="9" y="2"/>
                        <a:pt x="9" y="2"/>
                        <a:pt x="9" y="2"/>
                      </a:cubicBezTo>
                      <a:cubicBezTo>
                        <a:pt x="9" y="2"/>
                        <a:pt x="9" y="2"/>
                        <a:pt x="9" y="2"/>
                      </a:cubicBezTo>
                      <a:cubicBezTo>
                        <a:pt x="8" y="2"/>
                        <a:pt x="8" y="2"/>
                        <a:pt x="8" y="2"/>
                      </a:cubicBezTo>
                      <a:cubicBezTo>
                        <a:pt x="8" y="2"/>
                        <a:pt x="8" y="2"/>
                        <a:pt x="8" y="2"/>
                      </a:cubicBezTo>
                      <a:cubicBezTo>
                        <a:pt x="7" y="1"/>
                        <a:pt x="7" y="1"/>
                        <a:pt x="7" y="1"/>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5" y="3"/>
                        <a:pt x="5" y="3"/>
                        <a:pt x="5" y="3"/>
                      </a:cubicBezTo>
                      <a:cubicBezTo>
                        <a:pt x="5" y="3"/>
                        <a:pt x="5" y="3"/>
                        <a:pt x="5" y="3"/>
                      </a:cubicBezTo>
                      <a:cubicBezTo>
                        <a:pt x="5" y="3"/>
                        <a:pt x="5" y="3"/>
                        <a:pt x="5" y="3"/>
                      </a:cubicBezTo>
                      <a:cubicBezTo>
                        <a:pt x="6" y="4"/>
                        <a:pt x="6" y="4"/>
                        <a:pt x="6" y="4"/>
                      </a:cubicBezTo>
                      <a:cubicBezTo>
                        <a:pt x="6" y="4"/>
                        <a:pt x="6" y="4"/>
                        <a:pt x="6" y="4"/>
                      </a:cubicBezTo>
                      <a:cubicBezTo>
                        <a:pt x="5" y="5"/>
                        <a:pt x="5" y="5"/>
                        <a:pt x="5" y="5"/>
                      </a:cubicBezTo>
                      <a:cubicBezTo>
                        <a:pt x="5" y="5"/>
                        <a:pt x="5" y="5"/>
                        <a:pt x="5" y="5"/>
                      </a:cubicBezTo>
                      <a:cubicBezTo>
                        <a:pt x="5" y="5"/>
                        <a:pt x="5" y="5"/>
                        <a:pt x="5" y="5"/>
                      </a:cubicBezTo>
                      <a:cubicBezTo>
                        <a:pt x="5" y="6"/>
                        <a:pt x="5" y="6"/>
                        <a:pt x="5" y="6"/>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6" y="9"/>
                        <a:pt x="6" y="9"/>
                        <a:pt x="6" y="9"/>
                      </a:cubicBezTo>
                      <a:cubicBezTo>
                        <a:pt x="6" y="9"/>
                        <a:pt x="6" y="9"/>
                        <a:pt x="6" y="9"/>
                      </a:cubicBezTo>
                      <a:cubicBezTo>
                        <a:pt x="6" y="10"/>
                        <a:pt x="6" y="10"/>
                        <a:pt x="6" y="10"/>
                      </a:cubicBezTo>
                      <a:cubicBezTo>
                        <a:pt x="5" y="11"/>
                        <a:pt x="5" y="11"/>
                        <a:pt x="5" y="12"/>
                      </a:cubicBezTo>
                      <a:cubicBezTo>
                        <a:pt x="5" y="13"/>
                        <a:pt x="5" y="13"/>
                        <a:pt x="5" y="13"/>
                      </a:cubicBezTo>
                      <a:cubicBezTo>
                        <a:pt x="5" y="13"/>
                        <a:pt x="5" y="13"/>
                        <a:pt x="5" y="13"/>
                      </a:cubicBezTo>
                      <a:cubicBezTo>
                        <a:pt x="5" y="14"/>
                        <a:pt x="5" y="14"/>
                        <a:pt x="5" y="14"/>
                      </a:cubicBezTo>
                      <a:cubicBezTo>
                        <a:pt x="5" y="14"/>
                        <a:pt x="5" y="14"/>
                        <a:pt x="5" y="14"/>
                      </a:cubicBezTo>
                      <a:cubicBezTo>
                        <a:pt x="6" y="14"/>
                        <a:pt x="6" y="14"/>
                        <a:pt x="6" y="14"/>
                      </a:cubicBezTo>
                      <a:cubicBezTo>
                        <a:pt x="6" y="15"/>
                        <a:pt x="6" y="15"/>
                        <a:pt x="6" y="15"/>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9"/>
                        <a:pt x="6" y="19"/>
                        <a:pt x="6" y="19"/>
                      </a:cubicBezTo>
                      <a:cubicBezTo>
                        <a:pt x="6" y="19"/>
                        <a:pt x="6" y="19"/>
                        <a:pt x="6" y="19"/>
                      </a:cubicBezTo>
                      <a:cubicBezTo>
                        <a:pt x="6" y="19"/>
                        <a:pt x="6" y="19"/>
                        <a:pt x="6" y="19"/>
                      </a:cubicBezTo>
                      <a:cubicBezTo>
                        <a:pt x="5" y="20"/>
                        <a:pt x="5" y="20"/>
                        <a:pt x="5" y="20"/>
                      </a:cubicBezTo>
                      <a:cubicBezTo>
                        <a:pt x="4" y="21"/>
                        <a:pt x="4" y="21"/>
                        <a:pt x="4" y="21"/>
                      </a:cubicBezTo>
                      <a:cubicBezTo>
                        <a:pt x="4" y="21"/>
                        <a:pt x="4" y="21"/>
                        <a:pt x="4" y="21"/>
                      </a:cubicBezTo>
                      <a:cubicBezTo>
                        <a:pt x="4" y="22"/>
                        <a:pt x="4" y="22"/>
                        <a:pt x="4" y="22"/>
                      </a:cubicBezTo>
                      <a:cubicBezTo>
                        <a:pt x="4" y="22"/>
                        <a:pt x="4" y="22"/>
                        <a:pt x="4" y="22"/>
                      </a:cubicBezTo>
                      <a:cubicBezTo>
                        <a:pt x="3" y="22"/>
                        <a:pt x="3" y="22"/>
                        <a:pt x="3" y="22"/>
                      </a:cubicBezTo>
                      <a:cubicBezTo>
                        <a:pt x="3" y="22"/>
                        <a:pt x="3" y="22"/>
                        <a:pt x="3" y="22"/>
                      </a:cubicBezTo>
                      <a:cubicBezTo>
                        <a:pt x="2" y="22"/>
                        <a:pt x="2" y="22"/>
                        <a:pt x="2" y="22"/>
                      </a:cubicBezTo>
                      <a:cubicBezTo>
                        <a:pt x="2" y="23"/>
                        <a:pt x="2" y="23"/>
                        <a:pt x="2" y="23"/>
                      </a:cubicBezTo>
                      <a:cubicBezTo>
                        <a:pt x="2" y="24"/>
                        <a:pt x="2" y="24"/>
                        <a:pt x="2" y="24"/>
                      </a:cubicBezTo>
                      <a:cubicBezTo>
                        <a:pt x="2" y="25"/>
                        <a:pt x="2" y="25"/>
                        <a:pt x="2" y="25"/>
                      </a:cubicBezTo>
                      <a:cubicBezTo>
                        <a:pt x="2" y="27"/>
                        <a:pt x="2" y="27"/>
                        <a:pt x="2" y="27"/>
                      </a:cubicBezTo>
                      <a:cubicBezTo>
                        <a:pt x="2" y="27"/>
                        <a:pt x="2" y="27"/>
                        <a:pt x="2" y="27"/>
                      </a:cubicBezTo>
                      <a:cubicBezTo>
                        <a:pt x="2" y="28"/>
                        <a:pt x="2" y="28"/>
                        <a:pt x="2" y="28"/>
                      </a:cubicBezTo>
                      <a:cubicBezTo>
                        <a:pt x="2" y="29"/>
                        <a:pt x="2" y="29"/>
                        <a:pt x="2" y="29"/>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2"/>
                        <a:pt x="2" y="32"/>
                        <a:pt x="2" y="32"/>
                      </a:cubicBezTo>
                      <a:cubicBezTo>
                        <a:pt x="2" y="32"/>
                        <a:pt x="2" y="32"/>
                        <a:pt x="2" y="32"/>
                      </a:cubicBezTo>
                      <a:cubicBezTo>
                        <a:pt x="2" y="32"/>
                        <a:pt x="2" y="32"/>
                        <a:pt x="2" y="32"/>
                      </a:cubicBezTo>
                      <a:cubicBezTo>
                        <a:pt x="2" y="33"/>
                        <a:pt x="2" y="33"/>
                        <a:pt x="2" y="33"/>
                      </a:cubicBezTo>
                      <a:cubicBezTo>
                        <a:pt x="2" y="33"/>
                        <a:pt x="2" y="33"/>
                        <a:pt x="2" y="33"/>
                      </a:cubicBezTo>
                      <a:cubicBezTo>
                        <a:pt x="2" y="34"/>
                        <a:pt x="2" y="34"/>
                        <a:pt x="2" y="34"/>
                      </a:cubicBezTo>
                      <a:cubicBezTo>
                        <a:pt x="2" y="34"/>
                        <a:pt x="2" y="34"/>
                        <a:pt x="2" y="34"/>
                      </a:cubicBezTo>
                      <a:cubicBezTo>
                        <a:pt x="1" y="35"/>
                        <a:pt x="1" y="35"/>
                        <a:pt x="1" y="35"/>
                      </a:cubicBezTo>
                      <a:cubicBezTo>
                        <a:pt x="1" y="35"/>
                        <a:pt x="1" y="35"/>
                        <a:pt x="1" y="35"/>
                      </a:cubicBezTo>
                      <a:cubicBezTo>
                        <a:pt x="1" y="36"/>
                        <a:pt x="1" y="36"/>
                        <a:pt x="1" y="36"/>
                      </a:cubicBezTo>
                      <a:cubicBezTo>
                        <a:pt x="1" y="36"/>
                        <a:pt x="1" y="36"/>
                        <a:pt x="1" y="36"/>
                      </a:cubicBezTo>
                      <a:cubicBezTo>
                        <a:pt x="1" y="37"/>
                        <a:pt x="1" y="37"/>
                        <a:pt x="1" y="37"/>
                      </a:cubicBezTo>
                      <a:cubicBezTo>
                        <a:pt x="1" y="37"/>
                        <a:pt x="1" y="37"/>
                        <a:pt x="1" y="37"/>
                      </a:cubicBezTo>
                      <a:cubicBezTo>
                        <a:pt x="1" y="38"/>
                        <a:pt x="1" y="38"/>
                        <a:pt x="1" y="38"/>
                      </a:cubicBezTo>
                      <a:cubicBezTo>
                        <a:pt x="1" y="38"/>
                        <a:pt x="1" y="38"/>
                        <a:pt x="1" y="38"/>
                      </a:cubicBezTo>
                      <a:cubicBezTo>
                        <a:pt x="0" y="39"/>
                        <a:pt x="0" y="39"/>
                        <a:pt x="0" y="39"/>
                      </a:cubicBezTo>
                      <a:cubicBezTo>
                        <a:pt x="0" y="39"/>
                        <a:pt x="0" y="39"/>
                        <a:pt x="0" y="39"/>
                      </a:cubicBezTo>
                      <a:cubicBezTo>
                        <a:pt x="0" y="40"/>
                        <a:pt x="0" y="40"/>
                        <a:pt x="0" y="40"/>
                      </a:cubicBezTo>
                      <a:cubicBezTo>
                        <a:pt x="1" y="43"/>
                        <a:pt x="1" y="43"/>
                        <a:pt x="1" y="43"/>
                      </a:cubicBezTo>
                      <a:cubicBezTo>
                        <a:pt x="1" y="44"/>
                        <a:pt x="1" y="44"/>
                        <a:pt x="1" y="44"/>
                      </a:cubicBezTo>
                      <a:cubicBezTo>
                        <a:pt x="1" y="44"/>
                        <a:pt x="1" y="44"/>
                        <a:pt x="1" y="44"/>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6"/>
                        <a:pt x="1" y="46"/>
                        <a:pt x="1" y="46"/>
                      </a:cubicBezTo>
                      <a:cubicBezTo>
                        <a:pt x="1" y="46"/>
                        <a:pt x="1" y="46"/>
                        <a:pt x="1" y="46"/>
                      </a:cubicBezTo>
                      <a:cubicBezTo>
                        <a:pt x="1" y="46"/>
                        <a:pt x="1" y="46"/>
                        <a:pt x="1" y="46"/>
                      </a:cubicBezTo>
                      <a:cubicBezTo>
                        <a:pt x="1" y="46"/>
                        <a:pt x="1" y="46"/>
                        <a:pt x="1" y="46"/>
                      </a:cubicBezTo>
                      <a:cubicBezTo>
                        <a:pt x="1" y="46"/>
                        <a:pt x="1" y="46"/>
                        <a:pt x="1" y="46"/>
                      </a:cubicBezTo>
                      <a:cubicBezTo>
                        <a:pt x="1" y="47"/>
                        <a:pt x="1" y="47"/>
                        <a:pt x="1" y="47"/>
                      </a:cubicBezTo>
                      <a:cubicBezTo>
                        <a:pt x="1" y="47"/>
                        <a:pt x="1" y="47"/>
                        <a:pt x="1" y="47"/>
                      </a:cubicBezTo>
                      <a:cubicBezTo>
                        <a:pt x="2" y="48"/>
                        <a:pt x="2" y="48"/>
                        <a:pt x="2" y="48"/>
                      </a:cubicBezTo>
                      <a:cubicBezTo>
                        <a:pt x="2" y="48"/>
                        <a:pt x="2" y="48"/>
                        <a:pt x="2" y="48"/>
                      </a:cubicBezTo>
                      <a:cubicBezTo>
                        <a:pt x="2" y="49"/>
                        <a:pt x="2" y="49"/>
                        <a:pt x="2" y="49"/>
                      </a:cubicBezTo>
                      <a:cubicBezTo>
                        <a:pt x="2" y="50"/>
                        <a:pt x="2" y="50"/>
                        <a:pt x="2" y="50"/>
                      </a:cubicBezTo>
                      <a:cubicBezTo>
                        <a:pt x="2" y="50"/>
                        <a:pt x="2" y="50"/>
                        <a:pt x="2" y="50"/>
                      </a:cubicBezTo>
                      <a:cubicBezTo>
                        <a:pt x="1" y="51"/>
                        <a:pt x="1" y="51"/>
                        <a:pt x="1" y="51"/>
                      </a:cubicBezTo>
                      <a:cubicBezTo>
                        <a:pt x="1" y="51"/>
                        <a:pt x="1" y="51"/>
                        <a:pt x="1" y="51"/>
                      </a:cubicBezTo>
                      <a:cubicBezTo>
                        <a:pt x="1" y="51"/>
                        <a:pt x="1" y="51"/>
                        <a:pt x="1" y="51"/>
                      </a:cubicBezTo>
                      <a:cubicBezTo>
                        <a:pt x="1" y="52"/>
                        <a:pt x="1" y="52"/>
                        <a:pt x="1" y="52"/>
                      </a:cubicBezTo>
                      <a:cubicBezTo>
                        <a:pt x="1" y="52"/>
                        <a:pt x="1" y="52"/>
                        <a:pt x="1" y="52"/>
                      </a:cubicBezTo>
                      <a:cubicBezTo>
                        <a:pt x="1" y="53"/>
                        <a:pt x="1" y="53"/>
                        <a:pt x="1" y="53"/>
                      </a:cubicBezTo>
                      <a:cubicBezTo>
                        <a:pt x="1" y="53"/>
                        <a:pt x="1" y="53"/>
                        <a:pt x="1" y="53"/>
                      </a:cubicBezTo>
                      <a:cubicBezTo>
                        <a:pt x="1" y="53"/>
                        <a:pt x="1" y="53"/>
                        <a:pt x="1" y="53"/>
                      </a:cubicBezTo>
                      <a:cubicBezTo>
                        <a:pt x="1" y="53"/>
                        <a:pt x="1" y="53"/>
                        <a:pt x="1" y="53"/>
                      </a:cubicBezTo>
                      <a:cubicBezTo>
                        <a:pt x="2" y="54"/>
                        <a:pt x="2" y="54"/>
                        <a:pt x="2" y="54"/>
                      </a:cubicBezTo>
                      <a:cubicBezTo>
                        <a:pt x="2" y="54"/>
                        <a:pt x="2" y="54"/>
                        <a:pt x="2" y="54"/>
                      </a:cubicBezTo>
                      <a:cubicBezTo>
                        <a:pt x="2" y="54"/>
                        <a:pt x="2" y="54"/>
                        <a:pt x="2" y="54"/>
                      </a:cubicBezTo>
                      <a:cubicBezTo>
                        <a:pt x="3" y="54"/>
                        <a:pt x="3" y="54"/>
                        <a:pt x="3" y="54"/>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9" y="54"/>
                        <a:pt x="14" y="53"/>
                        <a:pt x="20" y="52"/>
                      </a:cubicBezTo>
                      <a:cubicBezTo>
                        <a:pt x="20" y="52"/>
                        <a:pt x="20" y="52"/>
                        <a:pt x="20" y="52"/>
                      </a:cubicBezTo>
                      <a:cubicBezTo>
                        <a:pt x="20" y="51"/>
                        <a:pt x="20" y="51"/>
                        <a:pt x="20" y="51"/>
                      </a:cubicBezTo>
                      <a:cubicBezTo>
                        <a:pt x="20" y="51"/>
                        <a:pt x="20" y="51"/>
                        <a:pt x="20" y="51"/>
                      </a:cubicBezTo>
                      <a:cubicBezTo>
                        <a:pt x="20" y="51"/>
                        <a:pt x="20" y="51"/>
                        <a:pt x="20" y="51"/>
                      </a:cubicBezTo>
                      <a:cubicBezTo>
                        <a:pt x="21" y="51"/>
                        <a:pt x="21" y="51"/>
                        <a:pt x="21" y="51"/>
                      </a:cubicBezTo>
                      <a:cubicBezTo>
                        <a:pt x="21" y="51"/>
                        <a:pt x="21" y="51"/>
                        <a:pt x="21" y="51"/>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49"/>
                        <a:pt x="21" y="49"/>
                        <a:pt x="21" y="49"/>
                      </a:cubicBezTo>
                      <a:cubicBezTo>
                        <a:pt x="21" y="49"/>
                        <a:pt x="21" y="49"/>
                        <a:pt x="21" y="49"/>
                      </a:cubicBezTo>
                      <a:cubicBezTo>
                        <a:pt x="21" y="49"/>
                        <a:pt x="21" y="49"/>
                        <a:pt x="21" y="49"/>
                      </a:cubicBezTo>
                      <a:cubicBezTo>
                        <a:pt x="21" y="49"/>
                        <a:pt x="21" y="49"/>
                        <a:pt x="21"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4" y="47"/>
                        <a:pt x="24" y="47"/>
                        <a:pt x="24" y="47"/>
                      </a:cubicBezTo>
                      <a:cubicBezTo>
                        <a:pt x="24" y="47"/>
                        <a:pt x="24" y="47"/>
                        <a:pt x="24" y="47"/>
                      </a:cubicBezTo>
                      <a:cubicBezTo>
                        <a:pt x="25" y="47"/>
                        <a:pt x="25" y="47"/>
                        <a:pt x="25" y="47"/>
                      </a:cubicBezTo>
                      <a:cubicBezTo>
                        <a:pt x="25" y="47"/>
                        <a:pt x="25" y="47"/>
                        <a:pt x="25" y="47"/>
                      </a:cubicBezTo>
                      <a:cubicBezTo>
                        <a:pt x="25" y="47"/>
                        <a:pt x="25" y="47"/>
                        <a:pt x="25" y="47"/>
                      </a:cubicBezTo>
                      <a:cubicBezTo>
                        <a:pt x="26" y="46"/>
                        <a:pt x="26" y="46"/>
                        <a:pt x="26" y="46"/>
                      </a:cubicBezTo>
                      <a:cubicBezTo>
                        <a:pt x="26" y="46"/>
                        <a:pt x="26" y="46"/>
                        <a:pt x="26" y="46"/>
                      </a:cubicBezTo>
                      <a:cubicBezTo>
                        <a:pt x="26" y="46"/>
                        <a:pt x="26" y="46"/>
                        <a:pt x="26" y="46"/>
                      </a:cubicBezTo>
                      <a:cubicBezTo>
                        <a:pt x="26" y="45"/>
                        <a:pt x="26" y="45"/>
                        <a:pt x="26" y="45"/>
                      </a:cubicBezTo>
                      <a:cubicBezTo>
                        <a:pt x="26" y="43"/>
                        <a:pt x="26" y="43"/>
                        <a:pt x="26" y="43"/>
                      </a:cubicBezTo>
                      <a:cubicBezTo>
                        <a:pt x="26" y="43"/>
                        <a:pt x="26" y="43"/>
                        <a:pt x="26" y="43"/>
                      </a:cubicBezTo>
                      <a:cubicBezTo>
                        <a:pt x="26" y="43"/>
                        <a:pt x="26" y="43"/>
                        <a:pt x="26" y="43"/>
                      </a:cubicBezTo>
                      <a:cubicBezTo>
                        <a:pt x="27" y="43"/>
                        <a:pt x="27" y="43"/>
                        <a:pt x="27" y="43"/>
                      </a:cubicBezTo>
                      <a:lnTo>
                        <a:pt x="27" y="42"/>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35" name="Freeform 360">
                  <a:extLst>
                    <a:ext uri="{FF2B5EF4-FFF2-40B4-BE49-F238E27FC236}">
                      <a16:creationId xmlns="" xmlns:a16="http://schemas.microsoft.com/office/drawing/2014/main" id="{05A22AAD-6DE1-4EC2-988B-137873A862A5}"/>
                    </a:ext>
                  </a:extLst>
                </p:cNvPr>
                <p:cNvSpPr>
                  <a:spLocks noEditPoints="1"/>
                </p:cNvSpPr>
                <p:nvPr/>
              </p:nvSpPr>
              <p:spPr bwMode="auto">
                <a:xfrm>
                  <a:off x="7506023" y="3573869"/>
                  <a:ext cx="288339" cy="167761"/>
                </a:xfrm>
                <a:custGeom>
                  <a:avLst/>
                  <a:gdLst>
                    <a:gd name="T0" fmla="*/ 45 w 55"/>
                    <a:gd name="T1" fmla="*/ 27 h 32"/>
                    <a:gd name="T2" fmla="*/ 44 w 55"/>
                    <a:gd name="T3" fmla="*/ 27 h 32"/>
                    <a:gd name="T4" fmla="*/ 41 w 55"/>
                    <a:gd name="T5" fmla="*/ 30 h 32"/>
                    <a:gd name="T6" fmla="*/ 44 w 55"/>
                    <a:gd name="T7" fmla="*/ 29 h 32"/>
                    <a:gd name="T8" fmla="*/ 40 w 55"/>
                    <a:gd name="T9" fmla="*/ 29 h 32"/>
                    <a:gd name="T10" fmla="*/ 42 w 55"/>
                    <a:gd name="T11" fmla="*/ 27 h 32"/>
                    <a:gd name="T12" fmla="*/ 42 w 55"/>
                    <a:gd name="T13" fmla="*/ 27 h 32"/>
                    <a:gd name="T14" fmla="*/ 52 w 55"/>
                    <a:gd name="T15" fmla="*/ 18 h 32"/>
                    <a:gd name="T16" fmla="*/ 52 w 55"/>
                    <a:gd name="T17" fmla="*/ 17 h 32"/>
                    <a:gd name="T18" fmla="*/ 47 w 55"/>
                    <a:gd name="T19" fmla="*/ 13 h 32"/>
                    <a:gd name="T20" fmla="*/ 47 w 55"/>
                    <a:gd name="T21" fmla="*/ 14 h 32"/>
                    <a:gd name="T22" fmla="*/ 49 w 55"/>
                    <a:gd name="T23" fmla="*/ 14 h 32"/>
                    <a:gd name="T24" fmla="*/ 51 w 55"/>
                    <a:gd name="T25" fmla="*/ 15 h 32"/>
                    <a:gd name="T26" fmla="*/ 50 w 55"/>
                    <a:gd name="T27" fmla="*/ 19 h 32"/>
                    <a:gd name="T28" fmla="*/ 48 w 55"/>
                    <a:gd name="T29" fmla="*/ 20 h 32"/>
                    <a:gd name="T30" fmla="*/ 42 w 55"/>
                    <a:gd name="T31" fmla="*/ 17 h 32"/>
                    <a:gd name="T32" fmla="*/ 41 w 55"/>
                    <a:gd name="T33" fmla="*/ 15 h 32"/>
                    <a:gd name="T34" fmla="*/ 42 w 55"/>
                    <a:gd name="T35" fmla="*/ 16 h 32"/>
                    <a:gd name="T36" fmla="*/ 39 w 55"/>
                    <a:gd name="T37" fmla="*/ 13 h 32"/>
                    <a:gd name="T38" fmla="*/ 36 w 55"/>
                    <a:gd name="T39" fmla="*/ 12 h 32"/>
                    <a:gd name="T40" fmla="*/ 35 w 55"/>
                    <a:gd name="T41" fmla="*/ 13 h 32"/>
                    <a:gd name="T42" fmla="*/ 35 w 55"/>
                    <a:gd name="T43" fmla="*/ 12 h 32"/>
                    <a:gd name="T44" fmla="*/ 34 w 55"/>
                    <a:gd name="T45" fmla="*/ 11 h 32"/>
                    <a:gd name="T46" fmla="*/ 34 w 55"/>
                    <a:gd name="T47" fmla="*/ 11 h 32"/>
                    <a:gd name="T48" fmla="*/ 34 w 55"/>
                    <a:gd name="T49" fmla="*/ 9 h 32"/>
                    <a:gd name="T50" fmla="*/ 35 w 55"/>
                    <a:gd name="T51" fmla="*/ 8 h 32"/>
                    <a:gd name="T52" fmla="*/ 35 w 55"/>
                    <a:gd name="T53" fmla="*/ 7 h 32"/>
                    <a:gd name="T54" fmla="*/ 37 w 55"/>
                    <a:gd name="T55" fmla="*/ 6 h 32"/>
                    <a:gd name="T56" fmla="*/ 38 w 55"/>
                    <a:gd name="T57" fmla="*/ 5 h 32"/>
                    <a:gd name="T58" fmla="*/ 38 w 55"/>
                    <a:gd name="T59" fmla="*/ 4 h 32"/>
                    <a:gd name="T60" fmla="*/ 37 w 55"/>
                    <a:gd name="T61" fmla="*/ 4 h 32"/>
                    <a:gd name="T62" fmla="*/ 35 w 55"/>
                    <a:gd name="T63" fmla="*/ 3 h 32"/>
                    <a:gd name="T64" fmla="*/ 34 w 55"/>
                    <a:gd name="T65" fmla="*/ 2 h 32"/>
                    <a:gd name="T66" fmla="*/ 32 w 55"/>
                    <a:gd name="T67" fmla="*/ 1 h 32"/>
                    <a:gd name="T68" fmla="*/ 30 w 55"/>
                    <a:gd name="T69" fmla="*/ 3 h 32"/>
                    <a:gd name="T70" fmla="*/ 29 w 55"/>
                    <a:gd name="T71" fmla="*/ 4 h 32"/>
                    <a:gd name="T72" fmla="*/ 28 w 55"/>
                    <a:gd name="T73" fmla="*/ 6 h 32"/>
                    <a:gd name="T74" fmla="*/ 11 w 55"/>
                    <a:gd name="T75" fmla="*/ 9 h 32"/>
                    <a:gd name="T76" fmla="*/ 3 w 55"/>
                    <a:gd name="T77" fmla="*/ 11 h 32"/>
                    <a:gd name="T78" fmla="*/ 10 w 55"/>
                    <a:gd name="T79" fmla="*/ 24 h 32"/>
                    <a:gd name="T80" fmla="*/ 29 w 55"/>
                    <a:gd name="T81" fmla="*/ 19 h 32"/>
                    <a:gd name="T82" fmla="*/ 32 w 55"/>
                    <a:gd name="T83" fmla="*/ 21 h 32"/>
                    <a:gd name="T84" fmla="*/ 32 w 55"/>
                    <a:gd name="T85" fmla="*/ 23 h 32"/>
                    <a:gd name="T86" fmla="*/ 34 w 55"/>
                    <a:gd name="T87" fmla="*/ 24 h 32"/>
                    <a:gd name="T88" fmla="*/ 35 w 55"/>
                    <a:gd name="T89" fmla="*/ 25 h 32"/>
                    <a:gd name="T90" fmla="*/ 37 w 55"/>
                    <a:gd name="T91" fmla="*/ 27 h 32"/>
                    <a:gd name="T92" fmla="*/ 39 w 55"/>
                    <a:gd name="T93" fmla="*/ 27 h 32"/>
                    <a:gd name="T94" fmla="*/ 40 w 55"/>
                    <a:gd name="T95" fmla="*/ 25 h 32"/>
                    <a:gd name="T96" fmla="*/ 40 w 55"/>
                    <a:gd name="T97" fmla="*/ 24 h 32"/>
                    <a:gd name="T98" fmla="*/ 41 w 55"/>
                    <a:gd name="T99" fmla="*/ 22 h 32"/>
                    <a:gd name="T100" fmla="*/ 43 w 55"/>
                    <a:gd name="T101" fmla="*/ 22 h 32"/>
                    <a:gd name="T102" fmla="*/ 43 w 55"/>
                    <a:gd name="T103" fmla="*/ 26 h 32"/>
                    <a:gd name="T104" fmla="*/ 46 w 55"/>
                    <a:gd name="T105" fmla="*/ 22 h 32"/>
                    <a:gd name="T106" fmla="*/ 48 w 55"/>
                    <a:gd name="T107" fmla="*/ 22 h 32"/>
                    <a:gd name="T108" fmla="*/ 54 w 55"/>
                    <a:gd name="T109" fmla="*/ 27 h 32"/>
                    <a:gd name="T110" fmla="*/ 53 w 55"/>
                    <a:gd name="T111" fmla="*/ 27 h 32"/>
                    <a:gd name="T112" fmla="*/ 52 w 55"/>
                    <a:gd name="T113" fmla="*/ 28 h 32"/>
                    <a:gd name="T114" fmla="*/ 53 w 55"/>
                    <a:gd name="T115" fmla="*/ 29 h 32"/>
                    <a:gd name="T116" fmla="*/ 52 w 55"/>
                    <a:gd name="T117" fmla="*/ 20 h 32"/>
                    <a:gd name="T118" fmla="*/ 47 w 55"/>
                    <a:gd name="T119"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 h="32">
                      <a:moveTo>
                        <a:pt x="42" y="31"/>
                      </a:moveTo>
                      <a:cubicBezTo>
                        <a:pt x="42" y="31"/>
                        <a:pt x="42" y="31"/>
                        <a:pt x="42" y="31"/>
                      </a:cubicBezTo>
                      <a:cubicBezTo>
                        <a:pt x="42" y="31"/>
                        <a:pt x="42" y="31"/>
                        <a:pt x="42" y="31"/>
                      </a:cubicBezTo>
                      <a:cubicBezTo>
                        <a:pt x="42" y="31"/>
                        <a:pt x="42" y="31"/>
                        <a:pt x="42" y="31"/>
                      </a:cubicBezTo>
                      <a:cubicBezTo>
                        <a:pt x="42" y="31"/>
                        <a:pt x="42" y="31"/>
                        <a:pt x="42" y="31"/>
                      </a:cubicBezTo>
                      <a:cubicBezTo>
                        <a:pt x="42" y="32"/>
                        <a:pt x="42" y="32"/>
                        <a:pt x="42" y="32"/>
                      </a:cubicBezTo>
                      <a:cubicBezTo>
                        <a:pt x="42" y="32"/>
                        <a:pt x="42" y="32"/>
                        <a:pt x="42" y="32"/>
                      </a:cubicBezTo>
                      <a:cubicBezTo>
                        <a:pt x="43" y="31"/>
                        <a:pt x="43" y="31"/>
                        <a:pt x="43" y="31"/>
                      </a:cubicBezTo>
                      <a:cubicBezTo>
                        <a:pt x="42" y="31"/>
                        <a:pt x="42" y="31"/>
                        <a:pt x="42" y="31"/>
                      </a:cubicBezTo>
                      <a:close/>
                      <a:moveTo>
                        <a:pt x="45" y="27"/>
                      </a:moveTo>
                      <a:cubicBezTo>
                        <a:pt x="45" y="27"/>
                        <a:pt x="45" y="27"/>
                        <a:pt x="45" y="27"/>
                      </a:cubicBezTo>
                      <a:cubicBezTo>
                        <a:pt x="45" y="27"/>
                        <a:pt x="45" y="27"/>
                        <a:pt x="45" y="27"/>
                      </a:cubicBezTo>
                      <a:cubicBezTo>
                        <a:pt x="45" y="27"/>
                        <a:pt x="45" y="27"/>
                        <a:pt x="45" y="27"/>
                      </a:cubicBezTo>
                      <a:cubicBezTo>
                        <a:pt x="45" y="27"/>
                        <a:pt x="45" y="27"/>
                        <a:pt x="45" y="27"/>
                      </a:cubicBezTo>
                      <a:cubicBezTo>
                        <a:pt x="45" y="27"/>
                        <a:pt x="45" y="27"/>
                        <a:pt x="45" y="27"/>
                      </a:cubicBezTo>
                      <a:cubicBezTo>
                        <a:pt x="45" y="26"/>
                        <a:pt x="45" y="26"/>
                        <a:pt x="45" y="26"/>
                      </a:cubicBezTo>
                      <a:cubicBezTo>
                        <a:pt x="45" y="26"/>
                        <a:pt x="45" y="26"/>
                        <a:pt x="45" y="26"/>
                      </a:cubicBezTo>
                      <a:cubicBezTo>
                        <a:pt x="45" y="26"/>
                        <a:pt x="45" y="26"/>
                        <a:pt x="45" y="26"/>
                      </a:cubicBezTo>
                      <a:cubicBezTo>
                        <a:pt x="45" y="27"/>
                        <a:pt x="45" y="27"/>
                        <a:pt x="45" y="27"/>
                      </a:cubicBezTo>
                      <a:cubicBezTo>
                        <a:pt x="44" y="27"/>
                        <a:pt x="44" y="27"/>
                        <a:pt x="44" y="27"/>
                      </a:cubicBezTo>
                      <a:cubicBezTo>
                        <a:pt x="44" y="26"/>
                        <a:pt x="44" y="26"/>
                        <a:pt x="44" y="26"/>
                      </a:cubicBezTo>
                      <a:cubicBezTo>
                        <a:pt x="44" y="26"/>
                        <a:pt x="44" y="26"/>
                        <a:pt x="44" y="26"/>
                      </a:cubicBezTo>
                      <a:cubicBezTo>
                        <a:pt x="43" y="27"/>
                        <a:pt x="43" y="27"/>
                        <a:pt x="43" y="27"/>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2" y="29"/>
                        <a:pt x="42" y="29"/>
                        <a:pt x="42" y="29"/>
                      </a:cubicBezTo>
                      <a:cubicBezTo>
                        <a:pt x="41" y="30"/>
                        <a:pt x="41" y="30"/>
                        <a:pt x="41" y="30"/>
                      </a:cubicBezTo>
                      <a:cubicBezTo>
                        <a:pt x="41" y="30"/>
                        <a:pt x="41" y="30"/>
                        <a:pt x="41" y="30"/>
                      </a:cubicBezTo>
                      <a:cubicBezTo>
                        <a:pt x="42" y="30"/>
                        <a:pt x="42" y="30"/>
                        <a:pt x="42" y="30"/>
                      </a:cubicBezTo>
                      <a:cubicBezTo>
                        <a:pt x="42" y="30"/>
                        <a:pt x="42" y="30"/>
                        <a:pt x="42" y="30"/>
                      </a:cubicBezTo>
                      <a:cubicBezTo>
                        <a:pt x="42" y="30"/>
                        <a:pt x="42" y="30"/>
                        <a:pt x="42" y="30"/>
                      </a:cubicBezTo>
                      <a:cubicBezTo>
                        <a:pt x="42" y="30"/>
                        <a:pt x="42" y="30"/>
                        <a:pt x="42" y="30"/>
                      </a:cubicBezTo>
                      <a:cubicBezTo>
                        <a:pt x="43" y="30"/>
                        <a:pt x="43" y="30"/>
                        <a:pt x="43" y="30"/>
                      </a:cubicBezTo>
                      <a:cubicBezTo>
                        <a:pt x="43" y="30"/>
                        <a:pt x="43" y="30"/>
                        <a:pt x="43" y="30"/>
                      </a:cubicBezTo>
                      <a:cubicBezTo>
                        <a:pt x="43" y="29"/>
                        <a:pt x="43" y="29"/>
                        <a:pt x="43" y="29"/>
                      </a:cubicBezTo>
                      <a:cubicBezTo>
                        <a:pt x="44" y="29"/>
                        <a:pt x="44" y="29"/>
                        <a:pt x="44" y="29"/>
                      </a:cubicBezTo>
                      <a:cubicBezTo>
                        <a:pt x="44" y="29"/>
                        <a:pt x="44" y="29"/>
                        <a:pt x="44" y="29"/>
                      </a:cubicBezTo>
                      <a:cubicBezTo>
                        <a:pt x="46" y="28"/>
                        <a:pt x="46" y="28"/>
                        <a:pt x="46" y="28"/>
                      </a:cubicBezTo>
                      <a:cubicBezTo>
                        <a:pt x="46" y="28"/>
                        <a:pt x="46" y="28"/>
                        <a:pt x="46" y="28"/>
                      </a:cubicBezTo>
                      <a:cubicBezTo>
                        <a:pt x="46" y="27"/>
                        <a:pt x="46" y="27"/>
                        <a:pt x="46" y="27"/>
                      </a:cubicBezTo>
                      <a:lnTo>
                        <a:pt x="45" y="27"/>
                      </a:lnTo>
                      <a:close/>
                      <a:moveTo>
                        <a:pt x="41" y="28"/>
                      </a:moveTo>
                      <a:cubicBezTo>
                        <a:pt x="41" y="28"/>
                        <a:pt x="41" y="28"/>
                        <a:pt x="41" y="28"/>
                      </a:cubicBezTo>
                      <a:cubicBezTo>
                        <a:pt x="40" y="28"/>
                        <a:pt x="40" y="28"/>
                        <a:pt x="40" y="28"/>
                      </a:cubicBezTo>
                      <a:cubicBezTo>
                        <a:pt x="40" y="28"/>
                        <a:pt x="40" y="28"/>
                        <a:pt x="40" y="28"/>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8"/>
                        <a:pt x="41" y="28"/>
                      </a:cubicBezTo>
                      <a:cubicBezTo>
                        <a:pt x="41" y="28"/>
                        <a:pt x="41" y="28"/>
                        <a:pt x="41" y="28"/>
                      </a:cubicBezTo>
                      <a:cubicBezTo>
                        <a:pt x="41" y="28"/>
                        <a:pt x="41" y="28"/>
                        <a:pt x="41" y="28"/>
                      </a:cubicBezTo>
                      <a:cubicBezTo>
                        <a:pt x="41" y="28"/>
                        <a:pt x="41" y="28"/>
                        <a:pt x="41" y="28"/>
                      </a:cubicBezTo>
                      <a:close/>
                      <a:moveTo>
                        <a:pt x="42" y="28"/>
                      </a:moveTo>
                      <a:cubicBezTo>
                        <a:pt x="42" y="27"/>
                        <a:pt x="42" y="27"/>
                        <a:pt x="42" y="27"/>
                      </a:cubicBezTo>
                      <a:cubicBezTo>
                        <a:pt x="42" y="27"/>
                        <a:pt x="42" y="27"/>
                        <a:pt x="42" y="27"/>
                      </a:cubicBezTo>
                      <a:cubicBezTo>
                        <a:pt x="42" y="27"/>
                        <a:pt x="42" y="27"/>
                        <a:pt x="42" y="27"/>
                      </a:cubicBezTo>
                      <a:cubicBezTo>
                        <a:pt x="42" y="27"/>
                        <a:pt x="42" y="27"/>
                        <a:pt x="42" y="27"/>
                      </a:cubicBezTo>
                      <a:cubicBezTo>
                        <a:pt x="42" y="26"/>
                        <a:pt x="42" y="26"/>
                        <a:pt x="42" y="26"/>
                      </a:cubicBezTo>
                      <a:cubicBezTo>
                        <a:pt x="43" y="26"/>
                        <a:pt x="43" y="26"/>
                        <a:pt x="43" y="26"/>
                      </a:cubicBezTo>
                      <a:cubicBezTo>
                        <a:pt x="43" y="26"/>
                        <a:pt x="43" y="26"/>
                        <a:pt x="43" y="26"/>
                      </a:cubicBezTo>
                      <a:cubicBezTo>
                        <a:pt x="43" y="26"/>
                        <a:pt x="43" y="26"/>
                        <a:pt x="43" y="26"/>
                      </a:cubicBezTo>
                      <a:cubicBezTo>
                        <a:pt x="42" y="26"/>
                        <a:pt x="42" y="26"/>
                        <a:pt x="42" y="26"/>
                      </a:cubicBezTo>
                      <a:cubicBezTo>
                        <a:pt x="42" y="26"/>
                        <a:pt x="42" y="26"/>
                        <a:pt x="42" y="26"/>
                      </a:cubicBezTo>
                      <a:cubicBezTo>
                        <a:pt x="42" y="26"/>
                        <a:pt x="42" y="27"/>
                        <a:pt x="42" y="27"/>
                      </a:cubicBezTo>
                      <a:cubicBezTo>
                        <a:pt x="42" y="27"/>
                        <a:pt x="41" y="27"/>
                        <a:pt x="41" y="28"/>
                      </a:cubicBezTo>
                      <a:cubicBezTo>
                        <a:pt x="41" y="28"/>
                        <a:pt x="41" y="28"/>
                        <a:pt x="41" y="28"/>
                      </a:cubicBezTo>
                      <a:cubicBezTo>
                        <a:pt x="41" y="28"/>
                        <a:pt x="41" y="28"/>
                        <a:pt x="41" y="28"/>
                      </a:cubicBezTo>
                      <a:cubicBezTo>
                        <a:pt x="41" y="28"/>
                        <a:pt x="41" y="28"/>
                        <a:pt x="41" y="28"/>
                      </a:cubicBezTo>
                      <a:cubicBezTo>
                        <a:pt x="41" y="28"/>
                        <a:pt x="41" y="28"/>
                        <a:pt x="41" y="28"/>
                      </a:cubicBezTo>
                      <a:lnTo>
                        <a:pt x="42" y="28"/>
                      </a:lnTo>
                      <a:close/>
                      <a:moveTo>
                        <a:pt x="52" y="20"/>
                      </a:moveTo>
                      <a:cubicBezTo>
                        <a:pt x="53" y="20"/>
                        <a:pt x="53" y="20"/>
                        <a:pt x="53" y="20"/>
                      </a:cubicBezTo>
                      <a:cubicBezTo>
                        <a:pt x="52" y="19"/>
                        <a:pt x="52" y="19"/>
                        <a:pt x="52" y="19"/>
                      </a:cubicBezTo>
                      <a:cubicBezTo>
                        <a:pt x="52" y="18"/>
                        <a:pt x="52" y="18"/>
                        <a:pt x="52" y="18"/>
                      </a:cubicBezTo>
                      <a:cubicBezTo>
                        <a:pt x="52" y="17"/>
                        <a:pt x="52" y="17"/>
                        <a:pt x="52" y="17"/>
                      </a:cubicBezTo>
                      <a:cubicBezTo>
                        <a:pt x="52" y="17"/>
                        <a:pt x="52" y="17"/>
                        <a:pt x="52" y="17"/>
                      </a:cubicBezTo>
                      <a:cubicBezTo>
                        <a:pt x="51" y="18"/>
                        <a:pt x="51" y="18"/>
                        <a:pt x="51" y="18"/>
                      </a:cubicBezTo>
                      <a:cubicBezTo>
                        <a:pt x="51" y="17"/>
                        <a:pt x="51" y="17"/>
                        <a:pt x="51" y="17"/>
                      </a:cubicBezTo>
                      <a:cubicBezTo>
                        <a:pt x="51" y="17"/>
                        <a:pt x="51" y="17"/>
                        <a:pt x="51" y="17"/>
                      </a:cubicBezTo>
                      <a:cubicBezTo>
                        <a:pt x="51" y="17"/>
                        <a:pt x="51" y="17"/>
                        <a:pt x="51"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6"/>
                        <a:pt x="52" y="16"/>
                        <a:pt x="52" y="16"/>
                      </a:cubicBezTo>
                      <a:cubicBezTo>
                        <a:pt x="51" y="15"/>
                        <a:pt x="51" y="15"/>
                        <a:pt x="51" y="15"/>
                      </a:cubicBezTo>
                      <a:cubicBezTo>
                        <a:pt x="50" y="14"/>
                        <a:pt x="50" y="14"/>
                        <a:pt x="50" y="14"/>
                      </a:cubicBezTo>
                      <a:cubicBezTo>
                        <a:pt x="49" y="13"/>
                        <a:pt x="49" y="13"/>
                        <a:pt x="49" y="13"/>
                      </a:cubicBezTo>
                      <a:cubicBezTo>
                        <a:pt x="49" y="13"/>
                        <a:pt x="49" y="13"/>
                        <a:pt x="49" y="13"/>
                      </a:cubicBezTo>
                      <a:cubicBezTo>
                        <a:pt x="48" y="13"/>
                        <a:pt x="48" y="13"/>
                        <a:pt x="48" y="13"/>
                      </a:cubicBezTo>
                      <a:cubicBezTo>
                        <a:pt x="48" y="13"/>
                        <a:pt x="48" y="13"/>
                        <a:pt x="48" y="13"/>
                      </a:cubicBezTo>
                      <a:cubicBezTo>
                        <a:pt x="47" y="13"/>
                        <a:pt x="47" y="13"/>
                        <a:pt x="47" y="13"/>
                      </a:cubicBezTo>
                      <a:cubicBezTo>
                        <a:pt x="47" y="13"/>
                        <a:pt x="47" y="13"/>
                        <a:pt x="47" y="13"/>
                      </a:cubicBezTo>
                      <a:cubicBezTo>
                        <a:pt x="47" y="13"/>
                        <a:pt x="47" y="13"/>
                        <a:pt x="47" y="13"/>
                      </a:cubicBezTo>
                      <a:cubicBezTo>
                        <a:pt x="46" y="13"/>
                        <a:pt x="46" y="13"/>
                        <a:pt x="46" y="13"/>
                      </a:cubicBezTo>
                      <a:cubicBezTo>
                        <a:pt x="46" y="13"/>
                        <a:pt x="46" y="13"/>
                        <a:pt x="46" y="13"/>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3"/>
                        <a:pt x="47" y="13"/>
                        <a:pt x="47" y="13"/>
                      </a:cubicBezTo>
                      <a:cubicBezTo>
                        <a:pt x="48" y="13"/>
                        <a:pt x="48" y="13"/>
                        <a:pt x="48" y="13"/>
                      </a:cubicBezTo>
                      <a:cubicBezTo>
                        <a:pt x="48" y="14"/>
                        <a:pt x="48" y="14"/>
                        <a:pt x="48" y="14"/>
                      </a:cubicBezTo>
                      <a:cubicBezTo>
                        <a:pt x="49" y="14"/>
                        <a:pt x="49" y="14"/>
                        <a:pt x="49" y="14"/>
                      </a:cubicBezTo>
                      <a:cubicBezTo>
                        <a:pt x="49" y="14"/>
                        <a:pt x="49" y="14"/>
                        <a:pt x="49" y="14"/>
                      </a:cubicBezTo>
                      <a:cubicBezTo>
                        <a:pt x="49" y="15"/>
                        <a:pt x="49" y="15"/>
                        <a:pt x="49" y="16"/>
                      </a:cubicBezTo>
                      <a:cubicBezTo>
                        <a:pt x="50" y="16"/>
                        <a:pt x="50" y="16"/>
                        <a:pt x="50" y="16"/>
                      </a:cubicBezTo>
                      <a:cubicBezTo>
                        <a:pt x="50" y="16"/>
                        <a:pt x="50" y="16"/>
                        <a:pt x="50" y="16"/>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1" y="15"/>
                        <a:pt x="51" y="15"/>
                        <a:pt x="51" y="15"/>
                      </a:cubicBezTo>
                      <a:cubicBezTo>
                        <a:pt x="51" y="16"/>
                        <a:pt x="51" y="16"/>
                        <a:pt x="51" y="16"/>
                      </a:cubicBezTo>
                      <a:cubicBezTo>
                        <a:pt x="51" y="16"/>
                        <a:pt x="51" y="16"/>
                        <a:pt x="51" y="16"/>
                      </a:cubicBezTo>
                      <a:cubicBezTo>
                        <a:pt x="50" y="16"/>
                        <a:pt x="50" y="16"/>
                        <a:pt x="50" y="16"/>
                      </a:cubicBezTo>
                      <a:cubicBezTo>
                        <a:pt x="50" y="16"/>
                        <a:pt x="50" y="16"/>
                        <a:pt x="50" y="16"/>
                      </a:cubicBezTo>
                      <a:cubicBezTo>
                        <a:pt x="51" y="16"/>
                        <a:pt x="51" y="16"/>
                        <a:pt x="51" y="16"/>
                      </a:cubicBezTo>
                      <a:cubicBezTo>
                        <a:pt x="51" y="17"/>
                        <a:pt x="51" y="17"/>
                        <a:pt x="51" y="17"/>
                      </a:cubicBezTo>
                      <a:cubicBezTo>
                        <a:pt x="51" y="17"/>
                        <a:pt x="51" y="17"/>
                        <a:pt x="51" y="17"/>
                      </a:cubicBezTo>
                      <a:cubicBezTo>
                        <a:pt x="51" y="18"/>
                        <a:pt x="51" y="18"/>
                        <a:pt x="51" y="18"/>
                      </a:cubicBezTo>
                      <a:cubicBezTo>
                        <a:pt x="51" y="18"/>
                        <a:pt x="51" y="18"/>
                        <a:pt x="51" y="18"/>
                      </a:cubicBezTo>
                      <a:cubicBezTo>
                        <a:pt x="50" y="19"/>
                        <a:pt x="50" y="19"/>
                        <a:pt x="50" y="19"/>
                      </a:cubicBezTo>
                      <a:cubicBezTo>
                        <a:pt x="50" y="19"/>
                        <a:pt x="50" y="19"/>
                        <a:pt x="50" y="19"/>
                      </a:cubicBezTo>
                      <a:cubicBezTo>
                        <a:pt x="49" y="20"/>
                        <a:pt x="49" y="20"/>
                        <a:pt x="49" y="20"/>
                      </a:cubicBezTo>
                      <a:cubicBezTo>
                        <a:pt x="48" y="20"/>
                        <a:pt x="48" y="20"/>
                        <a:pt x="48" y="20"/>
                      </a:cubicBezTo>
                      <a:cubicBezTo>
                        <a:pt x="48" y="20"/>
                        <a:pt x="48" y="20"/>
                        <a:pt x="48" y="20"/>
                      </a:cubicBezTo>
                      <a:cubicBezTo>
                        <a:pt x="47" y="21"/>
                        <a:pt x="47" y="21"/>
                        <a:pt x="47" y="21"/>
                      </a:cubicBezTo>
                      <a:cubicBezTo>
                        <a:pt x="47" y="21"/>
                        <a:pt x="47" y="21"/>
                        <a:pt x="47" y="21"/>
                      </a:cubicBezTo>
                      <a:cubicBezTo>
                        <a:pt x="47" y="21"/>
                        <a:pt x="47" y="21"/>
                        <a:pt x="47" y="21"/>
                      </a:cubicBezTo>
                      <a:cubicBezTo>
                        <a:pt x="47" y="20"/>
                        <a:pt x="47" y="20"/>
                        <a:pt x="47" y="20"/>
                      </a:cubicBezTo>
                      <a:cubicBezTo>
                        <a:pt x="47" y="20"/>
                        <a:pt x="47" y="20"/>
                        <a:pt x="47" y="20"/>
                      </a:cubicBezTo>
                      <a:cubicBezTo>
                        <a:pt x="48" y="20"/>
                        <a:pt x="48" y="20"/>
                        <a:pt x="48" y="20"/>
                      </a:cubicBezTo>
                      <a:cubicBezTo>
                        <a:pt x="46" y="20"/>
                        <a:pt x="46" y="20"/>
                        <a:pt x="46" y="20"/>
                      </a:cubicBezTo>
                      <a:cubicBezTo>
                        <a:pt x="45" y="20"/>
                        <a:pt x="45" y="20"/>
                        <a:pt x="45" y="20"/>
                      </a:cubicBezTo>
                      <a:cubicBezTo>
                        <a:pt x="44" y="20"/>
                        <a:pt x="44" y="20"/>
                        <a:pt x="44" y="20"/>
                      </a:cubicBezTo>
                      <a:cubicBezTo>
                        <a:pt x="43" y="20"/>
                        <a:pt x="43" y="20"/>
                        <a:pt x="43" y="20"/>
                      </a:cubicBezTo>
                      <a:cubicBezTo>
                        <a:pt x="43" y="19"/>
                        <a:pt x="43" y="19"/>
                        <a:pt x="43" y="19"/>
                      </a:cubicBezTo>
                      <a:cubicBezTo>
                        <a:pt x="43" y="19"/>
                        <a:pt x="43" y="19"/>
                        <a:pt x="43" y="19"/>
                      </a:cubicBezTo>
                      <a:cubicBezTo>
                        <a:pt x="43" y="18"/>
                        <a:pt x="43" y="18"/>
                        <a:pt x="43" y="18"/>
                      </a:cubicBezTo>
                      <a:cubicBezTo>
                        <a:pt x="43" y="17"/>
                        <a:pt x="43" y="17"/>
                        <a:pt x="43" y="17"/>
                      </a:cubicBezTo>
                      <a:cubicBezTo>
                        <a:pt x="42" y="17"/>
                        <a:pt x="42" y="17"/>
                        <a:pt x="42" y="17"/>
                      </a:cubicBezTo>
                      <a:cubicBezTo>
                        <a:pt x="42" y="17"/>
                        <a:pt x="42" y="17"/>
                        <a:pt x="42" y="17"/>
                      </a:cubicBezTo>
                      <a:cubicBezTo>
                        <a:pt x="41" y="17"/>
                        <a:pt x="41" y="17"/>
                        <a:pt x="41" y="17"/>
                      </a:cubicBezTo>
                      <a:cubicBezTo>
                        <a:pt x="41" y="17"/>
                        <a:pt x="41" y="17"/>
                        <a:pt x="41"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0" y="15"/>
                        <a:pt x="40" y="15"/>
                        <a:pt x="40" y="15"/>
                      </a:cubicBezTo>
                      <a:cubicBezTo>
                        <a:pt x="40" y="15"/>
                        <a:pt x="40" y="15"/>
                        <a:pt x="40" y="15"/>
                      </a:cubicBezTo>
                      <a:cubicBezTo>
                        <a:pt x="41" y="15"/>
                        <a:pt x="41" y="15"/>
                        <a:pt x="41" y="15"/>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1" y="16"/>
                        <a:pt x="41" y="16"/>
                        <a:pt x="41" y="16"/>
                      </a:cubicBezTo>
                      <a:cubicBezTo>
                        <a:pt x="41" y="15"/>
                        <a:pt x="41" y="15"/>
                        <a:pt x="41" y="15"/>
                      </a:cubicBezTo>
                      <a:cubicBezTo>
                        <a:pt x="41" y="15"/>
                        <a:pt x="41" y="15"/>
                        <a:pt x="41" y="15"/>
                      </a:cubicBezTo>
                      <a:cubicBezTo>
                        <a:pt x="41" y="15"/>
                        <a:pt x="41" y="15"/>
                        <a:pt x="41" y="15"/>
                      </a:cubicBezTo>
                      <a:cubicBezTo>
                        <a:pt x="40" y="14"/>
                        <a:pt x="40" y="14"/>
                        <a:pt x="40" y="14"/>
                      </a:cubicBezTo>
                      <a:cubicBezTo>
                        <a:pt x="40" y="14"/>
                        <a:pt x="40" y="14"/>
                        <a:pt x="40" y="14"/>
                      </a:cubicBezTo>
                      <a:cubicBezTo>
                        <a:pt x="39" y="14"/>
                        <a:pt x="39" y="14"/>
                        <a:pt x="39" y="14"/>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8" y="12"/>
                        <a:pt x="38" y="12"/>
                        <a:pt x="38" y="12"/>
                      </a:cubicBezTo>
                      <a:cubicBezTo>
                        <a:pt x="38" y="12"/>
                        <a:pt x="38" y="12"/>
                        <a:pt x="38" y="12"/>
                      </a:cubicBezTo>
                      <a:cubicBezTo>
                        <a:pt x="38" y="12"/>
                        <a:pt x="38" y="12"/>
                        <a:pt x="38" y="12"/>
                      </a:cubicBezTo>
                      <a:cubicBezTo>
                        <a:pt x="37" y="12"/>
                        <a:pt x="37" y="12"/>
                        <a:pt x="37" y="12"/>
                      </a:cubicBezTo>
                      <a:cubicBezTo>
                        <a:pt x="36" y="12"/>
                        <a:pt x="36" y="12"/>
                        <a:pt x="36" y="12"/>
                      </a:cubicBezTo>
                      <a:cubicBezTo>
                        <a:pt x="36" y="11"/>
                        <a:pt x="36" y="11"/>
                        <a:pt x="36" y="11"/>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3"/>
                        <a:pt x="36" y="13"/>
                        <a:pt x="36" y="13"/>
                      </a:cubicBezTo>
                      <a:cubicBezTo>
                        <a:pt x="36" y="13"/>
                        <a:pt x="36" y="13"/>
                        <a:pt x="36" y="13"/>
                      </a:cubicBezTo>
                      <a:cubicBezTo>
                        <a:pt x="36" y="12"/>
                        <a:pt x="36" y="12"/>
                        <a:pt x="36" y="12"/>
                      </a:cubicBezTo>
                      <a:cubicBezTo>
                        <a:pt x="36" y="13"/>
                        <a:pt x="36" y="13"/>
                        <a:pt x="36" y="13"/>
                      </a:cubicBezTo>
                      <a:cubicBezTo>
                        <a:pt x="36" y="13"/>
                        <a:pt x="36" y="13"/>
                        <a:pt x="36"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2"/>
                        <a:pt x="35" y="12"/>
                        <a:pt x="35" y="12"/>
                      </a:cubicBezTo>
                      <a:cubicBezTo>
                        <a:pt x="35" y="12"/>
                        <a:pt x="35" y="12"/>
                        <a:pt x="35" y="12"/>
                      </a:cubicBezTo>
                      <a:cubicBezTo>
                        <a:pt x="34" y="12"/>
                        <a:pt x="34" y="12"/>
                        <a:pt x="34" y="12"/>
                      </a:cubicBezTo>
                      <a:cubicBezTo>
                        <a:pt x="34" y="12"/>
                        <a:pt x="34" y="12"/>
                        <a:pt x="34" y="12"/>
                      </a:cubicBezTo>
                      <a:cubicBezTo>
                        <a:pt x="34" y="12"/>
                        <a:pt x="34" y="12"/>
                        <a:pt x="34" y="12"/>
                      </a:cubicBezTo>
                      <a:cubicBezTo>
                        <a:pt x="34" y="12"/>
                        <a:pt x="34" y="12"/>
                        <a:pt x="34" y="12"/>
                      </a:cubicBezTo>
                      <a:cubicBezTo>
                        <a:pt x="34" y="12"/>
                        <a:pt x="34" y="12"/>
                        <a:pt x="34" y="12"/>
                      </a:cubicBezTo>
                      <a:cubicBezTo>
                        <a:pt x="33" y="12"/>
                        <a:pt x="33" y="12"/>
                        <a:pt x="33" y="12"/>
                      </a:cubicBezTo>
                      <a:cubicBezTo>
                        <a:pt x="33" y="12"/>
                        <a:pt x="33" y="12"/>
                        <a:pt x="33" y="12"/>
                      </a:cubicBezTo>
                      <a:cubicBezTo>
                        <a:pt x="34" y="12"/>
                        <a:pt x="34" y="12"/>
                        <a:pt x="34" y="12"/>
                      </a:cubicBezTo>
                      <a:cubicBezTo>
                        <a:pt x="34" y="11"/>
                        <a:pt x="34" y="11"/>
                        <a:pt x="34" y="11"/>
                      </a:cubicBezTo>
                      <a:cubicBezTo>
                        <a:pt x="34" y="11"/>
                        <a:pt x="34" y="11"/>
                        <a:pt x="34" y="11"/>
                      </a:cubicBezTo>
                      <a:cubicBezTo>
                        <a:pt x="34" y="11"/>
                        <a:pt x="34" y="11"/>
                        <a:pt x="34" y="11"/>
                      </a:cubicBezTo>
                      <a:cubicBezTo>
                        <a:pt x="33" y="11"/>
                        <a:pt x="33" y="11"/>
                        <a:pt x="33" y="11"/>
                      </a:cubicBezTo>
                      <a:cubicBezTo>
                        <a:pt x="33" y="11"/>
                        <a:pt x="33" y="11"/>
                        <a:pt x="33" y="11"/>
                      </a:cubicBezTo>
                      <a:cubicBezTo>
                        <a:pt x="33" y="11"/>
                        <a:pt x="33" y="11"/>
                        <a:pt x="33"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5" y="11"/>
                        <a:pt x="35" y="11"/>
                        <a:pt x="35" y="11"/>
                      </a:cubicBezTo>
                      <a:cubicBezTo>
                        <a:pt x="34" y="11"/>
                        <a:pt x="34" y="11"/>
                        <a:pt x="34" y="11"/>
                      </a:cubicBezTo>
                      <a:cubicBezTo>
                        <a:pt x="34" y="10"/>
                        <a:pt x="34" y="10"/>
                        <a:pt x="34" y="10"/>
                      </a:cubicBezTo>
                      <a:cubicBezTo>
                        <a:pt x="34" y="10"/>
                        <a:pt x="34" y="10"/>
                        <a:pt x="34" y="10"/>
                      </a:cubicBezTo>
                      <a:cubicBezTo>
                        <a:pt x="34" y="10"/>
                        <a:pt x="34" y="10"/>
                        <a:pt x="34" y="10"/>
                      </a:cubicBezTo>
                      <a:cubicBezTo>
                        <a:pt x="34" y="10"/>
                        <a:pt x="34" y="10"/>
                        <a:pt x="34" y="10"/>
                      </a:cubicBezTo>
                      <a:cubicBezTo>
                        <a:pt x="34" y="9"/>
                        <a:pt x="34" y="9"/>
                        <a:pt x="34" y="9"/>
                      </a:cubicBezTo>
                      <a:cubicBezTo>
                        <a:pt x="34" y="9"/>
                        <a:pt x="34" y="9"/>
                        <a:pt x="34"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6" y="8"/>
                        <a:pt x="36" y="8"/>
                        <a:pt x="36" y="8"/>
                      </a:cubicBezTo>
                      <a:cubicBezTo>
                        <a:pt x="35" y="8"/>
                        <a:pt x="35" y="8"/>
                        <a:pt x="35" y="8"/>
                      </a:cubicBezTo>
                      <a:cubicBezTo>
                        <a:pt x="35" y="7"/>
                        <a:pt x="35" y="7"/>
                        <a:pt x="35" y="7"/>
                      </a:cubicBezTo>
                      <a:cubicBezTo>
                        <a:pt x="35" y="7"/>
                        <a:pt x="35" y="7"/>
                        <a:pt x="35" y="7"/>
                      </a:cubicBezTo>
                      <a:cubicBezTo>
                        <a:pt x="35" y="7"/>
                        <a:pt x="35" y="7"/>
                        <a:pt x="35" y="7"/>
                      </a:cubicBezTo>
                      <a:cubicBezTo>
                        <a:pt x="35" y="8"/>
                        <a:pt x="35" y="8"/>
                        <a:pt x="35" y="8"/>
                      </a:cubicBezTo>
                      <a:cubicBezTo>
                        <a:pt x="35" y="8"/>
                        <a:pt x="35" y="8"/>
                        <a:pt x="35" y="8"/>
                      </a:cubicBezTo>
                      <a:cubicBezTo>
                        <a:pt x="35" y="8"/>
                        <a:pt x="35" y="8"/>
                        <a:pt x="35" y="8"/>
                      </a:cubicBezTo>
                      <a:cubicBezTo>
                        <a:pt x="35" y="7"/>
                        <a:pt x="35" y="7"/>
                        <a:pt x="35" y="7"/>
                      </a:cubicBezTo>
                      <a:cubicBezTo>
                        <a:pt x="35" y="7"/>
                        <a:pt x="35" y="7"/>
                        <a:pt x="35" y="7"/>
                      </a:cubicBezTo>
                      <a:cubicBezTo>
                        <a:pt x="35" y="7"/>
                        <a:pt x="35" y="7"/>
                        <a:pt x="35" y="7"/>
                      </a:cubicBezTo>
                      <a:cubicBezTo>
                        <a:pt x="35" y="7"/>
                        <a:pt x="35" y="7"/>
                        <a:pt x="35" y="7"/>
                      </a:cubicBezTo>
                      <a:cubicBezTo>
                        <a:pt x="35" y="7"/>
                        <a:pt x="35" y="7"/>
                        <a:pt x="35" y="7"/>
                      </a:cubicBezTo>
                      <a:cubicBezTo>
                        <a:pt x="36" y="6"/>
                        <a:pt x="36" y="6"/>
                        <a:pt x="36" y="6"/>
                      </a:cubicBezTo>
                      <a:cubicBezTo>
                        <a:pt x="37" y="6"/>
                        <a:pt x="37" y="6"/>
                        <a:pt x="37"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7" y="3"/>
                        <a:pt x="37" y="3"/>
                        <a:pt x="37" y="3"/>
                      </a:cubicBezTo>
                      <a:cubicBezTo>
                        <a:pt x="37" y="3"/>
                        <a:pt x="37" y="3"/>
                        <a:pt x="37" y="3"/>
                      </a:cubicBezTo>
                      <a:cubicBezTo>
                        <a:pt x="37" y="3"/>
                        <a:pt x="37" y="3"/>
                        <a:pt x="37" y="3"/>
                      </a:cubicBezTo>
                      <a:cubicBezTo>
                        <a:pt x="37" y="4"/>
                        <a:pt x="37" y="4"/>
                        <a:pt x="37" y="4"/>
                      </a:cubicBezTo>
                      <a:cubicBezTo>
                        <a:pt x="37" y="4"/>
                        <a:pt x="37" y="4"/>
                        <a:pt x="37" y="4"/>
                      </a:cubicBezTo>
                      <a:cubicBezTo>
                        <a:pt x="37" y="4"/>
                        <a:pt x="37" y="4"/>
                        <a:pt x="37" y="4"/>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4" y="3"/>
                        <a:pt x="34" y="3"/>
                        <a:pt x="34" y="3"/>
                      </a:cubicBezTo>
                      <a:cubicBezTo>
                        <a:pt x="35" y="3"/>
                        <a:pt x="35" y="3"/>
                        <a:pt x="35" y="3"/>
                      </a:cubicBezTo>
                      <a:cubicBezTo>
                        <a:pt x="35" y="3"/>
                        <a:pt x="35" y="3"/>
                        <a:pt x="35" y="3"/>
                      </a:cubicBezTo>
                      <a:cubicBezTo>
                        <a:pt x="35" y="3"/>
                        <a:pt x="35" y="3"/>
                        <a:pt x="35" y="3"/>
                      </a:cubicBezTo>
                      <a:cubicBezTo>
                        <a:pt x="35" y="2"/>
                        <a:pt x="35" y="2"/>
                        <a:pt x="35" y="2"/>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4" y="1"/>
                        <a:pt x="34" y="1"/>
                        <a:pt x="34" y="1"/>
                      </a:cubicBezTo>
                      <a:cubicBezTo>
                        <a:pt x="34" y="1"/>
                        <a:pt x="34" y="1"/>
                        <a:pt x="34" y="1"/>
                      </a:cubicBezTo>
                      <a:cubicBezTo>
                        <a:pt x="34" y="1"/>
                        <a:pt x="34" y="1"/>
                        <a:pt x="34" y="1"/>
                      </a:cubicBezTo>
                      <a:cubicBezTo>
                        <a:pt x="34" y="0"/>
                        <a:pt x="34" y="0"/>
                        <a:pt x="34" y="0"/>
                      </a:cubicBezTo>
                      <a:cubicBezTo>
                        <a:pt x="34" y="0"/>
                        <a:pt x="34" y="0"/>
                        <a:pt x="34" y="0"/>
                      </a:cubicBezTo>
                      <a:cubicBezTo>
                        <a:pt x="33" y="1"/>
                        <a:pt x="33" y="1"/>
                        <a:pt x="33" y="1"/>
                      </a:cubicBezTo>
                      <a:cubicBezTo>
                        <a:pt x="33" y="1"/>
                        <a:pt x="33" y="1"/>
                        <a:pt x="33" y="1"/>
                      </a:cubicBezTo>
                      <a:cubicBezTo>
                        <a:pt x="33" y="1"/>
                        <a:pt x="33" y="1"/>
                        <a:pt x="33" y="1"/>
                      </a:cubicBezTo>
                      <a:cubicBezTo>
                        <a:pt x="32" y="1"/>
                        <a:pt x="32" y="1"/>
                        <a:pt x="32" y="1"/>
                      </a:cubicBezTo>
                      <a:cubicBezTo>
                        <a:pt x="32" y="1"/>
                        <a:pt x="32" y="1"/>
                        <a:pt x="32" y="1"/>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5"/>
                        <a:pt x="29" y="5"/>
                        <a:pt x="29" y="5"/>
                      </a:cubicBezTo>
                      <a:cubicBezTo>
                        <a:pt x="29" y="5"/>
                        <a:pt x="29" y="5"/>
                        <a:pt x="29" y="5"/>
                      </a:cubicBezTo>
                      <a:cubicBezTo>
                        <a:pt x="28" y="5"/>
                        <a:pt x="28" y="5"/>
                        <a:pt x="28" y="5"/>
                      </a:cubicBezTo>
                      <a:cubicBezTo>
                        <a:pt x="28" y="5"/>
                        <a:pt x="28" y="5"/>
                        <a:pt x="28" y="5"/>
                      </a:cubicBezTo>
                      <a:cubicBezTo>
                        <a:pt x="28" y="5"/>
                        <a:pt x="28" y="5"/>
                        <a:pt x="28" y="5"/>
                      </a:cubicBezTo>
                      <a:cubicBezTo>
                        <a:pt x="28" y="6"/>
                        <a:pt x="28" y="6"/>
                        <a:pt x="28" y="6"/>
                      </a:cubicBezTo>
                      <a:cubicBezTo>
                        <a:pt x="28" y="6"/>
                        <a:pt x="28" y="6"/>
                        <a:pt x="28" y="6"/>
                      </a:cubicBezTo>
                      <a:cubicBezTo>
                        <a:pt x="22" y="7"/>
                        <a:pt x="17" y="8"/>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9" y="10"/>
                        <a:pt x="7" y="10"/>
                        <a:pt x="5" y="11"/>
                      </a:cubicBezTo>
                      <a:cubicBezTo>
                        <a:pt x="4" y="11"/>
                        <a:pt x="4" y="11"/>
                        <a:pt x="4" y="11"/>
                      </a:cubicBezTo>
                      <a:cubicBezTo>
                        <a:pt x="3" y="11"/>
                        <a:pt x="3" y="11"/>
                        <a:pt x="3" y="11"/>
                      </a:cubicBezTo>
                      <a:cubicBezTo>
                        <a:pt x="2" y="11"/>
                        <a:pt x="2" y="11"/>
                        <a:pt x="2" y="11"/>
                      </a:cubicBezTo>
                      <a:cubicBezTo>
                        <a:pt x="1" y="11"/>
                        <a:pt x="1" y="11"/>
                        <a:pt x="1" y="11"/>
                      </a:cubicBezTo>
                      <a:cubicBezTo>
                        <a:pt x="1" y="12"/>
                        <a:pt x="1" y="12"/>
                        <a:pt x="1" y="12"/>
                      </a:cubicBezTo>
                      <a:cubicBezTo>
                        <a:pt x="0" y="12"/>
                        <a:pt x="0" y="12"/>
                        <a:pt x="0" y="12"/>
                      </a:cubicBezTo>
                      <a:cubicBezTo>
                        <a:pt x="0" y="12"/>
                        <a:pt x="0" y="12"/>
                        <a:pt x="0" y="12"/>
                      </a:cubicBezTo>
                      <a:cubicBezTo>
                        <a:pt x="0" y="17"/>
                        <a:pt x="0" y="21"/>
                        <a:pt x="0" y="26"/>
                      </a:cubicBezTo>
                      <a:cubicBezTo>
                        <a:pt x="0" y="26"/>
                        <a:pt x="0" y="26"/>
                        <a:pt x="0" y="26"/>
                      </a:cubicBezTo>
                      <a:cubicBezTo>
                        <a:pt x="3" y="25"/>
                        <a:pt x="6" y="25"/>
                        <a:pt x="9" y="24"/>
                      </a:cubicBezTo>
                      <a:cubicBezTo>
                        <a:pt x="10" y="24"/>
                        <a:pt x="10" y="24"/>
                        <a:pt x="10" y="24"/>
                      </a:cubicBezTo>
                      <a:cubicBezTo>
                        <a:pt x="10" y="24"/>
                        <a:pt x="10" y="24"/>
                        <a:pt x="10" y="24"/>
                      </a:cubicBezTo>
                      <a:cubicBezTo>
                        <a:pt x="11" y="24"/>
                        <a:pt x="11" y="24"/>
                        <a:pt x="11" y="24"/>
                      </a:cubicBezTo>
                      <a:cubicBezTo>
                        <a:pt x="10" y="24"/>
                        <a:pt x="10" y="24"/>
                        <a:pt x="10" y="24"/>
                      </a:cubicBezTo>
                      <a:cubicBezTo>
                        <a:pt x="12" y="23"/>
                        <a:pt x="12" y="23"/>
                        <a:pt x="12" y="23"/>
                      </a:cubicBezTo>
                      <a:cubicBezTo>
                        <a:pt x="13" y="23"/>
                        <a:pt x="13" y="23"/>
                        <a:pt x="13" y="23"/>
                      </a:cubicBezTo>
                      <a:cubicBezTo>
                        <a:pt x="13" y="23"/>
                        <a:pt x="13" y="23"/>
                        <a:pt x="13" y="23"/>
                      </a:cubicBezTo>
                      <a:cubicBezTo>
                        <a:pt x="13" y="23"/>
                        <a:pt x="13" y="23"/>
                        <a:pt x="13" y="23"/>
                      </a:cubicBezTo>
                      <a:cubicBezTo>
                        <a:pt x="13" y="23"/>
                        <a:pt x="13" y="23"/>
                        <a:pt x="13" y="23"/>
                      </a:cubicBezTo>
                      <a:cubicBezTo>
                        <a:pt x="17" y="22"/>
                        <a:pt x="21" y="21"/>
                        <a:pt x="24" y="20"/>
                      </a:cubicBezTo>
                      <a:cubicBezTo>
                        <a:pt x="24" y="21"/>
                        <a:pt x="24" y="21"/>
                        <a:pt x="24" y="21"/>
                      </a:cubicBezTo>
                      <a:cubicBezTo>
                        <a:pt x="26" y="20"/>
                        <a:pt x="28" y="20"/>
                        <a:pt x="29" y="19"/>
                      </a:cubicBezTo>
                      <a:cubicBezTo>
                        <a:pt x="30" y="19"/>
                        <a:pt x="30" y="19"/>
                        <a:pt x="30" y="19"/>
                      </a:cubicBezTo>
                      <a:cubicBezTo>
                        <a:pt x="30" y="19"/>
                        <a:pt x="30" y="19"/>
                        <a:pt x="30" y="19"/>
                      </a:cubicBezTo>
                      <a:cubicBezTo>
                        <a:pt x="30" y="20"/>
                        <a:pt x="31" y="20"/>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3" y="23"/>
                        <a:pt x="33" y="23"/>
                        <a:pt x="33" y="23"/>
                      </a:cubicBezTo>
                      <a:cubicBezTo>
                        <a:pt x="33" y="24"/>
                        <a:pt x="33" y="24"/>
                        <a:pt x="33" y="24"/>
                      </a:cubicBezTo>
                      <a:cubicBezTo>
                        <a:pt x="33" y="24"/>
                        <a:pt x="33" y="24"/>
                        <a:pt x="33" y="24"/>
                      </a:cubicBezTo>
                      <a:cubicBezTo>
                        <a:pt x="33" y="24"/>
                        <a:pt x="33" y="24"/>
                        <a:pt x="33"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5" y="24"/>
                        <a:pt x="35" y="24"/>
                        <a:pt x="35" y="24"/>
                      </a:cubicBezTo>
                      <a:cubicBezTo>
                        <a:pt x="35" y="24"/>
                        <a:pt x="35" y="24"/>
                        <a:pt x="35" y="24"/>
                      </a:cubicBezTo>
                      <a:cubicBezTo>
                        <a:pt x="35" y="24"/>
                        <a:pt x="35" y="24"/>
                        <a:pt x="35" y="24"/>
                      </a:cubicBezTo>
                      <a:cubicBezTo>
                        <a:pt x="35" y="23"/>
                        <a:pt x="35" y="23"/>
                        <a:pt x="35" y="23"/>
                      </a:cubicBezTo>
                      <a:cubicBezTo>
                        <a:pt x="35" y="22"/>
                        <a:pt x="35" y="22"/>
                        <a:pt x="35" y="22"/>
                      </a:cubicBezTo>
                      <a:cubicBezTo>
                        <a:pt x="35" y="22"/>
                        <a:pt x="35" y="22"/>
                        <a:pt x="35" y="22"/>
                      </a:cubicBezTo>
                      <a:cubicBezTo>
                        <a:pt x="35" y="23"/>
                        <a:pt x="35" y="23"/>
                        <a:pt x="35" y="23"/>
                      </a:cubicBezTo>
                      <a:cubicBezTo>
                        <a:pt x="35" y="25"/>
                        <a:pt x="35" y="25"/>
                        <a:pt x="35" y="25"/>
                      </a:cubicBezTo>
                      <a:cubicBezTo>
                        <a:pt x="35" y="25"/>
                        <a:pt x="35" y="25"/>
                        <a:pt x="35" y="25"/>
                      </a:cubicBezTo>
                      <a:cubicBezTo>
                        <a:pt x="35" y="25"/>
                        <a:pt x="35" y="25"/>
                        <a:pt x="35" y="25"/>
                      </a:cubicBezTo>
                      <a:cubicBezTo>
                        <a:pt x="35" y="25"/>
                        <a:pt x="35" y="25"/>
                        <a:pt x="36" y="25"/>
                      </a:cubicBezTo>
                      <a:cubicBezTo>
                        <a:pt x="36" y="25"/>
                        <a:pt x="36" y="26"/>
                        <a:pt x="36" y="26"/>
                      </a:cubicBezTo>
                      <a:cubicBezTo>
                        <a:pt x="36" y="26"/>
                        <a:pt x="36" y="26"/>
                        <a:pt x="36" y="26"/>
                      </a:cubicBezTo>
                      <a:cubicBezTo>
                        <a:pt x="36" y="27"/>
                        <a:pt x="36" y="27"/>
                        <a:pt x="37" y="28"/>
                      </a:cubicBezTo>
                      <a:cubicBezTo>
                        <a:pt x="37" y="28"/>
                        <a:pt x="37" y="28"/>
                        <a:pt x="37" y="28"/>
                      </a:cubicBezTo>
                      <a:cubicBezTo>
                        <a:pt x="37" y="28"/>
                        <a:pt x="37" y="28"/>
                        <a:pt x="37" y="28"/>
                      </a:cubicBezTo>
                      <a:cubicBezTo>
                        <a:pt x="37" y="27"/>
                        <a:pt x="37" y="27"/>
                        <a:pt x="37" y="27"/>
                      </a:cubicBezTo>
                      <a:cubicBezTo>
                        <a:pt x="37" y="27"/>
                        <a:pt x="37" y="27"/>
                        <a:pt x="37" y="27"/>
                      </a:cubicBezTo>
                      <a:cubicBezTo>
                        <a:pt x="37" y="27"/>
                        <a:pt x="37" y="27"/>
                        <a:pt x="37" y="27"/>
                      </a:cubicBezTo>
                      <a:cubicBezTo>
                        <a:pt x="37" y="27"/>
                        <a:pt x="37" y="27"/>
                        <a:pt x="37" y="27"/>
                      </a:cubicBezTo>
                      <a:cubicBezTo>
                        <a:pt x="37" y="27"/>
                        <a:pt x="37" y="27"/>
                        <a:pt x="37" y="27"/>
                      </a:cubicBezTo>
                      <a:cubicBezTo>
                        <a:pt x="37" y="26"/>
                        <a:pt x="37" y="26"/>
                        <a:pt x="37" y="26"/>
                      </a:cubicBezTo>
                      <a:cubicBezTo>
                        <a:pt x="37" y="27"/>
                        <a:pt x="37" y="27"/>
                        <a:pt x="37" y="27"/>
                      </a:cubicBezTo>
                      <a:cubicBezTo>
                        <a:pt x="38" y="27"/>
                        <a:pt x="38" y="27"/>
                        <a:pt x="38" y="27"/>
                      </a:cubicBezTo>
                      <a:cubicBezTo>
                        <a:pt x="38" y="27"/>
                        <a:pt x="38" y="27"/>
                        <a:pt x="38" y="27"/>
                      </a:cubicBezTo>
                      <a:cubicBezTo>
                        <a:pt x="37" y="27"/>
                        <a:pt x="37" y="27"/>
                        <a:pt x="37" y="27"/>
                      </a:cubicBezTo>
                      <a:cubicBezTo>
                        <a:pt x="38" y="27"/>
                        <a:pt x="38" y="27"/>
                        <a:pt x="38" y="27"/>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6"/>
                        <a:pt x="39" y="26"/>
                        <a:pt x="39" y="26"/>
                      </a:cubicBezTo>
                      <a:cubicBezTo>
                        <a:pt x="39" y="26"/>
                        <a:pt x="39" y="26"/>
                        <a:pt x="39" y="26"/>
                      </a:cubicBezTo>
                      <a:cubicBezTo>
                        <a:pt x="39" y="25"/>
                        <a:pt x="39" y="25"/>
                        <a:pt x="39" y="25"/>
                      </a:cubicBezTo>
                      <a:cubicBezTo>
                        <a:pt x="39" y="25"/>
                        <a:pt x="39" y="25"/>
                        <a:pt x="39" y="25"/>
                      </a:cubicBezTo>
                      <a:cubicBezTo>
                        <a:pt x="39" y="24"/>
                        <a:pt x="39" y="24"/>
                        <a:pt x="39" y="24"/>
                      </a:cubicBezTo>
                      <a:cubicBezTo>
                        <a:pt x="39" y="25"/>
                        <a:pt x="39" y="25"/>
                        <a:pt x="39"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1" y="24"/>
                        <a:pt x="41" y="24"/>
                        <a:pt x="41" y="24"/>
                      </a:cubicBezTo>
                      <a:cubicBezTo>
                        <a:pt x="41" y="24"/>
                        <a:pt x="41" y="24"/>
                        <a:pt x="41" y="24"/>
                      </a:cubicBezTo>
                      <a:cubicBezTo>
                        <a:pt x="41" y="23"/>
                        <a:pt x="41" y="23"/>
                        <a:pt x="41" y="23"/>
                      </a:cubicBezTo>
                      <a:cubicBezTo>
                        <a:pt x="41" y="23"/>
                        <a:pt x="41" y="23"/>
                        <a:pt x="41" y="23"/>
                      </a:cubicBezTo>
                      <a:cubicBezTo>
                        <a:pt x="41" y="23"/>
                        <a:pt x="41" y="23"/>
                        <a:pt x="41" y="23"/>
                      </a:cubicBezTo>
                      <a:cubicBezTo>
                        <a:pt x="42" y="23"/>
                        <a:pt x="42" y="23"/>
                        <a:pt x="42" y="23"/>
                      </a:cubicBezTo>
                      <a:cubicBezTo>
                        <a:pt x="41" y="23"/>
                        <a:pt x="41" y="23"/>
                        <a:pt x="41" y="23"/>
                      </a:cubicBezTo>
                      <a:cubicBezTo>
                        <a:pt x="41" y="22"/>
                        <a:pt x="41" y="22"/>
                        <a:pt x="41" y="22"/>
                      </a:cubicBezTo>
                      <a:cubicBezTo>
                        <a:pt x="41" y="22"/>
                        <a:pt x="41" y="22"/>
                        <a:pt x="41" y="22"/>
                      </a:cubicBezTo>
                      <a:cubicBezTo>
                        <a:pt x="41" y="22"/>
                        <a:pt x="41" y="22"/>
                        <a:pt x="41" y="22"/>
                      </a:cubicBezTo>
                      <a:cubicBezTo>
                        <a:pt x="42" y="22"/>
                        <a:pt x="42" y="22"/>
                        <a:pt x="42" y="22"/>
                      </a:cubicBezTo>
                      <a:cubicBezTo>
                        <a:pt x="42" y="22"/>
                        <a:pt x="42" y="22"/>
                        <a:pt x="42" y="22"/>
                      </a:cubicBezTo>
                      <a:cubicBezTo>
                        <a:pt x="42" y="22"/>
                        <a:pt x="42" y="22"/>
                        <a:pt x="42" y="22"/>
                      </a:cubicBezTo>
                      <a:cubicBezTo>
                        <a:pt x="42" y="22"/>
                        <a:pt x="42" y="22"/>
                        <a:pt x="42" y="22"/>
                      </a:cubicBezTo>
                      <a:cubicBezTo>
                        <a:pt x="42" y="21"/>
                        <a:pt x="42" y="21"/>
                        <a:pt x="42" y="21"/>
                      </a:cubicBezTo>
                      <a:cubicBezTo>
                        <a:pt x="42" y="21"/>
                        <a:pt x="42" y="21"/>
                        <a:pt x="42" y="21"/>
                      </a:cubicBezTo>
                      <a:cubicBezTo>
                        <a:pt x="43" y="22"/>
                        <a:pt x="43" y="22"/>
                        <a:pt x="43" y="22"/>
                      </a:cubicBezTo>
                      <a:cubicBezTo>
                        <a:pt x="43" y="22"/>
                        <a:pt x="43" y="22"/>
                        <a:pt x="43" y="22"/>
                      </a:cubicBezTo>
                      <a:cubicBezTo>
                        <a:pt x="42" y="22"/>
                        <a:pt x="42" y="22"/>
                        <a:pt x="42" y="22"/>
                      </a:cubicBezTo>
                      <a:cubicBezTo>
                        <a:pt x="43" y="22"/>
                        <a:pt x="43" y="22"/>
                        <a:pt x="43" y="22"/>
                      </a:cubicBezTo>
                      <a:cubicBezTo>
                        <a:pt x="42" y="22"/>
                        <a:pt x="42" y="22"/>
                        <a:pt x="42" y="22"/>
                      </a:cubicBezTo>
                      <a:cubicBezTo>
                        <a:pt x="42" y="22"/>
                        <a:pt x="42" y="22"/>
                        <a:pt x="42" y="22"/>
                      </a:cubicBezTo>
                      <a:cubicBezTo>
                        <a:pt x="42" y="23"/>
                        <a:pt x="42" y="23"/>
                        <a:pt x="42" y="23"/>
                      </a:cubicBezTo>
                      <a:cubicBezTo>
                        <a:pt x="42" y="23"/>
                        <a:pt x="42" y="23"/>
                        <a:pt x="42" y="23"/>
                      </a:cubicBezTo>
                      <a:cubicBezTo>
                        <a:pt x="43" y="23"/>
                        <a:pt x="43" y="23"/>
                        <a:pt x="43" y="23"/>
                      </a:cubicBezTo>
                      <a:cubicBezTo>
                        <a:pt x="43" y="25"/>
                        <a:pt x="43" y="25"/>
                        <a:pt x="43" y="25"/>
                      </a:cubicBezTo>
                      <a:cubicBezTo>
                        <a:pt x="43" y="25"/>
                        <a:pt x="43" y="25"/>
                        <a:pt x="43" y="25"/>
                      </a:cubicBezTo>
                      <a:cubicBezTo>
                        <a:pt x="43" y="26"/>
                        <a:pt x="43" y="26"/>
                        <a:pt x="43" y="26"/>
                      </a:cubicBezTo>
                      <a:cubicBezTo>
                        <a:pt x="43" y="26"/>
                        <a:pt x="43" y="26"/>
                        <a:pt x="43" y="26"/>
                      </a:cubicBezTo>
                      <a:cubicBezTo>
                        <a:pt x="44" y="25"/>
                        <a:pt x="44" y="25"/>
                        <a:pt x="44" y="25"/>
                      </a:cubicBezTo>
                      <a:cubicBezTo>
                        <a:pt x="44" y="25"/>
                        <a:pt x="44" y="25"/>
                        <a:pt x="44" y="25"/>
                      </a:cubicBezTo>
                      <a:cubicBezTo>
                        <a:pt x="45" y="24"/>
                        <a:pt x="45" y="24"/>
                        <a:pt x="45" y="24"/>
                      </a:cubicBezTo>
                      <a:cubicBezTo>
                        <a:pt x="45" y="24"/>
                        <a:pt x="45" y="24"/>
                        <a:pt x="45" y="24"/>
                      </a:cubicBezTo>
                      <a:cubicBezTo>
                        <a:pt x="45" y="24"/>
                        <a:pt x="45" y="24"/>
                        <a:pt x="45" y="24"/>
                      </a:cubicBezTo>
                      <a:cubicBezTo>
                        <a:pt x="46" y="24"/>
                        <a:pt x="46" y="24"/>
                        <a:pt x="46" y="24"/>
                      </a:cubicBezTo>
                      <a:cubicBezTo>
                        <a:pt x="46" y="23"/>
                        <a:pt x="46" y="23"/>
                        <a:pt x="46" y="23"/>
                      </a:cubicBezTo>
                      <a:cubicBezTo>
                        <a:pt x="46" y="22"/>
                        <a:pt x="46" y="22"/>
                        <a:pt x="46" y="22"/>
                      </a:cubicBezTo>
                      <a:cubicBezTo>
                        <a:pt x="46" y="22"/>
                        <a:pt x="46" y="22"/>
                        <a:pt x="46" y="22"/>
                      </a:cubicBezTo>
                      <a:cubicBezTo>
                        <a:pt x="46" y="23"/>
                        <a:pt x="46" y="23"/>
                        <a:pt x="46" y="23"/>
                      </a:cubicBezTo>
                      <a:cubicBezTo>
                        <a:pt x="47" y="23"/>
                        <a:pt x="47" y="23"/>
                        <a:pt x="47" y="23"/>
                      </a:cubicBezTo>
                      <a:cubicBezTo>
                        <a:pt x="47" y="22"/>
                        <a:pt x="47" y="22"/>
                        <a:pt x="47" y="22"/>
                      </a:cubicBezTo>
                      <a:cubicBezTo>
                        <a:pt x="47" y="22"/>
                        <a:pt x="47" y="22"/>
                        <a:pt x="47" y="22"/>
                      </a:cubicBezTo>
                      <a:cubicBezTo>
                        <a:pt x="47" y="22"/>
                        <a:pt x="47" y="22"/>
                        <a:pt x="47"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9" y="22"/>
                        <a:pt x="49" y="22"/>
                        <a:pt x="49" y="22"/>
                      </a:cubicBezTo>
                      <a:cubicBezTo>
                        <a:pt x="49" y="22"/>
                        <a:pt x="49" y="22"/>
                        <a:pt x="49" y="22"/>
                      </a:cubicBezTo>
                      <a:cubicBezTo>
                        <a:pt x="49" y="22"/>
                        <a:pt x="49" y="22"/>
                        <a:pt x="49" y="22"/>
                      </a:cubicBezTo>
                      <a:cubicBezTo>
                        <a:pt x="49" y="21"/>
                        <a:pt x="49" y="21"/>
                        <a:pt x="49" y="21"/>
                      </a:cubicBezTo>
                      <a:cubicBezTo>
                        <a:pt x="50" y="21"/>
                        <a:pt x="50" y="21"/>
                        <a:pt x="50" y="21"/>
                      </a:cubicBezTo>
                      <a:lnTo>
                        <a:pt x="52" y="20"/>
                      </a:lnTo>
                      <a:close/>
                      <a:moveTo>
                        <a:pt x="55" y="28"/>
                      </a:moveTo>
                      <a:cubicBezTo>
                        <a:pt x="54" y="27"/>
                        <a:pt x="54" y="27"/>
                        <a:pt x="54" y="27"/>
                      </a:cubicBezTo>
                      <a:cubicBezTo>
                        <a:pt x="53" y="27"/>
                        <a:pt x="53" y="27"/>
                        <a:pt x="53" y="27"/>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8"/>
                        <a:pt x="53" y="28"/>
                        <a:pt x="53" y="28"/>
                      </a:cubicBezTo>
                      <a:cubicBezTo>
                        <a:pt x="53" y="28"/>
                        <a:pt x="53" y="28"/>
                        <a:pt x="53" y="28"/>
                      </a:cubicBezTo>
                      <a:cubicBezTo>
                        <a:pt x="53" y="28"/>
                        <a:pt x="53" y="28"/>
                        <a:pt x="53" y="28"/>
                      </a:cubicBezTo>
                      <a:cubicBezTo>
                        <a:pt x="52" y="28"/>
                        <a:pt x="52" y="28"/>
                        <a:pt x="52" y="28"/>
                      </a:cubicBezTo>
                      <a:cubicBezTo>
                        <a:pt x="52" y="28"/>
                        <a:pt x="52" y="28"/>
                        <a:pt x="52" y="28"/>
                      </a:cubicBezTo>
                      <a:cubicBezTo>
                        <a:pt x="52" y="28"/>
                        <a:pt x="52" y="28"/>
                        <a:pt x="52" y="28"/>
                      </a:cubicBezTo>
                      <a:cubicBezTo>
                        <a:pt x="52" y="28"/>
                        <a:pt x="52" y="28"/>
                        <a:pt x="52" y="28"/>
                      </a:cubicBezTo>
                      <a:cubicBezTo>
                        <a:pt x="51" y="28"/>
                        <a:pt x="51" y="28"/>
                        <a:pt x="51" y="28"/>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1" y="29"/>
                        <a:pt x="51" y="29"/>
                        <a:pt x="52" y="29"/>
                      </a:cubicBezTo>
                      <a:cubicBezTo>
                        <a:pt x="53" y="29"/>
                        <a:pt x="53" y="29"/>
                        <a:pt x="53" y="29"/>
                      </a:cubicBezTo>
                      <a:cubicBezTo>
                        <a:pt x="53" y="29"/>
                        <a:pt x="53" y="29"/>
                        <a:pt x="53" y="29"/>
                      </a:cubicBezTo>
                      <a:cubicBezTo>
                        <a:pt x="54" y="28"/>
                        <a:pt x="54" y="28"/>
                        <a:pt x="54" y="28"/>
                      </a:cubicBezTo>
                      <a:cubicBezTo>
                        <a:pt x="55" y="28"/>
                        <a:pt x="55" y="28"/>
                        <a:pt x="55" y="28"/>
                      </a:cubicBezTo>
                      <a:close/>
                      <a:moveTo>
                        <a:pt x="52" y="22"/>
                      </a:moveTo>
                      <a:cubicBezTo>
                        <a:pt x="52" y="21"/>
                        <a:pt x="52" y="21"/>
                        <a:pt x="52" y="21"/>
                      </a:cubicBezTo>
                      <a:cubicBezTo>
                        <a:pt x="53" y="21"/>
                        <a:pt x="53" y="21"/>
                        <a:pt x="53" y="21"/>
                      </a:cubicBezTo>
                      <a:cubicBezTo>
                        <a:pt x="53" y="21"/>
                        <a:pt x="53" y="21"/>
                        <a:pt x="53" y="21"/>
                      </a:cubicBezTo>
                      <a:cubicBezTo>
                        <a:pt x="52" y="21"/>
                        <a:pt x="52" y="21"/>
                        <a:pt x="52" y="21"/>
                      </a:cubicBezTo>
                      <a:cubicBezTo>
                        <a:pt x="52" y="20"/>
                        <a:pt x="52" y="20"/>
                        <a:pt x="52" y="20"/>
                      </a:cubicBezTo>
                      <a:cubicBezTo>
                        <a:pt x="52" y="20"/>
                        <a:pt x="52" y="20"/>
                        <a:pt x="52" y="20"/>
                      </a:cubicBezTo>
                      <a:cubicBezTo>
                        <a:pt x="52" y="21"/>
                        <a:pt x="52" y="21"/>
                        <a:pt x="52" y="21"/>
                      </a:cubicBezTo>
                      <a:cubicBezTo>
                        <a:pt x="52" y="23"/>
                        <a:pt x="52" y="23"/>
                        <a:pt x="52" y="23"/>
                      </a:cubicBezTo>
                      <a:lnTo>
                        <a:pt x="52" y="22"/>
                      </a:lnTo>
                      <a:close/>
                      <a:moveTo>
                        <a:pt x="47" y="27"/>
                      </a:moveTo>
                      <a:cubicBezTo>
                        <a:pt x="47" y="27"/>
                        <a:pt x="47" y="27"/>
                        <a:pt x="47" y="27"/>
                      </a:cubicBezTo>
                      <a:cubicBezTo>
                        <a:pt x="46" y="27"/>
                        <a:pt x="46" y="27"/>
                        <a:pt x="46" y="27"/>
                      </a:cubicBezTo>
                      <a:cubicBezTo>
                        <a:pt x="46" y="27"/>
                        <a:pt x="46" y="27"/>
                        <a:pt x="46" y="27"/>
                      </a:cubicBezTo>
                      <a:cubicBezTo>
                        <a:pt x="46" y="28"/>
                        <a:pt x="46" y="28"/>
                        <a:pt x="46" y="28"/>
                      </a:cubicBezTo>
                      <a:cubicBezTo>
                        <a:pt x="46" y="28"/>
                        <a:pt x="46" y="28"/>
                        <a:pt x="46" y="28"/>
                      </a:cubicBezTo>
                      <a:cubicBezTo>
                        <a:pt x="47" y="28"/>
                        <a:pt x="47" y="28"/>
                        <a:pt x="47" y="28"/>
                      </a:cubicBezTo>
                      <a:cubicBezTo>
                        <a:pt x="47" y="28"/>
                        <a:pt x="47" y="28"/>
                        <a:pt x="47" y="28"/>
                      </a:cubicBezTo>
                      <a:cubicBezTo>
                        <a:pt x="47" y="28"/>
                        <a:pt x="47" y="28"/>
                        <a:pt x="47" y="28"/>
                      </a:cubicBezTo>
                      <a:cubicBezTo>
                        <a:pt x="47" y="28"/>
                        <a:pt x="47" y="28"/>
                        <a:pt x="47" y="28"/>
                      </a:cubicBezTo>
                      <a:cubicBezTo>
                        <a:pt x="47" y="28"/>
                        <a:pt x="47" y="28"/>
                        <a:pt x="47" y="28"/>
                      </a:cubicBezTo>
                      <a:lnTo>
                        <a:pt x="47" y="27"/>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48" name="Freeform 362">
                  <a:extLst>
                    <a:ext uri="{FF2B5EF4-FFF2-40B4-BE49-F238E27FC236}">
                      <a16:creationId xmlns="" xmlns:a16="http://schemas.microsoft.com/office/drawing/2014/main" id="{C8B93BC8-1E91-4C9C-B0C0-EB8BE24A9E79}"/>
                    </a:ext>
                  </a:extLst>
                </p:cNvPr>
                <p:cNvSpPr>
                  <a:spLocks noEditPoints="1"/>
                </p:cNvSpPr>
                <p:nvPr/>
              </p:nvSpPr>
              <p:spPr bwMode="auto">
                <a:xfrm>
                  <a:off x="7595146" y="3070587"/>
                  <a:ext cx="314551" cy="482312"/>
                </a:xfrm>
                <a:custGeom>
                  <a:avLst/>
                  <a:gdLst>
                    <a:gd name="T0" fmla="*/ 40 w 60"/>
                    <a:gd name="T1" fmla="*/ 62 h 92"/>
                    <a:gd name="T2" fmla="*/ 40 w 60"/>
                    <a:gd name="T3" fmla="*/ 63 h 92"/>
                    <a:gd name="T4" fmla="*/ 38 w 60"/>
                    <a:gd name="T5" fmla="*/ 66 h 92"/>
                    <a:gd name="T6" fmla="*/ 59 w 60"/>
                    <a:gd name="T7" fmla="*/ 41 h 92"/>
                    <a:gd name="T8" fmla="*/ 42 w 60"/>
                    <a:gd name="T9" fmla="*/ 66 h 92"/>
                    <a:gd name="T10" fmla="*/ 36 w 60"/>
                    <a:gd name="T11" fmla="*/ 61 h 92"/>
                    <a:gd name="T12" fmla="*/ 58 w 60"/>
                    <a:gd name="T13" fmla="*/ 44 h 92"/>
                    <a:gd name="T14" fmla="*/ 56 w 60"/>
                    <a:gd name="T15" fmla="*/ 43 h 92"/>
                    <a:gd name="T16" fmla="*/ 56 w 60"/>
                    <a:gd name="T17" fmla="*/ 39 h 92"/>
                    <a:gd name="T18" fmla="*/ 53 w 60"/>
                    <a:gd name="T19" fmla="*/ 37 h 92"/>
                    <a:gd name="T20" fmla="*/ 49 w 60"/>
                    <a:gd name="T21" fmla="*/ 31 h 92"/>
                    <a:gd name="T22" fmla="*/ 42 w 60"/>
                    <a:gd name="T23" fmla="*/ 29 h 92"/>
                    <a:gd name="T24" fmla="*/ 33 w 60"/>
                    <a:gd name="T25" fmla="*/ 2 h 92"/>
                    <a:gd name="T26" fmla="*/ 25 w 60"/>
                    <a:gd name="T27" fmla="*/ 2 h 92"/>
                    <a:gd name="T28" fmla="*/ 14 w 60"/>
                    <a:gd name="T29" fmla="*/ 2 h 92"/>
                    <a:gd name="T30" fmla="*/ 8 w 60"/>
                    <a:gd name="T31" fmla="*/ 31 h 92"/>
                    <a:gd name="T32" fmla="*/ 8 w 60"/>
                    <a:gd name="T33" fmla="*/ 36 h 92"/>
                    <a:gd name="T34" fmla="*/ 4 w 60"/>
                    <a:gd name="T35" fmla="*/ 46 h 92"/>
                    <a:gd name="T36" fmla="*/ 4 w 60"/>
                    <a:gd name="T37" fmla="*/ 50 h 92"/>
                    <a:gd name="T38" fmla="*/ 12 w 60"/>
                    <a:gd name="T39" fmla="*/ 85 h 92"/>
                    <a:gd name="T40" fmla="*/ 15 w 60"/>
                    <a:gd name="T41" fmla="*/ 91 h 92"/>
                    <a:gd name="T42" fmla="*/ 19 w 60"/>
                    <a:gd name="T43" fmla="*/ 87 h 92"/>
                    <a:gd name="T44" fmla="*/ 20 w 60"/>
                    <a:gd name="T45" fmla="*/ 83 h 92"/>
                    <a:gd name="T46" fmla="*/ 21 w 60"/>
                    <a:gd name="T47" fmla="*/ 80 h 92"/>
                    <a:gd name="T48" fmla="*/ 23 w 60"/>
                    <a:gd name="T49" fmla="*/ 74 h 92"/>
                    <a:gd name="T50" fmla="*/ 24 w 60"/>
                    <a:gd name="T51" fmla="*/ 77 h 92"/>
                    <a:gd name="T52" fmla="*/ 25 w 60"/>
                    <a:gd name="T53" fmla="*/ 74 h 92"/>
                    <a:gd name="T54" fmla="*/ 27 w 60"/>
                    <a:gd name="T55" fmla="*/ 75 h 92"/>
                    <a:gd name="T56" fmla="*/ 25 w 60"/>
                    <a:gd name="T57" fmla="*/ 70 h 92"/>
                    <a:gd name="T58" fmla="*/ 27 w 60"/>
                    <a:gd name="T59" fmla="*/ 74 h 92"/>
                    <a:gd name="T60" fmla="*/ 27 w 60"/>
                    <a:gd name="T61" fmla="*/ 70 h 92"/>
                    <a:gd name="T62" fmla="*/ 28 w 60"/>
                    <a:gd name="T63" fmla="*/ 73 h 92"/>
                    <a:gd name="T64" fmla="*/ 28 w 60"/>
                    <a:gd name="T65" fmla="*/ 71 h 92"/>
                    <a:gd name="T66" fmla="*/ 29 w 60"/>
                    <a:gd name="T67" fmla="*/ 72 h 92"/>
                    <a:gd name="T68" fmla="*/ 31 w 60"/>
                    <a:gd name="T69" fmla="*/ 68 h 92"/>
                    <a:gd name="T70" fmla="*/ 33 w 60"/>
                    <a:gd name="T71" fmla="*/ 70 h 92"/>
                    <a:gd name="T72" fmla="*/ 34 w 60"/>
                    <a:gd name="T73" fmla="*/ 66 h 92"/>
                    <a:gd name="T74" fmla="*/ 35 w 60"/>
                    <a:gd name="T75" fmla="*/ 59 h 92"/>
                    <a:gd name="T76" fmla="*/ 37 w 60"/>
                    <a:gd name="T77" fmla="*/ 58 h 92"/>
                    <a:gd name="T78" fmla="*/ 38 w 60"/>
                    <a:gd name="T79" fmla="*/ 59 h 92"/>
                    <a:gd name="T80" fmla="*/ 41 w 60"/>
                    <a:gd name="T81" fmla="*/ 61 h 92"/>
                    <a:gd name="T82" fmla="*/ 41 w 60"/>
                    <a:gd name="T83" fmla="*/ 58 h 92"/>
                    <a:gd name="T84" fmla="*/ 42 w 60"/>
                    <a:gd name="T85" fmla="*/ 57 h 92"/>
                    <a:gd name="T86" fmla="*/ 44 w 60"/>
                    <a:gd name="T87" fmla="*/ 55 h 92"/>
                    <a:gd name="T88" fmla="*/ 45 w 60"/>
                    <a:gd name="T89" fmla="*/ 55 h 92"/>
                    <a:gd name="T90" fmla="*/ 48 w 60"/>
                    <a:gd name="T91" fmla="*/ 56 h 92"/>
                    <a:gd name="T92" fmla="*/ 48 w 60"/>
                    <a:gd name="T93" fmla="*/ 55 h 92"/>
                    <a:gd name="T94" fmla="*/ 49 w 60"/>
                    <a:gd name="T95" fmla="*/ 53 h 92"/>
                    <a:gd name="T96" fmla="*/ 50 w 60"/>
                    <a:gd name="T97" fmla="*/ 51 h 92"/>
                    <a:gd name="T98" fmla="*/ 53 w 60"/>
                    <a:gd name="T99" fmla="*/ 52 h 92"/>
                    <a:gd name="T100" fmla="*/ 54 w 60"/>
                    <a:gd name="T101" fmla="*/ 50 h 92"/>
                    <a:gd name="T102" fmla="*/ 54 w 60"/>
                    <a:gd name="T103" fmla="*/ 48 h 92"/>
                    <a:gd name="T104" fmla="*/ 57 w 60"/>
                    <a:gd name="T105" fmla="*/ 48 h 92"/>
                    <a:gd name="T106" fmla="*/ 59 w 60"/>
                    <a:gd name="T107" fmla="*/ 43 h 92"/>
                    <a:gd name="T108" fmla="*/ 60 w 60"/>
                    <a:gd name="T109" fmla="*/ 41 h 92"/>
                    <a:gd name="T110" fmla="*/ 27 w 60"/>
                    <a:gd name="T111" fmla="*/ 73 h 92"/>
                    <a:gd name="T112" fmla="*/ 27 w 60"/>
                    <a:gd name="T113" fmla="*/ 73 h 92"/>
                    <a:gd name="T114" fmla="*/ 27 w 60"/>
                    <a:gd name="T115" fmla="*/ 73 h 92"/>
                    <a:gd name="T116" fmla="*/ 43 w 60"/>
                    <a:gd name="T117" fmla="*/ 62 h 92"/>
                    <a:gd name="T118" fmla="*/ 43 w 60"/>
                    <a:gd name="T119" fmla="*/ 57 h 92"/>
                    <a:gd name="T120" fmla="*/ 44 w 60"/>
                    <a:gd name="T121" fmla="*/ 61 h 92"/>
                    <a:gd name="T122" fmla="*/ 53 w 60"/>
                    <a:gd name="T123" fmla="*/ 5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92">
                      <a:moveTo>
                        <a:pt x="37" y="65"/>
                      </a:moveTo>
                      <a:cubicBezTo>
                        <a:pt x="38" y="65"/>
                        <a:pt x="38" y="65"/>
                        <a:pt x="38" y="65"/>
                      </a:cubicBezTo>
                      <a:cubicBezTo>
                        <a:pt x="38" y="64"/>
                        <a:pt x="38" y="64"/>
                        <a:pt x="38" y="64"/>
                      </a:cubicBezTo>
                      <a:cubicBezTo>
                        <a:pt x="38" y="64"/>
                        <a:pt x="38" y="64"/>
                        <a:pt x="38" y="64"/>
                      </a:cubicBezTo>
                      <a:cubicBezTo>
                        <a:pt x="38" y="64"/>
                        <a:pt x="38" y="64"/>
                        <a:pt x="38" y="64"/>
                      </a:cubicBezTo>
                      <a:cubicBezTo>
                        <a:pt x="38" y="64"/>
                        <a:pt x="38" y="64"/>
                        <a:pt x="38" y="64"/>
                      </a:cubicBezTo>
                      <a:cubicBezTo>
                        <a:pt x="38" y="64"/>
                        <a:pt x="38" y="64"/>
                        <a:pt x="38" y="64"/>
                      </a:cubicBezTo>
                      <a:cubicBezTo>
                        <a:pt x="37" y="64"/>
                        <a:pt x="37" y="64"/>
                        <a:pt x="37" y="64"/>
                      </a:cubicBezTo>
                      <a:cubicBezTo>
                        <a:pt x="37" y="64"/>
                        <a:pt x="37" y="64"/>
                        <a:pt x="37" y="64"/>
                      </a:cubicBezTo>
                      <a:cubicBezTo>
                        <a:pt x="36" y="65"/>
                        <a:pt x="36" y="65"/>
                        <a:pt x="36" y="65"/>
                      </a:cubicBezTo>
                      <a:cubicBezTo>
                        <a:pt x="36" y="65"/>
                        <a:pt x="36" y="65"/>
                        <a:pt x="36" y="65"/>
                      </a:cubicBezTo>
                      <a:cubicBezTo>
                        <a:pt x="36" y="65"/>
                        <a:pt x="36" y="65"/>
                        <a:pt x="36" y="65"/>
                      </a:cubicBezTo>
                      <a:cubicBezTo>
                        <a:pt x="37" y="65"/>
                        <a:pt x="37" y="65"/>
                        <a:pt x="37" y="65"/>
                      </a:cubicBezTo>
                      <a:cubicBezTo>
                        <a:pt x="37" y="65"/>
                        <a:pt x="37" y="65"/>
                        <a:pt x="37" y="65"/>
                      </a:cubicBezTo>
                      <a:cubicBezTo>
                        <a:pt x="37" y="65"/>
                        <a:pt x="37" y="65"/>
                        <a:pt x="37" y="65"/>
                      </a:cubicBezTo>
                      <a:cubicBezTo>
                        <a:pt x="37" y="65"/>
                        <a:pt x="37" y="65"/>
                        <a:pt x="37" y="65"/>
                      </a:cubicBezTo>
                      <a:close/>
                      <a:moveTo>
                        <a:pt x="40" y="63"/>
                      </a:moveTo>
                      <a:cubicBezTo>
                        <a:pt x="40" y="63"/>
                        <a:pt x="40" y="63"/>
                        <a:pt x="40" y="63"/>
                      </a:cubicBezTo>
                      <a:cubicBezTo>
                        <a:pt x="40" y="62"/>
                        <a:pt x="40" y="62"/>
                        <a:pt x="40" y="62"/>
                      </a:cubicBezTo>
                      <a:cubicBezTo>
                        <a:pt x="40" y="62"/>
                        <a:pt x="40" y="62"/>
                        <a:pt x="40" y="62"/>
                      </a:cubicBezTo>
                      <a:cubicBezTo>
                        <a:pt x="40" y="62"/>
                        <a:pt x="40" y="62"/>
                        <a:pt x="40" y="62"/>
                      </a:cubicBezTo>
                      <a:cubicBezTo>
                        <a:pt x="40" y="62"/>
                        <a:pt x="40" y="62"/>
                        <a:pt x="40" y="62"/>
                      </a:cubicBezTo>
                      <a:cubicBezTo>
                        <a:pt x="40" y="62"/>
                        <a:pt x="40" y="62"/>
                        <a:pt x="40" y="62"/>
                      </a:cubicBezTo>
                      <a:cubicBezTo>
                        <a:pt x="40" y="62"/>
                        <a:pt x="40" y="62"/>
                        <a:pt x="40" y="62"/>
                      </a:cubicBezTo>
                      <a:cubicBezTo>
                        <a:pt x="40" y="61"/>
                        <a:pt x="40" y="61"/>
                        <a:pt x="40" y="61"/>
                      </a:cubicBezTo>
                      <a:cubicBezTo>
                        <a:pt x="40" y="61"/>
                        <a:pt x="40" y="61"/>
                        <a:pt x="40" y="61"/>
                      </a:cubicBezTo>
                      <a:cubicBezTo>
                        <a:pt x="39" y="61"/>
                        <a:pt x="39" y="61"/>
                        <a:pt x="39" y="61"/>
                      </a:cubicBezTo>
                      <a:cubicBezTo>
                        <a:pt x="39" y="61"/>
                        <a:pt x="39" y="61"/>
                        <a:pt x="39" y="61"/>
                      </a:cubicBezTo>
                      <a:cubicBezTo>
                        <a:pt x="39" y="61"/>
                        <a:pt x="39" y="61"/>
                        <a:pt x="39" y="61"/>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3"/>
                        <a:pt x="39" y="63"/>
                        <a:pt x="39" y="63"/>
                      </a:cubicBezTo>
                      <a:cubicBezTo>
                        <a:pt x="39" y="63"/>
                        <a:pt x="39" y="63"/>
                        <a:pt x="39" y="63"/>
                      </a:cubicBezTo>
                      <a:cubicBezTo>
                        <a:pt x="39" y="63"/>
                        <a:pt x="39" y="63"/>
                        <a:pt x="39" y="63"/>
                      </a:cubicBezTo>
                      <a:cubicBezTo>
                        <a:pt x="39" y="63"/>
                        <a:pt x="39" y="63"/>
                        <a:pt x="39" y="63"/>
                      </a:cubicBezTo>
                      <a:cubicBezTo>
                        <a:pt x="39" y="63"/>
                        <a:pt x="39" y="63"/>
                        <a:pt x="39" y="63"/>
                      </a:cubicBezTo>
                      <a:cubicBezTo>
                        <a:pt x="40" y="63"/>
                        <a:pt x="40" y="63"/>
                        <a:pt x="40" y="63"/>
                      </a:cubicBezTo>
                      <a:cubicBezTo>
                        <a:pt x="40" y="63"/>
                        <a:pt x="40" y="63"/>
                        <a:pt x="40" y="63"/>
                      </a:cubicBezTo>
                      <a:cubicBezTo>
                        <a:pt x="41" y="63"/>
                        <a:pt x="41" y="63"/>
                        <a:pt x="41" y="63"/>
                      </a:cubicBezTo>
                      <a:cubicBezTo>
                        <a:pt x="40" y="63"/>
                        <a:pt x="40" y="63"/>
                        <a:pt x="40" y="63"/>
                      </a:cubicBezTo>
                      <a:close/>
                      <a:moveTo>
                        <a:pt x="36" y="60"/>
                      </a:moveTo>
                      <a:cubicBezTo>
                        <a:pt x="36" y="60"/>
                        <a:pt x="36" y="60"/>
                        <a:pt x="36" y="60"/>
                      </a:cubicBezTo>
                      <a:cubicBezTo>
                        <a:pt x="35" y="60"/>
                        <a:pt x="35" y="60"/>
                        <a:pt x="35" y="60"/>
                      </a:cubicBezTo>
                      <a:cubicBezTo>
                        <a:pt x="35" y="61"/>
                        <a:pt x="35" y="61"/>
                        <a:pt x="35" y="61"/>
                      </a:cubicBezTo>
                      <a:cubicBezTo>
                        <a:pt x="36" y="61"/>
                        <a:pt x="36" y="61"/>
                        <a:pt x="36" y="61"/>
                      </a:cubicBezTo>
                      <a:cubicBezTo>
                        <a:pt x="36" y="61"/>
                        <a:pt x="36" y="61"/>
                        <a:pt x="36" y="61"/>
                      </a:cubicBezTo>
                      <a:cubicBezTo>
                        <a:pt x="36" y="61"/>
                        <a:pt x="36" y="61"/>
                        <a:pt x="36" y="61"/>
                      </a:cubicBezTo>
                      <a:cubicBezTo>
                        <a:pt x="36" y="60"/>
                        <a:pt x="36" y="60"/>
                        <a:pt x="36" y="60"/>
                      </a:cubicBezTo>
                      <a:cubicBezTo>
                        <a:pt x="36" y="60"/>
                        <a:pt x="36" y="60"/>
                        <a:pt x="36" y="60"/>
                      </a:cubicBezTo>
                      <a:cubicBezTo>
                        <a:pt x="36" y="60"/>
                        <a:pt x="36" y="60"/>
                        <a:pt x="36" y="60"/>
                      </a:cubicBezTo>
                      <a:close/>
                      <a:moveTo>
                        <a:pt x="39" y="65"/>
                      </a:moveTo>
                      <a:cubicBezTo>
                        <a:pt x="38" y="65"/>
                        <a:pt x="38" y="65"/>
                        <a:pt x="38" y="65"/>
                      </a:cubicBezTo>
                      <a:cubicBezTo>
                        <a:pt x="38" y="65"/>
                        <a:pt x="38" y="65"/>
                        <a:pt x="38" y="65"/>
                      </a:cubicBezTo>
                      <a:cubicBezTo>
                        <a:pt x="37" y="65"/>
                        <a:pt x="37" y="65"/>
                        <a:pt x="37" y="65"/>
                      </a:cubicBezTo>
                      <a:cubicBezTo>
                        <a:pt x="37" y="65"/>
                        <a:pt x="37" y="65"/>
                        <a:pt x="37" y="65"/>
                      </a:cubicBezTo>
                      <a:cubicBezTo>
                        <a:pt x="37" y="65"/>
                        <a:pt x="37" y="65"/>
                        <a:pt x="37" y="65"/>
                      </a:cubicBezTo>
                      <a:cubicBezTo>
                        <a:pt x="37" y="65"/>
                        <a:pt x="37" y="65"/>
                        <a:pt x="37" y="65"/>
                      </a:cubicBezTo>
                      <a:cubicBezTo>
                        <a:pt x="38" y="66"/>
                        <a:pt x="38" y="66"/>
                        <a:pt x="38" y="66"/>
                      </a:cubicBezTo>
                      <a:cubicBezTo>
                        <a:pt x="38" y="66"/>
                        <a:pt x="38" y="66"/>
                        <a:pt x="38" y="66"/>
                      </a:cubicBezTo>
                      <a:cubicBezTo>
                        <a:pt x="38" y="66"/>
                        <a:pt x="38" y="66"/>
                        <a:pt x="38" y="66"/>
                      </a:cubicBezTo>
                      <a:cubicBezTo>
                        <a:pt x="38" y="66"/>
                        <a:pt x="38" y="66"/>
                        <a:pt x="38"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5"/>
                        <a:pt x="39" y="65"/>
                        <a:pt x="39" y="65"/>
                      </a:cubicBezTo>
                      <a:close/>
                      <a:moveTo>
                        <a:pt x="28" y="73"/>
                      </a:moveTo>
                      <a:cubicBezTo>
                        <a:pt x="28" y="73"/>
                        <a:pt x="28" y="73"/>
                        <a:pt x="28" y="73"/>
                      </a:cubicBezTo>
                      <a:cubicBezTo>
                        <a:pt x="28" y="74"/>
                        <a:pt x="28" y="74"/>
                        <a:pt x="28" y="74"/>
                      </a:cubicBezTo>
                      <a:cubicBezTo>
                        <a:pt x="28" y="74"/>
                        <a:pt x="28" y="74"/>
                        <a:pt x="28" y="74"/>
                      </a:cubicBezTo>
                      <a:cubicBezTo>
                        <a:pt x="28" y="74"/>
                        <a:pt x="28" y="74"/>
                        <a:pt x="28" y="74"/>
                      </a:cubicBezTo>
                      <a:cubicBezTo>
                        <a:pt x="28" y="74"/>
                        <a:pt x="28" y="74"/>
                        <a:pt x="28" y="74"/>
                      </a:cubicBezTo>
                      <a:cubicBezTo>
                        <a:pt x="28" y="74"/>
                        <a:pt x="28" y="74"/>
                        <a:pt x="28" y="74"/>
                      </a:cubicBezTo>
                      <a:lnTo>
                        <a:pt x="28" y="73"/>
                      </a:lnTo>
                      <a:close/>
                      <a:moveTo>
                        <a:pt x="58" y="41"/>
                      </a:moveTo>
                      <a:cubicBezTo>
                        <a:pt x="59" y="42"/>
                        <a:pt x="59" y="42"/>
                        <a:pt x="59" y="42"/>
                      </a:cubicBezTo>
                      <a:cubicBezTo>
                        <a:pt x="59" y="41"/>
                        <a:pt x="59" y="41"/>
                        <a:pt x="59" y="41"/>
                      </a:cubicBezTo>
                      <a:cubicBezTo>
                        <a:pt x="59" y="41"/>
                        <a:pt x="59" y="41"/>
                        <a:pt x="59" y="41"/>
                      </a:cubicBezTo>
                      <a:cubicBezTo>
                        <a:pt x="59" y="40"/>
                        <a:pt x="59" y="40"/>
                        <a:pt x="59" y="40"/>
                      </a:cubicBezTo>
                      <a:cubicBezTo>
                        <a:pt x="59" y="40"/>
                        <a:pt x="59" y="40"/>
                        <a:pt x="59" y="40"/>
                      </a:cubicBezTo>
                      <a:cubicBezTo>
                        <a:pt x="59" y="40"/>
                        <a:pt x="59" y="40"/>
                        <a:pt x="59" y="40"/>
                      </a:cubicBezTo>
                      <a:cubicBezTo>
                        <a:pt x="59" y="40"/>
                        <a:pt x="59" y="40"/>
                        <a:pt x="59" y="40"/>
                      </a:cubicBezTo>
                      <a:cubicBezTo>
                        <a:pt x="58" y="40"/>
                        <a:pt x="58" y="40"/>
                        <a:pt x="58" y="40"/>
                      </a:cubicBezTo>
                      <a:cubicBezTo>
                        <a:pt x="58" y="40"/>
                        <a:pt x="58" y="40"/>
                        <a:pt x="58" y="40"/>
                      </a:cubicBezTo>
                      <a:cubicBezTo>
                        <a:pt x="58" y="40"/>
                        <a:pt x="58" y="40"/>
                        <a:pt x="58" y="40"/>
                      </a:cubicBezTo>
                      <a:cubicBezTo>
                        <a:pt x="58" y="40"/>
                        <a:pt x="58" y="40"/>
                        <a:pt x="58" y="40"/>
                      </a:cubicBezTo>
                      <a:cubicBezTo>
                        <a:pt x="58" y="41"/>
                        <a:pt x="58" y="41"/>
                        <a:pt x="58" y="41"/>
                      </a:cubicBezTo>
                      <a:cubicBezTo>
                        <a:pt x="58" y="41"/>
                        <a:pt x="58" y="41"/>
                        <a:pt x="58" y="41"/>
                      </a:cubicBezTo>
                      <a:close/>
                      <a:moveTo>
                        <a:pt x="41" y="65"/>
                      </a:moveTo>
                      <a:cubicBezTo>
                        <a:pt x="41" y="64"/>
                        <a:pt x="41" y="64"/>
                        <a:pt x="41" y="64"/>
                      </a:cubicBezTo>
                      <a:cubicBezTo>
                        <a:pt x="41" y="64"/>
                        <a:pt x="41" y="64"/>
                        <a:pt x="41" y="64"/>
                      </a:cubicBezTo>
                      <a:cubicBezTo>
                        <a:pt x="41" y="65"/>
                        <a:pt x="41" y="65"/>
                        <a:pt x="41" y="65"/>
                      </a:cubicBezTo>
                      <a:cubicBezTo>
                        <a:pt x="41" y="65"/>
                        <a:pt x="41" y="65"/>
                        <a:pt x="41" y="65"/>
                      </a:cubicBezTo>
                      <a:cubicBezTo>
                        <a:pt x="41" y="65"/>
                        <a:pt x="41" y="65"/>
                        <a:pt x="41" y="65"/>
                      </a:cubicBezTo>
                      <a:cubicBezTo>
                        <a:pt x="41" y="66"/>
                        <a:pt x="41" y="66"/>
                        <a:pt x="41" y="66"/>
                      </a:cubicBezTo>
                      <a:cubicBezTo>
                        <a:pt x="41" y="66"/>
                        <a:pt x="41" y="66"/>
                        <a:pt x="41" y="66"/>
                      </a:cubicBezTo>
                      <a:cubicBezTo>
                        <a:pt x="41" y="66"/>
                        <a:pt x="41" y="66"/>
                        <a:pt x="41" y="66"/>
                      </a:cubicBezTo>
                      <a:cubicBezTo>
                        <a:pt x="41" y="66"/>
                        <a:pt x="41" y="66"/>
                        <a:pt x="41" y="66"/>
                      </a:cubicBezTo>
                      <a:cubicBezTo>
                        <a:pt x="42" y="66"/>
                        <a:pt x="42" y="66"/>
                        <a:pt x="42" y="66"/>
                      </a:cubicBezTo>
                      <a:cubicBezTo>
                        <a:pt x="42" y="65"/>
                        <a:pt x="42" y="65"/>
                        <a:pt x="42" y="65"/>
                      </a:cubicBezTo>
                      <a:lnTo>
                        <a:pt x="41" y="65"/>
                      </a:lnTo>
                      <a:close/>
                      <a:moveTo>
                        <a:pt x="58" y="42"/>
                      </a:moveTo>
                      <a:cubicBezTo>
                        <a:pt x="58" y="42"/>
                        <a:pt x="58" y="42"/>
                        <a:pt x="58" y="42"/>
                      </a:cubicBezTo>
                      <a:cubicBezTo>
                        <a:pt x="59" y="42"/>
                        <a:pt x="59" y="42"/>
                        <a:pt x="59" y="42"/>
                      </a:cubicBezTo>
                      <a:cubicBezTo>
                        <a:pt x="59" y="42"/>
                        <a:pt x="59" y="42"/>
                        <a:pt x="59" y="42"/>
                      </a:cubicBezTo>
                      <a:cubicBezTo>
                        <a:pt x="58" y="42"/>
                        <a:pt x="58" y="42"/>
                        <a:pt x="58" y="42"/>
                      </a:cubicBezTo>
                      <a:cubicBezTo>
                        <a:pt x="58" y="41"/>
                        <a:pt x="58" y="41"/>
                        <a:pt x="58" y="41"/>
                      </a:cubicBezTo>
                      <a:cubicBezTo>
                        <a:pt x="58" y="41"/>
                        <a:pt x="58" y="41"/>
                        <a:pt x="58" y="41"/>
                      </a:cubicBezTo>
                      <a:cubicBezTo>
                        <a:pt x="58" y="42"/>
                        <a:pt x="58" y="42"/>
                        <a:pt x="58" y="42"/>
                      </a:cubicBezTo>
                      <a:cubicBezTo>
                        <a:pt x="58" y="42"/>
                        <a:pt x="58" y="42"/>
                        <a:pt x="58" y="42"/>
                      </a:cubicBezTo>
                      <a:close/>
                      <a:moveTo>
                        <a:pt x="36" y="61"/>
                      </a:moveTo>
                      <a:cubicBezTo>
                        <a:pt x="35" y="62"/>
                        <a:pt x="35" y="62"/>
                        <a:pt x="35" y="62"/>
                      </a:cubicBezTo>
                      <a:cubicBezTo>
                        <a:pt x="36" y="62"/>
                        <a:pt x="36" y="62"/>
                        <a:pt x="36" y="62"/>
                      </a:cubicBezTo>
                      <a:cubicBezTo>
                        <a:pt x="36" y="62"/>
                        <a:pt x="36" y="62"/>
                        <a:pt x="36" y="62"/>
                      </a:cubicBezTo>
                      <a:cubicBezTo>
                        <a:pt x="36" y="62"/>
                        <a:pt x="36" y="62"/>
                        <a:pt x="36" y="62"/>
                      </a:cubicBezTo>
                      <a:cubicBezTo>
                        <a:pt x="36" y="63"/>
                        <a:pt x="36" y="63"/>
                        <a:pt x="36" y="63"/>
                      </a:cubicBezTo>
                      <a:cubicBezTo>
                        <a:pt x="36" y="63"/>
                        <a:pt x="36" y="63"/>
                        <a:pt x="36" y="63"/>
                      </a:cubicBezTo>
                      <a:cubicBezTo>
                        <a:pt x="36" y="63"/>
                        <a:pt x="36" y="63"/>
                        <a:pt x="36" y="63"/>
                      </a:cubicBezTo>
                      <a:cubicBezTo>
                        <a:pt x="36" y="62"/>
                        <a:pt x="36" y="62"/>
                        <a:pt x="36" y="62"/>
                      </a:cubicBezTo>
                      <a:cubicBezTo>
                        <a:pt x="36" y="61"/>
                        <a:pt x="36" y="61"/>
                        <a:pt x="36" y="61"/>
                      </a:cubicBezTo>
                      <a:cubicBezTo>
                        <a:pt x="36" y="61"/>
                        <a:pt x="36" y="61"/>
                        <a:pt x="36" y="61"/>
                      </a:cubicBezTo>
                      <a:close/>
                      <a:moveTo>
                        <a:pt x="56" y="49"/>
                      </a:moveTo>
                      <a:cubicBezTo>
                        <a:pt x="56" y="49"/>
                        <a:pt x="56" y="49"/>
                        <a:pt x="56" y="49"/>
                      </a:cubicBezTo>
                      <a:cubicBezTo>
                        <a:pt x="56" y="49"/>
                        <a:pt x="56" y="49"/>
                        <a:pt x="56" y="49"/>
                      </a:cubicBezTo>
                      <a:cubicBezTo>
                        <a:pt x="56" y="49"/>
                        <a:pt x="56" y="49"/>
                        <a:pt x="56" y="49"/>
                      </a:cubicBezTo>
                      <a:cubicBezTo>
                        <a:pt x="57" y="49"/>
                        <a:pt x="57" y="49"/>
                        <a:pt x="57" y="49"/>
                      </a:cubicBezTo>
                      <a:cubicBezTo>
                        <a:pt x="57" y="49"/>
                        <a:pt x="57" y="49"/>
                        <a:pt x="57" y="49"/>
                      </a:cubicBezTo>
                      <a:cubicBezTo>
                        <a:pt x="56" y="49"/>
                        <a:pt x="56" y="49"/>
                        <a:pt x="56" y="49"/>
                      </a:cubicBezTo>
                      <a:close/>
                      <a:moveTo>
                        <a:pt x="59" y="43"/>
                      </a:moveTo>
                      <a:cubicBezTo>
                        <a:pt x="59" y="43"/>
                        <a:pt x="59" y="43"/>
                        <a:pt x="59" y="43"/>
                      </a:cubicBezTo>
                      <a:cubicBezTo>
                        <a:pt x="59" y="43"/>
                        <a:pt x="59" y="43"/>
                        <a:pt x="59" y="43"/>
                      </a:cubicBezTo>
                      <a:cubicBezTo>
                        <a:pt x="59" y="43"/>
                        <a:pt x="59" y="43"/>
                        <a:pt x="59" y="43"/>
                      </a:cubicBezTo>
                      <a:cubicBezTo>
                        <a:pt x="59" y="43"/>
                        <a:pt x="59" y="43"/>
                        <a:pt x="59" y="43"/>
                      </a:cubicBezTo>
                      <a:cubicBezTo>
                        <a:pt x="59" y="43"/>
                        <a:pt x="59" y="43"/>
                        <a:pt x="59" y="43"/>
                      </a:cubicBezTo>
                      <a:cubicBezTo>
                        <a:pt x="59" y="43"/>
                        <a:pt x="59" y="43"/>
                        <a:pt x="59" y="43"/>
                      </a:cubicBezTo>
                      <a:cubicBezTo>
                        <a:pt x="58" y="43"/>
                        <a:pt x="58" y="43"/>
                        <a:pt x="58" y="43"/>
                      </a:cubicBezTo>
                      <a:cubicBezTo>
                        <a:pt x="58" y="42"/>
                        <a:pt x="58" y="42"/>
                        <a:pt x="58" y="42"/>
                      </a:cubicBezTo>
                      <a:cubicBezTo>
                        <a:pt x="58" y="42"/>
                        <a:pt x="58" y="42"/>
                        <a:pt x="58" y="42"/>
                      </a:cubicBezTo>
                      <a:cubicBezTo>
                        <a:pt x="58" y="43"/>
                        <a:pt x="58" y="43"/>
                        <a:pt x="58" y="43"/>
                      </a:cubicBezTo>
                      <a:cubicBezTo>
                        <a:pt x="58" y="44"/>
                        <a:pt x="58" y="44"/>
                        <a:pt x="58" y="44"/>
                      </a:cubicBezTo>
                      <a:cubicBezTo>
                        <a:pt x="58" y="44"/>
                        <a:pt x="58" y="44"/>
                        <a:pt x="58" y="44"/>
                      </a:cubicBezTo>
                      <a:cubicBezTo>
                        <a:pt x="58" y="44"/>
                        <a:pt x="58" y="44"/>
                        <a:pt x="58" y="44"/>
                      </a:cubicBezTo>
                      <a:cubicBezTo>
                        <a:pt x="58" y="43"/>
                        <a:pt x="58" y="43"/>
                        <a:pt x="58" y="43"/>
                      </a:cubicBezTo>
                      <a:cubicBezTo>
                        <a:pt x="57" y="43"/>
                        <a:pt x="57" y="43"/>
                        <a:pt x="57" y="43"/>
                      </a:cubicBezTo>
                      <a:cubicBezTo>
                        <a:pt x="57" y="43"/>
                        <a:pt x="57" y="43"/>
                        <a:pt x="57" y="43"/>
                      </a:cubicBezTo>
                      <a:cubicBezTo>
                        <a:pt x="57" y="43"/>
                        <a:pt x="57" y="43"/>
                        <a:pt x="57" y="43"/>
                      </a:cubicBezTo>
                      <a:cubicBezTo>
                        <a:pt x="57" y="43"/>
                        <a:pt x="57" y="43"/>
                        <a:pt x="57" y="43"/>
                      </a:cubicBezTo>
                      <a:cubicBezTo>
                        <a:pt x="58" y="43"/>
                        <a:pt x="58" y="43"/>
                        <a:pt x="58" y="43"/>
                      </a:cubicBezTo>
                      <a:cubicBezTo>
                        <a:pt x="57" y="43"/>
                        <a:pt x="57" y="43"/>
                        <a:pt x="57" y="43"/>
                      </a:cubicBezTo>
                      <a:cubicBezTo>
                        <a:pt x="58" y="44"/>
                        <a:pt x="58" y="44"/>
                        <a:pt x="58" y="44"/>
                      </a:cubicBezTo>
                      <a:cubicBezTo>
                        <a:pt x="57" y="44"/>
                        <a:pt x="57" y="44"/>
                        <a:pt x="57" y="44"/>
                      </a:cubicBezTo>
                      <a:cubicBezTo>
                        <a:pt x="57" y="43"/>
                        <a:pt x="57" y="43"/>
                        <a:pt x="57" y="43"/>
                      </a:cubicBezTo>
                      <a:cubicBezTo>
                        <a:pt x="57" y="43"/>
                        <a:pt x="57" y="43"/>
                        <a:pt x="57" y="43"/>
                      </a:cubicBezTo>
                      <a:cubicBezTo>
                        <a:pt x="57" y="44"/>
                        <a:pt x="57" y="44"/>
                        <a:pt x="57" y="44"/>
                      </a:cubicBezTo>
                      <a:cubicBezTo>
                        <a:pt x="57" y="44"/>
                        <a:pt x="57" y="44"/>
                        <a:pt x="57" y="44"/>
                      </a:cubicBezTo>
                      <a:cubicBezTo>
                        <a:pt x="57" y="44"/>
                        <a:pt x="57" y="44"/>
                        <a:pt x="57" y="44"/>
                      </a:cubicBezTo>
                      <a:cubicBezTo>
                        <a:pt x="57" y="44"/>
                        <a:pt x="57" y="44"/>
                        <a:pt x="57" y="44"/>
                      </a:cubicBezTo>
                      <a:cubicBezTo>
                        <a:pt x="56" y="43"/>
                        <a:pt x="56" y="43"/>
                        <a:pt x="56" y="43"/>
                      </a:cubicBezTo>
                      <a:cubicBezTo>
                        <a:pt x="56" y="43"/>
                        <a:pt x="56" y="43"/>
                        <a:pt x="56" y="43"/>
                      </a:cubicBezTo>
                      <a:cubicBezTo>
                        <a:pt x="56" y="43"/>
                        <a:pt x="56" y="43"/>
                        <a:pt x="56" y="43"/>
                      </a:cubicBezTo>
                      <a:cubicBezTo>
                        <a:pt x="56" y="43"/>
                        <a:pt x="56" y="43"/>
                        <a:pt x="56" y="43"/>
                      </a:cubicBezTo>
                      <a:cubicBezTo>
                        <a:pt x="56" y="43"/>
                        <a:pt x="56" y="43"/>
                        <a:pt x="56" y="43"/>
                      </a:cubicBezTo>
                      <a:cubicBezTo>
                        <a:pt x="57" y="43"/>
                        <a:pt x="57" y="43"/>
                        <a:pt x="57" y="43"/>
                      </a:cubicBezTo>
                      <a:cubicBezTo>
                        <a:pt x="57" y="43"/>
                        <a:pt x="57" y="43"/>
                        <a:pt x="57" y="43"/>
                      </a:cubicBezTo>
                      <a:cubicBezTo>
                        <a:pt x="57" y="43"/>
                        <a:pt x="57" y="43"/>
                        <a:pt x="57" y="43"/>
                      </a:cubicBezTo>
                      <a:cubicBezTo>
                        <a:pt x="57" y="43"/>
                        <a:pt x="57" y="43"/>
                        <a:pt x="57" y="43"/>
                      </a:cubicBezTo>
                      <a:cubicBezTo>
                        <a:pt x="57" y="42"/>
                        <a:pt x="57" y="42"/>
                        <a:pt x="57" y="42"/>
                      </a:cubicBezTo>
                      <a:cubicBezTo>
                        <a:pt x="57" y="42"/>
                        <a:pt x="57" y="42"/>
                        <a:pt x="57" y="42"/>
                      </a:cubicBezTo>
                      <a:cubicBezTo>
                        <a:pt x="57" y="42"/>
                        <a:pt x="57" y="42"/>
                        <a:pt x="57" y="42"/>
                      </a:cubicBezTo>
                      <a:cubicBezTo>
                        <a:pt x="57" y="42"/>
                        <a:pt x="57" y="42"/>
                        <a:pt x="57" y="42"/>
                      </a:cubicBezTo>
                      <a:cubicBezTo>
                        <a:pt x="57" y="42"/>
                        <a:pt x="57" y="42"/>
                        <a:pt x="57" y="42"/>
                      </a:cubicBezTo>
                      <a:cubicBezTo>
                        <a:pt x="57" y="42"/>
                        <a:pt x="57" y="42"/>
                        <a:pt x="57" y="42"/>
                      </a:cubicBezTo>
                      <a:cubicBezTo>
                        <a:pt x="58" y="42"/>
                        <a:pt x="58" y="42"/>
                        <a:pt x="58" y="42"/>
                      </a:cubicBezTo>
                      <a:cubicBezTo>
                        <a:pt x="58" y="42"/>
                        <a:pt x="58" y="42"/>
                        <a:pt x="58" y="42"/>
                      </a:cubicBezTo>
                      <a:cubicBezTo>
                        <a:pt x="58" y="41"/>
                        <a:pt x="58" y="41"/>
                        <a:pt x="58" y="41"/>
                      </a:cubicBezTo>
                      <a:cubicBezTo>
                        <a:pt x="58" y="41"/>
                        <a:pt x="58" y="41"/>
                        <a:pt x="58" y="41"/>
                      </a:cubicBezTo>
                      <a:cubicBezTo>
                        <a:pt x="57" y="41"/>
                        <a:pt x="57" y="41"/>
                        <a:pt x="57" y="41"/>
                      </a:cubicBezTo>
                      <a:cubicBezTo>
                        <a:pt x="57" y="40"/>
                        <a:pt x="57" y="40"/>
                        <a:pt x="57" y="40"/>
                      </a:cubicBezTo>
                      <a:cubicBezTo>
                        <a:pt x="57" y="40"/>
                        <a:pt x="57" y="40"/>
                        <a:pt x="57" y="40"/>
                      </a:cubicBezTo>
                      <a:cubicBezTo>
                        <a:pt x="57" y="40"/>
                        <a:pt x="57" y="40"/>
                        <a:pt x="57" y="40"/>
                      </a:cubicBezTo>
                      <a:cubicBezTo>
                        <a:pt x="56" y="40"/>
                        <a:pt x="56" y="40"/>
                        <a:pt x="56" y="40"/>
                      </a:cubicBezTo>
                      <a:cubicBezTo>
                        <a:pt x="56" y="40"/>
                        <a:pt x="56" y="40"/>
                        <a:pt x="56" y="40"/>
                      </a:cubicBezTo>
                      <a:cubicBezTo>
                        <a:pt x="56" y="39"/>
                        <a:pt x="56" y="39"/>
                        <a:pt x="56" y="39"/>
                      </a:cubicBezTo>
                      <a:cubicBezTo>
                        <a:pt x="56" y="39"/>
                        <a:pt x="56" y="39"/>
                        <a:pt x="56" y="39"/>
                      </a:cubicBezTo>
                      <a:cubicBezTo>
                        <a:pt x="56" y="39"/>
                        <a:pt x="56" y="39"/>
                        <a:pt x="56" y="39"/>
                      </a:cubicBezTo>
                      <a:cubicBezTo>
                        <a:pt x="55" y="39"/>
                        <a:pt x="55" y="39"/>
                        <a:pt x="55" y="39"/>
                      </a:cubicBezTo>
                      <a:cubicBezTo>
                        <a:pt x="55" y="39"/>
                        <a:pt x="55" y="39"/>
                        <a:pt x="55" y="39"/>
                      </a:cubicBezTo>
                      <a:cubicBezTo>
                        <a:pt x="55" y="39"/>
                        <a:pt x="55" y="39"/>
                        <a:pt x="55" y="39"/>
                      </a:cubicBezTo>
                      <a:cubicBezTo>
                        <a:pt x="55" y="39"/>
                        <a:pt x="55" y="39"/>
                        <a:pt x="55" y="39"/>
                      </a:cubicBezTo>
                      <a:cubicBezTo>
                        <a:pt x="55" y="38"/>
                        <a:pt x="55" y="38"/>
                        <a:pt x="55" y="38"/>
                      </a:cubicBezTo>
                      <a:cubicBezTo>
                        <a:pt x="55" y="38"/>
                        <a:pt x="55" y="38"/>
                        <a:pt x="55" y="38"/>
                      </a:cubicBezTo>
                      <a:cubicBezTo>
                        <a:pt x="55" y="38"/>
                        <a:pt x="55" y="38"/>
                        <a:pt x="55" y="38"/>
                      </a:cubicBezTo>
                      <a:cubicBezTo>
                        <a:pt x="55" y="38"/>
                        <a:pt x="55" y="38"/>
                        <a:pt x="55" y="38"/>
                      </a:cubicBezTo>
                      <a:cubicBezTo>
                        <a:pt x="55" y="38"/>
                        <a:pt x="55" y="38"/>
                        <a:pt x="55"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5" y="38"/>
                        <a:pt x="55" y="38"/>
                        <a:pt x="55" y="38"/>
                      </a:cubicBezTo>
                      <a:cubicBezTo>
                        <a:pt x="54" y="37"/>
                        <a:pt x="54" y="37"/>
                        <a:pt x="54" y="37"/>
                      </a:cubicBezTo>
                      <a:cubicBezTo>
                        <a:pt x="54" y="37"/>
                        <a:pt x="54" y="37"/>
                        <a:pt x="54" y="37"/>
                      </a:cubicBezTo>
                      <a:cubicBezTo>
                        <a:pt x="54" y="37"/>
                        <a:pt x="54" y="37"/>
                        <a:pt x="54" y="37"/>
                      </a:cubicBezTo>
                      <a:cubicBezTo>
                        <a:pt x="53" y="37"/>
                        <a:pt x="53" y="37"/>
                        <a:pt x="53" y="37"/>
                      </a:cubicBezTo>
                      <a:cubicBezTo>
                        <a:pt x="53" y="37"/>
                        <a:pt x="53" y="37"/>
                        <a:pt x="53" y="37"/>
                      </a:cubicBezTo>
                      <a:cubicBezTo>
                        <a:pt x="53" y="38"/>
                        <a:pt x="53" y="38"/>
                        <a:pt x="53" y="38"/>
                      </a:cubicBezTo>
                      <a:cubicBezTo>
                        <a:pt x="53" y="38"/>
                        <a:pt x="53" y="38"/>
                        <a:pt x="53" y="38"/>
                      </a:cubicBezTo>
                      <a:cubicBezTo>
                        <a:pt x="53" y="38"/>
                        <a:pt x="53" y="38"/>
                        <a:pt x="53" y="38"/>
                      </a:cubicBezTo>
                      <a:cubicBezTo>
                        <a:pt x="53" y="38"/>
                        <a:pt x="53" y="38"/>
                        <a:pt x="53" y="38"/>
                      </a:cubicBezTo>
                      <a:cubicBezTo>
                        <a:pt x="53" y="39"/>
                        <a:pt x="53" y="39"/>
                        <a:pt x="53" y="39"/>
                      </a:cubicBezTo>
                      <a:cubicBezTo>
                        <a:pt x="52" y="39"/>
                        <a:pt x="52" y="39"/>
                        <a:pt x="52" y="39"/>
                      </a:cubicBezTo>
                      <a:cubicBezTo>
                        <a:pt x="52" y="38"/>
                        <a:pt x="52" y="38"/>
                        <a:pt x="52" y="38"/>
                      </a:cubicBezTo>
                      <a:cubicBezTo>
                        <a:pt x="51" y="38"/>
                        <a:pt x="51" y="38"/>
                        <a:pt x="51" y="38"/>
                      </a:cubicBezTo>
                      <a:cubicBezTo>
                        <a:pt x="50" y="37"/>
                        <a:pt x="50" y="37"/>
                        <a:pt x="50" y="37"/>
                      </a:cubicBezTo>
                      <a:cubicBezTo>
                        <a:pt x="50" y="37"/>
                        <a:pt x="50" y="37"/>
                        <a:pt x="50" y="37"/>
                      </a:cubicBezTo>
                      <a:cubicBezTo>
                        <a:pt x="50" y="36"/>
                        <a:pt x="50" y="36"/>
                        <a:pt x="50" y="36"/>
                      </a:cubicBezTo>
                      <a:cubicBezTo>
                        <a:pt x="50" y="36"/>
                        <a:pt x="50" y="36"/>
                        <a:pt x="50" y="36"/>
                      </a:cubicBezTo>
                      <a:cubicBezTo>
                        <a:pt x="50" y="35"/>
                        <a:pt x="50" y="35"/>
                        <a:pt x="50" y="35"/>
                      </a:cubicBezTo>
                      <a:cubicBezTo>
                        <a:pt x="50" y="35"/>
                        <a:pt x="50" y="35"/>
                        <a:pt x="50" y="35"/>
                      </a:cubicBezTo>
                      <a:cubicBezTo>
                        <a:pt x="49" y="34"/>
                        <a:pt x="49" y="34"/>
                        <a:pt x="49" y="34"/>
                      </a:cubicBezTo>
                      <a:cubicBezTo>
                        <a:pt x="48" y="33"/>
                        <a:pt x="48" y="33"/>
                        <a:pt x="48" y="33"/>
                      </a:cubicBezTo>
                      <a:cubicBezTo>
                        <a:pt x="49" y="32"/>
                        <a:pt x="49" y="32"/>
                        <a:pt x="49" y="32"/>
                      </a:cubicBezTo>
                      <a:cubicBezTo>
                        <a:pt x="49" y="32"/>
                        <a:pt x="49" y="32"/>
                        <a:pt x="49" y="32"/>
                      </a:cubicBezTo>
                      <a:cubicBezTo>
                        <a:pt x="49" y="32"/>
                        <a:pt x="49" y="32"/>
                        <a:pt x="49" y="32"/>
                      </a:cubicBezTo>
                      <a:cubicBezTo>
                        <a:pt x="49" y="31"/>
                        <a:pt x="49" y="31"/>
                        <a:pt x="49" y="31"/>
                      </a:cubicBezTo>
                      <a:cubicBezTo>
                        <a:pt x="49" y="31"/>
                        <a:pt x="49" y="31"/>
                        <a:pt x="49" y="31"/>
                      </a:cubicBezTo>
                      <a:cubicBezTo>
                        <a:pt x="48" y="30"/>
                        <a:pt x="48" y="30"/>
                        <a:pt x="48" y="30"/>
                      </a:cubicBezTo>
                      <a:cubicBezTo>
                        <a:pt x="48" y="30"/>
                        <a:pt x="48" y="30"/>
                        <a:pt x="48" y="30"/>
                      </a:cubicBezTo>
                      <a:cubicBezTo>
                        <a:pt x="48" y="31"/>
                        <a:pt x="48" y="31"/>
                        <a:pt x="48" y="31"/>
                      </a:cubicBezTo>
                      <a:cubicBezTo>
                        <a:pt x="47" y="31"/>
                        <a:pt x="47" y="31"/>
                        <a:pt x="47" y="31"/>
                      </a:cubicBezTo>
                      <a:cubicBezTo>
                        <a:pt x="46" y="31"/>
                        <a:pt x="46" y="31"/>
                        <a:pt x="46" y="31"/>
                      </a:cubicBezTo>
                      <a:cubicBezTo>
                        <a:pt x="45" y="31"/>
                        <a:pt x="45" y="31"/>
                        <a:pt x="45" y="31"/>
                      </a:cubicBezTo>
                      <a:cubicBezTo>
                        <a:pt x="45" y="31"/>
                        <a:pt x="45" y="31"/>
                        <a:pt x="45" y="31"/>
                      </a:cubicBezTo>
                      <a:cubicBezTo>
                        <a:pt x="45" y="30"/>
                        <a:pt x="45" y="30"/>
                        <a:pt x="45"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3" y="30"/>
                        <a:pt x="43" y="30"/>
                        <a:pt x="43" y="30"/>
                      </a:cubicBezTo>
                      <a:cubicBezTo>
                        <a:pt x="43" y="29"/>
                        <a:pt x="43" y="29"/>
                        <a:pt x="43" y="29"/>
                      </a:cubicBezTo>
                      <a:cubicBezTo>
                        <a:pt x="42" y="29"/>
                        <a:pt x="42" y="29"/>
                        <a:pt x="42" y="29"/>
                      </a:cubicBezTo>
                      <a:cubicBezTo>
                        <a:pt x="43" y="28"/>
                        <a:pt x="43" y="28"/>
                        <a:pt x="43" y="28"/>
                      </a:cubicBezTo>
                      <a:cubicBezTo>
                        <a:pt x="43" y="28"/>
                        <a:pt x="43" y="28"/>
                        <a:pt x="43" y="28"/>
                      </a:cubicBezTo>
                      <a:cubicBezTo>
                        <a:pt x="43" y="28"/>
                        <a:pt x="43" y="28"/>
                        <a:pt x="43" y="28"/>
                      </a:cubicBezTo>
                      <a:cubicBezTo>
                        <a:pt x="43" y="27"/>
                        <a:pt x="43" y="27"/>
                        <a:pt x="43" y="27"/>
                      </a:cubicBezTo>
                      <a:cubicBezTo>
                        <a:pt x="42" y="27"/>
                        <a:pt x="42" y="27"/>
                        <a:pt x="42" y="27"/>
                      </a:cubicBezTo>
                      <a:cubicBezTo>
                        <a:pt x="42" y="27"/>
                        <a:pt x="42" y="27"/>
                        <a:pt x="42" y="27"/>
                      </a:cubicBezTo>
                      <a:cubicBezTo>
                        <a:pt x="42" y="26"/>
                        <a:pt x="42" y="26"/>
                        <a:pt x="42" y="26"/>
                      </a:cubicBezTo>
                      <a:cubicBezTo>
                        <a:pt x="42" y="26"/>
                        <a:pt x="42" y="26"/>
                        <a:pt x="42" y="26"/>
                      </a:cubicBezTo>
                      <a:cubicBezTo>
                        <a:pt x="42" y="26"/>
                        <a:pt x="42" y="26"/>
                        <a:pt x="42" y="26"/>
                      </a:cubicBezTo>
                      <a:cubicBezTo>
                        <a:pt x="42" y="26"/>
                        <a:pt x="42" y="26"/>
                        <a:pt x="42" y="26"/>
                      </a:cubicBezTo>
                      <a:cubicBezTo>
                        <a:pt x="42" y="25"/>
                        <a:pt x="42" y="25"/>
                        <a:pt x="42" y="25"/>
                      </a:cubicBezTo>
                      <a:cubicBezTo>
                        <a:pt x="42" y="25"/>
                        <a:pt x="42" y="25"/>
                        <a:pt x="42" y="25"/>
                      </a:cubicBezTo>
                      <a:cubicBezTo>
                        <a:pt x="42" y="25"/>
                        <a:pt x="42" y="25"/>
                        <a:pt x="42" y="25"/>
                      </a:cubicBezTo>
                      <a:cubicBezTo>
                        <a:pt x="42" y="25"/>
                        <a:pt x="42" y="25"/>
                        <a:pt x="42" y="25"/>
                      </a:cubicBezTo>
                      <a:cubicBezTo>
                        <a:pt x="40" y="18"/>
                        <a:pt x="37" y="11"/>
                        <a:pt x="35" y="4"/>
                      </a:cubicBezTo>
                      <a:cubicBezTo>
                        <a:pt x="35" y="4"/>
                        <a:pt x="35" y="4"/>
                        <a:pt x="35" y="4"/>
                      </a:cubicBezTo>
                      <a:cubicBezTo>
                        <a:pt x="35" y="3"/>
                        <a:pt x="35" y="3"/>
                        <a:pt x="35" y="3"/>
                      </a:cubicBezTo>
                      <a:cubicBezTo>
                        <a:pt x="34" y="3"/>
                        <a:pt x="34" y="3"/>
                        <a:pt x="34" y="3"/>
                      </a:cubicBezTo>
                      <a:cubicBezTo>
                        <a:pt x="34" y="3"/>
                        <a:pt x="34" y="3"/>
                        <a:pt x="34"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0" y="1"/>
                        <a:pt x="30" y="1"/>
                        <a:pt x="30" y="1"/>
                      </a:cubicBezTo>
                      <a:cubicBezTo>
                        <a:pt x="30" y="0"/>
                        <a:pt x="30" y="0"/>
                        <a:pt x="30" y="0"/>
                      </a:cubicBezTo>
                      <a:cubicBezTo>
                        <a:pt x="29" y="0"/>
                        <a:pt x="29" y="0"/>
                        <a:pt x="29" y="0"/>
                      </a:cubicBezTo>
                      <a:cubicBezTo>
                        <a:pt x="29" y="0"/>
                        <a:pt x="29" y="0"/>
                        <a:pt x="29" y="0"/>
                      </a:cubicBezTo>
                      <a:cubicBezTo>
                        <a:pt x="28" y="0"/>
                        <a:pt x="28" y="0"/>
                        <a:pt x="28" y="0"/>
                      </a:cubicBezTo>
                      <a:cubicBezTo>
                        <a:pt x="28" y="0"/>
                        <a:pt x="28" y="0"/>
                        <a:pt x="28" y="0"/>
                      </a:cubicBezTo>
                      <a:cubicBezTo>
                        <a:pt x="27" y="0"/>
                        <a:pt x="27" y="0"/>
                        <a:pt x="27" y="0"/>
                      </a:cubicBezTo>
                      <a:cubicBezTo>
                        <a:pt x="27" y="0"/>
                        <a:pt x="27" y="0"/>
                        <a:pt x="27" y="0"/>
                      </a:cubicBezTo>
                      <a:cubicBezTo>
                        <a:pt x="26" y="0"/>
                        <a:pt x="26" y="0"/>
                        <a:pt x="26" y="0"/>
                      </a:cubicBezTo>
                      <a:cubicBezTo>
                        <a:pt x="26" y="1"/>
                        <a:pt x="26" y="1"/>
                        <a:pt x="26" y="1"/>
                      </a:cubicBezTo>
                      <a:cubicBezTo>
                        <a:pt x="26" y="1"/>
                        <a:pt x="26" y="1"/>
                        <a:pt x="26" y="1"/>
                      </a:cubicBezTo>
                      <a:cubicBezTo>
                        <a:pt x="26" y="1"/>
                        <a:pt x="26" y="1"/>
                        <a:pt x="26" y="1"/>
                      </a:cubicBezTo>
                      <a:cubicBezTo>
                        <a:pt x="26" y="1"/>
                        <a:pt x="26" y="1"/>
                        <a:pt x="26" y="1"/>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3" y="3"/>
                        <a:pt x="23" y="3"/>
                        <a:pt x="23" y="3"/>
                      </a:cubicBezTo>
                      <a:cubicBezTo>
                        <a:pt x="23" y="3"/>
                        <a:pt x="23" y="3"/>
                        <a:pt x="23" y="3"/>
                      </a:cubicBezTo>
                      <a:cubicBezTo>
                        <a:pt x="23" y="3"/>
                        <a:pt x="23" y="3"/>
                        <a:pt x="23" y="3"/>
                      </a:cubicBezTo>
                      <a:cubicBezTo>
                        <a:pt x="23" y="3"/>
                        <a:pt x="23" y="3"/>
                        <a:pt x="23" y="3"/>
                      </a:cubicBezTo>
                      <a:cubicBezTo>
                        <a:pt x="23" y="4"/>
                        <a:pt x="23" y="4"/>
                        <a:pt x="23" y="4"/>
                      </a:cubicBezTo>
                      <a:cubicBezTo>
                        <a:pt x="22" y="4"/>
                        <a:pt x="22" y="4"/>
                        <a:pt x="22" y="4"/>
                      </a:cubicBezTo>
                      <a:cubicBezTo>
                        <a:pt x="21" y="4"/>
                        <a:pt x="21" y="4"/>
                        <a:pt x="21" y="4"/>
                      </a:cubicBezTo>
                      <a:cubicBezTo>
                        <a:pt x="20" y="5"/>
                        <a:pt x="20" y="5"/>
                        <a:pt x="20" y="5"/>
                      </a:cubicBezTo>
                      <a:cubicBezTo>
                        <a:pt x="20" y="6"/>
                        <a:pt x="20" y="6"/>
                        <a:pt x="20" y="6"/>
                      </a:cubicBezTo>
                      <a:cubicBezTo>
                        <a:pt x="18" y="5"/>
                        <a:pt x="18" y="5"/>
                        <a:pt x="18" y="5"/>
                      </a:cubicBezTo>
                      <a:cubicBezTo>
                        <a:pt x="17" y="5"/>
                        <a:pt x="17" y="5"/>
                        <a:pt x="17" y="5"/>
                      </a:cubicBezTo>
                      <a:cubicBezTo>
                        <a:pt x="17" y="4"/>
                        <a:pt x="17" y="4"/>
                        <a:pt x="17" y="4"/>
                      </a:cubicBezTo>
                      <a:cubicBezTo>
                        <a:pt x="17" y="3"/>
                        <a:pt x="17" y="3"/>
                        <a:pt x="17" y="3"/>
                      </a:cubicBezTo>
                      <a:cubicBezTo>
                        <a:pt x="17" y="2"/>
                        <a:pt x="17" y="2"/>
                        <a:pt x="17" y="2"/>
                      </a:cubicBezTo>
                      <a:cubicBezTo>
                        <a:pt x="16" y="2"/>
                        <a:pt x="16" y="2"/>
                        <a:pt x="16" y="2"/>
                      </a:cubicBezTo>
                      <a:cubicBezTo>
                        <a:pt x="16" y="1"/>
                        <a:pt x="16" y="1"/>
                        <a:pt x="16" y="1"/>
                      </a:cubicBezTo>
                      <a:cubicBezTo>
                        <a:pt x="14" y="2"/>
                        <a:pt x="14" y="2"/>
                        <a:pt x="14" y="2"/>
                      </a:cubicBezTo>
                      <a:cubicBezTo>
                        <a:pt x="14" y="2"/>
                        <a:pt x="14" y="2"/>
                        <a:pt x="14" y="2"/>
                      </a:cubicBezTo>
                      <a:cubicBezTo>
                        <a:pt x="14" y="2"/>
                        <a:pt x="14" y="2"/>
                        <a:pt x="14" y="2"/>
                      </a:cubicBezTo>
                      <a:cubicBezTo>
                        <a:pt x="13" y="2"/>
                        <a:pt x="13" y="2"/>
                        <a:pt x="13" y="2"/>
                      </a:cubicBezTo>
                      <a:cubicBezTo>
                        <a:pt x="12" y="8"/>
                        <a:pt x="10" y="14"/>
                        <a:pt x="8" y="19"/>
                      </a:cubicBezTo>
                      <a:cubicBezTo>
                        <a:pt x="8" y="20"/>
                        <a:pt x="8" y="20"/>
                        <a:pt x="8" y="20"/>
                      </a:cubicBezTo>
                      <a:cubicBezTo>
                        <a:pt x="8" y="22"/>
                        <a:pt x="8" y="23"/>
                        <a:pt x="8" y="24"/>
                      </a:cubicBezTo>
                      <a:cubicBezTo>
                        <a:pt x="8" y="25"/>
                        <a:pt x="8" y="25"/>
                        <a:pt x="8" y="25"/>
                      </a:cubicBezTo>
                      <a:cubicBezTo>
                        <a:pt x="8" y="26"/>
                        <a:pt x="8" y="26"/>
                        <a:pt x="8" y="26"/>
                      </a:cubicBezTo>
                      <a:cubicBezTo>
                        <a:pt x="7" y="26"/>
                        <a:pt x="7" y="26"/>
                        <a:pt x="7" y="26"/>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7" y="28"/>
                        <a:pt x="7" y="28"/>
                        <a:pt x="7" y="28"/>
                      </a:cubicBezTo>
                      <a:cubicBezTo>
                        <a:pt x="7" y="29"/>
                        <a:pt x="7" y="29"/>
                        <a:pt x="7" y="29"/>
                      </a:cubicBezTo>
                      <a:cubicBezTo>
                        <a:pt x="7" y="30"/>
                        <a:pt x="7" y="30"/>
                        <a:pt x="7" y="30"/>
                      </a:cubicBezTo>
                      <a:cubicBezTo>
                        <a:pt x="7" y="30"/>
                        <a:pt x="7" y="30"/>
                        <a:pt x="7" y="30"/>
                      </a:cubicBezTo>
                      <a:cubicBezTo>
                        <a:pt x="7" y="30"/>
                        <a:pt x="7" y="30"/>
                        <a:pt x="7" y="30"/>
                      </a:cubicBezTo>
                      <a:cubicBezTo>
                        <a:pt x="7" y="31"/>
                        <a:pt x="7" y="31"/>
                        <a:pt x="7" y="31"/>
                      </a:cubicBezTo>
                      <a:cubicBezTo>
                        <a:pt x="8" y="31"/>
                        <a:pt x="8" y="31"/>
                        <a:pt x="8" y="31"/>
                      </a:cubicBezTo>
                      <a:cubicBezTo>
                        <a:pt x="8" y="32"/>
                        <a:pt x="8" y="32"/>
                        <a:pt x="8"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4"/>
                        <a:pt x="7" y="34"/>
                        <a:pt x="7" y="34"/>
                      </a:cubicBezTo>
                      <a:cubicBezTo>
                        <a:pt x="7" y="34"/>
                        <a:pt x="7" y="34"/>
                        <a:pt x="7" y="34"/>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6"/>
                        <a:pt x="8" y="36"/>
                        <a:pt x="8" y="36"/>
                      </a:cubicBezTo>
                      <a:cubicBezTo>
                        <a:pt x="8" y="37"/>
                        <a:pt x="8" y="37"/>
                        <a:pt x="8" y="37"/>
                      </a:cubicBezTo>
                      <a:cubicBezTo>
                        <a:pt x="7" y="38"/>
                        <a:pt x="7" y="38"/>
                        <a:pt x="7" y="38"/>
                      </a:cubicBezTo>
                      <a:cubicBezTo>
                        <a:pt x="7" y="38"/>
                        <a:pt x="7" y="38"/>
                        <a:pt x="7" y="38"/>
                      </a:cubicBezTo>
                      <a:cubicBezTo>
                        <a:pt x="7" y="38"/>
                        <a:pt x="7" y="38"/>
                        <a:pt x="7" y="38"/>
                      </a:cubicBezTo>
                      <a:cubicBezTo>
                        <a:pt x="7" y="38"/>
                        <a:pt x="7" y="38"/>
                        <a:pt x="7" y="38"/>
                      </a:cubicBezTo>
                      <a:cubicBezTo>
                        <a:pt x="7" y="39"/>
                        <a:pt x="7" y="39"/>
                        <a:pt x="7" y="39"/>
                      </a:cubicBezTo>
                      <a:cubicBezTo>
                        <a:pt x="7" y="39"/>
                        <a:pt x="7" y="39"/>
                        <a:pt x="7" y="39"/>
                      </a:cubicBezTo>
                      <a:cubicBezTo>
                        <a:pt x="7" y="39"/>
                        <a:pt x="7" y="39"/>
                        <a:pt x="7" y="39"/>
                      </a:cubicBezTo>
                      <a:cubicBezTo>
                        <a:pt x="7" y="39"/>
                        <a:pt x="7" y="39"/>
                        <a:pt x="7" y="39"/>
                      </a:cubicBezTo>
                      <a:cubicBezTo>
                        <a:pt x="8" y="40"/>
                        <a:pt x="8" y="40"/>
                        <a:pt x="8" y="40"/>
                      </a:cubicBezTo>
                      <a:cubicBezTo>
                        <a:pt x="7" y="40"/>
                        <a:pt x="7" y="40"/>
                        <a:pt x="7" y="40"/>
                      </a:cubicBezTo>
                      <a:cubicBezTo>
                        <a:pt x="7" y="40"/>
                        <a:pt x="7" y="40"/>
                        <a:pt x="7" y="40"/>
                      </a:cubicBezTo>
                      <a:cubicBezTo>
                        <a:pt x="7" y="40"/>
                        <a:pt x="7" y="40"/>
                        <a:pt x="7" y="40"/>
                      </a:cubicBezTo>
                      <a:cubicBezTo>
                        <a:pt x="7" y="40"/>
                        <a:pt x="7" y="40"/>
                        <a:pt x="7" y="40"/>
                      </a:cubicBezTo>
                      <a:cubicBezTo>
                        <a:pt x="7" y="41"/>
                        <a:pt x="7" y="41"/>
                        <a:pt x="7" y="41"/>
                      </a:cubicBezTo>
                      <a:cubicBezTo>
                        <a:pt x="6" y="41"/>
                        <a:pt x="6" y="41"/>
                        <a:pt x="6" y="41"/>
                      </a:cubicBezTo>
                      <a:cubicBezTo>
                        <a:pt x="6" y="42"/>
                        <a:pt x="6" y="42"/>
                        <a:pt x="6" y="42"/>
                      </a:cubicBezTo>
                      <a:cubicBezTo>
                        <a:pt x="5" y="42"/>
                        <a:pt x="5" y="42"/>
                        <a:pt x="5" y="42"/>
                      </a:cubicBezTo>
                      <a:cubicBezTo>
                        <a:pt x="5" y="44"/>
                        <a:pt x="5" y="44"/>
                        <a:pt x="5" y="44"/>
                      </a:cubicBezTo>
                      <a:cubicBezTo>
                        <a:pt x="4" y="45"/>
                        <a:pt x="4" y="45"/>
                        <a:pt x="4" y="45"/>
                      </a:cubicBezTo>
                      <a:cubicBezTo>
                        <a:pt x="4" y="46"/>
                        <a:pt x="4" y="46"/>
                        <a:pt x="4" y="46"/>
                      </a:cubicBezTo>
                      <a:cubicBezTo>
                        <a:pt x="5" y="46"/>
                        <a:pt x="5" y="46"/>
                        <a:pt x="5" y="46"/>
                      </a:cubicBezTo>
                      <a:cubicBezTo>
                        <a:pt x="5" y="46"/>
                        <a:pt x="5" y="46"/>
                        <a:pt x="5" y="46"/>
                      </a:cubicBezTo>
                      <a:cubicBezTo>
                        <a:pt x="5" y="46"/>
                        <a:pt x="5" y="46"/>
                        <a:pt x="5" y="46"/>
                      </a:cubicBezTo>
                      <a:cubicBezTo>
                        <a:pt x="6" y="46"/>
                        <a:pt x="6" y="46"/>
                        <a:pt x="6" y="46"/>
                      </a:cubicBezTo>
                      <a:cubicBezTo>
                        <a:pt x="6" y="47"/>
                        <a:pt x="6" y="47"/>
                        <a:pt x="6" y="47"/>
                      </a:cubicBezTo>
                      <a:cubicBezTo>
                        <a:pt x="6" y="47"/>
                        <a:pt x="6" y="47"/>
                        <a:pt x="6" y="47"/>
                      </a:cubicBezTo>
                      <a:cubicBezTo>
                        <a:pt x="6" y="47"/>
                        <a:pt x="6" y="47"/>
                        <a:pt x="6" y="47"/>
                      </a:cubicBezTo>
                      <a:cubicBezTo>
                        <a:pt x="5" y="47"/>
                        <a:pt x="5" y="47"/>
                        <a:pt x="5" y="47"/>
                      </a:cubicBezTo>
                      <a:cubicBezTo>
                        <a:pt x="5" y="47"/>
                        <a:pt x="5" y="47"/>
                        <a:pt x="5" y="47"/>
                      </a:cubicBezTo>
                      <a:cubicBezTo>
                        <a:pt x="4" y="47"/>
                        <a:pt x="4" y="47"/>
                        <a:pt x="4" y="47"/>
                      </a:cubicBezTo>
                      <a:cubicBezTo>
                        <a:pt x="4" y="47"/>
                        <a:pt x="4" y="47"/>
                        <a:pt x="4" y="47"/>
                      </a:cubicBezTo>
                      <a:cubicBezTo>
                        <a:pt x="4" y="47"/>
                        <a:pt x="4" y="47"/>
                        <a:pt x="4" y="47"/>
                      </a:cubicBezTo>
                      <a:cubicBezTo>
                        <a:pt x="4" y="47"/>
                        <a:pt x="4" y="47"/>
                        <a:pt x="4" y="47"/>
                      </a:cubicBezTo>
                      <a:cubicBezTo>
                        <a:pt x="3" y="47"/>
                        <a:pt x="3" y="47"/>
                        <a:pt x="3" y="47"/>
                      </a:cubicBezTo>
                      <a:cubicBezTo>
                        <a:pt x="3" y="48"/>
                        <a:pt x="3" y="48"/>
                        <a:pt x="3" y="48"/>
                      </a:cubicBezTo>
                      <a:cubicBezTo>
                        <a:pt x="4" y="48"/>
                        <a:pt x="4" y="48"/>
                        <a:pt x="4" y="48"/>
                      </a:cubicBezTo>
                      <a:cubicBezTo>
                        <a:pt x="4" y="49"/>
                        <a:pt x="4" y="49"/>
                        <a:pt x="4" y="49"/>
                      </a:cubicBezTo>
                      <a:cubicBezTo>
                        <a:pt x="4" y="49"/>
                        <a:pt x="4" y="49"/>
                        <a:pt x="4" y="49"/>
                      </a:cubicBezTo>
                      <a:cubicBezTo>
                        <a:pt x="4" y="50"/>
                        <a:pt x="4" y="50"/>
                        <a:pt x="4" y="50"/>
                      </a:cubicBezTo>
                      <a:cubicBezTo>
                        <a:pt x="4" y="50"/>
                        <a:pt x="4" y="50"/>
                        <a:pt x="4" y="50"/>
                      </a:cubicBezTo>
                      <a:cubicBezTo>
                        <a:pt x="4" y="50"/>
                        <a:pt x="4" y="50"/>
                        <a:pt x="4" y="50"/>
                      </a:cubicBezTo>
                      <a:cubicBezTo>
                        <a:pt x="4" y="50"/>
                        <a:pt x="4" y="50"/>
                        <a:pt x="4" y="50"/>
                      </a:cubicBezTo>
                      <a:cubicBezTo>
                        <a:pt x="4" y="51"/>
                        <a:pt x="4" y="51"/>
                        <a:pt x="4" y="51"/>
                      </a:cubicBezTo>
                      <a:cubicBezTo>
                        <a:pt x="4" y="51"/>
                        <a:pt x="4" y="51"/>
                        <a:pt x="4" y="51"/>
                      </a:cubicBezTo>
                      <a:cubicBezTo>
                        <a:pt x="4" y="51"/>
                        <a:pt x="4" y="51"/>
                        <a:pt x="4" y="51"/>
                      </a:cubicBezTo>
                      <a:cubicBezTo>
                        <a:pt x="3" y="51"/>
                        <a:pt x="3" y="51"/>
                        <a:pt x="3" y="51"/>
                      </a:cubicBezTo>
                      <a:cubicBezTo>
                        <a:pt x="2" y="49"/>
                        <a:pt x="2" y="49"/>
                        <a:pt x="2" y="49"/>
                      </a:cubicBezTo>
                      <a:cubicBezTo>
                        <a:pt x="2" y="49"/>
                        <a:pt x="2" y="49"/>
                        <a:pt x="2" y="49"/>
                      </a:cubicBezTo>
                      <a:cubicBezTo>
                        <a:pt x="2" y="49"/>
                        <a:pt x="2" y="49"/>
                        <a:pt x="2" y="49"/>
                      </a:cubicBezTo>
                      <a:cubicBezTo>
                        <a:pt x="1" y="49"/>
                        <a:pt x="1" y="49"/>
                        <a:pt x="1" y="49"/>
                      </a:cubicBezTo>
                      <a:cubicBezTo>
                        <a:pt x="1" y="50"/>
                        <a:pt x="1" y="50"/>
                        <a:pt x="1" y="50"/>
                      </a:cubicBezTo>
                      <a:cubicBezTo>
                        <a:pt x="1" y="50"/>
                        <a:pt x="1" y="50"/>
                        <a:pt x="1" y="50"/>
                      </a:cubicBezTo>
                      <a:cubicBezTo>
                        <a:pt x="1" y="50"/>
                        <a:pt x="1" y="50"/>
                        <a:pt x="1" y="50"/>
                      </a:cubicBezTo>
                      <a:cubicBezTo>
                        <a:pt x="1" y="50"/>
                        <a:pt x="1" y="50"/>
                        <a:pt x="1" y="50"/>
                      </a:cubicBezTo>
                      <a:cubicBezTo>
                        <a:pt x="0" y="50"/>
                        <a:pt x="0" y="50"/>
                        <a:pt x="0" y="50"/>
                      </a:cubicBezTo>
                      <a:cubicBezTo>
                        <a:pt x="4" y="62"/>
                        <a:pt x="8" y="73"/>
                        <a:pt x="11" y="84"/>
                      </a:cubicBezTo>
                      <a:cubicBezTo>
                        <a:pt x="11" y="84"/>
                        <a:pt x="11" y="84"/>
                        <a:pt x="11" y="84"/>
                      </a:cubicBezTo>
                      <a:cubicBezTo>
                        <a:pt x="11" y="85"/>
                        <a:pt x="11" y="85"/>
                        <a:pt x="11" y="85"/>
                      </a:cubicBezTo>
                      <a:cubicBezTo>
                        <a:pt x="12" y="85"/>
                        <a:pt x="12" y="85"/>
                        <a:pt x="12" y="85"/>
                      </a:cubicBezTo>
                      <a:cubicBezTo>
                        <a:pt x="12" y="85"/>
                        <a:pt x="12" y="85"/>
                        <a:pt x="12" y="85"/>
                      </a:cubicBezTo>
                      <a:cubicBezTo>
                        <a:pt x="12" y="85"/>
                        <a:pt x="12" y="85"/>
                        <a:pt x="12" y="85"/>
                      </a:cubicBezTo>
                      <a:cubicBezTo>
                        <a:pt x="12" y="85"/>
                        <a:pt x="12" y="85"/>
                        <a:pt x="12" y="85"/>
                      </a:cubicBezTo>
                      <a:cubicBezTo>
                        <a:pt x="12" y="86"/>
                        <a:pt x="12" y="86"/>
                        <a:pt x="12" y="86"/>
                      </a:cubicBezTo>
                      <a:cubicBezTo>
                        <a:pt x="12" y="86"/>
                        <a:pt x="12" y="86"/>
                        <a:pt x="12" y="86"/>
                      </a:cubicBezTo>
                      <a:cubicBezTo>
                        <a:pt x="12" y="86"/>
                        <a:pt x="12" y="86"/>
                        <a:pt x="12" y="86"/>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3" y="88"/>
                        <a:pt x="13" y="88"/>
                        <a:pt x="13" y="88"/>
                      </a:cubicBezTo>
                      <a:cubicBezTo>
                        <a:pt x="13" y="88"/>
                        <a:pt x="14" y="89"/>
                        <a:pt x="14" y="89"/>
                      </a:cubicBezTo>
                      <a:cubicBezTo>
                        <a:pt x="15" y="89"/>
                        <a:pt x="15" y="89"/>
                        <a:pt x="15" y="89"/>
                      </a:cubicBezTo>
                      <a:cubicBezTo>
                        <a:pt x="15" y="89"/>
                        <a:pt x="15" y="89"/>
                        <a:pt x="15" y="89"/>
                      </a:cubicBezTo>
                      <a:cubicBezTo>
                        <a:pt x="15" y="89"/>
                        <a:pt x="15" y="89"/>
                        <a:pt x="15" y="89"/>
                      </a:cubicBezTo>
                      <a:cubicBezTo>
                        <a:pt x="15" y="90"/>
                        <a:pt x="15" y="90"/>
                        <a:pt x="15" y="90"/>
                      </a:cubicBezTo>
                      <a:cubicBezTo>
                        <a:pt x="15" y="90"/>
                        <a:pt x="15" y="90"/>
                        <a:pt x="15" y="90"/>
                      </a:cubicBezTo>
                      <a:cubicBezTo>
                        <a:pt x="15" y="90"/>
                        <a:pt x="15" y="90"/>
                        <a:pt x="15" y="90"/>
                      </a:cubicBezTo>
                      <a:cubicBezTo>
                        <a:pt x="15" y="91"/>
                        <a:pt x="15" y="91"/>
                        <a:pt x="15" y="91"/>
                      </a:cubicBezTo>
                      <a:cubicBezTo>
                        <a:pt x="15" y="91"/>
                        <a:pt x="15" y="91"/>
                        <a:pt x="15" y="91"/>
                      </a:cubicBezTo>
                      <a:cubicBezTo>
                        <a:pt x="15" y="91"/>
                        <a:pt x="15" y="91"/>
                        <a:pt x="15" y="91"/>
                      </a:cubicBezTo>
                      <a:cubicBezTo>
                        <a:pt x="16" y="91"/>
                        <a:pt x="16" y="91"/>
                        <a:pt x="16" y="91"/>
                      </a:cubicBezTo>
                      <a:cubicBezTo>
                        <a:pt x="16" y="92"/>
                        <a:pt x="16" y="92"/>
                        <a:pt x="17" y="92"/>
                      </a:cubicBezTo>
                      <a:cubicBezTo>
                        <a:pt x="17" y="92"/>
                        <a:pt x="17" y="92"/>
                        <a:pt x="17" y="91"/>
                      </a:cubicBezTo>
                      <a:cubicBezTo>
                        <a:pt x="17" y="91"/>
                        <a:pt x="17" y="91"/>
                        <a:pt x="17" y="91"/>
                      </a:cubicBezTo>
                      <a:cubicBezTo>
                        <a:pt x="17" y="91"/>
                        <a:pt x="17" y="91"/>
                        <a:pt x="17" y="91"/>
                      </a:cubicBezTo>
                      <a:cubicBezTo>
                        <a:pt x="17" y="91"/>
                        <a:pt x="17" y="91"/>
                        <a:pt x="17" y="91"/>
                      </a:cubicBezTo>
                      <a:cubicBezTo>
                        <a:pt x="18" y="92"/>
                        <a:pt x="18" y="92"/>
                        <a:pt x="18" y="92"/>
                      </a:cubicBezTo>
                      <a:cubicBezTo>
                        <a:pt x="18" y="92"/>
                        <a:pt x="18" y="92"/>
                        <a:pt x="18" y="92"/>
                      </a:cubicBezTo>
                      <a:cubicBezTo>
                        <a:pt x="18" y="92"/>
                        <a:pt x="18" y="92"/>
                        <a:pt x="18" y="92"/>
                      </a:cubicBezTo>
                      <a:cubicBezTo>
                        <a:pt x="18" y="90"/>
                        <a:pt x="18" y="90"/>
                        <a:pt x="18" y="90"/>
                      </a:cubicBezTo>
                      <a:cubicBezTo>
                        <a:pt x="18" y="90"/>
                        <a:pt x="18" y="90"/>
                        <a:pt x="18" y="90"/>
                      </a:cubicBezTo>
                      <a:cubicBezTo>
                        <a:pt x="18" y="90"/>
                        <a:pt x="18" y="90"/>
                        <a:pt x="18" y="90"/>
                      </a:cubicBezTo>
                      <a:cubicBezTo>
                        <a:pt x="19" y="89"/>
                        <a:pt x="19" y="89"/>
                        <a:pt x="19" y="89"/>
                      </a:cubicBezTo>
                      <a:cubicBezTo>
                        <a:pt x="18" y="89"/>
                        <a:pt x="18" y="89"/>
                        <a:pt x="18" y="89"/>
                      </a:cubicBezTo>
                      <a:cubicBezTo>
                        <a:pt x="18" y="89"/>
                        <a:pt x="18" y="89"/>
                        <a:pt x="18" y="89"/>
                      </a:cubicBezTo>
                      <a:cubicBezTo>
                        <a:pt x="19" y="89"/>
                        <a:pt x="19" y="89"/>
                        <a:pt x="19" y="89"/>
                      </a:cubicBezTo>
                      <a:cubicBezTo>
                        <a:pt x="18" y="88"/>
                        <a:pt x="18" y="88"/>
                        <a:pt x="18" y="88"/>
                      </a:cubicBezTo>
                      <a:cubicBezTo>
                        <a:pt x="18" y="88"/>
                        <a:pt x="18" y="88"/>
                        <a:pt x="18" y="88"/>
                      </a:cubicBezTo>
                      <a:cubicBezTo>
                        <a:pt x="18" y="87"/>
                        <a:pt x="18" y="87"/>
                        <a:pt x="18" y="87"/>
                      </a:cubicBezTo>
                      <a:cubicBezTo>
                        <a:pt x="18" y="87"/>
                        <a:pt x="18" y="87"/>
                        <a:pt x="18" y="87"/>
                      </a:cubicBezTo>
                      <a:cubicBezTo>
                        <a:pt x="19" y="87"/>
                        <a:pt x="19" y="87"/>
                        <a:pt x="19" y="87"/>
                      </a:cubicBezTo>
                      <a:cubicBezTo>
                        <a:pt x="19" y="86"/>
                        <a:pt x="19" y="86"/>
                        <a:pt x="19" y="86"/>
                      </a:cubicBezTo>
                      <a:cubicBezTo>
                        <a:pt x="19" y="86"/>
                        <a:pt x="19" y="86"/>
                        <a:pt x="19" y="86"/>
                      </a:cubicBezTo>
                      <a:cubicBezTo>
                        <a:pt x="19" y="86"/>
                        <a:pt x="19" y="86"/>
                        <a:pt x="19" y="86"/>
                      </a:cubicBezTo>
                      <a:cubicBezTo>
                        <a:pt x="19" y="86"/>
                        <a:pt x="19" y="86"/>
                        <a:pt x="19" y="86"/>
                      </a:cubicBezTo>
                      <a:cubicBezTo>
                        <a:pt x="20" y="86"/>
                        <a:pt x="20" y="86"/>
                        <a:pt x="20" y="86"/>
                      </a:cubicBezTo>
                      <a:cubicBezTo>
                        <a:pt x="20" y="85"/>
                        <a:pt x="20" y="85"/>
                        <a:pt x="20" y="85"/>
                      </a:cubicBezTo>
                      <a:cubicBezTo>
                        <a:pt x="20" y="85"/>
                        <a:pt x="20" y="85"/>
                        <a:pt x="20" y="85"/>
                      </a:cubicBezTo>
                      <a:cubicBezTo>
                        <a:pt x="20" y="85"/>
                        <a:pt x="20" y="85"/>
                        <a:pt x="20" y="85"/>
                      </a:cubicBezTo>
                      <a:cubicBezTo>
                        <a:pt x="20" y="85"/>
                        <a:pt x="20" y="85"/>
                        <a:pt x="20" y="85"/>
                      </a:cubicBezTo>
                      <a:cubicBezTo>
                        <a:pt x="20" y="85"/>
                        <a:pt x="20" y="85"/>
                        <a:pt x="20" y="85"/>
                      </a:cubicBezTo>
                      <a:cubicBezTo>
                        <a:pt x="20" y="85"/>
                        <a:pt x="20" y="85"/>
                        <a:pt x="20" y="85"/>
                      </a:cubicBezTo>
                      <a:cubicBezTo>
                        <a:pt x="20" y="84"/>
                        <a:pt x="20" y="84"/>
                        <a:pt x="20" y="84"/>
                      </a:cubicBezTo>
                      <a:cubicBezTo>
                        <a:pt x="20" y="84"/>
                        <a:pt x="20" y="84"/>
                        <a:pt x="20" y="84"/>
                      </a:cubicBezTo>
                      <a:cubicBezTo>
                        <a:pt x="21" y="84"/>
                        <a:pt x="21" y="84"/>
                        <a:pt x="21" y="84"/>
                      </a:cubicBezTo>
                      <a:cubicBezTo>
                        <a:pt x="21" y="84"/>
                        <a:pt x="21" y="84"/>
                        <a:pt x="21" y="84"/>
                      </a:cubicBezTo>
                      <a:cubicBezTo>
                        <a:pt x="21" y="83"/>
                        <a:pt x="21" y="83"/>
                        <a:pt x="21" y="83"/>
                      </a:cubicBezTo>
                      <a:cubicBezTo>
                        <a:pt x="21" y="83"/>
                        <a:pt x="21" y="83"/>
                        <a:pt x="21" y="83"/>
                      </a:cubicBezTo>
                      <a:cubicBezTo>
                        <a:pt x="21" y="83"/>
                        <a:pt x="21" y="83"/>
                        <a:pt x="21" y="83"/>
                      </a:cubicBezTo>
                      <a:cubicBezTo>
                        <a:pt x="20" y="83"/>
                        <a:pt x="20" y="83"/>
                        <a:pt x="20" y="83"/>
                      </a:cubicBezTo>
                      <a:cubicBezTo>
                        <a:pt x="20" y="84"/>
                        <a:pt x="20" y="84"/>
                        <a:pt x="20" y="84"/>
                      </a:cubicBezTo>
                      <a:cubicBezTo>
                        <a:pt x="20" y="83"/>
                        <a:pt x="20" y="83"/>
                        <a:pt x="20" y="83"/>
                      </a:cubicBezTo>
                      <a:cubicBezTo>
                        <a:pt x="20" y="83"/>
                        <a:pt x="20" y="83"/>
                        <a:pt x="20" y="83"/>
                      </a:cubicBezTo>
                      <a:cubicBezTo>
                        <a:pt x="20" y="83"/>
                        <a:pt x="20" y="83"/>
                        <a:pt x="20" y="83"/>
                      </a:cubicBezTo>
                      <a:cubicBezTo>
                        <a:pt x="20" y="82"/>
                        <a:pt x="20" y="82"/>
                        <a:pt x="20" y="82"/>
                      </a:cubicBezTo>
                      <a:cubicBezTo>
                        <a:pt x="20" y="82"/>
                        <a:pt x="20" y="82"/>
                        <a:pt x="20" y="82"/>
                      </a:cubicBezTo>
                      <a:cubicBezTo>
                        <a:pt x="20" y="82"/>
                        <a:pt x="20" y="82"/>
                        <a:pt x="20" y="82"/>
                      </a:cubicBezTo>
                      <a:cubicBezTo>
                        <a:pt x="20" y="82"/>
                        <a:pt x="20" y="82"/>
                        <a:pt x="20" y="82"/>
                      </a:cubicBezTo>
                      <a:cubicBezTo>
                        <a:pt x="21" y="82"/>
                        <a:pt x="21" y="82"/>
                        <a:pt x="21" y="82"/>
                      </a:cubicBezTo>
                      <a:cubicBezTo>
                        <a:pt x="21" y="82"/>
                        <a:pt x="21" y="82"/>
                        <a:pt x="21" y="82"/>
                      </a:cubicBezTo>
                      <a:cubicBezTo>
                        <a:pt x="21" y="81"/>
                        <a:pt x="21" y="81"/>
                        <a:pt x="21" y="81"/>
                      </a:cubicBezTo>
                      <a:cubicBezTo>
                        <a:pt x="21" y="81"/>
                        <a:pt x="21" y="81"/>
                        <a:pt x="21" y="81"/>
                      </a:cubicBezTo>
                      <a:cubicBezTo>
                        <a:pt x="21" y="81"/>
                        <a:pt x="21" y="81"/>
                        <a:pt x="21" y="81"/>
                      </a:cubicBezTo>
                      <a:cubicBezTo>
                        <a:pt x="21" y="81"/>
                        <a:pt x="21" y="81"/>
                        <a:pt x="21" y="81"/>
                      </a:cubicBezTo>
                      <a:cubicBezTo>
                        <a:pt x="21" y="81"/>
                        <a:pt x="21" y="81"/>
                        <a:pt x="21" y="81"/>
                      </a:cubicBezTo>
                      <a:cubicBezTo>
                        <a:pt x="22" y="81"/>
                        <a:pt x="22" y="81"/>
                        <a:pt x="22" y="81"/>
                      </a:cubicBezTo>
                      <a:cubicBezTo>
                        <a:pt x="22" y="81"/>
                        <a:pt x="22" y="81"/>
                        <a:pt x="22" y="81"/>
                      </a:cubicBezTo>
                      <a:cubicBezTo>
                        <a:pt x="22" y="81"/>
                        <a:pt x="22" y="81"/>
                        <a:pt x="22" y="81"/>
                      </a:cubicBezTo>
                      <a:cubicBezTo>
                        <a:pt x="22" y="80"/>
                        <a:pt x="22" y="80"/>
                        <a:pt x="22" y="80"/>
                      </a:cubicBezTo>
                      <a:cubicBezTo>
                        <a:pt x="22" y="80"/>
                        <a:pt x="22" y="80"/>
                        <a:pt x="22" y="80"/>
                      </a:cubicBezTo>
                      <a:cubicBezTo>
                        <a:pt x="21" y="79"/>
                        <a:pt x="21" y="79"/>
                        <a:pt x="21" y="79"/>
                      </a:cubicBezTo>
                      <a:cubicBezTo>
                        <a:pt x="21" y="79"/>
                        <a:pt x="21" y="79"/>
                        <a:pt x="21" y="79"/>
                      </a:cubicBezTo>
                      <a:cubicBezTo>
                        <a:pt x="21" y="80"/>
                        <a:pt x="21" y="80"/>
                        <a:pt x="21" y="80"/>
                      </a:cubicBezTo>
                      <a:cubicBezTo>
                        <a:pt x="20" y="80"/>
                        <a:pt x="20" y="80"/>
                        <a:pt x="20" y="80"/>
                      </a:cubicBezTo>
                      <a:cubicBezTo>
                        <a:pt x="20" y="79"/>
                        <a:pt x="20" y="79"/>
                        <a:pt x="20" y="79"/>
                      </a:cubicBezTo>
                      <a:cubicBezTo>
                        <a:pt x="21" y="79"/>
                        <a:pt x="21" y="79"/>
                        <a:pt x="21" y="79"/>
                      </a:cubicBezTo>
                      <a:cubicBezTo>
                        <a:pt x="21" y="79"/>
                        <a:pt x="21" y="79"/>
                        <a:pt x="21" y="79"/>
                      </a:cubicBezTo>
                      <a:cubicBezTo>
                        <a:pt x="21" y="79"/>
                        <a:pt x="21" y="79"/>
                        <a:pt x="21" y="79"/>
                      </a:cubicBezTo>
                      <a:cubicBezTo>
                        <a:pt x="21" y="79"/>
                        <a:pt x="21" y="79"/>
                        <a:pt x="21" y="79"/>
                      </a:cubicBezTo>
                      <a:cubicBezTo>
                        <a:pt x="21" y="79"/>
                        <a:pt x="21" y="79"/>
                        <a:pt x="21" y="79"/>
                      </a:cubicBezTo>
                      <a:cubicBezTo>
                        <a:pt x="21" y="78"/>
                        <a:pt x="21" y="78"/>
                        <a:pt x="21" y="78"/>
                      </a:cubicBezTo>
                      <a:cubicBezTo>
                        <a:pt x="21" y="78"/>
                        <a:pt x="21" y="78"/>
                        <a:pt x="21" y="78"/>
                      </a:cubicBezTo>
                      <a:cubicBezTo>
                        <a:pt x="21" y="77"/>
                        <a:pt x="21" y="77"/>
                        <a:pt x="21" y="77"/>
                      </a:cubicBezTo>
                      <a:cubicBezTo>
                        <a:pt x="21" y="77"/>
                        <a:pt x="21" y="77"/>
                        <a:pt x="21" y="77"/>
                      </a:cubicBezTo>
                      <a:cubicBezTo>
                        <a:pt x="22" y="76"/>
                        <a:pt x="22" y="76"/>
                        <a:pt x="22" y="76"/>
                      </a:cubicBezTo>
                      <a:cubicBezTo>
                        <a:pt x="22" y="76"/>
                        <a:pt x="22" y="76"/>
                        <a:pt x="22" y="76"/>
                      </a:cubicBezTo>
                      <a:cubicBezTo>
                        <a:pt x="22" y="76"/>
                        <a:pt x="22" y="76"/>
                        <a:pt x="22" y="76"/>
                      </a:cubicBezTo>
                      <a:cubicBezTo>
                        <a:pt x="22" y="75"/>
                        <a:pt x="22" y="75"/>
                        <a:pt x="22" y="75"/>
                      </a:cubicBezTo>
                      <a:cubicBezTo>
                        <a:pt x="23" y="75"/>
                        <a:pt x="23" y="75"/>
                        <a:pt x="23" y="75"/>
                      </a:cubicBezTo>
                      <a:cubicBezTo>
                        <a:pt x="23" y="75"/>
                        <a:pt x="23" y="75"/>
                        <a:pt x="23" y="75"/>
                      </a:cubicBezTo>
                      <a:cubicBezTo>
                        <a:pt x="23" y="75"/>
                        <a:pt x="23" y="75"/>
                        <a:pt x="23" y="75"/>
                      </a:cubicBezTo>
                      <a:cubicBezTo>
                        <a:pt x="23" y="74"/>
                        <a:pt x="23" y="74"/>
                        <a:pt x="23" y="74"/>
                      </a:cubicBezTo>
                      <a:cubicBezTo>
                        <a:pt x="23" y="74"/>
                        <a:pt x="23" y="74"/>
                        <a:pt x="23" y="74"/>
                      </a:cubicBezTo>
                      <a:cubicBezTo>
                        <a:pt x="23" y="74"/>
                        <a:pt x="23" y="74"/>
                        <a:pt x="23" y="74"/>
                      </a:cubicBezTo>
                      <a:cubicBezTo>
                        <a:pt x="23" y="74"/>
                        <a:pt x="23" y="74"/>
                        <a:pt x="23" y="74"/>
                      </a:cubicBezTo>
                      <a:cubicBezTo>
                        <a:pt x="23" y="75"/>
                        <a:pt x="23" y="75"/>
                        <a:pt x="23" y="75"/>
                      </a:cubicBezTo>
                      <a:cubicBezTo>
                        <a:pt x="23" y="75"/>
                        <a:pt x="23" y="75"/>
                        <a:pt x="23" y="75"/>
                      </a:cubicBezTo>
                      <a:cubicBezTo>
                        <a:pt x="23" y="75"/>
                        <a:pt x="23" y="75"/>
                        <a:pt x="23" y="75"/>
                      </a:cubicBezTo>
                      <a:cubicBezTo>
                        <a:pt x="23" y="75"/>
                        <a:pt x="23" y="75"/>
                        <a:pt x="23" y="75"/>
                      </a:cubicBezTo>
                      <a:cubicBezTo>
                        <a:pt x="24" y="74"/>
                        <a:pt x="24" y="74"/>
                        <a:pt x="24" y="74"/>
                      </a:cubicBezTo>
                      <a:cubicBezTo>
                        <a:pt x="24" y="74"/>
                        <a:pt x="24" y="74"/>
                        <a:pt x="24" y="74"/>
                      </a:cubicBezTo>
                      <a:cubicBezTo>
                        <a:pt x="24" y="75"/>
                        <a:pt x="24" y="75"/>
                        <a:pt x="24" y="75"/>
                      </a:cubicBezTo>
                      <a:cubicBezTo>
                        <a:pt x="23" y="76"/>
                        <a:pt x="23" y="76"/>
                        <a:pt x="23" y="76"/>
                      </a:cubicBezTo>
                      <a:cubicBezTo>
                        <a:pt x="23" y="77"/>
                        <a:pt x="23" y="77"/>
                        <a:pt x="23" y="77"/>
                      </a:cubicBezTo>
                      <a:cubicBezTo>
                        <a:pt x="24" y="77"/>
                        <a:pt x="24" y="77"/>
                        <a:pt x="24" y="77"/>
                      </a:cubicBezTo>
                      <a:cubicBezTo>
                        <a:pt x="24" y="76"/>
                        <a:pt x="24" y="76"/>
                        <a:pt x="24" y="76"/>
                      </a:cubicBezTo>
                      <a:cubicBezTo>
                        <a:pt x="24" y="76"/>
                        <a:pt x="24" y="76"/>
                        <a:pt x="24" y="76"/>
                      </a:cubicBezTo>
                      <a:cubicBezTo>
                        <a:pt x="24" y="76"/>
                        <a:pt x="24" y="76"/>
                        <a:pt x="24" y="76"/>
                      </a:cubicBezTo>
                      <a:cubicBezTo>
                        <a:pt x="24" y="75"/>
                        <a:pt x="24" y="75"/>
                        <a:pt x="24" y="75"/>
                      </a:cubicBezTo>
                      <a:cubicBezTo>
                        <a:pt x="24" y="75"/>
                        <a:pt x="24" y="75"/>
                        <a:pt x="24" y="75"/>
                      </a:cubicBezTo>
                      <a:cubicBezTo>
                        <a:pt x="24" y="74"/>
                        <a:pt x="24" y="74"/>
                        <a:pt x="24" y="74"/>
                      </a:cubicBezTo>
                      <a:cubicBezTo>
                        <a:pt x="24" y="74"/>
                        <a:pt x="24" y="74"/>
                        <a:pt x="24" y="74"/>
                      </a:cubicBezTo>
                      <a:cubicBezTo>
                        <a:pt x="24" y="75"/>
                        <a:pt x="24" y="75"/>
                        <a:pt x="24" y="75"/>
                      </a:cubicBezTo>
                      <a:cubicBezTo>
                        <a:pt x="24" y="77"/>
                        <a:pt x="24" y="77"/>
                        <a:pt x="24" y="77"/>
                      </a:cubicBezTo>
                      <a:cubicBezTo>
                        <a:pt x="24" y="77"/>
                        <a:pt x="24" y="77"/>
                        <a:pt x="24" y="77"/>
                      </a:cubicBezTo>
                      <a:cubicBezTo>
                        <a:pt x="24" y="77"/>
                        <a:pt x="24" y="77"/>
                        <a:pt x="24" y="77"/>
                      </a:cubicBezTo>
                      <a:cubicBezTo>
                        <a:pt x="24" y="77"/>
                        <a:pt x="24" y="77"/>
                        <a:pt x="24" y="77"/>
                      </a:cubicBezTo>
                      <a:cubicBezTo>
                        <a:pt x="24" y="76"/>
                        <a:pt x="24" y="76"/>
                        <a:pt x="24" y="76"/>
                      </a:cubicBezTo>
                      <a:cubicBezTo>
                        <a:pt x="24" y="76"/>
                        <a:pt x="24" y="76"/>
                        <a:pt x="24" y="76"/>
                      </a:cubicBezTo>
                      <a:cubicBezTo>
                        <a:pt x="24" y="76"/>
                        <a:pt x="24" y="76"/>
                        <a:pt x="24" y="76"/>
                      </a:cubicBezTo>
                      <a:cubicBezTo>
                        <a:pt x="24" y="76"/>
                        <a:pt x="24" y="76"/>
                        <a:pt x="24" y="76"/>
                      </a:cubicBezTo>
                      <a:cubicBezTo>
                        <a:pt x="25" y="75"/>
                        <a:pt x="25" y="75"/>
                        <a:pt x="25" y="75"/>
                      </a:cubicBezTo>
                      <a:cubicBezTo>
                        <a:pt x="25" y="75"/>
                        <a:pt x="25" y="75"/>
                        <a:pt x="25" y="75"/>
                      </a:cubicBezTo>
                      <a:cubicBezTo>
                        <a:pt x="25" y="75"/>
                        <a:pt x="25" y="75"/>
                        <a:pt x="25" y="75"/>
                      </a:cubicBezTo>
                      <a:cubicBezTo>
                        <a:pt x="25" y="75"/>
                        <a:pt x="25" y="75"/>
                        <a:pt x="25" y="75"/>
                      </a:cubicBezTo>
                      <a:cubicBezTo>
                        <a:pt x="25" y="75"/>
                        <a:pt x="25" y="75"/>
                        <a:pt x="25" y="75"/>
                      </a:cubicBezTo>
                      <a:cubicBezTo>
                        <a:pt x="25" y="74"/>
                        <a:pt x="25" y="74"/>
                        <a:pt x="25" y="74"/>
                      </a:cubicBezTo>
                      <a:cubicBezTo>
                        <a:pt x="25" y="74"/>
                        <a:pt x="25" y="74"/>
                        <a:pt x="25" y="74"/>
                      </a:cubicBezTo>
                      <a:cubicBezTo>
                        <a:pt x="25" y="74"/>
                        <a:pt x="25" y="74"/>
                        <a:pt x="25" y="74"/>
                      </a:cubicBezTo>
                      <a:cubicBezTo>
                        <a:pt x="24" y="74"/>
                        <a:pt x="24" y="74"/>
                        <a:pt x="24"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6" y="74"/>
                        <a:pt x="26" y="74"/>
                        <a:pt x="26" y="74"/>
                      </a:cubicBezTo>
                      <a:cubicBezTo>
                        <a:pt x="26" y="75"/>
                        <a:pt x="26" y="75"/>
                        <a:pt x="26" y="75"/>
                      </a:cubicBezTo>
                      <a:cubicBezTo>
                        <a:pt x="26" y="75"/>
                        <a:pt x="26" y="75"/>
                        <a:pt x="26" y="75"/>
                      </a:cubicBezTo>
                      <a:cubicBezTo>
                        <a:pt x="26" y="75"/>
                        <a:pt x="26" y="75"/>
                        <a:pt x="26" y="75"/>
                      </a:cubicBezTo>
                      <a:cubicBezTo>
                        <a:pt x="25" y="75"/>
                        <a:pt x="25" y="75"/>
                        <a:pt x="25" y="75"/>
                      </a:cubicBezTo>
                      <a:cubicBezTo>
                        <a:pt x="26" y="75"/>
                        <a:pt x="26" y="75"/>
                        <a:pt x="26" y="75"/>
                      </a:cubicBezTo>
                      <a:cubicBezTo>
                        <a:pt x="26" y="76"/>
                        <a:pt x="26" y="76"/>
                        <a:pt x="26" y="76"/>
                      </a:cubicBezTo>
                      <a:cubicBezTo>
                        <a:pt x="26" y="76"/>
                        <a:pt x="26" y="76"/>
                        <a:pt x="26" y="76"/>
                      </a:cubicBezTo>
                      <a:cubicBezTo>
                        <a:pt x="26" y="76"/>
                        <a:pt x="26" y="76"/>
                        <a:pt x="26" y="76"/>
                      </a:cubicBezTo>
                      <a:cubicBezTo>
                        <a:pt x="26" y="77"/>
                        <a:pt x="26" y="77"/>
                        <a:pt x="26" y="77"/>
                      </a:cubicBezTo>
                      <a:cubicBezTo>
                        <a:pt x="26" y="77"/>
                        <a:pt x="26" y="77"/>
                        <a:pt x="26" y="77"/>
                      </a:cubicBezTo>
                      <a:cubicBezTo>
                        <a:pt x="26" y="77"/>
                        <a:pt x="26" y="77"/>
                        <a:pt x="26" y="77"/>
                      </a:cubicBezTo>
                      <a:cubicBezTo>
                        <a:pt x="26" y="76"/>
                        <a:pt x="26" y="76"/>
                        <a:pt x="26" y="76"/>
                      </a:cubicBezTo>
                      <a:cubicBezTo>
                        <a:pt x="27" y="76"/>
                        <a:pt x="27" y="76"/>
                        <a:pt x="27" y="76"/>
                      </a:cubicBezTo>
                      <a:cubicBezTo>
                        <a:pt x="27" y="76"/>
                        <a:pt x="27" y="76"/>
                        <a:pt x="27" y="76"/>
                      </a:cubicBezTo>
                      <a:cubicBezTo>
                        <a:pt x="27" y="76"/>
                        <a:pt x="27" y="76"/>
                        <a:pt x="27" y="76"/>
                      </a:cubicBezTo>
                      <a:cubicBezTo>
                        <a:pt x="27" y="75"/>
                        <a:pt x="27" y="75"/>
                        <a:pt x="27" y="75"/>
                      </a:cubicBezTo>
                      <a:cubicBezTo>
                        <a:pt x="27" y="75"/>
                        <a:pt x="27" y="75"/>
                        <a:pt x="27" y="75"/>
                      </a:cubicBezTo>
                      <a:cubicBezTo>
                        <a:pt x="26" y="75"/>
                        <a:pt x="26" y="75"/>
                        <a:pt x="26" y="75"/>
                      </a:cubicBezTo>
                      <a:cubicBezTo>
                        <a:pt x="26" y="74"/>
                        <a:pt x="26" y="74"/>
                        <a:pt x="26" y="74"/>
                      </a:cubicBezTo>
                      <a:cubicBezTo>
                        <a:pt x="26" y="74"/>
                        <a:pt x="26" y="74"/>
                        <a:pt x="26" y="74"/>
                      </a:cubicBezTo>
                      <a:cubicBezTo>
                        <a:pt x="25" y="72"/>
                        <a:pt x="25" y="72"/>
                        <a:pt x="25" y="72"/>
                      </a:cubicBezTo>
                      <a:cubicBezTo>
                        <a:pt x="25" y="72"/>
                        <a:pt x="25" y="72"/>
                        <a:pt x="25" y="72"/>
                      </a:cubicBezTo>
                      <a:cubicBezTo>
                        <a:pt x="25" y="72"/>
                        <a:pt x="25" y="72"/>
                        <a:pt x="25" y="72"/>
                      </a:cubicBezTo>
                      <a:cubicBezTo>
                        <a:pt x="25" y="71"/>
                        <a:pt x="25" y="71"/>
                        <a:pt x="25" y="71"/>
                      </a:cubicBezTo>
                      <a:cubicBezTo>
                        <a:pt x="25" y="72"/>
                        <a:pt x="25" y="72"/>
                        <a:pt x="25" y="72"/>
                      </a:cubicBezTo>
                      <a:cubicBezTo>
                        <a:pt x="25" y="72"/>
                        <a:pt x="25" y="72"/>
                        <a:pt x="25" y="72"/>
                      </a:cubicBezTo>
                      <a:cubicBezTo>
                        <a:pt x="24" y="72"/>
                        <a:pt x="24" y="72"/>
                        <a:pt x="24" y="72"/>
                      </a:cubicBezTo>
                      <a:cubicBezTo>
                        <a:pt x="24" y="72"/>
                        <a:pt x="24" y="72"/>
                        <a:pt x="24" y="72"/>
                      </a:cubicBezTo>
                      <a:cubicBezTo>
                        <a:pt x="24" y="72"/>
                        <a:pt x="24" y="72"/>
                        <a:pt x="24" y="72"/>
                      </a:cubicBezTo>
                      <a:cubicBezTo>
                        <a:pt x="24" y="71"/>
                        <a:pt x="24" y="71"/>
                        <a:pt x="24" y="71"/>
                      </a:cubicBezTo>
                      <a:cubicBezTo>
                        <a:pt x="24" y="71"/>
                        <a:pt x="24" y="71"/>
                        <a:pt x="24" y="71"/>
                      </a:cubicBezTo>
                      <a:cubicBezTo>
                        <a:pt x="24" y="71"/>
                        <a:pt x="24" y="71"/>
                        <a:pt x="24" y="71"/>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1"/>
                        <a:pt x="25" y="71"/>
                        <a:pt x="25" y="71"/>
                      </a:cubicBezTo>
                      <a:cubicBezTo>
                        <a:pt x="25" y="71"/>
                        <a:pt x="25" y="71"/>
                        <a:pt x="25" y="71"/>
                      </a:cubicBezTo>
                      <a:cubicBezTo>
                        <a:pt x="25" y="71"/>
                        <a:pt x="25" y="71"/>
                        <a:pt x="25" y="71"/>
                      </a:cubicBezTo>
                      <a:cubicBezTo>
                        <a:pt x="25" y="72"/>
                        <a:pt x="25" y="72"/>
                        <a:pt x="25" y="72"/>
                      </a:cubicBezTo>
                      <a:cubicBezTo>
                        <a:pt x="25" y="72"/>
                        <a:pt x="25" y="72"/>
                        <a:pt x="25" y="72"/>
                      </a:cubicBezTo>
                      <a:cubicBezTo>
                        <a:pt x="26" y="72"/>
                        <a:pt x="26" y="72"/>
                        <a:pt x="26" y="72"/>
                      </a:cubicBezTo>
                      <a:cubicBezTo>
                        <a:pt x="26" y="72"/>
                        <a:pt x="26" y="72"/>
                        <a:pt x="26" y="72"/>
                      </a:cubicBezTo>
                      <a:cubicBezTo>
                        <a:pt x="26" y="73"/>
                        <a:pt x="26" y="73"/>
                        <a:pt x="26" y="73"/>
                      </a:cubicBezTo>
                      <a:cubicBezTo>
                        <a:pt x="26" y="73"/>
                        <a:pt x="26" y="73"/>
                        <a:pt x="26" y="73"/>
                      </a:cubicBezTo>
                      <a:cubicBezTo>
                        <a:pt x="26" y="73"/>
                        <a:pt x="26" y="73"/>
                        <a:pt x="26" y="73"/>
                      </a:cubicBezTo>
                      <a:cubicBezTo>
                        <a:pt x="26" y="73"/>
                        <a:pt x="26" y="73"/>
                        <a:pt x="26" y="73"/>
                      </a:cubicBezTo>
                      <a:cubicBezTo>
                        <a:pt x="26" y="73"/>
                        <a:pt x="26" y="73"/>
                        <a:pt x="26" y="73"/>
                      </a:cubicBezTo>
                      <a:cubicBezTo>
                        <a:pt x="27" y="74"/>
                        <a:pt x="27" y="74"/>
                        <a:pt x="27" y="74"/>
                      </a:cubicBezTo>
                      <a:cubicBezTo>
                        <a:pt x="27" y="74"/>
                        <a:pt x="27" y="74"/>
                        <a:pt x="27" y="74"/>
                      </a:cubicBezTo>
                      <a:cubicBezTo>
                        <a:pt x="27" y="74"/>
                        <a:pt x="27" y="74"/>
                        <a:pt x="27" y="74"/>
                      </a:cubicBezTo>
                      <a:cubicBezTo>
                        <a:pt x="27" y="74"/>
                        <a:pt x="27" y="74"/>
                        <a:pt x="27" y="74"/>
                      </a:cubicBezTo>
                      <a:cubicBezTo>
                        <a:pt x="27" y="74"/>
                        <a:pt x="27" y="74"/>
                        <a:pt x="27" y="74"/>
                      </a:cubicBezTo>
                      <a:cubicBezTo>
                        <a:pt x="27" y="74"/>
                        <a:pt x="27" y="74"/>
                        <a:pt x="27" y="74"/>
                      </a:cubicBezTo>
                      <a:cubicBezTo>
                        <a:pt x="27" y="75"/>
                        <a:pt x="27" y="75"/>
                        <a:pt x="27" y="75"/>
                      </a:cubicBezTo>
                      <a:cubicBezTo>
                        <a:pt x="27" y="75"/>
                        <a:pt x="27" y="75"/>
                        <a:pt x="27" y="75"/>
                      </a:cubicBezTo>
                      <a:cubicBezTo>
                        <a:pt x="27" y="75"/>
                        <a:pt x="27" y="75"/>
                        <a:pt x="27" y="75"/>
                      </a:cubicBezTo>
                      <a:cubicBezTo>
                        <a:pt x="27" y="75"/>
                        <a:pt x="27" y="75"/>
                        <a:pt x="27" y="75"/>
                      </a:cubicBezTo>
                      <a:cubicBezTo>
                        <a:pt x="27" y="75"/>
                        <a:pt x="27" y="75"/>
                        <a:pt x="27" y="75"/>
                      </a:cubicBezTo>
                      <a:cubicBezTo>
                        <a:pt x="27" y="75"/>
                        <a:pt x="27" y="75"/>
                        <a:pt x="27" y="75"/>
                      </a:cubicBezTo>
                      <a:cubicBezTo>
                        <a:pt x="27" y="74"/>
                        <a:pt x="27" y="74"/>
                        <a:pt x="27" y="74"/>
                      </a:cubicBezTo>
                      <a:cubicBezTo>
                        <a:pt x="27" y="73"/>
                        <a:pt x="27" y="73"/>
                        <a:pt x="27" y="73"/>
                      </a:cubicBezTo>
                      <a:cubicBezTo>
                        <a:pt x="27" y="73"/>
                        <a:pt x="27" y="73"/>
                        <a:pt x="27" y="73"/>
                      </a:cubicBezTo>
                      <a:cubicBezTo>
                        <a:pt x="27" y="74"/>
                        <a:pt x="27" y="74"/>
                        <a:pt x="27" y="74"/>
                      </a:cubicBezTo>
                      <a:cubicBezTo>
                        <a:pt x="27" y="74"/>
                        <a:pt x="27" y="74"/>
                        <a:pt x="27" y="74"/>
                      </a:cubicBezTo>
                      <a:cubicBezTo>
                        <a:pt x="27" y="74"/>
                        <a:pt x="27" y="74"/>
                        <a:pt x="27" y="74"/>
                      </a:cubicBezTo>
                      <a:cubicBezTo>
                        <a:pt x="27" y="74"/>
                        <a:pt x="27" y="74"/>
                        <a:pt x="27" y="74"/>
                      </a:cubicBezTo>
                      <a:cubicBezTo>
                        <a:pt x="27" y="73"/>
                        <a:pt x="27" y="73"/>
                        <a:pt x="27" y="73"/>
                      </a:cubicBezTo>
                      <a:cubicBezTo>
                        <a:pt x="27" y="73"/>
                        <a:pt x="27" y="73"/>
                        <a:pt x="27" y="73"/>
                      </a:cubicBezTo>
                      <a:cubicBezTo>
                        <a:pt x="27" y="73"/>
                        <a:pt x="27" y="73"/>
                        <a:pt x="27" y="73"/>
                      </a:cubicBezTo>
                      <a:cubicBezTo>
                        <a:pt x="26" y="73"/>
                        <a:pt x="26" y="73"/>
                        <a:pt x="26" y="73"/>
                      </a:cubicBezTo>
                      <a:cubicBezTo>
                        <a:pt x="26" y="73"/>
                        <a:pt x="26" y="73"/>
                        <a:pt x="26" y="73"/>
                      </a:cubicBezTo>
                      <a:cubicBezTo>
                        <a:pt x="26" y="73"/>
                        <a:pt x="26" y="73"/>
                        <a:pt x="26" y="73"/>
                      </a:cubicBezTo>
                      <a:cubicBezTo>
                        <a:pt x="27" y="70"/>
                        <a:pt x="27" y="70"/>
                        <a:pt x="27" y="70"/>
                      </a:cubicBezTo>
                      <a:cubicBezTo>
                        <a:pt x="27" y="70"/>
                        <a:pt x="27" y="70"/>
                        <a:pt x="27" y="70"/>
                      </a:cubicBezTo>
                      <a:cubicBezTo>
                        <a:pt x="27" y="70"/>
                        <a:pt x="27" y="70"/>
                        <a:pt x="27" y="70"/>
                      </a:cubicBezTo>
                      <a:cubicBezTo>
                        <a:pt x="28" y="70"/>
                        <a:pt x="28" y="70"/>
                        <a:pt x="28" y="70"/>
                      </a:cubicBezTo>
                      <a:cubicBezTo>
                        <a:pt x="28" y="70"/>
                        <a:pt x="28" y="70"/>
                        <a:pt x="28" y="70"/>
                      </a:cubicBezTo>
                      <a:cubicBezTo>
                        <a:pt x="27" y="70"/>
                        <a:pt x="27" y="70"/>
                        <a:pt x="27" y="70"/>
                      </a:cubicBezTo>
                      <a:cubicBezTo>
                        <a:pt x="27" y="70"/>
                        <a:pt x="27" y="70"/>
                        <a:pt x="27" y="70"/>
                      </a:cubicBezTo>
                      <a:cubicBezTo>
                        <a:pt x="27" y="71"/>
                        <a:pt x="27" y="71"/>
                        <a:pt x="27" y="71"/>
                      </a:cubicBezTo>
                      <a:cubicBezTo>
                        <a:pt x="27" y="71"/>
                        <a:pt x="27" y="71"/>
                        <a:pt x="27" y="71"/>
                      </a:cubicBezTo>
                      <a:cubicBezTo>
                        <a:pt x="28" y="71"/>
                        <a:pt x="28" y="71"/>
                        <a:pt x="28" y="71"/>
                      </a:cubicBezTo>
                      <a:cubicBezTo>
                        <a:pt x="28" y="71"/>
                        <a:pt x="28" y="71"/>
                        <a:pt x="28" y="71"/>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3"/>
                        <a:pt x="28" y="73"/>
                        <a:pt x="28" y="73"/>
                      </a:cubicBezTo>
                      <a:cubicBezTo>
                        <a:pt x="28" y="73"/>
                        <a:pt x="28" y="73"/>
                        <a:pt x="28" y="73"/>
                      </a:cubicBezTo>
                      <a:cubicBezTo>
                        <a:pt x="28" y="73"/>
                        <a:pt x="28" y="73"/>
                        <a:pt x="28" y="73"/>
                      </a:cubicBezTo>
                      <a:cubicBezTo>
                        <a:pt x="28" y="73"/>
                        <a:pt x="28" y="73"/>
                        <a:pt x="28" y="73"/>
                      </a:cubicBezTo>
                      <a:cubicBezTo>
                        <a:pt x="28" y="73"/>
                        <a:pt x="28" y="73"/>
                        <a:pt x="28" y="73"/>
                      </a:cubicBezTo>
                      <a:cubicBezTo>
                        <a:pt x="29" y="73"/>
                        <a:pt x="29" y="73"/>
                        <a:pt x="29" y="73"/>
                      </a:cubicBezTo>
                      <a:cubicBezTo>
                        <a:pt x="29" y="73"/>
                        <a:pt x="29" y="73"/>
                        <a:pt x="29" y="73"/>
                      </a:cubicBezTo>
                      <a:cubicBezTo>
                        <a:pt x="29" y="74"/>
                        <a:pt x="29" y="74"/>
                        <a:pt x="29" y="74"/>
                      </a:cubicBezTo>
                      <a:cubicBezTo>
                        <a:pt x="29" y="74"/>
                        <a:pt x="29" y="74"/>
                        <a:pt x="29" y="74"/>
                      </a:cubicBezTo>
                      <a:cubicBezTo>
                        <a:pt x="29" y="73"/>
                        <a:pt x="29" y="73"/>
                        <a:pt x="29" y="73"/>
                      </a:cubicBezTo>
                      <a:cubicBezTo>
                        <a:pt x="29" y="73"/>
                        <a:pt x="29" y="73"/>
                        <a:pt x="29" y="73"/>
                      </a:cubicBezTo>
                      <a:cubicBezTo>
                        <a:pt x="29" y="73"/>
                        <a:pt x="29" y="73"/>
                        <a:pt x="29" y="73"/>
                      </a:cubicBezTo>
                      <a:cubicBezTo>
                        <a:pt x="29" y="72"/>
                        <a:pt x="29" y="72"/>
                        <a:pt x="29" y="72"/>
                      </a:cubicBezTo>
                      <a:cubicBezTo>
                        <a:pt x="29" y="72"/>
                        <a:pt x="29" y="72"/>
                        <a:pt x="29" y="72"/>
                      </a:cubicBezTo>
                      <a:cubicBezTo>
                        <a:pt x="29" y="72"/>
                        <a:pt x="29" y="72"/>
                        <a:pt x="29" y="72"/>
                      </a:cubicBezTo>
                      <a:cubicBezTo>
                        <a:pt x="29" y="72"/>
                        <a:pt x="29" y="72"/>
                        <a:pt x="29" y="72"/>
                      </a:cubicBezTo>
                      <a:cubicBezTo>
                        <a:pt x="29" y="72"/>
                        <a:pt x="29" y="72"/>
                        <a:pt x="29" y="72"/>
                      </a:cubicBezTo>
                      <a:cubicBezTo>
                        <a:pt x="28" y="72"/>
                        <a:pt x="28" y="72"/>
                        <a:pt x="28" y="72"/>
                      </a:cubicBezTo>
                      <a:cubicBezTo>
                        <a:pt x="29" y="72"/>
                        <a:pt x="29" y="72"/>
                        <a:pt x="29" y="72"/>
                      </a:cubicBezTo>
                      <a:cubicBezTo>
                        <a:pt x="29" y="71"/>
                        <a:pt x="29" y="71"/>
                        <a:pt x="29" y="71"/>
                      </a:cubicBezTo>
                      <a:cubicBezTo>
                        <a:pt x="29" y="71"/>
                        <a:pt x="29" y="71"/>
                        <a:pt x="29" y="71"/>
                      </a:cubicBezTo>
                      <a:cubicBezTo>
                        <a:pt x="28" y="71"/>
                        <a:pt x="28" y="71"/>
                        <a:pt x="28" y="71"/>
                      </a:cubicBezTo>
                      <a:cubicBezTo>
                        <a:pt x="28" y="71"/>
                        <a:pt x="28" y="71"/>
                        <a:pt x="28" y="71"/>
                      </a:cubicBezTo>
                      <a:cubicBezTo>
                        <a:pt x="28" y="71"/>
                        <a:pt x="28" y="71"/>
                        <a:pt x="28" y="71"/>
                      </a:cubicBezTo>
                      <a:cubicBezTo>
                        <a:pt x="29" y="70"/>
                        <a:pt x="29" y="70"/>
                        <a:pt x="29" y="70"/>
                      </a:cubicBezTo>
                      <a:cubicBezTo>
                        <a:pt x="29" y="70"/>
                        <a:pt x="29" y="70"/>
                        <a:pt x="29" y="70"/>
                      </a:cubicBezTo>
                      <a:cubicBezTo>
                        <a:pt x="29" y="70"/>
                        <a:pt x="29" y="70"/>
                        <a:pt x="29" y="70"/>
                      </a:cubicBezTo>
                      <a:cubicBezTo>
                        <a:pt x="29" y="69"/>
                        <a:pt x="29" y="69"/>
                        <a:pt x="29" y="69"/>
                      </a:cubicBezTo>
                      <a:cubicBezTo>
                        <a:pt x="29" y="70"/>
                        <a:pt x="29" y="70"/>
                        <a:pt x="29" y="70"/>
                      </a:cubicBezTo>
                      <a:cubicBezTo>
                        <a:pt x="29" y="71"/>
                        <a:pt x="29" y="71"/>
                        <a:pt x="29" y="71"/>
                      </a:cubicBezTo>
                      <a:cubicBezTo>
                        <a:pt x="29" y="71"/>
                        <a:pt x="29" y="71"/>
                        <a:pt x="29" y="71"/>
                      </a:cubicBezTo>
                      <a:cubicBezTo>
                        <a:pt x="29" y="71"/>
                        <a:pt x="29" y="71"/>
                        <a:pt x="29" y="71"/>
                      </a:cubicBezTo>
                      <a:cubicBezTo>
                        <a:pt x="29" y="71"/>
                        <a:pt x="29" y="71"/>
                        <a:pt x="29" y="71"/>
                      </a:cubicBezTo>
                      <a:cubicBezTo>
                        <a:pt x="29" y="71"/>
                        <a:pt x="29" y="71"/>
                        <a:pt x="29" y="71"/>
                      </a:cubicBezTo>
                      <a:cubicBezTo>
                        <a:pt x="29" y="71"/>
                        <a:pt x="29" y="71"/>
                        <a:pt x="29" y="71"/>
                      </a:cubicBezTo>
                      <a:cubicBezTo>
                        <a:pt x="29" y="72"/>
                        <a:pt x="29" y="72"/>
                        <a:pt x="29" y="72"/>
                      </a:cubicBezTo>
                      <a:cubicBezTo>
                        <a:pt x="29" y="72"/>
                        <a:pt x="29" y="72"/>
                        <a:pt x="29" y="72"/>
                      </a:cubicBezTo>
                      <a:cubicBezTo>
                        <a:pt x="29" y="72"/>
                        <a:pt x="29" y="72"/>
                        <a:pt x="29" y="72"/>
                      </a:cubicBezTo>
                      <a:cubicBezTo>
                        <a:pt x="29" y="72"/>
                        <a:pt x="29" y="72"/>
                        <a:pt x="29" y="72"/>
                      </a:cubicBezTo>
                      <a:cubicBezTo>
                        <a:pt x="29" y="72"/>
                        <a:pt x="29" y="72"/>
                        <a:pt x="29" y="72"/>
                      </a:cubicBezTo>
                      <a:cubicBezTo>
                        <a:pt x="29" y="73"/>
                        <a:pt x="29" y="73"/>
                        <a:pt x="29" y="73"/>
                      </a:cubicBezTo>
                      <a:cubicBezTo>
                        <a:pt x="29" y="73"/>
                        <a:pt x="29" y="73"/>
                        <a:pt x="29" y="73"/>
                      </a:cubicBezTo>
                      <a:cubicBezTo>
                        <a:pt x="30" y="73"/>
                        <a:pt x="30" y="73"/>
                        <a:pt x="30" y="73"/>
                      </a:cubicBezTo>
                      <a:cubicBezTo>
                        <a:pt x="29" y="72"/>
                        <a:pt x="29" y="72"/>
                        <a:pt x="29" y="72"/>
                      </a:cubicBezTo>
                      <a:cubicBezTo>
                        <a:pt x="29" y="72"/>
                        <a:pt x="29" y="72"/>
                        <a:pt x="29" y="72"/>
                      </a:cubicBezTo>
                      <a:cubicBezTo>
                        <a:pt x="29" y="72"/>
                        <a:pt x="29" y="72"/>
                        <a:pt x="29" y="72"/>
                      </a:cubicBezTo>
                      <a:cubicBezTo>
                        <a:pt x="29" y="72"/>
                        <a:pt x="29" y="72"/>
                        <a:pt x="29" y="72"/>
                      </a:cubicBezTo>
                      <a:cubicBezTo>
                        <a:pt x="30" y="72"/>
                        <a:pt x="30" y="72"/>
                        <a:pt x="30" y="72"/>
                      </a:cubicBezTo>
                      <a:cubicBezTo>
                        <a:pt x="30" y="72"/>
                        <a:pt x="30" y="72"/>
                        <a:pt x="30" y="72"/>
                      </a:cubicBezTo>
                      <a:cubicBezTo>
                        <a:pt x="30" y="72"/>
                        <a:pt x="30" y="72"/>
                        <a:pt x="30" y="72"/>
                      </a:cubicBezTo>
                      <a:cubicBezTo>
                        <a:pt x="30" y="73"/>
                        <a:pt x="30" y="73"/>
                        <a:pt x="30" y="73"/>
                      </a:cubicBezTo>
                      <a:cubicBezTo>
                        <a:pt x="30" y="72"/>
                        <a:pt x="30" y="72"/>
                        <a:pt x="30" y="72"/>
                      </a:cubicBezTo>
                      <a:cubicBezTo>
                        <a:pt x="30" y="72"/>
                        <a:pt x="30" y="72"/>
                        <a:pt x="30" y="72"/>
                      </a:cubicBezTo>
                      <a:cubicBezTo>
                        <a:pt x="30" y="70"/>
                        <a:pt x="30" y="70"/>
                        <a:pt x="30" y="70"/>
                      </a:cubicBezTo>
                      <a:cubicBezTo>
                        <a:pt x="30" y="70"/>
                        <a:pt x="30" y="70"/>
                        <a:pt x="30" y="70"/>
                      </a:cubicBezTo>
                      <a:cubicBezTo>
                        <a:pt x="30" y="70"/>
                        <a:pt x="30" y="70"/>
                        <a:pt x="30" y="70"/>
                      </a:cubicBezTo>
                      <a:cubicBezTo>
                        <a:pt x="30" y="70"/>
                        <a:pt x="30" y="70"/>
                        <a:pt x="30" y="70"/>
                      </a:cubicBezTo>
                      <a:cubicBezTo>
                        <a:pt x="31" y="69"/>
                        <a:pt x="31" y="69"/>
                        <a:pt x="31" y="69"/>
                      </a:cubicBezTo>
                      <a:cubicBezTo>
                        <a:pt x="31" y="69"/>
                        <a:pt x="31" y="69"/>
                        <a:pt x="31" y="69"/>
                      </a:cubicBezTo>
                      <a:cubicBezTo>
                        <a:pt x="31" y="69"/>
                        <a:pt x="31" y="69"/>
                        <a:pt x="31" y="69"/>
                      </a:cubicBezTo>
                      <a:cubicBezTo>
                        <a:pt x="31" y="69"/>
                        <a:pt x="31" y="69"/>
                        <a:pt x="31" y="69"/>
                      </a:cubicBezTo>
                      <a:cubicBezTo>
                        <a:pt x="31" y="68"/>
                        <a:pt x="31" y="68"/>
                        <a:pt x="31" y="68"/>
                      </a:cubicBezTo>
                      <a:cubicBezTo>
                        <a:pt x="31" y="68"/>
                        <a:pt x="31" y="68"/>
                        <a:pt x="31" y="68"/>
                      </a:cubicBezTo>
                      <a:cubicBezTo>
                        <a:pt x="31" y="68"/>
                        <a:pt x="31" y="68"/>
                        <a:pt x="31" y="68"/>
                      </a:cubicBezTo>
                      <a:cubicBezTo>
                        <a:pt x="31" y="68"/>
                        <a:pt x="31" y="68"/>
                        <a:pt x="31" y="68"/>
                      </a:cubicBezTo>
                      <a:cubicBezTo>
                        <a:pt x="31" y="68"/>
                        <a:pt x="31" y="68"/>
                        <a:pt x="31" y="68"/>
                      </a:cubicBezTo>
                      <a:cubicBezTo>
                        <a:pt x="31" y="68"/>
                        <a:pt x="31" y="68"/>
                        <a:pt x="31" y="68"/>
                      </a:cubicBezTo>
                      <a:cubicBezTo>
                        <a:pt x="31" y="69"/>
                        <a:pt x="31" y="69"/>
                        <a:pt x="31" y="69"/>
                      </a:cubicBezTo>
                      <a:cubicBezTo>
                        <a:pt x="31" y="69"/>
                        <a:pt x="31" y="69"/>
                        <a:pt x="31" y="69"/>
                      </a:cubicBezTo>
                      <a:cubicBezTo>
                        <a:pt x="31" y="69"/>
                        <a:pt x="31" y="69"/>
                        <a:pt x="31" y="69"/>
                      </a:cubicBezTo>
                      <a:cubicBezTo>
                        <a:pt x="31" y="69"/>
                        <a:pt x="31" y="69"/>
                        <a:pt x="31" y="69"/>
                      </a:cubicBezTo>
                      <a:cubicBezTo>
                        <a:pt x="31" y="69"/>
                        <a:pt x="31" y="69"/>
                        <a:pt x="31" y="69"/>
                      </a:cubicBezTo>
                      <a:cubicBezTo>
                        <a:pt x="31" y="70"/>
                        <a:pt x="31" y="70"/>
                        <a:pt x="31" y="70"/>
                      </a:cubicBezTo>
                      <a:cubicBezTo>
                        <a:pt x="32" y="70"/>
                        <a:pt x="32" y="70"/>
                        <a:pt x="32" y="70"/>
                      </a:cubicBezTo>
                      <a:cubicBezTo>
                        <a:pt x="32" y="69"/>
                        <a:pt x="32" y="69"/>
                        <a:pt x="32" y="69"/>
                      </a:cubicBezTo>
                      <a:cubicBezTo>
                        <a:pt x="32" y="69"/>
                        <a:pt x="32" y="69"/>
                        <a:pt x="32" y="69"/>
                      </a:cubicBezTo>
                      <a:cubicBezTo>
                        <a:pt x="32" y="69"/>
                        <a:pt x="32" y="69"/>
                        <a:pt x="32" y="69"/>
                      </a:cubicBezTo>
                      <a:cubicBezTo>
                        <a:pt x="32" y="70"/>
                        <a:pt x="32" y="70"/>
                        <a:pt x="32" y="70"/>
                      </a:cubicBezTo>
                      <a:cubicBezTo>
                        <a:pt x="32" y="70"/>
                        <a:pt x="32" y="70"/>
                        <a:pt x="32" y="70"/>
                      </a:cubicBezTo>
                      <a:cubicBezTo>
                        <a:pt x="32" y="70"/>
                        <a:pt x="32" y="70"/>
                        <a:pt x="32" y="70"/>
                      </a:cubicBezTo>
                      <a:cubicBezTo>
                        <a:pt x="33" y="68"/>
                        <a:pt x="33" y="68"/>
                        <a:pt x="33" y="68"/>
                      </a:cubicBezTo>
                      <a:cubicBezTo>
                        <a:pt x="33" y="68"/>
                        <a:pt x="33" y="68"/>
                        <a:pt x="33" y="68"/>
                      </a:cubicBezTo>
                      <a:cubicBezTo>
                        <a:pt x="33" y="69"/>
                        <a:pt x="33" y="69"/>
                        <a:pt x="33" y="69"/>
                      </a:cubicBezTo>
                      <a:cubicBezTo>
                        <a:pt x="33" y="70"/>
                        <a:pt x="33" y="70"/>
                        <a:pt x="33" y="70"/>
                      </a:cubicBezTo>
                      <a:cubicBezTo>
                        <a:pt x="33" y="70"/>
                        <a:pt x="33" y="70"/>
                        <a:pt x="33" y="70"/>
                      </a:cubicBezTo>
                      <a:cubicBezTo>
                        <a:pt x="33" y="70"/>
                        <a:pt x="33" y="70"/>
                        <a:pt x="33" y="70"/>
                      </a:cubicBezTo>
                      <a:cubicBezTo>
                        <a:pt x="33" y="70"/>
                        <a:pt x="33" y="70"/>
                        <a:pt x="33" y="70"/>
                      </a:cubicBezTo>
                      <a:cubicBezTo>
                        <a:pt x="33" y="70"/>
                        <a:pt x="33" y="70"/>
                        <a:pt x="33" y="70"/>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8"/>
                        <a:pt x="34" y="68"/>
                        <a:pt x="34" y="68"/>
                      </a:cubicBezTo>
                      <a:cubicBezTo>
                        <a:pt x="34" y="68"/>
                        <a:pt x="34" y="68"/>
                        <a:pt x="34" y="68"/>
                      </a:cubicBezTo>
                      <a:cubicBezTo>
                        <a:pt x="34" y="68"/>
                        <a:pt x="34" y="68"/>
                        <a:pt x="34" y="68"/>
                      </a:cubicBezTo>
                      <a:cubicBezTo>
                        <a:pt x="34" y="68"/>
                        <a:pt x="34" y="68"/>
                        <a:pt x="34" y="68"/>
                      </a:cubicBezTo>
                      <a:cubicBezTo>
                        <a:pt x="34" y="68"/>
                        <a:pt x="34" y="68"/>
                        <a:pt x="34" y="68"/>
                      </a:cubicBezTo>
                      <a:cubicBezTo>
                        <a:pt x="34" y="67"/>
                        <a:pt x="34" y="67"/>
                        <a:pt x="34" y="67"/>
                      </a:cubicBezTo>
                      <a:cubicBezTo>
                        <a:pt x="35" y="67"/>
                        <a:pt x="35" y="67"/>
                        <a:pt x="35" y="67"/>
                      </a:cubicBezTo>
                      <a:cubicBezTo>
                        <a:pt x="35" y="67"/>
                        <a:pt x="35" y="67"/>
                        <a:pt x="35" y="67"/>
                      </a:cubicBezTo>
                      <a:cubicBezTo>
                        <a:pt x="35" y="67"/>
                        <a:pt x="35" y="67"/>
                        <a:pt x="35" y="67"/>
                      </a:cubicBezTo>
                      <a:cubicBezTo>
                        <a:pt x="35" y="66"/>
                        <a:pt x="35" y="66"/>
                        <a:pt x="35" y="66"/>
                      </a:cubicBezTo>
                      <a:cubicBezTo>
                        <a:pt x="35" y="66"/>
                        <a:pt x="35" y="66"/>
                        <a:pt x="35" y="66"/>
                      </a:cubicBezTo>
                      <a:cubicBezTo>
                        <a:pt x="34" y="66"/>
                        <a:pt x="34" y="66"/>
                        <a:pt x="34" y="66"/>
                      </a:cubicBezTo>
                      <a:cubicBezTo>
                        <a:pt x="34" y="66"/>
                        <a:pt x="34" y="66"/>
                        <a:pt x="34" y="66"/>
                      </a:cubicBezTo>
                      <a:cubicBezTo>
                        <a:pt x="34" y="66"/>
                        <a:pt x="34" y="66"/>
                        <a:pt x="34" y="66"/>
                      </a:cubicBezTo>
                      <a:cubicBezTo>
                        <a:pt x="34" y="65"/>
                        <a:pt x="34" y="65"/>
                        <a:pt x="34" y="65"/>
                      </a:cubicBezTo>
                      <a:cubicBezTo>
                        <a:pt x="34" y="65"/>
                        <a:pt x="34" y="65"/>
                        <a:pt x="34" y="65"/>
                      </a:cubicBezTo>
                      <a:cubicBezTo>
                        <a:pt x="34" y="65"/>
                        <a:pt x="34" y="65"/>
                        <a:pt x="34" y="65"/>
                      </a:cubicBezTo>
                      <a:cubicBezTo>
                        <a:pt x="34" y="64"/>
                        <a:pt x="34" y="64"/>
                        <a:pt x="34" y="64"/>
                      </a:cubicBezTo>
                      <a:cubicBezTo>
                        <a:pt x="34" y="63"/>
                        <a:pt x="34" y="63"/>
                        <a:pt x="34" y="63"/>
                      </a:cubicBezTo>
                      <a:cubicBezTo>
                        <a:pt x="35" y="63"/>
                        <a:pt x="35" y="63"/>
                        <a:pt x="35" y="63"/>
                      </a:cubicBezTo>
                      <a:cubicBezTo>
                        <a:pt x="35" y="62"/>
                        <a:pt x="35" y="62"/>
                        <a:pt x="35" y="62"/>
                      </a:cubicBezTo>
                      <a:cubicBezTo>
                        <a:pt x="35" y="62"/>
                        <a:pt x="35" y="62"/>
                        <a:pt x="35" y="62"/>
                      </a:cubicBezTo>
                      <a:cubicBezTo>
                        <a:pt x="35" y="62"/>
                        <a:pt x="35" y="62"/>
                        <a:pt x="35" y="62"/>
                      </a:cubicBezTo>
                      <a:cubicBezTo>
                        <a:pt x="35" y="61"/>
                        <a:pt x="35" y="61"/>
                        <a:pt x="35" y="61"/>
                      </a:cubicBezTo>
                      <a:cubicBezTo>
                        <a:pt x="35" y="61"/>
                        <a:pt x="35" y="61"/>
                        <a:pt x="35" y="61"/>
                      </a:cubicBezTo>
                      <a:cubicBezTo>
                        <a:pt x="35" y="61"/>
                        <a:pt x="35" y="61"/>
                        <a:pt x="35" y="61"/>
                      </a:cubicBezTo>
                      <a:cubicBezTo>
                        <a:pt x="35" y="60"/>
                        <a:pt x="35" y="60"/>
                        <a:pt x="35" y="60"/>
                      </a:cubicBezTo>
                      <a:cubicBezTo>
                        <a:pt x="34" y="60"/>
                        <a:pt x="34" y="60"/>
                        <a:pt x="34" y="60"/>
                      </a:cubicBezTo>
                      <a:cubicBezTo>
                        <a:pt x="34" y="60"/>
                        <a:pt x="34" y="60"/>
                        <a:pt x="34" y="60"/>
                      </a:cubicBezTo>
                      <a:cubicBezTo>
                        <a:pt x="34" y="60"/>
                        <a:pt x="34" y="60"/>
                        <a:pt x="34" y="60"/>
                      </a:cubicBezTo>
                      <a:cubicBezTo>
                        <a:pt x="34" y="60"/>
                        <a:pt x="34" y="60"/>
                        <a:pt x="34" y="60"/>
                      </a:cubicBezTo>
                      <a:cubicBezTo>
                        <a:pt x="34" y="59"/>
                        <a:pt x="34" y="59"/>
                        <a:pt x="34" y="59"/>
                      </a:cubicBezTo>
                      <a:cubicBezTo>
                        <a:pt x="35" y="59"/>
                        <a:pt x="35" y="59"/>
                        <a:pt x="35" y="59"/>
                      </a:cubicBezTo>
                      <a:cubicBezTo>
                        <a:pt x="35" y="59"/>
                        <a:pt x="35" y="59"/>
                        <a:pt x="35" y="59"/>
                      </a:cubicBezTo>
                      <a:cubicBezTo>
                        <a:pt x="35" y="58"/>
                        <a:pt x="35" y="58"/>
                        <a:pt x="35"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7"/>
                        <a:pt x="36" y="57"/>
                        <a:pt x="36" y="57"/>
                      </a:cubicBezTo>
                      <a:cubicBezTo>
                        <a:pt x="36" y="56"/>
                        <a:pt x="36" y="56"/>
                        <a:pt x="36" y="56"/>
                      </a:cubicBezTo>
                      <a:cubicBezTo>
                        <a:pt x="36" y="56"/>
                        <a:pt x="36" y="56"/>
                        <a:pt x="36" y="56"/>
                      </a:cubicBezTo>
                      <a:cubicBezTo>
                        <a:pt x="36" y="56"/>
                        <a:pt x="36" y="56"/>
                        <a:pt x="36" y="56"/>
                      </a:cubicBezTo>
                      <a:cubicBezTo>
                        <a:pt x="37" y="56"/>
                        <a:pt x="37" y="56"/>
                        <a:pt x="37" y="56"/>
                      </a:cubicBezTo>
                      <a:cubicBezTo>
                        <a:pt x="37" y="56"/>
                        <a:pt x="37" y="56"/>
                        <a:pt x="37" y="56"/>
                      </a:cubicBezTo>
                      <a:cubicBezTo>
                        <a:pt x="37" y="57"/>
                        <a:pt x="37" y="57"/>
                        <a:pt x="37" y="57"/>
                      </a:cubicBezTo>
                      <a:cubicBezTo>
                        <a:pt x="37" y="58"/>
                        <a:pt x="37" y="58"/>
                        <a:pt x="37" y="58"/>
                      </a:cubicBezTo>
                      <a:cubicBezTo>
                        <a:pt x="37" y="58"/>
                        <a:pt x="37" y="58"/>
                        <a:pt x="37" y="58"/>
                      </a:cubicBezTo>
                      <a:cubicBezTo>
                        <a:pt x="37" y="58"/>
                        <a:pt x="37" y="58"/>
                        <a:pt x="37" y="58"/>
                      </a:cubicBezTo>
                      <a:cubicBezTo>
                        <a:pt x="37" y="58"/>
                        <a:pt x="37" y="58"/>
                        <a:pt x="37" y="58"/>
                      </a:cubicBezTo>
                      <a:cubicBezTo>
                        <a:pt x="37" y="58"/>
                        <a:pt x="37" y="58"/>
                        <a:pt x="37" y="58"/>
                      </a:cubicBezTo>
                      <a:cubicBezTo>
                        <a:pt x="37" y="58"/>
                        <a:pt x="37" y="58"/>
                        <a:pt x="37" y="58"/>
                      </a:cubicBezTo>
                      <a:cubicBezTo>
                        <a:pt x="37" y="59"/>
                        <a:pt x="37" y="59"/>
                        <a:pt x="37" y="59"/>
                      </a:cubicBezTo>
                      <a:cubicBezTo>
                        <a:pt x="36" y="59"/>
                        <a:pt x="36" y="59"/>
                        <a:pt x="36"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8"/>
                        <a:pt x="37" y="58"/>
                        <a:pt x="37" y="58"/>
                      </a:cubicBezTo>
                      <a:cubicBezTo>
                        <a:pt x="38" y="58"/>
                        <a:pt x="38" y="58"/>
                        <a:pt x="38" y="58"/>
                      </a:cubicBezTo>
                      <a:cubicBezTo>
                        <a:pt x="38" y="58"/>
                        <a:pt x="38" y="58"/>
                        <a:pt x="38" y="58"/>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7" y="59"/>
                        <a:pt x="37" y="59"/>
                        <a:pt x="37" y="59"/>
                      </a:cubicBezTo>
                      <a:cubicBezTo>
                        <a:pt x="37" y="59"/>
                        <a:pt x="37" y="59"/>
                        <a:pt x="37" y="59"/>
                      </a:cubicBezTo>
                      <a:cubicBezTo>
                        <a:pt x="37" y="59"/>
                        <a:pt x="37" y="59"/>
                        <a:pt x="37" y="59"/>
                      </a:cubicBezTo>
                      <a:cubicBezTo>
                        <a:pt x="38" y="59"/>
                        <a:pt x="38" y="59"/>
                        <a:pt x="38" y="59"/>
                      </a:cubicBezTo>
                      <a:cubicBezTo>
                        <a:pt x="38" y="60"/>
                        <a:pt x="38" y="60"/>
                        <a:pt x="38" y="60"/>
                      </a:cubicBezTo>
                      <a:cubicBezTo>
                        <a:pt x="38" y="60"/>
                        <a:pt x="38" y="60"/>
                        <a:pt x="38" y="60"/>
                      </a:cubicBezTo>
                      <a:cubicBezTo>
                        <a:pt x="37" y="60"/>
                        <a:pt x="37" y="60"/>
                        <a:pt x="37" y="60"/>
                      </a:cubicBezTo>
                      <a:cubicBezTo>
                        <a:pt x="37" y="60"/>
                        <a:pt x="37" y="60"/>
                        <a:pt x="37" y="60"/>
                      </a:cubicBezTo>
                      <a:cubicBezTo>
                        <a:pt x="37" y="60"/>
                        <a:pt x="37" y="60"/>
                        <a:pt x="37" y="60"/>
                      </a:cubicBezTo>
                      <a:cubicBezTo>
                        <a:pt x="37" y="60"/>
                        <a:pt x="37" y="60"/>
                        <a:pt x="37" y="60"/>
                      </a:cubicBezTo>
                      <a:cubicBezTo>
                        <a:pt x="37" y="60"/>
                        <a:pt x="37" y="60"/>
                        <a:pt x="37" y="60"/>
                      </a:cubicBezTo>
                      <a:cubicBezTo>
                        <a:pt x="37" y="61"/>
                        <a:pt x="37" y="61"/>
                        <a:pt x="37" y="61"/>
                      </a:cubicBezTo>
                      <a:cubicBezTo>
                        <a:pt x="37" y="61"/>
                        <a:pt x="37" y="61"/>
                        <a:pt x="37" y="61"/>
                      </a:cubicBezTo>
                      <a:cubicBezTo>
                        <a:pt x="38" y="60"/>
                        <a:pt x="38" y="60"/>
                        <a:pt x="38" y="60"/>
                      </a:cubicBezTo>
                      <a:cubicBezTo>
                        <a:pt x="38" y="60"/>
                        <a:pt x="38" y="60"/>
                        <a:pt x="38" y="60"/>
                      </a:cubicBezTo>
                      <a:cubicBezTo>
                        <a:pt x="39" y="61"/>
                        <a:pt x="39" y="61"/>
                        <a:pt x="39" y="61"/>
                      </a:cubicBezTo>
                      <a:cubicBezTo>
                        <a:pt x="39" y="61"/>
                        <a:pt x="39" y="61"/>
                        <a:pt x="39" y="61"/>
                      </a:cubicBezTo>
                      <a:cubicBezTo>
                        <a:pt x="39" y="61"/>
                        <a:pt x="39" y="61"/>
                        <a:pt x="39" y="61"/>
                      </a:cubicBezTo>
                      <a:cubicBezTo>
                        <a:pt x="40" y="61"/>
                        <a:pt x="40" y="61"/>
                        <a:pt x="40" y="61"/>
                      </a:cubicBezTo>
                      <a:cubicBezTo>
                        <a:pt x="41" y="61"/>
                        <a:pt x="41" y="61"/>
                        <a:pt x="41" y="61"/>
                      </a:cubicBezTo>
                      <a:cubicBezTo>
                        <a:pt x="42" y="61"/>
                        <a:pt x="42" y="61"/>
                        <a:pt x="42" y="61"/>
                      </a:cubicBezTo>
                      <a:cubicBezTo>
                        <a:pt x="41" y="61"/>
                        <a:pt x="41" y="61"/>
                        <a:pt x="41" y="61"/>
                      </a:cubicBezTo>
                      <a:cubicBezTo>
                        <a:pt x="41" y="61"/>
                        <a:pt x="41" y="61"/>
                        <a:pt x="41" y="61"/>
                      </a:cubicBezTo>
                      <a:cubicBezTo>
                        <a:pt x="41" y="61"/>
                        <a:pt x="41" y="61"/>
                        <a:pt x="41" y="61"/>
                      </a:cubicBezTo>
                      <a:cubicBezTo>
                        <a:pt x="41" y="61"/>
                        <a:pt x="41" y="61"/>
                        <a:pt x="41" y="61"/>
                      </a:cubicBezTo>
                      <a:cubicBezTo>
                        <a:pt x="41" y="61"/>
                        <a:pt x="41" y="61"/>
                        <a:pt x="41" y="61"/>
                      </a:cubicBezTo>
                      <a:cubicBezTo>
                        <a:pt x="41" y="61"/>
                        <a:pt x="41" y="61"/>
                        <a:pt x="41" y="61"/>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59"/>
                        <a:pt x="41" y="59"/>
                        <a:pt x="41" y="59"/>
                      </a:cubicBezTo>
                      <a:cubicBezTo>
                        <a:pt x="41" y="59"/>
                        <a:pt x="41" y="59"/>
                        <a:pt x="41" y="59"/>
                      </a:cubicBezTo>
                      <a:cubicBezTo>
                        <a:pt x="40" y="59"/>
                        <a:pt x="40" y="59"/>
                        <a:pt x="40" y="59"/>
                      </a:cubicBezTo>
                      <a:cubicBezTo>
                        <a:pt x="40" y="58"/>
                        <a:pt x="40" y="58"/>
                        <a:pt x="40" y="58"/>
                      </a:cubicBezTo>
                      <a:cubicBezTo>
                        <a:pt x="40" y="58"/>
                        <a:pt x="40" y="58"/>
                        <a:pt x="40" y="58"/>
                      </a:cubicBezTo>
                      <a:cubicBezTo>
                        <a:pt x="40" y="58"/>
                        <a:pt x="40" y="58"/>
                        <a:pt x="40" y="58"/>
                      </a:cubicBezTo>
                      <a:cubicBezTo>
                        <a:pt x="41" y="58"/>
                        <a:pt x="41" y="58"/>
                        <a:pt x="41" y="58"/>
                      </a:cubicBezTo>
                      <a:cubicBezTo>
                        <a:pt x="41" y="58"/>
                        <a:pt x="41" y="58"/>
                        <a:pt x="41" y="58"/>
                      </a:cubicBezTo>
                      <a:cubicBezTo>
                        <a:pt x="41" y="57"/>
                        <a:pt x="41" y="57"/>
                        <a:pt x="41" y="57"/>
                      </a:cubicBezTo>
                      <a:cubicBezTo>
                        <a:pt x="41" y="57"/>
                        <a:pt x="41" y="57"/>
                        <a:pt x="41" y="57"/>
                      </a:cubicBezTo>
                      <a:cubicBezTo>
                        <a:pt x="41" y="58"/>
                        <a:pt x="41" y="58"/>
                        <a:pt x="41" y="58"/>
                      </a:cubicBezTo>
                      <a:cubicBezTo>
                        <a:pt x="41" y="58"/>
                        <a:pt x="41" y="58"/>
                        <a:pt x="41" y="58"/>
                      </a:cubicBezTo>
                      <a:cubicBezTo>
                        <a:pt x="41" y="58"/>
                        <a:pt x="41" y="58"/>
                        <a:pt x="41" y="58"/>
                      </a:cubicBezTo>
                      <a:cubicBezTo>
                        <a:pt x="41" y="58"/>
                        <a:pt x="41" y="58"/>
                        <a:pt x="41" y="58"/>
                      </a:cubicBezTo>
                      <a:cubicBezTo>
                        <a:pt x="42" y="58"/>
                        <a:pt x="42" y="58"/>
                        <a:pt x="42" y="58"/>
                      </a:cubicBezTo>
                      <a:cubicBezTo>
                        <a:pt x="42" y="58"/>
                        <a:pt x="42" y="58"/>
                        <a:pt x="42" y="58"/>
                      </a:cubicBezTo>
                      <a:cubicBezTo>
                        <a:pt x="42" y="57"/>
                        <a:pt x="42" y="57"/>
                        <a:pt x="42"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6"/>
                        <a:pt x="41" y="56"/>
                        <a:pt x="41" y="56"/>
                      </a:cubicBezTo>
                      <a:cubicBezTo>
                        <a:pt x="41" y="56"/>
                        <a:pt x="41" y="56"/>
                        <a:pt x="41" y="56"/>
                      </a:cubicBezTo>
                      <a:cubicBezTo>
                        <a:pt x="41" y="56"/>
                        <a:pt x="41" y="56"/>
                        <a:pt x="41" y="56"/>
                      </a:cubicBezTo>
                      <a:cubicBezTo>
                        <a:pt x="42" y="56"/>
                        <a:pt x="42" y="56"/>
                        <a:pt x="42" y="56"/>
                      </a:cubicBezTo>
                      <a:cubicBezTo>
                        <a:pt x="42" y="57"/>
                        <a:pt x="42" y="57"/>
                        <a:pt x="42" y="57"/>
                      </a:cubicBezTo>
                      <a:cubicBezTo>
                        <a:pt x="42" y="58"/>
                        <a:pt x="42" y="58"/>
                        <a:pt x="42" y="58"/>
                      </a:cubicBezTo>
                      <a:cubicBezTo>
                        <a:pt x="42" y="58"/>
                        <a:pt x="42" y="58"/>
                        <a:pt x="42" y="58"/>
                      </a:cubicBezTo>
                      <a:cubicBezTo>
                        <a:pt x="42" y="57"/>
                        <a:pt x="42" y="57"/>
                        <a:pt x="42" y="57"/>
                      </a:cubicBezTo>
                      <a:cubicBezTo>
                        <a:pt x="42" y="57"/>
                        <a:pt x="42" y="57"/>
                        <a:pt x="42" y="57"/>
                      </a:cubicBezTo>
                      <a:cubicBezTo>
                        <a:pt x="43" y="57"/>
                        <a:pt x="43" y="57"/>
                        <a:pt x="43" y="57"/>
                      </a:cubicBezTo>
                      <a:cubicBezTo>
                        <a:pt x="43" y="56"/>
                        <a:pt x="43" y="56"/>
                        <a:pt x="43" y="56"/>
                      </a:cubicBezTo>
                      <a:cubicBezTo>
                        <a:pt x="43" y="56"/>
                        <a:pt x="43" y="56"/>
                        <a:pt x="43" y="56"/>
                      </a:cubicBezTo>
                      <a:cubicBezTo>
                        <a:pt x="43" y="56"/>
                        <a:pt x="43" y="56"/>
                        <a:pt x="43" y="56"/>
                      </a:cubicBezTo>
                      <a:cubicBezTo>
                        <a:pt x="44" y="56"/>
                        <a:pt x="44" y="56"/>
                        <a:pt x="44" y="56"/>
                      </a:cubicBezTo>
                      <a:cubicBezTo>
                        <a:pt x="44" y="56"/>
                        <a:pt x="44" y="56"/>
                        <a:pt x="44" y="56"/>
                      </a:cubicBezTo>
                      <a:cubicBezTo>
                        <a:pt x="44" y="56"/>
                        <a:pt x="44" y="56"/>
                        <a:pt x="44" y="56"/>
                      </a:cubicBezTo>
                      <a:cubicBezTo>
                        <a:pt x="44" y="56"/>
                        <a:pt x="44" y="56"/>
                        <a:pt x="44" y="56"/>
                      </a:cubicBezTo>
                      <a:cubicBezTo>
                        <a:pt x="43" y="56"/>
                        <a:pt x="43" y="56"/>
                        <a:pt x="43" y="56"/>
                      </a:cubicBezTo>
                      <a:cubicBezTo>
                        <a:pt x="44" y="55"/>
                        <a:pt x="44" y="55"/>
                        <a:pt x="44" y="55"/>
                      </a:cubicBezTo>
                      <a:cubicBezTo>
                        <a:pt x="43" y="55"/>
                        <a:pt x="43" y="55"/>
                        <a:pt x="43" y="55"/>
                      </a:cubicBezTo>
                      <a:cubicBezTo>
                        <a:pt x="43" y="55"/>
                        <a:pt x="43" y="55"/>
                        <a:pt x="43" y="55"/>
                      </a:cubicBezTo>
                      <a:cubicBezTo>
                        <a:pt x="43" y="55"/>
                        <a:pt x="43" y="55"/>
                        <a:pt x="43" y="55"/>
                      </a:cubicBezTo>
                      <a:cubicBezTo>
                        <a:pt x="43" y="55"/>
                        <a:pt x="43" y="55"/>
                        <a:pt x="43" y="55"/>
                      </a:cubicBezTo>
                      <a:cubicBezTo>
                        <a:pt x="43" y="55"/>
                        <a:pt x="43" y="55"/>
                        <a:pt x="43" y="55"/>
                      </a:cubicBezTo>
                      <a:cubicBezTo>
                        <a:pt x="44" y="55"/>
                        <a:pt x="44" y="55"/>
                        <a:pt x="44" y="55"/>
                      </a:cubicBezTo>
                      <a:cubicBezTo>
                        <a:pt x="44" y="55"/>
                        <a:pt x="44" y="55"/>
                        <a:pt x="44" y="55"/>
                      </a:cubicBezTo>
                      <a:cubicBezTo>
                        <a:pt x="44" y="55"/>
                        <a:pt x="44" y="55"/>
                        <a:pt x="44" y="55"/>
                      </a:cubicBezTo>
                      <a:cubicBezTo>
                        <a:pt x="44" y="56"/>
                        <a:pt x="44" y="56"/>
                        <a:pt x="44" y="56"/>
                      </a:cubicBezTo>
                      <a:cubicBezTo>
                        <a:pt x="44" y="55"/>
                        <a:pt x="44" y="55"/>
                        <a:pt x="44" y="55"/>
                      </a:cubicBezTo>
                      <a:cubicBezTo>
                        <a:pt x="44" y="55"/>
                        <a:pt x="44" y="55"/>
                        <a:pt x="44" y="55"/>
                      </a:cubicBezTo>
                      <a:cubicBezTo>
                        <a:pt x="44" y="55"/>
                        <a:pt x="44" y="55"/>
                        <a:pt x="44" y="55"/>
                      </a:cubicBezTo>
                      <a:cubicBezTo>
                        <a:pt x="44" y="54"/>
                        <a:pt x="44" y="54"/>
                        <a:pt x="44" y="54"/>
                      </a:cubicBezTo>
                      <a:cubicBezTo>
                        <a:pt x="44" y="54"/>
                        <a:pt x="44" y="54"/>
                        <a:pt x="44" y="54"/>
                      </a:cubicBezTo>
                      <a:cubicBezTo>
                        <a:pt x="45" y="55"/>
                        <a:pt x="45" y="55"/>
                        <a:pt x="45" y="55"/>
                      </a:cubicBezTo>
                      <a:cubicBezTo>
                        <a:pt x="45" y="55"/>
                        <a:pt x="45" y="55"/>
                        <a:pt x="45" y="55"/>
                      </a:cubicBezTo>
                      <a:cubicBezTo>
                        <a:pt x="45" y="56"/>
                        <a:pt x="45" y="56"/>
                        <a:pt x="45" y="56"/>
                      </a:cubicBezTo>
                      <a:cubicBezTo>
                        <a:pt x="45" y="56"/>
                        <a:pt x="45" y="56"/>
                        <a:pt x="45" y="56"/>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6" y="55"/>
                        <a:pt x="46" y="55"/>
                        <a:pt x="46" y="55"/>
                      </a:cubicBezTo>
                      <a:cubicBezTo>
                        <a:pt x="46" y="55"/>
                        <a:pt x="46" y="55"/>
                        <a:pt x="46" y="55"/>
                      </a:cubicBezTo>
                      <a:cubicBezTo>
                        <a:pt x="46" y="56"/>
                        <a:pt x="46" y="56"/>
                        <a:pt x="46" y="56"/>
                      </a:cubicBezTo>
                      <a:cubicBezTo>
                        <a:pt x="46" y="56"/>
                        <a:pt x="46" y="56"/>
                        <a:pt x="46" y="56"/>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8"/>
                        <a:pt x="47" y="58"/>
                        <a:pt x="47" y="58"/>
                      </a:cubicBezTo>
                      <a:cubicBezTo>
                        <a:pt x="47" y="57"/>
                        <a:pt x="48" y="57"/>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5"/>
                        <a:pt x="48" y="55"/>
                        <a:pt x="48" y="55"/>
                      </a:cubicBezTo>
                      <a:cubicBezTo>
                        <a:pt x="48" y="55"/>
                        <a:pt x="48" y="55"/>
                        <a:pt x="48" y="55"/>
                      </a:cubicBezTo>
                      <a:cubicBezTo>
                        <a:pt x="47" y="55"/>
                        <a:pt x="47" y="55"/>
                        <a:pt x="47" y="55"/>
                      </a:cubicBezTo>
                      <a:cubicBezTo>
                        <a:pt x="47" y="55"/>
                        <a:pt x="47" y="55"/>
                        <a:pt x="47" y="55"/>
                      </a:cubicBezTo>
                      <a:cubicBezTo>
                        <a:pt x="47" y="55"/>
                        <a:pt x="47" y="55"/>
                        <a:pt x="47" y="55"/>
                      </a:cubicBezTo>
                      <a:cubicBezTo>
                        <a:pt x="47" y="55"/>
                        <a:pt x="47" y="55"/>
                        <a:pt x="47" y="55"/>
                      </a:cubicBezTo>
                      <a:cubicBezTo>
                        <a:pt x="48" y="55"/>
                        <a:pt x="48" y="55"/>
                        <a:pt x="48" y="55"/>
                      </a:cubicBezTo>
                      <a:cubicBezTo>
                        <a:pt x="48" y="54"/>
                        <a:pt x="48" y="54"/>
                        <a:pt x="48" y="54"/>
                      </a:cubicBezTo>
                      <a:cubicBezTo>
                        <a:pt x="48" y="54"/>
                        <a:pt x="48" y="54"/>
                        <a:pt x="48" y="54"/>
                      </a:cubicBezTo>
                      <a:cubicBezTo>
                        <a:pt x="48" y="54"/>
                        <a:pt x="48" y="54"/>
                        <a:pt x="48" y="54"/>
                      </a:cubicBezTo>
                      <a:cubicBezTo>
                        <a:pt x="48" y="54"/>
                        <a:pt x="48" y="54"/>
                        <a:pt x="48" y="54"/>
                      </a:cubicBezTo>
                      <a:cubicBezTo>
                        <a:pt x="48" y="54"/>
                        <a:pt x="48" y="54"/>
                        <a:pt x="48" y="54"/>
                      </a:cubicBezTo>
                      <a:cubicBezTo>
                        <a:pt x="48" y="55"/>
                        <a:pt x="48" y="55"/>
                        <a:pt x="48" y="55"/>
                      </a:cubicBezTo>
                      <a:cubicBezTo>
                        <a:pt x="48" y="55"/>
                        <a:pt x="48" y="55"/>
                        <a:pt x="48" y="55"/>
                      </a:cubicBezTo>
                      <a:cubicBezTo>
                        <a:pt x="48" y="55"/>
                        <a:pt x="48" y="55"/>
                        <a:pt x="48" y="55"/>
                      </a:cubicBezTo>
                      <a:cubicBezTo>
                        <a:pt x="48" y="55"/>
                        <a:pt x="48" y="55"/>
                        <a:pt x="48" y="55"/>
                      </a:cubicBezTo>
                      <a:cubicBezTo>
                        <a:pt x="48" y="55"/>
                        <a:pt x="48" y="55"/>
                        <a:pt x="48" y="55"/>
                      </a:cubicBezTo>
                      <a:cubicBezTo>
                        <a:pt x="49" y="56"/>
                        <a:pt x="49" y="56"/>
                        <a:pt x="49" y="56"/>
                      </a:cubicBezTo>
                      <a:cubicBezTo>
                        <a:pt x="49" y="55"/>
                        <a:pt x="49" y="55"/>
                        <a:pt x="49" y="55"/>
                      </a:cubicBezTo>
                      <a:cubicBezTo>
                        <a:pt x="48" y="55"/>
                        <a:pt x="48" y="55"/>
                        <a:pt x="48" y="55"/>
                      </a:cubicBezTo>
                      <a:cubicBezTo>
                        <a:pt x="48" y="55"/>
                        <a:pt x="48" y="55"/>
                        <a:pt x="48" y="55"/>
                      </a:cubicBezTo>
                      <a:cubicBezTo>
                        <a:pt x="48" y="54"/>
                        <a:pt x="48" y="54"/>
                        <a:pt x="48" y="54"/>
                      </a:cubicBezTo>
                      <a:cubicBezTo>
                        <a:pt x="48" y="54"/>
                        <a:pt x="48" y="54"/>
                        <a:pt x="48" y="54"/>
                      </a:cubicBezTo>
                      <a:cubicBezTo>
                        <a:pt x="49" y="54"/>
                        <a:pt x="49" y="54"/>
                        <a:pt x="49" y="54"/>
                      </a:cubicBezTo>
                      <a:cubicBezTo>
                        <a:pt x="49" y="54"/>
                        <a:pt x="49" y="54"/>
                        <a:pt x="49" y="54"/>
                      </a:cubicBezTo>
                      <a:cubicBezTo>
                        <a:pt x="49" y="55"/>
                        <a:pt x="49" y="55"/>
                        <a:pt x="49" y="55"/>
                      </a:cubicBezTo>
                      <a:cubicBezTo>
                        <a:pt x="49" y="55"/>
                        <a:pt x="49" y="55"/>
                        <a:pt x="49" y="55"/>
                      </a:cubicBezTo>
                      <a:cubicBezTo>
                        <a:pt x="49" y="56"/>
                        <a:pt x="49" y="56"/>
                        <a:pt x="49" y="56"/>
                      </a:cubicBezTo>
                      <a:cubicBezTo>
                        <a:pt x="49" y="55"/>
                        <a:pt x="49" y="55"/>
                        <a:pt x="49" y="55"/>
                      </a:cubicBezTo>
                      <a:cubicBezTo>
                        <a:pt x="49" y="54"/>
                        <a:pt x="49" y="54"/>
                        <a:pt x="49" y="54"/>
                      </a:cubicBezTo>
                      <a:cubicBezTo>
                        <a:pt x="49" y="54"/>
                        <a:pt x="49" y="54"/>
                        <a:pt x="49" y="54"/>
                      </a:cubicBezTo>
                      <a:cubicBezTo>
                        <a:pt x="49" y="54"/>
                        <a:pt x="49" y="54"/>
                        <a:pt x="49" y="54"/>
                      </a:cubicBezTo>
                      <a:cubicBezTo>
                        <a:pt x="49" y="54"/>
                        <a:pt x="49" y="54"/>
                        <a:pt x="49" y="54"/>
                      </a:cubicBezTo>
                      <a:cubicBezTo>
                        <a:pt x="49" y="54"/>
                        <a:pt x="49" y="54"/>
                        <a:pt x="49" y="54"/>
                      </a:cubicBezTo>
                      <a:cubicBezTo>
                        <a:pt x="49" y="53"/>
                        <a:pt x="49" y="53"/>
                        <a:pt x="49" y="53"/>
                      </a:cubicBezTo>
                      <a:cubicBezTo>
                        <a:pt x="49" y="53"/>
                        <a:pt x="49" y="53"/>
                        <a:pt x="49" y="53"/>
                      </a:cubicBezTo>
                      <a:cubicBezTo>
                        <a:pt x="49" y="53"/>
                        <a:pt x="49" y="53"/>
                        <a:pt x="49" y="53"/>
                      </a:cubicBezTo>
                      <a:cubicBezTo>
                        <a:pt x="49" y="53"/>
                        <a:pt x="49" y="53"/>
                        <a:pt x="49" y="53"/>
                      </a:cubicBezTo>
                      <a:cubicBezTo>
                        <a:pt x="49" y="53"/>
                        <a:pt x="49" y="53"/>
                        <a:pt x="49" y="53"/>
                      </a:cubicBezTo>
                      <a:cubicBezTo>
                        <a:pt x="49" y="53"/>
                        <a:pt x="49" y="53"/>
                        <a:pt x="49" y="53"/>
                      </a:cubicBezTo>
                      <a:cubicBezTo>
                        <a:pt x="49" y="52"/>
                        <a:pt x="49" y="52"/>
                        <a:pt x="49" y="52"/>
                      </a:cubicBezTo>
                      <a:cubicBezTo>
                        <a:pt x="49" y="52"/>
                        <a:pt x="49" y="52"/>
                        <a:pt x="49" y="52"/>
                      </a:cubicBezTo>
                      <a:cubicBezTo>
                        <a:pt x="49" y="52"/>
                        <a:pt x="49" y="52"/>
                        <a:pt x="49" y="52"/>
                      </a:cubicBezTo>
                      <a:cubicBezTo>
                        <a:pt x="49" y="52"/>
                        <a:pt x="49" y="52"/>
                        <a:pt x="49" y="52"/>
                      </a:cubicBezTo>
                      <a:cubicBezTo>
                        <a:pt x="49" y="52"/>
                        <a:pt x="49" y="52"/>
                        <a:pt x="49" y="52"/>
                      </a:cubicBezTo>
                      <a:cubicBezTo>
                        <a:pt x="49" y="51"/>
                        <a:pt x="49" y="51"/>
                        <a:pt x="49" y="51"/>
                      </a:cubicBezTo>
                      <a:cubicBezTo>
                        <a:pt x="50" y="51"/>
                        <a:pt x="50" y="51"/>
                        <a:pt x="50" y="51"/>
                      </a:cubicBezTo>
                      <a:cubicBezTo>
                        <a:pt x="50" y="51"/>
                        <a:pt x="50" y="51"/>
                        <a:pt x="50" y="51"/>
                      </a:cubicBezTo>
                      <a:cubicBezTo>
                        <a:pt x="50" y="51"/>
                        <a:pt x="50" y="51"/>
                        <a:pt x="50" y="51"/>
                      </a:cubicBezTo>
                      <a:cubicBezTo>
                        <a:pt x="50" y="52"/>
                        <a:pt x="50" y="52"/>
                        <a:pt x="50" y="52"/>
                      </a:cubicBezTo>
                      <a:cubicBezTo>
                        <a:pt x="50" y="52"/>
                        <a:pt x="50" y="52"/>
                        <a:pt x="50" y="52"/>
                      </a:cubicBezTo>
                      <a:cubicBezTo>
                        <a:pt x="50" y="52"/>
                        <a:pt x="50" y="52"/>
                        <a:pt x="50" y="52"/>
                      </a:cubicBezTo>
                      <a:cubicBezTo>
                        <a:pt x="50" y="53"/>
                        <a:pt x="50" y="53"/>
                        <a:pt x="50" y="53"/>
                      </a:cubicBezTo>
                      <a:cubicBezTo>
                        <a:pt x="50" y="53"/>
                        <a:pt x="50" y="53"/>
                        <a:pt x="50" y="53"/>
                      </a:cubicBezTo>
                      <a:cubicBezTo>
                        <a:pt x="50" y="52"/>
                        <a:pt x="50" y="52"/>
                        <a:pt x="50" y="52"/>
                      </a:cubicBezTo>
                      <a:cubicBezTo>
                        <a:pt x="50" y="52"/>
                        <a:pt x="50" y="52"/>
                        <a:pt x="50" y="52"/>
                      </a:cubicBezTo>
                      <a:cubicBezTo>
                        <a:pt x="50" y="51"/>
                        <a:pt x="50" y="51"/>
                        <a:pt x="50" y="51"/>
                      </a:cubicBezTo>
                      <a:cubicBezTo>
                        <a:pt x="50" y="51"/>
                        <a:pt x="50" y="51"/>
                        <a:pt x="50" y="51"/>
                      </a:cubicBezTo>
                      <a:cubicBezTo>
                        <a:pt x="50" y="51"/>
                        <a:pt x="50" y="51"/>
                        <a:pt x="50" y="51"/>
                      </a:cubicBezTo>
                      <a:cubicBezTo>
                        <a:pt x="50" y="52"/>
                        <a:pt x="50" y="52"/>
                        <a:pt x="50" y="52"/>
                      </a:cubicBezTo>
                      <a:cubicBezTo>
                        <a:pt x="51" y="53"/>
                        <a:pt x="51" y="53"/>
                        <a:pt x="51" y="53"/>
                      </a:cubicBezTo>
                      <a:cubicBezTo>
                        <a:pt x="51" y="53"/>
                        <a:pt x="51" y="53"/>
                        <a:pt x="51" y="53"/>
                      </a:cubicBezTo>
                      <a:cubicBezTo>
                        <a:pt x="51" y="53"/>
                        <a:pt x="51" y="53"/>
                        <a:pt x="51" y="53"/>
                      </a:cubicBezTo>
                      <a:cubicBezTo>
                        <a:pt x="51" y="53"/>
                        <a:pt x="51" y="53"/>
                        <a:pt x="51" y="53"/>
                      </a:cubicBezTo>
                      <a:cubicBezTo>
                        <a:pt x="51" y="52"/>
                        <a:pt x="51" y="52"/>
                        <a:pt x="51" y="52"/>
                      </a:cubicBezTo>
                      <a:cubicBezTo>
                        <a:pt x="51" y="51"/>
                        <a:pt x="51" y="51"/>
                        <a:pt x="51" y="51"/>
                      </a:cubicBezTo>
                      <a:cubicBezTo>
                        <a:pt x="52" y="51"/>
                        <a:pt x="52" y="51"/>
                        <a:pt x="52" y="51"/>
                      </a:cubicBezTo>
                      <a:cubicBezTo>
                        <a:pt x="52" y="51"/>
                        <a:pt x="52" y="51"/>
                        <a:pt x="52" y="51"/>
                      </a:cubicBezTo>
                      <a:cubicBezTo>
                        <a:pt x="52" y="51"/>
                        <a:pt x="52" y="51"/>
                        <a:pt x="52" y="51"/>
                      </a:cubicBezTo>
                      <a:cubicBezTo>
                        <a:pt x="52" y="51"/>
                        <a:pt x="52" y="51"/>
                        <a:pt x="52" y="51"/>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3" y="52"/>
                        <a:pt x="53" y="52"/>
                        <a:pt x="53" y="52"/>
                      </a:cubicBezTo>
                      <a:cubicBezTo>
                        <a:pt x="53" y="52"/>
                        <a:pt x="53" y="52"/>
                        <a:pt x="53" y="52"/>
                      </a:cubicBezTo>
                      <a:cubicBezTo>
                        <a:pt x="53" y="52"/>
                        <a:pt x="53" y="52"/>
                        <a:pt x="53" y="52"/>
                      </a:cubicBezTo>
                      <a:cubicBezTo>
                        <a:pt x="53" y="52"/>
                        <a:pt x="53" y="52"/>
                        <a:pt x="53" y="52"/>
                      </a:cubicBezTo>
                      <a:cubicBezTo>
                        <a:pt x="53" y="52"/>
                        <a:pt x="53" y="52"/>
                        <a:pt x="53" y="52"/>
                      </a:cubicBezTo>
                      <a:cubicBezTo>
                        <a:pt x="53" y="51"/>
                        <a:pt x="53" y="51"/>
                        <a:pt x="53" y="51"/>
                      </a:cubicBezTo>
                      <a:cubicBezTo>
                        <a:pt x="53" y="51"/>
                        <a:pt x="53" y="51"/>
                        <a:pt x="53" y="51"/>
                      </a:cubicBezTo>
                      <a:cubicBezTo>
                        <a:pt x="53" y="51"/>
                        <a:pt x="53" y="51"/>
                        <a:pt x="53" y="51"/>
                      </a:cubicBezTo>
                      <a:cubicBezTo>
                        <a:pt x="53" y="51"/>
                        <a:pt x="53" y="51"/>
                        <a:pt x="53" y="51"/>
                      </a:cubicBezTo>
                      <a:cubicBezTo>
                        <a:pt x="53" y="51"/>
                        <a:pt x="53" y="51"/>
                        <a:pt x="53" y="51"/>
                      </a:cubicBezTo>
                      <a:cubicBezTo>
                        <a:pt x="53" y="50"/>
                        <a:pt x="53" y="50"/>
                        <a:pt x="53" y="50"/>
                      </a:cubicBezTo>
                      <a:cubicBezTo>
                        <a:pt x="52" y="50"/>
                        <a:pt x="52" y="50"/>
                        <a:pt x="52" y="50"/>
                      </a:cubicBezTo>
                      <a:cubicBezTo>
                        <a:pt x="52" y="50"/>
                        <a:pt x="52" y="50"/>
                        <a:pt x="52" y="50"/>
                      </a:cubicBezTo>
                      <a:cubicBezTo>
                        <a:pt x="53" y="49"/>
                        <a:pt x="53" y="49"/>
                        <a:pt x="53" y="49"/>
                      </a:cubicBezTo>
                      <a:cubicBezTo>
                        <a:pt x="53" y="49"/>
                        <a:pt x="53" y="49"/>
                        <a:pt x="53" y="49"/>
                      </a:cubicBezTo>
                      <a:cubicBezTo>
                        <a:pt x="53" y="50"/>
                        <a:pt x="53" y="50"/>
                        <a:pt x="53" y="50"/>
                      </a:cubicBezTo>
                      <a:cubicBezTo>
                        <a:pt x="53" y="50"/>
                        <a:pt x="53" y="50"/>
                        <a:pt x="53" y="50"/>
                      </a:cubicBezTo>
                      <a:cubicBezTo>
                        <a:pt x="53" y="49"/>
                        <a:pt x="53" y="49"/>
                        <a:pt x="53" y="49"/>
                      </a:cubicBezTo>
                      <a:cubicBezTo>
                        <a:pt x="53" y="49"/>
                        <a:pt x="53" y="49"/>
                        <a:pt x="53" y="49"/>
                      </a:cubicBezTo>
                      <a:cubicBezTo>
                        <a:pt x="53" y="50"/>
                        <a:pt x="53" y="50"/>
                        <a:pt x="53" y="50"/>
                      </a:cubicBezTo>
                      <a:cubicBezTo>
                        <a:pt x="53" y="50"/>
                        <a:pt x="53" y="50"/>
                        <a:pt x="53" y="50"/>
                      </a:cubicBezTo>
                      <a:cubicBezTo>
                        <a:pt x="54" y="50"/>
                        <a:pt x="54" y="50"/>
                        <a:pt x="54" y="50"/>
                      </a:cubicBezTo>
                      <a:cubicBezTo>
                        <a:pt x="54" y="50"/>
                        <a:pt x="54" y="50"/>
                        <a:pt x="54" y="50"/>
                      </a:cubicBezTo>
                      <a:cubicBezTo>
                        <a:pt x="54" y="50"/>
                        <a:pt x="54" y="50"/>
                        <a:pt x="54" y="50"/>
                      </a:cubicBezTo>
                      <a:cubicBezTo>
                        <a:pt x="54" y="50"/>
                        <a:pt x="54" y="50"/>
                        <a:pt x="54" y="50"/>
                      </a:cubicBezTo>
                      <a:cubicBezTo>
                        <a:pt x="54" y="49"/>
                        <a:pt x="54" y="49"/>
                        <a:pt x="54" y="49"/>
                      </a:cubicBezTo>
                      <a:cubicBezTo>
                        <a:pt x="54" y="49"/>
                        <a:pt x="54" y="49"/>
                        <a:pt x="54" y="49"/>
                      </a:cubicBezTo>
                      <a:cubicBezTo>
                        <a:pt x="54" y="49"/>
                        <a:pt x="54" y="49"/>
                        <a:pt x="54" y="49"/>
                      </a:cubicBezTo>
                      <a:cubicBezTo>
                        <a:pt x="54" y="49"/>
                        <a:pt x="54" y="49"/>
                        <a:pt x="54" y="49"/>
                      </a:cubicBezTo>
                      <a:cubicBezTo>
                        <a:pt x="54" y="49"/>
                        <a:pt x="54" y="49"/>
                        <a:pt x="54" y="49"/>
                      </a:cubicBezTo>
                      <a:cubicBezTo>
                        <a:pt x="54" y="49"/>
                        <a:pt x="54" y="49"/>
                        <a:pt x="54" y="49"/>
                      </a:cubicBezTo>
                      <a:cubicBezTo>
                        <a:pt x="55" y="49"/>
                        <a:pt x="55" y="49"/>
                        <a:pt x="55" y="49"/>
                      </a:cubicBezTo>
                      <a:cubicBezTo>
                        <a:pt x="55" y="50"/>
                        <a:pt x="55" y="50"/>
                        <a:pt x="55" y="50"/>
                      </a:cubicBezTo>
                      <a:cubicBezTo>
                        <a:pt x="55" y="50"/>
                        <a:pt x="55" y="50"/>
                        <a:pt x="55" y="50"/>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8"/>
                        <a:pt x="55" y="48"/>
                        <a:pt x="55" y="48"/>
                      </a:cubicBezTo>
                      <a:cubicBezTo>
                        <a:pt x="55" y="48"/>
                        <a:pt x="55" y="48"/>
                        <a:pt x="55" y="48"/>
                      </a:cubicBezTo>
                      <a:cubicBezTo>
                        <a:pt x="55" y="48"/>
                        <a:pt x="55" y="48"/>
                        <a:pt x="55" y="48"/>
                      </a:cubicBezTo>
                      <a:cubicBezTo>
                        <a:pt x="54" y="48"/>
                        <a:pt x="54" y="48"/>
                        <a:pt x="54" y="48"/>
                      </a:cubicBezTo>
                      <a:cubicBezTo>
                        <a:pt x="55" y="48"/>
                        <a:pt x="55" y="48"/>
                        <a:pt x="55" y="48"/>
                      </a:cubicBezTo>
                      <a:cubicBezTo>
                        <a:pt x="55" y="48"/>
                        <a:pt x="55" y="48"/>
                        <a:pt x="55" y="48"/>
                      </a:cubicBezTo>
                      <a:cubicBezTo>
                        <a:pt x="55" y="48"/>
                        <a:pt x="55" y="48"/>
                        <a:pt x="55" y="48"/>
                      </a:cubicBezTo>
                      <a:cubicBezTo>
                        <a:pt x="55" y="48"/>
                        <a:pt x="55" y="48"/>
                        <a:pt x="55" y="48"/>
                      </a:cubicBezTo>
                      <a:cubicBezTo>
                        <a:pt x="55" y="48"/>
                        <a:pt x="55" y="48"/>
                        <a:pt x="55" y="48"/>
                      </a:cubicBezTo>
                      <a:cubicBezTo>
                        <a:pt x="55" y="47"/>
                        <a:pt x="55" y="47"/>
                        <a:pt x="55" y="47"/>
                      </a:cubicBezTo>
                      <a:cubicBezTo>
                        <a:pt x="55" y="47"/>
                        <a:pt x="55" y="47"/>
                        <a:pt x="55" y="47"/>
                      </a:cubicBezTo>
                      <a:cubicBezTo>
                        <a:pt x="56" y="48"/>
                        <a:pt x="56" y="48"/>
                        <a:pt x="56" y="48"/>
                      </a:cubicBezTo>
                      <a:cubicBezTo>
                        <a:pt x="56" y="48"/>
                        <a:pt x="56" y="48"/>
                        <a:pt x="56" y="48"/>
                      </a:cubicBezTo>
                      <a:cubicBezTo>
                        <a:pt x="56" y="48"/>
                        <a:pt x="56" y="48"/>
                        <a:pt x="56" y="48"/>
                      </a:cubicBezTo>
                      <a:cubicBezTo>
                        <a:pt x="56" y="48"/>
                        <a:pt x="56" y="48"/>
                        <a:pt x="56" y="48"/>
                      </a:cubicBezTo>
                      <a:cubicBezTo>
                        <a:pt x="56" y="48"/>
                        <a:pt x="56" y="48"/>
                        <a:pt x="56" y="48"/>
                      </a:cubicBezTo>
                      <a:cubicBezTo>
                        <a:pt x="56" y="49"/>
                        <a:pt x="56" y="49"/>
                        <a:pt x="56" y="49"/>
                      </a:cubicBezTo>
                      <a:cubicBezTo>
                        <a:pt x="57" y="48"/>
                        <a:pt x="57" y="48"/>
                        <a:pt x="57" y="48"/>
                      </a:cubicBezTo>
                      <a:cubicBezTo>
                        <a:pt x="56" y="48"/>
                        <a:pt x="56" y="48"/>
                        <a:pt x="56" y="48"/>
                      </a:cubicBezTo>
                      <a:cubicBezTo>
                        <a:pt x="56" y="48"/>
                        <a:pt x="56" y="48"/>
                        <a:pt x="56" y="48"/>
                      </a:cubicBezTo>
                      <a:cubicBezTo>
                        <a:pt x="56" y="48"/>
                        <a:pt x="56" y="48"/>
                        <a:pt x="56"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8" y="47"/>
                        <a:pt x="58" y="47"/>
                        <a:pt x="58" y="47"/>
                      </a:cubicBezTo>
                      <a:cubicBezTo>
                        <a:pt x="58" y="47"/>
                        <a:pt x="58" y="47"/>
                        <a:pt x="58" y="47"/>
                      </a:cubicBezTo>
                      <a:cubicBezTo>
                        <a:pt x="58" y="46"/>
                        <a:pt x="58" y="46"/>
                        <a:pt x="58" y="46"/>
                      </a:cubicBezTo>
                      <a:cubicBezTo>
                        <a:pt x="58" y="46"/>
                        <a:pt x="58" y="46"/>
                        <a:pt x="58" y="46"/>
                      </a:cubicBezTo>
                      <a:cubicBezTo>
                        <a:pt x="58" y="46"/>
                        <a:pt x="58" y="46"/>
                        <a:pt x="58" y="46"/>
                      </a:cubicBezTo>
                      <a:cubicBezTo>
                        <a:pt x="58" y="46"/>
                        <a:pt x="58" y="46"/>
                        <a:pt x="58" y="46"/>
                      </a:cubicBezTo>
                      <a:cubicBezTo>
                        <a:pt x="58" y="45"/>
                        <a:pt x="58" y="45"/>
                        <a:pt x="58" y="45"/>
                      </a:cubicBezTo>
                      <a:cubicBezTo>
                        <a:pt x="58" y="45"/>
                        <a:pt x="58" y="45"/>
                        <a:pt x="58" y="45"/>
                      </a:cubicBezTo>
                      <a:cubicBezTo>
                        <a:pt x="58" y="45"/>
                        <a:pt x="58" y="45"/>
                        <a:pt x="58" y="45"/>
                      </a:cubicBezTo>
                      <a:cubicBezTo>
                        <a:pt x="59" y="45"/>
                        <a:pt x="59" y="45"/>
                        <a:pt x="59" y="45"/>
                      </a:cubicBezTo>
                      <a:cubicBezTo>
                        <a:pt x="59" y="45"/>
                        <a:pt x="59" y="45"/>
                        <a:pt x="59" y="45"/>
                      </a:cubicBezTo>
                      <a:cubicBezTo>
                        <a:pt x="59" y="45"/>
                        <a:pt x="59" y="45"/>
                        <a:pt x="59" y="45"/>
                      </a:cubicBezTo>
                      <a:cubicBezTo>
                        <a:pt x="59" y="45"/>
                        <a:pt x="59" y="45"/>
                        <a:pt x="59" y="45"/>
                      </a:cubicBezTo>
                      <a:cubicBezTo>
                        <a:pt x="59" y="44"/>
                        <a:pt x="59" y="44"/>
                        <a:pt x="59" y="44"/>
                      </a:cubicBezTo>
                      <a:cubicBezTo>
                        <a:pt x="59" y="44"/>
                        <a:pt x="59" y="44"/>
                        <a:pt x="59" y="44"/>
                      </a:cubicBezTo>
                      <a:cubicBezTo>
                        <a:pt x="59" y="44"/>
                        <a:pt x="59" y="44"/>
                        <a:pt x="59" y="44"/>
                      </a:cubicBezTo>
                      <a:lnTo>
                        <a:pt x="59" y="43"/>
                      </a:lnTo>
                      <a:close/>
                      <a:moveTo>
                        <a:pt x="41" y="59"/>
                      </a:moveTo>
                      <a:cubicBezTo>
                        <a:pt x="41" y="59"/>
                        <a:pt x="41" y="59"/>
                        <a:pt x="41" y="59"/>
                      </a:cubicBezTo>
                      <a:cubicBezTo>
                        <a:pt x="41" y="58"/>
                        <a:pt x="41" y="58"/>
                        <a:pt x="41" y="58"/>
                      </a:cubicBezTo>
                      <a:cubicBezTo>
                        <a:pt x="41" y="58"/>
                        <a:pt x="41" y="58"/>
                        <a:pt x="41" y="58"/>
                      </a:cubicBezTo>
                      <a:cubicBezTo>
                        <a:pt x="41" y="58"/>
                        <a:pt x="41" y="58"/>
                        <a:pt x="41" y="58"/>
                      </a:cubicBezTo>
                      <a:cubicBezTo>
                        <a:pt x="41" y="59"/>
                        <a:pt x="41" y="59"/>
                        <a:pt x="41" y="59"/>
                      </a:cubicBezTo>
                      <a:cubicBezTo>
                        <a:pt x="41" y="59"/>
                        <a:pt x="41" y="59"/>
                        <a:pt x="41" y="59"/>
                      </a:cubicBezTo>
                      <a:cubicBezTo>
                        <a:pt x="41" y="59"/>
                        <a:pt x="41" y="59"/>
                        <a:pt x="41" y="59"/>
                      </a:cubicBezTo>
                      <a:cubicBezTo>
                        <a:pt x="41" y="60"/>
                        <a:pt x="41" y="60"/>
                        <a:pt x="41" y="60"/>
                      </a:cubicBezTo>
                      <a:cubicBezTo>
                        <a:pt x="41" y="59"/>
                        <a:pt x="41" y="59"/>
                        <a:pt x="41" y="59"/>
                      </a:cubicBezTo>
                      <a:cubicBezTo>
                        <a:pt x="41" y="59"/>
                        <a:pt x="41" y="59"/>
                        <a:pt x="41" y="59"/>
                      </a:cubicBezTo>
                      <a:cubicBezTo>
                        <a:pt x="42" y="60"/>
                        <a:pt x="42" y="60"/>
                        <a:pt x="42" y="60"/>
                      </a:cubicBezTo>
                      <a:cubicBezTo>
                        <a:pt x="42" y="59"/>
                        <a:pt x="42" y="59"/>
                        <a:pt x="42" y="59"/>
                      </a:cubicBezTo>
                      <a:cubicBezTo>
                        <a:pt x="41" y="59"/>
                        <a:pt x="41" y="59"/>
                        <a:pt x="41" y="59"/>
                      </a:cubicBezTo>
                      <a:close/>
                      <a:moveTo>
                        <a:pt x="60" y="43"/>
                      </a:moveTo>
                      <a:cubicBezTo>
                        <a:pt x="60" y="42"/>
                        <a:pt x="60" y="42"/>
                        <a:pt x="60" y="42"/>
                      </a:cubicBezTo>
                      <a:cubicBezTo>
                        <a:pt x="60" y="42"/>
                        <a:pt x="60" y="42"/>
                        <a:pt x="60" y="42"/>
                      </a:cubicBezTo>
                      <a:cubicBezTo>
                        <a:pt x="60" y="42"/>
                        <a:pt x="60" y="42"/>
                        <a:pt x="60" y="42"/>
                      </a:cubicBezTo>
                      <a:cubicBezTo>
                        <a:pt x="60" y="42"/>
                        <a:pt x="60" y="42"/>
                        <a:pt x="60" y="42"/>
                      </a:cubicBezTo>
                      <a:cubicBezTo>
                        <a:pt x="60" y="41"/>
                        <a:pt x="60" y="41"/>
                        <a:pt x="60" y="41"/>
                      </a:cubicBezTo>
                      <a:cubicBezTo>
                        <a:pt x="60" y="41"/>
                        <a:pt x="60" y="41"/>
                        <a:pt x="60" y="41"/>
                      </a:cubicBezTo>
                      <a:cubicBezTo>
                        <a:pt x="60" y="41"/>
                        <a:pt x="60" y="41"/>
                        <a:pt x="60" y="41"/>
                      </a:cubicBezTo>
                      <a:cubicBezTo>
                        <a:pt x="60" y="41"/>
                        <a:pt x="60" y="41"/>
                        <a:pt x="60" y="41"/>
                      </a:cubicBezTo>
                      <a:cubicBezTo>
                        <a:pt x="59" y="41"/>
                        <a:pt x="59" y="41"/>
                        <a:pt x="59" y="41"/>
                      </a:cubicBezTo>
                      <a:cubicBezTo>
                        <a:pt x="59" y="41"/>
                        <a:pt x="59" y="41"/>
                        <a:pt x="59" y="41"/>
                      </a:cubicBezTo>
                      <a:cubicBezTo>
                        <a:pt x="59" y="41"/>
                        <a:pt x="59" y="41"/>
                        <a:pt x="59" y="41"/>
                      </a:cubicBezTo>
                      <a:cubicBezTo>
                        <a:pt x="59" y="42"/>
                        <a:pt x="59" y="42"/>
                        <a:pt x="59" y="42"/>
                      </a:cubicBezTo>
                      <a:cubicBezTo>
                        <a:pt x="59" y="42"/>
                        <a:pt x="59" y="42"/>
                        <a:pt x="59" y="42"/>
                      </a:cubicBezTo>
                      <a:cubicBezTo>
                        <a:pt x="59" y="42"/>
                        <a:pt x="59" y="42"/>
                        <a:pt x="59" y="42"/>
                      </a:cubicBezTo>
                      <a:cubicBezTo>
                        <a:pt x="59" y="42"/>
                        <a:pt x="59" y="42"/>
                        <a:pt x="59" y="42"/>
                      </a:cubicBezTo>
                      <a:cubicBezTo>
                        <a:pt x="59" y="43"/>
                        <a:pt x="59" y="43"/>
                        <a:pt x="59" y="43"/>
                      </a:cubicBezTo>
                      <a:cubicBezTo>
                        <a:pt x="59" y="43"/>
                        <a:pt x="59" y="43"/>
                        <a:pt x="59" y="43"/>
                      </a:cubicBezTo>
                      <a:cubicBezTo>
                        <a:pt x="60" y="43"/>
                        <a:pt x="60" y="43"/>
                        <a:pt x="60" y="43"/>
                      </a:cubicBezTo>
                      <a:cubicBezTo>
                        <a:pt x="60" y="43"/>
                        <a:pt x="60" y="43"/>
                        <a:pt x="60" y="43"/>
                      </a:cubicBezTo>
                      <a:cubicBezTo>
                        <a:pt x="60" y="43"/>
                        <a:pt x="60" y="43"/>
                        <a:pt x="60" y="43"/>
                      </a:cubicBezTo>
                      <a:close/>
                      <a:moveTo>
                        <a:pt x="27" y="71"/>
                      </a:moveTo>
                      <a:cubicBezTo>
                        <a:pt x="27" y="71"/>
                        <a:pt x="27" y="71"/>
                        <a:pt x="27" y="71"/>
                      </a:cubicBezTo>
                      <a:cubicBezTo>
                        <a:pt x="27" y="71"/>
                        <a:pt x="27" y="71"/>
                        <a:pt x="27" y="71"/>
                      </a:cubicBezTo>
                      <a:cubicBezTo>
                        <a:pt x="27" y="72"/>
                        <a:pt x="27" y="72"/>
                        <a:pt x="27" y="72"/>
                      </a:cubicBezTo>
                      <a:cubicBezTo>
                        <a:pt x="27" y="72"/>
                        <a:pt x="27" y="72"/>
                        <a:pt x="27" y="72"/>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1"/>
                        <a:pt x="27" y="71"/>
                        <a:pt x="27" y="71"/>
                      </a:cubicBezTo>
                      <a:close/>
                      <a:moveTo>
                        <a:pt x="44" y="62"/>
                      </a:move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2" y="62"/>
                        <a:pt x="42" y="62"/>
                        <a:pt x="42" y="62"/>
                      </a:cubicBezTo>
                      <a:cubicBezTo>
                        <a:pt x="42" y="63"/>
                        <a:pt x="42" y="63"/>
                        <a:pt x="42" y="63"/>
                      </a:cubicBezTo>
                      <a:cubicBezTo>
                        <a:pt x="42" y="63"/>
                        <a:pt x="42" y="63"/>
                        <a:pt x="42" y="63"/>
                      </a:cubicBezTo>
                      <a:cubicBezTo>
                        <a:pt x="43" y="63"/>
                        <a:pt x="43" y="63"/>
                        <a:pt x="43" y="63"/>
                      </a:cubicBezTo>
                      <a:cubicBezTo>
                        <a:pt x="43" y="63"/>
                        <a:pt x="43" y="63"/>
                        <a:pt x="43" y="63"/>
                      </a:cubicBezTo>
                      <a:cubicBezTo>
                        <a:pt x="43" y="63"/>
                        <a:pt x="43" y="63"/>
                        <a:pt x="43" y="63"/>
                      </a:cubicBezTo>
                      <a:cubicBezTo>
                        <a:pt x="43" y="63"/>
                        <a:pt x="43" y="63"/>
                        <a:pt x="43" y="63"/>
                      </a:cubicBezTo>
                      <a:cubicBezTo>
                        <a:pt x="43" y="63"/>
                        <a:pt x="43" y="63"/>
                        <a:pt x="43" y="63"/>
                      </a:cubicBezTo>
                      <a:cubicBezTo>
                        <a:pt x="44" y="63"/>
                        <a:pt x="44" y="63"/>
                        <a:pt x="44" y="63"/>
                      </a:cubicBezTo>
                      <a:cubicBezTo>
                        <a:pt x="44" y="62"/>
                        <a:pt x="44" y="62"/>
                        <a:pt x="44" y="62"/>
                      </a:cubicBezTo>
                      <a:cubicBezTo>
                        <a:pt x="44" y="62"/>
                        <a:pt x="44" y="62"/>
                        <a:pt x="44" y="62"/>
                      </a:cubicBezTo>
                      <a:close/>
                      <a:moveTo>
                        <a:pt x="44" y="57"/>
                      </a:moveTo>
                      <a:cubicBezTo>
                        <a:pt x="44" y="56"/>
                        <a:pt x="44" y="56"/>
                        <a:pt x="44" y="56"/>
                      </a:cubicBezTo>
                      <a:cubicBezTo>
                        <a:pt x="44" y="56"/>
                        <a:pt x="44" y="56"/>
                        <a:pt x="44" y="56"/>
                      </a:cubicBezTo>
                      <a:cubicBezTo>
                        <a:pt x="43" y="57"/>
                        <a:pt x="43" y="57"/>
                        <a:pt x="43" y="57"/>
                      </a:cubicBezTo>
                      <a:cubicBezTo>
                        <a:pt x="43" y="57"/>
                        <a:pt x="43" y="57"/>
                        <a:pt x="43" y="57"/>
                      </a:cubicBezTo>
                      <a:cubicBezTo>
                        <a:pt x="43" y="57"/>
                        <a:pt x="43" y="57"/>
                        <a:pt x="43" y="57"/>
                      </a:cubicBezTo>
                      <a:cubicBezTo>
                        <a:pt x="43" y="58"/>
                        <a:pt x="43" y="58"/>
                        <a:pt x="43" y="58"/>
                      </a:cubicBezTo>
                      <a:cubicBezTo>
                        <a:pt x="43" y="58"/>
                        <a:pt x="43" y="58"/>
                        <a:pt x="43" y="58"/>
                      </a:cubicBezTo>
                      <a:cubicBezTo>
                        <a:pt x="43" y="58"/>
                        <a:pt x="43" y="58"/>
                        <a:pt x="43" y="58"/>
                      </a:cubicBezTo>
                      <a:cubicBezTo>
                        <a:pt x="43" y="58"/>
                        <a:pt x="43" y="58"/>
                        <a:pt x="43" y="58"/>
                      </a:cubicBezTo>
                      <a:cubicBezTo>
                        <a:pt x="42" y="58"/>
                        <a:pt x="42" y="58"/>
                        <a:pt x="42" y="58"/>
                      </a:cubicBezTo>
                      <a:cubicBezTo>
                        <a:pt x="42" y="58"/>
                        <a:pt x="42" y="58"/>
                        <a:pt x="42" y="58"/>
                      </a:cubicBezTo>
                      <a:cubicBezTo>
                        <a:pt x="42" y="59"/>
                        <a:pt x="42" y="59"/>
                        <a:pt x="42" y="59"/>
                      </a:cubicBezTo>
                      <a:cubicBezTo>
                        <a:pt x="42" y="59"/>
                        <a:pt x="42" y="59"/>
                        <a:pt x="42" y="59"/>
                      </a:cubicBezTo>
                      <a:cubicBezTo>
                        <a:pt x="42" y="60"/>
                        <a:pt x="42" y="60"/>
                        <a:pt x="42"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4" y="61"/>
                        <a:pt x="44" y="61"/>
                        <a:pt x="44" y="61"/>
                      </a:cubicBezTo>
                      <a:cubicBezTo>
                        <a:pt x="44" y="61"/>
                        <a:pt x="44" y="61"/>
                        <a:pt x="44" y="61"/>
                      </a:cubicBezTo>
                      <a:cubicBezTo>
                        <a:pt x="44" y="60"/>
                        <a:pt x="44" y="60"/>
                        <a:pt x="44" y="60"/>
                      </a:cubicBezTo>
                      <a:cubicBezTo>
                        <a:pt x="44" y="60"/>
                        <a:pt x="44" y="60"/>
                        <a:pt x="44" y="60"/>
                      </a:cubicBezTo>
                      <a:cubicBezTo>
                        <a:pt x="44" y="61"/>
                        <a:pt x="44" y="61"/>
                        <a:pt x="44" y="61"/>
                      </a:cubicBezTo>
                      <a:cubicBezTo>
                        <a:pt x="44" y="61"/>
                        <a:pt x="44" y="61"/>
                        <a:pt x="44" y="61"/>
                      </a:cubicBezTo>
                      <a:cubicBezTo>
                        <a:pt x="44" y="60"/>
                        <a:pt x="44" y="60"/>
                        <a:pt x="44" y="60"/>
                      </a:cubicBezTo>
                      <a:cubicBezTo>
                        <a:pt x="45" y="60"/>
                        <a:pt x="45" y="60"/>
                        <a:pt x="45" y="60"/>
                      </a:cubicBezTo>
                      <a:cubicBezTo>
                        <a:pt x="45" y="60"/>
                        <a:pt x="45" y="60"/>
                        <a:pt x="45" y="60"/>
                      </a:cubicBezTo>
                      <a:cubicBezTo>
                        <a:pt x="44" y="60"/>
                        <a:pt x="44" y="60"/>
                        <a:pt x="44" y="60"/>
                      </a:cubicBezTo>
                      <a:cubicBezTo>
                        <a:pt x="44" y="59"/>
                        <a:pt x="44" y="59"/>
                        <a:pt x="44" y="59"/>
                      </a:cubicBezTo>
                      <a:cubicBezTo>
                        <a:pt x="44" y="59"/>
                        <a:pt x="44" y="59"/>
                        <a:pt x="44" y="59"/>
                      </a:cubicBezTo>
                      <a:cubicBezTo>
                        <a:pt x="44" y="59"/>
                        <a:pt x="44" y="59"/>
                        <a:pt x="44" y="59"/>
                      </a:cubicBezTo>
                      <a:cubicBezTo>
                        <a:pt x="45" y="59"/>
                        <a:pt x="45" y="59"/>
                        <a:pt x="45" y="59"/>
                      </a:cubicBezTo>
                      <a:cubicBezTo>
                        <a:pt x="45" y="59"/>
                        <a:pt x="45" y="59"/>
                        <a:pt x="45" y="59"/>
                      </a:cubicBezTo>
                      <a:cubicBezTo>
                        <a:pt x="46" y="59"/>
                        <a:pt x="46" y="59"/>
                        <a:pt x="46" y="59"/>
                      </a:cubicBezTo>
                      <a:cubicBezTo>
                        <a:pt x="46" y="58"/>
                        <a:pt x="46" y="58"/>
                        <a:pt x="46" y="58"/>
                      </a:cubicBezTo>
                      <a:cubicBezTo>
                        <a:pt x="46" y="58"/>
                        <a:pt x="46" y="58"/>
                        <a:pt x="46" y="58"/>
                      </a:cubicBezTo>
                      <a:lnTo>
                        <a:pt x="44" y="57"/>
                      </a:lnTo>
                      <a:close/>
                      <a:moveTo>
                        <a:pt x="53" y="52"/>
                      </a:moveTo>
                      <a:cubicBezTo>
                        <a:pt x="53" y="52"/>
                        <a:pt x="53" y="52"/>
                        <a:pt x="53" y="52"/>
                      </a:cubicBezTo>
                      <a:cubicBezTo>
                        <a:pt x="53" y="52"/>
                        <a:pt x="53" y="52"/>
                        <a:pt x="53" y="52"/>
                      </a:cubicBezTo>
                      <a:cubicBezTo>
                        <a:pt x="52" y="52"/>
                        <a:pt x="52" y="52"/>
                        <a:pt x="52" y="52"/>
                      </a:cubicBezTo>
                      <a:cubicBezTo>
                        <a:pt x="52" y="52"/>
                        <a:pt x="52" y="52"/>
                        <a:pt x="52" y="52"/>
                      </a:cubicBezTo>
                      <a:cubicBezTo>
                        <a:pt x="53" y="53"/>
                        <a:pt x="53" y="53"/>
                        <a:pt x="53" y="53"/>
                      </a:cubicBezTo>
                      <a:cubicBezTo>
                        <a:pt x="53" y="53"/>
                        <a:pt x="53" y="53"/>
                        <a:pt x="53" y="53"/>
                      </a:cubicBezTo>
                      <a:cubicBezTo>
                        <a:pt x="53" y="53"/>
                        <a:pt x="53" y="53"/>
                        <a:pt x="53" y="53"/>
                      </a:cubicBezTo>
                      <a:cubicBezTo>
                        <a:pt x="53" y="53"/>
                        <a:pt x="53" y="53"/>
                        <a:pt x="53" y="53"/>
                      </a:cubicBezTo>
                      <a:lnTo>
                        <a:pt x="53" y="52"/>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2" name="Freeform 374">
                  <a:extLst>
                    <a:ext uri="{FF2B5EF4-FFF2-40B4-BE49-F238E27FC236}">
                      <a16:creationId xmlns="" xmlns:a16="http://schemas.microsoft.com/office/drawing/2014/main" id="{158A7C2F-2A3A-4C65-B6CA-446E9C652DC3}"/>
                    </a:ext>
                  </a:extLst>
                </p:cNvPr>
                <p:cNvSpPr>
                  <a:spLocks/>
                </p:cNvSpPr>
                <p:nvPr/>
              </p:nvSpPr>
              <p:spPr bwMode="auto">
                <a:xfrm>
                  <a:off x="7506023" y="3678719"/>
                  <a:ext cx="141548" cy="141548"/>
                </a:xfrm>
                <a:custGeom>
                  <a:avLst/>
                  <a:gdLst>
                    <a:gd name="T0" fmla="*/ 27 w 27"/>
                    <a:gd name="T1" fmla="*/ 12 h 27"/>
                    <a:gd name="T2" fmla="*/ 27 w 27"/>
                    <a:gd name="T3" fmla="*/ 10 h 27"/>
                    <a:gd name="T4" fmla="*/ 13 w 27"/>
                    <a:gd name="T5" fmla="*/ 3 h 27"/>
                    <a:gd name="T6" fmla="*/ 13 w 27"/>
                    <a:gd name="T7" fmla="*/ 3 h 27"/>
                    <a:gd name="T8" fmla="*/ 11 w 27"/>
                    <a:gd name="T9" fmla="*/ 4 h 27"/>
                    <a:gd name="T10" fmla="*/ 9 w 27"/>
                    <a:gd name="T11" fmla="*/ 4 h 27"/>
                    <a:gd name="T12" fmla="*/ 4 w 27"/>
                    <a:gd name="T13" fmla="*/ 22 h 27"/>
                    <a:gd name="T14" fmla="*/ 1 w 27"/>
                    <a:gd name="T15" fmla="*/ 25 h 27"/>
                    <a:gd name="T16" fmla="*/ 2 w 27"/>
                    <a:gd name="T17" fmla="*/ 26 h 27"/>
                    <a:gd name="T18" fmla="*/ 2 w 27"/>
                    <a:gd name="T19" fmla="*/ 26 h 27"/>
                    <a:gd name="T20" fmla="*/ 3 w 27"/>
                    <a:gd name="T21" fmla="*/ 27 h 27"/>
                    <a:gd name="T22" fmla="*/ 3 w 27"/>
                    <a:gd name="T23" fmla="*/ 27 h 27"/>
                    <a:gd name="T24" fmla="*/ 3 w 27"/>
                    <a:gd name="T25" fmla="*/ 26 h 27"/>
                    <a:gd name="T26" fmla="*/ 4 w 27"/>
                    <a:gd name="T27" fmla="*/ 26 h 27"/>
                    <a:gd name="T28" fmla="*/ 4 w 27"/>
                    <a:gd name="T29" fmla="*/ 25 h 27"/>
                    <a:gd name="T30" fmla="*/ 5 w 27"/>
                    <a:gd name="T31" fmla="*/ 25 h 27"/>
                    <a:gd name="T32" fmla="*/ 6 w 27"/>
                    <a:gd name="T33" fmla="*/ 24 h 27"/>
                    <a:gd name="T34" fmla="*/ 7 w 27"/>
                    <a:gd name="T35" fmla="*/ 24 h 27"/>
                    <a:gd name="T36" fmla="*/ 7 w 27"/>
                    <a:gd name="T37" fmla="*/ 23 h 27"/>
                    <a:gd name="T38" fmla="*/ 7 w 27"/>
                    <a:gd name="T39" fmla="*/ 23 h 27"/>
                    <a:gd name="T40" fmla="*/ 8 w 27"/>
                    <a:gd name="T41" fmla="*/ 23 h 27"/>
                    <a:gd name="T42" fmla="*/ 8 w 27"/>
                    <a:gd name="T43" fmla="*/ 22 h 27"/>
                    <a:gd name="T44" fmla="*/ 8 w 27"/>
                    <a:gd name="T45" fmla="*/ 22 h 27"/>
                    <a:gd name="T46" fmla="*/ 9 w 27"/>
                    <a:gd name="T47" fmla="*/ 22 h 27"/>
                    <a:gd name="T48" fmla="*/ 9 w 27"/>
                    <a:gd name="T49" fmla="*/ 22 h 27"/>
                    <a:gd name="T50" fmla="*/ 10 w 27"/>
                    <a:gd name="T51" fmla="*/ 22 h 27"/>
                    <a:gd name="T52" fmla="*/ 10 w 27"/>
                    <a:gd name="T53" fmla="*/ 21 h 27"/>
                    <a:gd name="T54" fmla="*/ 10 w 27"/>
                    <a:gd name="T55" fmla="*/ 21 h 27"/>
                    <a:gd name="T56" fmla="*/ 11 w 27"/>
                    <a:gd name="T57" fmla="*/ 20 h 27"/>
                    <a:gd name="T58" fmla="*/ 12 w 27"/>
                    <a:gd name="T59" fmla="*/ 19 h 27"/>
                    <a:gd name="T60" fmla="*/ 12 w 27"/>
                    <a:gd name="T61" fmla="*/ 18 h 27"/>
                    <a:gd name="T62" fmla="*/ 12 w 27"/>
                    <a:gd name="T63" fmla="*/ 19 h 27"/>
                    <a:gd name="T64" fmla="*/ 13 w 27"/>
                    <a:gd name="T65" fmla="*/ 19 h 27"/>
                    <a:gd name="T66" fmla="*/ 14 w 27"/>
                    <a:gd name="T67" fmla="*/ 19 h 27"/>
                    <a:gd name="T68" fmla="*/ 14 w 27"/>
                    <a:gd name="T69" fmla="*/ 18 h 27"/>
                    <a:gd name="T70" fmla="*/ 15 w 27"/>
                    <a:gd name="T71" fmla="*/ 18 h 27"/>
                    <a:gd name="T72" fmla="*/ 15 w 27"/>
                    <a:gd name="T73" fmla="*/ 18 h 27"/>
                    <a:gd name="T74" fmla="*/ 16 w 27"/>
                    <a:gd name="T75" fmla="*/ 18 h 27"/>
                    <a:gd name="T76" fmla="*/ 17 w 27"/>
                    <a:gd name="T77" fmla="*/ 18 h 27"/>
                    <a:gd name="T78" fmla="*/ 18 w 27"/>
                    <a:gd name="T79" fmla="*/ 18 h 27"/>
                    <a:gd name="T80" fmla="*/ 18 w 27"/>
                    <a:gd name="T81" fmla="*/ 17 h 27"/>
                    <a:gd name="T82" fmla="*/ 19 w 27"/>
                    <a:gd name="T83" fmla="*/ 17 h 27"/>
                    <a:gd name="T84" fmla="*/ 20 w 27"/>
                    <a:gd name="T85" fmla="*/ 17 h 27"/>
                    <a:gd name="T86" fmla="*/ 20 w 27"/>
                    <a:gd name="T87" fmla="*/ 16 h 27"/>
                    <a:gd name="T88" fmla="*/ 19 w 27"/>
                    <a:gd name="T89" fmla="*/ 15 h 27"/>
                    <a:gd name="T90" fmla="*/ 20 w 27"/>
                    <a:gd name="T91" fmla="*/ 15 h 27"/>
                    <a:gd name="T92" fmla="*/ 20 w 27"/>
                    <a:gd name="T93" fmla="*/ 16 h 27"/>
                    <a:gd name="T94" fmla="*/ 20 w 27"/>
                    <a:gd name="T95" fmla="*/ 16 h 27"/>
                    <a:gd name="T96" fmla="*/ 21 w 27"/>
                    <a:gd name="T97" fmla="*/ 16 h 27"/>
                    <a:gd name="T98" fmla="*/ 22 w 27"/>
                    <a:gd name="T99" fmla="*/ 15 h 27"/>
                    <a:gd name="T100" fmla="*/ 23 w 27"/>
                    <a:gd name="T101" fmla="*/ 15 h 27"/>
                    <a:gd name="T102" fmla="*/ 24 w 27"/>
                    <a:gd name="T103" fmla="*/ 14 h 27"/>
                    <a:gd name="T104" fmla="*/ 25 w 27"/>
                    <a:gd name="T105" fmla="*/ 14 h 27"/>
                    <a:gd name="T106" fmla="*/ 27 w 27"/>
                    <a:gd name="T107" fmla="*/ 14 h 27"/>
                    <a:gd name="T108" fmla="*/ 27 w 27"/>
                    <a:gd name="T109" fmla="*/ 14 h 27"/>
                    <a:gd name="T110" fmla="*/ 27 w 27"/>
                    <a:gd name="T111"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27">
                      <a:moveTo>
                        <a:pt x="27" y="14"/>
                      </a:moveTo>
                      <a:cubicBezTo>
                        <a:pt x="27" y="13"/>
                        <a:pt x="27" y="13"/>
                        <a:pt x="27" y="13"/>
                      </a:cubicBezTo>
                      <a:cubicBezTo>
                        <a:pt x="27" y="12"/>
                        <a:pt x="27" y="12"/>
                        <a:pt x="27" y="12"/>
                      </a:cubicBezTo>
                      <a:cubicBezTo>
                        <a:pt x="27" y="12"/>
                        <a:pt x="27" y="12"/>
                        <a:pt x="27" y="12"/>
                      </a:cubicBezTo>
                      <a:cubicBezTo>
                        <a:pt x="27" y="12"/>
                        <a:pt x="27" y="12"/>
                        <a:pt x="27" y="12"/>
                      </a:cubicBezTo>
                      <a:cubicBezTo>
                        <a:pt x="27" y="11"/>
                        <a:pt x="27" y="11"/>
                        <a:pt x="27" y="10"/>
                      </a:cubicBezTo>
                      <a:cubicBezTo>
                        <a:pt x="26" y="7"/>
                        <a:pt x="25" y="4"/>
                        <a:pt x="24" y="1"/>
                      </a:cubicBezTo>
                      <a:cubicBezTo>
                        <a:pt x="24" y="0"/>
                        <a:pt x="24" y="0"/>
                        <a:pt x="24" y="0"/>
                      </a:cubicBezTo>
                      <a:cubicBezTo>
                        <a:pt x="21" y="1"/>
                        <a:pt x="17" y="2"/>
                        <a:pt x="13" y="3"/>
                      </a:cubicBezTo>
                      <a:cubicBezTo>
                        <a:pt x="13" y="3"/>
                        <a:pt x="13" y="3"/>
                        <a:pt x="13" y="3"/>
                      </a:cubicBezTo>
                      <a:cubicBezTo>
                        <a:pt x="13" y="3"/>
                        <a:pt x="13" y="3"/>
                        <a:pt x="13" y="3"/>
                      </a:cubicBezTo>
                      <a:cubicBezTo>
                        <a:pt x="13" y="3"/>
                        <a:pt x="13" y="3"/>
                        <a:pt x="13" y="3"/>
                      </a:cubicBezTo>
                      <a:cubicBezTo>
                        <a:pt x="12" y="3"/>
                        <a:pt x="12" y="3"/>
                        <a:pt x="12" y="3"/>
                      </a:cubicBezTo>
                      <a:cubicBezTo>
                        <a:pt x="10" y="4"/>
                        <a:pt x="10" y="4"/>
                        <a:pt x="10" y="4"/>
                      </a:cubicBezTo>
                      <a:cubicBezTo>
                        <a:pt x="11" y="4"/>
                        <a:pt x="11" y="4"/>
                        <a:pt x="11" y="4"/>
                      </a:cubicBezTo>
                      <a:cubicBezTo>
                        <a:pt x="10" y="4"/>
                        <a:pt x="10" y="4"/>
                        <a:pt x="10" y="4"/>
                      </a:cubicBezTo>
                      <a:cubicBezTo>
                        <a:pt x="10" y="4"/>
                        <a:pt x="10" y="4"/>
                        <a:pt x="10" y="4"/>
                      </a:cubicBezTo>
                      <a:cubicBezTo>
                        <a:pt x="9" y="4"/>
                        <a:pt x="9" y="4"/>
                        <a:pt x="9" y="4"/>
                      </a:cubicBezTo>
                      <a:cubicBezTo>
                        <a:pt x="6" y="5"/>
                        <a:pt x="3" y="5"/>
                        <a:pt x="0" y="6"/>
                      </a:cubicBezTo>
                      <a:cubicBezTo>
                        <a:pt x="1" y="11"/>
                        <a:pt x="2" y="16"/>
                        <a:pt x="3" y="21"/>
                      </a:cubicBezTo>
                      <a:cubicBezTo>
                        <a:pt x="3" y="21"/>
                        <a:pt x="3" y="21"/>
                        <a:pt x="4" y="22"/>
                      </a:cubicBezTo>
                      <a:cubicBezTo>
                        <a:pt x="4" y="22"/>
                        <a:pt x="4" y="22"/>
                        <a:pt x="4" y="22"/>
                      </a:cubicBezTo>
                      <a:cubicBezTo>
                        <a:pt x="4" y="22"/>
                        <a:pt x="4" y="22"/>
                        <a:pt x="4" y="22"/>
                      </a:cubicBezTo>
                      <a:cubicBezTo>
                        <a:pt x="3" y="23"/>
                        <a:pt x="2" y="24"/>
                        <a:pt x="1" y="25"/>
                      </a:cubicBezTo>
                      <a:cubicBezTo>
                        <a:pt x="1" y="25"/>
                        <a:pt x="1" y="25"/>
                        <a:pt x="1" y="25"/>
                      </a:cubicBezTo>
                      <a:cubicBezTo>
                        <a:pt x="1" y="25"/>
                        <a:pt x="1" y="25"/>
                        <a:pt x="1" y="25"/>
                      </a:cubicBezTo>
                      <a:cubicBezTo>
                        <a:pt x="1"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7"/>
                        <a:pt x="3" y="27"/>
                        <a:pt x="3" y="27"/>
                      </a:cubicBezTo>
                      <a:cubicBezTo>
                        <a:pt x="3" y="27"/>
                        <a:pt x="3" y="27"/>
                        <a:pt x="3" y="27"/>
                      </a:cubicBezTo>
                      <a:cubicBezTo>
                        <a:pt x="3" y="27"/>
                        <a:pt x="3" y="27"/>
                        <a:pt x="3" y="27"/>
                      </a:cubicBezTo>
                      <a:cubicBezTo>
                        <a:pt x="3" y="27"/>
                        <a:pt x="3" y="27"/>
                        <a:pt x="3" y="27"/>
                      </a:cubicBezTo>
                      <a:cubicBezTo>
                        <a:pt x="3" y="26"/>
                        <a:pt x="3" y="26"/>
                        <a:pt x="3" y="26"/>
                      </a:cubicBezTo>
                      <a:cubicBezTo>
                        <a:pt x="3" y="26"/>
                        <a:pt x="3" y="26"/>
                        <a:pt x="3" y="26"/>
                      </a:cubicBezTo>
                      <a:cubicBezTo>
                        <a:pt x="3" y="26"/>
                        <a:pt x="3" y="26"/>
                        <a:pt x="3" y="26"/>
                      </a:cubicBezTo>
                      <a:cubicBezTo>
                        <a:pt x="3" y="26"/>
                        <a:pt x="3" y="26"/>
                        <a:pt x="3" y="26"/>
                      </a:cubicBezTo>
                      <a:cubicBezTo>
                        <a:pt x="4" y="26"/>
                        <a:pt x="4" y="26"/>
                        <a:pt x="4" y="26"/>
                      </a:cubicBezTo>
                      <a:cubicBezTo>
                        <a:pt x="4" y="26"/>
                        <a:pt x="4" y="26"/>
                        <a:pt x="4" y="26"/>
                      </a:cubicBezTo>
                      <a:cubicBezTo>
                        <a:pt x="4" y="26"/>
                        <a:pt x="4" y="26"/>
                        <a:pt x="4" y="26"/>
                      </a:cubicBezTo>
                      <a:cubicBezTo>
                        <a:pt x="4" y="26"/>
                        <a:pt x="4" y="26"/>
                        <a:pt x="4" y="26"/>
                      </a:cubicBezTo>
                      <a:cubicBezTo>
                        <a:pt x="4" y="25"/>
                        <a:pt x="4" y="25"/>
                        <a:pt x="4" y="25"/>
                      </a:cubicBezTo>
                      <a:cubicBezTo>
                        <a:pt x="5" y="25"/>
                        <a:pt x="5" y="25"/>
                        <a:pt x="5" y="25"/>
                      </a:cubicBezTo>
                      <a:cubicBezTo>
                        <a:pt x="5" y="25"/>
                        <a:pt x="5" y="25"/>
                        <a:pt x="5" y="25"/>
                      </a:cubicBezTo>
                      <a:cubicBezTo>
                        <a:pt x="5" y="25"/>
                        <a:pt x="5" y="25"/>
                        <a:pt x="5" y="25"/>
                      </a:cubicBezTo>
                      <a:cubicBezTo>
                        <a:pt x="5" y="25"/>
                        <a:pt x="5" y="25"/>
                        <a:pt x="5" y="25"/>
                      </a:cubicBezTo>
                      <a:cubicBezTo>
                        <a:pt x="6" y="24"/>
                        <a:pt x="6" y="24"/>
                        <a:pt x="6" y="24"/>
                      </a:cubicBezTo>
                      <a:cubicBezTo>
                        <a:pt x="6" y="24"/>
                        <a:pt x="6" y="24"/>
                        <a:pt x="6" y="24"/>
                      </a:cubicBezTo>
                      <a:cubicBezTo>
                        <a:pt x="6" y="24"/>
                        <a:pt x="6" y="24"/>
                        <a:pt x="6" y="24"/>
                      </a:cubicBezTo>
                      <a:cubicBezTo>
                        <a:pt x="6" y="24"/>
                        <a:pt x="6" y="24"/>
                        <a:pt x="6" y="24"/>
                      </a:cubicBezTo>
                      <a:cubicBezTo>
                        <a:pt x="7" y="24"/>
                        <a:pt x="7" y="24"/>
                        <a:pt x="7" y="24"/>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8" y="23"/>
                        <a:pt x="8" y="23"/>
                        <a:pt x="8" y="23"/>
                      </a:cubicBezTo>
                      <a:cubicBezTo>
                        <a:pt x="8" y="23"/>
                        <a:pt x="8" y="23"/>
                        <a:pt x="8" y="23"/>
                      </a:cubicBezTo>
                      <a:cubicBezTo>
                        <a:pt x="8" y="23"/>
                        <a:pt x="8" y="23"/>
                        <a:pt x="8" y="23"/>
                      </a:cubicBezTo>
                      <a:cubicBezTo>
                        <a:pt x="8" y="23"/>
                        <a:pt x="8" y="23"/>
                        <a:pt x="8" y="23"/>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9" y="22"/>
                        <a:pt x="9" y="22"/>
                        <a:pt x="9" y="22"/>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10" y="22"/>
                        <a:pt x="10" y="22"/>
                        <a:pt x="10" y="22"/>
                      </a:cubicBezTo>
                      <a:cubicBezTo>
                        <a:pt x="10" y="22"/>
                        <a:pt x="10" y="22"/>
                        <a:pt x="10" y="22"/>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0"/>
                        <a:pt x="11" y="20"/>
                        <a:pt x="11" y="20"/>
                      </a:cubicBezTo>
                      <a:cubicBezTo>
                        <a:pt x="11" y="20"/>
                        <a:pt x="11" y="20"/>
                        <a:pt x="11" y="20"/>
                      </a:cubicBezTo>
                      <a:cubicBezTo>
                        <a:pt x="11" y="19"/>
                        <a:pt x="11" y="19"/>
                        <a:pt x="11" y="19"/>
                      </a:cubicBezTo>
                      <a:cubicBezTo>
                        <a:pt x="12" y="19"/>
                        <a:pt x="12" y="19"/>
                        <a:pt x="12" y="19"/>
                      </a:cubicBezTo>
                      <a:cubicBezTo>
                        <a:pt x="12" y="19"/>
                        <a:pt x="12" y="19"/>
                        <a:pt x="12" y="19"/>
                      </a:cubicBezTo>
                      <a:cubicBezTo>
                        <a:pt x="12" y="18"/>
                        <a:pt x="12" y="18"/>
                        <a:pt x="12" y="18"/>
                      </a:cubicBezTo>
                      <a:cubicBezTo>
                        <a:pt x="12" y="18"/>
                        <a:pt x="12" y="18"/>
                        <a:pt x="12" y="18"/>
                      </a:cubicBezTo>
                      <a:cubicBezTo>
                        <a:pt x="12" y="18"/>
                        <a:pt x="12" y="18"/>
                        <a:pt x="12" y="18"/>
                      </a:cubicBezTo>
                      <a:cubicBezTo>
                        <a:pt x="12" y="19"/>
                        <a:pt x="12" y="19"/>
                        <a:pt x="12" y="19"/>
                      </a:cubicBezTo>
                      <a:cubicBezTo>
                        <a:pt x="12" y="19"/>
                        <a:pt x="12" y="19"/>
                        <a:pt x="12" y="19"/>
                      </a:cubicBezTo>
                      <a:cubicBezTo>
                        <a:pt x="12" y="19"/>
                        <a:pt x="12" y="19"/>
                        <a:pt x="12" y="19"/>
                      </a:cubicBezTo>
                      <a:cubicBezTo>
                        <a:pt x="12" y="19"/>
                        <a:pt x="12" y="19"/>
                        <a:pt x="12" y="19"/>
                      </a:cubicBezTo>
                      <a:cubicBezTo>
                        <a:pt x="13" y="19"/>
                        <a:pt x="13" y="19"/>
                        <a:pt x="13" y="19"/>
                      </a:cubicBezTo>
                      <a:cubicBezTo>
                        <a:pt x="13" y="19"/>
                        <a:pt x="13" y="19"/>
                        <a:pt x="13" y="19"/>
                      </a:cubicBezTo>
                      <a:cubicBezTo>
                        <a:pt x="13" y="19"/>
                        <a:pt x="13" y="19"/>
                        <a:pt x="13" y="19"/>
                      </a:cubicBezTo>
                      <a:cubicBezTo>
                        <a:pt x="13" y="19"/>
                        <a:pt x="13" y="19"/>
                        <a:pt x="13" y="19"/>
                      </a:cubicBezTo>
                      <a:cubicBezTo>
                        <a:pt x="14" y="19"/>
                        <a:pt x="14" y="19"/>
                        <a:pt x="14" y="19"/>
                      </a:cubicBezTo>
                      <a:cubicBezTo>
                        <a:pt x="14" y="19"/>
                        <a:pt x="14" y="19"/>
                        <a:pt x="14" y="19"/>
                      </a:cubicBezTo>
                      <a:cubicBezTo>
                        <a:pt x="14" y="19"/>
                        <a:pt x="14" y="19"/>
                        <a:pt x="14" y="19"/>
                      </a:cubicBezTo>
                      <a:cubicBezTo>
                        <a:pt x="14" y="18"/>
                        <a:pt x="14" y="18"/>
                        <a:pt x="14"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6" y="18"/>
                        <a:pt x="16" y="18"/>
                        <a:pt x="16" y="18"/>
                      </a:cubicBezTo>
                      <a:cubicBezTo>
                        <a:pt x="16" y="18"/>
                        <a:pt x="16" y="18"/>
                        <a:pt x="16" y="18"/>
                      </a:cubicBezTo>
                      <a:cubicBezTo>
                        <a:pt x="17" y="18"/>
                        <a:pt x="17" y="18"/>
                        <a:pt x="17" y="18"/>
                      </a:cubicBezTo>
                      <a:cubicBezTo>
                        <a:pt x="17" y="18"/>
                        <a:pt x="17" y="18"/>
                        <a:pt x="17" y="18"/>
                      </a:cubicBezTo>
                      <a:cubicBezTo>
                        <a:pt x="17" y="18"/>
                        <a:pt x="17" y="18"/>
                        <a:pt x="17"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7"/>
                        <a:pt x="18" y="17"/>
                        <a:pt x="18" y="17"/>
                      </a:cubicBezTo>
                      <a:cubicBezTo>
                        <a:pt x="18" y="17"/>
                        <a:pt x="18" y="17"/>
                        <a:pt x="18" y="17"/>
                      </a:cubicBezTo>
                      <a:cubicBezTo>
                        <a:pt x="18" y="17"/>
                        <a:pt x="18" y="17"/>
                        <a:pt x="18" y="17"/>
                      </a:cubicBezTo>
                      <a:cubicBezTo>
                        <a:pt x="19" y="17"/>
                        <a:pt x="19" y="17"/>
                        <a:pt x="19" y="17"/>
                      </a:cubicBezTo>
                      <a:cubicBezTo>
                        <a:pt x="19" y="17"/>
                        <a:pt x="19" y="17"/>
                        <a:pt x="19" y="17"/>
                      </a:cubicBezTo>
                      <a:cubicBezTo>
                        <a:pt x="20" y="17"/>
                        <a:pt x="20" y="17"/>
                        <a:pt x="20" y="17"/>
                      </a:cubicBezTo>
                      <a:cubicBezTo>
                        <a:pt x="20" y="17"/>
                        <a:pt x="20" y="17"/>
                        <a:pt x="20" y="17"/>
                      </a:cubicBezTo>
                      <a:cubicBezTo>
                        <a:pt x="20" y="17"/>
                        <a:pt x="20" y="17"/>
                        <a:pt x="20" y="17"/>
                      </a:cubicBezTo>
                      <a:cubicBezTo>
                        <a:pt x="20" y="16"/>
                        <a:pt x="20" y="16"/>
                        <a:pt x="20" y="16"/>
                      </a:cubicBezTo>
                      <a:cubicBezTo>
                        <a:pt x="20" y="16"/>
                        <a:pt x="20" y="16"/>
                        <a:pt x="20" y="16"/>
                      </a:cubicBezTo>
                      <a:cubicBezTo>
                        <a:pt x="20" y="16"/>
                        <a:pt x="20" y="16"/>
                        <a:pt x="20" y="16"/>
                      </a:cubicBezTo>
                      <a:cubicBezTo>
                        <a:pt x="19" y="16"/>
                        <a:pt x="19" y="16"/>
                        <a:pt x="19" y="16"/>
                      </a:cubicBezTo>
                      <a:cubicBezTo>
                        <a:pt x="19" y="15"/>
                        <a:pt x="19" y="15"/>
                        <a:pt x="19" y="15"/>
                      </a:cubicBezTo>
                      <a:cubicBezTo>
                        <a:pt x="19" y="15"/>
                        <a:pt x="19" y="15"/>
                        <a:pt x="19" y="15"/>
                      </a:cubicBezTo>
                      <a:cubicBezTo>
                        <a:pt x="20" y="15"/>
                        <a:pt x="20" y="15"/>
                        <a:pt x="20" y="15"/>
                      </a:cubicBezTo>
                      <a:cubicBezTo>
                        <a:pt x="20" y="15"/>
                        <a:pt x="20" y="15"/>
                        <a:pt x="20" y="15"/>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1" y="16"/>
                        <a:pt x="21" y="16"/>
                        <a:pt x="21" y="16"/>
                      </a:cubicBezTo>
                      <a:cubicBezTo>
                        <a:pt x="22" y="16"/>
                        <a:pt x="22" y="16"/>
                        <a:pt x="22" y="16"/>
                      </a:cubicBezTo>
                      <a:cubicBezTo>
                        <a:pt x="22" y="16"/>
                        <a:pt x="22" y="16"/>
                        <a:pt x="22" y="16"/>
                      </a:cubicBezTo>
                      <a:cubicBezTo>
                        <a:pt x="22" y="15"/>
                        <a:pt x="22" y="15"/>
                        <a:pt x="22" y="15"/>
                      </a:cubicBezTo>
                      <a:cubicBezTo>
                        <a:pt x="22" y="15"/>
                        <a:pt x="22" y="15"/>
                        <a:pt x="22" y="15"/>
                      </a:cubicBezTo>
                      <a:cubicBezTo>
                        <a:pt x="23" y="15"/>
                        <a:pt x="23" y="15"/>
                        <a:pt x="23" y="15"/>
                      </a:cubicBezTo>
                      <a:cubicBezTo>
                        <a:pt x="23" y="15"/>
                        <a:pt x="23" y="15"/>
                        <a:pt x="23" y="15"/>
                      </a:cubicBezTo>
                      <a:cubicBezTo>
                        <a:pt x="23" y="15"/>
                        <a:pt x="23" y="15"/>
                        <a:pt x="23" y="15"/>
                      </a:cubicBezTo>
                      <a:cubicBezTo>
                        <a:pt x="23" y="15"/>
                        <a:pt x="23" y="15"/>
                        <a:pt x="23" y="15"/>
                      </a:cubicBezTo>
                      <a:cubicBezTo>
                        <a:pt x="24" y="14"/>
                        <a:pt x="24" y="14"/>
                        <a:pt x="24" y="14"/>
                      </a:cubicBezTo>
                      <a:cubicBezTo>
                        <a:pt x="24" y="15"/>
                        <a:pt x="24" y="15"/>
                        <a:pt x="24" y="15"/>
                      </a:cubicBezTo>
                      <a:cubicBezTo>
                        <a:pt x="25" y="14"/>
                        <a:pt x="25" y="14"/>
                        <a:pt x="25" y="14"/>
                      </a:cubicBezTo>
                      <a:cubicBezTo>
                        <a:pt x="25" y="14"/>
                        <a:pt x="25" y="14"/>
                        <a:pt x="25" y="14"/>
                      </a:cubicBezTo>
                      <a:cubicBezTo>
                        <a:pt x="26" y="14"/>
                        <a:pt x="26" y="14"/>
                        <a:pt x="26" y="14"/>
                      </a:cubicBezTo>
                      <a:cubicBezTo>
                        <a:pt x="26" y="14"/>
                        <a:pt x="26" y="14"/>
                        <a:pt x="26" y="14"/>
                      </a:cubicBezTo>
                      <a:cubicBezTo>
                        <a:pt x="27" y="14"/>
                        <a:pt x="27" y="14"/>
                        <a:pt x="27" y="14"/>
                      </a:cubicBezTo>
                      <a:cubicBezTo>
                        <a:pt x="27" y="14"/>
                        <a:pt x="27" y="14"/>
                        <a:pt x="27" y="14"/>
                      </a:cubicBezTo>
                      <a:cubicBezTo>
                        <a:pt x="27" y="14"/>
                        <a:pt x="27" y="14"/>
                        <a:pt x="27" y="14"/>
                      </a:cubicBezTo>
                      <a:cubicBezTo>
                        <a:pt x="27" y="14"/>
                        <a:pt x="27" y="14"/>
                        <a:pt x="27" y="14"/>
                      </a:cubicBezTo>
                      <a:cubicBezTo>
                        <a:pt x="27" y="15"/>
                        <a:pt x="27" y="15"/>
                        <a:pt x="27" y="15"/>
                      </a:cubicBezTo>
                      <a:cubicBezTo>
                        <a:pt x="27" y="14"/>
                        <a:pt x="27" y="14"/>
                        <a:pt x="27" y="14"/>
                      </a:cubicBezTo>
                      <a:cubicBezTo>
                        <a:pt x="27" y="14"/>
                        <a:pt x="27" y="14"/>
                        <a:pt x="27" y="14"/>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grpSp>
        </p:grpSp>
        <p:sp>
          <p:nvSpPr>
            <p:cNvPr id="113" name="Rectangle 112">
              <a:extLst>
                <a:ext uri="{FF2B5EF4-FFF2-40B4-BE49-F238E27FC236}">
                  <a16:creationId xmlns="" xmlns:a16="http://schemas.microsoft.com/office/drawing/2014/main" id="{2A5E7EC9-8ABE-4191-B9E6-945ABA486861}"/>
                </a:ext>
              </a:extLst>
            </p:cNvPr>
            <p:cNvSpPr/>
            <p:nvPr/>
          </p:nvSpPr>
          <p:spPr>
            <a:xfrm>
              <a:off x="4446966" y="2853114"/>
              <a:ext cx="879924" cy="331662"/>
            </a:xfrm>
            <a:prstGeom prst="rect">
              <a:avLst/>
            </a:prstGeom>
            <a:solidFill>
              <a:srgbClr val="FFFFFF">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cap="all" dirty="0">
                  <a:solidFill>
                    <a:srgbClr val="F0423C"/>
                  </a:solidFill>
                  <a:latin typeface="Franklin Gothic Medium Cond" panose="020B0606030402020204" pitchFamily="34" charset="0"/>
                </a:rPr>
                <a:t>West</a:t>
              </a:r>
            </a:p>
          </p:txBody>
        </p:sp>
        <p:sp>
          <p:nvSpPr>
            <p:cNvPr id="114" name="Rectangle 113">
              <a:extLst>
                <a:ext uri="{FF2B5EF4-FFF2-40B4-BE49-F238E27FC236}">
                  <a16:creationId xmlns="" xmlns:a16="http://schemas.microsoft.com/office/drawing/2014/main" id="{2BBED182-B79F-4093-9564-EFDC9F6D9BBC}"/>
                </a:ext>
              </a:extLst>
            </p:cNvPr>
            <p:cNvSpPr/>
            <p:nvPr/>
          </p:nvSpPr>
          <p:spPr>
            <a:xfrm>
              <a:off x="6669623" y="2671739"/>
              <a:ext cx="1025287" cy="331662"/>
            </a:xfrm>
            <a:prstGeom prst="rect">
              <a:avLst/>
            </a:prstGeom>
            <a:solidFill>
              <a:srgbClr val="FFFFFF">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cap="all" dirty="0">
                  <a:solidFill>
                    <a:srgbClr val="26459E"/>
                  </a:solidFill>
                  <a:latin typeface="Franklin Gothic Medium Cond" panose="020B0606030402020204" pitchFamily="34" charset="0"/>
                </a:rPr>
                <a:t>Midwest</a:t>
              </a:r>
            </a:p>
          </p:txBody>
        </p:sp>
        <p:sp>
          <p:nvSpPr>
            <p:cNvPr id="115" name="Rectangle 114">
              <a:extLst>
                <a:ext uri="{FF2B5EF4-FFF2-40B4-BE49-F238E27FC236}">
                  <a16:creationId xmlns="" xmlns:a16="http://schemas.microsoft.com/office/drawing/2014/main" id="{A5CF1239-B05B-4FB6-B723-A5E921EB050A}"/>
                </a:ext>
              </a:extLst>
            </p:cNvPr>
            <p:cNvSpPr/>
            <p:nvPr/>
          </p:nvSpPr>
          <p:spPr>
            <a:xfrm>
              <a:off x="7103173" y="4019167"/>
              <a:ext cx="822622" cy="331662"/>
            </a:xfrm>
            <a:prstGeom prst="rect">
              <a:avLst/>
            </a:prstGeom>
            <a:solidFill>
              <a:srgbClr val="FFFFFF">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cap="all" dirty="0">
                  <a:solidFill>
                    <a:srgbClr val="AF7AC4"/>
                  </a:solidFill>
                  <a:latin typeface="Franklin Gothic Medium Cond" panose="020B0606030402020204" pitchFamily="34" charset="0"/>
                </a:rPr>
                <a:t>South</a:t>
              </a:r>
            </a:p>
          </p:txBody>
        </p:sp>
        <p:sp>
          <p:nvSpPr>
            <p:cNvPr id="116" name="Rectangle 115">
              <a:extLst>
                <a:ext uri="{FF2B5EF4-FFF2-40B4-BE49-F238E27FC236}">
                  <a16:creationId xmlns="" xmlns:a16="http://schemas.microsoft.com/office/drawing/2014/main" id="{767E5CFA-A2BC-449F-82B4-1043AC06424C}"/>
                </a:ext>
              </a:extLst>
            </p:cNvPr>
            <p:cNvSpPr/>
            <p:nvPr/>
          </p:nvSpPr>
          <p:spPr>
            <a:xfrm>
              <a:off x="8671785" y="2406485"/>
              <a:ext cx="1273454" cy="272613"/>
            </a:xfrm>
            <a:prstGeom prst="rect">
              <a:avLst/>
            </a:prstGeom>
            <a:solidFill>
              <a:srgbClr val="FFFFFF">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cap="all" dirty="0">
                  <a:solidFill>
                    <a:srgbClr val="762183"/>
                  </a:solidFill>
                  <a:latin typeface="Franklin Gothic Medium Cond" panose="020B0606030402020204" pitchFamily="34" charset="0"/>
                </a:rPr>
                <a:t>Northeast</a:t>
              </a:r>
            </a:p>
          </p:txBody>
        </p:sp>
      </p:grpSp>
      <p:pic>
        <p:nvPicPr>
          <p:cNvPr id="209" name="Picture 422" descr="https://surveymonkey-assets.s3.amazonaws.com/survey/151482812/da8c2a77-c39d-45fd-9226-b58117fc7618.jpg">
            <a:extLst>
              <a:ext uri="{FF2B5EF4-FFF2-40B4-BE49-F238E27FC236}">
                <a16:creationId xmlns="" xmlns:a16="http://schemas.microsoft.com/office/drawing/2014/main" id="{89650521-E378-45B1-B2F4-318E57072948}"/>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190905" y="107724"/>
            <a:ext cx="1403820" cy="981075"/>
          </a:xfrm>
          <a:prstGeom prst="rect">
            <a:avLst/>
          </a:prstGeom>
          <a:noFill/>
          <a:extLst>
            <a:ext uri="{909E8E84-426E-40DD-AFC4-6F175D3DCCD1}">
              <a14:hiddenFill xmlns:a14="http://schemas.microsoft.com/office/drawing/2010/main">
                <a:solidFill>
                  <a:srgbClr val="FFFFFF"/>
                </a:solidFill>
              </a14:hiddenFill>
            </a:ext>
          </a:extLst>
        </p:spPr>
      </p:pic>
      <p:pic>
        <p:nvPicPr>
          <p:cNvPr id="210" name="Picture 422" descr="https://surveymonkey-assets.s3.amazonaws.com/survey/151482812/da8c2a77-c39d-45fd-9226-b58117fc7618.jpg">
            <a:extLst>
              <a:ext uri="{FF2B5EF4-FFF2-40B4-BE49-F238E27FC236}">
                <a16:creationId xmlns="" xmlns:a16="http://schemas.microsoft.com/office/drawing/2014/main" id="{434E1383-EC88-48C8-83F5-37E8612675AC}"/>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211" name="Group 210">
            <a:extLst>
              <a:ext uri="{FF2B5EF4-FFF2-40B4-BE49-F238E27FC236}">
                <a16:creationId xmlns="" xmlns:a16="http://schemas.microsoft.com/office/drawing/2014/main" id="{2071A108-AA21-4C96-AE78-B2C840E9D29A}"/>
              </a:ext>
            </a:extLst>
          </p:cNvPr>
          <p:cNvGrpSpPr/>
          <p:nvPr/>
        </p:nvGrpSpPr>
        <p:grpSpPr>
          <a:xfrm>
            <a:off x="1802203" y="173778"/>
            <a:ext cx="10075944" cy="1077218"/>
            <a:chOff x="1797238" y="384993"/>
            <a:chExt cx="9216109" cy="1077218"/>
          </a:xfrm>
        </p:grpSpPr>
        <p:sp>
          <p:nvSpPr>
            <p:cNvPr id="212" name="TextBox 211">
              <a:extLst>
                <a:ext uri="{FF2B5EF4-FFF2-40B4-BE49-F238E27FC236}">
                  <a16:creationId xmlns="" xmlns:a16="http://schemas.microsoft.com/office/drawing/2014/main" id="{79E0F425-D0C1-4D45-BAAC-F5EA7CF282C2}"/>
                </a:ext>
              </a:extLst>
            </p:cNvPr>
            <p:cNvSpPr txBox="1"/>
            <p:nvPr/>
          </p:nvSpPr>
          <p:spPr>
            <a:xfrm>
              <a:off x="1797238" y="384993"/>
              <a:ext cx="9216109" cy="1077218"/>
            </a:xfrm>
            <a:prstGeom prst="rect">
              <a:avLst/>
            </a:prstGeom>
            <a:noFill/>
          </p:spPr>
          <p:txBody>
            <a:bodyPr wrap="square" rtlCol="0">
              <a:spAutoFit/>
            </a:bodyPr>
            <a:lstStyle/>
            <a:p>
              <a:pPr lvl="0"/>
              <a:r>
                <a:rPr lang="en-US" sz="3200" dirty="0">
                  <a:solidFill>
                    <a:prstClr val="black">
                      <a:lumMod val="65000"/>
                      <a:lumOff val="35000"/>
                    </a:prstClr>
                  </a:solidFill>
                  <a:latin typeface="Franklin Gothic Demi Cond" panose="020B0706030402020204" pitchFamily="34" charset="0"/>
                </a:rPr>
                <a:t>Overall 2019 CEO Salary by Region and Years in Jewish Human Service Field </a:t>
              </a:r>
            </a:p>
          </p:txBody>
        </p:sp>
        <p:grpSp>
          <p:nvGrpSpPr>
            <p:cNvPr id="213" name="Group 212">
              <a:extLst>
                <a:ext uri="{FF2B5EF4-FFF2-40B4-BE49-F238E27FC236}">
                  <a16:creationId xmlns="" xmlns:a16="http://schemas.microsoft.com/office/drawing/2014/main" id="{1A48B1BD-B2F6-43D4-BB1E-2266ECD7BA77}"/>
                </a:ext>
              </a:extLst>
            </p:cNvPr>
            <p:cNvGrpSpPr/>
            <p:nvPr/>
          </p:nvGrpSpPr>
          <p:grpSpPr>
            <a:xfrm rot="16200000">
              <a:off x="2489296" y="656518"/>
              <a:ext cx="67592" cy="1352819"/>
              <a:chOff x="-179557" y="-1"/>
              <a:chExt cx="240609" cy="6850737"/>
            </a:xfrm>
          </p:grpSpPr>
          <p:sp>
            <p:nvSpPr>
              <p:cNvPr id="214" name="Rectangle 213">
                <a:extLst>
                  <a:ext uri="{FF2B5EF4-FFF2-40B4-BE49-F238E27FC236}">
                    <a16:creationId xmlns="" xmlns:a16="http://schemas.microsoft.com/office/drawing/2014/main" id="{2558A9D0-E5C2-4AC6-A72D-F5465BB01C01}"/>
                  </a:ext>
                </a:extLst>
              </p:cNvPr>
              <p:cNvSpPr/>
              <p:nvPr/>
            </p:nvSpPr>
            <p:spPr>
              <a:xfrm rot="5400000">
                <a:off x="-1221962" y="1042422"/>
                <a:ext cx="2325435" cy="240590"/>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15" name="Rectangle 214">
                <a:extLst>
                  <a:ext uri="{FF2B5EF4-FFF2-40B4-BE49-F238E27FC236}">
                    <a16:creationId xmlns="" xmlns:a16="http://schemas.microsoft.com/office/drawing/2014/main" id="{74736F81-ADBD-4DB6-9B20-F428F67EFA17}"/>
                  </a:ext>
                </a:extLst>
              </p:cNvPr>
              <p:cNvSpPr/>
              <p:nvPr/>
            </p:nvSpPr>
            <p:spPr>
              <a:xfrm rot="5400000">
                <a:off x="-1221953" y="3305078"/>
                <a:ext cx="2325435" cy="240575"/>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16" name="Rectangle 215">
                <a:extLst>
                  <a:ext uri="{FF2B5EF4-FFF2-40B4-BE49-F238E27FC236}">
                    <a16:creationId xmlns="" xmlns:a16="http://schemas.microsoft.com/office/drawing/2014/main" id="{903CC570-CED1-4796-A2E9-ABBB591FD503}"/>
                  </a:ext>
                </a:extLst>
              </p:cNvPr>
              <p:cNvSpPr/>
              <p:nvPr/>
            </p:nvSpPr>
            <p:spPr>
              <a:xfrm rot="5400000">
                <a:off x="-1221984" y="5567728"/>
                <a:ext cx="2325435" cy="240581"/>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grpSp>
        <p:nvGrpSpPr>
          <p:cNvPr id="2" name="Group 1">
            <a:extLst>
              <a:ext uri="{FF2B5EF4-FFF2-40B4-BE49-F238E27FC236}">
                <a16:creationId xmlns="" xmlns:a16="http://schemas.microsoft.com/office/drawing/2014/main" id="{E06B1E0B-27A1-499C-8B58-C7D1C0032E11}"/>
              </a:ext>
            </a:extLst>
          </p:cNvPr>
          <p:cNvGrpSpPr/>
          <p:nvPr/>
        </p:nvGrpSpPr>
        <p:grpSpPr>
          <a:xfrm>
            <a:off x="5363225" y="1032013"/>
            <a:ext cx="6818181" cy="5712581"/>
            <a:chOff x="5363225" y="1032013"/>
            <a:chExt cx="6818181" cy="5712581"/>
          </a:xfrm>
        </p:grpSpPr>
        <p:grpSp>
          <p:nvGrpSpPr>
            <p:cNvPr id="217" name="Group 216">
              <a:extLst>
                <a:ext uri="{FF2B5EF4-FFF2-40B4-BE49-F238E27FC236}">
                  <a16:creationId xmlns="" xmlns:a16="http://schemas.microsoft.com/office/drawing/2014/main" id="{E175D6E4-9EF5-4B0A-B1D6-C1BB7C837FF2}"/>
                </a:ext>
              </a:extLst>
            </p:cNvPr>
            <p:cNvGrpSpPr/>
            <p:nvPr/>
          </p:nvGrpSpPr>
          <p:grpSpPr>
            <a:xfrm>
              <a:off x="5363225" y="1032013"/>
              <a:ext cx="2291554" cy="2746652"/>
              <a:chOff x="5563807" y="964141"/>
              <a:chExt cx="2291554" cy="2746652"/>
            </a:xfrm>
          </p:grpSpPr>
          <p:grpSp>
            <p:nvGrpSpPr>
              <p:cNvPr id="218" name="Group 217">
                <a:extLst>
                  <a:ext uri="{FF2B5EF4-FFF2-40B4-BE49-F238E27FC236}">
                    <a16:creationId xmlns="" xmlns:a16="http://schemas.microsoft.com/office/drawing/2014/main" id="{3E23EF88-E02F-4423-9515-FEC36A9C2AF3}"/>
                  </a:ext>
                </a:extLst>
              </p:cNvPr>
              <p:cNvGrpSpPr/>
              <p:nvPr/>
            </p:nvGrpSpPr>
            <p:grpSpPr>
              <a:xfrm>
                <a:off x="5697785" y="964141"/>
                <a:ext cx="2085023" cy="2746652"/>
                <a:chOff x="350346" y="1401578"/>
                <a:chExt cx="2394194" cy="2746652"/>
              </a:xfrm>
            </p:grpSpPr>
            <p:sp>
              <p:nvSpPr>
                <p:cNvPr id="220" name="Rectangle 219">
                  <a:extLst>
                    <a:ext uri="{FF2B5EF4-FFF2-40B4-BE49-F238E27FC236}">
                      <a16:creationId xmlns="" xmlns:a16="http://schemas.microsoft.com/office/drawing/2014/main" id="{3E1B6BF2-716C-4176-B369-689C1D7E9C4D}"/>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21" name="Rectangle 220">
                  <a:extLst>
                    <a:ext uri="{FF2B5EF4-FFF2-40B4-BE49-F238E27FC236}">
                      <a16:creationId xmlns="" xmlns:a16="http://schemas.microsoft.com/office/drawing/2014/main" id="{18947C1E-AFC8-46C5-841A-EB4BCAD2BD39}"/>
                    </a:ext>
                  </a:extLst>
                </p:cNvPr>
                <p:cNvSpPr/>
                <p:nvPr/>
              </p:nvSpPr>
              <p:spPr>
                <a:xfrm>
                  <a:off x="350346" y="1401578"/>
                  <a:ext cx="2394194" cy="437966"/>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West (12)</a:t>
                  </a:r>
                </a:p>
              </p:txBody>
            </p:sp>
          </p:grpSp>
          <p:sp>
            <p:nvSpPr>
              <p:cNvPr id="219" name="Rectangle 218">
                <a:extLst>
                  <a:ext uri="{FF2B5EF4-FFF2-40B4-BE49-F238E27FC236}">
                    <a16:creationId xmlns="" xmlns:a16="http://schemas.microsoft.com/office/drawing/2014/main" id="{3EA0C4C2-82B8-4BF9-BF4F-12F1368BAE73}"/>
                  </a:ext>
                </a:extLst>
              </p:cNvPr>
              <p:cNvSpPr/>
              <p:nvPr/>
            </p:nvSpPr>
            <p:spPr>
              <a:xfrm>
                <a:off x="5563807" y="1419067"/>
                <a:ext cx="2291554" cy="369332"/>
              </a:xfrm>
              <a:prstGeom prst="rect">
                <a:avLst/>
              </a:prstGeom>
            </p:spPr>
            <p:txBody>
              <a:bodyPr wrap="square">
                <a:spAutoFit/>
              </a:bodyPr>
              <a:lstStyle/>
              <a:p>
                <a:pPr lvl="0" algn="ctr"/>
                <a:endParaRPr lang="en-US" dirty="0">
                  <a:solidFill>
                    <a:prstClr val="white"/>
                  </a:solidFill>
                  <a:latin typeface="Franklin Gothic Medium Cond" panose="020B0606030402020204" pitchFamily="34" charset="0"/>
                </a:endParaRPr>
              </a:p>
            </p:txBody>
          </p:sp>
        </p:grpSp>
        <p:grpSp>
          <p:nvGrpSpPr>
            <p:cNvPr id="222" name="Group 221">
              <a:extLst>
                <a:ext uri="{FF2B5EF4-FFF2-40B4-BE49-F238E27FC236}">
                  <a16:creationId xmlns="" xmlns:a16="http://schemas.microsoft.com/office/drawing/2014/main" id="{8D2605CA-8CA2-4D6E-B407-E84906CA7840}"/>
                </a:ext>
              </a:extLst>
            </p:cNvPr>
            <p:cNvGrpSpPr/>
            <p:nvPr/>
          </p:nvGrpSpPr>
          <p:grpSpPr>
            <a:xfrm>
              <a:off x="7641894" y="1032013"/>
              <a:ext cx="2291554" cy="2746652"/>
              <a:chOff x="5594519" y="964141"/>
              <a:chExt cx="2291554" cy="2746652"/>
            </a:xfrm>
          </p:grpSpPr>
          <p:grpSp>
            <p:nvGrpSpPr>
              <p:cNvPr id="223" name="Group 222">
                <a:extLst>
                  <a:ext uri="{FF2B5EF4-FFF2-40B4-BE49-F238E27FC236}">
                    <a16:creationId xmlns="" xmlns:a16="http://schemas.microsoft.com/office/drawing/2014/main" id="{13806434-69A3-4FC5-BE1F-1B516216108A}"/>
                  </a:ext>
                </a:extLst>
              </p:cNvPr>
              <p:cNvGrpSpPr/>
              <p:nvPr/>
            </p:nvGrpSpPr>
            <p:grpSpPr>
              <a:xfrm>
                <a:off x="5697785" y="964141"/>
                <a:ext cx="2085023" cy="2746652"/>
                <a:chOff x="350346" y="1401578"/>
                <a:chExt cx="2394194" cy="2746652"/>
              </a:xfrm>
            </p:grpSpPr>
            <p:sp>
              <p:nvSpPr>
                <p:cNvPr id="225" name="Rectangle 224">
                  <a:extLst>
                    <a:ext uri="{FF2B5EF4-FFF2-40B4-BE49-F238E27FC236}">
                      <a16:creationId xmlns="" xmlns:a16="http://schemas.microsoft.com/office/drawing/2014/main" id="{8F4CBB2A-CB86-4AFE-BAB7-19C2FE899332}"/>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26" name="Rectangle 225">
                  <a:extLst>
                    <a:ext uri="{FF2B5EF4-FFF2-40B4-BE49-F238E27FC236}">
                      <a16:creationId xmlns="" xmlns:a16="http://schemas.microsoft.com/office/drawing/2014/main" id="{57A2BAF4-D06D-4679-8EC1-A2F303196CA3}"/>
                    </a:ext>
                  </a:extLst>
                </p:cNvPr>
                <p:cNvSpPr/>
                <p:nvPr/>
              </p:nvSpPr>
              <p:spPr>
                <a:xfrm>
                  <a:off x="350346" y="1401578"/>
                  <a:ext cx="2394194" cy="437966"/>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err="1">
                      <a:latin typeface="Franklin Gothic Medium Cond" panose="020B0606030402020204" pitchFamily="34" charset="0"/>
                    </a:rPr>
                    <a:t>NorthEast</a:t>
                  </a:r>
                  <a:r>
                    <a:rPr lang="en-US" cap="all" dirty="0">
                      <a:latin typeface="Franklin Gothic Medium Cond" panose="020B0606030402020204" pitchFamily="34" charset="0"/>
                    </a:rPr>
                    <a:t> (20)</a:t>
                  </a:r>
                </a:p>
              </p:txBody>
            </p:sp>
          </p:grpSp>
          <p:sp>
            <p:nvSpPr>
              <p:cNvPr id="224" name="Rectangle 223">
                <a:extLst>
                  <a:ext uri="{FF2B5EF4-FFF2-40B4-BE49-F238E27FC236}">
                    <a16:creationId xmlns="" xmlns:a16="http://schemas.microsoft.com/office/drawing/2014/main" id="{AE4676AD-1B9D-4CFB-B4B2-2B5E163F210B}"/>
                  </a:ext>
                </a:extLst>
              </p:cNvPr>
              <p:cNvSpPr/>
              <p:nvPr/>
            </p:nvSpPr>
            <p:spPr>
              <a:xfrm>
                <a:off x="5594519" y="1419067"/>
                <a:ext cx="2291554" cy="369332"/>
              </a:xfrm>
              <a:prstGeom prst="rect">
                <a:avLst/>
              </a:prstGeom>
            </p:spPr>
            <p:txBody>
              <a:bodyPr wrap="square">
                <a:spAutoFit/>
              </a:bodyPr>
              <a:lstStyle/>
              <a:p>
                <a:pPr lvl="0" algn="ctr"/>
                <a:endParaRPr lang="en-US" dirty="0">
                  <a:solidFill>
                    <a:prstClr val="white"/>
                  </a:solidFill>
                  <a:latin typeface="Franklin Gothic Medium Cond" panose="020B0606030402020204" pitchFamily="34" charset="0"/>
                </a:endParaRPr>
              </a:p>
            </p:txBody>
          </p:sp>
        </p:grpSp>
        <p:grpSp>
          <p:nvGrpSpPr>
            <p:cNvPr id="227" name="Group 226">
              <a:extLst>
                <a:ext uri="{FF2B5EF4-FFF2-40B4-BE49-F238E27FC236}">
                  <a16:creationId xmlns="" xmlns:a16="http://schemas.microsoft.com/office/drawing/2014/main" id="{AA0666C1-4A4E-4735-8327-CEE951746E72}"/>
                </a:ext>
              </a:extLst>
            </p:cNvPr>
            <p:cNvGrpSpPr/>
            <p:nvPr/>
          </p:nvGrpSpPr>
          <p:grpSpPr>
            <a:xfrm>
              <a:off x="9889852" y="1032013"/>
              <a:ext cx="2291554" cy="2746652"/>
              <a:chOff x="5594519" y="964141"/>
              <a:chExt cx="2291554" cy="2746652"/>
            </a:xfrm>
          </p:grpSpPr>
          <p:grpSp>
            <p:nvGrpSpPr>
              <p:cNvPr id="228" name="Group 227">
                <a:extLst>
                  <a:ext uri="{FF2B5EF4-FFF2-40B4-BE49-F238E27FC236}">
                    <a16:creationId xmlns="" xmlns:a16="http://schemas.microsoft.com/office/drawing/2014/main" id="{E6453932-93BD-4EDB-A50C-75C67FC0914D}"/>
                  </a:ext>
                </a:extLst>
              </p:cNvPr>
              <p:cNvGrpSpPr/>
              <p:nvPr/>
            </p:nvGrpSpPr>
            <p:grpSpPr>
              <a:xfrm>
                <a:off x="5697785" y="964141"/>
                <a:ext cx="2085023" cy="2746652"/>
                <a:chOff x="350346" y="1401578"/>
                <a:chExt cx="2394194" cy="2746652"/>
              </a:xfrm>
            </p:grpSpPr>
            <p:sp>
              <p:nvSpPr>
                <p:cNvPr id="230" name="Rectangle 229">
                  <a:extLst>
                    <a:ext uri="{FF2B5EF4-FFF2-40B4-BE49-F238E27FC236}">
                      <a16:creationId xmlns="" xmlns:a16="http://schemas.microsoft.com/office/drawing/2014/main" id="{1E8EF511-C8BA-45E8-BC21-2D2AD789C4E1}"/>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31" name="Rectangle 230">
                  <a:extLst>
                    <a:ext uri="{FF2B5EF4-FFF2-40B4-BE49-F238E27FC236}">
                      <a16:creationId xmlns="" xmlns:a16="http://schemas.microsoft.com/office/drawing/2014/main" id="{9FE6C1AE-A192-4AA6-B909-305EE040E147}"/>
                    </a:ext>
                  </a:extLst>
                </p:cNvPr>
                <p:cNvSpPr/>
                <p:nvPr/>
              </p:nvSpPr>
              <p:spPr>
                <a:xfrm>
                  <a:off x="350346" y="1401578"/>
                  <a:ext cx="2394194" cy="437966"/>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Canada (10) </a:t>
                  </a:r>
                </a:p>
              </p:txBody>
            </p:sp>
          </p:grpSp>
          <p:sp>
            <p:nvSpPr>
              <p:cNvPr id="229" name="Rectangle 228">
                <a:extLst>
                  <a:ext uri="{FF2B5EF4-FFF2-40B4-BE49-F238E27FC236}">
                    <a16:creationId xmlns="" xmlns:a16="http://schemas.microsoft.com/office/drawing/2014/main" id="{1417FCA6-8F54-4803-9B33-703A9E849D89}"/>
                  </a:ext>
                </a:extLst>
              </p:cNvPr>
              <p:cNvSpPr/>
              <p:nvPr/>
            </p:nvSpPr>
            <p:spPr>
              <a:xfrm>
                <a:off x="5594519" y="1419067"/>
                <a:ext cx="2291554" cy="369332"/>
              </a:xfrm>
              <a:prstGeom prst="rect">
                <a:avLst/>
              </a:prstGeom>
            </p:spPr>
            <p:txBody>
              <a:bodyPr wrap="square">
                <a:spAutoFit/>
              </a:bodyPr>
              <a:lstStyle/>
              <a:p>
                <a:pPr lvl="0" algn="ctr"/>
                <a:endParaRPr lang="en-US" dirty="0">
                  <a:solidFill>
                    <a:prstClr val="white"/>
                  </a:solidFill>
                  <a:latin typeface="Franklin Gothic Medium Cond" panose="020B0606030402020204" pitchFamily="34" charset="0"/>
                </a:endParaRPr>
              </a:p>
            </p:txBody>
          </p:sp>
        </p:grpSp>
        <p:grpSp>
          <p:nvGrpSpPr>
            <p:cNvPr id="232" name="Group 231">
              <a:extLst>
                <a:ext uri="{FF2B5EF4-FFF2-40B4-BE49-F238E27FC236}">
                  <a16:creationId xmlns="" xmlns:a16="http://schemas.microsoft.com/office/drawing/2014/main" id="{D42F77F2-2191-4362-99DC-E5648D40D5C2}"/>
                </a:ext>
              </a:extLst>
            </p:cNvPr>
            <p:cNvGrpSpPr/>
            <p:nvPr/>
          </p:nvGrpSpPr>
          <p:grpSpPr>
            <a:xfrm>
              <a:off x="5393937" y="3997942"/>
              <a:ext cx="2291554" cy="2746652"/>
              <a:chOff x="5594519" y="964141"/>
              <a:chExt cx="2291554" cy="2746652"/>
            </a:xfrm>
          </p:grpSpPr>
          <p:grpSp>
            <p:nvGrpSpPr>
              <p:cNvPr id="233" name="Group 232">
                <a:extLst>
                  <a:ext uri="{FF2B5EF4-FFF2-40B4-BE49-F238E27FC236}">
                    <a16:creationId xmlns="" xmlns:a16="http://schemas.microsoft.com/office/drawing/2014/main" id="{F07CF36F-1161-4CFF-9A21-4A34FA2CCA57}"/>
                  </a:ext>
                </a:extLst>
              </p:cNvPr>
              <p:cNvGrpSpPr/>
              <p:nvPr/>
            </p:nvGrpSpPr>
            <p:grpSpPr>
              <a:xfrm>
                <a:off x="5697785" y="964141"/>
                <a:ext cx="2085023" cy="2746652"/>
                <a:chOff x="350346" y="1401578"/>
                <a:chExt cx="2394194" cy="2746652"/>
              </a:xfrm>
            </p:grpSpPr>
            <p:sp>
              <p:nvSpPr>
                <p:cNvPr id="235" name="Rectangle 234">
                  <a:extLst>
                    <a:ext uri="{FF2B5EF4-FFF2-40B4-BE49-F238E27FC236}">
                      <a16:creationId xmlns="" xmlns:a16="http://schemas.microsoft.com/office/drawing/2014/main" id="{4D2235A4-934F-4B5B-84C3-A3DA36C0A8DB}"/>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36" name="Rectangle 235">
                  <a:extLst>
                    <a:ext uri="{FF2B5EF4-FFF2-40B4-BE49-F238E27FC236}">
                      <a16:creationId xmlns="" xmlns:a16="http://schemas.microsoft.com/office/drawing/2014/main" id="{CC590542-E0FC-48C0-841F-6387C99BD698}"/>
                    </a:ext>
                  </a:extLst>
                </p:cNvPr>
                <p:cNvSpPr/>
                <p:nvPr/>
              </p:nvSpPr>
              <p:spPr>
                <a:xfrm>
                  <a:off x="350346" y="1401578"/>
                  <a:ext cx="2394194" cy="437966"/>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Midwest (16)</a:t>
                  </a:r>
                </a:p>
              </p:txBody>
            </p:sp>
          </p:grpSp>
          <p:sp>
            <p:nvSpPr>
              <p:cNvPr id="234" name="Rectangle 233">
                <a:extLst>
                  <a:ext uri="{FF2B5EF4-FFF2-40B4-BE49-F238E27FC236}">
                    <a16:creationId xmlns="" xmlns:a16="http://schemas.microsoft.com/office/drawing/2014/main" id="{D39FA843-AE28-45B7-9172-C082D4A9777A}"/>
                  </a:ext>
                </a:extLst>
              </p:cNvPr>
              <p:cNvSpPr/>
              <p:nvPr/>
            </p:nvSpPr>
            <p:spPr>
              <a:xfrm>
                <a:off x="5594519" y="1435432"/>
                <a:ext cx="2291554" cy="369332"/>
              </a:xfrm>
              <a:prstGeom prst="rect">
                <a:avLst/>
              </a:prstGeom>
            </p:spPr>
            <p:txBody>
              <a:bodyPr wrap="square">
                <a:spAutoFit/>
              </a:bodyPr>
              <a:lstStyle/>
              <a:p>
                <a:pPr lvl="0" algn="ctr"/>
                <a:endParaRPr lang="en-US" dirty="0">
                  <a:latin typeface="Franklin Gothic Medium Cond" panose="020B0606030402020204" pitchFamily="34" charset="0"/>
                </a:endParaRPr>
              </a:p>
            </p:txBody>
          </p:sp>
        </p:grpSp>
        <p:grpSp>
          <p:nvGrpSpPr>
            <p:cNvPr id="237" name="Group 236">
              <a:extLst>
                <a:ext uri="{FF2B5EF4-FFF2-40B4-BE49-F238E27FC236}">
                  <a16:creationId xmlns="" xmlns:a16="http://schemas.microsoft.com/office/drawing/2014/main" id="{A7B181E4-5F74-45C6-957A-F163E4555AAD}"/>
                </a:ext>
              </a:extLst>
            </p:cNvPr>
            <p:cNvGrpSpPr/>
            <p:nvPr/>
          </p:nvGrpSpPr>
          <p:grpSpPr>
            <a:xfrm>
              <a:off x="7641894" y="3997942"/>
              <a:ext cx="2291554" cy="2746652"/>
              <a:chOff x="5594519" y="964141"/>
              <a:chExt cx="2291554" cy="2746652"/>
            </a:xfrm>
          </p:grpSpPr>
          <p:grpSp>
            <p:nvGrpSpPr>
              <p:cNvPr id="238" name="Group 237">
                <a:extLst>
                  <a:ext uri="{FF2B5EF4-FFF2-40B4-BE49-F238E27FC236}">
                    <a16:creationId xmlns="" xmlns:a16="http://schemas.microsoft.com/office/drawing/2014/main" id="{C6572961-1720-4CFE-A88D-587B01F0CE75}"/>
                  </a:ext>
                </a:extLst>
              </p:cNvPr>
              <p:cNvGrpSpPr/>
              <p:nvPr/>
            </p:nvGrpSpPr>
            <p:grpSpPr>
              <a:xfrm>
                <a:off x="5697785" y="964141"/>
                <a:ext cx="2085023" cy="2746652"/>
                <a:chOff x="350346" y="1401578"/>
                <a:chExt cx="2394194" cy="2746652"/>
              </a:xfrm>
            </p:grpSpPr>
            <p:sp>
              <p:nvSpPr>
                <p:cNvPr id="240" name="Rectangle 239">
                  <a:extLst>
                    <a:ext uri="{FF2B5EF4-FFF2-40B4-BE49-F238E27FC236}">
                      <a16:creationId xmlns="" xmlns:a16="http://schemas.microsoft.com/office/drawing/2014/main" id="{4D86878E-041C-4BA8-B78F-5870FFD99B64}"/>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41" name="Rectangle 240">
                  <a:extLst>
                    <a:ext uri="{FF2B5EF4-FFF2-40B4-BE49-F238E27FC236}">
                      <a16:creationId xmlns="" xmlns:a16="http://schemas.microsoft.com/office/drawing/2014/main" id="{1B2475E9-3FDF-478A-950E-E8AC0C5F391E}"/>
                    </a:ext>
                  </a:extLst>
                </p:cNvPr>
                <p:cNvSpPr/>
                <p:nvPr/>
              </p:nvSpPr>
              <p:spPr>
                <a:xfrm>
                  <a:off x="350346" y="1401578"/>
                  <a:ext cx="2394194" cy="437966"/>
                </a:xfrm>
                <a:prstGeom prst="rect">
                  <a:avLst/>
                </a:prstGeom>
                <a:solidFill>
                  <a:srgbClr val="C096C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South  (27)</a:t>
                  </a:r>
                </a:p>
              </p:txBody>
            </p:sp>
          </p:grpSp>
          <p:sp>
            <p:nvSpPr>
              <p:cNvPr id="239" name="Rectangle 238">
                <a:extLst>
                  <a:ext uri="{FF2B5EF4-FFF2-40B4-BE49-F238E27FC236}">
                    <a16:creationId xmlns="" xmlns:a16="http://schemas.microsoft.com/office/drawing/2014/main" id="{4AB39D5E-9076-4EA4-9E5A-19C2299CF509}"/>
                  </a:ext>
                </a:extLst>
              </p:cNvPr>
              <p:cNvSpPr/>
              <p:nvPr/>
            </p:nvSpPr>
            <p:spPr>
              <a:xfrm>
                <a:off x="5594519" y="1435432"/>
                <a:ext cx="2291554" cy="338554"/>
              </a:xfrm>
              <a:prstGeom prst="rect">
                <a:avLst/>
              </a:prstGeom>
            </p:spPr>
            <p:txBody>
              <a:bodyPr wrap="square">
                <a:spAutoFit/>
              </a:bodyPr>
              <a:lstStyle/>
              <a:p>
                <a:pPr lvl="0" algn="ctr"/>
                <a:endParaRPr lang="en-US" sz="1600" dirty="0">
                  <a:solidFill>
                    <a:srgbClr val="C096C4"/>
                  </a:solidFill>
                  <a:latin typeface="Franklin Gothic Medium Cond" panose="020B0606030402020204" pitchFamily="34" charset="0"/>
                </a:endParaRPr>
              </a:p>
            </p:txBody>
          </p:sp>
        </p:grpSp>
      </p:grpSp>
      <p:graphicFrame>
        <p:nvGraphicFramePr>
          <p:cNvPr id="3" name="Table 2"/>
          <p:cNvGraphicFramePr>
            <a:graphicFrameLocks noGrp="1"/>
          </p:cNvGraphicFramePr>
          <p:nvPr>
            <p:extLst>
              <p:ext uri="{D42A27DB-BD31-4B8C-83A1-F6EECF244321}">
                <p14:modId xmlns:p14="http://schemas.microsoft.com/office/powerpoint/2010/main" val="962311256"/>
              </p:ext>
            </p:extLst>
          </p:nvPr>
        </p:nvGraphicFramePr>
        <p:xfrm>
          <a:off x="5537741" y="1530334"/>
          <a:ext cx="2044485" cy="2333592"/>
        </p:xfrm>
        <a:graphic>
          <a:graphicData uri="http://schemas.openxmlformats.org/drawingml/2006/table">
            <a:tbl>
              <a:tblPr firstRow="1" bandRow="1">
                <a:tableStyleId>{5C22544A-7EE6-4342-B048-85BDC9FD1C3A}</a:tableStyleId>
              </a:tblPr>
              <a:tblGrid>
                <a:gridCol w="2044485">
                  <a:extLst>
                    <a:ext uri="{9D8B030D-6E8A-4147-A177-3AD203B41FA5}">
                      <a16:colId xmlns="" xmlns:a16="http://schemas.microsoft.com/office/drawing/2014/main" val="20000"/>
                    </a:ext>
                  </a:extLst>
                </a:gridCol>
              </a:tblGrid>
              <a:tr h="565752">
                <a:tc>
                  <a:txBody>
                    <a:bodyPr/>
                    <a:lstStyle/>
                    <a:p>
                      <a:pPr marL="112713" indent="-112713">
                        <a:buAutoNum type="arabicPlain" startAt="3"/>
                      </a:pPr>
                      <a:r>
                        <a:rPr lang="en-US" sz="1400" b="1" dirty="0">
                          <a:solidFill>
                            <a:srgbClr val="FF0000"/>
                          </a:solidFill>
                          <a:latin typeface="Franklin Gothic Medium Cond" panose="020B0606030402020204" pitchFamily="34" charset="0"/>
                        </a:rPr>
                        <a:t> Years or less</a:t>
                      </a:r>
                    </a:p>
                    <a:p>
                      <a:pPr marL="0" indent="0">
                        <a:buFontTx/>
                        <a:buNone/>
                      </a:pPr>
                      <a:r>
                        <a:rPr lang="en-US" sz="1400" b="1" dirty="0">
                          <a:solidFill>
                            <a:schemeClr val="tx1"/>
                          </a:solidFill>
                          <a:latin typeface="Franklin Gothic Medium Cond" panose="020B0606030402020204" pitchFamily="34" charset="0"/>
                        </a:rPr>
                        <a:t>$130,000  (1 )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0"/>
                  </a:ext>
                </a:extLst>
              </a:tr>
              <a:tr h="504145">
                <a:tc>
                  <a:txBody>
                    <a:bodyPr/>
                    <a:lstStyle/>
                    <a:p>
                      <a:r>
                        <a:rPr lang="en-US" sz="1400" b="1" dirty="0">
                          <a:solidFill>
                            <a:srgbClr val="FF0000"/>
                          </a:solidFill>
                          <a:latin typeface="Franklin Gothic Medium Cond" panose="020B0606030402020204" pitchFamily="34" charset="0"/>
                        </a:rPr>
                        <a:t>4 - 6 years</a:t>
                      </a:r>
                    </a:p>
                    <a:p>
                      <a:r>
                        <a:rPr lang="en-US" sz="1400" b="1" dirty="0">
                          <a:latin typeface="Franklin Gothic Medium Cond" panose="020B0606030402020204" pitchFamily="34" charset="0"/>
                        </a:rPr>
                        <a:t>$ 99,768    (3)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1"/>
                  </a:ext>
                </a:extLst>
              </a:tr>
              <a:tr h="504145">
                <a:tc>
                  <a:txBody>
                    <a:bodyPr/>
                    <a:lstStyle/>
                    <a:p>
                      <a:r>
                        <a:rPr lang="en-US" sz="1400" b="1" dirty="0">
                          <a:solidFill>
                            <a:srgbClr val="FF0000"/>
                          </a:solidFill>
                          <a:latin typeface="Franklin Gothic Medium Cond" panose="020B0606030402020204" pitchFamily="34" charset="0"/>
                        </a:rPr>
                        <a:t>7 - 14 years</a:t>
                      </a:r>
                    </a:p>
                    <a:p>
                      <a:r>
                        <a:rPr lang="en-US" sz="1400" b="1" dirty="0">
                          <a:latin typeface="Franklin Gothic Medium Cond" panose="020B0606030402020204" pitchFamily="34" charset="0"/>
                        </a:rPr>
                        <a:t>$225,000   (2)</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2"/>
                  </a:ext>
                </a:extLst>
              </a:tr>
              <a:tr h="504145">
                <a:tc>
                  <a:txBody>
                    <a:bodyPr/>
                    <a:lstStyle/>
                    <a:p>
                      <a:r>
                        <a:rPr lang="en-US" sz="1400" b="1" dirty="0">
                          <a:solidFill>
                            <a:srgbClr val="FF0000"/>
                          </a:solidFill>
                          <a:latin typeface="Franklin Gothic Medium Cond" panose="020B0606030402020204" pitchFamily="34" charset="0"/>
                        </a:rPr>
                        <a:t>15+ years </a:t>
                      </a:r>
                    </a:p>
                    <a:p>
                      <a:r>
                        <a:rPr lang="en-US" sz="1400" b="1" dirty="0">
                          <a:latin typeface="Franklin Gothic Medium Cond" panose="020B0606030402020204" pitchFamily="34" charset="0"/>
                        </a:rPr>
                        <a:t>$209,150   (6)</a:t>
                      </a:r>
                    </a:p>
                    <a:p>
                      <a:r>
                        <a:rPr lang="en-US" sz="1400" b="1" dirty="0">
                          <a:latin typeface="Franklin Gothic Medium Cond" panose="020B0606030402020204" pitchFamily="34" charset="0"/>
                        </a:rPr>
                        <a:t>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3"/>
                  </a:ext>
                </a:extLst>
              </a:tr>
            </a:tbl>
          </a:graphicData>
        </a:graphic>
      </p:graphicFrame>
      <p:graphicFrame>
        <p:nvGraphicFramePr>
          <p:cNvPr id="4" name="Table 3"/>
          <p:cNvGraphicFramePr>
            <a:graphicFrameLocks noGrp="1"/>
          </p:cNvGraphicFramePr>
          <p:nvPr>
            <p:extLst>
              <p:ext uri="{D42A27DB-BD31-4B8C-83A1-F6EECF244321}">
                <p14:modId xmlns:p14="http://schemas.microsoft.com/office/powerpoint/2010/main" val="2328782389"/>
              </p:ext>
            </p:extLst>
          </p:nvPr>
        </p:nvGraphicFramePr>
        <p:xfrm>
          <a:off x="7785698" y="1516939"/>
          <a:ext cx="2044485" cy="2125207"/>
        </p:xfrm>
        <a:graphic>
          <a:graphicData uri="http://schemas.openxmlformats.org/drawingml/2006/table">
            <a:tbl>
              <a:tblPr firstRow="1" bandRow="1">
                <a:tableStyleId>{5C22544A-7EE6-4342-B048-85BDC9FD1C3A}</a:tableStyleId>
              </a:tblPr>
              <a:tblGrid>
                <a:gridCol w="2044485">
                  <a:extLst>
                    <a:ext uri="{9D8B030D-6E8A-4147-A177-3AD203B41FA5}">
                      <a16:colId xmlns="" xmlns:a16="http://schemas.microsoft.com/office/drawing/2014/main" val="20000"/>
                    </a:ext>
                  </a:extLst>
                </a:gridCol>
              </a:tblGrid>
              <a:tr h="570727">
                <a:tc>
                  <a:txBody>
                    <a:bodyPr/>
                    <a:lstStyle/>
                    <a:p>
                      <a:pPr marL="0" indent="0">
                        <a:buFontTx/>
                        <a:buNone/>
                      </a:pPr>
                      <a:r>
                        <a:rPr lang="en-US" sz="1400" b="1" dirty="0">
                          <a:solidFill>
                            <a:srgbClr val="721A80"/>
                          </a:solidFill>
                          <a:latin typeface="Franklin Gothic Medium Cond" panose="020B0606030402020204" pitchFamily="34" charset="0"/>
                        </a:rPr>
                        <a:t>3  Years or less</a:t>
                      </a:r>
                    </a:p>
                    <a:p>
                      <a:pPr marL="0" indent="0">
                        <a:buFontTx/>
                        <a:buNone/>
                      </a:pPr>
                      <a:r>
                        <a:rPr lang="en-US" sz="1400" b="1" dirty="0">
                          <a:solidFill>
                            <a:schemeClr val="tx1"/>
                          </a:solidFill>
                          <a:latin typeface="Franklin Gothic Medium Cond" panose="020B0606030402020204" pitchFamily="34" charset="0"/>
                        </a:rPr>
                        <a:t>$116,682  (8)</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0"/>
                  </a:ext>
                </a:extLst>
              </a:tr>
              <a:tr h="504145">
                <a:tc>
                  <a:txBody>
                    <a:bodyPr/>
                    <a:lstStyle/>
                    <a:p>
                      <a:r>
                        <a:rPr lang="en-US" sz="1400" b="1" dirty="0">
                          <a:solidFill>
                            <a:srgbClr val="721A80"/>
                          </a:solidFill>
                          <a:latin typeface="Franklin Gothic Medium Cond" panose="020B0606030402020204" pitchFamily="34" charset="0"/>
                        </a:rPr>
                        <a:t>4 - 6 years</a:t>
                      </a:r>
                    </a:p>
                    <a:p>
                      <a:r>
                        <a:rPr lang="en-US" sz="1400" b="1" dirty="0">
                          <a:latin typeface="Franklin Gothic Medium Cond" panose="020B0606030402020204" pitchFamily="34" charset="0"/>
                        </a:rPr>
                        <a:t>$112,000   (1)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1"/>
                  </a:ext>
                </a:extLst>
              </a:tr>
              <a:tr h="504145">
                <a:tc>
                  <a:txBody>
                    <a:bodyPr/>
                    <a:lstStyle/>
                    <a:p>
                      <a:r>
                        <a:rPr lang="en-US" sz="1400" b="1" dirty="0">
                          <a:solidFill>
                            <a:srgbClr val="721A80"/>
                          </a:solidFill>
                          <a:latin typeface="Franklin Gothic Medium Cond" panose="020B0606030402020204" pitchFamily="34" charset="0"/>
                        </a:rPr>
                        <a:t>7 - 14 years</a:t>
                      </a:r>
                    </a:p>
                    <a:p>
                      <a:r>
                        <a:rPr lang="en-US" sz="1400" b="1" dirty="0">
                          <a:latin typeface="Franklin Gothic Medium Cond" panose="020B0606030402020204" pitchFamily="34" charset="0"/>
                        </a:rPr>
                        <a:t>$254,911  (1)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2"/>
                  </a:ext>
                </a:extLst>
              </a:tr>
              <a:tr h="504145">
                <a:tc>
                  <a:txBody>
                    <a:bodyPr/>
                    <a:lstStyle/>
                    <a:p>
                      <a:r>
                        <a:rPr lang="en-US" sz="1400" b="1" dirty="0">
                          <a:solidFill>
                            <a:srgbClr val="721A80"/>
                          </a:solidFill>
                          <a:latin typeface="Franklin Gothic Medium Cond" panose="020B0606030402020204" pitchFamily="34" charset="0"/>
                        </a:rPr>
                        <a:t>15+ years </a:t>
                      </a:r>
                    </a:p>
                    <a:p>
                      <a:r>
                        <a:rPr lang="en-US" sz="1400" b="1" dirty="0">
                          <a:latin typeface="Franklin Gothic Medium Cond" panose="020B0606030402020204" pitchFamily="34" charset="0"/>
                        </a:rPr>
                        <a:t> $162,495  (10)</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3"/>
                  </a:ext>
                </a:extLst>
              </a:tr>
            </a:tbl>
          </a:graphicData>
        </a:graphic>
      </p:graphicFrame>
      <p:graphicFrame>
        <p:nvGraphicFramePr>
          <p:cNvPr id="5" name="Table 4"/>
          <p:cNvGraphicFramePr>
            <a:graphicFrameLocks noGrp="1"/>
          </p:cNvGraphicFramePr>
          <p:nvPr>
            <p:extLst>
              <p:ext uri="{D42A27DB-BD31-4B8C-83A1-F6EECF244321}">
                <p14:modId xmlns:p14="http://schemas.microsoft.com/office/powerpoint/2010/main" val="2052585538"/>
              </p:ext>
            </p:extLst>
          </p:nvPr>
        </p:nvGraphicFramePr>
        <p:xfrm>
          <a:off x="9993118" y="1486938"/>
          <a:ext cx="2044485" cy="2143453"/>
        </p:xfrm>
        <a:graphic>
          <a:graphicData uri="http://schemas.openxmlformats.org/drawingml/2006/table">
            <a:tbl>
              <a:tblPr firstRow="1" bandRow="1">
                <a:tableStyleId>{5C22544A-7EE6-4342-B048-85BDC9FD1C3A}</a:tableStyleId>
              </a:tblPr>
              <a:tblGrid>
                <a:gridCol w="2044485">
                  <a:extLst>
                    <a:ext uri="{9D8B030D-6E8A-4147-A177-3AD203B41FA5}">
                      <a16:colId xmlns="" xmlns:a16="http://schemas.microsoft.com/office/drawing/2014/main" val="20000"/>
                    </a:ext>
                  </a:extLst>
                </a:gridCol>
              </a:tblGrid>
              <a:tr h="587453">
                <a:tc>
                  <a:txBody>
                    <a:bodyPr/>
                    <a:lstStyle/>
                    <a:p>
                      <a:pPr marL="168275" indent="-168275">
                        <a:buAutoNum type="arabicPlain" startAt="3"/>
                      </a:pPr>
                      <a:r>
                        <a:rPr lang="en-US" sz="1400" b="1" dirty="0">
                          <a:solidFill>
                            <a:srgbClr val="7F7F7F"/>
                          </a:solidFill>
                          <a:latin typeface="Franklin Gothic Medium Cond" panose="020B0606030402020204" pitchFamily="34" charset="0"/>
                        </a:rPr>
                        <a:t>Years or less</a:t>
                      </a:r>
                    </a:p>
                    <a:p>
                      <a:pPr marL="0" indent="0">
                        <a:buFontTx/>
                        <a:buNone/>
                      </a:pPr>
                      <a:r>
                        <a:rPr lang="en-US" sz="1400" b="1" dirty="0">
                          <a:solidFill>
                            <a:schemeClr val="tx1"/>
                          </a:solidFill>
                          <a:latin typeface="Franklin Gothic Medium Cond" panose="020B0606030402020204" pitchFamily="34" charset="0"/>
                        </a:rPr>
                        <a:t>$125,000  (3)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0"/>
                  </a:ext>
                </a:extLst>
              </a:tr>
              <a:tr h="518920">
                <a:tc>
                  <a:txBody>
                    <a:bodyPr/>
                    <a:lstStyle/>
                    <a:p>
                      <a:r>
                        <a:rPr lang="en-US" sz="1400" b="1" dirty="0">
                          <a:solidFill>
                            <a:srgbClr val="7F7F7F"/>
                          </a:solidFill>
                          <a:latin typeface="Franklin Gothic Medium Cond" panose="020B0606030402020204" pitchFamily="34" charset="0"/>
                        </a:rPr>
                        <a:t>4 - 6 years</a:t>
                      </a:r>
                    </a:p>
                    <a:p>
                      <a:r>
                        <a:rPr lang="en-US" sz="1400" b="1" dirty="0">
                          <a:latin typeface="Franklin Gothic Medium Cond" panose="020B0606030402020204" pitchFamily="34" charset="0"/>
                        </a:rPr>
                        <a:t>$214,374  (1)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1"/>
                  </a:ext>
                </a:extLst>
              </a:tr>
              <a:tr h="501581">
                <a:tc>
                  <a:txBody>
                    <a:bodyPr/>
                    <a:lstStyle/>
                    <a:p>
                      <a:r>
                        <a:rPr lang="en-US" sz="1400" b="1" dirty="0">
                          <a:solidFill>
                            <a:srgbClr val="7F7F7F"/>
                          </a:solidFill>
                          <a:latin typeface="Franklin Gothic Medium Cond" panose="020B0606030402020204" pitchFamily="34" charset="0"/>
                        </a:rPr>
                        <a:t>7 - 14 years</a:t>
                      </a:r>
                    </a:p>
                    <a:p>
                      <a:r>
                        <a:rPr lang="en-US" sz="1400" b="1" dirty="0">
                          <a:latin typeface="Franklin Gothic Medium Cond" panose="020B0606030402020204" pitchFamily="34" charset="0"/>
                        </a:rPr>
                        <a:t>$160,000  (1)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2"/>
                  </a:ext>
                </a:extLst>
              </a:tr>
              <a:tr h="518920">
                <a:tc>
                  <a:txBody>
                    <a:bodyPr/>
                    <a:lstStyle/>
                    <a:p>
                      <a:r>
                        <a:rPr lang="en-US" sz="1400" b="1" dirty="0">
                          <a:solidFill>
                            <a:srgbClr val="7F7F7F"/>
                          </a:solidFill>
                          <a:latin typeface="Franklin Gothic Medium Cond" panose="020B0606030402020204" pitchFamily="34" charset="0"/>
                        </a:rPr>
                        <a:t>15+ years </a:t>
                      </a:r>
                    </a:p>
                    <a:p>
                      <a:r>
                        <a:rPr lang="en-US" sz="1400" b="1" dirty="0">
                          <a:latin typeface="Franklin Gothic Medium Cond" panose="020B0606030402020204" pitchFamily="34" charset="0"/>
                        </a:rPr>
                        <a:t>$155,000  (5)</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3"/>
                  </a:ext>
                </a:extLst>
              </a:tr>
            </a:tbl>
          </a:graphicData>
        </a:graphic>
      </p:graphicFrame>
      <p:graphicFrame>
        <p:nvGraphicFramePr>
          <p:cNvPr id="6" name="Table 5"/>
          <p:cNvGraphicFramePr>
            <a:graphicFrameLocks noGrp="1"/>
          </p:cNvGraphicFramePr>
          <p:nvPr>
            <p:extLst>
              <p:ext uri="{D42A27DB-BD31-4B8C-83A1-F6EECF244321}">
                <p14:modId xmlns:p14="http://schemas.microsoft.com/office/powerpoint/2010/main" val="2613912011"/>
              </p:ext>
            </p:extLst>
          </p:nvPr>
        </p:nvGraphicFramePr>
        <p:xfrm>
          <a:off x="5537741" y="4488618"/>
          <a:ext cx="1912946" cy="2316480"/>
        </p:xfrm>
        <a:graphic>
          <a:graphicData uri="http://schemas.openxmlformats.org/drawingml/2006/table">
            <a:tbl>
              <a:tblPr firstRow="1" bandRow="1">
                <a:tableStyleId>{5C22544A-7EE6-4342-B048-85BDC9FD1C3A}</a:tableStyleId>
              </a:tblPr>
              <a:tblGrid>
                <a:gridCol w="1912946">
                  <a:extLst>
                    <a:ext uri="{9D8B030D-6E8A-4147-A177-3AD203B41FA5}">
                      <a16:colId xmlns="" xmlns:a16="http://schemas.microsoft.com/office/drawing/2014/main" val="20000"/>
                    </a:ext>
                  </a:extLst>
                </a:gridCol>
              </a:tblGrid>
              <a:tr h="577829">
                <a:tc>
                  <a:txBody>
                    <a:bodyPr/>
                    <a:lstStyle/>
                    <a:p>
                      <a:pPr marL="112713" indent="-112713">
                        <a:buAutoNum type="arabicPlain" startAt="3"/>
                      </a:pPr>
                      <a:r>
                        <a:rPr lang="en-US" sz="1600" b="0" dirty="0">
                          <a:solidFill>
                            <a:srgbClr val="26459E"/>
                          </a:solidFill>
                          <a:latin typeface="Franklin Gothic Medium Cond" panose="020B0606030402020204" pitchFamily="34" charset="0"/>
                        </a:rPr>
                        <a:t>  Years or less</a:t>
                      </a:r>
                    </a:p>
                    <a:p>
                      <a:pPr marL="0" indent="0">
                        <a:buFontTx/>
                        <a:buNone/>
                      </a:pPr>
                      <a:r>
                        <a:rPr lang="en-US" sz="1600" b="0" dirty="0">
                          <a:solidFill>
                            <a:schemeClr val="tx1"/>
                          </a:solidFill>
                          <a:latin typeface="Franklin Gothic Medium Cond" panose="020B0606030402020204" pitchFamily="34" charset="0"/>
                        </a:rPr>
                        <a:t> $92,000  (1)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0"/>
                  </a:ext>
                </a:extLst>
              </a:tr>
              <a:tr h="503022">
                <a:tc>
                  <a:txBody>
                    <a:bodyPr/>
                    <a:lstStyle/>
                    <a:p>
                      <a:r>
                        <a:rPr lang="en-US" sz="1600" b="0" dirty="0">
                          <a:solidFill>
                            <a:srgbClr val="26459E"/>
                          </a:solidFill>
                          <a:latin typeface="Franklin Gothic Medium Cond" panose="020B0606030402020204" pitchFamily="34" charset="0"/>
                        </a:rPr>
                        <a:t>4 - 6 years</a:t>
                      </a:r>
                    </a:p>
                    <a:p>
                      <a:r>
                        <a:rPr lang="en-US" sz="1600" b="0" dirty="0">
                          <a:latin typeface="Franklin Gothic Medium Cond" panose="020B0606030402020204" pitchFamily="34" charset="0"/>
                        </a:rPr>
                        <a:t>$150,000  (5)</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1"/>
                  </a:ext>
                </a:extLst>
              </a:tr>
              <a:tr h="503022">
                <a:tc>
                  <a:txBody>
                    <a:bodyPr/>
                    <a:lstStyle/>
                    <a:p>
                      <a:r>
                        <a:rPr lang="en-US" sz="1600" b="0" dirty="0">
                          <a:solidFill>
                            <a:srgbClr val="26459E"/>
                          </a:solidFill>
                          <a:latin typeface="Franklin Gothic Medium Cond" panose="020B0606030402020204" pitchFamily="34" charset="0"/>
                        </a:rPr>
                        <a:t>7 - 14 years</a:t>
                      </a:r>
                    </a:p>
                    <a:p>
                      <a:r>
                        <a:rPr lang="en-US" sz="1600" b="0" dirty="0">
                          <a:latin typeface="Franklin Gothic Medium Cond" panose="020B0606030402020204" pitchFamily="34" charset="0"/>
                        </a:rPr>
                        <a:t>$196,038  (2)</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2"/>
                  </a:ext>
                </a:extLst>
              </a:tr>
              <a:tr h="503022">
                <a:tc>
                  <a:txBody>
                    <a:bodyPr/>
                    <a:lstStyle/>
                    <a:p>
                      <a:r>
                        <a:rPr lang="en-US" sz="1600" b="0" dirty="0">
                          <a:solidFill>
                            <a:srgbClr val="26459E"/>
                          </a:solidFill>
                          <a:latin typeface="Franklin Gothic Medium Cond" panose="020B0606030402020204" pitchFamily="34" charset="0"/>
                        </a:rPr>
                        <a:t>15+ years </a:t>
                      </a:r>
                    </a:p>
                    <a:p>
                      <a:r>
                        <a:rPr lang="en-US" sz="1600" b="0" dirty="0">
                          <a:latin typeface="Franklin Gothic Medium Cond" panose="020B0606030402020204" pitchFamily="34" charset="0"/>
                        </a:rPr>
                        <a:t>$195,000  (8)</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3"/>
                  </a:ext>
                </a:extLst>
              </a:tr>
            </a:tbl>
          </a:graphicData>
        </a:graphic>
      </p:graphicFrame>
      <p:graphicFrame>
        <p:nvGraphicFramePr>
          <p:cNvPr id="7" name="Table 6"/>
          <p:cNvGraphicFramePr>
            <a:graphicFrameLocks noGrp="1"/>
          </p:cNvGraphicFramePr>
          <p:nvPr>
            <p:extLst>
              <p:ext uri="{D42A27DB-BD31-4B8C-83A1-F6EECF244321}">
                <p14:modId xmlns:p14="http://schemas.microsoft.com/office/powerpoint/2010/main" val="1255319873"/>
              </p:ext>
            </p:extLst>
          </p:nvPr>
        </p:nvGraphicFramePr>
        <p:xfrm>
          <a:off x="7804830" y="4405582"/>
          <a:ext cx="2025354" cy="2399516"/>
        </p:xfrm>
        <a:graphic>
          <a:graphicData uri="http://schemas.openxmlformats.org/drawingml/2006/table">
            <a:tbl>
              <a:tblPr firstRow="1" bandRow="1">
                <a:tableStyleId>{5C22544A-7EE6-4342-B048-85BDC9FD1C3A}</a:tableStyleId>
              </a:tblPr>
              <a:tblGrid>
                <a:gridCol w="2025354">
                  <a:extLst>
                    <a:ext uri="{9D8B030D-6E8A-4147-A177-3AD203B41FA5}">
                      <a16:colId xmlns="" xmlns:a16="http://schemas.microsoft.com/office/drawing/2014/main" val="20000"/>
                    </a:ext>
                  </a:extLst>
                </a:gridCol>
              </a:tblGrid>
              <a:tr h="600674">
                <a:tc>
                  <a:txBody>
                    <a:bodyPr/>
                    <a:lstStyle/>
                    <a:p>
                      <a:pPr marL="168275" indent="-168275">
                        <a:buAutoNum type="arabicPlain" startAt="3"/>
                      </a:pPr>
                      <a:r>
                        <a:rPr lang="en-US" sz="1600" b="1" dirty="0">
                          <a:solidFill>
                            <a:srgbClr val="C096C4"/>
                          </a:solidFill>
                          <a:latin typeface="Franklin Gothic Medium Cond" panose="020B0606030402020204" pitchFamily="34" charset="0"/>
                        </a:rPr>
                        <a:t>Years or less</a:t>
                      </a:r>
                    </a:p>
                    <a:p>
                      <a:pPr marL="0" indent="0">
                        <a:buFontTx/>
                        <a:buNone/>
                      </a:pPr>
                      <a:r>
                        <a:rPr lang="en-US" sz="1600" b="0" dirty="0">
                          <a:solidFill>
                            <a:schemeClr val="tx1"/>
                          </a:solidFill>
                          <a:latin typeface="Franklin Gothic Medium Cond" panose="020B0606030402020204" pitchFamily="34" charset="0"/>
                        </a:rPr>
                        <a:t>$185,000 (5)</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0"/>
                  </a:ext>
                </a:extLst>
              </a:tr>
              <a:tr h="599614">
                <a:tc>
                  <a:txBody>
                    <a:bodyPr/>
                    <a:lstStyle/>
                    <a:p>
                      <a:r>
                        <a:rPr lang="en-US" sz="1600" b="1" dirty="0">
                          <a:solidFill>
                            <a:srgbClr val="C096C4"/>
                          </a:solidFill>
                          <a:latin typeface="Franklin Gothic Medium Cond" panose="020B0606030402020204" pitchFamily="34" charset="0"/>
                        </a:rPr>
                        <a:t>4 - 6 years</a:t>
                      </a:r>
                    </a:p>
                    <a:p>
                      <a:r>
                        <a:rPr lang="en-US" sz="1600" b="0" dirty="0">
                          <a:latin typeface="Franklin Gothic Medium Cond" panose="020B0606030402020204" pitchFamily="34" charset="0"/>
                        </a:rPr>
                        <a:t>$162,000 (5)</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1"/>
                  </a:ext>
                </a:extLst>
              </a:tr>
              <a:tr h="599614">
                <a:tc>
                  <a:txBody>
                    <a:bodyPr/>
                    <a:lstStyle/>
                    <a:p>
                      <a:r>
                        <a:rPr lang="en-US" sz="1600" b="1" dirty="0">
                          <a:solidFill>
                            <a:srgbClr val="C096C4"/>
                          </a:solidFill>
                          <a:latin typeface="Franklin Gothic Medium Cond" panose="020B0606030402020204" pitchFamily="34" charset="0"/>
                        </a:rPr>
                        <a:t>7 - 14 years</a:t>
                      </a:r>
                    </a:p>
                    <a:p>
                      <a:r>
                        <a:rPr lang="en-US" sz="1600" b="0" dirty="0">
                          <a:latin typeface="Franklin Gothic Medium Cond" panose="020B0606030402020204" pitchFamily="34" charset="0"/>
                        </a:rPr>
                        <a:t>$120,000 (9)</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2"/>
                  </a:ext>
                </a:extLst>
              </a:tr>
              <a:tr h="599614">
                <a:tc>
                  <a:txBody>
                    <a:bodyPr/>
                    <a:lstStyle/>
                    <a:p>
                      <a:r>
                        <a:rPr lang="en-US" sz="1600" b="1" dirty="0">
                          <a:solidFill>
                            <a:srgbClr val="C096C4"/>
                          </a:solidFill>
                          <a:latin typeface="Franklin Gothic Medium Cond" panose="020B0606030402020204" pitchFamily="34" charset="0"/>
                        </a:rPr>
                        <a:t>15+ years </a:t>
                      </a:r>
                    </a:p>
                    <a:p>
                      <a:r>
                        <a:rPr lang="en-US" sz="1600" b="0" dirty="0">
                          <a:latin typeface="Franklin Gothic Medium Cond" panose="020B0606030402020204" pitchFamily="34" charset="0"/>
                        </a:rPr>
                        <a:t>$177,467 (8)</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3"/>
                  </a:ext>
                </a:extLst>
              </a:tr>
            </a:tbl>
          </a:graphicData>
        </a:graphic>
      </p:graphicFrame>
    </p:spTree>
    <p:extLst>
      <p:ext uri="{BB962C8B-B14F-4D97-AF65-F5344CB8AC3E}">
        <p14:creationId xmlns:p14="http://schemas.microsoft.com/office/powerpoint/2010/main" val="23906208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 name="Picture 422" descr="https://surveymonkey-assets.s3.amazonaws.com/survey/151482812/da8c2a77-c39d-45fd-9226-b58117fc7618.jpg">
            <a:extLst>
              <a:ext uri="{FF2B5EF4-FFF2-40B4-BE49-F238E27FC236}">
                <a16:creationId xmlns="" xmlns:a16="http://schemas.microsoft.com/office/drawing/2014/main" id="{89650521-E378-45B1-B2F4-318E57072948}"/>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190905" y="107724"/>
            <a:ext cx="1403820" cy="981075"/>
          </a:xfrm>
          <a:prstGeom prst="rect">
            <a:avLst/>
          </a:prstGeom>
          <a:noFill/>
          <a:extLst>
            <a:ext uri="{909E8E84-426E-40DD-AFC4-6F175D3DCCD1}">
              <a14:hiddenFill xmlns:a14="http://schemas.microsoft.com/office/drawing/2010/main">
                <a:solidFill>
                  <a:srgbClr val="FFFFFF"/>
                </a:solidFill>
              </a14:hiddenFill>
            </a:ext>
          </a:extLst>
        </p:spPr>
      </p:pic>
      <p:pic>
        <p:nvPicPr>
          <p:cNvPr id="210" name="Picture 422" descr="https://surveymonkey-assets.s3.amazonaws.com/survey/151482812/da8c2a77-c39d-45fd-9226-b58117fc7618.jpg">
            <a:extLst>
              <a:ext uri="{FF2B5EF4-FFF2-40B4-BE49-F238E27FC236}">
                <a16:creationId xmlns="" xmlns:a16="http://schemas.microsoft.com/office/drawing/2014/main" id="{434E1383-EC88-48C8-83F5-37E8612675AC}"/>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211" name="Group 210">
            <a:extLst>
              <a:ext uri="{FF2B5EF4-FFF2-40B4-BE49-F238E27FC236}">
                <a16:creationId xmlns="" xmlns:a16="http://schemas.microsoft.com/office/drawing/2014/main" id="{2071A108-AA21-4C96-AE78-B2C840E9D29A}"/>
              </a:ext>
            </a:extLst>
          </p:cNvPr>
          <p:cNvGrpSpPr/>
          <p:nvPr/>
        </p:nvGrpSpPr>
        <p:grpSpPr>
          <a:xfrm>
            <a:off x="1721225" y="475750"/>
            <a:ext cx="9978828" cy="1200329"/>
            <a:chOff x="1723169" y="686965"/>
            <a:chExt cx="9127280" cy="1200329"/>
          </a:xfrm>
        </p:grpSpPr>
        <p:sp>
          <p:nvSpPr>
            <p:cNvPr id="212" name="TextBox 211">
              <a:extLst>
                <a:ext uri="{FF2B5EF4-FFF2-40B4-BE49-F238E27FC236}">
                  <a16:creationId xmlns="" xmlns:a16="http://schemas.microsoft.com/office/drawing/2014/main" id="{79E0F425-D0C1-4D45-BAAC-F5EA7CF282C2}"/>
                </a:ext>
              </a:extLst>
            </p:cNvPr>
            <p:cNvSpPr txBox="1"/>
            <p:nvPr/>
          </p:nvSpPr>
          <p:spPr>
            <a:xfrm>
              <a:off x="1723169" y="686965"/>
              <a:ext cx="9127280" cy="1200329"/>
            </a:xfrm>
            <a:prstGeom prst="rect">
              <a:avLst/>
            </a:prstGeom>
            <a:noFill/>
          </p:spPr>
          <p:txBody>
            <a:bodyPr wrap="square" rtlCol="0">
              <a:spAutoFit/>
            </a:bodyPr>
            <a:lstStyle/>
            <a:p>
              <a:pPr lvl="0"/>
              <a:r>
                <a:rPr lang="en-US" sz="3600" dirty="0">
                  <a:solidFill>
                    <a:prstClr val="black">
                      <a:lumMod val="65000"/>
                      <a:lumOff val="35000"/>
                    </a:prstClr>
                  </a:solidFill>
                  <a:latin typeface="Franklin Gothic Demi Cond" panose="020B0706030402020204" pitchFamily="34" charset="0"/>
                </a:rPr>
                <a:t>Overall 2019 CEO Salary by Region and Years in Jewish Human Service Field </a:t>
              </a:r>
            </a:p>
          </p:txBody>
        </p:sp>
        <p:grpSp>
          <p:nvGrpSpPr>
            <p:cNvPr id="213" name="Group 212">
              <a:extLst>
                <a:ext uri="{FF2B5EF4-FFF2-40B4-BE49-F238E27FC236}">
                  <a16:creationId xmlns="" xmlns:a16="http://schemas.microsoft.com/office/drawing/2014/main" id="{1A48B1BD-B2F6-43D4-BB1E-2266ECD7BA77}"/>
                </a:ext>
              </a:extLst>
            </p:cNvPr>
            <p:cNvGrpSpPr/>
            <p:nvPr/>
          </p:nvGrpSpPr>
          <p:grpSpPr>
            <a:xfrm rot="16200000">
              <a:off x="2489296" y="656518"/>
              <a:ext cx="67592" cy="1352819"/>
              <a:chOff x="-179557" y="-1"/>
              <a:chExt cx="240609" cy="6850737"/>
            </a:xfrm>
          </p:grpSpPr>
          <p:sp>
            <p:nvSpPr>
              <p:cNvPr id="214" name="Rectangle 213">
                <a:extLst>
                  <a:ext uri="{FF2B5EF4-FFF2-40B4-BE49-F238E27FC236}">
                    <a16:creationId xmlns="" xmlns:a16="http://schemas.microsoft.com/office/drawing/2014/main" id="{2558A9D0-E5C2-4AC6-A72D-F5465BB01C01}"/>
                  </a:ext>
                </a:extLst>
              </p:cNvPr>
              <p:cNvSpPr/>
              <p:nvPr/>
            </p:nvSpPr>
            <p:spPr>
              <a:xfrm rot="5400000">
                <a:off x="-1221962" y="1042422"/>
                <a:ext cx="2325435" cy="240590"/>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15" name="Rectangle 214">
                <a:extLst>
                  <a:ext uri="{FF2B5EF4-FFF2-40B4-BE49-F238E27FC236}">
                    <a16:creationId xmlns="" xmlns:a16="http://schemas.microsoft.com/office/drawing/2014/main" id="{74736F81-ADBD-4DB6-9B20-F428F67EFA17}"/>
                  </a:ext>
                </a:extLst>
              </p:cNvPr>
              <p:cNvSpPr/>
              <p:nvPr/>
            </p:nvSpPr>
            <p:spPr>
              <a:xfrm rot="5400000">
                <a:off x="-1221953" y="3305078"/>
                <a:ext cx="2325435" cy="240575"/>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16" name="Rectangle 215">
                <a:extLst>
                  <a:ext uri="{FF2B5EF4-FFF2-40B4-BE49-F238E27FC236}">
                    <a16:creationId xmlns="" xmlns:a16="http://schemas.microsoft.com/office/drawing/2014/main" id="{903CC570-CED1-4796-A2E9-ABBB591FD503}"/>
                  </a:ext>
                </a:extLst>
              </p:cNvPr>
              <p:cNvSpPr/>
              <p:nvPr/>
            </p:nvSpPr>
            <p:spPr>
              <a:xfrm rot="5400000">
                <a:off x="-1221984" y="5567728"/>
                <a:ext cx="2325435" cy="240581"/>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sp>
        <p:nvSpPr>
          <p:cNvPr id="2" name="Rectangle 1"/>
          <p:cNvSpPr/>
          <p:nvPr/>
        </p:nvSpPr>
        <p:spPr>
          <a:xfrm>
            <a:off x="3048000" y="2967335"/>
            <a:ext cx="6096000" cy="369332"/>
          </a:xfrm>
          <a:prstGeom prst="rect">
            <a:avLst/>
          </a:prstGeom>
        </p:spPr>
        <p:txBody>
          <a:bodyPr>
            <a:spAutoFit/>
          </a:bodyPr>
          <a:lstStyle/>
          <a:p>
            <a:r>
              <a:rPr lang="en-US" dirty="0">
                <a:solidFill>
                  <a:srgbClr val="721A80"/>
                </a:solidFill>
                <a:latin typeface="Franklin Gothic Medium Cond" panose="020B0606030402020204" pitchFamily="34" charset="0"/>
              </a:rPr>
              <a:t> </a:t>
            </a:r>
          </a:p>
        </p:txBody>
      </p:sp>
      <p:sp>
        <p:nvSpPr>
          <p:cNvPr id="3" name="Rectangle 2"/>
          <p:cNvSpPr/>
          <p:nvPr/>
        </p:nvSpPr>
        <p:spPr>
          <a:xfrm>
            <a:off x="1882587" y="1957685"/>
            <a:ext cx="9386047" cy="2246769"/>
          </a:xfrm>
          <a:prstGeom prst="rect">
            <a:avLst/>
          </a:prstGeom>
        </p:spPr>
        <p:txBody>
          <a:bodyPr wrap="square">
            <a:spAutoFit/>
          </a:bodyPr>
          <a:lstStyle/>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In 3 of the 4 U.S. regions (the Northeast, the South and the West), the </a:t>
            </a:r>
            <a:r>
              <a:rPr lang="en-US" sz="2000" dirty="0" smtClean="0">
                <a:solidFill>
                  <a:srgbClr val="721A80"/>
                </a:solidFill>
                <a:latin typeface="Franklin Gothic Medium Cond" panose="020B0606030402020204" pitchFamily="34" charset="0"/>
              </a:rPr>
              <a:t>CEOs </a:t>
            </a:r>
            <a:r>
              <a:rPr lang="en-US" sz="2000" dirty="0">
                <a:solidFill>
                  <a:srgbClr val="721A80"/>
                </a:solidFill>
                <a:latin typeface="Franklin Gothic Medium Cond" panose="020B0606030402020204" pitchFamily="34" charset="0"/>
              </a:rPr>
              <a:t>who have been in the field fewer than 6 years are earning more than those in the field from  7-14 years.  </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In 3 of the 4 U.S. regions (the Northeast, the West, and the Midwest), there is also a “ceiling effect’ where those who are in the field the longest are earning less than those in the field 7-14 years. </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p:txBody>
      </p:sp>
    </p:spTree>
    <p:extLst>
      <p:ext uri="{BB962C8B-B14F-4D97-AF65-F5344CB8AC3E}">
        <p14:creationId xmlns:p14="http://schemas.microsoft.com/office/powerpoint/2010/main" val="378037681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1" name="Group 110">
            <a:extLst>
              <a:ext uri="{FF2B5EF4-FFF2-40B4-BE49-F238E27FC236}">
                <a16:creationId xmlns="" xmlns:a16="http://schemas.microsoft.com/office/drawing/2014/main" id="{4DEFFBDF-B97D-4538-BBBA-30F28AE3135D}"/>
              </a:ext>
            </a:extLst>
          </p:cNvPr>
          <p:cNvGrpSpPr>
            <a:grpSpLocks noChangeAspect="1"/>
          </p:cNvGrpSpPr>
          <p:nvPr/>
        </p:nvGrpSpPr>
        <p:grpSpPr>
          <a:xfrm>
            <a:off x="75007" y="2191636"/>
            <a:ext cx="5462734" cy="3218408"/>
            <a:chOff x="3502710" y="1524264"/>
            <a:chExt cx="6565146" cy="3867902"/>
          </a:xfrm>
        </p:grpSpPr>
        <p:grpSp>
          <p:nvGrpSpPr>
            <p:cNvPr id="112" name="Group 111">
              <a:extLst>
                <a:ext uri="{FF2B5EF4-FFF2-40B4-BE49-F238E27FC236}">
                  <a16:creationId xmlns="" xmlns:a16="http://schemas.microsoft.com/office/drawing/2014/main" id="{6D9364FC-1BE2-401F-9EDE-DAD2907A5E2E}"/>
                </a:ext>
              </a:extLst>
            </p:cNvPr>
            <p:cNvGrpSpPr>
              <a:grpSpLocks noChangeAspect="1"/>
            </p:cNvGrpSpPr>
            <p:nvPr/>
          </p:nvGrpSpPr>
          <p:grpSpPr>
            <a:xfrm>
              <a:off x="3502710" y="1524264"/>
              <a:ext cx="6565146" cy="3867902"/>
              <a:chOff x="1414001" y="2259001"/>
              <a:chExt cx="5513159" cy="3248117"/>
            </a:xfrm>
          </p:grpSpPr>
          <p:grpSp>
            <p:nvGrpSpPr>
              <p:cNvPr id="119" name="Group 118">
                <a:extLst>
                  <a:ext uri="{FF2B5EF4-FFF2-40B4-BE49-F238E27FC236}">
                    <a16:creationId xmlns="" xmlns:a16="http://schemas.microsoft.com/office/drawing/2014/main" id="{998FC8D6-D1EE-4CEA-86A2-B76C9CD18605}"/>
                  </a:ext>
                </a:extLst>
              </p:cNvPr>
              <p:cNvGrpSpPr>
                <a:grpSpLocks noChangeAspect="1"/>
              </p:cNvGrpSpPr>
              <p:nvPr/>
            </p:nvGrpSpPr>
            <p:grpSpPr>
              <a:xfrm>
                <a:off x="3433280" y="2418418"/>
                <a:ext cx="2338111" cy="1733657"/>
                <a:chOff x="5152132" y="3175437"/>
                <a:chExt cx="1845366" cy="1368298"/>
              </a:xfrm>
              <a:solidFill>
                <a:srgbClr val="26459E"/>
              </a:solidFill>
            </p:grpSpPr>
            <p:sp>
              <p:nvSpPr>
                <p:cNvPr id="190" name="Freeform 331">
                  <a:extLst>
                    <a:ext uri="{FF2B5EF4-FFF2-40B4-BE49-F238E27FC236}">
                      <a16:creationId xmlns="" xmlns:a16="http://schemas.microsoft.com/office/drawing/2014/main" id="{CCF6CAE1-1679-4725-8FEF-51147003E476}"/>
                    </a:ext>
                  </a:extLst>
                </p:cNvPr>
                <p:cNvSpPr>
                  <a:spLocks noEditPoints="1"/>
                </p:cNvSpPr>
                <p:nvPr/>
              </p:nvSpPr>
              <p:spPr bwMode="auto">
                <a:xfrm>
                  <a:off x="5996177" y="3395623"/>
                  <a:ext cx="450857" cy="482312"/>
                </a:xfrm>
                <a:custGeom>
                  <a:avLst/>
                  <a:gdLst>
                    <a:gd name="T0" fmla="*/ 30 w 86"/>
                    <a:gd name="T1" fmla="*/ 5 h 92"/>
                    <a:gd name="T2" fmla="*/ 31 w 86"/>
                    <a:gd name="T3" fmla="*/ 3 h 92"/>
                    <a:gd name="T4" fmla="*/ 28 w 86"/>
                    <a:gd name="T5" fmla="*/ 3 h 92"/>
                    <a:gd name="T6" fmla="*/ 33 w 86"/>
                    <a:gd name="T7" fmla="*/ 0 h 92"/>
                    <a:gd name="T8" fmla="*/ 83 w 86"/>
                    <a:gd name="T9" fmla="*/ 31 h 92"/>
                    <a:gd name="T10" fmla="*/ 81 w 86"/>
                    <a:gd name="T11" fmla="*/ 34 h 92"/>
                    <a:gd name="T12" fmla="*/ 80 w 86"/>
                    <a:gd name="T13" fmla="*/ 37 h 92"/>
                    <a:gd name="T14" fmla="*/ 82 w 86"/>
                    <a:gd name="T15" fmla="*/ 39 h 92"/>
                    <a:gd name="T16" fmla="*/ 83 w 86"/>
                    <a:gd name="T17" fmla="*/ 35 h 92"/>
                    <a:gd name="T18" fmla="*/ 83 w 86"/>
                    <a:gd name="T19" fmla="*/ 33 h 92"/>
                    <a:gd name="T20" fmla="*/ 85 w 86"/>
                    <a:gd name="T21" fmla="*/ 29 h 92"/>
                    <a:gd name="T22" fmla="*/ 86 w 86"/>
                    <a:gd name="T23" fmla="*/ 30 h 92"/>
                    <a:gd name="T24" fmla="*/ 76 w 86"/>
                    <a:gd name="T25" fmla="*/ 41 h 92"/>
                    <a:gd name="T26" fmla="*/ 72 w 86"/>
                    <a:gd name="T27" fmla="*/ 48 h 92"/>
                    <a:gd name="T28" fmla="*/ 71 w 86"/>
                    <a:gd name="T29" fmla="*/ 45 h 92"/>
                    <a:gd name="T30" fmla="*/ 73 w 86"/>
                    <a:gd name="T31" fmla="*/ 41 h 92"/>
                    <a:gd name="T32" fmla="*/ 75 w 86"/>
                    <a:gd name="T33" fmla="*/ 36 h 92"/>
                    <a:gd name="T34" fmla="*/ 74 w 86"/>
                    <a:gd name="T35" fmla="*/ 31 h 92"/>
                    <a:gd name="T36" fmla="*/ 72 w 86"/>
                    <a:gd name="T37" fmla="*/ 31 h 92"/>
                    <a:gd name="T38" fmla="*/ 71 w 86"/>
                    <a:gd name="T39" fmla="*/ 30 h 92"/>
                    <a:gd name="T40" fmla="*/ 72 w 86"/>
                    <a:gd name="T41" fmla="*/ 27 h 92"/>
                    <a:gd name="T42" fmla="*/ 72 w 86"/>
                    <a:gd name="T43" fmla="*/ 25 h 92"/>
                    <a:gd name="T44" fmla="*/ 70 w 86"/>
                    <a:gd name="T45" fmla="*/ 23 h 92"/>
                    <a:gd name="T46" fmla="*/ 67 w 86"/>
                    <a:gd name="T47" fmla="*/ 23 h 92"/>
                    <a:gd name="T48" fmla="*/ 67 w 86"/>
                    <a:gd name="T49" fmla="*/ 20 h 92"/>
                    <a:gd name="T50" fmla="*/ 64 w 86"/>
                    <a:gd name="T51" fmla="*/ 20 h 92"/>
                    <a:gd name="T52" fmla="*/ 61 w 86"/>
                    <a:gd name="T53" fmla="*/ 19 h 92"/>
                    <a:gd name="T54" fmla="*/ 59 w 86"/>
                    <a:gd name="T55" fmla="*/ 20 h 92"/>
                    <a:gd name="T56" fmla="*/ 57 w 86"/>
                    <a:gd name="T57" fmla="*/ 19 h 92"/>
                    <a:gd name="T58" fmla="*/ 36 w 86"/>
                    <a:gd name="T59" fmla="*/ 11 h 92"/>
                    <a:gd name="T60" fmla="*/ 34 w 86"/>
                    <a:gd name="T61" fmla="*/ 11 h 92"/>
                    <a:gd name="T62" fmla="*/ 29 w 86"/>
                    <a:gd name="T63" fmla="*/ 9 h 92"/>
                    <a:gd name="T64" fmla="*/ 27 w 86"/>
                    <a:gd name="T65" fmla="*/ 8 h 92"/>
                    <a:gd name="T66" fmla="*/ 28 w 86"/>
                    <a:gd name="T67" fmla="*/ 4 h 92"/>
                    <a:gd name="T68" fmla="*/ 26 w 86"/>
                    <a:gd name="T69" fmla="*/ 3 h 92"/>
                    <a:gd name="T70" fmla="*/ 24 w 86"/>
                    <a:gd name="T71" fmla="*/ 4 h 92"/>
                    <a:gd name="T72" fmla="*/ 22 w 86"/>
                    <a:gd name="T73" fmla="*/ 5 h 92"/>
                    <a:gd name="T74" fmla="*/ 11 w 86"/>
                    <a:gd name="T75" fmla="*/ 9 h 92"/>
                    <a:gd name="T76" fmla="*/ 8 w 86"/>
                    <a:gd name="T77" fmla="*/ 10 h 92"/>
                    <a:gd name="T78" fmla="*/ 7 w 86"/>
                    <a:gd name="T79" fmla="*/ 11 h 92"/>
                    <a:gd name="T80" fmla="*/ 5 w 86"/>
                    <a:gd name="T81" fmla="*/ 25 h 92"/>
                    <a:gd name="T82" fmla="*/ 2 w 86"/>
                    <a:gd name="T83" fmla="*/ 28 h 92"/>
                    <a:gd name="T84" fmla="*/ 3 w 86"/>
                    <a:gd name="T85" fmla="*/ 35 h 92"/>
                    <a:gd name="T86" fmla="*/ 2 w 86"/>
                    <a:gd name="T87" fmla="*/ 41 h 92"/>
                    <a:gd name="T88" fmla="*/ 3 w 86"/>
                    <a:gd name="T89" fmla="*/ 47 h 92"/>
                    <a:gd name="T90" fmla="*/ 9 w 86"/>
                    <a:gd name="T91" fmla="*/ 53 h 92"/>
                    <a:gd name="T92" fmla="*/ 20 w 86"/>
                    <a:gd name="T93" fmla="*/ 62 h 92"/>
                    <a:gd name="T94" fmla="*/ 24 w 86"/>
                    <a:gd name="T95" fmla="*/ 64 h 92"/>
                    <a:gd name="T96" fmla="*/ 26 w 86"/>
                    <a:gd name="T97" fmla="*/ 67 h 92"/>
                    <a:gd name="T98" fmla="*/ 27 w 86"/>
                    <a:gd name="T99" fmla="*/ 73 h 92"/>
                    <a:gd name="T100" fmla="*/ 29 w 86"/>
                    <a:gd name="T101" fmla="*/ 77 h 92"/>
                    <a:gd name="T102" fmla="*/ 30 w 86"/>
                    <a:gd name="T103" fmla="*/ 86 h 92"/>
                    <a:gd name="T104" fmla="*/ 37 w 86"/>
                    <a:gd name="T105" fmla="*/ 91 h 92"/>
                    <a:gd name="T106" fmla="*/ 79 w 86"/>
                    <a:gd name="T107" fmla="*/ 88 h 92"/>
                    <a:gd name="T108" fmla="*/ 78 w 86"/>
                    <a:gd name="T109" fmla="*/ 81 h 92"/>
                    <a:gd name="T110" fmla="*/ 76 w 86"/>
                    <a:gd name="T111" fmla="*/ 76 h 92"/>
                    <a:gd name="T112" fmla="*/ 77 w 86"/>
                    <a:gd name="T113" fmla="*/ 67 h 92"/>
                    <a:gd name="T114" fmla="*/ 77 w 86"/>
                    <a:gd name="T115" fmla="*/ 61 h 92"/>
                    <a:gd name="T116" fmla="*/ 79 w 86"/>
                    <a:gd name="T117" fmla="*/ 53 h 92"/>
                    <a:gd name="T118" fmla="*/ 80 w 86"/>
                    <a:gd name="T119" fmla="*/ 44 h 92"/>
                    <a:gd name="T120" fmla="*/ 25 w 86"/>
                    <a:gd name="T121" fmla="*/ 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92">
                      <a:moveTo>
                        <a:pt x="28" y="7"/>
                      </a:moveTo>
                      <a:cubicBezTo>
                        <a:pt x="28" y="7"/>
                        <a:pt x="28" y="7"/>
                        <a:pt x="28" y="7"/>
                      </a:cubicBezTo>
                      <a:cubicBezTo>
                        <a:pt x="28" y="7"/>
                        <a:pt x="28" y="7"/>
                        <a:pt x="28" y="7"/>
                      </a:cubicBezTo>
                      <a:cubicBezTo>
                        <a:pt x="29" y="7"/>
                        <a:pt x="29" y="7"/>
                        <a:pt x="29" y="7"/>
                      </a:cubicBezTo>
                      <a:cubicBezTo>
                        <a:pt x="29" y="6"/>
                        <a:pt x="29" y="6"/>
                        <a:pt x="29" y="6"/>
                      </a:cubicBezTo>
                      <a:cubicBezTo>
                        <a:pt x="29" y="6"/>
                        <a:pt x="29" y="6"/>
                        <a:pt x="29" y="6"/>
                      </a:cubicBezTo>
                      <a:cubicBezTo>
                        <a:pt x="29" y="6"/>
                        <a:pt x="29" y="6"/>
                        <a:pt x="29" y="6"/>
                      </a:cubicBezTo>
                      <a:cubicBezTo>
                        <a:pt x="29" y="6"/>
                        <a:pt x="29" y="6"/>
                        <a:pt x="29" y="6"/>
                      </a:cubicBezTo>
                      <a:cubicBezTo>
                        <a:pt x="30" y="6"/>
                        <a:pt x="30" y="6"/>
                        <a:pt x="30" y="6"/>
                      </a:cubicBezTo>
                      <a:cubicBezTo>
                        <a:pt x="30" y="5"/>
                        <a:pt x="30" y="5"/>
                        <a:pt x="30" y="5"/>
                      </a:cubicBezTo>
                      <a:cubicBezTo>
                        <a:pt x="30" y="5"/>
                        <a:pt x="30" y="5"/>
                        <a:pt x="30" y="5"/>
                      </a:cubicBezTo>
                      <a:cubicBezTo>
                        <a:pt x="31" y="5"/>
                        <a:pt x="31" y="5"/>
                        <a:pt x="31" y="5"/>
                      </a:cubicBezTo>
                      <a:cubicBezTo>
                        <a:pt x="31" y="5"/>
                        <a:pt x="31" y="5"/>
                        <a:pt x="31" y="5"/>
                      </a:cubicBezTo>
                      <a:cubicBezTo>
                        <a:pt x="30" y="5"/>
                        <a:pt x="30" y="5"/>
                        <a:pt x="30" y="5"/>
                      </a:cubicBezTo>
                      <a:cubicBezTo>
                        <a:pt x="30" y="5"/>
                        <a:pt x="30" y="5"/>
                        <a:pt x="30" y="5"/>
                      </a:cubicBezTo>
                      <a:cubicBezTo>
                        <a:pt x="29" y="5"/>
                        <a:pt x="29" y="5"/>
                        <a:pt x="29" y="5"/>
                      </a:cubicBezTo>
                      <a:cubicBezTo>
                        <a:pt x="29" y="5"/>
                        <a:pt x="29" y="5"/>
                        <a:pt x="29" y="5"/>
                      </a:cubicBezTo>
                      <a:cubicBezTo>
                        <a:pt x="29" y="6"/>
                        <a:pt x="29" y="6"/>
                        <a:pt x="29" y="6"/>
                      </a:cubicBezTo>
                      <a:cubicBezTo>
                        <a:pt x="28" y="6"/>
                        <a:pt x="28" y="6"/>
                        <a:pt x="28" y="6"/>
                      </a:cubicBezTo>
                      <a:lnTo>
                        <a:pt x="28" y="7"/>
                      </a:lnTo>
                      <a:close/>
                      <a:moveTo>
                        <a:pt x="30" y="4"/>
                      </a:moveTo>
                      <a:cubicBezTo>
                        <a:pt x="30" y="4"/>
                        <a:pt x="30" y="4"/>
                        <a:pt x="30" y="4"/>
                      </a:cubicBezTo>
                      <a:cubicBezTo>
                        <a:pt x="31" y="4"/>
                        <a:pt x="31" y="4"/>
                        <a:pt x="31" y="4"/>
                      </a:cubicBezTo>
                      <a:cubicBezTo>
                        <a:pt x="31" y="4"/>
                        <a:pt x="31" y="4"/>
                        <a:pt x="31" y="4"/>
                      </a:cubicBezTo>
                      <a:cubicBezTo>
                        <a:pt x="31" y="4"/>
                        <a:pt x="31" y="4"/>
                        <a:pt x="31" y="4"/>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0" y="3"/>
                        <a:pt x="30" y="3"/>
                        <a:pt x="30" y="3"/>
                      </a:cubicBezTo>
                      <a:cubicBezTo>
                        <a:pt x="30" y="3"/>
                        <a:pt x="30" y="3"/>
                        <a:pt x="30" y="3"/>
                      </a:cubicBezTo>
                      <a:cubicBezTo>
                        <a:pt x="30" y="3"/>
                        <a:pt x="30" y="3"/>
                        <a:pt x="30" y="3"/>
                      </a:cubicBezTo>
                      <a:cubicBezTo>
                        <a:pt x="29" y="4"/>
                        <a:pt x="29" y="4"/>
                        <a:pt x="29" y="4"/>
                      </a:cubicBezTo>
                      <a:cubicBezTo>
                        <a:pt x="29" y="4"/>
                        <a:pt x="29" y="4"/>
                        <a:pt x="29" y="4"/>
                      </a:cubicBezTo>
                      <a:lnTo>
                        <a:pt x="30" y="4"/>
                      </a:lnTo>
                      <a:close/>
                      <a:moveTo>
                        <a:pt x="28" y="4"/>
                      </a:moveTo>
                      <a:cubicBezTo>
                        <a:pt x="29" y="4"/>
                        <a:pt x="29" y="4"/>
                        <a:pt x="29" y="4"/>
                      </a:cubicBezTo>
                      <a:cubicBezTo>
                        <a:pt x="29" y="4"/>
                        <a:pt x="29" y="4"/>
                        <a:pt x="29" y="4"/>
                      </a:cubicBezTo>
                      <a:cubicBezTo>
                        <a:pt x="29" y="3"/>
                        <a:pt x="29" y="3"/>
                        <a:pt x="29" y="3"/>
                      </a:cubicBezTo>
                      <a:cubicBezTo>
                        <a:pt x="29" y="3"/>
                        <a:pt x="29" y="3"/>
                        <a:pt x="29"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4"/>
                        <a:pt x="28" y="4"/>
                        <a:pt x="28" y="4"/>
                      </a:cubicBezTo>
                      <a:close/>
                      <a:moveTo>
                        <a:pt x="32" y="2"/>
                      </a:moveTo>
                      <a:cubicBezTo>
                        <a:pt x="33" y="1"/>
                        <a:pt x="33" y="1"/>
                        <a:pt x="33" y="1"/>
                      </a:cubicBezTo>
                      <a:cubicBezTo>
                        <a:pt x="33" y="1"/>
                        <a:pt x="33" y="1"/>
                        <a:pt x="33" y="1"/>
                      </a:cubicBezTo>
                      <a:cubicBezTo>
                        <a:pt x="33" y="0"/>
                        <a:pt x="33" y="0"/>
                        <a:pt x="33" y="0"/>
                      </a:cubicBezTo>
                      <a:cubicBezTo>
                        <a:pt x="33" y="0"/>
                        <a:pt x="33" y="0"/>
                        <a:pt x="33" y="0"/>
                      </a:cubicBezTo>
                      <a:cubicBezTo>
                        <a:pt x="33" y="0"/>
                        <a:pt x="33" y="0"/>
                        <a:pt x="33" y="0"/>
                      </a:cubicBezTo>
                      <a:cubicBezTo>
                        <a:pt x="33" y="0"/>
                        <a:pt x="33" y="0"/>
                        <a:pt x="33" y="0"/>
                      </a:cubicBezTo>
                      <a:cubicBezTo>
                        <a:pt x="32" y="0"/>
                        <a:pt x="32" y="0"/>
                        <a:pt x="32" y="0"/>
                      </a:cubicBezTo>
                      <a:cubicBezTo>
                        <a:pt x="32" y="1"/>
                        <a:pt x="32" y="1"/>
                        <a:pt x="32" y="1"/>
                      </a:cubicBezTo>
                      <a:cubicBezTo>
                        <a:pt x="32" y="1"/>
                        <a:pt x="32" y="1"/>
                        <a:pt x="32" y="1"/>
                      </a:cubicBezTo>
                      <a:cubicBezTo>
                        <a:pt x="32" y="2"/>
                        <a:pt x="32" y="2"/>
                        <a:pt x="32" y="2"/>
                      </a:cubicBezTo>
                      <a:close/>
                      <a:moveTo>
                        <a:pt x="84" y="32"/>
                      </a:moveTo>
                      <a:cubicBezTo>
                        <a:pt x="84" y="32"/>
                        <a:pt x="84" y="32"/>
                        <a:pt x="84" y="32"/>
                      </a:cubicBezTo>
                      <a:cubicBezTo>
                        <a:pt x="84" y="32"/>
                        <a:pt x="84" y="32"/>
                        <a:pt x="84" y="32"/>
                      </a:cubicBezTo>
                      <a:cubicBezTo>
                        <a:pt x="84" y="31"/>
                        <a:pt x="84" y="31"/>
                        <a:pt x="84" y="31"/>
                      </a:cubicBezTo>
                      <a:cubicBezTo>
                        <a:pt x="84" y="31"/>
                        <a:pt x="84" y="31"/>
                        <a:pt x="84" y="31"/>
                      </a:cubicBezTo>
                      <a:cubicBezTo>
                        <a:pt x="84" y="31"/>
                        <a:pt x="84" y="31"/>
                        <a:pt x="84" y="31"/>
                      </a:cubicBezTo>
                      <a:cubicBezTo>
                        <a:pt x="83" y="31"/>
                        <a:pt x="83" y="31"/>
                        <a:pt x="83" y="31"/>
                      </a:cubicBezTo>
                      <a:cubicBezTo>
                        <a:pt x="83" y="31"/>
                        <a:pt x="83" y="31"/>
                        <a:pt x="83" y="31"/>
                      </a:cubicBezTo>
                      <a:cubicBezTo>
                        <a:pt x="83" y="31"/>
                        <a:pt x="83" y="31"/>
                        <a:pt x="83" y="31"/>
                      </a:cubicBezTo>
                      <a:cubicBezTo>
                        <a:pt x="83" y="31"/>
                        <a:pt x="83" y="31"/>
                        <a:pt x="83" y="31"/>
                      </a:cubicBezTo>
                      <a:cubicBezTo>
                        <a:pt x="83" y="31"/>
                        <a:pt x="83" y="31"/>
                        <a:pt x="83" y="31"/>
                      </a:cubicBezTo>
                      <a:cubicBezTo>
                        <a:pt x="83" y="32"/>
                        <a:pt x="83" y="32"/>
                        <a:pt x="83" y="32"/>
                      </a:cubicBezTo>
                      <a:cubicBezTo>
                        <a:pt x="83" y="32"/>
                        <a:pt x="83" y="32"/>
                        <a:pt x="83" y="32"/>
                      </a:cubicBezTo>
                      <a:cubicBezTo>
                        <a:pt x="83" y="32"/>
                        <a:pt x="83" y="32"/>
                        <a:pt x="83" y="32"/>
                      </a:cubicBezTo>
                      <a:cubicBezTo>
                        <a:pt x="83" y="32"/>
                        <a:pt x="83" y="32"/>
                        <a:pt x="83" y="32"/>
                      </a:cubicBezTo>
                      <a:cubicBezTo>
                        <a:pt x="82" y="32"/>
                        <a:pt x="82" y="32"/>
                        <a:pt x="82" y="32"/>
                      </a:cubicBezTo>
                      <a:cubicBezTo>
                        <a:pt x="82" y="32"/>
                        <a:pt x="82" y="32"/>
                        <a:pt x="82" y="32"/>
                      </a:cubicBezTo>
                      <a:cubicBezTo>
                        <a:pt x="82" y="33"/>
                        <a:pt x="82" y="33"/>
                        <a:pt x="82" y="33"/>
                      </a:cubicBezTo>
                      <a:cubicBezTo>
                        <a:pt x="82" y="33"/>
                        <a:pt x="82" y="33"/>
                        <a:pt x="82" y="33"/>
                      </a:cubicBezTo>
                      <a:cubicBezTo>
                        <a:pt x="82" y="33"/>
                        <a:pt x="82" y="33"/>
                        <a:pt x="82" y="33"/>
                      </a:cubicBezTo>
                      <a:cubicBezTo>
                        <a:pt x="82" y="34"/>
                        <a:pt x="82" y="34"/>
                        <a:pt x="82" y="34"/>
                      </a:cubicBezTo>
                      <a:cubicBezTo>
                        <a:pt x="82" y="34"/>
                        <a:pt x="82" y="34"/>
                        <a:pt x="82" y="34"/>
                      </a:cubicBezTo>
                      <a:cubicBezTo>
                        <a:pt x="82" y="34"/>
                        <a:pt x="82" y="34"/>
                        <a:pt x="82" y="34"/>
                      </a:cubicBezTo>
                      <a:cubicBezTo>
                        <a:pt x="81" y="34"/>
                        <a:pt x="81" y="34"/>
                        <a:pt x="81" y="34"/>
                      </a:cubicBezTo>
                      <a:cubicBezTo>
                        <a:pt x="81" y="34"/>
                        <a:pt x="81" y="34"/>
                        <a:pt x="81" y="34"/>
                      </a:cubicBezTo>
                      <a:cubicBezTo>
                        <a:pt x="81" y="34"/>
                        <a:pt x="81" y="34"/>
                        <a:pt x="81" y="34"/>
                      </a:cubicBezTo>
                      <a:cubicBezTo>
                        <a:pt x="81" y="34"/>
                        <a:pt x="81" y="34"/>
                        <a:pt x="81" y="34"/>
                      </a:cubicBezTo>
                      <a:cubicBezTo>
                        <a:pt x="81" y="35"/>
                        <a:pt x="81" y="35"/>
                        <a:pt x="81" y="35"/>
                      </a:cubicBezTo>
                      <a:cubicBezTo>
                        <a:pt x="80" y="35"/>
                        <a:pt x="80" y="35"/>
                        <a:pt x="80" y="35"/>
                      </a:cubicBezTo>
                      <a:cubicBezTo>
                        <a:pt x="81" y="36"/>
                        <a:pt x="81" y="36"/>
                        <a:pt x="81" y="36"/>
                      </a:cubicBezTo>
                      <a:cubicBezTo>
                        <a:pt x="80" y="36"/>
                        <a:pt x="80" y="36"/>
                        <a:pt x="80" y="36"/>
                      </a:cubicBezTo>
                      <a:cubicBezTo>
                        <a:pt x="80" y="36"/>
                        <a:pt x="80" y="36"/>
                        <a:pt x="80" y="36"/>
                      </a:cubicBezTo>
                      <a:cubicBezTo>
                        <a:pt x="80" y="36"/>
                        <a:pt x="80" y="36"/>
                        <a:pt x="80" y="36"/>
                      </a:cubicBezTo>
                      <a:cubicBezTo>
                        <a:pt x="80" y="36"/>
                        <a:pt x="80" y="36"/>
                        <a:pt x="80" y="36"/>
                      </a:cubicBezTo>
                      <a:cubicBezTo>
                        <a:pt x="80" y="37"/>
                        <a:pt x="80" y="37"/>
                        <a:pt x="80" y="37"/>
                      </a:cubicBezTo>
                      <a:cubicBezTo>
                        <a:pt x="80" y="37"/>
                        <a:pt x="80" y="37"/>
                        <a:pt x="80" y="37"/>
                      </a:cubicBezTo>
                      <a:cubicBezTo>
                        <a:pt x="80" y="37"/>
                        <a:pt x="80" y="37"/>
                        <a:pt x="80" y="37"/>
                      </a:cubicBezTo>
                      <a:cubicBezTo>
                        <a:pt x="80" y="37"/>
                        <a:pt x="80" y="37"/>
                        <a:pt x="80" y="37"/>
                      </a:cubicBezTo>
                      <a:cubicBezTo>
                        <a:pt x="79" y="38"/>
                        <a:pt x="79" y="38"/>
                        <a:pt x="79" y="38"/>
                      </a:cubicBezTo>
                      <a:cubicBezTo>
                        <a:pt x="79" y="39"/>
                        <a:pt x="79" y="39"/>
                        <a:pt x="79" y="39"/>
                      </a:cubicBezTo>
                      <a:cubicBezTo>
                        <a:pt x="79" y="39"/>
                        <a:pt x="79" y="39"/>
                        <a:pt x="79" y="39"/>
                      </a:cubicBezTo>
                      <a:cubicBezTo>
                        <a:pt x="79" y="40"/>
                        <a:pt x="79" y="40"/>
                        <a:pt x="79" y="40"/>
                      </a:cubicBezTo>
                      <a:cubicBezTo>
                        <a:pt x="80" y="41"/>
                        <a:pt x="80" y="41"/>
                        <a:pt x="80" y="41"/>
                      </a:cubicBezTo>
                      <a:cubicBezTo>
                        <a:pt x="80" y="41"/>
                        <a:pt x="80" y="41"/>
                        <a:pt x="80" y="41"/>
                      </a:cubicBezTo>
                      <a:cubicBezTo>
                        <a:pt x="81" y="41"/>
                        <a:pt x="81" y="41"/>
                        <a:pt x="81" y="41"/>
                      </a:cubicBezTo>
                      <a:cubicBezTo>
                        <a:pt x="81" y="41"/>
                        <a:pt x="81" y="41"/>
                        <a:pt x="81" y="41"/>
                      </a:cubicBezTo>
                      <a:cubicBezTo>
                        <a:pt x="82" y="40"/>
                        <a:pt x="82" y="40"/>
                        <a:pt x="82" y="40"/>
                      </a:cubicBezTo>
                      <a:cubicBezTo>
                        <a:pt x="82" y="40"/>
                        <a:pt x="82" y="40"/>
                        <a:pt x="82" y="40"/>
                      </a:cubicBezTo>
                      <a:cubicBezTo>
                        <a:pt x="82" y="39"/>
                        <a:pt x="82" y="39"/>
                        <a:pt x="82" y="39"/>
                      </a:cubicBezTo>
                      <a:cubicBezTo>
                        <a:pt x="82" y="39"/>
                        <a:pt x="82" y="39"/>
                        <a:pt x="82" y="39"/>
                      </a:cubicBezTo>
                      <a:cubicBezTo>
                        <a:pt x="82" y="39"/>
                        <a:pt x="82" y="39"/>
                        <a:pt x="82" y="39"/>
                      </a:cubicBezTo>
                      <a:cubicBezTo>
                        <a:pt x="82" y="39"/>
                        <a:pt x="82" y="39"/>
                        <a:pt x="82" y="39"/>
                      </a:cubicBezTo>
                      <a:cubicBezTo>
                        <a:pt x="82" y="39"/>
                        <a:pt x="82" y="39"/>
                        <a:pt x="82" y="39"/>
                      </a:cubicBezTo>
                      <a:cubicBezTo>
                        <a:pt x="82" y="38"/>
                        <a:pt x="82" y="38"/>
                        <a:pt x="82" y="38"/>
                      </a:cubicBezTo>
                      <a:cubicBezTo>
                        <a:pt x="82" y="38"/>
                        <a:pt x="82" y="38"/>
                        <a:pt x="82" y="38"/>
                      </a:cubicBezTo>
                      <a:cubicBezTo>
                        <a:pt x="83" y="37"/>
                        <a:pt x="83" y="37"/>
                        <a:pt x="83" y="37"/>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6"/>
                        <a:pt x="83" y="36"/>
                        <a:pt x="83" y="36"/>
                      </a:cubicBezTo>
                      <a:cubicBezTo>
                        <a:pt x="83" y="35"/>
                        <a:pt x="83" y="35"/>
                        <a:pt x="83" y="35"/>
                      </a:cubicBezTo>
                      <a:cubicBezTo>
                        <a:pt x="83" y="35"/>
                        <a:pt x="83" y="35"/>
                        <a:pt x="83" y="35"/>
                      </a:cubicBezTo>
                      <a:cubicBezTo>
                        <a:pt x="83" y="35"/>
                        <a:pt x="83" y="35"/>
                        <a:pt x="83" y="35"/>
                      </a:cubicBezTo>
                      <a:cubicBezTo>
                        <a:pt x="83" y="35"/>
                        <a:pt x="83" y="35"/>
                        <a:pt x="83" y="35"/>
                      </a:cubicBezTo>
                      <a:cubicBezTo>
                        <a:pt x="84" y="35"/>
                        <a:pt x="84" y="35"/>
                        <a:pt x="84" y="35"/>
                      </a:cubicBezTo>
                      <a:cubicBezTo>
                        <a:pt x="84" y="35"/>
                        <a:pt x="84" y="35"/>
                        <a:pt x="84" y="35"/>
                      </a:cubicBezTo>
                      <a:cubicBezTo>
                        <a:pt x="83" y="34"/>
                        <a:pt x="83" y="34"/>
                        <a:pt x="83" y="34"/>
                      </a:cubicBezTo>
                      <a:cubicBezTo>
                        <a:pt x="83" y="34"/>
                        <a:pt x="83" y="34"/>
                        <a:pt x="83" y="34"/>
                      </a:cubicBezTo>
                      <a:cubicBezTo>
                        <a:pt x="83" y="34"/>
                        <a:pt x="83" y="34"/>
                        <a:pt x="83" y="34"/>
                      </a:cubicBezTo>
                      <a:cubicBezTo>
                        <a:pt x="83" y="34"/>
                        <a:pt x="83" y="34"/>
                        <a:pt x="83" y="34"/>
                      </a:cubicBezTo>
                      <a:cubicBezTo>
                        <a:pt x="84" y="34"/>
                        <a:pt x="84" y="34"/>
                        <a:pt x="84" y="34"/>
                      </a:cubicBezTo>
                      <a:cubicBezTo>
                        <a:pt x="84" y="34"/>
                        <a:pt x="84" y="34"/>
                        <a:pt x="84" y="34"/>
                      </a:cubicBezTo>
                      <a:cubicBezTo>
                        <a:pt x="83" y="34"/>
                        <a:pt x="83" y="34"/>
                        <a:pt x="83" y="34"/>
                      </a:cubicBezTo>
                      <a:cubicBezTo>
                        <a:pt x="83" y="34"/>
                        <a:pt x="83" y="34"/>
                        <a:pt x="83" y="34"/>
                      </a:cubicBezTo>
                      <a:cubicBezTo>
                        <a:pt x="83" y="33"/>
                        <a:pt x="83" y="33"/>
                        <a:pt x="83" y="33"/>
                      </a:cubicBezTo>
                      <a:cubicBezTo>
                        <a:pt x="83" y="33"/>
                        <a:pt x="83" y="33"/>
                        <a:pt x="83" y="33"/>
                      </a:cubicBezTo>
                      <a:cubicBezTo>
                        <a:pt x="83" y="33"/>
                        <a:pt x="83" y="33"/>
                        <a:pt x="83" y="33"/>
                      </a:cubicBezTo>
                      <a:cubicBezTo>
                        <a:pt x="83" y="33"/>
                        <a:pt x="83" y="33"/>
                        <a:pt x="83" y="33"/>
                      </a:cubicBezTo>
                      <a:cubicBezTo>
                        <a:pt x="83" y="32"/>
                        <a:pt x="83" y="32"/>
                        <a:pt x="83" y="32"/>
                      </a:cubicBezTo>
                      <a:cubicBezTo>
                        <a:pt x="83" y="32"/>
                        <a:pt x="83" y="32"/>
                        <a:pt x="83" y="32"/>
                      </a:cubicBezTo>
                      <a:cubicBezTo>
                        <a:pt x="84" y="32"/>
                        <a:pt x="84" y="32"/>
                        <a:pt x="84" y="32"/>
                      </a:cubicBezTo>
                      <a:cubicBezTo>
                        <a:pt x="84" y="33"/>
                        <a:pt x="84" y="33"/>
                        <a:pt x="84" y="33"/>
                      </a:cubicBezTo>
                      <a:cubicBezTo>
                        <a:pt x="84" y="32"/>
                        <a:pt x="84" y="32"/>
                        <a:pt x="84" y="32"/>
                      </a:cubicBezTo>
                      <a:cubicBezTo>
                        <a:pt x="84" y="32"/>
                        <a:pt x="84" y="32"/>
                        <a:pt x="84" y="32"/>
                      </a:cubicBezTo>
                      <a:close/>
                      <a:moveTo>
                        <a:pt x="86" y="30"/>
                      </a:moveTo>
                      <a:cubicBezTo>
                        <a:pt x="86" y="30"/>
                        <a:pt x="86" y="30"/>
                        <a:pt x="86" y="30"/>
                      </a:cubicBezTo>
                      <a:cubicBezTo>
                        <a:pt x="86" y="29"/>
                        <a:pt x="86" y="29"/>
                        <a:pt x="86" y="29"/>
                      </a:cubicBezTo>
                      <a:cubicBezTo>
                        <a:pt x="86" y="29"/>
                        <a:pt x="86" y="29"/>
                        <a:pt x="86" y="29"/>
                      </a:cubicBezTo>
                      <a:cubicBezTo>
                        <a:pt x="85" y="29"/>
                        <a:pt x="85" y="29"/>
                        <a:pt x="85" y="29"/>
                      </a:cubicBezTo>
                      <a:cubicBezTo>
                        <a:pt x="85" y="29"/>
                        <a:pt x="85" y="29"/>
                        <a:pt x="85" y="29"/>
                      </a:cubicBezTo>
                      <a:cubicBezTo>
                        <a:pt x="85" y="29"/>
                        <a:pt x="85" y="29"/>
                        <a:pt x="85" y="29"/>
                      </a:cubicBezTo>
                      <a:cubicBezTo>
                        <a:pt x="85" y="29"/>
                        <a:pt x="85" y="29"/>
                        <a:pt x="85" y="29"/>
                      </a:cubicBezTo>
                      <a:cubicBezTo>
                        <a:pt x="85" y="29"/>
                        <a:pt x="85" y="29"/>
                        <a:pt x="85" y="29"/>
                      </a:cubicBezTo>
                      <a:cubicBezTo>
                        <a:pt x="84" y="28"/>
                        <a:pt x="84" y="28"/>
                        <a:pt x="84" y="28"/>
                      </a:cubicBezTo>
                      <a:cubicBezTo>
                        <a:pt x="84" y="29"/>
                        <a:pt x="84" y="29"/>
                        <a:pt x="84" y="29"/>
                      </a:cubicBezTo>
                      <a:cubicBezTo>
                        <a:pt x="84" y="29"/>
                        <a:pt x="84" y="29"/>
                        <a:pt x="84" y="29"/>
                      </a:cubicBezTo>
                      <a:cubicBezTo>
                        <a:pt x="84" y="29"/>
                        <a:pt x="84" y="29"/>
                        <a:pt x="84" y="29"/>
                      </a:cubicBezTo>
                      <a:cubicBezTo>
                        <a:pt x="84" y="30"/>
                        <a:pt x="84" y="30"/>
                        <a:pt x="84" y="30"/>
                      </a:cubicBezTo>
                      <a:cubicBezTo>
                        <a:pt x="84" y="30"/>
                        <a:pt x="84" y="30"/>
                        <a:pt x="84" y="30"/>
                      </a:cubicBezTo>
                      <a:cubicBezTo>
                        <a:pt x="84" y="30"/>
                        <a:pt x="84" y="30"/>
                        <a:pt x="84" y="30"/>
                      </a:cubicBezTo>
                      <a:cubicBezTo>
                        <a:pt x="84" y="30"/>
                        <a:pt x="84" y="30"/>
                        <a:pt x="84" y="30"/>
                      </a:cubicBezTo>
                      <a:cubicBezTo>
                        <a:pt x="84" y="30"/>
                        <a:pt x="84" y="30"/>
                        <a:pt x="84" y="30"/>
                      </a:cubicBezTo>
                      <a:cubicBezTo>
                        <a:pt x="85" y="30"/>
                        <a:pt x="85" y="30"/>
                        <a:pt x="85" y="30"/>
                      </a:cubicBezTo>
                      <a:cubicBezTo>
                        <a:pt x="86" y="30"/>
                        <a:pt x="86" y="30"/>
                        <a:pt x="86" y="30"/>
                      </a:cubicBezTo>
                      <a:cubicBezTo>
                        <a:pt x="86" y="30"/>
                        <a:pt x="86" y="30"/>
                        <a:pt x="86" y="30"/>
                      </a:cubicBezTo>
                      <a:close/>
                      <a:moveTo>
                        <a:pt x="80" y="41"/>
                      </a:moveTo>
                      <a:cubicBezTo>
                        <a:pt x="80" y="41"/>
                        <a:pt x="80" y="41"/>
                        <a:pt x="80" y="41"/>
                      </a:cubicBezTo>
                      <a:cubicBezTo>
                        <a:pt x="79" y="41"/>
                        <a:pt x="79" y="41"/>
                        <a:pt x="79" y="41"/>
                      </a:cubicBezTo>
                      <a:cubicBezTo>
                        <a:pt x="79" y="40"/>
                        <a:pt x="79" y="40"/>
                        <a:pt x="79" y="40"/>
                      </a:cubicBezTo>
                      <a:cubicBezTo>
                        <a:pt x="78" y="40"/>
                        <a:pt x="78" y="40"/>
                        <a:pt x="78" y="40"/>
                      </a:cubicBezTo>
                      <a:cubicBezTo>
                        <a:pt x="78" y="40"/>
                        <a:pt x="78" y="40"/>
                        <a:pt x="78" y="40"/>
                      </a:cubicBezTo>
                      <a:cubicBezTo>
                        <a:pt x="78" y="41"/>
                        <a:pt x="78" y="41"/>
                        <a:pt x="78" y="41"/>
                      </a:cubicBezTo>
                      <a:cubicBezTo>
                        <a:pt x="78" y="40"/>
                        <a:pt x="78" y="40"/>
                        <a:pt x="78" y="40"/>
                      </a:cubicBezTo>
                      <a:cubicBezTo>
                        <a:pt x="77" y="41"/>
                        <a:pt x="77" y="41"/>
                        <a:pt x="77" y="41"/>
                      </a:cubicBezTo>
                      <a:cubicBezTo>
                        <a:pt x="77" y="41"/>
                        <a:pt x="77" y="41"/>
                        <a:pt x="77" y="41"/>
                      </a:cubicBezTo>
                      <a:cubicBezTo>
                        <a:pt x="77" y="41"/>
                        <a:pt x="77" y="41"/>
                        <a:pt x="77" y="41"/>
                      </a:cubicBezTo>
                      <a:cubicBezTo>
                        <a:pt x="77" y="41"/>
                        <a:pt x="77" y="41"/>
                        <a:pt x="77" y="41"/>
                      </a:cubicBezTo>
                      <a:cubicBezTo>
                        <a:pt x="76" y="41"/>
                        <a:pt x="76" y="41"/>
                        <a:pt x="76" y="41"/>
                      </a:cubicBezTo>
                      <a:cubicBezTo>
                        <a:pt x="76" y="42"/>
                        <a:pt x="76" y="42"/>
                        <a:pt x="76" y="42"/>
                      </a:cubicBezTo>
                      <a:cubicBezTo>
                        <a:pt x="76" y="42"/>
                        <a:pt x="76" y="42"/>
                        <a:pt x="76" y="42"/>
                      </a:cubicBezTo>
                      <a:cubicBezTo>
                        <a:pt x="75" y="43"/>
                        <a:pt x="75" y="43"/>
                        <a:pt x="75" y="43"/>
                      </a:cubicBezTo>
                      <a:cubicBezTo>
                        <a:pt x="75" y="44"/>
                        <a:pt x="75" y="44"/>
                        <a:pt x="75" y="44"/>
                      </a:cubicBezTo>
                      <a:cubicBezTo>
                        <a:pt x="75" y="44"/>
                        <a:pt x="75" y="44"/>
                        <a:pt x="75" y="44"/>
                      </a:cubicBezTo>
                      <a:cubicBezTo>
                        <a:pt x="75" y="44"/>
                        <a:pt x="75" y="44"/>
                        <a:pt x="75" y="44"/>
                      </a:cubicBezTo>
                      <a:cubicBezTo>
                        <a:pt x="75" y="45"/>
                        <a:pt x="75" y="45"/>
                        <a:pt x="75" y="45"/>
                      </a:cubicBezTo>
                      <a:cubicBezTo>
                        <a:pt x="75" y="45"/>
                        <a:pt x="75" y="45"/>
                        <a:pt x="75" y="45"/>
                      </a:cubicBezTo>
                      <a:cubicBezTo>
                        <a:pt x="74" y="45"/>
                        <a:pt x="74" y="45"/>
                        <a:pt x="74" y="45"/>
                      </a:cubicBezTo>
                      <a:cubicBezTo>
                        <a:pt x="74" y="46"/>
                        <a:pt x="74" y="46"/>
                        <a:pt x="74" y="46"/>
                      </a:cubicBezTo>
                      <a:cubicBezTo>
                        <a:pt x="73" y="46"/>
                        <a:pt x="73" y="46"/>
                        <a:pt x="73" y="46"/>
                      </a:cubicBezTo>
                      <a:cubicBezTo>
                        <a:pt x="73" y="47"/>
                        <a:pt x="73" y="47"/>
                        <a:pt x="73" y="47"/>
                      </a:cubicBezTo>
                      <a:cubicBezTo>
                        <a:pt x="73" y="47"/>
                        <a:pt x="73" y="47"/>
                        <a:pt x="73" y="47"/>
                      </a:cubicBezTo>
                      <a:cubicBezTo>
                        <a:pt x="72" y="48"/>
                        <a:pt x="72" y="48"/>
                        <a:pt x="72" y="48"/>
                      </a:cubicBezTo>
                      <a:cubicBezTo>
                        <a:pt x="72" y="48"/>
                        <a:pt x="72" y="48"/>
                        <a:pt x="72" y="48"/>
                      </a:cubicBezTo>
                      <a:cubicBezTo>
                        <a:pt x="72" y="48"/>
                        <a:pt x="72" y="48"/>
                        <a:pt x="72" y="48"/>
                      </a:cubicBezTo>
                      <a:cubicBezTo>
                        <a:pt x="71" y="48"/>
                        <a:pt x="71" y="48"/>
                        <a:pt x="71" y="48"/>
                      </a:cubicBezTo>
                      <a:cubicBezTo>
                        <a:pt x="71" y="48"/>
                        <a:pt x="71" y="48"/>
                        <a:pt x="71" y="48"/>
                      </a:cubicBezTo>
                      <a:cubicBezTo>
                        <a:pt x="71" y="47"/>
                        <a:pt x="71" y="47"/>
                        <a:pt x="71" y="47"/>
                      </a:cubicBezTo>
                      <a:cubicBezTo>
                        <a:pt x="71" y="47"/>
                        <a:pt x="71" y="47"/>
                        <a:pt x="71" y="47"/>
                      </a:cubicBezTo>
                      <a:cubicBezTo>
                        <a:pt x="71" y="47"/>
                        <a:pt x="71" y="47"/>
                        <a:pt x="71" y="47"/>
                      </a:cubicBezTo>
                      <a:cubicBezTo>
                        <a:pt x="71" y="46"/>
                        <a:pt x="71" y="46"/>
                        <a:pt x="71" y="46"/>
                      </a:cubicBezTo>
                      <a:cubicBezTo>
                        <a:pt x="71" y="46"/>
                        <a:pt x="71" y="46"/>
                        <a:pt x="71" y="46"/>
                      </a:cubicBezTo>
                      <a:cubicBezTo>
                        <a:pt x="71" y="46"/>
                        <a:pt x="71" y="46"/>
                        <a:pt x="71" y="46"/>
                      </a:cubicBezTo>
                      <a:cubicBezTo>
                        <a:pt x="71" y="46"/>
                        <a:pt x="71" y="46"/>
                        <a:pt x="71" y="46"/>
                      </a:cubicBezTo>
                      <a:cubicBezTo>
                        <a:pt x="71" y="45"/>
                        <a:pt x="71" y="45"/>
                        <a:pt x="71" y="45"/>
                      </a:cubicBezTo>
                      <a:cubicBezTo>
                        <a:pt x="71" y="45"/>
                        <a:pt x="71" y="45"/>
                        <a:pt x="71" y="45"/>
                      </a:cubicBezTo>
                      <a:cubicBezTo>
                        <a:pt x="71" y="45"/>
                        <a:pt x="71" y="45"/>
                        <a:pt x="71" y="45"/>
                      </a:cubicBezTo>
                      <a:cubicBezTo>
                        <a:pt x="71" y="45"/>
                        <a:pt x="71" y="45"/>
                        <a:pt x="71" y="45"/>
                      </a:cubicBezTo>
                      <a:cubicBezTo>
                        <a:pt x="71" y="45"/>
                        <a:pt x="71" y="45"/>
                        <a:pt x="71" y="45"/>
                      </a:cubicBezTo>
                      <a:cubicBezTo>
                        <a:pt x="71" y="44"/>
                        <a:pt x="71" y="44"/>
                        <a:pt x="71" y="44"/>
                      </a:cubicBezTo>
                      <a:cubicBezTo>
                        <a:pt x="71" y="44"/>
                        <a:pt x="71" y="44"/>
                        <a:pt x="71" y="44"/>
                      </a:cubicBezTo>
                      <a:cubicBezTo>
                        <a:pt x="71" y="44"/>
                        <a:pt x="71" y="44"/>
                        <a:pt x="71" y="44"/>
                      </a:cubicBezTo>
                      <a:cubicBezTo>
                        <a:pt x="72" y="44"/>
                        <a:pt x="72" y="44"/>
                        <a:pt x="72" y="44"/>
                      </a:cubicBezTo>
                      <a:cubicBezTo>
                        <a:pt x="72" y="43"/>
                        <a:pt x="72" y="43"/>
                        <a:pt x="72" y="43"/>
                      </a:cubicBezTo>
                      <a:cubicBezTo>
                        <a:pt x="72" y="43"/>
                        <a:pt x="72" y="43"/>
                        <a:pt x="72" y="43"/>
                      </a:cubicBezTo>
                      <a:cubicBezTo>
                        <a:pt x="72" y="43"/>
                        <a:pt x="72" y="43"/>
                        <a:pt x="72" y="43"/>
                      </a:cubicBezTo>
                      <a:cubicBezTo>
                        <a:pt x="72" y="43"/>
                        <a:pt x="72" y="43"/>
                        <a:pt x="72" y="43"/>
                      </a:cubicBezTo>
                      <a:cubicBezTo>
                        <a:pt x="72" y="42"/>
                        <a:pt x="72" y="42"/>
                        <a:pt x="72" y="42"/>
                      </a:cubicBezTo>
                      <a:cubicBezTo>
                        <a:pt x="72" y="42"/>
                        <a:pt x="72" y="42"/>
                        <a:pt x="72" y="42"/>
                      </a:cubicBezTo>
                      <a:cubicBezTo>
                        <a:pt x="73" y="41"/>
                        <a:pt x="73" y="41"/>
                        <a:pt x="73" y="41"/>
                      </a:cubicBezTo>
                      <a:cubicBezTo>
                        <a:pt x="73" y="41"/>
                        <a:pt x="73" y="41"/>
                        <a:pt x="73" y="41"/>
                      </a:cubicBezTo>
                      <a:cubicBezTo>
                        <a:pt x="73" y="40"/>
                        <a:pt x="73" y="40"/>
                        <a:pt x="73" y="40"/>
                      </a:cubicBezTo>
                      <a:cubicBezTo>
                        <a:pt x="73" y="40"/>
                        <a:pt x="73" y="40"/>
                        <a:pt x="73" y="40"/>
                      </a:cubicBezTo>
                      <a:cubicBezTo>
                        <a:pt x="74" y="39"/>
                        <a:pt x="74" y="39"/>
                        <a:pt x="74" y="39"/>
                      </a:cubicBezTo>
                      <a:cubicBezTo>
                        <a:pt x="75" y="39"/>
                        <a:pt x="75" y="39"/>
                        <a:pt x="75" y="39"/>
                      </a:cubicBezTo>
                      <a:cubicBezTo>
                        <a:pt x="75" y="39"/>
                        <a:pt x="75" y="39"/>
                        <a:pt x="75" y="39"/>
                      </a:cubicBezTo>
                      <a:cubicBezTo>
                        <a:pt x="75" y="38"/>
                        <a:pt x="75" y="38"/>
                        <a:pt x="75" y="38"/>
                      </a:cubicBezTo>
                      <a:cubicBezTo>
                        <a:pt x="76" y="38"/>
                        <a:pt x="76" y="38"/>
                        <a:pt x="76" y="38"/>
                      </a:cubicBezTo>
                      <a:cubicBezTo>
                        <a:pt x="76" y="38"/>
                        <a:pt x="76" y="38"/>
                        <a:pt x="76" y="38"/>
                      </a:cubicBezTo>
                      <a:cubicBezTo>
                        <a:pt x="75" y="37"/>
                        <a:pt x="75" y="37"/>
                        <a:pt x="75" y="37"/>
                      </a:cubicBezTo>
                      <a:cubicBezTo>
                        <a:pt x="75" y="37"/>
                        <a:pt x="75" y="37"/>
                        <a:pt x="75" y="37"/>
                      </a:cubicBezTo>
                      <a:cubicBezTo>
                        <a:pt x="76" y="37"/>
                        <a:pt x="76" y="37"/>
                        <a:pt x="76" y="37"/>
                      </a:cubicBezTo>
                      <a:cubicBezTo>
                        <a:pt x="76" y="36"/>
                        <a:pt x="76" y="36"/>
                        <a:pt x="76" y="36"/>
                      </a:cubicBezTo>
                      <a:cubicBezTo>
                        <a:pt x="76" y="36"/>
                        <a:pt x="76" y="36"/>
                        <a:pt x="76" y="36"/>
                      </a:cubicBezTo>
                      <a:cubicBezTo>
                        <a:pt x="75" y="36"/>
                        <a:pt x="75" y="36"/>
                        <a:pt x="75" y="36"/>
                      </a:cubicBezTo>
                      <a:cubicBezTo>
                        <a:pt x="75" y="36"/>
                        <a:pt x="75" y="36"/>
                        <a:pt x="75" y="36"/>
                      </a:cubicBezTo>
                      <a:cubicBezTo>
                        <a:pt x="75" y="36"/>
                        <a:pt x="75" y="36"/>
                        <a:pt x="75" y="36"/>
                      </a:cubicBezTo>
                      <a:cubicBezTo>
                        <a:pt x="75" y="35"/>
                        <a:pt x="75" y="35"/>
                        <a:pt x="75" y="35"/>
                      </a:cubicBezTo>
                      <a:cubicBezTo>
                        <a:pt x="74" y="35"/>
                        <a:pt x="74" y="35"/>
                        <a:pt x="74" y="35"/>
                      </a:cubicBezTo>
                      <a:cubicBezTo>
                        <a:pt x="74" y="35"/>
                        <a:pt x="74" y="35"/>
                        <a:pt x="74" y="35"/>
                      </a:cubicBezTo>
                      <a:cubicBezTo>
                        <a:pt x="74" y="35"/>
                        <a:pt x="74" y="35"/>
                        <a:pt x="74" y="35"/>
                      </a:cubicBezTo>
                      <a:cubicBezTo>
                        <a:pt x="74" y="35"/>
                        <a:pt x="74" y="35"/>
                        <a:pt x="74" y="35"/>
                      </a:cubicBezTo>
                      <a:cubicBezTo>
                        <a:pt x="74" y="34"/>
                        <a:pt x="74" y="34"/>
                        <a:pt x="74" y="34"/>
                      </a:cubicBezTo>
                      <a:cubicBezTo>
                        <a:pt x="74" y="34"/>
                        <a:pt x="74" y="34"/>
                        <a:pt x="74" y="34"/>
                      </a:cubicBezTo>
                      <a:cubicBezTo>
                        <a:pt x="74" y="33"/>
                        <a:pt x="74" y="33"/>
                        <a:pt x="74" y="33"/>
                      </a:cubicBezTo>
                      <a:cubicBezTo>
                        <a:pt x="74" y="33"/>
                        <a:pt x="74" y="33"/>
                        <a:pt x="74" y="33"/>
                      </a:cubicBezTo>
                      <a:cubicBezTo>
                        <a:pt x="74" y="32"/>
                        <a:pt x="74" y="32"/>
                        <a:pt x="74" y="32"/>
                      </a:cubicBezTo>
                      <a:cubicBezTo>
                        <a:pt x="74" y="32"/>
                        <a:pt x="74" y="32"/>
                        <a:pt x="74" y="32"/>
                      </a:cubicBezTo>
                      <a:cubicBezTo>
                        <a:pt x="74" y="31"/>
                        <a:pt x="74" y="31"/>
                        <a:pt x="74" y="31"/>
                      </a:cubicBezTo>
                      <a:cubicBezTo>
                        <a:pt x="75" y="31"/>
                        <a:pt x="75" y="31"/>
                        <a:pt x="75" y="31"/>
                      </a:cubicBezTo>
                      <a:cubicBezTo>
                        <a:pt x="75" y="31"/>
                        <a:pt x="75" y="31"/>
                        <a:pt x="75"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4" y="31"/>
                        <a:pt x="74" y="31"/>
                        <a:pt x="74" y="31"/>
                      </a:cubicBezTo>
                      <a:cubicBezTo>
                        <a:pt x="73" y="31"/>
                        <a:pt x="73" y="31"/>
                        <a:pt x="73" y="31"/>
                      </a:cubicBezTo>
                      <a:cubicBezTo>
                        <a:pt x="73" y="31"/>
                        <a:pt x="73" y="31"/>
                        <a:pt x="73" y="31"/>
                      </a:cubicBezTo>
                      <a:cubicBezTo>
                        <a:pt x="73" y="31"/>
                        <a:pt x="73" y="31"/>
                        <a:pt x="73" y="31"/>
                      </a:cubicBezTo>
                      <a:cubicBezTo>
                        <a:pt x="73" y="31"/>
                        <a:pt x="73" y="31"/>
                        <a:pt x="73" y="31"/>
                      </a:cubicBezTo>
                      <a:cubicBezTo>
                        <a:pt x="72" y="31"/>
                        <a:pt x="72" y="31"/>
                        <a:pt x="72" y="31"/>
                      </a:cubicBezTo>
                      <a:cubicBezTo>
                        <a:pt x="72" y="31"/>
                        <a:pt x="72" y="31"/>
                        <a:pt x="72" y="31"/>
                      </a:cubicBezTo>
                      <a:cubicBezTo>
                        <a:pt x="72" y="31"/>
                        <a:pt x="72" y="31"/>
                        <a:pt x="72" y="31"/>
                      </a:cubicBezTo>
                      <a:cubicBezTo>
                        <a:pt x="72" y="31"/>
                        <a:pt x="72" y="31"/>
                        <a:pt x="72" y="31"/>
                      </a:cubicBezTo>
                      <a:cubicBezTo>
                        <a:pt x="72" y="31"/>
                        <a:pt x="72" y="31"/>
                        <a:pt x="72" y="31"/>
                      </a:cubicBezTo>
                      <a:cubicBezTo>
                        <a:pt x="72" y="31"/>
                        <a:pt x="72" y="31"/>
                        <a:pt x="72" y="31"/>
                      </a:cubicBezTo>
                      <a:cubicBezTo>
                        <a:pt x="71" y="31"/>
                        <a:pt x="71" y="31"/>
                        <a:pt x="71" y="31"/>
                      </a:cubicBezTo>
                      <a:cubicBezTo>
                        <a:pt x="71" y="31"/>
                        <a:pt x="71" y="31"/>
                        <a:pt x="71" y="31"/>
                      </a:cubicBezTo>
                      <a:cubicBezTo>
                        <a:pt x="71" y="31"/>
                        <a:pt x="71" y="31"/>
                        <a:pt x="71" y="31"/>
                      </a:cubicBezTo>
                      <a:cubicBezTo>
                        <a:pt x="71" y="31"/>
                        <a:pt x="71" y="31"/>
                        <a:pt x="71" y="31"/>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1" y="30"/>
                        <a:pt x="71" y="30"/>
                        <a:pt x="71" y="30"/>
                      </a:cubicBezTo>
                      <a:cubicBezTo>
                        <a:pt x="72" y="29"/>
                        <a:pt x="72" y="29"/>
                        <a:pt x="72" y="29"/>
                      </a:cubicBezTo>
                      <a:cubicBezTo>
                        <a:pt x="72" y="29"/>
                        <a:pt x="72" y="29"/>
                        <a:pt x="72" y="29"/>
                      </a:cubicBezTo>
                      <a:cubicBezTo>
                        <a:pt x="72" y="29"/>
                        <a:pt x="72" y="29"/>
                        <a:pt x="72" y="29"/>
                      </a:cubicBezTo>
                      <a:cubicBezTo>
                        <a:pt x="72" y="29"/>
                        <a:pt x="72" y="29"/>
                        <a:pt x="72" y="29"/>
                      </a:cubicBezTo>
                      <a:cubicBezTo>
                        <a:pt x="72" y="29"/>
                        <a:pt x="72" y="29"/>
                        <a:pt x="72" y="29"/>
                      </a:cubicBezTo>
                      <a:cubicBezTo>
                        <a:pt x="72" y="28"/>
                        <a:pt x="72" y="28"/>
                        <a:pt x="72" y="28"/>
                      </a:cubicBezTo>
                      <a:cubicBezTo>
                        <a:pt x="72" y="28"/>
                        <a:pt x="72" y="28"/>
                        <a:pt x="72" y="28"/>
                      </a:cubicBezTo>
                      <a:cubicBezTo>
                        <a:pt x="72" y="28"/>
                        <a:pt x="72" y="28"/>
                        <a:pt x="72" y="28"/>
                      </a:cubicBezTo>
                      <a:cubicBezTo>
                        <a:pt x="72" y="28"/>
                        <a:pt x="72" y="28"/>
                        <a:pt x="72" y="28"/>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7"/>
                        <a:pt x="72" y="27"/>
                        <a:pt x="72" y="27"/>
                      </a:cubicBezTo>
                      <a:cubicBezTo>
                        <a:pt x="72" y="26"/>
                        <a:pt x="72" y="26"/>
                        <a:pt x="72" y="26"/>
                      </a:cubicBezTo>
                      <a:cubicBezTo>
                        <a:pt x="72" y="26"/>
                        <a:pt x="72" y="26"/>
                        <a:pt x="72" y="26"/>
                      </a:cubicBezTo>
                      <a:cubicBezTo>
                        <a:pt x="72" y="26"/>
                        <a:pt x="72" y="26"/>
                        <a:pt x="72" y="26"/>
                      </a:cubicBezTo>
                      <a:cubicBezTo>
                        <a:pt x="72" y="26"/>
                        <a:pt x="72" y="26"/>
                        <a:pt x="72" y="26"/>
                      </a:cubicBezTo>
                      <a:cubicBezTo>
                        <a:pt x="72" y="25"/>
                        <a:pt x="72" y="25"/>
                        <a:pt x="72" y="25"/>
                      </a:cubicBezTo>
                      <a:cubicBezTo>
                        <a:pt x="71" y="25"/>
                        <a:pt x="71" y="25"/>
                        <a:pt x="71"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2" y="25"/>
                        <a:pt x="72" y="25"/>
                        <a:pt x="72" y="25"/>
                      </a:cubicBezTo>
                      <a:cubicBezTo>
                        <a:pt x="71" y="24"/>
                        <a:pt x="71" y="24"/>
                        <a:pt x="71" y="24"/>
                      </a:cubicBezTo>
                      <a:cubicBezTo>
                        <a:pt x="71" y="24"/>
                        <a:pt x="71" y="24"/>
                        <a:pt x="71" y="24"/>
                      </a:cubicBezTo>
                      <a:cubicBezTo>
                        <a:pt x="71" y="24"/>
                        <a:pt x="71" y="24"/>
                        <a:pt x="71" y="24"/>
                      </a:cubicBezTo>
                      <a:cubicBezTo>
                        <a:pt x="71" y="24"/>
                        <a:pt x="71" y="24"/>
                        <a:pt x="71" y="24"/>
                      </a:cubicBezTo>
                      <a:cubicBezTo>
                        <a:pt x="71" y="24"/>
                        <a:pt x="71" y="24"/>
                        <a:pt x="71" y="24"/>
                      </a:cubicBezTo>
                      <a:cubicBezTo>
                        <a:pt x="70" y="24"/>
                        <a:pt x="70" y="24"/>
                        <a:pt x="70" y="24"/>
                      </a:cubicBezTo>
                      <a:cubicBezTo>
                        <a:pt x="70" y="24"/>
                        <a:pt x="70" y="24"/>
                        <a:pt x="70" y="24"/>
                      </a:cubicBezTo>
                      <a:cubicBezTo>
                        <a:pt x="70" y="23"/>
                        <a:pt x="70" y="23"/>
                        <a:pt x="70" y="23"/>
                      </a:cubicBezTo>
                      <a:cubicBezTo>
                        <a:pt x="70" y="23"/>
                        <a:pt x="70" y="23"/>
                        <a:pt x="70" y="23"/>
                      </a:cubicBezTo>
                      <a:cubicBezTo>
                        <a:pt x="70" y="23"/>
                        <a:pt x="70" y="23"/>
                        <a:pt x="70"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9" y="23"/>
                        <a:pt x="69" y="23"/>
                        <a:pt x="69" y="23"/>
                      </a:cubicBezTo>
                      <a:cubicBezTo>
                        <a:pt x="68" y="23"/>
                        <a:pt x="68" y="23"/>
                        <a:pt x="68" y="23"/>
                      </a:cubicBezTo>
                      <a:cubicBezTo>
                        <a:pt x="68" y="23"/>
                        <a:pt x="68" y="23"/>
                        <a:pt x="68" y="23"/>
                      </a:cubicBezTo>
                      <a:cubicBezTo>
                        <a:pt x="68" y="23"/>
                        <a:pt x="68" y="23"/>
                        <a:pt x="68" y="23"/>
                      </a:cubicBezTo>
                      <a:cubicBezTo>
                        <a:pt x="68" y="23"/>
                        <a:pt x="68" y="23"/>
                        <a:pt x="68" y="23"/>
                      </a:cubicBezTo>
                      <a:cubicBezTo>
                        <a:pt x="67" y="23"/>
                        <a:pt x="67" y="23"/>
                        <a:pt x="67" y="23"/>
                      </a:cubicBezTo>
                      <a:cubicBezTo>
                        <a:pt x="67" y="23"/>
                        <a:pt x="67" y="23"/>
                        <a:pt x="67" y="23"/>
                      </a:cubicBezTo>
                      <a:cubicBezTo>
                        <a:pt x="67" y="23"/>
                        <a:pt x="67" y="23"/>
                        <a:pt x="67" y="23"/>
                      </a:cubicBezTo>
                      <a:cubicBezTo>
                        <a:pt x="67" y="23"/>
                        <a:pt x="67" y="23"/>
                        <a:pt x="67" y="23"/>
                      </a:cubicBezTo>
                      <a:cubicBezTo>
                        <a:pt x="67" y="23"/>
                        <a:pt x="67" y="23"/>
                        <a:pt x="67" y="23"/>
                      </a:cubicBezTo>
                      <a:cubicBezTo>
                        <a:pt x="67" y="22"/>
                        <a:pt x="67" y="22"/>
                        <a:pt x="67" y="22"/>
                      </a:cubicBezTo>
                      <a:cubicBezTo>
                        <a:pt x="67" y="22"/>
                        <a:pt x="67" y="22"/>
                        <a:pt x="67" y="22"/>
                      </a:cubicBezTo>
                      <a:cubicBezTo>
                        <a:pt x="67" y="22"/>
                        <a:pt x="67" y="22"/>
                        <a:pt x="67" y="22"/>
                      </a:cubicBezTo>
                      <a:cubicBezTo>
                        <a:pt x="67" y="22"/>
                        <a:pt x="67" y="22"/>
                        <a:pt x="67" y="22"/>
                      </a:cubicBezTo>
                      <a:cubicBezTo>
                        <a:pt x="67" y="22"/>
                        <a:pt x="67" y="22"/>
                        <a:pt x="67" y="22"/>
                      </a:cubicBezTo>
                      <a:cubicBezTo>
                        <a:pt x="67" y="22"/>
                        <a:pt x="67" y="22"/>
                        <a:pt x="67" y="22"/>
                      </a:cubicBezTo>
                      <a:cubicBezTo>
                        <a:pt x="67" y="21"/>
                        <a:pt x="67" y="21"/>
                        <a:pt x="67" y="21"/>
                      </a:cubicBezTo>
                      <a:cubicBezTo>
                        <a:pt x="67" y="21"/>
                        <a:pt x="67" y="21"/>
                        <a:pt x="67" y="21"/>
                      </a:cubicBezTo>
                      <a:cubicBezTo>
                        <a:pt x="67" y="20"/>
                        <a:pt x="67" y="20"/>
                        <a:pt x="67" y="20"/>
                      </a:cubicBezTo>
                      <a:cubicBezTo>
                        <a:pt x="67" y="20"/>
                        <a:pt x="67" y="20"/>
                        <a:pt x="67" y="20"/>
                      </a:cubicBezTo>
                      <a:cubicBezTo>
                        <a:pt x="67" y="20"/>
                        <a:pt x="67" y="20"/>
                        <a:pt x="67"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5" y="20"/>
                        <a:pt x="65" y="20"/>
                        <a:pt x="65" y="20"/>
                      </a:cubicBezTo>
                      <a:cubicBezTo>
                        <a:pt x="65" y="20"/>
                        <a:pt x="65" y="20"/>
                        <a:pt x="65" y="20"/>
                      </a:cubicBezTo>
                      <a:cubicBezTo>
                        <a:pt x="65" y="20"/>
                        <a:pt x="65" y="20"/>
                        <a:pt x="65" y="20"/>
                      </a:cubicBezTo>
                      <a:cubicBezTo>
                        <a:pt x="65" y="20"/>
                        <a:pt x="65" y="20"/>
                        <a:pt x="65" y="20"/>
                      </a:cubicBezTo>
                      <a:cubicBezTo>
                        <a:pt x="65" y="20"/>
                        <a:pt x="65" y="20"/>
                        <a:pt x="65" y="20"/>
                      </a:cubicBezTo>
                      <a:cubicBezTo>
                        <a:pt x="65" y="20"/>
                        <a:pt x="65" y="20"/>
                        <a:pt x="65" y="20"/>
                      </a:cubicBezTo>
                      <a:cubicBezTo>
                        <a:pt x="64" y="20"/>
                        <a:pt x="64" y="20"/>
                        <a:pt x="64" y="20"/>
                      </a:cubicBezTo>
                      <a:cubicBezTo>
                        <a:pt x="64" y="20"/>
                        <a:pt x="64" y="20"/>
                        <a:pt x="64" y="20"/>
                      </a:cubicBezTo>
                      <a:cubicBezTo>
                        <a:pt x="64" y="20"/>
                        <a:pt x="64" y="20"/>
                        <a:pt x="64" y="20"/>
                      </a:cubicBezTo>
                      <a:cubicBezTo>
                        <a:pt x="64" y="20"/>
                        <a:pt x="64" y="20"/>
                        <a:pt x="64" y="20"/>
                      </a:cubicBezTo>
                      <a:cubicBezTo>
                        <a:pt x="63" y="19"/>
                        <a:pt x="63" y="19"/>
                        <a:pt x="63" y="19"/>
                      </a:cubicBezTo>
                      <a:cubicBezTo>
                        <a:pt x="63" y="19"/>
                        <a:pt x="63" y="19"/>
                        <a:pt x="63" y="19"/>
                      </a:cubicBezTo>
                      <a:cubicBezTo>
                        <a:pt x="63" y="19"/>
                        <a:pt x="63" y="19"/>
                        <a:pt x="63" y="19"/>
                      </a:cubicBezTo>
                      <a:cubicBezTo>
                        <a:pt x="63" y="20"/>
                        <a:pt x="63" y="20"/>
                        <a:pt x="63" y="20"/>
                      </a:cubicBezTo>
                      <a:cubicBezTo>
                        <a:pt x="63" y="20"/>
                        <a:pt x="63" y="20"/>
                        <a:pt x="63" y="20"/>
                      </a:cubicBezTo>
                      <a:cubicBezTo>
                        <a:pt x="62" y="20"/>
                        <a:pt x="62" y="20"/>
                        <a:pt x="62" y="20"/>
                      </a:cubicBezTo>
                      <a:cubicBezTo>
                        <a:pt x="62" y="19"/>
                        <a:pt x="62" y="19"/>
                        <a:pt x="62" y="19"/>
                      </a:cubicBezTo>
                      <a:cubicBezTo>
                        <a:pt x="62" y="19"/>
                        <a:pt x="62" y="19"/>
                        <a:pt x="62" y="19"/>
                      </a:cubicBezTo>
                      <a:cubicBezTo>
                        <a:pt x="62" y="19"/>
                        <a:pt x="62" y="19"/>
                        <a:pt x="62" y="19"/>
                      </a:cubicBezTo>
                      <a:cubicBezTo>
                        <a:pt x="62" y="19"/>
                        <a:pt x="62" y="19"/>
                        <a:pt x="62"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20"/>
                        <a:pt x="60" y="20"/>
                        <a:pt x="60" y="20"/>
                      </a:cubicBezTo>
                      <a:cubicBezTo>
                        <a:pt x="59" y="20"/>
                        <a:pt x="59" y="20"/>
                        <a:pt x="59" y="20"/>
                      </a:cubicBezTo>
                      <a:cubicBezTo>
                        <a:pt x="59" y="20"/>
                        <a:pt x="59" y="20"/>
                        <a:pt x="59" y="20"/>
                      </a:cubicBezTo>
                      <a:cubicBezTo>
                        <a:pt x="59" y="19"/>
                        <a:pt x="59" y="19"/>
                        <a:pt x="59"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7" y="19"/>
                        <a:pt x="57" y="19"/>
                        <a:pt x="57" y="19"/>
                      </a:cubicBezTo>
                      <a:cubicBezTo>
                        <a:pt x="56" y="19"/>
                        <a:pt x="56" y="19"/>
                        <a:pt x="56" y="19"/>
                      </a:cubicBezTo>
                      <a:cubicBezTo>
                        <a:pt x="55" y="19"/>
                        <a:pt x="54" y="18"/>
                        <a:pt x="52" y="17"/>
                      </a:cubicBezTo>
                      <a:cubicBezTo>
                        <a:pt x="48" y="17"/>
                        <a:pt x="43" y="16"/>
                        <a:pt x="38" y="15"/>
                      </a:cubicBezTo>
                      <a:cubicBezTo>
                        <a:pt x="38" y="15"/>
                        <a:pt x="38" y="15"/>
                        <a:pt x="38" y="15"/>
                      </a:cubicBezTo>
                      <a:cubicBezTo>
                        <a:pt x="38" y="15"/>
                        <a:pt x="38" y="15"/>
                        <a:pt x="38" y="15"/>
                      </a:cubicBezTo>
                      <a:cubicBezTo>
                        <a:pt x="38" y="14"/>
                        <a:pt x="38" y="14"/>
                        <a:pt x="38" y="14"/>
                      </a:cubicBezTo>
                      <a:cubicBezTo>
                        <a:pt x="37" y="14"/>
                        <a:pt x="37" y="13"/>
                        <a:pt x="36" y="12"/>
                      </a:cubicBezTo>
                      <a:cubicBezTo>
                        <a:pt x="36" y="12"/>
                        <a:pt x="36" y="12"/>
                        <a:pt x="36" y="12"/>
                      </a:cubicBezTo>
                      <a:cubicBezTo>
                        <a:pt x="36" y="12"/>
                        <a:pt x="36" y="12"/>
                        <a:pt x="36" y="12"/>
                      </a:cubicBezTo>
                      <a:cubicBezTo>
                        <a:pt x="36" y="12"/>
                        <a:pt x="36" y="12"/>
                        <a:pt x="36" y="12"/>
                      </a:cubicBezTo>
                      <a:cubicBezTo>
                        <a:pt x="36" y="11"/>
                        <a:pt x="36" y="11"/>
                        <a:pt x="36" y="11"/>
                      </a:cubicBezTo>
                      <a:cubicBezTo>
                        <a:pt x="36" y="11"/>
                        <a:pt x="36" y="11"/>
                        <a:pt x="36" y="11"/>
                      </a:cubicBezTo>
                      <a:cubicBezTo>
                        <a:pt x="36" y="11"/>
                        <a:pt x="36" y="11"/>
                        <a:pt x="36"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3" y="10"/>
                        <a:pt x="33" y="10"/>
                        <a:pt x="33" y="10"/>
                      </a:cubicBezTo>
                      <a:cubicBezTo>
                        <a:pt x="33" y="10"/>
                        <a:pt x="33" y="10"/>
                        <a:pt x="33" y="10"/>
                      </a:cubicBezTo>
                      <a:cubicBezTo>
                        <a:pt x="33" y="10"/>
                        <a:pt x="33" y="10"/>
                        <a:pt x="33" y="10"/>
                      </a:cubicBezTo>
                      <a:cubicBezTo>
                        <a:pt x="33" y="10"/>
                        <a:pt x="33" y="10"/>
                        <a:pt x="33" y="10"/>
                      </a:cubicBezTo>
                      <a:cubicBezTo>
                        <a:pt x="32" y="10"/>
                        <a:pt x="32" y="10"/>
                        <a:pt x="32" y="10"/>
                      </a:cubicBezTo>
                      <a:cubicBezTo>
                        <a:pt x="31" y="10"/>
                        <a:pt x="31" y="10"/>
                        <a:pt x="31" y="10"/>
                      </a:cubicBezTo>
                      <a:cubicBezTo>
                        <a:pt x="30" y="9"/>
                        <a:pt x="30" y="9"/>
                        <a:pt x="30" y="9"/>
                      </a:cubicBezTo>
                      <a:cubicBezTo>
                        <a:pt x="29" y="8"/>
                        <a:pt x="29" y="8"/>
                        <a:pt x="29" y="8"/>
                      </a:cubicBezTo>
                      <a:cubicBezTo>
                        <a:pt x="28" y="8"/>
                        <a:pt x="28" y="8"/>
                        <a:pt x="28" y="8"/>
                      </a:cubicBezTo>
                      <a:cubicBezTo>
                        <a:pt x="29" y="8"/>
                        <a:pt x="29" y="8"/>
                        <a:pt x="29" y="8"/>
                      </a:cubicBezTo>
                      <a:cubicBezTo>
                        <a:pt x="29" y="9"/>
                        <a:pt x="29" y="9"/>
                        <a:pt x="29" y="9"/>
                      </a:cubicBezTo>
                      <a:cubicBezTo>
                        <a:pt x="29" y="9"/>
                        <a:pt x="29" y="9"/>
                        <a:pt x="29" y="9"/>
                      </a:cubicBezTo>
                      <a:cubicBezTo>
                        <a:pt x="29" y="9"/>
                        <a:pt x="29" y="9"/>
                        <a:pt x="29"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8" y="10"/>
                        <a:pt x="28" y="10"/>
                        <a:pt x="28" y="10"/>
                      </a:cubicBezTo>
                      <a:cubicBezTo>
                        <a:pt x="27" y="11"/>
                        <a:pt x="27" y="11"/>
                        <a:pt x="27" y="11"/>
                      </a:cubicBezTo>
                      <a:cubicBezTo>
                        <a:pt x="26" y="11"/>
                        <a:pt x="26" y="11"/>
                        <a:pt x="26" y="11"/>
                      </a:cubicBezTo>
                      <a:cubicBezTo>
                        <a:pt x="26" y="10"/>
                        <a:pt x="26" y="10"/>
                        <a:pt x="26" y="10"/>
                      </a:cubicBezTo>
                      <a:cubicBezTo>
                        <a:pt x="26" y="10"/>
                        <a:pt x="26" y="10"/>
                        <a:pt x="26" y="10"/>
                      </a:cubicBezTo>
                      <a:cubicBezTo>
                        <a:pt x="26" y="10"/>
                        <a:pt x="26" y="10"/>
                        <a:pt x="26" y="10"/>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7"/>
                        <a:pt x="27" y="7"/>
                        <a:pt x="27" y="7"/>
                      </a:cubicBezTo>
                      <a:cubicBezTo>
                        <a:pt x="27" y="7"/>
                        <a:pt x="27" y="7"/>
                        <a:pt x="27" y="7"/>
                      </a:cubicBezTo>
                      <a:cubicBezTo>
                        <a:pt x="27" y="6"/>
                        <a:pt x="27" y="6"/>
                        <a:pt x="27" y="6"/>
                      </a:cubicBezTo>
                      <a:cubicBezTo>
                        <a:pt x="27" y="6"/>
                        <a:pt x="27" y="6"/>
                        <a:pt x="27" y="6"/>
                      </a:cubicBezTo>
                      <a:cubicBezTo>
                        <a:pt x="27" y="6"/>
                        <a:pt x="27" y="6"/>
                        <a:pt x="27" y="6"/>
                      </a:cubicBezTo>
                      <a:cubicBezTo>
                        <a:pt x="28" y="5"/>
                        <a:pt x="28" y="5"/>
                        <a:pt x="28" y="5"/>
                      </a:cubicBezTo>
                      <a:cubicBezTo>
                        <a:pt x="28" y="5"/>
                        <a:pt x="28" y="5"/>
                        <a:pt x="28" y="5"/>
                      </a:cubicBezTo>
                      <a:cubicBezTo>
                        <a:pt x="28" y="5"/>
                        <a:pt x="28" y="5"/>
                        <a:pt x="28" y="5"/>
                      </a:cubicBezTo>
                      <a:cubicBezTo>
                        <a:pt x="28" y="5"/>
                        <a:pt x="28" y="5"/>
                        <a:pt x="28" y="5"/>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7" y="3"/>
                        <a:pt x="27" y="3"/>
                        <a:pt x="27" y="3"/>
                      </a:cubicBezTo>
                      <a:cubicBezTo>
                        <a:pt x="27" y="4"/>
                        <a:pt x="27" y="4"/>
                        <a:pt x="27" y="4"/>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6" y="4"/>
                        <a:pt x="26" y="4"/>
                        <a:pt x="26"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5"/>
                        <a:pt x="24" y="5"/>
                        <a:pt x="24" y="5"/>
                      </a:cubicBezTo>
                      <a:cubicBezTo>
                        <a:pt x="24" y="5"/>
                        <a:pt x="24" y="5"/>
                        <a:pt x="24" y="5"/>
                      </a:cubicBezTo>
                      <a:cubicBezTo>
                        <a:pt x="24" y="5"/>
                        <a:pt x="24" y="5"/>
                        <a:pt x="24" y="5"/>
                      </a:cubicBezTo>
                      <a:cubicBezTo>
                        <a:pt x="24" y="5"/>
                        <a:pt x="24" y="5"/>
                        <a:pt x="24" y="5"/>
                      </a:cubicBezTo>
                      <a:cubicBezTo>
                        <a:pt x="23" y="5"/>
                        <a:pt x="23" y="5"/>
                        <a:pt x="23" y="5"/>
                      </a:cubicBezTo>
                      <a:cubicBezTo>
                        <a:pt x="23" y="5"/>
                        <a:pt x="23" y="5"/>
                        <a:pt x="23" y="5"/>
                      </a:cubicBezTo>
                      <a:cubicBezTo>
                        <a:pt x="23" y="5"/>
                        <a:pt x="23" y="5"/>
                        <a:pt x="23" y="5"/>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2" y="5"/>
                        <a:pt x="22" y="5"/>
                        <a:pt x="22" y="5"/>
                      </a:cubicBezTo>
                      <a:cubicBezTo>
                        <a:pt x="22" y="6"/>
                        <a:pt x="22" y="6"/>
                        <a:pt x="22" y="6"/>
                      </a:cubicBezTo>
                      <a:cubicBezTo>
                        <a:pt x="22" y="5"/>
                        <a:pt x="22" y="5"/>
                        <a:pt x="22" y="5"/>
                      </a:cubicBezTo>
                      <a:cubicBezTo>
                        <a:pt x="22" y="5"/>
                        <a:pt x="22" y="5"/>
                        <a:pt x="22" y="5"/>
                      </a:cubicBezTo>
                      <a:cubicBezTo>
                        <a:pt x="22" y="5"/>
                        <a:pt x="22" y="5"/>
                        <a:pt x="22" y="5"/>
                      </a:cubicBezTo>
                      <a:cubicBezTo>
                        <a:pt x="21" y="6"/>
                        <a:pt x="21" y="6"/>
                        <a:pt x="21" y="6"/>
                      </a:cubicBezTo>
                      <a:cubicBezTo>
                        <a:pt x="20" y="7"/>
                        <a:pt x="20" y="7"/>
                        <a:pt x="20" y="7"/>
                      </a:cubicBezTo>
                      <a:cubicBezTo>
                        <a:pt x="19" y="7"/>
                        <a:pt x="19" y="7"/>
                        <a:pt x="19" y="7"/>
                      </a:cubicBezTo>
                      <a:cubicBezTo>
                        <a:pt x="19" y="7"/>
                        <a:pt x="19" y="7"/>
                        <a:pt x="19" y="7"/>
                      </a:cubicBezTo>
                      <a:cubicBezTo>
                        <a:pt x="18" y="8"/>
                        <a:pt x="18" y="8"/>
                        <a:pt x="18" y="8"/>
                      </a:cubicBezTo>
                      <a:cubicBezTo>
                        <a:pt x="17" y="8"/>
                        <a:pt x="17" y="8"/>
                        <a:pt x="17" y="8"/>
                      </a:cubicBezTo>
                      <a:cubicBezTo>
                        <a:pt x="14" y="9"/>
                        <a:pt x="14" y="9"/>
                        <a:pt x="14" y="9"/>
                      </a:cubicBezTo>
                      <a:cubicBezTo>
                        <a:pt x="12" y="10"/>
                        <a:pt x="12" y="10"/>
                        <a:pt x="12" y="10"/>
                      </a:cubicBezTo>
                      <a:cubicBezTo>
                        <a:pt x="12" y="10"/>
                        <a:pt x="12" y="10"/>
                        <a:pt x="12" y="10"/>
                      </a:cubicBezTo>
                      <a:cubicBezTo>
                        <a:pt x="11" y="9"/>
                        <a:pt x="11" y="9"/>
                        <a:pt x="11" y="9"/>
                      </a:cubicBezTo>
                      <a:cubicBezTo>
                        <a:pt x="11" y="9"/>
                        <a:pt x="11" y="9"/>
                        <a:pt x="11" y="9"/>
                      </a:cubicBezTo>
                      <a:cubicBezTo>
                        <a:pt x="10" y="9"/>
                        <a:pt x="10" y="9"/>
                        <a:pt x="10" y="9"/>
                      </a:cubicBezTo>
                      <a:cubicBezTo>
                        <a:pt x="10" y="9"/>
                        <a:pt x="10" y="9"/>
                        <a:pt x="10" y="9"/>
                      </a:cubicBezTo>
                      <a:cubicBezTo>
                        <a:pt x="10" y="9"/>
                        <a:pt x="10" y="9"/>
                        <a:pt x="10" y="9"/>
                      </a:cubicBezTo>
                      <a:cubicBezTo>
                        <a:pt x="10" y="8"/>
                        <a:pt x="10" y="8"/>
                        <a:pt x="10" y="8"/>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7" y="11"/>
                        <a:pt x="7" y="11"/>
                        <a:pt x="7" y="11"/>
                      </a:cubicBezTo>
                      <a:cubicBezTo>
                        <a:pt x="7" y="11"/>
                        <a:pt x="7" y="11"/>
                        <a:pt x="7" y="11"/>
                      </a:cubicBezTo>
                      <a:cubicBezTo>
                        <a:pt x="7" y="11"/>
                        <a:pt x="7" y="11"/>
                        <a:pt x="7" y="11"/>
                      </a:cubicBezTo>
                      <a:cubicBezTo>
                        <a:pt x="7" y="11"/>
                        <a:pt x="7" y="11"/>
                        <a:pt x="7" y="11"/>
                      </a:cubicBezTo>
                      <a:cubicBezTo>
                        <a:pt x="7" y="15"/>
                        <a:pt x="8" y="19"/>
                        <a:pt x="8" y="22"/>
                      </a:cubicBezTo>
                      <a:cubicBezTo>
                        <a:pt x="8" y="23"/>
                        <a:pt x="8" y="23"/>
                        <a:pt x="8" y="23"/>
                      </a:cubicBezTo>
                      <a:cubicBezTo>
                        <a:pt x="8" y="23"/>
                        <a:pt x="8" y="23"/>
                        <a:pt x="8" y="23"/>
                      </a:cubicBezTo>
                      <a:cubicBezTo>
                        <a:pt x="7" y="23"/>
                        <a:pt x="7" y="23"/>
                        <a:pt x="7" y="23"/>
                      </a:cubicBezTo>
                      <a:cubicBezTo>
                        <a:pt x="7" y="23"/>
                        <a:pt x="7" y="23"/>
                        <a:pt x="7" y="23"/>
                      </a:cubicBezTo>
                      <a:cubicBezTo>
                        <a:pt x="7" y="23"/>
                        <a:pt x="7" y="23"/>
                        <a:pt x="7" y="23"/>
                      </a:cubicBezTo>
                      <a:cubicBezTo>
                        <a:pt x="7" y="24"/>
                        <a:pt x="7" y="24"/>
                        <a:pt x="7" y="24"/>
                      </a:cubicBezTo>
                      <a:cubicBezTo>
                        <a:pt x="7" y="24"/>
                        <a:pt x="7" y="24"/>
                        <a:pt x="7" y="24"/>
                      </a:cubicBezTo>
                      <a:cubicBezTo>
                        <a:pt x="6" y="24"/>
                        <a:pt x="6" y="24"/>
                        <a:pt x="6" y="24"/>
                      </a:cubicBezTo>
                      <a:cubicBezTo>
                        <a:pt x="6" y="24"/>
                        <a:pt x="6" y="24"/>
                        <a:pt x="6" y="24"/>
                      </a:cubicBezTo>
                      <a:cubicBezTo>
                        <a:pt x="6" y="24"/>
                        <a:pt x="6" y="24"/>
                        <a:pt x="6" y="24"/>
                      </a:cubicBezTo>
                      <a:cubicBezTo>
                        <a:pt x="6" y="24"/>
                        <a:pt x="6" y="24"/>
                        <a:pt x="6" y="24"/>
                      </a:cubicBezTo>
                      <a:cubicBezTo>
                        <a:pt x="5" y="24"/>
                        <a:pt x="5" y="24"/>
                        <a:pt x="5" y="24"/>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4" y="25"/>
                        <a:pt x="4" y="25"/>
                        <a:pt x="4" y="25"/>
                      </a:cubicBezTo>
                      <a:cubicBezTo>
                        <a:pt x="4" y="25"/>
                        <a:pt x="4" y="25"/>
                        <a:pt x="4" y="25"/>
                      </a:cubicBezTo>
                      <a:cubicBezTo>
                        <a:pt x="4" y="25"/>
                        <a:pt x="4" y="25"/>
                        <a:pt x="4" y="25"/>
                      </a:cubicBezTo>
                      <a:cubicBezTo>
                        <a:pt x="4" y="25"/>
                        <a:pt x="4" y="25"/>
                        <a:pt x="4" y="25"/>
                      </a:cubicBezTo>
                      <a:cubicBezTo>
                        <a:pt x="3" y="26"/>
                        <a:pt x="3" y="26"/>
                        <a:pt x="3" y="26"/>
                      </a:cubicBezTo>
                      <a:cubicBezTo>
                        <a:pt x="3" y="26"/>
                        <a:pt x="3" y="26"/>
                        <a:pt x="3" y="26"/>
                      </a:cubicBezTo>
                      <a:cubicBezTo>
                        <a:pt x="2" y="26"/>
                        <a:pt x="2" y="26"/>
                        <a:pt x="2" y="26"/>
                      </a:cubicBezTo>
                      <a:cubicBezTo>
                        <a:pt x="2" y="27"/>
                        <a:pt x="2" y="27"/>
                        <a:pt x="2" y="27"/>
                      </a:cubicBezTo>
                      <a:cubicBezTo>
                        <a:pt x="2" y="28"/>
                        <a:pt x="2" y="28"/>
                        <a:pt x="2" y="28"/>
                      </a:cubicBezTo>
                      <a:cubicBezTo>
                        <a:pt x="2" y="29"/>
                        <a:pt x="2" y="29"/>
                        <a:pt x="2" y="29"/>
                      </a:cubicBezTo>
                      <a:cubicBezTo>
                        <a:pt x="1" y="29"/>
                        <a:pt x="1" y="29"/>
                        <a:pt x="1" y="29"/>
                      </a:cubicBezTo>
                      <a:cubicBezTo>
                        <a:pt x="0" y="30"/>
                        <a:pt x="0" y="30"/>
                        <a:pt x="0" y="30"/>
                      </a:cubicBezTo>
                      <a:cubicBezTo>
                        <a:pt x="0" y="31"/>
                        <a:pt x="0" y="31"/>
                        <a:pt x="0" y="31"/>
                      </a:cubicBezTo>
                      <a:cubicBezTo>
                        <a:pt x="0" y="31"/>
                        <a:pt x="0" y="31"/>
                        <a:pt x="0" y="31"/>
                      </a:cubicBezTo>
                      <a:cubicBezTo>
                        <a:pt x="0" y="33"/>
                        <a:pt x="0" y="33"/>
                        <a:pt x="0" y="33"/>
                      </a:cubicBezTo>
                      <a:cubicBezTo>
                        <a:pt x="0" y="33"/>
                        <a:pt x="0" y="33"/>
                        <a:pt x="0" y="33"/>
                      </a:cubicBezTo>
                      <a:cubicBezTo>
                        <a:pt x="1" y="33"/>
                        <a:pt x="1" y="33"/>
                        <a:pt x="1" y="33"/>
                      </a:cubicBezTo>
                      <a:cubicBezTo>
                        <a:pt x="2" y="33"/>
                        <a:pt x="2" y="33"/>
                        <a:pt x="2" y="33"/>
                      </a:cubicBezTo>
                      <a:cubicBezTo>
                        <a:pt x="2" y="33"/>
                        <a:pt x="2" y="33"/>
                        <a:pt x="2" y="33"/>
                      </a:cubicBezTo>
                      <a:cubicBezTo>
                        <a:pt x="2" y="34"/>
                        <a:pt x="2" y="34"/>
                        <a:pt x="2" y="34"/>
                      </a:cubicBezTo>
                      <a:cubicBezTo>
                        <a:pt x="3" y="34"/>
                        <a:pt x="3" y="34"/>
                        <a:pt x="3" y="34"/>
                      </a:cubicBezTo>
                      <a:cubicBezTo>
                        <a:pt x="3" y="35"/>
                        <a:pt x="3" y="35"/>
                        <a:pt x="3" y="35"/>
                      </a:cubicBezTo>
                      <a:cubicBezTo>
                        <a:pt x="3" y="35"/>
                        <a:pt x="3" y="35"/>
                        <a:pt x="3" y="35"/>
                      </a:cubicBezTo>
                      <a:cubicBezTo>
                        <a:pt x="3" y="35"/>
                        <a:pt x="3" y="35"/>
                        <a:pt x="3" y="35"/>
                      </a:cubicBezTo>
                      <a:cubicBezTo>
                        <a:pt x="4" y="36"/>
                        <a:pt x="4" y="36"/>
                        <a:pt x="4" y="36"/>
                      </a:cubicBezTo>
                      <a:cubicBezTo>
                        <a:pt x="4" y="36"/>
                        <a:pt x="4" y="36"/>
                        <a:pt x="4" y="36"/>
                      </a:cubicBezTo>
                      <a:cubicBezTo>
                        <a:pt x="4" y="36"/>
                        <a:pt x="4" y="36"/>
                        <a:pt x="4" y="36"/>
                      </a:cubicBezTo>
                      <a:cubicBezTo>
                        <a:pt x="3" y="37"/>
                        <a:pt x="3" y="37"/>
                        <a:pt x="3" y="37"/>
                      </a:cubicBezTo>
                      <a:cubicBezTo>
                        <a:pt x="3" y="37"/>
                        <a:pt x="3" y="38"/>
                        <a:pt x="3" y="38"/>
                      </a:cubicBezTo>
                      <a:cubicBezTo>
                        <a:pt x="3" y="38"/>
                        <a:pt x="3" y="38"/>
                        <a:pt x="3" y="38"/>
                      </a:cubicBezTo>
                      <a:cubicBezTo>
                        <a:pt x="3" y="38"/>
                        <a:pt x="3" y="38"/>
                        <a:pt x="3" y="38"/>
                      </a:cubicBezTo>
                      <a:cubicBezTo>
                        <a:pt x="3" y="39"/>
                        <a:pt x="3" y="39"/>
                        <a:pt x="3" y="39"/>
                      </a:cubicBezTo>
                      <a:cubicBezTo>
                        <a:pt x="2" y="39"/>
                        <a:pt x="2" y="39"/>
                        <a:pt x="2" y="39"/>
                      </a:cubicBezTo>
                      <a:cubicBezTo>
                        <a:pt x="2" y="39"/>
                        <a:pt x="2" y="39"/>
                        <a:pt x="2" y="39"/>
                      </a:cubicBezTo>
                      <a:cubicBezTo>
                        <a:pt x="2" y="40"/>
                        <a:pt x="2" y="40"/>
                        <a:pt x="2" y="40"/>
                      </a:cubicBezTo>
                      <a:cubicBezTo>
                        <a:pt x="2" y="41"/>
                        <a:pt x="2" y="41"/>
                        <a:pt x="2" y="41"/>
                      </a:cubicBezTo>
                      <a:cubicBezTo>
                        <a:pt x="2" y="41"/>
                        <a:pt x="2" y="41"/>
                        <a:pt x="2" y="41"/>
                      </a:cubicBezTo>
                      <a:cubicBezTo>
                        <a:pt x="2" y="41"/>
                        <a:pt x="2" y="41"/>
                        <a:pt x="2" y="41"/>
                      </a:cubicBezTo>
                      <a:cubicBezTo>
                        <a:pt x="3" y="42"/>
                        <a:pt x="3" y="42"/>
                        <a:pt x="3" y="42"/>
                      </a:cubicBezTo>
                      <a:cubicBezTo>
                        <a:pt x="3" y="42"/>
                        <a:pt x="3" y="42"/>
                        <a:pt x="3" y="42"/>
                      </a:cubicBezTo>
                      <a:cubicBezTo>
                        <a:pt x="3" y="43"/>
                        <a:pt x="3" y="43"/>
                        <a:pt x="3" y="43"/>
                      </a:cubicBezTo>
                      <a:cubicBezTo>
                        <a:pt x="3" y="43"/>
                        <a:pt x="3" y="43"/>
                        <a:pt x="3" y="43"/>
                      </a:cubicBezTo>
                      <a:cubicBezTo>
                        <a:pt x="2" y="43"/>
                        <a:pt x="2" y="43"/>
                        <a:pt x="2" y="43"/>
                      </a:cubicBezTo>
                      <a:cubicBezTo>
                        <a:pt x="2" y="43"/>
                        <a:pt x="2" y="43"/>
                        <a:pt x="2" y="43"/>
                      </a:cubicBezTo>
                      <a:cubicBezTo>
                        <a:pt x="2" y="44"/>
                        <a:pt x="2" y="44"/>
                        <a:pt x="2" y="44"/>
                      </a:cubicBezTo>
                      <a:cubicBezTo>
                        <a:pt x="3" y="44"/>
                        <a:pt x="3" y="44"/>
                        <a:pt x="3" y="44"/>
                      </a:cubicBezTo>
                      <a:cubicBezTo>
                        <a:pt x="3" y="45"/>
                        <a:pt x="3" y="45"/>
                        <a:pt x="3" y="45"/>
                      </a:cubicBezTo>
                      <a:cubicBezTo>
                        <a:pt x="3" y="46"/>
                        <a:pt x="3" y="46"/>
                        <a:pt x="3" y="46"/>
                      </a:cubicBezTo>
                      <a:cubicBezTo>
                        <a:pt x="3" y="46"/>
                        <a:pt x="3" y="46"/>
                        <a:pt x="3" y="46"/>
                      </a:cubicBezTo>
                      <a:cubicBezTo>
                        <a:pt x="3" y="47"/>
                        <a:pt x="3" y="47"/>
                        <a:pt x="3" y="47"/>
                      </a:cubicBezTo>
                      <a:cubicBezTo>
                        <a:pt x="3" y="47"/>
                        <a:pt x="3" y="47"/>
                        <a:pt x="3" y="47"/>
                      </a:cubicBezTo>
                      <a:cubicBezTo>
                        <a:pt x="3" y="47"/>
                        <a:pt x="3" y="47"/>
                        <a:pt x="3" y="47"/>
                      </a:cubicBezTo>
                      <a:cubicBezTo>
                        <a:pt x="3" y="48"/>
                        <a:pt x="3" y="48"/>
                        <a:pt x="3" y="48"/>
                      </a:cubicBezTo>
                      <a:cubicBezTo>
                        <a:pt x="3" y="48"/>
                        <a:pt x="3" y="48"/>
                        <a:pt x="3" y="48"/>
                      </a:cubicBezTo>
                      <a:cubicBezTo>
                        <a:pt x="2" y="50"/>
                        <a:pt x="2" y="50"/>
                        <a:pt x="2" y="50"/>
                      </a:cubicBezTo>
                      <a:cubicBezTo>
                        <a:pt x="3" y="50"/>
                        <a:pt x="3" y="50"/>
                        <a:pt x="3" y="50"/>
                      </a:cubicBezTo>
                      <a:cubicBezTo>
                        <a:pt x="4" y="50"/>
                        <a:pt x="4" y="50"/>
                        <a:pt x="4" y="50"/>
                      </a:cubicBezTo>
                      <a:cubicBezTo>
                        <a:pt x="5" y="51"/>
                        <a:pt x="5" y="51"/>
                        <a:pt x="5" y="51"/>
                      </a:cubicBezTo>
                      <a:cubicBezTo>
                        <a:pt x="5" y="52"/>
                        <a:pt x="5" y="52"/>
                        <a:pt x="5" y="52"/>
                      </a:cubicBezTo>
                      <a:cubicBezTo>
                        <a:pt x="5" y="52"/>
                        <a:pt x="5" y="52"/>
                        <a:pt x="5" y="52"/>
                      </a:cubicBezTo>
                      <a:cubicBezTo>
                        <a:pt x="5" y="52"/>
                        <a:pt x="5" y="52"/>
                        <a:pt x="5" y="52"/>
                      </a:cubicBezTo>
                      <a:cubicBezTo>
                        <a:pt x="5" y="52"/>
                        <a:pt x="5" y="52"/>
                        <a:pt x="5" y="52"/>
                      </a:cubicBezTo>
                      <a:cubicBezTo>
                        <a:pt x="6" y="52"/>
                        <a:pt x="6" y="52"/>
                        <a:pt x="6" y="52"/>
                      </a:cubicBezTo>
                      <a:cubicBezTo>
                        <a:pt x="8" y="53"/>
                        <a:pt x="8" y="53"/>
                        <a:pt x="8" y="53"/>
                      </a:cubicBezTo>
                      <a:cubicBezTo>
                        <a:pt x="9" y="53"/>
                        <a:pt x="9" y="53"/>
                        <a:pt x="9" y="53"/>
                      </a:cubicBezTo>
                      <a:cubicBezTo>
                        <a:pt x="9" y="53"/>
                        <a:pt x="9" y="53"/>
                        <a:pt x="9" y="53"/>
                      </a:cubicBezTo>
                      <a:cubicBezTo>
                        <a:pt x="10" y="54"/>
                        <a:pt x="10" y="54"/>
                        <a:pt x="10" y="54"/>
                      </a:cubicBezTo>
                      <a:cubicBezTo>
                        <a:pt x="10" y="54"/>
                        <a:pt x="10" y="54"/>
                        <a:pt x="10" y="54"/>
                      </a:cubicBezTo>
                      <a:cubicBezTo>
                        <a:pt x="10" y="55"/>
                        <a:pt x="10" y="55"/>
                        <a:pt x="10" y="55"/>
                      </a:cubicBezTo>
                      <a:cubicBezTo>
                        <a:pt x="10" y="55"/>
                        <a:pt x="10" y="55"/>
                        <a:pt x="10" y="55"/>
                      </a:cubicBezTo>
                      <a:cubicBezTo>
                        <a:pt x="11" y="55"/>
                        <a:pt x="11" y="55"/>
                        <a:pt x="11" y="55"/>
                      </a:cubicBezTo>
                      <a:cubicBezTo>
                        <a:pt x="12" y="55"/>
                        <a:pt x="12" y="55"/>
                        <a:pt x="12" y="55"/>
                      </a:cubicBezTo>
                      <a:cubicBezTo>
                        <a:pt x="13" y="55"/>
                        <a:pt x="13" y="55"/>
                        <a:pt x="13" y="55"/>
                      </a:cubicBezTo>
                      <a:cubicBezTo>
                        <a:pt x="15" y="57"/>
                        <a:pt x="15" y="57"/>
                        <a:pt x="15" y="57"/>
                      </a:cubicBezTo>
                      <a:cubicBezTo>
                        <a:pt x="16" y="58"/>
                        <a:pt x="16" y="58"/>
                        <a:pt x="16" y="58"/>
                      </a:cubicBezTo>
                      <a:cubicBezTo>
                        <a:pt x="17" y="60"/>
                        <a:pt x="17" y="60"/>
                        <a:pt x="17" y="60"/>
                      </a:cubicBezTo>
                      <a:cubicBezTo>
                        <a:pt x="17" y="60"/>
                        <a:pt x="17" y="60"/>
                        <a:pt x="17" y="60"/>
                      </a:cubicBezTo>
                      <a:cubicBezTo>
                        <a:pt x="18" y="61"/>
                        <a:pt x="18" y="61"/>
                        <a:pt x="18" y="61"/>
                      </a:cubicBezTo>
                      <a:cubicBezTo>
                        <a:pt x="20" y="62"/>
                        <a:pt x="20" y="62"/>
                        <a:pt x="20" y="62"/>
                      </a:cubicBezTo>
                      <a:cubicBezTo>
                        <a:pt x="20" y="62"/>
                        <a:pt x="20" y="62"/>
                        <a:pt x="20" y="62"/>
                      </a:cubicBezTo>
                      <a:cubicBezTo>
                        <a:pt x="20" y="62"/>
                        <a:pt x="20" y="62"/>
                        <a:pt x="20" y="62"/>
                      </a:cubicBezTo>
                      <a:cubicBezTo>
                        <a:pt x="22" y="62"/>
                        <a:pt x="22" y="62"/>
                        <a:pt x="22" y="62"/>
                      </a:cubicBezTo>
                      <a:cubicBezTo>
                        <a:pt x="22" y="62"/>
                        <a:pt x="22" y="62"/>
                        <a:pt x="22" y="62"/>
                      </a:cubicBezTo>
                      <a:cubicBezTo>
                        <a:pt x="23" y="63"/>
                        <a:pt x="23" y="63"/>
                        <a:pt x="23" y="63"/>
                      </a:cubicBezTo>
                      <a:cubicBezTo>
                        <a:pt x="23" y="63"/>
                        <a:pt x="23" y="63"/>
                        <a:pt x="23" y="63"/>
                      </a:cubicBezTo>
                      <a:cubicBezTo>
                        <a:pt x="23" y="63"/>
                        <a:pt x="23" y="63"/>
                        <a:pt x="23" y="63"/>
                      </a:cubicBezTo>
                      <a:cubicBezTo>
                        <a:pt x="23" y="63"/>
                        <a:pt x="23" y="63"/>
                        <a:pt x="23" y="63"/>
                      </a:cubicBezTo>
                      <a:cubicBezTo>
                        <a:pt x="24" y="63"/>
                        <a:pt x="24" y="63"/>
                        <a:pt x="24" y="63"/>
                      </a:cubicBezTo>
                      <a:cubicBezTo>
                        <a:pt x="24" y="63"/>
                        <a:pt x="24" y="63"/>
                        <a:pt x="24" y="63"/>
                      </a:cubicBezTo>
                      <a:cubicBezTo>
                        <a:pt x="24" y="63"/>
                        <a:pt x="24" y="63"/>
                        <a:pt x="24" y="63"/>
                      </a:cubicBezTo>
                      <a:cubicBezTo>
                        <a:pt x="24" y="63"/>
                        <a:pt x="24" y="63"/>
                        <a:pt x="24" y="63"/>
                      </a:cubicBezTo>
                      <a:cubicBezTo>
                        <a:pt x="24" y="63"/>
                        <a:pt x="24" y="63"/>
                        <a:pt x="24" y="63"/>
                      </a:cubicBezTo>
                      <a:cubicBezTo>
                        <a:pt x="24" y="64"/>
                        <a:pt x="24" y="64"/>
                        <a:pt x="24" y="64"/>
                      </a:cubicBezTo>
                      <a:cubicBezTo>
                        <a:pt x="24" y="64"/>
                        <a:pt x="24" y="64"/>
                        <a:pt x="24" y="64"/>
                      </a:cubicBezTo>
                      <a:cubicBezTo>
                        <a:pt x="24" y="64"/>
                        <a:pt x="24" y="64"/>
                        <a:pt x="24" y="64"/>
                      </a:cubicBezTo>
                      <a:cubicBezTo>
                        <a:pt x="25" y="64"/>
                        <a:pt x="25" y="64"/>
                        <a:pt x="25" y="64"/>
                      </a:cubicBezTo>
                      <a:cubicBezTo>
                        <a:pt x="25" y="65"/>
                        <a:pt x="25" y="65"/>
                        <a:pt x="25" y="65"/>
                      </a:cubicBezTo>
                      <a:cubicBezTo>
                        <a:pt x="25" y="65"/>
                        <a:pt x="25" y="65"/>
                        <a:pt x="25" y="65"/>
                      </a:cubicBezTo>
                      <a:cubicBezTo>
                        <a:pt x="25" y="65"/>
                        <a:pt x="25" y="65"/>
                        <a:pt x="25" y="65"/>
                      </a:cubicBezTo>
                      <a:cubicBezTo>
                        <a:pt x="26" y="65"/>
                        <a:pt x="26" y="65"/>
                        <a:pt x="26" y="65"/>
                      </a:cubicBezTo>
                      <a:cubicBezTo>
                        <a:pt x="26" y="66"/>
                        <a:pt x="26" y="66"/>
                        <a:pt x="26" y="66"/>
                      </a:cubicBezTo>
                      <a:cubicBezTo>
                        <a:pt x="26" y="66"/>
                        <a:pt x="26" y="66"/>
                        <a:pt x="26" y="66"/>
                      </a:cubicBezTo>
                      <a:cubicBezTo>
                        <a:pt x="26" y="67"/>
                        <a:pt x="26" y="67"/>
                        <a:pt x="26" y="67"/>
                      </a:cubicBezTo>
                      <a:cubicBezTo>
                        <a:pt x="26" y="67"/>
                        <a:pt x="26" y="67"/>
                        <a:pt x="26" y="67"/>
                      </a:cubicBezTo>
                      <a:cubicBezTo>
                        <a:pt x="26" y="67"/>
                        <a:pt x="26" y="67"/>
                        <a:pt x="26" y="67"/>
                      </a:cubicBezTo>
                      <a:cubicBezTo>
                        <a:pt x="26" y="67"/>
                        <a:pt x="26" y="67"/>
                        <a:pt x="26" y="67"/>
                      </a:cubicBezTo>
                      <a:cubicBezTo>
                        <a:pt x="26" y="67"/>
                        <a:pt x="26" y="67"/>
                        <a:pt x="26" y="67"/>
                      </a:cubicBezTo>
                      <a:cubicBezTo>
                        <a:pt x="26" y="68"/>
                        <a:pt x="26" y="68"/>
                        <a:pt x="26" y="68"/>
                      </a:cubicBezTo>
                      <a:cubicBezTo>
                        <a:pt x="26" y="68"/>
                        <a:pt x="26" y="68"/>
                        <a:pt x="26" y="68"/>
                      </a:cubicBezTo>
                      <a:cubicBezTo>
                        <a:pt x="26" y="68"/>
                        <a:pt x="26" y="68"/>
                        <a:pt x="26" y="68"/>
                      </a:cubicBezTo>
                      <a:cubicBezTo>
                        <a:pt x="26" y="68"/>
                        <a:pt x="26" y="68"/>
                        <a:pt x="26" y="68"/>
                      </a:cubicBezTo>
                      <a:cubicBezTo>
                        <a:pt x="26" y="69"/>
                        <a:pt x="26" y="69"/>
                        <a:pt x="26" y="69"/>
                      </a:cubicBezTo>
                      <a:cubicBezTo>
                        <a:pt x="26" y="70"/>
                        <a:pt x="26" y="70"/>
                        <a:pt x="26" y="70"/>
                      </a:cubicBezTo>
                      <a:cubicBezTo>
                        <a:pt x="26" y="70"/>
                        <a:pt x="26" y="70"/>
                        <a:pt x="26" y="70"/>
                      </a:cubicBezTo>
                      <a:cubicBezTo>
                        <a:pt x="27" y="70"/>
                        <a:pt x="27" y="70"/>
                        <a:pt x="27" y="70"/>
                      </a:cubicBezTo>
                      <a:cubicBezTo>
                        <a:pt x="27" y="71"/>
                        <a:pt x="27" y="71"/>
                        <a:pt x="27" y="71"/>
                      </a:cubicBezTo>
                      <a:cubicBezTo>
                        <a:pt x="27" y="71"/>
                        <a:pt x="27" y="71"/>
                        <a:pt x="27" y="71"/>
                      </a:cubicBezTo>
                      <a:cubicBezTo>
                        <a:pt x="27" y="72"/>
                        <a:pt x="27" y="72"/>
                        <a:pt x="27" y="72"/>
                      </a:cubicBezTo>
                      <a:cubicBezTo>
                        <a:pt x="27" y="72"/>
                        <a:pt x="27" y="72"/>
                        <a:pt x="27" y="72"/>
                      </a:cubicBezTo>
                      <a:cubicBezTo>
                        <a:pt x="27" y="72"/>
                        <a:pt x="27" y="72"/>
                        <a:pt x="27" y="72"/>
                      </a:cubicBezTo>
                      <a:cubicBezTo>
                        <a:pt x="27" y="73"/>
                        <a:pt x="27" y="73"/>
                        <a:pt x="27" y="73"/>
                      </a:cubicBezTo>
                      <a:cubicBezTo>
                        <a:pt x="27" y="73"/>
                        <a:pt x="27" y="73"/>
                        <a:pt x="27" y="73"/>
                      </a:cubicBezTo>
                      <a:cubicBezTo>
                        <a:pt x="27" y="73"/>
                        <a:pt x="27" y="73"/>
                        <a:pt x="27" y="73"/>
                      </a:cubicBezTo>
                      <a:cubicBezTo>
                        <a:pt x="27" y="74"/>
                        <a:pt x="27" y="74"/>
                        <a:pt x="27" y="74"/>
                      </a:cubicBezTo>
                      <a:cubicBezTo>
                        <a:pt x="27" y="74"/>
                        <a:pt x="27" y="74"/>
                        <a:pt x="27" y="74"/>
                      </a:cubicBezTo>
                      <a:cubicBezTo>
                        <a:pt x="27" y="74"/>
                        <a:pt x="27" y="74"/>
                        <a:pt x="27" y="74"/>
                      </a:cubicBezTo>
                      <a:cubicBezTo>
                        <a:pt x="27" y="74"/>
                        <a:pt x="27" y="74"/>
                        <a:pt x="27" y="74"/>
                      </a:cubicBezTo>
                      <a:cubicBezTo>
                        <a:pt x="27" y="75"/>
                        <a:pt x="27" y="75"/>
                        <a:pt x="27" y="75"/>
                      </a:cubicBezTo>
                      <a:cubicBezTo>
                        <a:pt x="27" y="75"/>
                        <a:pt x="27" y="75"/>
                        <a:pt x="27" y="75"/>
                      </a:cubicBezTo>
                      <a:cubicBezTo>
                        <a:pt x="27" y="75"/>
                        <a:pt x="27" y="75"/>
                        <a:pt x="27" y="75"/>
                      </a:cubicBezTo>
                      <a:cubicBezTo>
                        <a:pt x="27" y="76"/>
                        <a:pt x="27" y="76"/>
                        <a:pt x="27" y="76"/>
                      </a:cubicBezTo>
                      <a:cubicBezTo>
                        <a:pt x="28" y="76"/>
                        <a:pt x="28" y="76"/>
                        <a:pt x="28" y="76"/>
                      </a:cubicBezTo>
                      <a:cubicBezTo>
                        <a:pt x="29" y="76"/>
                        <a:pt x="29" y="76"/>
                        <a:pt x="29" y="76"/>
                      </a:cubicBezTo>
                      <a:cubicBezTo>
                        <a:pt x="29" y="76"/>
                        <a:pt x="29" y="76"/>
                        <a:pt x="29" y="76"/>
                      </a:cubicBezTo>
                      <a:cubicBezTo>
                        <a:pt x="29" y="77"/>
                        <a:pt x="29" y="77"/>
                        <a:pt x="29" y="77"/>
                      </a:cubicBezTo>
                      <a:cubicBezTo>
                        <a:pt x="29" y="78"/>
                        <a:pt x="29" y="78"/>
                        <a:pt x="29" y="78"/>
                      </a:cubicBezTo>
                      <a:cubicBezTo>
                        <a:pt x="29" y="79"/>
                        <a:pt x="29" y="79"/>
                        <a:pt x="29" y="79"/>
                      </a:cubicBezTo>
                      <a:cubicBezTo>
                        <a:pt x="28" y="80"/>
                        <a:pt x="28" y="80"/>
                        <a:pt x="28" y="80"/>
                      </a:cubicBezTo>
                      <a:cubicBezTo>
                        <a:pt x="29" y="81"/>
                        <a:pt x="29" y="81"/>
                        <a:pt x="29" y="81"/>
                      </a:cubicBezTo>
                      <a:cubicBezTo>
                        <a:pt x="29" y="82"/>
                        <a:pt x="29" y="82"/>
                        <a:pt x="29" y="82"/>
                      </a:cubicBezTo>
                      <a:cubicBezTo>
                        <a:pt x="29" y="82"/>
                        <a:pt x="29" y="82"/>
                        <a:pt x="29" y="82"/>
                      </a:cubicBezTo>
                      <a:cubicBezTo>
                        <a:pt x="29" y="83"/>
                        <a:pt x="29" y="83"/>
                        <a:pt x="29" y="83"/>
                      </a:cubicBezTo>
                      <a:cubicBezTo>
                        <a:pt x="29" y="83"/>
                        <a:pt x="29" y="83"/>
                        <a:pt x="29" y="83"/>
                      </a:cubicBezTo>
                      <a:cubicBezTo>
                        <a:pt x="29" y="84"/>
                        <a:pt x="29" y="84"/>
                        <a:pt x="29" y="84"/>
                      </a:cubicBezTo>
                      <a:cubicBezTo>
                        <a:pt x="29" y="84"/>
                        <a:pt x="29" y="84"/>
                        <a:pt x="29" y="84"/>
                      </a:cubicBezTo>
                      <a:cubicBezTo>
                        <a:pt x="29" y="85"/>
                        <a:pt x="29" y="85"/>
                        <a:pt x="29" y="85"/>
                      </a:cubicBezTo>
                      <a:cubicBezTo>
                        <a:pt x="30" y="85"/>
                        <a:pt x="30" y="85"/>
                        <a:pt x="30" y="85"/>
                      </a:cubicBezTo>
                      <a:cubicBezTo>
                        <a:pt x="30" y="85"/>
                        <a:pt x="30" y="85"/>
                        <a:pt x="30" y="85"/>
                      </a:cubicBezTo>
                      <a:cubicBezTo>
                        <a:pt x="30" y="86"/>
                        <a:pt x="30" y="86"/>
                        <a:pt x="30" y="86"/>
                      </a:cubicBezTo>
                      <a:cubicBezTo>
                        <a:pt x="30" y="87"/>
                        <a:pt x="30" y="87"/>
                        <a:pt x="30" y="87"/>
                      </a:cubicBezTo>
                      <a:cubicBezTo>
                        <a:pt x="30" y="87"/>
                        <a:pt x="30" y="87"/>
                        <a:pt x="30" y="87"/>
                      </a:cubicBezTo>
                      <a:cubicBezTo>
                        <a:pt x="31" y="88"/>
                        <a:pt x="31" y="88"/>
                        <a:pt x="31" y="88"/>
                      </a:cubicBezTo>
                      <a:cubicBezTo>
                        <a:pt x="31" y="88"/>
                        <a:pt x="31" y="88"/>
                        <a:pt x="31" y="88"/>
                      </a:cubicBezTo>
                      <a:cubicBezTo>
                        <a:pt x="31" y="88"/>
                        <a:pt x="31" y="88"/>
                        <a:pt x="31" y="88"/>
                      </a:cubicBezTo>
                      <a:cubicBezTo>
                        <a:pt x="32" y="89"/>
                        <a:pt x="32" y="89"/>
                        <a:pt x="32" y="89"/>
                      </a:cubicBezTo>
                      <a:cubicBezTo>
                        <a:pt x="35" y="89"/>
                        <a:pt x="35" y="89"/>
                        <a:pt x="35" y="89"/>
                      </a:cubicBezTo>
                      <a:cubicBezTo>
                        <a:pt x="35" y="89"/>
                        <a:pt x="35" y="89"/>
                        <a:pt x="35" y="89"/>
                      </a:cubicBezTo>
                      <a:cubicBezTo>
                        <a:pt x="36" y="89"/>
                        <a:pt x="36" y="89"/>
                        <a:pt x="36" y="89"/>
                      </a:cubicBezTo>
                      <a:cubicBezTo>
                        <a:pt x="36" y="89"/>
                        <a:pt x="36" y="89"/>
                        <a:pt x="36" y="89"/>
                      </a:cubicBezTo>
                      <a:cubicBezTo>
                        <a:pt x="36" y="89"/>
                        <a:pt x="36" y="89"/>
                        <a:pt x="36" y="89"/>
                      </a:cubicBezTo>
                      <a:cubicBezTo>
                        <a:pt x="37" y="90"/>
                        <a:pt x="37" y="90"/>
                        <a:pt x="37" y="90"/>
                      </a:cubicBezTo>
                      <a:cubicBezTo>
                        <a:pt x="37" y="90"/>
                        <a:pt x="37" y="90"/>
                        <a:pt x="37" y="90"/>
                      </a:cubicBezTo>
                      <a:cubicBezTo>
                        <a:pt x="37" y="91"/>
                        <a:pt x="37" y="91"/>
                        <a:pt x="37" y="91"/>
                      </a:cubicBezTo>
                      <a:cubicBezTo>
                        <a:pt x="37" y="91"/>
                        <a:pt x="37" y="91"/>
                        <a:pt x="37" y="91"/>
                      </a:cubicBezTo>
                      <a:cubicBezTo>
                        <a:pt x="37" y="91"/>
                        <a:pt x="37" y="91"/>
                        <a:pt x="37" y="91"/>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37" y="92"/>
                        <a:pt x="37" y="92"/>
                        <a:pt x="37" y="92"/>
                      </a:cubicBezTo>
                      <a:cubicBezTo>
                        <a:pt x="51" y="91"/>
                        <a:pt x="65" y="90"/>
                        <a:pt x="79" y="88"/>
                      </a:cubicBezTo>
                      <a:cubicBezTo>
                        <a:pt x="78" y="87"/>
                        <a:pt x="78" y="87"/>
                        <a:pt x="78" y="87"/>
                      </a:cubicBezTo>
                      <a:cubicBezTo>
                        <a:pt x="78" y="87"/>
                        <a:pt x="78" y="87"/>
                        <a:pt x="78" y="87"/>
                      </a:cubicBezTo>
                      <a:cubicBezTo>
                        <a:pt x="79" y="86"/>
                        <a:pt x="79" y="86"/>
                        <a:pt x="79" y="86"/>
                      </a:cubicBezTo>
                      <a:cubicBezTo>
                        <a:pt x="79" y="86"/>
                        <a:pt x="79" y="86"/>
                        <a:pt x="79" y="86"/>
                      </a:cubicBezTo>
                      <a:cubicBezTo>
                        <a:pt x="78" y="86"/>
                        <a:pt x="78" y="86"/>
                        <a:pt x="78" y="86"/>
                      </a:cubicBezTo>
                      <a:cubicBezTo>
                        <a:pt x="78" y="86"/>
                        <a:pt x="78" y="86"/>
                        <a:pt x="78" y="86"/>
                      </a:cubicBezTo>
                      <a:cubicBezTo>
                        <a:pt x="78" y="85"/>
                        <a:pt x="78" y="85"/>
                        <a:pt x="78" y="85"/>
                      </a:cubicBezTo>
                      <a:cubicBezTo>
                        <a:pt x="78" y="85"/>
                        <a:pt x="78" y="85"/>
                        <a:pt x="78" y="85"/>
                      </a:cubicBezTo>
                      <a:cubicBezTo>
                        <a:pt x="78" y="85"/>
                        <a:pt x="78" y="85"/>
                        <a:pt x="78" y="85"/>
                      </a:cubicBezTo>
                      <a:cubicBezTo>
                        <a:pt x="79" y="84"/>
                        <a:pt x="79" y="84"/>
                        <a:pt x="79" y="84"/>
                      </a:cubicBezTo>
                      <a:cubicBezTo>
                        <a:pt x="79" y="83"/>
                        <a:pt x="79" y="83"/>
                        <a:pt x="79" y="83"/>
                      </a:cubicBezTo>
                      <a:cubicBezTo>
                        <a:pt x="79" y="82"/>
                        <a:pt x="79" y="82"/>
                        <a:pt x="79" y="82"/>
                      </a:cubicBezTo>
                      <a:cubicBezTo>
                        <a:pt x="78" y="82"/>
                        <a:pt x="78" y="82"/>
                        <a:pt x="78" y="82"/>
                      </a:cubicBezTo>
                      <a:cubicBezTo>
                        <a:pt x="78" y="81"/>
                        <a:pt x="78" y="81"/>
                        <a:pt x="78" y="81"/>
                      </a:cubicBezTo>
                      <a:cubicBezTo>
                        <a:pt x="77" y="81"/>
                        <a:pt x="77" y="81"/>
                        <a:pt x="77" y="81"/>
                      </a:cubicBezTo>
                      <a:cubicBezTo>
                        <a:pt x="77" y="81"/>
                        <a:pt x="77" y="81"/>
                        <a:pt x="77" y="81"/>
                      </a:cubicBezTo>
                      <a:cubicBezTo>
                        <a:pt x="77" y="79"/>
                        <a:pt x="77" y="79"/>
                        <a:pt x="77" y="79"/>
                      </a:cubicBezTo>
                      <a:cubicBezTo>
                        <a:pt x="77" y="79"/>
                        <a:pt x="77" y="79"/>
                        <a:pt x="77" y="79"/>
                      </a:cubicBezTo>
                      <a:cubicBezTo>
                        <a:pt x="77" y="78"/>
                        <a:pt x="77" y="78"/>
                        <a:pt x="77" y="78"/>
                      </a:cubicBezTo>
                      <a:cubicBezTo>
                        <a:pt x="76" y="78"/>
                        <a:pt x="76" y="78"/>
                        <a:pt x="76" y="78"/>
                      </a:cubicBezTo>
                      <a:cubicBezTo>
                        <a:pt x="76" y="78"/>
                        <a:pt x="76" y="78"/>
                        <a:pt x="76" y="78"/>
                      </a:cubicBezTo>
                      <a:cubicBezTo>
                        <a:pt x="76" y="78"/>
                        <a:pt x="76" y="78"/>
                        <a:pt x="76" y="78"/>
                      </a:cubicBezTo>
                      <a:cubicBezTo>
                        <a:pt x="76" y="77"/>
                        <a:pt x="76" y="77"/>
                        <a:pt x="76" y="77"/>
                      </a:cubicBezTo>
                      <a:cubicBezTo>
                        <a:pt x="76" y="77"/>
                        <a:pt x="76" y="77"/>
                        <a:pt x="76" y="77"/>
                      </a:cubicBezTo>
                      <a:cubicBezTo>
                        <a:pt x="76" y="76"/>
                        <a:pt x="76" y="76"/>
                        <a:pt x="76" y="76"/>
                      </a:cubicBezTo>
                      <a:cubicBezTo>
                        <a:pt x="76" y="76"/>
                        <a:pt x="76" y="76"/>
                        <a:pt x="76" y="76"/>
                      </a:cubicBezTo>
                      <a:cubicBezTo>
                        <a:pt x="76" y="76"/>
                        <a:pt x="76" y="76"/>
                        <a:pt x="76" y="76"/>
                      </a:cubicBezTo>
                      <a:cubicBezTo>
                        <a:pt x="76" y="76"/>
                        <a:pt x="76" y="76"/>
                        <a:pt x="76" y="76"/>
                      </a:cubicBezTo>
                      <a:cubicBezTo>
                        <a:pt x="76" y="75"/>
                        <a:pt x="76" y="75"/>
                        <a:pt x="76" y="75"/>
                      </a:cubicBezTo>
                      <a:cubicBezTo>
                        <a:pt x="76" y="75"/>
                        <a:pt x="76" y="75"/>
                        <a:pt x="76" y="75"/>
                      </a:cubicBezTo>
                      <a:cubicBezTo>
                        <a:pt x="76" y="75"/>
                        <a:pt x="76" y="75"/>
                        <a:pt x="76" y="75"/>
                      </a:cubicBezTo>
                      <a:cubicBezTo>
                        <a:pt x="76" y="74"/>
                        <a:pt x="76" y="74"/>
                        <a:pt x="76" y="74"/>
                      </a:cubicBezTo>
                      <a:cubicBezTo>
                        <a:pt x="76" y="74"/>
                        <a:pt x="76" y="74"/>
                        <a:pt x="76" y="74"/>
                      </a:cubicBezTo>
                      <a:cubicBezTo>
                        <a:pt x="76" y="74"/>
                        <a:pt x="76" y="74"/>
                        <a:pt x="76" y="74"/>
                      </a:cubicBezTo>
                      <a:cubicBezTo>
                        <a:pt x="76" y="73"/>
                        <a:pt x="76" y="73"/>
                        <a:pt x="76" y="73"/>
                      </a:cubicBezTo>
                      <a:cubicBezTo>
                        <a:pt x="76" y="72"/>
                        <a:pt x="76" y="72"/>
                        <a:pt x="76" y="72"/>
                      </a:cubicBezTo>
                      <a:cubicBezTo>
                        <a:pt x="76" y="71"/>
                        <a:pt x="76" y="71"/>
                        <a:pt x="76" y="71"/>
                      </a:cubicBezTo>
                      <a:cubicBezTo>
                        <a:pt x="77" y="69"/>
                        <a:pt x="77" y="69"/>
                        <a:pt x="77" y="69"/>
                      </a:cubicBezTo>
                      <a:cubicBezTo>
                        <a:pt x="77" y="68"/>
                        <a:pt x="77" y="68"/>
                        <a:pt x="77" y="68"/>
                      </a:cubicBezTo>
                      <a:cubicBezTo>
                        <a:pt x="76" y="68"/>
                        <a:pt x="76" y="68"/>
                        <a:pt x="76" y="68"/>
                      </a:cubicBezTo>
                      <a:cubicBezTo>
                        <a:pt x="76" y="67"/>
                        <a:pt x="76" y="67"/>
                        <a:pt x="76" y="67"/>
                      </a:cubicBezTo>
                      <a:cubicBezTo>
                        <a:pt x="77" y="67"/>
                        <a:pt x="77" y="67"/>
                        <a:pt x="77" y="67"/>
                      </a:cubicBezTo>
                      <a:cubicBezTo>
                        <a:pt x="77" y="65"/>
                        <a:pt x="77" y="65"/>
                        <a:pt x="77" y="65"/>
                      </a:cubicBezTo>
                      <a:cubicBezTo>
                        <a:pt x="78" y="64"/>
                        <a:pt x="78" y="64"/>
                        <a:pt x="78" y="64"/>
                      </a:cubicBezTo>
                      <a:cubicBezTo>
                        <a:pt x="77" y="64"/>
                        <a:pt x="77" y="64"/>
                        <a:pt x="77" y="64"/>
                      </a:cubicBezTo>
                      <a:cubicBezTo>
                        <a:pt x="77" y="64"/>
                        <a:pt x="77" y="64"/>
                        <a:pt x="77" y="64"/>
                      </a:cubicBezTo>
                      <a:cubicBezTo>
                        <a:pt x="77" y="64"/>
                        <a:pt x="77" y="64"/>
                        <a:pt x="77" y="64"/>
                      </a:cubicBezTo>
                      <a:cubicBezTo>
                        <a:pt x="77" y="63"/>
                        <a:pt x="77" y="63"/>
                        <a:pt x="77" y="63"/>
                      </a:cubicBezTo>
                      <a:cubicBezTo>
                        <a:pt x="77" y="63"/>
                        <a:pt x="77" y="63"/>
                        <a:pt x="77" y="63"/>
                      </a:cubicBezTo>
                      <a:cubicBezTo>
                        <a:pt x="77" y="63"/>
                        <a:pt x="77" y="63"/>
                        <a:pt x="77" y="63"/>
                      </a:cubicBezTo>
                      <a:cubicBezTo>
                        <a:pt x="77" y="63"/>
                        <a:pt x="77" y="63"/>
                        <a:pt x="77" y="63"/>
                      </a:cubicBezTo>
                      <a:cubicBezTo>
                        <a:pt x="77" y="63"/>
                        <a:pt x="77" y="63"/>
                        <a:pt x="77" y="63"/>
                      </a:cubicBezTo>
                      <a:cubicBezTo>
                        <a:pt x="77" y="62"/>
                        <a:pt x="77" y="62"/>
                        <a:pt x="77" y="62"/>
                      </a:cubicBezTo>
                      <a:cubicBezTo>
                        <a:pt x="77" y="62"/>
                        <a:pt x="77" y="62"/>
                        <a:pt x="77" y="62"/>
                      </a:cubicBezTo>
                      <a:cubicBezTo>
                        <a:pt x="77" y="62"/>
                        <a:pt x="77" y="62"/>
                        <a:pt x="77" y="62"/>
                      </a:cubicBezTo>
                      <a:cubicBezTo>
                        <a:pt x="77" y="61"/>
                        <a:pt x="77" y="61"/>
                        <a:pt x="77" y="61"/>
                      </a:cubicBezTo>
                      <a:cubicBezTo>
                        <a:pt x="77" y="60"/>
                        <a:pt x="77" y="60"/>
                        <a:pt x="77" y="60"/>
                      </a:cubicBezTo>
                      <a:cubicBezTo>
                        <a:pt x="77" y="60"/>
                        <a:pt x="77" y="60"/>
                        <a:pt x="77" y="60"/>
                      </a:cubicBezTo>
                      <a:cubicBezTo>
                        <a:pt x="77" y="59"/>
                        <a:pt x="77" y="59"/>
                        <a:pt x="77" y="59"/>
                      </a:cubicBezTo>
                      <a:cubicBezTo>
                        <a:pt x="77" y="59"/>
                        <a:pt x="77" y="59"/>
                        <a:pt x="77" y="59"/>
                      </a:cubicBezTo>
                      <a:cubicBezTo>
                        <a:pt x="77" y="58"/>
                        <a:pt x="77" y="58"/>
                        <a:pt x="77" y="58"/>
                      </a:cubicBezTo>
                      <a:cubicBezTo>
                        <a:pt x="77" y="58"/>
                        <a:pt x="77" y="58"/>
                        <a:pt x="77" y="58"/>
                      </a:cubicBezTo>
                      <a:cubicBezTo>
                        <a:pt x="78" y="56"/>
                        <a:pt x="78" y="56"/>
                        <a:pt x="78" y="56"/>
                      </a:cubicBezTo>
                      <a:cubicBezTo>
                        <a:pt x="78" y="56"/>
                        <a:pt x="78" y="56"/>
                        <a:pt x="78" y="56"/>
                      </a:cubicBezTo>
                      <a:cubicBezTo>
                        <a:pt x="78" y="56"/>
                        <a:pt x="78" y="56"/>
                        <a:pt x="78" y="56"/>
                      </a:cubicBezTo>
                      <a:cubicBezTo>
                        <a:pt x="79" y="55"/>
                        <a:pt x="79" y="55"/>
                        <a:pt x="79" y="55"/>
                      </a:cubicBezTo>
                      <a:cubicBezTo>
                        <a:pt x="79" y="55"/>
                        <a:pt x="79" y="55"/>
                        <a:pt x="79" y="55"/>
                      </a:cubicBezTo>
                      <a:cubicBezTo>
                        <a:pt x="79" y="54"/>
                        <a:pt x="79" y="54"/>
                        <a:pt x="79" y="54"/>
                      </a:cubicBezTo>
                      <a:cubicBezTo>
                        <a:pt x="79" y="54"/>
                        <a:pt x="79" y="54"/>
                        <a:pt x="79" y="54"/>
                      </a:cubicBezTo>
                      <a:cubicBezTo>
                        <a:pt x="79" y="53"/>
                        <a:pt x="79" y="53"/>
                        <a:pt x="79" y="53"/>
                      </a:cubicBezTo>
                      <a:cubicBezTo>
                        <a:pt x="79" y="53"/>
                        <a:pt x="79" y="53"/>
                        <a:pt x="79" y="53"/>
                      </a:cubicBezTo>
                      <a:cubicBezTo>
                        <a:pt x="79" y="52"/>
                        <a:pt x="79" y="52"/>
                        <a:pt x="79" y="52"/>
                      </a:cubicBezTo>
                      <a:cubicBezTo>
                        <a:pt x="78" y="52"/>
                        <a:pt x="78" y="52"/>
                        <a:pt x="78" y="52"/>
                      </a:cubicBezTo>
                      <a:cubicBezTo>
                        <a:pt x="78" y="52"/>
                        <a:pt x="78" y="52"/>
                        <a:pt x="78" y="52"/>
                      </a:cubicBezTo>
                      <a:cubicBezTo>
                        <a:pt x="78" y="51"/>
                        <a:pt x="78" y="51"/>
                        <a:pt x="78" y="51"/>
                      </a:cubicBezTo>
                      <a:cubicBezTo>
                        <a:pt x="78" y="51"/>
                        <a:pt x="78" y="51"/>
                        <a:pt x="78" y="51"/>
                      </a:cubicBezTo>
                      <a:cubicBezTo>
                        <a:pt x="79" y="50"/>
                        <a:pt x="79" y="50"/>
                        <a:pt x="79" y="50"/>
                      </a:cubicBezTo>
                      <a:cubicBezTo>
                        <a:pt x="79" y="50"/>
                        <a:pt x="79" y="50"/>
                        <a:pt x="79" y="50"/>
                      </a:cubicBezTo>
                      <a:cubicBezTo>
                        <a:pt x="79" y="50"/>
                        <a:pt x="79" y="50"/>
                        <a:pt x="79" y="50"/>
                      </a:cubicBezTo>
                      <a:cubicBezTo>
                        <a:pt x="79" y="47"/>
                        <a:pt x="79" y="47"/>
                        <a:pt x="79" y="47"/>
                      </a:cubicBezTo>
                      <a:cubicBezTo>
                        <a:pt x="79" y="46"/>
                        <a:pt x="79" y="46"/>
                        <a:pt x="79" y="46"/>
                      </a:cubicBezTo>
                      <a:cubicBezTo>
                        <a:pt x="79" y="46"/>
                        <a:pt x="79" y="46"/>
                        <a:pt x="79" y="46"/>
                      </a:cubicBezTo>
                      <a:cubicBezTo>
                        <a:pt x="80" y="45"/>
                        <a:pt x="80" y="45"/>
                        <a:pt x="80" y="45"/>
                      </a:cubicBezTo>
                      <a:cubicBezTo>
                        <a:pt x="80" y="44"/>
                        <a:pt x="80" y="44"/>
                        <a:pt x="80" y="44"/>
                      </a:cubicBezTo>
                      <a:cubicBezTo>
                        <a:pt x="80" y="44"/>
                        <a:pt x="80" y="44"/>
                        <a:pt x="80" y="44"/>
                      </a:cubicBezTo>
                      <a:cubicBezTo>
                        <a:pt x="80" y="44"/>
                        <a:pt x="80" y="44"/>
                        <a:pt x="80" y="44"/>
                      </a:cubicBezTo>
                      <a:cubicBezTo>
                        <a:pt x="80" y="44"/>
                        <a:pt x="80" y="44"/>
                        <a:pt x="80" y="44"/>
                      </a:cubicBezTo>
                      <a:cubicBezTo>
                        <a:pt x="80" y="43"/>
                        <a:pt x="80" y="43"/>
                        <a:pt x="80" y="43"/>
                      </a:cubicBezTo>
                      <a:cubicBezTo>
                        <a:pt x="80" y="42"/>
                        <a:pt x="80" y="42"/>
                        <a:pt x="80" y="42"/>
                      </a:cubicBezTo>
                      <a:cubicBezTo>
                        <a:pt x="80" y="42"/>
                        <a:pt x="80" y="42"/>
                        <a:pt x="80" y="42"/>
                      </a:cubicBezTo>
                      <a:lnTo>
                        <a:pt x="80" y="41"/>
                      </a:lnTo>
                      <a:close/>
                      <a:moveTo>
                        <a:pt x="25" y="3"/>
                      </a:moveTo>
                      <a:cubicBezTo>
                        <a:pt x="25" y="3"/>
                        <a:pt x="25" y="3"/>
                        <a:pt x="25" y="3"/>
                      </a:cubicBezTo>
                      <a:cubicBezTo>
                        <a:pt x="25" y="3"/>
                        <a:pt x="25" y="3"/>
                        <a:pt x="25" y="3"/>
                      </a:cubicBezTo>
                      <a:cubicBezTo>
                        <a:pt x="26" y="3"/>
                        <a:pt x="26" y="3"/>
                        <a:pt x="26" y="3"/>
                      </a:cubicBezTo>
                      <a:cubicBezTo>
                        <a:pt x="25" y="2"/>
                        <a:pt x="25" y="2"/>
                        <a:pt x="25" y="2"/>
                      </a:cubicBezTo>
                      <a:cubicBezTo>
                        <a:pt x="25" y="2"/>
                        <a:pt x="25" y="2"/>
                        <a:pt x="25" y="2"/>
                      </a:cubicBezTo>
                      <a:cubicBezTo>
                        <a:pt x="25" y="3"/>
                        <a:pt x="25" y="3"/>
                        <a:pt x="25" y="3"/>
                      </a:cubicBezTo>
                      <a:cubicBezTo>
                        <a:pt x="25" y="3"/>
                        <a:pt x="25" y="3"/>
                        <a:pt x="25" y="3"/>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1" name="Freeform 340">
                  <a:extLst>
                    <a:ext uri="{FF2B5EF4-FFF2-40B4-BE49-F238E27FC236}">
                      <a16:creationId xmlns="" xmlns:a16="http://schemas.microsoft.com/office/drawing/2014/main" id="{5809E595-5A80-44A3-B71D-931AD615618F}"/>
                    </a:ext>
                  </a:extLst>
                </p:cNvPr>
                <p:cNvSpPr>
                  <a:spLocks/>
                </p:cNvSpPr>
                <p:nvPr/>
              </p:nvSpPr>
              <p:spPr bwMode="auto">
                <a:xfrm>
                  <a:off x="5162617" y="3542414"/>
                  <a:ext cx="576677" cy="361734"/>
                </a:xfrm>
                <a:custGeom>
                  <a:avLst/>
                  <a:gdLst>
                    <a:gd name="T0" fmla="*/ 110 w 110"/>
                    <a:gd name="T1" fmla="*/ 68 h 69"/>
                    <a:gd name="T2" fmla="*/ 110 w 110"/>
                    <a:gd name="T3" fmla="*/ 67 h 69"/>
                    <a:gd name="T4" fmla="*/ 110 w 110"/>
                    <a:gd name="T5" fmla="*/ 67 h 69"/>
                    <a:gd name="T6" fmla="*/ 110 w 110"/>
                    <a:gd name="T7" fmla="*/ 66 h 69"/>
                    <a:gd name="T8" fmla="*/ 110 w 110"/>
                    <a:gd name="T9" fmla="*/ 66 h 69"/>
                    <a:gd name="T10" fmla="*/ 109 w 110"/>
                    <a:gd name="T11" fmla="*/ 65 h 69"/>
                    <a:gd name="T12" fmla="*/ 108 w 110"/>
                    <a:gd name="T13" fmla="*/ 64 h 69"/>
                    <a:gd name="T14" fmla="*/ 108 w 110"/>
                    <a:gd name="T15" fmla="*/ 63 h 69"/>
                    <a:gd name="T16" fmla="*/ 109 w 110"/>
                    <a:gd name="T17" fmla="*/ 63 h 69"/>
                    <a:gd name="T18" fmla="*/ 109 w 110"/>
                    <a:gd name="T19" fmla="*/ 62 h 69"/>
                    <a:gd name="T20" fmla="*/ 109 w 110"/>
                    <a:gd name="T21" fmla="*/ 62 h 69"/>
                    <a:gd name="T22" fmla="*/ 109 w 110"/>
                    <a:gd name="T23" fmla="*/ 62 h 69"/>
                    <a:gd name="T24" fmla="*/ 109 w 110"/>
                    <a:gd name="T25" fmla="*/ 61 h 69"/>
                    <a:gd name="T26" fmla="*/ 110 w 110"/>
                    <a:gd name="T27" fmla="*/ 60 h 69"/>
                    <a:gd name="T28" fmla="*/ 110 w 110"/>
                    <a:gd name="T29" fmla="*/ 59 h 69"/>
                    <a:gd name="T30" fmla="*/ 110 w 110"/>
                    <a:gd name="T31" fmla="*/ 59 h 69"/>
                    <a:gd name="T32" fmla="*/ 110 w 110"/>
                    <a:gd name="T33" fmla="*/ 59 h 69"/>
                    <a:gd name="T34" fmla="*/ 110 w 110"/>
                    <a:gd name="T35" fmla="*/ 58 h 69"/>
                    <a:gd name="T36" fmla="*/ 110 w 110"/>
                    <a:gd name="T37" fmla="*/ 56 h 69"/>
                    <a:gd name="T38" fmla="*/ 110 w 110"/>
                    <a:gd name="T39" fmla="*/ 55 h 69"/>
                    <a:gd name="T40" fmla="*/ 110 w 110"/>
                    <a:gd name="T41" fmla="*/ 55 h 69"/>
                    <a:gd name="T42" fmla="*/ 109 w 110"/>
                    <a:gd name="T43" fmla="*/ 55 h 69"/>
                    <a:gd name="T44" fmla="*/ 109 w 110"/>
                    <a:gd name="T45" fmla="*/ 55 h 69"/>
                    <a:gd name="T46" fmla="*/ 109 w 110"/>
                    <a:gd name="T47" fmla="*/ 54 h 69"/>
                    <a:gd name="T48" fmla="*/ 109 w 110"/>
                    <a:gd name="T49" fmla="*/ 54 h 69"/>
                    <a:gd name="T50" fmla="*/ 109 w 110"/>
                    <a:gd name="T51" fmla="*/ 54 h 69"/>
                    <a:gd name="T52" fmla="*/ 109 w 110"/>
                    <a:gd name="T53" fmla="*/ 53 h 69"/>
                    <a:gd name="T54" fmla="*/ 109 w 110"/>
                    <a:gd name="T55" fmla="*/ 51 h 69"/>
                    <a:gd name="T56" fmla="*/ 108 w 110"/>
                    <a:gd name="T57" fmla="*/ 51 h 69"/>
                    <a:gd name="T58" fmla="*/ 108 w 110"/>
                    <a:gd name="T59" fmla="*/ 50 h 69"/>
                    <a:gd name="T60" fmla="*/ 108 w 110"/>
                    <a:gd name="T61" fmla="*/ 49 h 69"/>
                    <a:gd name="T62" fmla="*/ 109 w 110"/>
                    <a:gd name="T63" fmla="*/ 13 h 69"/>
                    <a:gd name="T64" fmla="*/ 108 w 110"/>
                    <a:gd name="T65" fmla="*/ 12 h 69"/>
                    <a:gd name="T66" fmla="*/ 107 w 110"/>
                    <a:gd name="T67" fmla="*/ 11 h 69"/>
                    <a:gd name="T68" fmla="*/ 105 w 110"/>
                    <a:gd name="T69" fmla="*/ 9 h 69"/>
                    <a:gd name="T70" fmla="*/ 103 w 110"/>
                    <a:gd name="T71" fmla="*/ 7 h 69"/>
                    <a:gd name="T72" fmla="*/ 104 w 110"/>
                    <a:gd name="T73" fmla="*/ 6 h 69"/>
                    <a:gd name="T74" fmla="*/ 106 w 110"/>
                    <a:gd name="T75" fmla="*/ 4 h 69"/>
                    <a:gd name="T76" fmla="*/ 107 w 110"/>
                    <a:gd name="T77" fmla="*/ 3 h 69"/>
                    <a:gd name="T78" fmla="*/ 107 w 110"/>
                    <a:gd name="T79" fmla="*/ 1 h 69"/>
                    <a:gd name="T80" fmla="*/ 13 w 110"/>
                    <a:gd name="T81" fmla="*/ 0 h 69"/>
                    <a:gd name="T82" fmla="*/ 1 w 110"/>
                    <a:gd name="T83" fmla="*/ 19 h 69"/>
                    <a:gd name="T84" fmla="*/ 81 w 110"/>
                    <a:gd name="T85" fmla="*/ 60 h 69"/>
                    <a:gd name="T86" fmla="*/ 83 w 110"/>
                    <a:gd name="T87" fmla="*/ 61 h 69"/>
                    <a:gd name="T88" fmla="*/ 87 w 110"/>
                    <a:gd name="T89" fmla="*/ 63 h 69"/>
                    <a:gd name="T90" fmla="*/ 88 w 110"/>
                    <a:gd name="T91" fmla="*/ 64 h 69"/>
                    <a:gd name="T92" fmla="*/ 89 w 110"/>
                    <a:gd name="T93" fmla="*/ 64 h 69"/>
                    <a:gd name="T94" fmla="*/ 90 w 110"/>
                    <a:gd name="T95" fmla="*/ 63 h 69"/>
                    <a:gd name="T96" fmla="*/ 90 w 110"/>
                    <a:gd name="T97" fmla="*/ 62 h 69"/>
                    <a:gd name="T98" fmla="*/ 92 w 110"/>
                    <a:gd name="T99" fmla="*/ 63 h 69"/>
                    <a:gd name="T100" fmla="*/ 94 w 110"/>
                    <a:gd name="T101" fmla="*/ 62 h 69"/>
                    <a:gd name="T102" fmla="*/ 99 w 110"/>
                    <a:gd name="T103" fmla="*/ 62 h 69"/>
                    <a:gd name="T104" fmla="*/ 100 w 110"/>
                    <a:gd name="T105" fmla="*/ 63 h 69"/>
                    <a:gd name="T106" fmla="*/ 102 w 110"/>
                    <a:gd name="T107" fmla="*/ 64 h 69"/>
                    <a:gd name="T108" fmla="*/ 103 w 110"/>
                    <a:gd name="T109" fmla="*/ 64 h 69"/>
                    <a:gd name="T110" fmla="*/ 105 w 110"/>
                    <a:gd name="T111" fmla="*/ 65 h 69"/>
                    <a:gd name="T112" fmla="*/ 106 w 110"/>
                    <a:gd name="T113" fmla="*/ 65 h 69"/>
                    <a:gd name="T114" fmla="*/ 106 w 110"/>
                    <a:gd name="T115" fmla="*/ 66 h 69"/>
                    <a:gd name="T116" fmla="*/ 107 w 110"/>
                    <a:gd name="T117" fmla="*/ 66 h 69"/>
                    <a:gd name="T118" fmla="*/ 107 w 110"/>
                    <a:gd name="T119" fmla="*/ 66 h 69"/>
                    <a:gd name="T120" fmla="*/ 108 w 110"/>
                    <a:gd name="T121" fmla="*/ 68 h 69"/>
                    <a:gd name="T122" fmla="*/ 110 w 110"/>
                    <a:gd name="T123"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0" h="69">
                      <a:moveTo>
                        <a:pt x="110" y="68"/>
                      </a:moveTo>
                      <a:cubicBezTo>
                        <a:pt x="110" y="68"/>
                        <a:pt x="110" y="68"/>
                        <a:pt x="110" y="68"/>
                      </a:cubicBezTo>
                      <a:cubicBezTo>
                        <a:pt x="110" y="68"/>
                        <a:pt x="110" y="68"/>
                        <a:pt x="110" y="68"/>
                      </a:cubicBezTo>
                      <a:cubicBezTo>
                        <a:pt x="110" y="68"/>
                        <a:pt x="110" y="68"/>
                        <a:pt x="110" y="68"/>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7"/>
                        <a:pt x="110" y="67"/>
                        <a:pt x="110" y="67"/>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10" y="66"/>
                        <a:pt x="110" y="66"/>
                        <a:pt x="110" y="66"/>
                      </a:cubicBezTo>
                      <a:cubicBezTo>
                        <a:pt x="109" y="66"/>
                        <a:pt x="109" y="66"/>
                        <a:pt x="109" y="66"/>
                      </a:cubicBezTo>
                      <a:cubicBezTo>
                        <a:pt x="109" y="65"/>
                        <a:pt x="109" y="65"/>
                        <a:pt x="109" y="65"/>
                      </a:cubicBezTo>
                      <a:cubicBezTo>
                        <a:pt x="109" y="65"/>
                        <a:pt x="109" y="65"/>
                        <a:pt x="109" y="65"/>
                      </a:cubicBezTo>
                      <a:cubicBezTo>
                        <a:pt x="108" y="65"/>
                        <a:pt x="108" y="65"/>
                        <a:pt x="108" y="65"/>
                      </a:cubicBezTo>
                      <a:cubicBezTo>
                        <a:pt x="108" y="65"/>
                        <a:pt x="108" y="65"/>
                        <a:pt x="108" y="65"/>
                      </a:cubicBezTo>
                      <a:cubicBezTo>
                        <a:pt x="108" y="64"/>
                        <a:pt x="108" y="64"/>
                        <a:pt x="108" y="64"/>
                      </a:cubicBezTo>
                      <a:cubicBezTo>
                        <a:pt x="108" y="64"/>
                        <a:pt x="108" y="64"/>
                        <a:pt x="108" y="64"/>
                      </a:cubicBezTo>
                      <a:cubicBezTo>
                        <a:pt x="108" y="64"/>
                        <a:pt x="108" y="64"/>
                        <a:pt x="108" y="64"/>
                      </a:cubicBezTo>
                      <a:cubicBezTo>
                        <a:pt x="108" y="64"/>
                        <a:pt x="108" y="64"/>
                        <a:pt x="108" y="64"/>
                      </a:cubicBezTo>
                      <a:cubicBezTo>
                        <a:pt x="108" y="63"/>
                        <a:pt x="108" y="63"/>
                        <a:pt x="108" y="63"/>
                      </a:cubicBezTo>
                      <a:cubicBezTo>
                        <a:pt x="108" y="63"/>
                        <a:pt x="108" y="63"/>
                        <a:pt x="108" y="63"/>
                      </a:cubicBezTo>
                      <a:cubicBezTo>
                        <a:pt x="108" y="63"/>
                        <a:pt x="108" y="63"/>
                        <a:pt x="108"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3"/>
                        <a:pt x="109" y="63"/>
                        <a:pt x="109" y="63"/>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2"/>
                        <a:pt x="109" y="62"/>
                        <a:pt x="109" y="62"/>
                      </a:cubicBezTo>
                      <a:cubicBezTo>
                        <a:pt x="109" y="61"/>
                        <a:pt x="109" y="61"/>
                        <a:pt x="109" y="61"/>
                      </a:cubicBezTo>
                      <a:cubicBezTo>
                        <a:pt x="109" y="61"/>
                        <a:pt x="109" y="61"/>
                        <a:pt x="109" y="61"/>
                      </a:cubicBezTo>
                      <a:cubicBezTo>
                        <a:pt x="109" y="61"/>
                        <a:pt x="109" y="61"/>
                        <a:pt x="109" y="61"/>
                      </a:cubicBezTo>
                      <a:cubicBezTo>
                        <a:pt x="109" y="61"/>
                        <a:pt x="109" y="61"/>
                        <a:pt x="109" y="61"/>
                      </a:cubicBezTo>
                      <a:cubicBezTo>
                        <a:pt x="109" y="61"/>
                        <a:pt x="109" y="61"/>
                        <a:pt x="109" y="61"/>
                      </a:cubicBezTo>
                      <a:cubicBezTo>
                        <a:pt x="110" y="60"/>
                        <a:pt x="110" y="60"/>
                        <a:pt x="110" y="60"/>
                      </a:cubicBezTo>
                      <a:cubicBezTo>
                        <a:pt x="110" y="60"/>
                        <a:pt x="110" y="60"/>
                        <a:pt x="110" y="60"/>
                      </a:cubicBezTo>
                      <a:cubicBezTo>
                        <a:pt x="110" y="60"/>
                        <a:pt x="110" y="60"/>
                        <a:pt x="110" y="60"/>
                      </a:cubicBezTo>
                      <a:cubicBezTo>
                        <a:pt x="110" y="60"/>
                        <a:pt x="110" y="60"/>
                        <a:pt x="110" y="60"/>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9"/>
                        <a:pt x="110" y="59"/>
                        <a:pt x="110" y="59"/>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0" y="57"/>
                        <a:pt x="110" y="57"/>
                        <a:pt x="110" y="57"/>
                      </a:cubicBezTo>
                      <a:cubicBezTo>
                        <a:pt x="110" y="57"/>
                        <a:pt x="110" y="57"/>
                        <a:pt x="110" y="57"/>
                      </a:cubicBezTo>
                      <a:cubicBezTo>
                        <a:pt x="110" y="56"/>
                        <a:pt x="110" y="56"/>
                        <a:pt x="110" y="56"/>
                      </a:cubicBezTo>
                      <a:cubicBezTo>
                        <a:pt x="110" y="56"/>
                        <a:pt x="110" y="56"/>
                        <a:pt x="110" y="56"/>
                      </a:cubicBezTo>
                      <a:cubicBezTo>
                        <a:pt x="110" y="56"/>
                        <a:pt x="110" y="56"/>
                        <a:pt x="110" y="56"/>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10" y="55"/>
                        <a:pt x="110" y="55"/>
                        <a:pt x="110"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5"/>
                        <a:pt x="109" y="55"/>
                        <a:pt x="109" y="55"/>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4"/>
                        <a:pt x="109" y="54"/>
                        <a:pt x="109" y="54"/>
                      </a:cubicBezTo>
                      <a:cubicBezTo>
                        <a:pt x="109" y="53"/>
                        <a:pt x="109" y="53"/>
                        <a:pt x="109" y="53"/>
                      </a:cubicBezTo>
                      <a:cubicBezTo>
                        <a:pt x="109" y="54"/>
                        <a:pt x="109" y="54"/>
                        <a:pt x="109" y="54"/>
                      </a:cubicBezTo>
                      <a:cubicBezTo>
                        <a:pt x="109" y="53"/>
                        <a:pt x="109" y="53"/>
                        <a:pt x="109" y="53"/>
                      </a:cubicBezTo>
                      <a:cubicBezTo>
                        <a:pt x="109" y="53"/>
                        <a:pt x="109" y="53"/>
                        <a:pt x="109" y="53"/>
                      </a:cubicBezTo>
                      <a:cubicBezTo>
                        <a:pt x="109" y="53"/>
                        <a:pt x="109" y="53"/>
                        <a:pt x="109" y="53"/>
                      </a:cubicBezTo>
                      <a:cubicBezTo>
                        <a:pt x="109" y="53"/>
                        <a:pt x="109" y="53"/>
                        <a:pt x="109" y="53"/>
                      </a:cubicBezTo>
                      <a:cubicBezTo>
                        <a:pt x="109" y="53"/>
                        <a:pt x="109" y="53"/>
                        <a:pt x="109" y="53"/>
                      </a:cubicBezTo>
                      <a:cubicBezTo>
                        <a:pt x="109" y="52"/>
                        <a:pt x="109" y="52"/>
                        <a:pt x="109" y="52"/>
                      </a:cubicBezTo>
                      <a:cubicBezTo>
                        <a:pt x="109" y="52"/>
                        <a:pt x="109" y="52"/>
                        <a:pt x="109" y="52"/>
                      </a:cubicBezTo>
                      <a:cubicBezTo>
                        <a:pt x="109" y="51"/>
                        <a:pt x="109" y="51"/>
                        <a:pt x="109" y="51"/>
                      </a:cubicBezTo>
                      <a:cubicBezTo>
                        <a:pt x="109" y="51"/>
                        <a:pt x="109" y="51"/>
                        <a:pt x="109" y="51"/>
                      </a:cubicBezTo>
                      <a:cubicBezTo>
                        <a:pt x="109" y="51"/>
                        <a:pt x="109" y="51"/>
                        <a:pt x="109" y="51"/>
                      </a:cubicBezTo>
                      <a:cubicBezTo>
                        <a:pt x="108" y="51"/>
                        <a:pt x="108" y="51"/>
                        <a:pt x="108" y="51"/>
                      </a:cubicBezTo>
                      <a:cubicBezTo>
                        <a:pt x="108" y="51"/>
                        <a:pt x="108" y="51"/>
                        <a:pt x="108" y="51"/>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50"/>
                        <a:pt x="108" y="50"/>
                        <a:pt x="108" y="50"/>
                      </a:cubicBezTo>
                      <a:cubicBezTo>
                        <a:pt x="108" y="49"/>
                        <a:pt x="108" y="49"/>
                        <a:pt x="108" y="49"/>
                      </a:cubicBezTo>
                      <a:cubicBezTo>
                        <a:pt x="108" y="49"/>
                        <a:pt x="108" y="49"/>
                        <a:pt x="108" y="49"/>
                      </a:cubicBezTo>
                      <a:cubicBezTo>
                        <a:pt x="110" y="49"/>
                        <a:pt x="110" y="49"/>
                        <a:pt x="110" y="49"/>
                      </a:cubicBezTo>
                      <a:cubicBezTo>
                        <a:pt x="110" y="37"/>
                        <a:pt x="109" y="25"/>
                        <a:pt x="109" y="13"/>
                      </a:cubicBezTo>
                      <a:cubicBezTo>
                        <a:pt x="109" y="13"/>
                        <a:pt x="109" y="13"/>
                        <a:pt x="109" y="13"/>
                      </a:cubicBezTo>
                      <a:cubicBezTo>
                        <a:pt x="109" y="13"/>
                        <a:pt x="109" y="13"/>
                        <a:pt x="109" y="13"/>
                      </a:cubicBezTo>
                      <a:cubicBezTo>
                        <a:pt x="109" y="13"/>
                        <a:pt x="109" y="13"/>
                        <a:pt x="109" y="13"/>
                      </a:cubicBezTo>
                      <a:cubicBezTo>
                        <a:pt x="109" y="12"/>
                        <a:pt x="109" y="12"/>
                        <a:pt x="109" y="12"/>
                      </a:cubicBezTo>
                      <a:cubicBezTo>
                        <a:pt x="108" y="12"/>
                        <a:pt x="108" y="12"/>
                        <a:pt x="108" y="12"/>
                      </a:cubicBezTo>
                      <a:cubicBezTo>
                        <a:pt x="108" y="12"/>
                        <a:pt x="108" y="12"/>
                        <a:pt x="108" y="12"/>
                      </a:cubicBezTo>
                      <a:cubicBezTo>
                        <a:pt x="108" y="12"/>
                        <a:pt x="108" y="12"/>
                        <a:pt x="108" y="12"/>
                      </a:cubicBezTo>
                      <a:cubicBezTo>
                        <a:pt x="107" y="11"/>
                        <a:pt x="107" y="11"/>
                        <a:pt x="107" y="11"/>
                      </a:cubicBezTo>
                      <a:cubicBezTo>
                        <a:pt x="107" y="11"/>
                        <a:pt x="107" y="11"/>
                        <a:pt x="107" y="11"/>
                      </a:cubicBezTo>
                      <a:cubicBezTo>
                        <a:pt x="106" y="11"/>
                        <a:pt x="106" y="11"/>
                        <a:pt x="106" y="11"/>
                      </a:cubicBezTo>
                      <a:cubicBezTo>
                        <a:pt x="105" y="11"/>
                        <a:pt x="105" y="11"/>
                        <a:pt x="105" y="11"/>
                      </a:cubicBezTo>
                      <a:cubicBezTo>
                        <a:pt x="105" y="10"/>
                        <a:pt x="105" y="10"/>
                        <a:pt x="105" y="10"/>
                      </a:cubicBezTo>
                      <a:cubicBezTo>
                        <a:pt x="105" y="9"/>
                        <a:pt x="105" y="9"/>
                        <a:pt x="105" y="9"/>
                      </a:cubicBezTo>
                      <a:cubicBezTo>
                        <a:pt x="104" y="9"/>
                        <a:pt x="104" y="9"/>
                        <a:pt x="104" y="9"/>
                      </a:cubicBezTo>
                      <a:cubicBezTo>
                        <a:pt x="104" y="8"/>
                        <a:pt x="104" y="8"/>
                        <a:pt x="104" y="8"/>
                      </a:cubicBezTo>
                      <a:cubicBezTo>
                        <a:pt x="103" y="7"/>
                        <a:pt x="103" y="7"/>
                        <a:pt x="103" y="7"/>
                      </a:cubicBezTo>
                      <a:cubicBezTo>
                        <a:pt x="103" y="7"/>
                        <a:pt x="103" y="7"/>
                        <a:pt x="103" y="7"/>
                      </a:cubicBezTo>
                      <a:cubicBezTo>
                        <a:pt x="103" y="6"/>
                        <a:pt x="103" y="6"/>
                        <a:pt x="103" y="6"/>
                      </a:cubicBezTo>
                      <a:cubicBezTo>
                        <a:pt x="103" y="6"/>
                        <a:pt x="103" y="6"/>
                        <a:pt x="103" y="6"/>
                      </a:cubicBezTo>
                      <a:cubicBezTo>
                        <a:pt x="104" y="6"/>
                        <a:pt x="104" y="6"/>
                        <a:pt x="104" y="6"/>
                      </a:cubicBezTo>
                      <a:cubicBezTo>
                        <a:pt x="104" y="6"/>
                        <a:pt x="104" y="6"/>
                        <a:pt x="104" y="6"/>
                      </a:cubicBezTo>
                      <a:cubicBezTo>
                        <a:pt x="104" y="5"/>
                        <a:pt x="104" y="5"/>
                        <a:pt x="104" y="5"/>
                      </a:cubicBezTo>
                      <a:cubicBezTo>
                        <a:pt x="105" y="5"/>
                        <a:pt x="105" y="5"/>
                        <a:pt x="105" y="5"/>
                      </a:cubicBezTo>
                      <a:cubicBezTo>
                        <a:pt x="106" y="5"/>
                        <a:pt x="106" y="5"/>
                        <a:pt x="106" y="5"/>
                      </a:cubicBezTo>
                      <a:cubicBezTo>
                        <a:pt x="106" y="4"/>
                        <a:pt x="106" y="4"/>
                        <a:pt x="106" y="4"/>
                      </a:cubicBezTo>
                      <a:cubicBezTo>
                        <a:pt x="106" y="4"/>
                        <a:pt x="106" y="4"/>
                        <a:pt x="106" y="4"/>
                      </a:cubicBezTo>
                      <a:cubicBezTo>
                        <a:pt x="106" y="4"/>
                        <a:pt x="106" y="4"/>
                        <a:pt x="106" y="4"/>
                      </a:cubicBezTo>
                      <a:cubicBezTo>
                        <a:pt x="106" y="4"/>
                        <a:pt x="106" y="4"/>
                        <a:pt x="106" y="4"/>
                      </a:cubicBezTo>
                      <a:cubicBezTo>
                        <a:pt x="107" y="3"/>
                        <a:pt x="107" y="3"/>
                        <a:pt x="107" y="3"/>
                      </a:cubicBezTo>
                      <a:cubicBezTo>
                        <a:pt x="107" y="2"/>
                        <a:pt x="107" y="2"/>
                        <a:pt x="107" y="2"/>
                      </a:cubicBezTo>
                      <a:cubicBezTo>
                        <a:pt x="107" y="2"/>
                        <a:pt x="107" y="2"/>
                        <a:pt x="107" y="2"/>
                      </a:cubicBezTo>
                      <a:cubicBezTo>
                        <a:pt x="107" y="1"/>
                        <a:pt x="107" y="1"/>
                        <a:pt x="107" y="1"/>
                      </a:cubicBezTo>
                      <a:cubicBezTo>
                        <a:pt x="107" y="1"/>
                        <a:pt x="107" y="1"/>
                        <a:pt x="107" y="1"/>
                      </a:cubicBezTo>
                      <a:cubicBezTo>
                        <a:pt x="107" y="1"/>
                        <a:pt x="107" y="1"/>
                        <a:pt x="107" y="1"/>
                      </a:cubicBezTo>
                      <a:cubicBezTo>
                        <a:pt x="107" y="1"/>
                        <a:pt x="107" y="1"/>
                        <a:pt x="107" y="1"/>
                      </a:cubicBezTo>
                      <a:cubicBezTo>
                        <a:pt x="107" y="0"/>
                        <a:pt x="107" y="0"/>
                        <a:pt x="107" y="0"/>
                      </a:cubicBezTo>
                      <a:cubicBezTo>
                        <a:pt x="76" y="1"/>
                        <a:pt x="45" y="1"/>
                        <a:pt x="13" y="0"/>
                      </a:cubicBezTo>
                      <a:cubicBezTo>
                        <a:pt x="10" y="0"/>
                        <a:pt x="6" y="0"/>
                        <a:pt x="2" y="0"/>
                      </a:cubicBezTo>
                      <a:cubicBezTo>
                        <a:pt x="2" y="6"/>
                        <a:pt x="1" y="13"/>
                        <a:pt x="1" y="19"/>
                      </a:cubicBezTo>
                      <a:cubicBezTo>
                        <a:pt x="1" y="19"/>
                        <a:pt x="1" y="19"/>
                        <a:pt x="1" y="19"/>
                      </a:cubicBezTo>
                      <a:cubicBezTo>
                        <a:pt x="1" y="19"/>
                        <a:pt x="1" y="19"/>
                        <a:pt x="1" y="19"/>
                      </a:cubicBezTo>
                      <a:cubicBezTo>
                        <a:pt x="1" y="32"/>
                        <a:pt x="0" y="46"/>
                        <a:pt x="0" y="59"/>
                      </a:cubicBezTo>
                      <a:cubicBezTo>
                        <a:pt x="27" y="60"/>
                        <a:pt x="54" y="60"/>
                        <a:pt x="81" y="60"/>
                      </a:cubicBezTo>
                      <a:cubicBezTo>
                        <a:pt x="81" y="60"/>
                        <a:pt x="81" y="60"/>
                        <a:pt x="81" y="60"/>
                      </a:cubicBezTo>
                      <a:cubicBezTo>
                        <a:pt x="81" y="60"/>
                        <a:pt x="81" y="60"/>
                        <a:pt x="81" y="60"/>
                      </a:cubicBezTo>
                      <a:cubicBezTo>
                        <a:pt x="81" y="60"/>
                        <a:pt x="81" y="60"/>
                        <a:pt x="81" y="60"/>
                      </a:cubicBezTo>
                      <a:cubicBezTo>
                        <a:pt x="83" y="61"/>
                        <a:pt x="83" y="61"/>
                        <a:pt x="83" y="61"/>
                      </a:cubicBezTo>
                      <a:cubicBezTo>
                        <a:pt x="83" y="61"/>
                        <a:pt x="83" y="61"/>
                        <a:pt x="83" y="61"/>
                      </a:cubicBezTo>
                      <a:cubicBezTo>
                        <a:pt x="83" y="61"/>
                        <a:pt x="83" y="61"/>
                        <a:pt x="83" y="61"/>
                      </a:cubicBezTo>
                      <a:cubicBezTo>
                        <a:pt x="83" y="61"/>
                        <a:pt x="83" y="61"/>
                        <a:pt x="83" y="61"/>
                      </a:cubicBezTo>
                      <a:cubicBezTo>
                        <a:pt x="84" y="62"/>
                        <a:pt x="84" y="62"/>
                        <a:pt x="84" y="62"/>
                      </a:cubicBezTo>
                      <a:cubicBezTo>
                        <a:pt x="84" y="62"/>
                        <a:pt x="84" y="62"/>
                        <a:pt x="84" y="62"/>
                      </a:cubicBezTo>
                      <a:cubicBezTo>
                        <a:pt x="87" y="63"/>
                        <a:pt x="87" y="63"/>
                        <a:pt x="87" y="63"/>
                      </a:cubicBezTo>
                      <a:cubicBezTo>
                        <a:pt x="87" y="63"/>
                        <a:pt x="87" y="63"/>
                        <a:pt x="87" y="63"/>
                      </a:cubicBezTo>
                      <a:cubicBezTo>
                        <a:pt x="87" y="64"/>
                        <a:pt x="87" y="64"/>
                        <a:pt x="87" y="64"/>
                      </a:cubicBezTo>
                      <a:cubicBezTo>
                        <a:pt x="87" y="64"/>
                        <a:pt x="87" y="64"/>
                        <a:pt x="87" y="64"/>
                      </a:cubicBezTo>
                      <a:cubicBezTo>
                        <a:pt x="88" y="64"/>
                        <a:pt x="88" y="64"/>
                        <a:pt x="88" y="64"/>
                      </a:cubicBezTo>
                      <a:cubicBezTo>
                        <a:pt x="88" y="64"/>
                        <a:pt x="88" y="64"/>
                        <a:pt x="88" y="64"/>
                      </a:cubicBezTo>
                      <a:cubicBezTo>
                        <a:pt x="89" y="64"/>
                        <a:pt x="89" y="64"/>
                        <a:pt x="89" y="64"/>
                      </a:cubicBezTo>
                      <a:cubicBezTo>
                        <a:pt x="89" y="64"/>
                        <a:pt x="89" y="64"/>
                        <a:pt x="89" y="64"/>
                      </a:cubicBezTo>
                      <a:cubicBezTo>
                        <a:pt x="89" y="64"/>
                        <a:pt x="89" y="64"/>
                        <a:pt x="89" y="64"/>
                      </a:cubicBezTo>
                      <a:cubicBezTo>
                        <a:pt x="89" y="64"/>
                        <a:pt x="89" y="64"/>
                        <a:pt x="89" y="64"/>
                      </a:cubicBezTo>
                      <a:cubicBezTo>
                        <a:pt x="89" y="64"/>
                        <a:pt x="89" y="64"/>
                        <a:pt x="89" y="64"/>
                      </a:cubicBezTo>
                      <a:cubicBezTo>
                        <a:pt x="90" y="63"/>
                        <a:pt x="90" y="63"/>
                        <a:pt x="90" y="63"/>
                      </a:cubicBezTo>
                      <a:cubicBezTo>
                        <a:pt x="90" y="63"/>
                        <a:pt x="90" y="63"/>
                        <a:pt x="90" y="63"/>
                      </a:cubicBezTo>
                      <a:cubicBezTo>
                        <a:pt x="90" y="63"/>
                        <a:pt x="90" y="63"/>
                        <a:pt x="90" y="63"/>
                      </a:cubicBezTo>
                      <a:cubicBezTo>
                        <a:pt x="90" y="62"/>
                        <a:pt x="90" y="62"/>
                        <a:pt x="90" y="62"/>
                      </a:cubicBezTo>
                      <a:cubicBezTo>
                        <a:pt x="90" y="62"/>
                        <a:pt x="90" y="62"/>
                        <a:pt x="90" y="62"/>
                      </a:cubicBezTo>
                      <a:cubicBezTo>
                        <a:pt x="90" y="62"/>
                        <a:pt x="90" y="62"/>
                        <a:pt x="90" y="62"/>
                      </a:cubicBezTo>
                      <a:cubicBezTo>
                        <a:pt x="91" y="62"/>
                        <a:pt x="91" y="62"/>
                        <a:pt x="91" y="62"/>
                      </a:cubicBezTo>
                      <a:cubicBezTo>
                        <a:pt x="92" y="62"/>
                        <a:pt x="92" y="62"/>
                        <a:pt x="92" y="62"/>
                      </a:cubicBezTo>
                      <a:cubicBezTo>
                        <a:pt x="92" y="62"/>
                        <a:pt x="92" y="62"/>
                        <a:pt x="92" y="62"/>
                      </a:cubicBezTo>
                      <a:cubicBezTo>
                        <a:pt x="92" y="63"/>
                        <a:pt x="92" y="63"/>
                        <a:pt x="92" y="63"/>
                      </a:cubicBezTo>
                      <a:cubicBezTo>
                        <a:pt x="93" y="63"/>
                        <a:pt x="93" y="63"/>
                        <a:pt x="93" y="63"/>
                      </a:cubicBezTo>
                      <a:cubicBezTo>
                        <a:pt x="93" y="63"/>
                        <a:pt x="93" y="63"/>
                        <a:pt x="93" y="63"/>
                      </a:cubicBezTo>
                      <a:cubicBezTo>
                        <a:pt x="94" y="62"/>
                        <a:pt x="94" y="62"/>
                        <a:pt x="94" y="62"/>
                      </a:cubicBezTo>
                      <a:cubicBezTo>
                        <a:pt x="94" y="62"/>
                        <a:pt x="94" y="62"/>
                        <a:pt x="94" y="62"/>
                      </a:cubicBezTo>
                      <a:cubicBezTo>
                        <a:pt x="95" y="62"/>
                        <a:pt x="95" y="62"/>
                        <a:pt x="95" y="62"/>
                      </a:cubicBezTo>
                      <a:cubicBezTo>
                        <a:pt x="95" y="62"/>
                        <a:pt x="95" y="62"/>
                        <a:pt x="95" y="62"/>
                      </a:cubicBezTo>
                      <a:cubicBezTo>
                        <a:pt x="98" y="62"/>
                        <a:pt x="98" y="62"/>
                        <a:pt x="98" y="62"/>
                      </a:cubicBezTo>
                      <a:cubicBezTo>
                        <a:pt x="99" y="62"/>
                        <a:pt x="99" y="62"/>
                        <a:pt x="99" y="62"/>
                      </a:cubicBezTo>
                      <a:cubicBezTo>
                        <a:pt x="99" y="62"/>
                        <a:pt x="99" y="62"/>
                        <a:pt x="99" y="62"/>
                      </a:cubicBezTo>
                      <a:cubicBezTo>
                        <a:pt x="99" y="62"/>
                        <a:pt x="99" y="62"/>
                        <a:pt x="99" y="62"/>
                      </a:cubicBezTo>
                      <a:cubicBezTo>
                        <a:pt x="100" y="63"/>
                        <a:pt x="100" y="63"/>
                        <a:pt x="100" y="63"/>
                      </a:cubicBezTo>
                      <a:cubicBezTo>
                        <a:pt x="100" y="63"/>
                        <a:pt x="100" y="63"/>
                        <a:pt x="100" y="63"/>
                      </a:cubicBezTo>
                      <a:cubicBezTo>
                        <a:pt x="100" y="64"/>
                        <a:pt x="100" y="64"/>
                        <a:pt x="100" y="64"/>
                      </a:cubicBezTo>
                      <a:cubicBezTo>
                        <a:pt x="101" y="64"/>
                        <a:pt x="101" y="64"/>
                        <a:pt x="101" y="64"/>
                      </a:cubicBezTo>
                      <a:cubicBezTo>
                        <a:pt x="101" y="64"/>
                        <a:pt x="101" y="64"/>
                        <a:pt x="101" y="64"/>
                      </a:cubicBezTo>
                      <a:cubicBezTo>
                        <a:pt x="102" y="64"/>
                        <a:pt x="102" y="64"/>
                        <a:pt x="102" y="64"/>
                      </a:cubicBezTo>
                      <a:cubicBezTo>
                        <a:pt x="102" y="64"/>
                        <a:pt x="102" y="64"/>
                        <a:pt x="102" y="64"/>
                      </a:cubicBezTo>
                      <a:cubicBezTo>
                        <a:pt x="102" y="64"/>
                        <a:pt x="102" y="64"/>
                        <a:pt x="102" y="64"/>
                      </a:cubicBezTo>
                      <a:cubicBezTo>
                        <a:pt x="103" y="64"/>
                        <a:pt x="103" y="64"/>
                        <a:pt x="103" y="64"/>
                      </a:cubicBezTo>
                      <a:cubicBezTo>
                        <a:pt x="103" y="64"/>
                        <a:pt x="103" y="64"/>
                        <a:pt x="103" y="64"/>
                      </a:cubicBezTo>
                      <a:cubicBezTo>
                        <a:pt x="103" y="64"/>
                        <a:pt x="103" y="64"/>
                        <a:pt x="103" y="64"/>
                      </a:cubicBezTo>
                      <a:cubicBezTo>
                        <a:pt x="103" y="64"/>
                        <a:pt x="103" y="64"/>
                        <a:pt x="103" y="64"/>
                      </a:cubicBezTo>
                      <a:cubicBezTo>
                        <a:pt x="104" y="64"/>
                        <a:pt x="104" y="64"/>
                        <a:pt x="104" y="64"/>
                      </a:cubicBezTo>
                      <a:cubicBezTo>
                        <a:pt x="105" y="65"/>
                        <a:pt x="105" y="65"/>
                        <a:pt x="105" y="65"/>
                      </a:cubicBezTo>
                      <a:cubicBezTo>
                        <a:pt x="105" y="65"/>
                        <a:pt x="105" y="65"/>
                        <a:pt x="105" y="65"/>
                      </a:cubicBezTo>
                      <a:cubicBezTo>
                        <a:pt x="105" y="65"/>
                        <a:pt x="105" y="65"/>
                        <a:pt x="105" y="65"/>
                      </a:cubicBezTo>
                      <a:cubicBezTo>
                        <a:pt x="105" y="65"/>
                        <a:pt x="105" y="65"/>
                        <a:pt x="105" y="65"/>
                      </a:cubicBezTo>
                      <a:cubicBezTo>
                        <a:pt x="106" y="65"/>
                        <a:pt x="106" y="65"/>
                        <a:pt x="106" y="65"/>
                      </a:cubicBezTo>
                      <a:cubicBezTo>
                        <a:pt x="106" y="65"/>
                        <a:pt x="106" y="65"/>
                        <a:pt x="106" y="65"/>
                      </a:cubicBezTo>
                      <a:cubicBezTo>
                        <a:pt x="106" y="66"/>
                        <a:pt x="106" y="66"/>
                        <a:pt x="106" y="66"/>
                      </a:cubicBezTo>
                      <a:cubicBezTo>
                        <a:pt x="106" y="66"/>
                        <a:pt x="106" y="66"/>
                        <a:pt x="106" y="66"/>
                      </a:cubicBezTo>
                      <a:cubicBezTo>
                        <a:pt x="106" y="66"/>
                        <a:pt x="106" y="66"/>
                        <a:pt x="106"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6"/>
                        <a:pt x="107" y="66"/>
                        <a:pt x="107" y="66"/>
                      </a:cubicBezTo>
                      <a:cubicBezTo>
                        <a:pt x="107" y="67"/>
                        <a:pt x="107" y="67"/>
                        <a:pt x="107" y="67"/>
                      </a:cubicBezTo>
                      <a:cubicBezTo>
                        <a:pt x="107" y="67"/>
                        <a:pt x="107" y="67"/>
                        <a:pt x="107" y="67"/>
                      </a:cubicBezTo>
                      <a:cubicBezTo>
                        <a:pt x="108" y="67"/>
                        <a:pt x="108" y="67"/>
                        <a:pt x="108" y="67"/>
                      </a:cubicBezTo>
                      <a:cubicBezTo>
                        <a:pt x="108" y="68"/>
                        <a:pt x="108" y="68"/>
                        <a:pt x="108" y="68"/>
                      </a:cubicBezTo>
                      <a:cubicBezTo>
                        <a:pt x="108" y="68"/>
                        <a:pt x="108" y="68"/>
                        <a:pt x="108" y="68"/>
                      </a:cubicBezTo>
                      <a:cubicBezTo>
                        <a:pt x="108" y="68"/>
                        <a:pt x="108" y="68"/>
                        <a:pt x="108" y="68"/>
                      </a:cubicBezTo>
                      <a:cubicBezTo>
                        <a:pt x="109" y="69"/>
                        <a:pt x="109" y="69"/>
                        <a:pt x="109" y="69"/>
                      </a:cubicBezTo>
                      <a:cubicBezTo>
                        <a:pt x="110" y="69"/>
                        <a:pt x="110" y="69"/>
                        <a:pt x="110" y="69"/>
                      </a:cubicBezTo>
                      <a:cubicBezTo>
                        <a:pt x="110" y="68"/>
                        <a:pt x="110" y="68"/>
                        <a:pt x="110" y="6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2" name="Freeform 345">
                  <a:extLst>
                    <a:ext uri="{FF2B5EF4-FFF2-40B4-BE49-F238E27FC236}">
                      <a16:creationId xmlns="" xmlns:a16="http://schemas.microsoft.com/office/drawing/2014/main" id="{9DE5ADA1-7FEA-4279-B733-1C9D7704FC45}"/>
                    </a:ext>
                  </a:extLst>
                </p:cNvPr>
                <p:cNvSpPr>
                  <a:spLocks/>
                </p:cNvSpPr>
                <p:nvPr/>
              </p:nvSpPr>
              <p:spPr bwMode="auto">
                <a:xfrm>
                  <a:off x="6651492" y="3830752"/>
                  <a:ext cx="346006" cy="393189"/>
                </a:xfrm>
                <a:custGeom>
                  <a:avLst/>
                  <a:gdLst>
                    <a:gd name="T0" fmla="*/ 65 w 66"/>
                    <a:gd name="T1" fmla="*/ 31 h 75"/>
                    <a:gd name="T2" fmla="*/ 65 w 66"/>
                    <a:gd name="T3" fmla="*/ 28 h 75"/>
                    <a:gd name="T4" fmla="*/ 65 w 66"/>
                    <a:gd name="T5" fmla="*/ 27 h 75"/>
                    <a:gd name="T6" fmla="*/ 57 w 66"/>
                    <a:gd name="T7" fmla="*/ 3 h 75"/>
                    <a:gd name="T8" fmla="*/ 50 w 66"/>
                    <a:gd name="T9" fmla="*/ 7 h 75"/>
                    <a:gd name="T10" fmla="*/ 44 w 66"/>
                    <a:gd name="T11" fmla="*/ 12 h 75"/>
                    <a:gd name="T12" fmla="*/ 38 w 66"/>
                    <a:gd name="T13" fmla="*/ 15 h 75"/>
                    <a:gd name="T14" fmla="*/ 34 w 66"/>
                    <a:gd name="T15" fmla="*/ 16 h 75"/>
                    <a:gd name="T16" fmla="*/ 32 w 66"/>
                    <a:gd name="T17" fmla="*/ 15 h 75"/>
                    <a:gd name="T18" fmla="*/ 32 w 66"/>
                    <a:gd name="T19" fmla="*/ 15 h 75"/>
                    <a:gd name="T20" fmla="*/ 30 w 66"/>
                    <a:gd name="T21" fmla="*/ 15 h 75"/>
                    <a:gd name="T22" fmla="*/ 27 w 66"/>
                    <a:gd name="T23" fmla="*/ 16 h 75"/>
                    <a:gd name="T24" fmla="*/ 27 w 66"/>
                    <a:gd name="T25" fmla="*/ 16 h 75"/>
                    <a:gd name="T26" fmla="*/ 29 w 66"/>
                    <a:gd name="T27" fmla="*/ 15 h 75"/>
                    <a:gd name="T28" fmla="*/ 31 w 66"/>
                    <a:gd name="T29" fmla="*/ 14 h 75"/>
                    <a:gd name="T30" fmla="*/ 29 w 66"/>
                    <a:gd name="T31" fmla="*/ 14 h 75"/>
                    <a:gd name="T32" fmla="*/ 29 w 66"/>
                    <a:gd name="T33" fmla="*/ 14 h 75"/>
                    <a:gd name="T34" fmla="*/ 26 w 66"/>
                    <a:gd name="T35" fmla="*/ 14 h 75"/>
                    <a:gd name="T36" fmla="*/ 22 w 66"/>
                    <a:gd name="T37" fmla="*/ 12 h 75"/>
                    <a:gd name="T38" fmla="*/ 19 w 66"/>
                    <a:gd name="T39" fmla="*/ 12 h 75"/>
                    <a:gd name="T40" fmla="*/ 8 w 66"/>
                    <a:gd name="T41" fmla="*/ 14 h 75"/>
                    <a:gd name="T42" fmla="*/ 1 w 66"/>
                    <a:gd name="T43" fmla="*/ 23 h 75"/>
                    <a:gd name="T44" fmla="*/ 8 w 66"/>
                    <a:gd name="T45" fmla="*/ 65 h 75"/>
                    <a:gd name="T46" fmla="*/ 12 w 66"/>
                    <a:gd name="T47" fmla="*/ 65 h 75"/>
                    <a:gd name="T48" fmla="*/ 14 w 66"/>
                    <a:gd name="T49" fmla="*/ 67 h 75"/>
                    <a:gd name="T50" fmla="*/ 16 w 66"/>
                    <a:gd name="T51" fmla="*/ 68 h 75"/>
                    <a:gd name="T52" fmla="*/ 19 w 66"/>
                    <a:gd name="T53" fmla="*/ 71 h 75"/>
                    <a:gd name="T54" fmla="*/ 22 w 66"/>
                    <a:gd name="T55" fmla="*/ 71 h 75"/>
                    <a:gd name="T56" fmla="*/ 26 w 66"/>
                    <a:gd name="T57" fmla="*/ 72 h 75"/>
                    <a:gd name="T58" fmla="*/ 28 w 66"/>
                    <a:gd name="T59" fmla="*/ 71 h 75"/>
                    <a:gd name="T60" fmla="*/ 31 w 66"/>
                    <a:gd name="T61" fmla="*/ 72 h 75"/>
                    <a:gd name="T62" fmla="*/ 33 w 66"/>
                    <a:gd name="T63" fmla="*/ 72 h 75"/>
                    <a:gd name="T64" fmla="*/ 34 w 66"/>
                    <a:gd name="T65" fmla="*/ 70 h 75"/>
                    <a:gd name="T66" fmla="*/ 37 w 66"/>
                    <a:gd name="T67" fmla="*/ 69 h 75"/>
                    <a:gd name="T68" fmla="*/ 39 w 66"/>
                    <a:gd name="T69" fmla="*/ 72 h 75"/>
                    <a:gd name="T70" fmla="*/ 42 w 66"/>
                    <a:gd name="T71" fmla="*/ 74 h 75"/>
                    <a:gd name="T72" fmla="*/ 46 w 66"/>
                    <a:gd name="T73" fmla="*/ 73 h 75"/>
                    <a:gd name="T74" fmla="*/ 48 w 66"/>
                    <a:gd name="T75" fmla="*/ 69 h 75"/>
                    <a:gd name="T76" fmla="*/ 47 w 66"/>
                    <a:gd name="T77" fmla="*/ 67 h 75"/>
                    <a:gd name="T78" fmla="*/ 48 w 66"/>
                    <a:gd name="T79" fmla="*/ 65 h 75"/>
                    <a:gd name="T80" fmla="*/ 49 w 66"/>
                    <a:gd name="T81" fmla="*/ 61 h 75"/>
                    <a:gd name="T82" fmla="*/ 51 w 66"/>
                    <a:gd name="T83" fmla="*/ 63 h 75"/>
                    <a:gd name="T84" fmla="*/ 51 w 66"/>
                    <a:gd name="T85" fmla="*/ 63 h 75"/>
                    <a:gd name="T86" fmla="*/ 52 w 66"/>
                    <a:gd name="T87" fmla="*/ 63 h 75"/>
                    <a:gd name="T88" fmla="*/ 53 w 66"/>
                    <a:gd name="T89" fmla="*/ 62 h 75"/>
                    <a:gd name="T90" fmla="*/ 52 w 66"/>
                    <a:gd name="T91" fmla="*/ 60 h 75"/>
                    <a:gd name="T92" fmla="*/ 53 w 66"/>
                    <a:gd name="T93" fmla="*/ 59 h 75"/>
                    <a:gd name="T94" fmla="*/ 53 w 66"/>
                    <a:gd name="T95" fmla="*/ 56 h 75"/>
                    <a:gd name="T96" fmla="*/ 55 w 66"/>
                    <a:gd name="T97" fmla="*/ 55 h 75"/>
                    <a:gd name="T98" fmla="*/ 57 w 66"/>
                    <a:gd name="T99" fmla="*/ 52 h 75"/>
                    <a:gd name="T100" fmla="*/ 59 w 66"/>
                    <a:gd name="T101" fmla="*/ 52 h 75"/>
                    <a:gd name="T102" fmla="*/ 61 w 66"/>
                    <a:gd name="T103" fmla="*/ 51 h 75"/>
                    <a:gd name="T104" fmla="*/ 64 w 66"/>
                    <a:gd name="T105" fmla="*/ 46 h 75"/>
                    <a:gd name="T106" fmla="*/ 64 w 66"/>
                    <a:gd name="T107" fmla="*/ 44 h 75"/>
                    <a:gd name="T108" fmla="*/ 64 w 66"/>
                    <a:gd name="T109" fmla="*/ 43 h 75"/>
                    <a:gd name="T110" fmla="*/ 64 w 66"/>
                    <a:gd name="T111" fmla="*/ 41 h 75"/>
                    <a:gd name="T112" fmla="*/ 65 w 66"/>
                    <a:gd name="T113" fmla="*/ 40 h 75"/>
                    <a:gd name="T114" fmla="*/ 65 w 66"/>
                    <a:gd name="T115" fmla="*/ 38 h 75"/>
                    <a:gd name="T116" fmla="*/ 65 w 66"/>
                    <a:gd name="T117" fmla="*/ 3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 h="75">
                      <a:moveTo>
                        <a:pt x="66" y="32"/>
                      </a:moveTo>
                      <a:cubicBezTo>
                        <a:pt x="66" y="32"/>
                        <a:pt x="66" y="32"/>
                        <a:pt x="66" y="32"/>
                      </a:cubicBezTo>
                      <a:cubicBezTo>
                        <a:pt x="66" y="31"/>
                        <a:pt x="66" y="31"/>
                        <a:pt x="66" y="31"/>
                      </a:cubicBezTo>
                      <a:cubicBezTo>
                        <a:pt x="66" y="31"/>
                        <a:pt x="66" y="31"/>
                        <a:pt x="66" y="31"/>
                      </a:cubicBezTo>
                      <a:cubicBezTo>
                        <a:pt x="66" y="31"/>
                        <a:pt x="66" y="31"/>
                        <a:pt x="66" y="31"/>
                      </a:cubicBezTo>
                      <a:cubicBezTo>
                        <a:pt x="66" y="31"/>
                        <a:pt x="66" y="31"/>
                        <a:pt x="66" y="31"/>
                      </a:cubicBezTo>
                      <a:cubicBezTo>
                        <a:pt x="65" y="31"/>
                        <a:pt x="65" y="31"/>
                        <a:pt x="65" y="31"/>
                      </a:cubicBezTo>
                      <a:cubicBezTo>
                        <a:pt x="65" y="31"/>
                        <a:pt x="65" y="31"/>
                        <a:pt x="65" y="31"/>
                      </a:cubicBezTo>
                      <a:cubicBezTo>
                        <a:pt x="65" y="31"/>
                        <a:pt x="65" y="31"/>
                        <a:pt x="65" y="31"/>
                      </a:cubicBezTo>
                      <a:cubicBezTo>
                        <a:pt x="66" y="30"/>
                        <a:pt x="66" y="30"/>
                        <a:pt x="66" y="30"/>
                      </a:cubicBezTo>
                      <a:cubicBezTo>
                        <a:pt x="66" y="30"/>
                        <a:pt x="66" y="30"/>
                        <a:pt x="66" y="30"/>
                      </a:cubicBezTo>
                      <a:cubicBezTo>
                        <a:pt x="65" y="29"/>
                        <a:pt x="65" y="29"/>
                        <a:pt x="65" y="29"/>
                      </a:cubicBezTo>
                      <a:cubicBezTo>
                        <a:pt x="65" y="29"/>
                        <a:pt x="65" y="29"/>
                        <a:pt x="65" y="29"/>
                      </a:cubicBezTo>
                      <a:cubicBezTo>
                        <a:pt x="65" y="28"/>
                        <a:pt x="65" y="28"/>
                        <a:pt x="65" y="28"/>
                      </a:cubicBezTo>
                      <a:cubicBezTo>
                        <a:pt x="64" y="28"/>
                        <a:pt x="64" y="28"/>
                        <a:pt x="64" y="28"/>
                      </a:cubicBezTo>
                      <a:cubicBezTo>
                        <a:pt x="64" y="27"/>
                        <a:pt x="64" y="27"/>
                        <a:pt x="64" y="27"/>
                      </a:cubicBezTo>
                      <a:cubicBezTo>
                        <a:pt x="64" y="27"/>
                        <a:pt x="64" y="27"/>
                        <a:pt x="64" y="27"/>
                      </a:cubicBezTo>
                      <a:cubicBezTo>
                        <a:pt x="64" y="27"/>
                        <a:pt x="64" y="27"/>
                        <a:pt x="64" y="27"/>
                      </a:cubicBezTo>
                      <a:cubicBezTo>
                        <a:pt x="65" y="27"/>
                        <a:pt x="65" y="27"/>
                        <a:pt x="65" y="27"/>
                      </a:cubicBezTo>
                      <a:cubicBezTo>
                        <a:pt x="65" y="26"/>
                        <a:pt x="65" y="26"/>
                        <a:pt x="65" y="26"/>
                      </a:cubicBezTo>
                      <a:cubicBezTo>
                        <a:pt x="65" y="27"/>
                        <a:pt x="65" y="27"/>
                        <a:pt x="65" y="27"/>
                      </a:cubicBezTo>
                      <a:cubicBezTo>
                        <a:pt x="66" y="26"/>
                        <a:pt x="66" y="26"/>
                        <a:pt x="66" y="26"/>
                      </a:cubicBezTo>
                      <a:cubicBezTo>
                        <a:pt x="66" y="26"/>
                        <a:pt x="66" y="26"/>
                        <a:pt x="66" y="26"/>
                      </a:cubicBezTo>
                      <a:cubicBezTo>
                        <a:pt x="65" y="17"/>
                        <a:pt x="63" y="9"/>
                        <a:pt x="61" y="0"/>
                      </a:cubicBezTo>
                      <a:cubicBezTo>
                        <a:pt x="58" y="2"/>
                        <a:pt x="58" y="2"/>
                        <a:pt x="58" y="2"/>
                      </a:cubicBezTo>
                      <a:cubicBezTo>
                        <a:pt x="57" y="2"/>
                        <a:pt x="57" y="2"/>
                        <a:pt x="57" y="2"/>
                      </a:cubicBezTo>
                      <a:cubicBezTo>
                        <a:pt x="57" y="2"/>
                        <a:pt x="57" y="2"/>
                        <a:pt x="57" y="2"/>
                      </a:cubicBezTo>
                      <a:cubicBezTo>
                        <a:pt x="57" y="3"/>
                        <a:pt x="57" y="3"/>
                        <a:pt x="57" y="3"/>
                      </a:cubicBezTo>
                      <a:cubicBezTo>
                        <a:pt x="57" y="3"/>
                        <a:pt x="57" y="3"/>
                        <a:pt x="57" y="3"/>
                      </a:cubicBezTo>
                      <a:cubicBezTo>
                        <a:pt x="56" y="3"/>
                        <a:pt x="56" y="3"/>
                        <a:pt x="56" y="3"/>
                      </a:cubicBezTo>
                      <a:cubicBezTo>
                        <a:pt x="56" y="3"/>
                        <a:pt x="56" y="3"/>
                        <a:pt x="56" y="3"/>
                      </a:cubicBezTo>
                      <a:cubicBezTo>
                        <a:pt x="56" y="3"/>
                        <a:pt x="56" y="3"/>
                        <a:pt x="56" y="3"/>
                      </a:cubicBezTo>
                      <a:cubicBezTo>
                        <a:pt x="56" y="3"/>
                        <a:pt x="56" y="3"/>
                        <a:pt x="56" y="3"/>
                      </a:cubicBezTo>
                      <a:cubicBezTo>
                        <a:pt x="55" y="4"/>
                        <a:pt x="55" y="4"/>
                        <a:pt x="55" y="4"/>
                      </a:cubicBezTo>
                      <a:cubicBezTo>
                        <a:pt x="50" y="7"/>
                        <a:pt x="50" y="7"/>
                        <a:pt x="50" y="7"/>
                      </a:cubicBezTo>
                      <a:cubicBezTo>
                        <a:pt x="46" y="12"/>
                        <a:pt x="46" y="12"/>
                        <a:pt x="46" y="12"/>
                      </a:cubicBezTo>
                      <a:cubicBezTo>
                        <a:pt x="46" y="12"/>
                        <a:pt x="46" y="12"/>
                        <a:pt x="46" y="12"/>
                      </a:cubicBezTo>
                      <a:cubicBezTo>
                        <a:pt x="45" y="12"/>
                        <a:pt x="45" y="12"/>
                        <a:pt x="45" y="12"/>
                      </a:cubicBezTo>
                      <a:cubicBezTo>
                        <a:pt x="45" y="13"/>
                        <a:pt x="45" y="13"/>
                        <a:pt x="45" y="13"/>
                      </a:cubicBezTo>
                      <a:cubicBezTo>
                        <a:pt x="44" y="12"/>
                        <a:pt x="44" y="12"/>
                        <a:pt x="44" y="12"/>
                      </a:cubicBezTo>
                      <a:cubicBezTo>
                        <a:pt x="44" y="12"/>
                        <a:pt x="44" y="12"/>
                        <a:pt x="44" y="12"/>
                      </a:cubicBezTo>
                      <a:cubicBezTo>
                        <a:pt x="44" y="12"/>
                        <a:pt x="44" y="12"/>
                        <a:pt x="44" y="12"/>
                      </a:cubicBezTo>
                      <a:cubicBezTo>
                        <a:pt x="44" y="13"/>
                        <a:pt x="44" y="13"/>
                        <a:pt x="44" y="13"/>
                      </a:cubicBezTo>
                      <a:cubicBezTo>
                        <a:pt x="44" y="13"/>
                        <a:pt x="44" y="13"/>
                        <a:pt x="44" y="13"/>
                      </a:cubicBezTo>
                      <a:cubicBezTo>
                        <a:pt x="43" y="13"/>
                        <a:pt x="43" y="13"/>
                        <a:pt x="43" y="13"/>
                      </a:cubicBezTo>
                      <a:cubicBezTo>
                        <a:pt x="41" y="13"/>
                        <a:pt x="41" y="13"/>
                        <a:pt x="41" y="13"/>
                      </a:cubicBezTo>
                      <a:cubicBezTo>
                        <a:pt x="41" y="13"/>
                        <a:pt x="41" y="13"/>
                        <a:pt x="41" y="13"/>
                      </a:cubicBezTo>
                      <a:cubicBezTo>
                        <a:pt x="39" y="14"/>
                        <a:pt x="39" y="14"/>
                        <a:pt x="39" y="14"/>
                      </a:cubicBezTo>
                      <a:cubicBezTo>
                        <a:pt x="38" y="15"/>
                        <a:pt x="38" y="15"/>
                        <a:pt x="38" y="15"/>
                      </a:cubicBezTo>
                      <a:cubicBezTo>
                        <a:pt x="37" y="15"/>
                        <a:pt x="37" y="15"/>
                        <a:pt x="37" y="15"/>
                      </a:cubicBezTo>
                      <a:cubicBezTo>
                        <a:pt x="36" y="15"/>
                        <a:pt x="36" y="15"/>
                        <a:pt x="36" y="15"/>
                      </a:cubicBezTo>
                      <a:cubicBezTo>
                        <a:pt x="36" y="15"/>
                        <a:pt x="36" y="15"/>
                        <a:pt x="36" y="15"/>
                      </a:cubicBezTo>
                      <a:cubicBezTo>
                        <a:pt x="36" y="16"/>
                        <a:pt x="36" y="16"/>
                        <a:pt x="36" y="16"/>
                      </a:cubicBezTo>
                      <a:cubicBezTo>
                        <a:pt x="35" y="16"/>
                        <a:pt x="35" y="16"/>
                        <a:pt x="35" y="16"/>
                      </a:cubicBezTo>
                      <a:cubicBezTo>
                        <a:pt x="35" y="16"/>
                        <a:pt x="35" y="16"/>
                        <a:pt x="35" y="16"/>
                      </a:cubicBezTo>
                      <a:cubicBezTo>
                        <a:pt x="34" y="16"/>
                        <a:pt x="34" y="16"/>
                        <a:pt x="34" y="16"/>
                      </a:cubicBezTo>
                      <a:cubicBezTo>
                        <a:pt x="34" y="16"/>
                        <a:pt x="34" y="16"/>
                        <a:pt x="34" y="16"/>
                      </a:cubicBezTo>
                      <a:cubicBezTo>
                        <a:pt x="33" y="15"/>
                        <a:pt x="33" y="15"/>
                        <a:pt x="33"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1" y="15"/>
                        <a:pt x="31" y="15"/>
                        <a:pt x="31" y="15"/>
                      </a:cubicBezTo>
                      <a:cubicBezTo>
                        <a:pt x="32" y="15"/>
                        <a:pt x="32" y="15"/>
                        <a:pt x="32" y="15"/>
                      </a:cubicBezTo>
                      <a:cubicBezTo>
                        <a:pt x="32" y="16"/>
                        <a:pt x="32" y="16"/>
                        <a:pt x="32" y="16"/>
                      </a:cubicBezTo>
                      <a:cubicBezTo>
                        <a:pt x="33" y="16"/>
                        <a:pt x="33" y="16"/>
                        <a:pt x="33" y="16"/>
                      </a:cubicBezTo>
                      <a:cubicBezTo>
                        <a:pt x="32" y="15"/>
                        <a:pt x="32" y="15"/>
                        <a:pt x="32" y="15"/>
                      </a:cubicBezTo>
                      <a:cubicBezTo>
                        <a:pt x="32" y="15"/>
                        <a:pt x="32" y="15"/>
                        <a:pt x="32" y="15"/>
                      </a:cubicBezTo>
                      <a:cubicBezTo>
                        <a:pt x="31" y="15"/>
                        <a:pt x="31" y="15"/>
                        <a:pt x="31" y="15"/>
                      </a:cubicBezTo>
                      <a:cubicBezTo>
                        <a:pt x="31" y="15"/>
                        <a:pt x="31" y="15"/>
                        <a:pt x="31" y="15"/>
                      </a:cubicBezTo>
                      <a:cubicBezTo>
                        <a:pt x="31" y="15"/>
                        <a:pt x="31" y="15"/>
                        <a:pt x="31" y="15"/>
                      </a:cubicBezTo>
                      <a:cubicBezTo>
                        <a:pt x="31" y="16"/>
                        <a:pt x="31" y="16"/>
                        <a:pt x="31" y="16"/>
                      </a:cubicBezTo>
                      <a:cubicBezTo>
                        <a:pt x="30" y="16"/>
                        <a:pt x="30" y="16"/>
                        <a:pt x="30" y="16"/>
                      </a:cubicBezTo>
                      <a:cubicBezTo>
                        <a:pt x="30" y="16"/>
                        <a:pt x="30" y="16"/>
                        <a:pt x="30" y="16"/>
                      </a:cubicBezTo>
                      <a:cubicBezTo>
                        <a:pt x="30" y="15"/>
                        <a:pt x="30" y="15"/>
                        <a:pt x="30" y="15"/>
                      </a:cubicBezTo>
                      <a:cubicBezTo>
                        <a:pt x="29" y="16"/>
                        <a:pt x="29" y="16"/>
                        <a:pt x="29" y="16"/>
                      </a:cubicBezTo>
                      <a:cubicBezTo>
                        <a:pt x="29" y="16"/>
                        <a:pt x="29" y="16"/>
                        <a:pt x="29" y="16"/>
                      </a:cubicBezTo>
                      <a:cubicBezTo>
                        <a:pt x="28" y="17"/>
                        <a:pt x="28" y="17"/>
                        <a:pt x="28" y="17"/>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5"/>
                        <a:pt x="27" y="15"/>
                        <a:pt x="27" y="15"/>
                      </a:cubicBezTo>
                      <a:cubicBezTo>
                        <a:pt x="28" y="15"/>
                        <a:pt x="28" y="15"/>
                        <a:pt x="28" y="15"/>
                      </a:cubicBezTo>
                      <a:cubicBezTo>
                        <a:pt x="28" y="15"/>
                        <a:pt x="28" y="15"/>
                        <a:pt x="28" y="15"/>
                      </a:cubicBezTo>
                      <a:cubicBezTo>
                        <a:pt x="28" y="15"/>
                        <a:pt x="28" y="15"/>
                        <a:pt x="28" y="15"/>
                      </a:cubicBezTo>
                      <a:cubicBezTo>
                        <a:pt x="29" y="15"/>
                        <a:pt x="29" y="15"/>
                        <a:pt x="29" y="15"/>
                      </a:cubicBezTo>
                      <a:cubicBezTo>
                        <a:pt x="29" y="15"/>
                        <a:pt x="29" y="15"/>
                        <a:pt x="29" y="15"/>
                      </a:cubicBezTo>
                      <a:cubicBezTo>
                        <a:pt x="29" y="15"/>
                        <a:pt x="29" y="15"/>
                        <a:pt x="29" y="15"/>
                      </a:cubicBezTo>
                      <a:cubicBezTo>
                        <a:pt x="30" y="15"/>
                        <a:pt x="30" y="15"/>
                        <a:pt x="30" y="15"/>
                      </a:cubicBezTo>
                      <a:cubicBezTo>
                        <a:pt x="30" y="15"/>
                        <a:pt x="30" y="15"/>
                        <a:pt x="30" y="15"/>
                      </a:cubicBezTo>
                      <a:cubicBezTo>
                        <a:pt x="31" y="14"/>
                        <a:pt x="31" y="14"/>
                        <a:pt x="31" y="14"/>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4"/>
                        <a:pt x="29" y="14"/>
                        <a:pt x="29" y="14"/>
                      </a:cubicBezTo>
                      <a:cubicBezTo>
                        <a:pt x="29" y="14"/>
                        <a:pt x="29" y="14"/>
                        <a:pt x="29" y="14"/>
                      </a:cubicBezTo>
                      <a:cubicBezTo>
                        <a:pt x="29" y="14"/>
                        <a:pt x="29" y="14"/>
                        <a:pt x="29" y="14"/>
                      </a:cubicBezTo>
                      <a:cubicBezTo>
                        <a:pt x="28" y="14"/>
                        <a:pt x="28" y="14"/>
                        <a:pt x="28" y="14"/>
                      </a:cubicBezTo>
                      <a:cubicBezTo>
                        <a:pt x="28" y="15"/>
                        <a:pt x="28" y="15"/>
                        <a:pt x="28" y="15"/>
                      </a:cubicBezTo>
                      <a:cubicBezTo>
                        <a:pt x="28" y="15"/>
                        <a:pt x="28" y="15"/>
                        <a:pt x="28" y="15"/>
                      </a:cubicBezTo>
                      <a:cubicBezTo>
                        <a:pt x="27" y="14"/>
                        <a:pt x="27" y="14"/>
                        <a:pt x="27" y="14"/>
                      </a:cubicBezTo>
                      <a:cubicBezTo>
                        <a:pt x="27" y="14"/>
                        <a:pt x="27" y="14"/>
                        <a:pt x="27" y="14"/>
                      </a:cubicBezTo>
                      <a:cubicBezTo>
                        <a:pt x="26" y="14"/>
                        <a:pt x="26" y="14"/>
                        <a:pt x="26" y="14"/>
                      </a:cubicBezTo>
                      <a:cubicBezTo>
                        <a:pt x="25" y="14"/>
                        <a:pt x="25" y="14"/>
                        <a:pt x="25" y="14"/>
                      </a:cubicBezTo>
                      <a:cubicBezTo>
                        <a:pt x="25" y="13"/>
                        <a:pt x="25" y="13"/>
                        <a:pt x="25" y="13"/>
                      </a:cubicBezTo>
                      <a:cubicBezTo>
                        <a:pt x="25" y="13"/>
                        <a:pt x="25" y="13"/>
                        <a:pt x="25" y="13"/>
                      </a:cubicBezTo>
                      <a:cubicBezTo>
                        <a:pt x="24" y="13"/>
                        <a:pt x="24" y="13"/>
                        <a:pt x="24" y="13"/>
                      </a:cubicBezTo>
                      <a:cubicBezTo>
                        <a:pt x="23" y="13"/>
                        <a:pt x="23" y="13"/>
                        <a:pt x="23" y="13"/>
                      </a:cubicBezTo>
                      <a:cubicBezTo>
                        <a:pt x="23" y="13"/>
                        <a:pt x="23" y="13"/>
                        <a:pt x="23" y="13"/>
                      </a:cubicBezTo>
                      <a:cubicBezTo>
                        <a:pt x="22" y="12"/>
                        <a:pt x="22" y="12"/>
                        <a:pt x="22"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19" y="12"/>
                        <a:pt x="19" y="12"/>
                        <a:pt x="19" y="12"/>
                      </a:cubicBezTo>
                      <a:cubicBezTo>
                        <a:pt x="19" y="12"/>
                        <a:pt x="19" y="12"/>
                        <a:pt x="19" y="12"/>
                      </a:cubicBezTo>
                      <a:cubicBezTo>
                        <a:pt x="19" y="12"/>
                        <a:pt x="19" y="12"/>
                        <a:pt x="19" y="12"/>
                      </a:cubicBezTo>
                      <a:cubicBezTo>
                        <a:pt x="18" y="12"/>
                        <a:pt x="18" y="12"/>
                        <a:pt x="18" y="12"/>
                      </a:cubicBezTo>
                      <a:cubicBezTo>
                        <a:pt x="17" y="12"/>
                        <a:pt x="17" y="12"/>
                        <a:pt x="17" y="12"/>
                      </a:cubicBezTo>
                      <a:cubicBezTo>
                        <a:pt x="15" y="13"/>
                        <a:pt x="14" y="13"/>
                        <a:pt x="13" y="13"/>
                      </a:cubicBezTo>
                      <a:cubicBezTo>
                        <a:pt x="12" y="13"/>
                        <a:pt x="11" y="13"/>
                        <a:pt x="11" y="13"/>
                      </a:cubicBezTo>
                      <a:cubicBezTo>
                        <a:pt x="9" y="14"/>
                        <a:pt x="9" y="14"/>
                        <a:pt x="9" y="14"/>
                      </a:cubicBezTo>
                      <a:cubicBezTo>
                        <a:pt x="8" y="14"/>
                        <a:pt x="8" y="14"/>
                        <a:pt x="8" y="14"/>
                      </a:cubicBezTo>
                      <a:cubicBezTo>
                        <a:pt x="7" y="14"/>
                        <a:pt x="7" y="14"/>
                        <a:pt x="7" y="14"/>
                      </a:cubicBezTo>
                      <a:cubicBezTo>
                        <a:pt x="6" y="14"/>
                        <a:pt x="6" y="14"/>
                        <a:pt x="6" y="14"/>
                      </a:cubicBezTo>
                      <a:cubicBezTo>
                        <a:pt x="4" y="15"/>
                        <a:pt x="4" y="15"/>
                        <a:pt x="4" y="15"/>
                      </a:cubicBezTo>
                      <a:cubicBezTo>
                        <a:pt x="4" y="15"/>
                        <a:pt x="3" y="15"/>
                        <a:pt x="2" y="15"/>
                      </a:cubicBezTo>
                      <a:cubicBezTo>
                        <a:pt x="1" y="15"/>
                        <a:pt x="0" y="15"/>
                        <a:pt x="0" y="15"/>
                      </a:cubicBezTo>
                      <a:cubicBezTo>
                        <a:pt x="0" y="18"/>
                        <a:pt x="0" y="20"/>
                        <a:pt x="1" y="22"/>
                      </a:cubicBezTo>
                      <a:cubicBezTo>
                        <a:pt x="1" y="23"/>
                        <a:pt x="1" y="23"/>
                        <a:pt x="1" y="23"/>
                      </a:cubicBezTo>
                      <a:cubicBezTo>
                        <a:pt x="3" y="38"/>
                        <a:pt x="5" y="52"/>
                        <a:pt x="6" y="66"/>
                      </a:cubicBezTo>
                      <a:cubicBezTo>
                        <a:pt x="7" y="66"/>
                        <a:pt x="7" y="66"/>
                        <a:pt x="7" y="66"/>
                      </a:cubicBezTo>
                      <a:cubicBezTo>
                        <a:pt x="7" y="65"/>
                        <a:pt x="7" y="65"/>
                        <a:pt x="7" y="65"/>
                      </a:cubicBezTo>
                      <a:cubicBezTo>
                        <a:pt x="7" y="65"/>
                        <a:pt x="7" y="65"/>
                        <a:pt x="7" y="65"/>
                      </a:cubicBezTo>
                      <a:cubicBezTo>
                        <a:pt x="8" y="65"/>
                        <a:pt x="8" y="65"/>
                        <a:pt x="8" y="65"/>
                      </a:cubicBezTo>
                      <a:cubicBezTo>
                        <a:pt x="8" y="65"/>
                        <a:pt x="8" y="65"/>
                        <a:pt x="8" y="65"/>
                      </a:cubicBezTo>
                      <a:cubicBezTo>
                        <a:pt x="8" y="65"/>
                        <a:pt x="8" y="65"/>
                        <a:pt x="8" y="65"/>
                      </a:cubicBezTo>
                      <a:cubicBezTo>
                        <a:pt x="8" y="65"/>
                        <a:pt x="8" y="65"/>
                        <a:pt x="8" y="65"/>
                      </a:cubicBezTo>
                      <a:cubicBezTo>
                        <a:pt x="8" y="66"/>
                        <a:pt x="8" y="66"/>
                        <a:pt x="8" y="66"/>
                      </a:cubicBezTo>
                      <a:cubicBezTo>
                        <a:pt x="9" y="66"/>
                        <a:pt x="9" y="66"/>
                        <a:pt x="9" y="66"/>
                      </a:cubicBezTo>
                      <a:cubicBezTo>
                        <a:pt x="10" y="66"/>
                        <a:pt x="10" y="66"/>
                        <a:pt x="10" y="66"/>
                      </a:cubicBezTo>
                      <a:cubicBezTo>
                        <a:pt x="11" y="65"/>
                        <a:pt x="11" y="65"/>
                        <a:pt x="11" y="65"/>
                      </a:cubicBezTo>
                      <a:cubicBezTo>
                        <a:pt x="12" y="65"/>
                        <a:pt x="12" y="65"/>
                        <a:pt x="12" y="65"/>
                      </a:cubicBezTo>
                      <a:cubicBezTo>
                        <a:pt x="12" y="65"/>
                        <a:pt x="12" y="65"/>
                        <a:pt x="12" y="65"/>
                      </a:cubicBezTo>
                      <a:cubicBezTo>
                        <a:pt x="12" y="66"/>
                        <a:pt x="12" y="66"/>
                        <a:pt x="12" y="66"/>
                      </a:cubicBezTo>
                      <a:cubicBezTo>
                        <a:pt x="13" y="66"/>
                        <a:pt x="13" y="66"/>
                        <a:pt x="13" y="66"/>
                      </a:cubicBezTo>
                      <a:cubicBezTo>
                        <a:pt x="13" y="66"/>
                        <a:pt x="13" y="66"/>
                        <a:pt x="13" y="66"/>
                      </a:cubicBezTo>
                      <a:cubicBezTo>
                        <a:pt x="13" y="66"/>
                        <a:pt x="13" y="66"/>
                        <a:pt x="13" y="66"/>
                      </a:cubicBezTo>
                      <a:cubicBezTo>
                        <a:pt x="13" y="66"/>
                        <a:pt x="13" y="66"/>
                        <a:pt x="13" y="66"/>
                      </a:cubicBezTo>
                      <a:cubicBezTo>
                        <a:pt x="14" y="66"/>
                        <a:pt x="14" y="66"/>
                        <a:pt x="14" y="66"/>
                      </a:cubicBezTo>
                      <a:cubicBezTo>
                        <a:pt x="14" y="67"/>
                        <a:pt x="14" y="67"/>
                        <a:pt x="14" y="67"/>
                      </a:cubicBezTo>
                      <a:cubicBezTo>
                        <a:pt x="15" y="67"/>
                        <a:pt x="15" y="67"/>
                        <a:pt x="15" y="67"/>
                      </a:cubicBezTo>
                      <a:cubicBezTo>
                        <a:pt x="15" y="67"/>
                        <a:pt x="15" y="67"/>
                        <a:pt x="15" y="67"/>
                      </a:cubicBezTo>
                      <a:cubicBezTo>
                        <a:pt x="15" y="68"/>
                        <a:pt x="15" y="68"/>
                        <a:pt x="15" y="68"/>
                      </a:cubicBezTo>
                      <a:cubicBezTo>
                        <a:pt x="15" y="68"/>
                        <a:pt x="15" y="68"/>
                        <a:pt x="15" y="68"/>
                      </a:cubicBezTo>
                      <a:cubicBezTo>
                        <a:pt x="15" y="68"/>
                        <a:pt x="15" y="68"/>
                        <a:pt x="15" y="68"/>
                      </a:cubicBezTo>
                      <a:cubicBezTo>
                        <a:pt x="15" y="68"/>
                        <a:pt x="15" y="68"/>
                        <a:pt x="15" y="68"/>
                      </a:cubicBezTo>
                      <a:cubicBezTo>
                        <a:pt x="16" y="68"/>
                        <a:pt x="16" y="68"/>
                        <a:pt x="16" y="68"/>
                      </a:cubicBezTo>
                      <a:cubicBezTo>
                        <a:pt x="16" y="69"/>
                        <a:pt x="16" y="69"/>
                        <a:pt x="16" y="69"/>
                      </a:cubicBezTo>
                      <a:cubicBezTo>
                        <a:pt x="16" y="69"/>
                        <a:pt x="16" y="69"/>
                        <a:pt x="16" y="69"/>
                      </a:cubicBezTo>
                      <a:cubicBezTo>
                        <a:pt x="16" y="69"/>
                        <a:pt x="16" y="69"/>
                        <a:pt x="16" y="69"/>
                      </a:cubicBezTo>
                      <a:cubicBezTo>
                        <a:pt x="16" y="70"/>
                        <a:pt x="16" y="70"/>
                        <a:pt x="16" y="70"/>
                      </a:cubicBezTo>
                      <a:cubicBezTo>
                        <a:pt x="16" y="70"/>
                        <a:pt x="16" y="70"/>
                        <a:pt x="16" y="70"/>
                      </a:cubicBezTo>
                      <a:cubicBezTo>
                        <a:pt x="17" y="70"/>
                        <a:pt x="17" y="70"/>
                        <a:pt x="17" y="70"/>
                      </a:cubicBezTo>
                      <a:cubicBezTo>
                        <a:pt x="19" y="71"/>
                        <a:pt x="19" y="71"/>
                        <a:pt x="19" y="71"/>
                      </a:cubicBezTo>
                      <a:cubicBezTo>
                        <a:pt x="19" y="71"/>
                        <a:pt x="19" y="71"/>
                        <a:pt x="19" y="71"/>
                      </a:cubicBezTo>
                      <a:cubicBezTo>
                        <a:pt x="20" y="70"/>
                        <a:pt x="20" y="70"/>
                        <a:pt x="20" y="70"/>
                      </a:cubicBezTo>
                      <a:cubicBezTo>
                        <a:pt x="21" y="70"/>
                        <a:pt x="21" y="70"/>
                        <a:pt x="21" y="70"/>
                      </a:cubicBezTo>
                      <a:cubicBezTo>
                        <a:pt x="21" y="71"/>
                        <a:pt x="21" y="71"/>
                        <a:pt x="21" y="71"/>
                      </a:cubicBezTo>
                      <a:cubicBezTo>
                        <a:pt x="22" y="71"/>
                        <a:pt x="22" y="71"/>
                        <a:pt x="22" y="71"/>
                      </a:cubicBezTo>
                      <a:cubicBezTo>
                        <a:pt x="22" y="71"/>
                        <a:pt x="22" y="71"/>
                        <a:pt x="22" y="71"/>
                      </a:cubicBezTo>
                      <a:cubicBezTo>
                        <a:pt x="22" y="71"/>
                        <a:pt x="22" y="71"/>
                        <a:pt x="22" y="71"/>
                      </a:cubicBezTo>
                      <a:cubicBezTo>
                        <a:pt x="23" y="72"/>
                        <a:pt x="23" y="72"/>
                        <a:pt x="23" y="72"/>
                      </a:cubicBezTo>
                      <a:cubicBezTo>
                        <a:pt x="24" y="72"/>
                        <a:pt x="24" y="72"/>
                        <a:pt x="24" y="72"/>
                      </a:cubicBezTo>
                      <a:cubicBezTo>
                        <a:pt x="25" y="73"/>
                        <a:pt x="25" y="73"/>
                        <a:pt x="25" y="73"/>
                      </a:cubicBezTo>
                      <a:cubicBezTo>
                        <a:pt x="25" y="73"/>
                        <a:pt x="25" y="73"/>
                        <a:pt x="25" y="73"/>
                      </a:cubicBezTo>
                      <a:cubicBezTo>
                        <a:pt x="26" y="73"/>
                        <a:pt x="26" y="73"/>
                        <a:pt x="26" y="73"/>
                      </a:cubicBezTo>
                      <a:cubicBezTo>
                        <a:pt x="26" y="72"/>
                        <a:pt x="26" y="72"/>
                        <a:pt x="26" y="72"/>
                      </a:cubicBezTo>
                      <a:cubicBezTo>
                        <a:pt x="26" y="72"/>
                        <a:pt x="26" y="72"/>
                        <a:pt x="26" y="72"/>
                      </a:cubicBezTo>
                      <a:cubicBezTo>
                        <a:pt x="26" y="72"/>
                        <a:pt x="26" y="72"/>
                        <a:pt x="26" y="72"/>
                      </a:cubicBezTo>
                      <a:cubicBezTo>
                        <a:pt x="26" y="72"/>
                        <a:pt x="26" y="72"/>
                        <a:pt x="26" y="72"/>
                      </a:cubicBezTo>
                      <a:cubicBezTo>
                        <a:pt x="27" y="71"/>
                        <a:pt x="27" y="71"/>
                        <a:pt x="27" y="71"/>
                      </a:cubicBezTo>
                      <a:cubicBezTo>
                        <a:pt x="27" y="71"/>
                        <a:pt x="27" y="71"/>
                        <a:pt x="27" y="71"/>
                      </a:cubicBezTo>
                      <a:cubicBezTo>
                        <a:pt x="28" y="71"/>
                        <a:pt x="28" y="71"/>
                        <a:pt x="28" y="71"/>
                      </a:cubicBezTo>
                      <a:cubicBezTo>
                        <a:pt x="28" y="71"/>
                        <a:pt x="28" y="71"/>
                        <a:pt x="28" y="71"/>
                      </a:cubicBezTo>
                      <a:cubicBezTo>
                        <a:pt x="28" y="71"/>
                        <a:pt x="28" y="71"/>
                        <a:pt x="28" y="71"/>
                      </a:cubicBezTo>
                      <a:cubicBezTo>
                        <a:pt x="28" y="71"/>
                        <a:pt x="28" y="71"/>
                        <a:pt x="28" y="71"/>
                      </a:cubicBezTo>
                      <a:cubicBezTo>
                        <a:pt x="29" y="71"/>
                        <a:pt x="29" y="71"/>
                        <a:pt x="29" y="71"/>
                      </a:cubicBezTo>
                      <a:cubicBezTo>
                        <a:pt x="29" y="71"/>
                        <a:pt x="29" y="71"/>
                        <a:pt x="29" y="71"/>
                      </a:cubicBezTo>
                      <a:cubicBezTo>
                        <a:pt x="30" y="72"/>
                        <a:pt x="30" y="72"/>
                        <a:pt x="30" y="72"/>
                      </a:cubicBezTo>
                      <a:cubicBezTo>
                        <a:pt x="30" y="72"/>
                        <a:pt x="30" y="72"/>
                        <a:pt x="30" y="72"/>
                      </a:cubicBezTo>
                      <a:cubicBezTo>
                        <a:pt x="30" y="72"/>
                        <a:pt x="30" y="72"/>
                        <a:pt x="30" y="72"/>
                      </a:cubicBezTo>
                      <a:cubicBezTo>
                        <a:pt x="31" y="72"/>
                        <a:pt x="31" y="72"/>
                        <a:pt x="31" y="72"/>
                      </a:cubicBezTo>
                      <a:cubicBezTo>
                        <a:pt x="31" y="72"/>
                        <a:pt x="31" y="72"/>
                        <a:pt x="31" y="72"/>
                      </a:cubicBezTo>
                      <a:cubicBezTo>
                        <a:pt x="31" y="73"/>
                        <a:pt x="31" y="73"/>
                        <a:pt x="31" y="73"/>
                      </a:cubicBezTo>
                      <a:cubicBezTo>
                        <a:pt x="31" y="72"/>
                        <a:pt x="31" y="72"/>
                        <a:pt x="31" y="72"/>
                      </a:cubicBezTo>
                      <a:cubicBezTo>
                        <a:pt x="32" y="72"/>
                        <a:pt x="32" y="72"/>
                        <a:pt x="32" y="72"/>
                      </a:cubicBezTo>
                      <a:cubicBezTo>
                        <a:pt x="32" y="72"/>
                        <a:pt x="32" y="72"/>
                        <a:pt x="32" y="72"/>
                      </a:cubicBezTo>
                      <a:cubicBezTo>
                        <a:pt x="32" y="72"/>
                        <a:pt x="32" y="72"/>
                        <a:pt x="32" y="72"/>
                      </a:cubicBezTo>
                      <a:cubicBezTo>
                        <a:pt x="33" y="72"/>
                        <a:pt x="33" y="72"/>
                        <a:pt x="33" y="72"/>
                      </a:cubicBezTo>
                      <a:cubicBezTo>
                        <a:pt x="33" y="72"/>
                        <a:pt x="33" y="72"/>
                        <a:pt x="33" y="72"/>
                      </a:cubicBezTo>
                      <a:cubicBezTo>
                        <a:pt x="33" y="72"/>
                        <a:pt x="33" y="72"/>
                        <a:pt x="33" y="72"/>
                      </a:cubicBezTo>
                      <a:cubicBezTo>
                        <a:pt x="33" y="71"/>
                        <a:pt x="33" y="71"/>
                        <a:pt x="33" y="71"/>
                      </a:cubicBezTo>
                      <a:cubicBezTo>
                        <a:pt x="34" y="71"/>
                        <a:pt x="34" y="71"/>
                        <a:pt x="34" y="71"/>
                      </a:cubicBezTo>
                      <a:cubicBezTo>
                        <a:pt x="34" y="71"/>
                        <a:pt x="34" y="71"/>
                        <a:pt x="34" y="71"/>
                      </a:cubicBezTo>
                      <a:cubicBezTo>
                        <a:pt x="34" y="71"/>
                        <a:pt x="34" y="71"/>
                        <a:pt x="34" y="71"/>
                      </a:cubicBezTo>
                      <a:cubicBezTo>
                        <a:pt x="34" y="70"/>
                        <a:pt x="34" y="70"/>
                        <a:pt x="34" y="70"/>
                      </a:cubicBezTo>
                      <a:cubicBezTo>
                        <a:pt x="34" y="70"/>
                        <a:pt x="34" y="70"/>
                        <a:pt x="34" y="70"/>
                      </a:cubicBezTo>
                      <a:cubicBezTo>
                        <a:pt x="34" y="70"/>
                        <a:pt x="34" y="70"/>
                        <a:pt x="34" y="70"/>
                      </a:cubicBezTo>
                      <a:cubicBezTo>
                        <a:pt x="35" y="70"/>
                        <a:pt x="35" y="70"/>
                        <a:pt x="35" y="70"/>
                      </a:cubicBezTo>
                      <a:cubicBezTo>
                        <a:pt x="35" y="70"/>
                        <a:pt x="35" y="70"/>
                        <a:pt x="35" y="70"/>
                      </a:cubicBezTo>
                      <a:cubicBezTo>
                        <a:pt x="35" y="69"/>
                        <a:pt x="35" y="69"/>
                        <a:pt x="35" y="69"/>
                      </a:cubicBezTo>
                      <a:cubicBezTo>
                        <a:pt x="36" y="69"/>
                        <a:pt x="36" y="69"/>
                        <a:pt x="36" y="69"/>
                      </a:cubicBezTo>
                      <a:cubicBezTo>
                        <a:pt x="37" y="69"/>
                        <a:pt x="37" y="69"/>
                        <a:pt x="37" y="69"/>
                      </a:cubicBezTo>
                      <a:cubicBezTo>
                        <a:pt x="37" y="69"/>
                        <a:pt x="37" y="69"/>
                        <a:pt x="37" y="69"/>
                      </a:cubicBezTo>
                      <a:cubicBezTo>
                        <a:pt x="37" y="69"/>
                        <a:pt x="37" y="69"/>
                        <a:pt x="37" y="69"/>
                      </a:cubicBezTo>
                      <a:cubicBezTo>
                        <a:pt x="37" y="69"/>
                        <a:pt x="37" y="69"/>
                        <a:pt x="37" y="69"/>
                      </a:cubicBezTo>
                      <a:cubicBezTo>
                        <a:pt x="37" y="70"/>
                        <a:pt x="37" y="70"/>
                        <a:pt x="37" y="70"/>
                      </a:cubicBezTo>
                      <a:cubicBezTo>
                        <a:pt x="38" y="71"/>
                        <a:pt x="38" y="71"/>
                        <a:pt x="38" y="71"/>
                      </a:cubicBezTo>
                      <a:cubicBezTo>
                        <a:pt x="38" y="72"/>
                        <a:pt x="38" y="72"/>
                        <a:pt x="38" y="72"/>
                      </a:cubicBezTo>
                      <a:cubicBezTo>
                        <a:pt x="39" y="72"/>
                        <a:pt x="39" y="72"/>
                        <a:pt x="39" y="72"/>
                      </a:cubicBezTo>
                      <a:cubicBezTo>
                        <a:pt x="40" y="72"/>
                        <a:pt x="40" y="72"/>
                        <a:pt x="40" y="72"/>
                      </a:cubicBezTo>
                      <a:cubicBezTo>
                        <a:pt x="40" y="72"/>
                        <a:pt x="40" y="72"/>
                        <a:pt x="40" y="72"/>
                      </a:cubicBezTo>
                      <a:cubicBezTo>
                        <a:pt x="42" y="73"/>
                        <a:pt x="42" y="73"/>
                        <a:pt x="42" y="73"/>
                      </a:cubicBezTo>
                      <a:cubicBezTo>
                        <a:pt x="42" y="74"/>
                        <a:pt x="42" y="74"/>
                        <a:pt x="42" y="74"/>
                      </a:cubicBezTo>
                      <a:cubicBezTo>
                        <a:pt x="42" y="74"/>
                        <a:pt x="42" y="74"/>
                        <a:pt x="42" y="74"/>
                      </a:cubicBezTo>
                      <a:cubicBezTo>
                        <a:pt x="42" y="74"/>
                        <a:pt x="42" y="74"/>
                        <a:pt x="42" y="74"/>
                      </a:cubicBezTo>
                      <a:cubicBezTo>
                        <a:pt x="42" y="74"/>
                        <a:pt x="42" y="74"/>
                        <a:pt x="42" y="74"/>
                      </a:cubicBezTo>
                      <a:cubicBezTo>
                        <a:pt x="43" y="75"/>
                        <a:pt x="43" y="75"/>
                        <a:pt x="43" y="75"/>
                      </a:cubicBezTo>
                      <a:cubicBezTo>
                        <a:pt x="44" y="74"/>
                        <a:pt x="44" y="74"/>
                        <a:pt x="44" y="74"/>
                      </a:cubicBezTo>
                      <a:cubicBezTo>
                        <a:pt x="45" y="74"/>
                        <a:pt x="45" y="74"/>
                        <a:pt x="45" y="74"/>
                      </a:cubicBezTo>
                      <a:cubicBezTo>
                        <a:pt x="46" y="73"/>
                        <a:pt x="46" y="73"/>
                        <a:pt x="46" y="73"/>
                      </a:cubicBezTo>
                      <a:cubicBezTo>
                        <a:pt x="46" y="73"/>
                        <a:pt x="46" y="73"/>
                        <a:pt x="46" y="73"/>
                      </a:cubicBezTo>
                      <a:cubicBezTo>
                        <a:pt x="46" y="73"/>
                        <a:pt x="46" y="73"/>
                        <a:pt x="46" y="73"/>
                      </a:cubicBezTo>
                      <a:cubicBezTo>
                        <a:pt x="46" y="73"/>
                        <a:pt x="46" y="73"/>
                        <a:pt x="46" y="73"/>
                      </a:cubicBezTo>
                      <a:cubicBezTo>
                        <a:pt x="46" y="71"/>
                        <a:pt x="46" y="71"/>
                        <a:pt x="46" y="71"/>
                      </a:cubicBezTo>
                      <a:cubicBezTo>
                        <a:pt x="47" y="70"/>
                        <a:pt x="47" y="70"/>
                        <a:pt x="47" y="70"/>
                      </a:cubicBezTo>
                      <a:cubicBezTo>
                        <a:pt x="47" y="70"/>
                        <a:pt x="47" y="70"/>
                        <a:pt x="47" y="70"/>
                      </a:cubicBezTo>
                      <a:cubicBezTo>
                        <a:pt x="47" y="70"/>
                        <a:pt x="47" y="70"/>
                        <a:pt x="47" y="70"/>
                      </a:cubicBezTo>
                      <a:cubicBezTo>
                        <a:pt x="48" y="70"/>
                        <a:pt x="48" y="70"/>
                        <a:pt x="48" y="70"/>
                      </a:cubicBezTo>
                      <a:cubicBezTo>
                        <a:pt x="48" y="70"/>
                        <a:pt x="48" y="70"/>
                        <a:pt x="48" y="70"/>
                      </a:cubicBezTo>
                      <a:cubicBezTo>
                        <a:pt x="48" y="69"/>
                        <a:pt x="48" y="69"/>
                        <a:pt x="48" y="69"/>
                      </a:cubicBezTo>
                      <a:cubicBezTo>
                        <a:pt x="48" y="69"/>
                        <a:pt x="48" y="69"/>
                        <a:pt x="48" y="69"/>
                      </a:cubicBezTo>
                      <a:cubicBezTo>
                        <a:pt x="48" y="69"/>
                        <a:pt x="48" y="69"/>
                        <a:pt x="48" y="69"/>
                      </a:cubicBezTo>
                      <a:cubicBezTo>
                        <a:pt x="48" y="69"/>
                        <a:pt x="48" y="69"/>
                        <a:pt x="48" y="69"/>
                      </a:cubicBezTo>
                      <a:cubicBezTo>
                        <a:pt x="48" y="68"/>
                        <a:pt x="48" y="68"/>
                        <a:pt x="48" y="68"/>
                      </a:cubicBezTo>
                      <a:cubicBezTo>
                        <a:pt x="48" y="68"/>
                        <a:pt x="48" y="68"/>
                        <a:pt x="48" y="68"/>
                      </a:cubicBezTo>
                      <a:cubicBezTo>
                        <a:pt x="48" y="68"/>
                        <a:pt x="48" y="68"/>
                        <a:pt x="48" y="68"/>
                      </a:cubicBezTo>
                      <a:cubicBezTo>
                        <a:pt x="47" y="67"/>
                        <a:pt x="47" y="67"/>
                        <a:pt x="47" y="67"/>
                      </a:cubicBezTo>
                      <a:cubicBezTo>
                        <a:pt x="47" y="67"/>
                        <a:pt x="47" y="67"/>
                        <a:pt x="47" y="67"/>
                      </a:cubicBezTo>
                      <a:cubicBezTo>
                        <a:pt x="47" y="67"/>
                        <a:pt x="47" y="67"/>
                        <a:pt x="47" y="67"/>
                      </a:cubicBezTo>
                      <a:cubicBezTo>
                        <a:pt x="47" y="66"/>
                        <a:pt x="47" y="66"/>
                        <a:pt x="47" y="66"/>
                      </a:cubicBezTo>
                      <a:cubicBezTo>
                        <a:pt x="47" y="66"/>
                        <a:pt x="47" y="66"/>
                        <a:pt x="47" y="66"/>
                      </a:cubicBezTo>
                      <a:cubicBezTo>
                        <a:pt x="47" y="66"/>
                        <a:pt x="47" y="66"/>
                        <a:pt x="47" y="66"/>
                      </a:cubicBezTo>
                      <a:cubicBezTo>
                        <a:pt x="48" y="65"/>
                        <a:pt x="48" y="65"/>
                        <a:pt x="48" y="65"/>
                      </a:cubicBezTo>
                      <a:cubicBezTo>
                        <a:pt x="48" y="65"/>
                        <a:pt x="48" y="65"/>
                        <a:pt x="48" y="65"/>
                      </a:cubicBezTo>
                      <a:cubicBezTo>
                        <a:pt x="48" y="65"/>
                        <a:pt x="48" y="65"/>
                        <a:pt x="48" y="65"/>
                      </a:cubicBezTo>
                      <a:cubicBezTo>
                        <a:pt x="48" y="64"/>
                        <a:pt x="48" y="64"/>
                        <a:pt x="48" y="64"/>
                      </a:cubicBezTo>
                      <a:cubicBezTo>
                        <a:pt x="48" y="63"/>
                        <a:pt x="48" y="63"/>
                        <a:pt x="48" y="63"/>
                      </a:cubicBezTo>
                      <a:cubicBezTo>
                        <a:pt x="48" y="62"/>
                        <a:pt x="48" y="62"/>
                        <a:pt x="48" y="62"/>
                      </a:cubicBezTo>
                      <a:cubicBezTo>
                        <a:pt x="49" y="62"/>
                        <a:pt x="49" y="62"/>
                        <a:pt x="49" y="62"/>
                      </a:cubicBezTo>
                      <a:cubicBezTo>
                        <a:pt x="49" y="61"/>
                        <a:pt x="49" y="61"/>
                        <a:pt x="49" y="61"/>
                      </a:cubicBezTo>
                      <a:cubicBezTo>
                        <a:pt x="49" y="61"/>
                        <a:pt x="49" y="61"/>
                        <a:pt x="49" y="61"/>
                      </a:cubicBezTo>
                      <a:cubicBezTo>
                        <a:pt x="50" y="61"/>
                        <a:pt x="50" y="61"/>
                        <a:pt x="50" y="61"/>
                      </a:cubicBezTo>
                      <a:cubicBezTo>
                        <a:pt x="50" y="62"/>
                        <a:pt x="50" y="62"/>
                        <a:pt x="50" y="62"/>
                      </a:cubicBezTo>
                      <a:cubicBezTo>
                        <a:pt x="50" y="62"/>
                        <a:pt x="50" y="62"/>
                        <a:pt x="50" y="62"/>
                      </a:cubicBezTo>
                      <a:cubicBezTo>
                        <a:pt x="51" y="62"/>
                        <a:pt x="51" y="62"/>
                        <a:pt x="51" y="62"/>
                      </a:cubicBezTo>
                      <a:cubicBezTo>
                        <a:pt x="51" y="62"/>
                        <a:pt x="51" y="62"/>
                        <a:pt x="51" y="62"/>
                      </a:cubicBezTo>
                      <a:cubicBezTo>
                        <a:pt x="51" y="62"/>
                        <a:pt x="51" y="62"/>
                        <a:pt x="51" y="62"/>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3"/>
                        <a:pt x="51" y="63"/>
                        <a:pt x="51" y="63"/>
                      </a:cubicBezTo>
                      <a:cubicBezTo>
                        <a:pt x="51" y="64"/>
                        <a:pt x="51" y="64"/>
                        <a:pt x="51" y="64"/>
                      </a:cubicBezTo>
                      <a:cubicBezTo>
                        <a:pt x="51" y="64"/>
                        <a:pt x="51" y="64"/>
                        <a:pt x="51" y="64"/>
                      </a:cubicBezTo>
                      <a:cubicBezTo>
                        <a:pt x="51" y="64"/>
                        <a:pt x="51" y="64"/>
                        <a:pt x="51" y="64"/>
                      </a:cubicBezTo>
                      <a:cubicBezTo>
                        <a:pt x="52" y="64"/>
                        <a:pt x="52" y="64"/>
                        <a:pt x="52" y="64"/>
                      </a:cubicBezTo>
                      <a:cubicBezTo>
                        <a:pt x="52" y="63"/>
                        <a:pt x="52" y="63"/>
                        <a:pt x="52" y="63"/>
                      </a:cubicBezTo>
                      <a:cubicBezTo>
                        <a:pt x="52" y="63"/>
                        <a:pt x="52" y="63"/>
                        <a:pt x="52" y="63"/>
                      </a:cubicBezTo>
                      <a:cubicBezTo>
                        <a:pt x="52" y="62"/>
                        <a:pt x="52" y="62"/>
                        <a:pt x="52" y="62"/>
                      </a:cubicBezTo>
                      <a:cubicBezTo>
                        <a:pt x="52" y="62"/>
                        <a:pt x="52" y="62"/>
                        <a:pt x="52" y="62"/>
                      </a:cubicBezTo>
                      <a:cubicBezTo>
                        <a:pt x="52" y="62"/>
                        <a:pt x="52" y="62"/>
                        <a:pt x="52" y="62"/>
                      </a:cubicBezTo>
                      <a:cubicBezTo>
                        <a:pt x="52" y="62"/>
                        <a:pt x="52" y="62"/>
                        <a:pt x="52" y="62"/>
                      </a:cubicBezTo>
                      <a:cubicBezTo>
                        <a:pt x="53" y="62"/>
                        <a:pt x="53" y="62"/>
                        <a:pt x="53" y="62"/>
                      </a:cubicBezTo>
                      <a:cubicBezTo>
                        <a:pt x="53" y="62"/>
                        <a:pt x="53" y="62"/>
                        <a:pt x="53" y="62"/>
                      </a:cubicBezTo>
                      <a:cubicBezTo>
                        <a:pt x="53" y="62"/>
                        <a:pt x="53" y="62"/>
                        <a:pt x="53" y="62"/>
                      </a:cubicBezTo>
                      <a:cubicBezTo>
                        <a:pt x="53" y="62"/>
                        <a:pt x="53" y="62"/>
                        <a:pt x="53" y="62"/>
                      </a:cubicBezTo>
                      <a:cubicBezTo>
                        <a:pt x="53" y="62"/>
                        <a:pt x="53" y="62"/>
                        <a:pt x="53" y="62"/>
                      </a:cubicBezTo>
                      <a:cubicBezTo>
                        <a:pt x="53" y="61"/>
                        <a:pt x="53" y="61"/>
                        <a:pt x="53" y="61"/>
                      </a:cubicBezTo>
                      <a:cubicBezTo>
                        <a:pt x="53" y="61"/>
                        <a:pt x="53" y="61"/>
                        <a:pt x="53" y="61"/>
                      </a:cubicBezTo>
                      <a:cubicBezTo>
                        <a:pt x="53" y="60"/>
                        <a:pt x="53" y="60"/>
                        <a:pt x="53"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2" y="60"/>
                        <a:pt x="52" y="60"/>
                        <a:pt x="52" y="60"/>
                      </a:cubicBezTo>
                      <a:cubicBezTo>
                        <a:pt x="53" y="59"/>
                        <a:pt x="53" y="59"/>
                        <a:pt x="53" y="59"/>
                      </a:cubicBezTo>
                      <a:cubicBezTo>
                        <a:pt x="53" y="59"/>
                        <a:pt x="53" y="59"/>
                        <a:pt x="53" y="59"/>
                      </a:cubicBezTo>
                      <a:cubicBezTo>
                        <a:pt x="53" y="59"/>
                        <a:pt x="53" y="59"/>
                        <a:pt x="53" y="59"/>
                      </a:cubicBezTo>
                      <a:cubicBezTo>
                        <a:pt x="53" y="58"/>
                        <a:pt x="53" y="58"/>
                        <a:pt x="53" y="58"/>
                      </a:cubicBezTo>
                      <a:cubicBezTo>
                        <a:pt x="53" y="58"/>
                        <a:pt x="53" y="58"/>
                        <a:pt x="53" y="58"/>
                      </a:cubicBezTo>
                      <a:cubicBezTo>
                        <a:pt x="53" y="57"/>
                        <a:pt x="53" y="57"/>
                        <a:pt x="53" y="57"/>
                      </a:cubicBezTo>
                      <a:cubicBezTo>
                        <a:pt x="53" y="56"/>
                        <a:pt x="53" y="56"/>
                        <a:pt x="53" y="56"/>
                      </a:cubicBezTo>
                      <a:cubicBezTo>
                        <a:pt x="53" y="56"/>
                        <a:pt x="53" y="56"/>
                        <a:pt x="53" y="56"/>
                      </a:cubicBezTo>
                      <a:cubicBezTo>
                        <a:pt x="54" y="55"/>
                        <a:pt x="54" y="55"/>
                        <a:pt x="54" y="55"/>
                      </a:cubicBezTo>
                      <a:cubicBezTo>
                        <a:pt x="54" y="55"/>
                        <a:pt x="54" y="55"/>
                        <a:pt x="54" y="55"/>
                      </a:cubicBezTo>
                      <a:cubicBezTo>
                        <a:pt x="54" y="55"/>
                        <a:pt x="54" y="55"/>
                        <a:pt x="54" y="55"/>
                      </a:cubicBezTo>
                      <a:cubicBezTo>
                        <a:pt x="54" y="55"/>
                        <a:pt x="54" y="55"/>
                        <a:pt x="54" y="55"/>
                      </a:cubicBezTo>
                      <a:cubicBezTo>
                        <a:pt x="55" y="55"/>
                        <a:pt x="55" y="55"/>
                        <a:pt x="55" y="55"/>
                      </a:cubicBezTo>
                      <a:cubicBezTo>
                        <a:pt x="55" y="55"/>
                        <a:pt x="55" y="55"/>
                        <a:pt x="55" y="55"/>
                      </a:cubicBezTo>
                      <a:cubicBezTo>
                        <a:pt x="55" y="55"/>
                        <a:pt x="55" y="55"/>
                        <a:pt x="55" y="55"/>
                      </a:cubicBezTo>
                      <a:cubicBezTo>
                        <a:pt x="55" y="55"/>
                        <a:pt x="55" y="55"/>
                        <a:pt x="55" y="55"/>
                      </a:cubicBezTo>
                      <a:cubicBezTo>
                        <a:pt x="55" y="55"/>
                        <a:pt x="55" y="55"/>
                        <a:pt x="55" y="55"/>
                      </a:cubicBezTo>
                      <a:cubicBezTo>
                        <a:pt x="55" y="54"/>
                        <a:pt x="55" y="54"/>
                        <a:pt x="55" y="54"/>
                      </a:cubicBezTo>
                      <a:cubicBezTo>
                        <a:pt x="55" y="54"/>
                        <a:pt x="55" y="54"/>
                        <a:pt x="55" y="54"/>
                      </a:cubicBezTo>
                      <a:cubicBezTo>
                        <a:pt x="56" y="53"/>
                        <a:pt x="56" y="53"/>
                        <a:pt x="56" y="53"/>
                      </a:cubicBezTo>
                      <a:cubicBezTo>
                        <a:pt x="56" y="52"/>
                        <a:pt x="56" y="52"/>
                        <a:pt x="56" y="52"/>
                      </a:cubicBezTo>
                      <a:cubicBezTo>
                        <a:pt x="57" y="52"/>
                        <a:pt x="57" y="52"/>
                        <a:pt x="57" y="52"/>
                      </a:cubicBezTo>
                      <a:cubicBezTo>
                        <a:pt x="57" y="52"/>
                        <a:pt x="57" y="52"/>
                        <a:pt x="57" y="52"/>
                      </a:cubicBezTo>
                      <a:cubicBezTo>
                        <a:pt x="57" y="53"/>
                        <a:pt x="57" y="53"/>
                        <a:pt x="57" y="53"/>
                      </a:cubicBezTo>
                      <a:cubicBezTo>
                        <a:pt x="57" y="53"/>
                        <a:pt x="57" y="53"/>
                        <a:pt x="57" y="53"/>
                      </a:cubicBezTo>
                      <a:cubicBezTo>
                        <a:pt x="58" y="53"/>
                        <a:pt x="58" y="53"/>
                        <a:pt x="58" y="53"/>
                      </a:cubicBezTo>
                      <a:cubicBezTo>
                        <a:pt x="58" y="53"/>
                        <a:pt x="58" y="53"/>
                        <a:pt x="58" y="53"/>
                      </a:cubicBezTo>
                      <a:cubicBezTo>
                        <a:pt x="59" y="53"/>
                        <a:pt x="59" y="53"/>
                        <a:pt x="59" y="53"/>
                      </a:cubicBezTo>
                      <a:cubicBezTo>
                        <a:pt x="59" y="52"/>
                        <a:pt x="59" y="52"/>
                        <a:pt x="59" y="52"/>
                      </a:cubicBezTo>
                      <a:cubicBezTo>
                        <a:pt x="59" y="52"/>
                        <a:pt x="59" y="52"/>
                        <a:pt x="59" y="52"/>
                      </a:cubicBezTo>
                      <a:cubicBezTo>
                        <a:pt x="60" y="52"/>
                        <a:pt x="60" y="52"/>
                        <a:pt x="60" y="52"/>
                      </a:cubicBezTo>
                      <a:cubicBezTo>
                        <a:pt x="60" y="52"/>
                        <a:pt x="60" y="52"/>
                        <a:pt x="60" y="52"/>
                      </a:cubicBezTo>
                      <a:cubicBezTo>
                        <a:pt x="60" y="52"/>
                        <a:pt x="60" y="52"/>
                        <a:pt x="60" y="52"/>
                      </a:cubicBezTo>
                      <a:cubicBezTo>
                        <a:pt x="60" y="51"/>
                        <a:pt x="60" y="51"/>
                        <a:pt x="60" y="51"/>
                      </a:cubicBezTo>
                      <a:cubicBezTo>
                        <a:pt x="61" y="51"/>
                        <a:pt x="61" y="51"/>
                        <a:pt x="61" y="51"/>
                      </a:cubicBezTo>
                      <a:cubicBezTo>
                        <a:pt x="61" y="51"/>
                        <a:pt x="61" y="51"/>
                        <a:pt x="61" y="51"/>
                      </a:cubicBezTo>
                      <a:cubicBezTo>
                        <a:pt x="61" y="50"/>
                        <a:pt x="61" y="50"/>
                        <a:pt x="61" y="50"/>
                      </a:cubicBezTo>
                      <a:cubicBezTo>
                        <a:pt x="62" y="50"/>
                        <a:pt x="62" y="50"/>
                        <a:pt x="62" y="50"/>
                      </a:cubicBezTo>
                      <a:cubicBezTo>
                        <a:pt x="62" y="49"/>
                        <a:pt x="62" y="49"/>
                        <a:pt x="62" y="49"/>
                      </a:cubicBezTo>
                      <a:cubicBezTo>
                        <a:pt x="63" y="47"/>
                        <a:pt x="63" y="47"/>
                        <a:pt x="63" y="47"/>
                      </a:cubicBezTo>
                      <a:cubicBezTo>
                        <a:pt x="64" y="47"/>
                        <a:pt x="64" y="47"/>
                        <a:pt x="64" y="47"/>
                      </a:cubicBezTo>
                      <a:cubicBezTo>
                        <a:pt x="64" y="46"/>
                        <a:pt x="64" y="46"/>
                        <a:pt x="64" y="46"/>
                      </a:cubicBezTo>
                      <a:cubicBezTo>
                        <a:pt x="64" y="46"/>
                        <a:pt x="64" y="46"/>
                        <a:pt x="64" y="46"/>
                      </a:cubicBezTo>
                      <a:cubicBezTo>
                        <a:pt x="64" y="46"/>
                        <a:pt x="64" y="46"/>
                        <a:pt x="64" y="46"/>
                      </a:cubicBezTo>
                      <a:cubicBezTo>
                        <a:pt x="64" y="46"/>
                        <a:pt x="64" y="46"/>
                        <a:pt x="64" y="46"/>
                      </a:cubicBezTo>
                      <a:cubicBezTo>
                        <a:pt x="64" y="45"/>
                        <a:pt x="64" y="45"/>
                        <a:pt x="64" y="45"/>
                      </a:cubicBezTo>
                      <a:cubicBezTo>
                        <a:pt x="64" y="45"/>
                        <a:pt x="64" y="45"/>
                        <a:pt x="64" y="45"/>
                      </a:cubicBezTo>
                      <a:cubicBezTo>
                        <a:pt x="65" y="45"/>
                        <a:pt x="65" y="45"/>
                        <a:pt x="65" y="45"/>
                      </a:cubicBezTo>
                      <a:cubicBezTo>
                        <a:pt x="65" y="45"/>
                        <a:pt x="65" y="45"/>
                        <a:pt x="65"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2"/>
                        <a:pt x="64" y="42"/>
                        <a:pt x="64" y="42"/>
                      </a:cubicBezTo>
                      <a:cubicBezTo>
                        <a:pt x="64" y="42"/>
                        <a:pt x="64" y="42"/>
                        <a:pt x="64" y="42"/>
                      </a:cubicBezTo>
                      <a:cubicBezTo>
                        <a:pt x="65" y="42"/>
                        <a:pt x="65" y="42"/>
                        <a:pt x="65" y="42"/>
                      </a:cubicBezTo>
                      <a:cubicBezTo>
                        <a:pt x="65" y="42"/>
                        <a:pt x="65" y="42"/>
                        <a:pt x="65" y="42"/>
                      </a:cubicBezTo>
                      <a:cubicBezTo>
                        <a:pt x="65" y="41"/>
                        <a:pt x="65" y="41"/>
                        <a:pt x="65" y="41"/>
                      </a:cubicBezTo>
                      <a:cubicBezTo>
                        <a:pt x="64" y="41"/>
                        <a:pt x="64" y="41"/>
                        <a:pt x="64" y="41"/>
                      </a:cubicBezTo>
                      <a:cubicBezTo>
                        <a:pt x="64" y="41"/>
                        <a:pt x="64" y="41"/>
                        <a:pt x="64" y="41"/>
                      </a:cubicBezTo>
                      <a:cubicBezTo>
                        <a:pt x="64" y="41"/>
                        <a:pt x="64" y="41"/>
                        <a:pt x="64" y="41"/>
                      </a:cubicBezTo>
                      <a:cubicBezTo>
                        <a:pt x="65" y="41"/>
                        <a:pt x="65" y="41"/>
                        <a:pt x="65" y="41"/>
                      </a:cubicBezTo>
                      <a:cubicBezTo>
                        <a:pt x="65" y="41"/>
                        <a:pt x="65" y="41"/>
                        <a:pt x="65" y="41"/>
                      </a:cubicBezTo>
                      <a:cubicBezTo>
                        <a:pt x="65" y="41"/>
                        <a:pt x="65" y="41"/>
                        <a:pt x="65" y="41"/>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39"/>
                        <a:pt x="65" y="39"/>
                        <a:pt x="65" y="39"/>
                      </a:cubicBezTo>
                      <a:cubicBezTo>
                        <a:pt x="65" y="39"/>
                        <a:pt x="65" y="39"/>
                        <a:pt x="65" y="39"/>
                      </a:cubicBezTo>
                      <a:cubicBezTo>
                        <a:pt x="65" y="39"/>
                        <a:pt x="65" y="39"/>
                        <a:pt x="65" y="39"/>
                      </a:cubicBezTo>
                      <a:cubicBezTo>
                        <a:pt x="65" y="38"/>
                        <a:pt x="65" y="38"/>
                        <a:pt x="65" y="38"/>
                      </a:cubicBezTo>
                      <a:cubicBezTo>
                        <a:pt x="65" y="37"/>
                        <a:pt x="65" y="37"/>
                        <a:pt x="65" y="37"/>
                      </a:cubicBezTo>
                      <a:cubicBezTo>
                        <a:pt x="65" y="37"/>
                        <a:pt x="65" y="37"/>
                        <a:pt x="65" y="37"/>
                      </a:cubicBezTo>
                      <a:cubicBezTo>
                        <a:pt x="65" y="36"/>
                        <a:pt x="65" y="36"/>
                        <a:pt x="65" y="36"/>
                      </a:cubicBezTo>
                      <a:cubicBezTo>
                        <a:pt x="65" y="36"/>
                        <a:pt x="65" y="36"/>
                        <a:pt x="65" y="36"/>
                      </a:cubicBezTo>
                      <a:cubicBezTo>
                        <a:pt x="65" y="35"/>
                        <a:pt x="65" y="35"/>
                        <a:pt x="65" y="35"/>
                      </a:cubicBezTo>
                      <a:cubicBezTo>
                        <a:pt x="65" y="35"/>
                        <a:pt x="65" y="35"/>
                        <a:pt x="65" y="35"/>
                      </a:cubicBezTo>
                      <a:cubicBezTo>
                        <a:pt x="65" y="34"/>
                        <a:pt x="65" y="34"/>
                        <a:pt x="65" y="34"/>
                      </a:cubicBezTo>
                      <a:cubicBezTo>
                        <a:pt x="66" y="34"/>
                        <a:pt x="66" y="34"/>
                        <a:pt x="66" y="34"/>
                      </a:cubicBezTo>
                      <a:cubicBezTo>
                        <a:pt x="66" y="33"/>
                        <a:pt x="66" y="33"/>
                        <a:pt x="66" y="33"/>
                      </a:cubicBezTo>
                      <a:cubicBezTo>
                        <a:pt x="66" y="33"/>
                        <a:pt x="66" y="33"/>
                        <a:pt x="66" y="33"/>
                      </a:cubicBezTo>
                      <a:cubicBezTo>
                        <a:pt x="66" y="33"/>
                        <a:pt x="66" y="33"/>
                        <a:pt x="66" y="33"/>
                      </a:cubicBezTo>
                      <a:cubicBezTo>
                        <a:pt x="66" y="32"/>
                        <a:pt x="66" y="32"/>
                        <a:pt x="66" y="32"/>
                      </a:cubicBezTo>
                      <a:cubicBezTo>
                        <a:pt x="66" y="32"/>
                        <a:pt x="66" y="32"/>
                        <a:pt x="66" y="32"/>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3" name="Freeform 346">
                  <a:extLst>
                    <a:ext uri="{FF2B5EF4-FFF2-40B4-BE49-F238E27FC236}">
                      <a16:creationId xmlns="" xmlns:a16="http://schemas.microsoft.com/office/drawing/2014/main" id="{F7339F7E-130E-46B9-9E46-2646ABCA7E46}"/>
                    </a:ext>
                  </a:extLst>
                </p:cNvPr>
                <p:cNvSpPr>
                  <a:spLocks/>
                </p:cNvSpPr>
                <p:nvPr/>
              </p:nvSpPr>
              <p:spPr bwMode="auto">
                <a:xfrm>
                  <a:off x="5173102" y="3217378"/>
                  <a:ext cx="550465" cy="330279"/>
                </a:xfrm>
                <a:custGeom>
                  <a:avLst/>
                  <a:gdLst>
                    <a:gd name="T0" fmla="*/ 105 w 105"/>
                    <a:gd name="T1" fmla="*/ 60 h 63"/>
                    <a:gd name="T2" fmla="*/ 105 w 105"/>
                    <a:gd name="T3" fmla="*/ 58 h 63"/>
                    <a:gd name="T4" fmla="*/ 105 w 105"/>
                    <a:gd name="T5" fmla="*/ 58 h 63"/>
                    <a:gd name="T6" fmla="*/ 105 w 105"/>
                    <a:gd name="T7" fmla="*/ 57 h 63"/>
                    <a:gd name="T8" fmla="*/ 104 w 105"/>
                    <a:gd name="T9" fmla="*/ 55 h 63"/>
                    <a:gd name="T10" fmla="*/ 104 w 105"/>
                    <a:gd name="T11" fmla="*/ 54 h 63"/>
                    <a:gd name="T12" fmla="*/ 103 w 105"/>
                    <a:gd name="T13" fmla="*/ 52 h 63"/>
                    <a:gd name="T14" fmla="*/ 103 w 105"/>
                    <a:gd name="T15" fmla="*/ 52 h 63"/>
                    <a:gd name="T16" fmla="*/ 102 w 105"/>
                    <a:gd name="T17" fmla="*/ 51 h 63"/>
                    <a:gd name="T18" fmla="*/ 102 w 105"/>
                    <a:gd name="T19" fmla="*/ 49 h 63"/>
                    <a:gd name="T20" fmla="*/ 101 w 105"/>
                    <a:gd name="T21" fmla="*/ 48 h 63"/>
                    <a:gd name="T22" fmla="*/ 102 w 105"/>
                    <a:gd name="T23" fmla="*/ 46 h 63"/>
                    <a:gd name="T24" fmla="*/ 101 w 105"/>
                    <a:gd name="T25" fmla="*/ 45 h 63"/>
                    <a:gd name="T26" fmla="*/ 101 w 105"/>
                    <a:gd name="T27" fmla="*/ 44 h 63"/>
                    <a:gd name="T28" fmla="*/ 102 w 105"/>
                    <a:gd name="T29" fmla="*/ 43 h 63"/>
                    <a:gd name="T30" fmla="*/ 102 w 105"/>
                    <a:gd name="T31" fmla="*/ 43 h 63"/>
                    <a:gd name="T32" fmla="*/ 101 w 105"/>
                    <a:gd name="T33" fmla="*/ 42 h 63"/>
                    <a:gd name="T34" fmla="*/ 101 w 105"/>
                    <a:gd name="T35" fmla="*/ 42 h 63"/>
                    <a:gd name="T36" fmla="*/ 101 w 105"/>
                    <a:gd name="T37" fmla="*/ 42 h 63"/>
                    <a:gd name="T38" fmla="*/ 101 w 105"/>
                    <a:gd name="T39" fmla="*/ 41 h 63"/>
                    <a:gd name="T40" fmla="*/ 101 w 105"/>
                    <a:gd name="T41" fmla="*/ 38 h 63"/>
                    <a:gd name="T42" fmla="*/ 101 w 105"/>
                    <a:gd name="T43" fmla="*/ 38 h 63"/>
                    <a:gd name="T44" fmla="*/ 100 w 105"/>
                    <a:gd name="T45" fmla="*/ 36 h 63"/>
                    <a:gd name="T46" fmla="*/ 100 w 105"/>
                    <a:gd name="T47" fmla="*/ 33 h 63"/>
                    <a:gd name="T48" fmla="*/ 100 w 105"/>
                    <a:gd name="T49" fmla="*/ 33 h 63"/>
                    <a:gd name="T50" fmla="*/ 100 w 105"/>
                    <a:gd name="T51" fmla="*/ 31 h 63"/>
                    <a:gd name="T52" fmla="*/ 100 w 105"/>
                    <a:gd name="T53" fmla="*/ 30 h 63"/>
                    <a:gd name="T54" fmla="*/ 100 w 105"/>
                    <a:gd name="T55" fmla="*/ 29 h 63"/>
                    <a:gd name="T56" fmla="*/ 100 w 105"/>
                    <a:gd name="T57" fmla="*/ 29 h 63"/>
                    <a:gd name="T58" fmla="*/ 99 w 105"/>
                    <a:gd name="T59" fmla="*/ 27 h 63"/>
                    <a:gd name="T60" fmla="*/ 99 w 105"/>
                    <a:gd name="T61" fmla="*/ 26 h 63"/>
                    <a:gd name="T62" fmla="*/ 98 w 105"/>
                    <a:gd name="T63" fmla="*/ 25 h 63"/>
                    <a:gd name="T64" fmla="*/ 98 w 105"/>
                    <a:gd name="T65" fmla="*/ 25 h 63"/>
                    <a:gd name="T66" fmla="*/ 98 w 105"/>
                    <a:gd name="T67" fmla="*/ 25 h 63"/>
                    <a:gd name="T68" fmla="*/ 98 w 105"/>
                    <a:gd name="T69" fmla="*/ 23 h 63"/>
                    <a:gd name="T70" fmla="*/ 97 w 105"/>
                    <a:gd name="T71" fmla="*/ 22 h 63"/>
                    <a:gd name="T72" fmla="*/ 96 w 105"/>
                    <a:gd name="T73" fmla="*/ 19 h 63"/>
                    <a:gd name="T74" fmla="*/ 96 w 105"/>
                    <a:gd name="T75" fmla="*/ 16 h 63"/>
                    <a:gd name="T76" fmla="*/ 96 w 105"/>
                    <a:gd name="T77" fmla="*/ 14 h 63"/>
                    <a:gd name="T78" fmla="*/ 96 w 105"/>
                    <a:gd name="T79" fmla="*/ 13 h 63"/>
                    <a:gd name="T80" fmla="*/ 96 w 105"/>
                    <a:gd name="T81" fmla="*/ 12 h 63"/>
                    <a:gd name="T82" fmla="*/ 96 w 105"/>
                    <a:gd name="T83" fmla="*/ 9 h 63"/>
                    <a:gd name="T84" fmla="*/ 96 w 105"/>
                    <a:gd name="T85" fmla="*/ 7 h 63"/>
                    <a:gd name="T86" fmla="*/ 95 w 105"/>
                    <a:gd name="T87" fmla="*/ 5 h 63"/>
                    <a:gd name="T88" fmla="*/ 95 w 105"/>
                    <a:gd name="T89" fmla="*/ 3 h 63"/>
                    <a:gd name="T90" fmla="*/ 94 w 105"/>
                    <a:gd name="T91" fmla="*/ 2 h 63"/>
                    <a:gd name="T92" fmla="*/ 94 w 105"/>
                    <a:gd name="T93" fmla="*/ 1 h 63"/>
                    <a:gd name="T94" fmla="*/ 93 w 105"/>
                    <a:gd name="T95"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 h="63">
                      <a:moveTo>
                        <a:pt x="105" y="61"/>
                      </a:moveTo>
                      <a:cubicBezTo>
                        <a:pt x="105" y="60"/>
                        <a:pt x="105" y="60"/>
                        <a:pt x="105" y="60"/>
                      </a:cubicBezTo>
                      <a:cubicBezTo>
                        <a:pt x="105" y="60"/>
                        <a:pt x="105" y="60"/>
                        <a:pt x="105" y="60"/>
                      </a:cubicBezTo>
                      <a:cubicBezTo>
                        <a:pt x="105" y="59"/>
                        <a:pt x="105" y="59"/>
                        <a:pt x="105" y="59"/>
                      </a:cubicBezTo>
                      <a:cubicBezTo>
                        <a:pt x="105" y="59"/>
                        <a:pt x="105" y="59"/>
                        <a:pt x="105" y="59"/>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7"/>
                        <a:pt x="105" y="57"/>
                        <a:pt x="105" y="57"/>
                      </a:cubicBezTo>
                      <a:cubicBezTo>
                        <a:pt x="105" y="57"/>
                        <a:pt x="105" y="57"/>
                        <a:pt x="105" y="57"/>
                      </a:cubicBezTo>
                      <a:cubicBezTo>
                        <a:pt x="105" y="57"/>
                        <a:pt x="105" y="57"/>
                        <a:pt x="105" y="57"/>
                      </a:cubicBezTo>
                      <a:cubicBezTo>
                        <a:pt x="104" y="56"/>
                        <a:pt x="104" y="56"/>
                        <a:pt x="104" y="56"/>
                      </a:cubicBezTo>
                      <a:cubicBezTo>
                        <a:pt x="104" y="55"/>
                        <a:pt x="104" y="55"/>
                        <a:pt x="104" y="55"/>
                      </a:cubicBezTo>
                      <a:cubicBezTo>
                        <a:pt x="104" y="55"/>
                        <a:pt x="104" y="55"/>
                        <a:pt x="104" y="55"/>
                      </a:cubicBezTo>
                      <a:cubicBezTo>
                        <a:pt x="104" y="54"/>
                        <a:pt x="104" y="54"/>
                        <a:pt x="104" y="54"/>
                      </a:cubicBezTo>
                      <a:cubicBezTo>
                        <a:pt x="104" y="54"/>
                        <a:pt x="104" y="54"/>
                        <a:pt x="104" y="54"/>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2" y="51"/>
                        <a:pt x="102" y="51"/>
                        <a:pt x="102" y="51"/>
                      </a:cubicBezTo>
                      <a:cubicBezTo>
                        <a:pt x="102" y="51"/>
                        <a:pt x="102" y="51"/>
                        <a:pt x="102" y="51"/>
                      </a:cubicBezTo>
                      <a:cubicBezTo>
                        <a:pt x="102" y="51"/>
                        <a:pt x="102" y="51"/>
                        <a:pt x="102" y="51"/>
                      </a:cubicBezTo>
                      <a:cubicBezTo>
                        <a:pt x="102" y="50"/>
                        <a:pt x="102" y="50"/>
                        <a:pt x="102" y="50"/>
                      </a:cubicBezTo>
                      <a:cubicBezTo>
                        <a:pt x="102" y="50"/>
                        <a:pt x="102" y="50"/>
                        <a:pt x="102" y="50"/>
                      </a:cubicBezTo>
                      <a:cubicBezTo>
                        <a:pt x="102" y="49"/>
                        <a:pt x="102" y="49"/>
                        <a:pt x="102" y="49"/>
                      </a:cubicBezTo>
                      <a:cubicBezTo>
                        <a:pt x="102" y="49"/>
                        <a:pt x="102" y="49"/>
                        <a:pt x="102" y="49"/>
                      </a:cubicBezTo>
                      <a:cubicBezTo>
                        <a:pt x="101" y="48"/>
                        <a:pt x="101" y="48"/>
                        <a:pt x="101" y="48"/>
                      </a:cubicBezTo>
                      <a:cubicBezTo>
                        <a:pt x="101" y="48"/>
                        <a:pt x="101" y="48"/>
                        <a:pt x="101" y="48"/>
                      </a:cubicBezTo>
                      <a:cubicBezTo>
                        <a:pt x="102" y="47"/>
                        <a:pt x="102" y="47"/>
                        <a:pt x="102" y="47"/>
                      </a:cubicBezTo>
                      <a:cubicBezTo>
                        <a:pt x="102" y="47"/>
                        <a:pt x="102" y="47"/>
                        <a:pt x="102" y="47"/>
                      </a:cubicBezTo>
                      <a:cubicBezTo>
                        <a:pt x="102" y="46"/>
                        <a:pt x="102" y="46"/>
                        <a:pt x="102" y="46"/>
                      </a:cubicBezTo>
                      <a:cubicBezTo>
                        <a:pt x="101" y="46"/>
                        <a:pt x="101" y="46"/>
                        <a:pt x="101" y="46"/>
                      </a:cubicBezTo>
                      <a:cubicBezTo>
                        <a:pt x="101" y="45"/>
                        <a:pt x="101" y="45"/>
                        <a:pt x="101" y="45"/>
                      </a:cubicBezTo>
                      <a:cubicBezTo>
                        <a:pt x="101" y="45"/>
                        <a:pt x="101" y="45"/>
                        <a:pt x="101" y="45"/>
                      </a:cubicBezTo>
                      <a:cubicBezTo>
                        <a:pt x="101" y="45"/>
                        <a:pt x="101" y="45"/>
                        <a:pt x="101" y="45"/>
                      </a:cubicBezTo>
                      <a:cubicBezTo>
                        <a:pt x="101" y="45"/>
                        <a:pt x="101" y="45"/>
                        <a:pt x="101" y="45"/>
                      </a:cubicBezTo>
                      <a:cubicBezTo>
                        <a:pt x="101" y="44"/>
                        <a:pt x="101" y="44"/>
                        <a:pt x="101" y="44"/>
                      </a:cubicBezTo>
                      <a:cubicBezTo>
                        <a:pt x="101" y="44"/>
                        <a:pt x="101" y="44"/>
                        <a:pt x="101" y="44"/>
                      </a:cubicBezTo>
                      <a:cubicBezTo>
                        <a:pt x="101" y="43"/>
                        <a:pt x="101" y="43"/>
                        <a:pt x="101" y="43"/>
                      </a:cubicBezTo>
                      <a:cubicBezTo>
                        <a:pt x="102" y="43"/>
                        <a:pt x="102" y="43"/>
                        <a:pt x="102" y="43"/>
                      </a:cubicBezTo>
                      <a:cubicBezTo>
                        <a:pt x="102" y="43"/>
                        <a:pt x="102" y="43"/>
                        <a:pt x="102" y="43"/>
                      </a:cubicBezTo>
                      <a:cubicBezTo>
                        <a:pt x="102" y="43"/>
                        <a:pt x="102" y="43"/>
                        <a:pt x="102" y="43"/>
                      </a:cubicBezTo>
                      <a:cubicBezTo>
                        <a:pt x="102" y="43"/>
                        <a:pt x="102" y="43"/>
                        <a:pt x="102" y="43"/>
                      </a:cubicBezTo>
                      <a:cubicBezTo>
                        <a:pt x="102" y="42"/>
                        <a:pt x="102" y="42"/>
                        <a:pt x="102" y="42"/>
                      </a:cubicBezTo>
                      <a:cubicBezTo>
                        <a:pt x="102" y="42"/>
                        <a:pt x="102" y="42"/>
                        <a:pt x="102"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2"/>
                        <a:pt x="101" y="42"/>
                        <a:pt x="101" y="42"/>
                      </a:cubicBezTo>
                      <a:cubicBezTo>
                        <a:pt x="101" y="41"/>
                        <a:pt x="101" y="41"/>
                        <a:pt x="101" y="41"/>
                      </a:cubicBezTo>
                      <a:cubicBezTo>
                        <a:pt x="101" y="41"/>
                        <a:pt x="101" y="41"/>
                        <a:pt x="101" y="41"/>
                      </a:cubicBezTo>
                      <a:cubicBezTo>
                        <a:pt x="101" y="41"/>
                        <a:pt x="101" y="41"/>
                        <a:pt x="101" y="41"/>
                      </a:cubicBezTo>
                      <a:cubicBezTo>
                        <a:pt x="101" y="40"/>
                        <a:pt x="101" y="40"/>
                        <a:pt x="101" y="40"/>
                      </a:cubicBezTo>
                      <a:cubicBezTo>
                        <a:pt x="101" y="39"/>
                        <a:pt x="101" y="39"/>
                        <a:pt x="101" y="39"/>
                      </a:cubicBezTo>
                      <a:cubicBezTo>
                        <a:pt x="101" y="38"/>
                        <a:pt x="101" y="38"/>
                        <a:pt x="101" y="38"/>
                      </a:cubicBezTo>
                      <a:cubicBezTo>
                        <a:pt x="101" y="38"/>
                        <a:pt x="101" y="38"/>
                        <a:pt x="101" y="38"/>
                      </a:cubicBezTo>
                      <a:cubicBezTo>
                        <a:pt x="101" y="38"/>
                        <a:pt x="101" y="38"/>
                        <a:pt x="101" y="38"/>
                      </a:cubicBezTo>
                      <a:cubicBezTo>
                        <a:pt x="101" y="38"/>
                        <a:pt x="101" y="38"/>
                        <a:pt x="101" y="38"/>
                      </a:cubicBezTo>
                      <a:cubicBezTo>
                        <a:pt x="101" y="38"/>
                        <a:pt x="101" y="38"/>
                        <a:pt x="101" y="38"/>
                      </a:cubicBezTo>
                      <a:cubicBezTo>
                        <a:pt x="101" y="37"/>
                        <a:pt x="101" y="37"/>
                        <a:pt x="101" y="37"/>
                      </a:cubicBezTo>
                      <a:cubicBezTo>
                        <a:pt x="100" y="36"/>
                        <a:pt x="100" y="36"/>
                        <a:pt x="100" y="36"/>
                      </a:cubicBezTo>
                      <a:cubicBezTo>
                        <a:pt x="100" y="36"/>
                        <a:pt x="100" y="36"/>
                        <a:pt x="100" y="36"/>
                      </a:cubicBezTo>
                      <a:cubicBezTo>
                        <a:pt x="100" y="33"/>
                        <a:pt x="100" y="33"/>
                        <a:pt x="100" y="33"/>
                      </a:cubicBezTo>
                      <a:cubicBezTo>
                        <a:pt x="100" y="33"/>
                        <a:pt x="100" y="33"/>
                        <a:pt x="100" y="33"/>
                      </a:cubicBezTo>
                      <a:cubicBezTo>
                        <a:pt x="100" y="33"/>
                        <a:pt x="100" y="33"/>
                        <a:pt x="100" y="33"/>
                      </a:cubicBezTo>
                      <a:cubicBezTo>
                        <a:pt x="100" y="33"/>
                        <a:pt x="100" y="33"/>
                        <a:pt x="100" y="33"/>
                      </a:cubicBezTo>
                      <a:cubicBezTo>
                        <a:pt x="100" y="33"/>
                        <a:pt x="100" y="33"/>
                        <a:pt x="100" y="33"/>
                      </a:cubicBezTo>
                      <a:cubicBezTo>
                        <a:pt x="100" y="32"/>
                        <a:pt x="100" y="32"/>
                        <a:pt x="100" y="32"/>
                      </a:cubicBezTo>
                      <a:cubicBezTo>
                        <a:pt x="100" y="31"/>
                        <a:pt x="100" y="31"/>
                        <a:pt x="100" y="31"/>
                      </a:cubicBezTo>
                      <a:cubicBezTo>
                        <a:pt x="100" y="31"/>
                        <a:pt x="100" y="31"/>
                        <a:pt x="100" y="31"/>
                      </a:cubicBezTo>
                      <a:cubicBezTo>
                        <a:pt x="100" y="31"/>
                        <a:pt x="100" y="31"/>
                        <a:pt x="100" y="31"/>
                      </a:cubicBezTo>
                      <a:cubicBezTo>
                        <a:pt x="100" y="30"/>
                        <a:pt x="100" y="30"/>
                        <a:pt x="100" y="30"/>
                      </a:cubicBezTo>
                      <a:cubicBezTo>
                        <a:pt x="100" y="30"/>
                        <a:pt x="100" y="30"/>
                        <a:pt x="100" y="30"/>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9"/>
                        <a:pt x="100" y="29"/>
                        <a:pt x="100" y="29"/>
                      </a:cubicBezTo>
                      <a:cubicBezTo>
                        <a:pt x="100" y="28"/>
                        <a:pt x="100" y="28"/>
                        <a:pt x="100" y="28"/>
                      </a:cubicBezTo>
                      <a:cubicBezTo>
                        <a:pt x="99" y="27"/>
                        <a:pt x="99" y="27"/>
                        <a:pt x="99" y="27"/>
                      </a:cubicBezTo>
                      <a:cubicBezTo>
                        <a:pt x="99" y="27"/>
                        <a:pt x="99" y="27"/>
                        <a:pt x="99" y="27"/>
                      </a:cubicBezTo>
                      <a:cubicBezTo>
                        <a:pt x="99" y="27"/>
                        <a:pt x="99" y="27"/>
                        <a:pt x="99" y="27"/>
                      </a:cubicBezTo>
                      <a:cubicBezTo>
                        <a:pt x="99" y="26"/>
                        <a:pt x="99" y="26"/>
                        <a:pt x="99" y="26"/>
                      </a:cubicBezTo>
                      <a:cubicBezTo>
                        <a:pt x="99" y="25"/>
                        <a:pt x="99" y="25"/>
                        <a:pt x="99" y="25"/>
                      </a:cubicBezTo>
                      <a:cubicBezTo>
                        <a:pt x="99" y="25"/>
                        <a:pt x="99" y="25"/>
                        <a:pt x="99"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5"/>
                        <a:pt x="98" y="25"/>
                        <a:pt x="98" y="25"/>
                      </a:cubicBezTo>
                      <a:cubicBezTo>
                        <a:pt x="98" y="24"/>
                        <a:pt x="98" y="24"/>
                        <a:pt x="98" y="24"/>
                      </a:cubicBezTo>
                      <a:cubicBezTo>
                        <a:pt x="98" y="24"/>
                        <a:pt x="98" y="24"/>
                        <a:pt x="98" y="24"/>
                      </a:cubicBezTo>
                      <a:cubicBezTo>
                        <a:pt x="98" y="23"/>
                        <a:pt x="98" y="23"/>
                        <a:pt x="98" y="23"/>
                      </a:cubicBezTo>
                      <a:cubicBezTo>
                        <a:pt x="98" y="23"/>
                        <a:pt x="98" y="23"/>
                        <a:pt x="98" y="23"/>
                      </a:cubicBezTo>
                      <a:cubicBezTo>
                        <a:pt x="98" y="22"/>
                        <a:pt x="98" y="22"/>
                        <a:pt x="98" y="22"/>
                      </a:cubicBezTo>
                      <a:cubicBezTo>
                        <a:pt x="97" y="22"/>
                        <a:pt x="97" y="22"/>
                        <a:pt x="97" y="22"/>
                      </a:cubicBezTo>
                      <a:cubicBezTo>
                        <a:pt x="97" y="21"/>
                        <a:pt x="97" y="21"/>
                        <a:pt x="97" y="21"/>
                      </a:cubicBezTo>
                      <a:cubicBezTo>
                        <a:pt x="97" y="20"/>
                        <a:pt x="97" y="20"/>
                        <a:pt x="97" y="20"/>
                      </a:cubicBezTo>
                      <a:cubicBezTo>
                        <a:pt x="96" y="19"/>
                        <a:pt x="96" y="19"/>
                        <a:pt x="96" y="19"/>
                      </a:cubicBezTo>
                      <a:cubicBezTo>
                        <a:pt x="96" y="18"/>
                        <a:pt x="96" y="18"/>
                        <a:pt x="96" y="18"/>
                      </a:cubicBezTo>
                      <a:cubicBezTo>
                        <a:pt x="96" y="17"/>
                        <a:pt x="96" y="17"/>
                        <a:pt x="96" y="17"/>
                      </a:cubicBezTo>
                      <a:cubicBezTo>
                        <a:pt x="96" y="16"/>
                        <a:pt x="96" y="16"/>
                        <a:pt x="96" y="16"/>
                      </a:cubicBezTo>
                      <a:cubicBezTo>
                        <a:pt x="96" y="15"/>
                        <a:pt x="96" y="15"/>
                        <a:pt x="96" y="15"/>
                      </a:cubicBezTo>
                      <a:cubicBezTo>
                        <a:pt x="96" y="15"/>
                        <a:pt x="96" y="15"/>
                        <a:pt x="96" y="15"/>
                      </a:cubicBezTo>
                      <a:cubicBezTo>
                        <a:pt x="96" y="14"/>
                        <a:pt x="96" y="14"/>
                        <a:pt x="96" y="14"/>
                      </a:cubicBezTo>
                      <a:cubicBezTo>
                        <a:pt x="96" y="13"/>
                        <a:pt x="96" y="13"/>
                        <a:pt x="96" y="13"/>
                      </a:cubicBezTo>
                      <a:cubicBezTo>
                        <a:pt x="96" y="13"/>
                        <a:pt x="96" y="13"/>
                        <a:pt x="96" y="13"/>
                      </a:cubicBezTo>
                      <a:cubicBezTo>
                        <a:pt x="96" y="13"/>
                        <a:pt x="96" y="13"/>
                        <a:pt x="96" y="13"/>
                      </a:cubicBezTo>
                      <a:cubicBezTo>
                        <a:pt x="96" y="12"/>
                        <a:pt x="96" y="12"/>
                        <a:pt x="96" y="12"/>
                      </a:cubicBezTo>
                      <a:cubicBezTo>
                        <a:pt x="96" y="12"/>
                        <a:pt x="96" y="12"/>
                        <a:pt x="96" y="12"/>
                      </a:cubicBezTo>
                      <a:cubicBezTo>
                        <a:pt x="96" y="12"/>
                        <a:pt x="96" y="12"/>
                        <a:pt x="96" y="12"/>
                      </a:cubicBezTo>
                      <a:cubicBezTo>
                        <a:pt x="96" y="11"/>
                        <a:pt x="96" y="11"/>
                        <a:pt x="96" y="11"/>
                      </a:cubicBezTo>
                      <a:cubicBezTo>
                        <a:pt x="95" y="10"/>
                        <a:pt x="95" y="10"/>
                        <a:pt x="95" y="10"/>
                      </a:cubicBezTo>
                      <a:cubicBezTo>
                        <a:pt x="96" y="9"/>
                        <a:pt x="96" y="9"/>
                        <a:pt x="96" y="9"/>
                      </a:cubicBezTo>
                      <a:cubicBezTo>
                        <a:pt x="96" y="8"/>
                        <a:pt x="96" y="8"/>
                        <a:pt x="96" y="8"/>
                      </a:cubicBezTo>
                      <a:cubicBezTo>
                        <a:pt x="96" y="8"/>
                        <a:pt x="96" y="8"/>
                        <a:pt x="96" y="8"/>
                      </a:cubicBezTo>
                      <a:cubicBezTo>
                        <a:pt x="96" y="7"/>
                        <a:pt x="96" y="7"/>
                        <a:pt x="96" y="7"/>
                      </a:cubicBezTo>
                      <a:cubicBezTo>
                        <a:pt x="96" y="6"/>
                        <a:pt x="96" y="6"/>
                        <a:pt x="96" y="6"/>
                      </a:cubicBezTo>
                      <a:cubicBezTo>
                        <a:pt x="96" y="5"/>
                        <a:pt x="96" y="5"/>
                        <a:pt x="96" y="5"/>
                      </a:cubicBezTo>
                      <a:cubicBezTo>
                        <a:pt x="95" y="5"/>
                        <a:pt x="95" y="5"/>
                        <a:pt x="95" y="5"/>
                      </a:cubicBezTo>
                      <a:cubicBezTo>
                        <a:pt x="95" y="4"/>
                        <a:pt x="95" y="4"/>
                        <a:pt x="95" y="4"/>
                      </a:cubicBezTo>
                      <a:cubicBezTo>
                        <a:pt x="95" y="3"/>
                        <a:pt x="95" y="3"/>
                        <a:pt x="95" y="3"/>
                      </a:cubicBezTo>
                      <a:cubicBezTo>
                        <a:pt x="95" y="3"/>
                        <a:pt x="95" y="3"/>
                        <a:pt x="95" y="3"/>
                      </a:cubicBezTo>
                      <a:cubicBezTo>
                        <a:pt x="95" y="3"/>
                        <a:pt x="95" y="3"/>
                        <a:pt x="95" y="3"/>
                      </a:cubicBezTo>
                      <a:cubicBezTo>
                        <a:pt x="95" y="2"/>
                        <a:pt x="95" y="2"/>
                        <a:pt x="95" y="2"/>
                      </a:cubicBezTo>
                      <a:cubicBezTo>
                        <a:pt x="95" y="2"/>
                        <a:pt x="95" y="2"/>
                        <a:pt x="94" y="2"/>
                      </a:cubicBezTo>
                      <a:cubicBezTo>
                        <a:pt x="94" y="1"/>
                        <a:pt x="94" y="1"/>
                        <a:pt x="94" y="1"/>
                      </a:cubicBezTo>
                      <a:cubicBezTo>
                        <a:pt x="94" y="1"/>
                        <a:pt x="94" y="1"/>
                        <a:pt x="94" y="1"/>
                      </a:cubicBezTo>
                      <a:cubicBezTo>
                        <a:pt x="94" y="1"/>
                        <a:pt x="94" y="1"/>
                        <a:pt x="94" y="1"/>
                      </a:cubicBezTo>
                      <a:cubicBezTo>
                        <a:pt x="64" y="1"/>
                        <a:pt x="33" y="1"/>
                        <a:pt x="2" y="0"/>
                      </a:cubicBezTo>
                      <a:cubicBezTo>
                        <a:pt x="1" y="21"/>
                        <a:pt x="0" y="41"/>
                        <a:pt x="0" y="62"/>
                      </a:cubicBezTo>
                      <a:cubicBezTo>
                        <a:pt x="31" y="63"/>
                        <a:pt x="62" y="63"/>
                        <a:pt x="93" y="63"/>
                      </a:cubicBezTo>
                      <a:cubicBezTo>
                        <a:pt x="97" y="63"/>
                        <a:pt x="101" y="62"/>
                        <a:pt x="105" y="62"/>
                      </a:cubicBezTo>
                      <a:lnTo>
                        <a:pt x="105" y="61"/>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4" name="Freeform 354">
                  <a:extLst>
                    <a:ext uri="{FF2B5EF4-FFF2-40B4-BE49-F238E27FC236}">
                      <a16:creationId xmlns="" xmlns:a16="http://schemas.microsoft.com/office/drawing/2014/main" id="{BD832702-06B2-42BD-8708-D3AD829732DF}"/>
                    </a:ext>
                  </a:extLst>
                </p:cNvPr>
                <p:cNvSpPr>
                  <a:spLocks/>
                </p:cNvSpPr>
                <p:nvPr/>
              </p:nvSpPr>
              <p:spPr bwMode="auto">
                <a:xfrm>
                  <a:off x="5152132" y="3851722"/>
                  <a:ext cx="692013" cy="319794"/>
                </a:xfrm>
                <a:custGeom>
                  <a:avLst/>
                  <a:gdLst>
                    <a:gd name="T0" fmla="*/ 130 w 132"/>
                    <a:gd name="T1" fmla="*/ 58 h 61"/>
                    <a:gd name="T2" fmla="*/ 130 w 132"/>
                    <a:gd name="T3" fmla="*/ 56 h 61"/>
                    <a:gd name="T4" fmla="*/ 129 w 132"/>
                    <a:gd name="T5" fmla="*/ 54 h 61"/>
                    <a:gd name="T6" fmla="*/ 128 w 132"/>
                    <a:gd name="T7" fmla="*/ 54 h 61"/>
                    <a:gd name="T8" fmla="*/ 127 w 132"/>
                    <a:gd name="T9" fmla="*/ 53 h 61"/>
                    <a:gd name="T10" fmla="*/ 127 w 132"/>
                    <a:gd name="T11" fmla="*/ 52 h 61"/>
                    <a:gd name="T12" fmla="*/ 126 w 132"/>
                    <a:gd name="T13" fmla="*/ 51 h 61"/>
                    <a:gd name="T14" fmla="*/ 126 w 132"/>
                    <a:gd name="T15" fmla="*/ 50 h 61"/>
                    <a:gd name="T16" fmla="*/ 125 w 132"/>
                    <a:gd name="T17" fmla="*/ 49 h 61"/>
                    <a:gd name="T18" fmla="*/ 124 w 132"/>
                    <a:gd name="T19" fmla="*/ 47 h 61"/>
                    <a:gd name="T20" fmla="*/ 123 w 132"/>
                    <a:gd name="T21" fmla="*/ 45 h 61"/>
                    <a:gd name="T22" fmla="*/ 123 w 132"/>
                    <a:gd name="T23" fmla="*/ 44 h 61"/>
                    <a:gd name="T24" fmla="*/ 123 w 132"/>
                    <a:gd name="T25" fmla="*/ 43 h 61"/>
                    <a:gd name="T26" fmla="*/ 123 w 132"/>
                    <a:gd name="T27" fmla="*/ 41 h 61"/>
                    <a:gd name="T28" fmla="*/ 123 w 132"/>
                    <a:gd name="T29" fmla="*/ 39 h 61"/>
                    <a:gd name="T30" fmla="*/ 123 w 132"/>
                    <a:gd name="T31" fmla="*/ 39 h 61"/>
                    <a:gd name="T32" fmla="*/ 122 w 132"/>
                    <a:gd name="T33" fmla="*/ 38 h 61"/>
                    <a:gd name="T34" fmla="*/ 122 w 132"/>
                    <a:gd name="T35" fmla="*/ 37 h 61"/>
                    <a:gd name="T36" fmla="*/ 122 w 132"/>
                    <a:gd name="T37" fmla="*/ 35 h 61"/>
                    <a:gd name="T38" fmla="*/ 122 w 132"/>
                    <a:gd name="T39" fmla="*/ 33 h 61"/>
                    <a:gd name="T40" fmla="*/ 121 w 132"/>
                    <a:gd name="T41" fmla="*/ 32 h 61"/>
                    <a:gd name="T42" fmla="*/ 121 w 132"/>
                    <a:gd name="T43" fmla="*/ 30 h 61"/>
                    <a:gd name="T44" fmla="*/ 120 w 132"/>
                    <a:gd name="T45" fmla="*/ 29 h 61"/>
                    <a:gd name="T46" fmla="*/ 120 w 132"/>
                    <a:gd name="T47" fmla="*/ 29 h 61"/>
                    <a:gd name="T48" fmla="*/ 119 w 132"/>
                    <a:gd name="T49" fmla="*/ 29 h 61"/>
                    <a:gd name="T50" fmla="*/ 119 w 132"/>
                    <a:gd name="T51" fmla="*/ 27 h 61"/>
                    <a:gd name="T52" fmla="*/ 119 w 132"/>
                    <a:gd name="T53" fmla="*/ 26 h 61"/>
                    <a:gd name="T54" fmla="*/ 119 w 132"/>
                    <a:gd name="T55" fmla="*/ 24 h 61"/>
                    <a:gd name="T56" fmla="*/ 118 w 132"/>
                    <a:gd name="T57" fmla="*/ 22 h 61"/>
                    <a:gd name="T58" fmla="*/ 118 w 132"/>
                    <a:gd name="T59" fmla="*/ 20 h 61"/>
                    <a:gd name="T60" fmla="*/ 116 w 132"/>
                    <a:gd name="T61" fmla="*/ 18 h 61"/>
                    <a:gd name="T62" fmla="*/ 115 w 132"/>
                    <a:gd name="T63" fmla="*/ 16 h 61"/>
                    <a:gd name="T64" fmla="*/ 115 w 132"/>
                    <a:gd name="T65" fmla="*/ 14 h 61"/>
                    <a:gd name="T66" fmla="*/ 114 w 132"/>
                    <a:gd name="T67" fmla="*/ 13 h 61"/>
                    <a:gd name="T68" fmla="*/ 113 w 132"/>
                    <a:gd name="T69" fmla="*/ 10 h 61"/>
                    <a:gd name="T70" fmla="*/ 110 w 132"/>
                    <a:gd name="T71" fmla="*/ 8 h 61"/>
                    <a:gd name="T72" fmla="*/ 109 w 132"/>
                    <a:gd name="T73" fmla="*/ 7 h 61"/>
                    <a:gd name="T74" fmla="*/ 109 w 132"/>
                    <a:gd name="T75" fmla="*/ 7 h 61"/>
                    <a:gd name="T76" fmla="*/ 108 w 132"/>
                    <a:gd name="T77" fmla="*/ 6 h 61"/>
                    <a:gd name="T78" fmla="*/ 106 w 132"/>
                    <a:gd name="T79" fmla="*/ 5 h 61"/>
                    <a:gd name="T80" fmla="*/ 104 w 132"/>
                    <a:gd name="T81" fmla="*/ 5 h 61"/>
                    <a:gd name="T82" fmla="*/ 102 w 132"/>
                    <a:gd name="T83" fmla="*/ 5 h 61"/>
                    <a:gd name="T84" fmla="*/ 101 w 132"/>
                    <a:gd name="T85" fmla="*/ 3 h 61"/>
                    <a:gd name="T86" fmla="*/ 96 w 132"/>
                    <a:gd name="T87" fmla="*/ 3 h 61"/>
                    <a:gd name="T88" fmla="*/ 94 w 132"/>
                    <a:gd name="T89" fmla="*/ 3 h 61"/>
                    <a:gd name="T90" fmla="*/ 92 w 132"/>
                    <a:gd name="T91" fmla="*/ 4 h 61"/>
                    <a:gd name="T92" fmla="*/ 91 w 132"/>
                    <a:gd name="T93" fmla="*/ 5 h 61"/>
                    <a:gd name="T94" fmla="*/ 89 w 132"/>
                    <a:gd name="T95" fmla="*/ 5 h 61"/>
                    <a:gd name="T96" fmla="*/ 86 w 132"/>
                    <a:gd name="T97" fmla="*/ 3 h 61"/>
                    <a:gd name="T98" fmla="*/ 83 w 132"/>
                    <a:gd name="T99" fmla="*/ 1 h 61"/>
                    <a:gd name="T100" fmla="*/ 0 w 132"/>
                    <a:gd name="T101" fmla="*/ 4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61">
                      <a:moveTo>
                        <a:pt x="131" y="59"/>
                      </a:moveTo>
                      <a:cubicBezTo>
                        <a:pt x="131" y="58"/>
                        <a:pt x="131" y="58"/>
                        <a:pt x="131" y="58"/>
                      </a:cubicBezTo>
                      <a:cubicBezTo>
                        <a:pt x="130" y="58"/>
                        <a:pt x="130" y="58"/>
                        <a:pt x="130" y="58"/>
                      </a:cubicBezTo>
                      <a:cubicBezTo>
                        <a:pt x="130" y="58"/>
                        <a:pt x="130" y="58"/>
                        <a:pt x="130" y="58"/>
                      </a:cubicBezTo>
                      <a:cubicBezTo>
                        <a:pt x="130" y="58"/>
                        <a:pt x="130" y="58"/>
                        <a:pt x="130" y="58"/>
                      </a:cubicBezTo>
                      <a:cubicBezTo>
                        <a:pt x="130" y="57"/>
                        <a:pt x="130" y="57"/>
                        <a:pt x="130" y="57"/>
                      </a:cubicBezTo>
                      <a:cubicBezTo>
                        <a:pt x="130" y="57"/>
                        <a:pt x="130" y="57"/>
                        <a:pt x="130" y="57"/>
                      </a:cubicBezTo>
                      <a:cubicBezTo>
                        <a:pt x="130" y="57"/>
                        <a:pt x="130" y="57"/>
                        <a:pt x="130" y="57"/>
                      </a:cubicBezTo>
                      <a:cubicBezTo>
                        <a:pt x="130" y="57"/>
                        <a:pt x="130" y="57"/>
                        <a:pt x="130" y="57"/>
                      </a:cubicBezTo>
                      <a:cubicBezTo>
                        <a:pt x="130" y="56"/>
                        <a:pt x="130" y="56"/>
                        <a:pt x="130" y="56"/>
                      </a:cubicBezTo>
                      <a:cubicBezTo>
                        <a:pt x="130" y="56"/>
                        <a:pt x="130" y="56"/>
                        <a:pt x="130" y="56"/>
                      </a:cubicBezTo>
                      <a:cubicBezTo>
                        <a:pt x="129" y="56"/>
                        <a:pt x="129" y="56"/>
                        <a:pt x="129" y="56"/>
                      </a:cubicBezTo>
                      <a:cubicBezTo>
                        <a:pt x="129" y="55"/>
                        <a:pt x="129" y="55"/>
                        <a:pt x="129" y="55"/>
                      </a:cubicBezTo>
                      <a:cubicBezTo>
                        <a:pt x="129" y="55"/>
                        <a:pt x="129" y="55"/>
                        <a:pt x="129" y="55"/>
                      </a:cubicBezTo>
                      <a:cubicBezTo>
                        <a:pt x="129" y="54"/>
                        <a:pt x="129" y="54"/>
                        <a:pt x="129" y="54"/>
                      </a:cubicBezTo>
                      <a:cubicBezTo>
                        <a:pt x="129" y="54"/>
                        <a:pt x="129" y="54"/>
                        <a:pt x="129" y="54"/>
                      </a:cubicBezTo>
                      <a:cubicBezTo>
                        <a:pt x="129" y="54"/>
                        <a:pt x="129" y="54"/>
                        <a:pt x="129" y="54"/>
                      </a:cubicBezTo>
                      <a:cubicBezTo>
                        <a:pt x="128" y="54"/>
                        <a:pt x="128" y="54"/>
                        <a:pt x="128" y="54"/>
                      </a:cubicBezTo>
                      <a:cubicBezTo>
                        <a:pt x="128" y="54"/>
                        <a:pt x="128" y="54"/>
                        <a:pt x="128" y="54"/>
                      </a:cubicBezTo>
                      <a:cubicBezTo>
                        <a:pt x="128" y="54"/>
                        <a:pt x="128" y="54"/>
                        <a:pt x="128" y="54"/>
                      </a:cubicBezTo>
                      <a:cubicBezTo>
                        <a:pt x="128" y="53"/>
                        <a:pt x="128" y="53"/>
                        <a:pt x="128" y="53"/>
                      </a:cubicBezTo>
                      <a:cubicBezTo>
                        <a:pt x="128" y="53"/>
                        <a:pt x="128" y="53"/>
                        <a:pt x="128" y="53"/>
                      </a:cubicBezTo>
                      <a:cubicBezTo>
                        <a:pt x="127" y="53"/>
                        <a:pt x="127" y="53"/>
                        <a:pt x="127" y="53"/>
                      </a:cubicBezTo>
                      <a:cubicBezTo>
                        <a:pt x="127" y="53"/>
                        <a:pt x="127" y="53"/>
                        <a:pt x="127" y="53"/>
                      </a:cubicBezTo>
                      <a:cubicBezTo>
                        <a:pt x="127" y="53"/>
                        <a:pt x="127" y="53"/>
                        <a:pt x="127" y="53"/>
                      </a:cubicBezTo>
                      <a:cubicBezTo>
                        <a:pt x="126" y="53"/>
                        <a:pt x="126" y="53"/>
                        <a:pt x="126" y="53"/>
                      </a:cubicBezTo>
                      <a:cubicBezTo>
                        <a:pt x="126" y="53"/>
                        <a:pt x="126" y="53"/>
                        <a:pt x="126" y="53"/>
                      </a:cubicBezTo>
                      <a:cubicBezTo>
                        <a:pt x="126" y="53"/>
                        <a:pt x="126" y="53"/>
                        <a:pt x="126" y="53"/>
                      </a:cubicBezTo>
                      <a:cubicBezTo>
                        <a:pt x="127" y="52"/>
                        <a:pt x="127" y="52"/>
                        <a:pt x="127" y="52"/>
                      </a:cubicBezTo>
                      <a:cubicBezTo>
                        <a:pt x="127" y="52"/>
                        <a:pt x="127" y="52"/>
                        <a:pt x="127" y="52"/>
                      </a:cubicBezTo>
                      <a:cubicBezTo>
                        <a:pt x="127" y="52"/>
                        <a:pt x="127" y="52"/>
                        <a:pt x="127" y="52"/>
                      </a:cubicBezTo>
                      <a:cubicBezTo>
                        <a:pt x="126" y="52"/>
                        <a:pt x="126" y="52"/>
                        <a:pt x="126" y="52"/>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0"/>
                        <a:pt x="126" y="50"/>
                        <a:pt x="126" y="50"/>
                      </a:cubicBezTo>
                      <a:cubicBezTo>
                        <a:pt x="126" y="50"/>
                        <a:pt x="126" y="50"/>
                        <a:pt x="126" y="50"/>
                      </a:cubicBezTo>
                      <a:cubicBezTo>
                        <a:pt x="126" y="50"/>
                        <a:pt x="126" y="50"/>
                        <a:pt x="126" y="50"/>
                      </a:cubicBezTo>
                      <a:cubicBezTo>
                        <a:pt x="126" y="49"/>
                        <a:pt x="126" y="49"/>
                        <a:pt x="126" y="49"/>
                      </a:cubicBezTo>
                      <a:cubicBezTo>
                        <a:pt x="126" y="49"/>
                        <a:pt x="126" y="49"/>
                        <a:pt x="126" y="49"/>
                      </a:cubicBezTo>
                      <a:cubicBezTo>
                        <a:pt x="126" y="49"/>
                        <a:pt x="126" y="49"/>
                        <a:pt x="126" y="49"/>
                      </a:cubicBezTo>
                      <a:cubicBezTo>
                        <a:pt x="125" y="49"/>
                        <a:pt x="125" y="49"/>
                        <a:pt x="125" y="49"/>
                      </a:cubicBezTo>
                      <a:cubicBezTo>
                        <a:pt x="125" y="49"/>
                        <a:pt x="125" y="49"/>
                        <a:pt x="125" y="49"/>
                      </a:cubicBezTo>
                      <a:cubicBezTo>
                        <a:pt x="125" y="49"/>
                        <a:pt x="125" y="49"/>
                        <a:pt x="125" y="49"/>
                      </a:cubicBezTo>
                      <a:cubicBezTo>
                        <a:pt x="124" y="48"/>
                        <a:pt x="124" y="48"/>
                        <a:pt x="124" y="48"/>
                      </a:cubicBezTo>
                      <a:cubicBezTo>
                        <a:pt x="124" y="48"/>
                        <a:pt x="124" y="48"/>
                        <a:pt x="124" y="48"/>
                      </a:cubicBezTo>
                      <a:cubicBezTo>
                        <a:pt x="124" y="48"/>
                        <a:pt x="124" y="47"/>
                        <a:pt x="124" y="47"/>
                      </a:cubicBezTo>
                      <a:cubicBezTo>
                        <a:pt x="124" y="47"/>
                        <a:pt x="124" y="47"/>
                        <a:pt x="124" y="47"/>
                      </a:cubicBezTo>
                      <a:cubicBezTo>
                        <a:pt x="124" y="46"/>
                        <a:pt x="124" y="46"/>
                        <a:pt x="124" y="46"/>
                      </a:cubicBezTo>
                      <a:cubicBezTo>
                        <a:pt x="124" y="46"/>
                        <a:pt x="124" y="46"/>
                        <a:pt x="124" y="46"/>
                      </a:cubicBezTo>
                      <a:cubicBezTo>
                        <a:pt x="123" y="46"/>
                        <a:pt x="123" y="46"/>
                        <a:pt x="123" y="46"/>
                      </a:cubicBezTo>
                      <a:cubicBezTo>
                        <a:pt x="123" y="45"/>
                        <a:pt x="123" y="45"/>
                        <a:pt x="123" y="45"/>
                      </a:cubicBezTo>
                      <a:cubicBezTo>
                        <a:pt x="123" y="45"/>
                        <a:pt x="123" y="45"/>
                        <a:pt x="123" y="45"/>
                      </a:cubicBezTo>
                      <a:cubicBezTo>
                        <a:pt x="123" y="45"/>
                        <a:pt x="123" y="45"/>
                        <a:pt x="123" y="45"/>
                      </a:cubicBezTo>
                      <a:cubicBezTo>
                        <a:pt x="123" y="45"/>
                        <a:pt x="123" y="45"/>
                        <a:pt x="123" y="45"/>
                      </a:cubicBezTo>
                      <a:cubicBezTo>
                        <a:pt x="123" y="45"/>
                        <a:pt x="123" y="45"/>
                        <a:pt x="123" y="45"/>
                      </a:cubicBezTo>
                      <a:cubicBezTo>
                        <a:pt x="123" y="44"/>
                        <a:pt x="123" y="44"/>
                        <a:pt x="123" y="44"/>
                      </a:cubicBezTo>
                      <a:cubicBezTo>
                        <a:pt x="123" y="44"/>
                        <a:pt x="123" y="44"/>
                        <a:pt x="123" y="44"/>
                      </a:cubicBezTo>
                      <a:cubicBezTo>
                        <a:pt x="123" y="44"/>
                        <a:pt x="123" y="44"/>
                        <a:pt x="123" y="44"/>
                      </a:cubicBezTo>
                      <a:cubicBezTo>
                        <a:pt x="123" y="44"/>
                        <a:pt x="123" y="44"/>
                        <a:pt x="123" y="44"/>
                      </a:cubicBezTo>
                      <a:cubicBezTo>
                        <a:pt x="123" y="43"/>
                        <a:pt x="123" y="43"/>
                        <a:pt x="123" y="43"/>
                      </a:cubicBezTo>
                      <a:cubicBezTo>
                        <a:pt x="123" y="43"/>
                        <a:pt x="123" y="43"/>
                        <a:pt x="123" y="43"/>
                      </a:cubicBezTo>
                      <a:cubicBezTo>
                        <a:pt x="123" y="43"/>
                        <a:pt x="123" y="43"/>
                        <a:pt x="123" y="43"/>
                      </a:cubicBezTo>
                      <a:cubicBezTo>
                        <a:pt x="123" y="42"/>
                        <a:pt x="123" y="42"/>
                        <a:pt x="123" y="42"/>
                      </a:cubicBezTo>
                      <a:cubicBezTo>
                        <a:pt x="123" y="42"/>
                        <a:pt x="123" y="42"/>
                        <a:pt x="123" y="42"/>
                      </a:cubicBezTo>
                      <a:cubicBezTo>
                        <a:pt x="123" y="42"/>
                        <a:pt x="123" y="42"/>
                        <a:pt x="123" y="42"/>
                      </a:cubicBezTo>
                      <a:cubicBezTo>
                        <a:pt x="123" y="41"/>
                        <a:pt x="123" y="41"/>
                        <a:pt x="123" y="41"/>
                      </a:cubicBezTo>
                      <a:cubicBezTo>
                        <a:pt x="123" y="41"/>
                        <a:pt x="123" y="41"/>
                        <a:pt x="123" y="41"/>
                      </a:cubicBezTo>
                      <a:cubicBezTo>
                        <a:pt x="123" y="40"/>
                        <a:pt x="123" y="40"/>
                        <a:pt x="123" y="40"/>
                      </a:cubicBezTo>
                      <a:cubicBezTo>
                        <a:pt x="123" y="40"/>
                        <a:pt x="123" y="40"/>
                        <a:pt x="123" y="40"/>
                      </a:cubicBezTo>
                      <a:cubicBezTo>
                        <a:pt x="123" y="40"/>
                        <a:pt x="123" y="40"/>
                        <a:pt x="123" y="40"/>
                      </a:cubicBezTo>
                      <a:cubicBezTo>
                        <a:pt x="123" y="40"/>
                        <a:pt x="123" y="40"/>
                        <a:pt x="123" y="40"/>
                      </a:cubicBezTo>
                      <a:cubicBezTo>
                        <a:pt x="123" y="39"/>
                        <a:pt x="123" y="39"/>
                        <a:pt x="123" y="39"/>
                      </a:cubicBezTo>
                      <a:cubicBezTo>
                        <a:pt x="123" y="39"/>
                        <a:pt x="123" y="39"/>
                        <a:pt x="123" y="39"/>
                      </a:cubicBezTo>
                      <a:cubicBezTo>
                        <a:pt x="122" y="39"/>
                        <a:pt x="122" y="39"/>
                        <a:pt x="122" y="39"/>
                      </a:cubicBezTo>
                      <a:cubicBezTo>
                        <a:pt x="122" y="39"/>
                        <a:pt x="122" y="39"/>
                        <a:pt x="122" y="39"/>
                      </a:cubicBezTo>
                      <a:cubicBezTo>
                        <a:pt x="123" y="39"/>
                        <a:pt x="123" y="39"/>
                        <a:pt x="123" y="39"/>
                      </a:cubicBezTo>
                      <a:cubicBezTo>
                        <a:pt x="123" y="39"/>
                        <a:pt x="123" y="39"/>
                        <a:pt x="123" y="39"/>
                      </a:cubicBezTo>
                      <a:cubicBezTo>
                        <a:pt x="123" y="39"/>
                        <a:pt x="123" y="39"/>
                        <a:pt x="123" y="39"/>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2" y="38"/>
                        <a:pt x="122" y="38"/>
                        <a:pt x="122" y="38"/>
                      </a:cubicBezTo>
                      <a:cubicBezTo>
                        <a:pt x="123" y="37"/>
                        <a:pt x="123" y="37"/>
                        <a:pt x="123" y="37"/>
                      </a:cubicBezTo>
                      <a:cubicBezTo>
                        <a:pt x="123" y="37"/>
                        <a:pt x="123" y="37"/>
                        <a:pt x="123" y="37"/>
                      </a:cubicBezTo>
                      <a:cubicBezTo>
                        <a:pt x="122" y="37"/>
                        <a:pt x="122" y="37"/>
                        <a:pt x="122" y="37"/>
                      </a:cubicBezTo>
                      <a:cubicBezTo>
                        <a:pt x="122" y="36"/>
                        <a:pt x="122" y="36"/>
                        <a:pt x="122" y="36"/>
                      </a:cubicBezTo>
                      <a:cubicBezTo>
                        <a:pt x="123" y="36"/>
                        <a:pt x="123" y="36"/>
                        <a:pt x="123" y="36"/>
                      </a:cubicBezTo>
                      <a:cubicBezTo>
                        <a:pt x="123" y="36"/>
                        <a:pt x="123" y="36"/>
                        <a:pt x="123" y="36"/>
                      </a:cubicBezTo>
                      <a:cubicBezTo>
                        <a:pt x="122" y="36"/>
                        <a:pt x="122" y="36"/>
                        <a:pt x="122" y="36"/>
                      </a:cubicBezTo>
                      <a:cubicBezTo>
                        <a:pt x="122" y="35"/>
                        <a:pt x="122" y="35"/>
                        <a:pt x="122" y="35"/>
                      </a:cubicBezTo>
                      <a:cubicBezTo>
                        <a:pt x="122" y="35"/>
                        <a:pt x="122" y="35"/>
                        <a:pt x="122" y="35"/>
                      </a:cubicBezTo>
                      <a:cubicBezTo>
                        <a:pt x="122" y="34"/>
                        <a:pt x="122" y="34"/>
                        <a:pt x="122" y="34"/>
                      </a:cubicBezTo>
                      <a:cubicBezTo>
                        <a:pt x="122" y="34"/>
                        <a:pt x="122" y="34"/>
                        <a:pt x="122" y="34"/>
                      </a:cubicBezTo>
                      <a:cubicBezTo>
                        <a:pt x="122" y="34"/>
                        <a:pt x="122" y="34"/>
                        <a:pt x="122" y="34"/>
                      </a:cubicBezTo>
                      <a:cubicBezTo>
                        <a:pt x="122" y="33"/>
                        <a:pt x="122" y="33"/>
                        <a:pt x="122" y="33"/>
                      </a:cubicBezTo>
                      <a:cubicBezTo>
                        <a:pt x="122" y="33"/>
                        <a:pt x="122" y="33"/>
                        <a:pt x="122" y="33"/>
                      </a:cubicBezTo>
                      <a:cubicBezTo>
                        <a:pt x="122" y="33"/>
                        <a:pt x="122" y="33"/>
                        <a:pt x="122" y="33"/>
                      </a:cubicBezTo>
                      <a:cubicBezTo>
                        <a:pt x="121" y="33"/>
                        <a:pt x="121" y="33"/>
                        <a:pt x="121" y="33"/>
                      </a:cubicBezTo>
                      <a:cubicBezTo>
                        <a:pt x="121" y="33"/>
                        <a:pt x="121" y="33"/>
                        <a:pt x="121" y="33"/>
                      </a:cubicBezTo>
                      <a:cubicBezTo>
                        <a:pt x="121" y="32"/>
                        <a:pt x="121" y="32"/>
                        <a:pt x="121" y="32"/>
                      </a:cubicBezTo>
                      <a:cubicBezTo>
                        <a:pt x="121" y="31"/>
                        <a:pt x="121" y="31"/>
                        <a:pt x="121" y="31"/>
                      </a:cubicBezTo>
                      <a:cubicBezTo>
                        <a:pt x="121" y="31"/>
                        <a:pt x="121" y="31"/>
                        <a:pt x="121" y="31"/>
                      </a:cubicBezTo>
                      <a:cubicBezTo>
                        <a:pt x="121" y="30"/>
                        <a:pt x="121" y="30"/>
                        <a:pt x="121" y="30"/>
                      </a:cubicBezTo>
                      <a:cubicBezTo>
                        <a:pt x="121" y="30"/>
                        <a:pt x="121" y="30"/>
                        <a:pt x="121" y="30"/>
                      </a:cubicBezTo>
                      <a:cubicBezTo>
                        <a:pt x="121" y="30"/>
                        <a:pt x="121" y="30"/>
                        <a:pt x="121" y="30"/>
                      </a:cubicBezTo>
                      <a:cubicBezTo>
                        <a:pt x="120" y="30"/>
                        <a:pt x="120" y="30"/>
                        <a:pt x="120" y="30"/>
                      </a:cubicBezTo>
                      <a:cubicBezTo>
                        <a:pt x="120" y="30"/>
                        <a:pt x="120" y="30"/>
                        <a:pt x="120" y="30"/>
                      </a:cubicBezTo>
                      <a:cubicBezTo>
                        <a:pt x="120" y="30"/>
                        <a:pt x="120" y="30"/>
                        <a:pt x="120" y="30"/>
                      </a:cubicBezTo>
                      <a:cubicBezTo>
                        <a:pt x="120" y="30"/>
                        <a:pt x="120" y="30"/>
                        <a:pt x="120" y="30"/>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20" y="29"/>
                        <a:pt x="120" y="29"/>
                        <a:pt x="120" y="29"/>
                      </a:cubicBezTo>
                      <a:cubicBezTo>
                        <a:pt x="119" y="29"/>
                        <a:pt x="119" y="29"/>
                        <a:pt x="119" y="29"/>
                      </a:cubicBezTo>
                      <a:cubicBezTo>
                        <a:pt x="119" y="29"/>
                        <a:pt x="119" y="29"/>
                        <a:pt x="119" y="29"/>
                      </a:cubicBezTo>
                      <a:cubicBezTo>
                        <a:pt x="119" y="28"/>
                        <a:pt x="119" y="28"/>
                        <a:pt x="119" y="28"/>
                      </a:cubicBezTo>
                      <a:cubicBezTo>
                        <a:pt x="119" y="28"/>
                        <a:pt x="119" y="28"/>
                        <a:pt x="119" y="28"/>
                      </a:cubicBezTo>
                      <a:cubicBezTo>
                        <a:pt x="119" y="28"/>
                        <a:pt x="119" y="28"/>
                        <a:pt x="119" y="28"/>
                      </a:cubicBezTo>
                      <a:cubicBezTo>
                        <a:pt x="119" y="28"/>
                        <a:pt x="119" y="28"/>
                        <a:pt x="119" y="28"/>
                      </a:cubicBezTo>
                      <a:cubicBezTo>
                        <a:pt x="119" y="27"/>
                        <a:pt x="119" y="27"/>
                        <a:pt x="119" y="27"/>
                      </a:cubicBezTo>
                      <a:cubicBezTo>
                        <a:pt x="119" y="27"/>
                        <a:pt x="119" y="27"/>
                        <a:pt x="119" y="27"/>
                      </a:cubicBezTo>
                      <a:cubicBezTo>
                        <a:pt x="119" y="26"/>
                        <a:pt x="119" y="26"/>
                        <a:pt x="119" y="26"/>
                      </a:cubicBezTo>
                      <a:cubicBezTo>
                        <a:pt x="119" y="26"/>
                        <a:pt x="119" y="26"/>
                        <a:pt x="119" y="26"/>
                      </a:cubicBezTo>
                      <a:cubicBezTo>
                        <a:pt x="119" y="26"/>
                        <a:pt x="119" y="26"/>
                        <a:pt x="119" y="26"/>
                      </a:cubicBezTo>
                      <a:cubicBezTo>
                        <a:pt x="119" y="26"/>
                        <a:pt x="119" y="26"/>
                        <a:pt x="119" y="26"/>
                      </a:cubicBezTo>
                      <a:cubicBezTo>
                        <a:pt x="119" y="25"/>
                        <a:pt x="119" y="25"/>
                        <a:pt x="119" y="25"/>
                      </a:cubicBezTo>
                      <a:cubicBezTo>
                        <a:pt x="119" y="25"/>
                        <a:pt x="119" y="25"/>
                        <a:pt x="119" y="25"/>
                      </a:cubicBezTo>
                      <a:cubicBezTo>
                        <a:pt x="119" y="25"/>
                        <a:pt x="119" y="25"/>
                        <a:pt x="119" y="25"/>
                      </a:cubicBezTo>
                      <a:cubicBezTo>
                        <a:pt x="119" y="25"/>
                        <a:pt x="119" y="25"/>
                        <a:pt x="119" y="25"/>
                      </a:cubicBezTo>
                      <a:cubicBezTo>
                        <a:pt x="119" y="24"/>
                        <a:pt x="119" y="24"/>
                        <a:pt x="119" y="24"/>
                      </a:cubicBezTo>
                      <a:cubicBezTo>
                        <a:pt x="119" y="24"/>
                        <a:pt x="119" y="24"/>
                        <a:pt x="119" y="24"/>
                      </a:cubicBezTo>
                      <a:cubicBezTo>
                        <a:pt x="119" y="23"/>
                        <a:pt x="119" y="23"/>
                        <a:pt x="119" y="23"/>
                      </a:cubicBezTo>
                      <a:cubicBezTo>
                        <a:pt x="118" y="23"/>
                        <a:pt x="118" y="23"/>
                        <a:pt x="118" y="23"/>
                      </a:cubicBezTo>
                      <a:cubicBezTo>
                        <a:pt x="118" y="22"/>
                        <a:pt x="118" y="22"/>
                        <a:pt x="118" y="22"/>
                      </a:cubicBezTo>
                      <a:cubicBezTo>
                        <a:pt x="118" y="22"/>
                        <a:pt x="118" y="22"/>
                        <a:pt x="118" y="22"/>
                      </a:cubicBezTo>
                      <a:cubicBezTo>
                        <a:pt x="118" y="22"/>
                        <a:pt x="118" y="22"/>
                        <a:pt x="118" y="22"/>
                      </a:cubicBezTo>
                      <a:cubicBezTo>
                        <a:pt x="118" y="22"/>
                        <a:pt x="118" y="22"/>
                        <a:pt x="118" y="22"/>
                      </a:cubicBezTo>
                      <a:cubicBezTo>
                        <a:pt x="118" y="21"/>
                        <a:pt x="118" y="21"/>
                        <a:pt x="118" y="21"/>
                      </a:cubicBezTo>
                      <a:cubicBezTo>
                        <a:pt x="118" y="21"/>
                        <a:pt x="118" y="21"/>
                        <a:pt x="118" y="21"/>
                      </a:cubicBezTo>
                      <a:cubicBezTo>
                        <a:pt x="118" y="20"/>
                        <a:pt x="118" y="20"/>
                        <a:pt x="118" y="20"/>
                      </a:cubicBezTo>
                      <a:cubicBezTo>
                        <a:pt x="117" y="20"/>
                        <a:pt x="117" y="20"/>
                        <a:pt x="117" y="20"/>
                      </a:cubicBezTo>
                      <a:cubicBezTo>
                        <a:pt x="116" y="19"/>
                        <a:pt x="116" y="19"/>
                        <a:pt x="116" y="19"/>
                      </a:cubicBezTo>
                      <a:cubicBezTo>
                        <a:pt x="116" y="19"/>
                        <a:pt x="116" y="19"/>
                        <a:pt x="116" y="19"/>
                      </a:cubicBezTo>
                      <a:cubicBezTo>
                        <a:pt x="116" y="18"/>
                        <a:pt x="116" y="18"/>
                        <a:pt x="116" y="18"/>
                      </a:cubicBezTo>
                      <a:cubicBezTo>
                        <a:pt x="116" y="18"/>
                        <a:pt x="116" y="18"/>
                        <a:pt x="116" y="18"/>
                      </a:cubicBezTo>
                      <a:cubicBezTo>
                        <a:pt x="116" y="18"/>
                        <a:pt x="116" y="18"/>
                        <a:pt x="116" y="18"/>
                      </a:cubicBezTo>
                      <a:cubicBezTo>
                        <a:pt x="116" y="17"/>
                        <a:pt x="116" y="17"/>
                        <a:pt x="116" y="17"/>
                      </a:cubicBezTo>
                      <a:cubicBezTo>
                        <a:pt x="115" y="17"/>
                        <a:pt x="115" y="17"/>
                        <a:pt x="115" y="17"/>
                      </a:cubicBezTo>
                      <a:cubicBezTo>
                        <a:pt x="115" y="17"/>
                        <a:pt x="115" y="17"/>
                        <a:pt x="115" y="17"/>
                      </a:cubicBezTo>
                      <a:cubicBezTo>
                        <a:pt x="115" y="16"/>
                        <a:pt x="115" y="16"/>
                        <a:pt x="115" y="16"/>
                      </a:cubicBezTo>
                      <a:cubicBezTo>
                        <a:pt x="115" y="16"/>
                        <a:pt x="115" y="16"/>
                        <a:pt x="115" y="16"/>
                      </a:cubicBezTo>
                      <a:cubicBezTo>
                        <a:pt x="115" y="16"/>
                        <a:pt x="115" y="16"/>
                        <a:pt x="115" y="16"/>
                      </a:cubicBezTo>
                      <a:cubicBezTo>
                        <a:pt x="115" y="15"/>
                        <a:pt x="115" y="15"/>
                        <a:pt x="115" y="15"/>
                      </a:cubicBezTo>
                      <a:cubicBezTo>
                        <a:pt x="115" y="15"/>
                        <a:pt x="115" y="15"/>
                        <a:pt x="115" y="15"/>
                      </a:cubicBezTo>
                      <a:cubicBezTo>
                        <a:pt x="115" y="14"/>
                        <a:pt x="115" y="14"/>
                        <a:pt x="115" y="14"/>
                      </a:cubicBezTo>
                      <a:cubicBezTo>
                        <a:pt x="115" y="14"/>
                        <a:pt x="115" y="14"/>
                        <a:pt x="115" y="14"/>
                      </a:cubicBezTo>
                      <a:cubicBezTo>
                        <a:pt x="114" y="14"/>
                        <a:pt x="114" y="14"/>
                        <a:pt x="114" y="14"/>
                      </a:cubicBezTo>
                      <a:cubicBezTo>
                        <a:pt x="114" y="14"/>
                        <a:pt x="114" y="14"/>
                        <a:pt x="114" y="14"/>
                      </a:cubicBezTo>
                      <a:cubicBezTo>
                        <a:pt x="114" y="13"/>
                        <a:pt x="114" y="13"/>
                        <a:pt x="114" y="13"/>
                      </a:cubicBezTo>
                      <a:cubicBezTo>
                        <a:pt x="114" y="13"/>
                        <a:pt x="114" y="13"/>
                        <a:pt x="114" y="13"/>
                      </a:cubicBezTo>
                      <a:cubicBezTo>
                        <a:pt x="114" y="12"/>
                        <a:pt x="114" y="12"/>
                        <a:pt x="114" y="12"/>
                      </a:cubicBezTo>
                      <a:cubicBezTo>
                        <a:pt x="114" y="11"/>
                        <a:pt x="114" y="11"/>
                        <a:pt x="114" y="11"/>
                      </a:cubicBezTo>
                      <a:cubicBezTo>
                        <a:pt x="114" y="10"/>
                        <a:pt x="114" y="10"/>
                        <a:pt x="114" y="10"/>
                      </a:cubicBezTo>
                      <a:cubicBezTo>
                        <a:pt x="113" y="10"/>
                        <a:pt x="113" y="10"/>
                        <a:pt x="113" y="10"/>
                      </a:cubicBezTo>
                      <a:cubicBezTo>
                        <a:pt x="113" y="10"/>
                        <a:pt x="113" y="10"/>
                        <a:pt x="113" y="10"/>
                      </a:cubicBezTo>
                      <a:cubicBezTo>
                        <a:pt x="112" y="10"/>
                        <a:pt x="111" y="10"/>
                        <a:pt x="111" y="10"/>
                      </a:cubicBezTo>
                      <a:cubicBezTo>
                        <a:pt x="110" y="9"/>
                        <a:pt x="110" y="9"/>
                        <a:pt x="110" y="9"/>
                      </a:cubicBezTo>
                      <a:cubicBezTo>
                        <a:pt x="110" y="9"/>
                        <a:pt x="110" y="9"/>
                        <a:pt x="110" y="9"/>
                      </a:cubicBezTo>
                      <a:cubicBezTo>
                        <a:pt x="110" y="9"/>
                        <a:pt x="110" y="9"/>
                        <a:pt x="110" y="9"/>
                      </a:cubicBezTo>
                      <a:cubicBezTo>
                        <a:pt x="110" y="8"/>
                        <a:pt x="110" y="8"/>
                        <a:pt x="110" y="8"/>
                      </a:cubicBezTo>
                      <a:cubicBezTo>
                        <a:pt x="109" y="8"/>
                        <a:pt x="109" y="8"/>
                        <a:pt x="109" y="8"/>
                      </a:cubicBezTo>
                      <a:cubicBezTo>
                        <a:pt x="109" y="8"/>
                        <a:pt x="109" y="8"/>
                        <a:pt x="109" y="8"/>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9" y="7"/>
                        <a:pt x="109" y="7"/>
                        <a:pt x="109" y="7"/>
                      </a:cubicBezTo>
                      <a:cubicBezTo>
                        <a:pt x="108" y="7"/>
                        <a:pt x="108" y="7"/>
                        <a:pt x="108" y="7"/>
                      </a:cubicBezTo>
                      <a:cubicBezTo>
                        <a:pt x="108" y="7"/>
                        <a:pt x="108" y="7"/>
                        <a:pt x="108" y="7"/>
                      </a:cubicBezTo>
                      <a:cubicBezTo>
                        <a:pt x="108" y="7"/>
                        <a:pt x="108" y="7"/>
                        <a:pt x="108" y="7"/>
                      </a:cubicBezTo>
                      <a:cubicBezTo>
                        <a:pt x="108" y="6"/>
                        <a:pt x="108" y="6"/>
                        <a:pt x="108" y="6"/>
                      </a:cubicBezTo>
                      <a:cubicBezTo>
                        <a:pt x="108" y="6"/>
                        <a:pt x="108" y="6"/>
                        <a:pt x="108" y="6"/>
                      </a:cubicBezTo>
                      <a:cubicBezTo>
                        <a:pt x="107" y="6"/>
                        <a:pt x="107" y="6"/>
                        <a:pt x="107" y="6"/>
                      </a:cubicBezTo>
                      <a:cubicBezTo>
                        <a:pt x="107" y="6"/>
                        <a:pt x="107" y="6"/>
                        <a:pt x="107" y="6"/>
                      </a:cubicBezTo>
                      <a:cubicBezTo>
                        <a:pt x="107" y="6"/>
                        <a:pt x="107" y="6"/>
                        <a:pt x="107" y="6"/>
                      </a:cubicBezTo>
                      <a:cubicBezTo>
                        <a:pt x="107" y="6"/>
                        <a:pt x="107" y="6"/>
                        <a:pt x="107" y="6"/>
                      </a:cubicBezTo>
                      <a:cubicBezTo>
                        <a:pt x="106" y="5"/>
                        <a:pt x="106" y="5"/>
                        <a:pt x="106" y="5"/>
                      </a:cubicBezTo>
                      <a:cubicBezTo>
                        <a:pt x="105" y="5"/>
                        <a:pt x="105" y="5"/>
                        <a:pt x="105" y="5"/>
                      </a:cubicBezTo>
                      <a:cubicBezTo>
                        <a:pt x="105" y="5"/>
                        <a:pt x="105" y="5"/>
                        <a:pt x="105" y="5"/>
                      </a:cubicBezTo>
                      <a:cubicBezTo>
                        <a:pt x="105" y="5"/>
                        <a:pt x="105" y="5"/>
                        <a:pt x="105" y="5"/>
                      </a:cubicBezTo>
                      <a:cubicBezTo>
                        <a:pt x="105" y="5"/>
                        <a:pt x="105" y="5"/>
                        <a:pt x="105" y="5"/>
                      </a:cubicBezTo>
                      <a:cubicBezTo>
                        <a:pt x="104" y="5"/>
                        <a:pt x="104" y="5"/>
                        <a:pt x="104" y="5"/>
                      </a:cubicBezTo>
                      <a:cubicBezTo>
                        <a:pt x="104" y="5"/>
                        <a:pt x="104" y="5"/>
                        <a:pt x="104" y="5"/>
                      </a:cubicBezTo>
                      <a:cubicBezTo>
                        <a:pt x="104" y="5"/>
                        <a:pt x="104" y="5"/>
                        <a:pt x="104" y="5"/>
                      </a:cubicBezTo>
                      <a:cubicBezTo>
                        <a:pt x="103" y="5"/>
                        <a:pt x="103" y="5"/>
                        <a:pt x="103" y="5"/>
                      </a:cubicBezTo>
                      <a:cubicBezTo>
                        <a:pt x="103" y="5"/>
                        <a:pt x="103" y="5"/>
                        <a:pt x="103" y="5"/>
                      </a:cubicBezTo>
                      <a:cubicBezTo>
                        <a:pt x="102" y="5"/>
                        <a:pt x="102" y="5"/>
                        <a:pt x="102" y="5"/>
                      </a:cubicBezTo>
                      <a:cubicBezTo>
                        <a:pt x="102" y="4"/>
                        <a:pt x="102" y="4"/>
                        <a:pt x="102" y="4"/>
                      </a:cubicBezTo>
                      <a:cubicBezTo>
                        <a:pt x="102" y="4"/>
                        <a:pt x="102" y="4"/>
                        <a:pt x="102" y="4"/>
                      </a:cubicBezTo>
                      <a:cubicBezTo>
                        <a:pt x="101" y="3"/>
                        <a:pt x="101" y="3"/>
                        <a:pt x="101" y="3"/>
                      </a:cubicBezTo>
                      <a:cubicBezTo>
                        <a:pt x="101" y="3"/>
                        <a:pt x="101" y="3"/>
                        <a:pt x="101" y="3"/>
                      </a:cubicBezTo>
                      <a:cubicBezTo>
                        <a:pt x="101" y="3"/>
                        <a:pt x="101" y="3"/>
                        <a:pt x="101" y="3"/>
                      </a:cubicBezTo>
                      <a:cubicBezTo>
                        <a:pt x="100" y="3"/>
                        <a:pt x="100" y="3"/>
                        <a:pt x="100" y="3"/>
                      </a:cubicBezTo>
                      <a:cubicBezTo>
                        <a:pt x="97" y="3"/>
                        <a:pt x="97" y="3"/>
                        <a:pt x="97" y="3"/>
                      </a:cubicBezTo>
                      <a:cubicBezTo>
                        <a:pt x="97" y="3"/>
                        <a:pt x="97" y="3"/>
                        <a:pt x="97" y="3"/>
                      </a:cubicBezTo>
                      <a:cubicBezTo>
                        <a:pt x="96" y="3"/>
                        <a:pt x="96" y="3"/>
                        <a:pt x="96" y="3"/>
                      </a:cubicBezTo>
                      <a:cubicBezTo>
                        <a:pt x="96" y="3"/>
                        <a:pt x="96" y="3"/>
                        <a:pt x="96" y="3"/>
                      </a:cubicBezTo>
                      <a:cubicBezTo>
                        <a:pt x="95" y="4"/>
                        <a:pt x="95" y="4"/>
                        <a:pt x="95" y="4"/>
                      </a:cubicBezTo>
                      <a:cubicBezTo>
                        <a:pt x="95" y="4"/>
                        <a:pt x="95" y="4"/>
                        <a:pt x="95" y="4"/>
                      </a:cubicBezTo>
                      <a:cubicBezTo>
                        <a:pt x="94" y="4"/>
                        <a:pt x="94" y="4"/>
                        <a:pt x="94" y="4"/>
                      </a:cubicBezTo>
                      <a:cubicBezTo>
                        <a:pt x="94" y="3"/>
                        <a:pt x="94" y="3"/>
                        <a:pt x="94" y="3"/>
                      </a:cubicBezTo>
                      <a:cubicBezTo>
                        <a:pt x="94" y="3"/>
                        <a:pt x="94" y="3"/>
                        <a:pt x="94" y="3"/>
                      </a:cubicBezTo>
                      <a:cubicBezTo>
                        <a:pt x="93" y="3"/>
                        <a:pt x="93" y="3"/>
                        <a:pt x="93" y="3"/>
                      </a:cubicBezTo>
                      <a:cubicBezTo>
                        <a:pt x="92" y="3"/>
                        <a:pt x="92" y="3"/>
                        <a:pt x="92" y="3"/>
                      </a:cubicBezTo>
                      <a:cubicBezTo>
                        <a:pt x="92" y="3"/>
                        <a:pt x="92" y="3"/>
                        <a:pt x="92" y="3"/>
                      </a:cubicBezTo>
                      <a:cubicBezTo>
                        <a:pt x="92" y="3"/>
                        <a:pt x="92" y="3"/>
                        <a:pt x="92" y="3"/>
                      </a:cubicBezTo>
                      <a:cubicBezTo>
                        <a:pt x="92" y="4"/>
                        <a:pt x="92" y="4"/>
                        <a:pt x="92" y="4"/>
                      </a:cubicBezTo>
                      <a:cubicBezTo>
                        <a:pt x="92" y="4"/>
                        <a:pt x="92" y="4"/>
                        <a:pt x="92" y="4"/>
                      </a:cubicBezTo>
                      <a:cubicBezTo>
                        <a:pt x="92" y="4"/>
                        <a:pt x="92" y="4"/>
                        <a:pt x="92" y="4"/>
                      </a:cubicBezTo>
                      <a:cubicBezTo>
                        <a:pt x="91" y="5"/>
                        <a:pt x="91" y="5"/>
                        <a:pt x="91" y="5"/>
                      </a:cubicBezTo>
                      <a:cubicBezTo>
                        <a:pt x="91" y="5"/>
                        <a:pt x="91" y="5"/>
                        <a:pt x="91" y="5"/>
                      </a:cubicBezTo>
                      <a:cubicBezTo>
                        <a:pt x="91" y="5"/>
                        <a:pt x="91" y="5"/>
                        <a:pt x="91" y="5"/>
                      </a:cubicBezTo>
                      <a:cubicBezTo>
                        <a:pt x="91" y="5"/>
                        <a:pt x="91" y="5"/>
                        <a:pt x="91" y="5"/>
                      </a:cubicBezTo>
                      <a:cubicBezTo>
                        <a:pt x="91" y="5"/>
                        <a:pt x="91" y="5"/>
                        <a:pt x="91" y="5"/>
                      </a:cubicBezTo>
                      <a:cubicBezTo>
                        <a:pt x="90" y="5"/>
                        <a:pt x="90" y="5"/>
                        <a:pt x="90" y="5"/>
                      </a:cubicBezTo>
                      <a:cubicBezTo>
                        <a:pt x="90" y="5"/>
                        <a:pt x="90" y="5"/>
                        <a:pt x="90" y="5"/>
                      </a:cubicBezTo>
                      <a:cubicBezTo>
                        <a:pt x="89" y="5"/>
                        <a:pt x="89" y="5"/>
                        <a:pt x="89" y="5"/>
                      </a:cubicBezTo>
                      <a:cubicBezTo>
                        <a:pt x="89" y="5"/>
                        <a:pt x="89" y="5"/>
                        <a:pt x="89" y="5"/>
                      </a:cubicBezTo>
                      <a:cubicBezTo>
                        <a:pt x="89" y="4"/>
                        <a:pt x="89" y="4"/>
                        <a:pt x="89" y="4"/>
                      </a:cubicBezTo>
                      <a:cubicBezTo>
                        <a:pt x="89" y="4"/>
                        <a:pt x="89" y="4"/>
                        <a:pt x="89" y="4"/>
                      </a:cubicBezTo>
                      <a:cubicBezTo>
                        <a:pt x="86" y="3"/>
                        <a:pt x="86" y="3"/>
                        <a:pt x="86" y="3"/>
                      </a:cubicBezTo>
                      <a:cubicBezTo>
                        <a:pt x="86" y="3"/>
                        <a:pt x="86" y="3"/>
                        <a:pt x="86" y="3"/>
                      </a:cubicBezTo>
                      <a:cubicBezTo>
                        <a:pt x="85" y="2"/>
                        <a:pt x="85" y="2"/>
                        <a:pt x="85" y="2"/>
                      </a:cubicBezTo>
                      <a:cubicBezTo>
                        <a:pt x="85" y="2"/>
                        <a:pt x="85" y="2"/>
                        <a:pt x="85" y="2"/>
                      </a:cubicBezTo>
                      <a:cubicBezTo>
                        <a:pt x="85" y="2"/>
                        <a:pt x="85" y="2"/>
                        <a:pt x="85" y="2"/>
                      </a:cubicBezTo>
                      <a:cubicBezTo>
                        <a:pt x="85" y="2"/>
                        <a:pt x="85" y="2"/>
                        <a:pt x="85" y="2"/>
                      </a:cubicBezTo>
                      <a:cubicBezTo>
                        <a:pt x="83" y="1"/>
                        <a:pt x="83" y="1"/>
                        <a:pt x="83" y="1"/>
                      </a:cubicBezTo>
                      <a:cubicBezTo>
                        <a:pt x="83" y="1"/>
                        <a:pt x="83" y="1"/>
                        <a:pt x="83" y="1"/>
                      </a:cubicBezTo>
                      <a:cubicBezTo>
                        <a:pt x="83" y="1"/>
                        <a:pt x="83" y="1"/>
                        <a:pt x="83" y="1"/>
                      </a:cubicBezTo>
                      <a:cubicBezTo>
                        <a:pt x="83" y="1"/>
                        <a:pt x="83" y="1"/>
                        <a:pt x="83" y="1"/>
                      </a:cubicBezTo>
                      <a:cubicBezTo>
                        <a:pt x="56" y="1"/>
                        <a:pt x="29" y="1"/>
                        <a:pt x="2" y="0"/>
                      </a:cubicBezTo>
                      <a:cubicBezTo>
                        <a:pt x="1" y="13"/>
                        <a:pt x="1" y="26"/>
                        <a:pt x="0" y="40"/>
                      </a:cubicBezTo>
                      <a:cubicBezTo>
                        <a:pt x="10" y="40"/>
                        <a:pt x="20" y="40"/>
                        <a:pt x="30" y="40"/>
                      </a:cubicBezTo>
                      <a:cubicBezTo>
                        <a:pt x="30" y="47"/>
                        <a:pt x="30" y="54"/>
                        <a:pt x="30" y="60"/>
                      </a:cubicBezTo>
                      <a:cubicBezTo>
                        <a:pt x="64" y="61"/>
                        <a:pt x="98" y="60"/>
                        <a:pt x="132" y="59"/>
                      </a:cubicBezTo>
                      <a:lnTo>
                        <a:pt x="131" y="59"/>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5" name="Freeform 356">
                  <a:extLst>
                    <a:ext uri="{FF2B5EF4-FFF2-40B4-BE49-F238E27FC236}">
                      <a16:creationId xmlns="" xmlns:a16="http://schemas.microsoft.com/office/drawing/2014/main" id="{391A959B-617F-4F46-A452-806CAD6472CC}"/>
                    </a:ext>
                  </a:extLst>
                </p:cNvPr>
                <p:cNvSpPr>
                  <a:spLocks/>
                </p:cNvSpPr>
                <p:nvPr/>
              </p:nvSpPr>
              <p:spPr bwMode="auto">
                <a:xfrm>
                  <a:off x="5802204" y="4082393"/>
                  <a:ext cx="560950" cy="461342"/>
                </a:xfrm>
                <a:custGeom>
                  <a:avLst/>
                  <a:gdLst>
                    <a:gd name="T0" fmla="*/ 107 w 107"/>
                    <a:gd name="T1" fmla="*/ 68 h 88"/>
                    <a:gd name="T2" fmla="*/ 106 w 107"/>
                    <a:gd name="T3" fmla="*/ 67 h 88"/>
                    <a:gd name="T4" fmla="*/ 104 w 107"/>
                    <a:gd name="T5" fmla="*/ 66 h 88"/>
                    <a:gd name="T6" fmla="*/ 105 w 107"/>
                    <a:gd name="T7" fmla="*/ 67 h 88"/>
                    <a:gd name="T8" fmla="*/ 101 w 107"/>
                    <a:gd name="T9" fmla="*/ 63 h 88"/>
                    <a:gd name="T10" fmla="*/ 101 w 107"/>
                    <a:gd name="T11" fmla="*/ 60 h 88"/>
                    <a:gd name="T12" fmla="*/ 100 w 107"/>
                    <a:gd name="T13" fmla="*/ 55 h 88"/>
                    <a:gd name="T14" fmla="*/ 96 w 107"/>
                    <a:gd name="T15" fmla="*/ 51 h 88"/>
                    <a:gd name="T16" fmla="*/ 90 w 107"/>
                    <a:gd name="T17" fmla="*/ 49 h 88"/>
                    <a:gd name="T18" fmla="*/ 87 w 107"/>
                    <a:gd name="T19" fmla="*/ 46 h 88"/>
                    <a:gd name="T20" fmla="*/ 86 w 107"/>
                    <a:gd name="T21" fmla="*/ 41 h 88"/>
                    <a:gd name="T22" fmla="*/ 88 w 107"/>
                    <a:gd name="T23" fmla="*/ 34 h 88"/>
                    <a:gd name="T24" fmla="*/ 84 w 107"/>
                    <a:gd name="T25" fmla="*/ 30 h 88"/>
                    <a:gd name="T26" fmla="*/ 79 w 107"/>
                    <a:gd name="T27" fmla="*/ 30 h 88"/>
                    <a:gd name="T28" fmla="*/ 78 w 107"/>
                    <a:gd name="T29" fmla="*/ 27 h 88"/>
                    <a:gd name="T30" fmla="*/ 73 w 107"/>
                    <a:gd name="T31" fmla="*/ 22 h 88"/>
                    <a:gd name="T32" fmla="*/ 67 w 107"/>
                    <a:gd name="T33" fmla="*/ 15 h 88"/>
                    <a:gd name="T34" fmla="*/ 66 w 107"/>
                    <a:gd name="T35" fmla="*/ 13 h 88"/>
                    <a:gd name="T36" fmla="*/ 65 w 107"/>
                    <a:gd name="T37" fmla="*/ 7 h 88"/>
                    <a:gd name="T38" fmla="*/ 64 w 107"/>
                    <a:gd name="T39" fmla="*/ 3 h 88"/>
                    <a:gd name="T40" fmla="*/ 63 w 107"/>
                    <a:gd name="T41" fmla="*/ 2 h 88"/>
                    <a:gd name="T42" fmla="*/ 63 w 107"/>
                    <a:gd name="T43" fmla="*/ 1 h 88"/>
                    <a:gd name="T44" fmla="*/ 61 w 107"/>
                    <a:gd name="T45" fmla="*/ 0 h 88"/>
                    <a:gd name="T46" fmla="*/ 0 w 107"/>
                    <a:gd name="T47" fmla="*/ 3 h 88"/>
                    <a:gd name="T48" fmla="*/ 0 w 107"/>
                    <a:gd name="T49" fmla="*/ 3 h 88"/>
                    <a:gd name="T50" fmla="*/ 0 w 107"/>
                    <a:gd name="T51" fmla="*/ 3 h 88"/>
                    <a:gd name="T52" fmla="*/ 0 w 107"/>
                    <a:gd name="T53" fmla="*/ 3 h 88"/>
                    <a:gd name="T54" fmla="*/ 1 w 107"/>
                    <a:gd name="T55" fmla="*/ 5 h 88"/>
                    <a:gd name="T56" fmla="*/ 2 w 107"/>
                    <a:gd name="T57" fmla="*/ 7 h 88"/>
                    <a:gd name="T58" fmla="*/ 2 w 107"/>
                    <a:gd name="T59" fmla="*/ 9 h 88"/>
                    <a:gd name="T60" fmla="*/ 4 w 107"/>
                    <a:gd name="T61" fmla="*/ 10 h 88"/>
                    <a:gd name="T62" fmla="*/ 6 w 107"/>
                    <a:gd name="T63" fmla="*/ 12 h 88"/>
                    <a:gd name="T64" fmla="*/ 7 w 107"/>
                    <a:gd name="T65" fmla="*/ 15 h 88"/>
                    <a:gd name="T66" fmla="*/ 10 w 107"/>
                    <a:gd name="T67" fmla="*/ 17 h 88"/>
                    <a:gd name="T68" fmla="*/ 12 w 107"/>
                    <a:gd name="T69" fmla="*/ 17 h 88"/>
                    <a:gd name="T70" fmla="*/ 14 w 107"/>
                    <a:gd name="T71" fmla="*/ 18 h 88"/>
                    <a:gd name="T72" fmla="*/ 14 w 107"/>
                    <a:gd name="T73" fmla="*/ 20 h 88"/>
                    <a:gd name="T74" fmla="*/ 13 w 107"/>
                    <a:gd name="T75" fmla="*/ 21 h 88"/>
                    <a:gd name="T76" fmla="*/ 11 w 107"/>
                    <a:gd name="T77" fmla="*/ 23 h 88"/>
                    <a:gd name="T78" fmla="*/ 13 w 107"/>
                    <a:gd name="T79" fmla="*/ 26 h 88"/>
                    <a:gd name="T80" fmla="*/ 16 w 107"/>
                    <a:gd name="T81" fmla="*/ 29 h 88"/>
                    <a:gd name="T82" fmla="*/ 18 w 107"/>
                    <a:gd name="T83" fmla="*/ 31 h 88"/>
                    <a:gd name="T84" fmla="*/ 19 w 107"/>
                    <a:gd name="T85" fmla="*/ 31 h 88"/>
                    <a:gd name="T86" fmla="*/ 92 w 107"/>
                    <a:gd name="T87" fmla="*/ 78 h 88"/>
                    <a:gd name="T88" fmla="*/ 92 w 107"/>
                    <a:gd name="T89" fmla="*/ 80 h 88"/>
                    <a:gd name="T90" fmla="*/ 93 w 107"/>
                    <a:gd name="T91" fmla="*/ 80 h 88"/>
                    <a:gd name="T92" fmla="*/ 94 w 107"/>
                    <a:gd name="T93" fmla="*/ 82 h 88"/>
                    <a:gd name="T94" fmla="*/ 93 w 107"/>
                    <a:gd name="T95" fmla="*/ 83 h 88"/>
                    <a:gd name="T96" fmla="*/ 91 w 107"/>
                    <a:gd name="T97" fmla="*/ 84 h 88"/>
                    <a:gd name="T98" fmla="*/ 91 w 107"/>
                    <a:gd name="T99" fmla="*/ 85 h 88"/>
                    <a:gd name="T100" fmla="*/ 90 w 107"/>
                    <a:gd name="T101" fmla="*/ 86 h 88"/>
                    <a:gd name="T102" fmla="*/ 99 w 107"/>
                    <a:gd name="T103" fmla="*/ 87 h 88"/>
                    <a:gd name="T104" fmla="*/ 101 w 107"/>
                    <a:gd name="T105" fmla="*/ 85 h 88"/>
                    <a:gd name="T106" fmla="*/ 102 w 107"/>
                    <a:gd name="T107" fmla="*/ 82 h 88"/>
                    <a:gd name="T108" fmla="*/ 102 w 107"/>
                    <a:gd name="T109" fmla="*/ 80 h 88"/>
                    <a:gd name="T110" fmla="*/ 101 w 107"/>
                    <a:gd name="T111" fmla="*/ 76 h 88"/>
                    <a:gd name="T112" fmla="*/ 103 w 107"/>
                    <a:gd name="T113" fmla="*/ 78 h 88"/>
                    <a:gd name="T114" fmla="*/ 104 w 107"/>
                    <a:gd name="T115" fmla="*/ 75 h 88"/>
                    <a:gd name="T116" fmla="*/ 107 w 107"/>
                    <a:gd name="T117" fmla="*/ 7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7" h="88">
                      <a:moveTo>
                        <a:pt x="107" y="71"/>
                      </a:moveTo>
                      <a:cubicBezTo>
                        <a:pt x="107" y="70"/>
                        <a:pt x="107" y="70"/>
                        <a:pt x="107" y="70"/>
                      </a:cubicBezTo>
                      <a:cubicBezTo>
                        <a:pt x="107" y="70"/>
                        <a:pt x="107" y="70"/>
                        <a:pt x="107" y="70"/>
                      </a:cubicBezTo>
                      <a:cubicBezTo>
                        <a:pt x="107" y="70"/>
                        <a:pt x="107" y="70"/>
                        <a:pt x="107" y="70"/>
                      </a:cubicBezTo>
                      <a:cubicBezTo>
                        <a:pt x="107" y="70"/>
                        <a:pt x="107" y="70"/>
                        <a:pt x="107" y="70"/>
                      </a:cubicBezTo>
                      <a:cubicBezTo>
                        <a:pt x="107" y="69"/>
                        <a:pt x="107" y="69"/>
                        <a:pt x="107" y="69"/>
                      </a:cubicBezTo>
                      <a:cubicBezTo>
                        <a:pt x="107" y="69"/>
                        <a:pt x="107" y="69"/>
                        <a:pt x="107" y="69"/>
                      </a:cubicBezTo>
                      <a:cubicBezTo>
                        <a:pt x="107" y="69"/>
                        <a:pt x="107" y="69"/>
                        <a:pt x="107" y="69"/>
                      </a:cubicBezTo>
                      <a:cubicBezTo>
                        <a:pt x="107" y="68"/>
                        <a:pt x="107" y="68"/>
                        <a:pt x="107" y="68"/>
                      </a:cubicBezTo>
                      <a:cubicBezTo>
                        <a:pt x="107" y="68"/>
                        <a:pt x="107" y="68"/>
                        <a:pt x="107" y="68"/>
                      </a:cubicBezTo>
                      <a:cubicBezTo>
                        <a:pt x="107" y="67"/>
                        <a:pt x="107" y="67"/>
                        <a:pt x="107" y="67"/>
                      </a:cubicBezTo>
                      <a:cubicBezTo>
                        <a:pt x="107" y="67"/>
                        <a:pt x="107" y="67"/>
                        <a:pt x="107" y="67"/>
                      </a:cubicBezTo>
                      <a:cubicBezTo>
                        <a:pt x="107" y="67"/>
                        <a:pt x="107" y="67"/>
                        <a:pt x="107"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7"/>
                        <a:pt x="106" y="67"/>
                        <a:pt x="106" y="67"/>
                      </a:cubicBezTo>
                      <a:cubicBezTo>
                        <a:pt x="106" y="66"/>
                        <a:pt x="106" y="66"/>
                        <a:pt x="106" y="66"/>
                      </a:cubicBezTo>
                      <a:cubicBezTo>
                        <a:pt x="105" y="66"/>
                        <a:pt x="105" y="66"/>
                        <a:pt x="105" y="66"/>
                      </a:cubicBezTo>
                      <a:cubicBezTo>
                        <a:pt x="105" y="66"/>
                        <a:pt x="105" y="66"/>
                        <a:pt x="105" y="66"/>
                      </a:cubicBezTo>
                      <a:cubicBezTo>
                        <a:pt x="105" y="66"/>
                        <a:pt x="105" y="66"/>
                        <a:pt x="105" y="66"/>
                      </a:cubicBezTo>
                      <a:cubicBezTo>
                        <a:pt x="105" y="66"/>
                        <a:pt x="105" y="66"/>
                        <a:pt x="105" y="66"/>
                      </a:cubicBezTo>
                      <a:cubicBezTo>
                        <a:pt x="105" y="65"/>
                        <a:pt x="105" y="65"/>
                        <a:pt x="105" y="65"/>
                      </a:cubicBezTo>
                      <a:cubicBezTo>
                        <a:pt x="104" y="66"/>
                        <a:pt x="104" y="66"/>
                        <a:pt x="104" y="66"/>
                      </a:cubicBezTo>
                      <a:cubicBezTo>
                        <a:pt x="104" y="66"/>
                        <a:pt x="104" y="66"/>
                        <a:pt x="104" y="66"/>
                      </a:cubicBezTo>
                      <a:cubicBezTo>
                        <a:pt x="104" y="66"/>
                        <a:pt x="104" y="66"/>
                        <a:pt x="104" y="66"/>
                      </a:cubicBezTo>
                      <a:cubicBezTo>
                        <a:pt x="104" y="66"/>
                        <a:pt x="104" y="66"/>
                        <a:pt x="104" y="66"/>
                      </a:cubicBezTo>
                      <a:cubicBezTo>
                        <a:pt x="104" y="66"/>
                        <a:pt x="104" y="66"/>
                        <a:pt x="104" y="66"/>
                      </a:cubicBezTo>
                      <a:cubicBezTo>
                        <a:pt x="105" y="66"/>
                        <a:pt x="105" y="66"/>
                        <a:pt x="105" y="66"/>
                      </a:cubicBezTo>
                      <a:cubicBezTo>
                        <a:pt x="105" y="67"/>
                        <a:pt x="105" y="67"/>
                        <a:pt x="105" y="67"/>
                      </a:cubicBezTo>
                      <a:cubicBezTo>
                        <a:pt x="105" y="67"/>
                        <a:pt x="105" y="67"/>
                        <a:pt x="105" y="67"/>
                      </a:cubicBezTo>
                      <a:cubicBezTo>
                        <a:pt x="105" y="67"/>
                        <a:pt x="105" y="67"/>
                        <a:pt x="105" y="67"/>
                      </a:cubicBezTo>
                      <a:cubicBezTo>
                        <a:pt x="105" y="67"/>
                        <a:pt x="105" y="67"/>
                        <a:pt x="105" y="67"/>
                      </a:cubicBezTo>
                      <a:cubicBezTo>
                        <a:pt x="104" y="67"/>
                        <a:pt x="104" y="67"/>
                        <a:pt x="104" y="67"/>
                      </a:cubicBezTo>
                      <a:cubicBezTo>
                        <a:pt x="103" y="66"/>
                        <a:pt x="103" y="66"/>
                        <a:pt x="103" y="66"/>
                      </a:cubicBezTo>
                      <a:cubicBezTo>
                        <a:pt x="103" y="66"/>
                        <a:pt x="103" y="66"/>
                        <a:pt x="103" y="66"/>
                      </a:cubicBezTo>
                      <a:cubicBezTo>
                        <a:pt x="103" y="66"/>
                        <a:pt x="103" y="66"/>
                        <a:pt x="103" y="66"/>
                      </a:cubicBezTo>
                      <a:cubicBezTo>
                        <a:pt x="102" y="65"/>
                        <a:pt x="102" y="65"/>
                        <a:pt x="102" y="65"/>
                      </a:cubicBezTo>
                      <a:cubicBezTo>
                        <a:pt x="102" y="64"/>
                        <a:pt x="102" y="64"/>
                        <a:pt x="102" y="64"/>
                      </a:cubicBezTo>
                      <a:cubicBezTo>
                        <a:pt x="101" y="64"/>
                        <a:pt x="101" y="64"/>
                        <a:pt x="101" y="64"/>
                      </a:cubicBezTo>
                      <a:cubicBezTo>
                        <a:pt x="101" y="63"/>
                        <a:pt x="101" y="63"/>
                        <a:pt x="101" y="63"/>
                      </a:cubicBezTo>
                      <a:cubicBezTo>
                        <a:pt x="101" y="63"/>
                        <a:pt x="101" y="63"/>
                        <a:pt x="101" y="63"/>
                      </a:cubicBezTo>
                      <a:cubicBezTo>
                        <a:pt x="101" y="63"/>
                        <a:pt x="101" y="63"/>
                        <a:pt x="101" y="63"/>
                      </a:cubicBezTo>
                      <a:cubicBezTo>
                        <a:pt x="101" y="62"/>
                        <a:pt x="101" y="62"/>
                        <a:pt x="101" y="62"/>
                      </a:cubicBezTo>
                      <a:cubicBezTo>
                        <a:pt x="101" y="62"/>
                        <a:pt x="101" y="62"/>
                        <a:pt x="101" y="62"/>
                      </a:cubicBezTo>
                      <a:cubicBezTo>
                        <a:pt x="100" y="62"/>
                        <a:pt x="100" y="62"/>
                        <a:pt x="100" y="62"/>
                      </a:cubicBezTo>
                      <a:cubicBezTo>
                        <a:pt x="100" y="62"/>
                        <a:pt x="100" y="62"/>
                        <a:pt x="100" y="62"/>
                      </a:cubicBezTo>
                      <a:cubicBezTo>
                        <a:pt x="100" y="62"/>
                        <a:pt x="100" y="62"/>
                        <a:pt x="100" y="62"/>
                      </a:cubicBezTo>
                      <a:cubicBezTo>
                        <a:pt x="101" y="61"/>
                        <a:pt x="101" y="61"/>
                        <a:pt x="101" y="61"/>
                      </a:cubicBezTo>
                      <a:cubicBezTo>
                        <a:pt x="101" y="60"/>
                        <a:pt x="101" y="60"/>
                        <a:pt x="101" y="60"/>
                      </a:cubicBezTo>
                      <a:cubicBezTo>
                        <a:pt x="101" y="60"/>
                        <a:pt x="101" y="60"/>
                        <a:pt x="101" y="60"/>
                      </a:cubicBezTo>
                      <a:cubicBezTo>
                        <a:pt x="101" y="59"/>
                        <a:pt x="101" y="59"/>
                        <a:pt x="101" y="59"/>
                      </a:cubicBezTo>
                      <a:cubicBezTo>
                        <a:pt x="101" y="58"/>
                        <a:pt x="101" y="58"/>
                        <a:pt x="101" y="58"/>
                      </a:cubicBezTo>
                      <a:cubicBezTo>
                        <a:pt x="100" y="58"/>
                        <a:pt x="100" y="58"/>
                        <a:pt x="100" y="58"/>
                      </a:cubicBezTo>
                      <a:cubicBezTo>
                        <a:pt x="100" y="57"/>
                        <a:pt x="100" y="57"/>
                        <a:pt x="100" y="57"/>
                      </a:cubicBezTo>
                      <a:cubicBezTo>
                        <a:pt x="100" y="57"/>
                        <a:pt x="100" y="57"/>
                        <a:pt x="100" y="57"/>
                      </a:cubicBezTo>
                      <a:cubicBezTo>
                        <a:pt x="100" y="56"/>
                        <a:pt x="100" y="56"/>
                        <a:pt x="100" y="56"/>
                      </a:cubicBezTo>
                      <a:cubicBezTo>
                        <a:pt x="100" y="56"/>
                        <a:pt x="100" y="56"/>
                        <a:pt x="100" y="56"/>
                      </a:cubicBezTo>
                      <a:cubicBezTo>
                        <a:pt x="100" y="56"/>
                        <a:pt x="100" y="56"/>
                        <a:pt x="100" y="56"/>
                      </a:cubicBezTo>
                      <a:cubicBezTo>
                        <a:pt x="100" y="55"/>
                        <a:pt x="100" y="55"/>
                        <a:pt x="100" y="55"/>
                      </a:cubicBezTo>
                      <a:cubicBezTo>
                        <a:pt x="100" y="55"/>
                        <a:pt x="100" y="55"/>
                        <a:pt x="100" y="55"/>
                      </a:cubicBezTo>
                      <a:cubicBezTo>
                        <a:pt x="99" y="55"/>
                        <a:pt x="99" y="55"/>
                        <a:pt x="99" y="55"/>
                      </a:cubicBezTo>
                      <a:cubicBezTo>
                        <a:pt x="100" y="54"/>
                        <a:pt x="100" y="54"/>
                        <a:pt x="100" y="54"/>
                      </a:cubicBezTo>
                      <a:cubicBezTo>
                        <a:pt x="99" y="54"/>
                        <a:pt x="99" y="54"/>
                        <a:pt x="99" y="54"/>
                      </a:cubicBezTo>
                      <a:cubicBezTo>
                        <a:pt x="98" y="53"/>
                        <a:pt x="98" y="53"/>
                        <a:pt x="98" y="53"/>
                      </a:cubicBezTo>
                      <a:cubicBezTo>
                        <a:pt x="97" y="53"/>
                        <a:pt x="97" y="53"/>
                        <a:pt x="97" y="53"/>
                      </a:cubicBezTo>
                      <a:cubicBezTo>
                        <a:pt x="97" y="52"/>
                        <a:pt x="97" y="52"/>
                        <a:pt x="97" y="52"/>
                      </a:cubicBezTo>
                      <a:cubicBezTo>
                        <a:pt x="96" y="51"/>
                        <a:pt x="96" y="51"/>
                        <a:pt x="96" y="51"/>
                      </a:cubicBezTo>
                      <a:cubicBezTo>
                        <a:pt x="96" y="51"/>
                        <a:pt x="96" y="51"/>
                        <a:pt x="96" y="51"/>
                      </a:cubicBezTo>
                      <a:cubicBezTo>
                        <a:pt x="95" y="51"/>
                        <a:pt x="95" y="51"/>
                        <a:pt x="95" y="51"/>
                      </a:cubicBezTo>
                      <a:cubicBezTo>
                        <a:pt x="94" y="51"/>
                        <a:pt x="94" y="51"/>
                        <a:pt x="94" y="51"/>
                      </a:cubicBezTo>
                      <a:cubicBezTo>
                        <a:pt x="93" y="50"/>
                        <a:pt x="93" y="50"/>
                        <a:pt x="93" y="50"/>
                      </a:cubicBezTo>
                      <a:cubicBezTo>
                        <a:pt x="93" y="50"/>
                        <a:pt x="93" y="50"/>
                        <a:pt x="93" y="50"/>
                      </a:cubicBezTo>
                      <a:cubicBezTo>
                        <a:pt x="93" y="49"/>
                        <a:pt x="92" y="49"/>
                        <a:pt x="92" y="49"/>
                      </a:cubicBezTo>
                      <a:cubicBezTo>
                        <a:pt x="92" y="49"/>
                        <a:pt x="92" y="49"/>
                        <a:pt x="92" y="49"/>
                      </a:cubicBezTo>
                      <a:cubicBezTo>
                        <a:pt x="91" y="49"/>
                        <a:pt x="91" y="49"/>
                        <a:pt x="91" y="49"/>
                      </a:cubicBezTo>
                      <a:cubicBezTo>
                        <a:pt x="90" y="49"/>
                        <a:pt x="90" y="49"/>
                        <a:pt x="90" y="49"/>
                      </a:cubicBezTo>
                      <a:cubicBezTo>
                        <a:pt x="90" y="49"/>
                        <a:pt x="90" y="49"/>
                        <a:pt x="90" y="49"/>
                      </a:cubicBezTo>
                      <a:cubicBezTo>
                        <a:pt x="89" y="48"/>
                        <a:pt x="89" y="48"/>
                        <a:pt x="89" y="48"/>
                      </a:cubicBezTo>
                      <a:cubicBezTo>
                        <a:pt x="89" y="48"/>
                        <a:pt x="89" y="48"/>
                        <a:pt x="89" y="48"/>
                      </a:cubicBezTo>
                      <a:cubicBezTo>
                        <a:pt x="89" y="47"/>
                        <a:pt x="89" y="47"/>
                        <a:pt x="89" y="47"/>
                      </a:cubicBezTo>
                      <a:cubicBezTo>
                        <a:pt x="88" y="47"/>
                        <a:pt x="88" y="47"/>
                        <a:pt x="88" y="47"/>
                      </a:cubicBezTo>
                      <a:cubicBezTo>
                        <a:pt x="88" y="47"/>
                        <a:pt x="88" y="47"/>
                        <a:pt x="88" y="47"/>
                      </a:cubicBezTo>
                      <a:cubicBezTo>
                        <a:pt x="88" y="47"/>
                        <a:pt x="88" y="47"/>
                        <a:pt x="88" y="47"/>
                      </a:cubicBezTo>
                      <a:cubicBezTo>
                        <a:pt x="87" y="46"/>
                        <a:pt x="87" y="46"/>
                        <a:pt x="87" y="46"/>
                      </a:cubicBezTo>
                      <a:cubicBezTo>
                        <a:pt x="87" y="46"/>
                        <a:pt x="87" y="46"/>
                        <a:pt x="87" y="46"/>
                      </a:cubicBezTo>
                      <a:cubicBezTo>
                        <a:pt x="87" y="46"/>
                        <a:pt x="87" y="46"/>
                        <a:pt x="87" y="46"/>
                      </a:cubicBezTo>
                      <a:cubicBezTo>
                        <a:pt x="86" y="45"/>
                        <a:pt x="86" y="45"/>
                        <a:pt x="86" y="45"/>
                      </a:cubicBezTo>
                      <a:cubicBezTo>
                        <a:pt x="86" y="45"/>
                        <a:pt x="86" y="45"/>
                        <a:pt x="86" y="45"/>
                      </a:cubicBezTo>
                      <a:cubicBezTo>
                        <a:pt x="86" y="45"/>
                        <a:pt x="86" y="45"/>
                        <a:pt x="86" y="45"/>
                      </a:cubicBezTo>
                      <a:cubicBezTo>
                        <a:pt x="86" y="45"/>
                        <a:pt x="86" y="45"/>
                        <a:pt x="86" y="45"/>
                      </a:cubicBezTo>
                      <a:cubicBezTo>
                        <a:pt x="85" y="44"/>
                        <a:pt x="85" y="44"/>
                        <a:pt x="85" y="44"/>
                      </a:cubicBezTo>
                      <a:cubicBezTo>
                        <a:pt x="85" y="43"/>
                        <a:pt x="85" y="43"/>
                        <a:pt x="85" y="43"/>
                      </a:cubicBezTo>
                      <a:cubicBezTo>
                        <a:pt x="85" y="43"/>
                        <a:pt x="85" y="43"/>
                        <a:pt x="85" y="43"/>
                      </a:cubicBezTo>
                      <a:cubicBezTo>
                        <a:pt x="85" y="42"/>
                        <a:pt x="85" y="42"/>
                        <a:pt x="85" y="42"/>
                      </a:cubicBezTo>
                      <a:cubicBezTo>
                        <a:pt x="86" y="41"/>
                        <a:pt x="86" y="41"/>
                        <a:pt x="86" y="41"/>
                      </a:cubicBezTo>
                      <a:cubicBezTo>
                        <a:pt x="87" y="38"/>
                        <a:pt x="87" y="38"/>
                        <a:pt x="87" y="38"/>
                      </a:cubicBezTo>
                      <a:cubicBezTo>
                        <a:pt x="87" y="37"/>
                        <a:pt x="87" y="37"/>
                        <a:pt x="87" y="37"/>
                      </a:cubicBezTo>
                      <a:cubicBezTo>
                        <a:pt x="87" y="37"/>
                        <a:pt x="87" y="37"/>
                        <a:pt x="87" y="37"/>
                      </a:cubicBezTo>
                      <a:cubicBezTo>
                        <a:pt x="87" y="36"/>
                        <a:pt x="87" y="36"/>
                        <a:pt x="87" y="36"/>
                      </a:cubicBezTo>
                      <a:cubicBezTo>
                        <a:pt x="87" y="35"/>
                        <a:pt x="87" y="35"/>
                        <a:pt x="87" y="35"/>
                      </a:cubicBezTo>
                      <a:cubicBezTo>
                        <a:pt x="87" y="34"/>
                        <a:pt x="87" y="34"/>
                        <a:pt x="87" y="34"/>
                      </a:cubicBezTo>
                      <a:cubicBezTo>
                        <a:pt x="87" y="34"/>
                        <a:pt x="87" y="34"/>
                        <a:pt x="87" y="34"/>
                      </a:cubicBezTo>
                      <a:cubicBezTo>
                        <a:pt x="88" y="34"/>
                        <a:pt x="88" y="34"/>
                        <a:pt x="88" y="34"/>
                      </a:cubicBezTo>
                      <a:cubicBezTo>
                        <a:pt x="88" y="34"/>
                        <a:pt x="88" y="34"/>
                        <a:pt x="88" y="34"/>
                      </a:cubicBezTo>
                      <a:cubicBezTo>
                        <a:pt x="88" y="33"/>
                        <a:pt x="88" y="33"/>
                        <a:pt x="88" y="33"/>
                      </a:cubicBezTo>
                      <a:cubicBezTo>
                        <a:pt x="88" y="33"/>
                        <a:pt x="88" y="33"/>
                        <a:pt x="88" y="33"/>
                      </a:cubicBezTo>
                      <a:cubicBezTo>
                        <a:pt x="88" y="32"/>
                        <a:pt x="88" y="32"/>
                        <a:pt x="88" y="32"/>
                      </a:cubicBezTo>
                      <a:cubicBezTo>
                        <a:pt x="87" y="32"/>
                        <a:pt x="87" y="32"/>
                        <a:pt x="87" y="32"/>
                      </a:cubicBezTo>
                      <a:cubicBezTo>
                        <a:pt x="86" y="31"/>
                        <a:pt x="86" y="31"/>
                        <a:pt x="86" y="31"/>
                      </a:cubicBezTo>
                      <a:cubicBezTo>
                        <a:pt x="85" y="31"/>
                        <a:pt x="85" y="31"/>
                        <a:pt x="85" y="31"/>
                      </a:cubicBezTo>
                      <a:cubicBezTo>
                        <a:pt x="84" y="31"/>
                        <a:pt x="84" y="31"/>
                        <a:pt x="84" y="31"/>
                      </a:cubicBezTo>
                      <a:cubicBezTo>
                        <a:pt x="84" y="31"/>
                        <a:pt x="84" y="31"/>
                        <a:pt x="84" y="31"/>
                      </a:cubicBezTo>
                      <a:cubicBezTo>
                        <a:pt x="84" y="30"/>
                        <a:pt x="84" y="30"/>
                        <a:pt x="84" y="30"/>
                      </a:cubicBezTo>
                      <a:cubicBezTo>
                        <a:pt x="83" y="30"/>
                        <a:pt x="83" y="30"/>
                        <a:pt x="83" y="30"/>
                      </a:cubicBezTo>
                      <a:cubicBezTo>
                        <a:pt x="83" y="31"/>
                        <a:pt x="83" y="31"/>
                        <a:pt x="83" y="31"/>
                      </a:cubicBezTo>
                      <a:cubicBezTo>
                        <a:pt x="82" y="32"/>
                        <a:pt x="82" y="32"/>
                        <a:pt x="82" y="32"/>
                      </a:cubicBezTo>
                      <a:cubicBezTo>
                        <a:pt x="81" y="32"/>
                        <a:pt x="81" y="32"/>
                        <a:pt x="81" y="32"/>
                      </a:cubicBezTo>
                      <a:cubicBezTo>
                        <a:pt x="80" y="32"/>
                        <a:pt x="80" y="32"/>
                        <a:pt x="80" y="32"/>
                      </a:cubicBezTo>
                      <a:cubicBezTo>
                        <a:pt x="80" y="32"/>
                        <a:pt x="80" y="32"/>
                        <a:pt x="80" y="32"/>
                      </a:cubicBezTo>
                      <a:cubicBezTo>
                        <a:pt x="79" y="30"/>
                        <a:pt x="79" y="30"/>
                        <a:pt x="79" y="30"/>
                      </a:cubicBezTo>
                      <a:cubicBezTo>
                        <a:pt x="79" y="30"/>
                        <a:pt x="79" y="30"/>
                        <a:pt x="79" y="30"/>
                      </a:cubicBezTo>
                      <a:cubicBezTo>
                        <a:pt x="79" y="30"/>
                        <a:pt x="79" y="30"/>
                        <a:pt x="79" y="30"/>
                      </a:cubicBezTo>
                      <a:cubicBezTo>
                        <a:pt x="79" y="29"/>
                        <a:pt x="79" y="29"/>
                        <a:pt x="79" y="29"/>
                      </a:cubicBezTo>
                      <a:cubicBezTo>
                        <a:pt x="79" y="29"/>
                        <a:pt x="79" y="29"/>
                        <a:pt x="79" y="29"/>
                      </a:cubicBezTo>
                      <a:cubicBezTo>
                        <a:pt x="79" y="29"/>
                        <a:pt x="79" y="29"/>
                        <a:pt x="79" y="29"/>
                      </a:cubicBezTo>
                      <a:cubicBezTo>
                        <a:pt x="79" y="29"/>
                        <a:pt x="79" y="29"/>
                        <a:pt x="79" y="29"/>
                      </a:cubicBezTo>
                      <a:cubicBezTo>
                        <a:pt x="79" y="28"/>
                        <a:pt x="79" y="28"/>
                        <a:pt x="79" y="28"/>
                      </a:cubicBezTo>
                      <a:cubicBezTo>
                        <a:pt x="79" y="28"/>
                        <a:pt x="79" y="28"/>
                        <a:pt x="79" y="28"/>
                      </a:cubicBezTo>
                      <a:cubicBezTo>
                        <a:pt x="79" y="28"/>
                        <a:pt x="79" y="28"/>
                        <a:pt x="79" y="28"/>
                      </a:cubicBezTo>
                      <a:cubicBezTo>
                        <a:pt x="79" y="28"/>
                        <a:pt x="79" y="28"/>
                        <a:pt x="79" y="28"/>
                      </a:cubicBezTo>
                      <a:cubicBezTo>
                        <a:pt x="78" y="27"/>
                        <a:pt x="78" y="27"/>
                        <a:pt x="78" y="27"/>
                      </a:cubicBezTo>
                      <a:cubicBezTo>
                        <a:pt x="78" y="27"/>
                        <a:pt x="78" y="27"/>
                        <a:pt x="78" y="27"/>
                      </a:cubicBezTo>
                      <a:cubicBezTo>
                        <a:pt x="78" y="26"/>
                        <a:pt x="78" y="26"/>
                        <a:pt x="78" y="26"/>
                      </a:cubicBezTo>
                      <a:cubicBezTo>
                        <a:pt x="78" y="26"/>
                        <a:pt x="78" y="26"/>
                        <a:pt x="78" y="26"/>
                      </a:cubicBezTo>
                      <a:cubicBezTo>
                        <a:pt x="78" y="26"/>
                        <a:pt x="78" y="26"/>
                        <a:pt x="78" y="26"/>
                      </a:cubicBezTo>
                      <a:cubicBezTo>
                        <a:pt x="78" y="25"/>
                        <a:pt x="78" y="25"/>
                        <a:pt x="78" y="25"/>
                      </a:cubicBezTo>
                      <a:cubicBezTo>
                        <a:pt x="78" y="25"/>
                        <a:pt x="78" y="25"/>
                        <a:pt x="78" y="25"/>
                      </a:cubicBezTo>
                      <a:cubicBezTo>
                        <a:pt x="77" y="24"/>
                        <a:pt x="77" y="24"/>
                        <a:pt x="77" y="24"/>
                      </a:cubicBezTo>
                      <a:cubicBezTo>
                        <a:pt x="77" y="24"/>
                        <a:pt x="77" y="24"/>
                        <a:pt x="77" y="24"/>
                      </a:cubicBezTo>
                      <a:cubicBezTo>
                        <a:pt x="73" y="22"/>
                        <a:pt x="73" y="22"/>
                        <a:pt x="73" y="22"/>
                      </a:cubicBezTo>
                      <a:cubicBezTo>
                        <a:pt x="73" y="21"/>
                        <a:pt x="73" y="21"/>
                        <a:pt x="73" y="21"/>
                      </a:cubicBezTo>
                      <a:cubicBezTo>
                        <a:pt x="73" y="21"/>
                        <a:pt x="73" y="21"/>
                        <a:pt x="73" y="21"/>
                      </a:cubicBezTo>
                      <a:cubicBezTo>
                        <a:pt x="73" y="21"/>
                        <a:pt x="73" y="21"/>
                        <a:pt x="73" y="21"/>
                      </a:cubicBezTo>
                      <a:cubicBezTo>
                        <a:pt x="72" y="20"/>
                        <a:pt x="72" y="20"/>
                        <a:pt x="72" y="20"/>
                      </a:cubicBezTo>
                      <a:cubicBezTo>
                        <a:pt x="72" y="20"/>
                        <a:pt x="72" y="20"/>
                        <a:pt x="72" y="20"/>
                      </a:cubicBezTo>
                      <a:cubicBezTo>
                        <a:pt x="68" y="17"/>
                        <a:pt x="68" y="17"/>
                        <a:pt x="68" y="17"/>
                      </a:cubicBezTo>
                      <a:cubicBezTo>
                        <a:pt x="68" y="17"/>
                        <a:pt x="68" y="17"/>
                        <a:pt x="68" y="17"/>
                      </a:cubicBezTo>
                      <a:cubicBezTo>
                        <a:pt x="67" y="16"/>
                        <a:pt x="67" y="16"/>
                        <a:pt x="67" y="16"/>
                      </a:cubicBezTo>
                      <a:cubicBezTo>
                        <a:pt x="67" y="15"/>
                        <a:pt x="67" y="15"/>
                        <a:pt x="67" y="15"/>
                      </a:cubicBezTo>
                      <a:cubicBezTo>
                        <a:pt x="67" y="15"/>
                        <a:pt x="67" y="15"/>
                        <a:pt x="67" y="15"/>
                      </a:cubicBezTo>
                      <a:cubicBezTo>
                        <a:pt x="67" y="15"/>
                        <a:pt x="67" y="15"/>
                        <a:pt x="67" y="15"/>
                      </a:cubicBezTo>
                      <a:cubicBezTo>
                        <a:pt x="67" y="15"/>
                        <a:pt x="67" y="15"/>
                        <a:pt x="67" y="15"/>
                      </a:cubicBezTo>
                      <a:cubicBezTo>
                        <a:pt x="67" y="14"/>
                        <a:pt x="67" y="14"/>
                        <a:pt x="67" y="14"/>
                      </a:cubicBezTo>
                      <a:cubicBezTo>
                        <a:pt x="66" y="14"/>
                        <a:pt x="66" y="14"/>
                        <a:pt x="66" y="14"/>
                      </a:cubicBezTo>
                      <a:cubicBezTo>
                        <a:pt x="66" y="14"/>
                        <a:pt x="66" y="14"/>
                        <a:pt x="66" y="14"/>
                      </a:cubicBezTo>
                      <a:cubicBezTo>
                        <a:pt x="66" y="14"/>
                        <a:pt x="66" y="14"/>
                        <a:pt x="66" y="14"/>
                      </a:cubicBezTo>
                      <a:cubicBezTo>
                        <a:pt x="66" y="13"/>
                        <a:pt x="66" y="13"/>
                        <a:pt x="66" y="13"/>
                      </a:cubicBezTo>
                      <a:cubicBezTo>
                        <a:pt x="66" y="13"/>
                        <a:pt x="66" y="13"/>
                        <a:pt x="66" y="13"/>
                      </a:cubicBezTo>
                      <a:cubicBezTo>
                        <a:pt x="66" y="13"/>
                        <a:pt x="66" y="13"/>
                        <a:pt x="66" y="13"/>
                      </a:cubicBezTo>
                      <a:cubicBezTo>
                        <a:pt x="66" y="12"/>
                        <a:pt x="66" y="12"/>
                        <a:pt x="66" y="12"/>
                      </a:cubicBezTo>
                      <a:cubicBezTo>
                        <a:pt x="66" y="12"/>
                        <a:pt x="66" y="12"/>
                        <a:pt x="66" y="12"/>
                      </a:cubicBezTo>
                      <a:cubicBezTo>
                        <a:pt x="66" y="12"/>
                        <a:pt x="66" y="12"/>
                        <a:pt x="66" y="12"/>
                      </a:cubicBezTo>
                      <a:cubicBezTo>
                        <a:pt x="66" y="12"/>
                        <a:pt x="66" y="12"/>
                        <a:pt x="66" y="12"/>
                      </a:cubicBezTo>
                      <a:cubicBezTo>
                        <a:pt x="66" y="12"/>
                        <a:pt x="66" y="12"/>
                        <a:pt x="66" y="12"/>
                      </a:cubicBezTo>
                      <a:cubicBezTo>
                        <a:pt x="66" y="11"/>
                        <a:pt x="66" y="11"/>
                        <a:pt x="66" y="11"/>
                      </a:cubicBezTo>
                      <a:cubicBezTo>
                        <a:pt x="65" y="8"/>
                        <a:pt x="65" y="8"/>
                        <a:pt x="65" y="8"/>
                      </a:cubicBezTo>
                      <a:cubicBezTo>
                        <a:pt x="65" y="7"/>
                        <a:pt x="65" y="7"/>
                        <a:pt x="65" y="7"/>
                      </a:cubicBezTo>
                      <a:cubicBezTo>
                        <a:pt x="65" y="6"/>
                        <a:pt x="65" y="6"/>
                        <a:pt x="65" y="6"/>
                      </a:cubicBezTo>
                      <a:cubicBezTo>
                        <a:pt x="65" y="5"/>
                        <a:pt x="65" y="5"/>
                        <a:pt x="65" y="5"/>
                      </a:cubicBezTo>
                      <a:cubicBezTo>
                        <a:pt x="65" y="4"/>
                        <a:pt x="65" y="4"/>
                        <a:pt x="65" y="4"/>
                      </a:cubicBezTo>
                      <a:cubicBezTo>
                        <a:pt x="66" y="4"/>
                        <a:pt x="66" y="4"/>
                        <a:pt x="66" y="4"/>
                      </a:cubicBezTo>
                      <a:cubicBezTo>
                        <a:pt x="66" y="4"/>
                        <a:pt x="66" y="4"/>
                        <a:pt x="66" y="4"/>
                      </a:cubicBezTo>
                      <a:cubicBezTo>
                        <a:pt x="66" y="4"/>
                        <a:pt x="66" y="4"/>
                        <a:pt x="66" y="4"/>
                      </a:cubicBezTo>
                      <a:cubicBezTo>
                        <a:pt x="65" y="4"/>
                        <a:pt x="65" y="4"/>
                        <a:pt x="65" y="4"/>
                      </a:cubicBezTo>
                      <a:cubicBezTo>
                        <a:pt x="65" y="4"/>
                        <a:pt x="65" y="4"/>
                        <a:pt x="65" y="4"/>
                      </a:cubicBezTo>
                      <a:cubicBezTo>
                        <a:pt x="64" y="3"/>
                        <a:pt x="64" y="3"/>
                        <a:pt x="64" y="3"/>
                      </a:cubicBezTo>
                      <a:cubicBezTo>
                        <a:pt x="64" y="3"/>
                        <a:pt x="64" y="3"/>
                        <a:pt x="64" y="3"/>
                      </a:cubicBezTo>
                      <a:cubicBezTo>
                        <a:pt x="64" y="3"/>
                        <a:pt x="64" y="3"/>
                        <a:pt x="64" y="3"/>
                      </a:cubicBezTo>
                      <a:cubicBezTo>
                        <a:pt x="64" y="3"/>
                        <a:pt x="64" y="3"/>
                        <a:pt x="64" y="3"/>
                      </a:cubicBezTo>
                      <a:cubicBezTo>
                        <a:pt x="64" y="2"/>
                        <a:pt x="64" y="2"/>
                        <a:pt x="64" y="2"/>
                      </a:cubicBezTo>
                      <a:cubicBezTo>
                        <a:pt x="64" y="2"/>
                        <a:pt x="64" y="2"/>
                        <a:pt x="64" y="2"/>
                      </a:cubicBezTo>
                      <a:cubicBezTo>
                        <a:pt x="64" y="2"/>
                        <a:pt x="64" y="2"/>
                        <a:pt x="64" y="2"/>
                      </a:cubicBezTo>
                      <a:cubicBezTo>
                        <a:pt x="64" y="2"/>
                        <a:pt x="64" y="2"/>
                        <a:pt x="64"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1"/>
                        <a:pt x="63" y="1"/>
                        <a:pt x="63" y="1"/>
                      </a:cubicBezTo>
                      <a:cubicBezTo>
                        <a:pt x="63" y="1"/>
                        <a:pt x="63" y="1"/>
                        <a:pt x="63" y="1"/>
                      </a:cubicBezTo>
                      <a:cubicBezTo>
                        <a:pt x="62" y="1"/>
                        <a:pt x="62" y="1"/>
                        <a:pt x="62" y="1"/>
                      </a:cubicBezTo>
                      <a:cubicBezTo>
                        <a:pt x="62" y="1"/>
                        <a:pt x="62" y="1"/>
                        <a:pt x="62" y="1"/>
                      </a:cubicBezTo>
                      <a:cubicBezTo>
                        <a:pt x="62" y="1"/>
                        <a:pt x="62" y="1"/>
                        <a:pt x="62" y="1"/>
                      </a:cubicBezTo>
                      <a:cubicBezTo>
                        <a:pt x="62" y="1"/>
                        <a:pt x="62" y="1"/>
                        <a:pt x="62" y="1"/>
                      </a:cubicBezTo>
                      <a:cubicBezTo>
                        <a:pt x="62" y="1"/>
                        <a:pt x="62" y="1"/>
                        <a:pt x="62" y="1"/>
                      </a:cubicBezTo>
                      <a:cubicBezTo>
                        <a:pt x="62" y="0"/>
                        <a:pt x="62" y="0"/>
                        <a:pt x="62" y="0"/>
                      </a:cubicBezTo>
                      <a:cubicBezTo>
                        <a:pt x="62" y="0"/>
                        <a:pt x="62" y="0"/>
                        <a:pt x="62" y="0"/>
                      </a:cubicBezTo>
                      <a:cubicBezTo>
                        <a:pt x="61" y="0"/>
                        <a:pt x="61" y="0"/>
                        <a:pt x="61" y="0"/>
                      </a:cubicBezTo>
                      <a:cubicBezTo>
                        <a:pt x="61" y="0"/>
                        <a:pt x="61" y="0"/>
                        <a:pt x="61" y="0"/>
                      </a:cubicBezTo>
                      <a:cubicBezTo>
                        <a:pt x="61" y="0"/>
                        <a:pt x="61" y="0"/>
                        <a:pt x="61" y="0"/>
                      </a:cubicBezTo>
                      <a:cubicBezTo>
                        <a:pt x="59" y="0"/>
                        <a:pt x="59" y="0"/>
                        <a:pt x="59" y="0"/>
                      </a:cubicBezTo>
                      <a:cubicBezTo>
                        <a:pt x="58" y="0"/>
                        <a:pt x="58" y="0"/>
                        <a:pt x="58" y="0"/>
                      </a:cubicBezTo>
                      <a:cubicBezTo>
                        <a:pt x="52" y="1"/>
                        <a:pt x="46" y="1"/>
                        <a:pt x="41" y="2"/>
                      </a:cubicBezTo>
                      <a:cubicBezTo>
                        <a:pt x="38" y="2"/>
                        <a:pt x="36" y="2"/>
                        <a:pt x="34" y="2"/>
                      </a:cubicBezTo>
                      <a:cubicBezTo>
                        <a:pt x="31" y="2"/>
                        <a:pt x="29" y="2"/>
                        <a:pt x="27" y="3"/>
                      </a:cubicBezTo>
                      <a:cubicBezTo>
                        <a:pt x="24" y="3"/>
                        <a:pt x="22" y="3"/>
                        <a:pt x="20" y="3"/>
                      </a:cubicBezTo>
                      <a:cubicBezTo>
                        <a:pt x="13" y="3"/>
                        <a:pt x="7"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3" y="8"/>
                        <a:pt x="3" y="8"/>
                        <a:pt x="3" y="8"/>
                      </a:cubicBezTo>
                      <a:cubicBezTo>
                        <a:pt x="3" y="8"/>
                        <a:pt x="3" y="8"/>
                        <a:pt x="3" y="8"/>
                      </a:cubicBezTo>
                      <a:cubicBezTo>
                        <a:pt x="3" y="8"/>
                        <a:pt x="3" y="8"/>
                        <a:pt x="3" y="8"/>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10"/>
                      </a:cubicBezTo>
                      <a:cubicBezTo>
                        <a:pt x="5" y="10"/>
                        <a:pt x="5" y="10"/>
                        <a:pt x="5" y="10"/>
                      </a:cubicBezTo>
                      <a:cubicBezTo>
                        <a:pt x="5" y="11"/>
                        <a:pt x="5" y="11"/>
                        <a:pt x="5" y="11"/>
                      </a:cubicBezTo>
                      <a:cubicBezTo>
                        <a:pt x="5" y="11"/>
                        <a:pt x="5" y="11"/>
                        <a:pt x="5" y="11"/>
                      </a:cubicBezTo>
                      <a:cubicBezTo>
                        <a:pt x="5" y="12"/>
                        <a:pt x="5" y="12"/>
                        <a:pt x="5"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6" y="13"/>
                        <a:pt x="6" y="13"/>
                        <a:pt x="6" y="13"/>
                      </a:cubicBezTo>
                      <a:cubicBezTo>
                        <a:pt x="6" y="14"/>
                        <a:pt x="6" y="14"/>
                        <a:pt x="6" y="14"/>
                      </a:cubicBezTo>
                      <a:cubicBezTo>
                        <a:pt x="6" y="14"/>
                        <a:pt x="6" y="14"/>
                        <a:pt x="6" y="14"/>
                      </a:cubicBezTo>
                      <a:cubicBezTo>
                        <a:pt x="6" y="14"/>
                        <a:pt x="6" y="14"/>
                        <a:pt x="6" y="14"/>
                      </a:cubicBezTo>
                      <a:cubicBezTo>
                        <a:pt x="7" y="14"/>
                        <a:pt x="7" y="14"/>
                        <a:pt x="7" y="14"/>
                      </a:cubicBezTo>
                      <a:cubicBezTo>
                        <a:pt x="7" y="15"/>
                        <a:pt x="7" y="15"/>
                        <a:pt x="7" y="15"/>
                      </a:cubicBezTo>
                      <a:cubicBezTo>
                        <a:pt x="8" y="15"/>
                        <a:pt x="8" y="15"/>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1" y="17"/>
                        <a:pt x="11" y="17"/>
                        <a:pt x="11" y="17"/>
                      </a:cubicBezTo>
                      <a:cubicBezTo>
                        <a:pt x="11" y="18"/>
                        <a:pt x="11" y="18"/>
                        <a:pt x="11" y="18"/>
                      </a:cubicBezTo>
                      <a:cubicBezTo>
                        <a:pt x="12" y="17"/>
                        <a:pt x="12" y="17"/>
                        <a:pt x="12" y="17"/>
                      </a:cubicBezTo>
                      <a:cubicBezTo>
                        <a:pt x="12" y="17"/>
                        <a:pt x="12" y="17"/>
                        <a:pt x="12" y="17"/>
                      </a:cubicBezTo>
                      <a:cubicBezTo>
                        <a:pt x="12" y="17"/>
                        <a:pt x="12" y="17"/>
                        <a:pt x="12"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3" y="17"/>
                        <a:pt x="13" y="17"/>
                        <a:pt x="13" y="17"/>
                      </a:cubicBezTo>
                      <a:cubicBezTo>
                        <a:pt x="14" y="18"/>
                        <a:pt x="14" y="18"/>
                        <a:pt x="14" y="18"/>
                      </a:cubicBezTo>
                      <a:cubicBezTo>
                        <a:pt x="14" y="18"/>
                        <a:pt x="14" y="18"/>
                        <a:pt x="14" y="18"/>
                      </a:cubicBezTo>
                      <a:cubicBezTo>
                        <a:pt x="14" y="18"/>
                        <a:pt x="14" y="18"/>
                        <a:pt x="14" y="18"/>
                      </a:cubicBezTo>
                      <a:cubicBezTo>
                        <a:pt x="14" y="18"/>
                        <a:pt x="14" y="18"/>
                        <a:pt x="14" y="18"/>
                      </a:cubicBezTo>
                      <a:cubicBezTo>
                        <a:pt x="14" y="19"/>
                        <a:pt x="14" y="19"/>
                        <a:pt x="14" y="19"/>
                      </a:cubicBezTo>
                      <a:cubicBezTo>
                        <a:pt x="14" y="19"/>
                        <a:pt x="14" y="19"/>
                        <a:pt x="14" y="19"/>
                      </a:cubicBezTo>
                      <a:cubicBezTo>
                        <a:pt x="14" y="19"/>
                        <a:pt x="14" y="19"/>
                        <a:pt x="14" y="19"/>
                      </a:cubicBezTo>
                      <a:cubicBezTo>
                        <a:pt x="15" y="19"/>
                        <a:pt x="15" y="19"/>
                        <a:pt x="15" y="19"/>
                      </a:cubicBezTo>
                      <a:cubicBezTo>
                        <a:pt x="15" y="19"/>
                        <a:pt x="15" y="19"/>
                        <a:pt x="15" y="19"/>
                      </a:cubicBezTo>
                      <a:cubicBezTo>
                        <a:pt x="15" y="20"/>
                        <a:pt x="15" y="20"/>
                        <a:pt x="15" y="20"/>
                      </a:cubicBezTo>
                      <a:cubicBezTo>
                        <a:pt x="14" y="20"/>
                        <a:pt x="14" y="20"/>
                        <a:pt x="14" y="20"/>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3" y="21"/>
                        <a:pt x="13" y="21"/>
                        <a:pt x="13" y="21"/>
                      </a:cubicBezTo>
                      <a:cubicBezTo>
                        <a:pt x="13" y="21"/>
                        <a:pt x="13" y="21"/>
                        <a:pt x="13" y="21"/>
                      </a:cubicBezTo>
                      <a:cubicBezTo>
                        <a:pt x="13" y="21"/>
                        <a:pt x="13" y="21"/>
                        <a:pt x="13" y="21"/>
                      </a:cubicBezTo>
                      <a:cubicBezTo>
                        <a:pt x="13" y="21"/>
                        <a:pt x="13" y="21"/>
                        <a:pt x="13" y="21"/>
                      </a:cubicBezTo>
                      <a:cubicBezTo>
                        <a:pt x="12" y="22"/>
                        <a:pt x="12" y="22"/>
                        <a:pt x="12" y="22"/>
                      </a:cubicBezTo>
                      <a:cubicBezTo>
                        <a:pt x="12" y="22"/>
                        <a:pt x="12" y="22"/>
                        <a:pt x="12" y="22"/>
                      </a:cubicBezTo>
                      <a:cubicBezTo>
                        <a:pt x="12" y="22"/>
                        <a:pt x="12" y="22"/>
                        <a:pt x="12" y="22"/>
                      </a:cubicBezTo>
                      <a:cubicBezTo>
                        <a:pt x="12" y="23"/>
                        <a:pt x="12" y="23"/>
                        <a:pt x="12" y="23"/>
                      </a:cubicBezTo>
                      <a:cubicBezTo>
                        <a:pt x="12" y="23"/>
                        <a:pt x="12" y="23"/>
                        <a:pt x="12" y="23"/>
                      </a:cubicBezTo>
                      <a:cubicBezTo>
                        <a:pt x="12" y="23"/>
                        <a:pt x="12" y="23"/>
                        <a:pt x="12" y="23"/>
                      </a:cubicBezTo>
                      <a:cubicBezTo>
                        <a:pt x="12" y="23"/>
                        <a:pt x="12" y="23"/>
                        <a:pt x="12" y="23"/>
                      </a:cubicBezTo>
                      <a:cubicBezTo>
                        <a:pt x="11" y="23"/>
                        <a:pt x="11" y="23"/>
                        <a:pt x="11" y="23"/>
                      </a:cubicBezTo>
                      <a:cubicBezTo>
                        <a:pt x="11" y="23"/>
                        <a:pt x="11" y="23"/>
                        <a:pt x="11" y="23"/>
                      </a:cubicBezTo>
                      <a:cubicBezTo>
                        <a:pt x="11" y="24"/>
                        <a:pt x="11" y="24"/>
                        <a:pt x="11" y="24"/>
                      </a:cubicBezTo>
                      <a:cubicBezTo>
                        <a:pt x="11" y="24"/>
                        <a:pt x="11" y="24"/>
                        <a:pt x="11" y="24"/>
                      </a:cubicBezTo>
                      <a:cubicBezTo>
                        <a:pt x="12" y="24"/>
                        <a:pt x="12" y="24"/>
                        <a:pt x="12" y="24"/>
                      </a:cubicBezTo>
                      <a:cubicBezTo>
                        <a:pt x="12" y="24"/>
                        <a:pt x="12" y="24"/>
                        <a:pt x="12" y="24"/>
                      </a:cubicBezTo>
                      <a:cubicBezTo>
                        <a:pt x="12" y="25"/>
                        <a:pt x="12" y="25"/>
                        <a:pt x="12" y="25"/>
                      </a:cubicBezTo>
                      <a:cubicBezTo>
                        <a:pt x="12" y="25"/>
                        <a:pt x="12" y="25"/>
                        <a:pt x="12" y="25"/>
                      </a:cubicBezTo>
                      <a:cubicBezTo>
                        <a:pt x="13" y="25"/>
                        <a:pt x="13" y="25"/>
                        <a:pt x="13" y="25"/>
                      </a:cubicBezTo>
                      <a:cubicBezTo>
                        <a:pt x="13" y="26"/>
                        <a:pt x="13" y="26"/>
                        <a:pt x="13" y="26"/>
                      </a:cubicBezTo>
                      <a:cubicBezTo>
                        <a:pt x="13" y="26"/>
                        <a:pt x="13" y="26"/>
                        <a:pt x="13" y="26"/>
                      </a:cubicBezTo>
                      <a:cubicBezTo>
                        <a:pt x="14" y="26"/>
                        <a:pt x="14" y="26"/>
                        <a:pt x="14" y="26"/>
                      </a:cubicBezTo>
                      <a:cubicBezTo>
                        <a:pt x="14" y="26"/>
                        <a:pt x="14" y="26"/>
                        <a:pt x="14" y="26"/>
                      </a:cubicBezTo>
                      <a:cubicBezTo>
                        <a:pt x="14" y="27"/>
                        <a:pt x="14" y="27"/>
                        <a:pt x="14" y="27"/>
                      </a:cubicBezTo>
                      <a:cubicBezTo>
                        <a:pt x="14" y="27"/>
                        <a:pt x="14" y="27"/>
                        <a:pt x="14" y="27"/>
                      </a:cubicBezTo>
                      <a:cubicBezTo>
                        <a:pt x="15" y="27"/>
                        <a:pt x="15" y="27"/>
                        <a:pt x="15" y="27"/>
                      </a:cubicBezTo>
                      <a:cubicBezTo>
                        <a:pt x="14" y="27"/>
                        <a:pt x="14" y="27"/>
                        <a:pt x="14" y="27"/>
                      </a:cubicBezTo>
                      <a:cubicBezTo>
                        <a:pt x="15" y="28"/>
                        <a:pt x="15" y="28"/>
                        <a:pt x="15" y="28"/>
                      </a:cubicBezTo>
                      <a:cubicBezTo>
                        <a:pt x="15" y="29"/>
                        <a:pt x="15" y="29"/>
                        <a:pt x="15" y="29"/>
                      </a:cubicBezTo>
                      <a:cubicBezTo>
                        <a:pt x="16" y="29"/>
                        <a:pt x="16" y="29"/>
                        <a:pt x="16" y="29"/>
                      </a:cubicBezTo>
                      <a:cubicBezTo>
                        <a:pt x="16" y="29"/>
                        <a:pt x="16" y="29"/>
                        <a:pt x="16" y="29"/>
                      </a:cubicBezTo>
                      <a:cubicBezTo>
                        <a:pt x="16" y="30"/>
                        <a:pt x="16" y="30"/>
                        <a:pt x="16" y="30"/>
                      </a:cubicBezTo>
                      <a:cubicBezTo>
                        <a:pt x="16" y="30"/>
                        <a:pt x="16" y="30"/>
                        <a:pt x="16" y="30"/>
                      </a:cubicBezTo>
                      <a:cubicBezTo>
                        <a:pt x="16" y="30"/>
                        <a:pt x="16" y="30"/>
                        <a:pt x="16" y="30"/>
                      </a:cubicBezTo>
                      <a:cubicBezTo>
                        <a:pt x="16" y="30"/>
                        <a:pt x="16" y="30"/>
                        <a:pt x="16" y="30"/>
                      </a:cubicBezTo>
                      <a:cubicBezTo>
                        <a:pt x="17" y="31"/>
                        <a:pt x="17" y="31"/>
                        <a:pt x="17" y="31"/>
                      </a:cubicBezTo>
                      <a:cubicBezTo>
                        <a:pt x="17" y="31"/>
                        <a:pt x="17" y="31"/>
                        <a:pt x="17"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2"/>
                        <a:pt x="19" y="32"/>
                        <a:pt x="19" y="32"/>
                      </a:cubicBezTo>
                      <a:cubicBezTo>
                        <a:pt x="19" y="32"/>
                        <a:pt x="19" y="32"/>
                        <a:pt x="19" y="32"/>
                      </a:cubicBezTo>
                      <a:cubicBezTo>
                        <a:pt x="19" y="32"/>
                        <a:pt x="19" y="32"/>
                        <a:pt x="19" y="32"/>
                      </a:cubicBezTo>
                      <a:cubicBezTo>
                        <a:pt x="19" y="32"/>
                        <a:pt x="19" y="32"/>
                        <a:pt x="19" y="32"/>
                      </a:cubicBezTo>
                      <a:cubicBezTo>
                        <a:pt x="20" y="49"/>
                        <a:pt x="21" y="66"/>
                        <a:pt x="22" y="83"/>
                      </a:cubicBezTo>
                      <a:cubicBezTo>
                        <a:pt x="45" y="82"/>
                        <a:pt x="68" y="80"/>
                        <a:pt x="92" y="78"/>
                      </a:cubicBezTo>
                      <a:cubicBezTo>
                        <a:pt x="92" y="78"/>
                        <a:pt x="92" y="78"/>
                        <a:pt x="92" y="78"/>
                      </a:cubicBezTo>
                      <a:cubicBezTo>
                        <a:pt x="92" y="78"/>
                        <a:pt x="92" y="78"/>
                        <a:pt x="92" y="78"/>
                      </a:cubicBezTo>
                      <a:cubicBezTo>
                        <a:pt x="92" y="78"/>
                        <a:pt x="92" y="78"/>
                        <a:pt x="92" y="78"/>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79"/>
                        <a:pt x="92" y="79"/>
                        <a:pt x="92" y="79"/>
                      </a:cubicBezTo>
                      <a:cubicBezTo>
                        <a:pt x="92" y="80"/>
                        <a:pt x="92" y="80"/>
                        <a:pt x="92" y="80"/>
                      </a:cubicBezTo>
                      <a:cubicBezTo>
                        <a:pt x="92" y="80"/>
                        <a:pt x="92" y="80"/>
                        <a:pt x="92"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3" y="80"/>
                        <a:pt x="93" y="80"/>
                        <a:pt x="93" y="80"/>
                      </a:cubicBezTo>
                      <a:cubicBezTo>
                        <a:pt x="94" y="81"/>
                        <a:pt x="94" y="81"/>
                        <a:pt x="94" y="81"/>
                      </a:cubicBezTo>
                      <a:cubicBezTo>
                        <a:pt x="94" y="81"/>
                        <a:pt x="94" y="81"/>
                        <a:pt x="94" y="81"/>
                      </a:cubicBezTo>
                      <a:cubicBezTo>
                        <a:pt x="94" y="81"/>
                        <a:pt x="94" y="81"/>
                        <a:pt x="94" y="81"/>
                      </a:cubicBezTo>
                      <a:cubicBezTo>
                        <a:pt x="93" y="81"/>
                        <a:pt x="93" y="81"/>
                        <a:pt x="93" y="81"/>
                      </a:cubicBezTo>
                      <a:cubicBezTo>
                        <a:pt x="93" y="81"/>
                        <a:pt x="93" y="81"/>
                        <a:pt x="93" y="81"/>
                      </a:cubicBezTo>
                      <a:cubicBezTo>
                        <a:pt x="94" y="82"/>
                        <a:pt x="94" y="82"/>
                        <a:pt x="94" y="82"/>
                      </a:cubicBezTo>
                      <a:cubicBezTo>
                        <a:pt x="94" y="82"/>
                        <a:pt x="94" y="82"/>
                        <a:pt x="94" y="82"/>
                      </a:cubicBezTo>
                      <a:cubicBezTo>
                        <a:pt x="94" y="82"/>
                        <a:pt x="94" y="82"/>
                        <a:pt x="94" y="82"/>
                      </a:cubicBezTo>
                      <a:cubicBezTo>
                        <a:pt x="94" y="82"/>
                        <a:pt x="94" y="82"/>
                        <a:pt x="94" y="82"/>
                      </a:cubicBezTo>
                      <a:cubicBezTo>
                        <a:pt x="94" y="82"/>
                        <a:pt x="94" y="82"/>
                        <a:pt x="94" y="82"/>
                      </a:cubicBezTo>
                      <a:cubicBezTo>
                        <a:pt x="93" y="82"/>
                        <a:pt x="93" y="82"/>
                        <a:pt x="93" y="82"/>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3"/>
                        <a:pt x="93" y="83"/>
                        <a:pt x="93" y="83"/>
                      </a:cubicBezTo>
                      <a:cubicBezTo>
                        <a:pt x="93" y="84"/>
                        <a:pt x="93" y="84"/>
                        <a:pt x="93" y="84"/>
                      </a:cubicBezTo>
                      <a:cubicBezTo>
                        <a:pt x="93" y="84"/>
                        <a:pt x="93" y="84"/>
                        <a:pt x="93" y="84"/>
                      </a:cubicBezTo>
                      <a:cubicBezTo>
                        <a:pt x="93" y="84"/>
                        <a:pt x="93" y="84"/>
                        <a:pt x="93" y="84"/>
                      </a:cubicBezTo>
                      <a:cubicBezTo>
                        <a:pt x="92" y="84"/>
                        <a:pt x="92" y="84"/>
                        <a:pt x="92" y="84"/>
                      </a:cubicBezTo>
                      <a:cubicBezTo>
                        <a:pt x="92" y="84"/>
                        <a:pt x="92" y="84"/>
                        <a:pt x="92" y="84"/>
                      </a:cubicBezTo>
                      <a:cubicBezTo>
                        <a:pt x="92" y="84"/>
                        <a:pt x="92" y="84"/>
                        <a:pt x="92" y="84"/>
                      </a:cubicBezTo>
                      <a:cubicBezTo>
                        <a:pt x="91" y="84"/>
                        <a:pt x="91" y="84"/>
                        <a:pt x="91" y="84"/>
                      </a:cubicBezTo>
                      <a:cubicBezTo>
                        <a:pt x="91" y="84"/>
                        <a:pt x="91" y="84"/>
                        <a:pt x="91" y="84"/>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5"/>
                        <a:pt x="91" y="85"/>
                        <a:pt x="91" y="85"/>
                      </a:cubicBezTo>
                      <a:cubicBezTo>
                        <a:pt x="91" y="86"/>
                        <a:pt x="91" y="86"/>
                        <a:pt x="91" y="86"/>
                      </a:cubicBezTo>
                      <a:cubicBezTo>
                        <a:pt x="91" y="86"/>
                        <a:pt x="91" y="86"/>
                        <a:pt x="91" y="86"/>
                      </a:cubicBezTo>
                      <a:cubicBezTo>
                        <a:pt x="90" y="86"/>
                        <a:pt x="90" y="86"/>
                        <a:pt x="90" y="86"/>
                      </a:cubicBezTo>
                      <a:cubicBezTo>
                        <a:pt x="90" y="86"/>
                        <a:pt x="90" y="86"/>
                        <a:pt x="90" y="86"/>
                      </a:cubicBezTo>
                      <a:cubicBezTo>
                        <a:pt x="90" y="86"/>
                        <a:pt x="90" y="86"/>
                        <a:pt x="90" y="86"/>
                      </a:cubicBezTo>
                      <a:cubicBezTo>
                        <a:pt x="90" y="86"/>
                        <a:pt x="90" y="86"/>
                        <a:pt x="90" y="86"/>
                      </a:cubicBezTo>
                      <a:cubicBezTo>
                        <a:pt x="90" y="86"/>
                        <a:pt x="90" y="86"/>
                        <a:pt x="90" y="86"/>
                      </a:cubicBezTo>
                      <a:cubicBezTo>
                        <a:pt x="90" y="86"/>
                        <a:pt x="90" y="86"/>
                        <a:pt x="90" y="86"/>
                      </a:cubicBezTo>
                      <a:cubicBezTo>
                        <a:pt x="90" y="87"/>
                        <a:pt x="90" y="87"/>
                        <a:pt x="90" y="87"/>
                      </a:cubicBezTo>
                      <a:cubicBezTo>
                        <a:pt x="90" y="87"/>
                        <a:pt x="90" y="87"/>
                        <a:pt x="90" y="87"/>
                      </a:cubicBezTo>
                      <a:cubicBezTo>
                        <a:pt x="89" y="88"/>
                        <a:pt x="89" y="88"/>
                        <a:pt x="89" y="88"/>
                      </a:cubicBezTo>
                      <a:cubicBezTo>
                        <a:pt x="89" y="88"/>
                        <a:pt x="89" y="88"/>
                        <a:pt x="89" y="88"/>
                      </a:cubicBezTo>
                      <a:cubicBezTo>
                        <a:pt x="89" y="88"/>
                        <a:pt x="89" y="88"/>
                        <a:pt x="89" y="88"/>
                      </a:cubicBezTo>
                      <a:cubicBezTo>
                        <a:pt x="89" y="88"/>
                        <a:pt x="89" y="88"/>
                        <a:pt x="89" y="88"/>
                      </a:cubicBezTo>
                      <a:cubicBezTo>
                        <a:pt x="89" y="88"/>
                        <a:pt x="89" y="88"/>
                        <a:pt x="89" y="88"/>
                      </a:cubicBezTo>
                      <a:cubicBezTo>
                        <a:pt x="93" y="88"/>
                        <a:pt x="96" y="88"/>
                        <a:pt x="99" y="87"/>
                      </a:cubicBezTo>
                      <a:cubicBezTo>
                        <a:pt x="99" y="87"/>
                        <a:pt x="99" y="87"/>
                        <a:pt x="99" y="87"/>
                      </a:cubicBezTo>
                      <a:cubicBezTo>
                        <a:pt x="99" y="87"/>
                        <a:pt x="99" y="87"/>
                        <a:pt x="99" y="87"/>
                      </a:cubicBezTo>
                      <a:cubicBezTo>
                        <a:pt x="100" y="87"/>
                        <a:pt x="100" y="87"/>
                        <a:pt x="100" y="87"/>
                      </a:cubicBezTo>
                      <a:cubicBezTo>
                        <a:pt x="100" y="87"/>
                        <a:pt x="100" y="87"/>
                        <a:pt x="100" y="87"/>
                      </a:cubicBezTo>
                      <a:cubicBezTo>
                        <a:pt x="100" y="86"/>
                        <a:pt x="100" y="86"/>
                        <a:pt x="100" y="86"/>
                      </a:cubicBezTo>
                      <a:cubicBezTo>
                        <a:pt x="100" y="85"/>
                        <a:pt x="100" y="85"/>
                        <a:pt x="100" y="85"/>
                      </a:cubicBezTo>
                      <a:cubicBezTo>
                        <a:pt x="100" y="85"/>
                        <a:pt x="100" y="85"/>
                        <a:pt x="100" y="85"/>
                      </a:cubicBezTo>
                      <a:cubicBezTo>
                        <a:pt x="100" y="85"/>
                        <a:pt x="100" y="85"/>
                        <a:pt x="100" y="85"/>
                      </a:cubicBezTo>
                      <a:cubicBezTo>
                        <a:pt x="101" y="85"/>
                        <a:pt x="101" y="85"/>
                        <a:pt x="101" y="85"/>
                      </a:cubicBezTo>
                      <a:cubicBezTo>
                        <a:pt x="101" y="85"/>
                        <a:pt x="101" y="85"/>
                        <a:pt x="101" y="85"/>
                      </a:cubicBezTo>
                      <a:cubicBezTo>
                        <a:pt x="101" y="84"/>
                        <a:pt x="101" y="84"/>
                        <a:pt x="101" y="84"/>
                      </a:cubicBezTo>
                      <a:cubicBezTo>
                        <a:pt x="100" y="84"/>
                        <a:pt x="100" y="84"/>
                        <a:pt x="100" y="84"/>
                      </a:cubicBezTo>
                      <a:cubicBezTo>
                        <a:pt x="100" y="82"/>
                        <a:pt x="100" y="82"/>
                        <a:pt x="100" y="82"/>
                      </a:cubicBezTo>
                      <a:cubicBezTo>
                        <a:pt x="100" y="82"/>
                        <a:pt x="100" y="82"/>
                        <a:pt x="100" y="82"/>
                      </a:cubicBezTo>
                      <a:cubicBezTo>
                        <a:pt x="101" y="82"/>
                        <a:pt x="101" y="82"/>
                        <a:pt x="101" y="82"/>
                      </a:cubicBezTo>
                      <a:cubicBezTo>
                        <a:pt x="101" y="82"/>
                        <a:pt x="101" y="82"/>
                        <a:pt x="101" y="82"/>
                      </a:cubicBezTo>
                      <a:cubicBezTo>
                        <a:pt x="102" y="82"/>
                        <a:pt x="102" y="82"/>
                        <a:pt x="102" y="82"/>
                      </a:cubicBezTo>
                      <a:cubicBezTo>
                        <a:pt x="102" y="82"/>
                        <a:pt x="102" y="82"/>
                        <a:pt x="102" y="82"/>
                      </a:cubicBezTo>
                      <a:cubicBezTo>
                        <a:pt x="101" y="82"/>
                        <a:pt x="101" y="82"/>
                        <a:pt x="101" y="82"/>
                      </a:cubicBezTo>
                      <a:cubicBezTo>
                        <a:pt x="101" y="81"/>
                        <a:pt x="101" y="81"/>
                        <a:pt x="101" y="81"/>
                      </a:cubicBezTo>
                      <a:cubicBezTo>
                        <a:pt x="101" y="81"/>
                        <a:pt x="101" y="81"/>
                        <a:pt x="101" y="81"/>
                      </a:cubicBezTo>
                      <a:cubicBezTo>
                        <a:pt x="100" y="81"/>
                        <a:pt x="100" y="81"/>
                        <a:pt x="100" y="81"/>
                      </a:cubicBezTo>
                      <a:cubicBezTo>
                        <a:pt x="100" y="80"/>
                        <a:pt x="100" y="80"/>
                        <a:pt x="100" y="80"/>
                      </a:cubicBezTo>
                      <a:cubicBezTo>
                        <a:pt x="101" y="80"/>
                        <a:pt x="101" y="80"/>
                        <a:pt x="101" y="80"/>
                      </a:cubicBezTo>
                      <a:cubicBezTo>
                        <a:pt x="101" y="80"/>
                        <a:pt x="101" y="80"/>
                        <a:pt x="101" y="80"/>
                      </a:cubicBezTo>
                      <a:cubicBezTo>
                        <a:pt x="101" y="80"/>
                        <a:pt x="101" y="80"/>
                        <a:pt x="101" y="80"/>
                      </a:cubicBezTo>
                      <a:cubicBezTo>
                        <a:pt x="102" y="80"/>
                        <a:pt x="102" y="80"/>
                        <a:pt x="102" y="80"/>
                      </a:cubicBezTo>
                      <a:cubicBezTo>
                        <a:pt x="102" y="80"/>
                        <a:pt x="102" y="80"/>
                        <a:pt x="102" y="80"/>
                      </a:cubicBezTo>
                      <a:cubicBezTo>
                        <a:pt x="102" y="79"/>
                        <a:pt x="102" y="79"/>
                        <a:pt x="102" y="79"/>
                      </a:cubicBezTo>
                      <a:cubicBezTo>
                        <a:pt x="101" y="78"/>
                        <a:pt x="101" y="78"/>
                        <a:pt x="101" y="78"/>
                      </a:cubicBezTo>
                      <a:cubicBezTo>
                        <a:pt x="101" y="78"/>
                        <a:pt x="101" y="78"/>
                        <a:pt x="101" y="78"/>
                      </a:cubicBezTo>
                      <a:cubicBezTo>
                        <a:pt x="101" y="78"/>
                        <a:pt x="101" y="78"/>
                        <a:pt x="101" y="78"/>
                      </a:cubicBezTo>
                      <a:cubicBezTo>
                        <a:pt x="101" y="77"/>
                        <a:pt x="101" y="77"/>
                        <a:pt x="101" y="77"/>
                      </a:cubicBezTo>
                      <a:cubicBezTo>
                        <a:pt x="101" y="77"/>
                        <a:pt x="101" y="77"/>
                        <a:pt x="101" y="77"/>
                      </a:cubicBezTo>
                      <a:cubicBezTo>
                        <a:pt x="101" y="77"/>
                        <a:pt x="101" y="77"/>
                        <a:pt x="101" y="77"/>
                      </a:cubicBezTo>
                      <a:cubicBezTo>
                        <a:pt x="101" y="76"/>
                        <a:pt x="101" y="76"/>
                        <a:pt x="101" y="76"/>
                      </a:cubicBezTo>
                      <a:cubicBezTo>
                        <a:pt x="101" y="76"/>
                        <a:pt x="101" y="76"/>
                        <a:pt x="101" y="76"/>
                      </a:cubicBezTo>
                      <a:cubicBezTo>
                        <a:pt x="102" y="76"/>
                        <a:pt x="102" y="76"/>
                        <a:pt x="102" y="76"/>
                      </a:cubicBezTo>
                      <a:cubicBezTo>
                        <a:pt x="102" y="77"/>
                        <a:pt x="102" y="77"/>
                        <a:pt x="102" y="77"/>
                      </a:cubicBezTo>
                      <a:cubicBezTo>
                        <a:pt x="102" y="77"/>
                        <a:pt x="102" y="77"/>
                        <a:pt x="102" y="77"/>
                      </a:cubicBezTo>
                      <a:cubicBezTo>
                        <a:pt x="102" y="78"/>
                        <a:pt x="102" y="78"/>
                        <a:pt x="102" y="78"/>
                      </a:cubicBezTo>
                      <a:cubicBezTo>
                        <a:pt x="102" y="78"/>
                        <a:pt x="102" y="78"/>
                        <a:pt x="102"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7"/>
                        <a:pt x="103" y="77"/>
                        <a:pt x="103" y="77"/>
                      </a:cubicBezTo>
                      <a:cubicBezTo>
                        <a:pt x="104" y="76"/>
                        <a:pt x="104" y="76"/>
                        <a:pt x="104" y="76"/>
                      </a:cubicBezTo>
                      <a:cubicBezTo>
                        <a:pt x="104" y="76"/>
                        <a:pt x="104" y="76"/>
                        <a:pt x="104" y="76"/>
                      </a:cubicBezTo>
                      <a:cubicBezTo>
                        <a:pt x="104" y="75"/>
                        <a:pt x="104" y="75"/>
                        <a:pt x="104" y="75"/>
                      </a:cubicBezTo>
                      <a:cubicBezTo>
                        <a:pt x="104" y="75"/>
                        <a:pt x="104" y="75"/>
                        <a:pt x="104" y="75"/>
                      </a:cubicBezTo>
                      <a:cubicBezTo>
                        <a:pt x="104" y="74"/>
                        <a:pt x="104" y="74"/>
                        <a:pt x="104" y="74"/>
                      </a:cubicBezTo>
                      <a:cubicBezTo>
                        <a:pt x="104" y="74"/>
                        <a:pt x="104" y="74"/>
                        <a:pt x="104" y="74"/>
                      </a:cubicBezTo>
                      <a:cubicBezTo>
                        <a:pt x="104" y="75"/>
                        <a:pt x="104" y="75"/>
                        <a:pt x="104" y="75"/>
                      </a:cubicBezTo>
                      <a:cubicBezTo>
                        <a:pt x="105" y="75"/>
                        <a:pt x="105" y="75"/>
                        <a:pt x="105" y="75"/>
                      </a:cubicBezTo>
                      <a:cubicBezTo>
                        <a:pt x="105" y="75"/>
                        <a:pt x="105" y="75"/>
                        <a:pt x="105" y="75"/>
                      </a:cubicBezTo>
                      <a:cubicBezTo>
                        <a:pt x="106" y="75"/>
                        <a:pt x="106" y="75"/>
                        <a:pt x="106" y="75"/>
                      </a:cubicBezTo>
                      <a:cubicBezTo>
                        <a:pt x="106" y="75"/>
                        <a:pt x="106" y="75"/>
                        <a:pt x="106" y="75"/>
                      </a:cubicBezTo>
                      <a:cubicBezTo>
                        <a:pt x="107" y="75"/>
                        <a:pt x="107" y="75"/>
                        <a:pt x="107" y="75"/>
                      </a:cubicBezTo>
                      <a:cubicBezTo>
                        <a:pt x="107" y="73"/>
                        <a:pt x="107" y="73"/>
                        <a:pt x="107" y="73"/>
                      </a:cubicBezTo>
                      <a:cubicBezTo>
                        <a:pt x="107" y="72"/>
                        <a:pt x="107" y="72"/>
                        <a:pt x="107" y="72"/>
                      </a:cubicBezTo>
                      <a:cubicBezTo>
                        <a:pt x="107" y="72"/>
                        <a:pt x="107" y="72"/>
                        <a:pt x="107" y="72"/>
                      </a:cubicBezTo>
                      <a:lnTo>
                        <a:pt x="107" y="71"/>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6" name="Freeform 358">
                  <a:extLst>
                    <a:ext uri="{FF2B5EF4-FFF2-40B4-BE49-F238E27FC236}">
                      <a16:creationId xmlns="" xmlns:a16="http://schemas.microsoft.com/office/drawing/2014/main" id="{5BC33007-1443-43B5-8667-0FDF6B70BBA6}"/>
                    </a:ext>
                  </a:extLst>
                </p:cNvPr>
                <p:cNvSpPr>
                  <a:spLocks/>
                </p:cNvSpPr>
                <p:nvPr/>
              </p:nvSpPr>
              <p:spPr bwMode="auto">
                <a:xfrm>
                  <a:off x="5665899" y="3175437"/>
                  <a:ext cx="550465" cy="623860"/>
                </a:xfrm>
                <a:custGeom>
                  <a:avLst/>
                  <a:gdLst>
                    <a:gd name="T0" fmla="*/ 102 w 105"/>
                    <a:gd name="T1" fmla="*/ 23 h 119"/>
                    <a:gd name="T2" fmla="*/ 97 w 105"/>
                    <a:gd name="T3" fmla="*/ 21 h 119"/>
                    <a:gd name="T4" fmla="*/ 92 w 105"/>
                    <a:gd name="T5" fmla="*/ 22 h 119"/>
                    <a:gd name="T6" fmla="*/ 88 w 105"/>
                    <a:gd name="T7" fmla="*/ 21 h 119"/>
                    <a:gd name="T8" fmla="*/ 85 w 105"/>
                    <a:gd name="T9" fmla="*/ 20 h 119"/>
                    <a:gd name="T10" fmla="*/ 79 w 105"/>
                    <a:gd name="T11" fmla="*/ 24 h 119"/>
                    <a:gd name="T12" fmla="*/ 77 w 105"/>
                    <a:gd name="T13" fmla="*/ 23 h 119"/>
                    <a:gd name="T14" fmla="*/ 72 w 105"/>
                    <a:gd name="T15" fmla="*/ 21 h 119"/>
                    <a:gd name="T16" fmla="*/ 68 w 105"/>
                    <a:gd name="T17" fmla="*/ 19 h 119"/>
                    <a:gd name="T18" fmla="*/ 67 w 105"/>
                    <a:gd name="T19" fmla="*/ 21 h 119"/>
                    <a:gd name="T20" fmla="*/ 64 w 105"/>
                    <a:gd name="T21" fmla="*/ 17 h 119"/>
                    <a:gd name="T22" fmla="*/ 63 w 105"/>
                    <a:gd name="T23" fmla="*/ 15 h 119"/>
                    <a:gd name="T24" fmla="*/ 52 w 105"/>
                    <a:gd name="T25" fmla="*/ 14 h 119"/>
                    <a:gd name="T26" fmla="*/ 47 w 105"/>
                    <a:gd name="T27" fmla="*/ 16 h 119"/>
                    <a:gd name="T28" fmla="*/ 41 w 105"/>
                    <a:gd name="T29" fmla="*/ 13 h 119"/>
                    <a:gd name="T30" fmla="*/ 35 w 105"/>
                    <a:gd name="T31" fmla="*/ 11 h 119"/>
                    <a:gd name="T32" fmla="*/ 33 w 105"/>
                    <a:gd name="T33" fmla="*/ 2 h 119"/>
                    <a:gd name="T34" fmla="*/ 28 w 105"/>
                    <a:gd name="T35" fmla="*/ 7 h 119"/>
                    <a:gd name="T36" fmla="*/ 1 w 105"/>
                    <a:gd name="T37" fmla="*/ 11 h 119"/>
                    <a:gd name="T38" fmla="*/ 2 w 105"/>
                    <a:gd name="T39" fmla="*/ 16 h 119"/>
                    <a:gd name="T40" fmla="*/ 2 w 105"/>
                    <a:gd name="T41" fmla="*/ 21 h 119"/>
                    <a:gd name="T42" fmla="*/ 3 w 105"/>
                    <a:gd name="T43" fmla="*/ 29 h 119"/>
                    <a:gd name="T44" fmla="*/ 4 w 105"/>
                    <a:gd name="T45" fmla="*/ 33 h 119"/>
                    <a:gd name="T46" fmla="*/ 5 w 105"/>
                    <a:gd name="T47" fmla="*/ 35 h 119"/>
                    <a:gd name="T48" fmla="*/ 6 w 105"/>
                    <a:gd name="T49" fmla="*/ 37 h 119"/>
                    <a:gd name="T50" fmla="*/ 6 w 105"/>
                    <a:gd name="T51" fmla="*/ 41 h 119"/>
                    <a:gd name="T52" fmla="*/ 7 w 105"/>
                    <a:gd name="T53" fmla="*/ 46 h 119"/>
                    <a:gd name="T54" fmla="*/ 7 w 105"/>
                    <a:gd name="T55" fmla="*/ 50 h 119"/>
                    <a:gd name="T56" fmla="*/ 8 w 105"/>
                    <a:gd name="T57" fmla="*/ 51 h 119"/>
                    <a:gd name="T58" fmla="*/ 7 w 105"/>
                    <a:gd name="T59" fmla="*/ 54 h 119"/>
                    <a:gd name="T60" fmla="*/ 8 w 105"/>
                    <a:gd name="T61" fmla="*/ 58 h 119"/>
                    <a:gd name="T62" fmla="*/ 9 w 105"/>
                    <a:gd name="T63" fmla="*/ 60 h 119"/>
                    <a:gd name="T64" fmla="*/ 11 w 105"/>
                    <a:gd name="T65" fmla="*/ 66 h 119"/>
                    <a:gd name="T66" fmla="*/ 11 w 105"/>
                    <a:gd name="T67" fmla="*/ 69 h 119"/>
                    <a:gd name="T68" fmla="*/ 10 w 105"/>
                    <a:gd name="T69" fmla="*/ 74 h 119"/>
                    <a:gd name="T70" fmla="*/ 7 w 105"/>
                    <a:gd name="T71" fmla="*/ 76 h 119"/>
                    <a:gd name="T72" fmla="*/ 10 w 105"/>
                    <a:gd name="T73" fmla="*/ 81 h 119"/>
                    <a:gd name="T74" fmla="*/ 13 w 105"/>
                    <a:gd name="T75" fmla="*/ 83 h 119"/>
                    <a:gd name="T76" fmla="*/ 90 w 105"/>
                    <a:gd name="T77" fmla="*/ 113 h 119"/>
                    <a:gd name="T78" fmla="*/ 89 w 105"/>
                    <a:gd name="T79" fmla="*/ 109 h 119"/>
                    <a:gd name="T80" fmla="*/ 88 w 105"/>
                    <a:gd name="T81" fmla="*/ 107 h 119"/>
                    <a:gd name="T82" fmla="*/ 87 w 105"/>
                    <a:gd name="T83" fmla="*/ 105 h 119"/>
                    <a:gd name="T84" fmla="*/ 83 w 105"/>
                    <a:gd name="T85" fmla="*/ 104 h 119"/>
                    <a:gd name="T86" fmla="*/ 74 w 105"/>
                    <a:gd name="T87" fmla="*/ 97 h 119"/>
                    <a:gd name="T88" fmla="*/ 68 w 105"/>
                    <a:gd name="T89" fmla="*/ 94 h 119"/>
                    <a:gd name="T90" fmla="*/ 66 w 105"/>
                    <a:gd name="T91" fmla="*/ 90 h 119"/>
                    <a:gd name="T92" fmla="*/ 65 w 105"/>
                    <a:gd name="T93" fmla="*/ 85 h 119"/>
                    <a:gd name="T94" fmla="*/ 65 w 105"/>
                    <a:gd name="T95" fmla="*/ 82 h 119"/>
                    <a:gd name="T96" fmla="*/ 67 w 105"/>
                    <a:gd name="T97" fmla="*/ 78 h 119"/>
                    <a:gd name="T98" fmla="*/ 64 w 105"/>
                    <a:gd name="T99" fmla="*/ 75 h 119"/>
                    <a:gd name="T100" fmla="*/ 65 w 105"/>
                    <a:gd name="T101" fmla="*/ 69 h 119"/>
                    <a:gd name="T102" fmla="*/ 68 w 105"/>
                    <a:gd name="T103" fmla="*/ 67 h 119"/>
                    <a:gd name="T104" fmla="*/ 69 w 105"/>
                    <a:gd name="T105" fmla="*/ 66 h 119"/>
                    <a:gd name="T106" fmla="*/ 70 w 105"/>
                    <a:gd name="T107" fmla="*/ 53 h 119"/>
                    <a:gd name="T108" fmla="*/ 71 w 105"/>
                    <a:gd name="T109" fmla="*/ 53 h 119"/>
                    <a:gd name="T110" fmla="*/ 72 w 105"/>
                    <a:gd name="T111" fmla="*/ 51 h 119"/>
                    <a:gd name="T112" fmla="*/ 75 w 105"/>
                    <a:gd name="T113" fmla="*/ 48 h 119"/>
                    <a:gd name="T114" fmla="*/ 79 w 105"/>
                    <a:gd name="T115" fmla="*/ 44 h 119"/>
                    <a:gd name="T116" fmla="*/ 89 w 105"/>
                    <a:gd name="T117" fmla="*/ 32 h 119"/>
                    <a:gd name="T118" fmla="*/ 104 w 105"/>
                    <a:gd name="T119" fmla="*/ 2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5" h="119">
                      <a:moveTo>
                        <a:pt x="105" y="23"/>
                      </a:moveTo>
                      <a:cubicBezTo>
                        <a:pt x="104" y="23"/>
                        <a:pt x="104" y="23"/>
                        <a:pt x="104" y="23"/>
                      </a:cubicBezTo>
                      <a:cubicBezTo>
                        <a:pt x="104" y="23"/>
                        <a:pt x="104" y="23"/>
                        <a:pt x="104" y="23"/>
                      </a:cubicBezTo>
                      <a:cubicBezTo>
                        <a:pt x="103" y="23"/>
                        <a:pt x="103" y="23"/>
                        <a:pt x="103" y="23"/>
                      </a:cubicBezTo>
                      <a:cubicBezTo>
                        <a:pt x="103" y="23"/>
                        <a:pt x="103" y="23"/>
                        <a:pt x="103" y="23"/>
                      </a:cubicBezTo>
                      <a:cubicBezTo>
                        <a:pt x="103" y="23"/>
                        <a:pt x="103" y="23"/>
                        <a:pt x="103" y="23"/>
                      </a:cubicBezTo>
                      <a:cubicBezTo>
                        <a:pt x="103" y="22"/>
                        <a:pt x="103" y="22"/>
                        <a:pt x="103" y="22"/>
                      </a:cubicBezTo>
                      <a:cubicBezTo>
                        <a:pt x="103" y="23"/>
                        <a:pt x="103" y="23"/>
                        <a:pt x="103" y="23"/>
                      </a:cubicBezTo>
                      <a:cubicBezTo>
                        <a:pt x="102" y="23"/>
                        <a:pt x="102" y="23"/>
                        <a:pt x="102" y="23"/>
                      </a:cubicBezTo>
                      <a:cubicBezTo>
                        <a:pt x="101" y="23"/>
                        <a:pt x="101" y="23"/>
                        <a:pt x="101" y="23"/>
                      </a:cubicBezTo>
                      <a:cubicBezTo>
                        <a:pt x="101" y="23"/>
                        <a:pt x="101" y="23"/>
                        <a:pt x="101" y="23"/>
                      </a:cubicBezTo>
                      <a:cubicBezTo>
                        <a:pt x="100" y="23"/>
                        <a:pt x="100" y="23"/>
                        <a:pt x="100" y="23"/>
                      </a:cubicBezTo>
                      <a:cubicBezTo>
                        <a:pt x="100" y="23"/>
                        <a:pt x="100" y="23"/>
                        <a:pt x="100" y="23"/>
                      </a:cubicBezTo>
                      <a:cubicBezTo>
                        <a:pt x="99" y="23"/>
                        <a:pt x="99" y="23"/>
                        <a:pt x="99" y="23"/>
                      </a:cubicBezTo>
                      <a:cubicBezTo>
                        <a:pt x="99" y="21"/>
                        <a:pt x="99" y="21"/>
                        <a:pt x="99" y="21"/>
                      </a:cubicBezTo>
                      <a:cubicBezTo>
                        <a:pt x="98" y="21"/>
                        <a:pt x="98" y="21"/>
                        <a:pt x="98" y="21"/>
                      </a:cubicBezTo>
                      <a:cubicBezTo>
                        <a:pt x="98" y="21"/>
                        <a:pt x="98" y="21"/>
                        <a:pt x="98" y="21"/>
                      </a:cubicBezTo>
                      <a:cubicBezTo>
                        <a:pt x="97" y="21"/>
                        <a:pt x="97" y="21"/>
                        <a:pt x="97" y="21"/>
                      </a:cubicBezTo>
                      <a:cubicBezTo>
                        <a:pt x="93" y="22"/>
                        <a:pt x="93" y="22"/>
                        <a:pt x="93" y="22"/>
                      </a:cubicBezTo>
                      <a:cubicBezTo>
                        <a:pt x="93" y="22"/>
                        <a:pt x="93" y="22"/>
                        <a:pt x="93" y="22"/>
                      </a:cubicBezTo>
                      <a:cubicBezTo>
                        <a:pt x="93" y="22"/>
                        <a:pt x="93" y="22"/>
                        <a:pt x="93" y="22"/>
                      </a:cubicBezTo>
                      <a:cubicBezTo>
                        <a:pt x="93" y="22"/>
                        <a:pt x="93" y="22"/>
                        <a:pt x="93" y="22"/>
                      </a:cubicBezTo>
                      <a:cubicBezTo>
                        <a:pt x="93" y="22"/>
                        <a:pt x="93" y="22"/>
                        <a:pt x="93" y="22"/>
                      </a:cubicBezTo>
                      <a:cubicBezTo>
                        <a:pt x="92" y="22"/>
                        <a:pt x="92" y="22"/>
                        <a:pt x="92" y="22"/>
                      </a:cubicBezTo>
                      <a:cubicBezTo>
                        <a:pt x="92" y="22"/>
                        <a:pt x="92" y="22"/>
                        <a:pt x="92" y="22"/>
                      </a:cubicBezTo>
                      <a:cubicBezTo>
                        <a:pt x="92" y="22"/>
                        <a:pt x="92" y="22"/>
                        <a:pt x="92" y="22"/>
                      </a:cubicBezTo>
                      <a:cubicBezTo>
                        <a:pt x="92" y="22"/>
                        <a:pt x="92" y="22"/>
                        <a:pt x="92" y="22"/>
                      </a:cubicBezTo>
                      <a:cubicBezTo>
                        <a:pt x="91" y="22"/>
                        <a:pt x="91" y="22"/>
                        <a:pt x="91" y="22"/>
                      </a:cubicBezTo>
                      <a:cubicBezTo>
                        <a:pt x="91" y="22"/>
                        <a:pt x="91" y="22"/>
                        <a:pt x="91" y="22"/>
                      </a:cubicBezTo>
                      <a:cubicBezTo>
                        <a:pt x="90" y="22"/>
                        <a:pt x="90" y="22"/>
                        <a:pt x="90" y="22"/>
                      </a:cubicBezTo>
                      <a:cubicBezTo>
                        <a:pt x="89" y="22"/>
                        <a:pt x="89" y="22"/>
                        <a:pt x="89" y="22"/>
                      </a:cubicBezTo>
                      <a:cubicBezTo>
                        <a:pt x="89" y="22"/>
                        <a:pt x="89" y="22"/>
                        <a:pt x="89" y="22"/>
                      </a:cubicBezTo>
                      <a:cubicBezTo>
                        <a:pt x="88" y="22"/>
                        <a:pt x="88" y="22"/>
                        <a:pt x="88" y="22"/>
                      </a:cubicBezTo>
                      <a:cubicBezTo>
                        <a:pt x="88" y="21"/>
                        <a:pt x="88" y="21"/>
                        <a:pt x="88" y="21"/>
                      </a:cubicBezTo>
                      <a:cubicBezTo>
                        <a:pt x="88" y="21"/>
                        <a:pt x="88" y="21"/>
                        <a:pt x="88" y="21"/>
                      </a:cubicBezTo>
                      <a:cubicBezTo>
                        <a:pt x="88" y="21"/>
                        <a:pt x="88" y="21"/>
                        <a:pt x="88" y="21"/>
                      </a:cubicBezTo>
                      <a:cubicBezTo>
                        <a:pt x="88" y="21"/>
                        <a:pt x="88" y="21"/>
                        <a:pt x="88" y="21"/>
                      </a:cubicBezTo>
                      <a:cubicBezTo>
                        <a:pt x="88" y="21"/>
                        <a:pt x="88" y="21"/>
                        <a:pt x="88" y="21"/>
                      </a:cubicBezTo>
                      <a:cubicBezTo>
                        <a:pt x="88" y="20"/>
                        <a:pt x="88" y="20"/>
                        <a:pt x="88" y="20"/>
                      </a:cubicBezTo>
                      <a:cubicBezTo>
                        <a:pt x="88" y="20"/>
                        <a:pt x="88" y="20"/>
                        <a:pt x="88" y="20"/>
                      </a:cubicBezTo>
                      <a:cubicBezTo>
                        <a:pt x="88" y="20"/>
                        <a:pt x="88" y="20"/>
                        <a:pt x="88" y="20"/>
                      </a:cubicBezTo>
                      <a:cubicBezTo>
                        <a:pt x="88" y="20"/>
                        <a:pt x="88" y="20"/>
                        <a:pt x="88" y="20"/>
                      </a:cubicBezTo>
                      <a:cubicBezTo>
                        <a:pt x="87" y="19"/>
                        <a:pt x="87" y="19"/>
                        <a:pt x="87" y="19"/>
                      </a:cubicBezTo>
                      <a:cubicBezTo>
                        <a:pt x="87" y="20"/>
                        <a:pt x="87" y="20"/>
                        <a:pt x="87" y="20"/>
                      </a:cubicBezTo>
                      <a:cubicBezTo>
                        <a:pt x="85" y="20"/>
                        <a:pt x="85" y="20"/>
                        <a:pt x="85" y="20"/>
                      </a:cubicBezTo>
                      <a:cubicBezTo>
                        <a:pt x="85" y="21"/>
                        <a:pt x="85" y="21"/>
                        <a:pt x="85" y="21"/>
                      </a:cubicBezTo>
                      <a:cubicBezTo>
                        <a:pt x="85" y="21"/>
                        <a:pt x="85" y="21"/>
                        <a:pt x="85" y="21"/>
                      </a:cubicBezTo>
                      <a:cubicBezTo>
                        <a:pt x="83" y="22"/>
                        <a:pt x="83" y="22"/>
                        <a:pt x="83" y="22"/>
                      </a:cubicBezTo>
                      <a:cubicBezTo>
                        <a:pt x="83" y="23"/>
                        <a:pt x="83" y="23"/>
                        <a:pt x="83" y="23"/>
                      </a:cubicBezTo>
                      <a:cubicBezTo>
                        <a:pt x="82" y="23"/>
                        <a:pt x="82" y="23"/>
                        <a:pt x="82" y="23"/>
                      </a:cubicBezTo>
                      <a:cubicBezTo>
                        <a:pt x="81" y="24"/>
                        <a:pt x="81" y="24"/>
                        <a:pt x="81" y="24"/>
                      </a:cubicBezTo>
                      <a:cubicBezTo>
                        <a:pt x="80" y="24"/>
                        <a:pt x="80" y="24"/>
                        <a:pt x="80" y="24"/>
                      </a:cubicBezTo>
                      <a:cubicBezTo>
                        <a:pt x="80" y="24"/>
                        <a:pt x="80" y="24"/>
                        <a:pt x="80" y="24"/>
                      </a:cubicBezTo>
                      <a:cubicBezTo>
                        <a:pt x="79" y="24"/>
                        <a:pt x="79" y="24"/>
                        <a:pt x="79" y="24"/>
                      </a:cubicBezTo>
                      <a:cubicBezTo>
                        <a:pt x="79" y="24"/>
                        <a:pt x="79" y="24"/>
                        <a:pt x="79" y="24"/>
                      </a:cubicBezTo>
                      <a:cubicBezTo>
                        <a:pt x="78" y="24"/>
                        <a:pt x="78" y="24"/>
                        <a:pt x="78" y="24"/>
                      </a:cubicBezTo>
                      <a:cubicBezTo>
                        <a:pt x="78" y="24"/>
                        <a:pt x="78" y="24"/>
                        <a:pt x="78" y="24"/>
                      </a:cubicBezTo>
                      <a:cubicBezTo>
                        <a:pt x="78" y="24"/>
                        <a:pt x="78" y="24"/>
                        <a:pt x="78" y="24"/>
                      </a:cubicBezTo>
                      <a:cubicBezTo>
                        <a:pt x="78" y="23"/>
                        <a:pt x="78" y="23"/>
                        <a:pt x="78" y="23"/>
                      </a:cubicBezTo>
                      <a:cubicBezTo>
                        <a:pt x="78" y="23"/>
                        <a:pt x="78" y="23"/>
                        <a:pt x="78" y="23"/>
                      </a:cubicBezTo>
                      <a:cubicBezTo>
                        <a:pt x="78" y="23"/>
                        <a:pt x="78" y="23"/>
                        <a:pt x="78" y="23"/>
                      </a:cubicBezTo>
                      <a:cubicBezTo>
                        <a:pt x="78" y="23"/>
                        <a:pt x="78" y="23"/>
                        <a:pt x="78" y="23"/>
                      </a:cubicBezTo>
                      <a:cubicBezTo>
                        <a:pt x="77" y="23"/>
                        <a:pt x="77" y="23"/>
                        <a:pt x="77" y="23"/>
                      </a:cubicBezTo>
                      <a:cubicBezTo>
                        <a:pt x="76" y="23"/>
                        <a:pt x="76" y="23"/>
                        <a:pt x="76" y="23"/>
                      </a:cubicBezTo>
                      <a:cubicBezTo>
                        <a:pt x="76" y="23"/>
                        <a:pt x="76" y="23"/>
                        <a:pt x="76" y="23"/>
                      </a:cubicBezTo>
                      <a:cubicBezTo>
                        <a:pt x="76" y="22"/>
                        <a:pt x="76" y="22"/>
                        <a:pt x="76" y="22"/>
                      </a:cubicBezTo>
                      <a:cubicBezTo>
                        <a:pt x="76" y="22"/>
                        <a:pt x="76" y="22"/>
                        <a:pt x="76" y="22"/>
                      </a:cubicBezTo>
                      <a:cubicBezTo>
                        <a:pt x="75" y="21"/>
                        <a:pt x="75" y="21"/>
                        <a:pt x="75" y="21"/>
                      </a:cubicBezTo>
                      <a:cubicBezTo>
                        <a:pt x="75" y="21"/>
                        <a:pt x="75" y="21"/>
                        <a:pt x="75" y="21"/>
                      </a:cubicBezTo>
                      <a:cubicBezTo>
                        <a:pt x="74" y="21"/>
                        <a:pt x="74" y="21"/>
                        <a:pt x="74" y="21"/>
                      </a:cubicBezTo>
                      <a:cubicBezTo>
                        <a:pt x="73" y="21"/>
                        <a:pt x="73" y="21"/>
                        <a:pt x="73" y="21"/>
                      </a:cubicBezTo>
                      <a:cubicBezTo>
                        <a:pt x="72" y="21"/>
                        <a:pt x="72" y="21"/>
                        <a:pt x="72" y="21"/>
                      </a:cubicBezTo>
                      <a:cubicBezTo>
                        <a:pt x="72" y="20"/>
                        <a:pt x="72" y="20"/>
                        <a:pt x="72" y="20"/>
                      </a:cubicBezTo>
                      <a:cubicBezTo>
                        <a:pt x="72" y="20"/>
                        <a:pt x="72" y="20"/>
                        <a:pt x="72" y="20"/>
                      </a:cubicBezTo>
                      <a:cubicBezTo>
                        <a:pt x="72" y="20"/>
                        <a:pt x="72" y="20"/>
                        <a:pt x="72" y="20"/>
                      </a:cubicBezTo>
                      <a:cubicBezTo>
                        <a:pt x="71" y="19"/>
                        <a:pt x="71" y="19"/>
                        <a:pt x="71" y="19"/>
                      </a:cubicBezTo>
                      <a:cubicBezTo>
                        <a:pt x="71" y="19"/>
                        <a:pt x="71" y="19"/>
                        <a:pt x="71" y="19"/>
                      </a:cubicBezTo>
                      <a:cubicBezTo>
                        <a:pt x="71" y="18"/>
                        <a:pt x="71" y="18"/>
                        <a:pt x="71" y="18"/>
                      </a:cubicBezTo>
                      <a:cubicBezTo>
                        <a:pt x="70" y="18"/>
                        <a:pt x="70" y="18"/>
                        <a:pt x="70" y="18"/>
                      </a:cubicBezTo>
                      <a:cubicBezTo>
                        <a:pt x="68" y="19"/>
                        <a:pt x="68" y="19"/>
                        <a:pt x="68" y="19"/>
                      </a:cubicBezTo>
                      <a:cubicBezTo>
                        <a:pt x="68" y="19"/>
                        <a:pt x="68" y="19"/>
                        <a:pt x="68" y="19"/>
                      </a:cubicBezTo>
                      <a:cubicBezTo>
                        <a:pt x="68" y="19"/>
                        <a:pt x="68" y="19"/>
                        <a:pt x="68" y="19"/>
                      </a:cubicBezTo>
                      <a:cubicBezTo>
                        <a:pt x="68" y="20"/>
                        <a:pt x="68" y="20"/>
                        <a:pt x="68" y="20"/>
                      </a:cubicBezTo>
                      <a:cubicBezTo>
                        <a:pt x="68" y="20"/>
                        <a:pt x="68" y="20"/>
                        <a:pt x="68" y="20"/>
                      </a:cubicBezTo>
                      <a:cubicBezTo>
                        <a:pt x="68" y="21"/>
                        <a:pt x="68" y="21"/>
                        <a:pt x="68" y="21"/>
                      </a:cubicBezTo>
                      <a:cubicBezTo>
                        <a:pt x="68" y="21"/>
                        <a:pt x="68" y="21"/>
                        <a:pt x="68" y="21"/>
                      </a:cubicBezTo>
                      <a:cubicBezTo>
                        <a:pt x="67" y="21"/>
                        <a:pt x="67" y="21"/>
                        <a:pt x="67" y="21"/>
                      </a:cubicBezTo>
                      <a:cubicBezTo>
                        <a:pt x="67" y="21"/>
                        <a:pt x="67" y="21"/>
                        <a:pt x="67" y="21"/>
                      </a:cubicBezTo>
                      <a:cubicBezTo>
                        <a:pt x="67" y="21"/>
                        <a:pt x="67" y="21"/>
                        <a:pt x="67" y="21"/>
                      </a:cubicBezTo>
                      <a:cubicBezTo>
                        <a:pt x="67" y="21"/>
                        <a:pt x="67" y="21"/>
                        <a:pt x="67" y="21"/>
                      </a:cubicBezTo>
                      <a:cubicBezTo>
                        <a:pt x="66" y="20"/>
                        <a:pt x="66" y="20"/>
                        <a:pt x="66" y="20"/>
                      </a:cubicBezTo>
                      <a:cubicBezTo>
                        <a:pt x="66" y="19"/>
                        <a:pt x="66" y="19"/>
                        <a:pt x="66" y="19"/>
                      </a:cubicBezTo>
                      <a:cubicBezTo>
                        <a:pt x="65" y="19"/>
                        <a:pt x="65" y="19"/>
                        <a:pt x="65" y="19"/>
                      </a:cubicBezTo>
                      <a:cubicBezTo>
                        <a:pt x="65" y="19"/>
                        <a:pt x="65" y="19"/>
                        <a:pt x="65" y="19"/>
                      </a:cubicBezTo>
                      <a:cubicBezTo>
                        <a:pt x="65" y="18"/>
                        <a:pt x="65" y="18"/>
                        <a:pt x="65" y="18"/>
                      </a:cubicBezTo>
                      <a:cubicBezTo>
                        <a:pt x="65" y="17"/>
                        <a:pt x="65" y="17"/>
                        <a:pt x="65" y="17"/>
                      </a:cubicBezTo>
                      <a:cubicBezTo>
                        <a:pt x="65" y="17"/>
                        <a:pt x="65" y="17"/>
                        <a:pt x="65" y="17"/>
                      </a:cubicBezTo>
                      <a:cubicBezTo>
                        <a:pt x="64" y="17"/>
                        <a:pt x="64" y="17"/>
                        <a:pt x="64" y="17"/>
                      </a:cubicBezTo>
                      <a:cubicBezTo>
                        <a:pt x="64" y="17"/>
                        <a:pt x="64" y="17"/>
                        <a:pt x="64" y="17"/>
                      </a:cubicBezTo>
                      <a:cubicBezTo>
                        <a:pt x="63" y="17"/>
                        <a:pt x="63" y="17"/>
                        <a:pt x="63" y="17"/>
                      </a:cubicBezTo>
                      <a:cubicBezTo>
                        <a:pt x="62" y="17"/>
                        <a:pt x="62" y="17"/>
                        <a:pt x="62" y="17"/>
                      </a:cubicBezTo>
                      <a:cubicBezTo>
                        <a:pt x="62" y="17"/>
                        <a:pt x="62" y="17"/>
                        <a:pt x="62" y="17"/>
                      </a:cubicBezTo>
                      <a:cubicBezTo>
                        <a:pt x="62" y="17"/>
                        <a:pt x="62" y="17"/>
                        <a:pt x="62" y="17"/>
                      </a:cubicBezTo>
                      <a:cubicBezTo>
                        <a:pt x="62" y="16"/>
                        <a:pt x="62" y="16"/>
                        <a:pt x="62" y="16"/>
                      </a:cubicBezTo>
                      <a:cubicBezTo>
                        <a:pt x="62" y="16"/>
                        <a:pt x="62" y="16"/>
                        <a:pt x="62" y="16"/>
                      </a:cubicBezTo>
                      <a:cubicBezTo>
                        <a:pt x="63" y="16"/>
                        <a:pt x="63" y="16"/>
                        <a:pt x="63" y="16"/>
                      </a:cubicBezTo>
                      <a:cubicBezTo>
                        <a:pt x="63" y="16"/>
                        <a:pt x="63" y="16"/>
                        <a:pt x="63" y="16"/>
                      </a:cubicBezTo>
                      <a:cubicBezTo>
                        <a:pt x="63" y="15"/>
                        <a:pt x="63" y="15"/>
                        <a:pt x="63" y="15"/>
                      </a:cubicBezTo>
                      <a:cubicBezTo>
                        <a:pt x="63" y="15"/>
                        <a:pt x="63" y="15"/>
                        <a:pt x="63" y="15"/>
                      </a:cubicBezTo>
                      <a:cubicBezTo>
                        <a:pt x="62" y="15"/>
                        <a:pt x="62" y="15"/>
                        <a:pt x="62" y="15"/>
                      </a:cubicBezTo>
                      <a:cubicBezTo>
                        <a:pt x="59" y="14"/>
                        <a:pt x="59" y="14"/>
                        <a:pt x="59" y="14"/>
                      </a:cubicBezTo>
                      <a:cubicBezTo>
                        <a:pt x="58" y="14"/>
                        <a:pt x="58" y="14"/>
                        <a:pt x="58" y="14"/>
                      </a:cubicBezTo>
                      <a:cubicBezTo>
                        <a:pt x="58" y="14"/>
                        <a:pt x="58" y="14"/>
                        <a:pt x="58" y="14"/>
                      </a:cubicBezTo>
                      <a:cubicBezTo>
                        <a:pt x="57" y="14"/>
                        <a:pt x="56" y="14"/>
                        <a:pt x="54" y="14"/>
                      </a:cubicBezTo>
                      <a:cubicBezTo>
                        <a:pt x="53" y="14"/>
                        <a:pt x="53" y="14"/>
                        <a:pt x="53" y="14"/>
                      </a:cubicBezTo>
                      <a:cubicBezTo>
                        <a:pt x="52" y="14"/>
                        <a:pt x="52" y="14"/>
                        <a:pt x="52" y="14"/>
                      </a:cubicBezTo>
                      <a:cubicBezTo>
                        <a:pt x="52" y="14"/>
                        <a:pt x="52" y="14"/>
                        <a:pt x="52" y="14"/>
                      </a:cubicBezTo>
                      <a:cubicBezTo>
                        <a:pt x="52" y="15"/>
                        <a:pt x="52" y="15"/>
                        <a:pt x="52" y="15"/>
                      </a:cubicBezTo>
                      <a:cubicBezTo>
                        <a:pt x="52" y="15"/>
                        <a:pt x="52" y="15"/>
                        <a:pt x="52" y="15"/>
                      </a:cubicBezTo>
                      <a:cubicBezTo>
                        <a:pt x="52" y="15"/>
                        <a:pt x="52" y="15"/>
                        <a:pt x="52" y="15"/>
                      </a:cubicBezTo>
                      <a:cubicBezTo>
                        <a:pt x="51" y="16"/>
                        <a:pt x="51" y="16"/>
                        <a:pt x="51" y="16"/>
                      </a:cubicBezTo>
                      <a:cubicBezTo>
                        <a:pt x="50" y="16"/>
                        <a:pt x="50" y="16"/>
                        <a:pt x="50" y="16"/>
                      </a:cubicBezTo>
                      <a:cubicBezTo>
                        <a:pt x="50" y="16"/>
                        <a:pt x="50" y="16"/>
                        <a:pt x="50" y="16"/>
                      </a:cubicBezTo>
                      <a:cubicBezTo>
                        <a:pt x="50" y="16"/>
                        <a:pt x="50" y="16"/>
                        <a:pt x="50" y="16"/>
                      </a:cubicBezTo>
                      <a:cubicBezTo>
                        <a:pt x="48" y="16"/>
                        <a:pt x="48" y="16"/>
                        <a:pt x="48" y="16"/>
                      </a:cubicBezTo>
                      <a:cubicBezTo>
                        <a:pt x="47" y="16"/>
                        <a:pt x="47" y="16"/>
                        <a:pt x="47" y="16"/>
                      </a:cubicBezTo>
                      <a:cubicBezTo>
                        <a:pt x="47" y="16"/>
                        <a:pt x="47" y="16"/>
                        <a:pt x="47" y="16"/>
                      </a:cubicBezTo>
                      <a:cubicBezTo>
                        <a:pt x="46" y="14"/>
                        <a:pt x="46" y="14"/>
                        <a:pt x="46" y="14"/>
                      </a:cubicBezTo>
                      <a:cubicBezTo>
                        <a:pt x="46" y="14"/>
                        <a:pt x="46" y="14"/>
                        <a:pt x="46" y="14"/>
                      </a:cubicBezTo>
                      <a:cubicBezTo>
                        <a:pt x="44" y="14"/>
                        <a:pt x="43" y="14"/>
                        <a:pt x="41" y="14"/>
                      </a:cubicBezTo>
                      <a:cubicBezTo>
                        <a:pt x="41" y="14"/>
                        <a:pt x="41" y="14"/>
                        <a:pt x="41" y="14"/>
                      </a:cubicBezTo>
                      <a:cubicBezTo>
                        <a:pt x="41" y="14"/>
                        <a:pt x="41" y="14"/>
                        <a:pt x="41" y="14"/>
                      </a:cubicBezTo>
                      <a:cubicBezTo>
                        <a:pt x="41" y="13"/>
                        <a:pt x="41" y="13"/>
                        <a:pt x="41" y="13"/>
                      </a:cubicBezTo>
                      <a:cubicBezTo>
                        <a:pt x="41" y="13"/>
                        <a:pt x="41" y="13"/>
                        <a:pt x="41" y="13"/>
                      </a:cubicBezTo>
                      <a:cubicBezTo>
                        <a:pt x="41" y="13"/>
                        <a:pt x="41" y="13"/>
                        <a:pt x="41" y="13"/>
                      </a:cubicBezTo>
                      <a:cubicBezTo>
                        <a:pt x="40" y="13"/>
                        <a:pt x="40" y="13"/>
                        <a:pt x="40" y="13"/>
                      </a:cubicBezTo>
                      <a:cubicBezTo>
                        <a:pt x="40" y="13"/>
                        <a:pt x="40" y="13"/>
                        <a:pt x="40" y="13"/>
                      </a:cubicBezTo>
                      <a:cubicBezTo>
                        <a:pt x="40" y="13"/>
                        <a:pt x="40" y="13"/>
                        <a:pt x="40" y="13"/>
                      </a:cubicBezTo>
                      <a:cubicBezTo>
                        <a:pt x="40" y="13"/>
                        <a:pt x="40" y="13"/>
                        <a:pt x="40" y="13"/>
                      </a:cubicBezTo>
                      <a:cubicBezTo>
                        <a:pt x="38" y="13"/>
                        <a:pt x="38" y="13"/>
                        <a:pt x="38" y="13"/>
                      </a:cubicBezTo>
                      <a:cubicBezTo>
                        <a:pt x="37" y="13"/>
                        <a:pt x="37" y="13"/>
                        <a:pt x="37" y="13"/>
                      </a:cubicBezTo>
                      <a:cubicBezTo>
                        <a:pt x="36" y="13"/>
                        <a:pt x="36" y="13"/>
                        <a:pt x="36" y="13"/>
                      </a:cubicBezTo>
                      <a:cubicBezTo>
                        <a:pt x="35" y="12"/>
                        <a:pt x="35" y="12"/>
                        <a:pt x="35" y="12"/>
                      </a:cubicBezTo>
                      <a:cubicBezTo>
                        <a:pt x="35" y="11"/>
                        <a:pt x="35" y="11"/>
                        <a:pt x="35" y="11"/>
                      </a:cubicBezTo>
                      <a:cubicBezTo>
                        <a:pt x="34" y="11"/>
                        <a:pt x="34" y="11"/>
                        <a:pt x="34" y="11"/>
                      </a:cubicBezTo>
                      <a:cubicBezTo>
                        <a:pt x="34" y="11"/>
                        <a:pt x="34" y="11"/>
                        <a:pt x="34" y="11"/>
                      </a:cubicBezTo>
                      <a:cubicBezTo>
                        <a:pt x="34" y="10"/>
                        <a:pt x="34" y="10"/>
                        <a:pt x="34" y="10"/>
                      </a:cubicBezTo>
                      <a:cubicBezTo>
                        <a:pt x="34" y="10"/>
                        <a:pt x="34" y="9"/>
                        <a:pt x="34" y="9"/>
                      </a:cubicBezTo>
                      <a:cubicBezTo>
                        <a:pt x="34" y="7"/>
                        <a:pt x="33" y="6"/>
                        <a:pt x="33" y="5"/>
                      </a:cubicBezTo>
                      <a:cubicBezTo>
                        <a:pt x="33" y="4"/>
                        <a:pt x="33" y="4"/>
                        <a:pt x="33" y="4"/>
                      </a:cubicBezTo>
                      <a:cubicBezTo>
                        <a:pt x="33" y="4"/>
                        <a:pt x="33" y="4"/>
                        <a:pt x="33" y="4"/>
                      </a:cubicBezTo>
                      <a:cubicBezTo>
                        <a:pt x="33" y="3"/>
                        <a:pt x="33" y="3"/>
                        <a:pt x="33" y="3"/>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1" y="0"/>
                        <a:pt x="31" y="0"/>
                        <a:pt x="31" y="0"/>
                      </a:cubicBezTo>
                      <a:cubicBezTo>
                        <a:pt x="30" y="0"/>
                        <a:pt x="30" y="0"/>
                        <a:pt x="30" y="0"/>
                      </a:cubicBezTo>
                      <a:cubicBezTo>
                        <a:pt x="29" y="0"/>
                        <a:pt x="29" y="0"/>
                        <a:pt x="29" y="0"/>
                      </a:cubicBezTo>
                      <a:cubicBezTo>
                        <a:pt x="28" y="0"/>
                        <a:pt x="28" y="0"/>
                        <a:pt x="28" y="0"/>
                      </a:cubicBezTo>
                      <a:cubicBezTo>
                        <a:pt x="28" y="2"/>
                        <a:pt x="28" y="5"/>
                        <a:pt x="28" y="7"/>
                      </a:cubicBezTo>
                      <a:cubicBezTo>
                        <a:pt x="28" y="7"/>
                        <a:pt x="28" y="7"/>
                        <a:pt x="28" y="7"/>
                      </a:cubicBezTo>
                      <a:cubicBezTo>
                        <a:pt x="28" y="8"/>
                        <a:pt x="28" y="8"/>
                        <a:pt x="28" y="8"/>
                      </a:cubicBezTo>
                      <a:cubicBezTo>
                        <a:pt x="28" y="8"/>
                        <a:pt x="28" y="8"/>
                        <a:pt x="28" y="8"/>
                      </a:cubicBezTo>
                      <a:cubicBezTo>
                        <a:pt x="19" y="8"/>
                        <a:pt x="9" y="8"/>
                        <a:pt x="0" y="9"/>
                      </a:cubicBezTo>
                      <a:cubicBezTo>
                        <a:pt x="0" y="9"/>
                        <a:pt x="0" y="9"/>
                        <a:pt x="0" y="9"/>
                      </a:cubicBezTo>
                      <a:cubicBezTo>
                        <a:pt x="0" y="9"/>
                        <a:pt x="0" y="9"/>
                        <a:pt x="0" y="9"/>
                      </a:cubicBezTo>
                      <a:cubicBezTo>
                        <a:pt x="0" y="10"/>
                        <a:pt x="0" y="10"/>
                        <a:pt x="0" y="10"/>
                      </a:cubicBezTo>
                      <a:cubicBezTo>
                        <a:pt x="1" y="10"/>
                        <a:pt x="1" y="10"/>
                        <a:pt x="1" y="10"/>
                      </a:cubicBezTo>
                      <a:cubicBezTo>
                        <a:pt x="1" y="11"/>
                        <a:pt x="1" y="11"/>
                        <a:pt x="1" y="11"/>
                      </a:cubicBezTo>
                      <a:cubicBezTo>
                        <a:pt x="1" y="11"/>
                        <a:pt x="1" y="11"/>
                        <a:pt x="1" y="11"/>
                      </a:cubicBezTo>
                      <a:cubicBezTo>
                        <a:pt x="1" y="11"/>
                        <a:pt x="1" y="11"/>
                        <a:pt x="1" y="11"/>
                      </a:cubicBezTo>
                      <a:cubicBezTo>
                        <a:pt x="1" y="12"/>
                        <a:pt x="1" y="12"/>
                        <a:pt x="1" y="12"/>
                      </a:cubicBezTo>
                      <a:cubicBezTo>
                        <a:pt x="1" y="13"/>
                        <a:pt x="1" y="13"/>
                        <a:pt x="1" y="13"/>
                      </a:cubicBezTo>
                      <a:cubicBezTo>
                        <a:pt x="2" y="13"/>
                        <a:pt x="2" y="13"/>
                        <a:pt x="2" y="13"/>
                      </a:cubicBezTo>
                      <a:cubicBezTo>
                        <a:pt x="2" y="14"/>
                        <a:pt x="2" y="14"/>
                        <a:pt x="2" y="14"/>
                      </a:cubicBezTo>
                      <a:cubicBezTo>
                        <a:pt x="2" y="15"/>
                        <a:pt x="2" y="15"/>
                        <a:pt x="2" y="15"/>
                      </a:cubicBezTo>
                      <a:cubicBezTo>
                        <a:pt x="2" y="16"/>
                        <a:pt x="2" y="16"/>
                        <a:pt x="2" y="16"/>
                      </a:cubicBezTo>
                      <a:cubicBezTo>
                        <a:pt x="2" y="16"/>
                        <a:pt x="2" y="16"/>
                        <a:pt x="2" y="16"/>
                      </a:cubicBezTo>
                      <a:cubicBezTo>
                        <a:pt x="2" y="17"/>
                        <a:pt x="2" y="17"/>
                        <a:pt x="2" y="17"/>
                      </a:cubicBezTo>
                      <a:cubicBezTo>
                        <a:pt x="1" y="18"/>
                        <a:pt x="1" y="18"/>
                        <a:pt x="1" y="18"/>
                      </a:cubicBezTo>
                      <a:cubicBezTo>
                        <a:pt x="2" y="19"/>
                        <a:pt x="2" y="19"/>
                        <a:pt x="2" y="19"/>
                      </a:cubicBezTo>
                      <a:cubicBezTo>
                        <a:pt x="2" y="20"/>
                        <a:pt x="2" y="20"/>
                        <a:pt x="2"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2"/>
                        <a:pt x="2" y="22"/>
                        <a:pt x="2" y="22"/>
                      </a:cubicBezTo>
                      <a:cubicBezTo>
                        <a:pt x="2" y="23"/>
                        <a:pt x="2" y="23"/>
                        <a:pt x="2" y="23"/>
                      </a:cubicBezTo>
                      <a:cubicBezTo>
                        <a:pt x="2" y="23"/>
                        <a:pt x="2" y="23"/>
                        <a:pt x="2" y="23"/>
                      </a:cubicBezTo>
                      <a:cubicBezTo>
                        <a:pt x="2" y="24"/>
                        <a:pt x="2" y="24"/>
                        <a:pt x="2" y="24"/>
                      </a:cubicBezTo>
                      <a:cubicBezTo>
                        <a:pt x="2" y="25"/>
                        <a:pt x="2" y="25"/>
                        <a:pt x="2" y="25"/>
                      </a:cubicBezTo>
                      <a:cubicBezTo>
                        <a:pt x="2" y="26"/>
                        <a:pt x="2" y="26"/>
                        <a:pt x="2" y="26"/>
                      </a:cubicBezTo>
                      <a:cubicBezTo>
                        <a:pt x="2" y="27"/>
                        <a:pt x="2" y="27"/>
                        <a:pt x="2" y="27"/>
                      </a:cubicBezTo>
                      <a:cubicBezTo>
                        <a:pt x="3" y="28"/>
                        <a:pt x="3" y="28"/>
                        <a:pt x="3" y="28"/>
                      </a:cubicBezTo>
                      <a:cubicBezTo>
                        <a:pt x="3" y="29"/>
                        <a:pt x="3" y="29"/>
                        <a:pt x="3" y="29"/>
                      </a:cubicBezTo>
                      <a:cubicBezTo>
                        <a:pt x="3" y="30"/>
                        <a:pt x="3" y="30"/>
                        <a:pt x="3" y="30"/>
                      </a:cubicBezTo>
                      <a:cubicBezTo>
                        <a:pt x="4" y="30"/>
                        <a:pt x="4" y="30"/>
                        <a:pt x="4" y="30"/>
                      </a:cubicBezTo>
                      <a:cubicBezTo>
                        <a:pt x="4" y="31"/>
                        <a:pt x="4" y="31"/>
                        <a:pt x="4" y="31"/>
                      </a:cubicBezTo>
                      <a:cubicBezTo>
                        <a:pt x="4" y="31"/>
                        <a:pt x="4" y="31"/>
                        <a:pt x="4" y="31"/>
                      </a:cubicBezTo>
                      <a:cubicBezTo>
                        <a:pt x="4" y="32"/>
                        <a:pt x="4" y="32"/>
                        <a:pt x="4" y="32"/>
                      </a:cubicBezTo>
                      <a:cubicBezTo>
                        <a:pt x="4" y="32"/>
                        <a:pt x="4" y="32"/>
                        <a:pt x="4" y="32"/>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3"/>
                        <a:pt x="5" y="33"/>
                        <a:pt x="5" y="33"/>
                      </a:cubicBezTo>
                      <a:cubicBezTo>
                        <a:pt x="5" y="33"/>
                        <a:pt x="5" y="33"/>
                        <a:pt x="5" y="33"/>
                      </a:cubicBezTo>
                      <a:cubicBezTo>
                        <a:pt x="5" y="34"/>
                        <a:pt x="5" y="34"/>
                        <a:pt x="5" y="34"/>
                      </a:cubicBezTo>
                      <a:cubicBezTo>
                        <a:pt x="5" y="35"/>
                        <a:pt x="5" y="35"/>
                        <a:pt x="5" y="35"/>
                      </a:cubicBezTo>
                      <a:cubicBezTo>
                        <a:pt x="5" y="35"/>
                        <a:pt x="5" y="35"/>
                        <a:pt x="5" y="35"/>
                      </a:cubicBezTo>
                      <a:cubicBezTo>
                        <a:pt x="5" y="35"/>
                        <a:pt x="5" y="35"/>
                        <a:pt x="5" y="35"/>
                      </a:cubicBezTo>
                      <a:cubicBezTo>
                        <a:pt x="6" y="36"/>
                        <a:pt x="6" y="36"/>
                        <a:pt x="6" y="36"/>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7"/>
                        <a:pt x="6" y="37"/>
                        <a:pt x="6" y="37"/>
                      </a:cubicBezTo>
                      <a:cubicBezTo>
                        <a:pt x="6" y="38"/>
                        <a:pt x="6" y="38"/>
                        <a:pt x="6" y="38"/>
                      </a:cubicBezTo>
                      <a:cubicBezTo>
                        <a:pt x="6" y="38"/>
                        <a:pt x="6" y="38"/>
                        <a:pt x="6" y="38"/>
                      </a:cubicBezTo>
                      <a:cubicBezTo>
                        <a:pt x="6" y="39"/>
                        <a:pt x="6" y="39"/>
                        <a:pt x="6" y="39"/>
                      </a:cubicBezTo>
                      <a:cubicBezTo>
                        <a:pt x="6" y="39"/>
                        <a:pt x="6" y="39"/>
                        <a:pt x="6" y="39"/>
                      </a:cubicBezTo>
                      <a:cubicBezTo>
                        <a:pt x="6" y="39"/>
                        <a:pt x="6" y="39"/>
                        <a:pt x="6" y="39"/>
                      </a:cubicBezTo>
                      <a:cubicBezTo>
                        <a:pt x="6" y="40"/>
                        <a:pt x="6" y="40"/>
                        <a:pt x="6" y="40"/>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4"/>
                        <a:pt x="6" y="44"/>
                        <a:pt x="6" y="44"/>
                      </a:cubicBezTo>
                      <a:cubicBezTo>
                        <a:pt x="6" y="44"/>
                        <a:pt x="6" y="44"/>
                        <a:pt x="6" y="44"/>
                      </a:cubicBezTo>
                      <a:cubicBezTo>
                        <a:pt x="7" y="45"/>
                        <a:pt x="7" y="45"/>
                        <a:pt x="7" y="45"/>
                      </a:cubicBezTo>
                      <a:cubicBezTo>
                        <a:pt x="7" y="46"/>
                        <a:pt x="7" y="46"/>
                        <a:pt x="7" y="46"/>
                      </a:cubicBezTo>
                      <a:cubicBezTo>
                        <a:pt x="7" y="46"/>
                        <a:pt x="7" y="46"/>
                        <a:pt x="7" y="46"/>
                      </a:cubicBezTo>
                      <a:cubicBezTo>
                        <a:pt x="7" y="46"/>
                        <a:pt x="7" y="46"/>
                        <a:pt x="7" y="46"/>
                      </a:cubicBezTo>
                      <a:cubicBezTo>
                        <a:pt x="7" y="46"/>
                        <a:pt x="7" y="46"/>
                        <a:pt x="7" y="46"/>
                      </a:cubicBezTo>
                      <a:cubicBezTo>
                        <a:pt x="7" y="46"/>
                        <a:pt x="7" y="46"/>
                        <a:pt x="7" y="46"/>
                      </a:cubicBezTo>
                      <a:cubicBezTo>
                        <a:pt x="7" y="47"/>
                        <a:pt x="7" y="47"/>
                        <a:pt x="7" y="47"/>
                      </a:cubicBezTo>
                      <a:cubicBezTo>
                        <a:pt x="7" y="48"/>
                        <a:pt x="7" y="48"/>
                        <a:pt x="7" y="48"/>
                      </a:cubicBezTo>
                      <a:cubicBezTo>
                        <a:pt x="7" y="49"/>
                        <a:pt x="7" y="49"/>
                        <a:pt x="7" y="49"/>
                      </a:cubicBezTo>
                      <a:cubicBezTo>
                        <a:pt x="7" y="49"/>
                        <a:pt x="7" y="49"/>
                        <a:pt x="7" y="49"/>
                      </a:cubicBezTo>
                      <a:cubicBezTo>
                        <a:pt x="7" y="49"/>
                        <a:pt x="7" y="49"/>
                        <a:pt x="7" y="49"/>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8" y="50"/>
                        <a:pt x="8" y="50"/>
                        <a:pt x="8" y="50"/>
                      </a:cubicBezTo>
                      <a:cubicBezTo>
                        <a:pt x="8" y="50"/>
                        <a:pt x="8" y="50"/>
                        <a:pt x="8" y="50"/>
                      </a:cubicBezTo>
                      <a:cubicBezTo>
                        <a:pt x="8" y="51"/>
                        <a:pt x="8" y="51"/>
                        <a:pt x="8" y="51"/>
                      </a:cubicBezTo>
                      <a:cubicBezTo>
                        <a:pt x="8" y="51"/>
                        <a:pt x="8" y="51"/>
                        <a:pt x="8" y="51"/>
                      </a:cubicBezTo>
                      <a:cubicBezTo>
                        <a:pt x="8" y="51"/>
                        <a:pt x="8" y="51"/>
                        <a:pt x="8" y="51"/>
                      </a:cubicBezTo>
                      <a:cubicBezTo>
                        <a:pt x="8" y="51"/>
                        <a:pt x="8" y="51"/>
                        <a:pt x="8" y="51"/>
                      </a:cubicBezTo>
                      <a:cubicBezTo>
                        <a:pt x="7" y="51"/>
                        <a:pt x="7" y="51"/>
                        <a:pt x="7" y="51"/>
                      </a:cubicBezTo>
                      <a:cubicBezTo>
                        <a:pt x="7" y="52"/>
                        <a:pt x="7" y="52"/>
                        <a:pt x="7" y="52"/>
                      </a:cubicBezTo>
                      <a:cubicBezTo>
                        <a:pt x="7" y="52"/>
                        <a:pt x="7" y="52"/>
                        <a:pt x="7" y="52"/>
                      </a:cubicBezTo>
                      <a:cubicBezTo>
                        <a:pt x="7" y="53"/>
                        <a:pt x="7" y="53"/>
                        <a:pt x="7" y="53"/>
                      </a:cubicBezTo>
                      <a:cubicBezTo>
                        <a:pt x="7" y="53"/>
                        <a:pt x="7" y="53"/>
                        <a:pt x="7" y="53"/>
                      </a:cubicBezTo>
                      <a:cubicBezTo>
                        <a:pt x="7" y="53"/>
                        <a:pt x="7" y="53"/>
                        <a:pt x="7" y="53"/>
                      </a:cubicBezTo>
                      <a:cubicBezTo>
                        <a:pt x="7" y="53"/>
                        <a:pt x="7" y="53"/>
                        <a:pt x="7" y="53"/>
                      </a:cubicBezTo>
                      <a:cubicBezTo>
                        <a:pt x="7" y="54"/>
                        <a:pt x="7" y="54"/>
                        <a:pt x="7" y="54"/>
                      </a:cubicBezTo>
                      <a:cubicBezTo>
                        <a:pt x="8" y="54"/>
                        <a:pt x="8" y="54"/>
                        <a:pt x="8" y="54"/>
                      </a:cubicBezTo>
                      <a:cubicBezTo>
                        <a:pt x="8" y="55"/>
                        <a:pt x="8" y="55"/>
                        <a:pt x="8" y="55"/>
                      </a:cubicBezTo>
                      <a:cubicBezTo>
                        <a:pt x="8" y="55"/>
                        <a:pt x="8" y="55"/>
                        <a:pt x="8" y="55"/>
                      </a:cubicBezTo>
                      <a:cubicBezTo>
                        <a:pt x="7" y="56"/>
                        <a:pt x="7" y="56"/>
                        <a:pt x="7" y="56"/>
                      </a:cubicBezTo>
                      <a:cubicBezTo>
                        <a:pt x="7" y="56"/>
                        <a:pt x="7" y="56"/>
                        <a:pt x="7" y="56"/>
                      </a:cubicBezTo>
                      <a:cubicBezTo>
                        <a:pt x="8" y="57"/>
                        <a:pt x="8" y="57"/>
                        <a:pt x="8" y="57"/>
                      </a:cubicBezTo>
                      <a:cubicBezTo>
                        <a:pt x="8" y="57"/>
                        <a:pt x="8" y="57"/>
                        <a:pt x="8" y="57"/>
                      </a:cubicBezTo>
                      <a:cubicBezTo>
                        <a:pt x="8" y="58"/>
                        <a:pt x="8" y="58"/>
                        <a:pt x="8" y="58"/>
                      </a:cubicBezTo>
                      <a:cubicBezTo>
                        <a:pt x="8" y="58"/>
                        <a:pt x="8" y="58"/>
                        <a:pt x="8" y="58"/>
                      </a:cubicBezTo>
                      <a:cubicBezTo>
                        <a:pt x="8" y="59"/>
                        <a:pt x="8" y="59"/>
                        <a:pt x="8" y="59"/>
                      </a:cubicBezTo>
                      <a:cubicBezTo>
                        <a:pt x="8" y="59"/>
                        <a:pt x="8" y="59"/>
                        <a:pt x="8" y="59"/>
                      </a:cubicBezTo>
                      <a:cubicBezTo>
                        <a:pt x="8" y="59"/>
                        <a:pt x="8" y="59"/>
                        <a:pt x="8" y="59"/>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10" y="62"/>
                        <a:pt x="10" y="62"/>
                        <a:pt x="10" y="62"/>
                      </a:cubicBezTo>
                      <a:cubicBezTo>
                        <a:pt x="10" y="62"/>
                        <a:pt x="10" y="62"/>
                        <a:pt x="10" y="62"/>
                      </a:cubicBezTo>
                      <a:cubicBezTo>
                        <a:pt x="10" y="63"/>
                        <a:pt x="10" y="63"/>
                        <a:pt x="10" y="63"/>
                      </a:cubicBezTo>
                      <a:cubicBezTo>
                        <a:pt x="10" y="63"/>
                        <a:pt x="10" y="63"/>
                        <a:pt x="10" y="63"/>
                      </a:cubicBezTo>
                      <a:cubicBezTo>
                        <a:pt x="10" y="64"/>
                        <a:pt x="10" y="64"/>
                        <a:pt x="10" y="64"/>
                      </a:cubicBezTo>
                      <a:cubicBezTo>
                        <a:pt x="11" y="65"/>
                        <a:pt x="11" y="65"/>
                        <a:pt x="11" y="65"/>
                      </a:cubicBezTo>
                      <a:cubicBezTo>
                        <a:pt x="11" y="65"/>
                        <a:pt x="11" y="65"/>
                        <a:pt x="11" y="65"/>
                      </a:cubicBezTo>
                      <a:cubicBezTo>
                        <a:pt x="11" y="65"/>
                        <a:pt x="11" y="65"/>
                        <a:pt x="11" y="65"/>
                      </a:cubicBezTo>
                      <a:cubicBezTo>
                        <a:pt x="11" y="66"/>
                        <a:pt x="11" y="66"/>
                        <a:pt x="11" y="66"/>
                      </a:cubicBezTo>
                      <a:cubicBezTo>
                        <a:pt x="11" y="66"/>
                        <a:pt x="11" y="66"/>
                        <a:pt x="11" y="66"/>
                      </a:cubicBezTo>
                      <a:cubicBezTo>
                        <a:pt x="11" y="66"/>
                        <a:pt x="11" y="66"/>
                        <a:pt x="11" y="66"/>
                      </a:cubicBezTo>
                      <a:cubicBezTo>
                        <a:pt x="11" y="66"/>
                        <a:pt x="11" y="66"/>
                        <a:pt x="11" y="66"/>
                      </a:cubicBezTo>
                      <a:cubicBezTo>
                        <a:pt x="11" y="66"/>
                        <a:pt x="11" y="66"/>
                        <a:pt x="11" y="66"/>
                      </a:cubicBezTo>
                      <a:cubicBezTo>
                        <a:pt x="11" y="67"/>
                        <a:pt x="11" y="67"/>
                        <a:pt x="11" y="67"/>
                      </a:cubicBezTo>
                      <a:cubicBezTo>
                        <a:pt x="11" y="67"/>
                        <a:pt x="11" y="67"/>
                        <a:pt x="11" y="67"/>
                      </a:cubicBezTo>
                      <a:cubicBezTo>
                        <a:pt x="11" y="68"/>
                        <a:pt x="11" y="68"/>
                        <a:pt x="11" y="68"/>
                      </a:cubicBezTo>
                      <a:cubicBezTo>
                        <a:pt x="11" y="68"/>
                        <a:pt x="11" y="68"/>
                        <a:pt x="11" y="68"/>
                      </a:cubicBezTo>
                      <a:cubicBezTo>
                        <a:pt x="11" y="69"/>
                        <a:pt x="11" y="69"/>
                        <a:pt x="11" y="69"/>
                      </a:cubicBezTo>
                      <a:cubicBezTo>
                        <a:pt x="11" y="70"/>
                        <a:pt x="11" y="70"/>
                        <a:pt x="11" y="70"/>
                      </a:cubicBezTo>
                      <a:cubicBezTo>
                        <a:pt x="11" y="71"/>
                        <a:pt x="11" y="71"/>
                        <a:pt x="11" y="71"/>
                      </a:cubicBezTo>
                      <a:cubicBezTo>
                        <a:pt x="11" y="71"/>
                        <a:pt x="11" y="71"/>
                        <a:pt x="11" y="71"/>
                      </a:cubicBezTo>
                      <a:cubicBezTo>
                        <a:pt x="11" y="71"/>
                        <a:pt x="11" y="71"/>
                        <a:pt x="11" y="71"/>
                      </a:cubicBezTo>
                      <a:cubicBezTo>
                        <a:pt x="11" y="71"/>
                        <a:pt x="11" y="71"/>
                        <a:pt x="11" y="71"/>
                      </a:cubicBezTo>
                      <a:cubicBezTo>
                        <a:pt x="11" y="72"/>
                        <a:pt x="11" y="72"/>
                        <a:pt x="11" y="72"/>
                      </a:cubicBezTo>
                      <a:cubicBezTo>
                        <a:pt x="11" y="72"/>
                        <a:pt x="11" y="72"/>
                        <a:pt x="11" y="72"/>
                      </a:cubicBezTo>
                      <a:cubicBezTo>
                        <a:pt x="11" y="73"/>
                        <a:pt x="11" y="73"/>
                        <a:pt x="11" y="73"/>
                      </a:cubicBezTo>
                      <a:cubicBezTo>
                        <a:pt x="10" y="74"/>
                        <a:pt x="10" y="74"/>
                        <a:pt x="10" y="74"/>
                      </a:cubicBezTo>
                      <a:cubicBezTo>
                        <a:pt x="10" y="74"/>
                        <a:pt x="10" y="74"/>
                        <a:pt x="10" y="74"/>
                      </a:cubicBezTo>
                      <a:cubicBezTo>
                        <a:pt x="10" y="74"/>
                        <a:pt x="10" y="74"/>
                        <a:pt x="10" y="74"/>
                      </a:cubicBezTo>
                      <a:cubicBezTo>
                        <a:pt x="10" y="74"/>
                        <a:pt x="10" y="74"/>
                        <a:pt x="10" y="74"/>
                      </a:cubicBezTo>
                      <a:cubicBezTo>
                        <a:pt x="10" y="75"/>
                        <a:pt x="10" y="75"/>
                        <a:pt x="10" y="75"/>
                      </a:cubicBezTo>
                      <a:cubicBezTo>
                        <a:pt x="9" y="75"/>
                        <a:pt x="9" y="75"/>
                        <a:pt x="9" y="75"/>
                      </a:cubicBezTo>
                      <a:cubicBezTo>
                        <a:pt x="8" y="75"/>
                        <a:pt x="8" y="75"/>
                        <a:pt x="8" y="75"/>
                      </a:cubicBezTo>
                      <a:cubicBezTo>
                        <a:pt x="8" y="76"/>
                        <a:pt x="8" y="76"/>
                        <a:pt x="8" y="76"/>
                      </a:cubicBezTo>
                      <a:cubicBezTo>
                        <a:pt x="8" y="76"/>
                        <a:pt x="8" y="76"/>
                        <a:pt x="8" y="76"/>
                      </a:cubicBezTo>
                      <a:cubicBezTo>
                        <a:pt x="7" y="76"/>
                        <a:pt x="7" y="76"/>
                        <a:pt x="7" y="76"/>
                      </a:cubicBezTo>
                      <a:cubicBezTo>
                        <a:pt x="7" y="76"/>
                        <a:pt x="7" y="76"/>
                        <a:pt x="7" y="76"/>
                      </a:cubicBezTo>
                      <a:cubicBezTo>
                        <a:pt x="7" y="77"/>
                        <a:pt x="7" y="77"/>
                        <a:pt x="7" y="77"/>
                      </a:cubicBezTo>
                      <a:cubicBezTo>
                        <a:pt x="7" y="77"/>
                        <a:pt x="7" y="77"/>
                        <a:pt x="7" y="77"/>
                      </a:cubicBezTo>
                      <a:cubicBezTo>
                        <a:pt x="8" y="78"/>
                        <a:pt x="8" y="78"/>
                        <a:pt x="8" y="78"/>
                      </a:cubicBezTo>
                      <a:cubicBezTo>
                        <a:pt x="8" y="79"/>
                        <a:pt x="8" y="79"/>
                        <a:pt x="8" y="79"/>
                      </a:cubicBezTo>
                      <a:cubicBezTo>
                        <a:pt x="9" y="79"/>
                        <a:pt x="9" y="79"/>
                        <a:pt x="9" y="79"/>
                      </a:cubicBezTo>
                      <a:cubicBezTo>
                        <a:pt x="9" y="80"/>
                        <a:pt x="9" y="80"/>
                        <a:pt x="9" y="80"/>
                      </a:cubicBezTo>
                      <a:cubicBezTo>
                        <a:pt x="9" y="81"/>
                        <a:pt x="9" y="81"/>
                        <a:pt x="9" y="81"/>
                      </a:cubicBezTo>
                      <a:cubicBezTo>
                        <a:pt x="10" y="81"/>
                        <a:pt x="10" y="81"/>
                        <a:pt x="10" y="81"/>
                      </a:cubicBezTo>
                      <a:cubicBezTo>
                        <a:pt x="11" y="81"/>
                        <a:pt x="11" y="81"/>
                        <a:pt x="11" y="81"/>
                      </a:cubicBezTo>
                      <a:cubicBezTo>
                        <a:pt x="11" y="81"/>
                        <a:pt x="11" y="81"/>
                        <a:pt x="11" y="81"/>
                      </a:cubicBezTo>
                      <a:cubicBezTo>
                        <a:pt x="12" y="82"/>
                        <a:pt x="12" y="82"/>
                        <a:pt x="12" y="82"/>
                      </a:cubicBezTo>
                      <a:cubicBezTo>
                        <a:pt x="12" y="82"/>
                        <a:pt x="12" y="82"/>
                        <a:pt x="12" y="82"/>
                      </a:cubicBezTo>
                      <a:cubicBezTo>
                        <a:pt x="12" y="82"/>
                        <a:pt x="12" y="82"/>
                        <a:pt x="12" y="82"/>
                      </a:cubicBezTo>
                      <a:cubicBezTo>
                        <a:pt x="13" y="82"/>
                        <a:pt x="13" y="82"/>
                        <a:pt x="13" y="82"/>
                      </a:cubicBezTo>
                      <a:cubicBezTo>
                        <a:pt x="13" y="83"/>
                        <a:pt x="13" y="83"/>
                        <a:pt x="13" y="83"/>
                      </a:cubicBezTo>
                      <a:cubicBezTo>
                        <a:pt x="13" y="83"/>
                        <a:pt x="13" y="83"/>
                        <a:pt x="13" y="83"/>
                      </a:cubicBezTo>
                      <a:cubicBezTo>
                        <a:pt x="13" y="83"/>
                        <a:pt x="13" y="83"/>
                        <a:pt x="13" y="83"/>
                      </a:cubicBezTo>
                      <a:cubicBezTo>
                        <a:pt x="13" y="83"/>
                        <a:pt x="13" y="83"/>
                        <a:pt x="13" y="83"/>
                      </a:cubicBezTo>
                      <a:cubicBezTo>
                        <a:pt x="13" y="95"/>
                        <a:pt x="14" y="107"/>
                        <a:pt x="14" y="119"/>
                      </a:cubicBezTo>
                      <a:cubicBezTo>
                        <a:pt x="39" y="118"/>
                        <a:pt x="65" y="117"/>
                        <a:pt x="90" y="115"/>
                      </a:cubicBezTo>
                      <a:cubicBezTo>
                        <a:pt x="90" y="115"/>
                        <a:pt x="90" y="115"/>
                        <a:pt x="90" y="115"/>
                      </a:cubicBezTo>
                      <a:cubicBezTo>
                        <a:pt x="90" y="114"/>
                        <a:pt x="90" y="114"/>
                        <a:pt x="90" y="114"/>
                      </a:cubicBezTo>
                      <a:cubicBezTo>
                        <a:pt x="90" y="114"/>
                        <a:pt x="90" y="114"/>
                        <a:pt x="90" y="114"/>
                      </a:cubicBezTo>
                      <a:cubicBezTo>
                        <a:pt x="90" y="114"/>
                        <a:pt x="90" y="114"/>
                        <a:pt x="90" y="114"/>
                      </a:cubicBezTo>
                      <a:cubicBezTo>
                        <a:pt x="90" y="113"/>
                        <a:pt x="90" y="113"/>
                        <a:pt x="90" y="113"/>
                      </a:cubicBezTo>
                      <a:cubicBezTo>
                        <a:pt x="90" y="113"/>
                        <a:pt x="90" y="113"/>
                        <a:pt x="90" y="113"/>
                      </a:cubicBezTo>
                      <a:cubicBezTo>
                        <a:pt x="90" y="112"/>
                        <a:pt x="90" y="112"/>
                        <a:pt x="90" y="112"/>
                      </a:cubicBezTo>
                      <a:cubicBezTo>
                        <a:pt x="89" y="112"/>
                        <a:pt x="89" y="112"/>
                        <a:pt x="89" y="112"/>
                      </a:cubicBezTo>
                      <a:cubicBezTo>
                        <a:pt x="89" y="112"/>
                        <a:pt x="89" y="112"/>
                        <a:pt x="89" y="112"/>
                      </a:cubicBezTo>
                      <a:cubicBezTo>
                        <a:pt x="89" y="111"/>
                        <a:pt x="89" y="111"/>
                        <a:pt x="89" y="111"/>
                      </a:cubicBezTo>
                      <a:cubicBezTo>
                        <a:pt x="89" y="110"/>
                        <a:pt x="89" y="110"/>
                        <a:pt x="89" y="110"/>
                      </a:cubicBezTo>
                      <a:cubicBezTo>
                        <a:pt x="89" y="110"/>
                        <a:pt x="89" y="110"/>
                        <a:pt x="89" y="110"/>
                      </a:cubicBezTo>
                      <a:cubicBezTo>
                        <a:pt x="89" y="110"/>
                        <a:pt x="89" y="110"/>
                        <a:pt x="89" y="110"/>
                      </a:cubicBezTo>
                      <a:cubicBezTo>
                        <a:pt x="89" y="110"/>
                        <a:pt x="89" y="110"/>
                        <a:pt x="89" y="110"/>
                      </a:cubicBezTo>
                      <a:cubicBezTo>
                        <a:pt x="89" y="109"/>
                        <a:pt x="89" y="109"/>
                        <a:pt x="89" y="109"/>
                      </a:cubicBezTo>
                      <a:cubicBezTo>
                        <a:pt x="89" y="109"/>
                        <a:pt x="89" y="109"/>
                        <a:pt x="89" y="109"/>
                      </a:cubicBezTo>
                      <a:cubicBezTo>
                        <a:pt x="89" y="109"/>
                        <a:pt x="89" y="109"/>
                        <a:pt x="89" y="109"/>
                      </a:cubicBezTo>
                      <a:cubicBezTo>
                        <a:pt x="89" y="109"/>
                        <a:pt x="89" y="109"/>
                        <a:pt x="89" y="109"/>
                      </a:cubicBezTo>
                      <a:cubicBezTo>
                        <a:pt x="89" y="109"/>
                        <a:pt x="89" y="109"/>
                        <a:pt x="89" y="109"/>
                      </a:cubicBezTo>
                      <a:cubicBezTo>
                        <a:pt x="89" y="108"/>
                        <a:pt x="89" y="108"/>
                        <a:pt x="89" y="108"/>
                      </a:cubicBezTo>
                      <a:cubicBezTo>
                        <a:pt x="89" y="108"/>
                        <a:pt x="89" y="108"/>
                        <a:pt x="89" y="108"/>
                      </a:cubicBezTo>
                      <a:cubicBezTo>
                        <a:pt x="89" y="107"/>
                        <a:pt x="89" y="107"/>
                        <a:pt x="89" y="107"/>
                      </a:cubicBezTo>
                      <a:cubicBezTo>
                        <a:pt x="88" y="107"/>
                        <a:pt x="88" y="107"/>
                        <a:pt x="88" y="107"/>
                      </a:cubicBezTo>
                      <a:cubicBezTo>
                        <a:pt x="88" y="107"/>
                        <a:pt x="88" y="107"/>
                        <a:pt x="88" y="107"/>
                      </a:cubicBezTo>
                      <a:cubicBezTo>
                        <a:pt x="88" y="107"/>
                        <a:pt x="88" y="107"/>
                        <a:pt x="88" y="107"/>
                      </a:cubicBezTo>
                      <a:cubicBezTo>
                        <a:pt x="88" y="106"/>
                        <a:pt x="88" y="106"/>
                        <a:pt x="88" y="106"/>
                      </a:cubicBezTo>
                      <a:cubicBezTo>
                        <a:pt x="87" y="106"/>
                        <a:pt x="87" y="106"/>
                        <a:pt x="87" y="106"/>
                      </a:cubicBezTo>
                      <a:cubicBezTo>
                        <a:pt x="87" y="106"/>
                        <a:pt x="87" y="106"/>
                        <a:pt x="87" y="106"/>
                      </a:cubicBezTo>
                      <a:cubicBezTo>
                        <a:pt x="87" y="106"/>
                        <a:pt x="87" y="106"/>
                        <a:pt x="87" y="106"/>
                      </a:cubicBezTo>
                      <a:cubicBezTo>
                        <a:pt x="87" y="105"/>
                        <a:pt x="87" y="105"/>
                        <a:pt x="87" y="105"/>
                      </a:cubicBezTo>
                      <a:cubicBezTo>
                        <a:pt x="87" y="105"/>
                        <a:pt x="87" y="105"/>
                        <a:pt x="87" y="105"/>
                      </a:cubicBezTo>
                      <a:cubicBezTo>
                        <a:pt x="87" y="105"/>
                        <a:pt x="87" y="105"/>
                        <a:pt x="87" y="105"/>
                      </a:cubicBezTo>
                      <a:cubicBezTo>
                        <a:pt x="87" y="105"/>
                        <a:pt x="87" y="105"/>
                        <a:pt x="87" y="105"/>
                      </a:cubicBezTo>
                      <a:cubicBezTo>
                        <a:pt x="87" y="105"/>
                        <a:pt x="87" y="105"/>
                        <a:pt x="87" y="105"/>
                      </a:cubicBezTo>
                      <a:cubicBezTo>
                        <a:pt x="86" y="105"/>
                        <a:pt x="86" y="105"/>
                        <a:pt x="86" y="105"/>
                      </a:cubicBezTo>
                      <a:cubicBezTo>
                        <a:pt x="86" y="105"/>
                        <a:pt x="86" y="105"/>
                        <a:pt x="86" y="105"/>
                      </a:cubicBezTo>
                      <a:cubicBezTo>
                        <a:pt x="86" y="105"/>
                        <a:pt x="86" y="105"/>
                        <a:pt x="86" y="105"/>
                      </a:cubicBezTo>
                      <a:cubicBezTo>
                        <a:pt x="86" y="105"/>
                        <a:pt x="86" y="105"/>
                        <a:pt x="86" y="105"/>
                      </a:cubicBezTo>
                      <a:cubicBezTo>
                        <a:pt x="85" y="104"/>
                        <a:pt x="85" y="104"/>
                        <a:pt x="85" y="104"/>
                      </a:cubicBezTo>
                      <a:cubicBezTo>
                        <a:pt x="85" y="104"/>
                        <a:pt x="85" y="104"/>
                        <a:pt x="85" y="104"/>
                      </a:cubicBezTo>
                      <a:cubicBezTo>
                        <a:pt x="83" y="104"/>
                        <a:pt x="83" y="104"/>
                        <a:pt x="83" y="104"/>
                      </a:cubicBezTo>
                      <a:cubicBezTo>
                        <a:pt x="83" y="104"/>
                        <a:pt x="83" y="104"/>
                        <a:pt x="83" y="104"/>
                      </a:cubicBezTo>
                      <a:cubicBezTo>
                        <a:pt x="83" y="104"/>
                        <a:pt x="83" y="104"/>
                        <a:pt x="83" y="104"/>
                      </a:cubicBezTo>
                      <a:cubicBezTo>
                        <a:pt x="81" y="103"/>
                        <a:pt x="81" y="103"/>
                        <a:pt x="81" y="103"/>
                      </a:cubicBezTo>
                      <a:cubicBezTo>
                        <a:pt x="80" y="102"/>
                        <a:pt x="80" y="102"/>
                        <a:pt x="80" y="102"/>
                      </a:cubicBezTo>
                      <a:cubicBezTo>
                        <a:pt x="80" y="102"/>
                        <a:pt x="80" y="102"/>
                        <a:pt x="80" y="102"/>
                      </a:cubicBezTo>
                      <a:cubicBezTo>
                        <a:pt x="79" y="100"/>
                        <a:pt x="79" y="100"/>
                        <a:pt x="79" y="100"/>
                      </a:cubicBezTo>
                      <a:cubicBezTo>
                        <a:pt x="78" y="99"/>
                        <a:pt x="78" y="99"/>
                        <a:pt x="78" y="99"/>
                      </a:cubicBezTo>
                      <a:cubicBezTo>
                        <a:pt x="76" y="97"/>
                        <a:pt x="76" y="97"/>
                        <a:pt x="76" y="97"/>
                      </a:cubicBezTo>
                      <a:cubicBezTo>
                        <a:pt x="75" y="97"/>
                        <a:pt x="75" y="97"/>
                        <a:pt x="75" y="97"/>
                      </a:cubicBezTo>
                      <a:cubicBezTo>
                        <a:pt x="74" y="97"/>
                        <a:pt x="74" y="97"/>
                        <a:pt x="74" y="97"/>
                      </a:cubicBezTo>
                      <a:cubicBezTo>
                        <a:pt x="73" y="97"/>
                        <a:pt x="73" y="97"/>
                        <a:pt x="73" y="97"/>
                      </a:cubicBezTo>
                      <a:cubicBezTo>
                        <a:pt x="73" y="97"/>
                        <a:pt x="73" y="97"/>
                        <a:pt x="73" y="97"/>
                      </a:cubicBezTo>
                      <a:cubicBezTo>
                        <a:pt x="73" y="96"/>
                        <a:pt x="73" y="96"/>
                        <a:pt x="73" y="96"/>
                      </a:cubicBezTo>
                      <a:cubicBezTo>
                        <a:pt x="73" y="96"/>
                        <a:pt x="73" y="96"/>
                        <a:pt x="73" y="96"/>
                      </a:cubicBezTo>
                      <a:cubicBezTo>
                        <a:pt x="72" y="95"/>
                        <a:pt x="72" y="95"/>
                        <a:pt x="72" y="95"/>
                      </a:cubicBezTo>
                      <a:cubicBezTo>
                        <a:pt x="72" y="95"/>
                        <a:pt x="72" y="95"/>
                        <a:pt x="72" y="95"/>
                      </a:cubicBezTo>
                      <a:cubicBezTo>
                        <a:pt x="71" y="95"/>
                        <a:pt x="71" y="95"/>
                        <a:pt x="71" y="95"/>
                      </a:cubicBezTo>
                      <a:cubicBezTo>
                        <a:pt x="69" y="94"/>
                        <a:pt x="69" y="94"/>
                        <a:pt x="69" y="94"/>
                      </a:cubicBezTo>
                      <a:cubicBezTo>
                        <a:pt x="68" y="94"/>
                        <a:pt x="68" y="94"/>
                        <a:pt x="68" y="94"/>
                      </a:cubicBezTo>
                      <a:cubicBezTo>
                        <a:pt x="68" y="94"/>
                        <a:pt x="68" y="94"/>
                        <a:pt x="68" y="94"/>
                      </a:cubicBezTo>
                      <a:cubicBezTo>
                        <a:pt x="68" y="94"/>
                        <a:pt x="68" y="94"/>
                        <a:pt x="68" y="94"/>
                      </a:cubicBezTo>
                      <a:cubicBezTo>
                        <a:pt x="68" y="94"/>
                        <a:pt x="68" y="94"/>
                        <a:pt x="68" y="94"/>
                      </a:cubicBezTo>
                      <a:cubicBezTo>
                        <a:pt x="68" y="93"/>
                        <a:pt x="68" y="93"/>
                        <a:pt x="68" y="93"/>
                      </a:cubicBezTo>
                      <a:cubicBezTo>
                        <a:pt x="67" y="92"/>
                        <a:pt x="67" y="92"/>
                        <a:pt x="67" y="92"/>
                      </a:cubicBezTo>
                      <a:cubicBezTo>
                        <a:pt x="66" y="92"/>
                        <a:pt x="66" y="92"/>
                        <a:pt x="66" y="92"/>
                      </a:cubicBezTo>
                      <a:cubicBezTo>
                        <a:pt x="65" y="92"/>
                        <a:pt x="65" y="92"/>
                        <a:pt x="65" y="92"/>
                      </a:cubicBezTo>
                      <a:cubicBezTo>
                        <a:pt x="66" y="90"/>
                        <a:pt x="66" y="90"/>
                        <a:pt x="66" y="90"/>
                      </a:cubicBezTo>
                      <a:cubicBezTo>
                        <a:pt x="66" y="90"/>
                        <a:pt x="66" y="90"/>
                        <a:pt x="66" y="90"/>
                      </a:cubicBezTo>
                      <a:cubicBezTo>
                        <a:pt x="66" y="89"/>
                        <a:pt x="66" y="89"/>
                        <a:pt x="66" y="89"/>
                      </a:cubicBezTo>
                      <a:cubicBezTo>
                        <a:pt x="66" y="89"/>
                        <a:pt x="66" y="89"/>
                        <a:pt x="66" y="89"/>
                      </a:cubicBezTo>
                      <a:cubicBezTo>
                        <a:pt x="66" y="89"/>
                        <a:pt x="66" y="89"/>
                        <a:pt x="66" y="89"/>
                      </a:cubicBezTo>
                      <a:cubicBezTo>
                        <a:pt x="66" y="88"/>
                        <a:pt x="66" y="88"/>
                        <a:pt x="66" y="88"/>
                      </a:cubicBezTo>
                      <a:cubicBezTo>
                        <a:pt x="66" y="88"/>
                        <a:pt x="66" y="88"/>
                        <a:pt x="66" y="88"/>
                      </a:cubicBezTo>
                      <a:cubicBezTo>
                        <a:pt x="66" y="87"/>
                        <a:pt x="66" y="87"/>
                        <a:pt x="66" y="87"/>
                      </a:cubicBezTo>
                      <a:cubicBezTo>
                        <a:pt x="66" y="86"/>
                        <a:pt x="66" y="86"/>
                        <a:pt x="66" y="86"/>
                      </a:cubicBezTo>
                      <a:cubicBezTo>
                        <a:pt x="65" y="86"/>
                        <a:pt x="65" y="86"/>
                        <a:pt x="65" y="86"/>
                      </a:cubicBezTo>
                      <a:cubicBezTo>
                        <a:pt x="65" y="85"/>
                        <a:pt x="65" y="85"/>
                        <a:pt x="65" y="85"/>
                      </a:cubicBezTo>
                      <a:cubicBezTo>
                        <a:pt x="65" y="85"/>
                        <a:pt x="65" y="85"/>
                        <a:pt x="65" y="85"/>
                      </a:cubicBezTo>
                      <a:cubicBezTo>
                        <a:pt x="66" y="85"/>
                        <a:pt x="66" y="85"/>
                        <a:pt x="66" y="85"/>
                      </a:cubicBezTo>
                      <a:cubicBezTo>
                        <a:pt x="66" y="85"/>
                        <a:pt x="66" y="85"/>
                        <a:pt x="66" y="85"/>
                      </a:cubicBezTo>
                      <a:cubicBezTo>
                        <a:pt x="66" y="84"/>
                        <a:pt x="66" y="84"/>
                        <a:pt x="66" y="84"/>
                      </a:cubicBezTo>
                      <a:cubicBezTo>
                        <a:pt x="66" y="84"/>
                        <a:pt x="66" y="84"/>
                        <a:pt x="66" y="84"/>
                      </a:cubicBezTo>
                      <a:cubicBezTo>
                        <a:pt x="65" y="83"/>
                        <a:pt x="65" y="83"/>
                        <a:pt x="65" y="83"/>
                      </a:cubicBezTo>
                      <a:cubicBezTo>
                        <a:pt x="65" y="83"/>
                        <a:pt x="65" y="83"/>
                        <a:pt x="65" y="83"/>
                      </a:cubicBezTo>
                      <a:cubicBezTo>
                        <a:pt x="65" y="83"/>
                        <a:pt x="65" y="83"/>
                        <a:pt x="65" y="83"/>
                      </a:cubicBezTo>
                      <a:cubicBezTo>
                        <a:pt x="65" y="82"/>
                        <a:pt x="65" y="82"/>
                        <a:pt x="65" y="82"/>
                      </a:cubicBezTo>
                      <a:cubicBezTo>
                        <a:pt x="65" y="81"/>
                        <a:pt x="65" y="81"/>
                        <a:pt x="65" y="81"/>
                      </a:cubicBezTo>
                      <a:cubicBezTo>
                        <a:pt x="65" y="81"/>
                        <a:pt x="65" y="81"/>
                        <a:pt x="65" y="81"/>
                      </a:cubicBezTo>
                      <a:cubicBezTo>
                        <a:pt x="66" y="81"/>
                        <a:pt x="66" y="81"/>
                        <a:pt x="66" y="81"/>
                      </a:cubicBezTo>
                      <a:cubicBezTo>
                        <a:pt x="66" y="80"/>
                        <a:pt x="66" y="80"/>
                        <a:pt x="66" y="80"/>
                      </a:cubicBezTo>
                      <a:cubicBezTo>
                        <a:pt x="66" y="80"/>
                        <a:pt x="66" y="80"/>
                        <a:pt x="66" y="80"/>
                      </a:cubicBezTo>
                      <a:cubicBezTo>
                        <a:pt x="66" y="80"/>
                        <a:pt x="66" y="80"/>
                        <a:pt x="66" y="80"/>
                      </a:cubicBezTo>
                      <a:cubicBezTo>
                        <a:pt x="66" y="80"/>
                        <a:pt x="66" y="79"/>
                        <a:pt x="66" y="79"/>
                      </a:cubicBezTo>
                      <a:cubicBezTo>
                        <a:pt x="67" y="78"/>
                        <a:pt x="67" y="78"/>
                        <a:pt x="67" y="78"/>
                      </a:cubicBezTo>
                      <a:cubicBezTo>
                        <a:pt x="67" y="78"/>
                        <a:pt x="67" y="78"/>
                        <a:pt x="67" y="78"/>
                      </a:cubicBezTo>
                      <a:cubicBezTo>
                        <a:pt x="67" y="78"/>
                        <a:pt x="67" y="78"/>
                        <a:pt x="67" y="78"/>
                      </a:cubicBezTo>
                      <a:cubicBezTo>
                        <a:pt x="66" y="77"/>
                        <a:pt x="66" y="77"/>
                        <a:pt x="66" y="77"/>
                      </a:cubicBezTo>
                      <a:cubicBezTo>
                        <a:pt x="66" y="77"/>
                        <a:pt x="66" y="77"/>
                        <a:pt x="66" y="77"/>
                      </a:cubicBezTo>
                      <a:cubicBezTo>
                        <a:pt x="66" y="77"/>
                        <a:pt x="66" y="77"/>
                        <a:pt x="66" y="77"/>
                      </a:cubicBezTo>
                      <a:cubicBezTo>
                        <a:pt x="66" y="76"/>
                        <a:pt x="66" y="76"/>
                        <a:pt x="66" y="76"/>
                      </a:cubicBezTo>
                      <a:cubicBezTo>
                        <a:pt x="65" y="76"/>
                        <a:pt x="65" y="76"/>
                        <a:pt x="65" y="76"/>
                      </a:cubicBezTo>
                      <a:cubicBezTo>
                        <a:pt x="65" y="75"/>
                        <a:pt x="65" y="75"/>
                        <a:pt x="65" y="75"/>
                      </a:cubicBezTo>
                      <a:cubicBezTo>
                        <a:pt x="65" y="75"/>
                        <a:pt x="65" y="75"/>
                        <a:pt x="65" y="75"/>
                      </a:cubicBezTo>
                      <a:cubicBezTo>
                        <a:pt x="64" y="75"/>
                        <a:pt x="64" y="75"/>
                        <a:pt x="64" y="75"/>
                      </a:cubicBezTo>
                      <a:cubicBezTo>
                        <a:pt x="63" y="75"/>
                        <a:pt x="63" y="75"/>
                        <a:pt x="63" y="75"/>
                      </a:cubicBezTo>
                      <a:cubicBezTo>
                        <a:pt x="63" y="75"/>
                        <a:pt x="63" y="75"/>
                        <a:pt x="63" y="75"/>
                      </a:cubicBezTo>
                      <a:cubicBezTo>
                        <a:pt x="63" y="73"/>
                        <a:pt x="63" y="73"/>
                        <a:pt x="63" y="73"/>
                      </a:cubicBezTo>
                      <a:cubicBezTo>
                        <a:pt x="63" y="73"/>
                        <a:pt x="63" y="73"/>
                        <a:pt x="63" y="73"/>
                      </a:cubicBezTo>
                      <a:cubicBezTo>
                        <a:pt x="63" y="72"/>
                        <a:pt x="63" y="72"/>
                        <a:pt x="63" y="72"/>
                      </a:cubicBezTo>
                      <a:cubicBezTo>
                        <a:pt x="64" y="71"/>
                        <a:pt x="64" y="71"/>
                        <a:pt x="64" y="71"/>
                      </a:cubicBezTo>
                      <a:cubicBezTo>
                        <a:pt x="65" y="71"/>
                        <a:pt x="65" y="71"/>
                        <a:pt x="65" y="71"/>
                      </a:cubicBezTo>
                      <a:cubicBezTo>
                        <a:pt x="65" y="70"/>
                        <a:pt x="65" y="70"/>
                        <a:pt x="65" y="70"/>
                      </a:cubicBezTo>
                      <a:cubicBezTo>
                        <a:pt x="65" y="69"/>
                        <a:pt x="65" y="69"/>
                        <a:pt x="65" y="69"/>
                      </a:cubicBezTo>
                      <a:cubicBezTo>
                        <a:pt x="65" y="68"/>
                        <a:pt x="65" y="68"/>
                        <a:pt x="65" y="68"/>
                      </a:cubicBezTo>
                      <a:cubicBezTo>
                        <a:pt x="66" y="68"/>
                        <a:pt x="66" y="68"/>
                        <a:pt x="66" y="68"/>
                      </a:cubicBezTo>
                      <a:cubicBezTo>
                        <a:pt x="66" y="68"/>
                        <a:pt x="66" y="68"/>
                        <a:pt x="66" y="68"/>
                      </a:cubicBezTo>
                      <a:cubicBezTo>
                        <a:pt x="67" y="67"/>
                        <a:pt x="67" y="67"/>
                        <a:pt x="67" y="67"/>
                      </a:cubicBezTo>
                      <a:cubicBezTo>
                        <a:pt x="67" y="67"/>
                        <a:pt x="67" y="67"/>
                        <a:pt x="67" y="67"/>
                      </a:cubicBezTo>
                      <a:cubicBezTo>
                        <a:pt x="67" y="67"/>
                        <a:pt x="67" y="67"/>
                        <a:pt x="67" y="67"/>
                      </a:cubicBezTo>
                      <a:cubicBezTo>
                        <a:pt x="67" y="67"/>
                        <a:pt x="67" y="67"/>
                        <a:pt x="67" y="67"/>
                      </a:cubicBezTo>
                      <a:cubicBezTo>
                        <a:pt x="68" y="67"/>
                        <a:pt x="68" y="67"/>
                        <a:pt x="68" y="67"/>
                      </a:cubicBezTo>
                      <a:cubicBezTo>
                        <a:pt x="68" y="67"/>
                        <a:pt x="68" y="67"/>
                        <a:pt x="68" y="67"/>
                      </a:cubicBezTo>
                      <a:cubicBezTo>
                        <a:pt x="68" y="67"/>
                        <a:pt x="68" y="67"/>
                        <a:pt x="68" y="67"/>
                      </a:cubicBezTo>
                      <a:cubicBezTo>
                        <a:pt x="68" y="67"/>
                        <a:pt x="68" y="67"/>
                        <a:pt x="68" y="67"/>
                      </a:cubicBezTo>
                      <a:cubicBezTo>
                        <a:pt x="68" y="67"/>
                        <a:pt x="68" y="67"/>
                        <a:pt x="68" y="67"/>
                      </a:cubicBezTo>
                      <a:cubicBezTo>
                        <a:pt x="68" y="67"/>
                        <a:pt x="68" y="67"/>
                        <a:pt x="68" y="67"/>
                      </a:cubicBezTo>
                      <a:cubicBezTo>
                        <a:pt x="68" y="66"/>
                        <a:pt x="68" y="66"/>
                        <a:pt x="68" y="66"/>
                      </a:cubicBezTo>
                      <a:cubicBezTo>
                        <a:pt x="69" y="66"/>
                        <a:pt x="69" y="66"/>
                        <a:pt x="69" y="66"/>
                      </a:cubicBezTo>
                      <a:cubicBezTo>
                        <a:pt x="69" y="66"/>
                        <a:pt x="69" y="66"/>
                        <a:pt x="69" y="66"/>
                      </a:cubicBezTo>
                      <a:cubicBezTo>
                        <a:pt x="69" y="66"/>
                        <a:pt x="69" y="66"/>
                        <a:pt x="69" y="66"/>
                      </a:cubicBezTo>
                      <a:cubicBezTo>
                        <a:pt x="69" y="66"/>
                        <a:pt x="69" y="66"/>
                        <a:pt x="69" y="66"/>
                      </a:cubicBezTo>
                      <a:cubicBezTo>
                        <a:pt x="70" y="66"/>
                        <a:pt x="70" y="66"/>
                        <a:pt x="70" y="66"/>
                      </a:cubicBezTo>
                      <a:cubicBezTo>
                        <a:pt x="70" y="66"/>
                        <a:pt x="70" y="66"/>
                        <a:pt x="70" y="66"/>
                      </a:cubicBezTo>
                      <a:cubicBezTo>
                        <a:pt x="70" y="65"/>
                        <a:pt x="70" y="65"/>
                        <a:pt x="70" y="65"/>
                      </a:cubicBezTo>
                      <a:cubicBezTo>
                        <a:pt x="70" y="65"/>
                        <a:pt x="70" y="65"/>
                        <a:pt x="70" y="65"/>
                      </a:cubicBezTo>
                      <a:cubicBezTo>
                        <a:pt x="70" y="65"/>
                        <a:pt x="70" y="65"/>
                        <a:pt x="70" y="65"/>
                      </a:cubicBezTo>
                      <a:cubicBezTo>
                        <a:pt x="71" y="65"/>
                        <a:pt x="71" y="65"/>
                        <a:pt x="71" y="65"/>
                      </a:cubicBezTo>
                      <a:cubicBezTo>
                        <a:pt x="71" y="65"/>
                        <a:pt x="71" y="65"/>
                        <a:pt x="71" y="65"/>
                      </a:cubicBezTo>
                      <a:cubicBezTo>
                        <a:pt x="71" y="64"/>
                        <a:pt x="71" y="64"/>
                        <a:pt x="71" y="64"/>
                      </a:cubicBezTo>
                      <a:cubicBezTo>
                        <a:pt x="71" y="61"/>
                        <a:pt x="70" y="57"/>
                        <a:pt x="70" y="53"/>
                      </a:cubicBezTo>
                      <a:cubicBezTo>
                        <a:pt x="70" y="53"/>
                        <a:pt x="70" y="53"/>
                        <a:pt x="70" y="53"/>
                      </a:cubicBezTo>
                      <a:cubicBezTo>
                        <a:pt x="70" y="53"/>
                        <a:pt x="70" y="53"/>
                        <a:pt x="70" y="53"/>
                      </a:cubicBezTo>
                      <a:cubicBezTo>
                        <a:pt x="70" y="53"/>
                        <a:pt x="70" y="53"/>
                        <a:pt x="70" y="53"/>
                      </a:cubicBezTo>
                      <a:cubicBezTo>
                        <a:pt x="71" y="53"/>
                        <a:pt x="71" y="53"/>
                        <a:pt x="71" y="53"/>
                      </a:cubicBezTo>
                      <a:cubicBezTo>
                        <a:pt x="71" y="53"/>
                        <a:pt x="71" y="53"/>
                        <a:pt x="71" y="53"/>
                      </a:cubicBezTo>
                      <a:cubicBezTo>
                        <a:pt x="71" y="53"/>
                        <a:pt x="71" y="53"/>
                        <a:pt x="71" y="53"/>
                      </a:cubicBezTo>
                      <a:cubicBezTo>
                        <a:pt x="71" y="53"/>
                        <a:pt x="71" y="53"/>
                        <a:pt x="71" y="53"/>
                      </a:cubicBezTo>
                      <a:cubicBezTo>
                        <a:pt x="71" y="53"/>
                        <a:pt x="71" y="53"/>
                        <a:pt x="71" y="53"/>
                      </a:cubicBezTo>
                      <a:cubicBezTo>
                        <a:pt x="71" y="53"/>
                        <a:pt x="71" y="53"/>
                        <a:pt x="71" y="53"/>
                      </a:cubicBezTo>
                      <a:cubicBezTo>
                        <a:pt x="71" y="52"/>
                        <a:pt x="71" y="52"/>
                        <a:pt x="71" y="52"/>
                      </a:cubicBezTo>
                      <a:cubicBezTo>
                        <a:pt x="71" y="52"/>
                        <a:pt x="71" y="52"/>
                        <a:pt x="71" y="52"/>
                      </a:cubicBezTo>
                      <a:cubicBezTo>
                        <a:pt x="71" y="52"/>
                        <a:pt x="71" y="52"/>
                        <a:pt x="71" y="52"/>
                      </a:cubicBezTo>
                      <a:cubicBezTo>
                        <a:pt x="71" y="52"/>
                        <a:pt x="71" y="52"/>
                        <a:pt x="71" y="52"/>
                      </a:cubicBezTo>
                      <a:cubicBezTo>
                        <a:pt x="71" y="52"/>
                        <a:pt x="71" y="52"/>
                        <a:pt x="71" y="52"/>
                      </a:cubicBezTo>
                      <a:cubicBezTo>
                        <a:pt x="72" y="52"/>
                        <a:pt x="72" y="52"/>
                        <a:pt x="72" y="52"/>
                      </a:cubicBezTo>
                      <a:cubicBezTo>
                        <a:pt x="72" y="52"/>
                        <a:pt x="72" y="52"/>
                        <a:pt x="72" y="52"/>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3" y="50"/>
                        <a:pt x="73" y="50"/>
                        <a:pt x="73" y="50"/>
                      </a:cubicBezTo>
                      <a:cubicBezTo>
                        <a:pt x="72" y="50"/>
                        <a:pt x="72" y="50"/>
                        <a:pt x="72" y="50"/>
                      </a:cubicBezTo>
                      <a:cubicBezTo>
                        <a:pt x="73" y="50"/>
                        <a:pt x="73" y="50"/>
                        <a:pt x="73" y="50"/>
                      </a:cubicBezTo>
                      <a:cubicBezTo>
                        <a:pt x="73" y="49"/>
                        <a:pt x="73" y="49"/>
                        <a:pt x="73" y="49"/>
                      </a:cubicBezTo>
                      <a:cubicBezTo>
                        <a:pt x="75" y="48"/>
                        <a:pt x="75" y="48"/>
                        <a:pt x="75" y="48"/>
                      </a:cubicBezTo>
                      <a:cubicBezTo>
                        <a:pt x="75" y="47"/>
                        <a:pt x="75" y="47"/>
                        <a:pt x="75" y="47"/>
                      </a:cubicBezTo>
                      <a:cubicBezTo>
                        <a:pt x="76" y="47"/>
                        <a:pt x="76" y="47"/>
                        <a:pt x="76" y="47"/>
                      </a:cubicBezTo>
                      <a:cubicBezTo>
                        <a:pt x="77" y="46"/>
                        <a:pt x="77" y="46"/>
                        <a:pt x="77" y="46"/>
                      </a:cubicBezTo>
                      <a:cubicBezTo>
                        <a:pt x="77" y="46"/>
                        <a:pt x="77" y="46"/>
                        <a:pt x="77" y="46"/>
                      </a:cubicBezTo>
                      <a:cubicBezTo>
                        <a:pt x="78" y="45"/>
                        <a:pt x="78" y="45"/>
                        <a:pt x="78" y="45"/>
                      </a:cubicBezTo>
                      <a:cubicBezTo>
                        <a:pt x="78" y="45"/>
                        <a:pt x="78" y="45"/>
                        <a:pt x="78" y="45"/>
                      </a:cubicBezTo>
                      <a:cubicBezTo>
                        <a:pt x="79" y="45"/>
                        <a:pt x="79" y="45"/>
                        <a:pt x="79" y="45"/>
                      </a:cubicBezTo>
                      <a:cubicBezTo>
                        <a:pt x="79" y="44"/>
                        <a:pt x="79" y="44"/>
                        <a:pt x="79" y="44"/>
                      </a:cubicBezTo>
                      <a:cubicBezTo>
                        <a:pt x="79" y="44"/>
                        <a:pt x="79" y="44"/>
                        <a:pt x="79" y="44"/>
                      </a:cubicBezTo>
                      <a:cubicBezTo>
                        <a:pt x="79" y="44"/>
                        <a:pt x="79" y="44"/>
                        <a:pt x="79" y="44"/>
                      </a:cubicBezTo>
                      <a:cubicBezTo>
                        <a:pt x="79" y="44"/>
                        <a:pt x="79" y="44"/>
                        <a:pt x="79" y="44"/>
                      </a:cubicBezTo>
                      <a:cubicBezTo>
                        <a:pt x="79" y="44"/>
                        <a:pt x="79" y="44"/>
                        <a:pt x="79" y="44"/>
                      </a:cubicBezTo>
                      <a:cubicBezTo>
                        <a:pt x="79" y="44"/>
                        <a:pt x="79" y="44"/>
                        <a:pt x="79" y="44"/>
                      </a:cubicBezTo>
                      <a:cubicBezTo>
                        <a:pt x="79" y="43"/>
                        <a:pt x="79" y="43"/>
                        <a:pt x="79" y="43"/>
                      </a:cubicBezTo>
                      <a:cubicBezTo>
                        <a:pt x="80" y="43"/>
                        <a:pt x="80" y="43"/>
                        <a:pt x="80" y="43"/>
                      </a:cubicBezTo>
                      <a:cubicBezTo>
                        <a:pt x="82" y="40"/>
                        <a:pt x="85" y="37"/>
                        <a:pt x="87" y="35"/>
                      </a:cubicBezTo>
                      <a:cubicBezTo>
                        <a:pt x="87" y="34"/>
                        <a:pt x="87" y="34"/>
                        <a:pt x="87" y="34"/>
                      </a:cubicBezTo>
                      <a:cubicBezTo>
                        <a:pt x="89" y="32"/>
                        <a:pt x="89" y="32"/>
                        <a:pt x="89" y="32"/>
                      </a:cubicBezTo>
                      <a:cubicBezTo>
                        <a:pt x="93" y="30"/>
                        <a:pt x="93" y="30"/>
                        <a:pt x="93" y="30"/>
                      </a:cubicBezTo>
                      <a:cubicBezTo>
                        <a:pt x="95" y="29"/>
                        <a:pt x="95" y="29"/>
                        <a:pt x="95" y="29"/>
                      </a:cubicBezTo>
                      <a:cubicBezTo>
                        <a:pt x="95" y="29"/>
                        <a:pt x="95" y="29"/>
                        <a:pt x="95" y="29"/>
                      </a:cubicBezTo>
                      <a:cubicBezTo>
                        <a:pt x="96" y="29"/>
                        <a:pt x="96" y="29"/>
                        <a:pt x="96" y="29"/>
                      </a:cubicBezTo>
                      <a:cubicBezTo>
                        <a:pt x="96" y="28"/>
                        <a:pt x="96" y="28"/>
                        <a:pt x="96" y="28"/>
                      </a:cubicBezTo>
                      <a:cubicBezTo>
                        <a:pt x="99" y="27"/>
                        <a:pt x="99" y="27"/>
                        <a:pt x="99" y="27"/>
                      </a:cubicBezTo>
                      <a:cubicBezTo>
                        <a:pt x="103" y="24"/>
                        <a:pt x="103" y="24"/>
                        <a:pt x="103" y="24"/>
                      </a:cubicBezTo>
                      <a:cubicBezTo>
                        <a:pt x="103" y="24"/>
                        <a:pt x="103" y="24"/>
                        <a:pt x="103" y="24"/>
                      </a:cubicBezTo>
                      <a:cubicBezTo>
                        <a:pt x="104" y="23"/>
                        <a:pt x="104" y="23"/>
                        <a:pt x="104" y="23"/>
                      </a:cubicBezTo>
                      <a:cubicBezTo>
                        <a:pt x="104" y="23"/>
                        <a:pt x="104" y="23"/>
                        <a:pt x="104" y="23"/>
                      </a:cubicBezTo>
                      <a:cubicBezTo>
                        <a:pt x="104" y="23"/>
                        <a:pt x="104" y="23"/>
                        <a:pt x="104" y="23"/>
                      </a:cubicBezTo>
                      <a:cubicBezTo>
                        <a:pt x="105" y="23"/>
                        <a:pt x="105" y="23"/>
                        <a:pt x="105" y="23"/>
                      </a:cubicBezTo>
                      <a:cubicBezTo>
                        <a:pt x="105" y="23"/>
                        <a:pt x="105" y="23"/>
                        <a:pt x="105" y="23"/>
                      </a:cubicBezTo>
                      <a:cubicBezTo>
                        <a:pt x="105" y="23"/>
                        <a:pt x="105" y="23"/>
                        <a:pt x="105" y="23"/>
                      </a:cubicBezTo>
                      <a:cubicBezTo>
                        <a:pt x="105" y="23"/>
                        <a:pt x="105" y="23"/>
                        <a:pt x="105" y="23"/>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7" name="Freeform 359">
                  <a:extLst>
                    <a:ext uri="{FF2B5EF4-FFF2-40B4-BE49-F238E27FC236}">
                      <a16:creationId xmlns="" xmlns:a16="http://schemas.microsoft.com/office/drawing/2014/main" id="{57C5BAE3-14D8-4AFD-8DA2-7AD64F8C038C}"/>
                    </a:ext>
                  </a:extLst>
                </p:cNvPr>
                <p:cNvSpPr>
                  <a:spLocks noEditPoints="1"/>
                </p:cNvSpPr>
                <p:nvPr/>
              </p:nvSpPr>
              <p:spPr bwMode="auto">
                <a:xfrm>
                  <a:off x="6169181" y="3264560"/>
                  <a:ext cx="644830" cy="660557"/>
                </a:xfrm>
                <a:custGeom>
                  <a:avLst/>
                  <a:gdLst>
                    <a:gd name="T0" fmla="*/ 26 w 123"/>
                    <a:gd name="T1" fmla="*/ 23 h 126"/>
                    <a:gd name="T2" fmla="*/ 32 w 123"/>
                    <a:gd name="T3" fmla="*/ 18 h 126"/>
                    <a:gd name="T4" fmla="*/ 30 w 123"/>
                    <a:gd name="T5" fmla="*/ 14 h 126"/>
                    <a:gd name="T6" fmla="*/ 15 w 123"/>
                    <a:gd name="T7" fmla="*/ 8 h 126"/>
                    <a:gd name="T8" fmla="*/ 24 w 123"/>
                    <a:gd name="T9" fmla="*/ 1 h 126"/>
                    <a:gd name="T10" fmla="*/ 64 w 123"/>
                    <a:gd name="T11" fmla="*/ 41 h 126"/>
                    <a:gd name="T12" fmla="*/ 78 w 123"/>
                    <a:gd name="T13" fmla="*/ 39 h 126"/>
                    <a:gd name="T14" fmla="*/ 83 w 123"/>
                    <a:gd name="T15" fmla="*/ 37 h 126"/>
                    <a:gd name="T16" fmla="*/ 91 w 123"/>
                    <a:gd name="T17" fmla="*/ 37 h 126"/>
                    <a:gd name="T18" fmla="*/ 90 w 123"/>
                    <a:gd name="T19" fmla="*/ 34 h 126"/>
                    <a:gd name="T20" fmla="*/ 88 w 123"/>
                    <a:gd name="T21" fmla="*/ 30 h 126"/>
                    <a:gd name="T22" fmla="*/ 80 w 123"/>
                    <a:gd name="T23" fmla="*/ 28 h 126"/>
                    <a:gd name="T24" fmla="*/ 76 w 123"/>
                    <a:gd name="T25" fmla="*/ 23 h 126"/>
                    <a:gd name="T26" fmla="*/ 53 w 123"/>
                    <a:gd name="T27" fmla="*/ 33 h 126"/>
                    <a:gd name="T28" fmla="*/ 47 w 123"/>
                    <a:gd name="T29" fmla="*/ 31 h 126"/>
                    <a:gd name="T30" fmla="*/ 39 w 123"/>
                    <a:gd name="T31" fmla="*/ 27 h 126"/>
                    <a:gd name="T32" fmla="*/ 29 w 123"/>
                    <a:gd name="T33" fmla="*/ 27 h 126"/>
                    <a:gd name="T34" fmla="*/ 27 w 123"/>
                    <a:gd name="T35" fmla="*/ 28 h 126"/>
                    <a:gd name="T36" fmla="*/ 24 w 123"/>
                    <a:gd name="T37" fmla="*/ 22 h 126"/>
                    <a:gd name="T38" fmla="*/ 9 w 123"/>
                    <a:gd name="T39" fmla="*/ 30 h 126"/>
                    <a:gd name="T40" fmla="*/ 2 w 123"/>
                    <a:gd name="T41" fmla="*/ 36 h 126"/>
                    <a:gd name="T42" fmla="*/ 25 w 123"/>
                    <a:gd name="T43" fmla="*/ 44 h 126"/>
                    <a:gd name="T44" fmla="*/ 30 w 123"/>
                    <a:gd name="T45" fmla="*/ 44 h 126"/>
                    <a:gd name="T46" fmla="*/ 34 w 123"/>
                    <a:gd name="T47" fmla="*/ 47 h 126"/>
                    <a:gd name="T48" fmla="*/ 38 w 123"/>
                    <a:gd name="T49" fmla="*/ 49 h 126"/>
                    <a:gd name="T50" fmla="*/ 39 w 123"/>
                    <a:gd name="T51" fmla="*/ 53 h 126"/>
                    <a:gd name="T52" fmla="*/ 40 w 123"/>
                    <a:gd name="T53" fmla="*/ 56 h 126"/>
                    <a:gd name="T54" fmla="*/ 42 w 123"/>
                    <a:gd name="T55" fmla="*/ 61 h 126"/>
                    <a:gd name="T56" fmla="*/ 49 w 123"/>
                    <a:gd name="T57" fmla="*/ 45 h 126"/>
                    <a:gd name="T58" fmla="*/ 52 w 123"/>
                    <a:gd name="T59" fmla="*/ 47 h 126"/>
                    <a:gd name="T60" fmla="*/ 56 w 123"/>
                    <a:gd name="T61" fmla="*/ 46 h 126"/>
                    <a:gd name="T62" fmla="*/ 55 w 123"/>
                    <a:gd name="T63" fmla="*/ 49 h 126"/>
                    <a:gd name="T64" fmla="*/ 58 w 123"/>
                    <a:gd name="T65" fmla="*/ 45 h 126"/>
                    <a:gd name="T66" fmla="*/ 95 w 123"/>
                    <a:gd name="T67" fmla="*/ 37 h 126"/>
                    <a:gd name="T68" fmla="*/ 95 w 123"/>
                    <a:gd name="T69" fmla="*/ 35 h 126"/>
                    <a:gd name="T70" fmla="*/ 86 w 123"/>
                    <a:gd name="T71" fmla="*/ 38 h 126"/>
                    <a:gd name="T72" fmla="*/ 53 w 123"/>
                    <a:gd name="T73" fmla="*/ 32 h 126"/>
                    <a:gd name="T74" fmla="*/ 114 w 123"/>
                    <a:gd name="T75" fmla="*/ 111 h 126"/>
                    <a:gd name="T76" fmla="*/ 65 w 123"/>
                    <a:gd name="T77" fmla="*/ 57 h 126"/>
                    <a:gd name="T78" fmla="*/ 114 w 123"/>
                    <a:gd name="T79" fmla="*/ 73 h 126"/>
                    <a:gd name="T80" fmla="*/ 106 w 123"/>
                    <a:gd name="T81" fmla="*/ 78 h 126"/>
                    <a:gd name="T82" fmla="*/ 98 w 123"/>
                    <a:gd name="T83" fmla="*/ 79 h 126"/>
                    <a:gd name="T84" fmla="*/ 103 w 123"/>
                    <a:gd name="T85" fmla="*/ 73 h 126"/>
                    <a:gd name="T86" fmla="*/ 105 w 123"/>
                    <a:gd name="T87" fmla="*/ 60 h 126"/>
                    <a:gd name="T88" fmla="*/ 102 w 123"/>
                    <a:gd name="T89" fmla="*/ 54 h 126"/>
                    <a:gd name="T90" fmla="*/ 102 w 123"/>
                    <a:gd name="T91" fmla="*/ 52 h 126"/>
                    <a:gd name="T92" fmla="*/ 91 w 123"/>
                    <a:gd name="T93" fmla="*/ 47 h 126"/>
                    <a:gd name="T94" fmla="*/ 78 w 123"/>
                    <a:gd name="T95" fmla="*/ 43 h 126"/>
                    <a:gd name="T96" fmla="*/ 74 w 123"/>
                    <a:gd name="T97" fmla="*/ 59 h 126"/>
                    <a:gd name="T98" fmla="*/ 72 w 123"/>
                    <a:gd name="T99" fmla="*/ 60 h 126"/>
                    <a:gd name="T100" fmla="*/ 71 w 123"/>
                    <a:gd name="T101" fmla="*/ 60 h 126"/>
                    <a:gd name="T102" fmla="*/ 68 w 123"/>
                    <a:gd name="T103" fmla="*/ 61 h 126"/>
                    <a:gd name="T104" fmla="*/ 65 w 123"/>
                    <a:gd name="T105" fmla="*/ 66 h 126"/>
                    <a:gd name="T106" fmla="*/ 61 w 123"/>
                    <a:gd name="T107" fmla="*/ 80 h 126"/>
                    <a:gd name="T108" fmla="*/ 66 w 123"/>
                    <a:gd name="T109" fmla="*/ 96 h 126"/>
                    <a:gd name="T110" fmla="*/ 62 w 123"/>
                    <a:gd name="T111" fmla="*/ 125 h 126"/>
                    <a:gd name="T112" fmla="*/ 112 w 123"/>
                    <a:gd name="T113" fmla="*/ 117 h 126"/>
                    <a:gd name="T114" fmla="*/ 114 w 123"/>
                    <a:gd name="T115" fmla="*/ 112 h 126"/>
                    <a:gd name="T116" fmla="*/ 122 w 123"/>
                    <a:gd name="T117" fmla="*/ 94 h 126"/>
                    <a:gd name="T118" fmla="*/ 70 w 123"/>
                    <a:gd name="T119" fmla="*/ 44 h 126"/>
                    <a:gd name="T120" fmla="*/ 85 w 123"/>
                    <a:gd name="T121" fmla="*/ 41 h 126"/>
                    <a:gd name="T122" fmla="*/ 71 w 123"/>
                    <a:gd name="T123" fmla="*/ 4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3" h="126">
                      <a:moveTo>
                        <a:pt x="24" y="20"/>
                      </a:moveTo>
                      <a:cubicBezTo>
                        <a:pt x="24" y="21"/>
                        <a:pt x="24" y="21"/>
                        <a:pt x="24" y="21"/>
                      </a:cubicBezTo>
                      <a:cubicBezTo>
                        <a:pt x="24" y="21"/>
                        <a:pt x="24" y="21"/>
                        <a:pt x="24" y="21"/>
                      </a:cubicBezTo>
                      <a:cubicBezTo>
                        <a:pt x="24" y="22"/>
                        <a:pt x="24" y="22"/>
                        <a:pt x="24" y="22"/>
                      </a:cubicBezTo>
                      <a:cubicBezTo>
                        <a:pt x="26" y="22"/>
                        <a:pt x="26" y="22"/>
                        <a:pt x="26" y="22"/>
                      </a:cubicBezTo>
                      <a:cubicBezTo>
                        <a:pt x="26" y="22"/>
                        <a:pt x="26" y="22"/>
                        <a:pt x="26" y="22"/>
                      </a:cubicBezTo>
                      <a:cubicBezTo>
                        <a:pt x="26" y="22"/>
                        <a:pt x="26" y="22"/>
                        <a:pt x="26" y="22"/>
                      </a:cubicBezTo>
                      <a:cubicBezTo>
                        <a:pt x="26" y="22"/>
                        <a:pt x="26" y="22"/>
                        <a:pt x="26" y="22"/>
                      </a:cubicBezTo>
                      <a:cubicBezTo>
                        <a:pt x="27" y="22"/>
                        <a:pt x="27" y="22"/>
                        <a:pt x="27" y="22"/>
                      </a:cubicBezTo>
                      <a:cubicBezTo>
                        <a:pt x="27" y="22"/>
                        <a:pt x="27" y="22"/>
                        <a:pt x="27" y="22"/>
                      </a:cubicBezTo>
                      <a:cubicBezTo>
                        <a:pt x="27" y="21"/>
                        <a:pt x="27" y="21"/>
                        <a:pt x="27" y="21"/>
                      </a:cubicBezTo>
                      <a:cubicBezTo>
                        <a:pt x="27" y="21"/>
                        <a:pt x="27" y="21"/>
                        <a:pt x="27" y="21"/>
                      </a:cubicBezTo>
                      <a:cubicBezTo>
                        <a:pt x="26" y="21"/>
                        <a:pt x="26" y="21"/>
                        <a:pt x="26" y="21"/>
                      </a:cubicBezTo>
                      <a:cubicBezTo>
                        <a:pt x="26" y="21"/>
                        <a:pt x="26" y="21"/>
                        <a:pt x="26" y="21"/>
                      </a:cubicBezTo>
                      <a:cubicBezTo>
                        <a:pt x="27" y="21"/>
                        <a:pt x="27" y="21"/>
                        <a:pt x="27" y="21"/>
                      </a:cubicBezTo>
                      <a:cubicBezTo>
                        <a:pt x="27" y="20"/>
                        <a:pt x="27" y="20"/>
                        <a:pt x="27" y="20"/>
                      </a:cubicBezTo>
                      <a:cubicBezTo>
                        <a:pt x="27" y="20"/>
                        <a:pt x="27" y="20"/>
                        <a:pt x="27" y="20"/>
                      </a:cubicBezTo>
                      <a:cubicBezTo>
                        <a:pt x="27" y="21"/>
                        <a:pt x="27" y="21"/>
                        <a:pt x="27" y="21"/>
                      </a:cubicBezTo>
                      <a:cubicBezTo>
                        <a:pt x="27" y="21"/>
                        <a:pt x="27" y="21"/>
                        <a:pt x="27" y="21"/>
                      </a:cubicBezTo>
                      <a:cubicBezTo>
                        <a:pt x="27" y="22"/>
                        <a:pt x="27" y="22"/>
                        <a:pt x="27" y="22"/>
                      </a:cubicBezTo>
                      <a:cubicBezTo>
                        <a:pt x="27" y="22"/>
                        <a:pt x="27" y="22"/>
                        <a:pt x="27" y="22"/>
                      </a:cubicBezTo>
                      <a:cubicBezTo>
                        <a:pt x="27" y="22"/>
                        <a:pt x="27" y="22"/>
                        <a:pt x="27" y="22"/>
                      </a:cubicBezTo>
                      <a:cubicBezTo>
                        <a:pt x="26" y="23"/>
                        <a:pt x="26" y="23"/>
                        <a:pt x="26" y="23"/>
                      </a:cubicBezTo>
                      <a:cubicBezTo>
                        <a:pt x="26" y="23"/>
                        <a:pt x="26" y="23"/>
                        <a:pt x="26" y="23"/>
                      </a:cubicBezTo>
                      <a:cubicBezTo>
                        <a:pt x="26" y="23"/>
                        <a:pt x="26" y="23"/>
                        <a:pt x="26" y="23"/>
                      </a:cubicBezTo>
                      <a:cubicBezTo>
                        <a:pt x="26" y="23"/>
                        <a:pt x="26" y="23"/>
                        <a:pt x="26" y="23"/>
                      </a:cubicBezTo>
                      <a:cubicBezTo>
                        <a:pt x="27" y="24"/>
                        <a:pt x="27" y="24"/>
                        <a:pt x="27" y="24"/>
                      </a:cubicBezTo>
                      <a:cubicBezTo>
                        <a:pt x="27" y="24"/>
                        <a:pt x="27" y="24"/>
                        <a:pt x="27" y="24"/>
                      </a:cubicBezTo>
                      <a:cubicBezTo>
                        <a:pt x="28" y="24"/>
                        <a:pt x="28" y="24"/>
                        <a:pt x="28" y="24"/>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1" y="19"/>
                        <a:pt x="31" y="19"/>
                        <a:pt x="31" y="19"/>
                      </a:cubicBezTo>
                      <a:cubicBezTo>
                        <a:pt x="31" y="18"/>
                        <a:pt x="31" y="18"/>
                        <a:pt x="31" y="18"/>
                      </a:cubicBezTo>
                      <a:cubicBezTo>
                        <a:pt x="31" y="18"/>
                        <a:pt x="31" y="18"/>
                        <a:pt x="31" y="18"/>
                      </a:cubicBezTo>
                      <a:cubicBezTo>
                        <a:pt x="31" y="18"/>
                        <a:pt x="31" y="18"/>
                        <a:pt x="31" y="18"/>
                      </a:cubicBezTo>
                      <a:cubicBezTo>
                        <a:pt x="32" y="18"/>
                        <a:pt x="32" y="18"/>
                        <a:pt x="32" y="18"/>
                      </a:cubicBezTo>
                      <a:cubicBezTo>
                        <a:pt x="32" y="18"/>
                        <a:pt x="32" y="18"/>
                        <a:pt x="32" y="18"/>
                      </a:cubicBezTo>
                      <a:cubicBezTo>
                        <a:pt x="32" y="17"/>
                        <a:pt x="32" y="17"/>
                        <a:pt x="32" y="17"/>
                      </a:cubicBezTo>
                      <a:cubicBezTo>
                        <a:pt x="32" y="17"/>
                        <a:pt x="32" y="17"/>
                        <a:pt x="32" y="17"/>
                      </a:cubicBezTo>
                      <a:cubicBezTo>
                        <a:pt x="33" y="16"/>
                        <a:pt x="33" y="16"/>
                        <a:pt x="33" y="16"/>
                      </a:cubicBezTo>
                      <a:cubicBezTo>
                        <a:pt x="33" y="16"/>
                        <a:pt x="33" y="16"/>
                        <a:pt x="33" y="16"/>
                      </a:cubicBezTo>
                      <a:cubicBezTo>
                        <a:pt x="32" y="16"/>
                        <a:pt x="32" y="16"/>
                        <a:pt x="32" y="16"/>
                      </a:cubicBezTo>
                      <a:cubicBezTo>
                        <a:pt x="32" y="16"/>
                        <a:pt x="32" y="16"/>
                        <a:pt x="32" y="16"/>
                      </a:cubicBezTo>
                      <a:cubicBezTo>
                        <a:pt x="32" y="16"/>
                        <a:pt x="32" y="16"/>
                        <a:pt x="32" y="16"/>
                      </a:cubicBezTo>
                      <a:cubicBezTo>
                        <a:pt x="32" y="16"/>
                        <a:pt x="32" y="16"/>
                        <a:pt x="32" y="16"/>
                      </a:cubicBezTo>
                      <a:cubicBezTo>
                        <a:pt x="33" y="16"/>
                        <a:pt x="33" y="16"/>
                        <a:pt x="33" y="16"/>
                      </a:cubicBezTo>
                      <a:cubicBezTo>
                        <a:pt x="34" y="15"/>
                        <a:pt x="34" y="15"/>
                        <a:pt x="34" y="15"/>
                      </a:cubicBezTo>
                      <a:cubicBezTo>
                        <a:pt x="34" y="15"/>
                        <a:pt x="34" y="15"/>
                        <a:pt x="34" y="15"/>
                      </a:cubicBezTo>
                      <a:cubicBezTo>
                        <a:pt x="34" y="15"/>
                        <a:pt x="34" y="15"/>
                        <a:pt x="34" y="15"/>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4"/>
                        <a:pt x="36" y="14"/>
                        <a:pt x="36" y="14"/>
                      </a:cubicBezTo>
                      <a:cubicBezTo>
                        <a:pt x="35" y="14"/>
                        <a:pt x="35" y="14"/>
                        <a:pt x="35" y="14"/>
                      </a:cubicBezTo>
                      <a:cubicBezTo>
                        <a:pt x="35" y="14"/>
                        <a:pt x="35" y="14"/>
                        <a:pt x="35" y="14"/>
                      </a:cubicBezTo>
                      <a:cubicBezTo>
                        <a:pt x="35" y="14"/>
                        <a:pt x="35" y="14"/>
                        <a:pt x="35" y="14"/>
                      </a:cubicBezTo>
                      <a:cubicBezTo>
                        <a:pt x="34" y="14"/>
                        <a:pt x="34" y="14"/>
                        <a:pt x="34" y="14"/>
                      </a:cubicBezTo>
                      <a:cubicBezTo>
                        <a:pt x="31" y="14"/>
                        <a:pt x="31" y="14"/>
                        <a:pt x="31" y="14"/>
                      </a:cubicBezTo>
                      <a:cubicBezTo>
                        <a:pt x="30" y="14"/>
                        <a:pt x="30" y="14"/>
                        <a:pt x="30" y="14"/>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8" y="15"/>
                        <a:pt x="28" y="15"/>
                        <a:pt x="28" y="15"/>
                      </a:cubicBezTo>
                      <a:cubicBezTo>
                        <a:pt x="28" y="15"/>
                        <a:pt x="28" y="15"/>
                        <a:pt x="28" y="15"/>
                      </a:cubicBezTo>
                      <a:cubicBezTo>
                        <a:pt x="28" y="15"/>
                        <a:pt x="28" y="15"/>
                        <a:pt x="28" y="15"/>
                      </a:cubicBezTo>
                      <a:cubicBezTo>
                        <a:pt x="28" y="16"/>
                        <a:pt x="28" y="16"/>
                        <a:pt x="28" y="16"/>
                      </a:cubicBezTo>
                      <a:cubicBezTo>
                        <a:pt x="27" y="16"/>
                        <a:pt x="27" y="16"/>
                        <a:pt x="27" y="16"/>
                      </a:cubicBezTo>
                      <a:cubicBezTo>
                        <a:pt x="26" y="17"/>
                        <a:pt x="26" y="17"/>
                        <a:pt x="26" y="17"/>
                      </a:cubicBezTo>
                      <a:cubicBezTo>
                        <a:pt x="25" y="19"/>
                        <a:pt x="25" y="19"/>
                        <a:pt x="25" y="19"/>
                      </a:cubicBezTo>
                      <a:cubicBezTo>
                        <a:pt x="25" y="19"/>
                        <a:pt x="25" y="19"/>
                        <a:pt x="25" y="19"/>
                      </a:cubicBezTo>
                      <a:cubicBezTo>
                        <a:pt x="24" y="19"/>
                        <a:pt x="24" y="19"/>
                        <a:pt x="24" y="19"/>
                      </a:cubicBezTo>
                      <a:cubicBezTo>
                        <a:pt x="24" y="20"/>
                        <a:pt x="24" y="20"/>
                        <a:pt x="24" y="20"/>
                      </a:cubicBezTo>
                      <a:close/>
                      <a:moveTo>
                        <a:pt x="15" y="7"/>
                      </a:moveTo>
                      <a:cubicBezTo>
                        <a:pt x="15" y="7"/>
                        <a:pt x="15" y="7"/>
                        <a:pt x="15" y="7"/>
                      </a:cubicBezTo>
                      <a:cubicBezTo>
                        <a:pt x="15" y="7"/>
                        <a:pt x="15" y="7"/>
                        <a:pt x="15" y="7"/>
                      </a:cubicBezTo>
                      <a:cubicBezTo>
                        <a:pt x="15" y="7"/>
                        <a:pt x="15" y="7"/>
                        <a:pt x="15" y="7"/>
                      </a:cubicBezTo>
                      <a:cubicBezTo>
                        <a:pt x="15" y="7"/>
                        <a:pt x="15" y="7"/>
                        <a:pt x="15" y="7"/>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6" y="8"/>
                        <a:pt x="16" y="8"/>
                        <a:pt x="16" y="8"/>
                      </a:cubicBezTo>
                      <a:cubicBezTo>
                        <a:pt x="18" y="7"/>
                        <a:pt x="18" y="7"/>
                        <a:pt x="18" y="7"/>
                      </a:cubicBezTo>
                      <a:cubicBezTo>
                        <a:pt x="19" y="7"/>
                        <a:pt x="19" y="7"/>
                        <a:pt x="19" y="7"/>
                      </a:cubicBezTo>
                      <a:cubicBezTo>
                        <a:pt x="19" y="7"/>
                        <a:pt x="19" y="7"/>
                        <a:pt x="19" y="7"/>
                      </a:cubicBezTo>
                      <a:cubicBezTo>
                        <a:pt x="17" y="7"/>
                        <a:pt x="17" y="7"/>
                        <a:pt x="17" y="7"/>
                      </a:cubicBezTo>
                      <a:cubicBezTo>
                        <a:pt x="18" y="7"/>
                        <a:pt x="18" y="7"/>
                        <a:pt x="18" y="7"/>
                      </a:cubicBezTo>
                      <a:cubicBezTo>
                        <a:pt x="18" y="6"/>
                        <a:pt x="18" y="6"/>
                        <a:pt x="18" y="6"/>
                      </a:cubicBezTo>
                      <a:cubicBezTo>
                        <a:pt x="18" y="6"/>
                        <a:pt x="18" y="6"/>
                        <a:pt x="18" y="6"/>
                      </a:cubicBezTo>
                      <a:cubicBezTo>
                        <a:pt x="21" y="4"/>
                        <a:pt x="21" y="4"/>
                        <a:pt x="21" y="4"/>
                      </a:cubicBezTo>
                      <a:cubicBezTo>
                        <a:pt x="22" y="4"/>
                        <a:pt x="22" y="4"/>
                        <a:pt x="22" y="4"/>
                      </a:cubicBezTo>
                      <a:cubicBezTo>
                        <a:pt x="23" y="3"/>
                        <a:pt x="23" y="3"/>
                        <a:pt x="23" y="3"/>
                      </a:cubicBezTo>
                      <a:cubicBezTo>
                        <a:pt x="23" y="3"/>
                        <a:pt x="23" y="3"/>
                        <a:pt x="23" y="3"/>
                      </a:cubicBezTo>
                      <a:cubicBezTo>
                        <a:pt x="23" y="3"/>
                        <a:pt x="23" y="3"/>
                        <a:pt x="23" y="3"/>
                      </a:cubicBezTo>
                      <a:cubicBezTo>
                        <a:pt x="22" y="2"/>
                        <a:pt x="22" y="2"/>
                        <a:pt x="22" y="2"/>
                      </a:cubicBezTo>
                      <a:cubicBezTo>
                        <a:pt x="22" y="2"/>
                        <a:pt x="22" y="2"/>
                        <a:pt x="22" y="2"/>
                      </a:cubicBezTo>
                      <a:cubicBezTo>
                        <a:pt x="23" y="2"/>
                        <a:pt x="23" y="2"/>
                        <a:pt x="23" y="2"/>
                      </a:cubicBezTo>
                      <a:cubicBezTo>
                        <a:pt x="24" y="1"/>
                        <a:pt x="24" y="1"/>
                        <a:pt x="24" y="1"/>
                      </a:cubicBezTo>
                      <a:cubicBezTo>
                        <a:pt x="24" y="1"/>
                        <a:pt x="24" y="1"/>
                        <a:pt x="24" y="1"/>
                      </a:cubicBezTo>
                      <a:cubicBezTo>
                        <a:pt x="24" y="1"/>
                        <a:pt x="24" y="1"/>
                        <a:pt x="24" y="1"/>
                      </a:cubicBezTo>
                      <a:cubicBezTo>
                        <a:pt x="24" y="0"/>
                        <a:pt x="24" y="0"/>
                        <a:pt x="24" y="0"/>
                      </a:cubicBezTo>
                      <a:cubicBezTo>
                        <a:pt x="24" y="0"/>
                        <a:pt x="24" y="0"/>
                        <a:pt x="24" y="0"/>
                      </a:cubicBezTo>
                      <a:cubicBezTo>
                        <a:pt x="24" y="1"/>
                        <a:pt x="24" y="1"/>
                        <a:pt x="24" y="1"/>
                      </a:cubicBezTo>
                      <a:cubicBezTo>
                        <a:pt x="24" y="1"/>
                        <a:pt x="24" y="1"/>
                        <a:pt x="24" y="1"/>
                      </a:cubicBezTo>
                      <a:cubicBezTo>
                        <a:pt x="24" y="1"/>
                        <a:pt x="24" y="1"/>
                        <a:pt x="24" y="1"/>
                      </a:cubicBezTo>
                      <a:cubicBezTo>
                        <a:pt x="24" y="1"/>
                        <a:pt x="24" y="1"/>
                        <a:pt x="24" y="1"/>
                      </a:cubicBezTo>
                      <a:cubicBezTo>
                        <a:pt x="24" y="0"/>
                        <a:pt x="24" y="0"/>
                        <a:pt x="24" y="0"/>
                      </a:cubicBezTo>
                      <a:cubicBezTo>
                        <a:pt x="24" y="0"/>
                        <a:pt x="24" y="0"/>
                        <a:pt x="24"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1" y="2"/>
                        <a:pt x="21" y="2"/>
                        <a:pt x="21" y="2"/>
                      </a:cubicBezTo>
                      <a:cubicBezTo>
                        <a:pt x="21" y="2"/>
                        <a:pt x="21" y="2"/>
                        <a:pt x="21" y="2"/>
                      </a:cubicBezTo>
                      <a:cubicBezTo>
                        <a:pt x="21" y="2"/>
                        <a:pt x="21" y="2"/>
                        <a:pt x="21" y="2"/>
                      </a:cubicBezTo>
                      <a:cubicBezTo>
                        <a:pt x="20" y="3"/>
                        <a:pt x="20" y="3"/>
                        <a:pt x="20" y="3"/>
                      </a:cubicBezTo>
                      <a:cubicBezTo>
                        <a:pt x="19" y="3"/>
                        <a:pt x="19" y="3"/>
                        <a:pt x="19" y="3"/>
                      </a:cubicBezTo>
                      <a:cubicBezTo>
                        <a:pt x="19" y="3"/>
                        <a:pt x="19" y="3"/>
                        <a:pt x="19" y="3"/>
                      </a:cubicBezTo>
                      <a:cubicBezTo>
                        <a:pt x="19" y="4"/>
                        <a:pt x="19" y="4"/>
                        <a:pt x="19" y="4"/>
                      </a:cubicBezTo>
                      <a:cubicBezTo>
                        <a:pt x="18" y="4"/>
                        <a:pt x="18" y="4"/>
                        <a:pt x="18" y="4"/>
                      </a:cubicBezTo>
                      <a:cubicBezTo>
                        <a:pt x="18" y="4"/>
                        <a:pt x="18" y="4"/>
                        <a:pt x="18" y="4"/>
                      </a:cubicBezTo>
                      <a:cubicBezTo>
                        <a:pt x="18" y="4"/>
                        <a:pt x="18" y="4"/>
                        <a:pt x="18" y="4"/>
                      </a:cubicBezTo>
                      <a:cubicBezTo>
                        <a:pt x="17" y="4"/>
                        <a:pt x="17" y="4"/>
                        <a:pt x="17" y="4"/>
                      </a:cubicBezTo>
                      <a:cubicBezTo>
                        <a:pt x="16" y="6"/>
                        <a:pt x="16" y="6"/>
                        <a:pt x="16" y="6"/>
                      </a:cubicBezTo>
                      <a:cubicBezTo>
                        <a:pt x="14" y="7"/>
                        <a:pt x="14" y="7"/>
                        <a:pt x="14" y="7"/>
                      </a:cubicBezTo>
                      <a:cubicBezTo>
                        <a:pt x="15" y="7"/>
                        <a:pt x="15" y="7"/>
                        <a:pt x="15" y="7"/>
                      </a:cubicBezTo>
                      <a:close/>
                      <a:moveTo>
                        <a:pt x="63" y="41"/>
                      </a:moveTo>
                      <a:cubicBezTo>
                        <a:pt x="64" y="41"/>
                        <a:pt x="64" y="41"/>
                        <a:pt x="64" y="41"/>
                      </a:cubicBezTo>
                      <a:cubicBezTo>
                        <a:pt x="64" y="42"/>
                        <a:pt x="64" y="42"/>
                        <a:pt x="64" y="42"/>
                      </a:cubicBezTo>
                      <a:cubicBezTo>
                        <a:pt x="64" y="41"/>
                        <a:pt x="64" y="41"/>
                        <a:pt x="64" y="41"/>
                      </a:cubicBezTo>
                      <a:cubicBezTo>
                        <a:pt x="64" y="41"/>
                        <a:pt x="64" y="41"/>
                        <a:pt x="64" y="41"/>
                      </a:cubicBezTo>
                      <a:cubicBezTo>
                        <a:pt x="65" y="41"/>
                        <a:pt x="65" y="41"/>
                        <a:pt x="65" y="41"/>
                      </a:cubicBezTo>
                      <a:cubicBezTo>
                        <a:pt x="66" y="40"/>
                        <a:pt x="66" y="40"/>
                        <a:pt x="66" y="40"/>
                      </a:cubicBezTo>
                      <a:cubicBezTo>
                        <a:pt x="68" y="40"/>
                        <a:pt x="68" y="40"/>
                        <a:pt x="68" y="40"/>
                      </a:cubicBezTo>
                      <a:cubicBezTo>
                        <a:pt x="68" y="40"/>
                        <a:pt x="68" y="40"/>
                        <a:pt x="68" y="40"/>
                      </a:cubicBezTo>
                      <a:cubicBezTo>
                        <a:pt x="68" y="40"/>
                        <a:pt x="68" y="40"/>
                        <a:pt x="68" y="40"/>
                      </a:cubicBezTo>
                      <a:cubicBezTo>
                        <a:pt x="68" y="39"/>
                        <a:pt x="68" y="39"/>
                        <a:pt x="68" y="39"/>
                      </a:cubicBezTo>
                      <a:cubicBezTo>
                        <a:pt x="69" y="38"/>
                        <a:pt x="69" y="38"/>
                        <a:pt x="69" y="38"/>
                      </a:cubicBezTo>
                      <a:cubicBezTo>
                        <a:pt x="70" y="37"/>
                        <a:pt x="70" y="37"/>
                        <a:pt x="70" y="37"/>
                      </a:cubicBezTo>
                      <a:cubicBezTo>
                        <a:pt x="71" y="37"/>
                        <a:pt x="71" y="37"/>
                        <a:pt x="71" y="37"/>
                      </a:cubicBezTo>
                      <a:cubicBezTo>
                        <a:pt x="71" y="37"/>
                        <a:pt x="71" y="37"/>
                        <a:pt x="71" y="37"/>
                      </a:cubicBezTo>
                      <a:cubicBezTo>
                        <a:pt x="71" y="37"/>
                        <a:pt x="71" y="37"/>
                        <a:pt x="71" y="37"/>
                      </a:cubicBezTo>
                      <a:cubicBezTo>
                        <a:pt x="71" y="37"/>
                        <a:pt x="71" y="37"/>
                        <a:pt x="71" y="37"/>
                      </a:cubicBezTo>
                      <a:cubicBezTo>
                        <a:pt x="72" y="37"/>
                        <a:pt x="72" y="37"/>
                        <a:pt x="72" y="37"/>
                      </a:cubicBezTo>
                      <a:cubicBezTo>
                        <a:pt x="72" y="37"/>
                        <a:pt x="72" y="37"/>
                        <a:pt x="72" y="37"/>
                      </a:cubicBezTo>
                      <a:cubicBezTo>
                        <a:pt x="72" y="37"/>
                        <a:pt x="72" y="37"/>
                        <a:pt x="72" y="37"/>
                      </a:cubicBezTo>
                      <a:cubicBezTo>
                        <a:pt x="72" y="37"/>
                        <a:pt x="72" y="37"/>
                        <a:pt x="72" y="37"/>
                      </a:cubicBezTo>
                      <a:cubicBezTo>
                        <a:pt x="72" y="37"/>
                        <a:pt x="72" y="37"/>
                        <a:pt x="72" y="37"/>
                      </a:cubicBezTo>
                      <a:cubicBezTo>
                        <a:pt x="73" y="38"/>
                        <a:pt x="73" y="38"/>
                        <a:pt x="73" y="38"/>
                      </a:cubicBezTo>
                      <a:cubicBezTo>
                        <a:pt x="73" y="38"/>
                        <a:pt x="73" y="38"/>
                        <a:pt x="73" y="38"/>
                      </a:cubicBezTo>
                      <a:cubicBezTo>
                        <a:pt x="74" y="37"/>
                        <a:pt x="74" y="37"/>
                        <a:pt x="74" y="37"/>
                      </a:cubicBezTo>
                      <a:cubicBezTo>
                        <a:pt x="75" y="38"/>
                        <a:pt x="75" y="38"/>
                        <a:pt x="75" y="38"/>
                      </a:cubicBezTo>
                      <a:cubicBezTo>
                        <a:pt x="75" y="38"/>
                        <a:pt x="75" y="38"/>
                        <a:pt x="75" y="38"/>
                      </a:cubicBezTo>
                      <a:cubicBezTo>
                        <a:pt x="77" y="38"/>
                        <a:pt x="77" y="38"/>
                        <a:pt x="77" y="38"/>
                      </a:cubicBezTo>
                      <a:cubicBezTo>
                        <a:pt x="77" y="38"/>
                        <a:pt x="77" y="38"/>
                        <a:pt x="77" y="38"/>
                      </a:cubicBezTo>
                      <a:cubicBezTo>
                        <a:pt x="78" y="39"/>
                        <a:pt x="78" y="39"/>
                        <a:pt x="78" y="39"/>
                      </a:cubicBezTo>
                      <a:cubicBezTo>
                        <a:pt x="78" y="39"/>
                        <a:pt x="78" y="39"/>
                        <a:pt x="78" y="39"/>
                      </a:cubicBezTo>
                      <a:cubicBezTo>
                        <a:pt x="78" y="39"/>
                        <a:pt x="78" y="39"/>
                        <a:pt x="78" y="39"/>
                      </a:cubicBezTo>
                      <a:cubicBezTo>
                        <a:pt x="78" y="40"/>
                        <a:pt x="78" y="40"/>
                        <a:pt x="78" y="40"/>
                      </a:cubicBezTo>
                      <a:cubicBezTo>
                        <a:pt x="78" y="40"/>
                        <a:pt x="78" y="40"/>
                        <a:pt x="78" y="40"/>
                      </a:cubicBezTo>
                      <a:cubicBezTo>
                        <a:pt x="79" y="40"/>
                        <a:pt x="79" y="40"/>
                        <a:pt x="79" y="40"/>
                      </a:cubicBezTo>
                      <a:cubicBezTo>
                        <a:pt x="79" y="40"/>
                        <a:pt x="79" y="40"/>
                        <a:pt x="79" y="40"/>
                      </a:cubicBezTo>
                      <a:cubicBezTo>
                        <a:pt x="79" y="40"/>
                        <a:pt x="79" y="40"/>
                        <a:pt x="79" y="40"/>
                      </a:cubicBezTo>
                      <a:cubicBezTo>
                        <a:pt x="80" y="40"/>
                        <a:pt x="80" y="40"/>
                        <a:pt x="80" y="40"/>
                      </a:cubicBezTo>
                      <a:cubicBezTo>
                        <a:pt x="80" y="41"/>
                        <a:pt x="80" y="41"/>
                        <a:pt x="80" y="41"/>
                      </a:cubicBezTo>
                      <a:cubicBezTo>
                        <a:pt x="81" y="41"/>
                        <a:pt x="81" y="41"/>
                        <a:pt x="81" y="41"/>
                      </a:cubicBezTo>
                      <a:cubicBezTo>
                        <a:pt x="81" y="41"/>
                        <a:pt x="81" y="41"/>
                        <a:pt x="81" y="41"/>
                      </a:cubicBezTo>
                      <a:cubicBezTo>
                        <a:pt x="82" y="41"/>
                        <a:pt x="82" y="41"/>
                        <a:pt x="82" y="41"/>
                      </a:cubicBezTo>
                      <a:cubicBezTo>
                        <a:pt x="81" y="40"/>
                        <a:pt x="81" y="40"/>
                        <a:pt x="81" y="40"/>
                      </a:cubicBezTo>
                      <a:cubicBezTo>
                        <a:pt x="81" y="40"/>
                        <a:pt x="81" y="40"/>
                        <a:pt x="81" y="40"/>
                      </a:cubicBezTo>
                      <a:cubicBezTo>
                        <a:pt x="81" y="40"/>
                        <a:pt x="81" y="40"/>
                        <a:pt x="81" y="40"/>
                      </a:cubicBezTo>
                      <a:cubicBezTo>
                        <a:pt x="81" y="39"/>
                        <a:pt x="81" y="39"/>
                        <a:pt x="81" y="39"/>
                      </a:cubicBezTo>
                      <a:cubicBezTo>
                        <a:pt x="81" y="39"/>
                        <a:pt x="81" y="39"/>
                        <a:pt x="81" y="39"/>
                      </a:cubicBezTo>
                      <a:cubicBezTo>
                        <a:pt x="81" y="39"/>
                        <a:pt x="81" y="39"/>
                        <a:pt x="81" y="39"/>
                      </a:cubicBezTo>
                      <a:cubicBezTo>
                        <a:pt x="81" y="39"/>
                        <a:pt x="81" y="39"/>
                        <a:pt x="81" y="39"/>
                      </a:cubicBezTo>
                      <a:cubicBezTo>
                        <a:pt x="81" y="39"/>
                        <a:pt x="81" y="39"/>
                        <a:pt x="81" y="39"/>
                      </a:cubicBezTo>
                      <a:cubicBezTo>
                        <a:pt x="81" y="38"/>
                        <a:pt x="81" y="38"/>
                        <a:pt x="81" y="38"/>
                      </a:cubicBezTo>
                      <a:cubicBezTo>
                        <a:pt x="81" y="38"/>
                        <a:pt x="81" y="38"/>
                        <a:pt x="81" y="38"/>
                      </a:cubicBezTo>
                      <a:cubicBezTo>
                        <a:pt x="81" y="38"/>
                        <a:pt x="81" y="38"/>
                        <a:pt x="81" y="38"/>
                      </a:cubicBezTo>
                      <a:cubicBezTo>
                        <a:pt x="81" y="37"/>
                        <a:pt x="81" y="37"/>
                        <a:pt x="81" y="37"/>
                      </a:cubicBezTo>
                      <a:cubicBezTo>
                        <a:pt x="82" y="37"/>
                        <a:pt x="82" y="37"/>
                        <a:pt x="82" y="37"/>
                      </a:cubicBezTo>
                      <a:cubicBezTo>
                        <a:pt x="82" y="37"/>
                        <a:pt x="82" y="37"/>
                        <a:pt x="82" y="37"/>
                      </a:cubicBezTo>
                      <a:cubicBezTo>
                        <a:pt x="83" y="37"/>
                        <a:pt x="83" y="37"/>
                        <a:pt x="83" y="37"/>
                      </a:cubicBezTo>
                      <a:cubicBezTo>
                        <a:pt x="83" y="37"/>
                        <a:pt x="83" y="37"/>
                        <a:pt x="83" y="37"/>
                      </a:cubicBezTo>
                      <a:cubicBezTo>
                        <a:pt x="83" y="37"/>
                        <a:pt x="83" y="37"/>
                        <a:pt x="83" y="37"/>
                      </a:cubicBezTo>
                      <a:cubicBezTo>
                        <a:pt x="83" y="37"/>
                        <a:pt x="83" y="37"/>
                        <a:pt x="83" y="37"/>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4" y="38"/>
                        <a:pt x="84" y="38"/>
                        <a:pt x="84" y="38"/>
                      </a:cubicBezTo>
                      <a:cubicBezTo>
                        <a:pt x="85" y="38"/>
                        <a:pt x="85" y="38"/>
                        <a:pt x="85" y="38"/>
                      </a:cubicBezTo>
                      <a:cubicBezTo>
                        <a:pt x="85" y="37"/>
                        <a:pt x="85" y="37"/>
                        <a:pt x="85" y="37"/>
                      </a:cubicBezTo>
                      <a:cubicBezTo>
                        <a:pt x="85" y="37"/>
                        <a:pt x="85" y="37"/>
                        <a:pt x="85" y="37"/>
                      </a:cubicBezTo>
                      <a:cubicBezTo>
                        <a:pt x="85" y="37"/>
                        <a:pt x="85" y="37"/>
                        <a:pt x="85" y="37"/>
                      </a:cubicBezTo>
                      <a:cubicBezTo>
                        <a:pt x="86" y="37"/>
                        <a:pt x="86" y="37"/>
                        <a:pt x="86" y="37"/>
                      </a:cubicBezTo>
                      <a:cubicBezTo>
                        <a:pt x="86" y="38"/>
                        <a:pt x="86" y="38"/>
                        <a:pt x="86" y="38"/>
                      </a:cubicBezTo>
                      <a:cubicBezTo>
                        <a:pt x="86" y="37"/>
                        <a:pt x="86" y="37"/>
                        <a:pt x="86" y="37"/>
                      </a:cubicBezTo>
                      <a:cubicBezTo>
                        <a:pt x="86" y="37"/>
                        <a:pt x="86" y="37"/>
                        <a:pt x="86" y="37"/>
                      </a:cubicBezTo>
                      <a:cubicBezTo>
                        <a:pt x="86" y="37"/>
                        <a:pt x="86" y="37"/>
                        <a:pt x="86" y="37"/>
                      </a:cubicBezTo>
                      <a:cubicBezTo>
                        <a:pt x="86" y="37"/>
                        <a:pt x="86" y="37"/>
                        <a:pt x="86" y="37"/>
                      </a:cubicBezTo>
                      <a:cubicBezTo>
                        <a:pt x="87" y="37"/>
                        <a:pt x="87" y="37"/>
                        <a:pt x="87" y="37"/>
                      </a:cubicBezTo>
                      <a:cubicBezTo>
                        <a:pt x="87" y="37"/>
                        <a:pt x="87" y="37"/>
                        <a:pt x="87" y="37"/>
                      </a:cubicBezTo>
                      <a:cubicBezTo>
                        <a:pt x="87" y="37"/>
                        <a:pt x="87" y="37"/>
                        <a:pt x="87" y="37"/>
                      </a:cubicBezTo>
                      <a:cubicBezTo>
                        <a:pt x="88" y="37"/>
                        <a:pt x="88" y="37"/>
                        <a:pt x="88" y="37"/>
                      </a:cubicBezTo>
                      <a:cubicBezTo>
                        <a:pt x="91" y="37"/>
                        <a:pt x="91" y="37"/>
                        <a:pt x="91" y="37"/>
                      </a:cubicBezTo>
                      <a:cubicBezTo>
                        <a:pt x="91" y="37"/>
                        <a:pt x="91" y="37"/>
                        <a:pt x="91" y="37"/>
                      </a:cubicBezTo>
                      <a:cubicBezTo>
                        <a:pt x="91" y="37"/>
                        <a:pt x="91" y="37"/>
                        <a:pt x="91" y="37"/>
                      </a:cubicBezTo>
                      <a:cubicBezTo>
                        <a:pt x="91" y="37"/>
                        <a:pt x="91" y="37"/>
                        <a:pt x="91" y="37"/>
                      </a:cubicBezTo>
                      <a:cubicBezTo>
                        <a:pt x="91" y="37"/>
                        <a:pt x="91" y="37"/>
                        <a:pt x="91" y="37"/>
                      </a:cubicBezTo>
                      <a:cubicBezTo>
                        <a:pt x="92" y="37"/>
                        <a:pt x="92" y="37"/>
                        <a:pt x="92" y="37"/>
                      </a:cubicBezTo>
                      <a:cubicBezTo>
                        <a:pt x="92" y="37"/>
                        <a:pt x="92" y="37"/>
                        <a:pt x="92" y="37"/>
                      </a:cubicBezTo>
                      <a:cubicBezTo>
                        <a:pt x="92" y="37"/>
                        <a:pt x="92" y="37"/>
                        <a:pt x="92" y="37"/>
                      </a:cubicBezTo>
                      <a:cubicBezTo>
                        <a:pt x="92" y="37"/>
                        <a:pt x="92" y="37"/>
                        <a:pt x="92" y="37"/>
                      </a:cubicBezTo>
                      <a:cubicBezTo>
                        <a:pt x="92" y="37"/>
                        <a:pt x="92" y="37"/>
                        <a:pt x="92" y="37"/>
                      </a:cubicBezTo>
                      <a:cubicBezTo>
                        <a:pt x="93" y="36"/>
                        <a:pt x="93" y="36"/>
                        <a:pt x="93" y="36"/>
                      </a:cubicBezTo>
                      <a:cubicBezTo>
                        <a:pt x="92" y="36"/>
                        <a:pt x="92" y="36"/>
                        <a:pt x="92" y="36"/>
                      </a:cubicBezTo>
                      <a:cubicBezTo>
                        <a:pt x="92" y="36"/>
                        <a:pt x="92" y="36"/>
                        <a:pt x="92" y="36"/>
                      </a:cubicBezTo>
                      <a:cubicBezTo>
                        <a:pt x="92" y="36"/>
                        <a:pt x="92" y="36"/>
                        <a:pt x="92" y="36"/>
                      </a:cubicBezTo>
                      <a:cubicBezTo>
                        <a:pt x="92" y="36"/>
                        <a:pt x="92" y="36"/>
                        <a:pt x="92" y="36"/>
                      </a:cubicBezTo>
                      <a:cubicBezTo>
                        <a:pt x="91" y="36"/>
                        <a:pt x="91" y="36"/>
                        <a:pt x="91" y="36"/>
                      </a:cubicBezTo>
                      <a:cubicBezTo>
                        <a:pt x="91" y="36"/>
                        <a:pt x="91" y="36"/>
                        <a:pt x="91" y="36"/>
                      </a:cubicBezTo>
                      <a:cubicBezTo>
                        <a:pt x="91" y="36"/>
                        <a:pt x="91" y="36"/>
                        <a:pt x="91" y="36"/>
                      </a:cubicBezTo>
                      <a:cubicBezTo>
                        <a:pt x="91" y="35"/>
                        <a:pt x="91" y="35"/>
                        <a:pt x="91" y="35"/>
                      </a:cubicBezTo>
                      <a:cubicBezTo>
                        <a:pt x="90" y="35"/>
                        <a:pt x="90" y="35"/>
                        <a:pt x="90" y="35"/>
                      </a:cubicBezTo>
                      <a:cubicBezTo>
                        <a:pt x="90" y="35"/>
                        <a:pt x="90" y="35"/>
                        <a:pt x="90" y="35"/>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90" y="34"/>
                        <a:pt x="90" y="34"/>
                        <a:pt x="90" y="34"/>
                      </a:cubicBezTo>
                      <a:cubicBezTo>
                        <a:pt x="89" y="34"/>
                        <a:pt x="89" y="34"/>
                        <a:pt x="89" y="34"/>
                      </a:cubicBezTo>
                      <a:cubicBezTo>
                        <a:pt x="89" y="34"/>
                        <a:pt x="89" y="34"/>
                        <a:pt x="89" y="34"/>
                      </a:cubicBezTo>
                      <a:cubicBezTo>
                        <a:pt x="89" y="34"/>
                        <a:pt x="89" y="34"/>
                        <a:pt x="89" y="34"/>
                      </a:cubicBezTo>
                      <a:cubicBezTo>
                        <a:pt x="89" y="34"/>
                        <a:pt x="89" y="34"/>
                        <a:pt x="89" y="34"/>
                      </a:cubicBezTo>
                      <a:cubicBezTo>
                        <a:pt x="89" y="33"/>
                        <a:pt x="89" y="33"/>
                        <a:pt x="89" y="33"/>
                      </a:cubicBezTo>
                      <a:cubicBezTo>
                        <a:pt x="89" y="33"/>
                        <a:pt x="89" y="33"/>
                        <a:pt x="89" y="33"/>
                      </a:cubicBezTo>
                      <a:cubicBezTo>
                        <a:pt x="88" y="33"/>
                        <a:pt x="88" y="33"/>
                        <a:pt x="88" y="33"/>
                      </a:cubicBezTo>
                      <a:cubicBezTo>
                        <a:pt x="88" y="33"/>
                        <a:pt x="88" y="33"/>
                        <a:pt x="88" y="33"/>
                      </a:cubicBezTo>
                      <a:cubicBezTo>
                        <a:pt x="88" y="33"/>
                        <a:pt x="88" y="33"/>
                        <a:pt x="88" y="33"/>
                      </a:cubicBezTo>
                      <a:cubicBezTo>
                        <a:pt x="88" y="34"/>
                        <a:pt x="88" y="34"/>
                        <a:pt x="88" y="34"/>
                      </a:cubicBezTo>
                      <a:cubicBezTo>
                        <a:pt x="87" y="33"/>
                        <a:pt x="87" y="33"/>
                        <a:pt x="87" y="33"/>
                      </a:cubicBezTo>
                      <a:cubicBezTo>
                        <a:pt x="87" y="33"/>
                        <a:pt x="87" y="33"/>
                        <a:pt x="87" y="33"/>
                      </a:cubicBezTo>
                      <a:cubicBezTo>
                        <a:pt x="87" y="33"/>
                        <a:pt x="87" y="33"/>
                        <a:pt x="87" y="33"/>
                      </a:cubicBezTo>
                      <a:cubicBezTo>
                        <a:pt x="87" y="33"/>
                        <a:pt x="87" y="33"/>
                        <a:pt x="87" y="33"/>
                      </a:cubicBezTo>
                      <a:cubicBezTo>
                        <a:pt x="87" y="32"/>
                        <a:pt x="87" y="32"/>
                        <a:pt x="87" y="32"/>
                      </a:cubicBezTo>
                      <a:cubicBezTo>
                        <a:pt x="88" y="32"/>
                        <a:pt x="88" y="32"/>
                        <a:pt x="88" y="32"/>
                      </a:cubicBezTo>
                      <a:cubicBezTo>
                        <a:pt x="88" y="32"/>
                        <a:pt x="88" y="32"/>
                        <a:pt x="88" y="32"/>
                      </a:cubicBezTo>
                      <a:cubicBezTo>
                        <a:pt x="87" y="31"/>
                        <a:pt x="87" y="31"/>
                        <a:pt x="87" y="31"/>
                      </a:cubicBezTo>
                      <a:cubicBezTo>
                        <a:pt x="87" y="31"/>
                        <a:pt x="87" y="31"/>
                        <a:pt x="87" y="31"/>
                      </a:cubicBezTo>
                      <a:cubicBezTo>
                        <a:pt x="87" y="30"/>
                        <a:pt x="87" y="30"/>
                        <a:pt x="87"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8" y="30"/>
                        <a:pt x="88" y="30"/>
                        <a:pt x="88" y="30"/>
                      </a:cubicBezTo>
                      <a:cubicBezTo>
                        <a:pt x="89" y="30"/>
                        <a:pt x="89" y="30"/>
                        <a:pt x="89" y="30"/>
                      </a:cubicBezTo>
                      <a:cubicBezTo>
                        <a:pt x="89" y="30"/>
                        <a:pt x="89" y="30"/>
                        <a:pt x="89" y="30"/>
                      </a:cubicBezTo>
                      <a:cubicBezTo>
                        <a:pt x="88" y="29"/>
                        <a:pt x="88" y="29"/>
                        <a:pt x="88" y="29"/>
                      </a:cubicBezTo>
                      <a:cubicBezTo>
                        <a:pt x="88" y="29"/>
                        <a:pt x="88" y="29"/>
                        <a:pt x="88" y="29"/>
                      </a:cubicBezTo>
                      <a:cubicBezTo>
                        <a:pt x="88" y="28"/>
                        <a:pt x="88" y="28"/>
                        <a:pt x="88" y="28"/>
                      </a:cubicBezTo>
                      <a:cubicBezTo>
                        <a:pt x="88" y="26"/>
                        <a:pt x="88" y="26"/>
                        <a:pt x="88" y="26"/>
                      </a:cubicBezTo>
                      <a:cubicBezTo>
                        <a:pt x="87" y="26"/>
                        <a:pt x="87" y="26"/>
                        <a:pt x="87" y="26"/>
                      </a:cubicBezTo>
                      <a:cubicBezTo>
                        <a:pt x="87" y="26"/>
                        <a:pt x="87" y="26"/>
                        <a:pt x="87" y="26"/>
                      </a:cubicBezTo>
                      <a:cubicBezTo>
                        <a:pt x="86" y="27"/>
                        <a:pt x="86" y="27"/>
                        <a:pt x="86" y="27"/>
                      </a:cubicBezTo>
                      <a:cubicBezTo>
                        <a:pt x="85" y="27"/>
                        <a:pt x="85" y="27"/>
                        <a:pt x="85" y="27"/>
                      </a:cubicBezTo>
                      <a:cubicBezTo>
                        <a:pt x="85" y="27"/>
                        <a:pt x="85" y="27"/>
                        <a:pt x="85" y="27"/>
                      </a:cubicBezTo>
                      <a:cubicBezTo>
                        <a:pt x="84" y="27"/>
                        <a:pt x="84" y="27"/>
                        <a:pt x="84" y="27"/>
                      </a:cubicBezTo>
                      <a:cubicBezTo>
                        <a:pt x="84" y="27"/>
                        <a:pt x="84" y="27"/>
                        <a:pt x="84" y="27"/>
                      </a:cubicBezTo>
                      <a:cubicBezTo>
                        <a:pt x="83" y="28"/>
                        <a:pt x="83" y="28"/>
                        <a:pt x="83" y="28"/>
                      </a:cubicBezTo>
                      <a:cubicBezTo>
                        <a:pt x="83" y="28"/>
                        <a:pt x="83" y="28"/>
                        <a:pt x="83" y="28"/>
                      </a:cubicBezTo>
                      <a:cubicBezTo>
                        <a:pt x="83" y="28"/>
                        <a:pt x="83" y="28"/>
                        <a:pt x="83" y="28"/>
                      </a:cubicBezTo>
                      <a:cubicBezTo>
                        <a:pt x="83" y="28"/>
                        <a:pt x="83" y="28"/>
                        <a:pt x="83" y="28"/>
                      </a:cubicBezTo>
                      <a:cubicBezTo>
                        <a:pt x="83" y="29"/>
                        <a:pt x="83" y="29"/>
                        <a:pt x="83" y="29"/>
                      </a:cubicBezTo>
                      <a:cubicBezTo>
                        <a:pt x="82" y="29"/>
                        <a:pt x="82" y="29"/>
                        <a:pt x="82" y="29"/>
                      </a:cubicBezTo>
                      <a:cubicBezTo>
                        <a:pt x="82" y="29"/>
                        <a:pt x="82" y="29"/>
                        <a:pt x="82" y="29"/>
                      </a:cubicBezTo>
                      <a:cubicBezTo>
                        <a:pt x="81" y="29"/>
                        <a:pt x="81" y="29"/>
                        <a:pt x="81" y="29"/>
                      </a:cubicBezTo>
                      <a:cubicBezTo>
                        <a:pt x="81" y="29"/>
                        <a:pt x="81" y="29"/>
                        <a:pt x="81" y="29"/>
                      </a:cubicBezTo>
                      <a:cubicBezTo>
                        <a:pt x="81" y="28"/>
                        <a:pt x="81" y="28"/>
                        <a:pt x="81" y="28"/>
                      </a:cubicBezTo>
                      <a:cubicBezTo>
                        <a:pt x="80" y="28"/>
                        <a:pt x="80" y="28"/>
                        <a:pt x="80" y="28"/>
                      </a:cubicBezTo>
                      <a:cubicBezTo>
                        <a:pt x="80" y="28"/>
                        <a:pt x="80" y="28"/>
                        <a:pt x="80" y="28"/>
                      </a:cubicBezTo>
                      <a:cubicBezTo>
                        <a:pt x="80" y="28"/>
                        <a:pt x="80" y="28"/>
                        <a:pt x="80" y="28"/>
                      </a:cubicBezTo>
                      <a:cubicBezTo>
                        <a:pt x="79" y="29"/>
                        <a:pt x="79" y="29"/>
                        <a:pt x="79" y="29"/>
                      </a:cubicBezTo>
                      <a:cubicBezTo>
                        <a:pt x="79" y="29"/>
                        <a:pt x="79" y="29"/>
                        <a:pt x="79" y="29"/>
                      </a:cubicBezTo>
                      <a:cubicBezTo>
                        <a:pt x="78" y="29"/>
                        <a:pt x="78" y="29"/>
                        <a:pt x="78" y="29"/>
                      </a:cubicBezTo>
                      <a:cubicBezTo>
                        <a:pt x="78" y="29"/>
                        <a:pt x="78" y="29"/>
                        <a:pt x="78" y="29"/>
                      </a:cubicBezTo>
                      <a:cubicBezTo>
                        <a:pt x="78" y="29"/>
                        <a:pt x="78" y="29"/>
                        <a:pt x="78" y="29"/>
                      </a:cubicBezTo>
                      <a:cubicBezTo>
                        <a:pt x="77" y="29"/>
                        <a:pt x="77" y="29"/>
                        <a:pt x="77" y="29"/>
                      </a:cubicBezTo>
                      <a:cubicBezTo>
                        <a:pt x="77" y="29"/>
                        <a:pt x="77" y="29"/>
                        <a:pt x="77" y="29"/>
                      </a:cubicBezTo>
                      <a:cubicBezTo>
                        <a:pt x="77" y="28"/>
                        <a:pt x="77" y="28"/>
                        <a:pt x="77" y="28"/>
                      </a:cubicBezTo>
                      <a:cubicBezTo>
                        <a:pt x="76" y="28"/>
                        <a:pt x="76" y="28"/>
                        <a:pt x="76" y="28"/>
                      </a:cubicBezTo>
                      <a:cubicBezTo>
                        <a:pt x="76" y="28"/>
                        <a:pt x="76" y="28"/>
                        <a:pt x="76" y="28"/>
                      </a:cubicBezTo>
                      <a:cubicBezTo>
                        <a:pt x="76" y="29"/>
                        <a:pt x="76" y="29"/>
                        <a:pt x="76" y="29"/>
                      </a:cubicBezTo>
                      <a:cubicBezTo>
                        <a:pt x="76" y="29"/>
                        <a:pt x="76" y="29"/>
                        <a:pt x="76" y="29"/>
                      </a:cubicBezTo>
                      <a:cubicBezTo>
                        <a:pt x="75" y="29"/>
                        <a:pt x="75" y="29"/>
                        <a:pt x="75" y="29"/>
                      </a:cubicBezTo>
                      <a:cubicBezTo>
                        <a:pt x="75" y="29"/>
                        <a:pt x="75" y="29"/>
                        <a:pt x="75" y="29"/>
                      </a:cubicBezTo>
                      <a:cubicBezTo>
                        <a:pt x="75" y="28"/>
                        <a:pt x="75" y="28"/>
                        <a:pt x="75" y="28"/>
                      </a:cubicBezTo>
                      <a:cubicBezTo>
                        <a:pt x="75" y="28"/>
                        <a:pt x="75" y="28"/>
                        <a:pt x="75" y="28"/>
                      </a:cubicBezTo>
                      <a:cubicBezTo>
                        <a:pt x="75" y="28"/>
                        <a:pt x="75" y="28"/>
                        <a:pt x="75" y="28"/>
                      </a:cubicBezTo>
                      <a:cubicBezTo>
                        <a:pt x="75" y="27"/>
                        <a:pt x="75" y="27"/>
                        <a:pt x="75" y="27"/>
                      </a:cubicBezTo>
                      <a:cubicBezTo>
                        <a:pt x="75" y="27"/>
                        <a:pt x="75" y="27"/>
                        <a:pt x="75" y="27"/>
                      </a:cubicBezTo>
                      <a:cubicBezTo>
                        <a:pt x="75" y="24"/>
                        <a:pt x="75" y="24"/>
                        <a:pt x="75" y="24"/>
                      </a:cubicBezTo>
                      <a:cubicBezTo>
                        <a:pt x="75" y="24"/>
                        <a:pt x="75" y="24"/>
                        <a:pt x="75" y="24"/>
                      </a:cubicBezTo>
                      <a:cubicBezTo>
                        <a:pt x="75" y="24"/>
                        <a:pt x="75" y="24"/>
                        <a:pt x="75" y="24"/>
                      </a:cubicBezTo>
                      <a:cubicBezTo>
                        <a:pt x="75" y="23"/>
                        <a:pt x="75" y="23"/>
                        <a:pt x="75" y="23"/>
                      </a:cubicBezTo>
                      <a:cubicBezTo>
                        <a:pt x="76" y="23"/>
                        <a:pt x="76" y="23"/>
                        <a:pt x="76" y="23"/>
                      </a:cubicBezTo>
                      <a:cubicBezTo>
                        <a:pt x="76" y="23"/>
                        <a:pt x="76" y="23"/>
                        <a:pt x="76" y="23"/>
                      </a:cubicBezTo>
                      <a:cubicBezTo>
                        <a:pt x="75" y="23"/>
                        <a:pt x="75" y="23"/>
                        <a:pt x="75" y="23"/>
                      </a:cubicBezTo>
                      <a:cubicBezTo>
                        <a:pt x="75" y="23"/>
                        <a:pt x="75" y="23"/>
                        <a:pt x="75" y="23"/>
                      </a:cubicBezTo>
                      <a:cubicBezTo>
                        <a:pt x="74" y="23"/>
                        <a:pt x="74" y="23"/>
                        <a:pt x="74" y="23"/>
                      </a:cubicBezTo>
                      <a:cubicBezTo>
                        <a:pt x="73" y="23"/>
                        <a:pt x="73" y="23"/>
                        <a:pt x="73" y="23"/>
                      </a:cubicBezTo>
                      <a:cubicBezTo>
                        <a:pt x="72" y="23"/>
                        <a:pt x="72" y="23"/>
                        <a:pt x="72" y="23"/>
                      </a:cubicBezTo>
                      <a:cubicBezTo>
                        <a:pt x="71" y="24"/>
                        <a:pt x="71" y="24"/>
                        <a:pt x="71" y="24"/>
                      </a:cubicBezTo>
                      <a:cubicBezTo>
                        <a:pt x="69" y="26"/>
                        <a:pt x="69" y="26"/>
                        <a:pt x="69" y="26"/>
                      </a:cubicBezTo>
                      <a:cubicBezTo>
                        <a:pt x="68" y="26"/>
                        <a:pt x="68" y="26"/>
                        <a:pt x="68" y="26"/>
                      </a:cubicBezTo>
                      <a:cubicBezTo>
                        <a:pt x="63" y="26"/>
                        <a:pt x="63" y="26"/>
                        <a:pt x="63" y="26"/>
                      </a:cubicBezTo>
                      <a:cubicBezTo>
                        <a:pt x="63" y="26"/>
                        <a:pt x="63" y="26"/>
                        <a:pt x="63" y="26"/>
                      </a:cubicBezTo>
                      <a:cubicBezTo>
                        <a:pt x="63" y="26"/>
                        <a:pt x="63" y="26"/>
                        <a:pt x="63" y="26"/>
                      </a:cubicBezTo>
                      <a:cubicBezTo>
                        <a:pt x="62" y="26"/>
                        <a:pt x="62" y="26"/>
                        <a:pt x="62" y="26"/>
                      </a:cubicBezTo>
                      <a:cubicBezTo>
                        <a:pt x="60" y="27"/>
                        <a:pt x="60" y="27"/>
                        <a:pt x="60" y="27"/>
                      </a:cubicBezTo>
                      <a:cubicBezTo>
                        <a:pt x="60" y="27"/>
                        <a:pt x="60" y="27"/>
                        <a:pt x="60" y="27"/>
                      </a:cubicBezTo>
                      <a:cubicBezTo>
                        <a:pt x="59" y="27"/>
                        <a:pt x="59" y="27"/>
                        <a:pt x="59" y="27"/>
                      </a:cubicBezTo>
                      <a:cubicBezTo>
                        <a:pt x="58" y="28"/>
                        <a:pt x="58" y="28"/>
                        <a:pt x="58" y="28"/>
                      </a:cubicBezTo>
                      <a:cubicBezTo>
                        <a:pt x="56" y="29"/>
                        <a:pt x="56" y="29"/>
                        <a:pt x="56" y="29"/>
                      </a:cubicBezTo>
                      <a:cubicBezTo>
                        <a:pt x="56" y="30"/>
                        <a:pt x="56" y="30"/>
                        <a:pt x="56" y="30"/>
                      </a:cubicBezTo>
                      <a:cubicBezTo>
                        <a:pt x="55" y="30"/>
                        <a:pt x="55" y="30"/>
                        <a:pt x="55" y="30"/>
                      </a:cubicBezTo>
                      <a:cubicBezTo>
                        <a:pt x="55" y="30"/>
                        <a:pt x="55" y="30"/>
                        <a:pt x="55" y="30"/>
                      </a:cubicBezTo>
                      <a:cubicBezTo>
                        <a:pt x="54" y="31"/>
                        <a:pt x="54" y="31"/>
                        <a:pt x="54" y="31"/>
                      </a:cubicBezTo>
                      <a:cubicBezTo>
                        <a:pt x="54" y="31"/>
                        <a:pt x="54" y="31"/>
                        <a:pt x="54" y="31"/>
                      </a:cubicBezTo>
                      <a:cubicBezTo>
                        <a:pt x="54" y="32"/>
                        <a:pt x="54" y="32"/>
                        <a:pt x="54" y="32"/>
                      </a:cubicBezTo>
                      <a:cubicBezTo>
                        <a:pt x="53" y="33"/>
                        <a:pt x="53" y="33"/>
                        <a:pt x="53" y="33"/>
                      </a:cubicBezTo>
                      <a:cubicBezTo>
                        <a:pt x="53" y="33"/>
                        <a:pt x="53" y="33"/>
                        <a:pt x="53" y="33"/>
                      </a:cubicBezTo>
                      <a:cubicBezTo>
                        <a:pt x="53" y="33"/>
                        <a:pt x="53" y="33"/>
                        <a:pt x="53" y="33"/>
                      </a:cubicBezTo>
                      <a:cubicBezTo>
                        <a:pt x="53" y="32"/>
                        <a:pt x="53" y="32"/>
                        <a:pt x="53" y="32"/>
                      </a:cubicBezTo>
                      <a:cubicBezTo>
                        <a:pt x="53" y="32"/>
                        <a:pt x="53" y="32"/>
                        <a:pt x="53" y="32"/>
                      </a:cubicBezTo>
                      <a:cubicBezTo>
                        <a:pt x="53" y="32"/>
                        <a:pt x="53" y="32"/>
                        <a:pt x="53" y="32"/>
                      </a:cubicBezTo>
                      <a:cubicBezTo>
                        <a:pt x="52" y="32"/>
                        <a:pt x="52" y="32"/>
                        <a:pt x="52" y="32"/>
                      </a:cubicBezTo>
                      <a:cubicBezTo>
                        <a:pt x="52" y="32"/>
                        <a:pt x="52" y="32"/>
                        <a:pt x="52" y="32"/>
                      </a:cubicBezTo>
                      <a:cubicBezTo>
                        <a:pt x="52" y="32"/>
                        <a:pt x="52" y="32"/>
                        <a:pt x="52" y="32"/>
                      </a:cubicBezTo>
                      <a:cubicBezTo>
                        <a:pt x="51" y="32"/>
                        <a:pt x="51" y="32"/>
                        <a:pt x="51" y="32"/>
                      </a:cubicBezTo>
                      <a:cubicBezTo>
                        <a:pt x="51" y="32"/>
                        <a:pt x="51" y="32"/>
                        <a:pt x="51" y="32"/>
                      </a:cubicBezTo>
                      <a:cubicBezTo>
                        <a:pt x="51" y="32"/>
                        <a:pt x="51" y="32"/>
                        <a:pt x="51" y="32"/>
                      </a:cubicBezTo>
                      <a:cubicBezTo>
                        <a:pt x="50" y="33"/>
                        <a:pt x="50" y="33"/>
                        <a:pt x="50" y="33"/>
                      </a:cubicBezTo>
                      <a:cubicBezTo>
                        <a:pt x="50" y="33"/>
                        <a:pt x="50" y="33"/>
                        <a:pt x="50" y="33"/>
                      </a:cubicBezTo>
                      <a:cubicBezTo>
                        <a:pt x="50" y="33"/>
                        <a:pt x="50" y="33"/>
                        <a:pt x="50" y="33"/>
                      </a:cubicBezTo>
                      <a:cubicBezTo>
                        <a:pt x="50" y="32"/>
                        <a:pt x="50" y="32"/>
                        <a:pt x="50" y="32"/>
                      </a:cubicBezTo>
                      <a:cubicBezTo>
                        <a:pt x="49" y="32"/>
                        <a:pt x="49" y="32"/>
                        <a:pt x="49" y="32"/>
                      </a:cubicBezTo>
                      <a:cubicBezTo>
                        <a:pt x="49" y="32"/>
                        <a:pt x="49" y="32"/>
                        <a:pt x="49" y="32"/>
                      </a:cubicBezTo>
                      <a:cubicBezTo>
                        <a:pt x="49" y="32"/>
                        <a:pt x="49" y="32"/>
                        <a:pt x="49" y="32"/>
                      </a:cubicBezTo>
                      <a:cubicBezTo>
                        <a:pt x="49" y="32"/>
                        <a:pt x="49" y="32"/>
                        <a:pt x="49" y="32"/>
                      </a:cubicBezTo>
                      <a:cubicBezTo>
                        <a:pt x="49" y="32"/>
                        <a:pt x="49" y="32"/>
                        <a:pt x="49" y="32"/>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8" y="31"/>
                        <a:pt x="48" y="31"/>
                        <a:pt x="48" y="31"/>
                      </a:cubicBezTo>
                      <a:cubicBezTo>
                        <a:pt x="47" y="31"/>
                        <a:pt x="47" y="31"/>
                        <a:pt x="47" y="31"/>
                      </a:cubicBezTo>
                      <a:cubicBezTo>
                        <a:pt x="47" y="31"/>
                        <a:pt x="47" y="31"/>
                        <a:pt x="47" y="31"/>
                      </a:cubicBezTo>
                      <a:cubicBezTo>
                        <a:pt x="47" y="31"/>
                        <a:pt x="47" y="31"/>
                        <a:pt x="47" y="31"/>
                      </a:cubicBezTo>
                      <a:cubicBezTo>
                        <a:pt x="47" y="31"/>
                        <a:pt x="47" y="31"/>
                        <a:pt x="47" y="31"/>
                      </a:cubicBezTo>
                      <a:cubicBezTo>
                        <a:pt x="47" y="32"/>
                        <a:pt x="47" y="32"/>
                        <a:pt x="47" y="32"/>
                      </a:cubicBezTo>
                      <a:cubicBezTo>
                        <a:pt x="47" y="32"/>
                        <a:pt x="47" y="32"/>
                        <a:pt x="47" y="32"/>
                      </a:cubicBezTo>
                      <a:cubicBezTo>
                        <a:pt x="46" y="32"/>
                        <a:pt x="46" y="32"/>
                        <a:pt x="46" y="32"/>
                      </a:cubicBezTo>
                      <a:cubicBezTo>
                        <a:pt x="46" y="32"/>
                        <a:pt x="46" y="32"/>
                        <a:pt x="46" y="32"/>
                      </a:cubicBezTo>
                      <a:cubicBezTo>
                        <a:pt x="45" y="32"/>
                        <a:pt x="45" y="32"/>
                        <a:pt x="45" y="32"/>
                      </a:cubicBezTo>
                      <a:cubicBezTo>
                        <a:pt x="45" y="32"/>
                        <a:pt x="45" y="32"/>
                        <a:pt x="45" y="32"/>
                      </a:cubicBezTo>
                      <a:cubicBezTo>
                        <a:pt x="43" y="32"/>
                        <a:pt x="43" y="32"/>
                        <a:pt x="43" y="32"/>
                      </a:cubicBezTo>
                      <a:cubicBezTo>
                        <a:pt x="43" y="32"/>
                        <a:pt x="43" y="32"/>
                        <a:pt x="43" y="32"/>
                      </a:cubicBezTo>
                      <a:cubicBezTo>
                        <a:pt x="43" y="32"/>
                        <a:pt x="43" y="32"/>
                        <a:pt x="43" y="32"/>
                      </a:cubicBezTo>
                      <a:cubicBezTo>
                        <a:pt x="42" y="31"/>
                        <a:pt x="42" y="31"/>
                        <a:pt x="42" y="31"/>
                      </a:cubicBezTo>
                      <a:cubicBezTo>
                        <a:pt x="42" y="31"/>
                        <a:pt x="42" y="31"/>
                        <a:pt x="42" y="31"/>
                      </a:cubicBezTo>
                      <a:cubicBezTo>
                        <a:pt x="42" y="31"/>
                        <a:pt x="42" y="31"/>
                        <a:pt x="42" y="31"/>
                      </a:cubicBezTo>
                      <a:cubicBezTo>
                        <a:pt x="41" y="30"/>
                        <a:pt x="41" y="30"/>
                        <a:pt x="41" y="30"/>
                      </a:cubicBezTo>
                      <a:cubicBezTo>
                        <a:pt x="41" y="30"/>
                        <a:pt x="41" y="30"/>
                        <a:pt x="41" y="30"/>
                      </a:cubicBezTo>
                      <a:cubicBezTo>
                        <a:pt x="41" y="30"/>
                        <a:pt x="41" y="30"/>
                        <a:pt x="41" y="30"/>
                      </a:cubicBezTo>
                      <a:cubicBezTo>
                        <a:pt x="41" y="30"/>
                        <a:pt x="41" y="30"/>
                        <a:pt x="41" y="30"/>
                      </a:cubicBezTo>
                      <a:cubicBezTo>
                        <a:pt x="41" y="29"/>
                        <a:pt x="41" y="29"/>
                        <a:pt x="41" y="29"/>
                      </a:cubicBezTo>
                      <a:cubicBezTo>
                        <a:pt x="40" y="29"/>
                        <a:pt x="40" y="29"/>
                        <a:pt x="40" y="29"/>
                      </a:cubicBezTo>
                      <a:cubicBezTo>
                        <a:pt x="40" y="29"/>
                        <a:pt x="40" y="29"/>
                        <a:pt x="40" y="29"/>
                      </a:cubicBezTo>
                      <a:cubicBezTo>
                        <a:pt x="40" y="29"/>
                        <a:pt x="40" y="29"/>
                        <a:pt x="40" y="29"/>
                      </a:cubicBezTo>
                      <a:cubicBezTo>
                        <a:pt x="39" y="28"/>
                        <a:pt x="39" y="28"/>
                        <a:pt x="39" y="28"/>
                      </a:cubicBezTo>
                      <a:cubicBezTo>
                        <a:pt x="39" y="28"/>
                        <a:pt x="39" y="28"/>
                        <a:pt x="39" y="28"/>
                      </a:cubicBezTo>
                      <a:cubicBezTo>
                        <a:pt x="39" y="27"/>
                        <a:pt x="39" y="27"/>
                        <a:pt x="39" y="27"/>
                      </a:cubicBezTo>
                      <a:cubicBezTo>
                        <a:pt x="39" y="27"/>
                        <a:pt x="39" y="27"/>
                        <a:pt x="39" y="27"/>
                      </a:cubicBezTo>
                      <a:cubicBezTo>
                        <a:pt x="38" y="27"/>
                        <a:pt x="38" y="27"/>
                        <a:pt x="38" y="27"/>
                      </a:cubicBezTo>
                      <a:cubicBezTo>
                        <a:pt x="38" y="27"/>
                        <a:pt x="38" y="27"/>
                        <a:pt x="38" y="27"/>
                      </a:cubicBezTo>
                      <a:cubicBezTo>
                        <a:pt x="38" y="27"/>
                        <a:pt x="38" y="27"/>
                        <a:pt x="38" y="27"/>
                      </a:cubicBezTo>
                      <a:cubicBezTo>
                        <a:pt x="38" y="26"/>
                        <a:pt x="38" y="26"/>
                        <a:pt x="38" y="26"/>
                      </a:cubicBezTo>
                      <a:cubicBezTo>
                        <a:pt x="38" y="26"/>
                        <a:pt x="38" y="26"/>
                        <a:pt x="38" y="26"/>
                      </a:cubicBezTo>
                      <a:cubicBezTo>
                        <a:pt x="37" y="26"/>
                        <a:pt x="37" y="26"/>
                        <a:pt x="37" y="26"/>
                      </a:cubicBezTo>
                      <a:cubicBezTo>
                        <a:pt x="37" y="26"/>
                        <a:pt x="37" y="26"/>
                        <a:pt x="37" y="26"/>
                      </a:cubicBezTo>
                      <a:cubicBezTo>
                        <a:pt x="37" y="26"/>
                        <a:pt x="37" y="26"/>
                        <a:pt x="37" y="26"/>
                      </a:cubicBezTo>
                      <a:cubicBezTo>
                        <a:pt x="37" y="26"/>
                        <a:pt x="37" y="26"/>
                        <a:pt x="37" y="26"/>
                      </a:cubicBezTo>
                      <a:cubicBezTo>
                        <a:pt x="37" y="26"/>
                        <a:pt x="37" y="26"/>
                        <a:pt x="37" y="26"/>
                      </a:cubicBezTo>
                      <a:cubicBezTo>
                        <a:pt x="37" y="26"/>
                        <a:pt x="37" y="26"/>
                        <a:pt x="37" y="26"/>
                      </a:cubicBezTo>
                      <a:cubicBezTo>
                        <a:pt x="36" y="26"/>
                        <a:pt x="36" y="26"/>
                        <a:pt x="36" y="26"/>
                      </a:cubicBezTo>
                      <a:cubicBezTo>
                        <a:pt x="36" y="26"/>
                        <a:pt x="36" y="26"/>
                        <a:pt x="36" y="26"/>
                      </a:cubicBezTo>
                      <a:cubicBezTo>
                        <a:pt x="36" y="25"/>
                        <a:pt x="36" y="25"/>
                        <a:pt x="36" y="25"/>
                      </a:cubicBezTo>
                      <a:cubicBezTo>
                        <a:pt x="36" y="25"/>
                        <a:pt x="36" y="25"/>
                        <a:pt x="36" y="25"/>
                      </a:cubicBezTo>
                      <a:cubicBezTo>
                        <a:pt x="35" y="25"/>
                        <a:pt x="35" y="25"/>
                        <a:pt x="35" y="25"/>
                      </a:cubicBezTo>
                      <a:cubicBezTo>
                        <a:pt x="32" y="25"/>
                        <a:pt x="32" y="25"/>
                        <a:pt x="32" y="25"/>
                      </a:cubicBezTo>
                      <a:cubicBezTo>
                        <a:pt x="32" y="25"/>
                        <a:pt x="32" y="25"/>
                        <a:pt x="32" y="25"/>
                      </a:cubicBezTo>
                      <a:cubicBezTo>
                        <a:pt x="30" y="26"/>
                        <a:pt x="30" y="26"/>
                        <a:pt x="30" y="26"/>
                      </a:cubicBezTo>
                      <a:cubicBezTo>
                        <a:pt x="30" y="26"/>
                        <a:pt x="30" y="26"/>
                        <a:pt x="30" y="26"/>
                      </a:cubicBezTo>
                      <a:cubicBezTo>
                        <a:pt x="30" y="26"/>
                        <a:pt x="30" y="26"/>
                        <a:pt x="30" y="26"/>
                      </a:cubicBezTo>
                      <a:cubicBezTo>
                        <a:pt x="30" y="27"/>
                        <a:pt x="30" y="27"/>
                        <a:pt x="30" y="27"/>
                      </a:cubicBezTo>
                      <a:cubicBezTo>
                        <a:pt x="30" y="27"/>
                        <a:pt x="30" y="27"/>
                        <a:pt x="30" y="27"/>
                      </a:cubicBezTo>
                      <a:cubicBezTo>
                        <a:pt x="29" y="27"/>
                        <a:pt x="29" y="27"/>
                        <a:pt x="29" y="27"/>
                      </a:cubicBezTo>
                      <a:cubicBezTo>
                        <a:pt x="29" y="27"/>
                        <a:pt x="29" y="27"/>
                        <a:pt x="29" y="27"/>
                      </a:cubicBezTo>
                      <a:cubicBezTo>
                        <a:pt x="30" y="27"/>
                        <a:pt x="30" y="27"/>
                        <a:pt x="30" y="27"/>
                      </a:cubicBezTo>
                      <a:cubicBezTo>
                        <a:pt x="30" y="26"/>
                        <a:pt x="30" y="26"/>
                        <a:pt x="30" y="26"/>
                      </a:cubicBezTo>
                      <a:cubicBezTo>
                        <a:pt x="30" y="26"/>
                        <a:pt x="30" y="26"/>
                        <a:pt x="30" y="26"/>
                      </a:cubicBezTo>
                      <a:cubicBezTo>
                        <a:pt x="31" y="25"/>
                        <a:pt x="31" y="25"/>
                        <a:pt x="31" y="25"/>
                      </a:cubicBezTo>
                      <a:cubicBezTo>
                        <a:pt x="31" y="25"/>
                        <a:pt x="31" y="25"/>
                        <a:pt x="31" y="25"/>
                      </a:cubicBezTo>
                      <a:cubicBezTo>
                        <a:pt x="31" y="24"/>
                        <a:pt x="31" y="24"/>
                        <a:pt x="31" y="24"/>
                      </a:cubicBezTo>
                      <a:cubicBezTo>
                        <a:pt x="31" y="24"/>
                        <a:pt x="31" y="24"/>
                        <a:pt x="31" y="24"/>
                      </a:cubicBezTo>
                      <a:cubicBezTo>
                        <a:pt x="30" y="25"/>
                        <a:pt x="30" y="25"/>
                        <a:pt x="30" y="25"/>
                      </a:cubicBezTo>
                      <a:cubicBezTo>
                        <a:pt x="30" y="25"/>
                        <a:pt x="30" y="25"/>
                        <a:pt x="30" y="25"/>
                      </a:cubicBezTo>
                      <a:cubicBezTo>
                        <a:pt x="29" y="26"/>
                        <a:pt x="29" y="26"/>
                        <a:pt x="29" y="26"/>
                      </a:cubicBezTo>
                      <a:cubicBezTo>
                        <a:pt x="29" y="26"/>
                        <a:pt x="29" y="26"/>
                        <a:pt x="29" y="26"/>
                      </a:cubicBezTo>
                      <a:cubicBezTo>
                        <a:pt x="29" y="27"/>
                        <a:pt x="29" y="27"/>
                        <a:pt x="29" y="27"/>
                      </a:cubicBezTo>
                      <a:cubicBezTo>
                        <a:pt x="28" y="27"/>
                        <a:pt x="28" y="27"/>
                        <a:pt x="28" y="27"/>
                      </a:cubicBezTo>
                      <a:cubicBezTo>
                        <a:pt x="28" y="27"/>
                        <a:pt x="28" y="27"/>
                        <a:pt x="28" y="27"/>
                      </a:cubicBezTo>
                      <a:cubicBezTo>
                        <a:pt x="28" y="27"/>
                        <a:pt x="28" y="27"/>
                        <a:pt x="28" y="27"/>
                      </a:cubicBezTo>
                      <a:cubicBezTo>
                        <a:pt x="28" y="27"/>
                        <a:pt x="28" y="27"/>
                        <a:pt x="28" y="27"/>
                      </a:cubicBezTo>
                      <a:cubicBezTo>
                        <a:pt x="27" y="28"/>
                        <a:pt x="27" y="28"/>
                        <a:pt x="27" y="28"/>
                      </a:cubicBezTo>
                      <a:cubicBezTo>
                        <a:pt x="27" y="29"/>
                        <a:pt x="27" y="29"/>
                        <a:pt x="27"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6"/>
                        <a:pt x="27" y="26"/>
                        <a:pt x="27" y="26"/>
                      </a:cubicBezTo>
                      <a:cubicBezTo>
                        <a:pt x="27" y="26"/>
                        <a:pt x="27" y="26"/>
                        <a:pt x="27" y="26"/>
                      </a:cubicBezTo>
                      <a:cubicBezTo>
                        <a:pt x="27" y="26"/>
                        <a:pt x="27" y="26"/>
                        <a:pt x="27" y="26"/>
                      </a:cubicBezTo>
                      <a:cubicBezTo>
                        <a:pt x="27" y="25"/>
                        <a:pt x="27" y="25"/>
                        <a:pt x="27" y="25"/>
                      </a:cubicBezTo>
                      <a:cubicBezTo>
                        <a:pt x="27" y="25"/>
                        <a:pt x="27" y="25"/>
                        <a:pt x="27" y="25"/>
                      </a:cubicBezTo>
                      <a:cubicBezTo>
                        <a:pt x="27" y="24"/>
                        <a:pt x="27" y="24"/>
                        <a:pt x="27" y="24"/>
                      </a:cubicBezTo>
                      <a:cubicBezTo>
                        <a:pt x="27" y="24"/>
                        <a:pt x="27" y="24"/>
                        <a:pt x="27" y="24"/>
                      </a:cubicBezTo>
                      <a:cubicBezTo>
                        <a:pt x="26" y="24"/>
                        <a:pt x="26" y="24"/>
                        <a:pt x="26" y="24"/>
                      </a:cubicBezTo>
                      <a:cubicBezTo>
                        <a:pt x="26" y="23"/>
                        <a:pt x="26" y="23"/>
                        <a:pt x="26" y="23"/>
                      </a:cubicBezTo>
                      <a:cubicBezTo>
                        <a:pt x="26" y="23"/>
                        <a:pt x="26" y="23"/>
                        <a:pt x="26" y="23"/>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6" y="22"/>
                        <a:pt x="26" y="22"/>
                        <a:pt x="26" y="22"/>
                      </a:cubicBezTo>
                      <a:cubicBezTo>
                        <a:pt x="25" y="22"/>
                        <a:pt x="25" y="22"/>
                        <a:pt x="25" y="22"/>
                      </a:cubicBezTo>
                      <a:cubicBezTo>
                        <a:pt x="25" y="22"/>
                        <a:pt x="25" y="22"/>
                        <a:pt x="25" y="22"/>
                      </a:cubicBezTo>
                      <a:cubicBezTo>
                        <a:pt x="24" y="22"/>
                        <a:pt x="24" y="22"/>
                        <a:pt x="24" y="22"/>
                      </a:cubicBezTo>
                      <a:cubicBezTo>
                        <a:pt x="24" y="22"/>
                        <a:pt x="24" y="22"/>
                        <a:pt x="24" y="22"/>
                      </a:cubicBezTo>
                      <a:cubicBezTo>
                        <a:pt x="24" y="21"/>
                        <a:pt x="24" y="21"/>
                        <a:pt x="24" y="21"/>
                      </a:cubicBezTo>
                      <a:cubicBezTo>
                        <a:pt x="24" y="21"/>
                        <a:pt x="24" y="21"/>
                        <a:pt x="24" y="21"/>
                      </a:cubicBezTo>
                      <a:cubicBezTo>
                        <a:pt x="24" y="20"/>
                        <a:pt x="24" y="20"/>
                        <a:pt x="24" y="20"/>
                      </a:cubicBezTo>
                      <a:cubicBezTo>
                        <a:pt x="24" y="20"/>
                        <a:pt x="24" y="20"/>
                        <a:pt x="24" y="20"/>
                      </a:cubicBezTo>
                      <a:cubicBezTo>
                        <a:pt x="23" y="20"/>
                        <a:pt x="23" y="20"/>
                        <a:pt x="23" y="20"/>
                      </a:cubicBezTo>
                      <a:cubicBezTo>
                        <a:pt x="23" y="20"/>
                        <a:pt x="23" y="20"/>
                        <a:pt x="23" y="20"/>
                      </a:cubicBezTo>
                      <a:cubicBezTo>
                        <a:pt x="21" y="22"/>
                        <a:pt x="21" y="22"/>
                        <a:pt x="21" y="22"/>
                      </a:cubicBezTo>
                      <a:cubicBezTo>
                        <a:pt x="21" y="23"/>
                        <a:pt x="21" y="23"/>
                        <a:pt x="21" y="23"/>
                      </a:cubicBezTo>
                      <a:cubicBezTo>
                        <a:pt x="21" y="23"/>
                        <a:pt x="21" y="23"/>
                        <a:pt x="21" y="23"/>
                      </a:cubicBezTo>
                      <a:cubicBezTo>
                        <a:pt x="20" y="23"/>
                        <a:pt x="20" y="23"/>
                        <a:pt x="20" y="23"/>
                      </a:cubicBezTo>
                      <a:cubicBezTo>
                        <a:pt x="20" y="23"/>
                        <a:pt x="20" y="23"/>
                        <a:pt x="20" y="23"/>
                      </a:cubicBezTo>
                      <a:cubicBezTo>
                        <a:pt x="20" y="23"/>
                        <a:pt x="20" y="23"/>
                        <a:pt x="20" y="23"/>
                      </a:cubicBezTo>
                      <a:cubicBezTo>
                        <a:pt x="20" y="24"/>
                        <a:pt x="20" y="24"/>
                        <a:pt x="20" y="24"/>
                      </a:cubicBezTo>
                      <a:cubicBezTo>
                        <a:pt x="20" y="25"/>
                        <a:pt x="20" y="25"/>
                        <a:pt x="20" y="25"/>
                      </a:cubicBezTo>
                      <a:cubicBezTo>
                        <a:pt x="19" y="25"/>
                        <a:pt x="19" y="25"/>
                        <a:pt x="19" y="25"/>
                      </a:cubicBezTo>
                      <a:cubicBezTo>
                        <a:pt x="19" y="25"/>
                        <a:pt x="19" y="25"/>
                        <a:pt x="19" y="25"/>
                      </a:cubicBezTo>
                      <a:cubicBezTo>
                        <a:pt x="19" y="25"/>
                        <a:pt x="19" y="25"/>
                        <a:pt x="19" y="25"/>
                      </a:cubicBezTo>
                      <a:cubicBezTo>
                        <a:pt x="18" y="25"/>
                        <a:pt x="18" y="25"/>
                        <a:pt x="18" y="25"/>
                      </a:cubicBezTo>
                      <a:cubicBezTo>
                        <a:pt x="18" y="25"/>
                        <a:pt x="18" y="25"/>
                        <a:pt x="18" y="25"/>
                      </a:cubicBezTo>
                      <a:cubicBezTo>
                        <a:pt x="17" y="25"/>
                        <a:pt x="17" y="25"/>
                        <a:pt x="17" y="25"/>
                      </a:cubicBezTo>
                      <a:cubicBezTo>
                        <a:pt x="17" y="25"/>
                        <a:pt x="17" y="25"/>
                        <a:pt x="17" y="25"/>
                      </a:cubicBezTo>
                      <a:cubicBezTo>
                        <a:pt x="16" y="27"/>
                        <a:pt x="16" y="27"/>
                        <a:pt x="16" y="27"/>
                      </a:cubicBezTo>
                      <a:cubicBezTo>
                        <a:pt x="15" y="28"/>
                        <a:pt x="15" y="28"/>
                        <a:pt x="15" y="28"/>
                      </a:cubicBezTo>
                      <a:cubicBezTo>
                        <a:pt x="14" y="28"/>
                        <a:pt x="14" y="28"/>
                        <a:pt x="14" y="28"/>
                      </a:cubicBezTo>
                      <a:cubicBezTo>
                        <a:pt x="9" y="30"/>
                        <a:pt x="9" y="30"/>
                        <a:pt x="9" y="30"/>
                      </a:cubicBezTo>
                      <a:cubicBezTo>
                        <a:pt x="8" y="30"/>
                        <a:pt x="8" y="30"/>
                        <a:pt x="8" y="30"/>
                      </a:cubicBezTo>
                      <a:cubicBezTo>
                        <a:pt x="6" y="33"/>
                        <a:pt x="6" y="33"/>
                        <a:pt x="6" y="33"/>
                      </a:cubicBezTo>
                      <a:cubicBezTo>
                        <a:pt x="5" y="33"/>
                        <a:pt x="5" y="33"/>
                        <a:pt x="5" y="33"/>
                      </a:cubicBezTo>
                      <a:cubicBezTo>
                        <a:pt x="3" y="34"/>
                        <a:pt x="3" y="34"/>
                        <a:pt x="3" y="34"/>
                      </a:cubicBezTo>
                      <a:cubicBezTo>
                        <a:pt x="2" y="34"/>
                        <a:pt x="2" y="34"/>
                        <a:pt x="2" y="34"/>
                      </a:cubicBezTo>
                      <a:cubicBezTo>
                        <a:pt x="2" y="35"/>
                        <a:pt x="2" y="35"/>
                        <a:pt x="2" y="35"/>
                      </a:cubicBezTo>
                      <a:cubicBezTo>
                        <a:pt x="1" y="35"/>
                        <a:pt x="1" y="35"/>
                        <a:pt x="1" y="35"/>
                      </a:cubicBezTo>
                      <a:cubicBezTo>
                        <a:pt x="1" y="35"/>
                        <a:pt x="1" y="35"/>
                        <a:pt x="1" y="35"/>
                      </a:cubicBezTo>
                      <a:cubicBezTo>
                        <a:pt x="1" y="35"/>
                        <a:pt x="1" y="35"/>
                        <a:pt x="1" y="35"/>
                      </a:cubicBezTo>
                      <a:cubicBezTo>
                        <a:pt x="0" y="35"/>
                        <a:pt x="0" y="35"/>
                        <a:pt x="0" y="35"/>
                      </a:cubicBezTo>
                      <a:cubicBezTo>
                        <a:pt x="0" y="35"/>
                        <a:pt x="0" y="35"/>
                        <a:pt x="0" y="35"/>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1" y="36"/>
                        <a:pt x="1" y="36"/>
                        <a:pt x="1"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3" y="36"/>
                        <a:pt x="3" y="36"/>
                        <a:pt x="3" y="36"/>
                      </a:cubicBezTo>
                      <a:cubicBezTo>
                        <a:pt x="3" y="36"/>
                        <a:pt x="3" y="36"/>
                        <a:pt x="3" y="36"/>
                      </a:cubicBezTo>
                      <a:cubicBezTo>
                        <a:pt x="3" y="36"/>
                        <a:pt x="3" y="36"/>
                        <a:pt x="3" y="36"/>
                      </a:cubicBezTo>
                      <a:cubicBezTo>
                        <a:pt x="3" y="37"/>
                        <a:pt x="3" y="37"/>
                        <a:pt x="3" y="37"/>
                      </a:cubicBezTo>
                      <a:cubicBezTo>
                        <a:pt x="3" y="37"/>
                        <a:pt x="3" y="37"/>
                        <a:pt x="3" y="37"/>
                      </a:cubicBezTo>
                      <a:cubicBezTo>
                        <a:pt x="3" y="37"/>
                        <a:pt x="3" y="37"/>
                        <a:pt x="3" y="37"/>
                      </a:cubicBezTo>
                      <a:cubicBezTo>
                        <a:pt x="3" y="37"/>
                        <a:pt x="3" y="37"/>
                        <a:pt x="3" y="37"/>
                      </a:cubicBezTo>
                      <a:cubicBezTo>
                        <a:pt x="4" y="38"/>
                        <a:pt x="4" y="39"/>
                        <a:pt x="5" y="39"/>
                      </a:cubicBezTo>
                      <a:cubicBezTo>
                        <a:pt x="5" y="40"/>
                        <a:pt x="5" y="40"/>
                        <a:pt x="5" y="40"/>
                      </a:cubicBezTo>
                      <a:cubicBezTo>
                        <a:pt x="5" y="40"/>
                        <a:pt x="5" y="40"/>
                        <a:pt x="5" y="40"/>
                      </a:cubicBezTo>
                      <a:cubicBezTo>
                        <a:pt x="5" y="40"/>
                        <a:pt x="5" y="40"/>
                        <a:pt x="5" y="40"/>
                      </a:cubicBezTo>
                      <a:cubicBezTo>
                        <a:pt x="10" y="41"/>
                        <a:pt x="15" y="42"/>
                        <a:pt x="19" y="42"/>
                      </a:cubicBezTo>
                      <a:cubicBezTo>
                        <a:pt x="21" y="43"/>
                        <a:pt x="22" y="44"/>
                        <a:pt x="23"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6" y="44"/>
                        <a:pt x="26" y="44"/>
                        <a:pt x="26" y="44"/>
                      </a:cubicBezTo>
                      <a:cubicBezTo>
                        <a:pt x="26" y="45"/>
                        <a:pt x="26" y="45"/>
                        <a:pt x="26" y="45"/>
                      </a:cubicBezTo>
                      <a:cubicBezTo>
                        <a:pt x="26" y="45"/>
                        <a:pt x="26" y="45"/>
                        <a:pt x="26" y="45"/>
                      </a:cubicBezTo>
                      <a:cubicBezTo>
                        <a:pt x="27" y="45"/>
                        <a:pt x="27" y="45"/>
                        <a:pt x="27" y="45"/>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9" y="44"/>
                        <a:pt x="29" y="44"/>
                        <a:pt x="29" y="44"/>
                      </a:cubicBezTo>
                      <a:cubicBezTo>
                        <a:pt x="29" y="44"/>
                        <a:pt x="29" y="44"/>
                        <a:pt x="29" y="44"/>
                      </a:cubicBezTo>
                      <a:cubicBezTo>
                        <a:pt x="29" y="44"/>
                        <a:pt x="29" y="44"/>
                        <a:pt x="29" y="44"/>
                      </a:cubicBezTo>
                      <a:cubicBezTo>
                        <a:pt x="29" y="44"/>
                        <a:pt x="29" y="44"/>
                        <a:pt x="29" y="44"/>
                      </a:cubicBezTo>
                      <a:cubicBezTo>
                        <a:pt x="29" y="45"/>
                        <a:pt x="29" y="45"/>
                        <a:pt x="29" y="45"/>
                      </a:cubicBezTo>
                      <a:cubicBezTo>
                        <a:pt x="30" y="45"/>
                        <a:pt x="30" y="45"/>
                        <a:pt x="30" y="45"/>
                      </a:cubicBezTo>
                      <a:cubicBezTo>
                        <a:pt x="30" y="45"/>
                        <a:pt x="30" y="45"/>
                        <a:pt x="30" y="45"/>
                      </a:cubicBezTo>
                      <a:cubicBezTo>
                        <a:pt x="30" y="44"/>
                        <a:pt x="30" y="44"/>
                        <a:pt x="30" y="44"/>
                      </a:cubicBezTo>
                      <a:cubicBezTo>
                        <a:pt x="30" y="44"/>
                        <a:pt x="30" y="44"/>
                        <a:pt x="30" y="44"/>
                      </a:cubicBezTo>
                      <a:cubicBezTo>
                        <a:pt x="30" y="44"/>
                        <a:pt x="30" y="44"/>
                        <a:pt x="30" y="44"/>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4" y="45"/>
                        <a:pt x="34" y="45"/>
                        <a:pt x="34" y="45"/>
                      </a:cubicBezTo>
                      <a:cubicBezTo>
                        <a:pt x="34" y="45"/>
                        <a:pt x="34" y="45"/>
                        <a:pt x="34" y="45"/>
                      </a:cubicBezTo>
                      <a:cubicBezTo>
                        <a:pt x="34" y="45"/>
                        <a:pt x="34" y="45"/>
                        <a:pt x="34" y="45"/>
                      </a:cubicBezTo>
                      <a:cubicBezTo>
                        <a:pt x="34" y="46"/>
                        <a:pt x="34" y="46"/>
                        <a:pt x="34" y="46"/>
                      </a:cubicBezTo>
                      <a:cubicBezTo>
                        <a:pt x="34" y="46"/>
                        <a:pt x="34" y="46"/>
                        <a:pt x="34" y="46"/>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5" y="48"/>
                        <a:pt x="35" y="48"/>
                        <a:pt x="35" y="48"/>
                      </a:cubicBezTo>
                      <a:cubicBezTo>
                        <a:pt x="35" y="48"/>
                        <a:pt x="35" y="48"/>
                        <a:pt x="35" y="48"/>
                      </a:cubicBezTo>
                      <a:cubicBezTo>
                        <a:pt x="35" y="48"/>
                        <a:pt x="35" y="48"/>
                        <a:pt x="35" y="48"/>
                      </a:cubicBezTo>
                      <a:cubicBezTo>
                        <a:pt x="35" y="48"/>
                        <a:pt x="35" y="48"/>
                        <a:pt x="35"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7" y="48"/>
                        <a:pt x="37" y="48"/>
                        <a:pt x="37" y="48"/>
                      </a:cubicBezTo>
                      <a:cubicBezTo>
                        <a:pt x="37" y="48"/>
                        <a:pt x="37" y="48"/>
                        <a:pt x="37" y="48"/>
                      </a:cubicBezTo>
                      <a:cubicBezTo>
                        <a:pt x="37" y="48"/>
                        <a:pt x="37" y="48"/>
                        <a:pt x="37" y="48"/>
                      </a:cubicBezTo>
                      <a:cubicBezTo>
                        <a:pt x="37" y="49"/>
                        <a:pt x="37" y="49"/>
                        <a:pt x="37" y="49"/>
                      </a:cubicBezTo>
                      <a:cubicBezTo>
                        <a:pt x="37" y="49"/>
                        <a:pt x="37" y="49"/>
                        <a:pt x="37" y="49"/>
                      </a:cubicBezTo>
                      <a:cubicBezTo>
                        <a:pt x="38" y="49"/>
                        <a:pt x="38" y="49"/>
                        <a:pt x="38" y="49"/>
                      </a:cubicBezTo>
                      <a:cubicBezTo>
                        <a:pt x="38" y="49"/>
                        <a:pt x="38" y="49"/>
                        <a:pt x="38" y="49"/>
                      </a:cubicBezTo>
                      <a:cubicBezTo>
                        <a:pt x="38" y="49"/>
                        <a:pt x="38" y="49"/>
                        <a:pt x="38" y="49"/>
                      </a:cubicBezTo>
                      <a:cubicBezTo>
                        <a:pt x="38" y="49"/>
                        <a:pt x="38" y="49"/>
                        <a:pt x="38" y="49"/>
                      </a:cubicBezTo>
                      <a:cubicBezTo>
                        <a:pt x="38" y="49"/>
                        <a:pt x="38" y="49"/>
                        <a:pt x="38" y="49"/>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9" y="50"/>
                        <a:pt x="39" y="50"/>
                        <a:pt x="39" y="50"/>
                      </a:cubicBezTo>
                      <a:cubicBezTo>
                        <a:pt x="38" y="50"/>
                        <a:pt x="38" y="50"/>
                        <a:pt x="38" y="50"/>
                      </a:cubicBezTo>
                      <a:cubicBezTo>
                        <a:pt x="39" y="50"/>
                        <a:pt x="39" y="50"/>
                        <a:pt x="39" y="50"/>
                      </a:cubicBezTo>
                      <a:cubicBezTo>
                        <a:pt x="39" y="51"/>
                        <a:pt x="39" y="51"/>
                        <a:pt x="39" y="51"/>
                      </a:cubicBezTo>
                      <a:cubicBezTo>
                        <a:pt x="39" y="51"/>
                        <a:pt x="39" y="51"/>
                        <a:pt x="39" y="51"/>
                      </a:cubicBezTo>
                      <a:cubicBezTo>
                        <a:pt x="39" y="51"/>
                        <a:pt x="39" y="51"/>
                        <a:pt x="39" y="51"/>
                      </a:cubicBezTo>
                      <a:cubicBezTo>
                        <a:pt x="39" y="51"/>
                        <a:pt x="39" y="51"/>
                        <a:pt x="39" y="51"/>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2"/>
                        <a:pt x="39" y="52"/>
                        <a:pt x="39" y="52"/>
                      </a:cubicBezTo>
                      <a:cubicBezTo>
                        <a:pt x="39" y="53"/>
                        <a:pt x="39" y="53"/>
                        <a:pt x="39" y="53"/>
                      </a:cubicBezTo>
                      <a:cubicBezTo>
                        <a:pt x="39" y="53"/>
                        <a:pt x="39" y="53"/>
                        <a:pt x="39" y="53"/>
                      </a:cubicBezTo>
                      <a:cubicBezTo>
                        <a:pt x="39" y="53"/>
                        <a:pt x="39" y="53"/>
                        <a:pt x="39" y="53"/>
                      </a:cubicBezTo>
                      <a:cubicBezTo>
                        <a:pt x="39" y="53"/>
                        <a:pt x="39" y="53"/>
                        <a:pt x="39" y="53"/>
                      </a:cubicBezTo>
                      <a:cubicBezTo>
                        <a:pt x="39" y="54"/>
                        <a:pt x="39" y="54"/>
                        <a:pt x="39" y="54"/>
                      </a:cubicBezTo>
                      <a:cubicBezTo>
                        <a:pt x="39" y="54"/>
                        <a:pt x="39" y="54"/>
                        <a:pt x="39" y="54"/>
                      </a:cubicBezTo>
                      <a:cubicBezTo>
                        <a:pt x="39" y="54"/>
                        <a:pt x="39" y="54"/>
                        <a:pt x="39" y="54"/>
                      </a:cubicBezTo>
                      <a:cubicBezTo>
                        <a:pt x="39" y="54"/>
                        <a:pt x="39" y="54"/>
                        <a:pt x="39" y="54"/>
                      </a:cubicBezTo>
                      <a:cubicBezTo>
                        <a:pt x="39" y="54"/>
                        <a:pt x="39" y="54"/>
                        <a:pt x="39" y="54"/>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5"/>
                        <a:pt x="38" y="55"/>
                        <a:pt x="38" y="55"/>
                      </a:cubicBezTo>
                      <a:cubicBezTo>
                        <a:pt x="38" y="56"/>
                        <a:pt x="38" y="56"/>
                        <a:pt x="38" y="56"/>
                      </a:cubicBezTo>
                      <a:cubicBezTo>
                        <a:pt x="38" y="56"/>
                        <a:pt x="38" y="56"/>
                        <a:pt x="38" y="56"/>
                      </a:cubicBezTo>
                      <a:cubicBezTo>
                        <a:pt x="38" y="56"/>
                        <a:pt x="38" y="56"/>
                        <a:pt x="38" y="56"/>
                      </a:cubicBezTo>
                      <a:cubicBezTo>
                        <a:pt x="38" y="56"/>
                        <a:pt x="38" y="56"/>
                        <a:pt x="38" y="56"/>
                      </a:cubicBezTo>
                      <a:cubicBezTo>
                        <a:pt x="39" y="56"/>
                        <a:pt x="39" y="56"/>
                        <a:pt x="39" y="56"/>
                      </a:cubicBezTo>
                      <a:cubicBezTo>
                        <a:pt x="39" y="56"/>
                        <a:pt x="39" y="56"/>
                        <a:pt x="39" y="56"/>
                      </a:cubicBezTo>
                      <a:cubicBezTo>
                        <a:pt x="39" y="56"/>
                        <a:pt x="39" y="56"/>
                        <a:pt x="39" y="56"/>
                      </a:cubicBezTo>
                      <a:cubicBezTo>
                        <a:pt x="39" y="56"/>
                        <a:pt x="39" y="56"/>
                        <a:pt x="39" y="56"/>
                      </a:cubicBezTo>
                      <a:cubicBezTo>
                        <a:pt x="39" y="56"/>
                        <a:pt x="39" y="56"/>
                        <a:pt x="39" y="56"/>
                      </a:cubicBezTo>
                      <a:cubicBezTo>
                        <a:pt x="39" y="56"/>
                        <a:pt x="39" y="56"/>
                        <a:pt x="39" y="56"/>
                      </a:cubicBezTo>
                      <a:cubicBezTo>
                        <a:pt x="40" y="56"/>
                        <a:pt x="40" y="56"/>
                        <a:pt x="40" y="56"/>
                      </a:cubicBezTo>
                      <a:cubicBezTo>
                        <a:pt x="40" y="56"/>
                        <a:pt x="40" y="56"/>
                        <a:pt x="40" y="56"/>
                      </a:cubicBezTo>
                      <a:cubicBezTo>
                        <a:pt x="40" y="56"/>
                        <a:pt x="40" y="56"/>
                        <a:pt x="40" y="56"/>
                      </a:cubicBezTo>
                      <a:cubicBezTo>
                        <a:pt x="40" y="56"/>
                        <a:pt x="40" y="56"/>
                        <a:pt x="40"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1" y="56"/>
                        <a:pt x="41" y="56"/>
                        <a:pt x="41" y="56"/>
                      </a:cubicBezTo>
                      <a:cubicBezTo>
                        <a:pt x="42" y="56"/>
                        <a:pt x="42" y="56"/>
                        <a:pt x="42" y="56"/>
                      </a:cubicBezTo>
                      <a:cubicBezTo>
                        <a:pt x="42" y="56"/>
                        <a:pt x="42" y="56"/>
                        <a:pt x="42" y="56"/>
                      </a:cubicBezTo>
                      <a:cubicBezTo>
                        <a:pt x="41" y="56"/>
                        <a:pt x="41" y="56"/>
                        <a:pt x="41" y="56"/>
                      </a:cubicBezTo>
                      <a:cubicBezTo>
                        <a:pt x="41" y="57"/>
                        <a:pt x="41" y="57"/>
                        <a:pt x="41" y="57"/>
                      </a:cubicBezTo>
                      <a:cubicBezTo>
                        <a:pt x="41" y="57"/>
                        <a:pt x="41" y="57"/>
                        <a:pt x="41" y="57"/>
                      </a:cubicBezTo>
                      <a:cubicBezTo>
                        <a:pt x="41" y="58"/>
                        <a:pt x="41" y="58"/>
                        <a:pt x="41" y="58"/>
                      </a:cubicBezTo>
                      <a:cubicBezTo>
                        <a:pt x="41" y="58"/>
                        <a:pt x="41" y="58"/>
                        <a:pt x="41" y="58"/>
                      </a:cubicBezTo>
                      <a:cubicBezTo>
                        <a:pt x="41" y="59"/>
                        <a:pt x="41" y="59"/>
                        <a:pt x="41" y="59"/>
                      </a:cubicBezTo>
                      <a:cubicBezTo>
                        <a:pt x="41" y="59"/>
                        <a:pt x="41" y="59"/>
                        <a:pt x="41" y="59"/>
                      </a:cubicBezTo>
                      <a:cubicBezTo>
                        <a:pt x="41" y="60"/>
                        <a:pt x="41" y="60"/>
                        <a:pt x="41" y="60"/>
                      </a:cubicBezTo>
                      <a:cubicBezTo>
                        <a:pt x="41" y="60"/>
                        <a:pt x="41" y="60"/>
                        <a:pt x="41" y="60"/>
                      </a:cubicBezTo>
                      <a:cubicBezTo>
                        <a:pt x="41" y="60"/>
                        <a:pt x="41" y="60"/>
                        <a:pt x="41" y="60"/>
                      </a:cubicBezTo>
                      <a:cubicBezTo>
                        <a:pt x="41" y="60"/>
                        <a:pt x="41" y="60"/>
                        <a:pt x="41" y="60"/>
                      </a:cubicBezTo>
                      <a:cubicBezTo>
                        <a:pt x="42" y="60"/>
                        <a:pt x="42" y="60"/>
                        <a:pt x="42" y="60"/>
                      </a:cubicBezTo>
                      <a:cubicBezTo>
                        <a:pt x="42" y="61"/>
                        <a:pt x="42" y="61"/>
                        <a:pt x="42" y="61"/>
                      </a:cubicBezTo>
                      <a:cubicBezTo>
                        <a:pt x="42" y="61"/>
                        <a:pt x="42" y="61"/>
                        <a:pt x="42" y="61"/>
                      </a:cubicBezTo>
                      <a:cubicBezTo>
                        <a:pt x="42" y="61"/>
                        <a:pt x="42" y="61"/>
                        <a:pt x="42" y="61"/>
                      </a:cubicBezTo>
                      <a:cubicBezTo>
                        <a:pt x="43" y="61"/>
                        <a:pt x="43" y="61"/>
                        <a:pt x="43" y="61"/>
                      </a:cubicBezTo>
                      <a:cubicBezTo>
                        <a:pt x="43" y="61"/>
                        <a:pt x="43" y="61"/>
                        <a:pt x="43" y="61"/>
                      </a:cubicBezTo>
                      <a:cubicBezTo>
                        <a:pt x="43" y="60"/>
                        <a:pt x="43" y="60"/>
                        <a:pt x="43" y="60"/>
                      </a:cubicBezTo>
                      <a:cubicBezTo>
                        <a:pt x="43" y="60"/>
                        <a:pt x="43" y="60"/>
                        <a:pt x="43" y="60"/>
                      </a:cubicBezTo>
                      <a:cubicBezTo>
                        <a:pt x="43" y="59"/>
                        <a:pt x="43" y="59"/>
                        <a:pt x="43" y="59"/>
                      </a:cubicBezTo>
                      <a:cubicBezTo>
                        <a:pt x="46" y="54"/>
                        <a:pt x="46" y="54"/>
                        <a:pt x="46" y="54"/>
                      </a:cubicBezTo>
                      <a:cubicBezTo>
                        <a:pt x="46" y="54"/>
                        <a:pt x="46" y="54"/>
                        <a:pt x="46" y="54"/>
                      </a:cubicBezTo>
                      <a:cubicBezTo>
                        <a:pt x="46" y="54"/>
                        <a:pt x="46" y="54"/>
                        <a:pt x="46" y="54"/>
                      </a:cubicBezTo>
                      <a:cubicBezTo>
                        <a:pt x="46" y="53"/>
                        <a:pt x="46" y="53"/>
                        <a:pt x="46" y="53"/>
                      </a:cubicBezTo>
                      <a:cubicBezTo>
                        <a:pt x="46" y="53"/>
                        <a:pt x="46" y="53"/>
                        <a:pt x="46" y="53"/>
                      </a:cubicBezTo>
                      <a:cubicBezTo>
                        <a:pt x="46" y="53"/>
                        <a:pt x="46" y="53"/>
                        <a:pt x="46" y="53"/>
                      </a:cubicBezTo>
                      <a:cubicBezTo>
                        <a:pt x="46" y="52"/>
                        <a:pt x="46" y="52"/>
                        <a:pt x="46" y="52"/>
                      </a:cubicBezTo>
                      <a:cubicBezTo>
                        <a:pt x="46" y="52"/>
                        <a:pt x="46" y="52"/>
                        <a:pt x="46" y="52"/>
                      </a:cubicBezTo>
                      <a:cubicBezTo>
                        <a:pt x="47" y="51"/>
                        <a:pt x="47" y="51"/>
                        <a:pt x="47" y="51"/>
                      </a:cubicBezTo>
                      <a:cubicBezTo>
                        <a:pt x="47" y="50"/>
                        <a:pt x="47" y="50"/>
                        <a:pt x="47" y="50"/>
                      </a:cubicBezTo>
                      <a:cubicBezTo>
                        <a:pt x="48" y="49"/>
                        <a:pt x="48" y="49"/>
                        <a:pt x="48" y="49"/>
                      </a:cubicBezTo>
                      <a:cubicBezTo>
                        <a:pt x="48" y="49"/>
                        <a:pt x="48" y="49"/>
                        <a:pt x="48" y="49"/>
                      </a:cubicBezTo>
                      <a:cubicBezTo>
                        <a:pt x="48" y="49"/>
                        <a:pt x="48" y="49"/>
                        <a:pt x="48" y="49"/>
                      </a:cubicBezTo>
                      <a:cubicBezTo>
                        <a:pt x="49" y="48"/>
                        <a:pt x="49" y="48"/>
                        <a:pt x="49" y="48"/>
                      </a:cubicBezTo>
                      <a:cubicBezTo>
                        <a:pt x="49" y="48"/>
                        <a:pt x="49" y="48"/>
                        <a:pt x="49" y="48"/>
                      </a:cubicBezTo>
                      <a:cubicBezTo>
                        <a:pt x="49" y="48"/>
                        <a:pt x="49" y="48"/>
                        <a:pt x="49" y="48"/>
                      </a:cubicBezTo>
                      <a:cubicBezTo>
                        <a:pt x="49" y="47"/>
                        <a:pt x="49" y="47"/>
                        <a:pt x="49" y="47"/>
                      </a:cubicBezTo>
                      <a:cubicBezTo>
                        <a:pt x="49" y="46"/>
                        <a:pt x="49" y="46"/>
                        <a:pt x="49" y="46"/>
                      </a:cubicBezTo>
                      <a:cubicBezTo>
                        <a:pt x="49" y="45"/>
                        <a:pt x="49" y="45"/>
                        <a:pt x="49" y="45"/>
                      </a:cubicBezTo>
                      <a:cubicBezTo>
                        <a:pt x="49" y="45"/>
                        <a:pt x="49" y="45"/>
                        <a:pt x="49" y="45"/>
                      </a:cubicBezTo>
                      <a:cubicBezTo>
                        <a:pt x="49" y="45"/>
                        <a:pt x="49" y="45"/>
                        <a:pt x="49" y="45"/>
                      </a:cubicBezTo>
                      <a:cubicBezTo>
                        <a:pt x="49" y="44"/>
                        <a:pt x="49" y="44"/>
                        <a:pt x="49" y="44"/>
                      </a:cubicBezTo>
                      <a:cubicBezTo>
                        <a:pt x="50" y="44"/>
                        <a:pt x="50" y="44"/>
                        <a:pt x="50" y="44"/>
                      </a:cubicBezTo>
                      <a:cubicBezTo>
                        <a:pt x="50" y="44"/>
                        <a:pt x="50" y="44"/>
                        <a:pt x="50" y="44"/>
                      </a:cubicBezTo>
                      <a:cubicBezTo>
                        <a:pt x="50" y="44"/>
                        <a:pt x="50" y="44"/>
                        <a:pt x="50" y="44"/>
                      </a:cubicBezTo>
                      <a:cubicBezTo>
                        <a:pt x="50" y="44"/>
                        <a:pt x="50" y="44"/>
                        <a:pt x="50" y="44"/>
                      </a:cubicBezTo>
                      <a:cubicBezTo>
                        <a:pt x="50" y="44"/>
                        <a:pt x="50" y="44"/>
                        <a:pt x="50" y="44"/>
                      </a:cubicBezTo>
                      <a:cubicBezTo>
                        <a:pt x="50" y="45"/>
                        <a:pt x="50" y="45"/>
                        <a:pt x="50" y="45"/>
                      </a:cubicBezTo>
                      <a:cubicBezTo>
                        <a:pt x="50" y="45"/>
                        <a:pt x="50" y="45"/>
                        <a:pt x="50" y="45"/>
                      </a:cubicBezTo>
                      <a:cubicBezTo>
                        <a:pt x="50" y="45"/>
                        <a:pt x="50" y="45"/>
                        <a:pt x="50" y="45"/>
                      </a:cubicBezTo>
                      <a:cubicBezTo>
                        <a:pt x="50" y="46"/>
                        <a:pt x="50" y="46"/>
                        <a:pt x="50" y="46"/>
                      </a:cubicBezTo>
                      <a:cubicBezTo>
                        <a:pt x="50" y="46"/>
                        <a:pt x="50" y="46"/>
                        <a:pt x="50" y="46"/>
                      </a:cubicBezTo>
                      <a:cubicBezTo>
                        <a:pt x="50" y="46"/>
                        <a:pt x="50" y="46"/>
                        <a:pt x="50" y="46"/>
                      </a:cubicBezTo>
                      <a:cubicBezTo>
                        <a:pt x="50" y="46"/>
                        <a:pt x="50" y="46"/>
                        <a:pt x="50" y="46"/>
                      </a:cubicBezTo>
                      <a:cubicBezTo>
                        <a:pt x="50" y="47"/>
                        <a:pt x="50" y="47"/>
                        <a:pt x="50" y="47"/>
                      </a:cubicBezTo>
                      <a:cubicBezTo>
                        <a:pt x="50" y="48"/>
                        <a:pt x="50" y="48"/>
                        <a:pt x="50" y="48"/>
                      </a:cubicBezTo>
                      <a:cubicBezTo>
                        <a:pt x="50" y="48"/>
                        <a:pt x="50" y="48"/>
                        <a:pt x="50" y="48"/>
                      </a:cubicBezTo>
                      <a:cubicBezTo>
                        <a:pt x="50" y="48"/>
                        <a:pt x="50" y="48"/>
                        <a:pt x="50" y="48"/>
                      </a:cubicBezTo>
                      <a:cubicBezTo>
                        <a:pt x="50" y="48"/>
                        <a:pt x="50" y="48"/>
                        <a:pt x="50" y="48"/>
                      </a:cubicBezTo>
                      <a:cubicBezTo>
                        <a:pt x="50" y="48"/>
                        <a:pt x="50" y="48"/>
                        <a:pt x="50" y="48"/>
                      </a:cubicBezTo>
                      <a:cubicBezTo>
                        <a:pt x="51" y="48"/>
                        <a:pt x="51" y="48"/>
                        <a:pt x="51" y="48"/>
                      </a:cubicBezTo>
                      <a:cubicBezTo>
                        <a:pt x="51" y="48"/>
                        <a:pt x="51" y="48"/>
                        <a:pt x="51" y="48"/>
                      </a:cubicBezTo>
                      <a:cubicBezTo>
                        <a:pt x="51" y="48"/>
                        <a:pt x="51" y="48"/>
                        <a:pt x="51" y="48"/>
                      </a:cubicBezTo>
                      <a:cubicBezTo>
                        <a:pt x="52" y="47"/>
                        <a:pt x="52" y="47"/>
                        <a:pt x="52" y="47"/>
                      </a:cubicBezTo>
                      <a:cubicBezTo>
                        <a:pt x="52" y="47"/>
                        <a:pt x="52" y="47"/>
                        <a:pt x="52" y="47"/>
                      </a:cubicBezTo>
                      <a:cubicBezTo>
                        <a:pt x="52" y="47"/>
                        <a:pt x="52" y="47"/>
                        <a:pt x="52" y="47"/>
                      </a:cubicBezTo>
                      <a:cubicBezTo>
                        <a:pt x="52" y="47"/>
                        <a:pt x="52" y="47"/>
                        <a:pt x="52" y="47"/>
                      </a:cubicBezTo>
                      <a:cubicBezTo>
                        <a:pt x="52" y="46"/>
                        <a:pt x="52" y="46"/>
                        <a:pt x="52" y="46"/>
                      </a:cubicBezTo>
                      <a:cubicBezTo>
                        <a:pt x="52" y="46"/>
                        <a:pt x="52" y="46"/>
                        <a:pt x="52" y="46"/>
                      </a:cubicBezTo>
                      <a:cubicBezTo>
                        <a:pt x="52" y="46"/>
                        <a:pt x="52" y="46"/>
                        <a:pt x="52" y="46"/>
                      </a:cubicBezTo>
                      <a:cubicBezTo>
                        <a:pt x="53" y="46"/>
                        <a:pt x="53" y="46"/>
                        <a:pt x="53" y="46"/>
                      </a:cubicBezTo>
                      <a:cubicBezTo>
                        <a:pt x="53" y="45"/>
                        <a:pt x="53" y="45"/>
                        <a:pt x="53" y="45"/>
                      </a:cubicBezTo>
                      <a:cubicBezTo>
                        <a:pt x="53" y="45"/>
                        <a:pt x="53" y="45"/>
                        <a:pt x="53" y="45"/>
                      </a:cubicBezTo>
                      <a:cubicBezTo>
                        <a:pt x="52" y="45"/>
                        <a:pt x="52" y="45"/>
                        <a:pt x="52" y="45"/>
                      </a:cubicBezTo>
                      <a:cubicBezTo>
                        <a:pt x="53" y="44"/>
                        <a:pt x="53" y="44"/>
                        <a:pt x="53" y="44"/>
                      </a:cubicBezTo>
                      <a:cubicBezTo>
                        <a:pt x="53" y="44"/>
                        <a:pt x="53" y="44"/>
                        <a:pt x="53" y="44"/>
                      </a:cubicBezTo>
                      <a:cubicBezTo>
                        <a:pt x="53" y="44"/>
                        <a:pt x="53" y="44"/>
                        <a:pt x="53" y="44"/>
                      </a:cubicBezTo>
                      <a:cubicBezTo>
                        <a:pt x="54" y="45"/>
                        <a:pt x="54" y="45"/>
                        <a:pt x="54" y="45"/>
                      </a:cubicBezTo>
                      <a:cubicBezTo>
                        <a:pt x="54" y="45"/>
                        <a:pt x="54" y="45"/>
                        <a:pt x="54" y="45"/>
                      </a:cubicBezTo>
                      <a:cubicBezTo>
                        <a:pt x="54" y="45"/>
                        <a:pt x="54" y="45"/>
                        <a:pt x="54" y="45"/>
                      </a:cubicBezTo>
                      <a:cubicBezTo>
                        <a:pt x="55" y="44"/>
                        <a:pt x="55" y="44"/>
                        <a:pt x="55" y="44"/>
                      </a:cubicBezTo>
                      <a:cubicBezTo>
                        <a:pt x="55" y="44"/>
                        <a:pt x="55" y="44"/>
                        <a:pt x="55" y="44"/>
                      </a:cubicBezTo>
                      <a:cubicBezTo>
                        <a:pt x="55" y="44"/>
                        <a:pt x="55" y="44"/>
                        <a:pt x="55" y="44"/>
                      </a:cubicBezTo>
                      <a:cubicBezTo>
                        <a:pt x="55" y="44"/>
                        <a:pt x="55" y="44"/>
                        <a:pt x="55" y="44"/>
                      </a:cubicBezTo>
                      <a:cubicBezTo>
                        <a:pt x="55" y="44"/>
                        <a:pt x="55" y="44"/>
                        <a:pt x="55" y="44"/>
                      </a:cubicBezTo>
                      <a:cubicBezTo>
                        <a:pt x="56" y="44"/>
                        <a:pt x="56" y="44"/>
                        <a:pt x="56" y="44"/>
                      </a:cubicBezTo>
                      <a:cubicBezTo>
                        <a:pt x="56" y="44"/>
                        <a:pt x="56" y="44"/>
                        <a:pt x="56" y="44"/>
                      </a:cubicBezTo>
                      <a:cubicBezTo>
                        <a:pt x="56" y="44"/>
                        <a:pt x="56" y="44"/>
                        <a:pt x="56" y="44"/>
                      </a:cubicBezTo>
                      <a:cubicBezTo>
                        <a:pt x="56" y="45"/>
                        <a:pt x="56" y="45"/>
                        <a:pt x="56" y="45"/>
                      </a:cubicBezTo>
                      <a:cubicBezTo>
                        <a:pt x="56" y="46"/>
                        <a:pt x="56" y="46"/>
                        <a:pt x="56" y="46"/>
                      </a:cubicBezTo>
                      <a:cubicBezTo>
                        <a:pt x="56" y="46"/>
                        <a:pt x="56" y="46"/>
                        <a:pt x="56" y="46"/>
                      </a:cubicBezTo>
                      <a:cubicBezTo>
                        <a:pt x="56" y="46"/>
                        <a:pt x="56" y="46"/>
                        <a:pt x="56" y="46"/>
                      </a:cubicBezTo>
                      <a:cubicBezTo>
                        <a:pt x="56" y="46"/>
                        <a:pt x="56" y="46"/>
                        <a:pt x="56" y="46"/>
                      </a:cubicBezTo>
                      <a:cubicBezTo>
                        <a:pt x="56" y="46"/>
                        <a:pt x="56" y="46"/>
                        <a:pt x="56" y="46"/>
                      </a:cubicBezTo>
                      <a:cubicBezTo>
                        <a:pt x="56" y="46"/>
                        <a:pt x="56" y="46"/>
                        <a:pt x="56"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6"/>
                        <a:pt x="55" y="46"/>
                        <a:pt x="55" y="46"/>
                      </a:cubicBezTo>
                      <a:cubicBezTo>
                        <a:pt x="55" y="47"/>
                        <a:pt x="55" y="47"/>
                        <a:pt x="55" y="47"/>
                      </a:cubicBezTo>
                      <a:cubicBezTo>
                        <a:pt x="55" y="47"/>
                        <a:pt x="55" y="47"/>
                        <a:pt x="55" y="47"/>
                      </a:cubicBezTo>
                      <a:cubicBezTo>
                        <a:pt x="55" y="47"/>
                        <a:pt x="55" y="47"/>
                        <a:pt x="55" y="47"/>
                      </a:cubicBezTo>
                      <a:cubicBezTo>
                        <a:pt x="55" y="47"/>
                        <a:pt x="55" y="47"/>
                        <a:pt x="55" y="47"/>
                      </a:cubicBezTo>
                      <a:cubicBezTo>
                        <a:pt x="55" y="47"/>
                        <a:pt x="55" y="47"/>
                        <a:pt x="55" y="47"/>
                      </a:cubicBezTo>
                      <a:cubicBezTo>
                        <a:pt x="55" y="47"/>
                        <a:pt x="55" y="47"/>
                        <a:pt x="55" y="47"/>
                      </a:cubicBezTo>
                      <a:cubicBezTo>
                        <a:pt x="54" y="47"/>
                        <a:pt x="54" y="47"/>
                        <a:pt x="54" y="47"/>
                      </a:cubicBezTo>
                      <a:cubicBezTo>
                        <a:pt x="54" y="48"/>
                        <a:pt x="54" y="48"/>
                        <a:pt x="54" y="48"/>
                      </a:cubicBezTo>
                      <a:cubicBezTo>
                        <a:pt x="54" y="48"/>
                        <a:pt x="54" y="48"/>
                        <a:pt x="54" y="48"/>
                      </a:cubicBezTo>
                      <a:cubicBezTo>
                        <a:pt x="54" y="49"/>
                        <a:pt x="54" y="49"/>
                        <a:pt x="54" y="49"/>
                      </a:cubicBezTo>
                      <a:cubicBezTo>
                        <a:pt x="54" y="49"/>
                        <a:pt x="54" y="49"/>
                        <a:pt x="54" y="49"/>
                      </a:cubicBezTo>
                      <a:cubicBezTo>
                        <a:pt x="55" y="49"/>
                        <a:pt x="55" y="49"/>
                        <a:pt x="55" y="49"/>
                      </a:cubicBezTo>
                      <a:cubicBezTo>
                        <a:pt x="55" y="49"/>
                        <a:pt x="55" y="49"/>
                        <a:pt x="55" y="49"/>
                      </a:cubicBezTo>
                      <a:cubicBezTo>
                        <a:pt x="55" y="49"/>
                        <a:pt x="55" y="49"/>
                        <a:pt x="55" y="49"/>
                      </a:cubicBezTo>
                      <a:cubicBezTo>
                        <a:pt x="55" y="49"/>
                        <a:pt x="55" y="49"/>
                        <a:pt x="55" y="49"/>
                      </a:cubicBezTo>
                      <a:cubicBezTo>
                        <a:pt x="56" y="49"/>
                        <a:pt x="56" y="49"/>
                        <a:pt x="56" y="49"/>
                      </a:cubicBezTo>
                      <a:cubicBezTo>
                        <a:pt x="56" y="49"/>
                        <a:pt x="56" y="49"/>
                        <a:pt x="56" y="49"/>
                      </a:cubicBezTo>
                      <a:cubicBezTo>
                        <a:pt x="55" y="49"/>
                        <a:pt x="55" y="49"/>
                        <a:pt x="55" y="49"/>
                      </a:cubicBezTo>
                      <a:cubicBezTo>
                        <a:pt x="55" y="49"/>
                        <a:pt x="55" y="49"/>
                        <a:pt x="55" y="49"/>
                      </a:cubicBezTo>
                      <a:cubicBezTo>
                        <a:pt x="55" y="49"/>
                        <a:pt x="55" y="49"/>
                        <a:pt x="55" y="49"/>
                      </a:cubicBezTo>
                      <a:cubicBezTo>
                        <a:pt x="55" y="48"/>
                        <a:pt x="55" y="48"/>
                        <a:pt x="55" y="48"/>
                      </a:cubicBezTo>
                      <a:cubicBezTo>
                        <a:pt x="55" y="48"/>
                        <a:pt x="55" y="48"/>
                        <a:pt x="55" y="48"/>
                      </a:cubicBezTo>
                      <a:cubicBezTo>
                        <a:pt x="55" y="48"/>
                        <a:pt x="55" y="48"/>
                        <a:pt x="55" y="48"/>
                      </a:cubicBezTo>
                      <a:cubicBezTo>
                        <a:pt x="55" y="48"/>
                        <a:pt x="55" y="48"/>
                        <a:pt x="55" y="48"/>
                      </a:cubicBezTo>
                      <a:cubicBezTo>
                        <a:pt x="55" y="48"/>
                        <a:pt x="55" y="48"/>
                        <a:pt x="55" y="48"/>
                      </a:cubicBezTo>
                      <a:cubicBezTo>
                        <a:pt x="56" y="48"/>
                        <a:pt x="56" y="48"/>
                        <a:pt x="56" y="48"/>
                      </a:cubicBezTo>
                      <a:cubicBezTo>
                        <a:pt x="56" y="47"/>
                        <a:pt x="56" y="47"/>
                        <a:pt x="56" y="47"/>
                      </a:cubicBezTo>
                      <a:cubicBezTo>
                        <a:pt x="56" y="47"/>
                        <a:pt x="56" y="47"/>
                        <a:pt x="56" y="47"/>
                      </a:cubicBezTo>
                      <a:cubicBezTo>
                        <a:pt x="56" y="47"/>
                        <a:pt x="56" y="47"/>
                        <a:pt x="56" y="47"/>
                      </a:cubicBezTo>
                      <a:cubicBezTo>
                        <a:pt x="56" y="47"/>
                        <a:pt x="56" y="47"/>
                        <a:pt x="56" y="47"/>
                      </a:cubicBezTo>
                      <a:cubicBezTo>
                        <a:pt x="56" y="46"/>
                        <a:pt x="56" y="46"/>
                        <a:pt x="56" y="46"/>
                      </a:cubicBezTo>
                      <a:cubicBezTo>
                        <a:pt x="56" y="46"/>
                        <a:pt x="56" y="46"/>
                        <a:pt x="56" y="46"/>
                      </a:cubicBezTo>
                      <a:cubicBezTo>
                        <a:pt x="56" y="46"/>
                        <a:pt x="56" y="46"/>
                        <a:pt x="56" y="46"/>
                      </a:cubicBezTo>
                      <a:cubicBezTo>
                        <a:pt x="57" y="46"/>
                        <a:pt x="57" y="46"/>
                        <a:pt x="57" y="46"/>
                      </a:cubicBezTo>
                      <a:cubicBezTo>
                        <a:pt x="57" y="46"/>
                        <a:pt x="57" y="46"/>
                        <a:pt x="57" y="46"/>
                      </a:cubicBezTo>
                      <a:cubicBezTo>
                        <a:pt x="57" y="46"/>
                        <a:pt x="57" y="46"/>
                        <a:pt x="57" y="46"/>
                      </a:cubicBezTo>
                      <a:cubicBezTo>
                        <a:pt x="58" y="46"/>
                        <a:pt x="58" y="46"/>
                        <a:pt x="58" y="46"/>
                      </a:cubicBezTo>
                      <a:cubicBezTo>
                        <a:pt x="58" y="45"/>
                        <a:pt x="58" y="45"/>
                        <a:pt x="58" y="45"/>
                      </a:cubicBezTo>
                      <a:cubicBezTo>
                        <a:pt x="58" y="45"/>
                        <a:pt x="58" y="45"/>
                        <a:pt x="58" y="45"/>
                      </a:cubicBezTo>
                      <a:cubicBezTo>
                        <a:pt x="58" y="45"/>
                        <a:pt x="58" y="45"/>
                        <a:pt x="58" y="45"/>
                      </a:cubicBezTo>
                      <a:cubicBezTo>
                        <a:pt x="58" y="45"/>
                        <a:pt x="58" y="45"/>
                        <a:pt x="58" y="45"/>
                      </a:cubicBezTo>
                      <a:cubicBezTo>
                        <a:pt x="59" y="45"/>
                        <a:pt x="59" y="45"/>
                        <a:pt x="59" y="45"/>
                      </a:cubicBezTo>
                      <a:cubicBezTo>
                        <a:pt x="59" y="45"/>
                        <a:pt x="59" y="45"/>
                        <a:pt x="59" y="45"/>
                      </a:cubicBezTo>
                      <a:cubicBezTo>
                        <a:pt x="59" y="45"/>
                        <a:pt x="59" y="45"/>
                        <a:pt x="59" y="45"/>
                      </a:cubicBezTo>
                      <a:cubicBezTo>
                        <a:pt x="59" y="43"/>
                        <a:pt x="59" y="43"/>
                        <a:pt x="59" y="43"/>
                      </a:cubicBezTo>
                      <a:cubicBezTo>
                        <a:pt x="59" y="42"/>
                        <a:pt x="59" y="42"/>
                        <a:pt x="59" y="42"/>
                      </a:cubicBezTo>
                      <a:cubicBezTo>
                        <a:pt x="60" y="42"/>
                        <a:pt x="60" y="42"/>
                        <a:pt x="60" y="42"/>
                      </a:cubicBezTo>
                      <a:cubicBezTo>
                        <a:pt x="62" y="41"/>
                        <a:pt x="62" y="41"/>
                        <a:pt x="62" y="41"/>
                      </a:cubicBezTo>
                      <a:lnTo>
                        <a:pt x="63" y="41"/>
                      </a:lnTo>
                      <a:close/>
                      <a:moveTo>
                        <a:pt x="93" y="37"/>
                      </a:moveTo>
                      <a:cubicBezTo>
                        <a:pt x="93" y="37"/>
                        <a:pt x="93" y="37"/>
                        <a:pt x="93" y="37"/>
                      </a:cubicBezTo>
                      <a:cubicBezTo>
                        <a:pt x="93" y="37"/>
                        <a:pt x="93" y="37"/>
                        <a:pt x="93" y="37"/>
                      </a:cubicBezTo>
                      <a:cubicBezTo>
                        <a:pt x="93" y="36"/>
                        <a:pt x="93" y="36"/>
                        <a:pt x="93" y="36"/>
                      </a:cubicBezTo>
                      <a:cubicBezTo>
                        <a:pt x="93" y="37"/>
                        <a:pt x="93" y="37"/>
                        <a:pt x="93" y="37"/>
                      </a:cubicBezTo>
                      <a:cubicBezTo>
                        <a:pt x="93" y="37"/>
                        <a:pt x="93" y="37"/>
                        <a:pt x="93" y="37"/>
                      </a:cubicBezTo>
                      <a:cubicBezTo>
                        <a:pt x="93" y="37"/>
                        <a:pt x="93" y="37"/>
                        <a:pt x="93" y="37"/>
                      </a:cubicBezTo>
                      <a:cubicBezTo>
                        <a:pt x="93" y="37"/>
                        <a:pt x="93" y="37"/>
                        <a:pt x="93" y="37"/>
                      </a:cubicBezTo>
                      <a:cubicBezTo>
                        <a:pt x="94" y="37"/>
                        <a:pt x="94" y="37"/>
                        <a:pt x="94" y="37"/>
                      </a:cubicBezTo>
                      <a:cubicBezTo>
                        <a:pt x="94" y="37"/>
                        <a:pt x="94" y="37"/>
                        <a:pt x="94" y="37"/>
                      </a:cubicBezTo>
                      <a:cubicBezTo>
                        <a:pt x="94" y="37"/>
                        <a:pt x="94" y="37"/>
                        <a:pt x="94" y="37"/>
                      </a:cubicBezTo>
                      <a:cubicBezTo>
                        <a:pt x="94" y="37"/>
                        <a:pt x="94" y="37"/>
                        <a:pt x="94" y="37"/>
                      </a:cubicBezTo>
                      <a:cubicBezTo>
                        <a:pt x="94" y="37"/>
                        <a:pt x="94" y="37"/>
                        <a:pt x="94" y="37"/>
                      </a:cubicBezTo>
                      <a:cubicBezTo>
                        <a:pt x="94" y="37"/>
                        <a:pt x="94" y="37"/>
                        <a:pt x="94" y="37"/>
                      </a:cubicBezTo>
                      <a:cubicBezTo>
                        <a:pt x="95" y="37"/>
                        <a:pt x="95" y="37"/>
                        <a:pt x="95" y="37"/>
                      </a:cubicBezTo>
                      <a:cubicBezTo>
                        <a:pt x="95" y="37"/>
                        <a:pt x="95" y="37"/>
                        <a:pt x="95" y="37"/>
                      </a:cubicBezTo>
                      <a:cubicBezTo>
                        <a:pt x="95" y="37"/>
                        <a:pt x="95" y="37"/>
                        <a:pt x="95" y="37"/>
                      </a:cubicBezTo>
                      <a:cubicBezTo>
                        <a:pt x="95" y="37"/>
                        <a:pt x="95" y="37"/>
                        <a:pt x="95" y="37"/>
                      </a:cubicBezTo>
                      <a:cubicBezTo>
                        <a:pt x="95" y="37"/>
                        <a:pt x="95" y="37"/>
                        <a:pt x="95" y="37"/>
                      </a:cubicBezTo>
                      <a:cubicBezTo>
                        <a:pt x="96" y="37"/>
                        <a:pt x="96" y="37"/>
                        <a:pt x="96" y="37"/>
                      </a:cubicBezTo>
                      <a:cubicBezTo>
                        <a:pt x="96" y="37"/>
                        <a:pt x="96" y="37"/>
                        <a:pt x="96" y="37"/>
                      </a:cubicBezTo>
                      <a:cubicBezTo>
                        <a:pt x="97" y="37"/>
                        <a:pt x="97" y="37"/>
                        <a:pt x="97" y="37"/>
                      </a:cubicBezTo>
                      <a:cubicBezTo>
                        <a:pt x="97" y="37"/>
                        <a:pt x="97" y="37"/>
                        <a:pt x="97" y="37"/>
                      </a:cubicBezTo>
                      <a:cubicBezTo>
                        <a:pt x="97" y="37"/>
                        <a:pt x="97" y="37"/>
                        <a:pt x="97" y="37"/>
                      </a:cubicBezTo>
                      <a:cubicBezTo>
                        <a:pt x="98" y="37"/>
                        <a:pt x="98" y="37"/>
                        <a:pt x="98" y="37"/>
                      </a:cubicBezTo>
                      <a:cubicBezTo>
                        <a:pt x="98" y="37"/>
                        <a:pt x="98" y="37"/>
                        <a:pt x="98" y="37"/>
                      </a:cubicBezTo>
                      <a:cubicBezTo>
                        <a:pt x="98" y="36"/>
                        <a:pt x="98" y="36"/>
                        <a:pt x="98" y="36"/>
                      </a:cubicBezTo>
                      <a:cubicBezTo>
                        <a:pt x="98" y="35"/>
                        <a:pt x="98" y="35"/>
                        <a:pt x="98" y="35"/>
                      </a:cubicBezTo>
                      <a:cubicBezTo>
                        <a:pt x="98" y="35"/>
                        <a:pt x="98" y="35"/>
                        <a:pt x="98" y="35"/>
                      </a:cubicBezTo>
                      <a:cubicBezTo>
                        <a:pt x="98" y="35"/>
                        <a:pt x="98" y="35"/>
                        <a:pt x="98" y="35"/>
                      </a:cubicBezTo>
                      <a:cubicBezTo>
                        <a:pt x="97" y="35"/>
                        <a:pt x="97" y="35"/>
                        <a:pt x="97" y="35"/>
                      </a:cubicBezTo>
                      <a:cubicBezTo>
                        <a:pt x="97" y="35"/>
                        <a:pt x="97" y="35"/>
                        <a:pt x="97" y="34"/>
                      </a:cubicBezTo>
                      <a:cubicBezTo>
                        <a:pt x="97" y="34"/>
                        <a:pt x="97" y="34"/>
                        <a:pt x="97" y="34"/>
                      </a:cubicBezTo>
                      <a:cubicBezTo>
                        <a:pt x="96" y="34"/>
                        <a:pt x="96" y="34"/>
                        <a:pt x="96" y="34"/>
                      </a:cubicBezTo>
                      <a:cubicBezTo>
                        <a:pt x="95" y="34"/>
                        <a:pt x="95" y="34"/>
                        <a:pt x="95" y="34"/>
                      </a:cubicBezTo>
                      <a:cubicBezTo>
                        <a:pt x="95" y="34"/>
                        <a:pt x="95" y="34"/>
                        <a:pt x="95" y="34"/>
                      </a:cubicBezTo>
                      <a:cubicBezTo>
                        <a:pt x="95" y="34"/>
                        <a:pt x="95" y="34"/>
                        <a:pt x="95" y="34"/>
                      </a:cubicBezTo>
                      <a:cubicBezTo>
                        <a:pt x="95" y="34"/>
                        <a:pt x="95" y="34"/>
                        <a:pt x="95" y="34"/>
                      </a:cubicBezTo>
                      <a:cubicBezTo>
                        <a:pt x="95" y="34"/>
                        <a:pt x="95" y="34"/>
                        <a:pt x="95" y="34"/>
                      </a:cubicBezTo>
                      <a:cubicBezTo>
                        <a:pt x="95" y="34"/>
                        <a:pt x="95" y="34"/>
                        <a:pt x="95" y="34"/>
                      </a:cubicBezTo>
                      <a:cubicBezTo>
                        <a:pt x="95" y="35"/>
                        <a:pt x="95" y="35"/>
                        <a:pt x="95" y="35"/>
                      </a:cubicBezTo>
                      <a:cubicBezTo>
                        <a:pt x="95" y="35"/>
                        <a:pt x="95" y="35"/>
                        <a:pt x="95" y="35"/>
                      </a:cubicBezTo>
                      <a:cubicBezTo>
                        <a:pt x="95" y="35"/>
                        <a:pt x="95" y="35"/>
                        <a:pt x="95" y="35"/>
                      </a:cubicBezTo>
                      <a:cubicBezTo>
                        <a:pt x="95" y="35"/>
                        <a:pt x="95" y="35"/>
                        <a:pt x="95" y="35"/>
                      </a:cubicBezTo>
                      <a:cubicBezTo>
                        <a:pt x="95" y="36"/>
                        <a:pt x="95" y="36"/>
                        <a:pt x="95" y="36"/>
                      </a:cubicBezTo>
                      <a:cubicBezTo>
                        <a:pt x="94" y="36"/>
                        <a:pt x="94" y="36"/>
                        <a:pt x="94" y="36"/>
                      </a:cubicBezTo>
                      <a:cubicBezTo>
                        <a:pt x="94" y="36"/>
                        <a:pt x="94" y="36"/>
                        <a:pt x="94" y="36"/>
                      </a:cubicBezTo>
                      <a:cubicBezTo>
                        <a:pt x="94" y="36"/>
                        <a:pt x="94" y="36"/>
                        <a:pt x="94" y="36"/>
                      </a:cubicBezTo>
                      <a:cubicBezTo>
                        <a:pt x="94" y="36"/>
                        <a:pt x="94" y="36"/>
                        <a:pt x="94" y="36"/>
                      </a:cubicBezTo>
                      <a:cubicBezTo>
                        <a:pt x="94" y="36"/>
                        <a:pt x="94" y="36"/>
                        <a:pt x="94" y="36"/>
                      </a:cubicBezTo>
                      <a:cubicBezTo>
                        <a:pt x="93" y="36"/>
                        <a:pt x="93" y="36"/>
                        <a:pt x="93" y="36"/>
                      </a:cubicBezTo>
                      <a:cubicBezTo>
                        <a:pt x="93" y="36"/>
                        <a:pt x="93" y="36"/>
                        <a:pt x="93" y="36"/>
                      </a:cubicBezTo>
                      <a:cubicBezTo>
                        <a:pt x="93" y="36"/>
                        <a:pt x="93" y="36"/>
                        <a:pt x="93" y="36"/>
                      </a:cubicBezTo>
                      <a:cubicBezTo>
                        <a:pt x="93" y="36"/>
                        <a:pt x="93" y="36"/>
                        <a:pt x="93" y="36"/>
                      </a:cubicBezTo>
                      <a:cubicBezTo>
                        <a:pt x="93" y="37"/>
                        <a:pt x="93" y="37"/>
                        <a:pt x="93" y="37"/>
                      </a:cubicBezTo>
                      <a:close/>
                      <a:moveTo>
                        <a:pt x="86" y="37"/>
                      </a:moveTo>
                      <a:cubicBezTo>
                        <a:pt x="85" y="37"/>
                        <a:pt x="85" y="37"/>
                        <a:pt x="85" y="37"/>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5" y="38"/>
                        <a:pt x="85" y="38"/>
                        <a:pt x="85"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lnTo>
                        <a:pt x="86" y="37"/>
                      </a:lnTo>
                      <a:close/>
                      <a:moveTo>
                        <a:pt x="52" y="31"/>
                      </a:moveTo>
                      <a:cubicBezTo>
                        <a:pt x="52" y="31"/>
                        <a:pt x="52" y="31"/>
                        <a:pt x="52" y="31"/>
                      </a:cubicBezTo>
                      <a:cubicBezTo>
                        <a:pt x="52" y="31"/>
                        <a:pt x="52" y="31"/>
                        <a:pt x="52" y="31"/>
                      </a:cubicBezTo>
                      <a:cubicBezTo>
                        <a:pt x="52" y="32"/>
                        <a:pt x="52" y="32"/>
                        <a:pt x="52"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4" y="32"/>
                        <a:pt x="54" y="32"/>
                        <a:pt x="54" y="32"/>
                      </a:cubicBezTo>
                      <a:cubicBezTo>
                        <a:pt x="54" y="32"/>
                        <a:pt x="54" y="32"/>
                        <a:pt x="54" y="32"/>
                      </a:cubicBezTo>
                      <a:cubicBezTo>
                        <a:pt x="54" y="32"/>
                        <a:pt x="54" y="32"/>
                        <a:pt x="54" y="32"/>
                      </a:cubicBezTo>
                      <a:cubicBezTo>
                        <a:pt x="53" y="32"/>
                        <a:pt x="53" y="32"/>
                        <a:pt x="53" y="32"/>
                      </a:cubicBezTo>
                      <a:cubicBezTo>
                        <a:pt x="53" y="32"/>
                        <a:pt x="53" y="32"/>
                        <a:pt x="53" y="32"/>
                      </a:cubicBezTo>
                      <a:cubicBezTo>
                        <a:pt x="53" y="32"/>
                        <a:pt x="53" y="32"/>
                        <a:pt x="53" y="32"/>
                      </a:cubicBezTo>
                      <a:cubicBezTo>
                        <a:pt x="53" y="31"/>
                        <a:pt x="53" y="31"/>
                        <a:pt x="53" y="31"/>
                      </a:cubicBezTo>
                      <a:cubicBezTo>
                        <a:pt x="53" y="31"/>
                        <a:pt x="53" y="31"/>
                        <a:pt x="53" y="31"/>
                      </a:cubicBezTo>
                      <a:cubicBezTo>
                        <a:pt x="53" y="31"/>
                        <a:pt x="53" y="31"/>
                        <a:pt x="53" y="31"/>
                      </a:cubicBezTo>
                      <a:cubicBezTo>
                        <a:pt x="53" y="30"/>
                        <a:pt x="53" y="30"/>
                        <a:pt x="53" y="30"/>
                      </a:cubicBezTo>
                      <a:cubicBezTo>
                        <a:pt x="53" y="30"/>
                        <a:pt x="53" y="30"/>
                        <a:pt x="53" y="30"/>
                      </a:cubicBezTo>
                      <a:cubicBezTo>
                        <a:pt x="53" y="30"/>
                        <a:pt x="53" y="30"/>
                        <a:pt x="53" y="30"/>
                      </a:cubicBezTo>
                      <a:cubicBezTo>
                        <a:pt x="52" y="30"/>
                        <a:pt x="52" y="30"/>
                        <a:pt x="52" y="30"/>
                      </a:cubicBezTo>
                      <a:cubicBezTo>
                        <a:pt x="52" y="30"/>
                        <a:pt x="52" y="30"/>
                        <a:pt x="52" y="30"/>
                      </a:cubicBezTo>
                      <a:cubicBezTo>
                        <a:pt x="52" y="31"/>
                        <a:pt x="52" y="31"/>
                        <a:pt x="52" y="31"/>
                      </a:cubicBezTo>
                      <a:cubicBezTo>
                        <a:pt x="52" y="31"/>
                        <a:pt x="52" y="31"/>
                        <a:pt x="52" y="31"/>
                      </a:cubicBezTo>
                      <a:close/>
                      <a:moveTo>
                        <a:pt x="88" y="32"/>
                      </a:moveTo>
                      <a:cubicBezTo>
                        <a:pt x="88" y="32"/>
                        <a:pt x="88" y="32"/>
                        <a:pt x="88" y="32"/>
                      </a:cubicBezTo>
                      <a:cubicBezTo>
                        <a:pt x="88" y="32"/>
                        <a:pt x="88" y="32"/>
                        <a:pt x="88" y="32"/>
                      </a:cubicBezTo>
                      <a:cubicBezTo>
                        <a:pt x="89" y="32"/>
                        <a:pt x="89" y="32"/>
                        <a:pt x="89" y="32"/>
                      </a:cubicBezTo>
                      <a:cubicBezTo>
                        <a:pt x="89" y="31"/>
                        <a:pt x="89" y="31"/>
                        <a:pt x="89" y="31"/>
                      </a:cubicBezTo>
                      <a:cubicBezTo>
                        <a:pt x="88" y="31"/>
                        <a:pt x="88" y="31"/>
                        <a:pt x="88" y="31"/>
                      </a:cubicBezTo>
                      <a:cubicBezTo>
                        <a:pt x="88" y="30"/>
                        <a:pt x="88" y="30"/>
                        <a:pt x="88" y="30"/>
                      </a:cubicBezTo>
                      <a:cubicBezTo>
                        <a:pt x="88" y="30"/>
                        <a:pt x="88" y="30"/>
                        <a:pt x="88" y="30"/>
                      </a:cubicBezTo>
                      <a:cubicBezTo>
                        <a:pt x="88" y="30"/>
                        <a:pt x="88" y="30"/>
                        <a:pt x="88" y="30"/>
                      </a:cubicBezTo>
                      <a:cubicBezTo>
                        <a:pt x="87" y="31"/>
                        <a:pt x="87" y="31"/>
                        <a:pt x="87" y="31"/>
                      </a:cubicBezTo>
                      <a:cubicBezTo>
                        <a:pt x="87" y="31"/>
                        <a:pt x="87" y="31"/>
                        <a:pt x="87" y="31"/>
                      </a:cubicBezTo>
                      <a:cubicBezTo>
                        <a:pt x="87" y="31"/>
                        <a:pt x="87" y="31"/>
                        <a:pt x="87" y="31"/>
                      </a:cubicBezTo>
                      <a:lnTo>
                        <a:pt x="88" y="32"/>
                      </a:lnTo>
                      <a:close/>
                      <a:moveTo>
                        <a:pt x="115" y="110"/>
                      </a:moveTo>
                      <a:cubicBezTo>
                        <a:pt x="114" y="110"/>
                        <a:pt x="114" y="110"/>
                        <a:pt x="114" y="110"/>
                      </a:cubicBezTo>
                      <a:cubicBezTo>
                        <a:pt x="114" y="111"/>
                        <a:pt x="114" y="111"/>
                        <a:pt x="114" y="111"/>
                      </a:cubicBezTo>
                      <a:cubicBezTo>
                        <a:pt x="114" y="112"/>
                        <a:pt x="114" y="112"/>
                        <a:pt x="114" y="112"/>
                      </a:cubicBezTo>
                      <a:cubicBezTo>
                        <a:pt x="115" y="112"/>
                        <a:pt x="115" y="112"/>
                        <a:pt x="115" y="112"/>
                      </a:cubicBezTo>
                      <a:cubicBezTo>
                        <a:pt x="115" y="112"/>
                        <a:pt x="115" y="112"/>
                        <a:pt x="115" y="112"/>
                      </a:cubicBezTo>
                      <a:cubicBezTo>
                        <a:pt x="115" y="111"/>
                        <a:pt x="115" y="111"/>
                        <a:pt x="115" y="111"/>
                      </a:cubicBezTo>
                      <a:lnTo>
                        <a:pt x="115" y="110"/>
                      </a:lnTo>
                      <a:close/>
                      <a:moveTo>
                        <a:pt x="64" y="60"/>
                      </a:moveTo>
                      <a:cubicBezTo>
                        <a:pt x="64" y="60"/>
                        <a:pt x="64" y="60"/>
                        <a:pt x="64" y="60"/>
                      </a:cubicBezTo>
                      <a:cubicBezTo>
                        <a:pt x="64" y="59"/>
                        <a:pt x="64" y="59"/>
                        <a:pt x="64" y="59"/>
                      </a:cubicBezTo>
                      <a:cubicBezTo>
                        <a:pt x="64" y="60"/>
                        <a:pt x="64" y="60"/>
                        <a:pt x="64" y="60"/>
                      </a:cubicBezTo>
                      <a:cubicBezTo>
                        <a:pt x="64" y="60"/>
                        <a:pt x="64" y="60"/>
                        <a:pt x="64" y="60"/>
                      </a:cubicBezTo>
                      <a:cubicBezTo>
                        <a:pt x="64" y="60"/>
                        <a:pt x="64" y="60"/>
                        <a:pt x="64" y="60"/>
                      </a:cubicBezTo>
                      <a:cubicBezTo>
                        <a:pt x="64" y="60"/>
                        <a:pt x="64" y="60"/>
                        <a:pt x="64" y="60"/>
                      </a:cubicBezTo>
                      <a:cubicBezTo>
                        <a:pt x="64" y="61"/>
                        <a:pt x="64" y="61"/>
                        <a:pt x="64" y="61"/>
                      </a:cubicBezTo>
                      <a:cubicBezTo>
                        <a:pt x="64" y="60"/>
                        <a:pt x="64" y="60"/>
                        <a:pt x="64" y="60"/>
                      </a:cubicBezTo>
                      <a:cubicBezTo>
                        <a:pt x="64" y="60"/>
                        <a:pt x="64" y="60"/>
                        <a:pt x="64" y="60"/>
                      </a:cubicBezTo>
                      <a:cubicBezTo>
                        <a:pt x="65" y="60"/>
                        <a:pt x="65" y="60"/>
                        <a:pt x="65" y="60"/>
                      </a:cubicBezTo>
                      <a:cubicBezTo>
                        <a:pt x="64" y="60"/>
                        <a:pt x="64" y="60"/>
                        <a:pt x="64" y="60"/>
                      </a:cubicBezTo>
                      <a:close/>
                      <a:moveTo>
                        <a:pt x="65" y="59"/>
                      </a:moveTo>
                      <a:cubicBezTo>
                        <a:pt x="66" y="59"/>
                        <a:pt x="66" y="59"/>
                        <a:pt x="66" y="59"/>
                      </a:cubicBezTo>
                      <a:cubicBezTo>
                        <a:pt x="66" y="58"/>
                        <a:pt x="66" y="58"/>
                        <a:pt x="66" y="58"/>
                      </a:cubicBezTo>
                      <a:cubicBezTo>
                        <a:pt x="66" y="58"/>
                        <a:pt x="66" y="58"/>
                        <a:pt x="66" y="58"/>
                      </a:cubicBezTo>
                      <a:cubicBezTo>
                        <a:pt x="66" y="58"/>
                        <a:pt x="66" y="58"/>
                        <a:pt x="66" y="58"/>
                      </a:cubicBezTo>
                      <a:cubicBezTo>
                        <a:pt x="66" y="58"/>
                        <a:pt x="66" y="58"/>
                        <a:pt x="66" y="58"/>
                      </a:cubicBezTo>
                      <a:cubicBezTo>
                        <a:pt x="66" y="57"/>
                        <a:pt x="66" y="57"/>
                        <a:pt x="66" y="57"/>
                      </a:cubicBezTo>
                      <a:cubicBezTo>
                        <a:pt x="65" y="57"/>
                        <a:pt x="65" y="57"/>
                        <a:pt x="65" y="57"/>
                      </a:cubicBezTo>
                      <a:cubicBezTo>
                        <a:pt x="65" y="57"/>
                        <a:pt x="65" y="57"/>
                        <a:pt x="65" y="57"/>
                      </a:cubicBezTo>
                      <a:cubicBezTo>
                        <a:pt x="65" y="57"/>
                        <a:pt x="65" y="57"/>
                        <a:pt x="65" y="57"/>
                      </a:cubicBezTo>
                      <a:cubicBezTo>
                        <a:pt x="65" y="57"/>
                        <a:pt x="65" y="57"/>
                        <a:pt x="65" y="57"/>
                      </a:cubicBezTo>
                      <a:cubicBezTo>
                        <a:pt x="65" y="57"/>
                        <a:pt x="65" y="57"/>
                        <a:pt x="65" y="57"/>
                      </a:cubicBezTo>
                      <a:cubicBezTo>
                        <a:pt x="64" y="58"/>
                        <a:pt x="64" y="58"/>
                        <a:pt x="64" y="58"/>
                      </a:cubicBezTo>
                      <a:cubicBezTo>
                        <a:pt x="65" y="59"/>
                        <a:pt x="65" y="59"/>
                        <a:pt x="65" y="59"/>
                      </a:cubicBezTo>
                      <a:close/>
                      <a:moveTo>
                        <a:pt x="123" y="94"/>
                      </a:moveTo>
                      <a:cubicBezTo>
                        <a:pt x="123" y="93"/>
                        <a:pt x="123" y="93"/>
                        <a:pt x="123" y="93"/>
                      </a:cubicBezTo>
                      <a:cubicBezTo>
                        <a:pt x="123" y="92"/>
                        <a:pt x="123" y="92"/>
                        <a:pt x="123" y="92"/>
                      </a:cubicBezTo>
                      <a:cubicBezTo>
                        <a:pt x="123" y="92"/>
                        <a:pt x="123" y="92"/>
                        <a:pt x="123" y="92"/>
                      </a:cubicBezTo>
                      <a:cubicBezTo>
                        <a:pt x="123" y="92"/>
                        <a:pt x="123" y="92"/>
                        <a:pt x="123" y="92"/>
                      </a:cubicBezTo>
                      <a:cubicBezTo>
                        <a:pt x="122" y="92"/>
                        <a:pt x="122" y="92"/>
                        <a:pt x="122" y="92"/>
                      </a:cubicBezTo>
                      <a:cubicBezTo>
                        <a:pt x="122" y="92"/>
                        <a:pt x="122" y="92"/>
                        <a:pt x="122" y="92"/>
                      </a:cubicBezTo>
                      <a:cubicBezTo>
                        <a:pt x="122" y="91"/>
                        <a:pt x="122" y="91"/>
                        <a:pt x="122" y="91"/>
                      </a:cubicBezTo>
                      <a:cubicBezTo>
                        <a:pt x="122" y="91"/>
                        <a:pt x="122" y="91"/>
                        <a:pt x="122" y="91"/>
                      </a:cubicBezTo>
                      <a:cubicBezTo>
                        <a:pt x="121" y="91"/>
                        <a:pt x="121" y="91"/>
                        <a:pt x="121" y="91"/>
                      </a:cubicBezTo>
                      <a:cubicBezTo>
                        <a:pt x="120" y="87"/>
                        <a:pt x="120" y="87"/>
                        <a:pt x="120" y="87"/>
                      </a:cubicBezTo>
                      <a:cubicBezTo>
                        <a:pt x="119" y="84"/>
                        <a:pt x="119" y="84"/>
                        <a:pt x="119" y="84"/>
                      </a:cubicBezTo>
                      <a:cubicBezTo>
                        <a:pt x="119" y="83"/>
                        <a:pt x="119" y="83"/>
                        <a:pt x="119" y="83"/>
                      </a:cubicBezTo>
                      <a:cubicBezTo>
                        <a:pt x="117" y="77"/>
                        <a:pt x="117" y="77"/>
                        <a:pt x="117" y="77"/>
                      </a:cubicBezTo>
                      <a:cubicBezTo>
                        <a:pt x="116" y="76"/>
                        <a:pt x="116" y="76"/>
                        <a:pt x="116" y="76"/>
                      </a:cubicBezTo>
                      <a:cubicBezTo>
                        <a:pt x="116" y="76"/>
                        <a:pt x="116" y="76"/>
                        <a:pt x="116" y="76"/>
                      </a:cubicBezTo>
                      <a:cubicBezTo>
                        <a:pt x="116" y="75"/>
                        <a:pt x="116" y="75"/>
                        <a:pt x="116" y="75"/>
                      </a:cubicBezTo>
                      <a:cubicBezTo>
                        <a:pt x="116" y="75"/>
                        <a:pt x="116" y="75"/>
                        <a:pt x="116" y="75"/>
                      </a:cubicBezTo>
                      <a:cubicBezTo>
                        <a:pt x="115" y="74"/>
                        <a:pt x="115" y="74"/>
                        <a:pt x="115" y="74"/>
                      </a:cubicBezTo>
                      <a:cubicBezTo>
                        <a:pt x="114" y="74"/>
                        <a:pt x="114" y="74"/>
                        <a:pt x="114" y="74"/>
                      </a:cubicBezTo>
                      <a:cubicBezTo>
                        <a:pt x="114" y="73"/>
                        <a:pt x="114" y="73"/>
                        <a:pt x="114" y="73"/>
                      </a:cubicBezTo>
                      <a:cubicBezTo>
                        <a:pt x="112" y="73"/>
                        <a:pt x="112" y="73"/>
                        <a:pt x="112" y="73"/>
                      </a:cubicBezTo>
                      <a:cubicBezTo>
                        <a:pt x="112" y="73"/>
                        <a:pt x="112" y="73"/>
                        <a:pt x="112" y="73"/>
                      </a:cubicBezTo>
                      <a:cubicBezTo>
                        <a:pt x="111" y="73"/>
                        <a:pt x="111" y="73"/>
                        <a:pt x="111" y="73"/>
                      </a:cubicBezTo>
                      <a:cubicBezTo>
                        <a:pt x="111" y="73"/>
                        <a:pt x="111" y="73"/>
                        <a:pt x="111" y="73"/>
                      </a:cubicBezTo>
                      <a:cubicBezTo>
                        <a:pt x="110" y="73"/>
                        <a:pt x="110" y="73"/>
                        <a:pt x="110" y="73"/>
                      </a:cubicBezTo>
                      <a:cubicBezTo>
                        <a:pt x="110" y="74"/>
                        <a:pt x="110" y="74"/>
                        <a:pt x="110" y="74"/>
                      </a:cubicBezTo>
                      <a:cubicBezTo>
                        <a:pt x="110" y="74"/>
                        <a:pt x="110" y="74"/>
                        <a:pt x="110" y="74"/>
                      </a:cubicBezTo>
                      <a:cubicBezTo>
                        <a:pt x="109" y="74"/>
                        <a:pt x="109" y="74"/>
                        <a:pt x="109" y="74"/>
                      </a:cubicBezTo>
                      <a:cubicBezTo>
                        <a:pt x="109" y="74"/>
                        <a:pt x="109" y="74"/>
                        <a:pt x="109" y="74"/>
                      </a:cubicBezTo>
                      <a:cubicBezTo>
                        <a:pt x="109" y="75"/>
                        <a:pt x="109" y="75"/>
                        <a:pt x="109" y="75"/>
                      </a:cubicBezTo>
                      <a:cubicBezTo>
                        <a:pt x="109" y="75"/>
                        <a:pt x="109" y="75"/>
                        <a:pt x="109" y="75"/>
                      </a:cubicBezTo>
                      <a:cubicBezTo>
                        <a:pt x="108" y="75"/>
                        <a:pt x="108" y="75"/>
                        <a:pt x="108" y="75"/>
                      </a:cubicBezTo>
                      <a:cubicBezTo>
                        <a:pt x="108" y="75"/>
                        <a:pt x="108" y="75"/>
                        <a:pt x="108" y="75"/>
                      </a:cubicBezTo>
                      <a:cubicBezTo>
                        <a:pt x="107" y="75"/>
                        <a:pt x="107" y="75"/>
                        <a:pt x="107" y="75"/>
                      </a:cubicBezTo>
                      <a:cubicBezTo>
                        <a:pt x="107" y="75"/>
                        <a:pt x="107" y="75"/>
                        <a:pt x="107" y="75"/>
                      </a:cubicBezTo>
                      <a:cubicBezTo>
                        <a:pt x="107" y="76"/>
                        <a:pt x="107" y="76"/>
                        <a:pt x="107" y="76"/>
                      </a:cubicBezTo>
                      <a:cubicBezTo>
                        <a:pt x="107" y="76"/>
                        <a:pt x="107" y="76"/>
                        <a:pt x="107" y="76"/>
                      </a:cubicBezTo>
                      <a:cubicBezTo>
                        <a:pt x="107" y="76"/>
                        <a:pt x="107" y="76"/>
                        <a:pt x="107" y="76"/>
                      </a:cubicBezTo>
                      <a:cubicBezTo>
                        <a:pt x="106" y="77"/>
                        <a:pt x="106" y="77"/>
                        <a:pt x="106" y="77"/>
                      </a:cubicBezTo>
                      <a:cubicBezTo>
                        <a:pt x="106" y="77"/>
                        <a:pt x="106" y="77"/>
                        <a:pt x="106" y="77"/>
                      </a:cubicBezTo>
                      <a:cubicBezTo>
                        <a:pt x="106" y="77"/>
                        <a:pt x="106" y="77"/>
                        <a:pt x="106" y="77"/>
                      </a:cubicBezTo>
                      <a:cubicBezTo>
                        <a:pt x="106" y="77"/>
                        <a:pt x="106" y="77"/>
                        <a:pt x="106" y="77"/>
                      </a:cubicBezTo>
                      <a:cubicBezTo>
                        <a:pt x="107" y="77"/>
                        <a:pt x="107" y="77"/>
                        <a:pt x="107" y="77"/>
                      </a:cubicBezTo>
                      <a:cubicBezTo>
                        <a:pt x="106" y="78"/>
                        <a:pt x="106" y="78"/>
                        <a:pt x="106" y="78"/>
                      </a:cubicBezTo>
                      <a:cubicBezTo>
                        <a:pt x="106" y="78"/>
                        <a:pt x="106" y="78"/>
                        <a:pt x="106" y="78"/>
                      </a:cubicBezTo>
                      <a:cubicBezTo>
                        <a:pt x="106" y="78"/>
                        <a:pt x="106" y="78"/>
                        <a:pt x="106" y="78"/>
                      </a:cubicBezTo>
                      <a:cubicBezTo>
                        <a:pt x="106" y="79"/>
                        <a:pt x="106" y="79"/>
                        <a:pt x="106" y="79"/>
                      </a:cubicBezTo>
                      <a:cubicBezTo>
                        <a:pt x="105" y="80"/>
                        <a:pt x="105" y="80"/>
                        <a:pt x="105" y="80"/>
                      </a:cubicBezTo>
                      <a:cubicBezTo>
                        <a:pt x="105" y="81"/>
                        <a:pt x="105" y="81"/>
                        <a:pt x="105" y="81"/>
                      </a:cubicBezTo>
                      <a:cubicBezTo>
                        <a:pt x="105" y="81"/>
                        <a:pt x="105" y="81"/>
                        <a:pt x="105" y="81"/>
                      </a:cubicBezTo>
                      <a:cubicBezTo>
                        <a:pt x="105" y="81"/>
                        <a:pt x="105" y="81"/>
                        <a:pt x="105" y="81"/>
                      </a:cubicBezTo>
                      <a:cubicBezTo>
                        <a:pt x="105" y="81"/>
                        <a:pt x="105" y="81"/>
                        <a:pt x="105" y="81"/>
                      </a:cubicBezTo>
                      <a:cubicBezTo>
                        <a:pt x="105" y="81"/>
                        <a:pt x="105" y="81"/>
                        <a:pt x="105" y="81"/>
                      </a:cubicBezTo>
                      <a:cubicBezTo>
                        <a:pt x="104" y="81"/>
                        <a:pt x="104" y="81"/>
                        <a:pt x="104" y="81"/>
                      </a:cubicBezTo>
                      <a:cubicBezTo>
                        <a:pt x="104" y="81"/>
                        <a:pt x="104" y="81"/>
                        <a:pt x="104" y="81"/>
                      </a:cubicBezTo>
                      <a:cubicBezTo>
                        <a:pt x="104" y="82"/>
                        <a:pt x="104" y="82"/>
                        <a:pt x="104" y="82"/>
                      </a:cubicBezTo>
                      <a:cubicBezTo>
                        <a:pt x="103" y="83"/>
                        <a:pt x="103" y="83"/>
                        <a:pt x="103" y="83"/>
                      </a:cubicBezTo>
                      <a:cubicBezTo>
                        <a:pt x="103" y="83"/>
                        <a:pt x="103" y="83"/>
                        <a:pt x="103" y="83"/>
                      </a:cubicBezTo>
                      <a:cubicBezTo>
                        <a:pt x="102" y="83"/>
                        <a:pt x="102" y="83"/>
                        <a:pt x="102" y="83"/>
                      </a:cubicBezTo>
                      <a:cubicBezTo>
                        <a:pt x="101" y="83"/>
                        <a:pt x="101" y="83"/>
                        <a:pt x="101" y="83"/>
                      </a:cubicBezTo>
                      <a:cubicBezTo>
                        <a:pt x="101" y="83"/>
                        <a:pt x="101" y="83"/>
                        <a:pt x="101" y="83"/>
                      </a:cubicBezTo>
                      <a:cubicBezTo>
                        <a:pt x="100" y="83"/>
                        <a:pt x="100" y="83"/>
                        <a:pt x="100" y="83"/>
                      </a:cubicBezTo>
                      <a:cubicBezTo>
                        <a:pt x="99" y="83"/>
                        <a:pt x="99" y="83"/>
                        <a:pt x="99" y="83"/>
                      </a:cubicBezTo>
                      <a:cubicBezTo>
                        <a:pt x="99" y="82"/>
                        <a:pt x="99" y="82"/>
                        <a:pt x="99" y="82"/>
                      </a:cubicBezTo>
                      <a:cubicBezTo>
                        <a:pt x="99" y="82"/>
                        <a:pt x="99" y="82"/>
                        <a:pt x="99" y="82"/>
                      </a:cubicBezTo>
                      <a:cubicBezTo>
                        <a:pt x="98" y="82"/>
                        <a:pt x="98" y="82"/>
                        <a:pt x="98" y="82"/>
                      </a:cubicBezTo>
                      <a:cubicBezTo>
                        <a:pt x="98" y="81"/>
                        <a:pt x="98" y="81"/>
                        <a:pt x="98" y="81"/>
                      </a:cubicBezTo>
                      <a:cubicBezTo>
                        <a:pt x="98" y="81"/>
                        <a:pt x="98" y="81"/>
                        <a:pt x="98" y="81"/>
                      </a:cubicBezTo>
                      <a:cubicBezTo>
                        <a:pt x="98" y="80"/>
                        <a:pt x="98" y="80"/>
                        <a:pt x="98" y="80"/>
                      </a:cubicBezTo>
                      <a:cubicBezTo>
                        <a:pt x="98" y="80"/>
                        <a:pt x="98" y="80"/>
                        <a:pt x="98" y="80"/>
                      </a:cubicBezTo>
                      <a:cubicBezTo>
                        <a:pt x="98" y="79"/>
                        <a:pt x="98" y="79"/>
                        <a:pt x="98" y="79"/>
                      </a:cubicBezTo>
                      <a:cubicBezTo>
                        <a:pt x="98" y="79"/>
                        <a:pt x="98" y="79"/>
                        <a:pt x="98" y="79"/>
                      </a:cubicBezTo>
                      <a:cubicBezTo>
                        <a:pt x="99" y="79"/>
                        <a:pt x="99" y="79"/>
                        <a:pt x="99" y="79"/>
                      </a:cubicBezTo>
                      <a:cubicBezTo>
                        <a:pt x="99" y="79"/>
                        <a:pt x="99" y="79"/>
                        <a:pt x="99" y="79"/>
                      </a:cubicBezTo>
                      <a:cubicBezTo>
                        <a:pt x="98" y="79"/>
                        <a:pt x="98" y="79"/>
                        <a:pt x="98" y="79"/>
                      </a:cubicBezTo>
                      <a:cubicBezTo>
                        <a:pt x="99" y="77"/>
                        <a:pt x="99" y="77"/>
                        <a:pt x="99" y="77"/>
                      </a:cubicBezTo>
                      <a:cubicBezTo>
                        <a:pt x="99" y="76"/>
                        <a:pt x="99" y="76"/>
                        <a:pt x="99" y="76"/>
                      </a:cubicBezTo>
                      <a:cubicBezTo>
                        <a:pt x="99" y="76"/>
                        <a:pt x="99" y="76"/>
                        <a:pt x="99" y="76"/>
                      </a:cubicBezTo>
                      <a:cubicBezTo>
                        <a:pt x="100" y="76"/>
                        <a:pt x="100" y="76"/>
                        <a:pt x="100" y="76"/>
                      </a:cubicBezTo>
                      <a:cubicBezTo>
                        <a:pt x="100" y="76"/>
                        <a:pt x="100" y="76"/>
                        <a:pt x="100" y="76"/>
                      </a:cubicBezTo>
                      <a:cubicBezTo>
                        <a:pt x="100" y="76"/>
                        <a:pt x="100" y="76"/>
                        <a:pt x="100" y="76"/>
                      </a:cubicBezTo>
                      <a:cubicBezTo>
                        <a:pt x="100" y="76"/>
                        <a:pt x="100" y="76"/>
                        <a:pt x="100" y="76"/>
                      </a:cubicBezTo>
                      <a:cubicBezTo>
                        <a:pt x="100" y="76"/>
                        <a:pt x="100" y="76"/>
                        <a:pt x="100" y="76"/>
                      </a:cubicBezTo>
                      <a:cubicBezTo>
                        <a:pt x="101" y="76"/>
                        <a:pt x="101" y="76"/>
                        <a:pt x="101" y="76"/>
                      </a:cubicBezTo>
                      <a:cubicBezTo>
                        <a:pt x="101" y="76"/>
                        <a:pt x="101" y="76"/>
                        <a:pt x="101" y="76"/>
                      </a:cubicBezTo>
                      <a:cubicBezTo>
                        <a:pt x="101" y="76"/>
                        <a:pt x="101" y="76"/>
                        <a:pt x="101" y="76"/>
                      </a:cubicBezTo>
                      <a:cubicBezTo>
                        <a:pt x="101" y="76"/>
                        <a:pt x="101" y="76"/>
                        <a:pt x="101" y="76"/>
                      </a:cubicBezTo>
                      <a:cubicBezTo>
                        <a:pt x="101" y="76"/>
                        <a:pt x="101" y="76"/>
                        <a:pt x="101" y="76"/>
                      </a:cubicBezTo>
                      <a:cubicBezTo>
                        <a:pt x="101" y="75"/>
                        <a:pt x="101" y="75"/>
                        <a:pt x="101" y="75"/>
                      </a:cubicBezTo>
                      <a:cubicBezTo>
                        <a:pt x="101" y="75"/>
                        <a:pt x="101" y="75"/>
                        <a:pt x="101" y="75"/>
                      </a:cubicBezTo>
                      <a:cubicBezTo>
                        <a:pt x="102" y="75"/>
                        <a:pt x="102" y="75"/>
                        <a:pt x="102" y="75"/>
                      </a:cubicBezTo>
                      <a:cubicBezTo>
                        <a:pt x="102" y="74"/>
                        <a:pt x="102" y="74"/>
                        <a:pt x="102" y="74"/>
                      </a:cubicBezTo>
                      <a:cubicBezTo>
                        <a:pt x="102" y="74"/>
                        <a:pt x="102" y="74"/>
                        <a:pt x="102" y="74"/>
                      </a:cubicBezTo>
                      <a:cubicBezTo>
                        <a:pt x="102" y="74"/>
                        <a:pt x="102" y="74"/>
                        <a:pt x="102" y="74"/>
                      </a:cubicBezTo>
                      <a:cubicBezTo>
                        <a:pt x="102" y="74"/>
                        <a:pt x="102" y="74"/>
                        <a:pt x="102" y="74"/>
                      </a:cubicBezTo>
                      <a:cubicBezTo>
                        <a:pt x="102" y="74"/>
                        <a:pt x="102" y="74"/>
                        <a:pt x="102" y="74"/>
                      </a:cubicBezTo>
                      <a:cubicBezTo>
                        <a:pt x="103" y="74"/>
                        <a:pt x="103" y="74"/>
                        <a:pt x="103" y="74"/>
                      </a:cubicBezTo>
                      <a:cubicBezTo>
                        <a:pt x="103" y="73"/>
                        <a:pt x="103" y="73"/>
                        <a:pt x="103" y="73"/>
                      </a:cubicBezTo>
                      <a:cubicBezTo>
                        <a:pt x="103" y="73"/>
                        <a:pt x="103" y="73"/>
                        <a:pt x="103" y="73"/>
                      </a:cubicBezTo>
                      <a:cubicBezTo>
                        <a:pt x="103" y="72"/>
                        <a:pt x="103" y="72"/>
                        <a:pt x="103" y="72"/>
                      </a:cubicBezTo>
                      <a:cubicBezTo>
                        <a:pt x="103" y="71"/>
                        <a:pt x="103" y="71"/>
                        <a:pt x="103" y="71"/>
                      </a:cubicBezTo>
                      <a:cubicBezTo>
                        <a:pt x="103" y="70"/>
                        <a:pt x="103" y="70"/>
                        <a:pt x="103" y="70"/>
                      </a:cubicBezTo>
                      <a:cubicBezTo>
                        <a:pt x="103" y="70"/>
                        <a:pt x="103" y="70"/>
                        <a:pt x="103" y="70"/>
                      </a:cubicBezTo>
                      <a:cubicBezTo>
                        <a:pt x="103" y="70"/>
                        <a:pt x="103" y="70"/>
                        <a:pt x="103" y="70"/>
                      </a:cubicBezTo>
                      <a:cubicBezTo>
                        <a:pt x="104" y="70"/>
                        <a:pt x="104" y="70"/>
                        <a:pt x="104" y="70"/>
                      </a:cubicBezTo>
                      <a:cubicBezTo>
                        <a:pt x="104" y="70"/>
                        <a:pt x="104" y="70"/>
                        <a:pt x="104" y="70"/>
                      </a:cubicBezTo>
                      <a:cubicBezTo>
                        <a:pt x="104" y="70"/>
                        <a:pt x="104" y="70"/>
                        <a:pt x="104" y="70"/>
                      </a:cubicBezTo>
                      <a:cubicBezTo>
                        <a:pt x="104" y="70"/>
                        <a:pt x="104" y="70"/>
                        <a:pt x="104" y="70"/>
                      </a:cubicBezTo>
                      <a:cubicBezTo>
                        <a:pt x="104" y="70"/>
                        <a:pt x="104" y="70"/>
                        <a:pt x="104" y="70"/>
                      </a:cubicBezTo>
                      <a:cubicBezTo>
                        <a:pt x="104" y="69"/>
                        <a:pt x="104" y="69"/>
                        <a:pt x="104" y="69"/>
                      </a:cubicBezTo>
                      <a:cubicBezTo>
                        <a:pt x="104" y="69"/>
                        <a:pt x="104" y="69"/>
                        <a:pt x="104" y="69"/>
                      </a:cubicBezTo>
                      <a:cubicBezTo>
                        <a:pt x="105" y="69"/>
                        <a:pt x="105" y="69"/>
                        <a:pt x="105" y="69"/>
                      </a:cubicBezTo>
                      <a:cubicBezTo>
                        <a:pt x="105" y="69"/>
                        <a:pt x="105" y="69"/>
                        <a:pt x="105" y="69"/>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7"/>
                        <a:pt x="105" y="67"/>
                        <a:pt x="105" y="67"/>
                      </a:cubicBezTo>
                      <a:cubicBezTo>
                        <a:pt x="105" y="63"/>
                        <a:pt x="105" y="63"/>
                        <a:pt x="105" y="63"/>
                      </a:cubicBezTo>
                      <a:cubicBezTo>
                        <a:pt x="105" y="62"/>
                        <a:pt x="105" y="62"/>
                        <a:pt x="105" y="62"/>
                      </a:cubicBezTo>
                      <a:cubicBezTo>
                        <a:pt x="105" y="61"/>
                        <a:pt x="105" y="61"/>
                        <a:pt x="105" y="61"/>
                      </a:cubicBezTo>
                      <a:cubicBezTo>
                        <a:pt x="105" y="61"/>
                        <a:pt x="105" y="61"/>
                        <a:pt x="105" y="61"/>
                      </a:cubicBezTo>
                      <a:cubicBezTo>
                        <a:pt x="105" y="61"/>
                        <a:pt x="105" y="61"/>
                        <a:pt x="105" y="61"/>
                      </a:cubicBezTo>
                      <a:cubicBezTo>
                        <a:pt x="105" y="60"/>
                        <a:pt x="105" y="60"/>
                        <a:pt x="105" y="60"/>
                      </a:cubicBezTo>
                      <a:cubicBezTo>
                        <a:pt x="104" y="59"/>
                        <a:pt x="104" y="59"/>
                        <a:pt x="104" y="59"/>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7"/>
                        <a:pt x="104" y="57"/>
                        <a:pt x="104" y="57"/>
                      </a:cubicBezTo>
                      <a:cubicBezTo>
                        <a:pt x="104" y="57"/>
                        <a:pt x="104" y="57"/>
                        <a:pt x="104" y="57"/>
                      </a:cubicBezTo>
                      <a:cubicBezTo>
                        <a:pt x="104" y="57"/>
                        <a:pt x="104" y="57"/>
                        <a:pt x="104" y="57"/>
                      </a:cubicBezTo>
                      <a:cubicBezTo>
                        <a:pt x="103" y="57"/>
                        <a:pt x="103" y="57"/>
                        <a:pt x="103" y="57"/>
                      </a:cubicBezTo>
                      <a:cubicBezTo>
                        <a:pt x="103" y="57"/>
                        <a:pt x="103" y="57"/>
                        <a:pt x="103" y="57"/>
                      </a:cubicBezTo>
                      <a:cubicBezTo>
                        <a:pt x="103" y="57"/>
                        <a:pt x="103" y="57"/>
                        <a:pt x="103" y="57"/>
                      </a:cubicBezTo>
                      <a:cubicBezTo>
                        <a:pt x="102" y="57"/>
                        <a:pt x="102" y="57"/>
                        <a:pt x="102" y="57"/>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6"/>
                        <a:pt x="102" y="56"/>
                        <a:pt x="102" y="56"/>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4"/>
                        <a:pt x="102" y="54"/>
                        <a:pt x="102" y="54"/>
                      </a:cubicBezTo>
                      <a:cubicBezTo>
                        <a:pt x="102" y="54"/>
                        <a:pt x="102" y="54"/>
                        <a:pt x="102" y="54"/>
                      </a:cubicBezTo>
                      <a:cubicBezTo>
                        <a:pt x="102" y="54"/>
                        <a:pt x="102" y="54"/>
                        <a:pt x="102" y="54"/>
                      </a:cubicBezTo>
                      <a:cubicBezTo>
                        <a:pt x="102" y="54"/>
                        <a:pt x="102" y="54"/>
                        <a:pt x="102"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4" y="54"/>
                        <a:pt x="104" y="54"/>
                        <a:pt x="104" y="54"/>
                      </a:cubicBezTo>
                      <a:cubicBezTo>
                        <a:pt x="104" y="54"/>
                        <a:pt x="104" y="54"/>
                        <a:pt x="104" y="54"/>
                      </a:cubicBezTo>
                      <a:cubicBezTo>
                        <a:pt x="104" y="54"/>
                        <a:pt x="104" y="54"/>
                        <a:pt x="104" y="54"/>
                      </a:cubicBezTo>
                      <a:cubicBezTo>
                        <a:pt x="103" y="54"/>
                        <a:pt x="103" y="54"/>
                        <a:pt x="103" y="54"/>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3"/>
                        <a:pt x="103" y="53"/>
                        <a:pt x="103" y="53"/>
                      </a:cubicBezTo>
                      <a:cubicBezTo>
                        <a:pt x="103" y="52"/>
                        <a:pt x="103" y="52"/>
                        <a:pt x="103" y="52"/>
                      </a:cubicBezTo>
                      <a:cubicBezTo>
                        <a:pt x="103" y="52"/>
                        <a:pt x="103" y="52"/>
                        <a:pt x="103" y="52"/>
                      </a:cubicBezTo>
                      <a:cubicBezTo>
                        <a:pt x="103" y="52"/>
                        <a:pt x="103" y="52"/>
                        <a:pt x="103" y="52"/>
                      </a:cubicBezTo>
                      <a:cubicBezTo>
                        <a:pt x="103" y="52"/>
                        <a:pt x="103" y="52"/>
                        <a:pt x="103" y="52"/>
                      </a:cubicBezTo>
                      <a:cubicBezTo>
                        <a:pt x="102" y="52"/>
                        <a:pt x="102" y="52"/>
                        <a:pt x="102" y="52"/>
                      </a:cubicBezTo>
                      <a:cubicBezTo>
                        <a:pt x="102" y="52"/>
                        <a:pt x="102" y="52"/>
                        <a:pt x="102" y="52"/>
                      </a:cubicBezTo>
                      <a:cubicBezTo>
                        <a:pt x="102" y="51"/>
                        <a:pt x="102" y="51"/>
                        <a:pt x="102" y="51"/>
                      </a:cubicBezTo>
                      <a:cubicBezTo>
                        <a:pt x="102" y="51"/>
                        <a:pt x="102" y="51"/>
                        <a:pt x="102" y="51"/>
                      </a:cubicBezTo>
                      <a:cubicBezTo>
                        <a:pt x="102" y="50"/>
                        <a:pt x="102" y="50"/>
                        <a:pt x="102" y="50"/>
                      </a:cubicBezTo>
                      <a:cubicBezTo>
                        <a:pt x="101" y="50"/>
                        <a:pt x="101" y="50"/>
                        <a:pt x="101" y="50"/>
                      </a:cubicBezTo>
                      <a:cubicBezTo>
                        <a:pt x="102" y="50"/>
                        <a:pt x="102" y="50"/>
                        <a:pt x="102" y="50"/>
                      </a:cubicBezTo>
                      <a:cubicBezTo>
                        <a:pt x="102" y="50"/>
                        <a:pt x="102" y="50"/>
                        <a:pt x="102" y="50"/>
                      </a:cubicBezTo>
                      <a:cubicBezTo>
                        <a:pt x="101" y="49"/>
                        <a:pt x="101" y="49"/>
                        <a:pt x="101" y="49"/>
                      </a:cubicBezTo>
                      <a:cubicBezTo>
                        <a:pt x="100" y="49"/>
                        <a:pt x="100" y="49"/>
                        <a:pt x="100" y="49"/>
                      </a:cubicBezTo>
                      <a:cubicBezTo>
                        <a:pt x="100" y="48"/>
                        <a:pt x="100" y="48"/>
                        <a:pt x="100" y="48"/>
                      </a:cubicBezTo>
                      <a:cubicBezTo>
                        <a:pt x="99" y="48"/>
                        <a:pt x="99" y="48"/>
                        <a:pt x="99" y="48"/>
                      </a:cubicBezTo>
                      <a:cubicBezTo>
                        <a:pt x="99" y="48"/>
                        <a:pt x="99" y="48"/>
                        <a:pt x="99" y="48"/>
                      </a:cubicBezTo>
                      <a:cubicBezTo>
                        <a:pt x="98" y="48"/>
                        <a:pt x="98" y="48"/>
                        <a:pt x="98" y="48"/>
                      </a:cubicBezTo>
                      <a:cubicBezTo>
                        <a:pt x="98" y="48"/>
                        <a:pt x="98" y="48"/>
                        <a:pt x="98" y="48"/>
                      </a:cubicBezTo>
                      <a:cubicBezTo>
                        <a:pt x="98" y="48"/>
                        <a:pt x="98" y="48"/>
                        <a:pt x="98" y="48"/>
                      </a:cubicBezTo>
                      <a:cubicBezTo>
                        <a:pt x="97" y="48"/>
                        <a:pt x="97" y="48"/>
                        <a:pt x="97" y="48"/>
                      </a:cubicBezTo>
                      <a:cubicBezTo>
                        <a:pt x="97" y="48"/>
                        <a:pt x="97" y="48"/>
                        <a:pt x="97" y="48"/>
                      </a:cubicBezTo>
                      <a:cubicBezTo>
                        <a:pt x="97" y="48"/>
                        <a:pt x="97" y="48"/>
                        <a:pt x="97" y="48"/>
                      </a:cubicBezTo>
                      <a:cubicBezTo>
                        <a:pt x="96" y="48"/>
                        <a:pt x="96" y="48"/>
                        <a:pt x="96" y="48"/>
                      </a:cubicBezTo>
                      <a:cubicBezTo>
                        <a:pt x="96" y="48"/>
                        <a:pt x="96" y="48"/>
                        <a:pt x="96" y="48"/>
                      </a:cubicBezTo>
                      <a:cubicBezTo>
                        <a:pt x="96" y="48"/>
                        <a:pt x="96" y="48"/>
                        <a:pt x="96" y="48"/>
                      </a:cubicBezTo>
                      <a:cubicBezTo>
                        <a:pt x="95" y="48"/>
                        <a:pt x="95" y="48"/>
                        <a:pt x="95" y="48"/>
                      </a:cubicBezTo>
                      <a:cubicBezTo>
                        <a:pt x="95" y="47"/>
                        <a:pt x="95" y="47"/>
                        <a:pt x="95" y="47"/>
                      </a:cubicBezTo>
                      <a:cubicBezTo>
                        <a:pt x="95" y="47"/>
                        <a:pt x="95" y="47"/>
                        <a:pt x="95" y="47"/>
                      </a:cubicBezTo>
                      <a:cubicBezTo>
                        <a:pt x="94" y="47"/>
                        <a:pt x="94" y="47"/>
                        <a:pt x="94" y="47"/>
                      </a:cubicBezTo>
                      <a:cubicBezTo>
                        <a:pt x="93" y="46"/>
                        <a:pt x="93" y="46"/>
                        <a:pt x="93" y="46"/>
                      </a:cubicBezTo>
                      <a:cubicBezTo>
                        <a:pt x="91" y="47"/>
                        <a:pt x="91" y="47"/>
                        <a:pt x="91" y="47"/>
                      </a:cubicBezTo>
                      <a:cubicBezTo>
                        <a:pt x="91" y="47"/>
                        <a:pt x="91" y="47"/>
                        <a:pt x="91" y="47"/>
                      </a:cubicBezTo>
                      <a:cubicBezTo>
                        <a:pt x="91" y="46"/>
                        <a:pt x="91" y="46"/>
                        <a:pt x="91" y="46"/>
                      </a:cubicBezTo>
                      <a:cubicBezTo>
                        <a:pt x="90" y="46"/>
                        <a:pt x="90" y="46"/>
                        <a:pt x="90" y="46"/>
                      </a:cubicBezTo>
                      <a:cubicBezTo>
                        <a:pt x="90" y="46"/>
                        <a:pt x="90" y="46"/>
                        <a:pt x="90" y="46"/>
                      </a:cubicBezTo>
                      <a:cubicBezTo>
                        <a:pt x="90" y="45"/>
                        <a:pt x="90" y="45"/>
                        <a:pt x="90" y="45"/>
                      </a:cubicBezTo>
                      <a:cubicBezTo>
                        <a:pt x="90" y="45"/>
                        <a:pt x="90" y="45"/>
                        <a:pt x="90" y="45"/>
                      </a:cubicBezTo>
                      <a:cubicBezTo>
                        <a:pt x="89" y="45"/>
                        <a:pt x="89" y="45"/>
                        <a:pt x="89" y="45"/>
                      </a:cubicBezTo>
                      <a:cubicBezTo>
                        <a:pt x="89" y="44"/>
                        <a:pt x="89" y="44"/>
                        <a:pt x="89" y="44"/>
                      </a:cubicBezTo>
                      <a:cubicBezTo>
                        <a:pt x="88" y="44"/>
                        <a:pt x="88" y="44"/>
                        <a:pt x="88" y="44"/>
                      </a:cubicBezTo>
                      <a:cubicBezTo>
                        <a:pt x="88" y="44"/>
                        <a:pt x="88" y="44"/>
                        <a:pt x="88" y="44"/>
                      </a:cubicBezTo>
                      <a:cubicBezTo>
                        <a:pt x="87" y="44"/>
                        <a:pt x="87" y="44"/>
                        <a:pt x="87" y="44"/>
                      </a:cubicBezTo>
                      <a:cubicBezTo>
                        <a:pt x="86" y="44"/>
                        <a:pt x="86" y="44"/>
                        <a:pt x="86" y="44"/>
                      </a:cubicBezTo>
                      <a:cubicBezTo>
                        <a:pt x="85" y="44"/>
                        <a:pt x="85" y="44"/>
                        <a:pt x="85" y="44"/>
                      </a:cubicBezTo>
                      <a:cubicBezTo>
                        <a:pt x="84" y="43"/>
                        <a:pt x="84" y="43"/>
                        <a:pt x="84" y="43"/>
                      </a:cubicBezTo>
                      <a:cubicBezTo>
                        <a:pt x="82" y="42"/>
                        <a:pt x="82" y="42"/>
                        <a:pt x="82" y="42"/>
                      </a:cubicBezTo>
                      <a:cubicBezTo>
                        <a:pt x="81" y="42"/>
                        <a:pt x="81" y="42"/>
                        <a:pt x="81" y="42"/>
                      </a:cubicBezTo>
                      <a:cubicBezTo>
                        <a:pt x="81" y="42"/>
                        <a:pt x="81" y="42"/>
                        <a:pt x="81" y="42"/>
                      </a:cubicBezTo>
                      <a:cubicBezTo>
                        <a:pt x="81" y="42"/>
                        <a:pt x="81" y="42"/>
                        <a:pt x="81" y="42"/>
                      </a:cubicBezTo>
                      <a:cubicBezTo>
                        <a:pt x="81" y="42"/>
                        <a:pt x="81" y="42"/>
                        <a:pt x="81" y="42"/>
                      </a:cubicBezTo>
                      <a:cubicBezTo>
                        <a:pt x="81" y="43"/>
                        <a:pt x="81" y="43"/>
                        <a:pt x="81" y="43"/>
                      </a:cubicBezTo>
                      <a:cubicBezTo>
                        <a:pt x="80" y="43"/>
                        <a:pt x="80" y="43"/>
                        <a:pt x="80" y="43"/>
                      </a:cubicBezTo>
                      <a:cubicBezTo>
                        <a:pt x="80" y="43"/>
                        <a:pt x="80" y="43"/>
                        <a:pt x="80" y="43"/>
                      </a:cubicBezTo>
                      <a:cubicBezTo>
                        <a:pt x="78" y="43"/>
                        <a:pt x="78" y="43"/>
                        <a:pt x="78" y="43"/>
                      </a:cubicBezTo>
                      <a:cubicBezTo>
                        <a:pt x="78" y="43"/>
                        <a:pt x="78" y="43"/>
                        <a:pt x="78" y="43"/>
                      </a:cubicBezTo>
                      <a:cubicBezTo>
                        <a:pt x="78" y="43"/>
                        <a:pt x="78" y="43"/>
                        <a:pt x="78" y="43"/>
                      </a:cubicBezTo>
                      <a:cubicBezTo>
                        <a:pt x="78" y="43"/>
                        <a:pt x="78" y="43"/>
                        <a:pt x="78" y="43"/>
                      </a:cubicBezTo>
                      <a:cubicBezTo>
                        <a:pt x="79" y="44"/>
                        <a:pt x="79" y="44"/>
                        <a:pt x="79" y="44"/>
                      </a:cubicBezTo>
                      <a:cubicBezTo>
                        <a:pt x="79" y="44"/>
                        <a:pt x="79" y="44"/>
                        <a:pt x="79" y="44"/>
                      </a:cubicBezTo>
                      <a:cubicBezTo>
                        <a:pt x="78" y="44"/>
                        <a:pt x="78" y="44"/>
                        <a:pt x="78" y="44"/>
                      </a:cubicBezTo>
                      <a:cubicBezTo>
                        <a:pt x="78" y="45"/>
                        <a:pt x="78" y="45"/>
                        <a:pt x="78" y="45"/>
                      </a:cubicBezTo>
                      <a:cubicBezTo>
                        <a:pt x="77" y="46"/>
                        <a:pt x="77" y="46"/>
                        <a:pt x="77" y="46"/>
                      </a:cubicBezTo>
                      <a:cubicBezTo>
                        <a:pt x="77" y="46"/>
                        <a:pt x="77" y="46"/>
                        <a:pt x="77" y="46"/>
                      </a:cubicBezTo>
                      <a:cubicBezTo>
                        <a:pt x="77" y="47"/>
                        <a:pt x="77" y="47"/>
                        <a:pt x="77" y="47"/>
                      </a:cubicBezTo>
                      <a:cubicBezTo>
                        <a:pt x="77" y="48"/>
                        <a:pt x="77" y="48"/>
                        <a:pt x="77" y="48"/>
                      </a:cubicBezTo>
                      <a:cubicBezTo>
                        <a:pt x="77" y="48"/>
                        <a:pt x="77" y="48"/>
                        <a:pt x="77" y="48"/>
                      </a:cubicBezTo>
                      <a:cubicBezTo>
                        <a:pt x="77" y="49"/>
                        <a:pt x="77" y="49"/>
                        <a:pt x="77" y="49"/>
                      </a:cubicBezTo>
                      <a:cubicBezTo>
                        <a:pt x="78" y="49"/>
                        <a:pt x="78" y="49"/>
                        <a:pt x="78" y="49"/>
                      </a:cubicBezTo>
                      <a:cubicBezTo>
                        <a:pt x="78" y="50"/>
                        <a:pt x="78" y="50"/>
                        <a:pt x="78" y="50"/>
                      </a:cubicBezTo>
                      <a:cubicBezTo>
                        <a:pt x="78" y="50"/>
                        <a:pt x="78" y="50"/>
                        <a:pt x="78" y="50"/>
                      </a:cubicBezTo>
                      <a:cubicBezTo>
                        <a:pt x="80" y="50"/>
                        <a:pt x="80" y="50"/>
                        <a:pt x="80" y="50"/>
                      </a:cubicBezTo>
                      <a:cubicBezTo>
                        <a:pt x="80" y="50"/>
                        <a:pt x="80" y="50"/>
                        <a:pt x="80" y="50"/>
                      </a:cubicBezTo>
                      <a:cubicBezTo>
                        <a:pt x="80" y="51"/>
                        <a:pt x="80" y="51"/>
                        <a:pt x="80" y="51"/>
                      </a:cubicBezTo>
                      <a:cubicBezTo>
                        <a:pt x="79" y="51"/>
                        <a:pt x="79" y="51"/>
                        <a:pt x="79" y="51"/>
                      </a:cubicBezTo>
                      <a:cubicBezTo>
                        <a:pt x="78" y="51"/>
                        <a:pt x="78" y="51"/>
                        <a:pt x="78" y="51"/>
                      </a:cubicBezTo>
                      <a:cubicBezTo>
                        <a:pt x="77" y="51"/>
                        <a:pt x="77" y="51"/>
                        <a:pt x="77" y="51"/>
                      </a:cubicBezTo>
                      <a:cubicBezTo>
                        <a:pt x="76" y="51"/>
                        <a:pt x="76" y="51"/>
                        <a:pt x="76" y="51"/>
                      </a:cubicBezTo>
                      <a:cubicBezTo>
                        <a:pt x="74" y="53"/>
                        <a:pt x="74" y="53"/>
                        <a:pt x="74" y="53"/>
                      </a:cubicBezTo>
                      <a:cubicBezTo>
                        <a:pt x="74" y="53"/>
                        <a:pt x="74" y="53"/>
                        <a:pt x="74" y="53"/>
                      </a:cubicBezTo>
                      <a:cubicBezTo>
                        <a:pt x="74" y="54"/>
                        <a:pt x="74" y="54"/>
                        <a:pt x="74" y="54"/>
                      </a:cubicBezTo>
                      <a:cubicBezTo>
                        <a:pt x="74" y="55"/>
                        <a:pt x="74" y="55"/>
                        <a:pt x="74" y="55"/>
                      </a:cubicBezTo>
                      <a:cubicBezTo>
                        <a:pt x="74" y="57"/>
                        <a:pt x="74" y="57"/>
                        <a:pt x="74" y="57"/>
                      </a:cubicBezTo>
                      <a:cubicBezTo>
                        <a:pt x="74" y="59"/>
                        <a:pt x="74" y="59"/>
                        <a:pt x="74" y="59"/>
                      </a:cubicBezTo>
                      <a:cubicBezTo>
                        <a:pt x="74" y="61"/>
                        <a:pt x="74" y="61"/>
                        <a:pt x="74" y="61"/>
                      </a:cubicBezTo>
                      <a:cubicBezTo>
                        <a:pt x="74" y="62"/>
                        <a:pt x="74" y="62"/>
                        <a:pt x="74" y="62"/>
                      </a:cubicBezTo>
                      <a:cubicBezTo>
                        <a:pt x="73" y="64"/>
                        <a:pt x="73" y="64"/>
                        <a:pt x="73" y="64"/>
                      </a:cubicBezTo>
                      <a:cubicBezTo>
                        <a:pt x="73" y="64"/>
                        <a:pt x="73" y="64"/>
                        <a:pt x="73" y="64"/>
                      </a:cubicBezTo>
                      <a:cubicBezTo>
                        <a:pt x="73" y="64"/>
                        <a:pt x="73" y="64"/>
                        <a:pt x="73" y="64"/>
                      </a:cubicBezTo>
                      <a:cubicBezTo>
                        <a:pt x="72" y="64"/>
                        <a:pt x="72" y="64"/>
                        <a:pt x="72" y="64"/>
                      </a:cubicBezTo>
                      <a:cubicBezTo>
                        <a:pt x="72" y="64"/>
                        <a:pt x="72" y="64"/>
                        <a:pt x="72" y="64"/>
                      </a:cubicBezTo>
                      <a:cubicBezTo>
                        <a:pt x="72" y="64"/>
                        <a:pt x="72" y="64"/>
                        <a:pt x="72" y="64"/>
                      </a:cubicBezTo>
                      <a:cubicBezTo>
                        <a:pt x="73" y="64"/>
                        <a:pt x="73" y="64"/>
                        <a:pt x="73" y="64"/>
                      </a:cubicBezTo>
                      <a:cubicBezTo>
                        <a:pt x="73" y="63"/>
                        <a:pt x="73" y="63"/>
                        <a:pt x="73" y="63"/>
                      </a:cubicBezTo>
                      <a:cubicBezTo>
                        <a:pt x="73" y="63"/>
                        <a:pt x="73" y="63"/>
                        <a:pt x="73" y="63"/>
                      </a:cubicBezTo>
                      <a:cubicBezTo>
                        <a:pt x="73" y="63"/>
                        <a:pt x="73" y="63"/>
                        <a:pt x="73" y="63"/>
                      </a:cubicBezTo>
                      <a:cubicBezTo>
                        <a:pt x="73" y="62"/>
                        <a:pt x="73" y="62"/>
                        <a:pt x="73" y="62"/>
                      </a:cubicBezTo>
                      <a:cubicBezTo>
                        <a:pt x="73" y="62"/>
                        <a:pt x="73" y="62"/>
                        <a:pt x="73" y="62"/>
                      </a:cubicBezTo>
                      <a:cubicBezTo>
                        <a:pt x="73" y="61"/>
                        <a:pt x="73" y="61"/>
                        <a:pt x="73" y="61"/>
                      </a:cubicBezTo>
                      <a:cubicBezTo>
                        <a:pt x="73" y="61"/>
                        <a:pt x="73" y="61"/>
                        <a:pt x="73" y="61"/>
                      </a:cubicBezTo>
                      <a:cubicBezTo>
                        <a:pt x="73" y="61"/>
                        <a:pt x="73" y="61"/>
                        <a:pt x="73" y="61"/>
                      </a:cubicBezTo>
                      <a:cubicBezTo>
                        <a:pt x="73" y="60"/>
                        <a:pt x="73" y="60"/>
                        <a:pt x="73" y="60"/>
                      </a:cubicBezTo>
                      <a:cubicBezTo>
                        <a:pt x="73" y="60"/>
                        <a:pt x="73" y="60"/>
                        <a:pt x="73" y="60"/>
                      </a:cubicBezTo>
                      <a:cubicBezTo>
                        <a:pt x="73" y="60"/>
                        <a:pt x="73" y="60"/>
                        <a:pt x="73" y="60"/>
                      </a:cubicBezTo>
                      <a:cubicBezTo>
                        <a:pt x="73" y="60"/>
                        <a:pt x="73" y="60"/>
                        <a:pt x="73" y="60"/>
                      </a:cubicBezTo>
                      <a:cubicBezTo>
                        <a:pt x="73" y="59"/>
                        <a:pt x="73" y="59"/>
                        <a:pt x="73" y="59"/>
                      </a:cubicBezTo>
                      <a:cubicBezTo>
                        <a:pt x="73" y="59"/>
                        <a:pt x="73" y="59"/>
                        <a:pt x="73" y="59"/>
                      </a:cubicBezTo>
                      <a:cubicBezTo>
                        <a:pt x="72" y="60"/>
                        <a:pt x="72" y="60"/>
                        <a:pt x="72" y="60"/>
                      </a:cubicBezTo>
                      <a:cubicBezTo>
                        <a:pt x="72" y="60"/>
                        <a:pt x="72" y="60"/>
                        <a:pt x="72" y="60"/>
                      </a:cubicBezTo>
                      <a:cubicBezTo>
                        <a:pt x="72" y="60"/>
                        <a:pt x="72" y="60"/>
                        <a:pt x="72" y="60"/>
                      </a:cubicBezTo>
                      <a:cubicBezTo>
                        <a:pt x="72" y="61"/>
                        <a:pt x="72" y="61"/>
                        <a:pt x="72" y="61"/>
                      </a:cubicBezTo>
                      <a:cubicBezTo>
                        <a:pt x="72" y="61"/>
                        <a:pt x="72" y="61"/>
                        <a:pt x="72" y="61"/>
                      </a:cubicBezTo>
                      <a:cubicBezTo>
                        <a:pt x="72" y="61"/>
                        <a:pt x="72" y="61"/>
                        <a:pt x="72" y="61"/>
                      </a:cubicBezTo>
                      <a:cubicBezTo>
                        <a:pt x="72" y="61"/>
                        <a:pt x="72" y="61"/>
                        <a:pt x="72" y="61"/>
                      </a:cubicBezTo>
                      <a:cubicBezTo>
                        <a:pt x="72" y="61"/>
                        <a:pt x="72" y="61"/>
                        <a:pt x="72" y="61"/>
                      </a:cubicBezTo>
                      <a:cubicBezTo>
                        <a:pt x="72" y="62"/>
                        <a:pt x="72" y="62"/>
                        <a:pt x="72" y="62"/>
                      </a:cubicBezTo>
                      <a:cubicBezTo>
                        <a:pt x="72" y="62"/>
                        <a:pt x="72" y="62"/>
                        <a:pt x="72" y="62"/>
                      </a:cubicBezTo>
                      <a:cubicBezTo>
                        <a:pt x="72" y="62"/>
                        <a:pt x="72" y="62"/>
                        <a:pt x="72" y="62"/>
                      </a:cubicBezTo>
                      <a:cubicBezTo>
                        <a:pt x="72" y="62"/>
                        <a:pt x="72" y="62"/>
                        <a:pt x="72" y="62"/>
                      </a:cubicBezTo>
                      <a:cubicBezTo>
                        <a:pt x="72" y="63"/>
                        <a:pt x="72" y="63"/>
                        <a:pt x="72" y="63"/>
                      </a:cubicBezTo>
                      <a:cubicBezTo>
                        <a:pt x="72" y="63"/>
                        <a:pt x="72" y="63"/>
                        <a:pt x="72" y="63"/>
                      </a:cubicBezTo>
                      <a:cubicBezTo>
                        <a:pt x="72" y="63"/>
                        <a:pt x="72" y="63"/>
                        <a:pt x="72" y="63"/>
                      </a:cubicBezTo>
                      <a:cubicBezTo>
                        <a:pt x="72" y="64"/>
                        <a:pt x="72" y="64"/>
                        <a:pt x="72" y="64"/>
                      </a:cubicBezTo>
                      <a:cubicBezTo>
                        <a:pt x="72" y="64"/>
                        <a:pt x="72" y="64"/>
                        <a:pt x="72" y="64"/>
                      </a:cubicBezTo>
                      <a:cubicBezTo>
                        <a:pt x="72" y="64"/>
                        <a:pt x="72" y="64"/>
                        <a:pt x="72" y="64"/>
                      </a:cubicBezTo>
                      <a:cubicBezTo>
                        <a:pt x="71" y="64"/>
                        <a:pt x="71" y="64"/>
                        <a:pt x="71" y="64"/>
                      </a:cubicBezTo>
                      <a:cubicBezTo>
                        <a:pt x="71" y="63"/>
                        <a:pt x="71" y="63"/>
                        <a:pt x="71" y="63"/>
                      </a:cubicBezTo>
                      <a:cubicBezTo>
                        <a:pt x="71" y="63"/>
                        <a:pt x="71" y="63"/>
                        <a:pt x="71" y="63"/>
                      </a:cubicBezTo>
                      <a:cubicBezTo>
                        <a:pt x="71" y="62"/>
                        <a:pt x="71" y="62"/>
                        <a:pt x="71" y="62"/>
                      </a:cubicBezTo>
                      <a:cubicBezTo>
                        <a:pt x="71" y="61"/>
                        <a:pt x="71" y="61"/>
                        <a:pt x="71" y="61"/>
                      </a:cubicBezTo>
                      <a:cubicBezTo>
                        <a:pt x="71" y="60"/>
                        <a:pt x="71" y="60"/>
                        <a:pt x="71" y="60"/>
                      </a:cubicBezTo>
                      <a:cubicBezTo>
                        <a:pt x="71" y="60"/>
                        <a:pt x="71" y="60"/>
                        <a:pt x="71" y="60"/>
                      </a:cubicBezTo>
                      <a:cubicBezTo>
                        <a:pt x="71" y="60"/>
                        <a:pt x="71" y="60"/>
                        <a:pt x="71" y="60"/>
                      </a:cubicBezTo>
                      <a:cubicBezTo>
                        <a:pt x="71" y="60"/>
                        <a:pt x="71" y="60"/>
                        <a:pt x="71" y="60"/>
                      </a:cubicBezTo>
                      <a:cubicBezTo>
                        <a:pt x="71" y="60"/>
                        <a:pt x="71" y="60"/>
                        <a:pt x="71" y="60"/>
                      </a:cubicBezTo>
                      <a:cubicBezTo>
                        <a:pt x="71" y="60"/>
                        <a:pt x="71" y="60"/>
                        <a:pt x="71" y="60"/>
                      </a:cubicBezTo>
                      <a:cubicBezTo>
                        <a:pt x="71" y="59"/>
                        <a:pt x="71" y="59"/>
                        <a:pt x="71" y="59"/>
                      </a:cubicBezTo>
                      <a:cubicBezTo>
                        <a:pt x="71" y="59"/>
                        <a:pt x="71" y="59"/>
                        <a:pt x="71" y="59"/>
                      </a:cubicBezTo>
                      <a:cubicBezTo>
                        <a:pt x="71" y="59"/>
                        <a:pt x="71" y="59"/>
                        <a:pt x="71" y="59"/>
                      </a:cubicBezTo>
                      <a:cubicBezTo>
                        <a:pt x="72" y="58"/>
                        <a:pt x="72" y="58"/>
                        <a:pt x="72" y="58"/>
                      </a:cubicBezTo>
                      <a:cubicBezTo>
                        <a:pt x="71" y="58"/>
                        <a:pt x="71" y="58"/>
                        <a:pt x="71" y="58"/>
                      </a:cubicBezTo>
                      <a:cubicBezTo>
                        <a:pt x="71" y="57"/>
                        <a:pt x="71" y="57"/>
                        <a:pt x="71" y="57"/>
                      </a:cubicBezTo>
                      <a:cubicBezTo>
                        <a:pt x="71" y="57"/>
                        <a:pt x="71" y="57"/>
                        <a:pt x="71" y="57"/>
                      </a:cubicBezTo>
                      <a:cubicBezTo>
                        <a:pt x="71" y="57"/>
                        <a:pt x="71" y="57"/>
                        <a:pt x="71" y="57"/>
                      </a:cubicBezTo>
                      <a:cubicBezTo>
                        <a:pt x="71" y="56"/>
                        <a:pt x="71" y="56"/>
                        <a:pt x="71" y="56"/>
                      </a:cubicBezTo>
                      <a:cubicBezTo>
                        <a:pt x="71" y="56"/>
                        <a:pt x="71" y="56"/>
                        <a:pt x="71" y="56"/>
                      </a:cubicBezTo>
                      <a:cubicBezTo>
                        <a:pt x="72" y="56"/>
                        <a:pt x="72" y="56"/>
                        <a:pt x="72" y="56"/>
                      </a:cubicBezTo>
                      <a:cubicBezTo>
                        <a:pt x="72" y="56"/>
                        <a:pt x="72" y="56"/>
                        <a:pt x="72" y="56"/>
                      </a:cubicBezTo>
                      <a:cubicBezTo>
                        <a:pt x="72" y="55"/>
                        <a:pt x="72" y="55"/>
                        <a:pt x="72" y="55"/>
                      </a:cubicBezTo>
                      <a:cubicBezTo>
                        <a:pt x="71" y="55"/>
                        <a:pt x="71" y="55"/>
                        <a:pt x="71" y="55"/>
                      </a:cubicBezTo>
                      <a:cubicBezTo>
                        <a:pt x="71" y="56"/>
                        <a:pt x="71" y="56"/>
                        <a:pt x="71" y="56"/>
                      </a:cubicBezTo>
                      <a:cubicBezTo>
                        <a:pt x="71" y="56"/>
                        <a:pt x="71" y="56"/>
                        <a:pt x="71" y="56"/>
                      </a:cubicBezTo>
                      <a:cubicBezTo>
                        <a:pt x="71" y="56"/>
                        <a:pt x="71" y="56"/>
                        <a:pt x="71" y="56"/>
                      </a:cubicBezTo>
                      <a:cubicBezTo>
                        <a:pt x="70" y="56"/>
                        <a:pt x="70" y="56"/>
                        <a:pt x="70" y="56"/>
                      </a:cubicBezTo>
                      <a:cubicBezTo>
                        <a:pt x="70" y="56"/>
                        <a:pt x="70" y="56"/>
                        <a:pt x="70" y="56"/>
                      </a:cubicBezTo>
                      <a:cubicBezTo>
                        <a:pt x="70" y="58"/>
                        <a:pt x="70" y="58"/>
                        <a:pt x="70" y="58"/>
                      </a:cubicBezTo>
                      <a:cubicBezTo>
                        <a:pt x="70" y="58"/>
                        <a:pt x="70" y="58"/>
                        <a:pt x="70" y="58"/>
                      </a:cubicBezTo>
                      <a:cubicBezTo>
                        <a:pt x="69" y="59"/>
                        <a:pt x="69" y="59"/>
                        <a:pt x="69" y="59"/>
                      </a:cubicBezTo>
                      <a:cubicBezTo>
                        <a:pt x="69" y="59"/>
                        <a:pt x="69" y="59"/>
                        <a:pt x="69" y="59"/>
                      </a:cubicBezTo>
                      <a:cubicBezTo>
                        <a:pt x="69" y="59"/>
                        <a:pt x="69" y="59"/>
                        <a:pt x="69" y="59"/>
                      </a:cubicBezTo>
                      <a:cubicBezTo>
                        <a:pt x="68" y="61"/>
                        <a:pt x="68" y="61"/>
                        <a:pt x="68" y="61"/>
                      </a:cubicBezTo>
                      <a:cubicBezTo>
                        <a:pt x="68" y="61"/>
                        <a:pt x="68" y="61"/>
                        <a:pt x="68" y="61"/>
                      </a:cubicBezTo>
                      <a:cubicBezTo>
                        <a:pt x="68" y="61"/>
                        <a:pt x="68" y="61"/>
                        <a:pt x="68" y="61"/>
                      </a:cubicBezTo>
                      <a:cubicBezTo>
                        <a:pt x="68" y="61"/>
                        <a:pt x="68" y="61"/>
                        <a:pt x="68"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7" y="61"/>
                        <a:pt x="67" y="61"/>
                        <a:pt x="67" y="61"/>
                      </a:cubicBezTo>
                      <a:cubicBezTo>
                        <a:pt x="66" y="61"/>
                        <a:pt x="66" y="61"/>
                        <a:pt x="66" y="61"/>
                      </a:cubicBezTo>
                      <a:cubicBezTo>
                        <a:pt x="66" y="61"/>
                        <a:pt x="66" y="61"/>
                        <a:pt x="66" y="61"/>
                      </a:cubicBezTo>
                      <a:cubicBezTo>
                        <a:pt x="66" y="61"/>
                        <a:pt x="66" y="61"/>
                        <a:pt x="66" y="61"/>
                      </a:cubicBezTo>
                      <a:cubicBezTo>
                        <a:pt x="66" y="62"/>
                        <a:pt x="66" y="62"/>
                        <a:pt x="66" y="62"/>
                      </a:cubicBezTo>
                      <a:cubicBezTo>
                        <a:pt x="66" y="62"/>
                        <a:pt x="66" y="62"/>
                        <a:pt x="66" y="62"/>
                      </a:cubicBezTo>
                      <a:cubicBezTo>
                        <a:pt x="66" y="62"/>
                        <a:pt x="66" y="62"/>
                        <a:pt x="66" y="62"/>
                      </a:cubicBezTo>
                      <a:cubicBezTo>
                        <a:pt x="66" y="62"/>
                        <a:pt x="66" y="62"/>
                        <a:pt x="66" y="62"/>
                      </a:cubicBezTo>
                      <a:cubicBezTo>
                        <a:pt x="66" y="62"/>
                        <a:pt x="66" y="62"/>
                        <a:pt x="66" y="62"/>
                      </a:cubicBezTo>
                      <a:cubicBezTo>
                        <a:pt x="66" y="62"/>
                        <a:pt x="66" y="62"/>
                        <a:pt x="66" y="62"/>
                      </a:cubicBezTo>
                      <a:cubicBezTo>
                        <a:pt x="65" y="62"/>
                        <a:pt x="65" y="62"/>
                        <a:pt x="65" y="62"/>
                      </a:cubicBezTo>
                      <a:cubicBezTo>
                        <a:pt x="65" y="62"/>
                        <a:pt x="65" y="62"/>
                        <a:pt x="65" y="62"/>
                      </a:cubicBezTo>
                      <a:cubicBezTo>
                        <a:pt x="65" y="62"/>
                        <a:pt x="65" y="62"/>
                        <a:pt x="65" y="62"/>
                      </a:cubicBezTo>
                      <a:cubicBezTo>
                        <a:pt x="65" y="63"/>
                        <a:pt x="65" y="63"/>
                        <a:pt x="65" y="63"/>
                      </a:cubicBezTo>
                      <a:cubicBezTo>
                        <a:pt x="65" y="65"/>
                        <a:pt x="65" y="65"/>
                        <a:pt x="65" y="65"/>
                      </a:cubicBezTo>
                      <a:cubicBezTo>
                        <a:pt x="65" y="65"/>
                        <a:pt x="65" y="65"/>
                        <a:pt x="65" y="65"/>
                      </a:cubicBezTo>
                      <a:cubicBezTo>
                        <a:pt x="65" y="65"/>
                        <a:pt x="65" y="65"/>
                        <a:pt x="65" y="65"/>
                      </a:cubicBezTo>
                      <a:cubicBezTo>
                        <a:pt x="65" y="66"/>
                        <a:pt x="65" y="66"/>
                        <a:pt x="65" y="66"/>
                      </a:cubicBezTo>
                      <a:cubicBezTo>
                        <a:pt x="65" y="66"/>
                        <a:pt x="65" y="66"/>
                        <a:pt x="65" y="66"/>
                      </a:cubicBezTo>
                      <a:cubicBezTo>
                        <a:pt x="64" y="66"/>
                        <a:pt x="64" y="66"/>
                        <a:pt x="64" y="66"/>
                      </a:cubicBezTo>
                      <a:cubicBezTo>
                        <a:pt x="64" y="66"/>
                        <a:pt x="64" y="66"/>
                        <a:pt x="64" y="66"/>
                      </a:cubicBezTo>
                      <a:cubicBezTo>
                        <a:pt x="64" y="66"/>
                        <a:pt x="64" y="66"/>
                        <a:pt x="64" y="66"/>
                      </a:cubicBezTo>
                      <a:cubicBezTo>
                        <a:pt x="64" y="66"/>
                        <a:pt x="64" y="66"/>
                        <a:pt x="64" y="66"/>
                      </a:cubicBezTo>
                      <a:cubicBezTo>
                        <a:pt x="64" y="66"/>
                        <a:pt x="64" y="66"/>
                        <a:pt x="64" y="66"/>
                      </a:cubicBezTo>
                      <a:cubicBezTo>
                        <a:pt x="64" y="66"/>
                        <a:pt x="64" y="66"/>
                        <a:pt x="64" y="66"/>
                      </a:cubicBezTo>
                      <a:cubicBezTo>
                        <a:pt x="63" y="66"/>
                        <a:pt x="63" y="66"/>
                        <a:pt x="63" y="66"/>
                      </a:cubicBezTo>
                      <a:cubicBezTo>
                        <a:pt x="63" y="67"/>
                        <a:pt x="63" y="67"/>
                        <a:pt x="63" y="67"/>
                      </a:cubicBezTo>
                      <a:cubicBezTo>
                        <a:pt x="63" y="67"/>
                        <a:pt x="63" y="67"/>
                        <a:pt x="63" y="67"/>
                      </a:cubicBezTo>
                      <a:cubicBezTo>
                        <a:pt x="63" y="68"/>
                        <a:pt x="63" y="68"/>
                        <a:pt x="63" y="68"/>
                      </a:cubicBezTo>
                      <a:cubicBezTo>
                        <a:pt x="63" y="68"/>
                        <a:pt x="63" y="68"/>
                        <a:pt x="63" y="68"/>
                      </a:cubicBezTo>
                      <a:cubicBezTo>
                        <a:pt x="63" y="69"/>
                        <a:pt x="63" y="69"/>
                        <a:pt x="63" y="69"/>
                      </a:cubicBezTo>
                      <a:cubicBezTo>
                        <a:pt x="63" y="69"/>
                        <a:pt x="63" y="69"/>
                        <a:pt x="63" y="69"/>
                      </a:cubicBezTo>
                      <a:cubicBezTo>
                        <a:pt x="63" y="70"/>
                        <a:pt x="63" y="70"/>
                        <a:pt x="63" y="70"/>
                      </a:cubicBezTo>
                      <a:cubicBezTo>
                        <a:pt x="63" y="71"/>
                        <a:pt x="63" y="71"/>
                        <a:pt x="63" y="71"/>
                      </a:cubicBezTo>
                      <a:cubicBezTo>
                        <a:pt x="63" y="71"/>
                        <a:pt x="63" y="71"/>
                        <a:pt x="63" y="71"/>
                      </a:cubicBezTo>
                      <a:cubicBezTo>
                        <a:pt x="63" y="72"/>
                        <a:pt x="63" y="72"/>
                        <a:pt x="63" y="72"/>
                      </a:cubicBezTo>
                      <a:cubicBezTo>
                        <a:pt x="63" y="72"/>
                        <a:pt x="63" y="72"/>
                        <a:pt x="63" y="72"/>
                      </a:cubicBezTo>
                      <a:cubicBezTo>
                        <a:pt x="64" y="72"/>
                        <a:pt x="64" y="72"/>
                        <a:pt x="64" y="72"/>
                      </a:cubicBezTo>
                      <a:cubicBezTo>
                        <a:pt x="63" y="73"/>
                        <a:pt x="63" y="73"/>
                        <a:pt x="63" y="73"/>
                      </a:cubicBezTo>
                      <a:cubicBezTo>
                        <a:pt x="63" y="74"/>
                        <a:pt x="63" y="74"/>
                        <a:pt x="63" y="74"/>
                      </a:cubicBezTo>
                      <a:cubicBezTo>
                        <a:pt x="63" y="75"/>
                        <a:pt x="63" y="75"/>
                        <a:pt x="63" y="75"/>
                      </a:cubicBezTo>
                      <a:cubicBezTo>
                        <a:pt x="62" y="77"/>
                        <a:pt x="62" y="77"/>
                        <a:pt x="62" y="77"/>
                      </a:cubicBezTo>
                      <a:cubicBezTo>
                        <a:pt x="62" y="78"/>
                        <a:pt x="62" y="78"/>
                        <a:pt x="62" y="78"/>
                      </a:cubicBezTo>
                      <a:cubicBezTo>
                        <a:pt x="61" y="79"/>
                        <a:pt x="61" y="79"/>
                        <a:pt x="61" y="79"/>
                      </a:cubicBezTo>
                      <a:cubicBezTo>
                        <a:pt x="61" y="80"/>
                        <a:pt x="61" y="80"/>
                        <a:pt x="61" y="80"/>
                      </a:cubicBezTo>
                      <a:cubicBezTo>
                        <a:pt x="61" y="80"/>
                        <a:pt x="61" y="80"/>
                        <a:pt x="61" y="80"/>
                      </a:cubicBezTo>
                      <a:cubicBezTo>
                        <a:pt x="61" y="81"/>
                        <a:pt x="61" y="81"/>
                        <a:pt x="61" y="81"/>
                      </a:cubicBezTo>
                      <a:cubicBezTo>
                        <a:pt x="61" y="81"/>
                        <a:pt x="61" y="81"/>
                        <a:pt x="61" y="81"/>
                      </a:cubicBezTo>
                      <a:cubicBezTo>
                        <a:pt x="62" y="82"/>
                        <a:pt x="62" y="82"/>
                        <a:pt x="62" y="82"/>
                      </a:cubicBezTo>
                      <a:cubicBezTo>
                        <a:pt x="62" y="82"/>
                        <a:pt x="62" y="82"/>
                        <a:pt x="62" y="82"/>
                      </a:cubicBezTo>
                      <a:cubicBezTo>
                        <a:pt x="62" y="82"/>
                        <a:pt x="62" y="82"/>
                        <a:pt x="62" y="82"/>
                      </a:cubicBezTo>
                      <a:cubicBezTo>
                        <a:pt x="62" y="82"/>
                        <a:pt x="62" y="82"/>
                        <a:pt x="62" y="82"/>
                      </a:cubicBezTo>
                      <a:cubicBezTo>
                        <a:pt x="62" y="83"/>
                        <a:pt x="62" y="83"/>
                        <a:pt x="62" y="83"/>
                      </a:cubicBezTo>
                      <a:cubicBezTo>
                        <a:pt x="62" y="83"/>
                        <a:pt x="62" y="83"/>
                        <a:pt x="62" y="83"/>
                      </a:cubicBezTo>
                      <a:cubicBezTo>
                        <a:pt x="62" y="85"/>
                        <a:pt x="62" y="85"/>
                        <a:pt x="62" y="85"/>
                      </a:cubicBezTo>
                      <a:cubicBezTo>
                        <a:pt x="62" y="85"/>
                        <a:pt x="62" y="85"/>
                        <a:pt x="62" y="85"/>
                      </a:cubicBezTo>
                      <a:cubicBezTo>
                        <a:pt x="62" y="86"/>
                        <a:pt x="62" y="86"/>
                        <a:pt x="62" y="86"/>
                      </a:cubicBezTo>
                      <a:cubicBezTo>
                        <a:pt x="62" y="87"/>
                        <a:pt x="62" y="87"/>
                        <a:pt x="62" y="87"/>
                      </a:cubicBezTo>
                      <a:cubicBezTo>
                        <a:pt x="61" y="88"/>
                        <a:pt x="61" y="88"/>
                        <a:pt x="61" y="88"/>
                      </a:cubicBezTo>
                      <a:cubicBezTo>
                        <a:pt x="61" y="89"/>
                        <a:pt x="61" y="89"/>
                        <a:pt x="61" y="89"/>
                      </a:cubicBezTo>
                      <a:cubicBezTo>
                        <a:pt x="62" y="89"/>
                        <a:pt x="62" y="89"/>
                        <a:pt x="62" y="89"/>
                      </a:cubicBezTo>
                      <a:cubicBezTo>
                        <a:pt x="62" y="90"/>
                        <a:pt x="62" y="90"/>
                        <a:pt x="62" y="90"/>
                      </a:cubicBezTo>
                      <a:cubicBezTo>
                        <a:pt x="62" y="90"/>
                        <a:pt x="62" y="90"/>
                        <a:pt x="62" y="90"/>
                      </a:cubicBezTo>
                      <a:cubicBezTo>
                        <a:pt x="65" y="96"/>
                        <a:pt x="65" y="96"/>
                        <a:pt x="65" y="96"/>
                      </a:cubicBezTo>
                      <a:cubicBezTo>
                        <a:pt x="65" y="96"/>
                        <a:pt x="65" y="96"/>
                        <a:pt x="65" y="96"/>
                      </a:cubicBezTo>
                      <a:cubicBezTo>
                        <a:pt x="65" y="96"/>
                        <a:pt x="65" y="96"/>
                        <a:pt x="65" y="96"/>
                      </a:cubicBezTo>
                      <a:cubicBezTo>
                        <a:pt x="66" y="95"/>
                        <a:pt x="66" y="95"/>
                        <a:pt x="66" y="95"/>
                      </a:cubicBezTo>
                      <a:cubicBezTo>
                        <a:pt x="66" y="95"/>
                        <a:pt x="66" y="95"/>
                        <a:pt x="66" y="95"/>
                      </a:cubicBezTo>
                      <a:cubicBezTo>
                        <a:pt x="66" y="96"/>
                        <a:pt x="66" y="96"/>
                        <a:pt x="66" y="96"/>
                      </a:cubicBezTo>
                      <a:cubicBezTo>
                        <a:pt x="66" y="96"/>
                        <a:pt x="66" y="96"/>
                        <a:pt x="66" y="96"/>
                      </a:cubicBezTo>
                      <a:cubicBezTo>
                        <a:pt x="66" y="96"/>
                        <a:pt x="66" y="96"/>
                        <a:pt x="66" y="96"/>
                      </a:cubicBezTo>
                      <a:cubicBezTo>
                        <a:pt x="65" y="96"/>
                        <a:pt x="65" y="96"/>
                        <a:pt x="65" y="96"/>
                      </a:cubicBezTo>
                      <a:cubicBezTo>
                        <a:pt x="66" y="97"/>
                        <a:pt x="66" y="97"/>
                        <a:pt x="66" y="97"/>
                      </a:cubicBezTo>
                      <a:cubicBezTo>
                        <a:pt x="67" y="99"/>
                        <a:pt x="67" y="99"/>
                        <a:pt x="67" y="99"/>
                      </a:cubicBezTo>
                      <a:cubicBezTo>
                        <a:pt x="67" y="99"/>
                        <a:pt x="67" y="99"/>
                        <a:pt x="67" y="99"/>
                      </a:cubicBezTo>
                      <a:cubicBezTo>
                        <a:pt x="67" y="100"/>
                        <a:pt x="67" y="100"/>
                        <a:pt x="67" y="100"/>
                      </a:cubicBezTo>
                      <a:cubicBezTo>
                        <a:pt x="67" y="100"/>
                        <a:pt x="67" y="100"/>
                        <a:pt x="67" y="100"/>
                      </a:cubicBezTo>
                      <a:cubicBezTo>
                        <a:pt x="67" y="100"/>
                        <a:pt x="67" y="100"/>
                        <a:pt x="67" y="100"/>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8" y="101"/>
                        <a:pt x="68" y="101"/>
                        <a:pt x="68" y="101"/>
                      </a:cubicBezTo>
                      <a:cubicBezTo>
                        <a:pt x="68" y="106"/>
                        <a:pt x="68" y="106"/>
                        <a:pt x="68" y="106"/>
                      </a:cubicBezTo>
                      <a:cubicBezTo>
                        <a:pt x="68" y="111"/>
                        <a:pt x="68" y="111"/>
                        <a:pt x="68" y="111"/>
                      </a:cubicBezTo>
                      <a:cubicBezTo>
                        <a:pt x="68" y="113"/>
                        <a:pt x="68" y="113"/>
                        <a:pt x="68" y="113"/>
                      </a:cubicBezTo>
                      <a:cubicBezTo>
                        <a:pt x="67" y="115"/>
                        <a:pt x="67" y="115"/>
                        <a:pt x="67" y="115"/>
                      </a:cubicBezTo>
                      <a:cubicBezTo>
                        <a:pt x="66" y="118"/>
                        <a:pt x="66" y="118"/>
                        <a:pt x="66" y="118"/>
                      </a:cubicBezTo>
                      <a:cubicBezTo>
                        <a:pt x="65" y="122"/>
                        <a:pt x="65" y="122"/>
                        <a:pt x="65" y="122"/>
                      </a:cubicBezTo>
                      <a:cubicBezTo>
                        <a:pt x="64" y="123"/>
                        <a:pt x="64" y="123"/>
                        <a:pt x="64" y="123"/>
                      </a:cubicBezTo>
                      <a:cubicBezTo>
                        <a:pt x="63" y="125"/>
                        <a:pt x="63" y="125"/>
                        <a:pt x="63" y="125"/>
                      </a:cubicBezTo>
                      <a:cubicBezTo>
                        <a:pt x="62" y="125"/>
                        <a:pt x="62" y="125"/>
                        <a:pt x="62" y="125"/>
                      </a:cubicBezTo>
                      <a:cubicBezTo>
                        <a:pt x="62" y="125"/>
                        <a:pt x="62" y="125"/>
                        <a:pt x="62" y="125"/>
                      </a:cubicBezTo>
                      <a:cubicBezTo>
                        <a:pt x="62" y="126"/>
                        <a:pt x="62" y="126"/>
                        <a:pt x="62" y="126"/>
                      </a:cubicBezTo>
                      <a:cubicBezTo>
                        <a:pt x="61" y="126"/>
                        <a:pt x="61" y="126"/>
                        <a:pt x="61" y="126"/>
                      </a:cubicBezTo>
                      <a:cubicBezTo>
                        <a:pt x="71" y="125"/>
                        <a:pt x="81" y="123"/>
                        <a:pt x="91" y="122"/>
                      </a:cubicBezTo>
                      <a:cubicBezTo>
                        <a:pt x="92" y="123"/>
                        <a:pt x="92" y="123"/>
                        <a:pt x="92" y="123"/>
                      </a:cubicBezTo>
                      <a:cubicBezTo>
                        <a:pt x="92" y="123"/>
                        <a:pt x="93" y="123"/>
                        <a:pt x="94" y="123"/>
                      </a:cubicBezTo>
                      <a:cubicBezTo>
                        <a:pt x="95" y="123"/>
                        <a:pt x="96" y="123"/>
                        <a:pt x="96" y="123"/>
                      </a:cubicBezTo>
                      <a:cubicBezTo>
                        <a:pt x="98" y="122"/>
                        <a:pt x="98" y="122"/>
                        <a:pt x="98" y="122"/>
                      </a:cubicBezTo>
                      <a:cubicBezTo>
                        <a:pt x="99" y="122"/>
                        <a:pt x="99" y="122"/>
                        <a:pt x="99" y="122"/>
                      </a:cubicBezTo>
                      <a:cubicBezTo>
                        <a:pt x="100" y="122"/>
                        <a:pt x="100" y="122"/>
                        <a:pt x="100" y="122"/>
                      </a:cubicBezTo>
                      <a:cubicBezTo>
                        <a:pt x="101" y="122"/>
                        <a:pt x="101" y="122"/>
                        <a:pt x="101" y="122"/>
                      </a:cubicBezTo>
                      <a:cubicBezTo>
                        <a:pt x="103" y="121"/>
                        <a:pt x="103" y="121"/>
                        <a:pt x="103" y="121"/>
                      </a:cubicBezTo>
                      <a:cubicBezTo>
                        <a:pt x="103" y="121"/>
                        <a:pt x="104" y="121"/>
                        <a:pt x="105" y="121"/>
                      </a:cubicBezTo>
                      <a:cubicBezTo>
                        <a:pt x="106" y="121"/>
                        <a:pt x="107" y="121"/>
                        <a:pt x="109" y="120"/>
                      </a:cubicBezTo>
                      <a:cubicBezTo>
                        <a:pt x="110" y="120"/>
                        <a:pt x="110" y="120"/>
                        <a:pt x="110" y="120"/>
                      </a:cubicBezTo>
                      <a:cubicBezTo>
                        <a:pt x="111" y="120"/>
                        <a:pt x="111" y="120"/>
                        <a:pt x="111" y="120"/>
                      </a:cubicBezTo>
                      <a:cubicBezTo>
                        <a:pt x="111" y="120"/>
                        <a:pt x="111" y="120"/>
                        <a:pt x="111" y="120"/>
                      </a:cubicBezTo>
                      <a:cubicBezTo>
                        <a:pt x="111" y="119"/>
                        <a:pt x="111" y="119"/>
                        <a:pt x="111" y="119"/>
                      </a:cubicBezTo>
                      <a:cubicBezTo>
                        <a:pt x="111" y="119"/>
                        <a:pt x="111" y="119"/>
                        <a:pt x="111" y="119"/>
                      </a:cubicBezTo>
                      <a:cubicBezTo>
                        <a:pt x="111" y="119"/>
                        <a:pt x="111" y="119"/>
                        <a:pt x="111" y="119"/>
                      </a:cubicBezTo>
                      <a:cubicBezTo>
                        <a:pt x="112" y="119"/>
                        <a:pt x="112" y="119"/>
                        <a:pt x="112" y="119"/>
                      </a:cubicBezTo>
                      <a:cubicBezTo>
                        <a:pt x="112" y="119"/>
                        <a:pt x="112" y="119"/>
                        <a:pt x="112" y="119"/>
                      </a:cubicBezTo>
                      <a:cubicBezTo>
                        <a:pt x="112" y="119"/>
                        <a:pt x="112" y="119"/>
                        <a:pt x="112" y="119"/>
                      </a:cubicBezTo>
                      <a:cubicBezTo>
                        <a:pt x="112" y="118"/>
                        <a:pt x="112" y="118"/>
                        <a:pt x="112" y="118"/>
                      </a:cubicBezTo>
                      <a:cubicBezTo>
                        <a:pt x="112" y="118"/>
                        <a:pt x="112" y="118"/>
                        <a:pt x="112" y="118"/>
                      </a:cubicBezTo>
                      <a:cubicBezTo>
                        <a:pt x="112" y="117"/>
                        <a:pt x="112" y="117"/>
                        <a:pt x="112" y="117"/>
                      </a:cubicBezTo>
                      <a:cubicBezTo>
                        <a:pt x="112" y="117"/>
                        <a:pt x="112" y="117"/>
                        <a:pt x="112" y="117"/>
                      </a:cubicBezTo>
                      <a:cubicBezTo>
                        <a:pt x="113" y="117"/>
                        <a:pt x="113" y="117"/>
                        <a:pt x="113" y="117"/>
                      </a:cubicBezTo>
                      <a:cubicBezTo>
                        <a:pt x="113" y="116"/>
                        <a:pt x="113" y="116"/>
                        <a:pt x="113" y="116"/>
                      </a:cubicBezTo>
                      <a:cubicBezTo>
                        <a:pt x="113" y="116"/>
                        <a:pt x="113" y="116"/>
                        <a:pt x="113" y="116"/>
                      </a:cubicBezTo>
                      <a:cubicBezTo>
                        <a:pt x="113" y="115"/>
                        <a:pt x="113" y="115"/>
                        <a:pt x="113" y="115"/>
                      </a:cubicBezTo>
                      <a:cubicBezTo>
                        <a:pt x="114" y="115"/>
                        <a:pt x="114" y="115"/>
                        <a:pt x="114" y="115"/>
                      </a:cubicBezTo>
                      <a:cubicBezTo>
                        <a:pt x="114" y="115"/>
                        <a:pt x="114" y="115"/>
                        <a:pt x="114" y="115"/>
                      </a:cubicBezTo>
                      <a:cubicBezTo>
                        <a:pt x="114" y="115"/>
                        <a:pt x="114" y="115"/>
                        <a:pt x="114" y="115"/>
                      </a:cubicBezTo>
                      <a:cubicBezTo>
                        <a:pt x="114" y="115"/>
                        <a:pt x="114" y="115"/>
                        <a:pt x="114" y="115"/>
                      </a:cubicBezTo>
                      <a:cubicBezTo>
                        <a:pt x="113" y="115"/>
                        <a:pt x="113" y="115"/>
                        <a:pt x="113" y="115"/>
                      </a:cubicBezTo>
                      <a:cubicBezTo>
                        <a:pt x="114" y="114"/>
                        <a:pt x="114" y="114"/>
                        <a:pt x="114" y="114"/>
                      </a:cubicBezTo>
                      <a:cubicBezTo>
                        <a:pt x="114" y="114"/>
                        <a:pt x="114" y="114"/>
                        <a:pt x="114" y="114"/>
                      </a:cubicBezTo>
                      <a:cubicBezTo>
                        <a:pt x="114" y="113"/>
                        <a:pt x="114" y="113"/>
                        <a:pt x="114" y="113"/>
                      </a:cubicBezTo>
                      <a:cubicBezTo>
                        <a:pt x="114" y="113"/>
                        <a:pt x="114" y="113"/>
                        <a:pt x="114" y="113"/>
                      </a:cubicBezTo>
                      <a:cubicBezTo>
                        <a:pt x="114" y="114"/>
                        <a:pt x="114" y="114"/>
                        <a:pt x="114" y="114"/>
                      </a:cubicBezTo>
                      <a:cubicBezTo>
                        <a:pt x="115" y="114"/>
                        <a:pt x="115" y="114"/>
                        <a:pt x="115" y="114"/>
                      </a:cubicBezTo>
                      <a:cubicBezTo>
                        <a:pt x="114" y="114"/>
                        <a:pt x="114" y="114"/>
                        <a:pt x="114" y="114"/>
                      </a:cubicBezTo>
                      <a:cubicBezTo>
                        <a:pt x="114" y="113"/>
                        <a:pt x="114" y="113"/>
                        <a:pt x="114" y="113"/>
                      </a:cubicBezTo>
                      <a:cubicBezTo>
                        <a:pt x="114" y="113"/>
                        <a:pt x="114" y="113"/>
                        <a:pt x="114" y="113"/>
                      </a:cubicBezTo>
                      <a:cubicBezTo>
                        <a:pt x="114" y="113"/>
                        <a:pt x="114" y="113"/>
                        <a:pt x="114" y="113"/>
                      </a:cubicBezTo>
                      <a:cubicBezTo>
                        <a:pt x="114" y="113"/>
                        <a:pt x="114" y="113"/>
                        <a:pt x="114" y="113"/>
                      </a:cubicBezTo>
                      <a:cubicBezTo>
                        <a:pt x="114" y="113"/>
                        <a:pt x="114" y="113"/>
                        <a:pt x="114" y="113"/>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12"/>
                        <a:pt x="114" y="112"/>
                        <a:pt x="114" y="112"/>
                      </a:cubicBezTo>
                      <a:cubicBezTo>
                        <a:pt x="114" y="109"/>
                        <a:pt x="114" y="109"/>
                        <a:pt x="114" y="109"/>
                      </a:cubicBezTo>
                      <a:cubicBezTo>
                        <a:pt x="115" y="109"/>
                        <a:pt x="115" y="109"/>
                        <a:pt x="115" y="109"/>
                      </a:cubicBezTo>
                      <a:cubicBezTo>
                        <a:pt x="115" y="108"/>
                        <a:pt x="115" y="108"/>
                        <a:pt x="115" y="108"/>
                      </a:cubicBezTo>
                      <a:cubicBezTo>
                        <a:pt x="115" y="108"/>
                        <a:pt x="115" y="108"/>
                        <a:pt x="115" y="108"/>
                      </a:cubicBezTo>
                      <a:cubicBezTo>
                        <a:pt x="116" y="107"/>
                        <a:pt x="116" y="107"/>
                        <a:pt x="116" y="107"/>
                      </a:cubicBezTo>
                      <a:cubicBezTo>
                        <a:pt x="117" y="106"/>
                        <a:pt x="117" y="106"/>
                        <a:pt x="117" y="106"/>
                      </a:cubicBezTo>
                      <a:cubicBezTo>
                        <a:pt x="118" y="105"/>
                        <a:pt x="118" y="105"/>
                        <a:pt x="118" y="105"/>
                      </a:cubicBezTo>
                      <a:cubicBezTo>
                        <a:pt x="119" y="105"/>
                        <a:pt x="119" y="105"/>
                        <a:pt x="119" y="105"/>
                      </a:cubicBezTo>
                      <a:cubicBezTo>
                        <a:pt x="120" y="103"/>
                        <a:pt x="120" y="103"/>
                        <a:pt x="120" y="103"/>
                      </a:cubicBezTo>
                      <a:cubicBezTo>
                        <a:pt x="121" y="102"/>
                        <a:pt x="121" y="102"/>
                        <a:pt x="121" y="102"/>
                      </a:cubicBezTo>
                      <a:cubicBezTo>
                        <a:pt x="121" y="102"/>
                        <a:pt x="121" y="102"/>
                        <a:pt x="121" y="102"/>
                      </a:cubicBezTo>
                      <a:cubicBezTo>
                        <a:pt x="122" y="101"/>
                        <a:pt x="122" y="101"/>
                        <a:pt x="122" y="101"/>
                      </a:cubicBezTo>
                      <a:cubicBezTo>
                        <a:pt x="122" y="101"/>
                        <a:pt x="122" y="101"/>
                        <a:pt x="122" y="101"/>
                      </a:cubicBezTo>
                      <a:cubicBezTo>
                        <a:pt x="122" y="100"/>
                        <a:pt x="122" y="100"/>
                        <a:pt x="122" y="100"/>
                      </a:cubicBezTo>
                      <a:cubicBezTo>
                        <a:pt x="122" y="100"/>
                        <a:pt x="122" y="100"/>
                        <a:pt x="122" y="100"/>
                      </a:cubicBezTo>
                      <a:cubicBezTo>
                        <a:pt x="123" y="98"/>
                        <a:pt x="123" y="98"/>
                        <a:pt x="123" y="98"/>
                      </a:cubicBezTo>
                      <a:cubicBezTo>
                        <a:pt x="122" y="97"/>
                        <a:pt x="122" y="97"/>
                        <a:pt x="122" y="97"/>
                      </a:cubicBezTo>
                      <a:cubicBezTo>
                        <a:pt x="122" y="97"/>
                        <a:pt x="122" y="97"/>
                        <a:pt x="122" y="97"/>
                      </a:cubicBezTo>
                      <a:cubicBezTo>
                        <a:pt x="122" y="97"/>
                        <a:pt x="122" y="97"/>
                        <a:pt x="122" y="97"/>
                      </a:cubicBezTo>
                      <a:cubicBezTo>
                        <a:pt x="122" y="97"/>
                        <a:pt x="122" y="97"/>
                        <a:pt x="122" y="97"/>
                      </a:cubicBezTo>
                      <a:cubicBezTo>
                        <a:pt x="122" y="96"/>
                        <a:pt x="122" y="96"/>
                        <a:pt x="122" y="96"/>
                      </a:cubicBezTo>
                      <a:cubicBezTo>
                        <a:pt x="122" y="96"/>
                        <a:pt x="122" y="96"/>
                        <a:pt x="122" y="96"/>
                      </a:cubicBezTo>
                      <a:cubicBezTo>
                        <a:pt x="122" y="95"/>
                        <a:pt x="122" y="95"/>
                        <a:pt x="122" y="95"/>
                      </a:cubicBezTo>
                      <a:cubicBezTo>
                        <a:pt x="122" y="95"/>
                        <a:pt x="122" y="95"/>
                        <a:pt x="122" y="95"/>
                      </a:cubicBezTo>
                      <a:cubicBezTo>
                        <a:pt x="122" y="94"/>
                        <a:pt x="122" y="94"/>
                        <a:pt x="122" y="94"/>
                      </a:cubicBezTo>
                      <a:lnTo>
                        <a:pt x="123" y="94"/>
                      </a:lnTo>
                      <a:close/>
                      <a:moveTo>
                        <a:pt x="70" y="45"/>
                      </a:moveTo>
                      <a:cubicBezTo>
                        <a:pt x="70" y="45"/>
                        <a:pt x="70" y="45"/>
                        <a:pt x="70" y="45"/>
                      </a:cubicBezTo>
                      <a:cubicBezTo>
                        <a:pt x="70" y="46"/>
                        <a:pt x="70" y="46"/>
                        <a:pt x="70" y="46"/>
                      </a:cubicBezTo>
                      <a:cubicBezTo>
                        <a:pt x="70" y="46"/>
                        <a:pt x="70" y="46"/>
                        <a:pt x="70" y="46"/>
                      </a:cubicBezTo>
                      <a:cubicBezTo>
                        <a:pt x="70" y="47"/>
                        <a:pt x="70" y="47"/>
                        <a:pt x="70" y="47"/>
                      </a:cubicBezTo>
                      <a:cubicBezTo>
                        <a:pt x="69" y="47"/>
                        <a:pt x="69" y="47"/>
                        <a:pt x="69" y="47"/>
                      </a:cubicBezTo>
                      <a:cubicBezTo>
                        <a:pt x="69" y="47"/>
                        <a:pt x="69" y="47"/>
                        <a:pt x="69" y="47"/>
                      </a:cubicBezTo>
                      <a:cubicBezTo>
                        <a:pt x="70" y="48"/>
                        <a:pt x="70" y="48"/>
                        <a:pt x="70" y="48"/>
                      </a:cubicBezTo>
                      <a:cubicBezTo>
                        <a:pt x="70" y="48"/>
                        <a:pt x="70" y="48"/>
                        <a:pt x="70" y="48"/>
                      </a:cubicBezTo>
                      <a:cubicBezTo>
                        <a:pt x="71" y="48"/>
                        <a:pt x="71" y="48"/>
                        <a:pt x="71" y="48"/>
                      </a:cubicBezTo>
                      <a:cubicBezTo>
                        <a:pt x="71" y="47"/>
                        <a:pt x="71" y="47"/>
                        <a:pt x="71" y="47"/>
                      </a:cubicBezTo>
                      <a:cubicBezTo>
                        <a:pt x="71" y="47"/>
                        <a:pt x="71" y="47"/>
                        <a:pt x="71" y="47"/>
                      </a:cubicBezTo>
                      <a:cubicBezTo>
                        <a:pt x="71" y="47"/>
                        <a:pt x="71" y="47"/>
                        <a:pt x="71" y="47"/>
                      </a:cubicBezTo>
                      <a:cubicBezTo>
                        <a:pt x="71" y="46"/>
                        <a:pt x="71" y="46"/>
                        <a:pt x="71" y="46"/>
                      </a:cubicBezTo>
                      <a:cubicBezTo>
                        <a:pt x="71" y="46"/>
                        <a:pt x="71" y="46"/>
                        <a:pt x="71" y="46"/>
                      </a:cubicBezTo>
                      <a:cubicBezTo>
                        <a:pt x="71" y="45"/>
                        <a:pt x="71" y="45"/>
                        <a:pt x="71" y="45"/>
                      </a:cubicBezTo>
                      <a:cubicBezTo>
                        <a:pt x="71" y="45"/>
                        <a:pt x="71" y="45"/>
                        <a:pt x="71" y="45"/>
                      </a:cubicBezTo>
                      <a:cubicBezTo>
                        <a:pt x="71" y="45"/>
                        <a:pt x="71" y="45"/>
                        <a:pt x="71" y="45"/>
                      </a:cubicBezTo>
                      <a:cubicBezTo>
                        <a:pt x="71" y="45"/>
                        <a:pt x="71" y="45"/>
                        <a:pt x="71" y="45"/>
                      </a:cubicBezTo>
                      <a:cubicBezTo>
                        <a:pt x="71" y="45"/>
                        <a:pt x="71" y="45"/>
                        <a:pt x="71" y="45"/>
                      </a:cubicBezTo>
                      <a:cubicBezTo>
                        <a:pt x="71" y="44"/>
                        <a:pt x="71" y="44"/>
                        <a:pt x="71" y="44"/>
                      </a:cubicBezTo>
                      <a:cubicBezTo>
                        <a:pt x="71" y="44"/>
                        <a:pt x="71" y="44"/>
                        <a:pt x="71" y="44"/>
                      </a:cubicBezTo>
                      <a:cubicBezTo>
                        <a:pt x="71" y="44"/>
                        <a:pt x="71" y="44"/>
                        <a:pt x="71" y="44"/>
                      </a:cubicBezTo>
                      <a:cubicBezTo>
                        <a:pt x="71" y="44"/>
                        <a:pt x="71" y="44"/>
                        <a:pt x="71" y="44"/>
                      </a:cubicBezTo>
                      <a:cubicBezTo>
                        <a:pt x="70" y="44"/>
                        <a:pt x="70" y="44"/>
                        <a:pt x="70" y="44"/>
                      </a:cubicBezTo>
                      <a:cubicBezTo>
                        <a:pt x="70" y="44"/>
                        <a:pt x="70" y="44"/>
                        <a:pt x="70" y="44"/>
                      </a:cubicBezTo>
                      <a:cubicBezTo>
                        <a:pt x="70" y="44"/>
                        <a:pt x="70" y="44"/>
                        <a:pt x="70" y="44"/>
                      </a:cubicBezTo>
                      <a:cubicBezTo>
                        <a:pt x="70" y="45"/>
                        <a:pt x="70" y="45"/>
                        <a:pt x="70" y="45"/>
                      </a:cubicBezTo>
                      <a:cubicBezTo>
                        <a:pt x="70" y="45"/>
                        <a:pt x="70" y="45"/>
                        <a:pt x="70" y="45"/>
                      </a:cubicBezTo>
                      <a:close/>
                      <a:moveTo>
                        <a:pt x="84" y="41"/>
                      </a:moveTo>
                      <a:cubicBezTo>
                        <a:pt x="83" y="42"/>
                        <a:pt x="83" y="42"/>
                        <a:pt x="83" y="42"/>
                      </a:cubicBezTo>
                      <a:cubicBezTo>
                        <a:pt x="84" y="42"/>
                        <a:pt x="84" y="42"/>
                        <a:pt x="84" y="42"/>
                      </a:cubicBezTo>
                      <a:cubicBezTo>
                        <a:pt x="84" y="42"/>
                        <a:pt x="84" y="42"/>
                        <a:pt x="84" y="42"/>
                      </a:cubicBezTo>
                      <a:cubicBezTo>
                        <a:pt x="85" y="43"/>
                        <a:pt x="85" y="43"/>
                        <a:pt x="85" y="43"/>
                      </a:cubicBezTo>
                      <a:cubicBezTo>
                        <a:pt x="85" y="43"/>
                        <a:pt x="85" y="43"/>
                        <a:pt x="85" y="43"/>
                      </a:cubicBezTo>
                      <a:cubicBezTo>
                        <a:pt x="85" y="43"/>
                        <a:pt x="85" y="43"/>
                        <a:pt x="85" y="43"/>
                      </a:cubicBezTo>
                      <a:cubicBezTo>
                        <a:pt x="86" y="43"/>
                        <a:pt x="86" y="43"/>
                        <a:pt x="86" y="43"/>
                      </a:cubicBezTo>
                      <a:cubicBezTo>
                        <a:pt x="86" y="43"/>
                        <a:pt x="86" y="43"/>
                        <a:pt x="86" y="43"/>
                      </a:cubicBezTo>
                      <a:cubicBezTo>
                        <a:pt x="86" y="43"/>
                        <a:pt x="86" y="43"/>
                        <a:pt x="86" y="43"/>
                      </a:cubicBezTo>
                      <a:cubicBezTo>
                        <a:pt x="86" y="42"/>
                        <a:pt x="86" y="42"/>
                        <a:pt x="86" y="42"/>
                      </a:cubicBezTo>
                      <a:cubicBezTo>
                        <a:pt x="87" y="42"/>
                        <a:pt x="87" y="42"/>
                        <a:pt x="87" y="42"/>
                      </a:cubicBezTo>
                      <a:cubicBezTo>
                        <a:pt x="87" y="42"/>
                        <a:pt x="87" y="42"/>
                        <a:pt x="87" y="42"/>
                      </a:cubicBezTo>
                      <a:cubicBezTo>
                        <a:pt x="86" y="42"/>
                        <a:pt x="86" y="42"/>
                        <a:pt x="86" y="42"/>
                      </a:cubicBezTo>
                      <a:cubicBezTo>
                        <a:pt x="86" y="41"/>
                        <a:pt x="86" y="41"/>
                        <a:pt x="86" y="41"/>
                      </a:cubicBezTo>
                      <a:cubicBezTo>
                        <a:pt x="86" y="41"/>
                        <a:pt x="86" y="41"/>
                        <a:pt x="86" y="41"/>
                      </a:cubicBezTo>
                      <a:cubicBezTo>
                        <a:pt x="86" y="41"/>
                        <a:pt x="86" y="41"/>
                        <a:pt x="86" y="41"/>
                      </a:cubicBezTo>
                      <a:cubicBezTo>
                        <a:pt x="86" y="41"/>
                        <a:pt x="86" y="41"/>
                        <a:pt x="86" y="41"/>
                      </a:cubicBezTo>
                      <a:cubicBezTo>
                        <a:pt x="86" y="41"/>
                        <a:pt x="86" y="41"/>
                        <a:pt x="86" y="41"/>
                      </a:cubicBezTo>
                      <a:cubicBezTo>
                        <a:pt x="86" y="41"/>
                        <a:pt x="86" y="41"/>
                        <a:pt x="86" y="41"/>
                      </a:cubicBezTo>
                      <a:cubicBezTo>
                        <a:pt x="85" y="42"/>
                        <a:pt x="85" y="42"/>
                        <a:pt x="85" y="42"/>
                      </a:cubicBezTo>
                      <a:cubicBezTo>
                        <a:pt x="85" y="41"/>
                        <a:pt x="85" y="41"/>
                        <a:pt x="85" y="41"/>
                      </a:cubicBezTo>
                      <a:cubicBezTo>
                        <a:pt x="84" y="41"/>
                        <a:pt x="84" y="41"/>
                        <a:pt x="84" y="41"/>
                      </a:cubicBezTo>
                      <a:close/>
                      <a:moveTo>
                        <a:pt x="66" y="51"/>
                      </a:moveTo>
                      <a:cubicBezTo>
                        <a:pt x="66" y="51"/>
                        <a:pt x="66" y="51"/>
                        <a:pt x="66" y="51"/>
                      </a:cubicBezTo>
                      <a:cubicBezTo>
                        <a:pt x="66" y="51"/>
                        <a:pt x="66" y="51"/>
                        <a:pt x="66" y="51"/>
                      </a:cubicBezTo>
                      <a:cubicBezTo>
                        <a:pt x="66" y="51"/>
                        <a:pt x="66" y="51"/>
                        <a:pt x="66" y="51"/>
                      </a:cubicBezTo>
                      <a:cubicBezTo>
                        <a:pt x="67" y="52"/>
                        <a:pt x="67" y="52"/>
                        <a:pt x="67" y="52"/>
                      </a:cubicBezTo>
                      <a:cubicBezTo>
                        <a:pt x="67" y="52"/>
                        <a:pt x="67" y="52"/>
                        <a:pt x="67" y="52"/>
                      </a:cubicBezTo>
                      <a:cubicBezTo>
                        <a:pt x="67" y="52"/>
                        <a:pt x="67" y="52"/>
                        <a:pt x="67" y="52"/>
                      </a:cubicBezTo>
                      <a:cubicBezTo>
                        <a:pt x="67" y="51"/>
                        <a:pt x="67" y="51"/>
                        <a:pt x="67" y="51"/>
                      </a:cubicBezTo>
                      <a:cubicBezTo>
                        <a:pt x="67" y="51"/>
                        <a:pt x="67" y="51"/>
                        <a:pt x="67" y="51"/>
                      </a:cubicBezTo>
                      <a:lnTo>
                        <a:pt x="66" y="51"/>
                      </a:lnTo>
                      <a:close/>
                      <a:moveTo>
                        <a:pt x="71" y="44"/>
                      </a:move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0" y="43"/>
                        <a:pt x="70" y="43"/>
                        <a:pt x="70" y="43"/>
                      </a:cubicBezTo>
                      <a:cubicBezTo>
                        <a:pt x="70" y="43"/>
                        <a:pt x="70" y="43"/>
                        <a:pt x="70" y="43"/>
                      </a:cubicBezTo>
                      <a:cubicBezTo>
                        <a:pt x="70" y="43"/>
                        <a:pt x="70" y="43"/>
                        <a:pt x="70" y="43"/>
                      </a:cubicBezTo>
                      <a:cubicBezTo>
                        <a:pt x="70" y="43"/>
                        <a:pt x="70" y="43"/>
                        <a:pt x="70" y="43"/>
                      </a:cubicBezTo>
                      <a:cubicBezTo>
                        <a:pt x="71" y="43"/>
                        <a:pt x="71" y="43"/>
                        <a:pt x="71" y="43"/>
                      </a:cubicBezTo>
                      <a:cubicBezTo>
                        <a:pt x="71" y="44"/>
                        <a:pt x="71" y="44"/>
                        <a:pt x="71" y="44"/>
                      </a:cubicBezTo>
                      <a:cubicBezTo>
                        <a:pt x="71" y="44"/>
                        <a:pt x="71" y="44"/>
                        <a:pt x="71" y="44"/>
                      </a:cubicBezTo>
                      <a:cubicBezTo>
                        <a:pt x="71" y="44"/>
                        <a:pt x="71" y="44"/>
                        <a:pt x="71" y="44"/>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8" name="Freeform 365">
                  <a:extLst>
                    <a:ext uri="{FF2B5EF4-FFF2-40B4-BE49-F238E27FC236}">
                      <a16:creationId xmlns="" xmlns:a16="http://schemas.microsoft.com/office/drawing/2014/main" id="{FFD21FE8-86C4-4B2C-8327-103AFAA34C68}"/>
                    </a:ext>
                  </a:extLst>
                </p:cNvPr>
                <p:cNvSpPr>
                  <a:spLocks/>
                </p:cNvSpPr>
                <p:nvPr/>
              </p:nvSpPr>
              <p:spPr bwMode="auto">
                <a:xfrm>
                  <a:off x="5304165" y="4161031"/>
                  <a:ext cx="608132" cy="319794"/>
                </a:xfrm>
                <a:custGeom>
                  <a:avLst/>
                  <a:gdLst>
                    <a:gd name="T0" fmla="*/ 114 w 116"/>
                    <a:gd name="T1" fmla="*/ 17 h 61"/>
                    <a:gd name="T2" fmla="*/ 114 w 116"/>
                    <a:gd name="T3" fmla="*/ 17 h 61"/>
                    <a:gd name="T4" fmla="*/ 114 w 116"/>
                    <a:gd name="T5" fmla="*/ 16 h 61"/>
                    <a:gd name="T6" fmla="*/ 114 w 116"/>
                    <a:gd name="T7" fmla="*/ 16 h 61"/>
                    <a:gd name="T8" fmla="*/ 114 w 116"/>
                    <a:gd name="T9" fmla="*/ 16 h 61"/>
                    <a:gd name="T10" fmla="*/ 113 w 116"/>
                    <a:gd name="T11" fmla="*/ 16 h 61"/>
                    <a:gd name="T12" fmla="*/ 113 w 116"/>
                    <a:gd name="T13" fmla="*/ 16 h 61"/>
                    <a:gd name="T14" fmla="*/ 113 w 116"/>
                    <a:gd name="T15" fmla="*/ 16 h 61"/>
                    <a:gd name="T16" fmla="*/ 112 w 116"/>
                    <a:gd name="T17" fmla="*/ 16 h 61"/>
                    <a:gd name="T18" fmla="*/ 111 w 116"/>
                    <a:gd name="T19" fmla="*/ 15 h 61"/>
                    <a:gd name="T20" fmla="*/ 111 w 116"/>
                    <a:gd name="T21" fmla="*/ 15 h 61"/>
                    <a:gd name="T22" fmla="*/ 111 w 116"/>
                    <a:gd name="T23" fmla="*/ 14 h 61"/>
                    <a:gd name="T24" fmla="*/ 110 w 116"/>
                    <a:gd name="T25" fmla="*/ 13 h 61"/>
                    <a:gd name="T26" fmla="*/ 110 w 116"/>
                    <a:gd name="T27" fmla="*/ 12 h 61"/>
                    <a:gd name="T28" fmla="*/ 109 w 116"/>
                    <a:gd name="T29" fmla="*/ 12 h 61"/>
                    <a:gd name="T30" fmla="*/ 109 w 116"/>
                    <a:gd name="T31" fmla="*/ 11 h 61"/>
                    <a:gd name="T32" fmla="*/ 108 w 116"/>
                    <a:gd name="T33" fmla="*/ 11 h 61"/>
                    <a:gd name="T34" fmla="*/ 107 w 116"/>
                    <a:gd name="T35" fmla="*/ 10 h 61"/>
                    <a:gd name="T36" fmla="*/ 107 w 116"/>
                    <a:gd name="T37" fmla="*/ 9 h 61"/>
                    <a:gd name="T38" fmla="*/ 106 w 116"/>
                    <a:gd name="T39" fmla="*/ 9 h 61"/>
                    <a:gd name="T40" fmla="*/ 106 w 116"/>
                    <a:gd name="T41" fmla="*/ 8 h 61"/>
                    <a:gd name="T42" fmla="*/ 107 w 116"/>
                    <a:gd name="T43" fmla="*/ 8 h 61"/>
                    <a:gd name="T44" fmla="*/ 107 w 116"/>
                    <a:gd name="T45" fmla="*/ 8 h 61"/>
                    <a:gd name="T46" fmla="*/ 107 w 116"/>
                    <a:gd name="T47" fmla="*/ 7 h 61"/>
                    <a:gd name="T48" fmla="*/ 107 w 116"/>
                    <a:gd name="T49" fmla="*/ 7 h 61"/>
                    <a:gd name="T50" fmla="*/ 108 w 116"/>
                    <a:gd name="T51" fmla="*/ 6 h 61"/>
                    <a:gd name="T52" fmla="*/ 108 w 116"/>
                    <a:gd name="T53" fmla="*/ 6 h 61"/>
                    <a:gd name="T54" fmla="*/ 108 w 116"/>
                    <a:gd name="T55" fmla="*/ 5 h 61"/>
                    <a:gd name="T56" fmla="*/ 108 w 116"/>
                    <a:gd name="T57" fmla="*/ 5 h 61"/>
                    <a:gd name="T58" fmla="*/ 109 w 116"/>
                    <a:gd name="T59" fmla="*/ 5 h 61"/>
                    <a:gd name="T60" fmla="*/ 110 w 116"/>
                    <a:gd name="T61" fmla="*/ 4 h 61"/>
                    <a:gd name="T62" fmla="*/ 109 w 116"/>
                    <a:gd name="T63" fmla="*/ 4 h 61"/>
                    <a:gd name="T64" fmla="*/ 109 w 116"/>
                    <a:gd name="T65" fmla="*/ 4 h 61"/>
                    <a:gd name="T66" fmla="*/ 109 w 116"/>
                    <a:gd name="T67" fmla="*/ 3 h 61"/>
                    <a:gd name="T68" fmla="*/ 109 w 116"/>
                    <a:gd name="T69" fmla="*/ 3 h 61"/>
                    <a:gd name="T70" fmla="*/ 108 w 116"/>
                    <a:gd name="T71" fmla="*/ 2 h 61"/>
                    <a:gd name="T72" fmla="*/ 108 w 116"/>
                    <a:gd name="T73" fmla="*/ 2 h 61"/>
                    <a:gd name="T74" fmla="*/ 108 w 116"/>
                    <a:gd name="T75" fmla="*/ 2 h 61"/>
                    <a:gd name="T76" fmla="*/ 107 w 116"/>
                    <a:gd name="T77" fmla="*/ 2 h 61"/>
                    <a:gd name="T78" fmla="*/ 107 w 116"/>
                    <a:gd name="T79" fmla="*/ 2 h 61"/>
                    <a:gd name="T80" fmla="*/ 106 w 116"/>
                    <a:gd name="T81" fmla="*/ 2 h 61"/>
                    <a:gd name="T82" fmla="*/ 105 w 116"/>
                    <a:gd name="T83" fmla="*/ 2 h 61"/>
                    <a:gd name="T84" fmla="*/ 105 w 116"/>
                    <a:gd name="T85" fmla="*/ 2 h 61"/>
                    <a:gd name="T86" fmla="*/ 105 w 116"/>
                    <a:gd name="T87" fmla="*/ 2 h 61"/>
                    <a:gd name="T88" fmla="*/ 104 w 116"/>
                    <a:gd name="T89" fmla="*/ 1 h 61"/>
                    <a:gd name="T90" fmla="*/ 104 w 116"/>
                    <a:gd name="T91" fmla="*/ 1 h 61"/>
                    <a:gd name="T92" fmla="*/ 104 w 116"/>
                    <a:gd name="T93" fmla="*/ 1 h 61"/>
                    <a:gd name="T94" fmla="*/ 103 w 116"/>
                    <a:gd name="T95" fmla="*/ 0 h 61"/>
                    <a:gd name="T96" fmla="*/ 0 w 116"/>
                    <a:gd name="T97" fmla="*/ 60 h 61"/>
                    <a:gd name="T98" fmla="*/ 116 w 116"/>
                    <a:gd name="T99"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6" h="61">
                      <a:moveTo>
                        <a:pt x="116" y="56"/>
                      </a:moveTo>
                      <a:cubicBezTo>
                        <a:pt x="115" y="43"/>
                        <a:pt x="115" y="30"/>
                        <a:pt x="114" y="17"/>
                      </a:cubicBezTo>
                      <a:cubicBezTo>
                        <a:pt x="114" y="17"/>
                        <a:pt x="114" y="17"/>
                        <a:pt x="114" y="17"/>
                      </a:cubicBezTo>
                      <a:cubicBezTo>
                        <a:pt x="114" y="17"/>
                        <a:pt x="114" y="17"/>
                        <a:pt x="114" y="17"/>
                      </a:cubicBezTo>
                      <a:cubicBezTo>
                        <a:pt x="114" y="17"/>
                        <a:pt x="114" y="17"/>
                        <a:pt x="114" y="17"/>
                      </a:cubicBezTo>
                      <a:cubicBezTo>
                        <a:pt x="114" y="16"/>
                        <a:pt x="114" y="16"/>
                        <a:pt x="114" y="16"/>
                      </a:cubicBezTo>
                      <a:cubicBezTo>
                        <a:pt x="114" y="16"/>
                        <a:pt x="114" y="16"/>
                        <a:pt x="114" y="16"/>
                      </a:cubicBezTo>
                      <a:cubicBezTo>
                        <a:pt x="114" y="16"/>
                        <a:pt x="114" y="16"/>
                        <a:pt x="114" y="16"/>
                      </a:cubicBezTo>
                      <a:cubicBezTo>
                        <a:pt x="114" y="16"/>
                        <a:pt x="114" y="16"/>
                        <a:pt x="114" y="16"/>
                      </a:cubicBezTo>
                      <a:cubicBezTo>
                        <a:pt x="114" y="16"/>
                        <a:pt x="114" y="16"/>
                        <a:pt x="114"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1" y="15"/>
                        <a:pt x="111" y="15"/>
                        <a:pt x="111" y="15"/>
                      </a:cubicBezTo>
                      <a:cubicBezTo>
                        <a:pt x="111" y="15"/>
                        <a:pt x="111" y="15"/>
                        <a:pt x="111" y="15"/>
                      </a:cubicBezTo>
                      <a:cubicBezTo>
                        <a:pt x="111" y="15"/>
                        <a:pt x="111" y="15"/>
                        <a:pt x="111" y="15"/>
                      </a:cubicBezTo>
                      <a:cubicBezTo>
                        <a:pt x="111" y="15"/>
                        <a:pt x="111" y="15"/>
                        <a:pt x="111" y="15"/>
                      </a:cubicBezTo>
                      <a:cubicBezTo>
                        <a:pt x="111" y="14"/>
                        <a:pt x="111" y="14"/>
                        <a:pt x="111" y="14"/>
                      </a:cubicBezTo>
                      <a:cubicBezTo>
                        <a:pt x="111" y="14"/>
                        <a:pt x="111" y="14"/>
                        <a:pt x="111" y="14"/>
                      </a:cubicBezTo>
                      <a:cubicBezTo>
                        <a:pt x="110" y="14"/>
                        <a:pt x="110" y="14"/>
                        <a:pt x="110" y="14"/>
                      </a:cubicBezTo>
                      <a:cubicBezTo>
                        <a:pt x="110" y="13"/>
                        <a:pt x="110" y="13"/>
                        <a:pt x="110" y="13"/>
                      </a:cubicBezTo>
                      <a:cubicBezTo>
                        <a:pt x="109" y="12"/>
                        <a:pt x="109" y="12"/>
                        <a:pt x="109" y="12"/>
                      </a:cubicBezTo>
                      <a:cubicBezTo>
                        <a:pt x="110" y="12"/>
                        <a:pt x="110" y="12"/>
                        <a:pt x="110" y="12"/>
                      </a:cubicBezTo>
                      <a:cubicBezTo>
                        <a:pt x="109" y="12"/>
                        <a:pt x="109" y="12"/>
                        <a:pt x="109" y="12"/>
                      </a:cubicBezTo>
                      <a:cubicBezTo>
                        <a:pt x="109" y="12"/>
                        <a:pt x="109" y="12"/>
                        <a:pt x="109" y="12"/>
                      </a:cubicBezTo>
                      <a:cubicBezTo>
                        <a:pt x="109" y="11"/>
                        <a:pt x="109" y="11"/>
                        <a:pt x="109" y="11"/>
                      </a:cubicBezTo>
                      <a:cubicBezTo>
                        <a:pt x="109" y="11"/>
                        <a:pt x="109" y="11"/>
                        <a:pt x="109" y="11"/>
                      </a:cubicBezTo>
                      <a:cubicBezTo>
                        <a:pt x="108" y="11"/>
                        <a:pt x="108" y="11"/>
                        <a:pt x="108" y="11"/>
                      </a:cubicBezTo>
                      <a:cubicBezTo>
                        <a:pt x="108" y="11"/>
                        <a:pt x="108" y="11"/>
                        <a:pt x="108" y="11"/>
                      </a:cubicBezTo>
                      <a:cubicBezTo>
                        <a:pt x="108" y="10"/>
                        <a:pt x="108" y="10"/>
                        <a:pt x="108" y="10"/>
                      </a:cubicBezTo>
                      <a:cubicBezTo>
                        <a:pt x="107" y="10"/>
                        <a:pt x="107" y="10"/>
                        <a:pt x="107" y="10"/>
                      </a:cubicBezTo>
                      <a:cubicBezTo>
                        <a:pt x="107" y="10"/>
                        <a:pt x="107" y="10"/>
                        <a:pt x="107" y="10"/>
                      </a:cubicBezTo>
                      <a:cubicBezTo>
                        <a:pt x="107" y="9"/>
                        <a:pt x="107" y="9"/>
                        <a:pt x="107" y="9"/>
                      </a:cubicBezTo>
                      <a:cubicBezTo>
                        <a:pt x="107" y="9"/>
                        <a:pt x="107" y="9"/>
                        <a:pt x="107" y="9"/>
                      </a:cubicBezTo>
                      <a:cubicBezTo>
                        <a:pt x="106" y="9"/>
                        <a:pt x="106" y="9"/>
                        <a:pt x="106" y="9"/>
                      </a:cubicBezTo>
                      <a:cubicBezTo>
                        <a:pt x="106" y="9"/>
                        <a:pt x="106" y="9"/>
                        <a:pt x="106" y="9"/>
                      </a:cubicBezTo>
                      <a:cubicBezTo>
                        <a:pt x="106" y="8"/>
                        <a:pt x="106" y="8"/>
                        <a:pt x="106" y="8"/>
                      </a:cubicBezTo>
                      <a:cubicBezTo>
                        <a:pt x="106" y="8"/>
                        <a:pt x="106" y="8"/>
                        <a:pt x="106" y="8"/>
                      </a:cubicBezTo>
                      <a:cubicBezTo>
                        <a:pt x="107" y="8"/>
                        <a:pt x="107" y="8"/>
                        <a:pt x="107" y="8"/>
                      </a:cubicBezTo>
                      <a:cubicBezTo>
                        <a:pt x="107" y="8"/>
                        <a:pt x="107" y="8"/>
                        <a:pt x="107" y="8"/>
                      </a:cubicBezTo>
                      <a:cubicBezTo>
                        <a:pt x="107" y="8"/>
                        <a:pt x="107" y="8"/>
                        <a:pt x="107" y="8"/>
                      </a:cubicBezTo>
                      <a:cubicBezTo>
                        <a:pt x="107" y="8"/>
                        <a:pt x="107" y="8"/>
                        <a:pt x="107" y="8"/>
                      </a:cubicBezTo>
                      <a:cubicBezTo>
                        <a:pt x="107" y="7"/>
                        <a:pt x="107" y="7"/>
                        <a:pt x="107" y="7"/>
                      </a:cubicBezTo>
                      <a:cubicBezTo>
                        <a:pt x="107" y="7"/>
                        <a:pt x="107" y="7"/>
                        <a:pt x="107" y="7"/>
                      </a:cubicBezTo>
                      <a:cubicBezTo>
                        <a:pt x="107" y="7"/>
                        <a:pt x="107" y="7"/>
                        <a:pt x="107" y="7"/>
                      </a:cubicBezTo>
                      <a:cubicBezTo>
                        <a:pt x="108" y="6"/>
                        <a:pt x="108" y="6"/>
                        <a:pt x="108" y="6"/>
                      </a:cubicBezTo>
                      <a:cubicBezTo>
                        <a:pt x="108" y="6"/>
                        <a:pt x="108" y="6"/>
                        <a:pt x="108" y="6"/>
                      </a:cubicBezTo>
                      <a:cubicBezTo>
                        <a:pt x="108" y="6"/>
                        <a:pt x="108" y="6"/>
                        <a:pt x="108" y="6"/>
                      </a:cubicBezTo>
                      <a:cubicBezTo>
                        <a:pt x="108" y="6"/>
                        <a:pt x="108" y="6"/>
                        <a:pt x="108" y="6"/>
                      </a:cubicBezTo>
                      <a:cubicBezTo>
                        <a:pt x="108" y="5"/>
                        <a:pt x="108" y="5"/>
                        <a:pt x="108" y="5"/>
                      </a:cubicBezTo>
                      <a:cubicBezTo>
                        <a:pt x="108" y="5"/>
                        <a:pt x="108" y="5"/>
                        <a:pt x="108" y="5"/>
                      </a:cubicBezTo>
                      <a:cubicBezTo>
                        <a:pt x="108" y="5"/>
                        <a:pt x="108" y="5"/>
                        <a:pt x="108" y="5"/>
                      </a:cubicBezTo>
                      <a:cubicBezTo>
                        <a:pt x="108" y="5"/>
                        <a:pt x="108" y="5"/>
                        <a:pt x="108" y="5"/>
                      </a:cubicBezTo>
                      <a:cubicBezTo>
                        <a:pt x="109" y="5"/>
                        <a:pt x="109" y="5"/>
                        <a:pt x="109" y="5"/>
                      </a:cubicBezTo>
                      <a:cubicBezTo>
                        <a:pt x="109" y="5"/>
                        <a:pt x="109" y="5"/>
                        <a:pt x="109" y="5"/>
                      </a:cubicBezTo>
                      <a:cubicBezTo>
                        <a:pt x="110" y="5"/>
                        <a:pt x="110" y="5"/>
                        <a:pt x="110" y="5"/>
                      </a:cubicBezTo>
                      <a:cubicBezTo>
                        <a:pt x="110" y="4"/>
                        <a:pt x="110" y="4"/>
                        <a:pt x="110" y="4"/>
                      </a:cubicBezTo>
                      <a:cubicBezTo>
                        <a:pt x="110" y="4"/>
                        <a:pt x="110" y="4"/>
                        <a:pt x="110" y="4"/>
                      </a:cubicBezTo>
                      <a:cubicBezTo>
                        <a:pt x="109" y="4"/>
                        <a:pt x="109" y="4"/>
                        <a:pt x="109" y="4"/>
                      </a:cubicBezTo>
                      <a:cubicBezTo>
                        <a:pt x="109" y="4"/>
                        <a:pt x="109" y="4"/>
                        <a:pt x="109" y="4"/>
                      </a:cubicBezTo>
                      <a:cubicBezTo>
                        <a:pt x="109" y="4"/>
                        <a:pt x="109" y="4"/>
                        <a:pt x="109" y="4"/>
                      </a:cubicBezTo>
                      <a:cubicBezTo>
                        <a:pt x="109" y="3"/>
                        <a:pt x="109" y="3"/>
                        <a:pt x="109" y="3"/>
                      </a:cubicBezTo>
                      <a:cubicBezTo>
                        <a:pt x="109" y="3"/>
                        <a:pt x="109" y="3"/>
                        <a:pt x="109" y="3"/>
                      </a:cubicBezTo>
                      <a:cubicBezTo>
                        <a:pt x="109" y="3"/>
                        <a:pt x="109" y="3"/>
                        <a:pt x="109" y="3"/>
                      </a:cubicBezTo>
                      <a:cubicBezTo>
                        <a:pt x="109" y="3"/>
                        <a:pt x="109" y="3"/>
                        <a:pt x="109" y="3"/>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8" y="2"/>
                        <a:pt x="108" y="2"/>
                        <a:pt x="108" y="2"/>
                      </a:cubicBezTo>
                      <a:cubicBezTo>
                        <a:pt x="107" y="2"/>
                        <a:pt x="107" y="2"/>
                        <a:pt x="107" y="2"/>
                      </a:cubicBezTo>
                      <a:cubicBezTo>
                        <a:pt x="107" y="2"/>
                        <a:pt x="107" y="2"/>
                        <a:pt x="107" y="2"/>
                      </a:cubicBezTo>
                      <a:cubicBezTo>
                        <a:pt x="107" y="2"/>
                        <a:pt x="107" y="2"/>
                        <a:pt x="107" y="2"/>
                      </a:cubicBezTo>
                      <a:cubicBezTo>
                        <a:pt x="106" y="3"/>
                        <a:pt x="106" y="3"/>
                        <a:pt x="106" y="3"/>
                      </a:cubicBezTo>
                      <a:cubicBezTo>
                        <a:pt x="106" y="2"/>
                        <a:pt x="106" y="2"/>
                        <a:pt x="106" y="2"/>
                      </a:cubicBezTo>
                      <a:cubicBezTo>
                        <a:pt x="105" y="2"/>
                        <a:pt x="105" y="2"/>
                        <a:pt x="105" y="2"/>
                      </a:cubicBezTo>
                      <a:cubicBezTo>
                        <a:pt x="105" y="2"/>
                        <a:pt x="105" y="2"/>
                        <a:pt x="105" y="2"/>
                      </a:cubicBezTo>
                      <a:cubicBezTo>
                        <a:pt x="105" y="2"/>
                        <a:pt x="105" y="2"/>
                        <a:pt x="105" y="2"/>
                      </a:cubicBezTo>
                      <a:cubicBezTo>
                        <a:pt x="105" y="2"/>
                        <a:pt x="105" y="2"/>
                        <a:pt x="105" y="2"/>
                      </a:cubicBezTo>
                      <a:cubicBezTo>
                        <a:pt x="105" y="2"/>
                        <a:pt x="105" y="2"/>
                        <a:pt x="105" y="2"/>
                      </a:cubicBezTo>
                      <a:cubicBezTo>
                        <a:pt x="105" y="2"/>
                        <a:pt x="105" y="2"/>
                        <a:pt x="105" y="2"/>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4" y="1"/>
                        <a:pt x="104" y="1"/>
                        <a:pt x="104" y="1"/>
                      </a:cubicBezTo>
                      <a:cubicBezTo>
                        <a:pt x="103" y="0"/>
                        <a:pt x="103" y="0"/>
                        <a:pt x="103" y="0"/>
                      </a:cubicBezTo>
                      <a:cubicBezTo>
                        <a:pt x="69" y="1"/>
                        <a:pt x="35" y="2"/>
                        <a:pt x="1" y="1"/>
                      </a:cubicBezTo>
                      <a:cubicBezTo>
                        <a:pt x="0" y="21"/>
                        <a:pt x="0" y="40"/>
                        <a:pt x="0" y="60"/>
                      </a:cubicBezTo>
                      <a:cubicBezTo>
                        <a:pt x="34" y="61"/>
                        <a:pt x="69" y="60"/>
                        <a:pt x="103" y="59"/>
                      </a:cubicBezTo>
                      <a:cubicBezTo>
                        <a:pt x="107" y="59"/>
                        <a:pt x="112" y="58"/>
                        <a:pt x="116" y="58"/>
                      </a:cubicBezTo>
                      <a:lnTo>
                        <a:pt x="116" y="56"/>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99" name="Freeform 366">
                  <a:extLst>
                    <a:ext uri="{FF2B5EF4-FFF2-40B4-BE49-F238E27FC236}">
                      <a16:creationId xmlns="" xmlns:a16="http://schemas.microsoft.com/office/drawing/2014/main" id="{538858B2-650E-4C0D-8A9B-3D58AFEF7B41}"/>
                    </a:ext>
                  </a:extLst>
                </p:cNvPr>
                <p:cNvSpPr>
                  <a:spLocks/>
                </p:cNvSpPr>
                <p:nvPr/>
              </p:nvSpPr>
              <p:spPr bwMode="auto">
                <a:xfrm>
                  <a:off x="5728809" y="3778327"/>
                  <a:ext cx="503282" cy="325036"/>
                </a:xfrm>
                <a:custGeom>
                  <a:avLst/>
                  <a:gdLst>
                    <a:gd name="T0" fmla="*/ 95 w 96"/>
                    <a:gd name="T1" fmla="*/ 25 h 62"/>
                    <a:gd name="T2" fmla="*/ 92 w 96"/>
                    <a:gd name="T3" fmla="*/ 22 h 62"/>
                    <a:gd name="T4" fmla="*/ 88 w 96"/>
                    <a:gd name="T5" fmla="*/ 20 h 62"/>
                    <a:gd name="T6" fmla="*/ 87 w 96"/>
                    <a:gd name="T7" fmla="*/ 16 h 62"/>
                    <a:gd name="T8" fmla="*/ 81 w 96"/>
                    <a:gd name="T9" fmla="*/ 14 h 62"/>
                    <a:gd name="T10" fmla="*/ 80 w 96"/>
                    <a:gd name="T11" fmla="*/ 10 h 62"/>
                    <a:gd name="T12" fmla="*/ 80 w 96"/>
                    <a:gd name="T13" fmla="*/ 4 h 62"/>
                    <a:gd name="T14" fmla="*/ 78 w 96"/>
                    <a:gd name="T15" fmla="*/ 1 h 62"/>
                    <a:gd name="T16" fmla="*/ 0 w 96"/>
                    <a:gd name="T17" fmla="*/ 4 h 62"/>
                    <a:gd name="T18" fmla="*/ 0 w 96"/>
                    <a:gd name="T19" fmla="*/ 6 h 62"/>
                    <a:gd name="T20" fmla="*/ 1 w 96"/>
                    <a:gd name="T21" fmla="*/ 8 h 62"/>
                    <a:gd name="T22" fmla="*/ 1 w 96"/>
                    <a:gd name="T23" fmla="*/ 9 h 62"/>
                    <a:gd name="T24" fmla="*/ 1 w 96"/>
                    <a:gd name="T25" fmla="*/ 10 h 62"/>
                    <a:gd name="T26" fmla="*/ 2 w 96"/>
                    <a:gd name="T27" fmla="*/ 10 h 62"/>
                    <a:gd name="T28" fmla="*/ 2 w 96"/>
                    <a:gd name="T29" fmla="*/ 11 h 62"/>
                    <a:gd name="T30" fmla="*/ 2 w 96"/>
                    <a:gd name="T31" fmla="*/ 14 h 62"/>
                    <a:gd name="T32" fmla="*/ 2 w 96"/>
                    <a:gd name="T33" fmla="*/ 14 h 62"/>
                    <a:gd name="T34" fmla="*/ 1 w 96"/>
                    <a:gd name="T35" fmla="*/ 16 h 62"/>
                    <a:gd name="T36" fmla="*/ 1 w 96"/>
                    <a:gd name="T37" fmla="*/ 17 h 62"/>
                    <a:gd name="T38" fmla="*/ 1 w 96"/>
                    <a:gd name="T39" fmla="*/ 18 h 62"/>
                    <a:gd name="T40" fmla="*/ 0 w 96"/>
                    <a:gd name="T41" fmla="*/ 19 h 62"/>
                    <a:gd name="T42" fmla="*/ 2 w 96"/>
                    <a:gd name="T43" fmla="*/ 21 h 62"/>
                    <a:gd name="T44" fmla="*/ 2 w 96"/>
                    <a:gd name="T45" fmla="*/ 22 h 62"/>
                    <a:gd name="T46" fmla="*/ 2 w 96"/>
                    <a:gd name="T47" fmla="*/ 23 h 62"/>
                    <a:gd name="T48" fmla="*/ 4 w 96"/>
                    <a:gd name="T49" fmla="*/ 24 h 62"/>
                    <a:gd name="T50" fmla="*/ 5 w 96"/>
                    <a:gd name="T51" fmla="*/ 28 h 62"/>
                    <a:gd name="T52" fmla="*/ 6 w 96"/>
                    <a:gd name="T53" fmla="*/ 31 h 62"/>
                    <a:gd name="T54" fmla="*/ 8 w 96"/>
                    <a:gd name="T55" fmla="*/ 35 h 62"/>
                    <a:gd name="T56" fmla="*/ 9 w 96"/>
                    <a:gd name="T57" fmla="*/ 38 h 62"/>
                    <a:gd name="T58" fmla="*/ 9 w 96"/>
                    <a:gd name="T59" fmla="*/ 40 h 62"/>
                    <a:gd name="T60" fmla="*/ 9 w 96"/>
                    <a:gd name="T61" fmla="*/ 43 h 62"/>
                    <a:gd name="T62" fmla="*/ 10 w 96"/>
                    <a:gd name="T63" fmla="*/ 43 h 62"/>
                    <a:gd name="T64" fmla="*/ 11 w 96"/>
                    <a:gd name="T65" fmla="*/ 44 h 62"/>
                    <a:gd name="T66" fmla="*/ 12 w 96"/>
                    <a:gd name="T67" fmla="*/ 47 h 62"/>
                    <a:gd name="T68" fmla="*/ 13 w 96"/>
                    <a:gd name="T69" fmla="*/ 50 h 62"/>
                    <a:gd name="T70" fmla="*/ 12 w 96"/>
                    <a:gd name="T71" fmla="*/ 52 h 62"/>
                    <a:gd name="T72" fmla="*/ 12 w 96"/>
                    <a:gd name="T73" fmla="*/ 53 h 62"/>
                    <a:gd name="T74" fmla="*/ 13 w 96"/>
                    <a:gd name="T75" fmla="*/ 55 h 62"/>
                    <a:gd name="T76" fmla="*/ 13 w 96"/>
                    <a:gd name="T77" fmla="*/ 58 h 62"/>
                    <a:gd name="T78" fmla="*/ 13 w 96"/>
                    <a:gd name="T79" fmla="*/ 60 h 62"/>
                    <a:gd name="T80" fmla="*/ 14 w 96"/>
                    <a:gd name="T81" fmla="*/ 61 h 62"/>
                    <a:gd name="T82" fmla="*/ 14 w 96"/>
                    <a:gd name="T83" fmla="*/ 61 h 62"/>
                    <a:gd name="T84" fmla="*/ 14 w 96"/>
                    <a:gd name="T85" fmla="*/ 61 h 62"/>
                    <a:gd name="T86" fmla="*/ 14 w 96"/>
                    <a:gd name="T87" fmla="*/ 61 h 62"/>
                    <a:gd name="T88" fmla="*/ 34 w 96"/>
                    <a:gd name="T89" fmla="*/ 61 h 62"/>
                    <a:gd name="T90" fmla="*/ 75 w 96"/>
                    <a:gd name="T91" fmla="*/ 58 h 62"/>
                    <a:gd name="T92" fmla="*/ 77 w 96"/>
                    <a:gd name="T93" fmla="*/ 59 h 62"/>
                    <a:gd name="T94" fmla="*/ 77 w 96"/>
                    <a:gd name="T95" fmla="*/ 60 h 62"/>
                    <a:gd name="T96" fmla="*/ 78 w 96"/>
                    <a:gd name="T97" fmla="*/ 61 h 62"/>
                    <a:gd name="T98" fmla="*/ 81 w 96"/>
                    <a:gd name="T99" fmla="*/ 61 h 62"/>
                    <a:gd name="T100" fmla="*/ 80 w 96"/>
                    <a:gd name="T101" fmla="*/ 58 h 62"/>
                    <a:gd name="T102" fmla="*/ 83 w 96"/>
                    <a:gd name="T103" fmla="*/ 57 h 62"/>
                    <a:gd name="T104" fmla="*/ 84 w 96"/>
                    <a:gd name="T105" fmla="*/ 52 h 62"/>
                    <a:gd name="T106" fmla="*/ 84 w 96"/>
                    <a:gd name="T107" fmla="*/ 46 h 62"/>
                    <a:gd name="T108" fmla="*/ 84 w 96"/>
                    <a:gd name="T109" fmla="*/ 42 h 62"/>
                    <a:gd name="T110" fmla="*/ 92 w 96"/>
                    <a:gd name="T111" fmla="*/ 38 h 62"/>
                    <a:gd name="T112" fmla="*/ 94 w 96"/>
                    <a:gd name="T113" fmla="*/ 36 h 62"/>
                    <a:gd name="T114" fmla="*/ 94 w 96"/>
                    <a:gd name="T115" fmla="*/ 34 h 62"/>
                    <a:gd name="T116" fmla="*/ 96 w 96"/>
                    <a:gd name="T117" fmla="*/ 3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 h="62">
                      <a:moveTo>
                        <a:pt x="96" y="27"/>
                      </a:moveTo>
                      <a:cubicBezTo>
                        <a:pt x="96" y="27"/>
                        <a:pt x="96" y="27"/>
                        <a:pt x="96" y="27"/>
                      </a:cubicBezTo>
                      <a:cubicBezTo>
                        <a:pt x="96" y="26"/>
                        <a:pt x="96" y="26"/>
                        <a:pt x="96" y="26"/>
                      </a:cubicBezTo>
                      <a:cubicBezTo>
                        <a:pt x="96" y="26"/>
                        <a:pt x="96" y="26"/>
                        <a:pt x="96" y="26"/>
                      </a:cubicBezTo>
                      <a:cubicBezTo>
                        <a:pt x="96" y="26"/>
                        <a:pt x="96" y="26"/>
                        <a:pt x="96" y="26"/>
                      </a:cubicBezTo>
                      <a:cubicBezTo>
                        <a:pt x="95" y="26"/>
                        <a:pt x="95" y="26"/>
                        <a:pt x="95" y="26"/>
                      </a:cubicBezTo>
                      <a:cubicBezTo>
                        <a:pt x="95" y="26"/>
                        <a:pt x="95" y="26"/>
                        <a:pt x="95" y="26"/>
                      </a:cubicBezTo>
                      <a:cubicBezTo>
                        <a:pt x="95" y="25"/>
                        <a:pt x="95" y="25"/>
                        <a:pt x="95" y="25"/>
                      </a:cubicBezTo>
                      <a:cubicBezTo>
                        <a:pt x="95" y="25"/>
                        <a:pt x="95" y="25"/>
                        <a:pt x="95" y="25"/>
                      </a:cubicBezTo>
                      <a:cubicBezTo>
                        <a:pt x="93" y="25"/>
                        <a:pt x="93" y="25"/>
                        <a:pt x="93" y="25"/>
                      </a:cubicBezTo>
                      <a:cubicBezTo>
                        <a:pt x="93" y="25"/>
                        <a:pt x="93" y="25"/>
                        <a:pt x="93" y="25"/>
                      </a:cubicBezTo>
                      <a:cubicBezTo>
                        <a:pt x="93" y="25"/>
                        <a:pt x="93" y="25"/>
                        <a:pt x="93" y="25"/>
                      </a:cubicBezTo>
                      <a:cubicBezTo>
                        <a:pt x="93" y="24"/>
                        <a:pt x="93" y="24"/>
                        <a:pt x="93" y="24"/>
                      </a:cubicBezTo>
                      <a:cubicBezTo>
                        <a:pt x="92" y="24"/>
                        <a:pt x="92" y="24"/>
                        <a:pt x="92" y="24"/>
                      </a:cubicBezTo>
                      <a:cubicBezTo>
                        <a:pt x="92" y="23"/>
                        <a:pt x="92" y="23"/>
                        <a:pt x="92" y="23"/>
                      </a:cubicBezTo>
                      <a:cubicBezTo>
                        <a:pt x="92" y="22"/>
                        <a:pt x="92" y="22"/>
                        <a:pt x="92" y="22"/>
                      </a:cubicBezTo>
                      <a:cubicBezTo>
                        <a:pt x="92" y="22"/>
                        <a:pt x="92" y="22"/>
                        <a:pt x="92" y="22"/>
                      </a:cubicBezTo>
                      <a:cubicBezTo>
                        <a:pt x="92" y="22"/>
                        <a:pt x="92" y="22"/>
                        <a:pt x="92" y="22"/>
                      </a:cubicBezTo>
                      <a:cubicBezTo>
                        <a:pt x="91" y="21"/>
                        <a:pt x="91" y="21"/>
                        <a:pt x="91" y="21"/>
                      </a:cubicBezTo>
                      <a:cubicBezTo>
                        <a:pt x="90" y="21"/>
                        <a:pt x="90" y="21"/>
                        <a:pt x="90" y="21"/>
                      </a:cubicBezTo>
                      <a:cubicBezTo>
                        <a:pt x="89" y="20"/>
                        <a:pt x="89" y="20"/>
                        <a:pt x="89" y="20"/>
                      </a:cubicBezTo>
                      <a:cubicBezTo>
                        <a:pt x="89" y="20"/>
                        <a:pt x="89" y="20"/>
                        <a:pt x="89" y="20"/>
                      </a:cubicBezTo>
                      <a:cubicBezTo>
                        <a:pt x="89" y="20"/>
                        <a:pt x="89" y="20"/>
                        <a:pt x="89" y="20"/>
                      </a:cubicBezTo>
                      <a:cubicBezTo>
                        <a:pt x="88" y="20"/>
                        <a:pt x="88" y="20"/>
                        <a:pt x="88" y="20"/>
                      </a:cubicBezTo>
                      <a:cubicBezTo>
                        <a:pt x="88" y="19"/>
                        <a:pt x="88" y="19"/>
                        <a:pt x="88" y="19"/>
                      </a:cubicBezTo>
                      <a:cubicBezTo>
                        <a:pt x="88" y="19"/>
                        <a:pt x="88" y="19"/>
                        <a:pt x="88" y="18"/>
                      </a:cubicBezTo>
                      <a:cubicBezTo>
                        <a:pt x="88" y="18"/>
                        <a:pt x="88" y="18"/>
                        <a:pt x="88" y="18"/>
                      </a:cubicBezTo>
                      <a:cubicBezTo>
                        <a:pt x="88" y="18"/>
                        <a:pt x="88" y="18"/>
                        <a:pt x="88" y="18"/>
                      </a:cubicBezTo>
                      <a:cubicBezTo>
                        <a:pt x="88" y="17"/>
                        <a:pt x="88" y="17"/>
                        <a:pt x="88" y="17"/>
                      </a:cubicBezTo>
                      <a:cubicBezTo>
                        <a:pt x="88" y="17"/>
                        <a:pt x="88" y="17"/>
                        <a:pt x="88" y="17"/>
                      </a:cubicBezTo>
                      <a:cubicBezTo>
                        <a:pt x="87" y="16"/>
                        <a:pt x="87" y="16"/>
                        <a:pt x="87" y="16"/>
                      </a:cubicBezTo>
                      <a:cubicBezTo>
                        <a:pt x="87" y="16"/>
                        <a:pt x="87" y="16"/>
                        <a:pt x="87" y="16"/>
                      </a:cubicBezTo>
                      <a:cubicBezTo>
                        <a:pt x="87" y="16"/>
                        <a:pt x="87" y="16"/>
                        <a:pt x="87" y="16"/>
                      </a:cubicBezTo>
                      <a:cubicBezTo>
                        <a:pt x="86" y="16"/>
                        <a:pt x="86" y="16"/>
                        <a:pt x="86" y="16"/>
                      </a:cubicBezTo>
                      <a:cubicBezTo>
                        <a:pt x="86" y="16"/>
                        <a:pt x="86" y="16"/>
                        <a:pt x="86" y="16"/>
                      </a:cubicBezTo>
                      <a:cubicBezTo>
                        <a:pt x="83" y="16"/>
                        <a:pt x="83" y="16"/>
                        <a:pt x="83" y="16"/>
                      </a:cubicBezTo>
                      <a:cubicBezTo>
                        <a:pt x="82" y="15"/>
                        <a:pt x="82" y="15"/>
                        <a:pt x="82" y="15"/>
                      </a:cubicBezTo>
                      <a:cubicBezTo>
                        <a:pt x="82" y="15"/>
                        <a:pt x="82" y="15"/>
                        <a:pt x="82" y="15"/>
                      </a:cubicBezTo>
                      <a:cubicBezTo>
                        <a:pt x="82" y="15"/>
                        <a:pt x="82" y="15"/>
                        <a:pt x="82" y="15"/>
                      </a:cubicBezTo>
                      <a:cubicBezTo>
                        <a:pt x="81" y="14"/>
                        <a:pt x="81" y="14"/>
                        <a:pt x="81" y="14"/>
                      </a:cubicBezTo>
                      <a:cubicBezTo>
                        <a:pt x="81" y="14"/>
                        <a:pt x="81" y="14"/>
                        <a:pt x="81" y="14"/>
                      </a:cubicBezTo>
                      <a:cubicBezTo>
                        <a:pt x="81" y="13"/>
                        <a:pt x="81" y="13"/>
                        <a:pt x="81" y="13"/>
                      </a:cubicBezTo>
                      <a:cubicBezTo>
                        <a:pt x="81" y="12"/>
                        <a:pt x="81" y="12"/>
                        <a:pt x="81" y="12"/>
                      </a:cubicBezTo>
                      <a:cubicBezTo>
                        <a:pt x="81" y="12"/>
                        <a:pt x="81" y="12"/>
                        <a:pt x="81" y="12"/>
                      </a:cubicBezTo>
                      <a:cubicBezTo>
                        <a:pt x="80" y="12"/>
                        <a:pt x="80" y="12"/>
                        <a:pt x="80" y="12"/>
                      </a:cubicBezTo>
                      <a:cubicBezTo>
                        <a:pt x="80" y="11"/>
                        <a:pt x="80" y="11"/>
                        <a:pt x="80" y="11"/>
                      </a:cubicBezTo>
                      <a:cubicBezTo>
                        <a:pt x="80" y="11"/>
                        <a:pt x="80" y="11"/>
                        <a:pt x="80" y="11"/>
                      </a:cubicBezTo>
                      <a:cubicBezTo>
                        <a:pt x="80" y="10"/>
                        <a:pt x="80" y="10"/>
                        <a:pt x="80" y="10"/>
                      </a:cubicBezTo>
                      <a:cubicBezTo>
                        <a:pt x="80" y="10"/>
                        <a:pt x="80" y="10"/>
                        <a:pt x="80" y="10"/>
                      </a:cubicBezTo>
                      <a:cubicBezTo>
                        <a:pt x="80" y="9"/>
                        <a:pt x="80" y="9"/>
                        <a:pt x="80" y="9"/>
                      </a:cubicBezTo>
                      <a:cubicBezTo>
                        <a:pt x="80" y="9"/>
                        <a:pt x="80" y="9"/>
                        <a:pt x="80" y="9"/>
                      </a:cubicBezTo>
                      <a:cubicBezTo>
                        <a:pt x="80" y="8"/>
                        <a:pt x="80" y="8"/>
                        <a:pt x="80" y="8"/>
                      </a:cubicBezTo>
                      <a:cubicBezTo>
                        <a:pt x="79" y="7"/>
                        <a:pt x="79" y="7"/>
                        <a:pt x="79" y="7"/>
                      </a:cubicBezTo>
                      <a:cubicBezTo>
                        <a:pt x="80" y="6"/>
                        <a:pt x="80" y="6"/>
                        <a:pt x="80" y="6"/>
                      </a:cubicBezTo>
                      <a:cubicBezTo>
                        <a:pt x="80" y="5"/>
                        <a:pt x="80" y="5"/>
                        <a:pt x="80" y="5"/>
                      </a:cubicBezTo>
                      <a:cubicBezTo>
                        <a:pt x="80" y="4"/>
                        <a:pt x="80" y="4"/>
                        <a:pt x="80" y="4"/>
                      </a:cubicBezTo>
                      <a:cubicBezTo>
                        <a:pt x="80" y="3"/>
                        <a:pt x="80" y="3"/>
                        <a:pt x="80" y="3"/>
                      </a:cubicBezTo>
                      <a:cubicBezTo>
                        <a:pt x="80" y="3"/>
                        <a:pt x="80" y="3"/>
                        <a:pt x="80" y="3"/>
                      </a:cubicBezTo>
                      <a:cubicBezTo>
                        <a:pt x="79" y="3"/>
                        <a:pt x="79" y="3"/>
                        <a:pt x="79" y="3"/>
                      </a:cubicBezTo>
                      <a:cubicBezTo>
                        <a:pt x="78" y="3"/>
                        <a:pt x="78" y="3"/>
                        <a:pt x="78" y="3"/>
                      </a:cubicBezTo>
                      <a:cubicBezTo>
                        <a:pt x="78" y="2"/>
                        <a:pt x="78" y="2"/>
                        <a:pt x="78" y="2"/>
                      </a:cubicBezTo>
                      <a:cubicBezTo>
                        <a:pt x="78" y="2"/>
                        <a:pt x="78" y="2"/>
                        <a:pt x="78" y="2"/>
                      </a:cubicBezTo>
                      <a:cubicBezTo>
                        <a:pt x="78" y="2"/>
                        <a:pt x="78" y="2"/>
                        <a:pt x="78" y="2"/>
                      </a:cubicBezTo>
                      <a:cubicBezTo>
                        <a:pt x="78" y="1"/>
                        <a:pt x="78" y="1"/>
                        <a:pt x="78" y="1"/>
                      </a:cubicBezTo>
                      <a:cubicBezTo>
                        <a:pt x="78" y="1"/>
                        <a:pt x="78" y="1"/>
                        <a:pt x="78" y="1"/>
                      </a:cubicBezTo>
                      <a:cubicBezTo>
                        <a:pt x="78" y="1"/>
                        <a:pt x="78" y="1"/>
                        <a:pt x="78" y="1"/>
                      </a:cubicBezTo>
                      <a:cubicBezTo>
                        <a:pt x="78" y="1"/>
                        <a:pt x="78" y="1"/>
                        <a:pt x="78" y="1"/>
                      </a:cubicBezTo>
                      <a:cubicBezTo>
                        <a:pt x="78" y="0"/>
                        <a:pt x="78" y="0"/>
                        <a:pt x="78" y="0"/>
                      </a:cubicBezTo>
                      <a:cubicBezTo>
                        <a:pt x="78" y="0"/>
                        <a:pt x="78" y="0"/>
                        <a:pt x="78" y="0"/>
                      </a:cubicBezTo>
                      <a:cubicBezTo>
                        <a:pt x="78" y="0"/>
                        <a:pt x="78" y="0"/>
                        <a:pt x="78" y="0"/>
                      </a:cubicBezTo>
                      <a:cubicBezTo>
                        <a:pt x="52" y="2"/>
                        <a:pt x="26" y="3"/>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1" y="20"/>
                        <a:pt x="1" y="20"/>
                        <a:pt x="1" y="20"/>
                      </a:cubicBezTo>
                      <a:cubicBezTo>
                        <a:pt x="1" y="20"/>
                        <a:pt x="1" y="20"/>
                        <a:pt x="1" y="20"/>
                      </a:cubicBezTo>
                      <a:cubicBezTo>
                        <a:pt x="1" y="21"/>
                        <a:pt x="1" y="21"/>
                        <a:pt x="1"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3" y="24"/>
                        <a:pt x="3" y="24"/>
                        <a:pt x="3" y="24"/>
                      </a:cubicBezTo>
                      <a:cubicBezTo>
                        <a:pt x="3" y="24"/>
                        <a:pt x="3" y="24"/>
                        <a:pt x="3" y="24"/>
                      </a:cubicBezTo>
                      <a:cubicBezTo>
                        <a:pt x="4" y="24"/>
                        <a:pt x="4" y="24"/>
                        <a:pt x="4" y="24"/>
                      </a:cubicBezTo>
                      <a:cubicBezTo>
                        <a:pt x="4" y="25"/>
                        <a:pt x="4" y="25"/>
                        <a:pt x="4" y="25"/>
                      </a:cubicBezTo>
                      <a:cubicBezTo>
                        <a:pt x="4" y="26"/>
                        <a:pt x="4" y="26"/>
                        <a:pt x="4" y="26"/>
                      </a:cubicBezTo>
                      <a:cubicBezTo>
                        <a:pt x="4" y="27"/>
                        <a:pt x="4" y="27"/>
                        <a:pt x="4" y="27"/>
                      </a:cubicBezTo>
                      <a:cubicBezTo>
                        <a:pt x="4" y="27"/>
                        <a:pt x="4" y="27"/>
                        <a:pt x="4" y="27"/>
                      </a:cubicBezTo>
                      <a:cubicBezTo>
                        <a:pt x="4" y="28"/>
                        <a:pt x="4" y="28"/>
                        <a:pt x="4" y="28"/>
                      </a:cubicBezTo>
                      <a:cubicBezTo>
                        <a:pt x="4" y="28"/>
                        <a:pt x="4" y="28"/>
                        <a:pt x="4" y="28"/>
                      </a:cubicBezTo>
                      <a:cubicBezTo>
                        <a:pt x="5" y="28"/>
                        <a:pt x="5" y="28"/>
                        <a:pt x="5" y="28"/>
                      </a:cubicBezTo>
                      <a:cubicBezTo>
                        <a:pt x="5" y="28"/>
                        <a:pt x="5" y="28"/>
                        <a:pt x="5" y="28"/>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1"/>
                        <a:pt x="5" y="31"/>
                        <a:pt x="5" y="31"/>
                      </a:cubicBezTo>
                      <a:cubicBezTo>
                        <a:pt x="5" y="31"/>
                        <a:pt x="5" y="31"/>
                        <a:pt x="5" y="31"/>
                      </a:cubicBezTo>
                      <a:cubicBezTo>
                        <a:pt x="6" y="31"/>
                        <a:pt x="6" y="31"/>
                        <a:pt x="6" y="31"/>
                      </a:cubicBezTo>
                      <a:cubicBezTo>
                        <a:pt x="6" y="32"/>
                        <a:pt x="6" y="32"/>
                        <a:pt x="6" y="32"/>
                      </a:cubicBezTo>
                      <a:cubicBezTo>
                        <a:pt x="6" y="32"/>
                        <a:pt x="6" y="32"/>
                        <a:pt x="6" y="32"/>
                      </a:cubicBezTo>
                      <a:cubicBezTo>
                        <a:pt x="6" y="32"/>
                        <a:pt x="6" y="32"/>
                        <a:pt x="6" y="32"/>
                      </a:cubicBezTo>
                      <a:cubicBezTo>
                        <a:pt x="6" y="33"/>
                        <a:pt x="6" y="33"/>
                        <a:pt x="6" y="33"/>
                      </a:cubicBezTo>
                      <a:cubicBezTo>
                        <a:pt x="6" y="33"/>
                        <a:pt x="6" y="33"/>
                        <a:pt x="6" y="33"/>
                      </a:cubicBezTo>
                      <a:cubicBezTo>
                        <a:pt x="7" y="34"/>
                        <a:pt x="7" y="34"/>
                        <a:pt x="7" y="34"/>
                      </a:cubicBezTo>
                      <a:cubicBezTo>
                        <a:pt x="8" y="34"/>
                        <a:pt x="8" y="34"/>
                        <a:pt x="8" y="34"/>
                      </a:cubicBezTo>
                      <a:cubicBezTo>
                        <a:pt x="8" y="35"/>
                        <a:pt x="8" y="35"/>
                        <a:pt x="8" y="35"/>
                      </a:cubicBezTo>
                      <a:cubicBezTo>
                        <a:pt x="8" y="35"/>
                        <a:pt x="8" y="35"/>
                        <a:pt x="8" y="35"/>
                      </a:cubicBezTo>
                      <a:cubicBezTo>
                        <a:pt x="8" y="36"/>
                        <a:pt x="8" y="36"/>
                        <a:pt x="8" y="36"/>
                      </a:cubicBezTo>
                      <a:cubicBezTo>
                        <a:pt x="8" y="36"/>
                        <a:pt x="8" y="36"/>
                        <a:pt x="8" y="36"/>
                      </a:cubicBezTo>
                      <a:cubicBezTo>
                        <a:pt x="8" y="36"/>
                        <a:pt x="8" y="36"/>
                        <a:pt x="8" y="36"/>
                      </a:cubicBezTo>
                      <a:cubicBezTo>
                        <a:pt x="8" y="36"/>
                        <a:pt x="8" y="36"/>
                        <a:pt x="8" y="36"/>
                      </a:cubicBezTo>
                      <a:cubicBezTo>
                        <a:pt x="8" y="37"/>
                        <a:pt x="8" y="37"/>
                        <a:pt x="8" y="37"/>
                      </a:cubicBezTo>
                      <a:cubicBezTo>
                        <a:pt x="9" y="37"/>
                        <a:pt x="9" y="37"/>
                        <a:pt x="9" y="37"/>
                      </a:cubicBezTo>
                      <a:cubicBezTo>
                        <a:pt x="9" y="38"/>
                        <a:pt x="9" y="38"/>
                        <a:pt x="9" y="38"/>
                      </a:cubicBezTo>
                      <a:cubicBezTo>
                        <a:pt x="9" y="38"/>
                        <a:pt x="9" y="38"/>
                        <a:pt x="9" y="38"/>
                      </a:cubicBezTo>
                      <a:cubicBezTo>
                        <a:pt x="9" y="39"/>
                        <a:pt x="9" y="39"/>
                        <a:pt x="9" y="39"/>
                      </a:cubicBezTo>
                      <a:cubicBezTo>
                        <a:pt x="9" y="39"/>
                        <a:pt x="9" y="39"/>
                        <a:pt x="9" y="39"/>
                      </a:cubicBezTo>
                      <a:cubicBezTo>
                        <a:pt x="9" y="39"/>
                        <a:pt x="9" y="39"/>
                        <a:pt x="9" y="39"/>
                      </a:cubicBezTo>
                      <a:cubicBezTo>
                        <a:pt x="9" y="39"/>
                        <a:pt x="9" y="39"/>
                        <a:pt x="9" y="39"/>
                      </a:cubicBezTo>
                      <a:cubicBezTo>
                        <a:pt x="9" y="40"/>
                        <a:pt x="9" y="40"/>
                        <a:pt x="9" y="40"/>
                      </a:cubicBezTo>
                      <a:cubicBezTo>
                        <a:pt x="9" y="40"/>
                        <a:pt x="9" y="40"/>
                        <a:pt x="9" y="40"/>
                      </a:cubicBezTo>
                      <a:cubicBezTo>
                        <a:pt x="9" y="40"/>
                        <a:pt x="9" y="40"/>
                        <a:pt x="9" y="40"/>
                      </a:cubicBezTo>
                      <a:cubicBezTo>
                        <a:pt x="9" y="40"/>
                        <a:pt x="9" y="40"/>
                        <a:pt x="9" y="40"/>
                      </a:cubicBezTo>
                      <a:cubicBezTo>
                        <a:pt x="9" y="41"/>
                        <a:pt x="9" y="41"/>
                        <a:pt x="9" y="41"/>
                      </a:cubicBezTo>
                      <a:cubicBezTo>
                        <a:pt x="9" y="41"/>
                        <a:pt x="9" y="41"/>
                        <a:pt x="9" y="41"/>
                      </a:cubicBezTo>
                      <a:cubicBezTo>
                        <a:pt x="9" y="42"/>
                        <a:pt x="9" y="42"/>
                        <a:pt x="9" y="42"/>
                      </a:cubicBezTo>
                      <a:cubicBezTo>
                        <a:pt x="9" y="42"/>
                        <a:pt x="9" y="42"/>
                        <a:pt x="9" y="42"/>
                      </a:cubicBezTo>
                      <a:cubicBezTo>
                        <a:pt x="9" y="42"/>
                        <a:pt x="9" y="42"/>
                        <a:pt x="9" y="42"/>
                      </a:cubicBezTo>
                      <a:cubicBezTo>
                        <a:pt x="9" y="42"/>
                        <a:pt x="9" y="42"/>
                        <a:pt x="9" y="42"/>
                      </a:cubicBezTo>
                      <a:cubicBezTo>
                        <a:pt x="9" y="43"/>
                        <a:pt x="9" y="43"/>
                        <a:pt x="9" y="43"/>
                      </a:cubicBezTo>
                      <a:cubicBezTo>
                        <a:pt x="9" y="43"/>
                        <a:pt x="9" y="43"/>
                        <a:pt x="9"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4"/>
                        <a:pt x="10" y="44"/>
                        <a:pt x="10" y="44"/>
                      </a:cubicBezTo>
                      <a:cubicBezTo>
                        <a:pt x="10" y="44"/>
                        <a:pt x="10" y="44"/>
                        <a:pt x="10" y="44"/>
                      </a:cubicBezTo>
                      <a:cubicBezTo>
                        <a:pt x="10" y="44"/>
                        <a:pt x="10" y="44"/>
                        <a:pt x="10" y="44"/>
                      </a:cubicBezTo>
                      <a:cubicBezTo>
                        <a:pt x="10" y="44"/>
                        <a:pt x="10" y="44"/>
                        <a:pt x="10" y="44"/>
                      </a:cubicBezTo>
                      <a:cubicBezTo>
                        <a:pt x="11" y="44"/>
                        <a:pt x="11" y="44"/>
                        <a:pt x="11" y="44"/>
                      </a:cubicBezTo>
                      <a:cubicBezTo>
                        <a:pt x="11" y="44"/>
                        <a:pt x="11" y="44"/>
                        <a:pt x="11" y="44"/>
                      </a:cubicBezTo>
                      <a:cubicBezTo>
                        <a:pt x="11" y="44"/>
                        <a:pt x="11" y="44"/>
                        <a:pt x="11" y="44"/>
                      </a:cubicBezTo>
                      <a:cubicBezTo>
                        <a:pt x="11" y="45"/>
                        <a:pt x="11" y="45"/>
                        <a:pt x="11" y="45"/>
                      </a:cubicBezTo>
                      <a:cubicBezTo>
                        <a:pt x="11" y="45"/>
                        <a:pt x="11" y="45"/>
                        <a:pt x="11" y="45"/>
                      </a:cubicBezTo>
                      <a:cubicBezTo>
                        <a:pt x="11" y="46"/>
                        <a:pt x="11" y="46"/>
                        <a:pt x="11" y="46"/>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2" y="48"/>
                        <a:pt x="12" y="48"/>
                        <a:pt x="12" y="48"/>
                      </a:cubicBezTo>
                      <a:cubicBezTo>
                        <a:pt x="12" y="48"/>
                        <a:pt x="12" y="48"/>
                        <a:pt x="12" y="48"/>
                      </a:cubicBezTo>
                      <a:cubicBezTo>
                        <a:pt x="12" y="48"/>
                        <a:pt x="12" y="48"/>
                        <a:pt x="12" y="48"/>
                      </a:cubicBezTo>
                      <a:cubicBezTo>
                        <a:pt x="12" y="49"/>
                        <a:pt x="12" y="49"/>
                        <a:pt x="12" y="49"/>
                      </a:cubicBezTo>
                      <a:cubicBezTo>
                        <a:pt x="12" y="49"/>
                        <a:pt x="12" y="49"/>
                        <a:pt x="12" y="49"/>
                      </a:cubicBezTo>
                      <a:cubicBezTo>
                        <a:pt x="12" y="50"/>
                        <a:pt x="12" y="50"/>
                        <a:pt x="12" y="50"/>
                      </a:cubicBezTo>
                      <a:cubicBezTo>
                        <a:pt x="13" y="50"/>
                        <a:pt x="13" y="50"/>
                        <a:pt x="13" y="50"/>
                      </a:cubicBezTo>
                      <a:cubicBezTo>
                        <a:pt x="13" y="50"/>
                        <a:pt x="13" y="50"/>
                        <a:pt x="13" y="50"/>
                      </a:cubicBezTo>
                      <a:cubicBezTo>
                        <a:pt x="12" y="50"/>
                        <a:pt x="12" y="50"/>
                        <a:pt x="12" y="50"/>
                      </a:cubicBezTo>
                      <a:cubicBezTo>
                        <a:pt x="12" y="51"/>
                        <a:pt x="12" y="51"/>
                        <a:pt x="12" y="51"/>
                      </a:cubicBezTo>
                      <a:cubicBezTo>
                        <a:pt x="13" y="51"/>
                        <a:pt x="13" y="51"/>
                        <a:pt x="13" y="51"/>
                      </a:cubicBezTo>
                      <a:cubicBezTo>
                        <a:pt x="13" y="51"/>
                        <a:pt x="13" y="51"/>
                        <a:pt x="13" y="51"/>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3" y="53"/>
                        <a:pt x="13" y="53"/>
                        <a:pt x="13" y="53"/>
                      </a:cubicBezTo>
                      <a:cubicBezTo>
                        <a:pt x="13" y="53"/>
                        <a:pt x="13" y="53"/>
                        <a:pt x="13" y="53"/>
                      </a:cubicBezTo>
                      <a:cubicBezTo>
                        <a:pt x="13" y="53"/>
                        <a:pt x="13" y="53"/>
                        <a:pt x="13" y="53"/>
                      </a:cubicBezTo>
                      <a:cubicBezTo>
                        <a:pt x="12" y="53"/>
                        <a:pt x="12" y="53"/>
                        <a:pt x="12" y="53"/>
                      </a:cubicBezTo>
                      <a:cubicBezTo>
                        <a:pt x="12" y="53"/>
                        <a:pt x="12" y="53"/>
                        <a:pt x="12" y="53"/>
                      </a:cubicBezTo>
                      <a:cubicBezTo>
                        <a:pt x="13" y="53"/>
                        <a:pt x="13" y="53"/>
                        <a:pt x="13" y="53"/>
                      </a:cubicBezTo>
                      <a:cubicBezTo>
                        <a:pt x="13" y="53"/>
                        <a:pt x="13" y="53"/>
                        <a:pt x="13" y="53"/>
                      </a:cubicBezTo>
                      <a:cubicBezTo>
                        <a:pt x="13" y="54"/>
                        <a:pt x="13" y="54"/>
                        <a:pt x="13" y="54"/>
                      </a:cubicBezTo>
                      <a:cubicBezTo>
                        <a:pt x="13" y="54"/>
                        <a:pt x="13" y="54"/>
                        <a:pt x="13" y="54"/>
                      </a:cubicBezTo>
                      <a:cubicBezTo>
                        <a:pt x="13" y="54"/>
                        <a:pt x="13" y="54"/>
                        <a:pt x="13" y="54"/>
                      </a:cubicBezTo>
                      <a:cubicBezTo>
                        <a:pt x="13" y="54"/>
                        <a:pt x="13" y="54"/>
                        <a:pt x="13" y="54"/>
                      </a:cubicBezTo>
                      <a:cubicBezTo>
                        <a:pt x="13" y="55"/>
                        <a:pt x="13" y="55"/>
                        <a:pt x="13" y="55"/>
                      </a:cubicBezTo>
                      <a:cubicBezTo>
                        <a:pt x="13" y="55"/>
                        <a:pt x="13" y="55"/>
                        <a:pt x="13" y="55"/>
                      </a:cubicBezTo>
                      <a:cubicBezTo>
                        <a:pt x="13" y="56"/>
                        <a:pt x="13" y="56"/>
                        <a:pt x="13" y="56"/>
                      </a:cubicBezTo>
                      <a:cubicBezTo>
                        <a:pt x="13" y="56"/>
                        <a:pt x="13" y="56"/>
                        <a:pt x="13" y="56"/>
                      </a:cubicBezTo>
                      <a:cubicBezTo>
                        <a:pt x="13" y="56"/>
                        <a:pt x="13" y="56"/>
                        <a:pt x="13" y="56"/>
                      </a:cubicBezTo>
                      <a:cubicBezTo>
                        <a:pt x="13" y="57"/>
                        <a:pt x="13" y="57"/>
                        <a:pt x="13" y="57"/>
                      </a:cubicBezTo>
                      <a:cubicBezTo>
                        <a:pt x="13" y="57"/>
                        <a:pt x="13" y="57"/>
                        <a:pt x="13" y="57"/>
                      </a:cubicBezTo>
                      <a:cubicBezTo>
                        <a:pt x="13" y="57"/>
                        <a:pt x="13" y="57"/>
                        <a:pt x="13" y="57"/>
                      </a:cubicBezTo>
                      <a:cubicBezTo>
                        <a:pt x="13" y="58"/>
                        <a:pt x="13" y="58"/>
                        <a:pt x="13" y="58"/>
                      </a:cubicBezTo>
                      <a:cubicBezTo>
                        <a:pt x="13" y="58"/>
                        <a:pt x="13" y="58"/>
                        <a:pt x="13" y="58"/>
                      </a:cubicBezTo>
                      <a:cubicBezTo>
                        <a:pt x="13" y="58"/>
                        <a:pt x="13" y="58"/>
                        <a:pt x="13" y="58"/>
                      </a:cubicBezTo>
                      <a:cubicBezTo>
                        <a:pt x="13" y="58"/>
                        <a:pt x="13" y="58"/>
                        <a:pt x="13" y="58"/>
                      </a:cubicBezTo>
                      <a:cubicBezTo>
                        <a:pt x="13" y="59"/>
                        <a:pt x="13" y="59"/>
                        <a:pt x="13" y="59"/>
                      </a:cubicBezTo>
                      <a:cubicBezTo>
                        <a:pt x="13" y="59"/>
                        <a:pt x="13" y="59"/>
                        <a:pt x="13" y="59"/>
                      </a:cubicBezTo>
                      <a:cubicBezTo>
                        <a:pt x="13" y="59"/>
                        <a:pt x="13" y="59"/>
                        <a:pt x="13" y="59"/>
                      </a:cubicBezTo>
                      <a:cubicBezTo>
                        <a:pt x="13" y="59"/>
                        <a:pt x="13" y="59"/>
                        <a:pt x="13" y="59"/>
                      </a:cubicBezTo>
                      <a:cubicBezTo>
                        <a:pt x="13" y="59"/>
                        <a:pt x="13" y="59"/>
                        <a:pt x="13" y="59"/>
                      </a:cubicBezTo>
                      <a:cubicBezTo>
                        <a:pt x="13" y="60"/>
                        <a:pt x="13" y="60"/>
                        <a:pt x="13" y="60"/>
                      </a:cubicBezTo>
                      <a:cubicBezTo>
                        <a:pt x="14" y="60"/>
                        <a:pt x="14" y="60"/>
                        <a:pt x="14" y="60"/>
                      </a:cubicBezTo>
                      <a:cubicBezTo>
                        <a:pt x="14" y="60"/>
                        <a:pt x="14" y="60"/>
                        <a:pt x="14" y="60"/>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14" y="61"/>
                        <a:pt x="14" y="61"/>
                        <a:pt x="14" y="61"/>
                      </a:cubicBezTo>
                      <a:cubicBezTo>
                        <a:pt x="21" y="61"/>
                        <a:pt x="27" y="61"/>
                        <a:pt x="34" y="61"/>
                      </a:cubicBezTo>
                      <a:cubicBezTo>
                        <a:pt x="36" y="61"/>
                        <a:pt x="38" y="61"/>
                        <a:pt x="41" y="61"/>
                      </a:cubicBezTo>
                      <a:cubicBezTo>
                        <a:pt x="43" y="60"/>
                        <a:pt x="45" y="60"/>
                        <a:pt x="48" y="60"/>
                      </a:cubicBezTo>
                      <a:cubicBezTo>
                        <a:pt x="50" y="60"/>
                        <a:pt x="52" y="60"/>
                        <a:pt x="55" y="60"/>
                      </a:cubicBezTo>
                      <a:cubicBezTo>
                        <a:pt x="60" y="59"/>
                        <a:pt x="66" y="59"/>
                        <a:pt x="72" y="58"/>
                      </a:cubicBezTo>
                      <a:cubicBezTo>
                        <a:pt x="73" y="58"/>
                        <a:pt x="73" y="58"/>
                        <a:pt x="73" y="58"/>
                      </a:cubicBezTo>
                      <a:cubicBezTo>
                        <a:pt x="75" y="58"/>
                        <a:pt x="75" y="58"/>
                        <a:pt x="75" y="58"/>
                      </a:cubicBezTo>
                      <a:cubicBezTo>
                        <a:pt x="75" y="58"/>
                        <a:pt x="75" y="58"/>
                        <a:pt x="75" y="58"/>
                      </a:cubicBezTo>
                      <a:cubicBezTo>
                        <a:pt x="75" y="58"/>
                        <a:pt x="75" y="58"/>
                        <a:pt x="75" y="58"/>
                      </a:cubicBezTo>
                      <a:cubicBezTo>
                        <a:pt x="76" y="58"/>
                        <a:pt x="76" y="58"/>
                        <a:pt x="76" y="58"/>
                      </a:cubicBezTo>
                      <a:cubicBezTo>
                        <a:pt x="76" y="58"/>
                        <a:pt x="76" y="58"/>
                        <a:pt x="76" y="58"/>
                      </a:cubicBezTo>
                      <a:cubicBezTo>
                        <a:pt x="76" y="59"/>
                        <a:pt x="76" y="59"/>
                        <a:pt x="76" y="59"/>
                      </a:cubicBezTo>
                      <a:cubicBezTo>
                        <a:pt x="76" y="59"/>
                        <a:pt x="76" y="59"/>
                        <a:pt x="76" y="59"/>
                      </a:cubicBezTo>
                      <a:cubicBezTo>
                        <a:pt x="76" y="59"/>
                        <a:pt x="76" y="59"/>
                        <a:pt x="76" y="59"/>
                      </a:cubicBezTo>
                      <a:cubicBezTo>
                        <a:pt x="76" y="59"/>
                        <a:pt x="76" y="59"/>
                        <a:pt x="76" y="59"/>
                      </a:cubicBezTo>
                      <a:cubicBezTo>
                        <a:pt x="76" y="59"/>
                        <a:pt x="76" y="59"/>
                        <a:pt x="76" y="59"/>
                      </a:cubicBezTo>
                      <a:cubicBezTo>
                        <a:pt x="77" y="59"/>
                        <a:pt x="77" y="59"/>
                        <a:pt x="77" y="59"/>
                      </a:cubicBezTo>
                      <a:cubicBezTo>
                        <a:pt x="77" y="59"/>
                        <a:pt x="77" y="59"/>
                        <a:pt x="77" y="59"/>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7" y="60"/>
                        <a:pt x="77" y="60"/>
                        <a:pt x="77" y="60"/>
                      </a:cubicBezTo>
                      <a:cubicBezTo>
                        <a:pt x="78" y="60"/>
                        <a:pt x="78" y="60"/>
                        <a:pt x="78" y="60"/>
                      </a:cubicBezTo>
                      <a:cubicBezTo>
                        <a:pt x="78" y="60"/>
                        <a:pt x="78" y="60"/>
                        <a:pt x="78" y="60"/>
                      </a:cubicBezTo>
                      <a:cubicBezTo>
                        <a:pt x="78" y="60"/>
                        <a:pt x="78" y="60"/>
                        <a:pt x="78" y="60"/>
                      </a:cubicBezTo>
                      <a:cubicBezTo>
                        <a:pt x="78" y="60"/>
                        <a:pt x="78" y="60"/>
                        <a:pt x="78" y="60"/>
                      </a:cubicBezTo>
                      <a:cubicBezTo>
                        <a:pt x="78" y="61"/>
                        <a:pt x="78" y="61"/>
                        <a:pt x="78" y="61"/>
                      </a:cubicBezTo>
                      <a:cubicBezTo>
                        <a:pt x="78" y="61"/>
                        <a:pt x="78" y="61"/>
                        <a:pt x="78" y="61"/>
                      </a:cubicBezTo>
                      <a:cubicBezTo>
                        <a:pt x="78" y="61"/>
                        <a:pt x="78" y="61"/>
                        <a:pt x="78" y="61"/>
                      </a:cubicBezTo>
                      <a:cubicBezTo>
                        <a:pt x="78" y="61"/>
                        <a:pt x="78" y="61"/>
                        <a:pt x="78" y="61"/>
                      </a:cubicBezTo>
                      <a:cubicBezTo>
                        <a:pt x="79" y="62"/>
                        <a:pt x="79" y="62"/>
                        <a:pt x="79" y="62"/>
                      </a:cubicBezTo>
                      <a:cubicBezTo>
                        <a:pt x="79" y="62"/>
                        <a:pt x="79" y="62"/>
                        <a:pt x="79" y="62"/>
                      </a:cubicBezTo>
                      <a:cubicBezTo>
                        <a:pt x="80" y="62"/>
                        <a:pt x="80" y="62"/>
                        <a:pt x="80" y="62"/>
                      </a:cubicBezTo>
                      <a:cubicBezTo>
                        <a:pt x="80" y="62"/>
                        <a:pt x="80" y="62"/>
                        <a:pt x="80" y="62"/>
                      </a:cubicBezTo>
                      <a:cubicBezTo>
                        <a:pt x="81" y="62"/>
                        <a:pt x="81" y="62"/>
                        <a:pt x="81" y="62"/>
                      </a:cubicBezTo>
                      <a:cubicBezTo>
                        <a:pt x="81" y="61"/>
                        <a:pt x="81" y="61"/>
                        <a:pt x="81" y="61"/>
                      </a:cubicBezTo>
                      <a:cubicBezTo>
                        <a:pt x="81" y="61"/>
                        <a:pt x="81" y="61"/>
                        <a:pt x="81" y="61"/>
                      </a:cubicBezTo>
                      <a:cubicBezTo>
                        <a:pt x="81" y="61"/>
                        <a:pt x="81" y="61"/>
                        <a:pt x="81" y="61"/>
                      </a:cubicBezTo>
                      <a:cubicBezTo>
                        <a:pt x="81" y="60"/>
                        <a:pt x="81" y="60"/>
                        <a:pt x="81" y="60"/>
                      </a:cubicBezTo>
                      <a:cubicBezTo>
                        <a:pt x="81" y="60"/>
                        <a:pt x="81" y="60"/>
                        <a:pt x="81" y="60"/>
                      </a:cubicBezTo>
                      <a:cubicBezTo>
                        <a:pt x="81" y="59"/>
                        <a:pt x="81" y="59"/>
                        <a:pt x="81" y="59"/>
                      </a:cubicBezTo>
                      <a:cubicBezTo>
                        <a:pt x="80" y="59"/>
                        <a:pt x="80" y="59"/>
                        <a:pt x="80" y="59"/>
                      </a:cubicBezTo>
                      <a:cubicBezTo>
                        <a:pt x="80" y="59"/>
                        <a:pt x="80" y="59"/>
                        <a:pt x="80" y="59"/>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1" y="57"/>
                        <a:pt x="81" y="57"/>
                        <a:pt x="81" y="57"/>
                      </a:cubicBezTo>
                      <a:cubicBezTo>
                        <a:pt x="81" y="57"/>
                        <a:pt x="81" y="57"/>
                        <a:pt x="81" y="57"/>
                      </a:cubicBezTo>
                      <a:cubicBezTo>
                        <a:pt x="82" y="57"/>
                        <a:pt x="82" y="57"/>
                        <a:pt x="82" y="57"/>
                      </a:cubicBezTo>
                      <a:cubicBezTo>
                        <a:pt x="83" y="57"/>
                        <a:pt x="83" y="57"/>
                        <a:pt x="83" y="57"/>
                      </a:cubicBezTo>
                      <a:cubicBezTo>
                        <a:pt x="83" y="56"/>
                        <a:pt x="83" y="56"/>
                        <a:pt x="83" y="56"/>
                      </a:cubicBezTo>
                      <a:cubicBezTo>
                        <a:pt x="84" y="56"/>
                        <a:pt x="84" y="56"/>
                        <a:pt x="84" y="56"/>
                      </a:cubicBezTo>
                      <a:cubicBezTo>
                        <a:pt x="84" y="55"/>
                        <a:pt x="84" y="55"/>
                        <a:pt x="84" y="55"/>
                      </a:cubicBezTo>
                      <a:cubicBezTo>
                        <a:pt x="84" y="54"/>
                        <a:pt x="84" y="54"/>
                        <a:pt x="84" y="54"/>
                      </a:cubicBezTo>
                      <a:cubicBezTo>
                        <a:pt x="84" y="54"/>
                        <a:pt x="84" y="54"/>
                        <a:pt x="84" y="54"/>
                      </a:cubicBezTo>
                      <a:cubicBezTo>
                        <a:pt x="84" y="53"/>
                        <a:pt x="84" y="53"/>
                        <a:pt x="84" y="53"/>
                      </a:cubicBezTo>
                      <a:cubicBezTo>
                        <a:pt x="84" y="53"/>
                        <a:pt x="84" y="53"/>
                        <a:pt x="84" y="53"/>
                      </a:cubicBezTo>
                      <a:cubicBezTo>
                        <a:pt x="84" y="52"/>
                        <a:pt x="84" y="52"/>
                        <a:pt x="84" y="52"/>
                      </a:cubicBezTo>
                      <a:cubicBezTo>
                        <a:pt x="85" y="52"/>
                        <a:pt x="85" y="52"/>
                        <a:pt x="85" y="52"/>
                      </a:cubicBezTo>
                      <a:cubicBezTo>
                        <a:pt x="86" y="50"/>
                        <a:pt x="86" y="50"/>
                        <a:pt x="86" y="50"/>
                      </a:cubicBezTo>
                      <a:cubicBezTo>
                        <a:pt x="86" y="49"/>
                        <a:pt x="86" y="49"/>
                        <a:pt x="86" y="49"/>
                      </a:cubicBezTo>
                      <a:cubicBezTo>
                        <a:pt x="86" y="49"/>
                        <a:pt x="86" y="49"/>
                        <a:pt x="86" y="49"/>
                      </a:cubicBezTo>
                      <a:cubicBezTo>
                        <a:pt x="86" y="48"/>
                        <a:pt x="86" y="48"/>
                        <a:pt x="86" y="48"/>
                      </a:cubicBezTo>
                      <a:cubicBezTo>
                        <a:pt x="86" y="47"/>
                        <a:pt x="86" y="47"/>
                        <a:pt x="86" y="47"/>
                      </a:cubicBezTo>
                      <a:cubicBezTo>
                        <a:pt x="85" y="46"/>
                        <a:pt x="85" y="46"/>
                        <a:pt x="85" y="46"/>
                      </a:cubicBezTo>
                      <a:cubicBezTo>
                        <a:pt x="84" y="46"/>
                        <a:pt x="84" y="46"/>
                        <a:pt x="84" y="46"/>
                      </a:cubicBezTo>
                      <a:cubicBezTo>
                        <a:pt x="84" y="46"/>
                        <a:pt x="84" y="46"/>
                        <a:pt x="84" y="46"/>
                      </a:cubicBezTo>
                      <a:cubicBezTo>
                        <a:pt x="84" y="46"/>
                        <a:pt x="84" y="46"/>
                        <a:pt x="84" y="46"/>
                      </a:cubicBezTo>
                      <a:cubicBezTo>
                        <a:pt x="84" y="45"/>
                        <a:pt x="84" y="45"/>
                        <a:pt x="84" y="45"/>
                      </a:cubicBezTo>
                      <a:cubicBezTo>
                        <a:pt x="83" y="45"/>
                        <a:pt x="83" y="45"/>
                        <a:pt x="83" y="45"/>
                      </a:cubicBezTo>
                      <a:cubicBezTo>
                        <a:pt x="83" y="44"/>
                        <a:pt x="83" y="44"/>
                        <a:pt x="83" y="44"/>
                      </a:cubicBezTo>
                      <a:cubicBezTo>
                        <a:pt x="84" y="43"/>
                        <a:pt x="84" y="43"/>
                        <a:pt x="84" y="43"/>
                      </a:cubicBezTo>
                      <a:cubicBezTo>
                        <a:pt x="84" y="43"/>
                        <a:pt x="84" y="43"/>
                        <a:pt x="84" y="43"/>
                      </a:cubicBezTo>
                      <a:cubicBezTo>
                        <a:pt x="84" y="42"/>
                        <a:pt x="84" y="42"/>
                        <a:pt x="84" y="42"/>
                      </a:cubicBezTo>
                      <a:cubicBezTo>
                        <a:pt x="84" y="41"/>
                        <a:pt x="84" y="41"/>
                        <a:pt x="84" y="41"/>
                      </a:cubicBezTo>
                      <a:cubicBezTo>
                        <a:pt x="85" y="41"/>
                        <a:pt x="85" y="41"/>
                        <a:pt x="85" y="41"/>
                      </a:cubicBezTo>
                      <a:cubicBezTo>
                        <a:pt x="89" y="40"/>
                        <a:pt x="89" y="40"/>
                        <a:pt x="89" y="40"/>
                      </a:cubicBezTo>
                      <a:cubicBezTo>
                        <a:pt x="90" y="40"/>
                        <a:pt x="90" y="40"/>
                        <a:pt x="90" y="40"/>
                      </a:cubicBezTo>
                      <a:cubicBezTo>
                        <a:pt x="90" y="39"/>
                        <a:pt x="90" y="39"/>
                        <a:pt x="90" y="39"/>
                      </a:cubicBezTo>
                      <a:cubicBezTo>
                        <a:pt x="90" y="39"/>
                        <a:pt x="90" y="39"/>
                        <a:pt x="90" y="39"/>
                      </a:cubicBezTo>
                      <a:cubicBezTo>
                        <a:pt x="91" y="38"/>
                        <a:pt x="91" y="38"/>
                        <a:pt x="91" y="38"/>
                      </a:cubicBezTo>
                      <a:cubicBezTo>
                        <a:pt x="92" y="38"/>
                        <a:pt x="92" y="38"/>
                        <a:pt x="92" y="38"/>
                      </a:cubicBezTo>
                      <a:cubicBezTo>
                        <a:pt x="93" y="38"/>
                        <a:pt x="93" y="38"/>
                        <a:pt x="93" y="38"/>
                      </a:cubicBezTo>
                      <a:cubicBezTo>
                        <a:pt x="93" y="38"/>
                        <a:pt x="93" y="38"/>
                        <a:pt x="93" y="38"/>
                      </a:cubicBezTo>
                      <a:cubicBezTo>
                        <a:pt x="93" y="37"/>
                        <a:pt x="93" y="37"/>
                        <a:pt x="93" y="37"/>
                      </a:cubicBezTo>
                      <a:cubicBezTo>
                        <a:pt x="93" y="37"/>
                        <a:pt x="93" y="37"/>
                        <a:pt x="93" y="37"/>
                      </a:cubicBezTo>
                      <a:cubicBezTo>
                        <a:pt x="94" y="37"/>
                        <a:pt x="94" y="37"/>
                        <a:pt x="94" y="37"/>
                      </a:cubicBezTo>
                      <a:cubicBezTo>
                        <a:pt x="94" y="36"/>
                        <a:pt x="94" y="36"/>
                        <a:pt x="94" y="36"/>
                      </a:cubicBezTo>
                      <a:cubicBezTo>
                        <a:pt x="94" y="36"/>
                        <a:pt x="94" y="36"/>
                        <a:pt x="94" y="36"/>
                      </a:cubicBezTo>
                      <a:cubicBezTo>
                        <a:pt x="94" y="36"/>
                        <a:pt x="94" y="36"/>
                        <a:pt x="94" y="36"/>
                      </a:cubicBezTo>
                      <a:cubicBezTo>
                        <a:pt x="94" y="36"/>
                        <a:pt x="94" y="36"/>
                        <a:pt x="94" y="36"/>
                      </a:cubicBezTo>
                      <a:cubicBezTo>
                        <a:pt x="94" y="35"/>
                        <a:pt x="94" y="35"/>
                        <a:pt x="94" y="35"/>
                      </a:cubicBezTo>
                      <a:cubicBezTo>
                        <a:pt x="94" y="35"/>
                        <a:pt x="94" y="35"/>
                        <a:pt x="94" y="35"/>
                      </a:cubicBezTo>
                      <a:cubicBezTo>
                        <a:pt x="94" y="35"/>
                        <a:pt x="94" y="35"/>
                        <a:pt x="94" y="35"/>
                      </a:cubicBezTo>
                      <a:cubicBezTo>
                        <a:pt x="94" y="35"/>
                        <a:pt x="94" y="35"/>
                        <a:pt x="94" y="35"/>
                      </a:cubicBezTo>
                      <a:cubicBezTo>
                        <a:pt x="94" y="34"/>
                        <a:pt x="94" y="34"/>
                        <a:pt x="94" y="34"/>
                      </a:cubicBezTo>
                      <a:cubicBezTo>
                        <a:pt x="94" y="34"/>
                        <a:pt x="94" y="34"/>
                        <a:pt x="94" y="34"/>
                      </a:cubicBezTo>
                      <a:cubicBezTo>
                        <a:pt x="94" y="34"/>
                        <a:pt x="94" y="34"/>
                        <a:pt x="94" y="34"/>
                      </a:cubicBezTo>
                      <a:cubicBezTo>
                        <a:pt x="95" y="33"/>
                        <a:pt x="95" y="33"/>
                        <a:pt x="95" y="33"/>
                      </a:cubicBezTo>
                      <a:cubicBezTo>
                        <a:pt x="95" y="33"/>
                        <a:pt x="95" y="33"/>
                        <a:pt x="95" y="33"/>
                      </a:cubicBezTo>
                      <a:cubicBezTo>
                        <a:pt x="95" y="32"/>
                        <a:pt x="95" y="32"/>
                        <a:pt x="95" y="32"/>
                      </a:cubicBezTo>
                      <a:cubicBezTo>
                        <a:pt x="96" y="32"/>
                        <a:pt x="96" y="32"/>
                        <a:pt x="96" y="32"/>
                      </a:cubicBezTo>
                      <a:cubicBezTo>
                        <a:pt x="96" y="32"/>
                        <a:pt x="96" y="32"/>
                        <a:pt x="96" y="32"/>
                      </a:cubicBezTo>
                      <a:cubicBezTo>
                        <a:pt x="96" y="32"/>
                        <a:pt x="96" y="32"/>
                        <a:pt x="96" y="32"/>
                      </a:cubicBezTo>
                      <a:cubicBezTo>
                        <a:pt x="96" y="31"/>
                        <a:pt x="96" y="31"/>
                        <a:pt x="96" y="31"/>
                      </a:cubicBezTo>
                      <a:cubicBezTo>
                        <a:pt x="96" y="30"/>
                        <a:pt x="96" y="30"/>
                        <a:pt x="96" y="30"/>
                      </a:cubicBezTo>
                      <a:cubicBezTo>
                        <a:pt x="96" y="29"/>
                        <a:pt x="96" y="29"/>
                        <a:pt x="96" y="29"/>
                      </a:cubicBezTo>
                      <a:cubicBezTo>
                        <a:pt x="96" y="28"/>
                        <a:pt x="96" y="28"/>
                        <a:pt x="96" y="28"/>
                      </a:cubicBezTo>
                      <a:cubicBezTo>
                        <a:pt x="96" y="28"/>
                        <a:pt x="96" y="28"/>
                        <a:pt x="96" y="28"/>
                      </a:cubicBezTo>
                      <a:lnTo>
                        <a:pt x="96" y="27"/>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200" name="Freeform 367">
                  <a:extLst>
                    <a:ext uri="{FF2B5EF4-FFF2-40B4-BE49-F238E27FC236}">
                      <a16:creationId xmlns="" xmlns:a16="http://schemas.microsoft.com/office/drawing/2014/main" id="{7F773801-EDE6-45A7-8C5F-95D6694E0B0D}"/>
                    </a:ext>
                  </a:extLst>
                </p:cNvPr>
                <p:cNvSpPr>
                  <a:spLocks/>
                </p:cNvSpPr>
                <p:nvPr/>
              </p:nvSpPr>
              <p:spPr bwMode="auto">
                <a:xfrm>
                  <a:off x="6436549" y="3904148"/>
                  <a:ext cx="256883" cy="440372"/>
                </a:xfrm>
                <a:custGeom>
                  <a:avLst/>
                  <a:gdLst>
                    <a:gd name="T0" fmla="*/ 48 w 49"/>
                    <a:gd name="T1" fmla="*/ 56 h 84"/>
                    <a:gd name="T2" fmla="*/ 48 w 49"/>
                    <a:gd name="T3" fmla="*/ 54 h 84"/>
                    <a:gd name="T4" fmla="*/ 42 w 49"/>
                    <a:gd name="T5" fmla="*/ 9 h 84"/>
                    <a:gd name="T6" fmla="*/ 4 w 49"/>
                    <a:gd name="T7" fmla="*/ 7 h 84"/>
                    <a:gd name="T8" fmla="*/ 2 w 49"/>
                    <a:gd name="T9" fmla="*/ 7 h 84"/>
                    <a:gd name="T10" fmla="*/ 4 w 49"/>
                    <a:gd name="T11" fmla="*/ 53 h 84"/>
                    <a:gd name="T12" fmla="*/ 4 w 49"/>
                    <a:gd name="T13" fmla="*/ 57 h 84"/>
                    <a:gd name="T14" fmla="*/ 6 w 49"/>
                    <a:gd name="T15" fmla="*/ 59 h 84"/>
                    <a:gd name="T16" fmla="*/ 7 w 49"/>
                    <a:gd name="T17" fmla="*/ 61 h 84"/>
                    <a:gd name="T18" fmla="*/ 7 w 49"/>
                    <a:gd name="T19" fmla="*/ 65 h 84"/>
                    <a:gd name="T20" fmla="*/ 6 w 49"/>
                    <a:gd name="T21" fmla="*/ 66 h 84"/>
                    <a:gd name="T22" fmla="*/ 6 w 49"/>
                    <a:gd name="T23" fmla="*/ 67 h 84"/>
                    <a:gd name="T24" fmla="*/ 5 w 49"/>
                    <a:gd name="T25" fmla="*/ 68 h 84"/>
                    <a:gd name="T26" fmla="*/ 5 w 49"/>
                    <a:gd name="T27" fmla="*/ 69 h 84"/>
                    <a:gd name="T28" fmla="*/ 4 w 49"/>
                    <a:gd name="T29" fmla="*/ 70 h 84"/>
                    <a:gd name="T30" fmla="*/ 4 w 49"/>
                    <a:gd name="T31" fmla="*/ 72 h 84"/>
                    <a:gd name="T32" fmla="*/ 3 w 49"/>
                    <a:gd name="T33" fmla="*/ 73 h 84"/>
                    <a:gd name="T34" fmla="*/ 3 w 49"/>
                    <a:gd name="T35" fmla="*/ 73 h 84"/>
                    <a:gd name="T36" fmla="*/ 2 w 49"/>
                    <a:gd name="T37" fmla="*/ 74 h 84"/>
                    <a:gd name="T38" fmla="*/ 1 w 49"/>
                    <a:gd name="T39" fmla="*/ 75 h 84"/>
                    <a:gd name="T40" fmla="*/ 1 w 49"/>
                    <a:gd name="T41" fmla="*/ 76 h 84"/>
                    <a:gd name="T42" fmla="*/ 2 w 49"/>
                    <a:gd name="T43" fmla="*/ 77 h 84"/>
                    <a:gd name="T44" fmla="*/ 2 w 49"/>
                    <a:gd name="T45" fmla="*/ 78 h 84"/>
                    <a:gd name="T46" fmla="*/ 1 w 49"/>
                    <a:gd name="T47" fmla="*/ 79 h 84"/>
                    <a:gd name="T48" fmla="*/ 1 w 49"/>
                    <a:gd name="T49" fmla="*/ 80 h 84"/>
                    <a:gd name="T50" fmla="*/ 1 w 49"/>
                    <a:gd name="T51" fmla="*/ 82 h 84"/>
                    <a:gd name="T52" fmla="*/ 1 w 49"/>
                    <a:gd name="T53" fmla="*/ 83 h 84"/>
                    <a:gd name="T54" fmla="*/ 0 w 49"/>
                    <a:gd name="T55" fmla="*/ 83 h 84"/>
                    <a:gd name="T56" fmla="*/ 2 w 49"/>
                    <a:gd name="T57" fmla="*/ 84 h 84"/>
                    <a:gd name="T58" fmla="*/ 3 w 49"/>
                    <a:gd name="T59" fmla="*/ 81 h 84"/>
                    <a:gd name="T60" fmla="*/ 4 w 49"/>
                    <a:gd name="T61" fmla="*/ 82 h 84"/>
                    <a:gd name="T62" fmla="*/ 6 w 49"/>
                    <a:gd name="T63" fmla="*/ 81 h 84"/>
                    <a:gd name="T64" fmla="*/ 7 w 49"/>
                    <a:gd name="T65" fmla="*/ 82 h 84"/>
                    <a:gd name="T66" fmla="*/ 7 w 49"/>
                    <a:gd name="T67" fmla="*/ 80 h 84"/>
                    <a:gd name="T68" fmla="*/ 8 w 49"/>
                    <a:gd name="T69" fmla="*/ 80 h 84"/>
                    <a:gd name="T70" fmla="*/ 11 w 49"/>
                    <a:gd name="T71" fmla="*/ 80 h 84"/>
                    <a:gd name="T72" fmla="*/ 14 w 49"/>
                    <a:gd name="T73" fmla="*/ 81 h 84"/>
                    <a:gd name="T74" fmla="*/ 15 w 49"/>
                    <a:gd name="T75" fmla="*/ 82 h 84"/>
                    <a:gd name="T76" fmla="*/ 16 w 49"/>
                    <a:gd name="T77" fmla="*/ 81 h 84"/>
                    <a:gd name="T78" fmla="*/ 18 w 49"/>
                    <a:gd name="T79" fmla="*/ 79 h 84"/>
                    <a:gd name="T80" fmla="*/ 20 w 49"/>
                    <a:gd name="T81" fmla="*/ 78 h 84"/>
                    <a:gd name="T82" fmla="*/ 22 w 49"/>
                    <a:gd name="T83" fmla="*/ 80 h 84"/>
                    <a:gd name="T84" fmla="*/ 23 w 49"/>
                    <a:gd name="T85" fmla="*/ 79 h 84"/>
                    <a:gd name="T86" fmla="*/ 24 w 49"/>
                    <a:gd name="T87" fmla="*/ 76 h 84"/>
                    <a:gd name="T88" fmla="*/ 25 w 49"/>
                    <a:gd name="T89" fmla="*/ 75 h 84"/>
                    <a:gd name="T90" fmla="*/ 25 w 49"/>
                    <a:gd name="T91" fmla="*/ 74 h 84"/>
                    <a:gd name="T92" fmla="*/ 27 w 49"/>
                    <a:gd name="T93" fmla="*/ 74 h 84"/>
                    <a:gd name="T94" fmla="*/ 27 w 49"/>
                    <a:gd name="T95" fmla="*/ 73 h 84"/>
                    <a:gd name="T96" fmla="*/ 28 w 49"/>
                    <a:gd name="T97" fmla="*/ 75 h 84"/>
                    <a:gd name="T98" fmla="*/ 31 w 49"/>
                    <a:gd name="T99" fmla="*/ 76 h 84"/>
                    <a:gd name="T100" fmla="*/ 33 w 49"/>
                    <a:gd name="T101" fmla="*/ 76 h 84"/>
                    <a:gd name="T102" fmla="*/ 33 w 49"/>
                    <a:gd name="T103" fmla="*/ 72 h 84"/>
                    <a:gd name="T104" fmla="*/ 34 w 49"/>
                    <a:gd name="T105" fmla="*/ 70 h 84"/>
                    <a:gd name="T106" fmla="*/ 35 w 49"/>
                    <a:gd name="T107" fmla="*/ 70 h 84"/>
                    <a:gd name="T108" fmla="*/ 37 w 49"/>
                    <a:gd name="T109" fmla="*/ 66 h 84"/>
                    <a:gd name="T110" fmla="*/ 40 w 49"/>
                    <a:gd name="T111" fmla="*/ 64 h 84"/>
                    <a:gd name="T112" fmla="*/ 39 w 49"/>
                    <a:gd name="T113" fmla="*/ 61 h 84"/>
                    <a:gd name="T114" fmla="*/ 43 w 49"/>
                    <a:gd name="T115" fmla="*/ 61 h 84"/>
                    <a:gd name="T116" fmla="*/ 48 w 49"/>
                    <a:gd name="T117" fmla="*/ 5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 h="84">
                      <a:moveTo>
                        <a:pt x="48" y="57"/>
                      </a:moveTo>
                      <a:cubicBezTo>
                        <a:pt x="48" y="57"/>
                        <a:pt x="48" y="57"/>
                        <a:pt x="48" y="57"/>
                      </a:cubicBezTo>
                      <a:cubicBezTo>
                        <a:pt x="49" y="56"/>
                        <a:pt x="49" y="56"/>
                        <a:pt x="49" y="56"/>
                      </a:cubicBezTo>
                      <a:cubicBezTo>
                        <a:pt x="49" y="56"/>
                        <a:pt x="49" y="56"/>
                        <a:pt x="49" y="56"/>
                      </a:cubicBezTo>
                      <a:cubicBezTo>
                        <a:pt x="48" y="56"/>
                        <a:pt x="48" y="56"/>
                        <a:pt x="48" y="56"/>
                      </a:cubicBezTo>
                      <a:cubicBezTo>
                        <a:pt x="48" y="56"/>
                        <a:pt x="48" y="56"/>
                        <a:pt x="48" y="56"/>
                      </a:cubicBezTo>
                      <a:cubicBezTo>
                        <a:pt x="47" y="56"/>
                        <a:pt x="47" y="56"/>
                        <a:pt x="47" y="56"/>
                      </a:cubicBezTo>
                      <a:cubicBezTo>
                        <a:pt x="47" y="56"/>
                        <a:pt x="47" y="56"/>
                        <a:pt x="47" y="56"/>
                      </a:cubicBezTo>
                      <a:cubicBezTo>
                        <a:pt x="47" y="56"/>
                        <a:pt x="47" y="56"/>
                        <a:pt x="47" y="56"/>
                      </a:cubicBezTo>
                      <a:cubicBezTo>
                        <a:pt x="48" y="55"/>
                        <a:pt x="48" y="55"/>
                        <a:pt x="48" y="55"/>
                      </a:cubicBezTo>
                      <a:cubicBezTo>
                        <a:pt x="48" y="55"/>
                        <a:pt x="48" y="55"/>
                        <a:pt x="48" y="55"/>
                      </a:cubicBezTo>
                      <a:cubicBezTo>
                        <a:pt x="48" y="54"/>
                        <a:pt x="48" y="54"/>
                        <a:pt x="48" y="54"/>
                      </a:cubicBezTo>
                      <a:cubicBezTo>
                        <a:pt x="47" y="54"/>
                        <a:pt x="47" y="54"/>
                        <a:pt x="47" y="54"/>
                      </a:cubicBezTo>
                      <a:cubicBezTo>
                        <a:pt x="47" y="54"/>
                        <a:pt x="47" y="54"/>
                        <a:pt x="47" y="54"/>
                      </a:cubicBezTo>
                      <a:cubicBezTo>
                        <a:pt x="47" y="53"/>
                        <a:pt x="47" y="53"/>
                        <a:pt x="47" y="53"/>
                      </a:cubicBezTo>
                      <a:cubicBezTo>
                        <a:pt x="47" y="52"/>
                        <a:pt x="47" y="52"/>
                        <a:pt x="47" y="52"/>
                      </a:cubicBezTo>
                      <a:cubicBezTo>
                        <a:pt x="47" y="52"/>
                        <a:pt x="47" y="52"/>
                        <a:pt x="47" y="52"/>
                      </a:cubicBezTo>
                      <a:cubicBezTo>
                        <a:pt x="46" y="38"/>
                        <a:pt x="44" y="24"/>
                        <a:pt x="42" y="9"/>
                      </a:cubicBezTo>
                      <a:cubicBezTo>
                        <a:pt x="42" y="8"/>
                        <a:pt x="42" y="8"/>
                        <a:pt x="42" y="8"/>
                      </a:cubicBezTo>
                      <a:cubicBezTo>
                        <a:pt x="41" y="5"/>
                        <a:pt x="41" y="3"/>
                        <a:pt x="40" y="0"/>
                      </a:cubicBezTo>
                      <a:cubicBezTo>
                        <a:pt x="30" y="1"/>
                        <a:pt x="20" y="3"/>
                        <a:pt x="10" y="4"/>
                      </a:cubicBezTo>
                      <a:cubicBezTo>
                        <a:pt x="8" y="6"/>
                        <a:pt x="8" y="6"/>
                        <a:pt x="8" y="6"/>
                      </a:cubicBezTo>
                      <a:cubicBezTo>
                        <a:pt x="5" y="7"/>
                        <a:pt x="5" y="7"/>
                        <a:pt x="5" y="7"/>
                      </a:cubicBezTo>
                      <a:cubicBezTo>
                        <a:pt x="4" y="7"/>
                        <a:pt x="4" y="7"/>
                        <a:pt x="4" y="7"/>
                      </a:cubicBezTo>
                      <a:cubicBezTo>
                        <a:pt x="3" y="7"/>
                        <a:pt x="3" y="7"/>
                        <a:pt x="3" y="7"/>
                      </a:cubicBezTo>
                      <a:cubicBezTo>
                        <a:pt x="2" y="7"/>
                        <a:pt x="2" y="7"/>
                        <a:pt x="2" y="7"/>
                      </a:cubicBezTo>
                      <a:cubicBezTo>
                        <a:pt x="2" y="7"/>
                        <a:pt x="2" y="7"/>
                        <a:pt x="2" y="7"/>
                      </a:cubicBezTo>
                      <a:cubicBezTo>
                        <a:pt x="2" y="7"/>
                        <a:pt x="2" y="7"/>
                        <a:pt x="2" y="7"/>
                      </a:cubicBezTo>
                      <a:cubicBezTo>
                        <a:pt x="2" y="6"/>
                        <a:pt x="2" y="6"/>
                        <a:pt x="2" y="6"/>
                      </a:cubicBezTo>
                      <a:cubicBezTo>
                        <a:pt x="2" y="7"/>
                        <a:pt x="2" y="7"/>
                        <a:pt x="2" y="7"/>
                      </a:cubicBezTo>
                      <a:cubicBezTo>
                        <a:pt x="1" y="6"/>
                        <a:pt x="1" y="6"/>
                        <a:pt x="1" y="6"/>
                      </a:cubicBezTo>
                      <a:cubicBezTo>
                        <a:pt x="1" y="6"/>
                        <a:pt x="1" y="6"/>
                        <a:pt x="1" y="6"/>
                      </a:cubicBezTo>
                      <a:cubicBezTo>
                        <a:pt x="2" y="21"/>
                        <a:pt x="4" y="37"/>
                        <a:pt x="6" y="52"/>
                      </a:cubicBezTo>
                      <a:cubicBezTo>
                        <a:pt x="6" y="52"/>
                        <a:pt x="6" y="52"/>
                        <a:pt x="6" y="52"/>
                      </a:cubicBezTo>
                      <a:cubicBezTo>
                        <a:pt x="5" y="53"/>
                        <a:pt x="5" y="53"/>
                        <a:pt x="5" y="53"/>
                      </a:cubicBezTo>
                      <a:cubicBezTo>
                        <a:pt x="4" y="53"/>
                        <a:pt x="4" y="53"/>
                        <a:pt x="4" y="53"/>
                      </a:cubicBezTo>
                      <a:cubicBezTo>
                        <a:pt x="4" y="54"/>
                        <a:pt x="4" y="54"/>
                        <a:pt x="4" y="54"/>
                      </a:cubicBezTo>
                      <a:cubicBezTo>
                        <a:pt x="4" y="54"/>
                        <a:pt x="4" y="54"/>
                        <a:pt x="4" y="54"/>
                      </a:cubicBezTo>
                      <a:cubicBezTo>
                        <a:pt x="5" y="55"/>
                        <a:pt x="5" y="55"/>
                        <a:pt x="5" y="55"/>
                      </a:cubicBezTo>
                      <a:cubicBezTo>
                        <a:pt x="5" y="55"/>
                        <a:pt x="5" y="55"/>
                        <a:pt x="5" y="55"/>
                      </a:cubicBezTo>
                      <a:cubicBezTo>
                        <a:pt x="4" y="56"/>
                        <a:pt x="4" y="56"/>
                        <a:pt x="4" y="56"/>
                      </a:cubicBezTo>
                      <a:cubicBezTo>
                        <a:pt x="4" y="57"/>
                        <a:pt x="4" y="57"/>
                        <a:pt x="4" y="57"/>
                      </a:cubicBezTo>
                      <a:cubicBezTo>
                        <a:pt x="4" y="57"/>
                        <a:pt x="4" y="57"/>
                        <a:pt x="4" y="57"/>
                      </a:cubicBezTo>
                      <a:cubicBezTo>
                        <a:pt x="4" y="57"/>
                        <a:pt x="4" y="57"/>
                        <a:pt x="4" y="57"/>
                      </a:cubicBezTo>
                      <a:cubicBezTo>
                        <a:pt x="5" y="58"/>
                        <a:pt x="5" y="58"/>
                        <a:pt x="5" y="58"/>
                      </a:cubicBezTo>
                      <a:cubicBezTo>
                        <a:pt x="5" y="58"/>
                        <a:pt x="5" y="58"/>
                        <a:pt x="5" y="58"/>
                      </a:cubicBezTo>
                      <a:cubicBezTo>
                        <a:pt x="5" y="58"/>
                        <a:pt x="5" y="58"/>
                        <a:pt x="5" y="58"/>
                      </a:cubicBezTo>
                      <a:cubicBezTo>
                        <a:pt x="6" y="59"/>
                        <a:pt x="6" y="59"/>
                        <a:pt x="6" y="59"/>
                      </a:cubicBezTo>
                      <a:cubicBezTo>
                        <a:pt x="6" y="59"/>
                        <a:pt x="6" y="59"/>
                        <a:pt x="6" y="59"/>
                      </a:cubicBezTo>
                      <a:cubicBezTo>
                        <a:pt x="6" y="60"/>
                        <a:pt x="6" y="60"/>
                        <a:pt x="6" y="60"/>
                      </a:cubicBezTo>
                      <a:cubicBezTo>
                        <a:pt x="6" y="60"/>
                        <a:pt x="6" y="60"/>
                        <a:pt x="6" y="60"/>
                      </a:cubicBezTo>
                      <a:cubicBezTo>
                        <a:pt x="6" y="60"/>
                        <a:pt x="6" y="60"/>
                        <a:pt x="6" y="60"/>
                      </a:cubicBezTo>
                      <a:cubicBezTo>
                        <a:pt x="7" y="61"/>
                        <a:pt x="7" y="61"/>
                        <a:pt x="7" y="61"/>
                      </a:cubicBezTo>
                      <a:cubicBezTo>
                        <a:pt x="7" y="61"/>
                        <a:pt x="7" y="61"/>
                        <a:pt x="7" y="61"/>
                      </a:cubicBezTo>
                      <a:cubicBezTo>
                        <a:pt x="6" y="62"/>
                        <a:pt x="6" y="62"/>
                        <a:pt x="6" y="62"/>
                      </a:cubicBezTo>
                      <a:cubicBezTo>
                        <a:pt x="6" y="62"/>
                        <a:pt x="6" y="62"/>
                        <a:pt x="6" y="62"/>
                      </a:cubicBezTo>
                      <a:cubicBezTo>
                        <a:pt x="7" y="62"/>
                        <a:pt x="7" y="62"/>
                        <a:pt x="7" y="62"/>
                      </a:cubicBezTo>
                      <a:cubicBezTo>
                        <a:pt x="7" y="63"/>
                        <a:pt x="7" y="63"/>
                        <a:pt x="7" y="63"/>
                      </a:cubicBezTo>
                      <a:cubicBezTo>
                        <a:pt x="7" y="64"/>
                        <a:pt x="7" y="64"/>
                        <a:pt x="7" y="64"/>
                      </a:cubicBezTo>
                      <a:cubicBezTo>
                        <a:pt x="7" y="65"/>
                        <a:pt x="7" y="65"/>
                        <a:pt x="7" y="65"/>
                      </a:cubicBezTo>
                      <a:cubicBezTo>
                        <a:pt x="7" y="66"/>
                        <a:pt x="7" y="66"/>
                        <a:pt x="7" y="66"/>
                      </a:cubicBezTo>
                      <a:cubicBezTo>
                        <a:pt x="7" y="66"/>
                        <a:pt x="7" y="66"/>
                        <a:pt x="7" y="66"/>
                      </a:cubicBezTo>
                      <a:cubicBezTo>
                        <a:pt x="7" y="66"/>
                        <a:pt x="7" y="66"/>
                        <a:pt x="7" y="66"/>
                      </a:cubicBezTo>
                      <a:cubicBezTo>
                        <a:pt x="6" y="66"/>
                        <a:pt x="6" y="66"/>
                        <a:pt x="6" y="66"/>
                      </a:cubicBezTo>
                      <a:cubicBezTo>
                        <a:pt x="6" y="66"/>
                        <a:pt x="6" y="66"/>
                        <a:pt x="6" y="66"/>
                      </a:cubicBezTo>
                      <a:cubicBezTo>
                        <a:pt x="6" y="66"/>
                        <a:pt x="6" y="66"/>
                        <a:pt x="6" y="66"/>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7"/>
                        <a:pt x="6" y="67"/>
                        <a:pt x="6" y="67"/>
                      </a:cubicBezTo>
                      <a:cubicBezTo>
                        <a:pt x="6" y="68"/>
                        <a:pt x="6" y="68"/>
                        <a:pt x="6" y="68"/>
                      </a:cubicBezTo>
                      <a:cubicBezTo>
                        <a:pt x="5" y="68"/>
                        <a:pt x="5" y="68"/>
                        <a:pt x="5" y="68"/>
                      </a:cubicBezTo>
                      <a:cubicBezTo>
                        <a:pt x="5" y="68"/>
                        <a:pt x="5" y="68"/>
                        <a:pt x="5" y="68"/>
                      </a:cubicBezTo>
                      <a:cubicBezTo>
                        <a:pt x="5" y="68"/>
                        <a:pt x="5" y="68"/>
                        <a:pt x="5" y="68"/>
                      </a:cubicBezTo>
                      <a:cubicBezTo>
                        <a:pt x="6" y="69"/>
                        <a:pt x="6" y="69"/>
                        <a:pt x="6" y="69"/>
                      </a:cubicBezTo>
                      <a:cubicBezTo>
                        <a:pt x="6" y="69"/>
                        <a:pt x="6" y="69"/>
                        <a:pt x="6" y="69"/>
                      </a:cubicBezTo>
                      <a:cubicBezTo>
                        <a:pt x="6" y="69"/>
                        <a:pt x="6" y="69"/>
                        <a:pt x="6" y="69"/>
                      </a:cubicBezTo>
                      <a:cubicBezTo>
                        <a:pt x="6" y="69"/>
                        <a:pt x="6" y="69"/>
                        <a:pt x="6" y="69"/>
                      </a:cubicBezTo>
                      <a:cubicBezTo>
                        <a:pt x="6" y="69"/>
                        <a:pt x="6" y="69"/>
                        <a:pt x="6" y="69"/>
                      </a:cubicBezTo>
                      <a:cubicBezTo>
                        <a:pt x="5" y="69"/>
                        <a:pt x="5" y="69"/>
                        <a:pt x="5" y="69"/>
                      </a:cubicBezTo>
                      <a:cubicBezTo>
                        <a:pt x="5" y="69"/>
                        <a:pt x="5" y="69"/>
                        <a:pt x="5" y="69"/>
                      </a:cubicBezTo>
                      <a:cubicBezTo>
                        <a:pt x="5" y="70"/>
                        <a:pt x="5" y="70"/>
                        <a:pt x="5" y="70"/>
                      </a:cubicBezTo>
                      <a:cubicBezTo>
                        <a:pt x="5" y="70"/>
                        <a:pt x="5" y="70"/>
                        <a:pt x="5" y="70"/>
                      </a:cubicBezTo>
                      <a:cubicBezTo>
                        <a:pt x="5" y="70"/>
                        <a:pt x="5" y="70"/>
                        <a:pt x="5" y="70"/>
                      </a:cubicBezTo>
                      <a:cubicBezTo>
                        <a:pt x="4" y="70"/>
                        <a:pt x="4" y="70"/>
                        <a:pt x="4" y="70"/>
                      </a:cubicBezTo>
                      <a:cubicBezTo>
                        <a:pt x="4" y="70"/>
                        <a:pt x="4" y="70"/>
                        <a:pt x="4" y="70"/>
                      </a:cubicBezTo>
                      <a:cubicBezTo>
                        <a:pt x="4" y="71"/>
                        <a:pt x="4" y="71"/>
                        <a:pt x="4" y="71"/>
                      </a:cubicBezTo>
                      <a:cubicBezTo>
                        <a:pt x="4" y="71"/>
                        <a:pt x="4" y="71"/>
                        <a:pt x="4" y="71"/>
                      </a:cubicBezTo>
                      <a:cubicBezTo>
                        <a:pt x="4" y="71"/>
                        <a:pt x="4" y="71"/>
                        <a:pt x="4" y="71"/>
                      </a:cubicBezTo>
                      <a:cubicBezTo>
                        <a:pt x="4" y="72"/>
                        <a:pt x="4" y="72"/>
                        <a:pt x="4" y="72"/>
                      </a:cubicBezTo>
                      <a:cubicBezTo>
                        <a:pt x="4" y="72"/>
                        <a:pt x="4" y="72"/>
                        <a:pt x="4" y="72"/>
                      </a:cubicBezTo>
                      <a:cubicBezTo>
                        <a:pt x="4" y="72"/>
                        <a:pt x="4" y="72"/>
                        <a:pt x="4" y="72"/>
                      </a:cubicBezTo>
                      <a:cubicBezTo>
                        <a:pt x="3" y="72"/>
                        <a:pt x="3" y="72"/>
                        <a:pt x="3" y="72"/>
                      </a:cubicBezTo>
                      <a:cubicBezTo>
                        <a:pt x="3" y="72"/>
                        <a:pt x="3" y="72"/>
                        <a:pt x="3" y="72"/>
                      </a:cubicBezTo>
                      <a:cubicBezTo>
                        <a:pt x="3" y="73"/>
                        <a:pt x="3" y="73"/>
                        <a:pt x="3" y="73"/>
                      </a:cubicBezTo>
                      <a:cubicBezTo>
                        <a:pt x="3" y="73"/>
                        <a:pt x="3" y="73"/>
                        <a:pt x="3" y="73"/>
                      </a:cubicBezTo>
                      <a:cubicBezTo>
                        <a:pt x="3" y="73"/>
                        <a:pt x="3" y="73"/>
                        <a:pt x="3" y="73"/>
                      </a:cubicBezTo>
                      <a:cubicBezTo>
                        <a:pt x="3" y="73"/>
                        <a:pt x="3" y="73"/>
                        <a:pt x="3" y="73"/>
                      </a:cubicBezTo>
                      <a:cubicBezTo>
                        <a:pt x="3" y="74"/>
                        <a:pt x="3" y="74"/>
                        <a:pt x="3" y="74"/>
                      </a:cubicBezTo>
                      <a:cubicBezTo>
                        <a:pt x="3" y="74"/>
                        <a:pt x="3" y="74"/>
                        <a:pt x="3" y="74"/>
                      </a:cubicBezTo>
                      <a:cubicBezTo>
                        <a:pt x="3" y="74"/>
                        <a:pt x="3" y="74"/>
                        <a:pt x="3" y="74"/>
                      </a:cubicBezTo>
                      <a:cubicBezTo>
                        <a:pt x="3" y="73"/>
                        <a:pt x="3" y="73"/>
                        <a:pt x="3" y="73"/>
                      </a:cubicBezTo>
                      <a:cubicBezTo>
                        <a:pt x="3" y="73"/>
                        <a:pt x="3" y="73"/>
                        <a:pt x="3" y="73"/>
                      </a:cubicBezTo>
                      <a:cubicBezTo>
                        <a:pt x="3" y="73"/>
                        <a:pt x="3" y="73"/>
                        <a:pt x="3" y="73"/>
                      </a:cubicBezTo>
                      <a:cubicBezTo>
                        <a:pt x="3" y="73"/>
                        <a:pt x="3" y="73"/>
                        <a:pt x="3" y="73"/>
                      </a:cubicBezTo>
                      <a:cubicBezTo>
                        <a:pt x="2" y="73"/>
                        <a:pt x="2" y="73"/>
                        <a:pt x="2" y="73"/>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2" y="74"/>
                        <a:pt x="2" y="74"/>
                        <a:pt x="2" y="74"/>
                      </a:cubicBezTo>
                      <a:cubicBezTo>
                        <a:pt x="1" y="74"/>
                        <a:pt x="1" y="74"/>
                        <a:pt x="1" y="74"/>
                      </a:cubicBezTo>
                      <a:cubicBezTo>
                        <a:pt x="1" y="75"/>
                        <a:pt x="1" y="75"/>
                        <a:pt x="1" y="75"/>
                      </a:cubicBezTo>
                      <a:cubicBezTo>
                        <a:pt x="1" y="75"/>
                        <a:pt x="1" y="75"/>
                        <a:pt x="1" y="75"/>
                      </a:cubicBezTo>
                      <a:cubicBezTo>
                        <a:pt x="1" y="75"/>
                        <a:pt x="1" y="75"/>
                        <a:pt x="1"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2" y="76"/>
                        <a:pt x="2" y="76"/>
                        <a:pt x="2" y="76"/>
                      </a:cubicBezTo>
                      <a:cubicBezTo>
                        <a:pt x="2" y="77"/>
                        <a:pt x="2" y="77"/>
                        <a:pt x="2" y="77"/>
                      </a:cubicBezTo>
                      <a:cubicBezTo>
                        <a:pt x="2" y="77"/>
                        <a:pt x="2" y="77"/>
                        <a:pt x="2" y="77"/>
                      </a:cubicBezTo>
                      <a:cubicBezTo>
                        <a:pt x="2" y="77"/>
                        <a:pt x="2" y="77"/>
                        <a:pt x="2" y="77"/>
                      </a:cubicBezTo>
                      <a:cubicBezTo>
                        <a:pt x="1" y="77"/>
                        <a:pt x="1" y="77"/>
                        <a:pt x="1" y="77"/>
                      </a:cubicBezTo>
                      <a:cubicBezTo>
                        <a:pt x="1" y="77"/>
                        <a:pt x="1" y="77"/>
                        <a:pt x="1" y="77"/>
                      </a:cubicBezTo>
                      <a:cubicBezTo>
                        <a:pt x="1" y="78"/>
                        <a:pt x="1" y="78"/>
                        <a:pt x="1" y="78"/>
                      </a:cubicBezTo>
                      <a:cubicBezTo>
                        <a:pt x="1" y="78"/>
                        <a:pt x="1" y="78"/>
                        <a:pt x="1" y="78"/>
                      </a:cubicBezTo>
                      <a:cubicBezTo>
                        <a:pt x="2" y="78"/>
                        <a:pt x="2" y="78"/>
                        <a:pt x="2" y="78"/>
                      </a:cubicBezTo>
                      <a:cubicBezTo>
                        <a:pt x="2" y="78"/>
                        <a:pt x="2" y="78"/>
                        <a:pt x="2" y="78"/>
                      </a:cubicBezTo>
                      <a:cubicBezTo>
                        <a:pt x="2" y="78"/>
                        <a:pt x="2" y="78"/>
                        <a:pt x="2" y="78"/>
                      </a:cubicBezTo>
                      <a:cubicBezTo>
                        <a:pt x="1" y="78"/>
                        <a:pt x="1" y="78"/>
                        <a:pt x="1" y="78"/>
                      </a:cubicBezTo>
                      <a:cubicBezTo>
                        <a:pt x="1" y="78"/>
                        <a:pt x="1" y="78"/>
                        <a:pt x="1" y="78"/>
                      </a:cubicBezTo>
                      <a:cubicBezTo>
                        <a:pt x="1" y="79"/>
                        <a:pt x="1" y="79"/>
                        <a:pt x="1" y="79"/>
                      </a:cubicBezTo>
                      <a:cubicBezTo>
                        <a:pt x="1" y="79"/>
                        <a:pt x="1" y="79"/>
                        <a:pt x="1" y="79"/>
                      </a:cubicBezTo>
                      <a:cubicBezTo>
                        <a:pt x="1" y="79"/>
                        <a:pt x="1" y="79"/>
                        <a:pt x="1" y="79"/>
                      </a:cubicBezTo>
                      <a:cubicBezTo>
                        <a:pt x="1" y="79"/>
                        <a:pt x="1" y="79"/>
                        <a:pt x="1" y="79"/>
                      </a:cubicBezTo>
                      <a:cubicBezTo>
                        <a:pt x="1" y="80"/>
                        <a:pt x="1" y="80"/>
                        <a:pt x="1" y="80"/>
                      </a:cubicBezTo>
                      <a:cubicBezTo>
                        <a:pt x="1" y="80"/>
                        <a:pt x="1" y="80"/>
                        <a:pt x="1" y="80"/>
                      </a:cubicBezTo>
                      <a:cubicBezTo>
                        <a:pt x="1" y="80"/>
                        <a:pt x="1" y="80"/>
                        <a:pt x="1" y="80"/>
                      </a:cubicBezTo>
                      <a:cubicBezTo>
                        <a:pt x="1" y="80"/>
                        <a:pt x="1" y="80"/>
                        <a:pt x="1" y="80"/>
                      </a:cubicBezTo>
                      <a:cubicBezTo>
                        <a:pt x="1" y="80"/>
                        <a:pt x="1" y="80"/>
                        <a:pt x="1" y="80"/>
                      </a:cubicBezTo>
                      <a:cubicBezTo>
                        <a:pt x="1" y="81"/>
                        <a:pt x="1" y="81"/>
                        <a:pt x="1" y="81"/>
                      </a:cubicBezTo>
                      <a:cubicBezTo>
                        <a:pt x="1" y="81"/>
                        <a:pt x="1" y="81"/>
                        <a:pt x="1" y="81"/>
                      </a:cubicBezTo>
                      <a:cubicBezTo>
                        <a:pt x="1" y="81"/>
                        <a:pt x="1" y="81"/>
                        <a:pt x="1" y="81"/>
                      </a:cubicBezTo>
                      <a:cubicBezTo>
                        <a:pt x="1" y="82"/>
                        <a:pt x="1" y="82"/>
                        <a:pt x="1" y="82"/>
                      </a:cubicBezTo>
                      <a:cubicBezTo>
                        <a:pt x="1" y="82"/>
                        <a:pt x="1" y="82"/>
                        <a:pt x="1" y="82"/>
                      </a:cubicBezTo>
                      <a:cubicBezTo>
                        <a:pt x="1" y="82"/>
                        <a:pt x="1" y="82"/>
                        <a:pt x="1" y="82"/>
                      </a:cubicBezTo>
                      <a:cubicBezTo>
                        <a:pt x="1" y="82"/>
                        <a:pt x="1" y="82"/>
                        <a:pt x="1" y="82"/>
                      </a:cubicBezTo>
                      <a:cubicBezTo>
                        <a:pt x="0" y="82"/>
                        <a:pt x="0" y="82"/>
                        <a:pt x="0" y="82"/>
                      </a:cubicBezTo>
                      <a:cubicBezTo>
                        <a:pt x="0" y="82"/>
                        <a:pt x="0" y="82"/>
                        <a:pt x="0" y="82"/>
                      </a:cubicBezTo>
                      <a:cubicBezTo>
                        <a:pt x="1" y="83"/>
                        <a:pt x="1" y="83"/>
                        <a:pt x="1" y="83"/>
                      </a:cubicBezTo>
                      <a:cubicBezTo>
                        <a:pt x="1" y="83"/>
                        <a:pt x="1" y="83"/>
                        <a:pt x="1" y="83"/>
                      </a:cubicBezTo>
                      <a:cubicBezTo>
                        <a:pt x="1" y="83"/>
                        <a:pt x="1" y="83"/>
                        <a:pt x="1" y="83"/>
                      </a:cubicBezTo>
                      <a:cubicBezTo>
                        <a:pt x="1" y="83"/>
                        <a:pt x="1" y="83"/>
                        <a:pt x="1"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1" y="83"/>
                        <a:pt x="1" y="83"/>
                        <a:pt x="1" y="83"/>
                      </a:cubicBezTo>
                      <a:cubicBezTo>
                        <a:pt x="1" y="83"/>
                        <a:pt x="1" y="83"/>
                        <a:pt x="1" y="83"/>
                      </a:cubicBezTo>
                      <a:cubicBezTo>
                        <a:pt x="2" y="83"/>
                        <a:pt x="2" y="83"/>
                        <a:pt x="2" y="83"/>
                      </a:cubicBezTo>
                      <a:cubicBezTo>
                        <a:pt x="2" y="83"/>
                        <a:pt x="2" y="83"/>
                        <a:pt x="2" y="83"/>
                      </a:cubicBezTo>
                      <a:cubicBezTo>
                        <a:pt x="2" y="84"/>
                        <a:pt x="2" y="84"/>
                        <a:pt x="2" y="84"/>
                      </a:cubicBezTo>
                      <a:cubicBezTo>
                        <a:pt x="3" y="84"/>
                        <a:pt x="3" y="84"/>
                        <a:pt x="3" y="84"/>
                      </a:cubicBezTo>
                      <a:cubicBezTo>
                        <a:pt x="3" y="84"/>
                        <a:pt x="3" y="84"/>
                        <a:pt x="3" y="84"/>
                      </a:cubicBezTo>
                      <a:cubicBezTo>
                        <a:pt x="3" y="83"/>
                        <a:pt x="3" y="83"/>
                        <a:pt x="3" y="83"/>
                      </a:cubicBezTo>
                      <a:cubicBezTo>
                        <a:pt x="3" y="82"/>
                        <a:pt x="3" y="82"/>
                        <a:pt x="3" y="82"/>
                      </a:cubicBezTo>
                      <a:cubicBezTo>
                        <a:pt x="3" y="81"/>
                        <a:pt x="3" y="81"/>
                        <a:pt x="3" y="81"/>
                      </a:cubicBezTo>
                      <a:cubicBezTo>
                        <a:pt x="3" y="81"/>
                        <a:pt x="3" y="81"/>
                        <a:pt x="3" y="81"/>
                      </a:cubicBezTo>
                      <a:cubicBezTo>
                        <a:pt x="3" y="81"/>
                        <a:pt x="3" y="81"/>
                        <a:pt x="3" y="81"/>
                      </a:cubicBezTo>
                      <a:cubicBezTo>
                        <a:pt x="3" y="81"/>
                        <a:pt x="3" y="81"/>
                        <a:pt x="3" y="81"/>
                      </a:cubicBezTo>
                      <a:cubicBezTo>
                        <a:pt x="4" y="81"/>
                        <a:pt x="4" y="81"/>
                        <a:pt x="4" y="81"/>
                      </a:cubicBezTo>
                      <a:cubicBezTo>
                        <a:pt x="4" y="81"/>
                        <a:pt x="4" y="81"/>
                        <a:pt x="4" y="81"/>
                      </a:cubicBezTo>
                      <a:cubicBezTo>
                        <a:pt x="4" y="81"/>
                        <a:pt x="4" y="81"/>
                        <a:pt x="4" y="81"/>
                      </a:cubicBezTo>
                      <a:cubicBezTo>
                        <a:pt x="4" y="82"/>
                        <a:pt x="4" y="82"/>
                        <a:pt x="4" y="82"/>
                      </a:cubicBezTo>
                      <a:cubicBezTo>
                        <a:pt x="5" y="82"/>
                        <a:pt x="5" y="82"/>
                        <a:pt x="5" y="82"/>
                      </a:cubicBezTo>
                      <a:cubicBezTo>
                        <a:pt x="5" y="82"/>
                        <a:pt x="5" y="82"/>
                        <a:pt x="5" y="82"/>
                      </a:cubicBezTo>
                      <a:cubicBezTo>
                        <a:pt x="6" y="81"/>
                        <a:pt x="6" y="81"/>
                        <a:pt x="6" y="81"/>
                      </a:cubicBezTo>
                      <a:cubicBezTo>
                        <a:pt x="6" y="81"/>
                        <a:pt x="6" y="81"/>
                        <a:pt x="6" y="81"/>
                      </a:cubicBezTo>
                      <a:cubicBezTo>
                        <a:pt x="6" y="81"/>
                        <a:pt x="6" y="81"/>
                        <a:pt x="6" y="81"/>
                      </a:cubicBezTo>
                      <a:cubicBezTo>
                        <a:pt x="6" y="81"/>
                        <a:pt x="6" y="81"/>
                        <a:pt x="6" y="81"/>
                      </a:cubicBezTo>
                      <a:cubicBezTo>
                        <a:pt x="6" y="81"/>
                        <a:pt x="6" y="81"/>
                        <a:pt x="6" y="81"/>
                      </a:cubicBezTo>
                      <a:cubicBezTo>
                        <a:pt x="7" y="81"/>
                        <a:pt x="7" y="81"/>
                        <a:pt x="7" y="81"/>
                      </a:cubicBezTo>
                      <a:cubicBezTo>
                        <a:pt x="7" y="81"/>
                        <a:pt x="7" y="81"/>
                        <a:pt x="7" y="81"/>
                      </a:cubicBezTo>
                      <a:cubicBezTo>
                        <a:pt x="7" y="82"/>
                        <a:pt x="7" y="82"/>
                        <a:pt x="7" y="82"/>
                      </a:cubicBezTo>
                      <a:cubicBezTo>
                        <a:pt x="7" y="82"/>
                        <a:pt x="7" y="82"/>
                        <a:pt x="7" y="82"/>
                      </a:cubicBezTo>
                      <a:cubicBezTo>
                        <a:pt x="7" y="82"/>
                        <a:pt x="7" y="82"/>
                        <a:pt x="7" y="82"/>
                      </a:cubicBezTo>
                      <a:cubicBezTo>
                        <a:pt x="8" y="82"/>
                        <a:pt x="8" y="82"/>
                        <a:pt x="8" y="82"/>
                      </a:cubicBezTo>
                      <a:cubicBezTo>
                        <a:pt x="8" y="82"/>
                        <a:pt x="8" y="82"/>
                        <a:pt x="8" y="82"/>
                      </a:cubicBezTo>
                      <a:cubicBezTo>
                        <a:pt x="8" y="81"/>
                        <a:pt x="8" y="81"/>
                        <a:pt x="8" y="81"/>
                      </a:cubicBezTo>
                      <a:cubicBezTo>
                        <a:pt x="8" y="81"/>
                        <a:pt x="8" y="81"/>
                        <a:pt x="8" y="81"/>
                      </a:cubicBezTo>
                      <a:cubicBezTo>
                        <a:pt x="8" y="80"/>
                        <a:pt x="8" y="80"/>
                        <a:pt x="8" y="80"/>
                      </a:cubicBezTo>
                      <a:cubicBezTo>
                        <a:pt x="7" y="80"/>
                        <a:pt x="7" y="80"/>
                        <a:pt x="7" y="80"/>
                      </a:cubicBezTo>
                      <a:cubicBezTo>
                        <a:pt x="7" y="80"/>
                        <a:pt x="7" y="80"/>
                        <a:pt x="7" y="80"/>
                      </a:cubicBezTo>
                      <a:cubicBezTo>
                        <a:pt x="8" y="79"/>
                        <a:pt x="8" y="79"/>
                        <a:pt x="8" y="79"/>
                      </a:cubicBezTo>
                      <a:cubicBezTo>
                        <a:pt x="8" y="79"/>
                        <a:pt x="8" y="79"/>
                        <a:pt x="8" y="79"/>
                      </a:cubicBezTo>
                      <a:cubicBezTo>
                        <a:pt x="8" y="79"/>
                        <a:pt x="8" y="79"/>
                        <a:pt x="8" y="79"/>
                      </a:cubicBezTo>
                      <a:cubicBezTo>
                        <a:pt x="8" y="80"/>
                        <a:pt x="8" y="80"/>
                        <a:pt x="8" y="80"/>
                      </a:cubicBezTo>
                      <a:cubicBezTo>
                        <a:pt x="8" y="80"/>
                        <a:pt x="8" y="80"/>
                        <a:pt x="8" y="80"/>
                      </a:cubicBezTo>
                      <a:cubicBezTo>
                        <a:pt x="8" y="80"/>
                        <a:pt x="8" y="80"/>
                        <a:pt x="8" y="80"/>
                      </a:cubicBezTo>
                      <a:cubicBezTo>
                        <a:pt x="9" y="81"/>
                        <a:pt x="9" y="81"/>
                        <a:pt x="9" y="81"/>
                      </a:cubicBezTo>
                      <a:cubicBezTo>
                        <a:pt x="9" y="80"/>
                        <a:pt x="9" y="80"/>
                        <a:pt x="9" y="80"/>
                      </a:cubicBezTo>
                      <a:cubicBezTo>
                        <a:pt x="10" y="80"/>
                        <a:pt x="10" y="80"/>
                        <a:pt x="10" y="80"/>
                      </a:cubicBezTo>
                      <a:cubicBezTo>
                        <a:pt x="10" y="80"/>
                        <a:pt x="10" y="80"/>
                        <a:pt x="10" y="80"/>
                      </a:cubicBezTo>
                      <a:cubicBezTo>
                        <a:pt x="11" y="80"/>
                        <a:pt x="11" y="80"/>
                        <a:pt x="11" y="80"/>
                      </a:cubicBezTo>
                      <a:cubicBezTo>
                        <a:pt x="11" y="80"/>
                        <a:pt x="11" y="80"/>
                        <a:pt x="11" y="80"/>
                      </a:cubicBezTo>
                      <a:cubicBezTo>
                        <a:pt x="12" y="80"/>
                        <a:pt x="12" y="80"/>
                        <a:pt x="12" y="80"/>
                      </a:cubicBezTo>
                      <a:cubicBezTo>
                        <a:pt x="12" y="80"/>
                        <a:pt x="12" y="80"/>
                        <a:pt x="12" y="80"/>
                      </a:cubicBezTo>
                      <a:cubicBezTo>
                        <a:pt x="12" y="80"/>
                        <a:pt x="12" y="80"/>
                        <a:pt x="12" y="80"/>
                      </a:cubicBezTo>
                      <a:cubicBezTo>
                        <a:pt x="13" y="81"/>
                        <a:pt x="13" y="81"/>
                        <a:pt x="13" y="81"/>
                      </a:cubicBezTo>
                      <a:cubicBezTo>
                        <a:pt x="14" y="81"/>
                        <a:pt x="14" y="81"/>
                        <a:pt x="14" y="81"/>
                      </a:cubicBezTo>
                      <a:cubicBezTo>
                        <a:pt x="14" y="81"/>
                        <a:pt x="14" y="81"/>
                        <a:pt x="14" y="81"/>
                      </a:cubicBezTo>
                      <a:cubicBezTo>
                        <a:pt x="14" y="81"/>
                        <a:pt x="14" y="81"/>
                        <a:pt x="14" y="81"/>
                      </a:cubicBezTo>
                      <a:cubicBezTo>
                        <a:pt x="14" y="81"/>
                        <a:pt x="14" y="81"/>
                        <a:pt x="14" y="81"/>
                      </a:cubicBezTo>
                      <a:cubicBezTo>
                        <a:pt x="15" y="81"/>
                        <a:pt x="15" y="81"/>
                        <a:pt x="15" y="81"/>
                      </a:cubicBezTo>
                      <a:cubicBezTo>
                        <a:pt x="15" y="81"/>
                        <a:pt x="15" y="81"/>
                        <a:pt x="15" y="81"/>
                      </a:cubicBezTo>
                      <a:cubicBezTo>
                        <a:pt x="15" y="82"/>
                        <a:pt x="15" y="82"/>
                        <a:pt x="15" y="82"/>
                      </a:cubicBezTo>
                      <a:cubicBezTo>
                        <a:pt x="15" y="82"/>
                        <a:pt x="15" y="82"/>
                        <a:pt x="15" y="82"/>
                      </a:cubicBezTo>
                      <a:cubicBezTo>
                        <a:pt x="15" y="82"/>
                        <a:pt x="15" y="82"/>
                        <a:pt x="15" y="82"/>
                      </a:cubicBezTo>
                      <a:cubicBezTo>
                        <a:pt x="15" y="82"/>
                        <a:pt x="15" y="82"/>
                        <a:pt x="15" y="82"/>
                      </a:cubicBezTo>
                      <a:cubicBezTo>
                        <a:pt x="16" y="82"/>
                        <a:pt x="16" y="82"/>
                        <a:pt x="16" y="82"/>
                      </a:cubicBezTo>
                      <a:cubicBezTo>
                        <a:pt x="16" y="82"/>
                        <a:pt x="16" y="82"/>
                        <a:pt x="16" y="82"/>
                      </a:cubicBezTo>
                      <a:cubicBezTo>
                        <a:pt x="16" y="81"/>
                        <a:pt x="16" y="81"/>
                        <a:pt x="16" y="81"/>
                      </a:cubicBezTo>
                      <a:cubicBezTo>
                        <a:pt x="16" y="80"/>
                        <a:pt x="16" y="80"/>
                        <a:pt x="16" y="80"/>
                      </a:cubicBezTo>
                      <a:cubicBezTo>
                        <a:pt x="17" y="80"/>
                        <a:pt x="17" y="80"/>
                        <a:pt x="17" y="80"/>
                      </a:cubicBezTo>
                      <a:cubicBezTo>
                        <a:pt x="17" y="79"/>
                        <a:pt x="17" y="79"/>
                        <a:pt x="17" y="79"/>
                      </a:cubicBezTo>
                      <a:cubicBezTo>
                        <a:pt x="17" y="79"/>
                        <a:pt x="17" y="79"/>
                        <a:pt x="17" y="79"/>
                      </a:cubicBezTo>
                      <a:cubicBezTo>
                        <a:pt x="17" y="79"/>
                        <a:pt x="17" y="79"/>
                        <a:pt x="17" y="79"/>
                      </a:cubicBezTo>
                      <a:cubicBezTo>
                        <a:pt x="18" y="79"/>
                        <a:pt x="18" y="79"/>
                        <a:pt x="18" y="79"/>
                      </a:cubicBezTo>
                      <a:cubicBezTo>
                        <a:pt x="18" y="79"/>
                        <a:pt x="18" y="79"/>
                        <a:pt x="18" y="79"/>
                      </a:cubicBezTo>
                      <a:cubicBezTo>
                        <a:pt x="19" y="78"/>
                        <a:pt x="19" y="78"/>
                        <a:pt x="19" y="78"/>
                      </a:cubicBezTo>
                      <a:cubicBezTo>
                        <a:pt x="19" y="78"/>
                        <a:pt x="19" y="78"/>
                        <a:pt x="19" y="78"/>
                      </a:cubicBezTo>
                      <a:cubicBezTo>
                        <a:pt x="20" y="78"/>
                        <a:pt x="20" y="78"/>
                        <a:pt x="20" y="78"/>
                      </a:cubicBezTo>
                      <a:cubicBezTo>
                        <a:pt x="20" y="78"/>
                        <a:pt x="20" y="78"/>
                        <a:pt x="20" y="78"/>
                      </a:cubicBezTo>
                      <a:cubicBezTo>
                        <a:pt x="20" y="78"/>
                        <a:pt x="20" y="78"/>
                        <a:pt x="20" y="78"/>
                      </a:cubicBezTo>
                      <a:cubicBezTo>
                        <a:pt x="21" y="79"/>
                        <a:pt x="21" y="79"/>
                        <a:pt x="21" y="79"/>
                      </a:cubicBezTo>
                      <a:cubicBezTo>
                        <a:pt x="21" y="79"/>
                        <a:pt x="21" y="79"/>
                        <a:pt x="21" y="79"/>
                      </a:cubicBezTo>
                      <a:cubicBezTo>
                        <a:pt x="22" y="79"/>
                        <a:pt x="22" y="79"/>
                        <a:pt x="22" y="79"/>
                      </a:cubicBezTo>
                      <a:cubicBezTo>
                        <a:pt x="22" y="79"/>
                        <a:pt x="22" y="79"/>
                        <a:pt x="22" y="79"/>
                      </a:cubicBezTo>
                      <a:cubicBezTo>
                        <a:pt x="23" y="79"/>
                        <a:pt x="23" y="79"/>
                        <a:pt x="23" y="79"/>
                      </a:cubicBezTo>
                      <a:cubicBezTo>
                        <a:pt x="22" y="80"/>
                        <a:pt x="22" y="80"/>
                        <a:pt x="22" y="80"/>
                      </a:cubicBezTo>
                      <a:cubicBezTo>
                        <a:pt x="22" y="80"/>
                        <a:pt x="22" y="80"/>
                        <a:pt x="22" y="80"/>
                      </a:cubicBezTo>
                      <a:cubicBezTo>
                        <a:pt x="23" y="80"/>
                        <a:pt x="23" y="80"/>
                        <a:pt x="23" y="80"/>
                      </a:cubicBezTo>
                      <a:cubicBezTo>
                        <a:pt x="23" y="80"/>
                        <a:pt x="23" y="80"/>
                        <a:pt x="23" y="80"/>
                      </a:cubicBezTo>
                      <a:cubicBezTo>
                        <a:pt x="23" y="80"/>
                        <a:pt x="23" y="80"/>
                        <a:pt x="23" y="80"/>
                      </a:cubicBezTo>
                      <a:cubicBezTo>
                        <a:pt x="23" y="79"/>
                        <a:pt x="23" y="79"/>
                        <a:pt x="23" y="79"/>
                      </a:cubicBezTo>
                      <a:cubicBezTo>
                        <a:pt x="23" y="79"/>
                        <a:pt x="23" y="79"/>
                        <a:pt x="23" y="79"/>
                      </a:cubicBezTo>
                      <a:cubicBezTo>
                        <a:pt x="23" y="79"/>
                        <a:pt x="23" y="79"/>
                        <a:pt x="23" y="79"/>
                      </a:cubicBezTo>
                      <a:cubicBezTo>
                        <a:pt x="24" y="78"/>
                        <a:pt x="24" y="78"/>
                        <a:pt x="24" y="78"/>
                      </a:cubicBezTo>
                      <a:cubicBezTo>
                        <a:pt x="24" y="78"/>
                        <a:pt x="24" y="78"/>
                        <a:pt x="24" y="78"/>
                      </a:cubicBezTo>
                      <a:cubicBezTo>
                        <a:pt x="24" y="78"/>
                        <a:pt x="24" y="78"/>
                        <a:pt x="24" y="78"/>
                      </a:cubicBezTo>
                      <a:cubicBezTo>
                        <a:pt x="24" y="77"/>
                        <a:pt x="24" y="77"/>
                        <a:pt x="24" y="77"/>
                      </a:cubicBezTo>
                      <a:cubicBezTo>
                        <a:pt x="24" y="76"/>
                        <a:pt x="24" y="76"/>
                        <a:pt x="24" y="76"/>
                      </a:cubicBezTo>
                      <a:cubicBezTo>
                        <a:pt x="24" y="76"/>
                        <a:pt x="24" y="76"/>
                        <a:pt x="24" y="76"/>
                      </a:cubicBezTo>
                      <a:cubicBezTo>
                        <a:pt x="25" y="76"/>
                        <a:pt x="25" y="76"/>
                        <a:pt x="25" y="76"/>
                      </a:cubicBezTo>
                      <a:cubicBezTo>
                        <a:pt x="25" y="76"/>
                        <a:pt x="25" y="76"/>
                        <a:pt x="25" y="76"/>
                      </a:cubicBezTo>
                      <a:cubicBezTo>
                        <a:pt x="25" y="75"/>
                        <a:pt x="25" y="75"/>
                        <a:pt x="25" y="75"/>
                      </a:cubicBezTo>
                      <a:cubicBezTo>
                        <a:pt x="25" y="75"/>
                        <a:pt x="25" y="75"/>
                        <a:pt x="25" y="75"/>
                      </a:cubicBezTo>
                      <a:cubicBezTo>
                        <a:pt x="25" y="75"/>
                        <a:pt x="25" y="75"/>
                        <a:pt x="25" y="75"/>
                      </a:cubicBezTo>
                      <a:cubicBezTo>
                        <a:pt x="25" y="75"/>
                        <a:pt x="25" y="75"/>
                        <a:pt x="25" y="75"/>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6" y="75"/>
                        <a:pt x="26" y="75"/>
                        <a:pt x="26" y="75"/>
                      </a:cubicBezTo>
                      <a:cubicBezTo>
                        <a:pt x="26" y="74"/>
                        <a:pt x="26" y="74"/>
                        <a:pt x="26" y="74"/>
                      </a:cubicBezTo>
                      <a:cubicBezTo>
                        <a:pt x="27" y="74"/>
                        <a:pt x="27" y="74"/>
                        <a:pt x="27" y="74"/>
                      </a:cubicBezTo>
                      <a:cubicBezTo>
                        <a:pt x="27" y="74"/>
                        <a:pt x="27" y="74"/>
                        <a:pt x="27" y="74"/>
                      </a:cubicBezTo>
                      <a:cubicBezTo>
                        <a:pt x="27" y="74"/>
                        <a:pt x="27" y="74"/>
                        <a:pt x="27" y="74"/>
                      </a:cubicBezTo>
                      <a:cubicBezTo>
                        <a:pt x="26" y="74"/>
                        <a:pt x="26" y="74"/>
                        <a:pt x="26" y="74"/>
                      </a:cubicBezTo>
                      <a:cubicBezTo>
                        <a:pt x="26" y="73"/>
                        <a:pt x="26" y="73"/>
                        <a:pt x="26" y="73"/>
                      </a:cubicBezTo>
                      <a:cubicBezTo>
                        <a:pt x="26" y="73"/>
                        <a:pt x="26" y="73"/>
                        <a:pt x="26" y="73"/>
                      </a:cubicBezTo>
                      <a:cubicBezTo>
                        <a:pt x="26" y="73"/>
                        <a:pt x="26" y="73"/>
                        <a:pt x="26" y="73"/>
                      </a:cubicBezTo>
                      <a:cubicBezTo>
                        <a:pt x="26" y="73"/>
                        <a:pt x="26" y="73"/>
                        <a:pt x="26" y="73"/>
                      </a:cubicBezTo>
                      <a:cubicBezTo>
                        <a:pt x="27" y="73"/>
                        <a:pt x="27" y="73"/>
                        <a:pt x="27" y="73"/>
                      </a:cubicBezTo>
                      <a:cubicBezTo>
                        <a:pt x="27" y="74"/>
                        <a:pt x="27" y="74"/>
                        <a:pt x="27" y="74"/>
                      </a:cubicBezTo>
                      <a:cubicBezTo>
                        <a:pt x="28" y="74"/>
                        <a:pt x="28" y="74"/>
                        <a:pt x="28" y="74"/>
                      </a:cubicBezTo>
                      <a:cubicBezTo>
                        <a:pt x="28" y="75"/>
                        <a:pt x="28" y="75"/>
                        <a:pt x="28" y="75"/>
                      </a:cubicBezTo>
                      <a:cubicBezTo>
                        <a:pt x="28" y="75"/>
                        <a:pt x="28" y="75"/>
                        <a:pt x="28" y="75"/>
                      </a:cubicBezTo>
                      <a:cubicBezTo>
                        <a:pt x="28" y="75"/>
                        <a:pt x="28" y="75"/>
                        <a:pt x="28" y="75"/>
                      </a:cubicBezTo>
                      <a:cubicBezTo>
                        <a:pt x="28" y="75"/>
                        <a:pt x="28" y="75"/>
                        <a:pt x="28" y="75"/>
                      </a:cubicBezTo>
                      <a:cubicBezTo>
                        <a:pt x="29" y="76"/>
                        <a:pt x="29" y="76"/>
                        <a:pt x="29" y="76"/>
                      </a:cubicBezTo>
                      <a:cubicBezTo>
                        <a:pt x="29" y="76"/>
                        <a:pt x="29" y="76"/>
                        <a:pt x="29" y="76"/>
                      </a:cubicBezTo>
                      <a:cubicBezTo>
                        <a:pt x="29" y="76"/>
                        <a:pt x="29" y="76"/>
                        <a:pt x="29" y="76"/>
                      </a:cubicBezTo>
                      <a:cubicBezTo>
                        <a:pt x="30" y="76"/>
                        <a:pt x="30" y="76"/>
                        <a:pt x="30" y="76"/>
                      </a:cubicBezTo>
                      <a:cubicBezTo>
                        <a:pt x="31" y="76"/>
                        <a:pt x="31" y="76"/>
                        <a:pt x="31" y="76"/>
                      </a:cubicBezTo>
                      <a:cubicBezTo>
                        <a:pt x="31" y="76"/>
                        <a:pt x="31" y="76"/>
                        <a:pt x="31" y="76"/>
                      </a:cubicBezTo>
                      <a:cubicBezTo>
                        <a:pt x="32" y="77"/>
                        <a:pt x="32" y="77"/>
                        <a:pt x="32" y="77"/>
                      </a:cubicBezTo>
                      <a:cubicBezTo>
                        <a:pt x="32" y="76"/>
                        <a:pt x="32" y="76"/>
                        <a:pt x="32" y="76"/>
                      </a:cubicBezTo>
                      <a:cubicBezTo>
                        <a:pt x="32" y="76"/>
                        <a:pt x="32" y="76"/>
                        <a:pt x="32" y="76"/>
                      </a:cubicBezTo>
                      <a:cubicBezTo>
                        <a:pt x="32" y="76"/>
                        <a:pt x="32" y="76"/>
                        <a:pt x="32" y="76"/>
                      </a:cubicBezTo>
                      <a:cubicBezTo>
                        <a:pt x="33" y="76"/>
                        <a:pt x="33" y="76"/>
                        <a:pt x="33" y="76"/>
                      </a:cubicBezTo>
                      <a:cubicBezTo>
                        <a:pt x="33" y="76"/>
                        <a:pt x="33" y="76"/>
                        <a:pt x="33" y="76"/>
                      </a:cubicBezTo>
                      <a:cubicBezTo>
                        <a:pt x="33" y="75"/>
                        <a:pt x="33" y="75"/>
                        <a:pt x="33" y="75"/>
                      </a:cubicBezTo>
                      <a:cubicBezTo>
                        <a:pt x="33" y="75"/>
                        <a:pt x="33" y="75"/>
                        <a:pt x="33" y="75"/>
                      </a:cubicBezTo>
                      <a:cubicBezTo>
                        <a:pt x="33" y="75"/>
                        <a:pt x="33" y="75"/>
                        <a:pt x="33" y="75"/>
                      </a:cubicBezTo>
                      <a:cubicBezTo>
                        <a:pt x="33" y="75"/>
                        <a:pt x="33" y="75"/>
                        <a:pt x="33" y="75"/>
                      </a:cubicBezTo>
                      <a:cubicBezTo>
                        <a:pt x="33" y="73"/>
                        <a:pt x="33" y="73"/>
                        <a:pt x="33" y="73"/>
                      </a:cubicBezTo>
                      <a:cubicBezTo>
                        <a:pt x="33" y="72"/>
                        <a:pt x="33" y="72"/>
                        <a:pt x="33" y="72"/>
                      </a:cubicBezTo>
                      <a:cubicBezTo>
                        <a:pt x="33" y="72"/>
                        <a:pt x="33" y="72"/>
                        <a:pt x="33" y="72"/>
                      </a:cubicBezTo>
                      <a:cubicBezTo>
                        <a:pt x="34" y="71"/>
                        <a:pt x="34" y="71"/>
                        <a:pt x="34" y="71"/>
                      </a:cubicBezTo>
                      <a:cubicBezTo>
                        <a:pt x="34" y="71"/>
                        <a:pt x="34" y="71"/>
                        <a:pt x="34" y="71"/>
                      </a:cubicBezTo>
                      <a:cubicBezTo>
                        <a:pt x="34" y="71"/>
                        <a:pt x="34" y="71"/>
                        <a:pt x="34" y="71"/>
                      </a:cubicBezTo>
                      <a:cubicBezTo>
                        <a:pt x="34" y="70"/>
                        <a:pt x="34" y="70"/>
                        <a:pt x="34" y="70"/>
                      </a:cubicBezTo>
                      <a:cubicBezTo>
                        <a:pt x="34" y="70"/>
                        <a:pt x="34" y="70"/>
                        <a:pt x="34" y="70"/>
                      </a:cubicBezTo>
                      <a:cubicBezTo>
                        <a:pt x="35" y="70"/>
                        <a:pt x="35" y="70"/>
                        <a:pt x="35" y="70"/>
                      </a:cubicBezTo>
                      <a:cubicBezTo>
                        <a:pt x="35" y="70"/>
                        <a:pt x="35" y="70"/>
                        <a:pt x="35" y="70"/>
                      </a:cubicBezTo>
                      <a:cubicBezTo>
                        <a:pt x="35" y="70"/>
                        <a:pt x="35" y="70"/>
                        <a:pt x="35" y="70"/>
                      </a:cubicBezTo>
                      <a:cubicBezTo>
                        <a:pt x="35" y="70"/>
                        <a:pt x="35" y="70"/>
                        <a:pt x="35" y="70"/>
                      </a:cubicBezTo>
                      <a:cubicBezTo>
                        <a:pt x="35" y="70"/>
                        <a:pt x="35" y="70"/>
                        <a:pt x="35" y="70"/>
                      </a:cubicBezTo>
                      <a:cubicBezTo>
                        <a:pt x="35" y="70"/>
                        <a:pt x="35" y="70"/>
                        <a:pt x="35" y="70"/>
                      </a:cubicBezTo>
                      <a:cubicBezTo>
                        <a:pt x="36" y="70"/>
                        <a:pt x="36" y="70"/>
                        <a:pt x="36" y="70"/>
                      </a:cubicBezTo>
                      <a:cubicBezTo>
                        <a:pt x="36" y="70"/>
                        <a:pt x="36" y="70"/>
                        <a:pt x="36" y="70"/>
                      </a:cubicBezTo>
                      <a:cubicBezTo>
                        <a:pt x="37" y="69"/>
                        <a:pt x="37" y="69"/>
                        <a:pt x="37" y="69"/>
                      </a:cubicBezTo>
                      <a:cubicBezTo>
                        <a:pt x="37" y="69"/>
                        <a:pt x="37" y="69"/>
                        <a:pt x="37" y="69"/>
                      </a:cubicBezTo>
                      <a:cubicBezTo>
                        <a:pt x="37" y="67"/>
                        <a:pt x="37" y="67"/>
                        <a:pt x="37" y="67"/>
                      </a:cubicBezTo>
                      <a:cubicBezTo>
                        <a:pt x="37" y="66"/>
                        <a:pt x="37" y="66"/>
                        <a:pt x="37" y="66"/>
                      </a:cubicBezTo>
                      <a:cubicBezTo>
                        <a:pt x="38" y="66"/>
                        <a:pt x="38" y="66"/>
                        <a:pt x="38" y="66"/>
                      </a:cubicBezTo>
                      <a:cubicBezTo>
                        <a:pt x="38" y="66"/>
                        <a:pt x="38" y="66"/>
                        <a:pt x="38" y="66"/>
                      </a:cubicBezTo>
                      <a:cubicBezTo>
                        <a:pt x="39" y="66"/>
                        <a:pt x="39" y="66"/>
                        <a:pt x="39" y="66"/>
                      </a:cubicBezTo>
                      <a:cubicBezTo>
                        <a:pt x="39" y="65"/>
                        <a:pt x="39" y="65"/>
                        <a:pt x="39" y="65"/>
                      </a:cubicBezTo>
                      <a:cubicBezTo>
                        <a:pt x="39" y="65"/>
                        <a:pt x="39" y="65"/>
                        <a:pt x="39" y="65"/>
                      </a:cubicBezTo>
                      <a:cubicBezTo>
                        <a:pt x="40" y="64"/>
                        <a:pt x="40" y="64"/>
                        <a:pt x="40" y="64"/>
                      </a:cubicBezTo>
                      <a:cubicBezTo>
                        <a:pt x="40" y="64"/>
                        <a:pt x="40" y="64"/>
                        <a:pt x="40" y="64"/>
                      </a:cubicBezTo>
                      <a:cubicBezTo>
                        <a:pt x="40" y="64"/>
                        <a:pt x="40" y="64"/>
                        <a:pt x="40" y="64"/>
                      </a:cubicBezTo>
                      <a:cubicBezTo>
                        <a:pt x="39" y="63"/>
                        <a:pt x="39" y="63"/>
                        <a:pt x="39" y="63"/>
                      </a:cubicBezTo>
                      <a:cubicBezTo>
                        <a:pt x="39" y="62"/>
                        <a:pt x="39" y="62"/>
                        <a:pt x="39" y="62"/>
                      </a:cubicBezTo>
                      <a:cubicBezTo>
                        <a:pt x="39" y="62"/>
                        <a:pt x="39" y="62"/>
                        <a:pt x="39" y="62"/>
                      </a:cubicBezTo>
                      <a:cubicBezTo>
                        <a:pt x="39" y="61"/>
                        <a:pt x="39" y="61"/>
                        <a:pt x="39" y="61"/>
                      </a:cubicBezTo>
                      <a:cubicBezTo>
                        <a:pt x="39" y="61"/>
                        <a:pt x="39" y="61"/>
                        <a:pt x="39" y="61"/>
                      </a:cubicBezTo>
                      <a:cubicBezTo>
                        <a:pt x="39" y="61"/>
                        <a:pt x="39" y="61"/>
                        <a:pt x="39" y="61"/>
                      </a:cubicBezTo>
                      <a:cubicBezTo>
                        <a:pt x="41" y="60"/>
                        <a:pt x="41" y="60"/>
                        <a:pt x="41" y="60"/>
                      </a:cubicBezTo>
                      <a:cubicBezTo>
                        <a:pt x="42" y="60"/>
                        <a:pt x="42" y="60"/>
                        <a:pt x="42" y="60"/>
                      </a:cubicBezTo>
                      <a:cubicBezTo>
                        <a:pt x="42" y="60"/>
                        <a:pt x="42" y="60"/>
                        <a:pt x="42" y="60"/>
                      </a:cubicBezTo>
                      <a:cubicBezTo>
                        <a:pt x="43" y="61"/>
                        <a:pt x="43" y="61"/>
                        <a:pt x="43" y="61"/>
                      </a:cubicBezTo>
                      <a:cubicBezTo>
                        <a:pt x="43" y="61"/>
                        <a:pt x="43" y="61"/>
                        <a:pt x="43" y="61"/>
                      </a:cubicBezTo>
                      <a:cubicBezTo>
                        <a:pt x="44" y="61"/>
                        <a:pt x="44" y="61"/>
                        <a:pt x="44" y="61"/>
                      </a:cubicBezTo>
                      <a:cubicBezTo>
                        <a:pt x="46" y="59"/>
                        <a:pt x="46" y="59"/>
                        <a:pt x="46" y="59"/>
                      </a:cubicBezTo>
                      <a:cubicBezTo>
                        <a:pt x="47" y="58"/>
                        <a:pt x="47" y="58"/>
                        <a:pt x="47" y="58"/>
                      </a:cubicBezTo>
                      <a:cubicBezTo>
                        <a:pt x="47" y="58"/>
                        <a:pt x="47" y="58"/>
                        <a:pt x="47" y="58"/>
                      </a:cubicBezTo>
                      <a:cubicBezTo>
                        <a:pt x="48" y="58"/>
                        <a:pt x="48" y="58"/>
                        <a:pt x="48" y="58"/>
                      </a:cubicBezTo>
                      <a:cubicBezTo>
                        <a:pt x="48" y="58"/>
                        <a:pt x="48" y="58"/>
                        <a:pt x="48" y="58"/>
                      </a:cubicBezTo>
                      <a:cubicBezTo>
                        <a:pt x="48" y="57"/>
                        <a:pt x="48" y="57"/>
                        <a:pt x="48" y="57"/>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201" name="Freeform 368">
                  <a:extLst>
                    <a:ext uri="{FF2B5EF4-FFF2-40B4-BE49-F238E27FC236}">
                      <a16:creationId xmlns="" xmlns:a16="http://schemas.microsoft.com/office/drawing/2014/main" id="{7444B354-AA81-46EE-BDFB-F2C8E61F5FE8}"/>
                    </a:ext>
                  </a:extLst>
                </p:cNvPr>
                <p:cNvSpPr>
                  <a:spLocks/>
                </p:cNvSpPr>
                <p:nvPr/>
              </p:nvSpPr>
              <p:spPr bwMode="auto">
                <a:xfrm>
                  <a:off x="6142968" y="3856965"/>
                  <a:ext cx="330279" cy="576677"/>
                </a:xfrm>
                <a:custGeom>
                  <a:avLst/>
                  <a:gdLst>
                    <a:gd name="T0" fmla="*/ 62 w 63"/>
                    <a:gd name="T1" fmla="*/ 69 h 110"/>
                    <a:gd name="T2" fmla="*/ 60 w 63"/>
                    <a:gd name="T3" fmla="*/ 66 h 110"/>
                    <a:gd name="T4" fmla="*/ 61 w 63"/>
                    <a:gd name="T5" fmla="*/ 62 h 110"/>
                    <a:gd name="T6" fmla="*/ 54 w 63"/>
                    <a:gd name="T7" fmla="*/ 9 h 110"/>
                    <a:gd name="T8" fmla="*/ 52 w 63"/>
                    <a:gd name="T9" fmla="*/ 8 h 110"/>
                    <a:gd name="T10" fmla="*/ 51 w 63"/>
                    <a:gd name="T11" fmla="*/ 3 h 110"/>
                    <a:gd name="T12" fmla="*/ 9 w 63"/>
                    <a:gd name="T13" fmla="*/ 4 h 110"/>
                    <a:gd name="T14" fmla="*/ 9 w 63"/>
                    <a:gd name="T15" fmla="*/ 4 h 110"/>
                    <a:gd name="T16" fmla="*/ 12 w 63"/>
                    <a:gd name="T17" fmla="*/ 6 h 110"/>
                    <a:gd name="T18" fmla="*/ 14 w 63"/>
                    <a:gd name="T19" fmla="*/ 10 h 110"/>
                    <a:gd name="T20" fmla="*/ 17 w 63"/>
                    <a:gd name="T21" fmla="*/ 11 h 110"/>
                    <a:gd name="T22" fmla="*/ 17 w 63"/>
                    <a:gd name="T23" fmla="*/ 17 h 110"/>
                    <a:gd name="T24" fmla="*/ 15 w 63"/>
                    <a:gd name="T25" fmla="*/ 19 h 110"/>
                    <a:gd name="T26" fmla="*/ 15 w 63"/>
                    <a:gd name="T27" fmla="*/ 21 h 110"/>
                    <a:gd name="T28" fmla="*/ 11 w 63"/>
                    <a:gd name="T29" fmla="*/ 24 h 110"/>
                    <a:gd name="T30" fmla="*/ 5 w 63"/>
                    <a:gd name="T31" fmla="*/ 28 h 110"/>
                    <a:gd name="T32" fmla="*/ 7 w 63"/>
                    <a:gd name="T33" fmla="*/ 32 h 110"/>
                    <a:gd name="T34" fmla="*/ 5 w 63"/>
                    <a:gd name="T35" fmla="*/ 38 h 110"/>
                    <a:gd name="T36" fmla="*/ 2 w 63"/>
                    <a:gd name="T37" fmla="*/ 42 h 110"/>
                    <a:gd name="T38" fmla="*/ 1 w 63"/>
                    <a:gd name="T39" fmla="*/ 44 h 110"/>
                    <a:gd name="T40" fmla="*/ 1 w 63"/>
                    <a:gd name="T41" fmla="*/ 47 h 110"/>
                    <a:gd name="T42" fmla="*/ 1 w 63"/>
                    <a:gd name="T43" fmla="*/ 55 h 110"/>
                    <a:gd name="T44" fmla="*/ 1 w 63"/>
                    <a:gd name="T45" fmla="*/ 57 h 110"/>
                    <a:gd name="T46" fmla="*/ 2 w 63"/>
                    <a:gd name="T47" fmla="*/ 59 h 110"/>
                    <a:gd name="T48" fmla="*/ 8 w 63"/>
                    <a:gd name="T49" fmla="*/ 65 h 110"/>
                    <a:gd name="T50" fmla="*/ 13 w 63"/>
                    <a:gd name="T51" fmla="*/ 70 h 110"/>
                    <a:gd name="T52" fmla="*/ 14 w 63"/>
                    <a:gd name="T53" fmla="*/ 72 h 110"/>
                    <a:gd name="T54" fmla="*/ 17 w 63"/>
                    <a:gd name="T55" fmla="*/ 75 h 110"/>
                    <a:gd name="T56" fmla="*/ 22 w 63"/>
                    <a:gd name="T57" fmla="*/ 75 h 110"/>
                    <a:gd name="T58" fmla="*/ 22 w 63"/>
                    <a:gd name="T59" fmla="*/ 78 h 110"/>
                    <a:gd name="T60" fmla="*/ 20 w 63"/>
                    <a:gd name="T61" fmla="*/ 86 h 110"/>
                    <a:gd name="T62" fmla="*/ 22 w 63"/>
                    <a:gd name="T63" fmla="*/ 89 h 110"/>
                    <a:gd name="T64" fmla="*/ 25 w 63"/>
                    <a:gd name="T65" fmla="*/ 92 h 110"/>
                    <a:gd name="T66" fmla="*/ 31 w 63"/>
                    <a:gd name="T67" fmla="*/ 94 h 110"/>
                    <a:gd name="T68" fmla="*/ 35 w 63"/>
                    <a:gd name="T69" fmla="*/ 98 h 110"/>
                    <a:gd name="T70" fmla="*/ 36 w 63"/>
                    <a:gd name="T71" fmla="*/ 101 h 110"/>
                    <a:gd name="T72" fmla="*/ 36 w 63"/>
                    <a:gd name="T73" fmla="*/ 105 h 110"/>
                    <a:gd name="T74" fmla="*/ 38 w 63"/>
                    <a:gd name="T75" fmla="*/ 109 h 110"/>
                    <a:gd name="T76" fmla="*/ 40 w 63"/>
                    <a:gd name="T77" fmla="*/ 109 h 110"/>
                    <a:gd name="T78" fmla="*/ 40 w 63"/>
                    <a:gd name="T79" fmla="*/ 109 h 110"/>
                    <a:gd name="T80" fmla="*/ 41 w 63"/>
                    <a:gd name="T81" fmla="*/ 110 h 110"/>
                    <a:gd name="T82" fmla="*/ 41 w 63"/>
                    <a:gd name="T83" fmla="*/ 109 h 110"/>
                    <a:gd name="T84" fmla="*/ 45 w 63"/>
                    <a:gd name="T85" fmla="*/ 105 h 110"/>
                    <a:gd name="T86" fmla="*/ 52 w 63"/>
                    <a:gd name="T87" fmla="*/ 105 h 110"/>
                    <a:gd name="T88" fmla="*/ 52 w 63"/>
                    <a:gd name="T89" fmla="*/ 101 h 110"/>
                    <a:gd name="T90" fmla="*/ 57 w 63"/>
                    <a:gd name="T91" fmla="*/ 97 h 110"/>
                    <a:gd name="T92" fmla="*/ 57 w 63"/>
                    <a:gd name="T93" fmla="*/ 94 h 110"/>
                    <a:gd name="T94" fmla="*/ 56 w 63"/>
                    <a:gd name="T95" fmla="*/ 92 h 110"/>
                    <a:gd name="T96" fmla="*/ 56 w 63"/>
                    <a:gd name="T97" fmla="*/ 91 h 110"/>
                    <a:gd name="T98" fmla="*/ 57 w 63"/>
                    <a:gd name="T99" fmla="*/ 89 h 110"/>
                    <a:gd name="T100" fmla="*/ 57 w 63"/>
                    <a:gd name="T101" fmla="*/ 88 h 110"/>
                    <a:gd name="T102" fmla="*/ 57 w 63"/>
                    <a:gd name="T103" fmla="*/ 86 h 110"/>
                    <a:gd name="T104" fmla="*/ 57 w 63"/>
                    <a:gd name="T105" fmla="*/ 85 h 110"/>
                    <a:gd name="T106" fmla="*/ 57 w 63"/>
                    <a:gd name="T107" fmla="*/ 84 h 110"/>
                    <a:gd name="T108" fmla="*/ 58 w 63"/>
                    <a:gd name="T109" fmla="*/ 83 h 110"/>
                    <a:gd name="T110" fmla="*/ 59 w 63"/>
                    <a:gd name="T111" fmla="*/ 83 h 110"/>
                    <a:gd name="T112" fmla="*/ 60 w 63"/>
                    <a:gd name="T113" fmla="*/ 81 h 110"/>
                    <a:gd name="T114" fmla="*/ 61 w 63"/>
                    <a:gd name="T115" fmla="*/ 79 h 110"/>
                    <a:gd name="T116" fmla="*/ 62 w 63"/>
                    <a:gd name="T117" fmla="*/ 78 h 110"/>
                    <a:gd name="T118" fmla="*/ 62 w 63"/>
                    <a:gd name="T119" fmla="*/ 76 h 110"/>
                    <a:gd name="T120" fmla="*/ 63 w 63"/>
                    <a:gd name="T121" fmla="*/ 7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 h="110">
                      <a:moveTo>
                        <a:pt x="63" y="72"/>
                      </a:moveTo>
                      <a:cubicBezTo>
                        <a:pt x="63" y="71"/>
                        <a:pt x="63" y="71"/>
                        <a:pt x="63" y="71"/>
                      </a:cubicBezTo>
                      <a:cubicBezTo>
                        <a:pt x="62" y="71"/>
                        <a:pt x="62" y="71"/>
                        <a:pt x="62" y="71"/>
                      </a:cubicBezTo>
                      <a:cubicBezTo>
                        <a:pt x="62" y="71"/>
                        <a:pt x="62" y="71"/>
                        <a:pt x="62" y="71"/>
                      </a:cubicBezTo>
                      <a:cubicBezTo>
                        <a:pt x="63" y="70"/>
                        <a:pt x="63" y="70"/>
                        <a:pt x="63" y="70"/>
                      </a:cubicBezTo>
                      <a:cubicBezTo>
                        <a:pt x="63" y="70"/>
                        <a:pt x="63" y="70"/>
                        <a:pt x="63" y="70"/>
                      </a:cubicBezTo>
                      <a:cubicBezTo>
                        <a:pt x="62" y="69"/>
                        <a:pt x="62" y="69"/>
                        <a:pt x="62" y="69"/>
                      </a:cubicBezTo>
                      <a:cubicBezTo>
                        <a:pt x="62" y="69"/>
                        <a:pt x="62" y="69"/>
                        <a:pt x="62" y="69"/>
                      </a:cubicBezTo>
                      <a:cubicBezTo>
                        <a:pt x="62" y="69"/>
                        <a:pt x="62" y="69"/>
                        <a:pt x="62" y="69"/>
                      </a:cubicBezTo>
                      <a:cubicBezTo>
                        <a:pt x="62" y="68"/>
                        <a:pt x="62" y="68"/>
                        <a:pt x="62" y="68"/>
                      </a:cubicBezTo>
                      <a:cubicBezTo>
                        <a:pt x="62" y="68"/>
                        <a:pt x="62" y="68"/>
                        <a:pt x="62" y="68"/>
                      </a:cubicBezTo>
                      <a:cubicBezTo>
                        <a:pt x="61" y="67"/>
                        <a:pt x="61" y="67"/>
                        <a:pt x="61" y="67"/>
                      </a:cubicBezTo>
                      <a:cubicBezTo>
                        <a:pt x="61" y="67"/>
                        <a:pt x="61" y="67"/>
                        <a:pt x="61" y="67"/>
                      </a:cubicBezTo>
                      <a:cubicBezTo>
                        <a:pt x="61" y="67"/>
                        <a:pt x="61" y="67"/>
                        <a:pt x="61" y="67"/>
                      </a:cubicBezTo>
                      <a:cubicBezTo>
                        <a:pt x="60" y="66"/>
                        <a:pt x="60" y="66"/>
                        <a:pt x="60" y="66"/>
                      </a:cubicBezTo>
                      <a:cubicBezTo>
                        <a:pt x="60" y="66"/>
                        <a:pt x="60" y="66"/>
                        <a:pt x="60" y="66"/>
                      </a:cubicBezTo>
                      <a:cubicBezTo>
                        <a:pt x="60" y="66"/>
                        <a:pt x="60" y="66"/>
                        <a:pt x="60" y="66"/>
                      </a:cubicBezTo>
                      <a:cubicBezTo>
                        <a:pt x="60" y="65"/>
                        <a:pt x="60" y="65"/>
                        <a:pt x="60" y="65"/>
                      </a:cubicBezTo>
                      <a:cubicBezTo>
                        <a:pt x="61" y="64"/>
                        <a:pt x="61" y="64"/>
                        <a:pt x="61" y="64"/>
                      </a:cubicBezTo>
                      <a:cubicBezTo>
                        <a:pt x="61" y="64"/>
                        <a:pt x="61" y="64"/>
                        <a:pt x="61" y="64"/>
                      </a:cubicBezTo>
                      <a:cubicBezTo>
                        <a:pt x="60" y="63"/>
                        <a:pt x="60" y="63"/>
                        <a:pt x="60" y="63"/>
                      </a:cubicBezTo>
                      <a:cubicBezTo>
                        <a:pt x="60" y="63"/>
                        <a:pt x="60" y="63"/>
                        <a:pt x="60" y="63"/>
                      </a:cubicBezTo>
                      <a:cubicBezTo>
                        <a:pt x="60" y="62"/>
                        <a:pt x="60" y="62"/>
                        <a:pt x="60" y="62"/>
                      </a:cubicBezTo>
                      <a:cubicBezTo>
                        <a:pt x="61" y="62"/>
                        <a:pt x="61" y="62"/>
                        <a:pt x="61" y="62"/>
                      </a:cubicBezTo>
                      <a:cubicBezTo>
                        <a:pt x="62" y="61"/>
                        <a:pt x="62" y="61"/>
                        <a:pt x="62" y="61"/>
                      </a:cubicBezTo>
                      <a:cubicBezTo>
                        <a:pt x="62" y="61"/>
                        <a:pt x="62" y="61"/>
                        <a:pt x="62" y="61"/>
                      </a:cubicBezTo>
                      <a:cubicBezTo>
                        <a:pt x="60" y="46"/>
                        <a:pt x="58" y="30"/>
                        <a:pt x="57" y="15"/>
                      </a:cubicBezTo>
                      <a:cubicBezTo>
                        <a:pt x="56" y="14"/>
                        <a:pt x="56" y="14"/>
                        <a:pt x="56" y="14"/>
                      </a:cubicBezTo>
                      <a:cubicBezTo>
                        <a:pt x="55" y="13"/>
                        <a:pt x="55" y="13"/>
                        <a:pt x="55" y="13"/>
                      </a:cubicBezTo>
                      <a:cubicBezTo>
                        <a:pt x="55" y="12"/>
                        <a:pt x="55" y="12"/>
                        <a:pt x="55" y="12"/>
                      </a:cubicBezTo>
                      <a:cubicBezTo>
                        <a:pt x="54" y="11"/>
                        <a:pt x="54" y="11"/>
                        <a:pt x="54" y="11"/>
                      </a:cubicBezTo>
                      <a:cubicBezTo>
                        <a:pt x="54" y="9"/>
                        <a:pt x="54" y="9"/>
                        <a:pt x="54" y="9"/>
                      </a:cubicBezTo>
                      <a:cubicBezTo>
                        <a:pt x="54" y="9"/>
                        <a:pt x="54" y="9"/>
                        <a:pt x="54" y="9"/>
                      </a:cubicBezTo>
                      <a:cubicBezTo>
                        <a:pt x="54" y="8"/>
                        <a:pt x="54" y="8"/>
                        <a:pt x="54"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1" y="6"/>
                        <a:pt x="51" y="6"/>
                        <a:pt x="51" y="6"/>
                      </a:cubicBezTo>
                      <a:cubicBezTo>
                        <a:pt x="51" y="5"/>
                        <a:pt x="51" y="5"/>
                        <a:pt x="51" y="5"/>
                      </a:cubicBezTo>
                      <a:cubicBezTo>
                        <a:pt x="51" y="4"/>
                        <a:pt x="51" y="4"/>
                        <a:pt x="51" y="4"/>
                      </a:cubicBezTo>
                      <a:cubicBezTo>
                        <a:pt x="51" y="3"/>
                        <a:pt x="51" y="3"/>
                        <a:pt x="51" y="3"/>
                      </a:cubicBezTo>
                      <a:cubicBezTo>
                        <a:pt x="51" y="3"/>
                        <a:pt x="51" y="3"/>
                        <a:pt x="51" y="3"/>
                      </a:cubicBezTo>
                      <a:cubicBezTo>
                        <a:pt x="51" y="3"/>
                        <a:pt x="51" y="3"/>
                        <a:pt x="51" y="3"/>
                      </a:cubicBezTo>
                      <a:cubicBezTo>
                        <a:pt x="51" y="2"/>
                        <a:pt x="51" y="2"/>
                        <a:pt x="51" y="2"/>
                      </a:cubicBezTo>
                      <a:cubicBezTo>
                        <a:pt x="51" y="2"/>
                        <a:pt x="51" y="2"/>
                        <a:pt x="51" y="2"/>
                      </a:cubicBezTo>
                      <a:cubicBezTo>
                        <a:pt x="51" y="0"/>
                        <a:pt x="51" y="0"/>
                        <a:pt x="51" y="0"/>
                      </a:cubicBezTo>
                      <a:cubicBezTo>
                        <a:pt x="51" y="0"/>
                        <a:pt x="51" y="0"/>
                        <a:pt x="51" y="0"/>
                      </a:cubicBezTo>
                      <a:cubicBezTo>
                        <a:pt x="37" y="2"/>
                        <a:pt x="23" y="3"/>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10" y="5"/>
                        <a:pt x="10" y="5"/>
                        <a:pt x="10" y="5"/>
                      </a:cubicBezTo>
                      <a:cubicBezTo>
                        <a:pt x="10" y="5"/>
                        <a:pt x="10" y="5"/>
                        <a:pt x="10" y="5"/>
                      </a:cubicBezTo>
                      <a:cubicBezTo>
                        <a:pt x="10" y="5"/>
                        <a:pt x="10" y="5"/>
                        <a:pt x="10" y="5"/>
                      </a:cubicBezTo>
                      <a:cubicBezTo>
                        <a:pt x="11" y="6"/>
                        <a:pt x="11" y="6"/>
                        <a:pt x="11" y="6"/>
                      </a:cubicBezTo>
                      <a:cubicBezTo>
                        <a:pt x="12" y="6"/>
                        <a:pt x="12" y="6"/>
                        <a:pt x="12" y="6"/>
                      </a:cubicBezTo>
                      <a:cubicBezTo>
                        <a:pt x="13" y="7"/>
                        <a:pt x="13" y="7"/>
                        <a:pt x="13" y="7"/>
                      </a:cubicBezTo>
                      <a:cubicBezTo>
                        <a:pt x="13" y="7"/>
                        <a:pt x="13" y="7"/>
                        <a:pt x="13" y="7"/>
                      </a:cubicBezTo>
                      <a:cubicBezTo>
                        <a:pt x="13" y="7"/>
                        <a:pt x="13" y="7"/>
                        <a:pt x="13" y="7"/>
                      </a:cubicBezTo>
                      <a:cubicBezTo>
                        <a:pt x="13" y="8"/>
                        <a:pt x="13" y="8"/>
                        <a:pt x="13" y="8"/>
                      </a:cubicBezTo>
                      <a:cubicBezTo>
                        <a:pt x="13" y="9"/>
                        <a:pt x="13" y="9"/>
                        <a:pt x="13" y="9"/>
                      </a:cubicBezTo>
                      <a:cubicBezTo>
                        <a:pt x="14" y="9"/>
                        <a:pt x="14" y="9"/>
                        <a:pt x="14" y="9"/>
                      </a:cubicBezTo>
                      <a:cubicBezTo>
                        <a:pt x="14" y="10"/>
                        <a:pt x="14" y="10"/>
                        <a:pt x="14" y="10"/>
                      </a:cubicBezTo>
                      <a:cubicBezTo>
                        <a:pt x="14" y="10"/>
                        <a:pt x="14" y="10"/>
                        <a:pt x="14" y="10"/>
                      </a:cubicBezTo>
                      <a:cubicBezTo>
                        <a:pt x="14" y="10"/>
                        <a:pt x="14" y="10"/>
                        <a:pt x="14" y="10"/>
                      </a:cubicBezTo>
                      <a:cubicBezTo>
                        <a:pt x="16" y="10"/>
                        <a:pt x="16" y="10"/>
                        <a:pt x="16" y="10"/>
                      </a:cubicBezTo>
                      <a:cubicBezTo>
                        <a:pt x="16" y="10"/>
                        <a:pt x="16" y="10"/>
                        <a:pt x="16" y="10"/>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2"/>
                        <a:pt x="17" y="12"/>
                        <a:pt x="17" y="12"/>
                      </a:cubicBezTo>
                      <a:cubicBezTo>
                        <a:pt x="17" y="12"/>
                        <a:pt x="17" y="12"/>
                        <a:pt x="17" y="12"/>
                      </a:cubicBezTo>
                      <a:cubicBezTo>
                        <a:pt x="17" y="13"/>
                        <a:pt x="17" y="13"/>
                        <a:pt x="17" y="13"/>
                      </a:cubicBezTo>
                      <a:cubicBezTo>
                        <a:pt x="17" y="13"/>
                        <a:pt x="17" y="13"/>
                        <a:pt x="17" y="13"/>
                      </a:cubicBezTo>
                      <a:cubicBezTo>
                        <a:pt x="17" y="14"/>
                        <a:pt x="17" y="14"/>
                        <a:pt x="17" y="14"/>
                      </a:cubicBezTo>
                      <a:cubicBezTo>
                        <a:pt x="17" y="15"/>
                        <a:pt x="17" y="15"/>
                        <a:pt x="17" y="15"/>
                      </a:cubicBezTo>
                      <a:cubicBezTo>
                        <a:pt x="17" y="16"/>
                        <a:pt x="17" y="16"/>
                        <a:pt x="17" y="16"/>
                      </a:cubicBezTo>
                      <a:cubicBezTo>
                        <a:pt x="17" y="17"/>
                        <a:pt x="17" y="17"/>
                        <a:pt x="17" y="17"/>
                      </a:cubicBezTo>
                      <a:cubicBezTo>
                        <a:pt x="17" y="17"/>
                        <a:pt x="17" y="17"/>
                        <a:pt x="17" y="17"/>
                      </a:cubicBezTo>
                      <a:cubicBezTo>
                        <a:pt x="17" y="17"/>
                        <a:pt x="17" y="17"/>
                        <a:pt x="17" y="17"/>
                      </a:cubicBezTo>
                      <a:cubicBezTo>
                        <a:pt x="16" y="17"/>
                        <a:pt x="16" y="17"/>
                        <a:pt x="16" y="17"/>
                      </a:cubicBezTo>
                      <a:cubicBezTo>
                        <a:pt x="16" y="18"/>
                        <a:pt x="16" y="18"/>
                        <a:pt x="16" y="18"/>
                      </a:cubicBezTo>
                      <a:cubicBezTo>
                        <a:pt x="16" y="18"/>
                        <a:pt x="16" y="18"/>
                        <a:pt x="16" y="18"/>
                      </a:cubicBezTo>
                      <a:cubicBezTo>
                        <a:pt x="15" y="19"/>
                        <a:pt x="15" y="19"/>
                        <a:pt x="15" y="19"/>
                      </a:cubicBezTo>
                      <a:cubicBezTo>
                        <a:pt x="15" y="19"/>
                        <a:pt x="15" y="19"/>
                        <a:pt x="15" y="19"/>
                      </a:cubicBezTo>
                      <a:cubicBezTo>
                        <a:pt x="15" y="19"/>
                        <a:pt x="15" y="19"/>
                        <a:pt x="15" y="19"/>
                      </a:cubicBezTo>
                      <a:cubicBezTo>
                        <a:pt x="15" y="20"/>
                        <a:pt x="15" y="20"/>
                        <a:pt x="15" y="20"/>
                      </a:cubicBezTo>
                      <a:cubicBezTo>
                        <a:pt x="15" y="20"/>
                        <a:pt x="15" y="20"/>
                        <a:pt x="15" y="20"/>
                      </a:cubicBezTo>
                      <a:cubicBezTo>
                        <a:pt x="15" y="20"/>
                        <a:pt x="15" y="20"/>
                        <a:pt x="15" y="20"/>
                      </a:cubicBezTo>
                      <a:cubicBezTo>
                        <a:pt x="15" y="20"/>
                        <a:pt x="15" y="20"/>
                        <a:pt x="15" y="20"/>
                      </a:cubicBezTo>
                      <a:cubicBezTo>
                        <a:pt x="15" y="21"/>
                        <a:pt x="15" y="21"/>
                        <a:pt x="15" y="21"/>
                      </a:cubicBezTo>
                      <a:cubicBezTo>
                        <a:pt x="15" y="21"/>
                        <a:pt x="15" y="21"/>
                        <a:pt x="15" y="21"/>
                      </a:cubicBezTo>
                      <a:cubicBezTo>
                        <a:pt x="15" y="21"/>
                        <a:pt x="15" y="21"/>
                        <a:pt x="15" y="21"/>
                      </a:cubicBezTo>
                      <a:cubicBezTo>
                        <a:pt x="15" y="21"/>
                        <a:pt x="15" y="21"/>
                        <a:pt x="15" y="21"/>
                      </a:cubicBezTo>
                      <a:cubicBezTo>
                        <a:pt x="15" y="22"/>
                        <a:pt x="15" y="22"/>
                        <a:pt x="15" y="22"/>
                      </a:cubicBezTo>
                      <a:cubicBezTo>
                        <a:pt x="14" y="22"/>
                        <a:pt x="14" y="22"/>
                        <a:pt x="14" y="22"/>
                      </a:cubicBezTo>
                      <a:cubicBezTo>
                        <a:pt x="14" y="22"/>
                        <a:pt x="14" y="22"/>
                        <a:pt x="14" y="22"/>
                      </a:cubicBezTo>
                      <a:cubicBezTo>
                        <a:pt x="14" y="23"/>
                        <a:pt x="14" y="23"/>
                        <a:pt x="14" y="23"/>
                      </a:cubicBezTo>
                      <a:cubicBezTo>
                        <a:pt x="14" y="23"/>
                        <a:pt x="14" y="23"/>
                        <a:pt x="14" y="23"/>
                      </a:cubicBezTo>
                      <a:cubicBezTo>
                        <a:pt x="13" y="23"/>
                        <a:pt x="13" y="23"/>
                        <a:pt x="13" y="23"/>
                      </a:cubicBezTo>
                      <a:cubicBezTo>
                        <a:pt x="12" y="23"/>
                        <a:pt x="12" y="23"/>
                        <a:pt x="12" y="23"/>
                      </a:cubicBezTo>
                      <a:cubicBezTo>
                        <a:pt x="11" y="24"/>
                        <a:pt x="11" y="24"/>
                        <a:pt x="11" y="24"/>
                      </a:cubicBezTo>
                      <a:cubicBezTo>
                        <a:pt x="11" y="24"/>
                        <a:pt x="11" y="24"/>
                        <a:pt x="11" y="24"/>
                      </a:cubicBezTo>
                      <a:cubicBezTo>
                        <a:pt x="11" y="25"/>
                        <a:pt x="11" y="25"/>
                        <a:pt x="11" y="25"/>
                      </a:cubicBezTo>
                      <a:cubicBezTo>
                        <a:pt x="10" y="25"/>
                        <a:pt x="10" y="25"/>
                        <a:pt x="10" y="25"/>
                      </a:cubicBezTo>
                      <a:cubicBezTo>
                        <a:pt x="6" y="26"/>
                        <a:pt x="6" y="26"/>
                        <a:pt x="6" y="26"/>
                      </a:cubicBezTo>
                      <a:cubicBezTo>
                        <a:pt x="5" y="26"/>
                        <a:pt x="5" y="26"/>
                        <a:pt x="5" y="26"/>
                      </a:cubicBezTo>
                      <a:cubicBezTo>
                        <a:pt x="5" y="27"/>
                        <a:pt x="5" y="27"/>
                        <a:pt x="5" y="27"/>
                      </a:cubicBezTo>
                      <a:cubicBezTo>
                        <a:pt x="5" y="28"/>
                        <a:pt x="5" y="28"/>
                        <a:pt x="5" y="28"/>
                      </a:cubicBezTo>
                      <a:cubicBezTo>
                        <a:pt x="5" y="28"/>
                        <a:pt x="5" y="28"/>
                        <a:pt x="5" y="28"/>
                      </a:cubicBezTo>
                      <a:cubicBezTo>
                        <a:pt x="4" y="29"/>
                        <a:pt x="4" y="29"/>
                        <a:pt x="4" y="29"/>
                      </a:cubicBezTo>
                      <a:cubicBezTo>
                        <a:pt x="4" y="30"/>
                        <a:pt x="4" y="30"/>
                        <a:pt x="4" y="30"/>
                      </a:cubicBezTo>
                      <a:cubicBezTo>
                        <a:pt x="5" y="30"/>
                        <a:pt x="5" y="30"/>
                        <a:pt x="5" y="30"/>
                      </a:cubicBezTo>
                      <a:cubicBezTo>
                        <a:pt x="5" y="31"/>
                        <a:pt x="5" y="31"/>
                        <a:pt x="5" y="31"/>
                      </a:cubicBezTo>
                      <a:cubicBezTo>
                        <a:pt x="5" y="31"/>
                        <a:pt x="5" y="31"/>
                        <a:pt x="5" y="31"/>
                      </a:cubicBezTo>
                      <a:cubicBezTo>
                        <a:pt x="5" y="31"/>
                        <a:pt x="5" y="31"/>
                        <a:pt x="5" y="31"/>
                      </a:cubicBezTo>
                      <a:cubicBezTo>
                        <a:pt x="6" y="31"/>
                        <a:pt x="6" y="31"/>
                        <a:pt x="6" y="31"/>
                      </a:cubicBezTo>
                      <a:cubicBezTo>
                        <a:pt x="7" y="32"/>
                        <a:pt x="7" y="32"/>
                        <a:pt x="7" y="32"/>
                      </a:cubicBezTo>
                      <a:cubicBezTo>
                        <a:pt x="7" y="33"/>
                        <a:pt x="7" y="33"/>
                        <a:pt x="7" y="33"/>
                      </a:cubicBezTo>
                      <a:cubicBezTo>
                        <a:pt x="7" y="34"/>
                        <a:pt x="7" y="34"/>
                        <a:pt x="7" y="34"/>
                      </a:cubicBezTo>
                      <a:cubicBezTo>
                        <a:pt x="7" y="34"/>
                        <a:pt x="7" y="34"/>
                        <a:pt x="7" y="34"/>
                      </a:cubicBezTo>
                      <a:cubicBezTo>
                        <a:pt x="7" y="35"/>
                        <a:pt x="7" y="35"/>
                        <a:pt x="7" y="35"/>
                      </a:cubicBezTo>
                      <a:cubicBezTo>
                        <a:pt x="6" y="37"/>
                        <a:pt x="6" y="37"/>
                        <a:pt x="6" y="37"/>
                      </a:cubicBezTo>
                      <a:cubicBezTo>
                        <a:pt x="5" y="37"/>
                        <a:pt x="5" y="37"/>
                        <a:pt x="5" y="37"/>
                      </a:cubicBezTo>
                      <a:cubicBezTo>
                        <a:pt x="5" y="38"/>
                        <a:pt x="5" y="38"/>
                        <a:pt x="5" y="38"/>
                      </a:cubicBezTo>
                      <a:cubicBezTo>
                        <a:pt x="5" y="38"/>
                        <a:pt x="5" y="38"/>
                        <a:pt x="5" y="38"/>
                      </a:cubicBezTo>
                      <a:cubicBezTo>
                        <a:pt x="5" y="39"/>
                        <a:pt x="5" y="39"/>
                        <a:pt x="5" y="39"/>
                      </a:cubicBezTo>
                      <a:cubicBezTo>
                        <a:pt x="5" y="39"/>
                        <a:pt x="5" y="39"/>
                        <a:pt x="5" y="39"/>
                      </a:cubicBezTo>
                      <a:cubicBezTo>
                        <a:pt x="5" y="40"/>
                        <a:pt x="5" y="40"/>
                        <a:pt x="5" y="40"/>
                      </a:cubicBezTo>
                      <a:cubicBezTo>
                        <a:pt x="5" y="41"/>
                        <a:pt x="5" y="41"/>
                        <a:pt x="5" y="41"/>
                      </a:cubicBezTo>
                      <a:cubicBezTo>
                        <a:pt x="4" y="41"/>
                        <a:pt x="4" y="41"/>
                        <a:pt x="4" y="41"/>
                      </a:cubicBezTo>
                      <a:cubicBezTo>
                        <a:pt x="4" y="42"/>
                        <a:pt x="4" y="42"/>
                        <a:pt x="4" y="42"/>
                      </a:cubicBezTo>
                      <a:cubicBezTo>
                        <a:pt x="3" y="42"/>
                        <a:pt x="3" y="42"/>
                        <a:pt x="3" y="42"/>
                      </a:cubicBezTo>
                      <a:cubicBezTo>
                        <a:pt x="2" y="42"/>
                        <a:pt x="2" y="42"/>
                        <a:pt x="2" y="42"/>
                      </a:cubicBezTo>
                      <a:cubicBezTo>
                        <a:pt x="2" y="42"/>
                        <a:pt x="2" y="42"/>
                        <a:pt x="2" y="42"/>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4"/>
                        <a:pt x="1" y="44"/>
                        <a:pt x="1" y="44"/>
                      </a:cubicBezTo>
                      <a:cubicBezTo>
                        <a:pt x="1" y="44"/>
                        <a:pt x="1" y="44"/>
                        <a:pt x="1" y="44"/>
                      </a:cubicBezTo>
                      <a:cubicBezTo>
                        <a:pt x="2" y="44"/>
                        <a:pt x="2" y="44"/>
                        <a:pt x="2" y="44"/>
                      </a:cubicBezTo>
                      <a:cubicBezTo>
                        <a:pt x="2" y="45"/>
                        <a:pt x="2" y="45"/>
                        <a:pt x="2" y="45"/>
                      </a:cubicBezTo>
                      <a:cubicBezTo>
                        <a:pt x="2" y="45"/>
                        <a:pt x="2" y="45"/>
                        <a:pt x="2" y="45"/>
                      </a:cubicBezTo>
                      <a:cubicBezTo>
                        <a:pt x="2" y="46"/>
                        <a:pt x="2" y="46"/>
                        <a:pt x="2" y="46"/>
                      </a:cubicBezTo>
                      <a:cubicBezTo>
                        <a:pt x="2" y="46"/>
                        <a:pt x="2" y="46"/>
                        <a:pt x="2" y="46"/>
                      </a:cubicBezTo>
                      <a:cubicBezTo>
                        <a:pt x="2" y="46"/>
                        <a:pt x="2" y="46"/>
                        <a:pt x="2" y="46"/>
                      </a:cubicBezTo>
                      <a:cubicBezTo>
                        <a:pt x="2" y="47"/>
                        <a:pt x="2" y="47"/>
                        <a:pt x="2" y="47"/>
                      </a:cubicBezTo>
                      <a:cubicBezTo>
                        <a:pt x="1" y="47"/>
                        <a:pt x="1" y="47"/>
                        <a:pt x="1" y="47"/>
                      </a:cubicBezTo>
                      <a:cubicBezTo>
                        <a:pt x="1" y="47"/>
                        <a:pt x="1" y="47"/>
                        <a:pt x="1" y="47"/>
                      </a:cubicBezTo>
                      <a:cubicBezTo>
                        <a:pt x="0" y="47"/>
                        <a:pt x="0" y="47"/>
                        <a:pt x="0" y="47"/>
                      </a:cubicBezTo>
                      <a:cubicBezTo>
                        <a:pt x="0" y="48"/>
                        <a:pt x="0" y="48"/>
                        <a:pt x="0" y="48"/>
                      </a:cubicBezTo>
                      <a:cubicBezTo>
                        <a:pt x="0" y="49"/>
                        <a:pt x="0" y="49"/>
                        <a:pt x="0" y="49"/>
                      </a:cubicBezTo>
                      <a:cubicBezTo>
                        <a:pt x="0" y="50"/>
                        <a:pt x="0" y="50"/>
                        <a:pt x="0" y="50"/>
                      </a:cubicBezTo>
                      <a:cubicBezTo>
                        <a:pt x="0" y="51"/>
                        <a:pt x="0" y="51"/>
                        <a:pt x="0" y="51"/>
                      </a:cubicBezTo>
                      <a:cubicBezTo>
                        <a:pt x="1" y="54"/>
                        <a:pt x="1" y="54"/>
                        <a:pt x="1" y="54"/>
                      </a:cubicBezTo>
                      <a:cubicBezTo>
                        <a:pt x="1" y="55"/>
                        <a:pt x="1" y="55"/>
                        <a:pt x="1" y="55"/>
                      </a:cubicBezTo>
                      <a:cubicBezTo>
                        <a:pt x="1" y="55"/>
                        <a:pt x="1" y="55"/>
                        <a:pt x="1" y="55"/>
                      </a:cubicBezTo>
                      <a:cubicBezTo>
                        <a:pt x="1" y="55"/>
                        <a:pt x="1" y="55"/>
                        <a:pt x="1" y="55"/>
                      </a:cubicBezTo>
                      <a:cubicBezTo>
                        <a:pt x="1" y="55"/>
                        <a:pt x="1" y="55"/>
                        <a:pt x="1" y="55"/>
                      </a:cubicBezTo>
                      <a:cubicBezTo>
                        <a:pt x="1" y="55"/>
                        <a:pt x="1" y="55"/>
                        <a:pt x="1" y="55"/>
                      </a:cubicBezTo>
                      <a:cubicBezTo>
                        <a:pt x="1" y="56"/>
                        <a:pt x="1" y="56"/>
                        <a:pt x="1" y="56"/>
                      </a:cubicBezTo>
                      <a:cubicBezTo>
                        <a:pt x="1" y="56"/>
                        <a:pt x="1" y="56"/>
                        <a:pt x="1" y="56"/>
                      </a:cubicBezTo>
                      <a:cubicBezTo>
                        <a:pt x="1" y="56"/>
                        <a:pt x="1" y="56"/>
                        <a:pt x="1" y="56"/>
                      </a:cubicBezTo>
                      <a:cubicBezTo>
                        <a:pt x="1" y="57"/>
                        <a:pt x="1" y="57"/>
                        <a:pt x="1" y="57"/>
                      </a:cubicBezTo>
                      <a:cubicBezTo>
                        <a:pt x="1" y="57"/>
                        <a:pt x="1" y="57"/>
                        <a:pt x="1" y="57"/>
                      </a:cubicBezTo>
                      <a:cubicBezTo>
                        <a:pt x="1" y="57"/>
                        <a:pt x="1" y="57"/>
                        <a:pt x="1" y="57"/>
                      </a:cubicBezTo>
                      <a:cubicBezTo>
                        <a:pt x="2" y="57"/>
                        <a:pt x="2" y="57"/>
                        <a:pt x="2" y="57"/>
                      </a:cubicBezTo>
                      <a:cubicBezTo>
                        <a:pt x="2" y="58"/>
                        <a:pt x="2" y="58"/>
                        <a:pt x="2" y="58"/>
                      </a:cubicBezTo>
                      <a:cubicBezTo>
                        <a:pt x="2" y="58"/>
                        <a:pt x="2" y="58"/>
                        <a:pt x="2" y="58"/>
                      </a:cubicBezTo>
                      <a:cubicBezTo>
                        <a:pt x="2" y="58"/>
                        <a:pt x="2" y="58"/>
                        <a:pt x="2" y="58"/>
                      </a:cubicBezTo>
                      <a:cubicBezTo>
                        <a:pt x="2" y="58"/>
                        <a:pt x="2" y="58"/>
                        <a:pt x="2" y="58"/>
                      </a:cubicBezTo>
                      <a:cubicBezTo>
                        <a:pt x="2" y="59"/>
                        <a:pt x="2" y="59"/>
                        <a:pt x="2" y="59"/>
                      </a:cubicBezTo>
                      <a:cubicBezTo>
                        <a:pt x="3" y="60"/>
                        <a:pt x="3" y="60"/>
                        <a:pt x="3" y="60"/>
                      </a:cubicBezTo>
                      <a:cubicBezTo>
                        <a:pt x="3" y="60"/>
                        <a:pt x="3" y="60"/>
                        <a:pt x="3" y="60"/>
                      </a:cubicBezTo>
                      <a:cubicBezTo>
                        <a:pt x="7" y="63"/>
                        <a:pt x="7" y="63"/>
                        <a:pt x="7" y="63"/>
                      </a:cubicBezTo>
                      <a:cubicBezTo>
                        <a:pt x="7" y="63"/>
                        <a:pt x="7" y="63"/>
                        <a:pt x="7" y="63"/>
                      </a:cubicBezTo>
                      <a:cubicBezTo>
                        <a:pt x="8" y="64"/>
                        <a:pt x="8" y="64"/>
                        <a:pt x="8" y="64"/>
                      </a:cubicBezTo>
                      <a:cubicBezTo>
                        <a:pt x="8" y="64"/>
                        <a:pt x="8" y="64"/>
                        <a:pt x="8" y="64"/>
                      </a:cubicBezTo>
                      <a:cubicBezTo>
                        <a:pt x="8" y="64"/>
                        <a:pt x="8" y="64"/>
                        <a:pt x="8" y="64"/>
                      </a:cubicBezTo>
                      <a:cubicBezTo>
                        <a:pt x="8" y="65"/>
                        <a:pt x="8" y="65"/>
                        <a:pt x="8" y="65"/>
                      </a:cubicBezTo>
                      <a:cubicBezTo>
                        <a:pt x="12" y="67"/>
                        <a:pt x="12" y="67"/>
                        <a:pt x="12" y="67"/>
                      </a:cubicBezTo>
                      <a:cubicBezTo>
                        <a:pt x="12" y="67"/>
                        <a:pt x="12" y="67"/>
                        <a:pt x="12" y="67"/>
                      </a:cubicBezTo>
                      <a:cubicBezTo>
                        <a:pt x="13" y="68"/>
                        <a:pt x="13" y="68"/>
                        <a:pt x="13" y="68"/>
                      </a:cubicBezTo>
                      <a:cubicBezTo>
                        <a:pt x="13" y="68"/>
                        <a:pt x="13" y="68"/>
                        <a:pt x="13" y="68"/>
                      </a:cubicBezTo>
                      <a:cubicBezTo>
                        <a:pt x="13" y="69"/>
                        <a:pt x="13" y="69"/>
                        <a:pt x="13" y="69"/>
                      </a:cubicBezTo>
                      <a:cubicBezTo>
                        <a:pt x="13" y="69"/>
                        <a:pt x="13" y="69"/>
                        <a:pt x="13" y="69"/>
                      </a:cubicBezTo>
                      <a:cubicBezTo>
                        <a:pt x="13" y="69"/>
                        <a:pt x="13" y="69"/>
                        <a:pt x="13" y="69"/>
                      </a:cubicBezTo>
                      <a:cubicBezTo>
                        <a:pt x="13" y="70"/>
                        <a:pt x="13" y="70"/>
                        <a:pt x="13" y="70"/>
                      </a:cubicBezTo>
                      <a:cubicBezTo>
                        <a:pt x="13" y="70"/>
                        <a:pt x="13" y="70"/>
                        <a:pt x="13" y="70"/>
                      </a:cubicBezTo>
                      <a:cubicBezTo>
                        <a:pt x="14" y="71"/>
                        <a:pt x="14" y="71"/>
                        <a:pt x="14" y="71"/>
                      </a:cubicBezTo>
                      <a:cubicBezTo>
                        <a:pt x="14" y="71"/>
                        <a:pt x="14" y="71"/>
                        <a:pt x="14" y="71"/>
                      </a:cubicBezTo>
                      <a:cubicBezTo>
                        <a:pt x="14" y="71"/>
                        <a:pt x="14" y="71"/>
                        <a:pt x="14" y="71"/>
                      </a:cubicBezTo>
                      <a:cubicBezTo>
                        <a:pt x="14" y="71"/>
                        <a:pt x="14" y="71"/>
                        <a:pt x="14" y="71"/>
                      </a:cubicBezTo>
                      <a:cubicBezTo>
                        <a:pt x="14" y="72"/>
                        <a:pt x="14" y="72"/>
                        <a:pt x="14" y="72"/>
                      </a:cubicBezTo>
                      <a:cubicBezTo>
                        <a:pt x="14" y="72"/>
                        <a:pt x="14" y="72"/>
                        <a:pt x="14" y="72"/>
                      </a:cubicBezTo>
                      <a:cubicBezTo>
                        <a:pt x="14" y="72"/>
                        <a:pt x="14" y="72"/>
                        <a:pt x="14" y="72"/>
                      </a:cubicBezTo>
                      <a:cubicBezTo>
                        <a:pt x="14" y="72"/>
                        <a:pt x="14" y="72"/>
                        <a:pt x="14" y="72"/>
                      </a:cubicBezTo>
                      <a:cubicBezTo>
                        <a:pt x="14" y="73"/>
                        <a:pt x="14" y="73"/>
                        <a:pt x="14" y="73"/>
                      </a:cubicBezTo>
                      <a:cubicBezTo>
                        <a:pt x="14" y="73"/>
                        <a:pt x="14" y="73"/>
                        <a:pt x="14" y="73"/>
                      </a:cubicBezTo>
                      <a:cubicBezTo>
                        <a:pt x="14" y="73"/>
                        <a:pt x="14" y="73"/>
                        <a:pt x="14" y="73"/>
                      </a:cubicBezTo>
                      <a:cubicBezTo>
                        <a:pt x="15" y="75"/>
                        <a:pt x="15" y="75"/>
                        <a:pt x="15" y="75"/>
                      </a:cubicBezTo>
                      <a:cubicBezTo>
                        <a:pt x="15" y="75"/>
                        <a:pt x="15" y="75"/>
                        <a:pt x="15" y="75"/>
                      </a:cubicBezTo>
                      <a:cubicBezTo>
                        <a:pt x="16" y="75"/>
                        <a:pt x="16" y="75"/>
                        <a:pt x="16" y="75"/>
                      </a:cubicBezTo>
                      <a:cubicBezTo>
                        <a:pt x="17" y="75"/>
                        <a:pt x="17" y="75"/>
                        <a:pt x="17" y="75"/>
                      </a:cubicBezTo>
                      <a:cubicBezTo>
                        <a:pt x="18" y="74"/>
                        <a:pt x="18" y="74"/>
                        <a:pt x="18" y="74"/>
                      </a:cubicBezTo>
                      <a:cubicBezTo>
                        <a:pt x="18" y="73"/>
                        <a:pt x="18" y="73"/>
                        <a:pt x="18" y="73"/>
                      </a:cubicBezTo>
                      <a:cubicBezTo>
                        <a:pt x="19" y="73"/>
                        <a:pt x="19" y="73"/>
                        <a:pt x="19" y="73"/>
                      </a:cubicBezTo>
                      <a:cubicBezTo>
                        <a:pt x="19" y="74"/>
                        <a:pt x="19" y="74"/>
                        <a:pt x="19" y="74"/>
                      </a:cubicBezTo>
                      <a:cubicBezTo>
                        <a:pt x="19" y="74"/>
                        <a:pt x="19" y="74"/>
                        <a:pt x="19" y="74"/>
                      </a:cubicBezTo>
                      <a:cubicBezTo>
                        <a:pt x="20" y="74"/>
                        <a:pt x="20" y="74"/>
                        <a:pt x="20" y="74"/>
                      </a:cubicBezTo>
                      <a:cubicBezTo>
                        <a:pt x="21" y="74"/>
                        <a:pt x="21" y="74"/>
                        <a:pt x="21" y="74"/>
                      </a:cubicBezTo>
                      <a:cubicBezTo>
                        <a:pt x="22" y="75"/>
                        <a:pt x="22" y="75"/>
                        <a:pt x="22" y="75"/>
                      </a:cubicBezTo>
                      <a:cubicBezTo>
                        <a:pt x="23" y="75"/>
                        <a:pt x="23" y="75"/>
                        <a:pt x="23" y="75"/>
                      </a:cubicBezTo>
                      <a:cubicBezTo>
                        <a:pt x="23" y="76"/>
                        <a:pt x="23" y="76"/>
                        <a:pt x="23" y="76"/>
                      </a:cubicBezTo>
                      <a:cubicBezTo>
                        <a:pt x="23" y="76"/>
                        <a:pt x="23" y="76"/>
                        <a:pt x="23" y="76"/>
                      </a:cubicBezTo>
                      <a:cubicBezTo>
                        <a:pt x="23" y="77"/>
                        <a:pt x="23" y="77"/>
                        <a:pt x="23" y="77"/>
                      </a:cubicBezTo>
                      <a:cubicBezTo>
                        <a:pt x="23" y="77"/>
                        <a:pt x="23" y="77"/>
                        <a:pt x="23" y="77"/>
                      </a:cubicBezTo>
                      <a:cubicBezTo>
                        <a:pt x="22" y="77"/>
                        <a:pt x="22" y="77"/>
                        <a:pt x="22" y="77"/>
                      </a:cubicBezTo>
                      <a:cubicBezTo>
                        <a:pt x="22" y="77"/>
                        <a:pt x="22" y="77"/>
                        <a:pt x="22" y="77"/>
                      </a:cubicBezTo>
                      <a:cubicBezTo>
                        <a:pt x="22" y="78"/>
                        <a:pt x="22" y="78"/>
                        <a:pt x="22" y="78"/>
                      </a:cubicBezTo>
                      <a:cubicBezTo>
                        <a:pt x="22" y="79"/>
                        <a:pt x="22" y="79"/>
                        <a:pt x="22" y="79"/>
                      </a:cubicBezTo>
                      <a:cubicBezTo>
                        <a:pt x="22" y="80"/>
                        <a:pt x="22" y="80"/>
                        <a:pt x="22" y="80"/>
                      </a:cubicBezTo>
                      <a:cubicBezTo>
                        <a:pt x="22" y="80"/>
                        <a:pt x="22" y="80"/>
                        <a:pt x="22" y="80"/>
                      </a:cubicBezTo>
                      <a:cubicBezTo>
                        <a:pt x="22" y="81"/>
                        <a:pt x="22" y="81"/>
                        <a:pt x="22" y="81"/>
                      </a:cubicBezTo>
                      <a:cubicBezTo>
                        <a:pt x="21" y="84"/>
                        <a:pt x="21" y="84"/>
                        <a:pt x="21" y="84"/>
                      </a:cubicBezTo>
                      <a:cubicBezTo>
                        <a:pt x="20" y="85"/>
                        <a:pt x="20" y="85"/>
                        <a:pt x="20" y="85"/>
                      </a:cubicBezTo>
                      <a:cubicBezTo>
                        <a:pt x="20" y="86"/>
                        <a:pt x="20" y="86"/>
                        <a:pt x="20" y="86"/>
                      </a:cubicBezTo>
                      <a:cubicBezTo>
                        <a:pt x="20" y="86"/>
                        <a:pt x="20" y="86"/>
                        <a:pt x="20" y="86"/>
                      </a:cubicBezTo>
                      <a:cubicBezTo>
                        <a:pt x="20" y="87"/>
                        <a:pt x="20" y="87"/>
                        <a:pt x="20" y="87"/>
                      </a:cubicBezTo>
                      <a:cubicBezTo>
                        <a:pt x="21" y="88"/>
                        <a:pt x="21" y="88"/>
                        <a:pt x="21" y="88"/>
                      </a:cubicBezTo>
                      <a:cubicBezTo>
                        <a:pt x="21" y="88"/>
                        <a:pt x="21" y="88"/>
                        <a:pt x="21" y="88"/>
                      </a:cubicBezTo>
                      <a:cubicBezTo>
                        <a:pt x="21" y="88"/>
                        <a:pt x="21" y="88"/>
                        <a:pt x="21" y="88"/>
                      </a:cubicBezTo>
                      <a:cubicBezTo>
                        <a:pt x="21" y="88"/>
                        <a:pt x="21" y="88"/>
                        <a:pt x="21" y="88"/>
                      </a:cubicBezTo>
                      <a:cubicBezTo>
                        <a:pt x="22" y="89"/>
                        <a:pt x="22" y="89"/>
                        <a:pt x="22" y="89"/>
                      </a:cubicBezTo>
                      <a:cubicBezTo>
                        <a:pt x="22" y="89"/>
                        <a:pt x="22" y="89"/>
                        <a:pt x="22" y="89"/>
                      </a:cubicBezTo>
                      <a:cubicBezTo>
                        <a:pt x="22" y="89"/>
                        <a:pt x="22" y="89"/>
                        <a:pt x="22" y="89"/>
                      </a:cubicBezTo>
                      <a:cubicBezTo>
                        <a:pt x="23" y="90"/>
                        <a:pt x="23" y="90"/>
                        <a:pt x="23" y="90"/>
                      </a:cubicBezTo>
                      <a:cubicBezTo>
                        <a:pt x="23" y="90"/>
                        <a:pt x="23" y="90"/>
                        <a:pt x="23" y="90"/>
                      </a:cubicBezTo>
                      <a:cubicBezTo>
                        <a:pt x="23" y="90"/>
                        <a:pt x="23" y="90"/>
                        <a:pt x="23" y="90"/>
                      </a:cubicBezTo>
                      <a:cubicBezTo>
                        <a:pt x="24" y="90"/>
                        <a:pt x="24" y="90"/>
                        <a:pt x="24" y="90"/>
                      </a:cubicBezTo>
                      <a:cubicBezTo>
                        <a:pt x="24" y="91"/>
                        <a:pt x="24" y="91"/>
                        <a:pt x="24" y="91"/>
                      </a:cubicBezTo>
                      <a:cubicBezTo>
                        <a:pt x="24" y="91"/>
                        <a:pt x="24" y="91"/>
                        <a:pt x="24" y="91"/>
                      </a:cubicBezTo>
                      <a:cubicBezTo>
                        <a:pt x="25" y="92"/>
                        <a:pt x="25" y="92"/>
                        <a:pt x="25" y="92"/>
                      </a:cubicBezTo>
                      <a:cubicBezTo>
                        <a:pt x="25" y="92"/>
                        <a:pt x="25" y="92"/>
                        <a:pt x="25" y="92"/>
                      </a:cubicBezTo>
                      <a:cubicBezTo>
                        <a:pt x="26" y="92"/>
                        <a:pt x="26" y="92"/>
                        <a:pt x="26" y="92"/>
                      </a:cubicBezTo>
                      <a:cubicBezTo>
                        <a:pt x="27" y="92"/>
                        <a:pt x="27" y="92"/>
                        <a:pt x="27" y="92"/>
                      </a:cubicBezTo>
                      <a:cubicBezTo>
                        <a:pt x="27" y="92"/>
                        <a:pt x="27" y="92"/>
                        <a:pt x="27" y="92"/>
                      </a:cubicBezTo>
                      <a:cubicBezTo>
                        <a:pt x="27" y="92"/>
                        <a:pt x="28" y="92"/>
                        <a:pt x="28" y="93"/>
                      </a:cubicBezTo>
                      <a:cubicBezTo>
                        <a:pt x="28" y="93"/>
                        <a:pt x="28" y="93"/>
                        <a:pt x="28" y="93"/>
                      </a:cubicBezTo>
                      <a:cubicBezTo>
                        <a:pt x="29" y="94"/>
                        <a:pt x="29" y="94"/>
                        <a:pt x="29" y="94"/>
                      </a:cubicBezTo>
                      <a:cubicBezTo>
                        <a:pt x="30" y="94"/>
                        <a:pt x="30" y="94"/>
                        <a:pt x="30" y="94"/>
                      </a:cubicBezTo>
                      <a:cubicBezTo>
                        <a:pt x="31" y="94"/>
                        <a:pt x="31" y="94"/>
                        <a:pt x="31" y="94"/>
                      </a:cubicBezTo>
                      <a:cubicBezTo>
                        <a:pt x="31" y="94"/>
                        <a:pt x="31" y="94"/>
                        <a:pt x="31" y="94"/>
                      </a:cubicBezTo>
                      <a:cubicBezTo>
                        <a:pt x="32" y="95"/>
                        <a:pt x="32" y="95"/>
                        <a:pt x="32" y="95"/>
                      </a:cubicBezTo>
                      <a:cubicBezTo>
                        <a:pt x="32" y="96"/>
                        <a:pt x="32" y="96"/>
                        <a:pt x="32" y="96"/>
                      </a:cubicBezTo>
                      <a:cubicBezTo>
                        <a:pt x="33" y="96"/>
                        <a:pt x="33" y="96"/>
                        <a:pt x="33" y="96"/>
                      </a:cubicBezTo>
                      <a:cubicBezTo>
                        <a:pt x="34" y="97"/>
                        <a:pt x="34" y="97"/>
                        <a:pt x="34" y="97"/>
                      </a:cubicBezTo>
                      <a:cubicBezTo>
                        <a:pt x="35" y="97"/>
                        <a:pt x="35" y="97"/>
                        <a:pt x="35" y="97"/>
                      </a:cubicBezTo>
                      <a:cubicBezTo>
                        <a:pt x="34" y="98"/>
                        <a:pt x="34" y="98"/>
                        <a:pt x="34" y="98"/>
                      </a:cubicBezTo>
                      <a:cubicBezTo>
                        <a:pt x="35" y="98"/>
                        <a:pt x="35" y="98"/>
                        <a:pt x="35" y="98"/>
                      </a:cubicBezTo>
                      <a:cubicBezTo>
                        <a:pt x="35" y="98"/>
                        <a:pt x="35" y="98"/>
                        <a:pt x="35" y="98"/>
                      </a:cubicBezTo>
                      <a:cubicBezTo>
                        <a:pt x="35" y="99"/>
                        <a:pt x="35" y="99"/>
                        <a:pt x="35" y="99"/>
                      </a:cubicBezTo>
                      <a:cubicBezTo>
                        <a:pt x="35" y="99"/>
                        <a:pt x="35" y="99"/>
                        <a:pt x="35" y="99"/>
                      </a:cubicBezTo>
                      <a:cubicBezTo>
                        <a:pt x="35" y="99"/>
                        <a:pt x="35" y="99"/>
                        <a:pt x="35" y="99"/>
                      </a:cubicBezTo>
                      <a:cubicBezTo>
                        <a:pt x="35" y="100"/>
                        <a:pt x="35" y="100"/>
                        <a:pt x="35" y="100"/>
                      </a:cubicBezTo>
                      <a:cubicBezTo>
                        <a:pt x="35" y="100"/>
                        <a:pt x="35" y="100"/>
                        <a:pt x="35" y="100"/>
                      </a:cubicBezTo>
                      <a:cubicBezTo>
                        <a:pt x="35" y="101"/>
                        <a:pt x="35" y="101"/>
                        <a:pt x="35" y="101"/>
                      </a:cubicBezTo>
                      <a:cubicBezTo>
                        <a:pt x="36" y="101"/>
                        <a:pt x="36" y="101"/>
                        <a:pt x="36" y="101"/>
                      </a:cubicBezTo>
                      <a:cubicBezTo>
                        <a:pt x="36" y="102"/>
                        <a:pt x="36" y="102"/>
                        <a:pt x="36" y="102"/>
                      </a:cubicBezTo>
                      <a:cubicBezTo>
                        <a:pt x="36" y="103"/>
                        <a:pt x="36" y="103"/>
                        <a:pt x="36" y="103"/>
                      </a:cubicBezTo>
                      <a:cubicBezTo>
                        <a:pt x="36" y="103"/>
                        <a:pt x="36" y="103"/>
                        <a:pt x="36" y="103"/>
                      </a:cubicBezTo>
                      <a:cubicBezTo>
                        <a:pt x="36" y="104"/>
                        <a:pt x="36" y="104"/>
                        <a:pt x="36" y="104"/>
                      </a:cubicBezTo>
                      <a:cubicBezTo>
                        <a:pt x="35" y="105"/>
                        <a:pt x="35" y="105"/>
                        <a:pt x="35" y="105"/>
                      </a:cubicBezTo>
                      <a:cubicBezTo>
                        <a:pt x="35" y="105"/>
                        <a:pt x="35" y="105"/>
                        <a:pt x="35" y="105"/>
                      </a:cubicBezTo>
                      <a:cubicBezTo>
                        <a:pt x="35" y="105"/>
                        <a:pt x="35" y="105"/>
                        <a:pt x="35" y="105"/>
                      </a:cubicBezTo>
                      <a:cubicBezTo>
                        <a:pt x="36" y="105"/>
                        <a:pt x="36" y="105"/>
                        <a:pt x="36" y="105"/>
                      </a:cubicBezTo>
                      <a:cubicBezTo>
                        <a:pt x="36" y="105"/>
                        <a:pt x="36" y="105"/>
                        <a:pt x="36" y="105"/>
                      </a:cubicBezTo>
                      <a:cubicBezTo>
                        <a:pt x="36" y="106"/>
                        <a:pt x="36" y="106"/>
                        <a:pt x="36" y="106"/>
                      </a:cubicBezTo>
                      <a:cubicBezTo>
                        <a:pt x="36" y="106"/>
                        <a:pt x="36" y="106"/>
                        <a:pt x="36" y="106"/>
                      </a:cubicBezTo>
                      <a:cubicBezTo>
                        <a:pt x="36" y="106"/>
                        <a:pt x="36" y="106"/>
                        <a:pt x="36" y="106"/>
                      </a:cubicBezTo>
                      <a:cubicBezTo>
                        <a:pt x="36" y="107"/>
                        <a:pt x="36" y="107"/>
                        <a:pt x="36" y="107"/>
                      </a:cubicBezTo>
                      <a:cubicBezTo>
                        <a:pt x="37" y="107"/>
                        <a:pt x="37" y="107"/>
                        <a:pt x="37" y="107"/>
                      </a:cubicBezTo>
                      <a:cubicBezTo>
                        <a:pt x="37" y="108"/>
                        <a:pt x="37" y="108"/>
                        <a:pt x="37" y="108"/>
                      </a:cubicBezTo>
                      <a:cubicBezTo>
                        <a:pt x="38" y="109"/>
                        <a:pt x="38" y="109"/>
                        <a:pt x="38" y="109"/>
                      </a:cubicBezTo>
                      <a:cubicBezTo>
                        <a:pt x="38" y="109"/>
                        <a:pt x="38" y="109"/>
                        <a:pt x="38" y="109"/>
                      </a:cubicBezTo>
                      <a:cubicBezTo>
                        <a:pt x="38" y="109"/>
                        <a:pt x="38" y="109"/>
                        <a:pt x="38" y="109"/>
                      </a:cubicBezTo>
                      <a:cubicBezTo>
                        <a:pt x="39" y="110"/>
                        <a:pt x="39" y="110"/>
                        <a:pt x="39" y="110"/>
                      </a:cubicBezTo>
                      <a:cubicBezTo>
                        <a:pt x="40" y="110"/>
                        <a:pt x="40" y="110"/>
                        <a:pt x="40" y="110"/>
                      </a:cubicBezTo>
                      <a:cubicBezTo>
                        <a:pt x="40" y="110"/>
                        <a:pt x="40" y="110"/>
                        <a:pt x="40" y="110"/>
                      </a:cubicBezTo>
                      <a:cubicBezTo>
                        <a:pt x="40" y="110"/>
                        <a:pt x="40" y="110"/>
                        <a:pt x="40" y="110"/>
                      </a:cubicBezTo>
                      <a:cubicBezTo>
                        <a:pt x="40" y="110"/>
                        <a:pt x="40" y="110"/>
                        <a:pt x="40" y="110"/>
                      </a:cubicBezTo>
                      <a:cubicBezTo>
                        <a:pt x="40" y="109"/>
                        <a:pt x="40" y="109"/>
                        <a:pt x="40" y="109"/>
                      </a:cubicBezTo>
                      <a:cubicBezTo>
                        <a:pt x="39" y="109"/>
                        <a:pt x="39" y="109"/>
                        <a:pt x="39" y="109"/>
                      </a:cubicBezTo>
                      <a:cubicBezTo>
                        <a:pt x="39" y="109"/>
                        <a:pt x="39" y="109"/>
                        <a:pt x="39" y="109"/>
                      </a:cubicBezTo>
                      <a:cubicBezTo>
                        <a:pt x="39" y="109"/>
                        <a:pt x="39" y="109"/>
                        <a:pt x="39" y="109"/>
                      </a:cubicBezTo>
                      <a:cubicBezTo>
                        <a:pt x="39" y="109"/>
                        <a:pt x="39" y="109"/>
                        <a:pt x="39" y="109"/>
                      </a:cubicBezTo>
                      <a:cubicBezTo>
                        <a:pt x="39" y="109"/>
                        <a:pt x="39" y="109"/>
                        <a:pt x="39" y="109"/>
                      </a:cubicBezTo>
                      <a:cubicBezTo>
                        <a:pt x="40" y="108"/>
                        <a:pt x="40" y="108"/>
                        <a:pt x="40" y="108"/>
                      </a:cubicBezTo>
                      <a:cubicBezTo>
                        <a:pt x="40" y="109"/>
                        <a:pt x="40" y="109"/>
                        <a:pt x="40" y="109"/>
                      </a:cubicBezTo>
                      <a:cubicBezTo>
                        <a:pt x="40" y="109"/>
                        <a:pt x="40" y="109"/>
                        <a:pt x="40" y="109"/>
                      </a:cubicBezTo>
                      <a:cubicBezTo>
                        <a:pt x="40" y="109"/>
                        <a:pt x="40" y="109"/>
                        <a:pt x="40" y="109"/>
                      </a:cubicBezTo>
                      <a:cubicBezTo>
                        <a:pt x="40" y="109"/>
                        <a:pt x="40" y="109"/>
                        <a:pt x="40" y="109"/>
                      </a:cubicBezTo>
                      <a:cubicBezTo>
                        <a:pt x="41" y="109"/>
                        <a:pt x="41" y="109"/>
                        <a:pt x="41" y="109"/>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1" y="110"/>
                        <a:pt x="41" y="110"/>
                        <a:pt x="41" y="110"/>
                      </a:cubicBezTo>
                      <a:cubicBezTo>
                        <a:pt x="42" y="110"/>
                        <a:pt x="42" y="110"/>
                        <a:pt x="42" y="110"/>
                      </a:cubicBezTo>
                      <a:cubicBezTo>
                        <a:pt x="42" y="110"/>
                        <a:pt x="42" y="110"/>
                        <a:pt x="42" y="110"/>
                      </a:cubicBezTo>
                      <a:cubicBezTo>
                        <a:pt x="42" y="110"/>
                        <a:pt x="42" y="110"/>
                        <a:pt x="42" y="110"/>
                      </a:cubicBezTo>
                      <a:cubicBezTo>
                        <a:pt x="42" y="110"/>
                        <a:pt x="42" y="110"/>
                        <a:pt x="42" y="110"/>
                      </a:cubicBezTo>
                      <a:cubicBezTo>
                        <a:pt x="41" y="109"/>
                        <a:pt x="41" y="109"/>
                        <a:pt x="41" y="109"/>
                      </a:cubicBezTo>
                      <a:cubicBezTo>
                        <a:pt x="41" y="109"/>
                        <a:pt x="41" y="109"/>
                        <a:pt x="41" y="109"/>
                      </a:cubicBezTo>
                      <a:cubicBezTo>
                        <a:pt x="41" y="108"/>
                        <a:pt x="41" y="108"/>
                        <a:pt x="41" y="108"/>
                      </a:cubicBezTo>
                      <a:cubicBezTo>
                        <a:pt x="42" y="107"/>
                        <a:pt x="42" y="107"/>
                        <a:pt x="42" y="107"/>
                      </a:cubicBezTo>
                      <a:cubicBezTo>
                        <a:pt x="42" y="106"/>
                        <a:pt x="42" y="106"/>
                        <a:pt x="42" y="106"/>
                      </a:cubicBezTo>
                      <a:cubicBezTo>
                        <a:pt x="42" y="106"/>
                        <a:pt x="42" y="106"/>
                        <a:pt x="42" y="106"/>
                      </a:cubicBezTo>
                      <a:cubicBezTo>
                        <a:pt x="43" y="106"/>
                        <a:pt x="43" y="106"/>
                        <a:pt x="43" y="106"/>
                      </a:cubicBezTo>
                      <a:cubicBezTo>
                        <a:pt x="44" y="105"/>
                        <a:pt x="44" y="105"/>
                        <a:pt x="44" y="105"/>
                      </a:cubicBezTo>
                      <a:cubicBezTo>
                        <a:pt x="44" y="105"/>
                        <a:pt x="44" y="105"/>
                        <a:pt x="44" y="105"/>
                      </a:cubicBezTo>
                      <a:cubicBezTo>
                        <a:pt x="45" y="105"/>
                        <a:pt x="45" y="105"/>
                        <a:pt x="45" y="105"/>
                      </a:cubicBezTo>
                      <a:cubicBezTo>
                        <a:pt x="49" y="107"/>
                        <a:pt x="49" y="107"/>
                        <a:pt x="49" y="107"/>
                      </a:cubicBezTo>
                      <a:cubicBezTo>
                        <a:pt x="51" y="108"/>
                        <a:pt x="51" y="108"/>
                        <a:pt x="51" y="108"/>
                      </a:cubicBezTo>
                      <a:cubicBezTo>
                        <a:pt x="51" y="108"/>
                        <a:pt x="51" y="108"/>
                        <a:pt x="51" y="108"/>
                      </a:cubicBezTo>
                      <a:cubicBezTo>
                        <a:pt x="52" y="107"/>
                        <a:pt x="52" y="107"/>
                        <a:pt x="52" y="107"/>
                      </a:cubicBezTo>
                      <a:cubicBezTo>
                        <a:pt x="52" y="107"/>
                        <a:pt x="52" y="107"/>
                        <a:pt x="52" y="107"/>
                      </a:cubicBezTo>
                      <a:cubicBezTo>
                        <a:pt x="53" y="106"/>
                        <a:pt x="53" y="106"/>
                        <a:pt x="53" y="106"/>
                      </a:cubicBezTo>
                      <a:cubicBezTo>
                        <a:pt x="52" y="106"/>
                        <a:pt x="52" y="106"/>
                        <a:pt x="52" y="106"/>
                      </a:cubicBezTo>
                      <a:cubicBezTo>
                        <a:pt x="52" y="105"/>
                        <a:pt x="52" y="105"/>
                        <a:pt x="52" y="105"/>
                      </a:cubicBezTo>
                      <a:cubicBezTo>
                        <a:pt x="52" y="104"/>
                        <a:pt x="52" y="104"/>
                        <a:pt x="52" y="104"/>
                      </a:cubicBezTo>
                      <a:cubicBezTo>
                        <a:pt x="51" y="104"/>
                        <a:pt x="51" y="104"/>
                        <a:pt x="51" y="104"/>
                      </a:cubicBezTo>
                      <a:cubicBezTo>
                        <a:pt x="51" y="103"/>
                        <a:pt x="51" y="103"/>
                        <a:pt x="51" y="103"/>
                      </a:cubicBezTo>
                      <a:cubicBezTo>
                        <a:pt x="51" y="102"/>
                        <a:pt x="51" y="102"/>
                        <a:pt x="51" y="102"/>
                      </a:cubicBezTo>
                      <a:cubicBezTo>
                        <a:pt x="51" y="101"/>
                        <a:pt x="51" y="101"/>
                        <a:pt x="51" y="101"/>
                      </a:cubicBezTo>
                      <a:cubicBezTo>
                        <a:pt x="51" y="101"/>
                        <a:pt x="51" y="101"/>
                        <a:pt x="51" y="101"/>
                      </a:cubicBezTo>
                      <a:cubicBezTo>
                        <a:pt x="52" y="101"/>
                        <a:pt x="52" y="101"/>
                        <a:pt x="52" y="101"/>
                      </a:cubicBezTo>
                      <a:cubicBezTo>
                        <a:pt x="52" y="101"/>
                        <a:pt x="52" y="101"/>
                        <a:pt x="52" y="101"/>
                      </a:cubicBezTo>
                      <a:cubicBezTo>
                        <a:pt x="52" y="101"/>
                        <a:pt x="52" y="101"/>
                        <a:pt x="52" y="101"/>
                      </a:cubicBezTo>
                      <a:cubicBezTo>
                        <a:pt x="53" y="101"/>
                        <a:pt x="53" y="101"/>
                        <a:pt x="53" y="101"/>
                      </a:cubicBezTo>
                      <a:cubicBezTo>
                        <a:pt x="53" y="100"/>
                        <a:pt x="53" y="100"/>
                        <a:pt x="53" y="100"/>
                      </a:cubicBezTo>
                      <a:cubicBezTo>
                        <a:pt x="54" y="100"/>
                        <a:pt x="54" y="100"/>
                        <a:pt x="54" y="100"/>
                      </a:cubicBezTo>
                      <a:cubicBezTo>
                        <a:pt x="57" y="99"/>
                        <a:pt x="57" y="99"/>
                        <a:pt x="57" y="99"/>
                      </a:cubicBezTo>
                      <a:cubicBezTo>
                        <a:pt x="57" y="99"/>
                        <a:pt x="57" y="99"/>
                        <a:pt x="57" y="99"/>
                      </a:cubicBezTo>
                      <a:cubicBezTo>
                        <a:pt x="57" y="98"/>
                        <a:pt x="57" y="98"/>
                        <a:pt x="57" y="98"/>
                      </a:cubicBezTo>
                      <a:cubicBezTo>
                        <a:pt x="57" y="97"/>
                        <a:pt x="57" y="97"/>
                        <a:pt x="57" y="97"/>
                      </a:cubicBezTo>
                      <a:cubicBezTo>
                        <a:pt x="56" y="97"/>
                        <a:pt x="56" y="97"/>
                        <a:pt x="56" y="97"/>
                      </a:cubicBezTo>
                      <a:cubicBezTo>
                        <a:pt x="56" y="97"/>
                        <a:pt x="56" y="97"/>
                        <a:pt x="56" y="97"/>
                      </a:cubicBezTo>
                      <a:cubicBezTo>
                        <a:pt x="56" y="96"/>
                        <a:pt x="56" y="96"/>
                        <a:pt x="56" y="96"/>
                      </a:cubicBezTo>
                      <a:cubicBezTo>
                        <a:pt x="56" y="96"/>
                        <a:pt x="56" y="96"/>
                        <a:pt x="56" y="96"/>
                      </a:cubicBezTo>
                      <a:cubicBezTo>
                        <a:pt x="56" y="95"/>
                        <a:pt x="56" y="95"/>
                        <a:pt x="56" y="95"/>
                      </a:cubicBezTo>
                      <a:cubicBezTo>
                        <a:pt x="56" y="95"/>
                        <a:pt x="56" y="95"/>
                        <a:pt x="56" y="95"/>
                      </a:cubicBezTo>
                      <a:cubicBezTo>
                        <a:pt x="56" y="95"/>
                        <a:pt x="56" y="95"/>
                        <a:pt x="56" y="95"/>
                      </a:cubicBezTo>
                      <a:cubicBezTo>
                        <a:pt x="57" y="94"/>
                        <a:pt x="57" y="94"/>
                        <a:pt x="57" y="94"/>
                      </a:cubicBezTo>
                      <a:cubicBezTo>
                        <a:pt x="57" y="94"/>
                        <a:pt x="57" y="94"/>
                        <a:pt x="57" y="94"/>
                      </a:cubicBezTo>
                      <a:cubicBezTo>
                        <a:pt x="57" y="93"/>
                        <a:pt x="57" y="93"/>
                        <a:pt x="57" y="93"/>
                      </a:cubicBezTo>
                      <a:cubicBezTo>
                        <a:pt x="57" y="93"/>
                        <a:pt x="57" y="93"/>
                        <a:pt x="57" y="93"/>
                      </a:cubicBezTo>
                      <a:cubicBezTo>
                        <a:pt x="57" y="92"/>
                        <a:pt x="57" y="92"/>
                        <a:pt x="57" y="92"/>
                      </a:cubicBezTo>
                      <a:cubicBezTo>
                        <a:pt x="57" y="92"/>
                        <a:pt x="57" y="92"/>
                        <a:pt x="57"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7" y="92"/>
                        <a:pt x="57" y="92"/>
                        <a:pt x="57" y="92"/>
                      </a:cubicBezTo>
                      <a:cubicBezTo>
                        <a:pt x="57" y="92"/>
                        <a:pt x="57" y="92"/>
                        <a:pt x="57" y="92"/>
                      </a:cubicBezTo>
                      <a:cubicBezTo>
                        <a:pt x="57" y="92"/>
                        <a:pt x="57" y="92"/>
                        <a:pt x="57" y="92"/>
                      </a:cubicBezTo>
                      <a:cubicBezTo>
                        <a:pt x="57" y="92"/>
                        <a:pt x="57" y="92"/>
                        <a:pt x="57" y="92"/>
                      </a:cubicBezTo>
                      <a:cubicBezTo>
                        <a:pt x="56" y="91"/>
                        <a:pt x="56" y="91"/>
                        <a:pt x="56" y="91"/>
                      </a:cubicBezTo>
                      <a:cubicBezTo>
                        <a:pt x="56" y="91"/>
                        <a:pt x="56" y="91"/>
                        <a:pt x="56" y="91"/>
                      </a:cubicBezTo>
                      <a:cubicBezTo>
                        <a:pt x="57" y="91"/>
                        <a:pt x="57" y="91"/>
                        <a:pt x="57" y="91"/>
                      </a:cubicBezTo>
                      <a:cubicBezTo>
                        <a:pt x="57" y="91"/>
                        <a:pt x="57" y="91"/>
                        <a:pt x="57" y="91"/>
                      </a:cubicBezTo>
                      <a:cubicBezTo>
                        <a:pt x="57" y="91"/>
                        <a:pt x="57" y="91"/>
                        <a:pt x="57" y="91"/>
                      </a:cubicBezTo>
                      <a:cubicBezTo>
                        <a:pt x="57" y="91"/>
                        <a:pt x="57" y="91"/>
                        <a:pt x="57" y="91"/>
                      </a:cubicBezTo>
                      <a:cubicBezTo>
                        <a:pt x="57" y="90"/>
                        <a:pt x="57" y="90"/>
                        <a:pt x="57" y="90"/>
                      </a:cubicBezTo>
                      <a:cubicBezTo>
                        <a:pt x="57" y="90"/>
                        <a:pt x="57" y="90"/>
                        <a:pt x="57" y="90"/>
                      </a:cubicBezTo>
                      <a:cubicBezTo>
                        <a:pt x="57" y="90"/>
                        <a:pt x="57" y="90"/>
                        <a:pt x="57" y="90"/>
                      </a:cubicBezTo>
                      <a:cubicBezTo>
                        <a:pt x="57" y="89"/>
                        <a:pt x="57" y="89"/>
                        <a:pt x="57" y="89"/>
                      </a:cubicBezTo>
                      <a:cubicBezTo>
                        <a:pt x="57" y="89"/>
                        <a:pt x="57" y="89"/>
                        <a:pt x="57" y="89"/>
                      </a:cubicBezTo>
                      <a:cubicBezTo>
                        <a:pt x="57" y="89"/>
                        <a:pt x="57" y="89"/>
                        <a:pt x="57" y="89"/>
                      </a:cubicBezTo>
                      <a:cubicBezTo>
                        <a:pt x="57" y="89"/>
                        <a:pt x="57" y="89"/>
                        <a:pt x="57" y="89"/>
                      </a:cubicBezTo>
                      <a:cubicBezTo>
                        <a:pt x="57" y="89"/>
                        <a:pt x="57" y="89"/>
                        <a:pt x="57" y="89"/>
                      </a:cubicBezTo>
                      <a:cubicBezTo>
                        <a:pt x="57" y="88"/>
                        <a:pt x="57" y="88"/>
                        <a:pt x="57" y="88"/>
                      </a:cubicBezTo>
                      <a:cubicBezTo>
                        <a:pt x="57" y="88"/>
                        <a:pt x="57" y="88"/>
                        <a:pt x="57" y="88"/>
                      </a:cubicBezTo>
                      <a:cubicBezTo>
                        <a:pt x="57" y="88"/>
                        <a:pt x="57" y="88"/>
                        <a:pt x="57" y="88"/>
                      </a:cubicBezTo>
                      <a:cubicBezTo>
                        <a:pt x="57" y="88"/>
                        <a:pt x="57" y="88"/>
                        <a:pt x="57" y="88"/>
                      </a:cubicBezTo>
                      <a:cubicBezTo>
                        <a:pt x="57" y="87"/>
                        <a:pt x="57" y="87"/>
                        <a:pt x="57" y="87"/>
                      </a:cubicBezTo>
                      <a:cubicBezTo>
                        <a:pt x="57" y="87"/>
                        <a:pt x="57" y="87"/>
                        <a:pt x="57" y="87"/>
                      </a:cubicBezTo>
                      <a:cubicBezTo>
                        <a:pt x="58" y="87"/>
                        <a:pt x="58" y="87"/>
                        <a:pt x="58" y="87"/>
                      </a:cubicBezTo>
                      <a:cubicBezTo>
                        <a:pt x="58" y="87"/>
                        <a:pt x="58" y="87"/>
                        <a:pt x="58" y="87"/>
                      </a:cubicBezTo>
                      <a:cubicBezTo>
                        <a:pt x="58" y="87"/>
                        <a:pt x="58" y="87"/>
                        <a:pt x="58" y="87"/>
                      </a:cubicBezTo>
                      <a:cubicBezTo>
                        <a:pt x="57" y="87"/>
                        <a:pt x="57" y="87"/>
                        <a:pt x="57" y="87"/>
                      </a:cubicBezTo>
                      <a:cubicBezTo>
                        <a:pt x="57" y="87"/>
                        <a:pt x="57" y="87"/>
                        <a:pt x="57" y="87"/>
                      </a:cubicBezTo>
                      <a:cubicBezTo>
                        <a:pt x="57" y="86"/>
                        <a:pt x="57" y="86"/>
                        <a:pt x="57" y="86"/>
                      </a:cubicBezTo>
                      <a:cubicBezTo>
                        <a:pt x="57" y="86"/>
                        <a:pt x="57" y="86"/>
                        <a:pt x="57" y="86"/>
                      </a:cubicBezTo>
                      <a:cubicBezTo>
                        <a:pt x="58" y="86"/>
                        <a:pt x="58" y="86"/>
                        <a:pt x="58" y="86"/>
                      </a:cubicBezTo>
                      <a:cubicBezTo>
                        <a:pt x="58" y="86"/>
                        <a:pt x="58" y="86"/>
                        <a:pt x="58" y="86"/>
                      </a:cubicBezTo>
                      <a:cubicBezTo>
                        <a:pt x="58" y="86"/>
                        <a:pt x="58" y="86"/>
                        <a:pt x="58" y="86"/>
                      </a:cubicBezTo>
                      <a:cubicBezTo>
                        <a:pt x="58" y="85"/>
                        <a:pt x="58" y="85"/>
                        <a:pt x="58" y="85"/>
                      </a:cubicBezTo>
                      <a:cubicBezTo>
                        <a:pt x="58" y="85"/>
                        <a:pt x="58" y="85"/>
                        <a:pt x="58" y="85"/>
                      </a:cubicBezTo>
                      <a:cubicBezTo>
                        <a:pt x="58" y="85"/>
                        <a:pt x="58" y="85"/>
                        <a:pt x="58" y="85"/>
                      </a:cubicBezTo>
                      <a:cubicBezTo>
                        <a:pt x="57" y="85"/>
                        <a:pt x="57" y="85"/>
                        <a:pt x="57" y="85"/>
                      </a:cubicBezTo>
                      <a:cubicBezTo>
                        <a:pt x="57" y="85"/>
                        <a:pt x="57" y="85"/>
                        <a:pt x="57" y="85"/>
                      </a:cubicBezTo>
                      <a:cubicBezTo>
                        <a:pt x="57" y="85"/>
                        <a:pt x="57" y="85"/>
                        <a:pt x="57" y="85"/>
                      </a:cubicBezTo>
                      <a:cubicBezTo>
                        <a:pt x="57" y="85"/>
                        <a:pt x="57" y="85"/>
                        <a:pt x="57" y="85"/>
                      </a:cubicBezTo>
                      <a:cubicBezTo>
                        <a:pt x="57" y="84"/>
                        <a:pt x="57" y="84"/>
                        <a:pt x="57" y="84"/>
                      </a:cubicBezTo>
                      <a:cubicBezTo>
                        <a:pt x="57" y="84"/>
                        <a:pt x="57" y="84"/>
                        <a:pt x="57" y="84"/>
                      </a:cubicBezTo>
                      <a:cubicBezTo>
                        <a:pt x="57" y="84"/>
                        <a:pt x="57" y="84"/>
                        <a:pt x="57" y="84"/>
                      </a:cubicBezTo>
                      <a:cubicBezTo>
                        <a:pt x="57" y="84"/>
                        <a:pt x="57" y="84"/>
                        <a:pt x="57" y="84"/>
                      </a:cubicBezTo>
                      <a:cubicBezTo>
                        <a:pt x="57" y="84"/>
                        <a:pt x="57" y="84"/>
                        <a:pt x="57" y="84"/>
                      </a:cubicBezTo>
                      <a:cubicBezTo>
                        <a:pt x="57" y="83"/>
                        <a:pt x="57" y="83"/>
                        <a:pt x="57"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2"/>
                        <a:pt x="58" y="82"/>
                        <a:pt x="58" y="82"/>
                      </a:cubicBezTo>
                      <a:cubicBezTo>
                        <a:pt x="59" y="82"/>
                        <a:pt x="59" y="82"/>
                        <a:pt x="59" y="82"/>
                      </a:cubicBezTo>
                      <a:cubicBezTo>
                        <a:pt x="59" y="82"/>
                        <a:pt x="59" y="82"/>
                        <a:pt x="59" y="82"/>
                      </a:cubicBezTo>
                      <a:cubicBezTo>
                        <a:pt x="59" y="82"/>
                        <a:pt x="59" y="82"/>
                        <a:pt x="59" y="82"/>
                      </a:cubicBezTo>
                      <a:cubicBezTo>
                        <a:pt x="59" y="82"/>
                        <a:pt x="59" y="82"/>
                        <a:pt x="59" y="82"/>
                      </a:cubicBezTo>
                      <a:cubicBezTo>
                        <a:pt x="59" y="83"/>
                        <a:pt x="59" y="83"/>
                        <a:pt x="59" y="83"/>
                      </a:cubicBezTo>
                      <a:cubicBezTo>
                        <a:pt x="59" y="83"/>
                        <a:pt x="59" y="83"/>
                        <a:pt x="59" y="83"/>
                      </a:cubicBezTo>
                      <a:cubicBezTo>
                        <a:pt x="59" y="83"/>
                        <a:pt x="59" y="83"/>
                        <a:pt x="59" y="83"/>
                      </a:cubicBezTo>
                      <a:cubicBezTo>
                        <a:pt x="59" y="82"/>
                        <a:pt x="59" y="82"/>
                        <a:pt x="59" y="82"/>
                      </a:cubicBezTo>
                      <a:cubicBezTo>
                        <a:pt x="59" y="82"/>
                        <a:pt x="59" y="82"/>
                        <a:pt x="59" y="82"/>
                      </a:cubicBezTo>
                      <a:cubicBezTo>
                        <a:pt x="59" y="82"/>
                        <a:pt x="59" y="82"/>
                        <a:pt x="59" y="82"/>
                      </a:cubicBezTo>
                      <a:cubicBezTo>
                        <a:pt x="59" y="82"/>
                        <a:pt x="59" y="82"/>
                        <a:pt x="59" y="82"/>
                      </a:cubicBezTo>
                      <a:cubicBezTo>
                        <a:pt x="59" y="81"/>
                        <a:pt x="59" y="81"/>
                        <a:pt x="59" y="81"/>
                      </a:cubicBezTo>
                      <a:cubicBezTo>
                        <a:pt x="59" y="81"/>
                        <a:pt x="59" y="81"/>
                        <a:pt x="59" y="81"/>
                      </a:cubicBezTo>
                      <a:cubicBezTo>
                        <a:pt x="60" y="81"/>
                        <a:pt x="60" y="81"/>
                        <a:pt x="60" y="81"/>
                      </a:cubicBezTo>
                      <a:cubicBezTo>
                        <a:pt x="60" y="81"/>
                        <a:pt x="60" y="81"/>
                        <a:pt x="60" y="81"/>
                      </a:cubicBezTo>
                      <a:cubicBezTo>
                        <a:pt x="60" y="81"/>
                        <a:pt x="60" y="81"/>
                        <a:pt x="60" y="81"/>
                      </a:cubicBezTo>
                      <a:cubicBezTo>
                        <a:pt x="60" y="80"/>
                        <a:pt x="60" y="80"/>
                        <a:pt x="60" y="80"/>
                      </a:cubicBezTo>
                      <a:cubicBezTo>
                        <a:pt x="60" y="80"/>
                        <a:pt x="60" y="80"/>
                        <a:pt x="60" y="80"/>
                      </a:cubicBezTo>
                      <a:cubicBezTo>
                        <a:pt x="60" y="80"/>
                        <a:pt x="60" y="80"/>
                        <a:pt x="60" y="80"/>
                      </a:cubicBezTo>
                      <a:cubicBezTo>
                        <a:pt x="60" y="79"/>
                        <a:pt x="60" y="79"/>
                        <a:pt x="60" y="79"/>
                      </a:cubicBezTo>
                      <a:cubicBezTo>
                        <a:pt x="60" y="79"/>
                        <a:pt x="60" y="79"/>
                        <a:pt x="60" y="79"/>
                      </a:cubicBezTo>
                      <a:cubicBezTo>
                        <a:pt x="61" y="79"/>
                        <a:pt x="61" y="79"/>
                        <a:pt x="61" y="79"/>
                      </a:cubicBezTo>
                      <a:cubicBezTo>
                        <a:pt x="61" y="79"/>
                        <a:pt x="61" y="79"/>
                        <a:pt x="61" y="79"/>
                      </a:cubicBezTo>
                      <a:cubicBezTo>
                        <a:pt x="61" y="79"/>
                        <a:pt x="61" y="79"/>
                        <a:pt x="61" y="79"/>
                      </a:cubicBezTo>
                      <a:cubicBezTo>
                        <a:pt x="61" y="78"/>
                        <a:pt x="61" y="78"/>
                        <a:pt x="61" y="78"/>
                      </a:cubicBezTo>
                      <a:cubicBezTo>
                        <a:pt x="61" y="78"/>
                        <a:pt x="61" y="78"/>
                        <a:pt x="61" y="78"/>
                      </a:cubicBezTo>
                      <a:cubicBezTo>
                        <a:pt x="62" y="78"/>
                        <a:pt x="62" y="78"/>
                        <a:pt x="62" y="78"/>
                      </a:cubicBezTo>
                      <a:cubicBezTo>
                        <a:pt x="62" y="78"/>
                        <a:pt x="62" y="78"/>
                        <a:pt x="62" y="78"/>
                      </a:cubicBezTo>
                      <a:cubicBezTo>
                        <a:pt x="62" y="78"/>
                        <a:pt x="62" y="78"/>
                        <a:pt x="62" y="78"/>
                      </a:cubicBezTo>
                      <a:cubicBezTo>
                        <a:pt x="62" y="78"/>
                        <a:pt x="62" y="78"/>
                        <a:pt x="62" y="78"/>
                      </a:cubicBezTo>
                      <a:cubicBezTo>
                        <a:pt x="62" y="78"/>
                        <a:pt x="62" y="78"/>
                        <a:pt x="62" y="78"/>
                      </a:cubicBezTo>
                      <a:cubicBezTo>
                        <a:pt x="61" y="77"/>
                        <a:pt x="61" y="77"/>
                        <a:pt x="61" y="77"/>
                      </a:cubicBezTo>
                      <a:cubicBezTo>
                        <a:pt x="61" y="77"/>
                        <a:pt x="61" y="77"/>
                        <a:pt x="61" y="77"/>
                      </a:cubicBezTo>
                      <a:cubicBezTo>
                        <a:pt x="61" y="77"/>
                        <a:pt x="61" y="77"/>
                        <a:pt x="61" y="77"/>
                      </a:cubicBezTo>
                      <a:cubicBezTo>
                        <a:pt x="62" y="77"/>
                        <a:pt x="62" y="77"/>
                        <a:pt x="62" y="77"/>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2" y="75"/>
                        <a:pt x="62" y="75"/>
                        <a:pt x="62" y="75"/>
                      </a:cubicBezTo>
                      <a:cubicBezTo>
                        <a:pt x="62" y="75"/>
                        <a:pt x="62" y="75"/>
                        <a:pt x="62" y="75"/>
                      </a:cubicBezTo>
                      <a:cubicBezTo>
                        <a:pt x="62" y="75"/>
                        <a:pt x="62" y="75"/>
                        <a:pt x="62" y="75"/>
                      </a:cubicBezTo>
                      <a:cubicBezTo>
                        <a:pt x="63" y="75"/>
                        <a:pt x="63" y="75"/>
                        <a:pt x="63" y="75"/>
                      </a:cubicBezTo>
                      <a:cubicBezTo>
                        <a:pt x="63" y="75"/>
                        <a:pt x="63" y="75"/>
                        <a:pt x="63" y="75"/>
                      </a:cubicBezTo>
                      <a:cubicBezTo>
                        <a:pt x="63" y="75"/>
                        <a:pt x="63" y="75"/>
                        <a:pt x="63" y="75"/>
                      </a:cubicBezTo>
                      <a:cubicBezTo>
                        <a:pt x="63" y="74"/>
                        <a:pt x="63" y="74"/>
                        <a:pt x="63" y="74"/>
                      </a:cubicBezTo>
                      <a:cubicBezTo>
                        <a:pt x="63" y="73"/>
                        <a:pt x="63" y="73"/>
                        <a:pt x="63" y="73"/>
                      </a:cubicBezTo>
                      <a:lnTo>
                        <a:pt x="63" y="72"/>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grpSp>
          <p:grpSp>
            <p:nvGrpSpPr>
              <p:cNvPr id="120" name="Group 119">
                <a:extLst>
                  <a:ext uri="{FF2B5EF4-FFF2-40B4-BE49-F238E27FC236}">
                    <a16:creationId xmlns="" xmlns:a16="http://schemas.microsoft.com/office/drawing/2014/main" id="{49BC42A8-8370-49B1-8226-0FEDFF9FF79B}"/>
                  </a:ext>
                </a:extLst>
              </p:cNvPr>
              <p:cNvGrpSpPr>
                <a:grpSpLocks noChangeAspect="1"/>
              </p:cNvGrpSpPr>
              <p:nvPr/>
            </p:nvGrpSpPr>
            <p:grpSpPr>
              <a:xfrm>
                <a:off x="3101162" y="3421416"/>
                <a:ext cx="3314539" cy="2085702"/>
                <a:chOff x="4890006" y="3967058"/>
                <a:chExt cx="2616017" cy="1646151"/>
              </a:xfrm>
              <a:solidFill>
                <a:srgbClr val="AF7AC4"/>
              </a:solidFill>
            </p:grpSpPr>
            <p:sp>
              <p:nvSpPr>
                <p:cNvPr id="174" name="Freeform 332">
                  <a:extLst>
                    <a:ext uri="{FF2B5EF4-FFF2-40B4-BE49-F238E27FC236}">
                      <a16:creationId xmlns="" xmlns:a16="http://schemas.microsoft.com/office/drawing/2014/main" id="{1A652E47-E30B-43A0-BA94-A5EC26F98648}"/>
                    </a:ext>
                  </a:extLst>
                </p:cNvPr>
                <p:cNvSpPr>
                  <a:spLocks/>
                </p:cNvSpPr>
                <p:nvPr/>
              </p:nvSpPr>
              <p:spPr bwMode="auto">
                <a:xfrm>
                  <a:off x="6871678" y="3967058"/>
                  <a:ext cx="366976" cy="361734"/>
                </a:xfrm>
                <a:custGeom>
                  <a:avLst/>
                  <a:gdLst>
                    <a:gd name="T0" fmla="*/ 69 w 70"/>
                    <a:gd name="T1" fmla="*/ 14 h 69"/>
                    <a:gd name="T2" fmla="*/ 68 w 70"/>
                    <a:gd name="T3" fmla="*/ 14 h 69"/>
                    <a:gd name="T4" fmla="*/ 67 w 70"/>
                    <a:gd name="T5" fmla="*/ 13 h 69"/>
                    <a:gd name="T6" fmla="*/ 61 w 70"/>
                    <a:gd name="T7" fmla="*/ 13 h 69"/>
                    <a:gd name="T8" fmla="*/ 59 w 70"/>
                    <a:gd name="T9" fmla="*/ 15 h 69"/>
                    <a:gd name="T10" fmla="*/ 55 w 70"/>
                    <a:gd name="T11" fmla="*/ 16 h 69"/>
                    <a:gd name="T12" fmla="*/ 54 w 70"/>
                    <a:gd name="T13" fmla="*/ 15 h 69"/>
                    <a:gd name="T14" fmla="*/ 54 w 70"/>
                    <a:gd name="T15" fmla="*/ 15 h 69"/>
                    <a:gd name="T16" fmla="*/ 53 w 70"/>
                    <a:gd name="T17" fmla="*/ 16 h 69"/>
                    <a:gd name="T18" fmla="*/ 51 w 70"/>
                    <a:gd name="T19" fmla="*/ 19 h 69"/>
                    <a:gd name="T20" fmla="*/ 49 w 70"/>
                    <a:gd name="T21" fmla="*/ 20 h 69"/>
                    <a:gd name="T22" fmla="*/ 46 w 70"/>
                    <a:gd name="T23" fmla="*/ 23 h 69"/>
                    <a:gd name="T24" fmla="*/ 24 w 70"/>
                    <a:gd name="T25" fmla="*/ 0 h 69"/>
                    <a:gd name="T26" fmla="*/ 24 w 70"/>
                    <a:gd name="T27" fmla="*/ 4 h 69"/>
                    <a:gd name="T28" fmla="*/ 24 w 70"/>
                    <a:gd name="T29" fmla="*/ 7 h 69"/>
                    <a:gd name="T30" fmla="*/ 23 w 70"/>
                    <a:gd name="T31" fmla="*/ 13 h 69"/>
                    <a:gd name="T32" fmla="*/ 23 w 70"/>
                    <a:gd name="T33" fmla="*/ 15 h 69"/>
                    <a:gd name="T34" fmla="*/ 22 w 70"/>
                    <a:gd name="T35" fmla="*/ 18 h 69"/>
                    <a:gd name="T36" fmla="*/ 19 w 70"/>
                    <a:gd name="T37" fmla="*/ 24 h 69"/>
                    <a:gd name="T38" fmla="*/ 15 w 70"/>
                    <a:gd name="T39" fmla="*/ 27 h 69"/>
                    <a:gd name="T40" fmla="*/ 12 w 70"/>
                    <a:gd name="T41" fmla="*/ 29 h 69"/>
                    <a:gd name="T42" fmla="*/ 10 w 70"/>
                    <a:gd name="T43" fmla="*/ 34 h 69"/>
                    <a:gd name="T44" fmla="*/ 11 w 70"/>
                    <a:gd name="T45" fmla="*/ 36 h 69"/>
                    <a:gd name="T46" fmla="*/ 9 w 70"/>
                    <a:gd name="T47" fmla="*/ 37 h 69"/>
                    <a:gd name="T48" fmla="*/ 7 w 70"/>
                    <a:gd name="T49" fmla="*/ 35 h 69"/>
                    <a:gd name="T50" fmla="*/ 5 w 70"/>
                    <a:gd name="T51" fmla="*/ 41 h 69"/>
                    <a:gd name="T52" fmla="*/ 5 w 70"/>
                    <a:gd name="T53" fmla="*/ 44 h 69"/>
                    <a:gd name="T54" fmla="*/ 0 w 70"/>
                    <a:gd name="T55" fmla="*/ 49 h 69"/>
                    <a:gd name="T56" fmla="*/ 1 w 70"/>
                    <a:gd name="T57" fmla="*/ 52 h 69"/>
                    <a:gd name="T58" fmla="*/ 0 w 70"/>
                    <a:gd name="T59" fmla="*/ 53 h 69"/>
                    <a:gd name="T60" fmla="*/ 4 w 70"/>
                    <a:gd name="T61" fmla="*/ 57 h 69"/>
                    <a:gd name="T62" fmla="*/ 5 w 70"/>
                    <a:gd name="T63" fmla="*/ 58 h 69"/>
                    <a:gd name="T64" fmla="*/ 7 w 70"/>
                    <a:gd name="T65" fmla="*/ 62 h 69"/>
                    <a:gd name="T66" fmla="*/ 10 w 70"/>
                    <a:gd name="T67" fmla="*/ 63 h 69"/>
                    <a:gd name="T68" fmla="*/ 13 w 70"/>
                    <a:gd name="T69" fmla="*/ 64 h 69"/>
                    <a:gd name="T70" fmla="*/ 13 w 70"/>
                    <a:gd name="T71" fmla="*/ 66 h 69"/>
                    <a:gd name="T72" fmla="*/ 14 w 70"/>
                    <a:gd name="T73" fmla="*/ 67 h 69"/>
                    <a:gd name="T74" fmla="*/ 16 w 70"/>
                    <a:gd name="T75" fmla="*/ 68 h 69"/>
                    <a:gd name="T76" fmla="*/ 20 w 70"/>
                    <a:gd name="T77" fmla="*/ 69 h 69"/>
                    <a:gd name="T78" fmla="*/ 22 w 70"/>
                    <a:gd name="T79" fmla="*/ 67 h 69"/>
                    <a:gd name="T80" fmla="*/ 25 w 70"/>
                    <a:gd name="T81" fmla="*/ 67 h 69"/>
                    <a:gd name="T82" fmla="*/ 29 w 70"/>
                    <a:gd name="T83" fmla="*/ 66 h 69"/>
                    <a:gd name="T84" fmla="*/ 30 w 70"/>
                    <a:gd name="T85" fmla="*/ 64 h 69"/>
                    <a:gd name="T86" fmla="*/ 31 w 70"/>
                    <a:gd name="T87" fmla="*/ 63 h 69"/>
                    <a:gd name="T88" fmla="*/ 35 w 70"/>
                    <a:gd name="T89" fmla="*/ 62 h 69"/>
                    <a:gd name="T90" fmla="*/ 36 w 70"/>
                    <a:gd name="T91" fmla="*/ 62 h 69"/>
                    <a:gd name="T92" fmla="*/ 38 w 70"/>
                    <a:gd name="T93" fmla="*/ 59 h 69"/>
                    <a:gd name="T94" fmla="*/ 39 w 70"/>
                    <a:gd name="T95" fmla="*/ 57 h 69"/>
                    <a:gd name="T96" fmla="*/ 39 w 70"/>
                    <a:gd name="T97" fmla="*/ 54 h 69"/>
                    <a:gd name="T98" fmla="*/ 43 w 70"/>
                    <a:gd name="T99" fmla="*/ 44 h 69"/>
                    <a:gd name="T100" fmla="*/ 43 w 70"/>
                    <a:gd name="T101" fmla="*/ 42 h 69"/>
                    <a:gd name="T102" fmla="*/ 44 w 70"/>
                    <a:gd name="T103" fmla="*/ 39 h 69"/>
                    <a:gd name="T104" fmla="*/ 46 w 70"/>
                    <a:gd name="T105" fmla="*/ 38 h 69"/>
                    <a:gd name="T106" fmla="*/ 51 w 70"/>
                    <a:gd name="T107" fmla="*/ 39 h 69"/>
                    <a:gd name="T108" fmla="*/ 52 w 70"/>
                    <a:gd name="T109" fmla="*/ 35 h 69"/>
                    <a:gd name="T110" fmla="*/ 53 w 70"/>
                    <a:gd name="T111" fmla="*/ 32 h 69"/>
                    <a:gd name="T112" fmla="*/ 57 w 70"/>
                    <a:gd name="T113" fmla="*/ 28 h 69"/>
                    <a:gd name="T114" fmla="*/ 58 w 70"/>
                    <a:gd name="T115" fmla="*/ 27 h 69"/>
                    <a:gd name="T116" fmla="*/ 60 w 70"/>
                    <a:gd name="T117" fmla="*/ 25 h 69"/>
                    <a:gd name="T118" fmla="*/ 61 w 70"/>
                    <a:gd name="T119" fmla="*/ 21 h 69"/>
                    <a:gd name="T120" fmla="*/ 61 w 70"/>
                    <a:gd name="T121"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 h="69">
                      <a:moveTo>
                        <a:pt x="70" y="17"/>
                      </a:moveTo>
                      <a:cubicBezTo>
                        <a:pt x="70" y="17"/>
                        <a:pt x="70" y="17"/>
                        <a:pt x="70" y="17"/>
                      </a:cubicBezTo>
                      <a:cubicBezTo>
                        <a:pt x="70" y="17"/>
                        <a:pt x="70" y="17"/>
                        <a:pt x="70" y="17"/>
                      </a:cubicBezTo>
                      <a:cubicBezTo>
                        <a:pt x="70" y="16"/>
                        <a:pt x="70" y="16"/>
                        <a:pt x="70" y="16"/>
                      </a:cubicBezTo>
                      <a:cubicBezTo>
                        <a:pt x="70" y="16"/>
                        <a:pt x="70" y="16"/>
                        <a:pt x="70" y="16"/>
                      </a:cubicBezTo>
                      <a:cubicBezTo>
                        <a:pt x="70" y="16"/>
                        <a:pt x="70" y="16"/>
                        <a:pt x="70" y="16"/>
                      </a:cubicBezTo>
                      <a:cubicBezTo>
                        <a:pt x="69" y="16"/>
                        <a:pt x="69" y="16"/>
                        <a:pt x="69" y="16"/>
                      </a:cubicBezTo>
                      <a:cubicBezTo>
                        <a:pt x="69" y="15"/>
                        <a:pt x="69" y="15"/>
                        <a:pt x="69" y="15"/>
                      </a:cubicBezTo>
                      <a:cubicBezTo>
                        <a:pt x="69" y="15"/>
                        <a:pt x="69" y="15"/>
                        <a:pt x="69" y="15"/>
                      </a:cubicBezTo>
                      <a:cubicBezTo>
                        <a:pt x="69" y="15"/>
                        <a:pt x="69" y="15"/>
                        <a:pt x="69" y="15"/>
                      </a:cubicBezTo>
                      <a:cubicBezTo>
                        <a:pt x="69" y="15"/>
                        <a:pt x="69" y="15"/>
                        <a:pt x="69" y="15"/>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7" y="14"/>
                        <a:pt x="67" y="14"/>
                        <a:pt x="67" y="14"/>
                      </a:cubicBezTo>
                      <a:cubicBezTo>
                        <a:pt x="67" y="13"/>
                        <a:pt x="67" y="13"/>
                        <a:pt x="67" y="13"/>
                      </a:cubicBezTo>
                      <a:cubicBezTo>
                        <a:pt x="68" y="13"/>
                        <a:pt x="68" y="13"/>
                        <a:pt x="68" y="13"/>
                      </a:cubicBezTo>
                      <a:cubicBezTo>
                        <a:pt x="68" y="13"/>
                        <a:pt x="68" y="13"/>
                        <a:pt x="68" y="13"/>
                      </a:cubicBezTo>
                      <a:cubicBezTo>
                        <a:pt x="68" y="13"/>
                        <a:pt x="68" y="13"/>
                        <a:pt x="68" y="13"/>
                      </a:cubicBezTo>
                      <a:cubicBezTo>
                        <a:pt x="68" y="12"/>
                        <a:pt x="68" y="12"/>
                        <a:pt x="68" y="12"/>
                      </a:cubicBezTo>
                      <a:cubicBezTo>
                        <a:pt x="67" y="12"/>
                        <a:pt x="67" y="12"/>
                        <a:pt x="67" y="12"/>
                      </a:cubicBezTo>
                      <a:cubicBezTo>
                        <a:pt x="67" y="12"/>
                        <a:pt x="67" y="12"/>
                        <a:pt x="67" y="12"/>
                      </a:cubicBezTo>
                      <a:cubicBezTo>
                        <a:pt x="67" y="12"/>
                        <a:pt x="67" y="12"/>
                        <a:pt x="67" y="12"/>
                      </a:cubicBezTo>
                      <a:cubicBezTo>
                        <a:pt x="67" y="13"/>
                        <a:pt x="67" y="13"/>
                        <a:pt x="67" y="13"/>
                      </a:cubicBezTo>
                      <a:cubicBezTo>
                        <a:pt x="67" y="13"/>
                        <a:pt x="67" y="13"/>
                        <a:pt x="67" y="13"/>
                      </a:cubicBezTo>
                      <a:cubicBezTo>
                        <a:pt x="67" y="13"/>
                        <a:pt x="67" y="13"/>
                        <a:pt x="67" y="13"/>
                      </a:cubicBezTo>
                      <a:cubicBezTo>
                        <a:pt x="66" y="13"/>
                        <a:pt x="66" y="13"/>
                        <a:pt x="66" y="13"/>
                      </a:cubicBezTo>
                      <a:cubicBezTo>
                        <a:pt x="66" y="13"/>
                        <a:pt x="66" y="13"/>
                        <a:pt x="66" y="13"/>
                      </a:cubicBezTo>
                      <a:cubicBezTo>
                        <a:pt x="66" y="13"/>
                        <a:pt x="66" y="13"/>
                        <a:pt x="66" y="13"/>
                      </a:cubicBezTo>
                      <a:cubicBezTo>
                        <a:pt x="66" y="13"/>
                        <a:pt x="66" y="13"/>
                        <a:pt x="66" y="13"/>
                      </a:cubicBezTo>
                      <a:cubicBezTo>
                        <a:pt x="65" y="13"/>
                        <a:pt x="65" y="13"/>
                        <a:pt x="65" y="13"/>
                      </a:cubicBezTo>
                      <a:cubicBezTo>
                        <a:pt x="64" y="12"/>
                        <a:pt x="64" y="12"/>
                        <a:pt x="64" y="12"/>
                      </a:cubicBezTo>
                      <a:cubicBezTo>
                        <a:pt x="63" y="11"/>
                        <a:pt x="63" y="11"/>
                        <a:pt x="63" y="11"/>
                      </a:cubicBezTo>
                      <a:cubicBezTo>
                        <a:pt x="62" y="12"/>
                        <a:pt x="62" y="12"/>
                        <a:pt x="62" y="12"/>
                      </a:cubicBezTo>
                      <a:cubicBezTo>
                        <a:pt x="62" y="12"/>
                        <a:pt x="62" y="12"/>
                        <a:pt x="62" y="12"/>
                      </a:cubicBezTo>
                      <a:cubicBezTo>
                        <a:pt x="62" y="12"/>
                        <a:pt x="62" y="12"/>
                        <a:pt x="62" y="12"/>
                      </a:cubicBezTo>
                      <a:cubicBezTo>
                        <a:pt x="62" y="12"/>
                        <a:pt x="62" y="12"/>
                        <a:pt x="62" y="12"/>
                      </a:cubicBezTo>
                      <a:cubicBezTo>
                        <a:pt x="62" y="13"/>
                        <a:pt x="62" y="13"/>
                        <a:pt x="62" y="13"/>
                      </a:cubicBezTo>
                      <a:cubicBezTo>
                        <a:pt x="61" y="13"/>
                        <a:pt x="61" y="13"/>
                        <a:pt x="61" y="13"/>
                      </a:cubicBezTo>
                      <a:cubicBezTo>
                        <a:pt x="61" y="13"/>
                        <a:pt x="61" y="13"/>
                        <a:pt x="61" y="13"/>
                      </a:cubicBezTo>
                      <a:cubicBezTo>
                        <a:pt x="61" y="13"/>
                        <a:pt x="61" y="13"/>
                        <a:pt x="61" y="13"/>
                      </a:cubicBezTo>
                      <a:cubicBezTo>
                        <a:pt x="61" y="13"/>
                        <a:pt x="61" y="13"/>
                        <a:pt x="61" y="13"/>
                      </a:cubicBezTo>
                      <a:cubicBezTo>
                        <a:pt x="60" y="13"/>
                        <a:pt x="60" y="13"/>
                        <a:pt x="60" y="13"/>
                      </a:cubicBezTo>
                      <a:cubicBezTo>
                        <a:pt x="60" y="13"/>
                        <a:pt x="60" y="13"/>
                        <a:pt x="60" y="13"/>
                      </a:cubicBezTo>
                      <a:cubicBezTo>
                        <a:pt x="60" y="14"/>
                        <a:pt x="60" y="14"/>
                        <a:pt x="60" y="14"/>
                      </a:cubicBezTo>
                      <a:cubicBezTo>
                        <a:pt x="59" y="14"/>
                        <a:pt x="59" y="14"/>
                        <a:pt x="59" y="14"/>
                      </a:cubicBezTo>
                      <a:cubicBezTo>
                        <a:pt x="59" y="14"/>
                        <a:pt x="59" y="14"/>
                        <a:pt x="59" y="14"/>
                      </a:cubicBezTo>
                      <a:cubicBezTo>
                        <a:pt x="59" y="14"/>
                        <a:pt x="59" y="14"/>
                        <a:pt x="59" y="14"/>
                      </a:cubicBezTo>
                      <a:cubicBezTo>
                        <a:pt x="59" y="14"/>
                        <a:pt x="59" y="14"/>
                        <a:pt x="59" y="14"/>
                      </a:cubicBezTo>
                      <a:cubicBezTo>
                        <a:pt x="59" y="14"/>
                        <a:pt x="59" y="14"/>
                        <a:pt x="59" y="14"/>
                      </a:cubicBezTo>
                      <a:cubicBezTo>
                        <a:pt x="59" y="14"/>
                        <a:pt x="59" y="14"/>
                        <a:pt x="59" y="14"/>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6"/>
                        <a:pt x="59" y="16"/>
                        <a:pt x="59" y="16"/>
                      </a:cubicBezTo>
                      <a:cubicBezTo>
                        <a:pt x="58" y="16"/>
                        <a:pt x="58" y="16"/>
                        <a:pt x="58" y="16"/>
                      </a:cubicBezTo>
                      <a:cubicBezTo>
                        <a:pt x="57" y="16"/>
                        <a:pt x="57" y="16"/>
                        <a:pt x="57" y="16"/>
                      </a:cubicBezTo>
                      <a:cubicBezTo>
                        <a:pt x="57" y="16"/>
                        <a:pt x="57" y="16"/>
                        <a:pt x="57" y="16"/>
                      </a:cubicBezTo>
                      <a:cubicBezTo>
                        <a:pt x="56" y="16"/>
                        <a:pt x="56" y="16"/>
                        <a:pt x="56" y="16"/>
                      </a:cubicBezTo>
                      <a:cubicBezTo>
                        <a:pt x="55" y="16"/>
                        <a:pt x="55" y="16"/>
                        <a:pt x="55" y="16"/>
                      </a:cubicBezTo>
                      <a:cubicBezTo>
                        <a:pt x="55" y="16"/>
                        <a:pt x="55" y="16"/>
                        <a:pt x="55" y="16"/>
                      </a:cubicBezTo>
                      <a:cubicBezTo>
                        <a:pt x="55" y="16"/>
                        <a:pt x="55" y="16"/>
                        <a:pt x="55" y="16"/>
                      </a:cubicBezTo>
                      <a:cubicBezTo>
                        <a:pt x="55" y="16"/>
                        <a:pt x="55" y="16"/>
                        <a:pt x="55" y="16"/>
                      </a:cubicBezTo>
                      <a:cubicBezTo>
                        <a:pt x="54" y="16"/>
                        <a:pt x="54" y="16"/>
                        <a:pt x="54" y="16"/>
                      </a:cubicBezTo>
                      <a:cubicBezTo>
                        <a:pt x="54" y="16"/>
                        <a:pt x="54" y="16"/>
                        <a:pt x="54" y="16"/>
                      </a:cubicBezTo>
                      <a:cubicBezTo>
                        <a:pt x="54" y="16"/>
                        <a:pt x="54" y="16"/>
                        <a:pt x="54" y="16"/>
                      </a:cubicBezTo>
                      <a:cubicBezTo>
                        <a:pt x="54" y="16"/>
                        <a:pt x="54" y="16"/>
                        <a:pt x="54" y="16"/>
                      </a:cubicBezTo>
                      <a:cubicBezTo>
                        <a:pt x="54" y="16"/>
                        <a:pt x="54" y="16"/>
                        <a:pt x="54" y="16"/>
                      </a:cubicBezTo>
                      <a:cubicBezTo>
                        <a:pt x="54" y="16"/>
                        <a:pt x="54" y="16"/>
                        <a:pt x="54" y="16"/>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4" y="15"/>
                        <a:pt x="54" y="15"/>
                        <a:pt x="54" y="15"/>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7"/>
                        <a:pt x="53" y="17"/>
                        <a:pt x="53" y="17"/>
                      </a:cubicBezTo>
                      <a:cubicBezTo>
                        <a:pt x="53" y="17"/>
                        <a:pt x="53" y="17"/>
                        <a:pt x="53" y="17"/>
                      </a:cubicBezTo>
                      <a:cubicBezTo>
                        <a:pt x="53" y="17"/>
                        <a:pt x="53" y="17"/>
                        <a:pt x="53" y="17"/>
                      </a:cubicBezTo>
                      <a:cubicBezTo>
                        <a:pt x="52" y="18"/>
                        <a:pt x="52" y="18"/>
                        <a:pt x="52" y="18"/>
                      </a:cubicBezTo>
                      <a:cubicBezTo>
                        <a:pt x="52" y="19"/>
                        <a:pt x="52" y="19"/>
                        <a:pt x="52" y="19"/>
                      </a:cubicBezTo>
                      <a:cubicBezTo>
                        <a:pt x="52" y="19"/>
                        <a:pt x="52" y="19"/>
                        <a:pt x="52" y="19"/>
                      </a:cubicBezTo>
                      <a:cubicBezTo>
                        <a:pt x="52" y="19"/>
                        <a:pt x="52" y="19"/>
                        <a:pt x="52"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0" y="18"/>
                        <a:pt x="50" y="18"/>
                        <a:pt x="50" y="18"/>
                      </a:cubicBezTo>
                      <a:cubicBezTo>
                        <a:pt x="50" y="18"/>
                        <a:pt x="50" y="18"/>
                        <a:pt x="50" y="18"/>
                      </a:cubicBezTo>
                      <a:cubicBezTo>
                        <a:pt x="50" y="18"/>
                        <a:pt x="50" y="18"/>
                        <a:pt x="50" y="18"/>
                      </a:cubicBezTo>
                      <a:cubicBezTo>
                        <a:pt x="50" y="18"/>
                        <a:pt x="50" y="18"/>
                        <a:pt x="50" y="18"/>
                      </a:cubicBezTo>
                      <a:cubicBezTo>
                        <a:pt x="49" y="19"/>
                        <a:pt x="49" y="19"/>
                        <a:pt x="49" y="19"/>
                      </a:cubicBezTo>
                      <a:cubicBezTo>
                        <a:pt x="49" y="19"/>
                        <a:pt x="49" y="19"/>
                        <a:pt x="49" y="19"/>
                      </a:cubicBezTo>
                      <a:cubicBezTo>
                        <a:pt x="49" y="19"/>
                        <a:pt x="49" y="19"/>
                        <a:pt x="49" y="19"/>
                      </a:cubicBezTo>
                      <a:cubicBezTo>
                        <a:pt x="49" y="19"/>
                        <a:pt x="49" y="19"/>
                        <a:pt x="49" y="19"/>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1"/>
                        <a:pt x="49" y="21"/>
                        <a:pt x="49" y="21"/>
                      </a:cubicBezTo>
                      <a:cubicBezTo>
                        <a:pt x="49" y="21"/>
                        <a:pt x="49" y="21"/>
                        <a:pt x="49" y="21"/>
                      </a:cubicBezTo>
                      <a:cubicBezTo>
                        <a:pt x="48" y="21"/>
                        <a:pt x="48" y="21"/>
                        <a:pt x="48" y="21"/>
                      </a:cubicBezTo>
                      <a:cubicBezTo>
                        <a:pt x="48" y="22"/>
                        <a:pt x="48" y="22"/>
                        <a:pt x="48" y="22"/>
                      </a:cubicBezTo>
                      <a:cubicBezTo>
                        <a:pt x="47" y="22"/>
                        <a:pt x="47" y="22"/>
                        <a:pt x="47" y="22"/>
                      </a:cubicBezTo>
                      <a:cubicBezTo>
                        <a:pt x="47" y="22"/>
                        <a:pt x="47" y="22"/>
                        <a:pt x="47" y="22"/>
                      </a:cubicBezTo>
                      <a:cubicBezTo>
                        <a:pt x="47" y="22"/>
                        <a:pt x="47" y="22"/>
                        <a:pt x="47" y="22"/>
                      </a:cubicBezTo>
                      <a:cubicBezTo>
                        <a:pt x="47" y="23"/>
                        <a:pt x="47" y="23"/>
                        <a:pt x="47" y="23"/>
                      </a:cubicBezTo>
                      <a:cubicBezTo>
                        <a:pt x="47" y="23"/>
                        <a:pt x="47" y="23"/>
                        <a:pt x="47" y="23"/>
                      </a:cubicBezTo>
                      <a:cubicBezTo>
                        <a:pt x="47" y="23"/>
                        <a:pt x="47" y="23"/>
                        <a:pt x="47" y="23"/>
                      </a:cubicBezTo>
                      <a:cubicBezTo>
                        <a:pt x="46" y="23"/>
                        <a:pt x="46" y="23"/>
                        <a:pt x="46" y="23"/>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3" y="15"/>
                        <a:pt x="43" y="15"/>
                        <a:pt x="43" y="15"/>
                      </a:cubicBezTo>
                      <a:cubicBezTo>
                        <a:pt x="38" y="16"/>
                        <a:pt x="33" y="17"/>
                        <a:pt x="27" y="18"/>
                      </a:cubicBezTo>
                      <a:cubicBezTo>
                        <a:pt x="26" y="12"/>
                        <a:pt x="25" y="6"/>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1"/>
                        <a:pt x="23" y="1"/>
                        <a:pt x="23" y="1"/>
                      </a:cubicBezTo>
                      <a:cubicBezTo>
                        <a:pt x="23" y="0"/>
                        <a:pt x="23" y="0"/>
                        <a:pt x="23" y="0"/>
                      </a:cubicBezTo>
                      <a:cubicBezTo>
                        <a:pt x="23" y="1"/>
                        <a:pt x="23" y="1"/>
                        <a:pt x="23" y="1"/>
                      </a:cubicBezTo>
                      <a:cubicBezTo>
                        <a:pt x="22" y="1"/>
                        <a:pt x="22" y="1"/>
                        <a:pt x="22" y="1"/>
                      </a:cubicBezTo>
                      <a:cubicBezTo>
                        <a:pt x="22" y="1"/>
                        <a:pt x="22" y="1"/>
                        <a:pt x="22" y="1"/>
                      </a:cubicBezTo>
                      <a:cubicBezTo>
                        <a:pt x="22" y="1"/>
                        <a:pt x="22" y="1"/>
                        <a:pt x="22" y="1"/>
                      </a:cubicBezTo>
                      <a:cubicBezTo>
                        <a:pt x="22" y="2"/>
                        <a:pt x="22" y="2"/>
                        <a:pt x="22" y="2"/>
                      </a:cubicBezTo>
                      <a:cubicBezTo>
                        <a:pt x="23" y="2"/>
                        <a:pt x="23" y="2"/>
                        <a:pt x="23" y="2"/>
                      </a:cubicBezTo>
                      <a:cubicBezTo>
                        <a:pt x="23" y="3"/>
                        <a:pt x="23" y="3"/>
                        <a:pt x="23" y="3"/>
                      </a:cubicBezTo>
                      <a:cubicBezTo>
                        <a:pt x="23" y="3"/>
                        <a:pt x="23" y="3"/>
                        <a:pt x="23" y="3"/>
                      </a:cubicBezTo>
                      <a:cubicBezTo>
                        <a:pt x="24" y="4"/>
                        <a:pt x="24" y="4"/>
                        <a:pt x="24" y="4"/>
                      </a:cubicBezTo>
                      <a:cubicBezTo>
                        <a:pt x="24" y="4"/>
                        <a:pt x="24" y="4"/>
                        <a:pt x="24" y="4"/>
                      </a:cubicBezTo>
                      <a:cubicBezTo>
                        <a:pt x="23" y="5"/>
                        <a:pt x="23" y="5"/>
                        <a:pt x="23" y="5"/>
                      </a:cubicBezTo>
                      <a:cubicBezTo>
                        <a:pt x="23" y="5"/>
                        <a:pt x="23" y="5"/>
                        <a:pt x="23" y="5"/>
                      </a:cubicBezTo>
                      <a:cubicBezTo>
                        <a:pt x="23" y="5"/>
                        <a:pt x="23" y="5"/>
                        <a:pt x="23" y="5"/>
                      </a:cubicBezTo>
                      <a:cubicBezTo>
                        <a:pt x="24" y="5"/>
                        <a:pt x="24" y="5"/>
                        <a:pt x="24" y="5"/>
                      </a:cubicBezTo>
                      <a:cubicBezTo>
                        <a:pt x="24" y="5"/>
                        <a:pt x="24" y="5"/>
                        <a:pt x="24" y="5"/>
                      </a:cubicBezTo>
                      <a:cubicBezTo>
                        <a:pt x="24" y="5"/>
                        <a:pt x="24" y="5"/>
                        <a:pt x="24" y="5"/>
                      </a:cubicBezTo>
                      <a:cubicBezTo>
                        <a:pt x="24" y="5"/>
                        <a:pt x="24" y="5"/>
                        <a:pt x="24" y="5"/>
                      </a:cubicBezTo>
                      <a:cubicBezTo>
                        <a:pt x="24" y="6"/>
                        <a:pt x="24" y="6"/>
                        <a:pt x="24" y="6"/>
                      </a:cubicBezTo>
                      <a:cubicBezTo>
                        <a:pt x="24" y="6"/>
                        <a:pt x="24" y="6"/>
                        <a:pt x="24" y="6"/>
                      </a:cubicBezTo>
                      <a:cubicBezTo>
                        <a:pt x="24" y="6"/>
                        <a:pt x="24" y="6"/>
                        <a:pt x="24" y="6"/>
                      </a:cubicBezTo>
                      <a:cubicBezTo>
                        <a:pt x="24" y="6"/>
                        <a:pt x="24" y="6"/>
                        <a:pt x="24" y="6"/>
                      </a:cubicBezTo>
                      <a:cubicBezTo>
                        <a:pt x="24" y="7"/>
                        <a:pt x="24" y="7"/>
                        <a:pt x="24" y="7"/>
                      </a:cubicBezTo>
                      <a:cubicBezTo>
                        <a:pt x="24" y="7"/>
                        <a:pt x="24" y="7"/>
                        <a:pt x="24" y="7"/>
                      </a:cubicBezTo>
                      <a:cubicBezTo>
                        <a:pt x="24" y="7"/>
                        <a:pt x="24" y="7"/>
                        <a:pt x="24" y="7"/>
                      </a:cubicBezTo>
                      <a:cubicBezTo>
                        <a:pt x="24" y="8"/>
                        <a:pt x="24" y="8"/>
                        <a:pt x="24" y="8"/>
                      </a:cubicBezTo>
                      <a:cubicBezTo>
                        <a:pt x="23" y="8"/>
                        <a:pt x="23" y="8"/>
                        <a:pt x="23" y="8"/>
                      </a:cubicBezTo>
                      <a:cubicBezTo>
                        <a:pt x="23" y="9"/>
                        <a:pt x="23" y="9"/>
                        <a:pt x="23" y="9"/>
                      </a:cubicBezTo>
                      <a:cubicBezTo>
                        <a:pt x="23" y="9"/>
                        <a:pt x="23" y="9"/>
                        <a:pt x="23" y="9"/>
                      </a:cubicBezTo>
                      <a:cubicBezTo>
                        <a:pt x="23" y="10"/>
                        <a:pt x="23" y="10"/>
                        <a:pt x="23" y="10"/>
                      </a:cubicBezTo>
                      <a:cubicBezTo>
                        <a:pt x="23" y="10"/>
                        <a:pt x="23" y="10"/>
                        <a:pt x="23" y="10"/>
                      </a:cubicBezTo>
                      <a:cubicBezTo>
                        <a:pt x="23" y="11"/>
                        <a:pt x="23" y="11"/>
                        <a:pt x="23" y="11"/>
                      </a:cubicBezTo>
                      <a:cubicBezTo>
                        <a:pt x="23" y="11"/>
                        <a:pt x="23" y="11"/>
                        <a:pt x="23" y="11"/>
                      </a:cubicBezTo>
                      <a:cubicBezTo>
                        <a:pt x="23" y="12"/>
                        <a:pt x="23" y="12"/>
                        <a:pt x="23" y="12"/>
                      </a:cubicBez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5"/>
                        <a:pt x="23" y="15"/>
                        <a:pt x="23" y="15"/>
                      </a:cubicBezTo>
                      <a:cubicBezTo>
                        <a:pt x="23" y="15"/>
                        <a:pt x="23" y="15"/>
                        <a:pt x="23" y="15"/>
                      </a:cubicBezTo>
                      <a:cubicBezTo>
                        <a:pt x="23" y="15"/>
                        <a:pt x="23" y="15"/>
                        <a:pt x="23" y="15"/>
                      </a:cubicBezTo>
                      <a:cubicBezTo>
                        <a:pt x="22" y="15"/>
                        <a:pt x="22" y="15"/>
                        <a:pt x="22" y="15"/>
                      </a:cubicBezTo>
                      <a:cubicBezTo>
                        <a:pt x="22" y="15"/>
                        <a:pt x="22" y="15"/>
                        <a:pt x="22" y="15"/>
                      </a:cubicBezTo>
                      <a:cubicBezTo>
                        <a:pt x="22" y="15"/>
                        <a:pt x="22" y="15"/>
                        <a:pt x="22" y="15"/>
                      </a:cubicBezTo>
                      <a:cubicBezTo>
                        <a:pt x="23" y="15"/>
                        <a:pt x="23" y="15"/>
                        <a:pt x="23" y="15"/>
                      </a:cubicBezTo>
                      <a:cubicBezTo>
                        <a:pt x="23" y="16"/>
                        <a:pt x="23" y="16"/>
                        <a:pt x="23" y="16"/>
                      </a:cubicBezTo>
                      <a:cubicBezTo>
                        <a:pt x="23" y="16"/>
                        <a:pt x="23" y="16"/>
                        <a:pt x="23" y="16"/>
                      </a:cubicBezTo>
                      <a:cubicBezTo>
                        <a:pt x="22" y="16"/>
                        <a:pt x="22" y="16"/>
                        <a:pt x="22" y="16"/>
                      </a:cubicBezTo>
                      <a:cubicBezTo>
                        <a:pt x="22" y="16"/>
                        <a:pt x="22" y="16"/>
                        <a:pt x="22" y="16"/>
                      </a:cubicBezTo>
                      <a:cubicBezTo>
                        <a:pt x="22" y="17"/>
                        <a:pt x="22" y="17"/>
                        <a:pt x="22" y="17"/>
                      </a:cubicBezTo>
                      <a:cubicBezTo>
                        <a:pt x="22" y="17"/>
                        <a:pt x="22" y="17"/>
                        <a:pt x="22" y="17"/>
                      </a:cubicBezTo>
                      <a:cubicBezTo>
                        <a:pt x="22" y="17"/>
                        <a:pt x="22" y="17"/>
                        <a:pt x="22" y="17"/>
                      </a:cubicBezTo>
                      <a:cubicBezTo>
                        <a:pt x="22" y="17"/>
                        <a:pt x="22" y="17"/>
                        <a:pt x="22" y="17"/>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3" y="19"/>
                        <a:pt x="23" y="19"/>
                        <a:pt x="23" y="19"/>
                      </a:cubicBezTo>
                      <a:cubicBezTo>
                        <a:pt x="23" y="19"/>
                        <a:pt x="23" y="19"/>
                        <a:pt x="23" y="19"/>
                      </a:cubicBezTo>
                      <a:cubicBezTo>
                        <a:pt x="22" y="19"/>
                        <a:pt x="22" y="19"/>
                        <a:pt x="22" y="19"/>
                      </a:cubicBezTo>
                      <a:cubicBezTo>
                        <a:pt x="22" y="19"/>
                        <a:pt x="22" y="19"/>
                        <a:pt x="22" y="19"/>
                      </a:cubicBezTo>
                      <a:cubicBezTo>
                        <a:pt x="22" y="20"/>
                        <a:pt x="22" y="20"/>
                        <a:pt x="22" y="20"/>
                      </a:cubicBezTo>
                      <a:cubicBezTo>
                        <a:pt x="22" y="20"/>
                        <a:pt x="22" y="20"/>
                        <a:pt x="22" y="20"/>
                      </a:cubicBezTo>
                      <a:cubicBezTo>
                        <a:pt x="22" y="20"/>
                        <a:pt x="22" y="20"/>
                        <a:pt x="22" y="20"/>
                      </a:cubicBezTo>
                      <a:cubicBezTo>
                        <a:pt x="22" y="20"/>
                        <a:pt x="22" y="20"/>
                        <a:pt x="22" y="20"/>
                      </a:cubicBezTo>
                      <a:cubicBezTo>
                        <a:pt x="22" y="21"/>
                        <a:pt x="22" y="21"/>
                        <a:pt x="22" y="21"/>
                      </a:cubicBezTo>
                      <a:cubicBezTo>
                        <a:pt x="21" y="21"/>
                        <a:pt x="21" y="21"/>
                        <a:pt x="21" y="21"/>
                      </a:cubicBezTo>
                      <a:cubicBezTo>
                        <a:pt x="20" y="23"/>
                        <a:pt x="20" y="23"/>
                        <a:pt x="20" y="23"/>
                      </a:cubicBezTo>
                      <a:cubicBezTo>
                        <a:pt x="20" y="24"/>
                        <a:pt x="20" y="24"/>
                        <a:pt x="20" y="24"/>
                      </a:cubicBezTo>
                      <a:cubicBezTo>
                        <a:pt x="19" y="24"/>
                        <a:pt x="19" y="24"/>
                        <a:pt x="19" y="24"/>
                      </a:cubicBezTo>
                      <a:cubicBezTo>
                        <a:pt x="19" y="25"/>
                        <a:pt x="19" y="25"/>
                        <a:pt x="19" y="25"/>
                      </a:cubicBezTo>
                      <a:cubicBezTo>
                        <a:pt x="19" y="25"/>
                        <a:pt x="19" y="25"/>
                        <a:pt x="19" y="25"/>
                      </a:cubicBezTo>
                      <a:cubicBezTo>
                        <a:pt x="18" y="25"/>
                        <a:pt x="18" y="25"/>
                        <a:pt x="18" y="25"/>
                      </a:cubicBezTo>
                      <a:cubicBezTo>
                        <a:pt x="18" y="26"/>
                        <a:pt x="18" y="26"/>
                        <a:pt x="18" y="26"/>
                      </a:cubicBezTo>
                      <a:cubicBezTo>
                        <a:pt x="18" y="26"/>
                        <a:pt x="18" y="26"/>
                        <a:pt x="18" y="26"/>
                      </a:cubicBezTo>
                      <a:cubicBezTo>
                        <a:pt x="18" y="26"/>
                        <a:pt x="18" y="26"/>
                        <a:pt x="18" y="26"/>
                      </a:cubicBezTo>
                      <a:cubicBezTo>
                        <a:pt x="17" y="26"/>
                        <a:pt x="17" y="26"/>
                        <a:pt x="17" y="26"/>
                      </a:cubicBezTo>
                      <a:cubicBezTo>
                        <a:pt x="17" y="26"/>
                        <a:pt x="17" y="26"/>
                        <a:pt x="17" y="26"/>
                      </a:cubicBezTo>
                      <a:cubicBezTo>
                        <a:pt x="17" y="27"/>
                        <a:pt x="17" y="27"/>
                        <a:pt x="17" y="27"/>
                      </a:cubicBezTo>
                      <a:cubicBezTo>
                        <a:pt x="16" y="27"/>
                        <a:pt x="16" y="27"/>
                        <a:pt x="16" y="27"/>
                      </a:cubicBezTo>
                      <a:cubicBezTo>
                        <a:pt x="16" y="27"/>
                        <a:pt x="16" y="27"/>
                        <a:pt x="16" y="27"/>
                      </a:cubicBezTo>
                      <a:cubicBezTo>
                        <a:pt x="15" y="27"/>
                        <a:pt x="15" y="27"/>
                        <a:pt x="15" y="27"/>
                      </a:cubicBezTo>
                      <a:cubicBezTo>
                        <a:pt x="15" y="27"/>
                        <a:pt x="15" y="27"/>
                        <a:pt x="15" y="27"/>
                      </a:cubicBezTo>
                      <a:cubicBezTo>
                        <a:pt x="15" y="26"/>
                        <a:pt x="15" y="26"/>
                        <a:pt x="15" y="26"/>
                      </a:cubicBezTo>
                      <a:cubicBezTo>
                        <a:pt x="15" y="26"/>
                        <a:pt x="15" y="26"/>
                        <a:pt x="15" y="26"/>
                      </a:cubicBezTo>
                      <a:cubicBezTo>
                        <a:pt x="14" y="26"/>
                        <a:pt x="14" y="26"/>
                        <a:pt x="14" y="26"/>
                      </a:cubicBezTo>
                      <a:cubicBezTo>
                        <a:pt x="14" y="27"/>
                        <a:pt x="14" y="27"/>
                        <a:pt x="14" y="27"/>
                      </a:cubicBezTo>
                      <a:cubicBezTo>
                        <a:pt x="13" y="28"/>
                        <a:pt x="13" y="28"/>
                        <a:pt x="13" y="28"/>
                      </a:cubicBezTo>
                      <a:cubicBezTo>
                        <a:pt x="13" y="28"/>
                        <a:pt x="13" y="28"/>
                        <a:pt x="13" y="28"/>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2" y="29"/>
                        <a:pt x="12" y="29"/>
                        <a:pt x="12" y="29"/>
                      </a:cubicBezTo>
                      <a:cubicBezTo>
                        <a:pt x="12" y="29"/>
                        <a:pt x="12" y="29"/>
                        <a:pt x="12" y="29"/>
                      </a:cubicBezTo>
                      <a:cubicBezTo>
                        <a:pt x="12" y="29"/>
                        <a:pt x="12" y="29"/>
                        <a:pt x="12" y="29"/>
                      </a:cubicBezTo>
                      <a:cubicBezTo>
                        <a:pt x="12" y="29"/>
                        <a:pt x="12" y="29"/>
                        <a:pt x="12" y="29"/>
                      </a:cubicBezTo>
                      <a:cubicBezTo>
                        <a:pt x="11" y="30"/>
                        <a:pt x="11" y="30"/>
                        <a:pt x="11" y="30"/>
                      </a:cubicBezTo>
                      <a:cubicBezTo>
                        <a:pt x="11" y="30"/>
                        <a:pt x="11" y="30"/>
                        <a:pt x="11" y="30"/>
                      </a:cubicBezTo>
                      <a:cubicBezTo>
                        <a:pt x="11" y="31"/>
                        <a:pt x="11" y="31"/>
                        <a:pt x="11" y="31"/>
                      </a:cubicBezTo>
                      <a:cubicBezTo>
                        <a:pt x="11" y="32"/>
                        <a:pt x="11" y="32"/>
                        <a:pt x="11" y="32"/>
                      </a:cubicBezTo>
                      <a:cubicBezTo>
                        <a:pt x="11" y="32"/>
                        <a:pt x="11" y="32"/>
                        <a:pt x="11" y="32"/>
                      </a:cubicBezTo>
                      <a:cubicBezTo>
                        <a:pt x="11" y="33"/>
                        <a:pt x="11" y="33"/>
                        <a:pt x="11" y="33"/>
                      </a:cubicBezTo>
                      <a:cubicBezTo>
                        <a:pt x="11" y="33"/>
                        <a:pt x="11" y="33"/>
                        <a:pt x="11" y="33"/>
                      </a:cubicBezTo>
                      <a:cubicBezTo>
                        <a:pt x="11" y="33"/>
                        <a:pt x="11" y="33"/>
                        <a:pt x="11" y="33"/>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1" y="34"/>
                        <a:pt x="11" y="34"/>
                        <a:pt x="11" y="34"/>
                      </a:cubicBezTo>
                      <a:cubicBezTo>
                        <a:pt x="11" y="35"/>
                        <a:pt x="11" y="35"/>
                        <a:pt x="11" y="35"/>
                      </a:cubicBezTo>
                      <a:cubicBezTo>
                        <a:pt x="11" y="35"/>
                        <a:pt x="11" y="35"/>
                        <a:pt x="11" y="35"/>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10" y="37"/>
                        <a:pt x="10" y="37"/>
                        <a:pt x="10" y="37"/>
                      </a:cubicBezTo>
                      <a:cubicBezTo>
                        <a:pt x="10" y="38"/>
                        <a:pt x="10" y="38"/>
                        <a:pt x="10" y="38"/>
                      </a:cubicBezTo>
                      <a:cubicBezTo>
                        <a:pt x="9" y="38"/>
                        <a:pt x="9" y="38"/>
                        <a:pt x="9" y="38"/>
                      </a:cubicBezTo>
                      <a:cubicBezTo>
                        <a:pt x="9" y="38"/>
                        <a:pt x="9" y="38"/>
                        <a:pt x="9" y="38"/>
                      </a:cubicBezTo>
                      <a:cubicBezTo>
                        <a:pt x="9" y="38"/>
                        <a:pt x="9" y="38"/>
                        <a:pt x="9" y="38"/>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6"/>
                        <a:pt x="9" y="36"/>
                        <a:pt x="9" y="36"/>
                      </a:cubicBezTo>
                      <a:cubicBezTo>
                        <a:pt x="9" y="36"/>
                        <a:pt x="9" y="36"/>
                        <a:pt x="9" y="36"/>
                      </a:cubicBezTo>
                      <a:cubicBezTo>
                        <a:pt x="9" y="36"/>
                        <a:pt x="9" y="36"/>
                        <a:pt x="9" y="36"/>
                      </a:cubicBezTo>
                      <a:cubicBezTo>
                        <a:pt x="8" y="36"/>
                        <a:pt x="8" y="36"/>
                        <a:pt x="8" y="36"/>
                      </a:cubicBezTo>
                      <a:cubicBezTo>
                        <a:pt x="8" y="36"/>
                        <a:pt x="8" y="36"/>
                        <a:pt x="8" y="36"/>
                      </a:cubicBezTo>
                      <a:cubicBezTo>
                        <a:pt x="8" y="35"/>
                        <a:pt x="8" y="35"/>
                        <a:pt x="8" y="35"/>
                      </a:cubicBezTo>
                      <a:cubicBezTo>
                        <a:pt x="7" y="35"/>
                        <a:pt x="7" y="35"/>
                        <a:pt x="7" y="35"/>
                      </a:cubicBezTo>
                      <a:cubicBezTo>
                        <a:pt x="7" y="35"/>
                        <a:pt x="7" y="35"/>
                        <a:pt x="7" y="35"/>
                      </a:cubicBezTo>
                      <a:cubicBezTo>
                        <a:pt x="7" y="36"/>
                        <a:pt x="7" y="36"/>
                        <a:pt x="7" y="36"/>
                      </a:cubicBezTo>
                      <a:cubicBezTo>
                        <a:pt x="6" y="36"/>
                        <a:pt x="6" y="36"/>
                        <a:pt x="6" y="36"/>
                      </a:cubicBezTo>
                      <a:cubicBezTo>
                        <a:pt x="6" y="37"/>
                        <a:pt x="6" y="37"/>
                        <a:pt x="6" y="37"/>
                      </a:cubicBezTo>
                      <a:cubicBezTo>
                        <a:pt x="6" y="38"/>
                        <a:pt x="6" y="38"/>
                        <a:pt x="6" y="38"/>
                      </a:cubicBezTo>
                      <a:cubicBezTo>
                        <a:pt x="6" y="39"/>
                        <a:pt x="6" y="39"/>
                        <a:pt x="6" y="39"/>
                      </a:cubicBezTo>
                      <a:cubicBezTo>
                        <a:pt x="6" y="39"/>
                        <a:pt x="6" y="39"/>
                        <a:pt x="6" y="39"/>
                      </a:cubicBezTo>
                      <a:cubicBezTo>
                        <a:pt x="6" y="39"/>
                        <a:pt x="6" y="39"/>
                        <a:pt x="6" y="39"/>
                      </a:cubicBezTo>
                      <a:cubicBezTo>
                        <a:pt x="5" y="40"/>
                        <a:pt x="5" y="40"/>
                        <a:pt x="5" y="40"/>
                      </a:cubicBezTo>
                      <a:cubicBezTo>
                        <a:pt x="5" y="40"/>
                        <a:pt x="5" y="40"/>
                        <a:pt x="5" y="40"/>
                      </a:cubicBezTo>
                      <a:cubicBezTo>
                        <a:pt x="5" y="40"/>
                        <a:pt x="5" y="40"/>
                        <a:pt x="5" y="40"/>
                      </a:cubicBezTo>
                      <a:cubicBezTo>
                        <a:pt x="5" y="41"/>
                        <a:pt x="5" y="41"/>
                        <a:pt x="5" y="41"/>
                      </a:cubicBezTo>
                      <a:cubicBezTo>
                        <a:pt x="5" y="41"/>
                        <a:pt x="5" y="41"/>
                        <a:pt x="5" y="41"/>
                      </a:cubicBezTo>
                      <a:cubicBezTo>
                        <a:pt x="5" y="41"/>
                        <a:pt x="5" y="41"/>
                        <a:pt x="5" y="41"/>
                      </a:cubicBezTo>
                      <a:cubicBezTo>
                        <a:pt x="6" y="42"/>
                        <a:pt x="6" y="42"/>
                        <a:pt x="6" y="42"/>
                      </a:cubicBezTo>
                      <a:cubicBezTo>
                        <a:pt x="6" y="42"/>
                        <a:pt x="6" y="42"/>
                        <a:pt x="6" y="42"/>
                      </a:cubicBezTo>
                      <a:cubicBezTo>
                        <a:pt x="6" y="42"/>
                        <a:pt x="6" y="42"/>
                        <a:pt x="6" y="42"/>
                      </a:cubicBezTo>
                      <a:cubicBezTo>
                        <a:pt x="6" y="43"/>
                        <a:pt x="6" y="43"/>
                        <a:pt x="6" y="43"/>
                      </a:cubicBezTo>
                      <a:cubicBezTo>
                        <a:pt x="6" y="43"/>
                        <a:pt x="6" y="43"/>
                        <a:pt x="6" y="43"/>
                      </a:cubicBezTo>
                      <a:cubicBezTo>
                        <a:pt x="6" y="43"/>
                        <a:pt x="6" y="43"/>
                        <a:pt x="6" y="43"/>
                      </a:cubicBezTo>
                      <a:cubicBezTo>
                        <a:pt x="6" y="43"/>
                        <a:pt x="6" y="43"/>
                        <a:pt x="6" y="43"/>
                      </a:cubicBezTo>
                      <a:cubicBezTo>
                        <a:pt x="6" y="44"/>
                        <a:pt x="6" y="44"/>
                        <a:pt x="6" y="44"/>
                      </a:cubicBezTo>
                      <a:cubicBezTo>
                        <a:pt x="6" y="44"/>
                        <a:pt x="6" y="44"/>
                        <a:pt x="6" y="44"/>
                      </a:cubicBezTo>
                      <a:cubicBezTo>
                        <a:pt x="5" y="44"/>
                        <a:pt x="5" y="44"/>
                        <a:pt x="5" y="44"/>
                      </a:cubicBezTo>
                      <a:cubicBezTo>
                        <a:pt x="5" y="44"/>
                        <a:pt x="5" y="44"/>
                        <a:pt x="5" y="44"/>
                      </a:cubicBezTo>
                      <a:cubicBezTo>
                        <a:pt x="5" y="44"/>
                        <a:pt x="5" y="44"/>
                        <a:pt x="5" y="44"/>
                      </a:cubicBezTo>
                      <a:cubicBezTo>
                        <a:pt x="4" y="45"/>
                        <a:pt x="4" y="45"/>
                        <a:pt x="4" y="45"/>
                      </a:cubicBezTo>
                      <a:cubicBezTo>
                        <a:pt x="4" y="47"/>
                        <a:pt x="4" y="47"/>
                        <a:pt x="4" y="47"/>
                      </a:cubicBezTo>
                      <a:cubicBezTo>
                        <a:pt x="4" y="47"/>
                        <a:pt x="4" y="47"/>
                        <a:pt x="4" y="47"/>
                      </a:cubicBezTo>
                      <a:cubicBezTo>
                        <a:pt x="4" y="47"/>
                        <a:pt x="4" y="47"/>
                        <a:pt x="4" y="47"/>
                      </a:cubicBezTo>
                      <a:cubicBezTo>
                        <a:pt x="4" y="47"/>
                        <a:pt x="4" y="47"/>
                        <a:pt x="4" y="47"/>
                      </a:cubicBezTo>
                      <a:cubicBezTo>
                        <a:pt x="3" y="48"/>
                        <a:pt x="3" y="48"/>
                        <a:pt x="3" y="48"/>
                      </a:cubicBezTo>
                      <a:cubicBezTo>
                        <a:pt x="2" y="48"/>
                        <a:pt x="2" y="48"/>
                        <a:pt x="2" y="48"/>
                      </a:cubicBezTo>
                      <a:cubicBezTo>
                        <a:pt x="1" y="49"/>
                        <a:pt x="1" y="49"/>
                        <a:pt x="1" y="49"/>
                      </a:cubicBezTo>
                      <a:cubicBezTo>
                        <a:pt x="0" y="48"/>
                        <a:pt x="0" y="48"/>
                        <a:pt x="0" y="48"/>
                      </a:cubicBezTo>
                      <a:cubicBezTo>
                        <a:pt x="0" y="48"/>
                        <a:pt x="0" y="48"/>
                        <a:pt x="0" y="48"/>
                      </a:cubicBezTo>
                      <a:cubicBezTo>
                        <a:pt x="0" y="48"/>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1" y="50"/>
                        <a:pt x="1" y="50"/>
                        <a:pt x="1" y="50"/>
                      </a:cubicBezTo>
                      <a:cubicBezTo>
                        <a:pt x="1" y="50"/>
                        <a:pt x="1" y="50"/>
                        <a:pt x="1" y="50"/>
                      </a:cubicBezTo>
                      <a:cubicBezTo>
                        <a:pt x="1" y="50"/>
                        <a:pt x="1" y="50"/>
                        <a:pt x="1" y="50"/>
                      </a:cubicBezTo>
                      <a:cubicBezTo>
                        <a:pt x="1" y="51"/>
                        <a:pt x="1" y="51"/>
                        <a:pt x="1" y="51"/>
                      </a:cubicBezTo>
                      <a:cubicBezTo>
                        <a:pt x="1" y="51"/>
                        <a:pt x="1" y="51"/>
                        <a:pt x="1" y="51"/>
                      </a:cubicBezTo>
                      <a:cubicBezTo>
                        <a:pt x="1" y="51"/>
                        <a:pt x="1" y="51"/>
                        <a:pt x="1" y="51"/>
                      </a:cubicBezTo>
                      <a:cubicBezTo>
                        <a:pt x="1" y="51"/>
                        <a:pt x="1" y="51"/>
                        <a:pt x="1" y="51"/>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2"/>
                        <a:pt x="1" y="52"/>
                        <a:pt x="1" y="52"/>
                      </a:cubicBezTo>
                      <a:cubicBezTo>
                        <a:pt x="1" y="53"/>
                        <a:pt x="1" y="53"/>
                        <a:pt x="1" y="53"/>
                      </a:cubicBezTo>
                      <a:cubicBezTo>
                        <a:pt x="1" y="53"/>
                        <a:pt x="1" y="53"/>
                        <a:pt x="1" y="53"/>
                      </a:cubicBezTo>
                      <a:cubicBezTo>
                        <a:pt x="1" y="53"/>
                        <a:pt x="1" y="53"/>
                        <a:pt x="1" y="53"/>
                      </a:cubicBezTo>
                      <a:cubicBezTo>
                        <a:pt x="1" y="53"/>
                        <a:pt x="1" y="53"/>
                        <a:pt x="1"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4"/>
                        <a:pt x="0" y="54"/>
                        <a:pt x="0" y="54"/>
                      </a:cubicBezTo>
                      <a:cubicBezTo>
                        <a:pt x="2" y="55"/>
                        <a:pt x="2" y="55"/>
                        <a:pt x="2" y="55"/>
                      </a:cubicBezTo>
                      <a:cubicBezTo>
                        <a:pt x="2" y="55"/>
                        <a:pt x="2" y="55"/>
                        <a:pt x="2" y="55"/>
                      </a:cubicBezTo>
                      <a:cubicBezTo>
                        <a:pt x="2" y="55"/>
                        <a:pt x="2" y="55"/>
                        <a:pt x="2" y="55"/>
                      </a:cubicBezTo>
                      <a:cubicBezTo>
                        <a:pt x="2" y="56"/>
                        <a:pt x="2" y="56"/>
                        <a:pt x="2" y="56"/>
                      </a:cubicBezTo>
                      <a:cubicBezTo>
                        <a:pt x="2" y="56"/>
                        <a:pt x="2" y="56"/>
                        <a:pt x="2" y="56"/>
                      </a:cubicBezTo>
                      <a:cubicBezTo>
                        <a:pt x="3" y="56"/>
                        <a:pt x="3" y="56"/>
                        <a:pt x="3" y="56"/>
                      </a:cubicBezTo>
                      <a:cubicBezTo>
                        <a:pt x="3" y="56"/>
                        <a:pt x="3" y="56"/>
                        <a:pt x="3" y="56"/>
                      </a:cubicBezTo>
                      <a:cubicBezTo>
                        <a:pt x="3" y="57"/>
                        <a:pt x="3" y="57"/>
                        <a:pt x="3" y="57"/>
                      </a:cubicBezTo>
                      <a:cubicBezTo>
                        <a:pt x="4" y="57"/>
                        <a:pt x="4" y="57"/>
                        <a:pt x="4" y="57"/>
                      </a:cubicBezTo>
                      <a:cubicBezTo>
                        <a:pt x="4" y="57"/>
                        <a:pt x="4" y="57"/>
                        <a:pt x="4" y="57"/>
                      </a:cubicBezTo>
                      <a:cubicBezTo>
                        <a:pt x="4" y="57"/>
                        <a:pt x="4" y="57"/>
                        <a:pt x="4" y="57"/>
                      </a:cubicBezTo>
                      <a:cubicBezTo>
                        <a:pt x="4" y="57"/>
                        <a:pt x="4" y="57"/>
                        <a:pt x="4" y="57"/>
                      </a:cubicBezTo>
                      <a:cubicBezTo>
                        <a:pt x="3" y="57"/>
                        <a:pt x="3" y="57"/>
                        <a:pt x="3" y="57"/>
                      </a:cubicBezTo>
                      <a:cubicBezTo>
                        <a:pt x="3" y="57"/>
                        <a:pt x="3" y="57"/>
                        <a:pt x="3" y="57"/>
                      </a:cubicBezTo>
                      <a:cubicBezTo>
                        <a:pt x="3" y="57"/>
                        <a:pt x="3" y="57"/>
                        <a:pt x="3" y="57"/>
                      </a:cubicBezTo>
                      <a:cubicBezTo>
                        <a:pt x="4" y="58"/>
                        <a:pt x="4" y="58"/>
                        <a:pt x="4" y="58"/>
                      </a:cubicBezTo>
                      <a:cubicBezTo>
                        <a:pt x="4" y="58"/>
                        <a:pt x="4" y="58"/>
                        <a:pt x="4" y="58"/>
                      </a:cubicBezTo>
                      <a:cubicBezTo>
                        <a:pt x="4" y="58"/>
                        <a:pt x="4" y="58"/>
                        <a:pt x="4" y="58"/>
                      </a:cubicBezTo>
                      <a:cubicBezTo>
                        <a:pt x="4" y="58"/>
                        <a:pt x="4" y="58"/>
                        <a:pt x="4" y="58"/>
                      </a:cubicBezTo>
                      <a:cubicBezTo>
                        <a:pt x="5" y="58"/>
                        <a:pt x="5" y="58"/>
                        <a:pt x="5" y="58"/>
                      </a:cubicBezTo>
                      <a:cubicBezTo>
                        <a:pt x="5" y="58"/>
                        <a:pt x="5" y="58"/>
                        <a:pt x="5" y="58"/>
                      </a:cubicBezTo>
                      <a:cubicBezTo>
                        <a:pt x="5" y="58"/>
                        <a:pt x="5" y="58"/>
                        <a:pt x="5" y="58"/>
                      </a:cubicBezTo>
                      <a:cubicBezTo>
                        <a:pt x="5" y="59"/>
                        <a:pt x="5" y="59"/>
                        <a:pt x="5" y="59"/>
                      </a:cubicBezTo>
                      <a:cubicBezTo>
                        <a:pt x="5" y="59"/>
                        <a:pt x="5" y="59"/>
                        <a:pt x="5" y="59"/>
                      </a:cubicBezTo>
                      <a:cubicBezTo>
                        <a:pt x="5" y="59"/>
                        <a:pt x="5" y="59"/>
                        <a:pt x="5" y="59"/>
                      </a:cubicBezTo>
                      <a:cubicBezTo>
                        <a:pt x="5" y="59"/>
                        <a:pt x="5" y="59"/>
                        <a:pt x="5" y="59"/>
                      </a:cubicBezTo>
                      <a:cubicBezTo>
                        <a:pt x="6" y="60"/>
                        <a:pt x="6" y="60"/>
                        <a:pt x="6" y="60"/>
                      </a:cubicBezTo>
                      <a:cubicBezTo>
                        <a:pt x="6" y="61"/>
                        <a:pt x="6" y="61"/>
                        <a:pt x="6" y="61"/>
                      </a:cubicBezTo>
                      <a:cubicBezTo>
                        <a:pt x="7" y="61"/>
                        <a:pt x="7" y="61"/>
                        <a:pt x="7" y="61"/>
                      </a:cubicBezTo>
                      <a:cubicBezTo>
                        <a:pt x="7" y="61"/>
                        <a:pt x="7" y="61"/>
                        <a:pt x="7" y="61"/>
                      </a:cubicBezTo>
                      <a:cubicBezTo>
                        <a:pt x="7" y="61"/>
                        <a:pt x="7" y="61"/>
                        <a:pt x="7" y="61"/>
                      </a:cubicBezTo>
                      <a:cubicBezTo>
                        <a:pt x="7" y="61"/>
                        <a:pt x="7" y="61"/>
                        <a:pt x="7" y="61"/>
                      </a:cubicBezTo>
                      <a:cubicBezTo>
                        <a:pt x="7" y="62"/>
                        <a:pt x="7" y="62"/>
                        <a:pt x="7" y="62"/>
                      </a:cubicBezTo>
                      <a:cubicBezTo>
                        <a:pt x="7" y="62"/>
                        <a:pt x="7" y="62"/>
                        <a:pt x="7" y="62"/>
                      </a:cubicBezTo>
                      <a:cubicBezTo>
                        <a:pt x="7" y="62"/>
                        <a:pt x="7" y="62"/>
                        <a:pt x="7" y="62"/>
                      </a:cubicBezTo>
                      <a:cubicBezTo>
                        <a:pt x="8" y="62"/>
                        <a:pt x="8" y="62"/>
                        <a:pt x="8" y="62"/>
                      </a:cubicBezTo>
                      <a:cubicBezTo>
                        <a:pt x="8" y="62"/>
                        <a:pt x="8" y="62"/>
                        <a:pt x="8" y="62"/>
                      </a:cubicBezTo>
                      <a:cubicBezTo>
                        <a:pt x="8" y="62"/>
                        <a:pt x="8" y="62"/>
                        <a:pt x="8" y="62"/>
                      </a:cubicBezTo>
                      <a:cubicBezTo>
                        <a:pt x="8" y="62"/>
                        <a:pt x="8" y="62"/>
                        <a:pt x="8" y="62"/>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10" y="63"/>
                        <a:pt x="10" y="63"/>
                        <a:pt x="10" y="63"/>
                      </a:cubicBezTo>
                      <a:cubicBezTo>
                        <a:pt x="10" y="63"/>
                        <a:pt x="10" y="63"/>
                        <a:pt x="10" y="63"/>
                      </a:cubicBezTo>
                      <a:cubicBezTo>
                        <a:pt x="10" y="63"/>
                        <a:pt x="10" y="63"/>
                        <a:pt x="10" y="63"/>
                      </a:cubicBezTo>
                      <a:cubicBezTo>
                        <a:pt x="10" y="63"/>
                        <a:pt x="10" y="63"/>
                        <a:pt x="10" y="63"/>
                      </a:cubicBezTo>
                      <a:cubicBezTo>
                        <a:pt x="10" y="63"/>
                        <a:pt x="10" y="63"/>
                        <a:pt x="10" y="63"/>
                      </a:cubicBezTo>
                      <a:cubicBezTo>
                        <a:pt x="10" y="63"/>
                        <a:pt x="10" y="63"/>
                        <a:pt x="10" y="63"/>
                      </a:cubicBezTo>
                      <a:cubicBezTo>
                        <a:pt x="10" y="64"/>
                        <a:pt x="10" y="64"/>
                        <a:pt x="10" y="64"/>
                      </a:cubicBezTo>
                      <a:cubicBezTo>
                        <a:pt x="10" y="64"/>
                        <a:pt x="10" y="64"/>
                        <a:pt x="10" y="64"/>
                      </a:cubicBezTo>
                      <a:cubicBezTo>
                        <a:pt x="10" y="64"/>
                        <a:pt x="10" y="64"/>
                        <a:pt x="10" y="64"/>
                      </a:cubicBezTo>
                      <a:cubicBezTo>
                        <a:pt x="12" y="64"/>
                        <a:pt x="12" y="64"/>
                        <a:pt x="12" y="64"/>
                      </a:cubicBezTo>
                      <a:cubicBezTo>
                        <a:pt x="12" y="64"/>
                        <a:pt x="12" y="64"/>
                        <a:pt x="12" y="64"/>
                      </a:cubicBezTo>
                      <a:cubicBezTo>
                        <a:pt x="12" y="64"/>
                        <a:pt x="12" y="64"/>
                        <a:pt x="12" y="64"/>
                      </a:cubicBezTo>
                      <a:cubicBezTo>
                        <a:pt x="12" y="64"/>
                        <a:pt x="12" y="64"/>
                        <a:pt x="12"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4"/>
                        <a:pt x="13" y="64"/>
                        <a:pt x="13" y="64"/>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6"/>
                        <a:pt x="13" y="66"/>
                        <a:pt x="13" y="66"/>
                      </a:cubicBezTo>
                      <a:cubicBezTo>
                        <a:pt x="13" y="66"/>
                        <a:pt x="13" y="66"/>
                        <a:pt x="13" y="66"/>
                      </a:cubicBezTo>
                      <a:cubicBezTo>
                        <a:pt x="13" y="66"/>
                        <a:pt x="13" y="66"/>
                        <a:pt x="13" y="66"/>
                      </a:cubicBezTo>
                      <a:cubicBezTo>
                        <a:pt x="13" y="66"/>
                        <a:pt x="13" y="66"/>
                        <a:pt x="13" y="66"/>
                      </a:cubicBezTo>
                      <a:cubicBezTo>
                        <a:pt x="14" y="66"/>
                        <a:pt x="14" y="66"/>
                        <a:pt x="14" y="66"/>
                      </a:cubicBezTo>
                      <a:cubicBezTo>
                        <a:pt x="14" y="66"/>
                        <a:pt x="14" y="66"/>
                        <a:pt x="14" y="66"/>
                      </a:cubicBezTo>
                      <a:cubicBezTo>
                        <a:pt x="14" y="66"/>
                        <a:pt x="14" y="66"/>
                        <a:pt x="14" y="66"/>
                      </a:cubicBezTo>
                      <a:cubicBezTo>
                        <a:pt x="14" y="66"/>
                        <a:pt x="14" y="66"/>
                        <a:pt x="14" y="66"/>
                      </a:cubicBezTo>
                      <a:cubicBezTo>
                        <a:pt x="14" y="67"/>
                        <a:pt x="14" y="67"/>
                        <a:pt x="14" y="67"/>
                      </a:cubicBezTo>
                      <a:cubicBezTo>
                        <a:pt x="14" y="67"/>
                        <a:pt x="14" y="67"/>
                        <a:pt x="14" y="67"/>
                      </a:cubicBezTo>
                      <a:cubicBezTo>
                        <a:pt x="14" y="67"/>
                        <a:pt x="14" y="67"/>
                        <a:pt x="14" y="67"/>
                      </a:cubicBezTo>
                      <a:cubicBezTo>
                        <a:pt x="14" y="67"/>
                        <a:pt x="14" y="67"/>
                        <a:pt x="14" y="67"/>
                      </a:cubicBezTo>
                      <a:cubicBezTo>
                        <a:pt x="14" y="67"/>
                        <a:pt x="14" y="67"/>
                        <a:pt x="14" y="67"/>
                      </a:cubicBezTo>
                      <a:cubicBezTo>
                        <a:pt x="14" y="67"/>
                        <a:pt x="14" y="67"/>
                        <a:pt x="14" y="67"/>
                      </a:cubicBezTo>
                      <a:cubicBezTo>
                        <a:pt x="15" y="67"/>
                        <a:pt x="15" y="67"/>
                        <a:pt x="15" y="67"/>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5" y="68"/>
                        <a:pt x="15" y="68"/>
                        <a:pt x="15" y="68"/>
                      </a:cubicBezTo>
                      <a:cubicBezTo>
                        <a:pt x="16" y="68"/>
                        <a:pt x="16" y="68"/>
                        <a:pt x="16" y="68"/>
                      </a:cubicBezTo>
                      <a:cubicBezTo>
                        <a:pt x="16" y="68"/>
                        <a:pt x="16" y="68"/>
                        <a:pt x="16" y="68"/>
                      </a:cubicBezTo>
                      <a:cubicBezTo>
                        <a:pt x="16" y="68"/>
                        <a:pt x="16" y="68"/>
                        <a:pt x="16" y="68"/>
                      </a:cubicBezTo>
                      <a:cubicBezTo>
                        <a:pt x="16" y="68"/>
                        <a:pt x="16" y="68"/>
                        <a:pt x="16" y="68"/>
                      </a:cubicBezTo>
                      <a:cubicBezTo>
                        <a:pt x="16" y="68"/>
                        <a:pt x="16" y="68"/>
                        <a:pt x="16" y="68"/>
                      </a:cubicBezTo>
                      <a:cubicBezTo>
                        <a:pt x="17" y="68"/>
                        <a:pt x="17" y="68"/>
                        <a:pt x="17" y="68"/>
                      </a:cubicBezTo>
                      <a:cubicBezTo>
                        <a:pt x="17" y="68"/>
                        <a:pt x="17" y="68"/>
                        <a:pt x="17" y="68"/>
                      </a:cubicBezTo>
                      <a:cubicBezTo>
                        <a:pt x="17" y="68"/>
                        <a:pt x="17" y="68"/>
                        <a:pt x="17" y="68"/>
                      </a:cubicBezTo>
                      <a:cubicBezTo>
                        <a:pt x="17" y="68"/>
                        <a:pt x="17" y="68"/>
                        <a:pt x="17" y="68"/>
                      </a:cubicBezTo>
                      <a:cubicBezTo>
                        <a:pt x="17" y="68"/>
                        <a:pt x="17" y="68"/>
                        <a:pt x="17" y="68"/>
                      </a:cubicBezTo>
                      <a:cubicBezTo>
                        <a:pt x="17" y="69"/>
                        <a:pt x="17" y="69"/>
                        <a:pt x="17" y="69"/>
                      </a:cubicBezTo>
                      <a:cubicBezTo>
                        <a:pt x="17" y="69"/>
                        <a:pt x="17" y="69"/>
                        <a:pt x="17" y="69"/>
                      </a:cubicBezTo>
                      <a:cubicBezTo>
                        <a:pt x="17" y="69"/>
                        <a:pt x="17" y="69"/>
                        <a:pt x="17" y="69"/>
                      </a:cubicBezTo>
                      <a:cubicBezTo>
                        <a:pt x="18" y="69"/>
                        <a:pt x="18" y="69"/>
                        <a:pt x="18" y="69"/>
                      </a:cubicBezTo>
                      <a:cubicBezTo>
                        <a:pt x="18" y="69"/>
                        <a:pt x="18" y="69"/>
                        <a:pt x="18" y="69"/>
                      </a:cubicBezTo>
                      <a:cubicBezTo>
                        <a:pt x="19" y="69"/>
                        <a:pt x="19" y="69"/>
                        <a:pt x="19" y="69"/>
                      </a:cubicBezTo>
                      <a:cubicBezTo>
                        <a:pt x="20" y="69"/>
                        <a:pt x="20" y="69"/>
                        <a:pt x="20" y="69"/>
                      </a:cubicBezTo>
                      <a:cubicBezTo>
                        <a:pt x="20" y="69"/>
                        <a:pt x="20" y="69"/>
                        <a:pt x="20" y="69"/>
                      </a:cubicBezTo>
                      <a:cubicBezTo>
                        <a:pt x="20" y="69"/>
                        <a:pt x="20" y="69"/>
                        <a:pt x="20" y="69"/>
                      </a:cubicBezTo>
                      <a:cubicBezTo>
                        <a:pt x="20" y="69"/>
                        <a:pt x="20" y="69"/>
                        <a:pt x="20" y="69"/>
                      </a:cubicBezTo>
                      <a:cubicBezTo>
                        <a:pt x="21" y="68"/>
                        <a:pt x="21" y="68"/>
                        <a:pt x="21" y="68"/>
                      </a:cubicBezTo>
                      <a:cubicBezTo>
                        <a:pt x="21" y="68"/>
                        <a:pt x="21" y="68"/>
                        <a:pt x="21" y="68"/>
                      </a:cubicBezTo>
                      <a:cubicBezTo>
                        <a:pt x="21" y="68"/>
                        <a:pt x="21" y="68"/>
                        <a:pt x="21" y="68"/>
                      </a:cubicBezTo>
                      <a:cubicBezTo>
                        <a:pt x="21" y="68"/>
                        <a:pt x="21" y="68"/>
                        <a:pt x="21" y="68"/>
                      </a:cubicBezTo>
                      <a:cubicBezTo>
                        <a:pt x="22" y="68"/>
                        <a:pt x="22" y="68"/>
                        <a:pt x="22" y="68"/>
                      </a:cubicBezTo>
                      <a:cubicBezTo>
                        <a:pt x="22" y="68"/>
                        <a:pt x="22" y="68"/>
                        <a:pt x="22" y="68"/>
                      </a:cubicBezTo>
                      <a:cubicBezTo>
                        <a:pt x="22" y="67"/>
                        <a:pt x="22" y="67"/>
                        <a:pt x="22" y="67"/>
                      </a:cubicBezTo>
                      <a:cubicBezTo>
                        <a:pt x="22" y="67"/>
                        <a:pt x="22" y="67"/>
                        <a:pt x="22" y="67"/>
                      </a:cubicBezTo>
                      <a:cubicBezTo>
                        <a:pt x="22" y="67"/>
                        <a:pt x="22" y="67"/>
                        <a:pt x="22" y="67"/>
                      </a:cubicBezTo>
                      <a:cubicBezTo>
                        <a:pt x="22" y="67"/>
                        <a:pt x="22" y="67"/>
                        <a:pt x="22" y="67"/>
                      </a:cubicBezTo>
                      <a:cubicBezTo>
                        <a:pt x="22" y="67"/>
                        <a:pt x="22" y="67"/>
                        <a:pt x="22" y="67"/>
                      </a:cubicBezTo>
                      <a:cubicBezTo>
                        <a:pt x="22" y="66"/>
                        <a:pt x="22" y="66"/>
                        <a:pt x="22" y="66"/>
                      </a:cubicBezTo>
                      <a:cubicBezTo>
                        <a:pt x="22" y="66"/>
                        <a:pt x="22" y="66"/>
                        <a:pt x="22"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7"/>
                        <a:pt x="23" y="67"/>
                        <a:pt x="23" y="67"/>
                      </a:cubicBezTo>
                      <a:cubicBezTo>
                        <a:pt x="24" y="67"/>
                        <a:pt x="24" y="67"/>
                        <a:pt x="24" y="67"/>
                      </a:cubicBezTo>
                      <a:cubicBezTo>
                        <a:pt x="24" y="67"/>
                        <a:pt x="24" y="67"/>
                        <a:pt x="24" y="67"/>
                      </a:cubicBezTo>
                      <a:cubicBezTo>
                        <a:pt x="25" y="67"/>
                        <a:pt x="25" y="67"/>
                        <a:pt x="25" y="67"/>
                      </a:cubicBezTo>
                      <a:cubicBezTo>
                        <a:pt x="25" y="67"/>
                        <a:pt x="25" y="67"/>
                        <a:pt x="25" y="67"/>
                      </a:cubicBezTo>
                      <a:cubicBezTo>
                        <a:pt x="25" y="67"/>
                        <a:pt x="25" y="67"/>
                        <a:pt x="25" y="67"/>
                      </a:cubicBezTo>
                      <a:cubicBezTo>
                        <a:pt x="25" y="67"/>
                        <a:pt x="25" y="67"/>
                        <a:pt x="25" y="67"/>
                      </a:cubicBezTo>
                      <a:cubicBezTo>
                        <a:pt x="25" y="68"/>
                        <a:pt x="25" y="68"/>
                        <a:pt x="25" y="68"/>
                      </a:cubicBezTo>
                      <a:cubicBezTo>
                        <a:pt x="25" y="68"/>
                        <a:pt x="25" y="68"/>
                        <a:pt x="25" y="68"/>
                      </a:cubicBezTo>
                      <a:cubicBezTo>
                        <a:pt x="25" y="68"/>
                        <a:pt x="25" y="68"/>
                        <a:pt x="25" y="68"/>
                      </a:cubicBezTo>
                      <a:cubicBezTo>
                        <a:pt x="25" y="68"/>
                        <a:pt x="25" y="68"/>
                        <a:pt x="25" y="68"/>
                      </a:cubicBezTo>
                      <a:cubicBezTo>
                        <a:pt x="25" y="68"/>
                        <a:pt x="25" y="68"/>
                        <a:pt x="25" y="68"/>
                      </a:cubicBezTo>
                      <a:cubicBezTo>
                        <a:pt x="26" y="67"/>
                        <a:pt x="26" y="67"/>
                        <a:pt x="26" y="67"/>
                      </a:cubicBezTo>
                      <a:cubicBezTo>
                        <a:pt x="28" y="66"/>
                        <a:pt x="28" y="66"/>
                        <a:pt x="28" y="66"/>
                      </a:cubicBezTo>
                      <a:cubicBezTo>
                        <a:pt x="28" y="66"/>
                        <a:pt x="28" y="66"/>
                        <a:pt x="28" y="66"/>
                      </a:cubicBezTo>
                      <a:cubicBezTo>
                        <a:pt x="28" y="66"/>
                        <a:pt x="28" y="66"/>
                        <a:pt x="28" y="66"/>
                      </a:cubicBezTo>
                      <a:cubicBezTo>
                        <a:pt x="29" y="66"/>
                        <a:pt x="29" y="66"/>
                        <a:pt x="29" y="66"/>
                      </a:cubicBezTo>
                      <a:cubicBezTo>
                        <a:pt x="29" y="66"/>
                        <a:pt x="29" y="66"/>
                        <a:pt x="29" y="66"/>
                      </a:cubicBezTo>
                      <a:cubicBezTo>
                        <a:pt x="29" y="66"/>
                        <a:pt x="29" y="66"/>
                        <a:pt x="29" y="66"/>
                      </a:cubicBezTo>
                      <a:cubicBezTo>
                        <a:pt x="29" y="66"/>
                        <a:pt x="29" y="66"/>
                        <a:pt x="29" y="66"/>
                      </a:cubicBezTo>
                      <a:cubicBezTo>
                        <a:pt x="29" y="66"/>
                        <a:pt x="29" y="66"/>
                        <a:pt x="29" y="66"/>
                      </a:cubicBezTo>
                      <a:cubicBezTo>
                        <a:pt x="30" y="65"/>
                        <a:pt x="30" y="65"/>
                        <a:pt x="30" y="65"/>
                      </a:cubicBezTo>
                      <a:cubicBezTo>
                        <a:pt x="30" y="65"/>
                        <a:pt x="30" y="65"/>
                        <a:pt x="30" y="65"/>
                      </a:cubicBezTo>
                      <a:cubicBezTo>
                        <a:pt x="30" y="65"/>
                        <a:pt x="30" y="65"/>
                        <a:pt x="30" y="65"/>
                      </a:cubicBezTo>
                      <a:cubicBezTo>
                        <a:pt x="30" y="65"/>
                        <a:pt x="30" y="65"/>
                        <a:pt x="30" y="65"/>
                      </a:cubicBezTo>
                      <a:cubicBezTo>
                        <a:pt x="30" y="65"/>
                        <a:pt x="30" y="65"/>
                        <a:pt x="30" y="65"/>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4"/>
                        <a:pt x="30" y="64"/>
                        <a:pt x="30" y="64"/>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1" y="63"/>
                        <a:pt x="31" y="63"/>
                        <a:pt x="31" y="63"/>
                      </a:cubicBezTo>
                      <a:cubicBezTo>
                        <a:pt x="32" y="63"/>
                        <a:pt x="32" y="63"/>
                        <a:pt x="32" y="63"/>
                      </a:cubicBezTo>
                      <a:cubicBezTo>
                        <a:pt x="32" y="63"/>
                        <a:pt x="32" y="63"/>
                        <a:pt x="32" y="63"/>
                      </a:cubicBezTo>
                      <a:cubicBezTo>
                        <a:pt x="32" y="63"/>
                        <a:pt x="32" y="63"/>
                        <a:pt x="32" y="63"/>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2" y="64"/>
                        <a:pt x="32" y="64"/>
                        <a:pt x="32" y="64"/>
                      </a:cubicBezTo>
                      <a:cubicBezTo>
                        <a:pt x="33" y="63"/>
                        <a:pt x="33" y="63"/>
                        <a:pt x="33" y="62"/>
                      </a:cubicBezTo>
                      <a:cubicBezTo>
                        <a:pt x="34" y="62"/>
                        <a:pt x="34" y="62"/>
                        <a:pt x="35" y="62"/>
                      </a:cubicBezTo>
                      <a:cubicBezTo>
                        <a:pt x="35" y="61"/>
                        <a:pt x="35" y="61"/>
                        <a:pt x="35" y="61"/>
                      </a:cubicBezTo>
                      <a:cubicBezTo>
                        <a:pt x="35" y="61"/>
                        <a:pt x="35" y="61"/>
                        <a:pt x="35" y="61"/>
                      </a:cubicBezTo>
                      <a:cubicBezTo>
                        <a:pt x="35" y="61"/>
                        <a:pt x="35" y="61"/>
                        <a:pt x="35" y="61"/>
                      </a:cubicBezTo>
                      <a:cubicBezTo>
                        <a:pt x="36" y="61"/>
                        <a:pt x="36" y="61"/>
                        <a:pt x="36" y="61"/>
                      </a:cubicBezTo>
                      <a:cubicBezTo>
                        <a:pt x="36" y="61"/>
                        <a:pt x="36" y="61"/>
                        <a:pt x="36" y="61"/>
                      </a:cubicBezTo>
                      <a:cubicBezTo>
                        <a:pt x="36" y="61"/>
                        <a:pt x="36" y="61"/>
                        <a:pt x="36" y="61"/>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6" y="62"/>
                        <a:pt x="36" y="62"/>
                        <a:pt x="36" y="62"/>
                      </a:cubicBezTo>
                      <a:cubicBezTo>
                        <a:pt x="37" y="61"/>
                        <a:pt x="37" y="61"/>
                        <a:pt x="37" y="61"/>
                      </a:cubicBezTo>
                      <a:cubicBezTo>
                        <a:pt x="38" y="60"/>
                        <a:pt x="38" y="60"/>
                        <a:pt x="38" y="60"/>
                      </a:cubicBezTo>
                      <a:cubicBezTo>
                        <a:pt x="38" y="60"/>
                        <a:pt x="38" y="60"/>
                        <a:pt x="38" y="60"/>
                      </a:cubicBezTo>
                      <a:cubicBezTo>
                        <a:pt x="38" y="60"/>
                        <a:pt x="38" y="60"/>
                        <a:pt x="38" y="60"/>
                      </a:cubicBezTo>
                      <a:cubicBezTo>
                        <a:pt x="38" y="60"/>
                        <a:pt x="38" y="60"/>
                        <a:pt x="38" y="60"/>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8"/>
                        <a:pt x="38" y="58"/>
                        <a:pt x="38" y="58"/>
                      </a:cubicBezTo>
                      <a:cubicBezTo>
                        <a:pt x="39" y="58"/>
                        <a:pt x="39" y="58"/>
                        <a:pt x="39" y="58"/>
                      </a:cubicBezTo>
                      <a:cubicBezTo>
                        <a:pt x="39" y="58"/>
                        <a:pt x="39" y="58"/>
                        <a:pt x="39" y="58"/>
                      </a:cubicBezTo>
                      <a:cubicBezTo>
                        <a:pt x="39" y="58"/>
                        <a:pt x="39" y="58"/>
                        <a:pt x="39" y="58"/>
                      </a:cubicBezTo>
                      <a:cubicBezTo>
                        <a:pt x="39" y="58"/>
                        <a:pt x="39" y="58"/>
                        <a:pt x="39" y="58"/>
                      </a:cubicBezTo>
                      <a:cubicBezTo>
                        <a:pt x="39" y="58"/>
                        <a:pt x="39" y="58"/>
                        <a:pt x="39" y="58"/>
                      </a:cubicBezTo>
                      <a:cubicBezTo>
                        <a:pt x="39" y="57"/>
                        <a:pt x="39" y="57"/>
                        <a:pt x="39" y="57"/>
                      </a:cubicBezTo>
                      <a:cubicBezTo>
                        <a:pt x="39" y="57"/>
                        <a:pt x="39" y="57"/>
                        <a:pt x="39" y="57"/>
                      </a:cubicBezTo>
                      <a:cubicBezTo>
                        <a:pt x="39" y="57"/>
                        <a:pt x="39" y="57"/>
                        <a:pt x="39"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7"/>
                        <a:pt x="38" y="57"/>
                        <a:pt x="38" y="57"/>
                      </a:cubicBezTo>
                      <a:cubicBezTo>
                        <a:pt x="38" y="56"/>
                        <a:pt x="38" y="55"/>
                        <a:pt x="39" y="55"/>
                      </a:cubicBezTo>
                      <a:cubicBezTo>
                        <a:pt x="39" y="54"/>
                        <a:pt x="39" y="54"/>
                        <a:pt x="39" y="54"/>
                      </a:cubicBezTo>
                      <a:cubicBezTo>
                        <a:pt x="39" y="54"/>
                        <a:pt x="39" y="54"/>
                        <a:pt x="39" y="54"/>
                      </a:cubicBezTo>
                      <a:cubicBezTo>
                        <a:pt x="39" y="54"/>
                        <a:pt x="39" y="54"/>
                        <a:pt x="39" y="54"/>
                      </a:cubicBezTo>
                      <a:cubicBezTo>
                        <a:pt x="40" y="52"/>
                        <a:pt x="40" y="51"/>
                        <a:pt x="41" y="50"/>
                      </a:cubicBezTo>
                      <a:cubicBezTo>
                        <a:pt x="41" y="49"/>
                        <a:pt x="42" y="48"/>
                        <a:pt x="42" y="48"/>
                      </a:cubicBezTo>
                      <a:cubicBezTo>
                        <a:pt x="42" y="47"/>
                        <a:pt x="42" y="47"/>
                        <a:pt x="42" y="47"/>
                      </a:cubicBezTo>
                      <a:cubicBezTo>
                        <a:pt x="42" y="47"/>
                        <a:pt x="42" y="47"/>
                        <a:pt x="42" y="47"/>
                      </a:cubicBezTo>
                      <a:cubicBezTo>
                        <a:pt x="42" y="46"/>
                        <a:pt x="42" y="46"/>
                        <a:pt x="42" y="46"/>
                      </a:cubicBezTo>
                      <a:cubicBezTo>
                        <a:pt x="42" y="46"/>
                        <a:pt x="42" y="46"/>
                        <a:pt x="42" y="46"/>
                      </a:cubicBezTo>
                      <a:cubicBezTo>
                        <a:pt x="42" y="46"/>
                        <a:pt x="42" y="46"/>
                        <a:pt x="42" y="46"/>
                      </a:cubicBezTo>
                      <a:cubicBezTo>
                        <a:pt x="42" y="46"/>
                        <a:pt x="42" y="46"/>
                        <a:pt x="42" y="46"/>
                      </a:cubicBezTo>
                      <a:cubicBezTo>
                        <a:pt x="42" y="45"/>
                        <a:pt x="42" y="45"/>
                        <a:pt x="42" y="45"/>
                      </a:cubicBezTo>
                      <a:cubicBezTo>
                        <a:pt x="43" y="45"/>
                        <a:pt x="43" y="45"/>
                        <a:pt x="43" y="45"/>
                      </a:cubicBezTo>
                      <a:cubicBezTo>
                        <a:pt x="43" y="45"/>
                        <a:pt x="43" y="45"/>
                        <a:pt x="43" y="45"/>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3"/>
                        <a:pt x="43" y="43"/>
                        <a:pt x="43" y="43"/>
                      </a:cubicBezTo>
                      <a:cubicBezTo>
                        <a:pt x="43" y="43"/>
                        <a:pt x="43" y="43"/>
                        <a:pt x="43" y="43"/>
                      </a:cubicBezTo>
                      <a:cubicBezTo>
                        <a:pt x="43" y="43"/>
                        <a:pt x="43" y="43"/>
                        <a:pt x="43" y="43"/>
                      </a:cubicBezTo>
                      <a:cubicBezTo>
                        <a:pt x="43" y="43"/>
                        <a:pt x="43" y="43"/>
                        <a:pt x="43" y="43"/>
                      </a:cubicBezTo>
                      <a:cubicBezTo>
                        <a:pt x="43" y="43"/>
                        <a:pt x="43" y="43"/>
                        <a:pt x="43" y="43"/>
                      </a:cubicBezTo>
                      <a:cubicBezTo>
                        <a:pt x="43" y="43"/>
                        <a:pt x="43" y="43"/>
                        <a:pt x="43" y="43"/>
                      </a:cubicBezTo>
                      <a:cubicBezTo>
                        <a:pt x="43" y="42"/>
                        <a:pt x="43" y="42"/>
                        <a:pt x="43" y="42"/>
                      </a:cubicBezTo>
                      <a:cubicBezTo>
                        <a:pt x="43" y="42"/>
                        <a:pt x="43" y="42"/>
                        <a:pt x="43" y="42"/>
                      </a:cubicBezTo>
                      <a:cubicBezTo>
                        <a:pt x="43" y="42"/>
                        <a:pt x="43" y="42"/>
                        <a:pt x="43" y="42"/>
                      </a:cubicBezTo>
                      <a:cubicBezTo>
                        <a:pt x="44" y="42"/>
                        <a:pt x="44" y="42"/>
                        <a:pt x="44" y="42"/>
                      </a:cubicBezTo>
                      <a:cubicBezTo>
                        <a:pt x="44" y="42"/>
                        <a:pt x="44" y="42"/>
                        <a:pt x="44" y="42"/>
                      </a:cubicBezTo>
                      <a:cubicBezTo>
                        <a:pt x="44" y="42"/>
                        <a:pt x="44" y="42"/>
                        <a:pt x="44" y="42"/>
                      </a:cubicBezTo>
                      <a:cubicBezTo>
                        <a:pt x="44" y="41"/>
                        <a:pt x="44" y="41"/>
                        <a:pt x="44" y="41"/>
                      </a:cubicBezTo>
                      <a:cubicBezTo>
                        <a:pt x="44" y="41"/>
                        <a:pt x="44" y="41"/>
                        <a:pt x="44" y="41"/>
                      </a:cubicBezTo>
                      <a:cubicBezTo>
                        <a:pt x="44" y="41"/>
                        <a:pt x="44" y="41"/>
                        <a:pt x="44" y="41"/>
                      </a:cubicBezTo>
                      <a:cubicBezTo>
                        <a:pt x="44" y="40"/>
                        <a:pt x="44" y="40"/>
                        <a:pt x="44" y="40"/>
                      </a:cubicBezTo>
                      <a:cubicBezTo>
                        <a:pt x="44" y="40"/>
                        <a:pt x="44" y="40"/>
                        <a:pt x="44" y="40"/>
                      </a:cubicBezTo>
                      <a:cubicBezTo>
                        <a:pt x="44" y="39"/>
                        <a:pt x="44" y="39"/>
                        <a:pt x="44" y="39"/>
                      </a:cubicBezTo>
                      <a:cubicBezTo>
                        <a:pt x="44" y="39"/>
                        <a:pt x="44" y="39"/>
                        <a:pt x="44" y="39"/>
                      </a:cubicBezTo>
                      <a:cubicBezTo>
                        <a:pt x="44" y="39"/>
                        <a:pt x="44" y="39"/>
                        <a:pt x="44" y="39"/>
                      </a:cubicBezTo>
                      <a:cubicBezTo>
                        <a:pt x="44" y="39"/>
                        <a:pt x="44" y="39"/>
                        <a:pt x="44" y="39"/>
                      </a:cubicBezTo>
                      <a:cubicBezTo>
                        <a:pt x="44" y="39"/>
                        <a:pt x="44" y="39"/>
                        <a:pt x="44" y="39"/>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7"/>
                        <a:pt x="44" y="37"/>
                        <a:pt x="44" y="37"/>
                      </a:cubicBezTo>
                      <a:cubicBezTo>
                        <a:pt x="45" y="37"/>
                        <a:pt x="45" y="37"/>
                        <a:pt x="45" y="37"/>
                      </a:cubicBezTo>
                      <a:cubicBezTo>
                        <a:pt x="45" y="37"/>
                        <a:pt x="45" y="37"/>
                        <a:pt x="45" y="37"/>
                      </a:cubicBezTo>
                      <a:cubicBezTo>
                        <a:pt x="46" y="37"/>
                        <a:pt x="46" y="37"/>
                        <a:pt x="46" y="37"/>
                      </a:cubicBezTo>
                      <a:cubicBezTo>
                        <a:pt x="46" y="38"/>
                        <a:pt x="46" y="38"/>
                        <a:pt x="46" y="38"/>
                      </a:cubicBezTo>
                      <a:cubicBezTo>
                        <a:pt x="46" y="38"/>
                        <a:pt x="46" y="38"/>
                        <a:pt x="46" y="38"/>
                      </a:cubicBezTo>
                      <a:cubicBezTo>
                        <a:pt x="46" y="38"/>
                        <a:pt x="46" y="38"/>
                        <a:pt x="46" y="38"/>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7" y="39"/>
                        <a:pt x="47" y="39"/>
                        <a:pt x="47" y="39"/>
                      </a:cubicBezTo>
                      <a:cubicBezTo>
                        <a:pt x="48" y="39"/>
                        <a:pt x="49" y="39"/>
                        <a:pt x="50" y="40"/>
                      </a:cubicBezTo>
                      <a:cubicBezTo>
                        <a:pt x="50" y="40"/>
                        <a:pt x="50" y="40"/>
                        <a:pt x="50" y="40"/>
                      </a:cubicBezTo>
                      <a:cubicBezTo>
                        <a:pt x="51" y="39"/>
                        <a:pt x="51" y="39"/>
                        <a:pt x="51" y="39"/>
                      </a:cubicBezTo>
                      <a:cubicBezTo>
                        <a:pt x="51" y="39"/>
                        <a:pt x="51" y="39"/>
                        <a:pt x="51" y="39"/>
                      </a:cubicBezTo>
                      <a:cubicBezTo>
                        <a:pt x="51" y="39"/>
                        <a:pt x="51" y="38"/>
                        <a:pt x="51" y="38"/>
                      </a:cubicBezTo>
                      <a:cubicBezTo>
                        <a:pt x="52" y="37"/>
                        <a:pt x="52" y="37"/>
                        <a:pt x="52" y="37"/>
                      </a:cubicBezTo>
                      <a:cubicBezTo>
                        <a:pt x="52" y="37"/>
                        <a:pt x="52" y="37"/>
                        <a:pt x="52" y="37"/>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5"/>
                        <a:pt x="52" y="35"/>
                        <a:pt x="52" y="35"/>
                      </a:cubicBezTo>
                      <a:cubicBezTo>
                        <a:pt x="52" y="35"/>
                        <a:pt x="52" y="35"/>
                        <a:pt x="52" y="35"/>
                      </a:cubicBezTo>
                      <a:cubicBezTo>
                        <a:pt x="52" y="35"/>
                        <a:pt x="52" y="35"/>
                        <a:pt x="52" y="35"/>
                      </a:cubicBezTo>
                      <a:cubicBezTo>
                        <a:pt x="52" y="35"/>
                        <a:pt x="52" y="35"/>
                        <a:pt x="52" y="35"/>
                      </a:cubicBezTo>
                      <a:cubicBezTo>
                        <a:pt x="52" y="35"/>
                        <a:pt x="52" y="35"/>
                        <a:pt x="52" y="35"/>
                      </a:cubicBezTo>
                      <a:cubicBezTo>
                        <a:pt x="52" y="34"/>
                        <a:pt x="52" y="34"/>
                        <a:pt x="52" y="34"/>
                      </a:cubicBezTo>
                      <a:cubicBezTo>
                        <a:pt x="52" y="34"/>
                        <a:pt x="52" y="34"/>
                        <a:pt x="52" y="34"/>
                      </a:cubicBezTo>
                      <a:cubicBezTo>
                        <a:pt x="52" y="34"/>
                        <a:pt x="52" y="34"/>
                        <a:pt x="52" y="34"/>
                      </a:cubicBezTo>
                      <a:cubicBezTo>
                        <a:pt x="52" y="34"/>
                        <a:pt x="52" y="34"/>
                        <a:pt x="52" y="34"/>
                      </a:cubicBezTo>
                      <a:cubicBezTo>
                        <a:pt x="52" y="33"/>
                        <a:pt x="52" y="33"/>
                        <a:pt x="52" y="33"/>
                      </a:cubicBezTo>
                      <a:cubicBezTo>
                        <a:pt x="52" y="33"/>
                        <a:pt x="52" y="33"/>
                        <a:pt x="52" y="33"/>
                      </a:cubicBezTo>
                      <a:cubicBezTo>
                        <a:pt x="52" y="33"/>
                        <a:pt x="52" y="33"/>
                        <a:pt x="52" y="33"/>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2"/>
                        <a:pt x="53" y="32"/>
                        <a:pt x="53" y="32"/>
                      </a:cubicBezTo>
                      <a:cubicBezTo>
                        <a:pt x="53" y="31"/>
                        <a:pt x="53" y="31"/>
                        <a:pt x="53" y="31"/>
                      </a:cubicBezTo>
                      <a:cubicBezTo>
                        <a:pt x="53" y="31"/>
                        <a:pt x="53" y="31"/>
                        <a:pt x="53" y="31"/>
                      </a:cubicBezTo>
                      <a:cubicBezTo>
                        <a:pt x="53" y="31"/>
                        <a:pt x="53" y="31"/>
                        <a:pt x="53" y="31"/>
                      </a:cubicBezTo>
                      <a:cubicBezTo>
                        <a:pt x="54" y="31"/>
                        <a:pt x="55" y="31"/>
                        <a:pt x="55" y="31"/>
                      </a:cubicBezTo>
                      <a:cubicBezTo>
                        <a:pt x="55" y="31"/>
                        <a:pt x="55" y="31"/>
                        <a:pt x="55" y="31"/>
                      </a:cubicBezTo>
                      <a:cubicBezTo>
                        <a:pt x="55" y="31"/>
                        <a:pt x="55" y="31"/>
                        <a:pt x="55" y="31"/>
                      </a:cubicBezTo>
                      <a:cubicBezTo>
                        <a:pt x="56" y="31"/>
                        <a:pt x="56" y="31"/>
                        <a:pt x="56" y="31"/>
                      </a:cubicBezTo>
                      <a:cubicBezTo>
                        <a:pt x="56" y="30"/>
                        <a:pt x="56" y="29"/>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7" y="28"/>
                        <a:pt x="57" y="28"/>
                        <a:pt x="57"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7"/>
                        <a:pt x="58" y="27"/>
                        <a:pt x="58" y="27"/>
                      </a:cubicBezTo>
                      <a:cubicBezTo>
                        <a:pt x="58" y="27"/>
                        <a:pt x="58" y="27"/>
                        <a:pt x="58" y="27"/>
                      </a:cubicBezTo>
                      <a:cubicBezTo>
                        <a:pt x="58" y="27"/>
                        <a:pt x="58" y="27"/>
                        <a:pt x="58" y="27"/>
                      </a:cubicBezTo>
                      <a:cubicBezTo>
                        <a:pt x="58" y="27"/>
                        <a:pt x="58" y="27"/>
                        <a:pt x="58" y="27"/>
                      </a:cubicBezTo>
                      <a:cubicBezTo>
                        <a:pt x="59" y="27"/>
                        <a:pt x="59" y="27"/>
                        <a:pt x="59" y="27"/>
                      </a:cubicBezTo>
                      <a:cubicBezTo>
                        <a:pt x="59" y="27"/>
                        <a:pt x="59" y="27"/>
                        <a:pt x="59" y="27"/>
                      </a:cubicBezTo>
                      <a:cubicBezTo>
                        <a:pt x="59" y="27"/>
                        <a:pt x="59" y="27"/>
                        <a:pt x="59" y="27"/>
                      </a:cubicBezTo>
                      <a:cubicBezTo>
                        <a:pt x="59" y="27"/>
                        <a:pt x="59" y="27"/>
                        <a:pt x="59" y="27"/>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5"/>
                        <a:pt x="59" y="25"/>
                        <a:pt x="59" y="25"/>
                      </a:cubicBezTo>
                      <a:cubicBezTo>
                        <a:pt x="60" y="25"/>
                        <a:pt x="60" y="25"/>
                        <a:pt x="60" y="25"/>
                      </a:cubicBezTo>
                      <a:cubicBezTo>
                        <a:pt x="60" y="24"/>
                        <a:pt x="60" y="24"/>
                        <a:pt x="60" y="24"/>
                      </a:cubicBezTo>
                      <a:cubicBezTo>
                        <a:pt x="60" y="24"/>
                        <a:pt x="60" y="24"/>
                        <a:pt x="60" y="24"/>
                      </a:cubicBezTo>
                      <a:cubicBezTo>
                        <a:pt x="61" y="23"/>
                        <a:pt x="61" y="23"/>
                        <a:pt x="61" y="23"/>
                      </a:cubicBezTo>
                      <a:cubicBezTo>
                        <a:pt x="61" y="23"/>
                        <a:pt x="61" y="23"/>
                        <a:pt x="61" y="23"/>
                      </a:cubicBezTo>
                      <a:cubicBezTo>
                        <a:pt x="61" y="23"/>
                        <a:pt x="61" y="23"/>
                        <a:pt x="61" y="23"/>
                      </a:cubicBezTo>
                      <a:cubicBezTo>
                        <a:pt x="61" y="23"/>
                        <a:pt x="61" y="23"/>
                        <a:pt x="61" y="23"/>
                      </a:cubicBezTo>
                      <a:cubicBezTo>
                        <a:pt x="61" y="22"/>
                        <a:pt x="61" y="22"/>
                        <a:pt x="61" y="22"/>
                      </a:cubicBezTo>
                      <a:cubicBezTo>
                        <a:pt x="61" y="22"/>
                        <a:pt x="61" y="22"/>
                        <a:pt x="61" y="22"/>
                      </a:cubicBezTo>
                      <a:cubicBezTo>
                        <a:pt x="61" y="22"/>
                        <a:pt x="61" y="22"/>
                        <a:pt x="61" y="22"/>
                      </a:cubicBezTo>
                      <a:cubicBezTo>
                        <a:pt x="61" y="22"/>
                        <a:pt x="61" y="22"/>
                        <a:pt x="61" y="22"/>
                      </a:cubicBezTo>
                      <a:cubicBezTo>
                        <a:pt x="61" y="22"/>
                        <a:pt x="61" y="22"/>
                        <a:pt x="61" y="22"/>
                      </a:cubicBezTo>
                      <a:cubicBezTo>
                        <a:pt x="61" y="22"/>
                        <a:pt x="61" y="22"/>
                        <a:pt x="61" y="22"/>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0"/>
                        <a:pt x="61" y="20"/>
                        <a:pt x="61" y="20"/>
                      </a:cubicBezTo>
                      <a:cubicBezTo>
                        <a:pt x="61" y="20"/>
                        <a:pt x="61" y="20"/>
                        <a:pt x="61" y="20"/>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8"/>
                        <a:pt x="61" y="18"/>
                        <a:pt x="61" y="18"/>
                      </a:cubicBezTo>
                      <a:cubicBezTo>
                        <a:pt x="61" y="18"/>
                        <a:pt x="61" y="18"/>
                        <a:pt x="61" y="18"/>
                      </a:cubicBezTo>
                      <a:cubicBezTo>
                        <a:pt x="61" y="18"/>
                        <a:pt x="61" y="18"/>
                        <a:pt x="61" y="18"/>
                      </a:cubicBezTo>
                      <a:cubicBezTo>
                        <a:pt x="61" y="17"/>
                        <a:pt x="61" y="17"/>
                        <a:pt x="61" y="17"/>
                      </a:cubicBezTo>
                      <a:cubicBezTo>
                        <a:pt x="61" y="17"/>
                        <a:pt x="61" y="17"/>
                        <a:pt x="61" y="17"/>
                      </a:cubicBezTo>
                      <a:cubicBezTo>
                        <a:pt x="61" y="17"/>
                        <a:pt x="61" y="17"/>
                        <a:pt x="61" y="17"/>
                      </a:cubicBezTo>
                      <a:cubicBezTo>
                        <a:pt x="64" y="18"/>
                        <a:pt x="67" y="20"/>
                        <a:pt x="69" y="21"/>
                      </a:cubicBezTo>
                      <a:cubicBezTo>
                        <a:pt x="70" y="21"/>
                        <a:pt x="70" y="21"/>
                        <a:pt x="70" y="21"/>
                      </a:cubicBezTo>
                      <a:cubicBezTo>
                        <a:pt x="70" y="21"/>
                        <a:pt x="70" y="21"/>
                        <a:pt x="70" y="21"/>
                      </a:cubicBezTo>
                      <a:cubicBezTo>
                        <a:pt x="70" y="20"/>
                        <a:pt x="70" y="19"/>
                        <a:pt x="70" y="17"/>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5" name="Freeform 335">
                  <a:extLst>
                    <a:ext uri="{FF2B5EF4-FFF2-40B4-BE49-F238E27FC236}">
                      <a16:creationId xmlns="" xmlns:a16="http://schemas.microsoft.com/office/drawing/2014/main" id="{15B251D6-7998-4974-A1B1-FEC40361CBB7}"/>
                    </a:ext>
                  </a:extLst>
                </p:cNvPr>
                <p:cNvSpPr>
                  <a:spLocks noEditPoints="1"/>
                </p:cNvSpPr>
                <p:nvPr/>
              </p:nvSpPr>
              <p:spPr bwMode="auto">
                <a:xfrm>
                  <a:off x="6814010" y="4056181"/>
                  <a:ext cx="650072" cy="361734"/>
                </a:xfrm>
                <a:custGeom>
                  <a:avLst/>
                  <a:gdLst>
                    <a:gd name="T0" fmla="*/ 118 w 124"/>
                    <a:gd name="T1" fmla="*/ 37 h 69"/>
                    <a:gd name="T2" fmla="*/ 118 w 124"/>
                    <a:gd name="T3" fmla="*/ 35 h 69"/>
                    <a:gd name="T4" fmla="*/ 120 w 124"/>
                    <a:gd name="T5" fmla="*/ 32 h 69"/>
                    <a:gd name="T6" fmla="*/ 123 w 124"/>
                    <a:gd name="T7" fmla="*/ 21 h 69"/>
                    <a:gd name="T8" fmla="*/ 117 w 124"/>
                    <a:gd name="T9" fmla="*/ 41 h 69"/>
                    <a:gd name="T10" fmla="*/ 113 w 124"/>
                    <a:gd name="T11" fmla="*/ 43 h 69"/>
                    <a:gd name="T12" fmla="*/ 109 w 124"/>
                    <a:gd name="T13" fmla="*/ 42 h 69"/>
                    <a:gd name="T14" fmla="*/ 105 w 124"/>
                    <a:gd name="T15" fmla="*/ 39 h 69"/>
                    <a:gd name="T16" fmla="*/ 98 w 124"/>
                    <a:gd name="T17" fmla="*/ 38 h 69"/>
                    <a:gd name="T18" fmla="*/ 99 w 124"/>
                    <a:gd name="T19" fmla="*/ 37 h 69"/>
                    <a:gd name="T20" fmla="*/ 103 w 124"/>
                    <a:gd name="T21" fmla="*/ 36 h 69"/>
                    <a:gd name="T22" fmla="*/ 106 w 124"/>
                    <a:gd name="T23" fmla="*/ 37 h 69"/>
                    <a:gd name="T24" fmla="*/ 112 w 124"/>
                    <a:gd name="T25" fmla="*/ 41 h 69"/>
                    <a:gd name="T26" fmla="*/ 111 w 124"/>
                    <a:gd name="T27" fmla="*/ 37 h 69"/>
                    <a:gd name="T28" fmla="*/ 103 w 124"/>
                    <a:gd name="T29" fmla="*/ 33 h 69"/>
                    <a:gd name="T30" fmla="*/ 108 w 124"/>
                    <a:gd name="T31" fmla="*/ 36 h 69"/>
                    <a:gd name="T32" fmla="*/ 109 w 124"/>
                    <a:gd name="T33" fmla="*/ 34 h 69"/>
                    <a:gd name="T34" fmla="*/ 112 w 124"/>
                    <a:gd name="T35" fmla="*/ 34 h 69"/>
                    <a:gd name="T36" fmla="*/ 109 w 124"/>
                    <a:gd name="T37" fmla="*/ 31 h 69"/>
                    <a:gd name="T38" fmla="*/ 105 w 124"/>
                    <a:gd name="T39" fmla="*/ 28 h 69"/>
                    <a:gd name="T40" fmla="*/ 102 w 124"/>
                    <a:gd name="T41" fmla="*/ 25 h 69"/>
                    <a:gd name="T42" fmla="*/ 97 w 124"/>
                    <a:gd name="T43" fmla="*/ 22 h 69"/>
                    <a:gd name="T44" fmla="*/ 98 w 124"/>
                    <a:gd name="T45" fmla="*/ 22 h 69"/>
                    <a:gd name="T46" fmla="*/ 104 w 124"/>
                    <a:gd name="T47" fmla="*/ 26 h 69"/>
                    <a:gd name="T48" fmla="*/ 108 w 124"/>
                    <a:gd name="T49" fmla="*/ 28 h 69"/>
                    <a:gd name="T50" fmla="*/ 110 w 124"/>
                    <a:gd name="T51" fmla="*/ 27 h 69"/>
                    <a:gd name="T52" fmla="*/ 110 w 124"/>
                    <a:gd name="T53" fmla="*/ 25 h 69"/>
                    <a:gd name="T54" fmla="*/ 105 w 124"/>
                    <a:gd name="T55" fmla="*/ 22 h 69"/>
                    <a:gd name="T56" fmla="*/ 102 w 124"/>
                    <a:gd name="T57" fmla="*/ 20 h 69"/>
                    <a:gd name="T58" fmla="*/ 97 w 124"/>
                    <a:gd name="T59" fmla="*/ 18 h 69"/>
                    <a:gd name="T60" fmla="*/ 93 w 124"/>
                    <a:gd name="T61" fmla="*/ 18 h 69"/>
                    <a:gd name="T62" fmla="*/ 91 w 124"/>
                    <a:gd name="T63" fmla="*/ 14 h 69"/>
                    <a:gd name="T64" fmla="*/ 93 w 124"/>
                    <a:gd name="T65" fmla="*/ 12 h 69"/>
                    <a:gd name="T66" fmla="*/ 94 w 124"/>
                    <a:gd name="T67" fmla="*/ 9 h 69"/>
                    <a:gd name="T68" fmla="*/ 93 w 124"/>
                    <a:gd name="T69" fmla="*/ 7 h 69"/>
                    <a:gd name="T70" fmla="*/ 86 w 124"/>
                    <a:gd name="T71" fmla="*/ 4 h 69"/>
                    <a:gd name="T72" fmla="*/ 81 w 124"/>
                    <a:gd name="T73" fmla="*/ 0 h 69"/>
                    <a:gd name="T74" fmla="*/ 72 w 124"/>
                    <a:gd name="T75" fmla="*/ 4 h 69"/>
                    <a:gd name="T76" fmla="*/ 71 w 124"/>
                    <a:gd name="T77" fmla="*/ 7 h 69"/>
                    <a:gd name="T78" fmla="*/ 69 w 124"/>
                    <a:gd name="T79" fmla="*/ 11 h 69"/>
                    <a:gd name="T80" fmla="*/ 66 w 124"/>
                    <a:gd name="T81" fmla="*/ 14 h 69"/>
                    <a:gd name="T82" fmla="*/ 63 w 124"/>
                    <a:gd name="T83" fmla="*/ 18 h 69"/>
                    <a:gd name="T84" fmla="*/ 58 w 124"/>
                    <a:gd name="T85" fmla="*/ 22 h 69"/>
                    <a:gd name="T86" fmla="*/ 55 w 124"/>
                    <a:gd name="T87" fmla="*/ 21 h 69"/>
                    <a:gd name="T88" fmla="*/ 54 w 124"/>
                    <a:gd name="T89" fmla="*/ 25 h 69"/>
                    <a:gd name="T90" fmla="*/ 53 w 124"/>
                    <a:gd name="T91" fmla="*/ 29 h 69"/>
                    <a:gd name="T92" fmla="*/ 50 w 124"/>
                    <a:gd name="T93" fmla="*/ 40 h 69"/>
                    <a:gd name="T94" fmla="*/ 49 w 124"/>
                    <a:gd name="T95" fmla="*/ 43 h 69"/>
                    <a:gd name="T96" fmla="*/ 47 w 124"/>
                    <a:gd name="T97" fmla="*/ 44 h 69"/>
                    <a:gd name="T98" fmla="*/ 42 w 124"/>
                    <a:gd name="T99" fmla="*/ 46 h 69"/>
                    <a:gd name="T100" fmla="*/ 41 w 124"/>
                    <a:gd name="T101" fmla="*/ 48 h 69"/>
                    <a:gd name="T102" fmla="*/ 36 w 124"/>
                    <a:gd name="T103" fmla="*/ 51 h 69"/>
                    <a:gd name="T104" fmla="*/ 33 w 124"/>
                    <a:gd name="T105" fmla="*/ 50 h 69"/>
                    <a:gd name="T106" fmla="*/ 28 w 124"/>
                    <a:gd name="T107" fmla="*/ 51 h 69"/>
                    <a:gd name="T108" fmla="*/ 25 w 124"/>
                    <a:gd name="T109" fmla="*/ 50 h 69"/>
                    <a:gd name="T110" fmla="*/ 24 w 124"/>
                    <a:gd name="T111" fmla="*/ 48 h 69"/>
                    <a:gd name="T112" fmla="*/ 14 w 124"/>
                    <a:gd name="T113" fmla="*/ 57 h 69"/>
                    <a:gd name="T114" fmla="*/ 12 w 124"/>
                    <a:gd name="T115" fmla="*/ 61 h 69"/>
                    <a:gd name="T116" fmla="*/ 8 w 124"/>
                    <a:gd name="T117" fmla="*/ 65 h 69"/>
                    <a:gd name="T118" fmla="*/ 31 w 124"/>
                    <a:gd name="T119" fmla="*/ 64 h 69"/>
                    <a:gd name="T120" fmla="*/ 119 w 124"/>
                    <a:gd name="T121" fmla="*/ 45 h 69"/>
                    <a:gd name="T122" fmla="*/ 119 w 124"/>
                    <a:gd name="T123" fmla="*/ 4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 h="69">
                      <a:moveTo>
                        <a:pt x="120" y="29"/>
                      </a:moveTo>
                      <a:cubicBezTo>
                        <a:pt x="120" y="29"/>
                        <a:pt x="120" y="29"/>
                        <a:pt x="120" y="29"/>
                      </a:cubicBezTo>
                      <a:cubicBezTo>
                        <a:pt x="121" y="27"/>
                        <a:pt x="121" y="27"/>
                        <a:pt x="121" y="27"/>
                      </a:cubicBezTo>
                      <a:cubicBezTo>
                        <a:pt x="121" y="27"/>
                        <a:pt x="121" y="27"/>
                        <a:pt x="121" y="27"/>
                      </a:cubicBezTo>
                      <a:cubicBezTo>
                        <a:pt x="121" y="27"/>
                        <a:pt x="121" y="27"/>
                        <a:pt x="121" y="27"/>
                      </a:cubicBezTo>
                      <a:cubicBezTo>
                        <a:pt x="121" y="27"/>
                        <a:pt x="121" y="27"/>
                        <a:pt x="121" y="27"/>
                      </a:cubicBezTo>
                      <a:cubicBezTo>
                        <a:pt x="120" y="28"/>
                        <a:pt x="120" y="28"/>
                        <a:pt x="120" y="28"/>
                      </a:cubicBezTo>
                      <a:cubicBezTo>
                        <a:pt x="120" y="28"/>
                        <a:pt x="120" y="28"/>
                        <a:pt x="120" y="28"/>
                      </a:cubicBezTo>
                      <a:cubicBezTo>
                        <a:pt x="120" y="29"/>
                        <a:pt x="120" y="29"/>
                        <a:pt x="120" y="29"/>
                      </a:cubicBezTo>
                      <a:cubicBezTo>
                        <a:pt x="120" y="29"/>
                        <a:pt x="120" y="29"/>
                        <a:pt x="120" y="29"/>
                      </a:cubicBezTo>
                      <a:cubicBezTo>
                        <a:pt x="120" y="29"/>
                        <a:pt x="120" y="29"/>
                        <a:pt x="120" y="29"/>
                      </a:cubicBezTo>
                      <a:close/>
                      <a:moveTo>
                        <a:pt x="118" y="35"/>
                      </a:moveTo>
                      <a:cubicBezTo>
                        <a:pt x="118" y="36"/>
                        <a:pt x="118" y="36"/>
                        <a:pt x="118" y="36"/>
                      </a:cubicBezTo>
                      <a:cubicBezTo>
                        <a:pt x="118" y="36"/>
                        <a:pt x="118" y="36"/>
                        <a:pt x="118" y="36"/>
                      </a:cubicBezTo>
                      <a:cubicBezTo>
                        <a:pt x="118" y="36"/>
                        <a:pt x="118" y="36"/>
                        <a:pt x="118" y="36"/>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9" y="36"/>
                        <a:pt x="119" y="36"/>
                        <a:pt x="119" y="36"/>
                      </a:cubicBezTo>
                      <a:cubicBezTo>
                        <a:pt x="119" y="36"/>
                        <a:pt x="119" y="36"/>
                        <a:pt x="119" y="36"/>
                      </a:cubicBezTo>
                      <a:cubicBezTo>
                        <a:pt x="119" y="36"/>
                        <a:pt x="119" y="36"/>
                        <a:pt x="119" y="36"/>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8" y="35"/>
                        <a:pt x="118" y="35"/>
                        <a:pt x="118" y="35"/>
                      </a:cubicBezTo>
                      <a:cubicBezTo>
                        <a:pt x="118" y="35"/>
                        <a:pt x="118" y="35"/>
                        <a:pt x="118" y="35"/>
                      </a:cubicBezTo>
                      <a:cubicBezTo>
                        <a:pt x="118" y="35"/>
                        <a:pt x="118" y="35"/>
                        <a:pt x="118" y="35"/>
                      </a:cubicBezTo>
                      <a:cubicBezTo>
                        <a:pt x="118" y="35"/>
                        <a:pt x="118" y="35"/>
                        <a:pt x="118" y="35"/>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4"/>
                        <a:pt x="118" y="34"/>
                        <a:pt x="118" y="34"/>
                      </a:cubicBezTo>
                      <a:cubicBezTo>
                        <a:pt x="118" y="35"/>
                        <a:pt x="118" y="35"/>
                        <a:pt x="118" y="35"/>
                      </a:cubicBezTo>
                      <a:close/>
                      <a:moveTo>
                        <a:pt x="120" y="31"/>
                      </a:moveTo>
                      <a:cubicBezTo>
                        <a:pt x="120" y="30"/>
                        <a:pt x="120" y="30"/>
                        <a:pt x="120" y="30"/>
                      </a:cubicBezTo>
                      <a:cubicBezTo>
                        <a:pt x="120" y="30"/>
                        <a:pt x="120" y="30"/>
                        <a:pt x="120" y="30"/>
                      </a:cubicBezTo>
                      <a:cubicBezTo>
                        <a:pt x="120" y="30"/>
                        <a:pt x="120" y="30"/>
                        <a:pt x="120" y="30"/>
                      </a:cubicBezTo>
                      <a:cubicBezTo>
                        <a:pt x="120" y="30"/>
                        <a:pt x="120" y="30"/>
                        <a:pt x="120" y="30"/>
                      </a:cubicBezTo>
                      <a:cubicBezTo>
                        <a:pt x="120" y="30"/>
                        <a:pt x="120" y="30"/>
                        <a:pt x="120" y="30"/>
                      </a:cubicBezTo>
                      <a:cubicBezTo>
                        <a:pt x="120" y="31"/>
                        <a:pt x="120" y="31"/>
                        <a:pt x="120" y="31"/>
                      </a:cubicBezTo>
                      <a:cubicBezTo>
                        <a:pt x="120" y="31"/>
                        <a:pt x="120" y="31"/>
                        <a:pt x="120" y="31"/>
                      </a:cubicBezTo>
                      <a:cubicBezTo>
                        <a:pt x="120" y="32"/>
                        <a:pt x="120" y="32"/>
                        <a:pt x="120" y="32"/>
                      </a:cubicBezTo>
                      <a:lnTo>
                        <a:pt x="120" y="31"/>
                      </a:lnTo>
                      <a:close/>
                      <a:moveTo>
                        <a:pt x="124" y="17"/>
                      </a:moveTo>
                      <a:cubicBezTo>
                        <a:pt x="124" y="18"/>
                        <a:pt x="124" y="18"/>
                        <a:pt x="124" y="18"/>
                      </a:cubicBezTo>
                      <a:cubicBezTo>
                        <a:pt x="124" y="18"/>
                        <a:pt x="124" y="18"/>
                        <a:pt x="124" y="18"/>
                      </a:cubicBezTo>
                      <a:cubicBezTo>
                        <a:pt x="124" y="19"/>
                        <a:pt x="124" y="19"/>
                        <a:pt x="124" y="19"/>
                      </a:cubicBezTo>
                      <a:cubicBezTo>
                        <a:pt x="124" y="19"/>
                        <a:pt x="124" y="19"/>
                        <a:pt x="124" y="19"/>
                      </a:cubicBezTo>
                      <a:cubicBezTo>
                        <a:pt x="123" y="19"/>
                        <a:pt x="123" y="19"/>
                        <a:pt x="123" y="19"/>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0"/>
                        <a:pt x="123" y="20"/>
                        <a:pt x="123" y="20"/>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4" y="20"/>
                        <a:pt x="124" y="20"/>
                        <a:pt x="124" y="20"/>
                      </a:cubicBezTo>
                      <a:cubicBezTo>
                        <a:pt x="124" y="20"/>
                        <a:pt x="124" y="20"/>
                        <a:pt x="124" y="20"/>
                      </a:cubicBezTo>
                      <a:cubicBezTo>
                        <a:pt x="124" y="17"/>
                        <a:pt x="124" y="17"/>
                        <a:pt x="124" y="17"/>
                      </a:cubicBezTo>
                      <a:close/>
                      <a:moveTo>
                        <a:pt x="120" y="47"/>
                      </a:move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7"/>
                        <a:pt x="120" y="47"/>
                        <a:pt x="120" y="47"/>
                      </a:cubicBezTo>
                      <a:close/>
                      <a:moveTo>
                        <a:pt x="119" y="43"/>
                      </a:moveTo>
                      <a:cubicBezTo>
                        <a:pt x="118" y="41"/>
                        <a:pt x="118" y="41"/>
                        <a:pt x="118" y="41"/>
                      </a:cubicBezTo>
                      <a:cubicBezTo>
                        <a:pt x="117" y="41"/>
                        <a:pt x="117" y="41"/>
                        <a:pt x="117" y="41"/>
                      </a:cubicBezTo>
                      <a:cubicBezTo>
                        <a:pt x="117" y="41"/>
                        <a:pt x="117" y="41"/>
                        <a:pt x="117" y="41"/>
                      </a:cubicBezTo>
                      <a:cubicBezTo>
                        <a:pt x="117" y="41"/>
                        <a:pt x="117" y="41"/>
                        <a:pt x="117" y="41"/>
                      </a:cubicBezTo>
                      <a:cubicBezTo>
                        <a:pt x="116" y="41"/>
                        <a:pt x="116" y="41"/>
                        <a:pt x="116" y="41"/>
                      </a:cubicBezTo>
                      <a:cubicBezTo>
                        <a:pt x="116" y="42"/>
                        <a:pt x="116" y="42"/>
                        <a:pt x="116" y="42"/>
                      </a:cubicBezTo>
                      <a:cubicBezTo>
                        <a:pt x="115" y="41"/>
                        <a:pt x="115" y="41"/>
                        <a:pt x="115" y="41"/>
                      </a:cubicBezTo>
                      <a:cubicBezTo>
                        <a:pt x="113" y="41"/>
                        <a:pt x="113" y="41"/>
                        <a:pt x="113" y="41"/>
                      </a:cubicBezTo>
                      <a:cubicBezTo>
                        <a:pt x="113" y="41"/>
                        <a:pt x="113" y="41"/>
                        <a:pt x="113" y="41"/>
                      </a:cubicBezTo>
                      <a:cubicBezTo>
                        <a:pt x="112" y="42"/>
                        <a:pt x="112" y="42"/>
                        <a:pt x="112" y="42"/>
                      </a:cubicBezTo>
                      <a:cubicBezTo>
                        <a:pt x="112" y="42"/>
                        <a:pt x="112" y="42"/>
                        <a:pt x="112" y="42"/>
                      </a:cubicBezTo>
                      <a:cubicBezTo>
                        <a:pt x="113" y="42"/>
                        <a:pt x="113" y="42"/>
                        <a:pt x="113" y="42"/>
                      </a:cubicBezTo>
                      <a:cubicBezTo>
                        <a:pt x="113" y="42"/>
                        <a:pt x="113" y="42"/>
                        <a:pt x="113" y="42"/>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3" y="43"/>
                        <a:pt x="113" y="43"/>
                        <a:pt x="113" y="43"/>
                      </a:cubicBezTo>
                      <a:cubicBezTo>
                        <a:pt x="112" y="43"/>
                        <a:pt x="112" y="43"/>
                        <a:pt x="112" y="43"/>
                      </a:cubicBezTo>
                      <a:cubicBezTo>
                        <a:pt x="112" y="43"/>
                        <a:pt x="112" y="43"/>
                        <a:pt x="112" y="43"/>
                      </a:cubicBezTo>
                      <a:cubicBezTo>
                        <a:pt x="111" y="43"/>
                        <a:pt x="111" y="43"/>
                        <a:pt x="111" y="43"/>
                      </a:cubicBezTo>
                      <a:cubicBezTo>
                        <a:pt x="111" y="43"/>
                        <a:pt x="111" y="43"/>
                        <a:pt x="111" y="43"/>
                      </a:cubicBezTo>
                      <a:cubicBezTo>
                        <a:pt x="111" y="43"/>
                        <a:pt x="111" y="43"/>
                        <a:pt x="111" y="43"/>
                      </a:cubicBezTo>
                      <a:cubicBezTo>
                        <a:pt x="110" y="44"/>
                        <a:pt x="110" y="44"/>
                        <a:pt x="110" y="44"/>
                      </a:cubicBezTo>
                      <a:cubicBezTo>
                        <a:pt x="110" y="44"/>
                        <a:pt x="110" y="44"/>
                        <a:pt x="110" y="44"/>
                      </a:cubicBezTo>
                      <a:cubicBezTo>
                        <a:pt x="110" y="44"/>
                        <a:pt x="110" y="44"/>
                        <a:pt x="110" y="44"/>
                      </a:cubicBezTo>
                      <a:cubicBezTo>
                        <a:pt x="110" y="44"/>
                        <a:pt x="110" y="44"/>
                        <a:pt x="110" y="44"/>
                      </a:cubicBezTo>
                      <a:cubicBezTo>
                        <a:pt x="110" y="43"/>
                        <a:pt x="110" y="43"/>
                        <a:pt x="110" y="43"/>
                      </a:cubicBezTo>
                      <a:cubicBezTo>
                        <a:pt x="110" y="43"/>
                        <a:pt x="110" y="43"/>
                        <a:pt x="110" y="43"/>
                      </a:cubicBezTo>
                      <a:cubicBezTo>
                        <a:pt x="110" y="43"/>
                        <a:pt x="110" y="43"/>
                        <a:pt x="110" y="43"/>
                      </a:cubicBezTo>
                      <a:cubicBezTo>
                        <a:pt x="110" y="43"/>
                        <a:pt x="110" y="43"/>
                        <a:pt x="110" y="43"/>
                      </a:cubicBezTo>
                      <a:cubicBezTo>
                        <a:pt x="110" y="42"/>
                        <a:pt x="110" y="42"/>
                        <a:pt x="110" y="42"/>
                      </a:cubicBezTo>
                      <a:cubicBezTo>
                        <a:pt x="110" y="42"/>
                        <a:pt x="110" y="42"/>
                        <a:pt x="110" y="42"/>
                      </a:cubicBezTo>
                      <a:cubicBezTo>
                        <a:pt x="109" y="42"/>
                        <a:pt x="109" y="42"/>
                        <a:pt x="109" y="42"/>
                      </a:cubicBezTo>
                      <a:cubicBezTo>
                        <a:pt x="109" y="42"/>
                        <a:pt x="109" y="42"/>
                        <a:pt x="109" y="42"/>
                      </a:cubicBezTo>
                      <a:cubicBezTo>
                        <a:pt x="109" y="41"/>
                        <a:pt x="109" y="41"/>
                        <a:pt x="109" y="41"/>
                      </a:cubicBezTo>
                      <a:cubicBezTo>
                        <a:pt x="109" y="41"/>
                        <a:pt x="109" y="41"/>
                        <a:pt x="109" y="41"/>
                      </a:cubicBezTo>
                      <a:cubicBezTo>
                        <a:pt x="109" y="41"/>
                        <a:pt x="109" y="41"/>
                        <a:pt x="109"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8" y="41"/>
                        <a:pt x="108" y="41"/>
                        <a:pt x="108" y="41"/>
                      </a:cubicBezTo>
                      <a:cubicBezTo>
                        <a:pt x="107" y="41"/>
                        <a:pt x="107" y="41"/>
                        <a:pt x="107" y="41"/>
                      </a:cubicBezTo>
                      <a:cubicBezTo>
                        <a:pt x="107" y="41"/>
                        <a:pt x="107" y="41"/>
                        <a:pt x="107" y="41"/>
                      </a:cubicBezTo>
                      <a:cubicBezTo>
                        <a:pt x="107" y="40"/>
                        <a:pt x="107" y="40"/>
                        <a:pt x="107" y="40"/>
                      </a:cubicBezTo>
                      <a:cubicBezTo>
                        <a:pt x="107" y="40"/>
                        <a:pt x="107" y="40"/>
                        <a:pt x="107" y="40"/>
                      </a:cubicBezTo>
                      <a:cubicBezTo>
                        <a:pt x="106" y="39"/>
                        <a:pt x="106" y="39"/>
                        <a:pt x="106" y="39"/>
                      </a:cubicBezTo>
                      <a:cubicBezTo>
                        <a:pt x="106" y="38"/>
                        <a:pt x="106" y="38"/>
                        <a:pt x="106" y="38"/>
                      </a:cubicBezTo>
                      <a:cubicBezTo>
                        <a:pt x="106" y="38"/>
                        <a:pt x="106" y="38"/>
                        <a:pt x="106" y="38"/>
                      </a:cubicBezTo>
                      <a:cubicBezTo>
                        <a:pt x="106" y="39"/>
                        <a:pt x="106" y="39"/>
                        <a:pt x="106" y="39"/>
                      </a:cubicBezTo>
                      <a:cubicBezTo>
                        <a:pt x="105" y="39"/>
                        <a:pt x="105" y="39"/>
                        <a:pt x="105" y="39"/>
                      </a:cubicBezTo>
                      <a:cubicBezTo>
                        <a:pt x="105" y="39"/>
                        <a:pt x="105" y="39"/>
                        <a:pt x="105" y="39"/>
                      </a:cubicBezTo>
                      <a:cubicBezTo>
                        <a:pt x="104" y="38"/>
                        <a:pt x="104" y="38"/>
                        <a:pt x="104" y="38"/>
                      </a:cubicBezTo>
                      <a:cubicBezTo>
                        <a:pt x="104" y="38"/>
                        <a:pt x="104" y="38"/>
                        <a:pt x="104" y="38"/>
                      </a:cubicBezTo>
                      <a:cubicBezTo>
                        <a:pt x="103" y="39"/>
                        <a:pt x="103" y="39"/>
                        <a:pt x="103" y="39"/>
                      </a:cubicBezTo>
                      <a:cubicBezTo>
                        <a:pt x="102" y="38"/>
                        <a:pt x="102" y="38"/>
                        <a:pt x="102" y="38"/>
                      </a:cubicBezTo>
                      <a:cubicBezTo>
                        <a:pt x="102" y="38"/>
                        <a:pt x="102" y="38"/>
                        <a:pt x="102" y="38"/>
                      </a:cubicBezTo>
                      <a:cubicBezTo>
                        <a:pt x="101" y="38"/>
                        <a:pt x="101" y="38"/>
                        <a:pt x="101" y="38"/>
                      </a:cubicBezTo>
                      <a:cubicBezTo>
                        <a:pt x="101" y="38"/>
                        <a:pt x="101" y="38"/>
                        <a:pt x="101" y="38"/>
                      </a:cubicBezTo>
                      <a:cubicBezTo>
                        <a:pt x="101" y="38"/>
                        <a:pt x="101" y="38"/>
                        <a:pt x="101" y="38"/>
                      </a:cubicBezTo>
                      <a:cubicBezTo>
                        <a:pt x="101" y="37"/>
                        <a:pt x="101" y="37"/>
                        <a:pt x="101" y="37"/>
                      </a:cubicBezTo>
                      <a:cubicBezTo>
                        <a:pt x="100" y="37"/>
                        <a:pt x="100" y="37"/>
                        <a:pt x="100" y="37"/>
                      </a:cubicBezTo>
                      <a:cubicBezTo>
                        <a:pt x="100" y="37"/>
                        <a:pt x="100" y="37"/>
                        <a:pt x="100" y="37"/>
                      </a:cubicBezTo>
                      <a:cubicBezTo>
                        <a:pt x="100" y="38"/>
                        <a:pt x="100" y="38"/>
                        <a:pt x="100" y="38"/>
                      </a:cubicBezTo>
                      <a:cubicBezTo>
                        <a:pt x="100" y="38"/>
                        <a:pt x="100" y="38"/>
                        <a:pt x="100" y="38"/>
                      </a:cubicBezTo>
                      <a:cubicBezTo>
                        <a:pt x="100" y="38"/>
                        <a:pt x="100" y="38"/>
                        <a:pt x="100" y="38"/>
                      </a:cubicBezTo>
                      <a:cubicBezTo>
                        <a:pt x="99" y="38"/>
                        <a:pt x="99" y="38"/>
                        <a:pt x="99" y="38"/>
                      </a:cubicBezTo>
                      <a:cubicBezTo>
                        <a:pt x="99" y="38"/>
                        <a:pt x="99" y="38"/>
                        <a:pt x="99" y="38"/>
                      </a:cubicBezTo>
                      <a:cubicBezTo>
                        <a:pt x="98" y="38"/>
                        <a:pt x="98" y="38"/>
                        <a:pt x="98" y="38"/>
                      </a:cubicBezTo>
                      <a:cubicBezTo>
                        <a:pt x="97" y="38"/>
                        <a:pt x="97" y="38"/>
                        <a:pt x="97" y="38"/>
                      </a:cubicBezTo>
                      <a:cubicBezTo>
                        <a:pt x="97" y="38"/>
                        <a:pt x="97" y="38"/>
                        <a:pt x="97" y="38"/>
                      </a:cubicBezTo>
                      <a:cubicBezTo>
                        <a:pt x="97" y="38"/>
                        <a:pt x="97" y="38"/>
                        <a:pt x="97" y="38"/>
                      </a:cubicBezTo>
                      <a:cubicBezTo>
                        <a:pt x="97" y="38"/>
                        <a:pt x="97" y="38"/>
                        <a:pt x="97" y="38"/>
                      </a:cubicBezTo>
                      <a:cubicBezTo>
                        <a:pt x="96" y="38"/>
                        <a:pt x="96" y="38"/>
                        <a:pt x="96" y="38"/>
                      </a:cubicBezTo>
                      <a:cubicBezTo>
                        <a:pt x="96" y="37"/>
                        <a:pt x="96" y="37"/>
                        <a:pt x="96" y="37"/>
                      </a:cubicBezTo>
                      <a:cubicBezTo>
                        <a:pt x="97" y="37"/>
                        <a:pt x="97" y="37"/>
                        <a:pt x="97" y="37"/>
                      </a:cubicBezTo>
                      <a:cubicBezTo>
                        <a:pt x="97" y="37"/>
                        <a:pt x="97" y="37"/>
                        <a:pt x="97" y="37"/>
                      </a:cubicBezTo>
                      <a:cubicBezTo>
                        <a:pt x="97" y="37"/>
                        <a:pt x="97" y="37"/>
                        <a:pt x="97" y="37"/>
                      </a:cubicBezTo>
                      <a:cubicBezTo>
                        <a:pt x="98" y="37"/>
                        <a:pt x="98" y="37"/>
                        <a:pt x="98" y="37"/>
                      </a:cubicBezTo>
                      <a:cubicBezTo>
                        <a:pt x="98" y="37"/>
                        <a:pt x="98" y="37"/>
                        <a:pt x="98" y="37"/>
                      </a:cubicBezTo>
                      <a:cubicBezTo>
                        <a:pt x="98" y="37"/>
                        <a:pt x="98" y="37"/>
                        <a:pt x="98" y="37"/>
                      </a:cubicBezTo>
                      <a:cubicBezTo>
                        <a:pt x="98" y="37"/>
                        <a:pt x="98" y="37"/>
                        <a:pt x="98" y="37"/>
                      </a:cubicBezTo>
                      <a:cubicBezTo>
                        <a:pt x="99" y="37"/>
                        <a:pt x="99" y="37"/>
                        <a:pt x="99" y="37"/>
                      </a:cubicBezTo>
                      <a:cubicBezTo>
                        <a:pt x="99" y="37"/>
                        <a:pt x="99" y="37"/>
                        <a:pt x="99" y="37"/>
                      </a:cubicBezTo>
                      <a:cubicBezTo>
                        <a:pt x="99" y="37"/>
                        <a:pt x="99" y="37"/>
                        <a:pt x="99" y="37"/>
                      </a:cubicBezTo>
                      <a:cubicBezTo>
                        <a:pt x="99" y="37"/>
                        <a:pt x="99" y="37"/>
                        <a:pt x="99" y="37"/>
                      </a:cubicBezTo>
                      <a:cubicBezTo>
                        <a:pt x="99" y="37"/>
                        <a:pt x="99" y="37"/>
                        <a:pt x="99" y="37"/>
                      </a:cubicBezTo>
                      <a:cubicBezTo>
                        <a:pt x="100" y="37"/>
                        <a:pt x="100" y="37"/>
                        <a:pt x="100" y="37"/>
                      </a:cubicBezTo>
                      <a:cubicBezTo>
                        <a:pt x="100" y="37"/>
                        <a:pt x="100" y="37"/>
                        <a:pt x="100" y="37"/>
                      </a:cubicBezTo>
                      <a:cubicBezTo>
                        <a:pt x="100" y="38"/>
                        <a:pt x="100" y="38"/>
                        <a:pt x="100" y="38"/>
                      </a:cubicBezTo>
                      <a:cubicBezTo>
                        <a:pt x="100" y="37"/>
                        <a:pt x="100" y="37"/>
                        <a:pt x="100" y="37"/>
                      </a:cubicBezTo>
                      <a:cubicBezTo>
                        <a:pt x="100" y="37"/>
                        <a:pt x="100" y="37"/>
                        <a:pt x="100" y="37"/>
                      </a:cubicBezTo>
                      <a:cubicBezTo>
                        <a:pt x="100" y="37"/>
                        <a:pt x="100" y="37"/>
                        <a:pt x="100" y="37"/>
                      </a:cubicBezTo>
                      <a:cubicBezTo>
                        <a:pt x="101" y="37"/>
                        <a:pt x="101" y="37"/>
                        <a:pt x="101" y="37"/>
                      </a:cubicBezTo>
                      <a:cubicBezTo>
                        <a:pt x="101" y="37"/>
                        <a:pt x="101" y="37"/>
                        <a:pt x="101" y="37"/>
                      </a:cubicBezTo>
                      <a:cubicBezTo>
                        <a:pt x="101" y="37"/>
                        <a:pt x="101" y="37"/>
                        <a:pt x="101" y="37"/>
                      </a:cubicBezTo>
                      <a:cubicBezTo>
                        <a:pt x="101" y="37"/>
                        <a:pt x="101" y="37"/>
                        <a:pt x="101" y="37"/>
                      </a:cubicBezTo>
                      <a:cubicBezTo>
                        <a:pt x="102" y="38"/>
                        <a:pt x="102" y="38"/>
                        <a:pt x="102" y="38"/>
                      </a:cubicBezTo>
                      <a:cubicBezTo>
                        <a:pt x="102" y="38"/>
                        <a:pt x="102" y="38"/>
                        <a:pt x="102" y="38"/>
                      </a:cubicBezTo>
                      <a:cubicBezTo>
                        <a:pt x="102" y="38"/>
                        <a:pt x="102" y="38"/>
                        <a:pt x="102" y="38"/>
                      </a:cubicBezTo>
                      <a:cubicBezTo>
                        <a:pt x="103" y="38"/>
                        <a:pt x="103" y="38"/>
                        <a:pt x="103" y="38"/>
                      </a:cubicBezTo>
                      <a:cubicBezTo>
                        <a:pt x="103" y="37"/>
                        <a:pt x="103" y="37"/>
                        <a:pt x="103" y="37"/>
                      </a:cubicBezTo>
                      <a:cubicBezTo>
                        <a:pt x="103" y="37"/>
                        <a:pt x="103" y="37"/>
                        <a:pt x="103" y="37"/>
                      </a:cubicBezTo>
                      <a:cubicBezTo>
                        <a:pt x="103" y="37"/>
                        <a:pt x="103" y="37"/>
                        <a:pt x="103" y="37"/>
                      </a:cubicBezTo>
                      <a:cubicBezTo>
                        <a:pt x="103" y="36"/>
                        <a:pt x="103" y="36"/>
                        <a:pt x="103" y="36"/>
                      </a:cubicBezTo>
                      <a:cubicBezTo>
                        <a:pt x="103" y="36"/>
                        <a:pt x="103" y="36"/>
                        <a:pt x="103" y="36"/>
                      </a:cubicBezTo>
                      <a:cubicBezTo>
                        <a:pt x="103" y="37"/>
                        <a:pt x="103" y="37"/>
                        <a:pt x="103" y="37"/>
                      </a:cubicBezTo>
                      <a:cubicBezTo>
                        <a:pt x="103" y="37"/>
                        <a:pt x="103" y="37"/>
                        <a:pt x="103" y="37"/>
                      </a:cubicBezTo>
                      <a:cubicBezTo>
                        <a:pt x="103" y="37"/>
                        <a:pt x="103" y="37"/>
                        <a:pt x="103" y="37"/>
                      </a:cubicBezTo>
                      <a:cubicBezTo>
                        <a:pt x="103" y="37"/>
                        <a:pt x="103" y="37"/>
                        <a:pt x="103" y="37"/>
                      </a:cubicBezTo>
                      <a:cubicBezTo>
                        <a:pt x="103" y="37"/>
                        <a:pt x="103" y="37"/>
                        <a:pt x="103" y="37"/>
                      </a:cubicBezTo>
                      <a:cubicBezTo>
                        <a:pt x="104" y="38"/>
                        <a:pt x="104" y="38"/>
                        <a:pt x="104" y="38"/>
                      </a:cubicBezTo>
                      <a:cubicBezTo>
                        <a:pt x="104" y="38"/>
                        <a:pt x="104" y="38"/>
                        <a:pt x="104"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5" y="38"/>
                        <a:pt x="105" y="38"/>
                        <a:pt x="105" y="38"/>
                      </a:cubicBezTo>
                      <a:cubicBezTo>
                        <a:pt x="106" y="37"/>
                        <a:pt x="106" y="37"/>
                        <a:pt x="106" y="37"/>
                      </a:cubicBezTo>
                      <a:cubicBezTo>
                        <a:pt x="106" y="37"/>
                        <a:pt x="106" y="37"/>
                        <a:pt x="106" y="37"/>
                      </a:cubicBezTo>
                      <a:cubicBezTo>
                        <a:pt x="107" y="37"/>
                        <a:pt x="107" y="37"/>
                        <a:pt x="107" y="37"/>
                      </a:cubicBezTo>
                      <a:cubicBezTo>
                        <a:pt x="107" y="38"/>
                        <a:pt x="107" y="38"/>
                        <a:pt x="107" y="38"/>
                      </a:cubicBezTo>
                      <a:cubicBezTo>
                        <a:pt x="107" y="38"/>
                        <a:pt x="107" y="38"/>
                        <a:pt x="107" y="38"/>
                      </a:cubicBezTo>
                      <a:cubicBezTo>
                        <a:pt x="107" y="39"/>
                        <a:pt x="107" y="39"/>
                        <a:pt x="107" y="39"/>
                      </a:cubicBezTo>
                      <a:cubicBezTo>
                        <a:pt x="107" y="39"/>
                        <a:pt x="107" y="39"/>
                        <a:pt x="107" y="39"/>
                      </a:cubicBezTo>
                      <a:cubicBezTo>
                        <a:pt x="107" y="39"/>
                        <a:pt x="107" y="39"/>
                        <a:pt x="107" y="39"/>
                      </a:cubicBezTo>
                      <a:cubicBezTo>
                        <a:pt x="108" y="40"/>
                        <a:pt x="108" y="40"/>
                        <a:pt x="108" y="40"/>
                      </a:cubicBezTo>
                      <a:cubicBezTo>
                        <a:pt x="108" y="40"/>
                        <a:pt x="108" y="40"/>
                        <a:pt x="108" y="40"/>
                      </a:cubicBezTo>
                      <a:cubicBezTo>
                        <a:pt x="109" y="40"/>
                        <a:pt x="109" y="40"/>
                        <a:pt x="109" y="40"/>
                      </a:cubicBezTo>
                      <a:cubicBezTo>
                        <a:pt x="110" y="40"/>
                        <a:pt x="110" y="40"/>
                        <a:pt x="110" y="40"/>
                      </a:cubicBezTo>
                      <a:cubicBezTo>
                        <a:pt x="110" y="41"/>
                        <a:pt x="110" y="41"/>
                        <a:pt x="110" y="41"/>
                      </a:cubicBezTo>
                      <a:cubicBezTo>
                        <a:pt x="111" y="41"/>
                        <a:pt x="111" y="41"/>
                        <a:pt x="111" y="41"/>
                      </a:cubicBezTo>
                      <a:cubicBezTo>
                        <a:pt x="111" y="41"/>
                        <a:pt x="111" y="41"/>
                        <a:pt x="111" y="41"/>
                      </a:cubicBezTo>
                      <a:cubicBezTo>
                        <a:pt x="111" y="41"/>
                        <a:pt x="111" y="41"/>
                        <a:pt x="111" y="41"/>
                      </a:cubicBezTo>
                      <a:cubicBezTo>
                        <a:pt x="112" y="41"/>
                        <a:pt x="112" y="41"/>
                        <a:pt x="112" y="41"/>
                      </a:cubicBezTo>
                      <a:cubicBezTo>
                        <a:pt x="112" y="41"/>
                        <a:pt x="112" y="41"/>
                        <a:pt x="112" y="41"/>
                      </a:cubicBezTo>
                      <a:cubicBezTo>
                        <a:pt x="112" y="41"/>
                        <a:pt x="112" y="41"/>
                        <a:pt x="112" y="41"/>
                      </a:cubicBezTo>
                      <a:cubicBezTo>
                        <a:pt x="112" y="40"/>
                        <a:pt x="112" y="40"/>
                        <a:pt x="112" y="40"/>
                      </a:cubicBezTo>
                      <a:cubicBezTo>
                        <a:pt x="113" y="40"/>
                        <a:pt x="113" y="40"/>
                        <a:pt x="113" y="40"/>
                      </a:cubicBezTo>
                      <a:cubicBezTo>
                        <a:pt x="113" y="40"/>
                        <a:pt x="113" y="40"/>
                        <a:pt x="113" y="40"/>
                      </a:cubicBezTo>
                      <a:cubicBezTo>
                        <a:pt x="113" y="40"/>
                        <a:pt x="113" y="40"/>
                        <a:pt x="113" y="40"/>
                      </a:cubicBezTo>
                      <a:cubicBezTo>
                        <a:pt x="113" y="39"/>
                        <a:pt x="113" y="39"/>
                        <a:pt x="113" y="39"/>
                      </a:cubicBezTo>
                      <a:cubicBezTo>
                        <a:pt x="113" y="39"/>
                        <a:pt x="113" y="39"/>
                        <a:pt x="113" y="39"/>
                      </a:cubicBezTo>
                      <a:cubicBezTo>
                        <a:pt x="112" y="38"/>
                        <a:pt x="112" y="38"/>
                        <a:pt x="112" y="38"/>
                      </a:cubicBezTo>
                      <a:cubicBezTo>
                        <a:pt x="112" y="39"/>
                        <a:pt x="112" y="39"/>
                        <a:pt x="112" y="39"/>
                      </a:cubicBezTo>
                      <a:cubicBezTo>
                        <a:pt x="112" y="39"/>
                        <a:pt x="112" y="39"/>
                        <a:pt x="112" y="39"/>
                      </a:cubicBezTo>
                      <a:cubicBezTo>
                        <a:pt x="112" y="38"/>
                        <a:pt x="112" y="38"/>
                        <a:pt x="112" y="38"/>
                      </a:cubicBezTo>
                      <a:cubicBezTo>
                        <a:pt x="112" y="38"/>
                        <a:pt x="112" y="38"/>
                        <a:pt x="112" y="38"/>
                      </a:cubicBezTo>
                      <a:cubicBezTo>
                        <a:pt x="112" y="38"/>
                        <a:pt x="112" y="38"/>
                        <a:pt x="112" y="38"/>
                      </a:cubicBezTo>
                      <a:cubicBezTo>
                        <a:pt x="112" y="38"/>
                        <a:pt x="112" y="38"/>
                        <a:pt x="112" y="38"/>
                      </a:cubicBezTo>
                      <a:cubicBezTo>
                        <a:pt x="112" y="38"/>
                        <a:pt x="112" y="38"/>
                        <a:pt x="112" y="38"/>
                      </a:cubicBezTo>
                      <a:cubicBezTo>
                        <a:pt x="111" y="37"/>
                        <a:pt x="111" y="37"/>
                        <a:pt x="111" y="37"/>
                      </a:cubicBezTo>
                      <a:cubicBezTo>
                        <a:pt x="111" y="38"/>
                        <a:pt x="111" y="38"/>
                        <a:pt x="111" y="38"/>
                      </a:cubicBezTo>
                      <a:cubicBezTo>
                        <a:pt x="111" y="38"/>
                        <a:pt x="111" y="38"/>
                        <a:pt x="111" y="38"/>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1" y="37"/>
                        <a:pt x="111" y="37"/>
                        <a:pt x="111" y="37"/>
                      </a:cubicBezTo>
                      <a:cubicBezTo>
                        <a:pt x="110" y="36"/>
                        <a:pt x="110" y="36"/>
                        <a:pt x="110" y="36"/>
                      </a:cubicBezTo>
                      <a:cubicBezTo>
                        <a:pt x="110" y="36"/>
                        <a:pt x="110" y="36"/>
                        <a:pt x="110" y="36"/>
                      </a:cubicBezTo>
                      <a:cubicBezTo>
                        <a:pt x="110" y="37"/>
                        <a:pt x="110" y="37"/>
                        <a:pt x="110" y="37"/>
                      </a:cubicBezTo>
                      <a:cubicBezTo>
                        <a:pt x="109" y="37"/>
                        <a:pt x="109" y="37"/>
                        <a:pt x="109" y="37"/>
                      </a:cubicBezTo>
                      <a:cubicBezTo>
                        <a:pt x="109" y="37"/>
                        <a:pt x="109" y="37"/>
                        <a:pt x="109" y="37"/>
                      </a:cubicBezTo>
                      <a:cubicBezTo>
                        <a:pt x="108" y="36"/>
                        <a:pt x="108" y="36"/>
                        <a:pt x="108" y="36"/>
                      </a:cubicBezTo>
                      <a:cubicBezTo>
                        <a:pt x="107" y="36"/>
                        <a:pt x="107" y="36"/>
                        <a:pt x="107" y="36"/>
                      </a:cubicBezTo>
                      <a:cubicBezTo>
                        <a:pt x="106" y="35"/>
                        <a:pt x="106" y="35"/>
                        <a:pt x="106" y="35"/>
                      </a:cubicBezTo>
                      <a:cubicBezTo>
                        <a:pt x="105" y="34"/>
                        <a:pt x="105" y="34"/>
                        <a:pt x="105" y="34"/>
                      </a:cubicBezTo>
                      <a:cubicBezTo>
                        <a:pt x="105" y="34"/>
                        <a:pt x="105" y="34"/>
                        <a:pt x="105" y="34"/>
                      </a:cubicBezTo>
                      <a:cubicBezTo>
                        <a:pt x="104" y="34"/>
                        <a:pt x="104" y="34"/>
                        <a:pt x="104" y="34"/>
                      </a:cubicBezTo>
                      <a:cubicBezTo>
                        <a:pt x="103" y="33"/>
                        <a:pt x="103" y="33"/>
                        <a:pt x="103" y="33"/>
                      </a:cubicBezTo>
                      <a:cubicBezTo>
                        <a:pt x="103" y="33"/>
                        <a:pt x="103" y="33"/>
                        <a:pt x="103" y="33"/>
                      </a:cubicBezTo>
                      <a:cubicBezTo>
                        <a:pt x="103" y="33"/>
                        <a:pt x="103" y="33"/>
                        <a:pt x="103" y="33"/>
                      </a:cubicBezTo>
                      <a:cubicBezTo>
                        <a:pt x="103" y="33"/>
                        <a:pt x="103" y="33"/>
                        <a:pt x="103" y="33"/>
                      </a:cubicBezTo>
                      <a:cubicBezTo>
                        <a:pt x="103" y="33"/>
                        <a:pt x="103" y="33"/>
                        <a:pt x="103" y="33"/>
                      </a:cubicBezTo>
                      <a:cubicBezTo>
                        <a:pt x="103" y="32"/>
                        <a:pt x="103" y="32"/>
                        <a:pt x="103" y="32"/>
                      </a:cubicBezTo>
                      <a:cubicBezTo>
                        <a:pt x="103" y="32"/>
                        <a:pt x="103" y="32"/>
                        <a:pt x="103" y="32"/>
                      </a:cubicBezTo>
                      <a:cubicBezTo>
                        <a:pt x="103" y="32"/>
                        <a:pt x="103" y="32"/>
                        <a:pt x="103" y="32"/>
                      </a:cubicBezTo>
                      <a:cubicBezTo>
                        <a:pt x="103" y="32"/>
                        <a:pt x="103" y="32"/>
                        <a:pt x="103" y="32"/>
                      </a:cubicBezTo>
                      <a:cubicBezTo>
                        <a:pt x="104" y="33"/>
                        <a:pt x="104" y="33"/>
                        <a:pt x="104" y="33"/>
                      </a:cubicBezTo>
                      <a:cubicBezTo>
                        <a:pt x="105" y="33"/>
                        <a:pt x="105" y="33"/>
                        <a:pt x="105" y="33"/>
                      </a:cubicBezTo>
                      <a:cubicBezTo>
                        <a:pt x="105" y="34"/>
                        <a:pt x="105" y="34"/>
                        <a:pt x="105" y="34"/>
                      </a:cubicBezTo>
                      <a:cubicBezTo>
                        <a:pt x="105" y="34"/>
                        <a:pt x="105" y="34"/>
                        <a:pt x="105" y="34"/>
                      </a:cubicBezTo>
                      <a:cubicBezTo>
                        <a:pt x="106" y="34"/>
                        <a:pt x="106" y="34"/>
                        <a:pt x="106" y="34"/>
                      </a:cubicBezTo>
                      <a:cubicBezTo>
                        <a:pt x="107" y="35"/>
                        <a:pt x="107" y="35"/>
                        <a:pt x="107" y="35"/>
                      </a:cubicBezTo>
                      <a:cubicBezTo>
                        <a:pt x="107" y="35"/>
                        <a:pt x="107" y="35"/>
                        <a:pt x="107" y="35"/>
                      </a:cubicBezTo>
                      <a:cubicBezTo>
                        <a:pt x="107" y="35"/>
                        <a:pt x="107" y="35"/>
                        <a:pt x="107" y="35"/>
                      </a:cubicBezTo>
                      <a:cubicBezTo>
                        <a:pt x="107" y="35"/>
                        <a:pt x="107" y="35"/>
                        <a:pt x="107" y="35"/>
                      </a:cubicBezTo>
                      <a:cubicBezTo>
                        <a:pt x="108" y="36"/>
                        <a:pt x="108" y="36"/>
                        <a:pt x="108" y="36"/>
                      </a:cubicBezTo>
                      <a:cubicBezTo>
                        <a:pt x="108" y="36"/>
                        <a:pt x="108" y="36"/>
                        <a:pt x="108" y="36"/>
                      </a:cubicBezTo>
                      <a:cubicBezTo>
                        <a:pt x="109" y="36"/>
                        <a:pt x="109" y="36"/>
                        <a:pt x="109" y="36"/>
                      </a:cubicBezTo>
                      <a:cubicBezTo>
                        <a:pt x="109" y="36"/>
                        <a:pt x="109" y="36"/>
                        <a:pt x="109" y="36"/>
                      </a:cubicBezTo>
                      <a:cubicBezTo>
                        <a:pt x="110" y="36"/>
                        <a:pt x="110" y="36"/>
                        <a:pt x="110" y="36"/>
                      </a:cubicBezTo>
                      <a:cubicBezTo>
                        <a:pt x="110" y="35"/>
                        <a:pt x="110" y="35"/>
                        <a:pt x="110" y="35"/>
                      </a:cubicBezTo>
                      <a:cubicBezTo>
                        <a:pt x="110" y="35"/>
                        <a:pt x="110" y="35"/>
                        <a:pt x="110" y="35"/>
                      </a:cubicBezTo>
                      <a:cubicBezTo>
                        <a:pt x="110" y="35"/>
                        <a:pt x="110" y="35"/>
                        <a:pt x="110" y="35"/>
                      </a:cubicBezTo>
                      <a:cubicBezTo>
                        <a:pt x="110" y="35"/>
                        <a:pt x="110" y="35"/>
                        <a:pt x="110" y="35"/>
                      </a:cubicBezTo>
                      <a:cubicBezTo>
                        <a:pt x="110" y="35"/>
                        <a:pt x="110" y="35"/>
                        <a:pt x="110" y="35"/>
                      </a:cubicBezTo>
                      <a:cubicBezTo>
                        <a:pt x="109" y="35"/>
                        <a:pt x="109" y="35"/>
                        <a:pt x="109" y="35"/>
                      </a:cubicBezTo>
                      <a:cubicBezTo>
                        <a:pt x="109" y="35"/>
                        <a:pt x="109" y="35"/>
                        <a:pt x="109" y="35"/>
                      </a:cubicBezTo>
                      <a:cubicBezTo>
                        <a:pt x="110" y="34"/>
                        <a:pt x="110" y="34"/>
                        <a:pt x="110" y="34"/>
                      </a:cubicBezTo>
                      <a:cubicBezTo>
                        <a:pt x="110" y="34"/>
                        <a:pt x="110" y="34"/>
                        <a:pt x="110" y="34"/>
                      </a:cubicBezTo>
                      <a:cubicBezTo>
                        <a:pt x="110" y="34"/>
                        <a:pt x="110" y="34"/>
                        <a:pt x="110" y="34"/>
                      </a:cubicBezTo>
                      <a:cubicBezTo>
                        <a:pt x="109" y="34"/>
                        <a:pt x="109" y="34"/>
                        <a:pt x="109" y="34"/>
                      </a:cubicBezTo>
                      <a:cubicBezTo>
                        <a:pt x="109" y="34"/>
                        <a:pt x="109" y="34"/>
                        <a:pt x="109" y="34"/>
                      </a:cubicBezTo>
                      <a:cubicBezTo>
                        <a:pt x="109" y="34"/>
                        <a:pt x="109" y="34"/>
                        <a:pt x="109" y="34"/>
                      </a:cubicBezTo>
                      <a:cubicBezTo>
                        <a:pt x="109" y="34"/>
                        <a:pt x="109" y="34"/>
                        <a:pt x="109" y="34"/>
                      </a:cubicBezTo>
                      <a:cubicBezTo>
                        <a:pt x="109" y="34"/>
                        <a:pt x="109" y="34"/>
                        <a:pt x="109" y="34"/>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3"/>
                        <a:pt x="109" y="33"/>
                        <a:pt x="109" y="33"/>
                      </a:cubicBezTo>
                      <a:cubicBezTo>
                        <a:pt x="109" y="32"/>
                        <a:pt x="109" y="32"/>
                        <a:pt x="109" y="32"/>
                      </a:cubicBezTo>
                      <a:cubicBezTo>
                        <a:pt x="109" y="33"/>
                        <a:pt x="109" y="33"/>
                        <a:pt x="109" y="33"/>
                      </a:cubicBezTo>
                      <a:cubicBezTo>
                        <a:pt x="110" y="33"/>
                        <a:pt x="110" y="33"/>
                        <a:pt x="110" y="33"/>
                      </a:cubicBezTo>
                      <a:cubicBezTo>
                        <a:pt x="110" y="33"/>
                        <a:pt x="110" y="33"/>
                        <a:pt x="110" y="33"/>
                      </a:cubicBezTo>
                      <a:cubicBezTo>
                        <a:pt x="110" y="33"/>
                        <a:pt x="110" y="33"/>
                        <a:pt x="110" y="33"/>
                      </a:cubicBezTo>
                      <a:cubicBezTo>
                        <a:pt x="111" y="33"/>
                        <a:pt x="111" y="33"/>
                        <a:pt x="111" y="33"/>
                      </a:cubicBezTo>
                      <a:cubicBezTo>
                        <a:pt x="111" y="34"/>
                        <a:pt x="111" y="34"/>
                        <a:pt x="111" y="34"/>
                      </a:cubicBezTo>
                      <a:cubicBezTo>
                        <a:pt x="111" y="34"/>
                        <a:pt x="111" y="34"/>
                        <a:pt x="111" y="34"/>
                      </a:cubicBezTo>
                      <a:cubicBezTo>
                        <a:pt x="112" y="34"/>
                        <a:pt x="112" y="34"/>
                        <a:pt x="112" y="34"/>
                      </a:cubicBezTo>
                      <a:cubicBezTo>
                        <a:pt x="112" y="34"/>
                        <a:pt x="112" y="34"/>
                        <a:pt x="112" y="34"/>
                      </a:cubicBezTo>
                      <a:cubicBezTo>
                        <a:pt x="112" y="33"/>
                        <a:pt x="112" y="33"/>
                        <a:pt x="112" y="33"/>
                      </a:cubicBezTo>
                      <a:cubicBezTo>
                        <a:pt x="112" y="33"/>
                        <a:pt x="112" y="33"/>
                        <a:pt x="112" y="33"/>
                      </a:cubicBezTo>
                      <a:cubicBezTo>
                        <a:pt x="112" y="32"/>
                        <a:pt x="112" y="32"/>
                        <a:pt x="112" y="32"/>
                      </a:cubicBezTo>
                      <a:cubicBezTo>
                        <a:pt x="111" y="32"/>
                        <a:pt x="111" y="32"/>
                        <a:pt x="111" y="32"/>
                      </a:cubicBezTo>
                      <a:cubicBezTo>
                        <a:pt x="111" y="32"/>
                        <a:pt x="111" y="32"/>
                        <a:pt x="111" y="32"/>
                      </a:cubicBezTo>
                      <a:cubicBezTo>
                        <a:pt x="111" y="32"/>
                        <a:pt x="111" y="32"/>
                        <a:pt x="111" y="32"/>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1" y="31"/>
                        <a:pt x="111" y="31"/>
                        <a:pt x="111" y="31"/>
                      </a:cubicBezTo>
                      <a:cubicBezTo>
                        <a:pt x="110" y="31"/>
                        <a:pt x="110" y="31"/>
                        <a:pt x="110" y="31"/>
                      </a:cubicBezTo>
                      <a:cubicBezTo>
                        <a:pt x="110" y="31"/>
                        <a:pt x="110" y="31"/>
                        <a:pt x="110" y="31"/>
                      </a:cubicBezTo>
                      <a:cubicBezTo>
                        <a:pt x="109" y="31"/>
                        <a:pt x="109" y="31"/>
                        <a:pt x="109" y="31"/>
                      </a:cubicBezTo>
                      <a:cubicBezTo>
                        <a:pt x="109" y="31"/>
                        <a:pt x="109" y="31"/>
                        <a:pt x="109" y="31"/>
                      </a:cubicBezTo>
                      <a:cubicBezTo>
                        <a:pt x="109" y="30"/>
                        <a:pt x="109" y="30"/>
                        <a:pt x="109" y="30"/>
                      </a:cubicBezTo>
                      <a:cubicBezTo>
                        <a:pt x="109" y="30"/>
                        <a:pt x="109" y="30"/>
                        <a:pt x="109" y="30"/>
                      </a:cubicBezTo>
                      <a:cubicBezTo>
                        <a:pt x="110" y="30"/>
                        <a:pt x="110" y="30"/>
                        <a:pt x="110" y="30"/>
                      </a:cubicBezTo>
                      <a:cubicBezTo>
                        <a:pt x="110" y="30"/>
                        <a:pt x="110" y="30"/>
                        <a:pt x="110" y="30"/>
                      </a:cubicBezTo>
                      <a:cubicBezTo>
                        <a:pt x="110" y="30"/>
                        <a:pt x="110" y="30"/>
                        <a:pt x="110" y="30"/>
                      </a:cubicBezTo>
                      <a:cubicBezTo>
                        <a:pt x="110" y="30"/>
                        <a:pt x="110" y="30"/>
                        <a:pt x="110" y="30"/>
                      </a:cubicBezTo>
                      <a:cubicBezTo>
                        <a:pt x="109" y="30"/>
                        <a:pt x="109" y="30"/>
                        <a:pt x="109" y="30"/>
                      </a:cubicBezTo>
                      <a:cubicBezTo>
                        <a:pt x="109" y="30"/>
                        <a:pt x="109" y="30"/>
                        <a:pt x="109" y="30"/>
                      </a:cubicBezTo>
                      <a:cubicBezTo>
                        <a:pt x="108" y="29"/>
                        <a:pt x="108" y="29"/>
                        <a:pt x="108" y="29"/>
                      </a:cubicBezTo>
                      <a:cubicBezTo>
                        <a:pt x="108" y="29"/>
                        <a:pt x="108" y="29"/>
                        <a:pt x="108" y="29"/>
                      </a:cubicBezTo>
                      <a:cubicBezTo>
                        <a:pt x="108" y="29"/>
                        <a:pt x="108" y="29"/>
                        <a:pt x="108" y="29"/>
                      </a:cubicBezTo>
                      <a:cubicBezTo>
                        <a:pt x="107" y="30"/>
                        <a:pt x="107" y="30"/>
                        <a:pt x="107" y="30"/>
                      </a:cubicBezTo>
                      <a:cubicBezTo>
                        <a:pt x="106" y="29"/>
                        <a:pt x="106" y="29"/>
                        <a:pt x="106" y="29"/>
                      </a:cubicBezTo>
                      <a:cubicBezTo>
                        <a:pt x="106" y="29"/>
                        <a:pt x="106" y="29"/>
                        <a:pt x="106" y="29"/>
                      </a:cubicBezTo>
                      <a:cubicBezTo>
                        <a:pt x="106" y="29"/>
                        <a:pt x="106" y="29"/>
                        <a:pt x="106" y="29"/>
                      </a:cubicBezTo>
                      <a:cubicBezTo>
                        <a:pt x="106" y="28"/>
                        <a:pt x="106" y="28"/>
                        <a:pt x="105" y="28"/>
                      </a:cubicBezTo>
                      <a:cubicBezTo>
                        <a:pt x="105" y="28"/>
                        <a:pt x="105" y="28"/>
                        <a:pt x="105" y="28"/>
                      </a:cubicBezTo>
                      <a:cubicBezTo>
                        <a:pt x="105" y="28"/>
                        <a:pt x="105" y="28"/>
                        <a:pt x="105" y="28"/>
                      </a:cubicBezTo>
                      <a:cubicBezTo>
                        <a:pt x="105" y="27"/>
                        <a:pt x="105" y="27"/>
                        <a:pt x="105"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4" y="27"/>
                        <a:pt x="104" y="27"/>
                        <a:pt x="104"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6"/>
                        <a:pt x="103" y="26"/>
                        <a:pt x="103" y="26"/>
                      </a:cubicBezTo>
                      <a:cubicBezTo>
                        <a:pt x="102" y="26"/>
                        <a:pt x="102" y="26"/>
                        <a:pt x="102" y="26"/>
                      </a:cubicBezTo>
                      <a:cubicBezTo>
                        <a:pt x="102" y="26"/>
                        <a:pt x="102" y="26"/>
                        <a:pt x="102" y="26"/>
                      </a:cubicBezTo>
                      <a:cubicBezTo>
                        <a:pt x="102" y="26"/>
                        <a:pt x="102" y="26"/>
                        <a:pt x="102" y="26"/>
                      </a:cubicBezTo>
                      <a:cubicBezTo>
                        <a:pt x="102" y="25"/>
                        <a:pt x="102" y="25"/>
                        <a:pt x="102" y="25"/>
                      </a:cubicBezTo>
                      <a:cubicBezTo>
                        <a:pt x="101" y="25"/>
                        <a:pt x="101" y="25"/>
                        <a:pt x="101" y="25"/>
                      </a:cubicBezTo>
                      <a:cubicBezTo>
                        <a:pt x="101" y="25"/>
                        <a:pt x="101" y="25"/>
                        <a:pt x="101" y="25"/>
                      </a:cubicBezTo>
                      <a:cubicBezTo>
                        <a:pt x="101" y="25"/>
                        <a:pt x="101" y="25"/>
                        <a:pt x="101" y="25"/>
                      </a:cubicBezTo>
                      <a:cubicBezTo>
                        <a:pt x="101" y="25"/>
                        <a:pt x="100" y="24"/>
                        <a:pt x="100" y="24"/>
                      </a:cubicBezTo>
                      <a:cubicBezTo>
                        <a:pt x="100" y="24"/>
                        <a:pt x="100" y="24"/>
                        <a:pt x="100" y="24"/>
                      </a:cubicBezTo>
                      <a:cubicBezTo>
                        <a:pt x="100" y="24"/>
                        <a:pt x="100" y="24"/>
                        <a:pt x="100" y="24"/>
                      </a:cubicBezTo>
                      <a:cubicBezTo>
                        <a:pt x="100" y="24"/>
                        <a:pt x="100" y="24"/>
                        <a:pt x="100" y="24"/>
                      </a:cubicBezTo>
                      <a:cubicBezTo>
                        <a:pt x="99" y="24"/>
                        <a:pt x="99" y="24"/>
                        <a:pt x="99" y="24"/>
                      </a:cubicBezTo>
                      <a:cubicBezTo>
                        <a:pt x="99" y="24"/>
                        <a:pt x="99" y="24"/>
                        <a:pt x="99" y="24"/>
                      </a:cubicBezTo>
                      <a:cubicBezTo>
                        <a:pt x="99" y="24"/>
                        <a:pt x="99" y="24"/>
                        <a:pt x="99" y="24"/>
                      </a:cubicBezTo>
                      <a:cubicBezTo>
                        <a:pt x="99" y="22"/>
                        <a:pt x="99" y="22"/>
                        <a:pt x="99" y="22"/>
                      </a:cubicBezTo>
                      <a:cubicBezTo>
                        <a:pt x="99" y="22"/>
                        <a:pt x="99" y="22"/>
                        <a:pt x="99" y="22"/>
                      </a:cubicBezTo>
                      <a:cubicBezTo>
                        <a:pt x="98" y="22"/>
                        <a:pt x="98" y="22"/>
                        <a:pt x="98" y="22"/>
                      </a:cubicBezTo>
                      <a:cubicBezTo>
                        <a:pt x="98" y="22"/>
                        <a:pt x="98" y="22"/>
                        <a:pt x="98" y="22"/>
                      </a:cubicBezTo>
                      <a:cubicBezTo>
                        <a:pt x="98" y="22"/>
                        <a:pt x="98" y="22"/>
                        <a:pt x="98" y="22"/>
                      </a:cubicBezTo>
                      <a:cubicBezTo>
                        <a:pt x="97" y="22"/>
                        <a:pt x="97" y="22"/>
                        <a:pt x="97" y="22"/>
                      </a:cubicBezTo>
                      <a:cubicBezTo>
                        <a:pt x="97" y="22"/>
                        <a:pt x="97" y="22"/>
                        <a:pt x="97" y="22"/>
                      </a:cubicBezTo>
                      <a:cubicBezTo>
                        <a:pt x="97" y="22"/>
                        <a:pt x="97" y="22"/>
                        <a:pt x="97" y="22"/>
                      </a:cubicBezTo>
                      <a:cubicBezTo>
                        <a:pt x="97" y="21"/>
                        <a:pt x="97" y="21"/>
                        <a:pt x="97" y="21"/>
                      </a:cubicBezTo>
                      <a:cubicBezTo>
                        <a:pt x="96" y="21"/>
                        <a:pt x="96" y="21"/>
                        <a:pt x="96" y="21"/>
                      </a:cubicBezTo>
                      <a:cubicBezTo>
                        <a:pt x="96" y="21"/>
                        <a:pt x="96" y="21"/>
                        <a:pt x="96" y="21"/>
                      </a:cubicBezTo>
                      <a:cubicBezTo>
                        <a:pt x="96" y="21"/>
                        <a:pt x="96" y="21"/>
                        <a:pt x="96" y="21"/>
                      </a:cubicBezTo>
                      <a:cubicBezTo>
                        <a:pt x="96" y="21"/>
                        <a:pt x="96" y="21"/>
                        <a:pt x="96" y="21"/>
                      </a:cubicBezTo>
                      <a:cubicBezTo>
                        <a:pt x="96" y="21"/>
                        <a:pt x="96" y="21"/>
                        <a:pt x="96" y="21"/>
                      </a:cubicBezTo>
                      <a:cubicBezTo>
                        <a:pt x="95" y="21"/>
                        <a:pt x="95" y="21"/>
                        <a:pt x="95" y="21"/>
                      </a:cubicBezTo>
                      <a:cubicBezTo>
                        <a:pt x="95" y="21"/>
                        <a:pt x="95" y="21"/>
                        <a:pt x="95" y="21"/>
                      </a:cubicBezTo>
                      <a:cubicBezTo>
                        <a:pt x="95" y="21"/>
                        <a:pt x="95" y="21"/>
                        <a:pt x="95" y="21"/>
                      </a:cubicBezTo>
                      <a:cubicBezTo>
                        <a:pt x="95" y="21"/>
                        <a:pt x="95" y="21"/>
                        <a:pt x="95" y="21"/>
                      </a:cubicBezTo>
                      <a:cubicBezTo>
                        <a:pt x="96" y="21"/>
                        <a:pt x="96" y="21"/>
                        <a:pt x="96" y="21"/>
                      </a:cubicBezTo>
                      <a:cubicBezTo>
                        <a:pt x="96" y="21"/>
                        <a:pt x="96" y="21"/>
                        <a:pt x="96" y="21"/>
                      </a:cubicBezTo>
                      <a:cubicBezTo>
                        <a:pt x="97" y="21"/>
                        <a:pt x="97" y="21"/>
                        <a:pt x="97" y="21"/>
                      </a:cubicBezTo>
                      <a:cubicBezTo>
                        <a:pt x="97" y="21"/>
                        <a:pt x="97" y="21"/>
                        <a:pt x="97" y="21"/>
                      </a:cubicBezTo>
                      <a:cubicBezTo>
                        <a:pt x="97" y="22"/>
                        <a:pt x="97" y="22"/>
                        <a:pt x="97" y="22"/>
                      </a:cubicBezTo>
                      <a:cubicBezTo>
                        <a:pt x="97" y="21"/>
                        <a:pt x="97" y="21"/>
                        <a:pt x="97" y="21"/>
                      </a:cubicBezTo>
                      <a:cubicBezTo>
                        <a:pt x="98" y="21"/>
                        <a:pt x="98" y="21"/>
                        <a:pt x="98" y="21"/>
                      </a:cubicBezTo>
                      <a:cubicBezTo>
                        <a:pt x="98" y="22"/>
                        <a:pt x="98" y="22"/>
                        <a:pt x="98" y="22"/>
                      </a:cubicBezTo>
                      <a:cubicBezTo>
                        <a:pt x="98" y="22"/>
                        <a:pt x="98" y="22"/>
                        <a:pt x="98" y="22"/>
                      </a:cubicBezTo>
                      <a:cubicBezTo>
                        <a:pt x="99" y="22"/>
                        <a:pt x="99" y="22"/>
                        <a:pt x="99" y="22"/>
                      </a:cubicBezTo>
                      <a:cubicBezTo>
                        <a:pt x="99" y="23"/>
                        <a:pt x="99" y="23"/>
                        <a:pt x="99" y="23"/>
                      </a:cubicBezTo>
                      <a:cubicBezTo>
                        <a:pt x="100" y="23"/>
                        <a:pt x="100" y="23"/>
                        <a:pt x="100" y="23"/>
                      </a:cubicBezTo>
                      <a:cubicBezTo>
                        <a:pt x="100" y="24"/>
                        <a:pt x="100" y="24"/>
                        <a:pt x="100" y="24"/>
                      </a:cubicBezTo>
                      <a:cubicBezTo>
                        <a:pt x="101" y="24"/>
                        <a:pt x="101" y="24"/>
                        <a:pt x="101" y="24"/>
                      </a:cubicBezTo>
                      <a:cubicBezTo>
                        <a:pt x="102" y="25"/>
                        <a:pt x="102" y="25"/>
                        <a:pt x="102" y="25"/>
                      </a:cubicBezTo>
                      <a:cubicBezTo>
                        <a:pt x="102" y="25"/>
                        <a:pt x="102" y="25"/>
                        <a:pt x="102" y="25"/>
                      </a:cubicBezTo>
                      <a:cubicBezTo>
                        <a:pt x="103" y="26"/>
                        <a:pt x="103" y="26"/>
                        <a:pt x="103" y="26"/>
                      </a:cubicBezTo>
                      <a:cubicBezTo>
                        <a:pt x="103" y="26"/>
                        <a:pt x="103" y="26"/>
                        <a:pt x="103" y="26"/>
                      </a:cubicBezTo>
                      <a:cubicBezTo>
                        <a:pt x="103" y="26"/>
                        <a:pt x="103" y="26"/>
                        <a:pt x="103" y="26"/>
                      </a:cubicBezTo>
                      <a:cubicBezTo>
                        <a:pt x="103" y="26"/>
                        <a:pt x="103" y="26"/>
                        <a:pt x="103"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4" y="26"/>
                        <a:pt x="104" y="26"/>
                        <a:pt x="104" y="26"/>
                      </a:cubicBezTo>
                      <a:cubicBezTo>
                        <a:pt x="105" y="26"/>
                        <a:pt x="105" y="26"/>
                        <a:pt x="105" y="26"/>
                      </a:cubicBezTo>
                      <a:cubicBezTo>
                        <a:pt x="105" y="27"/>
                        <a:pt x="105" y="27"/>
                        <a:pt x="105" y="27"/>
                      </a:cubicBezTo>
                      <a:cubicBezTo>
                        <a:pt x="105" y="27"/>
                        <a:pt x="105" y="27"/>
                        <a:pt x="105" y="27"/>
                      </a:cubicBezTo>
                      <a:cubicBezTo>
                        <a:pt x="105" y="27"/>
                        <a:pt x="105" y="27"/>
                        <a:pt x="105" y="27"/>
                      </a:cubicBezTo>
                      <a:cubicBezTo>
                        <a:pt x="106" y="28"/>
                        <a:pt x="106" y="28"/>
                        <a:pt x="106" y="28"/>
                      </a:cubicBezTo>
                      <a:cubicBezTo>
                        <a:pt x="106" y="28"/>
                        <a:pt x="106" y="28"/>
                        <a:pt x="106" y="28"/>
                      </a:cubicBezTo>
                      <a:cubicBezTo>
                        <a:pt x="106" y="28"/>
                        <a:pt x="106" y="28"/>
                        <a:pt x="106" y="28"/>
                      </a:cubicBezTo>
                      <a:cubicBezTo>
                        <a:pt x="107" y="28"/>
                        <a:pt x="107" y="28"/>
                        <a:pt x="107" y="28"/>
                      </a:cubicBezTo>
                      <a:cubicBezTo>
                        <a:pt x="107" y="29"/>
                        <a:pt x="107" y="29"/>
                        <a:pt x="107" y="29"/>
                      </a:cubicBezTo>
                      <a:cubicBezTo>
                        <a:pt x="107" y="29"/>
                        <a:pt x="107" y="29"/>
                        <a:pt x="107" y="29"/>
                      </a:cubicBezTo>
                      <a:cubicBezTo>
                        <a:pt x="107" y="28"/>
                        <a:pt x="107" y="28"/>
                        <a:pt x="107" y="28"/>
                      </a:cubicBezTo>
                      <a:cubicBezTo>
                        <a:pt x="107" y="28"/>
                        <a:pt x="107" y="28"/>
                        <a:pt x="107" y="28"/>
                      </a:cubicBezTo>
                      <a:cubicBezTo>
                        <a:pt x="107" y="28"/>
                        <a:pt x="107" y="28"/>
                        <a:pt x="107" y="28"/>
                      </a:cubicBezTo>
                      <a:cubicBezTo>
                        <a:pt x="107" y="28"/>
                        <a:pt x="107" y="28"/>
                        <a:pt x="107"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8"/>
                        <a:pt x="108" y="28"/>
                        <a:pt x="108" y="28"/>
                      </a:cubicBezTo>
                      <a:cubicBezTo>
                        <a:pt x="108" y="29"/>
                        <a:pt x="108" y="29"/>
                        <a:pt x="108" y="29"/>
                      </a:cubicBezTo>
                      <a:cubicBezTo>
                        <a:pt x="109" y="29"/>
                        <a:pt x="109" y="29"/>
                        <a:pt x="109" y="29"/>
                      </a:cubicBezTo>
                      <a:cubicBezTo>
                        <a:pt x="110" y="29"/>
                        <a:pt x="110" y="29"/>
                        <a:pt x="110" y="29"/>
                      </a:cubicBezTo>
                      <a:cubicBezTo>
                        <a:pt x="110" y="28"/>
                        <a:pt x="110" y="28"/>
                        <a:pt x="110" y="28"/>
                      </a:cubicBezTo>
                      <a:cubicBezTo>
                        <a:pt x="110" y="28"/>
                        <a:pt x="110" y="28"/>
                        <a:pt x="110" y="28"/>
                      </a:cubicBezTo>
                      <a:cubicBezTo>
                        <a:pt x="110" y="28"/>
                        <a:pt x="110" y="28"/>
                        <a:pt x="110" y="28"/>
                      </a:cubicBezTo>
                      <a:cubicBezTo>
                        <a:pt x="109" y="28"/>
                        <a:pt x="109" y="28"/>
                        <a:pt x="109" y="28"/>
                      </a:cubicBezTo>
                      <a:cubicBezTo>
                        <a:pt x="109" y="28"/>
                        <a:pt x="109" y="28"/>
                        <a:pt x="109" y="28"/>
                      </a:cubicBezTo>
                      <a:cubicBezTo>
                        <a:pt x="109" y="28"/>
                        <a:pt x="109" y="28"/>
                        <a:pt x="109" y="28"/>
                      </a:cubicBezTo>
                      <a:cubicBezTo>
                        <a:pt x="109" y="28"/>
                        <a:pt x="109" y="28"/>
                        <a:pt x="109" y="28"/>
                      </a:cubicBezTo>
                      <a:cubicBezTo>
                        <a:pt x="109" y="27"/>
                        <a:pt x="109" y="27"/>
                        <a:pt x="109" y="27"/>
                      </a:cubicBezTo>
                      <a:cubicBezTo>
                        <a:pt x="109" y="27"/>
                        <a:pt x="109" y="27"/>
                        <a:pt x="109" y="27"/>
                      </a:cubicBezTo>
                      <a:cubicBezTo>
                        <a:pt x="109" y="27"/>
                        <a:pt x="109" y="27"/>
                        <a:pt x="109" y="27"/>
                      </a:cubicBezTo>
                      <a:cubicBezTo>
                        <a:pt x="110" y="27"/>
                        <a:pt x="110" y="27"/>
                        <a:pt x="110" y="27"/>
                      </a:cubicBezTo>
                      <a:cubicBezTo>
                        <a:pt x="110" y="27"/>
                        <a:pt x="110" y="27"/>
                        <a:pt x="110" y="27"/>
                      </a:cubicBezTo>
                      <a:cubicBezTo>
                        <a:pt x="110" y="27"/>
                        <a:pt x="110" y="27"/>
                        <a:pt x="110" y="27"/>
                      </a:cubicBezTo>
                      <a:cubicBezTo>
                        <a:pt x="110" y="27"/>
                        <a:pt x="110" y="27"/>
                        <a:pt x="110" y="27"/>
                      </a:cubicBezTo>
                      <a:cubicBezTo>
                        <a:pt x="109" y="27"/>
                        <a:pt x="109" y="27"/>
                        <a:pt x="109" y="27"/>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6"/>
                        <a:pt x="109" y="26"/>
                        <a:pt x="109" y="26"/>
                      </a:cubicBezTo>
                      <a:cubicBezTo>
                        <a:pt x="109" y="25"/>
                        <a:pt x="109" y="25"/>
                        <a:pt x="109" y="25"/>
                      </a:cubicBezTo>
                      <a:cubicBezTo>
                        <a:pt x="109" y="25"/>
                        <a:pt x="109" y="25"/>
                        <a:pt x="109" y="25"/>
                      </a:cubicBezTo>
                      <a:cubicBezTo>
                        <a:pt x="109" y="24"/>
                        <a:pt x="109" y="24"/>
                        <a:pt x="109" y="24"/>
                      </a:cubicBezTo>
                      <a:cubicBezTo>
                        <a:pt x="109" y="24"/>
                        <a:pt x="109" y="24"/>
                        <a:pt x="109" y="24"/>
                      </a:cubicBezTo>
                      <a:cubicBezTo>
                        <a:pt x="109" y="24"/>
                        <a:pt x="109" y="24"/>
                        <a:pt x="109" y="24"/>
                      </a:cubicBezTo>
                      <a:cubicBezTo>
                        <a:pt x="110" y="25"/>
                        <a:pt x="110" y="25"/>
                        <a:pt x="110" y="25"/>
                      </a:cubicBezTo>
                      <a:cubicBezTo>
                        <a:pt x="110" y="25"/>
                        <a:pt x="110" y="25"/>
                        <a:pt x="110" y="25"/>
                      </a:cubicBezTo>
                      <a:cubicBezTo>
                        <a:pt x="110" y="24"/>
                        <a:pt x="110" y="24"/>
                        <a:pt x="110" y="24"/>
                      </a:cubicBezTo>
                      <a:cubicBezTo>
                        <a:pt x="110" y="24"/>
                        <a:pt x="110" y="24"/>
                        <a:pt x="110" y="24"/>
                      </a:cubicBezTo>
                      <a:cubicBezTo>
                        <a:pt x="110" y="23"/>
                        <a:pt x="110" y="23"/>
                        <a:pt x="110" y="23"/>
                      </a:cubicBezTo>
                      <a:cubicBezTo>
                        <a:pt x="110" y="23"/>
                        <a:pt x="110" y="23"/>
                        <a:pt x="110" y="23"/>
                      </a:cubicBezTo>
                      <a:cubicBezTo>
                        <a:pt x="109" y="23"/>
                        <a:pt x="109" y="23"/>
                        <a:pt x="109" y="23"/>
                      </a:cubicBezTo>
                      <a:cubicBezTo>
                        <a:pt x="109" y="23"/>
                        <a:pt x="109" y="23"/>
                        <a:pt x="109" y="23"/>
                      </a:cubicBezTo>
                      <a:cubicBezTo>
                        <a:pt x="107" y="22"/>
                        <a:pt x="107" y="22"/>
                        <a:pt x="107" y="22"/>
                      </a:cubicBezTo>
                      <a:cubicBezTo>
                        <a:pt x="107" y="22"/>
                        <a:pt x="107" y="22"/>
                        <a:pt x="107" y="22"/>
                      </a:cubicBezTo>
                      <a:cubicBezTo>
                        <a:pt x="107" y="22"/>
                        <a:pt x="106" y="22"/>
                        <a:pt x="106" y="22"/>
                      </a:cubicBezTo>
                      <a:cubicBezTo>
                        <a:pt x="106" y="22"/>
                        <a:pt x="106" y="22"/>
                        <a:pt x="106" y="22"/>
                      </a:cubicBezTo>
                      <a:cubicBezTo>
                        <a:pt x="106" y="22"/>
                        <a:pt x="106" y="22"/>
                        <a:pt x="106" y="22"/>
                      </a:cubicBezTo>
                      <a:cubicBezTo>
                        <a:pt x="106" y="22"/>
                        <a:pt x="106" y="22"/>
                        <a:pt x="106" y="22"/>
                      </a:cubicBezTo>
                      <a:cubicBezTo>
                        <a:pt x="106" y="22"/>
                        <a:pt x="106" y="22"/>
                        <a:pt x="106" y="22"/>
                      </a:cubicBezTo>
                      <a:cubicBezTo>
                        <a:pt x="106" y="22"/>
                        <a:pt x="106" y="22"/>
                        <a:pt x="106" y="22"/>
                      </a:cubicBezTo>
                      <a:cubicBezTo>
                        <a:pt x="105" y="22"/>
                        <a:pt x="105" y="22"/>
                        <a:pt x="105" y="22"/>
                      </a:cubicBezTo>
                      <a:cubicBezTo>
                        <a:pt x="105" y="22"/>
                        <a:pt x="105" y="22"/>
                        <a:pt x="105" y="22"/>
                      </a:cubicBezTo>
                      <a:cubicBezTo>
                        <a:pt x="105" y="22"/>
                        <a:pt x="105" y="22"/>
                        <a:pt x="105" y="22"/>
                      </a:cubicBezTo>
                      <a:cubicBezTo>
                        <a:pt x="105" y="21"/>
                        <a:pt x="105" y="21"/>
                        <a:pt x="105" y="21"/>
                      </a:cubicBezTo>
                      <a:cubicBezTo>
                        <a:pt x="105" y="21"/>
                        <a:pt x="105" y="21"/>
                        <a:pt x="105" y="21"/>
                      </a:cubicBezTo>
                      <a:cubicBezTo>
                        <a:pt x="105" y="21"/>
                        <a:pt x="105" y="21"/>
                        <a:pt x="105" y="21"/>
                      </a:cubicBezTo>
                      <a:cubicBezTo>
                        <a:pt x="105" y="21"/>
                        <a:pt x="105" y="21"/>
                        <a:pt x="105" y="21"/>
                      </a:cubicBezTo>
                      <a:cubicBezTo>
                        <a:pt x="105" y="21"/>
                        <a:pt x="105" y="21"/>
                        <a:pt x="105" y="21"/>
                      </a:cubicBezTo>
                      <a:cubicBezTo>
                        <a:pt x="104" y="21"/>
                        <a:pt x="104" y="21"/>
                        <a:pt x="104" y="21"/>
                      </a:cubicBezTo>
                      <a:cubicBezTo>
                        <a:pt x="104" y="20"/>
                        <a:pt x="104" y="20"/>
                        <a:pt x="104" y="20"/>
                      </a:cubicBezTo>
                      <a:cubicBezTo>
                        <a:pt x="104" y="20"/>
                        <a:pt x="104" y="20"/>
                        <a:pt x="104"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3" y="20"/>
                        <a:pt x="103" y="20"/>
                        <a:pt x="103"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2" y="20"/>
                        <a:pt x="102" y="20"/>
                        <a:pt x="102" y="20"/>
                      </a:cubicBezTo>
                      <a:cubicBezTo>
                        <a:pt x="101" y="20"/>
                        <a:pt x="101" y="20"/>
                        <a:pt x="101" y="20"/>
                      </a:cubicBezTo>
                      <a:cubicBezTo>
                        <a:pt x="101" y="20"/>
                        <a:pt x="101" y="20"/>
                        <a:pt x="101" y="20"/>
                      </a:cubicBezTo>
                      <a:cubicBezTo>
                        <a:pt x="101" y="20"/>
                        <a:pt x="101" y="20"/>
                        <a:pt x="101" y="20"/>
                      </a:cubicBezTo>
                      <a:cubicBezTo>
                        <a:pt x="101" y="20"/>
                        <a:pt x="101" y="20"/>
                        <a:pt x="101" y="20"/>
                      </a:cubicBezTo>
                      <a:cubicBezTo>
                        <a:pt x="100" y="20"/>
                        <a:pt x="100" y="20"/>
                        <a:pt x="100" y="20"/>
                      </a:cubicBezTo>
                      <a:cubicBezTo>
                        <a:pt x="100" y="20"/>
                        <a:pt x="100" y="20"/>
                        <a:pt x="100" y="20"/>
                      </a:cubicBezTo>
                      <a:cubicBezTo>
                        <a:pt x="99" y="20"/>
                        <a:pt x="99" y="20"/>
                        <a:pt x="99" y="20"/>
                      </a:cubicBezTo>
                      <a:cubicBezTo>
                        <a:pt x="98" y="20"/>
                        <a:pt x="98" y="20"/>
                        <a:pt x="98" y="20"/>
                      </a:cubicBezTo>
                      <a:cubicBezTo>
                        <a:pt x="98" y="20"/>
                        <a:pt x="98" y="20"/>
                        <a:pt x="98" y="20"/>
                      </a:cubicBezTo>
                      <a:cubicBezTo>
                        <a:pt x="98" y="19"/>
                        <a:pt x="98" y="19"/>
                        <a:pt x="98" y="19"/>
                      </a:cubicBezTo>
                      <a:cubicBezTo>
                        <a:pt x="98" y="19"/>
                        <a:pt x="98" y="19"/>
                        <a:pt x="98" y="19"/>
                      </a:cubicBezTo>
                      <a:cubicBezTo>
                        <a:pt x="97" y="19"/>
                        <a:pt x="97" y="19"/>
                        <a:pt x="97" y="19"/>
                      </a:cubicBezTo>
                      <a:cubicBezTo>
                        <a:pt x="97" y="19"/>
                        <a:pt x="97" y="19"/>
                        <a:pt x="97" y="19"/>
                      </a:cubicBezTo>
                      <a:cubicBezTo>
                        <a:pt x="97" y="18"/>
                        <a:pt x="97" y="18"/>
                        <a:pt x="97" y="18"/>
                      </a:cubicBezTo>
                      <a:cubicBezTo>
                        <a:pt x="97" y="18"/>
                        <a:pt x="97" y="18"/>
                        <a:pt x="97" y="18"/>
                      </a:cubicBezTo>
                      <a:cubicBezTo>
                        <a:pt x="97" y="18"/>
                        <a:pt x="97" y="18"/>
                        <a:pt x="97" y="18"/>
                      </a:cubicBezTo>
                      <a:cubicBezTo>
                        <a:pt x="96" y="18"/>
                        <a:pt x="96" y="18"/>
                        <a:pt x="96" y="18"/>
                      </a:cubicBezTo>
                      <a:cubicBezTo>
                        <a:pt x="96" y="18"/>
                        <a:pt x="96" y="18"/>
                        <a:pt x="96" y="18"/>
                      </a:cubicBezTo>
                      <a:cubicBezTo>
                        <a:pt x="96" y="18"/>
                        <a:pt x="96" y="18"/>
                        <a:pt x="96" y="18"/>
                      </a:cubicBezTo>
                      <a:cubicBezTo>
                        <a:pt x="96" y="18"/>
                        <a:pt x="96" y="18"/>
                        <a:pt x="96" y="18"/>
                      </a:cubicBezTo>
                      <a:cubicBezTo>
                        <a:pt x="96" y="18"/>
                        <a:pt x="96" y="18"/>
                        <a:pt x="96" y="18"/>
                      </a:cubicBezTo>
                      <a:cubicBezTo>
                        <a:pt x="96" y="18"/>
                        <a:pt x="96" y="18"/>
                        <a:pt x="96" y="18"/>
                      </a:cubicBezTo>
                      <a:cubicBezTo>
                        <a:pt x="96" y="17"/>
                        <a:pt x="96" y="17"/>
                        <a:pt x="96" y="17"/>
                      </a:cubicBezTo>
                      <a:cubicBezTo>
                        <a:pt x="96" y="17"/>
                        <a:pt x="96" y="17"/>
                        <a:pt x="96" y="17"/>
                      </a:cubicBezTo>
                      <a:cubicBezTo>
                        <a:pt x="96" y="17"/>
                        <a:pt x="96" y="17"/>
                        <a:pt x="96" y="17"/>
                      </a:cubicBezTo>
                      <a:cubicBezTo>
                        <a:pt x="96" y="17"/>
                        <a:pt x="96" y="17"/>
                        <a:pt x="96" y="17"/>
                      </a:cubicBezTo>
                      <a:cubicBezTo>
                        <a:pt x="96" y="16"/>
                        <a:pt x="96" y="16"/>
                        <a:pt x="96" y="16"/>
                      </a:cubicBezTo>
                      <a:cubicBezTo>
                        <a:pt x="96" y="16"/>
                        <a:pt x="96" y="16"/>
                        <a:pt x="96" y="16"/>
                      </a:cubicBezTo>
                      <a:cubicBezTo>
                        <a:pt x="95" y="16"/>
                        <a:pt x="95" y="16"/>
                        <a:pt x="95" y="16"/>
                      </a:cubicBezTo>
                      <a:cubicBezTo>
                        <a:pt x="95" y="17"/>
                        <a:pt x="95" y="17"/>
                        <a:pt x="95" y="17"/>
                      </a:cubicBezTo>
                      <a:cubicBezTo>
                        <a:pt x="94" y="17"/>
                        <a:pt x="94" y="17"/>
                        <a:pt x="94" y="17"/>
                      </a:cubicBezTo>
                      <a:cubicBezTo>
                        <a:pt x="94" y="18"/>
                        <a:pt x="94" y="18"/>
                        <a:pt x="94" y="18"/>
                      </a:cubicBezTo>
                      <a:cubicBezTo>
                        <a:pt x="94" y="18"/>
                        <a:pt x="94" y="18"/>
                        <a:pt x="94" y="18"/>
                      </a:cubicBezTo>
                      <a:cubicBezTo>
                        <a:pt x="93" y="18"/>
                        <a:pt x="93" y="18"/>
                        <a:pt x="93" y="18"/>
                      </a:cubicBezTo>
                      <a:cubicBezTo>
                        <a:pt x="92" y="18"/>
                        <a:pt x="92" y="18"/>
                        <a:pt x="92" y="18"/>
                      </a:cubicBezTo>
                      <a:cubicBezTo>
                        <a:pt x="91" y="18"/>
                        <a:pt x="91" y="18"/>
                        <a:pt x="91" y="18"/>
                      </a:cubicBezTo>
                      <a:cubicBezTo>
                        <a:pt x="91" y="18"/>
                        <a:pt x="91" y="18"/>
                        <a:pt x="91" y="18"/>
                      </a:cubicBezTo>
                      <a:cubicBezTo>
                        <a:pt x="92" y="18"/>
                        <a:pt x="92" y="18"/>
                        <a:pt x="92" y="18"/>
                      </a:cubicBezTo>
                      <a:cubicBezTo>
                        <a:pt x="92" y="18"/>
                        <a:pt x="92" y="18"/>
                        <a:pt x="92" y="18"/>
                      </a:cubicBezTo>
                      <a:cubicBezTo>
                        <a:pt x="92" y="18"/>
                        <a:pt x="92" y="18"/>
                        <a:pt x="92" y="18"/>
                      </a:cubicBezTo>
                      <a:cubicBezTo>
                        <a:pt x="92" y="18"/>
                        <a:pt x="92" y="18"/>
                        <a:pt x="92" y="18"/>
                      </a:cubicBezTo>
                      <a:cubicBezTo>
                        <a:pt x="92" y="17"/>
                        <a:pt x="92" y="17"/>
                        <a:pt x="92" y="17"/>
                      </a:cubicBezTo>
                      <a:cubicBezTo>
                        <a:pt x="91" y="17"/>
                        <a:pt x="91" y="17"/>
                        <a:pt x="91" y="17"/>
                      </a:cubicBezTo>
                      <a:cubicBezTo>
                        <a:pt x="91" y="17"/>
                        <a:pt x="91" y="17"/>
                        <a:pt x="91" y="17"/>
                      </a:cubicBezTo>
                      <a:cubicBezTo>
                        <a:pt x="91" y="17"/>
                        <a:pt x="91" y="17"/>
                        <a:pt x="91" y="17"/>
                      </a:cubicBezTo>
                      <a:cubicBezTo>
                        <a:pt x="91" y="17"/>
                        <a:pt x="91" y="17"/>
                        <a:pt x="91" y="17"/>
                      </a:cubicBezTo>
                      <a:cubicBezTo>
                        <a:pt x="91" y="17"/>
                        <a:pt x="91" y="17"/>
                        <a:pt x="91" y="17"/>
                      </a:cubicBezTo>
                      <a:cubicBezTo>
                        <a:pt x="91" y="16"/>
                        <a:pt x="91" y="16"/>
                        <a:pt x="91" y="16"/>
                      </a:cubicBezTo>
                      <a:cubicBezTo>
                        <a:pt x="91" y="15"/>
                        <a:pt x="91" y="15"/>
                        <a:pt x="91" y="15"/>
                      </a:cubicBezTo>
                      <a:cubicBezTo>
                        <a:pt x="91" y="14"/>
                        <a:pt x="91" y="14"/>
                        <a:pt x="91" y="14"/>
                      </a:cubicBezTo>
                      <a:cubicBezTo>
                        <a:pt x="91" y="14"/>
                        <a:pt x="91" y="14"/>
                        <a:pt x="91" y="14"/>
                      </a:cubicBezTo>
                      <a:cubicBezTo>
                        <a:pt x="91" y="14"/>
                        <a:pt x="91" y="14"/>
                        <a:pt x="91" y="14"/>
                      </a:cubicBezTo>
                      <a:cubicBezTo>
                        <a:pt x="91" y="14"/>
                        <a:pt x="91" y="14"/>
                        <a:pt x="91" y="14"/>
                      </a:cubicBezTo>
                      <a:cubicBezTo>
                        <a:pt x="92" y="14"/>
                        <a:pt x="92" y="14"/>
                        <a:pt x="92" y="14"/>
                      </a:cubicBezTo>
                      <a:cubicBezTo>
                        <a:pt x="92" y="14"/>
                        <a:pt x="92" y="14"/>
                        <a:pt x="92" y="14"/>
                      </a:cubicBezTo>
                      <a:cubicBezTo>
                        <a:pt x="91" y="13"/>
                        <a:pt x="91" y="13"/>
                        <a:pt x="91" y="13"/>
                      </a:cubicBezTo>
                      <a:cubicBezTo>
                        <a:pt x="91" y="13"/>
                        <a:pt x="91" y="13"/>
                        <a:pt x="91" y="13"/>
                      </a:cubicBezTo>
                      <a:cubicBezTo>
                        <a:pt x="92" y="13"/>
                        <a:pt x="92" y="13"/>
                        <a:pt x="92" y="13"/>
                      </a:cubicBezTo>
                      <a:cubicBezTo>
                        <a:pt x="92" y="13"/>
                        <a:pt x="92" y="13"/>
                        <a:pt x="92" y="13"/>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2" y="12"/>
                        <a:pt x="92" y="12"/>
                        <a:pt x="92" y="12"/>
                      </a:cubicBezTo>
                      <a:cubicBezTo>
                        <a:pt x="93" y="12"/>
                        <a:pt x="93" y="12"/>
                        <a:pt x="93" y="12"/>
                      </a:cubicBezTo>
                      <a:cubicBezTo>
                        <a:pt x="93" y="12"/>
                        <a:pt x="93" y="12"/>
                        <a:pt x="93" y="12"/>
                      </a:cubicBezTo>
                      <a:cubicBezTo>
                        <a:pt x="93" y="12"/>
                        <a:pt x="93" y="12"/>
                        <a:pt x="93" y="12"/>
                      </a:cubicBezTo>
                      <a:cubicBezTo>
                        <a:pt x="93" y="11"/>
                        <a:pt x="93" y="11"/>
                        <a:pt x="93" y="11"/>
                      </a:cubicBezTo>
                      <a:cubicBezTo>
                        <a:pt x="93" y="11"/>
                        <a:pt x="93" y="11"/>
                        <a:pt x="93" y="11"/>
                      </a:cubicBezTo>
                      <a:cubicBezTo>
                        <a:pt x="92" y="11"/>
                        <a:pt x="92" y="11"/>
                        <a:pt x="92" y="11"/>
                      </a:cubicBezTo>
                      <a:cubicBezTo>
                        <a:pt x="93" y="11"/>
                        <a:pt x="93" y="11"/>
                        <a:pt x="93" y="11"/>
                      </a:cubicBezTo>
                      <a:cubicBezTo>
                        <a:pt x="93" y="11"/>
                        <a:pt x="93" y="11"/>
                        <a:pt x="93" y="11"/>
                      </a:cubicBezTo>
                      <a:cubicBezTo>
                        <a:pt x="93" y="11"/>
                        <a:pt x="93" y="11"/>
                        <a:pt x="93" y="11"/>
                      </a:cubicBezTo>
                      <a:cubicBezTo>
                        <a:pt x="93" y="11"/>
                        <a:pt x="93" y="11"/>
                        <a:pt x="93" y="11"/>
                      </a:cubicBezTo>
                      <a:cubicBezTo>
                        <a:pt x="93" y="11"/>
                        <a:pt x="93" y="11"/>
                        <a:pt x="93" y="11"/>
                      </a:cubicBezTo>
                      <a:cubicBezTo>
                        <a:pt x="93" y="11"/>
                        <a:pt x="93" y="11"/>
                        <a:pt x="93" y="11"/>
                      </a:cubicBezTo>
                      <a:cubicBezTo>
                        <a:pt x="93" y="10"/>
                        <a:pt x="93" y="10"/>
                        <a:pt x="93" y="10"/>
                      </a:cubicBezTo>
                      <a:cubicBezTo>
                        <a:pt x="93" y="10"/>
                        <a:pt x="93" y="10"/>
                        <a:pt x="93" y="10"/>
                      </a:cubicBezTo>
                      <a:cubicBezTo>
                        <a:pt x="94" y="10"/>
                        <a:pt x="94" y="10"/>
                        <a:pt x="94" y="10"/>
                      </a:cubicBezTo>
                      <a:cubicBezTo>
                        <a:pt x="94" y="10"/>
                        <a:pt x="94" y="10"/>
                        <a:pt x="94" y="10"/>
                      </a:cubicBezTo>
                      <a:cubicBezTo>
                        <a:pt x="94" y="10"/>
                        <a:pt x="94" y="10"/>
                        <a:pt x="94" y="10"/>
                      </a:cubicBezTo>
                      <a:cubicBezTo>
                        <a:pt x="94" y="10"/>
                        <a:pt x="94" y="10"/>
                        <a:pt x="94" y="10"/>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8"/>
                        <a:pt x="94" y="8"/>
                        <a:pt x="94" y="8"/>
                      </a:cubicBezTo>
                      <a:cubicBezTo>
                        <a:pt x="94" y="8"/>
                        <a:pt x="94" y="8"/>
                        <a:pt x="94" y="8"/>
                      </a:cubicBezTo>
                      <a:cubicBezTo>
                        <a:pt x="94" y="8"/>
                        <a:pt x="94" y="8"/>
                        <a:pt x="94" y="8"/>
                      </a:cubicBezTo>
                      <a:cubicBezTo>
                        <a:pt x="94" y="8"/>
                        <a:pt x="94" y="8"/>
                        <a:pt x="94" y="8"/>
                      </a:cubicBezTo>
                      <a:cubicBezTo>
                        <a:pt x="94" y="8"/>
                        <a:pt x="94" y="8"/>
                        <a:pt x="94" y="8"/>
                      </a:cubicBezTo>
                      <a:cubicBezTo>
                        <a:pt x="94" y="8"/>
                        <a:pt x="94" y="8"/>
                        <a:pt x="94" y="8"/>
                      </a:cubicBezTo>
                      <a:cubicBezTo>
                        <a:pt x="94" y="7"/>
                        <a:pt x="94" y="7"/>
                        <a:pt x="94" y="7"/>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2" y="6"/>
                        <a:pt x="92" y="6"/>
                        <a:pt x="92" y="6"/>
                      </a:cubicBezTo>
                      <a:cubicBezTo>
                        <a:pt x="92" y="6"/>
                        <a:pt x="92" y="6"/>
                        <a:pt x="92" y="6"/>
                      </a:cubicBezTo>
                      <a:cubicBezTo>
                        <a:pt x="92" y="6"/>
                        <a:pt x="92" y="6"/>
                        <a:pt x="92" y="6"/>
                      </a:cubicBezTo>
                      <a:cubicBezTo>
                        <a:pt x="91" y="6"/>
                        <a:pt x="91" y="6"/>
                        <a:pt x="91" y="6"/>
                      </a:cubicBezTo>
                      <a:cubicBezTo>
                        <a:pt x="91" y="6"/>
                        <a:pt x="91" y="6"/>
                        <a:pt x="91" y="6"/>
                      </a:cubicBezTo>
                      <a:cubicBezTo>
                        <a:pt x="91" y="6"/>
                        <a:pt x="91" y="6"/>
                        <a:pt x="91" y="6"/>
                      </a:cubicBezTo>
                      <a:cubicBezTo>
                        <a:pt x="90" y="5"/>
                        <a:pt x="90" y="5"/>
                        <a:pt x="90" y="5"/>
                      </a:cubicBezTo>
                      <a:cubicBezTo>
                        <a:pt x="90" y="5"/>
                        <a:pt x="90" y="5"/>
                        <a:pt x="90" y="5"/>
                      </a:cubicBezTo>
                      <a:cubicBezTo>
                        <a:pt x="90" y="5"/>
                        <a:pt x="90" y="5"/>
                        <a:pt x="90" y="5"/>
                      </a:cubicBezTo>
                      <a:cubicBezTo>
                        <a:pt x="90" y="5"/>
                        <a:pt x="90" y="5"/>
                        <a:pt x="90" y="5"/>
                      </a:cubicBezTo>
                      <a:cubicBezTo>
                        <a:pt x="89" y="4"/>
                        <a:pt x="89" y="4"/>
                        <a:pt x="89" y="4"/>
                      </a:cubicBezTo>
                      <a:cubicBezTo>
                        <a:pt x="89" y="4"/>
                        <a:pt x="89" y="4"/>
                        <a:pt x="89" y="4"/>
                      </a:cubicBezTo>
                      <a:cubicBezTo>
                        <a:pt x="88" y="4"/>
                        <a:pt x="88" y="4"/>
                        <a:pt x="88" y="4"/>
                      </a:cubicBezTo>
                      <a:cubicBezTo>
                        <a:pt x="87" y="4"/>
                        <a:pt x="87" y="4"/>
                        <a:pt x="87" y="4"/>
                      </a:cubicBezTo>
                      <a:cubicBezTo>
                        <a:pt x="87" y="4"/>
                        <a:pt x="87" y="4"/>
                        <a:pt x="87" y="4"/>
                      </a:cubicBezTo>
                      <a:cubicBezTo>
                        <a:pt x="86" y="4"/>
                        <a:pt x="86" y="4"/>
                        <a:pt x="86" y="4"/>
                      </a:cubicBezTo>
                      <a:cubicBezTo>
                        <a:pt x="86" y="4"/>
                        <a:pt x="86" y="4"/>
                        <a:pt x="86" y="4"/>
                      </a:cubicBezTo>
                      <a:cubicBezTo>
                        <a:pt x="86" y="3"/>
                        <a:pt x="86" y="3"/>
                        <a:pt x="86" y="3"/>
                      </a:cubicBezTo>
                      <a:cubicBezTo>
                        <a:pt x="85" y="3"/>
                        <a:pt x="85" y="3"/>
                        <a:pt x="85" y="3"/>
                      </a:cubicBezTo>
                      <a:cubicBezTo>
                        <a:pt x="85" y="3"/>
                        <a:pt x="85" y="3"/>
                        <a:pt x="85" y="3"/>
                      </a:cubicBezTo>
                      <a:cubicBezTo>
                        <a:pt x="86" y="2"/>
                        <a:pt x="86" y="2"/>
                        <a:pt x="86" y="2"/>
                      </a:cubicBezTo>
                      <a:cubicBezTo>
                        <a:pt x="86" y="2"/>
                        <a:pt x="86" y="2"/>
                        <a:pt x="86" y="2"/>
                      </a:cubicBezTo>
                      <a:cubicBezTo>
                        <a:pt x="86" y="2"/>
                        <a:pt x="86" y="2"/>
                        <a:pt x="86" y="2"/>
                      </a:cubicBezTo>
                      <a:cubicBezTo>
                        <a:pt x="86" y="1"/>
                        <a:pt x="86" y="1"/>
                        <a:pt x="86" y="1"/>
                      </a:cubicBezTo>
                      <a:cubicBezTo>
                        <a:pt x="85" y="1"/>
                        <a:pt x="85" y="1"/>
                        <a:pt x="85" y="1"/>
                      </a:cubicBezTo>
                      <a:cubicBezTo>
                        <a:pt x="85" y="1"/>
                        <a:pt x="85" y="1"/>
                        <a:pt x="85" y="1"/>
                      </a:cubicBezTo>
                      <a:cubicBezTo>
                        <a:pt x="85" y="1"/>
                        <a:pt x="85" y="1"/>
                        <a:pt x="85" y="1"/>
                      </a:cubicBezTo>
                      <a:cubicBezTo>
                        <a:pt x="84" y="1"/>
                        <a:pt x="84" y="1"/>
                        <a:pt x="84" y="1"/>
                      </a:cubicBezTo>
                      <a:cubicBezTo>
                        <a:pt x="84" y="0"/>
                        <a:pt x="84" y="0"/>
                        <a:pt x="84" y="0"/>
                      </a:cubicBezTo>
                      <a:cubicBezTo>
                        <a:pt x="83" y="0"/>
                        <a:pt x="83" y="0"/>
                        <a:pt x="83" y="0"/>
                      </a:cubicBezTo>
                      <a:cubicBezTo>
                        <a:pt x="83" y="0"/>
                        <a:pt x="83" y="0"/>
                        <a:pt x="83" y="0"/>
                      </a:cubicBezTo>
                      <a:cubicBezTo>
                        <a:pt x="83" y="0"/>
                        <a:pt x="83" y="0"/>
                        <a:pt x="83" y="0"/>
                      </a:cubicBezTo>
                      <a:cubicBezTo>
                        <a:pt x="82" y="0"/>
                        <a:pt x="82" y="0"/>
                        <a:pt x="82" y="0"/>
                      </a:cubicBezTo>
                      <a:cubicBezTo>
                        <a:pt x="81" y="0"/>
                        <a:pt x="81" y="0"/>
                        <a:pt x="81" y="0"/>
                      </a:cubicBezTo>
                      <a:cubicBezTo>
                        <a:pt x="81" y="2"/>
                        <a:pt x="81" y="3"/>
                        <a:pt x="81" y="4"/>
                      </a:cubicBezTo>
                      <a:cubicBezTo>
                        <a:pt x="81" y="4"/>
                        <a:pt x="81" y="4"/>
                        <a:pt x="81" y="4"/>
                      </a:cubicBezTo>
                      <a:cubicBezTo>
                        <a:pt x="80" y="4"/>
                        <a:pt x="80" y="4"/>
                        <a:pt x="80" y="4"/>
                      </a:cubicBezTo>
                      <a:cubicBezTo>
                        <a:pt x="78" y="3"/>
                        <a:pt x="75" y="1"/>
                        <a:pt x="72" y="0"/>
                      </a:cubicBezTo>
                      <a:cubicBezTo>
                        <a:pt x="72" y="0"/>
                        <a:pt x="72" y="0"/>
                        <a:pt x="72" y="0"/>
                      </a:cubicBezTo>
                      <a:cubicBezTo>
                        <a:pt x="72" y="0"/>
                        <a:pt x="72" y="0"/>
                        <a:pt x="72" y="0"/>
                      </a:cubicBezTo>
                      <a:cubicBezTo>
                        <a:pt x="72" y="1"/>
                        <a:pt x="72" y="1"/>
                        <a:pt x="72" y="1"/>
                      </a:cubicBezTo>
                      <a:cubicBezTo>
                        <a:pt x="72" y="1"/>
                        <a:pt x="72" y="1"/>
                        <a:pt x="72" y="1"/>
                      </a:cubicBezTo>
                      <a:cubicBezTo>
                        <a:pt x="72" y="1"/>
                        <a:pt x="72" y="1"/>
                        <a:pt x="72" y="1"/>
                      </a:cubicBezTo>
                      <a:cubicBezTo>
                        <a:pt x="72" y="2"/>
                        <a:pt x="72" y="2"/>
                        <a:pt x="72" y="2"/>
                      </a:cubicBezTo>
                      <a:cubicBezTo>
                        <a:pt x="72" y="2"/>
                        <a:pt x="72" y="2"/>
                        <a:pt x="72" y="2"/>
                      </a:cubicBezTo>
                      <a:cubicBezTo>
                        <a:pt x="72" y="2"/>
                        <a:pt x="72" y="2"/>
                        <a:pt x="72" y="2"/>
                      </a:cubicBezTo>
                      <a:cubicBezTo>
                        <a:pt x="72" y="2"/>
                        <a:pt x="72" y="2"/>
                        <a:pt x="72" y="2"/>
                      </a:cubicBezTo>
                      <a:cubicBezTo>
                        <a:pt x="72" y="2"/>
                        <a:pt x="72" y="2"/>
                        <a:pt x="72" y="2"/>
                      </a:cubicBezTo>
                      <a:cubicBezTo>
                        <a:pt x="72" y="3"/>
                        <a:pt x="72" y="3"/>
                        <a:pt x="72" y="3"/>
                      </a:cubicBezTo>
                      <a:cubicBezTo>
                        <a:pt x="72" y="3"/>
                        <a:pt x="72" y="3"/>
                        <a:pt x="72" y="3"/>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2" y="5"/>
                        <a:pt x="72" y="5"/>
                        <a:pt x="72" y="5"/>
                      </a:cubicBezTo>
                      <a:cubicBezTo>
                        <a:pt x="72" y="5"/>
                        <a:pt x="72" y="5"/>
                        <a:pt x="72" y="5"/>
                      </a:cubicBezTo>
                      <a:cubicBezTo>
                        <a:pt x="72" y="5"/>
                        <a:pt x="72" y="5"/>
                        <a:pt x="72" y="5"/>
                      </a:cubicBezTo>
                      <a:cubicBezTo>
                        <a:pt x="72" y="5"/>
                        <a:pt x="72" y="5"/>
                        <a:pt x="72" y="5"/>
                      </a:cubicBezTo>
                      <a:cubicBezTo>
                        <a:pt x="72" y="5"/>
                        <a:pt x="72" y="5"/>
                        <a:pt x="72" y="5"/>
                      </a:cubicBezTo>
                      <a:cubicBezTo>
                        <a:pt x="72" y="5"/>
                        <a:pt x="72" y="5"/>
                        <a:pt x="72" y="5"/>
                      </a:cubicBezTo>
                      <a:cubicBezTo>
                        <a:pt x="72" y="6"/>
                        <a:pt x="72" y="6"/>
                        <a:pt x="72" y="6"/>
                      </a:cubicBezTo>
                      <a:cubicBezTo>
                        <a:pt x="72" y="6"/>
                        <a:pt x="72" y="6"/>
                        <a:pt x="72" y="6"/>
                      </a:cubicBezTo>
                      <a:cubicBezTo>
                        <a:pt x="72" y="6"/>
                        <a:pt x="72" y="6"/>
                        <a:pt x="72" y="6"/>
                      </a:cubicBezTo>
                      <a:cubicBezTo>
                        <a:pt x="72" y="6"/>
                        <a:pt x="72" y="6"/>
                        <a:pt x="72" y="6"/>
                      </a:cubicBezTo>
                      <a:cubicBezTo>
                        <a:pt x="71" y="7"/>
                        <a:pt x="71" y="7"/>
                        <a:pt x="71" y="7"/>
                      </a:cubicBezTo>
                      <a:cubicBezTo>
                        <a:pt x="71" y="7"/>
                        <a:pt x="71" y="7"/>
                        <a:pt x="71" y="7"/>
                      </a:cubicBezTo>
                      <a:cubicBezTo>
                        <a:pt x="71" y="8"/>
                        <a:pt x="71" y="8"/>
                        <a:pt x="71" y="8"/>
                      </a:cubicBezTo>
                      <a:cubicBezTo>
                        <a:pt x="70" y="8"/>
                        <a:pt x="70" y="8"/>
                        <a:pt x="70" y="8"/>
                      </a:cubicBezTo>
                      <a:cubicBezTo>
                        <a:pt x="70" y="9"/>
                        <a:pt x="70" y="9"/>
                        <a:pt x="70" y="9"/>
                      </a:cubicBezTo>
                      <a:cubicBezTo>
                        <a:pt x="70" y="9"/>
                        <a:pt x="70" y="9"/>
                        <a:pt x="70" y="9"/>
                      </a:cubicBezTo>
                      <a:cubicBezTo>
                        <a:pt x="70" y="9"/>
                        <a:pt x="70" y="9"/>
                        <a:pt x="70" y="9"/>
                      </a:cubicBezTo>
                      <a:cubicBezTo>
                        <a:pt x="70" y="9"/>
                        <a:pt x="70" y="9"/>
                        <a:pt x="70" y="9"/>
                      </a:cubicBezTo>
                      <a:cubicBezTo>
                        <a:pt x="70" y="9"/>
                        <a:pt x="70" y="9"/>
                        <a:pt x="70" y="9"/>
                      </a:cubicBezTo>
                      <a:cubicBezTo>
                        <a:pt x="70" y="9"/>
                        <a:pt x="70" y="9"/>
                        <a:pt x="70" y="9"/>
                      </a:cubicBezTo>
                      <a:cubicBezTo>
                        <a:pt x="70" y="10"/>
                        <a:pt x="70" y="10"/>
                        <a:pt x="70" y="10"/>
                      </a:cubicBezTo>
                      <a:cubicBezTo>
                        <a:pt x="70" y="10"/>
                        <a:pt x="70" y="10"/>
                        <a:pt x="70" y="10"/>
                      </a:cubicBezTo>
                      <a:cubicBezTo>
                        <a:pt x="70" y="10"/>
                        <a:pt x="70" y="10"/>
                        <a:pt x="70" y="10"/>
                      </a:cubicBezTo>
                      <a:cubicBezTo>
                        <a:pt x="70" y="10"/>
                        <a:pt x="70" y="10"/>
                        <a:pt x="70" y="10"/>
                      </a:cubicBezTo>
                      <a:cubicBezTo>
                        <a:pt x="69" y="10"/>
                        <a:pt x="69" y="10"/>
                        <a:pt x="69" y="10"/>
                      </a:cubicBezTo>
                      <a:cubicBezTo>
                        <a:pt x="69" y="10"/>
                        <a:pt x="69" y="10"/>
                        <a:pt x="69" y="10"/>
                      </a:cubicBezTo>
                      <a:cubicBezTo>
                        <a:pt x="69" y="10"/>
                        <a:pt x="69" y="10"/>
                        <a:pt x="69" y="10"/>
                      </a:cubicBezTo>
                      <a:cubicBezTo>
                        <a:pt x="69" y="10"/>
                        <a:pt x="69" y="10"/>
                        <a:pt x="69" y="10"/>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8" y="11"/>
                        <a:pt x="68" y="11"/>
                        <a:pt x="68" y="11"/>
                      </a:cubicBezTo>
                      <a:cubicBezTo>
                        <a:pt x="67" y="12"/>
                        <a:pt x="67" y="13"/>
                        <a:pt x="67" y="14"/>
                      </a:cubicBezTo>
                      <a:cubicBezTo>
                        <a:pt x="66" y="14"/>
                        <a:pt x="66" y="14"/>
                        <a:pt x="66" y="14"/>
                      </a:cubicBezTo>
                      <a:cubicBezTo>
                        <a:pt x="66" y="14"/>
                        <a:pt x="66" y="14"/>
                        <a:pt x="66" y="14"/>
                      </a:cubicBezTo>
                      <a:cubicBezTo>
                        <a:pt x="66" y="14"/>
                        <a:pt x="66" y="14"/>
                        <a:pt x="66" y="14"/>
                      </a:cubicBezTo>
                      <a:cubicBezTo>
                        <a:pt x="66" y="14"/>
                        <a:pt x="65" y="14"/>
                        <a:pt x="64" y="14"/>
                      </a:cubicBezTo>
                      <a:cubicBezTo>
                        <a:pt x="64" y="14"/>
                        <a:pt x="64" y="14"/>
                        <a:pt x="64" y="14"/>
                      </a:cubicBezTo>
                      <a:cubicBezTo>
                        <a:pt x="64" y="14"/>
                        <a:pt x="64" y="14"/>
                        <a:pt x="64" y="14"/>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3" y="16"/>
                        <a:pt x="63" y="16"/>
                        <a:pt x="63" y="16"/>
                      </a:cubicBezTo>
                      <a:cubicBezTo>
                        <a:pt x="63" y="16"/>
                        <a:pt x="63" y="16"/>
                        <a:pt x="63" y="16"/>
                      </a:cubicBezTo>
                      <a:cubicBezTo>
                        <a:pt x="63" y="16"/>
                        <a:pt x="63" y="16"/>
                        <a:pt x="63" y="16"/>
                      </a:cubicBezTo>
                      <a:cubicBezTo>
                        <a:pt x="63" y="17"/>
                        <a:pt x="63" y="17"/>
                        <a:pt x="63" y="17"/>
                      </a:cubicBezTo>
                      <a:cubicBezTo>
                        <a:pt x="63" y="17"/>
                        <a:pt x="63" y="17"/>
                        <a:pt x="63" y="17"/>
                      </a:cubicBezTo>
                      <a:cubicBezTo>
                        <a:pt x="63" y="17"/>
                        <a:pt x="63" y="17"/>
                        <a:pt x="63" y="17"/>
                      </a:cubicBezTo>
                      <a:cubicBezTo>
                        <a:pt x="63" y="17"/>
                        <a:pt x="63" y="17"/>
                        <a:pt x="63" y="17"/>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20"/>
                        <a:pt x="63" y="20"/>
                        <a:pt x="63" y="20"/>
                      </a:cubicBezTo>
                      <a:cubicBezTo>
                        <a:pt x="63" y="20"/>
                        <a:pt x="63" y="20"/>
                        <a:pt x="63" y="20"/>
                      </a:cubicBezTo>
                      <a:cubicBezTo>
                        <a:pt x="62" y="21"/>
                        <a:pt x="62" y="21"/>
                        <a:pt x="62" y="21"/>
                      </a:cubicBezTo>
                      <a:cubicBezTo>
                        <a:pt x="62" y="21"/>
                        <a:pt x="62" y="22"/>
                        <a:pt x="62" y="22"/>
                      </a:cubicBezTo>
                      <a:cubicBezTo>
                        <a:pt x="62" y="22"/>
                        <a:pt x="62" y="22"/>
                        <a:pt x="62" y="22"/>
                      </a:cubicBezTo>
                      <a:cubicBezTo>
                        <a:pt x="61" y="23"/>
                        <a:pt x="61" y="23"/>
                        <a:pt x="61" y="23"/>
                      </a:cubicBezTo>
                      <a:cubicBezTo>
                        <a:pt x="61" y="23"/>
                        <a:pt x="61" y="23"/>
                        <a:pt x="61" y="23"/>
                      </a:cubicBezTo>
                      <a:cubicBezTo>
                        <a:pt x="60" y="22"/>
                        <a:pt x="59"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7" y="21"/>
                        <a:pt x="57" y="21"/>
                        <a:pt x="57" y="21"/>
                      </a:cubicBezTo>
                      <a:cubicBezTo>
                        <a:pt x="57" y="21"/>
                        <a:pt x="57" y="21"/>
                        <a:pt x="57" y="21"/>
                      </a:cubicBezTo>
                      <a:cubicBezTo>
                        <a:pt x="57" y="21"/>
                        <a:pt x="57" y="21"/>
                        <a:pt x="57" y="21"/>
                      </a:cubicBezTo>
                      <a:cubicBezTo>
                        <a:pt x="57" y="20"/>
                        <a:pt x="57" y="20"/>
                        <a:pt x="57" y="20"/>
                      </a:cubicBezTo>
                      <a:cubicBezTo>
                        <a:pt x="56" y="20"/>
                        <a:pt x="56" y="20"/>
                        <a:pt x="56" y="20"/>
                      </a:cubicBezTo>
                      <a:cubicBezTo>
                        <a:pt x="56" y="20"/>
                        <a:pt x="56" y="20"/>
                        <a:pt x="56" y="20"/>
                      </a:cubicBezTo>
                      <a:cubicBezTo>
                        <a:pt x="55" y="20"/>
                        <a:pt x="55" y="20"/>
                        <a:pt x="55" y="20"/>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5" y="23"/>
                        <a:pt x="55" y="23"/>
                        <a:pt x="55" y="23"/>
                      </a:cubicBezTo>
                      <a:cubicBezTo>
                        <a:pt x="55" y="23"/>
                        <a:pt x="55" y="23"/>
                        <a:pt x="55" y="23"/>
                      </a:cubicBezTo>
                      <a:cubicBezTo>
                        <a:pt x="55" y="24"/>
                        <a:pt x="55" y="24"/>
                        <a:pt x="55" y="24"/>
                      </a:cubicBezTo>
                      <a:cubicBezTo>
                        <a:pt x="55" y="24"/>
                        <a:pt x="55" y="24"/>
                        <a:pt x="55" y="24"/>
                      </a:cubicBezTo>
                      <a:cubicBezTo>
                        <a:pt x="55" y="24"/>
                        <a:pt x="55" y="24"/>
                        <a:pt x="55" y="24"/>
                      </a:cubicBezTo>
                      <a:cubicBezTo>
                        <a:pt x="55" y="25"/>
                        <a:pt x="55" y="25"/>
                        <a:pt x="55" y="25"/>
                      </a:cubicBezTo>
                      <a:cubicBezTo>
                        <a:pt x="55" y="25"/>
                        <a:pt x="55" y="25"/>
                        <a:pt x="55" y="25"/>
                      </a:cubicBezTo>
                      <a:cubicBezTo>
                        <a:pt x="55" y="25"/>
                        <a:pt x="55" y="25"/>
                        <a:pt x="55" y="25"/>
                      </a:cubicBezTo>
                      <a:cubicBezTo>
                        <a:pt x="54" y="25"/>
                        <a:pt x="54" y="25"/>
                        <a:pt x="54" y="25"/>
                      </a:cubicBezTo>
                      <a:cubicBezTo>
                        <a:pt x="54" y="25"/>
                        <a:pt x="54" y="25"/>
                        <a:pt x="54" y="25"/>
                      </a:cubicBezTo>
                      <a:cubicBezTo>
                        <a:pt x="54" y="25"/>
                        <a:pt x="54" y="25"/>
                        <a:pt x="54" y="25"/>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7"/>
                        <a:pt x="54" y="27"/>
                        <a:pt x="54" y="27"/>
                      </a:cubicBezTo>
                      <a:cubicBezTo>
                        <a:pt x="54" y="27"/>
                        <a:pt x="54" y="27"/>
                        <a:pt x="54" y="27"/>
                      </a:cubicBezTo>
                      <a:cubicBezTo>
                        <a:pt x="54" y="27"/>
                        <a:pt x="54" y="27"/>
                        <a:pt x="54" y="27"/>
                      </a:cubicBezTo>
                      <a:cubicBezTo>
                        <a:pt x="54" y="27"/>
                        <a:pt x="54" y="27"/>
                        <a:pt x="54" y="27"/>
                      </a:cubicBezTo>
                      <a:cubicBezTo>
                        <a:pt x="54" y="27"/>
                        <a:pt x="54" y="27"/>
                        <a:pt x="54" y="27"/>
                      </a:cubicBezTo>
                      <a:cubicBezTo>
                        <a:pt x="54" y="27"/>
                        <a:pt x="54" y="27"/>
                        <a:pt x="54" y="27"/>
                      </a:cubicBezTo>
                      <a:cubicBezTo>
                        <a:pt x="54" y="28"/>
                        <a:pt x="54" y="28"/>
                        <a:pt x="54" y="28"/>
                      </a:cubicBezTo>
                      <a:cubicBezTo>
                        <a:pt x="54" y="28"/>
                        <a:pt x="54" y="28"/>
                        <a:pt x="54" y="28"/>
                      </a:cubicBezTo>
                      <a:cubicBezTo>
                        <a:pt x="53" y="28"/>
                        <a:pt x="53" y="28"/>
                        <a:pt x="53" y="28"/>
                      </a:cubicBezTo>
                      <a:cubicBezTo>
                        <a:pt x="53" y="29"/>
                        <a:pt x="53" y="29"/>
                        <a:pt x="53" y="29"/>
                      </a:cubicBezTo>
                      <a:cubicBezTo>
                        <a:pt x="53" y="29"/>
                        <a:pt x="53" y="29"/>
                        <a:pt x="53" y="29"/>
                      </a:cubicBezTo>
                      <a:cubicBezTo>
                        <a:pt x="53" y="29"/>
                        <a:pt x="53" y="29"/>
                        <a:pt x="53" y="29"/>
                      </a:cubicBezTo>
                      <a:cubicBezTo>
                        <a:pt x="53" y="29"/>
                        <a:pt x="53" y="29"/>
                        <a:pt x="53" y="29"/>
                      </a:cubicBezTo>
                      <a:cubicBezTo>
                        <a:pt x="53" y="30"/>
                        <a:pt x="53" y="30"/>
                        <a:pt x="53" y="30"/>
                      </a:cubicBezTo>
                      <a:cubicBezTo>
                        <a:pt x="53" y="30"/>
                        <a:pt x="53" y="30"/>
                        <a:pt x="53" y="30"/>
                      </a:cubicBezTo>
                      <a:cubicBezTo>
                        <a:pt x="53" y="31"/>
                        <a:pt x="53" y="31"/>
                        <a:pt x="53" y="31"/>
                      </a:cubicBezTo>
                      <a:cubicBezTo>
                        <a:pt x="53" y="31"/>
                        <a:pt x="52" y="32"/>
                        <a:pt x="52" y="33"/>
                      </a:cubicBezTo>
                      <a:cubicBezTo>
                        <a:pt x="51" y="34"/>
                        <a:pt x="51" y="35"/>
                        <a:pt x="50" y="37"/>
                      </a:cubicBezTo>
                      <a:cubicBezTo>
                        <a:pt x="50" y="37"/>
                        <a:pt x="50" y="37"/>
                        <a:pt x="50" y="37"/>
                      </a:cubicBezTo>
                      <a:cubicBezTo>
                        <a:pt x="50" y="37"/>
                        <a:pt x="50" y="37"/>
                        <a:pt x="50" y="37"/>
                      </a:cubicBezTo>
                      <a:cubicBezTo>
                        <a:pt x="50" y="38"/>
                        <a:pt x="50" y="38"/>
                        <a:pt x="50" y="38"/>
                      </a:cubicBezTo>
                      <a:cubicBezTo>
                        <a:pt x="49" y="38"/>
                        <a:pt x="49" y="39"/>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49" y="40"/>
                        <a:pt x="49" y="40"/>
                        <a:pt x="49" y="40"/>
                      </a:cubicBezTo>
                      <a:cubicBezTo>
                        <a:pt x="50" y="40"/>
                        <a:pt x="50" y="40"/>
                        <a:pt x="50" y="40"/>
                      </a:cubicBezTo>
                      <a:cubicBezTo>
                        <a:pt x="50" y="40"/>
                        <a:pt x="50" y="40"/>
                        <a:pt x="50" y="40"/>
                      </a:cubicBezTo>
                      <a:cubicBezTo>
                        <a:pt x="50" y="40"/>
                        <a:pt x="50" y="40"/>
                        <a:pt x="50" y="40"/>
                      </a:cubicBezTo>
                      <a:cubicBezTo>
                        <a:pt x="50" y="41"/>
                        <a:pt x="50" y="41"/>
                        <a:pt x="50" y="41"/>
                      </a:cubicBezTo>
                      <a:cubicBezTo>
                        <a:pt x="50" y="41"/>
                        <a:pt x="50" y="41"/>
                        <a:pt x="50" y="41"/>
                      </a:cubicBezTo>
                      <a:cubicBezTo>
                        <a:pt x="50" y="41"/>
                        <a:pt x="50" y="41"/>
                        <a:pt x="50" y="41"/>
                      </a:cubicBezTo>
                      <a:cubicBezTo>
                        <a:pt x="50" y="41"/>
                        <a:pt x="50" y="41"/>
                        <a:pt x="50" y="41"/>
                      </a:cubicBezTo>
                      <a:cubicBezTo>
                        <a:pt x="50" y="41"/>
                        <a:pt x="50" y="41"/>
                        <a:pt x="50" y="41"/>
                      </a:cubicBezTo>
                      <a:cubicBezTo>
                        <a:pt x="49" y="41"/>
                        <a:pt x="49" y="41"/>
                        <a:pt x="49" y="41"/>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2"/>
                        <a:pt x="49" y="42"/>
                        <a:pt x="49" y="42"/>
                      </a:cubicBezTo>
                      <a:cubicBezTo>
                        <a:pt x="49" y="43"/>
                        <a:pt x="49" y="43"/>
                        <a:pt x="49" y="43"/>
                      </a:cubicBezTo>
                      <a:cubicBezTo>
                        <a:pt x="49" y="43"/>
                        <a:pt x="49" y="43"/>
                        <a:pt x="49" y="43"/>
                      </a:cubicBezTo>
                      <a:cubicBezTo>
                        <a:pt x="49" y="43"/>
                        <a:pt x="49" y="43"/>
                        <a:pt x="49" y="43"/>
                      </a:cubicBezTo>
                      <a:cubicBezTo>
                        <a:pt x="49" y="43"/>
                        <a:pt x="49" y="43"/>
                        <a:pt x="49" y="43"/>
                      </a:cubicBezTo>
                      <a:cubicBezTo>
                        <a:pt x="48" y="44"/>
                        <a:pt x="48" y="44"/>
                        <a:pt x="48" y="44"/>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5"/>
                        <a:pt x="47" y="45"/>
                        <a:pt x="47" y="45"/>
                      </a:cubicBezTo>
                      <a:cubicBezTo>
                        <a:pt x="47" y="44"/>
                        <a:pt x="47" y="44"/>
                        <a:pt x="47" y="44"/>
                      </a:cubicBezTo>
                      <a:cubicBezTo>
                        <a:pt x="47" y="44"/>
                        <a:pt x="47" y="44"/>
                        <a:pt x="47" y="44"/>
                      </a:cubicBezTo>
                      <a:cubicBezTo>
                        <a:pt x="47" y="44"/>
                        <a:pt x="47" y="44"/>
                        <a:pt x="47" y="44"/>
                      </a:cubicBezTo>
                      <a:cubicBezTo>
                        <a:pt x="46" y="44"/>
                        <a:pt x="46" y="44"/>
                        <a:pt x="46" y="44"/>
                      </a:cubicBezTo>
                      <a:cubicBezTo>
                        <a:pt x="46" y="44"/>
                        <a:pt x="46" y="44"/>
                        <a:pt x="46" y="44"/>
                      </a:cubicBezTo>
                      <a:cubicBezTo>
                        <a:pt x="46" y="44"/>
                        <a:pt x="46" y="44"/>
                        <a:pt x="46" y="44"/>
                      </a:cubicBezTo>
                      <a:cubicBezTo>
                        <a:pt x="46" y="45"/>
                        <a:pt x="46" y="45"/>
                        <a:pt x="46" y="45"/>
                      </a:cubicBezTo>
                      <a:cubicBezTo>
                        <a:pt x="45" y="45"/>
                        <a:pt x="45" y="45"/>
                        <a:pt x="44" y="45"/>
                      </a:cubicBezTo>
                      <a:cubicBezTo>
                        <a:pt x="44" y="46"/>
                        <a:pt x="44" y="46"/>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7"/>
                        <a:pt x="43" y="47"/>
                        <a:pt x="43" y="47"/>
                      </a:cubicBezTo>
                      <a:cubicBezTo>
                        <a:pt x="43" y="46"/>
                        <a:pt x="43" y="46"/>
                        <a:pt x="43" y="46"/>
                      </a:cubicBezTo>
                      <a:cubicBezTo>
                        <a:pt x="43" y="46"/>
                        <a:pt x="43" y="46"/>
                        <a:pt x="43" y="46"/>
                      </a:cubicBezTo>
                      <a:cubicBezTo>
                        <a:pt x="43" y="46"/>
                        <a:pt x="43" y="46"/>
                        <a:pt x="43"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1" y="46"/>
                        <a:pt x="41" y="46"/>
                        <a:pt x="41" y="46"/>
                      </a:cubicBezTo>
                      <a:cubicBezTo>
                        <a:pt x="41" y="46"/>
                        <a:pt x="41" y="46"/>
                        <a:pt x="41" y="46"/>
                      </a:cubicBezTo>
                      <a:cubicBezTo>
                        <a:pt x="41" y="46"/>
                        <a:pt x="41" y="46"/>
                        <a:pt x="41" y="46"/>
                      </a:cubicBezTo>
                      <a:cubicBezTo>
                        <a:pt x="41" y="46"/>
                        <a:pt x="41" y="46"/>
                        <a:pt x="41" y="46"/>
                      </a:cubicBezTo>
                      <a:cubicBezTo>
                        <a:pt x="41" y="46"/>
                        <a:pt x="41" y="46"/>
                        <a:pt x="41" y="46"/>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7"/>
                        <a:pt x="41" y="47"/>
                        <a:pt x="41" y="47"/>
                      </a:cubicBezTo>
                      <a:cubicBezTo>
                        <a:pt x="41" y="48"/>
                        <a:pt x="41" y="48"/>
                        <a:pt x="41" y="48"/>
                      </a:cubicBezTo>
                      <a:cubicBezTo>
                        <a:pt x="41" y="48"/>
                        <a:pt x="41" y="48"/>
                        <a:pt x="41" y="48"/>
                      </a:cubicBezTo>
                      <a:cubicBezTo>
                        <a:pt x="41" y="48"/>
                        <a:pt x="41" y="48"/>
                        <a:pt x="41" y="48"/>
                      </a:cubicBezTo>
                      <a:cubicBezTo>
                        <a:pt x="41" y="48"/>
                        <a:pt x="41" y="48"/>
                        <a:pt x="41" y="48"/>
                      </a:cubicBezTo>
                      <a:cubicBezTo>
                        <a:pt x="41" y="48"/>
                        <a:pt x="41" y="48"/>
                        <a:pt x="41" y="48"/>
                      </a:cubicBezTo>
                      <a:cubicBezTo>
                        <a:pt x="40" y="49"/>
                        <a:pt x="40" y="49"/>
                        <a:pt x="40" y="49"/>
                      </a:cubicBezTo>
                      <a:cubicBezTo>
                        <a:pt x="40" y="49"/>
                        <a:pt x="40" y="49"/>
                        <a:pt x="40" y="49"/>
                      </a:cubicBezTo>
                      <a:cubicBezTo>
                        <a:pt x="40" y="49"/>
                        <a:pt x="40" y="49"/>
                        <a:pt x="40" y="49"/>
                      </a:cubicBezTo>
                      <a:cubicBezTo>
                        <a:pt x="40" y="49"/>
                        <a:pt x="40" y="49"/>
                        <a:pt x="40" y="49"/>
                      </a:cubicBezTo>
                      <a:cubicBezTo>
                        <a:pt x="40" y="49"/>
                        <a:pt x="40" y="49"/>
                        <a:pt x="40" y="49"/>
                      </a:cubicBezTo>
                      <a:cubicBezTo>
                        <a:pt x="39" y="49"/>
                        <a:pt x="39" y="49"/>
                        <a:pt x="39" y="49"/>
                      </a:cubicBezTo>
                      <a:cubicBezTo>
                        <a:pt x="39" y="49"/>
                        <a:pt x="39" y="49"/>
                        <a:pt x="39" y="49"/>
                      </a:cubicBezTo>
                      <a:cubicBezTo>
                        <a:pt x="39" y="49"/>
                        <a:pt x="39" y="49"/>
                        <a:pt x="39" y="49"/>
                      </a:cubicBezTo>
                      <a:cubicBezTo>
                        <a:pt x="37" y="50"/>
                        <a:pt x="37" y="50"/>
                        <a:pt x="37" y="50"/>
                      </a:cubicBezTo>
                      <a:cubicBezTo>
                        <a:pt x="36" y="51"/>
                        <a:pt x="36" y="51"/>
                        <a:pt x="36" y="51"/>
                      </a:cubicBezTo>
                      <a:cubicBezTo>
                        <a:pt x="36" y="51"/>
                        <a:pt x="36" y="51"/>
                        <a:pt x="36" y="51"/>
                      </a:cubicBezTo>
                      <a:cubicBezTo>
                        <a:pt x="36" y="51"/>
                        <a:pt x="36" y="51"/>
                        <a:pt x="36" y="51"/>
                      </a:cubicBezTo>
                      <a:cubicBezTo>
                        <a:pt x="36" y="51"/>
                        <a:pt x="36" y="51"/>
                        <a:pt x="36" y="51"/>
                      </a:cubicBezTo>
                      <a:cubicBezTo>
                        <a:pt x="36" y="51"/>
                        <a:pt x="36" y="51"/>
                        <a:pt x="36" y="51"/>
                      </a:cubicBezTo>
                      <a:cubicBezTo>
                        <a:pt x="36" y="50"/>
                        <a:pt x="36" y="50"/>
                        <a:pt x="36" y="50"/>
                      </a:cubicBezTo>
                      <a:cubicBezTo>
                        <a:pt x="36" y="50"/>
                        <a:pt x="36" y="50"/>
                        <a:pt x="36" y="50"/>
                      </a:cubicBezTo>
                      <a:cubicBezTo>
                        <a:pt x="36" y="50"/>
                        <a:pt x="36" y="50"/>
                        <a:pt x="36" y="50"/>
                      </a:cubicBezTo>
                      <a:cubicBezTo>
                        <a:pt x="36" y="50"/>
                        <a:pt x="36" y="50"/>
                        <a:pt x="36" y="50"/>
                      </a:cubicBezTo>
                      <a:cubicBezTo>
                        <a:pt x="35" y="50"/>
                        <a:pt x="35" y="50"/>
                        <a:pt x="35" y="50"/>
                      </a:cubicBezTo>
                      <a:cubicBezTo>
                        <a:pt x="35" y="50"/>
                        <a:pt x="35" y="50"/>
                        <a:pt x="35" y="50"/>
                      </a:cubicBezTo>
                      <a:cubicBezTo>
                        <a:pt x="34" y="50"/>
                        <a:pt x="34" y="50"/>
                        <a:pt x="34" y="50"/>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3" y="49"/>
                        <a:pt x="33" y="49"/>
                        <a:pt x="33" y="49"/>
                      </a:cubicBezTo>
                      <a:cubicBezTo>
                        <a:pt x="33" y="49"/>
                        <a:pt x="33" y="49"/>
                        <a:pt x="33" y="49"/>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1"/>
                        <a:pt x="33" y="51"/>
                        <a:pt x="33" y="51"/>
                      </a:cubicBezTo>
                      <a:cubicBezTo>
                        <a:pt x="33" y="51"/>
                        <a:pt x="33" y="51"/>
                        <a:pt x="33" y="51"/>
                      </a:cubicBezTo>
                      <a:cubicBezTo>
                        <a:pt x="32" y="51"/>
                        <a:pt x="32" y="51"/>
                        <a:pt x="32" y="51"/>
                      </a:cubicBezTo>
                      <a:cubicBezTo>
                        <a:pt x="32" y="51"/>
                        <a:pt x="32" y="51"/>
                        <a:pt x="32" y="51"/>
                      </a:cubicBezTo>
                      <a:cubicBezTo>
                        <a:pt x="32" y="51"/>
                        <a:pt x="32" y="51"/>
                        <a:pt x="32" y="51"/>
                      </a:cubicBezTo>
                      <a:cubicBezTo>
                        <a:pt x="32" y="51"/>
                        <a:pt x="32" y="51"/>
                        <a:pt x="32" y="51"/>
                      </a:cubicBezTo>
                      <a:cubicBezTo>
                        <a:pt x="31" y="52"/>
                        <a:pt x="31" y="52"/>
                        <a:pt x="31" y="52"/>
                      </a:cubicBezTo>
                      <a:cubicBezTo>
                        <a:pt x="31" y="52"/>
                        <a:pt x="31" y="52"/>
                        <a:pt x="31" y="52"/>
                      </a:cubicBezTo>
                      <a:cubicBezTo>
                        <a:pt x="31" y="52"/>
                        <a:pt x="31" y="52"/>
                        <a:pt x="31" y="52"/>
                      </a:cubicBezTo>
                      <a:cubicBezTo>
                        <a:pt x="31" y="52"/>
                        <a:pt x="31" y="52"/>
                        <a:pt x="31" y="52"/>
                      </a:cubicBezTo>
                      <a:cubicBezTo>
                        <a:pt x="30" y="52"/>
                        <a:pt x="30" y="52"/>
                        <a:pt x="30" y="52"/>
                      </a:cubicBezTo>
                      <a:cubicBezTo>
                        <a:pt x="29" y="52"/>
                        <a:pt x="29" y="52"/>
                        <a:pt x="29" y="52"/>
                      </a:cubicBezTo>
                      <a:cubicBezTo>
                        <a:pt x="29" y="52"/>
                        <a:pt x="29" y="52"/>
                        <a:pt x="29" y="52"/>
                      </a:cubicBezTo>
                      <a:cubicBezTo>
                        <a:pt x="28" y="52"/>
                        <a:pt x="28" y="52"/>
                        <a:pt x="28" y="52"/>
                      </a:cubicBezTo>
                      <a:cubicBezTo>
                        <a:pt x="28" y="52"/>
                        <a:pt x="28" y="52"/>
                        <a:pt x="28" y="52"/>
                      </a:cubicBezTo>
                      <a:cubicBezTo>
                        <a:pt x="28" y="52"/>
                        <a:pt x="28" y="52"/>
                        <a:pt x="28" y="52"/>
                      </a:cubicBezTo>
                      <a:cubicBezTo>
                        <a:pt x="28" y="51"/>
                        <a:pt x="28" y="51"/>
                        <a:pt x="28" y="51"/>
                      </a:cubicBezTo>
                      <a:cubicBezTo>
                        <a:pt x="28" y="51"/>
                        <a:pt x="28" y="51"/>
                        <a:pt x="28" y="51"/>
                      </a:cubicBezTo>
                      <a:cubicBezTo>
                        <a:pt x="28" y="51"/>
                        <a:pt x="28" y="51"/>
                        <a:pt x="28" y="51"/>
                      </a:cubicBezTo>
                      <a:cubicBezTo>
                        <a:pt x="28" y="51"/>
                        <a:pt x="28" y="51"/>
                        <a:pt x="28" y="51"/>
                      </a:cubicBezTo>
                      <a:cubicBezTo>
                        <a:pt x="28" y="51"/>
                        <a:pt x="28" y="51"/>
                        <a:pt x="28" y="51"/>
                      </a:cubicBezTo>
                      <a:cubicBezTo>
                        <a:pt x="27" y="51"/>
                        <a:pt x="27" y="51"/>
                        <a:pt x="27" y="51"/>
                      </a:cubicBezTo>
                      <a:cubicBezTo>
                        <a:pt x="27" y="51"/>
                        <a:pt x="27" y="51"/>
                        <a:pt x="27" y="51"/>
                      </a:cubicBezTo>
                      <a:cubicBezTo>
                        <a:pt x="27" y="51"/>
                        <a:pt x="27" y="51"/>
                        <a:pt x="27" y="51"/>
                      </a:cubicBezTo>
                      <a:cubicBezTo>
                        <a:pt x="27" y="51"/>
                        <a:pt x="27" y="51"/>
                        <a:pt x="27" y="51"/>
                      </a:cubicBezTo>
                      <a:cubicBezTo>
                        <a:pt x="27" y="51"/>
                        <a:pt x="27" y="51"/>
                        <a:pt x="27"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0"/>
                        <a:pt x="26" y="50"/>
                        <a:pt x="26"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5" y="49"/>
                        <a:pt x="25" y="49"/>
                        <a:pt x="25" y="49"/>
                      </a:cubicBezTo>
                      <a:cubicBezTo>
                        <a:pt x="25" y="49"/>
                        <a:pt x="25" y="49"/>
                        <a:pt x="25" y="49"/>
                      </a:cubicBezTo>
                      <a:cubicBezTo>
                        <a:pt x="25" y="49"/>
                        <a:pt x="25" y="49"/>
                        <a:pt x="25" y="49"/>
                      </a:cubicBezTo>
                      <a:cubicBezTo>
                        <a:pt x="25" y="49"/>
                        <a:pt x="25" y="49"/>
                        <a:pt x="25" y="49"/>
                      </a:cubicBezTo>
                      <a:cubicBezTo>
                        <a:pt x="24" y="49"/>
                        <a:pt x="24" y="49"/>
                        <a:pt x="24" y="49"/>
                      </a:cubicBezTo>
                      <a:cubicBezTo>
                        <a:pt x="24" y="49"/>
                        <a:pt x="24" y="49"/>
                        <a:pt x="24" y="49"/>
                      </a:cubicBezTo>
                      <a:cubicBezTo>
                        <a:pt x="24" y="49"/>
                        <a:pt x="24" y="49"/>
                        <a:pt x="24" y="49"/>
                      </a:cubicBezTo>
                      <a:cubicBezTo>
                        <a:pt x="24" y="49"/>
                        <a:pt x="24" y="49"/>
                        <a:pt x="24" y="49"/>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8"/>
                        <a:pt x="24" y="48"/>
                        <a:pt x="24" y="48"/>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4" y="47"/>
                        <a:pt x="24" y="47"/>
                        <a:pt x="24" y="47"/>
                      </a:cubicBezTo>
                      <a:cubicBezTo>
                        <a:pt x="22" y="49"/>
                        <a:pt x="20" y="51"/>
                        <a:pt x="18" y="53"/>
                      </a:cubicBezTo>
                      <a:cubicBezTo>
                        <a:pt x="18" y="53"/>
                        <a:pt x="18" y="53"/>
                        <a:pt x="18" y="53"/>
                      </a:cubicBezTo>
                      <a:cubicBezTo>
                        <a:pt x="17" y="54"/>
                        <a:pt x="16" y="55"/>
                        <a:pt x="15" y="56"/>
                      </a:cubicBezTo>
                      <a:cubicBezTo>
                        <a:pt x="14" y="56"/>
                        <a:pt x="14" y="56"/>
                        <a:pt x="14" y="56"/>
                      </a:cubicBezTo>
                      <a:cubicBezTo>
                        <a:pt x="14" y="57"/>
                        <a:pt x="14" y="57"/>
                        <a:pt x="14" y="57"/>
                      </a:cubicBezTo>
                      <a:cubicBezTo>
                        <a:pt x="13" y="57"/>
                        <a:pt x="13" y="57"/>
                        <a:pt x="13" y="57"/>
                      </a:cubicBezTo>
                      <a:cubicBezTo>
                        <a:pt x="14" y="57"/>
                        <a:pt x="14" y="57"/>
                        <a:pt x="14" y="57"/>
                      </a:cubicBezTo>
                      <a:cubicBezTo>
                        <a:pt x="14" y="57"/>
                        <a:pt x="14" y="57"/>
                        <a:pt x="14" y="57"/>
                      </a:cubicBezTo>
                      <a:cubicBezTo>
                        <a:pt x="14" y="58"/>
                        <a:pt x="14" y="58"/>
                        <a:pt x="14" y="58"/>
                      </a:cubicBezTo>
                      <a:cubicBezTo>
                        <a:pt x="14" y="58"/>
                        <a:pt x="14" y="58"/>
                        <a:pt x="14" y="58"/>
                      </a:cubicBezTo>
                      <a:cubicBezTo>
                        <a:pt x="14" y="58"/>
                        <a:pt x="14" y="58"/>
                        <a:pt x="14" y="58"/>
                      </a:cubicBezTo>
                      <a:cubicBezTo>
                        <a:pt x="14" y="58"/>
                        <a:pt x="14" y="58"/>
                        <a:pt x="14" y="58"/>
                      </a:cubicBezTo>
                      <a:cubicBezTo>
                        <a:pt x="14" y="58"/>
                        <a:pt x="14" y="58"/>
                        <a:pt x="14" y="58"/>
                      </a:cubicBezTo>
                      <a:cubicBezTo>
                        <a:pt x="14" y="58"/>
                        <a:pt x="14" y="58"/>
                        <a:pt x="14" y="58"/>
                      </a:cubicBezTo>
                      <a:cubicBezTo>
                        <a:pt x="13" y="58"/>
                        <a:pt x="13" y="58"/>
                        <a:pt x="13" y="58"/>
                      </a:cubicBezTo>
                      <a:cubicBezTo>
                        <a:pt x="12" y="59"/>
                        <a:pt x="12" y="59"/>
                        <a:pt x="12" y="59"/>
                      </a:cubicBezTo>
                      <a:cubicBezTo>
                        <a:pt x="12" y="60"/>
                        <a:pt x="12" y="60"/>
                        <a:pt x="12" y="60"/>
                      </a:cubicBezTo>
                      <a:cubicBezTo>
                        <a:pt x="12" y="60"/>
                        <a:pt x="12" y="60"/>
                        <a:pt x="12" y="60"/>
                      </a:cubicBezTo>
                      <a:cubicBezTo>
                        <a:pt x="12" y="60"/>
                        <a:pt x="12" y="60"/>
                        <a:pt x="12" y="60"/>
                      </a:cubicBezTo>
                      <a:cubicBezTo>
                        <a:pt x="12" y="60"/>
                        <a:pt x="12" y="60"/>
                        <a:pt x="12" y="60"/>
                      </a:cubicBezTo>
                      <a:cubicBezTo>
                        <a:pt x="12" y="60"/>
                        <a:pt x="12" y="60"/>
                        <a:pt x="12" y="60"/>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2" y="61"/>
                        <a:pt x="12" y="61"/>
                        <a:pt x="12" y="61"/>
                      </a:cubicBezTo>
                      <a:cubicBezTo>
                        <a:pt x="11" y="62"/>
                        <a:pt x="11" y="62"/>
                        <a:pt x="11" y="62"/>
                      </a:cubicBezTo>
                      <a:cubicBezTo>
                        <a:pt x="11" y="62"/>
                        <a:pt x="10" y="62"/>
                        <a:pt x="10" y="63"/>
                      </a:cubicBezTo>
                      <a:cubicBezTo>
                        <a:pt x="9" y="63"/>
                        <a:pt x="9" y="63"/>
                        <a:pt x="9" y="63"/>
                      </a:cubicBezTo>
                      <a:cubicBezTo>
                        <a:pt x="9" y="63"/>
                        <a:pt x="9" y="63"/>
                        <a:pt x="9" y="63"/>
                      </a:cubicBezTo>
                      <a:cubicBezTo>
                        <a:pt x="9" y="63"/>
                        <a:pt x="9" y="63"/>
                        <a:pt x="9" y="63"/>
                      </a:cubicBezTo>
                      <a:cubicBezTo>
                        <a:pt x="9" y="63"/>
                        <a:pt x="9" y="63"/>
                        <a:pt x="9" y="63"/>
                      </a:cubicBezTo>
                      <a:cubicBezTo>
                        <a:pt x="8" y="64"/>
                        <a:pt x="8" y="64"/>
                        <a:pt x="8" y="64"/>
                      </a:cubicBezTo>
                      <a:cubicBezTo>
                        <a:pt x="8" y="64"/>
                        <a:pt x="8" y="64"/>
                        <a:pt x="8" y="64"/>
                      </a:cubicBezTo>
                      <a:cubicBezTo>
                        <a:pt x="8" y="64"/>
                        <a:pt x="8" y="64"/>
                        <a:pt x="8" y="64"/>
                      </a:cubicBezTo>
                      <a:cubicBezTo>
                        <a:pt x="8" y="64"/>
                        <a:pt x="8" y="64"/>
                        <a:pt x="8" y="64"/>
                      </a:cubicBezTo>
                      <a:cubicBezTo>
                        <a:pt x="8" y="64"/>
                        <a:pt x="8" y="64"/>
                        <a:pt x="8" y="64"/>
                      </a:cubicBezTo>
                      <a:cubicBezTo>
                        <a:pt x="8" y="65"/>
                        <a:pt x="8" y="65"/>
                        <a:pt x="8" y="65"/>
                      </a:cubicBezTo>
                      <a:cubicBezTo>
                        <a:pt x="8" y="65"/>
                        <a:pt x="8" y="65"/>
                        <a:pt x="8" y="65"/>
                      </a:cubicBezTo>
                      <a:cubicBezTo>
                        <a:pt x="8" y="65"/>
                        <a:pt x="8" y="65"/>
                        <a:pt x="8" y="65"/>
                      </a:cubicBezTo>
                      <a:cubicBezTo>
                        <a:pt x="8" y="65"/>
                        <a:pt x="8" y="65"/>
                        <a:pt x="8" y="65"/>
                      </a:cubicBezTo>
                      <a:cubicBezTo>
                        <a:pt x="8" y="65"/>
                        <a:pt x="8" y="65"/>
                        <a:pt x="8" y="65"/>
                      </a:cubicBezTo>
                      <a:cubicBezTo>
                        <a:pt x="6" y="65"/>
                        <a:pt x="6" y="65"/>
                        <a:pt x="6" y="65"/>
                      </a:cubicBezTo>
                      <a:cubicBezTo>
                        <a:pt x="5" y="66"/>
                        <a:pt x="5" y="66"/>
                        <a:pt x="5" y="66"/>
                      </a:cubicBezTo>
                      <a:cubicBezTo>
                        <a:pt x="4" y="67"/>
                        <a:pt x="4" y="67"/>
                        <a:pt x="4" y="67"/>
                      </a:cubicBezTo>
                      <a:cubicBezTo>
                        <a:pt x="4" y="67"/>
                        <a:pt x="4" y="67"/>
                        <a:pt x="4" y="67"/>
                      </a:cubicBezTo>
                      <a:cubicBezTo>
                        <a:pt x="4" y="67"/>
                        <a:pt x="4" y="67"/>
                        <a:pt x="4" y="67"/>
                      </a:cubicBezTo>
                      <a:cubicBezTo>
                        <a:pt x="4" y="67"/>
                        <a:pt x="4" y="67"/>
                        <a:pt x="4" y="67"/>
                      </a:cubicBezTo>
                      <a:cubicBezTo>
                        <a:pt x="2" y="67"/>
                        <a:pt x="2" y="67"/>
                        <a:pt x="2" y="67"/>
                      </a:cubicBezTo>
                      <a:cubicBezTo>
                        <a:pt x="1" y="68"/>
                        <a:pt x="1" y="68"/>
                        <a:pt x="1" y="68"/>
                      </a:cubicBezTo>
                      <a:cubicBezTo>
                        <a:pt x="1" y="68"/>
                        <a:pt x="1" y="68"/>
                        <a:pt x="1" y="68"/>
                      </a:cubicBezTo>
                      <a:cubicBezTo>
                        <a:pt x="1" y="68"/>
                        <a:pt x="1" y="68"/>
                        <a:pt x="1" y="68"/>
                      </a:cubicBezTo>
                      <a:cubicBezTo>
                        <a:pt x="0" y="69"/>
                        <a:pt x="0" y="69"/>
                        <a:pt x="0" y="69"/>
                      </a:cubicBezTo>
                      <a:cubicBezTo>
                        <a:pt x="9" y="68"/>
                        <a:pt x="18" y="66"/>
                        <a:pt x="27" y="65"/>
                      </a:cubicBezTo>
                      <a:cubicBezTo>
                        <a:pt x="27" y="65"/>
                        <a:pt x="27" y="65"/>
                        <a:pt x="27" y="65"/>
                      </a:cubicBezTo>
                      <a:cubicBezTo>
                        <a:pt x="27" y="65"/>
                        <a:pt x="27" y="65"/>
                        <a:pt x="27" y="65"/>
                      </a:cubicBezTo>
                      <a:cubicBezTo>
                        <a:pt x="27" y="64"/>
                        <a:pt x="27" y="64"/>
                        <a:pt x="27" y="64"/>
                      </a:cubicBezTo>
                      <a:cubicBezTo>
                        <a:pt x="27" y="64"/>
                        <a:pt x="27" y="64"/>
                        <a:pt x="27" y="64"/>
                      </a:cubicBezTo>
                      <a:cubicBezTo>
                        <a:pt x="29" y="64"/>
                        <a:pt x="30" y="64"/>
                        <a:pt x="31" y="64"/>
                      </a:cubicBezTo>
                      <a:cubicBezTo>
                        <a:pt x="31" y="64"/>
                        <a:pt x="31" y="64"/>
                        <a:pt x="31" y="64"/>
                      </a:cubicBezTo>
                      <a:cubicBezTo>
                        <a:pt x="32" y="64"/>
                        <a:pt x="32" y="64"/>
                        <a:pt x="32" y="64"/>
                      </a:cubicBezTo>
                      <a:cubicBezTo>
                        <a:pt x="32" y="64"/>
                        <a:pt x="32" y="64"/>
                        <a:pt x="32" y="64"/>
                      </a:cubicBezTo>
                      <a:cubicBezTo>
                        <a:pt x="32" y="64"/>
                        <a:pt x="32" y="64"/>
                        <a:pt x="32" y="64"/>
                      </a:cubicBezTo>
                      <a:cubicBezTo>
                        <a:pt x="34" y="64"/>
                        <a:pt x="36" y="64"/>
                        <a:pt x="38" y="64"/>
                      </a:cubicBezTo>
                      <a:cubicBezTo>
                        <a:pt x="41" y="63"/>
                        <a:pt x="44" y="63"/>
                        <a:pt x="47" y="62"/>
                      </a:cubicBezTo>
                      <a:cubicBezTo>
                        <a:pt x="50" y="62"/>
                        <a:pt x="53" y="61"/>
                        <a:pt x="56" y="61"/>
                      </a:cubicBezTo>
                      <a:cubicBezTo>
                        <a:pt x="77" y="57"/>
                        <a:pt x="98" y="53"/>
                        <a:pt x="119" y="48"/>
                      </a:cubicBezTo>
                      <a:cubicBezTo>
                        <a:pt x="119" y="48"/>
                        <a:pt x="119" y="48"/>
                        <a:pt x="119" y="48"/>
                      </a:cubicBezTo>
                      <a:cubicBezTo>
                        <a:pt x="118" y="48"/>
                        <a:pt x="118" y="48"/>
                        <a:pt x="118" y="48"/>
                      </a:cubicBezTo>
                      <a:cubicBezTo>
                        <a:pt x="118" y="48"/>
                        <a:pt x="118" y="48"/>
                        <a:pt x="118" y="48"/>
                      </a:cubicBezTo>
                      <a:cubicBezTo>
                        <a:pt x="118" y="48"/>
                        <a:pt x="118" y="48"/>
                        <a:pt x="118" y="48"/>
                      </a:cubicBezTo>
                      <a:cubicBezTo>
                        <a:pt x="119" y="48"/>
                        <a:pt x="119" y="48"/>
                        <a:pt x="119" y="48"/>
                      </a:cubicBezTo>
                      <a:cubicBezTo>
                        <a:pt x="119" y="48"/>
                        <a:pt x="119" y="48"/>
                        <a:pt x="119" y="48"/>
                      </a:cubicBezTo>
                      <a:cubicBezTo>
                        <a:pt x="120" y="48"/>
                        <a:pt x="120" y="48"/>
                        <a:pt x="120" y="48"/>
                      </a:cubicBezTo>
                      <a:cubicBezTo>
                        <a:pt x="120" y="48"/>
                        <a:pt x="120" y="48"/>
                        <a:pt x="120" y="48"/>
                      </a:cubicBezTo>
                      <a:cubicBezTo>
                        <a:pt x="119" y="47"/>
                        <a:pt x="119" y="47"/>
                        <a:pt x="119" y="47"/>
                      </a:cubicBezTo>
                      <a:cubicBezTo>
                        <a:pt x="119" y="45"/>
                        <a:pt x="119" y="45"/>
                        <a:pt x="119" y="45"/>
                      </a:cubicBezTo>
                      <a:cubicBezTo>
                        <a:pt x="119" y="45"/>
                        <a:pt x="119" y="45"/>
                        <a:pt x="119" y="45"/>
                      </a:cubicBezTo>
                      <a:cubicBezTo>
                        <a:pt x="119" y="45"/>
                        <a:pt x="119" y="45"/>
                        <a:pt x="119" y="45"/>
                      </a:cubicBezTo>
                      <a:cubicBezTo>
                        <a:pt x="119" y="45"/>
                        <a:pt x="119" y="45"/>
                        <a:pt x="119" y="45"/>
                      </a:cubicBezTo>
                      <a:cubicBezTo>
                        <a:pt x="120" y="45"/>
                        <a:pt x="120" y="45"/>
                        <a:pt x="120" y="45"/>
                      </a:cubicBezTo>
                      <a:cubicBezTo>
                        <a:pt x="120" y="45"/>
                        <a:pt x="120" y="45"/>
                        <a:pt x="120" y="45"/>
                      </a:cubicBezTo>
                      <a:cubicBezTo>
                        <a:pt x="120" y="46"/>
                        <a:pt x="120" y="46"/>
                        <a:pt x="120" y="46"/>
                      </a:cubicBezTo>
                      <a:cubicBezTo>
                        <a:pt x="120" y="46"/>
                        <a:pt x="120" y="46"/>
                        <a:pt x="120" y="46"/>
                      </a:cubicBezTo>
                      <a:cubicBezTo>
                        <a:pt x="121" y="47"/>
                        <a:pt x="121" y="47"/>
                        <a:pt x="121" y="47"/>
                      </a:cubicBezTo>
                      <a:cubicBezTo>
                        <a:pt x="121" y="47"/>
                        <a:pt x="121" y="47"/>
                        <a:pt x="121" y="47"/>
                      </a:cubicBezTo>
                      <a:cubicBezTo>
                        <a:pt x="121" y="47"/>
                        <a:pt x="121" y="47"/>
                        <a:pt x="121" y="47"/>
                      </a:cubicBezTo>
                      <a:cubicBezTo>
                        <a:pt x="121" y="47"/>
                        <a:pt x="121" y="47"/>
                        <a:pt x="121" y="47"/>
                      </a:cubicBezTo>
                      <a:cubicBezTo>
                        <a:pt x="121" y="47"/>
                        <a:pt x="121" y="47"/>
                        <a:pt x="121" y="47"/>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7"/>
                        <a:pt x="121" y="47"/>
                        <a:pt x="121" y="47"/>
                      </a:cubicBezTo>
                      <a:lnTo>
                        <a:pt x="119" y="43"/>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6" name="Freeform 338">
                  <a:extLst>
                    <a:ext uri="{FF2B5EF4-FFF2-40B4-BE49-F238E27FC236}">
                      <a16:creationId xmlns="" xmlns:a16="http://schemas.microsoft.com/office/drawing/2014/main" id="{58CFC46E-AEFC-458F-8977-AF670FE9EDD1}"/>
                    </a:ext>
                  </a:extLst>
                </p:cNvPr>
                <p:cNvSpPr>
                  <a:spLocks noEditPoints="1"/>
                </p:cNvSpPr>
                <p:nvPr/>
              </p:nvSpPr>
              <p:spPr bwMode="auto">
                <a:xfrm>
                  <a:off x="4890006" y="4522765"/>
                  <a:ext cx="1148112" cy="1090444"/>
                </a:xfrm>
                <a:custGeom>
                  <a:avLst/>
                  <a:gdLst>
                    <a:gd name="T0" fmla="*/ 216 w 219"/>
                    <a:gd name="T1" fmla="*/ 98 h 208"/>
                    <a:gd name="T2" fmla="*/ 214 w 219"/>
                    <a:gd name="T3" fmla="*/ 94 h 208"/>
                    <a:gd name="T4" fmla="*/ 210 w 219"/>
                    <a:gd name="T5" fmla="*/ 87 h 208"/>
                    <a:gd name="T6" fmla="*/ 200 w 219"/>
                    <a:gd name="T7" fmla="*/ 54 h 208"/>
                    <a:gd name="T8" fmla="*/ 192 w 219"/>
                    <a:gd name="T9" fmla="*/ 51 h 208"/>
                    <a:gd name="T10" fmla="*/ 184 w 219"/>
                    <a:gd name="T11" fmla="*/ 51 h 208"/>
                    <a:gd name="T12" fmla="*/ 179 w 219"/>
                    <a:gd name="T13" fmla="*/ 51 h 208"/>
                    <a:gd name="T14" fmla="*/ 168 w 219"/>
                    <a:gd name="T15" fmla="*/ 53 h 208"/>
                    <a:gd name="T16" fmla="*/ 163 w 219"/>
                    <a:gd name="T17" fmla="*/ 52 h 208"/>
                    <a:gd name="T18" fmla="*/ 158 w 219"/>
                    <a:gd name="T19" fmla="*/ 54 h 208"/>
                    <a:gd name="T20" fmla="*/ 152 w 219"/>
                    <a:gd name="T21" fmla="*/ 52 h 208"/>
                    <a:gd name="T22" fmla="*/ 141 w 219"/>
                    <a:gd name="T23" fmla="*/ 47 h 208"/>
                    <a:gd name="T24" fmla="*/ 124 w 219"/>
                    <a:gd name="T25" fmla="*/ 45 h 208"/>
                    <a:gd name="T26" fmla="*/ 116 w 219"/>
                    <a:gd name="T27" fmla="*/ 42 h 208"/>
                    <a:gd name="T28" fmla="*/ 6 w 219"/>
                    <a:gd name="T29" fmla="*/ 92 h 208"/>
                    <a:gd name="T30" fmla="*/ 17 w 219"/>
                    <a:gd name="T31" fmla="*/ 104 h 208"/>
                    <a:gd name="T32" fmla="*/ 26 w 219"/>
                    <a:gd name="T33" fmla="*/ 112 h 208"/>
                    <a:gd name="T34" fmla="*/ 30 w 219"/>
                    <a:gd name="T35" fmla="*/ 119 h 208"/>
                    <a:gd name="T36" fmla="*/ 34 w 219"/>
                    <a:gd name="T37" fmla="*/ 132 h 208"/>
                    <a:gd name="T38" fmla="*/ 48 w 219"/>
                    <a:gd name="T39" fmla="*/ 142 h 208"/>
                    <a:gd name="T40" fmla="*/ 59 w 219"/>
                    <a:gd name="T41" fmla="*/ 144 h 208"/>
                    <a:gd name="T42" fmla="*/ 63 w 219"/>
                    <a:gd name="T43" fmla="*/ 135 h 208"/>
                    <a:gd name="T44" fmla="*/ 71 w 219"/>
                    <a:gd name="T45" fmla="*/ 130 h 208"/>
                    <a:gd name="T46" fmla="*/ 84 w 219"/>
                    <a:gd name="T47" fmla="*/ 132 h 208"/>
                    <a:gd name="T48" fmla="*/ 88 w 219"/>
                    <a:gd name="T49" fmla="*/ 135 h 208"/>
                    <a:gd name="T50" fmla="*/ 99 w 219"/>
                    <a:gd name="T51" fmla="*/ 144 h 208"/>
                    <a:gd name="T52" fmla="*/ 103 w 219"/>
                    <a:gd name="T53" fmla="*/ 154 h 208"/>
                    <a:gd name="T54" fmla="*/ 110 w 219"/>
                    <a:gd name="T55" fmla="*/ 165 h 208"/>
                    <a:gd name="T56" fmla="*/ 114 w 219"/>
                    <a:gd name="T57" fmla="*/ 171 h 208"/>
                    <a:gd name="T58" fmla="*/ 120 w 219"/>
                    <a:gd name="T59" fmla="*/ 178 h 208"/>
                    <a:gd name="T60" fmla="*/ 121 w 219"/>
                    <a:gd name="T61" fmla="*/ 186 h 208"/>
                    <a:gd name="T62" fmla="*/ 129 w 219"/>
                    <a:gd name="T63" fmla="*/ 198 h 208"/>
                    <a:gd name="T64" fmla="*/ 138 w 219"/>
                    <a:gd name="T65" fmla="*/ 201 h 208"/>
                    <a:gd name="T66" fmla="*/ 155 w 219"/>
                    <a:gd name="T67" fmla="*/ 207 h 208"/>
                    <a:gd name="T68" fmla="*/ 160 w 219"/>
                    <a:gd name="T69" fmla="*/ 204 h 208"/>
                    <a:gd name="T70" fmla="*/ 158 w 219"/>
                    <a:gd name="T71" fmla="*/ 200 h 208"/>
                    <a:gd name="T72" fmla="*/ 156 w 219"/>
                    <a:gd name="T73" fmla="*/ 195 h 208"/>
                    <a:gd name="T74" fmla="*/ 155 w 219"/>
                    <a:gd name="T75" fmla="*/ 185 h 208"/>
                    <a:gd name="T76" fmla="*/ 150 w 219"/>
                    <a:gd name="T77" fmla="*/ 180 h 208"/>
                    <a:gd name="T78" fmla="*/ 154 w 219"/>
                    <a:gd name="T79" fmla="*/ 178 h 208"/>
                    <a:gd name="T80" fmla="*/ 158 w 219"/>
                    <a:gd name="T81" fmla="*/ 173 h 208"/>
                    <a:gd name="T82" fmla="*/ 157 w 219"/>
                    <a:gd name="T83" fmla="*/ 168 h 208"/>
                    <a:gd name="T84" fmla="*/ 162 w 219"/>
                    <a:gd name="T85" fmla="*/ 164 h 208"/>
                    <a:gd name="T86" fmla="*/ 162 w 219"/>
                    <a:gd name="T87" fmla="*/ 163 h 208"/>
                    <a:gd name="T88" fmla="*/ 165 w 219"/>
                    <a:gd name="T89" fmla="*/ 157 h 208"/>
                    <a:gd name="T90" fmla="*/ 173 w 219"/>
                    <a:gd name="T91" fmla="*/ 157 h 208"/>
                    <a:gd name="T92" fmla="*/ 169 w 219"/>
                    <a:gd name="T93" fmla="*/ 152 h 208"/>
                    <a:gd name="T94" fmla="*/ 172 w 219"/>
                    <a:gd name="T95" fmla="*/ 152 h 208"/>
                    <a:gd name="T96" fmla="*/ 176 w 219"/>
                    <a:gd name="T97" fmla="*/ 152 h 208"/>
                    <a:gd name="T98" fmla="*/ 182 w 219"/>
                    <a:gd name="T99" fmla="*/ 153 h 208"/>
                    <a:gd name="T100" fmla="*/ 193 w 219"/>
                    <a:gd name="T101" fmla="*/ 142 h 208"/>
                    <a:gd name="T102" fmla="*/ 198 w 219"/>
                    <a:gd name="T103" fmla="*/ 137 h 208"/>
                    <a:gd name="T104" fmla="*/ 194 w 219"/>
                    <a:gd name="T105" fmla="*/ 131 h 208"/>
                    <a:gd name="T106" fmla="*/ 199 w 219"/>
                    <a:gd name="T107" fmla="*/ 134 h 208"/>
                    <a:gd name="T108" fmla="*/ 210 w 219"/>
                    <a:gd name="T109" fmla="*/ 132 h 208"/>
                    <a:gd name="T110" fmla="*/ 216 w 219"/>
                    <a:gd name="T111" fmla="*/ 119 h 208"/>
                    <a:gd name="T112" fmla="*/ 219 w 219"/>
                    <a:gd name="T113" fmla="*/ 106 h 208"/>
                    <a:gd name="T114" fmla="*/ 165 w 219"/>
                    <a:gd name="T115" fmla="*/ 164 h 208"/>
                    <a:gd name="T116" fmla="*/ 157 w 219"/>
                    <a:gd name="T117" fmla="*/ 191 h 208"/>
                    <a:gd name="T118" fmla="*/ 156 w 219"/>
                    <a:gd name="T119" fmla="*/ 183 h 208"/>
                    <a:gd name="T120" fmla="*/ 198 w 219"/>
                    <a:gd name="T121" fmla="*/ 139 h 208"/>
                    <a:gd name="T122" fmla="*/ 172 w 219"/>
                    <a:gd name="T123" fmla="*/ 158 h 208"/>
                    <a:gd name="T124" fmla="*/ 166 w 219"/>
                    <a:gd name="T125" fmla="*/ 16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9" h="208">
                      <a:moveTo>
                        <a:pt x="219" y="104"/>
                      </a:moveTo>
                      <a:cubicBezTo>
                        <a:pt x="219" y="104"/>
                        <a:pt x="219" y="104"/>
                        <a:pt x="219" y="104"/>
                      </a:cubicBezTo>
                      <a:cubicBezTo>
                        <a:pt x="218" y="103"/>
                        <a:pt x="218" y="103"/>
                        <a:pt x="218" y="103"/>
                      </a:cubicBezTo>
                      <a:cubicBezTo>
                        <a:pt x="218" y="103"/>
                        <a:pt x="218" y="103"/>
                        <a:pt x="218" y="103"/>
                      </a:cubicBezTo>
                      <a:cubicBezTo>
                        <a:pt x="219" y="103"/>
                        <a:pt x="219" y="103"/>
                        <a:pt x="219" y="103"/>
                      </a:cubicBezTo>
                      <a:cubicBezTo>
                        <a:pt x="219" y="102"/>
                        <a:pt x="219" y="102"/>
                        <a:pt x="219" y="102"/>
                      </a:cubicBezTo>
                      <a:cubicBezTo>
                        <a:pt x="219" y="102"/>
                        <a:pt x="219" y="102"/>
                        <a:pt x="219" y="102"/>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8" y="101"/>
                        <a:pt x="218" y="101"/>
                        <a:pt x="218" y="101"/>
                      </a:cubicBezTo>
                      <a:cubicBezTo>
                        <a:pt x="217" y="101"/>
                        <a:pt x="217" y="101"/>
                        <a:pt x="217" y="101"/>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100"/>
                        <a:pt x="217" y="100"/>
                        <a:pt x="217" y="100"/>
                      </a:cubicBezTo>
                      <a:cubicBezTo>
                        <a:pt x="217" y="99"/>
                        <a:pt x="217" y="99"/>
                        <a:pt x="217" y="99"/>
                      </a:cubicBezTo>
                      <a:cubicBezTo>
                        <a:pt x="216" y="99"/>
                        <a:pt x="216" y="99"/>
                        <a:pt x="216" y="99"/>
                      </a:cubicBezTo>
                      <a:cubicBezTo>
                        <a:pt x="216" y="99"/>
                        <a:pt x="216" y="99"/>
                        <a:pt x="216" y="99"/>
                      </a:cubicBezTo>
                      <a:cubicBezTo>
                        <a:pt x="216" y="99"/>
                        <a:pt x="216" y="99"/>
                        <a:pt x="216" y="99"/>
                      </a:cubicBezTo>
                      <a:cubicBezTo>
                        <a:pt x="216" y="99"/>
                        <a:pt x="216" y="99"/>
                        <a:pt x="216" y="99"/>
                      </a:cubicBezTo>
                      <a:cubicBezTo>
                        <a:pt x="216" y="99"/>
                        <a:pt x="216" y="99"/>
                        <a:pt x="216" y="99"/>
                      </a:cubicBezTo>
                      <a:cubicBezTo>
                        <a:pt x="216" y="98"/>
                        <a:pt x="216" y="98"/>
                        <a:pt x="216" y="98"/>
                      </a:cubicBezTo>
                      <a:cubicBezTo>
                        <a:pt x="216" y="98"/>
                        <a:pt x="216" y="98"/>
                        <a:pt x="216" y="98"/>
                      </a:cubicBezTo>
                      <a:cubicBezTo>
                        <a:pt x="216" y="98"/>
                        <a:pt x="216" y="98"/>
                        <a:pt x="216" y="98"/>
                      </a:cubicBezTo>
                      <a:cubicBezTo>
                        <a:pt x="217" y="98"/>
                        <a:pt x="217" y="98"/>
                        <a:pt x="217" y="98"/>
                      </a:cubicBezTo>
                      <a:cubicBezTo>
                        <a:pt x="217" y="98"/>
                        <a:pt x="217" y="98"/>
                        <a:pt x="217" y="98"/>
                      </a:cubicBezTo>
                      <a:cubicBezTo>
                        <a:pt x="216" y="98"/>
                        <a:pt x="216" y="98"/>
                        <a:pt x="216" y="98"/>
                      </a:cubicBezTo>
                      <a:cubicBezTo>
                        <a:pt x="216" y="98"/>
                        <a:pt x="216" y="98"/>
                        <a:pt x="216" y="98"/>
                      </a:cubicBezTo>
                      <a:cubicBezTo>
                        <a:pt x="216" y="97"/>
                        <a:pt x="216" y="97"/>
                        <a:pt x="216" y="97"/>
                      </a:cubicBezTo>
                      <a:cubicBezTo>
                        <a:pt x="216" y="97"/>
                        <a:pt x="216" y="97"/>
                        <a:pt x="216" y="97"/>
                      </a:cubicBezTo>
                      <a:cubicBezTo>
                        <a:pt x="216" y="97"/>
                        <a:pt x="216" y="97"/>
                        <a:pt x="216" y="97"/>
                      </a:cubicBezTo>
                      <a:cubicBezTo>
                        <a:pt x="216" y="97"/>
                        <a:pt x="216" y="97"/>
                        <a:pt x="216" y="97"/>
                      </a:cubicBezTo>
                      <a:cubicBezTo>
                        <a:pt x="216" y="97"/>
                        <a:pt x="216" y="97"/>
                        <a:pt x="216" y="97"/>
                      </a:cubicBezTo>
                      <a:cubicBezTo>
                        <a:pt x="216" y="96"/>
                        <a:pt x="216" y="96"/>
                        <a:pt x="216" y="96"/>
                      </a:cubicBezTo>
                      <a:cubicBezTo>
                        <a:pt x="216" y="96"/>
                        <a:pt x="216" y="96"/>
                        <a:pt x="216"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6"/>
                        <a:pt x="215" y="96"/>
                        <a:pt x="215" y="96"/>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5" y="95"/>
                        <a:pt x="215" y="95"/>
                        <a:pt x="215" y="95"/>
                      </a:cubicBezTo>
                      <a:cubicBezTo>
                        <a:pt x="214" y="95"/>
                        <a:pt x="214" y="95"/>
                        <a:pt x="214" y="95"/>
                      </a:cubicBezTo>
                      <a:cubicBezTo>
                        <a:pt x="214" y="95"/>
                        <a:pt x="214" y="95"/>
                        <a:pt x="214" y="95"/>
                      </a:cubicBezTo>
                      <a:cubicBezTo>
                        <a:pt x="214" y="95"/>
                        <a:pt x="214" y="95"/>
                        <a:pt x="214" y="95"/>
                      </a:cubicBezTo>
                      <a:cubicBezTo>
                        <a:pt x="214" y="94"/>
                        <a:pt x="214" y="94"/>
                        <a:pt x="214" y="94"/>
                      </a:cubicBezTo>
                      <a:cubicBezTo>
                        <a:pt x="214" y="94"/>
                        <a:pt x="214" y="94"/>
                        <a:pt x="214" y="94"/>
                      </a:cubicBezTo>
                      <a:cubicBezTo>
                        <a:pt x="213" y="94"/>
                        <a:pt x="213" y="94"/>
                        <a:pt x="213" y="94"/>
                      </a:cubicBezTo>
                      <a:cubicBezTo>
                        <a:pt x="213" y="94"/>
                        <a:pt x="213" y="94"/>
                        <a:pt x="213" y="94"/>
                      </a:cubicBezTo>
                      <a:cubicBezTo>
                        <a:pt x="213" y="94"/>
                        <a:pt x="213" y="94"/>
                        <a:pt x="213" y="94"/>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3"/>
                        <a:pt x="213" y="93"/>
                        <a:pt x="213" y="93"/>
                      </a:cubicBezTo>
                      <a:cubicBezTo>
                        <a:pt x="213" y="92"/>
                        <a:pt x="213" y="92"/>
                        <a:pt x="213" y="92"/>
                      </a:cubicBezTo>
                      <a:cubicBezTo>
                        <a:pt x="213" y="92"/>
                        <a:pt x="213" y="92"/>
                        <a:pt x="213" y="92"/>
                      </a:cubicBezTo>
                      <a:cubicBezTo>
                        <a:pt x="214" y="92"/>
                        <a:pt x="214" y="92"/>
                        <a:pt x="214" y="92"/>
                      </a:cubicBezTo>
                      <a:cubicBezTo>
                        <a:pt x="214" y="92"/>
                        <a:pt x="214" y="92"/>
                        <a:pt x="214" y="92"/>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1"/>
                        <a:pt x="213" y="91"/>
                        <a:pt x="213" y="91"/>
                      </a:cubicBezTo>
                      <a:cubicBezTo>
                        <a:pt x="213" y="90"/>
                        <a:pt x="213" y="90"/>
                        <a:pt x="213" y="90"/>
                      </a:cubicBezTo>
                      <a:cubicBezTo>
                        <a:pt x="213" y="90"/>
                        <a:pt x="213" y="90"/>
                        <a:pt x="213" y="90"/>
                      </a:cubicBezTo>
                      <a:cubicBezTo>
                        <a:pt x="213" y="89"/>
                        <a:pt x="213" y="89"/>
                        <a:pt x="213" y="89"/>
                      </a:cubicBezTo>
                      <a:cubicBezTo>
                        <a:pt x="212" y="89"/>
                        <a:pt x="212" y="89"/>
                        <a:pt x="212" y="89"/>
                      </a:cubicBezTo>
                      <a:cubicBezTo>
                        <a:pt x="212" y="89"/>
                        <a:pt x="212" y="89"/>
                        <a:pt x="212" y="89"/>
                      </a:cubicBezTo>
                      <a:cubicBezTo>
                        <a:pt x="212" y="89"/>
                        <a:pt x="212" y="89"/>
                        <a:pt x="212" y="89"/>
                      </a:cubicBezTo>
                      <a:cubicBezTo>
                        <a:pt x="212" y="88"/>
                        <a:pt x="212" y="88"/>
                        <a:pt x="212" y="88"/>
                      </a:cubicBezTo>
                      <a:cubicBezTo>
                        <a:pt x="212" y="88"/>
                        <a:pt x="212" y="88"/>
                        <a:pt x="212" y="88"/>
                      </a:cubicBezTo>
                      <a:cubicBezTo>
                        <a:pt x="211" y="88"/>
                        <a:pt x="211" y="88"/>
                        <a:pt x="211" y="88"/>
                      </a:cubicBezTo>
                      <a:cubicBezTo>
                        <a:pt x="211" y="88"/>
                        <a:pt x="211" y="88"/>
                        <a:pt x="211" y="88"/>
                      </a:cubicBezTo>
                      <a:cubicBezTo>
                        <a:pt x="211" y="88"/>
                        <a:pt x="211" y="88"/>
                        <a:pt x="211" y="88"/>
                      </a:cubicBezTo>
                      <a:cubicBezTo>
                        <a:pt x="211" y="87"/>
                        <a:pt x="211" y="87"/>
                        <a:pt x="211" y="87"/>
                      </a:cubicBezTo>
                      <a:cubicBezTo>
                        <a:pt x="211" y="87"/>
                        <a:pt x="211" y="87"/>
                        <a:pt x="211" y="87"/>
                      </a:cubicBezTo>
                      <a:cubicBezTo>
                        <a:pt x="211" y="87"/>
                        <a:pt x="211" y="87"/>
                        <a:pt x="211" y="87"/>
                      </a:cubicBezTo>
                      <a:cubicBezTo>
                        <a:pt x="210" y="87"/>
                        <a:pt x="210" y="87"/>
                        <a:pt x="210" y="87"/>
                      </a:cubicBezTo>
                      <a:cubicBezTo>
                        <a:pt x="210" y="87"/>
                        <a:pt x="210" y="87"/>
                        <a:pt x="210" y="87"/>
                      </a:cubicBezTo>
                      <a:cubicBezTo>
                        <a:pt x="210" y="86"/>
                        <a:pt x="210" y="86"/>
                        <a:pt x="210" y="86"/>
                      </a:cubicBezTo>
                      <a:cubicBezTo>
                        <a:pt x="210" y="86"/>
                        <a:pt x="210" y="86"/>
                        <a:pt x="210" y="86"/>
                      </a:cubicBezTo>
                      <a:cubicBezTo>
                        <a:pt x="210" y="86"/>
                        <a:pt x="210" y="86"/>
                        <a:pt x="210" y="86"/>
                      </a:cubicBezTo>
                      <a:cubicBezTo>
                        <a:pt x="209" y="86"/>
                        <a:pt x="209" y="86"/>
                        <a:pt x="209" y="86"/>
                      </a:cubicBezTo>
                      <a:cubicBezTo>
                        <a:pt x="209" y="86"/>
                        <a:pt x="209" y="86"/>
                        <a:pt x="209" y="86"/>
                      </a:cubicBezTo>
                      <a:cubicBezTo>
                        <a:pt x="209" y="86"/>
                        <a:pt x="209" y="86"/>
                        <a:pt x="209" y="86"/>
                      </a:cubicBezTo>
                      <a:cubicBezTo>
                        <a:pt x="209" y="76"/>
                        <a:pt x="208" y="66"/>
                        <a:pt x="208" y="56"/>
                      </a:cubicBezTo>
                      <a:cubicBezTo>
                        <a:pt x="208" y="56"/>
                        <a:pt x="208" y="56"/>
                        <a:pt x="208" y="56"/>
                      </a:cubicBezTo>
                      <a:cubicBezTo>
                        <a:pt x="207" y="56"/>
                        <a:pt x="207" y="56"/>
                        <a:pt x="207" y="56"/>
                      </a:cubicBezTo>
                      <a:cubicBezTo>
                        <a:pt x="207" y="55"/>
                        <a:pt x="207" y="55"/>
                        <a:pt x="207" y="55"/>
                      </a:cubicBezTo>
                      <a:cubicBezTo>
                        <a:pt x="207" y="56"/>
                        <a:pt x="207" y="56"/>
                        <a:pt x="207" y="56"/>
                      </a:cubicBezTo>
                      <a:cubicBezTo>
                        <a:pt x="206" y="56"/>
                        <a:pt x="206" y="56"/>
                        <a:pt x="206" y="56"/>
                      </a:cubicBezTo>
                      <a:cubicBezTo>
                        <a:pt x="206" y="56"/>
                        <a:pt x="206" y="56"/>
                        <a:pt x="206" y="56"/>
                      </a:cubicBezTo>
                      <a:cubicBezTo>
                        <a:pt x="205" y="55"/>
                        <a:pt x="205" y="55"/>
                        <a:pt x="205" y="55"/>
                      </a:cubicBezTo>
                      <a:cubicBezTo>
                        <a:pt x="205" y="55"/>
                        <a:pt x="205" y="55"/>
                        <a:pt x="205" y="55"/>
                      </a:cubicBezTo>
                      <a:cubicBezTo>
                        <a:pt x="205" y="56"/>
                        <a:pt x="205" y="56"/>
                        <a:pt x="205" y="56"/>
                      </a:cubicBezTo>
                      <a:cubicBezTo>
                        <a:pt x="205" y="56"/>
                        <a:pt x="205" y="56"/>
                        <a:pt x="205" y="56"/>
                      </a:cubicBezTo>
                      <a:cubicBezTo>
                        <a:pt x="204" y="55"/>
                        <a:pt x="204" y="55"/>
                        <a:pt x="204" y="55"/>
                      </a:cubicBezTo>
                      <a:cubicBezTo>
                        <a:pt x="204" y="55"/>
                        <a:pt x="204" y="55"/>
                        <a:pt x="204" y="55"/>
                      </a:cubicBezTo>
                      <a:cubicBezTo>
                        <a:pt x="203" y="56"/>
                        <a:pt x="203" y="56"/>
                        <a:pt x="203" y="56"/>
                      </a:cubicBezTo>
                      <a:cubicBezTo>
                        <a:pt x="203" y="56"/>
                        <a:pt x="203" y="56"/>
                        <a:pt x="203" y="56"/>
                      </a:cubicBezTo>
                      <a:cubicBezTo>
                        <a:pt x="203" y="56"/>
                        <a:pt x="203" y="56"/>
                        <a:pt x="203" y="56"/>
                      </a:cubicBezTo>
                      <a:cubicBezTo>
                        <a:pt x="203" y="56"/>
                        <a:pt x="203" y="56"/>
                        <a:pt x="203" y="56"/>
                      </a:cubicBezTo>
                      <a:cubicBezTo>
                        <a:pt x="202" y="56"/>
                        <a:pt x="202" y="56"/>
                        <a:pt x="202" y="56"/>
                      </a:cubicBezTo>
                      <a:cubicBezTo>
                        <a:pt x="202" y="56"/>
                        <a:pt x="202" y="56"/>
                        <a:pt x="202" y="56"/>
                      </a:cubicBezTo>
                      <a:cubicBezTo>
                        <a:pt x="202" y="56"/>
                        <a:pt x="202" y="56"/>
                        <a:pt x="202" y="56"/>
                      </a:cubicBezTo>
                      <a:cubicBezTo>
                        <a:pt x="202" y="56"/>
                        <a:pt x="202" y="56"/>
                        <a:pt x="202" y="56"/>
                      </a:cubicBezTo>
                      <a:cubicBezTo>
                        <a:pt x="202" y="55"/>
                        <a:pt x="202" y="55"/>
                        <a:pt x="202" y="55"/>
                      </a:cubicBezTo>
                      <a:cubicBezTo>
                        <a:pt x="202" y="56"/>
                        <a:pt x="202" y="56"/>
                        <a:pt x="202" y="56"/>
                      </a:cubicBezTo>
                      <a:cubicBezTo>
                        <a:pt x="201" y="55"/>
                        <a:pt x="201" y="55"/>
                        <a:pt x="201" y="55"/>
                      </a:cubicBezTo>
                      <a:cubicBezTo>
                        <a:pt x="201" y="55"/>
                        <a:pt x="201" y="55"/>
                        <a:pt x="201" y="55"/>
                      </a:cubicBezTo>
                      <a:cubicBezTo>
                        <a:pt x="201" y="55"/>
                        <a:pt x="201" y="55"/>
                        <a:pt x="201" y="55"/>
                      </a:cubicBezTo>
                      <a:cubicBezTo>
                        <a:pt x="201" y="54"/>
                        <a:pt x="201" y="54"/>
                        <a:pt x="201" y="54"/>
                      </a:cubicBezTo>
                      <a:cubicBezTo>
                        <a:pt x="201" y="54"/>
                        <a:pt x="201" y="54"/>
                        <a:pt x="200" y="54"/>
                      </a:cubicBezTo>
                      <a:cubicBezTo>
                        <a:pt x="200" y="54"/>
                        <a:pt x="200" y="54"/>
                        <a:pt x="200" y="54"/>
                      </a:cubicBezTo>
                      <a:cubicBezTo>
                        <a:pt x="200" y="54"/>
                        <a:pt x="200" y="54"/>
                        <a:pt x="200" y="54"/>
                      </a:cubicBezTo>
                      <a:cubicBezTo>
                        <a:pt x="200" y="54"/>
                        <a:pt x="200" y="54"/>
                        <a:pt x="200" y="54"/>
                      </a:cubicBezTo>
                      <a:cubicBezTo>
                        <a:pt x="199" y="54"/>
                        <a:pt x="199" y="54"/>
                        <a:pt x="199" y="54"/>
                      </a:cubicBezTo>
                      <a:cubicBezTo>
                        <a:pt x="199" y="54"/>
                        <a:pt x="199" y="54"/>
                        <a:pt x="199" y="54"/>
                      </a:cubicBezTo>
                      <a:cubicBezTo>
                        <a:pt x="199" y="54"/>
                        <a:pt x="199" y="54"/>
                        <a:pt x="199" y="54"/>
                      </a:cubicBezTo>
                      <a:cubicBezTo>
                        <a:pt x="199" y="54"/>
                        <a:pt x="199" y="54"/>
                        <a:pt x="199" y="54"/>
                      </a:cubicBezTo>
                      <a:cubicBezTo>
                        <a:pt x="198" y="54"/>
                        <a:pt x="198" y="54"/>
                        <a:pt x="198" y="54"/>
                      </a:cubicBezTo>
                      <a:cubicBezTo>
                        <a:pt x="198" y="54"/>
                        <a:pt x="198" y="54"/>
                        <a:pt x="198" y="54"/>
                      </a:cubicBezTo>
                      <a:cubicBezTo>
                        <a:pt x="198" y="54"/>
                        <a:pt x="198" y="54"/>
                        <a:pt x="198" y="54"/>
                      </a:cubicBezTo>
                      <a:cubicBezTo>
                        <a:pt x="198" y="54"/>
                        <a:pt x="198" y="54"/>
                        <a:pt x="198"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7" y="54"/>
                        <a:pt x="197" y="54"/>
                        <a:pt x="197" y="54"/>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5" y="53"/>
                        <a:pt x="195" y="53"/>
                        <a:pt x="195" y="53"/>
                      </a:cubicBezTo>
                      <a:cubicBezTo>
                        <a:pt x="194" y="53"/>
                        <a:pt x="194" y="53"/>
                        <a:pt x="194" y="53"/>
                      </a:cubicBezTo>
                      <a:cubicBezTo>
                        <a:pt x="193" y="52"/>
                        <a:pt x="193" y="52"/>
                        <a:pt x="193" y="52"/>
                      </a:cubicBezTo>
                      <a:cubicBezTo>
                        <a:pt x="193" y="52"/>
                        <a:pt x="193" y="52"/>
                        <a:pt x="193" y="52"/>
                      </a:cubicBezTo>
                      <a:cubicBezTo>
                        <a:pt x="193" y="52"/>
                        <a:pt x="193" y="52"/>
                        <a:pt x="193" y="52"/>
                      </a:cubicBezTo>
                      <a:cubicBezTo>
                        <a:pt x="193" y="51"/>
                        <a:pt x="193" y="51"/>
                        <a:pt x="193" y="51"/>
                      </a:cubicBezTo>
                      <a:cubicBezTo>
                        <a:pt x="193" y="51"/>
                        <a:pt x="193" y="51"/>
                        <a:pt x="193" y="51"/>
                      </a:cubicBezTo>
                      <a:cubicBezTo>
                        <a:pt x="193" y="51"/>
                        <a:pt x="193" y="51"/>
                        <a:pt x="193" y="51"/>
                      </a:cubicBezTo>
                      <a:cubicBezTo>
                        <a:pt x="193" y="51"/>
                        <a:pt x="193" y="51"/>
                        <a:pt x="193" y="51"/>
                      </a:cubicBezTo>
                      <a:cubicBezTo>
                        <a:pt x="193" y="51"/>
                        <a:pt x="193" y="51"/>
                        <a:pt x="193" y="51"/>
                      </a:cubicBezTo>
                      <a:cubicBezTo>
                        <a:pt x="192" y="51"/>
                        <a:pt x="192" y="51"/>
                        <a:pt x="192" y="51"/>
                      </a:cubicBezTo>
                      <a:cubicBezTo>
                        <a:pt x="192" y="51"/>
                        <a:pt x="192" y="51"/>
                        <a:pt x="192" y="51"/>
                      </a:cubicBezTo>
                      <a:cubicBezTo>
                        <a:pt x="192" y="51"/>
                        <a:pt x="192" y="51"/>
                        <a:pt x="192" y="51"/>
                      </a:cubicBezTo>
                      <a:cubicBezTo>
                        <a:pt x="192" y="51"/>
                        <a:pt x="192" y="51"/>
                        <a:pt x="192" y="51"/>
                      </a:cubicBezTo>
                      <a:cubicBezTo>
                        <a:pt x="191" y="51"/>
                        <a:pt x="191" y="51"/>
                        <a:pt x="191" y="51"/>
                      </a:cubicBezTo>
                      <a:cubicBezTo>
                        <a:pt x="191" y="50"/>
                        <a:pt x="191" y="50"/>
                        <a:pt x="191" y="50"/>
                      </a:cubicBezTo>
                      <a:cubicBezTo>
                        <a:pt x="191" y="50"/>
                        <a:pt x="191" y="50"/>
                        <a:pt x="191" y="50"/>
                      </a:cubicBezTo>
                      <a:cubicBezTo>
                        <a:pt x="190" y="50"/>
                        <a:pt x="190" y="50"/>
                        <a:pt x="190" y="50"/>
                      </a:cubicBezTo>
                      <a:cubicBezTo>
                        <a:pt x="190" y="50"/>
                        <a:pt x="190" y="50"/>
                        <a:pt x="190" y="50"/>
                      </a:cubicBezTo>
                      <a:cubicBezTo>
                        <a:pt x="190" y="50"/>
                        <a:pt x="190" y="50"/>
                        <a:pt x="190" y="50"/>
                      </a:cubicBezTo>
                      <a:cubicBezTo>
                        <a:pt x="190" y="49"/>
                        <a:pt x="190" y="49"/>
                        <a:pt x="190" y="49"/>
                      </a:cubicBezTo>
                      <a:cubicBezTo>
                        <a:pt x="190" y="49"/>
                        <a:pt x="190" y="49"/>
                        <a:pt x="190" y="49"/>
                      </a:cubicBezTo>
                      <a:cubicBezTo>
                        <a:pt x="189" y="49"/>
                        <a:pt x="189" y="49"/>
                        <a:pt x="189" y="49"/>
                      </a:cubicBezTo>
                      <a:cubicBezTo>
                        <a:pt x="188" y="49"/>
                        <a:pt x="188" y="49"/>
                        <a:pt x="188" y="49"/>
                      </a:cubicBezTo>
                      <a:cubicBezTo>
                        <a:pt x="188" y="49"/>
                        <a:pt x="188" y="49"/>
                        <a:pt x="188" y="49"/>
                      </a:cubicBezTo>
                      <a:cubicBezTo>
                        <a:pt x="188" y="49"/>
                        <a:pt x="188" y="49"/>
                        <a:pt x="188" y="49"/>
                      </a:cubicBezTo>
                      <a:cubicBezTo>
                        <a:pt x="188" y="49"/>
                        <a:pt x="188" y="49"/>
                        <a:pt x="188" y="49"/>
                      </a:cubicBezTo>
                      <a:cubicBezTo>
                        <a:pt x="188" y="50"/>
                        <a:pt x="188" y="50"/>
                        <a:pt x="188" y="50"/>
                      </a:cubicBezTo>
                      <a:cubicBezTo>
                        <a:pt x="188" y="50"/>
                        <a:pt x="188" y="50"/>
                        <a:pt x="188"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7" y="50"/>
                        <a:pt x="187" y="50"/>
                        <a:pt x="187" y="50"/>
                      </a:cubicBezTo>
                      <a:cubicBezTo>
                        <a:pt x="186" y="50"/>
                        <a:pt x="186" y="50"/>
                        <a:pt x="186" y="50"/>
                      </a:cubicBezTo>
                      <a:cubicBezTo>
                        <a:pt x="186" y="51"/>
                        <a:pt x="186" y="51"/>
                        <a:pt x="186" y="51"/>
                      </a:cubicBezTo>
                      <a:cubicBezTo>
                        <a:pt x="186" y="51"/>
                        <a:pt x="186" y="51"/>
                        <a:pt x="186" y="51"/>
                      </a:cubicBezTo>
                      <a:cubicBezTo>
                        <a:pt x="186" y="51"/>
                        <a:pt x="186" y="51"/>
                        <a:pt x="186" y="51"/>
                      </a:cubicBezTo>
                      <a:cubicBezTo>
                        <a:pt x="186" y="51"/>
                        <a:pt x="186" y="51"/>
                        <a:pt x="186" y="51"/>
                      </a:cubicBezTo>
                      <a:cubicBezTo>
                        <a:pt x="186" y="51"/>
                        <a:pt x="186" y="51"/>
                        <a:pt x="186" y="51"/>
                      </a:cubicBezTo>
                      <a:cubicBezTo>
                        <a:pt x="185" y="51"/>
                        <a:pt x="185" y="51"/>
                        <a:pt x="185" y="51"/>
                      </a:cubicBezTo>
                      <a:cubicBezTo>
                        <a:pt x="185" y="51"/>
                        <a:pt x="185" y="51"/>
                        <a:pt x="185"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1"/>
                        <a:pt x="184" y="51"/>
                        <a:pt x="184" y="51"/>
                      </a:cubicBezTo>
                      <a:cubicBezTo>
                        <a:pt x="184" y="50"/>
                        <a:pt x="184" y="50"/>
                        <a:pt x="184"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3" y="50"/>
                        <a:pt x="183" y="50"/>
                        <a:pt x="183" y="50"/>
                      </a:cubicBezTo>
                      <a:cubicBezTo>
                        <a:pt x="182" y="49"/>
                        <a:pt x="182" y="49"/>
                        <a:pt x="182" y="49"/>
                      </a:cubicBezTo>
                      <a:cubicBezTo>
                        <a:pt x="182" y="49"/>
                        <a:pt x="182" y="49"/>
                        <a:pt x="182" y="49"/>
                      </a:cubicBezTo>
                      <a:cubicBezTo>
                        <a:pt x="182" y="49"/>
                        <a:pt x="182" y="49"/>
                        <a:pt x="182" y="49"/>
                      </a:cubicBezTo>
                      <a:cubicBezTo>
                        <a:pt x="182" y="50"/>
                        <a:pt x="182" y="50"/>
                        <a:pt x="182" y="50"/>
                      </a:cubicBezTo>
                      <a:cubicBezTo>
                        <a:pt x="182" y="50"/>
                        <a:pt x="182" y="50"/>
                        <a:pt x="182" y="50"/>
                      </a:cubicBezTo>
                      <a:cubicBezTo>
                        <a:pt x="181" y="50"/>
                        <a:pt x="181" y="50"/>
                        <a:pt x="181" y="50"/>
                      </a:cubicBezTo>
                      <a:cubicBezTo>
                        <a:pt x="181" y="50"/>
                        <a:pt x="181" y="50"/>
                        <a:pt x="181" y="50"/>
                      </a:cubicBezTo>
                      <a:cubicBezTo>
                        <a:pt x="181" y="50"/>
                        <a:pt x="181" y="50"/>
                        <a:pt x="181" y="50"/>
                      </a:cubicBezTo>
                      <a:cubicBezTo>
                        <a:pt x="181" y="50"/>
                        <a:pt x="181" y="50"/>
                        <a:pt x="181" y="50"/>
                      </a:cubicBezTo>
                      <a:cubicBezTo>
                        <a:pt x="181" y="50"/>
                        <a:pt x="181" y="50"/>
                        <a:pt x="181" y="50"/>
                      </a:cubicBezTo>
                      <a:cubicBezTo>
                        <a:pt x="180" y="50"/>
                        <a:pt x="180" y="50"/>
                        <a:pt x="180" y="50"/>
                      </a:cubicBezTo>
                      <a:cubicBezTo>
                        <a:pt x="180" y="50"/>
                        <a:pt x="180" y="50"/>
                        <a:pt x="180" y="50"/>
                      </a:cubicBezTo>
                      <a:cubicBezTo>
                        <a:pt x="180" y="50"/>
                        <a:pt x="180" y="50"/>
                        <a:pt x="180" y="50"/>
                      </a:cubicBezTo>
                      <a:cubicBezTo>
                        <a:pt x="180" y="51"/>
                        <a:pt x="180" y="51"/>
                        <a:pt x="180"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9" y="51"/>
                        <a:pt x="179" y="51"/>
                        <a:pt x="179" y="51"/>
                      </a:cubicBezTo>
                      <a:cubicBezTo>
                        <a:pt x="178" y="51"/>
                        <a:pt x="178" y="51"/>
                        <a:pt x="178" y="51"/>
                      </a:cubicBezTo>
                      <a:cubicBezTo>
                        <a:pt x="178" y="51"/>
                        <a:pt x="178" y="51"/>
                        <a:pt x="178" y="51"/>
                      </a:cubicBezTo>
                      <a:cubicBezTo>
                        <a:pt x="177" y="51"/>
                        <a:pt x="177" y="51"/>
                        <a:pt x="177" y="51"/>
                      </a:cubicBezTo>
                      <a:cubicBezTo>
                        <a:pt x="177" y="51"/>
                        <a:pt x="177" y="51"/>
                        <a:pt x="177" y="51"/>
                      </a:cubicBezTo>
                      <a:cubicBezTo>
                        <a:pt x="177" y="51"/>
                        <a:pt x="177" y="51"/>
                        <a:pt x="177"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6" y="51"/>
                        <a:pt x="176" y="51"/>
                        <a:pt x="176" y="51"/>
                      </a:cubicBezTo>
                      <a:cubicBezTo>
                        <a:pt x="175" y="52"/>
                        <a:pt x="175" y="52"/>
                        <a:pt x="175" y="52"/>
                      </a:cubicBezTo>
                      <a:cubicBezTo>
                        <a:pt x="175" y="52"/>
                        <a:pt x="175" y="52"/>
                        <a:pt x="175" y="52"/>
                      </a:cubicBezTo>
                      <a:cubicBezTo>
                        <a:pt x="174" y="52"/>
                        <a:pt x="174" y="52"/>
                        <a:pt x="174" y="52"/>
                      </a:cubicBezTo>
                      <a:cubicBezTo>
                        <a:pt x="174" y="52"/>
                        <a:pt x="174" y="52"/>
                        <a:pt x="174" y="52"/>
                      </a:cubicBezTo>
                      <a:cubicBezTo>
                        <a:pt x="174" y="52"/>
                        <a:pt x="174" y="52"/>
                        <a:pt x="174" y="52"/>
                      </a:cubicBezTo>
                      <a:cubicBezTo>
                        <a:pt x="173" y="52"/>
                        <a:pt x="173" y="52"/>
                        <a:pt x="173" y="52"/>
                      </a:cubicBezTo>
                      <a:cubicBezTo>
                        <a:pt x="173" y="52"/>
                        <a:pt x="173" y="52"/>
                        <a:pt x="173" y="52"/>
                      </a:cubicBezTo>
                      <a:cubicBezTo>
                        <a:pt x="173" y="53"/>
                        <a:pt x="173" y="53"/>
                        <a:pt x="173" y="53"/>
                      </a:cubicBezTo>
                      <a:cubicBezTo>
                        <a:pt x="173" y="53"/>
                        <a:pt x="173" y="53"/>
                        <a:pt x="173" y="53"/>
                      </a:cubicBezTo>
                      <a:cubicBezTo>
                        <a:pt x="172" y="53"/>
                        <a:pt x="172" y="53"/>
                        <a:pt x="172" y="53"/>
                      </a:cubicBezTo>
                      <a:cubicBezTo>
                        <a:pt x="172" y="53"/>
                        <a:pt x="172" y="53"/>
                        <a:pt x="172" y="53"/>
                      </a:cubicBezTo>
                      <a:cubicBezTo>
                        <a:pt x="171" y="53"/>
                        <a:pt x="171" y="53"/>
                        <a:pt x="171" y="53"/>
                      </a:cubicBezTo>
                      <a:cubicBezTo>
                        <a:pt x="171" y="53"/>
                        <a:pt x="171" y="53"/>
                        <a:pt x="171" y="53"/>
                      </a:cubicBezTo>
                      <a:cubicBezTo>
                        <a:pt x="171" y="54"/>
                        <a:pt x="171" y="54"/>
                        <a:pt x="171" y="54"/>
                      </a:cubicBezTo>
                      <a:cubicBezTo>
                        <a:pt x="171" y="54"/>
                        <a:pt x="171" y="54"/>
                        <a:pt x="171" y="54"/>
                      </a:cubicBezTo>
                      <a:cubicBezTo>
                        <a:pt x="171" y="54"/>
                        <a:pt x="171" y="54"/>
                        <a:pt x="171" y="54"/>
                      </a:cubicBezTo>
                      <a:cubicBezTo>
                        <a:pt x="170" y="55"/>
                        <a:pt x="170" y="55"/>
                        <a:pt x="170" y="55"/>
                      </a:cubicBezTo>
                      <a:cubicBezTo>
                        <a:pt x="170" y="54"/>
                        <a:pt x="170" y="54"/>
                        <a:pt x="170" y="54"/>
                      </a:cubicBezTo>
                      <a:cubicBezTo>
                        <a:pt x="169" y="53"/>
                        <a:pt x="169" y="53"/>
                        <a:pt x="169" y="53"/>
                      </a:cubicBezTo>
                      <a:cubicBezTo>
                        <a:pt x="169" y="53"/>
                        <a:pt x="169" y="53"/>
                        <a:pt x="169" y="53"/>
                      </a:cubicBezTo>
                      <a:cubicBezTo>
                        <a:pt x="169" y="53"/>
                        <a:pt x="169" y="53"/>
                        <a:pt x="169" y="53"/>
                      </a:cubicBezTo>
                      <a:cubicBezTo>
                        <a:pt x="168" y="53"/>
                        <a:pt x="168" y="53"/>
                        <a:pt x="168" y="53"/>
                      </a:cubicBezTo>
                      <a:cubicBezTo>
                        <a:pt x="168" y="53"/>
                        <a:pt x="168" y="53"/>
                        <a:pt x="168" y="53"/>
                      </a:cubicBezTo>
                      <a:cubicBezTo>
                        <a:pt x="167" y="53"/>
                        <a:pt x="167" y="53"/>
                        <a:pt x="167" y="53"/>
                      </a:cubicBezTo>
                      <a:cubicBezTo>
                        <a:pt x="167" y="53"/>
                        <a:pt x="167" y="53"/>
                        <a:pt x="167" y="53"/>
                      </a:cubicBezTo>
                      <a:cubicBezTo>
                        <a:pt x="167" y="53"/>
                        <a:pt x="167" y="53"/>
                        <a:pt x="167" y="53"/>
                      </a:cubicBezTo>
                      <a:cubicBezTo>
                        <a:pt x="167" y="52"/>
                        <a:pt x="167" y="52"/>
                        <a:pt x="167" y="52"/>
                      </a:cubicBezTo>
                      <a:cubicBezTo>
                        <a:pt x="167" y="52"/>
                        <a:pt x="167" y="52"/>
                        <a:pt x="167" y="52"/>
                      </a:cubicBezTo>
                      <a:cubicBezTo>
                        <a:pt x="167" y="52"/>
                        <a:pt x="167" y="52"/>
                        <a:pt x="167"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2"/>
                        <a:pt x="166" y="52"/>
                        <a:pt x="166" y="52"/>
                      </a:cubicBezTo>
                      <a:cubicBezTo>
                        <a:pt x="166" y="51"/>
                        <a:pt x="166" y="51"/>
                        <a:pt x="166" y="51"/>
                      </a:cubicBezTo>
                      <a:cubicBezTo>
                        <a:pt x="166" y="51"/>
                        <a:pt x="166" y="51"/>
                        <a:pt x="166" y="51"/>
                      </a:cubicBezTo>
                      <a:cubicBezTo>
                        <a:pt x="166" y="51"/>
                        <a:pt x="166" y="51"/>
                        <a:pt x="166" y="51"/>
                      </a:cubicBezTo>
                      <a:cubicBezTo>
                        <a:pt x="166" y="51"/>
                        <a:pt x="166" y="51"/>
                        <a:pt x="166" y="51"/>
                      </a:cubicBezTo>
                      <a:cubicBezTo>
                        <a:pt x="166" y="51"/>
                        <a:pt x="166" y="51"/>
                        <a:pt x="166" y="51"/>
                      </a:cubicBezTo>
                      <a:cubicBezTo>
                        <a:pt x="165" y="51"/>
                        <a:pt x="165" y="51"/>
                        <a:pt x="165" y="51"/>
                      </a:cubicBezTo>
                      <a:cubicBezTo>
                        <a:pt x="165" y="51"/>
                        <a:pt x="165" y="51"/>
                        <a:pt x="165" y="51"/>
                      </a:cubicBezTo>
                      <a:cubicBezTo>
                        <a:pt x="165" y="51"/>
                        <a:pt x="165" y="51"/>
                        <a:pt x="165" y="51"/>
                      </a:cubicBezTo>
                      <a:cubicBezTo>
                        <a:pt x="165" y="51"/>
                        <a:pt x="165" y="51"/>
                        <a:pt x="165" y="51"/>
                      </a:cubicBezTo>
                      <a:cubicBezTo>
                        <a:pt x="165" y="51"/>
                        <a:pt x="165" y="51"/>
                        <a:pt x="165" y="51"/>
                      </a:cubicBezTo>
                      <a:cubicBezTo>
                        <a:pt x="165" y="52"/>
                        <a:pt x="165" y="52"/>
                        <a:pt x="165" y="52"/>
                      </a:cubicBezTo>
                      <a:cubicBezTo>
                        <a:pt x="165" y="52"/>
                        <a:pt x="165" y="52"/>
                        <a:pt x="165" y="52"/>
                      </a:cubicBezTo>
                      <a:cubicBezTo>
                        <a:pt x="165" y="52"/>
                        <a:pt x="165" y="52"/>
                        <a:pt x="165" y="52"/>
                      </a:cubicBezTo>
                      <a:cubicBezTo>
                        <a:pt x="165" y="52"/>
                        <a:pt x="165" y="52"/>
                        <a:pt x="165"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4" y="52"/>
                        <a:pt x="164" y="52"/>
                        <a:pt x="164" y="52"/>
                      </a:cubicBezTo>
                      <a:cubicBezTo>
                        <a:pt x="163" y="52"/>
                        <a:pt x="163" y="52"/>
                        <a:pt x="163" y="52"/>
                      </a:cubicBezTo>
                      <a:cubicBezTo>
                        <a:pt x="163" y="52"/>
                        <a:pt x="163" y="52"/>
                        <a:pt x="163" y="52"/>
                      </a:cubicBezTo>
                      <a:cubicBezTo>
                        <a:pt x="163" y="52"/>
                        <a:pt x="163" y="52"/>
                        <a:pt x="163" y="52"/>
                      </a:cubicBezTo>
                      <a:cubicBezTo>
                        <a:pt x="163" y="52"/>
                        <a:pt x="163" y="52"/>
                        <a:pt x="163" y="52"/>
                      </a:cubicBezTo>
                      <a:cubicBezTo>
                        <a:pt x="162" y="52"/>
                        <a:pt x="162" y="52"/>
                        <a:pt x="162" y="52"/>
                      </a:cubicBezTo>
                      <a:cubicBezTo>
                        <a:pt x="162" y="52"/>
                        <a:pt x="162" y="52"/>
                        <a:pt x="162" y="52"/>
                      </a:cubicBezTo>
                      <a:cubicBezTo>
                        <a:pt x="162" y="52"/>
                        <a:pt x="162" y="52"/>
                        <a:pt x="162" y="52"/>
                      </a:cubicBezTo>
                      <a:cubicBezTo>
                        <a:pt x="162" y="52"/>
                        <a:pt x="162" y="52"/>
                        <a:pt x="162" y="52"/>
                      </a:cubicBezTo>
                      <a:cubicBezTo>
                        <a:pt x="162" y="51"/>
                        <a:pt x="162" y="51"/>
                        <a:pt x="162" y="51"/>
                      </a:cubicBezTo>
                      <a:cubicBezTo>
                        <a:pt x="161" y="51"/>
                        <a:pt x="161" y="51"/>
                        <a:pt x="161" y="51"/>
                      </a:cubicBezTo>
                      <a:cubicBezTo>
                        <a:pt x="161" y="51"/>
                        <a:pt x="161" y="51"/>
                        <a:pt x="161" y="51"/>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1" y="50"/>
                        <a:pt x="161" y="50"/>
                        <a:pt x="161" y="50"/>
                      </a:cubicBezTo>
                      <a:cubicBezTo>
                        <a:pt x="160" y="50"/>
                        <a:pt x="160" y="50"/>
                        <a:pt x="160" y="50"/>
                      </a:cubicBezTo>
                      <a:cubicBezTo>
                        <a:pt x="160" y="50"/>
                        <a:pt x="160" y="50"/>
                        <a:pt x="160" y="50"/>
                      </a:cubicBezTo>
                      <a:cubicBezTo>
                        <a:pt x="160" y="50"/>
                        <a:pt x="160" y="50"/>
                        <a:pt x="160" y="50"/>
                      </a:cubicBezTo>
                      <a:cubicBezTo>
                        <a:pt x="160" y="50"/>
                        <a:pt x="160" y="50"/>
                        <a:pt x="160" y="50"/>
                      </a:cubicBezTo>
                      <a:cubicBezTo>
                        <a:pt x="160" y="51"/>
                        <a:pt x="160" y="51"/>
                        <a:pt x="160" y="51"/>
                      </a:cubicBezTo>
                      <a:cubicBezTo>
                        <a:pt x="160" y="51"/>
                        <a:pt x="160" y="51"/>
                        <a:pt x="160" y="51"/>
                      </a:cubicBezTo>
                      <a:cubicBezTo>
                        <a:pt x="159" y="52"/>
                        <a:pt x="159" y="52"/>
                        <a:pt x="159" y="52"/>
                      </a:cubicBezTo>
                      <a:cubicBezTo>
                        <a:pt x="159" y="52"/>
                        <a:pt x="159" y="52"/>
                        <a:pt x="159" y="52"/>
                      </a:cubicBezTo>
                      <a:cubicBezTo>
                        <a:pt x="159" y="52"/>
                        <a:pt x="159" y="52"/>
                        <a:pt x="159" y="52"/>
                      </a:cubicBezTo>
                      <a:cubicBezTo>
                        <a:pt x="158" y="52"/>
                        <a:pt x="158" y="52"/>
                        <a:pt x="158" y="52"/>
                      </a:cubicBezTo>
                      <a:cubicBezTo>
                        <a:pt x="158" y="52"/>
                        <a:pt x="158" y="52"/>
                        <a:pt x="158" y="52"/>
                      </a:cubicBezTo>
                      <a:cubicBezTo>
                        <a:pt x="158" y="52"/>
                        <a:pt x="158" y="52"/>
                        <a:pt x="158" y="52"/>
                      </a:cubicBezTo>
                      <a:cubicBezTo>
                        <a:pt x="159" y="52"/>
                        <a:pt x="159" y="52"/>
                        <a:pt x="159" y="52"/>
                      </a:cubicBezTo>
                      <a:cubicBezTo>
                        <a:pt x="159" y="53"/>
                        <a:pt x="159" y="53"/>
                        <a:pt x="159" y="53"/>
                      </a:cubicBezTo>
                      <a:cubicBezTo>
                        <a:pt x="159" y="53"/>
                        <a:pt x="159" y="53"/>
                        <a:pt x="159" y="53"/>
                      </a:cubicBezTo>
                      <a:cubicBezTo>
                        <a:pt x="158" y="53"/>
                        <a:pt x="158" y="53"/>
                        <a:pt x="158" y="53"/>
                      </a:cubicBezTo>
                      <a:cubicBezTo>
                        <a:pt x="158" y="53"/>
                        <a:pt x="158" y="53"/>
                        <a:pt x="158" y="53"/>
                      </a:cubicBezTo>
                      <a:cubicBezTo>
                        <a:pt x="158" y="54"/>
                        <a:pt x="158" y="54"/>
                        <a:pt x="158" y="54"/>
                      </a:cubicBezTo>
                      <a:cubicBezTo>
                        <a:pt x="158" y="54"/>
                        <a:pt x="158" y="54"/>
                        <a:pt x="158" y="54"/>
                      </a:cubicBezTo>
                      <a:cubicBezTo>
                        <a:pt x="158" y="55"/>
                        <a:pt x="158" y="55"/>
                        <a:pt x="158" y="55"/>
                      </a:cubicBezTo>
                      <a:cubicBezTo>
                        <a:pt x="157" y="55"/>
                        <a:pt x="157" y="55"/>
                        <a:pt x="157" y="55"/>
                      </a:cubicBezTo>
                      <a:cubicBezTo>
                        <a:pt x="157" y="54"/>
                        <a:pt x="157" y="54"/>
                        <a:pt x="157" y="54"/>
                      </a:cubicBezTo>
                      <a:cubicBezTo>
                        <a:pt x="156" y="54"/>
                        <a:pt x="156" y="54"/>
                        <a:pt x="156" y="54"/>
                      </a:cubicBezTo>
                      <a:cubicBezTo>
                        <a:pt x="156" y="53"/>
                        <a:pt x="156" y="53"/>
                        <a:pt x="156" y="53"/>
                      </a:cubicBezTo>
                      <a:cubicBezTo>
                        <a:pt x="156" y="53"/>
                        <a:pt x="156" y="53"/>
                        <a:pt x="156" y="53"/>
                      </a:cubicBezTo>
                      <a:cubicBezTo>
                        <a:pt x="156" y="53"/>
                        <a:pt x="156" y="53"/>
                        <a:pt x="156" y="53"/>
                      </a:cubicBezTo>
                      <a:cubicBezTo>
                        <a:pt x="157" y="52"/>
                        <a:pt x="157" y="52"/>
                        <a:pt x="157" y="52"/>
                      </a:cubicBezTo>
                      <a:cubicBezTo>
                        <a:pt x="157" y="52"/>
                        <a:pt x="157" y="52"/>
                        <a:pt x="157" y="52"/>
                      </a:cubicBezTo>
                      <a:cubicBezTo>
                        <a:pt x="157" y="52"/>
                        <a:pt x="157" y="52"/>
                        <a:pt x="157" y="52"/>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6" y="51"/>
                        <a:pt x="156" y="51"/>
                        <a:pt x="156" y="51"/>
                      </a:cubicBezTo>
                      <a:cubicBezTo>
                        <a:pt x="155" y="52"/>
                        <a:pt x="155" y="52"/>
                        <a:pt x="155" y="52"/>
                      </a:cubicBezTo>
                      <a:cubicBezTo>
                        <a:pt x="155" y="52"/>
                        <a:pt x="155" y="52"/>
                        <a:pt x="155" y="52"/>
                      </a:cubicBezTo>
                      <a:cubicBezTo>
                        <a:pt x="155" y="52"/>
                        <a:pt x="155" y="52"/>
                        <a:pt x="155"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2"/>
                        <a:pt x="154" y="52"/>
                        <a:pt x="154" y="52"/>
                      </a:cubicBezTo>
                      <a:cubicBezTo>
                        <a:pt x="154" y="53"/>
                        <a:pt x="154" y="53"/>
                        <a:pt x="154" y="53"/>
                      </a:cubicBezTo>
                      <a:cubicBezTo>
                        <a:pt x="153" y="53"/>
                        <a:pt x="153" y="53"/>
                        <a:pt x="153" y="53"/>
                      </a:cubicBezTo>
                      <a:cubicBezTo>
                        <a:pt x="152" y="53"/>
                        <a:pt x="152" y="53"/>
                        <a:pt x="152" y="53"/>
                      </a:cubicBezTo>
                      <a:cubicBezTo>
                        <a:pt x="152" y="53"/>
                        <a:pt x="152" y="53"/>
                        <a:pt x="152" y="53"/>
                      </a:cubicBezTo>
                      <a:cubicBezTo>
                        <a:pt x="152" y="52"/>
                        <a:pt x="152" y="52"/>
                        <a:pt x="152" y="52"/>
                      </a:cubicBezTo>
                      <a:cubicBezTo>
                        <a:pt x="152" y="52"/>
                        <a:pt x="152" y="52"/>
                        <a:pt x="152" y="52"/>
                      </a:cubicBezTo>
                      <a:cubicBezTo>
                        <a:pt x="152" y="51"/>
                        <a:pt x="152" y="51"/>
                        <a:pt x="152" y="51"/>
                      </a:cubicBezTo>
                      <a:cubicBezTo>
                        <a:pt x="152" y="51"/>
                        <a:pt x="152" y="51"/>
                        <a:pt x="152" y="51"/>
                      </a:cubicBezTo>
                      <a:cubicBezTo>
                        <a:pt x="151" y="51"/>
                        <a:pt x="151" y="51"/>
                        <a:pt x="151" y="51"/>
                      </a:cubicBezTo>
                      <a:cubicBezTo>
                        <a:pt x="150" y="51"/>
                        <a:pt x="150" y="51"/>
                        <a:pt x="150" y="51"/>
                      </a:cubicBezTo>
                      <a:cubicBezTo>
                        <a:pt x="150" y="51"/>
                        <a:pt x="150" y="51"/>
                        <a:pt x="150" y="51"/>
                      </a:cubicBezTo>
                      <a:cubicBezTo>
                        <a:pt x="150" y="51"/>
                        <a:pt x="150" y="51"/>
                        <a:pt x="150" y="51"/>
                      </a:cubicBezTo>
                      <a:cubicBezTo>
                        <a:pt x="150" y="50"/>
                        <a:pt x="150" y="50"/>
                        <a:pt x="150" y="50"/>
                      </a:cubicBezTo>
                      <a:cubicBezTo>
                        <a:pt x="150" y="50"/>
                        <a:pt x="150" y="50"/>
                        <a:pt x="150" y="50"/>
                      </a:cubicBezTo>
                      <a:cubicBezTo>
                        <a:pt x="149" y="50"/>
                        <a:pt x="149" y="50"/>
                        <a:pt x="149" y="50"/>
                      </a:cubicBezTo>
                      <a:cubicBezTo>
                        <a:pt x="148" y="50"/>
                        <a:pt x="148" y="50"/>
                        <a:pt x="148" y="50"/>
                      </a:cubicBezTo>
                      <a:cubicBezTo>
                        <a:pt x="148" y="50"/>
                        <a:pt x="148" y="50"/>
                        <a:pt x="148" y="50"/>
                      </a:cubicBezTo>
                      <a:cubicBezTo>
                        <a:pt x="146" y="52"/>
                        <a:pt x="146" y="52"/>
                        <a:pt x="146" y="52"/>
                      </a:cubicBezTo>
                      <a:cubicBezTo>
                        <a:pt x="146" y="52"/>
                        <a:pt x="146" y="52"/>
                        <a:pt x="146" y="52"/>
                      </a:cubicBezTo>
                      <a:cubicBezTo>
                        <a:pt x="145" y="52"/>
                        <a:pt x="145" y="52"/>
                        <a:pt x="145" y="52"/>
                      </a:cubicBezTo>
                      <a:cubicBezTo>
                        <a:pt x="144" y="52"/>
                        <a:pt x="144" y="52"/>
                        <a:pt x="144" y="52"/>
                      </a:cubicBezTo>
                      <a:cubicBezTo>
                        <a:pt x="144" y="52"/>
                        <a:pt x="144" y="52"/>
                        <a:pt x="144" y="52"/>
                      </a:cubicBezTo>
                      <a:cubicBezTo>
                        <a:pt x="144" y="52"/>
                        <a:pt x="144" y="52"/>
                        <a:pt x="144" y="52"/>
                      </a:cubicBezTo>
                      <a:cubicBezTo>
                        <a:pt x="144" y="51"/>
                        <a:pt x="144" y="51"/>
                        <a:pt x="144" y="51"/>
                      </a:cubicBezTo>
                      <a:cubicBezTo>
                        <a:pt x="144" y="51"/>
                        <a:pt x="144" y="51"/>
                        <a:pt x="144" y="51"/>
                      </a:cubicBezTo>
                      <a:cubicBezTo>
                        <a:pt x="144" y="51"/>
                        <a:pt x="144" y="51"/>
                        <a:pt x="144" y="51"/>
                      </a:cubicBezTo>
                      <a:cubicBezTo>
                        <a:pt x="144" y="51"/>
                        <a:pt x="144" y="51"/>
                        <a:pt x="144" y="51"/>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4" y="50"/>
                        <a:pt x="144" y="50"/>
                        <a:pt x="144" y="50"/>
                      </a:cubicBezTo>
                      <a:cubicBezTo>
                        <a:pt x="143" y="49"/>
                        <a:pt x="143" y="49"/>
                        <a:pt x="143" y="49"/>
                      </a:cubicBezTo>
                      <a:cubicBezTo>
                        <a:pt x="142" y="49"/>
                        <a:pt x="142" y="49"/>
                        <a:pt x="142" y="49"/>
                      </a:cubicBezTo>
                      <a:cubicBezTo>
                        <a:pt x="142" y="49"/>
                        <a:pt x="142" y="49"/>
                        <a:pt x="142" y="49"/>
                      </a:cubicBezTo>
                      <a:cubicBezTo>
                        <a:pt x="142" y="48"/>
                        <a:pt x="142" y="48"/>
                        <a:pt x="142" y="48"/>
                      </a:cubicBezTo>
                      <a:cubicBezTo>
                        <a:pt x="142" y="48"/>
                        <a:pt x="142" y="48"/>
                        <a:pt x="142" y="48"/>
                      </a:cubicBezTo>
                      <a:cubicBezTo>
                        <a:pt x="142" y="47"/>
                        <a:pt x="142" y="47"/>
                        <a:pt x="142" y="47"/>
                      </a:cubicBezTo>
                      <a:cubicBezTo>
                        <a:pt x="142" y="47"/>
                        <a:pt x="142" y="47"/>
                        <a:pt x="142" y="47"/>
                      </a:cubicBezTo>
                      <a:cubicBezTo>
                        <a:pt x="141" y="47"/>
                        <a:pt x="141" y="47"/>
                        <a:pt x="141" y="47"/>
                      </a:cubicBezTo>
                      <a:cubicBezTo>
                        <a:pt x="141" y="47"/>
                        <a:pt x="141" y="47"/>
                        <a:pt x="141" y="47"/>
                      </a:cubicBezTo>
                      <a:cubicBezTo>
                        <a:pt x="140" y="47"/>
                        <a:pt x="140" y="47"/>
                        <a:pt x="140" y="47"/>
                      </a:cubicBezTo>
                      <a:cubicBezTo>
                        <a:pt x="140" y="47"/>
                        <a:pt x="140" y="47"/>
                        <a:pt x="140" y="47"/>
                      </a:cubicBezTo>
                      <a:cubicBezTo>
                        <a:pt x="138" y="47"/>
                        <a:pt x="138" y="47"/>
                        <a:pt x="138" y="47"/>
                      </a:cubicBezTo>
                      <a:cubicBezTo>
                        <a:pt x="137" y="47"/>
                        <a:pt x="137" y="47"/>
                        <a:pt x="137" y="47"/>
                      </a:cubicBezTo>
                      <a:cubicBezTo>
                        <a:pt x="137" y="47"/>
                        <a:pt x="137" y="47"/>
                        <a:pt x="137" y="47"/>
                      </a:cubicBezTo>
                      <a:cubicBezTo>
                        <a:pt x="137" y="48"/>
                        <a:pt x="137" y="48"/>
                        <a:pt x="137" y="48"/>
                      </a:cubicBezTo>
                      <a:cubicBezTo>
                        <a:pt x="136" y="48"/>
                        <a:pt x="136" y="48"/>
                        <a:pt x="136" y="48"/>
                      </a:cubicBezTo>
                      <a:cubicBezTo>
                        <a:pt x="136" y="48"/>
                        <a:pt x="136" y="48"/>
                        <a:pt x="136" y="48"/>
                      </a:cubicBezTo>
                      <a:cubicBezTo>
                        <a:pt x="136" y="48"/>
                        <a:pt x="136" y="48"/>
                        <a:pt x="136" y="48"/>
                      </a:cubicBezTo>
                      <a:cubicBezTo>
                        <a:pt x="135" y="48"/>
                        <a:pt x="135" y="48"/>
                        <a:pt x="135" y="48"/>
                      </a:cubicBezTo>
                      <a:cubicBezTo>
                        <a:pt x="135" y="48"/>
                        <a:pt x="135" y="48"/>
                        <a:pt x="135" y="48"/>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3" y="46"/>
                        <a:pt x="133" y="46"/>
                        <a:pt x="133" y="46"/>
                      </a:cubicBezTo>
                      <a:cubicBezTo>
                        <a:pt x="133" y="46"/>
                        <a:pt x="133" y="46"/>
                        <a:pt x="133" y="46"/>
                      </a:cubicBezTo>
                      <a:cubicBezTo>
                        <a:pt x="133" y="47"/>
                        <a:pt x="133" y="47"/>
                        <a:pt x="133" y="47"/>
                      </a:cubicBezTo>
                      <a:cubicBezTo>
                        <a:pt x="131" y="47"/>
                        <a:pt x="131" y="47"/>
                        <a:pt x="131" y="47"/>
                      </a:cubicBezTo>
                      <a:cubicBezTo>
                        <a:pt x="131" y="47"/>
                        <a:pt x="131" y="47"/>
                        <a:pt x="131" y="47"/>
                      </a:cubicBezTo>
                      <a:cubicBezTo>
                        <a:pt x="129" y="47"/>
                        <a:pt x="129" y="47"/>
                        <a:pt x="129" y="47"/>
                      </a:cubicBezTo>
                      <a:cubicBezTo>
                        <a:pt x="129" y="46"/>
                        <a:pt x="129" y="46"/>
                        <a:pt x="129" y="46"/>
                      </a:cubicBezTo>
                      <a:cubicBezTo>
                        <a:pt x="128" y="46"/>
                        <a:pt x="128" y="46"/>
                        <a:pt x="128" y="46"/>
                      </a:cubicBezTo>
                      <a:cubicBezTo>
                        <a:pt x="127" y="46"/>
                        <a:pt x="127" y="46"/>
                        <a:pt x="127" y="46"/>
                      </a:cubicBezTo>
                      <a:cubicBezTo>
                        <a:pt x="127" y="46"/>
                        <a:pt x="127" y="46"/>
                        <a:pt x="127" y="46"/>
                      </a:cubicBezTo>
                      <a:cubicBezTo>
                        <a:pt x="127" y="46"/>
                        <a:pt x="127" y="46"/>
                        <a:pt x="127" y="46"/>
                      </a:cubicBezTo>
                      <a:cubicBezTo>
                        <a:pt x="126" y="46"/>
                        <a:pt x="126" y="46"/>
                        <a:pt x="126" y="46"/>
                      </a:cubicBezTo>
                      <a:cubicBezTo>
                        <a:pt x="126" y="46"/>
                        <a:pt x="126" y="46"/>
                        <a:pt x="126" y="46"/>
                      </a:cubicBezTo>
                      <a:cubicBezTo>
                        <a:pt x="126" y="46"/>
                        <a:pt x="126" y="46"/>
                        <a:pt x="126" y="46"/>
                      </a:cubicBezTo>
                      <a:cubicBezTo>
                        <a:pt x="125" y="45"/>
                        <a:pt x="125" y="45"/>
                        <a:pt x="125" y="45"/>
                      </a:cubicBezTo>
                      <a:cubicBezTo>
                        <a:pt x="124" y="46"/>
                        <a:pt x="124" y="46"/>
                        <a:pt x="124" y="46"/>
                      </a:cubicBezTo>
                      <a:cubicBezTo>
                        <a:pt x="124" y="45"/>
                        <a:pt x="124" y="45"/>
                        <a:pt x="124" y="45"/>
                      </a:cubicBezTo>
                      <a:cubicBezTo>
                        <a:pt x="124" y="45"/>
                        <a:pt x="124" y="45"/>
                        <a:pt x="124" y="45"/>
                      </a:cubicBezTo>
                      <a:cubicBezTo>
                        <a:pt x="124" y="45"/>
                        <a:pt x="124" y="45"/>
                        <a:pt x="124" y="45"/>
                      </a:cubicBezTo>
                      <a:cubicBezTo>
                        <a:pt x="124" y="44"/>
                        <a:pt x="124" y="44"/>
                        <a:pt x="124" y="44"/>
                      </a:cubicBezTo>
                      <a:cubicBezTo>
                        <a:pt x="124" y="44"/>
                        <a:pt x="124" y="44"/>
                        <a:pt x="124" y="44"/>
                      </a:cubicBezTo>
                      <a:cubicBezTo>
                        <a:pt x="124" y="43"/>
                        <a:pt x="124" y="43"/>
                        <a:pt x="124" y="43"/>
                      </a:cubicBezTo>
                      <a:cubicBezTo>
                        <a:pt x="124" y="43"/>
                        <a:pt x="124" y="43"/>
                        <a:pt x="124" y="43"/>
                      </a:cubicBezTo>
                      <a:cubicBezTo>
                        <a:pt x="123" y="43"/>
                        <a:pt x="123" y="43"/>
                        <a:pt x="123" y="43"/>
                      </a:cubicBezTo>
                      <a:cubicBezTo>
                        <a:pt x="123" y="42"/>
                        <a:pt x="123" y="42"/>
                        <a:pt x="123" y="42"/>
                      </a:cubicBezTo>
                      <a:cubicBezTo>
                        <a:pt x="123" y="42"/>
                        <a:pt x="123" y="42"/>
                        <a:pt x="123" y="42"/>
                      </a:cubicBezTo>
                      <a:cubicBezTo>
                        <a:pt x="123" y="42"/>
                        <a:pt x="123" y="42"/>
                        <a:pt x="123" y="42"/>
                      </a:cubicBezTo>
                      <a:cubicBezTo>
                        <a:pt x="122" y="42"/>
                        <a:pt x="122" y="42"/>
                        <a:pt x="122" y="42"/>
                      </a:cubicBezTo>
                      <a:cubicBezTo>
                        <a:pt x="122" y="42"/>
                        <a:pt x="122" y="42"/>
                        <a:pt x="122" y="42"/>
                      </a:cubicBezTo>
                      <a:cubicBezTo>
                        <a:pt x="122" y="42"/>
                        <a:pt x="122" y="42"/>
                        <a:pt x="122" y="42"/>
                      </a:cubicBezTo>
                      <a:cubicBezTo>
                        <a:pt x="122" y="42"/>
                        <a:pt x="122" y="42"/>
                        <a:pt x="122" y="42"/>
                      </a:cubicBezTo>
                      <a:cubicBezTo>
                        <a:pt x="122" y="41"/>
                        <a:pt x="122" y="41"/>
                        <a:pt x="122"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1"/>
                        <a:pt x="121" y="41"/>
                        <a:pt x="121" y="41"/>
                      </a:cubicBezTo>
                      <a:cubicBezTo>
                        <a:pt x="121" y="42"/>
                        <a:pt x="121" y="42"/>
                        <a:pt x="121" y="42"/>
                      </a:cubicBezTo>
                      <a:cubicBezTo>
                        <a:pt x="120" y="42"/>
                        <a:pt x="120" y="42"/>
                        <a:pt x="120" y="42"/>
                      </a:cubicBezTo>
                      <a:cubicBezTo>
                        <a:pt x="120" y="42"/>
                        <a:pt x="120" y="42"/>
                        <a:pt x="120" y="42"/>
                      </a:cubicBezTo>
                      <a:cubicBezTo>
                        <a:pt x="120" y="42"/>
                        <a:pt x="120" y="42"/>
                        <a:pt x="120" y="42"/>
                      </a:cubicBezTo>
                      <a:cubicBezTo>
                        <a:pt x="119" y="42"/>
                        <a:pt x="119" y="42"/>
                        <a:pt x="119" y="42"/>
                      </a:cubicBezTo>
                      <a:cubicBezTo>
                        <a:pt x="119" y="42"/>
                        <a:pt x="119" y="42"/>
                        <a:pt x="119" y="42"/>
                      </a:cubicBezTo>
                      <a:cubicBezTo>
                        <a:pt x="118" y="42"/>
                        <a:pt x="118" y="42"/>
                        <a:pt x="118" y="42"/>
                      </a:cubicBezTo>
                      <a:cubicBezTo>
                        <a:pt x="118" y="42"/>
                        <a:pt x="118" y="42"/>
                        <a:pt x="118" y="42"/>
                      </a:cubicBezTo>
                      <a:cubicBezTo>
                        <a:pt x="118" y="42"/>
                        <a:pt x="118" y="42"/>
                        <a:pt x="118" y="42"/>
                      </a:cubicBezTo>
                      <a:cubicBezTo>
                        <a:pt x="118" y="42"/>
                        <a:pt x="118" y="42"/>
                        <a:pt x="118" y="42"/>
                      </a:cubicBezTo>
                      <a:cubicBezTo>
                        <a:pt x="117" y="42"/>
                        <a:pt x="117" y="42"/>
                        <a:pt x="117" y="42"/>
                      </a:cubicBezTo>
                      <a:cubicBezTo>
                        <a:pt x="117" y="42"/>
                        <a:pt x="117" y="42"/>
                        <a:pt x="117" y="42"/>
                      </a:cubicBezTo>
                      <a:cubicBezTo>
                        <a:pt x="116" y="42"/>
                        <a:pt x="116" y="42"/>
                        <a:pt x="116" y="42"/>
                      </a:cubicBezTo>
                      <a:cubicBezTo>
                        <a:pt x="116" y="42"/>
                        <a:pt x="116" y="42"/>
                        <a:pt x="116" y="42"/>
                      </a:cubicBezTo>
                      <a:cubicBezTo>
                        <a:pt x="116" y="42"/>
                        <a:pt x="116" y="42"/>
                        <a:pt x="116" y="42"/>
                      </a:cubicBezTo>
                      <a:cubicBezTo>
                        <a:pt x="115" y="41"/>
                        <a:pt x="115" y="41"/>
                        <a:pt x="115" y="41"/>
                      </a:cubicBezTo>
                      <a:cubicBezTo>
                        <a:pt x="113" y="39"/>
                        <a:pt x="113" y="39"/>
                        <a:pt x="113" y="39"/>
                      </a:cubicBezTo>
                      <a:cubicBezTo>
                        <a:pt x="113" y="39"/>
                        <a:pt x="113" y="39"/>
                        <a:pt x="113" y="39"/>
                      </a:cubicBezTo>
                      <a:cubicBezTo>
                        <a:pt x="112" y="39"/>
                        <a:pt x="112" y="39"/>
                        <a:pt x="112" y="39"/>
                      </a:cubicBezTo>
                      <a:cubicBezTo>
                        <a:pt x="112" y="39"/>
                        <a:pt x="112" y="39"/>
                        <a:pt x="112" y="39"/>
                      </a:cubicBezTo>
                      <a:cubicBezTo>
                        <a:pt x="112" y="38"/>
                        <a:pt x="112" y="38"/>
                        <a:pt x="112" y="38"/>
                      </a:cubicBezTo>
                      <a:cubicBezTo>
                        <a:pt x="111" y="39"/>
                        <a:pt x="111" y="39"/>
                        <a:pt x="111" y="39"/>
                      </a:cubicBezTo>
                      <a:cubicBezTo>
                        <a:pt x="111" y="39"/>
                        <a:pt x="111" y="39"/>
                        <a:pt x="111" y="39"/>
                      </a:cubicBezTo>
                      <a:cubicBezTo>
                        <a:pt x="111" y="26"/>
                        <a:pt x="111" y="14"/>
                        <a:pt x="111" y="1"/>
                      </a:cubicBezTo>
                      <a:cubicBezTo>
                        <a:pt x="111" y="1"/>
                        <a:pt x="111" y="1"/>
                        <a:pt x="111" y="1"/>
                      </a:cubicBezTo>
                      <a:cubicBezTo>
                        <a:pt x="95" y="1"/>
                        <a:pt x="79" y="1"/>
                        <a:pt x="63" y="0"/>
                      </a:cubicBezTo>
                      <a:cubicBezTo>
                        <a:pt x="63" y="0"/>
                        <a:pt x="63" y="0"/>
                        <a:pt x="63" y="0"/>
                      </a:cubicBezTo>
                      <a:cubicBezTo>
                        <a:pt x="63" y="1"/>
                        <a:pt x="63" y="1"/>
                        <a:pt x="63" y="1"/>
                      </a:cubicBezTo>
                      <a:cubicBezTo>
                        <a:pt x="62" y="30"/>
                        <a:pt x="61" y="59"/>
                        <a:pt x="60" y="88"/>
                      </a:cubicBezTo>
                      <a:cubicBezTo>
                        <a:pt x="40" y="87"/>
                        <a:pt x="20" y="87"/>
                        <a:pt x="0" y="85"/>
                      </a:cubicBezTo>
                      <a:cubicBezTo>
                        <a:pt x="0" y="86"/>
                        <a:pt x="0" y="86"/>
                        <a:pt x="0" y="86"/>
                      </a:cubicBezTo>
                      <a:cubicBezTo>
                        <a:pt x="1" y="86"/>
                        <a:pt x="1" y="86"/>
                        <a:pt x="1" y="86"/>
                      </a:cubicBezTo>
                      <a:cubicBezTo>
                        <a:pt x="1" y="87"/>
                        <a:pt x="1" y="87"/>
                        <a:pt x="1" y="87"/>
                      </a:cubicBezTo>
                      <a:cubicBezTo>
                        <a:pt x="1" y="87"/>
                        <a:pt x="1" y="87"/>
                        <a:pt x="1" y="87"/>
                      </a:cubicBezTo>
                      <a:cubicBezTo>
                        <a:pt x="1" y="88"/>
                        <a:pt x="1" y="88"/>
                        <a:pt x="1" y="88"/>
                      </a:cubicBezTo>
                      <a:cubicBezTo>
                        <a:pt x="1" y="88"/>
                        <a:pt x="1" y="88"/>
                        <a:pt x="1" y="88"/>
                      </a:cubicBezTo>
                      <a:cubicBezTo>
                        <a:pt x="1" y="88"/>
                        <a:pt x="1" y="88"/>
                        <a:pt x="1" y="88"/>
                      </a:cubicBezTo>
                      <a:cubicBezTo>
                        <a:pt x="1" y="89"/>
                        <a:pt x="1" y="89"/>
                        <a:pt x="1" y="89"/>
                      </a:cubicBezTo>
                      <a:cubicBezTo>
                        <a:pt x="1" y="89"/>
                        <a:pt x="1" y="89"/>
                        <a:pt x="1" y="89"/>
                      </a:cubicBezTo>
                      <a:cubicBezTo>
                        <a:pt x="2" y="89"/>
                        <a:pt x="2" y="89"/>
                        <a:pt x="2" y="89"/>
                      </a:cubicBezTo>
                      <a:cubicBezTo>
                        <a:pt x="2" y="89"/>
                        <a:pt x="2" y="89"/>
                        <a:pt x="2" y="89"/>
                      </a:cubicBezTo>
                      <a:cubicBezTo>
                        <a:pt x="2" y="89"/>
                        <a:pt x="2" y="89"/>
                        <a:pt x="2" y="89"/>
                      </a:cubicBezTo>
                      <a:cubicBezTo>
                        <a:pt x="2" y="89"/>
                        <a:pt x="2" y="89"/>
                        <a:pt x="2" y="89"/>
                      </a:cubicBezTo>
                      <a:cubicBezTo>
                        <a:pt x="3" y="90"/>
                        <a:pt x="3" y="90"/>
                        <a:pt x="3" y="90"/>
                      </a:cubicBezTo>
                      <a:cubicBezTo>
                        <a:pt x="3" y="90"/>
                        <a:pt x="3" y="90"/>
                        <a:pt x="3" y="90"/>
                      </a:cubicBezTo>
                      <a:cubicBezTo>
                        <a:pt x="3" y="90"/>
                        <a:pt x="3" y="90"/>
                        <a:pt x="3" y="90"/>
                      </a:cubicBezTo>
                      <a:cubicBezTo>
                        <a:pt x="4" y="90"/>
                        <a:pt x="4" y="90"/>
                        <a:pt x="4" y="90"/>
                      </a:cubicBezTo>
                      <a:cubicBezTo>
                        <a:pt x="5" y="91"/>
                        <a:pt x="5" y="91"/>
                        <a:pt x="5" y="91"/>
                      </a:cubicBezTo>
                      <a:cubicBezTo>
                        <a:pt x="5" y="91"/>
                        <a:pt x="5" y="91"/>
                        <a:pt x="5" y="91"/>
                      </a:cubicBezTo>
                      <a:cubicBezTo>
                        <a:pt x="6" y="92"/>
                        <a:pt x="6" y="92"/>
                        <a:pt x="6" y="92"/>
                      </a:cubicBezTo>
                      <a:cubicBezTo>
                        <a:pt x="6" y="93"/>
                        <a:pt x="6" y="93"/>
                        <a:pt x="6" y="93"/>
                      </a:cubicBezTo>
                      <a:cubicBezTo>
                        <a:pt x="6" y="94"/>
                        <a:pt x="6" y="94"/>
                        <a:pt x="6" y="94"/>
                      </a:cubicBezTo>
                      <a:cubicBezTo>
                        <a:pt x="6" y="94"/>
                        <a:pt x="6" y="94"/>
                        <a:pt x="6" y="94"/>
                      </a:cubicBezTo>
                      <a:cubicBezTo>
                        <a:pt x="7" y="95"/>
                        <a:pt x="7" y="95"/>
                        <a:pt x="7" y="95"/>
                      </a:cubicBezTo>
                      <a:cubicBezTo>
                        <a:pt x="7" y="95"/>
                        <a:pt x="7" y="95"/>
                        <a:pt x="7" y="95"/>
                      </a:cubicBezTo>
                      <a:cubicBezTo>
                        <a:pt x="7" y="96"/>
                        <a:pt x="7" y="96"/>
                        <a:pt x="7" y="96"/>
                      </a:cubicBezTo>
                      <a:cubicBezTo>
                        <a:pt x="7" y="96"/>
                        <a:pt x="7" y="96"/>
                        <a:pt x="7" y="96"/>
                      </a:cubicBezTo>
                      <a:cubicBezTo>
                        <a:pt x="7" y="96"/>
                        <a:pt x="7" y="96"/>
                        <a:pt x="7" y="96"/>
                      </a:cubicBezTo>
                      <a:cubicBezTo>
                        <a:pt x="7" y="96"/>
                        <a:pt x="7" y="96"/>
                        <a:pt x="7" y="96"/>
                      </a:cubicBezTo>
                      <a:cubicBezTo>
                        <a:pt x="8" y="96"/>
                        <a:pt x="8" y="96"/>
                        <a:pt x="8" y="96"/>
                      </a:cubicBezTo>
                      <a:cubicBezTo>
                        <a:pt x="8" y="97"/>
                        <a:pt x="8" y="97"/>
                        <a:pt x="8" y="97"/>
                      </a:cubicBezTo>
                      <a:cubicBezTo>
                        <a:pt x="8" y="97"/>
                        <a:pt x="8" y="97"/>
                        <a:pt x="8" y="97"/>
                      </a:cubicBezTo>
                      <a:cubicBezTo>
                        <a:pt x="9" y="97"/>
                        <a:pt x="9" y="97"/>
                        <a:pt x="9" y="97"/>
                      </a:cubicBezTo>
                      <a:cubicBezTo>
                        <a:pt x="10" y="97"/>
                        <a:pt x="10" y="97"/>
                        <a:pt x="10" y="97"/>
                      </a:cubicBezTo>
                      <a:cubicBezTo>
                        <a:pt x="10" y="98"/>
                        <a:pt x="10" y="98"/>
                        <a:pt x="10" y="98"/>
                      </a:cubicBezTo>
                      <a:cubicBezTo>
                        <a:pt x="10" y="98"/>
                        <a:pt x="10" y="98"/>
                        <a:pt x="10" y="98"/>
                      </a:cubicBezTo>
                      <a:cubicBezTo>
                        <a:pt x="11" y="98"/>
                        <a:pt x="11" y="98"/>
                        <a:pt x="11" y="98"/>
                      </a:cubicBezTo>
                      <a:cubicBezTo>
                        <a:pt x="11" y="98"/>
                        <a:pt x="11" y="98"/>
                        <a:pt x="11" y="98"/>
                      </a:cubicBezTo>
                      <a:cubicBezTo>
                        <a:pt x="12" y="98"/>
                        <a:pt x="12" y="98"/>
                        <a:pt x="12" y="98"/>
                      </a:cubicBezTo>
                      <a:cubicBezTo>
                        <a:pt x="12" y="99"/>
                        <a:pt x="12" y="99"/>
                        <a:pt x="12" y="99"/>
                      </a:cubicBezTo>
                      <a:cubicBezTo>
                        <a:pt x="12" y="99"/>
                        <a:pt x="12" y="99"/>
                        <a:pt x="12" y="99"/>
                      </a:cubicBezTo>
                      <a:cubicBezTo>
                        <a:pt x="12" y="99"/>
                        <a:pt x="12" y="99"/>
                        <a:pt x="12" y="99"/>
                      </a:cubicBezTo>
                      <a:cubicBezTo>
                        <a:pt x="12" y="99"/>
                        <a:pt x="12" y="99"/>
                        <a:pt x="12" y="99"/>
                      </a:cubicBezTo>
                      <a:cubicBezTo>
                        <a:pt x="12" y="100"/>
                        <a:pt x="12" y="100"/>
                        <a:pt x="12" y="100"/>
                      </a:cubicBezTo>
                      <a:cubicBezTo>
                        <a:pt x="12" y="100"/>
                        <a:pt x="12" y="100"/>
                        <a:pt x="12" y="100"/>
                      </a:cubicBezTo>
                      <a:cubicBezTo>
                        <a:pt x="13" y="100"/>
                        <a:pt x="13" y="100"/>
                        <a:pt x="13" y="100"/>
                      </a:cubicBezTo>
                      <a:cubicBezTo>
                        <a:pt x="13" y="100"/>
                        <a:pt x="13" y="100"/>
                        <a:pt x="13" y="100"/>
                      </a:cubicBezTo>
                      <a:cubicBezTo>
                        <a:pt x="14" y="102"/>
                        <a:pt x="14" y="102"/>
                        <a:pt x="14" y="102"/>
                      </a:cubicBezTo>
                      <a:cubicBezTo>
                        <a:pt x="14" y="102"/>
                        <a:pt x="14" y="102"/>
                        <a:pt x="14" y="102"/>
                      </a:cubicBezTo>
                      <a:cubicBezTo>
                        <a:pt x="14" y="102"/>
                        <a:pt x="14" y="102"/>
                        <a:pt x="14" y="102"/>
                      </a:cubicBezTo>
                      <a:cubicBezTo>
                        <a:pt x="16" y="103"/>
                        <a:pt x="16" y="103"/>
                        <a:pt x="16" y="103"/>
                      </a:cubicBezTo>
                      <a:cubicBezTo>
                        <a:pt x="16" y="103"/>
                        <a:pt x="16" y="103"/>
                        <a:pt x="16" y="103"/>
                      </a:cubicBezTo>
                      <a:cubicBezTo>
                        <a:pt x="16" y="103"/>
                        <a:pt x="16" y="103"/>
                        <a:pt x="16" y="103"/>
                      </a:cubicBezTo>
                      <a:cubicBezTo>
                        <a:pt x="16" y="104"/>
                        <a:pt x="16" y="104"/>
                        <a:pt x="16" y="104"/>
                      </a:cubicBezTo>
                      <a:cubicBezTo>
                        <a:pt x="17" y="104"/>
                        <a:pt x="17" y="104"/>
                        <a:pt x="17" y="104"/>
                      </a:cubicBezTo>
                      <a:cubicBezTo>
                        <a:pt x="17" y="104"/>
                        <a:pt x="17" y="104"/>
                        <a:pt x="17" y="104"/>
                      </a:cubicBezTo>
                      <a:cubicBezTo>
                        <a:pt x="17" y="104"/>
                        <a:pt x="17" y="104"/>
                        <a:pt x="17" y="104"/>
                      </a:cubicBezTo>
                      <a:cubicBezTo>
                        <a:pt x="17" y="105"/>
                        <a:pt x="17" y="105"/>
                        <a:pt x="17" y="105"/>
                      </a:cubicBezTo>
                      <a:cubicBezTo>
                        <a:pt x="18" y="105"/>
                        <a:pt x="18" y="105"/>
                        <a:pt x="18" y="105"/>
                      </a:cubicBezTo>
                      <a:cubicBezTo>
                        <a:pt x="18" y="106"/>
                        <a:pt x="18" y="106"/>
                        <a:pt x="18" y="106"/>
                      </a:cubicBezTo>
                      <a:cubicBezTo>
                        <a:pt x="18" y="106"/>
                        <a:pt x="18" y="106"/>
                        <a:pt x="18" y="106"/>
                      </a:cubicBezTo>
                      <a:cubicBezTo>
                        <a:pt x="19" y="107"/>
                        <a:pt x="19" y="107"/>
                        <a:pt x="19" y="107"/>
                      </a:cubicBezTo>
                      <a:cubicBezTo>
                        <a:pt x="20" y="108"/>
                        <a:pt x="20" y="108"/>
                        <a:pt x="20" y="108"/>
                      </a:cubicBezTo>
                      <a:cubicBezTo>
                        <a:pt x="21" y="109"/>
                        <a:pt x="21" y="109"/>
                        <a:pt x="21" y="109"/>
                      </a:cubicBezTo>
                      <a:cubicBezTo>
                        <a:pt x="21" y="109"/>
                        <a:pt x="21" y="109"/>
                        <a:pt x="21" y="109"/>
                      </a:cubicBezTo>
                      <a:cubicBezTo>
                        <a:pt x="21" y="109"/>
                        <a:pt x="21" y="109"/>
                        <a:pt x="21" y="109"/>
                      </a:cubicBezTo>
                      <a:cubicBezTo>
                        <a:pt x="22" y="110"/>
                        <a:pt x="22" y="110"/>
                        <a:pt x="22" y="110"/>
                      </a:cubicBezTo>
                      <a:cubicBezTo>
                        <a:pt x="22" y="110"/>
                        <a:pt x="22" y="110"/>
                        <a:pt x="22" y="110"/>
                      </a:cubicBezTo>
                      <a:cubicBezTo>
                        <a:pt x="22" y="110"/>
                        <a:pt x="22" y="110"/>
                        <a:pt x="22"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3" y="110"/>
                        <a:pt x="23" y="110"/>
                        <a:pt x="23" y="110"/>
                      </a:cubicBezTo>
                      <a:cubicBezTo>
                        <a:pt x="24" y="110"/>
                        <a:pt x="24" y="110"/>
                        <a:pt x="24" y="110"/>
                      </a:cubicBezTo>
                      <a:cubicBezTo>
                        <a:pt x="24" y="110"/>
                        <a:pt x="24" y="110"/>
                        <a:pt x="24" y="110"/>
                      </a:cubicBezTo>
                      <a:cubicBezTo>
                        <a:pt x="24" y="110"/>
                        <a:pt x="24" y="110"/>
                        <a:pt x="24" y="110"/>
                      </a:cubicBezTo>
                      <a:cubicBezTo>
                        <a:pt x="24" y="110"/>
                        <a:pt x="24" y="110"/>
                        <a:pt x="24" y="110"/>
                      </a:cubicBezTo>
                      <a:cubicBezTo>
                        <a:pt x="24" y="110"/>
                        <a:pt x="24" y="110"/>
                        <a:pt x="24" y="110"/>
                      </a:cubicBezTo>
                      <a:cubicBezTo>
                        <a:pt x="24" y="111"/>
                        <a:pt x="24" y="111"/>
                        <a:pt x="24" y="111"/>
                      </a:cubicBezTo>
                      <a:cubicBezTo>
                        <a:pt x="24" y="111"/>
                        <a:pt x="24" y="111"/>
                        <a:pt x="24" y="111"/>
                      </a:cubicBezTo>
                      <a:cubicBezTo>
                        <a:pt x="24" y="111"/>
                        <a:pt x="24" y="111"/>
                        <a:pt x="24" y="111"/>
                      </a:cubicBezTo>
                      <a:cubicBezTo>
                        <a:pt x="25" y="111"/>
                        <a:pt x="25" y="111"/>
                        <a:pt x="25" y="111"/>
                      </a:cubicBezTo>
                      <a:cubicBezTo>
                        <a:pt x="25" y="111"/>
                        <a:pt x="25" y="111"/>
                        <a:pt x="25" y="111"/>
                      </a:cubicBezTo>
                      <a:cubicBezTo>
                        <a:pt x="25" y="112"/>
                        <a:pt x="25" y="112"/>
                        <a:pt x="25" y="112"/>
                      </a:cubicBezTo>
                      <a:cubicBezTo>
                        <a:pt x="26" y="112"/>
                        <a:pt x="26" y="112"/>
                        <a:pt x="26" y="112"/>
                      </a:cubicBezTo>
                      <a:cubicBezTo>
                        <a:pt x="26" y="112"/>
                        <a:pt x="26" y="112"/>
                        <a:pt x="26" y="112"/>
                      </a:cubicBezTo>
                      <a:cubicBezTo>
                        <a:pt x="26" y="112"/>
                        <a:pt x="26" y="112"/>
                        <a:pt x="26" y="112"/>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3"/>
                        <a:pt x="27" y="113"/>
                        <a:pt x="27" y="113"/>
                      </a:cubicBezTo>
                      <a:cubicBezTo>
                        <a:pt x="27" y="114"/>
                        <a:pt x="27" y="114"/>
                        <a:pt x="27" y="114"/>
                      </a:cubicBezTo>
                      <a:cubicBezTo>
                        <a:pt x="27" y="114"/>
                        <a:pt x="27" y="114"/>
                        <a:pt x="27" y="114"/>
                      </a:cubicBezTo>
                      <a:cubicBezTo>
                        <a:pt x="28" y="114"/>
                        <a:pt x="28" y="114"/>
                        <a:pt x="28" y="114"/>
                      </a:cubicBezTo>
                      <a:cubicBezTo>
                        <a:pt x="28" y="114"/>
                        <a:pt x="28" y="114"/>
                        <a:pt x="28" y="114"/>
                      </a:cubicBezTo>
                      <a:cubicBezTo>
                        <a:pt x="28" y="114"/>
                        <a:pt x="28" y="114"/>
                        <a:pt x="28" y="114"/>
                      </a:cubicBezTo>
                      <a:cubicBezTo>
                        <a:pt x="28" y="115"/>
                        <a:pt x="28" y="115"/>
                        <a:pt x="28" y="115"/>
                      </a:cubicBezTo>
                      <a:cubicBezTo>
                        <a:pt x="29" y="115"/>
                        <a:pt x="29" y="115"/>
                        <a:pt x="29" y="115"/>
                      </a:cubicBezTo>
                      <a:cubicBezTo>
                        <a:pt x="29" y="115"/>
                        <a:pt x="29" y="115"/>
                        <a:pt x="29" y="115"/>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6"/>
                        <a:pt x="29" y="116"/>
                        <a:pt x="29" y="116"/>
                      </a:cubicBezTo>
                      <a:cubicBezTo>
                        <a:pt x="29" y="117"/>
                        <a:pt x="29" y="117"/>
                        <a:pt x="29" y="117"/>
                      </a:cubicBezTo>
                      <a:cubicBezTo>
                        <a:pt x="29" y="117"/>
                        <a:pt x="29" y="117"/>
                        <a:pt x="29" y="117"/>
                      </a:cubicBezTo>
                      <a:cubicBezTo>
                        <a:pt x="29" y="117"/>
                        <a:pt x="29" y="117"/>
                        <a:pt x="29" y="117"/>
                      </a:cubicBezTo>
                      <a:cubicBezTo>
                        <a:pt x="29" y="117"/>
                        <a:pt x="29" y="117"/>
                        <a:pt x="29" y="117"/>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29" y="118"/>
                        <a:pt x="29" y="118"/>
                        <a:pt x="29" y="118"/>
                      </a:cubicBezTo>
                      <a:cubicBezTo>
                        <a:pt x="30" y="118"/>
                        <a:pt x="30" y="118"/>
                        <a:pt x="30" y="118"/>
                      </a:cubicBezTo>
                      <a:cubicBezTo>
                        <a:pt x="30" y="119"/>
                        <a:pt x="30" y="119"/>
                        <a:pt x="30" y="119"/>
                      </a:cubicBezTo>
                      <a:cubicBezTo>
                        <a:pt x="30" y="119"/>
                        <a:pt x="30" y="119"/>
                        <a:pt x="30" y="119"/>
                      </a:cubicBezTo>
                      <a:cubicBezTo>
                        <a:pt x="30" y="119"/>
                        <a:pt x="30" y="119"/>
                        <a:pt x="30" y="119"/>
                      </a:cubicBezTo>
                      <a:cubicBezTo>
                        <a:pt x="30" y="119"/>
                        <a:pt x="30" y="119"/>
                        <a:pt x="30" y="119"/>
                      </a:cubicBezTo>
                      <a:cubicBezTo>
                        <a:pt x="30" y="119"/>
                        <a:pt x="30" y="119"/>
                        <a:pt x="30" y="119"/>
                      </a:cubicBezTo>
                      <a:cubicBezTo>
                        <a:pt x="30" y="120"/>
                        <a:pt x="30" y="120"/>
                        <a:pt x="30" y="120"/>
                      </a:cubicBezTo>
                      <a:cubicBezTo>
                        <a:pt x="30" y="120"/>
                        <a:pt x="30" y="120"/>
                        <a:pt x="30" y="120"/>
                      </a:cubicBezTo>
                      <a:cubicBezTo>
                        <a:pt x="31" y="121"/>
                        <a:pt x="31" y="121"/>
                        <a:pt x="31" y="121"/>
                      </a:cubicBezTo>
                      <a:cubicBezTo>
                        <a:pt x="31" y="121"/>
                        <a:pt x="31" y="121"/>
                        <a:pt x="31" y="121"/>
                      </a:cubicBezTo>
                      <a:cubicBezTo>
                        <a:pt x="31" y="121"/>
                        <a:pt x="31" y="121"/>
                        <a:pt x="31" y="121"/>
                      </a:cubicBezTo>
                      <a:cubicBezTo>
                        <a:pt x="31" y="121"/>
                        <a:pt x="31" y="121"/>
                        <a:pt x="31" y="121"/>
                      </a:cubicBezTo>
                      <a:cubicBezTo>
                        <a:pt x="32" y="122"/>
                        <a:pt x="32" y="122"/>
                        <a:pt x="32" y="122"/>
                      </a:cubicBezTo>
                      <a:cubicBezTo>
                        <a:pt x="32" y="122"/>
                        <a:pt x="32" y="122"/>
                        <a:pt x="32" y="122"/>
                      </a:cubicBezTo>
                      <a:cubicBezTo>
                        <a:pt x="32" y="123"/>
                        <a:pt x="32" y="123"/>
                        <a:pt x="32" y="123"/>
                      </a:cubicBezTo>
                      <a:cubicBezTo>
                        <a:pt x="32" y="123"/>
                        <a:pt x="32" y="123"/>
                        <a:pt x="32" y="123"/>
                      </a:cubicBezTo>
                      <a:cubicBezTo>
                        <a:pt x="32" y="124"/>
                        <a:pt x="32" y="124"/>
                        <a:pt x="32" y="124"/>
                      </a:cubicBezTo>
                      <a:cubicBezTo>
                        <a:pt x="31" y="124"/>
                        <a:pt x="31" y="124"/>
                        <a:pt x="31" y="124"/>
                      </a:cubicBezTo>
                      <a:cubicBezTo>
                        <a:pt x="31" y="125"/>
                        <a:pt x="31" y="125"/>
                        <a:pt x="31" y="125"/>
                      </a:cubicBezTo>
                      <a:cubicBezTo>
                        <a:pt x="31" y="125"/>
                        <a:pt x="31" y="125"/>
                        <a:pt x="31" y="125"/>
                      </a:cubicBezTo>
                      <a:cubicBezTo>
                        <a:pt x="32" y="126"/>
                        <a:pt x="32" y="126"/>
                        <a:pt x="32" y="126"/>
                      </a:cubicBezTo>
                      <a:cubicBezTo>
                        <a:pt x="32" y="127"/>
                        <a:pt x="32" y="127"/>
                        <a:pt x="32" y="127"/>
                      </a:cubicBezTo>
                      <a:cubicBezTo>
                        <a:pt x="32" y="127"/>
                        <a:pt x="32" y="127"/>
                        <a:pt x="32" y="127"/>
                      </a:cubicBezTo>
                      <a:cubicBezTo>
                        <a:pt x="32" y="127"/>
                        <a:pt x="32" y="127"/>
                        <a:pt x="32" y="127"/>
                      </a:cubicBezTo>
                      <a:cubicBezTo>
                        <a:pt x="32" y="127"/>
                        <a:pt x="32" y="127"/>
                        <a:pt x="32" y="127"/>
                      </a:cubicBezTo>
                      <a:cubicBezTo>
                        <a:pt x="32" y="127"/>
                        <a:pt x="32" y="127"/>
                        <a:pt x="32" y="127"/>
                      </a:cubicBezTo>
                      <a:cubicBezTo>
                        <a:pt x="32" y="128"/>
                        <a:pt x="32" y="128"/>
                        <a:pt x="32" y="128"/>
                      </a:cubicBezTo>
                      <a:cubicBezTo>
                        <a:pt x="32" y="128"/>
                        <a:pt x="32" y="128"/>
                        <a:pt x="32" y="128"/>
                      </a:cubicBezTo>
                      <a:cubicBezTo>
                        <a:pt x="32" y="128"/>
                        <a:pt x="32" y="128"/>
                        <a:pt x="32" y="128"/>
                      </a:cubicBezTo>
                      <a:cubicBezTo>
                        <a:pt x="32" y="129"/>
                        <a:pt x="32" y="129"/>
                        <a:pt x="32" y="129"/>
                      </a:cubicBezTo>
                      <a:cubicBezTo>
                        <a:pt x="32" y="129"/>
                        <a:pt x="32" y="129"/>
                        <a:pt x="32" y="129"/>
                      </a:cubicBezTo>
                      <a:cubicBezTo>
                        <a:pt x="33" y="130"/>
                        <a:pt x="33" y="130"/>
                        <a:pt x="33" y="130"/>
                      </a:cubicBezTo>
                      <a:cubicBezTo>
                        <a:pt x="33" y="130"/>
                        <a:pt x="33" y="130"/>
                        <a:pt x="33" y="130"/>
                      </a:cubicBezTo>
                      <a:cubicBezTo>
                        <a:pt x="33" y="130"/>
                        <a:pt x="33" y="130"/>
                        <a:pt x="33" y="130"/>
                      </a:cubicBezTo>
                      <a:cubicBezTo>
                        <a:pt x="33" y="131"/>
                        <a:pt x="33" y="131"/>
                        <a:pt x="33" y="131"/>
                      </a:cubicBezTo>
                      <a:cubicBezTo>
                        <a:pt x="34" y="132"/>
                        <a:pt x="34" y="132"/>
                        <a:pt x="34" y="132"/>
                      </a:cubicBezTo>
                      <a:cubicBezTo>
                        <a:pt x="34" y="132"/>
                        <a:pt x="34" y="132"/>
                        <a:pt x="34" y="132"/>
                      </a:cubicBezTo>
                      <a:cubicBezTo>
                        <a:pt x="34" y="132"/>
                        <a:pt x="34" y="132"/>
                        <a:pt x="34" y="132"/>
                      </a:cubicBezTo>
                      <a:cubicBezTo>
                        <a:pt x="34" y="132"/>
                        <a:pt x="34" y="132"/>
                        <a:pt x="34" y="132"/>
                      </a:cubicBezTo>
                      <a:cubicBezTo>
                        <a:pt x="34" y="132"/>
                        <a:pt x="34" y="132"/>
                        <a:pt x="34" y="132"/>
                      </a:cubicBezTo>
                      <a:cubicBezTo>
                        <a:pt x="34" y="133"/>
                        <a:pt x="34" y="133"/>
                        <a:pt x="34" y="133"/>
                      </a:cubicBezTo>
                      <a:cubicBezTo>
                        <a:pt x="35" y="133"/>
                        <a:pt x="35" y="133"/>
                        <a:pt x="35" y="133"/>
                      </a:cubicBezTo>
                      <a:cubicBezTo>
                        <a:pt x="35" y="134"/>
                        <a:pt x="35" y="134"/>
                        <a:pt x="35" y="134"/>
                      </a:cubicBezTo>
                      <a:cubicBezTo>
                        <a:pt x="35" y="134"/>
                        <a:pt x="35" y="134"/>
                        <a:pt x="35" y="134"/>
                      </a:cubicBezTo>
                      <a:cubicBezTo>
                        <a:pt x="35" y="134"/>
                        <a:pt x="35" y="134"/>
                        <a:pt x="35" y="134"/>
                      </a:cubicBezTo>
                      <a:cubicBezTo>
                        <a:pt x="35" y="134"/>
                        <a:pt x="35" y="134"/>
                        <a:pt x="35" y="134"/>
                      </a:cubicBezTo>
                      <a:cubicBezTo>
                        <a:pt x="35" y="134"/>
                        <a:pt x="35" y="134"/>
                        <a:pt x="35" y="134"/>
                      </a:cubicBezTo>
                      <a:cubicBezTo>
                        <a:pt x="36" y="134"/>
                        <a:pt x="36" y="134"/>
                        <a:pt x="36" y="134"/>
                      </a:cubicBezTo>
                      <a:cubicBezTo>
                        <a:pt x="37" y="135"/>
                        <a:pt x="37" y="135"/>
                        <a:pt x="37" y="135"/>
                      </a:cubicBezTo>
                      <a:cubicBezTo>
                        <a:pt x="37" y="135"/>
                        <a:pt x="37" y="135"/>
                        <a:pt x="37" y="135"/>
                      </a:cubicBezTo>
                      <a:cubicBezTo>
                        <a:pt x="37" y="135"/>
                        <a:pt x="37" y="135"/>
                        <a:pt x="37" y="135"/>
                      </a:cubicBezTo>
                      <a:cubicBezTo>
                        <a:pt x="38" y="135"/>
                        <a:pt x="38" y="135"/>
                        <a:pt x="38" y="135"/>
                      </a:cubicBezTo>
                      <a:cubicBezTo>
                        <a:pt x="38" y="135"/>
                        <a:pt x="38" y="135"/>
                        <a:pt x="38" y="135"/>
                      </a:cubicBezTo>
                      <a:cubicBezTo>
                        <a:pt x="38" y="136"/>
                        <a:pt x="38" y="136"/>
                        <a:pt x="38" y="136"/>
                      </a:cubicBezTo>
                      <a:cubicBezTo>
                        <a:pt x="39" y="136"/>
                        <a:pt x="39" y="136"/>
                        <a:pt x="39" y="136"/>
                      </a:cubicBezTo>
                      <a:cubicBezTo>
                        <a:pt x="39" y="136"/>
                        <a:pt x="39" y="136"/>
                        <a:pt x="39" y="136"/>
                      </a:cubicBezTo>
                      <a:cubicBezTo>
                        <a:pt x="39" y="136"/>
                        <a:pt x="39" y="136"/>
                        <a:pt x="39" y="136"/>
                      </a:cubicBezTo>
                      <a:cubicBezTo>
                        <a:pt x="39" y="137"/>
                        <a:pt x="39" y="137"/>
                        <a:pt x="39" y="137"/>
                      </a:cubicBezTo>
                      <a:cubicBezTo>
                        <a:pt x="40" y="138"/>
                        <a:pt x="40" y="138"/>
                        <a:pt x="40" y="138"/>
                      </a:cubicBezTo>
                      <a:cubicBezTo>
                        <a:pt x="40" y="138"/>
                        <a:pt x="40" y="138"/>
                        <a:pt x="40" y="138"/>
                      </a:cubicBezTo>
                      <a:cubicBezTo>
                        <a:pt x="41" y="138"/>
                        <a:pt x="41" y="138"/>
                        <a:pt x="41" y="138"/>
                      </a:cubicBezTo>
                      <a:cubicBezTo>
                        <a:pt x="42" y="139"/>
                        <a:pt x="42" y="139"/>
                        <a:pt x="42" y="139"/>
                      </a:cubicBezTo>
                      <a:cubicBezTo>
                        <a:pt x="42" y="140"/>
                        <a:pt x="42" y="140"/>
                        <a:pt x="42" y="140"/>
                      </a:cubicBezTo>
                      <a:cubicBezTo>
                        <a:pt x="44" y="140"/>
                        <a:pt x="44" y="140"/>
                        <a:pt x="44" y="140"/>
                      </a:cubicBezTo>
                      <a:cubicBezTo>
                        <a:pt x="45" y="140"/>
                        <a:pt x="45" y="140"/>
                        <a:pt x="45" y="140"/>
                      </a:cubicBezTo>
                      <a:cubicBezTo>
                        <a:pt x="46" y="141"/>
                        <a:pt x="46" y="141"/>
                        <a:pt x="46" y="141"/>
                      </a:cubicBezTo>
                      <a:cubicBezTo>
                        <a:pt x="46" y="141"/>
                        <a:pt x="46" y="141"/>
                        <a:pt x="46" y="141"/>
                      </a:cubicBezTo>
                      <a:cubicBezTo>
                        <a:pt x="46" y="141"/>
                        <a:pt x="46" y="141"/>
                        <a:pt x="46" y="141"/>
                      </a:cubicBezTo>
                      <a:cubicBezTo>
                        <a:pt x="47" y="141"/>
                        <a:pt x="47" y="141"/>
                        <a:pt x="47" y="141"/>
                      </a:cubicBezTo>
                      <a:cubicBezTo>
                        <a:pt x="46" y="141"/>
                        <a:pt x="46" y="141"/>
                        <a:pt x="46" y="141"/>
                      </a:cubicBezTo>
                      <a:cubicBezTo>
                        <a:pt x="46" y="141"/>
                        <a:pt x="46" y="141"/>
                        <a:pt x="46" y="141"/>
                      </a:cubicBezTo>
                      <a:cubicBezTo>
                        <a:pt x="47" y="142"/>
                        <a:pt x="47" y="142"/>
                        <a:pt x="47" y="142"/>
                      </a:cubicBezTo>
                      <a:cubicBezTo>
                        <a:pt x="47" y="142"/>
                        <a:pt x="47" y="142"/>
                        <a:pt x="47" y="142"/>
                      </a:cubicBezTo>
                      <a:cubicBezTo>
                        <a:pt x="48" y="142"/>
                        <a:pt x="48" y="142"/>
                        <a:pt x="48" y="142"/>
                      </a:cubicBezTo>
                      <a:cubicBezTo>
                        <a:pt x="48" y="143"/>
                        <a:pt x="48" y="143"/>
                        <a:pt x="48"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0" y="143"/>
                        <a:pt x="50" y="143"/>
                        <a:pt x="50" y="143"/>
                      </a:cubicBezTo>
                      <a:cubicBezTo>
                        <a:pt x="51" y="144"/>
                        <a:pt x="51" y="144"/>
                        <a:pt x="51" y="144"/>
                      </a:cubicBezTo>
                      <a:cubicBezTo>
                        <a:pt x="51" y="144"/>
                        <a:pt x="51" y="144"/>
                        <a:pt x="51" y="144"/>
                      </a:cubicBezTo>
                      <a:cubicBezTo>
                        <a:pt x="52" y="145"/>
                        <a:pt x="52" y="145"/>
                        <a:pt x="52" y="145"/>
                      </a:cubicBezTo>
                      <a:cubicBezTo>
                        <a:pt x="52" y="145"/>
                        <a:pt x="52" y="145"/>
                        <a:pt x="52" y="145"/>
                      </a:cubicBezTo>
                      <a:cubicBezTo>
                        <a:pt x="52" y="145"/>
                        <a:pt x="52" y="145"/>
                        <a:pt x="52" y="145"/>
                      </a:cubicBezTo>
                      <a:cubicBezTo>
                        <a:pt x="53" y="146"/>
                        <a:pt x="53" y="146"/>
                        <a:pt x="53" y="146"/>
                      </a:cubicBezTo>
                      <a:cubicBezTo>
                        <a:pt x="53" y="146"/>
                        <a:pt x="53" y="146"/>
                        <a:pt x="53" y="146"/>
                      </a:cubicBezTo>
                      <a:cubicBezTo>
                        <a:pt x="53" y="146"/>
                        <a:pt x="53" y="146"/>
                        <a:pt x="53" y="146"/>
                      </a:cubicBezTo>
                      <a:cubicBezTo>
                        <a:pt x="53" y="145"/>
                        <a:pt x="53" y="145"/>
                        <a:pt x="53" y="145"/>
                      </a:cubicBezTo>
                      <a:cubicBezTo>
                        <a:pt x="54" y="145"/>
                        <a:pt x="54" y="145"/>
                        <a:pt x="54" y="145"/>
                      </a:cubicBezTo>
                      <a:cubicBezTo>
                        <a:pt x="54" y="146"/>
                        <a:pt x="54" y="146"/>
                        <a:pt x="54" y="146"/>
                      </a:cubicBezTo>
                      <a:cubicBezTo>
                        <a:pt x="54" y="146"/>
                        <a:pt x="54" y="146"/>
                        <a:pt x="54" y="146"/>
                      </a:cubicBezTo>
                      <a:cubicBezTo>
                        <a:pt x="54" y="146"/>
                        <a:pt x="54" y="146"/>
                        <a:pt x="54" y="146"/>
                      </a:cubicBezTo>
                      <a:cubicBezTo>
                        <a:pt x="54" y="146"/>
                        <a:pt x="54" y="146"/>
                        <a:pt x="54" y="146"/>
                      </a:cubicBezTo>
                      <a:cubicBezTo>
                        <a:pt x="54" y="146"/>
                        <a:pt x="54" y="146"/>
                        <a:pt x="54" y="146"/>
                      </a:cubicBezTo>
                      <a:cubicBezTo>
                        <a:pt x="55" y="146"/>
                        <a:pt x="55" y="146"/>
                        <a:pt x="55" y="146"/>
                      </a:cubicBezTo>
                      <a:cubicBezTo>
                        <a:pt x="56" y="146"/>
                        <a:pt x="56" y="146"/>
                        <a:pt x="56" y="146"/>
                      </a:cubicBezTo>
                      <a:cubicBezTo>
                        <a:pt x="57" y="147"/>
                        <a:pt x="57" y="147"/>
                        <a:pt x="57" y="147"/>
                      </a:cubicBezTo>
                      <a:cubicBezTo>
                        <a:pt x="57" y="146"/>
                        <a:pt x="57" y="146"/>
                        <a:pt x="57" y="146"/>
                      </a:cubicBezTo>
                      <a:cubicBezTo>
                        <a:pt x="58" y="146"/>
                        <a:pt x="58" y="146"/>
                        <a:pt x="58" y="146"/>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8" y="145"/>
                        <a:pt x="58" y="145"/>
                        <a:pt x="58" y="145"/>
                      </a:cubicBezTo>
                      <a:cubicBezTo>
                        <a:pt x="59" y="144"/>
                        <a:pt x="59" y="144"/>
                        <a:pt x="59" y="144"/>
                      </a:cubicBezTo>
                      <a:cubicBezTo>
                        <a:pt x="59" y="144"/>
                        <a:pt x="59" y="144"/>
                        <a:pt x="59" y="144"/>
                      </a:cubicBezTo>
                      <a:cubicBezTo>
                        <a:pt x="59" y="144"/>
                        <a:pt x="59" y="144"/>
                        <a:pt x="59" y="144"/>
                      </a:cubicBezTo>
                      <a:cubicBezTo>
                        <a:pt x="60" y="143"/>
                        <a:pt x="60" y="143"/>
                        <a:pt x="60" y="143"/>
                      </a:cubicBezTo>
                      <a:cubicBezTo>
                        <a:pt x="60" y="143"/>
                        <a:pt x="60" y="143"/>
                        <a:pt x="60" y="143"/>
                      </a:cubicBezTo>
                      <a:cubicBezTo>
                        <a:pt x="60" y="143"/>
                        <a:pt x="60" y="143"/>
                        <a:pt x="60" y="143"/>
                      </a:cubicBezTo>
                      <a:cubicBezTo>
                        <a:pt x="61" y="143"/>
                        <a:pt x="61" y="143"/>
                        <a:pt x="61" y="143"/>
                      </a:cubicBezTo>
                      <a:cubicBezTo>
                        <a:pt x="61" y="142"/>
                        <a:pt x="61" y="142"/>
                        <a:pt x="61" y="142"/>
                      </a:cubicBezTo>
                      <a:cubicBezTo>
                        <a:pt x="62" y="142"/>
                        <a:pt x="62" y="142"/>
                        <a:pt x="62" y="142"/>
                      </a:cubicBezTo>
                      <a:cubicBezTo>
                        <a:pt x="62" y="142"/>
                        <a:pt x="62" y="142"/>
                        <a:pt x="62" y="142"/>
                      </a:cubicBezTo>
                      <a:cubicBezTo>
                        <a:pt x="62" y="142"/>
                        <a:pt x="62" y="142"/>
                        <a:pt x="62" y="142"/>
                      </a:cubicBezTo>
                      <a:cubicBezTo>
                        <a:pt x="61" y="141"/>
                        <a:pt x="61" y="141"/>
                        <a:pt x="61" y="141"/>
                      </a:cubicBezTo>
                      <a:cubicBezTo>
                        <a:pt x="61" y="141"/>
                        <a:pt x="61" y="141"/>
                        <a:pt x="61" y="141"/>
                      </a:cubicBezTo>
                      <a:cubicBezTo>
                        <a:pt x="61" y="141"/>
                        <a:pt x="61" y="141"/>
                        <a:pt x="61" y="141"/>
                      </a:cubicBezTo>
                      <a:cubicBezTo>
                        <a:pt x="62" y="140"/>
                        <a:pt x="62" y="140"/>
                        <a:pt x="62" y="140"/>
                      </a:cubicBezTo>
                      <a:cubicBezTo>
                        <a:pt x="62" y="140"/>
                        <a:pt x="62" y="140"/>
                        <a:pt x="62" y="140"/>
                      </a:cubicBezTo>
                      <a:cubicBezTo>
                        <a:pt x="62" y="140"/>
                        <a:pt x="62" y="140"/>
                        <a:pt x="62" y="140"/>
                      </a:cubicBezTo>
                      <a:cubicBezTo>
                        <a:pt x="62" y="140"/>
                        <a:pt x="62" y="140"/>
                        <a:pt x="62" y="140"/>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2" y="139"/>
                        <a:pt x="62" y="139"/>
                        <a:pt x="62" y="139"/>
                      </a:cubicBezTo>
                      <a:cubicBezTo>
                        <a:pt x="63" y="139"/>
                        <a:pt x="63" y="139"/>
                        <a:pt x="63" y="139"/>
                      </a:cubicBezTo>
                      <a:cubicBezTo>
                        <a:pt x="63" y="138"/>
                        <a:pt x="63" y="138"/>
                        <a:pt x="63" y="138"/>
                      </a:cubicBezTo>
                      <a:cubicBezTo>
                        <a:pt x="62" y="138"/>
                        <a:pt x="62" y="138"/>
                        <a:pt x="62" y="138"/>
                      </a:cubicBezTo>
                      <a:cubicBezTo>
                        <a:pt x="62" y="138"/>
                        <a:pt x="62" y="138"/>
                        <a:pt x="62" y="138"/>
                      </a:cubicBezTo>
                      <a:cubicBezTo>
                        <a:pt x="62" y="138"/>
                        <a:pt x="62" y="138"/>
                        <a:pt x="62" y="138"/>
                      </a:cubicBezTo>
                      <a:cubicBezTo>
                        <a:pt x="63" y="137"/>
                        <a:pt x="63" y="137"/>
                        <a:pt x="63" y="137"/>
                      </a:cubicBezTo>
                      <a:cubicBezTo>
                        <a:pt x="63" y="137"/>
                        <a:pt x="63" y="137"/>
                        <a:pt x="63" y="137"/>
                      </a:cubicBezTo>
                      <a:cubicBezTo>
                        <a:pt x="63" y="136"/>
                        <a:pt x="63" y="136"/>
                        <a:pt x="63" y="136"/>
                      </a:cubicBezTo>
                      <a:cubicBezTo>
                        <a:pt x="63" y="136"/>
                        <a:pt x="63" y="136"/>
                        <a:pt x="63" y="136"/>
                      </a:cubicBezTo>
                      <a:cubicBezTo>
                        <a:pt x="64" y="136"/>
                        <a:pt x="64" y="136"/>
                        <a:pt x="64" y="136"/>
                      </a:cubicBezTo>
                      <a:cubicBezTo>
                        <a:pt x="63" y="135"/>
                        <a:pt x="63" y="135"/>
                        <a:pt x="63" y="135"/>
                      </a:cubicBezTo>
                      <a:cubicBezTo>
                        <a:pt x="64" y="135"/>
                        <a:pt x="64" y="135"/>
                        <a:pt x="64" y="135"/>
                      </a:cubicBezTo>
                      <a:cubicBezTo>
                        <a:pt x="64" y="135"/>
                        <a:pt x="64" y="135"/>
                        <a:pt x="64" y="135"/>
                      </a:cubicBezTo>
                      <a:cubicBezTo>
                        <a:pt x="64" y="135"/>
                        <a:pt x="64" y="135"/>
                        <a:pt x="64" y="135"/>
                      </a:cubicBezTo>
                      <a:cubicBezTo>
                        <a:pt x="64" y="135"/>
                        <a:pt x="64" y="135"/>
                        <a:pt x="64" y="135"/>
                      </a:cubicBezTo>
                      <a:cubicBezTo>
                        <a:pt x="64" y="135"/>
                        <a:pt x="64" y="135"/>
                        <a:pt x="64" y="135"/>
                      </a:cubicBezTo>
                      <a:cubicBezTo>
                        <a:pt x="64" y="134"/>
                        <a:pt x="64" y="134"/>
                        <a:pt x="64" y="134"/>
                      </a:cubicBezTo>
                      <a:cubicBezTo>
                        <a:pt x="64" y="134"/>
                        <a:pt x="64" y="134"/>
                        <a:pt x="64" y="134"/>
                      </a:cubicBezTo>
                      <a:cubicBezTo>
                        <a:pt x="64" y="134"/>
                        <a:pt x="64" y="134"/>
                        <a:pt x="64" y="134"/>
                      </a:cubicBezTo>
                      <a:cubicBezTo>
                        <a:pt x="64" y="134"/>
                        <a:pt x="64" y="134"/>
                        <a:pt x="64" y="134"/>
                      </a:cubicBezTo>
                      <a:cubicBezTo>
                        <a:pt x="64" y="134"/>
                        <a:pt x="64" y="134"/>
                        <a:pt x="64" y="134"/>
                      </a:cubicBezTo>
                      <a:cubicBezTo>
                        <a:pt x="65" y="133"/>
                        <a:pt x="65" y="133"/>
                        <a:pt x="65" y="133"/>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6" y="132"/>
                        <a:pt x="66" y="132"/>
                        <a:pt x="66" y="132"/>
                      </a:cubicBezTo>
                      <a:cubicBezTo>
                        <a:pt x="66" y="132"/>
                        <a:pt x="66" y="132"/>
                        <a:pt x="66" y="132"/>
                      </a:cubicBezTo>
                      <a:cubicBezTo>
                        <a:pt x="67" y="132"/>
                        <a:pt x="67" y="132"/>
                        <a:pt x="67" y="132"/>
                      </a:cubicBezTo>
                      <a:cubicBezTo>
                        <a:pt x="67" y="132"/>
                        <a:pt x="67" y="132"/>
                        <a:pt x="67" y="132"/>
                      </a:cubicBezTo>
                      <a:cubicBezTo>
                        <a:pt x="67" y="132"/>
                        <a:pt x="67" y="132"/>
                        <a:pt x="67" y="132"/>
                      </a:cubicBezTo>
                      <a:cubicBezTo>
                        <a:pt x="67" y="132"/>
                        <a:pt x="67" y="132"/>
                        <a:pt x="67" y="132"/>
                      </a:cubicBezTo>
                      <a:cubicBezTo>
                        <a:pt x="67" y="132"/>
                        <a:pt x="67" y="132"/>
                        <a:pt x="67" y="132"/>
                      </a:cubicBezTo>
                      <a:cubicBezTo>
                        <a:pt x="68" y="132"/>
                        <a:pt x="68" y="132"/>
                        <a:pt x="68" y="132"/>
                      </a:cubicBezTo>
                      <a:cubicBezTo>
                        <a:pt x="68" y="132"/>
                        <a:pt x="68" y="132"/>
                        <a:pt x="68" y="132"/>
                      </a:cubicBezTo>
                      <a:cubicBezTo>
                        <a:pt x="68" y="132"/>
                        <a:pt x="68" y="132"/>
                        <a:pt x="68" y="132"/>
                      </a:cubicBezTo>
                      <a:cubicBezTo>
                        <a:pt x="68" y="132"/>
                        <a:pt x="68" y="132"/>
                        <a:pt x="68" y="132"/>
                      </a:cubicBezTo>
                      <a:cubicBezTo>
                        <a:pt x="68" y="131"/>
                        <a:pt x="68" y="131"/>
                        <a:pt x="68" y="131"/>
                      </a:cubicBezTo>
                      <a:cubicBezTo>
                        <a:pt x="68" y="131"/>
                        <a:pt x="68" y="131"/>
                        <a:pt x="68" y="131"/>
                      </a:cubicBezTo>
                      <a:cubicBezTo>
                        <a:pt x="70" y="131"/>
                        <a:pt x="70" y="131"/>
                        <a:pt x="70" y="131"/>
                      </a:cubicBezTo>
                      <a:cubicBezTo>
                        <a:pt x="70" y="131"/>
                        <a:pt x="70" y="131"/>
                        <a:pt x="70" y="131"/>
                      </a:cubicBezTo>
                      <a:cubicBezTo>
                        <a:pt x="70" y="131"/>
                        <a:pt x="70" y="131"/>
                        <a:pt x="70" y="131"/>
                      </a:cubicBezTo>
                      <a:cubicBezTo>
                        <a:pt x="70" y="131"/>
                        <a:pt x="70" y="131"/>
                        <a:pt x="70" y="131"/>
                      </a:cubicBezTo>
                      <a:cubicBezTo>
                        <a:pt x="71" y="130"/>
                        <a:pt x="71" y="130"/>
                        <a:pt x="71" y="130"/>
                      </a:cubicBezTo>
                      <a:cubicBezTo>
                        <a:pt x="71" y="130"/>
                        <a:pt x="71" y="130"/>
                        <a:pt x="71" y="130"/>
                      </a:cubicBezTo>
                      <a:cubicBezTo>
                        <a:pt x="71" y="130"/>
                        <a:pt x="71" y="130"/>
                        <a:pt x="71" y="130"/>
                      </a:cubicBezTo>
                      <a:cubicBezTo>
                        <a:pt x="71" y="130"/>
                        <a:pt x="71" y="130"/>
                        <a:pt x="71" y="130"/>
                      </a:cubicBezTo>
                      <a:cubicBezTo>
                        <a:pt x="71" y="130"/>
                        <a:pt x="71" y="130"/>
                        <a:pt x="71" y="130"/>
                      </a:cubicBezTo>
                      <a:cubicBezTo>
                        <a:pt x="71" y="129"/>
                        <a:pt x="71" y="129"/>
                        <a:pt x="71" y="129"/>
                      </a:cubicBezTo>
                      <a:cubicBezTo>
                        <a:pt x="71" y="129"/>
                        <a:pt x="71" y="129"/>
                        <a:pt x="71" y="129"/>
                      </a:cubicBezTo>
                      <a:cubicBezTo>
                        <a:pt x="72" y="129"/>
                        <a:pt x="72" y="129"/>
                        <a:pt x="72" y="129"/>
                      </a:cubicBezTo>
                      <a:cubicBezTo>
                        <a:pt x="72" y="130"/>
                        <a:pt x="72" y="130"/>
                        <a:pt x="72" y="130"/>
                      </a:cubicBezTo>
                      <a:cubicBezTo>
                        <a:pt x="72" y="130"/>
                        <a:pt x="72" y="130"/>
                        <a:pt x="72" y="130"/>
                      </a:cubicBezTo>
                      <a:cubicBezTo>
                        <a:pt x="73" y="130"/>
                        <a:pt x="73" y="130"/>
                        <a:pt x="73" y="130"/>
                      </a:cubicBezTo>
                      <a:cubicBezTo>
                        <a:pt x="73" y="130"/>
                        <a:pt x="73" y="130"/>
                        <a:pt x="73" y="130"/>
                      </a:cubicBezTo>
                      <a:cubicBezTo>
                        <a:pt x="73" y="130"/>
                        <a:pt x="73" y="130"/>
                        <a:pt x="73" y="130"/>
                      </a:cubicBezTo>
                      <a:cubicBezTo>
                        <a:pt x="73" y="130"/>
                        <a:pt x="73" y="130"/>
                        <a:pt x="73" y="130"/>
                      </a:cubicBezTo>
                      <a:cubicBezTo>
                        <a:pt x="74" y="131"/>
                        <a:pt x="74" y="131"/>
                        <a:pt x="74" y="131"/>
                      </a:cubicBezTo>
                      <a:cubicBezTo>
                        <a:pt x="74" y="131"/>
                        <a:pt x="74" y="131"/>
                        <a:pt x="74" y="131"/>
                      </a:cubicBezTo>
                      <a:cubicBezTo>
                        <a:pt x="75" y="131"/>
                        <a:pt x="75" y="131"/>
                        <a:pt x="75" y="131"/>
                      </a:cubicBezTo>
                      <a:cubicBezTo>
                        <a:pt x="77" y="131"/>
                        <a:pt x="77" y="131"/>
                        <a:pt x="77" y="131"/>
                      </a:cubicBezTo>
                      <a:cubicBezTo>
                        <a:pt x="77" y="131"/>
                        <a:pt x="77" y="131"/>
                        <a:pt x="77" y="131"/>
                      </a:cubicBezTo>
                      <a:cubicBezTo>
                        <a:pt x="77" y="131"/>
                        <a:pt x="77" y="131"/>
                        <a:pt x="77" y="131"/>
                      </a:cubicBezTo>
                      <a:cubicBezTo>
                        <a:pt x="78" y="131"/>
                        <a:pt x="78" y="131"/>
                        <a:pt x="78" y="131"/>
                      </a:cubicBezTo>
                      <a:cubicBezTo>
                        <a:pt x="78" y="131"/>
                        <a:pt x="78" y="131"/>
                        <a:pt x="78" y="131"/>
                      </a:cubicBezTo>
                      <a:cubicBezTo>
                        <a:pt x="78" y="131"/>
                        <a:pt x="78" y="131"/>
                        <a:pt x="78" y="131"/>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79" y="131"/>
                        <a:pt x="79" y="131"/>
                        <a:pt x="79" y="131"/>
                      </a:cubicBezTo>
                      <a:cubicBezTo>
                        <a:pt x="79" y="131"/>
                        <a:pt x="79" y="131"/>
                        <a:pt x="79" y="131"/>
                      </a:cubicBezTo>
                      <a:cubicBezTo>
                        <a:pt x="79" y="131"/>
                        <a:pt x="79" y="131"/>
                        <a:pt x="79" y="131"/>
                      </a:cubicBezTo>
                      <a:cubicBezTo>
                        <a:pt x="80" y="131"/>
                        <a:pt x="80" y="131"/>
                        <a:pt x="80" y="131"/>
                      </a:cubicBezTo>
                      <a:cubicBezTo>
                        <a:pt x="80" y="131"/>
                        <a:pt x="80" y="131"/>
                        <a:pt x="80" y="131"/>
                      </a:cubicBezTo>
                      <a:cubicBezTo>
                        <a:pt x="80" y="131"/>
                        <a:pt x="80" y="131"/>
                        <a:pt x="80" y="131"/>
                      </a:cubicBezTo>
                      <a:cubicBezTo>
                        <a:pt x="80" y="131"/>
                        <a:pt x="80" y="131"/>
                        <a:pt x="80" y="131"/>
                      </a:cubicBezTo>
                      <a:cubicBezTo>
                        <a:pt x="80" y="131"/>
                        <a:pt x="80" y="131"/>
                        <a:pt x="80" y="131"/>
                      </a:cubicBezTo>
                      <a:cubicBezTo>
                        <a:pt x="83" y="132"/>
                        <a:pt x="83" y="132"/>
                        <a:pt x="83" y="132"/>
                      </a:cubicBezTo>
                      <a:cubicBezTo>
                        <a:pt x="84" y="132"/>
                        <a:pt x="84" y="132"/>
                        <a:pt x="84" y="132"/>
                      </a:cubicBezTo>
                      <a:cubicBezTo>
                        <a:pt x="84" y="132"/>
                        <a:pt x="84" y="132"/>
                        <a:pt x="84" y="132"/>
                      </a:cubicBezTo>
                      <a:cubicBezTo>
                        <a:pt x="84" y="131"/>
                        <a:pt x="84" y="131"/>
                        <a:pt x="84" y="131"/>
                      </a:cubicBezTo>
                      <a:cubicBezTo>
                        <a:pt x="84" y="131"/>
                        <a:pt x="84" y="131"/>
                        <a:pt x="84" y="131"/>
                      </a:cubicBezTo>
                      <a:cubicBezTo>
                        <a:pt x="85" y="131"/>
                        <a:pt x="85" y="131"/>
                        <a:pt x="85" y="131"/>
                      </a:cubicBezTo>
                      <a:cubicBezTo>
                        <a:pt x="85" y="131"/>
                        <a:pt x="85" y="131"/>
                        <a:pt x="85" y="131"/>
                      </a:cubicBezTo>
                      <a:cubicBezTo>
                        <a:pt x="85" y="131"/>
                        <a:pt x="85" y="131"/>
                        <a:pt x="85" y="131"/>
                      </a:cubicBezTo>
                      <a:cubicBezTo>
                        <a:pt x="85" y="131"/>
                        <a:pt x="85" y="131"/>
                        <a:pt x="85" y="131"/>
                      </a:cubicBezTo>
                      <a:cubicBezTo>
                        <a:pt x="85" y="131"/>
                        <a:pt x="85" y="131"/>
                        <a:pt x="85" y="131"/>
                      </a:cubicBezTo>
                      <a:cubicBezTo>
                        <a:pt x="85" y="132"/>
                        <a:pt x="85" y="132"/>
                        <a:pt x="85" y="132"/>
                      </a:cubicBezTo>
                      <a:cubicBezTo>
                        <a:pt x="85" y="132"/>
                        <a:pt x="85" y="132"/>
                        <a:pt x="85" y="132"/>
                      </a:cubicBezTo>
                      <a:cubicBezTo>
                        <a:pt x="85" y="132"/>
                        <a:pt x="85" y="132"/>
                        <a:pt x="85" y="132"/>
                      </a:cubicBezTo>
                      <a:cubicBezTo>
                        <a:pt x="85" y="132"/>
                        <a:pt x="85" y="132"/>
                        <a:pt x="85" y="132"/>
                      </a:cubicBezTo>
                      <a:cubicBezTo>
                        <a:pt x="85" y="132"/>
                        <a:pt x="85" y="132"/>
                        <a:pt x="85" y="132"/>
                      </a:cubicBezTo>
                      <a:cubicBezTo>
                        <a:pt x="86" y="131"/>
                        <a:pt x="86" y="131"/>
                        <a:pt x="86" y="131"/>
                      </a:cubicBezTo>
                      <a:cubicBezTo>
                        <a:pt x="86" y="132"/>
                        <a:pt x="86" y="132"/>
                        <a:pt x="86" y="132"/>
                      </a:cubicBezTo>
                      <a:cubicBezTo>
                        <a:pt x="86" y="132"/>
                        <a:pt x="86" y="132"/>
                        <a:pt x="86" y="132"/>
                      </a:cubicBezTo>
                      <a:cubicBezTo>
                        <a:pt x="86" y="132"/>
                        <a:pt x="86" y="132"/>
                        <a:pt x="86" y="132"/>
                      </a:cubicBezTo>
                      <a:cubicBezTo>
                        <a:pt x="86" y="132"/>
                        <a:pt x="86" y="132"/>
                        <a:pt x="86"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2"/>
                        <a:pt x="87" y="132"/>
                        <a:pt x="87" y="132"/>
                      </a:cubicBezTo>
                      <a:cubicBezTo>
                        <a:pt x="87" y="133"/>
                        <a:pt x="87" y="133"/>
                        <a:pt x="87" y="133"/>
                      </a:cubicBezTo>
                      <a:cubicBezTo>
                        <a:pt x="87" y="133"/>
                        <a:pt x="87" y="133"/>
                        <a:pt x="87" y="133"/>
                      </a:cubicBezTo>
                      <a:cubicBezTo>
                        <a:pt x="88" y="134"/>
                        <a:pt x="88" y="134"/>
                        <a:pt x="88" y="134"/>
                      </a:cubicBezTo>
                      <a:cubicBezTo>
                        <a:pt x="88" y="134"/>
                        <a:pt x="88" y="134"/>
                        <a:pt x="88" y="134"/>
                      </a:cubicBezTo>
                      <a:cubicBezTo>
                        <a:pt x="88" y="134"/>
                        <a:pt x="88" y="134"/>
                        <a:pt x="88" y="134"/>
                      </a:cubicBezTo>
                      <a:cubicBezTo>
                        <a:pt x="88" y="134"/>
                        <a:pt x="88" y="134"/>
                        <a:pt x="88" y="134"/>
                      </a:cubicBezTo>
                      <a:cubicBezTo>
                        <a:pt x="89" y="134"/>
                        <a:pt x="89" y="134"/>
                        <a:pt x="89" y="134"/>
                      </a:cubicBezTo>
                      <a:cubicBezTo>
                        <a:pt x="89" y="134"/>
                        <a:pt x="89" y="134"/>
                        <a:pt x="89" y="134"/>
                      </a:cubicBezTo>
                      <a:cubicBezTo>
                        <a:pt x="89" y="135"/>
                        <a:pt x="89" y="135"/>
                        <a:pt x="89" y="135"/>
                      </a:cubicBezTo>
                      <a:cubicBezTo>
                        <a:pt x="88" y="135"/>
                        <a:pt x="88" y="135"/>
                        <a:pt x="88" y="135"/>
                      </a:cubicBezTo>
                      <a:cubicBezTo>
                        <a:pt x="88" y="135"/>
                        <a:pt x="88" y="135"/>
                        <a:pt x="88" y="135"/>
                      </a:cubicBezTo>
                      <a:cubicBezTo>
                        <a:pt x="89" y="135"/>
                        <a:pt x="89" y="135"/>
                        <a:pt x="89" y="135"/>
                      </a:cubicBezTo>
                      <a:cubicBezTo>
                        <a:pt x="89" y="135"/>
                        <a:pt x="89" y="135"/>
                        <a:pt x="89" y="135"/>
                      </a:cubicBezTo>
                      <a:cubicBezTo>
                        <a:pt x="89" y="135"/>
                        <a:pt x="89" y="135"/>
                        <a:pt x="89" y="135"/>
                      </a:cubicBezTo>
                      <a:cubicBezTo>
                        <a:pt x="90" y="135"/>
                        <a:pt x="90" y="135"/>
                        <a:pt x="90" y="135"/>
                      </a:cubicBezTo>
                      <a:cubicBezTo>
                        <a:pt x="90" y="135"/>
                        <a:pt x="90" y="135"/>
                        <a:pt x="90" y="135"/>
                      </a:cubicBezTo>
                      <a:cubicBezTo>
                        <a:pt x="90" y="136"/>
                        <a:pt x="90" y="136"/>
                        <a:pt x="90" y="136"/>
                      </a:cubicBezTo>
                      <a:cubicBezTo>
                        <a:pt x="90" y="136"/>
                        <a:pt x="90" y="136"/>
                        <a:pt x="90" y="136"/>
                      </a:cubicBezTo>
                      <a:cubicBezTo>
                        <a:pt x="90" y="136"/>
                        <a:pt x="90" y="136"/>
                        <a:pt x="90" y="136"/>
                      </a:cubicBezTo>
                      <a:cubicBezTo>
                        <a:pt x="90" y="137"/>
                        <a:pt x="90" y="137"/>
                        <a:pt x="90" y="137"/>
                      </a:cubicBezTo>
                      <a:cubicBezTo>
                        <a:pt x="90" y="137"/>
                        <a:pt x="90" y="137"/>
                        <a:pt x="90" y="137"/>
                      </a:cubicBezTo>
                      <a:cubicBezTo>
                        <a:pt x="91" y="137"/>
                        <a:pt x="91" y="137"/>
                        <a:pt x="91" y="137"/>
                      </a:cubicBezTo>
                      <a:cubicBezTo>
                        <a:pt x="91" y="137"/>
                        <a:pt x="91" y="137"/>
                        <a:pt x="91" y="137"/>
                      </a:cubicBezTo>
                      <a:cubicBezTo>
                        <a:pt x="91" y="137"/>
                        <a:pt x="91" y="137"/>
                        <a:pt x="91" y="137"/>
                      </a:cubicBezTo>
                      <a:cubicBezTo>
                        <a:pt x="91" y="137"/>
                        <a:pt x="91" y="137"/>
                        <a:pt x="91" y="137"/>
                      </a:cubicBezTo>
                      <a:cubicBezTo>
                        <a:pt x="93" y="138"/>
                        <a:pt x="93" y="138"/>
                        <a:pt x="93" y="138"/>
                      </a:cubicBezTo>
                      <a:cubicBezTo>
                        <a:pt x="93" y="138"/>
                        <a:pt x="93" y="138"/>
                        <a:pt x="93" y="138"/>
                      </a:cubicBezTo>
                      <a:cubicBezTo>
                        <a:pt x="93" y="138"/>
                        <a:pt x="93" y="138"/>
                        <a:pt x="93" y="138"/>
                      </a:cubicBezTo>
                      <a:cubicBezTo>
                        <a:pt x="93" y="139"/>
                        <a:pt x="93" y="139"/>
                        <a:pt x="93" y="139"/>
                      </a:cubicBezTo>
                      <a:cubicBezTo>
                        <a:pt x="93" y="139"/>
                        <a:pt x="93" y="139"/>
                        <a:pt x="93" y="139"/>
                      </a:cubicBezTo>
                      <a:cubicBezTo>
                        <a:pt x="93" y="139"/>
                        <a:pt x="93" y="139"/>
                        <a:pt x="93" y="139"/>
                      </a:cubicBezTo>
                      <a:cubicBezTo>
                        <a:pt x="94" y="140"/>
                        <a:pt x="94" y="140"/>
                        <a:pt x="94" y="140"/>
                      </a:cubicBezTo>
                      <a:cubicBezTo>
                        <a:pt x="94" y="140"/>
                        <a:pt x="94" y="140"/>
                        <a:pt x="94" y="140"/>
                      </a:cubicBezTo>
                      <a:cubicBezTo>
                        <a:pt x="94" y="140"/>
                        <a:pt x="94" y="140"/>
                        <a:pt x="94" y="140"/>
                      </a:cubicBezTo>
                      <a:cubicBezTo>
                        <a:pt x="95" y="140"/>
                        <a:pt x="95" y="140"/>
                        <a:pt x="95" y="140"/>
                      </a:cubicBezTo>
                      <a:cubicBezTo>
                        <a:pt x="96" y="141"/>
                        <a:pt x="96" y="141"/>
                        <a:pt x="96" y="141"/>
                      </a:cubicBezTo>
                      <a:cubicBezTo>
                        <a:pt x="96" y="141"/>
                        <a:pt x="96" y="141"/>
                        <a:pt x="96" y="141"/>
                      </a:cubicBezTo>
                      <a:cubicBezTo>
                        <a:pt x="96" y="141"/>
                        <a:pt x="96" y="141"/>
                        <a:pt x="96" y="141"/>
                      </a:cubicBezTo>
                      <a:cubicBezTo>
                        <a:pt x="97" y="142"/>
                        <a:pt x="97" y="142"/>
                        <a:pt x="97" y="142"/>
                      </a:cubicBezTo>
                      <a:cubicBezTo>
                        <a:pt x="97" y="142"/>
                        <a:pt x="97" y="142"/>
                        <a:pt x="97" y="142"/>
                      </a:cubicBezTo>
                      <a:cubicBezTo>
                        <a:pt x="97" y="142"/>
                        <a:pt x="97" y="142"/>
                        <a:pt x="97" y="142"/>
                      </a:cubicBezTo>
                      <a:cubicBezTo>
                        <a:pt x="98" y="143"/>
                        <a:pt x="98" y="143"/>
                        <a:pt x="98" y="143"/>
                      </a:cubicBezTo>
                      <a:cubicBezTo>
                        <a:pt x="98" y="143"/>
                        <a:pt x="98" y="143"/>
                        <a:pt x="98" y="143"/>
                      </a:cubicBezTo>
                      <a:cubicBezTo>
                        <a:pt x="98" y="144"/>
                        <a:pt x="98" y="144"/>
                        <a:pt x="98" y="144"/>
                      </a:cubicBezTo>
                      <a:cubicBezTo>
                        <a:pt x="99" y="144"/>
                        <a:pt x="99" y="144"/>
                        <a:pt x="99" y="144"/>
                      </a:cubicBezTo>
                      <a:cubicBezTo>
                        <a:pt x="99" y="144"/>
                        <a:pt x="99" y="144"/>
                        <a:pt x="99" y="144"/>
                      </a:cubicBezTo>
                      <a:cubicBezTo>
                        <a:pt x="99" y="145"/>
                        <a:pt x="99" y="145"/>
                        <a:pt x="99" y="145"/>
                      </a:cubicBezTo>
                      <a:cubicBezTo>
                        <a:pt x="99" y="145"/>
                        <a:pt x="99" y="145"/>
                        <a:pt x="99" y="145"/>
                      </a:cubicBezTo>
                      <a:cubicBezTo>
                        <a:pt x="99" y="145"/>
                        <a:pt x="99" y="145"/>
                        <a:pt x="99" y="145"/>
                      </a:cubicBezTo>
                      <a:cubicBezTo>
                        <a:pt x="99" y="145"/>
                        <a:pt x="99" y="145"/>
                        <a:pt x="99" y="145"/>
                      </a:cubicBezTo>
                      <a:cubicBezTo>
                        <a:pt x="99" y="145"/>
                        <a:pt x="99" y="145"/>
                        <a:pt x="99" y="145"/>
                      </a:cubicBezTo>
                      <a:cubicBezTo>
                        <a:pt x="100" y="146"/>
                        <a:pt x="100" y="146"/>
                        <a:pt x="100" y="146"/>
                      </a:cubicBezTo>
                      <a:cubicBezTo>
                        <a:pt x="100" y="147"/>
                        <a:pt x="100" y="147"/>
                        <a:pt x="100" y="147"/>
                      </a:cubicBezTo>
                      <a:cubicBezTo>
                        <a:pt x="100" y="147"/>
                        <a:pt x="100" y="147"/>
                        <a:pt x="100" y="147"/>
                      </a:cubicBezTo>
                      <a:cubicBezTo>
                        <a:pt x="100" y="148"/>
                        <a:pt x="100" y="148"/>
                        <a:pt x="100" y="148"/>
                      </a:cubicBezTo>
                      <a:cubicBezTo>
                        <a:pt x="100" y="148"/>
                        <a:pt x="100" y="148"/>
                        <a:pt x="100" y="148"/>
                      </a:cubicBezTo>
                      <a:cubicBezTo>
                        <a:pt x="100" y="148"/>
                        <a:pt x="100" y="148"/>
                        <a:pt x="100" y="148"/>
                      </a:cubicBezTo>
                      <a:cubicBezTo>
                        <a:pt x="100" y="148"/>
                        <a:pt x="100" y="148"/>
                        <a:pt x="100" y="148"/>
                      </a:cubicBezTo>
                      <a:cubicBezTo>
                        <a:pt x="100" y="148"/>
                        <a:pt x="100" y="148"/>
                        <a:pt x="100" y="148"/>
                      </a:cubicBezTo>
                      <a:cubicBezTo>
                        <a:pt x="100" y="149"/>
                        <a:pt x="100" y="149"/>
                        <a:pt x="100" y="149"/>
                      </a:cubicBezTo>
                      <a:cubicBezTo>
                        <a:pt x="100" y="149"/>
                        <a:pt x="100" y="149"/>
                        <a:pt x="100" y="149"/>
                      </a:cubicBezTo>
                      <a:cubicBezTo>
                        <a:pt x="101" y="149"/>
                        <a:pt x="101" y="149"/>
                        <a:pt x="101" y="149"/>
                      </a:cubicBezTo>
                      <a:cubicBezTo>
                        <a:pt x="101" y="149"/>
                        <a:pt x="101" y="149"/>
                        <a:pt x="101" y="149"/>
                      </a:cubicBezTo>
                      <a:cubicBezTo>
                        <a:pt x="101" y="149"/>
                        <a:pt x="101" y="149"/>
                        <a:pt x="101" y="149"/>
                      </a:cubicBezTo>
                      <a:cubicBezTo>
                        <a:pt x="101" y="149"/>
                        <a:pt x="101" y="149"/>
                        <a:pt x="101" y="149"/>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1" y="150"/>
                        <a:pt x="101" y="150"/>
                        <a:pt x="101" y="150"/>
                      </a:cubicBezTo>
                      <a:cubicBezTo>
                        <a:pt x="102" y="150"/>
                        <a:pt x="102" y="150"/>
                        <a:pt x="102" y="150"/>
                      </a:cubicBezTo>
                      <a:cubicBezTo>
                        <a:pt x="102" y="150"/>
                        <a:pt x="102" y="150"/>
                        <a:pt x="102" y="150"/>
                      </a:cubicBezTo>
                      <a:cubicBezTo>
                        <a:pt x="102" y="151"/>
                        <a:pt x="102" y="151"/>
                        <a:pt x="102" y="151"/>
                      </a:cubicBezTo>
                      <a:cubicBezTo>
                        <a:pt x="102" y="151"/>
                        <a:pt x="102" y="151"/>
                        <a:pt x="102" y="151"/>
                      </a:cubicBezTo>
                      <a:cubicBezTo>
                        <a:pt x="102" y="151"/>
                        <a:pt x="102" y="151"/>
                        <a:pt x="102" y="151"/>
                      </a:cubicBezTo>
                      <a:cubicBezTo>
                        <a:pt x="102" y="153"/>
                        <a:pt x="102" y="153"/>
                        <a:pt x="102" y="153"/>
                      </a:cubicBezTo>
                      <a:cubicBezTo>
                        <a:pt x="103" y="153"/>
                        <a:pt x="103" y="153"/>
                        <a:pt x="103" y="153"/>
                      </a:cubicBezTo>
                      <a:cubicBezTo>
                        <a:pt x="103" y="154"/>
                        <a:pt x="103" y="154"/>
                        <a:pt x="103" y="154"/>
                      </a:cubicBezTo>
                      <a:cubicBezTo>
                        <a:pt x="103" y="154"/>
                        <a:pt x="103" y="154"/>
                        <a:pt x="103" y="154"/>
                      </a:cubicBezTo>
                      <a:cubicBezTo>
                        <a:pt x="103" y="154"/>
                        <a:pt x="103" y="154"/>
                        <a:pt x="103" y="154"/>
                      </a:cubicBezTo>
                      <a:cubicBezTo>
                        <a:pt x="104" y="155"/>
                        <a:pt x="104" y="155"/>
                        <a:pt x="104" y="155"/>
                      </a:cubicBezTo>
                      <a:cubicBezTo>
                        <a:pt x="104" y="155"/>
                        <a:pt x="104" y="155"/>
                        <a:pt x="104" y="155"/>
                      </a:cubicBezTo>
                      <a:cubicBezTo>
                        <a:pt x="104" y="155"/>
                        <a:pt x="104" y="155"/>
                        <a:pt x="104" y="155"/>
                      </a:cubicBezTo>
                      <a:cubicBezTo>
                        <a:pt x="104" y="155"/>
                        <a:pt x="104" y="155"/>
                        <a:pt x="104" y="155"/>
                      </a:cubicBezTo>
                      <a:cubicBezTo>
                        <a:pt x="104" y="156"/>
                        <a:pt x="104" y="156"/>
                        <a:pt x="104" y="156"/>
                      </a:cubicBezTo>
                      <a:cubicBezTo>
                        <a:pt x="104" y="156"/>
                        <a:pt x="104" y="156"/>
                        <a:pt x="104" y="156"/>
                      </a:cubicBezTo>
                      <a:cubicBezTo>
                        <a:pt x="105" y="156"/>
                        <a:pt x="105" y="156"/>
                        <a:pt x="105" y="156"/>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7"/>
                        <a:pt x="105" y="157"/>
                        <a:pt x="105" y="157"/>
                      </a:cubicBezTo>
                      <a:cubicBezTo>
                        <a:pt x="105" y="158"/>
                        <a:pt x="105" y="158"/>
                        <a:pt x="105" y="158"/>
                      </a:cubicBezTo>
                      <a:cubicBezTo>
                        <a:pt x="105" y="158"/>
                        <a:pt x="105" y="158"/>
                        <a:pt x="105" y="158"/>
                      </a:cubicBezTo>
                      <a:cubicBezTo>
                        <a:pt x="105" y="159"/>
                        <a:pt x="105" y="159"/>
                        <a:pt x="105" y="159"/>
                      </a:cubicBezTo>
                      <a:cubicBezTo>
                        <a:pt x="106" y="160"/>
                        <a:pt x="106" y="160"/>
                        <a:pt x="106" y="160"/>
                      </a:cubicBezTo>
                      <a:cubicBezTo>
                        <a:pt x="106" y="160"/>
                        <a:pt x="106" y="160"/>
                        <a:pt x="106" y="160"/>
                      </a:cubicBezTo>
                      <a:cubicBezTo>
                        <a:pt x="106" y="160"/>
                        <a:pt x="106" y="160"/>
                        <a:pt x="106" y="160"/>
                      </a:cubicBezTo>
                      <a:cubicBezTo>
                        <a:pt x="106" y="161"/>
                        <a:pt x="106" y="161"/>
                        <a:pt x="106" y="161"/>
                      </a:cubicBezTo>
                      <a:cubicBezTo>
                        <a:pt x="106" y="161"/>
                        <a:pt x="106" y="161"/>
                        <a:pt x="106" y="161"/>
                      </a:cubicBezTo>
                      <a:cubicBezTo>
                        <a:pt x="106" y="161"/>
                        <a:pt x="106" y="161"/>
                        <a:pt x="106" y="161"/>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7" y="162"/>
                        <a:pt x="107" y="162"/>
                        <a:pt x="107" y="162"/>
                      </a:cubicBezTo>
                      <a:cubicBezTo>
                        <a:pt x="108" y="163"/>
                        <a:pt x="108" y="163"/>
                        <a:pt x="108" y="163"/>
                      </a:cubicBezTo>
                      <a:cubicBezTo>
                        <a:pt x="108" y="163"/>
                        <a:pt x="108" y="163"/>
                        <a:pt x="108" y="163"/>
                      </a:cubicBezTo>
                      <a:cubicBezTo>
                        <a:pt x="109" y="163"/>
                        <a:pt x="109" y="163"/>
                        <a:pt x="109" y="163"/>
                      </a:cubicBezTo>
                      <a:cubicBezTo>
                        <a:pt x="110" y="164"/>
                        <a:pt x="110" y="164"/>
                        <a:pt x="110" y="164"/>
                      </a:cubicBezTo>
                      <a:cubicBezTo>
                        <a:pt x="110" y="164"/>
                        <a:pt x="110" y="164"/>
                        <a:pt x="110" y="164"/>
                      </a:cubicBezTo>
                      <a:cubicBezTo>
                        <a:pt x="110" y="164"/>
                        <a:pt x="110" y="164"/>
                        <a:pt x="110" y="164"/>
                      </a:cubicBezTo>
                      <a:cubicBezTo>
                        <a:pt x="110" y="165"/>
                        <a:pt x="110" y="165"/>
                        <a:pt x="110" y="165"/>
                      </a:cubicBezTo>
                      <a:cubicBezTo>
                        <a:pt x="110" y="165"/>
                        <a:pt x="110" y="165"/>
                        <a:pt x="110" y="165"/>
                      </a:cubicBezTo>
                      <a:cubicBezTo>
                        <a:pt x="110" y="165"/>
                        <a:pt x="110" y="165"/>
                        <a:pt x="110" y="165"/>
                      </a:cubicBezTo>
                      <a:cubicBezTo>
                        <a:pt x="111" y="165"/>
                        <a:pt x="111" y="165"/>
                        <a:pt x="111" y="165"/>
                      </a:cubicBezTo>
                      <a:cubicBezTo>
                        <a:pt x="111" y="165"/>
                        <a:pt x="111" y="165"/>
                        <a:pt x="111" y="165"/>
                      </a:cubicBezTo>
                      <a:cubicBezTo>
                        <a:pt x="111" y="165"/>
                        <a:pt x="111" y="165"/>
                        <a:pt x="111" y="165"/>
                      </a:cubicBezTo>
                      <a:cubicBezTo>
                        <a:pt x="111" y="165"/>
                        <a:pt x="111" y="165"/>
                        <a:pt x="111" y="165"/>
                      </a:cubicBezTo>
                      <a:cubicBezTo>
                        <a:pt x="111" y="166"/>
                        <a:pt x="111" y="166"/>
                        <a:pt x="111" y="166"/>
                      </a:cubicBezTo>
                      <a:cubicBezTo>
                        <a:pt x="111" y="166"/>
                        <a:pt x="111" y="166"/>
                        <a:pt x="111" y="166"/>
                      </a:cubicBezTo>
                      <a:cubicBezTo>
                        <a:pt x="111" y="166"/>
                        <a:pt x="111" y="166"/>
                        <a:pt x="111" y="166"/>
                      </a:cubicBezTo>
                      <a:cubicBezTo>
                        <a:pt x="111" y="167"/>
                        <a:pt x="111" y="167"/>
                        <a:pt x="111" y="167"/>
                      </a:cubicBezTo>
                      <a:cubicBezTo>
                        <a:pt x="111" y="167"/>
                        <a:pt x="111" y="167"/>
                        <a:pt x="111" y="167"/>
                      </a:cubicBezTo>
                      <a:cubicBezTo>
                        <a:pt x="112" y="167"/>
                        <a:pt x="112" y="167"/>
                        <a:pt x="112" y="167"/>
                      </a:cubicBezTo>
                      <a:cubicBezTo>
                        <a:pt x="112" y="167"/>
                        <a:pt x="112" y="167"/>
                        <a:pt x="112" y="167"/>
                      </a:cubicBezTo>
                      <a:cubicBezTo>
                        <a:pt x="112" y="167"/>
                        <a:pt x="112" y="167"/>
                        <a:pt x="112" y="167"/>
                      </a:cubicBezTo>
                      <a:cubicBezTo>
                        <a:pt x="112" y="168"/>
                        <a:pt x="112" y="168"/>
                        <a:pt x="112" y="168"/>
                      </a:cubicBezTo>
                      <a:cubicBezTo>
                        <a:pt x="112" y="168"/>
                        <a:pt x="112" y="168"/>
                        <a:pt x="112" y="168"/>
                      </a:cubicBezTo>
                      <a:cubicBezTo>
                        <a:pt x="113" y="168"/>
                        <a:pt x="113" y="168"/>
                        <a:pt x="113" y="168"/>
                      </a:cubicBezTo>
                      <a:cubicBezTo>
                        <a:pt x="113" y="168"/>
                        <a:pt x="113" y="168"/>
                        <a:pt x="113" y="168"/>
                      </a:cubicBezTo>
                      <a:cubicBezTo>
                        <a:pt x="113" y="168"/>
                        <a:pt x="113" y="168"/>
                        <a:pt x="113" y="168"/>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69"/>
                        <a:pt x="113" y="169"/>
                        <a:pt x="113" y="169"/>
                      </a:cubicBezTo>
                      <a:cubicBezTo>
                        <a:pt x="113" y="170"/>
                        <a:pt x="113" y="170"/>
                        <a:pt x="113" y="170"/>
                      </a:cubicBezTo>
                      <a:cubicBezTo>
                        <a:pt x="113" y="170"/>
                        <a:pt x="113" y="170"/>
                        <a:pt x="113" y="170"/>
                      </a:cubicBezTo>
                      <a:cubicBezTo>
                        <a:pt x="113" y="170"/>
                        <a:pt x="113" y="170"/>
                        <a:pt x="113" y="170"/>
                      </a:cubicBezTo>
                      <a:cubicBezTo>
                        <a:pt x="113" y="170"/>
                        <a:pt x="113" y="170"/>
                        <a:pt x="113" y="170"/>
                      </a:cubicBezTo>
                      <a:cubicBezTo>
                        <a:pt x="113" y="170"/>
                        <a:pt x="113" y="170"/>
                        <a:pt x="113" y="170"/>
                      </a:cubicBezTo>
                      <a:cubicBezTo>
                        <a:pt x="114" y="171"/>
                        <a:pt x="114" y="171"/>
                        <a:pt x="114" y="171"/>
                      </a:cubicBezTo>
                      <a:cubicBezTo>
                        <a:pt x="114" y="171"/>
                        <a:pt x="114" y="171"/>
                        <a:pt x="114" y="171"/>
                      </a:cubicBezTo>
                      <a:cubicBezTo>
                        <a:pt x="114" y="171"/>
                        <a:pt x="114" y="171"/>
                        <a:pt x="114" y="171"/>
                      </a:cubicBezTo>
                      <a:cubicBezTo>
                        <a:pt x="114" y="171"/>
                        <a:pt x="114" y="171"/>
                        <a:pt x="114" y="171"/>
                      </a:cubicBezTo>
                      <a:cubicBezTo>
                        <a:pt x="114" y="171"/>
                        <a:pt x="114" y="171"/>
                        <a:pt x="114" y="171"/>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5" y="172"/>
                        <a:pt x="115" y="172"/>
                        <a:pt x="115" y="172"/>
                      </a:cubicBezTo>
                      <a:cubicBezTo>
                        <a:pt x="116" y="173"/>
                        <a:pt x="116" y="173"/>
                        <a:pt x="116" y="173"/>
                      </a:cubicBezTo>
                      <a:cubicBezTo>
                        <a:pt x="116" y="173"/>
                        <a:pt x="116" y="173"/>
                        <a:pt x="116" y="173"/>
                      </a:cubicBezTo>
                      <a:cubicBezTo>
                        <a:pt x="116" y="173"/>
                        <a:pt x="116" y="173"/>
                        <a:pt x="116" y="173"/>
                      </a:cubicBezTo>
                      <a:cubicBezTo>
                        <a:pt x="117" y="173"/>
                        <a:pt x="117" y="173"/>
                        <a:pt x="117" y="173"/>
                      </a:cubicBezTo>
                      <a:cubicBezTo>
                        <a:pt x="117" y="173"/>
                        <a:pt x="117" y="173"/>
                        <a:pt x="117" y="173"/>
                      </a:cubicBezTo>
                      <a:cubicBezTo>
                        <a:pt x="117" y="174"/>
                        <a:pt x="117" y="174"/>
                        <a:pt x="117" y="174"/>
                      </a:cubicBezTo>
                      <a:cubicBezTo>
                        <a:pt x="117" y="174"/>
                        <a:pt x="117" y="174"/>
                        <a:pt x="117" y="174"/>
                      </a:cubicBezTo>
                      <a:cubicBezTo>
                        <a:pt x="117" y="174"/>
                        <a:pt x="117" y="174"/>
                        <a:pt x="117" y="174"/>
                      </a:cubicBezTo>
                      <a:cubicBezTo>
                        <a:pt x="117" y="173"/>
                        <a:pt x="117" y="173"/>
                        <a:pt x="117" y="173"/>
                      </a:cubicBezTo>
                      <a:cubicBezTo>
                        <a:pt x="118" y="173"/>
                        <a:pt x="118" y="173"/>
                        <a:pt x="118" y="173"/>
                      </a:cubicBezTo>
                      <a:cubicBezTo>
                        <a:pt x="118" y="173"/>
                        <a:pt x="118" y="173"/>
                        <a:pt x="118" y="173"/>
                      </a:cubicBezTo>
                      <a:cubicBezTo>
                        <a:pt x="118" y="174"/>
                        <a:pt x="118" y="174"/>
                        <a:pt x="118" y="174"/>
                      </a:cubicBezTo>
                      <a:cubicBezTo>
                        <a:pt x="118" y="174"/>
                        <a:pt x="118" y="174"/>
                        <a:pt x="118" y="174"/>
                      </a:cubicBezTo>
                      <a:cubicBezTo>
                        <a:pt x="118" y="174"/>
                        <a:pt x="118" y="174"/>
                        <a:pt x="118" y="174"/>
                      </a:cubicBezTo>
                      <a:cubicBezTo>
                        <a:pt x="119" y="174"/>
                        <a:pt x="119" y="174"/>
                        <a:pt x="119" y="174"/>
                      </a:cubicBezTo>
                      <a:cubicBezTo>
                        <a:pt x="119" y="174"/>
                        <a:pt x="119" y="174"/>
                        <a:pt x="119" y="174"/>
                      </a:cubicBezTo>
                      <a:cubicBezTo>
                        <a:pt x="119" y="175"/>
                        <a:pt x="119" y="175"/>
                        <a:pt x="119" y="175"/>
                      </a:cubicBezTo>
                      <a:cubicBezTo>
                        <a:pt x="119" y="176"/>
                        <a:pt x="119" y="176"/>
                        <a:pt x="119" y="176"/>
                      </a:cubicBezTo>
                      <a:cubicBezTo>
                        <a:pt x="119" y="176"/>
                        <a:pt x="119" y="176"/>
                        <a:pt x="119" y="176"/>
                      </a:cubicBezTo>
                      <a:cubicBezTo>
                        <a:pt x="119" y="176"/>
                        <a:pt x="119" y="176"/>
                        <a:pt x="119" y="176"/>
                      </a:cubicBezTo>
                      <a:cubicBezTo>
                        <a:pt x="119" y="176"/>
                        <a:pt x="119" y="176"/>
                        <a:pt x="119" y="176"/>
                      </a:cubicBezTo>
                      <a:cubicBezTo>
                        <a:pt x="120" y="176"/>
                        <a:pt x="120" y="176"/>
                        <a:pt x="120" y="176"/>
                      </a:cubicBezTo>
                      <a:cubicBezTo>
                        <a:pt x="120" y="176"/>
                        <a:pt x="120" y="176"/>
                        <a:pt x="120" y="176"/>
                      </a:cubicBezTo>
                      <a:cubicBezTo>
                        <a:pt x="120" y="177"/>
                        <a:pt x="120" y="177"/>
                        <a:pt x="120" y="177"/>
                      </a:cubicBezTo>
                      <a:cubicBezTo>
                        <a:pt x="120" y="177"/>
                        <a:pt x="120" y="177"/>
                        <a:pt x="120" y="177"/>
                      </a:cubicBezTo>
                      <a:cubicBezTo>
                        <a:pt x="120" y="177"/>
                        <a:pt x="120" y="177"/>
                        <a:pt x="120" y="177"/>
                      </a:cubicBezTo>
                      <a:cubicBezTo>
                        <a:pt x="120" y="178"/>
                        <a:pt x="120" y="178"/>
                        <a:pt x="120" y="178"/>
                      </a:cubicBezTo>
                      <a:cubicBezTo>
                        <a:pt x="120" y="178"/>
                        <a:pt x="120" y="178"/>
                        <a:pt x="120" y="178"/>
                      </a:cubicBezTo>
                      <a:cubicBezTo>
                        <a:pt x="120" y="178"/>
                        <a:pt x="120" y="178"/>
                        <a:pt x="120" y="178"/>
                      </a:cubicBezTo>
                      <a:cubicBezTo>
                        <a:pt x="120" y="179"/>
                        <a:pt x="120" y="179"/>
                        <a:pt x="120" y="179"/>
                      </a:cubicBezTo>
                      <a:cubicBezTo>
                        <a:pt x="120" y="179"/>
                        <a:pt x="120" y="179"/>
                        <a:pt x="120" y="179"/>
                      </a:cubicBezTo>
                      <a:cubicBezTo>
                        <a:pt x="120" y="179"/>
                        <a:pt x="120" y="179"/>
                        <a:pt x="120" y="179"/>
                      </a:cubicBezTo>
                      <a:cubicBezTo>
                        <a:pt x="119" y="179"/>
                        <a:pt x="119" y="179"/>
                        <a:pt x="119" y="179"/>
                      </a:cubicBezTo>
                      <a:cubicBezTo>
                        <a:pt x="119" y="180"/>
                        <a:pt x="119" y="180"/>
                        <a:pt x="119" y="180"/>
                      </a:cubicBezTo>
                      <a:cubicBezTo>
                        <a:pt x="119" y="180"/>
                        <a:pt x="119" y="180"/>
                        <a:pt x="119"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0"/>
                        <a:pt x="120" y="180"/>
                        <a:pt x="120" y="180"/>
                      </a:cubicBezTo>
                      <a:cubicBezTo>
                        <a:pt x="120" y="181"/>
                        <a:pt x="120" y="181"/>
                        <a:pt x="120" y="181"/>
                      </a:cubicBezTo>
                      <a:cubicBezTo>
                        <a:pt x="120" y="181"/>
                        <a:pt x="120" y="181"/>
                        <a:pt x="120" y="181"/>
                      </a:cubicBezTo>
                      <a:cubicBezTo>
                        <a:pt x="120" y="181"/>
                        <a:pt x="120" y="181"/>
                        <a:pt x="120" y="181"/>
                      </a:cubicBezTo>
                      <a:cubicBezTo>
                        <a:pt x="121" y="181"/>
                        <a:pt x="121" y="181"/>
                        <a:pt x="121" y="181"/>
                      </a:cubicBezTo>
                      <a:cubicBezTo>
                        <a:pt x="121" y="182"/>
                        <a:pt x="121" y="182"/>
                        <a:pt x="121" y="182"/>
                      </a:cubicBezTo>
                      <a:cubicBezTo>
                        <a:pt x="121" y="182"/>
                        <a:pt x="121" y="182"/>
                        <a:pt x="121" y="182"/>
                      </a:cubicBezTo>
                      <a:cubicBezTo>
                        <a:pt x="120" y="183"/>
                        <a:pt x="120" y="183"/>
                        <a:pt x="120" y="183"/>
                      </a:cubicBezTo>
                      <a:cubicBezTo>
                        <a:pt x="120" y="183"/>
                        <a:pt x="120" y="183"/>
                        <a:pt x="120" y="183"/>
                      </a:cubicBezTo>
                      <a:cubicBezTo>
                        <a:pt x="120" y="184"/>
                        <a:pt x="120" y="184"/>
                        <a:pt x="120" y="184"/>
                      </a:cubicBezTo>
                      <a:cubicBezTo>
                        <a:pt x="120" y="184"/>
                        <a:pt x="120" y="184"/>
                        <a:pt x="120" y="184"/>
                      </a:cubicBezTo>
                      <a:cubicBezTo>
                        <a:pt x="120" y="184"/>
                        <a:pt x="120" y="184"/>
                        <a:pt x="120" y="184"/>
                      </a:cubicBezTo>
                      <a:cubicBezTo>
                        <a:pt x="121" y="184"/>
                        <a:pt x="121" y="184"/>
                        <a:pt x="121" y="184"/>
                      </a:cubicBezTo>
                      <a:cubicBezTo>
                        <a:pt x="120" y="184"/>
                        <a:pt x="120" y="184"/>
                        <a:pt x="120" y="184"/>
                      </a:cubicBezTo>
                      <a:cubicBezTo>
                        <a:pt x="120" y="185"/>
                        <a:pt x="120" y="185"/>
                        <a:pt x="120" y="185"/>
                      </a:cubicBezTo>
                      <a:cubicBezTo>
                        <a:pt x="120" y="185"/>
                        <a:pt x="120" y="185"/>
                        <a:pt x="120" y="185"/>
                      </a:cubicBezTo>
                      <a:cubicBezTo>
                        <a:pt x="121" y="185"/>
                        <a:pt x="121" y="185"/>
                        <a:pt x="121" y="185"/>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6"/>
                        <a:pt x="121" y="186"/>
                        <a:pt x="121" y="186"/>
                      </a:cubicBezTo>
                      <a:cubicBezTo>
                        <a:pt x="121" y="187"/>
                        <a:pt x="121" y="187"/>
                        <a:pt x="121" y="187"/>
                      </a:cubicBezTo>
                      <a:cubicBezTo>
                        <a:pt x="122" y="187"/>
                        <a:pt x="122" y="187"/>
                        <a:pt x="122" y="187"/>
                      </a:cubicBezTo>
                      <a:cubicBezTo>
                        <a:pt x="122" y="187"/>
                        <a:pt x="122" y="187"/>
                        <a:pt x="122" y="187"/>
                      </a:cubicBezTo>
                      <a:cubicBezTo>
                        <a:pt x="123" y="188"/>
                        <a:pt x="123" y="188"/>
                        <a:pt x="123" y="188"/>
                      </a:cubicBezTo>
                      <a:cubicBezTo>
                        <a:pt x="123" y="188"/>
                        <a:pt x="123" y="188"/>
                        <a:pt x="123" y="188"/>
                      </a:cubicBezTo>
                      <a:cubicBezTo>
                        <a:pt x="123" y="189"/>
                        <a:pt x="123" y="189"/>
                        <a:pt x="123" y="189"/>
                      </a:cubicBezTo>
                      <a:cubicBezTo>
                        <a:pt x="124" y="189"/>
                        <a:pt x="124" y="189"/>
                        <a:pt x="124" y="189"/>
                      </a:cubicBezTo>
                      <a:cubicBezTo>
                        <a:pt x="124" y="189"/>
                        <a:pt x="124" y="189"/>
                        <a:pt x="124" y="189"/>
                      </a:cubicBezTo>
                      <a:cubicBezTo>
                        <a:pt x="124" y="190"/>
                        <a:pt x="124" y="190"/>
                        <a:pt x="124" y="190"/>
                      </a:cubicBezTo>
                      <a:cubicBezTo>
                        <a:pt x="124" y="191"/>
                        <a:pt x="124" y="191"/>
                        <a:pt x="124" y="191"/>
                      </a:cubicBezTo>
                      <a:cubicBezTo>
                        <a:pt x="125" y="193"/>
                        <a:pt x="125" y="193"/>
                        <a:pt x="125" y="193"/>
                      </a:cubicBezTo>
                      <a:cubicBezTo>
                        <a:pt x="125" y="193"/>
                        <a:pt x="125" y="193"/>
                        <a:pt x="125" y="193"/>
                      </a:cubicBezTo>
                      <a:cubicBezTo>
                        <a:pt x="125" y="194"/>
                        <a:pt x="125" y="194"/>
                        <a:pt x="125" y="194"/>
                      </a:cubicBezTo>
                      <a:cubicBezTo>
                        <a:pt x="125" y="195"/>
                        <a:pt x="125" y="195"/>
                        <a:pt x="125" y="195"/>
                      </a:cubicBezTo>
                      <a:cubicBezTo>
                        <a:pt x="126" y="195"/>
                        <a:pt x="126" y="195"/>
                        <a:pt x="126" y="195"/>
                      </a:cubicBezTo>
                      <a:cubicBezTo>
                        <a:pt x="126" y="195"/>
                        <a:pt x="126" y="195"/>
                        <a:pt x="126" y="195"/>
                      </a:cubicBezTo>
                      <a:cubicBezTo>
                        <a:pt x="126" y="195"/>
                        <a:pt x="126" y="195"/>
                        <a:pt x="126" y="195"/>
                      </a:cubicBezTo>
                      <a:cubicBezTo>
                        <a:pt x="127" y="196"/>
                        <a:pt x="127" y="196"/>
                        <a:pt x="127" y="196"/>
                      </a:cubicBezTo>
                      <a:cubicBezTo>
                        <a:pt x="127" y="196"/>
                        <a:pt x="127" y="196"/>
                        <a:pt x="127" y="196"/>
                      </a:cubicBezTo>
                      <a:cubicBezTo>
                        <a:pt x="127" y="196"/>
                        <a:pt x="127" y="196"/>
                        <a:pt x="127" y="196"/>
                      </a:cubicBezTo>
                      <a:cubicBezTo>
                        <a:pt x="127" y="197"/>
                        <a:pt x="127" y="197"/>
                        <a:pt x="127" y="197"/>
                      </a:cubicBezTo>
                      <a:cubicBezTo>
                        <a:pt x="126" y="197"/>
                        <a:pt x="126" y="197"/>
                        <a:pt x="126" y="197"/>
                      </a:cubicBezTo>
                      <a:cubicBezTo>
                        <a:pt x="126" y="197"/>
                        <a:pt x="126" y="197"/>
                        <a:pt x="126" y="197"/>
                      </a:cubicBezTo>
                      <a:cubicBezTo>
                        <a:pt x="127" y="197"/>
                        <a:pt x="127" y="197"/>
                        <a:pt x="127" y="197"/>
                      </a:cubicBezTo>
                      <a:cubicBezTo>
                        <a:pt x="127" y="197"/>
                        <a:pt x="127" y="197"/>
                        <a:pt x="127" y="197"/>
                      </a:cubicBezTo>
                      <a:cubicBezTo>
                        <a:pt x="127" y="197"/>
                        <a:pt x="127" y="197"/>
                        <a:pt x="127" y="197"/>
                      </a:cubicBezTo>
                      <a:cubicBezTo>
                        <a:pt x="128" y="197"/>
                        <a:pt x="128" y="197"/>
                        <a:pt x="128" y="197"/>
                      </a:cubicBezTo>
                      <a:cubicBezTo>
                        <a:pt x="128" y="197"/>
                        <a:pt x="128" y="197"/>
                        <a:pt x="128" y="197"/>
                      </a:cubicBezTo>
                      <a:cubicBezTo>
                        <a:pt x="128" y="198"/>
                        <a:pt x="128" y="198"/>
                        <a:pt x="128" y="198"/>
                      </a:cubicBezTo>
                      <a:cubicBezTo>
                        <a:pt x="128" y="198"/>
                        <a:pt x="128" y="198"/>
                        <a:pt x="128" y="198"/>
                      </a:cubicBezTo>
                      <a:cubicBezTo>
                        <a:pt x="128" y="198"/>
                        <a:pt x="128" y="198"/>
                        <a:pt x="128" y="198"/>
                      </a:cubicBezTo>
                      <a:cubicBezTo>
                        <a:pt x="129" y="198"/>
                        <a:pt x="129" y="198"/>
                        <a:pt x="129" y="198"/>
                      </a:cubicBezTo>
                      <a:cubicBezTo>
                        <a:pt x="129" y="198"/>
                        <a:pt x="129" y="198"/>
                        <a:pt x="129" y="198"/>
                      </a:cubicBezTo>
                      <a:cubicBezTo>
                        <a:pt x="129" y="198"/>
                        <a:pt x="129" y="198"/>
                        <a:pt x="129" y="198"/>
                      </a:cubicBezTo>
                      <a:cubicBezTo>
                        <a:pt x="129" y="198"/>
                        <a:pt x="129" y="198"/>
                        <a:pt x="129" y="198"/>
                      </a:cubicBezTo>
                      <a:cubicBezTo>
                        <a:pt x="130" y="198"/>
                        <a:pt x="130" y="198"/>
                        <a:pt x="130" y="198"/>
                      </a:cubicBezTo>
                      <a:cubicBezTo>
                        <a:pt x="130" y="198"/>
                        <a:pt x="130" y="198"/>
                        <a:pt x="130"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1" y="198"/>
                        <a:pt x="131" y="198"/>
                        <a:pt x="131" y="198"/>
                      </a:cubicBezTo>
                      <a:cubicBezTo>
                        <a:pt x="132" y="198"/>
                        <a:pt x="132" y="198"/>
                        <a:pt x="132" y="198"/>
                      </a:cubicBezTo>
                      <a:cubicBezTo>
                        <a:pt x="132" y="198"/>
                        <a:pt x="132" y="198"/>
                        <a:pt x="132" y="198"/>
                      </a:cubicBezTo>
                      <a:cubicBezTo>
                        <a:pt x="132" y="198"/>
                        <a:pt x="132" y="198"/>
                        <a:pt x="132" y="198"/>
                      </a:cubicBezTo>
                      <a:cubicBezTo>
                        <a:pt x="132" y="198"/>
                        <a:pt x="132" y="198"/>
                        <a:pt x="132" y="198"/>
                      </a:cubicBezTo>
                      <a:cubicBezTo>
                        <a:pt x="132" y="198"/>
                        <a:pt x="132" y="198"/>
                        <a:pt x="132" y="198"/>
                      </a:cubicBezTo>
                      <a:cubicBezTo>
                        <a:pt x="133" y="199"/>
                        <a:pt x="133" y="199"/>
                        <a:pt x="133" y="199"/>
                      </a:cubicBezTo>
                      <a:cubicBezTo>
                        <a:pt x="133" y="199"/>
                        <a:pt x="133" y="199"/>
                        <a:pt x="133" y="199"/>
                      </a:cubicBezTo>
                      <a:cubicBezTo>
                        <a:pt x="133" y="199"/>
                        <a:pt x="133" y="199"/>
                        <a:pt x="133" y="199"/>
                      </a:cubicBezTo>
                      <a:cubicBezTo>
                        <a:pt x="133" y="199"/>
                        <a:pt x="133" y="199"/>
                        <a:pt x="133" y="199"/>
                      </a:cubicBezTo>
                      <a:cubicBezTo>
                        <a:pt x="133" y="199"/>
                        <a:pt x="133" y="199"/>
                        <a:pt x="133" y="199"/>
                      </a:cubicBezTo>
                      <a:cubicBezTo>
                        <a:pt x="134" y="199"/>
                        <a:pt x="134" y="199"/>
                        <a:pt x="134" y="199"/>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0"/>
                        <a:pt x="134" y="200"/>
                        <a:pt x="134" y="200"/>
                      </a:cubicBezTo>
                      <a:cubicBezTo>
                        <a:pt x="134" y="201"/>
                        <a:pt x="134" y="201"/>
                        <a:pt x="134" y="201"/>
                      </a:cubicBezTo>
                      <a:cubicBezTo>
                        <a:pt x="135" y="201"/>
                        <a:pt x="135" y="201"/>
                        <a:pt x="135" y="201"/>
                      </a:cubicBezTo>
                      <a:cubicBezTo>
                        <a:pt x="136" y="200"/>
                        <a:pt x="136" y="200"/>
                        <a:pt x="136" y="200"/>
                      </a:cubicBezTo>
                      <a:cubicBezTo>
                        <a:pt x="136" y="200"/>
                        <a:pt x="136" y="200"/>
                        <a:pt x="136" y="200"/>
                      </a:cubicBezTo>
                      <a:cubicBezTo>
                        <a:pt x="137" y="201"/>
                        <a:pt x="137" y="201"/>
                        <a:pt x="137" y="201"/>
                      </a:cubicBezTo>
                      <a:cubicBezTo>
                        <a:pt x="137" y="201"/>
                        <a:pt x="137" y="201"/>
                        <a:pt x="137" y="201"/>
                      </a:cubicBezTo>
                      <a:cubicBezTo>
                        <a:pt x="138" y="201"/>
                        <a:pt x="138" y="201"/>
                        <a:pt x="138" y="201"/>
                      </a:cubicBezTo>
                      <a:cubicBezTo>
                        <a:pt x="138" y="201"/>
                        <a:pt x="138" y="201"/>
                        <a:pt x="138" y="201"/>
                      </a:cubicBezTo>
                      <a:cubicBezTo>
                        <a:pt x="138" y="201"/>
                        <a:pt x="138" y="201"/>
                        <a:pt x="138" y="201"/>
                      </a:cubicBezTo>
                      <a:cubicBezTo>
                        <a:pt x="139" y="201"/>
                        <a:pt x="139" y="201"/>
                        <a:pt x="139" y="201"/>
                      </a:cubicBezTo>
                      <a:cubicBezTo>
                        <a:pt x="139" y="201"/>
                        <a:pt x="139" y="201"/>
                        <a:pt x="139" y="201"/>
                      </a:cubicBezTo>
                      <a:cubicBezTo>
                        <a:pt x="139" y="202"/>
                        <a:pt x="139" y="202"/>
                        <a:pt x="139" y="202"/>
                      </a:cubicBezTo>
                      <a:cubicBezTo>
                        <a:pt x="139" y="202"/>
                        <a:pt x="139" y="202"/>
                        <a:pt x="139" y="202"/>
                      </a:cubicBezTo>
                      <a:cubicBezTo>
                        <a:pt x="140" y="202"/>
                        <a:pt x="140" y="202"/>
                        <a:pt x="140" y="202"/>
                      </a:cubicBezTo>
                      <a:cubicBezTo>
                        <a:pt x="140" y="202"/>
                        <a:pt x="140" y="202"/>
                        <a:pt x="140" y="202"/>
                      </a:cubicBezTo>
                      <a:cubicBezTo>
                        <a:pt x="140" y="202"/>
                        <a:pt x="140" y="202"/>
                        <a:pt x="140" y="202"/>
                      </a:cubicBezTo>
                      <a:cubicBezTo>
                        <a:pt x="141" y="203"/>
                        <a:pt x="141" y="203"/>
                        <a:pt x="141" y="203"/>
                      </a:cubicBezTo>
                      <a:cubicBezTo>
                        <a:pt x="141" y="203"/>
                        <a:pt x="141" y="203"/>
                        <a:pt x="141" y="203"/>
                      </a:cubicBezTo>
                      <a:cubicBezTo>
                        <a:pt x="142" y="204"/>
                        <a:pt x="142" y="204"/>
                        <a:pt x="142" y="204"/>
                      </a:cubicBezTo>
                      <a:cubicBezTo>
                        <a:pt x="143" y="204"/>
                        <a:pt x="143" y="204"/>
                        <a:pt x="143" y="204"/>
                      </a:cubicBezTo>
                      <a:cubicBezTo>
                        <a:pt x="143" y="204"/>
                        <a:pt x="143" y="204"/>
                        <a:pt x="143" y="204"/>
                      </a:cubicBezTo>
                      <a:cubicBezTo>
                        <a:pt x="144" y="204"/>
                        <a:pt x="144" y="204"/>
                        <a:pt x="144" y="204"/>
                      </a:cubicBezTo>
                      <a:cubicBezTo>
                        <a:pt x="145" y="204"/>
                        <a:pt x="145" y="204"/>
                        <a:pt x="145" y="204"/>
                      </a:cubicBezTo>
                      <a:cubicBezTo>
                        <a:pt x="145" y="204"/>
                        <a:pt x="145" y="204"/>
                        <a:pt x="145" y="204"/>
                      </a:cubicBezTo>
                      <a:cubicBezTo>
                        <a:pt x="145" y="204"/>
                        <a:pt x="145" y="204"/>
                        <a:pt x="145" y="204"/>
                      </a:cubicBezTo>
                      <a:cubicBezTo>
                        <a:pt x="145" y="204"/>
                        <a:pt x="145" y="204"/>
                        <a:pt x="145" y="204"/>
                      </a:cubicBezTo>
                      <a:cubicBezTo>
                        <a:pt x="146" y="204"/>
                        <a:pt x="146" y="204"/>
                        <a:pt x="146" y="204"/>
                      </a:cubicBezTo>
                      <a:cubicBezTo>
                        <a:pt x="146" y="204"/>
                        <a:pt x="146" y="204"/>
                        <a:pt x="146" y="204"/>
                      </a:cubicBezTo>
                      <a:cubicBezTo>
                        <a:pt x="147" y="204"/>
                        <a:pt x="147" y="204"/>
                        <a:pt x="147" y="204"/>
                      </a:cubicBezTo>
                      <a:cubicBezTo>
                        <a:pt x="148" y="204"/>
                        <a:pt x="148" y="204"/>
                        <a:pt x="148" y="204"/>
                      </a:cubicBezTo>
                      <a:cubicBezTo>
                        <a:pt x="149" y="204"/>
                        <a:pt x="149" y="204"/>
                        <a:pt x="149" y="204"/>
                      </a:cubicBezTo>
                      <a:cubicBezTo>
                        <a:pt x="150" y="204"/>
                        <a:pt x="150" y="204"/>
                        <a:pt x="150" y="204"/>
                      </a:cubicBezTo>
                      <a:cubicBezTo>
                        <a:pt x="150" y="204"/>
                        <a:pt x="150" y="204"/>
                        <a:pt x="150" y="204"/>
                      </a:cubicBezTo>
                      <a:cubicBezTo>
                        <a:pt x="150" y="204"/>
                        <a:pt x="150" y="204"/>
                        <a:pt x="150" y="204"/>
                      </a:cubicBezTo>
                      <a:cubicBezTo>
                        <a:pt x="152" y="204"/>
                        <a:pt x="152" y="204"/>
                        <a:pt x="152" y="204"/>
                      </a:cubicBezTo>
                      <a:cubicBezTo>
                        <a:pt x="152" y="204"/>
                        <a:pt x="152" y="204"/>
                        <a:pt x="152" y="204"/>
                      </a:cubicBezTo>
                      <a:cubicBezTo>
                        <a:pt x="152" y="205"/>
                        <a:pt x="152" y="205"/>
                        <a:pt x="152" y="205"/>
                      </a:cubicBezTo>
                      <a:cubicBezTo>
                        <a:pt x="153" y="205"/>
                        <a:pt x="153" y="205"/>
                        <a:pt x="153" y="205"/>
                      </a:cubicBezTo>
                      <a:cubicBezTo>
                        <a:pt x="153" y="205"/>
                        <a:pt x="153" y="205"/>
                        <a:pt x="153" y="205"/>
                      </a:cubicBezTo>
                      <a:cubicBezTo>
                        <a:pt x="153" y="205"/>
                        <a:pt x="153" y="205"/>
                        <a:pt x="153" y="205"/>
                      </a:cubicBezTo>
                      <a:cubicBezTo>
                        <a:pt x="153" y="206"/>
                        <a:pt x="153" y="206"/>
                        <a:pt x="153" y="206"/>
                      </a:cubicBezTo>
                      <a:cubicBezTo>
                        <a:pt x="154" y="206"/>
                        <a:pt x="154" y="206"/>
                        <a:pt x="154" y="206"/>
                      </a:cubicBezTo>
                      <a:cubicBezTo>
                        <a:pt x="154" y="207"/>
                        <a:pt x="154" y="207"/>
                        <a:pt x="154" y="207"/>
                      </a:cubicBezTo>
                      <a:cubicBezTo>
                        <a:pt x="155" y="207"/>
                        <a:pt x="155" y="207"/>
                        <a:pt x="155" y="207"/>
                      </a:cubicBezTo>
                      <a:cubicBezTo>
                        <a:pt x="155" y="207"/>
                        <a:pt x="155" y="207"/>
                        <a:pt x="155" y="207"/>
                      </a:cubicBezTo>
                      <a:cubicBezTo>
                        <a:pt x="155" y="207"/>
                        <a:pt x="155" y="207"/>
                        <a:pt x="155" y="207"/>
                      </a:cubicBezTo>
                      <a:cubicBezTo>
                        <a:pt x="156" y="207"/>
                        <a:pt x="156" y="207"/>
                        <a:pt x="156" y="207"/>
                      </a:cubicBezTo>
                      <a:cubicBezTo>
                        <a:pt x="156" y="207"/>
                        <a:pt x="156" y="207"/>
                        <a:pt x="156" y="207"/>
                      </a:cubicBezTo>
                      <a:cubicBezTo>
                        <a:pt x="156" y="207"/>
                        <a:pt x="156" y="207"/>
                        <a:pt x="156" y="207"/>
                      </a:cubicBezTo>
                      <a:cubicBezTo>
                        <a:pt x="156" y="208"/>
                        <a:pt x="156" y="208"/>
                        <a:pt x="156"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7" y="208"/>
                        <a:pt x="157" y="208"/>
                        <a:pt x="157" y="208"/>
                      </a:cubicBezTo>
                      <a:cubicBezTo>
                        <a:pt x="158" y="208"/>
                        <a:pt x="158" y="208"/>
                        <a:pt x="158" y="208"/>
                      </a:cubicBezTo>
                      <a:cubicBezTo>
                        <a:pt x="158" y="207"/>
                        <a:pt x="158" y="207"/>
                        <a:pt x="158" y="207"/>
                      </a:cubicBezTo>
                      <a:cubicBezTo>
                        <a:pt x="157" y="207"/>
                        <a:pt x="157" y="207"/>
                        <a:pt x="157" y="207"/>
                      </a:cubicBezTo>
                      <a:cubicBezTo>
                        <a:pt x="157" y="207"/>
                        <a:pt x="157" y="207"/>
                        <a:pt x="157" y="207"/>
                      </a:cubicBezTo>
                      <a:cubicBezTo>
                        <a:pt x="157" y="206"/>
                        <a:pt x="157" y="206"/>
                        <a:pt x="157" y="206"/>
                      </a:cubicBezTo>
                      <a:cubicBezTo>
                        <a:pt x="158" y="206"/>
                        <a:pt x="158" y="206"/>
                        <a:pt x="158" y="206"/>
                      </a:cubicBezTo>
                      <a:cubicBezTo>
                        <a:pt x="158" y="206"/>
                        <a:pt x="158" y="206"/>
                        <a:pt x="158" y="206"/>
                      </a:cubicBezTo>
                      <a:cubicBezTo>
                        <a:pt x="159" y="206"/>
                        <a:pt x="159" y="206"/>
                        <a:pt x="159" y="206"/>
                      </a:cubicBezTo>
                      <a:cubicBezTo>
                        <a:pt x="159" y="206"/>
                        <a:pt x="159" y="206"/>
                        <a:pt x="159" y="206"/>
                      </a:cubicBezTo>
                      <a:cubicBezTo>
                        <a:pt x="159" y="206"/>
                        <a:pt x="159" y="206"/>
                        <a:pt x="159" y="206"/>
                      </a:cubicBezTo>
                      <a:cubicBezTo>
                        <a:pt x="159" y="206"/>
                        <a:pt x="159" y="206"/>
                        <a:pt x="159" y="206"/>
                      </a:cubicBezTo>
                      <a:cubicBezTo>
                        <a:pt x="160" y="206"/>
                        <a:pt x="160" y="206"/>
                        <a:pt x="160" y="206"/>
                      </a:cubicBezTo>
                      <a:cubicBezTo>
                        <a:pt x="161" y="205"/>
                        <a:pt x="161" y="205"/>
                        <a:pt x="161" y="205"/>
                      </a:cubicBezTo>
                      <a:cubicBezTo>
                        <a:pt x="161" y="205"/>
                        <a:pt x="161" y="205"/>
                        <a:pt x="161" y="205"/>
                      </a:cubicBezTo>
                      <a:cubicBezTo>
                        <a:pt x="161" y="205"/>
                        <a:pt x="161" y="204"/>
                        <a:pt x="161" y="204"/>
                      </a:cubicBezTo>
                      <a:cubicBezTo>
                        <a:pt x="161" y="203"/>
                        <a:pt x="161" y="203"/>
                        <a:pt x="161" y="203"/>
                      </a:cubicBezTo>
                      <a:cubicBezTo>
                        <a:pt x="161" y="203"/>
                        <a:pt x="161" y="203"/>
                        <a:pt x="161" y="203"/>
                      </a:cubicBezTo>
                      <a:cubicBezTo>
                        <a:pt x="161" y="203"/>
                        <a:pt x="161" y="203"/>
                        <a:pt x="161" y="203"/>
                      </a:cubicBezTo>
                      <a:cubicBezTo>
                        <a:pt x="160" y="204"/>
                        <a:pt x="160" y="204"/>
                        <a:pt x="160" y="204"/>
                      </a:cubicBezTo>
                      <a:cubicBezTo>
                        <a:pt x="160" y="204"/>
                        <a:pt x="160" y="204"/>
                        <a:pt x="160" y="204"/>
                      </a:cubicBezTo>
                      <a:cubicBezTo>
                        <a:pt x="160" y="204"/>
                        <a:pt x="160" y="204"/>
                        <a:pt x="160" y="204"/>
                      </a:cubicBezTo>
                      <a:cubicBezTo>
                        <a:pt x="160" y="205"/>
                        <a:pt x="160" y="205"/>
                        <a:pt x="160" y="205"/>
                      </a:cubicBezTo>
                      <a:cubicBezTo>
                        <a:pt x="160" y="205"/>
                        <a:pt x="160" y="205"/>
                        <a:pt x="160" y="205"/>
                      </a:cubicBezTo>
                      <a:cubicBezTo>
                        <a:pt x="160" y="205"/>
                        <a:pt x="160" y="205"/>
                        <a:pt x="160" y="205"/>
                      </a:cubicBezTo>
                      <a:cubicBezTo>
                        <a:pt x="160" y="205"/>
                        <a:pt x="160" y="205"/>
                        <a:pt x="160" y="205"/>
                      </a:cubicBezTo>
                      <a:cubicBezTo>
                        <a:pt x="160" y="205"/>
                        <a:pt x="160" y="205"/>
                        <a:pt x="160" y="205"/>
                      </a:cubicBezTo>
                      <a:cubicBezTo>
                        <a:pt x="159" y="205"/>
                        <a:pt x="159" y="205"/>
                        <a:pt x="159" y="205"/>
                      </a:cubicBezTo>
                      <a:cubicBezTo>
                        <a:pt x="159" y="205"/>
                        <a:pt x="159" y="205"/>
                        <a:pt x="159" y="205"/>
                      </a:cubicBezTo>
                      <a:cubicBezTo>
                        <a:pt x="159" y="205"/>
                        <a:pt x="159" y="205"/>
                        <a:pt x="159" y="205"/>
                      </a:cubicBezTo>
                      <a:cubicBezTo>
                        <a:pt x="159" y="205"/>
                        <a:pt x="159" y="205"/>
                        <a:pt x="159" y="205"/>
                      </a:cubicBezTo>
                      <a:cubicBezTo>
                        <a:pt x="159" y="205"/>
                        <a:pt x="159" y="205"/>
                        <a:pt x="159" y="205"/>
                      </a:cubicBezTo>
                      <a:cubicBezTo>
                        <a:pt x="159" y="204"/>
                        <a:pt x="159" y="204"/>
                        <a:pt x="159" y="204"/>
                      </a:cubicBezTo>
                      <a:cubicBezTo>
                        <a:pt x="159" y="204"/>
                        <a:pt x="159" y="204"/>
                        <a:pt x="159" y="204"/>
                      </a:cubicBezTo>
                      <a:cubicBezTo>
                        <a:pt x="159" y="203"/>
                        <a:pt x="159" y="203"/>
                        <a:pt x="159" y="203"/>
                      </a:cubicBezTo>
                      <a:cubicBezTo>
                        <a:pt x="159" y="204"/>
                        <a:pt x="159" y="204"/>
                        <a:pt x="159" y="204"/>
                      </a:cubicBezTo>
                      <a:cubicBezTo>
                        <a:pt x="160" y="204"/>
                        <a:pt x="160" y="204"/>
                        <a:pt x="160" y="204"/>
                      </a:cubicBezTo>
                      <a:cubicBezTo>
                        <a:pt x="160" y="203"/>
                        <a:pt x="160" y="203"/>
                        <a:pt x="160" y="203"/>
                      </a:cubicBezTo>
                      <a:cubicBezTo>
                        <a:pt x="160" y="203"/>
                        <a:pt x="160" y="203"/>
                        <a:pt x="160" y="203"/>
                      </a:cubicBezTo>
                      <a:cubicBezTo>
                        <a:pt x="160" y="203"/>
                        <a:pt x="160" y="203"/>
                        <a:pt x="160" y="203"/>
                      </a:cubicBezTo>
                      <a:cubicBezTo>
                        <a:pt x="159" y="203"/>
                        <a:pt x="159" y="203"/>
                        <a:pt x="159" y="203"/>
                      </a:cubicBezTo>
                      <a:cubicBezTo>
                        <a:pt x="159" y="203"/>
                        <a:pt x="159" y="203"/>
                        <a:pt x="159" y="203"/>
                      </a:cubicBezTo>
                      <a:cubicBezTo>
                        <a:pt x="159" y="203"/>
                        <a:pt x="159" y="203"/>
                        <a:pt x="159" y="203"/>
                      </a:cubicBezTo>
                      <a:cubicBezTo>
                        <a:pt x="159" y="203"/>
                        <a:pt x="159" y="203"/>
                        <a:pt x="159" y="203"/>
                      </a:cubicBezTo>
                      <a:cubicBezTo>
                        <a:pt x="158" y="203"/>
                        <a:pt x="158" y="203"/>
                        <a:pt x="158" y="203"/>
                      </a:cubicBezTo>
                      <a:cubicBezTo>
                        <a:pt x="158" y="203"/>
                        <a:pt x="158" y="203"/>
                        <a:pt x="158" y="203"/>
                      </a:cubicBezTo>
                      <a:cubicBezTo>
                        <a:pt x="158" y="202"/>
                        <a:pt x="158" y="202"/>
                        <a:pt x="158" y="202"/>
                      </a:cubicBezTo>
                      <a:cubicBezTo>
                        <a:pt x="158" y="202"/>
                        <a:pt x="158" y="202"/>
                        <a:pt x="158" y="202"/>
                      </a:cubicBezTo>
                      <a:cubicBezTo>
                        <a:pt x="158" y="201"/>
                        <a:pt x="158" y="201"/>
                        <a:pt x="158" y="201"/>
                      </a:cubicBezTo>
                      <a:cubicBezTo>
                        <a:pt x="158" y="201"/>
                        <a:pt x="158" y="201"/>
                        <a:pt x="158" y="201"/>
                      </a:cubicBezTo>
                      <a:cubicBezTo>
                        <a:pt x="158" y="201"/>
                        <a:pt x="158" y="201"/>
                        <a:pt x="158" y="201"/>
                      </a:cubicBezTo>
                      <a:cubicBezTo>
                        <a:pt x="158" y="200"/>
                        <a:pt x="158" y="200"/>
                        <a:pt x="158" y="200"/>
                      </a:cubicBezTo>
                      <a:cubicBezTo>
                        <a:pt x="158" y="200"/>
                        <a:pt x="158" y="200"/>
                        <a:pt x="158" y="200"/>
                      </a:cubicBezTo>
                      <a:cubicBezTo>
                        <a:pt x="158" y="200"/>
                        <a:pt x="158" y="200"/>
                        <a:pt x="158" y="200"/>
                      </a:cubicBezTo>
                      <a:cubicBezTo>
                        <a:pt x="158" y="200"/>
                        <a:pt x="158" y="200"/>
                        <a:pt x="158" y="200"/>
                      </a:cubicBezTo>
                      <a:cubicBezTo>
                        <a:pt x="158" y="200"/>
                        <a:pt x="158" y="200"/>
                        <a:pt x="158" y="200"/>
                      </a:cubicBezTo>
                      <a:cubicBezTo>
                        <a:pt x="158" y="199"/>
                        <a:pt x="158" y="199"/>
                        <a:pt x="158" y="199"/>
                      </a:cubicBezTo>
                      <a:cubicBezTo>
                        <a:pt x="158" y="199"/>
                        <a:pt x="158" y="199"/>
                        <a:pt x="158" y="199"/>
                      </a:cubicBezTo>
                      <a:cubicBezTo>
                        <a:pt x="158" y="199"/>
                        <a:pt x="158" y="199"/>
                        <a:pt x="158" y="199"/>
                      </a:cubicBezTo>
                      <a:cubicBezTo>
                        <a:pt x="157" y="199"/>
                        <a:pt x="157" y="199"/>
                        <a:pt x="157" y="199"/>
                      </a:cubicBezTo>
                      <a:cubicBezTo>
                        <a:pt x="157" y="199"/>
                        <a:pt x="157" y="199"/>
                        <a:pt x="157" y="199"/>
                      </a:cubicBezTo>
                      <a:cubicBezTo>
                        <a:pt x="157" y="199"/>
                        <a:pt x="157" y="199"/>
                        <a:pt x="157" y="199"/>
                      </a:cubicBezTo>
                      <a:cubicBezTo>
                        <a:pt x="157" y="199"/>
                        <a:pt x="157" y="199"/>
                        <a:pt x="157" y="199"/>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7" y="198"/>
                        <a:pt x="157" y="198"/>
                        <a:pt x="157" y="198"/>
                      </a:cubicBezTo>
                      <a:cubicBezTo>
                        <a:pt x="156" y="198"/>
                        <a:pt x="156" y="198"/>
                        <a:pt x="156" y="198"/>
                      </a:cubicBezTo>
                      <a:cubicBezTo>
                        <a:pt x="156" y="198"/>
                        <a:pt x="156" y="198"/>
                        <a:pt x="156" y="198"/>
                      </a:cubicBezTo>
                      <a:cubicBezTo>
                        <a:pt x="156" y="197"/>
                        <a:pt x="156" y="197"/>
                        <a:pt x="156" y="197"/>
                      </a:cubicBezTo>
                      <a:cubicBezTo>
                        <a:pt x="156" y="197"/>
                        <a:pt x="156" y="197"/>
                        <a:pt x="156" y="197"/>
                      </a:cubicBezTo>
                      <a:cubicBezTo>
                        <a:pt x="156" y="197"/>
                        <a:pt x="156" y="197"/>
                        <a:pt x="156" y="197"/>
                      </a:cubicBezTo>
                      <a:cubicBezTo>
                        <a:pt x="156" y="197"/>
                        <a:pt x="156" y="197"/>
                        <a:pt x="156" y="197"/>
                      </a:cubicBezTo>
                      <a:cubicBezTo>
                        <a:pt x="156" y="197"/>
                        <a:pt x="156" y="197"/>
                        <a:pt x="156" y="197"/>
                      </a:cubicBezTo>
                      <a:cubicBezTo>
                        <a:pt x="155" y="197"/>
                        <a:pt x="155" y="197"/>
                        <a:pt x="155" y="197"/>
                      </a:cubicBezTo>
                      <a:cubicBezTo>
                        <a:pt x="156" y="196"/>
                        <a:pt x="156" y="196"/>
                        <a:pt x="156" y="196"/>
                      </a:cubicBezTo>
                      <a:cubicBezTo>
                        <a:pt x="156" y="196"/>
                        <a:pt x="156" y="196"/>
                        <a:pt x="156" y="196"/>
                      </a:cubicBezTo>
                      <a:cubicBezTo>
                        <a:pt x="156" y="196"/>
                        <a:pt x="156" y="196"/>
                        <a:pt x="156" y="196"/>
                      </a:cubicBezTo>
                      <a:cubicBezTo>
                        <a:pt x="156" y="195"/>
                        <a:pt x="156" y="195"/>
                        <a:pt x="156" y="195"/>
                      </a:cubicBezTo>
                      <a:cubicBezTo>
                        <a:pt x="155" y="195"/>
                        <a:pt x="155" y="195"/>
                        <a:pt x="155"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5"/>
                        <a:pt x="156" y="195"/>
                        <a:pt x="156" y="195"/>
                      </a:cubicBezTo>
                      <a:cubicBezTo>
                        <a:pt x="156" y="194"/>
                        <a:pt x="156" y="194"/>
                        <a:pt x="156" y="194"/>
                      </a:cubicBezTo>
                      <a:cubicBezTo>
                        <a:pt x="155" y="193"/>
                        <a:pt x="155" y="193"/>
                        <a:pt x="155" y="193"/>
                      </a:cubicBezTo>
                      <a:cubicBezTo>
                        <a:pt x="155" y="192"/>
                        <a:pt x="155" y="192"/>
                        <a:pt x="155" y="192"/>
                      </a:cubicBezTo>
                      <a:cubicBezTo>
                        <a:pt x="155" y="191"/>
                        <a:pt x="155" y="191"/>
                        <a:pt x="155" y="191"/>
                      </a:cubicBezTo>
                      <a:cubicBezTo>
                        <a:pt x="155" y="190"/>
                        <a:pt x="155" y="190"/>
                        <a:pt x="155" y="190"/>
                      </a:cubicBezTo>
                      <a:cubicBezTo>
                        <a:pt x="155" y="189"/>
                        <a:pt x="155" y="189"/>
                        <a:pt x="155" y="189"/>
                      </a:cubicBezTo>
                      <a:cubicBezTo>
                        <a:pt x="154" y="189"/>
                        <a:pt x="154" y="189"/>
                        <a:pt x="154" y="189"/>
                      </a:cubicBezTo>
                      <a:cubicBezTo>
                        <a:pt x="154" y="189"/>
                        <a:pt x="154" y="189"/>
                        <a:pt x="154" y="189"/>
                      </a:cubicBezTo>
                      <a:cubicBezTo>
                        <a:pt x="154" y="189"/>
                        <a:pt x="154" y="189"/>
                        <a:pt x="154" y="189"/>
                      </a:cubicBezTo>
                      <a:cubicBezTo>
                        <a:pt x="154" y="189"/>
                        <a:pt x="154" y="189"/>
                        <a:pt x="154" y="189"/>
                      </a:cubicBezTo>
                      <a:cubicBezTo>
                        <a:pt x="153" y="189"/>
                        <a:pt x="153" y="189"/>
                        <a:pt x="153" y="189"/>
                      </a:cubicBezTo>
                      <a:cubicBezTo>
                        <a:pt x="153" y="189"/>
                        <a:pt x="153" y="189"/>
                        <a:pt x="153" y="189"/>
                      </a:cubicBezTo>
                      <a:cubicBezTo>
                        <a:pt x="153" y="188"/>
                        <a:pt x="153" y="188"/>
                        <a:pt x="153" y="188"/>
                      </a:cubicBezTo>
                      <a:cubicBezTo>
                        <a:pt x="153" y="188"/>
                        <a:pt x="153" y="188"/>
                        <a:pt x="153" y="188"/>
                      </a:cubicBezTo>
                      <a:cubicBezTo>
                        <a:pt x="153" y="188"/>
                        <a:pt x="153" y="188"/>
                        <a:pt x="153" y="188"/>
                      </a:cubicBezTo>
                      <a:cubicBezTo>
                        <a:pt x="154" y="187"/>
                        <a:pt x="154" y="187"/>
                        <a:pt x="154" y="187"/>
                      </a:cubicBezTo>
                      <a:cubicBezTo>
                        <a:pt x="154" y="187"/>
                        <a:pt x="154" y="187"/>
                        <a:pt x="154" y="187"/>
                      </a:cubicBezTo>
                      <a:cubicBezTo>
                        <a:pt x="155" y="188"/>
                        <a:pt x="155" y="188"/>
                        <a:pt x="155" y="188"/>
                      </a:cubicBezTo>
                      <a:cubicBezTo>
                        <a:pt x="155" y="188"/>
                        <a:pt x="155" y="188"/>
                        <a:pt x="155" y="188"/>
                      </a:cubicBezTo>
                      <a:cubicBezTo>
                        <a:pt x="155" y="188"/>
                        <a:pt x="155" y="188"/>
                        <a:pt x="155" y="188"/>
                      </a:cubicBezTo>
                      <a:cubicBezTo>
                        <a:pt x="154" y="187"/>
                        <a:pt x="154" y="187"/>
                        <a:pt x="154" y="187"/>
                      </a:cubicBezTo>
                      <a:cubicBezTo>
                        <a:pt x="154" y="187"/>
                        <a:pt x="154" y="187"/>
                        <a:pt x="154" y="187"/>
                      </a:cubicBezTo>
                      <a:cubicBezTo>
                        <a:pt x="153" y="187"/>
                        <a:pt x="153" y="187"/>
                        <a:pt x="153" y="187"/>
                      </a:cubicBezTo>
                      <a:cubicBezTo>
                        <a:pt x="153" y="186"/>
                        <a:pt x="153" y="186"/>
                        <a:pt x="153" y="186"/>
                      </a:cubicBezTo>
                      <a:cubicBezTo>
                        <a:pt x="153" y="186"/>
                        <a:pt x="153" y="186"/>
                        <a:pt x="153" y="186"/>
                      </a:cubicBezTo>
                      <a:cubicBezTo>
                        <a:pt x="153" y="185"/>
                        <a:pt x="153" y="185"/>
                        <a:pt x="153" y="185"/>
                      </a:cubicBezTo>
                      <a:cubicBezTo>
                        <a:pt x="153" y="185"/>
                        <a:pt x="153" y="185"/>
                        <a:pt x="153" y="185"/>
                      </a:cubicBezTo>
                      <a:cubicBezTo>
                        <a:pt x="154" y="185"/>
                        <a:pt x="154" y="185"/>
                        <a:pt x="154" y="185"/>
                      </a:cubicBezTo>
                      <a:cubicBezTo>
                        <a:pt x="155" y="185"/>
                        <a:pt x="155" y="185"/>
                        <a:pt x="155" y="185"/>
                      </a:cubicBezTo>
                      <a:cubicBezTo>
                        <a:pt x="155" y="185"/>
                        <a:pt x="155" y="185"/>
                        <a:pt x="155" y="185"/>
                      </a:cubicBezTo>
                      <a:cubicBezTo>
                        <a:pt x="154" y="184"/>
                        <a:pt x="154" y="184"/>
                        <a:pt x="154" y="184"/>
                      </a:cubicBezTo>
                      <a:cubicBezTo>
                        <a:pt x="155" y="184"/>
                        <a:pt x="155" y="184"/>
                        <a:pt x="155" y="184"/>
                      </a:cubicBezTo>
                      <a:cubicBezTo>
                        <a:pt x="155" y="184"/>
                        <a:pt x="155" y="184"/>
                        <a:pt x="155" y="184"/>
                      </a:cubicBezTo>
                      <a:cubicBezTo>
                        <a:pt x="154" y="183"/>
                        <a:pt x="154" y="183"/>
                        <a:pt x="154" y="183"/>
                      </a:cubicBezTo>
                      <a:cubicBezTo>
                        <a:pt x="154" y="183"/>
                        <a:pt x="154" y="183"/>
                        <a:pt x="154" y="183"/>
                      </a:cubicBezTo>
                      <a:cubicBezTo>
                        <a:pt x="155" y="183"/>
                        <a:pt x="155" y="183"/>
                        <a:pt x="155" y="183"/>
                      </a:cubicBezTo>
                      <a:cubicBezTo>
                        <a:pt x="155" y="183"/>
                        <a:pt x="155" y="183"/>
                        <a:pt x="155" y="183"/>
                      </a:cubicBezTo>
                      <a:cubicBezTo>
                        <a:pt x="155" y="183"/>
                        <a:pt x="155" y="183"/>
                        <a:pt x="155" y="183"/>
                      </a:cubicBezTo>
                      <a:cubicBezTo>
                        <a:pt x="155" y="183"/>
                        <a:pt x="155" y="183"/>
                        <a:pt x="155" y="183"/>
                      </a:cubicBezTo>
                      <a:cubicBezTo>
                        <a:pt x="155" y="183"/>
                        <a:pt x="155" y="183"/>
                        <a:pt x="155" y="183"/>
                      </a:cubicBezTo>
                      <a:cubicBezTo>
                        <a:pt x="155" y="182"/>
                        <a:pt x="155" y="182"/>
                        <a:pt x="155" y="182"/>
                      </a:cubicBezTo>
                      <a:cubicBezTo>
                        <a:pt x="155" y="182"/>
                        <a:pt x="155" y="182"/>
                        <a:pt x="155" y="182"/>
                      </a:cubicBezTo>
                      <a:cubicBezTo>
                        <a:pt x="155" y="182"/>
                        <a:pt x="155" y="182"/>
                        <a:pt x="155" y="182"/>
                      </a:cubicBezTo>
                      <a:cubicBezTo>
                        <a:pt x="155" y="182"/>
                        <a:pt x="155" y="182"/>
                        <a:pt x="155" y="182"/>
                      </a:cubicBezTo>
                      <a:cubicBezTo>
                        <a:pt x="155" y="181"/>
                        <a:pt x="155" y="181"/>
                        <a:pt x="155" y="181"/>
                      </a:cubicBezTo>
                      <a:cubicBezTo>
                        <a:pt x="155" y="181"/>
                        <a:pt x="155" y="181"/>
                        <a:pt x="155" y="181"/>
                      </a:cubicBezTo>
                      <a:cubicBezTo>
                        <a:pt x="155" y="181"/>
                        <a:pt x="155" y="181"/>
                        <a:pt x="155" y="181"/>
                      </a:cubicBezTo>
                      <a:cubicBezTo>
                        <a:pt x="155" y="181"/>
                        <a:pt x="155" y="181"/>
                        <a:pt x="155" y="181"/>
                      </a:cubicBezTo>
                      <a:cubicBezTo>
                        <a:pt x="156" y="181"/>
                        <a:pt x="156" y="181"/>
                        <a:pt x="156" y="181"/>
                      </a:cubicBezTo>
                      <a:cubicBezTo>
                        <a:pt x="156" y="180"/>
                        <a:pt x="156" y="180"/>
                        <a:pt x="156" y="180"/>
                      </a:cubicBezTo>
                      <a:cubicBezTo>
                        <a:pt x="155" y="180"/>
                        <a:pt x="155" y="180"/>
                        <a:pt x="155" y="180"/>
                      </a:cubicBezTo>
                      <a:cubicBezTo>
                        <a:pt x="155" y="180"/>
                        <a:pt x="155" y="180"/>
                        <a:pt x="155" y="180"/>
                      </a:cubicBezTo>
                      <a:cubicBezTo>
                        <a:pt x="154" y="181"/>
                        <a:pt x="154" y="181"/>
                        <a:pt x="154" y="181"/>
                      </a:cubicBezTo>
                      <a:cubicBezTo>
                        <a:pt x="154" y="181"/>
                        <a:pt x="154" y="181"/>
                        <a:pt x="154" y="181"/>
                      </a:cubicBezTo>
                      <a:cubicBezTo>
                        <a:pt x="153" y="181"/>
                        <a:pt x="153" y="181"/>
                        <a:pt x="153" y="181"/>
                      </a:cubicBezTo>
                      <a:cubicBezTo>
                        <a:pt x="153" y="181"/>
                        <a:pt x="153" y="181"/>
                        <a:pt x="153" y="181"/>
                      </a:cubicBezTo>
                      <a:cubicBezTo>
                        <a:pt x="152" y="181"/>
                        <a:pt x="152" y="181"/>
                        <a:pt x="152" y="181"/>
                      </a:cubicBezTo>
                      <a:cubicBezTo>
                        <a:pt x="152" y="180"/>
                        <a:pt x="152" y="180"/>
                        <a:pt x="152" y="180"/>
                      </a:cubicBezTo>
                      <a:cubicBezTo>
                        <a:pt x="151" y="180"/>
                        <a:pt x="151" y="180"/>
                        <a:pt x="151" y="180"/>
                      </a:cubicBezTo>
                      <a:cubicBezTo>
                        <a:pt x="151" y="180"/>
                        <a:pt x="151" y="180"/>
                        <a:pt x="151" y="180"/>
                      </a:cubicBezTo>
                      <a:cubicBezTo>
                        <a:pt x="151" y="180"/>
                        <a:pt x="151" y="180"/>
                        <a:pt x="151" y="180"/>
                      </a:cubicBezTo>
                      <a:cubicBezTo>
                        <a:pt x="150" y="180"/>
                        <a:pt x="150" y="180"/>
                        <a:pt x="150" y="180"/>
                      </a:cubicBezTo>
                      <a:cubicBezTo>
                        <a:pt x="149" y="180"/>
                        <a:pt x="149" y="180"/>
                        <a:pt x="149" y="180"/>
                      </a:cubicBezTo>
                      <a:cubicBezTo>
                        <a:pt x="150" y="180"/>
                        <a:pt x="150" y="180"/>
                        <a:pt x="150" y="180"/>
                      </a:cubicBezTo>
                      <a:cubicBezTo>
                        <a:pt x="150" y="180"/>
                        <a:pt x="150" y="180"/>
                        <a:pt x="150" y="180"/>
                      </a:cubicBezTo>
                      <a:cubicBezTo>
                        <a:pt x="151" y="180"/>
                        <a:pt x="151" y="180"/>
                        <a:pt x="151" y="180"/>
                      </a:cubicBezTo>
                      <a:cubicBezTo>
                        <a:pt x="151" y="180"/>
                        <a:pt x="151" y="180"/>
                        <a:pt x="151" y="180"/>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9"/>
                        <a:pt x="151" y="179"/>
                        <a:pt x="151" y="179"/>
                      </a:cubicBezTo>
                      <a:cubicBezTo>
                        <a:pt x="151" y="178"/>
                        <a:pt x="151" y="178"/>
                        <a:pt x="151" y="178"/>
                      </a:cubicBezTo>
                      <a:cubicBezTo>
                        <a:pt x="150" y="178"/>
                        <a:pt x="150" y="178"/>
                        <a:pt x="150" y="178"/>
                      </a:cubicBezTo>
                      <a:cubicBezTo>
                        <a:pt x="150" y="178"/>
                        <a:pt x="150" y="178"/>
                        <a:pt x="150" y="178"/>
                      </a:cubicBezTo>
                      <a:cubicBezTo>
                        <a:pt x="150" y="177"/>
                        <a:pt x="150" y="177"/>
                        <a:pt x="150" y="177"/>
                      </a:cubicBezTo>
                      <a:cubicBezTo>
                        <a:pt x="149" y="177"/>
                        <a:pt x="149" y="177"/>
                        <a:pt x="149" y="177"/>
                      </a:cubicBezTo>
                      <a:cubicBezTo>
                        <a:pt x="149" y="176"/>
                        <a:pt x="149" y="176"/>
                        <a:pt x="149" y="176"/>
                      </a:cubicBezTo>
                      <a:cubicBezTo>
                        <a:pt x="150" y="177"/>
                        <a:pt x="150" y="177"/>
                        <a:pt x="150" y="177"/>
                      </a:cubicBezTo>
                      <a:cubicBezTo>
                        <a:pt x="150" y="177"/>
                        <a:pt x="150" y="177"/>
                        <a:pt x="150" y="177"/>
                      </a:cubicBezTo>
                      <a:cubicBezTo>
                        <a:pt x="152" y="179"/>
                        <a:pt x="152" y="179"/>
                        <a:pt x="152" y="179"/>
                      </a:cubicBezTo>
                      <a:cubicBezTo>
                        <a:pt x="152" y="179"/>
                        <a:pt x="152" y="179"/>
                        <a:pt x="152" y="179"/>
                      </a:cubicBezTo>
                      <a:cubicBezTo>
                        <a:pt x="152" y="180"/>
                        <a:pt x="152" y="180"/>
                        <a:pt x="152" y="180"/>
                      </a:cubicBezTo>
                      <a:cubicBezTo>
                        <a:pt x="152" y="180"/>
                        <a:pt x="152" y="180"/>
                        <a:pt x="152" y="180"/>
                      </a:cubicBezTo>
                      <a:cubicBezTo>
                        <a:pt x="152" y="180"/>
                        <a:pt x="152" y="180"/>
                        <a:pt x="152" y="180"/>
                      </a:cubicBezTo>
                      <a:cubicBezTo>
                        <a:pt x="152" y="180"/>
                        <a:pt x="152" y="180"/>
                        <a:pt x="152" y="180"/>
                      </a:cubicBezTo>
                      <a:cubicBezTo>
                        <a:pt x="152" y="180"/>
                        <a:pt x="152" y="180"/>
                        <a:pt x="152" y="180"/>
                      </a:cubicBezTo>
                      <a:cubicBezTo>
                        <a:pt x="153" y="179"/>
                        <a:pt x="153" y="179"/>
                        <a:pt x="153" y="179"/>
                      </a:cubicBezTo>
                      <a:cubicBezTo>
                        <a:pt x="152" y="179"/>
                        <a:pt x="152" y="179"/>
                        <a:pt x="152" y="179"/>
                      </a:cubicBezTo>
                      <a:cubicBezTo>
                        <a:pt x="153" y="179"/>
                        <a:pt x="153" y="179"/>
                        <a:pt x="153" y="179"/>
                      </a:cubicBezTo>
                      <a:cubicBezTo>
                        <a:pt x="153" y="179"/>
                        <a:pt x="153" y="179"/>
                        <a:pt x="153" y="179"/>
                      </a:cubicBezTo>
                      <a:cubicBezTo>
                        <a:pt x="153" y="179"/>
                        <a:pt x="153" y="179"/>
                        <a:pt x="153" y="179"/>
                      </a:cubicBezTo>
                      <a:cubicBezTo>
                        <a:pt x="153" y="179"/>
                        <a:pt x="153" y="179"/>
                        <a:pt x="153" y="179"/>
                      </a:cubicBezTo>
                      <a:cubicBezTo>
                        <a:pt x="153" y="179"/>
                        <a:pt x="153" y="179"/>
                        <a:pt x="153" y="179"/>
                      </a:cubicBezTo>
                      <a:cubicBezTo>
                        <a:pt x="154" y="179"/>
                        <a:pt x="154" y="179"/>
                        <a:pt x="154" y="179"/>
                      </a:cubicBezTo>
                      <a:cubicBezTo>
                        <a:pt x="153" y="178"/>
                        <a:pt x="153" y="178"/>
                        <a:pt x="153" y="178"/>
                      </a:cubicBezTo>
                      <a:cubicBezTo>
                        <a:pt x="154" y="178"/>
                        <a:pt x="154" y="178"/>
                        <a:pt x="154" y="178"/>
                      </a:cubicBezTo>
                      <a:cubicBezTo>
                        <a:pt x="154" y="178"/>
                        <a:pt x="154" y="178"/>
                        <a:pt x="154" y="178"/>
                      </a:cubicBezTo>
                      <a:cubicBezTo>
                        <a:pt x="154" y="178"/>
                        <a:pt x="154" y="178"/>
                        <a:pt x="154" y="178"/>
                      </a:cubicBezTo>
                      <a:cubicBezTo>
                        <a:pt x="154" y="178"/>
                        <a:pt x="154" y="178"/>
                        <a:pt x="154" y="178"/>
                      </a:cubicBezTo>
                      <a:cubicBezTo>
                        <a:pt x="154" y="178"/>
                        <a:pt x="154" y="178"/>
                        <a:pt x="154" y="178"/>
                      </a:cubicBezTo>
                      <a:cubicBezTo>
                        <a:pt x="154" y="179"/>
                        <a:pt x="154" y="179"/>
                        <a:pt x="154"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5" y="179"/>
                        <a:pt x="155" y="179"/>
                        <a:pt x="155"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79"/>
                        <a:pt x="154" y="179"/>
                        <a:pt x="154" y="179"/>
                      </a:cubicBezTo>
                      <a:cubicBezTo>
                        <a:pt x="154" y="180"/>
                        <a:pt x="154" y="180"/>
                        <a:pt x="154" y="180"/>
                      </a:cubicBezTo>
                      <a:cubicBezTo>
                        <a:pt x="154" y="180"/>
                        <a:pt x="154" y="180"/>
                        <a:pt x="154" y="180"/>
                      </a:cubicBezTo>
                      <a:cubicBezTo>
                        <a:pt x="154" y="180"/>
                        <a:pt x="154" y="180"/>
                        <a:pt x="154" y="180"/>
                      </a:cubicBezTo>
                      <a:cubicBezTo>
                        <a:pt x="154" y="180"/>
                        <a:pt x="154" y="180"/>
                        <a:pt x="154" y="180"/>
                      </a:cubicBezTo>
                      <a:cubicBezTo>
                        <a:pt x="156" y="179"/>
                        <a:pt x="156" y="179"/>
                        <a:pt x="156" y="179"/>
                      </a:cubicBezTo>
                      <a:cubicBezTo>
                        <a:pt x="156" y="179"/>
                        <a:pt x="156" y="179"/>
                        <a:pt x="156" y="179"/>
                      </a:cubicBezTo>
                      <a:cubicBezTo>
                        <a:pt x="156" y="178"/>
                        <a:pt x="156" y="178"/>
                        <a:pt x="156" y="178"/>
                      </a:cubicBezTo>
                      <a:cubicBezTo>
                        <a:pt x="156" y="176"/>
                        <a:pt x="156" y="176"/>
                        <a:pt x="156" y="176"/>
                      </a:cubicBezTo>
                      <a:cubicBezTo>
                        <a:pt x="157" y="176"/>
                        <a:pt x="157" y="176"/>
                        <a:pt x="157" y="176"/>
                      </a:cubicBezTo>
                      <a:cubicBezTo>
                        <a:pt x="157" y="176"/>
                        <a:pt x="157" y="176"/>
                        <a:pt x="157" y="176"/>
                      </a:cubicBezTo>
                      <a:cubicBezTo>
                        <a:pt x="157" y="176"/>
                        <a:pt x="157" y="176"/>
                        <a:pt x="157" y="176"/>
                      </a:cubicBezTo>
                      <a:cubicBezTo>
                        <a:pt x="157" y="175"/>
                        <a:pt x="157" y="175"/>
                        <a:pt x="157" y="175"/>
                      </a:cubicBezTo>
                      <a:cubicBezTo>
                        <a:pt x="158" y="174"/>
                        <a:pt x="158" y="174"/>
                        <a:pt x="158" y="174"/>
                      </a:cubicBezTo>
                      <a:cubicBezTo>
                        <a:pt x="158" y="174"/>
                        <a:pt x="158" y="174"/>
                        <a:pt x="158" y="174"/>
                      </a:cubicBezTo>
                      <a:cubicBezTo>
                        <a:pt x="158" y="173"/>
                        <a:pt x="158" y="173"/>
                        <a:pt x="158" y="173"/>
                      </a:cubicBezTo>
                      <a:cubicBezTo>
                        <a:pt x="158" y="173"/>
                        <a:pt x="158" y="173"/>
                        <a:pt x="158" y="173"/>
                      </a:cubicBezTo>
                      <a:cubicBezTo>
                        <a:pt x="158" y="173"/>
                        <a:pt x="158" y="173"/>
                        <a:pt x="158" y="173"/>
                      </a:cubicBezTo>
                      <a:cubicBezTo>
                        <a:pt x="158" y="172"/>
                        <a:pt x="158" y="172"/>
                        <a:pt x="158" y="172"/>
                      </a:cubicBezTo>
                      <a:cubicBezTo>
                        <a:pt x="158" y="172"/>
                        <a:pt x="158" y="172"/>
                        <a:pt x="158" y="172"/>
                      </a:cubicBezTo>
                      <a:cubicBezTo>
                        <a:pt x="158" y="172"/>
                        <a:pt x="158" y="172"/>
                        <a:pt x="158" y="172"/>
                      </a:cubicBezTo>
                      <a:cubicBezTo>
                        <a:pt x="158" y="172"/>
                        <a:pt x="158" y="172"/>
                        <a:pt x="158" y="172"/>
                      </a:cubicBezTo>
                      <a:cubicBezTo>
                        <a:pt x="157" y="171"/>
                        <a:pt x="157" y="171"/>
                        <a:pt x="157" y="171"/>
                      </a:cubicBezTo>
                      <a:cubicBezTo>
                        <a:pt x="156" y="171"/>
                        <a:pt x="156" y="171"/>
                        <a:pt x="156" y="171"/>
                      </a:cubicBezTo>
                      <a:cubicBezTo>
                        <a:pt x="156" y="170"/>
                        <a:pt x="156" y="170"/>
                        <a:pt x="156" y="170"/>
                      </a:cubicBezTo>
                      <a:cubicBezTo>
                        <a:pt x="156" y="170"/>
                        <a:pt x="156" y="170"/>
                        <a:pt x="156" y="170"/>
                      </a:cubicBezTo>
                      <a:cubicBezTo>
                        <a:pt x="156" y="169"/>
                        <a:pt x="156" y="169"/>
                        <a:pt x="156" y="169"/>
                      </a:cubicBezTo>
                      <a:cubicBezTo>
                        <a:pt x="156" y="169"/>
                        <a:pt x="156" y="169"/>
                        <a:pt x="156" y="169"/>
                      </a:cubicBezTo>
                      <a:cubicBezTo>
                        <a:pt x="156" y="169"/>
                        <a:pt x="156" y="169"/>
                        <a:pt x="156" y="169"/>
                      </a:cubicBezTo>
                      <a:cubicBezTo>
                        <a:pt x="156" y="169"/>
                        <a:pt x="156" y="169"/>
                        <a:pt x="156" y="169"/>
                      </a:cubicBezTo>
                      <a:cubicBezTo>
                        <a:pt x="155" y="169"/>
                        <a:pt x="155" y="169"/>
                        <a:pt x="155" y="169"/>
                      </a:cubicBezTo>
                      <a:cubicBezTo>
                        <a:pt x="155" y="169"/>
                        <a:pt x="155" y="169"/>
                        <a:pt x="155" y="169"/>
                      </a:cubicBezTo>
                      <a:cubicBezTo>
                        <a:pt x="155" y="169"/>
                        <a:pt x="155" y="169"/>
                        <a:pt x="155" y="169"/>
                      </a:cubicBezTo>
                      <a:cubicBezTo>
                        <a:pt x="154" y="169"/>
                        <a:pt x="154" y="169"/>
                        <a:pt x="154" y="169"/>
                      </a:cubicBezTo>
                      <a:cubicBezTo>
                        <a:pt x="154" y="169"/>
                        <a:pt x="154" y="169"/>
                        <a:pt x="154" y="169"/>
                      </a:cubicBezTo>
                      <a:cubicBezTo>
                        <a:pt x="154" y="168"/>
                        <a:pt x="154" y="168"/>
                        <a:pt x="154" y="168"/>
                      </a:cubicBezTo>
                      <a:cubicBezTo>
                        <a:pt x="154" y="168"/>
                        <a:pt x="154" y="168"/>
                        <a:pt x="154" y="168"/>
                      </a:cubicBezTo>
                      <a:cubicBezTo>
                        <a:pt x="154" y="168"/>
                        <a:pt x="154" y="168"/>
                        <a:pt x="154" y="168"/>
                      </a:cubicBezTo>
                      <a:cubicBezTo>
                        <a:pt x="154" y="168"/>
                        <a:pt x="154" y="168"/>
                        <a:pt x="154" y="168"/>
                      </a:cubicBezTo>
                      <a:cubicBezTo>
                        <a:pt x="154" y="168"/>
                        <a:pt x="154" y="168"/>
                        <a:pt x="154" y="168"/>
                      </a:cubicBezTo>
                      <a:cubicBezTo>
                        <a:pt x="154" y="169"/>
                        <a:pt x="154" y="169"/>
                        <a:pt x="154" y="169"/>
                      </a:cubicBezTo>
                      <a:cubicBezTo>
                        <a:pt x="154" y="169"/>
                        <a:pt x="154" y="169"/>
                        <a:pt x="154" y="169"/>
                      </a:cubicBezTo>
                      <a:cubicBezTo>
                        <a:pt x="154" y="169"/>
                        <a:pt x="154" y="169"/>
                        <a:pt x="154" y="169"/>
                      </a:cubicBezTo>
                      <a:cubicBezTo>
                        <a:pt x="154" y="169"/>
                        <a:pt x="154" y="169"/>
                        <a:pt x="154" y="169"/>
                      </a:cubicBezTo>
                      <a:cubicBezTo>
                        <a:pt x="155" y="169"/>
                        <a:pt x="155" y="169"/>
                        <a:pt x="155" y="169"/>
                      </a:cubicBezTo>
                      <a:cubicBezTo>
                        <a:pt x="155" y="169"/>
                        <a:pt x="155" y="169"/>
                        <a:pt x="155" y="169"/>
                      </a:cubicBezTo>
                      <a:cubicBezTo>
                        <a:pt x="155" y="168"/>
                        <a:pt x="155" y="168"/>
                        <a:pt x="155" y="168"/>
                      </a:cubicBezTo>
                      <a:cubicBezTo>
                        <a:pt x="155" y="168"/>
                        <a:pt x="155" y="168"/>
                        <a:pt x="155" y="168"/>
                      </a:cubicBezTo>
                      <a:cubicBezTo>
                        <a:pt x="155" y="168"/>
                        <a:pt x="155" y="168"/>
                        <a:pt x="155" y="168"/>
                      </a:cubicBezTo>
                      <a:cubicBezTo>
                        <a:pt x="156" y="168"/>
                        <a:pt x="156" y="168"/>
                        <a:pt x="156" y="168"/>
                      </a:cubicBezTo>
                      <a:cubicBezTo>
                        <a:pt x="157" y="168"/>
                        <a:pt x="157" y="168"/>
                        <a:pt x="157" y="168"/>
                      </a:cubicBezTo>
                      <a:cubicBezTo>
                        <a:pt x="157" y="168"/>
                        <a:pt x="157" y="168"/>
                        <a:pt x="157" y="168"/>
                      </a:cubicBezTo>
                      <a:cubicBezTo>
                        <a:pt x="157" y="168"/>
                        <a:pt x="157" y="168"/>
                        <a:pt x="157" y="168"/>
                      </a:cubicBezTo>
                      <a:cubicBezTo>
                        <a:pt x="157" y="169"/>
                        <a:pt x="157" y="169"/>
                        <a:pt x="157" y="169"/>
                      </a:cubicBezTo>
                      <a:cubicBezTo>
                        <a:pt x="156" y="169"/>
                        <a:pt x="156" y="169"/>
                        <a:pt x="156" y="169"/>
                      </a:cubicBezTo>
                      <a:cubicBezTo>
                        <a:pt x="157" y="169"/>
                        <a:pt x="157" y="169"/>
                        <a:pt x="157" y="169"/>
                      </a:cubicBezTo>
                      <a:cubicBezTo>
                        <a:pt x="158" y="168"/>
                        <a:pt x="158" y="168"/>
                        <a:pt x="158" y="168"/>
                      </a:cubicBezTo>
                      <a:cubicBezTo>
                        <a:pt x="158" y="168"/>
                        <a:pt x="158" y="168"/>
                        <a:pt x="158" y="168"/>
                      </a:cubicBezTo>
                      <a:cubicBezTo>
                        <a:pt x="158" y="168"/>
                        <a:pt x="158" y="168"/>
                        <a:pt x="158" y="168"/>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59" y="169"/>
                        <a:pt x="159" y="169"/>
                        <a:pt x="159" y="169"/>
                      </a:cubicBezTo>
                      <a:cubicBezTo>
                        <a:pt x="161" y="167"/>
                        <a:pt x="161" y="167"/>
                        <a:pt x="161" y="167"/>
                      </a:cubicBezTo>
                      <a:cubicBezTo>
                        <a:pt x="161" y="166"/>
                        <a:pt x="161" y="166"/>
                        <a:pt x="161" y="166"/>
                      </a:cubicBezTo>
                      <a:cubicBezTo>
                        <a:pt x="161" y="166"/>
                        <a:pt x="161" y="166"/>
                        <a:pt x="161" y="166"/>
                      </a:cubicBezTo>
                      <a:cubicBezTo>
                        <a:pt x="161" y="166"/>
                        <a:pt x="161" y="166"/>
                        <a:pt x="161" y="166"/>
                      </a:cubicBezTo>
                      <a:cubicBezTo>
                        <a:pt x="161" y="166"/>
                        <a:pt x="161" y="166"/>
                        <a:pt x="161" y="166"/>
                      </a:cubicBezTo>
                      <a:cubicBezTo>
                        <a:pt x="162" y="166"/>
                        <a:pt x="162" y="166"/>
                        <a:pt x="162" y="166"/>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5"/>
                        <a:pt x="162" y="165"/>
                        <a:pt x="162" y="165"/>
                      </a:cubicBezTo>
                      <a:cubicBezTo>
                        <a:pt x="162" y="164"/>
                        <a:pt x="162" y="164"/>
                        <a:pt x="162" y="164"/>
                      </a:cubicBezTo>
                      <a:cubicBezTo>
                        <a:pt x="162" y="164"/>
                        <a:pt x="162" y="164"/>
                        <a:pt x="162" y="164"/>
                      </a:cubicBezTo>
                      <a:cubicBezTo>
                        <a:pt x="162" y="163"/>
                        <a:pt x="162" y="163"/>
                        <a:pt x="162" y="163"/>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2" y="164"/>
                        <a:pt x="162" y="164"/>
                        <a:pt x="162" y="164"/>
                      </a:cubicBezTo>
                      <a:cubicBezTo>
                        <a:pt x="161" y="164"/>
                        <a:pt x="161" y="164"/>
                        <a:pt x="161" y="164"/>
                      </a:cubicBezTo>
                      <a:cubicBezTo>
                        <a:pt x="161" y="165"/>
                        <a:pt x="161" y="165"/>
                        <a:pt x="161" y="165"/>
                      </a:cubicBezTo>
                      <a:cubicBezTo>
                        <a:pt x="161" y="165"/>
                        <a:pt x="161" y="165"/>
                        <a:pt x="161" y="165"/>
                      </a:cubicBezTo>
                      <a:cubicBezTo>
                        <a:pt x="160" y="165"/>
                        <a:pt x="160" y="165"/>
                        <a:pt x="160" y="165"/>
                      </a:cubicBezTo>
                      <a:cubicBezTo>
                        <a:pt x="160" y="166"/>
                        <a:pt x="160" y="166"/>
                        <a:pt x="160" y="166"/>
                      </a:cubicBezTo>
                      <a:cubicBezTo>
                        <a:pt x="160" y="166"/>
                        <a:pt x="160" y="166"/>
                        <a:pt x="160" y="166"/>
                      </a:cubicBezTo>
                      <a:cubicBezTo>
                        <a:pt x="160" y="166"/>
                        <a:pt x="160" y="166"/>
                        <a:pt x="160" y="166"/>
                      </a:cubicBezTo>
                      <a:cubicBezTo>
                        <a:pt x="160" y="166"/>
                        <a:pt x="160" y="166"/>
                        <a:pt x="160" y="166"/>
                      </a:cubicBezTo>
                      <a:cubicBezTo>
                        <a:pt x="160" y="165"/>
                        <a:pt x="160" y="165"/>
                        <a:pt x="160" y="165"/>
                      </a:cubicBezTo>
                      <a:cubicBezTo>
                        <a:pt x="160" y="165"/>
                        <a:pt x="160" y="165"/>
                        <a:pt x="160" y="165"/>
                      </a:cubicBezTo>
                      <a:cubicBezTo>
                        <a:pt x="160" y="165"/>
                        <a:pt x="160" y="165"/>
                        <a:pt x="160" y="165"/>
                      </a:cubicBezTo>
                      <a:cubicBezTo>
                        <a:pt x="160" y="165"/>
                        <a:pt x="160" y="165"/>
                        <a:pt x="160" y="165"/>
                      </a:cubicBezTo>
                      <a:cubicBezTo>
                        <a:pt x="159" y="165"/>
                        <a:pt x="159" y="165"/>
                        <a:pt x="159" y="165"/>
                      </a:cubicBezTo>
                      <a:cubicBezTo>
                        <a:pt x="159" y="165"/>
                        <a:pt x="159" y="165"/>
                        <a:pt x="159" y="165"/>
                      </a:cubicBezTo>
                      <a:cubicBezTo>
                        <a:pt x="159" y="164"/>
                        <a:pt x="159" y="164"/>
                        <a:pt x="159" y="164"/>
                      </a:cubicBezTo>
                      <a:cubicBezTo>
                        <a:pt x="159" y="164"/>
                        <a:pt x="159" y="164"/>
                        <a:pt x="159" y="164"/>
                      </a:cubicBezTo>
                      <a:cubicBezTo>
                        <a:pt x="160" y="163"/>
                        <a:pt x="160" y="163"/>
                        <a:pt x="160" y="163"/>
                      </a:cubicBezTo>
                      <a:cubicBezTo>
                        <a:pt x="160" y="163"/>
                        <a:pt x="160" y="163"/>
                        <a:pt x="160" y="163"/>
                      </a:cubicBezTo>
                      <a:cubicBezTo>
                        <a:pt x="159" y="163"/>
                        <a:pt x="159" y="163"/>
                        <a:pt x="159" y="163"/>
                      </a:cubicBezTo>
                      <a:cubicBezTo>
                        <a:pt x="159" y="163"/>
                        <a:pt x="159" y="163"/>
                        <a:pt x="159" y="163"/>
                      </a:cubicBezTo>
                      <a:cubicBezTo>
                        <a:pt x="160" y="163"/>
                        <a:pt x="160" y="163"/>
                        <a:pt x="160" y="163"/>
                      </a:cubicBezTo>
                      <a:cubicBezTo>
                        <a:pt x="160" y="163"/>
                        <a:pt x="160" y="163"/>
                        <a:pt x="160" y="163"/>
                      </a:cubicBezTo>
                      <a:cubicBezTo>
                        <a:pt x="160" y="163"/>
                        <a:pt x="160" y="163"/>
                        <a:pt x="160" y="163"/>
                      </a:cubicBezTo>
                      <a:cubicBezTo>
                        <a:pt x="160" y="163"/>
                        <a:pt x="160" y="163"/>
                        <a:pt x="160" y="163"/>
                      </a:cubicBezTo>
                      <a:cubicBezTo>
                        <a:pt x="160" y="163"/>
                        <a:pt x="160" y="163"/>
                        <a:pt x="160" y="163"/>
                      </a:cubicBezTo>
                      <a:cubicBezTo>
                        <a:pt x="161" y="163"/>
                        <a:pt x="161" y="163"/>
                        <a:pt x="161" y="163"/>
                      </a:cubicBezTo>
                      <a:cubicBezTo>
                        <a:pt x="161" y="163"/>
                        <a:pt x="161" y="163"/>
                        <a:pt x="161" y="163"/>
                      </a:cubicBezTo>
                      <a:cubicBezTo>
                        <a:pt x="162" y="162"/>
                        <a:pt x="162" y="162"/>
                        <a:pt x="162" y="162"/>
                      </a:cubicBezTo>
                      <a:cubicBezTo>
                        <a:pt x="162" y="162"/>
                        <a:pt x="162" y="162"/>
                        <a:pt x="162" y="162"/>
                      </a:cubicBezTo>
                      <a:cubicBezTo>
                        <a:pt x="162" y="162"/>
                        <a:pt x="162" y="162"/>
                        <a:pt x="162" y="162"/>
                      </a:cubicBezTo>
                      <a:cubicBezTo>
                        <a:pt x="162" y="162"/>
                        <a:pt x="162" y="162"/>
                        <a:pt x="162" y="162"/>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2" y="163"/>
                        <a:pt x="162" y="163"/>
                        <a:pt x="162" y="163"/>
                      </a:cubicBezTo>
                      <a:cubicBezTo>
                        <a:pt x="163" y="163"/>
                        <a:pt x="163" y="163"/>
                        <a:pt x="163" y="163"/>
                      </a:cubicBezTo>
                      <a:cubicBezTo>
                        <a:pt x="163" y="163"/>
                        <a:pt x="163" y="163"/>
                        <a:pt x="163" y="163"/>
                      </a:cubicBezTo>
                      <a:cubicBezTo>
                        <a:pt x="163" y="163"/>
                        <a:pt x="163" y="163"/>
                        <a:pt x="163" y="163"/>
                      </a:cubicBezTo>
                      <a:cubicBezTo>
                        <a:pt x="163" y="162"/>
                        <a:pt x="163" y="162"/>
                        <a:pt x="163" y="162"/>
                      </a:cubicBezTo>
                      <a:cubicBezTo>
                        <a:pt x="163" y="162"/>
                        <a:pt x="163" y="162"/>
                        <a:pt x="163" y="162"/>
                      </a:cubicBezTo>
                      <a:cubicBezTo>
                        <a:pt x="163" y="162"/>
                        <a:pt x="163" y="162"/>
                        <a:pt x="163" y="162"/>
                      </a:cubicBezTo>
                      <a:cubicBezTo>
                        <a:pt x="163" y="162"/>
                        <a:pt x="163" y="162"/>
                        <a:pt x="163" y="162"/>
                      </a:cubicBezTo>
                      <a:cubicBezTo>
                        <a:pt x="164" y="161"/>
                        <a:pt x="164" y="161"/>
                        <a:pt x="164" y="161"/>
                      </a:cubicBezTo>
                      <a:cubicBezTo>
                        <a:pt x="164" y="161"/>
                        <a:pt x="164" y="161"/>
                        <a:pt x="164" y="161"/>
                      </a:cubicBezTo>
                      <a:cubicBezTo>
                        <a:pt x="164" y="161"/>
                        <a:pt x="164" y="161"/>
                        <a:pt x="164" y="161"/>
                      </a:cubicBezTo>
                      <a:cubicBezTo>
                        <a:pt x="164" y="161"/>
                        <a:pt x="164" y="161"/>
                        <a:pt x="164" y="161"/>
                      </a:cubicBezTo>
                      <a:cubicBezTo>
                        <a:pt x="164" y="161"/>
                        <a:pt x="164" y="161"/>
                        <a:pt x="164" y="161"/>
                      </a:cubicBezTo>
                      <a:cubicBezTo>
                        <a:pt x="164" y="162"/>
                        <a:pt x="164" y="162"/>
                        <a:pt x="164" y="162"/>
                      </a:cubicBezTo>
                      <a:cubicBezTo>
                        <a:pt x="164" y="162"/>
                        <a:pt x="164" y="162"/>
                        <a:pt x="164" y="162"/>
                      </a:cubicBezTo>
                      <a:cubicBezTo>
                        <a:pt x="164" y="162"/>
                        <a:pt x="164" y="162"/>
                        <a:pt x="164" y="162"/>
                      </a:cubicBezTo>
                      <a:cubicBezTo>
                        <a:pt x="164" y="163"/>
                        <a:pt x="164" y="163"/>
                        <a:pt x="164" y="163"/>
                      </a:cubicBezTo>
                      <a:cubicBezTo>
                        <a:pt x="163" y="163"/>
                        <a:pt x="163" y="163"/>
                        <a:pt x="163" y="163"/>
                      </a:cubicBezTo>
                      <a:cubicBezTo>
                        <a:pt x="164" y="163"/>
                        <a:pt x="164" y="163"/>
                        <a:pt x="164" y="163"/>
                      </a:cubicBezTo>
                      <a:cubicBezTo>
                        <a:pt x="164" y="163"/>
                        <a:pt x="164" y="163"/>
                        <a:pt x="164" y="163"/>
                      </a:cubicBezTo>
                      <a:cubicBezTo>
                        <a:pt x="165" y="163"/>
                        <a:pt x="165" y="163"/>
                        <a:pt x="165" y="163"/>
                      </a:cubicBezTo>
                      <a:cubicBezTo>
                        <a:pt x="165" y="162"/>
                        <a:pt x="165" y="162"/>
                        <a:pt x="165" y="162"/>
                      </a:cubicBezTo>
                      <a:cubicBezTo>
                        <a:pt x="165" y="162"/>
                        <a:pt x="165" y="162"/>
                        <a:pt x="165" y="162"/>
                      </a:cubicBezTo>
                      <a:cubicBezTo>
                        <a:pt x="166" y="161"/>
                        <a:pt x="166" y="161"/>
                        <a:pt x="166" y="161"/>
                      </a:cubicBezTo>
                      <a:cubicBezTo>
                        <a:pt x="166" y="161"/>
                        <a:pt x="166" y="161"/>
                        <a:pt x="166" y="161"/>
                      </a:cubicBezTo>
                      <a:cubicBezTo>
                        <a:pt x="166" y="160"/>
                        <a:pt x="166" y="160"/>
                        <a:pt x="166" y="160"/>
                      </a:cubicBezTo>
                      <a:cubicBezTo>
                        <a:pt x="166" y="160"/>
                        <a:pt x="166" y="160"/>
                        <a:pt x="166" y="160"/>
                      </a:cubicBezTo>
                      <a:cubicBezTo>
                        <a:pt x="166" y="160"/>
                        <a:pt x="166" y="160"/>
                        <a:pt x="166" y="160"/>
                      </a:cubicBezTo>
                      <a:cubicBezTo>
                        <a:pt x="166" y="159"/>
                        <a:pt x="166" y="159"/>
                        <a:pt x="166" y="159"/>
                      </a:cubicBezTo>
                      <a:cubicBezTo>
                        <a:pt x="166" y="159"/>
                        <a:pt x="166" y="159"/>
                        <a:pt x="166" y="159"/>
                      </a:cubicBezTo>
                      <a:cubicBezTo>
                        <a:pt x="165" y="158"/>
                        <a:pt x="165" y="158"/>
                        <a:pt x="165" y="158"/>
                      </a:cubicBezTo>
                      <a:cubicBezTo>
                        <a:pt x="165" y="158"/>
                        <a:pt x="165" y="158"/>
                        <a:pt x="165" y="158"/>
                      </a:cubicBezTo>
                      <a:cubicBezTo>
                        <a:pt x="165" y="157"/>
                        <a:pt x="165" y="157"/>
                        <a:pt x="165" y="157"/>
                      </a:cubicBezTo>
                      <a:cubicBezTo>
                        <a:pt x="166" y="157"/>
                        <a:pt x="166" y="157"/>
                        <a:pt x="166" y="157"/>
                      </a:cubicBezTo>
                      <a:cubicBezTo>
                        <a:pt x="166" y="158"/>
                        <a:pt x="166" y="158"/>
                        <a:pt x="166" y="158"/>
                      </a:cubicBezTo>
                      <a:cubicBezTo>
                        <a:pt x="166" y="158"/>
                        <a:pt x="166" y="158"/>
                        <a:pt x="166" y="158"/>
                      </a:cubicBezTo>
                      <a:cubicBezTo>
                        <a:pt x="166" y="158"/>
                        <a:pt x="166" y="158"/>
                        <a:pt x="166" y="158"/>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7"/>
                        <a:pt x="166" y="157"/>
                        <a:pt x="166" y="157"/>
                      </a:cubicBezTo>
                      <a:cubicBezTo>
                        <a:pt x="166" y="156"/>
                        <a:pt x="166" y="156"/>
                        <a:pt x="166" y="156"/>
                      </a:cubicBezTo>
                      <a:cubicBezTo>
                        <a:pt x="166" y="156"/>
                        <a:pt x="166" y="156"/>
                        <a:pt x="166" y="156"/>
                      </a:cubicBezTo>
                      <a:cubicBezTo>
                        <a:pt x="166" y="156"/>
                        <a:pt x="166" y="156"/>
                        <a:pt x="166" y="156"/>
                      </a:cubicBezTo>
                      <a:cubicBezTo>
                        <a:pt x="166" y="157"/>
                        <a:pt x="166" y="157"/>
                        <a:pt x="166" y="157"/>
                      </a:cubicBezTo>
                      <a:cubicBezTo>
                        <a:pt x="166" y="157"/>
                        <a:pt x="166" y="157"/>
                        <a:pt x="166" y="157"/>
                      </a:cubicBezTo>
                      <a:cubicBezTo>
                        <a:pt x="167" y="157"/>
                        <a:pt x="167" y="157"/>
                        <a:pt x="167" y="157"/>
                      </a:cubicBezTo>
                      <a:cubicBezTo>
                        <a:pt x="167" y="157"/>
                        <a:pt x="167" y="157"/>
                        <a:pt x="167" y="157"/>
                      </a:cubicBezTo>
                      <a:cubicBezTo>
                        <a:pt x="167" y="157"/>
                        <a:pt x="167" y="157"/>
                        <a:pt x="167" y="157"/>
                      </a:cubicBezTo>
                      <a:cubicBezTo>
                        <a:pt x="167" y="157"/>
                        <a:pt x="167" y="157"/>
                        <a:pt x="167" y="157"/>
                      </a:cubicBezTo>
                      <a:cubicBezTo>
                        <a:pt x="167" y="158"/>
                        <a:pt x="167" y="158"/>
                        <a:pt x="167" y="158"/>
                      </a:cubicBezTo>
                      <a:cubicBezTo>
                        <a:pt x="167" y="158"/>
                        <a:pt x="167" y="158"/>
                        <a:pt x="167" y="158"/>
                      </a:cubicBezTo>
                      <a:cubicBezTo>
                        <a:pt x="167" y="158"/>
                        <a:pt x="167" y="158"/>
                        <a:pt x="167" y="158"/>
                      </a:cubicBezTo>
                      <a:cubicBezTo>
                        <a:pt x="167" y="158"/>
                        <a:pt x="167" y="158"/>
                        <a:pt x="167" y="158"/>
                      </a:cubicBezTo>
                      <a:cubicBezTo>
                        <a:pt x="167" y="158"/>
                        <a:pt x="167" y="158"/>
                        <a:pt x="167" y="158"/>
                      </a:cubicBezTo>
                      <a:cubicBezTo>
                        <a:pt x="167" y="159"/>
                        <a:pt x="167" y="159"/>
                        <a:pt x="167" y="159"/>
                      </a:cubicBezTo>
                      <a:cubicBezTo>
                        <a:pt x="168" y="159"/>
                        <a:pt x="168" y="159"/>
                        <a:pt x="168" y="159"/>
                      </a:cubicBezTo>
                      <a:cubicBezTo>
                        <a:pt x="168" y="159"/>
                        <a:pt x="168" y="159"/>
                        <a:pt x="168" y="159"/>
                      </a:cubicBezTo>
                      <a:cubicBezTo>
                        <a:pt x="168" y="159"/>
                        <a:pt x="168" y="159"/>
                        <a:pt x="168" y="159"/>
                      </a:cubicBezTo>
                      <a:cubicBezTo>
                        <a:pt x="168" y="159"/>
                        <a:pt x="168" y="159"/>
                        <a:pt x="168" y="159"/>
                      </a:cubicBezTo>
                      <a:cubicBezTo>
                        <a:pt x="170" y="158"/>
                        <a:pt x="170" y="158"/>
                        <a:pt x="170" y="158"/>
                      </a:cubicBezTo>
                      <a:cubicBezTo>
                        <a:pt x="170" y="158"/>
                        <a:pt x="170" y="158"/>
                        <a:pt x="170" y="158"/>
                      </a:cubicBezTo>
                      <a:cubicBezTo>
                        <a:pt x="171" y="158"/>
                        <a:pt x="171" y="158"/>
                        <a:pt x="171" y="158"/>
                      </a:cubicBezTo>
                      <a:cubicBezTo>
                        <a:pt x="171" y="158"/>
                        <a:pt x="171" y="158"/>
                        <a:pt x="171" y="158"/>
                      </a:cubicBezTo>
                      <a:cubicBezTo>
                        <a:pt x="173" y="157"/>
                        <a:pt x="173" y="157"/>
                        <a:pt x="173" y="157"/>
                      </a:cubicBezTo>
                      <a:cubicBezTo>
                        <a:pt x="173" y="157"/>
                        <a:pt x="173" y="157"/>
                        <a:pt x="173" y="157"/>
                      </a:cubicBezTo>
                      <a:cubicBezTo>
                        <a:pt x="172" y="156"/>
                        <a:pt x="172" y="156"/>
                        <a:pt x="172" y="156"/>
                      </a:cubicBezTo>
                      <a:cubicBezTo>
                        <a:pt x="171" y="156"/>
                        <a:pt x="171" y="156"/>
                        <a:pt x="171" y="156"/>
                      </a:cubicBezTo>
                      <a:cubicBezTo>
                        <a:pt x="171" y="156"/>
                        <a:pt x="171" y="156"/>
                        <a:pt x="171" y="156"/>
                      </a:cubicBezTo>
                      <a:cubicBezTo>
                        <a:pt x="171" y="156"/>
                        <a:pt x="171" y="156"/>
                        <a:pt x="171" y="156"/>
                      </a:cubicBezTo>
                      <a:cubicBezTo>
                        <a:pt x="170" y="156"/>
                        <a:pt x="170" y="156"/>
                        <a:pt x="170" y="156"/>
                      </a:cubicBezTo>
                      <a:cubicBezTo>
                        <a:pt x="170" y="156"/>
                        <a:pt x="170" y="156"/>
                        <a:pt x="170" y="156"/>
                      </a:cubicBezTo>
                      <a:cubicBezTo>
                        <a:pt x="170" y="156"/>
                        <a:pt x="170" y="156"/>
                        <a:pt x="170" y="156"/>
                      </a:cubicBezTo>
                      <a:cubicBezTo>
                        <a:pt x="170" y="156"/>
                        <a:pt x="170" y="156"/>
                        <a:pt x="170" y="156"/>
                      </a:cubicBezTo>
                      <a:cubicBezTo>
                        <a:pt x="171" y="156"/>
                        <a:pt x="171" y="156"/>
                        <a:pt x="171" y="156"/>
                      </a:cubicBezTo>
                      <a:cubicBezTo>
                        <a:pt x="171" y="155"/>
                        <a:pt x="171" y="155"/>
                        <a:pt x="171" y="155"/>
                      </a:cubicBezTo>
                      <a:cubicBezTo>
                        <a:pt x="171" y="155"/>
                        <a:pt x="171" y="155"/>
                        <a:pt x="171" y="155"/>
                      </a:cubicBezTo>
                      <a:cubicBezTo>
                        <a:pt x="171" y="155"/>
                        <a:pt x="171" y="155"/>
                        <a:pt x="171" y="155"/>
                      </a:cubicBezTo>
                      <a:cubicBezTo>
                        <a:pt x="171" y="155"/>
                        <a:pt x="171" y="155"/>
                        <a:pt x="171" y="155"/>
                      </a:cubicBezTo>
                      <a:cubicBezTo>
                        <a:pt x="170" y="155"/>
                        <a:pt x="170" y="155"/>
                        <a:pt x="170" y="155"/>
                      </a:cubicBezTo>
                      <a:cubicBezTo>
                        <a:pt x="170" y="154"/>
                        <a:pt x="170" y="154"/>
                        <a:pt x="170" y="154"/>
                      </a:cubicBezTo>
                      <a:cubicBezTo>
                        <a:pt x="169" y="154"/>
                        <a:pt x="169" y="154"/>
                        <a:pt x="169" y="154"/>
                      </a:cubicBezTo>
                      <a:cubicBezTo>
                        <a:pt x="169" y="154"/>
                        <a:pt x="169" y="154"/>
                        <a:pt x="169" y="154"/>
                      </a:cubicBezTo>
                      <a:cubicBezTo>
                        <a:pt x="169" y="155"/>
                        <a:pt x="169" y="155"/>
                        <a:pt x="169" y="155"/>
                      </a:cubicBezTo>
                      <a:cubicBezTo>
                        <a:pt x="169" y="154"/>
                        <a:pt x="169" y="154"/>
                        <a:pt x="169" y="154"/>
                      </a:cubicBezTo>
                      <a:cubicBezTo>
                        <a:pt x="169" y="154"/>
                        <a:pt x="169" y="154"/>
                        <a:pt x="169" y="154"/>
                      </a:cubicBezTo>
                      <a:cubicBezTo>
                        <a:pt x="169" y="154"/>
                        <a:pt x="169" y="154"/>
                        <a:pt x="169" y="154"/>
                      </a:cubicBezTo>
                      <a:cubicBezTo>
                        <a:pt x="169" y="154"/>
                        <a:pt x="169" y="154"/>
                        <a:pt x="169" y="154"/>
                      </a:cubicBezTo>
                      <a:cubicBezTo>
                        <a:pt x="169" y="153"/>
                        <a:pt x="169" y="153"/>
                        <a:pt x="169" y="153"/>
                      </a:cubicBezTo>
                      <a:cubicBezTo>
                        <a:pt x="169" y="153"/>
                        <a:pt x="169" y="153"/>
                        <a:pt x="169" y="153"/>
                      </a:cubicBezTo>
                      <a:cubicBezTo>
                        <a:pt x="168" y="153"/>
                        <a:pt x="168" y="153"/>
                        <a:pt x="168" y="153"/>
                      </a:cubicBezTo>
                      <a:cubicBezTo>
                        <a:pt x="168" y="152"/>
                        <a:pt x="168" y="152"/>
                        <a:pt x="168" y="152"/>
                      </a:cubicBezTo>
                      <a:cubicBezTo>
                        <a:pt x="168" y="152"/>
                        <a:pt x="168" y="152"/>
                        <a:pt x="168" y="152"/>
                      </a:cubicBezTo>
                      <a:cubicBezTo>
                        <a:pt x="168" y="151"/>
                        <a:pt x="168" y="151"/>
                        <a:pt x="168" y="151"/>
                      </a:cubicBezTo>
                      <a:cubicBezTo>
                        <a:pt x="168" y="152"/>
                        <a:pt x="168" y="152"/>
                        <a:pt x="168" y="152"/>
                      </a:cubicBezTo>
                      <a:cubicBezTo>
                        <a:pt x="168" y="152"/>
                        <a:pt x="168" y="152"/>
                        <a:pt x="168" y="152"/>
                      </a:cubicBezTo>
                      <a:cubicBezTo>
                        <a:pt x="169" y="152"/>
                        <a:pt x="169" y="152"/>
                        <a:pt x="169" y="152"/>
                      </a:cubicBezTo>
                      <a:cubicBezTo>
                        <a:pt x="169" y="152"/>
                        <a:pt x="169" y="152"/>
                        <a:pt x="169" y="152"/>
                      </a:cubicBezTo>
                      <a:cubicBezTo>
                        <a:pt x="169" y="151"/>
                        <a:pt x="169" y="151"/>
                        <a:pt x="169" y="151"/>
                      </a:cubicBezTo>
                      <a:cubicBezTo>
                        <a:pt x="169" y="152"/>
                        <a:pt x="169" y="152"/>
                        <a:pt x="169" y="152"/>
                      </a:cubicBezTo>
                      <a:cubicBezTo>
                        <a:pt x="169" y="152"/>
                        <a:pt x="169" y="152"/>
                        <a:pt x="169" y="152"/>
                      </a:cubicBezTo>
                      <a:cubicBezTo>
                        <a:pt x="170" y="152"/>
                        <a:pt x="170" y="152"/>
                        <a:pt x="170" y="152"/>
                      </a:cubicBezTo>
                      <a:cubicBezTo>
                        <a:pt x="170" y="152"/>
                        <a:pt x="170" y="152"/>
                        <a:pt x="170" y="152"/>
                      </a:cubicBezTo>
                      <a:cubicBezTo>
                        <a:pt x="170" y="152"/>
                        <a:pt x="170" y="152"/>
                        <a:pt x="170" y="152"/>
                      </a:cubicBezTo>
                      <a:cubicBezTo>
                        <a:pt x="170" y="152"/>
                        <a:pt x="170" y="152"/>
                        <a:pt x="170" y="152"/>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0" y="153"/>
                        <a:pt x="170" y="153"/>
                        <a:pt x="170" y="153"/>
                      </a:cubicBezTo>
                      <a:cubicBezTo>
                        <a:pt x="171" y="153"/>
                        <a:pt x="171" y="153"/>
                        <a:pt x="171" y="153"/>
                      </a:cubicBezTo>
                      <a:cubicBezTo>
                        <a:pt x="171" y="153"/>
                        <a:pt x="171" y="153"/>
                        <a:pt x="171" y="153"/>
                      </a:cubicBezTo>
                      <a:cubicBezTo>
                        <a:pt x="171" y="153"/>
                        <a:pt x="171" y="153"/>
                        <a:pt x="171" y="153"/>
                      </a:cubicBezTo>
                      <a:cubicBezTo>
                        <a:pt x="171" y="154"/>
                        <a:pt x="171" y="154"/>
                        <a:pt x="171" y="154"/>
                      </a:cubicBezTo>
                      <a:cubicBezTo>
                        <a:pt x="172" y="153"/>
                        <a:pt x="172" y="153"/>
                        <a:pt x="172" y="153"/>
                      </a:cubicBezTo>
                      <a:cubicBezTo>
                        <a:pt x="172" y="153"/>
                        <a:pt x="172" y="153"/>
                        <a:pt x="172" y="153"/>
                      </a:cubicBezTo>
                      <a:cubicBezTo>
                        <a:pt x="172" y="154"/>
                        <a:pt x="172" y="154"/>
                        <a:pt x="172" y="154"/>
                      </a:cubicBezTo>
                      <a:cubicBezTo>
                        <a:pt x="172" y="154"/>
                        <a:pt x="172" y="154"/>
                        <a:pt x="172" y="154"/>
                      </a:cubicBezTo>
                      <a:cubicBezTo>
                        <a:pt x="171" y="154"/>
                        <a:pt x="171" y="154"/>
                        <a:pt x="171" y="154"/>
                      </a:cubicBezTo>
                      <a:cubicBezTo>
                        <a:pt x="171" y="154"/>
                        <a:pt x="171" y="154"/>
                        <a:pt x="171" y="154"/>
                      </a:cubicBezTo>
                      <a:cubicBezTo>
                        <a:pt x="171" y="154"/>
                        <a:pt x="171" y="154"/>
                        <a:pt x="171" y="154"/>
                      </a:cubicBezTo>
                      <a:cubicBezTo>
                        <a:pt x="172" y="154"/>
                        <a:pt x="172" y="154"/>
                        <a:pt x="172" y="154"/>
                      </a:cubicBezTo>
                      <a:cubicBezTo>
                        <a:pt x="173" y="153"/>
                        <a:pt x="173" y="153"/>
                        <a:pt x="173" y="153"/>
                      </a:cubicBezTo>
                      <a:cubicBezTo>
                        <a:pt x="172" y="153"/>
                        <a:pt x="172" y="153"/>
                        <a:pt x="172" y="153"/>
                      </a:cubicBezTo>
                      <a:cubicBezTo>
                        <a:pt x="172" y="153"/>
                        <a:pt x="172" y="153"/>
                        <a:pt x="172" y="153"/>
                      </a:cubicBezTo>
                      <a:cubicBezTo>
                        <a:pt x="172" y="153"/>
                        <a:pt x="172" y="153"/>
                        <a:pt x="172" y="153"/>
                      </a:cubicBezTo>
                      <a:cubicBezTo>
                        <a:pt x="172" y="153"/>
                        <a:pt x="172" y="153"/>
                        <a:pt x="172" y="153"/>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3" y="152"/>
                        <a:pt x="173" y="152"/>
                        <a:pt x="173" y="152"/>
                      </a:cubicBezTo>
                      <a:cubicBezTo>
                        <a:pt x="172" y="151"/>
                        <a:pt x="172" y="151"/>
                        <a:pt x="172" y="151"/>
                      </a:cubicBezTo>
                      <a:cubicBezTo>
                        <a:pt x="172" y="152"/>
                        <a:pt x="172" y="152"/>
                        <a:pt x="172" y="152"/>
                      </a:cubicBezTo>
                      <a:cubicBezTo>
                        <a:pt x="172" y="152"/>
                        <a:pt x="172" y="152"/>
                        <a:pt x="172" y="152"/>
                      </a:cubicBezTo>
                      <a:cubicBezTo>
                        <a:pt x="172" y="152"/>
                        <a:pt x="172" y="152"/>
                        <a:pt x="172" y="152"/>
                      </a:cubicBezTo>
                      <a:cubicBezTo>
                        <a:pt x="172" y="152"/>
                        <a:pt x="172" y="152"/>
                        <a:pt x="172" y="152"/>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2" y="151"/>
                        <a:pt x="172" y="151"/>
                        <a:pt x="172" y="151"/>
                      </a:cubicBezTo>
                      <a:cubicBezTo>
                        <a:pt x="173" y="151"/>
                        <a:pt x="173" y="151"/>
                        <a:pt x="173" y="151"/>
                      </a:cubicBezTo>
                      <a:cubicBezTo>
                        <a:pt x="173" y="152"/>
                        <a:pt x="173" y="152"/>
                        <a:pt x="173" y="152"/>
                      </a:cubicBezTo>
                      <a:cubicBezTo>
                        <a:pt x="173" y="152"/>
                        <a:pt x="173" y="152"/>
                        <a:pt x="173" y="152"/>
                      </a:cubicBezTo>
                      <a:cubicBezTo>
                        <a:pt x="173" y="152"/>
                        <a:pt x="173" y="152"/>
                        <a:pt x="173" y="152"/>
                      </a:cubicBezTo>
                      <a:cubicBezTo>
                        <a:pt x="173" y="152"/>
                        <a:pt x="173" y="152"/>
                        <a:pt x="173" y="152"/>
                      </a:cubicBezTo>
                      <a:cubicBezTo>
                        <a:pt x="173" y="153"/>
                        <a:pt x="173" y="153"/>
                        <a:pt x="173" y="153"/>
                      </a:cubicBezTo>
                      <a:cubicBezTo>
                        <a:pt x="173" y="153"/>
                        <a:pt x="173" y="153"/>
                        <a:pt x="173" y="153"/>
                      </a:cubicBezTo>
                      <a:cubicBezTo>
                        <a:pt x="173" y="153"/>
                        <a:pt x="173" y="153"/>
                        <a:pt x="173" y="153"/>
                      </a:cubicBezTo>
                      <a:cubicBezTo>
                        <a:pt x="173" y="153"/>
                        <a:pt x="173" y="153"/>
                        <a:pt x="173" y="153"/>
                      </a:cubicBezTo>
                      <a:cubicBezTo>
                        <a:pt x="174" y="153"/>
                        <a:pt x="174" y="153"/>
                        <a:pt x="174" y="153"/>
                      </a:cubicBezTo>
                      <a:cubicBezTo>
                        <a:pt x="174" y="153"/>
                        <a:pt x="174" y="153"/>
                        <a:pt x="174" y="153"/>
                      </a:cubicBezTo>
                      <a:cubicBezTo>
                        <a:pt x="175" y="152"/>
                        <a:pt x="175" y="152"/>
                        <a:pt x="175" y="152"/>
                      </a:cubicBezTo>
                      <a:cubicBezTo>
                        <a:pt x="175" y="152"/>
                        <a:pt x="175" y="152"/>
                        <a:pt x="175" y="152"/>
                      </a:cubicBezTo>
                      <a:cubicBezTo>
                        <a:pt x="175" y="152"/>
                        <a:pt x="175" y="152"/>
                        <a:pt x="175" y="152"/>
                      </a:cubicBezTo>
                      <a:cubicBezTo>
                        <a:pt x="175" y="152"/>
                        <a:pt x="175" y="152"/>
                        <a:pt x="175" y="152"/>
                      </a:cubicBezTo>
                      <a:cubicBezTo>
                        <a:pt x="175" y="152"/>
                        <a:pt x="175" y="152"/>
                        <a:pt x="175" y="152"/>
                      </a:cubicBezTo>
                      <a:cubicBezTo>
                        <a:pt x="176" y="152"/>
                        <a:pt x="176" y="152"/>
                        <a:pt x="176" y="152"/>
                      </a:cubicBezTo>
                      <a:cubicBezTo>
                        <a:pt x="176" y="152"/>
                        <a:pt x="176" y="152"/>
                        <a:pt x="176" y="152"/>
                      </a:cubicBezTo>
                      <a:cubicBezTo>
                        <a:pt x="176" y="152"/>
                        <a:pt x="176" y="152"/>
                        <a:pt x="176" y="152"/>
                      </a:cubicBezTo>
                      <a:cubicBezTo>
                        <a:pt x="176" y="152"/>
                        <a:pt x="176" y="152"/>
                        <a:pt x="176" y="152"/>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6" y="153"/>
                        <a:pt x="176" y="153"/>
                        <a:pt x="176" y="153"/>
                      </a:cubicBezTo>
                      <a:cubicBezTo>
                        <a:pt x="177" y="153"/>
                        <a:pt x="177" y="153"/>
                        <a:pt x="177" y="153"/>
                      </a:cubicBezTo>
                      <a:cubicBezTo>
                        <a:pt x="177" y="153"/>
                        <a:pt x="177" y="153"/>
                        <a:pt x="177" y="153"/>
                      </a:cubicBezTo>
                      <a:cubicBezTo>
                        <a:pt x="177" y="153"/>
                        <a:pt x="177" y="153"/>
                        <a:pt x="177" y="153"/>
                      </a:cubicBezTo>
                      <a:cubicBezTo>
                        <a:pt x="177" y="153"/>
                        <a:pt x="177" y="153"/>
                        <a:pt x="177" y="153"/>
                      </a:cubicBezTo>
                      <a:cubicBezTo>
                        <a:pt x="177" y="153"/>
                        <a:pt x="177" y="153"/>
                        <a:pt x="177" y="153"/>
                      </a:cubicBezTo>
                      <a:cubicBezTo>
                        <a:pt x="176" y="153"/>
                        <a:pt x="176" y="153"/>
                        <a:pt x="176" y="153"/>
                      </a:cubicBezTo>
                      <a:cubicBezTo>
                        <a:pt x="176" y="154"/>
                        <a:pt x="176" y="154"/>
                        <a:pt x="176" y="154"/>
                      </a:cubicBezTo>
                      <a:cubicBezTo>
                        <a:pt x="176" y="154"/>
                        <a:pt x="176" y="154"/>
                        <a:pt x="176" y="154"/>
                      </a:cubicBezTo>
                      <a:cubicBezTo>
                        <a:pt x="176" y="154"/>
                        <a:pt x="176" y="154"/>
                        <a:pt x="176" y="154"/>
                      </a:cubicBezTo>
                      <a:cubicBezTo>
                        <a:pt x="177" y="154"/>
                        <a:pt x="177" y="154"/>
                        <a:pt x="177" y="154"/>
                      </a:cubicBezTo>
                      <a:cubicBezTo>
                        <a:pt x="178" y="153"/>
                        <a:pt x="178" y="153"/>
                        <a:pt x="178" y="153"/>
                      </a:cubicBezTo>
                      <a:cubicBezTo>
                        <a:pt x="178" y="153"/>
                        <a:pt x="178" y="153"/>
                        <a:pt x="178" y="153"/>
                      </a:cubicBezTo>
                      <a:cubicBezTo>
                        <a:pt x="178" y="153"/>
                        <a:pt x="178" y="153"/>
                        <a:pt x="178" y="153"/>
                      </a:cubicBezTo>
                      <a:cubicBezTo>
                        <a:pt x="179" y="153"/>
                        <a:pt x="179" y="153"/>
                        <a:pt x="179" y="153"/>
                      </a:cubicBezTo>
                      <a:cubicBezTo>
                        <a:pt x="179" y="153"/>
                        <a:pt x="179" y="153"/>
                        <a:pt x="179" y="153"/>
                      </a:cubicBezTo>
                      <a:cubicBezTo>
                        <a:pt x="180" y="153"/>
                        <a:pt x="180" y="153"/>
                        <a:pt x="180" y="153"/>
                      </a:cubicBezTo>
                      <a:cubicBezTo>
                        <a:pt x="180" y="153"/>
                        <a:pt x="180" y="153"/>
                        <a:pt x="180" y="153"/>
                      </a:cubicBezTo>
                      <a:cubicBezTo>
                        <a:pt x="180" y="153"/>
                        <a:pt x="180" y="153"/>
                        <a:pt x="180" y="153"/>
                      </a:cubicBezTo>
                      <a:cubicBezTo>
                        <a:pt x="179" y="153"/>
                        <a:pt x="179" y="153"/>
                        <a:pt x="179" y="153"/>
                      </a:cubicBezTo>
                      <a:cubicBezTo>
                        <a:pt x="179" y="154"/>
                        <a:pt x="179" y="154"/>
                        <a:pt x="179" y="154"/>
                      </a:cubicBezTo>
                      <a:cubicBezTo>
                        <a:pt x="177" y="155"/>
                        <a:pt x="177" y="155"/>
                        <a:pt x="177" y="155"/>
                      </a:cubicBezTo>
                      <a:cubicBezTo>
                        <a:pt x="176" y="155"/>
                        <a:pt x="176" y="155"/>
                        <a:pt x="176" y="155"/>
                      </a:cubicBezTo>
                      <a:cubicBezTo>
                        <a:pt x="176" y="156"/>
                        <a:pt x="176" y="156"/>
                        <a:pt x="176" y="156"/>
                      </a:cubicBezTo>
                      <a:cubicBezTo>
                        <a:pt x="176" y="156"/>
                        <a:pt x="176" y="156"/>
                        <a:pt x="176" y="156"/>
                      </a:cubicBezTo>
                      <a:cubicBezTo>
                        <a:pt x="177" y="155"/>
                        <a:pt x="177" y="155"/>
                        <a:pt x="177" y="155"/>
                      </a:cubicBezTo>
                      <a:cubicBezTo>
                        <a:pt x="178" y="154"/>
                        <a:pt x="178" y="154"/>
                        <a:pt x="178" y="154"/>
                      </a:cubicBezTo>
                      <a:cubicBezTo>
                        <a:pt x="179" y="154"/>
                        <a:pt x="179" y="154"/>
                        <a:pt x="179" y="154"/>
                      </a:cubicBezTo>
                      <a:cubicBezTo>
                        <a:pt x="181" y="153"/>
                        <a:pt x="181" y="153"/>
                        <a:pt x="181" y="153"/>
                      </a:cubicBezTo>
                      <a:cubicBezTo>
                        <a:pt x="182" y="153"/>
                        <a:pt x="182" y="153"/>
                        <a:pt x="182" y="153"/>
                      </a:cubicBezTo>
                      <a:cubicBezTo>
                        <a:pt x="184" y="151"/>
                        <a:pt x="184" y="151"/>
                        <a:pt x="184" y="151"/>
                      </a:cubicBezTo>
                      <a:cubicBezTo>
                        <a:pt x="184" y="151"/>
                        <a:pt x="184" y="151"/>
                        <a:pt x="184" y="151"/>
                      </a:cubicBezTo>
                      <a:cubicBezTo>
                        <a:pt x="183" y="151"/>
                        <a:pt x="183" y="151"/>
                        <a:pt x="183" y="151"/>
                      </a:cubicBezTo>
                      <a:cubicBezTo>
                        <a:pt x="181" y="153"/>
                        <a:pt x="181" y="153"/>
                        <a:pt x="181" y="153"/>
                      </a:cubicBezTo>
                      <a:cubicBezTo>
                        <a:pt x="181" y="153"/>
                        <a:pt x="181" y="153"/>
                        <a:pt x="181"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3"/>
                        <a:pt x="180" y="153"/>
                        <a:pt x="180" y="153"/>
                      </a:cubicBezTo>
                      <a:cubicBezTo>
                        <a:pt x="180" y="152"/>
                        <a:pt x="180" y="152"/>
                        <a:pt x="180" y="152"/>
                      </a:cubicBezTo>
                      <a:cubicBezTo>
                        <a:pt x="180" y="152"/>
                        <a:pt x="180" y="152"/>
                        <a:pt x="180" y="152"/>
                      </a:cubicBezTo>
                      <a:cubicBezTo>
                        <a:pt x="180" y="152"/>
                        <a:pt x="180" y="152"/>
                        <a:pt x="180" y="152"/>
                      </a:cubicBezTo>
                      <a:cubicBezTo>
                        <a:pt x="180" y="152"/>
                        <a:pt x="180" y="152"/>
                        <a:pt x="180" y="152"/>
                      </a:cubicBezTo>
                      <a:cubicBezTo>
                        <a:pt x="182" y="151"/>
                        <a:pt x="182" y="151"/>
                        <a:pt x="182" y="151"/>
                      </a:cubicBezTo>
                      <a:cubicBezTo>
                        <a:pt x="183" y="151"/>
                        <a:pt x="183" y="151"/>
                        <a:pt x="183" y="151"/>
                      </a:cubicBezTo>
                      <a:cubicBezTo>
                        <a:pt x="184" y="151"/>
                        <a:pt x="184" y="151"/>
                        <a:pt x="184" y="151"/>
                      </a:cubicBezTo>
                      <a:cubicBezTo>
                        <a:pt x="185" y="151"/>
                        <a:pt x="185" y="151"/>
                        <a:pt x="185" y="151"/>
                      </a:cubicBezTo>
                      <a:cubicBezTo>
                        <a:pt x="185" y="150"/>
                        <a:pt x="185" y="150"/>
                        <a:pt x="185" y="150"/>
                      </a:cubicBezTo>
                      <a:cubicBezTo>
                        <a:pt x="186" y="150"/>
                        <a:pt x="186" y="150"/>
                        <a:pt x="186" y="150"/>
                      </a:cubicBezTo>
                      <a:cubicBezTo>
                        <a:pt x="188" y="149"/>
                        <a:pt x="188" y="149"/>
                        <a:pt x="188" y="149"/>
                      </a:cubicBezTo>
                      <a:cubicBezTo>
                        <a:pt x="189" y="148"/>
                        <a:pt x="189" y="148"/>
                        <a:pt x="189" y="148"/>
                      </a:cubicBezTo>
                      <a:cubicBezTo>
                        <a:pt x="189" y="148"/>
                        <a:pt x="189" y="148"/>
                        <a:pt x="189" y="148"/>
                      </a:cubicBezTo>
                      <a:cubicBezTo>
                        <a:pt x="190" y="148"/>
                        <a:pt x="190" y="148"/>
                        <a:pt x="190" y="148"/>
                      </a:cubicBezTo>
                      <a:cubicBezTo>
                        <a:pt x="190" y="148"/>
                        <a:pt x="190" y="148"/>
                        <a:pt x="190" y="148"/>
                      </a:cubicBezTo>
                      <a:cubicBezTo>
                        <a:pt x="191" y="147"/>
                        <a:pt x="191" y="147"/>
                        <a:pt x="191" y="147"/>
                      </a:cubicBezTo>
                      <a:cubicBezTo>
                        <a:pt x="192" y="146"/>
                        <a:pt x="192" y="146"/>
                        <a:pt x="192" y="146"/>
                      </a:cubicBezTo>
                      <a:cubicBezTo>
                        <a:pt x="192" y="145"/>
                        <a:pt x="192" y="145"/>
                        <a:pt x="192" y="145"/>
                      </a:cubicBezTo>
                      <a:cubicBezTo>
                        <a:pt x="193" y="144"/>
                        <a:pt x="193" y="144"/>
                        <a:pt x="193" y="144"/>
                      </a:cubicBezTo>
                      <a:cubicBezTo>
                        <a:pt x="194" y="144"/>
                        <a:pt x="194" y="144"/>
                        <a:pt x="194" y="144"/>
                      </a:cubicBezTo>
                      <a:cubicBezTo>
                        <a:pt x="194" y="144"/>
                        <a:pt x="194" y="144"/>
                        <a:pt x="194" y="144"/>
                      </a:cubicBezTo>
                      <a:cubicBezTo>
                        <a:pt x="194" y="143"/>
                        <a:pt x="194" y="143"/>
                        <a:pt x="194" y="143"/>
                      </a:cubicBezTo>
                      <a:cubicBezTo>
                        <a:pt x="193" y="143"/>
                        <a:pt x="193" y="143"/>
                        <a:pt x="193" y="143"/>
                      </a:cubicBezTo>
                      <a:cubicBezTo>
                        <a:pt x="193" y="142"/>
                        <a:pt x="193" y="142"/>
                        <a:pt x="193" y="142"/>
                      </a:cubicBezTo>
                      <a:cubicBezTo>
                        <a:pt x="193" y="142"/>
                        <a:pt x="193" y="142"/>
                        <a:pt x="193" y="142"/>
                      </a:cubicBezTo>
                      <a:cubicBezTo>
                        <a:pt x="193" y="141"/>
                        <a:pt x="193" y="141"/>
                        <a:pt x="193" y="141"/>
                      </a:cubicBezTo>
                      <a:cubicBezTo>
                        <a:pt x="193" y="141"/>
                        <a:pt x="193" y="141"/>
                        <a:pt x="193" y="141"/>
                      </a:cubicBezTo>
                      <a:cubicBezTo>
                        <a:pt x="193" y="141"/>
                        <a:pt x="193" y="141"/>
                        <a:pt x="193" y="141"/>
                      </a:cubicBezTo>
                      <a:cubicBezTo>
                        <a:pt x="194" y="141"/>
                        <a:pt x="194" y="141"/>
                        <a:pt x="194" y="141"/>
                      </a:cubicBezTo>
                      <a:cubicBezTo>
                        <a:pt x="194" y="141"/>
                        <a:pt x="194" y="141"/>
                        <a:pt x="194" y="141"/>
                      </a:cubicBezTo>
                      <a:cubicBezTo>
                        <a:pt x="194" y="142"/>
                        <a:pt x="194" y="142"/>
                        <a:pt x="194" y="142"/>
                      </a:cubicBezTo>
                      <a:cubicBezTo>
                        <a:pt x="195" y="141"/>
                        <a:pt x="195" y="141"/>
                        <a:pt x="195" y="141"/>
                      </a:cubicBezTo>
                      <a:cubicBezTo>
                        <a:pt x="195" y="141"/>
                        <a:pt x="195" y="141"/>
                        <a:pt x="195" y="141"/>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6" y="140"/>
                        <a:pt x="196" y="140"/>
                        <a:pt x="196" y="140"/>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7" y="139"/>
                        <a:pt x="197" y="139"/>
                        <a:pt x="197" y="139"/>
                      </a:cubicBezTo>
                      <a:cubicBezTo>
                        <a:pt x="198" y="139"/>
                        <a:pt x="198" y="139"/>
                        <a:pt x="198" y="139"/>
                      </a:cubicBezTo>
                      <a:cubicBezTo>
                        <a:pt x="198" y="138"/>
                        <a:pt x="198" y="138"/>
                        <a:pt x="198" y="138"/>
                      </a:cubicBezTo>
                      <a:cubicBezTo>
                        <a:pt x="198" y="138"/>
                        <a:pt x="198" y="138"/>
                        <a:pt x="198" y="138"/>
                      </a:cubicBezTo>
                      <a:cubicBezTo>
                        <a:pt x="198" y="138"/>
                        <a:pt x="198" y="138"/>
                        <a:pt x="198" y="138"/>
                      </a:cubicBezTo>
                      <a:cubicBezTo>
                        <a:pt x="198" y="138"/>
                        <a:pt x="198" y="138"/>
                        <a:pt x="198"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8" y="137"/>
                        <a:pt x="198" y="137"/>
                        <a:pt x="198" y="137"/>
                      </a:cubicBezTo>
                      <a:cubicBezTo>
                        <a:pt x="198" y="137"/>
                        <a:pt x="198" y="137"/>
                        <a:pt x="198" y="137"/>
                      </a:cubicBezTo>
                      <a:cubicBezTo>
                        <a:pt x="198" y="137"/>
                        <a:pt x="198" y="137"/>
                        <a:pt x="198" y="137"/>
                      </a:cubicBezTo>
                      <a:cubicBezTo>
                        <a:pt x="197" y="136"/>
                        <a:pt x="197" y="136"/>
                        <a:pt x="197" y="136"/>
                      </a:cubicBezTo>
                      <a:cubicBezTo>
                        <a:pt x="197" y="136"/>
                        <a:pt x="197" y="136"/>
                        <a:pt x="197" y="136"/>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7"/>
                        <a:pt x="197" y="137"/>
                        <a:pt x="197" y="137"/>
                      </a:cubicBezTo>
                      <a:cubicBezTo>
                        <a:pt x="197" y="136"/>
                        <a:pt x="197" y="136"/>
                        <a:pt x="197" y="136"/>
                      </a:cubicBezTo>
                      <a:cubicBezTo>
                        <a:pt x="196" y="136"/>
                        <a:pt x="196" y="136"/>
                        <a:pt x="196" y="136"/>
                      </a:cubicBezTo>
                      <a:cubicBezTo>
                        <a:pt x="196" y="136"/>
                        <a:pt x="196" y="136"/>
                        <a:pt x="196" y="136"/>
                      </a:cubicBezTo>
                      <a:cubicBezTo>
                        <a:pt x="197" y="136"/>
                        <a:pt x="197" y="136"/>
                        <a:pt x="197" y="136"/>
                      </a:cubicBezTo>
                      <a:cubicBezTo>
                        <a:pt x="197" y="136"/>
                        <a:pt x="197" y="136"/>
                        <a:pt x="197" y="136"/>
                      </a:cubicBezTo>
                      <a:cubicBezTo>
                        <a:pt x="197" y="136"/>
                        <a:pt x="197" y="136"/>
                        <a:pt x="197" y="136"/>
                      </a:cubicBezTo>
                      <a:cubicBezTo>
                        <a:pt x="197" y="136"/>
                        <a:pt x="197" y="136"/>
                        <a:pt x="197" y="136"/>
                      </a:cubicBezTo>
                      <a:cubicBezTo>
                        <a:pt x="197" y="135"/>
                        <a:pt x="197" y="135"/>
                        <a:pt x="197" y="135"/>
                      </a:cubicBezTo>
                      <a:cubicBezTo>
                        <a:pt x="196" y="135"/>
                        <a:pt x="196" y="135"/>
                        <a:pt x="196" y="135"/>
                      </a:cubicBezTo>
                      <a:cubicBezTo>
                        <a:pt x="195" y="135"/>
                        <a:pt x="195" y="135"/>
                        <a:pt x="195" y="135"/>
                      </a:cubicBezTo>
                      <a:cubicBezTo>
                        <a:pt x="195" y="134"/>
                        <a:pt x="195" y="134"/>
                        <a:pt x="195" y="134"/>
                      </a:cubicBezTo>
                      <a:cubicBezTo>
                        <a:pt x="196" y="134"/>
                        <a:pt x="196" y="134"/>
                        <a:pt x="196" y="134"/>
                      </a:cubicBezTo>
                      <a:cubicBezTo>
                        <a:pt x="196" y="134"/>
                        <a:pt x="196" y="134"/>
                        <a:pt x="196" y="134"/>
                      </a:cubicBezTo>
                      <a:cubicBezTo>
                        <a:pt x="196" y="133"/>
                        <a:pt x="196" y="133"/>
                        <a:pt x="196" y="133"/>
                      </a:cubicBezTo>
                      <a:cubicBezTo>
                        <a:pt x="195" y="133"/>
                        <a:pt x="195" y="133"/>
                        <a:pt x="195" y="133"/>
                      </a:cubicBezTo>
                      <a:cubicBezTo>
                        <a:pt x="195" y="133"/>
                        <a:pt x="195" y="133"/>
                        <a:pt x="195" y="133"/>
                      </a:cubicBezTo>
                      <a:cubicBezTo>
                        <a:pt x="195" y="132"/>
                        <a:pt x="195" y="132"/>
                        <a:pt x="195" y="132"/>
                      </a:cubicBezTo>
                      <a:cubicBezTo>
                        <a:pt x="196" y="132"/>
                        <a:pt x="196" y="132"/>
                        <a:pt x="196" y="132"/>
                      </a:cubicBezTo>
                      <a:cubicBezTo>
                        <a:pt x="196" y="132"/>
                        <a:pt x="196" y="132"/>
                        <a:pt x="196" y="132"/>
                      </a:cubicBezTo>
                      <a:cubicBezTo>
                        <a:pt x="195" y="132"/>
                        <a:pt x="195" y="132"/>
                        <a:pt x="195" y="132"/>
                      </a:cubicBezTo>
                      <a:cubicBezTo>
                        <a:pt x="195" y="132"/>
                        <a:pt x="195" y="132"/>
                        <a:pt x="195" y="132"/>
                      </a:cubicBezTo>
                      <a:cubicBezTo>
                        <a:pt x="195" y="131"/>
                        <a:pt x="195" y="131"/>
                        <a:pt x="195" y="131"/>
                      </a:cubicBezTo>
                      <a:cubicBezTo>
                        <a:pt x="195" y="131"/>
                        <a:pt x="195" y="131"/>
                        <a:pt x="195" y="131"/>
                      </a:cubicBezTo>
                      <a:cubicBezTo>
                        <a:pt x="194" y="131"/>
                        <a:pt x="194" y="131"/>
                        <a:pt x="194" y="131"/>
                      </a:cubicBezTo>
                      <a:cubicBezTo>
                        <a:pt x="195" y="131"/>
                        <a:pt x="195" y="131"/>
                        <a:pt x="195" y="131"/>
                      </a:cubicBezTo>
                      <a:cubicBezTo>
                        <a:pt x="195" y="131"/>
                        <a:pt x="195" y="131"/>
                        <a:pt x="195" y="131"/>
                      </a:cubicBezTo>
                      <a:cubicBezTo>
                        <a:pt x="195" y="131"/>
                        <a:pt x="195" y="131"/>
                        <a:pt x="195" y="131"/>
                      </a:cubicBezTo>
                      <a:cubicBezTo>
                        <a:pt x="195" y="131"/>
                        <a:pt x="195" y="131"/>
                        <a:pt x="195" y="131"/>
                      </a:cubicBezTo>
                      <a:cubicBezTo>
                        <a:pt x="196" y="131"/>
                        <a:pt x="196" y="131"/>
                        <a:pt x="196" y="131"/>
                      </a:cubicBezTo>
                      <a:cubicBezTo>
                        <a:pt x="196" y="131"/>
                        <a:pt x="196" y="131"/>
                        <a:pt x="196" y="131"/>
                      </a:cubicBezTo>
                      <a:cubicBezTo>
                        <a:pt x="196" y="132"/>
                        <a:pt x="196" y="132"/>
                        <a:pt x="196" y="132"/>
                      </a:cubicBezTo>
                      <a:cubicBezTo>
                        <a:pt x="197" y="132"/>
                        <a:pt x="197" y="132"/>
                        <a:pt x="197" y="132"/>
                      </a:cubicBezTo>
                      <a:cubicBezTo>
                        <a:pt x="197" y="132"/>
                        <a:pt x="197" y="132"/>
                        <a:pt x="197" y="132"/>
                      </a:cubicBezTo>
                      <a:cubicBezTo>
                        <a:pt x="197" y="132"/>
                        <a:pt x="197" y="132"/>
                        <a:pt x="197" y="132"/>
                      </a:cubicBezTo>
                      <a:cubicBezTo>
                        <a:pt x="197" y="132"/>
                        <a:pt x="197" y="132"/>
                        <a:pt x="197" y="132"/>
                      </a:cubicBezTo>
                      <a:cubicBezTo>
                        <a:pt x="198" y="132"/>
                        <a:pt x="198" y="132"/>
                        <a:pt x="198" y="132"/>
                      </a:cubicBezTo>
                      <a:cubicBezTo>
                        <a:pt x="198" y="132"/>
                        <a:pt x="198" y="132"/>
                        <a:pt x="198" y="132"/>
                      </a:cubicBezTo>
                      <a:cubicBezTo>
                        <a:pt x="198" y="131"/>
                        <a:pt x="198" y="131"/>
                        <a:pt x="198" y="131"/>
                      </a:cubicBezTo>
                      <a:cubicBezTo>
                        <a:pt x="198" y="130"/>
                        <a:pt x="198" y="130"/>
                        <a:pt x="198" y="130"/>
                      </a:cubicBezTo>
                      <a:cubicBezTo>
                        <a:pt x="198" y="130"/>
                        <a:pt x="198" y="130"/>
                        <a:pt x="198" y="130"/>
                      </a:cubicBezTo>
                      <a:cubicBezTo>
                        <a:pt x="199" y="130"/>
                        <a:pt x="199" y="130"/>
                        <a:pt x="199" y="130"/>
                      </a:cubicBezTo>
                      <a:cubicBezTo>
                        <a:pt x="199" y="130"/>
                        <a:pt x="199" y="130"/>
                        <a:pt x="199" y="130"/>
                      </a:cubicBezTo>
                      <a:cubicBezTo>
                        <a:pt x="199" y="130"/>
                        <a:pt x="199" y="130"/>
                        <a:pt x="199" y="130"/>
                      </a:cubicBezTo>
                      <a:cubicBezTo>
                        <a:pt x="200" y="130"/>
                        <a:pt x="200" y="130"/>
                        <a:pt x="200" y="130"/>
                      </a:cubicBezTo>
                      <a:cubicBezTo>
                        <a:pt x="200" y="130"/>
                        <a:pt x="200" y="130"/>
                        <a:pt x="200" y="130"/>
                      </a:cubicBezTo>
                      <a:cubicBezTo>
                        <a:pt x="200" y="130"/>
                        <a:pt x="200" y="130"/>
                        <a:pt x="200" y="130"/>
                      </a:cubicBezTo>
                      <a:cubicBezTo>
                        <a:pt x="200" y="130"/>
                        <a:pt x="200" y="130"/>
                        <a:pt x="200" y="130"/>
                      </a:cubicBezTo>
                      <a:cubicBezTo>
                        <a:pt x="200" y="130"/>
                        <a:pt x="200" y="130"/>
                        <a:pt x="200" y="130"/>
                      </a:cubicBezTo>
                      <a:cubicBezTo>
                        <a:pt x="201" y="130"/>
                        <a:pt x="201" y="130"/>
                        <a:pt x="201" y="130"/>
                      </a:cubicBezTo>
                      <a:cubicBezTo>
                        <a:pt x="201" y="131"/>
                        <a:pt x="201" y="131"/>
                        <a:pt x="201" y="131"/>
                      </a:cubicBezTo>
                      <a:cubicBezTo>
                        <a:pt x="201" y="131"/>
                        <a:pt x="201" y="131"/>
                        <a:pt x="201" y="131"/>
                      </a:cubicBezTo>
                      <a:cubicBezTo>
                        <a:pt x="201" y="131"/>
                        <a:pt x="201" y="131"/>
                        <a:pt x="201" y="131"/>
                      </a:cubicBezTo>
                      <a:cubicBezTo>
                        <a:pt x="201" y="132"/>
                        <a:pt x="201" y="132"/>
                        <a:pt x="201" y="132"/>
                      </a:cubicBezTo>
                      <a:cubicBezTo>
                        <a:pt x="200" y="133"/>
                        <a:pt x="200" y="133"/>
                        <a:pt x="200" y="133"/>
                      </a:cubicBezTo>
                      <a:cubicBezTo>
                        <a:pt x="200" y="134"/>
                        <a:pt x="200" y="134"/>
                        <a:pt x="200" y="134"/>
                      </a:cubicBezTo>
                      <a:cubicBezTo>
                        <a:pt x="200" y="134"/>
                        <a:pt x="200" y="134"/>
                        <a:pt x="200" y="134"/>
                      </a:cubicBezTo>
                      <a:cubicBezTo>
                        <a:pt x="200" y="134"/>
                        <a:pt x="200" y="134"/>
                        <a:pt x="200" y="134"/>
                      </a:cubicBezTo>
                      <a:cubicBezTo>
                        <a:pt x="200" y="134"/>
                        <a:pt x="200" y="134"/>
                        <a:pt x="200" y="134"/>
                      </a:cubicBezTo>
                      <a:cubicBezTo>
                        <a:pt x="199" y="134"/>
                        <a:pt x="199" y="134"/>
                        <a:pt x="199" y="134"/>
                      </a:cubicBezTo>
                      <a:cubicBezTo>
                        <a:pt x="199" y="134"/>
                        <a:pt x="199" y="134"/>
                        <a:pt x="199" y="134"/>
                      </a:cubicBezTo>
                      <a:cubicBezTo>
                        <a:pt x="199" y="135"/>
                        <a:pt x="199" y="135"/>
                        <a:pt x="199" y="135"/>
                      </a:cubicBezTo>
                      <a:cubicBezTo>
                        <a:pt x="200" y="135"/>
                        <a:pt x="200" y="135"/>
                        <a:pt x="200" y="135"/>
                      </a:cubicBezTo>
                      <a:cubicBezTo>
                        <a:pt x="200" y="135"/>
                        <a:pt x="200" y="135"/>
                        <a:pt x="200" y="135"/>
                      </a:cubicBezTo>
                      <a:cubicBezTo>
                        <a:pt x="201" y="134"/>
                        <a:pt x="201" y="134"/>
                        <a:pt x="201" y="134"/>
                      </a:cubicBezTo>
                      <a:cubicBezTo>
                        <a:pt x="202" y="134"/>
                        <a:pt x="202" y="134"/>
                        <a:pt x="202" y="134"/>
                      </a:cubicBezTo>
                      <a:cubicBezTo>
                        <a:pt x="203" y="134"/>
                        <a:pt x="203" y="134"/>
                        <a:pt x="203" y="134"/>
                      </a:cubicBezTo>
                      <a:cubicBezTo>
                        <a:pt x="203" y="134"/>
                        <a:pt x="203" y="134"/>
                        <a:pt x="203"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4"/>
                        <a:pt x="204" y="134"/>
                        <a:pt x="204" y="134"/>
                      </a:cubicBezTo>
                      <a:cubicBezTo>
                        <a:pt x="204" y="135"/>
                        <a:pt x="204" y="135"/>
                        <a:pt x="204" y="135"/>
                      </a:cubicBezTo>
                      <a:cubicBezTo>
                        <a:pt x="203" y="135"/>
                        <a:pt x="203" y="135"/>
                        <a:pt x="203" y="135"/>
                      </a:cubicBezTo>
                      <a:cubicBezTo>
                        <a:pt x="203" y="135"/>
                        <a:pt x="203" y="135"/>
                        <a:pt x="203" y="135"/>
                      </a:cubicBezTo>
                      <a:cubicBezTo>
                        <a:pt x="203" y="135"/>
                        <a:pt x="203" y="135"/>
                        <a:pt x="203" y="135"/>
                      </a:cubicBezTo>
                      <a:cubicBezTo>
                        <a:pt x="202" y="135"/>
                        <a:pt x="202" y="135"/>
                        <a:pt x="202" y="135"/>
                      </a:cubicBezTo>
                      <a:cubicBezTo>
                        <a:pt x="202" y="135"/>
                        <a:pt x="202" y="135"/>
                        <a:pt x="202" y="135"/>
                      </a:cubicBezTo>
                      <a:cubicBezTo>
                        <a:pt x="202" y="135"/>
                        <a:pt x="202" y="135"/>
                        <a:pt x="202" y="135"/>
                      </a:cubicBezTo>
                      <a:cubicBezTo>
                        <a:pt x="202" y="136"/>
                        <a:pt x="202" y="136"/>
                        <a:pt x="202" y="136"/>
                      </a:cubicBezTo>
                      <a:cubicBezTo>
                        <a:pt x="201" y="136"/>
                        <a:pt x="201" y="136"/>
                        <a:pt x="201" y="136"/>
                      </a:cubicBezTo>
                      <a:cubicBezTo>
                        <a:pt x="201" y="136"/>
                        <a:pt x="201" y="136"/>
                        <a:pt x="201" y="136"/>
                      </a:cubicBezTo>
                      <a:cubicBezTo>
                        <a:pt x="200" y="137"/>
                        <a:pt x="200" y="137"/>
                        <a:pt x="200" y="137"/>
                      </a:cubicBezTo>
                      <a:cubicBezTo>
                        <a:pt x="199" y="138"/>
                        <a:pt x="199" y="138"/>
                        <a:pt x="199" y="138"/>
                      </a:cubicBezTo>
                      <a:cubicBezTo>
                        <a:pt x="200" y="138"/>
                        <a:pt x="200" y="138"/>
                        <a:pt x="200" y="138"/>
                      </a:cubicBezTo>
                      <a:cubicBezTo>
                        <a:pt x="200" y="138"/>
                        <a:pt x="200" y="138"/>
                        <a:pt x="200" y="138"/>
                      </a:cubicBezTo>
                      <a:cubicBezTo>
                        <a:pt x="200" y="138"/>
                        <a:pt x="200" y="138"/>
                        <a:pt x="200" y="138"/>
                      </a:cubicBezTo>
                      <a:cubicBezTo>
                        <a:pt x="201" y="137"/>
                        <a:pt x="201" y="137"/>
                        <a:pt x="201" y="137"/>
                      </a:cubicBezTo>
                      <a:cubicBezTo>
                        <a:pt x="202" y="136"/>
                        <a:pt x="202" y="136"/>
                        <a:pt x="202" y="136"/>
                      </a:cubicBezTo>
                      <a:cubicBezTo>
                        <a:pt x="207" y="133"/>
                        <a:pt x="207" y="133"/>
                        <a:pt x="207" y="133"/>
                      </a:cubicBezTo>
                      <a:cubicBezTo>
                        <a:pt x="209" y="132"/>
                        <a:pt x="209" y="132"/>
                        <a:pt x="209" y="132"/>
                      </a:cubicBezTo>
                      <a:cubicBezTo>
                        <a:pt x="210" y="132"/>
                        <a:pt x="210" y="132"/>
                        <a:pt x="210" y="132"/>
                      </a:cubicBezTo>
                      <a:cubicBezTo>
                        <a:pt x="211" y="131"/>
                        <a:pt x="211" y="131"/>
                        <a:pt x="211" y="131"/>
                      </a:cubicBezTo>
                      <a:cubicBezTo>
                        <a:pt x="212" y="131"/>
                        <a:pt x="212" y="131"/>
                        <a:pt x="212" y="131"/>
                      </a:cubicBezTo>
                      <a:cubicBezTo>
                        <a:pt x="212" y="131"/>
                        <a:pt x="212" y="131"/>
                        <a:pt x="212" y="131"/>
                      </a:cubicBezTo>
                      <a:cubicBezTo>
                        <a:pt x="214" y="131"/>
                        <a:pt x="214" y="131"/>
                        <a:pt x="214" y="131"/>
                      </a:cubicBezTo>
                      <a:cubicBezTo>
                        <a:pt x="214" y="131"/>
                        <a:pt x="214" y="131"/>
                        <a:pt x="214" y="131"/>
                      </a:cubicBezTo>
                      <a:cubicBezTo>
                        <a:pt x="215" y="131"/>
                        <a:pt x="215" y="131"/>
                        <a:pt x="215" y="131"/>
                      </a:cubicBezTo>
                      <a:cubicBezTo>
                        <a:pt x="215" y="131"/>
                        <a:pt x="215" y="131"/>
                        <a:pt x="215" y="131"/>
                      </a:cubicBezTo>
                      <a:cubicBezTo>
                        <a:pt x="215" y="130"/>
                        <a:pt x="215" y="130"/>
                        <a:pt x="215" y="130"/>
                      </a:cubicBezTo>
                      <a:cubicBezTo>
                        <a:pt x="214" y="129"/>
                        <a:pt x="214" y="129"/>
                        <a:pt x="214" y="129"/>
                      </a:cubicBezTo>
                      <a:cubicBezTo>
                        <a:pt x="213" y="129"/>
                        <a:pt x="213" y="129"/>
                        <a:pt x="213" y="129"/>
                      </a:cubicBezTo>
                      <a:cubicBezTo>
                        <a:pt x="214" y="127"/>
                        <a:pt x="214" y="127"/>
                        <a:pt x="214" y="127"/>
                      </a:cubicBezTo>
                      <a:cubicBezTo>
                        <a:pt x="215" y="126"/>
                        <a:pt x="215" y="126"/>
                        <a:pt x="215" y="126"/>
                      </a:cubicBezTo>
                      <a:cubicBezTo>
                        <a:pt x="215" y="125"/>
                        <a:pt x="215" y="125"/>
                        <a:pt x="215" y="125"/>
                      </a:cubicBezTo>
                      <a:cubicBezTo>
                        <a:pt x="215" y="125"/>
                        <a:pt x="215" y="125"/>
                        <a:pt x="215" y="125"/>
                      </a:cubicBezTo>
                      <a:cubicBezTo>
                        <a:pt x="215" y="125"/>
                        <a:pt x="215" y="125"/>
                        <a:pt x="215" y="125"/>
                      </a:cubicBezTo>
                      <a:cubicBezTo>
                        <a:pt x="215" y="125"/>
                        <a:pt x="215" y="125"/>
                        <a:pt x="215" y="125"/>
                      </a:cubicBezTo>
                      <a:cubicBezTo>
                        <a:pt x="216" y="125"/>
                        <a:pt x="216" y="125"/>
                        <a:pt x="216" y="125"/>
                      </a:cubicBezTo>
                      <a:cubicBezTo>
                        <a:pt x="216" y="125"/>
                        <a:pt x="216" y="125"/>
                        <a:pt x="216" y="125"/>
                      </a:cubicBezTo>
                      <a:cubicBezTo>
                        <a:pt x="216" y="124"/>
                        <a:pt x="216" y="124"/>
                        <a:pt x="216" y="124"/>
                      </a:cubicBezTo>
                      <a:cubicBezTo>
                        <a:pt x="217" y="123"/>
                        <a:pt x="217" y="123"/>
                        <a:pt x="217" y="123"/>
                      </a:cubicBezTo>
                      <a:cubicBezTo>
                        <a:pt x="217" y="123"/>
                        <a:pt x="217" y="123"/>
                        <a:pt x="217" y="123"/>
                      </a:cubicBezTo>
                      <a:cubicBezTo>
                        <a:pt x="217" y="123"/>
                        <a:pt x="217" y="123"/>
                        <a:pt x="217" y="123"/>
                      </a:cubicBezTo>
                      <a:cubicBezTo>
                        <a:pt x="217" y="122"/>
                        <a:pt x="217" y="122"/>
                        <a:pt x="217" y="122"/>
                      </a:cubicBezTo>
                      <a:cubicBezTo>
                        <a:pt x="217" y="122"/>
                        <a:pt x="217" y="122"/>
                        <a:pt x="217" y="122"/>
                      </a:cubicBezTo>
                      <a:cubicBezTo>
                        <a:pt x="217" y="121"/>
                        <a:pt x="217" y="121"/>
                        <a:pt x="217" y="121"/>
                      </a:cubicBezTo>
                      <a:cubicBezTo>
                        <a:pt x="217" y="121"/>
                        <a:pt x="217" y="121"/>
                        <a:pt x="217" y="121"/>
                      </a:cubicBezTo>
                      <a:cubicBezTo>
                        <a:pt x="217" y="121"/>
                        <a:pt x="217" y="121"/>
                        <a:pt x="217" y="121"/>
                      </a:cubicBezTo>
                      <a:cubicBezTo>
                        <a:pt x="217" y="121"/>
                        <a:pt x="217" y="121"/>
                        <a:pt x="217" y="121"/>
                      </a:cubicBezTo>
                      <a:cubicBezTo>
                        <a:pt x="217" y="120"/>
                        <a:pt x="217" y="120"/>
                        <a:pt x="217" y="120"/>
                      </a:cubicBezTo>
                      <a:cubicBezTo>
                        <a:pt x="217" y="120"/>
                        <a:pt x="217" y="120"/>
                        <a:pt x="217" y="120"/>
                      </a:cubicBezTo>
                      <a:cubicBezTo>
                        <a:pt x="217" y="120"/>
                        <a:pt x="217" y="120"/>
                        <a:pt x="217" y="120"/>
                      </a:cubicBezTo>
                      <a:cubicBezTo>
                        <a:pt x="217" y="120"/>
                        <a:pt x="217" y="120"/>
                        <a:pt x="217" y="120"/>
                      </a:cubicBezTo>
                      <a:cubicBezTo>
                        <a:pt x="217" y="119"/>
                        <a:pt x="217" y="119"/>
                        <a:pt x="217" y="119"/>
                      </a:cubicBezTo>
                      <a:cubicBezTo>
                        <a:pt x="217" y="119"/>
                        <a:pt x="217" y="119"/>
                        <a:pt x="217" y="119"/>
                      </a:cubicBezTo>
                      <a:cubicBezTo>
                        <a:pt x="216" y="119"/>
                        <a:pt x="216" y="119"/>
                        <a:pt x="216" y="119"/>
                      </a:cubicBezTo>
                      <a:cubicBezTo>
                        <a:pt x="216" y="118"/>
                        <a:pt x="216" y="118"/>
                        <a:pt x="216" y="118"/>
                      </a:cubicBezTo>
                      <a:cubicBezTo>
                        <a:pt x="216" y="118"/>
                        <a:pt x="216" y="118"/>
                        <a:pt x="216" y="118"/>
                      </a:cubicBezTo>
                      <a:cubicBezTo>
                        <a:pt x="216" y="117"/>
                        <a:pt x="216" y="117"/>
                        <a:pt x="216" y="117"/>
                      </a:cubicBezTo>
                      <a:cubicBezTo>
                        <a:pt x="216" y="117"/>
                        <a:pt x="216" y="117"/>
                        <a:pt x="216" y="117"/>
                      </a:cubicBezTo>
                      <a:cubicBezTo>
                        <a:pt x="216" y="117"/>
                        <a:pt x="216" y="117"/>
                        <a:pt x="216" y="117"/>
                      </a:cubicBezTo>
                      <a:cubicBezTo>
                        <a:pt x="217" y="116"/>
                        <a:pt x="217" y="116"/>
                        <a:pt x="217" y="116"/>
                      </a:cubicBezTo>
                      <a:cubicBezTo>
                        <a:pt x="217" y="116"/>
                        <a:pt x="217" y="116"/>
                        <a:pt x="217" y="116"/>
                      </a:cubicBezTo>
                      <a:cubicBezTo>
                        <a:pt x="217" y="115"/>
                        <a:pt x="217" y="115"/>
                        <a:pt x="217" y="115"/>
                      </a:cubicBezTo>
                      <a:cubicBezTo>
                        <a:pt x="217" y="115"/>
                        <a:pt x="217" y="115"/>
                        <a:pt x="217" y="115"/>
                      </a:cubicBezTo>
                      <a:cubicBezTo>
                        <a:pt x="216" y="115"/>
                        <a:pt x="216" y="115"/>
                        <a:pt x="216" y="115"/>
                      </a:cubicBezTo>
                      <a:cubicBezTo>
                        <a:pt x="216" y="115"/>
                        <a:pt x="216" y="115"/>
                        <a:pt x="216" y="115"/>
                      </a:cubicBezTo>
                      <a:cubicBezTo>
                        <a:pt x="216" y="114"/>
                        <a:pt x="216" y="114"/>
                        <a:pt x="216" y="114"/>
                      </a:cubicBezTo>
                      <a:cubicBezTo>
                        <a:pt x="216" y="114"/>
                        <a:pt x="216" y="114"/>
                        <a:pt x="216" y="114"/>
                      </a:cubicBezTo>
                      <a:cubicBezTo>
                        <a:pt x="216" y="114"/>
                        <a:pt x="216" y="114"/>
                        <a:pt x="216" y="114"/>
                      </a:cubicBezTo>
                      <a:cubicBezTo>
                        <a:pt x="216" y="114"/>
                        <a:pt x="216" y="114"/>
                        <a:pt x="216" y="114"/>
                      </a:cubicBezTo>
                      <a:cubicBezTo>
                        <a:pt x="216" y="114"/>
                        <a:pt x="216" y="114"/>
                        <a:pt x="216" y="114"/>
                      </a:cubicBezTo>
                      <a:cubicBezTo>
                        <a:pt x="216" y="113"/>
                        <a:pt x="216" y="113"/>
                        <a:pt x="216" y="113"/>
                      </a:cubicBezTo>
                      <a:cubicBezTo>
                        <a:pt x="217" y="113"/>
                        <a:pt x="217" y="113"/>
                        <a:pt x="217" y="113"/>
                      </a:cubicBezTo>
                      <a:cubicBezTo>
                        <a:pt x="217" y="113"/>
                        <a:pt x="217" y="113"/>
                        <a:pt x="217" y="113"/>
                      </a:cubicBezTo>
                      <a:cubicBezTo>
                        <a:pt x="217" y="113"/>
                        <a:pt x="217" y="113"/>
                        <a:pt x="217" y="113"/>
                      </a:cubicBezTo>
                      <a:cubicBezTo>
                        <a:pt x="217" y="112"/>
                        <a:pt x="217" y="112"/>
                        <a:pt x="217" y="112"/>
                      </a:cubicBezTo>
                      <a:cubicBezTo>
                        <a:pt x="217" y="111"/>
                        <a:pt x="217" y="111"/>
                        <a:pt x="217" y="111"/>
                      </a:cubicBezTo>
                      <a:cubicBezTo>
                        <a:pt x="218" y="111"/>
                        <a:pt x="218" y="111"/>
                        <a:pt x="218" y="111"/>
                      </a:cubicBezTo>
                      <a:cubicBezTo>
                        <a:pt x="218" y="111"/>
                        <a:pt x="218" y="111"/>
                        <a:pt x="218" y="111"/>
                      </a:cubicBezTo>
                      <a:cubicBezTo>
                        <a:pt x="218" y="110"/>
                        <a:pt x="218" y="110"/>
                        <a:pt x="218" y="110"/>
                      </a:cubicBezTo>
                      <a:cubicBezTo>
                        <a:pt x="218" y="109"/>
                        <a:pt x="218" y="109"/>
                        <a:pt x="218" y="109"/>
                      </a:cubicBezTo>
                      <a:cubicBezTo>
                        <a:pt x="219" y="108"/>
                        <a:pt x="219" y="108"/>
                        <a:pt x="219" y="108"/>
                      </a:cubicBezTo>
                      <a:cubicBezTo>
                        <a:pt x="219" y="108"/>
                        <a:pt x="219" y="108"/>
                        <a:pt x="219" y="108"/>
                      </a:cubicBezTo>
                      <a:cubicBezTo>
                        <a:pt x="219" y="108"/>
                        <a:pt x="219" y="108"/>
                        <a:pt x="219" y="108"/>
                      </a:cubicBezTo>
                      <a:cubicBezTo>
                        <a:pt x="219" y="108"/>
                        <a:pt x="219" y="108"/>
                        <a:pt x="219" y="108"/>
                      </a:cubicBezTo>
                      <a:cubicBezTo>
                        <a:pt x="218" y="107"/>
                        <a:pt x="218" y="107"/>
                        <a:pt x="218" y="107"/>
                      </a:cubicBezTo>
                      <a:cubicBezTo>
                        <a:pt x="218" y="107"/>
                        <a:pt x="218" y="107"/>
                        <a:pt x="218" y="107"/>
                      </a:cubicBezTo>
                      <a:cubicBezTo>
                        <a:pt x="218" y="107"/>
                        <a:pt x="218" y="107"/>
                        <a:pt x="218" y="107"/>
                      </a:cubicBezTo>
                      <a:cubicBezTo>
                        <a:pt x="219" y="107"/>
                        <a:pt x="219" y="107"/>
                        <a:pt x="219" y="107"/>
                      </a:cubicBezTo>
                      <a:cubicBezTo>
                        <a:pt x="219" y="106"/>
                        <a:pt x="219" y="106"/>
                        <a:pt x="219" y="106"/>
                      </a:cubicBezTo>
                      <a:cubicBezTo>
                        <a:pt x="219" y="106"/>
                        <a:pt x="219" y="106"/>
                        <a:pt x="219" y="106"/>
                      </a:cubicBezTo>
                      <a:cubicBezTo>
                        <a:pt x="219" y="106"/>
                        <a:pt x="219" y="106"/>
                        <a:pt x="219" y="106"/>
                      </a:cubicBezTo>
                      <a:cubicBezTo>
                        <a:pt x="219" y="106"/>
                        <a:pt x="219" y="106"/>
                        <a:pt x="219" y="106"/>
                      </a:cubicBezTo>
                      <a:cubicBezTo>
                        <a:pt x="219" y="106"/>
                        <a:pt x="219" y="106"/>
                        <a:pt x="219" y="106"/>
                      </a:cubicBezTo>
                      <a:cubicBezTo>
                        <a:pt x="218" y="105"/>
                        <a:pt x="218" y="105"/>
                        <a:pt x="218" y="105"/>
                      </a:cubicBezTo>
                      <a:cubicBezTo>
                        <a:pt x="218" y="105"/>
                        <a:pt x="218" y="105"/>
                        <a:pt x="218" y="105"/>
                      </a:cubicBezTo>
                      <a:cubicBezTo>
                        <a:pt x="218" y="105"/>
                        <a:pt x="218" y="105"/>
                        <a:pt x="218" y="105"/>
                      </a:cubicBezTo>
                      <a:cubicBezTo>
                        <a:pt x="219" y="105"/>
                        <a:pt x="219" y="105"/>
                        <a:pt x="219" y="105"/>
                      </a:cubicBezTo>
                      <a:cubicBezTo>
                        <a:pt x="219" y="104"/>
                        <a:pt x="219" y="104"/>
                        <a:pt x="219" y="104"/>
                      </a:cubicBezTo>
                      <a:cubicBezTo>
                        <a:pt x="219" y="104"/>
                        <a:pt x="219" y="104"/>
                        <a:pt x="219" y="104"/>
                      </a:cubicBezTo>
                      <a:cubicBezTo>
                        <a:pt x="219" y="104"/>
                        <a:pt x="219" y="104"/>
                        <a:pt x="219" y="104"/>
                      </a:cubicBezTo>
                      <a:close/>
                      <a:moveTo>
                        <a:pt x="165" y="163"/>
                      </a:moveTo>
                      <a:cubicBezTo>
                        <a:pt x="165" y="163"/>
                        <a:pt x="165" y="163"/>
                        <a:pt x="165" y="163"/>
                      </a:cubicBezTo>
                      <a:cubicBezTo>
                        <a:pt x="165" y="163"/>
                        <a:pt x="165" y="163"/>
                        <a:pt x="165" y="163"/>
                      </a:cubicBezTo>
                      <a:cubicBezTo>
                        <a:pt x="164" y="163"/>
                        <a:pt x="164" y="163"/>
                        <a:pt x="164" y="163"/>
                      </a:cubicBezTo>
                      <a:cubicBezTo>
                        <a:pt x="164" y="164"/>
                        <a:pt x="164" y="164"/>
                        <a:pt x="164" y="164"/>
                      </a:cubicBezTo>
                      <a:cubicBezTo>
                        <a:pt x="164" y="164"/>
                        <a:pt x="164" y="164"/>
                        <a:pt x="164" y="164"/>
                      </a:cubicBezTo>
                      <a:cubicBezTo>
                        <a:pt x="164" y="164"/>
                        <a:pt x="164" y="164"/>
                        <a:pt x="164" y="164"/>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6"/>
                        <a:pt x="163" y="166"/>
                        <a:pt x="163" y="166"/>
                      </a:cubicBezTo>
                      <a:cubicBezTo>
                        <a:pt x="163" y="167"/>
                        <a:pt x="163" y="167"/>
                        <a:pt x="163" y="167"/>
                      </a:cubicBezTo>
                      <a:cubicBezTo>
                        <a:pt x="162" y="168"/>
                        <a:pt x="162" y="168"/>
                        <a:pt x="162" y="168"/>
                      </a:cubicBezTo>
                      <a:cubicBezTo>
                        <a:pt x="162" y="168"/>
                        <a:pt x="162" y="168"/>
                        <a:pt x="162" y="168"/>
                      </a:cubicBezTo>
                      <a:cubicBezTo>
                        <a:pt x="162" y="169"/>
                        <a:pt x="162" y="169"/>
                        <a:pt x="162" y="169"/>
                      </a:cubicBezTo>
                      <a:cubicBezTo>
                        <a:pt x="162" y="168"/>
                        <a:pt x="162" y="168"/>
                        <a:pt x="162" y="168"/>
                      </a:cubicBezTo>
                      <a:cubicBezTo>
                        <a:pt x="162" y="168"/>
                        <a:pt x="162" y="168"/>
                        <a:pt x="162" y="168"/>
                      </a:cubicBezTo>
                      <a:cubicBezTo>
                        <a:pt x="163" y="167"/>
                        <a:pt x="163" y="167"/>
                        <a:pt x="163" y="167"/>
                      </a:cubicBezTo>
                      <a:cubicBezTo>
                        <a:pt x="164" y="166"/>
                        <a:pt x="164" y="166"/>
                        <a:pt x="164" y="166"/>
                      </a:cubicBezTo>
                      <a:cubicBezTo>
                        <a:pt x="165" y="164"/>
                        <a:pt x="165" y="164"/>
                        <a:pt x="165" y="164"/>
                      </a:cubicBezTo>
                      <a:cubicBezTo>
                        <a:pt x="165" y="164"/>
                        <a:pt x="165" y="164"/>
                        <a:pt x="165" y="164"/>
                      </a:cubicBezTo>
                      <a:cubicBezTo>
                        <a:pt x="165" y="164"/>
                        <a:pt x="165" y="164"/>
                        <a:pt x="165" y="164"/>
                      </a:cubicBezTo>
                      <a:cubicBezTo>
                        <a:pt x="165" y="163"/>
                        <a:pt x="165" y="163"/>
                        <a:pt x="165" y="163"/>
                      </a:cubicBezTo>
                      <a:cubicBezTo>
                        <a:pt x="165" y="163"/>
                        <a:pt x="165" y="163"/>
                        <a:pt x="165" y="163"/>
                      </a:cubicBezTo>
                      <a:close/>
                      <a:moveTo>
                        <a:pt x="161" y="169"/>
                      </a:moveTo>
                      <a:cubicBezTo>
                        <a:pt x="161" y="169"/>
                        <a:pt x="161" y="169"/>
                        <a:pt x="161" y="169"/>
                      </a:cubicBezTo>
                      <a:cubicBezTo>
                        <a:pt x="161" y="170"/>
                        <a:pt x="161" y="170"/>
                        <a:pt x="161" y="170"/>
                      </a:cubicBezTo>
                      <a:cubicBezTo>
                        <a:pt x="161" y="170"/>
                        <a:pt x="161" y="170"/>
                        <a:pt x="161" y="170"/>
                      </a:cubicBezTo>
                      <a:cubicBezTo>
                        <a:pt x="160" y="171"/>
                        <a:pt x="160" y="171"/>
                        <a:pt x="160" y="171"/>
                      </a:cubicBezTo>
                      <a:cubicBezTo>
                        <a:pt x="159" y="173"/>
                        <a:pt x="159" y="173"/>
                        <a:pt x="159" y="173"/>
                      </a:cubicBezTo>
                      <a:cubicBezTo>
                        <a:pt x="159" y="173"/>
                        <a:pt x="159" y="173"/>
                        <a:pt x="159" y="173"/>
                      </a:cubicBezTo>
                      <a:cubicBezTo>
                        <a:pt x="159" y="173"/>
                        <a:pt x="159" y="173"/>
                        <a:pt x="159" y="173"/>
                      </a:cubicBezTo>
                      <a:cubicBezTo>
                        <a:pt x="159" y="173"/>
                        <a:pt x="159" y="173"/>
                        <a:pt x="159" y="173"/>
                      </a:cubicBezTo>
                      <a:cubicBezTo>
                        <a:pt x="158" y="173"/>
                        <a:pt x="158" y="173"/>
                        <a:pt x="158" y="173"/>
                      </a:cubicBezTo>
                      <a:cubicBezTo>
                        <a:pt x="158" y="173"/>
                        <a:pt x="158" y="173"/>
                        <a:pt x="158" y="173"/>
                      </a:cubicBezTo>
                      <a:cubicBezTo>
                        <a:pt x="159" y="173"/>
                        <a:pt x="159" y="173"/>
                        <a:pt x="159" y="173"/>
                      </a:cubicBezTo>
                      <a:cubicBezTo>
                        <a:pt x="159" y="173"/>
                        <a:pt x="159" y="173"/>
                        <a:pt x="159" y="173"/>
                      </a:cubicBezTo>
                      <a:cubicBezTo>
                        <a:pt x="158" y="174"/>
                        <a:pt x="158" y="174"/>
                        <a:pt x="158" y="174"/>
                      </a:cubicBezTo>
                      <a:cubicBezTo>
                        <a:pt x="158" y="174"/>
                        <a:pt x="158" y="174"/>
                        <a:pt x="158" y="174"/>
                      </a:cubicBezTo>
                      <a:cubicBezTo>
                        <a:pt x="158" y="175"/>
                        <a:pt x="158" y="175"/>
                        <a:pt x="157" y="176"/>
                      </a:cubicBezTo>
                      <a:cubicBezTo>
                        <a:pt x="157" y="176"/>
                        <a:pt x="157" y="176"/>
                        <a:pt x="157" y="176"/>
                      </a:cubicBezTo>
                      <a:cubicBezTo>
                        <a:pt x="157" y="177"/>
                        <a:pt x="157" y="177"/>
                        <a:pt x="157" y="177"/>
                      </a:cubicBezTo>
                      <a:cubicBezTo>
                        <a:pt x="156" y="179"/>
                        <a:pt x="156" y="179"/>
                        <a:pt x="156" y="179"/>
                      </a:cubicBezTo>
                      <a:cubicBezTo>
                        <a:pt x="156" y="181"/>
                        <a:pt x="156" y="181"/>
                        <a:pt x="156" y="181"/>
                      </a:cubicBezTo>
                      <a:cubicBezTo>
                        <a:pt x="156" y="181"/>
                        <a:pt x="156" y="181"/>
                        <a:pt x="156" y="181"/>
                      </a:cubicBezTo>
                      <a:cubicBezTo>
                        <a:pt x="156" y="181"/>
                        <a:pt x="156" y="181"/>
                        <a:pt x="156" y="181"/>
                      </a:cubicBezTo>
                      <a:cubicBezTo>
                        <a:pt x="157" y="181"/>
                        <a:pt x="157" y="181"/>
                        <a:pt x="157" y="181"/>
                      </a:cubicBezTo>
                      <a:cubicBezTo>
                        <a:pt x="157" y="181"/>
                        <a:pt x="157" y="181"/>
                        <a:pt x="157" y="181"/>
                      </a:cubicBezTo>
                      <a:cubicBezTo>
                        <a:pt x="157" y="180"/>
                        <a:pt x="157" y="180"/>
                        <a:pt x="157" y="180"/>
                      </a:cubicBezTo>
                      <a:cubicBezTo>
                        <a:pt x="157" y="178"/>
                        <a:pt x="157" y="178"/>
                        <a:pt x="157" y="178"/>
                      </a:cubicBezTo>
                      <a:cubicBezTo>
                        <a:pt x="158" y="176"/>
                        <a:pt x="158" y="176"/>
                        <a:pt x="158" y="176"/>
                      </a:cubicBezTo>
                      <a:cubicBezTo>
                        <a:pt x="160" y="173"/>
                        <a:pt x="160" y="173"/>
                        <a:pt x="160" y="173"/>
                      </a:cubicBezTo>
                      <a:cubicBezTo>
                        <a:pt x="162" y="169"/>
                        <a:pt x="162" y="169"/>
                        <a:pt x="162" y="169"/>
                      </a:cubicBezTo>
                      <a:cubicBezTo>
                        <a:pt x="162" y="169"/>
                        <a:pt x="162" y="169"/>
                        <a:pt x="162" y="169"/>
                      </a:cubicBezTo>
                      <a:cubicBezTo>
                        <a:pt x="162" y="169"/>
                        <a:pt x="162" y="169"/>
                        <a:pt x="162" y="169"/>
                      </a:cubicBezTo>
                      <a:lnTo>
                        <a:pt x="161" y="169"/>
                      </a:lnTo>
                      <a:close/>
                      <a:moveTo>
                        <a:pt x="157" y="191"/>
                      </a:moveTo>
                      <a:cubicBezTo>
                        <a:pt x="157" y="192"/>
                        <a:pt x="157" y="192"/>
                        <a:pt x="157" y="192"/>
                      </a:cubicBezTo>
                      <a:cubicBezTo>
                        <a:pt x="158" y="193"/>
                        <a:pt x="158" y="193"/>
                        <a:pt x="158" y="193"/>
                      </a:cubicBezTo>
                      <a:cubicBezTo>
                        <a:pt x="158" y="193"/>
                        <a:pt x="158" y="193"/>
                        <a:pt x="158" y="193"/>
                      </a:cubicBezTo>
                      <a:cubicBezTo>
                        <a:pt x="158" y="193"/>
                        <a:pt x="158" y="193"/>
                        <a:pt x="158" y="193"/>
                      </a:cubicBezTo>
                      <a:cubicBezTo>
                        <a:pt x="158" y="194"/>
                        <a:pt x="158" y="194"/>
                        <a:pt x="158" y="194"/>
                      </a:cubicBezTo>
                      <a:cubicBezTo>
                        <a:pt x="158" y="195"/>
                        <a:pt x="158" y="195"/>
                        <a:pt x="158" y="195"/>
                      </a:cubicBezTo>
                      <a:cubicBezTo>
                        <a:pt x="159" y="195"/>
                        <a:pt x="159" y="195"/>
                        <a:pt x="159" y="195"/>
                      </a:cubicBezTo>
                      <a:cubicBezTo>
                        <a:pt x="159" y="196"/>
                        <a:pt x="159" y="196"/>
                        <a:pt x="159" y="196"/>
                      </a:cubicBezTo>
                      <a:cubicBezTo>
                        <a:pt x="159" y="197"/>
                        <a:pt x="159" y="197"/>
                        <a:pt x="159" y="197"/>
                      </a:cubicBezTo>
                      <a:cubicBezTo>
                        <a:pt x="159" y="198"/>
                        <a:pt x="159" y="198"/>
                        <a:pt x="159" y="198"/>
                      </a:cubicBezTo>
                      <a:cubicBezTo>
                        <a:pt x="159" y="198"/>
                        <a:pt x="159" y="198"/>
                        <a:pt x="159" y="198"/>
                      </a:cubicBezTo>
                      <a:cubicBezTo>
                        <a:pt x="160" y="199"/>
                        <a:pt x="160" y="199"/>
                        <a:pt x="160" y="199"/>
                      </a:cubicBezTo>
                      <a:cubicBezTo>
                        <a:pt x="160" y="202"/>
                        <a:pt x="160" y="202"/>
                        <a:pt x="160" y="202"/>
                      </a:cubicBezTo>
                      <a:cubicBezTo>
                        <a:pt x="160" y="202"/>
                        <a:pt x="160" y="202"/>
                        <a:pt x="160" y="202"/>
                      </a:cubicBezTo>
                      <a:cubicBezTo>
                        <a:pt x="161" y="203"/>
                        <a:pt x="161" y="203"/>
                        <a:pt x="161" y="203"/>
                      </a:cubicBezTo>
                      <a:cubicBezTo>
                        <a:pt x="161" y="203"/>
                        <a:pt x="161" y="203"/>
                        <a:pt x="161" y="203"/>
                      </a:cubicBezTo>
                      <a:cubicBezTo>
                        <a:pt x="161" y="202"/>
                        <a:pt x="161" y="202"/>
                        <a:pt x="161" y="202"/>
                      </a:cubicBezTo>
                      <a:cubicBezTo>
                        <a:pt x="161" y="201"/>
                        <a:pt x="161" y="201"/>
                        <a:pt x="161" y="201"/>
                      </a:cubicBezTo>
                      <a:cubicBezTo>
                        <a:pt x="160" y="201"/>
                        <a:pt x="160" y="201"/>
                        <a:pt x="160" y="201"/>
                      </a:cubicBezTo>
                      <a:cubicBezTo>
                        <a:pt x="160" y="200"/>
                        <a:pt x="160" y="200"/>
                        <a:pt x="160" y="200"/>
                      </a:cubicBezTo>
                      <a:cubicBezTo>
                        <a:pt x="160" y="199"/>
                        <a:pt x="160" y="199"/>
                        <a:pt x="160" y="199"/>
                      </a:cubicBezTo>
                      <a:cubicBezTo>
                        <a:pt x="160" y="199"/>
                        <a:pt x="160" y="199"/>
                        <a:pt x="160" y="199"/>
                      </a:cubicBezTo>
                      <a:cubicBezTo>
                        <a:pt x="160" y="198"/>
                        <a:pt x="160" y="198"/>
                        <a:pt x="160" y="198"/>
                      </a:cubicBezTo>
                      <a:cubicBezTo>
                        <a:pt x="159" y="197"/>
                        <a:pt x="159" y="197"/>
                        <a:pt x="159" y="197"/>
                      </a:cubicBezTo>
                      <a:cubicBezTo>
                        <a:pt x="159" y="197"/>
                        <a:pt x="159" y="197"/>
                        <a:pt x="159" y="197"/>
                      </a:cubicBezTo>
                      <a:cubicBezTo>
                        <a:pt x="159" y="196"/>
                        <a:pt x="159" y="196"/>
                        <a:pt x="159" y="196"/>
                      </a:cubicBezTo>
                      <a:cubicBezTo>
                        <a:pt x="159" y="196"/>
                        <a:pt x="159" y="196"/>
                        <a:pt x="159" y="196"/>
                      </a:cubicBezTo>
                      <a:cubicBezTo>
                        <a:pt x="157" y="190"/>
                        <a:pt x="157" y="190"/>
                        <a:pt x="157" y="190"/>
                      </a:cubicBezTo>
                      <a:cubicBezTo>
                        <a:pt x="157" y="187"/>
                        <a:pt x="157" y="187"/>
                        <a:pt x="157" y="187"/>
                      </a:cubicBezTo>
                      <a:cubicBezTo>
                        <a:pt x="156" y="182"/>
                        <a:pt x="156" y="182"/>
                        <a:pt x="156" y="182"/>
                      </a:cubicBezTo>
                      <a:cubicBezTo>
                        <a:pt x="156" y="181"/>
                        <a:pt x="156" y="181"/>
                        <a:pt x="156" y="181"/>
                      </a:cubicBezTo>
                      <a:cubicBezTo>
                        <a:pt x="156" y="182"/>
                        <a:pt x="156" y="182"/>
                        <a:pt x="156" y="182"/>
                      </a:cubicBezTo>
                      <a:cubicBezTo>
                        <a:pt x="156" y="183"/>
                        <a:pt x="156" y="183"/>
                        <a:pt x="156" y="183"/>
                      </a:cubicBezTo>
                      <a:cubicBezTo>
                        <a:pt x="156" y="183"/>
                        <a:pt x="156" y="183"/>
                        <a:pt x="156" y="183"/>
                      </a:cubicBezTo>
                      <a:cubicBezTo>
                        <a:pt x="156" y="183"/>
                        <a:pt x="156" y="183"/>
                        <a:pt x="156" y="183"/>
                      </a:cubicBezTo>
                      <a:cubicBezTo>
                        <a:pt x="156" y="184"/>
                        <a:pt x="156" y="184"/>
                        <a:pt x="156" y="184"/>
                      </a:cubicBezTo>
                      <a:cubicBezTo>
                        <a:pt x="156" y="184"/>
                        <a:pt x="156" y="184"/>
                        <a:pt x="156" y="184"/>
                      </a:cubicBezTo>
                      <a:cubicBezTo>
                        <a:pt x="156" y="185"/>
                        <a:pt x="156" y="185"/>
                        <a:pt x="156" y="185"/>
                      </a:cubicBezTo>
                      <a:cubicBezTo>
                        <a:pt x="156" y="186"/>
                        <a:pt x="156" y="186"/>
                        <a:pt x="156" y="186"/>
                      </a:cubicBezTo>
                      <a:cubicBezTo>
                        <a:pt x="156" y="187"/>
                        <a:pt x="156" y="187"/>
                        <a:pt x="156" y="187"/>
                      </a:cubicBezTo>
                      <a:cubicBezTo>
                        <a:pt x="156" y="188"/>
                        <a:pt x="156" y="188"/>
                        <a:pt x="156" y="188"/>
                      </a:cubicBezTo>
                      <a:cubicBezTo>
                        <a:pt x="156" y="189"/>
                        <a:pt x="156" y="189"/>
                        <a:pt x="156" y="189"/>
                      </a:cubicBezTo>
                      <a:cubicBezTo>
                        <a:pt x="157" y="189"/>
                        <a:pt x="157" y="189"/>
                        <a:pt x="157" y="189"/>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0"/>
                        <a:pt x="157" y="190"/>
                        <a:pt x="157" y="190"/>
                      </a:cubicBezTo>
                      <a:cubicBezTo>
                        <a:pt x="157" y="191"/>
                        <a:pt x="157" y="191"/>
                        <a:pt x="157" y="191"/>
                      </a:cubicBezTo>
                      <a:cubicBezTo>
                        <a:pt x="157" y="191"/>
                        <a:pt x="157" y="191"/>
                        <a:pt x="157" y="191"/>
                      </a:cubicBezTo>
                      <a:cubicBezTo>
                        <a:pt x="157" y="191"/>
                        <a:pt x="157" y="191"/>
                        <a:pt x="157" y="191"/>
                      </a:cubicBezTo>
                      <a:close/>
                      <a:moveTo>
                        <a:pt x="199" y="138"/>
                      </a:move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8"/>
                        <a:pt x="199" y="138"/>
                        <a:pt x="199" y="138"/>
                      </a:cubicBezTo>
                      <a:cubicBezTo>
                        <a:pt x="199" y="139"/>
                        <a:pt x="199" y="139"/>
                        <a:pt x="199" y="139"/>
                      </a:cubicBezTo>
                      <a:cubicBezTo>
                        <a:pt x="199" y="139"/>
                        <a:pt x="199" y="139"/>
                        <a:pt x="199" y="139"/>
                      </a:cubicBezTo>
                      <a:cubicBezTo>
                        <a:pt x="199" y="139"/>
                        <a:pt x="199" y="139"/>
                        <a:pt x="199" y="139"/>
                      </a:cubicBezTo>
                      <a:cubicBezTo>
                        <a:pt x="199" y="139"/>
                        <a:pt x="199" y="139"/>
                        <a:pt x="199" y="139"/>
                      </a:cubicBezTo>
                      <a:cubicBezTo>
                        <a:pt x="198" y="139"/>
                        <a:pt x="198" y="139"/>
                        <a:pt x="198" y="139"/>
                      </a:cubicBezTo>
                      <a:cubicBezTo>
                        <a:pt x="198" y="139"/>
                        <a:pt x="198" y="139"/>
                        <a:pt x="198" y="139"/>
                      </a:cubicBezTo>
                      <a:cubicBezTo>
                        <a:pt x="198" y="139"/>
                        <a:pt x="198" y="139"/>
                        <a:pt x="198" y="139"/>
                      </a:cubicBezTo>
                      <a:cubicBezTo>
                        <a:pt x="197" y="140"/>
                        <a:pt x="197" y="140"/>
                        <a:pt x="197" y="140"/>
                      </a:cubicBezTo>
                      <a:cubicBezTo>
                        <a:pt x="197" y="140"/>
                        <a:pt x="197" y="140"/>
                        <a:pt x="197" y="140"/>
                      </a:cubicBezTo>
                      <a:cubicBezTo>
                        <a:pt x="197" y="140"/>
                        <a:pt x="197" y="140"/>
                        <a:pt x="197" y="140"/>
                      </a:cubicBezTo>
                      <a:cubicBezTo>
                        <a:pt x="197" y="141"/>
                        <a:pt x="197" y="141"/>
                        <a:pt x="197" y="141"/>
                      </a:cubicBezTo>
                      <a:cubicBezTo>
                        <a:pt x="197" y="141"/>
                        <a:pt x="197" y="141"/>
                        <a:pt x="197" y="141"/>
                      </a:cubicBezTo>
                      <a:cubicBezTo>
                        <a:pt x="195" y="142"/>
                        <a:pt x="195" y="142"/>
                        <a:pt x="195" y="142"/>
                      </a:cubicBezTo>
                      <a:cubicBezTo>
                        <a:pt x="195" y="143"/>
                        <a:pt x="195" y="143"/>
                        <a:pt x="195" y="143"/>
                      </a:cubicBezTo>
                      <a:cubicBezTo>
                        <a:pt x="194" y="143"/>
                        <a:pt x="194" y="143"/>
                        <a:pt x="194" y="143"/>
                      </a:cubicBezTo>
                      <a:cubicBezTo>
                        <a:pt x="194" y="143"/>
                        <a:pt x="194" y="143"/>
                        <a:pt x="194" y="143"/>
                      </a:cubicBezTo>
                      <a:cubicBezTo>
                        <a:pt x="194" y="143"/>
                        <a:pt x="194" y="143"/>
                        <a:pt x="194" y="143"/>
                      </a:cubicBezTo>
                      <a:cubicBezTo>
                        <a:pt x="195" y="143"/>
                        <a:pt x="195" y="143"/>
                        <a:pt x="195" y="143"/>
                      </a:cubicBezTo>
                      <a:cubicBezTo>
                        <a:pt x="197" y="141"/>
                        <a:pt x="197" y="141"/>
                        <a:pt x="197" y="141"/>
                      </a:cubicBezTo>
                      <a:cubicBezTo>
                        <a:pt x="198" y="141"/>
                        <a:pt x="198" y="141"/>
                        <a:pt x="198" y="141"/>
                      </a:cubicBezTo>
                      <a:cubicBezTo>
                        <a:pt x="201" y="138"/>
                        <a:pt x="201" y="138"/>
                        <a:pt x="201" y="138"/>
                      </a:cubicBezTo>
                      <a:cubicBezTo>
                        <a:pt x="199" y="138"/>
                        <a:pt x="199" y="138"/>
                        <a:pt x="199" y="138"/>
                      </a:cubicBezTo>
                      <a:close/>
                      <a:moveTo>
                        <a:pt x="175" y="156"/>
                      </a:moveTo>
                      <a:cubicBezTo>
                        <a:pt x="174" y="156"/>
                        <a:pt x="174" y="156"/>
                        <a:pt x="174" y="156"/>
                      </a:cubicBezTo>
                      <a:cubicBezTo>
                        <a:pt x="173" y="157"/>
                        <a:pt x="173" y="157"/>
                        <a:pt x="173" y="157"/>
                      </a:cubicBezTo>
                      <a:cubicBezTo>
                        <a:pt x="173" y="158"/>
                        <a:pt x="173" y="158"/>
                        <a:pt x="173" y="158"/>
                      </a:cubicBezTo>
                      <a:cubicBezTo>
                        <a:pt x="174" y="157"/>
                        <a:pt x="174" y="157"/>
                        <a:pt x="174" y="157"/>
                      </a:cubicBezTo>
                      <a:cubicBezTo>
                        <a:pt x="174" y="157"/>
                        <a:pt x="174" y="157"/>
                        <a:pt x="174" y="157"/>
                      </a:cubicBezTo>
                      <a:cubicBezTo>
                        <a:pt x="174" y="157"/>
                        <a:pt x="174" y="157"/>
                        <a:pt x="174" y="157"/>
                      </a:cubicBezTo>
                      <a:cubicBezTo>
                        <a:pt x="175" y="157"/>
                        <a:pt x="175" y="157"/>
                        <a:pt x="175" y="157"/>
                      </a:cubicBezTo>
                      <a:cubicBezTo>
                        <a:pt x="175" y="157"/>
                        <a:pt x="175" y="157"/>
                        <a:pt x="175" y="157"/>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ubicBezTo>
                        <a:pt x="175" y="156"/>
                        <a:pt x="175" y="156"/>
                        <a:pt x="175" y="156"/>
                      </a:cubicBezTo>
                      <a:close/>
                      <a:moveTo>
                        <a:pt x="173" y="158"/>
                      </a:move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8"/>
                        <a:pt x="172" y="158"/>
                        <a:pt x="172" y="158"/>
                      </a:cubicBezTo>
                      <a:cubicBezTo>
                        <a:pt x="172" y="159"/>
                        <a:pt x="172" y="159"/>
                        <a:pt x="172" y="159"/>
                      </a:cubicBezTo>
                      <a:cubicBezTo>
                        <a:pt x="172" y="159"/>
                        <a:pt x="172" y="159"/>
                        <a:pt x="172" y="159"/>
                      </a:cubicBezTo>
                      <a:cubicBezTo>
                        <a:pt x="171" y="159"/>
                        <a:pt x="171" y="159"/>
                        <a:pt x="171" y="159"/>
                      </a:cubicBezTo>
                      <a:cubicBezTo>
                        <a:pt x="171" y="159"/>
                        <a:pt x="171" y="159"/>
                        <a:pt x="171" y="159"/>
                      </a:cubicBezTo>
                      <a:cubicBezTo>
                        <a:pt x="171" y="159"/>
                        <a:pt x="171" y="159"/>
                        <a:pt x="171" y="159"/>
                      </a:cubicBezTo>
                      <a:cubicBezTo>
                        <a:pt x="170" y="159"/>
                        <a:pt x="170" y="159"/>
                        <a:pt x="170" y="159"/>
                      </a:cubicBezTo>
                      <a:cubicBezTo>
                        <a:pt x="169" y="160"/>
                        <a:pt x="169" y="160"/>
                        <a:pt x="169" y="160"/>
                      </a:cubicBezTo>
                      <a:cubicBezTo>
                        <a:pt x="169" y="160"/>
                        <a:pt x="169" y="160"/>
                        <a:pt x="169" y="160"/>
                      </a:cubicBezTo>
                      <a:cubicBezTo>
                        <a:pt x="169" y="160"/>
                        <a:pt x="169" y="160"/>
                        <a:pt x="169" y="160"/>
                      </a:cubicBezTo>
                      <a:cubicBezTo>
                        <a:pt x="168" y="161"/>
                        <a:pt x="168" y="161"/>
                        <a:pt x="168" y="161"/>
                      </a:cubicBezTo>
                      <a:cubicBezTo>
                        <a:pt x="168" y="161"/>
                        <a:pt x="168" y="161"/>
                        <a:pt x="168" y="161"/>
                      </a:cubicBezTo>
                      <a:cubicBezTo>
                        <a:pt x="168" y="161"/>
                        <a:pt x="168" y="161"/>
                        <a:pt x="168" y="161"/>
                      </a:cubicBezTo>
                      <a:cubicBezTo>
                        <a:pt x="167" y="161"/>
                        <a:pt x="167" y="161"/>
                        <a:pt x="167" y="161"/>
                      </a:cubicBezTo>
                      <a:cubicBezTo>
                        <a:pt x="167" y="162"/>
                        <a:pt x="167" y="162"/>
                        <a:pt x="167" y="162"/>
                      </a:cubicBezTo>
                      <a:cubicBezTo>
                        <a:pt x="167" y="162"/>
                        <a:pt x="167" y="162"/>
                        <a:pt x="167" y="162"/>
                      </a:cubicBezTo>
                      <a:cubicBezTo>
                        <a:pt x="166" y="162"/>
                        <a:pt x="166" y="162"/>
                        <a:pt x="166" y="162"/>
                      </a:cubicBezTo>
                      <a:cubicBezTo>
                        <a:pt x="166" y="162"/>
                        <a:pt x="166" y="162"/>
                        <a:pt x="166" y="162"/>
                      </a:cubicBezTo>
                      <a:cubicBezTo>
                        <a:pt x="166" y="162"/>
                        <a:pt x="166" y="162"/>
                        <a:pt x="166" y="162"/>
                      </a:cubicBezTo>
                      <a:cubicBezTo>
                        <a:pt x="166" y="162"/>
                        <a:pt x="166" y="162"/>
                        <a:pt x="166" y="162"/>
                      </a:cubicBezTo>
                      <a:cubicBezTo>
                        <a:pt x="166" y="163"/>
                        <a:pt x="166" y="163"/>
                        <a:pt x="166" y="163"/>
                      </a:cubicBezTo>
                      <a:cubicBezTo>
                        <a:pt x="166" y="163"/>
                        <a:pt x="166" y="163"/>
                        <a:pt x="166" y="163"/>
                      </a:cubicBezTo>
                      <a:cubicBezTo>
                        <a:pt x="166" y="163"/>
                        <a:pt x="166" y="163"/>
                        <a:pt x="166" y="163"/>
                      </a:cubicBezTo>
                      <a:cubicBezTo>
                        <a:pt x="166" y="163"/>
                        <a:pt x="166" y="163"/>
                        <a:pt x="166" y="163"/>
                      </a:cubicBezTo>
                      <a:cubicBezTo>
                        <a:pt x="166" y="164"/>
                        <a:pt x="166" y="164"/>
                        <a:pt x="166" y="164"/>
                      </a:cubicBezTo>
                      <a:cubicBezTo>
                        <a:pt x="165" y="164"/>
                        <a:pt x="165" y="164"/>
                        <a:pt x="165" y="164"/>
                      </a:cubicBezTo>
                      <a:cubicBezTo>
                        <a:pt x="165" y="164"/>
                        <a:pt x="165" y="164"/>
                        <a:pt x="165" y="164"/>
                      </a:cubicBezTo>
                      <a:cubicBezTo>
                        <a:pt x="165" y="164"/>
                        <a:pt x="165" y="164"/>
                        <a:pt x="165" y="164"/>
                      </a:cubicBezTo>
                      <a:cubicBezTo>
                        <a:pt x="166" y="164"/>
                        <a:pt x="166" y="164"/>
                        <a:pt x="166" y="164"/>
                      </a:cubicBezTo>
                      <a:cubicBezTo>
                        <a:pt x="166" y="164"/>
                        <a:pt x="166" y="164"/>
                        <a:pt x="166" y="164"/>
                      </a:cubicBezTo>
                      <a:cubicBezTo>
                        <a:pt x="166" y="163"/>
                        <a:pt x="166" y="163"/>
                        <a:pt x="166" y="163"/>
                      </a:cubicBezTo>
                      <a:cubicBezTo>
                        <a:pt x="167" y="162"/>
                        <a:pt x="167" y="162"/>
                        <a:pt x="167" y="162"/>
                      </a:cubicBezTo>
                      <a:cubicBezTo>
                        <a:pt x="168" y="162"/>
                        <a:pt x="168" y="162"/>
                        <a:pt x="168" y="162"/>
                      </a:cubicBezTo>
                      <a:cubicBezTo>
                        <a:pt x="169" y="161"/>
                        <a:pt x="169" y="161"/>
                        <a:pt x="169" y="161"/>
                      </a:cubicBezTo>
                      <a:cubicBezTo>
                        <a:pt x="170" y="160"/>
                        <a:pt x="170" y="160"/>
                        <a:pt x="170" y="160"/>
                      </a:cubicBezTo>
                      <a:cubicBezTo>
                        <a:pt x="171" y="160"/>
                        <a:pt x="171" y="160"/>
                        <a:pt x="171" y="160"/>
                      </a:cubicBezTo>
                      <a:cubicBezTo>
                        <a:pt x="171" y="160"/>
                        <a:pt x="171" y="160"/>
                        <a:pt x="171" y="160"/>
                      </a:cubicBezTo>
                      <a:cubicBezTo>
                        <a:pt x="172" y="159"/>
                        <a:pt x="172" y="159"/>
                        <a:pt x="172" y="159"/>
                      </a:cubicBezTo>
                      <a:cubicBezTo>
                        <a:pt x="172" y="159"/>
                        <a:pt x="172" y="159"/>
                        <a:pt x="172" y="159"/>
                      </a:cubicBezTo>
                      <a:cubicBezTo>
                        <a:pt x="173" y="159"/>
                        <a:pt x="173" y="159"/>
                        <a:pt x="173" y="159"/>
                      </a:cubicBezTo>
                      <a:cubicBezTo>
                        <a:pt x="173" y="159"/>
                        <a:pt x="173" y="159"/>
                        <a:pt x="173" y="159"/>
                      </a:cubicBezTo>
                      <a:cubicBezTo>
                        <a:pt x="173" y="158"/>
                        <a:pt x="173" y="158"/>
                        <a:pt x="173" y="158"/>
                      </a:cubicBezTo>
                      <a:cubicBezTo>
                        <a:pt x="173" y="158"/>
                        <a:pt x="173" y="158"/>
                        <a:pt x="173" y="15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7" name="Freeform 339">
                  <a:extLst>
                    <a:ext uri="{FF2B5EF4-FFF2-40B4-BE49-F238E27FC236}">
                      <a16:creationId xmlns="" xmlns:a16="http://schemas.microsoft.com/office/drawing/2014/main" id="{A4FB7CE4-5B43-46E8-B962-5F4B3D17EAE5}"/>
                    </a:ext>
                  </a:extLst>
                </p:cNvPr>
                <p:cNvSpPr>
                  <a:spLocks/>
                </p:cNvSpPr>
                <p:nvPr/>
              </p:nvSpPr>
              <p:spPr bwMode="auto">
                <a:xfrm>
                  <a:off x="6284516" y="4391702"/>
                  <a:ext cx="692013" cy="256883"/>
                </a:xfrm>
                <a:custGeom>
                  <a:avLst/>
                  <a:gdLst>
                    <a:gd name="T0" fmla="*/ 132 w 132"/>
                    <a:gd name="T1" fmla="*/ 3 h 49"/>
                    <a:gd name="T2" fmla="*/ 128 w 132"/>
                    <a:gd name="T3" fmla="*/ 0 h 49"/>
                    <a:gd name="T4" fmla="*/ 100 w 132"/>
                    <a:gd name="T5" fmla="*/ 6 h 49"/>
                    <a:gd name="T6" fmla="*/ 57 w 132"/>
                    <a:gd name="T7" fmla="*/ 10 h 49"/>
                    <a:gd name="T8" fmla="*/ 35 w 132"/>
                    <a:gd name="T9" fmla="*/ 12 h 49"/>
                    <a:gd name="T10" fmla="*/ 33 w 132"/>
                    <a:gd name="T11" fmla="*/ 13 h 49"/>
                    <a:gd name="T12" fmla="*/ 11 w 132"/>
                    <a:gd name="T13" fmla="*/ 19 h 49"/>
                    <a:gd name="T14" fmla="*/ 9 w 132"/>
                    <a:gd name="T15" fmla="*/ 18 h 49"/>
                    <a:gd name="T16" fmla="*/ 10 w 132"/>
                    <a:gd name="T17" fmla="*/ 21 h 49"/>
                    <a:gd name="T18" fmla="*/ 9 w 132"/>
                    <a:gd name="T19" fmla="*/ 22 h 49"/>
                    <a:gd name="T20" fmla="*/ 8 w 132"/>
                    <a:gd name="T21" fmla="*/ 23 h 49"/>
                    <a:gd name="T22" fmla="*/ 8 w 132"/>
                    <a:gd name="T23" fmla="*/ 26 h 49"/>
                    <a:gd name="T24" fmla="*/ 8 w 132"/>
                    <a:gd name="T25" fmla="*/ 30 h 49"/>
                    <a:gd name="T26" fmla="*/ 7 w 132"/>
                    <a:gd name="T27" fmla="*/ 31 h 49"/>
                    <a:gd name="T28" fmla="*/ 5 w 132"/>
                    <a:gd name="T29" fmla="*/ 35 h 49"/>
                    <a:gd name="T30" fmla="*/ 5 w 132"/>
                    <a:gd name="T31" fmla="*/ 37 h 49"/>
                    <a:gd name="T32" fmla="*/ 4 w 132"/>
                    <a:gd name="T33" fmla="*/ 38 h 49"/>
                    <a:gd name="T34" fmla="*/ 2 w 132"/>
                    <a:gd name="T35" fmla="*/ 42 h 49"/>
                    <a:gd name="T36" fmla="*/ 3 w 132"/>
                    <a:gd name="T37" fmla="*/ 46 h 49"/>
                    <a:gd name="T38" fmla="*/ 1 w 132"/>
                    <a:gd name="T39" fmla="*/ 47 h 49"/>
                    <a:gd name="T40" fmla="*/ 34 w 132"/>
                    <a:gd name="T41" fmla="*/ 45 h 49"/>
                    <a:gd name="T42" fmla="*/ 95 w 132"/>
                    <a:gd name="T43" fmla="*/ 33 h 49"/>
                    <a:gd name="T44" fmla="*/ 96 w 132"/>
                    <a:gd name="T45" fmla="*/ 32 h 49"/>
                    <a:gd name="T46" fmla="*/ 98 w 132"/>
                    <a:gd name="T47" fmla="*/ 32 h 49"/>
                    <a:gd name="T48" fmla="*/ 99 w 132"/>
                    <a:gd name="T49" fmla="*/ 31 h 49"/>
                    <a:gd name="T50" fmla="*/ 99 w 132"/>
                    <a:gd name="T51" fmla="*/ 29 h 49"/>
                    <a:gd name="T52" fmla="*/ 99 w 132"/>
                    <a:gd name="T53" fmla="*/ 29 h 49"/>
                    <a:gd name="T54" fmla="*/ 100 w 132"/>
                    <a:gd name="T55" fmla="*/ 27 h 49"/>
                    <a:gd name="T56" fmla="*/ 102 w 132"/>
                    <a:gd name="T57" fmla="*/ 26 h 49"/>
                    <a:gd name="T58" fmla="*/ 104 w 132"/>
                    <a:gd name="T59" fmla="*/ 25 h 49"/>
                    <a:gd name="T60" fmla="*/ 105 w 132"/>
                    <a:gd name="T61" fmla="*/ 25 h 49"/>
                    <a:gd name="T62" fmla="*/ 106 w 132"/>
                    <a:gd name="T63" fmla="*/ 25 h 49"/>
                    <a:gd name="T64" fmla="*/ 107 w 132"/>
                    <a:gd name="T65" fmla="*/ 24 h 49"/>
                    <a:gd name="T66" fmla="*/ 109 w 132"/>
                    <a:gd name="T67" fmla="*/ 22 h 49"/>
                    <a:gd name="T68" fmla="*/ 110 w 132"/>
                    <a:gd name="T69" fmla="*/ 21 h 49"/>
                    <a:gd name="T70" fmla="*/ 111 w 132"/>
                    <a:gd name="T71" fmla="*/ 20 h 49"/>
                    <a:gd name="T72" fmla="*/ 114 w 132"/>
                    <a:gd name="T73" fmla="*/ 19 h 49"/>
                    <a:gd name="T74" fmla="*/ 115 w 132"/>
                    <a:gd name="T75" fmla="*/ 18 h 49"/>
                    <a:gd name="T76" fmla="*/ 115 w 132"/>
                    <a:gd name="T77" fmla="*/ 17 h 49"/>
                    <a:gd name="T78" fmla="*/ 115 w 132"/>
                    <a:gd name="T79" fmla="*/ 16 h 49"/>
                    <a:gd name="T80" fmla="*/ 116 w 132"/>
                    <a:gd name="T81" fmla="*/ 16 h 49"/>
                    <a:gd name="T82" fmla="*/ 117 w 132"/>
                    <a:gd name="T83" fmla="*/ 15 h 49"/>
                    <a:gd name="T84" fmla="*/ 118 w 132"/>
                    <a:gd name="T85" fmla="*/ 14 h 49"/>
                    <a:gd name="T86" fmla="*/ 120 w 132"/>
                    <a:gd name="T87" fmla="*/ 13 h 49"/>
                    <a:gd name="T88" fmla="*/ 120 w 132"/>
                    <a:gd name="T89" fmla="*/ 14 h 49"/>
                    <a:gd name="T90" fmla="*/ 120 w 132"/>
                    <a:gd name="T91" fmla="*/ 15 h 49"/>
                    <a:gd name="T92" fmla="*/ 122 w 132"/>
                    <a:gd name="T93" fmla="*/ 14 h 49"/>
                    <a:gd name="T94" fmla="*/ 123 w 132"/>
                    <a:gd name="T95" fmla="*/ 11 h 49"/>
                    <a:gd name="T96" fmla="*/ 125 w 132"/>
                    <a:gd name="T97" fmla="*/ 10 h 49"/>
                    <a:gd name="T98" fmla="*/ 126 w 132"/>
                    <a:gd name="T99" fmla="*/ 10 h 49"/>
                    <a:gd name="T100" fmla="*/ 126 w 132"/>
                    <a:gd name="T101" fmla="*/ 10 h 49"/>
                    <a:gd name="T102" fmla="*/ 127 w 132"/>
                    <a:gd name="T103" fmla="*/ 11 h 49"/>
                    <a:gd name="T104" fmla="*/ 128 w 132"/>
                    <a:gd name="T105" fmla="*/ 10 h 49"/>
                    <a:gd name="T106" fmla="*/ 131 w 132"/>
                    <a:gd name="T107" fmla="*/ 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2" h="49">
                      <a:moveTo>
                        <a:pt x="132" y="5"/>
                      </a:moveTo>
                      <a:cubicBezTo>
                        <a:pt x="132" y="5"/>
                        <a:pt x="132" y="5"/>
                        <a:pt x="132" y="5"/>
                      </a:cubicBezTo>
                      <a:cubicBezTo>
                        <a:pt x="132" y="4"/>
                        <a:pt x="132" y="4"/>
                        <a:pt x="132" y="4"/>
                      </a:cubicBezTo>
                      <a:cubicBezTo>
                        <a:pt x="132" y="4"/>
                        <a:pt x="132" y="4"/>
                        <a:pt x="132" y="4"/>
                      </a:cubicBezTo>
                      <a:cubicBezTo>
                        <a:pt x="132" y="4"/>
                        <a:pt x="132" y="4"/>
                        <a:pt x="132" y="4"/>
                      </a:cubicBezTo>
                      <a:cubicBezTo>
                        <a:pt x="132" y="4"/>
                        <a:pt x="132" y="4"/>
                        <a:pt x="132" y="4"/>
                      </a:cubicBezTo>
                      <a:cubicBezTo>
                        <a:pt x="132" y="3"/>
                        <a:pt x="132" y="3"/>
                        <a:pt x="132" y="3"/>
                      </a:cubicBezTo>
                      <a:cubicBezTo>
                        <a:pt x="132" y="2"/>
                        <a:pt x="132" y="2"/>
                        <a:pt x="132" y="2"/>
                      </a:cubicBezTo>
                      <a:cubicBezTo>
                        <a:pt x="132" y="2"/>
                        <a:pt x="132" y="2"/>
                        <a:pt x="132" y="2"/>
                      </a:cubicBezTo>
                      <a:cubicBezTo>
                        <a:pt x="132" y="2"/>
                        <a:pt x="132" y="2"/>
                        <a:pt x="132" y="2"/>
                      </a:cubicBezTo>
                      <a:cubicBezTo>
                        <a:pt x="132" y="2"/>
                        <a:pt x="132" y="2"/>
                        <a:pt x="132" y="2"/>
                      </a:cubicBezTo>
                      <a:cubicBezTo>
                        <a:pt x="132" y="1"/>
                        <a:pt x="132" y="1"/>
                        <a:pt x="132" y="1"/>
                      </a:cubicBezTo>
                      <a:cubicBezTo>
                        <a:pt x="132" y="0"/>
                        <a:pt x="132" y="0"/>
                        <a:pt x="132" y="0"/>
                      </a:cubicBezTo>
                      <a:cubicBezTo>
                        <a:pt x="131" y="0"/>
                        <a:pt x="130" y="0"/>
                        <a:pt x="128" y="0"/>
                      </a:cubicBezTo>
                      <a:cubicBezTo>
                        <a:pt x="128" y="0"/>
                        <a:pt x="128" y="0"/>
                        <a:pt x="128" y="0"/>
                      </a:cubicBezTo>
                      <a:cubicBezTo>
                        <a:pt x="128" y="1"/>
                        <a:pt x="128" y="1"/>
                        <a:pt x="128" y="1"/>
                      </a:cubicBezTo>
                      <a:cubicBezTo>
                        <a:pt x="128" y="1"/>
                        <a:pt x="128" y="1"/>
                        <a:pt x="128" y="1"/>
                      </a:cubicBezTo>
                      <a:cubicBezTo>
                        <a:pt x="128" y="1"/>
                        <a:pt x="128" y="1"/>
                        <a:pt x="128" y="1"/>
                      </a:cubicBezTo>
                      <a:cubicBezTo>
                        <a:pt x="119" y="2"/>
                        <a:pt x="110" y="4"/>
                        <a:pt x="101" y="5"/>
                      </a:cubicBezTo>
                      <a:cubicBezTo>
                        <a:pt x="101" y="5"/>
                        <a:pt x="101" y="5"/>
                        <a:pt x="101" y="5"/>
                      </a:cubicBezTo>
                      <a:cubicBezTo>
                        <a:pt x="100" y="6"/>
                        <a:pt x="100" y="6"/>
                        <a:pt x="100" y="6"/>
                      </a:cubicBezTo>
                      <a:cubicBezTo>
                        <a:pt x="93" y="6"/>
                        <a:pt x="86" y="7"/>
                        <a:pt x="78" y="8"/>
                      </a:cubicBezTo>
                      <a:cubicBezTo>
                        <a:pt x="74" y="9"/>
                        <a:pt x="74" y="9"/>
                        <a:pt x="74" y="9"/>
                      </a:cubicBezTo>
                      <a:cubicBezTo>
                        <a:pt x="70" y="9"/>
                        <a:pt x="67" y="9"/>
                        <a:pt x="64" y="10"/>
                      </a:cubicBezTo>
                      <a:cubicBezTo>
                        <a:pt x="61" y="10"/>
                        <a:pt x="61" y="10"/>
                        <a:pt x="61" y="10"/>
                      </a:cubicBezTo>
                      <a:cubicBezTo>
                        <a:pt x="60" y="10"/>
                        <a:pt x="59" y="10"/>
                        <a:pt x="57" y="10"/>
                      </a:cubicBezTo>
                      <a:cubicBezTo>
                        <a:pt x="57" y="10"/>
                        <a:pt x="57" y="10"/>
                        <a:pt x="57" y="10"/>
                      </a:cubicBezTo>
                      <a:cubicBezTo>
                        <a:pt x="57" y="10"/>
                        <a:pt x="57" y="10"/>
                        <a:pt x="57" y="10"/>
                      </a:cubicBezTo>
                      <a:cubicBezTo>
                        <a:pt x="56" y="10"/>
                        <a:pt x="56" y="10"/>
                        <a:pt x="56" y="10"/>
                      </a:cubicBezTo>
                      <a:cubicBezTo>
                        <a:pt x="49" y="11"/>
                        <a:pt x="43" y="12"/>
                        <a:pt x="36" y="13"/>
                      </a:cubicBezTo>
                      <a:cubicBezTo>
                        <a:pt x="36" y="13"/>
                        <a:pt x="36" y="13"/>
                        <a:pt x="36" y="13"/>
                      </a:cubicBezTo>
                      <a:cubicBezTo>
                        <a:pt x="36" y="13"/>
                        <a:pt x="36" y="13"/>
                        <a:pt x="36" y="13"/>
                      </a:cubicBezTo>
                      <a:cubicBezTo>
                        <a:pt x="36" y="13"/>
                        <a:pt x="36" y="13"/>
                        <a:pt x="36" y="13"/>
                      </a:cubicBezTo>
                      <a:cubicBezTo>
                        <a:pt x="36" y="12"/>
                        <a:pt x="36" y="12"/>
                        <a:pt x="36" y="12"/>
                      </a:cubicBezTo>
                      <a:cubicBezTo>
                        <a:pt x="35" y="12"/>
                        <a:pt x="35" y="12"/>
                        <a:pt x="35" y="12"/>
                      </a:cubicBezTo>
                      <a:cubicBezTo>
                        <a:pt x="35" y="12"/>
                        <a:pt x="35" y="12"/>
                        <a:pt x="35" y="12"/>
                      </a:cubicBezTo>
                      <a:cubicBezTo>
                        <a:pt x="34" y="12"/>
                        <a:pt x="33" y="12"/>
                        <a:pt x="32" y="12"/>
                      </a:cubicBezTo>
                      <a:cubicBezTo>
                        <a:pt x="32" y="12"/>
                        <a:pt x="32" y="12"/>
                        <a:pt x="32" y="12"/>
                      </a:cubicBezTo>
                      <a:cubicBezTo>
                        <a:pt x="32" y="12"/>
                        <a:pt x="32" y="12"/>
                        <a:pt x="32" y="12"/>
                      </a:cubicBezTo>
                      <a:cubicBezTo>
                        <a:pt x="32" y="12"/>
                        <a:pt x="32" y="12"/>
                        <a:pt x="32" y="12"/>
                      </a:cubicBezTo>
                      <a:cubicBezTo>
                        <a:pt x="32" y="13"/>
                        <a:pt x="32" y="13"/>
                        <a:pt x="32" y="13"/>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26" y="17"/>
                        <a:pt x="19" y="17"/>
                        <a:pt x="11" y="18"/>
                      </a:cubicBezTo>
                      <a:cubicBezTo>
                        <a:pt x="11" y="18"/>
                        <a:pt x="11" y="18"/>
                        <a:pt x="11" y="18"/>
                      </a:cubicBezTo>
                      <a:cubicBezTo>
                        <a:pt x="11" y="19"/>
                        <a:pt x="11" y="19"/>
                        <a:pt x="11" y="19"/>
                      </a:cubicBezTo>
                      <a:cubicBezTo>
                        <a:pt x="11" y="19"/>
                        <a:pt x="11" y="19"/>
                        <a:pt x="11" y="19"/>
                      </a:cubicBezTo>
                      <a:cubicBezTo>
                        <a:pt x="11" y="19"/>
                        <a:pt x="11" y="19"/>
                        <a:pt x="11" y="19"/>
                      </a:cubicBezTo>
                      <a:cubicBezTo>
                        <a:pt x="10" y="19"/>
                        <a:pt x="10" y="19"/>
                        <a:pt x="10" y="19"/>
                      </a:cubicBezTo>
                      <a:cubicBezTo>
                        <a:pt x="10" y="19"/>
                        <a:pt x="10" y="19"/>
                        <a:pt x="10" y="19"/>
                      </a:cubicBezTo>
                      <a:cubicBezTo>
                        <a:pt x="10" y="18"/>
                        <a:pt x="10" y="18"/>
                        <a:pt x="10" y="18"/>
                      </a:cubicBezTo>
                      <a:cubicBezTo>
                        <a:pt x="10" y="18"/>
                        <a:pt x="10" y="18"/>
                        <a:pt x="10"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10" y="20"/>
                        <a:pt x="10" y="20"/>
                        <a:pt x="10" y="20"/>
                      </a:cubicBezTo>
                      <a:cubicBezTo>
                        <a:pt x="10" y="21"/>
                        <a:pt x="10" y="21"/>
                        <a:pt x="10" y="21"/>
                      </a:cubicBezTo>
                      <a:cubicBezTo>
                        <a:pt x="10" y="21"/>
                        <a:pt x="10" y="21"/>
                        <a:pt x="10" y="21"/>
                      </a:cubicBezTo>
                      <a:cubicBezTo>
                        <a:pt x="9" y="21"/>
                        <a:pt x="9" y="21"/>
                        <a:pt x="9" y="21"/>
                      </a:cubicBezTo>
                      <a:cubicBezTo>
                        <a:pt x="9" y="21"/>
                        <a:pt x="9" y="21"/>
                        <a:pt x="9" y="21"/>
                      </a:cubicBezTo>
                      <a:cubicBezTo>
                        <a:pt x="9" y="21"/>
                        <a:pt x="9" y="21"/>
                        <a:pt x="9" y="21"/>
                      </a:cubicBezTo>
                      <a:cubicBezTo>
                        <a:pt x="8" y="21"/>
                        <a:pt x="8" y="21"/>
                        <a:pt x="8" y="21"/>
                      </a:cubicBezTo>
                      <a:cubicBezTo>
                        <a:pt x="8" y="22"/>
                        <a:pt x="8" y="22"/>
                        <a:pt x="8" y="22"/>
                      </a:cubicBezTo>
                      <a:cubicBezTo>
                        <a:pt x="9" y="22"/>
                        <a:pt x="9" y="22"/>
                        <a:pt x="9" y="22"/>
                      </a:cubicBezTo>
                      <a:cubicBezTo>
                        <a:pt x="9" y="22"/>
                        <a:pt x="9" y="22"/>
                        <a:pt x="9" y="22"/>
                      </a:cubicBezTo>
                      <a:cubicBezTo>
                        <a:pt x="9" y="23"/>
                        <a:pt x="9" y="23"/>
                        <a:pt x="9" y="23"/>
                      </a:cubicBezTo>
                      <a:cubicBezTo>
                        <a:pt x="10" y="23"/>
                        <a:pt x="10" y="23"/>
                        <a:pt x="10" y="23"/>
                      </a:cubicBezTo>
                      <a:cubicBezTo>
                        <a:pt x="10" y="23"/>
                        <a:pt x="10" y="23"/>
                        <a:pt x="10" y="23"/>
                      </a:cubicBezTo>
                      <a:cubicBezTo>
                        <a:pt x="9" y="23"/>
                        <a:pt x="9" y="23"/>
                        <a:pt x="9" y="23"/>
                      </a:cubicBezTo>
                      <a:cubicBezTo>
                        <a:pt x="9" y="23"/>
                        <a:pt x="9" y="23"/>
                        <a:pt x="9" y="23"/>
                      </a:cubicBezTo>
                      <a:cubicBezTo>
                        <a:pt x="8" y="23"/>
                        <a:pt x="8" y="23"/>
                        <a:pt x="8" y="23"/>
                      </a:cubicBezTo>
                      <a:cubicBezTo>
                        <a:pt x="8" y="23"/>
                        <a:pt x="8" y="23"/>
                        <a:pt x="8" y="23"/>
                      </a:cubicBezTo>
                      <a:cubicBezTo>
                        <a:pt x="8" y="25"/>
                        <a:pt x="8" y="25"/>
                        <a:pt x="8" y="25"/>
                      </a:cubicBezTo>
                      <a:cubicBezTo>
                        <a:pt x="9" y="25"/>
                        <a:pt x="9" y="25"/>
                        <a:pt x="9" y="25"/>
                      </a:cubicBezTo>
                      <a:cubicBezTo>
                        <a:pt x="9" y="26"/>
                        <a:pt x="9" y="26"/>
                        <a:pt x="9" y="26"/>
                      </a:cubicBezTo>
                      <a:cubicBezTo>
                        <a:pt x="9" y="26"/>
                        <a:pt x="9" y="26"/>
                        <a:pt x="9" y="26"/>
                      </a:cubicBezTo>
                      <a:cubicBezTo>
                        <a:pt x="8" y="26"/>
                        <a:pt x="8" y="26"/>
                        <a:pt x="8" y="26"/>
                      </a:cubicBezTo>
                      <a:cubicBezTo>
                        <a:pt x="8" y="26"/>
                        <a:pt x="8" y="26"/>
                        <a:pt x="8" y="26"/>
                      </a:cubicBezTo>
                      <a:cubicBezTo>
                        <a:pt x="8" y="26"/>
                        <a:pt x="8" y="26"/>
                        <a:pt x="8" y="26"/>
                      </a:cubicBezTo>
                      <a:cubicBezTo>
                        <a:pt x="8" y="27"/>
                        <a:pt x="8" y="27"/>
                        <a:pt x="8" y="27"/>
                      </a:cubicBezTo>
                      <a:cubicBezTo>
                        <a:pt x="8" y="28"/>
                        <a:pt x="8" y="28"/>
                        <a:pt x="8" y="28"/>
                      </a:cubicBezTo>
                      <a:cubicBezTo>
                        <a:pt x="8" y="28"/>
                        <a:pt x="8" y="28"/>
                        <a:pt x="7" y="28"/>
                      </a:cubicBezTo>
                      <a:cubicBezTo>
                        <a:pt x="8" y="29"/>
                        <a:pt x="8" y="29"/>
                        <a:pt x="8" y="29"/>
                      </a:cubicBezTo>
                      <a:cubicBezTo>
                        <a:pt x="8" y="29"/>
                        <a:pt x="8" y="29"/>
                        <a:pt x="8" y="29"/>
                      </a:cubicBezTo>
                      <a:cubicBezTo>
                        <a:pt x="9" y="30"/>
                        <a:pt x="9" y="30"/>
                        <a:pt x="9" y="30"/>
                      </a:cubicBezTo>
                      <a:cubicBezTo>
                        <a:pt x="8" y="30"/>
                        <a:pt x="8" y="30"/>
                        <a:pt x="8" y="30"/>
                      </a:cubicBezTo>
                      <a:cubicBezTo>
                        <a:pt x="8" y="30"/>
                        <a:pt x="8" y="30"/>
                        <a:pt x="8" y="30"/>
                      </a:cubicBezTo>
                      <a:cubicBezTo>
                        <a:pt x="8" y="30"/>
                        <a:pt x="8" y="30"/>
                        <a:pt x="8" y="30"/>
                      </a:cubicBezTo>
                      <a:cubicBezTo>
                        <a:pt x="7" y="30"/>
                        <a:pt x="7" y="30"/>
                        <a:pt x="7" y="30"/>
                      </a:cubicBezTo>
                      <a:cubicBezTo>
                        <a:pt x="7" y="30"/>
                        <a:pt x="7" y="30"/>
                        <a:pt x="7" y="30"/>
                      </a:cubicBezTo>
                      <a:cubicBezTo>
                        <a:pt x="7" y="30"/>
                        <a:pt x="7" y="30"/>
                        <a:pt x="7" y="30"/>
                      </a:cubicBezTo>
                      <a:cubicBezTo>
                        <a:pt x="7" y="31"/>
                        <a:pt x="7" y="31"/>
                        <a:pt x="7" y="31"/>
                      </a:cubicBezTo>
                      <a:cubicBezTo>
                        <a:pt x="7" y="31"/>
                        <a:pt x="7" y="31"/>
                        <a:pt x="7" y="31"/>
                      </a:cubicBezTo>
                      <a:cubicBezTo>
                        <a:pt x="8" y="31"/>
                        <a:pt x="8" y="31"/>
                        <a:pt x="8" y="31"/>
                      </a:cubicBezTo>
                      <a:cubicBezTo>
                        <a:pt x="8" y="31"/>
                        <a:pt x="8" y="31"/>
                        <a:pt x="8" y="31"/>
                      </a:cubicBezTo>
                      <a:cubicBezTo>
                        <a:pt x="7" y="32"/>
                        <a:pt x="7" y="32"/>
                        <a:pt x="7" y="32"/>
                      </a:cubicBezTo>
                      <a:cubicBezTo>
                        <a:pt x="5" y="34"/>
                        <a:pt x="5" y="34"/>
                        <a:pt x="5" y="34"/>
                      </a:cubicBezTo>
                      <a:cubicBezTo>
                        <a:pt x="4" y="34"/>
                        <a:pt x="4" y="34"/>
                        <a:pt x="4" y="34"/>
                      </a:cubicBezTo>
                      <a:cubicBezTo>
                        <a:pt x="4" y="34"/>
                        <a:pt x="4" y="34"/>
                        <a:pt x="4" y="34"/>
                      </a:cubicBezTo>
                      <a:cubicBezTo>
                        <a:pt x="5" y="35"/>
                        <a:pt x="5" y="35"/>
                        <a:pt x="5" y="35"/>
                      </a:cubicBezTo>
                      <a:cubicBezTo>
                        <a:pt x="5" y="35"/>
                        <a:pt x="5" y="35"/>
                        <a:pt x="5" y="35"/>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5" y="37"/>
                        <a:pt x="5" y="37"/>
                        <a:pt x="5" y="37"/>
                      </a:cubicBezTo>
                      <a:cubicBezTo>
                        <a:pt x="5" y="37"/>
                        <a:pt x="5" y="37"/>
                        <a:pt x="5" y="37"/>
                      </a:cubicBezTo>
                      <a:cubicBezTo>
                        <a:pt x="5" y="38"/>
                        <a:pt x="5" y="38"/>
                        <a:pt x="5" y="38"/>
                      </a:cubicBezTo>
                      <a:cubicBezTo>
                        <a:pt x="5" y="38"/>
                        <a:pt x="5" y="38"/>
                        <a:pt x="5" y="38"/>
                      </a:cubicBezTo>
                      <a:cubicBezTo>
                        <a:pt x="4" y="38"/>
                        <a:pt x="4" y="38"/>
                        <a:pt x="4" y="38"/>
                      </a:cubicBezTo>
                      <a:cubicBezTo>
                        <a:pt x="4" y="38"/>
                        <a:pt x="4" y="38"/>
                        <a:pt x="4" y="38"/>
                      </a:cubicBezTo>
                      <a:cubicBezTo>
                        <a:pt x="4" y="38"/>
                        <a:pt x="4" y="38"/>
                        <a:pt x="4" y="38"/>
                      </a:cubicBezTo>
                      <a:cubicBezTo>
                        <a:pt x="4" y="38"/>
                        <a:pt x="4" y="38"/>
                        <a:pt x="4" y="38"/>
                      </a:cubicBezTo>
                      <a:cubicBezTo>
                        <a:pt x="4" y="39"/>
                        <a:pt x="4" y="39"/>
                        <a:pt x="4" y="39"/>
                      </a:cubicBezTo>
                      <a:cubicBezTo>
                        <a:pt x="4" y="39"/>
                        <a:pt x="4" y="39"/>
                        <a:pt x="4" y="39"/>
                      </a:cubicBezTo>
                      <a:cubicBezTo>
                        <a:pt x="4" y="40"/>
                        <a:pt x="4" y="40"/>
                        <a:pt x="4" y="40"/>
                      </a:cubicBezTo>
                      <a:cubicBezTo>
                        <a:pt x="3" y="40"/>
                        <a:pt x="3" y="40"/>
                        <a:pt x="3" y="40"/>
                      </a:cubicBezTo>
                      <a:cubicBezTo>
                        <a:pt x="3" y="41"/>
                        <a:pt x="3" y="41"/>
                        <a:pt x="3" y="41"/>
                      </a:cubicBezTo>
                      <a:cubicBezTo>
                        <a:pt x="2" y="41"/>
                        <a:pt x="2" y="41"/>
                        <a:pt x="2" y="41"/>
                      </a:cubicBezTo>
                      <a:cubicBezTo>
                        <a:pt x="2" y="42"/>
                        <a:pt x="2" y="42"/>
                        <a:pt x="2" y="42"/>
                      </a:cubicBezTo>
                      <a:cubicBezTo>
                        <a:pt x="2" y="42"/>
                        <a:pt x="2" y="42"/>
                        <a:pt x="2" y="42"/>
                      </a:cubicBezTo>
                      <a:cubicBezTo>
                        <a:pt x="3" y="43"/>
                        <a:pt x="3" y="43"/>
                        <a:pt x="3" y="43"/>
                      </a:cubicBezTo>
                      <a:cubicBezTo>
                        <a:pt x="3" y="44"/>
                        <a:pt x="3" y="44"/>
                        <a:pt x="3" y="44"/>
                      </a:cubicBezTo>
                      <a:cubicBezTo>
                        <a:pt x="3" y="45"/>
                        <a:pt x="3" y="45"/>
                        <a:pt x="3" y="45"/>
                      </a:cubicBezTo>
                      <a:cubicBezTo>
                        <a:pt x="3" y="45"/>
                        <a:pt x="3" y="45"/>
                        <a:pt x="3" y="45"/>
                      </a:cubicBezTo>
                      <a:cubicBezTo>
                        <a:pt x="3" y="46"/>
                        <a:pt x="3" y="46"/>
                        <a:pt x="3" y="46"/>
                      </a:cubicBezTo>
                      <a:cubicBezTo>
                        <a:pt x="3" y="46"/>
                        <a:pt x="3" y="46"/>
                        <a:pt x="3" y="46"/>
                      </a:cubicBezTo>
                      <a:cubicBezTo>
                        <a:pt x="2" y="46"/>
                        <a:pt x="2" y="46"/>
                        <a:pt x="2" y="46"/>
                      </a:cubicBezTo>
                      <a:cubicBezTo>
                        <a:pt x="2" y="46"/>
                        <a:pt x="2" y="46"/>
                        <a:pt x="2" y="46"/>
                      </a:cubicBezTo>
                      <a:cubicBezTo>
                        <a:pt x="2" y="46"/>
                        <a:pt x="2" y="46"/>
                        <a:pt x="2" y="46"/>
                      </a:cubicBezTo>
                      <a:cubicBezTo>
                        <a:pt x="2" y="47"/>
                        <a:pt x="2" y="47"/>
                        <a:pt x="2" y="47"/>
                      </a:cubicBezTo>
                      <a:cubicBezTo>
                        <a:pt x="2" y="47"/>
                        <a:pt x="2" y="47"/>
                        <a:pt x="2" y="47"/>
                      </a:cubicBezTo>
                      <a:cubicBezTo>
                        <a:pt x="1" y="47"/>
                        <a:pt x="1" y="47"/>
                        <a:pt x="1" y="47"/>
                      </a:cubicBezTo>
                      <a:cubicBezTo>
                        <a:pt x="1" y="47"/>
                        <a:pt x="1" y="47"/>
                        <a:pt x="1" y="47"/>
                      </a:cubicBezTo>
                      <a:cubicBezTo>
                        <a:pt x="1" y="48"/>
                        <a:pt x="1" y="48"/>
                        <a:pt x="1" y="48"/>
                      </a:cubicBezTo>
                      <a:cubicBezTo>
                        <a:pt x="0" y="48"/>
                        <a:pt x="0" y="48"/>
                        <a:pt x="0" y="48"/>
                      </a:cubicBezTo>
                      <a:cubicBezTo>
                        <a:pt x="0" y="48"/>
                        <a:pt x="0" y="48"/>
                        <a:pt x="0" y="48"/>
                      </a:cubicBezTo>
                      <a:cubicBezTo>
                        <a:pt x="0" y="48"/>
                        <a:pt x="0" y="48"/>
                        <a:pt x="0" y="48"/>
                      </a:cubicBezTo>
                      <a:cubicBezTo>
                        <a:pt x="0" y="49"/>
                        <a:pt x="0" y="49"/>
                        <a:pt x="0" y="49"/>
                      </a:cubicBezTo>
                      <a:cubicBezTo>
                        <a:pt x="11" y="48"/>
                        <a:pt x="23" y="46"/>
                        <a:pt x="34" y="45"/>
                      </a:cubicBezTo>
                      <a:cubicBezTo>
                        <a:pt x="34" y="45"/>
                        <a:pt x="34" y="45"/>
                        <a:pt x="34" y="45"/>
                      </a:cubicBezTo>
                      <a:cubicBezTo>
                        <a:pt x="37" y="45"/>
                        <a:pt x="41" y="44"/>
                        <a:pt x="45" y="44"/>
                      </a:cubicBezTo>
                      <a:cubicBezTo>
                        <a:pt x="49" y="44"/>
                        <a:pt x="53" y="43"/>
                        <a:pt x="57" y="43"/>
                      </a:cubicBezTo>
                      <a:cubicBezTo>
                        <a:pt x="64" y="42"/>
                        <a:pt x="70" y="41"/>
                        <a:pt x="77" y="40"/>
                      </a:cubicBezTo>
                      <a:cubicBezTo>
                        <a:pt x="83" y="40"/>
                        <a:pt x="89" y="38"/>
                        <a:pt x="95" y="38"/>
                      </a:cubicBezTo>
                      <a:cubicBezTo>
                        <a:pt x="95" y="36"/>
                        <a:pt x="95" y="35"/>
                        <a:pt x="95" y="33"/>
                      </a:cubicBezTo>
                      <a:cubicBezTo>
                        <a:pt x="95" y="33"/>
                        <a:pt x="95" y="33"/>
                        <a:pt x="95" y="33"/>
                      </a:cubicBezTo>
                      <a:cubicBezTo>
                        <a:pt x="95" y="33"/>
                        <a:pt x="95" y="33"/>
                        <a:pt x="95" y="33"/>
                      </a:cubicBezTo>
                      <a:cubicBezTo>
                        <a:pt x="95" y="33"/>
                        <a:pt x="95" y="33"/>
                        <a:pt x="95" y="33"/>
                      </a:cubicBezTo>
                      <a:cubicBezTo>
                        <a:pt x="95" y="33"/>
                        <a:pt x="95" y="33"/>
                        <a:pt x="95" y="33"/>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6" y="32"/>
                        <a:pt x="96" y="32"/>
                        <a:pt x="96" y="32"/>
                      </a:cubicBezTo>
                      <a:cubicBezTo>
                        <a:pt x="97" y="32"/>
                        <a:pt x="97" y="32"/>
                        <a:pt x="97" y="32"/>
                      </a:cubicBezTo>
                      <a:cubicBezTo>
                        <a:pt x="97" y="32"/>
                        <a:pt x="97" y="32"/>
                        <a:pt x="97" y="32"/>
                      </a:cubicBezTo>
                      <a:cubicBezTo>
                        <a:pt x="97" y="32"/>
                        <a:pt x="97" y="32"/>
                        <a:pt x="97" y="32"/>
                      </a:cubicBezTo>
                      <a:cubicBezTo>
                        <a:pt x="98" y="32"/>
                        <a:pt x="98" y="32"/>
                        <a:pt x="98" y="32"/>
                      </a:cubicBezTo>
                      <a:cubicBezTo>
                        <a:pt x="98" y="32"/>
                        <a:pt x="98" y="32"/>
                        <a:pt x="98" y="32"/>
                      </a:cubicBezTo>
                      <a:cubicBezTo>
                        <a:pt x="98" y="32"/>
                        <a:pt x="98" y="32"/>
                        <a:pt x="98" y="32"/>
                      </a:cubicBezTo>
                      <a:cubicBezTo>
                        <a:pt x="98" y="32"/>
                        <a:pt x="98" y="32"/>
                        <a:pt x="98" y="32"/>
                      </a:cubicBezTo>
                      <a:cubicBezTo>
                        <a:pt x="98" y="32"/>
                        <a:pt x="98" y="32"/>
                        <a:pt x="98" y="32"/>
                      </a:cubicBezTo>
                      <a:cubicBezTo>
                        <a:pt x="99" y="31"/>
                        <a:pt x="99" y="31"/>
                        <a:pt x="99" y="31"/>
                      </a:cubicBezTo>
                      <a:cubicBezTo>
                        <a:pt x="99" y="31"/>
                        <a:pt x="99" y="31"/>
                        <a:pt x="99" y="31"/>
                      </a:cubicBezTo>
                      <a:cubicBezTo>
                        <a:pt x="99" y="31"/>
                        <a:pt x="99" y="31"/>
                        <a:pt x="99" y="31"/>
                      </a:cubicBezTo>
                      <a:cubicBezTo>
                        <a:pt x="99" y="30"/>
                        <a:pt x="99" y="30"/>
                        <a:pt x="99" y="30"/>
                      </a:cubicBezTo>
                      <a:cubicBezTo>
                        <a:pt x="99" y="30"/>
                        <a:pt x="99" y="30"/>
                        <a:pt x="99" y="30"/>
                      </a:cubicBezTo>
                      <a:cubicBezTo>
                        <a:pt x="99" y="30"/>
                        <a:pt x="99" y="30"/>
                        <a:pt x="99" y="30"/>
                      </a:cubicBezTo>
                      <a:cubicBezTo>
                        <a:pt x="99" y="30"/>
                        <a:pt x="99" y="30"/>
                        <a:pt x="99" y="30"/>
                      </a:cubicBezTo>
                      <a:cubicBezTo>
                        <a:pt x="99" y="30"/>
                        <a:pt x="99" y="30"/>
                        <a:pt x="99" y="30"/>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9"/>
                        <a:pt x="99" y="29"/>
                        <a:pt x="99" y="29"/>
                      </a:cubicBezTo>
                      <a:cubicBezTo>
                        <a:pt x="99" y="28"/>
                        <a:pt x="99" y="28"/>
                        <a:pt x="99" y="28"/>
                      </a:cubicBezTo>
                      <a:cubicBezTo>
                        <a:pt x="99" y="28"/>
                        <a:pt x="99" y="28"/>
                        <a:pt x="99" y="28"/>
                      </a:cubicBezTo>
                      <a:cubicBezTo>
                        <a:pt x="100" y="28"/>
                        <a:pt x="100" y="28"/>
                        <a:pt x="100" y="28"/>
                      </a:cubicBezTo>
                      <a:cubicBezTo>
                        <a:pt x="100" y="28"/>
                        <a:pt x="100" y="28"/>
                        <a:pt x="100" y="28"/>
                      </a:cubicBezTo>
                      <a:cubicBezTo>
                        <a:pt x="100" y="28"/>
                        <a:pt x="100" y="28"/>
                        <a:pt x="100" y="28"/>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1" y="27"/>
                        <a:pt x="101" y="27"/>
                        <a:pt x="101" y="27"/>
                      </a:cubicBezTo>
                      <a:cubicBezTo>
                        <a:pt x="101" y="26"/>
                        <a:pt x="101" y="26"/>
                        <a:pt x="101"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2" y="26"/>
                        <a:pt x="102" y="26"/>
                        <a:pt x="102" y="26"/>
                      </a:cubicBezTo>
                      <a:cubicBezTo>
                        <a:pt x="103" y="25"/>
                        <a:pt x="103" y="25"/>
                        <a:pt x="103" y="25"/>
                      </a:cubicBezTo>
                      <a:cubicBezTo>
                        <a:pt x="103" y="25"/>
                        <a:pt x="103" y="25"/>
                        <a:pt x="103" y="25"/>
                      </a:cubicBezTo>
                      <a:cubicBezTo>
                        <a:pt x="103" y="25"/>
                        <a:pt x="103" y="25"/>
                        <a:pt x="103"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4" y="25"/>
                        <a:pt x="104" y="25"/>
                        <a:pt x="104"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5" y="25"/>
                        <a:pt x="105" y="25"/>
                        <a:pt x="105" y="25"/>
                      </a:cubicBezTo>
                      <a:cubicBezTo>
                        <a:pt x="106" y="25"/>
                        <a:pt x="106" y="25"/>
                        <a:pt x="106" y="25"/>
                      </a:cubicBezTo>
                      <a:cubicBezTo>
                        <a:pt x="106" y="25"/>
                        <a:pt x="106" y="25"/>
                        <a:pt x="106" y="25"/>
                      </a:cubicBezTo>
                      <a:cubicBezTo>
                        <a:pt x="106" y="25"/>
                        <a:pt x="106" y="25"/>
                        <a:pt x="106" y="25"/>
                      </a:cubicBezTo>
                      <a:cubicBezTo>
                        <a:pt x="107" y="25"/>
                        <a:pt x="107" y="25"/>
                        <a:pt x="107" y="25"/>
                      </a:cubicBezTo>
                      <a:cubicBezTo>
                        <a:pt x="107" y="25"/>
                        <a:pt x="107" y="25"/>
                        <a:pt x="107" y="25"/>
                      </a:cubicBezTo>
                      <a:cubicBezTo>
                        <a:pt x="107" y="24"/>
                        <a:pt x="107" y="24"/>
                        <a:pt x="107" y="24"/>
                      </a:cubicBezTo>
                      <a:cubicBezTo>
                        <a:pt x="107" y="24"/>
                        <a:pt x="107" y="24"/>
                        <a:pt x="107" y="24"/>
                      </a:cubicBezTo>
                      <a:cubicBezTo>
                        <a:pt x="107" y="24"/>
                        <a:pt x="107" y="24"/>
                        <a:pt x="107" y="24"/>
                      </a:cubicBezTo>
                      <a:cubicBezTo>
                        <a:pt x="107" y="24"/>
                        <a:pt x="107" y="24"/>
                        <a:pt x="107" y="24"/>
                      </a:cubicBezTo>
                      <a:cubicBezTo>
                        <a:pt x="108" y="24"/>
                        <a:pt x="108" y="24"/>
                        <a:pt x="108" y="24"/>
                      </a:cubicBezTo>
                      <a:cubicBezTo>
                        <a:pt x="108" y="23"/>
                        <a:pt x="108" y="23"/>
                        <a:pt x="108" y="23"/>
                      </a:cubicBezTo>
                      <a:cubicBezTo>
                        <a:pt x="109" y="23"/>
                        <a:pt x="109" y="23"/>
                        <a:pt x="109" y="23"/>
                      </a:cubicBezTo>
                      <a:cubicBezTo>
                        <a:pt x="109" y="23"/>
                        <a:pt x="109" y="23"/>
                        <a:pt x="109" y="23"/>
                      </a:cubicBezTo>
                      <a:cubicBezTo>
                        <a:pt x="109" y="22"/>
                        <a:pt x="109" y="22"/>
                        <a:pt x="109" y="22"/>
                      </a:cubicBezTo>
                      <a:cubicBezTo>
                        <a:pt x="109" y="22"/>
                        <a:pt x="109" y="22"/>
                        <a:pt x="109" y="22"/>
                      </a:cubicBezTo>
                      <a:cubicBezTo>
                        <a:pt x="109" y="22"/>
                        <a:pt x="109" y="22"/>
                        <a:pt x="109" y="22"/>
                      </a:cubicBezTo>
                      <a:cubicBezTo>
                        <a:pt x="109" y="22"/>
                        <a:pt x="109" y="22"/>
                        <a:pt x="109" y="22"/>
                      </a:cubicBezTo>
                      <a:cubicBezTo>
                        <a:pt x="109" y="22"/>
                        <a:pt x="109" y="22"/>
                        <a:pt x="109" y="22"/>
                      </a:cubicBezTo>
                      <a:cubicBezTo>
                        <a:pt x="110" y="22"/>
                        <a:pt x="110" y="22"/>
                        <a:pt x="110" y="22"/>
                      </a:cubicBezTo>
                      <a:cubicBezTo>
                        <a:pt x="110" y="22"/>
                        <a:pt x="110" y="22"/>
                        <a:pt x="110" y="22"/>
                      </a:cubicBezTo>
                      <a:cubicBezTo>
                        <a:pt x="110" y="22"/>
                        <a:pt x="110" y="22"/>
                        <a:pt x="110" y="22"/>
                      </a:cubicBezTo>
                      <a:cubicBezTo>
                        <a:pt x="110" y="21"/>
                        <a:pt x="110" y="21"/>
                        <a:pt x="110" y="21"/>
                      </a:cubicBezTo>
                      <a:cubicBezTo>
                        <a:pt x="110" y="21"/>
                        <a:pt x="110" y="21"/>
                        <a:pt x="110" y="21"/>
                      </a:cubicBezTo>
                      <a:cubicBezTo>
                        <a:pt x="110" y="21"/>
                        <a:pt x="110" y="21"/>
                        <a:pt x="110" y="21"/>
                      </a:cubicBezTo>
                      <a:cubicBezTo>
                        <a:pt x="110" y="21"/>
                        <a:pt x="110" y="21"/>
                        <a:pt x="110" y="21"/>
                      </a:cubicBezTo>
                      <a:cubicBezTo>
                        <a:pt x="111" y="21"/>
                        <a:pt x="111" y="21"/>
                        <a:pt x="111" y="21"/>
                      </a:cubicBezTo>
                      <a:cubicBezTo>
                        <a:pt x="111" y="21"/>
                        <a:pt x="111" y="21"/>
                        <a:pt x="111" y="21"/>
                      </a:cubicBezTo>
                      <a:cubicBezTo>
                        <a:pt x="111" y="20"/>
                        <a:pt x="111" y="20"/>
                        <a:pt x="111" y="20"/>
                      </a:cubicBezTo>
                      <a:cubicBezTo>
                        <a:pt x="111" y="20"/>
                        <a:pt x="111" y="20"/>
                        <a:pt x="111" y="20"/>
                      </a:cubicBezTo>
                      <a:cubicBezTo>
                        <a:pt x="111" y="20"/>
                        <a:pt x="111" y="20"/>
                        <a:pt x="111" y="20"/>
                      </a:cubicBezTo>
                      <a:cubicBezTo>
                        <a:pt x="112" y="20"/>
                        <a:pt x="112" y="20"/>
                        <a:pt x="112" y="20"/>
                      </a:cubicBezTo>
                      <a:cubicBezTo>
                        <a:pt x="113" y="19"/>
                        <a:pt x="113" y="19"/>
                        <a:pt x="113" y="19"/>
                      </a:cubicBezTo>
                      <a:cubicBezTo>
                        <a:pt x="113" y="19"/>
                        <a:pt x="113" y="19"/>
                        <a:pt x="113" y="19"/>
                      </a:cubicBezTo>
                      <a:cubicBezTo>
                        <a:pt x="113" y="19"/>
                        <a:pt x="113" y="19"/>
                        <a:pt x="113" y="19"/>
                      </a:cubicBezTo>
                      <a:cubicBezTo>
                        <a:pt x="113" y="19"/>
                        <a:pt x="113" y="19"/>
                        <a:pt x="113" y="19"/>
                      </a:cubicBezTo>
                      <a:cubicBezTo>
                        <a:pt x="114" y="19"/>
                        <a:pt x="114" y="19"/>
                        <a:pt x="114" y="19"/>
                      </a:cubicBezTo>
                      <a:cubicBezTo>
                        <a:pt x="114" y="19"/>
                        <a:pt x="114" y="19"/>
                        <a:pt x="114" y="19"/>
                      </a:cubicBezTo>
                      <a:cubicBezTo>
                        <a:pt x="114" y="19"/>
                        <a:pt x="114" y="19"/>
                        <a:pt x="114" y="19"/>
                      </a:cubicBezTo>
                      <a:cubicBezTo>
                        <a:pt x="114" y="19"/>
                        <a:pt x="114" y="19"/>
                        <a:pt x="114" y="19"/>
                      </a:cubicBezTo>
                      <a:cubicBezTo>
                        <a:pt x="115" y="19"/>
                        <a:pt x="115" y="19"/>
                        <a:pt x="115" y="19"/>
                      </a:cubicBezTo>
                      <a:cubicBezTo>
                        <a:pt x="115" y="18"/>
                        <a:pt x="115" y="18"/>
                        <a:pt x="115" y="18"/>
                      </a:cubicBezTo>
                      <a:cubicBezTo>
                        <a:pt x="115" y="18"/>
                        <a:pt x="115" y="18"/>
                        <a:pt x="115" y="18"/>
                      </a:cubicBezTo>
                      <a:cubicBezTo>
                        <a:pt x="115" y="18"/>
                        <a:pt x="115" y="18"/>
                        <a:pt x="115" y="18"/>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7"/>
                        <a:pt x="115" y="17"/>
                        <a:pt x="115" y="17"/>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5" y="16"/>
                        <a:pt x="115" y="16"/>
                        <a:pt x="115"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6" y="16"/>
                        <a:pt x="116" y="16"/>
                        <a:pt x="116" y="16"/>
                      </a:cubicBezTo>
                      <a:cubicBezTo>
                        <a:pt x="117" y="16"/>
                        <a:pt x="117" y="16"/>
                        <a:pt x="117" y="16"/>
                      </a:cubicBezTo>
                      <a:cubicBezTo>
                        <a:pt x="117" y="16"/>
                        <a:pt x="117" y="16"/>
                        <a:pt x="117" y="16"/>
                      </a:cubicBezTo>
                      <a:cubicBezTo>
                        <a:pt x="117" y="16"/>
                        <a:pt x="117" y="16"/>
                        <a:pt x="117" y="16"/>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7" y="15"/>
                        <a:pt x="117" y="15"/>
                        <a:pt x="117" y="15"/>
                      </a:cubicBezTo>
                      <a:cubicBezTo>
                        <a:pt x="118" y="14"/>
                        <a:pt x="118" y="14"/>
                        <a:pt x="118" y="14"/>
                      </a:cubicBezTo>
                      <a:cubicBezTo>
                        <a:pt x="118" y="14"/>
                        <a:pt x="118" y="14"/>
                        <a:pt x="118" y="14"/>
                      </a:cubicBezTo>
                      <a:cubicBezTo>
                        <a:pt x="119" y="13"/>
                        <a:pt x="119" y="13"/>
                        <a:pt x="119" y="13"/>
                      </a:cubicBezTo>
                      <a:cubicBezTo>
                        <a:pt x="119" y="13"/>
                        <a:pt x="119" y="13"/>
                        <a:pt x="119" y="13"/>
                      </a:cubicBezTo>
                      <a:cubicBezTo>
                        <a:pt x="119" y="13"/>
                        <a:pt x="119" y="13"/>
                        <a:pt x="119" y="13"/>
                      </a:cubicBezTo>
                      <a:cubicBezTo>
                        <a:pt x="119" y="13"/>
                        <a:pt x="119" y="13"/>
                        <a:pt x="119" y="13"/>
                      </a:cubicBezTo>
                      <a:cubicBezTo>
                        <a:pt x="120" y="13"/>
                        <a:pt x="120" y="13"/>
                        <a:pt x="120" y="13"/>
                      </a:cubicBezTo>
                      <a:cubicBezTo>
                        <a:pt x="120" y="13"/>
                        <a:pt x="120" y="13"/>
                        <a:pt x="120" y="13"/>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4"/>
                        <a:pt x="120" y="14"/>
                        <a:pt x="120" y="14"/>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0" y="15"/>
                        <a:pt x="120" y="15"/>
                        <a:pt x="120" y="15"/>
                      </a:cubicBezTo>
                      <a:cubicBezTo>
                        <a:pt x="121" y="15"/>
                        <a:pt x="121" y="15"/>
                        <a:pt x="121" y="15"/>
                      </a:cubicBezTo>
                      <a:cubicBezTo>
                        <a:pt x="121" y="14"/>
                        <a:pt x="121" y="14"/>
                        <a:pt x="121" y="14"/>
                      </a:cubicBezTo>
                      <a:cubicBezTo>
                        <a:pt x="121" y="14"/>
                        <a:pt x="121" y="14"/>
                        <a:pt x="121" y="14"/>
                      </a:cubicBezTo>
                      <a:cubicBezTo>
                        <a:pt x="121" y="14"/>
                        <a:pt x="121" y="14"/>
                        <a:pt x="121" y="14"/>
                      </a:cubicBezTo>
                      <a:cubicBezTo>
                        <a:pt x="121" y="14"/>
                        <a:pt x="121" y="14"/>
                        <a:pt x="121" y="14"/>
                      </a:cubicBezTo>
                      <a:cubicBezTo>
                        <a:pt x="122" y="14"/>
                        <a:pt x="122" y="14"/>
                        <a:pt x="122" y="14"/>
                      </a:cubicBezTo>
                      <a:cubicBezTo>
                        <a:pt x="122" y="13"/>
                        <a:pt x="122" y="13"/>
                        <a:pt x="122" y="13"/>
                      </a:cubicBezTo>
                      <a:cubicBezTo>
                        <a:pt x="122" y="13"/>
                        <a:pt x="122" y="13"/>
                        <a:pt x="122" y="13"/>
                      </a:cubicBezTo>
                      <a:cubicBezTo>
                        <a:pt x="122" y="13"/>
                        <a:pt x="122" y="13"/>
                        <a:pt x="122" y="13"/>
                      </a:cubicBezTo>
                      <a:cubicBezTo>
                        <a:pt x="122" y="12"/>
                        <a:pt x="122" y="12"/>
                        <a:pt x="122" y="12"/>
                      </a:cubicBezTo>
                      <a:cubicBezTo>
                        <a:pt x="123" y="12"/>
                        <a:pt x="123" y="12"/>
                        <a:pt x="123" y="12"/>
                      </a:cubicBezTo>
                      <a:cubicBezTo>
                        <a:pt x="123" y="12"/>
                        <a:pt x="123" y="12"/>
                        <a:pt x="123" y="12"/>
                      </a:cubicBezTo>
                      <a:cubicBezTo>
                        <a:pt x="123" y="11"/>
                        <a:pt x="123" y="11"/>
                        <a:pt x="123" y="11"/>
                      </a:cubicBezTo>
                      <a:cubicBezTo>
                        <a:pt x="123" y="11"/>
                        <a:pt x="123" y="11"/>
                        <a:pt x="123" y="11"/>
                      </a:cubicBezTo>
                      <a:cubicBezTo>
                        <a:pt x="124" y="11"/>
                        <a:pt x="124" y="11"/>
                        <a:pt x="124" y="11"/>
                      </a:cubicBezTo>
                      <a:cubicBezTo>
                        <a:pt x="124" y="11"/>
                        <a:pt x="124" y="11"/>
                        <a:pt x="124" y="11"/>
                      </a:cubicBezTo>
                      <a:cubicBezTo>
                        <a:pt x="124" y="11"/>
                        <a:pt x="124" y="11"/>
                        <a:pt x="124" y="11"/>
                      </a:cubicBezTo>
                      <a:cubicBezTo>
                        <a:pt x="124" y="11"/>
                        <a:pt x="124" y="11"/>
                        <a:pt x="124" y="11"/>
                      </a:cubicBezTo>
                      <a:cubicBezTo>
                        <a:pt x="125" y="11"/>
                        <a:pt x="125" y="11"/>
                        <a:pt x="125" y="11"/>
                      </a:cubicBezTo>
                      <a:cubicBezTo>
                        <a:pt x="125" y="10"/>
                        <a:pt x="125" y="10"/>
                        <a:pt x="125" y="10"/>
                      </a:cubicBezTo>
                      <a:cubicBezTo>
                        <a:pt x="125" y="10"/>
                        <a:pt x="125" y="10"/>
                        <a:pt x="125" y="10"/>
                      </a:cubicBezTo>
                      <a:cubicBezTo>
                        <a:pt x="125" y="10"/>
                        <a:pt x="125" y="10"/>
                        <a:pt x="125" y="10"/>
                      </a:cubicBezTo>
                      <a:cubicBezTo>
                        <a:pt x="125" y="10"/>
                        <a:pt x="125" y="10"/>
                        <a:pt x="125" y="10"/>
                      </a:cubicBezTo>
                      <a:cubicBezTo>
                        <a:pt x="125" y="10"/>
                        <a:pt x="125" y="10"/>
                        <a:pt x="125"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0"/>
                        <a:pt x="126" y="10"/>
                        <a:pt x="126" y="10"/>
                      </a:cubicBezTo>
                      <a:cubicBezTo>
                        <a:pt x="126" y="11"/>
                        <a:pt x="126" y="11"/>
                        <a:pt x="126" y="11"/>
                      </a:cubicBezTo>
                      <a:cubicBezTo>
                        <a:pt x="126" y="11"/>
                        <a:pt x="126" y="11"/>
                        <a:pt x="126" y="11"/>
                      </a:cubicBezTo>
                      <a:cubicBezTo>
                        <a:pt x="126" y="11"/>
                        <a:pt x="126" y="11"/>
                        <a:pt x="126"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7" y="11"/>
                        <a:pt x="127" y="11"/>
                        <a:pt x="127" y="11"/>
                      </a:cubicBezTo>
                      <a:cubicBezTo>
                        <a:pt x="128" y="11"/>
                        <a:pt x="128" y="11"/>
                        <a:pt x="128" y="11"/>
                      </a:cubicBezTo>
                      <a:cubicBezTo>
                        <a:pt x="128" y="10"/>
                        <a:pt x="128" y="10"/>
                        <a:pt x="128" y="10"/>
                      </a:cubicBezTo>
                      <a:cubicBezTo>
                        <a:pt x="128" y="10"/>
                        <a:pt x="128" y="10"/>
                        <a:pt x="128" y="10"/>
                      </a:cubicBezTo>
                      <a:cubicBezTo>
                        <a:pt x="128" y="10"/>
                        <a:pt x="128" y="10"/>
                        <a:pt x="128" y="10"/>
                      </a:cubicBezTo>
                      <a:cubicBezTo>
                        <a:pt x="128" y="10"/>
                        <a:pt x="128" y="10"/>
                        <a:pt x="128" y="10"/>
                      </a:cubicBezTo>
                      <a:cubicBezTo>
                        <a:pt x="129" y="7"/>
                        <a:pt x="129" y="7"/>
                        <a:pt x="129" y="7"/>
                      </a:cubicBezTo>
                      <a:cubicBezTo>
                        <a:pt x="129" y="7"/>
                        <a:pt x="129" y="7"/>
                        <a:pt x="129" y="7"/>
                      </a:cubicBezTo>
                      <a:cubicBezTo>
                        <a:pt x="130" y="6"/>
                        <a:pt x="130" y="6"/>
                        <a:pt x="130" y="6"/>
                      </a:cubicBezTo>
                      <a:cubicBezTo>
                        <a:pt x="131" y="5"/>
                        <a:pt x="131" y="5"/>
                        <a:pt x="131" y="5"/>
                      </a:cubicBezTo>
                      <a:cubicBezTo>
                        <a:pt x="131" y="5"/>
                        <a:pt x="131" y="5"/>
                        <a:pt x="131" y="5"/>
                      </a:cubicBezTo>
                      <a:cubicBezTo>
                        <a:pt x="131" y="5"/>
                        <a:pt x="131" y="5"/>
                        <a:pt x="131" y="5"/>
                      </a:cubicBezTo>
                      <a:cubicBezTo>
                        <a:pt x="132" y="5"/>
                        <a:pt x="132" y="5"/>
                        <a:pt x="132" y="5"/>
                      </a:cubicBezTo>
                      <a:cubicBezTo>
                        <a:pt x="132" y="5"/>
                        <a:pt x="132" y="5"/>
                        <a:pt x="132" y="5"/>
                      </a:cubicBezTo>
                      <a:cubicBezTo>
                        <a:pt x="132" y="5"/>
                        <a:pt x="132" y="5"/>
                        <a:pt x="132" y="5"/>
                      </a:cubicBezTo>
                      <a:cubicBezTo>
                        <a:pt x="132" y="5"/>
                        <a:pt x="132" y="5"/>
                        <a:pt x="132" y="5"/>
                      </a:cubicBezTo>
                      <a:cubicBezTo>
                        <a:pt x="132" y="5"/>
                        <a:pt x="132" y="5"/>
                        <a:pt x="132" y="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8" name="Freeform 341">
                  <a:extLst>
                    <a:ext uri="{FF2B5EF4-FFF2-40B4-BE49-F238E27FC236}">
                      <a16:creationId xmlns="" xmlns:a16="http://schemas.microsoft.com/office/drawing/2014/main" id="{120AA790-F578-4FC1-BC1C-877D6D7BD611}"/>
                    </a:ext>
                  </a:extLst>
                </p:cNvPr>
                <p:cNvSpPr>
                  <a:spLocks noEditPoints="1"/>
                </p:cNvSpPr>
                <p:nvPr/>
              </p:nvSpPr>
              <p:spPr bwMode="auto">
                <a:xfrm>
                  <a:off x="6871678" y="4528007"/>
                  <a:ext cx="414159" cy="314551"/>
                </a:xfrm>
                <a:custGeom>
                  <a:avLst/>
                  <a:gdLst>
                    <a:gd name="T0" fmla="*/ 57 w 79"/>
                    <a:gd name="T1" fmla="*/ 3 h 60"/>
                    <a:gd name="T2" fmla="*/ 37 w 79"/>
                    <a:gd name="T3" fmla="*/ 1 h 60"/>
                    <a:gd name="T4" fmla="*/ 35 w 79"/>
                    <a:gd name="T5" fmla="*/ 2 h 60"/>
                    <a:gd name="T6" fmla="*/ 35 w 79"/>
                    <a:gd name="T7" fmla="*/ 1 h 60"/>
                    <a:gd name="T8" fmla="*/ 14 w 79"/>
                    <a:gd name="T9" fmla="*/ 3 h 60"/>
                    <a:gd name="T10" fmla="*/ 13 w 79"/>
                    <a:gd name="T11" fmla="*/ 4 h 60"/>
                    <a:gd name="T12" fmla="*/ 10 w 79"/>
                    <a:gd name="T13" fmla="*/ 5 h 60"/>
                    <a:gd name="T14" fmla="*/ 9 w 79"/>
                    <a:gd name="T15" fmla="*/ 6 h 60"/>
                    <a:gd name="T16" fmla="*/ 2 w 79"/>
                    <a:gd name="T17" fmla="*/ 9 h 60"/>
                    <a:gd name="T18" fmla="*/ 1 w 79"/>
                    <a:gd name="T19" fmla="*/ 11 h 60"/>
                    <a:gd name="T20" fmla="*/ 0 w 79"/>
                    <a:gd name="T21" fmla="*/ 13 h 60"/>
                    <a:gd name="T22" fmla="*/ 3 w 79"/>
                    <a:gd name="T23" fmla="*/ 17 h 60"/>
                    <a:gd name="T24" fmla="*/ 8 w 79"/>
                    <a:gd name="T25" fmla="*/ 19 h 60"/>
                    <a:gd name="T26" fmla="*/ 12 w 79"/>
                    <a:gd name="T27" fmla="*/ 24 h 60"/>
                    <a:gd name="T28" fmla="*/ 14 w 79"/>
                    <a:gd name="T29" fmla="*/ 27 h 60"/>
                    <a:gd name="T30" fmla="*/ 19 w 79"/>
                    <a:gd name="T31" fmla="*/ 29 h 60"/>
                    <a:gd name="T32" fmla="*/ 23 w 79"/>
                    <a:gd name="T33" fmla="*/ 33 h 60"/>
                    <a:gd name="T34" fmla="*/ 26 w 79"/>
                    <a:gd name="T35" fmla="*/ 36 h 60"/>
                    <a:gd name="T36" fmla="*/ 28 w 79"/>
                    <a:gd name="T37" fmla="*/ 38 h 60"/>
                    <a:gd name="T38" fmla="*/ 29 w 79"/>
                    <a:gd name="T39" fmla="*/ 40 h 60"/>
                    <a:gd name="T40" fmla="*/ 34 w 79"/>
                    <a:gd name="T41" fmla="*/ 42 h 60"/>
                    <a:gd name="T42" fmla="*/ 36 w 79"/>
                    <a:gd name="T43" fmla="*/ 46 h 60"/>
                    <a:gd name="T44" fmla="*/ 37 w 79"/>
                    <a:gd name="T45" fmla="*/ 49 h 60"/>
                    <a:gd name="T46" fmla="*/ 38 w 79"/>
                    <a:gd name="T47" fmla="*/ 51 h 60"/>
                    <a:gd name="T48" fmla="*/ 40 w 79"/>
                    <a:gd name="T49" fmla="*/ 51 h 60"/>
                    <a:gd name="T50" fmla="*/ 43 w 79"/>
                    <a:gd name="T51" fmla="*/ 55 h 60"/>
                    <a:gd name="T52" fmla="*/ 43 w 79"/>
                    <a:gd name="T53" fmla="*/ 58 h 60"/>
                    <a:gd name="T54" fmla="*/ 44 w 79"/>
                    <a:gd name="T55" fmla="*/ 59 h 60"/>
                    <a:gd name="T56" fmla="*/ 48 w 79"/>
                    <a:gd name="T57" fmla="*/ 60 h 60"/>
                    <a:gd name="T58" fmla="*/ 49 w 79"/>
                    <a:gd name="T59" fmla="*/ 56 h 60"/>
                    <a:gd name="T60" fmla="*/ 50 w 79"/>
                    <a:gd name="T61" fmla="*/ 55 h 60"/>
                    <a:gd name="T62" fmla="*/ 48 w 79"/>
                    <a:gd name="T63" fmla="*/ 53 h 60"/>
                    <a:gd name="T64" fmla="*/ 47 w 79"/>
                    <a:gd name="T65" fmla="*/ 50 h 60"/>
                    <a:gd name="T66" fmla="*/ 49 w 79"/>
                    <a:gd name="T67" fmla="*/ 53 h 60"/>
                    <a:gd name="T68" fmla="*/ 50 w 79"/>
                    <a:gd name="T69" fmla="*/ 51 h 60"/>
                    <a:gd name="T70" fmla="*/ 50 w 79"/>
                    <a:gd name="T71" fmla="*/ 53 h 60"/>
                    <a:gd name="T72" fmla="*/ 53 w 79"/>
                    <a:gd name="T73" fmla="*/ 53 h 60"/>
                    <a:gd name="T74" fmla="*/ 54 w 79"/>
                    <a:gd name="T75" fmla="*/ 52 h 60"/>
                    <a:gd name="T76" fmla="*/ 52 w 79"/>
                    <a:gd name="T77" fmla="*/ 53 h 60"/>
                    <a:gd name="T78" fmla="*/ 52 w 79"/>
                    <a:gd name="T79" fmla="*/ 50 h 60"/>
                    <a:gd name="T80" fmla="*/ 50 w 79"/>
                    <a:gd name="T81" fmla="*/ 50 h 60"/>
                    <a:gd name="T82" fmla="*/ 51 w 79"/>
                    <a:gd name="T83" fmla="*/ 49 h 60"/>
                    <a:gd name="T84" fmla="*/ 54 w 79"/>
                    <a:gd name="T85" fmla="*/ 50 h 60"/>
                    <a:gd name="T86" fmla="*/ 55 w 79"/>
                    <a:gd name="T87" fmla="*/ 49 h 60"/>
                    <a:gd name="T88" fmla="*/ 57 w 79"/>
                    <a:gd name="T89" fmla="*/ 47 h 60"/>
                    <a:gd name="T90" fmla="*/ 59 w 79"/>
                    <a:gd name="T91" fmla="*/ 47 h 60"/>
                    <a:gd name="T92" fmla="*/ 61 w 79"/>
                    <a:gd name="T93" fmla="*/ 45 h 60"/>
                    <a:gd name="T94" fmla="*/ 61 w 79"/>
                    <a:gd name="T95" fmla="*/ 43 h 60"/>
                    <a:gd name="T96" fmla="*/ 60 w 79"/>
                    <a:gd name="T97" fmla="*/ 42 h 60"/>
                    <a:gd name="T98" fmla="*/ 61 w 79"/>
                    <a:gd name="T99" fmla="*/ 42 h 60"/>
                    <a:gd name="T100" fmla="*/ 64 w 79"/>
                    <a:gd name="T101" fmla="*/ 41 h 60"/>
                    <a:gd name="T102" fmla="*/ 66 w 79"/>
                    <a:gd name="T103" fmla="*/ 39 h 60"/>
                    <a:gd name="T104" fmla="*/ 66 w 79"/>
                    <a:gd name="T105" fmla="*/ 37 h 60"/>
                    <a:gd name="T106" fmla="*/ 68 w 79"/>
                    <a:gd name="T107" fmla="*/ 37 h 60"/>
                    <a:gd name="T108" fmla="*/ 69 w 79"/>
                    <a:gd name="T109" fmla="*/ 34 h 60"/>
                    <a:gd name="T110" fmla="*/ 70 w 79"/>
                    <a:gd name="T111" fmla="*/ 34 h 60"/>
                    <a:gd name="T112" fmla="*/ 71 w 79"/>
                    <a:gd name="T113" fmla="*/ 33 h 60"/>
                    <a:gd name="T114" fmla="*/ 69 w 79"/>
                    <a:gd name="T115" fmla="*/ 31 h 60"/>
                    <a:gd name="T116" fmla="*/ 69 w 79"/>
                    <a:gd name="T117" fmla="*/ 30 h 60"/>
                    <a:gd name="T118" fmla="*/ 71 w 79"/>
                    <a:gd name="T119" fmla="*/ 32 h 60"/>
                    <a:gd name="T120" fmla="*/ 79 w 79"/>
                    <a:gd name="T121" fmla="*/ 18 h 60"/>
                    <a:gd name="T122" fmla="*/ 69 w 79"/>
                    <a:gd name="T123" fmla="*/ 3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 h="60">
                      <a:moveTo>
                        <a:pt x="78" y="18"/>
                      </a:moveTo>
                      <a:cubicBezTo>
                        <a:pt x="78" y="18"/>
                        <a:pt x="78" y="18"/>
                        <a:pt x="78" y="18"/>
                      </a:cubicBezTo>
                      <a:cubicBezTo>
                        <a:pt x="78" y="18"/>
                        <a:pt x="78" y="18"/>
                        <a:pt x="78" y="18"/>
                      </a:cubicBezTo>
                      <a:cubicBezTo>
                        <a:pt x="78" y="18"/>
                        <a:pt x="78" y="18"/>
                        <a:pt x="78" y="18"/>
                      </a:cubicBezTo>
                      <a:cubicBezTo>
                        <a:pt x="78" y="18"/>
                        <a:pt x="78" y="18"/>
                        <a:pt x="78" y="18"/>
                      </a:cubicBezTo>
                      <a:cubicBezTo>
                        <a:pt x="78" y="17"/>
                        <a:pt x="78" y="17"/>
                        <a:pt x="78" y="17"/>
                      </a:cubicBezTo>
                      <a:cubicBezTo>
                        <a:pt x="78" y="17"/>
                        <a:pt x="78" y="17"/>
                        <a:pt x="78" y="17"/>
                      </a:cubicBezTo>
                      <a:cubicBezTo>
                        <a:pt x="72" y="13"/>
                        <a:pt x="65" y="8"/>
                        <a:pt x="58" y="3"/>
                      </a:cubicBezTo>
                      <a:cubicBezTo>
                        <a:pt x="58" y="3"/>
                        <a:pt x="58" y="3"/>
                        <a:pt x="58" y="3"/>
                      </a:cubicBezTo>
                      <a:cubicBezTo>
                        <a:pt x="57" y="3"/>
                        <a:pt x="57" y="3"/>
                        <a:pt x="57" y="3"/>
                      </a:cubicBezTo>
                      <a:cubicBezTo>
                        <a:pt x="51" y="4"/>
                        <a:pt x="46" y="5"/>
                        <a:pt x="40" y="6"/>
                      </a:cubicBezTo>
                      <a:cubicBezTo>
                        <a:pt x="40" y="6"/>
                        <a:pt x="40" y="6"/>
                        <a:pt x="40" y="6"/>
                      </a:cubicBezTo>
                      <a:cubicBezTo>
                        <a:pt x="40" y="6"/>
                        <a:pt x="40" y="6"/>
                        <a:pt x="40" y="6"/>
                      </a:cubicBezTo>
                      <a:cubicBezTo>
                        <a:pt x="40" y="6"/>
                        <a:pt x="40" y="6"/>
                        <a:pt x="40" y="6"/>
                      </a:cubicBezTo>
                      <a:cubicBezTo>
                        <a:pt x="40" y="6"/>
                        <a:pt x="40" y="6"/>
                        <a:pt x="40" y="6"/>
                      </a:cubicBezTo>
                      <a:cubicBezTo>
                        <a:pt x="39" y="4"/>
                        <a:pt x="39" y="4"/>
                        <a:pt x="39" y="4"/>
                      </a:cubicBezTo>
                      <a:cubicBezTo>
                        <a:pt x="39" y="3"/>
                        <a:pt x="39" y="3"/>
                        <a:pt x="39" y="3"/>
                      </a:cubicBezTo>
                      <a:cubicBezTo>
                        <a:pt x="39" y="3"/>
                        <a:pt x="39" y="3"/>
                        <a:pt x="39" y="3"/>
                      </a:cubicBezTo>
                      <a:cubicBezTo>
                        <a:pt x="38" y="3"/>
                        <a:pt x="38" y="2"/>
                        <a:pt x="37" y="1"/>
                      </a:cubicBezTo>
                      <a:cubicBezTo>
                        <a:pt x="37" y="1"/>
                        <a:pt x="37" y="1"/>
                        <a:pt x="37" y="1"/>
                      </a:cubicBezTo>
                      <a:cubicBezTo>
                        <a:pt x="37" y="1"/>
                        <a:pt x="37" y="1"/>
                        <a:pt x="37" y="1"/>
                      </a:cubicBezTo>
                      <a:cubicBezTo>
                        <a:pt x="37" y="1"/>
                        <a:pt x="37" y="1"/>
                        <a:pt x="37" y="1"/>
                      </a:cubicBezTo>
                      <a:cubicBezTo>
                        <a:pt x="36" y="1"/>
                        <a:pt x="36" y="1"/>
                        <a:pt x="36" y="1"/>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0"/>
                        <a:pt x="35" y="0"/>
                        <a:pt x="35" y="0"/>
                      </a:cubicBezTo>
                      <a:cubicBezTo>
                        <a:pt x="35" y="0"/>
                        <a:pt x="35" y="0"/>
                        <a:pt x="35" y="0"/>
                      </a:cubicBezTo>
                      <a:cubicBezTo>
                        <a:pt x="34" y="0"/>
                        <a:pt x="34" y="0"/>
                        <a:pt x="34" y="0"/>
                      </a:cubicBezTo>
                      <a:cubicBezTo>
                        <a:pt x="34" y="0"/>
                        <a:pt x="34" y="0"/>
                        <a:pt x="34" y="0"/>
                      </a:cubicBezTo>
                      <a:cubicBezTo>
                        <a:pt x="28" y="1"/>
                        <a:pt x="21" y="2"/>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4"/>
                        <a:pt x="13" y="4"/>
                        <a:pt x="13" y="4"/>
                      </a:cubicBezTo>
                      <a:cubicBezTo>
                        <a:pt x="13" y="4"/>
                        <a:pt x="13" y="4"/>
                        <a:pt x="13"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0" y="5"/>
                        <a:pt x="10" y="5"/>
                        <a:pt x="10" y="5"/>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3" y="9"/>
                        <a:pt x="3" y="9"/>
                        <a:pt x="3" y="9"/>
                      </a:cubicBezTo>
                      <a:cubicBezTo>
                        <a:pt x="2" y="9"/>
                        <a:pt x="2" y="9"/>
                        <a:pt x="2" y="9"/>
                      </a:cubicBezTo>
                      <a:cubicBezTo>
                        <a:pt x="2" y="9"/>
                        <a:pt x="2" y="9"/>
                        <a:pt x="2"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5"/>
                        <a:pt x="0" y="15"/>
                        <a:pt x="0" y="15"/>
                      </a:cubicBezTo>
                      <a:cubicBezTo>
                        <a:pt x="0" y="15"/>
                        <a:pt x="0" y="15"/>
                        <a:pt x="0"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7"/>
                        <a:pt x="3" y="17"/>
                        <a:pt x="3" y="17"/>
                      </a:cubicBezTo>
                      <a:cubicBezTo>
                        <a:pt x="4" y="17"/>
                        <a:pt x="4" y="17"/>
                        <a:pt x="4" y="17"/>
                      </a:cubicBezTo>
                      <a:cubicBezTo>
                        <a:pt x="4" y="17"/>
                        <a:pt x="4" y="17"/>
                        <a:pt x="4" y="17"/>
                      </a:cubicBezTo>
                      <a:cubicBezTo>
                        <a:pt x="4" y="18"/>
                        <a:pt x="4" y="18"/>
                        <a:pt x="4" y="18"/>
                      </a:cubicBezTo>
                      <a:cubicBezTo>
                        <a:pt x="5" y="18"/>
                        <a:pt x="5" y="18"/>
                        <a:pt x="5" y="18"/>
                      </a:cubicBezTo>
                      <a:cubicBezTo>
                        <a:pt x="5" y="18"/>
                        <a:pt x="5" y="18"/>
                        <a:pt x="5" y="18"/>
                      </a:cubicBezTo>
                      <a:cubicBezTo>
                        <a:pt x="6" y="18"/>
                        <a:pt x="6" y="18"/>
                        <a:pt x="6" y="18"/>
                      </a:cubicBezTo>
                      <a:cubicBezTo>
                        <a:pt x="6" y="18"/>
                        <a:pt x="6" y="18"/>
                        <a:pt x="6" y="18"/>
                      </a:cubicBezTo>
                      <a:cubicBezTo>
                        <a:pt x="7" y="18"/>
                        <a:pt x="7" y="18"/>
                        <a:pt x="7" y="18"/>
                      </a:cubicBezTo>
                      <a:cubicBezTo>
                        <a:pt x="8" y="18"/>
                        <a:pt x="8" y="18"/>
                        <a:pt x="8" y="18"/>
                      </a:cubicBezTo>
                      <a:cubicBezTo>
                        <a:pt x="8" y="19"/>
                        <a:pt x="8" y="19"/>
                        <a:pt x="8" y="19"/>
                      </a:cubicBezTo>
                      <a:cubicBezTo>
                        <a:pt x="9" y="19"/>
                        <a:pt x="9" y="19"/>
                        <a:pt x="9" y="19"/>
                      </a:cubicBezTo>
                      <a:cubicBezTo>
                        <a:pt x="9" y="20"/>
                        <a:pt x="9" y="20"/>
                        <a:pt x="9" y="20"/>
                      </a:cubicBezTo>
                      <a:cubicBezTo>
                        <a:pt x="9" y="20"/>
                        <a:pt x="9" y="20"/>
                        <a:pt x="9" y="20"/>
                      </a:cubicBezTo>
                      <a:cubicBezTo>
                        <a:pt x="10" y="21"/>
                        <a:pt x="10" y="21"/>
                        <a:pt x="10" y="21"/>
                      </a:cubicBezTo>
                      <a:cubicBezTo>
                        <a:pt x="10" y="22"/>
                        <a:pt x="10" y="22"/>
                        <a:pt x="10" y="22"/>
                      </a:cubicBezTo>
                      <a:cubicBezTo>
                        <a:pt x="11" y="23"/>
                        <a:pt x="11" y="23"/>
                        <a:pt x="11" y="23"/>
                      </a:cubicBezTo>
                      <a:cubicBezTo>
                        <a:pt x="11" y="24"/>
                        <a:pt x="11" y="24"/>
                        <a:pt x="11" y="24"/>
                      </a:cubicBezTo>
                      <a:cubicBezTo>
                        <a:pt x="11" y="24"/>
                        <a:pt x="11" y="24"/>
                        <a:pt x="11" y="24"/>
                      </a:cubicBezTo>
                      <a:cubicBezTo>
                        <a:pt x="12" y="24"/>
                        <a:pt x="12" y="24"/>
                        <a:pt x="12" y="24"/>
                      </a:cubicBezTo>
                      <a:cubicBezTo>
                        <a:pt x="12" y="24"/>
                        <a:pt x="12" y="24"/>
                        <a:pt x="12" y="24"/>
                      </a:cubicBezTo>
                      <a:cubicBezTo>
                        <a:pt x="12" y="24"/>
                        <a:pt x="12" y="24"/>
                        <a:pt x="12" y="24"/>
                      </a:cubicBezTo>
                      <a:cubicBezTo>
                        <a:pt x="12" y="24"/>
                        <a:pt x="12" y="24"/>
                        <a:pt x="12" y="24"/>
                      </a:cubicBezTo>
                      <a:cubicBezTo>
                        <a:pt x="13" y="25"/>
                        <a:pt x="13" y="25"/>
                        <a:pt x="13" y="25"/>
                      </a:cubicBezTo>
                      <a:cubicBezTo>
                        <a:pt x="13" y="25"/>
                        <a:pt x="13" y="25"/>
                        <a:pt x="13" y="25"/>
                      </a:cubicBezTo>
                      <a:cubicBezTo>
                        <a:pt x="13" y="25"/>
                        <a:pt x="13" y="25"/>
                        <a:pt x="13" y="25"/>
                      </a:cubicBezTo>
                      <a:cubicBezTo>
                        <a:pt x="13" y="26"/>
                        <a:pt x="13" y="26"/>
                        <a:pt x="13" y="26"/>
                      </a:cubicBezTo>
                      <a:cubicBezTo>
                        <a:pt x="14" y="26"/>
                        <a:pt x="14" y="26"/>
                        <a:pt x="14" y="26"/>
                      </a:cubicBezTo>
                      <a:cubicBezTo>
                        <a:pt x="14" y="26"/>
                        <a:pt x="14" y="26"/>
                        <a:pt x="14" y="26"/>
                      </a:cubicBezTo>
                      <a:cubicBezTo>
                        <a:pt x="14" y="27"/>
                        <a:pt x="14" y="27"/>
                        <a:pt x="14" y="27"/>
                      </a:cubicBezTo>
                      <a:cubicBezTo>
                        <a:pt x="14" y="27"/>
                        <a:pt x="14" y="27"/>
                        <a:pt x="14" y="27"/>
                      </a:cubicBezTo>
                      <a:cubicBezTo>
                        <a:pt x="15" y="27"/>
                        <a:pt x="15" y="27"/>
                        <a:pt x="15" y="27"/>
                      </a:cubicBezTo>
                      <a:cubicBezTo>
                        <a:pt x="15" y="27"/>
                        <a:pt x="15" y="27"/>
                        <a:pt x="15" y="27"/>
                      </a:cubicBezTo>
                      <a:cubicBezTo>
                        <a:pt x="15" y="27"/>
                        <a:pt x="15" y="27"/>
                        <a:pt x="15" y="27"/>
                      </a:cubicBezTo>
                      <a:cubicBezTo>
                        <a:pt x="15" y="28"/>
                        <a:pt x="15" y="28"/>
                        <a:pt x="15" y="28"/>
                      </a:cubicBezTo>
                      <a:cubicBezTo>
                        <a:pt x="16" y="28"/>
                        <a:pt x="16" y="28"/>
                        <a:pt x="16" y="28"/>
                      </a:cubicBezTo>
                      <a:cubicBezTo>
                        <a:pt x="16" y="28"/>
                        <a:pt x="16" y="28"/>
                        <a:pt x="16" y="28"/>
                      </a:cubicBezTo>
                      <a:cubicBezTo>
                        <a:pt x="17" y="29"/>
                        <a:pt x="17" y="29"/>
                        <a:pt x="17" y="29"/>
                      </a:cubicBezTo>
                      <a:cubicBezTo>
                        <a:pt x="17" y="29"/>
                        <a:pt x="17" y="29"/>
                        <a:pt x="17" y="29"/>
                      </a:cubicBezTo>
                      <a:cubicBezTo>
                        <a:pt x="18" y="29"/>
                        <a:pt x="18" y="29"/>
                        <a:pt x="18" y="29"/>
                      </a:cubicBezTo>
                      <a:cubicBezTo>
                        <a:pt x="19" y="29"/>
                        <a:pt x="19" y="29"/>
                        <a:pt x="19" y="29"/>
                      </a:cubicBezTo>
                      <a:cubicBezTo>
                        <a:pt x="20" y="30"/>
                        <a:pt x="20" y="30"/>
                        <a:pt x="20" y="30"/>
                      </a:cubicBezTo>
                      <a:cubicBezTo>
                        <a:pt x="20" y="30"/>
                        <a:pt x="20" y="30"/>
                        <a:pt x="20" y="30"/>
                      </a:cubicBezTo>
                      <a:cubicBezTo>
                        <a:pt x="20" y="31"/>
                        <a:pt x="20" y="31"/>
                        <a:pt x="20" y="31"/>
                      </a:cubicBezTo>
                      <a:cubicBezTo>
                        <a:pt x="21" y="32"/>
                        <a:pt x="21" y="32"/>
                        <a:pt x="21" y="32"/>
                      </a:cubicBezTo>
                      <a:cubicBezTo>
                        <a:pt x="21" y="32"/>
                        <a:pt x="21" y="32"/>
                        <a:pt x="21" y="32"/>
                      </a:cubicBezTo>
                      <a:cubicBezTo>
                        <a:pt x="21" y="33"/>
                        <a:pt x="21" y="33"/>
                        <a:pt x="21" y="33"/>
                      </a:cubicBezTo>
                      <a:cubicBezTo>
                        <a:pt x="22" y="33"/>
                        <a:pt x="22" y="33"/>
                        <a:pt x="22" y="33"/>
                      </a:cubicBezTo>
                      <a:cubicBezTo>
                        <a:pt x="22" y="33"/>
                        <a:pt x="22" y="33"/>
                        <a:pt x="22" y="33"/>
                      </a:cubicBezTo>
                      <a:cubicBezTo>
                        <a:pt x="23" y="33"/>
                        <a:pt x="23" y="33"/>
                        <a:pt x="23" y="33"/>
                      </a:cubicBezTo>
                      <a:cubicBezTo>
                        <a:pt x="23" y="33"/>
                        <a:pt x="23" y="33"/>
                        <a:pt x="23" y="33"/>
                      </a:cubicBezTo>
                      <a:cubicBezTo>
                        <a:pt x="24" y="33"/>
                        <a:pt x="24" y="33"/>
                        <a:pt x="24" y="33"/>
                      </a:cubicBezTo>
                      <a:cubicBezTo>
                        <a:pt x="24" y="34"/>
                        <a:pt x="24" y="34"/>
                        <a:pt x="24" y="34"/>
                      </a:cubicBezTo>
                      <a:cubicBezTo>
                        <a:pt x="25" y="34"/>
                        <a:pt x="25" y="34"/>
                        <a:pt x="25" y="34"/>
                      </a:cubicBezTo>
                      <a:cubicBezTo>
                        <a:pt x="25" y="35"/>
                        <a:pt x="25" y="35"/>
                        <a:pt x="25" y="35"/>
                      </a:cubicBezTo>
                      <a:cubicBezTo>
                        <a:pt x="26" y="35"/>
                        <a:pt x="26" y="35"/>
                        <a:pt x="26" y="35"/>
                      </a:cubicBezTo>
                      <a:cubicBezTo>
                        <a:pt x="26" y="35"/>
                        <a:pt x="26" y="35"/>
                        <a:pt x="26" y="35"/>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6" y="37"/>
                        <a:pt x="26" y="37"/>
                        <a:pt x="26" y="37"/>
                      </a:cubicBezTo>
                      <a:cubicBezTo>
                        <a:pt x="26" y="37"/>
                        <a:pt x="26" y="37"/>
                        <a:pt x="26" y="37"/>
                      </a:cubicBezTo>
                      <a:cubicBezTo>
                        <a:pt x="26" y="37"/>
                        <a:pt x="26" y="37"/>
                        <a:pt x="26" y="37"/>
                      </a:cubicBezTo>
                      <a:cubicBezTo>
                        <a:pt x="27" y="38"/>
                        <a:pt x="27" y="38"/>
                        <a:pt x="27" y="38"/>
                      </a:cubicBezTo>
                      <a:cubicBezTo>
                        <a:pt x="27" y="38"/>
                        <a:pt x="27" y="38"/>
                        <a:pt x="27" y="38"/>
                      </a:cubicBezTo>
                      <a:cubicBezTo>
                        <a:pt x="27" y="38"/>
                        <a:pt x="27" y="38"/>
                        <a:pt x="27"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9"/>
                        <a:pt x="28" y="39"/>
                        <a:pt x="28" y="39"/>
                      </a:cubicBezTo>
                      <a:cubicBezTo>
                        <a:pt x="28" y="39"/>
                        <a:pt x="28" y="39"/>
                        <a:pt x="28" y="39"/>
                      </a:cubicBezTo>
                      <a:cubicBezTo>
                        <a:pt x="28" y="39"/>
                        <a:pt x="28" y="39"/>
                        <a:pt x="28" y="39"/>
                      </a:cubicBezTo>
                      <a:cubicBezTo>
                        <a:pt x="29" y="39"/>
                        <a:pt x="29" y="39"/>
                        <a:pt x="29" y="39"/>
                      </a:cubicBezTo>
                      <a:cubicBezTo>
                        <a:pt x="29" y="40"/>
                        <a:pt x="29" y="40"/>
                        <a:pt x="29" y="40"/>
                      </a:cubicBezTo>
                      <a:cubicBezTo>
                        <a:pt x="29" y="39"/>
                        <a:pt x="29" y="39"/>
                        <a:pt x="29" y="39"/>
                      </a:cubicBezTo>
                      <a:cubicBezTo>
                        <a:pt x="30" y="40"/>
                        <a:pt x="30" y="40"/>
                        <a:pt x="30" y="40"/>
                      </a:cubicBezTo>
                      <a:cubicBezTo>
                        <a:pt x="30" y="40"/>
                        <a:pt x="30" y="40"/>
                        <a:pt x="30" y="40"/>
                      </a:cubicBezTo>
                      <a:cubicBezTo>
                        <a:pt x="30" y="41"/>
                        <a:pt x="30" y="41"/>
                        <a:pt x="30" y="41"/>
                      </a:cubicBezTo>
                      <a:cubicBezTo>
                        <a:pt x="31" y="41"/>
                        <a:pt x="31" y="41"/>
                        <a:pt x="31" y="41"/>
                      </a:cubicBezTo>
                      <a:cubicBezTo>
                        <a:pt x="32" y="41"/>
                        <a:pt x="32" y="41"/>
                        <a:pt x="32" y="41"/>
                      </a:cubicBezTo>
                      <a:cubicBezTo>
                        <a:pt x="33" y="42"/>
                        <a:pt x="33" y="42"/>
                        <a:pt x="33" y="42"/>
                      </a:cubicBezTo>
                      <a:cubicBezTo>
                        <a:pt x="33" y="42"/>
                        <a:pt x="33" y="42"/>
                        <a:pt x="33" y="42"/>
                      </a:cubicBezTo>
                      <a:cubicBezTo>
                        <a:pt x="34" y="42"/>
                        <a:pt x="34" y="42"/>
                        <a:pt x="34" y="42"/>
                      </a:cubicBezTo>
                      <a:cubicBezTo>
                        <a:pt x="34" y="42"/>
                        <a:pt x="34" y="42"/>
                        <a:pt x="34" y="42"/>
                      </a:cubicBezTo>
                      <a:cubicBezTo>
                        <a:pt x="34" y="42"/>
                        <a:pt x="34" y="42"/>
                        <a:pt x="34" y="42"/>
                      </a:cubicBezTo>
                      <a:cubicBezTo>
                        <a:pt x="34" y="42"/>
                        <a:pt x="34" y="42"/>
                        <a:pt x="34" y="42"/>
                      </a:cubicBezTo>
                      <a:cubicBezTo>
                        <a:pt x="35" y="43"/>
                        <a:pt x="35" y="43"/>
                        <a:pt x="35" y="43"/>
                      </a:cubicBezTo>
                      <a:cubicBezTo>
                        <a:pt x="35" y="43"/>
                        <a:pt x="35" y="43"/>
                        <a:pt x="35" y="43"/>
                      </a:cubicBezTo>
                      <a:cubicBezTo>
                        <a:pt x="35" y="44"/>
                        <a:pt x="35" y="44"/>
                        <a:pt x="35" y="44"/>
                      </a:cubicBezTo>
                      <a:cubicBezTo>
                        <a:pt x="35" y="44"/>
                        <a:pt x="35" y="44"/>
                        <a:pt x="35" y="44"/>
                      </a:cubicBezTo>
                      <a:cubicBezTo>
                        <a:pt x="35" y="44"/>
                        <a:pt x="35" y="44"/>
                        <a:pt x="35" y="44"/>
                      </a:cubicBezTo>
                      <a:cubicBezTo>
                        <a:pt x="36" y="46"/>
                        <a:pt x="36" y="46"/>
                        <a:pt x="36" y="46"/>
                      </a:cubicBezTo>
                      <a:cubicBezTo>
                        <a:pt x="36" y="46"/>
                        <a:pt x="36" y="46"/>
                        <a:pt x="36" y="46"/>
                      </a:cubicBezTo>
                      <a:cubicBezTo>
                        <a:pt x="36" y="46"/>
                        <a:pt x="36" y="46"/>
                        <a:pt x="36" y="46"/>
                      </a:cubicBezTo>
                      <a:cubicBezTo>
                        <a:pt x="36" y="47"/>
                        <a:pt x="36" y="47"/>
                        <a:pt x="36" y="47"/>
                      </a:cubicBezTo>
                      <a:cubicBezTo>
                        <a:pt x="37" y="47"/>
                        <a:pt x="37" y="47"/>
                        <a:pt x="37" y="47"/>
                      </a:cubicBezTo>
                      <a:cubicBezTo>
                        <a:pt x="37" y="47"/>
                        <a:pt x="37" y="47"/>
                        <a:pt x="37" y="47"/>
                      </a:cubicBezTo>
                      <a:cubicBezTo>
                        <a:pt x="37" y="48"/>
                        <a:pt x="37" y="48"/>
                        <a:pt x="37" y="48"/>
                      </a:cubicBezTo>
                      <a:cubicBezTo>
                        <a:pt x="37" y="48"/>
                        <a:pt x="37" y="48"/>
                        <a:pt x="37" y="48"/>
                      </a:cubicBezTo>
                      <a:cubicBezTo>
                        <a:pt x="37" y="48"/>
                        <a:pt x="37" y="48"/>
                        <a:pt x="37" y="48"/>
                      </a:cubicBezTo>
                      <a:cubicBezTo>
                        <a:pt x="37" y="48"/>
                        <a:pt x="37" y="48"/>
                        <a:pt x="37" y="48"/>
                      </a:cubicBezTo>
                      <a:cubicBezTo>
                        <a:pt x="37" y="48"/>
                        <a:pt x="37" y="48"/>
                        <a:pt x="37" y="48"/>
                      </a:cubicBezTo>
                      <a:cubicBezTo>
                        <a:pt x="37" y="48"/>
                        <a:pt x="37" y="48"/>
                        <a:pt x="37" y="48"/>
                      </a:cubicBezTo>
                      <a:cubicBezTo>
                        <a:pt x="37" y="49"/>
                        <a:pt x="37" y="49"/>
                        <a:pt x="37" y="49"/>
                      </a:cubicBezTo>
                      <a:cubicBezTo>
                        <a:pt x="37" y="49"/>
                        <a:pt x="37" y="49"/>
                        <a:pt x="37" y="49"/>
                      </a:cubicBezTo>
                      <a:cubicBezTo>
                        <a:pt x="37" y="49"/>
                        <a:pt x="37" y="49"/>
                        <a:pt x="37" y="49"/>
                      </a:cubicBezTo>
                      <a:cubicBezTo>
                        <a:pt x="37" y="49"/>
                        <a:pt x="37" y="49"/>
                        <a:pt x="37" y="49"/>
                      </a:cubicBezTo>
                      <a:cubicBezTo>
                        <a:pt x="37" y="49"/>
                        <a:pt x="37" y="49"/>
                        <a:pt x="37" y="49"/>
                      </a:cubicBezTo>
                      <a:cubicBezTo>
                        <a:pt x="37" y="50"/>
                        <a:pt x="37" y="50"/>
                        <a:pt x="37" y="50"/>
                      </a:cubicBezTo>
                      <a:cubicBezTo>
                        <a:pt x="37" y="50"/>
                        <a:pt x="37" y="50"/>
                        <a:pt x="37" y="50"/>
                      </a:cubicBezTo>
                      <a:cubicBezTo>
                        <a:pt x="38" y="50"/>
                        <a:pt x="38" y="50"/>
                        <a:pt x="38" y="50"/>
                      </a:cubicBezTo>
                      <a:cubicBezTo>
                        <a:pt x="38" y="50"/>
                        <a:pt x="38" y="50"/>
                        <a:pt x="38" y="50"/>
                      </a:cubicBezTo>
                      <a:cubicBezTo>
                        <a:pt x="38" y="50"/>
                        <a:pt x="38" y="50"/>
                        <a:pt x="38" y="50"/>
                      </a:cubicBezTo>
                      <a:cubicBezTo>
                        <a:pt x="38" y="51"/>
                        <a:pt x="38" y="51"/>
                        <a:pt x="38" y="51"/>
                      </a:cubicBezTo>
                      <a:cubicBezTo>
                        <a:pt x="39" y="51"/>
                        <a:pt x="39" y="51"/>
                        <a:pt x="39" y="51"/>
                      </a:cubicBezTo>
                      <a:cubicBezTo>
                        <a:pt x="39" y="51"/>
                        <a:pt x="39" y="51"/>
                        <a:pt x="39" y="51"/>
                      </a:cubicBezTo>
                      <a:cubicBezTo>
                        <a:pt x="39" y="51"/>
                        <a:pt x="39" y="51"/>
                        <a:pt x="39" y="51"/>
                      </a:cubicBezTo>
                      <a:cubicBezTo>
                        <a:pt x="39" y="51"/>
                        <a:pt x="39" y="51"/>
                        <a:pt x="39" y="51"/>
                      </a:cubicBezTo>
                      <a:cubicBezTo>
                        <a:pt x="40" y="51"/>
                        <a:pt x="40" y="51"/>
                        <a:pt x="40" y="51"/>
                      </a:cubicBezTo>
                      <a:cubicBezTo>
                        <a:pt x="40" y="51"/>
                        <a:pt x="40" y="51"/>
                        <a:pt x="40" y="51"/>
                      </a:cubicBezTo>
                      <a:cubicBezTo>
                        <a:pt x="40" y="51"/>
                        <a:pt x="40" y="51"/>
                        <a:pt x="40" y="51"/>
                      </a:cubicBezTo>
                      <a:cubicBezTo>
                        <a:pt x="40" y="51"/>
                        <a:pt x="40" y="51"/>
                        <a:pt x="40" y="51"/>
                      </a:cubicBezTo>
                      <a:cubicBezTo>
                        <a:pt x="40" y="51"/>
                        <a:pt x="40" y="51"/>
                        <a:pt x="40" y="51"/>
                      </a:cubicBezTo>
                      <a:cubicBezTo>
                        <a:pt x="40" y="51"/>
                        <a:pt x="40" y="51"/>
                        <a:pt x="40" y="51"/>
                      </a:cubicBezTo>
                      <a:cubicBezTo>
                        <a:pt x="40" y="52"/>
                        <a:pt x="40" y="52"/>
                        <a:pt x="40" y="52"/>
                      </a:cubicBezTo>
                      <a:cubicBezTo>
                        <a:pt x="41" y="52"/>
                        <a:pt x="41" y="52"/>
                        <a:pt x="41" y="52"/>
                      </a:cubicBezTo>
                      <a:cubicBezTo>
                        <a:pt x="41" y="52"/>
                        <a:pt x="41" y="52"/>
                        <a:pt x="41" y="52"/>
                      </a:cubicBezTo>
                      <a:cubicBezTo>
                        <a:pt x="41" y="52"/>
                        <a:pt x="41" y="52"/>
                        <a:pt x="41" y="52"/>
                      </a:cubicBezTo>
                      <a:cubicBezTo>
                        <a:pt x="41" y="52"/>
                        <a:pt x="41" y="52"/>
                        <a:pt x="41" y="52"/>
                      </a:cubicBezTo>
                      <a:cubicBezTo>
                        <a:pt x="41" y="53"/>
                        <a:pt x="41" y="53"/>
                        <a:pt x="41" y="53"/>
                      </a:cubicBezTo>
                      <a:cubicBezTo>
                        <a:pt x="42" y="54"/>
                        <a:pt x="42" y="54"/>
                        <a:pt x="42" y="54"/>
                      </a:cubicBezTo>
                      <a:cubicBezTo>
                        <a:pt x="42" y="54"/>
                        <a:pt x="42" y="54"/>
                        <a:pt x="42" y="54"/>
                      </a:cubicBezTo>
                      <a:cubicBezTo>
                        <a:pt x="43" y="55"/>
                        <a:pt x="43" y="55"/>
                        <a:pt x="43" y="55"/>
                      </a:cubicBezTo>
                      <a:cubicBezTo>
                        <a:pt x="43" y="55"/>
                        <a:pt x="43" y="55"/>
                        <a:pt x="43" y="55"/>
                      </a:cubicBezTo>
                      <a:cubicBezTo>
                        <a:pt x="43" y="55"/>
                        <a:pt x="43" y="55"/>
                        <a:pt x="43" y="55"/>
                      </a:cubicBezTo>
                      <a:cubicBezTo>
                        <a:pt x="43" y="56"/>
                        <a:pt x="43" y="56"/>
                        <a:pt x="43" y="56"/>
                      </a:cubicBezTo>
                      <a:cubicBezTo>
                        <a:pt x="43" y="56"/>
                        <a:pt x="43" y="56"/>
                        <a:pt x="43" y="56"/>
                      </a:cubicBezTo>
                      <a:cubicBezTo>
                        <a:pt x="43" y="56"/>
                        <a:pt x="43" y="56"/>
                        <a:pt x="43" y="56"/>
                      </a:cubicBezTo>
                      <a:cubicBezTo>
                        <a:pt x="43" y="56"/>
                        <a:pt x="43" y="56"/>
                        <a:pt x="43" y="56"/>
                      </a:cubicBezTo>
                      <a:cubicBezTo>
                        <a:pt x="43" y="57"/>
                        <a:pt x="43" y="57"/>
                        <a:pt x="43" y="57"/>
                      </a:cubicBezTo>
                      <a:cubicBezTo>
                        <a:pt x="43" y="57"/>
                        <a:pt x="43" y="57"/>
                        <a:pt x="43" y="57"/>
                      </a:cubicBezTo>
                      <a:cubicBezTo>
                        <a:pt x="43" y="57"/>
                        <a:pt x="43" y="57"/>
                        <a:pt x="43" y="57"/>
                      </a:cubicBezTo>
                      <a:cubicBezTo>
                        <a:pt x="43" y="57"/>
                        <a:pt x="43" y="57"/>
                        <a:pt x="43" y="57"/>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9"/>
                        <a:pt x="43" y="59"/>
                        <a:pt x="43" y="59"/>
                      </a:cubicBezTo>
                      <a:cubicBezTo>
                        <a:pt x="44" y="59"/>
                        <a:pt x="44" y="59"/>
                        <a:pt x="44" y="59"/>
                      </a:cubicBezTo>
                      <a:cubicBezTo>
                        <a:pt x="44" y="59"/>
                        <a:pt x="44" y="59"/>
                        <a:pt x="44" y="59"/>
                      </a:cubicBezTo>
                      <a:cubicBezTo>
                        <a:pt x="44" y="59"/>
                        <a:pt x="44" y="59"/>
                        <a:pt x="44" y="59"/>
                      </a:cubicBezTo>
                      <a:cubicBezTo>
                        <a:pt x="44" y="59"/>
                        <a:pt x="44" y="59"/>
                        <a:pt x="44" y="59"/>
                      </a:cubicBezTo>
                      <a:cubicBezTo>
                        <a:pt x="45" y="59"/>
                        <a:pt x="45" y="59"/>
                        <a:pt x="45" y="59"/>
                      </a:cubicBezTo>
                      <a:cubicBezTo>
                        <a:pt x="46" y="59"/>
                        <a:pt x="46" y="59"/>
                        <a:pt x="46" y="59"/>
                      </a:cubicBezTo>
                      <a:cubicBezTo>
                        <a:pt x="46" y="59"/>
                        <a:pt x="46" y="59"/>
                        <a:pt x="46" y="59"/>
                      </a:cubicBezTo>
                      <a:cubicBezTo>
                        <a:pt x="47" y="59"/>
                        <a:pt x="47" y="59"/>
                        <a:pt x="47" y="59"/>
                      </a:cubicBezTo>
                      <a:cubicBezTo>
                        <a:pt x="47" y="60"/>
                        <a:pt x="47" y="60"/>
                        <a:pt x="47" y="60"/>
                      </a:cubicBezTo>
                      <a:cubicBezTo>
                        <a:pt x="47" y="60"/>
                        <a:pt x="47" y="60"/>
                        <a:pt x="47" y="60"/>
                      </a:cubicBezTo>
                      <a:cubicBezTo>
                        <a:pt x="47" y="60"/>
                        <a:pt x="47" y="60"/>
                        <a:pt x="47" y="60"/>
                      </a:cubicBezTo>
                      <a:cubicBezTo>
                        <a:pt x="48" y="60"/>
                        <a:pt x="48" y="60"/>
                        <a:pt x="48" y="60"/>
                      </a:cubicBezTo>
                      <a:cubicBezTo>
                        <a:pt x="48" y="60"/>
                        <a:pt x="48" y="60"/>
                        <a:pt x="48" y="60"/>
                      </a:cubicBezTo>
                      <a:cubicBezTo>
                        <a:pt x="48" y="60"/>
                        <a:pt x="48" y="60"/>
                        <a:pt x="48" y="60"/>
                      </a:cubicBezTo>
                      <a:cubicBezTo>
                        <a:pt x="47" y="59"/>
                        <a:pt x="47" y="59"/>
                        <a:pt x="47" y="59"/>
                      </a:cubicBezTo>
                      <a:cubicBezTo>
                        <a:pt x="47" y="59"/>
                        <a:pt x="47" y="59"/>
                        <a:pt x="47" y="59"/>
                      </a:cubicBezTo>
                      <a:cubicBezTo>
                        <a:pt x="48" y="59"/>
                        <a:pt x="48" y="59"/>
                        <a:pt x="48" y="59"/>
                      </a:cubicBezTo>
                      <a:cubicBezTo>
                        <a:pt x="48" y="58"/>
                        <a:pt x="48" y="58"/>
                        <a:pt x="48" y="58"/>
                      </a:cubicBezTo>
                      <a:cubicBezTo>
                        <a:pt x="48" y="58"/>
                        <a:pt x="48" y="58"/>
                        <a:pt x="48" y="58"/>
                      </a:cubicBezTo>
                      <a:cubicBezTo>
                        <a:pt x="48" y="57"/>
                        <a:pt x="48" y="57"/>
                        <a:pt x="48" y="57"/>
                      </a:cubicBezTo>
                      <a:cubicBezTo>
                        <a:pt x="48" y="57"/>
                        <a:pt x="48" y="57"/>
                        <a:pt x="48" y="57"/>
                      </a:cubicBezTo>
                      <a:cubicBezTo>
                        <a:pt x="49" y="57"/>
                        <a:pt x="49" y="57"/>
                        <a:pt x="49" y="57"/>
                      </a:cubicBezTo>
                      <a:cubicBezTo>
                        <a:pt x="49" y="56"/>
                        <a:pt x="49" y="56"/>
                        <a:pt x="49" y="56"/>
                      </a:cubicBezTo>
                      <a:cubicBezTo>
                        <a:pt x="49" y="56"/>
                        <a:pt x="49" y="56"/>
                        <a:pt x="49" y="56"/>
                      </a:cubicBezTo>
                      <a:cubicBezTo>
                        <a:pt x="49" y="56"/>
                        <a:pt x="49" y="56"/>
                        <a:pt x="49" y="56"/>
                      </a:cubicBezTo>
                      <a:cubicBezTo>
                        <a:pt x="49" y="56"/>
                        <a:pt x="49" y="56"/>
                        <a:pt x="49" y="56"/>
                      </a:cubicBezTo>
                      <a:cubicBezTo>
                        <a:pt x="49" y="55"/>
                        <a:pt x="49" y="55"/>
                        <a:pt x="49" y="55"/>
                      </a:cubicBezTo>
                      <a:cubicBezTo>
                        <a:pt x="49" y="56"/>
                        <a:pt x="49" y="56"/>
                        <a:pt x="49" y="56"/>
                      </a:cubicBezTo>
                      <a:cubicBezTo>
                        <a:pt x="49" y="57"/>
                        <a:pt x="49" y="57"/>
                        <a:pt x="49" y="57"/>
                      </a:cubicBezTo>
                      <a:cubicBezTo>
                        <a:pt x="49" y="58"/>
                        <a:pt x="49" y="58"/>
                        <a:pt x="49" y="58"/>
                      </a:cubicBezTo>
                      <a:cubicBezTo>
                        <a:pt x="50" y="57"/>
                        <a:pt x="50" y="57"/>
                        <a:pt x="50" y="57"/>
                      </a:cubicBezTo>
                      <a:cubicBezTo>
                        <a:pt x="50" y="56"/>
                        <a:pt x="50" y="56"/>
                        <a:pt x="50" y="56"/>
                      </a:cubicBezTo>
                      <a:cubicBezTo>
                        <a:pt x="50" y="56"/>
                        <a:pt x="50" y="56"/>
                        <a:pt x="50" y="56"/>
                      </a:cubicBezTo>
                      <a:cubicBezTo>
                        <a:pt x="50" y="55"/>
                        <a:pt x="50" y="55"/>
                        <a:pt x="50" y="55"/>
                      </a:cubicBezTo>
                      <a:cubicBezTo>
                        <a:pt x="50" y="55"/>
                        <a:pt x="50" y="55"/>
                        <a:pt x="50" y="55"/>
                      </a:cubicBezTo>
                      <a:cubicBezTo>
                        <a:pt x="50" y="55"/>
                        <a:pt x="50" y="55"/>
                        <a:pt x="50" y="55"/>
                      </a:cubicBezTo>
                      <a:cubicBezTo>
                        <a:pt x="50" y="55"/>
                        <a:pt x="50" y="55"/>
                        <a:pt x="50" y="55"/>
                      </a:cubicBezTo>
                      <a:cubicBezTo>
                        <a:pt x="50" y="55"/>
                        <a:pt x="50" y="55"/>
                        <a:pt x="50" y="55"/>
                      </a:cubicBezTo>
                      <a:cubicBezTo>
                        <a:pt x="49" y="55"/>
                        <a:pt x="49" y="55"/>
                        <a:pt x="49" y="55"/>
                      </a:cubicBezTo>
                      <a:cubicBezTo>
                        <a:pt x="49" y="54"/>
                        <a:pt x="49" y="54"/>
                        <a:pt x="49" y="54"/>
                      </a:cubicBezTo>
                      <a:cubicBezTo>
                        <a:pt x="48" y="54"/>
                        <a:pt x="48" y="54"/>
                        <a:pt x="48" y="54"/>
                      </a:cubicBezTo>
                      <a:cubicBezTo>
                        <a:pt x="48" y="54"/>
                        <a:pt x="48" y="54"/>
                        <a:pt x="48" y="54"/>
                      </a:cubicBezTo>
                      <a:cubicBezTo>
                        <a:pt x="48" y="54"/>
                        <a:pt x="48" y="54"/>
                        <a:pt x="48" y="54"/>
                      </a:cubicBezTo>
                      <a:cubicBezTo>
                        <a:pt x="48" y="53"/>
                        <a:pt x="48" y="53"/>
                        <a:pt x="48" y="53"/>
                      </a:cubicBezTo>
                      <a:cubicBezTo>
                        <a:pt x="48" y="53"/>
                        <a:pt x="48" y="53"/>
                        <a:pt x="48" y="53"/>
                      </a:cubicBezTo>
                      <a:cubicBezTo>
                        <a:pt x="48" y="52"/>
                        <a:pt x="48" y="52"/>
                        <a:pt x="48" y="52"/>
                      </a:cubicBezTo>
                      <a:cubicBezTo>
                        <a:pt x="47" y="51"/>
                        <a:pt x="47" y="51"/>
                        <a:pt x="47" y="51"/>
                      </a:cubicBezTo>
                      <a:cubicBezTo>
                        <a:pt x="47" y="51"/>
                        <a:pt x="47" y="51"/>
                        <a:pt x="47" y="51"/>
                      </a:cubicBezTo>
                      <a:cubicBezTo>
                        <a:pt x="47" y="51"/>
                        <a:pt x="47" y="51"/>
                        <a:pt x="47" y="51"/>
                      </a:cubicBezTo>
                      <a:cubicBezTo>
                        <a:pt x="47" y="51"/>
                        <a:pt x="47" y="51"/>
                        <a:pt x="47" y="51"/>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8" y="51"/>
                        <a:pt x="48" y="51"/>
                        <a:pt x="48" y="51"/>
                      </a:cubicBezTo>
                      <a:cubicBezTo>
                        <a:pt x="48" y="51"/>
                        <a:pt x="48" y="51"/>
                        <a:pt x="48" y="51"/>
                      </a:cubicBezTo>
                      <a:cubicBezTo>
                        <a:pt x="48" y="51"/>
                        <a:pt x="48" y="51"/>
                        <a:pt x="48" y="51"/>
                      </a:cubicBezTo>
                      <a:cubicBezTo>
                        <a:pt x="48" y="51"/>
                        <a:pt x="48" y="51"/>
                        <a:pt x="48" y="51"/>
                      </a:cubicBezTo>
                      <a:cubicBezTo>
                        <a:pt x="48" y="51"/>
                        <a:pt x="48" y="51"/>
                        <a:pt x="48" y="51"/>
                      </a:cubicBezTo>
                      <a:cubicBezTo>
                        <a:pt x="48" y="52"/>
                        <a:pt x="48" y="52"/>
                        <a:pt x="48" y="52"/>
                      </a:cubicBezTo>
                      <a:cubicBezTo>
                        <a:pt x="49" y="53"/>
                        <a:pt x="49" y="53"/>
                        <a:pt x="49" y="53"/>
                      </a:cubicBezTo>
                      <a:cubicBezTo>
                        <a:pt x="50" y="54"/>
                        <a:pt x="50" y="54"/>
                        <a:pt x="50" y="54"/>
                      </a:cubicBezTo>
                      <a:cubicBezTo>
                        <a:pt x="50" y="54"/>
                        <a:pt x="50" y="54"/>
                        <a:pt x="50" y="54"/>
                      </a:cubicBezTo>
                      <a:cubicBezTo>
                        <a:pt x="50" y="54"/>
                        <a:pt x="50" y="54"/>
                        <a:pt x="50" y="54"/>
                      </a:cubicBezTo>
                      <a:cubicBezTo>
                        <a:pt x="50" y="54"/>
                        <a:pt x="50" y="54"/>
                        <a:pt x="50" y="54"/>
                      </a:cubicBezTo>
                      <a:cubicBezTo>
                        <a:pt x="50" y="53"/>
                        <a:pt x="50" y="53"/>
                        <a:pt x="50" y="53"/>
                      </a:cubicBezTo>
                      <a:cubicBezTo>
                        <a:pt x="50" y="53"/>
                        <a:pt x="50" y="53"/>
                        <a:pt x="50" y="53"/>
                      </a:cubicBezTo>
                      <a:cubicBezTo>
                        <a:pt x="50" y="53"/>
                        <a:pt x="50" y="53"/>
                        <a:pt x="50" y="53"/>
                      </a:cubicBezTo>
                      <a:cubicBezTo>
                        <a:pt x="50" y="52"/>
                        <a:pt x="50" y="52"/>
                        <a:pt x="50" y="52"/>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1"/>
                        <a:pt x="50" y="51"/>
                        <a:pt x="50" y="51"/>
                      </a:cubicBezTo>
                      <a:cubicBezTo>
                        <a:pt x="50" y="53"/>
                        <a:pt x="50" y="53"/>
                        <a:pt x="50" y="53"/>
                      </a:cubicBezTo>
                      <a:cubicBezTo>
                        <a:pt x="50" y="53"/>
                        <a:pt x="50" y="53"/>
                        <a:pt x="50" y="53"/>
                      </a:cubicBezTo>
                      <a:cubicBezTo>
                        <a:pt x="51" y="52"/>
                        <a:pt x="51" y="52"/>
                        <a:pt x="51" y="52"/>
                      </a:cubicBezTo>
                      <a:cubicBezTo>
                        <a:pt x="51" y="54"/>
                        <a:pt x="51" y="54"/>
                        <a:pt x="51" y="54"/>
                      </a:cubicBezTo>
                      <a:cubicBezTo>
                        <a:pt x="51" y="54"/>
                        <a:pt x="51" y="54"/>
                        <a:pt x="51" y="54"/>
                      </a:cubicBezTo>
                      <a:cubicBezTo>
                        <a:pt x="51" y="55"/>
                        <a:pt x="51" y="55"/>
                        <a:pt x="51" y="55"/>
                      </a:cubicBezTo>
                      <a:cubicBezTo>
                        <a:pt x="51" y="55"/>
                        <a:pt x="51" y="55"/>
                        <a:pt x="51" y="55"/>
                      </a:cubicBezTo>
                      <a:cubicBezTo>
                        <a:pt x="52" y="54"/>
                        <a:pt x="52" y="54"/>
                        <a:pt x="52" y="54"/>
                      </a:cubicBezTo>
                      <a:cubicBezTo>
                        <a:pt x="52" y="54"/>
                        <a:pt x="52" y="54"/>
                        <a:pt x="52" y="54"/>
                      </a:cubicBezTo>
                      <a:cubicBezTo>
                        <a:pt x="52" y="54"/>
                        <a:pt x="52" y="54"/>
                        <a:pt x="52" y="54"/>
                      </a:cubicBezTo>
                      <a:cubicBezTo>
                        <a:pt x="52" y="54"/>
                        <a:pt x="52" y="54"/>
                        <a:pt x="52" y="54"/>
                      </a:cubicBezTo>
                      <a:cubicBezTo>
                        <a:pt x="53" y="53"/>
                        <a:pt x="53" y="53"/>
                        <a:pt x="53" y="53"/>
                      </a:cubicBezTo>
                      <a:cubicBezTo>
                        <a:pt x="54" y="53"/>
                        <a:pt x="54" y="53"/>
                        <a:pt x="54" y="53"/>
                      </a:cubicBezTo>
                      <a:cubicBezTo>
                        <a:pt x="53" y="53"/>
                        <a:pt x="53" y="53"/>
                        <a:pt x="53" y="53"/>
                      </a:cubicBezTo>
                      <a:cubicBezTo>
                        <a:pt x="53" y="53"/>
                        <a:pt x="53" y="53"/>
                        <a:pt x="53" y="53"/>
                      </a:cubicBezTo>
                      <a:cubicBezTo>
                        <a:pt x="53" y="53"/>
                        <a:pt x="53" y="53"/>
                        <a:pt x="53" y="53"/>
                      </a:cubicBezTo>
                      <a:cubicBezTo>
                        <a:pt x="53" y="52"/>
                        <a:pt x="53" y="52"/>
                        <a:pt x="53" y="52"/>
                      </a:cubicBezTo>
                      <a:cubicBezTo>
                        <a:pt x="53" y="52"/>
                        <a:pt x="53" y="52"/>
                        <a:pt x="53" y="52"/>
                      </a:cubicBezTo>
                      <a:cubicBezTo>
                        <a:pt x="53" y="52"/>
                        <a:pt x="53" y="52"/>
                        <a:pt x="53" y="52"/>
                      </a:cubicBezTo>
                      <a:cubicBezTo>
                        <a:pt x="54" y="52"/>
                        <a:pt x="54" y="52"/>
                        <a:pt x="54" y="52"/>
                      </a:cubicBezTo>
                      <a:cubicBezTo>
                        <a:pt x="54" y="52"/>
                        <a:pt x="54" y="52"/>
                        <a:pt x="54" y="52"/>
                      </a:cubicBezTo>
                      <a:cubicBezTo>
                        <a:pt x="54" y="52"/>
                        <a:pt x="54" y="52"/>
                        <a:pt x="54" y="52"/>
                      </a:cubicBezTo>
                      <a:cubicBezTo>
                        <a:pt x="54" y="51"/>
                        <a:pt x="54" y="51"/>
                        <a:pt x="54" y="51"/>
                      </a:cubicBezTo>
                      <a:cubicBezTo>
                        <a:pt x="54" y="51"/>
                        <a:pt x="54" y="51"/>
                        <a:pt x="54" y="51"/>
                      </a:cubicBezTo>
                      <a:cubicBezTo>
                        <a:pt x="54" y="51"/>
                        <a:pt x="54" y="51"/>
                        <a:pt x="54" y="51"/>
                      </a:cubicBezTo>
                      <a:cubicBezTo>
                        <a:pt x="54" y="52"/>
                        <a:pt x="54" y="52"/>
                        <a:pt x="54" y="52"/>
                      </a:cubicBezTo>
                      <a:cubicBezTo>
                        <a:pt x="53" y="52"/>
                        <a:pt x="53" y="52"/>
                        <a:pt x="53" y="52"/>
                      </a:cubicBezTo>
                      <a:cubicBezTo>
                        <a:pt x="53" y="52"/>
                        <a:pt x="53" y="52"/>
                        <a:pt x="53" y="52"/>
                      </a:cubicBezTo>
                      <a:cubicBezTo>
                        <a:pt x="53" y="52"/>
                        <a:pt x="53" y="52"/>
                        <a:pt x="53" y="52"/>
                      </a:cubicBezTo>
                      <a:cubicBezTo>
                        <a:pt x="52" y="53"/>
                        <a:pt x="52" y="53"/>
                        <a:pt x="52" y="53"/>
                      </a:cubicBezTo>
                      <a:cubicBezTo>
                        <a:pt x="52" y="53"/>
                        <a:pt x="52" y="53"/>
                        <a:pt x="52" y="53"/>
                      </a:cubicBezTo>
                      <a:cubicBezTo>
                        <a:pt x="52" y="53"/>
                        <a:pt x="52" y="53"/>
                        <a:pt x="52" y="53"/>
                      </a:cubicBezTo>
                      <a:cubicBezTo>
                        <a:pt x="52" y="52"/>
                        <a:pt x="52" y="52"/>
                        <a:pt x="52" y="52"/>
                      </a:cubicBezTo>
                      <a:cubicBezTo>
                        <a:pt x="53" y="52"/>
                        <a:pt x="53" y="52"/>
                        <a:pt x="53" y="52"/>
                      </a:cubicBezTo>
                      <a:cubicBezTo>
                        <a:pt x="53" y="51"/>
                        <a:pt x="53" y="51"/>
                        <a:pt x="53" y="51"/>
                      </a:cubicBezTo>
                      <a:cubicBezTo>
                        <a:pt x="53" y="51"/>
                        <a:pt x="53" y="51"/>
                        <a:pt x="53" y="51"/>
                      </a:cubicBezTo>
                      <a:cubicBezTo>
                        <a:pt x="53" y="51"/>
                        <a:pt x="53" y="51"/>
                        <a:pt x="53" y="51"/>
                      </a:cubicBezTo>
                      <a:cubicBezTo>
                        <a:pt x="53" y="51"/>
                        <a:pt x="53" y="51"/>
                        <a:pt x="53" y="51"/>
                      </a:cubicBezTo>
                      <a:cubicBezTo>
                        <a:pt x="51" y="51"/>
                        <a:pt x="51" y="51"/>
                        <a:pt x="51" y="51"/>
                      </a:cubicBezTo>
                      <a:cubicBezTo>
                        <a:pt x="51" y="51"/>
                        <a:pt x="51" y="51"/>
                        <a:pt x="51" y="51"/>
                      </a:cubicBezTo>
                      <a:cubicBezTo>
                        <a:pt x="52" y="50"/>
                        <a:pt x="52" y="50"/>
                        <a:pt x="52" y="50"/>
                      </a:cubicBezTo>
                      <a:cubicBezTo>
                        <a:pt x="52" y="50"/>
                        <a:pt x="52" y="50"/>
                        <a:pt x="52" y="50"/>
                      </a:cubicBezTo>
                      <a:cubicBezTo>
                        <a:pt x="53" y="50"/>
                        <a:pt x="53" y="50"/>
                        <a:pt x="53" y="50"/>
                      </a:cubicBezTo>
                      <a:cubicBezTo>
                        <a:pt x="53" y="50"/>
                        <a:pt x="53" y="50"/>
                        <a:pt x="53" y="50"/>
                      </a:cubicBezTo>
                      <a:cubicBezTo>
                        <a:pt x="53" y="50"/>
                        <a:pt x="53" y="50"/>
                        <a:pt x="53" y="50"/>
                      </a:cubicBezTo>
                      <a:cubicBezTo>
                        <a:pt x="52" y="50"/>
                        <a:pt x="52" y="50"/>
                        <a:pt x="52" y="50"/>
                      </a:cubicBezTo>
                      <a:cubicBezTo>
                        <a:pt x="52" y="50"/>
                        <a:pt x="52" y="50"/>
                        <a:pt x="52" y="50"/>
                      </a:cubicBezTo>
                      <a:cubicBezTo>
                        <a:pt x="52" y="50"/>
                        <a:pt x="52" y="50"/>
                        <a:pt x="52" y="50"/>
                      </a:cubicBezTo>
                      <a:cubicBezTo>
                        <a:pt x="51" y="50"/>
                        <a:pt x="51" y="50"/>
                        <a:pt x="51" y="50"/>
                      </a:cubicBezTo>
                      <a:cubicBezTo>
                        <a:pt x="51" y="50"/>
                        <a:pt x="51" y="50"/>
                        <a:pt x="51" y="50"/>
                      </a:cubicBezTo>
                      <a:cubicBezTo>
                        <a:pt x="50" y="50"/>
                        <a:pt x="50" y="50"/>
                        <a:pt x="50" y="50"/>
                      </a:cubicBezTo>
                      <a:cubicBezTo>
                        <a:pt x="50" y="50"/>
                        <a:pt x="50" y="50"/>
                        <a:pt x="50" y="50"/>
                      </a:cubicBezTo>
                      <a:cubicBezTo>
                        <a:pt x="49" y="50"/>
                        <a:pt x="49" y="50"/>
                        <a:pt x="49" y="50"/>
                      </a:cubicBezTo>
                      <a:cubicBezTo>
                        <a:pt x="50" y="50"/>
                        <a:pt x="50" y="50"/>
                        <a:pt x="50" y="50"/>
                      </a:cubicBezTo>
                      <a:cubicBezTo>
                        <a:pt x="50" y="50"/>
                        <a:pt x="50" y="50"/>
                        <a:pt x="50" y="50"/>
                      </a:cubicBezTo>
                      <a:cubicBezTo>
                        <a:pt x="50" y="50"/>
                        <a:pt x="50" y="50"/>
                        <a:pt x="50" y="50"/>
                      </a:cubicBezTo>
                      <a:cubicBezTo>
                        <a:pt x="51" y="50"/>
                        <a:pt x="51" y="50"/>
                        <a:pt x="51" y="50"/>
                      </a:cubicBezTo>
                      <a:cubicBezTo>
                        <a:pt x="52" y="49"/>
                        <a:pt x="52" y="49"/>
                        <a:pt x="52" y="49"/>
                      </a:cubicBezTo>
                      <a:cubicBezTo>
                        <a:pt x="52" y="49"/>
                        <a:pt x="52" y="49"/>
                        <a:pt x="52" y="49"/>
                      </a:cubicBezTo>
                      <a:cubicBezTo>
                        <a:pt x="52" y="49"/>
                        <a:pt x="52" y="49"/>
                        <a:pt x="52" y="49"/>
                      </a:cubicBezTo>
                      <a:cubicBezTo>
                        <a:pt x="51" y="49"/>
                        <a:pt x="51" y="49"/>
                        <a:pt x="51" y="49"/>
                      </a:cubicBezTo>
                      <a:cubicBezTo>
                        <a:pt x="51" y="49"/>
                        <a:pt x="51" y="49"/>
                        <a:pt x="51" y="49"/>
                      </a:cubicBezTo>
                      <a:cubicBezTo>
                        <a:pt x="52" y="49"/>
                        <a:pt x="52" y="49"/>
                        <a:pt x="52" y="49"/>
                      </a:cubicBezTo>
                      <a:cubicBezTo>
                        <a:pt x="52" y="49"/>
                        <a:pt x="52" y="49"/>
                        <a:pt x="52" y="49"/>
                      </a:cubicBezTo>
                      <a:cubicBezTo>
                        <a:pt x="52" y="49"/>
                        <a:pt x="52" y="49"/>
                        <a:pt x="52" y="49"/>
                      </a:cubicBezTo>
                      <a:cubicBezTo>
                        <a:pt x="53" y="49"/>
                        <a:pt x="53" y="49"/>
                        <a:pt x="53" y="49"/>
                      </a:cubicBezTo>
                      <a:cubicBezTo>
                        <a:pt x="53" y="49"/>
                        <a:pt x="53" y="49"/>
                        <a:pt x="53" y="49"/>
                      </a:cubicBezTo>
                      <a:cubicBezTo>
                        <a:pt x="53" y="49"/>
                        <a:pt x="53" y="49"/>
                        <a:pt x="53" y="49"/>
                      </a:cubicBezTo>
                      <a:cubicBezTo>
                        <a:pt x="53" y="49"/>
                        <a:pt x="53" y="49"/>
                        <a:pt x="53" y="49"/>
                      </a:cubicBezTo>
                      <a:cubicBezTo>
                        <a:pt x="54" y="50"/>
                        <a:pt x="54" y="50"/>
                        <a:pt x="54" y="50"/>
                      </a:cubicBezTo>
                      <a:cubicBezTo>
                        <a:pt x="54" y="50"/>
                        <a:pt x="54" y="50"/>
                        <a:pt x="54" y="50"/>
                      </a:cubicBezTo>
                      <a:cubicBezTo>
                        <a:pt x="54" y="50"/>
                        <a:pt x="54" y="50"/>
                        <a:pt x="54" y="50"/>
                      </a:cubicBezTo>
                      <a:cubicBezTo>
                        <a:pt x="54" y="50"/>
                        <a:pt x="54" y="50"/>
                        <a:pt x="54" y="50"/>
                      </a:cubicBezTo>
                      <a:cubicBezTo>
                        <a:pt x="54" y="50"/>
                        <a:pt x="54" y="50"/>
                        <a:pt x="54" y="50"/>
                      </a:cubicBezTo>
                      <a:cubicBezTo>
                        <a:pt x="55" y="49"/>
                        <a:pt x="55" y="49"/>
                        <a:pt x="55" y="49"/>
                      </a:cubicBezTo>
                      <a:cubicBezTo>
                        <a:pt x="55" y="49"/>
                        <a:pt x="55" y="49"/>
                        <a:pt x="55" y="49"/>
                      </a:cubicBezTo>
                      <a:cubicBezTo>
                        <a:pt x="54" y="49"/>
                        <a:pt x="54" y="49"/>
                        <a:pt x="54"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6" y="49"/>
                        <a:pt x="56" y="49"/>
                        <a:pt x="56" y="49"/>
                      </a:cubicBezTo>
                      <a:cubicBezTo>
                        <a:pt x="57" y="48"/>
                        <a:pt x="57" y="48"/>
                        <a:pt x="57" y="48"/>
                      </a:cubicBezTo>
                      <a:cubicBezTo>
                        <a:pt x="57" y="48"/>
                        <a:pt x="57" y="48"/>
                        <a:pt x="57" y="48"/>
                      </a:cubicBezTo>
                      <a:cubicBezTo>
                        <a:pt x="57" y="48"/>
                        <a:pt x="57" y="48"/>
                        <a:pt x="57" y="48"/>
                      </a:cubicBezTo>
                      <a:cubicBezTo>
                        <a:pt x="57" y="48"/>
                        <a:pt x="57" y="48"/>
                        <a:pt x="57" y="48"/>
                      </a:cubicBezTo>
                      <a:cubicBezTo>
                        <a:pt x="57" y="47"/>
                        <a:pt x="57" y="47"/>
                        <a:pt x="57" y="47"/>
                      </a:cubicBezTo>
                      <a:cubicBezTo>
                        <a:pt x="57" y="47"/>
                        <a:pt x="57" y="47"/>
                        <a:pt x="57" y="47"/>
                      </a:cubicBezTo>
                      <a:cubicBezTo>
                        <a:pt x="57" y="47"/>
                        <a:pt x="57" y="47"/>
                        <a:pt x="57" y="47"/>
                      </a:cubicBezTo>
                      <a:cubicBezTo>
                        <a:pt x="56" y="47"/>
                        <a:pt x="56" y="47"/>
                        <a:pt x="56" y="47"/>
                      </a:cubicBezTo>
                      <a:cubicBezTo>
                        <a:pt x="56" y="47"/>
                        <a:pt x="56" y="47"/>
                        <a:pt x="56" y="47"/>
                      </a:cubicBezTo>
                      <a:cubicBezTo>
                        <a:pt x="56" y="47"/>
                        <a:pt x="56" y="47"/>
                        <a:pt x="56" y="47"/>
                      </a:cubicBezTo>
                      <a:cubicBezTo>
                        <a:pt x="56" y="47"/>
                        <a:pt x="56" y="47"/>
                        <a:pt x="56" y="47"/>
                      </a:cubicBezTo>
                      <a:cubicBezTo>
                        <a:pt x="57" y="47"/>
                        <a:pt x="57" y="47"/>
                        <a:pt x="57" y="47"/>
                      </a:cubicBezTo>
                      <a:cubicBezTo>
                        <a:pt x="57" y="47"/>
                        <a:pt x="57" y="47"/>
                        <a:pt x="57" y="47"/>
                      </a:cubicBezTo>
                      <a:cubicBezTo>
                        <a:pt x="58" y="47"/>
                        <a:pt x="58" y="47"/>
                        <a:pt x="58" y="47"/>
                      </a:cubicBezTo>
                      <a:cubicBezTo>
                        <a:pt x="58" y="47"/>
                        <a:pt x="58" y="47"/>
                        <a:pt x="58" y="47"/>
                      </a:cubicBezTo>
                      <a:cubicBezTo>
                        <a:pt x="58" y="47"/>
                        <a:pt x="58" y="47"/>
                        <a:pt x="58" y="47"/>
                      </a:cubicBezTo>
                      <a:cubicBezTo>
                        <a:pt x="59" y="47"/>
                        <a:pt x="59" y="47"/>
                        <a:pt x="59" y="47"/>
                      </a:cubicBezTo>
                      <a:cubicBezTo>
                        <a:pt x="59" y="46"/>
                        <a:pt x="59" y="46"/>
                        <a:pt x="59" y="46"/>
                      </a:cubicBezTo>
                      <a:cubicBezTo>
                        <a:pt x="60" y="46"/>
                        <a:pt x="60" y="46"/>
                        <a:pt x="60" y="46"/>
                      </a:cubicBezTo>
                      <a:cubicBezTo>
                        <a:pt x="60" y="46"/>
                        <a:pt x="60" y="46"/>
                        <a:pt x="60" y="46"/>
                      </a:cubicBezTo>
                      <a:cubicBezTo>
                        <a:pt x="60" y="46"/>
                        <a:pt x="60" y="46"/>
                        <a:pt x="60" y="46"/>
                      </a:cubicBezTo>
                      <a:cubicBezTo>
                        <a:pt x="60" y="46"/>
                        <a:pt x="60" y="46"/>
                        <a:pt x="60" y="46"/>
                      </a:cubicBezTo>
                      <a:cubicBezTo>
                        <a:pt x="60" y="45"/>
                        <a:pt x="60" y="45"/>
                        <a:pt x="60" y="45"/>
                      </a:cubicBezTo>
                      <a:cubicBezTo>
                        <a:pt x="60" y="45"/>
                        <a:pt x="60" y="45"/>
                        <a:pt x="60" y="45"/>
                      </a:cubicBezTo>
                      <a:cubicBezTo>
                        <a:pt x="60" y="45"/>
                        <a:pt x="60" y="45"/>
                        <a:pt x="60" y="45"/>
                      </a:cubicBezTo>
                      <a:cubicBezTo>
                        <a:pt x="60" y="45"/>
                        <a:pt x="60" y="45"/>
                        <a:pt x="60" y="45"/>
                      </a:cubicBezTo>
                      <a:cubicBezTo>
                        <a:pt x="61" y="45"/>
                        <a:pt x="61" y="45"/>
                        <a:pt x="61" y="45"/>
                      </a:cubicBezTo>
                      <a:cubicBezTo>
                        <a:pt x="61" y="45"/>
                        <a:pt x="61" y="45"/>
                        <a:pt x="61" y="45"/>
                      </a:cubicBezTo>
                      <a:cubicBezTo>
                        <a:pt x="62" y="44"/>
                        <a:pt x="62" y="44"/>
                        <a:pt x="62" y="44"/>
                      </a:cubicBezTo>
                      <a:cubicBezTo>
                        <a:pt x="62" y="44"/>
                        <a:pt x="62" y="44"/>
                        <a:pt x="62" y="44"/>
                      </a:cubicBezTo>
                      <a:cubicBezTo>
                        <a:pt x="62" y="43"/>
                        <a:pt x="62" y="43"/>
                        <a:pt x="62" y="43"/>
                      </a:cubicBezTo>
                      <a:cubicBezTo>
                        <a:pt x="62" y="43"/>
                        <a:pt x="62" y="43"/>
                        <a:pt x="62" y="43"/>
                      </a:cubicBezTo>
                      <a:cubicBezTo>
                        <a:pt x="62" y="43"/>
                        <a:pt x="62" y="43"/>
                        <a:pt x="62" y="43"/>
                      </a:cubicBezTo>
                      <a:cubicBezTo>
                        <a:pt x="62" y="43"/>
                        <a:pt x="62" y="43"/>
                        <a:pt x="62" y="43"/>
                      </a:cubicBezTo>
                      <a:cubicBezTo>
                        <a:pt x="61" y="43"/>
                        <a:pt x="61" y="43"/>
                        <a:pt x="61" y="43"/>
                      </a:cubicBezTo>
                      <a:cubicBezTo>
                        <a:pt x="61" y="43"/>
                        <a:pt x="61" y="43"/>
                        <a:pt x="61" y="43"/>
                      </a:cubicBezTo>
                      <a:cubicBezTo>
                        <a:pt x="61" y="43"/>
                        <a:pt x="61" y="43"/>
                        <a:pt x="61" y="43"/>
                      </a:cubicBezTo>
                      <a:cubicBezTo>
                        <a:pt x="61" y="43"/>
                        <a:pt x="61" y="43"/>
                        <a:pt x="61" y="43"/>
                      </a:cubicBezTo>
                      <a:cubicBezTo>
                        <a:pt x="60" y="43"/>
                        <a:pt x="60" y="43"/>
                        <a:pt x="60" y="43"/>
                      </a:cubicBezTo>
                      <a:cubicBezTo>
                        <a:pt x="60" y="43"/>
                        <a:pt x="60" y="43"/>
                        <a:pt x="60" y="43"/>
                      </a:cubicBezTo>
                      <a:cubicBezTo>
                        <a:pt x="60" y="42"/>
                        <a:pt x="60" y="42"/>
                        <a:pt x="60" y="42"/>
                      </a:cubicBezTo>
                      <a:cubicBezTo>
                        <a:pt x="60" y="43"/>
                        <a:pt x="60" y="43"/>
                        <a:pt x="60" y="43"/>
                      </a:cubicBezTo>
                      <a:cubicBezTo>
                        <a:pt x="60" y="43"/>
                        <a:pt x="60" y="43"/>
                        <a:pt x="60" y="43"/>
                      </a:cubicBezTo>
                      <a:cubicBezTo>
                        <a:pt x="61" y="43"/>
                        <a:pt x="61" y="43"/>
                        <a:pt x="61" y="43"/>
                      </a:cubicBezTo>
                      <a:cubicBezTo>
                        <a:pt x="61" y="42"/>
                        <a:pt x="61" y="42"/>
                        <a:pt x="61" y="42"/>
                      </a:cubicBezTo>
                      <a:cubicBezTo>
                        <a:pt x="61" y="42"/>
                        <a:pt x="61" y="42"/>
                        <a:pt x="61" y="42"/>
                      </a:cubicBezTo>
                      <a:cubicBezTo>
                        <a:pt x="60" y="42"/>
                        <a:pt x="60" y="42"/>
                        <a:pt x="60" y="42"/>
                      </a:cubicBezTo>
                      <a:cubicBezTo>
                        <a:pt x="60" y="41"/>
                        <a:pt x="60" y="41"/>
                        <a:pt x="60" y="41"/>
                      </a:cubicBezTo>
                      <a:cubicBezTo>
                        <a:pt x="60" y="41"/>
                        <a:pt x="60" y="41"/>
                        <a:pt x="60" y="41"/>
                      </a:cubicBezTo>
                      <a:cubicBezTo>
                        <a:pt x="61" y="42"/>
                        <a:pt x="61" y="42"/>
                        <a:pt x="61" y="42"/>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2"/>
                        <a:pt x="61" y="42"/>
                        <a:pt x="61" y="42"/>
                      </a:cubicBezTo>
                      <a:cubicBezTo>
                        <a:pt x="61" y="42"/>
                        <a:pt x="61" y="42"/>
                        <a:pt x="61" y="42"/>
                      </a:cubicBezTo>
                      <a:cubicBezTo>
                        <a:pt x="61" y="42"/>
                        <a:pt x="61" y="42"/>
                        <a:pt x="61" y="42"/>
                      </a:cubicBezTo>
                      <a:cubicBezTo>
                        <a:pt x="61" y="42"/>
                        <a:pt x="61" y="42"/>
                        <a:pt x="61" y="42"/>
                      </a:cubicBezTo>
                      <a:cubicBezTo>
                        <a:pt x="62" y="43"/>
                        <a:pt x="62" y="43"/>
                        <a:pt x="62" y="43"/>
                      </a:cubicBezTo>
                      <a:cubicBezTo>
                        <a:pt x="62" y="43"/>
                        <a:pt x="62" y="43"/>
                        <a:pt x="62" y="43"/>
                      </a:cubicBezTo>
                      <a:cubicBezTo>
                        <a:pt x="62" y="43"/>
                        <a:pt x="62" y="43"/>
                        <a:pt x="62" y="43"/>
                      </a:cubicBezTo>
                      <a:cubicBezTo>
                        <a:pt x="62" y="43"/>
                        <a:pt x="62" y="43"/>
                        <a:pt x="62" y="43"/>
                      </a:cubicBezTo>
                      <a:cubicBezTo>
                        <a:pt x="63" y="42"/>
                        <a:pt x="63" y="42"/>
                        <a:pt x="63" y="42"/>
                      </a:cubicBezTo>
                      <a:cubicBezTo>
                        <a:pt x="64" y="42"/>
                        <a:pt x="64" y="42"/>
                        <a:pt x="64" y="42"/>
                      </a:cubicBezTo>
                      <a:cubicBezTo>
                        <a:pt x="64" y="41"/>
                        <a:pt x="64" y="41"/>
                        <a:pt x="64" y="41"/>
                      </a:cubicBezTo>
                      <a:cubicBezTo>
                        <a:pt x="64" y="41"/>
                        <a:pt x="64" y="41"/>
                        <a:pt x="64" y="41"/>
                      </a:cubicBezTo>
                      <a:cubicBezTo>
                        <a:pt x="64" y="40"/>
                        <a:pt x="64" y="40"/>
                        <a:pt x="64"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6" y="39"/>
                        <a:pt x="66" y="39"/>
                        <a:pt x="66" y="39"/>
                      </a:cubicBezTo>
                      <a:cubicBezTo>
                        <a:pt x="66" y="39"/>
                        <a:pt x="66" y="39"/>
                        <a:pt x="66" y="39"/>
                      </a:cubicBezTo>
                      <a:cubicBezTo>
                        <a:pt x="66" y="39"/>
                        <a:pt x="66" y="39"/>
                        <a:pt x="66" y="39"/>
                      </a:cubicBezTo>
                      <a:cubicBezTo>
                        <a:pt x="66" y="39"/>
                        <a:pt x="66" y="39"/>
                        <a:pt x="66" y="39"/>
                      </a:cubicBezTo>
                      <a:cubicBezTo>
                        <a:pt x="66" y="39"/>
                        <a:pt x="66" y="39"/>
                        <a:pt x="66" y="39"/>
                      </a:cubicBezTo>
                      <a:cubicBezTo>
                        <a:pt x="65" y="39"/>
                        <a:pt x="65" y="39"/>
                        <a:pt x="65" y="39"/>
                      </a:cubicBezTo>
                      <a:cubicBezTo>
                        <a:pt x="65" y="39"/>
                        <a:pt x="65" y="39"/>
                        <a:pt x="65" y="39"/>
                      </a:cubicBezTo>
                      <a:cubicBezTo>
                        <a:pt x="65" y="39"/>
                        <a:pt x="65" y="39"/>
                        <a:pt x="65" y="39"/>
                      </a:cubicBezTo>
                      <a:cubicBezTo>
                        <a:pt x="65" y="39"/>
                        <a:pt x="65" y="39"/>
                        <a:pt x="65" y="39"/>
                      </a:cubicBezTo>
                      <a:cubicBezTo>
                        <a:pt x="65" y="38"/>
                        <a:pt x="65" y="38"/>
                        <a:pt x="65" y="38"/>
                      </a:cubicBezTo>
                      <a:cubicBezTo>
                        <a:pt x="65" y="37"/>
                        <a:pt x="65" y="37"/>
                        <a:pt x="65" y="37"/>
                      </a:cubicBezTo>
                      <a:cubicBezTo>
                        <a:pt x="65" y="37"/>
                        <a:pt x="65" y="37"/>
                        <a:pt x="65" y="37"/>
                      </a:cubicBezTo>
                      <a:cubicBezTo>
                        <a:pt x="66" y="37"/>
                        <a:pt x="66" y="37"/>
                        <a:pt x="66" y="37"/>
                      </a:cubicBezTo>
                      <a:cubicBezTo>
                        <a:pt x="66" y="37"/>
                        <a:pt x="66" y="37"/>
                        <a:pt x="66" y="37"/>
                      </a:cubicBezTo>
                      <a:cubicBezTo>
                        <a:pt x="66" y="36"/>
                        <a:pt x="66" y="36"/>
                        <a:pt x="66" y="36"/>
                      </a:cubicBezTo>
                      <a:cubicBezTo>
                        <a:pt x="67" y="37"/>
                        <a:pt x="67" y="37"/>
                        <a:pt x="67" y="37"/>
                      </a:cubicBezTo>
                      <a:cubicBezTo>
                        <a:pt x="67" y="37"/>
                        <a:pt x="67" y="37"/>
                        <a:pt x="67" y="37"/>
                      </a:cubicBezTo>
                      <a:cubicBezTo>
                        <a:pt x="67" y="37"/>
                        <a:pt x="67" y="37"/>
                        <a:pt x="67" y="37"/>
                      </a:cubicBezTo>
                      <a:cubicBezTo>
                        <a:pt x="67" y="37"/>
                        <a:pt x="67" y="37"/>
                        <a:pt x="67" y="37"/>
                      </a:cubicBezTo>
                      <a:cubicBezTo>
                        <a:pt x="67" y="37"/>
                        <a:pt x="67" y="37"/>
                        <a:pt x="67" y="37"/>
                      </a:cubicBezTo>
                      <a:cubicBezTo>
                        <a:pt x="67" y="37"/>
                        <a:pt x="67" y="37"/>
                        <a:pt x="67" y="37"/>
                      </a:cubicBezTo>
                      <a:cubicBezTo>
                        <a:pt x="68" y="37"/>
                        <a:pt x="68" y="37"/>
                        <a:pt x="68" y="37"/>
                      </a:cubicBezTo>
                      <a:cubicBezTo>
                        <a:pt x="68" y="37"/>
                        <a:pt x="68" y="37"/>
                        <a:pt x="68" y="37"/>
                      </a:cubicBezTo>
                      <a:cubicBezTo>
                        <a:pt x="69" y="36"/>
                        <a:pt x="69" y="36"/>
                        <a:pt x="69" y="36"/>
                      </a:cubicBezTo>
                      <a:cubicBezTo>
                        <a:pt x="69" y="36"/>
                        <a:pt x="69" y="36"/>
                        <a:pt x="69" y="36"/>
                      </a:cubicBezTo>
                      <a:cubicBezTo>
                        <a:pt x="69" y="36"/>
                        <a:pt x="69" y="36"/>
                        <a:pt x="69" y="36"/>
                      </a:cubicBezTo>
                      <a:cubicBezTo>
                        <a:pt x="69" y="36"/>
                        <a:pt x="69" y="36"/>
                        <a:pt x="69" y="36"/>
                      </a:cubicBezTo>
                      <a:cubicBezTo>
                        <a:pt x="69" y="35"/>
                        <a:pt x="69" y="35"/>
                        <a:pt x="69" y="35"/>
                      </a:cubicBezTo>
                      <a:cubicBezTo>
                        <a:pt x="70" y="35"/>
                        <a:pt x="70" y="35"/>
                        <a:pt x="70" y="35"/>
                      </a:cubicBezTo>
                      <a:cubicBezTo>
                        <a:pt x="70" y="34"/>
                        <a:pt x="70" y="34"/>
                        <a:pt x="70" y="34"/>
                      </a:cubicBezTo>
                      <a:cubicBezTo>
                        <a:pt x="70" y="34"/>
                        <a:pt x="70" y="34"/>
                        <a:pt x="70" y="34"/>
                      </a:cubicBezTo>
                      <a:cubicBezTo>
                        <a:pt x="69" y="34"/>
                        <a:pt x="69" y="34"/>
                        <a:pt x="69" y="34"/>
                      </a:cubicBezTo>
                      <a:cubicBezTo>
                        <a:pt x="69" y="34"/>
                        <a:pt x="69" y="34"/>
                        <a:pt x="69" y="34"/>
                      </a:cubicBezTo>
                      <a:cubicBezTo>
                        <a:pt x="69" y="34"/>
                        <a:pt x="69" y="34"/>
                        <a:pt x="69" y="34"/>
                      </a:cubicBezTo>
                      <a:cubicBezTo>
                        <a:pt x="69" y="34"/>
                        <a:pt x="69" y="34"/>
                        <a:pt x="69"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4"/>
                        <a:pt x="70" y="34"/>
                        <a:pt x="70" y="34"/>
                      </a:cubicBezTo>
                      <a:cubicBezTo>
                        <a:pt x="70" y="33"/>
                        <a:pt x="70" y="33"/>
                        <a:pt x="70" y="33"/>
                      </a:cubicBezTo>
                      <a:cubicBezTo>
                        <a:pt x="70" y="33"/>
                        <a:pt x="70" y="33"/>
                        <a:pt x="70" y="33"/>
                      </a:cubicBezTo>
                      <a:cubicBezTo>
                        <a:pt x="70" y="33"/>
                        <a:pt x="70" y="33"/>
                        <a:pt x="70" y="33"/>
                      </a:cubicBezTo>
                      <a:cubicBezTo>
                        <a:pt x="70" y="33"/>
                        <a:pt x="70" y="33"/>
                        <a:pt x="70" y="33"/>
                      </a:cubicBezTo>
                      <a:cubicBezTo>
                        <a:pt x="70" y="33"/>
                        <a:pt x="70" y="33"/>
                        <a:pt x="70" y="33"/>
                      </a:cubicBezTo>
                      <a:cubicBezTo>
                        <a:pt x="71" y="34"/>
                        <a:pt x="71" y="34"/>
                        <a:pt x="71" y="34"/>
                      </a:cubicBezTo>
                      <a:cubicBezTo>
                        <a:pt x="71" y="33"/>
                        <a:pt x="71" y="33"/>
                        <a:pt x="71" y="33"/>
                      </a:cubicBezTo>
                      <a:cubicBezTo>
                        <a:pt x="71" y="33"/>
                        <a:pt x="71" y="33"/>
                        <a:pt x="71" y="33"/>
                      </a:cubicBezTo>
                      <a:cubicBezTo>
                        <a:pt x="71" y="33"/>
                        <a:pt x="71" y="33"/>
                        <a:pt x="71" y="33"/>
                      </a:cubicBezTo>
                      <a:cubicBezTo>
                        <a:pt x="71" y="33"/>
                        <a:pt x="71" y="33"/>
                        <a:pt x="71" y="33"/>
                      </a:cubicBezTo>
                      <a:cubicBezTo>
                        <a:pt x="71" y="33"/>
                        <a:pt x="71" y="33"/>
                        <a:pt x="71" y="33"/>
                      </a:cubicBezTo>
                      <a:cubicBezTo>
                        <a:pt x="71" y="33"/>
                        <a:pt x="71" y="33"/>
                        <a:pt x="71" y="33"/>
                      </a:cubicBezTo>
                      <a:cubicBezTo>
                        <a:pt x="71" y="32"/>
                        <a:pt x="71" y="32"/>
                        <a:pt x="71" y="32"/>
                      </a:cubicBezTo>
                      <a:cubicBezTo>
                        <a:pt x="71" y="32"/>
                        <a:pt x="71" y="32"/>
                        <a:pt x="71" y="32"/>
                      </a:cubicBezTo>
                      <a:cubicBezTo>
                        <a:pt x="71" y="32"/>
                        <a:pt x="71" y="32"/>
                        <a:pt x="71" y="32"/>
                      </a:cubicBezTo>
                      <a:cubicBezTo>
                        <a:pt x="71" y="32"/>
                        <a:pt x="71" y="32"/>
                        <a:pt x="71" y="32"/>
                      </a:cubicBezTo>
                      <a:cubicBezTo>
                        <a:pt x="70" y="32"/>
                        <a:pt x="70" y="32"/>
                        <a:pt x="70" y="32"/>
                      </a:cubicBezTo>
                      <a:cubicBezTo>
                        <a:pt x="70" y="31"/>
                        <a:pt x="70" y="31"/>
                        <a:pt x="70" y="31"/>
                      </a:cubicBezTo>
                      <a:cubicBezTo>
                        <a:pt x="69" y="31"/>
                        <a:pt x="69" y="31"/>
                        <a:pt x="69" y="31"/>
                      </a:cubicBezTo>
                      <a:cubicBezTo>
                        <a:pt x="69" y="31"/>
                        <a:pt x="69" y="31"/>
                        <a:pt x="69" y="31"/>
                      </a:cubicBezTo>
                      <a:cubicBezTo>
                        <a:pt x="69" y="30"/>
                        <a:pt x="69" y="30"/>
                        <a:pt x="69" y="30"/>
                      </a:cubicBezTo>
                      <a:cubicBezTo>
                        <a:pt x="69" y="30"/>
                        <a:pt x="69" y="30"/>
                        <a:pt x="69" y="30"/>
                      </a:cubicBezTo>
                      <a:cubicBezTo>
                        <a:pt x="69" y="30"/>
                        <a:pt x="69" y="30"/>
                        <a:pt x="69" y="30"/>
                      </a:cubicBezTo>
                      <a:cubicBezTo>
                        <a:pt x="70" y="28"/>
                        <a:pt x="70" y="28"/>
                        <a:pt x="70" y="28"/>
                      </a:cubicBezTo>
                      <a:cubicBezTo>
                        <a:pt x="70" y="28"/>
                        <a:pt x="70" y="28"/>
                        <a:pt x="70" y="28"/>
                      </a:cubicBezTo>
                      <a:cubicBezTo>
                        <a:pt x="70" y="28"/>
                        <a:pt x="70" y="28"/>
                        <a:pt x="70" y="28"/>
                      </a:cubicBezTo>
                      <a:cubicBezTo>
                        <a:pt x="70" y="28"/>
                        <a:pt x="70" y="28"/>
                        <a:pt x="70" y="28"/>
                      </a:cubicBezTo>
                      <a:cubicBezTo>
                        <a:pt x="70" y="28"/>
                        <a:pt x="70" y="28"/>
                        <a:pt x="70" y="28"/>
                      </a:cubicBezTo>
                      <a:cubicBezTo>
                        <a:pt x="70" y="29"/>
                        <a:pt x="70" y="29"/>
                        <a:pt x="70" y="29"/>
                      </a:cubicBezTo>
                      <a:cubicBezTo>
                        <a:pt x="69" y="30"/>
                        <a:pt x="69" y="30"/>
                        <a:pt x="69" y="30"/>
                      </a:cubicBezTo>
                      <a:cubicBezTo>
                        <a:pt x="69" y="30"/>
                        <a:pt x="69" y="30"/>
                        <a:pt x="69" y="30"/>
                      </a:cubicBezTo>
                      <a:cubicBezTo>
                        <a:pt x="69" y="31"/>
                        <a:pt x="69" y="31"/>
                        <a:pt x="69" y="31"/>
                      </a:cubicBezTo>
                      <a:cubicBezTo>
                        <a:pt x="70" y="30"/>
                        <a:pt x="70" y="30"/>
                        <a:pt x="70" y="30"/>
                      </a:cubicBezTo>
                      <a:cubicBezTo>
                        <a:pt x="70" y="31"/>
                        <a:pt x="70" y="31"/>
                        <a:pt x="70" y="31"/>
                      </a:cubicBezTo>
                      <a:cubicBezTo>
                        <a:pt x="71" y="31"/>
                        <a:pt x="71" y="31"/>
                        <a:pt x="71" y="31"/>
                      </a:cubicBezTo>
                      <a:cubicBezTo>
                        <a:pt x="71" y="31"/>
                        <a:pt x="71" y="31"/>
                        <a:pt x="71" y="31"/>
                      </a:cubicBezTo>
                      <a:cubicBezTo>
                        <a:pt x="71" y="32"/>
                        <a:pt x="71" y="32"/>
                        <a:pt x="71" y="32"/>
                      </a:cubicBezTo>
                      <a:cubicBezTo>
                        <a:pt x="71" y="32"/>
                        <a:pt x="71" y="32"/>
                        <a:pt x="71" y="32"/>
                      </a:cubicBezTo>
                      <a:cubicBezTo>
                        <a:pt x="71" y="32"/>
                        <a:pt x="71" y="32"/>
                        <a:pt x="71" y="32"/>
                      </a:cubicBezTo>
                      <a:cubicBezTo>
                        <a:pt x="71" y="32"/>
                        <a:pt x="71" y="32"/>
                        <a:pt x="71" y="32"/>
                      </a:cubicBezTo>
                      <a:cubicBezTo>
                        <a:pt x="71" y="29"/>
                        <a:pt x="71" y="29"/>
                        <a:pt x="71" y="29"/>
                      </a:cubicBezTo>
                      <a:cubicBezTo>
                        <a:pt x="71" y="29"/>
                        <a:pt x="71" y="29"/>
                        <a:pt x="71" y="29"/>
                      </a:cubicBezTo>
                      <a:cubicBezTo>
                        <a:pt x="71" y="29"/>
                        <a:pt x="71" y="29"/>
                        <a:pt x="71" y="29"/>
                      </a:cubicBezTo>
                      <a:cubicBezTo>
                        <a:pt x="71" y="28"/>
                        <a:pt x="71" y="28"/>
                        <a:pt x="71" y="28"/>
                      </a:cubicBezTo>
                      <a:cubicBezTo>
                        <a:pt x="72" y="26"/>
                        <a:pt x="73" y="25"/>
                        <a:pt x="73" y="23"/>
                      </a:cubicBezTo>
                      <a:cubicBezTo>
                        <a:pt x="74" y="22"/>
                        <a:pt x="74" y="22"/>
                        <a:pt x="74" y="22"/>
                      </a:cubicBezTo>
                      <a:cubicBezTo>
                        <a:pt x="76" y="20"/>
                        <a:pt x="76" y="20"/>
                        <a:pt x="76" y="20"/>
                      </a:cubicBezTo>
                      <a:cubicBezTo>
                        <a:pt x="77" y="19"/>
                        <a:pt x="77" y="19"/>
                        <a:pt x="77" y="19"/>
                      </a:cubicBezTo>
                      <a:cubicBezTo>
                        <a:pt x="78" y="18"/>
                        <a:pt x="78" y="18"/>
                        <a:pt x="78" y="18"/>
                      </a:cubicBezTo>
                      <a:cubicBezTo>
                        <a:pt x="79" y="18"/>
                        <a:pt x="79" y="18"/>
                        <a:pt x="79" y="18"/>
                      </a:cubicBezTo>
                      <a:lnTo>
                        <a:pt x="78" y="18"/>
                      </a:lnTo>
                      <a:close/>
                      <a:moveTo>
                        <a:pt x="69" y="35"/>
                      </a:moveTo>
                      <a:cubicBezTo>
                        <a:pt x="69" y="36"/>
                        <a:pt x="69" y="36"/>
                        <a:pt x="69" y="36"/>
                      </a:cubicBezTo>
                      <a:cubicBezTo>
                        <a:pt x="69" y="36"/>
                        <a:pt x="69" y="36"/>
                        <a:pt x="69" y="36"/>
                      </a:cubicBezTo>
                      <a:cubicBezTo>
                        <a:pt x="69" y="36"/>
                        <a:pt x="69" y="36"/>
                        <a:pt x="69" y="36"/>
                      </a:cubicBezTo>
                      <a:cubicBezTo>
                        <a:pt x="69" y="37"/>
                        <a:pt x="69" y="37"/>
                        <a:pt x="69" y="37"/>
                      </a:cubicBezTo>
                      <a:cubicBezTo>
                        <a:pt x="69" y="37"/>
                        <a:pt x="69" y="37"/>
                        <a:pt x="69" y="37"/>
                      </a:cubicBezTo>
                      <a:cubicBezTo>
                        <a:pt x="69" y="36"/>
                        <a:pt x="69" y="36"/>
                        <a:pt x="69" y="36"/>
                      </a:cubicBezTo>
                      <a:cubicBezTo>
                        <a:pt x="69" y="36"/>
                        <a:pt x="69" y="36"/>
                        <a:pt x="69" y="36"/>
                      </a:cubicBezTo>
                      <a:cubicBezTo>
                        <a:pt x="69" y="35"/>
                        <a:pt x="69" y="35"/>
                        <a:pt x="69" y="35"/>
                      </a:cubicBezTo>
                      <a:cubicBezTo>
                        <a:pt x="69" y="35"/>
                        <a:pt x="69" y="35"/>
                        <a:pt x="69" y="35"/>
                      </a:cubicBezTo>
                      <a:cubicBezTo>
                        <a:pt x="69" y="35"/>
                        <a:pt x="69" y="35"/>
                        <a:pt x="69" y="3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9" name="Freeform 347">
                  <a:extLst>
                    <a:ext uri="{FF2B5EF4-FFF2-40B4-BE49-F238E27FC236}">
                      <a16:creationId xmlns="" xmlns:a16="http://schemas.microsoft.com/office/drawing/2014/main" id="{2B513779-D33E-466C-A45B-51DDAF30DF89}"/>
                    </a:ext>
                  </a:extLst>
                </p:cNvPr>
                <p:cNvSpPr>
                  <a:spLocks noEditPoints="1"/>
                </p:cNvSpPr>
                <p:nvPr/>
              </p:nvSpPr>
              <p:spPr bwMode="auto">
                <a:xfrm>
                  <a:off x="6782555" y="4307822"/>
                  <a:ext cx="723468" cy="314551"/>
                </a:xfrm>
                <a:custGeom>
                  <a:avLst/>
                  <a:gdLst>
                    <a:gd name="T0" fmla="*/ 120 w 138"/>
                    <a:gd name="T1" fmla="*/ 38 h 60"/>
                    <a:gd name="T2" fmla="*/ 125 w 138"/>
                    <a:gd name="T3" fmla="*/ 0 h 60"/>
                    <a:gd name="T4" fmla="*/ 106 w 138"/>
                    <a:gd name="T5" fmla="*/ 51 h 60"/>
                    <a:gd name="T6" fmla="*/ 132 w 138"/>
                    <a:gd name="T7" fmla="*/ 11 h 60"/>
                    <a:gd name="T8" fmla="*/ 125 w 138"/>
                    <a:gd name="T9" fmla="*/ 38 h 60"/>
                    <a:gd name="T10" fmla="*/ 134 w 138"/>
                    <a:gd name="T11" fmla="*/ 25 h 60"/>
                    <a:gd name="T12" fmla="*/ 138 w 138"/>
                    <a:gd name="T13" fmla="*/ 19 h 60"/>
                    <a:gd name="T14" fmla="*/ 135 w 138"/>
                    <a:gd name="T15" fmla="*/ 25 h 60"/>
                    <a:gd name="T16" fmla="*/ 135 w 138"/>
                    <a:gd name="T17" fmla="*/ 11 h 60"/>
                    <a:gd name="T18" fmla="*/ 129 w 138"/>
                    <a:gd name="T19" fmla="*/ 4 h 60"/>
                    <a:gd name="T20" fmla="*/ 132 w 138"/>
                    <a:gd name="T21" fmla="*/ 10 h 60"/>
                    <a:gd name="T22" fmla="*/ 133 w 138"/>
                    <a:gd name="T23" fmla="*/ 18 h 60"/>
                    <a:gd name="T24" fmla="*/ 132 w 138"/>
                    <a:gd name="T25" fmla="*/ 13 h 60"/>
                    <a:gd name="T26" fmla="*/ 130 w 138"/>
                    <a:gd name="T27" fmla="*/ 12 h 60"/>
                    <a:gd name="T28" fmla="*/ 127 w 138"/>
                    <a:gd name="T29" fmla="*/ 17 h 60"/>
                    <a:gd name="T30" fmla="*/ 127 w 138"/>
                    <a:gd name="T31" fmla="*/ 14 h 60"/>
                    <a:gd name="T32" fmla="*/ 122 w 138"/>
                    <a:gd name="T33" fmla="*/ 13 h 60"/>
                    <a:gd name="T34" fmla="*/ 116 w 138"/>
                    <a:gd name="T35" fmla="*/ 12 h 60"/>
                    <a:gd name="T36" fmla="*/ 115 w 138"/>
                    <a:gd name="T37" fmla="*/ 10 h 60"/>
                    <a:gd name="T38" fmla="*/ 121 w 138"/>
                    <a:gd name="T39" fmla="*/ 10 h 60"/>
                    <a:gd name="T40" fmla="*/ 122 w 138"/>
                    <a:gd name="T41" fmla="*/ 8 h 60"/>
                    <a:gd name="T42" fmla="*/ 125 w 138"/>
                    <a:gd name="T43" fmla="*/ 7 h 60"/>
                    <a:gd name="T44" fmla="*/ 126 w 138"/>
                    <a:gd name="T45" fmla="*/ 7 h 60"/>
                    <a:gd name="T46" fmla="*/ 128 w 138"/>
                    <a:gd name="T47" fmla="*/ 6 h 60"/>
                    <a:gd name="T48" fmla="*/ 127 w 138"/>
                    <a:gd name="T49" fmla="*/ 4 h 60"/>
                    <a:gd name="T50" fmla="*/ 62 w 138"/>
                    <a:gd name="T51" fmla="*/ 13 h 60"/>
                    <a:gd name="T52" fmla="*/ 37 w 138"/>
                    <a:gd name="T53" fmla="*/ 21 h 60"/>
                    <a:gd name="T54" fmla="*/ 31 w 138"/>
                    <a:gd name="T55" fmla="*/ 27 h 60"/>
                    <a:gd name="T56" fmla="*/ 28 w 138"/>
                    <a:gd name="T57" fmla="*/ 28 h 60"/>
                    <a:gd name="T58" fmla="*/ 25 w 138"/>
                    <a:gd name="T59" fmla="*/ 30 h 60"/>
                    <a:gd name="T60" fmla="*/ 21 w 138"/>
                    <a:gd name="T61" fmla="*/ 32 h 60"/>
                    <a:gd name="T62" fmla="*/ 20 w 138"/>
                    <a:gd name="T63" fmla="*/ 34 h 60"/>
                    <a:gd name="T64" fmla="*/ 15 w 138"/>
                    <a:gd name="T65" fmla="*/ 38 h 60"/>
                    <a:gd name="T66" fmla="*/ 10 w 138"/>
                    <a:gd name="T67" fmla="*/ 41 h 60"/>
                    <a:gd name="T68" fmla="*/ 6 w 138"/>
                    <a:gd name="T69" fmla="*/ 43 h 60"/>
                    <a:gd name="T70" fmla="*/ 4 w 138"/>
                    <a:gd name="T71" fmla="*/ 47 h 60"/>
                    <a:gd name="T72" fmla="*/ 0 w 138"/>
                    <a:gd name="T73" fmla="*/ 54 h 60"/>
                    <a:gd name="T74" fmla="*/ 29 w 138"/>
                    <a:gd name="T75" fmla="*/ 46 h 60"/>
                    <a:gd name="T76" fmla="*/ 51 w 138"/>
                    <a:gd name="T77" fmla="*/ 42 h 60"/>
                    <a:gd name="T78" fmla="*/ 54 w 138"/>
                    <a:gd name="T79" fmla="*/ 43 h 60"/>
                    <a:gd name="T80" fmla="*/ 98 w 138"/>
                    <a:gd name="T81" fmla="*/ 58 h 60"/>
                    <a:gd name="T82" fmla="*/ 104 w 138"/>
                    <a:gd name="T83" fmla="*/ 52 h 60"/>
                    <a:gd name="T84" fmla="*/ 112 w 138"/>
                    <a:gd name="T85" fmla="*/ 44 h 60"/>
                    <a:gd name="T86" fmla="*/ 111 w 138"/>
                    <a:gd name="T87" fmla="*/ 40 h 60"/>
                    <a:gd name="T88" fmla="*/ 112 w 138"/>
                    <a:gd name="T89" fmla="*/ 43 h 60"/>
                    <a:gd name="T90" fmla="*/ 115 w 138"/>
                    <a:gd name="T91" fmla="*/ 38 h 60"/>
                    <a:gd name="T92" fmla="*/ 122 w 138"/>
                    <a:gd name="T93" fmla="*/ 37 h 60"/>
                    <a:gd name="T94" fmla="*/ 126 w 138"/>
                    <a:gd name="T95" fmla="*/ 34 h 60"/>
                    <a:gd name="T96" fmla="*/ 128 w 138"/>
                    <a:gd name="T97" fmla="*/ 31 h 60"/>
                    <a:gd name="T98" fmla="*/ 125 w 138"/>
                    <a:gd name="T99" fmla="*/ 31 h 60"/>
                    <a:gd name="T100" fmla="*/ 123 w 138"/>
                    <a:gd name="T101" fmla="*/ 32 h 60"/>
                    <a:gd name="T102" fmla="*/ 118 w 138"/>
                    <a:gd name="T103" fmla="*/ 33 h 60"/>
                    <a:gd name="T104" fmla="*/ 122 w 138"/>
                    <a:gd name="T105" fmla="*/ 30 h 60"/>
                    <a:gd name="T106" fmla="*/ 122 w 138"/>
                    <a:gd name="T107" fmla="*/ 28 h 60"/>
                    <a:gd name="T108" fmla="*/ 116 w 138"/>
                    <a:gd name="T109" fmla="*/ 24 h 60"/>
                    <a:gd name="T110" fmla="*/ 120 w 138"/>
                    <a:gd name="T111" fmla="*/ 24 h 60"/>
                    <a:gd name="T112" fmla="*/ 120 w 138"/>
                    <a:gd name="T113" fmla="*/ 21 h 60"/>
                    <a:gd name="T114" fmla="*/ 123 w 138"/>
                    <a:gd name="T115" fmla="*/ 24 h 60"/>
                    <a:gd name="T116" fmla="*/ 124 w 138"/>
                    <a:gd name="T117" fmla="*/ 24 h 60"/>
                    <a:gd name="T118" fmla="*/ 128 w 138"/>
                    <a:gd name="T119" fmla="*/ 23 h 60"/>
                    <a:gd name="T120" fmla="*/ 130 w 138"/>
                    <a:gd name="T121" fmla="*/ 20 h 60"/>
                    <a:gd name="T122" fmla="*/ 131 w 138"/>
                    <a:gd name="T123" fmla="*/ 2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8" h="60">
                      <a:moveTo>
                        <a:pt x="112" y="43"/>
                      </a:moveTo>
                      <a:cubicBezTo>
                        <a:pt x="111" y="44"/>
                        <a:pt x="111" y="44"/>
                        <a:pt x="111" y="44"/>
                      </a:cubicBezTo>
                      <a:cubicBezTo>
                        <a:pt x="111" y="44"/>
                        <a:pt x="111" y="44"/>
                        <a:pt x="111" y="44"/>
                      </a:cubicBezTo>
                      <a:cubicBezTo>
                        <a:pt x="111" y="44"/>
                        <a:pt x="111" y="44"/>
                        <a:pt x="111" y="44"/>
                      </a:cubicBezTo>
                      <a:cubicBezTo>
                        <a:pt x="109" y="46"/>
                        <a:pt x="109" y="46"/>
                        <a:pt x="109" y="46"/>
                      </a:cubicBezTo>
                      <a:cubicBezTo>
                        <a:pt x="109" y="47"/>
                        <a:pt x="109" y="47"/>
                        <a:pt x="109" y="47"/>
                      </a:cubicBezTo>
                      <a:cubicBezTo>
                        <a:pt x="108" y="47"/>
                        <a:pt x="108" y="47"/>
                        <a:pt x="108" y="47"/>
                      </a:cubicBezTo>
                      <a:cubicBezTo>
                        <a:pt x="109" y="47"/>
                        <a:pt x="109" y="47"/>
                        <a:pt x="109" y="47"/>
                      </a:cubicBezTo>
                      <a:cubicBezTo>
                        <a:pt x="110" y="45"/>
                        <a:pt x="110" y="45"/>
                        <a:pt x="110" y="45"/>
                      </a:cubicBezTo>
                      <a:cubicBezTo>
                        <a:pt x="110" y="45"/>
                        <a:pt x="110" y="45"/>
                        <a:pt x="110" y="45"/>
                      </a:cubicBezTo>
                      <a:cubicBezTo>
                        <a:pt x="111" y="45"/>
                        <a:pt x="111" y="45"/>
                        <a:pt x="111" y="45"/>
                      </a:cubicBezTo>
                      <a:cubicBezTo>
                        <a:pt x="112" y="44"/>
                        <a:pt x="112" y="44"/>
                        <a:pt x="112" y="44"/>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lose/>
                      <a:moveTo>
                        <a:pt x="121" y="38"/>
                      </a:moveTo>
                      <a:cubicBezTo>
                        <a:pt x="119" y="38"/>
                        <a:pt x="119" y="38"/>
                        <a:pt x="119" y="38"/>
                      </a:cubicBezTo>
                      <a:cubicBezTo>
                        <a:pt x="116" y="39"/>
                        <a:pt x="116" y="39"/>
                        <a:pt x="116" y="39"/>
                      </a:cubicBezTo>
                      <a:cubicBezTo>
                        <a:pt x="116" y="40"/>
                        <a:pt x="116" y="40"/>
                        <a:pt x="116" y="40"/>
                      </a:cubicBezTo>
                      <a:cubicBezTo>
                        <a:pt x="116" y="40"/>
                        <a:pt x="116" y="40"/>
                        <a:pt x="116" y="40"/>
                      </a:cubicBezTo>
                      <a:cubicBezTo>
                        <a:pt x="120" y="38"/>
                        <a:pt x="120" y="38"/>
                        <a:pt x="120" y="38"/>
                      </a:cubicBezTo>
                      <a:cubicBezTo>
                        <a:pt x="120" y="38"/>
                        <a:pt x="120" y="38"/>
                        <a:pt x="120" y="38"/>
                      </a:cubicBezTo>
                      <a:cubicBezTo>
                        <a:pt x="122" y="38"/>
                        <a:pt x="122" y="38"/>
                        <a:pt x="122" y="38"/>
                      </a:cubicBezTo>
                      <a:cubicBezTo>
                        <a:pt x="122" y="38"/>
                        <a:pt x="122" y="38"/>
                        <a:pt x="122" y="38"/>
                      </a:cubicBezTo>
                      <a:lnTo>
                        <a:pt x="121" y="38"/>
                      </a:lnTo>
                      <a:close/>
                      <a:moveTo>
                        <a:pt x="126" y="0"/>
                      </a:moveTo>
                      <a:cubicBezTo>
                        <a:pt x="126" y="1"/>
                        <a:pt x="126" y="1"/>
                        <a:pt x="126" y="1"/>
                      </a:cubicBezTo>
                      <a:cubicBezTo>
                        <a:pt x="126" y="1"/>
                        <a:pt x="126" y="1"/>
                        <a:pt x="126" y="1"/>
                      </a:cubicBezTo>
                      <a:cubicBezTo>
                        <a:pt x="126" y="1"/>
                        <a:pt x="126" y="1"/>
                        <a:pt x="126" y="1"/>
                      </a:cubicBezTo>
                      <a:cubicBezTo>
                        <a:pt x="127" y="1"/>
                        <a:pt x="127" y="1"/>
                        <a:pt x="127" y="1"/>
                      </a:cubicBezTo>
                      <a:cubicBezTo>
                        <a:pt x="127" y="1"/>
                        <a:pt x="127" y="1"/>
                        <a:pt x="127" y="1"/>
                      </a:cubicBezTo>
                      <a:cubicBezTo>
                        <a:pt x="127" y="1"/>
                        <a:pt x="127" y="1"/>
                        <a:pt x="127" y="1"/>
                      </a:cubicBezTo>
                      <a:cubicBezTo>
                        <a:pt x="127" y="1"/>
                        <a:pt x="127" y="1"/>
                        <a:pt x="127" y="1"/>
                      </a:cubicBezTo>
                      <a:cubicBezTo>
                        <a:pt x="127" y="0"/>
                        <a:pt x="127" y="0"/>
                        <a:pt x="127" y="0"/>
                      </a:cubicBezTo>
                      <a:cubicBezTo>
                        <a:pt x="127" y="0"/>
                        <a:pt x="127" y="0"/>
                        <a:pt x="127" y="0"/>
                      </a:cubicBezTo>
                      <a:cubicBezTo>
                        <a:pt x="126" y="0"/>
                        <a:pt x="126" y="0"/>
                        <a:pt x="126" y="0"/>
                      </a:cubicBezTo>
                      <a:cubicBezTo>
                        <a:pt x="126" y="0"/>
                        <a:pt x="126" y="0"/>
                        <a:pt x="126" y="0"/>
                      </a:cubicBezTo>
                      <a:cubicBezTo>
                        <a:pt x="126" y="0"/>
                        <a:pt x="126" y="0"/>
                        <a:pt x="126" y="0"/>
                      </a:cubicBezTo>
                      <a:cubicBezTo>
                        <a:pt x="126" y="0"/>
                        <a:pt x="126" y="0"/>
                        <a:pt x="126" y="0"/>
                      </a:cubicBezTo>
                      <a:cubicBezTo>
                        <a:pt x="126" y="0"/>
                        <a:pt x="126" y="0"/>
                        <a:pt x="126" y="0"/>
                      </a:cubicBezTo>
                      <a:cubicBezTo>
                        <a:pt x="126" y="0"/>
                        <a:pt x="126" y="0"/>
                        <a:pt x="126" y="0"/>
                      </a:cubicBezTo>
                      <a:cubicBezTo>
                        <a:pt x="125" y="0"/>
                        <a:pt x="125" y="0"/>
                        <a:pt x="125" y="0"/>
                      </a:cubicBezTo>
                      <a:cubicBezTo>
                        <a:pt x="125" y="0"/>
                        <a:pt x="125" y="0"/>
                        <a:pt x="125" y="0"/>
                      </a:cubicBezTo>
                      <a:cubicBezTo>
                        <a:pt x="125" y="0"/>
                        <a:pt x="125" y="0"/>
                        <a:pt x="125" y="0"/>
                      </a:cubicBezTo>
                      <a:lnTo>
                        <a:pt x="126" y="0"/>
                      </a:lnTo>
                      <a:close/>
                      <a:moveTo>
                        <a:pt x="124" y="38"/>
                      </a:moveTo>
                      <a:cubicBezTo>
                        <a:pt x="124" y="38"/>
                        <a:pt x="124" y="38"/>
                        <a:pt x="124"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4" y="38"/>
                        <a:pt x="124" y="38"/>
                        <a:pt x="124" y="38"/>
                      </a:cubicBezTo>
                      <a:cubicBezTo>
                        <a:pt x="124" y="38"/>
                        <a:pt x="124" y="38"/>
                        <a:pt x="124" y="38"/>
                      </a:cubicBezTo>
                      <a:cubicBezTo>
                        <a:pt x="124" y="38"/>
                        <a:pt x="124" y="38"/>
                        <a:pt x="124" y="38"/>
                      </a:cubicBezTo>
                      <a:cubicBezTo>
                        <a:pt x="125" y="38"/>
                        <a:pt x="125" y="38"/>
                        <a:pt x="125" y="38"/>
                      </a:cubicBezTo>
                      <a:cubicBezTo>
                        <a:pt x="125" y="38"/>
                        <a:pt x="125" y="38"/>
                        <a:pt x="125" y="38"/>
                      </a:cubicBezTo>
                      <a:lnTo>
                        <a:pt x="124" y="38"/>
                      </a:lnTo>
                      <a:close/>
                      <a:moveTo>
                        <a:pt x="106" y="52"/>
                      </a:moveTo>
                      <a:cubicBezTo>
                        <a:pt x="106" y="52"/>
                        <a:pt x="106" y="52"/>
                        <a:pt x="106" y="52"/>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2"/>
                        <a:pt x="106" y="52"/>
                        <a:pt x="106" y="52"/>
                      </a:cubicBezTo>
                      <a:cubicBezTo>
                        <a:pt x="106" y="52"/>
                        <a:pt x="106" y="52"/>
                        <a:pt x="106" y="52"/>
                      </a:cubicBezTo>
                      <a:cubicBezTo>
                        <a:pt x="106" y="52"/>
                        <a:pt x="106" y="52"/>
                        <a:pt x="106" y="52"/>
                      </a:cubicBezTo>
                      <a:cubicBezTo>
                        <a:pt x="106" y="51"/>
                        <a:pt x="106" y="51"/>
                        <a:pt x="106" y="51"/>
                      </a:cubicBezTo>
                      <a:cubicBezTo>
                        <a:pt x="106" y="51"/>
                        <a:pt x="106" y="51"/>
                        <a:pt x="106" y="51"/>
                      </a:cubicBezTo>
                      <a:lnTo>
                        <a:pt x="106" y="52"/>
                      </a:lnTo>
                      <a:close/>
                      <a:moveTo>
                        <a:pt x="105" y="57"/>
                      </a:moveTo>
                      <a:cubicBezTo>
                        <a:pt x="105" y="57"/>
                        <a:pt x="105" y="57"/>
                        <a:pt x="105" y="57"/>
                      </a:cubicBezTo>
                      <a:cubicBezTo>
                        <a:pt x="105" y="57"/>
                        <a:pt x="105" y="57"/>
                        <a:pt x="105" y="57"/>
                      </a:cubicBezTo>
                      <a:cubicBezTo>
                        <a:pt x="104" y="57"/>
                        <a:pt x="104" y="57"/>
                        <a:pt x="104" y="57"/>
                      </a:cubicBezTo>
                      <a:cubicBezTo>
                        <a:pt x="104" y="58"/>
                        <a:pt x="104" y="58"/>
                        <a:pt x="104" y="58"/>
                      </a:cubicBezTo>
                      <a:cubicBezTo>
                        <a:pt x="104" y="58"/>
                        <a:pt x="104" y="58"/>
                        <a:pt x="104"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7"/>
                        <a:pt x="105" y="57"/>
                        <a:pt x="105" y="57"/>
                      </a:cubicBezTo>
                      <a:cubicBezTo>
                        <a:pt x="105" y="57"/>
                        <a:pt x="105" y="57"/>
                        <a:pt x="105" y="57"/>
                      </a:cubicBezTo>
                      <a:close/>
                      <a:moveTo>
                        <a:pt x="133" y="11"/>
                      </a:moveTo>
                      <a:cubicBezTo>
                        <a:pt x="133" y="11"/>
                        <a:pt x="133" y="11"/>
                        <a:pt x="133" y="11"/>
                      </a:cubicBezTo>
                      <a:cubicBezTo>
                        <a:pt x="133" y="11"/>
                        <a:pt x="133" y="11"/>
                        <a:pt x="133" y="11"/>
                      </a:cubicBezTo>
                      <a:cubicBezTo>
                        <a:pt x="133" y="11"/>
                        <a:pt x="133" y="11"/>
                        <a:pt x="133" y="11"/>
                      </a:cubicBezTo>
                      <a:cubicBezTo>
                        <a:pt x="133" y="11"/>
                        <a:pt x="133" y="11"/>
                        <a:pt x="133"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2" y="11"/>
                        <a:pt x="132" y="11"/>
                        <a:pt x="132" y="11"/>
                      </a:cubicBezTo>
                      <a:cubicBezTo>
                        <a:pt x="133" y="12"/>
                        <a:pt x="133" y="12"/>
                        <a:pt x="133" y="12"/>
                      </a:cubicBezTo>
                      <a:cubicBezTo>
                        <a:pt x="133" y="12"/>
                        <a:pt x="133" y="12"/>
                        <a:pt x="133" y="12"/>
                      </a:cubicBezTo>
                      <a:cubicBezTo>
                        <a:pt x="133" y="12"/>
                        <a:pt x="133" y="12"/>
                        <a:pt x="133" y="12"/>
                      </a:cubicBezTo>
                      <a:cubicBezTo>
                        <a:pt x="133" y="13"/>
                        <a:pt x="133" y="13"/>
                        <a:pt x="133" y="13"/>
                      </a:cubicBezTo>
                      <a:cubicBezTo>
                        <a:pt x="134" y="13"/>
                        <a:pt x="134" y="13"/>
                        <a:pt x="134" y="13"/>
                      </a:cubicBezTo>
                      <a:cubicBezTo>
                        <a:pt x="134" y="13"/>
                        <a:pt x="134" y="13"/>
                        <a:pt x="134" y="13"/>
                      </a:cubicBezTo>
                      <a:cubicBezTo>
                        <a:pt x="134" y="12"/>
                        <a:pt x="134" y="12"/>
                        <a:pt x="134" y="12"/>
                      </a:cubicBezTo>
                      <a:cubicBezTo>
                        <a:pt x="134" y="12"/>
                        <a:pt x="134" y="12"/>
                        <a:pt x="134" y="12"/>
                      </a:cubicBezTo>
                      <a:cubicBezTo>
                        <a:pt x="134" y="12"/>
                        <a:pt x="134" y="12"/>
                        <a:pt x="134" y="12"/>
                      </a:cubicBezTo>
                      <a:lnTo>
                        <a:pt x="133" y="11"/>
                      </a:lnTo>
                      <a:close/>
                      <a:moveTo>
                        <a:pt x="128" y="32"/>
                      </a:moveTo>
                      <a:cubicBezTo>
                        <a:pt x="128" y="32"/>
                        <a:pt x="128" y="32"/>
                        <a:pt x="128" y="32"/>
                      </a:cubicBezTo>
                      <a:cubicBezTo>
                        <a:pt x="128" y="32"/>
                        <a:pt x="128" y="32"/>
                        <a:pt x="128" y="32"/>
                      </a:cubicBezTo>
                      <a:cubicBezTo>
                        <a:pt x="128" y="32"/>
                        <a:pt x="128" y="32"/>
                        <a:pt x="128" y="32"/>
                      </a:cubicBezTo>
                      <a:cubicBezTo>
                        <a:pt x="127" y="33"/>
                        <a:pt x="127" y="33"/>
                        <a:pt x="127" y="33"/>
                      </a:cubicBezTo>
                      <a:cubicBezTo>
                        <a:pt x="126" y="35"/>
                        <a:pt x="126" y="35"/>
                        <a:pt x="126" y="35"/>
                      </a:cubicBezTo>
                      <a:cubicBezTo>
                        <a:pt x="125" y="38"/>
                        <a:pt x="125" y="38"/>
                        <a:pt x="125" y="38"/>
                      </a:cubicBezTo>
                      <a:cubicBezTo>
                        <a:pt x="125" y="39"/>
                        <a:pt x="125" y="39"/>
                        <a:pt x="125" y="39"/>
                      </a:cubicBezTo>
                      <a:cubicBezTo>
                        <a:pt x="125" y="39"/>
                        <a:pt x="125" y="39"/>
                        <a:pt x="125" y="39"/>
                      </a:cubicBezTo>
                      <a:cubicBezTo>
                        <a:pt x="125" y="39"/>
                        <a:pt x="125" y="39"/>
                        <a:pt x="125" y="39"/>
                      </a:cubicBezTo>
                      <a:cubicBezTo>
                        <a:pt x="126" y="35"/>
                        <a:pt x="126" y="35"/>
                        <a:pt x="126" y="35"/>
                      </a:cubicBezTo>
                      <a:cubicBezTo>
                        <a:pt x="127" y="34"/>
                        <a:pt x="127" y="34"/>
                        <a:pt x="127" y="34"/>
                      </a:cubicBezTo>
                      <a:cubicBezTo>
                        <a:pt x="127" y="34"/>
                        <a:pt x="127" y="34"/>
                        <a:pt x="127" y="34"/>
                      </a:cubicBezTo>
                      <a:cubicBezTo>
                        <a:pt x="128" y="33"/>
                        <a:pt x="128" y="33"/>
                        <a:pt x="128" y="33"/>
                      </a:cubicBezTo>
                      <a:cubicBezTo>
                        <a:pt x="128" y="32"/>
                        <a:pt x="128" y="32"/>
                        <a:pt x="128" y="32"/>
                      </a:cubicBezTo>
                      <a:cubicBezTo>
                        <a:pt x="128" y="32"/>
                        <a:pt x="128" y="32"/>
                        <a:pt x="128" y="32"/>
                      </a:cubicBezTo>
                      <a:cubicBezTo>
                        <a:pt x="129" y="31"/>
                        <a:pt x="129" y="31"/>
                        <a:pt x="129" y="31"/>
                      </a:cubicBezTo>
                      <a:cubicBezTo>
                        <a:pt x="128" y="32"/>
                        <a:pt x="128" y="32"/>
                        <a:pt x="128" y="32"/>
                      </a:cubicBezTo>
                      <a:close/>
                      <a:moveTo>
                        <a:pt x="133" y="26"/>
                      </a:moveTo>
                      <a:cubicBezTo>
                        <a:pt x="132" y="27"/>
                        <a:pt x="132" y="27"/>
                        <a:pt x="132" y="27"/>
                      </a:cubicBezTo>
                      <a:cubicBezTo>
                        <a:pt x="132" y="27"/>
                        <a:pt x="132" y="27"/>
                        <a:pt x="132" y="27"/>
                      </a:cubicBezTo>
                      <a:cubicBezTo>
                        <a:pt x="131" y="27"/>
                        <a:pt x="131" y="27"/>
                        <a:pt x="131" y="27"/>
                      </a:cubicBezTo>
                      <a:cubicBezTo>
                        <a:pt x="131" y="28"/>
                        <a:pt x="131" y="28"/>
                        <a:pt x="131" y="28"/>
                      </a:cubicBezTo>
                      <a:cubicBezTo>
                        <a:pt x="131" y="28"/>
                        <a:pt x="131" y="28"/>
                        <a:pt x="131" y="28"/>
                      </a:cubicBezTo>
                      <a:cubicBezTo>
                        <a:pt x="131" y="28"/>
                        <a:pt x="131" y="28"/>
                        <a:pt x="131" y="28"/>
                      </a:cubicBezTo>
                      <a:cubicBezTo>
                        <a:pt x="132" y="27"/>
                        <a:pt x="132" y="27"/>
                        <a:pt x="132" y="27"/>
                      </a:cubicBezTo>
                      <a:cubicBezTo>
                        <a:pt x="134" y="26"/>
                        <a:pt x="134" y="26"/>
                        <a:pt x="134" y="26"/>
                      </a:cubicBezTo>
                      <a:cubicBezTo>
                        <a:pt x="134" y="26"/>
                        <a:pt x="134" y="26"/>
                        <a:pt x="134" y="26"/>
                      </a:cubicBezTo>
                      <a:cubicBezTo>
                        <a:pt x="134" y="25"/>
                        <a:pt x="134" y="25"/>
                        <a:pt x="134" y="25"/>
                      </a:cubicBezTo>
                      <a:cubicBezTo>
                        <a:pt x="134" y="25"/>
                        <a:pt x="134" y="25"/>
                        <a:pt x="134" y="25"/>
                      </a:cubicBezTo>
                      <a:cubicBezTo>
                        <a:pt x="134" y="25"/>
                        <a:pt x="134" y="25"/>
                        <a:pt x="134" y="25"/>
                      </a:cubicBezTo>
                      <a:cubicBezTo>
                        <a:pt x="134" y="25"/>
                        <a:pt x="134" y="25"/>
                        <a:pt x="134" y="25"/>
                      </a:cubicBezTo>
                      <a:lnTo>
                        <a:pt x="133" y="26"/>
                      </a:lnTo>
                      <a:close/>
                      <a:moveTo>
                        <a:pt x="138" y="18"/>
                      </a:moveTo>
                      <a:cubicBezTo>
                        <a:pt x="138" y="17"/>
                        <a:pt x="138" y="17"/>
                        <a:pt x="138" y="17"/>
                      </a:cubicBezTo>
                      <a:cubicBezTo>
                        <a:pt x="137" y="16"/>
                        <a:pt x="137" y="16"/>
                        <a:pt x="137" y="16"/>
                      </a:cubicBezTo>
                      <a:cubicBezTo>
                        <a:pt x="137" y="15"/>
                        <a:pt x="137" y="15"/>
                        <a:pt x="137" y="15"/>
                      </a:cubicBezTo>
                      <a:cubicBezTo>
                        <a:pt x="137" y="15"/>
                        <a:pt x="137" y="14"/>
                        <a:pt x="137" y="14"/>
                      </a:cubicBezTo>
                      <a:cubicBezTo>
                        <a:pt x="136" y="14"/>
                        <a:pt x="136" y="14"/>
                        <a:pt x="136" y="14"/>
                      </a:cubicBezTo>
                      <a:cubicBezTo>
                        <a:pt x="136" y="13"/>
                        <a:pt x="136" y="13"/>
                        <a:pt x="136" y="13"/>
                      </a:cubicBezTo>
                      <a:cubicBezTo>
                        <a:pt x="136" y="13"/>
                        <a:pt x="136" y="13"/>
                        <a:pt x="136" y="13"/>
                      </a:cubicBezTo>
                      <a:cubicBezTo>
                        <a:pt x="136" y="13"/>
                        <a:pt x="136" y="13"/>
                        <a:pt x="136" y="13"/>
                      </a:cubicBezTo>
                      <a:cubicBezTo>
                        <a:pt x="136" y="14"/>
                        <a:pt x="136" y="14"/>
                        <a:pt x="136" y="14"/>
                      </a:cubicBezTo>
                      <a:cubicBezTo>
                        <a:pt x="136" y="14"/>
                        <a:pt x="136" y="14"/>
                        <a:pt x="136" y="14"/>
                      </a:cubicBezTo>
                      <a:cubicBezTo>
                        <a:pt x="136" y="15"/>
                        <a:pt x="136" y="15"/>
                        <a:pt x="136" y="15"/>
                      </a:cubicBezTo>
                      <a:cubicBezTo>
                        <a:pt x="137" y="16"/>
                        <a:pt x="137" y="16"/>
                        <a:pt x="137" y="16"/>
                      </a:cubicBezTo>
                      <a:cubicBezTo>
                        <a:pt x="137" y="17"/>
                        <a:pt x="137" y="17"/>
                        <a:pt x="137" y="17"/>
                      </a:cubicBezTo>
                      <a:cubicBezTo>
                        <a:pt x="138" y="17"/>
                        <a:pt x="138" y="17"/>
                        <a:pt x="138" y="17"/>
                      </a:cubicBezTo>
                      <a:cubicBezTo>
                        <a:pt x="138" y="17"/>
                        <a:pt x="138" y="17"/>
                        <a:pt x="138" y="17"/>
                      </a:cubicBezTo>
                      <a:cubicBezTo>
                        <a:pt x="137" y="18"/>
                        <a:pt x="137" y="18"/>
                        <a:pt x="137" y="18"/>
                      </a:cubicBezTo>
                      <a:cubicBezTo>
                        <a:pt x="137" y="18"/>
                        <a:pt x="137" y="18"/>
                        <a:pt x="137" y="18"/>
                      </a:cubicBezTo>
                      <a:cubicBezTo>
                        <a:pt x="137" y="18"/>
                        <a:pt x="137" y="18"/>
                        <a:pt x="137" y="18"/>
                      </a:cubicBezTo>
                      <a:cubicBezTo>
                        <a:pt x="138" y="19"/>
                        <a:pt x="138" y="19"/>
                        <a:pt x="138" y="19"/>
                      </a:cubicBezTo>
                      <a:cubicBezTo>
                        <a:pt x="138" y="19"/>
                        <a:pt x="138" y="19"/>
                        <a:pt x="138" y="19"/>
                      </a:cubicBezTo>
                      <a:cubicBezTo>
                        <a:pt x="138" y="19"/>
                        <a:pt x="138" y="19"/>
                        <a:pt x="138" y="19"/>
                      </a:cubicBezTo>
                      <a:cubicBezTo>
                        <a:pt x="138" y="20"/>
                        <a:pt x="138" y="20"/>
                        <a:pt x="138" y="20"/>
                      </a:cubicBezTo>
                      <a:cubicBezTo>
                        <a:pt x="138" y="21"/>
                        <a:pt x="138" y="21"/>
                        <a:pt x="138" y="21"/>
                      </a:cubicBezTo>
                      <a:cubicBezTo>
                        <a:pt x="138" y="22"/>
                        <a:pt x="138" y="22"/>
                        <a:pt x="138" y="22"/>
                      </a:cubicBezTo>
                      <a:cubicBezTo>
                        <a:pt x="138" y="22"/>
                        <a:pt x="138" y="22"/>
                        <a:pt x="138" y="22"/>
                      </a:cubicBezTo>
                      <a:cubicBezTo>
                        <a:pt x="138" y="22"/>
                        <a:pt x="138" y="22"/>
                        <a:pt x="138" y="22"/>
                      </a:cubicBezTo>
                      <a:cubicBezTo>
                        <a:pt x="138" y="23"/>
                        <a:pt x="138" y="23"/>
                        <a:pt x="138" y="23"/>
                      </a:cubicBezTo>
                      <a:cubicBezTo>
                        <a:pt x="137" y="23"/>
                        <a:pt x="137" y="23"/>
                        <a:pt x="137" y="23"/>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5" y="24"/>
                        <a:pt x="135" y="24"/>
                        <a:pt x="135" y="24"/>
                      </a:cubicBezTo>
                      <a:cubicBezTo>
                        <a:pt x="135" y="24"/>
                        <a:pt x="135" y="24"/>
                        <a:pt x="135" y="24"/>
                      </a:cubicBezTo>
                      <a:cubicBezTo>
                        <a:pt x="135" y="24"/>
                        <a:pt x="135" y="24"/>
                        <a:pt x="135" y="24"/>
                      </a:cubicBezTo>
                      <a:cubicBezTo>
                        <a:pt x="135" y="24"/>
                        <a:pt x="135" y="24"/>
                        <a:pt x="135" y="24"/>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6" y="25"/>
                        <a:pt x="136" y="25"/>
                        <a:pt x="136" y="25"/>
                      </a:cubicBezTo>
                      <a:cubicBezTo>
                        <a:pt x="136" y="24"/>
                        <a:pt x="136" y="24"/>
                        <a:pt x="136" y="24"/>
                      </a:cubicBezTo>
                      <a:cubicBezTo>
                        <a:pt x="137" y="24"/>
                        <a:pt x="137" y="24"/>
                        <a:pt x="137" y="24"/>
                      </a:cubicBezTo>
                      <a:cubicBezTo>
                        <a:pt x="137" y="24"/>
                        <a:pt x="137" y="24"/>
                        <a:pt x="137" y="24"/>
                      </a:cubicBezTo>
                      <a:cubicBezTo>
                        <a:pt x="138" y="24"/>
                        <a:pt x="138" y="24"/>
                        <a:pt x="138" y="24"/>
                      </a:cubicBezTo>
                      <a:cubicBezTo>
                        <a:pt x="138" y="24"/>
                        <a:pt x="138" y="24"/>
                        <a:pt x="138" y="24"/>
                      </a:cubicBezTo>
                      <a:cubicBezTo>
                        <a:pt x="138" y="23"/>
                        <a:pt x="138" y="23"/>
                        <a:pt x="138" y="23"/>
                      </a:cubicBezTo>
                      <a:cubicBezTo>
                        <a:pt x="138" y="23"/>
                        <a:pt x="138" y="23"/>
                        <a:pt x="138" y="23"/>
                      </a:cubicBezTo>
                      <a:cubicBezTo>
                        <a:pt x="138" y="21"/>
                        <a:pt x="138" y="21"/>
                        <a:pt x="138" y="21"/>
                      </a:cubicBezTo>
                      <a:lnTo>
                        <a:pt x="138" y="18"/>
                      </a:lnTo>
                      <a:close/>
                      <a:moveTo>
                        <a:pt x="135" y="13"/>
                      </a:moveTo>
                      <a:cubicBezTo>
                        <a:pt x="135" y="13"/>
                        <a:pt x="135" y="13"/>
                        <a:pt x="135" y="13"/>
                      </a:cubicBezTo>
                      <a:cubicBezTo>
                        <a:pt x="135" y="13"/>
                        <a:pt x="135" y="13"/>
                        <a:pt x="135" y="13"/>
                      </a:cubicBezTo>
                      <a:cubicBezTo>
                        <a:pt x="136" y="13"/>
                        <a:pt x="136" y="13"/>
                        <a:pt x="136" y="13"/>
                      </a:cubicBezTo>
                      <a:cubicBezTo>
                        <a:pt x="136" y="13"/>
                        <a:pt x="136" y="13"/>
                        <a:pt x="136" y="13"/>
                      </a:cubicBezTo>
                      <a:cubicBezTo>
                        <a:pt x="135" y="12"/>
                        <a:pt x="135" y="12"/>
                        <a:pt x="135" y="12"/>
                      </a:cubicBezTo>
                      <a:cubicBezTo>
                        <a:pt x="135" y="11"/>
                        <a:pt x="135" y="11"/>
                        <a:pt x="135" y="11"/>
                      </a:cubicBezTo>
                      <a:cubicBezTo>
                        <a:pt x="131" y="7"/>
                        <a:pt x="131" y="7"/>
                        <a:pt x="131" y="7"/>
                      </a:cubicBezTo>
                      <a:cubicBezTo>
                        <a:pt x="130" y="5"/>
                        <a:pt x="130" y="5"/>
                        <a:pt x="130" y="5"/>
                      </a:cubicBezTo>
                      <a:cubicBezTo>
                        <a:pt x="130" y="4"/>
                        <a:pt x="130" y="4"/>
                        <a:pt x="130" y="4"/>
                      </a:cubicBezTo>
                      <a:cubicBezTo>
                        <a:pt x="129" y="4"/>
                        <a:pt x="129" y="4"/>
                        <a:pt x="129" y="4"/>
                      </a:cubicBezTo>
                      <a:cubicBezTo>
                        <a:pt x="129" y="4"/>
                        <a:pt x="129" y="4"/>
                        <a:pt x="129" y="4"/>
                      </a:cubicBezTo>
                      <a:cubicBezTo>
                        <a:pt x="129" y="3"/>
                        <a:pt x="129" y="3"/>
                        <a:pt x="129" y="3"/>
                      </a:cubicBezTo>
                      <a:cubicBezTo>
                        <a:pt x="129" y="3"/>
                        <a:pt x="129" y="3"/>
                        <a:pt x="129" y="3"/>
                      </a:cubicBezTo>
                      <a:cubicBezTo>
                        <a:pt x="128" y="2"/>
                        <a:pt x="128" y="1"/>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7" y="0"/>
                        <a:pt x="127" y="0"/>
                        <a:pt x="127" y="0"/>
                      </a:cubicBezTo>
                      <a:cubicBezTo>
                        <a:pt x="128" y="1"/>
                        <a:pt x="128" y="1"/>
                        <a:pt x="128" y="1"/>
                      </a:cubicBezTo>
                      <a:cubicBezTo>
                        <a:pt x="128" y="2"/>
                        <a:pt x="128" y="2"/>
                        <a:pt x="128" y="2"/>
                      </a:cubicBezTo>
                      <a:cubicBezTo>
                        <a:pt x="128" y="2"/>
                        <a:pt x="128" y="2"/>
                        <a:pt x="128" y="2"/>
                      </a:cubicBezTo>
                      <a:cubicBezTo>
                        <a:pt x="128" y="2"/>
                        <a:pt x="128" y="2"/>
                        <a:pt x="128" y="2"/>
                      </a:cubicBezTo>
                      <a:cubicBezTo>
                        <a:pt x="128" y="2"/>
                        <a:pt x="128" y="2"/>
                        <a:pt x="128" y="2"/>
                      </a:cubicBezTo>
                      <a:cubicBezTo>
                        <a:pt x="129" y="4"/>
                        <a:pt x="129" y="4"/>
                        <a:pt x="129" y="4"/>
                      </a:cubicBezTo>
                      <a:cubicBezTo>
                        <a:pt x="129" y="4"/>
                        <a:pt x="129" y="4"/>
                        <a:pt x="129" y="4"/>
                      </a:cubicBezTo>
                      <a:cubicBezTo>
                        <a:pt x="129" y="4"/>
                        <a:pt x="129" y="4"/>
                        <a:pt x="129" y="4"/>
                      </a:cubicBezTo>
                      <a:cubicBezTo>
                        <a:pt x="129" y="4"/>
                        <a:pt x="129" y="4"/>
                        <a:pt x="129" y="4"/>
                      </a:cubicBezTo>
                      <a:cubicBezTo>
                        <a:pt x="129" y="4"/>
                        <a:pt x="129" y="4"/>
                        <a:pt x="129" y="4"/>
                      </a:cubicBezTo>
                      <a:cubicBezTo>
                        <a:pt x="129" y="4"/>
                        <a:pt x="129" y="4"/>
                        <a:pt x="129" y="4"/>
                      </a:cubicBezTo>
                      <a:cubicBezTo>
                        <a:pt x="129" y="5"/>
                        <a:pt x="129" y="5"/>
                        <a:pt x="129" y="5"/>
                      </a:cubicBezTo>
                      <a:cubicBezTo>
                        <a:pt x="130" y="5"/>
                        <a:pt x="130" y="5"/>
                        <a:pt x="130" y="5"/>
                      </a:cubicBezTo>
                      <a:cubicBezTo>
                        <a:pt x="130" y="6"/>
                        <a:pt x="130" y="6"/>
                        <a:pt x="130" y="6"/>
                      </a:cubicBezTo>
                      <a:cubicBezTo>
                        <a:pt x="131" y="6"/>
                        <a:pt x="131" y="6"/>
                        <a:pt x="131" y="6"/>
                      </a:cubicBezTo>
                      <a:cubicBezTo>
                        <a:pt x="131" y="7"/>
                        <a:pt x="131" y="7"/>
                        <a:pt x="131" y="7"/>
                      </a:cubicBezTo>
                      <a:cubicBezTo>
                        <a:pt x="131" y="7"/>
                        <a:pt x="131" y="7"/>
                        <a:pt x="131" y="7"/>
                      </a:cubicBezTo>
                      <a:cubicBezTo>
                        <a:pt x="131" y="8"/>
                        <a:pt x="131" y="8"/>
                        <a:pt x="131" y="8"/>
                      </a:cubicBezTo>
                      <a:cubicBezTo>
                        <a:pt x="131" y="8"/>
                        <a:pt x="131" y="8"/>
                        <a:pt x="131" y="8"/>
                      </a:cubicBezTo>
                      <a:cubicBezTo>
                        <a:pt x="131" y="8"/>
                        <a:pt x="131" y="8"/>
                        <a:pt x="131" y="8"/>
                      </a:cubicBezTo>
                      <a:cubicBezTo>
                        <a:pt x="131" y="9"/>
                        <a:pt x="131" y="9"/>
                        <a:pt x="131" y="9"/>
                      </a:cubicBezTo>
                      <a:cubicBezTo>
                        <a:pt x="132" y="9"/>
                        <a:pt x="132" y="9"/>
                        <a:pt x="132" y="9"/>
                      </a:cubicBezTo>
                      <a:cubicBezTo>
                        <a:pt x="132" y="8"/>
                        <a:pt x="132" y="8"/>
                        <a:pt x="132" y="8"/>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9"/>
                        <a:pt x="132" y="9"/>
                        <a:pt x="132" y="9"/>
                      </a:cubicBezTo>
                      <a:cubicBezTo>
                        <a:pt x="132" y="10"/>
                        <a:pt x="132" y="10"/>
                        <a:pt x="132" y="10"/>
                      </a:cubicBezTo>
                      <a:cubicBezTo>
                        <a:pt x="132" y="10"/>
                        <a:pt x="132" y="10"/>
                        <a:pt x="132" y="10"/>
                      </a:cubicBezTo>
                      <a:cubicBezTo>
                        <a:pt x="132" y="10"/>
                        <a:pt x="132" y="10"/>
                        <a:pt x="132" y="10"/>
                      </a:cubicBezTo>
                      <a:cubicBezTo>
                        <a:pt x="132" y="9"/>
                        <a:pt x="132" y="9"/>
                        <a:pt x="132" y="9"/>
                      </a:cubicBezTo>
                      <a:cubicBezTo>
                        <a:pt x="134" y="11"/>
                        <a:pt x="134" y="11"/>
                        <a:pt x="134" y="11"/>
                      </a:cubicBezTo>
                      <a:cubicBezTo>
                        <a:pt x="134" y="11"/>
                        <a:pt x="134" y="11"/>
                        <a:pt x="134" y="11"/>
                      </a:cubicBezTo>
                      <a:cubicBezTo>
                        <a:pt x="134" y="12"/>
                        <a:pt x="134" y="12"/>
                        <a:pt x="134" y="12"/>
                      </a:cubicBezTo>
                      <a:cubicBezTo>
                        <a:pt x="135" y="12"/>
                        <a:pt x="135" y="12"/>
                        <a:pt x="135" y="12"/>
                      </a:cubicBezTo>
                      <a:cubicBezTo>
                        <a:pt x="135" y="12"/>
                        <a:pt x="135" y="12"/>
                        <a:pt x="135" y="12"/>
                      </a:cubicBezTo>
                      <a:cubicBezTo>
                        <a:pt x="135" y="12"/>
                        <a:pt x="135" y="12"/>
                        <a:pt x="135" y="12"/>
                      </a:cubicBezTo>
                      <a:lnTo>
                        <a:pt x="135" y="13"/>
                      </a:lnTo>
                      <a:close/>
                      <a:moveTo>
                        <a:pt x="131" y="18"/>
                      </a:moveTo>
                      <a:cubicBezTo>
                        <a:pt x="131" y="18"/>
                        <a:pt x="131" y="18"/>
                        <a:pt x="131" y="18"/>
                      </a:cubicBezTo>
                      <a:cubicBezTo>
                        <a:pt x="131" y="18"/>
                        <a:pt x="131" y="18"/>
                        <a:pt x="131"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2" y="18"/>
                        <a:pt x="132" y="18"/>
                        <a:pt x="132" y="18"/>
                      </a:cubicBezTo>
                      <a:cubicBezTo>
                        <a:pt x="133" y="18"/>
                        <a:pt x="133" y="18"/>
                        <a:pt x="133" y="18"/>
                      </a:cubicBezTo>
                      <a:cubicBezTo>
                        <a:pt x="133" y="18"/>
                        <a:pt x="133" y="18"/>
                        <a:pt x="133" y="18"/>
                      </a:cubicBezTo>
                      <a:cubicBezTo>
                        <a:pt x="133" y="18"/>
                        <a:pt x="133" y="18"/>
                        <a:pt x="133" y="18"/>
                      </a:cubicBezTo>
                      <a:cubicBezTo>
                        <a:pt x="132" y="17"/>
                        <a:pt x="132" y="17"/>
                        <a:pt x="132"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3" y="17"/>
                        <a:pt x="133" y="17"/>
                        <a:pt x="133" y="17"/>
                      </a:cubicBezTo>
                      <a:cubicBezTo>
                        <a:pt x="132" y="16"/>
                        <a:pt x="132" y="16"/>
                        <a:pt x="132" y="16"/>
                      </a:cubicBezTo>
                      <a:cubicBezTo>
                        <a:pt x="132" y="16"/>
                        <a:pt x="132" y="16"/>
                        <a:pt x="132" y="16"/>
                      </a:cubicBezTo>
                      <a:cubicBezTo>
                        <a:pt x="132" y="16"/>
                        <a:pt x="132" y="16"/>
                        <a:pt x="132" y="16"/>
                      </a:cubicBezTo>
                      <a:cubicBezTo>
                        <a:pt x="133" y="15"/>
                        <a:pt x="133" y="15"/>
                        <a:pt x="133" y="15"/>
                      </a:cubicBezTo>
                      <a:cubicBezTo>
                        <a:pt x="133" y="15"/>
                        <a:pt x="133" y="15"/>
                        <a:pt x="133" y="15"/>
                      </a:cubicBezTo>
                      <a:cubicBezTo>
                        <a:pt x="133" y="15"/>
                        <a:pt x="133" y="15"/>
                        <a:pt x="133" y="15"/>
                      </a:cubicBezTo>
                      <a:cubicBezTo>
                        <a:pt x="133" y="15"/>
                        <a:pt x="133" y="15"/>
                        <a:pt x="133" y="15"/>
                      </a:cubicBezTo>
                      <a:cubicBezTo>
                        <a:pt x="133" y="15"/>
                        <a:pt x="133" y="15"/>
                        <a:pt x="133" y="15"/>
                      </a:cubicBezTo>
                      <a:cubicBezTo>
                        <a:pt x="132" y="14"/>
                        <a:pt x="132" y="14"/>
                        <a:pt x="132" y="14"/>
                      </a:cubicBezTo>
                      <a:cubicBezTo>
                        <a:pt x="132" y="14"/>
                        <a:pt x="132" y="14"/>
                        <a:pt x="132" y="14"/>
                      </a:cubicBezTo>
                      <a:cubicBezTo>
                        <a:pt x="132" y="14"/>
                        <a:pt x="132" y="14"/>
                        <a:pt x="132" y="14"/>
                      </a:cubicBezTo>
                      <a:cubicBezTo>
                        <a:pt x="132" y="14"/>
                        <a:pt x="132" y="14"/>
                        <a:pt x="132" y="14"/>
                      </a:cubicBezTo>
                      <a:cubicBezTo>
                        <a:pt x="133" y="13"/>
                        <a:pt x="133" y="13"/>
                        <a:pt x="133" y="13"/>
                      </a:cubicBezTo>
                      <a:cubicBezTo>
                        <a:pt x="132" y="13"/>
                        <a:pt x="132" y="13"/>
                        <a:pt x="132" y="13"/>
                      </a:cubicBezTo>
                      <a:cubicBezTo>
                        <a:pt x="132" y="13"/>
                        <a:pt x="132" y="13"/>
                        <a:pt x="132" y="13"/>
                      </a:cubicBezTo>
                      <a:cubicBezTo>
                        <a:pt x="132" y="12"/>
                        <a:pt x="132" y="12"/>
                        <a:pt x="132" y="12"/>
                      </a:cubicBezTo>
                      <a:cubicBezTo>
                        <a:pt x="132" y="12"/>
                        <a:pt x="132" y="12"/>
                        <a:pt x="132" y="12"/>
                      </a:cubicBezTo>
                      <a:cubicBezTo>
                        <a:pt x="131" y="11"/>
                        <a:pt x="131" y="11"/>
                        <a:pt x="131" y="11"/>
                      </a:cubicBezTo>
                      <a:cubicBezTo>
                        <a:pt x="130" y="11"/>
                        <a:pt x="130" y="11"/>
                        <a:pt x="130" y="11"/>
                      </a:cubicBezTo>
                      <a:cubicBezTo>
                        <a:pt x="130" y="10"/>
                        <a:pt x="130" y="10"/>
                        <a:pt x="130" y="10"/>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1"/>
                        <a:pt x="130" y="11"/>
                        <a:pt x="130" y="11"/>
                      </a:cubicBezTo>
                      <a:cubicBezTo>
                        <a:pt x="130" y="12"/>
                        <a:pt x="130" y="12"/>
                        <a:pt x="130" y="12"/>
                      </a:cubicBezTo>
                      <a:cubicBezTo>
                        <a:pt x="130" y="12"/>
                        <a:pt x="130" y="12"/>
                        <a:pt x="130" y="12"/>
                      </a:cubicBezTo>
                      <a:cubicBezTo>
                        <a:pt x="129" y="11"/>
                        <a:pt x="129" y="11"/>
                        <a:pt x="129" y="11"/>
                      </a:cubicBezTo>
                      <a:cubicBezTo>
                        <a:pt x="129" y="11"/>
                        <a:pt x="129" y="11"/>
                        <a:pt x="129" y="11"/>
                      </a:cubicBezTo>
                      <a:cubicBezTo>
                        <a:pt x="129" y="12"/>
                        <a:pt x="129" y="12"/>
                        <a:pt x="129" y="12"/>
                      </a:cubicBezTo>
                      <a:cubicBezTo>
                        <a:pt x="129" y="12"/>
                        <a:pt x="129" y="12"/>
                        <a:pt x="129"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30" y="12"/>
                        <a:pt x="130" y="12"/>
                        <a:pt x="130" y="12"/>
                      </a:cubicBezTo>
                      <a:cubicBezTo>
                        <a:pt x="129" y="12"/>
                        <a:pt x="129" y="12"/>
                        <a:pt x="129" y="12"/>
                      </a:cubicBezTo>
                      <a:cubicBezTo>
                        <a:pt x="129" y="12"/>
                        <a:pt x="129" y="12"/>
                        <a:pt x="129" y="12"/>
                      </a:cubicBezTo>
                      <a:cubicBezTo>
                        <a:pt x="129" y="12"/>
                        <a:pt x="129" y="12"/>
                        <a:pt x="129" y="12"/>
                      </a:cubicBezTo>
                      <a:cubicBezTo>
                        <a:pt x="129" y="12"/>
                        <a:pt x="129" y="12"/>
                        <a:pt x="129" y="12"/>
                      </a:cubicBezTo>
                      <a:cubicBezTo>
                        <a:pt x="129" y="12"/>
                        <a:pt x="129" y="12"/>
                        <a:pt x="129" y="12"/>
                      </a:cubicBezTo>
                      <a:cubicBezTo>
                        <a:pt x="128" y="13"/>
                        <a:pt x="128" y="13"/>
                        <a:pt x="128" y="13"/>
                      </a:cubicBezTo>
                      <a:cubicBezTo>
                        <a:pt x="128" y="13"/>
                        <a:pt x="128" y="13"/>
                        <a:pt x="128" y="13"/>
                      </a:cubicBezTo>
                      <a:cubicBezTo>
                        <a:pt x="129" y="15"/>
                        <a:pt x="129" y="15"/>
                        <a:pt x="129" y="15"/>
                      </a:cubicBezTo>
                      <a:cubicBezTo>
                        <a:pt x="129" y="16"/>
                        <a:pt x="129" y="16"/>
                        <a:pt x="129" y="16"/>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8" y="17"/>
                        <a:pt x="128" y="17"/>
                        <a:pt x="128" y="17"/>
                      </a:cubicBezTo>
                      <a:cubicBezTo>
                        <a:pt x="127" y="17"/>
                        <a:pt x="127" y="17"/>
                        <a:pt x="127" y="17"/>
                      </a:cubicBezTo>
                      <a:cubicBezTo>
                        <a:pt x="127" y="17"/>
                        <a:pt x="127" y="17"/>
                        <a:pt x="127" y="17"/>
                      </a:cubicBezTo>
                      <a:cubicBezTo>
                        <a:pt x="126" y="17"/>
                        <a:pt x="126" y="17"/>
                        <a:pt x="126" y="17"/>
                      </a:cubicBezTo>
                      <a:cubicBezTo>
                        <a:pt x="127" y="17"/>
                        <a:pt x="127" y="17"/>
                        <a:pt x="127" y="17"/>
                      </a:cubicBezTo>
                      <a:cubicBezTo>
                        <a:pt x="127" y="17"/>
                        <a:pt x="127" y="17"/>
                        <a:pt x="127" y="17"/>
                      </a:cubicBezTo>
                      <a:cubicBezTo>
                        <a:pt x="128" y="17"/>
                        <a:pt x="128" y="17"/>
                        <a:pt x="128" y="17"/>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6"/>
                        <a:pt x="128" y="16"/>
                        <a:pt x="128" y="16"/>
                      </a:cubicBezTo>
                      <a:cubicBezTo>
                        <a:pt x="128" y="15"/>
                        <a:pt x="128" y="15"/>
                        <a:pt x="128"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7" y="15"/>
                        <a:pt x="127" y="15"/>
                        <a:pt x="127" y="15"/>
                      </a:cubicBezTo>
                      <a:cubicBezTo>
                        <a:pt x="126" y="15"/>
                        <a:pt x="126" y="15"/>
                        <a:pt x="126" y="15"/>
                      </a:cubicBezTo>
                      <a:cubicBezTo>
                        <a:pt x="127" y="15"/>
                        <a:pt x="127" y="15"/>
                        <a:pt x="127" y="15"/>
                      </a:cubicBezTo>
                      <a:cubicBezTo>
                        <a:pt x="127" y="15"/>
                        <a:pt x="127" y="15"/>
                        <a:pt x="127" y="15"/>
                      </a:cubicBezTo>
                      <a:cubicBezTo>
                        <a:pt x="127" y="15"/>
                        <a:pt x="127" y="15"/>
                        <a:pt x="127" y="15"/>
                      </a:cubicBezTo>
                      <a:cubicBezTo>
                        <a:pt x="127" y="14"/>
                        <a:pt x="127" y="14"/>
                        <a:pt x="127" y="14"/>
                      </a:cubicBezTo>
                      <a:cubicBezTo>
                        <a:pt x="127" y="14"/>
                        <a:pt x="127" y="14"/>
                        <a:pt x="127" y="14"/>
                      </a:cubicBezTo>
                      <a:cubicBezTo>
                        <a:pt x="127" y="14"/>
                        <a:pt x="127" y="14"/>
                        <a:pt x="127" y="14"/>
                      </a:cubicBezTo>
                      <a:cubicBezTo>
                        <a:pt x="127" y="13"/>
                        <a:pt x="127" y="13"/>
                        <a:pt x="127" y="13"/>
                      </a:cubicBezTo>
                      <a:cubicBezTo>
                        <a:pt x="127" y="13"/>
                        <a:pt x="127" y="13"/>
                        <a:pt x="127" y="13"/>
                      </a:cubicBezTo>
                      <a:cubicBezTo>
                        <a:pt x="127" y="13"/>
                        <a:pt x="127" y="13"/>
                        <a:pt x="127" y="13"/>
                      </a:cubicBezTo>
                      <a:cubicBezTo>
                        <a:pt x="127" y="12"/>
                        <a:pt x="127" y="12"/>
                        <a:pt x="127" y="12"/>
                      </a:cubicBezTo>
                      <a:cubicBezTo>
                        <a:pt x="127" y="12"/>
                        <a:pt x="127" y="12"/>
                        <a:pt x="127" y="12"/>
                      </a:cubicBezTo>
                      <a:cubicBezTo>
                        <a:pt x="127" y="12"/>
                        <a:pt x="127" y="12"/>
                        <a:pt x="127" y="12"/>
                      </a:cubicBezTo>
                      <a:cubicBezTo>
                        <a:pt x="127" y="12"/>
                        <a:pt x="127" y="12"/>
                        <a:pt x="127" y="12"/>
                      </a:cubicBezTo>
                      <a:cubicBezTo>
                        <a:pt x="127" y="12"/>
                        <a:pt x="127" y="12"/>
                        <a:pt x="127" y="12"/>
                      </a:cubicBezTo>
                      <a:cubicBezTo>
                        <a:pt x="127" y="11"/>
                        <a:pt x="127" y="11"/>
                        <a:pt x="127" y="11"/>
                      </a:cubicBezTo>
                      <a:cubicBezTo>
                        <a:pt x="127" y="12"/>
                        <a:pt x="127" y="12"/>
                        <a:pt x="127" y="12"/>
                      </a:cubicBezTo>
                      <a:cubicBezTo>
                        <a:pt x="127" y="11"/>
                        <a:pt x="127" y="11"/>
                        <a:pt x="127" y="11"/>
                      </a:cubicBezTo>
                      <a:cubicBezTo>
                        <a:pt x="127" y="11"/>
                        <a:pt x="127" y="11"/>
                        <a:pt x="127" y="11"/>
                      </a:cubicBezTo>
                      <a:cubicBezTo>
                        <a:pt x="126" y="11"/>
                        <a:pt x="126" y="11"/>
                        <a:pt x="126" y="11"/>
                      </a:cubicBezTo>
                      <a:cubicBezTo>
                        <a:pt x="126" y="11"/>
                        <a:pt x="126" y="11"/>
                        <a:pt x="126" y="11"/>
                      </a:cubicBezTo>
                      <a:cubicBezTo>
                        <a:pt x="124" y="11"/>
                        <a:pt x="124" y="11"/>
                        <a:pt x="124" y="11"/>
                      </a:cubicBezTo>
                      <a:cubicBezTo>
                        <a:pt x="123" y="12"/>
                        <a:pt x="123" y="12"/>
                        <a:pt x="123" y="12"/>
                      </a:cubicBezTo>
                      <a:cubicBezTo>
                        <a:pt x="123" y="12"/>
                        <a:pt x="123" y="12"/>
                        <a:pt x="123" y="12"/>
                      </a:cubicBezTo>
                      <a:cubicBezTo>
                        <a:pt x="123" y="13"/>
                        <a:pt x="123" y="13"/>
                        <a:pt x="123" y="13"/>
                      </a:cubicBezTo>
                      <a:cubicBezTo>
                        <a:pt x="123" y="13"/>
                        <a:pt x="123" y="13"/>
                        <a:pt x="123" y="13"/>
                      </a:cubicBezTo>
                      <a:cubicBezTo>
                        <a:pt x="124" y="13"/>
                        <a:pt x="124" y="13"/>
                        <a:pt x="124" y="13"/>
                      </a:cubicBezTo>
                      <a:cubicBezTo>
                        <a:pt x="123" y="13"/>
                        <a:pt x="123" y="13"/>
                        <a:pt x="123" y="13"/>
                      </a:cubicBezTo>
                      <a:cubicBezTo>
                        <a:pt x="123" y="13"/>
                        <a:pt x="123" y="13"/>
                        <a:pt x="123"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3"/>
                        <a:pt x="122" y="13"/>
                        <a:pt x="122" y="13"/>
                      </a:cubicBezTo>
                      <a:cubicBezTo>
                        <a:pt x="122" y="12"/>
                        <a:pt x="122" y="12"/>
                        <a:pt x="122" y="12"/>
                      </a:cubicBezTo>
                      <a:cubicBezTo>
                        <a:pt x="121" y="12"/>
                        <a:pt x="121" y="12"/>
                        <a:pt x="121" y="12"/>
                      </a:cubicBezTo>
                      <a:cubicBezTo>
                        <a:pt x="120" y="13"/>
                        <a:pt x="120" y="13"/>
                        <a:pt x="120" y="13"/>
                      </a:cubicBezTo>
                      <a:cubicBezTo>
                        <a:pt x="119" y="13"/>
                        <a:pt x="119" y="13"/>
                        <a:pt x="119" y="13"/>
                      </a:cubicBezTo>
                      <a:cubicBezTo>
                        <a:pt x="119" y="14"/>
                        <a:pt x="119" y="14"/>
                        <a:pt x="119" y="14"/>
                      </a:cubicBezTo>
                      <a:cubicBezTo>
                        <a:pt x="119" y="14"/>
                        <a:pt x="119" y="14"/>
                        <a:pt x="119" y="14"/>
                      </a:cubicBezTo>
                      <a:cubicBezTo>
                        <a:pt x="118" y="14"/>
                        <a:pt x="118" y="14"/>
                        <a:pt x="118" y="14"/>
                      </a:cubicBezTo>
                      <a:cubicBezTo>
                        <a:pt x="116" y="14"/>
                        <a:pt x="116" y="14"/>
                        <a:pt x="116" y="14"/>
                      </a:cubicBezTo>
                      <a:cubicBezTo>
                        <a:pt x="116" y="14"/>
                        <a:pt x="116" y="14"/>
                        <a:pt x="116" y="14"/>
                      </a:cubicBezTo>
                      <a:cubicBezTo>
                        <a:pt x="117" y="13"/>
                        <a:pt x="117" y="13"/>
                        <a:pt x="117" y="13"/>
                      </a:cubicBezTo>
                      <a:cubicBezTo>
                        <a:pt x="117" y="13"/>
                        <a:pt x="117" y="13"/>
                        <a:pt x="117" y="13"/>
                      </a:cubicBezTo>
                      <a:cubicBezTo>
                        <a:pt x="116" y="13"/>
                        <a:pt x="116" y="13"/>
                        <a:pt x="116" y="13"/>
                      </a:cubicBezTo>
                      <a:cubicBezTo>
                        <a:pt x="116" y="13"/>
                        <a:pt x="116" y="13"/>
                        <a:pt x="116" y="13"/>
                      </a:cubicBezTo>
                      <a:cubicBezTo>
                        <a:pt x="116" y="12"/>
                        <a:pt x="116" y="12"/>
                        <a:pt x="116" y="12"/>
                      </a:cubicBezTo>
                      <a:cubicBezTo>
                        <a:pt x="116" y="12"/>
                        <a:pt x="116" y="12"/>
                        <a:pt x="116" y="12"/>
                      </a:cubicBezTo>
                      <a:cubicBezTo>
                        <a:pt x="116" y="12"/>
                        <a:pt x="116" y="12"/>
                        <a:pt x="116" y="12"/>
                      </a:cubicBezTo>
                      <a:cubicBezTo>
                        <a:pt x="116" y="12"/>
                        <a:pt x="116" y="12"/>
                        <a:pt x="116" y="12"/>
                      </a:cubicBezTo>
                      <a:cubicBezTo>
                        <a:pt x="116" y="12"/>
                        <a:pt x="116" y="12"/>
                        <a:pt x="116" y="12"/>
                      </a:cubicBezTo>
                      <a:cubicBezTo>
                        <a:pt x="116" y="11"/>
                        <a:pt x="116" y="11"/>
                        <a:pt x="116" y="11"/>
                      </a:cubicBezTo>
                      <a:cubicBezTo>
                        <a:pt x="115" y="11"/>
                        <a:pt x="115" y="11"/>
                        <a:pt x="115" y="11"/>
                      </a:cubicBezTo>
                      <a:cubicBezTo>
                        <a:pt x="115" y="11"/>
                        <a:pt x="115" y="11"/>
                        <a:pt x="115" y="11"/>
                      </a:cubicBezTo>
                      <a:cubicBezTo>
                        <a:pt x="115" y="9"/>
                        <a:pt x="115" y="9"/>
                        <a:pt x="115" y="9"/>
                      </a:cubicBezTo>
                      <a:cubicBezTo>
                        <a:pt x="115" y="9"/>
                        <a:pt x="115" y="9"/>
                        <a:pt x="115" y="9"/>
                      </a:cubicBezTo>
                      <a:cubicBezTo>
                        <a:pt x="115" y="9"/>
                        <a:pt x="115" y="9"/>
                        <a:pt x="115" y="9"/>
                      </a:cubicBezTo>
                      <a:cubicBezTo>
                        <a:pt x="115" y="8"/>
                        <a:pt x="115" y="8"/>
                        <a:pt x="115" y="8"/>
                      </a:cubicBezTo>
                      <a:cubicBezTo>
                        <a:pt x="115" y="8"/>
                        <a:pt x="115" y="8"/>
                        <a:pt x="115" y="8"/>
                      </a:cubicBezTo>
                      <a:cubicBezTo>
                        <a:pt x="115" y="8"/>
                        <a:pt x="115" y="8"/>
                        <a:pt x="115" y="8"/>
                      </a:cubicBezTo>
                      <a:cubicBezTo>
                        <a:pt x="115" y="8"/>
                        <a:pt x="115" y="8"/>
                        <a:pt x="115" y="8"/>
                      </a:cubicBezTo>
                      <a:cubicBezTo>
                        <a:pt x="115" y="7"/>
                        <a:pt x="115" y="7"/>
                        <a:pt x="115" y="7"/>
                      </a:cubicBezTo>
                      <a:cubicBezTo>
                        <a:pt x="115" y="7"/>
                        <a:pt x="115" y="7"/>
                        <a:pt x="115" y="7"/>
                      </a:cubicBezTo>
                      <a:cubicBezTo>
                        <a:pt x="115" y="7"/>
                        <a:pt x="115" y="7"/>
                        <a:pt x="115" y="7"/>
                      </a:cubicBezTo>
                      <a:cubicBezTo>
                        <a:pt x="115" y="7"/>
                        <a:pt x="115" y="7"/>
                        <a:pt x="115" y="7"/>
                      </a:cubicBezTo>
                      <a:cubicBezTo>
                        <a:pt x="115" y="7"/>
                        <a:pt x="115" y="7"/>
                        <a:pt x="115" y="7"/>
                      </a:cubicBezTo>
                      <a:cubicBezTo>
                        <a:pt x="116" y="7"/>
                        <a:pt x="116" y="7"/>
                        <a:pt x="116" y="7"/>
                      </a:cubicBezTo>
                      <a:cubicBezTo>
                        <a:pt x="116" y="8"/>
                        <a:pt x="116" y="8"/>
                        <a:pt x="116" y="8"/>
                      </a:cubicBezTo>
                      <a:cubicBezTo>
                        <a:pt x="116" y="8"/>
                        <a:pt x="116" y="8"/>
                        <a:pt x="116" y="8"/>
                      </a:cubicBezTo>
                      <a:cubicBezTo>
                        <a:pt x="115" y="8"/>
                        <a:pt x="115" y="8"/>
                        <a:pt x="115" y="8"/>
                      </a:cubicBezTo>
                      <a:cubicBezTo>
                        <a:pt x="115" y="9"/>
                        <a:pt x="115" y="9"/>
                        <a:pt x="115" y="9"/>
                      </a:cubicBezTo>
                      <a:cubicBezTo>
                        <a:pt x="115" y="10"/>
                        <a:pt x="115" y="10"/>
                        <a:pt x="115" y="10"/>
                      </a:cubicBezTo>
                      <a:cubicBezTo>
                        <a:pt x="116" y="10"/>
                        <a:pt x="116" y="10"/>
                        <a:pt x="116" y="10"/>
                      </a:cubicBezTo>
                      <a:cubicBezTo>
                        <a:pt x="116" y="11"/>
                        <a:pt x="116" y="11"/>
                        <a:pt x="116" y="11"/>
                      </a:cubicBezTo>
                      <a:cubicBezTo>
                        <a:pt x="117" y="12"/>
                        <a:pt x="117" y="12"/>
                        <a:pt x="117" y="12"/>
                      </a:cubicBezTo>
                      <a:cubicBezTo>
                        <a:pt x="117" y="12"/>
                        <a:pt x="117" y="12"/>
                        <a:pt x="117" y="12"/>
                      </a:cubicBezTo>
                      <a:cubicBezTo>
                        <a:pt x="117" y="12"/>
                        <a:pt x="117" y="12"/>
                        <a:pt x="117" y="12"/>
                      </a:cubicBezTo>
                      <a:cubicBezTo>
                        <a:pt x="117" y="12"/>
                        <a:pt x="117" y="12"/>
                        <a:pt x="117" y="12"/>
                      </a:cubicBezTo>
                      <a:cubicBezTo>
                        <a:pt x="118" y="12"/>
                        <a:pt x="118" y="12"/>
                        <a:pt x="118" y="12"/>
                      </a:cubicBezTo>
                      <a:cubicBezTo>
                        <a:pt x="118" y="12"/>
                        <a:pt x="118" y="12"/>
                        <a:pt x="118" y="12"/>
                      </a:cubicBezTo>
                      <a:cubicBezTo>
                        <a:pt x="118" y="12"/>
                        <a:pt x="118" y="12"/>
                        <a:pt x="118" y="12"/>
                      </a:cubicBezTo>
                      <a:cubicBezTo>
                        <a:pt x="119" y="12"/>
                        <a:pt x="119" y="12"/>
                        <a:pt x="119" y="12"/>
                      </a:cubicBezTo>
                      <a:cubicBezTo>
                        <a:pt x="119" y="12"/>
                        <a:pt x="119" y="12"/>
                        <a:pt x="119" y="12"/>
                      </a:cubicBezTo>
                      <a:cubicBezTo>
                        <a:pt x="120" y="12"/>
                        <a:pt x="120" y="12"/>
                        <a:pt x="120" y="12"/>
                      </a:cubicBezTo>
                      <a:cubicBezTo>
                        <a:pt x="120" y="12"/>
                        <a:pt x="120" y="12"/>
                        <a:pt x="120" y="12"/>
                      </a:cubicBezTo>
                      <a:cubicBezTo>
                        <a:pt x="120" y="11"/>
                        <a:pt x="120" y="11"/>
                        <a:pt x="120" y="11"/>
                      </a:cubicBezTo>
                      <a:cubicBezTo>
                        <a:pt x="121" y="11"/>
                        <a:pt x="121" y="11"/>
                        <a:pt x="121" y="11"/>
                      </a:cubicBezTo>
                      <a:cubicBezTo>
                        <a:pt x="121" y="11"/>
                        <a:pt x="121" y="11"/>
                        <a:pt x="121" y="11"/>
                      </a:cubicBezTo>
                      <a:cubicBezTo>
                        <a:pt x="120" y="11"/>
                        <a:pt x="120" y="11"/>
                        <a:pt x="120" y="11"/>
                      </a:cubicBezTo>
                      <a:cubicBezTo>
                        <a:pt x="120" y="11"/>
                        <a:pt x="120" y="11"/>
                        <a:pt x="120" y="11"/>
                      </a:cubicBezTo>
                      <a:cubicBezTo>
                        <a:pt x="121" y="10"/>
                        <a:pt x="121" y="10"/>
                        <a:pt x="121" y="10"/>
                      </a:cubicBezTo>
                      <a:cubicBezTo>
                        <a:pt x="122" y="10"/>
                        <a:pt x="122" y="10"/>
                        <a:pt x="122" y="10"/>
                      </a:cubicBezTo>
                      <a:cubicBezTo>
                        <a:pt x="122" y="10"/>
                        <a:pt x="122" y="10"/>
                        <a:pt x="122" y="10"/>
                      </a:cubicBezTo>
                      <a:cubicBezTo>
                        <a:pt x="122" y="10"/>
                        <a:pt x="122" y="10"/>
                        <a:pt x="122" y="10"/>
                      </a:cubicBezTo>
                      <a:cubicBezTo>
                        <a:pt x="121" y="10"/>
                        <a:pt x="121" y="10"/>
                        <a:pt x="121" y="10"/>
                      </a:cubicBezTo>
                      <a:cubicBezTo>
                        <a:pt x="121" y="9"/>
                        <a:pt x="121" y="9"/>
                        <a:pt x="121" y="9"/>
                      </a:cubicBezTo>
                      <a:cubicBezTo>
                        <a:pt x="121" y="9"/>
                        <a:pt x="121" y="9"/>
                        <a:pt x="121" y="9"/>
                      </a:cubicBezTo>
                      <a:cubicBezTo>
                        <a:pt x="121" y="9"/>
                        <a:pt x="121" y="9"/>
                        <a:pt x="121" y="9"/>
                      </a:cubicBezTo>
                      <a:cubicBezTo>
                        <a:pt x="120" y="9"/>
                        <a:pt x="120" y="9"/>
                        <a:pt x="120" y="9"/>
                      </a:cubicBezTo>
                      <a:cubicBezTo>
                        <a:pt x="120" y="9"/>
                        <a:pt x="120" y="9"/>
                        <a:pt x="120" y="9"/>
                      </a:cubicBezTo>
                      <a:cubicBezTo>
                        <a:pt x="120" y="9"/>
                        <a:pt x="120" y="9"/>
                        <a:pt x="120" y="9"/>
                      </a:cubicBezTo>
                      <a:cubicBezTo>
                        <a:pt x="119" y="8"/>
                        <a:pt x="119" y="8"/>
                        <a:pt x="119" y="8"/>
                      </a:cubicBezTo>
                      <a:cubicBezTo>
                        <a:pt x="120" y="8"/>
                        <a:pt x="120" y="8"/>
                        <a:pt x="120" y="8"/>
                      </a:cubicBezTo>
                      <a:cubicBezTo>
                        <a:pt x="120" y="9"/>
                        <a:pt x="120" y="9"/>
                        <a:pt x="120" y="9"/>
                      </a:cubicBezTo>
                      <a:cubicBezTo>
                        <a:pt x="120" y="9"/>
                        <a:pt x="120" y="9"/>
                        <a:pt x="120" y="9"/>
                      </a:cubicBezTo>
                      <a:cubicBezTo>
                        <a:pt x="121" y="9"/>
                        <a:pt x="121" y="9"/>
                        <a:pt x="121" y="9"/>
                      </a:cubicBezTo>
                      <a:cubicBezTo>
                        <a:pt x="121" y="9"/>
                        <a:pt x="121" y="9"/>
                        <a:pt x="121" y="9"/>
                      </a:cubicBezTo>
                      <a:cubicBezTo>
                        <a:pt x="121" y="9"/>
                        <a:pt x="121" y="9"/>
                        <a:pt x="121" y="9"/>
                      </a:cubicBezTo>
                      <a:cubicBezTo>
                        <a:pt x="123" y="9"/>
                        <a:pt x="123" y="9"/>
                        <a:pt x="123" y="9"/>
                      </a:cubicBezTo>
                      <a:cubicBezTo>
                        <a:pt x="124" y="9"/>
                        <a:pt x="124" y="9"/>
                        <a:pt x="124" y="9"/>
                      </a:cubicBezTo>
                      <a:cubicBezTo>
                        <a:pt x="124" y="9"/>
                        <a:pt x="124" y="9"/>
                        <a:pt x="124" y="9"/>
                      </a:cubicBezTo>
                      <a:cubicBezTo>
                        <a:pt x="124" y="9"/>
                        <a:pt x="124" y="9"/>
                        <a:pt x="124" y="9"/>
                      </a:cubicBezTo>
                      <a:cubicBezTo>
                        <a:pt x="124" y="9"/>
                        <a:pt x="124" y="9"/>
                        <a:pt x="124" y="9"/>
                      </a:cubicBezTo>
                      <a:cubicBezTo>
                        <a:pt x="123" y="8"/>
                        <a:pt x="123" y="8"/>
                        <a:pt x="123" y="8"/>
                      </a:cubicBezTo>
                      <a:cubicBezTo>
                        <a:pt x="123" y="8"/>
                        <a:pt x="123" y="8"/>
                        <a:pt x="123" y="8"/>
                      </a:cubicBezTo>
                      <a:cubicBezTo>
                        <a:pt x="123" y="8"/>
                        <a:pt x="123" y="8"/>
                        <a:pt x="123" y="8"/>
                      </a:cubicBezTo>
                      <a:cubicBezTo>
                        <a:pt x="122" y="8"/>
                        <a:pt x="122" y="8"/>
                        <a:pt x="122" y="8"/>
                      </a:cubicBezTo>
                      <a:cubicBezTo>
                        <a:pt x="122" y="8"/>
                        <a:pt x="122" y="8"/>
                        <a:pt x="122" y="8"/>
                      </a:cubicBezTo>
                      <a:cubicBezTo>
                        <a:pt x="122" y="8"/>
                        <a:pt x="122" y="8"/>
                        <a:pt x="122" y="8"/>
                      </a:cubicBezTo>
                      <a:cubicBezTo>
                        <a:pt x="122" y="8"/>
                        <a:pt x="122" y="8"/>
                        <a:pt x="122" y="8"/>
                      </a:cubicBezTo>
                      <a:cubicBezTo>
                        <a:pt x="122" y="8"/>
                        <a:pt x="122" y="8"/>
                        <a:pt x="122" y="8"/>
                      </a:cubicBezTo>
                      <a:cubicBezTo>
                        <a:pt x="122" y="8"/>
                        <a:pt x="122" y="8"/>
                        <a:pt x="122" y="8"/>
                      </a:cubicBezTo>
                      <a:cubicBezTo>
                        <a:pt x="123" y="8"/>
                        <a:pt x="123" y="8"/>
                        <a:pt x="123" y="8"/>
                      </a:cubicBezTo>
                      <a:cubicBezTo>
                        <a:pt x="123" y="8"/>
                        <a:pt x="123" y="8"/>
                        <a:pt x="123" y="8"/>
                      </a:cubicBezTo>
                      <a:cubicBezTo>
                        <a:pt x="123" y="8"/>
                        <a:pt x="123" y="8"/>
                        <a:pt x="123" y="8"/>
                      </a:cubicBezTo>
                      <a:cubicBezTo>
                        <a:pt x="124" y="8"/>
                        <a:pt x="124" y="8"/>
                        <a:pt x="124" y="8"/>
                      </a:cubicBezTo>
                      <a:cubicBezTo>
                        <a:pt x="124" y="9"/>
                        <a:pt x="124" y="9"/>
                        <a:pt x="124" y="9"/>
                      </a:cubicBezTo>
                      <a:cubicBezTo>
                        <a:pt x="124" y="9"/>
                        <a:pt x="124" y="9"/>
                        <a:pt x="124" y="9"/>
                      </a:cubicBezTo>
                      <a:cubicBezTo>
                        <a:pt x="124" y="9"/>
                        <a:pt x="124" y="9"/>
                        <a:pt x="124" y="9"/>
                      </a:cubicBezTo>
                      <a:cubicBezTo>
                        <a:pt x="125" y="9"/>
                        <a:pt x="125" y="9"/>
                        <a:pt x="125" y="9"/>
                      </a:cubicBezTo>
                      <a:cubicBezTo>
                        <a:pt x="125" y="8"/>
                        <a:pt x="125" y="8"/>
                        <a:pt x="125" y="8"/>
                      </a:cubicBezTo>
                      <a:cubicBezTo>
                        <a:pt x="125" y="8"/>
                        <a:pt x="125" y="8"/>
                        <a:pt x="125" y="8"/>
                      </a:cubicBezTo>
                      <a:cubicBezTo>
                        <a:pt x="125" y="8"/>
                        <a:pt x="125" y="8"/>
                        <a:pt x="125" y="8"/>
                      </a:cubicBezTo>
                      <a:cubicBezTo>
                        <a:pt x="125" y="8"/>
                        <a:pt x="125" y="8"/>
                        <a:pt x="125" y="8"/>
                      </a:cubicBezTo>
                      <a:cubicBezTo>
                        <a:pt x="125" y="8"/>
                        <a:pt x="125" y="8"/>
                        <a:pt x="125" y="8"/>
                      </a:cubicBezTo>
                      <a:cubicBezTo>
                        <a:pt x="126" y="8"/>
                        <a:pt x="126" y="8"/>
                        <a:pt x="126" y="8"/>
                      </a:cubicBezTo>
                      <a:cubicBezTo>
                        <a:pt x="126" y="8"/>
                        <a:pt x="126" y="8"/>
                        <a:pt x="126" y="8"/>
                      </a:cubicBezTo>
                      <a:cubicBezTo>
                        <a:pt x="126" y="8"/>
                        <a:pt x="126" y="8"/>
                        <a:pt x="126" y="8"/>
                      </a:cubicBezTo>
                      <a:cubicBezTo>
                        <a:pt x="125" y="7"/>
                        <a:pt x="125" y="7"/>
                        <a:pt x="125" y="7"/>
                      </a:cubicBezTo>
                      <a:cubicBezTo>
                        <a:pt x="125" y="7"/>
                        <a:pt x="125" y="7"/>
                        <a:pt x="125" y="7"/>
                      </a:cubicBezTo>
                      <a:cubicBezTo>
                        <a:pt x="125" y="7"/>
                        <a:pt x="125" y="7"/>
                        <a:pt x="125" y="7"/>
                      </a:cubicBezTo>
                      <a:cubicBezTo>
                        <a:pt x="125" y="7"/>
                        <a:pt x="125" y="7"/>
                        <a:pt x="125" y="7"/>
                      </a:cubicBezTo>
                      <a:cubicBezTo>
                        <a:pt x="124" y="6"/>
                        <a:pt x="124" y="6"/>
                        <a:pt x="124" y="6"/>
                      </a:cubicBezTo>
                      <a:cubicBezTo>
                        <a:pt x="124" y="6"/>
                        <a:pt x="124" y="6"/>
                        <a:pt x="124" y="6"/>
                      </a:cubicBezTo>
                      <a:cubicBezTo>
                        <a:pt x="124" y="6"/>
                        <a:pt x="124" y="6"/>
                        <a:pt x="124" y="6"/>
                      </a:cubicBezTo>
                      <a:cubicBezTo>
                        <a:pt x="123" y="6"/>
                        <a:pt x="123" y="6"/>
                        <a:pt x="123" y="6"/>
                      </a:cubicBezTo>
                      <a:cubicBezTo>
                        <a:pt x="123" y="6"/>
                        <a:pt x="123" y="6"/>
                        <a:pt x="123" y="6"/>
                      </a:cubicBezTo>
                      <a:cubicBezTo>
                        <a:pt x="123" y="6"/>
                        <a:pt x="123" y="6"/>
                        <a:pt x="123" y="6"/>
                      </a:cubicBezTo>
                      <a:cubicBezTo>
                        <a:pt x="123" y="6"/>
                        <a:pt x="123" y="6"/>
                        <a:pt x="123" y="6"/>
                      </a:cubicBezTo>
                      <a:cubicBezTo>
                        <a:pt x="123" y="5"/>
                        <a:pt x="123" y="5"/>
                        <a:pt x="123" y="5"/>
                      </a:cubicBezTo>
                      <a:cubicBezTo>
                        <a:pt x="123" y="5"/>
                        <a:pt x="123" y="5"/>
                        <a:pt x="123" y="5"/>
                      </a:cubicBezTo>
                      <a:cubicBezTo>
                        <a:pt x="123" y="5"/>
                        <a:pt x="123" y="5"/>
                        <a:pt x="123" y="5"/>
                      </a:cubicBezTo>
                      <a:cubicBezTo>
                        <a:pt x="123" y="5"/>
                        <a:pt x="123" y="5"/>
                        <a:pt x="123" y="5"/>
                      </a:cubicBezTo>
                      <a:cubicBezTo>
                        <a:pt x="123" y="5"/>
                        <a:pt x="123" y="5"/>
                        <a:pt x="123" y="5"/>
                      </a:cubicBezTo>
                      <a:cubicBezTo>
                        <a:pt x="123" y="6"/>
                        <a:pt x="123" y="6"/>
                        <a:pt x="123" y="6"/>
                      </a:cubicBezTo>
                      <a:cubicBezTo>
                        <a:pt x="124" y="6"/>
                        <a:pt x="124" y="6"/>
                        <a:pt x="124" y="6"/>
                      </a:cubicBezTo>
                      <a:cubicBezTo>
                        <a:pt x="124" y="6"/>
                        <a:pt x="124" y="6"/>
                        <a:pt x="124" y="6"/>
                      </a:cubicBezTo>
                      <a:cubicBezTo>
                        <a:pt x="125" y="6"/>
                        <a:pt x="125" y="6"/>
                        <a:pt x="125" y="6"/>
                      </a:cubicBezTo>
                      <a:cubicBezTo>
                        <a:pt x="125" y="6"/>
                        <a:pt x="125" y="6"/>
                        <a:pt x="125" y="6"/>
                      </a:cubicBezTo>
                      <a:cubicBezTo>
                        <a:pt x="125" y="6"/>
                        <a:pt x="125" y="6"/>
                        <a:pt x="125" y="6"/>
                      </a:cubicBezTo>
                      <a:cubicBezTo>
                        <a:pt x="125" y="6"/>
                        <a:pt x="125" y="6"/>
                        <a:pt x="125" y="6"/>
                      </a:cubicBezTo>
                      <a:cubicBezTo>
                        <a:pt x="125" y="6"/>
                        <a:pt x="125" y="6"/>
                        <a:pt x="125" y="6"/>
                      </a:cubicBezTo>
                      <a:cubicBezTo>
                        <a:pt x="126" y="7"/>
                        <a:pt x="126" y="7"/>
                        <a:pt x="126" y="7"/>
                      </a:cubicBezTo>
                      <a:cubicBezTo>
                        <a:pt x="126" y="7"/>
                        <a:pt x="126" y="7"/>
                        <a:pt x="126" y="7"/>
                      </a:cubicBezTo>
                      <a:cubicBezTo>
                        <a:pt x="127" y="7"/>
                        <a:pt x="127" y="7"/>
                        <a:pt x="127" y="7"/>
                      </a:cubicBezTo>
                      <a:cubicBezTo>
                        <a:pt x="127" y="7"/>
                        <a:pt x="127" y="7"/>
                        <a:pt x="127" y="7"/>
                      </a:cubicBezTo>
                      <a:cubicBezTo>
                        <a:pt x="128" y="7"/>
                        <a:pt x="128" y="7"/>
                        <a:pt x="128" y="7"/>
                      </a:cubicBezTo>
                      <a:cubicBezTo>
                        <a:pt x="128" y="7"/>
                        <a:pt x="128" y="7"/>
                        <a:pt x="128" y="7"/>
                      </a:cubicBezTo>
                      <a:cubicBezTo>
                        <a:pt x="128" y="7"/>
                        <a:pt x="128" y="7"/>
                        <a:pt x="128" y="7"/>
                      </a:cubicBezTo>
                      <a:cubicBezTo>
                        <a:pt x="128" y="7"/>
                        <a:pt x="128" y="7"/>
                        <a:pt x="128" y="7"/>
                      </a:cubicBezTo>
                      <a:cubicBezTo>
                        <a:pt x="127" y="7"/>
                        <a:pt x="127" y="7"/>
                        <a:pt x="127" y="7"/>
                      </a:cubicBezTo>
                      <a:cubicBezTo>
                        <a:pt x="127" y="6"/>
                        <a:pt x="127" y="6"/>
                        <a:pt x="127" y="6"/>
                      </a:cubicBezTo>
                      <a:cubicBezTo>
                        <a:pt x="127" y="6"/>
                        <a:pt x="127" y="6"/>
                        <a:pt x="127" y="6"/>
                      </a:cubicBezTo>
                      <a:cubicBezTo>
                        <a:pt x="127" y="6"/>
                        <a:pt x="127" y="6"/>
                        <a:pt x="127" y="6"/>
                      </a:cubicBezTo>
                      <a:cubicBezTo>
                        <a:pt x="127" y="5"/>
                        <a:pt x="127" y="5"/>
                        <a:pt x="127" y="5"/>
                      </a:cubicBezTo>
                      <a:cubicBezTo>
                        <a:pt x="127" y="5"/>
                        <a:pt x="127" y="5"/>
                        <a:pt x="127" y="5"/>
                      </a:cubicBezTo>
                      <a:cubicBezTo>
                        <a:pt x="126" y="5"/>
                        <a:pt x="126" y="5"/>
                        <a:pt x="126" y="5"/>
                      </a:cubicBezTo>
                      <a:cubicBezTo>
                        <a:pt x="126" y="5"/>
                        <a:pt x="126" y="5"/>
                        <a:pt x="126" y="5"/>
                      </a:cubicBezTo>
                      <a:cubicBezTo>
                        <a:pt x="126" y="5"/>
                        <a:pt x="126" y="5"/>
                        <a:pt x="126" y="5"/>
                      </a:cubicBezTo>
                      <a:cubicBezTo>
                        <a:pt x="127" y="5"/>
                        <a:pt x="127" y="5"/>
                        <a:pt x="127" y="5"/>
                      </a:cubicBezTo>
                      <a:cubicBezTo>
                        <a:pt x="127" y="5"/>
                        <a:pt x="127" y="5"/>
                        <a:pt x="127" y="5"/>
                      </a:cubicBezTo>
                      <a:cubicBezTo>
                        <a:pt x="127" y="5"/>
                        <a:pt x="127" y="5"/>
                        <a:pt x="127" y="5"/>
                      </a:cubicBezTo>
                      <a:cubicBezTo>
                        <a:pt x="127" y="5"/>
                        <a:pt x="127" y="5"/>
                        <a:pt x="127" y="5"/>
                      </a:cubicBezTo>
                      <a:cubicBezTo>
                        <a:pt x="127" y="5"/>
                        <a:pt x="127" y="5"/>
                        <a:pt x="127" y="5"/>
                      </a:cubicBezTo>
                      <a:cubicBezTo>
                        <a:pt x="128" y="6"/>
                        <a:pt x="128" y="6"/>
                        <a:pt x="128" y="6"/>
                      </a:cubicBezTo>
                      <a:cubicBezTo>
                        <a:pt x="128" y="6"/>
                        <a:pt x="128" y="6"/>
                        <a:pt x="128" y="6"/>
                      </a:cubicBezTo>
                      <a:cubicBezTo>
                        <a:pt x="128" y="6"/>
                        <a:pt x="128" y="6"/>
                        <a:pt x="128" y="6"/>
                      </a:cubicBezTo>
                      <a:cubicBezTo>
                        <a:pt x="128" y="6"/>
                        <a:pt x="128" y="6"/>
                        <a:pt x="128" y="6"/>
                      </a:cubicBezTo>
                      <a:cubicBezTo>
                        <a:pt x="128" y="6"/>
                        <a:pt x="128" y="6"/>
                        <a:pt x="128" y="6"/>
                      </a:cubicBezTo>
                      <a:cubicBezTo>
                        <a:pt x="128" y="6"/>
                        <a:pt x="128" y="6"/>
                        <a:pt x="128" y="6"/>
                      </a:cubicBezTo>
                      <a:cubicBezTo>
                        <a:pt x="129" y="7"/>
                        <a:pt x="129" y="7"/>
                        <a:pt x="129" y="7"/>
                      </a:cubicBezTo>
                      <a:cubicBezTo>
                        <a:pt x="129" y="7"/>
                        <a:pt x="129" y="7"/>
                        <a:pt x="129" y="7"/>
                      </a:cubicBezTo>
                      <a:cubicBezTo>
                        <a:pt x="129" y="7"/>
                        <a:pt x="129" y="7"/>
                        <a:pt x="129" y="7"/>
                      </a:cubicBezTo>
                      <a:cubicBezTo>
                        <a:pt x="129" y="7"/>
                        <a:pt x="129" y="7"/>
                        <a:pt x="129" y="7"/>
                      </a:cubicBezTo>
                      <a:cubicBezTo>
                        <a:pt x="129" y="7"/>
                        <a:pt x="129" y="7"/>
                        <a:pt x="129" y="7"/>
                      </a:cubicBezTo>
                      <a:cubicBezTo>
                        <a:pt x="129" y="8"/>
                        <a:pt x="129" y="8"/>
                        <a:pt x="129" y="8"/>
                      </a:cubicBezTo>
                      <a:cubicBezTo>
                        <a:pt x="129" y="8"/>
                        <a:pt x="129" y="8"/>
                        <a:pt x="129" y="8"/>
                      </a:cubicBezTo>
                      <a:cubicBezTo>
                        <a:pt x="130" y="8"/>
                        <a:pt x="130" y="8"/>
                        <a:pt x="130" y="8"/>
                      </a:cubicBezTo>
                      <a:cubicBezTo>
                        <a:pt x="130" y="8"/>
                        <a:pt x="130" y="8"/>
                        <a:pt x="130" y="8"/>
                      </a:cubicBezTo>
                      <a:cubicBezTo>
                        <a:pt x="130" y="8"/>
                        <a:pt x="130" y="8"/>
                        <a:pt x="130" y="8"/>
                      </a:cubicBezTo>
                      <a:cubicBezTo>
                        <a:pt x="130" y="8"/>
                        <a:pt x="130" y="8"/>
                        <a:pt x="130" y="8"/>
                      </a:cubicBezTo>
                      <a:cubicBezTo>
                        <a:pt x="130" y="8"/>
                        <a:pt x="130" y="8"/>
                        <a:pt x="130" y="8"/>
                      </a:cubicBezTo>
                      <a:cubicBezTo>
                        <a:pt x="130" y="8"/>
                        <a:pt x="130" y="8"/>
                        <a:pt x="130" y="8"/>
                      </a:cubicBezTo>
                      <a:cubicBezTo>
                        <a:pt x="130" y="7"/>
                        <a:pt x="130" y="7"/>
                        <a:pt x="130" y="7"/>
                      </a:cubicBezTo>
                      <a:cubicBezTo>
                        <a:pt x="130" y="7"/>
                        <a:pt x="130" y="7"/>
                        <a:pt x="130" y="7"/>
                      </a:cubicBezTo>
                      <a:cubicBezTo>
                        <a:pt x="128" y="5"/>
                        <a:pt x="128" y="5"/>
                        <a:pt x="128" y="5"/>
                      </a:cubicBezTo>
                      <a:cubicBezTo>
                        <a:pt x="128" y="5"/>
                        <a:pt x="128" y="5"/>
                        <a:pt x="128" y="5"/>
                      </a:cubicBezTo>
                      <a:cubicBezTo>
                        <a:pt x="128" y="4"/>
                        <a:pt x="128" y="4"/>
                        <a:pt x="128" y="4"/>
                      </a:cubicBezTo>
                      <a:cubicBezTo>
                        <a:pt x="127" y="4"/>
                        <a:pt x="127" y="4"/>
                        <a:pt x="127" y="4"/>
                      </a:cubicBezTo>
                      <a:cubicBezTo>
                        <a:pt x="127" y="4"/>
                        <a:pt x="127" y="4"/>
                        <a:pt x="127" y="4"/>
                      </a:cubicBezTo>
                      <a:cubicBezTo>
                        <a:pt x="127" y="3"/>
                        <a:pt x="127" y="3"/>
                        <a:pt x="127" y="3"/>
                      </a:cubicBezTo>
                      <a:cubicBezTo>
                        <a:pt x="127" y="2"/>
                        <a:pt x="127" y="2"/>
                        <a:pt x="127" y="2"/>
                      </a:cubicBezTo>
                      <a:cubicBezTo>
                        <a:pt x="127" y="2"/>
                        <a:pt x="127" y="2"/>
                        <a:pt x="127" y="2"/>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7" y="3"/>
                        <a:pt x="127" y="3"/>
                        <a:pt x="127" y="3"/>
                      </a:cubicBezTo>
                      <a:cubicBezTo>
                        <a:pt x="126" y="3"/>
                        <a:pt x="126" y="3"/>
                        <a:pt x="126" y="3"/>
                      </a:cubicBezTo>
                      <a:cubicBezTo>
                        <a:pt x="126" y="2"/>
                        <a:pt x="126" y="2"/>
                        <a:pt x="126" y="2"/>
                      </a:cubicBezTo>
                      <a:cubicBezTo>
                        <a:pt x="126" y="2"/>
                        <a:pt x="126" y="2"/>
                        <a:pt x="126" y="2"/>
                      </a:cubicBezTo>
                      <a:cubicBezTo>
                        <a:pt x="126" y="2"/>
                        <a:pt x="126" y="2"/>
                        <a:pt x="126" y="2"/>
                      </a:cubicBezTo>
                      <a:cubicBezTo>
                        <a:pt x="125" y="2"/>
                        <a:pt x="125" y="2"/>
                        <a:pt x="125" y="2"/>
                      </a:cubicBezTo>
                      <a:cubicBezTo>
                        <a:pt x="125" y="2"/>
                        <a:pt x="125" y="2"/>
                        <a:pt x="125" y="2"/>
                      </a:cubicBezTo>
                      <a:cubicBezTo>
                        <a:pt x="125" y="1"/>
                        <a:pt x="125" y="1"/>
                        <a:pt x="125" y="1"/>
                      </a:cubicBezTo>
                      <a:cubicBezTo>
                        <a:pt x="125" y="1"/>
                        <a:pt x="125" y="1"/>
                        <a:pt x="125" y="1"/>
                      </a:cubicBezTo>
                      <a:cubicBezTo>
                        <a:pt x="125" y="0"/>
                        <a:pt x="125" y="0"/>
                        <a:pt x="125" y="0"/>
                      </a:cubicBezTo>
                      <a:cubicBezTo>
                        <a:pt x="125" y="0"/>
                        <a:pt x="125" y="0"/>
                        <a:pt x="125" y="0"/>
                      </a:cubicBezTo>
                      <a:cubicBezTo>
                        <a:pt x="125" y="0"/>
                        <a:pt x="125" y="0"/>
                        <a:pt x="125" y="0"/>
                      </a:cubicBezTo>
                      <a:cubicBezTo>
                        <a:pt x="104" y="5"/>
                        <a:pt x="83" y="9"/>
                        <a:pt x="62" y="13"/>
                      </a:cubicBezTo>
                      <a:cubicBezTo>
                        <a:pt x="59" y="13"/>
                        <a:pt x="56" y="14"/>
                        <a:pt x="53" y="14"/>
                      </a:cubicBezTo>
                      <a:cubicBezTo>
                        <a:pt x="50" y="15"/>
                        <a:pt x="47" y="15"/>
                        <a:pt x="44" y="16"/>
                      </a:cubicBezTo>
                      <a:cubicBezTo>
                        <a:pt x="42" y="16"/>
                        <a:pt x="40" y="16"/>
                        <a:pt x="38" y="16"/>
                      </a:cubicBezTo>
                      <a:cubicBezTo>
                        <a:pt x="38" y="16"/>
                        <a:pt x="38" y="16"/>
                        <a:pt x="38" y="16"/>
                      </a:cubicBezTo>
                      <a:cubicBezTo>
                        <a:pt x="38" y="16"/>
                        <a:pt x="38" y="16"/>
                        <a:pt x="38" y="16"/>
                      </a:cubicBezTo>
                      <a:cubicBezTo>
                        <a:pt x="37" y="16"/>
                        <a:pt x="37" y="16"/>
                        <a:pt x="37" y="16"/>
                      </a:cubicBezTo>
                      <a:cubicBezTo>
                        <a:pt x="37" y="16"/>
                        <a:pt x="37" y="16"/>
                        <a:pt x="37" y="16"/>
                      </a:cubicBezTo>
                      <a:cubicBezTo>
                        <a:pt x="37" y="17"/>
                        <a:pt x="37" y="17"/>
                        <a:pt x="37" y="17"/>
                      </a:cubicBezTo>
                      <a:cubicBezTo>
                        <a:pt x="37" y="18"/>
                        <a:pt x="37" y="18"/>
                        <a:pt x="37" y="18"/>
                      </a:cubicBezTo>
                      <a:cubicBezTo>
                        <a:pt x="37" y="18"/>
                        <a:pt x="37" y="18"/>
                        <a:pt x="37" y="18"/>
                      </a:cubicBezTo>
                      <a:cubicBezTo>
                        <a:pt x="37" y="18"/>
                        <a:pt x="37" y="18"/>
                        <a:pt x="37" y="18"/>
                      </a:cubicBezTo>
                      <a:cubicBezTo>
                        <a:pt x="37" y="18"/>
                        <a:pt x="37" y="18"/>
                        <a:pt x="37" y="18"/>
                      </a:cubicBezTo>
                      <a:cubicBezTo>
                        <a:pt x="37" y="19"/>
                        <a:pt x="37" y="19"/>
                        <a:pt x="37" y="19"/>
                      </a:cubicBezTo>
                      <a:cubicBezTo>
                        <a:pt x="37" y="20"/>
                        <a:pt x="37" y="20"/>
                        <a:pt x="37" y="20"/>
                      </a:cubicBezTo>
                      <a:cubicBezTo>
                        <a:pt x="37" y="20"/>
                        <a:pt x="37" y="20"/>
                        <a:pt x="37" y="20"/>
                      </a:cubicBezTo>
                      <a:cubicBezTo>
                        <a:pt x="37" y="20"/>
                        <a:pt x="37" y="20"/>
                        <a:pt x="37" y="20"/>
                      </a:cubicBezTo>
                      <a:cubicBezTo>
                        <a:pt x="37" y="20"/>
                        <a:pt x="37" y="20"/>
                        <a:pt x="37" y="20"/>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6" y="21"/>
                        <a:pt x="36" y="21"/>
                        <a:pt x="36" y="21"/>
                      </a:cubicBezTo>
                      <a:cubicBezTo>
                        <a:pt x="36" y="21"/>
                        <a:pt x="36" y="21"/>
                        <a:pt x="36" y="21"/>
                      </a:cubicBezTo>
                      <a:cubicBezTo>
                        <a:pt x="36" y="21"/>
                        <a:pt x="36" y="21"/>
                        <a:pt x="36" y="21"/>
                      </a:cubicBezTo>
                      <a:cubicBezTo>
                        <a:pt x="35" y="22"/>
                        <a:pt x="35" y="22"/>
                        <a:pt x="35" y="22"/>
                      </a:cubicBezTo>
                      <a:cubicBezTo>
                        <a:pt x="34" y="23"/>
                        <a:pt x="34" y="23"/>
                        <a:pt x="34" y="23"/>
                      </a:cubicBezTo>
                      <a:cubicBezTo>
                        <a:pt x="34" y="23"/>
                        <a:pt x="34" y="23"/>
                        <a:pt x="34" y="23"/>
                      </a:cubicBezTo>
                      <a:cubicBezTo>
                        <a:pt x="33" y="26"/>
                        <a:pt x="33" y="26"/>
                        <a:pt x="33" y="26"/>
                      </a:cubicBezTo>
                      <a:cubicBezTo>
                        <a:pt x="33" y="26"/>
                        <a:pt x="33" y="26"/>
                        <a:pt x="33" y="26"/>
                      </a:cubicBezTo>
                      <a:cubicBezTo>
                        <a:pt x="33" y="26"/>
                        <a:pt x="33" y="26"/>
                        <a:pt x="33" y="26"/>
                      </a:cubicBezTo>
                      <a:cubicBezTo>
                        <a:pt x="33" y="26"/>
                        <a:pt x="33" y="26"/>
                        <a:pt x="33" y="26"/>
                      </a:cubicBezTo>
                      <a:cubicBezTo>
                        <a:pt x="33" y="27"/>
                        <a:pt x="33" y="27"/>
                        <a:pt x="33"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2" y="27"/>
                        <a:pt x="32" y="27"/>
                        <a:pt x="32" y="27"/>
                      </a:cubicBezTo>
                      <a:cubicBezTo>
                        <a:pt x="31" y="27"/>
                        <a:pt x="31" y="27"/>
                        <a:pt x="31" y="27"/>
                      </a:cubicBezTo>
                      <a:cubicBezTo>
                        <a:pt x="31" y="27"/>
                        <a:pt x="31" y="27"/>
                        <a:pt x="31" y="27"/>
                      </a:cubicBezTo>
                      <a:cubicBezTo>
                        <a:pt x="31" y="27"/>
                        <a:pt x="31" y="27"/>
                        <a:pt x="31" y="27"/>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7"/>
                        <a:pt x="30" y="27"/>
                        <a:pt x="30" y="27"/>
                      </a:cubicBezTo>
                      <a:cubicBezTo>
                        <a:pt x="29" y="27"/>
                        <a:pt x="29" y="27"/>
                        <a:pt x="29" y="27"/>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8" y="27"/>
                        <a:pt x="28" y="27"/>
                      </a:cubicBezTo>
                      <a:cubicBezTo>
                        <a:pt x="28" y="28"/>
                        <a:pt x="28" y="28"/>
                        <a:pt x="28" y="28"/>
                      </a:cubicBezTo>
                      <a:cubicBezTo>
                        <a:pt x="28" y="28"/>
                        <a:pt x="28" y="28"/>
                        <a:pt x="28" y="28"/>
                      </a:cubicBezTo>
                      <a:cubicBezTo>
                        <a:pt x="27" y="28"/>
                        <a:pt x="27" y="28"/>
                        <a:pt x="27" y="28"/>
                      </a:cubicBezTo>
                      <a:cubicBezTo>
                        <a:pt x="27" y="29"/>
                        <a:pt x="27" y="29"/>
                        <a:pt x="27" y="29"/>
                      </a:cubicBezTo>
                      <a:cubicBezTo>
                        <a:pt x="27" y="29"/>
                        <a:pt x="27" y="29"/>
                        <a:pt x="27" y="29"/>
                      </a:cubicBezTo>
                      <a:cubicBezTo>
                        <a:pt x="27" y="29"/>
                        <a:pt x="27" y="29"/>
                        <a:pt x="27" y="29"/>
                      </a:cubicBezTo>
                      <a:cubicBezTo>
                        <a:pt x="27" y="30"/>
                        <a:pt x="27" y="30"/>
                        <a:pt x="27" y="30"/>
                      </a:cubicBezTo>
                      <a:cubicBezTo>
                        <a:pt x="26" y="30"/>
                        <a:pt x="26" y="30"/>
                        <a:pt x="26" y="30"/>
                      </a:cubicBezTo>
                      <a:cubicBezTo>
                        <a:pt x="26" y="30"/>
                        <a:pt x="26" y="30"/>
                        <a:pt x="26" y="30"/>
                      </a:cubicBezTo>
                      <a:cubicBezTo>
                        <a:pt x="26" y="30"/>
                        <a:pt x="26" y="30"/>
                        <a:pt x="26" y="30"/>
                      </a:cubicBezTo>
                      <a:cubicBezTo>
                        <a:pt x="26" y="30"/>
                        <a:pt x="26" y="30"/>
                        <a:pt x="26" y="30"/>
                      </a:cubicBezTo>
                      <a:cubicBezTo>
                        <a:pt x="26" y="31"/>
                        <a:pt x="26" y="31"/>
                        <a:pt x="26"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29"/>
                        <a:pt x="25" y="29"/>
                        <a:pt x="25" y="29"/>
                      </a:cubicBezTo>
                      <a:cubicBezTo>
                        <a:pt x="25" y="29"/>
                        <a:pt x="25" y="29"/>
                        <a:pt x="25" y="29"/>
                      </a:cubicBezTo>
                      <a:cubicBezTo>
                        <a:pt x="24" y="29"/>
                        <a:pt x="24" y="29"/>
                        <a:pt x="24" y="29"/>
                      </a:cubicBezTo>
                      <a:cubicBezTo>
                        <a:pt x="24" y="29"/>
                        <a:pt x="24" y="29"/>
                        <a:pt x="24" y="29"/>
                      </a:cubicBezTo>
                      <a:cubicBezTo>
                        <a:pt x="24" y="29"/>
                        <a:pt x="24" y="29"/>
                        <a:pt x="24" y="29"/>
                      </a:cubicBezTo>
                      <a:cubicBezTo>
                        <a:pt x="24" y="29"/>
                        <a:pt x="24" y="29"/>
                        <a:pt x="24" y="29"/>
                      </a:cubicBezTo>
                      <a:cubicBezTo>
                        <a:pt x="23" y="30"/>
                        <a:pt x="23" y="30"/>
                        <a:pt x="23" y="30"/>
                      </a:cubicBezTo>
                      <a:cubicBezTo>
                        <a:pt x="23" y="30"/>
                        <a:pt x="23" y="30"/>
                        <a:pt x="23" y="30"/>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2"/>
                        <a:pt x="22" y="32"/>
                        <a:pt x="22" y="32"/>
                      </a:cubicBezTo>
                      <a:cubicBezTo>
                        <a:pt x="22" y="32"/>
                        <a:pt x="22" y="32"/>
                        <a:pt x="22" y="32"/>
                      </a:cubicBezTo>
                      <a:cubicBezTo>
                        <a:pt x="22" y="32"/>
                        <a:pt x="22" y="32"/>
                        <a:pt x="22"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4"/>
                        <a:pt x="20" y="34"/>
                        <a:pt x="20" y="34"/>
                      </a:cubicBezTo>
                      <a:cubicBezTo>
                        <a:pt x="20" y="34"/>
                        <a:pt x="20" y="34"/>
                        <a:pt x="20" y="34"/>
                      </a:cubicBezTo>
                      <a:cubicBezTo>
                        <a:pt x="20" y="34"/>
                        <a:pt x="20" y="34"/>
                        <a:pt x="20" y="34"/>
                      </a:cubicBezTo>
                      <a:cubicBezTo>
                        <a:pt x="20" y="35"/>
                        <a:pt x="20" y="35"/>
                        <a:pt x="20" y="35"/>
                      </a:cubicBezTo>
                      <a:cubicBezTo>
                        <a:pt x="19" y="35"/>
                        <a:pt x="19" y="35"/>
                        <a:pt x="19" y="35"/>
                      </a:cubicBezTo>
                      <a:cubicBezTo>
                        <a:pt x="19" y="35"/>
                        <a:pt x="19" y="35"/>
                        <a:pt x="19" y="35"/>
                      </a:cubicBezTo>
                      <a:cubicBezTo>
                        <a:pt x="19" y="35"/>
                        <a:pt x="19" y="35"/>
                        <a:pt x="19" y="35"/>
                      </a:cubicBezTo>
                      <a:cubicBezTo>
                        <a:pt x="19" y="35"/>
                        <a:pt x="19" y="35"/>
                        <a:pt x="19" y="35"/>
                      </a:cubicBezTo>
                      <a:cubicBezTo>
                        <a:pt x="18" y="35"/>
                        <a:pt x="18" y="35"/>
                        <a:pt x="18" y="35"/>
                      </a:cubicBezTo>
                      <a:cubicBezTo>
                        <a:pt x="18" y="35"/>
                        <a:pt x="18" y="35"/>
                        <a:pt x="18" y="35"/>
                      </a:cubicBezTo>
                      <a:cubicBezTo>
                        <a:pt x="18" y="35"/>
                        <a:pt x="18" y="35"/>
                        <a:pt x="18" y="35"/>
                      </a:cubicBezTo>
                      <a:cubicBezTo>
                        <a:pt x="18" y="35"/>
                        <a:pt x="18" y="35"/>
                        <a:pt x="18" y="35"/>
                      </a:cubicBezTo>
                      <a:cubicBezTo>
                        <a:pt x="17" y="36"/>
                        <a:pt x="17" y="36"/>
                        <a:pt x="17" y="36"/>
                      </a:cubicBezTo>
                      <a:cubicBezTo>
                        <a:pt x="16" y="36"/>
                        <a:pt x="16" y="36"/>
                        <a:pt x="16" y="36"/>
                      </a:cubicBezTo>
                      <a:cubicBezTo>
                        <a:pt x="16" y="36"/>
                        <a:pt x="16" y="36"/>
                        <a:pt x="16" y="36"/>
                      </a:cubicBezTo>
                      <a:cubicBezTo>
                        <a:pt x="16" y="36"/>
                        <a:pt x="16" y="36"/>
                        <a:pt x="16" y="36"/>
                      </a:cubicBezTo>
                      <a:cubicBezTo>
                        <a:pt x="16" y="37"/>
                        <a:pt x="16" y="37"/>
                        <a:pt x="16" y="37"/>
                      </a:cubicBezTo>
                      <a:cubicBezTo>
                        <a:pt x="16" y="37"/>
                        <a:pt x="16" y="37"/>
                        <a:pt x="16" y="37"/>
                      </a:cubicBezTo>
                      <a:cubicBezTo>
                        <a:pt x="15" y="37"/>
                        <a:pt x="15" y="37"/>
                        <a:pt x="15" y="37"/>
                      </a:cubicBezTo>
                      <a:cubicBezTo>
                        <a:pt x="15" y="37"/>
                        <a:pt x="15" y="37"/>
                        <a:pt x="15" y="37"/>
                      </a:cubicBezTo>
                      <a:cubicBezTo>
                        <a:pt x="15" y="37"/>
                        <a:pt x="15" y="37"/>
                        <a:pt x="15" y="37"/>
                      </a:cubicBezTo>
                      <a:cubicBezTo>
                        <a:pt x="15" y="37"/>
                        <a:pt x="15" y="37"/>
                        <a:pt x="15" y="37"/>
                      </a:cubicBezTo>
                      <a:cubicBezTo>
                        <a:pt x="15" y="38"/>
                        <a:pt x="15" y="38"/>
                        <a:pt x="15" y="38"/>
                      </a:cubicBezTo>
                      <a:cubicBezTo>
                        <a:pt x="15" y="38"/>
                        <a:pt x="15" y="38"/>
                        <a:pt x="15" y="38"/>
                      </a:cubicBezTo>
                      <a:cubicBezTo>
                        <a:pt x="15" y="38"/>
                        <a:pt x="15" y="38"/>
                        <a:pt x="15" y="38"/>
                      </a:cubicBezTo>
                      <a:cubicBezTo>
                        <a:pt x="14" y="38"/>
                        <a:pt x="14" y="38"/>
                        <a:pt x="14" y="38"/>
                      </a:cubicBezTo>
                      <a:cubicBezTo>
                        <a:pt x="14" y="38"/>
                        <a:pt x="14" y="38"/>
                        <a:pt x="14" y="38"/>
                      </a:cubicBezTo>
                      <a:cubicBezTo>
                        <a:pt x="14" y="38"/>
                        <a:pt x="14" y="38"/>
                        <a:pt x="14" y="38"/>
                      </a:cubicBezTo>
                      <a:cubicBezTo>
                        <a:pt x="14" y="38"/>
                        <a:pt x="14" y="38"/>
                        <a:pt x="14" y="38"/>
                      </a:cubicBezTo>
                      <a:cubicBezTo>
                        <a:pt x="14" y="38"/>
                        <a:pt x="14" y="38"/>
                        <a:pt x="14" y="38"/>
                      </a:cubicBezTo>
                      <a:cubicBezTo>
                        <a:pt x="14" y="39"/>
                        <a:pt x="14" y="39"/>
                        <a:pt x="14" y="39"/>
                      </a:cubicBezTo>
                      <a:cubicBezTo>
                        <a:pt x="14" y="39"/>
                        <a:pt x="14" y="39"/>
                        <a:pt x="14" y="39"/>
                      </a:cubicBezTo>
                      <a:cubicBezTo>
                        <a:pt x="13" y="39"/>
                        <a:pt x="13" y="39"/>
                        <a:pt x="13" y="39"/>
                      </a:cubicBezTo>
                      <a:cubicBezTo>
                        <a:pt x="13" y="40"/>
                        <a:pt x="13" y="40"/>
                        <a:pt x="13" y="40"/>
                      </a:cubicBezTo>
                      <a:cubicBezTo>
                        <a:pt x="12" y="40"/>
                        <a:pt x="12" y="40"/>
                        <a:pt x="12" y="40"/>
                      </a:cubicBezTo>
                      <a:cubicBezTo>
                        <a:pt x="12" y="40"/>
                        <a:pt x="12" y="40"/>
                        <a:pt x="12" y="40"/>
                      </a:cubicBezTo>
                      <a:cubicBezTo>
                        <a:pt x="12" y="40"/>
                        <a:pt x="12" y="40"/>
                        <a:pt x="12" y="40"/>
                      </a:cubicBezTo>
                      <a:cubicBezTo>
                        <a:pt x="12" y="40"/>
                        <a:pt x="12" y="40"/>
                        <a:pt x="12" y="40"/>
                      </a:cubicBezTo>
                      <a:cubicBezTo>
                        <a:pt x="12" y="41"/>
                        <a:pt x="12" y="41"/>
                        <a:pt x="12" y="41"/>
                      </a:cubicBezTo>
                      <a:cubicBezTo>
                        <a:pt x="12" y="41"/>
                        <a:pt x="12" y="41"/>
                        <a:pt x="12" y="41"/>
                      </a:cubicBezTo>
                      <a:cubicBezTo>
                        <a:pt x="11" y="41"/>
                        <a:pt x="11" y="41"/>
                        <a:pt x="11" y="41"/>
                      </a:cubicBezTo>
                      <a:cubicBezTo>
                        <a:pt x="11" y="41"/>
                        <a:pt x="11" y="41"/>
                        <a:pt x="11" y="41"/>
                      </a:cubicBezTo>
                      <a:cubicBezTo>
                        <a:pt x="11" y="41"/>
                        <a:pt x="11" y="41"/>
                        <a:pt x="11"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8" y="41"/>
                        <a:pt x="8" y="41"/>
                        <a:pt x="8" y="41"/>
                      </a:cubicBezTo>
                      <a:cubicBezTo>
                        <a:pt x="8" y="41"/>
                        <a:pt x="8" y="41"/>
                        <a:pt x="8" y="41"/>
                      </a:cubicBezTo>
                      <a:cubicBezTo>
                        <a:pt x="8" y="41"/>
                        <a:pt x="8" y="41"/>
                        <a:pt x="8" y="41"/>
                      </a:cubicBezTo>
                      <a:cubicBezTo>
                        <a:pt x="7" y="42"/>
                        <a:pt x="7" y="42"/>
                        <a:pt x="7" y="42"/>
                      </a:cubicBezTo>
                      <a:cubicBezTo>
                        <a:pt x="7" y="42"/>
                        <a:pt x="7" y="42"/>
                        <a:pt x="7" y="42"/>
                      </a:cubicBezTo>
                      <a:cubicBezTo>
                        <a:pt x="7" y="42"/>
                        <a:pt x="7" y="42"/>
                        <a:pt x="7" y="42"/>
                      </a:cubicBezTo>
                      <a:cubicBezTo>
                        <a:pt x="7" y="42"/>
                        <a:pt x="7" y="42"/>
                        <a:pt x="7" y="42"/>
                      </a:cubicBezTo>
                      <a:cubicBezTo>
                        <a:pt x="7" y="42"/>
                        <a:pt x="7" y="42"/>
                        <a:pt x="7" y="42"/>
                      </a:cubicBezTo>
                      <a:cubicBezTo>
                        <a:pt x="6" y="42"/>
                        <a:pt x="6" y="42"/>
                        <a:pt x="6" y="42"/>
                      </a:cubicBezTo>
                      <a:cubicBezTo>
                        <a:pt x="6" y="43"/>
                        <a:pt x="6" y="43"/>
                        <a:pt x="6" y="43"/>
                      </a:cubicBezTo>
                      <a:cubicBezTo>
                        <a:pt x="6" y="43"/>
                        <a:pt x="6" y="43"/>
                        <a:pt x="6" y="43"/>
                      </a:cubicBezTo>
                      <a:cubicBezTo>
                        <a:pt x="6" y="43"/>
                        <a:pt x="6" y="43"/>
                        <a:pt x="6" y="43"/>
                      </a:cubicBezTo>
                      <a:cubicBezTo>
                        <a:pt x="5" y="43"/>
                        <a:pt x="5" y="43"/>
                        <a:pt x="5" y="43"/>
                      </a:cubicBezTo>
                      <a:cubicBezTo>
                        <a:pt x="5" y="43"/>
                        <a:pt x="5" y="43"/>
                        <a:pt x="5" y="43"/>
                      </a:cubicBezTo>
                      <a:cubicBezTo>
                        <a:pt x="5" y="44"/>
                        <a:pt x="5" y="44"/>
                        <a:pt x="5" y="44"/>
                      </a:cubicBezTo>
                      <a:cubicBezTo>
                        <a:pt x="5" y="44"/>
                        <a:pt x="5" y="44"/>
                        <a:pt x="5" y="44"/>
                      </a:cubicBezTo>
                      <a:cubicBezTo>
                        <a:pt x="5" y="44"/>
                        <a:pt x="5" y="44"/>
                        <a:pt x="5" y="44"/>
                      </a:cubicBezTo>
                      <a:cubicBezTo>
                        <a:pt x="4" y="44"/>
                        <a:pt x="4" y="44"/>
                        <a:pt x="4" y="44"/>
                      </a:cubicBezTo>
                      <a:cubicBezTo>
                        <a:pt x="4" y="44"/>
                        <a:pt x="4" y="44"/>
                        <a:pt x="4" y="44"/>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5"/>
                        <a:pt x="4" y="45"/>
                        <a:pt x="4" y="45"/>
                      </a:cubicBezTo>
                      <a:cubicBezTo>
                        <a:pt x="4" y="46"/>
                        <a:pt x="4" y="46"/>
                        <a:pt x="4" y="46"/>
                      </a:cubicBezTo>
                      <a:cubicBezTo>
                        <a:pt x="4" y="46"/>
                        <a:pt x="4" y="46"/>
                        <a:pt x="4" y="46"/>
                      </a:cubicBezTo>
                      <a:cubicBezTo>
                        <a:pt x="4" y="46"/>
                        <a:pt x="4" y="46"/>
                        <a:pt x="4" y="46"/>
                      </a:cubicBezTo>
                      <a:cubicBezTo>
                        <a:pt x="4" y="46"/>
                        <a:pt x="4" y="46"/>
                        <a:pt x="4" y="46"/>
                      </a:cubicBezTo>
                      <a:cubicBezTo>
                        <a:pt x="4" y="46"/>
                        <a:pt x="4" y="46"/>
                        <a:pt x="4" y="46"/>
                      </a:cubicBezTo>
                      <a:cubicBezTo>
                        <a:pt x="4" y="47"/>
                        <a:pt x="4" y="47"/>
                        <a:pt x="4" y="47"/>
                      </a:cubicBezTo>
                      <a:cubicBezTo>
                        <a:pt x="4" y="47"/>
                        <a:pt x="4" y="47"/>
                        <a:pt x="4" y="47"/>
                      </a:cubicBezTo>
                      <a:cubicBezTo>
                        <a:pt x="4" y="47"/>
                        <a:pt x="4" y="47"/>
                        <a:pt x="4"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2" y="48"/>
                        <a:pt x="2" y="48"/>
                        <a:pt x="2" y="48"/>
                      </a:cubicBezTo>
                      <a:cubicBezTo>
                        <a:pt x="2" y="48"/>
                        <a:pt x="2" y="48"/>
                        <a:pt x="2" y="48"/>
                      </a:cubicBezTo>
                      <a:cubicBezTo>
                        <a:pt x="2" y="48"/>
                        <a:pt x="2" y="48"/>
                        <a:pt x="2"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51"/>
                        <a:pt x="0" y="52"/>
                        <a:pt x="0" y="54"/>
                      </a:cubicBezTo>
                      <a:cubicBezTo>
                        <a:pt x="7" y="53"/>
                        <a:pt x="13" y="52"/>
                        <a:pt x="20" y="51"/>
                      </a:cubicBezTo>
                      <a:cubicBezTo>
                        <a:pt x="24" y="48"/>
                        <a:pt x="24" y="48"/>
                        <a:pt x="24"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6" y="48"/>
                        <a:pt x="26" y="48"/>
                        <a:pt x="26" y="48"/>
                      </a:cubicBezTo>
                      <a:cubicBezTo>
                        <a:pt x="26" y="48"/>
                        <a:pt x="26" y="48"/>
                        <a:pt x="26" y="48"/>
                      </a:cubicBezTo>
                      <a:cubicBezTo>
                        <a:pt x="26" y="48"/>
                        <a:pt x="26" y="48"/>
                        <a:pt x="26" y="48"/>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7" y="47"/>
                        <a:pt x="27" y="47"/>
                        <a:pt x="27" y="47"/>
                      </a:cubicBezTo>
                      <a:cubicBezTo>
                        <a:pt x="27" y="47"/>
                        <a:pt x="27" y="47"/>
                        <a:pt x="27" y="47"/>
                      </a:cubicBezTo>
                      <a:cubicBezTo>
                        <a:pt x="27" y="47"/>
                        <a:pt x="27" y="47"/>
                        <a:pt x="27" y="47"/>
                      </a:cubicBezTo>
                      <a:cubicBezTo>
                        <a:pt x="28" y="46"/>
                        <a:pt x="28" y="46"/>
                        <a:pt x="28" y="46"/>
                      </a:cubicBezTo>
                      <a:cubicBezTo>
                        <a:pt x="28" y="46"/>
                        <a:pt x="28" y="46"/>
                        <a:pt x="28"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30" y="46"/>
                        <a:pt x="30" y="46"/>
                        <a:pt x="30" y="46"/>
                      </a:cubicBezTo>
                      <a:cubicBezTo>
                        <a:pt x="30" y="46"/>
                        <a:pt x="30" y="46"/>
                        <a:pt x="30" y="46"/>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8" y="44"/>
                        <a:pt x="45" y="43"/>
                        <a:pt x="51" y="42"/>
                      </a:cubicBezTo>
                      <a:cubicBezTo>
                        <a:pt x="51" y="42"/>
                        <a:pt x="51" y="42"/>
                        <a:pt x="51" y="42"/>
                      </a:cubicBezTo>
                      <a:cubicBezTo>
                        <a:pt x="52" y="42"/>
                        <a:pt x="52" y="42"/>
                        <a:pt x="52" y="42"/>
                      </a:cubicBezTo>
                      <a:cubicBezTo>
                        <a:pt x="52" y="42"/>
                        <a:pt x="52" y="42"/>
                        <a:pt x="52" y="42"/>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3"/>
                        <a:pt x="52" y="43"/>
                        <a:pt x="52" y="43"/>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2" y="44"/>
                        <a:pt x="52" y="44"/>
                        <a:pt x="52" y="44"/>
                      </a:cubicBezTo>
                      <a:cubicBezTo>
                        <a:pt x="53" y="43"/>
                        <a:pt x="53" y="43"/>
                        <a:pt x="53" y="43"/>
                      </a:cubicBezTo>
                      <a:cubicBezTo>
                        <a:pt x="54" y="43"/>
                        <a:pt x="54" y="43"/>
                        <a:pt x="54" y="43"/>
                      </a:cubicBezTo>
                      <a:cubicBezTo>
                        <a:pt x="54" y="43"/>
                        <a:pt x="54" y="43"/>
                        <a:pt x="54" y="43"/>
                      </a:cubicBezTo>
                      <a:cubicBezTo>
                        <a:pt x="54" y="43"/>
                        <a:pt x="54" y="43"/>
                        <a:pt x="54" y="43"/>
                      </a:cubicBezTo>
                      <a:cubicBezTo>
                        <a:pt x="54" y="43"/>
                        <a:pt x="54" y="43"/>
                        <a:pt x="54" y="43"/>
                      </a:cubicBezTo>
                      <a:cubicBezTo>
                        <a:pt x="55" y="44"/>
                        <a:pt x="55" y="45"/>
                        <a:pt x="56" y="45"/>
                      </a:cubicBezTo>
                      <a:cubicBezTo>
                        <a:pt x="56" y="45"/>
                        <a:pt x="56" y="45"/>
                        <a:pt x="56" y="45"/>
                      </a:cubicBezTo>
                      <a:cubicBezTo>
                        <a:pt x="56" y="46"/>
                        <a:pt x="56" y="46"/>
                        <a:pt x="56" y="46"/>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63" y="47"/>
                        <a:pt x="68" y="46"/>
                        <a:pt x="74" y="45"/>
                      </a:cubicBezTo>
                      <a:cubicBezTo>
                        <a:pt x="75" y="45"/>
                        <a:pt x="75" y="45"/>
                        <a:pt x="75" y="45"/>
                      </a:cubicBezTo>
                      <a:cubicBezTo>
                        <a:pt x="75" y="45"/>
                        <a:pt x="75" y="45"/>
                        <a:pt x="75" y="45"/>
                      </a:cubicBezTo>
                      <a:cubicBezTo>
                        <a:pt x="82" y="50"/>
                        <a:pt x="89" y="55"/>
                        <a:pt x="95" y="59"/>
                      </a:cubicBezTo>
                      <a:cubicBezTo>
                        <a:pt x="95" y="59"/>
                        <a:pt x="95" y="59"/>
                        <a:pt x="95" y="59"/>
                      </a:cubicBezTo>
                      <a:cubicBezTo>
                        <a:pt x="96" y="59"/>
                        <a:pt x="96" y="59"/>
                        <a:pt x="96" y="59"/>
                      </a:cubicBezTo>
                      <a:cubicBezTo>
                        <a:pt x="96" y="59"/>
                        <a:pt x="96" y="59"/>
                        <a:pt x="96" y="59"/>
                      </a:cubicBezTo>
                      <a:cubicBezTo>
                        <a:pt x="96" y="59"/>
                        <a:pt x="96" y="59"/>
                        <a:pt x="96" y="59"/>
                      </a:cubicBezTo>
                      <a:cubicBezTo>
                        <a:pt x="96" y="60"/>
                        <a:pt x="96" y="60"/>
                        <a:pt x="96" y="60"/>
                      </a:cubicBezTo>
                      <a:cubicBezTo>
                        <a:pt x="97" y="59"/>
                        <a:pt x="97" y="59"/>
                        <a:pt x="97" y="59"/>
                      </a:cubicBezTo>
                      <a:cubicBezTo>
                        <a:pt x="98" y="58"/>
                        <a:pt x="98" y="58"/>
                        <a:pt x="98" y="58"/>
                      </a:cubicBezTo>
                      <a:cubicBezTo>
                        <a:pt x="98" y="58"/>
                        <a:pt x="98" y="58"/>
                        <a:pt x="98" y="58"/>
                      </a:cubicBezTo>
                      <a:cubicBezTo>
                        <a:pt x="98" y="58"/>
                        <a:pt x="98" y="58"/>
                        <a:pt x="98" y="58"/>
                      </a:cubicBezTo>
                      <a:cubicBezTo>
                        <a:pt x="98" y="57"/>
                        <a:pt x="98" y="57"/>
                        <a:pt x="98" y="57"/>
                      </a:cubicBezTo>
                      <a:cubicBezTo>
                        <a:pt x="99" y="58"/>
                        <a:pt x="99" y="58"/>
                        <a:pt x="99" y="58"/>
                      </a:cubicBezTo>
                      <a:cubicBezTo>
                        <a:pt x="99" y="58"/>
                        <a:pt x="99" y="58"/>
                        <a:pt x="99" y="58"/>
                      </a:cubicBezTo>
                      <a:cubicBezTo>
                        <a:pt x="99" y="58"/>
                        <a:pt x="99" y="58"/>
                        <a:pt x="99" y="58"/>
                      </a:cubicBezTo>
                      <a:cubicBezTo>
                        <a:pt x="99" y="58"/>
                        <a:pt x="99" y="58"/>
                        <a:pt x="99" y="58"/>
                      </a:cubicBezTo>
                      <a:cubicBezTo>
                        <a:pt x="100" y="58"/>
                        <a:pt x="100" y="58"/>
                        <a:pt x="100" y="58"/>
                      </a:cubicBezTo>
                      <a:cubicBezTo>
                        <a:pt x="101" y="58"/>
                        <a:pt x="101" y="58"/>
                        <a:pt x="101" y="58"/>
                      </a:cubicBezTo>
                      <a:cubicBezTo>
                        <a:pt x="101" y="58"/>
                        <a:pt x="101" y="58"/>
                        <a:pt x="101" y="58"/>
                      </a:cubicBezTo>
                      <a:cubicBezTo>
                        <a:pt x="102" y="57"/>
                        <a:pt x="102" y="57"/>
                        <a:pt x="102" y="57"/>
                      </a:cubicBezTo>
                      <a:cubicBezTo>
                        <a:pt x="102" y="57"/>
                        <a:pt x="102" y="57"/>
                        <a:pt x="102" y="57"/>
                      </a:cubicBezTo>
                      <a:cubicBezTo>
                        <a:pt x="104" y="58"/>
                        <a:pt x="104" y="58"/>
                        <a:pt x="104" y="58"/>
                      </a:cubicBezTo>
                      <a:cubicBezTo>
                        <a:pt x="104" y="58"/>
                        <a:pt x="104" y="58"/>
                        <a:pt x="104" y="58"/>
                      </a:cubicBezTo>
                      <a:cubicBezTo>
                        <a:pt x="104" y="57"/>
                        <a:pt x="104" y="57"/>
                        <a:pt x="104" y="57"/>
                      </a:cubicBezTo>
                      <a:cubicBezTo>
                        <a:pt x="104" y="57"/>
                        <a:pt x="104" y="57"/>
                        <a:pt x="104" y="57"/>
                      </a:cubicBezTo>
                      <a:cubicBezTo>
                        <a:pt x="105" y="56"/>
                        <a:pt x="105" y="56"/>
                        <a:pt x="105" y="56"/>
                      </a:cubicBezTo>
                      <a:cubicBezTo>
                        <a:pt x="105" y="55"/>
                        <a:pt x="105" y="55"/>
                        <a:pt x="105" y="55"/>
                      </a:cubicBezTo>
                      <a:cubicBezTo>
                        <a:pt x="105" y="55"/>
                        <a:pt x="105" y="55"/>
                        <a:pt x="105" y="55"/>
                      </a:cubicBezTo>
                      <a:cubicBezTo>
                        <a:pt x="105" y="55"/>
                        <a:pt x="105" y="55"/>
                        <a:pt x="105" y="55"/>
                      </a:cubicBezTo>
                      <a:cubicBezTo>
                        <a:pt x="105" y="54"/>
                        <a:pt x="105" y="54"/>
                        <a:pt x="105" y="54"/>
                      </a:cubicBezTo>
                      <a:cubicBezTo>
                        <a:pt x="105" y="54"/>
                        <a:pt x="105" y="54"/>
                        <a:pt x="105" y="54"/>
                      </a:cubicBezTo>
                      <a:cubicBezTo>
                        <a:pt x="104" y="53"/>
                        <a:pt x="104" y="53"/>
                        <a:pt x="104" y="53"/>
                      </a:cubicBezTo>
                      <a:cubicBezTo>
                        <a:pt x="104" y="52"/>
                        <a:pt x="104" y="52"/>
                        <a:pt x="104" y="52"/>
                      </a:cubicBezTo>
                      <a:cubicBezTo>
                        <a:pt x="104" y="52"/>
                        <a:pt x="104" y="52"/>
                        <a:pt x="104" y="52"/>
                      </a:cubicBezTo>
                      <a:cubicBezTo>
                        <a:pt x="104" y="52"/>
                        <a:pt x="104" y="52"/>
                        <a:pt x="104" y="52"/>
                      </a:cubicBezTo>
                      <a:cubicBezTo>
                        <a:pt x="104" y="52"/>
                        <a:pt x="104" y="52"/>
                        <a:pt x="104" y="52"/>
                      </a:cubicBezTo>
                      <a:cubicBezTo>
                        <a:pt x="105" y="53"/>
                        <a:pt x="105" y="53"/>
                        <a:pt x="105" y="53"/>
                      </a:cubicBezTo>
                      <a:cubicBezTo>
                        <a:pt x="105" y="54"/>
                        <a:pt x="105" y="54"/>
                        <a:pt x="105" y="54"/>
                      </a:cubicBezTo>
                      <a:cubicBezTo>
                        <a:pt x="105" y="55"/>
                        <a:pt x="105" y="55"/>
                        <a:pt x="105" y="55"/>
                      </a:cubicBezTo>
                      <a:cubicBezTo>
                        <a:pt x="105" y="56"/>
                        <a:pt x="105" y="56"/>
                        <a:pt x="105" y="56"/>
                      </a:cubicBezTo>
                      <a:cubicBezTo>
                        <a:pt x="105" y="56"/>
                        <a:pt x="105" y="56"/>
                        <a:pt x="105" y="56"/>
                      </a:cubicBezTo>
                      <a:cubicBezTo>
                        <a:pt x="105" y="56"/>
                        <a:pt x="105" y="56"/>
                        <a:pt x="105" y="56"/>
                      </a:cubicBezTo>
                      <a:cubicBezTo>
                        <a:pt x="105" y="56"/>
                        <a:pt x="105" y="56"/>
                        <a:pt x="105" y="56"/>
                      </a:cubicBezTo>
                      <a:cubicBezTo>
                        <a:pt x="105" y="57"/>
                        <a:pt x="105" y="57"/>
                        <a:pt x="105" y="57"/>
                      </a:cubicBezTo>
                      <a:cubicBezTo>
                        <a:pt x="106" y="56"/>
                        <a:pt x="106" y="56"/>
                        <a:pt x="106" y="56"/>
                      </a:cubicBezTo>
                      <a:cubicBezTo>
                        <a:pt x="106" y="55"/>
                        <a:pt x="106" y="55"/>
                        <a:pt x="106" y="55"/>
                      </a:cubicBezTo>
                      <a:cubicBezTo>
                        <a:pt x="106" y="53"/>
                        <a:pt x="106" y="53"/>
                        <a:pt x="106" y="53"/>
                      </a:cubicBezTo>
                      <a:cubicBezTo>
                        <a:pt x="106" y="52"/>
                        <a:pt x="106" y="52"/>
                        <a:pt x="106" y="52"/>
                      </a:cubicBezTo>
                      <a:cubicBezTo>
                        <a:pt x="106" y="52"/>
                        <a:pt x="106" y="52"/>
                        <a:pt x="106" y="52"/>
                      </a:cubicBezTo>
                      <a:cubicBezTo>
                        <a:pt x="106" y="51"/>
                        <a:pt x="106" y="51"/>
                        <a:pt x="106" y="51"/>
                      </a:cubicBezTo>
                      <a:cubicBezTo>
                        <a:pt x="106" y="51"/>
                        <a:pt x="106" y="51"/>
                        <a:pt x="106" y="51"/>
                      </a:cubicBezTo>
                      <a:cubicBezTo>
                        <a:pt x="107" y="50"/>
                        <a:pt x="107" y="50"/>
                        <a:pt x="107" y="50"/>
                      </a:cubicBezTo>
                      <a:cubicBezTo>
                        <a:pt x="107" y="48"/>
                        <a:pt x="107" y="48"/>
                        <a:pt x="107" y="48"/>
                      </a:cubicBezTo>
                      <a:cubicBezTo>
                        <a:pt x="108" y="47"/>
                        <a:pt x="108" y="47"/>
                        <a:pt x="108" y="47"/>
                      </a:cubicBezTo>
                      <a:cubicBezTo>
                        <a:pt x="110" y="45"/>
                        <a:pt x="110" y="45"/>
                        <a:pt x="110" y="45"/>
                      </a:cubicBezTo>
                      <a:cubicBezTo>
                        <a:pt x="111" y="44"/>
                        <a:pt x="111" y="44"/>
                        <a:pt x="111" y="44"/>
                      </a:cubicBezTo>
                      <a:cubicBezTo>
                        <a:pt x="112" y="44"/>
                        <a:pt x="112" y="44"/>
                        <a:pt x="112" y="44"/>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2" y="43"/>
                        <a:pt x="112" y="43"/>
                        <a:pt x="112" y="43"/>
                      </a:cubicBezTo>
                      <a:cubicBezTo>
                        <a:pt x="111" y="43"/>
                        <a:pt x="111" y="43"/>
                        <a:pt x="111" y="43"/>
                      </a:cubicBezTo>
                      <a:cubicBezTo>
                        <a:pt x="111" y="43"/>
                        <a:pt x="111" y="43"/>
                        <a:pt x="111" y="43"/>
                      </a:cubicBezTo>
                      <a:cubicBezTo>
                        <a:pt x="111" y="42"/>
                        <a:pt x="111" y="42"/>
                        <a:pt x="111" y="42"/>
                      </a:cubicBezTo>
                      <a:cubicBezTo>
                        <a:pt x="111" y="42"/>
                        <a:pt x="111" y="42"/>
                        <a:pt x="111" y="42"/>
                      </a:cubicBezTo>
                      <a:cubicBezTo>
                        <a:pt x="111" y="42"/>
                        <a:pt x="111" y="42"/>
                        <a:pt x="111" y="42"/>
                      </a:cubicBezTo>
                      <a:cubicBezTo>
                        <a:pt x="110" y="42"/>
                        <a:pt x="110" y="42"/>
                        <a:pt x="110" y="42"/>
                      </a:cubicBezTo>
                      <a:cubicBezTo>
                        <a:pt x="110" y="42"/>
                        <a:pt x="110" y="42"/>
                        <a:pt x="110" y="42"/>
                      </a:cubicBezTo>
                      <a:cubicBezTo>
                        <a:pt x="111" y="42"/>
                        <a:pt x="111" y="42"/>
                        <a:pt x="111" y="42"/>
                      </a:cubicBezTo>
                      <a:cubicBezTo>
                        <a:pt x="111" y="42"/>
                        <a:pt x="111" y="42"/>
                        <a:pt x="111" y="42"/>
                      </a:cubicBezTo>
                      <a:cubicBezTo>
                        <a:pt x="111" y="42"/>
                        <a:pt x="111" y="42"/>
                        <a:pt x="111" y="42"/>
                      </a:cubicBezTo>
                      <a:cubicBezTo>
                        <a:pt x="111" y="42"/>
                        <a:pt x="111" y="42"/>
                        <a:pt x="111" y="42"/>
                      </a:cubicBezTo>
                      <a:cubicBezTo>
                        <a:pt x="111" y="42"/>
                        <a:pt x="111" y="42"/>
                        <a:pt x="111" y="42"/>
                      </a:cubicBezTo>
                      <a:cubicBezTo>
                        <a:pt x="111" y="41"/>
                        <a:pt x="111" y="41"/>
                        <a:pt x="111" y="41"/>
                      </a:cubicBezTo>
                      <a:cubicBezTo>
                        <a:pt x="111" y="41"/>
                        <a:pt x="111" y="41"/>
                        <a:pt x="111" y="41"/>
                      </a:cubicBezTo>
                      <a:cubicBezTo>
                        <a:pt x="111" y="41"/>
                        <a:pt x="111" y="41"/>
                        <a:pt x="111" y="41"/>
                      </a:cubicBezTo>
                      <a:cubicBezTo>
                        <a:pt x="111" y="40"/>
                        <a:pt x="111" y="40"/>
                        <a:pt x="111" y="40"/>
                      </a:cubicBezTo>
                      <a:cubicBezTo>
                        <a:pt x="111" y="40"/>
                        <a:pt x="111" y="40"/>
                        <a:pt x="111" y="40"/>
                      </a:cubicBezTo>
                      <a:cubicBezTo>
                        <a:pt x="111" y="40"/>
                        <a:pt x="111" y="40"/>
                        <a:pt x="111" y="40"/>
                      </a:cubicBezTo>
                      <a:cubicBezTo>
                        <a:pt x="110" y="40"/>
                        <a:pt x="110" y="40"/>
                        <a:pt x="110" y="40"/>
                      </a:cubicBezTo>
                      <a:cubicBezTo>
                        <a:pt x="110" y="39"/>
                        <a:pt x="110" y="39"/>
                        <a:pt x="110" y="39"/>
                      </a:cubicBezTo>
                      <a:cubicBezTo>
                        <a:pt x="110" y="39"/>
                        <a:pt x="110" y="39"/>
                        <a:pt x="110" y="39"/>
                      </a:cubicBezTo>
                      <a:cubicBezTo>
                        <a:pt x="110" y="39"/>
                        <a:pt x="110" y="39"/>
                        <a:pt x="110" y="39"/>
                      </a:cubicBezTo>
                      <a:cubicBezTo>
                        <a:pt x="111" y="39"/>
                        <a:pt x="111" y="39"/>
                        <a:pt x="111" y="39"/>
                      </a:cubicBezTo>
                      <a:cubicBezTo>
                        <a:pt x="111" y="39"/>
                        <a:pt x="111" y="39"/>
                        <a:pt x="111" y="39"/>
                      </a:cubicBezTo>
                      <a:cubicBezTo>
                        <a:pt x="111" y="39"/>
                        <a:pt x="111" y="39"/>
                        <a:pt x="111" y="39"/>
                      </a:cubicBezTo>
                      <a:cubicBezTo>
                        <a:pt x="111" y="40"/>
                        <a:pt x="111" y="40"/>
                        <a:pt x="111" y="40"/>
                      </a:cubicBezTo>
                      <a:cubicBezTo>
                        <a:pt x="111" y="40"/>
                        <a:pt x="111" y="40"/>
                        <a:pt x="111" y="40"/>
                      </a:cubicBezTo>
                      <a:cubicBezTo>
                        <a:pt x="111" y="40"/>
                        <a:pt x="111" y="40"/>
                        <a:pt x="111" y="40"/>
                      </a:cubicBezTo>
                      <a:cubicBezTo>
                        <a:pt x="111" y="40"/>
                        <a:pt x="111" y="40"/>
                        <a:pt x="111" y="40"/>
                      </a:cubicBezTo>
                      <a:cubicBezTo>
                        <a:pt x="111" y="40"/>
                        <a:pt x="111" y="40"/>
                        <a:pt x="111" y="40"/>
                      </a:cubicBezTo>
                      <a:cubicBezTo>
                        <a:pt x="112" y="41"/>
                        <a:pt x="112" y="41"/>
                        <a:pt x="112" y="41"/>
                      </a:cubicBezTo>
                      <a:cubicBezTo>
                        <a:pt x="112" y="41"/>
                        <a:pt x="112" y="41"/>
                        <a:pt x="112" y="41"/>
                      </a:cubicBezTo>
                      <a:cubicBezTo>
                        <a:pt x="112" y="41"/>
                        <a:pt x="112" y="41"/>
                        <a:pt x="112" y="41"/>
                      </a:cubicBezTo>
                      <a:cubicBezTo>
                        <a:pt x="111" y="42"/>
                        <a:pt x="111" y="42"/>
                        <a:pt x="111" y="42"/>
                      </a:cubicBezTo>
                      <a:cubicBezTo>
                        <a:pt x="111" y="42"/>
                        <a:pt x="111" y="42"/>
                        <a:pt x="111" y="42"/>
                      </a:cubicBezTo>
                      <a:cubicBezTo>
                        <a:pt x="112" y="42"/>
                        <a:pt x="112" y="42"/>
                        <a:pt x="112" y="42"/>
                      </a:cubicBezTo>
                      <a:cubicBezTo>
                        <a:pt x="112" y="42"/>
                        <a:pt x="112" y="42"/>
                        <a:pt x="112" y="42"/>
                      </a:cubicBezTo>
                      <a:cubicBezTo>
                        <a:pt x="112" y="42"/>
                        <a:pt x="112" y="42"/>
                        <a:pt x="112" y="42"/>
                      </a:cubicBezTo>
                      <a:cubicBezTo>
                        <a:pt x="112" y="43"/>
                        <a:pt x="112" y="43"/>
                        <a:pt x="112" y="43"/>
                      </a:cubicBezTo>
                      <a:cubicBezTo>
                        <a:pt x="113" y="42"/>
                        <a:pt x="113" y="42"/>
                        <a:pt x="113" y="42"/>
                      </a:cubicBezTo>
                      <a:cubicBezTo>
                        <a:pt x="113" y="42"/>
                        <a:pt x="113" y="42"/>
                        <a:pt x="113" y="42"/>
                      </a:cubicBezTo>
                      <a:cubicBezTo>
                        <a:pt x="113" y="42"/>
                        <a:pt x="113" y="42"/>
                        <a:pt x="113" y="42"/>
                      </a:cubicBezTo>
                      <a:cubicBezTo>
                        <a:pt x="114" y="42"/>
                        <a:pt x="114" y="42"/>
                        <a:pt x="114" y="42"/>
                      </a:cubicBezTo>
                      <a:cubicBezTo>
                        <a:pt x="114" y="40"/>
                        <a:pt x="114" y="40"/>
                        <a:pt x="114" y="40"/>
                      </a:cubicBezTo>
                      <a:cubicBezTo>
                        <a:pt x="115" y="40"/>
                        <a:pt x="115" y="40"/>
                        <a:pt x="115" y="40"/>
                      </a:cubicBezTo>
                      <a:cubicBezTo>
                        <a:pt x="115" y="40"/>
                        <a:pt x="115" y="40"/>
                        <a:pt x="115" y="40"/>
                      </a:cubicBezTo>
                      <a:cubicBezTo>
                        <a:pt x="114" y="40"/>
                        <a:pt x="114" y="40"/>
                        <a:pt x="114" y="40"/>
                      </a:cubicBezTo>
                      <a:cubicBezTo>
                        <a:pt x="114" y="39"/>
                        <a:pt x="114" y="39"/>
                        <a:pt x="114" y="39"/>
                      </a:cubicBezTo>
                      <a:cubicBezTo>
                        <a:pt x="115" y="39"/>
                        <a:pt x="115" y="39"/>
                        <a:pt x="115" y="39"/>
                      </a:cubicBezTo>
                      <a:cubicBezTo>
                        <a:pt x="115" y="40"/>
                        <a:pt x="115" y="40"/>
                        <a:pt x="115" y="40"/>
                      </a:cubicBezTo>
                      <a:cubicBezTo>
                        <a:pt x="115" y="40"/>
                        <a:pt x="115" y="40"/>
                        <a:pt x="115" y="40"/>
                      </a:cubicBezTo>
                      <a:cubicBezTo>
                        <a:pt x="115" y="40"/>
                        <a:pt x="115" y="40"/>
                        <a:pt x="115" y="40"/>
                      </a:cubicBezTo>
                      <a:cubicBezTo>
                        <a:pt x="115" y="40"/>
                        <a:pt x="115" y="40"/>
                        <a:pt x="115" y="40"/>
                      </a:cubicBezTo>
                      <a:cubicBezTo>
                        <a:pt x="115" y="39"/>
                        <a:pt x="115" y="39"/>
                        <a:pt x="115" y="39"/>
                      </a:cubicBezTo>
                      <a:cubicBezTo>
                        <a:pt x="115" y="39"/>
                        <a:pt x="115" y="39"/>
                        <a:pt x="115" y="39"/>
                      </a:cubicBezTo>
                      <a:cubicBezTo>
                        <a:pt x="115" y="39"/>
                        <a:pt x="115" y="39"/>
                        <a:pt x="115" y="39"/>
                      </a:cubicBezTo>
                      <a:cubicBezTo>
                        <a:pt x="115" y="39"/>
                        <a:pt x="115" y="39"/>
                        <a:pt x="115" y="39"/>
                      </a:cubicBezTo>
                      <a:cubicBezTo>
                        <a:pt x="115" y="38"/>
                        <a:pt x="115" y="38"/>
                        <a:pt x="115" y="38"/>
                      </a:cubicBezTo>
                      <a:cubicBezTo>
                        <a:pt x="115" y="38"/>
                        <a:pt x="115" y="38"/>
                        <a:pt x="115" y="38"/>
                      </a:cubicBezTo>
                      <a:cubicBezTo>
                        <a:pt x="115" y="38"/>
                        <a:pt x="115" y="38"/>
                        <a:pt x="115" y="38"/>
                      </a:cubicBezTo>
                      <a:cubicBezTo>
                        <a:pt x="115" y="38"/>
                        <a:pt x="115" y="38"/>
                        <a:pt x="115" y="38"/>
                      </a:cubicBezTo>
                      <a:cubicBezTo>
                        <a:pt x="115" y="38"/>
                        <a:pt x="115" y="38"/>
                        <a:pt x="115" y="38"/>
                      </a:cubicBezTo>
                      <a:cubicBezTo>
                        <a:pt x="116" y="39"/>
                        <a:pt x="116" y="39"/>
                        <a:pt x="116" y="39"/>
                      </a:cubicBezTo>
                      <a:cubicBezTo>
                        <a:pt x="116" y="39"/>
                        <a:pt x="116" y="39"/>
                        <a:pt x="116" y="39"/>
                      </a:cubicBezTo>
                      <a:cubicBezTo>
                        <a:pt x="116" y="39"/>
                        <a:pt x="116" y="39"/>
                        <a:pt x="116" y="39"/>
                      </a:cubicBezTo>
                      <a:cubicBezTo>
                        <a:pt x="116" y="40"/>
                        <a:pt x="116" y="40"/>
                        <a:pt x="116" y="40"/>
                      </a:cubicBezTo>
                      <a:cubicBezTo>
                        <a:pt x="116" y="39"/>
                        <a:pt x="116" y="39"/>
                        <a:pt x="116" y="39"/>
                      </a:cubicBezTo>
                      <a:cubicBezTo>
                        <a:pt x="116" y="39"/>
                        <a:pt x="116" y="39"/>
                        <a:pt x="116" y="39"/>
                      </a:cubicBezTo>
                      <a:cubicBezTo>
                        <a:pt x="118" y="38"/>
                        <a:pt x="118" y="38"/>
                        <a:pt x="118" y="38"/>
                      </a:cubicBezTo>
                      <a:cubicBezTo>
                        <a:pt x="119" y="38"/>
                        <a:pt x="119" y="38"/>
                        <a:pt x="119" y="38"/>
                      </a:cubicBezTo>
                      <a:cubicBezTo>
                        <a:pt x="122" y="37"/>
                        <a:pt x="122" y="37"/>
                        <a:pt x="122" y="37"/>
                      </a:cubicBezTo>
                      <a:cubicBezTo>
                        <a:pt x="122" y="37"/>
                        <a:pt x="122" y="37"/>
                        <a:pt x="122"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6"/>
                        <a:pt x="121" y="36"/>
                        <a:pt x="121" y="36"/>
                      </a:cubicBezTo>
                      <a:cubicBezTo>
                        <a:pt x="121" y="36"/>
                        <a:pt x="121" y="36"/>
                        <a:pt x="121" y="36"/>
                      </a:cubicBezTo>
                      <a:cubicBezTo>
                        <a:pt x="122" y="36"/>
                        <a:pt x="122" y="36"/>
                        <a:pt x="122" y="36"/>
                      </a:cubicBezTo>
                      <a:cubicBezTo>
                        <a:pt x="122" y="36"/>
                        <a:pt x="122" y="36"/>
                        <a:pt x="122" y="36"/>
                      </a:cubicBezTo>
                      <a:cubicBezTo>
                        <a:pt x="122" y="36"/>
                        <a:pt x="122" y="36"/>
                        <a:pt x="122" y="36"/>
                      </a:cubicBezTo>
                      <a:cubicBezTo>
                        <a:pt x="122" y="37"/>
                        <a:pt x="122" y="37"/>
                        <a:pt x="122" y="37"/>
                      </a:cubicBezTo>
                      <a:cubicBezTo>
                        <a:pt x="122" y="37"/>
                        <a:pt x="122" y="37"/>
                        <a:pt x="122" y="37"/>
                      </a:cubicBezTo>
                      <a:cubicBezTo>
                        <a:pt x="123" y="37"/>
                        <a:pt x="123" y="37"/>
                        <a:pt x="123" y="37"/>
                      </a:cubicBezTo>
                      <a:cubicBezTo>
                        <a:pt x="123" y="37"/>
                        <a:pt x="123" y="37"/>
                        <a:pt x="123" y="37"/>
                      </a:cubicBezTo>
                      <a:cubicBezTo>
                        <a:pt x="123" y="35"/>
                        <a:pt x="123" y="35"/>
                        <a:pt x="123" y="35"/>
                      </a:cubicBezTo>
                      <a:cubicBezTo>
                        <a:pt x="123" y="35"/>
                        <a:pt x="123" y="35"/>
                        <a:pt x="123" y="35"/>
                      </a:cubicBezTo>
                      <a:cubicBezTo>
                        <a:pt x="123" y="36"/>
                        <a:pt x="123" y="36"/>
                        <a:pt x="123" y="36"/>
                      </a:cubicBezTo>
                      <a:cubicBezTo>
                        <a:pt x="124" y="36"/>
                        <a:pt x="124" y="36"/>
                        <a:pt x="124" y="36"/>
                      </a:cubicBezTo>
                      <a:cubicBezTo>
                        <a:pt x="123" y="36"/>
                        <a:pt x="123" y="36"/>
                        <a:pt x="123" y="36"/>
                      </a:cubicBezTo>
                      <a:cubicBezTo>
                        <a:pt x="123" y="36"/>
                        <a:pt x="123" y="36"/>
                        <a:pt x="123" y="36"/>
                      </a:cubicBezTo>
                      <a:cubicBezTo>
                        <a:pt x="124" y="37"/>
                        <a:pt x="124" y="37"/>
                        <a:pt x="124" y="37"/>
                      </a:cubicBezTo>
                      <a:cubicBezTo>
                        <a:pt x="124" y="37"/>
                        <a:pt x="124" y="37"/>
                        <a:pt x="124" y="37"/>
                      </a:cubicBezTo>
                      <a:cubicBezTo>
                        <a:pt x="125" y="37"/>
                        <a:pt x="125" y="37"/>
                        <a:pt x="125" y="37"/>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6"/>
                        <a:pt x="125" y="36"/>
                        <a:pt x="125" y="36"/>
                      </a:cubicBezTo>
                      <a:cubicBezTo>
                        <a:pt x="125" y="35"/>
                        <a:pt x="125" y="35"/>
                        <a:pt x="125" y="35"/>
                      </a:cubicBezTo>
                      <a:cubicBezTo>
                        <a:pt x="125" y="35"/>
                        <a:pt x="125" y="35"/>
                        <a:pt x="125" y="35"/>
                      </a:cubicBezTo>
                      <a:cubicBezTo>
                        <a:pt x="125" y="35"/>
                        <a:pt x="125" y="35"/>
                        <a:pt x="125" y="35"/>
                      </a:cubicBezTo>
                      <a:cubicBezTo>
                        <a:pt x="126" y="34"/>
                        <a:pt x="126" y="34"/>
                        <a:pt x="126" y="34"/>
                      </a:cubicBezTo>
                      <a:cubicBezTo>
                        <a:pt x="126" y="34"/>
                        <a:pt x="126" y="34"/>
                        <a:pt x="126" y="34"/>
                      </a:cubicBezTo>
                      <a:cubicBezTo>
                        <a:pt x="126" y="34"/>
                        <a:pt x="126" y="34"/>
                        <a:pt x="126" y="34"/>
                      </a:cubicBezTo>
                      <a:cubicBezTo>
                        <a:pt x="126" y="34"/>
                        <a:pt x="126" y="34"/>
                        <a:pt x="126" y="34"/>
                      </a:cubicBezTo>
                      <a:cubicBezTo>
                        <a:pt x="126" y="33"/>
                        <a:pt x="126" y="33"/>
                        <a:pt x="126" y="33"/>
                      </a:cubicBezTo>
                      <a:cubicBezTo>
                        <a:pt x="126" y="33"/>
                        <a:pt x="126" y="33"/>
                        <a:pt x="126" y="33"/>
                      </a:cubicBezTo>
                      <a:cubicBezTo>
                        <a:pt x="126" y="33"/>
                        <a:pt x="126" y="33"/>
                        <a:pt x="126" y="33"/>
                      </a:cubicBezTo>
                      <a:cubicBezTo>
                        <a:pt x="126" y="33"/>
                        <a:pt x="126" y="33"/>
                        <a:pt x="126" y="33"/>
                      </a:cubicBezTo>
                      <a:cubicBezTo>
                        <a:pt x="126" y="34"/>
                        <a:pt x="126" y="34"/>
                        <a:pt x="126" y="34"/>
                      </a:cubicBezTo>
                      <a:cubicBezTo>
                        <a:pt x="126" y="34"/>
                        <a:pt x="126" y="34"/>
                        <a:pt x="126" y="34"/>
                      </a:cubicBezTo>
                      <a:cubicBezTo>
                        <a:pt x="127" y="33"/>
                        <a:pt x="127" y="33"/>
                        <a:pt x="127" y="33"/>
                      </a:cubicBezTo>
                      <a:cubicBezTo>
                        <a:pt x="127" y="33"/>
                        <a:pt x="127" y="33"/>
                        <a:pt x="127" y="33"/>
                      </a:cubicBezTo>
                      <a:cubicBezTo>
                        <a:pt x="127" y="33"/>
                        <a:pt x="127" y="33"/>
                        <a:pt x="127" y="33"/>
                      </a:cubicBezTo>
                      <a:cubicBezTo>
                        <a:pt x="127" y="33"/>
                        <a:pt x="127" y="33"/>
                        <a:pt x="127" y="33"/>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2"/>
                        <a:pt x="127" y="32"/>
                        <a:pt x="127" y="32"/>
                      </a:cubicBezTo>
                      <a:cubicBezTo>
                        <a:pt x="127" y="31"/>
                        <a:pt x="127" y="31"/>
                        <a:pt x="127" y="31"/>
                      </a:cubicBezTo>
                      <a:cubicBezTo>
                        <a:pt x="128" y="31"/>
                        <a:pt x="128" y="31"/>
                        <a:pt x="128" y="31"/>
                      </a:cubicBezTo>
                      <a:cubicBezTo>
                        <a:pt x="128" y="31"/>
                        <a:pt x="128" y="31"/>
                        <a:pt x="128" y="31"/>
                      </a:cubicBezTo>
                      <a:cubicBezTo>
                        <a:pt x="127" y="31"/>
                        <a:pt x="127" y="31"/>
                        <a:pt x="127" y="31"/>
                      </a:cubicBezTo>
                      <a:cubicBezTo>
                        <a:pt x="127" y="31"/>
                        <a:pt x="127" y="31"/>
                        <a:pt x="127" y="31"/>
                      </a:cubicBezTo>
                      <a:cubicBezTo>
                        <a:pt x="126" y="30"/>
                        <a:pt x="126" y="30"/>
                        <a:pt x="126" y="30"/>
                      </a:cubicBezTo>
                      <a:cubicBezTo>
                        <a:pt x="126" y="30"/>
                        <a:pt x="126" y="30"/>
                        <a:pt x="126" y="30"/>
                      </a:cubicBezTo>
                      <a:cubicBezTo>
                        <a:pt x="126" y="31"/>
                        <a:pt x="126" y="31"/>
                        <a:pt x="126" y="31"/>
                      </a:cubicBezTo>
                      <a:cubicBezTo>
                        <a:pt x="127" y="31"/>
                        <a:pt x="127" y="31"/>
                        <a:pt x="127" y="31"/>
                      </a:cubicBezTo>
                      <a:cubicBezTo>
                        <a:pt x="127" y="31"/>
                        <a:pt x="127" y="31"/>
                        <a:pt x="127" y="31"/>
                      </a:cubicBezTo>
                      <a:cubicBezTo>
                        <a:pt x="126" y="31"/>
                        <a:pt x="126" y="31"/>
                        <a:pt x="126" y="31"/>
                      </a:cubicBezTo>
                      <a:cubicBezTo>
                        <a:pt x="126" y="31"/>
                        <a:pt x="126" y="31"/>
                        <a:pt x="126" y="31"/>
                      </a:cubicBezTo>
                      <a:cubicBezTo>
                        <a:pt x="126" y="32"/>
                        <a:pt x="126" y="32"/>
                        <a:pt x="126" y="32"/>
                      </a:cubicBezTo>
                      <a:cubicBezTo>
                        <a:pt x="126" y="32"/>
                        <a:pt x="126" y="32"/>
                        <a:pt x="126" y="32"/>
                      </a:cubicBezTo>
                      <a:cubicBezTo>
                        <a:pt x="126" y="32"/>
                        <a:pt x="126" y="32"/>
                        <a:pt x="126" y="32"/>
                      </a:cubicBezTo>
                      <a:cubicBezTo>
                        <a:pt x="125" y="32"/>
                        <a:pt x="125" y="32"/>
                        <a:pt x="125" y="32"/>
                      </a:cubicBezTo>
                      <a:cubicBezTo>
                        <a:pt x="125" y="32"/>
                        <a:pt x="125" y="32"/>
                        <a:pt x="125" y="32"/>
                      </a:cubicBezTo>
                      <a:cubicBezTo>
                        <a:pt x="125" y="32"/>
                        <a:pt x="125" y="32"/>
                        <a:pt x="125" y="32"/>
                      </a:cubicBezTo>
                      <a:cubicBezTo>
                        <a:pt x="125" y="32"/>
                        <a:pt x="125" y="32"/>
                        <a:pt x="125" y="32"/>
                      </a:cubicBezTo>
                      <a:cubicBezTo>
                        <a:pt x="124" y="32"/>
                        <a:pt x="124" y="32"/>
                        <a:pt x="124" y="32"/>
                      </a:cubicBezTo>
                      <a:cubicBezTo>
                        <a:pt x="124" y="32"/>
                        <a:pt x="124" y="32"/>
                        <a:pt x="124" y="32"/>
                      </a:cubicBezTo>
                      <a:cubicBezTo>
                        <a:pt x="124" y="32"/>
                        <a:pt x="124" y="32"/>
                        <a:pt x="124" y="32"/>
                      </a:cubicBezTo>
                      <a:cubicBezTo>
                        <a:pt x="125" y="32"/>
                        <a:pt x="125" y="32"/>
                        <a:pt x="125" y="32"/>
                      </a:cubicBezTo>
                      <a:cubicBezTo>
                        <a:pt x="125" y="32"/>
                        <a:pt x="125" y="32"/>
                        <a:pt x="125" y="32"/>
                      </a:cubicBezTo>
                      <a:cubicBezTo>
                        <a:pt x="125" y="31"/>
                        <a:pt x="125" y="31"/>
                        <a:pt x="125" y="31"/>
                      </a:cubicBezTo>
                      <a:cubicBezTo>
                        <a:pt x="125" y="31"/>
                        <a:pt x="125" y="31"/>
                        <a:pt x="125" y="31"/>
                      </a:cubicBezTo>
                      <a:cubicBezTo>
                        <a:pt x="125" y="31"/>
                        <a:pt x="125" y="31"/>
                        <a:pt x="125" y="31"/>
                      </a:cubicBezTo>
                      <a:cubicBezTo>
                        <a:pt x="125" y="31"/>
                        <a:pt x="125" y="31"/>
                        <a:pt x="125" y="31"/>
                      </a:cubicBezTo>
                      <a:cubicBezTo>
                        <a:pt x="125" y="31"/>
                        <a:pt x="125" y="31"/>
                        <a:pt x="125" y="31"/>
                      </a:cubicBezTo>
                      <a:cubicBezTo>
                        <a:pt x="125" y="30"/>
                        <a:pt x="125" y="30"/>
                        <a:pt x="125" y="30"/>
                      </a:cubicBezTo>
                      <a:cubicBezTo>
                        <a:pt x="125" y="30"/>
                        <a:pt x="125" y="30"/>
                        <a:pt x="125" y="30"/>
                      </a:cubicBezTo>
                      <a:cubicBezTo>
                        <a:pt x="125" y="30"/>
                        <a:pt x="125" y="30"/>
                        <a:pt x="125" y="30"/>
                      </a:cubicBezTo>
                      <a:cubicBezTo>
                        <a:pt x="124" y="30"/>
                        <a:pt x="124" y="30"/>
                        <a:pt x="124" y="30"/>
                      </a:cubicBezTo>
                      <a:cubicBezTo>
                        <a:pt x="124" y="30"/>
                        <a:pt x="124" y="30"/>
                        <a:pt x="124" y="30"/>
                      </a:cubicBezTo>
                      <a:cubicBezTo>
                        <a:pt x="124" y="30"/>
                        <a:pt x="124" y="30"/>
                        <a:pt x="124" y="30"/>
                      </a:cubicBezTo>
                      <a:cubicBezTo>
                        <a:pt x="124" y="30"/>
                        <a:pt x="124" y="30"/>
                        <a:pt x="124" y="30"/>
                      </a:cubicBezTo>
                      <a:cubicBezTo>
                        <a:pt x="124" y="30"/>
                        <a:pt x="124" y="30"/>
                        <a:pt x="124" y="30"/>
                      </a:cubicBezTo>
                      <a:cubicBezTo>
                        <a:pt x="124" y="31"/>
                        <a:pt x="124" y="31"/>
                        <a:pt x="124" y="31"/>
                      </a:cubicBezTo>
                      <a:cubicBezTo>
                        <a:pt x="124" y="31"/>
                        <a:pt x="124" y="31"/>
                        <a:pt x="124" y="31"/>
                      </a:cubicBezTo>
                      <a:cubicBezTo>
                        <a:pt x="124" y="31"/>
                        <a:pt x="124" y="31"/>
                        <a:pt x="124" y="31"/>
                      </a:cubicBezTo>
                      <a:cubicBezTo>
                        <a:pt x="124" y="32"/>
                        <a:pt x="124" y="32"/>
                        <a:pt x="124" y="32"/>
                      </a:cubicBezTo>
                      <a:cubicBezTo>
                        <a:pt x="124" y="32"/>
                        <a:pt x="124" y="32"/>
                        <a:pt x="124" y="32"/>
                      </a:cubicBezTo>
                      <a:cubicBezTo>
                        <a:pt x="124" y="32"/>
                        <a:pt x="124" y="32"/>
                        <a:pt x="124" y="32"/>
                      </a:cubicBezTo>
                      <a:cubicBezTo>
                        <a:pt x="124" y="31"/>
                        <a:pt x="124" y="31"/>
                        <a:pt x="124" y="31"/>
                      </a:cubicBezTo>
                      <a:cubicBezTo>
                        <a:pt x="123" y="31"/>
                        <a:pt x="123" y="31"/>
                        <a:pt x="123" y="31"/>
                      </a:cubicBezTo>
                      <a:cubicBezTo>
                        <a:pt x="123" y="32"/>
                        <a:pt x="123" y="32"/>
                        <a:pt x="123" y="32"/>
                      </a:cubicBezTo>
                      <a:cubicBezTo>
                        <a:pt x="123" y="32"/>
                        <a:pt x="123" y="32"/>
                        <a:pt x="123" y="32"/>
                      </a:cubicBezTo>
                      <a:cubicBezTo>
                        <a:pt x="123" y="32"/>
                        <a:pt x="123" y="32"/>
                        <a:pt x="123" y="32"/>
                      </a:cubicBezTo>
                      <a:cubicBezTo>
                        <a:pt x="123" y="32"/>
                        <a:pt x="123" y="32"/>
                        <a:pt x="123" y="32"/>
                      </a:cubicBezTo>
                      <a:cubicBezTo>
                        <a:pt x="123" y="33"/>
                        <a:pt x="123" y="33"/>
                        <a:pt x="123" y="33"/>
                      </a:cubicBezTo>
                      <a:cubicBezTo>
                        <a:pt x="123" y="33"/>
                        <a:pt x="123" y="33"/>
                        <a:pt x="123" y="33"/>
                      </a:cubicBezTo>
                      <a:cubicBezTo>
                        <a:pt x="123" y="33"/>
                        <a:pt x="123" y="33"/>
                        <a:pt x="123" y="33"/>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2" y="32"/>
                        <a:pt x="122" y="32"/>
                        <a:pt x="122" y="32"/>
                      </a:cubicBezTo>
                      <a:cubicBezTo>
                        <a:pt x="121" y="32"/>
                        <a:pt x="121" y="32"/>
                        <a:pt x="121" y="32"/>
                      </a:cubicBezTo>
                      <a:cubicBezTo>
                        <a:pt x="121" y="33"/>
                        <a:pt x="121" y="33"/>
                        <a:pt x="121" y="33"/>
                      </a:cubicBezTo>
                      <a:cubicBezTo>
                        <a:pt x="121" y="33"/>
                        <a:pt x="121" y="33"/>
                        <a:pt x="121" y="33"/>
                      </a:cubicBezTo>
                      <a:cubicBezTo>
                        <a:pt x="121" y="33"/>
                        <a:pt x="121" y="33"/>
                        <a:pt x="121" y="33"/>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20" y="34"/>
                        <a:pt x="120" y="34"/>
                        <a:pt x="120" y="34"/>
                      </a:cubicBezTo>
                      <a:cubicBezTo>
                        <a:pt x="119" y="33"/>
                        <a:pt x="119" y="33"/>
                        <a:pt x="119" y="33"/>
                      </a:cubicBezTo>
                      <a:cubicBezTo>
                        <a:pt x="118" y="33"/>
                        <a:pt x="118" y="33"/>
                        <a:pt x="118" y="33"/>
                      </a:cubicBezTo>
                      <a:cubicBezTo>
                        <a:pt x="118" y="33"/>
                        <a:pt x="118" y="33"/>
                        <a:pt x="118" y="33"/>
                      </a:cubicBezTo>
                      <a:cubicBezTo>
                        <a:pt x="117" y="33"/>
                        <a:pt x="117" y="33"/>
                        <a:pt x="117" y="33"/>
                      </a:cubicBezTo>
                      <a:cubicBezTo>
                        <a:pt x="116" y="33"/>
                        <a:pt x="116" y="33"/>
                        <a:pt x="116" y="33"/>
                      </a:cubicBezTo>
                      <a:cubicBezTo>
                        <a:pt x="116" y="32"/>
                        <a:pt x="116" y="32"/>
                        <a:pt x="116" y="32"/>
                      </a:cubicBezTo>
                      <a:cubicBezTo>
                        <a:pt x="115" y="32"/>
                        <a:pt x="115" y="32"/>
                        <a:pt x="115" y="32"/>
                      </a:cubicBezTo>
                      <a:cubicBezTo>
                        <a:pt x="115" y="31"/>
                        <a:pt x="115" y="31"/>
                        <a:pt x="115" y="31"/>
                      </a:cubicBezTo>
                      <a:cubicBezTo>
                        <a:pt x="115" y="31"/>
                        <a:pt x="115" y="31"/>
                        <a:pt x="115" y="31"/>
                      </a:cubicBezTo>
                      <a:cubicBezTo>
                        <a:pt x="114" y="30"/>
                        <a:pt x="114" y="30"/>
                        <a:pt x="114" y="30"/>
                      </a:cubicBezTo>
                      <a:cubicBezTo>
                        <a:pt x="115" y="30"/>
                        <a:pt x="115" y="30"/>
                        <a:pt x="115" y="30"/>
                      </a:cubicBezTo>
                      <a:cubicBezTo>
                        <a:pt x="116" y="31"/>
                        <a:pt x="116" y="31"/>
                        <a:pt x="116" y="31"/>
                      </a:cubicBezTo>
                      <a:cubicBezTo>
                        <a:pt x="116" y="31"/>
                        <a:pt x="116" y="31"/>
                        <a:pt x="116" y="31"/>
                      </a:cubicBezTo>
                      <a:cubicBezTo>
                        <a:pt x="117" y="32"/>
                        <a:pt x="117" y="32"/>
                        <a:pt x="117" y="32"/>
                      </a:cubicBezTo>
                      <a:cubicBezTo>
                        <a:pt x="117" y="32"/>
                        <a:pt x="117" y="32"/>
                        <a:pt x="117" y="32"/>
                      </a:cubicBezTo>
                      <a:cubicBezTo>
                        <a:pt x="118" y="32"/>
                        <a:pt x="118" y="32"/>
                        <a:pt x="118" y="32"/>
                      </a:cubicBezTo>
                      <a:cubicBezTo>
                        <a:pt x="118" y="33"/>
                        <a:pt x="118" y="33"/>
                        <a:pt x="118" y="33"/>
                      </a:cubicBezTo>
                      <a:cubicBezTo>
                        <a:pt x="119" y="33"/>
                        <a:pt x="119" y="33"/>
                        <a:pt x="119" y="33"/>
                      </a:cubicBezTo>
                      <a:cubicBezTo>
                        <a:pt x="120" y="32"/>
                        <a:pt x="120" y="32"/>
                        <a:pt x="120" y="32"/>
                      </a:cubicBezTo>
                      <a:cubicBezTo>
                        <a:pt x="120" y="32"/>
                        <a:pt x="120" y="32"/>
                        <a:pt x="120" y="32"/>
                      </a:cubicBezTo>
                      <a:cubicBezTo>
                        <a:pt x="120" y="32"/>
                        <a:pt x="120" y="32"/>
                        <a:pt x="120" y="32"/>
                      </a:cubicBezTo>
                      <a:cubicBezTo>
                        <a:pt x="121" y="31"/>
                        <a:pt x="121" y="31"/>
                        <a:pt x="121" y="31"/>
                      </a:cubicBezTo>
                      <a:cubicBezTo>
                        <a:pt x="121" y="31"/>
                        <a:pt x="121" y="31"/>
                        <a:pt x="121" y="31"/>
                      </a:cubicBezTo>
                      <a:cubicBezTo>
                        <a:pt x="122" y="30"/>
                        <a:pt x="122" y="30"/>
                        <a:pt x="122" y="30"/>
                      </a:cubicBezTo>
                      <a:cubicBezTo>
                        <a:pt x="122" y="30"/>
                        <a:pt x="122" y="30"/>
                        <a:pt x="122" y="30"/>
                      </a:cubicBezTo>
                      <a:cubicBezTo>
                        <a:pt x="122" y="30"/>
                        <a:pt x="122" y="30"/>
                        <a:pt x="122" y="30"/>
                      </a:cubicBezTo>
                      <a:cubicBezTo>
                        <a:pt x="122" y="29"/>
                        <a:pt x="122" y="29"/>
                        <a:pt x="122" y="29"/>
                      </a:cubicBezTo>
                      <a:cubicBezTo>
                        <a:pt x="122" y="29"/>
                        <a:pt x="122" y="29"/>
                        <a:pt x="122" y="29"/>
                      </a:cubicBezTo>
                      <a:cubicBezTo>
                        <a:pt x="122" y="28"/>
                        <a:pt x="122" y="28"/>
                        <a:pt x="122" y="28"/>
                      </a:cubicBezTo>
                      <a:cubicBezTo>
                        <a:pt x="122" y="28"/>
                        <a:pt x="122" y="28"/>
                        <a:pt x="122" y="28"/>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2" y="29"/>
                        <a:pt x="122" y="29"/>
                        <a:pt x="122" y="29"/>
                      </a:cubicBezTo>
                      <a:cubicBezTo>
                        <a:pt x="121" y="29"/>
                        <a:pt x="121" y="29"/>
                        <a:pt x="121" y="29"/>
                      </a:cubicBezTo>
                      <a:cubicBezTo>
                        <a:pt x="121" y="29"/>
                        <a:pt x="121" y="29"/>
                        <a:pt x="121" y="29"/>
                      </a:cubicBezTo>
                      <a:cubicBezTo>
                        <a:pt x="121" y="29"/>
                        <a:pt x="121" y="29"/>
                        <a:pt x="121" y="29"/>
                      </a:cubicBezTo>
                      <a:cubicBezTo>
                        <a:pt x="120" y="29"/>
                        <a:pt x="120" y="29"/>
                        <a:pt x="120" y="29"/>
                      </a:cubicBezTo>
                      <a:cubicBezTo>
                        <a:pt x="120" y="28"/>
                        <a:pt x="120" y="28"/>
                        <a:pt x="120" y="28"/>
                      </a:cubicBezTo>
                      <a:cubicBezTo>
                        <a:pt x="121" y="28"/>
                        <a:pt x="121" y="28"/>
                        <a:pt x="121" y="28"/>
                      </a:cubicBezTo>
                      <a:cubicBezTo>
                        <a:pt x="121" y="28"/>
                        <a:pt x="121" y="28"/>
                        <a:pt x="121" y="28"/>
                      </a:cubicBezTo>
                      <a:cubicBezTo>
                        <a:pt x="121" y="28"/>
                        <a:pt x="121" y="28"/>
                        <a:pt x="121" y="28"/>
                      </a:cubicBezTo>
                      <a:cubicBezTo>
                        <a:pt x="121" y="28"/>
                        <a:pt x="121" y="28"/>
                        <a:pt x="121" y="28"/>
                      </a:cubicBezTo>
                      <a:cubicBezTo>
                        <a:pt x="121" y="28"/>
                        <a:pt x="121" y="28"/>
                        <a:pt x="121" y="28"/>
                      </a:cubicBezTo>
                      <a:cubicBezTo>
                        <a:pt x="122" y="28"/>
                        <a:pt x="122" y="28"/>
                        <a:pt x="122" y="28"/>
                      </a:cubicBezTo>
                      <a:cubicBezTo>
                        <a:pt x="122" y="28"/>
                        <a:pt x="122" y="28"/>
                        <a:pt x="122" y="28"/>
                      </a:cubicBezTo>
                      <a:cubicBezTo>
                        <a:pt x="122" y="28"/>
                        <a:pt x="122" y="28"/>
                        <a:pt x="122" y="28"/>
                      </a:cubicBezTo>
                      <a:cubicBezTo>
                        <a:pt x="122" y="28"/>
                        <a:pt x="122" y="28"/>
                        <a:pt x="122" y="28"/>
                      </a:cubicBezTo>
                      <a:cubicBezTo>
                        <a:pt x="123" y="27"/>
                        <a:pt x="123" y="27"/>
                        <a:pt x="123" y="27"/>
                      </a:cubicBezTo>
                      <a:cubicBezTo>
                        <a:pt x="122" y="27"/>
                        <a:pt x="122" y="27"/>
                        <a:pt x="122" y="27"/>
                      </a:cubicBezTo>
                      <a:cubicBezTo>
                        <a:pt x="122" y="27"/>
                        <a:pt x="122" y="27"/>
                        <a:pt x="122" y="27"/>
                      </a:cubicBezTo>
                      <a:cubicBezTo>
                        <a:pt x="122" y="27"/>
                        <a:pt x="122" y="27"/>
                        <a:pt x="122" y="27"/>
                      </a:cubicBezTo>
                      <a:cubicBezTo>
                        <a:pt x="122" y="27"/>
                        <a:pt x="122" y="27"/>
                        <a:pt x="122" y="27"/>
                      </a:cubicBezTo>
                      <a:cubicBezTo>
                        <a:pt x="123" y="27"/>
                        <a:pt x="123" y="27"/>
                        <a:pt x="123" y="27"/>
                      </a:cubicBezTo>
                      <a:cubicBezTo>
                        <a:pt x="123" y="27"/>
                        <a:pt x="123" y="27"/>
                        <a:pt x="123" y="27"/>
                      </a:cubicBezTo>
                      <a:cubicBezTo>
                        <a:pt x="123" y="27"/>
                        <a:pt x="123" y="27"/>
                        <a:pt x="123" y="27"/>
                      </a:cubicBezTo>
                      <a:cubicBezTo>
                        <a:pt x="123" y="26"/>
                        <a:pt x="123" y="26"/>
                        <a:pt x="123" y="26"/>
                      </a:cubicBezTo>
                      <a:cubicBezTo>
                        <a:pt x="123" y="26"/>
                        <a:pt x="123" y="26"/>
                        <a:pt x="123" y="26"/>
                      </a:cubicBezTo>
                      <a:cubicBezTo>
                        <a:pt x="123" y="26"/>
                        <a:pt x="123" y="26"/>
                        <a:pt x="123" y="26"/>
                      </a:cubicBezTo>
                      <a:cubicBezTo>
                        <a:pt x="123" y="26"/>
                        <a:pt x="123" y="26"/>
                        <a:pt x="123" y="26"/>
                      </a:cubicBezTo>
                      <a:cubicBezTo>
                        <a:pt x="123" y="26"/>
                        <a:pt x="123" y="26"/>
                        <a:pt x="123" y="26"/>
                      </a:cubicBezTo>
                      <a:cubicBezTo>
                        <a:pt x="123" y="25"/>
                        <a:pt x="123" y="25"/>
                        <a:pt x="123" y="25"/>
                      </a:cubicBezTo>
                      <a:cubicBezTo>
                        <a:pt x="122" y="25"/>
                        <a:pt x="122" y="25"/>
                        <a:pt x="122" y="25"/>
                      </a:cubicBezTo>
                      <a:cubicBezTo>
                        <a:pt x="121" y="25"/>
                        <a:pt x="121" y="25"/>
                        <a:pt x="121"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6" y="24"/>
                        <a:pt x="116" y="24"/>
                        <a:pt x="116" y="24"/>
                      </a:cubicBezTo>
                      <a:cubicBezTo>
                        <a:pt x="116" y="24"/>
                        <a:pt x="116" y="24"/>
                        <a:pt x="116" y="24"/>
                      </a:cubicBezTo>
                      <a:cubicBezTo>
                        <a:pt x="115" y="24"/>
                        <a:pt x="115" y="24"/>
                        <a:pt x="115" y="24"/>
                      </a:cubicBezTo>
                      <a:cubicBezTo>
                        <a:pt x="115" y="25"/>
                        <a:pt x="115" y="25"/>
                        <a:pt x="115" y="25"/>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3" y="24"/>
                        <a:pt x="113" y="24"/>
                        <a:pt x="113" y="24"/>
                      </a:cubicBezTo>
                      <a:cubicBezTo>
                        <a:pt x="113" y="23"/>
                        <a:pt x="113" y="23"/>
                        <a:pt x="113" y="23"/>
                      </a:cubicBezTo>
                      <a:cubicBezTo>
                        <a:pt x="114" y="23"/>
                        <a:pt x="114" y="23"/>
                        <a:pt x="114" y="23"/>
                      </a:cubicBezTo>
                      <a:cubicBezTo>
                        <a:pt x="114" y="24"/>
                        <a:pt x="114" y="24"/>
                        <a:pt x="114" y="24"/>
                      </a:cubicBezTo>
                      <a:cubicBezTo>
                        <a:pt x="115" y="24"/>
                        <a:pt x="115" y="24"/>
                        <a:pt x="115" y="24"/>
                      </a:cubicBezTo>
                      <a:cubicBezTo>
                        <a:pt x="116" y="24"/>
                        <a:pt x="116" y="24"/>
                        <a:pt x="116" y="24"/>
                      </a:cubicBezTo>
                      <a:cubicBezTo>
                        <a:pt x="116" y="24"/>
                        <a:pt x="116" y="24"/>
                        <a:pt x="116" y="24"/>
                      </a:cubicBezTo>
                      <a:cubicBezTo>
                        <a:pt x="117" y="24"/>
                        <a:pt x="117" y="24"/>
                        <a:pt x="117" y="24"/>
                      </a:cubicBezTo>
                      <a:cubicBezTo>
                        <a:pt x="117" y="24"/>
                        <a:pt x="117" y="24"/>
                        <a:pt x="117" y="24"/>
                      </a:cubicBezTo>
                      <a:cubicBezTo>
                        <a:pt x="118" y="24"/>
                        <a:pt x="118" y="24"/>
                        <a:pt x="118" y="24"/>
                      </a:cubicBezTo>
                      <a:cubicBezTo>
                        <a:pt x="118" y="24"/>
                        <a:pt x="118" y="24"/>
                        <a:pt x="118" y="24"/>
                      </a:cubicBezTo>
                      <a:cubicBezTo>
                        <a:pt x="119" y="24"/>
                        <a:pt x="119" y="24"/>
                        <a:pt x="119" y="24"/>
                      </a:cubicBezTo>
                      <a:cubicBezTo>
                        <a:pt x="119" y="24"/>
                        <a:pt x="119" y="24"/>
                        <a:pt x="119" y="24"/>
                      </a:cubicBezTo>
                      <a:cubicBezTo>
                        <a:pt x="119" y="24"/>
                        <a:pt x="119" y="24"/>
                        <a:pt x="119" y="24"/>
                      </a:cubicBezTo>
                      <a:cubicBezTo>
                        <a:pt x="119" y="24"/>
                        <a:pt x="119" y="24"/>
                        <a:pt x="119" y="24"/>
                      </a:cubicBezTo>
                      <a:cubicBezTo>
                        <a:pt x="120" y="24"/>
                        <a:pt x="120" y="24"/>
                        <a:pt x="120" y="24"/>
                      </a:cubicBezTo>
                      <a:cubicBezTo>
                        <a:pt x="120" y="24"/>
                        <a:pt x="120" y="24"/>
                        <a:pt x="120" y="24"/>
                      </a:cubicBezTo>
                      <a:cubicBezTo>
                        <a:pt x="120" y="24"/>
                        <a:pt x="120" y="24"/>
                        <a:pt x="120" y="24"/>
                      </a:cubicBezTo>
                      <a:cubicBezTo>
                        <a:pt x="120" y="24"/>
                        <a:pt x="120" y="24"/>
                        <a:pt x="120" y="24"/>
                      </a:cubicBezTo>
                      <a:cubicBezTo>
                        <a:pt x="121" y="24"/>
                        <a:pt x="121" y="24"/>
                        <a:pt x="121" y="24"/>
                      </a:cubicBezTo>
                      <a:cubicBezTo>
                        <a:pt x="121" y="24"/>
                        <a:pt x="121" y="24"/>
                        <a:pt x="121" y="24"/>
                      </a:cubicBezTo>
                      <a:cubicBezTo>
                        <a:pt x="121" y="24"/>
                        <a:pt x="121" y="24"/>
                        <a:pt x="121" y="24"/>
                      </a:cubicBezTo>
                      <a:cubicBezTo>
                        <a:pt x="121" y="24"/>
                        <a:pt x="121" y="24"/>
                        <a:pt x="121" y="24"/>
                      </a:cubicBezTo>
                      <a:cubicBezTo>
                        <a:pt x="121" y="24"/>
                        <a:pt x="121" y="24"/>
                        <a:pt x="121" y="24"/>
                      </a:cubicBezTo>
                      <a:cubicBezTo>
                        <a:pt x="120" y="24"/>
                        <a:pt x="120" y="24"/>
                        <a:pt x="120" y="24"/>
                      </a:cubicBezTo>
                      <a:cubicBezTo>
                        <a:pt x="120" y="24"/>
                        <a:pt x="120" y="24"/>
                        <a:pt x="120" y="24"/>
                      </a:cubicBezTo>
                      <a:cubicBezTo>
                        <a:pt x="120" y="23"/>
                        <a:pt x="120" y="23"/>
                        <a:pt x="120" y="23"/>
                      </a:cubicBezTo>
                      <a:cubicBezTo>
                        <a:pt x="120" y="23"/>
                        <a:pt x="120" y="23"/>
                        <a:pt x="120" y="23"/>
                      </a:cubicBezTo>
                      <a:cubicBezTo>
                        <a:pt x="121" y="23"/>
                        <a:pt x="121" y="23"/>
                        <a:pt x="121" y="23"/>
                      </a:cubicBezTo>
                      <a:cubicBezTo>
                        <a:pt x="121" y="23"/>
                        <a:pt x="121" y="23"/>
                        <a:pt x="121" y="23"/>
                      </a:cubicBezTo>
                      <a:cubicBezTo>
                        <a:pt x="120" y="23"/>
                        <a:pt x="120" y="23"/>
                        <a:pt x="120" y="23"/>
                      </a:cubicBezTo>
                      <a:cubicBezTo>
                        <a:pt x="120" y="23"/>
                        <a:pt x="120" y="23"/>
                        <a:pt x="120" y="23"/>
                      </a:cubicBezTo>
                      <a:cubicBezTo>
                        <a:pt x="120" y="23"/>
                        <a:pt x="120" y="23"/>
                        <a:pt x="120" y="23"/>
                      </a:cubicBezTo>
                      <a:cubicBezTo>
                        <a:pt x="120" y="23"/>
                        <a:pt x="120" y="23"/>
                        <a:pt x="120" y="23"/>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19" y="22"/>
                        <a:pt x="119" y="22"/>
                        <a:pt x="119" y="22"/>
                      </a:cubicBezTo>
                      <a:cubicBezTo>
                        <a:pt x="120" y="21"/>
                        <a:pt x="120" y="21"/>
                        <a:pt x="120" y="21"/>
                      </a:cubicBezTo>
                      <a:cubicBezTo>
                        <a:pt x="120" y="21"/>
                        <a:pt x="120" y="21"/>
                        <a:pt x="120" y="21"/>
                      </a:cubicBezTo>
                      <a:cubicBezTo>
                        <a:pt x="121" y="21"/>
                        <a:pt x="121" y="21"/>
                        <a:pt x="121" y="21"/>
                      </a:cubicBezTo>
                      <a:cubicBezTo>
                        <a:pt x="121" y="21"/>
                        <a:pt x="121" y="21"/>
                        <a:pt x="121" y="21"/>
                      </a:cubicBezTo>
                      <a:cubicBezTo>
                        <a:pt x="122" y="21"/>
                        <a:pt x="122" y="21"/>
                        <a:pt x="122" y="21"/>
                      </a:cubicBezTo>
                      <a:cubicBezTo>
                        <a:pt x="122" y="21"/>
                        <a:pt x="122" y="21"/>
                        <a:pt x="122" y="21"/>
                      </a:cubicBezTo>
                      <a:cubicBezTo>
                        <a:pt x="122" y="21"/>
                        <a:pt x="122" y="21"/>
                        <a:pt x="122" y="21"/>
                      </a:cubicBezTo>
                      <a:cubicBezTo>
                        <a:pt x="122" y="22"/>
                        <a:pt x="122" y="22"/>
                        <a:pt x="122" y="22"/>
                      </a:cubicBezTo>
                      <a:cubicBezTo>
                        <a:pt x="121" y="22"/>
                        <a:pt x="121" y="22"/>
                        <a:pt x="121" y="22"/>
                      </a:cubicBezTo>
                      <a:cubicBezTo>
                        <a:pt x="121" y="22"/>
                        <a:pt x="121" y="22"/>
                        <a:pt x="121" y="22"/>
                      </a:cubicBezTo>
                      <a:cubicBezTo>
                        <a:pt x="121" y="22"/>
                        <a:pt x="121" y="22"/>
                        <a:pt x="121" y="22"/>
                      </a:cubicBezTo>
                      <a:cubicBezTo>
                        <a:pt x="121" y="22"/>
                        <a:pt x="121" y="22"/>
                        <a:pt x="121" y="22"/>
                      </a:cubicBezTo>
                      <a:cubicBezTo>
                        <a:pt x="121" y="23"/>
                        <a:pt x="121" y="23"/>
                        <a:pt x="121" y="23"/>
                      </a:cubicBezTo>
                      <a:cubicBezTo>
                        <a:pt x="121" y="23"/>
                        <a:pt x="121" y="23"/>
                        <a:pt x="121" y="23"/>
                      </a:cubicBezTo>
                      <a:cubicBezTo>
                        <a:pt x="121" y="23"/>
                        <a:pt x="121" y="23"/>
                        <a:pt x="121" y="23"/>
                      </a:cubicBezTo>
                      <a:cubicBezTo>
                        <a:pt x="121" y="23"/>
                        <a:pt x="121" y="23"/>
                        <a:pt x="121" y="23"/>
                      </a:cubicBezTo>
                      <a:cubicBezTo>
                        <a:pt x="122" y="23"/>
                        <a:pt x="122" y="23"/>
                        <a:pt x="122" y="23"/>
                      </a:cubicBezTo>
                      <a:cubicBezTo>
                        <a:pt x="122" y="23"/>
                        <a:pt x="122" y="23"/>
                        <a:pt x="122" y="23"/>
                      </a:cubicBezTo>
                      <a:cubicBezTo>
                        <a:pt x="122" y="23"/>
                        <a:pt x="122" y="23"/>
                        <a:pt x="122" y="23"/>
                      </a:cubicBezTo>
                      <a:cubicBezTo>
                        <a:pt x="122" y="23"/>
                        <a:pt x="122" y="23"/>
                        <a:pt x="122" y="23"/>
                      </a:cubicBezTo>
                      <a:cubicBezTo>
                        <a:pt x="122" y="23"/>
                        <a:pt x="122" y="23"/>
                        <a:pt x="122" y="23"/>
                      </a:cubicBezTo>
                      <a:cubicBezTo>
                        <a:pt x="122" y="24"/>
                        <a:pt x="122" y="24"/>
                        <a:pt x="122" y="24"/>
                      </a:cubicBezTo>
                      <a:cubicBezTo>
                        <a:pt x="122" y="24"/>
                        <a:pt x="122" y="24"/>
                        <a:pt x="122" y="24"/>
                      </a:cubicBezTo>
                      <a:cubicBezTo>
                        <a:pt x="123" y="24"/>
                        <a:pt x="123" y="24"/>
                        <a:pt x="123" y="24"/>
                      </a:cubicBezTo>
                      <a:cubicBezTo>
                        <a:pt x="123" y="24"/>
                        <a:pt x="123" y="24"/>
                        <a:pt x="123" y="24"/>
                      </a:cubicBezTo>
                      <a:cubicBezTo>
                        <a:pt x="123" y="24"/>
                        <a:pt x="123" y="24"/>
                        <a:pt x="123" y="24"/>
                      </a:cubicBezTo>
                      <a:cubicBezTo>
                        <a:pt x="123" y="24"/>
                        <a:pt x="123" y="24"/>
                        <a:pt x="123" y="24"/>
                      </a:cubicBezTo>
                      <a:cubicBezTo>
                        <a:pt x="122" y="24"/>
                        <a:pt x="122" y="24"/>
                        <a:pt x="122" y="24"/>
                      </a:cubicBezTo>
                      <a:cubicBezTo>
                        <a:pt x="122" y="24"/>
                        <a:pt x="122" y="24"/>
                        <a:pt x="122" y="24"/>
                      </a:cubicBezTo>
                      <a:cubicBezTo>
                        <a:pt x="123" y="23"/>
                        <a:pt x="123" y="23"/>
                        <a:pt x="123" y="23"/>
                      </a:cubicBezTo>
                      <a:cubicBezTo>
                        <a:pt x="123" y="23"/>
                        <a:pt x="123" y="23"/>
                        <a:pt x="123" y="23"/>
                      </a:cubicBezTo>
                      <a:cubicBezTo>
                        <a:pt x="123" y="23"/>
                        <a:pt x="123" y="23"/>
                        <a:pt x="123" y="23"/>
                      </a:cubicBezTo>
                      <a:cubicBezTo>
                        <a:pt x="123" y="23"/>
                        <a:pt x="123" y="23"/>
                        <a:pt x="123" y="23"/>
                      </a:cubicBezTo>
                      <a:cubicBezTo>
                        <a:pt x="123" y="22"/>
                        <a:pt x="123" y="22"/>
                        <a:pt x="123" y="22"/>
                      </a:cubicBezTo>
                      <a:cubicBezTo>
                        <a:pt x="123" y="22"/>
                        <a:pt x="123" y="22"/>
                        <a:pt x="123" y="22"/>
                      </a:cubicBezTo>
                      <a:cubicBezTo>
                        <a:pt x="123" y="22"/>
                        <a:pt x="123" y="22"/>
                        <a:pt x="123" y="22"/>
                      </a:cubicBezTo>
                      <a:cubicBezTo>
                        <a:pt x="124" y="23"/>
                        <a:pt x="124" y="23"/>
                        <a:pt x="124" y="23"/>
                      </a:cubicBezTo>
                      <a:cubicBezTo>
                        <a:pt x="124" y="23"/>
                        <a:pt x="124" y="23"/>
                        <a:pt x="124" y="23"/>
                      </a:cubicBezTo>
                      <a:cubicBezTo>
                        <a:pt x="124" y="24"/>
                        <a:pt x="124" y="24"/>
                        <a:pt x="124" y="24"/>
                      </a:cubicBezTo>
                      <a:cubicBezTo>
                        <a:pt x="124" y="24"/>
                        <a:pt x="124" y="24"/>
                        <a:pt x="124" y="24"/>
                      </a:cubicBezTo>
                      <a:cubicBezTo>
                        <a:pt x="124" y="24"/>
                        <a:pt x="124" y="24"/>
                        <a:pt x="124" y="24"/>
                      </a:cubicBezTo>
                      <a:cubicBezTo>
                        <a:pt x="123" y="24"/>
                        <a:pt x="123" y="24"/>
                        <a:pt x="123"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4" y="24"/>
                        <a:pt x="124" y="24"/>
                        <a:pt x="124" y="24"/>
                      </a:cubicBezTo>
                      <a:cubicBezTo>
                        <a:pt x="125" y="24"/>
                        <a:pt x="125" y="24"/>
                        <a:pt x="125" y="24"/>
                      </a:cubicBezTo>
                      <a:cubicBezTo>
                        <a:pt x="125" y="24"/>
                        <a:pt x="125" y="24"/>
                        <a:pt x="125" y="24"/>
                      </a:cubicBezTo>
                      <a:cubicBezTo>
                        <a:pt x="124" y="24"/>
                        <a:pt x="124" y="24"/>
                        <a:pt x="124" y="24"/>
                      </a:cubicBezTo>
                      <a:cubicBezTo>
                        <a:pt x="124" y="24"/>
                        <a:pt x="124" y="24"/>
                        <a:pt x="124" y="24"/>
                      </a:cubicBezTo>
                      <a:cubicBezTo>
                        <a:pt x="124" y="23"/>
                        <a:pt x="124" y="23"/>
                        <a:pt x="124" y="23"/>
                      </a:cubicBezTo>
                      <a:cubicBezTo>
                        <a:pt x="124" y="23"/>
                        <a:pt x="124" y="23"/>
                        <a:pt x="124" y="23"/>
                      </a:cubicBezTo>
                      <a:cubicBezTo>
                        <a:pt x="124" y="23"/>
                        <a:pt x="124" y="23"/>
                        <a:pt x="124" y="23"/>
                      </a:cubicBezTo>
                      <a:cubicBezTo>
                        <a:pt x="125" y="23"/>
                        <a:pt x="125" y="23"/>
                        <a:pt x="125" y="23"/>
                      </a:cubicBezTo>
                      <a:cubicBezTo>
                        <a:pt x="125" y="23"/>
                        <a:pt x="125" y="23"/>
                        <a:pt x="125" y="23"/>
                      </a:cubicBezTo>
                      <a:cubicBezTo>
                        <a:pt x="125" y="24"/>
                        <a:pt x="125" y="24"/>
                        <a:pt x="125" y="24"/>
                      </a:cubicBezTo>
                      <a:cubicBezTo>
                        <a:pt x="126" y="24"/>
                        <a:pt x="126" y="24"/>
                        <a:pt x="126" y="24"/>
                      </a:cubicBezTo>
                      <a:cubicBezTo>
                        <a:pt x="126" y="24"/>
                        <a:pt x="126" y="24"/>
                        <a:pt x="126" y="24"/>
                      </a:cubicBezTo>
                      <a:cubicBezTo>
                        <a:pt x="126" y="24"/>
                        <a:pt x="126" y="24"/>
                        <a:pt x="126" y="24"/>
                      </a:cubicBezTo>
                      <a:cubicBezTo>
                        <a:pt x="126" y="23"/>
                        <a:pt x="126" y="23"/>
                        <a:pt x="126" y="23"/>
                      </a:cubicBezTo>
                      <a:cubicBezTo>
                        <a:pt x="126" y="23"/>
                        <a:pt x="126" y="23"/>
                        <a:pt x="126" y="23"/>
                      </a:cubicBezTo>
                      <a:cubicBezTo>
                        <a:pt x="126" y="23"/>
                        <a:pt x="126" y="23"/>
                        <a:pt x="126" y="23"/>
                      </a:cubicBezTo>
                      <a:cubicBezTo>
                        <a:pt x="126" y="24"/>
                        <a:pt x="126" y="24"/>
                        <a:pt x="126" y="24"/>
                      </a:cubicBezTo>
                      <a:cubicBezTo>
                        <a:pt x="127" y="24"/>
                        <a:pt x="127" y="24"/>
                        <a:pt x="127" y="24"/>
                      </a:cubicBezTo>
                      <a:cubicBezTo>
                        <a:pt x="128" y="24"/>
                        <a:pt x="128" y="24"/>
                        <a:pt x="128" y="24"/>
                      </a:cubicBezTo>
                      <a:cubicBezTo>
                        <a:pt x="128" y="23"/>
                        <a:pt x="128" y="23"/>
                        <a:pt x="128" y="23"/>
                      </a:cubicBezTo>
                      <a:cubicBezTo>
                        <a:pt x="128" y="23"/>
                        <a:pt x="128" y="23"/>
                        <a:pt x="128" y="23"/>
                      </a:cubicBezTo>
                      <a:cubicBezTo>
                        <a:pt x="128" y="23"/>
                        <a:pt x="128" y="23"/>
                        <a:pt x="128" y="23"/>
                      </a:cubicBezTo>
                      <a:cubicBezTo>
                        <a:pt x="129" y="23"/>
                        <a:pt x="129" y="23"/>
                        <a:pt x="129" y="23"/>
                      </a:cubicBezTo>
                      <a:cubicBezTo>
                        <a:pt x="129" y="23"/>
                        <a:pt x="129" y="23"/>
                        <a:pt x="129" y="23"/>
                      </a:cubicBezTo>
                      <a:cubicBezTo>
                        <a:pt x="129" y="22"/>
                        <a:pt x="129" y="22"/>
                        <a:pt x="129" y="22"/>
                      </a:cubicBezTo>
                      <a:cubicBezTo>
                        <a:pt x="129" y="22"/>
                        <a:pt x="129" y="22"/>
                        <a:pt x="129" y="22"/>
                      </a:cubicBezTo>
                      <a:cubicBezTo>
                        <a:pt x="129" y="22"/>
                        <a:pt x="129" y="22"/>
                        <a:pt x="129" y="22"/>
                      </a:cubicBezTo>
                      <a:cubicBezTo>
                        <a:pt x="129" y="21"/>
                        <a:pt x="129" y="21"/>
                        <a:pt x="129" y="21"/>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1"/>
                        <a:pt x="129" y="21"/>
                        <a:pt x="129" y="21"/>
                      </a:cubicBezTo>
                      <a:cubicBezTo>
                        <a:pt x="129" y="21"/>
                        <a:pt x="129" y="21"/>
                        <a:pt x="129" y="21"/>
                      </a:cubicBezTo>
                      <a:cubicBezTo>
                        <a:pt x="130" y="21"/>
                        <a:pt x="130" y="21"/>
                        <a:pt x="130" y="21"/>
                      </a:cubicBezTo>
                      <a:cubicBezTo>
                        <a:pt x="130" y="21"/>
                        <a:pt x="130" y="21"/>
                        <a:pt x="130" y="21"/>
                      </a:cubicBezTo>
                      <a:cubicBezTo>
                        <a:pt x="129" y="21"/>
                        <a:pt x="129" y="21"/>
                        <a:pt x="129" y="21"/>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20"/>
                        <a:pt x="130" y="20"/>
                        <a:pt x="130" y="20"/>
                      </a:cubicBezTo>
                      <a:cubicBezTo>
                        <a:pt x="130" y="19"/>
                        <a:pt x="130" y="19"/>
                        <a:pt x="130" y="19"/>
                      </a:cubicBezTo>
                      <a:cubicBezTo>
                        <a:pt x="130" y="19"/>
                        <a:pt x="130" y="19"/>
                        <a:pt x="130" y="19"/>
                      </a:cubicBezTo>
                      <a:cubicBezTo>
                        <a:pt x="131" y="18"/>
                        <a:pt x="131" y="18"/>
                        <a:pt x="131" y="18"/>
                      </a:cubicBezTo>
                      <a:cubicBezTo>
                        <a:pt x="131" y="18"/>
                        <a:pt x="131" y="18"/>
                        <a:pt x="131" y="18"/>
                      </a:cubicBezTo>
                      <a:cubicBezTo>
                        <a:pt x="131" y="18"/>
                        <a:pt x="131" y="18"/>
                        <a:pt x="131" y="18"/>
                      </a:cubicBezTo>
                      <a:cubicBezTo>
                        <a:pt x="131" y="17"/>
                        <a:pt x="131" y="17"/>
                        <a:pt x="131" y="17"/>
                      </a:cubicBezTo>
                      <a:cubicBezTo>
                        <a:pt x="131" y="17"/>
                        <a:pt x="131" y="17"/>
                        <a:pt x="131" y="17"/>
                      </a:cubicBezTo>
                      <a:lnTo>
                        <a:pt x="131" y="18"/>
                      </a:lnTo>
                      <a:close/>
                      <a:moveTo>
                        <a:pt x="130" y="28"/>
                      </a:moveTo>
                      <a:cubicBezTo>
                        <a:pt x="130" y="29"/>
                        <a:pt x="130" y="29"/>
                        <a:pt x="130" y="29"/>
                      </a:cubicBezTo>
                      <a:cubicBezTo>
                        <a:pt x="130" y="29"/>
                        <a:pt x="130" y="29"/>
                        <a:pt x="130" y="29"/>
                      </a:cubicBezTo>
                      <a:cubicBezTo>
                        <a:pt x="130" y="29"/>
                        <a:pt x="130" y="29"/>
                        <a:pt x="130" y="29"/>
                      </a:cubicBezTo>
                      <a:cubicBezTo>
                        <a:pt x="130" y="29"/>
                        <a:pt x="130" y="29"/>
                        <a:pt x="130" y="29"/>
                      </a:cubicBezTo>
                      <a:cubicBezTo>
                        <a:pt x="130" y="29"/>
                        <a:pt x="130" y="29"/>
                        <a:pt x="130" y="29"/>
                      </a:cubicBezTo>
                      <a:cubicBezTo>
                        <a:pt x="130" y="29"/>
                        <a:pt x="130" y="29"/>
                        <a:pt x="130" y="29"/>
                      </a:cubicBezTo>
                      <a:cubicBezTo>
                        <a:pt x="129" y="30"/>
                        <a:pt x="129" y="30"/>
                        <a:pt x="129" y="30"/>
                      </a:cubicBezTo>
                      <a:cubicBezTo>
                        <a:pt x="129" y="30"/>
                        <a:pt x="129" y="30"/>
                        <a:pt x="129" y="30"/>
                      </a:cubicBezTo>
                      <a:cubicBezTo>
                        <a:pt x="129" y="30"/>
                        <a:pt x="129" y="30"/>
                        <a:pt x="129" y="30"/>
                      </a:cubicBezTo>
                      <a:cubicBezTo>
                        <a:pt x="130" y="30"/>
                        <a:pt x="130" y="30"/>
                        <a:pt x="130" y="30"/>
                      </a:cubicBezTo>
                      <a:cubicBezTo>
                        <a:pt x="131" y="29"/>
                        <a:pt x="131" y="29"/>
                        <a:pt x="131" y="29"/>
                      </a:cubicBezTo>
                      <a:cubicBezTo>
                        <a:pt x="131" y="29"/>
                        <a:pt x="131" y="29"/>
                        <a:pt x="131" y="29"/>
                      </a:cubicBezTo>
                      <a:cubicBezTo>
                        <a:pt x="131" y="29"/>
                        <a:pt x="131" y="29"/>
                        <a:pt x="131" y="29"/>
                      </a:cubicBezTo>
                      <a:cubicBezTo>
                        <a:pt x="131" y="29"/>
                        <a:pt x="131" y="29"/>
                        <a:pt x="131" y="29"/>
                      </a:cubicBezTo>
                      <a:cubicBezTo>
                        <a:pt x="131" y="29"/>
                        <a:pt x="131" y="29"/>
                        <a:pt x="131" y="29"/>
                      </a:cubicBezTo>
                      <a:cubicBezTo>
                        <a:pt x="130" y="28"/>
                        <a:pt x="130" y="28"/>
                        <a:pt x="130" y="2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0" name="Freeform 349">
                  <a:extLst>
                    <a:ext uri="{FF2B5EF4-FFF2-40B4-BE49-F238E27FC236}">
                      <a16:creationId xmlns="" xmlns:a16="http://schemas.microsoft.com/office/drawing/2014/main" id="{CE4178EA-89A7-4C44-8B76-00EDC82A9719}"/>
                    </a:ext>
                  </a:extLst>
                </p:cNvPr>
                <p:cNvSpPr>
                  <a:spLocks/>
                </p:cNvSpPr>
                <p:nvPr/>
              </p:nvSpPr>
              <p:spPr bwMode="auto">
                <a:xfrm>
                  <a:off x="5220285" y="4465097"/>
                  <a:ext cx="718225" cy="346006"/>
                </a:xfrm>
                <a:custGeom>
                  <a:avLst/>
                  <a:gdLst>
                    <a:gd name="T0" fmla="*/ 1 w 137"/>
                    <a:gd name="T1" fmla="*/ 2 h 66"/>
                    <a:gd name="T2" fmla="*/ 49 w 137"/>
                    <a:gd name="T3" fmla="*/ 49 h 66"/>
                    <a:gd name="T4" fmla="*/ 53 w 137"/>
                    <a:gd name="T5" fmla="*/ 53 h 66"/>
                    <a:gd name="T6" fmla="*/ 55 w 137"/>
                    <a:gd name="T7" fmla="*/ 53 h 66"/>
                    <a:gd name="T8" fmla="*/ 57 w 137"/>
                    <a:gd name="T9" fmla="*/ 53 h 66"/>
                    <a:gd name="T10" fmla="*/ 58 w 137"/>
                    <a:gd name="T11" fmla="*/ 52 h 66"/>
                    <a:gd name="T12" fmla="*/ 59 w 137"/>
                    <a:gd name="T13" fmla="*/ 53 h 66"/>
                    <a:gd name="T14" fmla="*/ 61 w 137"/>
                    <a:gd name="T15" fmla="*/ 54 h 66"/>
                    <a:gd name="T16" fmla="*/ 61 w 137"/>
                    <a:gd name="T17" fmla="*/ 56 h 66"/>
                    <a:gd name="T18" fmla="*/ 64 w 137"/>
                    <a:gd name="T19" fmla="*/ 57 h 66"/>
                    <a:gd name="T20" fmla="*/ 68 w 137"/>
                    <a:gd name="T21" fmla="*/ 58 h 66"/>
                    <a:gd name="T22" fmla="*/ 71 w 137"/>
                    <a:gd name="T23" fmla="*/ 58 h 66"/>
                    <a:gd name="T24" fmla="*/ 73 w 137"/>
                    <a:gd name="T25" fmla="*/ 59 h 66"/>
                    <a:gd name="T26" fmla="*/ 75 w 137"/>
                    <a:gd name="T27" fmla="*/ 58 h 66"/>
                    <a:gd name="T28" fmla="*/ 79 w 137"/>
                    <a:gd name="T29" fmla="*/ 58 h 66"/>
                    <a:gd name="T30" fmla="*/ 81 w 137"/>
                    <a:gd name="T31" fmla="*/ 61 h 66"/>
                    <a:gd name="T32" fmla="*/ 81 w 137"/>
                    <a:gd name="T33" fmla="*/ 62 h 66"/>
                    <a:gd name="T34" fmla="*/ 81 w 137"/>
                    <a:gd name="T35" fmla="*/ 63 h 66"/>
                    <a:gd name="T36" fmla="*/ 86 w 137"/>
                    <a:gd name="T37" fmla="*/ 61 h 66"/>
                    <a:gd name="T38" fmla="*/ 88 w 137"/>
                    <a:gd name="T39" fmla="*/ 62 h 66"/>
                    <a:gd name="T40" fmla="*/ 89 w 137"/>
                    <a:gd name="T41" fmla="*/ 64 h 66"/>
                    <a:gd name="T42" fmla="*/ 91 w 137"/>
                    <a:gd name="T43" fmla="*/ 63 h 66"/>
                    <a:gd name="T44" fmla="*/ 92 w 137"/>
                    <a:gd name="T45" fmla="*/ 63 h 66"/>
                    <a:gd name="T46" fmla="*/ 93 w 137"/>
                    <a:gd name="T47" fmla="*/ 62 h 66"/>
                    <a:gd name="T48" fmla="*/ 94 w 137"/>
                    <a:gd name="T49" fmla="*/ 63 h 66"/>
                    <a:gd name="T50" fmla="*/ 94 w 137"/>
                    <a:gd name="T51" fmla="*/ 66 h 66"/>
                    <a:gd name="T52" fmla="*/ 96 w 137"/>
                    <a:gd name="T53" fmla="*/ 64 h 66"/>
                    <a:gd name="T54" fmla="*/ 96 w 137"/>
                    <a:gd name="T55" fmla="*/ 63 h 66"/>
                    <a:gd name="T56" fmla="*/ 97 w 137"/>
                    <a:gd name="T57" fmla="*/ 61 h 66"/>
                    <a:gd name="T58" fmla="*/ 98 w 137"/>
                    <a:gd name="T59" fmla="*/ 61 h 66"/>
                    <a:gd name="T60" fmla="*/ 99 w 137"/>
                    <a:gd name="T61" fmla="*/ 62 h 66"/>
                    <a:gd name="T62" fmla="*/ 100 w 137"/>
                    <a:gd name="T63" fmla="*/ 63 h 66"/>
                    <a:gd name="T64" fmla="*/ 101 w 137"/>
                    <a:gd name="T65" fmla="*/ 63 h 66"/>
                    <a:gd name="T66" fmla="*/ 102 w 137"/>
                    <a:gd name="T67" fmla="*/ 63 h 66"/>
                    <a:gd name="T68" fmla="*/ 103 w 137"/>
                    <a:gd name="T69" fmla="*/ 62 h 66"/>
                    <a:gd name="T70" fmla="*/ 103 w 137"/>
                    <a:gd name="T71" fmla="*/ 63 h 66"/>
                    <a:gd name="T72" fmla="*/ 104 w 137"/>
                    <a:gd name="T73" fmla="*/ 63 h 66"/>
                    <a:gd name="T74" fmla="*/ 105 w 137"/>
                    <a:gd name="T75" fmla="*/ 64 h 66"/>
                    <a:gd name="T76" fmla="*/ 108 w 137"/>
                    <a:gd name="T77" fmla="*/ 65 h 66"/>
                    <a:gd name="T78" fmla="*/ 109 w 137"/>
                    <a:gd name="T79" fmla="*/ 64 h 66"/>
                    <a:gd name="T80" fmla="*/ 111 w 137"/>
                    <a:gd name="T81" fmla="*/ 63 h 66"/>
                    <a:gd name="T82" fmla="*/ 113 w 137"/>
                    <a:gd name="T83" fmla="*/ 62 h 66"/>
                    <a:gd name="T84" fmla="*/ 114 w 137"/>
                    <a:gd name="T85" fmla="*/ 62 h 66"/>
                    <a:gd name="T86" fmla="*/ 116 w 137"/>
                    <a:gd name="T87" fmla="*/ 62 h 66"/>
                    <a:gd name="T88" fmla="*/ 116 w 137"/>
                    <a:gd name="T89" fmla="*/ 62 h 66"/>
                    <a:gd name="T90" fmla="*/ 118 w 137"/>
                    <a:gd name="T91" fmla="*/ 61 h 66"/>
                    <a:gd name="T92" fmla="*/ 119 w 137"/>
                    <a:gd name="T93" fmla="*/ 60 h 66"/>
                    <a:gd name="T94" fmla="*/ 120 w 137"/>
                    <a:gd name="T95" fmla="*/ 61 h 66"/>
                    <a:gd name="T96" fmla="*/ 121 w 137"/>
                    <a:gd name="T97" fmla="*/ 62 h 66"/>
                    <a:gd name="T98" fmla="*/ 121 w 137"/>
                    <a:gd name="T99" fmla="*/ 62 h 66"/>
                    <a:gd name="T100" fmla="*/ 123 w 137"/>
                    <a:gd name="T101" fmla="*/ 62 h 66"/>
                    <a:gd name="T102" fmla="*/ 124 w 137"/>
                    <a:gd name="T103" fmla="*/ 61 h 66"/>
                    <a:gd name="T104" fmla="*/ 125 w 137"/>
                    <a:gd name="T105" fmla="*/ 61 h 66"/>
                    <a:gd name="T106" fmla="*/ 127 w 137"/>
                    <a:gd name="T107" fmla="*/ 60 h 66"/>
                    <a:gd name="T108" fmla="*/ 128 w 137"/>
                    <a:gd name="T109" fmla="*/ 61 h 66"/>
                    <a:gd name="T110" fmla="*/ 130 w 137"/>
                    <a:gd name="T111" fmla="*/ 62 h 66"/>
                    <a:gd name="T112" fmla="*/ 130 w 137"/>
                    <a:gd name="T113" fmla="*/ 63 h 66"/>
                    <a:gd name="T114" fmla="*/ 133 w 137"/>
                    <a:gd name="T115" fmla="*/ 64 h 66"/>
                    <a:gd name="T116" fmla="*/ 134 w 137"/>
                    <a:gd name="T117" fmla="*/ 65 h 66"/>
                    <a:gd name="T118" fmla="*/ 135 w 137"/>
                    <a:gd name="T119" fmla="*/ 65 h 66"/>
                    <a:gd name="T120" fmla="*/ 137 w 137"/>
                    <a:gd name="T121" fmla="*/ 6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7" h="66">
                      <a:moveTo>
                        <a:pt x="137" y="61"/>
                      </a:moveTo>
                      <a:cubicBezTo>
                        <a:pt x="137" y="51"/>
                        <a:pt x="137" y="41"/>
                        <a:pt x="137" y="32"/>
                      </a:cubicBezTo>
                      <a:cubicBezTo>
                        <a:pt x="135" y="24"/>
                        <a:pt x="134" y="17"/>
                        <a:pt x="133" y="10"/>
                      </a:cubicBezTo>
                      <a:cubicBezTo>
                        <a:pt x="132" y="7"/>
                        <a:pt x="132" y="3"/>
                        <a:pt x="132" y="0"/>
                      </a:cubicBezTo>
                      <a:cubicBezTo>
                        <a:pt x="98" y="2"/>
                        <a:pt x="63" y="3"/>
                        <a:pt x="28" y="2"/>
                      </a:cubicBezTo>
                      <a:cubicBezTo>
                        <a:pt x="19" y="2"/>
                        <a:pt x="10" y="2"/>
                        <a:pt x="1" y="2"/>
                      </a:cubicBezTo>
                      <a:cubicBezTo>
                        <a:pt x="1" y="5"/>
                        <a:pt x="1" y="8"/>
                        <a:pt x="0" y="11"/>
                      </a:cubicBezTo>
                      <a:cubicBezTo>
                        <a:pt x="16" y="12"/>
                        <a:pt x="32" y="12"/>
                        <a:pt x="48" y="12"/>
                      </a:cubicBezTo>
                      <a:cubicBezTo>
                        <a:pt x="48" y="12"/>
                        <a:pt x="48" y="12"/>
                        <a:pt x="48" y="12"/>
                      </a:cubicBezTo>
                      <a:cubicBezTo>
                        <a:pt x="48" y="25"/>
                        <a:pt x="48" y="37"/>
                        <a:pt x="48" y="50"/>
                      </a:cubicBezTo>
                      <a:cubicBezTo>
                        <a:pt x="48" y="50"/>
                        <a:pt x="48" y="50"/>
                        <a:pt x="48" y="50"/>
                      </a:cubicBezTo>
                      <a:cubicBezTo>
                        <a:pt x="49" y="49"/>
                        <a:pt x="49" y="49"/>
                        <a:pt x="49" y="49"/>
                      </a:cubicBezTo>
                      <a:cubicBezTo>
                        <a:pt x="49" y="50"/>
                        <a:pt x="49" y="50"/>
                        <a:pt x="49" y="50"/>
                      </a:cubicBezTo>
                      <a:cubicBezTo>
                        <a:pt x="49" y="50"/>
                        <a:pt x="49" y="50"/>
                        <a:pt x="49" y="50"/>
                      </a:cubicBezTo>
                      <a:cubicBezTo>
                        <a:pt x="50" y="50"/>
                        <a:pt x="50" y="50"/>
                        <a:pt x="50" y="50"/>
                      </a:cubicBezTo>
                      <a:cubicBezTo>
                        <a:pt x="50" y="50"/>
                        <a:pt x="50" y="50"/>
                        <a:pt x="50" y="50"/>
                      </a:cubicBezTo>
                      <a:cubicBezTo>
                        <a:pt x="52" y="52"/>
                        <a:pt x="52" y="52"/>
                        <a:pt x="52" y="52"/>
                      </a:cubicBezTo>
                      <a:cubicBezTo>
                        <a:pt x="53" y="53"/>
                        <a:pt x="53" y="53"/>
                        <a:pt x="53" y="53"/>
                      </a:cubicBezTo>
                      <a:cubicBezTo>
                        <a:pt x="53" y="53"/>
                        <a:pt x="53" y="53"/>
                        <a:pt x="53" y="53"/>
                      </a:cubicBezTo>
                      <a:cubicBezTo>
                        <a:pt x="53" y="53"/>
                        <a:pt x="53" y="53"/>
                        <a:pt x="53" y="53"/>
                      </a:cubicBezTo>
                      <a:cubicBezTo>
                        <a:pt x="54" y="53"/>
                        <a:pt x="54" y="53"/>
                        <a:pt x="54" y="53"/>
                      </a:cubicBezTo>
                      <a:cubicBezTo>
                        <a:pt x="54" y="53"/>
                        <a:pt x="54" y="53"/>
                        <a:pt x="54" y="53"/>
                      </a:cubicBezTo>
                      <a:cubicBezTo>
                        <a:pt x="55" y="53"/>
                        <a:pt x="55" y="53"/>
                        <a:pt x="55" y="53"/>
                      </a:cubicBezTo>
                      <a:cubicBezTo>
                        <a:pt x="55" y="53"/>
                        <a:pt x="55" y="53"/>
                        <a:pt x="55" y="53"/>
                      </a:cubicBezTo>
                      <a:cubicBezTo>
                        <a:pt x="55" y="53"/>
                        <a:pt x="55" y="53"/>
                        <a:pt x="55" y="53"/>
                      </a:cubicBezTo>
                      <a:cubicBezTo>
                        <a:pt x="55" y="53"/>
                        <a:pt x="55" y="53"/>
                        <a:pt x="55" y="53"/>
                      </a:cubicBezTo>
                      <a:cubicBezTo>
                        <a:pt x="56" y="53"/>
                        <a:pt x="56" y="53"/>
                        <a:pt x="56" y="53"/>
                      </a:cubicBezTo>
                      <a:cubicBezTo>
                        <a:pt x="56" y="53"/>
                        <a:pt x="56" y="53"/>
                        <a:pt x="56" y="53"/>
                      </a:cubicBezTo>
                      <a:cubicBezTo>
                        <a:pt x="57" y="53"/>
                        <a:pt x="57" y="53"/>
                        <a:pt x="57" y="53"/>
                      </a:cubicBezTo>
                      <a:cubicBezTo>
                        <a:pt x="57" y="53"/>
                        <a:pt x="57" y="53"/>
                        <a:pt x="57" y="53"/>
                      </a:cubicBezTo>
                      <a:cubicBezTo>
                        <a:pt x="57" y="53"/>
                        <a:pt x="57" y="53"/>
                        <a:pt x="57"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9" y="53"/>
                        <a:pt x="59" y="53"/>
                        <a:pt x="59" y="53"/>
                      </a:cubicBezTo>
                      <a:cubicBezTo>
                        <a:pt x="59" y="53"/>
                        <a:pt x="59" y="53"/>
                        <a:pt x="59" y="53"/>
                      </a:cubicBezTo>
                      <a:cubicBezTo>
                        <a:pt x="59" y="53"/>
                        <a:pt x="59" y="53"/>
                        <a:pt x="59" y="53"/>
                      </a:cubicBezTo>
                      <a:cubicBezTo>
                        <a:pt x="59" y="53"/>
                        <a:pt x="59" y="53"/>
                        <a:pt x="59" y="53"/>
                      </a:cubicBezTo>
                      <a:cubicBezTo>
                        <a:pt x="60" y="53"/>
                        <a:pt x="60" y="53"/>
                        <a:pt x="60" y="53"/>
                      </a:cubicBezTo>
                      <a:cubicBezTo>
                        <a:pt x="60" y="53"/>
                        <a:pt x="60" y="53"/>
                        <a:pt x="60" y="53"/>
                      </a:cubicBezTo>
                      <a:cubicBezTo>
                        <a:pt x="60" y="53"/>
                        <a:pt x="60" y="53"/>
                        <a:pt x="60" y="53"/>
                      </a:cubicBezTo>
                      <a:cubicBezTo>
                        <a:pt x="60" y="54"/>
                        <a:pt x="60" y="54"/>
                        <a:pt x="60" y="54"/>
                      </a:cubicBezTo>
                      <a:cubicBezTo>
                        <a:pt x="61" y="54"/>
                        <a:pt x="61" y="54"/>
                        <a:pt x="61" y="54"/>
                      </a:cubicBezTo>
                      <a:cubicBezTo>
                        <a:pt x="61" y="54"/>
                        <a:pt x="61" y="54"/>
                        <a:pt x="61" y="54"/>
                      </a:cubicBezTo>
                      <a:cubicBezTo>
                        <a:pt x="61" y="55"/>
                        <a:pt x="61" y="55"/>
                        <a:pt x="61" y="55"/>
                      </a:cubicBezTo>
                      <a:cubicBezTo>
                        <a:pt x="61" y="55"/>
                        <a:pt x="61" y="55"/>
                        <a:pt x="61" y="55"/>
                      </a:cubicBezTo>
                      <a:cubicBezTo>
                        <a:pt x="61" y="56"/>
                        <a:pt x="61" y="56"/>
                        <a:pt x="61" y="56"/>
                      </a:cubicBezTo>
                      <a:cubicBezTo>
                        <a:pt x="61" y="56"/>
                        <a:pt x="61" y="56"/>
                        <a:pt x="61" y="56"/>
                      </a:cubicBezTo>
                      <a:cubicBezTo>
                        <a:pt x="61" y="56"/>
                        <a:pt x="61" y="56"/>
                        <a:pt x="61" y="56"/>
                      </a:cubicBezTo>
                      <a:cubicBezTo>
                        <a:pt x="61" y="57"/>
                        <a:pt x="61" y="57"/>
                        <a:pt x="61" y="57"/>
                      </a:cubicBezTo>
                      <a:cubicBezTo>
                        <a:pt x="62" y="56"/>
                        <a:pt x="62" y="56"/>
                        <a:pt x="62" y="56"/>
                      </a:cubicBezTo>
                      <a:cubicBezTo>
                        <a:pt x="63" y="57"/>
                        <a:pt x="63" y="57"/>
                        <a:pt x="63" y="57"/>
                      </a:cubicBezTo>
                      <a:cubicBezTo>
                        <a:pt x="63" y="57"/>
                        <a:pt x="63" y="57"/>
                        <a:pt x="63" y="57"/>
                      </a:cubicBezTo>
                      <a:cubicBezTo>
                        <a:pt x="63" y="57"/>
                        <a:pt x="63" y="57"/>
                        <a:pt x="63" y="57"/>
                      </a:cubicBezTo>
                      <a:cubicBezTo>
                        <a:pt x="64" y="57"/>
                        <a:pt x="64" y="57"/>
                        <a:pt x="64" y="57"/>
                      </a:cubicBezTo>
                      <a:cubicBezTo>
                        <a:pt x="64" y="57"/>
                        <a:pt x="64" y="57"/>
                        <a:pt x="64" y="57"/>
                      </a:cubicBezTo>
                      <a:cubicBezTo>
                        <a:pt x="64" y="57"/>
                        <a:pt x="64" y="57"/>
                        <a:pt x="64" y="57"/>
                      </a:cubicBezTo>
                      <a:cubicBezTo>
                        <a:pt x="65" y="57"/>
                        <a:pt x="65" y="57"/>
                        <a:pt x="65" y="57"/>
                      </a:cubicBezTo>
                      <a:cubicBezTo>
                        <a:pt x="66" y="57"/>
                        <a:pt x="66" y="57"/>
                        <a:pt x="66" y="57"/>
                      </a:cubicBezTo>
                      <a:cubicBezTo>
                        <a:pt x="66" y="58"/>
                        <a:pt x="66" y="58"/>
                        <a:pt x="66" y="58"/>
                      </a:cubicBezTo>
                      <a:cubicBezTo>
                        <a:pt x="68" y="58"/>
                        <a:pt x="68" y="58"/>
                        <a:pt x="68" y="58"/>
                      </a:cubicBezTo>
                      <a:cubicBezTo>
                        <a:pt x="68" y="58"/>
                        <a:pt x="68" y="58"/>
                        <a:pt x="68" y="58"/>
                      </a:cubicBezTo>
                      <a:cubicBezTo>
                        <a:pt x="70" y="58"/>
                        <a:pt x="70" y="58"/>
                        <a:pt x="70" y="58"/>
                      </a:cubicBezTo>
                      <a:cubicBezTo>
                        <a:pt x="70" y="57"/>
                        <a:pt x="70" y="57"/>
                        <a:pt x="70" y="57"/>
                      </a:cubicBezTo>
                      <a:cubicBezTo>
                        <a:pt x="70" y="57"/>
                        <a:pt x="70" y="57"/>
                        <a:pt x="70" y="57"/>
                      </a:cubicBezTo>
                      <a:cubicBezTo>
                        <a:pt x="71" y="58"/>
                        <a:pt x="71" y="58"/>
                        <a:pt x="71" y="58"/>
                      </a:cubicBezTo>
                      <a:cubicBezTo>
                        <a:pt x="71" y="58"/>
                        <a:pt x="71" y="58"/>
                        <a:pt x="71" y="58"/>
                      </a:cubicBezTo>
                      <a:cubicBezTo>
                        <a:pt x="71" y="58"/>
                        <a:pt x="71" y="58"/>
                        <a:pt x="71" y="58"/>
                      </a:cubicBezTo>
                      <a:cubicBezTo>
                        <a:pt x="71" y="58"/>
                        <a:pt x="71" y="58"/>
                        <a:pt x="71" y="58"/>
                      </a:cubicBezTo>
                      <a:cubicBezTo>
                        <a:pt x="71" y="58"/>
                        <a:pt x="71" y="58"/>
                        <a:pt x="71" y="58"/>
                      </a:cubicBezTo>
                      <a:cubicBezTo>
                        <a:pt x="72" y="59"/>
                        <a:pt x="72" y="59"/>
                        <a:pt x="72" y="59"/>
                      </a:cubicBezTo>
                      <a:cubicBezTo>
                        <a:pt x="72" y="59"/>
                        <a:pt x="72" y="59"/>
                        <a:pt x="72" y="59"/>
                      </a:cubicBezTo>
                      <a:cubicBezTo>
                        <a:pt x="73" y="59"/>
                        <a:pt x="73" y="59"/>
                        <a:pt x="73" y="59"/>
                      </a:cubicBezTo>
                      <a:cubicBezTo>
                        <a:pt x="73" y="59"/>
                        <a:pt x="73" y="59"/>
                        <a:pt x="73" y="59"/>
                      </a:cubicBezTo>
                      <a:cubicBezTo>
                        <a:pt x="73" y="59"/>
                        <a:pt x="73" y="59"/>
                        <a:pt x="73" y="59"/>
                      </a:cubicBezTo>
                      <a:cubicBezTo>
                        <a:pt x="74" y="59"/>
                        <a:pt x="74" y="59"/>
                        <a:pt x="74" y="59"/>
                      </a:cubicBezTo>
                      <a:cubicBezTo>
                        <a:pt x="74" y="58"/>
                        <a:pt x="74" y="58"/>
                        <a:pt x="74" y="58"/>
                      </a:cubicBezTo>
                      <a:cubicBezTo>
                        <a:pt x="74" y="58"/>
                        <a:pt x="74" y="58"/>
                        <a:pt x="74" y="58"/>
                      </a:cubicBezTo>
                      <a:cubicBezTo>
                        <a:pt x="75" y="58"/>
                        <a:pt x="75" y="58"/>
                        <a:pt x="75" y="58"/>
                      </a:cubicBezTo>
                      <a:cubicBezTo>
                        <a:pt x="77" y="58"/>
                        <a:pt x="77" y="58"/>
                        <a:pt x="77" y="58"/>
                      </a:cubicBezTo>
                      <a:cubicBezTo>
                        <a:pt x="77" y="58"/>
                        <a:pt x="77" y="58"/>
                        <a:pt x="77" y="58"/>
                      </a:cubicBezTo>
                      <a:cubicBezTo>
                        <a:pt x="78" y="58"/>
                        <a:pt x="78" y="58"/>
                        <a:pt x="78" y="58"/>
                      </a:cubicBezTo>
                      <a:cubicBezTo>
                        <a:pt x="78" y="58"/>
                        <a:pt x="78" y="58"/>
                        <a:pt x="78" y="58"/>
                      </a:cubicBezTo>
                      <a:cubicBezTo>
                        <a:pt x="79" y="58"/>
                        <a:pt x="79" y="58"/>
                        <a:pt x="79" y="58"/>
                      </a:cubicBezTo>
                      <a:cubicBezTo>
                        <a:pt x="79" y="58"/>
                        <a:pt x="79" y="58"/>
                        <a:pt x="79" y="58"/>
                      </a:cubicBezTo>
                      <a:cubicBezTo>
                        <a:pt x="79" y="59"/>
                        <a:pt x="79" y="59"/>
                        <a:pt x="79" y="59"/>
                      </a:cubicBezTo>
                      <a:cubicBezTo>
                        <a:pt x="79" y="59"/>
                        <a:pt x="79" y="59"/>
                        <a:pt x="79" y="59"/>
                      </a:cubicBezTo>
                      <a:cubicBezTo>
                        <a:pt x="79" y="60"/>
                        <a:pt x="79" y="60"/>
                        <a:pt x="79" y="60"/>
                      </a:cubicBezTo>
                      <a:cubicBezTo>
                        <a:pt x="79" y="60"/>
                        <a:pt x="79" y="60"/>
                        <a:pt x="79" y="60"/>
                      </a:cubicBezTo>
                      <a:cubicBezTo>
                        <a:pt x="80" y="60"/>
                        <a:pt x="80" y="60"/>
                        <a:pt x="80" y="60"/>
                      </a:cubicBezTo>
                      <a:cubicBezTo>
                        <a:pt x="81" y="61"/>
                        <a:pt x="81" y="61"/>
                        <a:pt x="81" y="61"/>
                      </a:cubicBezTo>
                      <a:cubicBezTo>
                        <a:pt x="81" y="61"/>
                        <a:pt x="81" y="61"/>
                        <a:pt x="81" y="61"/>
                      </a:cubicBezTo>
                      <a:cubicBezTo>
                        <a:pt x="81" y="61"/>
                        <a:pt x="81" y="61"/>
                        <a:pt x="81" y="61"/>
                      </a:cubicBezTo>
                      <a:cubicBezTo>
                        <a:pt x="81" y="61"/>
                        <a:pt x="81" y="61"/>
                        <a:pt x="81" y="61"/>
                      </a:cubicBezTo>
                      <a:cubicBezTo>
                        <a:pt x="81" y="61"/>
                        <a:pt x="81" y="61"/>
                        <a:pt x="81" y="61"/>
                      </a:cubicBezTo>
                      <a:cubicBezTo>
                        <a:pt x="81" y="61"/>
                        <a:pt x="81" y="61"/>
                        <a:pt x="81" y="61"/>
                      </a:cubicBezTo>
                      <a:cubicBezTo>
                        <a:pt x="81" y="62"/>
                        <a:pt x="81" y="62"/>
                        <a:pt x="81" y="62"/>
                      </a:cubicBezTo>
                      <a:cubicBezTo>
                        <a:pt x="81" y="62"/>
                        <a:pt x="81" y="62"/>
                        <a:pt x="81" y="62"/>
                      </a:cubicBezTo>
                      <a:cubicBezTo>
                        <a:pt x="81" y="62"/>
                        <a:pt x="81" y="62"/>
                        <a:pt x="81" y="62"/>
                      </a:cubicBezTo>
                      <a:cubicBezTo>
                        <a:pt x="81" y="62"/>
                        <a:pt x="81" y="62"/>
                        <a:pt x="81" y="62"/>
                      </a:cubicBezTo>
                      <a:cubicBezTo>
                        <a:pt x="81" y="63"/>
                        <a:pt x="81" y="63"/>
                        <a:pt x="81" y="63"/>
                      </a:cubicBezTo>
                      <a:cubicBezTo>
                        <a:pt x="81" y="63"/>
                        <a:pt x="81" y="63"/>
                        <a:pt x="81" y="63"/>
                      </a:cubicBezTo>
                      <a:cubicBezTo>
                        <a:pt x="81" y="63"/>
                        <a:pt x="81" y="63"/>
                        <a:pt x="81" y="63"/>
                      </a:cubicBezTo>
                      <a:cubicBezTo>
                        <a:pt x="82" y="63"/>
                        <a:pt x="82" y="63"/>
                        <a:pt x="82" y="63"/>
                      </a:cubicBezTo>
                      <a:cubicBezTo>
                        <a:pt x="83" y="63"/>
                        <a:pt x="83" y="63"/>
                        <a:pt x="83" y="63"/>
                      </a:cubicBezTo>
                      <a:cubicBezTo>
                        <a:pt x="83" y="63"/>
                        <a:pt x="83" y="63"/>
                        <a:pt x="83" y="63"/>
                      </a:cubicBezTo>
                      <a:cubicBezTo>
                        <a:pt x="85" y="61"/>
                        <a:pt x="85" y="61"/>
                        <a:pt x="85" y="61"/>
                      </a:cubicBezTo>
                      <a:cubicBezTo>
                        <a:pt x="85" y="61"/>
                        <a:pt x="85" y="61"/>
                        <a:pt x="85" y="61"/>
                      </a:cubicBezTo>
                      <a:cubicBezTo>
                        <a:pt x="86" y="61"/>
                        <a:pt x="86" y="61"/>
                        <a:pt x="86" y="61"/>
                      </a:cubicBezTo>
                      <a:cubicBezTo>
                        <a:pt x="87" y="61"/>
                        <a:pt x="87" y="61"/>
                        <a:pt x="87" y="61"/>
                      </a:cubicBezTo>
                      <a:cubicBezTo>
                        <a:pt x="87" y="61"/>
                        <a:pt x="87" y="61"/>
                        <a:pt x="87" y="61"/>
                      </a:cubicBezTo>
                      <a:cubicBezTo>
                        <a:pt x="87" y="62"/>
                        <a:pt x="87" y="62"/>
                        <a:pt x="87" y="62"/>
                      </a:cubicBezTo>
                      <a:cubicBezTo>
                        <a:pt x="87" y="62"/>
                        <a:pt x="87" y="62"/>
                        <a:pt x="87" y="62"/>
                      </a:cubicBezTo>
                      <a:cubicBezTo>
                        <a:pt x="87" y="62"/>
                        <a:pt x="87" y="62"/>
                        <a:pt x="87" y="62"/>
                      </a:cubicBezTo>
                      <a:cubicBezTo>
                        <a:pt x="88" y="62"/>
                        <a:pt x="88" y="62"/>
                        <a:pt x="88" y="62"/>
                      </a:cubicBezTo>
                      <a:cubicBezTo>
                        <a:pt x="89" y="62"/>
                        <a:pt x="89" y="62"/>
                        <a:pt x="89" y="62"/>
                      </a:cubicBezTo>
                      <a:cubicBezTo>
                        <a:pt x="89" y="62"/>
                        <a:pt x="89" y="62"/>
                        <a:pt x="89" y="62"/>
                      </a:cubicBezTo>
                      <a:cubicBezTo>
                        <a:pt x="89" y="63"/>
                        <a:pt x="89" y="63"/>
                        <a:pt x="89" y="63"/>
                      </a:cubicBezTo>
                      <a:cubicBezTo>
                        <a:pt x="89" y="63"/>
                        <a:pt x="89" y="63"/>
                        <a:pt x="89" y="63"/>
                      </a:cubicBezTo>
                      <a:cubicBezTo>
                        <a:pt x="89" y="64"/>
                        <a:pt x="89" y="64"/>
                        <a:pt x="89" y="64"/>
                      </a:cubicBezTo>
                      <a:cubicBezTo>
                        <a:pt x="89" y="64"/>
                        <a:pt x="89" y="64"/>
                        <a:pt x="89" y="64"/>
                      </a:cubicBezTo>
                      <a:cubicBezTo>
                        <a:pt x="90" y="64"/>
                        <a:pt x="90" y="64"/>
                        <a:pt x="90" y="64"/>
                      </a:cubicBezTo>
                      <a:cubicBezTo>
                        <a:pt x="91" y="64"/>
                        <a:pt x="91" y="64"/>
                        <a:pt x="91" y="64"/>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1" y="63"/>
                        <a:pt x="91" y="63"/>
                        <a:pt x="91" y="63"/>
                      </a:cubicBezTo>
                      <a:cubicBezTo>
                        <a:pt x="92" y="63"/>
                        <a:pt x="92" y="63"/>
                        <a:pt x="92" y="63"/>
                      </a:cubicBezTo>
                      <a:cubicBezTo>
                        <a:pt x="92" y="63"/>
                        <a:pt x="92" y="63"/>
                        <a:pt x="92" y="63"/>
                      </a:cubicBezTo>
                      <a:cubicBezTo>
                        <a:pt x="92" y="63"/>
                        <a:pt x="92" y="63"/>
                        <a:pt x="92" y="63"/>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3" y="62"/>
                        <a:pt x="93" y="62"/>
                        <a:pt x="93" y="62"/>
                      </a:cubicBezTo>
                      <a:cubicBezTo>
                        <a:pt x="94" y="63"/>
                        <a:pt x="94" y="63"/>
                        <a:pt x="94" y="63"/>
                      </a:cubicBezTo>
                      <a:cubicBezTo>
                        <a:pt x="94" y="63"/>
                        <a:pt x="94" y="63"/>
                        <a:pt x="94" y="63"/>
                      </a:cubicBezTo>
                      <a:cubicBezTo>
                        <a:pt x="94" y="63"/>
                        <a:pt x="94" y="63"/>
                        <a:pt x="94" y="63"/>
                      </a:cubicBezTo>
                      <a:cubicBezTo>
                        <a:pt x="93" y="64"/>
                        <a:pt x="93" y="64"/>
                        <a:pt x="93" y="64"/>
                      </a:cubicBezTo>
                      <a:cubicBezTo>
                        <a:pt x="93" y="64"/>
                        <a:pt x="93" y="64"/>
                        <a:pt x="93" y="64"/>
                      </a:cubicBezTo>
                      <a:cubicBezTo>
                        <a:pt x="93" y="64"/>
                        <a:pt x="93" y="64"/>
                        <a:pt x="93" y="64"/>
                      </a:cubicBezTo>
                      <a:cubicBezTo>
                        <a:pt x="93" y="65"/>
                        <a:pt x="93" y="65"/>
                        <a:pt x="93" y="65"/>
                      </a:cubicBezTo>
                      <a:cubicBezTo>
                        <a:pt x="94" y="65"/>
                        <a:pt x="94" y="65"/>
                        <a:pt x="94" y="65"/>
                      </a:cubicBezTo>
                      <a:cubicBezTo>
                        <a:pt x="94" y="66"/>
                        <a:pt x="94" y="66"/>
                        <a:pt x="94" y="66"/>
                      </a:cubicBezTo>
                      <a:cubicBezTo>
                        <a:pt x="95" y="66"/>
                        <a:pt x="95" y="66"/>
                        <a:pt x="95" y="66"/>
                      </a:cubicBezTo>
                      <a:cubicBezTo>
                        <a:pt x="95" y="65"/>
                        <a:pt x="95" y="65"/>
                        <a:pt x="95" y="65"/>
                      </a:cubicBezTo>
                      <a:cubicBezTo>
                        <a:pt x="95" y="65"/>
                        <a:pt x="95" y="65"/>
                        <a:pt x="95" y="65"/>
                      </a:cubicBezTo>
                      <a:cubicBezTo>
                        <a:pt x="95" y="64"/>
                        <a:pt x="95" y="64"/>
                        <a:pt x="95" y="64"/>
                      </a:cubicBezTo>
                      <a:cubicBezTo>
                        <a:pt x="95" y="64"/>
                        <a:pt x="95" y="64"/>
                        <a:pt x="95" y="64"/>
                      </a:cubicBezTo>
                      <a:cubicBezTo>
                        <a:pt x="96" y="64"/>
                        <a:pt x="96" y="64"/>
                        <a:pt x="96" y="64"/>
                      </a:cubicBezTo>
                      <a:cubicBezTo>
                        <a:pt x="96" y="64"/>
                        <a:pt x="96" y="64"/>
                        <a:pt x="96" y="64"/>
                      </a:cubicBezTo>
                      <a:cubicBezTo>
                        <a:pt x="96" y="63"/>
                        <a:pt x="96" y="63"/>
                        <a:pt x="96" y="63"/>
                      </a:cubicBezTo>
                      <a:cubicBezTo>
                        <a:pt x="95" y="63"/>
                        <a:pt x="95" y="63"/>
                        <a:pt x="95" y="63"/>
                      </a:cubicBezTo>
                      <a:cubicBezTo>
                        <a:pt x="95" y="63"/>
                        <a:pt x="95" y="63"/>
                        <a:pt x="95" y="63"/>
                      </a:cubicBezTo>
                      <a:cubicBezTo>
                        <a:pt x="95" y="63"/>
                        <a:pt x="95" y="63"/>
                        <a:pt x="95" y="63"/>
                      </a:cubicBezTo>
                      <a:cubicBezTo>
                        <a:pt x="96" y="63"/>
                        <a:pt x="96" y="63"/>
                        <a:pt x="96" y="63"/>
                      </a:cubicBezTo>
                      <a:cubicBezTo>
                        <a:pt x="96" y="63"/>
                        <a:pt x="96" y="63"/>
                        <a:pt x="96" y="63"/>
                      </a:cubicBezTo>
                      <a:cubicBezTo>
                        <a:pt x="96" y="63"/>
                        <a:pt x="96" y="63"/>
                        <a:pt x="96" y="63"/>
                      </a:cubicBezTo>
                      <a:cubicBezTo>
                        <a:pt x="97" y="62"/>
                        <a:pt x="97" y="62"/>
                        <a:pt x="97" y="62"/>
                      </a:cubicBezTo>
                      <a:cubicBezTo>
                        <a:pt x="97" y="62"/>
                        <a:pt x="97" y="62"/>
                        <a:pt x="97" y="62"/>
                      </a:cubicBezTo>
                      <a:cubicBezTo>
                        <a:pt x="97" y="61"/>
                        <a:pt x="97" y="61"/>
                        <a:pt x="97" y="61"/>
                      </a:cubicBezTo>
                      <a:cubicBezTo>
                        <a:pt x="97" y="61"/>
                        <a:pt x="97" y="61"/>
                        <a:pt x="97" y="61"/>
                      </a:cubicBezTo>
                      <a:cubicBezTo>
                        <a:pt x="97" y="61"/>
                        <a:pt x="97" y="61"/>
                        <a:pt x="97" y="61"/>
                      </a:cubicBezTo>
                      <a:cubicBezTo>
                        <a:pt x="97" y="61"/>
                        <a:pt x="97" y="61"/>
                        <a:pt x="97"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9" y="62"/>
                        <a:pt x="99" y="62"/>
                        <a:pt x="99" y="62"/>
                      </a:cubicBezTo>
                      <a:cubicBezTo>
                        <a:pt x="99" y="63"/>
                        <a:pt x="99" y="63"/>
                        <a:pt x="99" y="63"/>
                      </a:cubicBezTo>
                      <a:cubicBezTo>
                        <a:pt x="99" y="63"/>
                        <a:pt x="99" y="63"/>
                        <a:pt x="99" y="63"/>
                      </a:cubicBezTo>
                      <a:cubicBezTo>
                        <a:pt x="99" y="63"/>
                        <a:pt x="99" y="63"/>
                        <a:pt x="99" y="63"/>
                      </a:cubicBezTo>
                      <a:cubicBezTo>
                        <a:pt x="99" y="63"/>
                        <a:pt x="99" y="63"/>
                        <a:pt x="99" y="63"/>
                      </a:cubicBezTo>
                      <a:cubicBezTo>
                        <a:pt x="100" y="63"/>
                        <a:pt x="100" y="63"/>
                        <a:pt x="100" y="63"/>
                      </a:cubicBezTo>
                      <a:cubicBezTo>
                        <a:pt x="100" y="63"/>
                        <a:pt x="100" y="63"/>
                        <a:pt x="100" y="63"/>
                      </a:cubicBezTo>
                      <a:cubicBezTo>
                        <a:pt x="100" y="63"/>
                        <a:pt x="100" y="63"/>
                        <a:pt x="100" y="63"/>
                      </a:cubicBezTo>
                      <a:cubicBezTo>
                        <a:pt x="100" y="63"/>
                        <a:pt x="100" y="63"/>
                        <a:pt x="100"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1" y="63"/>
                        <a:pt x="101" y="63"/>
                        <a:pt x="101" y="63"/>
                      </a:cubicBezTo>
                      <a:cubicBezTo>
                        <a:pt x="102" y="63"/>
                        <a:pt x="102" y="63"/>
                        <a:pt x="102" y="63"/>
                      </a:cubicBezTo>
                      <a:cubicBezTo>
                        <a:pt x="102" y="63"/>
                        <a:pt x="102" y="63"/>
                        <a:pt x="102" y="63"/>
                      </a:cubicBezTo>
                      <a:cubicBezTo>
                        <a:pt x="102" y="63"/>
                        <a:pt x="102" y="63"/>
                        <a:pt x="102" y="63"/>
                      </a:cubicBezTo>
                      <a:cubicBezTo>
                        <a:pt x="102" y="63"/>
                        <a:pt x="102" y="63"/>
                        <a:pt x="102" y="63"/>
                      </a:cubicBezTo>
                      <a:cubicBezTo>
                        <a:pt x="102" y="62"/>
                        <a:pt x="102" y="62"/>
                        <a:pt x="102" y="62"/>
                      </a:cubicBezTo>
                      <a:cubicBezTo>
                        <a:pt x="102" y="62"/>
                        <a:pt x="102" y="62"/>
                        <a:pt x="102" y="62"/>
                      </a:cubicBezTo>
                      <a:cubicBezTo>
                        <a:pt x="102" y="62"/>
                        <a:pt x="102" y="62"/>
                        <a:pt x="102" y="62"/>
                      </a:cubicBezTo>
                      <a:cubicBezTo>
                        <a:pt x="102" y="62"/>
                        <a:pt x="102" y="62"/>
                        <a:pt x="102" y="62"/>
                      </a:cubicBezTo>
                      <a:cubicBezTo>
                        <a:pt x="102" y="62"/>
                        <a:pt x="102" y="62"/>
                        <a:pt x="102" y="62"/>
                      </a:cubicBezTo>
                      <a:cubicBezTo>
                        <a:pt x="103" y="62"/>
                        <a:pt x="103" y="62"/>
                        <a:pt x="103" y="62"/>
                      </a:cubicBezTo>
                      <a:cubicBezTo>
                        <a:pt x="103" y="62"/>
                        <a:pt x="103" y="62"/>
                        <a:pt x="103" y="62"/>
                      </a:cubicBezTo>
                      <a:cubicBezTo>
                        <a:pt x="103" y="62"/>
                        <a:pt x="103" y="62"/>
                        <a:pt x="103" y="62"/>
                      </a:cubicBezTo>
                      <a:cubicBezTo>
                        <a:pt x="103" y="62"/>
                        <a:pt x="103" y="62"/>
                        <a:pt x="103" y="62"/>
                      </a:cubicBezTo>
                      <a:cubicBezTo>
                        <a:pt x="103" y="62"/>
                        <a:pt x="103" y="62"/>
                        <a:pt x="103" y="62"/>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3" y="63"/>
                        <a:pt x="103" y="63"/>
                        <a:pt x="103" y="63"/>
                      </a:cubicBezTo>
                      <a:cubicBezTo>
                        <a:pt x="104" y="63"/>
                        <a:pt x="104" y="63"/>
                        <a:pt x="104" y="63"/>
                      </a:cubicBezTo>
                      <a:cubicBezTo>
                        <a:pt x="104" y="63"/>
                        <a:pt x="104" y="63"/>
                        <a:pt x="104" y="63"/>
                      </a:cubicBezTo>
                      <a:cubicBezTo>
                        <a:pt x="104" y="63"/>
                        <a:pt x="104" y="63"/>
                        <a:pt x="104" y="63"/>
                      </a:cubicBezTo>
                      <a:cubicBezTo>
                        <a:pt x="104" y="64"/>
                        <a:pt x="104" y="64"/>
                        <a:pt x="104" y="64"/>
                      </a:cubicBezTo>
                      <a:cubicBezTo>
                        <a:pt x="104" y="64"/>
                        <a:pt x="104" y="64"/>
                        <a:pt x="104" y="64"/>
                      </a:cubicBezTo>
                      <a:cubicBezTo>
                        <a:pt x="104" y="64"/>
                        <a:pt x="104" y="64"/>
                        <a:pt x="104" y="64"/>
                      </a:cubicBezTo>
                      <a:cubicBezTo>
                        <a:pt x="105" y="64"/>
                        <a:pt x="105" y="64"/>
                        <a:pt x="105" y="64"/>
                      </a:cubicBezTo>
                      <a:cubicBezTo>
                        <a:pt x="105" y="64"/>
                        <a:pt x="105" y="64"/>
                        <a:pt x="105" y="64"/>
                      </a:cubicBezTo>
                      <a:cubicBezTo>
                        <a:pt x="106" y="64"/>
                        <a:pt x="106" y="64"/>
                        <a:pt x="106" y="64"/>
                      </a:cubicBezTo>
                      <a:cubicBezTo>
                        <a:pt x="106" y="64"/>
                        <a:pt x="106" y="64"/>
                        <a:pt x="106" y="64"/>
                      </a:cubicBezTo>
                      <a:cubicBezTo>
                        <a:pt x="106" y="64"/>
                        <a:pt x="106" y="64"/>
                        <a:pt x="106" y="64"/>
                      </a:cubicBezTo>
                      <a:cubicBezTo>
                        <a:pt x="107" y="65"/>
                        <a:pt x="107" y="65"/>
                        <a:pt x="107" y="65"/>
                      </a:cubicBezTo>
                      <a:cubicBezTo>
                        <a:pt x="107" y="66"/>
                        <a:pt x="107" y="66"/>
                        <a:pt x="107" y="66"/>
                      </a:cubicBezTo>
                      <a:cubicBezTo>
                        <a:pt x="108" y="65"/>
                        <a:pt x="108" y="65"/>
                        <a:pt x="108" y="65"/>
                      </a:cubicBezTo>
                      <a:cubicBezTo>
                        <a:pt x="108" y="65"/>
                        <a:pt x="108" y="65"/>
                        <a:pt x="108" y="65"/>
                      </a:cubicBezTo>
                      <a:cubicBezTo>
                        <a:pt x="108" y="65"/>
                        <a:pt x="108" y="65"/>
                        <a:pt x="108" y="65"/>
                      </a:cubicBezTo>
                      <a:cubicBezTo>
                        <a:pt x="108" y="64"/>
                        <a:pt x="108" y="64"/>
                        <a:pt x="108" y="64"/>
                      </a:cubicBezTo>
                      <a:cubicBezTo>
                        <a:pt x="108" y="64"/>
                        <a:pt x="108" y="64"/>
                        <a:pt x="108" y="64"/>
                      </a:cubicBezTo>
                      <a:cubicBezTo>
                        <a:pt x="109" y="64"/>
                        <a:pt x="109" y="64"/>
                        <a:pt x="109" y="64"/>
                      </a:cubicBezTo>
                      <a:cubicBezTo>
                        <a:pt x="109" y="64"/>
                        <a:pt x="109" y="64"/>
                        <a:pt x="109" y="64"/>
                      </a:cubicBezTo>
                      <a:cubicBezTo>
                        <a:pt x="110" y="64"/>
                        <a:pt x="110" y="64"/>
                        <a:pt x="110" y="64"/>
                      </a:cubicBezTo>
                      <a:cubicBezTo>
                        <a:pt x="110" y="64"/>
                        <a:pt x="110" y="64"/>
                        <a:pt x="110" y="64"/>
                      </a:cubicBezTo>
                      <a:cubicBezTo>
                        <a:pt x="110" y="63"/>
                        <a:pt x="110" y="63"/>
                        <a:pt x="110" y="63"/>
                      </a:cubicBezTo>
                      <a:cubicBezTo>
                        <a:pt x="110" y="63"/>
                        <a:pt x="110" y="63"/>
                        <a:pt x="110" y="63"/>
                      </a:cubicBezTo>
                      <a:cubicBezTo>
                        <a:pt x="111" y="63"/>
                        <a:pt x="111" y="63"/>
                        <a:pt x="111" y="63"/>
                      </a:cubicBezTo>
                      <a:cubicBezTo>
                        <a:pt x="111" y="63"/>
                        <a:pt x="111" y="63"/>
                        <a:pt x="111" y="63"/>
                      </a:cubicBezTo>
                      <a:cubicBezTo>
                        <a:pt x="111" y="63"/>
                        <a:pt x="111" y="63"/>
                        <a:pt x="111" y="63"/>
                      </a:cubicBezTo>
                      <a:cubicBezTo>
                        <a:pt x="112" y="63"/>
                        <a:pt x="112" y="63"/>
                        <a:pt x="112" y="63"/>
                      </a:cubicBezTo>
                      <a:cubicBezTo>
                        <a:pt x="112" y="63"/>
                        <a:pt x="112" y="63"/>
                        <a:pt x="112" y="63"/>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4" y="62"/>
                        <a:pt x="114" y="62"/>
                        <a:pt x="114" y="62"/>
                      </a:cubicBezTo>
                      <a:cubicBezTo>
                        <a:pt x="114" y="62"/>
                        <a:pt x="114" y="62"/>
                        <a:pt x="114" y="62"/>
                      </a:cubicBezTo>
                      <a:cubicBezTo>
                        <a:pt x="114" y="62"/>
                        <a:pt x="114" y="62"/>
                        <a:pt x="114" y="62"/>
                      </a:cubicBezTo>
                      <a:cubicBezTo>
                        <a:pt x="115" y="62"/>
                        <a:pt x="115" y="62"/>
                        <a:pt x="115" y="62"/>
                      </a:cubicBezTo>
                      <a:cubicBezTo>
                        <a:pt x="115" y="62"/>
                        <a:pt x="115" y="62"/>
                        <a:pt x="115"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6" y="62"/>
                        <a:pt x="116" y="62"/>
                        <a:pt x="116" y="62"/>
                      </a:cubicBezTo>
                      <a:cubicBezTo>
                        <a:pt x="117" y="62"/>
                        <a:pt x="117" y="62"/>
                        <a:pt x="117" y="62"/>
                      </a:cubicBezTo>
                      <a:cubicBezTo>
                        <a:pt x="117" y="61"/>
                        <a:pt x="117" y="61"/>
                        <a:pt x="117" y="61"/>
                      </a:cubicBezTo>
                      <a:cubicBezTo>
                        <a:pt x="117" y="61"/>
                        <a:pt x="117" y="61"/>
                        <a:pt x="117" y="61"/>
                      </a:cubicBezTo>
                      <a:cubicBezTo>
                        <a:pt x="117" y="61"/>
                        <a:pt x="117" y="61"/>
                        <a:pt x="117" y="61"/>
                      </a:cubicBezTo>
                      <a:cubicBezTo>
                        <a:pt x="118" y="61"/>
                        <a:pt x="118" y="61"/>
                        <a:pt x="118" y="61"/>
                      </a:cubicBezTo>
                      <a:cubicBezTo>
                        <a:pt x="118" y="61"/>
                        <a:pt x="118" y="61"/>
                        <a:pt x="118" y="61"/>
                      </a:cubicBezTo>
                      <a:cubicBezTo>
                        <a:pt x="118" y="61"/>
                        <a:pt x="118" y="61"/>
                        <a:pt x="118" y="61"/>
                      </a:cubicBezTo>
                      <a:cubicBezTo>
                        <a:pt x="118" y="61"/>
                        <a:pt x="118" y="61"/>
                        <a:pt x="118" y="61"/>
                      </a:cubicBezTo>
                      <a:cubicBezTo>
                        <a:pt x="118" y="61"/>
                        <a:pt x="118" y="61"/>
                        <a:pt x="118" y="61"/>
                      </a:cubicBezTo>
                      <a:cubicBezTo>
                        <a:pt x="119" y="61"/>
                        <a:pt x="119" y="61"/>
                        <a:pt x="119" y="61"/>
                      </a:cubicBezTo>
                      <a:cubicBezTo>
                        <a:pt x="119" y="61"/>
                        <a:pt x="119" y="61"/>
                        <a:pt x="119" y="61"/>
                      </a:cubicBezTo>
                      <a:cubicBezTo>
                        <a:pt x="119" y="60"/>
                        <a:pt x="119" y="60"/>
                        <a:pt x="119" y="60"/>
                      </a:cubicBezTo>
                      <a:cubicBezTo>
                        <a:pt x="119" y="60"/>
                        <a:pt x="119" y="60"/>
                        <a:pt x="119" y="60"/>
                      </a:cubicBezTo>
                      <a:cubicBezTo>
                        <a:pt x="119" y="60"/>
                        <a:pt x="119" y="60"/>
                        <a:pt x="119" y="60"/>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1" y="61"/>
                        <a:pt x="121" y="61"/>
                        <a:pt x="121" y="61"/>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2" y="62"/>
                        <a:pt x="122" y="62"/>
                        <a:pt x="122" y="62"/>
                      </a:cubicBezTo>
                      <a:cubicBezTo>
                        <a:pt x="122" y="62"/>
                        <a:pt x="122" y="62"/>
                        <a:pt x="122" y="62"/>
                      </a:cubicBezTo>
                      <a:cubicBezTo>
                        <a:pt x="123" y="62"/>
                        <a:pt x="123" y="62"/>
                        <a:pt x="123" y="62"/>
                      </a:cubicBezTo>
                      <a:cubicBezTo>
                        <a:pt x="123" y="62"/>
                        <a:pt x="123" y="62"/>
                        <a:pt x="123" y="62"/>
                      </a:cubicBezTo>
                      <a:cubicBezTo>
                        <a:pt x="123" y="62"/>
                        <a:pt x="123" y="62"/>
                        <a:pt x="123" y="62"/>
                      </a:cubicBezTo>
                      <a:cubicBezTo>
                        <a:pt x="123" y="62"/>
                        <a:pt x="123" y="62"/>
                        <a:pt x="123" y="62"/>
                      </a:cubicBezTo>
                      <a:cubicBezTo>
                        <a:pt x="123" y="62"/>
                        <a:pt x="123" y="62"/>
                        <a:pt x="123" y="62"/>
                      </a:cubicBezTo>
                      <a:cubicBezTo>
                        <a:pt x="123" y="61"/>
                        <a:pt x="123" y="61"/>
                        <a:pt x="123"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4" y="61"/>
                        <a:pt x="124" y="61"/>
                        <a:pt x="124" y="61"/>
                      </a:cubicBezTo>
                      <a:cubicBezTo>
                        <a:pt x="125" y="61"/>
                        <a:pt x="125" y="61"/>
                        <a:pt x="125" y="61"/>
                      </a:cubicBezTo>
                      <a:cubicBezTo>
                        <a:pt x="125" y="61"/>
                        <a:pt x="125" y="61"/>
                        <a:pt x="125" y="61"/>
                      </a:cubicBezTo>
                      <a:cubicBezTo>
                        <a:pt x="125" y="60"/>
                        <a:pt x="125" y="60"/>
                        <a:pt x="125" y="60"/>
                      </a:cubicBezTo>
                      <a:cubicBezTo>
                        <a:pt x="125" y="60"/>
                        <a:pt x="125" y="60"/>
                        <a:pt x="125" y="60"/>
                      </a:cubicBezTo>
                      <a:cubicBezTo>
                        <a:pt x="125" y="60"/>
                        <a:pt x="125" y="60"/>
                        <a:pt x="125" y="60"/>
                      </a:cubicBezTo>
                      <a:cubicBezTo>
                        <a:pt x="125" y="60"/>
                        <a:pt x="125" y="60"/>
                        <a:pt x="125" y="60"/>
                      </a:cubicBezTo>
                      <a:cubicBezTo>
                        <a:pt x="126" y="60"/>
                        <a:pt x="126" y="60"/>
                        <a:pt x="126" y="60"/>
                      </a:cubicBezTo>
                      <a:cubicBezTo>
                        <a:pt x="127" y="60"/>
                        <a:pt x="127" y="60"/>
                        <a:pt x="127" y="60"/>
                      </a:cubicBezTo>
                      <a:cubicBezTo>
                        <a:pt x="127" y="60"/>
                        <a:pt x="127" y="60"/>
                        <a:pt x="127" y="60"/>
                      </a:cubicBezTo>
                      <a:cubicBezTo>
                        <a:pt x="127" y="61"/>
                        <a:pt x="127" y="61"/>
                        <a:pt x="127" y="61"/>
                      </a:cubicBezTo>
                      <a:cubicBezTo>
                        <a:pt x="127" y="61"/>
                        <a:pt x="127" y="61"/>
                        <a:pt x="127" y="61"/>
                      </a:cubicBezTo>
                      <a:cubicBezTo>
                        <a:pt x="127" y="61"/>
                        <a:pt x="127" y="61"/>
                        <a:pt x="127" y="61"/>
                      </a:cubicBezTo>
                      <a:cubicBezTo>
                        <a:pt x="128" y="61"/>
                        <a:pt x="128" y="61"/>
                        <a:pt x="128" y="61"/>
                      </a:cubicBezTo>
                      <a:cubicBezTo>
                        <a:pt x="128" y="61"/>
                        <a:pt x="128" y="61"/>
                        <a:pt x="128" y="61"/>
                      </a:cubicBezTo>
                      <a:cubicBezTo>
                        <a:pt x="128" y="62"/>
                        <a:pt x="128" y="62"/>
                        <a:pt x="128" y="62"/>
                      </a:cubicBezTo>
                      <a:cubicBezTo>
                        <a:pt x="129" y="62"/>
                        <a:pt x="129" y="62"/>
                        <a:pt x="129" y="62"/>
                      </a:cubicBezTo>
                      <a:cubicBezTo>
                        <a:pt x="129" y="62"/>
                        <a:pt x="129" y="62"/>
                        <a:pt x="129" y="62"/>
                      </a:cubicBezTo>
                      <a:cubicBezTo>
                        <a:pt x="129" y="62"/>
                        <a:pt x="129" y="62"/>
                        <a:pt x="129" y="62"/>
                      </a:cubicBezTo>
                      <a:cubicBezTo>
                        <a:pt x="129" y="62"/>
                        <a:pt x="129" y="62"/>
                        <a:pt x="129" y="62"/>
                      </a:cubicBezTo>
                      <a:cubicBezTo>
                        <a:pt x="130" y="62"/>
                        <a:pt x="130" y="62"/>
                        <a:pt x="130" y="62"/>
                      </a:cubicBezTo>
                      <a:cubicBezTo>
                        <a:pt x="130" y="62"/>
                        <a:pt x="130" y="62"/>
                        <a:pt x="130" y="62"/>
                      </a:cubicBezTo>
                      <a:cubicBezTo>
                        <a:pt x="130" y="62"/>
                        <a:pt x="130" y="62"/>
                        <a:pt x="130" y="62"/>
                      </a:cubicBezTo>
                      <a:cubicBezTo>
                        <a:pt x="130" y="62"/>
                        <a:pt x="130" y="62"/>
                        <a:pt x="130" y="62"/>
                      </a:cubicBezTo>
                      <a:cubicBezTo>
                        <a:pt x="130" y="62"/>
                        <a:pt x="130" y="62"/>
                        <a:pt x="130" y="62"/>
                      </a:cubicBezTo>
                      <a:cubicBezTo>
                        <a:pt x="130" y="63"/>
                        <a:pt x="130" y="63"/>
                        <a:pt x="130" y="63"/>
                      </a:cubicBezTo>
                      <a:cubicBezTo>
                        <a:pt x="130" y="63"/>
                        <a:pt x="130" y="63"/>
                        <a:pt x="130" y="63"/>
                      </a:cubicBezTo>
                      <a:cubicBezTo>
                        <a:pt x="130" y="63"/>
                        <a:pt x="130" y="63"/>
                        <a:pt x="130" y="63"/>
                      </a:cubicBezTo>
                      <a:cubicBezTo>
                        <a:pt x="131" y="64"/>
                        <a:pt x="131" y="64"/>
                        <a:pt x="131" y="64"/>
                      </a:cubicBezTo>
                      <a:cubicBezTo>
                        <a:pt x="132" y="64"/>
                        <a:pt x="132" y="64"/>
                        <a:pt x="132" y="64"/>
                      </a:cubicBezTo>
                      <a:cubicBezTo>
                        <a:pt x="133" y="64"/>
                        <a:pt x="133" y="64"/>
                        <a:pt x="133" y="64"/>
                      </a:cubicBezTo>
                      <a:cubicBezTo>
                        <a:pt x="133" y="64"/>
                        <a:pt x="133" y="64"/>
                        <a:pt x="133" y="64"/>
                      </a:cubicBezTo>
                      <a:cubicBezTo>
                        <a:pt x="133" y="64"/>
                        <a:pt x="133" y="64"/>
                        <a:pt x="133" y="64"/>
                      </a:cubicBezTo>
                      <a:cubicBezTo>
                        <a:pt x="133" y="64"/>
                        <a:pt x="133" y="64"/>
                        <a:pt x="133" y="64"/>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4" y="65"/>
                        <a:pt x="134" y="65"/>
                        <a:pt x="134" y="65"/>
                      </a:cubicBezTo>
                      <a:cubicBezTo>
                        <a:pt x="135" y="65"/>
                        <a:pt x="135" y="65"/>
                        <a:pt x="135" y="65"/>
                      </a:cubicBezTo>
                      <a:cubicBezTo>
                        <a:pt x="135" y="65"/>
                        <a:pt x="135" y="65"/>
                        <a:pt x="135" y="65"/>
                      </a:cubicBezTo>
                      <a:cubicBezTo>
                        <a:pt x="135" y="65"/>
                        <a:pt x="135" y="65"/>
                        <a:pt x="135" y="65"/>
                      </a:cubicBezTo>
                      <a:cubicBezTo>
                        <a:pt x="135" y="65"/>
                        <a:pt x="135" y="65"/>
                        <a:pt x="135" y="65"/>
                      </a:cubicBezTo>
                      <a:cubicBezTo>
                        <a:pt x="136" y="65"/>
                        <a:pt x="136" y="65"/>
                        <a:pt x="136" y="65"/>
                      </a:cubicBezTo>
                      <a:cubicBezTo>
                        <a:pt x="136" y="65"/>
                        <a:pt x="136" y="65"/>
                        <a:pt x="136" y="65"/>
                      </a:cubicBezTo>
                      <a:cubicBezTo>
                        <a:pt x="136" y="65"/>
                        <a:pt x="136" y="65"/>
                        <a:pt x="136" y="65"/>
                      </a:cubicBezTo>
                      <a:cubicBezTo>
                        <a:pt x="136" y="65"/>
                        <a:pt x="136" y="65"/>
                        <a:pt x="136" y="65"/>
                      </a:cubicBezTo>
                      <a:cubicBezTo>
                        <a:pt x="137" y="65"/>
                        <a:pt x="137" y="65"/>
                        <a:pt x="137" y="65"/>
                      </a:cubicBezTo>
                      <a:cubicBezTo>
                        <a:pt x="137" y="65"/>
                        <a:pt x="137" y="65"/>
                        <a:pt x="137" y="65"/>
                      </a:cubicBezTo>
                      <a:cubicBezTo>
                        <a:pt x="137" y="65"/>
                        <a:pt x="137" y="65"/>
                        <a:pt x="137" y="65"/>
                      </a:cubicBezTo>
                      <a:cubicBezTo>
                        <a:pt x="137" y="65"/>
                        <a:pt x="137" y="65"/>
                        <a:pt x="137" y="65"/>
                      </a:cubicBezTo>
                      <a:cubicBezTo>
                        <a:pt x="137" y="65"/>
                        <a:pt x="137" y="65"/>
                        <a:pt x="137" y="65"/>
                      </a:cubicBezTo>
                      <a:lnTo>
                        <a:pt x="137" y="61"/>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1" name="Freeform 357">
                  <a:extLst>
                    <a:ext uri="{FF2B5EF4-FFF2-40B4-BE49-F238E27FC236}">
                      <a16:creationId xmlns="" xmlns:a16="http://schemas.microsoft.com/office/drawing/2014/main" id="{3EE545E1-2692-4931-8ECB-CB4833462930}"/>
                    </a:ext>
                  </a:extLst>
                </p:cNvPr>
                <p:cNvSpPr>
                  <a:spLocks noEditPoints="1"/>
                </p:cNvSpPr>
                <p:nvPr/>
              </p:nvSpPr>
              <p:spPr bwMode="auto">
                <a:xfrm>
                  <a:off x="6200636" y="4627615"/>
                  <a:ext cx="293581" cy="503282"/>
                </a:xfrm>
                <a:custGeom>
                  <a:avLst/>
                  <a:gdLst>
                    <a:gd name="T0" fmla="*/ 45 w 56"/>
                    <a:gd name="T1" fmla="*/ 94 h 96"/>
                    <a:gd name="T2" fmla="*/ 45 w 56"/>
                    <a:gd name="T3" fmla="*/ 94 h 96"/>
                    <a:gd name="T4" fmla="*/ 45 w 56"/>
                    <a:gd name="T5" fmla="*/ 95 h 96"/>
                    <a:gd name="T6" fmla="*/ 45 w 56"/>
                    <a:gd name="T7" fmla="*/ 93 h 96"/>
                    <a:gd name="T8" fmla="*/ 51 w 56"/>
                    <a:gd name="T9" fmla="*/ 61 h 96"/>
                    <a:gd name="T10" fmla="*/ 16 w 56"/>
                    <a:gd name="T11" fmla="*/ 4 h 96"/>
                    <a:gd name="T12" fmla="*/ 14 w 56"/>
                    <a:gd name="T13" fmla="*/ 7 h 96"/>
                    <a:gd name="T14" fmla="*/ 13 w 56"/>
                    <a:gd name="T15" fmla="*/ 9 h 96"/>
                    <a:gd name="T16" fmla="*/ 12 w 56"/>
                    <a:gd name="T17" fmla="*/ 14 h 96"/>
                    <a:gd name="T18" fmla="*/ 10 w 56"/>
                    <a:gd name="T19" fmla="*/ 16 h 96"/>
                    <a:gd name="T20" fmla="*/ 10 w 56"/>
                    <a:gd name="T21" fmla="*/ 17 h 96"/>
                    <a:gd name="T22" fmla="*/ 9 w 56"/>
                    <a:gd name="T23" fmla="*/ 18 h 96"/>
                    <a:gd name="T24" fmla="*/ 7 w 56"/>
                    <a:gd name="T25" fmla="*/ 21 h 96"/>
                    <a:gd name="T26" fmla="*/ 7 w 56"/>
                    <a:gd name="T27" fmla="*/ 23 h 96"/>
                    <a:gd name="T28" fmla="*/ 6 w 56"/>
                    <a:gd name="T29" fmla="*/ 25 h 96"/>
                    <a:gd name="T30" fmla="*/ 6 w 56"/>
                    <a:gd name="T31" fmla="*/ 28 h 96"/>
                    <a:gd name="T32" fmla="*/ 5 w 56"/>
                    <a:gd name="T33" fmla="*/ 29 h 96"/>
                    <a:gd name="T34" fmla="*/ 4 w 56"/>
                    <a:gd name="T35" fmla="*/ 31 h 96"/>
                    <a:gd name="T36" fmla="*/ 3 w 56"/>
                    <a:gd name="T37" fmla="*/ 33 h 96"/>
                    <a:gd name="T38" fmla="*/ 5 w 56"/>
                    <a:gd name="T39" fmla="*/ 35 h 96"/>
                    <a:gd name="T40" fmla="*/ 5 w 56"/>
                    <a:gd name="T41" fmla="*/ 38 h 96"/>
                    <a:gd name="T42" fmla="*/ 6 w 56"/>
                    <a:gd name="T43" fmla="*/ 40 h 96"/>
                    <a:gd name="T44" fmla="*/ 6 w 56"/>
                    <a:gd name="T45" fmla="*/ 44 h 96"/>
                    <a:gd name="T46" fmla="*/ 7 w 56"/>
                    <a:gd name="T47" fmla="*/ 46 h 96"/>
                    <a:gd name="T48" fmla="*/ 6 w 56"/>
                    <a:gd name="T49" fmla="*/ 48 h 96"/>
                    <a:gd name="T50" fmla="*/ 6 w 56"/>
                    <a:gd name="T51" fmla="*/ 50 h 96"/>
                    <a:gd name="T52" fmla="*/ 7 w 56"/>
                    <a:gd name="T53" fmla="*/ 52 h 96"/>
                    <a:gd name="T54" fmla="*/ 7 w 56"/>
                    <a:gd name="T55" fmla="*/ 54 h 96"/>
                    <a:gd name="T56" fmla="*/ 10 w 56"/>
                    <a:gd name="T57" fmla="*/ 56 h 96"/>
                    <a:gd name="T58" fmla="*/ 10 w 56"/>
                    <a:gd name="T59" fmla="*/ 58 h 96"/>
                    <a:gd name="T60" fmla="*/ 8 w 56"/>
                    <a:gd name="T61" fmla="*/ 61 h 96"/>
                    <a:gd name="T62" fmla="*/ 7 w 56"/>
                    <a:gd name="T63" fmla="*/ 63 h 96"/>
                    <a:gd name="T64" fmla="*/ 4 w 56"/>
                    <a:gd name="T65" fmla="*/ 66 h 96"/>
                    <a:gd name="T66" fmla="*/ 3 w 56"/>
                    <a:gd name="T67" fmla="*/ 71 h 96"/>
                    <a:gd name="T68" fmla="*/ 2 w 56"/>
                    <a:gd name="T69" fmla="*/ 74 h 96"/>
                    <a:gd name="T70" fmla="*/ 2 w 56"/>
                    <a:gd name="T71" fmla="*/ 77 h 96"/>
                    <a:gd name="T72" fmla="*/ 0 w 56"/>
                    <a:gd name="T73" fmla="*/ 78 h 96"/>
                    <a:gd name="T74" fmla="*/ 1 w 56"/>
                    <a:gd name="T75" fmla="*/ 79 h 96"/>
                    <a:gd name="T76" fmla="*/ 0 w 56"/>
                    <a:gd name="T77" fmla="*/ 83 h 96"/>
                    <a:gd name="T78" fmla="*/ 31 w 56"/>
                    <a:gd name="T79" fmla="*/ 84 h 96"/>
                    <a:gd name="T80" fmla="*/ 32 w 56"/>
                    <a:gd name="T81" fmla="*/ 87 h 96"/>
                    <a:gd name="T82" fmla="*/ 33 w 56"/>
                    <a:gd name="T83" fmla="*/ 90 h 96"/>
                    <a:gd name="T84" fmla="*/ 35 w 56"/>
                    <a:gd name="T85" fmla="*/ 92 h 96"/>
                    <a:gd name="T86" fmla="*/ 37 w 56"/>
                    <a:gd name="T87" fmla="*/ 95 h 96"/>
                    <a:gd name="T88" fmla="*/ 38 w 56"/>
                    <a:gd name="T89" fmla="*/ 95 h 96"/>
                    <a:gd name="T90" fmla="*/ 39 w 56"/>
                    <a:gd name="T91" fmla="*/ 95 h 96"/>
                    <a:gd name="T92" fmla="*/ 40 w 56"/>
                    <a:gd name="T93" fmla="*/ 93 h 96"/>
                    <a:gd name="T94" fmla="*/ 40 w 56"/>
                    <a:gd name="T95" fmla="*/ 92 h 96"/>
                    <a:gd name="T96" fmla="*/ 41 w 56"/>
                    <a:gd name="T97" fmla="*/ 92 h 96"/>
                    <a:gd name="T98" fmla="*/ 45 w 56"/>
                    <a:gd name="T99" fmla="*/ 91 h 96"/>
                    <a:gd name="T100" fmla="*/ 48 w 56"/>
                    <a:gd name="T101" fmla="*/ 90 h 96"/>
                    <a:gd name="T102" fmla="*/ 50 w 56"/>
                    <a:gd name="T103" fmla="*/ 91 h 96"/>
                    <a:gd name="T104" fmla="*/ 53 w 56"/>
                    <a:gd name="T105" fmla="*/ 90 h 96"/>
                    <a:gd name="T106" fmla="*/ 55 w 56"/>
                    <a:gd name="T107" fmla="*/ 91 h 96"/>
                    <a:gd name="T108" fmla="*/ 56 w 56"/>
                    <a:gd name="T109" fmla="*/ 90 h 96"/>
                    <a:gd name="T110" fmla="*/ 52 w 56"/>
                    <a:gd name="T111" fmla="*/ 93 h 96"/>
                    <a:gd name="T112" fmla="*/ 54 w 56"/>
                    <a:gd name="T113" fmla="*/ 9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6" h="96">
                      <a:moveTo>
                        <a:pt x="47" y="94"/>
                      </a:moveTo>
                      <a:cubicBezTo>
                        <a:pt x="47" y="94"/>
                        <a:pt x="47" y="94"/>
                        <a:pt x="47" y="94"/>
                      </a:cubicBezTo>
                      <a:cubicBezTo>
                        <a:pt x="47" y="94"/>
                        <a:pt x="47" y="94"/>
                        <a:pt x="47" y="94"/>
                      </a:cubicBezTo>
                      <a:cubicBezTo>
                        <a:pt x="47" y="94"/>
                        <a:pt x="47" y="94"/>
                        <a:pt x="47" y="94"/>
                      </a:cubicBezTo>
                      <a:cubicBezTo>
                        <a:pt x="47" y="94"/>
                        <a:pt x="47" y="94"/>
                        <a:pt x="47" y="94"/>
                      </a:cubicBezTo>
                      <a:close/>
                      <a:moveTo>
                        <a:pt x="45" y="93"/>
                      </a:moveTo>
                      <a:cubicBezTo>
                        <a:pt x="45" y="94"/>
                        <a:pt x="45" y="94"/>
                        <a:pt x="45" y="94"/>
                      </a:cubicBezTo>
                      <a:cubicBezTo>
                        <a:pt x="44" y="94"/>
                        <a:pt x="44" y="94"/>
                        <a:pt x="44" y="94"/>
                      </a:cubicBezTo>
                      <a:cubicBezTo>
                        <a:pt x="44" y="94"/>
                        <a:pt x="44" y="94"/>
                        <a:pt x="44" y="94"/>
                      </a:cubicBezTo>
                      <a:cubicBezTo>
                        <a:pt x="44" y="94"/>
                        <a:pt x="44" y="94"/>
                        <a:pt x="44" y="94"/>
                      </a:cubicBezTo>
                      <a:cubicBezTo>
                        <a:pt x="44" y="94"/>
                        <a:pt x="44" y="94"/>
                        <a:pt x="44" y="94"/>
                      </a:cubicBezTo>
                      <a:cubicBezTo>
                        <a:pt x="44" y="94"/>
                        <a:pt x="44" y="94"/>
                        <a:pt x="44" y="94"/>
                      </a:cubicBezTo>
                      <a:cubicBezTo>
                        <a:pt x="44" y="94"/>
                        <a:pt x="44" y="94"/>
                        <a:pt x="44" y="94"/>
                      </a:cubicBezTo>
                      <a:cubicBezTo>
                        <a:pt x="45" y="94"/>
                        <a:pt x="45" y="94"/>
                        <a:pt x="45" y="94"/>
                      </a:cubicBezTo>
                      <a:cubicBezTo>
                        <a:pt x="45" y="94"/>
                        <a:pt x="45" y="94"/>
                        <a:pt x="45" y="94"/>
                      </a:cubicBezTo>
                      <a:cubicBezTo>
                        <a:pt x="45" y="94"/>
                        <a:pt x="45" y="94"/>
                        <a:pt x="45" y="94"/>
                      </a:cubicBezTo>
                      <a:cubicBezTo>
                        <a:pt x="45" y="94"/>
                        <a:pt x="45" y="94"/>
                        <a:pt x="45" y="94"/>
                      </a:cubicBezTo>
                      <a:cubicBezTo>
                        <a:pt x="44" y="95"/>
                        <a:pt x="44" y="95"/>
                        <a:pt x="44" y="95"/>
                      </a:cubicBezTo>
                      <a:cubicBezTo>
                        <a:pt x="45" y="95"/>
                        <a:pt x="45" y="95"/>
                        <a:pt x="45" y="95"/>
                      </a:cubicBezTo>
                      <a:cubicBezTo>
                        <a:pt x="45" y="95"/>
                        <a:pt x="45" y="95"/>
                        <a:pt x="45" y="95"/>
                      </a:cubicBezTo>
                      <a:cubicBezTo>
                        <a:pt x="45" y="95"/>
                        <a:pt x="45" y="95"/>
                        <a:pt x="45" y="95"/>
                      </a:cubicBezTo>
                      <a:cubicBezTo>
                        <a:pt x="45" y="95"/>
                        <a:pt x="45" y="95"/>
                        <a:pt x="45" y="95"/>
                      </a:cubicBezTo>
                      <a:cubicBezTo>
                        <a:pt x="45" y="94"/>
                        <a:pt x="45" y="94"/>
                        <a:pt x="45" y="94"/>
                      </a:cubicBezTo>
                      <a:cubicBezTo>
                        <a:pt x="45" y="94"/>
                        <a:pt x="45" y="94"/>
                        <a:pt x="45" y="94"/>
                      </a:cubicBezTo>
                      <a:cubicBezTo>
                        <a:pt x="45" y="94"/>
                        <a:pt x="45" y="94"/>
                        <a:pt x="45" y="94"/>
                      </a:cubicBezTo>
                      <a:cubicBezTo>
                        <a:pt x="45" y="94"/>
                        <a:pt x="45" y="94"/>
                        <a:pt x="45" y="94"/>
                      </a:cubicBezTo>
                      <a:cubicBezTo>
                        <a:pt x="45" y="94"/>
                        <a:pt x="45" y="94"/>
                        <a:pt x="45" y="94"/>
                      </a:cubicBezTo>
                      <a:cubicBezTo>
                        <a:pt x="45" y="93"/>
                        <a:pt x="45" y="93"/>
                        <a:pt x="45" y="93"/>
                      </a:cubicBezTo>
                      <a:close/>
                      <a:moveTo>
                        <a:pt x="54" y="93"/>
                      </a:moveTo>
                      <a:cubicBezTo>
                        <a:pt x="55" y="93"/>
                        <a:pt x="55" y="93"/>
                        <a:pt x="55" y="93"/>
                      </a:cubicBezTo>
                      <a:cubicBezTo>
                        <a:pt x="56" y="93"/>
                        <a:pt x="56" y="93"/>
                        <a:pt x="56" y="93"/>
                      </a:cubicBezTo>
                      <a:cubicBezTo>
                        <a:pt x="56" y="93"/>
                        <a:pt x="56" y="93"/>
                        <a:pt x="56" y="93"/>
                      </a:cubicBezTo>
                      <a:cubicBezTo>
                        <a:pt x="54" y="93"/>
                        <a:pt x="54" y="93"/>
                        <a:pt x="54" y="93"/>
                      </a:cubicBezTo>
                      <a:close/>
                      <a:moveTo>
                        <a:pt x="56" y="88"/>
                      </a:moveTo>
                      <a:cubicBezTo>
                        <a:pt x="54" y="79"/>
                        <a:pt x="53" y="70"/>
                        <a:pt x="51" y="61"/>
                      </a:cubicBezTo>
                      <a:cubicBezTo>
                        <a:pt x="52" y="41"/>
                        <a:pt x="52" y="22"/>
                        <a:pt x="52" y="2"/>
                      </a:cubicBezTo>
                      <a:cubicBezTo>
                        <a:pt x="52" y="2"/>
                        <a:pt x="52" y="2"/>
                        <a:pt x="52" y="2"/>
                      </a:cubicBezTo>
                      <a:cubicBezTo>
                        <a:pt x="51" y="2"/>
                        <a:pt x="51" y="2"/>
                        <a:pt x="51" y="2"/>
                      </a:cubicBezTo>
                      <a:cubicBezTo>
                        <a:pt x="51" y="1"/>
                        <a:pt x="51" y="1"/>
                        <a:pt x="51" y="1"/>
                      </a:cubicBezTo>
                      <a:cubicBezTo>
                        <a:pt x="50" y="1"/>
                        <a:pt x="50" y="1"/>
                        <a:pt x="50" y="1"/>
                      </a:cubicBezTo>
                      <a:cubicBezTo>
                        <a:pt x="50" y="0"/>
                        <a:pt x="50" y="0"/>
                        <a:pt x="50" y="0"/>
                      </a:cubicBezTo>
                      <a:cubicBezTo>
                        <a:pt x="39" y="1"/>
                        <a:pt x="27" y="3"/>
                        <a:pt x="16" y="4"/>
                      </a:cubicBezTo>
                      <a:cubicBezTo>
                        <a:pt x="16" y="4"/>
                        <a:pt x="16" y="4"/>
                        <a:pt x="16" y="4"/>
                      </a:cubicBezTo>
                      <a:cubicBezTo>
                        <a:pt x="17" y="4"/>
                        <a:pt x="17" y="4"/>
                        <a:pt x="17" y="4"/>
                      </a:cubicBezTo>
                      <a:cubicBezTo>
                        <a:pt x="17" y="5"/>
                        <a:pt x="17" y="5"/>
                        <a:pt x="17" y="5"/>
                      </a:cubicBezTo>
                      <a:cubicBezTo>
                        <a:pt x="16" y="6"/>
                        <a:pt x="16" y="6"/>
                        <a:pt x="16" y="6"/>
                      </a:cubicBezTo>
                      <a:cubicBezTo>
                        <a:pt x="16" y="6"/>
                        <a:pt x="16" y="6"/>
                        <a:pt x="16" y="6"/>
                      </a:cubicBezTo>
                      <a:cubicBezTo>
                        <a:pt x="14" y="7"/>
                        <a:pt x="14" y="7"/>
                        <a:pt x="14" y="7"/>
                      </a:cubicBezTo>
                      <a:cubicBezTo>
                        <a:pt x="14" y="7"/>
                        <a:pt x="14" y="7"/>
                        <a:pt x="14" y="7"/>
                      </a:cubicBezTo>
                      <a:cubicBezTo>
                        <a:pt x="14" y="8"/>
                        <a:pt x="14" y="8"/>
                        <a:pt x="14" y="8"/>
                      </a:cubicBezTo>
                      <a:cubicBezTo>
                        <a:pt x="14" y="8"/>
                        <a:pt x="14" y="8"/>
                        <a:pt x="14" y="8"/>
                      </a:cubicBezTo>
                      <a:cubicBezTo>
                        <a:pt x="14" y="8"/>
                        <a:pt x="14" y="8"/>
                        <a:pt x="14" y="8"/>
                      </a:cubicBezTo>
                      <a:cubicBezTo>
                        <a:pt x="14" y="9"/>
                        <a:pt x="14" y="9"/>
                        <a:pt x="14" y="9"/>
                      </a:cubicBezTo>
                      <a:cubicBezTo>
                        <a:pt x="14" y="9"/>
                        <a:pt x="14" y="9"/>
                        <a:pt x="14" y="9"/>
                      </a:cubicBezTo>
                      <a:cubicBezTo>
                        <a:pt x="13" y="9"/>
                        <a:pt x="13" y="9"/>
                        <a:pt x="13" y="9"/>
                      </a:cubicBezTo>
                      <a:cubicBezTo>
                        <a:pt x="13" y="9"/>
                        <a:pt x="13" y="9"/>
                        <a:pt x="13" y="9"/>
                      </a:cubicBezTo>
                      <a:cubicBezTo>
                        <a:pt x="13" y="9"/>
                        <a:pt x="13" y="9"/>
                        <a:pt x="13" y="9"/>
                      </a:cubicBezTo>
                      <a:cubicBezTo>
                        <a:pt x="12" y="9"/>
                        <a:pt x="12" y="9"/>
                        <a:pt x="12" y="9"/>
                      </a:cubicBezTo>
                      <a:cubicBezTo>
                        <a:pt x="12" y="9"/>
                        <a:pt x="12" y="9"/>
                        <a:pt x="12" y="9"/>
                      </a:cubicBezTo>
                      <a:cubicBezTo>
                        <a:pt x="12" y="10"/>
                        <a:pt x="12" y="10"/>
                        <a:pt x="12" y="10"/>
                      </a:cubicBezTo>
                      <a:cubicBezTo>
                        <a:pt x="12" y="11"/>
                        <a:pt x="12" y="11"/>
                        <a:pt x="12" y="11"/>
                      </a:cubicBezTo>
                      <a:cubicBezTo>
                        <a:pt x="12" y="12"/>
                        <a:pt x="12" y="12"/>
                        <a:pt x="12" y="12"/>
                      </a:cubicBezTo>
                      <a:cubicBezTo>
                        <a:pt x="12" y="14"/>
                        <a:pt x="12" y="14"/>
                        <a:pt x="12" y="14"/>
                      </a:cubicBezTo>
                      <a:cubicBezTo>
                        <a:pt x="12" y="14"/>
                        <a:pt x="12" y="14"/>
                        <a:pt x="12" y="14"/>
                      </a:cubicBezTo>
                      <a:cubicBezTo>
                        <a:pt x="12" y="15"/>
                        <a:pt x="12" y="15"/>
                        <a:pt x="12" y="15"/>
                      </a:cubicBezTo>
                      <a:cubicBezTo>
                        <a:pt x="12" y="16"/>
                        <a:pt x="12" y="16"/>
                        <a:pt x="12" y="16"/>
                      </a:cubicBezTo>
                      <a:cubicBezTo>
                        <a:pt x="11" y="16"/>
                        <a:pt x="11" y="16"/>
                        <a:pt x="11" y="16"/>
                      </a:cubicBezTo>
                      <a:cubicBezTo>
                        <a:pt x="11" y="16"/>
                        <a:pt x="11" y="16"/>
                        <a:pt x="11"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7"/>
                        <a:pt x="10" y="17"/>
                        <a:pt x="10" y="17"/>
                      </a:cubicBezTo>
                      <a:cubicBezTo>
                        <a:pt x="10" y="17"/>
                        <a:pt x="10" y="17"/>
                        <a:pt x="10" y="17"/>
                      </a:cubicBezTo>
                      <a:cubicBezTo>
                        <a:pt x="10" y="17"/>
                        <a:pt x="10" y="17"/>
                        <a:pt x="10" y="17"/>
                      </a:cubicBezTo>
                      <a:cubicBezTo>
                        <a:pt x="10" y="17"/>
                        <a:pt x="10" y="17"/>
                        <a:pt x="10" y="17"/>
                      </a:cubicBezTo>
                      <a:cubicBezTo>
                        <a:pt x="10" y="18"/>
                        <a:pt x="10" y="18"/>
                        <a:pt x="10" y="18"/>
                      </a:cubicBezTo>
                      <a:cubicBezTo>
                        <a:pt x="10" y="18"/>
                        <a:pt x="10" y="18"/>
                        <a:pt x="10" y="18"/>
                      </a:cubicBezTo>
                      <a:cubicBezTo>
                        <a:pt x="10" y="18"/>
                        <a:pt x="10" y="18"/>
                        <a:pt x="10" y="18"/>
                      </a:cubicBezTo>
                      <a:cubicBezTo>
                        <a:pt x="10" y="18"/>
                        <a:pt x="10" y="18"/>
                        <a:pt x="10" y="18"/>
                      </a:cubicBezTo>
                      <a:cubicBezTo>
                        <a:pt x="9" y="18"/>
                        <a:pt x="9" y="18"/>
                        <a:pt x="9" y="18"/>
                      </a:cubicBezTo>
                      <a:cubicBezTo>
                        <a:pt x="9" y="18"/>
                        <a:pt x="9" y="18"/>
                        <a:pt x="9" y="18"/>
                      </a:cubicBezTo>
                      <a:cubicBezTo>
                        <a:pt x="9" y="18"/>
                        <a:pt x="9" y="18"/>
                        <a:pt x="9" y="18"/>
                      </a:cubicBezTo>
                      <a:cubicBezTo>
                        <a:pt x="9" y="18"/>
                        <a:pt x="9" y="18"/>
                        <a:pt x="9" y="18"/>
                      </a:cubicBezTo>
                      <a:cubicBezTo>
                        <a:pt x="8" y="20"/>
                        <a:pt x="8" y="20"/>
                        <a:pt x="8" y="20"/>
                      </a:cubicBezTo>
                      <a:cubicBezTo>
                        <a:pt x="8" y="20"/>
                        <a:pt x="8" y="20"/>
                        <a:pt x="8" y="20"/>
                      </a:cubicBezTo>
                      <a:cubicBezTo>
                        <a:pt x="8" y="20"/>
                        <a:pt x="8" y="20"/>
                        <a:pt x="8" y="20"/>
                      </a:cubicBezTo>
                      <a:cubicBezTo>
                        <a:pt x="7" y="21"/>
                        <a:pt x="7" y="21"/>
                        <a:pt x="7" y="21"/>
                      </a:cubicBezTo>
                      <a:cubicBezTo>
                        <a:pt x="7" y="21"/>
                        <a:pt x="7" y="21"/>
                        <a:pt x="7" y="21"/>
                      </a:cubicBezTo>
                      <a:cubicBezTo>
                        <a:pt x="7" y="21"/>
                        <a:pt x="7" y="21"/>
                        <a:pt x="7" y="21"/>
                      </a:cubicBezTo>
                      <a:cubicBezTo>
                        <a:pt x="8" y="22"/>
                        <a:pt x="8" y="22"/>
                        <a:pt x="8" y="22"/>
                      </a:cubicBezTo>
                      <a:cubicBezTo>
                        <a:pt x="8" y="23"/>
                        <a:pt x="8" y="23"/>
                        <a:pt x="8" y="23"/>
                      </a:cubicBezTo>
                      <a:cubicBezTo>
                        <a:pt x="8" y="23"/>
                        <a:pt x="8" y="23"/>
                        <a:pt x="8" y="23"/>
                      </a:cubicBezTo>
                      <a:cubicBezTo>
                        <a:pt x="8" y="23"/>
                        <a:pt x="8" y="23"/>
                        <a:pt x="8" y="23"/>
                      </a:cubicBezTo>
                      <a:cubicBezTo>
                        <a:pt x="8" y="23"/>
                        <a:pt x="8" y="23"/>
                        <a:pt x="8" y="23"/>
                      </a:cubicBezTo>
                      <a:cubicBezTo>
                        <a:pt x="7" y="23"/>
                        <a:pt x="7" y="23"/>
                        <a:pt x="7" y="23"/>
                      </a:cubicBezTo>
                      <a:cubicBezTo>
                        <a:pt x="7" y="23"/>
                        <a:pt x="7" y="23"/>
                        <a:pt x="7" y="23"/>
                      </a:cubicBezTo>
                      <a:cubicBezTo>
                        <a:pt x="7" y="23"/>
                        <a:pt x="6" y="24"/>
                        <a:pt x="6" y="24"/>
                      </a:cubicBezTo>
                      <a:cubicBezTo>
                        <a:pt x="5" y="24"/>
                        <a:pt x="5" y="24"/>
                        <a:pt x="5" y="24"/>
                      </a:cubicBezTo>
                      <a:cubicBezTo>
                        <a:pt x="5" y="24"/>
                        <a:pt x="5" y="24"/>
                        <a:pt x="5" y="24"/>
                      </a:cubicBezTo>
                      <a:cubicBezTo>
                        <a:pt x="5" y="24"/>
                        <a:pt x="5" y="24"/>
                        <a:pt x="5" y="24"/>
                      </a:cubicBezTo>
                      <a:cubicBezTo>
                        <a:pt x="5" y="25"/>
                        <a:pt x="5" y="25"/>
                        <a:pt x="5" y="25"/>
                      </a:cubicBezTo>
                      <a:cubicBezTo>
                        <a:pt x="6" y="25"/>
                        <a:pt x="6" y="25"/>
                        <a:pt x="6" y="25"/>
                      </a:cubicBezTo>
                      <a:cubicBezTo>
                        <a:pt x="6" y="25"/>
                        <a:pt x="6" y="25"/>
                        <a:pt x="6" y="25"/>
                      </a:cubicBezTo>
                      <a:cubicBezTo>
                        <a:pt x="6" y="25"/>
                        <a:pt x="6" y="25"/>
                        <a:pt x="6" y="25"/>
                      </a:cubicBezTo>
                      <a:cubicBezTo>
                        <a:pt x="6" y="26"/>
                        <a:pt x="6" y="26"/>
                        <a:pt x="6" y="26"/>
                      </a:cubicBezTo>
                      <a:cubicBezTo>
                        <a:pt x="6" y="26"/>
                        <a:pt x="6" y="26"/>
                        <a:pt x="6" y="26"/>
                      </a:cubicBezTo>
                      <a:cubicBezTo>
                        <a:pt x="6" y="27"/>
                        <a:pt x="6" y="27"/>
                        <a:pt x="6" y="27"/>
                      </a:cubicBezTo>
                      <a:cubicBezTo>
                        <a:pt x="6" y="27"/>
                        <a:pt x="6" y="27"/>
                        <a:pt x="6" y="27"/>
                      </a:cubicBezTo>
                      <a:cubicBezTo>
                        <a:pt x="6" y="28"/>
                        <a:pt x="6" y="28"/>
                        <a:pt x="6" y="28"/>
                      </a:cubicBezTo>
                      <a:cubicBezTo>
                        <a:pt x="6" y="28"/>
                        <a:pt x="6" y="28"/>
                        <a:pt x="6" y="28"/>
                      </a:cubicBezTo>
                      <a:cubicBezTo>
                        <a:pt x="6" y="28"/>
                        <a:pt x="6" y="28"/>
                        <a:pt x="6"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4" y="29"/>
                        <a:pt x="4" y="29"/>
                        <a:pt x="4" y="29"/>
                      </a:cubicBezTo>
                      <a:cubicBezTo>
                        <a:pt x="4" y="30"/>
                        <a:pt x="4" y="30"/>
                        <a:pt x="4" y="30"/>
                      </a:cubicBezTo>
                      <a:cubicBezTo>
                        <a:pt x="4" y="30"/>
                        <a:pt x="4" y="30"/>
                        <a:pt x="4" y="30"/>
                      </a:cubicBezTo>
                      <a:cubicBezTo>
                        <a:pt x="3" y="30"/>
                        <a:pt x="3" y="30"/>
                        <a:pt x="3" y="30"/>
                      </a:cubicBezTo>
                      <a:cubicBezTo>
                        <a:pt x="3" y="30"/>
                        <a:pt x="3" y="30"/>
                        <a:pt x="3" y="30"/>
                      </a:cubicBezTo>
                      <a:cubicBezTo>
                        <a:pt x="4" y="31"/>
                        <a:pt x="4" y="31"/>
                        <a:pt x="4" y="31"/>
                      </a:cubicBezTo>
                      <a:cubicBezTo>
                        <a:pt x="4" y="31"/>
                        <a:pt x="4" y="31"/>
                        <a:pt x="4" y="31"/>
                      </a:cubicBezTo>
                      <a:cubicBezTo>
                        <a:pt x="5" y="31"/>
                        <a:pt x="5" y="31"/>
                        <a:pt x="5" y="31"/>
                      </a:cubicBezTo>
                      <a:cubicBezTo>
                        <a:pt x="5" y="32"/>
                        <a:pt x="5" y="32"/>
                        <a:pt x="5" y="32"/>
                      </a:cubicBezTo>
                      <a:cubicBezTo>
                        <a:pt x="5" y="32"/>
                        <a:pt x="5" y="32"/>
                        <a:pt x="5" y="32"/>
                      </a:cubicBezTo>
                      <a:cubicBezTo>
                        <a:pt x="4" y="32"/>
                        <a:pt x="4" y="32"/>
                        <a:pt x="4" y="32"/>
                      </a:cubicBezTo>
                      <a:cubicBezTo>
                        <a:pt x="4" y="32"/>
                        <a:pt x="4" y="32"/>
                        <a:pt x="4" y="32"/>
                      </a:cubicBezTo>
                      <a:cubicBezTo>
                        <a:pt x="4" y="32"/>
                        <a:pt x="4" y="32"/>
                        <a:pt x="4" y="32"/>
                      </a:cubicBezTo>
                      <a:cubicBezTo>
                        <a:pt x="3" y="33"/>
                        <a:pt x="3" y="33"/>
                        <a:pt x="3" y="33"/>
                      </a:cubicBezTo>
                      <a:cubicBezTo>
                        <a:pt x="3" y="33"/>
                        <a:pt x="3" y="33"/>
                        <a:pt x="3" y="33"/>
                      </a:cubicBezTo>
                      <a:cubicBezTo>
                        <a:pt x="4" y="33"/>
                        <a:pt x="4" y="33"/>
                        <a:pt x="4" y="33"/>
                      </a:cubicBezTo>
                      <a:cubicBezTo>
                        <a:pt x="4" y="33"/>
                        <a:pt x="4" y="33"/>
                        <a:pt x="4" y="33"/>
                      </a:cubicBezTo>
                      <a:cubicBezTo>
                        <a:pt x="4" y="33"/>
                        <a:pt x="4" y="33"/>
                        <a:pt x="4" y="33"/>
                      </a:cubicBezTo>
                      <a:cubicBezTo>
                        <a:pt x="5" y="34"/>
                        <a:pt x="5" y="34"/>
                        <a:pt x="5" y="34"/>
                      </a:cubicBezTo>
                      <a:cubicBezTo>
                        <a:pt x="5" y="34"/>
                        <a:pt x="5" y="34"/>
                        <a:pt x="5" y="34"/>
                      </a:cubicBezTo>
                      <a:cubicBezTo>
                        <a:pt x="5" y="35"/>
                        <a:pt x="5" y="35"/>
                        <a:pt x="5" y="35"/>
                      </a:cubicBezTo>
                      <a:cubicBezTo>
                        <a:pt x="5" y="35"/>
                        <a:pt x="5" y="35"/>
                        <a:pt x="5" y="35"/>
                      </a:cubicBezTo>
                      <a:cubicBezTo>
                        <a:pt x="5" y="36"/>
                        <a:pt x="5" y="36"/>
                        <a:pt x="5" y="36"/>
                      </a:cubicBezTo>
                      <a:cubicBezTo>
                        <a:pt x="5" y="36"/>
                        <a:pt x="5" y="36"/>
                        <a:pt x="5" y="36"/>
                      </a:cubicBezTo>
                      <a:cubicBezTo>
                        <a:pt x="5" y="37"/>
                        <a:pt x="5" y="37"/>
                        <a:pt x="5" y="37"/>
                      </a:cubicBezTo>
                      <a:cubicBezTo>
                        <a:pt x="5" y="37"/>
                        <a:pt x="5" y="37"/>
                        <a:pt x="5" y="37"/>
                      </a:cubicBezTo>
                      <a:cubicBezTo>
                        <a:pt x="5" y="38"/>
                        <a:pt x="5" y="38"/>
                        <a:pt x="5" y="38"/>
                      </a:cubicBezTo>
                      <a:cubicBezTo>
                        <a:pt x="5" y="38"/>
                        <a:pt x="5" y="38"/>
                        <a:pt x="5" y="38"/>
                      </a:cubicBezTo>
                      <a:cubicBezTo>
                        <a:pt x="6" y="38"/>
                        <a:pt x="6" y="38"/>
                        <a:pt x="6" y="38"/>
                      </a:cubicBezTo>
                      <a:cubicBezTo>
                        <a:pt x="6" y="38"/>
                        <a:pt x="6" y="38"/>
                        <a:pt x="6" y="38"/>
                      </a:cubicBezTo>
                      <a:cubicBezTo>
                        <a:pt x="6" y="38"/>
                        <a:pt x="6" y="38"/>
                        <a:pt x="6" y="38"/>
                      </a:cubicBezTo>
                      <a:cubicBezTo>
                        <a:pt x="6" y="39"/>
                        <a:pt x="6" y="39"/>
                        <a:pt x="6" y="39"/>
                      </a:cubicBezTo>
                      <a:cubicBezTo>
                        <a:pt x="6" y="40"/>
                        <a:pt x="6" y="40"/>
                        <a:pt x="6" y="40"/>
                      </a:cubicBezTo>
                      <a:cubicBezTo>
                        <a:pt x="6" y="40"/>
                        <a:pt x="6" y="40"/>
                        <a:pt x="6" y="40"/>
                      </a:cubicBezTo>
                      <a:cubicBezTo>
                        <a:pt x="6" y="40"/>
                        <a:pt x="6" y="40"/>
                        <a:pt x="6" y="40"/>
                      </a:cubicBezTo>
                      <a:cubicBezTo>
                        <a:pt x="6" y="41"/>
                        <a:pt x="6" y="41"/>
                        <a:pt x="6" y="41"/>
                      </a:cubicBezTo>
                      <a:cubicBezTo>
                        <a:pt x="6" y="41"/>
                        <a:pt x="6" y="41"/>
                        <a:pt x="6" y="41"/>
                      </a:cubicBezTo>
                      <a:cubicBezTo>
                        <a:pt x="5" y="41"/>
                        <a:pt x="5" y="41"/>
                        <a:pt x="5" y="41"/>
                      </a:cubicBezTo>
                      <a:cubicBezTo>
                        <a:pt x="5" y="41"/>
                        <a:pt x="5" y="41"/>
                        <a:pt x="5" y="41"/>
                      </a:cubicBezTo>
                      <a:cubicBezTo>
                        <a:pt x="5" y="42"/>
                        <a:pt x="5" y="43"/>
                        <a:pt x="5" y="44"/>
                      </a:cubicBezTo>
                      <a:cubicBezTo>
                        <a:pt x="5" y="44"/>
                        <a:pt x="5" y="44"/>
                        <a:pt x="5" y="44"/>
                      </a:cubicBezTo>
                      <a:cubicBezTo>
                        <a:pt x="6" y="44"/>
                        <a:pt x="6" y="44"/>
                        <a:pt x="6" y="44"/>
                      </a:cubicBezTo>
                      <a:cubicBezTo>
                        <a:pt x="6" y="44"/>
                        <a:pt x="6" y="44"/>
                        <a:pt x="6" y="44"/>
                      </a:cubicBezTo>
                      <a:cubicBezTo>
                        <a:pt x="6" y="44"/>
                        <a:pt x="6" y="44"/>
                        <a:pt x="6" y="44"/>
                      </a:cubicBezTo>
                      <a:cubicBezTo>
                        <a:pt x="6" y="44"/>
                        <a:pt x="6" y="44"/>
                        <a:pt x="6" y="44"/>
                      </a:cubicBezTo>
                      <a:cubicBezTo>
                        <a:pt x="7" y="44"/>
                        <a:pt x="7" y="44"/>
                        <a:pt x="7" y="44"/>
                      </a:cubicBezTo>
                      <a:cubicBezTo>
                        <a:pt x="7" y="45"/>
                        <a:pt x="7" y="45"/>
                        <a:pt x="7" y="45"/>
                      </a:cubicBezTo>
                      <a:cubicBezTo>
                        <a:pt x="7" y="45"/>
                        <a:pt x="7" y="45"/>
                        <a:pt x="7" y="45"/>
                      </a:cubicBezTo>
                      <a:cubicBezTo>
                        <a:pt x="7" y="46"/>
                        <a:pt x="7" y="46"/>
                        <a:pt x="7" y="46"/>
                      </a:cubicBezTo>
                      <a:cubicBezTo>
                        <a:pt x="6" y="46"/>
                        <a:pt x="6" y="46"/>
                        <a:pt x="6" y="46"/>
                      </a:cubicBezTo>
                      <a:cubicBezTo>
                        <a:pt x="6" y="46"/>
                        <a:pt x="6" y="46"/>
                        <a:pt x="6" y="46"/>
                      </a:cubicBezTo>
                      <a:cubicBezTo>
                        <a:pt x="6" y="46"/>
                        <a:pt x="6" y="46"/>
                        <a:pt x="6" y="46"/>
                      </a:cubicBezTo>
                      <a:cubicBezTo>
                        <a:pt x="6" y="47"/>
                        <a:pt x="6" y="47"/>
                        <a:pt x="6" y="47"/>
                      </a:cubicBezTo>
                      <a:cubicBezTo>
                        <a:pt x="6" y="48"/>
                        <a:pt x="6" y="48"/>
                        <a:pt x="6" y="48"/>
                      </a:cubicBezTo>
                      <a:cubicBezTo>
                        <a:pt x="6" y="48"/>
                        <a:pt x="6" y="48"/>
                        <a:pt x="6" y="48"/>
                      </a:cubicBezTo>
                      <a:cubicBezTo>
                        <a:pt x="6" y="48"/>
                        <a:pt x="6" y="48"/>
                        <a:pt x="6" y="48"/>
                      </a:cubicBezTo>
                      <a:cubicBezTo>
                        <a:pt x="7" y="48"/>
                        <a:pt x="7" y="48"/>
                        <a:pt x="7" y="48"/>
                      </a:cubicBezTo>
                      <a:cubicBezTo>
                        <a:pt x="7" y="49"/>
                        <a:pt x="7" y="49"/>
                        <a:pt x="7" y="49"/>
                      </a:cubicBezTo>
                      <a:cubicBezTo>
                        <a:pt x="7" y="49"/>
                        <a:pt x="7" y="49"/>
                        <a:pt x="7" y="49"/>
                      </a:cubicBezTo>
                      <a:cubicBezTo>
                        <a:pt x="7" y="49"/>
                        <a:pt x="7" y="49"/>
                        <a:pt x="7" y="49"/>
                      </a:cubicBezTo>
                      <a:cubicBezTo>
                        <a:pt x="7" y="49"/>
                        <a:pt x="7" y="49"/>
                        <a:pt x="7" y="49"/>
                      </a:cubicBezTo>
                      <a:cubicBezTo>
                        <a:pt x="6" y="50"/>
                        <a:pt x="6" y="50"/>
                        <a:pt x="6" y="50"/>
                      </a:cubicBezTo>
                      <a:cubicBezTo>
                        <a:pt x="6" y="50"/>
                        <a:pt x="6" y="50"/>
                        <a:pt x="6" y="50"/>
                      </a:cubicBezTo>
                      <a:cubicBezTo>
                        <a:pt x="6" y="50"/>
                        <a:pt x="6" y="50"/>
                        <a:pt x="6" y="50"/>
                      </a:cubicBezTo>
                      <a:cubicBezTo>
                        <a:pt x="6" y="50"/>
                        <a:pt x="6" y="50"/>
                        <a:pt x="6" y="50"/>
                      </a:cubicBezTo>
                      <a:cubicBezTo>
                        <a:pt x="6" y="51"/>
                        <a:pt x="6" y="51"/>
                        <a:pt x="6" y="51"/>
                      </a:cubicBezTo>
                      <a:cubicBezTo>
                        <a:pt x="6" y="51"/>
                        <a:pt x="6" y="51"/>
                        <a:pt x="6" y="51"/>
                      </a:cubicBezTo>
                      <a:cubicBezTo>
                        <a:pt x="6" y="51"/>
                        <a:pt x="6" y="51"/>
                        <a:pt x="6" y="51"/>
                      </a:cubicBezTo>
                      <a:cubicBezTo>
                        <a:pt x="7" y="51"/>
                        <a:pt x="7" y="51"/>
                        <a:pt x="7" y="51"/>
                      </a:cubicBezTo>
                      <a:cubicBezTo>
                        <a:pt x="7" y="52"/>
                        <a:pt x="7" y="52"/>
                        <a:pt x="7" y="52"/>
                      </a:cubicBezTo>
                      <a:cubicBezTo>
                        <a:pt x="7" y="52"/>
                        <a:pt x="7" y="52"/>
                        <a:pt x="7" y="52"/>
                      </a:cubicBezTo>
                      <a:cubicBezTo>
                        <a:pt x="7" y="52"/>
                        <a:pt x="7" y="52"/>
                        <a:pt x="7" y="52"/>
                      </a:cubicBezTo>
                      <a:cubicBezTo>
                        <a:pt x="7" y="52"/>
                        <a:pt x="7" y="52"/>
                        <a:pt x="7" y="52"/>
                      </a:cubicBezTo>
                      <a:cubicBezTo>
                        <a:pt x="7" y="52"/>
                        <a:pt x="7" y="52"/>
                        <a:pt x="7" y="52"/>
                      </a:cubicBezTo>
                      <a:cubicBezTo>
                        <a:pt x="7" y="53"/>
                        <a:pt x="7" y="53"/>
                        <a:pt x="7" y="53"/>
                      </a:cubicBezTo>
                      <a:cubicBezTo>
                        <a:pt x="7" y="53"/>
                        <a:pt x="7" y="53"/>
                        <a:pt x="7" y="53"/>
                      </a:cubicBezTo>
                      <a:cubicBezTo>
                        <a:pt x="7" y="54"/>
                        <a:pt x="7" y="54"/>
                        <a:pt x="7" y="54"/>
                      </a:cubicBezTo>
                      <a:cubicBezTo>
                        <a:pt x="7" y="54"/>
                        <a:pt x="7" y="54"/>
                        <a:pt x="7" y="54"/>
                      </a:cubicBezTo>
                      <a:cubicBezTo>
                        <a:pt x="8" y="54"/>
                        <a:pt x="8" y="54"/>
                        <a:pt x="8" y="54"/>
                      </a:cubicBezTo>
                      <a:cubicBezTo>
                        <a:pt x="9" y="54"/>
                        <a:pt x="9" y="54"/>
                        <a:pt x="9" y="54"/>
                      </a:cubicBezTo>
                      <a:cubicBezTo>
                        <a:pt x="9" y="55"/>
                        <a:pt x="9" y="55"/>
                        <a:pt x="9" y="55"/>
                      </a:cubicBezTo>
                      <a:cubicBezTo>
                        <a:pt x="9" y="56"/>
                        <a:pt x="9" y="56"/>
                        <a:pt x="9" y="56"/>
                      </a:cubicBezTo>
                      <a:cubicBezTo>
                        <a:pt x="9" y="56"/>
                        <a:pt x="9" y="56"/>
                        <a:pt x="9" y="56"/>
                      </a:cubicBezTo>
                      <a:cubicBezTo>
                        <a:pt x="10" y="56"/>
                        <a:pt x="10" y="56"/>
                        <a:pt x="10" y="56"/>
                      </a:cubicBezTo>
                      <a:cubicBezTo>
                        <a:pt x="10" y="56"/>
                        <a:pt x="10" y="56"/>
                        <a:pt x="10" y="56"/>
                      </a:cubicBezTo>
                      <a:cubicBezTo>
                        <a:pt x="11" y="56"/>
                        <a:pt x="11" y="56"/>
                        <a:pt x="11" y="56"/>
                      </a:cubicBezTo>
                      <a:cubicBezTo>
                        <a:pt x="11" y="56"/>
                        <a:pt x="11" y="56"/>
                        <a:pt x="11" y="56"/>
                      </a:cubicBezTo>
                      <a:cubicBezTo>
                        <a:pt x="11" y="57"/>
                        <a:pt x="11" y="57"/>
                        <a:pt x="11" y="57"/>
                      </a:cubicBezTo>
                      <a:cubicBezTo>
                        <a:pt x="11" y="57"/>
                        <a:pt x="11" y="57"/>
                        <a:pt x="11" y="57"/>
                      </a:cubicBezTo>
                      <a:cubicBezTo>
                        <a:pt x="11" y="57"/>
                        <a:pt x="11" y="57"/>
                        <a:pt x="11" y="57"/>
                      </a:cubicBezTo>
                      <a:cubicBezTo>
                        <a:pt x="10" y="58"/>
                        <a:pt x="10" y="58"/>
                        <a:pt x="10" y="58"/>
                      </a:cubicBezTo>
                      <a:cubicBezTo>
                        <a:pt x="9" y="59"/>
                        <a:pt x="9" y="59"/>
                        <a:pt x="9" y="59"/>
                      </a:cubicBezTo>
                      <a:cubicBezTo>
                        <a:pt x="9" y="60"/>
                        <a:pt x="9" y="60"/>
                        <a:pt x="9" y="60"/>
                      </a:cubicBezTo>
                      <a:cubicBezTo>
                        <a:pt x="8" y="60"/>
                        <a:pt x="8" y="60"/>
                        <a:pt x="8" y="60"/>
                      </a:cubicBezTo>
                      <a:cubicBezTo>
                        <a:pt x="8" y="60"/>
                        <a:pt x="8" y="60"/>
                        <a:pt x="8" y="60"/>
                      </a:cubicBezTo>
                      <a:cubicBezTo>
                        <a:pt x="8" y="60"/>
                        <a:pt x="8" y="60"/>
                        <a:pt x="8" y="60"/>
                      </a:cubicBezTo>
                      <a:cubicBezTo>
                        <a:pt x="8" y="60"/>
                        <a:pt x="8" y="60"/>
                        <a:pt x="8" y="60"/>
                      </a:cubicBezTo>
                      <a:cubicBezTo>
                        <a:pt x="8" y="61"/>
                        <a:pt x="8" y="61"/>
                        <a:pt x="8" y="61"/>
                      </a:cubicBezTo>
                      <a:cubicBezTo>
                        <a:pt x="8" y="61"/>
                        <a:pt x="8" y="61"/>
                        <a:pt x="8" y="61"/>
                      </a:cubicBezTo>
                      <a:cubicBezTo>
                        <a:pt x="8" y="62"/>
                        <a:pt x="8" y="62"/>
                        <a:pt x="8" y="62"/>
                      </a:cubicBezTo>
                      <a:cubicBezTo>
                        <a:pt x="8" y="62"/>
                        <a:pt x="8" y="62"/>
                        <a:pt x="8" y="62"/>
                      </a:cubicBezTo>
                      <a:cubicBezTo>
                        <a:pt x="8" y="63"/>
                        <a:pt x="8" y="63"/>
                        <a:pt x="8" y="63"/>
                      </a:cubicBezTo>
                      <a:cubicBezTo>
                        <a:pt x="7" y="63"/>
                        <a:pt x="7" y="63"/>
                        <a:pt x="7" y="63"/>
                      </a:cubicBezTo>
                      <a:cubicBezTo>
                        <a:pt x="7" y="63"/>
                        <a:pt x="7" y="63"/>
                        <a:pt x="7" y="63"/>
                      </a:cubicBezTo>
                      <a:cubicBezTo>
                        <a:pt x="7" y="63"/>
                        <a:pt x="7" y="63"/>
                        <a:pt x="7" y="63"/>
                      </a:cubicBezTo>
                      <a:cubicBezTo>
                        <a:pt x="7" y="64"/>
                        <a:pt x="7" y="64"/>
                        <a:pt x="7" y="64"/>
                      </a:cubicBezTo>
                      <a:cubicBezTo>
                        <a:pt x="7" y="64"/>
                        <a:pt x="7" y="64"/>
                        <a:pt x="7" y="64"/>
                      </a:cubicBezTo>
                      <a:cubicBezTo>
                        <a:pt x="6" y="65"/>
                        <a:pt x="6" y="65"/>
                        <a:pt x="6" y="65"/>
                      </a:cubicBezTo>
                      <a:cubicBezTo>
                        <a:pt x="6" y="65"/>
                        <a:pt x="6" y="65"/>
                        <a:pt x="6" y="65"/>
                      </a:cubicBezTo>
                      <a:cubicBezTo>
                        <a:pt x="5" y="65"/>
                        <a:pt x="5" y="65"/>
                        <a:pt x="5" y="65"/>
                      </a:cubicBezTo>
                      <a:cubicBezTo>
                        <a:pt x="5" y="66"/>
                        <a:pt x="5" y="66"/>
                        <a:pt x="5" y="66"/>
                      </a:cubicBezTo>
                      <a:cubicBezTo>
                        <a:pt x="4" y="66"/>
                        <a:pt x="4" y="66"/>
                        <a:pt x="4" y="66"/>
                      </a:cubicBezTo>
                      <a:cubicBezTo>
                        <a:pt x="4" y="66"/>
                        <a:pt x="4" y="66"/>
                        <a:pt x="4" y="66"/>
                      </a:cubicBezTo>
                      <a:cubicBezTo>
                        <a:pt x="4" y="67"/>
                        <a:pt x="4" y="67"/>
                        <a:pt x="4" y="67"/>
                      </a:cubicBezTo>
                      <a:cubicBezTo>
                        <a:pt x="4" y="67"/>
                        <a:pt x="4" y="67"/>
                        <a:pt x="4" y="67"/>
                      </a:cubicBezTo>
                      <a:cubicBezTo>
                        <a:pt x="3" y="68"/>
                        <a:pt x="3" y="68"/>
                        <a:pt x="3" y="68"/>
                      </a:cubicBezTo>
                      <a:cubicBezTo>
                        <a:pt x="3" y="69"/>
                        <a:pt x="3" y="69"/>
                        <a:pt x="3" y="69"/>
                      </a:cubicBezTo>
                      <a:cubicBezTo>
                        <a:pt x="3" y="69"/>
                        <a:pt x="3" y="69"/>
                        <a:pt x="3" y="69"/>
                      </a:cubicBezTo>
                      <a:cubicBezTo>
                        <a:pt x="3" y="71"/>
                        <a:pt x="3" y="71"/>
                        <a:pt x="3" y="71"/>
                      </a:cubicBezTo>
                      <a:cubicBezTo>
                        <a:pt x="3" y="71"/>
                        <a:pt x="3" y="71"/>
                        <a:pt x="3" y="71"/>
                      </a:cubicBezTo>
                      <a:cubicBezTo>
                        <a:pt x="3" y="71"/>
                        <a:pt x="3" y="71"/>
                        <a:pt x="3" y="71"/>
                      </a:cubicBezTo>
                      <a:cubicBezTo>
                        <a:pt x="3" y="71"/>
                        <a:pt x="3" y="71"/>
                        <a:pt x="3" y="71"/>
                      </a:cubicBezTo>
                      <a:cubicBezTo>
                        <a:pt x="2" y="72"/>
                        <a:pt x="2" y="72"/>
                        <a:pt x="2" y="72"/>
                      </a:cubicBezTo>
                      <a:cubicBezTo>
                        <a:pt x="2" y="73"/>
                        <a:pt x="2" y="73"/>
                        <a:pt x="2" y="73"/>
                      </a:cubicBezTo>
                      <a:cubicBezTo>
                        <a:pt x="2" y="74"/>
                        <a:pt x="2" y="74"/>
                        <a:pt x="2" y="74"/>
                      </a:cubicBezTo>
                      <a:cubicBezTo>
                        <a:pt x="2" y="74"/>
                        <a:pt x="2" y="74"/>
                        <a:pt x="2" y="74"/>
                      </a:cubicBezTo>
                      <a:cubicBezTo>
                        <a:pt x="2" y="74"/>
                        <a:pt x="2" y="74"/>
                        <a:pt x="2" y="74"/>
                      </a:cubicBezTo>
                      <a:cubicBezTo>
                        <a:pt x="2" y="75"/>
                        <a:pt x="2" y="75"/>
                        <a:pt x="2" y="75"/>
                      </a:cubicBezTo>
                      <a:cubicBezTo>
                        <a:pt x="2" y="75"/>
                        <a:pt x="2" y="75"/>
                        <a:pt x="2" y="75"/>
                      </a:cubicBezTo>
                      <a:cubicBezTo>
                        <a:pt x="2" y="75"/>
                        <a:pt x="2" y="75"/>
                        <a:pt x="2" y="75"/>
                      </a:cubicBezTo>
                      <a:cubicBezTo>
                        <a:pt x="2" y="75"/>
                        <a:pt x="2" y="75"/>
                        <a:pt x="2" y="75"/>
                      </a:cubicBezTo>
                      <a:cubicBezTo>
                        <a:pt x="2" y="75"/>
                        <a:pt x="2" y="75"/>
                        <a:pt x="2" y="75"/>
                      </a:cubicBezTo>
                      <a:cubicBezTo>
                        <a:pt x="2" y="77"/>
                        <a:pt x="2" y="77"/>
                        <a:pt x="2" y="77"/>
                      </a:cubicBezTo>
                      <a:cubicBezTo>
                        <a:pt x="2" y="77"/>
                        <a:pt x="2" y="77"/>
                        <a:pt x="2" y="77"/>
                      </a:cubicBezTo>
                      <a:cubicBezTo>
                        <a:pt x="2" y="77"/>
                        <a:pt x="2" y="77"/>
                        <a:pt x="2" y="77"/>
                      </a:cubicBezTo>
                      <a:cubicBezTo>
                        <a:pt x="1" y="77"/>
                        <a:pt x="1" y="77"/>
                        <a:pt x="1" y="77"/>
                      </a:cubicBezTo>
                      <a:cubicBezTo>
                        <a:pt x="1" y="77"/>
                        <a:pt x="1" y="77"/>
                        <a:pt x="1" y="77"/>
                      </a:cubicBezTo>
                      <a:cubicBezTo>
                        <a:pt x="0" y="77"/>
                        <a:pt x="0" y="77"/>
                        <a:pt x="0" y="77"/>
                      </a:cubicBezTo>
                      <a:cubicBezTo>
                        <a:pt x="0" y="78"/>
                        <a:pt x="0" y="78"/>
                        <a:pt x="0" y="78"/>
                      </a:cubicBezTo>
                      <a:cubicBezTo>
                        <a:pt x="0" y="78"/>
                        <a:pt x="0" y="78"/>
                        <a:pt x="0" y="78"/>
                      </a:cubicBezTo>
                      <a:cubicBezTo>
                        <a:pt x="0" y="78"/>
                        <a:pt x="0" y="78"/>
                        <a:pt x="0" y="78"/>
                      </a:cubicBezTo>
                      <a:cubicBezTo>
                        <a:pt x="1" y="79"/>
                        <a:pt x="1" y="79"/>
                        <a:pt x="1" y="79"/>
                      </a:cubicBezTo>
                      <a:cubicBezTo>
                        <a:pt x="1" y="79"/>
                        <a:pt x="1" y="79"/>
                        <a:pt x="1" y="79"/>
                      </a:cubicBezTo>
                      <a:cubicBezTo>
                        <a:pt x="1" y="79"/>
                        <a:pt x="1" y="79"/>
                        <a:pt x="1" y="79"/>
                      </a:cubicBezTo>
                      <a:cubicBezTo>
                        <a:pt x="1" y="79"/>
                        <a:pt x="1" y="79"/>
                        <a:pt x="1" y="79"/>
                      </a:cubicBezTo>
                      <a:cubicBezTo>
                        <a:pt x="1" y="79"/>
                        <a:pt x="1" y="79"/>
                        <a:pt x="1" y="79"/>
                      </a:cubicBezTo>
                      <a:cubicBezTo>
                        <a:pt x="1" y="79"/>
                        <a:pt x="1" y="79"/>
                        <a:pt x="1" y="79"/>
                      </a:cubicBezTo>
                      <a:cubicBezTo>
                        <a:pt x="1" y="80"/>
                        <a:pt x="1" y="80"/>
                        <a:pt x="1" y="80"/>
                      </a:cubicBezTo>
                      <a:cubicBezTo>
                        <a:pt x="1" y="80"/>
                        <a:pt x="1" y="80"/>
                        <a:pt x="1" y="80"/>
                      </a:cubicBezTo>
                      <a:cubicBezTo>
                        <a:pt x="1" y="80"/>
                        <a:pt x="1" y="80"/>
                        <a:pt x="1" y="80"/>
                      </a:cubicBezTo>
                      <a:cubicBezTo>
                        <a:pt x="1" y="81"/>
                        <a:pt x="1" y="81"/>
                        <a:pt x="1" y="81"/>
                      </a:cubicBezTo>
                      <a:cubicBezTo>
                        <a:pt x="1" y="81"/>
                        <a:pt x="1" y="81"/>
                        <a:pt x="1" y="81"/>
                      </a:cubicBezTo>
                      <a:cubicBezTo>
                        <a:pt x="2" y="82"/>
                        <a:pt x="2" y="82"/>
                        <a:pt x="2" y="82"/>
                      </a:cubicBezTo>
                      <a:cubicBezTo>
                        <a:pt x="0" y="83"/>
                        <a:pt x="0" y="83"/>
                        <a:pt x="0" y="83"/>
                      </a:cubicBezTo>
                      <a:cubicBezTo>
                        <a:pt x="11" y="82"/>
                        <a:pt x="22" y="81"/>
                        <a:pt x="32" y="80"/>
                      </a:cubicBezTo>
                      <a:cubicBezTo>
                        <a:pt x="32" y="80"/>
                        <a:pt x="32" y="80"/>
                        <a:pt x="32" y="80"/>
                      </a:cubicBezTo>
                      <a:cubicBezTo>
                        <a:pt x="32" y="81"/>
                        <a:pt x="32" y="81"/>
                        <a:pt x="32" y="81"/>
                      </a:cubicBezTo>
                      <a:cubicBezTo>
                        <a:pt x="32" y="82"/>
                        <a:pt x="32" y="82"/>
                        <a:pt x="32" y="82"/>
                      </a:cubicBezTo>
                      <a:cubicBezTo>
                        <a:pt x="32" y="83"/>
                        <a:pt x="32" y="83"/>
                        <a:pt x="32" y="83"/>
                      </a:cubicBezTo>
                      <a:cubicBezTo>
                        <a:pt x="32" y="84"/>
                        <a:pt x="32" y="84"/>
                        <a:pt x="32" y="84"/>
                      </a:cubicBezTo>
                      <a:cubicBezTo>
                        <a:pt x="31" y="84"/>
                        <a:pt x="31" y="84"/>
                        <a:pt x="31" y="84"/>
                      </a:cubicBezTo>
                      <a:cubicBezTo>
                        <a:pt x="31" y="85"/>
                        <a:pt x="31" y="85"/>
                        <a:pt x="31" y="85"/>
                      </a:cubicBezTo>
                      <a:cubicBezTo>
                        <a:pt x="31" y="85"/>
                        <a:pt x="31" y="85"/>
                        <a:pt x="31" y="85"/>
                      </a:cubicBezTo>
                      <a:cubicBezTo>
                        <a:pt x="31" y="86"/>
                        <a:pt x="31" y="86"/>
                        <a:pt x="31" y="86"/>
                      </a:cubicBezTo>
                      <a:cubicBezTo>
                        <a:pt x="31" y="86"/>
                        <a:pt x="31" y="86"/>
                        <a:pt x="31" y="86"/>
                      </a:cubicBezTo>
                      <a:cubicBezTo>
                        <a:pt x="31" y="86"/>
                        <a:pt x="31" y="86"/>
                        <a:pt x="31" y="86"/>
                      </a:cubicBezTo>
                      <a:cubicBezTo>
                        <a:pt x="31" y="87"/>
                        <a:pt x="31" y="87"/>
                        <a:pt x="31" y="87"/>
                      </a:cubicBezTo>
                      <a:cubicBezTo>
                        <a:pt x="32" y="87"/>
                        <a:pt x="32" y="87"/>
                        <a:pt x="32" y="87"/>
                      </a:cubicBezTo>
                      <a:cubicBezTo>
                        <a:pt x="32" y="87"/>
                        <a:pt x="32" y="87"/>
                        <a:pt x="32" y="87"/>
                      </a:cubicBezTo>
                      <a:cubicBezTo>
                        <a:pt x="32" y="88"/>
                        <a:pt x="32" y="88"/>
                        <a:pt x="32" y="88"/>
                      </a:cubicBezTo>
                      <a:cubicBezTo>
                        <a:pt x="32" y="89"/>
                        <a:pt x="32" y="89"/>
                        <a:pt x="32" y="89"/>
                      </a:cubicBezTo>
                      <a:cubicBezTo>
                        <a:pt x="32" y="89"/>
                        <a:pt x="32" y="89"/>
                        <a:pt x="32" y="89"/>
                      </a:cubicBezTo>
                      <a:cubicBezTo>
                        <a:pt x="33" y="89"/>
                        <a:pt x="33" y="89"/>
                        <a:pt x="33" y="89"/>
                      </a:cubicBezTo>
                      <a:cubicBezTo>
                        <a:pt x="33" y="89"/>
                        <a:pt x="33" y="89"/>
                        <a:pt x="33" y="89"/>
                      </a:cubicBezTo>
                      <a:cubicBezTo>
                        <a:pt x="33" y="90"/>
                        <a:pt x="33" y="90"/>
                        <a:pt x="33" y="90"/>
                      </a:cubicBezTo>
                      <a:cubicBezTo>
                        <a:pt x="34" y="90"/>
                        <a:pt x="34" y="90"/>
                        <a:pt x="34" y="90"/>
                      </a:cubicBezTo>
                      <a:cubicBezTo>
                        <a:pt x="34" y="91"/>
                        <a:pt x="34" y="91"/>
                        <a:pt x="34" y="91"/>
                      </a:cubicBezTo>
                      <a:cubicBezTo>
                        <a:pt x="34" y="91"/>
                        <a:pt x="34" y="91"/>
                        <a:pt x="34" y="91"/>
                      </a:cubicBezTo>
                      <a:cubicBezTo>
                        <a:pt x="34" y="91"/>
                        <a:pt x="34" y="91"/>
                        <a:pt x="34" y="91"/>
                      </a:cubicBezTo>
                      <a:cubicBezTo>
                        <a:pt x="34" y="91"/>
                        <a:pt x="34" y="91"/>
                        <a:pt x="34" y="91"/>
                      </a:cubicBezTo>
                      <a:cubicBezTo>
                        <a:pt x="34" y="91"/>
                        <a:pt x="34" y="91"/>
                        <a:pt x="34" y="91"/>
                      </a:cubicBezTo>
                      <a:cubicBezTo>
                        <a:pt x="35" y="92"/>
                        <a:pt x="35" y="92"/>
                        <a:pt x="35" y="92"/>
                      </a:cubicBezTo>
                      <a:cubicBezTo>
                        <a:pt x="35" y="92"/>
                        <a:pt x="35" y="92"/>
                        <a:pt x="35" y="92"/>
                      </a:cubicBezTo>
                      <a:cubicBezTo>
                        <a:pt x="35" y="93"/>
                        <a:pt x="35" y="93"/>
                        <a:pt x="35" y="93"/>
                      </a:cubicBezTo>
                      <a:cubicBezTo>
                        <a:pt x="35" y="94"/>
                        <a:pt x="35" y="94"/>
                        <a:pt x="35" y="94"/>
                      </a:cubicBezTo>
                      <a:cubicBezTo>
                        <a:pt x="36" y="94"/>
                        <a:pt x="36" y="94"/>
                        <a:pt x="36" y="94"/>
                      </a:cubicBezTo>
                      <a:cubicBezTo>
                        <a:pt x="36" y="95"/>
                        <a:pt x="36" y="95"/>
                        <a:pt x="36" y="95"/>
                      </a:cubicBezTo>
                      <a:cubicBezTo>
                        <a:pt x="37" y="96"/>
                        <a:pt x="37" y="96"/>
                        <a:pt x="37" y="96"/>
                      </a:cubicBezTo>
                      <a:cubicBezTo>
                        <a:pt x="37" y="95"/>
                        <a:pt x="37" y="95"/>
                        <a:pt x="37" y="95"/>
                      </a:cubicBezTo>
                      <a:cubicBezTo>
                        <a:pt x="37" y="95"/>
                        <a:pt x="37" y="95"/>
                        <a:pt x="37" y="95"/>
                      </a:cubicBezTo>
                      <a:cubicBezTo>
                        <a:pt x="37" y="95"/>
                        <a:pt x="37" y="95"/>
                        <a:pt x="37" y="95"/>
                      </a:cubicBezTo>
                      <a:cubicBezTo>
                        <a:pt x="37" y="95"/>
                        <a:pt x="37" y="95"/>
                        <a:pt x="37" y="95"/>
                      </a:cubicBezTo>
                      <a:cubicBezTo>
                        <a:pt x="37" y="95"/>
                        <a:pt x="37" y="95"/>
                        <a:pt x="37" y="95"/>
                      </a:cubicBezTo>
                      <a:cubicBezTo>
                        <a:pt x="37" y="95"/>
                        <a:pt x="37" y="95"/>
                        <a:pt x="37"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8" y="95"/>
                        <a:pt x="38" y="95"/>
                        <a:pt x="38" y="95"/>
                      </a:cubicBezTo>
                      <a:cubicBezTo>
                        <a:pt x="39" y="96"/>
                        <a:pt x="39" y="96"/>
                        <a:pt x="39" y="96"/>
                      </a:cubicBezTo>
                      <a:cubicBezTo>
                        <a:pt x="39" y="95"/>
                        <a:pt x="39" y="95"/>
                        <a:pt x="39" y="95"/>
                      </a:cubicBezTo>
                      <a:cubicBezTo>
                        <a:pt x="39" y="95"/>
                        <a:pt x="39" y="95"/>
                        <a:pt x="39" y="95"/>
                      </a:cubicBezTo>
                      <a:cubicBezTo>
                        <a:pt x="39" y="95"/>
                        <a:pt x="39" y="95"/>
                        <a:pt x="39" y="95"/>
                      </a:cubicBezTo>
                      <a:cubicBezTo>
                        <a:pt x="39" y="95"/>
                        <a:pt x="39" y="95"/>
                        <a:pt x="39" y="95"/>
                      </a:cubicBezTo>
                      <a:cubicBezTo>
                        <a:pt x="39" y="94"/>
                        <a:pt x="39" y="94"/>
                        <a:pt x="39" y="94"/>
                      </a:cubicBezTo>
                      <a:cubicBezTo>
                        <a:pt x="39" y="94"/>
                        <a:pt x="39" y="94"/>
                        <a:pt x="39" y="94"/>
                      </a:cubicBezTo>
                      <a:cubicBezTo>
                        <a:pt x="39" y="94"/>
                        <a:pt x="39" y="94"/>
                        <a:pt x="39" y="94"/>
                      </a:cubicBezTo>
                      <a:cubicBezTo>
                        <a:pt x="40" y="93"/>
                        <a:pt x="40" y="93"/>
                        <a:pt x="40" y="93"/>
                      </a:cubicBezTo>
                      <a:cubicBezTo>
                        <a:pt x="41" y="93"/>
                        <a:pt x="41" y="93"/>
                        <a:pt x="41" y="93"/>
                      </a:cubicBezTo>
                      <a:cubicBezTo>
                        <a:pt x="41" y="93"/>
                        <a:pt x="41" y="93"/>
                        <a:pt x="41" y="93"/>
                      </a:cubicBezTo>
                      <a:cubicBezTo>
                        <a:pt x="41" y="92"/>
                        <a:pt x="41" y="92"/>
                        <a:pt x="41" y="92"/>
                      </a:cubicBezTo>
                      <a:cubicBezTo>
                        <a:pt x="40" y="92"/>
                        <a:pt x="40" y="92"/>
                        <a:pt x="40" y="92"/>
                      </a:cubicBezTo>
                      <a:cubicBezTo>
                        <a:pt x="40" y="92"/>
                        <a:pt x="40" y="92"/>
                        <a:pt x="40" y="92"/>
                      </a:cubicBezTo>
                      <a:cubicBezTo>
                        <a:pt x="40" y="92"/>
                        <a:pt x="40" y="92"/>
                        <a:pt x="40" y="92"/>
                      </a:cubicBezTo>
                      <a:cubicBezTo>
                        <a:pt x="40" y="92"/>
                        <a:pt x="40" y="92"/>
                        <a:pt x="40" y="92"/>
                      </a:cubicBezTo>
                      <a:cubicBezTo>
                        <a:pt x="40" y="92"/>
                        <a:pt x="40" y="92"/>
                        <a:pt x="40" y="92"/>
                      </a:cubicBezTo>
                      <a:cubicBezTo>
                        <a:pt x="40" y="92"/>
                        <a:pt x="40" y="92"/>
                        <a:pt x="40" y="92"/>
                      </a:cubicBezTo>
                      <a:cubicBezTo>
                        <a:pt x="40" y="91"/>
                        <a:pt x="40" y="91"/>
                        <a:pt x="40" y="91"/>
                      </a:cubicBezTo>
                      <a:cubicBezTo>
                        <a:pt x="41" y="92"/>
                        <a:pt x="41" y="92"/>
                        <a:pt x="41" y="92"/>
                      </a:cubicBezTo>
                      <a:cubicBezTo>
                        <a:pt x="41" y="92"/>
                        <a:pt x="41" y="92"/>
                        <a:pt x="41" y="92"/>
                      </a:cubicBezTo>
                      <a:cubicBezTo>
                        <a:pt x="42" y="92"/>
                        <a:pt x="42" y="92"/>
                        <a:pt x="42" y="92"/>
                      </a:cubicBezTo>
                      <a:cubicBezTo>
                        <a:pt x="41" y="92"/>
                        <a:pt x="41" y="92"/>
                        <a:pt x="41" y="92"/>
                      </a:cubicBezTo>
                      <a:cubicBezTo>
                        <a:pt x="41" y="92"/>
                        <a:pt x="41" y="92"/>
                        <a:pt x="41" y="92"/>
                      </a:cubicBezTo>
                      <a:cubicBezTo>
                        <a:pt x="41" y="93"/>
                        <a:pt x="41" y="93"/>
                        <a:pt x="41" y="93"/>
                      </a:cubicBezTo>
                      <a:cubicBezTo>
                        <a:pt x="42" y="93"/>
                        <a:pt x="42" y="93"/>
                        <a:pt x="42" y="93"/>
                      </a:cubicBezTo>
                      <a:cubicBezTo>
                        <a:pt x="42" y="93"/>
                        <a:pt x="42" y="93"/>
                        <a:pt x="42" y="93"/>
                      </a:cubicBezTo>
                      <a:cubicBezTo>
                        <a:pt x="43" y="92"/>
                        <a:pt x="43" y="92"/>
                        <a:pt x="43" y="92"/>
                      </a:cubicBezTo>
                      <a:cubicBezTo>
                        <a:pt x="44" y="92"/>
                        <a:pt x="44" y="92"/>
                        <a:pt x="44" y="92"/>
                      </a:cubicBezTo>
                      <a:cubicBezTo>
                        <a:pt x="45" y="91"/>
                        <a:pt x="45" y="91"/>
                        <a:pt x="45" y="91"/>
                      </a:cubicBezTo>
                      <a:cubicBezTo>
                        <a:pt x="45" y="91"/>
                        <a:pt x="45" y="91"/>
                        <a:pt x="45" y="91"/>
                      </a:cubicBezTo>
                      <a:cubicBezTo>
                        <a:pt x="46" y="91"/>
                        <a:pt x="46" y="91"/>
                        <a:pt x="46" y="91"/>
                      </a:cubicBezTo>
                      <a:cubicBezTo>
                        <a:pt x="46" y="91"/>
                        <a:pt x="46" y="91"/>
                        <a:pt x="46" y="91"/>
                      </a:cubicBezTo>
                      <a:cubicBezTo>
                        <a:pt x="46" y="91"/>
                        <a:pt x="46" y="91"/>
                        <a:pt x="46" y="91"/>
                      </a:cubicBezTo>
                      <a:cubicBezTo>
                        <a:pt x="47" y="91"/>
                        <a:pt x="47" y="91"/>
                        <a:pt x="47" y="91"/>
                      </a:cubicBezTo>
                      <a:cubicBezTo>
                        <a:pt x="48" y="90"/>
                        <a:pt x="48" y="90"/>
                        <a:pt x="48" y="90"/>
                      </a:cubicBezTo>
                      <a:cubicBezTo>
                        <a:pt x="48" y="90"/>
                        <a:pt x="48" y="90"/>
                        <a:pt x="48" y="90"/>
                      </a:cubicBezTo>
                      <a:cubicBezTo>
                        <a:pt x="46" y="90"/>
                        <a:pt x="46" y="90"/>
                        <a:pt x="46" y="90"/>
                      </a:cubicBezTo>
                      <a:cubicBezTo>
                        <a:pt x="46" y="90"/>
                        <a:pt x="46" y="90"/>
                        <a:pt x="46" y="90"/>
                      </a:cubicBezTo>
                      <a:cubicBezTo>
                        <a:pt x="46" y="90"/>
                        <a:pt x="46" y="90"/>
                        <a:pt x="46" y="90"/>
                      </a:cubicBezTo>
                      <a:cubicBezTo>
                        <a:pt x="47" y="90"/>
                        <a:pt x="47" y="90"/>
                        <a:pt x="47" y="90"/>
                      </a:cubicBezTo>
                      <a:cubicBezTo>
                        <a:pt x="47" y="90"/>
                        <a:pt x="47" y="90"/>
                        <a:pt x="47" y="90"/>
                      </a:cubicBezTo>
                      <a:cubicBezTo>
                        <a:pt x="48" y="90"/>
                        <a:pt x="48" y="90"/>
                        <a:pt x="48" y="90"/>
                      </a:cubicBezTo>
                      <a:cubicBezTo>
                        <a:pt x="50" y="91"/>
                        <a:pt x="50" y="91"/>
                        <a:pt x="50" y="91"/>
                      </a:cubicBezTo>
                      <a:cubicBezTo>
                        <a:pt x="51" y="91"/>
                        <a:pt x="51" y="91"/>
                        <a:pt x="51" y="91"/>
                      </a:cubicBezTo>
                      <a:cubicBezTo>
                        <a:pt x="52" y="91"/>
                        <a:pt x="52" y="91"/>
                        <a:pt x="52" y="91"/>
                      </a:cubicBezTo>
                      <a:cubicBezTo>
                        <a:pt x="52" y="90"/>
                        <a:pt x="52" y="90"/>
                        <a:pt x="52" y="90"/>
                      </a:cubicBezTo>
                      <a:cubicBezTo>
                        <a:pt x="53" y="90"/>
                        <a:pt x="53" y="90"/>
                        <a:pt x="53" y="90"/>
                      </a:cubicBezTo>
                      <a:cubicBezTo>
                        <a:pt x="53" y="90"/>
                        <a:pt x="53" y="90"/>
                        <a:pt x="53" y="90"/>
                      </a:cubicBezTo>
                      <a:cubicBezTo>
                        <a:pt x="53" y="90"/>
                        <a:pt x="53" y="90"/>
                        <a:pt x="53" y="90"/>
                      </a:cubicBezTo>
                      <a:cubicBezTo>
                        <a:pt x="53" y="90"/>
                        <a:pt x="53" y="90"/>
                        <a:pt x="53" y="90"/>
                      </a:cubicBezTo>
                      <a:cubicBezTo>
                        <a:pt x="53" y="91"/>
                        <a:pt x="53" y="91"/>
                        <a:pt x="53" y="91"/>
                      </a:cubicBezTo>
                      <a:cubicBezTo>
                        <a:pt x="53" y="91"/>
                        <a:pt x="53" y="91"/>
                        <a:pt x="53" y="91"/>
                      </a:cubicBezTo>
                      <a:cubicBezTo>
                        <a:pt x="53" y="91"/>
                        <a:pt x="53" y="91"/>
                        <a:pt x="53" y="91"/>
                      </a:cubicBezTo>
                      <a:cubicBezTo>
                        <a:pt x="54" y="91"/>
                        <a:pt x="54" y="91"/>
                        <a:pt x="54" y="91"/>
                      </a:cubicBezTo>
                      <a:cubicBezTo>
                        <a:pt x="54" y="91"/>
                        <a:pt x="54" y="91"/>
                        <a:pt x="54" y="91"/>
                      </a:cubicBezTo>
                      <a:cubicBezTo>
                        <a:pt x="55" y="91"/>
                        <a:pt x="55" y="91"/>
                        <a:pt x="55" y="91"/>
                      </a:cubicBezTo>
                      <a:cubicBezTo>
                        <a:pt x="55" y="91"/>
                        <a:pt x="55" y="91"/>
                        <a:pt x="55" y="91"/>
                      </a:cubicBezTo>
                      <a:cubicBezTo>
                        <a:pt x="55" y="91"/>
                        <a:pt x="55" y="91"/>
                        <a:pt x="55" y="91"/>
                      </a:cubicBezTo>
                      <a:cubicBezTo>
                        <a:pt x="55" y="91"/>
                        <a:pt x="55" y="91"/>
                        <a:pt x="55" y="91"/>
                      </a:cubicBezTo>
                      <a:cubicBezTo>
                        <a:pt x="55" y="91"/>
                        <a:pt x="55" y="91"/>
                        <a:pt x="55" y="91"/>
                      </a:cubicBezTo>
                      <a:cubicBezTo>
                        <a:pt x="55" y="91"/>
                        <a:pt x="55" y="91"/>
                        <a:pt x="55" y="91"/>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lnTo>
                        <a:pt x="56" y="88"/>
                      </a:lnTo>
                      <a:close/>
                      <a:moveTo>
                        <a:pt x="52" y="93"/>
                      </a:moveTo>
                      <a:cubicBezTo>
                        <a:pt x="52" y="93"/>
                        <a:pt x="52" y="93"/>
                        <a:pt x="52" y="93"/>
                      </a:cubicBezTo>
                      <a:cubicBezTo>
                        <a:pt x="52" y="93"/>
                        <a:pt x="52" y="93"/>
                        <a:pt x="52" y="93"/>
                      </a:cubicBezTo>
                      <a:cubicBezTo>
                        <a:pt x="51" y="93"/>
                        <a:pt x="51" y="93"/>
                        <a:pt x="51" y="93"/>
                      </a:cubicBezTo>
                      <a:cubicBezTo>
                        <a:pt x="51" y="93"/>
                        <a:pt x="51" y="93"/>
                        <a:pt x="51" y="93"/>
                      </a:cubicBezTo>
                      <a:cubicBezTo>
                        <a:pt x="50" y="93"/>
                        <a:pt x="50" y="93"/>
                        <a:pt x="50" y="93"/>
                      </a:cubicBezTo>
                      <a:cubicBezTo>
                        <a:pt x="50" y="93"/>
                        <a:pt x="50" y="93"/>
                        <a:pt x="50" y="93"/>
                      </a:cubicBezTo>
                      <a:cubicBezTo>
                        <a:pt x="54" y="93"/>
                        <a:pt x="54" y="93"/>
                        <a:pt x="54" y="93"/>
                      </a:cubicBezTo>
                      <a:cubicBezTo>
                        <a:pt x="54" y="93"/>
                        <a:pt x="54" y="93"/>
                        <a:pt x="54" y="93"/>
                      </a:cubicBezTo>
                      <a:cubicBezTo>
                        <a:pt x="54" y="93"/>
                        <a:pt x="54" y="93"/>
                        <a:pt x="54" y="93"/>
                      </a:cubicBezTo>
                      <a:cubicBezTo>
                        <a:pt x="53" y="93"/>
                        <a:pt x="53" y="93"/>
                        <a:pt x="53" y="93"/>
                      </a:cubicBezTo>
                      <a:lnTo>
                        <a:pt x="52" y="93"/>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2" name="Freeform 361">
                  <a:extLst>
                    <a:ext uri="{FF2B5EF4-FFF2-40B4-BE49-F238E27FC236}">
                      <a16:creationId xmlns="" xmlns:a16="http://schemas.microsoft.com/office/drawing/2014/main" id="{B00BF930-E2FE-48B8-AA4E-D9CC03BF6EE5}"/>
                    </a:ext>
                  </a:extLst>
                </p:cNvPr>
                <p:cNvSpPr>
                  <a:spLocks noEditPoints="1"/>
                </p:cNvSpPr>
                <p:nvPr/>
              </p:nvSpPr>
              <p:spPr bwMode="auto">
                <a:xfrm>
                  <a:off x="7097107" y="3988028"/>
                  <a:ext cx="377461" cy="262126"/>
                </a:xfrm>
                <a:custGeom>
                  <a:avLst/>
                  <a:gdLst>
                    <a:gd name="T0" fmla="*/ 71 w 72"/>
                    <a:gd name="T1" fmla="*/ 23 h 50"/>
                    <a:gd name="T2" fmla="*/ 71 w 72"/>
                    <a:gd name="T3" fmla="*/ 22 h 50"/>
                    <a:gd name="T4" fmla="*/ 3 w 72"/>
                    <a:gd name="T5" fmla="*/ 19 h 50"/>
                    <a:gd name="T6" fmla="*/ 6 w 72"/>
                    <a:gd name="T7" fmla="*/ 15 h 50"/>
                    <a:gd name="T8" fmla="*/ 10 w 72"/>
                    <a:gd name="T9" fmla="*/ 12 h 50"/>
                    <a:gd name="T10" fmla="*/ 11 w 72"/>
                    <a:gd name="T11" fmla="*/ 11 h 50"/>
                    <a:gd name="T12" fmla="*/ 12 w 72"/>
                    <a:gd name="T13" fmla="*/ 12 h 50"/>
                    <a:gd name="T14" fmla="*/ 17 w 72"/>
                    <a:gd name="T15" fmla="*/ 9 h 50"/>
                    <a:gd name="T16" fmla="*/ 24 w 72"/>
                    <a:gd name="T17" fmla="*/ 8 h 50"/>
                    <a:gd name="T18" fmla="*/ 26 w 72"/>
                    <a:gd name="T19" fmla="*/ 10 h 50"/>
                    <a:gd name="T20" fmla="*/ 30 w 72"/>
                    <a:gd name="T21" fmla="*/ 13 h 50"/>
                    <a:gd name="T22" fmla="*/ 36 w 72"/>
                    <a:gd name="T23" fmla="*/ 18 h 50"/>
                    <a:gd name="T24" fmla="*/ 41 w 72"/>
                    <a:gd name="T25" fmla="*/ 22 h 50"/>
                    <a:gd name="T26" fmla="*/ 39 w 72"/>
                    <a:gd name="T27" fmla="*/ 25 h 50"/>
                    <a:gd name="T28" fmla="*/ 38 w 72"/>
                    <a:gd name="T29" fmla="*/ 28 h 50"/>
                    <a:gd name="T30" fmla="*/ 40 w 72"/>
                    <a:gd name="T31" fmla="*/ 28 h 50"/>
                    <a:gd name="T32" fmla="*/ 45 w 72"/>
                    <a:gd name="T33" fmla="*/ 30 h 50"/>
                    <a:gd name="T34" fmla="*/ 50 w 72"/>
                    <a:gd name="T35" fmla="*/ 32 h 50"/>
                    <a:gd name="T36" fmla="*/ 53 w 72"/>
                    <a:gd name="T37" fmla="*/ 33 h 50"/>
                    <a:gd name="T38" fmla="*/ 51 w 72"/>
                    <a:gd name="T39" fmla="*/ 29 h 50"/>
                    <a:gd name="T40" fmla="*/ 49 w 72"/>
                    <a:gd name="T41" fmla="*/ 27 h 50"/>
                    <a:gd name="T42" fmla="*/ 48 w 72"/>
                    <a:gd name="T43" fmla="*/ 23 h 50"/>
                    <a:gd name="T44" fmla="*/ 47 w 72"/>
                    <a:gd name="T45" fmla="*/ 18 h 50"/>
                    <a:gd name="T46" fmla="*/ 46 w 72"/>
                    <a:gd name="T47" fmla="*/ 15 h 50"/>
                    <a:gd name="T48" fmla="*/ 47 w 72"/>
                    <a:gd name="T49" fmla="*/ 15 h 50"/>
                    <a:gd name="T50" fmla="*/ 46 w 72"/>
                    <a:gd name="T51" fmla="*/ 13 h 50"/>
                    <a:gd name="T52" fmla="*/ 46 w 72"/>
                    <a:gd name="T53" fmla="*/ 12 h 50"/>
                    <a:gd name="T54" fmla="*/ 48 w 72"/>
                    <a:gd name="T55" fmla="*/ 10 h 50"/>
                    <a:gd name="T56" fmla="*/ 49 w 72"/>
                    <a:gd name="T57" fmla="*/ 9 h 50"/>
                    <a:gd name="T58" fmla="*/ 52 w 72"/>
                    <a:gd name="T59" fmla="*/ 6 h 50"/>
                    <a:gd name="T60" fmla="*/ 53 w 72"/>
                    <a:gd name="T61" fmla="*/ 5 h 50"/>
                    <a:gd name="T62" fmla="*/ 53 w 72"/>
                    <a:gd name="T63" fmla="*/ 7 h 50"/>
                    <a:gd name="T64" fmla="*/ 51 w 72"/>
                    <a:gd name="T65" fmla="*/ 9 h 50"/>
                    <a:gd name="T66" fmla="*/ 52 w 72"/>
                    <a:gd name="T67" fmla="*/ 12 h 50"/>
                    <a:gd name="T68" fmla="*/ 51 w 72"/>
                    <a:gd name="T69" fmla="*/ 15 h 50"/>
                    <a:gd name="T70" fmla="*/ 50 w 72"/>
                    <a:gd name="T71" fmla="*/ 17 h 50"/>
                    <a:gd name="T72" fmla="*/ 53 w 72"/>
                    <a:gd name="T73" fmla="*/ 17 h 50"/>
                    <a:gd name="T74" fmla="*/ 52 w 72"/>
                    <a:gd name="T75" fmla="*/ 18 h 50"/>
                    <a:gd name="T76" fmla="*/ 51 w 72"/>
                    <a:gd name="T77" fmla="*/ 20 h 50"/>
                    <a:gd name="T78" fmla="*/ 53 w 72"/>
                    <a:gd name="T79" fmla="*/ 21 h 50"/>
                    <a:gd name="T80" fmla="*/ 56 w 72"/>
                    <a:gd name="T81" fmla="*/ 21 h 50"/>
                    <a:gd name="T82" fmla="*/ 53 w 72"/>
                    <a:gd name="T83" fmla="*/ 22 h 50"/>
                    <a:gd name="T84" fmla="*/ 54 w 72"/>
                    <a:gd name="T85" fmla="*/ 23 h 50"/>
                    <a:gd name="T86" fmla="*/ 53 w 72"/>
                    <a:gd name="T87" fmla="*/ 26 h 50"/>
                    <a:gd name="T88" fmla="*/ 58 w 72"/>
                    <a:gd name="T89" fmla="*/ 28 h 50"/>
                    <a:gd name="T90" fmla="*/ 59 w 72"/>
                    <a:gd name="T91" fmla="*/ 27 h 50"/>
                    <a:gd name="T92" fmla="*/ 60 w 72"/>
                    <a:gd name="T93" fmla="*/ 29 h 50"/>
                    <a:gd name="T94" fmla="*/ 61 w 72"/>
                    <a:gd name="T95" fmla="*/ 30 h 50"/>
                    <a:gd name="T96" fmla="*/ 62 w 72"/>
                    <a:gd name="T97" fmla="*/ 32 h 50"/>
                    <a:gd name="T98" fmla="*/ 61 w 72"/>
                    <a:gd name="T99" fmla="*/ 34 h 50"/>
                    <a:gd name="T100" fmla="*/ 65 w 72"/>
                    <a:gd name="T101" fmla="*/ 35 h 50"/>
                    <a:gd name="T102" fmla="*/ 63 w 72"/>
                    <a:gd name="T103" fmla="*/ 38 h 50"/>
                    <a:gd name="T104" fmla="*/ 62 w 72"/>
                    <a:gd name="T105" fmla="*/ 42 h 50"/>
                    <a:gd name="T106" fmla="*/ 62 w 72"/>
                    <a:gd name="T107" fmla="*/ 45 h 50"/>
                    <a:gd name="T108" fmla="*/ 63 w 72"/>
                    <a:gd name="T109" fmla="*/ 48 h 50"/>
                    <a:gd name="T110" fmla="*/ 64 w 72"/>
                    <a:gd name="T111" fmla="*/ 43 h 50"/>
                    <a:gd name="T112" fmla="*/ 68 w 72"/>
                    <a:gd name="T113" fmla="*/ 33 h 50"/>
                    <a:gd name="T114" fmla="*/ 69 w 72"/>
                    <a:gd name="T115" fmla="*/ 29 h 50"/>
                    <a:gd name="T116" fmla="*/ 59 w 72"/>
                    <a:gd name="T117" fmla="*/ 33 h 50"/>
                    <a:gd name="T118" fmla="*/ 59 w 72"/>
                    <a:gd name="T119" fmla="*/ 34 h 50"/>
                    <a:gd name="T120" fmla="*/ 71 w 72"/>
                    <a:gd name="T121" fmla="*/ 2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 h="50">
                      <a:moveTo>
                        <a:pt x="58" y="30"/>
                      </a:moveTo>
                      <a:cubicBezTo>
                        <a:pt x="58" y="30"/>
                        <a:pt x="58" y="30"/>
                        <a:pt x="58" y="30"/>
                      </a:cubicBezTo>
                      <a:cubicBezTo>
                        <a:pt x="57" y="30"/>
                        <a:pt x="57" y="30"/>
                        <a:pt x="57" y="30"/>
                      </a:cubicBezTo>
                      <a:cubicBezTo>
                        <a:pt x="57" y="30"/>
                        <a:pt x="57" y="30"/>
                        <a:pt x="57" y="30"/>
                      </a:cubicBezTo>
                      <a:cubicBezTo>
                        <a:pt x="57" y="30"/>
                        <a:pt x="57" y="30"/>
                        <a:pt x="57" y="30"/>
                      </a:cubicBezTo>
                      <a:cubicBezTo>
                        <a:pt x="57" y="31"/>
                        <a:pt x="57" y="31"/>
                        <a:pt x="57" y="31"/>
                      </a:cubicBezTo>
                      <a:cubicBezTo>
                        <a:pt x="57" y="31"/>
                        <a:pt x="57" y="31"/>
                        <a:pt x="57" y="31"/>
                      </a:cubicBezTo>
                      <a:cubicBezTo>
                        <a:pt x="58" y="31"/>
                        <a:pt x="58" y="31"/>
                        <a:pt x="58" y="31"/>
                      </a:cubicBezTo>
                      <a:cubicBezTo>
                        <a:pt x="58" y="31"/>
                        <a:pt x="58" y="31"/>
                        <a:pt x="58" y="31"/>
                      </a:cubicBezTo>
                      <a:cubicBezTo>
                        <a:pt x="58" y="30"/>
                        <a:pt x="58" y="30"/>
                        <a:pt x="58" y="30"/>
                      </a:cubicBezTo>
                      <a:close/>
                      <a:moveTo>
                        <a:pt x="70" y="26"/>
                      </a:moveTo>
                      <a:cubicBezTo>
                        <a:pt x="71" y="26"/>
                        <a:pt x="71" y="26"/>
                        <a:pt x="71" y="26"/>
                      </a:cubicBezTo>
                      <a:cubicBezTo>
                        <a:pt x="71" y="26"/>
                        <a:pt x="71" y="26"/>
                        <a:pt x="71" y="26"/>
                      </a:cubicBezTo>
                      <a:cubicBezTo>
                        <a:pt x="71" y="25"/>
                        <a:pt x="71" y="25"/>
                        <a:pt x="71" y="25"/>
                      </a:cubicBezTo>
                      <a:cubicBezTo>
                        <a:pt x="71" y="25"/>
                        <a:pt x="71" y="25"/>
                        <a:pt x="71" y="25"/>
                      </a:cubicBezTo>
                      <a:cubicBezTo>
                        <a:pt x="71" y="24"/>
                        <a:pt x="71" y="24"/>
                        <a:pt x="71" y="24"/>
                      </a:cubicBezTo>
                      <a:cubicBezTo>
                        <a:pt x="71" y="24"/>
                        <a:pt x="71" y="24"/>
                        <a:pt x="71" y="24"/>
                      </a:cubicBezTo>
                      <a:cubicBezTo>
                        <a:pt x="71" y="24"/>
                        <a:pt x="71" y="24"/>
                        <a:pt x="71" y="24"/>
                      </a:cubicBezTo>
                      <a:cubicBezTo>
                        <a:pt x="71" y="23"/>
                        <a:pt x="71" y="23"/>
                        <a:pt x="71" y="23"/>
                      </a:cubicBezTo>
                      <a:cubicBezTo>
                        <a:pt x="71" y="23"/>
                        <a:pt x="71" y="23"/>
                        <a:pt x="71" y="23"/>
                      </a:cubicBezTo>
                      <a:cubicBezTo>
                        <a:pt x="71" y="24"/>
                        <a:pt x="71" y="24"/>
                        <a:pt x="71" y="24"/>
                      </a:cubicBezTo>
                      <a:cubicBezTo>
                        <a:pt x="70" y="24"/>
                        <a:pt x="70" y="24"/>
                        <a:pt x="70" y="24"/>
                      </a:cubicBezTo>
                      <a:cubicBezTo>
                        <a:pt x="70" y="23"/>
                        <a:pt x="70" y="23"/>
                        <a:pt x="70" y="23"/>
                      </a:cubicBezTo>
                      <a:cubicBezTo>
                        <a:pt x="71" y="23"/>
                        <a:pt x="71" y="23"/>
                        <a:pt x="71" y="23"/>
                      </a:cubicBezTo>
                      <a:cubicBezTo>
                        <a:pt x="71" y="23"/>
                        <a:pt x="71" y="23"/>
                        <a:pt x="71" y="23"/>
                      </a:cubicBezTo>
                      <a:cubicBezTo>
                        <a:pt x="71" y="23"/>
                        <a:pt x="71" y="23"/>
                        <a:pt x="71"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0" y="23"/>
                      </a:cubicBezTo>
                      <a:cubicBezTo>
                        <a:pt x="70" y="23"/>
                        <a:pt x="70" y="23"/>
                        <a:pt x="71" y="23"/>
                      </a:cubicBezTo>
                      <a:cubicBezTo>
                        <a:pt x="71" y="23"/>
                        <a:pt x="71" y="23"/>
                        <a:pt x="71" y="23"/>
                      </a:cubicBezTo>
                      <a:cubicBezTo>
                        <a:pt x="71" y="23"/>
                        <a:pt x="71" y="23"/>
                        <a:pt x="71" y="23"/>
                      </a:cubicBezTo>
                      <a:cubicBezTo>
                        <a:pt x="70" y="22"/>
                        <a:pt x="70" y="22"/>
                        <a:pt x="70" y="22"/>
                      </a:cubicBezTo>
                      <a:cubicBezTo>
                        <a:pt x="71" y="22"/>
                        <a:pt x="71" y="22"/>
                        <a:pt x="71" y="22"/>
                      </a:cubicBezTo>
                      <a:cubicBezTo>
                        <a:pt x="71" y="22"/>
                        <a:pt x="71" y="22"/>
                        <a:pt x="71" y="22"/>
                      </a:cubicBezTo>
                      <a:cubicBezTo>
                        <a:pt x="71" y="22"/>
                        <a:pt x="71" y="22"/>
                        <a:pt x="71" y="22"/>
                      </a:cubicBezTo>
                      <a:cubicBezTo>
                        <a:pt x="71" y="22"/>
                        <a:pt x="71" y="22"/>
                        <a:pt x="71" y="22"/>
                      </a:cubicBezTo>
                      <a:cubicBezTo>
                        <a:pt x="69" y="22"/>
                        <a:pt x="67" y="23"/>
                        <a:pt x="65" y="23"/>
                      </a:cubicBezTo>
                      <a:cubicBezTo>
                        <a:pt x="64" y="23"/>
                        <a:pt x="63" y="23"/>
                        <a:pt x="63" y="23"/>
                      </a:cubicBezTo>
                      <a:cubicBezTo>
                        <a:pt x="62" y="24"/>
                        <a:pt x="62" y="24"/>
                        <a:pt x="62" y="24"/>
                      </a:cubicBezTo>
                      <a:cubicBezTo>
                        <a:pt x="61" y="23"/>
                        <a:pt x="61" y="23"/>
                        <a:pt x="61" y="23"/>
                      </a:cubicBezTo>
                      <a:cubicBezTo>
                        <a:pt x="61" y="22"/>
                        <a:pt x="61" y="22"/>
                        <a:pt x="61" y="22"/>
                      </a:cubicBezTo>
                      <a:cubicBezTo>
                        <a:pt x="60" y="19"/>
                        <a:pt x="60" y="16"/>
                        <a:pt x="59" y="14"/>
                      </a:cubicBezTo>
                      <a:cubicBezTo>
                        <a:pt x="58" y="12"/>
                        <a:pt x="58" y="10"/>
                        <a:pt x="57" y="8"/>
                      </a:cubicBezTo>
                      <a:cubicBezTo>
                        <a:pt x="57" y="7"/>
                        <a:pt x="57" y="7"/>
                        <a:pt x="57" y="7"/>
                      </a:cubicBezTo>
                      <a:cubicBezTo>
                        <a:pt x="56" y="6"/>
                        <a:pt x="56" y="5"/>
                        <a:pt x="56" y="4"/>
                      </a:cubicBezTo>
                      <a:cubicBezTo>
                        <a:pt x="56" y="3"/>
                        <a:pt x="56" y="3"/>
                        <a:pt x="56" y="3"/>
                      </a:cubicBezTo>
                      <a:cubicBezTo>
                        <a:pt x="55" y="1"/>
                        <a:pt x="55" y="1"/>
                        <a:pt x="55" y="1"/>
                      </a:cubicBezTo>
                      <a:cubicBezTo>
                        <a:pt x="55" y="0"/>
                        <a:pt x="55" y="0"/>
                        <a:pt x="55" y="0"/>
                      </a:cubicBezTo>
                      <a:cubicBezTo>
                        <a:pt x="37" y="4"/>
                        <a:pt x="18" y="8"/>
                        <a:pt x="0" y="1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19"/>
                        <a:pt x="3" y="19"/>
                        <a:pt x="3" y="19"/>
                      </a:cubicBezTo>
                      <a:cubicBezTo>
                        <a:pt x="4" y="19"/>
                        <a:pt x="4" y="19"/>
                        <a:pt x="4" y="19"/>
                      </a:cubicBezTo>
                      <a:cubicBezTo>
                        <a:pt x="4" y="19"/>
                        <a:pt x="4" y="19"/>
                        <a:pt x="4" y="19"/>
                      </a:cubicBezTo>
                      <a:cubicBezTo>
                        <a:pt x="4" y="19"/>
                        <a:pt x="4" y="19"/>
                        <a:pt x="4" y="19"/>
                      </a:cubicBezTo>
                      <a:cubicBezTo>
                        <a:pt x="4" y="18"/>
                        <a:pt x="4" y="18"/>
                        <a:pt x="4" y="18"/>
                      </a:cubicBezTo>
                      <a:cubicBezTo>
                        <a:pt x="4" y="18"/>
                        <a:pt x="4" y="18"/>
                        <a:pt x="4" y="18"/>
                      </a:cubicBezTo>
                      <a:cubicBezTo>
                        <a:pt x="4" y="18"/>
                        <a:pt x="4" y="18"/>
                        <a:pt x="4" y="18"/>
                      </a:cubicBezTo>
                      <a:cubicBezTo>
                        <a:pt x="5" y="18"/>
                        <a:pt x="5" y="18"/>
                        <a:pt x="5" y="18"/>
                      </a:cubicBezTo>
                      <a:cubicBezTo>
                        <a:pt x="5" y="17"/>
                        <a:pt x="5" y="17"/>
                        <a:pt x="5" y="17"/>
                      </a:cubicBezTo>
                      <a:cubicBezTo>
                        <a:pt x="6" y="17"/>
                        <a:pt x="6" y="17"/>
                        <a:pt x="6" y="17"/>
                      </a:cubicBezTo>
                      <a:cubicBezTo>
                        <a:pt x="6" y="17"/>
                        <a:pt x="6" y="17"/>
                        <a:pt x="6" y="17"/>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6" y="15"/>
                        <a:pt x="6" y="15"/>
                        <a:pt x="6" y="15"/>
                      </a:cubicBezTo>
                      <a:cubicBezTo>
                        <a:pt x="7" y="14"/>
                        <a:pt x="7" y="14"/>
                        <a:pt x="7" y="14"/>
                      </a:cubicBezTo>
                      <a:cubicBezTo>
                        <a:pt x="7" y="14"/>
                        <a:pt x="7" y="14"/>
                        <a:pt x="7" y="14"/>
                      </a:cubicBezTo>
                      <a:cubicBezTo>
                        <a:pt x="7" y="14"/>
                        <a:pt x="7" y="14"/>
                        <a:pt x="7" y="14"/>
                      </a:cubicBezTo>
                      <a:cubicBezTo>
                        <a:pt x="7" y="14"/>
                        <a:pt x="7" y="14"/>
                        <a:pt x="7" y="14"/>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9" y="15"/>
                        <a:pt x="9" y="15"/>
                        <a:pt x="9" y="15"/>
                      </a:cubicBezTo>
                      <a:cubicBezTo>
                        <a:pt x="9" y="15"/>
                        <a:pt x="9" y="15"/>
                        <a:pt x="9" y="15"/>
                      </a:cubicBezTo>
                      <a:cubicBezTo>
                        <a:pt x="9" y="15"/>
                        <a:pt x="9" y="15"/>
                        <a:pt x="9" y="15"/>
                      </a:cubicBezTo>
                      <a:cubicBezTo>
                        <a:pt x="9" y="14"/>
                        <a:pt x="9" y="14"/>
                        <a:pt x="9" y="14"/>
                      </a:cubicBezTo>
                      <a:cubicBezTo>
                        <a:pt x="10" y="13"/>
                        <a:pt x="10" y="13"/>
                        <a:pt x="10" y="13"/>
                      </a:cubicBezTo>
                      <a:cubicBezTo>
                        <a:pt x="10" y="13"/>
                        <a:pt x="10" y="13"/>
                        <a:pt x="10" y="13"/>
                      </a:cubicBezTo>
                      <a:cubicBezTo>
                        <a:pt x="10" y="13"/>
                        <a:pt x="10" y="13"/>
                        <a:pt x="10" y="13"/>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3" y="12"/>
                        <a:pt x="13" y="12"/>
                        <a:pt x="13" y="12"/>
                      </a:cubicBezTo>
                      <a:cubicBezTo>
                        <a:pt x="14" y="12"/>
                        <a:pt x="14" y="12"/>
                        <a:pt x="14" y="12"/>
                      </a:cubicBezTo>
                      <a:cubicBezTo>
                        <a:pt x="14" y="12"/>
                        <a:pt x="14" y="12"/>
                        <a:pt x="14" y="12"/>
                      </a:cubicBezTo>
                      <a:cubicBezTo>
                        <a:pt x="15" y="12"/>
                        <a:pt x="15" y="12"/>
                        <a:pt x="15" y="12"/>
                      </a:cubicBezTo>
                      <a:cubicBezTo>
                        <a:pt x="16" y="12"/>
                        <a:pt x="16" y="12"/>
                        <a:pt x="16" y="12"/>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7" y="10"/>
                        <a:pt x="17" y="10"/>
                        <a:pt x="17" y="10"/>
                      </a:cubicBezTo>
                      <a:cubicBezTo>
                        <a:pt x="17" y="9"/>
                        <a:pt x="17" y="9"/>
                        <a:pt x="17" y="9"/>
                      </a:cubicBezTo>
                      <a:cubicBezTo>
                        <a:pt x="17" y="9"/>
                        <a:pt x="17" y="9"/>
                        <a:pt x="17" y="9"/>
                      </a:cubicBezTo>
                      <a:cubicBezTo>
                        <a:pt x="18" y="9"/>
                        <a:pt x="18" y="9"/>
                        <a:pt x="18" y="9"/>
                      </a:cubicBezTo>
                      <a:cubicBezTo>
                        <a:pt x="18" y="9"/>
                        <a:pt x="18" y="9"/>
                        <a:pt x="18" y="9"/>
                      </a:cubicBezTo>
                      <a:cubicBezTo>
                        <a:pt x="18" y="9"/>
                        <a:pt x="18" y="9"/>
                        <a:pt x="18" y="9"/>
                      </a:cubicBezTo>
                      <a:cubicBezTo>
                        <a:pt x="18" y="9"/>
                        <a:pt x="18" y="9"/>
                        <a:pt x="18" y="9"/>
                      </a:cubicBezTo>
                      <a:cubicBezTo>
                        <a:pt x="19" y="9"/>
                        <a:pt x="19" y="9"/>
                        <a:pt x="19" y="9"/>
                      </a:cubicBezTo>
                      <a:cubicBezTo>
                        <a:pt x="19" y="8"/>
                        <a:pt x="19" y="8"/>
                        <a:pt x="19" y="8"/>
                      </a:cubicBezTo>
                      <a:cubicBezTo>
                        <a:pt x="19" y="8"/>
                        <a:pt x="19" y="8"/>
                        <a:pt x="19" y="8"/>
                      </a:cubicBezTo>
                      <a:cubicBezTo>
                        <a:pt x="19" y="8"/>
                        <a:pt x="19" y="8"/>
                        <a:pt x="19" y="8"/>
                      </a:cubicBezTo>
                      <a:cubicBezTo>
                        <a:pt x="19" y="8"/>
                        <a:pt x="19" y="8"/>
                        <a:pt x="19" y="8"/>
                      </a:cubicBezTo>
                      <a:cubicBezTo>
                        <a:pt x="20" y="7"/>
                        <a:pt x="20" y="7"/>
                        <a:pt x="20" y="7"/>
                      </a:cubicBezTo>
                      <a:cubicBezTo>
                        <a:pt x="21" y="8"/>
                        <a:pt x="21" y="8"/>
                        <a:pt x="21" y="8"/>
                      </a:cubicBezTo>
                      <a:cubicBezTo>
                        <a:pt x="22" y="9"/>
                        <a:pt x="22" y="9"/>
                        <a:pt x="22" y="9"/>
                      </a:cubicBezTo>
                      <a:cubicBezTo>
                        <a:pt x="23" y="9"/>
                        <a:pt x="23" y="9"/>
                        <a:pt x="23" y="9"/>
                      </a:cubicBezTo>
                      <a:cubicBezTo>
                        <a:pt x="23" y="9"/>
                        <a:pt x="23" y="9"/>
                        <a:pt x="23" y="9"/>
                      </a:cubicBezTo>
                      <a:cubicBezTo>
                        <a:pt x="23" y="9"/>
                        <a:pt x="23" y="9"/>
                        <a:pt x="23" y="9"/>
                      </a:cubicBezTo>
                      <a:cubicBezTo>
                        <a:pt x="23" y="9"/>
                        <a:pt x="23" y="9"/>
                        <a:pt x="23" y="9"/>
                      </a:cubicBezTo>
                      <a:cubicBezTo>
                        <a:pt x="24" y="9"/>
                        <a:pt x="24" y="9"/>
                        <a:pt x="24" y="9"/>
                      </a:cubicBezTo>
                      <a:cubicBezTo>
                        <a:pt x="24" y="9"/>
                        <a:pt x="24" y="9"/>
                        <a:pt x="24" y="9"/>
                      </a:cubicBezTo>
                      <a:cubicBezTo>
                        <a:pt x="24" y="9"/>
                        <a:pt x="24" y="9"/>
                        <a:pt x="24" y="9"/>
                      </a:cubicBezTo>
                      <a:cubicBezTo>
                        <a:pt x="24" y="8"/>
                        <a:pt x="24" y="8"/>
                        <a:pt x="24" y="8"/>
                      </a:cubicBezTo>
                      <a:cubicBezTo>
                        <a:pt x="24" y="8"/>
                        <a:pt x="24" y="8"/>
                        <a:pt x="24" y="8"/>
                      </a:cubicBezTo>
                      <a:cubicBezTo>
                        <a:pt x="24" y="8"/>
                        <a:pt x="24" y="8"/>
                        <a:pt x="24" y="8"/>
                      </a:cubicBezTo>
                      <a:cubicBezTo>
                        <a:pt x="25" y="8"/>
                        <a:pt x="25" y="8"/>
                        <a:pt x="25" y="8"/>
                      </a:cubicBezTo>
                      <a:cubicBezTo>
                        <a:pt x="25" y="9"/>
                        <a:pt x="25" y="9"/>
                        <a:pt x="25" y="9"/>
                      </a:cubicBezTo>
                      <a:cubicBezTo>
                        <a:pt x="25" y="9"/>
                        <a:pt x="25" y="9"/>
                        <a:pt x="25" y="9"/>
                      </a:cubicBezTo>
                      <a:cubicBezTo>
                        <a:pt x="25" y="9"/>
                        <a:pt x="25" y="9"/>
                        <a:pt x="25" y="9"/>
                      </a:cubicBezTo>
                      <a:cubicBezTo>
                        <a:pt x="24" y="9"/>
                        <a:pt x="24" y="9"/>
                        <a:pt x="24" y="9"/>
                      </a:cubicBezTo>
                      <a:cubicBezTo>
                        <a:pt x="24" y="10"/>
                        <a:pt x="24" y="10"/>
                        <a:pt x="24"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1"/>
                        <a:pt x="26" y="11"/>
                        <a:pt x="26" y="11"/>
                      </a:cubicBezTo>
                      <a:cubicBezTo>
                        <a:pt x="26" y="11"/>
                        <a:pt x="26" y="11"/>
                        <a:pt x="26" y="11"/>
                      </a:cubicBezTo>
                      <a:cubicBezTo>
                        <a:pt x="26" y="11"/>
                        <a:pt x="26" y="11"/>
                        <a:pt x="26" y="11"/>
                      </a:cubicBezTo>
                      <a:cubicBezTo>
                        <a:pt x="26" y="11"/>
                        <a:pt x="26" y="11"/>
                        <a:pt x="26" y="11"/>
                      </a:cubicBezTo>
                      <a:cubicBezTo>
                        <a:pt x="26" y="12"/>
                        <a:pt x="26" y="12"/>
                        <a:pt x="26" y="12"/>
                      </a:cubicBezTo>
                      <a:cubicBezTo>
                        <a:pt x="27" y="12"/>
                        <a:pt x="27" y="12"/>
                        <a:pt x="27" y="12"/>
                      </a:cubicBezTo>
                      <a:cubicBezTo>
                        <a:pt x="27" y="12"/>
                        <a:pt x="27" y="12"/>
                        <a:pt x="27" y="12"/>
                      </a:cubicBezTo>
                      <a:cubicBezTo>
                        <a:pt x="27" y="12"/>
                        <a:pt x="27" y="12"/>
                        <a:pt x="27" y="12"/>
                      </a:cubicBezTo>
                      <a:cubicBezTo>
                        <a:pt x="27" y="13"/>
                        <a:pt x="27" y="13"/>
                        <a:pt x="27" y="13"/>
                      </a:cubicBezTo>
                      <a:cubicBezTo>
                        <a:pt x="27" y="13"/>
                        <a:pt x="27" y="13"/>
                        <a:pt x="27" y="13"/>
                      </a:cubicBezTo>
                      <a:cubicBezTo>
                        <a:pt x="27" y="13"/>
                        <a:pt x="27" y="13"/>
                        <a:pt x="27" y="13"/>
                      </a:cubicBezTo>
                      <a:cubicBezTo>
                        <a:pt x="28" y="13"/>
                        <a:pt x="28" y="13"/>
                        <a:pt x="28" y="13"/>
                      </a:cubicBezTo>
                      <a:cubicBezTo>
                        <a:pt x="29" y="13"/>
                        <a:pt x="29" y="13"/>
                        <a:pt x="29" y="13"/>
                      </a:cubicBezTo>
                      <a:cubicBezTo>
                        <a:pt x="29" y="13"/>
                        <a:pt x="29" y="13"/>
                        <a:pt x="29" y="13"/>
                      </a:cubicBezTo>
                      <a:cubicBezTo>
                        <a:pt x="29" y="13"/>
                        <a:pt x="29" y="13"/>
                        <a:pt x="29" y="13"/>
                      </a:cubicBezTo>
                      <a:cubicBezTo>
                        <a:pt x="30" y="13"/>
                        <a:pt x="30" y="13"/>
                        <a:pt x="30" y="13"/>
                      </a:cubicBezTo>
                      <a:cubicBezTo>
                        <a:pt x="30" y="14"/>
                        <a:pt x="30" y="14"/>
                        <a:pt x="30" y="14"/>
                      </a:cubicBezTo>
                      <a:cubicBezTo>
                        <a:pt x="31" y="14"/>
                        <a:pt x="31" y="14"/>
                        <a:pt x="31" y="14"/>
                      </a:cubicBezTo>
                      <a:cubicBezTo>
                        <a:pt x="31" y="14"/>
                        <a:pt x="31" y="14"/>
                        <a:pt x="31" y="14"/>
                      </a:cubicBezTo>
                      <a:cubicBezTo>
                        <a:pt x="31" y="14"/>
                        <a:pt x="31" y="14"/>
                        <a:pt x="31" y="14"/>
                      </a:cubicBezTo>
                      <a:cubicBezTo>
                        <a:pt x="32" y="14"/>
                        <a:pt x="32" y="14"/>
                        <a:pt x="32" y="14"/>
                      </a:cubicBezTo>
                      <a:cubicBezTo>
                        <a:pt x="32" y="15"/>
                        <a:pt x="32" y="15"/>
                        <a:pt x="32" y="15"/>
                      </a:cubicBezTo>
                      <a:cubicBezTo>
                        <a:pt x="32" y="15"/>
                        <a:pt x="32" y="15"/>
                        <a:pt x="32" y="15"/>
                      </a:cubicBezTo>
                      <a:cubicBezTo>
                        <a:pt x="32" y="15"/>
                        <a:pt x="32" y="15"/>
                        <a:pt x="32" y="15"/>
                      </a:cubicBezTo>
                      <a:cubicBezTo>
                        <a:pt x="31" y="16"/>
                        <a:pt x="31" y="16"/>
                        <a:pt x="31" y="16"/>
                      </a:cubicBezTo>
                      <a:cubicBezTo>
                        <a:pt x="31" y="16"/>
                        <a:pt x="31" y="16"/>
                        <a:pt x="31" y="16"/>
                      </a:cubicBezTo>
                      <a:cubicBezTo>
                        <a:pt x="32" y="16"/>
                        <a:pt x="32" y="16"/>
                        <a:pt x="32" y="16"/>
                      </a:cubicBezTo>
                      <a:cubicBezTo>
                        <a:pt x="32" y="17"/>
                        <a:pt x="32" y="17"/>
                        <a:pt x="32" y="17"/>
                      </a:cubicBezTo>
                      <a:cubicBezTo>
                        <a:pt x="32" y="17"/>
                        <a:pt x="32" y="17"/>
                        <a:pt x="32" y="17"/>
                      </a:cubicBezTo>
                      <a:cubicBezTo>
                        <a:pt x="33" y="17"/>
                        <a:pt x="33" y="17"/>
                        <a:pt x="33" y="17"/>
                      </a:cubicBezTo>
                      <a:cubicBezTo>
                        <a:pt x="33" y="17"/>
                        <a:pt x="33" y="17"/>
                        <a:pt x="33" y="17"/>
                      </a:cubicBezTo>
                      <a:cubicBezTo>
                        <a:pt x="34" y="17"/>
                        <a:pt x="34" y="17"/>
                        <a:pt x="34" y="17"/>
                      </a:cubicBezTo>
                      <a:cubicBezTo>
                        <a:pt x="35" y="17"/>
                        <a:pt x="35" y="17"/>
                        <a:pt x="35" y="17"/>
                      </a:cubicBezTo>
                      <a:cubicBezTo>
                        <a:pt x="35" y="17"/>
                        <a:pt x="35" y="17"/>
                        <a:pt x="35" y="17"/>
                      </a:cubicBezTo>
                      <a:cubicBezTo>
                        <a:pt x="36" y="18"/>
                        <a:pt x="36" y="18"/>
                        <a:pt x="36" y="18"/>
                      </a:cubicBezTo>
                      <a:cubicBezTo>
                        <a:pt x="36" y="18"/>
                        <a:pt x="36" y="18"/>
                        <a:pt x="36" y="18"/>
                      </a:cubicBezTo>
                      <a:cubicBezTo>
                        <a:pt x="36" y="18"/>
                        <a:pt x="36" y="18"/>
                        <a:pt x="36" y="18"/>
                      </a:cubicBezTo>
                      <a:cubicBezTo>
                        <a:pt x="36" y="18"/>
                        <a:pt x="36" y="18"/>
                        <a:pt x="36" y="18"/>
                      </a:cubicBezTo>
                      <a:cubicBezTo>
                        <a:pt x="37" y="19"/>
                        <a:pt x="37" y="19"/>
                        <a:pt x="37" y="19"/>
                      </a:cubicBezTo>
                      <a:cubicBezTo>
                        <a:pt x="37" y="19"/>
                        <a:pt x="37" y="19"/>
                        <a:pt x="37" y="19"/>
                      </a:cubicBezTo>
                      <a:cubicBezTo>
                        <a:pt x="37" y="19"/>
                        <a:pt x="37" y="19"/>
                        <a:pt x="37" y="19"/>
                      </a:cubicBezTo>
                      <a:cubicBezTo>
                        <a:pt x="38" y="19"/>
                        <a:pt x="38" y="19"/>
                        <a:pt x="38" y="19"/>
                      </a:cubicBezTo>
                      <a:cubicBezTo>
                        <a:pt x="38" y="19"/>
                        <a:pt x="38" y="19"/>
                        <a:pt x="38" y="19"/>
                      </a:cubicBezTo>
                      <a:cubicBezTo>
                        <a:pt x="38" y="19"/>
                        <a:pt x="38" y="19"/>
                        <a:pt x="38" y="19"/>
                      </a:cubicBezTo>
                      <a:cubicBezTo>
                        <a:pt x="39" y="19"/>
                        <a:pt x="39" y="18"/>
                        <a:pt x="39" y="18"/>
                      </a:cubicBezTo>
                      <a:cubicBezTo>
                        <a:pt x="40" y="18"/>
                        <a:pt x="41" y="19"/>
                        <a:pt x="42" y="19"/>
                      </a:cubicBezTo>
                      <a:cubicBezTo>
                        <a:pt x="41" y="20"/>
                        <a:pt x="41" y="21"/>
                        <a:pt x="40" y="21"/>
                      </a:cubicBezTo>
                      <a:cubicBezTo>
                        <a:pt x="40" y="21"/>
                        <a:pt x="40" y="21"/>
                        <a:pt x="40" y="21"/>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1" y="22"/>
                        <a:pt x="41" y="22"/>
                        <a:pt x="41" y="22"/>
                      </a:cubicBezTo>
                      <a:cubicBezTo>
                        <a:pt x="41" y="22"/>
                        <a:pt x="41" y="22"/>
                        <a:pt x="41" y="22"/>
                      </a:cubicBezTo>
                      <a:cubicBezTo>
                        <a:pt x="41" y="22"/>
                        <a:pt x="41" y="22"/>
                        <a:pt x="41" y="22"/>
                      </a:cubicBezTo>
                      <a:cubicBezTo>
                        <a:pt x="40" y="23"/>
                        <a:pt x="40" y="23"/>
                        <a:pt x="40" y="23"/>
                      </a:cubicBezTo>
                      <a:cubicBezTo>
                        <a:pt x="40" y="23"/>
                        <a:pt x="40" y="23"/>
                        <a:pt x="40" y="23"/>
                      </a:cubicBezTo>
                      <a:cubicBezTo>
                        <a:pt x="40" y="23"/>
                        <a:pt x="40" y="23"/>
                        <a:pt x="40" y="23"/>
                      </a:cubicBezTo>
                      <a:cubicBezTo>
                        <a:pt x="40" y="23"/>
                        <a:pt x="40" y="23"/>
                        <a:pt x="40"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0" y="23"/>
                        <a:pt x="40" y="23"/>
                        <a:pt x="40" y="23"/>
                      </a:cubicBezTo>
                      <a:cubicBezTo>
                        <a:pt x="40" y="23"/>
                        <a:pt x="40" y="23"/>
                        <a:pt x="40" y="23"/>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39" y="25"/>
                        <a:pt x="39" y="25"/>
                        <a:pt x="39" y="25"/>
                      </a:cubicBezTo>
                      <a:cubicBezTo>
                        <a:pt x="39" y="25"/>
                        <a:pt x="39" y="25"/>
                        <a:pt x="39" y="25"/>
                      </a:cubicBezTo>
                      <a:cubicBezTo>
                        <a:pt x="39" y="25"/>
                        <a:pt x="39" y="25"/>
                        <a:pt x="39" y="25"/>
                      </a:cubicBezTo>
                      <a:cubicBezTo>
                        <a:pt x="39" y="25"/>
                        <a:pt x="39" y="25"/>
                        <a:pt x="39" y="25"/>
                      </a:cubicBezTo>
                      <a:cubicBezTo>
                        <a:pt x="39" y="25"/>
                        <a:pt x="39" y="25"/>
                        <a:pt x="39" y="25"/>
                      </a:cubicBezTo>
                      <a:cubicBezTo>
                        <a:pt x="39" y="25"/>
                        <a:pt x="39" y="25"/>
                        <a:pt x="39" y="25"/>
                      </a:cubicBezTo>
                      <a:cubicBezTo>
                        <a:pt x="39" y="26"/>
                        <a:pt x="39" y="26"/>
                        <a:pt x="39" y="26"/>
                      </a:cubicBezTo>
                      <a:cubicBezTo>
                        <a:pt x="39" y="26"/>
                        <a:pt x="39" y="26"/>
                        <a:pt x="39" y="26"/>
                      </a:cubicBezTo>
                      <a:cubicBezTo>
                        <a:pt x="39" y="26"/>
                        <a:pt x="39" y="26"/>
                        <a:pt x="39" y="26"/>
                      </a:cubicBezTo>
                      <a:cubicBezTo>
                        <a:pt x="39" y="26"/>
                        <a:pt x="38" y="26"/>
                        <a:pt x="38" y="26"/>
                      </a:cubicBezTo>
                      <a:cubicBezTo>
                        <a:pt x="38" y="26"/>
                        <a:pt x="38" y="26"/>
                        <a:pt x="38" y="26"/>
                      </a:cubicBezTo>
                      <a:cubicBezTo>
                        <a:pt x="39" y="26"/>
                        <a:pt x="39" y="26"/>
                        <a:pt x="39" y="26"/>
                      </a:cubicBezTo>
                      <a:cubicBezTo>
                        <a:pt x="39" y="26"/>
                        <a:pt x="39" y="26"/>
                        <a:pt x="39" y="26"/>
                      </a:cubicBezTo>
                      <a:cubicBezTo>
                        <a:pt x="39" y="26"/>
                        <a:pt x="39" y="26"/>
                        <a:pt x="39" y="26"/>
                      </a:cubicBezTo>
                      <a:cubicBezTo>
                        <a:pt x="39" y="27"/>
                        <a:pt x="39" y="27"/>
                        <a:pt x="39" y="27"/>
                      </a:cubicBezTo>
                      <a:cubicBezTo>
                        <a:pt x="38" y="27"/>
                        <a:pt x="38" y="27"/>
                        <a:pt x="38" y="27"/>
                      </a:cubicBezTo>
                      <a:cubicBezTo>
                        <a:pt x="38" y="27"/>
                        <a:pt x="38" y="27"/>
                        <a:pt x="38" y="27"/>
                      </a:cubicBezTo>
                      <a:cubicBezTo>
                        <a:pt x="38" y="27"/>
                        <a:pt x="38" y="27"/>
                        <a:pt x="38" y="27"/>
                      </a:cubicBezTo>
                      <a:cubicBezTo>
                        <a:pt x="38" y="27"/>
                        <a:pt x="38" y="27"/>
                        <a:pt x="38" y="27"/>
                      </a:cubicBezTo>
                      <a:cubicBezTo>
                        <a:pt x="38" y="28"/>
                        <a:pt x="38" y="28"/>
                        <a:pt x="38" y="28"/>
                      </a:cubicBezTo>
                      <a:cubicBezTo>
                        <a:pt x="38" y="28"/>
                        <a:pt x="38" y="28"/>
                        <a:pt x="38" y="28"/>
                      </a:cubicBezTo>
                      <a:cubicBezTo>
                        <a:pt x="38" y="28"/>
                        <a:pt x="38" y="28"/>
                        <a:pt x="38" y="28"/>
                      </a:cubicBezTo>
                      <a:cubicBezTo>
                        <a:pt x="38" y="29"/>
                        <a:pt x="38" y="29"/>
                        <a:pt x="38" y="29"/>
                      </a:cubicBezTo>
                      <a:cubicBezTo>
                        <a:pt x="38" y="29"/>
                        <a:pt x="38" y="29"/>
                        <a:pt x="38" y="29"/>
                      </a:cubicBezTo>
                      <a:cubicBezTo>
                        <a:pt x="38" y="30"/>
                        <a:pt x="38" y="30"/>
                        <a:pt x="38" y="30"/>
                      </a:cubicBezTo>
                      <a:cubicBezTo>
                        <a:pt x="39" y="30"/>
                        <a:pt x="39" y="30"/>
                        <a:pt x="39" y="30"/>
                      </a:cubicBezTo>
                      <a:cubicBezTo>
                        <a:pt x="39" y="30"/>
                        <a:pt x="39" y="30"/>
                        <a:pt x="39" y="30"/>
                      </a:cubicBezTo>
                      <a:cubicBezTo>
                        <a:pt x="40" y="30"/>
                        <a:pt x="40" y="30"/>
                        <a:pt x="40" y="30"/>
                      </a:cubicBezTo>
                      <a:cubicBezTo>
                        <a:pt x="40" y="30"/>
                        <a:pt x="40" y="30"/>
                        <a:pt x="40" y="30"/>
                      </a:cubicBezTo>
                      <a:cubicBezTo>
                        <a:pt x="40" y="30"/>
                        <a:pt x="40" y="30"/>
                        <a:pt x="40" y="30"/>
                      </a:cubicBezTo>
                      <a:cubicBezTo>
                        <a:pt x="40" y="29"/>
                        <a:pt x="40" y="29"/>
                        <a:pt x="40" y="29"/>
                      </a:cubicBezTo>
                      <a:cubicBezTo>
                        <a:pt x="40" y="29"/>
                        <a:pt x="40" y="29"/>
                        <a:pt x="40" y="29"/>
                      </a:cubicBezTo>
                      <a:cubicBezTo>
                        <a:pt x="40" y="29"/>
                        <a:pt x="40" y="29"/>
                        <a:pt x="40" y="29"/>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9"/>
                        <a:pt x="40" y="29"/>
                        <a:pt x="40" y="29"/>
                      </a:cubicBezTo>
                      <a:cubicBezTo>
                        <a:pt x="41" y="29"/>
                        <a:pt x="41" y="29"/>
                        <a:pt x="41" y="29"/>
                      </a:cubicBezTo>
                      <a:cubicBezTo>
                        <a:pt x="41" y="29"/>
                        <a:pt x="41" y="29"/>
                        <a:pt x="41" y="29"/>
                      </a:cubicBezTo>
                      <a:cubicBezTo>
                        <a:pt x="41" y="29"/>
                        <a:pt x="41" y="29"/>
                        <a:pt x="41" y="29"/>
                      </a:cubicBezTo>
                      <a:cubicBezTo>
                        <a:pt x="41" y="29"/>
                        <a:pt x="41" y="29"/>
                        <a:pt x="41" y="29"/>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2" y="28"/>
                        <a:pt x="42" y="28"/>
                        <a:pt x="42" y="28"/>
                      </a:cubicBezTo>
                      <a:cubicBezTo>
                        <a:pt x="42" y="28"/>
                        <a:pt x="42" y="29"/>
                        <a:pt x="43" y="30"/>
                      </a:cubicBezTo>
                      <a:cubicBezTo>
                        <a:pt x="43" y="30"/>
                        <a:pt x="43" y="30"/>
                        <a:pt x="43" y="30"/>
                      </a:cubicBezTo>
                      <a:cubicBezTo>
                        <a:pt x="43" y="30"/>
                        <a:pt x="43" y="30"/>
                        <a:pt x="43" y="30"/>
                      </a:cubicBezTo>
                      <a:cubicBezTo>
                        <a:pt x="44" y="30"/>
                        <a:pt x="44" y="30"/>
                        <a:pt x="44" y="30"/>
                      </a:cubicBezTo>
                      <a:cubicBezTo>
                        <a:pt x="44" y="31"/>
                        <a:pt x="44" y="31"/>
                        <a:pt x="44" y="31"/>
                      </a:cubicBezTo>
                      <a:cubicBezTo>
                        <a:pt x="44" y="31"/>
                        <a:pt x="44" y="31"/>
                        <a:pt x="45" y="31"/>
                      </a:cubicBezTo>
                      <a:cubicBezTo>
                        <a:pt x="45" y="31"/>
                        <a:pt x="45" y="31"/>
                        <a:pt x="45" y="31"/>
                      </a:cubicBezTo>
                      <a:cubicBezTo>
                        <a:pt x="45" y="30"/>
                        <a:pt x="45" y="30"/>
                        <a:pt x="45" y="30"/>
                      </a:cubicBezTo>
                      <a:cubicBezTo>
                        <a:pt x="45" y="30"/>
                        <a:pt x="45" y="30"/>
                        <a:pt x="45" y="30"/>
                      </a:cubicBezTo>
                      <a:cubicBezTo>
                        <a:pt x="45" y="29"/>
                        <a:pt x="45" y="29"/>
                        <a:pt x="45" y="29"/>
                      </a:cubicBezTo>
                      <a:cubicBezTo>
                        <a:pt x="44" y="29"/>
                        <a:pt x="44" y="29"/>
                        <a:pt x="44" y="29"/>
                      </a:cubicBezTo>
                      <a:cubicBezTo>
                        <a:pt x="45" y="29"/>
                        <a:pt x="45" y="29"/>
                        <a:pt x="45" y="29"/>
                      </a:cubicBezTo>
                      <a:cubicBezTo>
                        <a:pt x="45" y="29"/>
                        <a:pt x="45" y="29"/>
                        <a:pt x="45" y="29"/>
                      </a:cubicBezTo>
                      <a:cubicBezTo>
                        <a:pt x="45" y="30"/>
                        <a:pt x="45" y="30"/>
                        <a:pt x="45" y="30"/>
                      </a:cubicBezTo>
                      <a:cubicBezTo>
                        <a:pt x="45" y="30"/>
                        <a:pt x="45" y="30"/>
                        <a:pt x="45" y="30"/>
                      </a:cubicBezTo>
                      <a:cubicBezTo>
                        <a:pt x="46" y="31"/>
                        <a:pt x="46" y="31"/>
                        <a:pt x="46" y="31"/>
                      </a:cubicBezTo>
                      <a:cubicBezTo>
                        <a:pt x="46" y="31"/>
                        <a:pt x="46" y="31"/>
                        <a:pt x="46" y="31"/>
                      </a:cubicBezTo>
                      <a:cubicBezTo>
                        <a:pt x="46" y="31"/>
                        <a:pt x="46" y="31"/>
                        <a:pt x="46" y="31"/>
                      </a:cubicBezTo>
                      <a:cubicBezTo>
                        <a:pt x="46" y="31"/>
                        <a:pt x="46" y="31"/>
                        <a:pt x="46" y="31"/>
                      </a:cubicBezTo>
                      <a:cubicBezTo>
                        <a:pt x="47" y="32"/>
                        <a:pt x="47" y="32"/>
                        <a:pt x="47" y="32"/>
                      </a:cubicBezTo>
                      <a:cubicBezTo>
                        <a:pt x="47" y="31"/>
                        <a:pt x="47" y="31"/>
                        <a:pt x="47" y="31"/>
                      </a:cubicBezTo>
                      <a:cubicBezTo>
                        <a:pt x="48" y="31"/>
                        <a:pt x="48" y="31"/>
                        <a:pt x="48" y="31"/>
                      </a:cubicBezTo>
                      <a:cubicBezTo>
                        <a:pt x="48" y="31"/>
                        <a:pt x="48" y="31"/>
                        <a:pt x="48" y="31"/>
                      </a:cubicBezTo>
                      <a:cubicBezTo>
                        <a:pt x="49" y="31"/>
                        <a:pt x="49" y="31"/>
                        <a:pt x="49" y="31"/>
                      </a:cubicBezTo>
                      <a:cubicBezTo>
                        <a:pt x="49" y="31"/>
                        <a:pt x="49" y="31"/>
                        <a:pt x="49" y="31"/>
                      </a:cubicBezTo>
                      <a:cubicBezTo>
                        <a:pt x="50" y="31"/>
                        <a:pt x="50" y="31"/>
                        <a:pt x="50" y="31"/>
                      </a:cubicBezTo>
                      <a:cubicBezTo>
                        <a:pt x="50" y="32"/>
                        <a:pt x="50" y="32"/>
                        <a:pt x="50" y="32"/>
                      </a:cubicBezTo>
                      <a:cubicBezTo>
                        <a:pt x="50" y="32"/>
                        <a:pt x="50" y="32"/>
                        <a:pt x="50" y="32"/>
                      </a:cubicBezTo>
                      <a:cubicBezTo>
                        <a:pt x="50" y="32"/>
                        <a:pt x="50" y="32"/>
                        <a:pt x="50" y="32"/>
                      </a:cubicBezTo>
                      <a:cubicBezTo>
                        <a:pt x="50" y="33"/>
                        <a:pt x="50" y="33"/>
                        <a:pt x="50" y="33"/>
                      </a:cubicBezTo>
                      <a:cubicBezTo>
                        <a:pt x="51" y="33"/>
                        <a:pt x="51" y="33"/>
                        <a:pt x="51" y="33"/>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1"/>
                        <a:pt x="51" y="31"/>
                        <a:pt x="51" y="31"/>
                      </a:cubicBezTo>
                      <a:cubicBezTo>
                        <a:pt x="51" y="31"/>
                        <a:pt x="51" y="31"/>
                        <a:pt x="51" y="31"/>
                      </a:cubicBezTo>
                      <a:cubicBezTo>
                        <a:pt x="51" y="31"/>
                        <a:pt x="51" y="31"/>
                        <a:pt x="51" y="31"/>
                      </a:cubicBezTo>
                      <a:cubicBezTo>
                        <a:pt x="52" y="31"/>
                        <a:pt x="52" y="31"/>
                        <a:pt x="52" y="31"/>
                      </a:cubicBezTo>
                      <a:cubicBezTo>
                        <a:pt x="52" y="32"/>
                        <a:pt x="52" y="32"/>
                        <a:pt x="52" y="32"/>
                      </a:cubicBezTo>
                      <a:cubicBezTo>
                        <a:pt x="52" y="32"/>
                        <a:pt x="52" y="32"/>
                        <a:pt x="52" y="32"/>
                      </a:cubicBezTo>
                      <a:cubicBezTo>
                        <a:pt x="52" y="33"/>
                        <a:pt x="52" y="33"/>
                        <a:pt x="52" y="33"/>
                      </a:cubicBezTo>
                      <a:cubicBezTo>
                        <a:pt x="53" y="33"/>
                        <a:pt x="53" y="33"/>
                        <a:pt x="53" y="33"/>
                      </a:cubicBezTo>
                      <a:cubicBezTo>
                        <a:pt x="53" y="33"/>
                        <a:pt x="53" y="33"/>
                        <a:pt x="53" y="33"/>
                      </a:cubicBezTo>
                      <a:cubicBezTo>
                        <a:pt x="54" y="34"/>
                        <a:pt x="54" y="34"/>
                        <a:pt x="54" y="34"/>
                      </a:cubicBezTo>
                      <a:cubicBezTo>
                        <a:pt x="54" y="34"/>
                        <a:pt x="54" y="34"/>
                        <a:pt x="54" y="34"/>
                      </a:cubicBezTo>
                      <a:cubicBezTo>
                        <a:pt x="54" y="33"/>
                        <a:pt x="54" y="33"/>
                        <a:pt x="54" y="33"/>
                      </a:cubicBezTo>
                      <a:cubicBezTo>
                        <a:pt x="54" y="33"/>
                        <a:pt x="54" y="33"/>
                        <a:pt x="54" y="33"/>
                      </a:cubicBezTo>
                      <a:cubicBezTo>
                        <a:pt x="54" y="33"/>
                        <a:pt x="54" y="33"/>
                        <a:pt x="54" y="33"/>
                      </a:cubicBezTo>
                      <a:cubicBezTo>
                        <a:pt x="53" y="32"/>
                        <a:pt x="53" y="32"/>
                        <a:pt x="53" y="32"/>
                      </a:cubicBezTo>
                      <a:cubicBezTo>
                        <a:pt x="53" y="32"/>
                        <a:pt x="53" y="32"/>
                        <a:pt x="53" y="32"/>
                      </a:cubicBezTo>
                      <a:cubicBezTo>
                        <a:pt x="54" y="32"/>
                        <a:pt x="54" y="32"/>
                        <a:pt x="54" y="32"/>
                      </a:cubicBezTo>
                      <a:cubicBezTo>
                        <a:pt x="53" y="31"/>
                        <a:pt x="53" y="31"/>
                        <a:pt x="53" y="31"/>
                      </a:cubicBezTo>
                      <a:cubicBezTo>
                        <a:pt x="53" y="31"/>
                        <a:pt x="53" y="31"/>
                        <a:pt x="52" y="30"/>
                      </a:cubicBezTo>
                      <a:cubicBezTo>
                        <a:pt x="52" y="30"/>
                        <a:pt x="52" y="30"/>
                        <a:pt x="52" y="30"/>
                      </a:cubicBezTo>
                      <a:cubicBezTo>
                        <a:pt x="52" y="30"/>
                        <a:pt x="52" y="30"/>
                        <a:pt x="52" y="30"/>
                      </a:cubicBezTo>
                      <a:cubicBezTo>
                        <a:pt x="52" y="30"/>
                        <a:pt x="52" y="30"/>
                        <a:pt x="52" y="30"/>
                      </a:cubicBezTo>
                      <a:cubicBezTo>
                        <a:pt x="52" y="29"/>
                        <a:pt x="52" y="29"/>
                        <a:pt x="52" y="29"/>
                      </a:cubicBezTo>
                      <a:cubicBezTo>
                        <a:pt x="52" y="29"/>
                        <a:pt x="52" y="29"/>
                        <a:pt x="52" y="29"/>
                      </a:cubicBezTo>
                      <a:cubicBezTo>
                        <a:pt x="52" y="29"/>
                        <a:pt x="52" y="29"/>
                        <a:pt x="52" y="29"/>
                      </a:cubicBezTo>
                      <a:cubicBezTo>
                        <a:pt x="52" y="29"/>
                        <a:pt x="52" y="29"/>
                        <a:pt x="52" y="29"/>
                      </a:cubicBezTo>
                      <a:cubicBezTo>
                        <a:pt x="51" y="29"/>
                        <a:pt x="51" y="29"/>
                        <a:pt x="51" y="29"/>
                      </a:cubicBezTo>
                      <a:cubicBezTo>
                        <a:pt x="51" y="29"/>
                        <a:pt x="51" y="29"/>
                        <a:pt x="51" y="29"/>
                      </a:cubicBezTo>
                      <a:cubicBezTo>
                        <a:pt x="51" y="29"/>
                        <a:pt x="51" y="29"/>
                        <a:pt x="51" y="29"/>
                      </a:cubicBezTo>
                      <a:cubicBezTo>
                        <a:pt x="50" y="29"/>
                        <a:pt x="50" y="29"/>
                        <a:pt x="50" y="29"/>
                      </a:cubicBezTo>
                      <a:cubicBezTo>
                        <a:pt x="50" y="29"/>
                        <a:pt x="50" y="29"/>
                        <a:pt x="50" y="29"/>
                      </a:cubicBezTo>
                      <a:cubicBezTo>
                        <a:pt x="50" y="28"/>
                        <a:pt x="50" y="28"/>
                        <a:pt x="50" y="28"/>
                      </a:cubicBezTo>
                      <a:cubicBezTo>
                        <a:pt x="50" y="28"/>
                        <a:pt x="50" y="28"/>
                        <a:pt x="50" y="28"/>
                      </a:cubicBezTo>
                      <a:cubicBezTo>
                        <a:pt x="50" y="28"/>
                        <a:pt x="50" y="28"/>
                        <a:pt x="50" y="28"/>
                      </a:cubicBezTo>
                      <a:cubicBezTo>
                        <a:pt x="48" y="28"/>
                        <a:pt x="48" y="28"/>
                        <a:pt x="48" y="28"/>
                      </a:cubicBezTo>
                      <a:cubicBezTo>
                        <a:pt x="48" y="27"/>
                        <a:pt x="48" y="27"/>
                        <a:pt x="47" y="27"/>
                      </a:cubicBezTo>
                      <a:cubicBezTo>
                        <a:pt x="47" y="26"/>
                        <a:pt x="47" y="26"/>
                        <a:pt x="47" y="26"/>
                      </a:cubicBezTo>
                      <a:cubicBezTo>
                        <a:pt x="47" y="26"/>
                        <a:pt x="47" y="26"/>
                        <a:pt x="47" y="26"/>
                      </a:cubicBezTo>
                      <a:cubicBezTo>
                        <a:pt x="47" y="26"/>
                        <a:pt x="47" y="25"/>
                        <a:pt x="46" y="25"/>
                      </a:cubicBezTo>
                      <a:cubicBezTo>
                        <a:pt x="46" y="25"/>
                        <a:pt x="46" y="25"/>
                        <a:pt x="46" y="25"/>
                      </a:cubicBezTo>
                      <a:cubicBezTo>
                        <a:pt x="46" y="23"/>
                        <a:pt x="46" y="23"/>
                        <a:pt x="46" y="23"/>
                      </a:cubicBezTo>
                      <a:cubicBezTo>
                        <a:pt x="46" y="23"/>
                        <a:pt x="46" y="23"/>
                        <a:pt x="46" y="23"/>
                      </a:cubicBezTo>
                      <a:cubicBezTo>
                        <a:pt x="46" y="23"/>
                        <a:pt x="46" y="23"/>
                        <a:pt x="46" y="23"/>
                      </a:cubicBezTo>
                      <a:cubicBezTo>
                        <a:pt x="46" y="23"/>
                        <a:pt x="46" y="23"/>
                        <a:pt x="46" y="23"/>
                      </a:cubicBezTo>
                      <a:cubicBezTo>
                        <a:pt x="46" y="23"/>
                        <a:pt x="46" y="23"/>
                        <a:pt x="46" y="23"/>
                      </a:cubicBezTo>
                      <a:cubicBezTo>
                        <a:pt x="47" y="26"/>
                        <a:pt x="47" y="26"/>
                        <a:pt x="47" y="26"/>
                      </a:cubicBezTo>
                      <a:cubicBezTo>
                        <a:pt x="47" y="26"/>
                        <a:pt x="47" y="26"/>
                        <a:pt x="47" y="26"/>
                      </a:cubicBezTo>
                      <a:cubicBezTo>
                        <a:pt x="48" y="27"/>
                        <a:pt x="48" y="27"/>
                        <a:pt x="48" y="27"/>
                      </a:cubicBezTo>
                      <a:cubicBezTo>
                        <a:pt x="49" y="27"/>
                        <a:pt x="49" y="27"/>
                        <a:pt x="49" y="27"/>
                      </a:cubicBezTo>
                      <a:cubicBezTo>
                        <a:pt x="49" y="27"/>
                        <a:pt x="49" y="27"/>
                        <a:pt x="49" y="27"/>
                      </a:cubicBezTo>
                      <a:cubicBezTo>
                        <a:pt x="50" y="27"/>
                        <a:pt x="50" y="27"/>
                        <a:pt x="50" y="27"/>
                      </a:cubicBezTo>
                      <a:cubicBezTo>
                        <a:pt x="50" y="27"/>
                        <a:pt x="50" y="27"/>
                        <a:pt x="50" y="27"/>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0" y="29"/>
                        <a:pt x="50" y="29"/>
                        <a:pt x="50" y="29"/>
                      </a:cubicBezTo>
                      <a:cubicBezTo>
                        <a:pt x="51" y="29"/>
                        <a:pt x="51" y="29"/>
                        <a:pt x="51" y="29"/>
                      </a:cubicBezTo>
                      <a:cubicBezTo>
                        <a:pt x="51" y="29"/>
                        <a:pt x="51" y="29"/>
                        <a:pt x="51" y="29"/>
                      </a:cubicBezTo>
                      <a:cubicBezTo>
                        <a:pt x="52" y="28"/>
                        <a:pt x="52" y="28"/>
                        <a:pt x="52" y="28"/>
                      </a:cubicBezTo>
                      <a:cubicBezTo>
                        <a:pt x="52" y="27"/>
                        <a:pt x="52" y="27"/>
                        <a:pt x="52" y="27"/>
                      </a:cubicBezTo>
                      <a:cubicBezTo>
                        <a:pt x="51" y="27"/>
                        <a:pt x="51" y="27"/>
                        <a:pt x="51" y="27"/>
                      </a:cubicBezTo>
                      <a:cubicBezTo>
                        <a:pt x="51" y="27"/>
                        <a:pt x="51" y="27"/>
                        <a:pt x="51" y="26"/>
                      </a:cubicBezTo>
                      <a:cubicBezTo>
                        <a:pt x="49" y="26"/>
                        <a:pt x="49" y="26"/>
                        <a:pt x="49" y="26"/>
                      </a:cubicBezTo>
                      <a:cubicBezTo>
                        <a:pt x="49" y="25"/>
                        <a:pt x="49" y="25"/>
                        <a:pt x="49" y="25"/>
                      </a:cubicBezTo>
                      <a:cubicBezTo>
                        <a:pt x="49" y="24"/>
                        <a:pt x="49" y="24"/>
                        <a:pt x="49" y="24"/>
                      </a:cubicBezTo>
                      <a:cubicBezTo>
                        <a:pt x="49" y="23"/>
                        <a:pt x="49" y="23"/>
                        <a:pt x="49" y="23"/>
                      </a:cubicBezTo>
                      <a:cubicBezTo>
                        <a:pt x="48" y="23"/>
                        <a:pt x="48" y="23"/>
                        <a:pt x="48" y="23"/>
                      </a:cubicBezTo>
                      <a:cubicBezTo>
                        <a:pt x="48" y="22"/>
                        <a:pt x="48" y="22"/>
                        <a:pt x="48" y="22"/>
                      </a:cubicBezTo>
                      <a:cubicBezTo>
                        <a:pt x="48" y="22"/>
                        <a:pt x="48" y="22"/>
                        <a:pt x="48" y="22"/>
                      </a:cubicBezTo>
                      <a:cubicBezTo>
                        <a:pt x="48" y="21"/>
                        <a:pt x="48" y="21"/>
                        <a:pt x="48" y="21"/>
                      </a:cubicBezTo>
                      <a:cubicBezTo>
                        <a:pt x="48" y="21"/>
                        <a:pt x="48" y="21"/>
                        <a:pt x="48" y="21"/>
                      </a:cubicBezTo>
                      <a:cubicBezTo>
                        <a:pt x="48" y="21"/>
                        <a:pt x="48" y="21"/>
                        <a:pt x="48" y="21"/>
                      </a:cubicBezTo>
                      <a:cubicBezTo>
                        <a:pt x="47" y="20"/>
                        <a:pt x="47" y="20"/>
                        <a:pt x="47" y="20"/>
                      </a:cubicBezTo>
                      <a:cubicBezTo>
                        <a:pt x="48" y="20"/>
                        <a:pt x="48" y="20"/>
                        <a:pt x="48" y="20"/>
                      </a:cubicBezTo>
                      <a:cubicBezTo>
                        <a:pt x="48" y="20"/>
                        <a:pt x="48" y="20"/>
                        <a:pt x="48" y="20"/>
                      </a:cubicBezTo>
                      <a:cubicBezTo>
                        <a:pt x="48" y="19"/>
                        <a:pt x="48" y="19"/>
                        <a:pt x="48" y="19"/>
                      </a:cubicBezTo>
                      <a:cubicBezTo>
                        <a:pt x="48" y="19"/>
                        <a:pt x="48" y="19"/>
                        <a:pt x="48" y="19"/>
                      </a:cubicBezTo>
                      <a:cubicBezTo>
                        <a:pt x="48" y="19"/>
                        <a:pt x="48" y="19"/>
                        <a:pt x="48" y="19"/>
                      </a:cubicBezTo>
                      <a:cubicBezTo>
                        <a:pt x="48" y="19"/>
                        <a:pt x="48" y="19"/>
                        <a:pt x="48" y="19"/>
                      </a:cubicBezTo>
                      <a:cubicBezTo>
                        <a:pt x="47" y="19"/>
                        <a:pt x="47" y="19"/>
                        <a:pt x="47" y="19"/>
                      </a:cubicBezTo>
                      <a:cubicBezTo>
                        <a:pt x="47" y="19"/>
                        <a:pt x="47" y="19"/>
                        <a:pt x="47" y="19"/>
                      </a:cubicBezTo>
                      <a:cubicBezTo>
                        <a:pt x="47" y="19"/>
                        <a:pt x="47" y="19"/>
                        <a:pt x="47" y="19"/>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8" y="18"/>
                        <a:pt x="48" y="18"/>
                        <a:pt x="48" y="18"/>
                      </a:cubicBezTo>
                      <a:cubicBezTo>
                        <a:pt x="48" y="18"/>
                        <a:pt x="48" y="18"/>
                        <a:pt x="48" y="18"/>
                      </a:cubicBezTo>
                      <a:cubicBezTo>
                        <a:pt x="48" y="18"/>
                        <a:pt x="48" y="18"/>
                        <a:pt x="48" y="18"/>
                      </a:cubicBezTo>
                      <a:cubicBezTo>
                        <a:pt x="47" y="18"/>
                        <a:pt x="47" y="18"/>
                        <a:pt x="47" y="18"/>
                      </a:cubicBezTo>
                      <a:cubicBezTo>
                        <a:pt x="47" y="17"/>
                        <a:pt x="47" y="17"/>
                        <a:pt x="47" y="17"/>
                      </a:cubicBezTo>
                      <a:cubicBezTo>
                        <a:pt x="47" y="17"/>
                        <a:pt x="47" y="17"/>
                        <a:pt x="47" y="17"/>
                      </a:cubicBezTo>
                      <a:cubicBezTo>
                        <a:pt x="46" y="17"/>
                        <a:pt x="46" y="17"/>
                        <a:pt x="46" y="17"/>
                      </a:cubicBezTo>
                      <a:cubicBezTo>
                        <a:pt x="47" y="17"/>
                        <a:pt x="47" y="17"/>
                        <a:pt x="47" y="17"/>
                      </a:cubicBezTo>
                      <a:cubicBezTo>
                        <a:pt x="47" y="17"/>
                        <a:pt x="47" y="17"/>
                        <a:pt x="47"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6"/>
                        <a:pt x="48" y="16"/>
                        <a:pt x="48" y="16"/>
                      </a:cubicBezTo>
                      <a:cubicBezTo>
                        <a:pt x="48" y="16"/>
                        <a:pt x="48" y="16"/>
                        <a:pt x="48" y="16"/>
                      </a:cubicBezTo>
                      <a:cubicBezTo>
                        <a:pt x="47" y="16"/>
                        <a:pt x="47" y="16"/>
                        <a:pt x="47" y="16"/>
                      </a:cubicBezTo>
                      <a:cubicBezTo>
                        <a:pt x="47" y="16"/>
                        <a:pt x="47" y="16"/>
                        <a:pt x="47" y="16"/>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6" y="15"/>
                        <a:pt x="46" y="15"/>
                        <a:pt x="46" y="15"/>
                      </a:cubicBezTo>
                      <a:cubicBezTo>
                        <a:pt x="47" y="15"/>
                        <a:pt x="47" y="15"/>
                        <a:pt x="47" y="15"/>
                      </a:cubicBezTo>
                      <a:cubicBezTo>
                        <a:pt x="47" y="16"/>
                        <a:pt x="47" y="16"/>
                        <a:pt x="47" y="16"/>
                      </a:cubicBezTo>
                      <a:cubicBezTo>
                        <a:pt x="48" y="16"/>
                        <a:pt x="48" y="16"/>
                        <a:pt x="48" y="16"/>
                      </a:cubicBezTo>
                      <a:cubicBezTo>
                        <a:pt x="48" y="16"/>
                        <a:pt x="48" y="16"/>
                        <a:pt x="48" y="16"/>
                      </a:cubicBezTo>
                      <a:cubicBezTo>
                        <a:pt x="48" y="16"/>
                        <a:pt x="48" y="16"/>
                        <a:pt x="48" y="16"/>
                      </a:cubicBezTo>
                      <a:cubicBezTo>
                        <a:pt x="48" y="16"/>
                        <a:pt x="48" y="16"/>
                        <a:pt x="48" y="16"/>
                      </a:cubicBezTo>
                      <a:cubicBezTo>
                        <a:pt x="48" y="15"/>
                        <a:pt x="48" y="15"/>
                        <a:pt x="48" y="15"/>
                      </a:cubicBezTo>
                      <a:cubicBezTo>
                        <a:pt x="49" y="15"/>
                        <a:pt x="49" y="15"/>
                        <a:pt x="49" y="15"/>
                      </a:cubicBezTo>
                      <a:cubicBezTo>
                        <a:pt x="49" y="15"/>
                        <a:pt x="49" y="15"/>
                        <a:pt x="49" y="15"/>
                      </a:cubicBezTo>
                      <a:cubicBezTo>
                        <a:pt x="48" y="15"/>
                        <a:pt x="48" y="15"/>
                        <a:pt x="48" y="15"/>
                      </a:cubicBezTo>
                      <a:cubicBezTo>
                        <a:pt x="48" y="15"/>
                        <a:pt x="48" y="15"/>
                        <a:pt x="48" y="15"/>
                      </a:cubicBezTo>
                      <a:cubicBezTo>
                        <a:pt x="47" y="15"/>
                        <a:pt x="47" y="15"/>
                        <a:pt x="47" y="15"/>
                      </a:cubicBezTo>
                      <a:cubicBezTo>
                        <a:pt x="47" y="15"/>
                        <a:pt x="47" y="15"/>
                        <a:pt x="47" y="15"/>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3"/>
                        <a:pt x="48" y="13"/>
                        <a:pt x="48" y="13"/>
                      </a:cubicBezTo>
                      <a:cubicBezTo>
                        <a:pt x="48" y="13"/>
                        <a:pt x="48" y="13"/>
                        <a:pt x="48" y="13"/>
                      </a:cubicBezTo>
                      <a:cubicBezTo>
                        <a:pt x="47" y="13"/>
                        <a:pt x="47" y="13"/>
                        <a:pt x="47" y="13"/>
                      </a:cubicBezTo>
                      <a:cubicBezTo>
                        <a:pt x="47" y="13"/>
                        <a:pt x="47" y="13"/>
                        <a:pt x="47" y="13"/>
                      </a:cubicBezTo>
                      <a:cubicBezTo>
                        <a:pt x="47" y="13"/>
                        <a:pt x="47" y="13"/>
                        <a:pt x="47" y="13"/>
                      </a:cubicBezTo>
                      <a:cubicBezTo>
                        <a:pt x="47" y="13"/>
                        <a:pt x="47" y="13"/>
                        <a:pt x="47" y="13"/>
                      </a:cubicBezTo>
                      <a:cubicBezTo>
                        <a:pt x="46" y="13"/>
                        <a:pt x="46" y="13"/>
                        <a:pt x="46" y="13"/>
                      </a:cubicBezTo>
                      <a:cubicBezTo>
                        <a:pt x="46" y="12"/>
                        <a:pt x="46" y="12"/>
                        <a:pt x="46" y="12"/>
                      </a:cubicBezTo>
                      <a:cubicBezTo>
                        <a:pt x="46" y="12"/>
                        <a:pt x="46" y="12"/>
                        <a:pt x="46" y="12"/>
                      </a:cubicBezTo>
                      <a:cubicBezTo>
                        <a:pt x="46" y="12"/>
                        <a:pt x="46" y="12"/>
                        <a:pt x="46" y="12"/>
                      </a:cubicBezTo>
                      <a:cubicBezTo>
                        <a:pt x="46" y="12"/>
                        <a:pt x="46" y="12"/>
                        <a:pt x="46" y="12"/>
                      </a:cubicBezTo>
                      <a:cubicBezTo>
                        <a:pt x="45" y="12"/>
                        <a:pt x="45" y="12"/>
                        <a:pt x="45" y="12"/>
                      </a:cubicBezTo>
                      <a:cubicBezTo>
                        <a:pt x="45" y="12"/>
                        <a:pt x="45" y="12"/>
                        <a:pt x="45" y="12"/>
                      </a:cubicBezTo>
                      <a:cubicBezTo>
                        <a:pt x="45" y="11"/>
                        <a:pt x="45" y="11"/>
                        <a:pt x="45" y="11"/>
                      </a:cubicBezTo>
                      <a:cubicBezTo>
                        <a:pt x="45" y="11"/>
                        <a:pt x="45" y="11"/>
                        <a:pt x="45" y="11"/>
                      </a:cubicBezTo>
                      <a:cubicBezTo>
                        <a:pt x="45" y="11"/>
                        <a:pt x="45" y="11"/>
                        <a:pt x="45" y="11"/>
                      </a:cubicBezTo>
                      <a:cubicBezTo>
                        <a:pt x="45" y="11"/>
                        <a:pt x="45" y="11"/>
                        <a:pt x="45" y="11"/>
                      </a:cubicBezTo>
                      <a:cubicBezTo>
                        <a:pt x="44" y="11"/>
                        <a:pt x="44" y="11"/>
                        <a:pt x="44" y="11"/>
                      </a:cubicBezTo>
                      <a:cubicBezTo>
                        <a:pt x="44" y="11"/>
                        <a:pt x="44" y="11"/>
                        <a:pt x="44" y="11"/>
                      </a:cubicBezTo>
                      <a:cubicBezTo>
                        <a:pt x="45" y="11"/>
                        <a:pt x="45" y="11"/>
                        <a:pt x="45" y="11"/>
                      </a:cubicBezTo>
                      <a:cubicBezTo>
                        <a:pt x="45" y="11"/>
                        <a:pt x="45" y="11"/>
                        <a:pt x="45" y="11"/>
                      </a:cubicBezTo>
                      <a:cubicBezTo>
                        <a:pt x="45" y="11"/>
                        <a:pt x="45" y="11"/>
                        <a:pt x="45" y="11"/>
                      </a:cubicBezTo>
                      <a:cubicBezTo>
                        <a:pt x="45" y="11"/>
                        <a:pt x="45" y="11"/>
                        <a:pt x="45" y="11"/>
                      </a:cubicBezTo>
                      <a:cubicBezTo>
                        <a:pt x="46" y="11"/>
                        <a:pt x="46" y="11"/>
                        <a:pt x="46" y="11"/>
                      </a:cubicBezTo>
                      <a:cubicBezTo>
                        <a:pt x="46" y="11"/>
                        <a:pt x="46" y="11"/>
                        <a:pt x="46" y="11"/>
                      </a:cubicBezTo>
                      <a:cubicBezTo>
                        <a:pt x="46" y="12"/>
                        <a:pt x="46" y="12"/>
                        <a:pt x="46" y="12"/>
                      </a:cubicBezTo>
                      <a:cubicBezTo>
                        <a:pt x="46" y="12"/>
                        <a:pt x="46" y="12"/>
                        <a:pt x="46"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8" y="11"/>
                        <a:pt x="48" y="11"/>
                        <a:pt x="48" y="11"/>
                      </a:cubicBezTo>
                      <a:cubicBezTo>
                        <a:pt x="48" y="11"/>
                        <a:pt x="48" y="11"/>
                        <a:pt x="48" y="11"/>
                      </a:cubicBezTo>
                      <a:cubicBezTo>
                        <a:pt x="47" y="11"/>
                        <a:pt x="47" y="11"/>
                        <a:pt x="47" y="11"/>
                      </a:cubicBezTo>
                      <a:cubicBezTo>
                        <a:pt x="47" y="11"/>
                        <a:pt x="47" y="11"/>
                        <a:pt x="47" y="11"/>
                      </a:cubicBezTo>
                      <a:cubicBezTo>
                        <a:pt x="47" y="10"/>
                        <a:pt x="47" y="10"/>
                        <a:pt x="47" y="10"/>
                      </a:cubicBezTo>
                      <a:cubicBezTo>
                        <a:pt x="46" y="10"/>
                        <a:pt x="46" y="10"/>
                        <a:pt x="46" y="10"/>
                      </a:cubicBezTo>
                      <a:cubicBezTo>
                        <a:pt x="47" y="10"/>
                        <a:pt x="47" y="10"/>
                        <a:pt x="47" y="10"/>
                      </a:cubicBezTo>
                      <a:cubicBezTo>
                        <a:pt x="47" y="10"/>
                        <a:pt x="47" y="10"/>
                        <a:pt x="47" y="10"/>
                      </a:cubicBezTo>
                      <a:cubicBezTo>
                        <a:pt x="47" y="10"/>
                        <a:pt x="47" y="10"/>
                        <a:pt x="47" y="10"/>
                      </a:cubicBezTo>
                      <a:cubicBezTo>
                        <a:pt x="47" y="11"/>
                        <a:pt x="47" y="11"/>
                        <a:pt x="47" y="11"/>
                      </a:cubicBezTo>
                      <a:cubicBezTo>
                        <a:pt x="48" y="11"/>
                        <a:pt x="48" y="11"/>
                        <a:pt x="48" y="11"/>
                      </a:cubicBezTo>
                      <a:cubicBezTo>
                        <a:pt x="48" y="10"/>
                        <a:pt x="48" y="10"/>
                        <a:pt x="48" y="10"/>
                      </a:cubicBezTo>
                      <a:cubicBezTo>
                        <a:pt x="48" y="10"/>
                        <a:pt x="48" y="10"/>
                        <a:pt x="48" y="10"/>
                      </a:cubicBezTo>
                      <a:cubicBezTo>
                        <a:pt x="47" y="10"/>
                        <a:pt x="47" y="10"/>
                        <a:pt x="47" y="10"/>
                      </a:cubicBezTo>
                      <a:cubicBezTo>
                        <a:pt x="47" y="10"/>
                        <a:pt x="47" y="10"/>
                        <a:pt x="47" y="10"/>
                      </a:cubicBezTo>
                      <a:cubicBezTo>
                        <a:pt x="47" y="9"/>
                        <a:pt x="47" y="9"/>
                        <a:pt x="47"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8"/>
                        <a:pt x="48" y="8"/>
                        <a:pt x="48" y="8"/>
                      </a:cubicBezTo>
                      <a:cubicBezTo>
                        <a:pt x="48" y="8"/>
                        <a:pt x="48" y="8"/>
                        <a:pt x="48" y="8"/>
                      </a:cubicBezTo>
                      <a:cubicBezTo>
                        <a:pt x="47" y="8"/>
                        <a:pt x="47" y="8"/>
                        <a:pt x="47" y="8"/>
                      </a:cubicBezTo>
                      <a:cubicBezTo>
                        <a:pt x="47" y="8"/>
                        <a:pt x="47" y="8"/>
                        <a:pt x="47" y="8"/>
                      </a:cubicBezTo>
                      <a:cubicBezTo>
                        <a:pt x="48" y="7"/>
                        <a:pt x="48" y="7"/>
                        <a:pt x="48" y="7"/>
                      </a:cubicBezTo>
                      <a:cubicBezTo>
                        <a:pt x="48" y="8"/>
                        <a:pt x="48" y="8"/>
                        <a:pt x="48" y="8"/>
                      </a:cubicBezTo>
                      <a:cubicBezTo>
                        <a:pt x="49" y="8"/>
                        <a:pt x="49" y="8"/>
                        <a:pt x="49" y="8"/>
                      </a:cubicBezTo>
                      <a:cubicBezTo>
                        <a:pt x="49" y="9"/>
                        <a:pt x="49" y="9"/>
                        <a:pt x="49" y="9"/>
                      </a:cubicBezTo>
                      <a:cubicBezTo>
                        <a:pt x="50" y="9"/>
                        <a:pt x="50" y="9"/>
                        <a:pt x="50" y="9"/>
                      </a:cubicBezTo>
                      <a:cubicBezTo>
                        <a:pt x="50" y="8"/>
                        <a:pt x="50" y="8"/>
                        <a:pt x="50" y="8"/>
                      </a:cubicBezTo>
                      <a:cubicBezTo>
                        <a:pt x="50" y="8"/>
                        <a:pt x="50" y="8"/>
                        <a:pt x="50" y="8"/>
                      </a:cubicBezTo>
                      <a:cubicBezTo>
                        <a:pt x="49" y="8"/>
                        <a:pt x="49" y="8"/>
                        <a:pt x="49" y="8"/>
                      </a:cubicBezTo>
                      <a:cubicBezTo>
                        <a:pt x="49" y="8"/>
                        <a:pt x="49" y="8"/>
                        <a:pt x="49" y="8"/>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50" y="6"/>
                        <a:pt x="50" y="6"/>
                        <a:pt x="50" y="6"/>
                      </a:cubicBezTo>
                      <a:cubicBezTo>
                        <a:pt x="50" y="6"/>
                        <a:pt x="50" y="6"/>
                        <a:pt x="50" y="6"/>
                      </a:cubicBezTo>
                      <a:cubicBezTo>
                        <a:pt x="50" y="7"/>
                        <a:pt x="50" y="7"/>
                        <a:pt x="50" y="7"/>
                      </a:cubicBezTo>
                      <a:cubicBezTo>
                        <a:pt x="50" y="7"/>
                        <a:pt x="50" y="7"/>
                        <a:pt x="50" y="7"/>
                      </a:cubicBezTo>
                      <a:cubicBezTo>
                        <a:pt x="50" y="8"/>
                        <a:pt x="50" y="8"/>
                        <a:pt x="50" y="8"/>
                      </a:cubicBezTo>
                      <a:cubicBezTo>
                        <a:pt x="50" y="8"/>
                        <a:pt x="50" y="8"/>
                        <a:pt x="50" y="8"/>
                      </a:cubicBezTo>
                      <a:cubicBezTo>
                        <a:pt x="50" y="8"/>
                        <a:pt x="50" y="8"/>
                        <a:pt x="50" y="8"/>
                      </a:cubicBezTo>
                      <a:cubicBezTo>
                        <a:pt x="51" y="7"/>
                        <a:pt x="51" y="7"/>
                        <a:pt x="51" y="7"/>
                      </a:cubicBezTo>
                      <a:cubicBezTo>
                        <a:pt x="52" y="6"/>
                        <a:pt x="52" y="6"/>
                        <a:pt x="52" y="6"/>
                      </a:cubicBezTo>
                      <a:cubicBezTo>
                        <a:pt x="52" y="6"/>
                        <a:pt x="52" y="6"/>
                        <a:pt x="52" y="6"/>
                      </a:cubicBezTo>
                      <a:cubicBezTo>
                        <a:pt x="52" y="5"/>
                        <a:pt x="52" y="5"/>
                        <a:pt x="52" y="5"/>
                      </a:cubicBezTo>
                      <a:cubicBezTo>
                        <a:pt x="52" y="5"/>
                        <a:pt x="52" y="5"/>
                        <a:pt x="52" y="5"/>
                      </a:cubicBezTo>
                      <a:cubicBezTo>
                        <a:pt x="51" y="5"/>
                        <a:pt x="51" y="5"/>
                        <a:pt x="51" y="5"/>
                      </a:cubicBezTo>
                      <a:cubicBezTo>
                        <a:pt x="51" y="5"/>
                        <a:pt x="51" y="5"/>
                        <a:pt x="51" y="5"/>
                      </a:cubicBezTo>
                      <a:cubicBezTo>
                        <a:pt x="51" y="4"/>
                        <a:pt x="51" y="4"/>
                        <a:pt x="51" y="4"/>
                      </a:cubicBezTo>
                      <a:cubicBezTo>
                        <a:pt x="51" y="4"/>
                        <a:pt x="51" y="4"/>
                        <a:pt x="51" y="4"/>
                      </a:cubicBezTo>
                      <a:cubicBezTo>
                        <a:pt x="51" y="4"/>
                        <a:pt x="51" y="4"/>
                        <a:pt x="51" y="4"/>
                      </a:cubicBezTo>
                      <a:cubicBezTo>
                        <a:pt x="52" y="4"/>
                        <a:pt x="52" y="4"/>
                        <a:pt x="52" y="4"/>
                      </a:cubicBezTo>
                      <a:cubicBezTo>
                        <a:pt x="52" y="4"/>
                        <a:pt x="52" y="4"/>
                        <a:pt x="52" y="4"/>
                      </a:cubicBezTo>
                      <a:cubicBezTo>
                        <a:pt x="53" y="3"/>
                        <a:pt x="53" y="3"/>
                        <a:pt x="53" y="3"/>
                      </a:cubicBezTo>
                      <a:cubicBezTo>
                        <a:pt x="53" y="3"/>
                        <a:pt x="53" y="3"/>
                        <a:pt x="53" y="3"/>
                      </a:cubicBezTo>
                      <a:cubicBezTo>
                        <a:pt x="53" y="3"/>
                        <a:pt x="53" y="3"/>
                        <a:pt x="53" y="3"/>
                      </a:cubicBezTo>
                      <a:cubicBezTo>
                        <a:pt x="53" y="2"/>
                        <a:pt x="53" y="2"/>
                        <a:pt x="53" y="2"/>
                      </a:cubicBezTo>
                      <a:cubicBezTo>
                        <a:pt x="53" y="3"/>
                        <a:pt x="53" y="3"/>
                        <a:pt x="53" y="3"/>
                      </a:cubicBezTo>
                      <a:cubicBezTo>
                        <a:pt x="53" y="4"/>
                        <a:pt x="53" y="4"/>
                        <a:pt x="53" y="4"/>
                      </a:cubicBezTo>
                      <a:cubicBezTo>
                        <a:pt x="53" y="4"/>
                        <a:pt x="53" y="4"/>
                        <a:pt x="53" y="4"/>
                      </a:cubicBezTo>
                      <a:cubicBezTo>
                        <a:pt x="53" y="5"/>
                        <a:pt x="53" y="5"/>
                        <a:pt x="53" y="5"/>
                      </a:cubicBezTo>
                      <a:cubicBezTo>
                        <a:pt x="53" y="5"/>
                        <a:pt x="53" y="5"/>
                        <a:pt x="53" y="5"/>
                      </a:cubicBezTo>
                      <a:cubicBezTo>
                        <a:pt x="53" y="6"/>
                        <a:pt x="53" y="6"/>
                        <a:pt x="53" y="6"/>
                      </a:cubicBezTo>
                      <a:cubicBezTo>
                        <a:pt x="53" y="5"/>
                        <a:pt x="53" y="5"/>
                        <a:pt x="53" y="5"/>
                      </a:cubicBezTo>
                      <a:cubicBezTo>
                        <a:pt x="54" y="4"/>
                        <a:pt x="54" y="4"/>
                        <a:pt x="54" y="4"/>
                      </a:cubicBezTo>
                      <a:cubicBezTo>
                        <a:pt x="54" y="3"/>
                        <a:pt x="54" y="3"/>
                        <a:pt x="54" y="3"/>
                      </a:cubicBezTo>
                      <a:cubicBezTo>
                        <a:pt x="54" y="3"/>
                        <a:pt x="54" y="3"/>
                        <a:pt x="54" y="3"/>
                      </a:cubicBezTo>
                      <a:cubicBezTo>
                        <a:pt x="54" y="3"/>
                        <a:pt x="54" y="3"/>
                        <a:pt x="54" y="3"/>
                      </a:cubicBezTo>
                      <a:cubicBezTo>
                        <a:pt x="55" y="2"/>
                        <a:pt x="55" y="2"/>
                        <a:pt x="55" y="2"/>
                      </a:cubicBezTo>
                      <a:cubicBezTo>
                        <a:pt x="55" y="3"/>
                        <a:pt x="55" y="3"/>
                        <a:pt x="55" y="3"/>
                      </a:cubicBezTo>
                      <a:cubicBezTo>
                        <a:pt x="55" y="3"/>
                        <a:pt x="55" y="3"/>
                        <a:pt x="55" y="3"/>
                      </a:cubicBezTo>
                      <a:cubicBezTo>
                        <a:pt x="54" y="4"/>
                        <a:pt x="54" y="4"/>
                        <a:pt x="54" y="4"/>
                      </a:cubicBezTo>
                      <a:cubicBezTo>
                        <a:pt x="54" y="4"/>
                        <a:pt x="54" y="4"/>
                        <a:pt x="54" y="4"/>
                      </a:cubicBezTo>
                      <a:cubicBezTo>
                        <a:pt x="54" y="4"/>
                        <a:pt x="54" y="4"/>
                        <a:pt x="54" y="4"/>
                      </a:cubicBezTo>
                      <a:cubicBezTo>
                        <a:pt x="55" y="5"/>
                        <a:pt x="55" y="5"/>
                        <a:pt x="55" y="5"/>
                      </a:cubicBezTo>
                      <a:cubicBezTo>
                        <a:pt x="55" y="5"/>
                        <a:pt x="55" y="5"/>
                        <a:pt x="55" y="5"/>
                      </a:cubicBezTo>
                      <a:cubicBezTo>
                        <a:pt x="55" y="5"/>
                        <a:pt x="55" y="5"/>
                        <a:pt x="55" y="5"/>
                      </a:cubicBezTo>
                      <a:cubicBezTo>
                        <a:pt x="55" y="5"/>
                        <a:pt x="55" y="5"/>
                        <a:pt x="55" y="5"/>
                      </a:cubicBezTo>
                      <a:cubicBezTo>
                        <a:pt x="54" y="5"/>
                        <a:pt x="54" y="5"/>
                        <a:pt x="54" y="5"/>
                      </a:cubicBezTo>
                      <a:cubicBezTo>
                        <a:pt x="54" y="5"/>
                        <a:pt x="54" y="5"/>
                        <a:pt x="54" y="5"/>
                      </a:cubicBezTo>
                      <a:cubicBezTo>
                        <a:pt x="53" y="5"/>
                        <a:pt x="53" y="5"/>
                        <a:pt x="53" y="5"/>
                      </a:cubicBezTo>
                      <a:cubicBezTo>
                        <a:pt x="53" y="6"/>
                        <a:pt x="53" y="6"/>
                        <a:pt x="53" y="6"/>
                      </a:cubicBezTo>
                      <a:cubicBezTo>
                        <a:pt x="53" y="6"/>
                        <a:pt x="53" y="6"/>
                        <a:pt x="53" y="6"/>
                      </a:cubicBezTo>
                      <a:cubicBezTo>
                        <a:pt x="53" y="7"/>
                        <a:pt x="53" y="7"/>
                        <a:pt x="53" y="7"/>
                      </a:cubicBezTo>
                      <a:cubicBezTo>
                        <a:pt x="53" y="7"/>
                        <a:pt x="53" y="7"/>
                        <a:pt x="53" y="7"/>
                      </a:cubicBezTo>
                      <a:cubicBezTo>
                        <a:pt x="55" y="7"/>
                        <a:pt x="55" y="7"/>
                        <a:pt x="55" y="7"/>
                      </a:cubicBezTo>
                      <a:cubicBezTo>
                        <a:pt x="55" y="7"/>
                        <a:pt x="55" y="7"/>
                        <a:pt x="55" y="7"/>
                      </a:cubicBezTo>
                      <a:cubicBezTo>
                        <a:pt x="56" y="7"/>
                        <a:pt x="56" y="7"/>
                        <a:pt x="56" y="7"/>
                      </a:cubicBezTo>
                      <a:cubicBezTo>
                        <a:pt x="55" y="7"/>
                        <a:pt x="55" y="7"/>
                        <a:pt x="55" y="7"/>
                      </a:cubicBezTo>
                      <a:cubicBezTo>
                        <a:pt x="55" y="7"/>
                        <a:pt x="55" y="7"/>
                        <a:pt x="55" y="7"/>
                      </a:cubicBezTo>
                      <a:cubicBezTo>
                        <a:pt x="54" y="7"/>
                        <a:pt x="54" y="7"/>
                        <a:pt x="54" y="7"/>
                      </a:cubicBezTo>
                      <a:cubicBezTo>
                        <a:pt x="53" y="7"/>
                        <a:pt x="53" y="7"/>
                        <a:pt x="53" y="7"/>
                      </a:cubicBezTo>
                      <a:cubicBezTo>
                        <a:pt x="53" y="7"/>
                        <a:pt x="53" y="7"/>
                        <a:pt x="53" y="7"/>
                      </a:cubicBezTo>
                      <a:cubicBezTo>
                        <a:pt x="52" y="7"/>
                        <a:pt x="52" y="7"/>
                        <a:pt x="52" y="7"/>
                      </a:cubicBezTo>
                      <a:cubicBezTo>
                        <a:pt x="52" y="7"/>
                        <a:pt x="52" y="7"/>
                        <a:pt x="52" y="7"/>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9"/>
                        <a:pt x="51" y="9"/>
                        <a:pt x="51" y="9"/>
                      </a:cubicBezTo>
                      <a:cubicBezTo>
                        <a:pt x="51" y="9"/>
                        <a:pt x="51" y="9"/>
                        <a:pt x="51" y="9"/>
                      </a:cubicBezTo>
                      <a:cubicBezTo>
                        <a:pt x="51" y="9"/>
                        <a:pt x="51" y="9"/>
                        <a:pt x="51" y="9"/>
                      </a:cubicBezTo>
                      <a:cubicBezTo>
                        <a:pt x="51" y="9"/>
                        <a:pt x="51" y="9"/>
                        <a:pt x="51" y="9"/>
                      </a:cubicBezTo>
                      <a:cubicBezTo>
                        <a:pt x="50" y="10"/>
                        <a:pt x="50" y="10"/>
                        <a:pt x="50" y="10"/>
                      </a:cubicBezTo>
                      <a:cubicBezTo>
                        <a:pt x="50" y="11"/>
                        <a:pt x="50" y="11"/>
                        <a:pt x="50" y="11"/>
                      </a:cubicBezTo>
                      <a:cubicBezTo>
                        <a:pt x="50" y="11"/>
                        <a:pt x="50" y="11"/>
                        <a:pt x="50" y="11"/>
                      </a:cubicBezTo>
                      <a:cubicBezTo>
                        <a:pt x="50" y="12"/>
                        <a:pt x="50" y="12"/>
                        <a:pt x="50" y="12"/>
                      </a:cubicBezTo>
                      <a:cubicBezTo>
                        <a:pt x="50" y="12"/>
                        <a:pt x="50" y="12"/>
                        <a:pt x="50" y="12"/>
                      </a:cubicBezTo>
                      <a:cubicBezTo>
                        <a:pt x="50" y="13"/>
                        <a:pt x="50" y="13"/>
                        <a:pt x="50" y="13"/>
                      </a:cubicBezTo>
                      <a:cubicBezTo>
                        <a:pt x="51" y="13"/>
                        <a:pt x="51" y="13"/>
                        <a:pt x="51" y="13"/>
                      </a:cubicBezTo>
                      <a:cubicBezTo>
                        <a:pt x="51" y="13"/>
                        <a:pt x="51" y="13"/>
                        <a:pt x="51" y="13"/>
                      </a:cubicBezTo>
                      <a:cubicBezTo>
                        <a:pt x="51" y="13"/>
                        <a:pt x="51" y="13"/>
                        <a:pt x="51" y="13"/>
                      </a:cubicBezTo>
                      <a:cubicBezTo>
                        <a:pt x="51" y="14"/>
                        <a:pt x="51" y="14"/>
                        <a:pt x="51" y="14"/>
                      </a:cubicBezTo>
                      <a:cubicBezTo>
                        <a:pt x="51" y="14"/>
                        <a:pt x="51" y="14"/>
                        <a:pt x="51" y="14"/>
                      </a:cubicBezTo>
                      <a:cubicBezTo>
                        <a:pt x="51" y="15"/>
                        <a:pt x="51" y="15"/>
                        <a:pt x="51" y="15"/>
                      </a:cubicBezTo>
                      <a:cubicBezTo>
                        <a:pt x="51" y="15"/>
                        <a:pt x="51" y="15"/>
                        <a:pt x="51" y="15"/>
                      </a:cubicBezTo>
                      <a:cubicBezTo>
                        <a:pt x="52" y="15"/>
                        <a:pt x="52" y="15"/>
                        <a:pt x="52" y="15"/>
                      </a:cubicBezTo>
                      <a:cubicBezTo>
                        <a:pt x="52" y="14"/>
                        <a:pt x="51" y="14"/>
                        <a:pt x="51" y="14"/>
                      </a:cubicBezTo>
                      <a:cubicBezTo>
                        <a:pt x="51" y="13"/>
                        <a:pt x="51" y="13"/>
                        <a:pt x="51" y="13"/>
                      </a:cubicBezTo>
                      <a:cubicBezTo>
                        <a:pt x="52" y="13"/>
                        <a:pt x="52" y="13"/>
                        <a:pt x="52" y="13"/>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3" y="12"/>
                        <a:pt x="53" y="12"/>
                        <a:pt x="53" y="12"/>
                      </a:cubicBezTo>
                      <a:cubicBezTo>
                        <a:pt x="53" y="12"/>
                        <a:pt x="53" y="12"/>
                        <a:pt x="53" y="12"/>
                      </a:cubicBezTo>
                      <a:cubicBezTo>
                        <a:pt x="53" y="12"/>
                        <a:pt x="53" y="12"/>
                        <a:pt x="53" y="12"/>
                      </a:cubicBezTo>
                      <a:cubicBezTo>
                        <a:pt x="53" y="12"/>
                        <a:pt x="53" y="12"/>
                        <a:pt x="53" y="12"/>
                      </a:cubicBezTo>
                      <a:cubicBezTo>
                        <a:pt x="53" y="13"/>
                        <a:pt x="53" y="13"/>
                        <a:pt x="53" y="13"/>
                      </a:cubicBezTo>
                      <a:cubicBezTo>
                        <a:pt x="52" y="13"/>
                        <a:pt x="52" y="13"/>
                        <a:pt x="52" y="13"/>
                      </a:cubicBezTo>
                      <a:cubicBezTo>
                        <a:pt x="52" y="13"/>
                        <a:pt x="52" y="13"/>
                        <a:pt x="52" y="13"/>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5"/>
                        <a:pt x="52" y="15"/>
                        <a:pt x="52" y="15"/>
                      </a:cubicBezTo>
                      <a:cubicBezTo>
                        <a:pt x="52" y="15"/>
                        <a:pt x="52" y="15"/>
                        <a:pt x="52" y="15"/>
                      </a:cubicBezTo>
                      <a:cubicBezTo>
                        <a:pt x="52" y="15"/>
                        <a:pt x="52" y="15"/>
                        <a:pt x="52" y="15"/>
                      </a:cubicBezTo>
                      <a:cubicBezTo>
                        <a:pt x="52" y="15"/>
                        <a:pt x="52" y="15"/>
                        <a:pt x="52" y="15"/>
                      </a:cubicBezTo>
                      <a:cubicBezTo>
                        <a:pt x="51" y="15"/>
                        <a:pt x="51" y="15"/>
                        <a:pt x="51" y="15"/>
                      </a:cubicBezTo>
                      <a:cubicBezTo>
                        <a:pt x="51" y="15"/>
                        <a:pt x="51" y="15"/>
                        <a:pt x="51"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6"/>
                        <a:pt x="50" y="16"/>
                        <a:pt x="50" y="16"/>
                      </a:cubicBezTo>
                      <a:cubicBezTo>
                        <a:pt x="50" y="16"/>
                        <a:pt x="50" y="16"/>
                        <a:pt x="50" y="16"/>
                      </a:cubicBezTo>
                      <a:cubicBezTo>
                        <a:pt x="50" y="16"/>
                        <a:pt x="50" y="16"/>
                        <a:pt x="50" y="16"/>
                      </a:cubicBezTo>
                      <a:cubicBezTo>
                        <a:pt x="50" y="17"/>
                        <a:pt x="50" y="17"/>
                        <a:pt x="50" y="17"/>
                      </a:cubicBezTo>
                      <a:cubicBezTo>
                        <a:pt x="50" y="19"/>
                        <a:pt x="50" y="19"/>
                        <a:pt x="50" y="19"/>
                      </a:cubicBezTo>
                      <a:cubicBezTo>
                        <a:pt x="50" y="18"/>
                        <a:pt x="50" y="18"/>
                        <a:pt x="50" y="18"/>
                      </a:cubicBezTo>
                      <a:cubicBezTo>
                        <a:pt x="50" y="18"/>
                        <a:pt x="50" y="18"/>
                        <a:pt x="50" y="18"/>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7"/>
                        <a:pt x="51" y="17"/>
                        <a:pt x="51" y="17"/>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2" y="16"/>
                        <a:pt x="52" y="16"/>
                        <a:pt x="52" y="16"/>
                      </a:cubicBezTo>
                      <a:cubicBezTo>
                        <a:pt x="52" y="16"/>
                        <a:pt x="52" y="16"/>
                        <a:pt x="52" y="16"/>
                      </a:cubicBezTo>
                      <a:cubicBezTo>
                        <a:pt x="52" y="16"/>
                        <a:pt x="52" y="16"/>
                        <a:pt x="52" y="16"/>
                      </a:cubicBezTo>
                      <a:cubicBezTo>
                        <a:pt x="52" y="17"/>
                        <a:pt x="52" y="17"/>
                        <a:pt x="52" y="17"/>
                      </a:cubicBezTo>
                      <a:cubicBezTo>
                        <a:pt x="52" y="17"/>
                        <a:pt x="52" y="17"/>
                        <a:pt x="52" y="17"/>
                      </a:cubicBezTo>
                      <a:cubicBezTo>
                        <a:pt x="53" y="17"/>
                        <a:pt x="53" y="17"/>
                        <a:pt x="53" y="17"/>
                      </a:cubicBezTo>
                      <a:cubicBezTo>
                        <a:pt x="53" y="17"/>
                        <a:pt x="53" y="17"/>
                        <a:pt x="53" y="17"/>
                      </a:cubicBezTo>
                      <a:cubicBezTo>
                        <a:pt x="53" y="16"/>
                        <a:pt x="53" y="16"/>
                        <a:pt x="53" y="16"/>
                      </a:cubicBezTo>
                      <a:cubicBezTo>
                        <a:pt x="53" y="16"/>
                        <a:pt x="53" y="16"/>
                        <a:pt x="53" y="16"/>
                      </a:cubicBezTo>
                      <a:cubicBezTo>
                        <a:pt x="53" y="16"/>
                        <a:pt x="53" y="16"/>
                        <a:pt x="53" y="16"/>
                      </a:cubicBezTo>
                      <a:cubicBezTo>
                        <a:pt x="53" y="16"/>
                        <a:pt x="53" y="16"/>
                        <a:pt x="53" y="16"/>
                      </a:cubicBezTo>
                      <a:cubicBezTo>
                        <a:pt x="53" y="17"/>
                        <a:pt x="53" y="17"/>
                        <a:pt x="53" y="17"/>
                      </a:cubicBezTo>
                      <a:cubicBezTo>
                        <a:pt x="53" y="17"/>
                        <a:pt x="53" y="17"/>
                        <a:pt x="53" y="17"/>
                      </a:cubicBezTo>
                      <a:cubicBezTo>
                        <a:pt x="54" y="17"/>
                        <a:pt x="54" y="17"/>
                        <a:pt x="54" y="17"/>
                      </a:cubicBezTo>
                      <a:cubicBezTo>
                        <a:pt x="53" y="17"/>
                        <a:pt x="53" y="17"/>
                        <a:pt x="53" y="17"/>
                      </a:cubicBezTo>
                      <a:cubicBezTo>
                        <a:pt x="53" y="17"/>
                        <a:pt x="53" y="17"/>
                        <a:pt x="53" y="17"/>
                      </a:cubicBezTo>
                      <a:cubicBezTo>
                        <a:pt x="53" y="18"/>
                        <a:pt x="53" y="18"/>
                        <a:pt x="53" y="18"/>
                      </a:cubicBezTo>
                      <a:cubicBezTo>
                        <a:pt x="53" y="18"/>
                        <a:pt x="53" y="18"/>
                        <a:pt x="53" y="18"/>
                      </a:cubicBezTo>
                      <a:cubicBezTo>
                        <a:pt x="53" y="19"/>
                        <a:pt x="53" y="19"/>
                        <a:pt x="53" y="19"/>
                      </a:cubicBezTo>
                      <a:cubicBezTo>
                        <a:pt x="53" y="19"/>
                        <a:pt x="53" y="19"/>
                        <a:pt x="53" y="19"/>
                      </a:cubicBezTo>
                      <a:cubicBezTo>
                        <a:pt x="54" y="18"/>
                        <a:pt x="54" y="18"/>
                        <a:pt x="54" y="18"/>
                      </a:cubicBezTo>
                      <a:cubicBezTo>
                        <a:pt x="54" y="18"/>
                        <a:pt x="54" y="18"/>
                        <a:pt x="54" y="18"/>
                      </a:cubicBezTo>
                      <a:cubicBezTo>
                        <a:pt x="54" y="18"/>
                        <a:pt x="54" y="18"/>
                        <a:pt x="54" y="18"/>
                      </a:cubicBezTo>
                      <a:cubicBezTo>
                        <a:pt x="54" y="19"/>
                        <a:pt x="54" y="19"/>
                        <a:pt x="54" y="19"/>
                      </a:cubicBezTo>
                      <a:cubicBezTo>
                        <a:pt x="54" y="19"/>
                        <a:pt x="54" y="19"/>
                        <a:pt x="54" y="19"/>
                      </a:cubicBezTo>
                      <a:cubicBezTo>
                        <a:pt x="54" y="19"/>
                        <a:pt x="53" y="19"/>
                        <a:pt x="53" y="19"/>
                      </a:cubicBezTo>
                      <a:cubicBezTo>
                        <a:pt x="53" y="19"/>
                        <a:pt x="53" y="19"/>
                        <a:pt x="53" y="19"/>
                      </a:cubicBezTo>
                      <a:cubicBezTo>
                        <a:pt x="53" y="19"/>
                        <a:pt x="53" y="19"/>
                        <a:pt x="53"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9"/>
                        <a:pt x="51" y="19"/>
                        <a:pt x="51" y="19"/>
                      </a:cubicBezTo>
                      <a:cubicBezTo>
                        <a:pt x="51" y="19"/>
                        <a:pt x="51" y="19"/>
                        <a:pt x="51" y="19"/>
                      </a:cubicBezTo>
                      <a:cubicBezTo>
                        <a:pt x="51" y="19"/>
                        <a:pt x="51" y="19"/>
                        <a:pt x="51" y="19"/>
                      </a:cubicBezTo>
                      <a:cubicBezTo>
                        <a:pt x="51" y="20"/>
                        <a:pt x="51" y="20"/>
                        <a:pt x="51" y="20"/>
                      </a:cubicBezTo>
                      <a:cubicBezTo>
                        <a:pt x="51" y="21"/>
                        <a:pt x="51" y="21"/>
                        <a:pt x="51" y="21"/>
                      </a:cubicBezTo>
                      <a:cubicBezTo>
                        <a:pt x="51" y="21"/>
                        <a:pt x="51" y="21"/>
                        <a:pt x="51" y="21"/>
                      </a:cubicBezTo>
                      <a:cubicBezTo>
                        <a:pt x="51" y="21"/>
                        <a:pt x="51" y="21"/>
                        <a:pt x="51" y="21"/>
                      </a:cubicBezTo>
                      <a:cubicBezTo>
                        <a:pt x="51" y="22"/>
                        <a:pt x="51" y="22"/>
                        <a:pt x="51" y="22"/>
                      </a:cubicBezTo>
                      <a:cubicBezTo>
                        <a:pt x="51" y="22"/>
                        <a:pt x="51" y="22"/>
                        <a:pt x="51" y="22"/>
                      </a:cubicBezTo>
                      <a:cubicBezTo>
                        <a:pt x="51" y="21"/>
                        <a:pt x="51" y="21"/>
                        <a:pt x="51" y="21"/>
                      </a:cubicBezTo>
                      <a:cubicBezTo>
                        <a:pt x="51" y="21"/>
                        <a:pt x="51" y="21"/>
                        <a:pt x="51" y="21"/>
                      </a:cubicBezTo>
                      <a:cubicBezTo>
                        <a:pt x="51" y="21"/>
                        <a:pt x="51" y="21"/>
                        <a:pt x="51" y="21"/>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2" y="21"/>
                        <a:pt x="52" y="21"/>
                        <a:pt x="52" y="21"/>
                      </a:cubicBezTo>
                      <a:cubicBezTo>
                        <a:pt x="52" y="21"/>
                        <a:pt x="52" y="21"/>
                        <a:pt x="52" y="21"/>
                      </a:cubicBezTo>
                      <a:cubicBezTo>
                        <a:pt x="52" y="20"/>
                        <a:pt x="52" y="20"/>
                        <a:pt x="52" y="20"/>
                      </a:cubicBezTo>
                      <a:cubicBezTo>
                        <a:pt x="52" y="20"/>
                        <a:pt x="52" y="20"/>
                        <a:pt x="52" y="20"/>
                      </a:cubicBezTo>
                      <a:cubicBezTo>
                        <a:pt x="52" y="20"/>
                        <a:pt x="52" y="20"/>
                        <a:pt x="52" y="20"/>
                      </a:cubicBezTo>
                      <a:cubicBezTo>
                        <a:pt x="53" y="20"/>
                        <a:pt x="53" y="20"/>
                        <a:pt x="53" y="20"/>
                      </a:cubicBezTo>
                      <a:cubicBezTo>
                        <a:pt x="52" y="20"/>
                        <a:pt x="52" y="20"/>
                        <a:pt x="52" y="20"/>
                      </a:cubicBezTo>
                      <a:cubicBezTo>
                        <a:pt x="52" y="21"/>
                        <a:pt x="52" y="21"/>
                        <a:pt x="52" y="21"/>
                      </a:cubicBezTo>
                      <a:cubicBezTo>
                        <a:pt x="53" y="21"/>
                        <a:pt x="53" y="21"/>
                        <a:pt x="53" y="21"/>
                      </a:cubicBezTo>
                      <a:cubicBezTo>
                        <a:pt x="53" y="21"/>
                        <a:pt x="53" y="21"/>
                        <a:pt x="53" y="21"/>
                      </a:cubicBezTo>
                      <a:cubicBezTo>
                        <a:pt x="53" y="21"/>
                        <a:pt x="53" y="21"/>
                        <a:pt x="53" y="21"/>
                      </a:cubicBezTo>
                      <a:cubicBezTo>
                        <a:pt x="53" y="21"/>
                        <a:pt x="53" y="21"/>
                        <a:pt x="53" y="21"/>
                      </a:cubicBezTo>
                      <a:cubicBezTo>
                        <a:pt x="53" y="21"/>
                        <a:pt x="53" y="21"/>
                        <a:pt x="53" y="21"/>
                      </a:cubicBezTo>
                      <a:cubicBezTo>
                        <a:pt x="53" y="20"/>
                        <a:pt x="53" y="20"/>
                        <a:pt x="53" y="20"/>
                      </a:cubicBezTo>
                      <a:cubicBezTo>
                        <a:pt x="53" y="20"/>
                        <a:pt x="53" y="20"/>
                        <a:pt x="53" y="20"/>
                      </a:cubicBezTo>
                      <a:cubicBezTo>
                        <a:pt x="53" y="20"/>
                        <a:pt x="53" y="20"/>
                        <a:pt x="53" y="20"/>
                      </a:cubicBezTo>
                      <a:cubicBezTo>
                        <a:pt x="54" y="20"/>
                        <a:pt x="54" y="20"/>
                        <a:pt x="54" y="20"/>
                      </a:cubicBezTo>
                      <a:cubicBezTo>
                        <a:pt x="53" y="21"/>
                        <a:pt x="53" y="21"/>
                        <a:pt x="53" y="21"/>
                      </a:cubicBezTo>
                      <a:cubicBezTo>
                        <a:pt x="53" y="21"/>
                        <a:pt x="53" y="21"/>
                        <a:pt x="53" y="21"/>
                      </a:cubicBezTo>
                      <a:cubicBezTo>
                        <a:pt x="54" y="21"/>
                        <a:pt x="54" y="21"/>
                        <a:pt x="54" y="21"/>
                      </a:cubicBezTo>
                      <a:cubicBezTo>
                        <a:pt x="54" y="21"/>
                        <a:pt x="54" y="21"/>
                        <a:pt x="54" y="21"/>
                      </a:cubicBezTo>
                      <a:cubicBezTo>
                        <a:pt x="54" y="21"/>
                        <a:pt x="54" y="21"/>
                        <a:pt x="54" y="21"/>
                      </a:cubicBezTo>
                      <a:cubicBezTo>
                        <a:pt x="54" y="21"/>
                        <a:pt x="54" y="21"/>
                        <a:pt x="54" y="21"/>
                      </a:cubicBezTo>
                      <a:cubicBezTo>
                        <a:pt x="55" y="21"/>
                        <a:pt x="55" y="21"/>
                        <a:pt x="55"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4" y="21"/>
                        <a:pt x="54" y="21"/>
                        <a:pt x="54" y="21"/>
                      </a:cubicBezTo>
                      <a:cubicBezTo>
                        <a:pt x="55" y="21"/>
                        <a:pt x="55" y="21"/>
                        <a:pt x="55" y="21"/>
                      </a:cubicBezTo>
                      <a:cubicBezTo>
                        <a:pt x="55" y="21"/>
                        <a:pt x="55" y="21"/>
                        <a:pt x="55" y="21"/>
                      </a:cubicBezTo>
                      <a:cubicBezTo>
                        <a:pt x="55" y="22"/>
                        <a:pt x="55" y="22"/>
                        <a:pt x="55" y="22"/>
                      </a:cubicBezTo>
                      <a:cubicBezTo>
                        <a:pt x="55" y="22"/>
                        <a:pt x="55" y="22"/>
                        <a:pt x="55" y="22"/>
                      </a:cubicBezTo>
                      <a:cubicBezTo>
                        <a:pt x="56" y="22"/>
                        <a:pt x="56" y="22"/>
                        <a:pt x="56" y="22"/>
                      </a:cubicBezTo>
                      <a:cubicBezTo>
                        <a:pt x="56" y="22"/>
                        <a:pt x="56" y="22"/>
                        <a:pt x="56" y="22"/>
                      </a:cubicBezTo>
                      <a:cubicBezTo>
                        <a:pt x="56" y="22"/>
                        <a:pt x="56" y="22"/>
                        <a:pt x="56" y="22"/>
                      </a:cubicBezTo>
                      <a:cubicBezTo>
                        <a:pt x="56" y="21"/>
                        <a:pt x="56" y="21"/>
                        <a:pt x="56" y="21"/>
                      </a:cubicBezTo>
                      <a:cubicBezTo>
                        <a:pt x="57" y="21"/>
                        <a:pt x="57" y="21"/>
                        <a:pt x="57" y="21"/>
                      </a:cubicBezTo>
                      <a:cubicBezTo>
                        <a:pt x="57" y="21"/>
                        <a:pt x="57" y="21"/>
                        <a:pt x="57" y="21"/>
                      </a:cubicBezTo>
                      <a:cubicBezTo>
                        <a:pt x="57" y="21"/>
                        <a:pt x="57" y="21"/>
                        <a:pt x="57" y="21"/>
                      </a:cubicBezTo>
                      <a:cubicBezTo>
                        <a:pt x="57" y="21"/>
                        <a:pt x="57" y="21"/>
                        <a:pt x="57" y="21"/>
                      </a:cubicBezTo>
                      <a:cubicBezTo>
                        <a:pt x="57" y="21"/>
                        <a:pt x="57" y="21"/>
                        <a:pt x="57" y="21"/>
                      </a:cubicBezTo>
                      <a:cubicBezTo>
                        <a:pt x="57" y="22"/>
                        <a:pt x="57" y="22"/>
                        <a:pt x="57" y="22"/>
                      </a:cubicBezTo>
                      <a:cubicBezTo>
                        <a:pt x="57" y="22"/>
                        <a:pt x="57" y="22"/>
                        <a:pt x="57" y="22"/>
                      </a:cubicBezTo>
                      <a:cubicBezTo>
                        <a:pt x="57" y="22"/>
                        <a:pt x="57" y="22"/>
                        <a:pt x="57" y="22"/>
                      </a:cubicBezTo>
                      <a:cubicBezTo>
                        <a:pt x="56" y="23"/>
                        <a:pt x="56" y="23"/>
                        <a:pt x="56" y="23"/>
                      </a:cubicBezTo>
                      <a:cubicBezTo>
                        <a:pt x="56" y="23"/>
                        <a:pt x="56" y="23"/>
                        <a:pt x="56" y="23"/>
                      </a:cubicBezTo>
                      <a:cubicBezTo>
                        <a:pt x="55" y="22"/>
                        <a:pt x="55" y="22"/>
                        <a:pt x="55" y="22"/>
                      </a:cubicBezTo>
                      <a:cubicBezTo>
                        <a:pt x="55" y="23"/>
                        <a:pt x="55" y="23"/>
                        <a:pt x="55" y="23"/>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3" y="22"/>
                        <a:pt x="53" y="22"/>
                        <a:pt x="53" y="22"/>
                      </a:cubicBezTo>
                      <a:cubicBezTo>
                        <a:pt x="53" y="22"/>
                        <a:pt x="53" y="22"/>
                        <a:pt x="53" y="22"/>
                      </a:cubicBezTo>
                      <a:cubicBezTo>
                        <a:pt x="53" y="22"/>
                        <a:pt x="53" y="22"/>
                        <a:pt x="53" y="22"/>
                      </a:cubicBezTo>
                      <a:cubicBezTo>
                        <a:pt x="52" y="22"/>
                        <a:pt x="52" y="22"/>
                        <a:pt x="52" y="22"/>
                      </a:cubicBezTo>
                      <a:cubicBezTo>
                        <a:pt x="52" y="23"/>
                        <a:pt x="52" y="23"/>
                        <a:pt x="52" y="23"/>
                      </a:cubicBezTo>
                      <a:cubicBezTo>
                        <a:pt x="52" y="23"/>
                        <a:pt x="52" y="23"/>
                        <a:pt x="52" y="23"/>
                      </a:cubicBezTo>
                      <a:cubicBezTo>
                        <a:pt x="53" y="23"/>
                        <a:pt x="53" y="23"/>
                        <a:pt x="53" y="23"/>
                      </a:cubicBezTo>
                      <a:cubicBezTo>
                        <a:pt x="53" y="23"/>
                        <a:pt x="53" y="23"/>
                        <a:pt x="53" y="23"/>
                      </a:cubicBezTo>
                      <a:cubicBezTo>
                        <a:pt x="52" y="23"/>
                        <a:pt x="52" y="23"/>
                        <a:pt x="52" y="23"/>
                      </a:cubicBezTo>
                      <a:cubicBezTo>
                        <a:pt x="52" y="24"/>
                        <a:pt x="52" y="24"/>
                        <a:pt x="52" y="24"/>
                      </a:cubicBezTo>
                      <a:cubicBezTo>
                        <a:pt x="52" y="24"/>
                        <a:pt x="52" y="24"/>
                        <a:pt x="52" y="24"/>
                      </a:cubicBezTo>
                      <a:cubicBezTo>
                        <a:pt x="53" y="24"/>
                        <a:pt x="53" y="24"/>
                        <a:pt x="53" y="24"/>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4"/>
                        <a:pt x="54" y="24"/>
                        <a:pt x="54" y="24"/>
                      </a:cubicBezTo>
                      <a:cubicBezTo>
                        <a:pt x="54" y="24"/>
                        <a:pt x="54" y="24"/>
                        <a:pt x="54" y="24"/>
                      </a:cubicBezTo>
                      <a:cubicBezTo>
                        <a:pt x="53" y="24"/>
                        <a:pt x="53" y="24"/>
                        <a:pt x="53" y="24"/>
                      </a:cubicBezTo>
                      <a:cubicBezTo>
                        <a:pt x="53" y="24"/>
                        <a:pt x="53" y="24"/>
                        <a:pt x="53" y="24"/>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2" y="25"/>
                        <a:pt x="52" y="25"/>
                        <a:pt x="52" y="25"/>
                      </a:cubicBezTo>
                      <a:cubicBezTo>
                        <a:pt x="52" y="25"/>
                        <a:pt x="52" y="25"/>
                        <a:pt x="52" y="25"/>
                      </a:cubicBezTo>
                      <a:cubicBezTo>
                        <a:pt x="52" y="25"/>
                        <a:pt x="52" y="25"/>
                        <a:pt x="52" y="25"/>
                      </a:cubicBezTo>
                      <a:cubicBezTo>
                        <a:pt x="52" y="25"/>
                        <a:pt x="52" y="25"/>
                        <a:pt x="52" y="25"/>
                      </a:cubicBezTo>
                      <a:cubicBezTo>
                        <a:pt x="52" y="26"/>
                        <a:pt x="52" y="26"/>
                        <a:pt x="52" y="26"/>
                      </a:cubicBezTo>
                      <a:cubicBezTo>
                        <a:pt x="53" y="26"/>
                        <a:pt x="53" y="26"/>
                        <a:pt x="53" y="26"/>
                      </a:cubicBezTo>
                      <a:cubicBezTo>
                        <a:pt x="53" y="26"/>
                        <a:pt x="53" y="26"/>
                        <a:pt x="53" y="26"/>
                      </a:cubicBezTo>
                      <a:cubicBezTo>
                        <a:pt x="53" y="26"/>
                        <a:pt x="53" y="26"/>
                        <a:pt x="53" y="26"/>
                      </a:cubicBezTo>
                      <a:cubicBezTo>
                        <a:pt x="53" y="26"/>
                        <a:pt x="53" y="26"/>
                        <a:pt x="53" y="26"/>
                      </a:cubicBezTo>
                      <a:cubicBezTo>
                        <a:pt x="53" y="27"/>
                        <a:pt x="53" y="27"/>
                        <a:pt x="53" y="27"/>
                      </a:cubicBezTo>
                      <a:cubicBezTo>
                        <a:pt x="54" y="27"/>
                        <a:pt x="54" y="27"/>
                        <a:pt x="54" y="28"/>
                      </a:cubicBezTo>
                      <a:cubicBezTo>
                        <a:pt x="54" y="28"/>
                        <a:pt x="54" y="28"/>
                        <a:pt x="54" y="28"/>
                      </a:cubicBezTo>
                      <a:cubicBezTo>
                        <a:pt x="54" y="28"/>
                        <a:pt x="54" y="28"/>
                        <a:pt x="54" y="28"/>
                      </a:cubicBezTo>
                      <a:cubicBezTo>
                        <a:pt x="54" y="28"/>
                        <a:pt x="54" y="28"/>
                        <a:pt x="54" y="28"/>
                      </a:cubicBezTo>
                      <a:cubicBezTo>
                        <a:pt x="54" y="27"/>
                        <a:pt x="54" y="27"/>
                        <a:pt x="54" y="27"/>
                      </a:cubicBezTo>
                      <a:cubicBezTo>
                        <a:pt x="54" y="27"/>
                        <a:pt x="54" y="27"/>
                        <a:pt x="54" y="27"/>
                      </a:cubicBezTo>
                      <a:cubicBezTo>
                        <a:pt x="54" y="27"/>
                        <a:pt x="54" y="27"/>
                        <a:pt x="54" y="27"/>
                      </a:cubicBezTo>
                      <a:cubicBezTo>
                        <a:pt x="56" y="28"/>
                        <a:pt x="56" y="28"/>
                        <a:pt x="56" y="28"/>
                      </a:cubicBezTo>
                      <a:cubicBezTo>
                        <a:pt x="56" y="28"/>
                        <a:pt x="56" y="28"/>
                        <a:pt x="56" y="28"/>
                      </a:cubicBezTo>
                      <a:cubicBezTo>
                        <a:pt x="56" y="28"/>
                        <a:pt x="56" y="28"/>
                        <a:pt x="56" y="28"/>
                      </a:cubicBezTo>
                      <a:cubicBezTo>
                        <a:pt x="56" y="28"/>
                        <a:pt x="56" y="28"/>
                        <a:pt x="56" y="28"/>
                      </a:cubicBezTo>
                      <a:cubicBezTo>
                        <a:pt x="57" y="28"/>
                        <a:pt x="57" y="28"/>
                        <a:pt x="57" y="28"/>
                      </a:cubicBezTo>
                      <a:cubicBezTo>
                        <a:pt x="57" y="29"/>
                        <a:pt x="57" y="29"/>
                        <a:pt x="57" y="29"/>
                      </a:cubicBezTo>
                      <a:cubicBezTo>
                        <a:pt x="57" y="29"/>
                        <a:pt x="57" y="29"/>
                        <a:pt x="57" y="29"/>
                      </a:cubicBezTo>
                      <a:cubicBezTo>
                        <a:pt x="58" y="29"/>
                        <a:pt x="58" y="29"/>
                        <a:pt x="58" y="29"/>
                      </a:cubicBezTo>
                      <a:cubicBezTo>
                        <a:pt x="58" y="28"/>
                        <a:pt x="58" y="28"/>
                        <a:pt x="58" y="28"/>
                      </a:cubicBezTo>
                      <a:cubicBezTo>
                        <a:pt x="58" y="28"/>
                        <a:pt x="58" y="28"/>
                        <a:pt x="58" y="28"/>
                      </a:cubicBezTo>
                      <a:cubicBezTo>
                        <a:pt x="57" y="28"/>
                        <a:pt x="57" y="28"/>
                        <a:pt x="57" y="28"/>
                      </a:cubicBezTo>
                      <a:cubicBezTo>
                        <a:pt x="57" y="28"/>
                        <a:pt x="57" y="28"/>
                        <a:pt x="57" y="28"/>
                      </a:cubicBezTo>
                      <a:cubicBezTo>
                        <a:pt x="57" y="28"/>
                        <a:pt x="57" y="28"/>
                        <a:pt x="57" y="28"/>
                      </a:cubicBezTo>
                      <a:cubicBezTo>
                        <a:pt x="57" y="27"/>
                        <a:pt x="57" y="27"/>
                        <a:pt x="57" y="27"/>
                      </a:cubicBezTo>
                      <a:cubicBezTo>
                        <a:pt x="58" y="26"/>
                        <a:pt x="58" y="26"/>
                        <a:pt x="58" y="26"/>
                      </a:cubicBezTo>
                      <a:cubicBezTo>
                        <a:pt x="58" y="26"/>
                        <a:pt x="58" y="26"/>
                        <a:pt x="58" y="26"/>
                      </a:cubicBezTo>
                      <a:cubicBezTo>
                        <a:pt x="58" y="27"/>
                        <a:pt x="58" y="27"/>
                        <a:pt x="58" y="27"/>
                      </a:cubicBezTo>
                      <a:cubicBezTo>
                        <a:pt x="58" y="27"/>
                        <a:pt x="58" y="27"/>
                        <a:pt x="58" y="27"/>
                      </a:cubicBezTo>
                      <a:cubicBezTo>
                        <a:pt x="58" y="27"/>
                        <a:pt x="58" y="27"/>
                        <a:pt x="58" y="27"/>
                      </a:cubicBezTo>
                      <a:cubicBezTo>
                        <a:pt x="58" y="27"/>
                        <a:pt x="58" y="27"/>
                        <a:pt x="58" y="27"/>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9"/>
                        <a:pt x="58" y="29"/>
                        <a:pt x="58" y="29"/>
                      </a:cubicBezTo>
                      <a:cubicBezTo>
                        <a:pt x="59" y="28"/>
                        <a:pt x="59" y="28"/>
                        <a:pt x="59" y="28"/>
                      </a:cubicBezTo>
                      <a:cubicBezTo>
                        <a:pt x="59" y="27"/>
                        <a:pt x="59" y="27"/>
                        <a:pt x="59" y="27"/>
                      </a:cubicBezTo>
                      <a:cubicBezTo>
                        <a:pt x="59" y="27"/>
                        <a:pt x="59" y="27"/>
                        <a:pt x="59" y="27"/>
                      </a:cubicBezTo>
                      <a:cubicBezTo>
                        <a:pt x="59" y="26"/>
                        <a:pt x="59" y="26"/>
                        <a:pt x="59" y="26"/>
                      </a:cubicBezTo>
                      <a:cubicBezTo>
                        <a:pt x="59" y="26"/>
                        <a:pt x="59" y="26"/>
                        <a:pt x="59" y="26"/>
                      </a:cubicBezTo>
                      <a:cubicBezTo>
                        <a:pt x="59" y="25"/>
                        <a:pt x="59" y="25"/>
                        <a:pt x="59" y="25"/>
                      </a:cubicBezTo>
                      <a:cubicBezTo>
                        <a:pt x="59" y="25"/>
                        <a:pt x="59" y="25"/>
                        <a:pt x="59" y="25"/>
                      </a:cubicBezTo>
                      <a:cubicBezTo>
                        <a:pt x="59" y="25"/>
                        <a:pt x="59" y="25"/>
                        <a:pt x="59" y="25"/>
                      </a:cubicBezTo>
                      <a:cubicBezTo>
                        <a:pt x="60" y="25"/>
                        <a:pt x="60" y="25"/>
                        <a:pt x="60" y="25"/>
                      </a:cubicBezTo>
                      <a:cubicBezTo>
                        <a:pt x="60" y="25"/>
                        <a:pt x="60" y="25"/>
                        <a:pt x="60" y="25"/>
                      </a:cubicBezTo>
                      <a:cubicBezTo>
                        <a:pt x="60" y="25"/>
                        <a:pt x="60" y="25"/>
                        <a:pt x="60" y="25"/>
                      </a:cubicBezTo>
                      <a:cubicBezTo>
                        <a:pt x="60" y="26"/>
                        <a:pt x="60" y="26"/>
                        <a:pt x="60" y="26"/>
                      </a:cubicBezTo>
                      <a:cubicBezTo>
                        <a:pt x="60" y="26"/>
                        <a:pt x="60" y="26"/>
                        <a:pt x="60" y="26"/>
                      </a:cubicBezTo>
                      <a:cubicBezTo>
                        <a:pt x="59" y="27"/>
                        <a:pt x="59" y="27"/>
                        <a:pt x="59" y="27"/>
                      </a:cubicBezTo>
                      <a:cubicBezTo>
                        <a:pt x="59" y="27"/>
                        <a:pt x="59" y="27"/>
                        <a:pt x="59" y="27"/>
                      </a:cubicBezTo>
                      <a:cubicBezTo>
                        <a:pt x="59" y="28"/>
                        <a:pt x="59" y="28"/>
                        <a:pt x="59" y="28"/>
                      </a:cubicBezTo>
                      <a:cubicBezTo>
                        <a:pt x="59" y="28"/>
                        <a:pt x="59" y="28"/>
                        <a:pt x="59" y="28"/>
                      </a:cubicBezTo>
                      <a:cubicBezTo>
                        <a:pt x="60" y="28"/>
                        <a:pt x="60" y="28"/>
                        <a:pt x="60" y="28"/>
                      </a:cubicBezTo>
                      <a:cubicBezTo>
                        <a:pt x="60" y="28"/>
                        <a:pt x="60" y="28"/>
                        <a:pt x="60" y="28"/>
                      </a:cubicBezTo>
                      <a:cubicBezTo>
                        <a:pt x="61" y="28"/>
                        <a:pt x="61" y="28"/>
                        <a:pt x="61" y="28"/>
                      </a:cubicBezTo>
                      <a:cubicBezTo>
                        <a:pt x="60" y="29"/>
                        <a:pt x="60" y="29"/>
                        <a:pt x="60" y="29"/>
                      </a:cubicBezTo>
                      <a:cubicBezTo>
                        <a:pt x="60" y="29"/>
                        <a:pt x="60" y="29"/>
                        <a:pt x="60" y="29"/>
                      </a:cubicBezTo>
                      <a:cubicBezTo>
                        <a:pt x="59" y="29"/>
                        <a:pt x="59" y="29"/>
                        <a:pt x="59" y="29"/>
                      </a:cubicBezTo>
                      <a:cubicBezTo>
                        <a:pt x="59" y="30"/>
                        <a:pt x="59" y="30"/>
                        <a:pt x="59" y="30"/>
                      </a:cubicBezTo>
                      <a:cubicBezTo>
                        <a:pt x="59" y="31"/>
                        <a:pt x="59" y="31"/>
                        <a:pt x="59" y="31"/>
                      </a:cubicBezTo>
                      <a:cubicBezTo>
                        <a:pt x="59" y="31"/>
                        <a:pt x="59" y="31"/>
                        <a:pt x="59" y="31"/>
                      </a:cubicBezTo>
                      <a:cubicBezTo>
                        <a:pt x="59" y="31"/>
                        <a:pt x="59" y="31"/>
                        <a:pt x="59" y="31"/>
                      </a:cubicBezTo>
                      <a:cubicBezTo>
                        <a:pt x="60" y="31"/>
                        <a:pt x="60" y="31"/>
                        <a:pt x="60" y="31"/>
                      </a:cubicBezTo>
                      <a:cubicBezTo>
                        <a:pt x="60" y="31"/>
                        <a:pt x="60" y="31"/>
                        <a:pt x="60" y="31"/>
                      </a:cubicBezTo>
                      <a:cubicBezTo>
                        <a:pt x="60" y="30"/>
                        <a:pt x="60" y="30"/>
                        <a:pt x="60" y="30"/>
                      </a:cubicBezTo>
                      <a:cubicBezTo>
                        <a:pt x="60" y="30"/>
                        <a:pt x="60" y="30"/>
                        <a:pt x="60" y="30"/>
                      </a:cubicBezTo>
                      <a:cubicBezTo>
                        <a:pt x="60" y="30"/>
                        <a:pt x="60" y="30"/>
                        <a:pt x="60" y="30"/>
                      </a:cubicBezTo>
                      <a:cubicBezTo>
                        <a:pt x="61" y="30"/>
                        <a:pt x="61" y="30"/>
                        <a:pt x="61" y="30"/>
                      </a:cubicBezTo>
                      <a:cubicBezTo>
                        <a:pt x="61" y="30"/>
                        <a:pt x="61" y="30"/>
                        <a:pt x="61" y="30"/>
                      </a:cubicBezTo>
                      <a:cubicBezTo>
                        <a:pt x="61" y="30"/>
                        <a:pt x="61" y="30"/>
                        <a:pt x="61" y="30"/>
                      </a:cubicBezTo>
                      <a:cubicBezTo>
                        <a:pt x="61" y="30"/>
                        <a:pt x="61" y="30"/>
                        <a:pt x="61" y="30"/>
                      </a:cubicBezTo>
                      <a:cubicBezTo>
                        <a:pt x="62" y="30"/>
                        <a:pt x="62" y="30"/>
                        <a:pt x="62" y="30"/>
                      </a:cubicBezTo>
                      <a:cubicBezTo>
                        <a:pt x="62" y="30"/>
                        <a:pt x="62" y="30"/>
                        <a:pt x="62" y="30"/>
                      </a:cubicBezTo>
                      <a:cubicBezTo>
                        <a:pt x="62" y="30"/>
                        <a:pt x="62" y="30"/>
                        <a:pt x="62" y="30"/>
                      </a:cubicBezTo>
                      <a:cubicBezTo>
                        <a:pt x="61" y="30"/>
                        <a:pt x="61" y="30"/>
                        <a:pt x="61" y="30"/>
                      </a:cubicBezTo>
                      <a:cubicBezTo>
                        <a:pt x="61" y="30"/>
                        <a:pt x="61" y="30"/>
                        <a:pt x="61" y="30"/>
                      </a:cubicBezTo>
                      <a:cubicBezTo>
                        <a:pt x="61" y="30"/>
                        <a:pt x="61" y="30"/>
                        <a:pt x="61" y="30"/>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2" y="31"/>
                        <a:pt x="62" y="31"/>
                        <a:pt x="62" y="31"/>
                      </a:cubicBezTo>
                      <a:cubicBezTo>
                        <a:pt x="62" y="31"/>
                        <a:pt x="62" y="31"/>
                        <a:pt x="62" y="31"/>
                      </a:cubicBezTo>
                      <a:cubicBezTo>
                        <a:pt x="62" y="31"/>
                        <a:pt x="62" y="31"/>
                        <a:pt x="62" y="31"/>
                      </a:cubicBezTo>
                      <a:cubicBezTo>
                        <a:pt x="62" y="30"/>
                        <a:pt x="62" y="30"/>
                        <a:pt x="62" y="30"/>
                      </a:cubicBezTo>
                      <a:cubicBezTo>
                        <a:pt x="62" y="30"/>
                        <a:pt x="62" y="30"/>
                        <a:pt x="62" y="30"/>
                      </a:cubicBezTo>
                      <a:cubicBezTo>
                        <a:pt x="62" y="31"/>
                        <a:pt x="62" y="31"/>
                        <a:pt x="62" y="31"/>
                      </a:cubicBezTo>
                      <a:cubicBezTo>
                        <a:pt x="62" y="32"/>
                        <a:pt x="62" y="32"/>
                        <a:pt x="62" y="32"/>
                      </a:cubicBezTo>
                      <a:cubicBezTo>
                        <a:pt x="62" y="32"/>
                        <a:pt x="62" y="32"/>
                        <a:pt x="62" y="32"/>
                      </a:cubicBezTo>
                      <a:cubicBezTo>
                        <a:pt x="62" y="32"/>
                        <a:pt x="62" y="32"/>
                        <a:pt x="62" y="32"/>
                      </a:cubicBezTo>
                      <a:cubicBezTo>
                        <a:pt x="61" y="32"/>
                        <a:pt x="61" y="32"/>
                        <a:pt x="61" y="32"/>
                      </a:cubicBezTo>
                      <a:cubicBezTo>
                        <a:pt x="61" y="32"/>
                        <a:pt x="61" y="32"/>
                        <a:pt x="61" y="32"/>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3"/>
                        <a:pt x="61" y="33"/>
                        <a:pt x="61" y="33"/>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1" y="34"/>
                        <a:pt x="61" y="34"/>
                        <a:pt x="61" y="34"/>
                      </a:cubicBezTo>
                      <a:cubicBezTo>
                        <a:pt x="62" y="34"/>
                        <a:pt x="62" y="34"/>
                        <a:pt x="62" y="34"/>
                      </a:cubicBezTo>
                      <a:cubicBezTo>
                        <a:pt x="62" y="33"/>
                        <a:pt x="62" y="33"/>
                        <a:pt x="62" y="33"/>
                      </a:cubicBezTo>
                      <a:cubicBezTo>
                        <a:pt x="62" y="33"/>
                        <a:pt x="62" y="33"/>
                        <a:pt x="62" y="33"/>
                      </a:cubicBezTo>
                      <a:cubicBezTo>
                        <a:pt x="63" y="33"/>
                        <a:pt x="63" y="33"/>
                        <a:pt x="63" y="33"/>
                      </a:cubicBezTo>
                      <a:cubicBezTo>
                        <a:pt x="64" y="33"/>
                        <a:pt x="64" y="33"/>
                        <a:pt x="64" y="33"/>
                      </a:cubicBezTo>
                      <a:cubicBezTo>
                        <a:pt x="64" y="33"/>
                        <a:pt x="64" y="33"/>
                        <a:pt x="64" y="33"/>
                      </a:cubicBezTo>
                      <a:cubicBezTo>
                        <a:pt x="65" y="33"/>
                        <a:pt x="65" y="33"/>
                        <a:pt x="65" y="33"/>
                      </a:cubicBezTo>
                      <a:cubicBezTo>
                        <a:pt x="65" y="33"/>
                        <a:pt x="65" y="33"/>
                        <a:pt x="65" y="33"/>
                      </a:cubicBezTo>
                      <a:cubicBezTo>
                        <a:pt x="64" y="33"/>
                        <a:pt x="64" y="33"/>
                        <a:pt x="64" y="33"/>
                      </a:cubicBezTo>
                      <a:cubicBezTo>
                        <a:pt x="64" y="34"/>
                        <a:pt x="64" y="34"/>
                        <a:pt x="64" y="34"/>
                      </a:cubicBezTo>
                      <a:cubicBezTo>
                        <a:pt x="64" y="34"/>
                        <a:pt x="64" y="34"/>
                        <a:pt x="64" y="34"/>
                      </a:cubicBezTo>
                      <a:cubicBezTo>
                        <a:pt x="63" y="34"/>
                        <a:pt x="63" y="34"/>
                        <a:pt x="63" y="34"/>
                      </a:cubicBezTo>
                      <a:cubicBezTo>
                        <a:pt x="63" y="34"/>
                        <a:pt x="63" y="34"/>
                        <a:pt x="63" y="34"/>
                      </a:cubicBezTo>
                      <a:cubicBezTo>
                        <a:pt x="64" y="34"/>
                        <a:pt x="64" y="34"/>
                        <a:pt x="64" y="34"/>
                      </a:cubicBezTo>
                      <a:cubicBezTo>
                        <a:pt x="64" y="34"/>
                        <a:pt x="64" y="34"/>
                        <a:pt x="64" y="34"/>
                      </a:cubicBezTo>
                      <a:cubicBezTo>
                        <a:pt x="64" y="34"/>
                        <a:pt x="64" y="34"/>
                        <a:pt x="64" y="34"/>
                      </a:cubicBezTo>
                      <a:cubicBezTo>
                        <a:pt x="65" y="35"/>
                        <a:pt x="65" y="35"/>
                        <a:pt x="65" y="35"/>
                      </a:cubicBezTo>
                      <a:cubicBezTo>
                        <a:pt x="64" y="35"/>
                        <a:pt x="64" y="35"/>
                        <a:pt x="64" y="35"/>
                      </a:cubicBezTo>
                      <a:cubicBezTo>
                        <a:pt x="64" y="35"/>
                        <a:pt x="64" y="35"/>
                        <a:pt x="64" y="35"/>
                      </a:cubicBezTo>
                      <a:cubicBezTo>
                        <a:pt x="65" y="35"/>
                        <a:pt x="65" y="35"/>
                        <a:pt x="65" y="35"/>
                      </a:cubicBezTo>
                      <a:cubicBezTo>
                        <a:pt x="65" y="35"/>
                        <a:pt x="65" y="35"/>
                        <a:pt x="65" y="35"/>
                      </a:cubicBezTo>
                      <a:cubicBezTo>
                        <a:pt x="65" y="35"/>
                        <a:pt x="65" y="35"/>
                        <a:pt x="65" y="35"/>
                      </a:cubicBezTo>
                      <a:cubicBezTo>
                        <a:pt x="64" y="35"/>
                        <a:pt x="64" y="35"/>
                        <a:pt x="64" y="35"/>
                      </a:cubicBezTo>
                      <a:cubicBezTo>
                        <a:pt x="64" y="35"/>
                        <a:pt x="64" y="35"/>
                        <a:pt x="64" y="35"/>
                      </a:cubicBezTo>
                      <a:cubicBezTo>
                        <a:pt x="64" y="36"/>
                        <a:pt x="64" y="36"/>
                        <a:pt x="64" y="36"/>
                      </a:cubicBezTo>
                      <a:cubicBezTo>
                        <a:pt x="64" y="36"/>
                        <a:pt x="64" y="36"/>
                        <a:pt x="64" y="36"/>
                      </a:cubicBezTo>
                      <a:cubicBezTo>
                        <a:pt x="64" y="36"/>
                        <a:pt x="64" y="36"/>
                        <a:pt x="64" y="36"/>
                      </a:cubicBezTo>
                      <a:cubicBezTo>
                        <a:pt x="64" y="36"/>
                        <a:pt x="64" y="36"/>
                        <a:pt x="64" y="36"/>
                      </a:cubicBezTo>
                      <a:cubicBezTo>
                        <a:pt x="64" y="36"/>
                        <a:pt x="64" y="36"/>
                        <a:pt x="64" y="36"/>
                      </a:cubicBezTo>
                      <a:cubicBezTo>
                        <a:pt x="63" y="36"/>
                        <a:pt x="63" y="36"/>
                        <a:pt x="63" y="36"/>
                      </a:cubicBezTo>
                      <a:cubicBezTo>
                        <a:pt x="63" y="36"/>
                        <a:pt x="63" y="36"/>
                        <a:pt x="63" y="36"/>
                      </a:cubicBezTo>
                      <a:cubicBezTo>
                        <a:pt x="63" y="36"/>
                        <a:pt x="63" y="36"/>
                        <a:pt x="63" y="36"/>
                      </a:cubicBezTo>
                      <a:cubicBezTo>
                        <a:pt x="63" y="37"/>
                        <a:pt x="63" y="37"/>
                        <a:pt x="63" y="37"/>
                      </a:cubicBezTo>
                      <a:cubicBezTo>
                        <a:pt x="63" y="37"/>
                        <a:pt x="63" y="37"/>
                        <a:pt x="63" y="37"/>
                      </a:cubicBezTo>
                      <a:cubicBezTo>
                        <a:pt x="63" y="37"/>
                        <a:pt x="63" y="37"/>
                        <a:pt x="63" y="37"/>
                      </a:cubicBezTo>
                      <a:cubicBezTo>
                        <a:pt x="63" y="37"/>
                        <a:pt x="63" y="37"/>
                        <a:pt x="63" y="37"/>
                      </a:cubicBezTo>
                      <a:cubicBezTo>
                        <a:pt x="63" y="38"/>
                        <a:pt x="63" y="38"/>
                        <a:pt x="63" y="38"/>
                      </a:cubicBezTo>
                      <a:cubicBezTo>
                        <a:pt x="63" y="38"/>
                        <a:pt x="63" y="38"/>
                        <a:pt x="63" y="38"/>
                      </a:cubicBezTo>
                      <a:cubicBezTo>
                        <a:pt x="63" y="38"/>
                        <a:pt x="63" y="38"/>
                        <a:pt x="63" y="38"/>
                      </a:cubicBezTo>
                      <a:cubicBezTo>
                        <a:pt x="63" y="38"/>
                        <a:pt x="63" y="38"/>
                        <a:pt x="63" y="38"/>
                      </a:cubicBezTo>
                      <a:cubicBezTo>
                        <a:pt x="63" y="39"/>
                        <a:pt x="63" y="39"/>
                        <a:pt x="63" y="39"/>
                      </a:cubicBezTo>
                      <a:cubicBezTo>
                        <a:pt x="63" y="39"/>
                        <a:pt x="63" y="39"/>
                        <a:pt x="63" y="39"/>
                      </a:cubicBezTo>
                      <a:cubicBezTo>
                        <a:pt x="63" y="39"/>
                        <a:pt x="63" y="39"/>
                        <a:pt x="63" y="39"/>
                      </a:cubicBezTo>
                      <a:cubicBezTo>
                        <a:pt x="63" y="39"/>
                        <a:pt x="63" y="39"/>
                        <a:pt x="63" y="39"/>
                      </a:cubicBezTo>
                      <a:cubicBezTo>
                        <a:pt x="62" y="39"/>
                        <a:pt x="62" y="39"/>
                        <a:pt x="62" y="39"/>
                      </a:cubicBezTo>
                      <a:cubicBezTo>
                        <a:pt x="62" y="39"/>
                        <a:pt x="62" y="39"/>
                        <a:pt x="62" y="39"/>
                      </a:cubicBezTo>
                      <a:cubicBezTo>
                        <a:pt x="62" y="40"/>
                        <a:pt x="62" y="40"/>
                        <a:pt x="62" y="40"/>
                      </a:cubicBezTo>
                      <a:cubicBezTo>
                        <a:pt x="62" y="40"/>
                        <a:pt x="62" y="40"/>
                        <a:pt x="62" y="40"/>
                      </a:cubicBezTo>
                      <a:cubicBezTo>
                        <a:pt x="62" y="40"/>
                        <a:pt x="62" y="40"/>
                        <a:pt x="62" y="40"/>
                      </a:cubicBezTo>
                      <a:cubicBezTo>
                        <a:pt x="62" y="40"/>
                        <a:pt x="62" y="40"/>
                        <a:pt x="62" y="40"/>
                      </a:cubicBezTo>
                      <a:cubicBezTo>
                        <a:pt x="62" y="41"/>
                        <a:pt x="62" y="41"/>
                        <a:pt x="62" y="41"/>
                      </a:cubicBezTo>
                      <a:cubicBezTo>
                        <a:pt x="62" y="41"/>
                        <a:pt x="62" y="41"/>
                        <a:pt x="62" y="41"/>
                      </a:cubicBezTo>
                      <a:cubicBezTo>
                        <a:pt x="62" y="41"/>
                        <a:pt x="62" y="41"/>
                        <a:pt x="62" y="41"/>
                      </a:cubicBezTo>
                      <a:cubicBezTo>
                        <a:pt x="62" y="41"/>
                        <a:pt x="62" y="41"/>
                        <a:pt x="62" y="41"/>
                      </a:cubicBezTo>
                      <a:cubicBezTo>
                        <a:pt x="62" y="41"/>
                        <a:pt x="62" y="41"/>
                        <a:pt x="62" y="41"/>
                      </a:cubicBezTo>
                      <a:cubicBezTo>
                        <a:pt x="62" y="41"/>
                        <a:pt x="62" y="41"/>
                        <a:pt x="62" y="41"/>
                      </a:cubicBezTo>
                      <a:cubicBezTo>
                        <a:pt x="62" y="42"/>
                        <a:pt x="62" y="42"/>
                        <a:pt x="62" y="42"/>
                      </a:cubicBezTo>
                      <a:cubicBezTo>
                        <a:pt x="62" y="42"/>
                        <a:pt x="62" y="42"/>
                        <a:pt x="62" y="42"/>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4"/>
                        <a:pt x="62" y="44"/>
                        <a:pt x="62" y="44"/>
                      </a:cubicBezTo>
                      <a:cubicBezTo>
                        <a:pt x="62" y="45"/>
                        <a:pt x="62" y="45"/>
                        <a:pt x="62" y="45"/>
                      </a:cubicBezTo>
                      <a:cubicBezTo>
                        <a:pt x="62" y="45"/>
                        <a:pt x="62" y="45"/>
                        <a:pt x="62" y="45"/>
                      </a:cubicBezTo>
                      <a:cubicBezTo>
                        <a:pt x="62" y="45"/>
                        <a:pt x="62" y="45"/>
                        <a:pt x="62" y="45"/>
                      </a:cubicBezTo>
                      <a:cubicBezTo>
                        <a:pt x="62" y="45"/>
                        <a:pt x="62" y="45"/>
                        <a:pt x="62" y="45"/>
                      </a:cubicBezTo>
                      <a:cubicBezTo>
                        <a:pt x="62" y="46"/>
                        <a:pt x="62" y="46"/>
                        <a:pt x="62" y="46"/>
                      </a:cubicBezTo>
                      <a:cubicBezTo>
                        <a:pt x="62" y="47"/>
                        <a:pt x="62" y="47"/>
                        <a:pt x="62" y="47"/>
                      </a:cubicBezTo>
                      <a:cubicBezTo>
                        <a:pt x="62" y="46"/>
                        <a:pt x="62" y="46"/>
                        <a:pt x="62" y="46"/>
                      </a:cubicBezTo>
                      <a:cubicBezTo>
                        <a:pt x="62" y="46"/>
                        <a:pt x="62" y="46"/>
                        <a:pt x="62" y="46"/>
                      </a:cubicBezTo>
                      <a:cubicBezTo>
                        <a:pt x="62" y="46"/>
                        <a:pt x="62" y="46"/>
                        <a:pt x="62" y="46"/>
                      </a:cubicBezTo>
                      <a:cubicBezTo>
                        <a:pt x="62" y="47"/>
                        <a:pt x="62" y="47"/>
                        <a:pt x="62" y="47"/>
                      </a:cubicBezTo>
                      <a:cubicBezTo>
                        <a:pt x="62" y="47"/>
                        <a:pt x="62" y="47"/>
                        <a:pt x="62" y="47"/>
                      </a:cubicBezTo>
                      <a:cubicBezTo>
                        <a:pt x="62" y="48"/>
                        <a:pt x="62" y="48"/>
                        <a:pt x="62" y="48"/>
                      </a:cubicBezTo>
                      <a:cubicBezTo>
                        <a:pt x="62" y="48"/>
                        <a:pt x="62" y="48"/>
                        <a:pt x="62" y="48"/>
                      </a:cubicBezTo>
                      <a:cubicBezTo>
                        <a:pt x="62" y="48"/>
                        <a:pt x="62" y="48"/>
                        <a:pt x="62" y="48"/>
                      </a:cubicBezTo>
                      <a:cubicBezTo>
                        <a:pt x="62" y="48"/>
                        <a:pt x="62" y="48"/>
                        <a:pt x="62" y="48"/>
                      </a:cubicBezTo>
                      <a:cubicBezTo>
                        <a:pt x="62" y="49"/>
                        <a:pt x="62" y="49"/>
                        <a:pt x="62" y="49"/>
                      </a:cubicBezTo>
                      <a:cubicBezTo>
                        <a:pt x="63" y="49"/>
                        <a:pt x="63" y="49"/>
                        <a:pt x="63" y="49"/>
                      </a:cubicBezTo>
                      <a:cubicBezTo>
                        <a:pt x="63" y="50"/>
                        <a:pt x="63" y="50"/>
                        <a:pt x="63" y="50"/>
                      </a:cubicBezTo>
                      <a:cubicBezTo>
                        <a:pt x="63" y="50"/>
                        <a:pt x="63" y="50"/>
                        <a:pt x="63" y="50"/>
                      </a:cubicBezTo>
                      <a:cubicBezTo>
                        <a:pt x="64" y="50"/>
                        <a:pt x="64" y="50"/>
                        <a:pt x="64" y="50"/>
                      </a:cubicBezTo>
                      <a:cubicBezTo>
                        <a:pt x="64" y="49"/>
                        <a:pt x="64" y="49"/>
                        <a:pt x="64" y="49"/>
                      </a:cubicBezTo>
                      <a:cubicBezTo>
                        <a:pt x="63" y="49"/>
                        <a:pt x="63" y="49"/>
                        <a:pt x="63" y="49"/>
                      </a:cubicBezTo>
                      <a:cubicBezTo>
                        <a:pt x="63" y="48"/>
                        <a:pt x="63" y="48"/>
                        <a:pt x="63" y="48"/>
                      </a:cubicBezTo>
                      <a:cubicBezTo>
                        <a:pt x="63" y="48"/>
                        <a:pt x="63" y="48"/>
                        <a:pt x="63" y="48"/>
                      </a:cubicBezTo>
                      <a:cubicBezTo>
                        <a:pt x="63" y="47"/>
                        <a:pt x="63" y="47"/>
                        <a:pt x="63" y="47"/>
                      </a:cubicBezTo>
                      <a:cubicBezTo>
                        <a:pt x="63" y="46"/>
                        <a:pt x="63" y="46"/>
                        <a:pt x="63" y="46"/>
                      </a:cubicBezTo>
                      <a:cubicBezTo>
                        <a:pt x="63" y="45"/>
                        <a:pt x="63" y="45"/>
                        <a:pt x="63" y="45"/>
                      </a:cubicBezTo>
                      <a:cubicBezTo>
                        <a:pt x="64" y="45"/>
                        <a:pt x="64" y="45"/>
                        <a:pt x="64"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5" y="44"/>
                        <a:pt x="65" y="44"/>
                        <a:pt x="65" y="44"/>
                      </a:cubicBezTo>
                      <a:cubicBezTo>
                        <a:pt x="65" y="44"/>
                        <a:pt x="65" y="44"/>
                        <a:pt x="65"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5" y="42"/>
                        <a:pt x="65" y="42"/>
                        <a:pt x="65" y="42"/>
                      </a:cubicBezTo>
                      <a:cubicBezTo>
                        <a:pt x="65" y="42"/>
                        <a:pt x="65" y="42"/>
                        <a:pt x="65" y="42"/>
                      </a:cubicBezTo>
                      <a:cubicBezTo>
                        <a:pt x="65" y="42"/>
                        <a:pt x="65" y="42"/>
                        <a:pt x="65" y="42"/>
                      </a:cubicBezTo>
                      <a:cubicBezTo>
                        <a:pt x="65" y="41"/>
                        <a:pt x="65" y="41"/>
                        <a:pt x="65" y="41"/>
                      </a:cubicBezTo>
                      <a:cubicBezTo>
                        <a:pt x="65" y="41"/>
                        <a:pt x="65" y="41"/>
                        <a:pt x="65" y="41"/>
                      </a:cubicBezTo>
                      <a:cubicBezTo>
                        <a:pt x="65" y="40"/>
                        <a:pt x="65" y="40"/>
                        <a:pt x="65" y="40"/>
                      </a:cubicBezTo>
                      <a:cubicBezTo>
                        <a:pt x="65" y="40"/>
                        <a:pt x="66" y="39"/>
                        <a:pt x="66" y="38"/>
                      </a:cubicBezTo>
                      <a:cubicBezTo>
                        <a:pt x="66" y="38"/>
                        <a:pt x="66" y="38"/>
                        <a:pt x="66" y="38"/>
                      </a:cubicBezTo>
                      <a:cubicBezTo>
                        <a:pt x="67" y="37"/>
                        <a:pt x="67" y="37"/>
                        <a:pt x="67" y="37"/>
                      </a:cubicBezTo>
                      <a:cubicBezTo>
                        <a:pt x="67" y="36"/>
                        <a:pt x="67" y="36"/>
                        <a:pt x="67" y="36"/>
                      </a:cubicBezTo>
                      <a:cubicBezTo>
                        <a:pt x="67" y="35"/>
                        <a:pt x="67" y="35"/>
                        <a:pt x="67" y="35"/>
                      </a:cubicBezTo>
                      <a:cubicBezTo>
                        <a:pt x="67" y="35"/>
                        <a:pt x="67" y="35"/>
                        <a:pt x="67" y="35"/>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4"/>
                        <a:pt x="68" y="34"/>
                        <a:pt x="68" y="34"/>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8" y="32"/>
                        <a:pt x="68" y="32"/>
                        <a:pt x="68" y="32"/>
                      </a:cubicBezTo>
                      <a:cubicBezTo>
                        <a:pt x="68" y="32"/>
                        <a:pt x="68" y="32"/>
                        <a:pt x="68" y="32"/>
                      </a:cubicBezTo>
                      <a:cubicBezTo>
                        <a:pt x="68" y="32"/>
                        <a:pt x="68" y="32"/>
                        <a:pt x="68" y="32"/>
                      </a:cubicBezTo>
                      <a:cubicBezTo>
                        <a:pt x="68" y="32"/>
                        <a:pt x="68" y="32"/>
                        <a:pt x="68" y="32"/>
                      </a:cubicBezTo>
                      <a:cubicBezTo>
                        <a:pt x="68" y="31"/>
                        <a:pt x="68" y="31"/>
                        <a:pt x="68" y="31"/>
                      </a:cubicBezTo>
                      <a:cubicBezTo>
                        <a:pt x="68" y="31"/>
                        <a:pt x="68" y="31"/>
                        <a:pt x="68" y="31"/>
                      </a:cubicBezTo>
                      <a:cubicBezTo>
                        <a:pt x="68" y="31"/>
                        <a:pt x="68" y="31"/>
                        <a:pt x="68" y="31"/>
                      </a:cubicBezTo>
                      <a:cubicBezTo>
                        <a:pt x="68" y="31"/>
                        <a:pt x="68" y="31"/>
                        <a:pt x="68" y="31"/>
                      </a:cubicBezTo>
                      <a:cubicBezTo>
                        <a:pt x="68" y="30"/>
                        <a:pt x="68" y="30"/>
                        <a:pt x="68" y="30"/>
                      </a:cubicBezTo>
                      <a:cubicBezTo>
                        <a:pt x="68" y="30"/>
                        <a:pt x="68" y="30"/>
                        <a:pt x="68" y="30"/>
                      </a:cubicBezTo>
                      <a:cubicBezTo>
                        <a:pt x="68" y="29"/>
                        <a:pt x="68" y="29"/>
                        <a:pt x="68" y="29"/>
                      </a:cubicBezTo>
                      <a:cubicBezTo>
                        <a:pt x="69" y="29"/>
                        <a:pt x="69" y="29"/>
                        <a:pt x="69" y="29"/>
                      </a:cubicBezTo>
                      <a:cubicBezTo>
                        <a:pt x="69" y="29"/>
                        <a:pt x="69" y="29"/>
                        <a:pt x="69" y="29"/>
                      </a:cubicBezTo>
                      <a:cubicBezTo>
                        <a:pt x="69" y="29"/>
                        <a:pt x="69" y="29"/>
                        <a:pt x="69" y="29"/>
                      </a:cubicBezTo>
                      <a:cubicBezTo>
                        <a:pt x="69" y="29"/>
                        <a:pt x="69" y="29"/>
                        <a:pt x="69" y="29"/>
                      </a:cubicBezTo>
                      <a:cubicBezTo>
                        <a:pt x="69" y="29"/>
                        <a:pt x="69" y="29"/>
                        <a:pt x="69" y="29"/>
                      </a:cubicBezTo>
                      <a:cubicBezTo>
                        <a:pt x="69" y="29"/>
                        <a:pt x="69" y="29"/>
                        <a:pt x="69" y="29"/>
                      </a:cubicBezTo>
                      <a:cubicBezTo>
                        <a:pt x="69" y="28"/>
                        <a:pt x="69" y="28"/>
                        <a:pt x="69" y="28"/>
                      </a:cubicBezTo>
                      <a:cubicBezTo>
                        <a:pt x="69" y="28"/>
                        <a:pt x="69" y="28"/>
                        <a:pt x="69" y="28"/>
                      </a:cubicBezTo>
                      <a:cubicBezTo>
                        <a:pt x="69" y="28"/>
                        <a:pt x="69" y="28"/>
                        <a:pt x="69" y="28"/>
                      </a:cubicBezTo>
                      <a:cubicBezTo>
                        <a:pt x="69" y="27"/>
                        <a:pt x="69" y="27"/>
                        <a:pt x="69" y="27"/>
                      </a:cubicBezTo>
                      <a:cubicBezTo>
                        <a:pt x="70" y="26"/>
                        <a:pt x="70" y="26"/>
                        <a:pt x="70" y="26"/>
                      </a:cubicBezTo>
                      <a:cubicBezTo>
                        <a:pt x="70" y="26"/>
                        <a:pt x="70" y="26"/>
                        <a:pt x="70" y="26"/>
                      </a:cubicBezTo>
                      <a:cubicBezTo>
                        <a:pt x="70" y="26"/>
                        <a:pt x="70" y="26"/>
                        <a:pt x="70" y="26"/>
                      </a:cubicBezTo>
                      <a:cubicBezTo>
                        <a:pt x="70" y="26"/>
                        <a:pt x="70" y="26"/>
                        <a:pt x="70" y="26"/>
                      </a:cubicBezTo>
                      <a:close/>
                      <a:moveTo>
                        <a:pt x="59" y="33"/>
                      </a:moveTo>
                      <a:cubicBezTo>
                        <a:pt x="59" y="33"/>
                        <a:pt x="59" y="33"/>
                        <a:pt x="59" y="33"/>
                      </a:cubicBezTo>
                      <a:cubicBezTo>
                        <a:pt x="59" y="33"/>
                        <a:pt x="59" y="33"/>
                        <a:pt x="59" y="33"/>
                      </a:cubicBezTo>
                      <a:cubicBezTo>
                        <a:pt x="59" y="33"/>
                        <a:pt x="59" y="33"/>
                        <a:pt x="59" y="33"/>
                      </a:cubicBezTo>
                      <a:cubicBezTo>
                        <a:pt x="58" y="33"/>
                        <a:pt x="58" y="33"/>
                        <a:pt x="58" y="33"/>
                      </a:cubicBezTo>
                      <a:cubicBezTo>
                        <a:pt x="58" y="33"/>
                        <a:pt x="58" y="33"/>
                        <a:pt x="58" y="33"/>
                      </a:cubicBezTo>
                      <a:cubicBezTo>
                        <a:pt x="58" y="33"/>
                        <a:pt x="58" y="33"/>
                        <a:pt x="58" y="33"/>
                      </a:cubicBezTo>
                      <a:cubicBezTo>
                        <a:pt x="59" y="33"/>
                        <a:pt x="59" y="33"/>
                        <a:pt x="59" y="33"/>
                      </a:cubicBezTo>
                      <a:cubicBezTo>
                        <a:pt x="59" y="33"/>
                        <a:pt x="59" y="33"/>
                        <a:pt x="59" y="33"/>
                      </a:cubicBezTo>
                      <a:cubicBezTo>
                        <a:pt x="59" y="34"/>
                        <a:pt x="59" y="34"/>
                        <a:pt x="59" y="34"/>
                      </a:cubicBezTo>
                      <a:cubicBezTo>
                        <a:pt x="59" y="34"/>
                        <a:pt x="59" y="34"/>
                        <a:pt x="59" y="34"/>
                      </a:cubicBezTo>
                      <a:cubicBezTo>
                        <a:pt x="58" y="34"/>
                        <a:pt x="58" y="34"/>
                        <a:pt x="58" y="34"/>
                      </a:cubicBezTo>
                      <a:cubicBezTo>
                        <a:pt x="58" y="34"/>
                        <a:pt x="58" y="34"/>
                        <a:pt x="58" y="34"/>
                      </a:cubicBezTo>
                      <a:cubicBezTo>
                        <a:pt x="58" y="34"/>
                        <a:pt x="58" y="34"/>
                        <a:pt x="58" y="34"/>
                      </a:cubicBezTo>
                      <a:cubicBezTo>
                        <a:pt x="58" y="34"/>
                        <a:pt x="58" y="34"/>
                        <a:pt x="58" y="34"/>
                      </a:cubicBezTo>
                      <a:cubicBezTo>
                        <a:pt x="59" y="35"/>
                        <a:pt x="59" y="35"/>
                        <a:pt x="59" y="35"/>
                      </a:cubicBezTo>
                      <a:cubicBezTo>
                        <a:pt x="59" y="34"/>
                        <a:pt x="59" y="34"/>
                        <a:pt x="59" y="34"/>
                      </a:cubicBezTo>
                      <a:cubicBezTo>
                        <a:pt x="59" y="34"/>
                        <a:pt x="59" y="34"/>
                        <a:pt x="59" y="34"/>
                      </a:cubicBezTo>
                      <a:cubicBezTo>
                        <a:pt x="59" y="34"/>
                        <a:pt x="59" y="34"/>
                        <a:pt x="59" y="34"/>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5"/>
                        <a:pt x="59" y="35"/>
                        <a:pt x="59" y="35"/>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3"/>
                        <a:pt x="59" y="33"/>
                        <a:pt x="59" y="33"/>
                      </a:cubicBezTo>
                      <a:close/>
                      <a:moveTo>
                        <a:pt x="72" y="22"/>
                      </a:moveTo>
                      <a:cubicBezTo>
                        <a:pt x="71" y="21"/>
                        <a:pt x="71" y="21"/>
                        <a:pt x="71" y="21"/>
                      </a:cubicBezTo>
                      <a:cubicBezTo>
                        <a:pt x="71" y="21"/>
                        <a:pt x="71" y="21"/>
                        <a:pt x="71" y="21"/>
                      </a:cubicBezTo>
                      <a:cubicBezTo>
                        <a:pt x="71" y="22"/>
                        <a:pt x="71" y="22"/>
                        <a:pt x="71" y="22"/>
                      </a:cubicBezTo>
                      <a:cubicBezTo>
                        <a:pt x="71" y="22"/>
                        <a:pt x="71" y="22"/>
                        <a:pt x="71" y="22"/>
                      </a:cubicBezTo>
                      <a:cubicBezTo>
                        <a:pt x="71" y="23"/>
                        <a:pt x="71" y="23"/>
                        <a:pt x="71" y="23"/>
                      </a:cubicBezTo>
                      <a:cubicBezTo>
                        <a:pt x="71" y="24"/>
                        <a:pt x="71" y="24"/>
                        <a:pt x="71" y="24"/>
                      </a:cubicBezTo>
                      <a:cubicBezTo>
                        <a:pt x="72" y="23"/>
                        <a:pt x="72" y="23"/>
                        <a:pt x="72" y="23"/>
                      </a:cubicBezTo>
                      <a:cubicBezTo>
                        <a:pt x="72" y="23"/>
                        <a:pt x="72" y="23"/>
                        <a:pt x="72" y="23"/>
                      </a:cubicBezTo>
                      <a:lnTo>
                        <a:pt x="72" y="22"/>
                      </a:lnTo>
                      <a:close/>
                      <a:moveTo>
                        <a:pt x="71" y="25"/>
                      </a:moveTo>
                      <a:cubicBezTo>
                        <a:pt x="71" y="27"/>
                        <a:pt x="71" y="27"/>
                        <a:pt x="71" y="27"/>
                      </a:cubicBezTo>
                      <a:cubicBezTo>
                        <a:pt x="71" y="27"/>
                        <a:pt x="71" y="27"/>
                        <a:pt x="71" y="27"/>
                      </a:cubicBezTo>
                      <a:cubicBezTo>
                        <a:pt x="71" y="28"/>
                        <a:pt x="71" y="28"/>
                        <a:pt x="71" y="28"/>
                      </a:cubicBezTo>
                      <a:cubicBezTo>
                        <a:pt x="71" y="29"/>
                        <a:pt x="71" y="29"/>
                        <a:pt x="71" y="29"/>
                      </a:cubicBezTo>
                      <a:cubicBezTo>
                        <a:pt x="71" y="29"/>
                        <a:pt x="71" y="29"/>
                        <a:pt x="71" y="29"/>
                      </a:cubicBezTo>
                      <a:cubicBezTo>
                        <a:pt x="70" y="29"/>
                        <a:pt x="70" y="29"/>
                        <a:pt x="70" y="29"/>
                      </a:cubicBezTo>
                      <a:cubicBezTo>
                        <a:pt x="70" y="30"/>
                        <a:pt x="70" y="30"/>
                        <a:pt x="70" y="30"/>
                      </a:cubicBezTo>
                      <a:cubicBezTo>
                        <a:pt x="70" y="30"/>
                        <a:pt x="70" y="30"/>
                        <a:pt x="70" y="30"/>
                      </a:cubicBezTo>
                      <a:cubicBezTo>
                        <a:pt x="70" y="30"/>
                        <a:pt x="70" y="30"/>
                        <a:pt x="70" y="30"/>
                      </a:cubicBezTo>
                      <a:cubicBezTo>
                        <a:pt x="70" y="30"/>
                        <a:pt x="70" y="30"/>
                        <a:pt x="70" y="30"/>
                      </a:cubicBezTo>
                      <a:cubicBezTo>
                        <a:pt x="70" y="30"/>
                        <a:pt x="70" y="30"/>
                        <a:pt x="70" y="30"/>
                      </a:cubicBezTo>
                      <a:cubicBezTo>
                        <a:pt x="71" y="29"/>
                        <a:pt x="71" y="29"/>
                        <a:pt x="71" y="29"/>
                      </a:cubicBezTo>
                      <a:cubicBezTo>
                        <a:pt x="71" y="28"/>
                        <a:pt x="71" y="28"/>
                        <a:pt x="71" y="28"/>
                      </a:cubicBezTo>
                      <a:cubicBezTo>
                        <a:pt x="71" y="26"/>
                        <a:pt x="71" y="26"/>
                        <a:pt x="71" y="26"/>
                      </a:cubicBezTo>
                      <a:cubicBezTo>
                        <a:pt x="71" y="25"/>
                        <a:pt x="71" y="25"/>
                        <a:pt x="71" y="25"/>
                      </a:cubicBezTo>
                      <a:cubicBezTo>
                        <a:pt x="71" y="25"/>
                        <a:pt x="71" y="25"/>
                        <a:pt x="71" y="25"/>
                      </a:cubicBezTo>
                      <a:cubicBezTo>
                        <a:pt x="71" y="25"/>
                        <a:pt x="71" y="25"/>
                        <a:pt x="71" y="2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3" name="Freeform 363">
                  <a:extLst>
                    <a:ext uri="{FF2B5EF4-FFF2-40B4-BE49-F238E27FC236}">
                      <a16:creationId xmlns="" xmlns:a16="http://schemas.microsoft.com/office/drawing/2014/main" id="{B080EF22-27EA-44C2-948A-CEE7B9AED5F1}"/>
                    </a:ext>
                  </a:extLst>
                </p:cNvPr>
                <p:cNvSpPr>
                  <a:spLocks noEditPoints="1"/>
                </p:cNvSpPr>
                <p:nvPr/>
              </p:nvSpPr>
              <p:spPr bwMode="auto">
                <a:xfrm>
                  <a:off x="5980450" y="4853044"/>
                  <a:ext cx="482312" cy="403674"/>
                </a:xfrm>
                <a:custGeom>
                  <a:avLst/>
                  <a:gdLst>
                    <a:gd name="T0" fmla="*/ 84 w 92"/>
                    <a:gd name="T1" fmla="*/ 57 h 77"/>
                    <a:gd name="T2" fmla="*/ 42 w 92"/>
                    <a:gd name="T3" fmla="*/ 69 h 77"/>
                    <a:gd name="T4" fmla="*/ 90 w 92"/>
                    <a:gd name="T5" fmla="*/ 62 h 77"/>
                    <a:gd name="T6" fmla="*/ 83 w 92"/>
                    <a:gd name="T7" fmla="*/ 55 h 77"/>
                    <a:gd name="T8" fmla="*/ 85 w 92"/>
                    <a:gd name="T9" fmla="*/ 54 h 77"/>
                    <a:gd name="T10" fmla="*/ 83 w 92"/>
                    <a:gd name="T11" fmla="*/ 54 h 77"/>
                    <a:gd name="T12" fmla="*/ 73 w 92"/>
                    <a:gd name="T13" fmla="*/ 67 h 77"/>
                    <a:gd name="T14" fmla="*/ 82 w 92"/>
                    <a:gd name="T15" fmla="*/ 60 h 77"/>
                    <a:gd name="T16" fmla="*/ 61 w 92"/>
                    <a:gd name="T17" fmla="*/ 76 h 77"/>
                    <a:gd name="T18" fmla="*/ 89 w 92"/>
                    <a:gd name="T19" fmla="*/ 71 h 77"/>
                    <a:gd name="T20" fmla="*/ 87 w 92"/>
                    <a:gd name="T21" fmla="*/ 69 h 77"/>
                    <a:gd name="T22" fmla="*/ 83 w 92"/>
                    <a:gd name="T23" fmla="*/ 68 h 77"/>
                    <a:gd name="T24" fmla="*/ 81 w 92"/>
                    <a:gd name="T25" fmla="*/ 67 h 77"/>
                    <a:gd name="T26" fmla="*/ 76 w 92"/>
                    <a:gd name="T27" fmla="*/ 64 h 77"/>
                    <a:gd name="T28" fmla="*/ 80 w 92"/>
                    <a:gd name="T29" fmla="*/ 62 h 77"/>
                    <a:gd name="T30" fmla="*/ 81 w 92"/>
                    <a:gd name="T31" fmla="*/ 59 h 77"/>
                    <a:gd name="T32" fmla="*/ 83 w 92"/>
                    <a:gd name="T33" fmla="*/ 58 h 77"/>
                    <a:gd name="T34" fmla="*/ 82 w 92"/>
                    <a:gd name="T35" fmla="*/ 57 h 77"/>
                    <a:gd name="T36" fmla="*/ 81 w 92"/>
                    <a:gd name="T37" fmla="*/ 55 h 77"/>
                    <a:gd name="T38" fmla="*/ 79 w 92"/>
                    <a:gd name="T39" fmla="*/ 57 h 77"/>
                    <a:gd name="T40" fmla="*/ 75 w 92"/>
                    <a:gd name="T41" fmla="*/ 56 h 77"/>
                    <a:gd name="T42" fmla="*/ 77 w 92"/>
                    <a:gd name="T43" fmla="*/ 54 h 77"/>
                    <a:gd name="T44" fmla="*/ 74 w 92"/>
                    <a:gd name="T45" fmla="*/ 55 h 77"/>
                    <a:gd name="T46" fmla="*/ 67 w 92"/>
                    <a:gd name="T47" fmla="*/ 50 h 77"/>
                    <a:gd name="T48" fmla="*/ 76 w 92"/>
                    <a:gd name="T49" fmla="*/ 53 h 77"/>
                    <a:gd name="T50" fmla="*/ 77 w 92"/>
                    <a:gd name="T51" fmla="*/ 50 h 77"/>
                    <a:gd name="T52" fmla="*/ 74 w 92"/>
                    <a:gd name="T53" fmla="*/ 40 h 77"/>
                    <a:gd name="T54" fmla="*/ 44 w 92"/>
                    <a:gd name="T55" fmla="*/ 34 h 77"/>
                    <a:gd name="T56" fmla="*/ 48 w 92"/>
                    <a:gd name="T57" fmla="*/ 22 h 77"/>
                    <a:gd name="T58" fmla="*/ 52 w 92"/>
                    <a:gd name="T59" fmla="*/ 13 h 77"/>
                    <a:gd name="T60" fmla="*/ 49 w 92"/>
                    <a:gd name="T61" fmla="*/ 6 h 77"/>
                    <a:gd name="T62" fmla="*/ 1 w 92"/>
                    <a:gd name="T63" fmla="*/ 23 h 77"/>
                    <a:gd name="T64" fmla="*/ 5 w 92"/>
                    <a:gd name="T65" fmla="*/ 28 h 77"/>
                    <a:gd name="T66" fmla="*/ 7 w 92"/>
                    <a:gd name="T67" fmla="*/ 32 h 77"/>
                    <a:gd name="T68" fmla="*/ 8 w 92"/>
                    <a:gd name="T69" fmla="*/ 35 h 77"/>
                    <a:gd name="T70" fmla="*/ 10 w 92"/>
                    <a:gd name="T71" fmla="*/ 38 h 77"/>
                    <a:gd name="T72" fmla="*/ 10 w 92"/>
                    <a:gd name="T73" fmla="*/ 44 h 77"/>
                    <a:gd name="T74" fmla="*/ 9 w 92"/>
                    <a:gd name="T75" fmla="*/ 53 h 77"/>
                    <a:gd name="T76" fmla="*/ 8 w 92"/>
                    <a:gd name="T77" fmla="*/ 62 h 77"/>
                    <a:gd name="T78" fmla="*/ 20 w 92"/>
                    <a:gd name="T79" fmla="*/ 66 h 77"/>
                    <a:gd name="T80" fmla="*/ 37 w 92"/>
                    <a:gd name="T81" fmla="*/ 67 h 77"/>
                    <a:gd name="T82" fmla="*/ 36 w 92"/>
                    <a:gd name="T83" fmla="*/ 65 h 77"/>
                    <a:gd name="T84" fmla="*/ 41 w 92"/>
                    <a:gd name="T85" fmla="*/ 64 h 77"/>
                    <a:gd name="T86" fmla="*/ 46 w 92"/>
                    <a:gd name="T87" fmla="*/ 68 h 77"/>
                    <a:gd name="T88" fmla="*/ 51 w 92"/>
                    <a:gd name="T89" fmla="*/ 66 h 77"/>
                    <a:gd name="T90" fmla="*/ 54 w 92"/>
                    <a:gd name="T91" fmla="*/ 72 h 77"/>
                    <a:gd name="T92" fmla="*/ 50 w 92"/>
                    <a:gd name="T93" fmla="*/ 72 h 77"/>
                    <a:gd name="T94" fmla="*/ 58 w 92"/>
                    <a:gd name="T95" fmla="*/ 75 h 77"/>
                    <a:gd name="T96" fmla="*/ 62 w 92"/>
                    <a:gd name="T97" fmla="*/ 74 h 77"/>
                    <a:gd name="T98" fmla="*/ 63 w 92"/>
                    <a:gd name="T99" fmla="*/ 71 h 77"/>
                    <a:gd name="T100" fmla="*/ 67 w 92"/>
                    <a:gd name="T101" fmla="*/ 71 h 77"/>
                    <a:gd name="T102" fmla="*/ 69 w 92"/>
                    <a:gd name="T103" fmla="*/ 74 h 77"/>
                    <a:gd name="T104" fmla="*/ 72 w 92"/>
                    <a:gd name="T105" fmla="*/ 70 h 77"/>
                    <a:gd name="T106" fmla="*/ 69 w 92"/>
                    <a:gd name="T107" fmla="*/ 67 h 77"/>
                    <a:gd name="T108" fmla="*/ 75 w 92"/>
                    <a:gd name="T109" fmla="*/ 67 h 77"/>
                    <a:gd name="T110" fmla="*/ 77 w 92"/>
                    <a:gd name="T111" fmla="*/ 68 h 77"/>
                    <a:gd name="T112" fmla="*/ 81 w 92"/>
                    <a:gd name="T113" fmla="*/ 71 h 77"/>
                    <a:gd name="T114" fmla="*/ 85 w 92"/>
                    <a:gd name="T115" fmla="*/ 72 h 77"/>
                    <a:gd name="T116" fmla="*/ 84 w 92"/>
                    <a:gd name="T117" fmla="*/ 77 h 77"/>
                    <a:gd name="T118" fmla="*/ 88 w 92"/>
                    <a:gd name="T119" fmla="*/ 73 h 77"/>
                    <a:gd name="T120" fmla="*/ 91 w 92"/>
                    <a:gd name="T121" fmla="*/ 55 h 77"/>
                    <a:gd name="T122" fmla="*/ 91 w 92"/>
                    <a:gd name="T123" fmla="*/ 60 h 77"/>
                    <a:gd name="T124" fmla="*/ 65 w 92"/>
                    <a:gd name="T125" fmla="*/ 7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 h="77">
                      <a:moveTo>
                        <a:pt x="85" y="57"/>
                      </a:moveTo>
                      <a:cubicBezTo>
                        <a:pt x="85" y="57"/>
                        <a:pt x="85" y="57"/>
                        <a:pt x="85" y="57"/>
                      </a:cubicBezTo>
                      <a:cubicBezTo>
                        <a:pt x="85" y="57"/>
                        <a:pt x="85" y="57"/>
                        <a:pt x="85" y="57"/>
                      </a:cubicBezTo>
                      <a:cubicBezTo>
                        <a:pt x="85" y="57"/>
                        <a:pt x="85" y="57"/>
                        <a:pt x="85" y="57"/>
                      </a:cubicBezTo>
                      <a:cubicBezTo>
                        <a:pt x="85" y="57"/>
                        <a:pt x="85" y="57"/>
                        <a:pt x="85"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cubicBezTo>
                        <a:pt x="84" y="57"/>
                        <a:pt x="84" y="57"/>
                        <a:pt x="84" y="57"/>
                      </a:cubicBezTo>
                      <a:lnTo>
                        <a:pt x="85" y="57"/>
                      </a:lnTo>
                      <a:close/>
                      <a:moveTo>
                        <a:pt x="84" y="57"/>
                      </a:moveTo>
                      <a:cubicBezTo>
                        <a:pt x="84" y="57"/>
                        <a:pt x="84" y="57"/>
                        <a:pt x="84" y="57"/>
                      </a:cubicBezTo>
                      <a:cubicBezTo>
                        <a:pt x="84" y="56"/>
                        <a:pt x="84" y="56"/>
                        <a:pt x="84" y="56"/>
                      </a:cubicBezTo>
                      <a:cubicBezTo>
                        <a:pt x="84" y="56"/>
                        <a:pt x="84" y="56"/>
                        <a:pt x="84" y="56"/>
                      </a:cubicBezTo>
                      <a:cubicBezTo>
                        <a:pt x="84" y="56"/>
                        <a:pt x="84" y="56"/>
                        <a:pt x="84" y="56"/>
                      </a:cubicBezTo>
                      <a:cubicBezTo>
                        <a:pt x="84" y="57"/>
                        <a:pt x="84" y="57"/>
                        <a:pt x="84" y="57"/>
                      </a:cubicBezTo>
                      <a:cubicBezTo>
                        <a:pt x="84" y="57"/>
                        <a:pt x="84" y="57"/>
                        <a:pt x="84" y="57"/>
                      </a:cubicBezTo>
                      <a:cubicBezTo>
                        <a:pt x="83" y="57"/>
                        <a:pt x="83" y="57"/>
                        <a:pt x="83" y="57"/>
                      </a:cubicBezTo>
                      <a:cubicBezTo>
                        <a:pt x="83" y="57"/>
                        <a:pt x="83" y="57"/>
                        <a:pt x="83" y="57"/>
                      </a:cubicBezTo>
                      <a:cubicBezTo>
                        <a:pt x="83" y="57"/>
                        <a:pt x="83" y="57"/>
                        <a:pt x="83" y="57"/>
                      </a:cubicBezTo>
                      <a:cubicBezTo>
                        <a:pt x="83" y="57"/>
                        <a:pt x="83" y="57"/>
                        <a:pt x="83" y="57"/>
                      </a:cubicBezTo>
                      <a:lnTo>
                        <a:pt x="84" y="57"/>
                      </a:lnTo>
                      <a:close/>
                      <a:moveTo>
                        <a:pt x="43" y="67"/>
                      </a:moveTo>
                      <a:cubicBezTo>
                        <a:pt x="43" y="67"/>
                        <a:pt x="43" y="67"/>
                        <a:pt x="43" y="67"/>
                      </a:cubicBezTo>
                      <a:cubicBezTo>
                        <a:pt x="42" y="67"/>
                        <a:pt x="42" y="67"/>
                        <a:pt x="42" y="67"/>
                      </a:cubicBezTo>
                      <a:cubicBezTo>
                        <a:pt x="42" y="67"/>
                        <a:pt x="42" y="67"/>
                        <a:pt x="42" y="67"/>
                      </a:cubicBezTo>
                      <a:cubicBezTo>
                        <a:pt x="42" y="67"/>
                        <a:pt x="42" y="67"/>
                        <a:pt x="42" y="67"/>
                      </a:cubicBezTo>
                      <a:cubicBezTo>
                        <a:pt x="41" y="67"/>
                        <a:pt x="41" y="67"/>
                        <a:pt x="41" y="67"/>
                      </a:cubicBezTo>
                      <a:cubicBezTo>
                        <a:pt x="41" y="67"/>
                        <a:pt x="41" y="67"/>
                        <a:pt x="41" y="67"/>
                      </a:cubicBezTo>
                      <a:cubicBezTo>
                        <a:pt x="40" y="66"/>
                        <a:pt x="40" y="66"/>
                        <a:pt x="40" y="66"/>
                      </a:cubicBezTo>
                      <a:cubicBezTo>
                        <a:pt x="40" y="66"/>
                        <a:pt x="40" y="66"/>
                        <a:pt x="40" y="66"/>
                      </a:cubicBezTo>
                      <a:cubicBezTo>
                        <a:pt x="40" y="66"/>
                        <a:pt x="40" y="66"/>
                        <a:pt x="40" y="66"/>
                      </a:cubicBezTo>
                      <a:cubicBezTo>
                        <a:pt x="39" y="67"/>
                        <a:pt x="39" y="67"/>
                        <a:pt x="39" y="67"/>
                      </a:cubicBezTo>
                      <a:cubicBezTo>
                        <a:pt x="39" y="67"/>
                        <a:pt x="39" y="67"/>
                        <a:pt x="39" y="67"/>
                      </a:cubicBezTo>
                      <a:cubicBezTo>
                        <a:pt x="39" y="67"/>
                        <a:pt x="39" y="67"/>
                        <a:pt x="39" y="67"/>
                      </a:cubicBezTo>
                      <a:cubicBezTo>
                        <a:pt x="39" y="67"/>
                        <a:pt x="39" y="67"/>
                        <a:pt x="39" y="67"/>
                      </a:cubicBezTo>
                      <a:cubicBezTo>
                        <a:pt x="38" y="67"/>
                        <a:pt x="38" y="67"/>
                        <a:pt x="38" y="67"/>
                      </a:cubicBezTo>
                      <a:cubicBezTo>
                        <a:pt x="38" y="68"/>
                        <a:pt x="38" y="68"/>
                        <a:pt x="38" y="68"/>
                      </a:cubicBezTo>
                      <a:cubicBezTo>
                        <a:pt x="38" y="68"/>
                        <a:pt x="38" y="68"/>
                        <a:pt x="38" y="68"/>
                      </a:cubicBezTo>
                      <a:cubicBezTo>
                        <a:pt x="38" y="68"/>
                        <a:pt x="38" y="68"/>
                        <a:pt x="38" y="68"/>
                      </a:cubicBezTo>
                      <a:cubicBezTo>
                        <a:pt x="40" y="69"/>
                        <a:pt x="40" y="69"/>
                        <a:pt x="40" y="69"/>
                      </a:cubicBezTo>
                      <a:cubicBezTo>
                        <a:pt x="40" y="69"/>
                        <a:pt x="40" y="69"/>
                        <a:pt x="40" y="69"/>
                      </a:cubicBezTo>
                      <a:cubicBezTo>
                        <a:pt x="40" y="69"/>
                        <a:pt x="40" y="69"/>
                        <a:pt x="40" y="69"/>
                      </a:cubicBezTo>
                      <a:cubicBezTo>
                        <a:pt x="41" y="69"/>
                        <a:pt x="41" y="69"/>
                        <a:pt x="41"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8"/>
                        <a:pt x="42" y="68"/>
                        <a:pt x="42" y="68"/>
                      </a:cubicBezTo>
                      <a:cubicBezTo>
                        <a:pt x="43" y="68"/>
                        <a:pt x="43" y="68"/>
                        <a:pt x="43" y="68"/>
                      </a:cubicBezTo>
                      <a:cubicBezTo>
                        <a:pt x="43" y="68"/>
                        <a:pt x="43" y="68"/>
                        <a:pt x="43" y="68"/>
                      </a:cubicBezTo>
                      <a:cubicBezTo>
                        <a:pt x="43" y="68"/>
                        <a:pt x="43" y="68"/>
                        <a:pt x="43" y="68"/>
                      </a:cubicBezTo>
                      <a:cubicBezTo>
                        <a:pt x="43" y="67"/>
                        <a:pt x="43" y="67"/>
                        <a:pt x="43" y="67"/>
                      </a:cubicBezTo>
                      <a:close/>
                      <a:moveTo>
                        <a:pt x="81" y="53"/>
                      </a:moveTo>
                      <a:cubicBezTo>
                        <a:pt x="81" y="53"/>
                        <a:pt x="81" y="53"/>
                        <a:pt x="81" y="53"/>
                      </a:cubicBezTo>
                      <a:cubicBezTo>
                        <a:pt x="81" y="53"/>
                        <a:pt x="81" y="53"/>
                        <a:pt x="81" y="53"/>
                      </a:cubicBezTo>
                      <a:cubicBezTo>
                        <a:pt x="81" y="53"/>
                        <a:pt x="81" y="53"/>
                        <a:pt x="81" y="53"/>
                      </a:cubicBezTo>
                      <a:cubicBezTo>
                        <a:pt x="81" y="53"/>
                        <a:pt x="81" y="53"/>
                        <a:pt x="81" y="53"/>
                      </a:cubicBezTo>
                      <a:close/>
                      <a:moveTo>
                        <a:pt x="84" y="60"/>
                      </a:moveTo>
                      <a:cubicBezTo>
                        <a:pt x="84" y="59"/>
                        <a:pt x="84" y="59"/>
                        <a:pt x="84" y="59"/>
                      </a:cubicBezTo>
                      <a:cubicBezTo>
                        <a:pt x="84" y="59"/>
                        <a:pt x="84" y="59"/>
                        <a:pt x="84" y="59"/>
                      </a:cubicBezTo>
                      <a:cubicBezTo>
                        <a:pt x="84" y="60"/>
                        <a:pt x="84" y="60"/>
                        <a:pt x="84" y="60"/>
                      </a:cubicBezTo>
                      <a:cubicBezTo>
                        <a:pt x="84" y="60"/>
                        <a:pt x="84" y="60"/>
                        <a:pt x="84" y="60"/>
                      </a:cubicBezTo>
                      <a:cubicBezTo>
                        <a:pt x="83" y="60"/>
                        <a:pt x="83" y="60"/>
                        <a:pt x="83" y="60"/>
                      </a:cubicBezTo>
                      <a:cubicBezTo>
                        <a:pt x="83" y="60"/>
                        <a:pt x="83" y="60"/>
                        <a:pt x="83" y="60"/>
                      </a:cubicBezTo>
                      <a:cubicBezTo>
                        <a:pt x="84" y="60"/>
                        <a:pt x="84" y="60"/>
                        <a:pt x="84" y="60"/>
                      </a:cubicBezTo>
                      <a:close/>
                      <a:moveTo>
                        <a:pt x="90" y="62"/>
                      </a:moveTo>
                      <a:cubicBezTo>
                        <a:pt x="90" y="62"/>
                        <a:pt x="90" y="62"/>
                        <a:pt x="90" y="62"/>
                      </a:cubicBezTo>
                      <a:cubicBezTo>
                        <a:pt x="90" y="62"/>
                        <a:pt x="90" y="62"/>
                        <a:pt x="90" y="62"/>
                      </a:cubicBezTo>
                      <a:cubicBezTo>
                        <a:pt x="90" y="62"/>
                        <a:pt x="90" y="62"/>
                        <a:pt x="90" y="62"/>
                      </a:cubicBezTo>
                      <a:cubicBezTo>
                        <a:pt x="90" y="62"/>
                        <a:pt x="90" y="62"/>
                        <a:pt x="90" y="62"/>
                      </a:cubicBezTo>
                      <a:close/>
                      <a:moveTo>
                        <a:pt x="57" y="76"/>
                      </a:moveTo>
                      <a:cubicBezTo>
                        <a:pt x="58" y="77"/>
                        <a:pt x="58" y="77"/>
                        <a:pt x="58" y="77"/>
                      </a:cubicBezTo>
                      <a:cubicBezTo>
                        <a:pt x="58" y="77"/>
                        <a:pt x="58" y="77"/>
                        <a:pt x="58" y="77"/>
                      </a:cubicBezTo>
                      <a:cubicBezTo>
                        <a:pt x="58" y="77"/>
                        <a:pt x="58" y="77"/>
                        <a:pt x="58" y="77"/>
                      </a:cubicBezTo>
                      <a:lnTo>
                        <a:pt x="57" y="76"/>
                      </a:lnTo>
                      <a:close/>
                      <a:moveTo>
                        <a:pt x="88" y="65"/>
                      </a:moveTo>
                      <a:cubicBezTo>
                        <a:pt x="88" y="64"/>
                        <a:pt x="88" y="64"/>
                        <a:pt x="88" y="64"/>
                      </a:cubicBezTo>
                      <a:cubicBezTo>
                        <a:pt x="89" y="64"/>
                        <a:pt x="89" y="64"/>
                        <a:pt x="89" y="64"/>
                      </a:cubicBezTo>
                      <a:cubicBezTo>
                        <a:pt x="88" y="64"/>
                        <a:pt x="88" y="64"/>
                        <a:pt x="88" y="64"/>
                      </a:cubicBezTo>
                      <a:cubicBezTo>
                        <a:pt x="88" y="64"/>
                        <a:pt x="88" y="64"/>
                        <a:pt x="88" y="64"/>
                      </a:cubicBezTo>
                      <a:cubicBezTo>
                        <a:pt x="88" y="65"/>
                        <a:pt x="88" y="65"/>
                        <a:pt x="88" y="65"/>
                      </a:cubicBezTo>
                      <a:cubicBezTo>
                        <a:pt x="88" y="65"/>
                        <a:pt x="88" y="65"/>
                        <a:pt x="88" y="65"/>
                      </a:cubicBezTo>
                      <a:close/>
                      <a:moveTo>
                        <a:pt x="86" y="66"/>
                      </a:moveTo>
                      <a:cubicBezTo>
                        <a:pt x="87" y="66"/>
                        <a:pt x="87" y="66"/>
                        <a:pt x="87" y="66"/>
                      </a:cubicBezTo>
                      <a:cubicBezTo>
                        <a:pt x="87" y="65"/>
                        <a:pt x="87" y="65"/>
                        <a:pt x="87" y="65"/>
                      </a:cubicBezTo>
                      <a:cubicBezTo>
                        <a:pt x="87" y="65"/>
                        <a:pt x="87" y="65"/>
                        <a:pt x="87" y="65"/>
                      </a:cubicBezTo>
                      <a:cubicBezTo>
                        <a:pt x="87" y="65"/>
                        <a:pt x="87" y="65"/>
                        <a:pt x="87" y="65"/>
                      </a:cubicBezTo>
                      <a:cubicBezTo>
                        <a:pt x="87" y="65"/>
                        <a:pt x="87" y="65"/>
                        <a:pt x="87" y="65"/>
                      </a:cubicBezTo>
                      <a:cubicBezTo>
                        <a:pt x="87" y="65"/>
                        <a:pt x="87" y="65"/>
                        <a:pt x="87" y="65"/>
                      </a:cubicBezTo>
                      <a:cubicBezTo>
                        <a:pt x="87" y="65"/>
                        <a:pt x="87" y="65"/>
                        <a:pt x="87" y="65"/>
                      </a:cubicBezTo>
                      <a:cubicBezTo>
                        <a:pt x="86" y="66"/>
                        <a:pt x="86" y="66"/>
                        <a:pt x="86" y="66"/>
                      </a:cubicBezTo>
                      <a:cubicBezTo>
                        <a:pt x="86" y="66"/>
                        <a:pt x="86" y="66"/>
                        <a:pt x="86" y="66"/>
                      </a:cubicBezTo>
                      <a:cubicBezTo>
                        <a:pt x="86" y="66"/>
                        <a:pt x="86" y="66"/>
                        <a:pt x="86" y="66"/>
                      </a:cubicBezTo>
                      <a:close/>
                      <a:moveTo>
                        <a:pt x="83" y="55"/>
                      </a:moveTo>
                      <a:cubicBezTo>
                        <a:pt x="83" y="55"/>
                        <a:pt x="83" y="55"/>
                        <a:pt x="83" y="55"/>
                      </a:cubicBezTo>
                      <a:cubicBezTo>
                        <a:pt x="83" y="55"/>
                        <a:pt x="83" y="55"/>
                        <a:pt x="83" y="55"/>
                      </a:cubicBezTo>
                      <a:cubicBezTo>
                        <a:pt x="83" y="55"/>
                        <a:pt x="83" y="55"/>
                        <a:pt x="83" y="55"/>
                      </a:cubicBezTo>
                      <a:cubicBezTo>
                        <a:pt x="83" y="55"/>
                        <a:pt x="83" y="55"/>
                        <a:pt x="83" y="55"/>
                      </a:cubicBezTo>
                      <a:cubicBezTo>
                        <a:pt x="83" y="55"/>
                        <a:pt x="83" y="55"/>
                        <a:pt x="83" y="55"/>
                      </a:cubicBezTo>
                      <a:cubicBezTo>
                        <a:pt x="84" y="55"/>
                        <a:pt x="84" y="55"/>
                        <a:pt x="84" y="55"/>
                      </a:cubicBezTo>
                      <a:cubicBezTo>
                        <a:pt x="84" y="55"/>
                        <a:pt x="84" y="55"/>
                        <a:pt x="84" y="55"/>
                      </a:cubicBezTo>
                      <a:cubicBezTo>
                        <a:pt x="84" y="55"/>
                        <a:pt x="84" y="55"/>
                        <a:pt x="84" y="55"/>
                      </a:cubicBezTo>
                      <a:cubicBezTo>
                        <a:pt x="84" y="55"/>
                        <a:pt x="84" y="55"/>
                        <a:pt x="84" y="55"/>
                      </a:cubicBezTo>
                      <a:cubicBezTo>
                        <a:pt x="84" y="55"/>
                        <a:pt x="84" y="55"/>
                        <a:pt x="84" y="55"/>
                      </a:cubicBezTo>
                      <a:cubicBezTo>
                        <a:pt x="84" y="54"/>
                        <a:pt x="84" y="54"/>
                        <a:pt x="84" y="54"/>
                      </a:cubicBezTo>
                      <a:cubicBezTo>
                        <a:pt x="84" y="54"/>
                        <a:pt x="84" y="54"/>
                        <a:pt x="84" y="54"/>
                      </a:cubicBezTo>
                      <a:cubicBezTo>
                        <a:pt x="84" y="54"/>
                        <a:pt x="84" y="54"/>
                        <a:pt x="84" y="54"/>
                      </a:cubicBezTo>
                      <a:cubicBezTo>
                        <a:pt x="84" y="54"/>
                        <a:pt x="84" y="54"/>
                        <a:pt x="84" y="54"/>
                      </a:cubicBezTo>
                      <a:cubicBezTo>
                        <a:pt x="84" y="54"/>
                        <a:pt x="84" y="54"/>
                        <a:pt x="84" y="54"/>
                      </a:cubicBezTo>
                      <a:cubicBezTo>
                        <a:pt x="84" y="55"/>
                        <a:pt x="84" y="55"/>
                        <a:pt x="84" y="55"/>
                      </a:cubicBezTo>
                      <a:cubicBezTo>
                        <a:pt x="84" y="55"/>
                        <a:pt x="84" y="55"/>
                        <a:pt x="84" y="55"/>
                      </a:cubicBezTo>
                      <a:cubicBezTo>
                        <a:pt x="85" y="55"/>
                        <a:pt x="85" y="55"/>
                        <a:pt x="85" y="55"/>
                      </a:cubicBezTo>
                      <a:cubicBezTo>
                        <a:pt x="85" y="55"/>
                        <a:pt x="85" y="55"/>
                        <a:pt x="85" y="55"/>
                      </a:cubicBezTo>
                      <a:cubicBezTo>
                        <a:pt x="85" y="55"/>
                        <a:pt x="85" y="55"/>
                        <a:pt x="85" y="55"/>
                      </a:cubicBezTo>
                      <a:cubicBezTo>
                        <a:pt x="85" y="55"/>
                        <a:pt x="85" y="55"/>
                        <a:pt x="85" y="55"/>
                      </a:cubicBezTo>
                      <a:cubicBezTo>
                        <a:pt x="85" y="55"/>
                        <a:pt x="85" y="55"/>
                        <a:pt x="85" y="55"/>
                      </a:cubicBezTo>
                      <a:cubicBezTo>
                        <a:pt x="85" y="54"/>
                        <a:pt x="85" y="54"/>
                        <a:pt x="85" y="54"/>
                      </a:cubicBezTo>
                      <a:cubicBezTo>
                        <a:pt x="85" y="54"/>
                        <a:pt x="85" y="54"/>
                        <a:pt x="85" y="54"/>
                      </a:cubicBezTo>
                      <a:cubicBezTo>
                        <a:pt x="85" y="54"/>
                        <a:pt x="85" y="54"/>
                        <a:pt x="85" y="54"/>
                      </a:cubicBezTo>
                      <a:cubicBezTo>
                        <a:pt x="85" y="54"/>
                        <a:pt x="85" y="54"/>
                        <a:pt x="85" y="54"/>
                      </a:cubicBezTo>
                      <a:cubicBezTo>
                        <a:pt x="85" y="54"/>
                        <a:pt x="85" y="54"/>
                        <a:pt x="85" y="54"/>
                      </a:cubicBezTo>
                      <a:cubicBezTo>
                        <a:pt x="85" y="54"/>
                        <a:pt x="85" y="54"/>
                        <a:pt x="85" y="54"/>
                      </a:cubicBezTo>
                      <a:cubicBezTo>
                        <a:pt x="85" y="55"/>
                        <a:pt x="85" y="55"/>
                        <a:pt x="85" y="55"/>
                      </a:cubicBezTo>
                      <a:cubicBezTo>
                        <a:pt x="85" y="54"/>
                        <a:pt x="85" y="54"/>
                        <a:pt x="85" y="54"/>
                      </a:cubicBezTo>
                      <a:cubicBezTo>
                        <a:pt x="85" y="54"/>
                        <a:pt x="85" y="54"/>
                        <a:pt x="85" y="54"/>
                      </a:cubicBezTo>
                      <a:cubicBezTo>
                        <a:pt x="85" y="54"/>
                        <a:pt x="85" y="54"/>
                        <a:pt x="85" y="54"/>
                      </a:cubicBezTo>
                      <a:cubicBezTo>
                        <a:pt x="84" y="54"/>
                        <a:pt x="84" y="54"/>
                        <a:pt x="84" y="54"/>
                      </a:cubicBezTo>
                      <a:cubicBezTo>
                        <a:pt x="84" y="54"/>
                        <a:pt x="84" y="54"/>
                        <a:pt x="84" y="54"/>
                      </a:cubicBezTo>
                      <a:cubicBezTo>
                        <a:pt x="84" y="53"/>
                        <a:pt x="84" y="53"/>
                        <a:pt x="84" y="53"/>
                      </a:cubicBezTo>
                      <a:cubicBezTo>
                        <a:pt x="85" y="53"/>
                        <a:pt x="85" y="53"/>
                        <a:pt x="85" y="53"/>
                      </a:cubicBezTo>
                      <a:cubicBezTo>
                        <a:pt x="85" y="53"/>
                        <a:pt x="85" y="53"/>
                        <a:pt x="85" y="53"/>
                      </a:cubicBezTo>
                      <a:cubicBezTo>
                        <a:pt x="85" y="52"/>
                        <a:pt x="85" y="52"/>
                        <a:pt x="85" y="52"/>
                      </a:cubicBezTo>
                      <a:cubicBezTo>
                        <a:pt x="85" y="52"/>
                        <a:pt x="85" y="52"/>
                        <a:pt x="85" y="52"/>
                      </a:cubicBezTo>
                      <a:cubicBezTo>
                        <a:pt x="85" y="52"/>
                        <a:pt x="85" y="52"/>
                        <a:pt x="85" y="52"/>
                      </a:cubicBezTo>
                      <a:cubicBezTo>
                        <a:pt x="85" y="53"/>
                        <a:pt x="85" y="53"/>
                        <a:pt x="85" y="53"/>
                      </a:cubicBezTo>
                      <a:cubicBezTo>
                        <a:pt x="84" y="53"/>
                        <a:pt x="84" y="53"/>
                        <a:pt x="84" y="53"/>
                      </a:cubicBezTo>
                      <a:cubicBezTo>
                        <a:pt x="84" y="53"/>
                        <a:pt x="84" y="53"/>
                        <a:pt x="84" y="53"/>
                      </a:cubicBezTo>
                      <a:cubicBezTo>
                        <a:pt x="84" y="54"/>
                        <a:pt x="84" y="54"/>
                        <a:pt x="84" y="54"/>
                      </a:cubicBezTo>
                      <a:cubicBezTo>
                        <a:pt x="84" y="54"/>
                        <a:pt x="84" y="54"/>
                        <a:pt x="84" y="54"/>
                      </a:cubicBezTo>
                      <a:cubicBezTo>
                        <a:pt x="84" y="54"/>
                        <a:pt x="84" y="54"/>
                        <a:pt x="84" y="54"/>
                      </a:cubicBezTo>
                      <a:cubicBezTo>
                        <a:pt x="84" y="54"/>
                        <a:pt x="84" y="54"/>
                        <a:pt x="84" y="54"/>
                      </a:cubicBezTo>
                      <a:cubicBezTo>
                        <a:pt x="83" y="54"/>
                        <a:pt x="83" y="54"/>
                        <a:pt x="83" y="54"/>
                      </a:cubicBezTo>
                      <a:cubicBezTo>
                        <a:pt x="83" y="54"/>
                        <a:pt x="83" y="54"/>
                        <a:pt x="83" y="54"/>
                      </a:cubicBezTo>
                      <a:cubicBezTo>
                        <a:pt x="83" y="54"/>
                        <a:pt x="83" y="54"/>
                        <a:pt x="83" y="54"/>
                      </a:cubicBezTo>
                      <a:cubicBezTo>
                        <a:pt x="83" y="54"/>
                        <a:pt x="83" y="54"/>
                        <a:pt x="83" y="54"/>
                      </a:cubicBezTo>
                      <a:cubicBezTo>
                        <a:pt x="83" y="55"/>
                        <a:pt x="83" y="55"/>
                        <a:pt x="83" y="55"/>
                      </a:cubicBezTo>
                      <a:cubicBezTo>
                        <a:pt x="83" y="55"/>
                        <a:pt x="83" y="55"/>
                        <a:pt x="83" y="55"/>
                      </a:cubicBezTo>
                      <a:cubicBezTo>
                        <a:pt x="83" y="55"/>
                        <a:pt x="83" y="55"/>
                        <a:pt x="83" y="55"/>
                      </a:cubicBezTo>
                      <a:close/>
                      <a:moveTo>
                        <a:pt x="72" y="67"/>
                      </a:move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8"/>
                        <a:pt x="72" y="68"/>
                        <a:pt x="72" y="68"/>
                      </a:cubicBezTo>
                      <a:cubicBezTo>
                        <a:pt x="72" y="68"/>
                        <a:pt x="72" y="68"/>
                        <a:pt x="72" y="68"/>
                      </a:cubicBezTo>
                      <a:cubicBezTo>
                        <a:pt x="73" y="68"/>
                        <a:pt x="73" y="68"/>
                        <a:pt x="73" y="68"/>
                      </a:cubicBezTo>
                      <a:cubicBezTo>
                        <a:pt x="73" y="68"/>
                        <a:pt x="73" y="68"/>
                        <a:pt x="73" y="68"/>
                      </a:cubicBezTo>
                      <a:cubicBezTo>
                        <a:pt x="73" y="68"/>
                        <a:pt x="73" y="68"/>
                        <a:pt x="73" y="68"/>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3" y="67"/>
                        <a:pt x="73" y="67"/>
                        <a:pt x="73"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2" y="67"/>
                        <a:pt x="72" y="67"/>
                        <a:pt x="72"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1" y="67"/>
                        <a:pt x="71" y="67"/>
                        <a:pt x="71" y="67"/>
                      </a:cubicBezTo>
                      <a:cubicBezTo>
                        <a:pt x="72" y="67"/>
                        <a:pt x="72" y="67"/>
                        <a:pt x="72" y="67"/>
                      </a:cubicBezTo>
                      <a:cubicBezTo>
                        <a:pt x="72" y="67"/>
                        <a:pt x="72" y="67"/>
                        <a:pt x="72" y="67"/>
                      </a:cubicBezTo>
                      <a:cubicBezTo>
                        <a:pt x="72" y="67"/>
                        <a:pt x="72" y="67"/>
                        <a:pt x="72" y="67"/>
                      </a:cubicBezTo>
                      <a:close/>
                      <a:moveTo>
                        <a:pt x="82" y="60"/>
                      </a:moveTo>
                      <a:cubicBezTo>
                        <a:pt x="82" y="60"/>
                        <a:pt x="82" y="60"/>
                        <a:pt x="82" y="60"/>
                      </a:cubicBezTo>
                      <a:cubicBezTo>
                        <a:pt x="81" y="60"/>
                        <a:pt x="81" y="60"/>
                        <a:pt x="81" y="60"/>
                      </a:cubicBezTo>
                      <a:cubicBezTo>
                        <a:pt x="81" y="60"/>
                        <a:pt x="81" y="60"/>
                        <a:pt x="81" y="60"/>
                      </a:cubicBezTo>
                      <a:cubicBezTo>
                        <a:pt x="81" y="60"/>
                        <a:pt x="81" y="60"/>
                        <a:pt x="81" y="60"/>
                      </a:cubicBezTo>
                      <a:cubicBezTo>
                        <a:pt x="81" y="60"/>
                        <a:pt x="81" y="60"/>
                        <a:pt x="81" y="60"/>
                      </a:cubicBezTo>
                      <a:cubicBezTo>
                        <a:pt x="81" y="60"/>
                        <a:pt x="81" y="60"/>
                        <a:pt x="81" y="60"/>
                      </a:cubicBezTo>
                      <a:cubicBezTo>
                        <a:pt x="81" y="60"/>
                        <a:pt x="81" y="60"/>
                        <a:pt x="81" y="60"/>
                      </a:cubicBezTo>
                      <a:cubicBezTo>
                        <a:pt x="81" y="61"/>
                        <a:pt x="81" y="61"/>
                        <a:pt x="81" y="61"/>
                      </a:cubicBezTo>
                      <a:cubicBezTo>
                        <a:pt x="81" y="61"/>
                        <a:pt x="81" y="61"/>
                        <a:pt x="81" y="61"/>
                      </a:cubicBezTo>
                      <a:cubicBezTo>
                        <a:pt x="81" y="61"/>
                        <a:pt x="81" y="61"/>
                        <a:pt x="81" y="61"/>
                      </a:cubicBezTo>
                      <a:cubicBezTo>
                        <a:pt x="81" y="60"/>
                        <a:pt x="81" y="60"/>
                        <a:pt x="81" y="60"/>
                      </a:cubicBezTo>
                      <a:cubicBezTo>
                        <a:pt x="81" y="61"/>
                        <a:pt x="81" y="61"/>
                        <a:pt x="81" y="61"/>
                      </a:cubicBezTo>
                      <a:cubicBezTo>
                        <a:pt x="81" y="61"/>
                        <a:pt x="81" y="61"/>
                        <a:pt x="81" y="61"/>
                      </a:cubicBezTo>
                      <a:cubicBezTo>
                        <a:pt x="82" y="61"/>
                        <a:pt x="82" y="61"/>
                        <a:pt x="82" y="61"/>
                      </a:cubicBezTo>
                      <a:cubicBezTo>
                        <a:pt x="82" y="61"/>
                        <a:pt x="82" y="61"/>
                        <a:pt x="82" y="61"/>
                      </a:cubicBezTo>
                      <a:cubicBezTo>
                        <a:pt x="82" y="61"/>
                        <a:pt x="82" y="61"/>
                        <a:pt x="82" y="61"/>
                      </a:cubicBezTo>
                      <a:lnTo>
                        <a:pt x="82" y="60"/>
                      </a:lnTo>
                      <a:close/>
                      <a:moveTo>
                        <a:pt x="62" y="76"/>
                      </a:move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ubicBezTo>
                        <a:pt x="61" y="76"/>
                        <a:pt x="61" y="76"/>
                        <a:pt x="61" y="76"/>
                      </a:cubicBezTo>
                      <a:cubicBezTo>
                        <a:pt x="61" y="76"/>
                        <a:pt x="61" y="76"/>
                        <a:pt x="61" y="76"/>
                      </a:cubicBezTo>
                      <a:cubicBezTo>
                        <a:pt x="61" y="76"/>
                        <a:pt x="61" y="76"/>
                        <a:pt x="61" y="76"/>
                      </a:cubicBezTo>
                      <a:cubicBezTo>
                        <a:pt x="61" y="76"/>
                        <a:pt x="61" y="76"/>
                        <a:pt x="61" y="76"/>
                      </a:cubicBezTo>
                      <a:cubicBezTo>
                        <a:pt x="61" y="76"/>
                        <a:pt x="61" y="76"/>
                        <a:pt x="61" y="76"/>
                      </a:cubicBezTo>
                      <a:cubicBezTo>
                        <a:pt x="60" y="77"/>
                        <a:pt x="60" y="77"/>
                        <a:pt x="60" y="77"/>
                      </a:cubicBezTo>
                      <a:cubicBezTo>
                        <a:pt x="60" y="77"/>
                        <a:pt x="60" y="77"/>
                        <a:pt x="60" y="77"/>
                      </a:cubicBezTo>
                      <a:cubicBezTo>
                        <a:pt x="61" y="77"/>
                        <a:pt x="61" y="77"/>
                        <a:pt x="61" y="77"/>
                      </a:cubicBezTo>
                      <a:cubicBezTo>
                        <a:pt x="62" y="76"/>
                        <a:pt x="62" y="76"/>
                        <a:pt x="62" y="76"/>
                      </a:cubicBezTo>
                      <a:cubicBezTo>
                        <a:pt x="62" y="76"/>
                        <a:pt x="62" y="76"/>
                        <a:pt x="62" y="76"/>
                      </a:cubicBezTo>
                      <a:cubicBezTo>
                        <a:pt x="62" y="76"/>
                        <a:pt x="62" y="76"/>
                        <a:pt x="62" y="76"/>
                      </a:cubicBezTo>
                      <a:cubicBezTo>
                        <a:pt x="62" y="76"/>
                        <a:pt x="62" y="76"/>
                        <a:pt x="62" y="76"/>
                      </a:cubicBezTo>
                      <a:cubicBezTo>
                        <a:pt x="62" y="76"/>
                        <a:pt x="62" y="76"/>
                        <a:pt x="62" y="76"/>
                      </a:cubicBezTo>
                      <a:close/>
                      <a:moveTo>
                        <a:pt x="89" y="71"/>
                      </a:moveTo>
                      <a:cubicBezTo>
                        <a:pt x="89" y="71"/>
                        <a:pt x="89" y="71"/>
                        <a:pt x="89" y="71"/>
                      </a:cubicBezTo>
                      <a:cubicBezTo>
                        <a:pt x="89" y="71"/>
                        <a:pt x="89" y="71"/>
                        <a:pt x="89" y="71"/>
                      </a:cubicBezTo>
                      <a:cubicBezTo>
                        <a:pt x="89" y="71"/>
                        <a:pt x="89" y="71"/>
                        <a:pt x="89"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90" y="71"/>
                        <a:pt x="90" y="71"/>
                        <a:pt x="90" y="71"/>
                      </a:cubicBezTo>
                      <a:cubicBezTo>
                        <a:pt x="89" y="71"/>
                        <a:pt x="89" y="71"/>
                        <a:pt x="89" y="71"/>
                      </a:cubicBezTo>
                      <a:cubicBezTo>
                        <a:pt x="89" y="71"/>
                        <a:pt x="89" y="71"/>
                        <a:pt x="89" y="71"/>
                      </a:cubicBezTo>
                      <a:cubicBezTo>
                        <a:pt x="89" y="71"/>
                        <a:pt x="89" y="71"/>
                        <a:pt x="89" y="71"/>
                      </a:cubicBezTo>
                      <a:cubicBezTo>
                        <a:pt x="89" y="71"/>
                        <a:pt x="89" y="71"/>
                        <a:pt x="89" y="71"/>
                      </a:cubicBezTo>
                      <a:cubicBezTo>
                        <a:pt x="89" y="71"/>
                        <a:pt x="89" y="71"/>
                        <a:pt x="89" y="71"/>
                      </a:cubicBezTo>
                      <a:cubicBezTo>
                        <a:pt x="89" y="71"/>
                        <a:pt x="89" y="71"/>
                        <a:pt x="89" y="71"/>
                      </a:cubicBezTo>
                      <a:cubicBezTo>
                        <a:pt x="88" y="71"/>
                        <a:pt x="88" y="71"/>
                        <a:pt x="88" y="71"/>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70"/>
                        <a:pt x="88" y="70"/>
                        <a:pt x="88" y="70"/>
                      </a:cubicBezTo>
                      <a:cubicBezTo>
                        <a:pt x="88" y="69"/>
                        <a:pt x="88" y="69"/>
                        <a:pt x="88" y="69"/>
                      </a:cubicBezTo>
                      <a:cubicBezTo>
                        <a:pt x="88" y="69"/>
                        <a:pt x="88" y="69"/>
                        <a:pt x="88"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9"/>
                        <a:pt x="87" y="69"/>
                        <a:pt x="87" y="69"/>
                      </a:cubicBezTo>
                      <a:cubicBezTo>
                        <a:pt x="87" y="68"/>
                        <a:pt x="87" y="68"/>
                        <a:pt x="87" y="68"/>
                      </a:cubicBezTo>
                      <a:cubicBezTo>
                        <a:pt x="87" y="68"/>
                        <a:pt x="87" y="68"/>
                        <a:pt x="87" y="68"/>
                      </a:cubicBezTo>
                      <a:cubicBezTo>
                        <a:pt x="87" y="68"/>
                        <a:pt x="87" y="68"/>
                        <a:pt x="87" y="68"/>
                      </a:cubicBezTo>
                      <a:cubicBezTo>
                        <a:pt x="86" y="68"/>
                        <a:pt x="86" y="68"/>
                        <a:pt x="86" y="68"/>
                      </a:cubicBezTo>
                      <a:cubicBezTo>
                        <a:pt x="86" y="68"/>
                        <a:pt x="86" y="68"/>
                        <a:pt x="86" y="68"/>
                      </a:cubicBezTo>
                      <a:cubicBezTo>
                        <a:pt x="86" y="68"/>
                        <a:pt x="86" y="68"/>
                        <a:pt x="86" y="68"/>
                      </a:cubicBezTo>
                      <a:cubicBezTo>
                        <a:pt x="86" y="68"/>
                        <a:pt x="86" y="68"/>
                        <a:pt x="86" y="68"/>
                      </a:cubicBezTo>
                      <a:cubicBezTo>
                        <a:pt x="86" y="69"/>
                        <a:pt x="86" y="69"/>
                        <a:pt x="86" y="69"/>
                      </a:cubicBezTo>
                      <a:cubicBezTo>
                        <a:pt x="86" y="69"/>
                        <a:pt x="86" y="69"/>
                        <a:pt x="86" y="69"/>
                      </a:cubicBezTo>
                      <a:cubicBezTo>
                        <a:pt x="86" y="69"/>
                        <a:pt x="86" y="69"/>
                        <a:pt x="86" y="69"/>
                      </a:cubicBezTo>
                      <a:cubicBezTo>
                        <a:pt x="86" y="69"/>
                        <a:pt x="86" y="69"/>
                        <a:pt x="86" y="69"/>
                      </a:cubicBezTo>
                      <a:cubicBezTo>
                        <a:pt x="85" y="69"/>
                        <a:pt x="85" y="69"/>
                        <a:pt x="85" y="69"/>
                      </a:cubicBezTo>
                      <a:cubicBezTo>
                        <a:pt x="85" y="68"/>
                        <a:pt x="85" y="68"/>
                        <a:pt x="85" y="68"/>
                      </a:cubicBezTo>
                      <a:cubicBezTo>
                        <a:pt x="85" y="68"/>
                        <a:pt x="85" y="68"/>
                        <a:pt x="85" y="68"/>
                      </a:cubicBezTo>
                      <a:cubicBezTo>
                        <a:pt x="85" y="68"/>
                        <a:pt x="85" y="68"/>
                        <a:pt x="85" y="68"/>
                      </a:cubicBezTo>
                      <a:cubicBezTo>
                        <a:pt x="85" y="68"/>
                        <a:pt x="85" y="68"/>
                        <a:pt x="85" y="68"/>
                      </a:cubicBezTo>
                      <a:cubicBezTo>
                        <a:pt x="85" y="68"/>
                        <a:pt x="85" y="68"/>
                        <a:pt x="85" y="68"/>
                      </a:cubicBezTo>
                      <a:cubicBezTo>
                        <a:pt x="84" y="68"/>
                        <a:pt x="84" y="68"/>
                        <a:pt x="84" y="68"/>
                      </a:cubicBezTo>
                      <a:cubicBezTo>
                        <a:pt x="84" y="69"/>
                        <a:pt x="84" y="69"/>
                        <a:pt x="84" y="69"/>
                      </a:cubicBezTo>
                      <a:cubicBezTo>
                        <a:pt x="84" y="69"/>
                        <a:pt x="84" y="69"/>
                        <a:pt x="84" y="69"/>
                      </a:cubicBezTo>
                      <a:cubicBezTo>
                        <a:pt x="84" y="69"/>
                        <a:pt x="84" y="69"/>
                        <a:pt x="84" y="69"/>
                      </a:cubicBezTo>
                      <a:cubicBezTo>
                        <a:pt x="84" y="68"/>
                        <a:pt x="84" y="68"/>
                        <a:pt x="84" y="68"/>
                      </a:cubicBezTo>
                      <a:cubicBezTo>
                        <a:pt x="83" y="68"/>
                        <a:pt x="83" y="68"/>
                        <a:pt x="83" y="68"/>
                      </a:cubicBezTo>
                      <a:cubicBezTo>
                        <a:pt x="83" y="68"/>
                        <a:pt x="83" y="68"/>
                        <a:pt x="83" y="68"/>
                      </a:cubicBezTo>
                      <a:cubicBezTo>
                        <a:pt x="83" y="68"/>
                        <a:pt x="83" y="68"/>
                        <a:pt x="83" y="68"/>
                      </a:cubicBezTo>
                      <a:cubicBezTo>
                        <a:pt x="83" y="68"/>
                        <a:pt x="83" y="68"/>
                        <a:pt x="83" y="68"/>
                      </a:cubicBezTo>
                      <a:cubicBezTo>
                        <a:pt x="84" y="68"/>
                        <a:pt x="84" y="68"/>
                        <a:pt x="84" y="68"/>
                      </a:cubicBezTo>
                      <a:cubicBezTo>
                        <a:pt x="84" y="68"/>
                        <a:pt x="84" y="68"/>
                        <a:pt x="84" y="68"/>
                      </a:cubicBezTo>
                      <a:cubicBezTo>
                        <a:pt x="84" y="68"/>
                        <a:pt x="84" y="68"/>
                        <a:pt x="84" y="68"/>
                      </a:cubicBezTo>
                      <a:cubicBezTo>
                        <a:pt x="84" y="68"/>
                        <a:pt x="84" y="68"/>
                        <a:pt x="84" y="68"/>
                      </a:cubicBezTo>
                      <a:cubicBezTo>
                        <a:pt x="84" y="68"/>
                        <a:pt x="84" y="68"/>
                        <a:pt x="84" y="68"/>
                      </a:cubicBezTo>
                      <a:cubicBezTo>
                        <a:pt x="84" y="68"/>
                        <a:pt x="84" y="68"/>
                        <a:pt x="84"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3" y="68"/>
                        <a:pt x="83" y="68"/>
                        <a:pt x="83" y="68"/>
                      </a:cubicBezTo>
                      <a:cubicBezTo>
                        <a:pt x="82" y="68"/>
                        <a:pt x="82" y="68"/>
                        <a:pt x="82" y="68"/>
                      </a:cubicBezTo>
                      <a:cubicBezTo>
                        <a:pt x="82" y="68"/>
                        <a:pt x="82" y="68"/>
                        <a:pt x="82" y="68"/>
                      </a:cubicBezTo>
                      <a:cubicBezTo>
                        <a:pt x="81" y="68"/>
                        <a:pt x="81" y="68"/>
                        <a:pt x="81" y="68"/>
                      </a:cubicBezTo>
                      <a:cubicBezTo>
                        <a:pt x="81" y="68"/>
                        <a:pt x="81" y="68"/>
                        <a:pt x="81" y="68"/>
                      </a:cubicBezTo>
                      <a:cubicBezTo>
                        <a:pt x="81" y="68"/>
                        <a:pt x="81" y="68"/>
                        <a:pt x="81" y="68"/>
                      </a:cubicBezTo>
                      <a:cubicBezTo>
                        <a:pt x="80" y="68"/>
                        <a:pt x="80" y="68"/>
                        <a:pt x="80" y="68"/>
                      </a:cubicBezTo>
                      <a:cubicBezTo>
                        <a:pt x="81" y="68"/>
                        <a:pt x="81" y="68"/>
                        <a:pt x="81" y="68"/>
                      </a:cubicBezTo>
                      <a:cubicBezTo>
                        <a:pt x="81" y="68"/>
                        <a:pt x="81" y="68"/>
                        <a:pt x="81" y="68"/>
                      </a:cubicBezTo>
                      <a:cubicBezTo>
                        <a:pt x="81" y="67"/>
                        <a:pt x="81" y="67"/>
                        <a:pt x="81" y="67"/>
                      </a:cubicBezTo>
                      <a:cubicBezTo>
                        <a:pt x="81" y="67"/>
                        <a:pt x="81" y="67"/>
                        <a:pt x="81" y="67"/>
                      </a:cubicBezTo>
                      <a:cubicBezTo>
                        <a:pt x="81" y="67"/>
                        <a:pt x="81" y="67"/>
                        <a:pt x="81" y="67"/>
                      </a:cubicBezTo>
                      <a:cubicBezTo>
                        <a:pt x="81" y="67"/>
                        <a:pt x="81" y="67"/>
                        <a:pt x="81" y="67"/>
                      </a:cubicBezTo>
                      <a:cubicBezTo>
                        <a:pt x="81" y="67"/>
                        <a:pt x="81" y="67"/>
                        <a:pt x="81" y="67"/>
                      </a:cubicBezTo>
                      <a:cubicBezTo>
                        <a:pt x="81" y="67"/>
                        <a:pt x="81" y="67"/>
                        <a:pt x="81" y="67"/>
                      </a:cubicBezTo>
                      <a:cubicBezTo>
                        <a:pt x="81" y="66"/>
                        <a:pt x="81" y="66"/>
                        <a:pt x="81" y="66"/>
                      </a:cubicBezTo>
                      <a:cubicBezTo>
                        <a:pt x="80" y="66"/>
                        <a:pt x="80" y="66"/>
                        <a:pt x="80" y="66"/>
                      </a:cubicBezTo>
                      <a:cubicBezTo>
                        <a:pt x="80" y="66"/>
                        <a:pt x="80" y="66"/>
                        <a:pt x="80" y="66"/>
                      </a:cubicBezTo>
                      <a:cubicBezTo>
                        <a:pt x="80" y="66"/>
                        <a:pt x="80" y="66"/>
                        <a:pt x="80" y="66"/>
                      </a:cubicBezTo>
                      <a:cubicBezTo>
                        <a:pt x="80" y="66"/>
                        <a:pt x="80" y="66"/>
                        <a:pt x="80" y="66"/>
                      </a:cubicBezTo>
                      <a:cubicBezTo>
                        <a:pt x="80" y="66"/>
                        <a:pt x="80" y="66"/>
                        <a:pt x="80" y="66"/>
                      </a:cubicBezTo>
                      <a:cubicBezTo>
                        <a:pt x="80" y="66"/>
                        <a:pt x="80" y="66"/>
                        <a:pt x="80" y="66"/>
                      </a:cubicBezTo>
                      <a:cubicBezTo>
                        <a:pt x="79" y="66"/>
                        <a:pt x="79" y="66"/>
                        <a:pt x="79" y="66"/>
                      </a:cubicBezTo>
                      <a:cubicBezTo>
                        <a:pt x="79" y="66"/>
                        <a:pt x="79" y="66"/>
                        <a:pt x="79" y="66"/>
                      </a:cubicBezTo>
                      <a:cubicBezTo>
                        <a:pt x="79" y="66"/>
                        <a:pt x="79" y="66"/>
                        <a:pt x="79" y="66"/>
                      </a:cubicBezTo>
                      <a:cubicBezTo>
                        <a:pt x="78" y="66"/>
                        <a:pt x="78" y="66"/>
                        <a:pt x="78" y="66"/>
                      </a:cubicBezTo>
                      <a:cubicBezTo>
                        <a:pt x="78" y="66"/>
                        <a:pt x="78" y="66"/>
                        <a:pt x="78" y="66"/>
                      </a:cubicBezTo>
                      <a:cubicBezTo>
                        <a:pt x="78" y="65"/>
                        <a:pt x="78" y="65"/>
                        <a:pt x="78" y="65"/>
                      </a:cubicBezTo>
                      <a:cubicBezTo>
                        <a:pt x="78" y="65"/>
                        <a:pt x="78" y="65"/>
                        <a:pt x="78" y="65"/>
                      </a:cubicBezTo>
                      <a:cubicBezTo>
                        <a:pt x="78" y="65"/>
                        <a:pt x="78" y="65"/>
                        <a:pt x="78" y="65"/>
                      </a:cubicBezTo>
                      <a:cubicBezTo>
                        <a:pt x="77" y="64"/>
                        <a:pt x="77" y="64"/>
                        <a:pt x="77" y="64"/>
                      </a:cubicBezTo>
                      <a:cubicBezTo>
                        <a:pt x="77" y="64"/>
                        <a:pt x="77" y="64"/>
                        <a:pt x="77" y="64"/>
                      </a:cubicBezTo>
                      <a:cubicBezTo>
                        <a:pt x="77" y="64"/>
                        <a:pt x="77" y="64"/>
                        <a:pt x="77" y="64"/>
                      </a:cubicBezTo>
                      <a:cubicBezTo>
                        <a:pt x="77" y="64"/>
                        <a:pt x="77" y="64"/>
                        <a:pt x="77" y="64"/>
                      </a:cubicBezTo>
                      <a:cubicBezTo>
                        <a:pt x="77" y="64"/>
                        <a:pt x="77" y="64"/>
                        <a:pt x="77" y="64"/>
                      </a:cubicBezTo>
                      <a:cubicBezTo>
                        <a:pt x="77" y="64"/>
                        <a:pt x="77" y="64"/>
                        <a:pt x="77" y="64"/>
                      </a:cubicBezTo>
                      <a:cubicBezTo>
                        <a:pt x="76" y="64"/>
                        <a:pt x="76" y="64"/>
                        <a:pt x="76" y="64"/>
                      </a:cubicBezTo>
                      <a:cubicBezTo>
                        <a:pt x="77" y="63"/>
                        <a:pt x="77" y="63"/>
                        <a:pt x="77" y="63"/>
                      </a:cubicBezTo>
                      <a:cubicBezTo>
                        <a:pt x="78" y="64"/>
                        <a:pt x="78" y="64"/>
                        <a:pt x="78" y="64"/>
                      </a:cubicBezTo>
                      <a:cubicBezTo>
                        <a:pt x="79" y="64"/>
                        <a:pt x="79" y="64"/>
                        <a:pt x="79" y="64"/>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8" y="63"/>
                        <a:pt x="78" y="63"/>
                        <a:pt x="78" y="63"/>
                      </a:cubicBezTo>
                      <a:cubicBezTo>
                        <a:pt x="77" y="62"/>
                        <a:pt x="77" y="62"/>
                        <a:pt x="77" y="62"/>
                      </a:cubicBezTo>
                      <a:cubicBezTo>
                        <a:pt x="77" y="62"/>
                        <a:pt x="77" y="62"/>
                        <a:pt x="77" y="62"/>
                      </a:cubicBezTo>
                      <a:cubicBezTo>
                        <a:pt x="78" y="62"/>
                        <a:pt x="78" y="62"/>
                        <a:pt x="78" y="62"/>
                      </a:cubicBezTo>
                      <a:cubicBezTo>
                        <a:pt x="79" y="63"/>
                        <a:pt x="79" y="63"/>
                        <a:pt x="79" y="63"/>
                      </a:cubicBezTo>
                      <a:cubicBezTo>
                        <a:pt x="79" y="63"/>
                        <a:pt x="79" y="63"/>
                        <a:pt x="79" y="63"/>
                      </a:cubicBezTo>
                      <a:cubicBezTo>
                        <a:pt x="80" y="63"/>
                        <a:pt x="80" y="63"/>
                        <a:pt x="80" y="63"/>
                      </a:cubicBezTo>
                      <a:cubicBezTo>
                        <a:pt x="80" y="63"/>
                        <a:pt x="80" y="63"/>
                        <a:pt x="80" y="63"/>
                      </a:cubicBezTo>
                      <a:cubicBezTo>
                        <a:pt x="80" y="63"/>
                        <a:pt x="80" y="63"/>
                        <a:pt x="80" y="63"/>
                      </a:cubicBezTo>
                      <a:cubicBezTo>
                        <a:pt x="81" y="63"/>
                        <a:pt x="81" y="63"/>
                        <a:pt x="81" y="63"/>
                      </a:cubicBezTo>
                      <a:cubicBezTo>
                        <a:pt x="81" y="63"/>
                        <a:pt x="81" y="63"/>
                        <a:pt x="81" y="63"/>
                      </a:cubicBezTo>
                      <a:cubicBezTo>
                        <a:pt x="81" y="63"/>
                        <a:pt x="81" y="63"/>
                        <a:pt x="81" y="63"/>
                      </a:cubicBezTo>
                      <a:cubicBezTo>
                        <a:pt x="81" y="63"/>
                        <a:pt x="81" y="63"/>
                        <a:pt x="81" y="63"/>
                      </a:cubicBezTo>
                      <a:cubicBezTo>
                        <a:pt x="80" y="63"/>
                        <a:pt x="80" y="63"/>
                        <a:pt x="80" y="63"/>
                      </a:cubicBezTo>
                      <a:cubicBezTo>
                        <a:pt x="80" y="62"/>
                        <a:pt x="80" y="62"/>
                        <a:pt x="80" y="62"/>
                      </a:cubicBezTo>
                      <a:cubicBezTo>
                        <a:pt x="80" y="62"/>
                        <a:pt x="80" y="62"/>
                        <a:pt x="80" y="62"/>
                      </a:cubicBezTo>
                      <a:cubicBezTo>
                        <a:pt x="80" y="62"/>
                        <a:pt x="80" y="62"/>
                        <a:pt x="80" y="62"/>
                      </a:cubicBezTo>
                      <a:cubicBezTo>
                        <a:pt x="80" y="62"/>
                        <a:pt x="80" y="62"/>
                        <a:pt x="80" y="62"/>
                      </a:cubicBezTo>
                      <a:cubicBezTo>
                        <a:pt x="81" y="62"/>
                        <a:pt x="81" y="62"/>
                        <a:pt x="81" y="62"/>
                      </a:cubicBezTo>
                      <a:cubicBezTo>
                        <a:pt x="80" y="62"/>
                        <a:pt x="80" y="62"/>
                        <a:pt x="80" y="62"/>
                      </a:cubicBezTo>
                      <a:cubicBezTo>
                        <a:pt x="80" y="62"/>
                        <a:pt x="80" y="62"/>
                        <a:pt x="80" y="62"/>
                      </a:cubicBezTo>
                      <a:cubicBezTo>
                        <a:pt x="80" y="62"/>
                        <a:pt x="80" y="62"/>
                        <a:pt x="80" y="62"/>
                      </a:cubicBezTo>
                      <a:cubicBezTo>
                        <a:pt x="79" y="62"/>
                        <a:pt x="79" y="62"/>
                        <a:pt x="79" y="62"/>
                      </a:cubicBezTo>
                      <a:cubicBezTo>
                        <a:pt x="79" y="62"/>
                        <a:pt x="79" y="62"/>
                        <a:pt x="79" y="62"/>
                      </a:cubicBezTo>
                      <a:cubicBezTo>
                        <a:pt x="79" y="62"/>
                        <a:pt x="79" y="62"/>
                        <a:pt x="79" y="62"/>
                      </a:cubicBezTo>
                      <a:cubicBezTo>
                        <a:pt x="79" y="61"/>
                        <a:pt x="79" y="61"/>
                        <a:pt x="79" y="61"/>
                      </a:cubicBezTo>
                      <a:cubicBezTo>
                        <a:pt x="79" y="61"/>
                        <a:pt x="79" y="61"/>
                        <a:pt x="79" y="61"/>
                      </a:cubicBezTo>
                      <a:cubicBezTo>
                        <a:pt x="79" y="61"/>
                        <a:pt x="79" y="61"/>
                        <a:pt x="79" y="61"/>
                      </a:cubicBezTo>
                      <a:cubicBezTo>
                        <a:pt x="80" y="61"/>
                        <a:pt x="80" y="61"/>
                        <a:pt x="80" y="61"/>
                      </a:cubicBezTo>
                      <a:cubicBezTo>
                        <a:pt x="80" y="61"/>
                        <a:pt x="80" y="61"/>
                        <a:pt x="80" y="61"/>
                      </a:cubicBezTo>
                      <a:cubicBezTo>
                        <a:pt x="80" y="61"/>
                        <a:pt x="80" y="61"/>
                        <a:pt x="80" y="61"/>
                      </a:cubicBezTo>
                      <a:cubicBezTo>
                        <a:pt x="80" y="61"/>
                        <a:pt x="80" y="61"/>
                        <a:pt x="80" y="61"/>
                      </a:cubicBezTo>
                      <a:cubicBezTo>
                        <a:pt x="80" y="60"/>
                        <a:pt x="80" y="60"/>
                        <a:pt x="80" y="60"/>
                      </a:cubicBezTo>
                      <a:cubicBezTo>
                        <a:pt x="80" y="60"/>
                        <a:pt x="80" y="60"/>
                        <a:pt x="80" y="60"/>
                      </a:cubicBezTo>
                      <a:cubicBezTo>
                        <a:pt x="81" y="60"/>
                        <a:pt x="81" y="60"/>
                        <a:pt x="81" y="60"/>
                      </a:cubicBezTo>
                      <a:cubicBezTo>
                        <a:pt x="81" y="60"/>
                        <a:pt x="81" y="60"/>
                        <a:pt x="81" y="60"/>
                      </a:cubicBezTo>
                      <a:cubicBezTo>
                        <a:pt x="81" y="59"/>
                        <a:pt x="81" y="59"/>
                        <a:pt x="81" y="59"/>
                      </a:cubicBezTo>
                      <a:cubicBezTo>
                        <a:pt x="81" y="59"/>
                        <a:pt x="81" y="59"/>
                        <a:pt x="81" y="59"/>
                      </a:cubicBezTo>
                      <a:cubicBezTo>
                        <a:pt x="81" y="59"/>
                        <a:pt x="81" y="59"/>
                        <a:pt x="81" y="59"/>
                      </a:cubicBezTo>
                      <a:cubicBezTo>
                        <a:pt x="81" y="59"/>
                        <a:pt x="81" y="59"/>
                        <a:pt x="81" y="59"/>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1"/>
                        <a:pt x="82" y="61"/>
                        <a:pt x="82" y="61"/>
                      </a:cubicBezTo>
                      <a:cubicBezTo>
                        <a:pt x="82" y="60"/>
                        <a:pt x="82" y="60"/>
                        <a:pt x="82" y="60"/>
                      </a:cubicBezTo>
                      <a:cubicBezTo>
                        <a:pt x="82" y="60"/>
                        <a:pt x="82" y="60"/>
                        <a:pt x="82" y="60"/>
                      </a:cubicBezTo>
                      <a:cubicBezTo>
                        <a:pt x="82" y="60"/>
                        <a:pt x="82" y="60"/>
                        <a:pt x="82" y="60"/>
                      </a:cubicBezTo>
                      <a:cubicBezTo>
                        <a:pt x="83" y="60"/>
                        <a:pt x="83" y="60"/>
                        <a:pt x="83" y="60"/>
                      </a:cubicBezTo>
                      <a:cubicBezTo>
                        <a:pt x="83" y="60"/>
                        <a:pt x="83" y="60"/>
                        <a:pt x="83" y="60"/>
                      </a:cubicBezTo>
                      <a:cubicBezTo>
                        <a:pt x="83" y="60"/>
                        <a:pt x="83" y="60"/>
                        <a:pt x="83" y="60"/>
                      </a:cubicBezTo>
                      <a:cubicBezTo>
                        <a:pt x="83" y="60"/>
                        <a:pt x="83" y="60"/>
                        <a:pt x="83" y="60"/>
                      </a:cubicBezTo>
                      <a:cubicBezTo>
                        <a:pt x="83" y="60"/>
                        <a:pt x="83" y="60"/>
                        <a:pt x="83" y="60"/>
                      </a:cubicBezTo>
                      <a:cubicBezTo>
                        <a:pt x="83" y="59"/>
                        <a:pt x="83" y="59"/>
                        <a:pt x="83" y="59"/>
                      </a:cubicBezTo>
                      <a:cubicBezTo>
                        <a:pt x="82" y="59"/>
                        <a:pt x="82" y="59"/>
                        <a:pt x="82"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9"/>
                        <a:pt x="83" y="59"/>
                        <a:pt x="83" y="59"/>
                      </a:cubicBezTo>
                      <a:cubicBezTo>
                        <a:pt x="83" y="58"/>
                        <a:pt x="83" y="58"/>
                        <a:pt x="83" y="58"/>
                      </a:cubicBezTo>
                      <a:cubicBezTo>
                        <a:pt x="83" y="58"/>
                        <a:pt x="83" y="58"/>
                        <a:pt x="83" y="58"/>
                      </a:cubicBezTo>
                      <a:cubicBezTo>
                        <a:pt x="83" y="58"/>
                        <a:pt x="83" y="58"/>
                        <a:pt x="83" y="58"/>
                      </a:cubicBezTo>
                      <a:cubicBezTo>
                        <a:pt x="83" y="58"/>
                        <a:pt x="83" y="58"/>
                        <a:pt x="83" y="58"/>
                      </a:cubicBezTo>
                      <a:cubicBezTo>
                        <a:pt x="83" y="58"/>
                        <a:pt x="83" y="58"/>
                        <a:pt x="83"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3" y="58"/>
                        <a:pt x="83" y="58"/>
                        <a:pt x="83" y="58"/>
                      </a:cubicBezTo>
                      <a:cubicBezTo>
                        <a:pt x="82" y="58"/>
                        <a:pt x="82" y="58"/>
                        <a:pt x="82" y="58"/>
                      </a:cubicBezTo>
                      <a:cubicBezTo>
                        <a:pt x="82" y="57"/>
                        <a:pt x="82" y="57"/>
                        <a:pt x="82" y="57"/>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2" y="58"/>
                        <a:pt x="82" y="58"/>
                        <a:pt x="82" y="58"/>
                      </a:cubicBezTo>
                      <a:cubicBezTo>
                        <a:pt x="81" y="57"/>
                        <a:pt x="81" y="57"/>
                        <a:pt x="81" y="57"/>
                      </a:cubicBezTo>
                      <a:cubicBezTo>
                        <a:pt x="81" y="57"/>
                        <a:pt x="81" y="57"/>
                        <a:pt x="81" y="57"/>
                      </a:cubicBezTo>
                      <a:cubicBezTo>
                        <a:pt x="82" y="57"/>
                        <a:pt x="82" y="57"/>
                        <a:pt x="82" y="57"/>
                      </a:cubicBezTo>
                      <a:cubicBezTo>
                        <a:pt x="82" y="57"/>
                        <a:pt x="82" y="57"/>
                        <a:pt x="82" y="57"/>
                      </a:cubicBezTo>
                      <a:cubicBezTo>
                        <a:pt x="82" y="57"/>
                        <a:pt x="82" y="57"/>
                        <a:pt x="82" y="57"/>
                      </a:cubicBezTo>
                      <a:cubicBezTo>
                        <a:pt x="82" y="57"/>
                        <a:pt x="82" y="57"/>
                        <a:pt x="82" y="57"/>
                      </a:cubicBezTo>
                      <a:cubicBezTo>
                        <a:pt x="82" y="57"/>
                        <a:pt x="82" y="57"/>
                        <a:pt x="82" y="57"/>
                      </a:cubicBezTo>
                      <a:cubicBezTo>
                        <a:pt x="82" y="56"/>
                        <a:pt x="82" y="56"/>
                        <a:pt x="82" y="56"/>
                      </a:cubicBezTo>
                      <a:cubicBezTo>
                        <a:pt x="81" y="57"/>
                        <a:pt x="81" y="57"/>
                        <a:pt x="81" y="57"/>
                      </a:cubicBezTo>
                      <a:cubicBezTo>
                        <a:pt x="81" y="57"/>
                        <a:pt x="81" y="57"/>
                        <a:pt x="81" y="57"/>
                      </a:cubicBezTo>
                      <a:cubicBezTo>
                        <a:pt x="81" y="57"/>
                        <a:pt x="81" y="57"/>
                        <a:pt x="81" y="57"/>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6"/>
                        <a:pt x="81" y="56"/>
                        <a:pt x="81" y="56"/>
                      </a:cubicBezTo>
                      <a:cubicBezTo>
                        <a:pt x="81" y="55"/>
                        <a:pt x="81" y="55"/>
                        <a:pt x="81"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2" y="55"/>
                        <a:pt x="82" y="55"/>
                        <a:pt x="82"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1" y="55"/>
                        <a:pt x="81" y="55"/>
                        <a:pt x="81"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6"/>
                        <a:pt x="80" y="56"/>
                        <a:pt x="80" y="56"/>
                      </a:cubicBezTo>
                      <a:cubicBezTo>
                        <a:pt x="80" y="56"/>
                        <a:pt x="80" y="56"/>
                        <a:pt x="80" y="56"/>
                      </a:cubicBezTo>
                      <a:cubicBezTo>
                        <a:pt x="80" y="56"/>
                        <a:pt x="80" y="56"/>
                        <a:pt x="80" y="56"/>
                      </a:cubicBezTo>
                      <a:cubicBezTo>
                        <a:pt x="79" y="56"/>
                        <a:pt x="79" y="56"/>
                        <a:pt x="79" y="56"/>
                      </a:cubicBezTo>
                      <a:cubicBezTo>
                        <a:pt x="79" y="56"/>
                        <a:pt x="79" y="56"/>
                        <a:pt x="79" y="56"/>
                      </a:cubicBezTo>
                      <a:cubicBezTo>
                        <a:pt x="79" y="56"/>
                        <a:pt x="79" y="56"/>
                        <a:pt x="79" y="56"/>
                      </a:cubicBezTo>
                      <a:cubicBezTo>
                        <a:pt x="79" y="56"/>
                        <a:pt x="79" y="56"/>
                        <a:pt x="79" y="56"/>
                      </a:cubicBezTo>
                      <a:cubicBezTo>
                        <a:pt x="79" y="57"/>
                        <a:pt x="79" y="57"/>
                        <a:pt x="79" y="57"/>
                      </a:cubicBezTo>
                      <a:cubicBezTo>
                        <a:pt x="79" y="58"/>
                        <a:pt x="79" y="58"/>
                        <a:pt x="79" y="58"/>
                      </a:cubicBezTo>
                      <a:cubicBezTo>
                        <a:pt x="79" y="58"/>
                        <a:pt x="79" y="58"/>
                        <a:pt x="79" y="58"/>
                      </a:cubicBezTo>
                      <a:cubicBezTo>
                        <a:pt x="79" y="58"/>
                        <a:pt x="79" y="58"/>
                        <a:pt x="79" y="58"/>
                      </a:cubicBezTo>
                      <a:cubicBezTo>
                        <a:pt x="78" y="59"/>
                        <a:pt x="78" y="59"/>
                        <a:pt x="78" y="59"/>
                      </a:cubicBezTo>
                      <a:cubicBezTo>
                        <a:pt x="78" y="59"/>
                        <a:pt x="78" y="59"/>
                        <a:pt x="78" y="59"/>
                      </a:cubicBezTo>
                      <a:cubicBezTo>
                        <a:pt x="78" y="59"/>
                        <a:pt x="78" y="59"/>
                        <a:pt x="78" y="59"/>
                      </a:cubicBezTo>
                      <a:cubicBezTo>
                        <a:pt x="77" y="59"/>
                        <a:pt x="77" y="59"/>
                        <a:pt x="77" y="59"/>
                      </a:cubicBezTo>
                      <a:cubicBezTo>
                        <a:pt x="77" y="58"/>
                        <a:pt x="77" y="58"/>
                        <a:pt x="77" y="58"/>
                      </a:cubicBezTo>
                      <a:cubicBezTo>
                        <a:pt x="76" y="58"/>
                        <a:pt x="76" y="58"/>
                        <a:pt x="76" y="58"/>
                      </a:cubicBezTo>
                      <a:cubicBezTo>
                        <a:pt x="76" y="58"/>
                        <a:pt x="76" y="58"/>
                        <a:pt x="76" y="58"/>
                      </a:cubicBezTo>
                      <a:cubicBezTo>
                        <a:pt x="77" y="57"/>
                        <a:pt x="77" y="57"/>
                        <a:pt x="77" y="57"/>
                      </a:cubicBezTo>
                      <a:cubicBezTo>
                        <a:pt x="77" y="57"/>
                        <a:pt x="77" y="57"/>
                        <a:pt x="77" y="57"/>
                      </a:cubicBezTo>
                      <a:cubicBezTo>
                        <a:pt x="77" y="57"/>
                        <a:pt x="77" y="57"/>
                        <a:pt x="77" y="57"/>
                      </a:cubicBezTo>
                      <a:cubicBezTo>
                        <a:pt x="76" y="58"/>
                        <a:pt x="76" y="58"/>
                        <a:pt x="76" y="58"/>
                      </a:cubicBezTo>
                      <a:cubicBezTo>
                        <a:pt x="76" y="58"/>
                        <a:pt x="76" y="58"/>
                        <a:pt x="76" y="58"/>
                      </a:cubicBezTo>
                      <a:cubicBezTo>
                        <a:pt x="75" y="58"/>
                        <a:pt x="75" y="58"/>
                        <a:pt x="75" y="58"/>
                      </a:cubicBezTo>
                      <a:cubicBezTo>
                        <a:pt x="75" y="58"/>
                        <a:pt x="75" y="58"/>
                        <a:pt x="75" y="58"/>
                      </a:cubicBezTo>
                      <a:cubicBezTo>
                        <a:pt x="75" y="57"/>
                        <a:pt x="75" y="57"/>
                        <a:pt x="75" y="57"/>
                      </a:cubicBezTo>
                      <a:cubicBezTo>
                        <a:pt x="75" y="57"/>
                        <a:pt x="75" y="57"/>
                        <a:pt x="75" y="57"/>
                      </a:cubicBezTo>
                      <a:cubicBezTo>
                        <a:pt x="74" y="57"/>
                        <a:pt x="74" y="57"/>
                        <a:pt x="74" y="57"/>
                      </a:cubicBezTo>
                      <a:cubicBezTo>
                        <a:pt x="74" y="56"/>
                        <a:pt x="74" y="56"/>
                        <a:pt x="74" y="56"/>
                      </a:cubicBezTo>
                      <a:cubicBezTo>
                        <a:pt x="74" y="56"/>
                        <a:pt x="74" y="56"/>
                        <a:pt x="74" y="56"/>
                      </a:cubicBezTo>
                      <a:cubicBezTo>
                        <a:pt x="75" y="56"/>
                        <a:pt x="75" y="56"/>
                        <a:pt x="75" y="56"/>
                      </a:cubicBezTo>
                      <a:cubicBezTo>
                        <a:pt x="75" y="56"/>
                        <a:pt x="75" y="56"/>
                        <a:pt x="75" y="56"/>
                      </a:cubicBezTo>
                      <a:cubicBezTo>
                        <a:pt x="75" y="56"/>
                        <a:pt x="75" y="56"/>
                        <a:pt x="75" y="56"/>
                      </a:cubicBezTo>
                      <a:cubicBezTo>
                        <a:pt x="76" y="56"/>
                        <a:pt x="76" y="56"/>
                        <a:pt x="76" y="56"/>
                      </a:cubicBezTo>
                      <a:cubicBezTo>
                        <a:pt x="76" y="56"/>
                        <a:pt x="76" y="56"/>
                        <a:pt x="76" y="56"/>
                      </a:cubicBezTo>
                      <a:cubicBezTo>
                        <a:pt x="76" y="56"/>
                        <a:pt x="76" y="56"/>
                        <a:pt x="76" y="56"/>
                      </a:cubicBezTo>
                      <a:cubicBezTo>
                        <a:pt x="76" y="56"/>
                        <a:pt x="76" y="56"/>
                        <a:pt x="76" y="56"/>
                      </a:cubicBezTo>
                      <a:cubicBezTo>
                        <a:pt x="76" y="55"/>
                        <a:pt x="76" y="55"/>
                        <a:pt x="76" y="55"/>
                      </a:cubicBezTo>
                      <a:cubicBezTo>
                        <a:pt x="76" y="55"/>
                        <a:pt x="76" y="55"/>
                        <a:pt x="76" y="55"/>
                      </a:cubicBezTo>
                      <a:cubicBezTo>
                        <a:pt x="76" y="55"/>
                        <a:pt x="76" y="55"/>
                        <a:pt x="76" y="55"/>
                      </a:cubicBezTo>
                      <a:cubicBezTo>
                        <a:pt x="77" y="55"/>
                        <a:pt x="77" y="55"/>
                        <a:pt x="77" y="55"/>
                      </a:cubicBezTo>
                      <a:cubicBezTo>
                        <a:pt x="77" y="54"/>
                        <a:pt x="77" y="54"/>
                        <a:pt x="77" y="54"/>
                      </a:cubicBezTo>
                      <a:cubicBezTo>
                        <a:pt x="77" y="54"/>
                        <a:pt x="77" y="54"/>
                        <a:pt x="77" y="54"/>
                      </a:cubicBezTo>
                      <a:cubicBezTo>
                        <a:pt x="77" y="54"/>
                        <a:pt x="77" y="54"/>
                        <a:pt x="77" y="54"/>
                      </a:cubicBezTo>
                      <a:cubicBezTo>
                        <a:pt x="78" y="54"/>
                        <a:pt x="78" y="54"/>
                        <a:pt x="78" y="54"/>
                      </a:cubicBezTo>
                      <a:cubicBezTo>
                        <a:pt x="77" y="54"/>
                        <a:pt x="77" y="54"/>
                        <a:pt x="77" y="54"/>
                      </a:cubicBezTo>
                      <a:cubicBezTo>
                        <a:pt x="77" y="53"/>
                        <a:pt x="77" y="53"/>
                        <a:pt x="77" y="53"/>
                      </a:cubicBezTo>
                      <a:cubicBezTo>
                        <a:pt x="77" y="53"/>
                        <a:pt x="77" y="53"/>
                        <a:pt x="77" y="53"/>
                      </a:cubicBezTo>
                      <a:cubicBezTo>
                        <a:pt x="76" y="53"/>
                        <a:pt x="76" y="53"/>
                        <a:pt x="76" y="53"/>
                      </a:cubicBezTo>
                      <a:cubicBezTo>
                        <a:pt x="76" y="53"/>
                        <a:pt x="76" y="53"/>
                        <a:pt x="76" y="53"/>
                      </a:cubicBezTo>
                      <a:cubicBezTo>
                        <a:pt x="76" y="54"/>
                        <a:pt x="76" y="54"/>
                        <a:pt x="76" y="54"/>
                      </a:cubicBezTo>
                      <a:cubicBezTo>
                        <a:pt x="77" y="54"/>
                        <a:pt x="77" y="54"/>
                        <a:pt x="77" y="54"/>
                      </a:cubicBezTo>
                      <a:cubicBezTo>
                        <a:pt x="77" y="54"/>
                        <a:pt x="77" y="54"/>
                        <a:pt x="77" y="54"/>
                      </a:cubicBezTo>
                      <a:cubicBezTo>
                        <a:pt x="77" y="53"/>
                        <a:pt x="77" y="53"/>
                        <a:pt x="77" y="53"/>
                      </a:cubicBezTo>
                      <a:cubicBezTo>
                        <a:pt x="77" y="53"/>
                        <a:pt x="77" y="53"/>
                        <a:pt x="77" y="53"/>
                      </a:cubicBezTo>
                      <a:cubicBezTo>
                        <a:pt x="77" y="53"/>
                        <a:pt x="77" y="53"/>
                        <a:pt x="77" y="53"/>
                      </a:cubicBezTo>
                      <a:cubicBezTo>
                        <a:pt x="77" y="54"/>
                        <a:pt x="77" y="54"/>
                        <a:pt x="77" y="54"/>
                      </a:cubicBezTo>
                      <a:cubicBezTo>
                        <a:pt x="77" y="54"/>
                        <a:pt x="77" y="54"/>
                        <a:pt x="77" y="54"/>
                      </a:cubicBezTo>
                      <a:cubicBezTo>
                        <a:pt x="77" y="54"/>
                        <a:pt x="77" y="54"/>
                        <a:pt x="77" y="54"/>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5"/>
                        <a:pt x="76" y="55"/>
                        <a:pt x="76" y="55"/>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4"/>
                        <a:pt x="76" y="54"/>
                        <a:pt x="76" y="54"/>
                      </a:cubicBezTo>
                      <a:cubicBezTo>
                        <a:pt x="76" y="53"/>
                        <a:pt x="76" y="53"/>
                        <a:pt x="76" y="53"/>
                      </a:cubicBezTo>
                      <a:cubicBezTo>
                        <a:pt x="76" y="53"/>
                        <a:pt x="76" y="53"/>
                        <a:pt x="76" y="53"/>
                      </a:cubicBezTo>
                      <a:cubicBezTo>
                        <a:pt x="76" y="53"/>
                        <a:pt x="76" y="53"/>
                        <a:pt x="76" y="53"/>
                      </a:cubicBezTo>
                      <a:cubicBezTo>
                        <a:pt x="76" y="53"/>
                        <a:pt x="76" y="53"/>
                        <a:pt x="76" y="53"/>
                      </a:cubicBezTo>
                      <a:cubicBezTo>
                        <a:pt x="76" y="54"/>
                        <a:pt x="76" y="54"/>
                        <a:pt x="76" y="54"/>
                      </a:cubicBezTo>
                      <a:cubicBezTo>
                        <a:pt x="75" y="54"/>
                        <a:pt x="75" y="54"/>
                        <a:pt x="75" y="54"/>
                      </a:cubicBezTo>
                      <a:cubicBezTo>
                        <a:pt x="75" y="54"/>
                        <a:pt x="75" y="54"/>
                        <a:pt x="75" y="54"/>
                      </a:cubicBezTo>
                      <a:cubicBezTo>
                        <a:pt x="75" y="55"/>
                        <a:pt x="75" y="55"/>
                        <a:pt x="75" y="55"/>
                      </a:cubicBezTo>
                      <a:cubicBezTo>
                        <a:pt x="75" y="55"/>
                        <a:pt x="75" y="55"/>
                        <a:pt x="75" y="55"/>
                      </a:cubicBezTo>
                      <a:cubicBezTo>
                        <a:pt x="75" y="55"/>
                        <a:pt x="75" y="55"/>
                        <a:pt x="75" y="55"/>
                      </a:cubicBezTo>
                      <a:cubicBezTo>
                        <a:pt x="75" y="55"/>
                        <a:pt x="75" y="55"/>
                        <a:pt x="75" y="55"/>
                      </a:cubicBezTo>
                      <a:cubicBezTo>
                        <a:pt x="74" y="55"/>
                        <a:pt x="74" y="55"/>
                        <a:pt x="74" y="55"/>
                      </a:cubicBezTo>
                      <a:cubicBezTo>
                        <a:pt x="74" y="54"/>
                        <a:pt x="74" y="54"/>
                        <a:pt x="74" y="54"/>
                      </a:cubicBezTo>
                      <a:cubicBezTo>
                        <a:pt x="74" y="54"/>
                        <a:pt x="74" y="54"/>
                        <a:pt x="74" y="54"/>
                      </a:cubicBezTo>
                      <a:cubicBezTo>
                        <a:pt x="74" y="54"/>
                        <a:pt x="74" y="54"/>
                        <a:pt x="74" y="54"/>
                      </a:cubicBezTo>
                      <a:cubicBezTo>
                        <a:pt x="74" y="54"/>
                        <a:pt x="74" y="54"/>
                        <a:pt x="74" y="54"/>
                      </a:cubicBezTo>
                      <a:cubicBezTo>
                        <a:pt x="73" y="54"/>
                        <a:pt x="73" y="54"/>
                        <a:pt x="73" y="54"/>
                      </a:cubicBezTo>
                      <a:cubicBezTo>
                        <a:pt x="73" y="54"/>
                        <a:pt x="73" y="54"/>
                        <a:pt x="73" y="54"/>
                      </a:cubicBezTo>
                      <a:cubicBezTo>
                        <a:pt x="73" y="55"/>
                        <a:pt x="73" y="55"/>
                        <a:pt x="73" y="55"/>
                      </a:cubicBezTo>
                      <a:cubicBezTo>
                        <a:pt x="72" y="56"/>
                        <a:pt x="72" y="56"/>
                        <a:pt x="72" y="56"/>
                      </a:cubicBezTo>
                      <a:cubicBezTo>
                        <a:pt x="71" y="56"/>
                        <a:pt x="71" y="56"/>
                        <a:pt x="71" y="56"/>
                      </a:cubicBezTo>
                      <a:cubicBezTo>
                        <a:pt x="71" y="56"/>
                        <a:pt x="71" y="56"/>
                        <a:pt x="71" y="56"/>
                      </a:cubicBezTo>
                      <a:cubicBezTo>
                        <a:pt x="70" y="56"/>
                        <a:pt x="70" y="56"/>
                        <a:pt x="70" y="56"/>
                      </a:cubicBezTo>
                      <a:cubicBezTo>
                        <a:pt x="69" y="57"/>
                        <a:pt x="69" y="57"/>
                        <a:pt x="69" y="57"/>
                      </a:cubicBezTo>
                      <a:cubicBezTo>
                        <a:pt x="69" y="57"/>
                        <a:pt x="69" y="57"/>
                        <a:pt x="69" y="57"/>
                      </a:cubicBezTo>
                      <a:cubicBezTo>
                        <a:pt x="68" y="57"/>
                        <a:pt x="68" y="57"/>
                        <a:pt x="68" y="57"/>
                      </a:cubicBezTo>
                      <a:cubicBezTo>
                        <a:pt x="67" y="56"/>
                        <a:pt x="67" y="56"/>
                        <a:pt x="67" y="56"/>
                      </a:cubicBezTo>
                      <a:cubicBezTo>
                        <a:pt x="66" y="56"/>
                        <a:pt x="66" y="56"/>
                        <a:pt x="66" y="56"/>
                      </a:cubicBezTo>
                      <a:cubicBezTo>
                        <a:pt x="65" y="56"/>
                        <a:pt x="65" y="56"/>
                        <a:pt x="65" y="56"/>
                      </a:cubicBezTo>
                      <a:cubicBezTo>
                        <a:pt x="65" y="55"/>
                        <a:pt x="65" y="55"/>
                        <a:pt x="65" y="55"/>
                      </a:cubicBezTo>
                      <a:cubicBezTo>
                        <a:pt x="64" y="55"/>
                        <a:pt x="64" y="55"/>
                        <a:pt x="64" y="55"/>
                      </a:cubicBezTo>
                      <a:cubicBezTo>
                        <a:pt x="64" y="54"/>
                        <a:pt x="64" y="54"/>
                        <a:pt x="64" y="54"/>
                      </a:cubicBezTo>
                      <a:cubicBezTo>
                        <a:pt x="65" y="53"/>
                        <a:pt x="65" y="53"/>
                        <a:pt x="65" y="53"/>
                      </a:cubicBezTo>
                      <a:cubicBezTo>
                        <a:pt x="66" y="52"/>
                        <a:pt x="66" y="52"/>
                        <a:pt x="66" y="52"/>
                      </a:cubicBezTo>
                      <a:cubicBezTo>
                        <a:pt x="66" y="51"/>
                        <a:pt x="66" y="51"/>
                        <a:pt x="66" y="51"/>
                      </a:cubicBezTo>
                      <a:cubicBezTo>
                        <a:pt x="67" y="50"/>
                        <a:pt x="67" y="50"/>
                        <a:pt x="67" y="50"/>
                      </a:cubicBezTo>
                      <a:cubicBezTo>
                        <a:pt x="67" y="50"/>
                        <a:pt x="67" y="50"/>
                        <a:pt x="67" y="50"/>
                      </a:cubicBezTo>
                      <a:cubicBezTo>
                        <a:pt x="67" y="50"/>
                        <a:pt x="67" y="50"/>
                        <a:pt x="67" y="50"/>
                      </a:cubicBezTo>
                      <a:cubicBezTo>
                        <a:pt x="68" y="50"/>
                        <a:pt x="68" y="50"/>
                        <a:pt x="68" y="50"/>
                      </a:cubicBezTo>
                      <a:cubicBezTo>
                        <a:pt x="69" y="50"/>
                        <a:pt x="69" y="50"/>
                        <a:pt x="69" y="50"/>
                      </a:cubicBezTo>
                      <a:cubicBezTo>
                        <a:pt x="69" y="50"/>
                        <a:pt x="69" y="50"/>
                        <a:pt x="69" y="50"/>
                      </a:cubicBezTo>
                      <a:cubicBezTo>
                        <a:pt x="70" y="50"/>
                        <a:pt x="70" y="50"/>
                        <a:pt x="70" y="50"/>
                      </a:cubicBezTo>
                      <a:cubicBezTo>
                        <a:pt x="71" y="51"/>
                        <a:pt x="71" y="51"/>
                        <a:pt x="71" y="51"/>
                      </a:cubicBezTo>
                      <a:cubicBezTo>
                        <a:pt x="71" y="51"/>
                        <a:pt x="71" y="51"/>
                        <a:pt x="71" y="51"/>
                      </a:cubicBezTo>
                      <a:cubicBezTo>
                        <a:pt x="71" y="51"/>
                        <a:pt x="71" y="51"/>
                        <a:pt x="71" y="51"/>
                      </a:cubicBezTo>
                      <a:cubicBezTo>
                        <a:pt x="72" y="52"/>
                        <a:pt x="72" y="52"/>
                        <a:pt x="72" y="52"/>
                      </a:cubicBezTo>
                      <a:cubicBezTo>
                        <a:pt x="72" y="52"/>
                        <a:pt x="72" y="52"/>
                        <a:pt x="72" y="52"/>
                      </a:cubicBezTo>
                      <a:cubicBezTo>
                        <a:pt x="73" y="52"/>
                        <a:pt x="73" y="52"/>
                        <a:pt x="73" y="52"/>
                      </a:cubicBezTo>
                      <a:cubicBezTo>
                        <a:pt x="73" y="52"/>
                        <a:pt x="73" y="52"/>
                        <a:pt x="73" y="52"/>
                      </a:cubicBezTo>
                      <a:cubicBezTo>
                        <a:pt x="73" y="52"/>
                        <a:pt x="73" y="52"/>
                        <a:pt x="73" y="52"/>
                      </a:cubicBezTo>
                      <a:cubicBezTo>
                        <a:pt x="73" y="52"/>
                        <a:pt x="73" y="52"/>
                        <a:pt x="73" y="52"/>
                      </a:cubicBezTo>
                      <a:cubicBezTo>
                        <a:pt x="74" y="52"/>
                        <a:pt x="74" y="52"/>
                        <a:pt x="74" y="52"/>
                      </a:cubicBezTo>
                      <a:cubicBezTo>
                        <a:pt x="74" y="52"/>
                        <a:pt x="74" y="52"/>
                        <a:pt x="74" y="52"/>
                      </a:cubicBezTo>
                      <a:cubicBezTo>
                        <a:pt x="75" y="52"/>
                        <a:pt x="75" y="52"/>
                        <a:pt x="75" y="52"/>
                      </a:cubicBezTo>
                      <a:cubicBezTo>
                        <a:pt x="75" y="52"/>
                        <a:pt x="75" y="52"/>
                        <a:pt x="75" y="52"/>
                      </a:cubicBezTo>
                      <a:cubicBezTo>
                        <a:pt x="75" y="52"/>
                        <a:pt x="75" y="52"/>
                        <a:pt x="75" y="52"/>
                      </a:cubicBezTo>
                      <a:cubicBezTo>
                        <a:pt x="76" y="52"/>
                        <a:pt x="76" y="52"/>
                        <a:pt x="76" y="52"/>
                      </a:cubicBezTo>
                      <a:cubicBezTo>
                        <a:pt x="76" y="52"/>
                        <a:pt x="76" y="52"/>
                        <a:pt x="76" y="52"/>
                      </a:cubicBezTo>
                      <a:cubicBezTo>
                        <a:pt x="76" y="53"/>
                        <a:pt x="76" y="53"/>
                        <a:pt x="76" y="53"/>
                      </a:cubicBezTo>
                      <a:cubicBezTo>
                        <a:pt x="76" y="53"/>
                        <a:pt x="76" y="53"/>
                        <a:pt x="76" y="53"/>
                      </a:cubicBezTo>
                      <a:cubicBezTo>
                        <a:pt x="76" y="53"/>
                        <a:pt x="76" y="53"/>
                        <a:pt x="76" y="53"/>
                      </a:cubicBezTo>
                      <a:cubicBezTo>
                        <a:pt x="76" y="53"/>
                        <a:pt x="76" y="53"/>
                        <a:pt x="76" y="53"/>
                      </a:cubicBezTo>
                      <a:cubicBezTo>
                        <a:pt x="76" y="53"/>
                        <a:pt x="76" y="53"/>
                        <a:pt x="76" y="53"/>
                      </a:cubicBezTo>
                      <a:cubicBezTo>
                        <a:pt x="76" y="53"/>
                        <a:pt x="76" y="53"/>
                        <a:pt x="76" y="53"/>
                      </a:cubicBezTo>
                      <a:cubicBezTo>
                        <a:pt x="77" y="53"/>
                        <a:pt x="77" y="53"/>
                        <a:pt x="77" y="53"/>
                      </a:cubicBezTo>
                      <a:cubicBezTo>
                        <a:pt x="77" y="53"/>
                        <a:pt x="77" y="53"/>
                        <a:pt x="77" y="53"/>
                      </a:cubicBezTo>
                      <a:cubicBezTo>
                        <a:pt x="77" y="53"/>
                        <a:pt x="77" y="53"/>
                        <a:pt x="77"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8" y="53"/>
                        <a:pt x="78" y="53"/>
                        <a:pt x="78" y="53"/>
                      </a:cubicBezTo>
                      <a:cubicBezTo>
                        <a:pt x="79" y="53"/>
                        <a:pt x="79" y="53"/>
                        <a:pt x="79" y="53"/>
                      </a:cubicBezTo>
                      <a:cubicBezTo>
                        <a:pt x="79" y="53"/>
                        <a:pt x="79" y="53"/>
                        <a:pt x="79" y="53"/>
                      </a:cubicBezTo>
                      <a:cubicBezTo>
                        <a:pt x="79" y="52"/>
                        <a:pt x="79" y="52"/>
                        <a:pt x="79" y="52"/>
                      </a:cubicBezTo>
                      <a:cubicBezTo>
                        <a:pt x="79" y="52"/>
                        <a:pt x="79" y="52"/>
                        <a:pt x="79" y="52"/>
                      </a:cubicBezTo>
                      <a:cubicBezTo>
                        <a:pt x="79" y="52"/>
                        <a:pt x="79" y="52"/>
                        <a:pt x="79" y="52"/>
                      </a:cubicBezTo>
                      <a:cubicBezTo>
                        <a:pt x="79" y="52"/>
                        <a:pt x="79" y="52"/>
                        <a:pt x="79" y="52"/>
                      </a:cubicBezTo>
                      <a:cubicBezTo>
                        <a:pt x="79" y="52"/>
                        <a:pt x="79" y="52"/>
                        <a:pt x="79" y="52"/>
                      </a:cubicBezTo>
                      <a:cubicBezTo>
                        <a:pt x="79" y="53"/>
                        <a:pt x="79" y="53"/>
                        <a:pt x="79" y="53"/>
                      </a:cubicBezTo>
                      <a:cubicBezTo>
                        <a:pt x="78" y="52"/>
                        <a:pt x="78" y="52"/>
                        <a:pt x="78" y="52"/>
                      </a:cubicBezTo>
                      <a:cubicBezTo>
                        <a:pt x="78" y="51"/>
                        <a:pt x="78" y="51"/>
                        <a:pt x="78" y="51"/>
                      </a:cubicBezTo>
                      <a:cubicBezTo>
                        <a:pt x="77" y="51"/>
                        <a:pt x="77" y="51"/>
                        <a:pt x="77" y="51"/>
                      </a:cubicBezTo>
                      <a:cubicBezTo>
                        <a:pt x="77" y="50"/>
                        <a:pt x="77" y="50"/>
                        <a:pt x="77" y="50"/>
                      </a:cubicBezTo>
                      <a:cubicBezTo>
                        <a:pt x="77" y="49"/>
                        <a:pt x="77" y="49"/>
                        <a:pt x="77" y="49"/>
                      </a:cubicBezTo>
                      <a:cubicBezTo>
                        <a:pt x="77" y="49"/>
                        <a:pt x="77" y="49"/>
                        <a:pt x="77" y="49"/>
                      </a:cubicBezTo>
                      <a:cubicBezTo>
                        <a:pt x="76" y="48"/>
                        <a:pt x="76" y="48"/>
                        <a:pt x="76" y="48"/>
                      </a:cubicBezTo>
                      <a:cubicBezTo>
                        <a:pt x="76" y="48"/>
                        <a:pt x="76" y="48"/>
                        <a:pt x="76" y="48"/>
                      </a:cubicBezTo>
                      <a:cubicBezTo>
                        <a:pt x="76" y="48"/>
                        <a:pt x="76" y="48"/>
                        <a:pt x="76" y="48"/>
                      </a:cubicBezTo>
                      <a:cubicBezTo>
                        <a:pt x="76" y="48"/>
                        <a:pt x="76" y="48"/>
                        <a:pt x="76" y="48"/>
                      </a:cubicBezTo>
                      <a:cubicBezTo>
                        <a:pt x="76" y="48"/>
                        <a:pt x="76" y="48"/>
                        <a:pt x="76" y="48"/>
                      </a:cubicBezTo>
                      <a:cubicBezTo>
                        <a:pt x="76" y="47"/>
                        <a:pt x="76" y="47"/>
                        <a:pt x="76" y="47"/>
                      </a:cubicBezTo>
                      <a:cubicBezTo>
                        <a:pt x="75" y="47"/>
                        <a:pt x="75" y="47"/>
                        <a:pt x="75" y="47"/>
                      </a:cubicBezTo>
                      <a:cubicBezTo>
                        <a:pt x="75" y="46"/>
                        <a:pt x="75" y="46"/>
                        <a:pt x="75" y="46"/>
                      </a:cubicBezTo>
                      <a:cubicBezTo>
                        <a:pt x="75" y="46"/>
                        <a:pt x="75" y="46"/>
                        <a:pt x="75" y="46"/>
                      </a:cubicBezTo>
                      <a:cubicBezTo>
                        <a:pt x="74" y="46"/>
                        <a:pt x="74" y="46"/>
                        <a:pt x="74" y="46"/>
                      </a:cubicBezTo>
                      <a:cubicBezTo>
                        <a:pt x="74" y="46"/>
                        <a:pt x="74" y="46"/>
                        <a:pt x="74" y="46"/>
                      </a:cubicBezTo>
                      <a:cubicBezTo>
                        <a:pt x="74" y="45"/>
                        <a:pt x="74" y="45"/>
                        <a:pt x="74" y="45"/>
                      </a:cubicBezTo>
                      <a:cubicBezTo>
                        <a:pt x="74" y="44"/>
                        <a:pt x="74" y="44"/>
                        <a:pt x="74" y="44"/>
                      </a:cubicBezTo>
                      <a:cubicBezTo>
                        <a:pt x="74" y="44"/>
                        <a:pt x="74" y="44"/>
                        <a:pt x="74" y="44"/>
                      </a:cubicBezTo>
                      <a:cubicBezTo>
                        <a:pt x="73" y="44"/>
                        <a:pt x="73" y="44"/>
                        <a:pt x="73" y="44"/>
                      </a:cubicBezTo>
                      <a:cubicBezTo>
                        <a:pt x="73" y="43"/>
                        <a:pt x="73" y="43"/>
                        <a:pt x="73" y="43"/>
                      </a:cubicBezTo>
                      <a:cubicBezTo>
                        <a:pt x="73" y="43"/>
                        <a:pt x="73" y="43"/>
                        <a:pt x="73" y="43"/>
                      </a:cubicBezTo>
                      <a:cubicBezTo>
                        <a:pt x="73" y="43"/>
                        <a:pt x="73" y="43"/>
                        <a:pt x="73" y="43"/>
                      </a:cubicBezTo>
                      <a:cubicBezTo>
                        <a:pt x="73" y="42"/>
                        <a:pt x="73" y="42"/>
                        <a:pt x="73" y="42"/>
                      </a:cubicBezTo>
                      <a:cubicBezTo>
                        <a:pt x="73" y="42"/>
                        <a:pt x="73" y="42"/>
                        <a:pt x="73" y="42"/>
                      </a:cubicBezTo>
                      <a:cubicBezTo>
                        <a:pt x="73" y="41"/>
                        <a:pt x="73" y="41"/>
                        <a:pt x="73" y="41"/>
                      </a:cubicBezTo>
                      <a:cubicBezTo>
                        <a:pt x="74" y="41"/>
                        <a:pt x="74" y="41"/>
                        <a:pt x="74" y="41"/>
                      </a:cubicBezTo>
                      <a:cubicBezTo>
                        <a:pt x="74" y="40"/>
                        <a:pt x="74" y="40"/>
                        <a:pt x="74" y="40"/>
                      </a:cubicBezTo>
                      <a:cubicBezTo>
                        <a:pt x="74" y="39"/>
                        <a:pt x="74" y="39"/>
                        <a:pt x="74" y="39"/>
                      </a:cubicBezTo>
                      <a:cubicBezTo>
                        <a:pt x="74" y="38"/>
                        <a:pt x="74" y="38"/>
                        <a:pt x="74" y="38"/>
                      </a:cubicBezTo>
                      <a:cubicBezTo>
                        <a:pt x="74" y="37"/>
                        <a:pt x="74" y="37"/>
                        <a:pt x="74" y="37"/>
                      </a:cubicBezTo>
                      <a:cubicBezTo>
                        <a:pt x="74" y="37"/>
                        <a:pt x="74" y="37"/>
                        <a:pt x="74" y="37"/>
                      </a:cubicBezTo>
                      <a:cubicBezTo>
                        <a:pt x="64" y="38"/>
                        <a:pt x="53" y="39"/>
                        <a:pt x="42" y="40"/>
                      </a:cubicBezTo>
                      <a:cubicBezTo>
                        <a:pt x="44" y="39"/>
                        <a:pt x="44" y="39"/>
                        <a:pt x="44" y="39"/>
                      </a:cubicBezTo>
                      <a:cubicBezTo>
                        <a:pt x="43" y="38"/>
                        <a:pt x="43" y="38"/>
                        <a:pt x="43" y="38"/>
                      </a:cubicBezTo>
                      <a:cubicBezTo>
                        <a:pt x="43" y="38"/>
                        <a:pt x="43" y="38"/>
                        <a:pt x="43" y="38"/>
                      </a:cubicBezTo>
                      <a:cubicBezTo>
                        <a:pt x="43" y="37"/>
                        <a:pt x="43" y="37"/>
                        <a:pt x="43" y="37"/>
                      </a:cubicBezTo>
                      <a:cubicBezTo>
                        <a:pt x="43" y="37"/>
                        <a:pt x="43" y="37"/>
                        <a:pt x="43" y="37"/>
                      </a:cubicBezTo>
                      <a:cubicBezTo>
                        <a:pt x="43" y="37"/>
                        <a:pt x="43" y="37"/>
                        <a:pt x="43" y="37"/>
                      </a:cubicBezTo>
                      <a:cubicBezTo>
                        <a:pt x="43" y="36"/>
                        <a:pt x="43" y="36"/>
                        <a:pt x="43" y="36"/>
                      </a:cubicBezTo>
                      <a:cubicBezTo>
                        <a:pt x="43" y="36"/>
                        <a:pt x="43" y="36"/>
                        <a:pt x="43" y="36"/>
                      </a:cubicBezTo>
                      <a:cubicBezTo>
                        <a:pt x="43" y="36"/>
                        <a:pt x="43" y="36"/>
                        <a:pt x="43" y="36"/>
                      </a:cubicBezTo>
                      <a:cubicBezTo>
                        <a:pt x="43" y="36"/>
                        <a:pt x="43" y="36"/>
                        <a:pt x="43" y="36"/>
                      </a:cubicBezTo>
                      <a:cubicBezTo>
                        <a:pt x="43" y="36"/>
                        <a:pt x="43" y="36"/>
                        <a:pt x="43" y="36"/>
                      </a:cubicBezTo>
                      <a:cubicBezTo>
                        <a:pt x="43" y="36"/>
                        <a:pt x="43" y="36"/>
                        <a:pt x="43" y="36"/>
                      </a:cubicBezTo>
                      <a:cubicBezTo>
                        <a:pt x="42" y="35"/>
                        <a:pt x="42" y="35"/>
                        <a:pt x="42" y="35"/>
                      </a:cubicBezTo>
                      <a:cubicBezTo>
                        <a:pt x="42" y="35"/>
                        <a:pt x="42" y="35"/>
                        <a:pt x="42" y="35"/>
                      </a:cubicBezTo>
                      <a:cubicBezTo>
                        <a:pt x="42" y="35"/>
                        <a:pt x="42" y="35"/>
                        <a:pt x="42" y="35"/>
                      </a:cubicBezTo>
                      <a:cubicBezTo>
                        <a:pt x="42" y="34"/>
                        <a:pt x="42" y="34"/>
                        <a:pt x="42" y="34"/>
                      </a:cubicBezTo>
                      <a:cubicBezTo>
                        <a:pt x="43" y="34"/>
                        <a:pt x="43" y="34"/>
                        <a:pt x="43" y="34"/>
                      </a:cubicBezTo>
                      <a:cubicBezTo>
                        <a:pt x="43" y="34"/>
                        <a:pt x="43" y="34"/>
                        <a:pt x="43" y="34"/>
                      </a:cubicBezTo>
                      <a:cubicBezTo>
                        <a:pt x="44" y="34"/>
                        <a:pt x="44" y="34"/>
                        <a:pt x="44" y="34"/>
                      </a:cubicBezTo>
                      <a:cubicBezTo>
                        <a:pt x="44" y="34"/>
                        <a:pt x="44" y="34"/>
                        <a:pt x="44" y="34"/>
                      </a:cubicBezTo>
                      <a:cubicBezTo>
                        <a:pt x="44" y="34"/>
                        <a:pt x="44" y="34"/>
                        <a:pt x="44" y="34"/>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1"/>
                        <a:pt x="44" y="31"/>
                        <a:pt x="44" y="31"/>
                      </a:cubicBezTo>
                      <a:cubicBezTo>
                        <a:pt x="44" y="31"/>
                        <a:pt x="44" y="31"/>
                        <a:pt x="44" y="31"/>
                      </a:cubicBezTo>
                      <a:cubicBezTo>
                        <a:pt x="44" y="31"/>
                        <a:pt x="44" y="31"/>
                        <a:pt x="44" y="31"/>
                      </a:cubicBezTo>
                      <a:cubicBezTo>
                        <a:pt x="44" y="30"/>
                        <a:pt x="44" y="30"/>
                        <a:pt x="44" y="30"/>
                      </a:cubicBezTo>
                      <a:cubicBezTo>
                        <a:pt x="44" y="29"/>
                        <a:pt x="44" y="29"/>
                        <a:pt x="44" y="29"/>
                      </a:cubicBezTo>
                      <a:cubicBezTo>
                        <a:pt x="45" y="28"/>
                        <a:pt x="45" y="28"/>
                        <a:pt x="45" y="28"/>
                      </a:cubicBezTo>
                      <a:cubicBezTo>
                        <a:pt x="45" y="28"/>
                        <a:pt x="45" y="28"/>
                        <a:pt x="45" y="28"/>
                      </a:cubicBezTo>
                      <a:cubicBezTo>
                        <a:pt x="45" y="28"/>
                        <a:pt x="45" y="28"/>
                        <a:pt x="45" y="28"/>
                      </a:cubicBezTo>
                      <a:cubicBezTo>
                        <a:pt x="45" y="28"/>
                        <a:pt x="45" y="28"/>
                        <a:pt x="45" y="28"/>
                      </a:cubicBezTo>
                      <a:cubicBezTo>
                        <a:pt x="45" y="26"/>
                        <a:pt x="45" y="26"/>
                        <a:pt x="45" y="26"/>
                      </a:cubicBezTo>
                      <a:cubicBezTo>
                        <a:pt x="45" y="26"/>
                        <a:pt x="45" y="26"/>
                        <a:pt x="45" y="26"/>
                      </a:cubicBezTo>
                      <a:cubicBezTo>
                        <a:pt x="45" y="25"/>
                        <a:pt x="45" y="25"/>
                        <a:pt x="45" y="25"/>
                      </a:cubicBezTo>
                      <a:cubicBezTo>
                        <a:pt x="46" y="24"/>
                        <a:pt x="46" y="24"/>
                        <a:pt x="46" y="24"/>
                      </a:cubicBezTo>
                      <a:cubicBezTo>
                        <a:pt x="46" y="24"/>
                        <a:pt x="46" y="24"/>
                        <a:pt x="46" y="24"/>
                      </a:cubicBezTo>
                      <a:cubicBezTo>
                        <a:pt x="46" y="23"/>
                        <a:pt x="46" y="23"/>
                        <a:pt x="46" y="23"/>
                      </a:cubicBezTo>
                      <a:cubicBezTo>
                        <a:pt x="46" y="23"/>
                        <a:pt x="46" y="23"/>
                        <a:pt x="46" y="23"/>
                      </a:cubicBezTo>
                      <a:cubicBezTo>
                        <a:pt x="47" y="23"/>
                        <a:pt x="47" y="23"/>
                        <a:pt x="47" y="23"/>
                      </a:cubicBezTo>
                      <a:cubicBezTo>
                        <a:pt x="47" y="22"/>
                        <a:pt x="47" y="22"/>
                        <a:pt x="47" y="22"/>
                      </a:cubicBezTo>
                      <a:cubicBezTo>
                        <a:pt x="48" y="22"/>
                        <a:pt x="48" y="22"/>
                        <a:pt x="48" y="22"/>
                      </a:cubicBezTo>
                      <a:cubicBezTo>
                        <a:pt x="48" y="22"/>
                        <a:pt x="48" y="22"/>
                        <a:pt x="48" y="22"/>
                      </a:cubicBezTo>
                      <a:cubicBezTo>
                        <a:pt x="49" y="21"/>
                        <a:pt x="49" y="21"/>
                        <a:pt x="49" y="21"/>
                      </a:cubicBezTo>
                      <a:cubicBezTo>
                        <a:pt x="49" y="21"/>
                        <a:pt x="49" y="21"/>
                        <a:pt x="49" y="21"/>
                      </a:cubicBezTo>
                      <a:cubicBezTo>
                        <a:pt x="49" y="20"/>
                        <a:pt x="49" y="20"/>
                        <a:pt x="49" y="20"/>
                      </a:cubicBezTo>
                      <a:cubicBezTo>
                        <a:pt x="49" y="20"/>
                        <a:pt x="49" y="20"/>
                        <a:pt x="49" y="20"/>
                      </a:cubicBezTo>
                      <a:cubicBezTo>
                        <a:pt x="49" y="20"/>
                        <a:pt x="49" y="20"/>
                        <a:pt x="49" y="20"/>
                      </a:cubicBezTo>
                      <a:cubicBezTo>
                        <a:pt x="50" y="20"/>
                        <a:pt x="50" y="20"/>
                        <a:pt x="50" y="20"/>
                      </a:cubicBezTo>
                      <a:cubicBezTo>
                        <a:pt x="50" y="19"/>
                        <a:pt x="50" y="19"/>
                        <a:pt x="50" y="19"/>
                      </a:cubicBezTo>
                      <a:cubicBezTo>
                        <a:pt x="50" y="19"/>
                        <a:pt x="50" y="19"/>
                        <a:pt x="50" y="19"/>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6"/>
                        <a:pt x="51" y="16"/>
                        <a:pt x="51" y="16"/>
                      </a:cubicBezTo>
                      <a:cubicBezTo>
                        <a:pt x="52" y="15"/>
                        <a:pt x="52" y="15"/>
                        <a:pt x="52" y="15"/>
                      </a:cubicBezTo>
                      <a:cubicBezTo>
                        <a:pt x="53" y="14"/>
                        <a:pt x="53" y="14"/>
                        <a:pt x="53" y="14"/>
                      </a:cubicBezTo>
                      <a:cubicBezTo>
                        <a:pt x="53" y="14"/>
                        <a:pt x="53" y="14"/>
                        <a:pt x="53" y="14"/>
                      </a:cubicBezTo>
                      <a:cubicBezTo>
                        <a:pt x="53" y="14"/>
                        <a:pt x="53" y="14"/>
                        <a:pt x="53" y="14"/>
                      </a:cubicBezTo>
                      <a:cubicBezTo>
                        <a:pt x="53" y="13"/>
                        <a:pt x="53" y="13"/>
                        <a:pt x="53" y="13"/>
                      </a:cubicBezTo>
                      <a:cubicBezTo>
                        <a:pt x="53" y="13"/>
                        <a:pt x="53" y="13"/>
                        <a:pt x="53" y="13"/>
                      </a:cubicBezTo>
                      <a:cubicBezTo>
                        <a:pt x="52" y="13"/>
                        <a:pt x="52" y="13"/>
                        <a:pt x="52" y="13"/>
                      </a:cubicBezTo>
                      <a:cubicBezTo>
                        <a:pt x="52" y="13"/>
                        <a:pt x="52" y="13"/>
                        <a:pt x="52" y="13"/>
                      </a:cubicBezTo>
                      <a:cubicBezTo>
                        <a:pt x="51" y="13"/>
                        <a:pt x="51" y="13"/>
                        <a:pt x="51" y="13"/>
                      </a:cubicBezTo>
                      <a:cubicBezTo>
                        <a:pt x="51" y="13"/>
                        <a:pt x="51" y="13"/>
                        <a:pt x="51" y="13"/>
                      </a:cubicBezTo>
                      <a:cubicBezTo>
                        <a:pt x="51" y="12"/>
                        <a:pt x="51" y="12"/>
                        <a:pt x="51" y="12"/>
                      </a:cubicBezTo>
                      <a:cubicBezTo>
                        <a:pt x="51" y="11"/>
                        <a:pt x="51" y="11"/>
                        <a:pt x="51" y="11"/>
                      </a:cubicBezTo>
                      <a:cubicBezTo>
                        <a:pt x="50" y="11"/>
                        <a:pt x="50" y="11"/>
                        <a:pt x="50" y="11"/>
                      </a:cubicBezTo>
                      <a:cubicBezTo>
                        <a:pt x="49" y="11"/>
                        <a:pt x="49" y="11"/>
                        <a:pt x="49" y="11"/>
                      </a:cubicBezTo>
                      <a:cubicBezTo>
                        <a:pt x="49" y="11"/>
                        <a:pt x="49" y="11"/>
                        <a:pt x="49" y="11"/>
                      </a:cubicBezTo>
                      <a:cubicBezTo>
                        <a:pt x="49" y="10"/>
                        <a:pt x="49" y="10"/>
                        <a:pt x="49" y="10"/>
                      </a:cubicBezTo>
                      <a:cubicBezTo>
                        <a:pt x="49" y="10"/>
                        <a:pt x="49" y="10"/>
                        <a:pt x="49" y="10"/>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8"/>
                        <a:pt x="49" y="8"/>
                        <a:pt x="49" y="8"/>
                      </a:cubicBezTo>
                      <a:cubicBezTo>
                        <a:pt x="48" y="8"/>
                        <a:pt x="48" y="8"/>
                        <a:pt x="48" y="8"/>
                      </a:cubicBezTo>
                      <a:cubicBezTo>
                        <a:pt x="48" y="8"/>
                        <a:pt x="48" y="8"/>
                        <a:pt x="48" y="8"/>
                      </a:cubicBezTo>
                      <a:cubicBezTo>
                        <a:pt x="48" y="8"/>
                        <a:pt x="48" y="8"/>
                        <a:pt x="48" y="8"/>
                      </a:cubicBezTo>
                      <a:cubicBezTo>
                        <a:pt x="48" y="7"/>
                        <a:pt x="48" y="7"/>
                        <a:pt x="48" y="7"/>
                      </a:cubicBezTo>
                      <a:cubicBezTo>
                        <a:pt x="48" y="7"/>
                        <a:pt x="48" y="7"/>
                        <a:pt x="48" y="7"/>
                      </a:cubicBezTo>
                      <a:cubicBezTo>
                        <a:pt x="48" y="7"/>
                        <a:pt x="48" y="7"/>
                        <a:pt x="48" y="7"/>
                      </a:cubicBezTo>
                      <a:cubicBezTo>
                        <a:pt x="48" y="7"/>
                        <a:pt x="48" y="7"/>
                        <a:pt x="48" y="7"/>
                      </a:cubicBezTo>
                      <a:cubicBezTo>
                        <a:pt x="49" y="6"/>
                        <a:pt x="49" y="6"/>
                        <a:pt x="49" y="6"/>
                      </a:cubicBezTo>
                      <a:cubicBezTo>
                        <a:pt x="49" y="6"/>
                        <a:pt x="49" y="6"/>
                        <a:pt x="49" y="6"/>
                      </a:cubicBezTo>
                      <a:cubicBezTo>
                        <a:pt x="49" y="6"/>
                        <a:pt x="49" y="6"/>
                        <a:pt x="49" y="6"/>
                      </a:cubicBezTo>
                      <a:cubicBezTo>
                        <a:pt x="49" y="6"/>
                        <a:pt x="49" y="6"/>
                        <a:pt x="49" y="6"/>
                      </a:cubicBezTo>
                      <a:cubicBezTo>
                        <a:pt x="49" y="5"/>
                        <a:pt x="49" y="5"/>
                        <a:pt x="49" y="5"/>
                      </a:cubicBezTo>
                      <a:cubicBezTo>
                        <a:pt x="48" y="5"/>
                        <a:pt x="48" y="5"/>
                        <a:pt x="48" y="5"/>
                      </a:cubicBezTo>
                      <a:cubicBezTo>
                        <a:pt x="48" y="5"/>
                        <a:pt x="48" y="5"/>
                        <a:pt x="48" y="5"/>
                      </a:cubicBezTo>
                      <a:cubicBezTo>
                        <a:pt x="48" y="5"/>
                        <a:pt x="48" y="5"/>
                        <a:pt x="48" y="5"/>
                      </a:cubicBezTo>
                      <a:cubicBezTo>
                        <a:pt x="48" y="4"/>
                        <a:pt x="48" y="4"/>
                        <a:pt x="48" y="4"/>
                      </a:cubicBezTo>
                      <a:cubicBezTo>
                        <a:pt x="48" y="3"/>
                        <a:pt x="48" y="3"/>
                        <a:pt x="48" y="3"/>
                      </a:cubicBezTo>
                      <a:cubicBezTo>
                        <a:pt x="48" y="3"/>
                        <a:pt x="48" y="3"/>
                        <a:pt x="48" y="3"/>
                      </a:cubicBezTo>
                      <a:cubicBezTo>
                        <a:pt x="48" y="3"/>
                        <a:pt x="48" y="3"/>
                        <a:pt x="48" y="3"/>
                      </a:cubicBezTo>
                      <a:cubicBezTo>
                        <a:pt x="49" y="3"/>
                        <a:pt x="49" y="3"/>
                        <a:pt x="49" y="3"/>
                      </a:cubicBezTo>
                      <a:cubicBezTo>
                        <a:pt x="49" y="2"/>
                        <a:pt x="49" y="2"/>
                        <a:pt x="49" y="2"/>
                      </a:cubicBezTo>
                      <a:cubicBezTo>
                        <a:pt x="49" y="2"/>
                        <a:pt x="49" y="2"/>
                        <a:pt x="49" y="2"/>
                      </a:cubicBezTo>
                      <a:cubicBezTo>
                        <a:pt x="49" y="1"/>
                        <a:pt x="49" y="1"/>
                        <a:pt x="49" y="1"/>
                      </a:cubicBezTo>
                      <a:cubicBezTo>
                        <a:pt x="48" y="1"/>
                        <a:pt x="48" y="1"/>
                        <a:pt x="48" y="1"/>
                      </a:cubicBezTo>
                      <a:cubicBezTo>
                        <a:pt x="48" y="1"/>
                        <a:pt x="48" y="1"/>
                        <a:pt x="48" y="1"/>
                      </a:cubicBezTo>
                      <a:cubicBezTo>
                        <a:pt x="48" y="1"/>
                        <a:pt x="48" y="1"/>
                        <a:pt x="48" y="1"/>
                      </a:cubicBezTo>
                      <a:cubicBezTo>
                        <a:pt x="48" y="1"/>
                        <a:pt x="48" y="1"/>
                        <a:pt x="48" y="1"/>
                      </a:cubicBezTo>
                      <a:cubicBezTo>
                        <a:pt x="47" y="1"/>
                        <a:pt x="47" y="1"/>
                        <a:pt x="47" y="1"/>
                      </a:cubicBezTo>
                      <a:cubicBezTo>
                        <a:pt x="47" y="1"/>
                        <a:pt x="47" y="1"/>
                        <a:pt x="47" y="1"/>
                      </a:cubicBezTo>
                      <a:cubicBezTo>
                        <a:pt x="47" y="0"/>
                        <a:pt x="47" y="0"/>
                        <a:pt x="47" y="0"/>
                      </a:cubicBezTo>
                      <a:cubicBezTo>
                        <a:pt x="47" y="0"/>
                        <a:pt x="47" y="0"/>
                        <a:pt x="47" y="0"/>
                      </a:cubicBezTo>
                      <a:cubicBezTo>
                        <a:pt x="32" y="1"/>
                        <a:pt x="16" y="3"/>
                        <a:pt x="0" y="3"/>
                      </a:cubicBezTo>
                      <a:cubicBezTo>
                        <a:pt x="1" y="10"/>
                        <a:pt x="1" y="17"/>
                        <a:pt x="1" y="23"/>
                      </a:cubicBezTo>
                      <a:cubicBezTo>
                        <a:pt x="1" y="23"/>
                        <a:pt x="1" y="23"/>
                        <a:pt x="1" y="23"/>
                      </a:cubicBezTo>
                      <a:cubicBezTo>
                        <a:pt x="1" y="23"/>
                        <a:pt x="1" y="23"/>
                        <a:pt x="1"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4" y="25"/>
                        <a:pt x="4" y="25"/>
                        <a:pt x="4" y="25"/>
                      </a:cubicBezTo>
                      <a:cubicBezTo>
                        <a:pt x="4" y="25"/>
                        <a:pt x="4" y="25"/>
                        <a:pt x="4" y="25"/>
                      </a:cubicBezTo>
                      <a:cubicBezTo>
                        <a:pt x="4" y="26"/>
                        <a:pt x="4" y="26"/>
                        <a:pt x="4" y="26"/>
                      </a:cubicBezTo>
                      <a:cubicBezTo>
                        <a:pt x="4" y="26"/>
                        <a:pt x="4" y="26"/>
                        <a:pt x="4" y="26"/>
                      </a:cubicBezTo>
                      <a:cubicBezTo>
                        <a:pt x="4" y="26"/>
                        <a:pt x="4" y="26"/>
                        <a:pt x="4" y="26"/>
                      </a:cubicBezTo>
                      <a:cubicBezTo>
                        <a:pt x="5" y="26"/>
                        <a:pt x="5" y="26"/>
                        <a:pt x="5" y="26"/>
                      </a:cubicBezTo>
                      <a:cubicBezTo>
                        <a:pt x="5" y="27"/>
                        <a:pt x="5" y="27"/>
                        <a:pt x="5" y="27"/>
                      </a:cubicBezTo>
                      <a:cubicBezTo>
                        <a:pt x="5" y="27"/>
                        <a:pt x="5" y="27"/>
                        <a:pt x="5"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6" y="29"/>
                        <a:pt x="6" y="29"/>
                        <a:pt x="6" y="29"/>
                      </a:cubicBezTo>
                      <a:cubicBezTo>
                        <a:pt x="6" y="29"/>
                        <a:pt x="6" y="29"/>
                        <a:pt x="6" y="29"/>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0"/>
                        <a:pt x="5" y="30"/>
                        <a:pt x="5" y="30"/>
                      </a:cubicBezTo>
                      <a:cubicBezTo>
                        <a:pt x="5" y="30"/>
                        <a:pt x="5" y="30"/>
                        <a:pt x="5" y="30"/>
                      </a:cubicBezTo>
                      <a:cubicBezTo>
                        <a:pt x="5" y="30"/>
                        <a:pt x="5" y="30"/>
                        <a:pt x="5" y="30"/>
                      </a:cubicBezTo>
                      <a:cubicBezTo>
                        <a:pt x="5" y="31"/>
                        <a:pt x="5" y="31"/>
                        <a:pt x="5" y="31"/>
                      </a:cubicBezTo>
                      <a:cubicBezTo>
                        <a:pt x="5" y="31"/>
                        <a:pt x="5" y="31"/>
                        <a:pt x="5" y="31"/>
                      </a:cubicBezTo>
                      <a:cubicBezTo>
                        <a:pt x="5" y="31"/>
                        <a:pt x="5" y="31"/>
                        <a:pt x="5" y="31"/>
                      </a:cubicBezTo>
                      <a:cubicBezTo>
                        <a:pt x="6" y="31"/>
                        <a:pt x="6" y="31"/>
                        <a:pt x="6" y="31"/>
                      </a:cubicBezTo>
                      <a:cubicBezTo>
                        <a:pt x="6" y="31"/>
                        <a:pt x="6" y="31"/>
                        <a:pt x="6" y="31"/>
                      </a:cubicBezTo>
                      <a:cubicBezTo>
                        <a:pt x="6" y="32"/>
                        <a:pt x="6" y="32"/>
                        <a:pt x="6" y="32"/>
                      </a:cubicBezTo>
                      <a:cubicBezTo>
                        <a:pt x="6" y="32"/>
                        <a:pt x="6" y="32"/>
                        <a:pt x="6" y="32"/>
                      </a:cubicBezTo>
                      <a:cubicBezTo>
                        <a:pt x="6" y="32"/>
                        <a:pt x="6" y="32"/>
                        <a:pt x="6"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3"/>
                        <a:pt x="8" y="33"/>
                        <a:pt x="8" y="33"/>
                      </a:cubicBezTo>
                      <a:cubicBezTo>
                        <a:pt x="8" y="33"/>
                        <a:pt x="8" y="33"/>
                        <a:pt x="8" y="33"/>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5"/>
                        <a:pt x="8" y="35"/>
                        <a:pt x="8" y="35"/>
                      </a:cubicBezTo>
                      <a:cubicBezTo>
                        <a:pt x="8" y="35"/>
                        <a:pt x="8" y="35"/>
                        <a:pt x="8" y="35"/>
                      </a:cubicBezTo>
                      <a:cubicBezTo>
                        <a:pt x="9" y="35"/>
                        <a:pt x="9" y="35"/>
                        <a:pt x="9" y="35"/>
                      </a:cubicBezTo>
                      <a:cubicBezTo>
                        <a:pt x="9" y="35"/>
                        <a:pt x="9" y="35"/>
                        <a:pt x="9" y="35"/>
                      </a:cubicBezTo>
                      <a:cubicBezTo>
                        <a:pt x="8" y="35"/>
                        <a:pt x="8" y="35"/>
                        <a:pt x="8" y="35"/>
                      </a:cubicBezTo>
                      <a:cubicBezTo>
                        <a:pt x="8" y="35"/>
                        <a:pt x="8" y="35"/>
                        <a:pt x="8" y="35"/>
                      </a:cubicBezTo>
                      <a:cubicBezTo>
                        <a:pt x="8" y="35"/>
                        <a:pt x="8" y="35"/>
                        <a:pt x="8" y="35"/>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9" y="36"/>
                        <a:pt x="9" y="36"/>
                        <a:pt x="9" y="36"/>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8"/>
                        <a:pt x="9" y="38"/>
                        <a:pt x="9"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1" y="39"/>
                        <a:pt x="11" y="39"/>
                        <a:pt x="11" y="39"/>
                      </a:cubicBezTo>
                      <a:cubicBezTo>
                        <a:pt x="11" y="39"/>
                        <a:pt x="11" y="39"/>
                        <a:pt x="11" y="39"/>
                      </a:cubicBezTo>
                      <a:cubicBezTo>
                        <a:pt x="11" y="40"/>
                        <a:pt x="11" y="40"/>
                        <a:pt x="11" y="40"/>
                      </a:cubicBezTo>
                      <a:cubicBezTo>
                        <a:pt x="10" y="40"/>
                        <a:pt x="10" y="40"/>
                        <a:pt x="10" y="40"/>
                      </a:cubicBezTo>
                      <a:cubicBezTo>
                        <a:pt x="10" y="40"/>
                        <a:pt x="10" y="40"/>
                        <a:pt x="10" y="40"/>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2"/>
                        <a:pt x="11" y="42"/>
                        <a:pt x="11" y="42"/>
                      </a:cubicBezTo>
                      <a:cubicBezTo>
                        <a:pt x="10" y="42"/>
                        <a:pt x="10" y="42"/>
                        <a:pt x="10" y="42"/>
                      </a:cubicBezTo>
                      <a:cubicBezTo>
                        <a:pt x="10" y="42"/>
                        <a:pt x="10" y="42"/>
                        <a:pt x="10" y="42"/>
                      </a:cubicBezTo>
                      <a:cubicBezTo>
                        <a:pt x="10" y="42"/>
                        <a:pt x="10" y="42"/>
                        <a:pt x="10" y="42"/>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4"/>
                        <a:pt x="11" y="44"/>
                        <a:pt x="11" y="44"/>
                      </a:cubicBezTo>
                      <a:cubicBezTo>
                        <a:pt x="10" y="44"/>
                        <a:pt x="10" y="44"/>
                        <a:pt x="10" y="44"/>
                      </a:cubicBezTo>
                      <a:cubicBezTo>
                        <a:pt x="10" y="44"/>
                        <a:pt x="10" y="44"/>
                        <a:pt x="10" y="44"/>
                      </a:cubicBezTo>
                      <a:cubicBezTo>
                        <a:pt x="10" y="44"/>
                        <a:pt x="10" y="44"/>
                        <a:pt x="10" y="44"/>
                      </a:cubicBezTo>
                      <a:cubicBezTo>
                        <a:pt x="11" y="45"/>
                        <a:pt x="11" y="45"/>
                        <a:pt x="11" y="45"/>
                      </a:cubicBezTo>
                      <a:cubicBezTo>
                        <a:pt x="11" y="45"/>
                        <a:pt x="11" y="45"/>
                        <a:pt x="11" y="45"/>
                      </a:cubicBezTo>
                      <a:cubicBezTo>
                        <a:pt x="11" y="45"/>
                        <a:pt x="11" y="45"/>
                        <a:pt x="11" y="45"/>
                      </a:cubicBezTo>
                      <a:cubicBezTo>
                        <a:pt x="11" y="45"/>
                        <a:pt x="11" y="45"/>
                        <a:pt x="11" y="45"/>
                      </a:cubicBezTo>
                      <a:cubicBezTo>
                        <a:pt x="10" y="46"/>
                        <a:pt x="10" y="46"/>
                        <a:pt x="10" y="46"/>
                      </a:cubicBezTo>
                      <a:cubicBezTo>
                        <a:pt x="10" y="47"/>
                        <a:pt x="10" y="47"/>
                        <a:pt x="10" y="47"/>
                      </a:cubicBezTo>
                      <a:cubicBezTo>
                        <a:pt x="10" y="48"/>
                        <a:pt x="10" y="48"/>
                        <a:pt x="10" y="48"/>
                      </a:cubicBezTo>
                      <a:cubicBezTo>
                        <a:pt x="10" y="48"/>
                        <a:pt x="10" y="48"/>
                        <a:pt x="10" y="48"/>
                      </a:cubicBezTo>
                      <a:cubicBezTo>
                        <a:pt x="9" y="48"/>
                        <a:pt x="9" y="48"/>
                        <a:pt x="9" y="48"/>
                      </a:cubicBezTo>
                      <a:cubicBezTo>
                        <a:pt x="9" y="49"/>
                        <a:pt x="9" y="49"/>
                        <a:pt x="9" y="49"/>
                      </a:cubicBezTo>
                      <a:cubicBezTo>
                        <a:pt x="9" y="50"/>
                        <a:pt x="9" y="50"/>
                        <a:pt x="9" y="50"/>
                      </a:cubicBezTo>
                      <a:cubicBezTo>
                        <a:pt x="9" y="50"/>
                        <a:pt x="9" y="50"/>
                        <a:pt x="9" y="50"/>
                      </a:cubicBezTo>
                      <a:cubicBezTo>
                        <a:pt x="9" y="50"/>
                        <a:pt x="9" y="50"/>
                        <a:pt x="9" y="50"/>
                      </a:cubicBezTo>
                      <a:cubicBezTo>
                        <a:pt x="8" y="50"/>
                        <a:pt x="8" y="50"/>
                        <a:pt x="8" y="50"/>
                      </a:cubicBezTo>
                      <a:cubicBezTo>
                        <a:pt x="8" y="51"/>
                        <a:pt x="8" y="51"/>
                        <a:pt x="8" y="51"/>
                      </a:cubicBezTo>
                      <a:cubicBezTo>
                        <a:pt x="8" y="51"/>
                        <a:pt x="8" y="51"/>
                        <a:pt x="8" y="51"/>
                      </a:cubicBezTo>
                      <a:cubicBezTo>
                        <a:pt x="8" y="51"/>
                        <a:pt x="8" y="51"/>
                        <a:pt x="8" y="51"/>
                      </a:cubicBezTo>
                      <a:cubicBezTo>
                        <a:pt x="8" y="51"/>
                        <a:pt x="8" y="51"/>
                        <a:pt x="8" y="51"/>
                      </a:cubicBezTo>
                      <a:cubicBezTo>
                        <a:pt x="8" y="51"/>
                        <a:pt x="8" y="51"/>
                        <a:pt x="8" y="51"/>
                      </a:cubicBezTo>
                      <a:cubicBezTo>
                        <a:pt x="8" y="52"/>
                        <a:pt x="8" y="52"/>
                        <a:pt x="8" y="52"/>
                      </a:cubicBezTo>
                      <a:cubicBezTo>
                        <a:pt x="8" y="52"/>
                        <a:pt x="8" y="52"/>
                        <a:pt x="8" y="52"/>
                      </a:cubicBezTo>
                      <a:cubicBezTo>
                        <a:pt x="9" y="52"/>
                        <a:pt x="9" y="52"/>
                        <a:pt x="9" y="52"/>
                      </a:cubicBezTo>
                      <a:cubicBezTo>
                        <a:pt x="9" y="52"/>
                        <a:pt x="9" y="52"/>
                        <a:pt x="9" y="52"/>
                      </a:cubicBezTo>
                      <a:cubicBezTo>
                        <a:pt x="9" y="53"/>
                        <a:pt x="9" y="53"/>
                        <a:pt x="9" y="53"/>
                      </a:cubicBezTo>
                      <a:cubicBezTo>
                        <a:pt x="9" y="53"/>
                        <a:pt x="9" y="53"/>
                        <a:pt x="9" y="53"/>
                      </a:cubicBezTo>
                      <a:cubicBezTo>
                        <a:pt x="8" y="54"/>
                        <a:pt x="8" y="54"/>
                        <a:pt x="8" y="54"/>
                      </a:cubicBezTo>
                      <a:cubicBezTo>
                        <a:pt x="8" y="54"/>
                        <a:pt x="8" y="54"/>
                        <a:pt x="8" y="54"/>
                      </a:cubicBezTo>
                      <a:cubicBezTo>
                        <a:pt x="8" y="54"/>
                        <a:pt x="8" y="54"/>
                        <a:pt x="8" y="54"/>
                      </a:cubicBezTo>
                      <a:cubicBezTo>
                        <a:pt x="8" y="55"/>
                        <a:pt x="8" y="55"/>
                        <a:pt x="8" y="55"/>
                      </a:cubicBezTo>
                      <a:cubicBezTo>
                        <a:pt x="8" y="55"/>
                        <a:pt x="8" y="55"/>
                        <a:pt x="8" y="55"/>
                      </a:cubicBezTo>
                      <a:cubicBezTo>
                        <a:pt x="8" y="56"/>
                        <a:pt x="8" y="56"/>
                        <a:pt x="8" y="56"/>
                      </a:cubicBezTo>
                      <a:cubicBezTo>
                        <a:pt x="9" y="56"/>
                        <a:pt x="9" y="56"/>
                        <a:pt x="9" y="56"/>
                      </a:cubicBezTo>
                      <a:cubicBezTo>
                        <a:pt x="9" y="56"/>
                        <a:pt x="9" y="56"/>
                        <a:pt x="9" y="56"/>
                      </a:cubicBezTo>
                      <a:cubicBezTo>
                        <a:pt x="9" y="57"/>
                        <a:pt x="9" y="57"/>
                        <a:pt x="9" y="57"/>
                      </a:cubicBezTo>
                      <a:cubicBezTo>
                        <a:pt x="9" y="57"/>
                        <a:pt x="9" y="57"/>
                        <a:pt x="9" y="57"/>
                      </a:cubicBezTo>
                      <a:cubicBezTo>
                        <a:pt x="9" y="57"/>
                        <a:pt x="9" y="57"/>
                        <a:pt x="9" y="57"/>
                      </a:cubicBezTo>
                      <a:cubicBezTo>
                        <a:pt x="9" y="57"/>
                        <a:pt x="9" y="57"/>
                        <a:pt x="9" y="57"/>
                      </a:cubicBezTo>
                      <a:cubicBezTo>
                        <a:pt x="9" y="58"/>
                        <a:pt x="9" y="58"/>
                        <a:pt x="9" y="58"/>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60"/>
                        <a:pt x="9" y="60"/>
                        <a:pt x="9" y="60"/>
                      </a:cubicBezTo>
                      <a:cubicBezTo>
                        <a:pt x="9" y="60"/>
                        <a:pt x="9" y="60"/>
                        <a:pt x="9" y="60"/>
                      </a:cubicBezTo>
                      <a:cubicBezTo>
                        <a:pt x="9" y="60"/>
                        <a:pt x="9" y="60"/>
                        <a:pt x="9" y="60"/>
                      </a:cubicBezTo>
                      <a:cubicBezTo>
                        <a:pt x="8" y="61"/>
                        <a:pt x="8" y="61"/>
                        <a:pt x="8" y="61"/>
                      </a:cubicBezTo>
                      <a:cubicBezTo>
                        <a:pt x="8" y="62"/>
                        <a:pt x="8" y="62"/>
                        <a:pt x="8" y="62"/>
                      </a:cubicBezTo>
                      <a:cubicBezTo>
                        <a:pt x="8" y="62"/>
                        <a:pt x="8" y="62"/>
                        <a:pt x="8" y="62"/>
                      </a:cubicBezTo>
                      <a:cubicBezTo>
                        <a:pt x="8" y="62"/>
                        <a:pt x="8" y="62"/>
                        <a:pt x="8" y="62"/>
                      </a:cubicBezTo>
                      <a:cubicBezTo>
                        <a:pt x="8" y="62"/>
                        <a:pt x="8" y="62"/>
                        <a:pt x="8" y="62"/>
                      </a:cubicBezTo>
                      <a:cubicBezTo>
                        <a:pt x="8" y="62"/>
                        <a:pt x="8" y="62"/>
                        <a:pt x="8" y="62"/>
                      </a:cubicBezTo>
                      <a:cubicBezTo>
                        <a:pt x="8" y="63"/>
                        <a:pt x="8" y="64"/>
                        <a:pt x="8" y="64"/>
                      </a:cubicBezTo>
                      <a:cubicBezTo>
                        <a:pt x="7" y="65"/>
                        <a:pt x="7" y="65"/>
                        <a:pt x="7" y="65"/>
                      </a:cubicBezTo>
                      <a:cubicBezTo>
                        <a:pt x="7" y="65"/>
                        <a:pt x="7" y="65"/>
                        <a:pt x="7" y="65"/>
                      </a:cubicBezTo>
                      <a:cubicBezTo>
                        <a:pt x="6" y="65"/>
                        <a:pt x="6" y="65"/>
                        <a:pt x="6" y="65"/>
                      </a:cubicBezTo>
                      <a:cubicBezTo>
                        <a:pt x="6" y="66"/>
                        <a:pt x="6" y="66"/>
                        <a:pt x="6" y="66"/>
                      </a:cubicBezTo>
                      <a:cubicBezTo>
                        <a:pt x="7" y="67"/>
                        <a:pt x="7" y="67"/>
                        <a:pt x="7" y="67"/>
                      </a:cubicBezTo>
                      <a:cubicBezTo>
                        <a:pt x="7" y="67"/>
                        <a:pt x="7" y="67"/>
                        <a:pt x="7" y="67"/>
                      </a:cubicBezTo>
                      <a:cubicBezTo>
                        <a:pt x="7" y="67"/>
                        <a:pt x="7" y="67"/>
                        <a:pt x="7" y="67"/>
                      </a:cubicBezTo>
                      <a:cubicBezTo>
                        <a:pt x="8" y="67"/>
                        <a:pt x="8" y="67"/>
                        <a:pt x="8" y="67"/>
                      </a:cubicBezTo>
                      <a:cubicBezTo>
                        <a:pt x="8" y="67"/>
                        <a:pt x="8" y="67"/>
                        <a:pt x="8" y="67"/>
                      </a:cubicBezTo>
                      <a:cubicBezTo>
                        <a:pt x="8" y="67"/>
                        <a:pt x="8" y="67"/>
                        <a:pt x="8" y="67"/>
                      </a:cubicBezTo>
                      <a:cubicBezTo>
                        <a:pt x="9" y="67"/>
                        <a:pt x="9" y="67"/>
                        <a:pt x="9" y="67"/>
                      </a:cubicBezTo>
                      <a:cubicBezTo>
                        <a:pt x="9" y="67"/>
                        <a:pt x="10" y="66"/>
                        <a:pt x="11" y="66"/>
                      </a:cubicBezTo>
                      <a:cubicBezTo>
                        <a:pt x="12" y="66"/>
                        <a:pt x="12" y="66"/>
                        <a:pt x="12" y="66"/>
                      </a:cubicBezTo>
                      <a:cubicBezTo>
                        <a:pt x="13" y="66"/>
                        <a:pt x="13" y="66"/>
                        <a:pt x="13" y="66"/>
                      </a:cubicBezTo>
                      <a:cubicBezTo>
                        <a:pt x="14" y="66"/>
                        <a:pt x="14" y="66"/>
                        <a:pt x="14" y="66"/>
                      </a:cubicBezTo>
                      <a:cubicBezTo>
                        <a:pt x="14" y="66"/>
                        <a:pt x="14" y="66"/>
                        <a:pt x="14" y="66"/>
                      </a:cubicBezTo>
                      <a:cubicBezTo>
                        <a:pt x="15" y="66"/>
                        <a:pt x="15" y="66"/>
                        <a:pt x="15" y="66"/>
                      </a:cubicBezTo>
                      <a:cubicBezTo>
                        <a:pt x="16" y="66"/>
                        <a:pt x="16" y="66"/>
                        <a:pt x="16" y="66"/>
                      </a:cubicBezTo>
                      <a:cubicBezTo>
                        <a:pt x="16" y="66"/>
                        <a:pt x="16" y="66"/>
                        <a:pt x="16" y="66"/>
                      </a:cubicBezTo>
                      <a:cubicBezTo>
                        <a:pt x="17" y="65"/>
                        <a:pt x="17" y="65"/>
                        <a:pt x="17" y="65"/>
                      </a:cubicBezTo>
                      <a:cubicBezTo>
                        <a:pt x="18" y="65"/>
                        <a:pt x="18" y="65"/>
                        <a:pt x="18" y="65"/>
                      </a:cubicBezTo>
                      <a:cubicBezTo>
                        <a:pt x="20" y="66"/>
                        <a:pt x="20" y="66"/>
                        <a:pt x="20" y="66"/>
                      </a:cubicBezTo>
                      <a:cubicBezTo>
                        <a:pt x="21" y="66"/>
                        <a:pt x="21" y="66"/>
                        <a:pt x="21" y="66"/>
                      </a:cubicBezTo>
                      <a:cubicBezTo>
                        <a:pt x="23" y="67"/>
                        <a:pt x="23" y="67"/>
                        <a:pt x="23" y="67"/>
                      </a:cubicBezTo>
                      <a:cubicBezTo>
                        <a:pt x="24" y="67"/>
                        <a:pt x="24" y="67"/>
                        <a:pt x="25" y="68"/>
                      </a:cubicBezTo>
                      <a:cubicBezTo>
                        <a:pt x="27" y="68"/>
                        <a:pt x="27" y="68"/>
                        <a:pt x="27" y="68"/>
                      </a:cubicBezTo>
                      <a:cubicBezTo>
                        <a:pt x="29" y="69"/>
                        <a:pt x="29" y="69"/>
                        <a:pt x="29" y="69"/>
                      </a:cubicBezTo>
                      <a:cubicBezTo>
                        <a:pt x="30" y="69"/>
                        <a:pt x="30" y="69"/>
                        <a:pt x="30" y="69"/>
                      </a:cubicBezTo>
                      <a:cubicBezTo>
                        <a:pt x="30" y="69"/>
                        <a:pt x="30" y="69"/>
                        <a:pt x="30" y="69"/>
                      </a:cubicBezTo>
                      <a:cubicBezTo>
                        <a:pt x="31" y="69"/>
                        <a:pt x="31" y="69"/>
                        <a:pt x="31" y="69"/>
                      </a:cubicBezTo>
                      <a:cubicBezTo>
                        <a:pt x="33" y="69"/>
                        <a:pt x="33" y="69"/>
                        <a:pt x="33" y="69"/>
                      </a:cubicBezTo>
                      <a:cubicBezTo>
                        <a:pt x="34" y="69"/>
                        <a:pt x="34" y="69"/>
                        <a:pt x="34" y="69"/>
                      </a:cubicBezTo>
                      <a:cubicBezTo>
                        <a:pt x="35" y="69"/>
                        <a:pt x="35" y="69"/>
                        <a:pt x="35" y="69"/>
                      </a:cubicBezTo>
                      <a:cubicBezTo>
                        <a:pt x="36" y="68"/>
                        <a:pt x="36" y="68"/>
                        <a:pt x="36" y="68"/>
                      </a:cubicBezTo>
                      <a:cubicBezTo>
                        <a:pt x="36" y="68"/>
                        <a:pt x="36" y="68"/>
                        <a:pt x="36" y="68"/>
                      </a:cubicBezTo>
                      <a:cubicBezTo>
                        <a:pt x="37" y="68"/>
                        <a:pt x="37" y="68"/>
                        <a:pt x="37" y="68"/>
                      </a:cubicBezTo>
                      <a:cubicBezTo>
                        <a:pt x="37" y="68"/>
                        <a:pt x="37" y="68"/>
                        <a:pt x="37" y="68"/>
                      </a:cubicBezTo>
                      <a:cubicBezTo>
                        <a:pt x="38" y="67"/>
                        <a:pt x="38" y="67"/>
                        <a:pt x="38" y="67"/>
                      </a:cubicBezTo>
                      <a:cubicBezTo>
                        <a:pt x="37" y="67"/>
                        <a:pt x="37" y="67"/>
                        <a:pt x="37" y="67"/>
                      </a:cubicBezTo>
                      <a:cubicBezTo>
                        <a:pt x="37" y="67"/>
                        <a:pt x="37" y="67"/>
                        <a:pt x="37" y="67"/>
                      </a:cubicBezTo>
                      <a:cubicBezTo>
                        <a:pt x="38" y="67"/>
                        <a:pt x="38" y="67"/>
                        <a:pt x="38" y="67"/>
                      </a:cubicBezTo>
                      <a:cubicBezTo>
                        <a:pt x="38" y="67"/>
                        <a:pt x="38" y="67"/>
                        <a:pt x="38" y="67"/>
                      </a:cubicBezTo>
                      <a:cubicBezTo>
                        <a:pt x="38" y="67"/>
                        <a:pt x="38" y="67"/>
                        <a:pt x="38" y="67"/>
                      </a:cubicBezTo>
                      <a:cubicBezTo>
                        <a:pt x="37" y="67"/>
                        <a:pt x="37" y="67"/>
                        <a:pt x="37" y="67"/>
                      </a:cubicBezTo>
                      <a:cubicBezTo>
                        <a:pt x="37" y="67"/>
                        <a:pt x="37" y="67"/>
                        <a:pt x="37" y="67"/>
                      </a:cubicBezTo>
                      <a:cubicBezTo>
                        <a:pt x="37" y="67"/>
                        <a:pt x="37" y="67"/>
                        <a:pt x="37" y="67"/>
                      </a:cubicBezTo>
                      <a:cubicBezTo>
                        <a:pt x="37" y="67"/>
                        <a:pt x="37" y="67"/>
                        <a:pt x="37" y="67"/>
                      </a:cubicBezTo>
                      <a:cubicBezTo>
                        <a:pt x="37" y="67"/>
                        <a:pt x="37" y="67"/>
                        <a:pt x="37" y="67"/>
                      </a:cubicBezTo>
                      <a:cubicBezTo>
                        <a:pt x="36" y="66"/>
                        <a:pt x="36" y="66"/>
                        <a:pt x="36" y="66"/>
                      </a:cubicBezTo>
                      <a:cubicBezTo>
                        <a:pt x="36" y="66"/>
                        <a:pt x="36" y="66"/>
                        <a:pt x="36" y="66"/>
                      </a:cubicBezTo>
                      <a:cubicBezTo>
                        <a:pt x="37" y="65"/>
                        <a:pt x="37" y="65"/>
                        <a:pt x="37" y="65"/>
                      </a:cubicBezTo>
                      <a:cubicBezTo>
                        <a:pt x="37" y="65"/>
                        <a:pt x="37" y="65"/>
                        <a:pt x="37" y="65"/>
                      </a:cubicBezTo>
                      <a:cubicBezTo>
                        <a:pt x="36" y="65"/>
                        <a:pt x="36" y="65"/>
                        <a:pt x="36" y="65"/>
                      </a:cubicBezTo>
                      <a:cubicBezTo>
                        <a:pt x="36" y="65"/>
                        <a:pt x="36" y="65"/>
                        <a:pt x="36" y="65"/>
                      </a:cubicBezTo>
                      <a:cubicBezTo>
                        <a:pt x="36" y="66"/>
                        <a:pt x="36" y="66"/>
                        <a:pt x="36" y="66"/>
                      </a:cubicBezTo>
                      <a:cubicBezTo>
                        <a:pt x="36" y="66"/>
                        <a:pt x="36" y="66"/>
                        <a:pt x="36" y="66"/>
                      </a:cubicBezTo>
                      <a:cubicBezTo>
                        <a:pt x="35" y="66"/>
                        <a:pt x="35" y="66"/>
                        <a:pt x="35" y="66"/>
                      </a:cubicBezTo>
                      <a:cubicBezTo>
                        <a:pt x="35" y="66"/>
                        <a:pt x="35" y="66"/>
                        <a:pt x="35" y="66"/>
                      </a:cubicBezTo>
                      <a:cubicBezTo>
                        <a:pt x="35" y="65"/>
                        <a:pt x="35" y="65"/>
                        <a:pt x="35" y="65"/>
                      </a:cubicBezTo>
                      <a:cubicBezTo>
                        <a:pt x="35" y="65"/>
                        <a:pt x="35" y="65"/>
                        <a:pt x="35" y="65"/>
                      </a:cubicBezTo>
                      <a:cubicBezTo>
                        <a:pt x="35" y="64"/>
                        <a:pt x="35" y="64"/>
                        <a:pt x="35" y="64"/>
                      </a:cubicBezTo>
                      <a:cubicBezTo>
                        <a:pt x="35" y="65"/>
                        <a:pt x="35" y="65"/>
                        <a:pt x="35" y="65"/>
                      </a:cubicBezTo>
                      <a:cubicBezTo>
                        <a:pt x="35" y="65"/>
                        <a:pt x="35" y="65"/>
                        <a:pt x="35" y="65"/>
                      </a:cubicBezTo>
                      <a:cubicBezTo>
                        <a:pt x="35" y="65"/>
                        <a:pt x="35" y="65"/>
                        <a:pt x="35" y="65"/>
                      </a:cubicBezTo>
                      <a:cubicBezTo>
                        <a:pt x="36" y="64"/>
                        <a:pt x="36" y="64"/>
                        <a:pt x="36" y="64"/>
                      </a:cubicBezTo>
                      <a:cubicBezTo>
                        <a:pt x="36" y="64"/>
                        <a:pt x="36" y="64"/>
                        <a:pt x="36" y="64"/>
                      </a:cubicBezTo>
                      <a:cubicBezTo>
                        <a:pt x="36" y="64"/>
                        <a:pt x="36" y="64"/>
                        <a:pt x="36" y="64"/>
                      </a:cubicBezTo>
                      <a:cubicBezTo>
                        <a:pt x="36" y="65"/>
                        <a:pt x="36" y="65"/>
                        <a:pt x="36" y="65"/>
                      </a:cubicBezTo>
                      <a:cubicBezTo>
                        <a:pt x="36" y="65"/>
                        <a:pt x="36" y="65"/>
                        <a:pt x="36" y="65"/>
                      </a:cubicBezTo>
                      <a:cubicBezTo>
                        <a:pt x="36" y="65"/>
                        <a:pt x="36" y="65"/>
                        <a:pt x="36" y="65"/>
                      </a:cubicBezTo>
                      <a:cubicBezTo>
                        <a:pt x="36" y="65"/>
                        <a:pt x="36" y="65"/>
                        <a:pt x="36" y="65"/>
                      </a:cubicBezTo>
                      <a:cubicBezTo>
                        <a:pt x="36" y="65"/>
                        <a:pt x="36" y="65"/>
                        <a:pt x="36" y="65"/>
                      </a:cubicBezTo>
                      <a:cubicBezTo>
                        <a:pt x="37" y="64"/>
                        <a:pt x="37" y="64"/>
                        <a:pt x="37" y="64"/>
                      </a:cubicBezTo>
                      <a:cubicBezTo>
                        <a:pt x="37" y="64"/>
                        <a:pt x="37" y="64"/>
                        <a:pt x="37" y="64"/>
                      </a:cubicBezTo>
                      <a:cubicBezTo>
                        <a:pt x="38" y="64"/>
                        <a:pt x="38" y="64"/>
                        <a:pt x="38" y="64"/>
                      </a:cubicBezTo>
                      <a:cubicBezTo>
                        <a:pt x="38" y="63"/>
                        <a:pt x="38" y="63"/>
                        <a:pt x="38" y="63"/>
                      </a:cubicBezTo>
                      <a:cubicBezTo>
                        <a:pt x="39" y="63"/>
                        <a:pt x="39" y="63"/>
                        <a:pt x="39" y="63"/>
                      </a:cubicBezTo>
                      <a:cubicBezTo>
                        <a:pt x="38" y="63"/>
                        <a:pt x="38" y="63"/>
                        <a:pt x="38" y="63"/>
                      </a:cubicBezTo>
                      <a:cubicBezTo>
                        <a:pt x="38" y="63"/>
                        <a:pt x="38" y="63"/>
                        <a:pt x="38" y="63"/>
                      </a:cubicBezTo>
                      <a:cubicBezTo>
                        <a:pt x="39" y="63"/>
                        <a:pt x="39" y="63"/>
                        <a:pt x="39" y="63"/>
                      </a:cubicBezTo>
                      <a:cubicBezTo>
                        <a:pt x="39" y="63"/>
                        <a:pt x="39" y="63"/>
                        <a:pt x="39" y="63"/>
                      </a:cubicBezTo>
                      <a:cubicBezTo>
                        <a:pt x="39" y="63"/>
                        <a:pt x="39" y="63"/>
                        <a:pt x="39" y="63"/>
                      </a:cubicBezTo>
                      <a:cubicBezTo>
                        <a:pt x="39" y="63"/>
                        <a:pt x="39" y="63"/>
                        <a:pt x="39" y="63"/>
                      </a:cubicBezTo>
                      <a:cubicBezTo>
                        <a:pt x="40" y="63"/>
                        <a:pt x="40" y="63"/>
                        <a:pt x="40" y="63"/>
                      </a:cubicBezTo>
                      <a:cubicBezTo>
                        <a:pt x="40" y="63"/>
                        <a:pt x="40" y="63"/>
                        <a:pt x="40" y="63"/>
                      </a:cubicBezTo>
                      <a:cubicBezTo>
                        <a:pt x="41" y="63"/>
                        <a:pt x="41" y="63"/>
                        <a:pt x="41" y="63"/>
                      </a:cubicBezTo>
                      <a:cubicBezTo>
                        <a:pt x="41" y="63"/>
                        <a:pt x="41" y="63"/>
                        <a:pt x="41" y="63"/>
                      </a:cubicBezTo>
                      <a:cubicBezTo>
                        <a:pt x="41" y="63"/>
                        <a:pt x="41" y="63"/>
                        <a:pt x="41" y="63"/>
                      </a:cubicBezTo>
                      <a:cubicBezTo>
                        <a:pt x="41" y="63"/>
                        <a:pt x="41" y="63"/>
                        <a:pt x="41" y="63"/>
                      </a:cubicBezTo>
                      <a:cubicBezTo>
                        <a:pt x="41" y="64"/>
                        <a:pt x="41" y="64"/>
                        <a:pt x="41" y="64"/>
                      </a:cubicBezTo>
                      <a:cubicBezTo>
                        <a:pt x="41" y="64"/>
                        <a:pt x="41" y="64"/>
                        <a:pt x="41" y="64"/>
                      </a:cubicBezTo>
                      <a:cubicBezTo>
                        <a:pt x="41" y="63"/>
                        <a:pt x="41" y="63"/>
                        <a:pt x="41" y="63"/>
                      </a:cubicBezTo>
                      <a:cubicBezTo>
                        <a:pt x="41" y="63"/>
                        <a:pt x="41" y="63"/>
                        <a:pt x="41" y="63"/>
                      </a:cubicBezTo>
                      <a:cubicBezTo>
                        <a:pt x="41" y="63"/>
                        <a:pt x="41" y="63"/>
                        <a:pt x="41" y="63"/>
                      </a:cubicBezTo>
                      <a:cubicBezTo>
                        <a:pt x="40" y="64"/>
                        <a:pt x="40" y="64"/>
                        <a:pt x="40" y="64"/>
                      </a:cubicBezTo>
                      <a:cubicBezTo>
                        <a:pt x="40" y="64"/>
                        <a:pt x="40" y="64"/>
                        <a:pt x="40" y="64"/>
                      </a:cubicBezTo>
                      <a:cubicBezTo>
                        <a:pt x="41" y="64"/>
                        <a:pt x="41" y="64"/>
                        <a:pt x="41" y="64"/>
                      </a:cubicBezTo>
                      <a:cubicBezTo>
                        <a:pt x="41" y="64"/>
                        <a:pt x="41" y="64"/>
                        <a:pt x="41" y="64"/>
                      </a:cubicBezTo>
                      <a:cubicBezTo>
                        <a:pt x="41" y="65"/>
                        <a:pt x="41" y="65"/>
                        <a:pt x="41" y="65"/>
                      </a:cubicBezTo>
                      <a:cubicBezTo>
                        <a:pt x="41" y="65"/>
                        <a:pt x="41" y="65"/>
                        <a:pt x="41" y="65"/>
                      </a:cubicBezTo>
                      <a:cubicBezTo>
                        <a:pt x="41" y="65"/>
                        <a:pt x="41" y="65"/>
                        <a:pt x="41" y="65"/>
                      </a:cubicBezTo>
                      <a:cubicBezTo>
                        <a:pt x="42" y="64"/>
                        <a:pt x="42" y="64"/>
                        <a:pt x="42" y="64"/>
                      </a:cubicBezTo>
                      <a:cubicBezTo>
                        <a:pt x="42" y="64"/>
                        <a:pt x="42" y="64"/>
                        <a:pt x="42" y="64"/>
                      </a:cubicBezTo>
                      <a:cubicBezTo>
                        <a:pt x="44" y="64"/>
                        <a:pt x="44" y="64"/>
                        <a:pt x="44" y="64"/>
                      </a:cubicBezTo>
                      <a:cubicBezTo>
                        <a:pt x="44" y="64"/>
                        <a:pt x="44" y="64"/>
                        <a:pt x="44" y="64"/>
                      </a:cubicBezTo>
                      <a:cubicBezTo>
                        <a:pt x="44" y="64"/>
                        <a:pt x="44" y="64"/>
                        <a:pt x="44" y="64"/>
                      </a:cubicBezTo>
                      <a:cubicBezTo>
                        <a:pt x="45" y="64"/>
                        <a:pt x="45" y="64"/>
                        <a:pt x="45" y="64"/>
                      </a:cubicBezTo>
                      <a:cubicBezTo>
                        <a:pt x="45" y="65"/>
                        <a:pt x="45" y="65"/>
                        <a:pt x="45" y="65"/>
                      </a:cubicBezTo>
                      <a:cubicBezTo>
                        <a:pt x="45" y="66"/>
                        <a:pt x="45" y="66"/>
                        <a:pt x="45" y="66"/>
                      </a:cubicBezTo>
                      <a:cubicBezTo>
                        <a:pt x="45" y="66"/>
                        <a:pt x="45" y="66"/>
                        <a:pt x="45" y="66"/>
                      </a:cubicBezTo>
                      <a:cubicBezTo>
                        <a:pt x="45" y="66"/>
                        <a:pt x="45" y="66"/>
                        <a:pt x="45" y="66"/>
                      </a:cubicBezTo>
                      <a:cubicBezTo>
                        <a:pt x="45" y="66"/>
                        <a:pt x="45" y="66"/>
                        <a:pt x="45" y="66"/>
                      </a:cubicBezTo>
                      <a:cubicBezTo>
                        <a:pt x="45" y="66"/>
                        <a:pt x="45" y="66"/>
                        <a:pt x="45" y="66"/>
                      </a:cubicBezTo>
                      <a:cubicBezTo>
                        <a:pt x="46" y="66"/>
                        <a:pt x="46" y="66"/>
                        <a:pt x="46" y="66"/>
                      </a:cubicBezTo>
                      <a:cubicBezTo>
                        <a:pt x="46" y="66"/>
                        <a:pt x="46" y="66"/>
                        <a:pt x="46" y="66"/>
                      </a:cubicBezTo>
                      <a:cubicBezTo>
                        <a:pt x="46" y="66"/>
                        <a:pt x="46" y="66"/>
                        <a:pt x="46" y="66"/>
                      </a:cubicBezTo>
                      <a:cubicBezTo>
                        <a:pt x="46" y="66"/>
                        <a:pt x="46" y="66"/>
                        <a:pt x="46" y="66"/>
                      </a:cubicBezTo>
                      <a:cubicBezTo>
                        <a:pt x="46" y="67"/>
                        <a:pt x="46" y="67"/>
                        <a:pt x="46" y="67"/>
                      </a:cubicBezTo>
                      <a:cubicBezTo>
                        <a:pt x="46" y="67"/>
                        <a:pt x="46" y="67"/>
                        <a:pt x="46" y="67"/>
                      </a:cubicBezTo>
                      <a:cubicBezTo>
                        <a:pt x="46" y="67"/>
                        <a:pt x="46" y="67"/>
                        <a:pt x="46" y="67"/>
                      </a:cubicBezTo>
                      <a:cubicBezTo>
                        <a:pt x="46" y="67"/>
                        <a:pt x="46" y="67"/>
                        <a:pt x="46" y="67"/>
                      </a:cubicBezTo>
                      <a:cubicBezTo>
                        <a:pt x="46" y="68"/>
                        <a:pt x="46" y="68"/>
                        <a:pt x="46" y="68"/>
                      </a:cubicBezTo>
                      <a:cubicBezTo>
                        <a:pt x="46" y="68"/>
                        <a:pt x="46" y="68"/>
                        <a:pt x="46" y="68"/>
                      </a:cubicBezTo>
                      <a:cubicBezTo>
                        <a:pt x="47" y="68"/>
                        <a:pt x="47" y="68"/>
                        <a:pt x="47" y="68"/>
                      </a:cubicBezTo>
                      <a:cubicBezTo>
                        <a:pt x="47" y="68"/>
                        <a:pt x="47" y="68"/>
                        <a:pt x="47" y="68"/>
                      </a:cubicBezTo>
                      <a:cubicBezTo>
                        <a:pt x="48" y="68"/>
                        <a:pt x="48" y="68"/>
                        <a:pt x="48" y="68"/>
                      </a:cubicBezTo>
                      <a:cubicBezTo>
                        <a:pt x="48" y="67"/>
                        <a:pt x="48" y="67"/>
                        <a:pt x="48" y="67"/>
                      </a:cubicBezTo>
                      <a:cubicBezTo>
                        <a:pt x="49" y="68"/>
                        <a:pt x="49" y="68"/>
                        <a:pt x="49" y="68"/>
                      </a:cubicBezTo>
                      <a:cubicBezTo>
                        <a:pt x="49" y="68"/>
                        <a:pt x="49" y="68"/>
                        <a:pt x="49" y="68"/>
                      </a:cubicBezTo>
                      <a:cubicBezTo>
                        <a:pt x="48" y="68"/>
                        <a:pt x="48" y="68"/>
                        <a:pt x="48" y="68"/>
                      </a:cubicBezTo>
                      <a:cubicBezTo>
                        <a:pt x="48" y="68"/>
                        <a:pt x="48" y="68"/>
                        <a:pt x="48" y="68"/>
                      </a:cubicBezTo>
                      <a:cubicBezTo>
                        <a:pt x="48" y="68"/>
                        <a:pt x="48" y="68"/>
                        <a:pt x="48" y="68"/>
                      </a:cubicBezTo>
                      <a:cubicBezTo>
                        <a:pt x="49" y="68"/>
                        <a:pt x="49" y="68"/>
                        <a:pt x="49" y="68"/>
                      </a:cubicBezTo>
                      <a:cubicBezTo>
                        <a:pt x="49" y="68"/>
                        <a:pt x="49" y="68"/>
                        <a:pt x="49" y="68"/>
                      </a:cubicBezTo>
                      <a:cubicBezTo>
                        <a:pt x="49" y="68"/>
                        <a:pt x="49" y="68"/>
                        <a:pt x="49" y="68"/>
                      </a:cubicBezTo>
                      <a:cubicBezTo>
                        <a:pt x="50" y="69"/>
                        <a:pt x="50" y="69"/>
                        <a:pt x="50" y="69"/>
                      </a:cubicBezTo>
                      <a:cubicBezTo>
                        <a:pt x="51" y="69"/>
                        <a:pt x="51" y="69"/>
                        <a:pt x="51" y="69"/>
                      </a:cubicBezTo>
                      <a:cubicBezTo>
                        <a:pt x="51" y="69"/>
                        <a:pt x="51" y="69"/>
                        <a:pt x="51" y="69"/>
                      </a:cubicBezTo>
                      <a:cubicBezTo>
                        <a:pt x="51" y="68"/>
                        <a:pt x="51" y="68"/>
                        <a:pt x="51" y="68"/>
                      </a:cubicBezTo>
                      <a:cubicBezTo>
                        <a:pt x="51" y="68"/>
                        <a:pt x="51" y="68"/>
                        <a:pt x="51" y="68"/>
                      </a:cubicBezTo>
                      <a:cubicBezTo>
                        <a:pt x="51" y="68"/>
                        <a:pt x="51" y="68"/>
                        <a:pt x="51" y="68"/>
                      </a:cubicBezTo>
                      <a:cubicBezTo>
                        <a:pt x="51" y="68"/>
                        <a:pt x="51" y="68"/>
                        <a:pt x="51" y="68"/>
                      </a:cubicBezTo>
                      <a:cubicBezTo>
                        <a:pt x="51" y="68"/>
                        <a:pt x="51" y="68"/>
                        <a:pt x="51" y="68"/>
                      </a:cubicBezTo>
                      <a:cubicBezTo>
                        <a:pt x="51" y="67"/>
                        <a:pt x="51" y="67"/>
                        <a:pt x="51" y="67"/>
                      </a:cubicBezTo>
                      <a:cubicBezTo>
                        <a:pt x="51" y="67"/>
                        <a:pt x="51" y="67"/>
                        <a:pt x="51" y="67"/>
                      </a:cubicBezTo>
                      <a:cubicBezTo>
                        <a:pt x="51" y="67"/>
                        <a:pt x="51" y="67"/>
                        <a:pt x="51" y="67"/>
                      </a:cubicBezTo>
                      <a:cubicBezTo>
                        <a:pt x="51" y="66"/>
                        <a:pt x="51" y="66"/>
                        <a:pt x="51" y="66"/>
                      </a:cubicBezTo>
                      <a:cubicBezTo>
                        <a:pt x="51" y="66"/>
                        <a:pt x="51" y="66"/>
                        <a:pt x="51" y="66"/>
                      </a:cubicBezTo>
                      <a:cubicBezTo>
                        <a:pt x="52" y="66"/>
                        <a:pt x="52" y="66"/>
                        <a:pt x="52" y="66"/>
                      </a:cubicBezTo>
                      <a:cubicBezTo>
                        <a:pt x="52" y="66"/>
                        <a:pt x="52" y="66"/>
                        <a:pt x="52" y="66"/>
                      </a:cubicBezTo>
                      <a:cubicBezTo>
                        <a:pt x="52" y="67"/>
                        <a:pt x="52" y="67"/>
                        <a:pt x="52" y="67"/>
                      </a:cubicBezTo>
                      <a:cubicBezTo>
                        <a:pt x="52" y="67"/>
                        <a:pt x="52" y="67"/>
                        <a:pt x="52" y="67"/>
                      </a:cubicBezTo>
                      <a:cubicBezTo>
                        <a:pt x="52" y="67"/>
                        <a:pt x="52" y="67"/>
                        <a:pt x="52" y="67"/>
                      </a:cubicBezTo>
                      <a:cubicBezTo>
                        <a:pt x="51" y="67"/>
                        <a:pt x="51" y="67"/>
                        <a:pt x="51" y="67"/>
                      </a:cubicBezTo>
                      <a:cubicBezTo>
                        <a:pt x="51" y="68"/>
                        <a:pt x="51" y="68"/>
                        <a:pt x="51" y="68"/>
                      </a:cubicBezTo>
                      <a:cubicBezTo>
                        <a:pt x="51" y="68"/>
                        <a:pt x="51" y="68"/>
                        <a:pt x="51" y="68"/>
                      </a:cubicBezTo>
                      <a:cubicBezTo>
                        <a:pt x="51" y="69"/>
                        <a:pt x="51" y="69"/>
                        <a:pt x="51" y="69"/>
                      </a:cubicBezTo>
                      <a:cubicBezTo>
                        <a:pt x="51" y="69"/>
                        <a:pt x="51" y="69"/>
                        <a:pt x="51" y="69"/>
                      </a:cubicBezTo>
                      <a:cubicBezTo>
                        <a:pt x="52" y="69"/>
                        <a:pt x="52" y="69"/>
                        <a:pt x="52" y="69"/>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2" y="70"/>
                        <a:pt x="52" y="70"/>
                        <a:pt x="52" y="70"/>
                      </a:cubicBezTo>
                      <a:cubicBezTo>
                        <a:pt x="53" y="71"/>
                        <a:pt x="53" y="71"/>
                        <a:pt x="53" y="71"/>
                      </a:cubicBezTo>
                      <a:cubicBezTo>
                        <a:pt x="54" y="71"/>
                        <a:pt x="54" y="71"/>
                        <a:pt x="54" y="71"/>
                      </a:cubicBezTo>
                      <a:cubicBezTo>
                        <a:pt x="54" y="72"/>
                        <a:pt x="54" y="72"/>
                        <a:pt x="54" y="72"/>
                      </a:cubicBezTo>
                      <a:cubicBezTo>
                        <a:pt x="54" y="72"/>
                        <a:pt x="54" y="72"/>
                        <a:pt x="54" y="72"/>
                      </a:cubicBezTo>
                      <a:cubicBezTo>
                        <a:pt x="54" y="72"/>
                        <a:pt x="54" y="72"/>
                        <a:pt x="54" y="72"/>
                      </a:cubicBezTo>
                      <a:cubicBezTo>
                        <a:pt x="54" y="72"/>
                        <a:pt x="54" y="72"/>
                        <a:pt x="54" y="72"/>
                      </a:cubicBezTo>
                      <a:cubicBezTo>
                        <a:pt x="54" y="73"/>
                        <a:pt x="54" y="73"/>
                        <a:pt x="54" y="73"/>
                      </a:cubicBezTo>
                      <a:cubicBezTo>
                        <a:pt x="54" y="73"/>
                        <a:pt x="54" y="73"/>
                        <a:pt x="54" y="73"/>
                      </a:cubicBezTo>
                      <a:cubicBezTo>
                        <a:pt x="54" y="73"/>
                        <a:pt x="54" y="73"/>
                        <a:pt x="54" y="73"/>
                      </a:cubicBezTo>
                      <a:cubicBezTo>
                        <a:pt x="54" y="73"/>
                        <a:pt x="54" y="73"/>
                        <a:pt x="54" y="73"/>
                      </a:cubicBezTo>
                      <a:cubicBezTo>
                        <a:pt x="53" y="73"/>
                        <a:pt x="53" y="73"/>
                        <a:pt x="53" y="73"/>
                      </a:cubicBezTo>
                      <a:cubicBezTo>
                        <a:pt x="53" y="73"/>
                        <a:pt x="53" y="73"/>
                        <a:pt x="53" y="73"/>
                      </a:cubicBezTo>
                      <a:cubicBezTo>
                        <a:pt x="53" y="73"/>
                        <a:pt x="53" y="73"/>
                        <a:pt x="53" y="73"/>
                      </a:cubicBezTo>
                      <a:cubicBezTo>
                        <a:pt x="53" y="73"/>
                        <a:pt x="53" y="73"/>
                        <a:pt x="53" y="73"/>
                      </a:cubicBezTo>
                      <a:cubicBezTo>
                        <a:pt x="53" y="73"/>
                        <a:pt x="53" y="73"/>
                        <a:pt x="53" y="73"/>
                      </a:cubicBezTo>
                      <a:cubicBezTo>
                        <a:pt x="53" y="72"/>
                        <a:pt x="53" y="72"/>
                        <a:pt x="53" y="72"/>
                      </a:cubicBezTo>
                      <a:cubicBezTo>
                        <a:pt x="53" y="72"/>
                        <a:pt x="53" y="72"/>
                        <a:pt x="53" y="72"/>
                      </a:cubicBezTo>
                      <a:cubicBezTo>
                        <a:pt x="53" y="71"/>
                        <a:pt x="53" y="71"/>
                        <a:pt x="53" y="71"/>
                      </a:cubicBezTo>
                      <a:cubicBezTo>
                        <a:pt x="53" y="72"/>
                        <a:pt x="53" y="72"/>
                        <a:pt x="53" y="72"/>
                      </a:cubicBezTo>
                      <a:cubicBezTo>
                        <a:pt x="52" y="71"/>
                        <a:pt x="52" y="71"/>
                        <a:pt x="52" y="71"/>
                      </a:cubicBezTo>
                      <a:cubicBezTo>
                        <a:pt x="52" y="71"/>
                        <a:pt x="52" y="71"/>
                        <a:pt x="52" y="71"/>
                      </a:cubicBezTo>
                      <a:cubicBezTo>
                        <a:pt x="52" y="71"/>
                        <a:pt x="52" y="71"/>
                        <a:pt x="52" y="71"/>
                      </a:cubicBezTo>
                      <a:cubicBezTo>
                        <a:pt x="52" y="71"/>
                        <a:pt x="52" y="71"/>
                        <a:pt x="52" y="71"/>
                      </a:cubicBezTo>
                      <a:cubicBezTo>
                        <a:pt x="51" y="71"/>
                        <a:pt x="51" y="71"/>
                        <a:pt x="51" y="71"/>
                      </a:cubicBezTo>
                      <a:cubicBezTo>
                        <a:pt x="51" y="71"/>
                        <a:pt x="51" y="71"/>
                        <a:pt x="51" y="71"/>
                      </a:cubicBezTo>
                      <a:cubicBezTo>
                        <a:pt x="51" y="72"/>
                        <a:pt x="51" y="72"/>
                        <a:pt x="51" y="72"/>
                      </a:cubicBezTo>
                      <a:cubicBezTo>
                        <a:pt x="51" y="72"/>
                        <a:pt x="51" y="72"/>
                        <a:pt x="51" y="72"/>
                      </a:cubicBezTo>
                      <a:cubicBezTo>
                        <a:pt x="51" y="72"/>
                        <a:pt x="51" y="72"/>
                        <a:pt x="51" y="72"/>
                      </a:cubicBezTo>
                      <a:cubicBezTo>
                        <a:pt x="50" y="72"/>
                        <a:pt x="50" y="72"/>
                        <a:pt x="50" y="72"/>
                      </a:cubicBezTo>
                      <a:cubicBezTo>
                        <a:pt x="50" y="72"/>
                        <a:pt x="50" y="72"/>
                        <a:pt x="50" y="72"/>
                      </a:cubicBezTo>
                      <a:cubicBezTo>
                        <a:pt x="50" y="72"/>
                        <a:pt x="50" y="72"/>
                        <a:pt x="50" y="72"/>
                      </a:cubicBezTo>
                      <a:cubicBezTo>
                        <a:pt x="51" y="73"/>
                        <a:pt x="51" y="73"/>
                        <a:pt x="51" y="73"/>
                      </a:cubicBezTo>
                      <a:cubicBezTo>
                        <a:pt x="52" y="73"/>
                        <a:pt x="52" y="73"/>
                        <a:pt x="52" y="73"/>
                      </a:cubicBezTo>
                      <a:cubicBezTo>
                        <a:pt x="54" y="74"/>
                        <a:pt x="54" y="74"/>
                        <a:pt x="54" y="74"/>
                      </a:cubicBezTo>
                      <a:cubicBezTo>
                        <a:pt x="54" y="74"/>
                        <a:pt x="54" y="74"/>
                        <a:pt x="54"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6" y="73"/>
                        <a:pt x="56" y="73"/>
                        <a:pt x="56" y="73"/>
                      </a:cubicBezTo>
                      <a:cubicBezTo>
                        <a:pt x="56" y="73"/>
                        <a:pt x="56" y="73"/>
                        <a:pt x="56" y="73"/>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6" y="74"/>
                        <a:pt x="56" y="74"/>
                        <a:pt x="56" y="74"/>
                      </a:cubicBezTo>
                      <a:cubicBezTo>
                        <a:pt x="57" y="74"/>
                        <a:pt x="57" y="74"/>
                        <a:pt x="57" y="74"/>
                      </a:cubicBezTo>
                      <a:cubicBezTo>
                        <a:pt x="57" y="74"/>
                        <a:pt x="57" y="74"/>
                        <a:pt x="57" y="74"/>
                      </a:cubicBezTo>
                      <a:cubicBezTo>
                        <a:pt x="58" y="75"/>
                        <a:pt x="58" y="75"/>
                        <a:pt x="58" y="75"/>
                      </a:cubicBezTo>
                      <a:cubicBezTo>
                        <a:pt x="58" y="75"/>
                        <a:pt x="58" y="75"/>
                        <a:pt x="58" y="75"/>
                      </a:cubicBezTo>
                      <a:cubicBezTo>
                        <a:pt x="58" y="75"/>
                        <a:pt x="58" y="75"/>
                        <a:pt x="58" y="75"/>
                      </a:cubicBezTo>
                      <a:cubicBezTo>
                        <a:pt x="58" y="75"/>
                        <a:pt x="58" y="75"/>
                        <a:pt x="58" y="75"/>
                      </a:cubicBezTo>
                      <a:cubicBezTo>
                        <a:pt x="58" y="75"/>
                        <a:pt x="58" y="75"/>
                        <a:pt x="58" y="75"/>
                      </a:cubicBezTo>
                      <a:cubicBezTo>
                        <a:pt x="59" y="74"/>
                        <a:pt x="59" y="74"/>
                        <a:pt x="59" y="74"/>
                      </a:cubicBezTo>
                      <a:cubicBezTo>
                        <a:pt x="59" y="74"/>
                        <a:pt x="59" y="74"/>
                        <a:pt x="59" y="74"/>
                      </a:cubicBezTo>
                      <a:cubicBezTo>
                        <a:pt x="59" y="74"/>
                        <a:pt x="59" y="74"/>
                        <a:pt x="59" y="74"/>
                      </a:cubicBezTo>
                      <a:cubicBezTo>
                        <a:pt x="59" y="74"/>
                        <a:pt x="59" y="74"/>
                        <a:pt x="59" y="74"/>
                      </a:cubicBezTo>
                      <a:cubicBezTo>
                        <a:pt x="59" y="74"/>
                        <a:pt x="59" y="74"/>
                        <a:pt x="59" y="74"/>
                      </a:cubicBezTo>
                      <a:cubicBezTo>
                        <a:pt x="60" y="74"/>
                        <a:pt x="60" y="74"/>
                        <a:pt x="60" y="74"/>
                      </a:cubicBezTo>
                      <a:cubicBezTo>
                        <a:pt x="60" y="74"/>
                        <a:pt x="60" y="74"/>
                        <a:pt x="60" y="74"/>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0" y="75"/>
                        <a:pt x="60" y="75"/>
                        <a:pt x="60"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1" y="75"/>
                        <a:pt x="61" y="75"/>
                        <a:pt x="61" y="75"/>
                      </a:cubicBezTo>
                      <a:cubicBezTo>
                        <a:pt x="62" y="75"/>
                        <a:pt x="62" y="75"/>
                        <a:pt x="62" y="75"/>
                      </a:cubicBezTo>
                      <a:cubicBezTo>
                        <a:pt x="62" y="74"/>
                        <a:pt x="62" y="74"/>
                        <a:pt x="62" y="74"/>
                      </a:cubicBezTo>
                      <a:cubicBezTo>
                        <a:pt x="62" y="74"/>
                        <a:pt x="62" y="74"/>
                        <a:pt x="62" y="74"/>
                      </a:cubicBezTo>
                      <a:cubicBezTo>
                        <a:pt x="62" y="74"/>
                        <a:pt x="62" y="74"/>
                        <a:pt x="62" y="74"/>
                      </a:cubicBezTo>
                      <a:cubicBezTo>
                        <a:pt x="62" y="74"/>
                        <a:pt x="62" y="74"/>
                        <a:pt x="62" y="74"/>
                      </a:cubicBezTo>
                      <a:cubicBezTo>
                        <a:pt x="62" y="74"/>
                        <a:pt x="62" y="74"/>
                        <a:pt x="62" y="74"/>
                      </a:cubicBezTo>
                      <a:cubicBezTo>
                        <a:pt x="62" y="74"/>
                        <a:pt x="62" y="74"/>
                        <a:pt x="62" y="74"/>
                      </a:cubicBezTo>
                      <a:cubicBezTo>
                        <a:pt x="62" y="75"/>
                        <a:pt x="62" y="75"/>
                        <a:pt x="62" y="75"/>
                      </a:cubicBezTo>
                      <a:cubicBezTo>
                        <a:pt x="62" y="74"/>
                        <a:pt x="62" y="74"/>
                        <a:pt x="62" y="74"/>
                      </a:cubicBezTo>
                      <a:cubicBezTo>
                        <a:pt x="62" y="73"/>
                        <a:pt x="62" y="73"/>
                        <a:pt x="62" y="73"/>
                      </a:cubicBezTo>
                      <a:cubicBezTo>
                        <a:pt x="62" y="73"/>
                        <a:pt x="62" y="73"/>
                        <a:pt x="62" y="73"/>
                      </a:cubicBezTo>
                      <a:cubicBezTo>
                        <a:pt x="62" y="73"/>
                        <a:pt x="62" y="73"/>
                        <a:pt x="62" y="73"/>
                      </a:cubicBezTo>
                      <a:cubicBezTo>
                        <a:pt x="62" y="73"/>
                        <a:pt x="62" y="73"/>
                        <a:pt x="62" y="73"/>
                      </a:cubicBezTo>
                      <a:cubicBezTo>
                        <a:pt x="63" y="73"/>
                        <a:pt x="63" y="73"/>
                        <a:pt x="63" y="73"/>
                      </a:cubicBezTo>
                      <a:cubicBezTo>
                        <a:pt x="63" y="73"/>
                        <a:pt x="63" y="73"/>
                        <a:pt x="63" y="73"/>
                      </a:cubicBezTo>
                      <a:cubicBezTo>
                        <a:pt x="63" y="73"/>
                        <a:pt x="63" y="73"/>
                        <a:pt x="63" y="73"/>
                      </a:cubicBezTo>
                      <a:cubicBezTo>
                        <a:pt x="63" y="73"/>
                        <a:pt x="63" y="73"/>
                        <a:pt x="63" y="73"/>
                      </a:cubicBezTo>
                      <a:cubicBezTo>
                        <a:pt x="63" y="73"/>
                        <a:pt x="63" y="73"/>
                        <a:pt x="63" y="73"/>
                      </a:cubicBezTo>
                      <a:cubicBezTo>
                        <a:pt x="63" y="72"/>
                        <a:pt x="63" y="72"/>
                        <a:pt x="63" y="72"/>
                      </a:cubicBezTo>
                      <a:cubicBezTo>
                        <a:pt x="63" y="72"/>
                        <a:pt x="63" y="72"/>
                        <a:pt x="63" y="72"/>
                      </a:cubicBezTo>
                      <a:cubicBezTo>
                        <a:pt x="63" y="72"/>
                        <a:pt x="63" y="72"/>
                        <a:pt x="63" y="72"/>
                      </a:cubicBezTo>
                      <a:cubicBezTo>
                        <a:pt x="63" y="72"/>
                        <a:pt x="63" y="72"/>
                        <a:pt x="63" y="72"/>
                      </a:cubicBezTo>
                      <a:cubicBezTo>
                        <a:pt x="63" y="72"/>
                        <a:pt x="63" y="72"/>
                        <a:pt x="63" y="72"/>
                      </a:cubicBezTo>
                      <a:cubicBezTo>
                        <a:pt x="63" y="72"/>
                        <a:pt x="63" y="72"/>
                        <a:pt x="63" y="72"/>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3" y="71"/>
                        <a:pt x="63" y="71"/>
                        <a:pt x="63" y="71"/>
                      </a:cubicBezTo>
                      <a:cubicBezTo>
                        <a:pt x="64" y="71"/>
                        <a:pt x="64" y="71"/>
                        <a:pt x="64" y="71"/>
                      </a:cubicBezTo>
                      <a:cubicBezTo>
                        <a:pt x="64" y="71"/>
                        <a:pt x="64" y="71"/>
                        <a:pt x="64" y="71"/>
                      </a:cubicBezTo>
                      <a:cubicBezTo>
                        <a:pt x="64" y="71"/>
                        <a:pt x="64" y="71"/>
                        <a:pt x="64" y="71"/>
                      </a:cubicBezTo>
                      <a:cubicBezTo>
                        <a:pt x="65" y="71"/>
                        <a:pt x="65" y="71"/>
                        <a:pt x="65" y="71"/>
                      </a:cubicBezTo>
                      <a:cubicBezTo>
                        <a:pt x="65" y="71"/>
                        <a:pt x="65" y="71"/>
                        <a:pt x="65" y="71"/>
                      </a:cubicBezTo>
                      <a:cubicBezTo>
                        <a:pt x="65" y="71"/>
                        <a:pt x="65" y="71"/>
                        <a:pt x="65" y="71"/>
                      </a:cubicBezTo>
                      <a:cubicBezTo>
                        <a:pt x="65" y="71"/>
                        <a:pt x="65" y="71"/>
                        <a:pt x="65" y="71"/>
                      </a:cubicBezTo>
                      <a:cubicBezTo>
                        <a:pt x="65" y="70"/>
                        <a:pt x="65" y="70"/>
                        <a:pt x="65" y="70"/>
                      </a:cubicBezTo>
                      <a:cubicBezTo>
                        <a:pt x="65" y="70"/>
                        <a:pt x="65" y="70"/>
                        <a:pt x="65" y="70"/>
                      </a:cubicBezTo>
                      <a:cubicBezTo>
                        <a:pt x="65" y="70"/>
                        <a:pt x="65" y="70"/>
                        <a:pt x="65" y="70"/>
                      </a:cubicBezTo>
                      <a:cubicBezTo>
                        <a:pt x="66" y="70"/>
                        <a:pt x="66" y="70"/>
                        <a:pt x="66" y="70"/>
                      </a:cubicBezTo>
                      <a:cubicBezTo>
                        <a:pt x="66" y="70"/>
                        <a:pt x="66" y="70"/>
                        <a:pt x="66" y="70"/>
                      </a:cubicBezTo>
                      <a:cubicBezTo>
                        <a:pt x="66" y="70"/>
                        <a:pt x="66" y="70"/>
                        <a:pt x="66" y="70"/>
                      </a:cubicBezTo>
                      <a:cubicBezTo>
                        <a:pt x="66" y="71"/>
                        <a:pt x="66" y="71"/>
                        <a:pt x="66" y="71"/>
                      </a:cubicBezTo>
                      <a:cubicBezTo>
                        <a:pt x="66" y="71"/>
                        <a:pt x="66" y="71"/>
                        <a:pt x="66" y="71"/>
                      </a:cubicBezTo>
                      <a:cubicBezTo>
                        <a:pt x="66" y="72"/>
                        <a:pt x="66" y="72"/>
                        <a:pt x="66" y="72"/>
                      </a:cubicBezTo>
                      <a:cubicBezTo>
                        <a:pt x="67" y="72"/>
                        <a:pt x="67" y="72"/>
                        <a:pt x="67" y="72"/>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7" y="71"/>
                        <a:pt x="67" y="71"/>
                        <a:pt x="67" y="71"/>
                      </a:cubicBezTo>
                      <a:cubicBezTo>
                        <a:pt x="68" y="72"/>
                        <a:pt x="68" y="72"/>
                        <a:pt x="68" y="72"/>
                      </a:cubicBezTo>
                      <a:cubicBezTo>
                        <a:pt x="68" y="72"/>
                        <a:pt x="68" y="72"/>
                        <a:pt x="68" y="72"/>
                      </a:cubicBezTo>
                      <a:cubicBezTo>
                        <a:pt x="68" y="72"/>
                        <a:pt x="68" y="72"/>
                        <a:pt x="68" y="72"/>
                      </a:cubicBezTo>
                      <a:cubicBezTo>
                        <a:pt x="68" y="72"/>
                        <a:pt x="68" y="72"/>
                        <a:pt x="68" y="72"/>
                      </a:cubicBezTo>
                      <a:cubicBezTo>
                        <a:pt x="68" y="72"/>
                        <a:pt x="68" y="72"/>
                        <a:pt x="68" y="72"/>
                      </a:cubicBezTo>
                      <a:cubicBezTo>
                        <a:pt x="68" y="71"/>
                        <a:pt x="68" y="71"/>
                        <a:pt x="68" y="71"/>
                      </a:cubicBezTo>
                      <a:cubicBezTo>
                        <a:pt x="69" y="71"/>
                        <a:pt x="69" y="71"/>
                        <a:pt x="69" y="71"/>
                      </a:cubicBezTo>
                      <a:cubicBezTo>
                        <a:pt x="69" y="72"/>
                        <a:pt x="69" y="72"/>
                        <a:pt x="69" y="72"/>
                      </a:cubicBezTo>
                      <a:cubicBezTo>
                        <a:pt x="69" y="72"/>
                        <a:pt x="69" y="72"/>
                        <a:pt x="69" y="72"/>
                      </a:cubicBezTo>
                      <a:cubicBezTo>
                        <a:pt x="69" y="72"/>
                        <a:pt x="69" y="72"/>
                        <a:pt x="69" y="72"/>
                      </a:cubicBezTo>
                      <a:cubicBezTo>
                        <a:pt x="69" y="72"/>
                        <a:pt x="69" y="72"/>
                        <a:pt x="69" y="72"/>
                      </a:cubicBezTo>
                      <a:cubicBezTo>
                        <a:pt x="69" y="73"/>
                        <a:pt x="69" y="73"/>
                        <a:pt x="69" y="73"/>
                      </a:cubicBezTo>
                      <a:cubicBezTo>
                        <a:pt x="69" y="73"/>
                        <a:pt x="69" y="73"/>
                        <a:pt x="69" y="73"/>
                      </a:cubicBezTo>
                      <a:cubicBezTo>
                        <a:pt x="69" y="73"/>
                        <a:pt x="69" y="73"/>
                        <a:pt x="69" y="73"/>
                      </a:cubicBezTo>
                      <a:cubicBezTo>
                        <a:pt x="69" y="73"/>
                        <a:pt x="69" y="73"/>
                        <a:pt x="69" y="73"/>
                      </a:cubicBezTo>
                      <a:cubicBezTo>
                        <a:pt x="69" y="73"/>
                        <a:pt x="69" y="73"/>
                        <a:pt x="69" y="73"/>
                      </a:cubicBezTo>
                      <a:cubicBezTo>
                        <a:pt x="69" y="74"/>
                        <a:pt x="69" y="74"/>
                        <a:pt x="69" y="74"/>
                      </a:cubicBezTo>
                      <a:cubicBezTo>
                        <a:pt x="69" y="74"/>
                        <a:pt x="69" y="74"/>
                        <a:pt x="69" y="74"/>
                      </a:cubicBezTo>
                      <a:cubicBezTo>
                        <a:pt x="69" y="74"/>
                        <a:pt x="69" y="74"/>
                        <a:pt x="69" y="74"/>
                      </a:cubicBezTo>
                      <a:cubicBezTo>
                        <a:pt x="69" y="74"/>
                        <a:pt x="69" y="74"/>
                        <a:pt x="69" y="74"/>
                      </a:cubicBezTo>
                      <a:cubicBezTo>
                        <a:pt x="69" y="75"/>
                        <a:pt x="69" y="75"/>
                        <a:pt x="69" y="75"/>
                      </a:cubicBezTo>
                      <a:cubicBezTo>
                        <a:pt x="69" y="75"/>
                        <a:pt x="69" y="75"/>
                        <a:pt x="69" y="75"/>
                      </a:cubicBezTo>
                      <a:cubicBezTo>
                        <a:pt x="69" y="75"/>
                        <a:pt x="69" y="75"/>
                        <a:pt x="69" y="75"/>
                      </a:cubicBezTo>
                      <a:cubicBezTo>
                        <a:pt x="69" y="75"/>
                        <a:pt x="69" y="75"/>
                        <a:pt x="69" y="75"/>
                      </a:cubicBezTo>
                      <a:cubicBezTo>
                        <a:pt x="70" y="75"/>
                        <a:pt x="70" y="75"/>
                        <a:pt x="70" y="75"/>
                      </a:cubicBezTo>
                      <a:cubicBezTo>
                        <a:pt x="71" y="74"/>
                        <a:pt x="71" y="74"/>
                        <a:pt x="71" y="74"/>
                      </a:cubicBezTo>
                      <a:cubicBezTo>
                        <a:pt x="71" y="74"/>
                        <a:pt x="71" y="74"/>
                        <a:pt x="71" y="74"/>
                      </a:cubicBezTo>
                      <a:cubicBezTo>
                        <a:pt x="71" y="74"/>
                        <a:pt x="71" y="74"/>
                        <a:pt x="71" y="74"/>
                      </a:cubicBezTo>
                      <a:cubicBezTo>
                        <a:pt x="71" y="73"/>
                        <a:pt x="71" y="73"/>
                        <a:pt x="71" y="73"/>
                      </a:cubicBezTo>
                      <a:cubicBezTo>
                        <a:pt x="72" y="73"/>
                        <a:pt x="72" y="73"/>
                        <a:pt x="72" y="73"/>
                      </a:cubicBezTo>
                      <a:cubicBezTo>
                        <a:pt x="72" y="73"/>
                        <a:pt x="72" y="73"/>
                        <a:pt x="72" y="73"/>
                      </a:cubicBezTo>
                      <a:cubicBezTo>
                        <a:pt x="72" y="72"/>
                        <a:pt x="72" y="72"/>
                        <a:pt x="72" y="72"/>
                      </a:cubicBezTo>
                      <a:cubicBezTo>
                        <a:pt x="72" y="72"/>
                        <a:pt x="72" y="72"/>
                        <a:pt x="72" y="72"/>
                      </a:cubicBezTo>
                      <a:cubicBezTo>
                        <a:pt x="72" y="72"/>
                        <a:pt x="72" y="72"/>
                        <a:pt x="72" y="72"/>
                      </a:cubicBezTo>
                      <a:cubicBezTo>
                        <a:pt x="71" y="72"/>
                        <a:pt x="71" y="72"/>
                        <a:pt x="71" y="72"/>
                      </a:cubicBezTo>
                      <a:cubicBezTo>
                        <a:pt x="71" y="71"/>
                        <a:pt x="71" y="71"/>
                        <a:pt x="71" y="71"/>
                      </a:cubicBezTo>
                      <a:cubicBezTo>
                        <a:pt x="72" y="71"/>
                        <a:pt x="72" y="71"/>
                        <a:pt x="72" y="71"/>
                      </a:cubicBezTo>
                      <a:cubicBezTo>
                        <a:pt x="72" y="71"/>
                        <a:pt x="72" y="71"/>
                        <a:pt x="72" y="71"/>
                      </a:cubicBezTo>
                      <a:cubicBezTo>
                        <a:pt x="72" y="70"/>
                        <a:pt x="72" y="70"/>
                        <a:pt x="72" y="70"/>
                      </a:cubicBezTo>
                      <a:cubicBezTo>
                        <a:pt x="72" y="70"/>
                        <a:pt x="72" y="70"/>
                        <a:pt x="72" y="70"/>
                      </a:cubicBezTo>
                      <a:cubicBezTo>
                        <a:pt x="72" y="71"/>
                        <a:pt x="72" y="71"/>
                        <a:pt x="72" y="71"/>
                      </a:cubicBezTo>
                      <a:cubicBezTo>
                        <a:pt x="73" y="71"/>
                        <a:pt x="73" y="71"/>
                        <a:pt x="73" y="71"/>
                      </a:cubicBezTo>
                      <a:cubicBezTo>
                        <a:pt x="73" y="70"/>
                        <a:pt x="73" y="70"/>
                        <a:pt x="73" y="70"/>
                      </a:cubicBezTo>
                      <a:cubicBezTo>
                        <a:pt x="72" y="70"/>
                        <a:pt x="72" y="70"/>
                        <a:pt x="72" y="70"/>
                      </a:cubicBezTo>
                      <a:cubicBezTo>
                        <a:pt x="72" y="70"/>
                        <a:pt x="72" y="70"/>
                        <a:pt x="72" y="70"/>
                      </a:cubicBezTo>
                      <a:cubicBezTo>
                        <a:pt x="72" y="70"/>
                        <a:pt x="72" y="70"/>
                        <a:pt x="72" y="70"/>
                      </a:cubicBezTo>
                      <a:cubicBezTo>
                        <a:pt x="72" y="69"/>
                        <a:pt x="72" y="69"/>
                        <a:pt x="72" y="69"/>
                      </a:cubicBezTo>
                      <a:cubicBezTo>
                        <a:pt x="72" y="69"/>
                        <a:pt x="72" y="69"/>
                        <a:pt x="72" y="69"/>
                      </a:cubicBezTo>
                      <a:cubicBezTo>
                        <a:pt x="72" y="70"/>
                        <a:pt x="72" y="70"/>
                        <a:pt x="72" y="70"/>
                      </a:cubicBezTo>
                      <a:cubicBezTo>
                        <a:pt x="72" y="70"/>
                        <a:pt x="72" y="70"/>
                        <a:pt x="72" y="70"/>
                      </a:cubicBezTo>
                      <a:cubicBezTo>
                        <a:pt x="72" y="70"/>
                        <a:pt x="72" y="70"/>
                        <a:pt x="72" y="70"/>
                      </a:cubicBezTo>
                      <a:cubicBezTo>
                        <a:pt x="72" y="69"/>
                        <a:pt x="72" y="69"/>
                        <a:pt x="72" y="69"/>
                      </a:cubicBezTo>
                      <a:cubicBezTo>
                        <a:pt x="72" y="69"/>
                        <a:pt x="72" y="69"/>
                        <a:pt x="72" y="69"/>
                      </a:cubicBezTo>
                      <a:cubicBezTo>
                        <a:pt x="72" y="69"/>
                        <a:pt x="72" y="69"/>
                        <a:pt x="72" y="69"/>
                      </a:cubicBezTo>
                      <a:cubicBezTo>
                        <a:pt x="72" y="69"/>
                        <a:pt x="72" y="69"/>
                        <a:pt x="72" y="69"/>
                      </a:cubicBezTo>
                      <a:cubicBezTo>
                        <a:pt x="72" y="69"/>
                        <a:pt x="72" y="69"/>
                        <a:pt x="72" y="69"/>
                      </a:cubicBezTo>
                      <a:cubicBezTo>
                        <a:pt x="72" y="68"/>
                        <a:pt x="72" y="68"/>
                        <a:pt x="72" y="68"/>
                      </a:cubicBezTo>
                      <a:cubicBezTo>
                        <a:pt x="72" y="68"/>
                        <a:pt x="72" y="68"/>
                        <a:pt x="72" y="68"/>
                      </a:cubicBezTo>
                      <a:cubicBezTo>
                        <a:pt x="72" y="68"/>
                        <a:pt x="72" y="68"/>
                        <a:pt x="72" y="68"/>
                      </a:cubicBezTo>
                      <a:cubicBezTo>
                        <a:pt x="72" y="68"/>
                        <a:pt x="72" y="68"/>
                        <a:pt x="72" y="68"/>
                      </a:cubicBezTo>
                      <a:cubicBezTo>
                        <a:pt x="72" y="68"/>
                        <a:pt x="72" y="68"/>
                        <a:pt x="72" y="68"/>
                      </a:cubicBezTo>
                      <a:cubicBezTo>
                        <a:pt x="71" y="67"/>
                        <a:pt x="71" y="67"/>
                        <a:pt x="71" y="67"/>
                      </a:cubicBezTo>
                      <a:cubicBezTo>
                        <a:pt x="71" y="67"/>
                        <a:pt x="71" y="67"/>
                        <a:pt x="71" y="67"/>
                      </a:cubicBezTo>
                      <a:cubicBezTo>
                        <a:pt x="71" y="67"/>
                        <a:pt x="71" y="67"/>
                        <a:pt x="71" y="67"/>
                      </a:cubicBezTo>
                      <a:cubicBezTo>
                        <a:pt x="70" y="67"/>
                        <a:pt x="70" y="67"/>
                        <a:pt x="70" y="67"/>
                      </a:cubicBezTo>
                      <a:cubicBezTo>
                        <a:pt x="70" y="67"/>
                        <a:pt x="70" y="67"/>
                        <a:pt x="70" y="67"/>
                      </a:cubicBezTo>
                      <a:cubicBezTo>
                        <a:pt x="69" y="67"/>
                        <a:pt x="69" y="67"/>
                        <a:pt x="69" y="67"/>
                      </a:cubicBezTo>
                      <a:cubicBezTo>
                        <a:pt x="69" y="67"/>
                        <a:pt x="69" y="67"/>
                        <a:pt x="69" y="67"/>
                      </a:cubicBezTo>
                      <a:cubicBezTo>
                        <a:pt x="69" y="67"/>
                        <a:pt x="69" y="67"/>
                        <a:pt x="69" y="67"/>
                      </a:cubicBezTo>
                      <a:cubicBezTo>
                        <a:pt x="69" y="67"/>
                        <a:pt x="69" y="67"/>
                        <a:pt x="69" y="67"/>
                      </a:cubicBezTo>
                      <a:cubicBezTo>
                        <a:pt x="69" y="67"/>
                        <a:pt x="69" y="67"/>
                        <a:pt x="69" y="67"/>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6"/>
                        <a:pt x="69" y="66"/>
                        <a:pt x="69" y="66"/>
                      </a:cubicBezTo>
                      <a:cubicBezTo>
                        <a:pt x="69" y="65"/>
                        <a:pt x="69" y="65"/>
                        <a:pt x="69" y="65"/>
                      </a:cubicBezTo>
                      <a:cubicBezTo>
                        <a:pt x="70" y="66"/>
                        <a:pt x="70" y="66"/>
                        <a:pt x="70" y="66"/>
                      </a:cubicBezTo>
                      <a:cubicBezTo>
                        <a:pt x="70" y="66"/>
                        <a:pt x="70" y="66"/>
                        <a:pt x="70" y="66"/>
                      </a:cubicBezTo>
                      <a:cubicBezTo>
                        <a:pt x="70" y="66"/>
                        <a:pt x="70" y="66"/>
                        <a:pt x="70" y="66"/>
                      </a:cubicBezTo>
                      <a:cubicBezTo>
                        <a:pt x="71" y="66"/>
                        <a:pt x="71" y="66"/>
                        <a:pt x="71" y="66"/>
                      </a:cubicBezTo>
                      <a:cubicBezTo>
                        <a:pt x="70" y="66"/>
                        <a:pt x="70" y="66"/>
                        <a:pt x="70" y="66"/>
                      </a:cubicBezTo>
                      <a:cubicBezTo>
                        <a:pt x="70" y="66"/>
                        <a:pt x="70" y="66"/>
                        <a:pt x="70" y="66"/>
                      </a:cubicBezTo>
                      <a:cubicBezTo>
                        <a:pt x="71" y="66"/>
                        <a:pt x="71" y="66"/>
                        <a:pt x="71" y="66"/>
                      </a:cubicBezTo>
                      <a:cubicBezTo>
                        <a:pt x="71" y="66"/>
                        <a:pt x="71" y="66"/>
                        <a:pt x="71" y="66"/>
                      </a:cubicBezTo>
                      <a:cubicBezTo>
                        <a:pt x="71" y="66"/>
                        <a:pt x="71" y="66"/>
                        <a:pt x="71" y="66"/>
                      </a:cubicBezTo>
                      <a:cubicBezTo>
                        <a:pt x="73" y="67"/>
                        <a:pt x="73" y="67"/>
                        <a:pt x="73" y="67"/>
                      </a:cubicBezTo>
                      <a:cubicBezTo>
                        <a:pt x="74" y="67"/>
                        <a:pt x="74" y="67"/>
                        <a:pt x="74" y="67"/>
                      </a:cubicBezTo>
                      <a:cubicBezTo>
                        <a:pt x="74" y="67"/>
                        <a:pt x="74" y="67"/>
                        <a:pt x="74" y="67"/>
                      </a:cubicBezTo>
                      <a:cubicBezTo>
                        <a:pt x="75" y="67"/>
                        <a:pt x="75" y="67"/>
                        <a:pt x="75" y="67"/>
                      </a:cubicBezTo>
                      <a:cubicBezTo>
                        <a:pt x="75" y="67"/>
                        <a:pt x="75" y="67"/>
                        <a:pt x="75" y="67"/>
                      </a:cubicBezTo>
                      <a:cubicBezTo>
                        <a:pt x="75" y="67"/>
                        <a:pt x="75" y="67"/>
                        <a:pt x="75" y="67"/>
                      </a:cubicBezTo>
                      <a:cubicBezTo>
                        <a:pt x="75" y="67"/>
                        <a:pt x="75" y="67"/>
                        <a:pt x="75" y="67"/>
                      </a:cubicBezTo>
                      <a:cubicBezTo>
                        <a:pt x="75" y="67"/>
                        <a:pt x="75" y="67"/>
                        <a:pt x="75" y="67"/>
                      </a:cubicBezTo>
                      <a:cubicBezTo>
                        <a:pt x="75" y="67"/>
                        <a:pt x="75" y="67"/>
                        <a:pt x="75"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7"/>
                        <a:pt x="76" y="67"/>
                        <a:pt x="76" y="67"/>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6" y="68"/>
                        <a:pt x="76" y="68"/>
                        <a:pt x="76" y="68"/>
                      </a:cubicBezTo>
                      <a:cubicBezTo>
                        <a:pt x="77" y="68"/>
                        <a:pt x="77" y="68"/>
                        <a:pt x="77" y="68"/>
                      </a:cubicBezTo>
                      <a:cubicBezTo>
                        <a:pt x="77" y="68"/>
                        <a:pt x="77" y="68"/>
                        <a:pt x="77" y="68"/>
                      </a:cubicBezTo>
                      <a:cubicBezTo>
                        <a:pt x="77" y="68"/>
                        <a:pt x="77" y="68"/>
                        <a:pt x="77" y="68"/>
                      </a:cubicBezTo>
                      <a:cubicBezTo>
                        <a:pt x="77" y="68"/>
                        <a:pt x="77" y="68"/>
                        <a:pt x="77" y="68"/>
                      </a:cubicBezTo>
                      <a:cubicBezTo>
                        <a:pt x="76" y="68"/>
                        <a:pt x="76" y="68"/>
                        <a:pt x="76" y="68"/>
                      </a:cubicBezTo>
                      <a:cubicBezTo>
                        <a:pt x="77" y="69"/>
                        <a:pt x="77" y="69"/>
                        <a:pt x="77" y="69"/>
                      </a:cubicBezTo>
                      <a:cubicBezTo>
                        <a:pt x="77" y="68"/>
                        <a:pt x="77" y="68"/>
                        <a:pt x="77" y="68"/>
                      </a:cubicBezTo>
                      <a:cubicBezTo>
                        <a:pt x="77" y="68"/>
                        <a:pt x="77" y="68"/>
                        <a:pt x="77" y="68"/>
                      </a:cubicBezTo>
                      <a:cubicBezTo>
                        <a:pt x="77" y="68"/>
                        <a:pt x="77" y="68"/>
                        <a:pt x="77" y="68"/>
                      </a:cubicBezTo>
                      <a:cubicBezTo>
                        <a:pt x="77" y="68"/>
                        <a:pt x="77" y="68"/>
                        <a:pt x="77" y="68"/>
                      </a:cubicBezTo>
                      <a:cubicBezTo>
                        <a:pt x="77" y="68"/>
                        <a:pt x="77" y="68"/>
                        <a:pt x="77" y="68"/>
                      </a:cubicBezTo>
                      <a:cubicBezTo>
                        <a:pt x="77" y="68"/>
                        <a:pt x="77" y="68"/>
                        <a:pt x="77" y="68"/>
                      </a:cubicBezTo>
                      <a:cubicBezTo>
                        <a:pt x="77" y="69"/>
                        <a:pt x="77" y="69"/>
                        <a:pt x="77" y="69"/>
                      </a:cubicBezTo>
                      <a:cubicBezTo>
                        <a:pt x="77" y="69"/>
                        <a:pt x="77" y="69"/>
                        <a:pt x="77" y="69"/>
                      </a:cubicBezTo>
                      <a:cubicBezTo>
                        <a:pt x="77" y="69"/>
                        <a:pt x="77" y="69"/>
                        <a:pt x="77" y="69"/>
                      </a:cubicBezTo>
                      <a:cubicBezTo>
                        <a:pt x="77" y="69"/>
                        <a:pt x="77" y="69"/>
                        <a:pt x="77" y="69"/>
                      </a:cubicBezTo>
                      <a:cubicBezTo>
                        <a:pt x="76" y="70"/>
                        <a:pt x="76" y="70"/>
                        <a:pt x="76" y="70"/>
                      </a:cubicBezTo>
                      <a:cubicBezTo>
                        <a:pt x="76" y="70"/>
                        <a:pt x="76" y="70"/>
                        <a:pt x="76" y="70"/>
                      </a:cubicBezTo>
                      <a:cubicBezTo>
                        <a:pt x="76" y="70"/>
                        <a:pt x="76" y="70"/>
                        <a:pt x="76" y="70"/>
                      </a:cubicBezTo>
                      <a:cubicBezTo>
                        <a:pt x="77" y="70"/>
                        <a:pt x="77" y="70"/>
                        <a:pt x="77" y="70"/>
                      </a:cubicBezTo>
                      <a:cubicBezTo>
                        <a:pt x="78" y="70"/>
                        <a:pt x="78" y="70"/>
                        <a:pt x="78" y="70"/>
                      </a:cubicBezTo>
                      <a:cubicBezTo>
                        <a:pt x="79" y="70"/>
                        <a:pt x="79" y="70"/>
                        <a:pt x="79" y="70"/>
                      </a:cubicBezTo>
                      <a:cubicBezTo>
                        <a:pt x="79" y="70"/>
                        <a:pt x="79" y="70"/>
                        <a:pt x="79" y="70"/>
                      </a:cubicBezTo>
                      <a:cubicBezTo>
                        <a:pt x="79" y="70"/>
                        <a:pt x="79" y="70"/>
                        <a:pt x="79" y="70"/>
                      </a:cubicBezTo>
                      <a:cubicBezTo>
                        <a:pt x="79" y="70"/>
                        <a:pt x="79" y="70"/>
                        <a:pt x="79" y="70"/>
                      </a:cubicBezTo>
                      <a:cubicBezTo>
                        <a:pt x="79" y="70"/>
                        <a:pt x="79" y="70"/>
                        <a:pt x="79" y="70"/>
                      </a:cubicBezTo>
                      <a:cubicBezTo>
                        <a:pt x="80" y="71"/>
                        <a:pt x="80" y="71"/>
                        <a:pt x="80" y="71"/>
                      </a:cubicBezTo>
                      <a:cubicBezTo>
                        <a:pt x="80" y="71"/>
                        <a:pt x="80" y="71"/>
                        <a:pt x="80" y="71"/>
                      </a:cubicBezTo>
                      <a:cubicBezTo>
                        <a:pt x="81" y="71"/>
                        <a:pt x="81" y="71"/>
                        <a:pt x="81" y="71"/>
                      </a:cubicBezTo>
                      <a:cubicBezTo>
                        <a:pt x="82" y="71"/>
                        <a:pt x="82" y="71"/>
                        <a:pt x="82" y="71"/>
                      </a:cubicBezTo>
                      <a:cubicBezTo>
                        <a:pt x="81" y="71"/>
                        <a:pt x="81" y="71"/>
                        <a:pt x="81" y="71"/>
                      </a:cubicBezTo>
                      <a:cubicBezTo>
                        <a:pt x="82" y="70"/>
                        <a:pt x="82" y="70"/>
                        <a:pt x="82" y="70"/>
                      </a:cubicBezTo>
                      <a:cubicBezTo>
                        <a:pt x="82" y="70"/>
                        <a:pt x="82" y="70"/>
                        <a:pt x="82" y="70"/>
                      </a:cubicBezTo>
                      <a:cubicBezTo>
                        <a:pt x="82" y="71"/>
                        <a:pt x="82" y="71"/>
                        <a:pt x="82" y="71"/>
                      </a:cubicBezTo>
                      <a:cubicBezTo>
                        <a:pt x="82" y="71"/>
                        <a:pt x="82" y="71"/>
                        <a:pt x="82" y="71"/>
                      </a:cubicBezTo>
                      <a:cubicBezTo>
                        <a:pt x="82" y="71"/>
                        <a:pt x="82" y="71"/>
                        <a:pt x="82" y="71"/>
                      </a:cubicBezTo>
                      <a:cubicBezTo>
                        <a:pt x="83" y="72"/>
                        <a:pt x="83" y="72"/>
                        <a:pt x="83" y="72"/>
                      </a:cubicBezTo>
                      <a:cubicBezTo>
                        <a:pt x="83" y="72"/>
                        <a:pt x="83" y="72"/>
                        <a:pt x="83" y="72"/>
                      </a:cubicBezTo>
                      <a:cubicBezTo>
                        <a:pt x="83" y="73"/>
                        <a:pt x="83" y="73"/>
                        <a:pt x="83" y="73"/>
                      </a:cubicBezTo>
                      <a:cubicBezTo>
                        <a:pt x="83" y="73"/>
                        <a:pt x="83" y="73"/>
                        <a:pt x="83" y="73"/>
                      </a:cubicBezTo>
                      <a:cubicBezTo>
                        <a:pt x="83" y="73"/>
                        <a:pt x="83" y="73"/>
                        <a:pt x="83" y="73"/>
                      </a:cubicBezTo>
                      <a:cubicBezTo>
                        <a:pt x="84" y="73"/>
                        <a:pt x="84" y="73"/>
                        <a:pt x="84" y="73"/>
                      </a:cubicBezTo>
                      <a:cubicBezTo>
                        <a:pt x="84" y="74"/>
                        <a:pt x="84" y="74"/>
                        <a:pt x="84" y="74"/>
                      </a:cubicBezTo>
                      <a:cubicBezTo>
                        <a:pt x="84" y="73"/>
                        <a:pt x="84" y="73"/>
                        <a:pt x="84" y="73"/>
                      </a:cubicBezTo>
                      <a:cubicBezTo>
                        <a:pt x="85" y="73"/>
                        <a:pt x="85" y="73"/>
                        <a:pt x="85" y="73"/>
                      </a:cubicBezTo>
                      <a:cubicBezTo>
                        <a:pt x="85" y="73"/>
                        <a:pt x="85" y="73"/>
                        <a:pt x="85" y="73"/>
                      </a:cubicBezTo>
                      <a:cubicBezTo>
                        <a:pt x="85" y="73"/>
                        <a:pt x="85" y="73"/>
                        <a:pt x="85" y="73"/>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3"/>
                        <a:pt x="85" y="73"/>
                        <a:pt x="85" y="73"/>
                      </a:cubicBezTo>
                      <a:cubicBezTo>
                        <a:pt x="85" y="73"/>
                        <a:pt x="85" y="73"/>
                        <a:pt x="85" y="73"/>
                      </a:cubicBezTo>
                      <a:cubicBezTo>
                        <a:pt x="85" y="73"/>
                        <a:pt x="85" y="73"/>
                        <a:pt x="85" y="73"/>
                      </a:cubicBezTo>
                      <a:cubicBezTo>
                        <a:pt x="85" y="72"/>
                        <a:pt x="85" y="72"/>
                        <a:pt x="85" y="72"/>
                      </a:cubicBezTo>
                      <a:cubicBezTo>
                        <a:pt x="85" y="72"/>
                        <a:pt x="85" y="72"/>
                        <a:pt x="85" y="72"/>
                      </a:cubicBezTo>
                      <a:cubicBezTo>
                        <a:pt x="85" y="72"/>
                        <a:pt x="85" y="72"/>
                        <a:pt x="85" y="72"/>
                      </a:cubicBezTo>
                      <a:cubicBezTo>
                        <a:pt x="85" y="72"/>
                        <a:pt x="85" y="72"/>
                        <a:pt x="85" y="72"/>
                      </a:cubicBezTo>
                      <a:cubicBezTo>
                        <a:pt x="85" y="72"/>
                        <a:pt x="85" y="72"/>
                        <a:pt x="85" y="72"/>
                      </a:cubicBezTo>
                      <a:cubicBezTo>
                        <a:pt x="85" y="73"/>
                        <a:pt x="85" y="73"/>
                        <a:pt x="85" y="73"/>
                      </a:cubicBezTo>
                      <a:cubicBezTo>
                        <a:pt x="85" y="73"/>
                        <a:pt x="85" y="73"/>
                        <a:pt x="85" y="73"/>
                      </a:cubicBezTo>
                      <a:cubicBezTo>
                        <a:pt x="85" y="74"/>
                        <a:pt x="85" y="74"/>
                        <a:pt x="85" y="74"/>
                      </a:cubicBezTo>
                      <a:cubicBezTo>
                        <a:pt x="85" y="74"/>
                        <a:pt x="85" y="74"/>
                        <a:pt x="85" y="74"/>
                      </a:cubicBezTo>
                      <a:cubicBezTo>
                        <a:pt x="85" y="74"/>
                        <a:pt x="85" y="74"/>
                        <a:pt x="85" y="74"/>
                      </a:cubicBezTo>
                      <a:cubicBezTo>
                        <a:pt x="84" y="74"/>
                        <a:pt x="84" y="74"/>
                        <a:pt x="84" y="74"/>
                      </a:cubicBezTo>
                      <a:cubicBezTo>
                        <a:pt x="84" y="74"/>
                        <a:pt x="84" y="74"/>
                        <a:pt x="84" y="74"/>
                      </a:cubicBezTo>
                      <a:cubicBezTo>
                        <a:pt x="84" y="74"/>
                        <a:pt x="84" y="74"/>
                        <a:pt x="84" y="74"/>
                      </a:cubicBezTo>
                      <a:cubicBezTo>
                        <a:pt x="84" y="75"/>
                        <a:pt x="84" y="75"/>
                        <a:pt x="84" y="75"/>
                      </a:cubicBezTo>
                      <a:cubicBezTo>
                        <a:pt x="84" y="75"/>
                        <a:pt x="84" y="75"/>
                        <a:pt x="84" y="75"/>
                      </a:cubicBezTo>
                      <a:cubicBezTo>
                        <a:pt x="84" y="75"/>
                        <a:pt x="84" y="75"/>
                        <a:pt x="84" y="75"/>
                      </a:cubicBezTo>
                      <a:cubicBezTo>
                        <a:pt x="84" y="76"/>
                        <a:pt x="84" y="76"/>
                        <a:pt x="84" y="76"/>
                      </a:cubicBezTo>
                      <a:cubicBezTo>
                        <a:pt x="84" y="76"/>
                        <a:pt x="84" y="76"/>
                        <a:pt x="84" y="76"/>
                      </a:cubicBezTo>
                      <a:cubicBezTo>
                        <a:pt x="84" y="76"/>
                        <a:pt x="84" y="76"/>
                        <a:pt x="84" y="76"/>
                      </a:cubicBezTo>
                      <a:cubicBezTo>
                        <a:pt x="84" y="76"/>
                        <a:pt x="84" y="76"/>
                        <a:pt x="84" y="76"/>
                      </a:cubicBezTo>
                      <a:cubicBezTo>
                        <a:pt x="84" y="77"/>
                        <a:pt x="84" y="77"/>
                        <a:pt x="84" y="77"/>
                      </a:cubicBezTo>
                      <a:cubicBezTo>
                        <a:pt x="84" y="77"/>
                        <a:pt x="84" y="77"/>
                        <a:pt x="84" y="77"/>
                      </a:cubicBezTo>
                      <a:cubicBezTo>
                        <a:pt x="84" y="76"/>
                        <a:pt x="84" y="76"/>
                        <a:pt x="84" y="76"/>
                      </a:cubicBezTo>
                      <a:cubicBezTo>
                        <a:pt x="85" y="75"/>
                        <a:pt x="85" y="75"/>
                        <a:pt x="85" y="75"/>
                      </a:cubicBezTo>
                      <a:cubicBezTo>
                        <a:pt x="85" y="75"/>
                        <a:pt x="85" y="75"/>
                        <a:pt x="85" y="75"/>
                      </a:cubicBezTo>
                      <a:cubicBezTo>
                        <a:pt x="85" y="75"/>
                        <a:pt x="85" y="75"/>
                        <a:pt x="85" y="75"/>
                      </a:cubicBezTo>
                      <a:cubicBezTo>
                        <a:pt x="85" y="74"/>
                        <a:pt x="85" y="74"/>
                        <a:pt x="85" y="74"/>
                      </a:cubicBezTo>
                      <a:cubicBezTo>
                        <a:pt x="85" y="74"/>
                        <a:pt x="85" y="74"/>
                        <a:pt x="85" y="74"/>
                      </a:cubicBezTo>
                      <a:cubicBezTo>
                        <a:pt x="86" y="74"/>
                        <a:pt x="86" y="74"/>
                        <a:pt x="86" y="74"/>
                      </a:cubicBezTo>
                      <a:cubicBezTo>
                        <a:pt x="86" y="74"/>
                        <a:pt x="86" y="74"/>
                        <a:pt x="86" y="74"/>
                      </a:cubicBezTo>
                      <a:cubicBezTo>
                        <a:pt x="86" y="74"/>
                        <a:pt x="86" y="74"/>
                        <a:pt x="86" y="74"/>
                      </a:cubicBezTo>
                      <a:cubicBezTo>
                        <a:pt x="86" y="74"/>
                        <a:pt x="86" y="74"/>
                        <a:pt x="86" y="74"/>
                      </a:cubicBezTo>
                      <a:cubicBezTo>
                        <a:pt x="86" y="73"/>
                        <a:pt x="86" y="73"/>
                        <a:pt x="86" y="73"/>
                      </a:cubicBezTo>
                      <a:cubicBezTo>
                        <a:pt x="86" y="73"/>
                        <a:pt x="86" y="73"/>
                        <a:pt x="86" y="73"/>
                      </a:cubicBezTo>
                      <a:cubicBezTo>
                        <a:pt x="86" y="73"/>
                        <a:pt x="86" y="73"/>
                        <a:pt x="86" y="73"/>
                      </a:cubicBezTo>
                      <a:cubicBezTo>
                        <a:pt x="86" y="73"/>
                        <a:pt x="86" y="73"/>
                        <a:pt x="86" y="73"/>
                      </a:cubicBezTo>
                      <a:cubicBezTo>
                        <a:pt x="86" y="73"/>
                        <a:pt x="86" y="73"/>
                        <a:pt x="86" y="73"/>
                      </a:cubicBezTo>
                      <a:cubicBezTo>
                        <a:pt x="86" y="73"/>
                        <a:pt x="86" y="73"/>
                        <a:pt x="86" y="73"/>
                      </a:cubicBezTo>
                      <a:cubicBezTo>
                        <a:pt x="87" y="74"/>
                        <a:pt x="87" y="74"/>
                        <a:pt x="87" y="74"/>
                      </a:cubicBezTo>
                      <a:cubicBezTo>
                        <a:pt x="87" y="74"/>
                        <a:pt x="87" y="74"/>
                        <a:pt x="87" y="74"/>
                      </a:cubicBezTo>
                      <a:cubicBezTo>
                        <a:pt x="87" y="74"/>
                        <a:pt x="87" y="74"/>
                        <a:pt x="87" y="74"/>
                      </a:cubicBezTo>
                      <a:cubicBezTo>
                        <a:pt x="88" y="75"/>
                        <a:pt x="88" y="75"/>
                        <a:pt x="88" y="75"/>
                      </a:cubicBezTo>
                      <a:cubicBezTo>
                        <a:pt x="88" y="75"/>
                        <a:pt x="88" y="75"/>
                        <a:pt x="88" y="75"/>
                      </a:cubicBezTo>
                      <a:cubicBezTo>
                        <a:pt x="88" y="75"/>
                        <a:pt x="88" y="75"/>
                        <a:pt x="88" y="75"/>
                      </a:cubicBezTo>
                      <a:cubicBezTo>
                        <a:pt x="88" y="74"/>
                        <a:pt x="88" y="74"/>
                        <a:pt x="88" y="74"/>
                      </a:cubicBezTo>
                      <a:cubicBezTo>
                        <a:pt x="88" y="74"/>
                        <a:pt x="88" y="74"/>
                        <a:pt x="88" y="74"/>
                      </a:cubicBezTo>
                      <a:cubicBezTo>
                        <a:pt x="88" y="73"/>
                        <a:pt x="88" y="73"/>
                        <a:pt x="88" y="73"/>
                      </a:cubicBezTo>
                      <a:cubicBezTo>
                        <a:pt x="88" y="73"/>
                        <a:pt x="88" y="73"/>
                        <a:pt x="88" y="73"/>
                      </a:cubicBezTo>
                      <a:cubicBezTo>
                        <a:pt x="88" y="73"/>
                        <a:pt x="88" y="73"/>
                        <a:pt x="88"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3"/>
                        <a:pt x="89" y="73"/>
                        <a:pt x="89" y="73"/>
                      </a:cubicBezTo>
                      <a:cubicBezTo>
                        <a:pt x="89" y="72"/>
                        <a:pt x="89" y="72"/>
                        <a:pt x="89" y="72"/>
                      </a:cubicBezTo>
                      <a:cubicBezTo>
                        <a:pt x="89" y="73"/>
                        <a:pt x="89" y="73"/>
                        <a:pt x="89" y="73"/>
                      </a:cubicBezTo>
                      <a:cubicBezTo>
                        <a:pt x="89" y="73"/>
                        <a:pt x="89" y="73"/>
                        <a:pt x="89" y="73"/>
                      </a:cubicBezTo>
                      <a:cubicBezTo>
                        <a:pt x="89" y="73"/>
                        <a:pt x="89" y="73"/>
                        <a:pt x="89" y="73"/>
                      </a:cubicBezTo>
                      <a:cubicBezTo>
                        <a:pt x="89" y="73"/>
                        <a:pt x="89" y="73"/>
                        <a:pt x="89" y="73"/>
                      </a:cubicBezTo>
                      <a:cubicBezTo>
                        <a:pt x="90" y="72"/>
                        <a:pt x="90" y="72"/>
                        <a:pt x="90" y="72"/>
                      </a:cubicBezTo>
                      <a:cubicBezTo>
                        <a:pt x="89" y="72"/>
                        <a:pt x="89" y="72"/>
                        <a:pt x="89" y="72"/>
                      </a:cubicBezTo>
                      <a:cubicBezTo>
                        <a:pt x="89" y="72"/>
                        <a:pt x="89" y="72"/>
                        <a:pt x="89" y="72"/>
                      </a:cubicBezTo>
                      <a:cubicBezTo>
                        <a:pt x="89" y="72"/>
                        <a:pt x="89" y="72"/>
                        <a:pt x="89" y="72"/>
                      </a:cubicBezTo>
                      <a:cubicBezTo>
                        <a:pt x="89" y="71"/>
                        <a:pt x="89" y="71"/>
                        <a:pt x="89" y="71"/>
                      </a:cubicBezTo>
                      <a:cubicBezTo>
                        <a:pt x="89" y="71"/>
                        <a:pt x="89" y="71"/>
                        <a:pt x="89" y="71"/>
                      </a:cubicBezTo>
                      <a:cubicBezTo>
                        <a:pt x="89" y="71"/>
                        <a:pt x="89" y="71"/>
                        <a:pt x="89" y="71"/>
                      </a:cubicBezTo>
                      <a:cubicBezTo>
                        <a:pt x="89" y="71"/>
                        <a:pt x="89" y="71"/>
                        <a:pt x="89" y="71"/>
                      </a:cubicBezTo>
                      <a:close/>
                      <a:moveTo>
                        <a:pt x="92" y="55"/>
                      </a:moveTo>
                      <a:cubicBezTo>
                        <a:pt x="91" y="55"/>
                        <a:pt x="91" y="55"/>
                        <a:pt x="91" y="55"/>
                      </a:cubicBezTo>
                      <a:cubicBezTo>
                        <a:pt x="91" y="55"/>
                        <a:pt x="91" y="55"/>
                        <a:pt x="91" y="55"/>
                      </a:cubicBezTo>
                      <a:cubicBezTo>
                        <a:pt x="91" y="54"/>
                        <a:pt x="91" y="54"/>
                        <a:pt x="91" y="54"/>
                      </a:cubicBezTo>
                      <a:cubicBezTo>
                        <a:pt x="91" y="54"/>
                        <a:pt x="91" y="54"/>
                        <a:pt x="91" y="54"/>
                      </a:cubicBezTo>
                      <a:cubicBezTo>
                        <a:pt x="91" y="54"/>
                        <a:pt x="91" y="54"/>
                        <a:pt x="91" y="54"/>
                      </a:cubicBezTo>
                      <a:cubicBezTo>
                        <a:pt x="91" y="54"/>
                        <a:pt x="91" y="54"/>
                        <a:pt x="91" y="54"/>
                      </a:cubicBezTo>
                      <a:cubicBezTo>
                        <a:pt x="91" y="55"/>
                        <a:pt x="91" y="55"/>
                        <a:pt x="91" y="55"/>
                      </a:cubicBezTo>
                      <a:cubicBezTo>
                        <a:pt x="91" y="55"/>
                        <a:pt x="91" y="55"/>
                        <a:pt x="91" y="55"/>
                      </a:cubicBezTo>
                      <a:cubicBezTo>
                        <a:pt x="91" y="55"/>
                        <a:pt x="91" y="55"/>
                        <a:pt x="91" y="55"/>
                      </a:cubicBezTo>
                      <a:cubicBezTo>
                        <a:pt x="91" y="56"/>
                        <a:pt x="91" y="56"/>
                        <a:pt x="91" y="56"/>
                      </a:cubicBezTo>
                      <a:cubicBezTo>
                        <a:pt x="92" y="56"/>
                        <a:pt x="92" y="56"/>
                        <a:pt x="92" y="56"/>
                      </a:cubicBezTo>
                      <a:cubicBezTo>
                        <a:pt x="92" y="56"/>
                        <a:pt x="92" y="56"/>
                        <a:pt x="92" y="56"/>
                      </a:cubicBezTo>
                      <a:cubicBezTo>
                        <a:pt x="92" y="57"/>
                        <a:pt x="92" y="57"/>
                        <a:pt x="92" y="57"/>
                      </a:cubicBezTo>
                      <a:cubicBezTo>
                        <a:pt x="92" y="58"/>
                        <a:pt x="92" y="58"/>
                        <a:pt x="92" y="58"/>
                      </a:cubicBezTo>
                      <a:cubicBezTo>
                        <a:pt x="92" y="58"/>
                        <a:pt x="92" y="58"/>
                        <a:pt x="92" y="58"/>
                      </a:cubicBezTo>
                      <a:cubicBezTo>
                        <a:pt x="91" y="59"/>
                        <a:pt x="91" y="59"/>
                        <a:pt x="91" y="59"/>
                      </a:cubicBezTo>
                      <a:cubicBezTo>
                        <a:pt x="91" y="59"/>
                        <a:pt x="91" y="59"/>
                        <a:pt x="91" y="59"/>
                      </a:cubicBezTo>
                      <a:cubicBezTo>
                        <a:pt x="91" y="59"/>
                        <a:pt x="91" y="59"/>
                        <a:pt x="91" y="59"/>
                      </a:cubicBezTo>
                      <a:cubicBezTo>
                        <a:pt x="91" y="59"/>
                        <a:pt x="91" y="59"/>
                        <a:pt x="91" y="59"/>
                      </a:cubicBezTo>
                      <a:cubicBezTo>
                        <a:pt x="91" y="60"/>
                        <a:pt x="91" y="60"/>
                        <a:pt x="91" y="60"/>
                      </a:cubicBezTo>
                      <a:cubicBezTo>
                        <a:pt x="92" y="59"/>
                        <a:pt x="92" y="59"/>
                        <a:pt x="92" y="59"/>
                      </a:cubicBezTo>
                      <a:cubicBezTo>
                        <a:pt x="92" y="58"/>
                        <a:pt x="92" y="58"/>
                        <a:pt x="92" y="58"/>
                      </a:cubicBezTo>
                      <a:cubicBezTo>
                        <a:pt x="92" y="57"/>
                        <a:pt x="92" y="57"/>
                        <a:pt x="92" y="57"/>
                      </a:cubicBezTo>
                      <a:lnTo>
                        <a:pt x="92" y="55"/>
                      </a:lnTo>
                      <a:close/>
                      <a:moveTo>
                        <a:pt x="90" y="61"/>
                      </a:moveTo>
                      <a:cubicBezTo>
                        <a:pt x="91" y="60"/>
                        <a:pt x="91" y="60"/>
                        <a:pt x="91" y="60"/>
                      </a:cubicBezTo>
                      <a:cubicBezTo>
                        <a:pt x="91" y="60"/>
                        <a:pt x="91" y="60"/>
                        <a:pt x="91" y="60"/>
                      </a:cubicBezTo>
                      <a:cubicBezTo>
                        <a:pt x="90" y="62"/>
                        <a:pt x="90" y="62"/>
                        <a:pt x="90" y="62"/>
                      </a:cubicBezTo>
                      <a:lnTo>
                        <a:pt x="90" y="61"/>
                      </a:lnTo>
                      <a:close/>
                      <a:moveTo>
                        <a:pt x="74" y="71"/>
                      </a:moveTo>
                      <a:cubicBezTo>
                        <a:pt x="74" y="71"/>
                        <a:pt x="74" y="71"/>
                        <a:pt x="74" y="71"/>
                      </a:cubicBezTo>
                      <a:cubicBezTo>
                        <a:pt x="74" y="71"/>
                        <a:pt x="74" y="71"/>
                        <a:pt x="74" y="71"/>
                      </a:cubicBezTo>
                      <a:cubicBezTo>
                        <a:pt x="74" y="71"/>
                        <a:pt x="74" y="71"/>
                        <a:pt x="74" y="71"/>
                      </a:cubicBezTo>
                      <a:cubicBezTo>
                        <a:pt x="74" y="71"/>
                        <a:pt x="74" y="71"/>
                        <a:pt x="74" y="71"/>
                      </a:cubicBezTo>
                      <a:cubicBezTo>
                        <a:pt x="74" y="71"/>
                        <a:pt x="74" y="71"/>
                        <a:pt x="74" y="71"/>
                      </a:cubicBezTo>
                      <a:cubicBezTo>
                        <a:pt x="74" y="71"/>
                        <a:pt x="74" y="71"/>
                        <a:pt x="74" y="71"/>
                      </a:cubicBezTo>
                      <a:close/>
                      <a:moveTo>
                        <a:pt x="66" y="76"/>
                      </a:moveTo>
                      <a:cubicBezTo>
                        <a:pt x="66" y="76"/>
                        <a:pt x="66" y="76"/>
                        <a:pt x="66" y="76"/>
                      </a:cubicBezTo>
                      <a:cubicBezTo>
                        <a:pt x="66" y="76"/>
                        <a:pt x="66" y="76"/>
                        <a:pt x="66" y="76"/>
                      </a:cubicBezTo>
                      <a:cubicBezTo>
                        <a:pt x="65" y="75"/>
                        <a:pt x="65" y="75"/>
                        <a:pt x="65" y="75"/>
                      </a:cubicBezTo>
                      <a:cubicBezTo>
                        <a:pt x="65" y="76"/>
                        <a:pt x="65" y="76"/>
                        <a:pt x="65" y="76"/>
                      </a:cubicBezTo>
                      <a:cubicBezTo>
                        <a:pt x="65" y="76"/>
                        <a:pt x="65" y="76"/>
                        <a:pt x="65" y="76"/>
                      </a:cubicBezTo>
                      <a:cubicBezTo>
                        <a:pt x="66" y="76"/>
                        <a:pt x="66" y="76"/>
                        <a:pt x="66" y="76"/>
                      </a:cubicBezTo>
                      <a:cubicBezTo>
                        <a:pt x="66" y="76"/>
                        <a:pt x="66" y="76"/>
                        <a:pt x="66" y="76"/>
                      </a:cubicBezTo>
                      <a:cubicBezTo>
                        <a:pt x="66" y="76"/>
                        <a:pt x="66" y="76"/>
                        <a:pt x="66" y="76"/>
                      </a:cubicBezTo>
                      <a:close/>
                      <a:moveTo>
                        <a:pt x="65" y="72"/>
                      </a:moveTo>
                      <a:cubicBezTo>
                        <a:pt x="66" y="72"/>
                        <a:pt x="66" y="72"/>
                        <a:pt x="66" y="72"/>
                      </a:cubicBezTo>
                      <a:cubicBezTo>
                        <a:pt x="66" y="72"/>
                        <a:pt x="66" y="72"/>
                        <a:pt x="66" y="72"/>
                      </a:cubicBezTo>
                      <a:cubicBezTo>
                        <a:pt x="66" y="72"/>
                        <a:pt x="66" y="72"/>
                        <a:pt x="66" y="72"/>
                      </a:cubicBezTo>
                      <a:cubicBezTo>
                        <a:pt x="65" y="72"/>
                        <a:pt x="65" y="72"/>
                        <a:pt x="65" y="72"/>
                      </a:cubicBezTo>
                      <a:cubicBezTo>
                        <a:pt x="65" y="72"/>
                        <a:pt x="65" y="72"/>
                        <a:pt x="65" y="72"/>
                      </a:cubicBezTo>
                      <a:cubicBezTo>
                        <a:pt x="65" y="73"/>
                        <a:pt x="65" y="73"/>
                        <a:pt x="65" y="73"/>
                      </a:cubicBezTo>
                      <a:cubicBezTo>
                        <a:pt x="65" y="72"/>
                        <a:pt x="65" y="72"/>
                        <a:pt x="65" y="72"/>
                      </a:cubicBezTo>
                      <a:close/>
                      <a:moveTo>
                        <a:pt x="74" y="71"/>
                      </a:moveTo>
                      <a:cubicBezTo>
                        <a:pt x="74" y="71"/>
                        <a:pt x="74" y="71"/>
                        <a:pt x="74" y="71"/>
                      </a:cubicBezTo>
                      <a:cubicBezTo>
                        <a:pt x="73" y="71"/>
                        <a:pt x="73" y="71"/>
                        <a:pt x="73" y="71"/>
                      </a:cubicBezTo>
                      <a:cubicBezTo>
                        <a:pt x="73" y="71"/>
                        <a:pt x="73" y="71"/>
                        <a:pt x="73" y="71"/>
                      </a:cubicBezTo>
                      <a:cubicBezTo>
                        <a:pt x="73" y="72"/>
                        <a:pt x="73" y="72"/>
                        <a:pt x="73" y="72"/>
                      </a:cubicBezTo>
                      <a:cubicBezTo>
                        <a:pt x="73" y="72"/>
                        <a:pt x="73" y="72"/>
                        <a:pt x="73" y="72"/>
                      </a:cubicBezTo>
                      <a:cubicBezTo>
                        <a:pt x="73" y="72"/>
                        <a:pt x="73" y="72"/>
                        <a:pt x="73" y="72"/>
                      </a:cubicBezTo>
                      <a:cubicBezTo>
                        <a:pt x="73" y="72"/>
                        <a:pt x="73" y="72"/>
                        <a:pt x="73" y="72"/>
                      </a:cubicBezTo>
                      <a:cubicBezTo>
                        <a:pt x="73" y="72"/>
                        <a:pt x="73" y="72"/>
                        <a:pt x="73" y="72"/>
                      </a:cubicBezTo>
                      <a:cubicBezTo>
                        <a:pt x="74" y="71"/>
                        <a:pt x="74" y="71"/>
                        <a:pt x="74" y="71"/>
                      </a:cubicBezTo>
                      <a:cubicBezTo>
                        <a:pt x="74" y="71"/>
                        <a:pt x="74" y="71"/>
                        <a:pt x="74" y="71"/>
                      </a:cubicBezTo>
                      <a:close/>
                      <a:moveTo>
                        <a:pt x="68" y="75"/>
                      </a:moveTo>
                      <a:cubicBezTo>
                        <a:pt x="68" y="75"/>
                        <a:pt x="68" y="75"/>
                        <a:pt x="68" y="75"/>
                      </a:cubicBezTo>
                      <a:cubicBezTo>
                        <a:pt x="68" y="75"/>
                        <a:pt x="68" y="75"/>
                        <a:pt x="68" y="75"/>
                      </a:cubicBezTo>
                      <a:cubicBezTo>
                        <a:pt x="68" y="75"/>
                        <a:pt x="68" y="75"/>
                        <a:pt x="68" y="75"/>
                      </a:cubicBezTo>
                      <a:cubicBezTo>
                        <a:pt x="67" y="76"/>
                        <a:pt x="67" y="76"/>
                        <a:pt x="67" y="76"/>
                      </a:cubicBezTo>
                      <a:cubicBezTo>
                        <a:pt x="69" y="75"/>
                        <a:pt x="69" y="75"/>
                        <a:pt x="69" y="75"/>
                      </a:cubicBezTo>
                      <a:cubicBezTo>
                        <a:pt x="68" y="75"/>
                        <a:pt x="68" y="75"/>
                        <a:pt x="68" y="7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4" name="Freeform 364">
                  <a:extLst>
                    <a:ext uri="{FF2B5EF4-FFF2-40B4-BE49-F238E27FC236}">
                      <a16:creationId xmlns="" xmlns:a16="http://schemas.microsoft.com/office/drawing/2014/main" id="{36D4CFC9-BB2E-45D8-B704-DFA5782D1996}"/>
                    </a:ext>
                  </a:extLst>
                </p:cNvPr>
                <p:cNvSpPr>
                  <a:spLocks noEditPoints="1"/>
                </p:cNvSpPr>
                <p:nvPr/>
              </p:nvSpPr>
              <p:spPr bwMode="auto">
                <a:xfrm>
                  <a:off x="6331699" y="4171516"/>
                  <a:ext cx="602890" cy="314551"/>
                </a:xfrm>
                <a:custGeom>
                  <a:avLst/>
                  <a:gdLst>
                    <a:gd name="T0" fmla="*/ 0 w 115"/>
                    <a:gd name="T1" fmla="*/ 59 h 60"/>
                    <a:gd name="T2" fmla="*/ 113 w 115"/>
                    <a:gd name="T3" fmla="*/ 24 h 60"/>
                    <a:gd name="T4" fmla="*/ 112 w 115"/>
                    <a:gd name="T5" fmla="*/ 24 h 60"/>
                    <a:gd name="T6" fmla="*/ 110 w 115"/>
                    <a:gd name="T7" fmla="*/ 22 h 60"/>
                    <a:gd name="T8" fmla="*/ 108 w 115"/>
                    <a:gd name="T9" fmla="*/ 19 h 60"/>
                    <a:gd name="T10" fmla="*/ 106 w 115"/>
                    <a:gd name="T11" fmla="*/ 18 h 60"/>
                    <a:gd name="T12" fmla="*/ 105 w 115"/>
                    <a:gd name="T13" fmla="*/ 17 h 60"/>
                    <a:gd name="T14" fmla="*/ 103 w 115"/>
                    <a:gd name="T15" fmla="*/ 14 h 60"/>
                    <a:gd name="T16" fmla="*/ 104 w 115"/>
                    <a:gd name="T17" fmla="*/ 13 h 60"/>
                    <a:gd name="T18" fmla="*/ 104 w 115"/>
                    <a:gd name="T19" fmla="*/ 12 h 60"/>
                    <a:gd name="T20" fmla="*/ 103 w 115"/>
                    <a:gd name="T21" fmla="*/ 10 h 60"/>
                    <a:gd name="T22" fmla="*/ 98 w 115"/>
                    <a:gd name="T23" fmla="*/ 5 h 60"/>
                    <a:gd name="T24" fmla="*/ 95 w 115"/>
                    <a:gd name="T25" fmla="*/ 5 h 60"/>
                    <a:gd name="T26" fmla="*/ 94 w 115"/>
                    <a:gd name="T27" fmla="*/ 7 h 60"/>
                    <a:gd name="T28" fmla="*/ 91 w 115"/>
                    <a:gd name="T29" fmla="*/ 7 h 60"/>
                    <a:gd name="T30" fmla="*/ 88 w 115"/>
                    <a:gd name="T31" fmla="*/ 6 h 60"/>
                    <a:gd name="T32" fmla="*/ 84 w 115"/>
                    <a:gd name="T33" fmla="*/ 7 h 60"/>
                    <a:gd name="T34" fmla="*/ 78 w 115"/>
                    <a:gd name="T35" fmla="*/ 5 h 60"/>
                    <a:gd name="T36" fmla="*/ 76 w 115"/>
                    <a:gd name="T37" fmla="*/ 3 h 60"/>
                    <a:gd name="T38" fmla="*/ 74 w 115"/>
                    <a:gd name="T39" fmla="*/ 1 h 60"/>
                    <a:gd name="T40" fmla="*/ 69 w 115"/>
                    <a:gd name="T41" fmla="*/ 0 h 60"/>
                    <a:gd name="T42" fmla="*/ 68 w 115"/>
                    <a:gd name="T43" fmla="*/ 3 h 60"/>
                    <a:gd name="T44" fmla="*/ 69 w 115"/>
                    <a:gd name="T45" fmla="*/ 5 h 60"/>
                    <a:gd name="T46" fmla="*/ 64 w 115"/>
                    <a:gd name="T47" fmla="*/ 10 h 60"/>
                    <a:gd name="T48" fmla="*/ 59 w 115"/>
                    <a:gd name="T49" fmla="*/ 11 h 60"/>
                    <a:gd name="T50" fmla="*/ 58 w 115"/>
                    <a:gd name="T51" fmla="*/ 15 h 60"/>
                    <a:gd name="T52" fmla="*/ 55 w 115"/>
                    <a:gd name="T53" fmla="*/ 19 h 60"/>
                    <a:gd name="T54" fmla="*/ 54 w 115"/>
                    <a:gd name="T55" fmla="*/ 20 h 60"/>
                    <a:gd name="T56" fmla="*/ 53 w 115"/>
                    <a:gd name="T57" fmla="*/ 25 h 60"/>
                    <a:gd name="T58" fmla="*/ 49 w 115"/>
                    <a:gd name="T59" fmla="*/ 25 h 60"/>
                    <a:gd name="T60" fmla="*/ 46 w 115"/>
                    <a:gd name="T61" fmla="*/ 22 h 60"/>
                    <a:gd name="T62" fmla="*/ 46 w 115"/>
                    <a:gd name="T63" fmla="*/ 24 h 60"/>
                    <a:gd name="T64" fmla="*/ 45 w 115"/>
                    <a:gd name="T65" fmla="*/ 24 h 60"/>
                    <a:gd name="T66" fmla="*/ 44 w 115"/>
                    <a:gd name="T67" fmla="*/ 27 h 60"/>
                    <a:gd name="T68" fmla="*/ 43 w 115"/>
                    <a:gd name="T69" fmla="*/ 28 h 60"/>
                    <a:gd name="T70" fmla="*/ 39 w 115"/>
                    <a:gd name="T71" fmla="*/ 27 h 60"/>
                    <a:gd name="T72" fmla="*/ 36 w 115"/>
                    <a:gd name="T73" fmla="*/ 31 h 60"/>
                    <a:gd name="T74" fmla="*/ 34 w 115"/>
                    <a:gd name="T75" fmla="*/ 30 h 60"/>
                    <a:gd name="T76" fmla="*/ 30 w 115"/>
                    <a:gd name="T77" fmla="*/ 29 h 60"/>
                    <a:gd name="T78" fmla="*/ 28 w 115"/>
                    <a:gd name="T79" fmla="*/ 28 h 60"/>
                    <a:gd name="T80" fmla="*/ 27 w 115"/>
                    <a:gd name="T81" fmla="*/ 31 h 60"/>
                    <a:gd name="T82" fmla="*/ 25 w 115"/>
                    <a:gd name="T83" fmla="*/ 31 h 60"/>
                    <a:gd name="T84" fmla="*/ 23 w 115"/>
                    <a:gd name="T85" fmla="*/ 30 h 60"/>
                    <a:gd name="T86" fmla="*/ 21 w 115"/>
                    <a:gd name="T87" fmla="*/ 33 h 60"/>
                    <a:gd name="T88" fmla="*/ 20 w 115"/>
                    <a:gd name="T89" fmla="*/ 37 h 60"/>
                    <a:gd name="T90" fmla="*/ 16 w 115"/>
                    <a:gd name="T91" fmla="*/ 41 h 60"/>
                    <a:gd name="T92" fmla="*/ 16 w 115"/>
                    <a:gd name="T93" fmla="*/ 45 h 60"/>
                    <a:gd name="T94" fmla="*/ 8 w 115"/>
                    <a:gd name="T95" fmla="*/ 45 h 60"/>
                    <a:gd name="T96" fmla="*/ 6 w 115"/>
                    <a:gd name="T97" fmla="*/ 50 h 60"/>
                    <a:gd name="T98" fmla="*/ 6 w 115"/>
                    <a:gd name="T99" fmla="*/ 53 h 60"/>
                    <a:gd name="T100" fmla="*/ 4 w 115"/>
                    <a:gd name="T101" fmla="*/ 58 h 60"/>
                    <a:gd name="T102" fmla="*/ 2 w 115"/>
                    <a:gd name="T103" fmla="*/ 60 h 60"/>
                    <a:gd name="T104" fmla="*/ 23 w 115"/>
                    <a:gd name="T105" fmla="*/ 54 h 60"/>
                    <a:gd name="T106" fmla="*/ 48 w 115"/>
                    <a:gd name="T107" fmla="*/ 52 h 60"/>
                    <a:gd name="T108" fmla="*/ 93 w 115"/>
                    <a:gd name="T109" fmla="*/ 46 h 60"/>
                    <a:gd name="T110" fmla="*/ 100 w 115"/>
                    <a:gd name="T111" fmla="*/ 43 h 60"/>
                    <a:gd name="T112" fmla="*/ 100 w 115"/>
                    <a:gd name="T113" fmla="*/ 42 h 60"/>
                    <a:gd name="T114" fmla="*/ 104 w 115"/>
                    <a:gd name="T115" fmla="*/ 39 h 60"/>
                    <a:gd name="T116" fmla="*/ 104 w 115"/>
                    <a:gd name="T117" fmla="*/ 37 h 60"/>
                    <a:gd name="T118" fmla="*/ 106 w 115"/>
                    <a:gd name="T119" fmla="*/ 3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 h="60">
                      <a:moveTo>
                        <a:pt x="0" y="59"/>
                      </a:moveTo>
                      <a:cubicBezTo>
                        <a:pt x="0" y="59"/>
                        <a:pt x="0" y="59"/>
                        <a:pt x="0" y="59"/>
                      </a:cubicBezTo>
                      <a:cubicBezTo>
                        <a:pt x="0" y="60"/>
                        <a:pt x="0" y="60"/>
                        <a:pt x="0" y="60"/>
                      </a:cubicBezTo>
                      <a:cubicBezTo>
                        <a:pt x="0" y="60"/>
                        <a:pt x="0" y="60"/>
                        <a:pt x="0" y="60"/>
                      </a:cubicBezTo>
                      <a:cubicBezTo>
                        <a:pt x="0" y="60"/>
                        <a:pt x="0" y="60"/>
                        <a:pt x="0" y="60"/>
                      </a:cubicBezTo>
                      <a:cubicBezTo>
                        <a:pt x="1" y="60"/>
                        <a:pt x="1" y="60"/>
                        <a:pt x="1" y="60"/>
                      </a:cubicBezTo>
                      <a:cubicBezTo>
                        <a:pt x="1" y="60"/>
                        <a:pt x="1" y="60"/>
                        <a:pt x="1" y="60"/>
                      </a:cubicBezTo>
                      <a:cubicBezTo>
                        <a:pt x="1" y="59"/>
                        <a:pt x="1" y="59"/>
                        <a:pt x="1" y="59"/>
                      </a:cubicBezTo>
                      <a:lnTo>
                        <a:pt x="0" y="59"/>
                      </a:lnTo>
                      <a:close/>
                      <a:moveTo>
                        <a:pt x="115" y="25"/>
                      </a:moveTo>
                      <a:cubicBezTo>
                        <a:pt x="115" y="25"/>
                        <a:pt x="115" y="25"/>
                        <a:pt x="115" y="25"/>
                      </a:cubicBezTo>
                      <a:cubicBezTo>
                        <a:pt x="115" y="25"/>
                        <a:pt x="115" y="25"/>
                        <a:pt x="115" y="25"/>
                      </a:cubicBezTo>
                      <a:cubicBezTo>
                        <a:pt x="115" y="25"/>
                        <a:pt x="115" y="25"/>
                        <a:pt x="115" y="25"/>
                      </a:cubicBezTo>
                      <a:cubicBezTo>
                        <a:pt x="113" y="25"/>
                        <a:pt x="113" y="25"/>
                        <a:pt x="113" y="25"/>
                      </a:cubicBezTo>
                      <a:cubicBezTo>
                        <a:pt x="113" y="25"/>
                        <a:pt x="113" y="25"/>
                        <a:pt x="113" y="25"/>
                      </a:cubicBezTo>
                      <a:cubicBezTo>
                        <a:pt x="113" y="25"/>
                        <a:pt x="113" y="25"/>
                        <a:pt x="113" y="25"/>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3" y="24"/>
                        <a:pt x="113" y="24"/>
                        <a:pt x="113" y="24"/>
                      </a:cubicBezTo>
                      <a:cubicBezTo>
                        <a:pt x="112" y="24"/>
                        <a:pt x="112" y="24"/>
                        <a:pt x="112" y="24"/>
                      </a:cubicBezTo>
                      <a:cubicBezTo>
                        <a:pt x="112" y="24"/>
                        <a:pt x="112" y="24"/>
                        <a:pt x="112" y="24"/>
                      </a:cubicBezTo>
                      <a:cubicBezTo>
                        <a:pt x="112" y="24"/>
                        <a:pt x="112" y="24"/>
                        <a:pt x="112" y="24"/>
                      </a:cubicBezTo>
                      <a:cubicBezTo>
                        <a:pt x="112" y="24"/>
                        <a:pt x="112" y="24"/>
                        <a:pt x="112" y="24"/>
                      </a:cubicBezTo>
                      <a:cubicBezTo>
                        <a:pt x="112" y="24"/>
                        <a:pt x="112" y="24"/>
                        <a:pt x="112" y="24"/>
                      </a:cubicBezTo>
                      <a:cubicBezTo>
                        <a:pt x="111" y="23"/>
                        <a:pt x="111" y="23"/>
                        <a:pt x="111" y="23"/>
                      </a:cubicBezTo>
                      <a:cubicBezTo>
                        <a:pt x="111" y="23"/>
                        <a:pt x="111" y="23"/>
                        <a:pt x="111" y="23"/>
                      </a:cubicBezTo>
                      <a:cubicBezTo>
                        <a:pt x="111" y="23"/>
                        <a:pt x="111" y="23"/>
                        <a:pt x="111" y="23"/>
                      </a:cubicBezTo>
                      <a:cubicBezTo>
                        <a:pt x="111" y="23"/>
                        <a:pt x="111" y="23"/>
                        <a:pt x="111" y="23"/>
                      </a:cubicBezTo>
                      <a:cubicBezTo>
                        <a:pt x="110" y="23"/>
                        <a:pt x="110" y="23"/>
                        <a:pt x="110" y="23"/>
                      </a:cubicBezTo>
                      <a:cubicBezTo>
                        <a:pt x="110" y="23"/>
                        <a:pt x="110" y="23"/>
                        <a:pt x="110" y="23"/>
                      </a:cubicBezTo>
                      <a:cubicBezTo>
                        <a:pt x="110" y="23"/>
                        <a:pt x="110" y="23"/>
                        <a:pt x="110" y="23"/>
                      </a:cubicBezTo>
                      <a:cubicBezTo>
                        <a:pt x="110" y="22"/>
                        <a:pt x="110" y="22"/>
                        <a:pt x="110" y="22"/>
                      </a:cubicBezTo>
                      <a:cubicBezTo>
                        <a:pt x="110" y="22"/>
                        <a:pt x="110" y="22"/>
                        <a:pt x="110" y="22"/>
                      </a:cubicBezTo>
                      <a:cubicBezTo>
                        <a:pt x="110" y="22"/>
                        <a:pt x="110" y="22"/>
                        <a:pt x="110" y="22"/>
                      </a:cubicBezTo>
                      <a:cubicBezTo>
                        <a:pt x="110" y="22"/>
                        <a:pt x="110" y="22"/>
                        <a:pt x="110" y="22"/>
                      </a:cubicBezTo>
                      <a:cubicBezTo>
                        <a:pt x="109" y="22"/>
                        <a:pt x="109" y="22"/>
                        <a:pt x="109" y="22"/>
                      </a:cubicBezTo>
                      <a:cubicBezTo>
                        <a:pt x="109" y="21"/>
                        <a:pt x="109" y="21"/>
                        <a:pt x="109" y="21"/>
                      </a:cubicBezTo>
                      <a:cubicBezTo>
                        <a:pt x="108" y="20"/>
                        <a:pt x="108" y="20"/>
                        <a:pt x="108" y="20"/>
                      </a:cubicBezTo>
                      <a:cubicBezTo>
                        <a:pt x="108" y="20"/>
                        <a:pt x="108" y="20"/>
                        <a:pt x="108" y="20"/>
                      </a:cubicBezTo>
                      <a:cubicBezTo>
                        <a:pt x="108" y="20"/>
                        <a:pt x="108" y="20"/>
                        <a:pt x="108" y="20"/>
                      </a:cubicBezTo>
                      <a:cubicBezTo>
                        <a:pt x="108" y="20"/>
                        <a:pt x="108" y="20"/>
                        <a:pt x="108" y="20"/>
                      </a:cubicBezTo>
                      <a:cubicBezTo>
                        <a:pt x="108" y="19"/>
                        <a:pt x="108" y="19"/>
                        <a:pt x="108" y="19"/>
                      </a:cubicBezTo>
                      <a:cubicBezTo>
                        <a:pt x="108" y="19"/>
                        <a:pt x="108" y="19"/>
                        <a:pt x="108" y="19"/>
                      </a:cubicBezTo>
                      <a:cubicBezTo>
                        <a:pt x="108" y="19"/>
                        <a:pt x="108" y="19"/>
                        <a:pt x="108" y="19"/>
                      </a:cubicBezTo>
                      <a:cubicBezTo>
                        <a:pt x="107" y="19"/>
                        <a:pt x="107" y="19"/>
                        <a:pt x="107" y="19"/>
                      </a:cubicBezTo>
                      <a:cubicBezTo>
                        <a:pt x="107" y="19"/>
                        <a:pt x="107" y="19"/>
                        <a:pt x="107" y="19"/>
                      </a:cubicBezTo>
                      <a:cubicBezTo>
                        <a:pt x="107" y="19"/>
                        <a:pt x="107" y="19"/>
                        <a:pt x="107" y="19"/>
                      </a:cubicBezTo>
                      <a:cubicBezTo>
                        <a:pt x="107" y="19"/>
                        <a:pt x="107" y="19"/>
                        <a:pt x="107" y="19"/>
                      </a:cubicBezTo>
                      <a:cubicBezTo>
                        <a:pt x="106" y="18"/>
                        <a:pt x="106" y="18"/>
                        <a:pt x="106" y="18"/>
                      </a:cubicBezTo>
                      <a:cubicBezTo>
                        <a:pt x="106" y="18"/>
                        <a:pt x="106" y="18"/>
                        <a:pt x="106" y="18"/>
                      </a:cubicBezTo>
                      <a:cubicBezTo>
                        <a:pt x="106" y="18"/>
                        <a:pt x="106" y="18"/>
                        <a:pt x="106" y="18"/>
                      </a:cubicBezTo>
                      <a:cubicBezTo>
                        <a:pt x="107" y="18"/>
                        <a:pt x="107" y="18"/>
                        <a:pt x="107" y="18"/>
                      </a:cubicBezTo>
                      <a:cubicBezTo>
                        <a:pt x="107" y="18"/>
                        <a:pt x="107" y="18"/>
                        <a:pt x="107" y="18"/>
                      </a:cubicBezTo>
                      <a:cubicBezTo>
                        <a:pt x="107" y="18"/>
                        <a:pt x="107" y="18"/>
                        <a:pt x="107" y="18"/>
                      </a:cubicBezTo>
                      <a:cubicBezTo>
                        <a:pt x="107" y="18"/>
                        <a:pt x="107" y="18"/>
                        <a:pt x="107" y="18"/>
                      </a:cubicBezTo>
                      <a:cubicBezTo>
                        <a:pt x="106" y="18"/>
                        <a:pt x="106" y="18"/>
                        <a:pt x="106" y="18"/>
                      </a:cubicBezTo>
                      <a:cubicBezTo>
                        <a:pt x="106" y="17"/>
                        <a:pt x="106" y="17"/>
                        <a:pt x="106" y="17"/>
                      </a:cubicBezTo>
                      <a:cubicBezTo>
                        <a:pt x="106" y="17"/>
                        <a:pt x="106" y="17"/>
                        <a:pt x="106" y="17"/>
                      </a:cubicBezTo>
                      <a:cubicBezTo>
                        <a:pt x="105" y="17"/>
                        <a:pt x="105" y="17"/>
                        <a:pt x="105" y="17"/>
                      </a:cubicBezTo>
                      <a:cubicBezTo>
                        <a:pt x="105" y="17"/>
                        <a:pt x="105" y="17"/>
                        <a:pt x="105" y="17"/>
                      </a:cubicBezTo>
                      <a:cubicBezTo>
                        <a:pt x="105" y="16"/>
                        <a:pt x="105" y="16"/>
                        <a:pt x="105" y="16"/>
                      </a:cubicBezTo>
                      <a:cubicBezTo>
                        <a:pt x="105" y="16"/>
                        <a:pt x="105" y="16"/>
                        <a:pt x="105" y="16"/>
                      </a:cubicBezTo>
                      <a:cubicBezTo>
                        <a:pt x="105" y="16"/>
                        <a:pt x="105" y="16"/>
                        <a:pt x="105" y="16"/>
                      </a:cubicBezTo>
                      <a:cubicBezTo>
                        <a:pt x="103" y="15"/>
                        <a:pt x="103" y="15"/>
                        <a:pt x="103" y="15"/>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3" y="14"/>
                        <a:pt x="103" y="14"/>
                        <a:pt x="103" y="14"/>
                      </a:cubicBezTo>
                      <a:cubicBezTo>
                        <a:pt x="104" y="14"/>
                        <a:pt x="104" y="14"/>
                        <a:pt x="104" y="14"/>
                      </a:cubicBezTo>
                      <a:cubicBezTo>
                        <a:pt x="104" y="14"/>
                        <a:pt x="104" y="14"/>
                        <a:pt x="104" y="14"/>
                      </a:cubicBezTo>
                      <a:cubicBezTo>
                        <a:pt x="104" y="14"/>
                        <a:pt x="104" y="14"/>
                        <a:pt x="104" y="14"/>
                      </a:cubicBezTo>
                      <a:cubicBezTo>
                        <a:pt x="104" y="14"/>
                        <a:pt x="104" y="14"/>
                        <a:pt x="104" y="14"/>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3"/>
                        <a:pt x="104" y="13"/>
                        <a:pt x="104" y="13"/>
                      </a:cubicBezTo>
                      <a:cubicBezTo>
                        <a:pt x="104" y="12"/>
                        <a:pt x="104" y="12"/>
                        <a:pt x="104" y="12"/>
                      </a:cubicBezTo>
                      <a:cubicBezTo>
                        <a:pt x="104" y="12"/>
                        <a:pt x="104" y="12"/>
                        <a:pt x="104" y="12"/>
                      </a:cubicBezTo>
                      <a:cubicBezTo>
                        <a:pt x="104" y="12"/>
                        <a:pt x="104" y="12"/>
                        <a:pt x="104" y="12"/>
                      </a:cubicBezTo>
                      <a:cubicBezTo>
                        <a:pt x="104" y="12"/>
                        <a:pt x="104" y="12"/>
                        <a:pt x="104" y="12"/>
                      </a:cubicBezTo>
                      <a:cubicBezTo>
                        <a:pt x="104" y="11"/>
                        <a:pt x="104" y="11"/>
                        <a:pt x="104" y="11"/>
                      </a:cubicBezTo>
                      <a:cubicBezTo>
                        <a:pt x="104" y="11"/>
                        <a:pt x="104" y="11"/>
                        <a:pt x="104" y="11"/>
                      </a:cubicBezTo>
                      <a:cubicBezTo>
                        <a:pt x="104" y="11"/>
                        <a:pt x="104" y="11"/>
                        <a:pt x="104" y="11"/>
                      </a:cubicBezTo>
                      <a:cubicBezTo>
                        <a:pt x="103" y="10"/>
                        <a:pt x="103" y="10"/>
                        <a:pt x="103" y="10"/>
                      </a:cubicBezTo>
                      <a:cubicBezTo>
                        <a:pt x="103" y="10"/>
                        <a:pt x="103" y="10"/>
                        <a:pt x="103" y="10"/>
                      </a:cubicBezTo>
                      <a:cubicBezTo>
                        <a:pt x="103" y="10"/>
                        <a:pt x="103" y="10"/>
                        <a:pt x="103" y="10"/>
                      </a:cubicBezTo>
                      <a:cubicBezTo>
                        <a:pt x="103" y="10"/>
                        <a:pt x="103" y="10"/>
                        <a:pt x="103" y="10"/>
                      </a:cubicBezTo>
                      <a:cubicBezTo>
                        <a:pt x="103" y="10"/>
                        <a:pt x="103" y="10"/>
                        <a:pt x="103" y="10"/>
                      </a:cubicBezTo>
                      <a:cubicBezTo>
                        <a:pt x="103" y="9"/>
                        <a:pt x="103" y="9"/>
                        <a:pt x="103" y="9"/>
                      </a:cubicBezTo>
                      <a:cubicBezTo>
                        <a:pt x="103" y="9"/>
                        <a:pt x="103" y="9"/>
                        <a:pt x="103" y="9"/>
                      </a:cubicBezTo>
                      <a:cubicBezTo>
                        <a:pt x="103" y="8"/>
                        <a:pt x="103" y="8"/>
                        <a:pt x="103" y="8"/>
                      </a:cubicBezTo>
                      <a:cubicBezTo>
                        <a:pt x="101" y="7"/>
                        <a:pt x="101" y="7"/>
                        <a:pt x="101" y="7"/>
                      </a:cubicBezTo>
                      <a:cubicBezTo>
                        <a:pt x="101" y="7"/>
                        <a:pt x="101" y="7"/>
                        <a:pt x="101" y="7"/>
                      </a:cubicBezTo>
                      <a:cubicBezTo>
                        <a:pt x="100" y="7"/>
                        <a:pt x="100" y="7"/>
                        <a:pt x="100" y="7"/>
                      </a:cubicBezTo>
                      <a:cubicBezTo>
                        <a:pt x="99" y="7"/>
                        <a:pt x="99" y="7"/>
                        <a:pt x="99" y="7"/>
                      </a:cubicBezTo>
                      <a:cubicBezTo>
                        <a:pt x="99" y="6"/>
                        <a:pt x="99" y="6"/>
                        <a:pt x="99" y="6"/>
                      </a:cubicBezTo>
                      <a:cubicBezTo>
                        <a:pt x="98" y="5"/>
                        <a:pt x="98" y="5"/>
                        <a:pt x="98" y="5"/>
                      </a:cubicBezTo>
                      <a:cubicBezTo>
                        <a:pt x="98" y="4"/>
                        <a:pt x="98" y="4"/>
                        <a:pt x="98" y="4"/>
                      </a:cubicBezTo>
                      <a:cubicBezTo>
                        <a:pt x="98" y="4"/>
                        <a:pt x="98" y="4"/>
                        <a:pt x="98" y="4"/>
                      </a:cubicBezTo>
                      <a:cubicBezTo>
                        <a:pt x="98" y="4"/>
                        <a:pt x="98" y="4"/>
                        <a:pt x="98" y="4"/>
                      </a:cubicBezTo>
                      <a:cubicBezTo>
                        <a:pt x="98" y="4"/>
                        <a:pt x="98" y="4"/>
                        <a:pt x="98" y="4"/>
                      </a:cubicBezTo>
                      <a:cubicBezTo>
                        <a:pt x="97" y="4"/>
                        <a:pt x="97" y="4"/>
                        <a:pt x="97" y="4"/>
                      </a:cubicBezTo>
                      <a:cubicBezTo>
                        <a:pt x="96" y="4"/>
                        <a:pt x="96" y="4"/>
                        <a:pt x="96" y="4"/>
                      </a:cubicBezTo>
                      <a:cubicBezTo>
                        <a:pt x="96" y="5"/>
                        <a:pt x="96" y="5"/>
                        <a:pt x="96" y="5"/>
                      </a:cubicBezTo>
                      <a:cubicBezTo>
                        <a:pt x="96" y="5"/>
                        <a:pt x="96" y="5"/>
                        <a:pt x="96" y="5"/>
                      </a:cubicBezTo>
                      <a:cubicBezTo>
                        <a:pt x="95" y="5"/>
                        <a:pt x="95" y="5"/>
                        <a:pt x="95" y="5"/>
                      </a:cubicBezTo>
                      <a:cubicBezTo>
                        <a:pt x="95" y="5"/>
                        <a:pt x="95" y="5"/>
                        <a:pt x="95" y="5"/>
                      </a:cubicBezTo>
                      <a:cubicBezTo>
                        <a:pt x="95" y="5"/>
                        <a:pt x="95" y="5"/>
                        <a:pt x="95" y="5"/>
                      </a:cubicBezTo>
                      <a:cubicBezTo>
                        <a:pt x="95" y="6"/>
                        <a:pt x="95" y="6"/>
                        <a:pt x="95" y="6"/>
                      </a:cubicBezTo>
                      <a:cubicBezTo>
                        <a:pt x="95" y="6"/>
                        <a:pt x="95" y="6"/>
                        <a:pt x="95" y="6"/>
                      </a:cubicBezTo>
                      <a:cubicBezTo>
                        <a:pt x="95" y="6"/>
                        <a:pt x="95" y="6"/>
                        <a:pt x="95" y="6"/>
                      </a:cubicBezTo>
                      <a:cubicBezTo>
                        <a:pt x="94" y="6"/>
                        <a:pt x="94" y="6"/>
                        <a:pt x="94" y="6"/>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2" y="7"/>
                        <a:pt x="92" y="7"/>
                        <a:pt x="92" y="7"/>
                      </a:cubicBezTo>
                      <a:cubicBezTo>
                        <a:pt x="92" y="8"/>
                        <a:pt x="92" y="8"/>
                        <a:pt x="92" y="8"/>
                      </a:cubicBezTo>
                      <a:cubicBezTo>
                        <a:pt x="92" y="7"/>
                        <a:pt x="92" y="7"/>
                        <a:pt x="92" y="7"/>
                      </a:cubicBezTo>
                      <a:cubicBezTo>
                        <a:pt x="92" y="7"/>
                        <a:pt x="92" y="7"/>
                        <a:pt x="92" y="7"/>
                      </a:cubicBezTo>
                      <a:cubicBezTo>
                        <a:pt x="91" y="7"/>
                        <a:pt x="91" y="7"/>
                        <a:pt x="91" y="7"/>
                      </a:cubicBezTo>
                      <a:cubicBezTo>
                        <a:pt x="91" y="7"/>
                        <a:pt x="91" y="7"/>
                        <a:pt x="91" y="7"/>
                      </a:cubicBezTo>
                      <a:cubicBezTo>
                        <a:pt x="91" y="7"/>
                        <a:pt x="91" y="7"/>
                        <a:pt x="91" y="7"/>
                      </a:cubicBezTo>
                      <a:cubicBezTo>
                        <a:pt x="90" y="6"/>
                        <a:pt x="90" y="6"/>
                        <a:pt x="90" y="6"/>
                      </a:cubicBezTo>
                      <a:cubicBezTo>
                        <a:pt x="90" y="6"/>
                        <a:pt x="90" y="6"/>
                        <a:pt x="90" y="6"/>
                      </a:cubicBezTo>
                      <a:cubicBezTo>
                        <a:pt x="89" y="6"/>
                        <a:pt x="89" y="6"/>
                        <a:pt x="89" y="6"/>
                      </a:cubicBezTo>
                      <a:cubicBezTo>
                        <a:pt x="89" y="6"/>
                        <a:pt x="89" y="6"/>
                        <a:pt x="89" y="6"/>
                      </a:cubicBezTo>
                      <a:cubicBezTo>
                        <a:pt x="89" y="6"/>
                        <a:pt x="89" y="6"/>
                        <a:pt x="89" y="6"/>
                      </a:cubicBezTo>
                      <a:cubicBezTo>
                        <a:pt x="89" y="6"/>
                        <a:pt x="89" y="6"/>
                        <a:pt x="89" y="6"/>
                      </a:cubicBezTo>
                      <a:cubicBezTo>
                        <a:pt x="88" y="6"/>
                        <a:pt x="88" y="6"/>
                        <a:pt x="88" y="6"/>
                      </a:cubicBezTo>
                      <a:cubicBezTo>
                        <a:pt x="88" y="6"/>
                        <a:pt x="88" y="6"/>
                        <a:pt x="88" y="6"/>
                      </a:cubicBezTo>
                      <a:cubicBezTo>
                        <a:pt x="87" y="7"/>
                        <a:pt x="87" y="7"/>
                        <a:pt x="87" y="7"/>
                      </a:cubicBezTo>
                      <a:cubicBezTo>
                        <a:pt x="87" y="7"/>
                        <a:pt x="87" y="7"/>
                        <a:pt x="87" y="7"/>
                      </a:cubicBezTo>
                      <a:cubicBezTo>
                        <a:pt x="87" y="7"/>
                        <a:pt x="87" y="7"/>
                        <a:pt x="87" y="7"/>
                      </a:cubicBezTo>
                      <a:cubicBezTo>
                        <a:pt x="87" y="7"/>
                        <a:pt x="87" y="7"/>
                        <a:pt x="87" y="7"/>
                      </a:cubicBezTo>
                      <a:cubicBezTo>
                        <a:pt x="87" y="8"/>
                        <a:pt x="87" y="8"/>
                        <a:pt x="87" y="8"/>
                      </a:cubicBezTo>
                      <a:cubicBezTo>
                        <a:pt x="86" y="8"/>
                        <a:pt x="86" y="8"/>
                        <a:pt x="86" y="8"/>
                      </a:cubicBezTo>
                      <a:cubicBezTo>
                        <a:pt x="86" y="8"/>
                        <a:pt x="86" y="8"/>
                        <a:pt x="86" y="8"/>
                      </a:cubicBezTo>
                      <a:cubicBezTo>
                        <a:pt x="85" y="7"/>
                        <a:pt x="85" y="7"/>
                        <a:pt x="85" y="7"/>
                      </a:cubicBezTo>
                      <a:cubicBezTo>
                        <a:pt x="84" y="7"/>
                        <a:pt x="84" y="7"/>
                        <a:pt x="84" y="7"/>
                      </a:cubicBezTo>
                      <a:cubicBezTo>
                        <a:pt x="83" y="6"/>
                        <a:pt x="83" y="6"/>
                        <a:pt x="83" y="6"/>
                      </a:cubicBezTo>
                      <a:cubicBezTo>
                        <a:pt x="83" y="6"/>
                        <a:pt x="83" y="6"/>
                        <a:pt x="83" y="6"/>
                      </a:cubicBezTo>
                      <a:cubicBezTo>
                        <a:pt x="83" y="6"/>
                        <a:pt x="83" y="6"/>
                        <a:pt x="83" y="6"/>
                      </a:cubicBezTo>
                      <a:cubicBezTo>
                        <a:pt x="82" y="6"/>
                        <a:pt x="82" y="6"/>
                        <a:pt x="82" y="6"/>
                      </a:cubicBezTo>
                      <a:cubicBezTo>
                        <a:pt x="82" y="5"/>
                        <a:pt x="82" y="5"/>
                        <a:pt x="82" y="5"/>
                      </a:cubicBezTo>
                      <a:cubicBezTo>
                        <a:pt x="81" y="5"/>
                        <a:pt x="81" y="5"/>
                        <a:pt x="81" y="5"/>
                      </a:cubicBezTo>
                      <a:cubicBezTo>
                        <a:pt x="80" y="6"/>
                        <a:pt x="80" y="6"/>
                        <a:pt x="80" y="6"/>
                      </a:cubicBezTo>
                      <a:cubicBezTo>
                        <a:pt x="80" y="6"/>
                        <a:pt x="80" y="6"/>
                        <a:pt x="80" y="6"/>
                      </a:cubicBezTo>
                      <a:cubicBezTo>
                        <a:pt x="78" y="5"/>
                        <a:pt x="78" y="5"/>
                        <a:pt x="78" y="5"/>
                      </a:cubicBezTo>
                      <a:cubicBezTo>
                        <a:pt x="77" y="5"/>
                        <a:pt x="77" y="5"/>
                        <a:pt x="77" y="5"/>
                      </a:cubicBezTo>
                      <a:cubicBezTo>
                        <a:pt x="77" y="5"/>
                        <a:pt x="77" y="5"/>
                        <a:pt x="77" y="5"/>
                      </a:cubicBezTo>
                      <a:cubicBezTo>
                        <a:pt x="77" y="4"/>
                        <a:pt x="77" y="4"/>
                        <a:pt x="77" y="4"/>
                      </a:cubicBezTo>
                      <a:cubicBezTo>
                        <a:pt x="77" y="4"/>
                        <a:pt x="77" y="4"/>
                        <a:pt x="77" y="4"/>
                      </a:cubicBezTo>
                      <a:cubicBezTo>
                        <a:pt x="77" y="4"/>
                        <a:pt x="77" y="4"/>
                        <a:pt x="77" y="4"/>
                      </a:cubicBezTo>
                      <a:cubicBezTo>
                        <a:pt x="77" y="3"/>
                        <a:pt x="77" y="3"/>
                        <a:pt x="77" y="3"/>
                      </a:cubicBezTo>
                      <a:cubicBezTo>
                        <a:pt x="76" y="3"/>
                        <a:pt x="76" y="3"/>
                        <a:pt x="76" y="3"/>
                      </a:cubicBezTo>
                      <a:cubicBezTo>
                        <a:pt x="76" y="3"/>
                        <a:pt x="76" y="3"/>
                        <a:pt x="76" y="3"/>
                      </a:cubicBezTo>
                      <a:cubicBezTo>
                        <a:pt x="76" y="3"/>
                        <a:pt x="76" y="3"/>
                        <a:pt x="76" y="3"/>
                      </a:cubicBezTo>
                      <a:cubicBezTo>
                        <a:pt x="76" y="3"/>
                        <a:pt x="76" y="3"/>
                        <a:pt x="76" y="3"/>
                      </a:cubicBezTo>
                      <a:cubicBezTo>
                        <a:pt x="76" y="2"/>
                        <a:pt x="76" y="2"/>
                        <a:pt x="76" y="2"/>
                      </a:cubicBezTo>
                      <a:cubicBezTo>
                        <a:pt x="76" y="2"/>
                        <a:pt x="76" y="2"/>
                        <a:pt x="76" y="2"/>
                      </a:cubicBezTo>
                      <a:cubicBezTo>
                        <a:pt x="75" y="2"/>
                        <a:pt x="75" y="2"/>
                        <a:pt x="75" y="2"/>
                      </a:cubicBezTo>
                      <a:cubicBezTo>
                        <a:pt x="75" y="1"/>
                        <a:pt x="75" y="1"/>
                        <a:pt x="75" y="1"/>
                      </a:cubicBezTo>
                      <a:cubicBezTo>
                        <a:pt x="74" y="1"/>
                        <a:pt x="74" y="1"/>
                        <a:pt x="74" y="1"/>
                      </a:cubicBezTo>
                      <a:cubicBezTo>
                        <a:pt x="74" y="1"/>
                        <a:pt x="74" y="1"/>
                        <a:pt x="74" y="1"/>
                      </a:cubicBezTo>
                      <a:cubicBezTo>
                        <a:pt x="74" y="1"/>
                        <a:pt x="74" y="1"/>
                        <a:pt x="74" y="1"/>
                      </a:cubicBezTo>
                      <a:cubicBezTo>
                        <a:pt x="74" y="1"/>
                        <a:pt x="74" y="1"/>
                        <a:pt x="74" y="1"/>
                      </a:cubicBezTo>
                      <a:cubicBezTo>
                        <a:pt x="73" y="1"/>
                        <a:pt x="73" y="1"/>
                        <a:pt x="73" y="1"/>
                      </a:cubicBezTo>
                      <a:cubicBezTo>
                        <a:pt x="73" y="0"/>
                        <a:pt x="73" y="0"/>
                        <a:pt x="73" y="0"/>
                      </a:cubicBezTo>
                      <a:cubicBezTo>
                        <a:pt x="73" y="0"/>
                        <a:pt x="73" y="0"/>
                        <a:pt x="73" y="0"/>
                      </a:cubicBezTo>
                      <a:cubicBezTo>
                        <a:pt x="72" y="0"/>
                        <a:pt x="72" y="0"/>
                        <a:pt x="72" y="0"/>
                      </a:cubicBezTo>
                      <a:cubicBezTo>
                        <a:pt x="71" y="1"/>
                        <a:pt x="71" y="1"/>
                        <a:pt x="71" y="1"/>
                      </a:cubicBezTo>
                      <a:cubicBezTo>
                        <a:pt x="70" y="1"/>
                        <a:pt x="70" y="1"/>
                        <a:pt x="70" y="1"/>
                      </a:cubicBezTo>
                      <a:cubicBezTo>
                        <a:pt x="69" y="1"/>
                        <a:pt x="69" y="1"/>
                        <a:pt x="69" y="1"/>
                      </a:cubicBezTo>
                      <a:cubicBezTo>
                        <a:pt x="69" y="0"/>
                        <a:pt x="69" y="0"/>
                        <a:pt x="69" y="0"/>
                      </a:cubicBezTo>
                      <a:cubicBezTo>
                        <a:pt x="69" y="0"/>
                        <a:pt x="69" y="0"/>
                        <a:pt x="69" y="0"/>
                      </a:cubicBezTo>
                      <a:cubicBezTo>
                        <a:pt x="69" y="0"/>
                        <a:pt x="69" y="0"/>
                        <a:pt x="69" y="0"/>
                      </a:cubicBezTo>
                      <a:cubicBezTo>
                        <a:pt x="69" y="0"/>
                        <a:pt x="69" y="0"/>
                        <a:pt x="69" y="0"/>
                      </a:cubicBezTo>
                      <a:cubicBezTo>
                        <a:pt x="68" y="0"/>
                        <a:pt x="68" y="0"/>
                        <a:pt x="68" y="0"/>
                      </a:cubicBezTo>
                      <a:cubicBezTo>
                        <a:pt x="68" y="0"/>
                        <a:pt x="68" y="0"/>
                        <a:pt x="68" y="0"/>
                      </a:cubicBezTo>
                      <a:cubicBezTo>
                        <a:pt x="68" y="1"/>
                        <a:pt x="68" y="1"/>
                        <a:pt x="68" y="1"/>
                      </a:cubicBezTo>
                      <a:cubicBezTo>
                        <a:pt x="68" y="1"/>
                        <a:pt x="67" y="1"/>
                        <a:pt x="67" y="2"/>
                      </a:cubicBezTo>
                      <a:cubicBezTo>
                        <a:pt x="67" y="3"/>
                        <a:pt x="67" y="3"/>
                        <a:pt x="67" y="3"/>
                      </a:cubicBezTo>
                      <a:cubicBezTo>
                        <a:pt x="67" y="3"/>
                        <a:pt x="67" y="3"/>
                        <a:pt x="67" y="3"/>
                      </a:cubicBezTo>
                      <a:cubicBezTo>
                        <a:pt x="68" y="3"/>
                        <a:pt x="68" y="3"/>
                        <a:pt x="68" y="3"/>
                      </a:cubicBezTo>
                      <a:cubicBezTo>
                        <a:pt x="68" y="4"/>
                        <a:pt x="68" y="4"/>
                        <a:pt x="68" y="4"/>
                      </a:cubicBezTo>
                      <a:cubicBezTo>
                        <a:pt x="68" y="4"/>
                        <a:pt x="68" y="4"/>
                        <a:pt x="68" y="4"/>
                      </a:cubicBezTo>
                      <a:cubicBezTo>
                        <a:pt x="67" y="5"/>
                        <a:pt x="67" y="5"/>
                        <a:pt x="67" y="5"/>
                      </a:cubicBezTo>
                      <a:cubicBezTo>
                        <a:pt x="67" y="5"/>
                        <a:pt x="67" y="5"/>
                        <a:pt x="67" y="5"/>
                      </a:cubicBezTo>
                      <a:cubicBezTo>
                        <a:pt x="67" y="5"/>
                        <a:pt x="67" y="5"/>
                        <a:pt x="67" y="5"/>
                      </a:cubicBezTo>
                      <a:cubicBezTo>
                        <a:pt x="68" y="5"/>
                        <a:pt x="68" y="5"/>
                        <a:pt x="68" y="5"/>
                      </a:cubicBezTo>
                      <a:cubicBezTo>
                        <a:pt x="68" y="5"/>
                        <a:pt x="68" y="5"/>
                        <a:pt x="68" y="5"/>
                      </a:cubicBezTo>
                      <a:cubicBezTo>
                        <a:pt x="69" y="5"/>
                        <a:pt x="69" y="5"/>
                        <a:pt x="69" y="5"/>
                      </a:cubicBezTo>
                      <a:cubicBezTo>
                        <a:pt x="69" y="5"/>
                        <a:pt x="69" y="5"/>
                        <a:pt x="69" y="5"/>
                      </a:cubicBezTo>
                      <a:cubicBezTo>
                        <a:pt x="68" y="6"/>
                        <a:pt x="68" y="6"/>
                        <a:pt x="68" y="6"/>
                      </a:cubicBezTo>
                      <a:cubicBezTo>
                        <a:pt x="68" y="6"/>
                        <a:pt x="68" y="6"/>
                        <a:pt x="68" y="6"/>
                      </a:cubicBezTo>
                      <a:cubicBezTo>
                        <a:pt x="68" y="6"/>
                        <a:pt x="68" y="6"/>
                        <a:pt x="68" y="6"/>
                      </a:cubicBezTo>
                      <a:cubicBezTo>
                        <a:pt x="68" y="7"/>
                        <a:pt x="68" y="7"/>
                        <a:pt x="68" y="7"/>
                      </a:cubicBezTo>
                      <a:cubicBezTo>
                        <a:pt x="68" y="7"/>
                        <a:pt x="68" y="7"/>
                        <a:pt x="68" y="7"/>
                      </a:cubicBezTo>
                      <a:cubicBezTo>
                        <a:pt x="67" y="7"/>
                        <a:pt x="67" y="7"/>
                        <a:pt x="67" y="7"/>
                      </a:cubicBezTo>
                      <a:cubicBezTo>
                        <a:pt x="67" y="7"/>
                        <a:pt x="67" y="7"/>
                        <a:pt x="67" y="7"/>
                      </a:cubicBezTo>
                      <a:cubicBezTo>
                        <a:pt x="66" y="8"/>
                        <a:pt x="66" y="8"/>
                        <a:pt x="66" y="8"/>
                      </a:cubicBezTo>
                      <a:cubicBezTo>
                        <a:pt x="64" y="10"/>
                        <a:pt x="64" y="10"/>
                        <a:pt x="64" y="10"/>
                      </a:cubicBezTo>
                      <a:cubicBezTo>
                        <a:pt x="63" y="10"/>
                        <a:pt x="63" y="10"/>
                        <a:pt x="63" y="10"/>
                      </a:cubicBezTo>
                      <a:cubicBezTo>
                        <a:pt x="63" y="10"/>
                        <a:pt x="63" y="10"/>
                        <a:pt x="63" y="10"/>
                      </a:cubicBezTo>
                      <a:cubicBezTo>
                        <a:pt x="62" y="9"/>
                        <a:pt x="62" y="9"/>
                        <a:pt x="62" y="9"/>
                      </a:cubicBezTo>
                      <a:cubicBezTo>
                        <a:pt x="62" y="9"/>
                        <a:pt x="62" y="9"/>
                        <a:pt x="62" y="9"/>
                      </a:cubicBezTo>
                      <a:cubicBezTo>
                        <a:pt x="61" y="9"/>
                        <a:pt x="61" y="9"/>
                        <a:pt x="61" y="9"/>
                      </a:cubicBezTo>
                      <a:cubicBezTo>
                        <a:pt x="59" y="10"/>
                        <a:pt x="59" y="10"/>
                        <a:pt x="59" y="10"/>
                      </a:cubicBezTo>
                      <a:cubicBezTo>
                        <a:pt x="59" y="10"/>
                        <a:pt x="59" y="10"/>
                        <a:pt x="59" y="10"/>
                      </a:cubicBezTo>
                      <a:cubicBezTo>
                        <a:pt x="59" y="10"/>
                        <a:pt x="59" y="10"/>
                        <a:pt x="59" y="10"/>
                      </a:cubicBezTo>
                      <a:cubicBezTo>
                        <a:pt x="59" y="11"/>
                        <a:pt x="59" y="11"/>
                        <a:pt x="59" y="11"/>
                      </a:cubicBezTo>
                      <a:cubicBezTo>
                        <a:pt x="59" y="11"/>
                        <a:pt x="59" y="11"/>
                        <a:pt x="59" y="11"/>
                      </a:cubicBezTo>
                      <a:cubicBezTo>
                        <a:pt x="59" y="12"/>
                        <a:pt x="59" y="12"/>
                        <a:pt x="59" y="12"/>
                      </a:cubicBezTo>
                      <a:cubicBezTo>
                        <a:pt x="60" y="13"/>
                        <a:pt x="60" y="13"/>
                        <a:pt x="60" y="13"/>
                      </a:cubicBezTo>
                      <a:cubicBezTo>
                        <a:pt x="60" y="13"/>
                        <a:pt x="60" y="13"/>
                        <a:pt x="60" y="13"/>
                      </a:cubicBezTo>
                      <a:cubicBezTo>
                        <a:pt x="60" y="13"/>
                        <a:pt x="60" y="13"/>
                        <a:pt x="60" y="13"/>
                      </a:cubicBezTo>
                      <a:cubicBezTo>
                        <a:pt x="59" y="14"/>
                        <a:pt x="59" y="14"/>
                        <a:pt x="59" y="14"/>
                      </a:cubicBezTo>
                      <a:cubicBezTo>
                        <a:pt x="59" y="14"/>
                        <a:pt x="59" y="14"/>
                        <a:pt x="59" y="14"/>
                      </a:cubicBezTo>
                      <a:cubicBezTo>
                        <a:pt x="59" y="15"/>
                        <a:pt x="59" y="15"/>
                        <a:pt x="59" y="15"/>
                      </a:cubicBezTo>
                      <a:cubicBezTo>
                        <a:pt x="58" y="15"/>
                        <a:pt x="58" y="15"/>
                        <a:pt x="58" y="15"/>
                      </a:cubicBezTo>
                      <a:cubicBezTo>
                        <a:pt x="58" y="15"/>
                        <a:pt x="58" y="15"/>
                        <a:pt x="58" y="15"/>
                      </a:cubicBezTo>
                      <a:cubicBezTo>
                        <a:pt x="57" y="15"/>
                        <a:pt x="57" y="15"/>
                        <a:pt x="57" y="15"/>
                      </a:cubicBezTo>
                      <a:cubicBezTo>
                        <a:pt x="57" y="16"/>
                        <a:pt x="57" y="16"/>
                        <a:pt x="57" y="16"/>
                      </a:cubicBezTo>
                      <a:cubicBezTo>
                        <a:pt x="57" y="18"/>
                        <a:pt x="57" y="18"/>
                        <a:pt x="57" y="18"/>
                      </a:cubicBezTo>
                      <a:cubicBezTo>
                        <a:pt x="57" y="18"/>
                        <a:pt x="57" y="18"/>
                        <a:pt x="57" y="18"/>
                      </a:cubicBezTo>
                      <a:cubicBezTo>
                        <a:pt x="56" y="19"/>
                        <a:pt x="56" y="19"/>
                        <a:pt x="56" y="19"/>
                      </a:cubicBezTo>
                      <a:cubicBezTo>
                        <a:pt x="56" y="19"/>
                        <a:pt x="56" y="19"/>
                        <a:pt x="56"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4" y="19"/>
                        <a:pt x="54" y="19"/>
                        <a:pt x="54" y="19"/>
                      </a:cubicBezTo>
                      <a:cubicBezTo>
                        <a:pt x="54" y="19"/>
                        <a:pt x="54" y="19"/>
                        <a:pt x="54" y="19"/>
                      </a:cubicBezTo>
                      <a:cubicBezTo>
                        <a:pt x="54" y="20"/>
                        <a:pt x="54" y="20"/>
                        <a:pt x="54" y="20"/>
                      </a:cubicBezTo>
                      <a:cubicBezTo>
                        <a:pt x="54" y="20"/>
                        <a:pt x="54" y="20"/>
                        <a:pt x="54" y="20"/>
                      </a:cubicBezTo>
                      <a:cubicBezTo>
                        <a:pt x="54" y="20"/>
                        <a:pt x="54" y="20"/>
                        <a:pt x="54" y="20"/>
                      </a:cubicBezTo>
                      <a:cubicBezTo>
                        <a:pt x="53" y="21"/>
                        <a:pt x="53" y="21"/>
                        <a:pt x="53" y="21"/>
                      </a:cubicBezTo>
                      <a:cubicBezTo>
                        <a:pt x="53" y="21"/>
                        <a:pt x="53" y="21"/>
                        <a:pt x="53" y="21"/>
                      </a:cubicBezTo>
                      <a:cubicBezTo>
                        <a:pt x="53" y="22"/>
                        <a:pt x="53" y="22"/>
                        <a:pt x="53" y="22"/>
                      </a:cubicBezTo>
                      <a:cubicBezTo>
                        <a:pt x="53" y="24"/>
                        <a:pt x="53" y="24"/>
                        <a:pt x="53" y="24"/>
                      </a:cubicBezTo>
                      <a:cubicBezTo>
                        <a:pt x="53" y="24"/>
                        <a:pt x="53" y="24"/>
                        <a:pt x="53" y="24"/>
                      </a:cubicBezTo>
                      <a:cubicBezTo>
                        <a:pt x="53" y="24"/>
                        <a:pt x="53" y="24"/>
                        <a:pt x="53" y="24"/>
                      </a:cubicBezTo>
                      <a:cubicBezTo>
                        <a:pt x="53" y="24"/>
                        <a:pt x="53" y="24"/>
                        <a:pt x="53" y="24"/>
                      </a:cubicBezTo>
                      <a:cubicBezTo>
                        <a:pt x="53" y="25"/>
                        <a:pt x="53" y="25"/>
                        <a:pt x="53" y="25"/>
                      </a:cubicBezTo>
                      <a:cubicBezTo>
                        <a:pt x="53" y="25"/>
                        <a:pt x="53" y="25"/>
                        <a:pt x="53" y="25"/>
                      </a:cubicBezTo>
                      <a:cubicBezTo>
                        <a:pt x="52" y="25"/>
                        <a:pt x="52" y="25"/>
                        <a:pt x="52" y="25"/>
                      </a:cubicBezTo>
                      <a:cubicBezTo>
                        <a:pt x="52" y="25"/>
                        <a:pt x="52" y="25"/>
                        <a:pt x="52" y="25"/>
                      </a:cubicBezTo>
                      <a:cubicBezTo>
                        <a:pt x="52" y="25"/>
                        <a:pt x="52" y="25"/>
                        <a:pt x="52" y="25"/>
                      </a:cubicBezTo>
                      <a:cubicBezTo>
                        <a:pt x="52" y="26"/>
                        <a:pt x="52" y="26"/>
                        <a:pt x="52" y="26"/>
                      </a:cubicBezTo>
                      <a:cubicBezTo>
                        <a:pt x="51" y="25"/>
                        <a:pt x="51" y="25"/>
                        <a:pt x="51" y="25"/>
                      </a:cubicBezTo>
                      <a:cubicBezTo>
                        <a:pt x="51" y="25"/>
                        <a:pt x="51" y="25"/>
                        <a:pt x="51" y="25"/>
                      </a:cubicBezTo>
                      <a:cubicBezTo>
                        <a:pt x="50" y="25"/>
                        <a:pt x="50" y="25"/>
                        <a:pt x="50" y="25"/>
                      </a:cubicBezTo>
                      <a:cubicBezTo>
                        <a:pt x="49" y="25"/>
                        <a:pt x="49" y="25"/>
                        <a:pt x="49" y="25"/>
                      </a:cubicBezTo>
                      <a:cubicBezTo>
                        <a:pt x="49" y="25"/>
                        <a:pt x="49" y="25"/>
                        <a:pt x="49" y="25"/>
                      </a:cubicBezTo>
                      <a:cubicBezTo>
                        <a:pt x="49" y="25"/>
                        <a:pt x="49" y="25"/>
                        <a:pt x="49" y="25"/>
                      </a:cubicBezTo>
                      <a:cubicBezTo>
                        <a:pt x="48" y="24"/>
                        <a:pt x="48" y="24"/>
                        <a:pt x="48" y="24"/>
                      </a:cubicBezTo>
                      <a:cubicBezTo>
                        <a:pt x="48" y="24"/>
                        <a:pt x="48" y="24"/>
                        <a:pt x="48" y="24"/>
                      </a:cubicBezTo>
                      <a:cubicBezTo>
                        <a:pt x="48" y="24"/>
                        <a:pt x="48" y="24"/>
                        <a:pt x="48" y="24"/>
                      </a:cubicBezTo>
                      <a:cubicBezTo>
                        <a:pt x="48" y="24"/>
                        <a:pt x="48" y="24"/>
                        <a:pt x="48" y="24"/>
                      </a:cubicBezTo>
                      <a:cubicBezTo>
                        <a:pt x="48" y="23"/>
                        <a:pt x="48" y="23"/>
                        <a:pt x="48" y="23"/>
                      </a:cubicBezTo>
                      <a:cubicBezTo>
                        <a:pt x="47" y="23"/>
                        <a:pt x="47" y="23"/>
                        <a:pt x="47" y="23"/>
                      </a:cubicBezTo>
                      <a:cubicBezTo>
                        <a:pt x="47" y="22"/>
                        <a:pt x="47" y="22"/>
                        <a:pt x="47" y="22"/>
                      </a:cubicBezTo>
                      <a:cubicBezTo>
                        <a:pt x="46" y="22"/>
                        <a:pt x="46" y="22"/>
                        <a:pt x="46" y="22"/>
                      </a:cubicBezTo>
                      <a:cubicBezTo>
                        <a:pt x="46" y="22"/>
                        <a:pt x="46" y="22"/>
                        <a:pt x="46" y="22"/>
                      </a:cubicBezTo>
                      <a:cubicBezTo>
                        <a:pt x="46" y="22"/>
                        <a:pt x="46" y="22"/>
                        <a:pt x="46" y="22"/>
                      </a:cubicBezTo>
                      <a:cubicBezTo>
                        <a:pt x="46" y="22"/>
                        <a:pt x="46" y="22"/>
                        <a:pt x="46" y="22"/>
                      </a:cubicBezTo>
                      <a:cubicBezTo>
                        <a:pt x="46" y="23"/>
                        <a:pt x="46" y="23"/>
                        <a:pt x="46" y="23"/>
                      </a:cubicBezTo>
                      <a:cubicBezTo>
                        <a:pt x="47" y="23"/>
                        <a:pt x="47" y="23"/>
                        <a:pt x="47" y="23"/>
                      </a:cubicBezTo>
                      <a:cubicBezTo>
                        <a:pt x="47" y="23"/>
                        <a:pt x="47" y="23"/>
                        <a:pt x="47" y="23"/>
                      </a:cubicBezTo>
                      <a:cubicBezTo>
                        <a:pt x="47" y="23"/>
                        <a:pt x="47" y="23"/>
                        <a:pt x="47" y="23"/>
                      </a:cubicBezTo>
                      <a:cubicBezTo>
                        <a:pt x="46" y="23"/>
                        <a:pt x="46" y="23"/>
                        <a:pt x="46" y="23"/>
                      </a:cubicBezTo>
                      <a:cubicBezTo>
                        <a:pt x="46" y="24"/>
                        <a:pt x="46" y="24"/>
                        <a:pt x="46" y="24"/>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4"/>
                        <a:pt x="45" y="24"/>
                        <a:pt x="45" y="24"/>
                      </a:cubicBezTo>
                      <a:cubicBezTo>
                        <a:pt x="45" y="24"/>
                        <a:pt x="45" y="24"/>
                        <a:pt x="45" y="24"/>
                      </a:cubicBezTo>
                      <a:cubicBezTo>
                        <a:pt x="45" y="24"/>
                        <a:pt x="45" y="24"/>
                        <a:pt x="45" y="24"/>
                      </a:cubicBezTo>
                      <a:cubicBezTo>
                        <a:pt x="45" y="24"/>
                        <a:pt x="45" y="24"/>
                        <a:pt x="45" y="24"/>
                      </a:cubicBezTo>
                      <a:cubicBezTo>
                        <a:pt x="45" y="25"/>
                        <a:pt x="45" y="25"/>
                        <a:pt x="45" y="25"/>
                      </a:cubicBezTo>
                      <a:cubicBezTo>
                        <a:pt x="45" y="25"/>
                        <a:pt x="45" y="25"/>
                        <a:pt x="45" y="25"/>
                      </a:cubicBezTo>
                      <a:cubicBezTo>
                        <a:pt x="44" y="25"/>
                        <a:pt x="44" y="25"/>
                        <a:pt x="44" y="25"/>
                      </a:cubicBezTo>
                      <a:cubicBezTo>
                        <a:pt x="44" y="25"/>
                        <a:pt x="44" y="25"/>
                        <a:pt x="44" y="25"/>
                      </a:cubicBezTo>
                      <a:cubicBezTo>
                        <a:pt x="44" y="26"/>
                        <a:pt x="44" y="26"/>
                        <a:pt x="44" y="26"/>
                      </a:cubicBezTo>
                      <a:cubicBezTo>
                        <a:pt x="44" y="27"/>
                        <a:pt x="44" y="27"/>
                        <a:pt x="44" y="27"/>
                      </a:cubicBezTo>
                      <a:cubicBezTo>
                        <a:pt x="44" y="27"/>
                        <a:pt x="44" y="27"/>
                        <a:pt x="44" y="27"/>
                      </a:cubicBezTo>
                      <a:cubicBezTo>
                        <a:pt x="44" y="27"/>
                        <a:pt x="44" y="27"/>
                        <a:pt x="44" y="27"/>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2" y="29"/>
                        <a:pt x="42" y="29"/>
                        <a:pt x="42" y="29"/>
                      </a:cubicBezTo>
                      <a:cubicBezTo>
                        <a:pt x="42" y="29"/>
                        <a:pt x="42" y="29"/>
                        <a:pt x="42" y="29"/>
                      </a:cubicBezTo>
                      <a:cubicBezTo>
                        <a:pt x="43" y="28"/>
                        <a:pt x="43" y="28"/>
                        <a:pt x="43" y="28"/>
                      </a:cubicBezTo>
                      <a:cubicBezTo>
                        <a:pt x="42" y="28"/>
                        <a:pt x="42" y="28"/>
                        <a:pt x="42" y="28"/>
                      </a:cubicBezTo>
                      <a:cubicBezTo>
                        <a:pt x="42" y="28"/>
                        <a:pt x="42" y="28"/>
                        <a:pt x="42" y="28"/>
                      </a:cubicBezTo>
                      <a:cubicBezTo>
                        <a:pt x="41" y="28"/>
                        <a:pt x="41" y="28"/>
                        <a:pt x="41" y="28"/>
                      </a:cubicBezTo>
                      <a:cubicBezTo>
                        <a:pt x="41" y="28"/>
                        <a:pt x="41" y="28"/>
                        <a:pt x="41" y="28"/>
                      </a:cubicBezTo>
                      <a:cubicBezTo>
                        <a:pt x="40" y="27"/>
                        <a:pt x="40" y="27"/>
                        <a:pt x="40" y="27"/>
                      </a:cubicBezTo>
                      <a:cubicBezTo>
                        <a:pt x="40" y="27"/>
                        <a:pt x="40" y="27"/>
                        <a:pt x="40" y="27"/>
                      </a:cubicBezTo>
                      <a:cubicBezTo>
                        <a:pt x="40" y="27"/>
                        <a:pt x="40" y="27"/>
                        <a:pt x="40" y="27"/>
                      </a:cubicBezTo>
                      <a:cubicBezTo>
                        <a:pt x="39" y="27"/>
                        <a:pt x="39" y="27"/>
                        <a:pt x="39" y="27"/>
                      </a:cubicBezTo>
                      <a:cubicBezTo>
                        <a:pt x="39" y="27"/>
                        <a:pt x="39" y="27"/>
                        <a:pt x="39" y="27"/>
                      </a:cubicBezTo>
                      <a:cubicBezTo>
                        <a:pt x="38" y="28"/>
                        <a:pt x="38" y="28"/>
                        <a:pt x="38" y="28"/>
                      </a:cubicBezTo>
                      <a:cubicBezTo>
                        <a:pt x="38" y="28"/>
                        <a:pt x="38" y="28"/>
                        <a:pt x="38" y="28"/>
                      </a:cubicBezTo>
                      <a:cubicBezTo>
                        <a:pt x="37" y="28"/>
                        <a:pt x="37" y="28"/>
                        <a:pt x="37" y="28"/>
                      </a:cubicBezTo>
                      <a:cubicBezTo>
                        <a:pt x="37" y="28"/>
                        <a:pt x="37" y="28"/>
                        <a:pt x="37" y="28"/>
                      </a:cubicBezTo>
                      <a:cubicBezTo>
                        <a:pt x="37" y="28"/>
                        <a:pt x="37" y="28"/>
                        <a:pt x="37" y="28"/>
                      </a:cubicBezTo>
                      <a:cubicBezTo>
                        <a:pt x="37" y="29"/>
                        <a:pt x="37" y="29"/>
                        <a:pt x="37" y="29"/>
                      </a:cubicBezTo>
                      <a:cubicBezTo>
                        <a:pt x="36" y="29"/>
                        <a:pt x="36" y="29"/>
                        <a:pt x="36" y="29"/>
                      </a:cubicBezTo>
                      <a:cubicBezTo>
                        <a:pt x="36" y="30"/>
                        <a:pt x="36" y="30"/>
                        <a:pt x="36" y="30"/>
                      </a:cubicBezTo>
                      <a:cubicBezTo>
                        <a:pt x="36" y="31"/>
                        <a:pt x="36" y="31"/>
                        <a:pt x="36" y="31"/>
                      </a:cubicBezTo>
                      <a:cubicBezTo>
                        <a:pt x="36" y="31"/>
                        <a:pt x="36" y="31"/>
                        <a:pt x="36" y="31"/>
                      </a:cubicBezTo>
                      <a:cubicBezTo>
                        <a:pt x="35" y="31"/>
                        <a:pt x="35" y="31"/>
                        <a:pt x="35" y="31"/>
                      </a:cubicBezTo>
                      <a:cubicBezTo>
                        <a:pt x="35" y="31"/>
                        <a:pt x="35" y="31"/>
                        <a:pt x="35" y="31"/>
                      </a:cubicBezTo>
                      <a:cubicBezTo>
                        <a:pt x="35" y="31"/>
                        <a:pt x="35" y="31"/>
                        <a:pt x="35" y="31"/>
                      </a:cubicBezTo>
                      <a:cubicBezTo>
                        <a:pt x="35" y="31"/>
                        <a:pt x="35" y="31"/>
                        <a:pt x="35" y="31"/>
                      </a:cubicBezTo>
                      <a:cubicBezTo>
                        <a:pt x="35" y="30"/>
                        <a:pt x="35" y="30"/>
                        <a:pt x="35" y="30"/>
                      </a:cubicBezTo>
                      <a:cubicBezTo>
                        <a:pt x="35" y="30"/>
                        <a:pt x="35" y="30"/>
                        <a:pt x="35" y="30"/>
                      </a:cubicBezTo>
                      <a:cubicBezTo>
                        <a:pt x="34" y="30"/>
                        <a:pt x="34" y="30"/>
                        <a:pt x="34" y="30"/>
                      </a:cubicBezTo>
                      <a:cubicBezTo>
                        <a:pt x="34" y="30"/>
                        <a:pt x="34" y="30"/>
                        <a:pt x="34" y="30"/>
                      </a:cubicBezTo>
                      <a:cubicBezTo>
                        <a:pt x="34" y="30"/>
                        <a:pt x="34" y="30"/>
                        <a:pt x="34" y="30"/>
                      </a:cubicBezTo>
                      <a:cubicBezTo>
                        <a:pt x="34" y="30"/>
                        <a:pt x="34" y="30"/>
                        <a:pt x="34" y="30"/>
                      </a:cubicBezTo>
                      <a:cubicBezTo>
                        <a:pt x="33" y="30"/>
                        <a:pt x="33" y="30"/>
                        <a:pt x="33" y="30"/>
                      </a:cubicBezTo>
                      <a:cubicBezTo>
                        <a:pt x="32" y="29"/>
                        <a:pt x="32" y="29"/>
                        <a:pt x="32" y="29"/>
                      </a:cubicBezTo>
                      <a:cubicBezTo>
                        <a:pt x="32" y="29"/>
                        <a:pt x="32" y="29"/>
                        <a:pt x="32" y="29"/>
                      </a:cubicBezTo>
                      <a:cubicBezTo>
                        <a:pt x="32" y="29"/>
                        <a:pt x="32" y="29"/>
                        <a:pt x="32" y="29"/>
                      </a:cubicBezTo>
                      <a:cubicBezTo>
                        <a:pt x="31" y="29"/>
                        <a:pt x="31" y="29"/>
                        <a:pt x="31" y="29"/>
                      </a:cubicBezTo>
                      <a:cubicBezTo>
                        <a:pt x="31" y="29"/>
                        <a:pt x="31" y="29"/>
                        <a:pt x="31" y="29"/>
                      </a:cubicBezTo>
                      <a:cubicBezTo>
                        <a:pt x="30" y="29"/>
                        <a:pt x="30" y="29"/>
                        <a:pt x="30" y="29"/>
                      </a:cubicBezTo>
                      <a:cubicBezTo>
                        <a:pt x="30" y="29"/>
                        <a:pt x="30" y="29"/>
                        <a:pt x="30" y="29"/>
                      </a:cubicBezTo>
                      <a:cubicBezTo>
                        <a:pt x="29" y="29"/>
                        <a:pt x="29" y="29"/>
                        <a:pt x="29" y="29"/>
                      </a:cubicBezTo>
                      <a:cubicBezTo>
                        <a:pt x="29" y="30"/>
                        <a:pt x="29" y="30"/>
                        <a:pt x="29" y="30"/>
                      </a:cubicBezTo>
                      <a:cubicBezTo>
                        <a:pt x="28" y="29"/>
                        <a:pt x="28" y="29"/>
                        <a:pt x="28" y="29"/>
                      </a:cubicBezTo>
                      <a:cubicBezTo>
                        <a:pt x="28" y="29"/>
                        <a:pt x="28" y="29"/>
                        <a:pt x="28" y="29"/>
                      </a:cubicBezTo>
                      <a:cubicBezTo>
                        <a:pt x="28" y="29"/>
                        <a:pt x="28" y="29"/>
                        <a:pt x="28" y="29"/>
                      </a:cubicBezTo>
                      <a:cubicBezTo>
                        <a:pt x="28" y="28"/>
                        <a:pt x="28" y="28"/>
                        <a:pt x="28" y="28"/>
                      </a:cubicBezTo>
                      <a:cubicBezTo>
                        <a:pt x="28" y="28"/>
                        <a:pt x="28" y="28"/>
                        <a:pt x="28" y="28"/>
                      </a:cubicBezTo>
                      <a:cubicBezTo>
                        <a:pt x="28" y="28"/>
                        <a:pt x="28" y="28"/>
                        <a:pt x="28" y="28"/>
                      </a:cubicBezTo>
                      <a:cubicBezTo>
                        <a:pt x="27" y="29"/>
                        <a:pt x="27" y="29"/>
                        <a:pt x="27" y="29"/>
                      </a:cubicBezTo>
                      <a:cubicBezTo>
                        <a:pt x="27" y="29"/>
                        <a:pt x="27" y="29"/>
                        <a:pt x="27" y="29"/>
                      </a:cubicBezTo>
                      <a:cubicBezTo>
                        <a:pt x="28" y="29"/>
                        <a:pt x="28" y="29"/>
                        <a:pt x="28" y="29"/>
                      </a:cubicBezTo>
                      <a:cubicBezTo>
                        <a:pt x="28" y="30"/>
                        <a:pt x="28" y="30"/>
                        <a:pt x="28" y="30"/>
                      </a:cubicBezTo>
                      <a:cubicBezTo>
                        <a:pt x="28" y="30"/>
                        <a:pt x="28" y="30"/>
                        <a:pt x="28" y="30"/>
                      </a:cubicBezTo>
                      <a:cubicBezTo>
                        <a:pt x="28" y="31"/>
                        <a:pt x="28" y="31"/>
                        <a:pt x="28" y="31"/>
                      </a:cubicBezTo>
                      <a:cubicBezTo>
                        <a:pt x="28" y="31"/>
                        <a:pt x="28" y="31"/>
                        <a:pt x="28" y="31"/>
                      </a:cubicBezTo>
                      <a:cubicBezTo>
                        <a:pt x="27" y="31"/>
                        <a:pt x="27" y="31"/>
                        <a:pt x="27" y="31"/>
                      </a:cubicBezTo>
                      <a:cubicBezTo>
                        <a:pt x="27" y="31"/>
                        <a:pt x="27" y="31"/>
                        <a:pt x="27" y="31"/>
                      </a:cubicBezTo>
                      <a:cubicBezTo>
                        <a:pt x="27" y="31"/>
                        <a:pt x="27" y="31"/>
                        <a:pt x="27" y="31"/>
                      </a:cubicBezTo>
                      <a:cubicBezTo>
                        <a:pt x="27" y="30"/>
                        <a:pt x="27" y="30"/>
                        <a:pt x="27" y="30"/>
                      </a:cubicBezTo>
                      <a:cubicBezTo>
                        <a:pt x="27" y="30"/>
                        <a:pt x="27" y="30"/>
                        <a:pt x="27"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5" y="31"/>
                        <a:pt x="25" y="31"/>
                        <a:pt x="25" y="31"/>
                      </a:cubicBezTo>
                      <a:cubicBezTo>
                        <a:pt x="25" y="31"/>
                        <a:pt x="25" y="31"/>
                        <a:pt x="25" y="31"/>
                      </a:cubicBezTo>
                      <a:cubicBezTo>
                        <a:pt x="24" y="31"/>
                        <a:pt x="24" y="31"/>
                        <a:pt x="24" y="31"/>
                      </a:cubicBezTo>
                      <a:cubicBezTo>
                        <a:pt x="24" y="30"/>
                        <a:pt x="24" y="30"/>
                        <a:pt x="24" y="30"/>
                      </a:cubicBezTo>
                      <a:cubicBezTo>
                        <a:pt x="24" y="30"/>
                        <a:pt x="24" y="30"/>
                        <a:pt x="24" y="30"/>
                      </a:cubicBezTo>
                      <a:cubicBezTo>
                        <a:pt x="24" y="30"/>
                        <a:pt x="24" y="30"/>
                        <a:pt x="24" y="30"/>
                      </a:cubicBezTo>
                      <a:cubicBezTo>
                        <a:pt x="23" y="30"/>
                        <a:pt x="23" y="30"/>
                        <a:pt x="23" y="30"/>
                      </a:cubicBezTo>
                      <a:cubicBezTo>
                        <a:pt x="23" y="30"/>
                        <a:pt x="23" y="30"/>
                        <a:pt x="23" y="30"/>
                      </a:cubicBezTo>
                      <a:cubicBezTo>
                        <a:pt x="23" y="30"/>
                        <a:pt x="23" y="30"/>
                        <a:pt x="23" y="30"/>
                      </a:cubicBezTo>
                      <a:cubicBezTo>
                        <a:pt x="23" y="30"/>
                        <a:pt x="23" y="30"/>
                        <a:pt x="23" y="30"/>
                      </a:cubicBezTo>
                      <a:cubicBezTo>
                        <a:pt x="23" y="31"/>
                        <a:pt x="23" y="31"/>
                        <a:pt x="23" y="31"/>
                      </a:cubicBezTo>
                      <a:cubicBezTo>
                        <a:pt x="23" y="32"/>
                        <a:pt x="23" y="32"/>
                        <a:pt x="23" y="32"/>
                      </a:cubicBezTo>
                      <a:cubicBezTo>
                        <a:pt x="23" y="33"/>
                        <a:pt x="23" y="33"/>
                        <a:pt x="23" y="33"/>
                      </a:cubicBezTo>
                      <a:cubicBezTo>
                        <a:pt x="23" y="33"/>
                        <a:pt x="23" y="33"/>
                        <a:pt x="23" y="33"/>
                      </a:cubicBezTo>
                      <a:cubicBezTo>
                        <a:pt x="22" y="33"/>
                        <a:pt x="22" y="33"/>
                        <a:pt x="22" y="33"/>
                      </a:cubicBezTo>
                      <a:cubicBezTo>
                        <a:pt x="22" y="32"/>
                        <a:pt x="22" y="32"/>
                        <a:pt x="22" y="32"/>
                      </a:cubicBezTo>
                      <a:cubicBezTo>
                        <a:pt x="22" y="32"/>
                        <a:pt x="22" y="32"/>
                        <a:pt x="22" y="32"/>
                      </a:cubicBezTo>
                      <a:cubicBezTo>
                        <a:pt x="21" y="32"/>
                        <a:pt x="21" y="32"/>
                        <a:pt x="21" y="32"/>
                      </a:cubicBezTo>
                      <a:cubicBezTo>
                        <a:pt x="21" y="33"/>
                        <a:pt x="21" y="33"/>
                        <a:pt x="21" y="33"/>
                      </a:cubicBezTo>
                      <a:cubicBezTo>
                        <a:pt x="21" y="33"/>
                        <a:pt x="21" y="33"/>
                        <a:pt x="21" y="33"/>
                      </a:cubicBezTo>
                      <a:cubicBezTo>
                        <a:pt x="21" y="34"/>
                        <a:pt x="21" y="34"/>
                        <a:pt x="21" y="34"/>
                      </a:cubicBezTo>
                      <a:cubicBezTo>
                        <a:pt x="21" y="34"/>
                        <a:pt x="21" y="34"/>
                        <a:pt x="21" y="34"/>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7"/>
                        <a:pt x="20" y="37"/>
                        <a:pt x="20" y="37"/>
                      </a:cubicBezTo>
                      <a:cubicBezTo>
                        <a:pt x="20" y="37"/>
                        <a:pt x="20" y="37"/>
                        <a:pt x="20" y="37"/>
                      </a:cubicBezTo>
                      <a:cubicBezTo>
                        <a:pt x="21" y="37"/>
                        <a:pt x="21" y="37"/>
                        <a:pt x="21" y="37"/>
                      </a:cubicBezTo>
                      <a:cubicBezTo>
                        <a:pt x="21" y="38"/>
                        <a:pt x="21" y="38"/>
                        <a:pt x="21" y="38"/>
                      </a:cubicBezTo>
                      <a:cubicBezTo>
                        <a:pt x="21" y="39"/>
                        <a:pt x="21" y="39"/>
                        <a:pt x="21" y="39"/>
                      </a:cubicBezTo>
                      <a:cubicBezTo>
                        <a:pt x="21" y="39"/>
                        <a:pt x="21" y="39"/>
                        <a:pt x="21" y="39"/>
                      </a:cubicBezTo>
                      <a:cubicBezTo>
                        <a:pt x="18" y="40"/>
                        <a:pt x="18" y="40"/>
                        <a:pt x="18" y="40"/>
                      </a:cubicBezTo>
                      <a:cubicBezTo>
                        <a:pt x="17" y="40"/>
                        <a:pt x="17" y="40"/>
                        <a:pt x="17" y="40"/>
                      </a:cubicBezTo>
                      <a:cubicBezTo>
                        <a:pt x="17" y="41"/>
                        <a:pt x="17" y="41"/>
                        <a:pt x="17" y="41"/>
                      </a:cubicBezTo>
                      <a:cubicBezTo>
                        <a:pt x="16" y="41"/>
                        <a:pt x="16" y="41"/>
                        <a:pt x="16" y="41"/>
                      </a:cubicBezTo>
                      <a:cubicBezTo>
                        <a:pt x="16" y="41"/>
                        <a:pt x="16" y="41"/>
                        <a:pt x="16" y="41"/>
                      </a:cubicBezTo>
                      <a:cubicBezTo>
                        <a:pt x="16" y="41"/>
                        <a:pt x="16" y="41"/>
                        <a:pt x="16" y="41"/>
                      </a:cubicBezTo>
                      <a:cubicBezTo>
                        <a:pt x="15" y="41"/>
                        <a:pt x="15" y="41"/>
                        <a:pt x="15" y="41"/>
                      </a:cubicBezTo>
                      <a:cubicBezTo>
                        <a:pt x="15" y="41"/>
                        <a:pt x="15" y="41"/>
                        <a:pt x="15" y="41"/>
                      </a:cubicBezTo>
                      <a:cubicBezTo>
                        <a:pt x="15" y="42"/>
                        <a:pt x="15" y="42"/>
                        <a:pt x="15" y="42"/>
                      </a:cubicBezTo>
                      <a:cubicBezTo>
                        <a:pt x="15" y="43"/>
                        <a:pt x="15" y="43"/>
                        <a:pt x="15" y="43"/>
                      </a:cubicBezTo>
                      <a:cubicBezTo>
                        <a:pt x="15" y="44"/>
                        <a:pt x="15" y="44"/>
                        <a:pt x="15" y="44"/>
                      </a:cubicBezTo>
                      <a:cubicBezTo>
                        <a:pt x="16" y="44"/>
                        <a:pt x="16" y="44"/>
                        <a:pt x="16" y="44"/>
                      </a:cubicBezTo>
                      <a:cubicBezTo>
                        <a:pt x="16" y="45"/>
                        <a:pt x="16" y="45"/>
                        <a:pt x="16" y="45"/>
                      </a:cubicBezTo>
                      <a:cubicBezTo>
                        <a:pt x="16" y="46"/>
                        <a:pt x="16" y="46"/>
                        <a:pt x="16" y="46"/>
                      </a:cubicBezTo>
                      <a:cubicBezTo>
                        <a:pt x="17" y="46"/>
                        <a:pt x="17" y="46"/>
                        <a:pt x="17" y="46"/>
                      </a:cubicBezTo>
                      <a:cubicBezTo>
                        <a:pt x="16" y="47"/>
                        <a:pt x="16" y="47"/>
                        <a:pt x="16" y="47"/>
                      </a:cubicBezTo>
                      <a:cubicBezTo>
                        <a:pt x="16" y="47"/>
                        <a:pt x="16" y="47"/>
                        <a:pt x="16" y="47"/>
                      </a:cubicBezTo>
                      <a:cubicBezTo>
                        <a:pt x="15" y="48"/>
                        <a:pt x="15" y="48"/>
                        <a:pt x="15" y="48"/>
                      </a:cubicBezTo>
                      <a:cubicBezTo>
                        <a:pt x="15" y="48"/>
                        <a:pt x="15" y="48"/>
                        <a:pt x="15" y="48"/>
                      </a:cubicBezTo>
                      <a:cubicBezTo>
                        <a:pt x="13" y="47"/>
                        <a:pt x="13" y="47"/>
                        <a:pt x="13" y="47"/>
                      </a:cubicBezTo>
                      <a:cubicBezTo>
                        <a:pt x="9" y="45"/>
                        <a:pt x="9" y="45"/>
                        <a:pt x="9" y="45"/>
                      </a:cubicBezTo>
                      <a:cubicBezTo>
                        <a:pt x="8" y="45"/>
                        <a:pt x="8" y="45"/>
                        <a:pt x="8" y="45"/>
                      </a:cubicBezTo>
                      <a:cubicBezTo>
                        <a:pt x="8" y="45"/>
                        <a:pt x="8" y="45"/>
                        <a:pt x="8" y="45"/>
                      </a:cubicBezTo>
                      <a:cubicBezTo>
                        <a:pt x="7" y="46"/>
                        <a:pt x="7" y="46"/>
                        <a:pt x="7" y="46"/>
                      </a:cubicBezTo>
                      <a:cubicBezTo>
                        <a:pt x="6" y="46"/>
                        <a:pt x="6" y="46"/>
                        <a:pt x="6" y="46"/>
                      </a:cubicBezTo>
                      <a:cubicBezTo>
                        <a:pt x="6" y="46"/>
                        <a:pt x="6" y="46"/>
                        <a:pt x="6" y="46"/>
                      </a:cubicBezTo>
                      <a:cubicBezTo>
                        <a:pt x="6" y="47"/>
                        <a:pt x="6" y="47"/>
                        <a:pt x="6" y="47"/>
                      </a:cubicBezTo>
                      <a:cubicBezTo>
                        <a:pt x="5" y="48"/>
                        <a:pt x="5" y="48"/>
                        <a:pt x="5" y="48"/>
                      </a:cubicBezTo>
                      <a:cubicBezTo>
                        <a:pt x="5" y="49"/>
                        <a:pt x="5" y="49"/>
                        <a:pt x="5" y="49"/>
                      </a:cubicBezTo>
                      <a:cubicBezTo>
                        <a:pt x="5" y="49"/>
                        <a:pt x="5" y="49"/>
                        <a:pt x="5" y="49"/>
                      </a:cubicBezTo>
                      <a:cubicBezTo>
                        <a:pt x="6" y="50"/>
                        <a:pt x="6" y="50"/>
                        <a:pt x="6" y="50"/>
                      </a:cubicBezTo>
                      <a:cubicBezTo>
                        <a:pt x="6" y="50"/>
                        <a:pt x="6" y="50"/>
                        <a:pt x="6" y="50"/>
                      </a:cubicBezTo>
                      <a:cubicBezTo>
                        <a:pt x="6" y="51"/>
                        <a:pt x="6" y="51"/>
                        <a:pt x="6" y="51"/>
                      </a:cubicBezTo>
                      <a:cubicBezTo>
                        <a:pt x="6" y="51"/>
                        <a:pt x="6" y="51"/>
                        <a:pt x="6" y="51"/>
                      </a:cubicBezTo>
                      <a:cubicBezTo>
                        <a:pt x="6" y="52"/>
                        <a:pt x="6" y="52"/>
                        <a:pt x="6" y="52"/>
                      </a:cubicBezTo>
                      <a:cubicBezTo>
                        <a:pt x="6" y="52"/>
                        <a:pt x="6" y="52"/>
                        <a:pt x="6" y="52"/>
                      </a:cubicBezTo>
                      <a:cubicBezTo>
                        <a:pt x="6" y="52"/>
                        <a:pt x="6" y="52"/>
                        <a:pt x="6" y="52"/>
                      </a:cubicBezTo>
                      <a:cubicBezTo>
                        <a:pt x="6" y="53"/>
                        <a:pt x="6" y="53"/>
                        <a:pt x="6" y="53"/>
                      </a:cubicBezTo>
                      <a:cubicBezTo>
                        <a:pt x="6" y="53"/>
                        <a:pt x="6" y="53"/>
                        <a:pt x="6" y="53"/>
                      </a:cubicBezTo>
                      <a:cubicBezTo>
                        <a:pt x="6" y="53"/>
                        <a:pt x="6" y="53"/>
                        <a:pt x="6" y="53"/>
                      </a:cubicBezTo>
                      <a:cubicBezTo>
                        <a:pt x="6" y="53"/>
                        <a:pt x="6" y="53"/>
                        <a:pt x="6" y="53"/>
                      </a:cubicBezTo>
                      <a:cubicBezTo>
                        <a:pt x="6" y="54"/>
                        <a:pt x="6" y="54"/>
                        <a:pt x="6" y="54"/>
                      </a:cubicBezTo>
                      <a:cubicBezTo>
                        <a:pt x="6" y="55"/>
                        <a:pt x="6" y="55"/>
                        <a:pt x="6" y="55"/>
                      </a:cubicBezTo>
                      <a:cubicBezTo>
                        <a:pt x="6" y="55"/>
                        <a:pt x="6" y="55"/>
                        <a:pt x="6" y="55"/>
                      </a:cubicBezTo>
                      <a:cubicBezTo>
                        <a:pt x="6" y="56"/>
                        <a:pt x="6" y="56"/>
                        <a:pt x="6" y="56"/>
                      </a:cubicBezTo>
                      <a:cubicBezTo>
                        <a:pt x="6" y="58"/>
                        <a:pt x="6" y="58"/>
                        <a:pt x="6" y="58"/>
                      </a:cubicBezTo>
                      <a:cubicBezTo>
                        <a:pt x="5" y="58"/>
                        <a:pt x="5" y="58"/>
                        <a:pt x="5" y="58"/>
                      </a:cubicBezTo>
                      <a:cubicBezTo>
                        <a:pt x="5" y="58"/>
                        <a:pt x="5" y="58"/>
                        <a:pt x="5" y="58"/>
                      </a:cubicBezTo>
                      <a:cubicBezTo>
                        <a:pt x="4" y="58"/>
                        <a:pt x="4" y="58"/>
                        <a:pt x="4" y="58"/>
                      </a:cubicBezTo>
                      <a:cubicBezTo>
                        <a:pt x="4" y="58"/>
                        <a:pt x="4" y="58"/>
                        <a:pt x="4" y="58"/>
                      </a:cubicBezTo>
                      <a:cubicBezTo>
                        <a:pt x="3" y="58"/>
                        <a:pt x="3" y="58"/>
                        <a:pt x="3" y="58"/>
                      </a:cubicBezTo>
                      <a:cubicBezTo>
                        <a:pt x="3" y="57"/>
                        <a:pt x="3" y="57"/>
                        <a:pt x="3" y="57"/>
                      </a:cubicBezTo>
                      <a:cubicBezTo>
                        <a:pt x="3" y="57"/>
                        <a:pt x="3" y="57"/>
                        <a:pt x="3" y="57"/>
                      </a:cubicBezTo>
                      <a:cubicBezTo>
                        <a:pt x="3" y="58"/>
                        <a:pt x="3" y="58"/>
                        <a:pt x="3" y="58"/>
                      </a:cubicBezTo>
                      <a:cubicBezTo>
                        <a:pt x="3" y="58"/>
                        <a:pt x="3" y="58"/>
                        <a:pt x="3" y="58"/>
                      </a:cubicBezTo>
                      <a:cubicBezTo>
                        <a:pt x="3" y="59"/>
                        <a:pt x="3" y="59"/>
                        <a:pt x="3" y="59"/>
                      </a:cubicBezTo>
                      <a:cubicBezTo>
                        <a:pt x="3" y="59"/>
                        <a:pt x="3" y="59"/>
                        <a:pt x="3" y="59"/>
                      </a:cubicBezTo>
                      <a:cubicBezTo>
                        <a:pt x="2" y="60"/>
                        <a:pt x="2" y="60"/>
                        <a:pt x="2" y="60"/>
                      </a:cubicBezTo>
                      <a:cubicBezTo>
                        <a:pt x="2" y="60"/>
                        <a:pt x="2" y="60"/>
                        <a:pt x="2" y="60"/>
                      </a:cubicBezTo>
                      <a:cubicBezTo>
                        <a:pt x="5" y="60"/>
                        <a:pt x="24" y="58"/>
                        <a:pt x="24" y="57"/>
                      </a:cubicBezTo>
                      <a:cubicBezTo>
                        <a:pt x="24" y="57"/>
                        <a:pt x="24" y="57"/>
                        <a:pt x="24" y="57"/>
                      </a:cubicBezTo>
                      <a:cubicBezTo>
                        <a:pt x="24" y="56"/>
                        <a:pt x="24" y="56"/>
                        <a:pt x="24" y="56"/>
                      </a:cubicBezTo>
                      <a:cubicBezTo>
                        <a:pt x="24" y="55"/>
                        <a:pt x="24" y="55"/>
                        <a:pt x="24" y="55"/>
                      </a:cubicBezTo>
                      <a:cubicBezTo>
                        <a:pt x="23" y="55"/>
                        <a:pt x="23" y="55"/>
                        <a:pt x="23" y="55"/>
                      </a:cubicBezTo>
                      <a:cubicBezTo>
                        <a:pt x="23" y="54"/>
                        <a:pt x="23" y="54"/>
                        <a:pt x="23" y="54"/>
                      </a:cubicBezTo>
                      <a:cubicBezTo>
                        <a:pt x="23" y="54"/>
                        <a:pt x="23" y="54"/>
                        <a:pt x="23" y="54"/>
                      </a:cubicBezTo>
                      <a:cubicBezTo>
                        <a:pt x="23" y="54"/>
                        <a:pt x="23" y="54"/>
                        <a:pt x="23" y="54"/>
                      </a:cubicBezTo>
                      <a:cubicBezTo>
                        <a:pt x="23" y="54"/>
                        <a:pt x="23" y="54"/>
                        <a:pt x="23" y="54"/>
                      </a:cubicBezTo>
                      <a:cubicBezTo>
                        <a:pt x="24" y="54"/>
                        <a:pt x="25" y="54"/>
                        <a:pt x="26" y="54"/>
                      </a:cubicBezTo>
                      <a:cubicBezTo>
                        <a:pt x="27" y="54"/>
                        <a:pt x="27" y="54"/>
                        <a:pt x="27" y="54"/>
                      </a:cubicBezTo>
                      <a:cubicBezTo>
                        <a:pt x="27" y="55"/>
                        <a:pt x="27" y="55"/>
                        <a:pt x="27" y="55"/>
                      </a:cubicBezTo>
                      <a:cubicBezTo>
                        <a:pt x="27" y="55"/>
                        <a:pt x="27" y="55"/>
                        <a:pt x="27" y="55"/>
                      </a:cubicBezTo>
                      <a:cubicBezTo>
                        <a:pt x="27" y="55"/>
                        <a:pt x="27" y="55"/>
                        <a:pt x="27" y="55"/>
                      </a:cubicBezTo>
                      <a:cubicBezTo>
                        <a:pt x="27" y="55"/>
                        <a:pt x="27" y="55"/>
                        <a:pt x="27" y="55"/>
                      </a:cubicBezTo>
                      <a:cubicBezTo>
                        <a:pt x="31" y="54"/>
                        <a:pt x="34" y="54"/>
                        <a:pt x="38" y="53"/>
                      </a:cubicBezTo>
                      <a:cubicBezTo>
                        <a:pt x="41" y="53"/>
                        <a:pt x="45" y="53"/>
                        <a:pt x="48" y="52"/>
                      </a:cubicBezTo>
                      <a:cubicBezTo>
                        <a:pt x="48" y="52"/>
                        <a:pt x="48" y="52"/>
                        <a:pt x="48" y="52"/>
                      </a:cubicBezTo>
                      <a:cubicBezTo>
                        <a:pt x="48" y="52"/>
                        <a:pt x="48" y="52"/>
                        <a:pt x="48" y="52"/>
                      </a:cubicBezTo>
                      <a:cubicBezTo>
                        <a:pt x="50" y="52"/>
                        <a:pt x="53" y="52"/>
                        <a:pt x="55" y="52"/>
                      </a:cubicBezTo>
                      <a:cubicBezTo>
                        <a:pt x="60" y="51"/>
                        <a:pt x="64" y="51"/>
                        <a:pt x="69" y="50"/>
                      </a:cubicBezTo>
                      <a:cubicBezTo>
                        <a:pt x="74" y="49"/>
                        <a:pt x="78" y="49"/>
                        <a:pt x="82" y="49"/>
                      </a:cubicBezTo>
                      <a:cubicBezTo>
                        <a:pt x="85" y="48"/>
                        <a:pt x="89" y="49"/>
                        <a:pt x="92" y="47"/>
                      </a:cubicBezTo>
                      <a:cubicBezTo>
                        <a:pt x="92" y="47"/>
                        <a:pt x="92" y="47"/>
                        <a:pt x="92" y="47"/>
                      </a:cubicBezTo>
                      <a:cubicBezTo>
                        <a:pt x="93" y="46"/>
                        <a:pt x="93" y="46"/>
                        <a:pt x="93" y="46"/>
                      </a:cubicBezTo>
                      <a:cubicBezTo>
                        <a:pt x="93" y="46"/>
                        <a:pt x="93" y="46"/>
                        <a:pt x="93" y="46"/>
                      </a:cubicBezTo>
                      <a:cubicBezTo>
                        <a:pt x="93" y="46"/>
                        <a:pt x="93" y="46"/>
                        <a:pt x="93" y="46"/>
                      </a:cubicBezTo>
                      <a:cubicBezTo>
                        <a:pt x="94" y="45"/>
                        <a:pt x="94" y="45"/>
                        <a:pt x="94" y="45"/>
                      </a:cubicBezTo>
                      <a:cubicBezTo>
                        <a:pt x="96" y="45"/>
                        <a:pt x="96" y="45"/>
                        <a:pt x="96" y="45"/>
                      </a:cubicBezTo>
                      <a:cubicBezTo>
                        <a:pt x="96" y="45"/>
                        <a:pt x="96" y="45"/>
                        <a:pt x="96" y="45"/>
                      </a:cubicBezTo>
                      <a:cubicBezTo>
                        <a:pt x="96" y="45"/>
                        <a:pt x="96" y="45"/>
                        <a:pt x="96" y="45"/>
                      </a:cubicBezTo>
                      <a:cubicBezTo>
                        <a:pt x="96" y="45"/>
                        <a:pt x="96" y="45"/>
                        <a:pt x="96" y="45"/>
                      </a:cubicBezTo>
                      <a:cubicBezTo>
                        <a:pt x="97" y="44"/>
                        <a:pt x="97" y="44"/>
                        <a:pt x="97" y="44"/>
                      </a:cubicBezTo>
                      <a:cubicBezTo>
                        <a:pt x="98" y="43"/>
                        <a:pt x="98" y="43"/>
                        <a:pt x="98" y="43"/>
                      </a:cubicBezTo>
                      <a:cubicBezTo>
                        <a:pt x="100" y="43"/>
                        <a:pt x="100" y="43"/>
                        <a:pt x="100" y="43"/>
                      </a:cubicBezTo>
                      <a:cubicBezTo>
                        <a:pt x="100" y="43"/>
                        <a:pt x="100" y="43"/>
                        <a:pt x="100" y="43"/>
                      </a:cubicBezTo>
                      <a:cubicBezTo>
                        <a:pt x="100" y="43"/>
                        <a:pt x="100" y="43"/>
                        <a:pt x="100" y="43"/>
                      </a:cubicBezTo>
                      <a:cubicBezTo>
                        <a:pt x="100" y="43"/>
                        <a:pt x="100" y="43"/>
                        <a:pt x="100" y="43"/>
                      </a:cubicBezTo>
                      <a:cubicBezTo>
                        <a:pt x="100" y="43"/>
                        <a:pt x="100" y="43"/>
                        <a:pt x="100" y="43"/>
                      </a:cubicBezTo>
                      <a:cubicBezTo>
                        <a:pt x="100" y="42"/>
                        <a:pt x="100" y="42"/>
                        <a:pt x="100" y="42"/>
                      </a:cubicBezTo>
                      <a:cubicBezTo>
                        <a:pt x="100" y="42"/>
                        <a:pt x="100" y="42"/>
                        <a:pt x="100" y="42"/>
                      </a:cubicBezTo>
                      <a:cubicBezTo>
                        <a:pt x="100" y="42"/>
                        <a:pt x="100" y="42"/>
                        <a:pt x="100" y="42"/>
                      </a:cubicBezTo>
                      <a:cubicBezTo>
                        <a:pt x="100" y="42"/>
                        <a:pt x="100" y="42"/>
                        <a:pt x="100" y="42"/>
                      </a:cubicBezTo>
                      <a:cubicBezTo>
                        <a:pt x="100" y="42"/>
                        <a:pt x="100" y="42"/>
                        <a:pt x="100" y="42"/>
                      </a:cubicBezTo>
                      <a:cubicBezTo>
                        <a:pt x="101" y="41"/>
                        <a:pt x="101" y="41"/>
                        <a:pt x="101" y="41"/>
                      </a:cubicBezTo>
                      <a:cubicBezTo>
                        <a:pt x="101" y="41"/>
                        <a:pt x="101" y="41"/>
                        <a:pt x="101" y="41"/>
                      </a:cubicBezTo>
                      <a:cubicBezTo>
                        <a:pt x="101" y="41"/>
                        <a:pt x="101" y="41"/>
                        <a:pt x="101" y="41"/>
                      </a:cubicBezTo>
                      <a:cubicBezTo>
                        <a:pt x="101" y="41"/>
                        <a:pt x="101" y="41"/>
                        <a:pt x="101" y="41"/>
                      </a:cubicBezTo>
                      <a:cubicBezTo>
                        <a:pt x="102" y="41"/>
                        <a:pt x="102" y="41"/>
                        <a:pt x="102" y="41"/>
                      </a:cubicBezTo>
                      <a:cubicBezTo>
                        <a:pt x="102" y="40"/>
                        <a:pt x="103" y="40"/>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9"/>
                        <a:pt x="104" y="39"/>
                        <a:pt x="104" y="39"/>
                      </a:cubicBezTo>
                      <a:cubicBezTo>
                        <a:pt x="104" y="38"/>
                        <a:pt x="104" y="38"/>
                        <a:pt x="104" y="38"/>
                      </a:cubicBezTo>
                      <a:cubicBezTo>
                        <a:pt x="104" y="38"/>
                        <a:pt x="104" y="38"/>
                        <a:pt x="104" y="38"/>
                      </a:cubicBezTo>
                      <a:cubicBezTo>
                        <a:pt x="104" y="38"/>
                        <a:pt x="104" y="38"/>
                        <a:pt x="104" y="38"/>
                      </a:cubicBezTo>
                      <a:cubicBezTo>
                        <a:pt x="104" y="38"/>
                        <a:pt x="104" y="38"/>
                        <a:pt x="104" y="38"/>
                      </a:cubicBezTo>
                      <a:cubicBezTo>
                        <a:pt x="104" y="38"/>
                        <a:pt x="104" y="38"/>
                        <a:pt x="104" y="38"/>
                      </a:cubicBezTo>
                      <a:cubicBezTo>
                        <a:pt x="104" y="37"/>
                        <a:pt x="104" y="37"/>
                        <a:pt x="104" y="37"/>
                      </a:cubicBezTo>
                      <a:cubicBezTo>
                        <a:pt x="105" y="36"/>
                        <a:pt x="105" y="36"/>
                        <a:pt x="105"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6"/>
                        <a:pt x="106" y="36"/>
                        <a:pt x="106" y="36"/>
                      </a:cubicBezTo>
                      <a:cubicBezTo>
                        <a:pt x="106" y="35"/>
                        <a:pt x="106" y="35"/>
                        <a:pt x="106" y="35"/>
                      </a:cubicBezTo>
                      <a:cubicBezTo>
                        <a:pt x="106" y="35"/>
                        <a:pt x="106" y="35"/>
                        <a:pt x="106" y="35"/>
                      </a:cubicBezTo>
                      <a:cubicBezTo>
                        <a:pt x="105" y="35"/>
                        <a:pt x="105" y="35"/>
                        <a:pt x="105" y="35"/>
                      </a:cubicBezTo>
                      <a:cubicBezTo>
                        <a:pt x="106" y="35"/>
                        <a:pt x="106" y="35"/>
                        <a:pt x="106" y="35"/>
                      </a:cubicBezTo>
                      <a:cubicBezTo>
                        <a:pt x="106" y="34"/>
                        <a:pt x="106" y="34"/>
                        <a:pt x="106" y="34"/>
                      </a:cubicBezTo>
                      <a:cubicBezTo>
                        <a:pt x="107" y="34"/>
                        <a:pt x="107" y="34"/>
                        <a:pt x="107" y="34"/>
                      </a:cubicBezTo>
                      <a:cubicBezTo>
                        <a:pt x="108" y="33"/>
                        <a:pt x="109" y="32"/>
                        <a:pt x="110" y="31"/>
                      </a:cubicBezTo>
                      <a:cubicBezTo>
                        <a:pt x="112" y="29"/>
                        <a:pt x="115" y="26"/>
                        <a:pt x="115" y="2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5" name="Freeform 371">
                  <a:extLst>
                    <a:ext uri="{FF2B5EF4-FFF2-40B4-BE49-F238E27FC236}">
                      <a16:creationId xmlns="" xmlns:a16="http://schemas.microsoft.com/office/drawing/2014/main" id="{7D95F79E-B0B1-49AA-A5CD-DF201E0AB659}"/>
                    </a:ext>
                  </a:extLst>
                </p:cNvPr>
                <p:cNvSpPr>
                  <a:spLocks noEditPoints="1"/>
                </p:cNvSpPr>
                <p:nvPr/>
              </p:nvSpPr>
              <p:spPr bwMode="auto">
                <a:xfrm>
                  <a:off x="6677705" y="4575190"/>
                  <a:ext cx="450857" cy="450857"/>
                </a:xfrm>
                <a:custGeom>
                  <a:avLst/>
                  <a:gdLst>
                    <a:gd name="T0" fmla="*/ 79 w 86"/>
                    <a:gd name="T1" fmla="*/ 74 h 86"/>
                    <a:gd name="T2" fmla="*/ 79 w 86"/>
                    <a:gd name="T3" fmla="*/ 76 h 86"/>
                    <a:gd name="T4" fmla="*/ 81 w 86"/>
                    <a:gd name="T5" fmla="*/ 64 h 86"/>
                    <a:gd name="T6" fmla="*/ 85 w 86"/>
                    <a:gd name="T7" fmla="*/ 51 h 86"/>
                    <a:gd name="T8" fmla="*/ 81 w 86"/>
                    <a:gd name="T9" fmla="*/ 50 h 86"/>
                    <a:gd name="T10" fmla="*/ 80 w 86"/>
                    <a:gd name="T11" fmla="*/ 48 h 86"/>
                    <a:gd name="T12" fmla="*/ 78 w 86"/>
                    <a:gd name="T13" fmla="*/ 44 h 86"/>
                    <a:gd name="T14" fmla="*/ 77 w 86"/>
                    <a:gd name="T15" fmla="*/ 42 h 86"/>
                    <a:gd name="T16" fmla="*/ 74 w 86"/>
                    <a:gd name="T17" fmla="*/ 40 h 86"/>
                    <a:gd name="T18" fmla="*/ 74 w 86"/>
                    <a:gd name="T19" fmla="*/ 38 h 86"/>
                    <a:gd name="T20" fmla="*/ 71 w 86"/>
                    <a:gd name="T21" fmla="*/ 33 h 86"/>
                    <a:gd name="T22" fmla="*/ 66 w 86"/>
                    <a:gd name="T23" fmla="*/ 30 h 86"/>
                    <a:gd name="T24" fmla="*/ 65 w 86"/>
                    <a:gd name="T25" fmla="*/ 29 h 86"/>
                    <a:gd name="T26" fmla="*/ 63 w 86"/>
                    <a:gd name="T27" fmla="*/ 27 h 86"/>
                    <a:gd name="T28" fmla="*/ 59 w 86"/>
                    <a:gd name="T29" fmla="*/ 24 h 86"/>
                    <a:gd name="T30" fmla="*/ 54 w 86"/>
                    <a:gd name="T31" fmla="*/ 20 h 86"/>
                    <a:gd name="T32" fmla="*/ 50 w 86"/>
                    <a:gd name="T33" fmla="*/ 17 h 86"/>
                    <a:gd name="T34" fmla="*/ 47 w 86"/>
                    <a:gd name="T35" fmla="*/ 13 h 86"/>
                    <a:gd name="T36" fmla="*/ 42 w 86"/>
                    <a:gd name="T37" fmla="*/ 9 h 86"/>
                    <a:gd name="T38" fmla="*/ 37 w 86"/>
                    <a:gd name="T39" fmla="*/ 6 h 86"/>
                    <a:gd name="T40" fmla="*/ 38 w 86"/>
                    <a:gd name="T41" fmla="*/ 3 h 86"/>
                    <a:gd name="T42" fmla="*/ 39 w 86"/>
                    <a:gd name="T43" fmla="*/ 0 h 86"/>
                    <a:gd name="T44" fmla="*/ 12 w 86"/>
                    <a:gd name="T45" fmla="*/ 44 h 86"/>
                    <a:gd name="T46" fmla="*/ 13 w 86"/>
                    <a:gd name="T47" fmla="*/ 48 h 86"/>
                    <a:gd name="T48" fmla="*/ 16 w 86"/>
                    <a:gd name="T49" fmla="*/ 52 h 86"/>
                    <a:gd name="T50" fmla="*/ 17 w 86"/>
                    <a:gd name="T51" fmla="*/ 55 h 86"/>
                    <a:gd name="T52" fmla="*/ 18 w 86"/>
                    <a:gd name="T53" fmla="*/ 57 h 86"/>
                    <a:gd name="T54" fmla="*/ 17 w 86"/>
                    <a:gd name="T55" fmla="*/ 58 h 86"/>
                    <a:gd name="T56" fmla="*/ 16 w 86"/>
                    <a:gd name="T57" fmla="*/ 61 h 86"/>
                    <a:gd name="T58" fmla="*/ 16 w 86"/>
                    <a:gd name="T59" fmla="*/ 66 h 86"/>
                    <a:gd name="T60" fmla="*/ 18 w 86"/>
                    <a:gd name="T61" fmla="*/ 71 h 86"/>
                    <a:gd name="T62" fmla="*/ 18 w 86"/>
                    <a:gd name="T63" fmla="*/ 77 h 86"/>
                    <a:gd name="T64" fmla="*/ 20 w 86"/>
                    <a:gd name="T65" fmla="*/ 81 h 86"/>
                    <a:gd name="T66" fmla="*/ 22 w 86"/>
                    <a:gd name="T67" fmla="*/ 84 h 86"/>
                    <a:gd name="T68" fmla="*/ 67 w 86"/>
                    <a:gd name="T69" fmla="*/ 83 h 86"/>
                    <a:gd name="T70" fmla="*/ 68 w 86"/>
                    <a:gd name="T71" fmla="*/ 85 h 86"/>
                    <a:gd name="T72" fmla="*/ 70 w 86"/>
                    <a:gd name="T73" fmla="*/ 86 h 86"/>
                    <a:gd name="T74" fmla="*/ 71 w 86"/>
                    <a:gd name="T75" fmla="*/ 85 h 86"/>
                    <a:gd name="T76" fmla="*/ 70 w 86"/>
                    <a:gd name="T77" fmla="*/ 80 h 86"/>
                    <a:gd name="T78" fmla="*/ 70 w 86"/>
                    <a:gd name="T79" fmla="*/ 78 h 86"/>
                    <a:gd name="T80" fmla="*/ 71 w 86"/>
                    <a:gd name="T81" fmla="*/ 77 h 86"/>
                    <a:gd name="T82" fmla="*/ 72 w 86"/>
                    <a:gd name="T83" fmla="*/ 77 h 86"/>
                    <a:gd name="T84" fmla="*/ 76 w 86"/>
                    <a:gd name="T85" fmla="*/ 78 h 86"/>
                    <a:gd name="T86" fmla="*/ 79 w 86"/>
                    <a:gd name="T87" fmla="*/ 78 h 86"/>
                    <a:gd name="T88" fmla="*/ 78 w 86"/>
                    <a:gd name="T89" fmla="*/ 75 h 86"/>
                    <a:gd name="T90" fmla="*/ 78 w 86"/>
                    <a:gd name="T91" fmla="*/ 74 h 86"/>
                    <a:gd name="T92" fmla="*/ 79 w 86"/>
                    <a:gd name="T93" fmla="*/ 71 h 86"/>
                    <a:gd name="T94" fmla="*/ 79 w 86"/>
                    <a:gd name="T95" fmla="*/ 70 h 86"/>
                    <a:gd name="T96" fmla="*/ 78 w 86"/>
                    <a:gd name="T97" fmla="*/ 68 h 86"/>
                    <a:gd name="T98" fmla="*/ 81 w 86"/>
                    <a:gd name="T99" fmla="*/ 67 h 86"/>
                    <a:gd name="T100" fmla="*/ 77 w 86"/>
                    <a:gd name="T101" fmla="*/ 65 h 86"/>
                    <a:gd name="T102" fmla="*/ 79 w 86"/>
                    <a:gd name="T103" fmla="*/ 62 h 86"/>
                    <a:gd name="T104" fmla="*/ 81 w 86"/>
                    <a:gd name="T105" fmla="*/ 58 h 86"/>
                    <a:gd name="T106" fmla="*/ 82 w 86"/>
                    <a:gd name="T107" fmla="*/ 57 h 86"/>
                    <a:gd name="T108" fmla="*/ 81 w 86"/>
                    <a:gd name="T109" fmla="*/ 55 h 86"/>
                    <a:gd name="T110" fmla="*/ 83 w 86"/>
                    <a:gd name="T111" fmla="*/ 54 h 86"/>
                    <a:gd name="T112" fmla="*/ 84 w 86"/>
                    <a:gd name="T113" fmla="*/ 52 h 86"/>
                    <a:gd name="T114" fmla="*/ 82 w 86"/>
                    <a:gd name="T115" fmla="*/ 58 h 86"/>
                    <a:gd name="T116" fmla="*/ 82 w 86"/>
                    <a:gd name="T117" fmla="*/ 6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6" h="86">
                      <a:moveTo>
                        <a:pt x="79" y="76"/>
                      </a:moveTo>
                      <a:cubicBezTo>
                        <a:pt x="79" y="76"/>
                        <a:pt x="79" y="76"/>
                        <a:pt x="79" y="76"/>
                      </a:cubicBezTo>
                      <a:cubicBezTo>
                        <a:pt x="80" y="75"/>
                        <a:pt x="80" y="75"/>
                        <a:pt x="80" y="75"/>
                      </a:cubicBezTo>
                      <a:cubicBezTo>
                        <a:pt x="80" y="75"/>
                        <a:pt x="80" y="75"/>
                        <a:pt x="80" y="75"/>
                      </a:cubicBezTo>
                      <a:cubicBezTo>
                        <a:pt x="80" y="74"/>
                        <a:pt x="80" y="74"/>
                        <a:pt x="80" y="74"/>
                      </a:cubicBezTo>
                      <a:cubicBezTo>
                        <a:pt x="80" y="73"/>
                        <a:pt x="80" y="73"/>
                        <a:pt x="80" y="73"/>
                      </a:cubicBezTo>
                      <a:cubicBezTo>
                        <a:pt x="80" y="73"/>
                        <a:pt x="80" y="73"/>
                        <a:pt x="80" y="73"/>
                      </a:cubicBezTo>
                      <a:cubicBezTo>
                        <a:pt x="79" y="73"/>
                        <a:pt x="79" y="73"/>
                        <a:pt x="79" y="73"/>
                      </a:cubicBezTo>
                      <a:cubicBezTo>
                        <a:pt x="79" y="73"/>
                        <a:pt x="79" y="73"/>
                        <a:pt x="79" y="73"/>
                      </a:cubicBezTo>
                      <a:cubicBezTo>
                        <a:pt x="79" y="73"/>
                        <a:pt x="79" y="73"/>
                        <a:pt x="79" y="73"/>
                      </a:cubicBezTo>
                      <a:cubicBezTo>
                        <a:pt x="79" y="74"/>
                        <a:pt x="79" y="74"/>
                        <a:pt x="79" y="74"/>
                      </a:cubicBezTo>
                      <a:cubicBezTo>
                        <a:pt x="79" y="75"/>
                        <a:pt x="79" y="75"/>
                        <a:pt x="79" y="75"/>
                      </a:cubicBezTo>
                      <a:cubicBezTo>
                        <a:pt x="79" y="75"/>
                        <a:pt x="79" y="75"/>
                        <a:pt x="79" y="75"/>
                      </a:cubicBezTo>
                      <a:cubicBezTo>
                        <a:pt x="79" y="75"/>
                        <a:pt x="79" y="75"/>
                        <a:pt x="79" y="75"/>
                      </a:cubicBezTo>
                      <a:cubicBezTo>
                        <a:pt x="79" y="75"/>
                        <a:pt x="79" y="75"/>
                        <a:pt x="79" y="75"/>
                      </a:cubicBezTo>
                      <a:cubicBezTo>
                        <a:pt x="79" y="75"/>
                        <a:pt x="79" y="75"/>
                        <a:pt x="79" y="75"/>
                      </a:cubicBezTo>
                      <a:cubicBezTo>
                        <a:pt x="79" y="76"/>
                        <a:pt x="79" y="76"/>
                        <a:pt x="79" y="76"/>
                      </a:cubicBezTo>
                      <a:cubicBezTo>
                        <a:pt x="79" y="77"/>
                        <a:pt x="79" y="77"/>
                        <a:pt x="79" y="77"/>
                      </a:cubicBezTo>
                      <a:cubicBezTo>
                        <a:pt x="80" y="77"/>
                        <a:pt x="80" y="77"/>
                        <a:pt x="80" y="77"/>
                      </a:cubicBezTo>
                      <a:cubicBezTo>
                        <a:pt x="80" y="77"/>
                        <a:pt x="80" y="77"/>
                        <a:pt x="80" y="77"/>
                      </a:cubicBezTo>
                      <a:cubicBezTo>
                        <a:pt x="80" y="77"/>
                        <a:pt x="80" y="77"/>
                        <a:pt x="80" y="77"/>
                      </a:cubicBezTo>
                      <a:lnTo>
                        <a:pt x="79" y="76"/>
                      </a:lnTo>
                      <a:close/>
                      <a:moveTo>
                        <a:pt x="81" y="61"/>
                      </a:moveTo>
                      <a:cubicBezTo>
                        <a:pt x="81" y="61"/>
                        <a:pt x="81" y="61"/>
                        <a:pt x="81" y="61"/>
                      </a:cubicBezTo>
                      <a:cubicBezTo>
                        <a:pt x="81" y="61"/>
                        <a:pt x="81" y="61"/>
                        <a:pt x="81" y="61"/>
                      </a:cubicBezTo>
                      <a:cubicBezTo>
                        <a:pt x="80" y="62"/>
                        <a:pt x="80" y="62"/>
                        <a:pt x="80" y="62"/>
                      </a:cubicBezTo>
                      <a:cubicBezTo>
                        <a:pt x="80" y="62"/>
                        <a:pt x="80" y="62"/>
                        <a:pt x="80" y="62"/>
                      </a:cubicBezTo>
                      <a:cubicBezTo>
                        <a:pt x="80" y="63"/>
                        <a:pt x="80" y="63"/>
                        <a:pt x="80" y="63"/>
                      </a:cubicBezTo>
                      <a:cubicBezTo>
                        <a:pt x="80" y="63"/>
                        <a:pt x="80" y="63"/>
                        <a:pt x="80" y="63"/>
                      </a:cubicBezTo>
                      <a:cubicBezTo>
                        <a:pt x="80" y="64"/>
                        <a:pt x="80" y="64"/>
                        <a:pt x="80" y="64"/>
                      </a:cubicBezTo>
                      <a:cubicBezTo>
                        <a:pt x="80" y="64"/>
                        <a:pt x="80" y="64"/>
                        <a:pt x="80" y="64"/>
                      </a:cubicBezTo>
                      <a:cubicBezTo>
                        <a:pt x="80" y="64"/>
                        <a:pt x="80" y="64"/>
                        <a:pt x="80" y="64"/>
                      </a:cubicBezTo>
                      <a:cubicBezTo>
                        <a:pt x="81" y="64"/>
                        <a:pt x="81" y="64"/>
                        <a:pt x="81" y="64"/>
                      </a:cubicBezTo>
                      <a:cubicBezTo>
                        <a:pt x="81" y="63"/>
                        <a:pt x="81" y="63"/>
                        <a:pt x="81" y="63"/>
                      </a:cubicBezTo>
                      <a:cubicBezTo>
                        <a:pt x="81" y="63"/>
                        <a:pt x="81" y="63"/>
                        <a:pt x="81" y="63"/>
                      </a:cubicBezTo>
                      <a:cubicBezTo>
                        <a:pt x="81" y="62"/>
                        <a:pt x="81" y="62"/>
                        <a:pt x="81" y="62"/>
                      </a:cubicBezTo>
                      <a:cubicBezTo>
                        <a:pt x="82" y="62"/>
                        <a:pt x="82" y="62"/>
                        <a:pt x="82" y="62"/>
                      </a:cubicBezTo>
                      <a:cubicBezTo>
                        <a:pt x="82" y="61"/>
                        <a:pt x="82" y="61"/>
                        <a:pt x="82" y="61"/>
                      </a:cubicBezTo>
                      <a:cubicBezTo>
                        <a:pt x="81" y="61"/>
                        <a:pt x="81" y="61"/>
                        <a:pt x="81" y="61"/>
                      </a:cubicBezTo>
                      <a:close/>
                      <a:moveTo>
                        <a:pt x="85" y="51"/>
                      </a:moveTo>
                      <a:cubicBezTo>
                        <a:pt x="85" y="51"/>
                        <a:pt x="85" y="51"/>
                        <a:pt x="85" y="51"/>
                      </a:cubicBezTo>
                      <a:cubicBezTo>
                        <a:pt x="85" y="51"/>
                        <a:pt x="85" y="51"/>
                        <a:pt x="85" y="51"/>
                      </a:cubicBezTo>
                      <a:cubicBezTo>
                        <a:pt x="85" y="51"/>
                        <a:pt x="85" y="51"/>
                        <a:pt x="85" y="51"/>
                      </a:cubicBezTo>
                      <a:cubicBezTo>
                        <a:pt x="85" y="51"/>
                        <a:pt x="85" y="51"/>
                        <a:pt x="85" y="51"/>
                      </a:cubicBezTo>
                      <a:cubicBezTo>
                        <a:pt x="85" y="51"/>
                        <a:pt x="85" y="51"/>
                        <a:pt x="85" y="51"/>
                      </a:cubicBezTo>
                      <a:cubicBezTo>
                        <a:pt x="84" y="51"/>
                        <a:pt x="84" y="51"/>
                        <a:pt x="84" y="51"/>
                      </a:cubicBezTo>
                      <a:cubicBezTo>
                        <a:pt x="84" y="51"/>
                        <a:pt x="84" y="51"/>
                        <a:pt x="84" y="51"/>
                      </a:cubicBezTo>
                      <a:cubicBezTo>
                        <a:pt x="84" y="51"/>
                        <a:pt x="84" y="51"/>
                        <a:pt x="84" y="51"/>
                      </a:cubicBezTo>
                      <a:cubicBezTo>
                        <a:pt x="84" y="50"/>
                        <a:pt x="84" y="50"/>
                        <a:pt x="84" y="50"/>
                      </a:cubicBezTo>
                      <a:cubicBezTo>
                        <a:pt x="83" y="50"/>
                        <a:pt x="83" y="50"/>
                        <a:pt x="83" y="50"/>
                      </a:cubicBezTo>
                      <a:cubicBezTo>
                        <a:pt x="83" y="50"/>
                        <a:pt x="83" y="50"/>
                        <a:pt x="83" y="50"/>
                      </a:cubicBezTo>
                      <a:cubicBezTo>
                        <a:pt x="82" y="50"/>
                        <a:pt x="82" y="50"/>
                        <a:pt x="82" y="50"/>
                      </a:cubicBezTo>
                      <a:cubicBezTo>
                        <a:pt x="81" y="50"/>
                        <a:pt x="81" y="50"/>
                        <a:pt x="81" y="50"/>
                      </a:cubicBezTo>
                      <a:cubicBezTo>
                        <a:pt x="81" y="50"/>
                        <a:pt x="81" y="50"/>
                        <a:pt x="81" y="50"/>
                      </a:cubicBezTo>
                      <a:cubicBezTo>
                        <a:pt x="81" y="50"/>
                        <a:pt x="81" y="50"/>
                        <a:pt x="81" y="50"/>
                      </a:cubicBezTo>
                      <a:cubicBezTo>
                        <a:pt x="81" y="50"/>
                        <a:pt x="81" y="50"/>
                        <a:pt x="81" y="50"/>
                      </a:cubicBezTo>
                      <a:cubicBezTo>
                        <a:pt x="80" y="50"/>
                        <a:pt x="80" y="50"/>
                        <a:pt x="80" y="50"/>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8"/>
                        <a:pt x="80" y="48"/>
                        <a:pt x="80" y="48"/>
                      </a:cubicBezTo>
                      <a:cubicBezTo>
                        <a:pt x="80" y="48"/>
                        <a:pt x="80" y="48"/>
                        <a:pt x="80" y="48"/>
                      </a:cubicBezTo>
                      <a:cubicBezTo>
                        <a:pt x="80" y="48"/>
                        <a:pt x="80" y="48"/>
                        <a:pt x="80" y="48"/>
                      </a:cubicBezTo>
                      <a:cubicBezTo>
                        <a:pt x="80" y="48"/>
                        <a:pt x="80" y="48"/>
                        <a:pt x="80" y="48"/>
                      </a:cubicBezTo>
                      <a:cubicBezTo>
                        <a:pt x="80" y="47"/>
                        <a:pt x="80" y="47"/>
                        <a:pt x="80" y="47"/>
                      </a:cubicBezTo>
                      <a:cubicBezTo>
                        <a:pt x="80" y="47"/>
                        <a:pt x="80" y="47"/>
                        <a:pt x="80" y="47"/>
                      </a:cubicBezTo>
                      <a:cubicBezTo>
                        <a:pt x="80" y="47"/>
                        <a:pt x="80" y="47"/>
                        <a:pt x="80" y="47"/>
                      </a:cubicBezTo>
                      <a:cubicBezTo>
                        <a:pt x="80" y="47"/>
                        <a:pt x="80" y="47"/>
                        <a:pt x="80" y="47"/>
                      </a:cubicBezTo>
                      <a:cubicBezTo>
                        <a:pt x="80" y="46"/>
                        <a:pt x="80" y="46"/>
                        <a:pt x="80" y="46"/>
                      </a:cubicBezTo>
                      <a:cubicBezTo>
                        <a:pt x="80" y="46"/>
                        <a:pt x="80" y="46"/>
                        <a:pt x="80" y="46"/>
                      </a:cubicBezTo>
                      <a:cubicBezTo>
                        <a:pt x="80" y="46"/>
                        <a:pt x="80" y="46"/>
                        <a:pt x="80" y="46"/>
                      </a:cubicBezTo>
                      <a:cubicBezTo>
                        <a:pt x="79" y="45"/>
                        <a:pt x="79" y="45"/>
                        <a:pt x="79" y="45"/>
                      </a:cubicBezTo>
                      <a:cubicBezTo>
                        <a:pt x="79" y="45"/>
                        <a:pt x="79" y="45"/>
                        <a:pt x="79" y="45"/>
                      </a:cubicBezTo>
                      <a:cubicBezTo>
                        <a:pt x="78" y="44"/>
                        <a:pt x="78" y="44"/>
                        <a:pt x="78" y="44"/>
                      </a:cubicBezTo>
                      <a:cubicBezTo>
                        <a:pt x="78" y="43"/>
                        <a:pt x="78" y="43"/>
                        <a:pt x="78" y="43"/>
                      </a:cubicBezTo>
                      <a:cubicBezTo>
                        <a:pt x="78" y="43"/>
                        <a:pt x="78" y="43"/>
                        <a:pt x="78" y="43"/>
                      </a:cubicBezTo>
                      <a:cubicBezTo>
                        <a:pt x="78" y="43"/>
                        <a:pt x="78" y="43"/>
                        <a:pt x="78" y="43"/>
                      </a:cubicBezTo>
                      <a:cubicBezTo>
                        <a:pt x="78" y="43"/>
                        <a:pt x="78" y="43"/>
                        <a:pt x="78" y="43"/>
                      </a:cubicBezTo>
                      <a:cubicBezTo>
                        <a:pt x="77" y="43"/>
                        <a:pt x="77" y="43"/>
                        <a:pt x="77" y="43"/>
                      </a:cubicBezTo>
                      <a:cubicBezTo>
                        <a:pt x="77" y="42"/>
                        <a:pt x="77" y="42"/>
                        <a:pt x="77" y="42"/>
                      </a:cubicBezTo>
                      <a:cubicBezTo>
                        <a:pt x="77" y="42"/>
                        <a:pt x="77" y="42"/>
                        <a:pt x="77" y="42"/>
                      </a:cubicBezTo>
                      <a:cubicBezTo>
                        <a:pt x="77" y="42"/>
                        <a:pt x="77" y="42"/>
                        <a:pt x="77" y="42"/>
                      </a:cubicBezTo>
                      <a:cubicBezTo>
                        <a:pt x="77" y="42"/>
                        <a:pt x="77" y="42"/>
                        <a:pt x="77" y="42"/>
                      </a:cubicBezTo>
                      <a:cubicBezTo>
                        <a:pt x="77" y="42"/>
                        <a:pt x="77" y="42"/>
                        <a:pt x="77" y="42"/>
                      </a:cubicBezTo>
                      <a:cubicBezTo>
                        <a:pt x="77" y="42"/>
                        <a:pt x="77" y="42"/>
                        <a:pt x="77" y="42"/>
                      </a:cubicBezTo>
                      <a:cubicBezTo>
                        <a:pt x="76" y="42"/>
                        <a:pt x="76" y="42"/>
                        <a:pt x="76" y="42"/>
                      </a:cubicBezTo>
                      <a:cubicBezTo>
                        <a:pt x="76" y="42"/>
                        <a:pt x="76" y="42"/>
                        <a:pt x="76" y="42"/>
                      </a:cubicBezTo>
                      <a:cubicBezTo>
                        <a:pt x="76" y="42"/>
                        <a:pt x="76" y="42"/>
                        <a:pt x="76" y="42"/>
                      </a:cubicBezTo>
                      <a:cubicBezTo>
                        <a:pt x="76" y="42"/>
                        <a:pt x="76" y="42"/>
                        <a:pt x="76" y="42"/>
                      </a:cubicBezTo>
                      <a:cubicBezTo>
                        <a:pt x="75" y="42"/>
                        <a:pt x="75" y="42"/>
                        <a:pt x="75" y="42"/>
                      </a:cubicBezTo>
                      <a:cubicBezTo>
                        <a:pt x="75" y="41"/>
                        <a:pt x="75" y="41"/>
                        <a:pt x="75" y="41"/>
                      </a:cubicBezTo>
                      <a:cubicBezTo>
                        <a:pt x="75" y="41"/>
                        <a:pt x="75" y="41"/>
                        <a:pt x="75" y="41"/>
                      </a:cubicBezTo>
                      <a:cubicBezTo>
                        <a:pt x="75" y="41"/>
                        <a:pt x="75" y="41"/>
                        <a:pt x="75" y="41"/>
                      </a:cubicBezTo>
                      <a:cubicBezTo>
                        <a:pt x="74" y="41"/>
                        <a:pt x="74" y="41"/>
                        <a:pt x="74" y="41"/>
                      </a:cubicBezTo>
                      <a:cubicBezTo>
                        <a:pt x="74" y="41"/>
                        <a:pt x="74" y="41"/>
                        <a:pt x="74" y="41"/>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39"/>
                        <a:pt x="74" y="39"/>
                        <a:pt x="74" y="39"/>
                      </a:cubicBezTo>
                      <a:cubicBezTo>
                        <a:pt x="74" y="39"/>
                        <a:pt x="74" y="39"/>
                        <a:pt x="74" y="39"/>
                      </a:cubicBezTo>
                      <a:cubicBezTo>
                        <a:pt x="74" y="39"/>
                        <a:pt x="74" y="39"/>
                        <a:pt x="74" y="39"/>
                      </a:cubicBezTo>
                      <a:cubicBezTo>
                        <a:pt x="74" y="39"/>
                        <a:pt x="74" y="39"/>
                        <a:pt x="74" y="39"/>
                      </a:cubicBezTo>
                      <a:cubicBezTo>
                        <a:pt x="74" y="39"/>
                        <a:pt x="74" y="39"/>
                        <a:pt x="74" y="39"/>
                      </a:cubicBezTo>
                      <a:cubicBezTo>
                        <a:pt x="74" y="39"/>
                        <a:pt x="74" y="39"/>
                        <a:pt x="74" y="39"/>
                      </a:cubicBezTo>
                      <a:cubicBezTo>
                        <a:pt x="74" y="38"/>
                        <a:pt x="74" y="38"/>
                        <a:pt x="74" y="38"/>
                      </a:cubicBezTo>
                      <a:cubicBezTo>
                        <a:pt x="74" y="38"/>
                        <a:pt x="74" y="38"/>
                        <a:pt x="74" y="38"/>
                      </a:cubicBezTo>
                      <a:cubicBezTo>
                        <a:pt x="73" y="38"/>
                        <a:pt x="73" y="38"/>
                        <a:pt x="73" y="38"/>
                      </a:cubicBezTo>
                      <a:cubicBezTo>
                        <a:pt x="73" y="37"/>
                        <a:pt x="73" y="37"/>
                        <a:pt x="73" y="37"/>
                      </a:cubicBezTo>
                      <a:cubicBezTo>
                        <a:pt x="73" y="37"/>
                        <a:pt x="73" y="37"/>
                        <a:pt x="73" y="37"/>
                      </a:cubicBezTo>
                      <a:cubicBezTo>
                        <a:pt x="73" y="37"/>
                        <a:pt x="73" y="37"/>
                        <a:pt x="73" y="37"/>
                      </a:cubicBezTo>
                      <a:cubicBezTo>
                        <a:pt x="72" y="35"/>
                        <a:pt x="72" y="35"/>
                        <a:pt x="72" y="35"/>
                      </a:cubicBezTo>
                      <a:cubicBezTo>
                        <a:pt x="72" y="35"/>
                        <a:pt x="72" y="35"/>
                        <a:pt x="72" y="35"/>
                      </a:cubicBezTo>
                      <a:cubicBezTo>
                        <a:pt x="72" y="35"/>
                        <a:pt x="72" y="35"/>
                        <a:pt x="72" y="35"/>
                      </a:cubicBezTo>
                      <a:cubicBezTo>
                        <a:pt x="72" y="34"/>
                        <a:pt x="72" y="34"/>
                        <a:pt x="72" y="34"/>
                      </a:cubicBezTo>
                      <a:cubicBezTo>
                        <a:pt x="72" y="34"/>
                        <a:pt x="72" y="34"/>
                        <a:pt x="72" y="34"/>
                      </a:cubicBezTo>
                      <a:cubicBezTo>
                        <a:pt x="71" y="33"/>
                        <a:pt x="71" y="33"/>
                        <a:pt x="71" y="33"/>
                      </a:cubicBezTo>
                      <a:cubicBezTo>
                        <a:pt x="71" y="33"/>
                        <a:pt x="71" y="33"/>
                        <a:pt x="71" y="33"/>
                      </a:cubicBezTo>
                      <a:cubicBezTo>
                        <a:pt x="71" y="33"/>
                        <a:pt x="71" y="33"/>
                        <a:pt x="71" y="33"/>
                      </a:cubicBezTo>
                      <a:cubicBezTo>
                        <a:pt x="71" y="33"/>
                        <a:pt x="71" y="33"/>
                        <a:pt x="71" y="33"/>
                      </a:cubicBezTo>
                      <a:cubicBezTo>
                        <a:pt x="70" y="33"/>
                        <a:pt x="70" y="33"/>
                        <a:pt x="70" y="33"/>
                      </a:cubicBezTo>
                      <a:cubicBezTo>
                        <a:pt x="70" y="33"/>
                        <a:pt x="70" y="33"/>
                        <a:pt x="70" y="33"/>
                      </a:cubicBezTo>
                      <a:cubicBezTo>
                        <a:pt x="69" y="32"/>
                        <a:pt x="69" y="32"/>
                        <a:pt x="69" y="32"/>
                      </a:cubicBezTo>
                      <a:cubicBezTo>
                        <a:pt x="68" y="32"/>
                        <a:pt x="68" y="32"/>
                        <a:pt x="68" y="32"/>
                      </a:cubicBezTo>
                      <a:cubicBezTo>
                        <a:pt x="67" y="32"/>
                        <a:pt x="67" y="32"/>
                        <a:pt x="67" y="32"/>
                      </a:cubicBezTo>
                      <a:cubicBezTo>
                        <a:pt x="67" y="31"/>
                        <a:pt x="67" y="31"/>
                        <a:pt x="67" y="31"/>
                      </a:cubicBezTo>
                      <a:cubicBezTo>
                        <a:pt x="67" y="31"/>
                        <a:pt x="67" y="31"/>
                        <a:pt x="67" y="31"/>
                      </a:cubicBezTo>
                      <a:cubicBezTo>
                        <a:pt x="66" y="30"/>
                        <a:pt x="66" y="30"/>
                        <a:pt x="66" y="30"/>
                      </a:cubicBezTo>
                      <a:cubicBezTo>
                        <a:pt x="66" y="31"/>
                        <a:pt x="66" y="31"/>
                        <a:pt x="66" y="31"/>
                      </a:cubicBezTo>
                      <a:cubicBezTo>
                        <a:pt x="66" y="30"/>
                        <a:pt x="66" y="30"/>
                        <a:pt x="66" y="30"/>
                      </a:cubicBezTo>
                      <a:cubicBezTo>
                        <a:pt x="65" y="30"/>
                        <a:pt x="65" y="30"/>
                        <a:pt x="65" y="30"/>
                      </a:cubicBezTo>
                      <a:cubicBezTo>
                        <a:pt x="65" y="30"/>
                        <a:pt x="65" y="30"/>
                        <a:pt x="65" y="30"/>
                      </a:cubicBezTo>
                      <a:cubicBezTo>
                        <a:pt x="65" y="30"/>
                        <a:pt x="65" y="30"/>
                        <a:pt x="65" y="30"/>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5" y="29"/>
                        <a:pt x="65" y="29"/>
                        <a:pt x="65" y="29"/>
                      </a:cubicBezTo>
                      <a:cubicBezTo>
                        <a:pt x="64" y="29"/>
                        <a:pt x="64" y="29"/>
                        <a:pt x="64" y="29"/>
                      </a:cubicBezTo>
                      <a:cubicBezTo>
                        <a:pt x="64" y="29"/>
                        <a:pt x="64" y="29"/>
                        <a:pt x="64" y="29"/>
                      </a:cubicBezTo>
                      <a:cubicBezTo>
                        <a:pt x="64" y="29"/>
                        <a:pt x="64" y="29"/>
                        <a:pt x="64" y="29"/>
                      </a:cubicBezTo>
                      <a:cubicBezTo>
                        <a:pt x="63" y="28"/>
                        <a:pt x="63" y="28"/>
                        <a:pt x="63" y="28"/>
                      </a:cubicBezTo>
                      <a:cubicBezTo>
                        <a:pt x="63" y="28"/>
                        <a:pt x="63" y="28"/>
                        <a:pt x="63" y="28"/>
                      </a:cubicBezTo>
                      <a:cubicBezTo>
                        <a:pt x="63" y="28"/>
                        <a:pt x="63" y="28"/>
                        <a:pt x="63" y="28"/>
                      </a:cubicBezTo>
                      <a:cubicBezTo>
                        <a:pt x="63" y="27"/>
                        <a:pt x="63" y="27"/>
                        <a:pt x="63" y="27"/>
                      </a:cubicBezTo>
                      <a:cubicBezTo>
                        <a:pt x="63" y="27"/>
                        <a:pt x="63" y="27"/>
                        <a:pt x="63" y="27"/>
                      </a:cubicBezTo>
                      <a:cubicBezTo>
                        <a:pt x="63" y="27"/>
                        <a:pt x="63" y="27"/>
                        <a:pt x="63" y="27"/>
                      </a:cubicBezTo>
                      <a:cubicBezTo>
                        <a:pt x="63" y="27"/>
                        <a:pt x="63" y="27"/>
                        <a:pt x="63" y="27"/>
                      </a:cubicBezTo>
                      <a:cubicBezTo>
                        <a:pt x="63" y="27"/>
                        <a:pt x="63" y="27"/>
                        <a:pt x="63" y="27"/>
                      </a:cubicBezTo>
                      <a:cubicBezTo>
                        <a:pt x="63" y="26"/>
                        <a:pt x="63" y="26"/>
                        <a:pt x="63" y="26"/>
                      </a:cubicBezTo>
                      <a:cubicBezTo>
                        <a:pt x="63" y="26"/>
                        <a:pt x="63" y="26"/>
                        <a:pt x="63" y="26"/>
                      </a:cubicBezTo>
                      <a:cubicBezTo>
                        <a:pt x="62" y="26"/>
                        <a:pt x="62" y="26"/>
                        <a:pt x="62" y="26"/>
                      </a:cubicBezTo>
                      <a:cubicBezTo>
                        <a:pt x="62" y="25"/>
                        <a:pt x="62" y="25"/>
                        <a:pt x="62" y="25"/>
                      </a:cubicBezTo>
                      <a:cubicBezTo>
                        <a:pt x="61" y="25"/>
                        <a:pt x="61" y="25"/>
                        <a:pt x="61" y="25"/>
                      </a:cubicBezTo>
                      <a:cubicBezTo>
                        <a:pt x="61" y="24"/>
                        <a:pt x="61" y="24"/>
                        <a:pt x="61" y="24"/>
                      </a:cubicBezTo>
                      <a:cubicBezTo>
                        <a:pt x="60" y="24"/>
                        <a:pt x="60" y="24"/>
                        <a:pt x="60" y="24"/>
                      </a:cubicBezTo>
                      <a:cubicBezTo>
                        <a:pt x="60" y="24"/>
                        <a:pt x="60" y="24"/>
                        <a:pt x="60" y="24"/>
                      </a:cubicBezTo>
                      <a:cubicBezTo>
                        <a:pt x="59" y="24"/>
                        <a:pt x="59" y="24"/>
                        <a:pt x="59" y="24"/>
                      </a:cubicBezTo>
                      <a:cubicBezTo>
                        <a:pt x="59" y="24"/>
                        <a:pt x="59" y="24"/>
                        <a:pt x="59" y="24"/>
                      </a:cubicBezTo>
                      <a:cubicBezTo>
                        <a:pt x="58" y="24"/>
                        <a:pt x="58" y="24"/>
                        <a:pt x="58" y="24"/>
                      </a:cubicBezTo>
                      <a:cubicBezTo>
                        <a:pt x="58" y="23"/>
                        <a:pt x="58" y="23"/>
                        <a:pt x="58" y="23"/>
                      </a:cubicBezTo>
                      <a:cubicBezTo>
                        <a:pt x="58" y="23"/>
                        <a:pt x="58" y="23"/>
                        <a:pt x="58" y="23"/>
                      </a:cubicBezTo>
                      <a:cubicBezTo>
                        <a:pt x="57" y="22"/>
                        <a:pt x="57" y="22"/>
                        <a:pt x="57" y="22"/>
                      </a:cubicBezTo>
                      <a:cubicBezTo>
                        <a:pt x="57" y="21"/>
                        <a:pt x="57" y="21"/>
                        <a:pt x="57" y="21"/>
                      </a:cubicBezTo>
                      <a:cubicBezTo>
                        <a:pt x="57" y="21"/>
                        <a:pt x="57" y="21"/>
                        <a:pt x="57" y="21"/>
                      </a:cubicBezTo>
                      <a:cubicBezTo>
                        <a:pt x="56" y="20"/>
                        <a:pt x="56" y="20"/>
                        <a:pt x="56" y="20"/>
                      </a:cubicBezTo>
                      <a:cubicBezTo>
                        <a:pt x="55" y="20"/>
                        <a:pt x="55" y="20"/>
                        <a:pt x="55" y="20"/>
                      </a:cubicBezTo>
                      <a:cubicBezTo>
                        <a:pt x="54" y="20"/>
                        <a:pt x="54" y="20"/>
                        <a:pt x="54" y="20"/>
                      </a:cubicBezTo>
                      <a:cubicBezTo>
                        <a:pt x="54" y="20"/>
                        <a:pt x="54" y="20"/>
                        <a:pt x="54" y="20"/>
                      </a:cubicBezTo>
                      <a:cubicBezTo>
                        <a:pt x="53" y="19"/>
                        <a:pt x="53" y="19"/>
                        <a:pt x="53" y="19"/>
                      </a:cubicBezTo>
                      <a:cubicBezTo>
                        <a:pt x="53" y="19"/>
                        <a:pt x="53" y="19"/>
                        <a:pt x="53" y="19"/>
                      </a:cubicBezTo>
                      <a:cubicBezTo>
                        <a:pt x="52" y="19"/>
                        <a:pt x="52" y="19"/>
                        <a:pt x="52" y="19"/>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7"/>
                        <a:pt x="51" y="17"/>
                        <a:pt x="51" y="17"/>
                      </a:cubicBezTo>
                      <a:cubicBezTo>
                        <a:pt x="51" y="17"/>
                        <a:pt x="51" y="17"/>
                        <a:pt x="51" y="17"/>
                      </a:cubicBezTo>
                      <a:cubicBezTo>
                        <a:pt x="50" y="17"/>
                        <a:pt x="50" y="17"/>
                        <a:pt x="50" y="17"/>
                      </a:cubicBezTo>
                      <a:cubicBezTo>
                        <a:pt x="50" y="16"/>
                        <a:pt x="50" y="16"/>
                        <a:pt x="50" y="16"/>
                      </a:cubicBezTo>
                      <a:cubicBezTo>
                        <a:pt x="50" y="16"/>
                        <a:pt x="50" y="16"/>
                        <a:pt x="50" y="16"/>
                      </a:cubicBezTo>
                      <a:cubicBezTo>
                        <a:pt x="50" y="16"/>
                        <a:pt x="50" y="16"/>
                        <a:pt x="50" y="16"/>
                      </a:cubicBezTo>
                      <a:cubicBezTo>
                        <a:pt x="49" y="15"/>
                        <a:pt x="49" y="15"/>
                        <a:pt x="49" y="15"/>
                      </a:cubicBezTo>
                      <a:cubicBezTo>
                        <a:pt x="49" y="15"/>
                        <a:pt x="49" y="15"/>
                        <a:pt x="49" y="15"/>
                      </a:cubicBezTo>
                      <a:cubicBezTo>
                        <a:pt x="49" y="15"/>
                        <a:pt x="49" y="15"/>
                        <a:pt x="49" y="15"/>
                      </a:cubicBezTo>
                      <a:cubicBezTo>
                        <a:pt x="49" y="15"/>
                        <a:pt x="49" y="15"/>
                        <a:pt x="49" y="15"/>
                      </a:cubicBezTo>
                      <a:cubicBezTo>
                        <a:pt x="48" y="15"/>
                        <a:pt x="48" y="15"/>
                        <a:pt x="48" y="15"/>
                      </a:cubicBezTo>
                      <a:cubicBezTo>
                        <a:pt x="48" y="15"/>
                        <a:pt x="48" y="15"/>
                        <a:pt x="48" y="15"/>
                      </a:cubicBezTo>
                      <a:cubicBezTo>
                        <a:pt x="48" y="14"/>
                        <a:pt x="48" y="14"/>
                        <a:pt x="48" y="14"/>
                      </a:cubicBezTo>
                      <a:cubicBezTo>
                        <a:pt x="47" y="13"/>
                        <a:pt x="47" y="13"/>
                        <a:pt x="47" y="13"/>
                      </a:cubicBezTo>
                      <a:cubicBezTo>
                        <a:pt x="47" y="12"/>
                        <a:pt x="47" y="12"/>
                        <a:pt x="47" y="12"/>
                      </a:cubicBezTo>
                      <a:cubicBezTo>
                        <a:pt x="46" y="11"/>
                        <a:pt x="46" y="11"/>
                        <a:pt x="46" y="11"/>
                      </a:cubicBezTo>
                      <a:cubicBezTo>
                        <a:pt x="46" y="11"/>
                        <a:pt x="46" y="11"/>
                        <a:pt x="46" y="11"/>
                      </a:cubicBezTo>
                      <a:cubicBezTo>
                        <a:pt x="46" y="10"/>
                        <a:pt x="46" y="10"/>
                        <a:pt x="46" y="10"/>
                      </a:cubicBezTo>
                      <a:cubicBezTo>
                        <a:pt x="45" y="10"/>
                        <a:pt x="45" y="10"/>
                        <a:pt x="45" y="10"/>
                      </a:cubicBezTo>
                      <a:cubicBezTo>
                        <a:pt x="45" y="9"/>
                        <a:pt x="45" y="9"/>
                        <a:pt x="45" y="9"/>
                      </a:cubicBezTo>
                      <a:cubicBezTo>
                        <a:pt x="44" y="9"/>
                        <a:pt x="44" y="9"/>
                        <a:pt x="44" y="9"/>
                      </a:cubicBezTo>
                      <a:cubicBezTo>
                        <a:pt x="43" y="9"/>
                        <a:pt x="43" y="9"/>
                        <a:pt x="43" y="9"/>
                      </a:cubicBezTo>
                      <a:cubicBezTo>
                        <a:pt x="43" y="9"/>
                        <a:pt x="43" y="9"/>
                        <a:pt x="43" y="9"/>
                      </a:cubicBezTo>
                      <a:cubicBezTo>
                        <a:pt x="42" y="9"/>
                        <a:pt x="42" y="9"/>
                        <a:pt x="42" y="9"/>
                      </a:cubicBezTo>
                      <a:cubicBezTo>
                        <a:pt x="42" y="9"/>
                        <a:pt x="42" y="9"/>
                        <a:pt x="42" y="9"/>
                      </a:cubicBezTo>
                      <a:cubicBezTo>
                        <a:pt x="41" y="9"/>
                        <a:pt x="41" y="9"/>
                        <a:pt x="41" y="9"/>
                      </a:cubicBezTo>
                      <a:cubicBezTo>
                        <a:pt x="41" y="8"/>
                        <a:pt x="41" y="8"/>
                        <a:pt x="41" y="8"/>
                      </a:cubicBezTo>
                      <a:cubicBezTo>
                        <a:pt x="41" y="8"/>
                        <a:pt x="41" y="8"/>
                        <a:pt x="41" y="8"/>
                      </a:cubicBezTo>
                      <a:cubicBezTo>
                        <a:pt x="40" y="8"/>
                        <a:pt x="40" y="8"/>
                        <a:pt x="40" y="8"/>
                      </a:cubicBezTo>
                      <a:cubicBezTo>
                        <a:pt x="40" y="7"/>
                        <a:pt x="40" y="7"/>
                        <a:pt x="40" y="7"/>
                      </a:cubicBezTo>
                      <a:cubicBezTo>
                        <a:pt x="40" y="7"/>
                        <a:pt x="40" y="7"/>
                        <a:pt x="40" y="7"/>
                      </a:cubicBezTo>
                      <a:cubicBezTo>
                        <a:pt x="40" y="7"/>
                        <a:pt x="40" y="7"/>
                        <a:pt x="40" y="7"/>
                      </a:cubicBezTo>
                      <a:cubicBezTo>
                        <a:pt x="39" y="7"/>
                        <a:pt x="39" y="7"/>
                        <a:pt x="39" y="7"/>
                      </a:cubicBezTo>
                      <a:cubicBezTo>
                        <a:pt x="39" y="7"/>
                        <a:pt x="39" y="7"/>
                        <a:pt x="39" y="7"/>
                      </a:cubicBezTo>
                      <a:cubicBezTo>
                        <a:pt x="37" y="6"/>
                        <a:pt x="37" y="6"/>
                        <a:pt x="37" y="6"/>
                      </a:cubicBezTo>
                      <a:cubicBezTo>
                        <a:pt x="37" y="6"/>
                        <a:pt x="37" y="6"/>
                        <a:pt x="37" y="6"/>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3"/>
                        <a:pt x="37" y="3"/>
                        <a:pt x="37" y="3"/>
                      </a:cubicBezTo>
                      <a:cubicBezTo>
                        <a:pt x="37" y="3"/>
                        <a:pt x="37" y="3"/>
                        <a:pt x="37" y="3"/>
                      </a:cubicBezTo>
                      <a:cubicBezTo>
                        <a:pt x="38" y="3"/>
                        <a:pt x="38" y="3"/>
                        <a:pt x="38" y="3"/>
                      </a:cubicBezTo>
                      <a:cubicBezTo>
                        <a:pt x="38" y="3"/>
                        <a:pt x="38" y="3"/>
                        <a:pt x="38" y="3"/>
                      </a:cubicBezTo>
                      <a:cubicBezTo>
                        <a:pt x="38" y="2"/>
                        <a:pt x="38" y="2"/>
                        <a:pt x="38" y="2"/>
                      </a:cubicBezTo>
                      <a:cubicBezTo>
                        <a:pt x="38" y="2"/>
                        <a:pt x="38" y="2"/>
                        <a:pt x="38" y="2"/>
                      </a:cubicBezTo>
                      <a:cubicBezTo>
                        <a:pt x="38" y="2"/>
                        <a:pt x="38" y="2"/>
                        <a:pt x="38" y="2"/>
                      </a:cubicBezTo>
                      <a:cubicBezTo>
                        <a:pt x="39" y="1"/>
                        <a:pt x="39" y="1"/>
                        <a:pt x="39" y="1"/>
                      </a:cubicBezTo>
                      <a:cubicBezTo>
                        <a:pt x="39" y="1"/>
                        <a:pt x="39" y="1"/>
                        <a:pt x="39" y="1"/>
                      </a:cubicBezTo>
                      <a:cubicBezTo>
                        <a:pt x="39" y="1"/>
                        <a:pt x="39" y="1"/>
                        <a:pt x="39" y="1"/>
                      </a:cubicBezTo>
                      <a:cubicBezTo>
                        <a:pt x="39" y="0"/>
                        <a:pt x="39" y="0"/>
                        <a:pt x="39" y="0"/>
                      </a:cubicBezTo>
                      <a:cubicBezTo>
                        <a:pt x="39" y="0"/>
                        <a:pt x="39" y="0"/>
                        <a:pt x="39" y="0"/>
                      </a:cubicBezTo>
                      <a:cubicBezTo>
                        <a:pt x="40" y="0"/>
                        <a:pt x="40" y="0"/>
                        <a:pt x="40" y="0"/>
                      </a:cubicBezTo>
                      <a:cubicBezTo>
                        <a:pt x="39" y="0"/>
                        <a:pt x="39" y="0"/>
                        <a:pt x="39" y="0"/>
                      </a:cubicBezTo>
                      <a:cubicBezTo>
                        <a:pt x="39" y="0"/>
                        <a:pt x="39" y="0"/>
                        <a:pt x="39" y="0"/>
                      </a:cubicBezTo>
                      <a:cubicBezTo>
                        <a:pt x="33" y="1"/>
                        <a:pt x="27" y="2"/>
                        <a:pt x="20" y="3"/>
                      </a:cubicBezTo>
                      <a:cubicBezTo>
                        <a:pt x="14" y="3"/>
                        <a:pt x="8" y="5"/>
                        <a:pt x="2" y="5"/>
                      </a:cubicBezTo>
                      <a:cubicBezTo>
                        <a:pt x="0" y="6"/>
                        <a:pt x="0" y="6"/>
                        <a:pt x="0" y="6"/>
                      </a:cubicBezTo>
                      <a:cubicBezTo>
                        <a:pt x="0" y="6"/>
                        <a:pt x="0" y="6"/>
                        <a:pt x="0" y="6"/>
                      </a:cubicBezTo>
                      <a:cubicBezTo>
                        <a:pt x="0" y="6"/>
                        <a:pt x="0" y="6"/>
                        <a:pt x="0" y="6"/>
                      </a:cubicBezTo>
                      <a:cubicBezTo>
                        <a:pt x="1" y="8"/>
                        <a:pt x="1" y="9"/>
                        <a:pt x="1" y="10"/>
                      </a:cubicBezTo>
                      <a:cubicBezTo>
                        <a:pt x="4" y="19"/>
                        <a:pt x="7" y="28"/>
                        <a:pt x="10" y="37"/>
                      </a:cubicBezTo>
                      <a:cubicBezTo>
                        <a:pt x="10" y="39"/>
                        <a:pt x="10" y="39"/>
                        <a:pt x="10" y="39"/>
                      </a:cubicBezTo>
                      <a:cubicBezTo>
                        <a:pt x="11" y="40"/>
                        <a:pt x="11" y="42"/>
                        <a:pt x="12" y="44"/>
                      </a:cubicBezTo>
                      <a:cubicBezTo>
                        <a:pt x="12" y="44"/>
                        <a:pt x="12" y="44"/>
                        <a:pt x="12" y="44"/>
                      </a:cubicBezTo>
                      <a:cubicBezTo>
                        <a:pt x="12" y="46"/>
                        <a:pt x="12" y="46"/>
                        <a:pt x="12" y="46"/>
                      </a:cubicBezTo>
                      <a:cubicBezTo>
                        <a:pt x="12" y="46"/>
                        <a:pt x="12" y="46"/>
                        <a:pt x="12" y="46"/>
                      </a:cubicBezTo>
                      <a:cubicBezTo>
                        <a:pt x="13" y="46"/>
                        <a:pt x="13" y="46"/>
                        <a:pt x="13"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4" y="48"/>
                        <a:pt x="14" y="48"/>
                        <a:pt x="14" y="48"/>
                      </a:cubicBezTo>
                      <a:cubicBezTo>
                        <a:pt x="14" y="49"/>
                        <a:pt x="14" y="49"/>
                        <a:pt x="14" y="49"/>
                      </a:cubicBezTo>
                      <a:cubicBezTo>
                        <a:pt x="14" y="49"/>
                        <a:pt x="14" y="49"/>
                        <a:pt x="14" y="49"/>
                      </a:cubicBezTo>
                      <a:cubicBezTo>
                        <a:pt x="14" y="49"/>
                        <a:pt x="14" y="49"/>
                        <a:pt x="14" y="49"/>
                      </a:cubicBezTo>
                      <a:cubicBezTo>
                        <a:pt x="14" y="50"/>
                        <a:pt x="14" y="50"/>
                        <a:pt x="14" y="50"/>
                      </a:cubicBezTo>
                      <a:cubicBezTo>
                        <a:pt x="14" y="50"/>
                        <a:pt x="14" y="50"/>
                        <a:pt x="14" y="50"/>
                      </a:cubicBezTo>
                      <a:cubicBezTo>
                        <a:pt x="14" y="50"/>
                        <a:pt x="14" y="50"/>
                        <a:pt x="14" y="50"/>
                      </a:cubicBezTo>
                      <a:cubicBezTo>
                        <a:pt x="15" y="50"/>
                        <a:pt x="15" y="50"/>
                        <a:pt x="15" y="50"/>
                      </a:cubicBezTo>
                      <a:cubicBezTo>
                        <a:pt x="15" y="50"/>
                        <a:pt x="15" y="50"/>
                        <a:pt x="15" y="50"/>
                      </a:cubicBezTo>
                      <a:cubicBezTo>
                        <a:pt x="16" y="51"/>
                        <a:pt x="16" y="51"/>
                        <a:pt x="16" y="51"/>
                      </a:cubicBezTo>
                      <a:cubicBezTo>
                        <a:pt x="16" y="52"/>
                        <a:pt x="16" y="52"/>
                        <a:pt x="16" y="52"/>
                      </a:cubicBezTo>
                      <a:cubicBezTo>
                        <a:pt x="16" y="52"/>
                        <a:pt x="16" y="52"/>
                        <a:pt x="16" y="52"/>
                      </a:cubicBezTo>
                      <a:cubicBezTo>
                        <a:pt x="16" y="53"/>
                        <a:pt x="16" y="53"/>
                        <a:pt x="16" y="53"/>
                      </a:cubicBezTo>
                      <a:cubicBezTo>
                        <a:pt x="16" y="53"/>
                        <a:pt x="16" y="53"/>
                        <a:pt x="16" y="53"/>
                      </a:cubicBezTo>
                      <a:cubicBezTo>
                        <a:pt x="17" y="53"/>
                        <a:pt x="17" y="53"/>
                        <a:pt x="17" y="53"/>
                      </a:cubicBezTo>
                      <a:cubicBezTo>
                        <a:pt x="17" y="53"/>
                        <a:pt x="17" y="53"/>
                        <a:pt x="17" y="53"/>
                      </a:cubicBezTo>
                      <a:cubicBezTo>
                        <a:pt x="17" y="54"/>
                        <a:pt x="17" y="54"/>
                        <a:pt x="17" y="54"/>
                      </a:cubicBezTo>
                      <a:cubicBezTo>
                        <a:pt x="17" y="54"/>
                        <a:pt x="17" y="54"/>
                        <a:pt x="17" y="54"/>
                      </a:cubicBezTo>
                      <a:cubicBezTo>
                        <a:pt x="17" y="54"/>
                        <a:pt x="17" y="54"/>
                        <a:pt x="17" y="54"/>
                      </a:cubicBezTo>
                      <a:cubicBezTo>
                        <a:pt x="17" y="54"/>
                        <a:pt x="17" y="54"/>
                        <a:pt x="17" y="54"/>
                      </a:cubicBezTo>
                      <a:cubicBezTo>
                        <a:pt x="17" y="55"/>
                        <a:pt x="17" y="55"/>
                        <a:pt x="17" y="55"/>
                      </a:cubicBezTo>
                      <a:cubicBezTo>
                        <a:pt x="17" y="55"/>
                        <a:pt x="17" y="55"/>
                        <a:pt x="17" y="55"/>
                      </a:cubicBezTo>
                      <a:cubicBezTo>
                        <a:pt x="17" y="55"/>
                        <a:pt x="17" y="55"/>
                        <a:pt x="17" y="55"/>
                      </a:cubicBezTo>
                      <a:cubicBezTo>
                        <a:pt x="17" y="56"/>
                        <a:pt x="17" y="56"/>
                        <a:pt x="17"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7"/>
                        <a:pt x="18" y="57"/>
                        <a:pt x="18" y="57"/>
                      </a:cubicBezTo>
                      <a:cubicBezTo>
                        <a:pt x="18" y="58"/>
                        <a:pt x="18" y="58"/>
                        <a:pt x="18" y="58"/>
                      </a:cubicBezTo>
                      <a:cubicBezTo>
                        <a:pt x="18" y="57"/>
                        <a:pt x="18" y="57"/>
                        <a:pt x="18" y="57"/>
                      </a:cubicBezTo>
                      <a:cubicBezTo>
                        <a:pt x="17" y="58"/>
                        <a:pt x="17" y="58"/>
                        <a:pt x="17" y="58"/>
                      </a:cubicBezTo>
                      <a:cubicBezTo>
                        <a:pt x="17" y="58"/>
                        <a:pt x="17" y="58"/>
                        <a:pt x="17" y="58"/>
                      </a:cubicBezTo>
                      <a:cubicBezTo>
                        <a:pt x="18" y="58"/>
                        <a:pt x="18" y="58"/>
                        <a:pt x="18"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9"/>
                        <a:pt x="17" y="59"/>
                        <a:pt x="17" y="59"/>
                      </a:cubicBezTo>
                      <a:cubicBezTo>
                        <a:pt x="16" y="59"/>
                        <a:pt x="16" y="59"/>
                        <a:pt x="16" y="59"/>
                      </a:cubicBezTo>
                      <a:cubicBezTo>
                        <a:pt x="16" y="59"/>
                        <a:pt x="16" y="59"/>
                        <a:pt x="16" y="59"/>
                      </a:cubicBezTo>
                      <a:cubicBezTo>
                        <a:pt x="16" y="60"/>
                        <a:pt x="16" y="60"/>
                        <a:pt x="16" y="60"/>
                      </a:cubicBezTo>
                      <a:cubicBezTo>
                        <a:pt x="16" y="60"/>
                        <a:pt x="16" y="60"/>
                        <a:pt x="16" y="60"/>
                      </a:cubicBezTo>
                      <a:cubicBezTo>
                        <a:pt x="16" y="61"/>
                        <a:pt x="16" y="61"/>
                        <a:pt x="16" y="61"/>
                      </a:cubicBezTo>
                      <a:cubicBezTo>
                        <a:pt x="16" y="61"/>
                        <a:pt x="16" y="61"/>
                        <a:pt x="16" y="61"/>
                      </a:cubicBezTo>
                      <a:cubicBezTo>
                        <a:pt x="16" y="61"/>
                        <a:pt x="16" y="61"/>
                        <a:pt x="16" y="61"/>
                      </a:cubicBezTo>
                      <a:cubicBezTo>
                        <a:pt x="16" y="62"/>
                        <a:pt x="16" y="62"/>
                        <a:pt x="16" y="62"/>
                      </a:cubicBezTo>
                      <a:cubicBezTo>
                        <a:pt x="16" y="62"/>
                        <a:pt x="16" y="62"/>
                        <a:pt x="16" y="62"/>
                      </a:cubicBezTo>
                      <a:cubicBezTo>
                        <a:pt x="16" y="62"/>
                        <a:pt x="16" y="62"/>
                        <a:pt x="16" y="62"/>
                      </a:cubicBezTo>
                      <a:cubicBezTo>
                        <a:pt x="16" y="62"/>
                        <a:pt x="16" y="62"/>
                        <a:pt x="16" y="62"/>
                      </a:cubicBezTo>
                      <a:cubicBezTo>
                        <a:pt x="16" y="63"/>
                        <a:pt x="16" y="63"/>
                        <a:pt x="16" y="63"/>
                      </a:cubicBezTo>
                      <a:cubicBezTo>
                        <a:pt x="16" y="64"/>
                        <a:pt x="16" y="64"/>
                        <a:pt x="16" y="64"/>
                      </a:cubicBezTo>
                      <a:cubicBezTo>
                        <a:pt x="16" y="65"/>
                        <a:pt x="16" y="65"/>
                        <a:pt x="16" y="65"/>
                      </a:cubicBezTo>
                      <a:cubicBezTo>
                        <a:pt x="16" y="65"/>
                        <a:pt x="16" y="65"/>
                        <a:pt x="16" y="65"/>
                      </a:cubicBezTo>
                      <a:cubicBezTo>
                        <a:pt x="16" y="65"/>
                        <a:pt x="16" y="65"/>
                        <a:pt x="16" y="65"/>
                      </a:cubicBezTo>
                      <a:cubicBezTo>
                        <a:pt x="16" y="65"/>
                        <a:pt x="16" y="65"/>
                        <a:pt x="16" y="65"/>
                      </a:cubicBezTo>
                      <a:cubicBezTo>
                        <a:pt x="16" y="66"/>
                        <a:pt x="16" y="66"/>
                        <a:pt x="16" y="66"/>
                      </a:cubicBezTo>
                      <a:cubicBezTo>
                        <a:pt x="16" y="66"/>
                        <a:pt x="16" y="66"/>
                        <a:pt x="16" y="66"/>
                      </a:cubicBezTo>
                      <a:cubicBezTo>
                        <a:pt x="16" y="68"/>
                        <a:pt x="16" y="68"/>
                        <a:pt x="16" y="68"/>
                      </a:cubicBezTo>
                      <a:cubicBezTo>
                        <a:pt x="17" y="68"/>
                        <a:pt x="17" y="68"/>
                        <a:pt x="17" y="68"/>
                      </a:cubicBezTo>
                      <a:cubicBezTo>
                        <a:pt x="17" y="69"/>
                        <a:pt x="17" y="69"/>
                        <a:pt x="17" y="69"/>
                      </a:cubicBezTo>
                      <a:cubicBezTo>
                        <a:pt x="18" y="69"/>
                        <a:pt x="18" y="69"/>
                        <a:pt x="18" y="69"/>
                      </a:cubicBezTo>
                      <a:cubicBezTo>
                        <a:pt x="18" y="70"/>
                        <a:pt x="18" y="70"/>
                        <a:pt x="18" y="70"/>
                      </a:cubicBezTo>
                      <a:cubicBezTo>
                        <a:pt x="18" y="70"/>
                        <a:pt x="18" y="70"/>
                        <a:pt x="18" y="70"/>
                      </a:cubicBezTo>
                      <a:cubicBezTo>
                        <a:pt x="18" y="70"/>
                        <a:pt x="18" y="70"/>
                        <a:pt x="18" y="70"/>
                      </a:cubicBezTo>
                      <a:cubicBezTo>
                        <a:pt x="18" y="71"/>
                        <a:pt x="18" y="71"/>
                        <a:pt x="18" y="71"/>
                      </a:cubicBezTo>
                      <a:cubicBezTo>
                        <a:pt x="18" y="71"/>
                        <a:pt x="18" y="71"/>
                        <a:pt x="18" y="71"/>
                      </a:cubicBezTo>
                      <a:cubicBezTo>
                        <a:pt x="18" y="71"/>
                        <a:pt x="18" y="71"/>
                        <a:pt x="18" y="71"/>
                      </a:cubicBezTo>
                      <a:cubicBezTo>
                        <a:pt x="18" y="72"/>
                        <a:pt x="18" y="72"/>
                        <a:pt x="18" y="72"/>
                      </a:cubicBezTo>
                      <a:cubicBezTo>
                        <a:pt x="18" y="72"/>
                        <a:pt x="18" y="72"/>
                        <a:pt x="18" y="72"/>
                      </a:cubicBezTo>
                      <a:cubicBezTo>
                        <a:pt x="18" y="73"/>
                        <a:pt x="18" y="73"/>
                        <a:pt x="18" y="73"/>
                      </a:cubicBezTo>
                      <a:cubicBezTo>
                        <a:pt x="18" y="73"/>
                        <a:pt x="18" y="73"/>
                        <a:pt x="18" y="73"/>
                      </a:cubicBezTo>
                      <a:cubicBezTo>
                        <a:pt x="18" y="74"/>
                        <a:pt x="18" y="74"/>
                        <a:pt x="18" y="74"/>
                      </a:cubicBezTo>
                      <a:cubicBezTo>
                        <a:pt x="18" y="75"/>
                        <a:pt x="18" y="75"/>
                        <a:pt x="18" y="75"/>
                      </a:cubicBezTo>
                      <a:cubicBezTo>
                        <a:pt x="18" y="76"/>
                        <a:pt x="18" y="76"/>
                        <a:pt x="18" y="76"/>
                      </a:cubicBezTo>
                      <a:cubicBezTo>
                        <a:pt x="18" y="76"/>
                        <a:pt x="18" y="76"/>
                        <a:pt x="18" y="76"/>
                      </a:cubicBezTo>
                      <a:cubicBezTo>
                        <a:pt x="18" y="76"/>
                        <a:pt x="18" y="76"/>
                        <a:pt x="18" y="76"/>
                      </a:cubicBezTo>
                      <a:cubicBezTo>
                        <a:pt x="18" y="76"/>
                        <a:pt x="18" y="76"/>
                        <a:pt x="18" y="76"/>
                      </a:cubicBezTo>
                      <a:cubicBezTo>
                        <a:pt x="18" y="77"/>
                        <a:pt x="18" y="77"/>
                        <a:pt x="18" y="77"/>
                      </a:cubicBezTo>
                      <a:cubicBezTo>
                        <a:pt x="18" y="77"/>
                        <a:pt x="18" y="77"/>
                        <a:pt x="18" y="77"/>
                      </a:cubicBezTo>
                      <a:cubicBezTo>
                        <a:pt x="18" y="78"/>
                        <a:pt x="18" y="78"/>
                        <a:pt x="18" y="78"/>
                      </a:cubicBezTo>
                      <a:cubicBezTo>
                        <a:pt x="18" y="78"/>
                        <a:pt x="18" y="78"/>
                        <a:pt x="18" y="78"/>
                      </a:cubicBezTo>
                      <a:cubicBezTo>
                        <a:pt x="18" y="78"/>
                        <a:pt x="18" y="78"/>
                        <a:pt x="18" y="78"/>
                      </a:cubicBezTo>
                      <a:cubicBezTo>
                        <a:pt x="19" y="78"/>
                        <a:pt x="19" y="78"/>
                        <a:pt x="19" y="78"/>
                      </a:cubicBezTo>
                      <a:cubicBezTo>
                        <a:pt x="19" y="79"/>
                        <a:pt x="19" y="79"/>
                        <a:pt x="19" y="79"/>
                      </a:cubicBezTo>
                      <a:cubicBezTo>
                        <a:pt x="20" y="79"/>
                        <a:pt x="20" y="79"/>
                        <a:pt x="20" y="79"/>
                      </a:cubicBezTo>
                      <a:cubicBezTo>
                        <a:pt x="20" y="80"/>
                        <a:pt x="20" y="80"/>
                        <a:pt x="20" y="80"/>
                      </a:cubicBezTo>
                      <a:cubicBezTo>
                        <a:pt x="20" y="81"/>
                        <a:pt x="20" y="81"/>
                        <a:pt x="20" y="81"/>
                      </a:cubicBezTo>
                      <a:cubicBezTo>
                        <a:pt x="20" y="81"/>
                        <a:pt x="20" y="81"/>
                        <a:pt x="20" y="81"/>
                      </a:cubicBezTo>
                      <a:cubicBezTo>
                        <a:pt x="20" y="81"/>
                        <a:pt x="20" y="81"/>
                        <a:pt x="20" y="81"/>
                      </a:cubicBezTo>
                      <a:cubicBezTo>
                        <a:pt x="20" y="81"/>
                        <a:pt x="20" y="81"/>
                        <a:pt x="20" y="81"/>
                      </a:cubicBezTo>
                      <a:cubicBezTo>
                        <a:pt x="20" y="81"/>
                        <a:pt x="20" y="81"/>
                        <a:pt x="20" y="81"/>
                      </a:cubicBezTo>
                      <a:cubicBezTo>
                        <a:pt x="20" y="81"/>
                        <a:pt x="20" y="81"/>
                        <a:pt x="20" y="81"/>
                      </a:cubicBezTo>
                      <a:cubicBezTo>
                        <a:pt x="20" y="82"/>
                        <a:pt x="20" y="82"/>
                        <a:pt x="20" y="82"/>
                      </a:cubicBezTo>
                      <a:cubicBezTo>
                        <a:pt x="20" y="82"/>
                        <a:pt x="20" y="82"/>
                        <a:pt x="20" y="82"/>
                      </a:cubicBezTo>
                      <a:cubicBezTo>
                        <a:pt x="21" y="82"/>
                        <a:pt x="21" y="82"/>
                        <a:pt x="21" y="82"/>
                      </a:cubicBezTo>
                      <a:cubicBezTo>
                        <a:pt x="21" y="82"/>
                        <a:pt x="21" y="82"/>
                        <a:pt x="21" y="82"/>
                      </a:cubicBezTo>
                      <a:cubicBezTo>
                        <a:pt x="21" y="83"/>
                        <a:pt x="21" y="83"/>
                        <a:pt x="21" y="83"/>
                      </a:cubicBezTo>
                      <a:cubicBezTo>
                        <a:pt x="21" y="83"/>
                        <a:pt x="21" y="83"/>
                        <a:pt x="21" y="83"/>
                      </a:cubicBezTo>
                      <a:cubicBezTo>
                        <a:pt x="21" y="83"/>
                        <a:pt x="21" y="83"/>
                        <a:pt x="21" y="83"/>
                      </a:cubicBezTo>
                      <a:cubicBezTo>
                        <a:pt x="22" y="84"/>
                        <a:pt x="22" y="84"/>
                        <a:pt x="22" y="84"/>
                      </a:cubicBezTo>
                      <a:cubicBezTo>
                        <a:pt x="22" y="84"/>
                        <a:pt x="22" y="84"/>
                        <a:pt x="22" y="84"/>
                      </a:cubicBezTo>
                      <a:cubicBezTo>
                        <a:pt x="22" y="86"/>
                        <a:pt x="22" y="86"/>
                        <a:pt x="22" y="86"/>
                      </a:cubicBezTo>
                      <a:cubicBezTo>
                        <a:pt x="23" y="86"/>
                        <a:pt x="23" y="86"/>
                        <a:pt x="23" y="86"/>
                      </a:cubicBezTo>
                      <a:cubicBezTo>
                        <a:pt x="23" y="86"/>
                        <a:pt x="23" y="86"/>
                        <a:pt x="23" y="86"/>
                      </a:cubicBezTo>
                      <a:cubicBezTo>
                        <a:pt x="38" y="85"/>
                        <a:pt x="52" y="84"/>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7" y="83"/>
                        <a:pt x="67" y="83"/>
                        <a:pt x="67" y="83"/>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4"/>
                        <a:pt x="68" y="84"/>
                        <a:pt x="68" y="84"/>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6"/>
                        <a:pt x="68" y="86"/>
                        <a:pt x="68" y="86"/>
                      </a:cubicBezTo>
                      <a:cubicBezTo>
                        <a:pt x="69" y="86"/>
                        <a:pt x="69" y="86"/>
                        <a:pt x="69" y="86"/>
                      </a:cubicBezTo>
                      <a:cubicBezTo>
                        <a:pt x="69" y="86"/>
                        <a:pt x="69" y="86"/>
                        <a:pt x="69" y="86"/>
                      </a:cubicBezTo>
                      <a:cubicBezTo>
                        <a:pt x="69" y="86"/>
                        <a:pt x="69" y="86"/>
                        <a:pt x="69" y="86"/>
                      </a:cubicBezTo>
                      <a:cubicBezTo>
                        <a:pt x="69" y="86"/>
                        <a:pt x="69" y="86"/>
                        <a:pt x="69" y="86"/>
                      </a:cubicBezTo>
                      <a:cubicBezTo>
                        <a:pt x="69" y="86"/>
                        <a:pt x="69" y="86"/>
                        <a:pt x="69" y="86"/>
                      </a:cubicBezTo>
                      <a:cubicBezTo>
                        <a:pt x="70" y="86"/>
                        <a:pt x="70" y="86"/>
                        <a:pt x="70" y="86"/>
                      </a:cubicBezTo>
                      <a:cubicBezTo>
                        <a:pt x="70" y="86"/>
                        <a:pt x="70" y="86"/>
                        <a:pt x="70" y="86"/>
                      </a:cubicBezTo>
                      <a:cubicBezTo>
                        <a:pt x="70" y="86"/>
                        <a:pt x="70" y="86"/>
                        <a:pt x="70" y="86"/>
                      </a:cubicBezTo>
                      <a:cubicBezTo>
                        <a:pt x="70" y="86"/>
                        <a:pt x="70" y="86"/>
                        <a:pt x="70" y="86"/>
                      </a:cubicBezTo>
                      <a:cubicBezTo>
                        <a:pt x="70" y="86"/>
                        <a:pt x="70" y="86"/>
                        <a:pt x="70" y="86"/>
                      </a:cubicBezTo>
                      <a:cubicBezTo>
                        <a:pt x="71" y="86"/>
                        <a:pt x="71" y="86"/>
                        <a:pt x="71" y="86"/>
                      </a:cubicBezTo>
                      <a:cubicBezTo>
                        <a:pt x="71" y="86"/>
                        <a:pt x="71" y="86"/>
                        <a:pt x="71" y="86"/>
                      </a:cubicBezTo>
                      <a:cubicBezTo>
                        <a:pt x="71" y="86"/>
                        <a:pt x="71" y="86"/>
                        <a:pt x="71" y="86"/>
                      </a:cubicBezTo>
                      <a:cubicBezTo>
                        <a:pt x="71" y="86"/>
                        <a:pt x="71" y="86"/>
                        <a:pt x="71" y="86"/>
                      </a:cubicBezTo>
                      <a:cubicBezTo>
                        <a:pt x="71" y="85"/>
                        <a:pt x="71" y="85"/>
                        <a:pt x="71" y="85"/>
                      </a:cubicBezTo>
                      <a:cubicBezTo>
                        <a:pt x="71" y="85"/>
                        <a:pt x="71" y="85"/>
                        <a:pt x="71" y="85"/>
                      </a:cubicBezTo>
                      <a:cubicBezTo>
                        <a:pt x="71" y="85"/>
                        <a:pt x="71" y="85"/>
                        <a:pt x="71" y="85"/>
                      </a:cubicBezTo>
                      <a:cubicBezTo>
                        <a:pt x="71" y="85"/>
                        <a:pt x="71" y="85"/>
                        <a:pt x="71" y="85"/>
                      </a:cubicBezTo>
                      <a:cubicBezTo>
                        <a:pt x="71" y="83"/>
                        <a:pt x="71" y="83"/>
                        <a:pt x="71" y="83"/>
                      </a:cubicBezTo>
                      <a:cubicBezTo>
                        <a:pt x="71" y="82"/>
                        <a:pt x="71" y="82"/>
                        <a:pt x="71" y="82"/>
                      </a:cubicBezTo>
                      <a:cubicBezTo>
                        <a:pt x="71" y="82"/>
                        <a:pt x="71" y="82"/>
                        <a:pt x="71" y="82"/>
                      </a:cubicBezTo>
                      <a:cubicBezTo>
                        <a:pt x="71" y="82"/>
                        <a:pt x="71" y="82"/>
                        <a:pt x="71" y="82"/>
                      </a:cubicBezTo>
                      <a:cubicBezTo>
                        <a:pt x="71" y="81"/>
                        <a:pt x="71" y="81"/>
                        <a:pt x="71" y="81"/>
                      </a:cubicBezTo>
                      <a:cubicBezTo>
                        <a:pt x="71" y="81"/>
                        <a:pt x="71" y="81"/>
                        <a:pt x="71" y="81"/>
                      </a:cubicBezTo>
                      <a:cubicBezTo>
                        <a:pt x="70" y="81"/>
                        <a:pt x="70" y="81"/>
                        <a:pt x="70" y="81"/>
                      </a:cubicBezTo>
                      <a:cubicBezTo>
                        <a:pt x="70" y="81"/>
                        <a:pt x="70" y="81"/>
                        <a:pt x="70" y="81"/>
                      </a:cubicBezTo>
                      <a:cubicBezTo>
                        <a:pt x="70" y="81"/>
                        <a:pt x="70" y="81"/>
                        <a:pt x="70" y="81"/>
                      </a:cubicBezTo>
                      <a:cubicBezTo>
                        <a:pt x="70" y="80"/>
                        <a:pt x="70" y="80"/>
                        <a:pt x="70" y="80"/>
                      </a:cubicBezTo>
                      <a:cubicBezTo>
                        <a:pt x="70" y="80"/>
                        <a:pt x="70" y="80"/>
                        <a:pt x="70" y="80"/>
                      </a:cubicBezTo>
                      <a:cubicBezTo>
                        <a:pt x="70" y="80"/>
                        <a:pt x="70" y="80"/>
                        <a:pt x="70" y="80"/>
                      </a:cubicBezTo>
                      <a:cubicBezTo>
                        <a:pt x="70" y="80"/>
                        <a:pt x="70" y="80"/>
                        <a:pt x="70" y="80"/>
                      </a:cubicBezTo>
                      <a:cubicBezTo>
                        <a:pt x="70" y="80"/>
                        <a:pt x="70" y="80"/>
                        <a:pt x="70" y="80"/>
                      </a:cubicBezTo>
                      <a:cubicBezTo>
                        <a:pt x="70" y="79"/>
                        <a:pt x="70" y="79"/>
                        <a:pt x="70" y="79"/>
                      </a:cubicBezTo>
                      <a:cubicBezTo>
                        <a:pt x="70" y="79"/>
                        <a:pt x="70" y="79"/>
                        <a:pt x="70" y="79"/>
                      </a:cubicBezTo>
                      <a:cubicBezTo>
                        <a:pt x="70" y="79"/>
                        <a:pt x="70" y="79"/>
                        <a:pt x="70" y="79"/>
                      </a:cubicBezTo>
                      <a:cubicBezTo>
                        <a:pt x="70" y="79"/>
                        <a:pt x="70" y="79"/>
                        <a:pt x="70" y="79"/>
                      </a:cubicBezTo>
                      <a:cubicBezTo>
                        <a:pt x="70" y="79"/>
                        <a:pt x="70" y="79"/>
                        <a:pt x="70" y="79"/>
                      </a:cubicBezTo>
                      <a:cubicBezTo>
                        <a:pt x="70" y="79"/>
                        <a:pt x="70" y="79"/>
                        <a:pt x="70" y="79"/>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0" y="78"/>
                        <a:pt x="70" y="78"/>
                        <a:pt x="70" y="78"/>
                      </a:cubicBezTo>
                      <a:cubicBezTo>
                        <a:pt x="71" y="78"/>
                        <a:pt x="71" y="78"/>
                        <a:pt x="71" y="78"/>
                      </a:cubicBezTo>
                      <a:cubicBezTo>
                        <a:pt x="71" y="78"/>
                        <a:pt x="71" y="78"/>
                        <a:pt x="71" y="78"/>
                      </a:cubicBezTo>
                      <a:cubicBezTo>
                        <a:pt x="71" y="78"/>
                        <a:pt x="71" y="78"/>
                        <a:pt x="71" y="78"/>
                      </a:cubicBezTo>
                      <a:cubicBezTo>
                        <a:pt x="71" y="78"/>
                        <a:pt x="71" y="78"/>
                        <a:pt x="71" y="78"/>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1" y="77"/>
                        <a:pt x="71" y="77"/>
                        <a:pt x="71" y="77"/>
                      </a:cubicBezTo>
                      <a:cubicBezTo>
                        <a:pt x="72" y="77"/>
                        <a:pt x="72" y="77"/>
                        <a:pt x="72" y="77"/>
                      </a:cubicBezTo>
                      <a:cubicBezTo>
                        <a:pt x="72" y="77"/>
                        <a:pt x="72" y="77"/>
                        <a:pt x="72" y="77"/>
                      </a:cubicBezTo>
                      <a:cubicBezTo>
                        <a:pt x="72" y="77"/>
                        <a:pt x="72" y="77"/>
                        <a:pt x="72" y="77"/>
                      </a:cubicBezTo>
                      <a:cubicBezTo>
                        <a:pt x="72" y="77"/>
                        <a:pt x="72" y="77"/>
                        <a:pt x="72" y="77"/>
                      </a:cubicBezTo>
                      <a:cubicBezTo>
                        <a:pt x="72" y="77"/>
                        <a:pt x="72" y="77"/>
                        <a:pt x="72" y="77"/>
                      </a:cubicBezTo>
                      <a:cubicBezTo>
                        <a:pt x="73" y="77"/>
                        <a:pt x="73" y="77"/>
                        <a:pt x="73" y="77"/>
                      </a:cubicBezTo>
                      <a:cubicBezTo>
                        <a:pt x="74" y="78"/>
                        <a:pt x="74" y="78"/>
                        <a:pt x="74" y="78"/>
                      </a:cubicBezTo>
                      <a:cubicBezTo>
                        <a:pt x="74" y="77"/>
                        <a:pt x="74" y="77"/>
                        <a:pt x="74" y="77"/>
                      </a:cubicBezTo>
                      <a:cubicBezTo>
                        <a:pt x="74" y="77"/>
                        <a:pt x="74" y="77"/>
                        <a:pt x="74" y="77"/>
                      </a:cubicBezTo>
                      <a:cubicBezTo>
                        <a:pt x="75" y="77"/>
                        <a:pt x="75" y="77"/>
                        <a:pt x="75" y="77"/>
                      </a:cubicBezTo>
                      <a:cubicBezTo>
                        <a:pt x="75" y="78"/>
                        <a:pt x="75" y="78"/>
                        <a:pt x="75" y="78"/>
                      </a:cubicBezTo>
                      <a:cubicBezTo>
                        <a:pt x="75" y="78"/>
                        <a:pt x="75" y="78"/>
                        <a:pt x="75" y="78"/>
                      </a:cubicBezTo>
                      <a:cubicBezTo>
                        <a:pt x="75" y="78"/>
                        <a:pt x="75" y="78"/>
                        <a:pt x="75" y="78"/>
                      </a:cubicBezTo>
                      <a:cubicBezTo>
                        <a:pt x="75" y="78"/>
                        <a:pt x="75" y="78"/>
                        <a:pt x="75" y="78"/>
                      </a:cubicBezTo>
                      <a:cubicBezTo>
                        <a:pt x="76" y="78"/>
                        <a:pt x="76" y="78"/>
                        <a:pt x="76" y="78"/>
                      </a:cubicBezTo>
                      <a:cubicBezTo>
                        <a:pt x="76" y="78"/>
                        <a:pt x="76" y="78"/>
                        <a:pt x="76" y="78"/>
                      </a:cubicBezTo>
                      <a:cubicBezTo>
                        <a:pt x="77" y="78"/>
                        <a:pt x="77" y="78"/>
                        <a:pt x="77" y="78"/>
                      </a:cubicBezTo>
                      <a:cubicBezTo>
                        <a:pt x="77" y="78"/>
                        <a:pt x="77" y="78"/>
                        <a:pt x="77" y="78"/>
                      </a:cubicBezTo>
                      <a:cubicBezTo>
                        <a:pt x="77" y="78"/>
                        <a:pt x="77" y="78"/>
                        <a:pt x="77" y="78"/>
                      </a:cubicBezTo>
                      <a:cubicBezTo>
                        <a:pt x="77" y="78"/>
                        <a:pt x="77" y="78"/>
                        <a:pt x="77" y="78"/>
                      </a:cubicBezTo>
                      <a:cubicBezTo>
                        <a:pt x="78" y="78"/>
                        <a:pt x="78" y="78"/>
                        <a:pt x="78" y="78"/>
                      </a:cubicBezTo>
                      <a:cubicBezTo>
                        <a:pt x="78" y="78"/>
                        <a:pt x="78" y="78"/>
                        <a:pt x="78" y="78"/>
                      </a:cubicBezTo>
                      <a:cubicBezTo>
                        <a:pt x="79" y="78"/>
                        <a:pt x="79" y="78"/>
                        <a:pt x="79" y="78"/>
                      </a:cubicBezTo>
                      <a:cubicBezTo>
                        <a:pt x="79" y="78"/>
                        <a:pt x="79" y="78"/>
                        <a:pt x="79" y="78"/>
                      </a:cubicBezTo>
                      <a:cubicBezTo>
                        <a:pt x="79" y="78"/>
                        <a:pt x="79" y="78"/>
                        <a:pt x="79" y="78"/>
                      </a:cubicBezTo>
                      <a:cubicBezTo>
                        <a:pt x="79" y="78"/>
                        <a:pt x="79" y="78"/>
                        <a:pt x="79" y="78"/>
                      </a:cubicBezTo>
                      <a:cubicBezTo>
                        <a:pt x="79" y="78"/>
                        <a:pt x="79" y="78"/>
                        <a:pt x="79" y="78"/>
                      </a:cubicBezTo>
                      <a:cubicBezTo>
                        <a:pt x="79" y="77"/>
                        <a:pt x="79" y="77"/>
                        <a:pt x="79" y="77"/>
                      </a:cubicBezTo>
                      <a:cubicBezTo>
                        <a:pt x="79" y="77"/>
                        <a:pt x="79" y="77"/>
                        <a:pt x="79" y="77"/>
                      </a:cubicBezTo>
                      <a:cubicBezTo>
                        <a:pt x="79" y="76"/>
                        <a:pt x="79" y="76"/>
                        <a:pt x="79" y="76"/>
                      </a:cubicBezTo>
                      <a:cubicBezTo>
                        <a:pt x="79" y="76"/>
                        <a:pt x="79" y="76"/>
                        <a:pt x="79" y="76"/>
                      </a:cubicBezTo>
                      <a:cubicBezTo>
                        <a:pt x="78" y="76"/>
                        <a:pt x="78" y="76"/>
                        <a:pt x="78" y="76"/>
                      </a:cubicBezTo>
                      <a:cubicBezTo>
                        <a:pt x="78" y="76"/>
                        <a:pt x="78" y="76"/>
                        <a:pt x="78" y="76"/>
                      </a:cubicBezTo>
                      <a:cubicBezTo>
                        <a:pt x="78" y="76"/>
                        <a:pt x="78" y="76"/>
                        <a:pt x="78" y="76"/>
                      </a:cubicBezTo>
                      <a:cubicBezTo>
                        <a:pt x="78" y="75"/>
                        <a:pt x="78" y="75"/>
                        <a:pt x="78" y="75"/>
                      </a:cubicBezTo>
                      <a:cubicBezTo>
                        <a:pt x="78" y="75"/>
                        <a:pt x="78" y="75"/>
                        <a:pt x="78" y="75"/>
                      </a:cubicBezTo>
                      <a:cubicBezTo>
                        <a:pt x="78" y="75"/>
                        <a:pt x="78" y="75"/>
                        <a:pt x="78" y="75"/>
                      </a:cubicBezTo>
                      <a:cubicBezTo>
                        <a:pt x="78" y="75"/>
                        <a:pt x="78" y="75"/>
                        <a:pt x="78" y="75"/>
                      </a:cubicBezTo>
                      <a:cubicBezTo>
                        <a:pt x="78" y="75"/>
                        <a:pt x="78" y="75"/>
                        <a:pt x="78" y="75"/>
                      </a:cubicBezTo>
                      <a:cubicBezTo>
                        <a:pt x="78" y="75"/>
                        <a:pt x="78" y="75"/>
                        <a:pt x="78" y="75"/>
                      </a:cubicBezTo>
                      <a:cubicBezTo>
                        <a:pt x="79" y="75"/>
                        <a:pt x="79" y="75"/>
                        <a:pt x="79" y="75"/>
                      </a:cubicBezTo>
                      <a:cubicBezTo>
                        <a:pt x="79" y="75"/>
                        <a:pt x="79" y="75"/>
                        <a:pt x="79" y="75"/>
                      </a:cubicBezTo>
                      <a:cubicBezTo>
                        <a:pt x="79" y="75"/>
                        <a:pt x="79" y="75"/>
                        <a:pt x="79" y="75"/>
                      </a:cubicBezTo>
                      <a:cubicBezTo>
                        <a:pt x="78" y="75"/>
                        <a:pt x="78" y="75"/>
                        <a:pt x="78" y="75"/>
                      </a:cubicBezTo>
                      <a:cubicBezTo>
                        <a:pt x="78" y="75"/>
                        <a:pt x="78" y="75"/>
                        <a:pt x="78" y="75"/>
                      </a:cubicBezTo>
                      <a:cubicBezTo>
                        <a:pt x="78" y="74"/>
                        <a:pt x="78" y="74"/>
                        <a:pt x="78" y="74"/>
                      </a:cubicBezTo>
                      <a:cubicBezTo>
                        <a:pt x="78" y="74"/>
                        <a:pt x="78" y="74"/>
                        <a:pt x="78" y="74"/>
                      </a:cubicBezTo>
                      <a:cubicBezTo>
                        <a:pt x="78" y="74"/>
                        <a:pt x="78" y="74"/>
                        <a:pt x="78" y="74"/>
                      </a:cubicBezTo>
                      <a:cubicBezTo>
                        <a:pt x="78" y="74"/>
                        <a:pt x="78" y="74"/>
                        <a:pt x="78" y="74"/>
                      </a:cubicBezTo>
                      <a:cubicBezTo>
                        <a:pt x="79" y="73"/>
                        <a:pt x="79" y="73"/>
                        <a:pt x="79" y="73"/>
                      </a:cubicBezTo>
                      <a:cubicBezTo>
                        <a:pt x="79" y="73"/>
                        <a:pt x="79" y="73"/>
                        <a:pt x="79" y="73"/>
                      </a:cubicBezTo>
                      <a:cubicBezTo>
                        <a:pt x="79" y="73"/>
                        <a:pt x="79" y="73"/>
                        <a:pt x="79" y="73"/>
                      </a:cubicBezTo>
                      <a:cubicBezTo>
                        <a:pt x="78" y="73"/>
                        <a:pt x="78" y="73"/>
                        <a:pt x="78" y="73"/>
                      </a:cubicBezTo>
                      <a:cubicBezTo>
                        <a:pt x="78" y="73"/>
                        <a:pt x="78" y="73"/>
                        <a:pt x="78" y="73"/>
                      </a:cubicBezTo>
                      <a:cubicBezTo>
                        <a:pt x="78" y="73"/>
                        <a:pt x="78" y="73"/>
                        <a:pt x="78" y="73"/>
                      </a:cubicBezTo>
                      <a:cubicBezTo>
                        <a:pt x="79" y="72"/>
                        <a:pt x="79" y="72"/>
                        <a:pt x="79" y="72"/>
                      </a:cubicBezTo>
                      <a:cubicBezTo>
                        <a:pt x="79" y="72"/>
                        <a:pt x="79" y="72"/>
                        <a:pt x="79" y="72"/>
                      </a:cubicBezTo>
                      <a:cubicBezTo>
                        <a:pt x="79" y="72"/>
                        <a:pt x="79" y="72"/>
                        <a:pt x="79" y="72"/>
                      </a:cubicBezTo>
                      <a:cubicBezTo>
                        <a:pt x="79" y="71"/>
                        <a:pt x="79" y="71"/>
                        <a:pt x="79" y="71"/>
                      </a:cubicBezTo>
                      <a:cubicBezTo>
                        <a:pt x="78" y="71"/>
                        <a:pt x="78" y="71"/>
                        <a:pt x="78" y="71"/>
                      </a:cubicBezTo>
                      <a:cubicBezTo>
                        <a:pt x="78" y="70"/>
                        <a:pt x="78" y="70"/>
                        <a:pt x="78" y="70"/>
                      </a:cubicBezTo>
                      <a:cubicBezTo>
                        <a:pt x="78" y="71"/>
                        <a:pt x="78" y="71"/>
                        <a:pt x="78" y="71"/>
                      </a:cubicBezTo>
                      <a:cubicBezTo>
                        <a:pt x="78" y="71"/>
                        <a:pt x="78" y="71"/>
                        <a:pt x="78" y="71"/>
                      </a:cubicBezTo>
                      <a:cubicBezTo>
                        <a:pt x="79" y="71"/>
                        <a:pt x="79" y="71"/>
                        <a:pt x="79" y="71"/>
                      </a:cubicBezTo>
                      <a:cubicBezTo>
                        <a:pt x="79" y="72"/>
                        <a:pt x="79" y="72"/>
                        <a:pt x="79" y="72"/>
                      </a:cubicBezTo>
                      <a:cubicBezTo>
                        <a:pt x="79" y="72"/>
                        <a:pt x="79" y="72"/>
                        <a:pt x="79" y="72"/>
                      </a:cubicBezTo>
                      <a:cubicBezTo>
                        <a:pt x="79" y="70"/>
                        <a:pt x="79" y="70"/>
                        <a:pt x="79" y="70"/>
                      </a:cubicBezTo>
                      <a:cubicBezTo>
                        <a:pt x="79" y="70"/>
                        <a:pt x="79" y="70"/>
                        <a:pt x="79" y="70"/>
                      </a:cubicBezTo>
                      <a:cubicBezTo>
                        <a:pt x="79" y="70"/>
                        <a:pt x="79" y="70"/>
                        <a:pt x="79" y="70"/>
                      </a:cubicBezTo>
                      <a:cubicBezTo>
                        <a:pt x="79" y="70"/>
                        <a:pt x="79" y="70"/>
                        <a:pt x="79" y="70"/>
                      </a:cubicBezTo>
                      <a:cubicBezTo>
                        <a:pt x="79" y="71"/>
                        <a:pt x="79" y="71"/>
                        <a:pt x="79" y="71"/>
                      </a:cubicBezTo>
                      <a:cubicBezTo>
                        <a:pt x="79" y="71"/>
                        <a:pt x="79" y="71"/>
                        <a:pt x="79" y="71"/>
                      </a:cubicBezTo>
                      <a:cubicBezTo>
                        <a:pt x="78" y="70"/>
                        <a:pt x="78" y="70"/>
                        <a:pt x="78" y="70"/>
                      </a:cubicBezTo>
                      <a:cubicBezTo>
                        <a:pt x="78" y="70"/>
                        <a:pt x="78" y="70"/>
                        <a:pt x="78" y="70"/>
                      </a:cubicBezTo>
                      <a:cubicBezTo>
                        <a:pt x="78" y="70"/>
                        <a:pt x="78" y="70"/>
                        <a:pt x="78" y="70"/>
                      </a:cubicBezTo>
                      <a:cubicBezTo>
                        <a:pt x="78" y="70"/>
                        <a:pt x="78" y="70"/>
                        <a:pt x="78" y="70"/>
                      </a:cubicBezTo>
                      <a:cubicBezTo>
                        <a:pt x="78" y="70"/>
                        <a:pt x="78" y="70"/>
                        <a:pt x="78" y="70"/>
                      </a:cubicBezTo>
                      <a:cubicBezTo>
                        <a:pt x="78" y="70"/>
                        <a:pt x="78" y="70"/>
                        <a:pt x="78" y="70"/>
                      </a:cubicBezTo>
                      <a:cubicBezTo>
                        <a:pt x="78" y="69"/>
                        <a:pt x="78" y="69"/>
                        <a:pt x="78" y="69"/>
                      </a:cubicBezTo>
                      <a:cubicBezTo>
                        <a:pt x="78" y="68"/>
                        <a:pt x="78" y="68"/>
                        <a:pt x="78" y="68"/>
                      </a:cubicBezTo>
                      <a:cubicBezTo>
                        <a:pt x="78" y="68"/>
                        <a:pt x="78" y="68"/>
                        <a:pt x="78" y="68"/>
                      </a:cubicBezTo>
                      <a:cubicBezTo>
                        <a:pt x="78" y="68"/>
                        <a:pt x="78" y="68"/>
                        <a:pt x="78" y="68"/>
                      </a:cubicBezTo>
                      <a:cubicBezTo>
                        <a:pt x="79" y="68"/>
                        <a:pt x="79" y="68"/>
                        <a:pt x="79" y="68"/>
                      </a:cubicBezTo>
                      <a:cubicBezTo>
                        <a:pt x="79" y="68"/>
                        <a:pt x="79" y="68"/>
                        <a:pt x="79" y="68"/>
                      </a:cubicBezTo>
                      <a:cubicBezTo>
                        <a:pt x="79" y="69"/>
                        <a:pt x="79" y="69"/>
                        <a:pt x="79" y="69"/>
                      </a:cubicBezTo>
                      <a:cubicBezTo>
                        <a:pt x="79" y="69"/>
                        <a:pt x="79" y="69"/>
                        <a:pt x="79" y="69"/>
                      </a:cubicBezTo>
                      <a:cubicBezTo>
                        <a:pt x="79" y="69"/>
                        <a:pt x="79" y="69"/>
                        <a:pt x="79" y="69"/>
                      </a:cubicBezTo>
                      <a:cubicBezTo>
                        <a:pt x="79" y="69"/>
                        <a:pt x="79" y="69"/>
                        <a:pt x="79" y="69"/>
                      </a:cubicBezTo>
                      <a:cubicBezTo>
                        <a:pt x="80" y="69"/>
                        <a:pt x="80" y="69"/>
                        <a:pt x="80" y="69"/>
                      </a:cubicBezTo>
                      <a:cubicBezTo>
                        <a:pt x="80" y="68"/>
                        <a:pt x="80" y="68"/>
                        <a:pt x="80" y="68"/>
                      </a:cubicBezTo>
                      <a:cubicBezTo>
                        <a:pt x="80" y="67"/>
                        <a:pt x="80" y="67"/>
                        <a:pt x="80" y="67"/>
                      </a:cubicBezTo>
                      <a:cubicBezTo>
                        <a:pt x="81" y="67"/>
                        <a:pt x="81" y="67"/>
                        <a:pt x="81" y="67"/>
                      </a:cubicBezTo>
                      <a:cubicBezTo>
                        <a:pt x="81" y="67"/>
                        <a:pt x="81" y="67"/>
                        <a:pt x="81" y="67"/>
                      </a:cubicBezTo>
                      <a:cubicBezTo>
                        <a:pt x="81" y="67"/>
                        <a:pt x="81" y="67"/>
                        <a:pt x="81" y="67"/>
                      </a:cubicBezTo>
                      <a:cubicBezTo>
                        <a:pt x="81" y="66"/>
                        <a:pt x="81" y="66"/>
                        <a:pt x="81" y="66"/>
                      </a:cubicBezTo>
                      <a:cubicBezTo>
                        <a:pt x="81" y="66"/>
                        <a:pt x="81" y="66"/>
                        <a:pt x="81" y="66"/>
                      </a:cubicBezTo>
                      <a:cubicBezTo>
                        <a:pt x="80" y="66"/>
                        <a:pt x="80" y="66"/>
                        <a:pt x="80" y="66"/>
                      </a:cubicBezTo>
                      <a:cubicBezTo>
                        <a:pt x="80" y="66"/>
                        <a:pt x="80" y="66"/>
                        <a:pt x="80" y="66"/>
                      </a:cubicBezTo>
                      <a:cubicBezTo>
                        <a:pt x="79" y="66"/>
                        <a:pt x="79" y="66"/>
                        <a:pt x="79" y="66"/>
                      </a:cubicBezTo>
                      <a:cubicBezTo>
                        <a:pt x="78" y="66"/>
                        <a:pt x="78" y="66"/>
                        <a:pt x="78" y="66"/>
                      </a:cubicBezTo>
                      <a:cubicBezTo>
                        <a:pt x="77" y="65"/>
                        <a:pt x="77" y="65"/>
                        <a:pt x="77" y="65"/>
                      </a:cubicBezTo>
                      <a:cubicBezTo>
                        <a:pt x="77" y="65"/>
                        <a:pt x="77" y="65"/>
                        <a:pt x="77" y="65"/>
                      </a:cubicBezTo>
                      <a:cubicBezTo>
                        <a:pt x="77" y="65"/>
                        <a:pt x="77" y="65"/>
                        <a:pt x="77" y="65"/>
                      </a:cubicBezTo>
                      <a:cubicBezTo>
                        <a:pt x="77" y="65"/>
                        <a:pt x="77" y="65"/>
                        <a:pt x="77" y="65"/>
                      </a:cubicBezTo>
                      <a:cubicBezTo>
                        <a:pt x="78" y="65"/>
                        <a:pt x="78" y="65"/>
                        <a:pt x="78" y="65"/>
                      </a:cubicBezTo>
                      <a:cubicBezTo>
                        <a:pt x="78" y="65"/>
                        <a:pt x="78" y="65"/>
                        <a:pt x="78" y="65"/>
                      </a:cubicBezTo>
                      <a:cubicBezTo>
                        <a:pt x="80" y="65"/>
                        <a:pt x="80" y="65"/>
                        <a:pt x="80" y="65"/>
                      </a:cubicBezTo>
                      <a:cubicBezTo>
                        <a:pt x="80" y="65"/>
                        <a:pt x="80" y="65"/>
                        <a:pt x="80" y="65"/>
                      </a:cubicBezTo>
                      <a:cubicBezTo>
                        <a:pt x="80" y="65"/>
                        <a:pt x="80" y="65"/>
                        <a:pt x="80" y="65"/>
                      </a:cubicBezTo>
                      <a:cubicBezTo>
                        <a:pt x="79" y="64"/>
                        <a:pt x="79" y="64"/>
                        <a:pt x="79" y="64"/>
                      </a:cubicBezTo>
                      <a:cubicBezTo>
                        <a:pt x="79" y="63"/>
                        <a:pt x="79" y="63"/>
                        <a:pt x="79" y="63"/>
                      </a:cubicBezTo>
                      <a:cubicBezTo>
                        <a:pt x="79" y="63"/>
                        <a:pt x="79" y="63"/>
                        <a:pt x="79" y="63"/>
                      </a:cubicBezTo>
                      <a:cubicBezTo>
                        <a:pt x="79" y="62"/>
                        <a:pt x="79" y="62"/>
                        <a:pt x="79" y="62"/>
                      </a:cubicBezTo>
                      <a:cubicBezTo>
                        <a:pt x="79" y="62"/>
                        <a:pt x="79" y="62"/>
                        <a:pt x="79" y="62"/>
                      </a:cubicBezTo>
                      <a:cubicBezTo>
                        <a:pt x="79" y="62"/>
                        <a:pt x="79" y="62"/>
                        <a:pt x="79" y="62"/>
                      </a:cubicBezTo>
                      <a:cubicBezTo>
                        <a:pt x="79" y="62"/>
                        <a:pt x="79" y="62"/>
                        <a:pt x="79" y="62"/>
                      </a:cubicBezTo>
                      <a:cubicBezTo>
                        <a:pt x="79" y="61"/>
                        <a:pt x="79" y="61"/>
                        <a:pt x="79" y="61"/>
                      </a:cubicBezTo>
                      <a:cubicBezTo>
                        <a:pt x="79" y="61"/>
                        <a:pt x="79" y="61"/>
                        <a:pt x="79" y="61"/>
                      </a:cubicBezTo>
                      <a:cubicBezTo>
                        <a:pt x="79" y="61"/>
                        <a:pt x="79" y="61"/>
                        <a:pt x="79" y="61"/>
                      </a:cubicBezTo>
                      <a:cubicBezTo>
                        <a:pt x="79" y="61"/>
                        <a:pt x="79" y="61"/>
                        <a:pt x="79" y="61"/>
                      </a:cubicBezTo>
                      <a:cubicBezTo>
                        <a:pt x="80" y="59"/>
                        <a:pt x="80" y="59"/>
                        <a:pt x="80" y="59"/>
                      </a:cubicBezTo>
                      <a:cubicBezTo>
                        <a:pt x="80" y="59"/>
                        <a:pt x="80" y="59"/>
                        <a:pt x="80" y="59"/>
                      </a:cubicBezTo>
                      <a:cubicBezTo>
                        <a:pt x="80" y="59"/>
                        <a:pt x="80" y="59"/>
                        <a:pt x="80" y="59"/>
                      </a:cubicBezTo>
                      <a:cubicBezTo>
                        <a:pt x="81" y="58"/>
                        <a:pt x="81" y="58"/>
                        <a:pt x="81" y="58"/>
                      </a:cubicBezTo>
                      <a:cubicBezTo>
                        <a:pt x="81" y="58"/>
                        <a:pt x="81" y="58"/>
                        <a:pt x="81" y="58"/>
                      </a:cubicBezTo>
                      <a:cubicBezTo>
                        <a:pt x="80" y="57"/>
                        <a:pt x="80" y="57"/>
                        <a:pt x="80" y="57"/>
                      </a:cubicBezTo>
                      <a:cubicBezTo>
                        <a:pt x="80" y="57"/>
                        <a:pt x="80" y="57"/>
                        <a:pt x="80" y="57"/>
                      </a:cubicBezTo>
                      <a:cubicBezTo>
                        <a:pt x="79" y="57"/>
                        <a:pt x="79" y="57"/>
                        <a:pt x="79" y="57"/>
                      </a:cubicBezTo>
                      <a:cubicBezTo>
                        <a:pt x="79" y="57"/>
                        <a:pt x="79" y="57"/>
                        <a:pt x="79" y="57"/>
                      </a:cubicBezTo>
                      <a:cubicBezTo>
                        <a:pt x="79" y="57"/>
                        <a:pt x="79" y="57"/>
                        <a:pt x="79" y="57"/>
                      </a:cubicBezTo>
                      <a:cubicBezTo>
                        <a:pt x="80" y="57"/>
                        <a:pt x="80" y="57"/>
                        <a:pt x="80" y="57"/>
                      </a:cubicBezTo>
                      <a:cubicBezTo>
                        <a:pt x="80" y="57"/>
                        <a:pt x="80" y="57"/>
                        <a:pt x="80" y="57"/>
                      </a:cubicBezTo>
                      <a:cubicBezTo>
                        <a:pt x="80" y="57"/>
                        <a:pt x="80" y="57"/>
                        <a:pt x="80" y="57"/>
                      </a:cubicBezTo>
                      <a:cubicBezTo>
                        <a:pt x="80" y="57"/>
                        <a:pt x="80" y="57"/>
                        <a:pt x="80" y="57"/>
                      </a:cubicBezTo>
                      <a:cubicBezTo>
                        <a:pt x="81" y="57"/>
                        <a:pt x="81" y="57"/>
                        <a:pt x="81" y="57"/>
                      </a:cubicBezTo>
                      <a:cubicBezTo>
                        <a:pt x="82" y="57"/>
                        <a:pt x="82" y="57"/>
                        <a:pt x="82" y="57"/>
                      </a:cubicBezTo>
                      <a:cubicBezTo>
                        <a:pt x="82" y="57"/>
                        <a:pt x="82" y="57"/>
                        <a:pt x="82" y="57"/>
                      </a:cubicBezTo>
                      <a:cubicBezTo>
                        <a:pt x="82" y="57"/>
                        <a:pt x="82" y="57"/>
                        <a:pt x="82" y="57"/>
                      </a:cubicBezTo>
                      <a:cubicBezTo>
                        <a:pt x="83" y="56"/>
                        <a:pt x="83" y="56"/>
                        <a:pt x="83" y="56"/>
                      </a:cubicBezTo>
                      <a:cubicBezTo>
                        <a:pt x="83" y="55"/>
                        <a:pt x="83" y="55"/>
                        <a:pt x="83" y="55"/>
                      </a:cubicBezTo>
                      <a:cubicBezTo>
                        <a:pt x="83" y="55"/>
                        <a:pt x="83" y="55"/>
                        <a:pt x="83" y="55"/>
                      </a:cubicBezTo>
                      <a:cubicBezTo>
                        <a:pt x="83" y="55"/>
                        <a:pt x="83" y="55"/>
                        <a:pt x="83" y="55"/>
                      </a:cubicBezTo>
                      <a:cubicBezTo>
                        <a:pt x="83" y="55"/>
                        <a:pt x="83" y="55"/>
                        <a:pt x="83" y="55"/>
                      </a:cubicBezTo>
                      <a:cubicBezTo>
                        <a:pt x="82" y="55"/>
                        <a:pt x="82" y="55"/>
                        <a:pt x="82" y="55"/>
                      </a:cubicBezTo>
                      <a:cubicBezTo>
                        <a:pt x="82" y="55"/>
                        <a:pt x="82" y="55"/>
                        <a:pt x="82" y="55"/>
                      </a:cubicBezTo>
                      <a:cubicBezTo>
                        <a:pt x="81" y="55"/>
                        <a:pt x="81" y="55"/>
                        <a:pt x="81" y="55"/>
                      </a:cubicBezTo>
                      <a:cubicBezTo>
                        <a:pt x="81" y="55"/>
                        <a:pt x="81" y="55"/>
                        <a:pt x="81" y="55"/>
                      </a:cubicBezTo>
                      <a:cubicBezTo>
                        <a:pt x="82" y="54"/>
                        <a:pt x="82" y="54"/>
                        <a:pt x="82" y="54"/>
                      </a:cubicBezTo>
                      <a:cubicBezTo>
                        <a:pt x="82" y="54"/>
                        <a:pt x="82" y="54"/>
                        <a:pt x="82" y="54"/>
                      </a:cubicBezTo>
                      <a:cubicBezTo>
                        <a:pt x="81" y="54"/>
                        <a:pt x="81" y="54"/>
                        <a:pt x="81" y="54"/>
                      </a:cubicBezTo>
                      <a:cubicBezTo>
                        <a:pt x="81" y="54"/>
                        <a:pt x="81" y="54"/>
                        <a:pt x="81" y="54"/>
                      </a:cubicBezTo>
                      <a:cubicBezTo>
                        <a:pt x="81" y="54"/>
                        <a:pt x="81" y="54"/>
                        <a:pt x="81" y="54"/>
                      </a:cubicBezTo>
                      <a:cubicBezTo>
                        <a:pt x="82" y="54"/>
                        <a:pt x="82" y="54"/>
                        <a:pt x="82" y="54"/>
                      </a:cubicBezTo>
                      <a:cubicBezTo>
                        <a:pt x="82" y="54"/>
                        <a:pt x="82" y="54"/>
                        <a:pt x="82" y="54"/>
                      </a:cubicBezTo>
                      <a:cubicBezTo>
                        <a:pt x="82" y="54"/>
                        <a:pt x="82" y="54"/>
                        <a:pt x="82" y="54"/>
                      </a:cubicBezTo>
                      <a:cubicBezTo>
                        <a:pt x="82" y="54"/>
                        <a:pt x="82" y="54"/>
                        <a:pt x="82" y="54"/>
                      </a:cubicBezTo>
                      <a:cubicBezTo>
                        <a:pt x="82" y="54"/>
                        <a:pt x="82" y="54"/>
                        <a:pt x="82" y="54"/>
                      </a:cubicBezTo>
                      <a:cubicBezTo>
                        <a:pt x="83" y="54"/>
                        <a:pt x="83" y="54"/>
                        <a:pt x="83" y="54"/>
                      </a:cubicBezTo>
                      <a:cubicBezTo>
                        <a:pt x="83" y="54"/>
                        <a:pt x="83" y="54"/>
                        <a:pt x="83" y="54"/>
                      </a:cubicBezTo>
                      <a:cubicBezTo>
                        <a:pt x="84" y="54"/>
                        <a:pt x="84" y="54"/>
                        <a:pt x="84" y="54"/>
                      </a:cubicBezTo>
                      <a:cubicBezTo>
                        <a:pt x="84" y="54"/>
                        <a:pt x="84" y="54"/>
                        <a:pt x="84" y="54"/>
                      </a:cubicBezTo>
                      <a:cubicBezTo>
                        <a:pt x="85" y="53"/>
                        <a:pt x="85" y="53"/>
                        <a:pt x="85" y="53"/>
                      </a:cubicBezTo>
                      <a:cubicBezTo>
                        <a:pt x="84" y="53"/>
                        <a:pt x="84" y="53"/>
                        <a:pt x="84" y="53"/>
                      </a:cubicBezTo>
                      <a:cubicBezTo>
                        <a:pt x="84" y="53"/>
                        <a:pt x="84" y="53"/>
                        <a:pt x="84" y="53"/>
                      </a:cubicBezTo>
                      <a:cubicBezTo>
                        <a:pt x="84" y="53"/>
                        <a:pt x="84" y="53"/>
                        <a:pt x="84" y="53"/>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4" y="52"/>
                        <a:pt x="84" y="52"/>
                        <a:pt x="84" y="52"/>
                      </a:cubicBezTo>
                      <a:cubicBezTo>
                        <a:pt x="85" y="52"/>
                        <a:pt x="85" y="52"/>
                        <a:pt x="85" y="52"/>
                      </a:cubicBezTo>
                      <a:cubicBezTo>
                        <a:pt x="85" y="52"/>
                        <a:pt x="85" y="52"/>
                        <a:pt x="85" y="52"/>
                      </a:cubicBezTo>
                      <a:cubicBezTo>
                        <a:pt x="85" y="52"/>
                        <a:pt x="85" y="52"/>
                        <a:pt x="85" y="52"/>
                      </a:cubicBezTo>
                      <a:cubicBezTo>
                        <a:pt x="86" y="51"/>
                        <a:pt x="86" y="51"/>
                        <a:pt x="86" y="51"/>
                      </a:cubicBezTo>
                      <a:lnTo>
                        <a:pt x="85" y="51"/>
                      </a:lnTo>
                      <a:close/>
                      <a:moveTo>
                        <a:pt x="82" y="58"/>
                      </a:moveTo>
                      <a:cubicBezTo>
                        <a:pt x="82" y="58"/>
                        <a:pt x="82" y="58"/>
                        <a:pt x="82" y="58"/>
                      </a:cubicBezTo>
                      <a:cubicBezTo>
                        <a:pt x="82" y="58"/>
                        <a:pt x="82" y="58"/>
                        <a:pt x="82" y="58"/>
                      </a:cubicBezTo>
                      <a:cubicBezTo>
                        <a:pt x="82" y="58"/>
                        <a:pt x="82" y="58"/>
                        <a:pt x="82" y="58"/>
                      </a:cubicBezTo>
                      <a:cubicBezTo>
                        <a:pt x="81" y="58"/>
                        <a:pt x="81" y="58"/>
                        <a:pt x="81" y="58"/>
                      </a:cubicBezTo>
                      <a:cubicBezTo>
                        <a:pt x="81" y="59"/>
                        <a:pt x="81" y="59"/>
                        <a:pt x="81" y="59"/>
                      </a:cubicBezTo>
                      <a:cubicBezTo>
                        <a:pt x="81" y="59"/>
                        <a:pt x="81" y="59"/>
                        <a:pt x="81" y="59"/>
                      </a:cubicBezTo>
                      <a:cubicBezTo>
                        <a:pt x="81" y="60"/>
                        <a:pt x="81" y="60"/>
                        <a:pt x="81"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60"/>
                        <a:pt x="82" y="60"/>
                        <a:pt x="82" y="60"/>
                      </a:cubicBezTo>
                      <a:cubicBezTo>
                        <a:pt x="82" y="59"/>
                        <a:pt x="82" y="59"/>
                        <a:pt x="82" y="59"/>
                      </a:cubicBezTo>
                      <a:cubicBezTo>
                        <a:pt x="82" y="59"/>
                        <a:pt x="82" y="59"/>
                        <a:pt x="82" y="59"/>
                      </a:cubicBezTo>
                      <a:lnTo>
                        <a:pt x="82" y="58"/>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6" name="Freeform 372">
                  <a:extLst>
                    <a:ext uri="{FF2B5EF4-FFF2-40B4-BE49-F238E27FC236}">
                      <a16:creationId xmlns="" xmlns:a16="http://schemas.microsoft.com/office/drawing/2014/main" id="{91AF57AD-5CCC-4D42-B579-A0A73E0154F6}"/>
                    </a:ext>
                  </a:extLst>
                </p:cNvPr>
                <p:cNvSpPr>
                  <a:spLocks noEditPoints="1"/>
                </p:cNvSpPr>
                <p:nvPr/>
              </p:nvSpPr>
              <p:spPr bwMode="auto">
                <a:xfrm>
                  <a:off x="6557127" y="4978864"/>
                  <a:ext cx="744438" cy="634345"/>
                </a:xfrm>
                <a:custGeom>
                  <a:avLst/>
                  <a:gdLst>
                    <a:gd name="T0" fmla="*/ 105 w 142"/>
                    <a:gd name="T1" fmla="*/ 82 h 121"/>
                    <a:gd name="T2" fmla="*/ 104 w 142"/>
                    <a:gd name="T3" fmla="*/ 84 h 121"/>
                    <a:gd name="T4" fmla="*/ 118 w 142"/>
                    <a:gd name="T5" fmla="*/ 94 h 121"/>
                    <a:gd name="T6" fmla="*/ 118 w 142"/>
                    <a:gd name="T7" fmla="*/ 119 h 121"/>
                    <a:gd name="T8" fmla="*/ 44 w 142"/>
                    <a:gd name="T9" fmla="*/ 30 h 121"/>
                    <a:gd name="T10" fmla="*/ 46 w 142"/>
                    <a:gd name="T11" fmla="*/ 31 h 121"/>
                    <a:gd name="T12" fmla="*/ 136 w 142"/>
                    <a:gd name="T13" fmla="*/ 64 h 121"/>
                    <a:gd name="T14" fmla="*/ 93 w 142"/>
                    <a:gd name="T15" fmla="*/ 67 h 121"/>
                    <a:gd name="T16" fmla="*/ 119 w 142"/>
                    <a:gd name="T17" fmla="*/ 94 h 121"/>
                    <a:gd name="T18" fmla="*/ 7 w 142"/>
                    <a:gd name="T19" fmla="*/ 22 h 121"/>
                    <a:gd name="T20" fmla="*/ 123 w 142"/>
                    <a:gd name="T21" fmla="*/ 39 h 121"/>
                    <a:gd name="T22" fmla="*/ 137 w 142"/>
                    <a:gd name="T23" fmla="*/ 104 h 121"/>
                    <a:gd name="T24" fmla="*/ 139 w 142"/>
                    <a:gd name="T25" fmla="*/ 98 h 121"/>
                    <a:gd name="T26" fmla="*/ 141 w 142"/>
                    <a:gd name="T27" fmla="*/ 80 h 121"/>
                    <a:gd name="T28" fmla="*/ 134 w 142"/>
                    <a:gd name="T29" fmla="*/ 64 h 121"/>
                    <a:gd name="T30" fmla="*/ 121 w 142"/>
                    <a:gd name="T31" fmla="*/ 39 h 121"/>
                    <a:gd name="T32" fmla="*/ 125 w 142"/>
                    <a:gd name="T33" fmla="*/ 45 h 121"/>
                    <a:gd name="T34" fmla="*/ 109 w 142"/>
                    <a:gd name="T35" fmla="*/ 17 h 121"/>
                    <a:gd name="T36" fmla="*/ 103 w 142"/>
                    <a:gd name="T37" fmla="*/ 3 h 121"/>
                    <a:gd name="T38" fmla="*/ 97 w 142"/>
                    <a:gd name="T39" fmla="*/ 0 h 121"/>
                    <a:gd name="T40" fmla="*/ 93 w 142"/>
                    <a:gd name="T41" fmla="*/ 3 h 121"/>
                    <a:gd name="T42" fmla="*/ 91 w 142"/>
                    <a:gd name="T43" fmla="*/ 8 h 121"/>
                    <a:gd name="T44" fmla="*/ 0 w 142"/>
                    <a:gd name="T45" fmla="*/ 12 h 121"/>
                    <a:gd name="T46" fmla="*/ 5 w 142"/>
                    <a:gd name="T47" fmla="*/ 20 h 121"/>
                    <a:gd name="T48" fmla="*/ 8 w 142"/>
                    <a:gd name="T49" fmla="*/ 19 h 121"/>
                    <a:gd name="T50" fmla="*/ 11 w 142"/>
                    <a:gd name="T51" fmla="*/ 17 h 121"/>
                    <a:gd name="T52" fmla="*/ 15 w 142"/>
                    <a:gd name="T53" fmla="*/ 19 h 121"/>
                    <a:gd name="T54" fmla="*/ 24 w 142"/>
                    <a:gd name="T55" fmla="*/ 17 h 121"/>
                    <a:gd name="T56" fmla="*/ 23 w 142"/>
                    <a:gd name="T57" fmla="*/ 18 h 121"/>
                    <a:gd name="T58" fmla="*/ 31 w 142"/>
                    <a:gd name="T59" fmla="*/ 20 h 121"/>
                    <a:gd name="T60" fmla="*/ 35 w 142"/>
                    <a:gd name="T61" fmla="*/ 22 h 121"/>
                    <a:gd name="T62" fmla="*/ 38 w 142"/>
                    <a:gd name="T63" fmla="*/ 24 h 121"/>
                    <a:gd name="T64" fmla="*/ 41 w 142"/>
                    <a:gd name="T65" fmla="*/ 30 h 121"/>
                    <a:gd name="T66" fmla="*/ 49 w 142"/>
                    <a:gd name="T67" fmla="*/ 28 h 121"/>
                    <a:gd name="T68" fmla="*/ 56 w 142"/>
                    <a:gd name="T69" fmla="*/ 22 h 121"/>
                    <a:gd name="T70" fmla="*/ 59 w 142"/>
                    <a:gd name="T71" fmla="*/ 20 h 121"/>
                    <a:gd name="T72" fmla="*/ 73 w 142"/>
                    <a:gd name="T73" fmla="*/ 26 h 121"/>
                    <a:gd name="T74" fmla="*/ 81 w 142"/>
                    <a:gd name="T75" fmla="*/ 34 h 121"/>
                    <a:gd name="T76" fmla="*/ 88 w 142"/>
                    <a:gd name="T77" fmla="*/ 39 h 121"/>
                    <a:gd name="T78" fmla="*/ 89 w 142"/>
                    <a:gd name="T79" fmla="*/ 48 h 121"/>
                    <a:gd name="T80" fmla="*/ 90 w 142"/>
                    <a:gd name="T81" fmla="*/ 61 h 121"/>
                    <a:gd name="T82" fmla="*/ 92 w 142"/>
                    <a:gd name="T83" fmla="*/ 58 h 121"/>
                    <a:gd name="T84" fmla="*/ 94 w 142"/>
                    <a:gd name="T85" fmla="*/ 59 h 121"/>
                    <a:gd name="T86" fmla="*/ 93 w 142"/>
                    <a:gd name="T87" fmla="*/ 64 h 121"/>
                    <a:gd name="T88" fmla="*/ 92 w 142"/>
                    <a:gd name="T89" fmla="*/ 66 h 121"/>
                    <a:gd name="T90" fmla="*/ 100 w 142"/>
                    <a:gd name="T91" fmla="*/ 76 h 121"/>
                    <a:gd name="T92" fmla="*/ 101 w 142"/>
                    <a:gd name="T93" fmla="*/ 74 h 121"/>
                    <a:gd name="T94" fmla="*/ 105 w 142"/>
                    <a:gd name="T95" fmla="*/ 80 h 121"/>
                    <a:gd name="T96" fmla="*/ 108 w 142"/>
                    <a:gd name="T97" fmla="*/ 82 h 121"/>
                    <a:gd name="T98" fmla="*/ 111 w 142"/>
                    <a:gd name="T99" fmla="*/ 87 h 121"/>
                    <a:gd name="T100" fmla="*/ 114 w 142"/>
                    <a:gd name="T101" fmla="*/ 93 h 121"/>
                    <a:gd name="T102" fmla="*/ 121 w 142"/>
                    <a:gd name="T103" fmla="*/ 95 h 121"/>
                    <a:gd name="T104" fmla="*/ 130 w 142"/>
                    <a:gd name="T105" fmla="*/ 104 h 121"/>
                    <a:gd name="T106" fmla="*/ 132 w 142"/>
                    <a:gd name="T107" fmla="*/ 105 h 121"/>
                    <a:gd name="T108" fmla="*/ 136 w 142"/>
                    <a:gd name="T109" fmla="*/ 103 h 121"/>
                    <a:gd name="T110" fmla="*/ 141 w 142"/>
                    <a:gd name="T111" fmla="*/ 99 h 121"/>
                    <a:gd name="T112" fmla="*/ 140 w 142"/>
                    <a:gd name="T113" fmla="*/ 103 h 121"/>
                    <a:gd name="T114" fmla="*/ 139 w 142"/>
                    <a:gd name="T115" fmla="*/ 106 h 121"/>
                    <a:gd name="T116" fmla="*/ 122 w 142"/>
                    <a:gd name="T117" fmla="*/ 117 h 121"/>
                    <a:gd name="T118" fmla="*/ 124 w 142"/>
                    <a:gd name="T119" fmla="*/ 117 h 121"/>
                    <a:gd name="T120" fmla="*/ 121 w 142"/>
                    <a:gd name="T121" fmla="*/ 118 h 121"/>
                    <a:gd name="T122" fmla="*/ 129 w 142"/>
                    <a:gd name="T123" fmla="*/ 11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2" h="121">
                      <a:moveTo>
                        <a:pt x="102" y="80"/>
                      </a:moveTo>
                      <a:cubicBezTo>
                        <a:pt x="102" y="80"/>
                        <a:pt x="102" y="80"/>
                        <a:pt x="102" y="80"/>
                      </a:cubicBezTo>
                      <a:cubicBezTo>
                        <a:pt x="102" y="80"/>
                        <a:pt x="102" y="80"/>
                        <a:pt x="102" y="80"/>
                      </a:cubicBezTo>
                      <a:cubicBezTo>
                        <a:pt x="102" y="80"/>
                        <a:pt x="102" y="80"/>
                        <a:pt x="102" y="80"/>
                      </a:cubicBezTo>
                      <a:cubicBezTo>
                        <a:pt x="102" y="80"/>
                        <a:pt x="102" y="80"/>
                        <a:pt x="102" y="80"/>
                      </a:cubicBezTo>
                      <a:cubicBezTo>
                        <a:pt x="102" y="81"/>
                        <a:pt x="102" y="81"/>
                        <a:pt x="102" y="81"/>
                      </a:cubicBezTo>
                      <a:cubicBezTo>
                        <a:pt x="102" y="81"/>
                        <a:pt x="102" y="81"/>
                        <a:pt x="102" y="81"/>
                      </a:cubicBezTo>
                      <a:cubicBezTo>
                        <a:pt x="103" y="81"/>
                        <a:pt x="103" y="81"/>
                        <a:pt x="103" y="81"/>
                      </a:cubicBezTo>
                      <a:cubicBezTo>
                        <a:pt x="103" y="81"/>
                        <a:pt x="103" y="81"/>
                        <a:pt x="103" y="81"/>
                      </a:cubicBezTo>
                      <a:lnTo>
                        <a:pt x="102" y="80"/>
                      </a:lnTo>
                      <a:close/>
                      <a:moveTo>
                        <a:pt x="111" y="120"/>
                      </a:moveTo>
                      <a:cubicBezTo>
                        <a:pt x="111" y="120"/>
                        <a:pt x="111" y="120"/>
                        <a:pt x="111" y="120"/>
                      </a:cubicBezTo>
                      <a:cubicBezTo>
                        <a:pt x="111" y="120"/>
                        <a:pt x="111" y="120"/>
                        <a:pt x="111" y="120"/>
                      </a:cubicBezTo>
                      <a:cubicBezTo>
                        <a:pt x="110" y="120"/>
                        <a:pt x="110" y="120"/>
                        <a:pt x="110" y="120"/>
                      </a:cubicBezTo>
                      <a:cubicBezTo>
                        <a:pt x="111" y="120"/>
                        <a:pt x="111" y="120"/>
                        <a:pt x="111" y="120"/>
                      </a:cubicBezTo>
                      <a:cubicBezTo>
                        <a:pt x="111" y="120"/>
                        <a:pt x="111" y="120"/>
                        <a:pt x="111" y="120"/>
                      </a:cubicBezTo>
                      <a:cubicBezTo>
                        <a:pt x="111" y="120"/>
                        <a:pt x="111" y="120"/>
                        <a:pt x="111" y="120"/>
                      </a:cubicBezTo>
                      <a:cubicBezTo>
                        <a:pt x="111" y="120"/>
                        <a:pt x="111" y="120"/>
                        <a:pt x="111" y="120"/>
                      </a:cubicBezTo>
                      <a:cubicBezTo>
                        <a:pt x="111" y="120"/>
                        <a:pt x="111" y="120"/>
                        <a:pt x="111" y="120"/>
                      </a:cubicBezTo>
                      <a:cubicBezTo>
                        <a:pt x="111" y="121"/>
                        <a:pt x="111" y="121"/>
                        <a:pt x="111" y="121"/>
                      </a:cubicBezTo>
                      <a:cubicBezTo>
                        <a:pt x="111" y="120"/>
                        <a:pt x="111" y="120"/>
                        <a:pt x="111" y="120"/>
                      </a:cubicBezTo>
                      <a:cubicBezTo>
                        <a:pt x="111" y="120"/>
                        <a:pt x="111" y="120"/>
                        <a:pt x="111" y="120"/>
                      </a:cubicBezTo>
                      <a:close/>
                      <a:moveTo>
                        <a:pt x="104" y="80"/>
                      </a:moveTo>
                      <a:cubicBezTo>
                        <a:pt x="104" y="80"/>
                        <a:pt x="104" y="80"/>
                        <a:pt x="104" y="80"/>
                      </a:cubicBezTo>
                      <a:cubicBezTo>
                        <a:pt x="104" y="80"/>
                        <a:pt x="104" y="80"/>
                        <a:pt x="104" y="80"/>
                      </a:cubicBezTo>
                      <a:cubicBezTo>
                        <a:pt x="103" y="80"/>
                        <a:pt x="103" y="80"/>
                        <a:pt x="103" y="80"/>
                      </a:cubicBezTo>
                      <a:cubicBezTo>
                        <a:pt x="104" y="80"/>
                        <a:pt x="104" y="80"/>
                        <a:pt x="104" y="80"/>
                      </a:cubicBezTo>
                      <a:cubicBezTo>
                        <a:pt x="104" y="81"/>
                        <a:pt x="104" y="81"/>
                        <a:pt x="104" y="81"/>
                      </a:cubicBezTo>
                      <a:cubicBezTo>
                        <a:pt x="104" y="81"/>
                        <a:pt x="104" y="81"/>
                        <a:pt x="104" y="81"/>
                      </a:cubicBezTo>
                      <a:cubicBezTo>
                        <a:pt x="104" y="82"/>
                        <a:pt x="104" y="82"/>
                        <a:pt x="104" y="82"/>
                      </a:cubicBezTo>
                      <a:cubicBezTo>
                        <a:pt x="105" y="82"/>
                        <a:pt x="105" y="82"/>
                        <a:pt x="105" y="82"/>
                      </a:cubicBezTo>
                      <a:cubicBezTo>
                        <a:pt x="105" y="83"/>
                        <a:pt x="105" y="83"/>
                        <a:pt x="105" y="83"/>
                      </a:cubicBezTo>
                      <a:cubicBezTo>
                        <a:pt x="105" y="83"/>
                        <a:pt x="105" y="83"/>
                        <a:pt x="105" y="83"/>
                      </a:cubicBezTo>
                      <a:cubicBezTo>
                        <a:pt x="106" y="83"/>
                        <a:pt x="106" y="83"/>
                        <a:pt x="106" y="83"/>
                      </a:cubicBezTo>
                      <a:cubicBezTo>
                        <a:pt x="106" y="83"/>
                        <a:pt x="106" y="83"/>
                        <a:pt x="106" y="83"/>
                      </a:cubicBezTo>
                      <a:cubicBezTo>
                        <a:pt x="105" y="82"/>
                        <a:pt x="105" y="82"/>
                        <a:pt x="105" y="82"/>
                      </a:cubicBezTo>
                      <a:cubicBezTo>
                        <a:pt x="105" y="82"/>
                        <a:pt x="105" y="82"/>
                        <a:pt x="105" y="82"/>
                      </a:cubicBezTo>
                      <a:cubicBezTo>
                        <a:pt x="105" y="81"/>
                        <a:pt x="105" y="81"/>
                        <a:pt x="105" y="81"/>
                      </a:cubicBezTo>
                      <a:cubicBezTo>
                        <a:pt x="104" y="81"/>
                        <a:pt x="104" y="81"/>
                        <a:pt x="104" y="81"/>
                      </a:cubicBezTo>
                      <a:cubicBezTo>
                        <a:pt x="105" y="80"/>
                        <a:pt x="105" y="80"/>
                        <a:pt x="105" y="80"/>
                      </a:cubicBezTo>
                      <a:lnTo>
                        <a:pt x="104" y="80"/>
                      </a:lnTo>
                      <a:close/>
                      <a:moveTo>
                        <a:pt x="115" y="94"/>
                      </a:move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5" y="94"/>
                        <a:pt x="115" y="94"/>
                        <a:pt x="115" y="94"/>
                      </a:cubicBezTo>
                      <a:cubicBezTo>
                        <a:pt x="115" y="94"/>
                        <a:pt x="115" y="94"/>
                        <a:pt x="115" y="94"/>
                      </a:cubicBezTo>
                      <a:cubicBezTo>
                        <a:pt x="115" y="94"/>
                        <a:pt x="115" y="94"/>
                        <a:pt x="115" y="94"/>
                      </a:cubicBezTo>
                      <a:cubicBezTo>
                        <a:pt x="115" y="94"/>
                        <a:pt x="115" y="94"/>
                        <a:pt x="115" y="94"/>
                      </a:cubicBezTo>
                      <a:close/>
                      <a:moveTo>
                        <a:pt x="106" y="84"/>
                      </a:moveTo>
                      <a:cubicBezTo>
                        <a:pt x="105" y="84"/>
                        <a:pt x="105" y="84"/>
                        <a:pt x="105" y="84"/>
                      </a:cubicBezTo>
                      <a:cubicBezTo>
                        <a:pt x="105" y="84"/>
                        <a:pt x="105" y="84"/>
                        <a:pt x="105" y="84"/>
                      </a:cubicBezTo>
                      <a:cubicBezTo>
                        <a:pt x="105" y="84"/>
                        <a:pt x="105" y="84"/>
                        <a:pt x="105" y="84"/>
                      </a:cubicBezTo>
                      <a:cubicBezTo>
                        <a:pt x="104" y="84"/>
                        <a:pt x="104" y="84"/>
                        <a:pt x="104" y="84"/>
                      </a:cubicBezTo>
                      <a:cubicBezTo>
                        <a:pt x="104" y="84"/>
                        <a:pt x="104" y="84"/>
                        <a:pt x="104" y="84"/>
                      </a:cubicBezTo>
                      <a:cubicBezTo>
                        <a:pt x="104" y="83"/>
                        <a:pt x="104" y="83"/>
                        <a:pt x="104" y="83"/>
                      </a:cubicBezTo>
                      <a:cubicBezTo>
                        <a:pt x="104" y="83"/>
                        <a:pt x="104" y="83"/>
                        <a:pt x="104" y="83"/>
                      </a:cubicBezTo>
                      <a:cubicBezTo>
                        <a:pt x="104" y="83"/>
                        <a:pt x="104" y="83"/>
                        <a:pt x="104" y="83"/>
                      </a:cubicBezTo>
                      <a:cubicBezTo>
                        <a:pt x="103" y="83"/>
                        <a:pt x="103" y="83"/>
                        <a:pt x="103" y="83"/>
                      </a:cubicBezTo>
                      <a:cubicBezTo>
                        <a:pt x="103" y="83"/>
                        <a:pt x="103" y="83"/>
                        <a:pt x="103" y="83"/>
                      </a:cubicBezTo>
                      <a:cubicBezTo>
                        <a:pt x="103" y="83"/>
                        <a:pt x="103" y="83"/>
                        <a:pt x="103" y="83"/>
                      </a:cubicBezTo>
                      <a:cubicBezTo>
                        <a:pt x="104" y="84"/>
                        <a:pt x="104" y="84"/>
                        <a:pt x="104" y="84"/>
                      </a:cubicBezTo>
                      <a:cubicBezTo>
                        <a:pt x="104" y="84"/>
                        <a:pt x="104" y="84"/>
                        <a:pt x="104" y="84"/>
                      </a:cubicBezTo>
                      <a:cubicBezTo>
                        <a:pt x="104" y="84"/>
                        <a:pt x="104" y="84"/>
                        <a:pt x="104" y="84"/>
                      </a:cubicBezTo>
                      <a:cubicBezTo>
                        <a:pt x="104" y="84"/>
                        <a:pt x="104" y="84"/>
                        <a:pt x="104" y="84"/>
                      </a:cubicBezTo>
                      <a:cubicBezTo>
                        <a:pt x="105" y="85"/>
                        <a:pt x="105" y="85"/>
                        <a:pt x="105" y="85"/>
                      </a:cubicBezTo>
                      <a:cubicBezTo>
                        <a:pt x="106" y="85"/>
                        <a:pt x="106" y="85"/>
                        <a:pt x="106" y="85"/>
                      </a:cubicBezTo>
                      <a:cubicBezTo>
                        <a:pt x="106" y="85"/>
                        <a:pt x="106" y="85"/>
                        <a:pt x="106" y="85"/>
                      </a:cubicBezTo>
                      <a:cubicBezTo>
                        <a:pt x="106" y="84"/>
                        <a:pt x="106" y="84"/>
                        <a:pt x="106" y="84"/>
                      </a:cubicBezTo>
                      <a:cubicBezTo>
                        <a:pt x="107" y="84"/>
                        <a:pt x="107" y="84"/>
                        <a:pt x="107" y="84"/>
                      </a:cubicBezTo>
                      <a:cubicBezTo>
                        <a:pt x="106" y="84"/>
                        <a:pt x="106" y="84"/>
                        <a:pt x="106" y="84"/>
                      </a:cubicBezTo>
                      <a:close/>
                      <a:moveTo>
                        <a:pt x="111" y="121"/>
                      </a:moveTo>
                      <a:cubicBezTo>
                        <a:pt x="111" y="121"/>
                        <a:pt x="111" y="121"/>
                        <a:pt x="111" y="121"/>
                      </a:cubicBezTo>
                      <a:cubicBezTo>
                        <a:pt x="111" y="121"/>
                        <a:pt x="111" y="121"/>
                        <a:pt x="111" y="121"/>
                      </a:cubicBezTo>
                      <a:cubicBezTo>
                        <a:pt x="111" y="121"/>
                        <a:pt x="111" y="121"/>
                        <a:pt x="111" y="121"/>
                      </a:cubicBezTo>
                      <a:cubicBezTo>
                        <a:pt x="111" y="121"/>
                        <a:pt x="111" y="121"/>
                        <a:pt x="111" y="121"/>
                      </a:cubicBezTo>
                      <a:close/>
                      <a:moveTo>
                        <a:pt x="118" y="94"/>
                      </a:move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7" y="94"/>
                        <a:pt x="117" y="94"/>
                        <a:pt x="117" y="94"/>
                      </a:cubicBezTo>
                      <a:cubicBezTo>
                        <a:pt x="117" y="94"/>
                        <a:pt x="117" y="94"/>
                        <a:pt x="117"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ubicBezTo>
                        <a:pt x="118" y="94"/>
                        <a:pt x="118" y="94"/>
                        <a:pt x="118" y="94"/>
                      </a:cubicBezTo>
                      <a:close/>
                      <a:moveTo>
                        <a:pt x="118" y="119"/>
                      </a:moveTo>
                      <a:cubicBezTo>
                        <a:pt x="118" y="119"/>
                        <a:pt x="118" y="119"/>
                        <a:pt x="118" y="119"/>
                      </a:cubicBezTo>
                      <a:cubicBezTo>
                        <a:pt x="118" y="119"/>
                        <a:pt x="118" y="119"/>
                        <a:pt x="118" y="119"/>
                      </a:cubicBezTo>
                      <a:cubicBezTo>
                        <a:pt x="117" y="119"/>
                        <a:pt x="117" y="119"/>
                        <a:pt x="117" y="119"/>
                      </a:cubicBezTo>
                      <a:cubicBezTo>
                        <a:pt x="117" y="120"/>
                        <a:pt x="117" y="120"/>
                        <a:pt x="117" y="120"/>
                      </a:cubicBezTo>
                      <a:cubicBezTo>
                        <a:pt x="117" y="120"/>
                        <a:pt x="117" y="120"/>
                        <a:pt x="117" y="120"/>
                      </a:cubicBezTo>
                      <a:cubicBezTo>
                        <a:pt x="117" y="120"/>
                        <a:pt x="117" y="120"/>
                        <a:pt x="117" y="120"/>
                      </a:cubicBezTo>
                      <a:cubicBezTo>
                        <a:pt x="117" y="120"/>
                        <a:pt x="117" y="120"/>
                        <a:pt x="117" y="120"/>
                      </a:cubicBezTo>
                      <a:cubicBezTo>
                        <a:pt x="116" y="120"/>
                        <a:pt x="116" y="120"/>
                        <a:pt x="116" y="120"/>
                      </a:cubicBezTo>
                      <a:cubicBezTo>
                        <a:pt x="116" y="120"/>
                        <a:pt x="116" y="120"/>
                        <a:pt x="116" y="120"/>
                      </a:cubicBezTo>
                      <a:cubicBezTo>
                        <a:pt x="117" y="120"/>
                        <a:pt x="117" y="120"/>
                        <a:pt x="117" y="120"/>
                      </a:cubicBezTo>
                      <a:cubicBezTo>
                        <a:pt x="117" y="120"/>
                        <a:pt x="117" y="120"/>
                        <a:pt x="117" y="120"/>
                      </a:cubicBezTo>
                      <a:cubicBezTo>
                        <a:pt x="117" y="120"/>
                        <a:pt x="117" y="120"/>
                        <a:pt x="117" y="120"/>
                      </a:cubicBezTo>
                      <a:cubicBezTo>
                        <a:pt x="117" y="120"/>
                        <a:pt x="117" y="120"/>
                        <a:pt x="117" y="120"/>
                      </a:cubicBezTo>
                      <a:cubicBezTo>
                        <a:pt x="117" y="119"/>
                        <a:pt x="117" y="119"/>
                        <a:pt x="117" y="119"/>
                      </a:cubicBezTo>
                      <a:cubicBezTo>
                        <a:pt x="118" y="120"/>
                        <a:pt x="118" y="120"/>
                        <a:pt x="118" y="120"/>
                      </a:cubicBezTo>
                      <a:cubicBezTo>
                        <a:pt x="118" y="120"/>
                        <a:pt x="118" y="120"/>
                        <a:pt x="118" y="120"/>
                      </a:cubicBezTo>
                      <a:cubicBezTo>
                        <a:pt x="118" y="119"/>
                        <a:pt x="118" y="119"/>
                        <a:pt x="118" y="119"/>
                      </a:cubicBezTo>
                      <a:cubicBezTo>
                        <a:pt x="118" y="119"/>
                        <a:pt x="118" y="119"/>
                        <a:pt x="118" y="119"/>
                      </a:cubicBezTo>
                      <a:cubicBezTo>
                        <a:pt x="118" y="120"/>
                        <a:pt x="118" y="120"/>
                        <a:pt x="118" y="120"/>
                      </a:cubicBezTo>
                      <a:cubicBezTo>
                        <a:pt x="118" y="120"/>
                        <a:pt x="118" y="120"/>
                        <a:pt x="118" y="120"/>
                      </a:cubicBezTo>
                      <a:cubicBezTo>
                        <a:pt x="118" y="120"/>
                        <a:pt x="118" y="120"/>
                        <a:pt x="118" y="120"/>
                      </a:cubicBezTo>
                      <a:cubicBezTo>
                        <a:pt x="118" y="120"/>
                        <a:pt x="118" y="120"/>
                        <a:pt x="118" y="120"/>
                      </a:cubicBezTo>
                      <a:cubicBezTo>
                        <a:pt x="118" y="119"/>
                        <a:pt x="118" y="119"/>
                        <a:pt x="118" y="119"/>
                      </a:cubicBezTo>
                      <a:close/>
                      <a:moveTo>
                        <a:pt x="119" y="119"/>
                      </a:moveTo>
                      <a:cubicBezTo>
                        <a:pt x="119" y="119"/>
                        <a:pt x="119" y="119"/>
                        <a:pt x="119"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19"/>
                        <a:pt x="118" y="119"/>
                        <a:pt x="118" y="119"/>
                      </a:cubicBezTo>
                      <a:cubicBezTo>
                        <a:pt x="118" y="120"/>
                        <a:pt x="118" y="120"/>
                        <a:pt x="118" y="120"/>
                      </a:cubicBezTo>
                      <a:cubicBezTo>
                        <a:pt x="118" y="120"/>
                        <a:pt x="118" y="120"/>
                        <a:pt x="118" y="120"/>
                      </a:cubicBezTo>
                      <a:cubicBezTo>
                        <a:pt x="119" y="119"/>
                        <a:pt x="119" y="119"/>
                        <a:pt x="119" y="119"/>
                      </a:cubicBezTo>
                      <a:cubicBezTo>
                        <a:pt x="119" y="119"/>
                        <a:pt x="119" y="119"/>
                        <a:pt x="119" y="119"/>
                      </a:cubicBezTo>
                      <a:close/>
                      <a:moveTo>
                        <a:pt x="117" y="93"/>
                      </a:moveTo>
                      <a:cubicBezTo>
                        <a:pt x="117" y="93"/>
                        <a:pt x="117" y="93"/>
                        <a:pt x="117" y="93"/>
                      </a:cubicBezTo>
                      <a:cubicBezTo>
                        <a:pt x="117" y="93"/>
                        <a:pt x="117" y="93"/>
                        <a:pt x="117" y="93"/>
                      </a:cubicBezTo>
                      <a:cubicBezTo>
                        <a:pt x="117" y="93"/>
                        <a:pt x="117" y="93"/>
                        <a:pt x="117" y="93"/>
                      </a:cubicBezTo>
                      <a:cubicBezTo>
                        <a:pt x="117" y="93"/>
                        <a:pt x="117" y="93"/>
                        <a:pt x="117" y="93"/>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4"/>
                        <a:pt x="117" y="94"/>
                        <a:pt x="117" y="94"/>
                      </a:cubicBezTo>
                      <a:cubicBezTo>
                        <a:pt x="117" y="93"/>
                        <a:pt x="117" y="93"/>
                        <a:pt x="117" y="93"/>
                      </a:cubicBezTo>
                      <a:cubicBezTo>
                        <a:pt x="117" y="93"/>
                        <a:pt x="117" y="93"/>
                        <a:pt x="117" y="93"/>
                      </a:cubicBezTo>
                      <a:cubicBezTo>
                        <a:pt x="117" y="93"/>
                        <a:pt x="117" y="93"/>
                        <a:pt x="117" y="93"/>
                      </a:cubicBezTo>
                      <a:cubicBezTo>
                        <a:pt x="117" y="93"/>
                        <a:pt x="117" y="93"/>
                        <a:pt x="117" y="93"/>
                      </a:cubicBezTo>
                      <a:close/>
                      <a:moveTo>
                        <a:pt x="81" y="35"/>
                      </a:move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ubicBezTo>
                        <a:pt x="81" y="35"/>
                        <a:pt x="81" y="35"/>
                        <a:pt x="81" y="35"/>
                      </a:cubicBezTo>
                      <a:close/>
                      <a:moveTo>
                        <a:pt x="45" y="30"/>
                      </a:moveTo>
                      <a:cubicBezTo>
                        <a:pt x="45" y="30"/>
                        <a:pt x="45" y="30"/>
                        <a:pt x="45" y="30"/>
                      </a:cubicBezTo>
                      <a:cubicBezTo>
                        <a:pt x="45" y="30"/>
                        <a:pt x="45" y="30"/>
                        <a:pt x="45" y="30"/>
                      </a:cubicBezTo>
                      <a:cubicBezTo>
                        <a:pt x="45" y="30"/>
                        <a:pt x="45" y="30"/>
                        <a:pt x="45" y="30"/>
                      </a:cubicBezTo>
                      <a:cubicBezTo>
                        <a:pt x="45" y="30"/>
                        <a:pt x="45" y="30"/>
                        <a:pt x="45"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4" y="30"/>
                        <a:pt x="44" y="30"/>
                        <a:pt x="44" y="30"/>
                      </a:cubicBezTo>
                      <a:cubicBezTo>
                        <a:pt x="44" y="30"/>
                        <a:pt x="44" y="30"/>
                        <a:pt x="44" y="30"/>
                      </a:cubicBezTo>
                      <a:cubicBezTo>
                        <a:pt x="44" y="30"/>
                        <a:pt x="44" y="30"/>
                        <a:pt x="44" y="30"/>
                      </a:cubicBezTo>
                      <a:cubicBezTo>
                        <a:pt x="44" y="30"/>
                        <a:pt x="44" y="30"/>
                        <a:pt x="44" y="30"/>
                      </a:cubicBezTo>
                      <a:cubicBezTo>
                        <a:pt x="44" y="31"/>
                        <a:pt x="44" y="31"/>
                        <a:pt x="44" y="31"/>
                      </a:cubicBezTo>
                      <a:cubicBezTo>
                        <a:pt x="44" y="31"/>
                        <a:pt x="44" y="31"/>
                        <a:pt x="44" y="31"/>
                      </a:cubicBezTo>
                      <a:cubicBezTo>
                        <a:pt x="45" y="31"/>
                        <a:pt x="45" y="31"/>
                        <a:pt x="45" y="31"/>
                      </a:cubicBezTo>
                      <a:cubicBezTo>
                        <a:pt x="45" y="31"/>
                        <a:pt x="45" y="31"/>
                        <a:pt x="45" y="31"/>
                      </a:cubicBezTo>
                      <a:cubicBezTo>
                        <a:pt x="45" y="30"/>
                        <a:pt x="45" y="30"/>
                        <a:pt x="45" y="30"/>
                      </a:cubicBezTo>
                      <a:cubicBezTo>
                        <a:pt x="45" y="30"/>
                        <a:pt x="45" y="30"/>
                        <a:pt x="45" y="30"/>
                      </a:cubicBezTo>
                      <a:cubicBezTo>
                        <a:pt x="45" y="30"/>
                        <a:pt x="45" y="30"/>
                        <a:pt x="45" y="30"/>
                      </a:cubicBezTo>
                      <a:cubicBezTo>
                        <a:pt x="45" y="30"/>
                        <a:pt x="45" y="30"/>
                        <a:pt x="45" y="30"/>
                      </a:cubicBezTo>
                      <a:close/>
                      <a:moveTo>
                        <a:pt x="53" y="26"/>
                      </a:moveTo>
                      <a:cubicBezTo>
                        <a:pt x="53" y="26"/>
                        <a:pt x="53" y="26"/>
                        <a:pt x="53" y="26"/>
                      </a:cubicBezTo>
                      <a:cubicBezTo>
                        <a:pt x="52" y="27"/>
                        <a:pt x="52" y="27"/>
                        <a:pt x="52" y="27"/>
                      </a:cubicBezTo>
                      <a:cubicBezTo>
                        <a:pt x="52" y="27"/>
                        <a:pt x="52" y="27"/>
                        <a:pt x="52" y="27"/>
                      </a:cubicBezTo>
                      <a:cubicBezTo>
                        <a:pt x="53" y="27"/>
                        <a:pt x="53" y="27"/>
                        <a:pt x="53" y="27"/>
                      </a:cubicBezTo>
                      <a:cubicBezTo>
                        <a:pt x="53" y="26"/>
                        <a:pt x="53" y="26"/>
                        <a:pt x="53" y="26"/>
                      </a:cubicBezTo>
                      <a:cubicBezTo>
                        <a:pt x="53" y="26"/>
                        <a:pt x="53" y="26"/>
                        <a:pt x="53" y="26"/>
                      </a:cubicBezTo>
                      <a:cubicBezTo>
                        <a:pt x="53" y="26"/>
                        <a:pt x="53" y="26"/>
                        <a:pt x="53" y="26"/>
                      </a:cubicBezTo>
                      <a:close/>
                      <a:moveTo>
                        <a:pt x="51" y="27"/>
                      </a:moveTo>
                      <a:cubicBezTo>
                        <a:pt x="51" y="28"/>
                        <a:pt x="51" y="28"/>
                        <a:pt x="51" y="28"/>
                      </a:cubicBezTo>
                      <a:cubicBezTo>
                        <a:pt x="51" y="28"/>
                        <a:pt x="51" y="28"/>
                        <a:pt x="51" y="28"/>
                      </a:cubicBezTo>
                      <a:cubicBezTo>
                        <a:pt x="51" y="28"/>
                        <a:pt x="51" y="28"/>
                        <a:pt x="51" y="28"/>
                      </a:cubicBezTo>
                      <a:cubicBezTo>
                        <a:pt x="51" y="28"/>
                        <a:pt x="51" y="28"/>
                        <a:pt x="51" y="28"/>
                      </a:cubicBezTo>
                      <a:cubicBezTo>
                        <a:pt x="51" y="28"/>
                        <a:pt x="51" y="28"/>
                        <a:pt x="51" y="28"/>
                      </a:cubicBezTo>
                      <a:cubicBezTo>
                        <a:pt x="51" y="28"/>
                        <a:pt x="51" y="28"/>
                        <a:pt x="51" y="28"/>
                      </a:cubicBezTo>
                      <a:cubicBezTo>
                        <a:pt x="50" y="28"/>
                        <a:pt x="50" y="28"/>
                        <a:pt x="50" y="28"/>
                      </a:cubicBezTo>
                      <a:cubicBezTo>
                        <a:pt x="50" y="28"/>
                        <a:pt x="50" y="28"/>
                        <a:pt x="50" y="28"/>
                      </a:cubicBezTo>
                      <a:cubicBezTo>
                        <a:pt x="50" y="28"/>
                        <a:pt x="50" y="28"/>
                        <a:pt x="50" y="28"/>
                      </a:cubicBezTo>
                      <a:cubicBezTo>
                        <a:pt x="50" y="28"/>
                        <a:pt x="50" y="28"/>
                        <a:pt x="50" y="28"/>
                      </a:cubicBezTo>
                      <a:cubicBezTo>
                        <a:pt x="47" y="31"/>
                        <a:pt x="47" y="31"/>
                        <a:pt x="47" y="31"/>
                      </a:cubicBezTo>
                      <a:cubicBezTo>
                        <a:pt x="46" y="31"/>
                        <a:pt x="46" y="31"/>
                        <a:pt x="46" y="31"/>
                      </a:cubicBezTo>
                      <a:cubicBezTo>
                        <a:pt x="46" y="31"/>
                        <a:pt x="46" y="31"/>
                        <a:pt x="46" y="31"/>
                      </a:cubicBezTo>
                      <a:cubicBezTo>
                        <a:pt x="45" y="31"/>
                        <a:pt x="45" y="31"/>
                        <a:pt x="45" y="31"/>
                      </a:cubicBezTo>
                      <a:cubicBezTo>
                        <a:pt x="45" y="31"/>
                        <a:pt x="45" y="31"/>
                        <a:pt x="45" y="31"/>
                      </a:cubicBezTo>
                      <a:cubicBezTo>
                        <a:pt x="46" y="31"/>
                        <a:pt x="46" y="31"/>
                        <a:pt x="46" y="31"/>
                      </a:cubicBezTo>
                      <a:cubicBezTo>
                        <a:pt x="46" y="31"/>
                        <a:pt x="46" y="31"/>
                        <a:pt x="46" y="31"/>
                      </a:cubicBezTo>
                      <a:cubicBezTo>
                        <a:pt x="47" y="31"/>
                        <a:pt x="47" y="31"/>
                        <a:pt x="47" y="31"/>
                      </a:cubicBezTo>
                      <a:cubicBezTo>
                        <a:pt x="47" y="31"/>
                        <a:pt x="47" y="31"/>
                        <a:pt x="47" y="31"/>
                      </a:cubicBezTo>
                      <a:cubicBezTo>
                        <a:pt x="48" y="30"/>
                        <a:pt x="48" y="30"/>
                        <a:pt x="48" y="30"/>
                      </a:cubicBezTo>
                      <a:cubicBezTo>
                        <a:pt x="49" y="30"/>
                        <a:pt x="49" y="30"/>
                        <a:pt x="49" y="30"/>
                      </a:cubicBezTo>
                      <a:cubicBezTo>
                        <a:pt x="50" y="29"/>
                        <a:pt x="50" y="29"/>
                        <a:pt x="50" y="29"/>
                      </a:cubicBezTo>
                      <a:cubicBezTo>
                        <a:pt x="51" y="28"/>
                        <a:pt x="51" y="28"/>
                        <a:pt x="51" y="28"/>
                      </a:cubicBezTo>
                      <a:cubicBezTo>
                        <a:pt x="51" y="28"/>
                        <a:pt x="51" y="28"/>
                        <a:pt x="51" y="28"/>
                      </a:cubicBezTo>
                      <a:cubicBezTo>
                        <a:pt x="51" y="28"/>
                        <a:pt x="51" y="28"/>
                        <a:pt x="51" y="28"/>
                      </a:cubicBezTo>
                      <a:cubicBezTo>
                        <a:pt x="51" y="27"/>
                        <a:pt x="51" y="27"/>
                        <a:pt x="51" y="27"/>
                      </a:cubicBezTo>
                      <a:cubicBezTo>
                        <a:pt x="52" y="27"/>
                        <a:pt x="52" y="27"/>
                        <a:pt x="52" y="27"/>
                      </a:cubicBezTo>
                      <a:cubicBezTo>
                        <a:pt x="52" y="27"/>
                        <a:pt x="52" y="27"/>
                        <a:pt x="52" y="27"/>
                      </a:cubicBezTo>
                      <a:lnTo>
                        <a:pt x="51" y="27"/>
                      </a:lnTo>
                      <a:close/>
                      <a:moveTo>
                        <a:pt x="130" y="54"/>
                      </a:moveTo>
                      <a:cubicBezTo>
                        <a:pt x="131" y="55"/>
                        <a:pt x="131" y="55"/>
                        <a:pt x="131" y="55"/>
                      </a:cubicBezTo>
                      <a:cubicBezTo>
                        <a:pt x="131" y="55"/>
                        <a:pt x="131" y="55"/>
                        <a:pt x="131" y="55"/>
                      </a:cubicBezTo>
                      <a:cubicBezTo>
                        <a:pt x="131" y="55"/>
                        <a:pt x="131" y="55"/>
                        <a:pt x="131" y="55"/>
                      </a:cubicBezTo>
                      <a:cubicBezTo>
                        <a:pt x="131" y="55"/>
                        <a:pt x="131" y="55"/>
                        <a:pt x="131" y="55"/>
                      </a:cubicBezTo>
                      <a:cubicBezTo>
                        <a:pt x="131" y="56"/>
                        <a:pt x="131" y="56"/>
                        <a:pt x="131" y="56"/>
                      </a:cubicBezTo>
                      <a:cubicBezTo>
                        <a:pt x="131" y="56"/>
                        <a:pt x="131" y="56"/>
                        <a:pt x="131" y="56"/>
                      </a:cubicBezTo>
                      <a:cubicBezTo>
                        <a:pt x="131" y="56"/>
                        <a:pt x="131" y="56"/>
                        <a:pt x="131" y="56"/>
                      </a:cubicBezTo>
                      <a:cubicBezTo>
                        <a:pt x="132" y="57"/>
                        <a:pt x="132" y="57"/>
                        <a:pt x="132" y="57"/>
                      </a:cubicBezTo>
                      <a:cubicBezTo>
                        <a:pt x="133" y="60"/>
                        <a:pt x="133" y="60"/>
                        <a:pt x="133" y="60"/>
                      </a:cubicBezTo>
                      <a:cubicBezTo>
                        <a:pt x="133" y="60"/>
                        <a:pt x="133" y="60"/>
                        <a:pt x="133" y="60"/>
                      </a:cubicBezTo>
                      <a:cubicBezTo>
                        <a:pt x="133" y="60"/>
                        <a:pt x="133" y="60"/>
                        <a:pt x="133" y="60"/>
                      </a:cubicBezTo>
                      <a:cubicBezTo>
                        <a:pt x="133" y="60"/>
                        <a:pt x="133" y="60"/>
                        <a:pt x="133" y="60"/>
                      </a:cubicBezTo>
                      <a:cubicBezTo>
                        <a:pt x="134" y="61"/>
                        <a:pt x="134" y="61"/>
                        <a:pt x="134" y="61"/>
                      </a:cubicBezTo>
                      <a:cubicBezTo>
                        <a:pt x="134" y="61"/>
                        <a:pt x="134" y="61"/>
                        <a:pt x="134" y="61"/>
                      </a:cubicBezTo>
                      <a:cubicBezTo>
                        <a:pt x="134" y="61"/>
                        <a:pt x="134" y="61"/>
                        <a:pt x="134" y="61"/>
                      </a:cubicBezTo>
                      <a:cubicBezTo>
                        <a:pt x="135" y="63"/>
                        <a:pt x="135" y="63"/>
                        <a:pt x="135" y="63"/>
                      </a:cubicBezTo>
                      <a:cubicBezTo>
                        <a:pt x="136" y="64"/>
                        <a:pt x="136" y="64"/>
                        <a:pt x="136" y="64"/>
                      </a:cubicBezTo>
                      <a:cubicBezTo>
                        <a:pt x="136" y="64"/>
                        <a:pt x="136" y="64"/>
                        <a:pt x="136" y="64"/>
                      </a:cubicBezTo>
                      <a:cubicBezTo>
                        <a:pt x="136" y="65"/>
                        <a:pt x="136" y="65"/>
                        <a:pt x="136" y="65"/>
                      </a:cubicBezTo>
                      <a:cubicBezTo>
                        <a:pt x="136" y="64"/>
                        <a:pt x="136" y="64"/>
                        <a:pt x="136" y="64"/>
                      </a:cubicBezTo>
                      <a:cubicBezTo>
                        <a:pt x="132" y="57"/>
                        <a:pt x="132" y="57"/>
                        <a:pt x="132" y="57"/>
                      </a:cubicBezTo>
                      <a:cubicBezTo>
                        <a:pt x="132" y="57"/>
                        <a:pt x="132" y="57"/>
                        <a:pt x="132" y="57"/>
                      </a:cubicBezTo>
                      <a:cubicBezTo>
                        <a:pt x="132" y="56"/>
                        <a:pt x="132" y="56"/>
                        <a:pt x="132" y="56"/>
                      </a:cubicBezTo>
                      <a:cubicBezTo>
                        <a:pt x="132" y="56"/>
                        <a:pt x="132" y="56"/>
                        <a:pt x="132" y="56"/>
                      </a:cubicBezTo>
                      <a:cubicBezTo>
                        <a:pt x="131" y="55"/>
                        <a:pt x="131" y="55"/>
                        <a:pt x="131" y="55"/>
                      </a:cubicBezTo>
                      <a:cubicBezTo>
                        <a:pt x="130" y="54"/>
                        <a:pt x="130" y="54"/>
                        <a:pt x="130" y="54"/>
                      </a:cubicBezTo>
                      <a:cubicBezTo>
                        <a:pt x="130" y="53"/>
                        <a:pt x="130" y="53"/>
                        <a:pt x="130" y="53"/>
                      </a:cubicBezTo>
                      <a:cubicBezTo>
                        <a:pt x="130" y="53"/>
                        <a:pt x="130" y="53"/>
                        <a:pt x="130" y="53"/>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2"/>
                        <a:pt x="129" y="52"/>
                        <a:pt x="129" y="52"/>
                      </a:cubicBezTo>
                      <a:cubicBezTo>
                        <a:pt x="129" y="53"/>
                        <a:pt x="129" y="53"/>
                        <a:pt x="129" y="53"/>
                      </a:cubicBezTo>
                      <a:lnTo>
                        <a:pt x="130" y="54"/>
                      </a:lnTo>
                      <a:close/>
                      <a:moveTo>
                        <a:pt x="102" y="78"/>
                      </a:moveTo>
                      <a:cubicBezTo>
                        <a:pt x="101" y="78"/>
                        <a:pt x="101" y="78"/>
                        <a:pt x="101" y="78"/>
                      </a:cubicBezTo>
                      <a:cubicBezTo>
                        <a:pt x="101" y="78"/>
                        <a:pt x="101" y="78"/>
                        <a:pt x="101" y="78"/>
                      </a:cubicBezTo>
                      <a:cubicBezTo>
                        <a:pt x="101" y="78"/>
                        <a:pt x="101" y="78"/>
                        <a:pt x="101" y="78"/>
                      </a:cubicBezTo>
                      <a:cubicBezTo>
                        <a:pt x="101" y="78"/>
                        <a:pt x="101" y="78"/>
                        <a:pt x="101" y="78"/>
                      </a:cubicBezTo>
                      <a:cubicBezTo>
                        <a:pt x="101" y="78"/>
                        <a:pt x="101" y="78"/>
                        <a:pt x="101" y="78"/>
                      </a:cubicBezTo>
                      <a:cubicBezTo>
                        <a:pt x="102" y="79"/>
                        <a:pt x="102" y="79"/>
                        <a:pt x="102" y="79"/>
                      </a:cubicBezTo>
                      <a:cubicBezTo>
                        <a:pt x="102" y="80"/>
                        <a:pt x="102" y="80"/>
                        <a:pt x="102" y="80"/>
                      </a:cubicBezTo>
                      <a:cubicBezTo>
                        <a:pt x="102" y="79"/>
                        <a:pt x="102" y="79"/>
                        <a:pt x="102" y="79"/>
                      </a:cubicBezTo>
                      <a:cubicBezTo>
                        <a:pt x="102" y="79"/>
                        <a:pt x="102" y="79"/>
                        <a:pt x="102" y="79"/>
                      </a:cubicBezTo>
                      <a:lnTo>
                        <a:pt x="102" y="78"/>
                      </a:lnTo>
                      <a:close/>
                      <a:moveTo>
                        <a:pt x="93" y="68"/>
                      </a:moveTo>
                      <a:cubicBezTo>
                        <a:pt x="93" y="67"/>
                        <a:pt x="93" y="67"/>
                        <a:pt x="93" y="67"/>
                      </a:cubicBezTo>
                      <a:cubicBezTo>
                        <a:pt x="93" y="67"/>
                        <a:pt x="93" y="67"/>
                        <a:pt x="93" y="67"/>
                      </a:cubicBezTo>
                      <a:cubicBezTo>
                        <a:pt x="92" y="67"/>
                        <a:pt x="92" y="67"/>
                        <a:pt x="92" y="67"/>
                      </a:cubicBezTo>
                      <a:cubicBezTo>
                        <a:pt x="92" y="67"/>
                        <a:pt x="92" y="67"/>
                        <a:pt x="92" y="67"/>
                      </a:cubicBezTo>
                      <a:cubicBezTo>
                        <a:pt x="93" y="67"/>
                        <a:pt x="93" y="67"/>
                        <a:pt x="93" y="67"/>
                      </a:cubicBezTo>
                      <a:cubicBezTo>
                        <a:pt x="93" y="68"/>
                        <a:pt x="93" y="68"/>
                        <a:pt x="93" y="68"/>
                      </a:cubicBezTo>
                      <a:cubicBezTo>
                        <a:pt x="93" y="68"/>
                        <a:pt x="93" y="68"/>
                        <a:pt x="93" y="68"/>
                      </a:cubicBezTo>
                      <a:cubicBezTo>
                        <a:pt x="94" y="69"/>
                        <a:pt x="94" y="69"/>
                        <a:pt x="94" y="69"/>
                      </a:cubicBezTo>
                      <a:cubicBezTo>
                        <a:pt x="94" y="69"/>
                        <a:pt x="94" y="69"/>
                        <a:pt x="94" y="69"/>
                      </a:cubicBezTo>
                      <a:cubicBezTo>
                        <a:pt x="94" y="69"/>
                        <a:pt x="94" y="69"/>
                        <a:pt x="94" y="69"/>
                      </a:cubicBezTo>
                      <a:lnTo>
                        <a:pt x="93" y="68"/>
                      </a:lnTo>
                      <a:close/>
                      <a:moveTo>
                        <a:pt x="88" y="41"/>
                      </a:move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ubicBezTo>
                        <a:pt x="88" y="41"/>
                        <a:pt x="88" y="41"/>
                        <a:pt x="88" y="41"/>
                      </a:cubicBezTo>
                      <a:close/>
                      <a:moveTo>
                        <a:pt x="120" y="95"/>
                      </a:moveTo>
                      <a:cubicBezTo>
                        <a:pt x="120" y="95"/>
                        <a:pt x="120" y="95"/>
                        <a:pt x="120" y="95"/>
                      </a:cubicBezTo>
                      <a:cubicBezTo>
                        <a:pt x="120" y="95"/>
                        <a:pt x="120" y="95"/>
                        <a:pt x="120" y="95"/>
                      </a:cubicBezTo>
                      <a:cubicBezTo>
                        <a:pt x="120" y="95"/>
                        <a:pt x="120" y="95"/>
                        <a:pt x="120" y="95"/>
                      </a:cubicBezTo>
                      <a:cubicBezTo>
                        <a:pt x="120" y="95"/>
                        <a:pt x="120" y="95"/>
                        <a:pt x="120" y="95"/>
                      </a:cubicBezTo>
                      <a:cubicBezTo>
                        <a:pt x="120" y="95"/>
                        <a:pt x="120" y="95"/>
                        <a:pt x="120" y="95"/>
                      </a:cubicBezTo>
                      <a:cubicBezTo>
                        <a:pt x="120" y="95"/>
                        <a:pt x="120" y="95"/>
                        <a:pt x="120" y="95"/>
                      </a:cubicBezTo>
                      <a:cubicBezTo>
                        <a:pt x="120" y="94"/>
                        <a:pt x="120" y="94"/>
                        <a:pt x="120" y="94"/>
                      </a:cubicBezTo>
                      <a:cubicBezTo>
                        <a:pt x="120" y="94"/>
                        <a:pt x="120" y="94"/>
                        <a:pt x="120" y="94"/>
                      </a:cubicBezTo>
                      <a:cubicBezTo>
                        <a:pt x="120" y="94"/>
                        <a:pt x="120" y="94"/>
                        <a:pt x="120" y="94"/>
                      </a:cubicBezTo>
                      <a:cubicBezTo>
                        <a:pt x="120" y="94"/>
                        <a:pt x="120" y="94"/>
                        <a:pt x="120"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4"/>
                        <a:pt x="119" y="94"/>
                        <a:pt x="119" y="94"/>
                      </a:cubicBezTo>
                      <a:cubicBezTo>
                        <a:pt x="119" y="95"/>
                        <a:pt x="119" y="95"/>
                        <a:pt x="119" y="95"/>
                      </a:cubicBezTo>
                      <a:cubicBezTo>
                        <a:pt x="119" y="95"/>
                        <a:pt x="119" y="95"/>
                        <a:pt x="119" y="95"/>
                      </a:cubicBezTo>
                      <a:cubicBezTo>
                        <a:pt x="119" y="95"/>
                        <a:pt x="119" y="95"/>
                        <a:pt x="119" y="95"/>
                      </a:cubicBezTo>
                      <a:cubicBezTo>
                        <a:pt x="119" y="95"/>
                        <a:pt x="119" y="95"/>
                        <a:pt x="119" y="95"/>
                      </a:cubicBezTo>
                      <a:cubicBezTo>
                        <a:pt x="120" y="95"/>
                        <a:pt x="120" y="95"/>
                        <a:pt x="120" y="95"/>
                      </a:cubicBezTo>
                      <a:close/>
                      <a:moveTo>
                        <a:pt x="88" y="42"/>
                      </a:moveTo>
                      <a:cubicBezTo>
                        <a:pt x="88" y="42"/>
                        <a:pt x="88" y="42"/>
                        <a:pt x="88" y="42"/>
                      </a:cubicBezTo>
                      <a:cubicBezTo>
                        <a:pt x="88" y="42"/>
                        <a:pt x="88" y="42"/>
                        <a:pt x="88" y="42"/>
                      </a:cubicBezTo>
                      <a:cubicBezTo>
                        <a:pt x="88" y="42"/>
                        <a:pt x="88" y="42"/>
                        <a:pt x="88" y="42"/>
                      </a:cubicBezTo>
                      <a:cubicBezTo>
                        <a:pt x="88" y="42"/>
                        <a:pt x="88" y="42"/>
                        <a:pt x="88" y="42"/>
                      </a:cubicBezTo>
                      <a:cubicBezTo>
                        <a:pt x="89" y="42"/>
                        <a:pt x="89" y="42"/>
                        <a:pt x="89" y="42"/>
                      </a:cubicBezTo>
                      <a:cubicBezTo>
                        <a:pt x="89" y="42"/>
                        <a:pt x="89" y="42"/>
                        <a:pt x="89" y="42"/>
                      </a:cubicBezTo>
                      <a:cubicBezTo>
                        <a:pt x="89" y="42"/>
                        <a:pt x="89" y="42"/>
                        <a:pt x="89" y="42"/>
                      </a:cubicBezTo>
                      <a:cubicBezTo>
                        <a:pt x="89" y="42"/>
                        <a:pt x="89" y="42"/>
                        <a:pt x="89" y="42"/>
                      </a:cubicBezTo>
                      <a:cubicBezTo>
                        <a:pt x="89" y="42"/>
                        <a:pt x="89" y="42"/>
                        <a:pt x="89" y="42"/>
                      </a:cubicBezTo>
                      <a:cubicBezTo>
                        <a:pt x="89" y="42"/>
                        <a:pt x="89" y="42"/>
                        <a:pt x="89" y="42"/>
                      </a:cubicBezTo>
                      <a:cubicBezTo>
                        <a:pt x="88" y="42"/>
                        <a:pt x="88" y="42"/>
                        <a:pt x="88" y="42"/>
                      </a:cubicBezTo>
                      <a:cubicBezTo>
                        <a:pt x="88" y="42"/>
                        <a:pt x="88" y="42"/>
                        <a:pt x="88" y="42"/>
                      </a:cubicBezTo>
                      <a:cubicBezTo>
                        <a:pt x="88" y="42"/>
                        <a:pt x="88" y="42"/>
                        <a:pt x="88" y="42"/>
                      </a:cubicBezTo>
                      <a:cubicBezTo>
                        <a:pt x="88" y="42"/>
                        <a:pt x="88" y="42"/>
                        <a:pt x="88" y="42"/>
                      </a:cubicBezTo>
                      <a:cubicBezTo>
                        <a:pt x="88" y="42"/>
                        <a:pt x="88" y="42"/>
                        <a:pt x="88" y="42"/>
                      </a:cubicBezTo>
                      <a:cubicBezTo>
                        <a:pt x="88" y="42"/>
                        <a:pt x="88" y="42"/>
                        <a:pt x="88" y="42"/>
                      </a:cubicBezTo>
                      <a:close/>
                      <a:moveTo>
                        <a:pt x="17" y="19"/>
                      </a:moveTo>
                      <a:cubicBezTo>
                        <a:pt x="16" y="19"/>
                        <a:pt x="16" y="19"/>
                        <a:pt x="16" y="19"/>
                      </a:cubicBezTo>
                      <a:cubicBezTo>
                        <a:pt x="16" y="19"/>
                        <a:pt x="16" y="19"/>
                        <a:pt x="16" y="19"/>
                      </a:cubicBezTo>
                      <a:cubicBezTo>
                        <a:pt x="16" y="19"/>
                        <a:pt x="16" y="19"/>
                        <a:pt x="16" y="19"/>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2" y="20"/>
                        <a:pt x="12" y="20"/>
                        <a:pt x="12" y="20"/>
                      </a:cubicBezTo>
                      <a:cubicBezTo>
                        <a:pt x="11" y="20"/>
                        <a:pt x="11" y="20"/>
                        <a:pt x="11" y="20"/>
                      </a:cubicBezTo>
                      <a:cubicBezTo>
                        <a:pt x="10" y="21"/>
                        <a:pt x="10" y="21"/>
                        <a:pt x="10" y="21"/>
                      </a:cubicBezTo>
                      <a:cubicBezTo>
                        <a:pt x="8" y="21"/>
                        <a:pt x="8" y="21"/>
                        <a:pt x="8" y="21"/>
                      </a:cubicBezTo>
                      <a:cubicBezTo>
                        <a:pt x="7" y="22"/>
                        <a:pt x="7" y="22"/>
                        <a:pt x="7" y="22"/>
                      </a:cubicBezTo>
                      <a:cubicBezTo>
                        <a:pt x="6" y="22"/>
                        <a:pt x="6" y="22"/>
                        <a:pt x="6" y="22"/>
                      </a:cubicBezTo>
                      <a:cubicBezTo>
                        <a:pt x="7" y="22"/>
                        <a:pt x="7" y="22"/>
                        <a:pt x="7" y="22"/>
                      </a:cubicBezTo>
                      <a:cubicBezTo>
                        <a:pt x="11" y="21"/>
                        <a:pt x="15" y="20"/>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8" y="19"/>
                        <a:pt x="18" y="19"/>
                        <a:pt x="18" y="19"/>
                      </a:cubicBezTo>
                      <a:lnTo>
                        <a:pt x="17" y="19"/>
                      </a:lnTo>
                      <a:close/>
                      <a:moveTo>
                        <a:pt x="135" y="111"/>
                      </a:moveTo>
                      <a:cubicBezTo>
                        <a:pt x="135" y="111"/>
                        <a:pt x="135" y="111"/>
                        <a:pt x="135" y="111"/>
                      </a:cubicBezTo>
                      <a:cubicBezTo>
                        <a:pt x="134" y="111"/>
                        <a:pt x="134" y="111"/>
                        <a:pt x="134" y="111"/>
                      </a:cubicBezTo>
                      <a:cubicBezTo>
                        <a:pt x="134" y="111"/>
                        <a:pt x="134" y="111"/>
                        <a:pt x="134" y="111"/>
                      </a:cubicBezTo>
                      <a:cubicBezTo>
                        <a:pt x="134" y="111"/>
                        <a:pt x="134" y="111"/>
                        <a:pt x="134" y="111"/>
                      </a:cubicBezTo>
                      <a:cubicBezTo>
                        <a:pt x="135" y="111"/>
                        <a:pt x="135" y="111"/>
                        <a:pt x="135" y="111"/>
                      </a:cubicBezTo>
                      <a:cubicBezTo>
                        <a:pt x="135" y="111"/>
                        <a:pt x="135" y="111"/>
                        <a:pt x="135" y="111"/>
                      </a:cubicBezTo>
                      <a:cubicBezTo>
                        <a:pt x="135" y="110"/>
                        <a:pt x="135" y="110"/>
                        <a:pt x="135" y="110"/>
                      </a:cubicBezTo>
                      <a:cubicBezTo>
                        <a:pt x="135" y="110"/>
                        <a:pt x="135" y="110"/>
                        <a:pt x="135" y="110"/>
                      </a:cubicBezTo>
                      <a:lnTo>
                        <a:pt x="135" y="111"/>
                      </a:lnTo>
                      <a:close/>
                      <a:moveTo>
                        <a:pt x="125" y="46"/>
                      </a:moveTo>
                      <a:cubicBezTo>
                        <a:pt x="125" y="47"/>
                        <a:pt x="125" y="47"/>
                        <a:pt x="125" y="47"/>
                      </a:cubicBezTo>
                      <a:cubicBezTo>
                        <a:pt x="125" y="47"/>
                        <a:pt x="125" y="47"/>
                        <a:pt x="125" y="47"/>
                      </a:cubicBezTo>
                      <a:cubicBezTo>
                        <a:pt x="125" y="47"/>
                        <a:pt x="125" y="47"/>
                        <a:pt x="125" y="47"/>
                      </a:cubicBezTo>
                      <a:cubicBezTo>
                        <a:pt x="125" y="47"/>
                        <a:pt x="125" y="47"/>
                        <a:pt x="125" y="47"/>
                      </a:cubicBezTo>
                      <a:cubicBezTo>
                        <a:pt x="125" y="46"/>
                        <a:pt x="125" y="46"/>
                        <a:pt x="125" y="46"/>
                      </a:cubicBezTo>
                      <a:close/>
                      <a:moveTo>
                        <a:pt x="124" y="40"/>
                      </a:moveTo>
                      <a:cubicBezTo>
                        <a:pt x="124" y="39"/>
                        <a:pt x="124" y="39"/>
                        <a:pt x="124" y="39"/>
                      </a:cubicBezTo>
                      <a:cubicBezTo>
                        <a:pt x="124" y="39"/>
                        <a:pt x="124" y="39"/>
                        <a:pt x="124" y="39"/>
                      </a:cubicBezTo>
                      <a:cubicBezTo>
                        <a:pt x="123" y="39"/>
                        <a:pt x="123" y="39"/>
                        <a:pt x="123" y="39"/>
                      </a:cubicBezTo>
                      <a:cubicBezTo>
                        <a:pt x="123" y="39"/>
                        <a:pt x="123" y="39"/>
                        <a:pt x="123" y="39"/>
                      </a:cubicBezTo>
                      <a:cubicBezTo>
                        <a:pt x="123" y="39"/>
                        <a:pt x="123" y="39"/>
                        <a:pt x="123" y="39"/>
                      </a:cubicBezTo>
                      <a:cubicBezTo>
                        <a:pt x="122" y="40"/>
                        <a:pt x="122" y="40"/>
                        <a:pt x="122" y="40"/>
                      </a:cubicBezTo>
                      <a:cubicBezTo>
                        <a:pt x="122" y="40"/>
                        <a:pt x="122" y="40"/>
                        <a:pt x="122" y="40"/>
                      </a:cubicBezTo>
                      <a:cubicBezTo>
                        <a:pt x="122" y="40"/>
                        <a:pt x="122" y="40"/>
                        <a:pt x="122" y="40"/>
                      </a:cubicBezTo>
                      <a:cubicBezTo>
                        <a:pt x="122" y="40"/>
                        <a:pt x="122" y="40"/>
                        <a:pt x="122" y="40"/>
                      </a:cubicBezTo>
                      <a:cubicBezTo>
                        <a:pt x="122" y="41"/>
                        <a:pt x="122" y="41"/>
                        <a:pt x="122" y="41"/>
                      </a:cubicBezTo>
                      <a:cubicBezTo>
                        <a:pt x="122" y="41"/>
                        <a:pt x="122" y="41"/>
                        <a:pt x="122" y="41"/>
                      </a:cubicBezTo>
                      <a:cubicBezTo>
                        <a:pt x="122" y="42"/>
                        <a:pt x="122" y="42"/>
                        <a:pt x="122" y="42"/>
                      </a:cubicBezTo>
                      <a:cubicBezTo>
                        <a:pt x="123" y="43"/>
                        <a:pt x="123" y="43"/>
                        <a:pt x="123" y="43"/>
                      </a:cubicBezTo>
                      <a:cubicBezTo>
                        <a:pt x="123" y="43"/>
                        <a:pt x="123" y="43"/>
                        <a:pt x="123" y="43"/>
                      </a:cubicBezTo>
                      <a:cubicBezTo>
                        <a:pt x="123" y="44"/>
                        <a:pt x="123" y="44"/>
                        <a:pt x="123" y="44"/>
                      </a:cubicBezTo>
                      <a:cubicBezTo>
                        <a:pt x="124" y="45"/>
                        <a:pt x="124" y="45"/>
                        <a:pt x="124" y="45"/>
                      </a:cubicBezTo>
                      <a:cubicBezTo>
                        <a:pt x="124" y="46"/>
                        <a:pt x="124" y="46"/>
                        <a:pt x="124" y="46"/>
                      </a:cubicBezTo>
                      <a:cubicBezTo>
                        <a:pt x="124" y="46"/>
                        <a:pt x="124" y="46"/>
                        <a:pt x="124" y="46"/>
                      </a:cubicBezTo>
                      <a:cubicBezTo>
                        <a:pt x="124" y="45"/>
                        <a:pt x="124" y="45"/>
                        <a:pt x="124" y="45"/>
                      </a:cubicBezTo>
                      <a:cubicBezTo>
                        <a:pt x="124" y="45"/>
                        <a:pt x="124" y="45"/>
                        <a:pt x="124" y="45"/>
                      </a:cubicBezTo>
                      <a:cubicBezTo>
                        <a:pt x="124" y="45"/>
                        <a:pt x="124" y="45"/>
                        <a:pt x="124" y="45"/>
                      </a:cubicBezTo>
                      <a:cubicBezTo>
                        <a:pt x="124" y="44"/>
                        <a:pt x="124" y="44"/>
                        <a:pt x="124" y="44"/>
                      </a:cubicBezTo>
                      <a:cubicBezTo>
                        <a:pt x="124" y="42"/>
                        <a:pt x="124" y="42"/>
                        <a:pt x="124" y="42"/>
                      </a:cubicBezTo>
                      <a:cubicBezTo>
                        <a:pt x="124" y="41"/>
                        <a:pt x="124" y="41"/>
                        <a:pt x="124" y="41"/>
                      </a:cubicBezTo>
                      <a:lnTo>
                        <a:pt x="124" y="40"/>
                      </a:lnTo>
                      <a:close/>
                      <a:moveTo>
                        <a:pt x="136" y="103"/>
                      </a:moveTo>
                      <a:cubicBezTo>
                        <a:pt x="136" y="103"/>
                        <a:pt x="136" y="103"/>
                        <a:pt x="136" y="103"/>
                      </a:cubicBezTo>
                      <a:cubicBezTo>
                        <a:pt x="136" y="103"/>
                        <a:pt x="136" y="103"/>
                        <a:pt x="136"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3"/>
                        <a:pt x="137" y="103"/>
                        <a:pt x="137" y="103"/>
                      </a:cubicBezTo>
                      <a:cubicBezTo>
                        <a:pt x="137" y="104"/>
                        <a:pt x="137" y="104"/>
                        <a:pt x="137" y="104"/>
                      </a:cubicBezTo>
                      <a:cubicBezTo>
                        <a:pt x="138" y="103"/>
                        <a:pt x="138" y="103"/>
                        <a:pt x="138" y="103"/>
                      </a:cubicBezTo>
                      <a:cubicBezTo>
                        <a:pt x="138" y="103"/>
                        <a:pt x="138" y="103"/>
                        <a:pt x="138" y="103"/>
                      </a:cubicBezTo>
                      <a:cubicBezTo>
                        <a:pt x="138" y="103"/>
                        <a:pt x="138" y="103"/>
                        <a:pt x="138" y="103"/>
                      </a:cubicBezTo>
                      <a:cubicBezTo>
                        <a:pt x="138" y="104"/>
                        <a:pt x="138" y="104"/>
                        <a:pt x="138" y="104"/>
                      </a:cubicBezTo>
                      <a:cubicBezTo>
                        <a:pt x="138" y="104"/>
                        <a:pt x="138" y="104"/>
                        <a:pt x="138" y="104"/>
                      </a:cubicBezTo>
                      <a:cubicBezTo>
                        <a:pt x="138" y="103"/>
                        <a:pt x="138" y="103"/>
                        <a:pt x="138" y="103"/>
                      </a:cubicBezTo>
                      <a:cubicBezTo>
                        <a:pt x="138" y="103"/>
                        <a:pt x="138" y="103"/>
                        <a:pt x="138" y="103"/>
                      </a:cubicBezTo>
                      <a:cubicBezTo>
                        <a:pt x="138" y="103"/>
                        <a:pt x="138" y="103"/>
                        <a:pt x="138" y="103"/>
                      </a:cubicBezTo>
                      <a:cubicBezTo>
                        <a:pt x="137" y="103"/>
                        <a:pt x="137" y="103"/>
                        <a:pt x="137" y="103"/>
                      </a:cubicBezTo>
                      <a:cubicBezTo>
                        <a:pt x="138" y="103"/>
                        <a:pt x="138" y="103"/>
                        <a:pt x="138" y="103"/>
                      </a:cubicBezTo>
                      <a:cubicBezTo>
                        <a:pt x="138" y="103"/>
                        <a:pt x="138" y="103"/>
                        <a:pt x="138" y="103"/>
                      </a:cubicBezTo>
                      <a:cubicBezTo>
                        <a:pt x="138" y="103"/>
                        <a:pt x="138" y="103"/>
                        <a:pt x="138" y="103"/>
                      </a:cubicBezTo>
                      <a:cubicBezTo>
                        <a:pt x="138" y="103"/>
                        <a:pt x="138" y="103"/>
                        <a:pt x="138" y="103"/>
                      </a:cubicBezTo>
                      <a:cubicBezTo>
                        <a:pt x="138" y="103"/>
                        <a:pt x="138" y="103"/>
                        <a:pt x="138" y="103"/>
                      </a:cubicBezTo>
                      <a:cubicBezTo>
                        <a:pt x="139" y="103"/>
                        <a:pt x="139" y="103"/>
                        <a:pt x="139" y="103"/>
                      </a:cubicBezTo>
                      <a:cubicBezTo>
                        <a:pt x="139" y="103"/>
                        <a:pt x="139" y="103"/>
                        <a:pt x="139" y="103"/>
                      </a:cubicBezTo>
                      <a:cubicBezTo>
                        <a:pt x="139" y="103"/>
                        <a:pt x="139" y="103"/>
                        <a:pt x="139" y="103"/>
                      </a:cubicBezTo>
                      <a:cubicBezTo>
                        <a:pt x="139" y="103"/>
                        <a:pt x="139" y="103"/>
                        <a:pt x="139" y="103"/>
                      </a:cubicBezTo>
                      <a:cubicBezTo>
                        <a:pt x="139" y="103"/>
                        <a:pt x="139" y="103"/>
                        <a:pt x="139" y="103"/>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1"/>
                        <a:pt x="139" y="101"/>
                        <a:pt x="139" y="101"/>
                      </a:cubicBezTo>
                      <a:cubicBezTo>
                        <a:pt x="139" y="100"/>
                        <a:pt x="139" y="100"/>
                        <a:pt x="139" y="100"/>
                      </a:cubicBezTo>
                      <a:cubicBezTo>
                        <a:pt x="140" y="100"/>
                        <a:pt x="140" y="100"/>
                        <a:pt x="140" y="100"/>
                      </a:cubicBezTo>
                      <a:cubicBezTo>
                        <a:pt x="140" y="99"/>
                        <a:pt x="140" y="99"/>
                        <a:pt x="140" y="99"/>
                      </a:cubicBezTo>
                      <a:cubicBezTo>
                        <a:pt x="140" y="99"/>
                        <a:pt x="140" y="99"/>
                        <a:pt x="140" y="99"/>
                      </a:cubicBezTo>
                      <a:cubicBezTo>
                        <a:pt x="140" y="99"/>
                        <a:pt x="140" y="99"/>
                        <a:pt x="140" y="99"/>
                      </a:cubicBezTo>
                      <a:cubicBezTo>
                        <a:pt x="139" y="99"/>
                        <a:pt x="139" y="99"/>
                        <a:pt x="139" y="99"/>
                      </a:cubicBezTo>
                      <a:cubicBezTo>
                        <a:pt x="140" y="99"/>
                        <a:pt x="140" y="99"/>
                        <a:pt x="140" y="99"/>
                      </a:cubicBezTo>
                      <a:cubicBezTo>
                        <a:pt x="140" y="98"/>
                        <a:pt x="140" y="98"/>
                        <a:pt x="140" y="98"/>
                      </a:cubicBezTo>
                      <a:cubicBezTo>
                        <a:pt x="140" y="98"/>
                        <a:pt x="140" y="98"/>
                        <a:pt x="140" y="98"/>
                      </a:cubicBezTo>
                      <a:cubicBezTo>
                        <a:pt x="139" y="98"/>
                        <a:pt x="139" y="98"/>
                        <a:pt x="139" y="98"/>
                      </a:cubicBezTo>
                      <a:cubicBezTo>
                        <a:pt x="139" y="98"/>
                        <a:pt x="139" y="98"/>
                        <a:pt x="139" y="98"/>
                      </a:cubicBezTo>
                      <a:cubicBezTo>
                        <a:pt x="139" y="98"/>
                        <a:pt x="139" y="98"/>
                        <a:pt x="139" y="98"/>
                      </a:cubicBezTo>
                      <a:cubicBezTo>
                        <a:pt x="139" y="97"/>
                        <a:pt x="139" y="97"/>
                        <a:pt x="139" y="97"/>
                      </a:cubicBezTo>
                      <a:cubicBezTo>
                        <a:pt x="139" y="97"/>
                        <a:pt x="139" y="97"/>
                        <a:pt x="139" y="97"/>
                      </a:cubicBezTo>
                      <a:cubicBezTo>
                        <a:pt x="139" y="97"/>
                        <a:pt x="139" y="97"/>
                        <a:pt x="139" y="97"/>
                      </a:cubicBezTo>
                      <a:cubicBezTo>
                        <a:pt x="139" y="96"/>
                        <a:pt x="139" y="96"/>
                        <a:pt x="139" y="96"/>
                      </a:cubicBezTo>
                      <a:cubicBezTo>
                        <a:pt x="139" y="95"/>
                        <a:pt x="139" y="95"/>
                        <a:pt x="139" y="95"/>
                      </a:cubicBezTo>
                      <a:cubicBezTo>
                        <a:pt x="139" y="95"/>
                        <a:pt x="139" y="95"/>
                        <a:pt x="139" y="95"/>
                      </a:cubicBezTo>
                      <a:cubicBezTo>
                        <a:pt x="140" y="94"/>
                        <a:pt x="140" y="94"/>
                        <a:pt x="140" y="94"/>
                      </a:cubicBezTo>
                      <a:cubicBezTo>
                        <a:pt x="140" y="93"/>
                        <a:pt x="140" y="93"/>
                        <a:pt x="140" y="93"/>
                      </a:cubicBezTo>
                      <a:cubicBezTo>
                        <a:pt x="140" y="93"/>
                        <a:pt x="140" y="93"/>
                        <a:pt x="140" y="93"/>
                      </a:cubicBezTo>
                      <a:cubicBezTo>
                        <a:pt x="140" y="93"/>
                        <a:pt x="140" y="93"/>
                        <a:pt x="140" y="93"/>
                      </a:cubicBezTo>
                      <a:cubicBezTo>
                        <a:pt x="140" y="93"/>
                        <a:pt x="140" y="93"/>
                        <a:pt x="140" y="93"/>
                      </a:cubicBezTo>
                      <a:cubicBezTo>
                        <a:pt x="140" y="92"/>
                        <a:pt x="140" y="92"/>
                        <a:pt x="140" y="92"/>
                      </a:cubicBezTo>
                      <a:cubicBezTo>
                        <a:pt x="140" y="92"/>
                        <a:pt x="140" y="92"/>
                        <a:pt x="140" y="92"/>
                      </a:cubicBezTo>
                      <a:cubicBezTo>
                        <a:pt x="141" y="92"/>
                        <a:pt x="141" y="92"/>
                        <a:pt x="141" y="92"/>
                      </a:cubicBezTo>
                      <a:cubicBezTo>
                        <a:pt x="141" y="92"/>
                        <a:pt x="141" y="92"/>
                        <a:pt x="141" y="92"/>
                      </a:cubicBezTo>
                      <a:cubicBezTo>
                        <a:pt x="141" y="91"/>
                        <a:pt x="141" y="91"/>
                        <a:pt x="141" y="91"/>
                      </a:cubicBezTo>
                      <a:cubicBezTo>
                        <a:pt x="141" y="91"/>
                        <a:pt x="141" y="91"/>
                        <a:pt x="141" y="91"/>
                      </a:cubicBezTo>
                      <a:cubicBezTo>
                        <a:pt x="141" y="90"/>
                        <a:pt x="141" y="90"/>
                        <a:pt x="141" y="90"/>
                      </a:cubicBezTo>
                      <a:cubicBezTo>
                        <a:pt x="141" y="89"/>
                        <a:pt x="141" y="89"/>
                        <a:pt x="141" y="89"/>
                      </a:cubicBezTo>
                      <a:cubicBezTo>
                        <a:pt x="141" y="89"/>
                        <a:pt x="141" y="89"/>
                        <a:pt x="141" y="89"/>
                      </a:cubicBezTo>
                      <a:cubicBezTo>
                        <a:pt x="141" y="89"/>
                        <a:pt x="141" y="89"/>
                        <a:pt x="141" y="89"/>
                      </a:cubicBezTo>
                      <a:cubicBezTo>
                        <a:pt x="142" y="90"/>
                        <a:pt x="142" y="90"/>
                        <a:pt x="142" y="90"/>
                      </a:cubicBezTo>
                      <a:cubicBezTo>
                        <a:pt x="142" y="91"/>
                        <a:pt x="142" y="91"/>
                        <a:pt x="142" y="91"/>
                      </a:cubicBezTo>
                      <a:cubicBezTo>
                        <a:pt x="142" y="91"/>
                        <a:pt x="142" y="91"/>
                        <a:pt x="142" y="91"/>
                      </a:cubicBezTo>
                      <a:cubicBezTo>
                        <a:pt x="142" y="91"/>
                        <a:pt x="142" y="91"/>
                        <a:pt x="142" y="91"/>
                      </a:cubicBezTo>
                      <a:cubicBezTo>
                        <a:pt x="141" y="86"/>
                        <a:pt x="141" y="86"/>
                        <a:pt x="141" y="86"/>
                      </a:cubicBezTo>
                      <a:cubicBezTo>
                        <a:pt x="141" y="85"/>
                        <a:pt x="141" y="85"/>
                        <a:pt x="141" y="85"/>
                      </a:cubicBezTo>
                      <a:cubicBezTo>
                        <a:pt x="141" y="85"/>
                        <a:pt x="141" y="85"/>
                        <a:pt x="141" y="85"/>
                      </a:cubicBezTo>
                      <a:cubicBezTo>
                        <a:pt x="141" y="85"/>
                        <a:pt x="141" y="85"/>
                        <a:pt x="141" y="85"/>
                      </a:cubicBezTo>
                      <a:cubicBezTo>
                        <a:pt x="141" y="84"/>
                        <a:pt x="141" y="84"/>
                        <a:pt x="141" y="84"/>
                      </a:cubicBezTo>
                      <a:cubicBezTo>
                        <a:pt x="141" y="81"/>
                        <a:pt x="141" y="81"/>
                        <a:pt x="141" y="81"/>
                      </a:cubicBezTo>
                      <a:cubicBezTo>
                        <a:pt x="141" y="81"/>
                        <a:pt x="141" y="81"/>
                        <a:pt x="141" y="81"/>
                      </a:cubicBezTo>
                      <a:cubicBezTo>
                        <a:pt x="141" y="81"/>
                        <a:pt x="141" y="81"/>
                        <a:pt x="141" y="81"/>
                      </a:cubicBezTo>
                      <a:cubicBezTo>
                        <a:pt x="141" y="80"/>
                        <a:pt x="141" y="80"/>
                        <a:pt x="141" y="80"/>
                      </a:cubicBezTo>
                      <a:cubicBezTo>
                        <a:pt x="141" y="80"/>
                        <a:pt x="141" y="80"/>
                        <a:pt x="141" y="80"/>
                      </a:cubicBezTo>
                      <a:cubicBezTo>
                        <a:pt x="141" y="79"/>
                        <a:pt x="141" y="79"/>
                        <a:pt x="141" y="79"/>
                      </a:cubicBezTo>
                      <a:cubicBezTo>
                        <a:pt x="141" y="79"/>
                        <a:pt x="141" y="79"/>
                        <a:pt x="141" y="79"/>
                      </a:cubicBezTo>
                      <a:cubicBezTo>
                        <a:pt x="140" y="76"/>
                        <a:pt x="140" y="76"/>
                        <a:pt x="140" y="76"/>
                      </a:cubicBezTo>
                      <a:cubicBezTo>
                        <a:pt x="141" y="76"/>
                        <a:pt x="141" y="76"/>
                        <a:pt x="141" y="76"/>
                      </a:cubicBezTo>
                      <a:cubicBezTo>
                        <a:pt x="141" y="75"/>
                        <a:pt x="141" y="75"/>
                        <a:pt x="141" y="75"/>
                      </a:cubicBezTo>
                      <a:cubicBezTo>
                        <a:pt x="140" y="73"/>
                        <a:pt x="140" y="73"/>
                        <a:pt x="140" y="73"/>
                      </a:cubicBezTo>
                      <a:cubicBezTo>
                        <a:pt x="140" y="72"/>
                        <a:pt x="140" y="72"/>
                        <a:pt x="140" y="72"/>
                      </a:cubicBezTo>
                      <a:cubicBezTo>
                        <a:pt x="140" y="72"/>
                        <a:pt x="140" y="72"/>
                        <a:pt x="140" y="72"/>
                      </a:cubicBezTo>
                      <a:cubicBezTo>
                        <a:pt x="140" y="72"/>
                        <a:pt x="140" y="72"/>
                        <a:pt x="140" y="72"/>
                      </a:cubicBezTo>
                      <a:cubicBezTo>
                        <a:pt x="140" y="72"/>
                        <a:pt x="140" y="72"/>
                        <a:pt x="140" y="72"/>
                      </a:cubicBezTo>
                      <a:cubicBezTo>
                        <a:pt x="140" y="71"/>
                        <a:pt x="140" y="71"/>
                        <a:pt x="140" y="71"/>
                      </a:cubicBezTo>
                      <a:cubicBezTo>
                        <a:pt x="139" y="69"/>
                        <a:pt x="139" y="69"/>
                        <a:pt x="139" y="69"/>
                      </a:cubicBezTo>
                      <a:cubicBezTo>
                        <a:pt x="139" y="69"/>
                        <a:pt x="139" y="69"/>
                        <a:pt x="139" y="69"/>
                      </a:cubicBezTo>
                      <a:cubicBezTo>
                        <a:pt x="139" y="69"/>
                        <a:pt x="139" y="69"/>
                        <a:pt x="139" y="69"/>
                      </a:cubicBezTo>
                      <a:cubicBezTo>
                        <a:pt x="138" y="69"/>
                        <a:pt x="138" y="69"/>
                        <a:pt x="138" y="69"/>
                      </a:cubicBezTo>
                      <a:cubicBezTo>
                        <a:pt x="138" y="69"/>
                        <a:pt x="138" y="69"/>
                        <a:pt x="138" y="69"/>
                      </a:cubicBezTo>
                      <a:cubicBezTo>
                        <a:pt x="138" y="69"/>
                        <a:pt x="138" y="69"/>
                        <a:pt x="138" y="69"/>
                      </a:cubicBezTo>
                      <a:cubicBezTo>
                        <a:pt x="138" y="69"/>
                        <a:pt x="138" y="69"/>
                        <a:pt x="138" y="69"/>
                      </a:cubicBezTo>
                      <a:cubicBezTo>
                        <a:pt x="138" y="69"/>
                        <a:pt x="138" y="69"/>
                        <a:pt x="138" y="69"/>
                      </a:cubicBezTo>
                      <a:cubicBezTo>
                        <a:pt x="139" y="69"/>
                        <a:pt x="139" y="69"/>
                        <a:pt x="139" y="69"/>
                      </a:cubicBezTo>
                      <a:cubicBezTo>
                        <a:pt x="139" y="68"/>
                        <a:pt x="139" y="68"/>
                        <a:pt x="139" y="68"/>
                      </a:cubicBezTo>
                      <a:cubicBezTo>
                        <a:pt x="139" y="68"/>
                        <a:pt x="139" y="68"/>
                        <a:pt x="139" y="68"/>
                      </a:cubicBezTo>
                      <a:cubicBezTo>
                        <a:pt x="138" y="68"/>
                        <a:pt x="138" y="68"/>
                        <a:pt x="138" y="68"/>
                      </a:cubicBezTo>
                      <a:cubicBezTo>
                        <a:pt x="138" y="67"/>
                        <a:pt x="138" y="67"/>
                        <a:pt x="138" y="67"/>
                      </a:cubicBezTo>
                      <a:cubicBezTo>
                        <a:pt x="137" y="66"/>
                        <a:pt x="137" y="66"/>
                        <a:pt x="137" y="66"/>
                      </a:cubicBezTo>
                      <a:cubicBezTo>
                        <a:pt x="137" y="66"/>
                        <a:pt x="137" y="66"/>
                        <a:pt x="137" y="66"/>
                      </a:cubicBezTo>
                      <a:cubicBezTo>
                        <a:pt x="137" y="65"/>
                        <a:pt x="137" y="65"/>
                        <a:pt x="137" y="65"/>
                      </a:cubicBezTo>
                      <a:cubicBezTo>
                        <a:pt x="136" y="65"/>
                        <a:pt x="136" y="65"/>
                        <a:pt x="136" y="65"/>
                      </a:cubicBezTo>
                      <a:cubicBezTo>
                        <a:pt x="136" y="65"/>
                        <a:pt x="136" y="65"/>
                        <a:pt x="136" y="65"/>
                      </a:cubicBezTo>
                      <a:cubicBezTo>
                        <a:pt x="135" y="64"/>
                        <a:pt x="135" y="64"/>
                        <a:pt x="135" y="64"/>
                      </a:cubicBezTo>
                      <a:cubicBezTo>
                        <a:pt x="135" y="64"/>
                        <a:pt x="135" y="64"/>
                        <a:pt x="135" y="64"/>
                      </a:cubicBezTo>
                      <a:cubicBezTo>
                        <a:pt x="135" y="64"/>
                        <a:pt x="135" y="64"/>
                        <a:pt x="135" y="64"/>
                      </a:cubicBezTo>
                      <a:cubicBezTo>
                        <a:pt x="135" y="64"/>
                        <a:pt x="135" y="64"/>
                        <a:pt x="135"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4" y="64"/>
                        <a:pt x="134" y="64"/>
                        <a:pt x="134" y="64"/>
                      </a:cubicBezTo>
                      <a:cubicBezTo>
                        <a:pt x="135" y="64"/>
                        <a:pt x="135" y="64"/>
                        <a:pt x="135" y="64"/>
                      </a:cubicBezTo>
                      <a:cubicBezTo>
                        <a:pt x="135" y="64"/>
                        <a:pt x="135" y="64"/>
                        <a:pt x="135" y="64"/>
                      </a:cubicBezTo>
                      <a:cubicBezTo>
                        <a:pt x="136" y="64"/>
                        <a:pt x="136" y="64"/>
                        <a:pt x="136" y="64"/>
                      </a:cubicBezTo>
                      <a:cubicBezTo>
                        <a:pt x="136" y="65"/>
                        <a:pt x="136" y="65"/>
                        <a:pt x="136" y="65"/>
                      </a:cubicBezTo>
                      <a:cubicBezTo>
                        <a:pt x="136" y="64"/>
                        <a:pt x="136" y="64"/>
                        <a:pt x="136" y="64"/>
                      </a:cubicBezTo>
                      <a:cubicBezTo>
                        <a:pt x="132" y="59"/>
                        <a:pt x="132" y="59"/>
                        <a:pt x="132" y="59"/>
                      </a:cubicBezTo>
                      <a:cubicBezTo>
                        <a:pt x="131" y="56"/>
                        <a:pt x="131" y="56"/>
                        <a:pt x="131" y="56"/>
                      </a:cubicBezTo>
                      <a:cubicBezTo>
                        <a:pt x="128" y="52"/>
                        <a:pt x="126" y="48"/>
                        <a:pt x="123" y="45"/>
                      </a:cubicBezTo>
                      <a:cubicBezTo>
                        <a:pt x="123" y="44"/>
                        <a:pt x="123" y="44"/>
                        <a:pt x="123" y="44"/>
                      </a:cubicBezTo>
                      <a:cubicBezTo>
                        <a:pt x="122" y="43"/>
                        <a:pt x="122" y="43"/>
                        <a:pt x="122" y="43"/>
                      </a:cubicBezTo>
                      <a:cubicBezTo>
                        <a:pt x="122" y="42"/>
                        <a:pt x="122" y="42"/>
                        <a:pt x="122" y="42"/>
                      </a:cubicBezTo>
                      <a:cubicBezTo>
                        <a:pt x="122" y="42"/>
                        <a:pt x="122" y="42"/>
                        <a:pt x="122" y="42"/>
                      </a:cubicBezTo>
                      <a:cubicBezTo>
                        <a:pt x="121" y="40"/>
                        <a:pt x="121" y="40"/>
                        <a:pt x="121" y="40"/>
                      </a:cubicBezTo>
                      <a:cubicBezTo>
                        <a:pt x="121" y="39"/>
                        <a:pt x="121" y="39"/>
                        <a:pt x="121" y="39"/>
                      </a:cubicBezTo>
                      <a:cubicBezTo>
                        <a:pt x="121" y="39"/>
                        <a:pt x="121" y="39"/>
                        <a:pt x="121" y="39"/>
                      </a:cubicBezTo>
                      <a:cubicBezTo>
                        <a:pt x="120" y="38"/>
                        <a:pt x="120" y="38"/>
                        <a:pt x="120" y="38"/>
                      </a:cubicBezTo>
                      <a:cubicBezTo>
                        <a:pt x="120" y="38"/>
                        <a:pt x="120" y="38"/>
                        <a:pt x="120" y="38"/>
                      </a:cubicBezTo>
                      <a:cubicBezTo>
                        <a:pt x="120" y="38"/>
                        <a:pt x="120" y="38"/>
                        <a:pt x="120" y="38"/>
                      </a:cubicBezTo>
                      <a:cubicBezTo>
                        <a:pt x="120" y="37"/>
                        <a:pt x="120" y="37"/>
                        <a:pt x="120" y="37"/>
                      </a:cubicBezTo>
                      <a:cubicBezTo>
                        <a:pt x="119" y="36"/>
                        <a:pt x="119" y="36"/>
                        <a:pt x="119" y="36"/>
                      </a:cubicBezTo>
                      <a:cubicBezTo>
                        <a:pt x="120" y="36"/>
                        <a:pt x="120" y="36"/>
                        <a:pt x="120" y="36"/>
                      </a:cubicBezTo>
                      <a:cubicBezTo>
                        <a:pt x="120" y="36"/>
                        <a:pt x="120" y="36"/>
                        <a:pt x="120" y="36"/>
                      </a:cubicBezTo>
                      <a:cubicBezTo>
                        <a:pt x="121" y="36"/>
                        <a:pt x="121" y="36"/>
                        <a:pt x="121" y="36"/>
                      </a:cubicBezTo>
                      <a:cubicBezTo>
                        <a:pt x="121" y="37"/>
                        <a:pt x="121" y="37"/>
                        <a:pt x="121" y="37"/>
                      </a:cubicBezTo>
                      <a:cubicBezTo>
                        <a:pt x="121" y="37"/>
                        <a:pt x="121" y="37"/>
                        <a:pt x="121" y="37"/>
                      </a:cubicBezTo>
                      <a:cubicBezTo>
                        <a:pt x="121" y="37"/>
                        <a:pt x="121" y="37"/>
                        <a:pt x="121" y="37"/>
                      </a:cubicBezTo>
                      <a:cubicBezTo>
                        <a:pt x="121" y="37"/>
                        <a:pt x="121" y="37"/>
                        <a:pt x="121" y="37"/>
                      </a:cubicBezTo>
                      <a:cubicBezTo>
                        <a:pt x="121" y="38"/>
                        <a:pt x="121" y="38"/>
                        <a:pt x="121" y="38"/>
                      </a:cubicBezTo>
                      <a:cubicBezTo>
                        <a:pt x="121" y="38"/>
                        <a:pt x="121" y="38"/>
                        <a:pt x="121" y="38"/>
                      </a:cubicBezTo>
                      <a:cubicBezTo>
                        <a:pt x="121" y="38"/>
                        <a:pt x="121" y="38"/>
                        <a:pt x="121" y="38"/>
                      </a:cubicBezTo>
                      <a:cubicBezTo>
                        <a:pt x="121" y="39"/>
                        <a:pt x="121" y="39"/>
                        <a:pt x="121" y="39"/>
                      </a:cubicBezTo>
                      <a:cubicBezTo>
                        <a:pt x="121" y="39"/>
                        <a:pt x="121" y="39"/>
                        <a:pt x="121" y="39"/>
                      </a:cubicBezTo>
                      <a:cubicBezTo>
                        <a:pt x="122" y="39"/>
                        <a:pt x="122" y="39"/>
                        <a:pt x="122" y="39"/>
                      </a:cubicBezTo>
                      <a:cubicBezTo>
                        <a:pt x="123" y="39"/>
                        <a:pt x="123" y="39"/>
                        <a:pt x="123" y="39"/>
                      </a:cubicBezTo>
                      <a:cubicBezTo>
                        <a:pt x="123" y="39"/>
                        <a:pt x="123" y="39"/>
                        <a:pt x="123" y="39"/>
                      </a:cubicBezTo>
                      <a:cubicBezTo>
                        <a:pt x="123" y="39"/>
                        <a:pt x="123" y="39"/>
                        <a:pt x="123" y="39"/>
                      </a:cubicBezTo>
                      <a:cubicBezTo>
                        <a:pt x="123" y="39"/>
                        <a:pt x="123" y="39"/>
                        <a:pt x="123" y="39"/>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3" y="38"/>
                        <a:pt x="123" y="38"/>
                        <a:pt x="123" y="38"/>
                      </a:cubicBezTo>
                      <a:cubicBezTo>
                        <a:pt x="124" y="38"/>
                        <a:pt x="124" y="38"/>
                        <a:pt x="124" y="38"/>
                      </a:cubicBezTo>
                      <a:cubicBezTo>
                        <a:pt x="124" y="38"/>
                        <a:pt x="124" y="38"/>
                        <a:pt x="124" y="38"/>
                      </a:cubicBezTo>
                      <a:cubicBezTo>
                        <a:pt x="124" y="39"/>
                        <a:pt x="124" y="39"/>
                        <a:pt x="124" y="39"/>
                      </a:cubicBezTo>
                      <a:cubicBezTo>
                        <a:pt x="124" y="39"/>
                        <a:pt x="124" y="39"/>
                        <a:pt x="124" y="39"/>
                      </a:cubicBezTo>
                      <a:cubicBezTo>
                        <a:pt x="124" y="40"/>
                        <a:pt x="124" y="40"/>
                        <a:pt x="124" y="40"/>
                      </a:cubicBezTo>
                      <a:cubicBezTo>
                        <a:pt x="125" y="40"/>
                        <a:pt x="125" y="40"/>
                        <a:pt x="125" y="40"/>
                      </a:cubicBezTo>
                      <a:cubicBezTo>
                        <a:pt x="124" y="43"/>
                        <a:pt x="124" y="43"/>
                        <a:pt x="124" y="43"/>
                      </a:cubicBezTo>
                      <a:cubicBezTo>
                        <a:pt x="125" y="46"/>
                        <a:pt x="125" y="46"/>
                        <a:pt x="125" y="46"/>
                      </a:cubicBezTo>
                      <a:cubicBezTo>
                        <a:pt x="125" y="47"/>
                        <a:pt x="125" y="47"/>
                        <a:pt x="125" y="47"/>
                      </a:cubicBezTo>
                      <a:cubicBezTo>
                        <a:pt x="126" y="48"/>
                        <a:pt x="126" y="48"/>
                        <a:pt x="126" y="48"/>
                      </a:cubicBezTo>
                      <a:cubicBezTo>
                        <a:pt x="127" y="50"/>
                        <a:pt x="127" y="50"/>
                        <a:pt x="127" y="50"/>
                      </a:cubicBezTo>
                      <a:cubicBezTo>
                        <a:pt x="128" y="51"/>
                        <a:pt x="128" y="51"/>
                        <a:pt x="128" y="51"/>
                      </a:cubicBezTo>
                      <a:cubicBezTo>
                        <a:pt x="128" y="51"/>
                        <a:pt x="128" y="51"/>
                        <a:pt x="128" y="51"/>
                      </a:cubicBezTo>
                      <a:cubicBezTo>
                        <a:pt x="128" y="51"/>
                        <a:pt x="128" y="51"/>
                        <a:pt x="128" y="51"/>
                      </a:cubicBezTo>
                      <a:cubicBezTo>
                        <a:pt x="129" y="51"/>
                        <a:pt x="129" y="51"/>
                        <a:pt x="129" y="51"/>
                      </a:cubicBezTo>
                      <a:cubicBezTo>
                        <a:pt x="129" y="52"/>
                        <a:pt x="129" y="52"/>
                        <a:pt x="129" y="52"/>
                      </a:cubicBezTo>
                      <a:cubicBezTo>
                        <a:pt x="129" y="51"/>
                        <a:pt x="129" y="51"/>
                        <a:pt x="129" y="51"/>
                      </a:cubicBezTo>
                      <a:cubicBezTo>
                        <a:pt x="127" y="50"/>
                        <a:pt x="127" y="50"/>
                        <a:pt x="127" y="50"/>
                      </a:cubicBezTo>
                      <a:cubicBezTo>
                        <a:pt x="127" y="49"/>
                        <a:pt x="127" y="49"/>
                        <a:pt x="127" y="49"/>
                      </a:cubicBezTo>
                      <a:cubicBezTo>
                        <a:pt x="127" y="48"/>
                        <a:pt x="127" y="48"/>
                        <a:pt x="127" y="48"/>
                      </a:cubicBezTo>
                      <a:cubicBezTo>
                        <a:pt x="126" y="48"/>
                        <a:pt x="126" y="48"/>
                        <a:pt x="126" y="48"/>
                      </a:cubicBezTo>
                      <a:cubicBezTo>
                        <a:pt x="126" y="46"/>
                        <a:pt x="126" y="46"/>
                        <a:pt x="126" y="46"/>
                      </a:cubicBezTo>
                      <a:cubicBezTo>
                        <a:pt x="125" y="45"/>
                        <a:pt x="125" y="45"/>
                        <a:pt x="125" y="45"/>
                      </a:cubicBezTo>
                      <a:cubicBezTo>
                        <a:pt x="125" y="45"/>
                        <a:pt x="125" y="45"/>
                        <a:pt x="125" y="45"/>
                      </a:cubicBezTo>
                      <a:cubicBezTo>
                        <a:pt x="125" y="45"/>
                        <a:pt x="125" y="45"/>
                        <a:pt x="125" y="45"/>
                      </a:cubicBezTo>
                      <a:cubicBezTo>
                        <a:pt x="125" y="44"/>
                        <a:pt x="125" y="44"/>
                        <a:pt x="125" y="44"/>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5" y="42"/>
                        <a:pt x="125" y="42"/>
                        <a:pt x="125" y="42"/>
                      </a:cubicBezTo>
                      <a:cubicBezTo>
                        <a:pt x="126" y="41"/>
                        <a:pt x="126" y="41"/>
                        <a:pt x="126" y="41"/>
                      </a:cubicBezTo>
                      <a:cubicBezTo>
                        <a:pt x="126" y="41"/>
                        <a:pt x="126" y="41"/>
                        <a:pt x="126" y="41"/>
                      </a:cubicBezTo>
                      <a:cubicBezTo>
                        <a:pt x="125" y="40"/>
                        <a:pt x="125" y="40"/>
                        <a:pt x="125" y="40"/>
                      </a:cubicBezTo>
                      <a:cubicBezTo>
                        <a:pt x="125" y="39"/>
                        <a:pt x="125" y="39"/>
                        <a:pt x="125" y="39"/>
                      </a:cubicBezTo>
                      <a:cubicBezTo>
                        <a:pt x="123" y="38"/>
                        <a:pt x="123" y="38"/>
                        <a:pt x="123" y="38"/>
                      </a:cubicBezTo>
                      <a:cubicBezTo>
                        <a:pt x="122" y="37"/>
                        <a:pt x="122" y="37"/>
                        <a:pt x="122" y="37"/>
                      </a:cubicBezTo>
                      <a:cubicBezTo>
                        <a:pt x="121" y="35"/>
                        <a:pt x="121" y="35"/>
                        <a:pt x="121" y="35"/>
                      </a:cubicBezTo>
                      <a:cubicBezTo>
                        <a:pt x="118" y="32"/>
                        <a:pt x="118" y="32"/>
                        <a:pt x="118" y="32"/>
                      </a:cubicBezTo>
                      <a:cubicBezTo>
                        <a:pt x="118" y="31"/>
                        <a:pt x="118" y="31"/>
                        <a:pt x="118" y="31"/>
                      </a:cubicBezTo>
                      <a:cubicBezTo>
                        <a:pt x="118" y="31"/>
                        <a:pt x="118" y="31"/>
                        <a:pt x="118" y="31"/>
                      </a:cubicBezTo>
                      <a:cubicBezTo>
                        <a:pt x="117" y="31"/>
                        <a:pt x="117" y="31"/>
                        <a:pt x="117" y="31"/>
                      </a:cubicBezTo>
                      <a:cubicBezTo>
                        <a:pt x="117" y="31"/>
                        <a:pt x="117" y="31"/>
                        <a:pt x="117" y="31"/>
                      </a:cubicBezTo>
                      <a:cubicBezTo>
                        <a:pt x="117" y="30"/>
                        <a:pt x="117" y="30"/>
                        <a:pt x="117" y="30"/>
                      </a:cubicBezTo>
                      <a:cubicBezTo>
                        <a:pt x="117" y="30"/>
                        <a:pt x="117" y="30"/>
                        <a:pt x="117" y="30"/>
                      </a:cubicBezTo>
                      <a:cubicBezTo>
                        <a:pt x="116" y="29"/>
                        <a:pt x="116" y="29"/>
                        <a:pt x="116" y="29"/>
                      </a:cubicBezTo>
                      <a:cubicBezTo>
                        <a:pt x="115" y="28"/>
                        <a:pt x="114" y="27"/>
                        <a:pt x="114" y="25"/>
                      </a:cubicBezTo>
                      <a:cubicBezTo>
                        <a:pt x="112" y="23"/>
                        <a:pt x="112" y="23"/>
                        <a:pt x="112" y="23"/>
                      </a:cubicBezTo>
                      <a:cubicBezTo>
                        <a:pt x="111" y="21"/>
                        <a:pt x="111" y="21"/>
                        <a:pt x="111" y="21"/>
                      </a:cubicBezTo>
                      <a:cubicBezTo>
                        <a:pt x="111" y="21"/>
                        <a:pt x="111" y="21"/>
                        <a:pt x="111" y="21"/>
                      </a:cubicBezTo>
                      <a:cubicBezTo>
                        <a:pt x="111" y="21"/>
                        <a:pt x="111" y="21"/>
                        <a:pt x="111" y="21"/>
                      </a:cubicBezTo>
                      <a:cubicBezTo>
                        <a:pt x="110" y="20"/>
                        <a:pt x="110" y="20"/>
                        <a:pt x="110" y="20"/>
                      </a:cubicBezTo>
                      <a:cubicBezTo>
                        <a:pt x="110" y="19"/>
                        <a:pt x="110" y="19"/>
                        <a:pt x="110" y="19"/>
                      </a:cubicBezTo>
                      <a:cubicBezTo>
                        <a:pt x="109" y="19"/>
                        <a:pt x="109" y="19"/>
                        <a:pt x="109" y="19"/>
                      </a:cubicBezTo>
                      <a:cubicBezTo>
                        <a:pt x="109" y="18"/>
                        <a:pt x="109" y="18"/>
                        <a:pt x="109" y="18"/>
                      </a:cubicBezTo>
                      <a:cubicBezTo>
                        <a:pt x="109" y="18"/>
                        <a:pt x="109" y="18"/>
                        <a:pt x="109" y="18"/>
                      </a:cubicBezTo>
                      <a:cubicBezTo>
                        <a:pt x="109" y="17"/>
                        <a:pt x="109" y="17"/>
                        <a:pt x="109" y="17"/>
                      </a:cubicBezTo>
                      <a:cubicBezTo>
                        <a:pt x="109" y="17"/>
                        <a:pt x="109" y="17"/>
                        <a:pt x="109" y="17"/>
                      </a:cubicBezTo>
                      <a:cubicBezTo>
                        <a:pt x="108" y="16"/>
                        <a:pt x="108" y="16"/>
                        <a:pt x="108" y="16"/>
                      </a:cubicBezTo>
                      <a:cubicBezTo>
                        <a:pt x="108" y="16"/>
                        <a:pt x="108" y="16"/>
                        <a:pt x="108" y="16"/>
                      </a:cubicBezTo>
                      <a:cubicBezTo>
                        <a:pt x="108" y="16"/>
                        <a:pt x="108" y="16"/>
                        <a:pt x="108" y="16"/>
                      </a:cubicBezTo>
                      <a:cubicBezTo>
                        <a:pt x="108" y="16"/>
                        <a:pt x="108" y="16"/>
                        <a:pt x="108" y="16"/>
                      </a:cubicBezTo>
                      <a:cubicBezTo>
                        <a:pt x="108" y="16"/>
                        <a:pt x="108" y="16"/>
                        <a:pt x="108" y="16"/>
                      </a:cubicBezTo>
                      <a:cubicBezTo>
                        <a:pt x="108" y="15"/>
                        <a:pt x="108" y="15"/>
                        <a:pt x="108" y="15"/>
                      </a:cubicBezTo>
                      <a:cubicBezTo>
                        <a:pt x="107" y="13"/>
                        <a:pt x="107" y="13"/>
                        <a:pt x="107" y="13"/>
                      </a:cubicBezTo>
                      <a:cubicBezTo>
                        <a:pt x="106" y="11"/>
                        <a:pt x="106" y="11"/>
                        <a:pt x="106" y="11"/>
                      </a:cubicBezTo>
                      <a:cubicBezTo>
                        <a:pt x="106" y="10"/>
                        <a:pt x="106" y="10"/>
                        <a:pt x="106" y="10"/>
                      </a:cubicBezTo>
                      <a:cubicBezTo>
                        <a:pt x="105" y="8"/>
                        <a:pt x="105" y="8"/>
                        <a:pt x="105" y="8"/>
                      </a:cubicBezTo>
                      <a:cubicBezTo>
                        <a:pt x="105" y="8"/>
                        <a:pt x="105" y="8"/>
                        <a:pt x="105" y="8"/>
                      </a:cubicBezTo>
                      <a:cubicBezTo>
                        <a:pt x="105" y="7"/>
                        <a:pt x="105" y="7"/>
                        <a:pt x="105" y="7"/>
                      </a:cubicBezTo>
                      <a:cubicBezTo>
                        <a:pt x="105" y="7"/>
                        <a:pt x="105" y="7"/>
                        <a:pt x="105" y="7"/>
                      </a:cubicBezTo>
                      <a:cubicBezTo>
                        <a:pt x="105" y="6"/>
                        <a:pt x="105" y="6"/>
                        <a:pt x="105" y="6"/>
                      </a:cubicBezTo>
                      <a:cubicBezTo>
                        <a:pt x="105" y="6"/>
                        <a:pt x="105" y="6"/>
                        <a:pt x="105" y="6"/>
                      </a:cubicBezTo>
                      <a:cubicBezTo>
                        <a:pt x="104" y="6"/>
                        <a:pt x="104" y="6"/>
                        <a:pt x="104" y="6"/>
                      </a:cubicBezTo>
                      <a:cubicBezTo>
                        <a:pt x="104" y="6"/>
                        <a:pt x="104" y="6"/>
                        <a:pt x="104" y="6"/>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4" y="5"/>
                        <a:pt x="104" y="5"/>
                        <a:pt x="104" y="5"/>
                      </a:cubicBezTo>
                      <a:cubicBezTo>
                        <a:pt x="103" y="5"/>
                        <a:pt x="103" y="5"/>
                        <a:pt x="103" y="5"/>
                      </a:cubicBezTo>
                      <a:cubicBezTo>
                        <a:pt x="103" y="4"/>
                        <a:pt x="103" y="4"/>
                        <a:pt x="103" y="4"/>
                      </a:cubicBezTo>
                      <a:cubicBezTo>
                        <a:pt x="103" y="4"/>
                        <a:pt x="103" y="4"/>
                        <a:pt x="103" y="4"/>
                      </a:cubicBezTo>
                      <a:cubicBezTo>
                        <a:pt x="103" y="4"/>
                        <a:pt x="103" y="4"/>
                        <a:pt x="103" y="4"/>
                      </a:cubicBezTo>
                      <a:cubicBezTo>
                        <a:pt x="102" y="4"/>
                        <a:pt x="102" y="4"/>
                        <a:pt x="102" y="4"/>
                      </a:cubicBezTo>
                      <a:cubicBezTo>
                        <a:pt x="102" y="4"/>
                        <a:pt x="102" y="4"/>
                        <a:pt x="102" y="4"/>
                      </a:cubicBezTo>
                      <a:cubicBezTo>
                        <a:pt x="102" y="3"/>
                        <a:pt x="102" y="3"/>
                        <a:pt x="102" y="3"/>
                      </a:cubicBezTo>
                      <a:cubicBezTo>
                        <a:pt x="102" y="3"/>
                        <a:pt x="102" y="3"/>
                        <a:pt x="102" y="3"/>
                      </a:cubicBezTo>
                      <a:cubicBezTo>
                        <a:pt x="102" y="3"/>
                        <a:pt x="102" y="3"/>
                        <a:pt x="102" y="3"/>
                      </a:cubicBezTo>
                      <a:cubicBezTo>
                        <a:pt x="102" y="2"/>
                        <a:pt x="102" y="2"/>
                        <a:pt x="102" y="2"/>
                      </a:cubicBezTo>
                      <a:cubicBezTo>
                        <a:pt x="103" y="3"/>
                        <a:pt x="103" y="3"/>
                        <a:pt x="103" y="3"/>
                      </a:cubicBezTo>
                      <a:cubicBezTo>
                        <a:pt x="103" y="3"/>
                        <a:pt x="103" y="3"/>
                        <a:pt x="103" y="3"/>
                      </a:cubicBezTo>
                      <a:cubicBezTo>
                        <a:pt x="103" y="3"/>
                        <a:pt x="103" y="3"/>
                        <a:pt x="103" y="3"/>
                      </a:cubicBezTo>
                      <a:cubicBezTo>
                        <a:pt x="103" y="3"/>
                        <a:pt x="103" y="3"/>
                        <a:pt x="103" y="3"/>
                      </a:cubicBezTo>
                      <a:cubicBezTo>
                        <a:pt x="103" y="3"/>
                        <a:pt x="103" y="3"/>
                        <a:pt x="103" y="3"/>
                      </a:cubicBezTo>
                      <a:cubicBezTo>
                        <a:pt x="103" y="4"/>
                        <a:pt x="103" y="4"/>
                        <a:pt x="103" y="4"/>
                      </a:cubicBezTo>
                      <a:cubicBezTo>
                        <a:pt x="103" y="4"/>
                        <a:pt x="103" y="4"/>
                        <a:pt x="103" y="4"/>
                      </a:cubicBezTo>
                      <a:cubicBezTo>
                        <a:pt x="104" y="4"/>
                        <a:pt x="104" y="4"/>
                        <a:pt x="104" y="4"/>
                      </a:cubicBezTo>
                      <a:cubicBezTo>
                        <a:pt x="103" y="4"/>
                        <a:pt x="103" y="4"/>
                        <a:pt x="103" y="4"/>
                      </a:cubicBezTo>
                      <a:cubicBezTo>
                        <a:pt x="103" y="2"/>
                        <a:pt x="103" y="2"/>
                        <a:pt x="103" y="2"/>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3" y="1"/>
                        <a:pt x="103" y="1"/>
                        <a:pt x="103" y="1"/>
                      </a:cubicBezTo>
                      <a:cubicBezTo>
                        <a:pt x="102" y="1"/>
                        <a:pt x="102" y="1"/>
                        <a:pt x="102" y="1"/>
                      </a:cubicBezTo>
                      <a:cubicBezTo>
                        <a:pt x="102" y="1"/>
                        <a:pt x="102" y="1"/>
                        <a:pt x="102" y="1"/>
                      </a:cubicBezTo>
                      <a:cubicBezTo>
                        <a:pt x="102" y="1"/>
                        <a:pt x="102" y="1"/>
                        <a:pt x="102" y="1"/>
                      </a:cubicBezTo>
                      <a:cubicBezTo>
                        <a:pt x="102" y="1"/>
                        <a:pt x="102" y="1"/>
                        <a:pt x="102" y="1"/>
                      </a:cubicBezTo>
                      <a:cubicBezTo>
                        <a:pt x="102" y="1"/>
                        <a:pt x="102" y="1"/>
                        <a:pt x="102" y="1"/>
                      </a:cubicBezTo>
                      <a:cubicBezTo>
                        <a:pt x="101" y="1"/>
                        <a:pt x="101" y="1"/>
                        <a:pt x="101" y="1"/>
                      </a:cubicBezTo>
                      <a:cubicBezTo>
                        <a:pt x="101" y="1"/>
                        <a:pt x="101" y="1"/>
                        <a:pt x="101" y="1"/>
                      </a:cubicBezTo>
                      <a:cubicBezTo>
                        <a:pt x="100" y="1"/>
                        <a:pt x="100" y="1"/>
                        <a:pt x="100" y="1"/>
                      </a:cubicBezTo>
                      <a:cubicBezTo>
                        <a:pt x="100" y="1"/>
                        <a:pt x="100" y="1"/>
                        <a:pt x="100" y="1"/>
                      </a:cubicBezTo>
                      <a:cubicBezTo>
                        <a:pt x="100" y="1"/>
                        <a:pt x="100" y="1"/>
                        <a:pt x="100" y="1"/>
                      </a:cubicBezTo>
                      <a:cubicBezTo>
                        <a:pt x="100" y="1"/>
                        <a:pt x="100" y="1"/>
                        <a:pt x="100" y="1"/>
                      </a:cubicBezTo>
                      <a:cubicBezTo>
                        <a:pt x="99" y="1"/>
                        <a:pt x="99" y="1"/>
                        <a:pt x="99" y="1"/>
                      </a:cubicBezTo>
                      <a:cubicBezTo>
                        <a:pt x="99" y="1"/>
                        <a:pt x="99" y="1"/>
                        <a:pt x="99" y="1"/>
                      </a:cubicBezTo>
                      <a:cubicBezTo>
                        <a:pt x="98" y="1"/>
                        <a:pt x="98" y="1"/>
                        <a:pt x="98" y="1"/>
                      </a:cubicBezTo>
                      <a:cubicBezTo>
                        <a:pt x="98" y="1"/>
                        <a:pt x="98" y="1"/>
                        <a:pt x="98" y="1"/>
                      </a:cubicBezTo>
                      <a:cubicBezTo>
                        <a:pt x="98" y="1"/>
                        <a:pt x="98" y="1"/>
                        <a:pt x="98" y="1"/>
                      </a:cubicBezTo>
                      <a:cubicBezTo>
                        <a:pt x="98" y="1"/>
                        <a:pt x="98" y="1"/>
                        <a:pt x="98" y="1"/>
                      </a:cubicBezTo>
                      <a:cubicBezTo>
                        <a:pt x="98" y="0"/>
                        <a:pt x="98" y="0"/>
                        <a:pt x="98" y="0"/>
                      </a:cubicBezTo>
                      <a:cubicBezTo>
                        <a:pt x="97" y="0"/>
                        <a:pt x="97" y="0"/>
                        <a:pt x="97" y="0"/>
                      </a:cubicBezTo>
                      <a:cubicBezTo>
                        <a:pt x="97" y="0"/>
                        <a:pt x="97" y="0"/>
                        <a:pt x="97" y="0"/>
                      </a:cubicBezTo>
                      <a:cubicBezTo>
                        <a:pt x="97" y="1"/>
                        <a:pt x="97" y="1"/>
                        <a:pt x="97" y="1"/>
                      </a:cubicBezTo>
                      <a:cubicBezTo>
                        <a:pt x="96" y="0"/>
                        <a:pt x="96" y="0"/>
                        <a:pt x="96" y="0"/>
                      </a:cubicBezTo>
                      <a:cubicBezTo>
                        <a:pt x="95" y="0"/>
                        <a:pt x="95" y="0"/>
                        <a:pt x="95" y="0"/>
                      </a:cubicBezTo>
                      <a:cubicBezTo>
                        <a:pt x="95" y="0"/>
                        <a:pt x="95" y="0"/>
                        <a:pt x="95" y="0"/>
                      </a:cubicBezTo>
                      <a:cubicBezTo>
                        <a:pt x="95" y="0"/>
                        <a:pt x="95" y="0"/>
                        <a:pt x="95" y="0"/>
                      </a:cubicBezTo>
                      <a:cubicBezTo>
                        <a:pt x="95" y="0"/>
                        <a:pt x="95" y="0"/>
                        <a:pt x="95" y="0"/>
                      </a:cubicBezTo>
                      <a:cubicBezTo>
                        <a:pt x="95" y="0"/>
                        <a:pt x="95" y="0"/>
                        <a:pt x="95"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1"/>
                        <a:pt x="94" y="1"/>
                        <a:pt x="94" y="1"/>
                      </a:cubicBezTo>
                      <a:cubicBezTo>
                        <a:pt x="94" y="1"/>
                        <a:pt x="94" y="1"/>
                        <a:pt x="94" y="1"/>
                      </a:cubicBezTo>
                      <a:cubicBezTo>
                        <a:pt x="94" y="1"/>
                        <a:pt x="94" y="1"/>
                        <a:pt x="94" y="1"/>
                      </a:cubicBezTo>
                      <a:cubicBezTo>
                        <a:pt x="94" y="1"/>
                        <a:pt x="94" y="1"/>
                        <a:pt x="94"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1"/>
                        <a:pt x="93" y="1"/>
                        <a:pt x="93" y="1"/>
                      </a:cubicBezTo>
                      <a:cubicBezTo>
                        <a:pt x="93" y="2"/>
                        <a:pt x="93" y="2"/>
                        <a:pt x="93" y="2"/>
                      </a:cubicBezTo>
                      <a:cubicBezTo>
                        <a:pt x="93" y="2"/>
                        <a:pt x="93" y="2"/>
                        <a:pt x="93" y="2"/>
                      </a:cubicBezTo>
                      <a:cubicBezTo>
                        <a:pt x="93" y="2"/>
                        <a:pt x="93" y="2"/>
                        <a:pt x="93" y="2"/>
                      </a:cubicBezTo>
                      <a:cubicBezTo>
                        <a:pt x="93" y="2"/>
                        <a:pt x="93" y="2"/>
                        <a:pt x="93" y="2"/>
                      </a:cubicBezTo>
                      <a:cubicBezTo>
                        <a:pt x="93" y="2"/>
                        <a:pt x="93" y="2"/>
                        <a:pt x="93" y="2"/>
                      </a:cubicBezTo>
                      <a:cubicBezTo>
                        <a:pt x="93" y="2"/>
                        <a:pt x="93" y="2"/>
                        <a:pt x="93" y="2"/>
                      </a:cubicBezTo>
                      <a:cubicBezTo>
                        <a:pt x="93" y="3"/>
                        <a:pt x="93" y="3"/>
                        <a:pt x="93" y="3"/>
                      </a:cubicBezTo>
                      <a:cubicBezTo>
                        <a:pt x="93" y="3"/>
                        <a:pt x="93" y="3"/>
                        <a:pt x="93" y="3"/>
                      </a:cubicBezTo>
                      <a:cubicBezTo>
                        <a:pt x="93" y="3"/>
                        <a:pt x="93" y="3"/>
                        <a:pt x="93" y="3"/>
                      </a:cubicBezTo>
                      <a:cubicBezTo>
                        <a:pt x="93"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4" y="4"/>
                        <a:pt x="94" y="4"/>
                        <a:pt x="94" y="4"/>
                      </a:cubicBezTo>
                      <a:cubicBezTo>
                        <a:pt x="94" y="4"/>
                        <a:pt x="94" y="4"/>
                        <a:pt x="94" y="4"/>
                      </a:cubicBezTo>
                      <a:cubicBezTo>
                        <a:pt x="94" y="5"/>
                        <a:pt x="94" y="5"/>
                        <a:pt x="94" y="5"/>
                      </a:cubicBezTo>
                      <a:cubicBezTo>
                        <a:pt x="94" y="5"/>
                        <a:pt x="94" y="5"/>
                        <a:pt x="94" y="5"/>
                      </a:cubicBezTo>
                      <a:cubicBezTo>
                        <a:pt x="94" y="5"/>
                        <a:pt x="94" y="5"/>
                        <a:pt x="94" y="5"/>
                      </a:cubicBezTo>
                      <a:cubicBezTo>
                        <a:pt x="94" y="6"/>
                        <a:pt x="94" y="6"/>
                        <a:pt x="94" y="6"/>
                      </a:cubicBezTo>
                      <a:cubicBezTo>
                        <a:pt x="94" y="8"/>
                        <a:pt x="94" y="8"/>
                        <a:pt x="94" y="8"/>
                      </a:cubicBezTo>
                      <a:cubicBezTo>
                        <a:pt x="94" y="8"/>
                        <a:pt x="94" y="8"/>
                        <a:pt x="94" y="8"/>
                      </a:cubicBezTo>
                      <a:cubicBezTo>
                        <a:pt x="94" y="8"/>
                        <a:pt x="94" y="8"/>
                        <a:pt x="94" y="8"/>
                      </a:cubicBezTo>
                      <a:cubicBezTo>
                        <a:pt x="94" y="8"/>
                        <a:pt x="94" y="8"/>
                        <a:pt x="94" y="8"/>
                      </a:cubicBezTo>
                      <a:cubicBezTo>
                        <a:pt x="94" y="9"/>
                        <a:pt x="94" y="9"/>
                        <a:pt x="94" y="9"/>
                      </a:cubicBezTo>
                      <a:cubicBezTo>
                        <a:pt x="94" y="9"/>
                        <a:pt x="94" y="9"/>
                        <a:pt x="94" y="9"/>
                      </a:cubicBezTo>
                      <a:cubicBezTo>
                        <a:pt x="94" y="9"/>
                        <a:pt x="94" y="9"/>
                        <a:pt x="94" y="9"/>
                      </a:cubicBezTo>
                      <a:cubicBezTo>
                        <a:pt x="94" y="9"/>
                        <a:pt x="94" y="9"/>
                        <a:pt x="94" y="9"/>
                      </a:cubicBezTo>
                      <a:cubicBezTo>
                        <a:pt x="93" y="9"/>
                        <a:pt x="93" y="9"/>
                        <a:pt x="93" y="9"/>
                      </a:cubicBezTo>
                      <a:cubicBezTo>
                        <a:pt x="93" y="9"/>
                        <a:pt x="93" y="9"/>
                        <a:pt x="93" y="9"/>
                      </a:cubicBezTo>
                      <a:cubicBezTo>
                        <a:pt x="93" y="9"/>
                        <a:pt x="93" y="9"/>
                        <a:pt x="93" y="9"/>
                      </a:cubicBezTo>
                      <a:cubicBezTo>
                        <a:pt x="93" y="9"/>
                        <a:pt x="93" y="9"/>
                        <a:pt x="93" y="9"/>
                      </a:cubicBezTo>
                      <a:cubicBezTo>
                        <a:pt x="93" y="9"/>
                        <a:pt x="93" y="9"/>
                        <a:pt x="93" y="9"/>
                      </a:cubicBezTo>
                      <a:cubicBezTo>
                        <a:pt x="92" y="9"/>
                        <a:pt x="92" y="9"/>
                        <a:pt x="92" y="9"/>
                      </a:cubicBezTo>
                      <a:cubicBezTo>
                        <a:pt x="92" y="9"/>
                        <a:pt x="92" y="9"/>
                        <a:pt x="92" y="9"/>
                      </a:cubicBezTo>
                      <a:cubicBezTo>
                        <a:pt x="92" y="9"/>
                        <a:pt x="92" y="9"/>
                        <a:pt x="92" y="9"/>
                      </a:cubicBezTo>
                      <a:cubicBezTo>
                        <a:pt x="92" y="9"/>
                        <a:pt x="92" y="9"/>
                        <a:pt x="92" y="9"/>
                      </a:cubicBezTo>
                      <a:cubicBezTo>
                        <a:pt x="92" y="9"/>
                        <a:pt x="92" y="9"/>
                        <a:pt x="92" y="9"/>
                      </a:cubicBezTo>
                      <a:cubicBezTo>
                        <a:pt x="91" y="9"/>
                        <a:pt x="91" y="9"/>
                        <a:pt x="91" y="9"/>
                      </a:cubicBezTo>
                      <a:cubicBezTo>
                        <a:pt x="91" y="8"/>
                        <a:pt x="91" y="8"/>
                        <a:pt x="91" y="8"/>
                      </a:cubicBezTo>
                      <a:cubicBezTo>
                        <a:pt x="91" y="8"/>
                        <a:pt x="91" y="8"/>
                        <a:pt x="91" y="8"/>
                      </a:cubicBezTo>
                      <a:cubicBezTo>
                        <a:pt x="91" y="8"/>
                        <a:pt x="91" y="8"/>
                        <a:pt x="91" y="8"/>
                      </a:cubicBezTo>
                      <a:cubicBezTo>
                        <a:pt x="91" y="8"/>
                        <a:pt x="91" y="8"/>
                        <a:pt x="91" y="8"/>
                      </a:cubicBezTo>
                      <a:cubicBezTo>
                        <a:pt x="91" y="8"/>
                        <a:pt x="91" y="8"/>
                        <a:pt x="91" y="8"/>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1" y="7"/>
                        <a:pt x="91" y="7"/>
                        <a:pt x="91" y="7"/>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75" y="7"/>
                        <a:pt x="61" y="8"/>
                        <a:pt x="46" y="9"/>
                      </a:cubicBezTo>
                      <a:cubicBezTo>
                        <a:pt x="46" y="9"/>
                        <a:pt x="46" y="9"/>
                        <a:pt x="46" y="9"/>
                      </a:cubicBezTo>
                      <a:cubicBezTo>
                        <a:pt x="45" y="9"/>
                        <a:pt x="45" y="9"/>
                        <a:pt x="45" y="9"/>
                      </a:cubicBezTo>
                      <a:cubicBezTo>
                        <a:pt x="45" y="7"/>
                        <a:pt x="45" y="7"/>
                        <a:pt x="45" y="7"/>
                      </a:cubicBezTo>
                      <a:cubicBezTo>
                        <a:pt x="45" y="7"/>
                        <a:pt x="45" y="7"/>
                        <a:pt x="45" y="7"/>
                      </a:cubicBezTo>
                      <a:cubicBezTo>
                        <a:pt x="44" y="6"/>
                        <a:pt x="44" y="6"/>
                        <a:pt x="44" y="6"/>
                      </a:cubicBezTo>
                      <a:cubicBezTo>
                        <a:pt x="44" y="6"/>
                        <a:pt x="44" y="6"/>
                        <a:pt x="44" y="6"/>
                      </a:cubicBezTo>
                      <a:cubicBezTo>
                        <a:pt x="44" y="6"/>
                        <a:pt x="44" y="6"/>
                        <a:pt x="44" y="6"/>
                      </a:cubicBezTo>
                      <a:cubicBezTo>
                        <a:pt x="44" y="5"/>
                        <a:pt x="44" y="5"/>
                        <a:pt x="44" y="5"/>
                      </a:cubicBezTo>
                      <a:cubicBezTo>
                        <a:pt x="44" y="5"/>
                        <a:pt x="44" y="5"/>
                        <a:pt x="44" y="5"/>
                      </a:cubicBezTo>
                      <a:cubicBezTo>
                        <a:pt x="43" y="5"/>
                        <a:pt x="43" y="5"/>
                        <a:pt x="43" y="5"/>
                      </a:cubicBezTo>
                      <a:cubicBezTo>
                        <a:pt x="43" y="5"/>
                        <a:pt x="43" y="5"/>
                        <a:pt x="43" y="5"/>
                      </a:cubicBezTo>
                      <a:cubicBezTo>
                        <a:pt x="43" y="4"/>
                        <a:pt x="43" y="4"/>
                        <a:pt x="43" y="4"/>
                      </a:cubicBezTo>
                      <a:cubicBezTo>
                        <a:pt x="43" y="4"/>
                        <a:pt x="43" y="4"/>
                        <a:pt x="43" y="4"/>
                      </a:cubicBezTo>
                      <a:cubicBezTo>
                        <a:pt x="43" y="4"/>
                        <a:pt x="43" y="4"/>
                        <a:pt x="43" y="4"/>
                      </a:cubicBezTo>
                      <a:cubicBezTo>
                        <a:pt x="29" y="6"/>
                        <a:pt x="14" y="8"/>
                        <a:pt x="0" y="9"/>
                      </a:cubicBezTo>
                      <a:cubicBezTo>
                        <a:pt x="0" y="10"/>
                        <a:pt x="0" y="10"/>
                        <a:pt x="0" y="10"/>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1" y="13"/>
                        <a:pt x="1" y="13"/>
                        <a:pt x="1" y="13"/>
                      </a:cubicBezTo>
                      <a:cubicBezTo>
                        <a:pt x="1" y="14"/>
                        <a:pt x="1" y="14"/>
                        <a:pt x="1" y="14"/>
                      </a:cubicBezTo>
                      <a:cubicBezTo>
                        <a:pt x="2" y="14"/>
                        <a:pt x="2" y="14"/>
                        <a:pt x="2" y="14"/>
                      </a:cubicBezTo>
                      <a:cubicBezTo>
                        <a:pt x="2" y="14"/>
                        <a:pt x="2" y="14"/>
                        <a:pt x="2" y="14"/>
                      </a:cubicBezTo>
                      <a:cubicBezTo>
                        <a:pt x="2" y="15"/>
                        <a:pt x="2" y="15"/>
                        <a:pt x="2" y="15"/>
                      </a:cubicBezTo>
                      <a:cubicBezTo>
                        <a:pt x="4" y="15"/>
                        <a:pt x="4" y="15"/>
                        <a:pt x="4" y="15"/>
                      </a:cubicBezTo>
                      <a:cubicBezTo>
                        <a:pt x="4" y="15"/>
                        <a:pt x="4" y="15"/>
                        <a:pt x="4" y="15"/>
                      </a:cubicBezTo>
                      <a:cubicBezTo>
                        <a:pt x="4" y="15"/>
                        <a:pt x="4" y="15"/>
                        <a:pt x="4" y="15"/>
                      </a:cubicBezTo>
                      <a:cubicBezTo>
                        <a:pt x="4" y="16"/>
                        <a:pt x="4" y="16"/>
                        <a:pt x="4" y="16"/>
                      </a:cubicBezTo>
                      <a:cubicBezTo>
                        <a:pt x="4" y="16"/>
                        <a:pt x="4" y="16"/>
                        <a:pt x="4" y="16"/>
                      </a:cubicBezTo>
                      <a:cubicBezTo>
                        <a:pt x="4" y="17"/>
                        <a:pt x="4" y="17"/>
                        <a:pt x="4" y="17"/>
                      </a:cubicBezTo>
                      <a:cubicBezTo>
                        <a:pt x="4" y="17"/>
                        <a:pt x="4" y="17"/>
                        <a:pt x="4" y="17"/>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5" y="19"/>
                        <a:pt x="5" y="19"/>
                        <a:pt x="5" y="19"/>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1"/>
                        <a:pt x="5" y="21"/>
                        <a:pt x="5" y="21"/>
                      </a:cubicBezTo>
                      <a:cubicBezTo>
                        <a:pt x="4" y="21"/>
                        <a:pt x="4" y="21"/>
                        <a:pt x="4" y="21"/>
                      </a:cubicBezTo>
                      <a:cubicBezTo>
                        <a:pt x="4" y="21"/>
                        <a:pt x="4" y="21"/>
                        <a:pt x="4" y="21"/>
                      </a:cubicBezTo>
                      <a:cubicBezTo>
                        <a:pt x="4" y="21"/>
                        <a:pt x="4" y="21"/>
                        <a:pt x="4" y="21"/>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3" y="22"/>
                        <a:pt x="3" y="22"/>
                        <a:pt x="3" y="22"/>
                      </a:cubicBezTo>
                      <a:cubicBezTo>
                        <a:pt x="4" y="22"/>
                        <a:pt x="4" y="22"/>
                        <a:pt x="4" y="22"/>
                      </a:cubicBezTo>
                      <a:cubicBezTo>
                        <a:pt x="4" y="22"/>
                        <a:pt x="4" y="22"/>
                        <a:pt x="4" y="22"/>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4" y="23"/>
                        <a:pt x="4" y="23"/>
                        <a:pt x="4" y="23"/>
                      </a:cubicBezTo>
                      <a:cubicBezTo>
                        <a:pt x="6" y="22"/>
                        <a:pt x="6" y="22"/>
                        <a:pt x="6" y="22"/>
                      </a:cubicBezTo>
                      <a:cubicBezTo>
                        <a:pt x="6" y="22"/>
                        <a:pt x="6" y="22"/>
                        <a:pt x="6" y="22"/>
                      </a:cubicBezTo>
                      <a:cubicBezTo>
                        <a:pt x="6" y="22"/>
                        <a:pt x="6" y="22"/>
                        <a:pt x="6" y="22"/>
                      </a:cubicBezTo>
                      <a:cubicBezTo>
                        <a:pt x="6" y="21"/>
                        <a:pt x="6" y="21"/>
                        <a:pt x="6" y="21"/>
                      </a:cubicBezTo>
                      <a:cubicBezTo>
                        <a:pt x="7" y="21"/>
                        <a:pt x="7" y="21"/>
                        <a:pt x="7" y="21"/>
                      </a:cubicBezTo>
                      <a:cubicBezTo>
                        <a:pt x="7" y="21"/>
                        <a:pt x="7" y="21"/>
                        <a:pt x="7" y="21"/>
                      </a:cubicBezTo>
                      <a:cubicBezTo>
                        <a:pt x="7" y="21"/>
                        <a:pt x="7" y="21"/>
                        <a:pt x="7" y="21"/>
                      </a:cubicBezTo>
                      <a:cubicBezTo>
                        <a:pt x="7" y="21"/>
                        <a:pt x="7" y="21"/>
                        <a:pt x="7" y="21"/>
                      </a:cubicBezTo>
                      <a:cubicBezTo>
                        <a:pt x="7" y="20"/>
                        <a:pt x="7" y="20"/>
                        <a:pt x="7" y="20"/>
                      </a:cubicBezTo>
                      <a:cubicBezTo>
                        <a:pt x="7" y="20"/>
                        <a:pt x="7" y="20"/>
                        <a:pt x="7" y="20"/>
                      </a:cubicBezTo>
                      <a:cubicBezTo>
                        <a:pt x="8" y="20"/>
                        <a:pt x="8" y="20"/>
                        <a:pt x="8" y="20"/>
                      </a:cubicBezTo>
                      <a:cubicBezTo>
                        <a:pt x="8" y="20"/>
                        <a:pt x="8" y="20"/>
                        <a:pt x="8" y="20"/>
                      </a:cubicBezTo>
                      <a:cubicBezTo>
                        <a:pt x="8" y="19"/>
                        <a:pt x="8" y="19"/>
                        <a:pt x="8" y="19"/>
                      </a:cubicBezTo>
                      <a:cubicBezTo>
                        <a:pt x="8" y="20"/>
                        <a:pt x="8" y="20"/>
                        <a:pt x="8" y="20"/>
                      </a:cubicBezTo>
                      <a:cubicBezTo>
                        <a:pt x="8" y="20"/>
                        <a:pt x="8" y="20"/>
                        <a:pt x="8" y="20"/>
                      </a:cubicBezTo>
                      <a:cubicBezTo>
                        <a:pt x="8" y="20"/>
                        <a:pt x="8" y="20"/>
                        <a:pt x="8" y="20"/>
                      </a:cubicBezTo>
                      <a:cubicBezTo>
                        <a:pt x="8" y="20"/>
                        <a:pt x="8" y="20"/>
                        <a:pt x="8" y="20"/>
                      </a:cubicBezTo>
                      <a:cubicBezTo>
                        <a:pt x="8" y="19"/>
                        <a:pt x="8" y="19"/>
                        <a:pt x="8" y="19"/>
                      </a:cubicBezTo>
                      <a:cubicBezTo>
                        <a:pt x="9" y="19"/>
                        <a:pt x="9" y="19"/>
                        <a:pt x="9" y="19"/>
                      </a:cubicBezTo>
                      <a:cubicBezTo>
                        <a:pt x="8" y="18"/>
                        <a:pt x="8" y="18"/>
                        <a:pt x="8" y="18"/>
                      </a:cubicBezTo>
                      <a:cubicBezTo>
                        <a:pt x="8" y="18"/>
                        <a:pt x="8" y="18"/>
                        <a:pt x="8" y="18"/>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7"/>
                        <a:pt x="9" y="17"/>
                        <a:pt x="9" y="17"/>
                      </a:cubicBezTo>
                      <a:cubicBezTo>
                        <a:pt x="9" y="18"/>
                        <a:pt x="9" y="18"/>
                        <a:pt x="9" y="18"/>
                      </a:cubicBezTo>
                      <a:cubicBezTo>
                        <a:pt x="9" y="18"/>
                        <a:pt x="9" y="18"/>
                        <a:pt x="9" y="18"/>
                      </a:cubicBezTo>
                      <a:cubicBezTo>
                        <a:pt x="9" y="18"/>
                        <a:pt x="9" y="18"/>
                        <a:pt x="9" y="18"/>
                      </a:cubicBezTo>
                      <a:cubicBezTo>
                        <a:pt x="9" y="18"/>
                        <a:pt x="9" y="18"/>
                        <a:pt x="9" y="18"/>
                      </a:cubicBezTo>
                      <a:cubicBezTo>
                        <a:pt x="10" y="18"/>
                        <a:pt x="10" y="18"/>
                        <a:pt x="10" y="18"/>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8"/>
                        <a:pt x="10" y="18"/>
                        <a:pt x="10" y="18"/>
                      </a:cubicBezTo>
                      <a:cubicBezTo>
                        <a:pt x="10" y="18"/>
                        <a:pt x="10" y="18"/>
                        <a:pt x="10" y="18"/>
                      </a:cubicBezTo>
                      <a:cubicBezTo>
                        <a:pt x="10" y="17"/>
                        <a:pt x="10" y="17"/>
                        <a:pt x="10" y="17"/>
                      </a:cubicBezTo>
                      <a:cubicBezTo>
                        <a:pt x="11" y="16"/>
                        <a:pt x="11" y="16"/>
                        <a:pt x="11" y="16"/>
                      </a:cubicBezTo>
                      <a:cubicBezTo>
                        <a:pt x="11" y="16"/>
                        <a:pt x="11" y="16"/>
                        <a:pt x="11" y="16"/>
                      </a:cubicBezTo>
                      <a:cubicBezTo>
                        <a:pt x="10" y="16"/>
                        <a:pt x="10" y="16"/>
                        <a:pt x="10" y="16"/>
                      </a:cubicBezTo>
                      <a:cubicBezTo>
                        <a:pt x="11" y="16"/>
                        <a:pt x="11" y="16"/>
                        <a:pt x="11" y="16"/>
                      </a:cubicBezTo>
                      <a:cubicBezTo>
                        <a:pt x="11" y="17"/>
                        <a:pt x="11" y="17"/>
                        <a:pt x="11" y="17"/>
                      </a:cubicBezTo>
                      <a:cubicBezTo>
                        <a:pt x="11" y="17"/>
                        <a:pt x="11" y="17"/>
                        <a:pt x="11" y="17"/>
                      </a:cubicBezTo>
                      <a:cubicBezTo>
                        <a:pt x="11" y="17"/>
                        <a:pt x="11" y="17"/>
                        <a:pt x="11" y="17"/>
                      </a:cubicBezTo>
                      <a:cubicBezTo>
                        <a:pt x="12" y="17"/>
                        <a:pt x="12" y="17"/>
                        <a:pt x="12" y="17"/>
                      </a:cubicBezTo>
                      <a:cubicBezTo>
                        <a:pt x="12" y="17"/>
                        <a:pt x="12" y="17"/>
                        <a:pt x="12" y="17"/>
                      </a:cubicBezTo>
                      <a:cubicBezTo>
                        <a:pt x="12" y="17"/>
                        <a:pt x="12" y="17"/>
                        <a:pt x="12" y="17"/>
                      </a:cubicBezTo>
                      <a:cubicBezTo>
                        <a:pt x="11" y="17"/>
                        <a:pt x="11" y="17"/>
                        <a:pt x="11" y="17"/>
                      </a:cubicBezTo>
                      <a:cubicBezTo>
                        <a:pt x="11" y="17"/>
                        <a:pt x="11" y="17"/>
                        <a:pt x="11" y="17"/>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2" y="18"/>
                        <a:pt x="12" y="18"/>
                        <a:pt x="12" y="18"/>
                      </a:cubicBezTo>
                      <a:cubicBezTo>
                        <a:pt x="12" y="18"/>
                        <a:pt x="12" y="18"/>
                        <a:pt x="12" y="18"/>
                      </a:cubicBezTo>
                      <a:cubicBezTo>
                        <a:pt x="12" y="18"/>
                        <a:pt x="12" y="18"/>
                        <a:pt x="12" y="18"/>
                      </a:cubicBezTo>
                      <a:cubicBezTo>
                        <a:pt x="12" y="18"/>
                        <a:pt x="12" y="18"/>
                        <a:pt x="12" y="18"/>
                      </a:cubicBezTo>
                      <a:cubicBezTo>
                        <a:pt x="13" y="19"/>
                        <a:pt x="13" y="19"/>
                        <a:pt x="13" y="19"/>
                      </a:cubicBezTo>
                      <a:cubicBezTo>
                        <a:pt x="13" y="19"/>
                        <a:pt x="13" y="19"/>
                        <a:pt x="13" y="19"/>
                      </a:cubicBezTo>
                      <a:cubicBezTo>
                        <a:pt x="13" y="19"/>
                        <a:pt x="13" y="19"/>
                        <a:pt x="13" y="19"/>
                      </a:cubicBezTo>
                      <a:cubicBezTo>
                        <a:pt x="13" y="19"/>
                        <a:pt x="13" y="19"/>
                        <a:pt x="13" y="19"/>
                      </a:cubicBezTo>
                      <a:cubicBezTo>
                        <a:pt x="12" y="19"/>
                        <a:pt x="12" y="19"/>
                        <a:pt x="12" y="19"/>
                      </a:cubicBezTo>
                      <a:cubicBezTo>
                        <a:pt x="12" y="19"/>
                        <a:pt x="12" y="19"/>
                        <a:pt x="12" y="19"/>
                      </a:cubicBezTo>
                      <a:cubicBezTo>
                        <a:pt x="11" y="20"/>
                        <a:pt x="11" y="20"/>
                        <a:pt x="11" y="20"/>
                      </a:cubicBezTo>
                      <a:cubicBezTo>
                        <a:pt x="11" y="20"/>
                        <a:pt x="11" y="20"/>
                        <a:pt x="11" y="20"/>
                      </a:cubicBezTo>
                      <a:cubicBezTo>
                        <a:pt x="10" y="20"/>
                        <a:pt x="10" y="20"/>
                        <a:pt x="10" y="20"/>
                      </a:cubicBezTo>
                      <a:cubicBezTo>
                        <a:pt x="9" y="20"/>
                        <a:pt x="9" y="20"/>
                        <a:pt x="9" y="20"/>
                      </a:cubicBezTo>
                      <a:cubicBezTo>
                        <a:pt x="8" y="21"/>
                        <a:pt x="8" y="21"/>
                        <a:pt x="8" y="21"/>
                      </a:cubicBezTo>
                      <a:cubicBezTo>
                        <a:pt x="8" y="21"/>
                        <a:pt x="8" y="21"/>
                        <a:pt x="8" y="21"/>
                      </a:cubicBezTo>
                      <a:cubicBezTo>
                        <a:pt x="8" y="21"/>
                        <a:pt x="8" y="21"/>
                        <a:pt x="8" y="21"/>
                      </a:cubicBezTo>
                      <a:cubicBezTo>
                        <a:pt x="8" y="21"/>
                        <a:pt x="8" y="21"/>
                        <a:pt x="8" y="21"/>
                      </a:cubicBezTo>
                      <a:cubicBezTo>
                        <a:pt x="9" y="21"/>
                        <a:pt x="9" y="21"/>
                        <a:pt x="9" y="21"/>
                      </a:cubicBezTo>
                      <a:cubicBezTo>
                        <a:pt x="11" y="20"/>
                        <a:pt x="11" y="20"/>
                        <a:pt x="11" y="20"/>
                      </a:cubicBezTo>
                      <a:cubicBezTo>
                        <a:pt x="13" y="20"/>
                        <a:pt x="13" y="20"/>
                        <a:pt x="13" y="20"/>
                      </a:cubicBezTo>
                      <a:cubicBezTo>
                        <a:pt x="14" y="19"/>
                        <a:pt x="14" y="19"/>
                        <a:pt x="14" y="19"/>
                      </a:cubicBezTo>
                      <a:cubicBezTo>
                        <a:pt x="15" y="19"/>
                        <a:pt x="15" y="19"/>
                        <a:pt x="15" y="19"/>
                      </a:cubicBezTo>
                      <a:cubicBezTo>
                        <a:pt x="15" y="19"/>
                        <a:pt x="15" y="19"/>
                        <a:pt x="15" y="19"/>
                      </a:cubicBezTo>
                      <a:cubicBezTo>
                        <a:pt x="15" y="19"/>
                        <a:pt x="15" y="19"/>
                        <a:pt x="15" y="19"/>
                      </a:cubicBezTo>
                      <a:cubicBezTo>
                        <a:pt x="17" y="19"/>
                        <a:pt x="17" y="19"/>
                        <a:pt x="17" y="19"/>
                      </a:cubicBezTo>
                      <a:cubicBezTo>
                        <a:pt x="18" y="19"/>
                        <a:pt x="18" y="19"/>
                        <a:pt x="18" y="19"/>
                      </a:cubicBezTo>
                      <a:cubicBezTo>
                        <a:pt x="18" y="19"/>
                        <a:pt x="18" y="19"/>
                        <a:pt x="18" y="19"/>
                      </a:cubicBezTo>
                      <a:cubicBezTo>
                        <a:pt x="18" y="18"/>
                        <a:pt x="18" y="18"/>
                        <a:pt x="18" y="18"/>
                      </a:cubicBezTo>
                      <a:cubicBezTo>
                        <a:pt x="18" y="18"/>
                        <a:pt x="18" y="18"/>
                        <a:pt x="18" y="18"/>
                      </a:cubicBezTo>
                      <a:cubicBezTo>
                        <a:pt x="18" y="18"/>
                        <a:pt x="18" y="18"/>
                        <a:pt x="18"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20" y="17"/>
                        <a:pt x="20" y="17"/>
                        <a:pt x="20" y="17"/>
                      </a:cubicBezTo>
                      <a:cubicBezTo>
                        <a:pt x="20" y="17"/>
                        <a:pt x="20" y="17"/>
                        <a:pt x="20" y="17"/>
                      </a:cubicBezTo>
                      <a:cubicBezTo>
                        <a:pt x="20" y="17"/>
                        <a:pt x="20" y="17"/>
                        <a:pt x="20" y="17"/>
                      </a:cubicBezTo>
                      <a:cubicBezTo>
                        <a:pt x="20" y="17"/>
                        <a:pt x="20" y="17"/>
                        <a:pt x="20" y="17"/>
                      </a:cubicBezTo>
                      <a:cubicBezTo>
                        <a:pt x="20" y="16"/>
                        <a:pt x="20" y="16"/>
                        <a:pt x="20" y="16"/>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1" y="16"/>
                        <a:pt x="21" y="16"/>
                        <a:pt x="21" y="16"/>
                      </a:cubicBezTo>
                      <a:cubicBezTo>
                        <a:pt x="21" y="17"/>
                        <a:pt x="21" y="17"/>
                        <a:pt x="21" y="17"/>
                      </a:cubicBezTo>
                      <a:cubicBezTo>
                        <a:pt x="20" y="17"/>
                        <a:pt x="20" y="17"/>
                        <a:pt x="20" y="17"/>
                      </a:cubicBezTo>
                      <a:cubicBezTo>
                        <a:pt x="21" y="18"/>
                        <a:pt x="21" y="18"/>
                        <a:pt x="21" y="18"/>
                      </a:cubicBezTo>
                      <a:cubicBezTo>
                        <a:pt x="21" y="18"/>
                        <a:pt x="21" y="18"/>
                        <a:pt x="21" y="18"/>
                      </a:cubicBezTo>
                      <a:cubicBezTo>
                        <a:pt x="21" y="17"/>
                        <a:pt x="21" y="17"/>
                        <a:pt x="21" y="17"/>
                      </a:cubicBezTo>
                      <a:cubicBezTo>
                        <a:pt x="21" y="17"/>
                        <a:pt x="21" y="17"/>
                        <a:pt x="21" y="17"/>
                      </a:cubicBezTo>
                      <a:cubicBezTo>
                        <a:pt x="22" y="17"/>
                        <a:pt x="22" y="17"/>
                        <a:pt x="22" y="17"/>
                      </a:cubicBezTo>
                      <a:cubicBezTo>
                        <a:pt x="22" y="17"/>
                        <a:pt x="22" y="17"/>
                        <a:pt x="22" y="17"/>
                      </a:cubicBezTo>
                      <a:cubicBezTo>
                        <a:pt x="23" y="17"/>
                        <a:pt x="23" y="17"/>
                        <a:pt x="23" y="17"/>
                      </a:cubicBezTo>
                      <a:cubicBezTo>
                        <a:pt x="23" y="17"/>
                        <a:pt x="23" y="17"/>
                        <a:pt x="23" y="17"/>
                      </a:cubicBezTo>
                      <a:cubicBezTo>
                        <a:pt x="24" y="17"/>
                        <a:pt x="24" y="17"/>
                        <a:pt x="24" y="17"/>
                      </a:cubicBezTo>
                      <a:cubicBezTo>
                        <a:pt x="24" y="17"/>
                        <a:pt x="24" y="17"/>
                        <a:pt x="24" y="17"/>
                      </a:cubicBezTo>
                      <a:cubicBezTo>
                        <a:pt x="24" y="16"/>
                        <a:pt x="24" y="16"/>
                        <a:pt x="24" y="16"/>
                      </a:cubicBezTo>
                      <a:cubicBezTo>
                        <a:pt x="25" y="17"/>
                        <a:pt x="25" y="17"/>
                        <a:pt x="25" y="17"/>
                      </a:cubicBezTo>
                      <a:cubicBezTo>
                        <a:pt x="25" y="17"/>
                        <a:pt x="25" y="17"/>
                        <a:pt x="25" y="17"/>
                      </a:cubicBezTo>
                      <a:cubicBezTo>
                        <a:pt x="25" y="17"/>
                        <a:pt x="25" y="17"/>
                        <a:pt x="25" y="17"/>
                      </a:cubicBezTo>
                      <a:cubicBezTo>
                        <a:pt x="25" y="17"/>
                        <a:pt x="25" y="17"/>
                        <a:pt x="25" y="17"/>
                      </a:cubicBezTo>
                      <a:cubicBezTo>
                        <a:pt x="26" y="17"/>
                        <a:pt x="26" y="17"/>
                        <a:pt x="26" y="17"/>
                      </a:cubicBezTo>
                      <a:cubicBezTo>
                        <a:pt x="25" y="17"/>
                        <a:pt x="25" y="17"/>
                        <a:pt x="25" y="17"/>
                      </a:cubicBezTo>
                      <a:cubicBezTo>
                        <a:pt x="25" y="17"/>
                        <a:pt x="25" y="17"/>
                        <a:pt x="25" y="17"/>
                      </a:cubicBezTo>
                      <a:cubicBezTo>
                        <a:pt x="25" y="17"/>
                        <a:pt x="25" y="17"/>
                        <a:pt x="25" y="17"/>
                      </a:cubicBezTo>
                      <a:cubicBezTo>
                        <a:pt x="26" y="18"/>
                        <a:pt x="26" y="18"/>
                        <a:pt x="26" y="18"/>
                      </a:cubicBezTo>
                      <a:cubicBezTo>
                        <a:pt x="26" y="18"/>
                        <a:pt x="26" y="18"/>
                        <a:pt x="26" y="18"/>
                      </a:cubicBezTo>
                      <a:cubicBezTo>
                        <a:pt x="26" y="18"/>
                        <a:pt x="26" y="18"/>
                        <a:pt x="26" y="18"/>
                      </a:cubicBezTo>
                      <a:cubicBezTo>
                        <a:pt x="26" y="18"/>
                        <a:pt x="26" y="18"/>
                        <a:pt x="26" y="18"/>
                      </a:cubicBezTo>
                      <a:cubicBezTo>
                        <a:pt x="26" y="19"/>
                        <a:pt x="26" y="19"/>
                        <a:pt x="26" y="19"/>
                      </a:cubicBezTo>
                      <a:cubicBezTo>
                        <a:pt x="26" y="18"/>
                        <a:pt x="26" y="18"/>
                        <a:pt x="26" y="18"/>
                      </a:cubicBezTo>
                      <a:cubicBezTo>
                        <a:pt x="26" y="18"/>
                        <a:pt x="26" y="18"/>
                        <a:pt x="26" y="18"/>
                      </a:cubicBezTo>
                      <a:cubicBezTo>
                        <a:pt x="25" y="18"/>
                        <a:pt x="25" y="18"/>
                        <a:pt x="25"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2" y="18"/>
                        <a:pt x="22" y="18"/>
                        <a:pt x="22" y="18"/>
                      </a:cubicBezTo>
                      <a:cubicBezTo>
                        <a:pt x="22" y="19"/>
                        <a:pt x="22" y="19"/>
                        <a:pt x="22" y="19"/>
                      </a:cubicBezTo>
                      <a:cubicBezTo>
                        <a:pt x="22" y="19"/>
                        <a:pt x="22" y="19"/>
                        <a:pt x="22" y="19"/>
                      </a:cubicBezTo>
                      <a:cubicBezTo>
                        <a:pt x="21" y="19"/>
                        <a:pt x="21" y="19"/>
                        <a:pt x="21" y="19"/>
                      </a:cubicBezTo>
                      <a:cubicBezTo>
                        <a:pt x="20" y="19"/>
                        <a:pt x="20" y="19"/>
                        <a:pt x="20" y="19"/>
                      </a:cubicBezTo>
                      <a:cubicBezTo>
                        <a:pt x="19" y="19"/>
                        <a:pt x="19" y="19"/>
                        <a:pt x="19" y="19"/>
                      </a:cubicBezTo>
                      <a:cubicBezTo>
                        <a:pt x="19" y="19"/>
                        <a:pt x="19" y="19"/>
                        <a:pt x="19" y="19"/>
                      </a:cubicBezTo>
                      <a:cubicBezTo>
                        <a:pt x="19" y="19"/>
                        <a:pt x="19" y="19"/>
                        <a:pt x="19" y="19"/>
                      </a:cubicBezTo>
                      <a:cubicBezTo>
                        <a:pt x="19" y="19"/>
                        <a:pt x="19" y="19"/>
                        <a:pt x="19" y="19"/>
                      </a:cubicBezTo>
                      <a:cubicBezTo>
                        <a:pt x="20" y="19"/>
                        <a:pt x="20" y="19"/>
                        <a:pt x="20" y="19"/>
                      </a:cubicBezTo>
                      <a:cubicBezTo>
                        <a:pt x="22" y="19"/>
                        <a:pt x="22" y="19"/>
                        <a:pt x="22" y="19"/>
                      </a:cubicBezTo>
                      <a:cubicBezTo>
                        <a:pt x="25" y="19"/>
                        <a:pt x="25" y="19"/>
                        <a:pt x="25" y="19"/>
                      </a:cubicBezTo>
                      <a:cubicBezTo>
                        <a:pt x="27" y="20"/>
                        <a:pt x="27" y="20"/>
                        <a:pt x="27" y="20"/>
                      </a:cubicBezTo>
                      <a:cubicBezTo>
                        <a:pt x="29" y="21"/>
                        <a:pt x="29" y="21"/>
                        <a:pt x="29" y="21"/>
                      </a:cubicBezTo>
                      <a:cubicBezTo>
                        <a:pt x="31" y="21"/>
                        <a:pt x="31" y="21"/>
                        <a:pt x="31" y="21"/>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4" y="22"/>
                        <a:pt x="34" y="22"/>
                        <a:pt x="34" y="22"/>
                      </a:cubicBezTo>
                      <a:cubicBezTo>
                        <a:pt x="33" y="22"/>
                        <a:pt x="33" y="22"/>
                        <a:pt x="33" y="22"/>
                      </a:cubicBezTo>
                      <a:cubicBezTo>
                        <a:pt x="33" y="22"/>
                        <a:pt x="33" y="22"/>
                        <a:pt x="33" y="22"/>
                      </a:cubicBezTo>
                      <a:cubicBezTo>
                        <a:pt x="33" y="21"/>
                        <a:pt x="33" y="21"/>
                        <a:pt x="33" y="21"/>
                      </a:cubicBezTo>
                      <a:cubicBezTo>
                        <a:pt x="33" y="21"/>
                        <a:pt x="33" y="21"/>
                        <a:pt x="33" y="21"/>
                      </a:cubicBezTo>
                      <a:cubicBezTo>
                        <a:pt x="33" y="21"/>
                        <a:pt x="33" y="21"/>
                        <a:pt x="33" y="21"/>
                      </a:cubicBezTo>
                      <a:cubicBezTo>
                        <a:pt x="32" y="21"/>
                        <a:pt x="32" y="21"/>
                        <a:pt x="32" y="21"/>
                      </a:cubicBezTo>
                      <a:cubicBezTo>
                        <a:pt x="32" y="20"/>
                        <a:pt x="32" y="20"/>
                        <a:pt x="32" y="20"/>
                      </a:cubicBezTo>
                      <a:cubicBezTo>
                        <a:pt x="32" y="20"/>
                        <a:pt x="32" y="20"/>
                        <a:pt x="32" y="20"/>
                      </a:cubicBezTo>
                      <a:cubicBezTo>
                        <a:pt x="32" y="21"/>
                        <a:pt x="32" y="21"/>
                        <a:pt x="32"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19"/>
                        <a:pt x="32" y="19"/>
                        <a:pt x="32" y="19"/>
                      </a:cubicBezTo>
                      <a:cubicBezTo>
                        <a:pt x="32" y="19"/>
                        <a:pt x="32" y="19"/>
                        <a:pt x="32" y="19"/>
                      </a:cubicBezTo>
                      <a:cubicBezTo>
                        <a:pt x="32" y="19"/>
                        <a:pt x="32" y="19"/>
                        <a:pt x="32" y="19"/>
                      </a:cubicBezTo>
                      <a:cubicBezTo>
                        <a:pt x="33" y="19"/>
                        <a:pt x="33" y="19"/>
                        <a:pt x="33" y="19"/>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20"/>
                        <a:pt x="34" y="20"/>
                        <a:pt x="34" y="20"/>
                      </a:cubicBezTo>
                      <a:cubicBezTo>
                        <a:pt x="35" y="19"/>
                        <a:pt x="35" y="19"/>
                        <a:pt x="35" y="19"/>
                      </a:cubicBezTo>
                      <a:cubicBezTo>
                        <a:pt x="35" y="19"/>
                        <a:pt x="35" y="19"/>
                        <a:pt x="35" y="19"/>
                      </a:cubicBezTo>
                      <a:cubicBezTo>
                        <a:pt x="35" y="18"/>
                        <a:pt x="35" y="18"/>
                        <a:pt x="35" y="18"/>
                      </a:cubicBezTo>
                      <a:cubicBezTo>
                        <a:pt x="35" y="18"/>
                        <a:pt x="35" y="18"/>
                        <a:pt x="35" y="18"/>
                      </a:cubicBezTo>
                      <a:cubicBezTo>
                        <a:pt x="35" y="19"/>
                        <a:pt x="35" y="19"/>
                        <a:pt x="35" y="19"/>
                      </a:cubicBezTo>
                      <a:cubicBezTo>
                        <a:pt x="36" y="19"/>
                        <a:pt x="36" y="19"/>
                        <a:pt x="36" y="19"/>
                      </a:cubicBezTo>
                      <a:cubicBezTo>
                        <a:pt x="35" y="19"/>
                        <a:pt x="35" y="19"/>
                        <a:pt x="35" y="19"/>
                      </a:cubicBezTo>
                      <a:cubicBezTo>
                        <a:pt x="35" y="20"/>
                        <a:pt x="35" y="20"/>
                        <a:pt x="35" y="20"/>
                      </a:cubicBezTo>
                      <a:cubicBezTo>
                        <a:pt x="34" y="20"/>
                        <a:pt x="34" y="20"/>
                        <a:pt x="34" y="20"/>
                      </a:cubicBezTo>
                      <a:cubicBezTo>
                        <a:pt x="34" y="20"/>
                        <a:pt x="34" y="20"/>
                        <a:pt x="34" y="20"/>
                      </a:cubicBezTo>
                      <a:cubicBezTo>
                        <a:pt x="34" y="21"/>
                        <a:pt x="34" y="21"/>
                        <a:pt x="34" y="21"/>
                      </a:cubicBezTo>
                      <a:cubicBezTo>
                        <a:pt x="33" y="21"/>
                        <a:pt x="33" y="21"/>
                        <a:pt x="33" y="21"/>
                      </a:cubicBezTo>
                      <a:cubicBezTo>
                        <a:pt x="33" y="21"/>
                        <a:pt x="33" y="21"/>
                        <a:pt x="33" y="21"/>
                      </a:cubicBezTo>
                      <a:cubicBezTo>
                        <a:pt x="33" y="21"/>
                        <a:pt x="33" y="21"/>
                        <a:pt x="33" y="21"/>
                      </a:cubicBezTo>
                      <a:cubicBezTo>
                        <a:pt x="34" y="22"/>
                        <a:pt x="34" y="22"/>
                        <a:pt x="34" y="22"/>
                      </a:cubicBezTo>
                      <a:cubicBezTo>
                        <a:pt x="34" y="22"/>
                        <a:pt x="34" y="22"/>
                        <a:pt x="34" y="22"/>
                      </a:cubicBezTo>
                      <a:cubicBezTo>
                        <a:pt x="34" y="22"/>
                        <a:pt x="34" y="22"/>
                        <a:pt x="34" y="22"/>
                      </a:cubicBezTo>
                      <a:cubicBezTo>
                        <a:pt x="35" y="22"/>
                        <a:pt x="35" y="22"/>
                        <a:pt x="35" y="22"/>
                      </a:cubicBezTo>
                      <a:cubicBezTo>
                        <a:pt x="35" y="22"/>
                        <a:pt x="35" y="22"/>
                        <a:pt x="35" y="22"/>
                      </a:cubicBezTo>
                      <a:cubicBezTo>
                        <a:pt x="35" y="22"/>
                        <a:pt x="35" y="22"/>
                        <a:pt x="35"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3"/>
                        <a:pt x="37" y="23"/>
                        <a:pt x="37" y="23"/>
                      </a:cubicBezTo>
                      <a:cubicBezTo>
                        <a:pt x="37" y="22"/>
                        <a:pt x="37" y="22"/>
                        <a:pt x="37" y="22"/>
                      </a:cubicBezTo>
                      <a:cubicBezTo>
                        <a:pt x="37" y="23"/>
                        <a:pt x="37" y="23"/>
                        <a:pt x="37" y="23"/>
                      </a:cubicBezTo>
                      <a:cubicBezTo>
                        <a:pt x="37" y="23"/>
                        <a:pt x="37" y="23"/>
                        <a:pt x="37" y="23"/>
                      </a:cubicBezTo>
                      <a:cubicBezTo>
                        <a:pt x="38" y="24"/>
                        <a:pt x="38" y="24"/>
                        <a:pt x="38" y="24"/>
                      </a:cubicBezTo>
                      <a:cubicBezTo>
                        <a:pt x="38" y="24"/>
                        <a:pt x="38" y="24"/>
                        <a:pt x="38" y="24"/>
                      </a:cubicBezTo>
                      <a:cubicBezTo>
                        <a:pt x="38" y="24"/>
                        <a:pt x="38" y="24"/>
                        <a:pt x="38" y="24"/>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9" y="23"/>
                        <a:pt x="39" y="23"/>
                        <a:pt x="39" y="23"/>
                      </a:cubicBezTo>
                      <a:cubicBezTo>
                        <a:pt x="39" y="23"/>
                        <a:pt x="39" y="23"/>
                        <a:pt x="39" y="23"/>
                      </a:cubicBezTo>
                      <a:cubicBezTo>
                        <a:pt x="39" y="23"/>
                        <a:pt x="39" y="23"/>
                        <a:pt x="39" y="23"/>
                      </a:cubicBezTo>
                      <a:cubicBezTo>
                        <a:pt x="39" y="23"/>
                        <a:pt x="39" y="23"/>
                        <a:pt x="39" y="23"/>
                      </a:cubicBezTo>
                      <a:cubicBezTo>
                        <a:pt x="39" y="24"/>
                        <a:pt x="39" y="24"/>
                        <a:pt x="39" y="24"/>
                      </a:cubicBezTo>
                      <a:cubicBezTo>
                        <a:pt x="39" y="24"/>
                        <a:pt x="39" y="24"/>
                        <a:pt x="39" y="24"/>
                      </a:cubicBezTo>
                      <a:cubicBezTo>
                        <a:pt x="39" y="24"/>
                        <a:pt x="39" y="24"/>
                        <a:pt x="39" y="24"/>
                      </a:cubicBezTo>
                      <a:cubicBezTo>
                        <a:pt x="38" y="24"/>
                        <a:pt x="38" y="24"/>
                        <a:pt x="38" y="24"/>
                      </a:cubicBezTo>
                      <a:cubicBezTo>
                        <a:pt x="38" y="24"/>
                        <a:pt x="38" y="24"/>
                        <a:pt x="38" y="24"/>
                      </a:cubicBezTo>
                      <a:cubicBezTo>
                        <a:pt x="37" y="23"/>
                        <a:pt x="37" y="23"/>
                        <a:pt x="37" y="23"/>
                      </a:cubicBezTo>
                      <a:cubicBezTo>
                        <a:pt x="37" y="23"/>
                        <a:pt x="37" y="23"/>
                        <a:pt x="37" y="23"/>
                      </a:cubicBezTo>
                      <a:cubicBezTo>
                        <a:pt x="36" y="23"/>
                        <a:pt x="36" y="23"/>
                        <a:pt x="36" y="23"/>
                      </a:cubicBezTo>
                      <a:cubicBezTo>
                        <a:pt x="35" y="23"/>
                        <a:pt x="35" y="23"/>
                        <a:pt x="35" y="23"/>
                      </a:cubicBezTo>
                      <a:cubicBezTo>
                        <a:pt x="35" y="22"/>
                        <a:pt x="35" y="22"/>
                        <a:pt x="35" y="22"/>
                      </a:cubicBezTo>
                      <a:cubicBezTo>
                        <a:pt x="34" y="22"/>
                        <a:pt x="34" y="22"/>
                        <a:pt x="34" y="22"/>
                      </a:cubicBezTo>
                      <a:cubicBezTo>
                        <a:pt x="34" y="22"/>
                        <a:pt x="34" y="22"/>
                        <a:pt x="34" y="22"/>
                      </a:cubicBezTo>
                      <a:cubicBezTo>
                        <a:pt x="34" y="22"/>
                        <a:pt x="34" y="22"/>
                        <a:pt x="34" y="22"/>
                      </a:cubicBezTo>
                      <a:cubicBezTo>
                        <a:pt x="35" y="23"/>
                        <a:pt x="35" y="23"/>
                        <a:pt x="35" y="23"/>
                      </a:cubicBezTo>
                      <a:cubicBezTo>
                        <a:pt x="35" y="23"/>
                        <a:pt x="35" y="23"/>
                        <a:pt x="35" y="23"/>
                      </a:cubicBezTo>
                      <a:cubicBezTo>
                        <a:pt x="38" y="25"/>
                        <a:pt x="38" y="25"/>
                        <a:pt x="38" y="25"/>
                      </a:cubicBezTo>
                      <a:cubicBezTo>
                        <a:pt x="37" y="25"/>
                        <a:pt x="37" y="25"/>
                        <a:pt x="37" y="25"/>
                      </a:cubicBezTo>
                      <a:cubicBezTo>
                        <a:pt x="37" y="25"/>
                        <a:pt x="37" y="25"/>
                        <a:pt x="37" y="25"/>
                      </a:cubicBezTo>
                      <a:cubicBezTo>
                        <a:pt x="37" y="24"/>
                        <a:pt x="37" y="24"/>
                        <a:pt x="37" y="24"/>
                      </a:cubicBezTo>
                      <a:cubicBezTo>
                        <a:pt x="36" y="24"/>
                        <a:pt x="36" y="24"/>
                        <a:pt x="36" y="24"/>
                      </a:cubicBezTo>
                      <a:cubicBezTo>
                        <a:pt x="36" y="24"/>
                        <a:pt x="36" y="24"/>
                        <a:pt x="36" y="24"/>
                      </a:cubicBezTo>
                      <a:cubicBezTo>
                        <a:pt x="36" y="24"/>
                        <a:pt x="36" y="24"/>
                        <a:pt x="36" y="24"/>
                      </a:cubicBezTo>
                      <a:cubicBezTo>
                        <a:pt x="36" y="24"/>
                        <a:pt x="36" y="24"/>
                        <a:pt x="36" y="24"/>
                      </a:cubicBezTo>
                      <a:cubicBezTo>
                        <a:pt x="36" y="24"/>
                        <a:pt x="36" y="24"/>
                        <a:pt x="36" y="24"/>
                      </a:cubicBezTo>
                      <a:cubicBezTo>
                        <a:pt x="37" y="25"/>
                        <a:pt x="37" y="25"/>
                        <a:pt x="37" y="25"/>
                      </a:cubicBezTo>
                      <a:cubicBezTo>
                        <a:pt x="37" y="25"/>
                        <a:pt x="37" y="25"/>
                        <a:pt x="37" y="25"/>
                      </a:cubicBezTo>
                      <a:cubicBezTo>
                        <a:pt x="39" y="26"/>
                        <a:pt x="39" y="26"/>
                        <a:pt x="39" y="26"/>
                      </a:cubicBezTo>
                      <a:cubicBezTo>
                        <a:pt x="39" y="26"/>
                        <a:pt x="39" y="26"/>
                        <a:pt x="39" y="26"/>
                      </a:cubicBezTo>
                      <a:cubicBezTo>
                        <a:pt x="40" y="26"/>
                        <a:pt x="40" y="26"/>
                        <a:pt x="40" y="26"/>
                      </a:cubicBezTo>
                      <a:cubicBezTo>
                        <a:pt x="40" y="26"/>
                        <a:pt x="40" y="26"/>
                        <a:pt x="40" y="26"/>
                      </a:cubicBezTo>
                      <a:cubicBezTo>
                        <a:pt x="40" y="27"/>
                        <a:pt x="40" y="27"/>
                        <a:pt x="40" y="27"/>
                      </a:cubicBezTo>
                      <a:cubicBezTo>
                        <a:pt x="40" y="27"/>
                        <a:pt x="40" y="27"/>
                        <a:pt x="40" y="27"/>
                      </a:cubicBezTo>
                      <a:cubicBezTo>
                        <a:pt x="41" y="28"/>
                        <a:pt x="41" y="28"/>
                        <a:pt x="41" y="28"/>
                      </a:cubicBezTo>
                      <a:cubicBezTo>
                        <a:pt x="41" y="28"/>
                        <a:pt x="41" y="28"/>
                        <a:pt x="41" y="28"/>
                      </a:cubicBezTo>
                      <a:cubicBezTo>
                        <a:pt x="41" y="29"/>
                        <a:pt x="41" y="29"/>
                        <a:pt x="41" y="29"/>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0" y="29"/>
                        <a:pt x="40" y="29"/>
                        <a:pt x="40" y="29"/>
                      </a:cubicBezTo>
                      <a:cubicBezTo>
                        <a:pt x="40" y="29"/>
                        <a:pt x="40" y="29"/>
                        <a:pt x="40" y="29"/>
                      </a:cubicBezTo>
                      <a:cubicBezTo>
                        <a:pt x="40" y="29"/>
                        <a:pt x="40" y="29"/>
                        <a:pt x="40" y="29"/>
                      </a:cubicBezTo>
                      <a:cubicBezTo>
                        <a:pt x="40" y="28"/>
                        <a:pt x="40" y="28"/>
                        <a:pt x="40" y="28"/>
                      </a:cubicBezTo>
                      <a:cubicBezTo>
                        <a:pt x="39" y="27"/>
                        <a:pt x="39" y="27"/>
                        <a:pt x="39" y="27"/>
                      </a:cubicBezTo>
                      <a:cubicBezTo>
                        <a:pt x="39" y="27"/>
                        <a:pt x="39" y="27"/>
                        <a:pt x="39" y="27"/>
                      </a:cubicBezTo>
                      <a:cubicBezTo>
                        <a:pt x="39" y="27"/>
                        <a:pt x="39" y="27"/>
                        <a:pt x="39" y="27"/>
                      </a:cubicBezTo>
                      <a:cubicBezTo>
                        <a:pt x="39" y="28"/>
                        <a:pt x="39" y="28"/>
                        <a:pt x="39" y="28"/>
                      </a:cubicBezTo>
                      <a:cubicBezTo>
                        <a:pt x="40" y="30"/>
                        <a:pt x="40" y="30"/>
                        <a:pt x="40" y="30"/>
                      </a:cubicBezTo>
                      <a:cubicBezTo>
                        <a:pt x="40" y="30"/>
                        <a:pt x="40" y="30"/>
                        <a:pt x="40" y="30"/>
                      </a:cubicBezTo>
                      <a:cubicBezTo>
                        <a:pt x="40" y="30"/>
                        <a:pt x="40" y="30"/>
                        <a:pt x="40" y="30"/>
                      </a:cubicBezTo>
                      <a:cubicBezTo>
                        <a:pt x="41" y="30"/>
                        <a:pt x="41" y="30"/>
                        <a:pt x="41" y="30"/>
                      </a:cubicBezTo>
                      <a:cubicBezTo>
                        <a:pt x="41" y="30"/>
                        <a:pt x="41" y="30"/>
                        <a:pt x="41" y="30"/>
                      </a:cubicBezTo>
                      <a:cubicBezTo>
                        <a:pt x="42" y="30"/>
                        <a:pt x="42" y="30"/>
                        <a:pt x="42" y="30"/>
                      </a:cubicBezTo>
                      <a:cubicBezTo>
                        <a:pt x="42" y="30"/>
                        <a:pt x="42" y="30"/>
                        <a:pt x="42" y="30"/>
                      </a:cubicBezTo>
                      <a:cubicBezTo>
                        <a:pt x="43" y="30"/>
                        <a:pt x="43" y="30"/>
                        <a:pt x="43" y="30"/>
                      </a:cubicBezTo>
                      <a:cubicBezTo>
                        <a:pt x="44" y="29"/>
                        <a:pt x="44" y="29"/>
                        <a:pt x="44" y="29"/>
                      </a:cubicBezTo>
                      <a:cubicBezTo>
                        <a:pt x="45" y="29"/>
                        <a:pt x="45" y="29"/>
                        <a:pt x="45" y="29"/>
                      </a:cubicBezTo>
                      <a:cubicBezTo>
                        <a:pt x="46" y="29"/>
                        <a:pt x="46" y="29"/>
                        <a:pt x="46" y="29"/>
                      </a:cubicBezTo>
                      <a:cubicBezTo>
                        <a:pt x="47" y="29"/>
                        <a:pt x="47" y="29"/>
                        <a:pt x="47" y="29"/>
                      </a:cubicBezTo>
                      <a:cubicBezTo>
                        <a:pt x="47" y="28"/>
                        <a:pt x="47" y="28"/>
                        <a:pt x="47" y="28"/>
                      </a:cubicBezTo>
                      <a:cubicBezTo>
                        <a:pt x="47" y="28"/>
                        <a:pt x="47" y="28"/>
                        <a:pt x="47" y="28"/>
                      </a:cubicBezTo>
                      <a:cubicBezTo>
                        <a:pt x="48" y="27"/>
                        <a:pt x="48" y="27"/>
                        <a:pt x="48" y="27"/>
                      </a:cubicBezTo>
                      <a:cubicBezTo>
                        <a:pt x="48" y="27"/>
                        <a:pt x="48" y="27"/>
                        <a:pt x="48" y="27"/>
                      </a:cubicBezTo>
                      <a:cubicBezTo>
                        <a:pt x="48" y="27"/>
                        <a:pt x="48" y="27"/>
                        <a:pt x="48" y="27"/>
                      </a:cubicBezTo>
                      <a:cubicBezTo>
                        <a:pt x="48" y="27"/>
                        <a:pt x="48" y="27"/>
                        <a:pt x="48" y="27"/>
                      </a:cubicBezTo>
                      <a:cubicBezTo>
                        <a:pt x="48" y="27"/>
                        <a:pt x="48" y="27"/>
                        <a:pt x="48" y="27"/>
                      </a:cubicBezTo>
                      <a:cubicBezTo>
                        <a:pt x="49" y="27"/>
                        <a:pt x="49" y="27"/>
                        <a:pt x="49" y="27"/>
                      </a:cubicBezTo>
                      <a:cubicBezTo>
                        <a:pt x="48" y="28"/>
                        <a:pt x="48" y="28"/>
                        <a:pt x="48" y="28"/>
                      </a:cubicBezTo>
                      <a:cubicBezTo>
                        <a:pt x="48" y="28"/>
                        <a:pt x="48" y="28"/>
                        <a:pt x="48" y="28"/>
                      </a:cubicBezTo>
                      <a:cubicBezTo>
                        <a:pt x="48" y="28"/>
                        <a:pt x="48" y="28"/>
                        <a:pt x="48" y="28"/>
                      </a:cubicBezTo>
                      <a:cubicBezTo>
                        <a:pt x="49" y="28"/>
                        <a:pt x="49" y="28"/>
                        <a:pt x="49" y="28"/>
                      </a:cubicBezTo>
                      <a:cubicBezTo>
                        <a:pt x="49" y="28"/>
                        <a:pt x="49" y="28"/>
                        <a:pt x="49" y="28"/>
                      </a:cubicBezTo>
                      <a:cubicBezTo>
                        <a:pt x="49" y="28"/>
                        <a:pt x="49" y="28"/>
                        <a:pt x="49" y="28"/>
                      </a:cubicBezTo>
                      <a:cubicBezTo>
                        <a:pt x="49" y="28"/>
                        <a:pt x="49" y="28"/>
                        <a:pt x="49" y="28"/>
                      </a:cubicBezTo>
                      <a:cubicBezTo>
                        <a:pt x="50" y="27"/>
                        <a:pt x="50" y="27"/>
                        <a:pt x="50" y="27"/>
                      </a:cubicBezTo>
                      <a:cubicBezTo>
                        <a:pt x="50" y="27"/>
                        <a:pt x="50" y="27"/>
                        <a:pt x="50" y="27"/>
                      </a:cubicBezTo>
                      <a:cubicBezTo>
                        <a:pt x="50" y="27"/>
                        <a:pt x="50" y="27"/>
                        <a:pt x="50" y="27"/>
                      </a:cubicBezTo>
                      <a:cubicBezTo>
                        <a:pt x="51" y="27"/>
                        <a:pt x="51" y="27"/>
                        <a:pt x="51" y="27"/>
                      </a:cubicBezTo>
                      <a:cubicBezTo>
                        <a:pt x="51" y="27"/>
                        <a:pt x="51" y="27"/>
                        <a:pt x="51" y="27"/>
                      </a:cubicBezTo>
                      <a:cubicBezTo>
                        <a:pt x="52" y="26"/>
                        <a:pt x="52" y="26"/>
                        <a:pt x="52" y="26"/>
                      </a:cubicBezTo>
                      <a:cubicBezTo>
                        <a:pt x="52" y="25"/>
                        <a:pt x="52" y="25"/>
                        <a:pt x="52" y="25"/>
                      </a:cubicBezTo>
                      <a:cubicBezTo>
                        <a:pt x="53" y="25"/>
                        <a:pt x="53" y="25"/>
                        <a:pt x="53" y="25"/>
                      </a:cubicBezTo>
                      <a:cubicBezTo>
                        <a:pt x="53" y="24"/>
                        <a:pt x="53" y="24"/>
                        <a:pt x="53" y="24"/>
                      </a:cubicBezTo>
                      <a:cubicBezTo>
                        <a:pt x="54" y="24"/>
                        <a:pt x="54" y="24"/>
                        <a:pt x="54" y="24"/>
                      </a:cubicBezTo>
                      <a:cubicBezTo>
                        <a:pt x="54" y="24"/>
                        <a:pt x="54" y="24"/>
                        <a:pt x="54" y="24"/>
                      </a:cubicBezTo>
                      <a:cubicBezTo>
                        <a:pt x="55" y="24"/>
                        <a:pt x="55" y="24"/>
                        <a:pt x="55" y="24"/>
                      </a:cubicBezTo>
                      <a:cubicBezTo>
                        <a:pt x="55" y="24"/>
                        <a:pt x="55" y="24"/>
                        <a:pt x="55" y="24"/>
                      </a:cubicBezTo>
                      <a:cubicBezTo>
                        <a:pt x="55" y="24"/>
                        <a:pt x="55" y="24"/>
                        <a:pt x="55" y="24"/>
                      </a:cubicBezTo>
                      <a:cubicBezTo>
                        <a:pt x="56" y="24"/>
                        <a:pt x="56" y="24"/>
                        <a:pt x="56" y="24"/>
                      </a:cubicBezTo>
                      <a:cubicBezTo>
                        <a:pt x="57" y="24"/>
                        <a:pt x="57" y="24"/>
                        <a:pt x="57" y="24"/>
                      </a:cubicBezTo>
                      <a:cubicBezTo>
                        <a:pt x="57" y="24"/>
                        <a:pt x="57" y="24"/>
                        <a:pt x="57" y="24"/>
                      </a:cubicBezTo>
                      <a:cubicBezTo>
                        <a:pt x="57" y="24"/>
                        <a:pt x="57" y="24"/>
                        <a:pt x="57" y="24"/>
                      </a:cubicBezTo>
                      <a:cubicBezTo>
                        <a:pt x="56" y="24"/>
                        <a:pt x="56" y="24"/>
                        <a:pt x="56" y="24"/>
                      </a:cubicBezTo>
                      <a:cubicBezTo>
                        <a:pt x="57" y="24"/>
                        <a:pt x="57" y="24"/>
                        <a:pt x="57" y="24"/>
                      </a:cubicBezTo>
                      <a:cubicBezTo>
                        <a:pt x="57" y="23"/>
                        <a:pt x="57" y="23"/>
                        <a:pt x="57" y="23"/>
                      </a:cubicBezTo>
                      <a:cubicBezTo>
                        <a:pt x="57" y="23"/>
                        <a:pt x="57" y="23"/>
                        <a:pt x="57" y="23"/>
                      </a:cubicBezTo>
                      <a:cubicBezTo>
                        <a:pt x="56" y="23"/>
                        <a:pt x="56" y="23"/>
                        <a:pt x="56" y="23"/>
                      </a:cubicBezTo>
                      <a:cubicBezTo>
                        <a:pt x="55" y="23"/>
                        <a:pt x="55" y="23"/>
                        <a:pt x="55" y="23"/>
                      </a:cubicBezTo>
                      <a:cubicBezTo>
                        <a:pt x="55" y="23"/>
                        <a:pt x="55" y="23"/>
                        <a:pt x="55" y="23"/>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6" y="22"/>
                        <a:pt x="56" y="22"/>
                        <a:pt x="56" y="22"/>
                      </a:cubicBezTo>
                      <a:cubicBezTo>
                        <a:pt x="56" y="22"/>
                        <a:pt x="56" y="22"/>
                        <a:pt x="56" y="22"/>
                      </a:cubicBezTo>
                      <a:cubicBezTo>
                        <a:pt x="57" y="22"/>
                        <a:pt x="57" y="22"/>
                        <a:pt x="57" y="22"/>
                      </a:cubicBezTo>
                      <a:cubicBezTo>
                        <a:pt x="57" y="22"/>
                        <a:pt x="57" y="22"/>
                        <a:pt x="57" y="22"/>
                      </a:cubicBezTo>
                      <a:cubicBezTo>
                        <a:pt x="57" y="22"/>
                        <a:pt x="57" y="22"/>
                        <a:pt x="57"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2"/>
                        <a:pt x="56" y="22"/>
                        <a:pt x="56" y="22"/>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6" y="21"/>
                        <a:pt x="56" y="21"/>
                        <a:pt x="56" y="21"/>
                      </a:cubicBezTo>
                      <a:cubicBezTo>
                        <a:pt x="57" y="21"/>
                        <a:pt x="57" y="21"/>
                        <a:pt x="57" y="21"/>
                      </a:cubicBezTo>
                      <a:cubicBezTo>
                        <a:pt x="57" y="20"/>
                        <a:pt x="57" y="20"/>
                        <a:pt x="57"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9" y="20"/>
                        <a:pt x="59" y="20"/>
                        <a:pt x="59" y="20"/>
                      </a:cubicBezTo>
                      <a:cubicBezTo>
                        <a:pt x="59" y="19"/>
                        <a:pt x="59" y="19"/>
                        <a:pt x="59" y="19"/>
                      </a:cubicBezTo>
                      <a:cubicBezTo>
                        <a:pt x="59" y="19"/>
                        <a:pt x="59" y="19"/>
                        <a:pt x="59" y="19"/>
                      </a:cubicBezTo>
                      <a:cubicBezTo>
                        <a:pt x="59" y="19"/>
                        <a:pt x="59" y="19"/>
                        <a:pt x="59" y="19"/>
                      </a:cubicBezTo>
                      <a:cubicBezTo>
                        <a:pt x="59" y="19"/>
                        <a:pt x="59" y="19"/>
                        <a:pt x="59" y="19"/>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60" y="20"/>
                        <a:pt x="60" y="20"/>
                        <a:pt x="60" y="20"/>
                      </a:cubicBezTo>
                      <a:cubicBezTo>
                        <a:pt x="61" y="19"/>
                        <a:pt x="61" y="19"/>
                        <a:pt x="61" y="19"/>
                      </a:cubicBezTo>
                      <a:cubicBezTo>
                        <a:pt x="61" y="19"/>
                        <a:pt x="61" y="19"/>
                        <a:pt x="61" y="19"/>
                      </a:cubicBezTo>
                      <a:cubicBezTo>
                        <a:pt x="62" y="19"/>
                        <a:pt x="62" y="19"/>
                        <a:pt x="62" y="19"/>
                      </a:cubicBezTo>
                      <a:cubicBezTo>
                        <a:pt x="63" y="20"/>
                        <a:pt x="63" y="20"/>
                        <a:pt x="63" y="20"/>
                      </a:cubicBezTo>
                      <a:cubicBezTo>
                        <a:pt x="65" y="21"/>
                        <a:pt x="65" y="21"/>
                        <a:pt x="65" y="21"/>
                      </a:cubicBezTo>
                      <a:cubicBezTo>
                        <a:pt x="66" y="21"/>
                        <a:pt x="66" y="21"/>
                        <a:pt x="66" y="21"/>
                      </a:cubicBezTo>
                      <a:cubicBezTo>
                        <a:pt x="66" y="21"/>
                        <a:pt x="66" y="21"/>
                        <a:pt x="66" y="21"/>
                      </a:cubicBezTo>
                      <a:cubicBezTo>
                        <a:pt x="66" y="21"/>
                        <a:pt x="66" y="21"/>
                        <a:pt x="66" y="21"/>
                      </a:cubicBezTo>
                      <a:cubicBezTo>
                        <a:pt x="67" y="21"/>
                        <a:pt x="67" y="21"/>
                        <a:pt x="67" y="21"/>
                      </a:cubicBezTo>
                      <a:cubicBezTo>
                        <a:pt x="67" y="21"/>
                        <a:pt x="67" y="21"/>
                        <a:pt x="67" y="21"/>
                      </a:cubicBezTo>
                      <a:cubicBezTo>
                        <a:pt x="67" y="21"/>
                        <a:pt x="67" y="21"/>
                        <a:pt x="67" y="21"/>
                      </a:cubicBezTo>
                      <a:cubicBezTo>
                        <a:pt x="68" y="22"/>
                        <a:pt x="68" y="22"/>
                        <a:pt x="68" y="22"/>
                      </a:cubicBezTo>
                      <a:cubicBezTo>
                        <a:pt x="68" y="22"/>
                        <a:pt x="68" y="22"/>
                        <a:pt x="68" y="22"/>
                      </a:cubicBezTo>
                      <a:cubicBezTo>
                        <a:pt x="68" y="22"/>
                        <a:pt x="68" y="22"/>
                        <a:pt x="68" y="22"/>
                      </a:cubicBezTo>
                      <a:cubicBezTo>
                        <a:pt x="69" y="23"/>
                        <a:pt x="69" y="23"/>
                        <a:pt x="69" y="23"/>
                      </a:cubicBezTo>
                      <a:cubicBezTo>
                        <a:pt x="69" y="23"/>
                        <a:pt x="69" y="23"/>
                        <a:pt x="69" y="23"/>
                      </a:cubicBezTo>
                      <a:cubicBezTo>
                        <a:pt x="69" y="23"/>
                        <a:pt x="69" y="23"/>
                        <a:pt x="69" y="23"/>
                      </a:cubicBezTo>
                      <a:cubicBezTo>
                        <a:pt x="70" y="23"/>
                        <a:pt x="70" y="23"/>
                        <a:pt x="70" y="23"/>
                      </a:cubicBezTo>
                      <a:cubicBezTo>
                        <a:pt x="70" y="23"/>
                        <a:pt x="70" y="23"/>
                        <a:pt x="70" y="23"/>
                      </a:cubicBezTo>
                      <a:cubicBezTo>
                        <a:pt x="70" y="24"/>
                        <a:pt x="70" y="24"/>
                        <a:pt x="70" y="24"/>
                      </a:cubicBezTo>
                      <a:cubicBezTo>
                        <a:pt x="70" y="24"/>
                        <a:pt x="70" y="24"/>
                        <a:pt x="70" y="24"/>
                      </a:cubicBezTo>
                      <a:cubicBezTo>
                        <a:pt x="70" y="24"/>
                        <a:pt x="70" y="24"/>
                        <a:pt x="70" y="24"/>
                      </a:cubicBezTo>
                      <a:cubicBezTo>
                        <a:pt x="70" y="24"/>
                        <a:pt x="70" y="24"/>
                        <a:pt x="70" y="24"/>
                      </a:cubicBezTo>
                      <a:cubicBezTo>
                        <a:pt x="71" y="25"/>
                        <a:pt x="71" y="25"/>
                        <a:pt x="71" y="25"/>
                      </a:cubicBezTo>
                      <a:cubicBezTo>
                        <a:pt x="71" y="25"/>
                        <a:pt x="71" y="25"/>
                        <a:pt x="71" y="25"/>
                      </a:cubicBezTo>
                      <a:cubicBezTo>
                        <a:pt x="71" y="25"/>
                        <a:pt x="71" y="25"/>
                        <a:pt x="71" y="25"/>
                      </a:cubicBezTo>
                      <a:cubicBezTo>
                        <a:pt x="72" y="25"/>
                        <a:pt x="72" y="25"/>
                        <a:pt x="72" y="25"/>
                      </a:cubicBezTo>
                      <a:cubicBezTo>
                        <a:pt x="72" y="26"/>
                        <a:pt x="72" y="26"/>
                        <a:pt x="72" y="26"/>
                      </a:cubicBezTo>
                      <a:cubicBezTo>
                        <a:pt x="72" y="26"/>
                        <a:pt x="72" y="26"/>
                        <a:pt x="72" y="26"/>
                      </a:cubicBezTo>
                      <a:cubicBezTo>
                        <a:pt x="72" y="26"/>
                        <a:pt x="72" y="26"/>
                        <a:pt x="72" y="26"/>
                      </a:cubicBezTo>
                      <a:cubicBezTo>
                        <a:pt x="73" y="26"/>
                        <a:pt x="73" y="26"/>
                        <a:pt x="73" y="26"/>
                      </a:cubicBezTo>
                      <a:cubicBezTo>
                        <a:pt x="73" y="26"/>
                        <a:pt x="73" y="26"/>
                        <a:pt x="73" y="26"/>
                      </a:cubicBezTo>
                      <a:cubicBezTo>
                        <a:pt x="73" y="26"/>
                        <a:pt x="73" y="26"/>
                        <a:pt x="73" y="26"/>
                      </a:cubicBezTo>
                      <a:cubicBezTo>
                        <a:pt x="74" y="26"/>
                        <a:pt x="74" y="26"/>
                        <a:pt x="74" y="26"/>
                      </a:cubicBezTo>
                      <a:cubicBezTo>
                        <a:pt x="74" y="27"/>
                        <a:pt x="74" y="27"/>
                        <a:pt x="74" y="27"/>
                      </a:cubicBezTo>
                      <a:cubicBezTo>
                        <a:pt x="74" y="27"/>
                        <a:pt x="74" y="27"/>
                        <a:pt x="74" y="27"/>
                      </a:cubicBezTo>
                      <a:cubicBezTo>
                        <a:pt x="74" y="27"/>
                        <a:pt x="74" y="27"/>
                        <a:pt x="74" y="27"/>
                      </a:cubicBezTo>
                      <a:cubicBezTo>
                        <a:pt x="74" y="28"/>
                        <a:pt x="74" y="28"/>
                        <a:pt x="74" y="28"/>
                      </a:cubicBezTo>
                      <a:cubicBezTo>
                        <a:pt x="74" y="28"/>
                        <a:pt x="74" y="28"/>
                        <a:pt x="74" y="28"/>
                      </a:cubicBezTo>
                      <a:cubicBezTo>
                        <a:pt x="74" y="28"/>
                        <a:pt x="74" y="28"/>
                        <a:pt x="74" y="28"/>
                      </a:cubicBezTo>
                      <a:cubicBezTo>
                        <a:pt x="74" y="28"/>
                        <a:pt x="74" y="28"/>
                        <a:pt x="74" y="28"/>
                      </a:cubicBezTo>
                      <a:cubicBezTo>
                        <a:pt x="74" y="29"/>
                        <a:pt x="74" y="29"/>
                        <a:pt x="74" y="29"/>
                      </a:cubicBezTo>
                      <a:cubicBezTo>
                        <a:pt x="74" y="29"/>
                        <a:pt x="74" y="29"/>
                        <a:pt x="74" y="29"/>
                      </a:cubicBezTo>
                      <a:cubicBezTo>
                        <a:pt x="75" y="29"/>
                        <a:pt x="75" y="29"/>
                        <a:pt x="75" y="29"/>
                      </a:cubicBezTo>
                      <a:cubicBezTo>
                        <a:pt x="75" y="29"/>
                        <a:pt x="75" y="29"/>
                        <a:pt x="75" y="29"/>
                      </a:cubicBezTo>
                      <a:cubicBezTo>
                        <a:pt x="76" y="30"/>
                        <a:pt x="76" y="30"/>
                        <a:pt x="76" y="30"/>
                      </a:cubicBezTo>
                      <a:cubicBezTo>
                        <a:pt x="76" y="30"/>
                        <a:pt x="76" y="30"/>
                        <a:pt x="76" y="30"/>
                      </a:cubicBezTo>
                      <a:cubicBezTo>
                        <a:pt x="77" y="30"/>
                        <a:pt x="77" y="30"/>
                        <a:pt x="77" y="30"/>
                      </a:cubicBezTo>
                      <a:cubicBezTo>
                        <a:pt x="77" y="30"/>
                        <a:pt x="77" y="30"/>
                        <a:pt x="77" y="30"/>
                      </a:cubicBezTo>
                      <a:cubicBezTo>
                        <a:pt x="77" y="30"/>
                        <a:pt x="77" y="30"/>
                        <a:pt x="77" y="30"/>
                      </a:cubicBezTo>
                      <a:cubicBezTo>
                        <a:pt x="78" y="31"/>
                        <a:pt x="78" y="31"/>
                        <a:pt x="78" y="31"/>
                      </a:cubicBezTo>
                      <a:cubicBezTo>
                        <a:pt x="78" y="32"/>
                        <a:pt x="78" y="32"/>
                        <a:pt x="78" y="32"/>
                      </a:cubicBezTo>
                      <a:cubicBezTo>
                        <a:pt x="78" y="32"/>
                        <a:pt x="78" y="32"/>
                        <a:pt x="78" y="32"/>
                      </a:cubicBezTo>
                      <a:cubicBezTo>
                        <a:pt x="78" y="32"/>
                        <a:pt x="78" y="32"/>
                        <a:pt x="78" y="32"/>
                      </a:cubicBezTo>
                      <a:cubicBezTo>
                        <a:pt x="79" y="32"/>
                        <a:pt x="79" y="32"/>
                        <a:pt x="79" y="32"/>
                      </a:cubicBezTo>
                      <a:cubicBezTo>
                        <a:pt x="79" y="32"/>
                        <a:pt x="79" y="32"/>
                        <a:pt x="79" y="32"/>
                      </a:cubicBezTo>
                      <a:cubicBezTo>
                        <a:pt x="79" y="32"/>
                        <a:pt x="79" y="32"/>
                        <a:pt x="79" y="32"/>
                      </a:cubicBezTo>
                      <a:cubicBezTo>
                        <a:pt x="79" y="33"/>
                        <a:pt x="79" y="33"/>
                        <a:pt x="79" y="33"/>
                      </a:cubicBezTo>
                      <a:cubicBezTo>
                        <a:pt x="79" y="33"/>
                        <a:pt x="79" y="33"/>
                        <a:pt x="79"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4"/>
                        <a:pt x="80" y="34"/>
                        <a:pt x="80" y="34"/>
                      </a:cubicBezTo>
                      <a:cubicBezTo>
                        <a:pt x="80" y="34"/>
                        <a:pt x="80" y="34"/>
                        <a:pt x="80" y="34"/>
                      </a:cubicBezTo>
                      <a:cubicBezTo>
                        <a:pt x="80" y="34"/>
                        <a:pt x="80" y="34"/>
                        <a:pt x="80" y="34"/>
                      </a:cubicBezTo>
                      <a:cubicBezTo>
                        <a:pt x="81" y="34"/>
                        <a:pt x="81" y="34"/>
                        <a:pt x="81" y="34"/>
                      </a:cubicBezTo>
                      <a:cubicBezTo>
                        <a:pt x="81" y="34"/>
                        <a:pt x="81" y="34"/>
                        <a:pt x="81" y="34"/>
                      </a:cubicBezTo>
                      <a:cubicBezTo>
                        <a:pt x="81" y="34"/>
                        <a:pt x="81" y="34"/>
                        <a:pt x="81" y="34"/>
                      </a:cubicBezTo>
                      <a:cubicBezTo>
                        <a:pt x="81" y="34"/>
                        <a:pt x="81" y="34"/>
                        <a:pt x="81" y="34"/>
                      </a:cubicBezTo>
                      <a:cubicBezTo>
                        <a:pt x="81" y="34"/>
                        <a:pt x="81" y="34"/>
                        <a:pt x="81" y="34"/>
                      </a:cubicBezTo>
                      <a:cubicBezTo>
                        <a:pt x="82" y="34"/>
                        <a:pt x="82" y="34"/>
                        <a:pt x="82" y="34"/>
                      </a:cubicBezTo>
                      <a:cubicBezTo>
                        <a:pt x="82" y="34"/>
                        <a:pt x="82" y="34"/>
                        <a:pt x="82" y="34"/>
                      </a:cubicBezTo>
                      <a:cubicBezTo>
                        <a:pt x="82" y="34"/>
                        <a:pt x="82" y="34"/>
                        <a:pt x="82" y="34"/>
                      </a:cubicBezTo>
                      <a:cubicBezTo>
                        <a:pt x="82" y="34"/>
                        <a:pt x="82" y="34"/>
                        <a:pt x="82" y="34"/>
                      </a:cubicBezTo>
                      <a:cubicBezTo>
                        <a:pt x="83" y="34"/>
                        <a:pt x="83" y="34"/>
                        <a:pt x="83" y="34"/>
                      </a:cubicBezTo>
                      <a:cubicBezTo>
                        <a:pt x="83" y="34"/>
                        <a:pt x="83" y="34"/>
                        <a:pt x="83" y="34"/>
                      </a:cubicBezTo>
                      <a:cubicBezTo>
                        <a:pt x="83" y="34"/>
                        <a:pt x="83" y="34"/>
                        <a:pt x="83" y="34"/>
                      </a:cubicBezTo>
                      <a:cubicBezTo>
                        <a:pt x="84" y="34"/>
                        <a:pt x="84" y="34"/>
                        <a:pt x="84" y="34"/>
                      </a:cubicBezTo>
                      <a:cubicBezTo>
                        <a:pt x="84" y="34"/>
                        <a:pt x="84" y="34"/>
                        <a:pt x="84" y="34"/>
                      </a:cubicBezTo>
                      <a:cubicBezTo>
                        <a:pt x="84" y="34"/>
                        <a:pt x="84" y="34"/>
                        <a:pt x="84" y="34"/>
                      </a:cubicBezTo>
                      <a:cubicBezTo>
                        <a:pt x="84" y="34"/>
                        <a:pt x="84" y="34"/>
                        <a:pt x="84"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5"/>
                        <a:pt x="85" y="35"/>
                        <a:pt x="85" y="35"/>
                      </a:cubicBezTo>
                      <a:cubicBezTo>
                        <a:pt x="86" y="35"/>
                        <a:pt x="86" y="35"/>
                        <a:pt x="86" y="35"/>
                      </a:cubicBezTo>
                      <a:cubicBezTo>
                        <a:pt x="85" y="35"/>
                        <a:pt x="85" y="35"/>
                        <a:pt x="85" y="35"/>
                      </a:cubicBezTo>
                      <a:cubicBezTo>
                        <a:pt x="86" y="35"/>
                        <a:pt x="86" y="35"/>
                        <a:pt x="86" y="35"/>
                      </a:cubicBezTo>
                      <a:cubicBezTo>
                        <a:pt x="86" y="36"/>
                        <a:pt x="86" y="36"/>
                        <a:pt x="86" y="36"/>
                      </a:cubicBezTo>
                      <a:cubicBezTo>
                        <a:pt x="86" y="36"/>
                        <a:pt x="86" y="36"/>
                        <a:pt x="86" y="36"/>
                      </a:cubicBezTo>
                      <a:cubicBezTo>
                        <a:pt x="86" y="36"/>
                        <a:pt x="86" y="36"/>
                        <a:pt x="86" y="36"/>
                      </a:cubicBezTo>
                      <a:cubicBezTo>
                        <a:pt x="86" y="37"/>
                        <a:pt x="86" y="37"/>
                        <a:pt x="86" y="37"/>
                      </a:cubicBezTo>
                      <a:cubicBezTo>
                        <a:pt x="86" y="37"/>
                        <a:pt x="86" y="37"/>
                        <a:pt x="86" y="37"/>
                      </a:cubicBezTo>
                      <a:cubicBezTo>
                        <a:pt x="86" y="37"/>
                        <a:pt x="86" y="37"/>
                        <a:pt x="86" y="37"/>
                      </a:cubicBezTo>
                      <a:cubicBezTo>
                        <a:pt x="87" y="37"/>
                        <a:pt x="87" y="37"/>
                        <a:pt x="87" y="37"/>
                      </a:cubicBezTo>
                      <a:cubicBezTo>
                        <a:pt x="87" y="37"/>
                        <a:pt x="87" y="37"/>
                        <a:pt x="87" y="37"/>
                      </a:cubicBezTo>
                      <a:cubicBezTo>
                        <a:pt x="87" y="37"/>
                        <a:pt x="87" y="37"/>
                        <a:pt x="87" y="37"/>
                      </a:cubicBezTo>
                      <a:cubicBezTo>
                        <a:pt x="87" y="38"/>
                        <a:pt x="87" y="38"/>
                        <a:pt x="87" y="38"/>
                      </a:cubicBezTo>
                      <a:cubicBezTo>
                        <a:pt x="88" y="39"/>
                        <a:pt x="88" y="39"/>
                        <a:pt x="88" y="39"/>
                      </a:cubicBezTo>
                      <a:cubicBezTo>
                        <a:pt x="88" y="39"/>
                        <a:pt x="88" y="39"/>
                        <a:pt x="88" y="39"/>
                      </a:cubicBezTo>
                      <a:cubicBezTo>
                        <a:pt x="88" y="39"/>
                        <a:pt x="88" y="39"/>
                        <a:pt x="88" y="39"/>
                      </a:cubicBezTo>
                      <a:cubicBezTo>
                        <a:pt x="88" y="39"/>
                        <a:pt x="88" y="39"/>
                        <a:pt x="88" y="39"/>
                      </a:cubicBezTo>
                      <a:cubicBezTo>
                        <a:pt x="89" y="39"/>
                        <a:pt x="89" y="39"/>
                        <a:pt x="89" y="39"/>
                      </a:cubicBezTo>
                      <a:cubicBezTo>
                        <a:pt x="89" y="39"/>
                        <a:pt x="89" y="39"/>
                        <a:pt x="89" y="39"/>
                      </a:cubicBezTo>
                      <a:cubicBezTo>
                        <a:pt x="89" y="39"/>
                        <a:pt x="89" y="39"/>
                        <a:pt x="89" y="39"/>
                      </a:cubicBezTo>
                      <a:cubicBezTo>
                        <a:pt x="89" y="40"/>
                        <a:pt x="89" y="40"/>
                        <a:pt x="89" y="40"/>
                      </a:cubicBezTo>
                      <a:cubicBezTo>
                        <a:pt x="89" y="40"/>
                        <a:pt x="89" y="40"/>
                        <a:pt x="89" y="40"/>
                      </a:cubicBezTo>
                      <a:cubicBezTo>
                        <a:pt x="89" y="41"/>
                        <a:pt x="89" y="41"/>
                        <a:pt x="89" y="41"/>
                      </a:cubicBezTo>
                      <a:cubicBezTo>
                        <a:pt x="89" y="40"/>
                        <a:pt x="89" y="40"/>
                        <a:pt x="89" y="40"/>
                      </a:cubicBezTo>
                      <a:cubicBezTo>
                        <a:pt x="88" y="40"/>
                        <a:pt x="88" y="40"/>
                        <a:pt x="88" y="40"/>
                      </a:cubicBezTo>
                      <a:cubicBezTo>
                        <a:pt x="88" y="41"/>
                        <a:pt x="88" y="41"/>
                        <a:pt x="88" y="41"/>
                      </a:cubicBezTo>
                      <a:cubicBezTo>
                        <a:pt x="88" y="41"/>
                        <a:pt x="88" y="41"/>
                        <a:pt x="88" y="41"/>
                      </a:cubicBezTo>
                      <a:cubicBezTo>
                        <a:pt x="89" y="41"/>
                        <a:pt x="89" y="41"/>
                        <a:pt x="89" y="41"/>
                      </a:cubicBezTo>
                      <a:cubicBezTo>
                        <a:pt x="89" y="41"/>
                        <a:pt x="89" y="41"/>
                        <a:pt x="89" y="41"/>
                      </a:cubicBezTo>
                      <a:cubicBezTo>
                        <a:pt x="89" y="41"/>
                        <a:pt x="89" y="41"/>
                        <a:pt x="89" y="41"/>
                      </a:cubicBezTo>
                      <a:cubicBezTo>
                        <a:pt x="89" y="41"/>
                        <a:pt x="89" y="41"/>
                        <a:pt x="89" y="41"/>
                      </a:cubicBezTo>
                      <a:cubicBezTo>
                        <a:pt x="89" y="41"/>
                        <a:pt x="89" y="41"/>
                        <a:pt x="89" y="41"/>
                      </a:cubicBezTo>
                      <a:cubicBezTo>
                        <a:pt x="89" y="42"/>
                        <a:pt x="89" y="42"/>
                        <a:pt x="89" y="42"/>
                      </a:cubicBezTo>
                      <a:cubicBezTo>
                        <a:pt x="89" y="42"/>
                        <a:pt x="89" y="42"/>
                        <a:pt x="89" y="42"/>
                      </a:cubicBezTo>
                      <a:cubicBezTo>
                        <a:pt x="89" y="42"/>
                        <a:pt x="89" y="42"/>
                        <a:pt x="89" y="42"/>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3"/>
                        <a:pt x="89" y="43"/>
                        <a:pt x="89" y="43"/>
                      </a:cubicBezTo>
                      <a:cubicBezTo>
                        <a:pt x="89" y="44"/>
                        <a:pt x="89" y="44"/>
                        <a:pt x="89" y="44"/>
                      </a:cubicBezTo>
                      <a:cubicBezTo>
                        <a:pt x="90" y="46"/>
                        <a:pt x="90" y="46"/>
                        <a:pt x="90" y="46"/>
                      </a:cubicBezTo>
                      <a:cubicBezTo>
                        <a:pt x="89" y="46"/>
                        <a:pt x="89" y="46"/>
                        <a:pt x="89" y="46"/>
                      </a:cubicBezTo>
                      <a:cubicBezTo>
                        <a:pt x="89" y="46"/>
                        <a:pt x="89" y="46"/>
                        <a:pt x="89" y="46"/>
                      </a:cubicBezTo>
                      <a:cubicBezTo>
                        <a:pt x="90" y="47"/>
                        <a:pt x="90" y="47"/>
                        <a:pt x="90" y="47"/>
                      </a:cubicBezTo>
                      <a:cubicBezTo>
                        <a:pt x="89" y="48"/>
                        <a:pt x="89" y="48"/>
                        <a:pt x="89" y="48"/>
                      </a:cubicBezTo>
                      <a:cubicBezTo>
                        <a:pt x="89" y="48"/>
                        <a:pt x="89" y="48"/>
                        <a:pt x="89" y="48"/>
                      </a:cubicBezTo>
                      <a:cubicBezTo>
                        <a:pt x="89" y="48"/>
                        <a:pt x="89" y="48"/>
                        <a:pt x="89" y="48"/>
                      </a:cubicBezTo>
                      <a:cubicBezTo>
                        <a:pt x="89" y="49"/>
                        <a:pt x="89" y="49"/>
                        <a:pt x="89" y="49"/>
                      </a:cubicBezTo>
                      <a:cubicBezTo>
                        <a:pt x="89" y="50"/>
                        <a:pt x="89" y="50"/>
                        <a:pt x="89" y="50"/>
                      </a:cubicBezTo>
                      <a:cubicBezTo>
                        <a:pt x="89" y="50"/>
                        <a:pt x="89" y="50"/>
                        <a:pt x="89" y="50"/>
                      </a:cubicBezTo>
                      <a:cubicBezTo>
                        <a:pt x="89" y="50"/>
                        <a:pt x="89" y="50"/>
                        <a:pt x="89" y="50"/>
                      </a:cubicBezTo>
                      <a:cubicBezTo>
                        <a:pt x="89" y="50"/>
                        <a:pt x="89" y="50"/>
                        <a:pt x="89" y="50"/>
                      </a:cubicBezTo>
                      <a:cubicBezTo>
                        <a:pt x="89" y="50"/>
                        <a:pt x="89" y="50"/>
                        <a:pt x="89" y="50"/>
                      </a:cubicBezTo>
                      <a:cubicBezTo>
                        <a:pt x="89" y="51"/>
                        <a:pt x="89" y="51"/>
                        <a:pt x="89" y="51"/>
                      </a:cubicBezTo>
                      <a:cubicBezTo>
                        <a:pt x="89" y="51"/>
                        <a:pt x="89" y="51"/>
                        <a:pt x="89" y="51"/>
                      </a:cubicBezTo>
                      <a:cubicBezTo>
                        <a:pt x="89" y="52"/>
                        <a:pt x="89" y="52"/>
                        <a:pt x="89" y="52"/>
                      </a:cubicBezTo>
                      <a:cubicBezTo>
                        <a:pt x="89" y="52"/>
                        <a:pt x="89" y="52"/>
                        <a:pt x="89" y="52"/>
                      </a:cubicBezTo>
                      <a:cubicBezTo>
                        <a:pt x="88" y="52"/>
                        <a:pt x="88" y="52"/>
                        <a:pt x="88" y="52"/>
                      </a:cubicBezTo>
                      <a:cubicBezTo>
                        <a:pt x="88" y="52"/>
                        <a:pt x="88" y="52"/>
                        <a:pt x="88" y="52"/>
                      </a:cubicBezTo>
                      <a:cubicBezTo>
                        <a:pt x="88" y="53"/>
                        <a:pt x="88" y="53"/>
                        <a:pt x="88" y="53"/>
                      </a:cubicBezTo>
                      <a:cubicBezTo>
                        <a:pt x="88" y="53"/>
                        <a:pt x="88" y="53"/>
                        <a:pt x="88" y="53"/>
                      </a:cubicBezTo>
                      <a:cubicBezTo>
                        <a:pt x="88" y="53"/>
                        <a:pt x="88" y="53"/>
                        <a:pt x="88" y="53"/>
                      </a:cubicBezTo>
                      <a:cubicBezTo>
                        <a:pt x="88" y="54"/>
                        <a:pt x="88" y="54"/>
                        <a:pt x="88" y="54"/>
                      </a:cubicBezTo>
                      <a:cubicBezTo>
                        <a:pt x="89" y="54"/>
                        <a:pt x="89" y="54"/>
                        <a:pt x="89" y="54"/>
                      </a:cubicBezTo>
                      <a:cubicBezTo>
                        <a:pt x="89" y="54"/>
                        <a:pt x="89" y="54"/>
                        <a:pt x="89" y="54"/>
                      </a:cubicBezTo>
                      <a:cubicBezTo>
                        <a:pt x="89" y="54"/>
                        <a:pt x="89" y="54"/>
                        <a:pt x="89" y="54"/>
                      </a:cubicBezTo>
                      <a:cubicBezTo>
                        <a:pt x="89" y="55"/>
                        <a:pt x="89" y="55"/>
                        <a:pt x="89" y="55"/>
                      </a:cubicBezTo>
                      <a:cubicBezTo>
                        <a:pt x="89" y="55"/>
                        <a:pt x="89" y="55"/>
                        <a:pt x="89" y="55"/>
                      </a:cubicBezTo>
                      <a:cubicBezTo>
                        <a:pt x="89" y="57"/>
                        <a:pt x="89" y="57"/>
                        <a:pt x="89" y="57"/>
                      </a:cubicBezTo>
                      <a:cubicBezTo>
                        <a:pt x="88" y="59"/>
                        <a:pt x="88" y="59"/>
                        <a:pt x="88" y="59"/>
                      </a:cubicBezTo>
                      <a:cubicBezTo>
                        <a:pt x="88" y="58"/>
                        <a:pt x="88" y="58"/>
                        <a:pt x="88" y="58"/>
                      </a:cubicBezTo>
                      <a:cubicBezTo>
                        <a:pt x="88" y="58"/>
                        <a:pt x="88" y="58"/>
                        <a:pt x="88" y="58"/>
                      </a:cubicBezTo>
                      <a:cubicBezTo>
                        <a:pt x="88" y="58"/>
                        <a:pt x="88" y="58"/>
                        <a:pt x="88" y="58"/>
                      </a:cubicBezTo>
                      <a:cubicBezTo>
                        <a:pt x="88" y="57"/>
                        <a:pt x="88" y="57"/>
                        <a:pt x="88" y="57"/>
                      </a:cubicBezTo>
                      <a:cubicBezTo>
                        <a:pt x="88" y="58"/>
                        <a:pt x="88" y="58"/>
                        <a:pt x="88" y="58"/>
                      </a:cubicBezTo>
                      <a:cubicBezTo>
                        <a:pt x="88" y="58"/>
                        <a:pt x="88" y="58"/>
                        <a:pt x="88" y="58"/>
                      </a:cubicBezTo>
                      <a:cubicBezTo>
                        <a:pt x="88" y="58"/>
                        <a:pt x="88" y="58"/>
                        <a:pt x="88" y="58"/>
                      </a:cubicBezTo>
                      <a:cubicBezTo>
                        <a:pt x="88" y="59"/>
                        <a:pt x="88" y="59"/>
                        <a:pt x="88" y="59"/>
                      </a:cubicBezTo>
                      <a:cubicBezTo>
                        <a:pt x="88" y="59"/>
                        <a:pt x="88" y="59"/>
                        <a:pt x="88" y="59"/>
                      </a:cubicBezTo>
                      <a:cubicBezTo>
                        <a:pt x="88" y="60"/>
                        <a:pt x="88" y="60"/>
                        <a:pt x="88" y="60"/>
                      </a:cubicBezTo>
                      <a:cubicBezTo>
                        <a:pt x="88" y="60"/>
                        <a:pt x="88" y="60"/>
                        <a:pt x="88" y="60"/>
                      </a:cubicBezTo>
                      <a:cubicBezTo>
                        <a:pt x="89" y="60"/>
                        <a:pt x="89" y="60"/>
                        <a:pt x="89" y="60"/>
                      </a:cubicBezTo>
                      <a:cubicBezTo>
                        <a:pt x="90" y="61"/>
                        <a:pt x="90" y="61"/>
                        <a:pt x="90" y="61"/>
                      </a:cubicBezTo>
                      <a:cubicBezTo>
                        <a:pt x="90" y="62"/>
                        <a:pt x="90" y="62"/>
                        <a:pt x="90" y="62"/>
                      </a:cubicBezTo>
                      <a:cubicBezTo>
                        <a:pt x="90" y="62"/>
                        <a:pt x="90" y="62"/>
                        <a:pt x="90" y="62"/>
                      </a:cubicBezTo>
                      <a:cubicBezTo>
                        <a:pt x="91" y="62"/>
                        <a:pt x="91" y="62"/>
                        <a:pt x="91" y="62"/>
                      </a:cubicBezTo>
                      <a:cubicBezTo>
                        <a:pt x="91" y="63"/>
                        <a:pt x="91" y="63"/>
                        <a:pt x="91" y="63"/>
                      </a:cubicBezTo>
                      <a:cubicBezTo>
                        <a:pt x="91" y="63"/>
                        <a:pt x="91" y="63"/>
                        <a:pt x="91" y="63"/>
                      </a:cubicBezTo>
                      <a:cubicBezTo>
                        <a:pt x="91" y="62"/>
                        <a:pt x="91" y="62"/>
                        <a:pt x="91" y="62"/>
                      </a:cubicBezTo>
                      <a:cubicBezTo>
                        <a:pt x="91" y="62"/>
                        <a:pt x="91" y="62"/>
                        <a:pt x="91" y="62"/>
                      </a:cubicBezTo>
                      <a:cubicBezTo>
                        <a:pt x="90" y="61"/>
                        <a:pt x="90" y="61"/>
                        <a:pt x="90" y="61"/>
                      </a:cubicBezTo>
                      <a:cubicBezTo>
                        <a:pt x="90" y="61"/>
                        <a:pt x="90" y="61"/>
                        <a:pt x="90" y="61"/>
                      </a:cubicBezTo>
                      <a:cubicBezTo>
                        <a:pt x="89" y="60"/>
                        <a:pt x="89" y="60"/>
                        <a:pt x="89" y="60"/>
                      </a:cubicBezTo>
                      <a:cubicBezTo>
                        <a:pt x="89" y="60"/>
                        <a:pt x="89" y="60"/>
                        <a:pt x="89" y="60"/>
                      </a:cubicBezTo>
                      <a:cubicBezTo>
                        <a:pt x="89" y="60"/>
                        <a:pt x="89" y="60"/>
                        <a:pt x="89" y="60"/>
                      </a:cubicBezTo>
                      <a:cubicBezTo>
                        <a:pt x="89" y="60"/>
                        <a:pt x="89" y="60"/>
                        <a:pt x="89" y="60"/>
                      </a:cubicBezTo>
                      <a:cubicBezTo>
                        <a:pt x="90" y="60"/>
                        <a:pt x="90" y="60"/>
                        <a:pt x="90" y="60"/>
                      </a:cubicBezTo>
                      <a:cubicBezTo>
                        <a:pt x="90" y="61"/>
                        <a:pt x="90" y="61"/>
                        <a:pt x="90" y="61"/>
                      </a:cubicBezTo>
                      <a:cubicBezTo>
                        <a:pt x="91" y="61"/>
                        <a:pt x="91" y="61"/>
                        <a:pt x="91" y="61"/>
                      </a:cubicBezTo>
                      <a:cubicBezTo>
                        <a:pt x="91" y="61"/>
                        <a:pt x="91" y="61"/>
                        <a:pt x="91" y="61"/>
                      </a:cubicBezTo>
                      <a:cubicBezTo>
                        <a:pt x="91" y="61"/>
                        <a:pt x="91" y="61"/>
                        <a:pt x="91" y="61"/>
                      </a:cubicBezTo>
                      <a:cubicBezTo>
                        <a:pt x="91" y="61"/>
                        <a:pt x="91" y="61"/>
                        <a:pt x="91" y="61"/>
                      </a:cubicBezTo>
                      <a:cubicBezTo>
                        <a:pt x="91" y="62"/>
                        <a:pt x="91" y="62"/>
                        <a:pt x="91" y="62"/>
                      </a:cubicBezTo>
                      <a:cubicBezTo>
                        <a:pt x="91" y="62"/>
                        <a:pt x="91" y="62"/>
                        <a:pt x="91" y="62"/>
                      </a:cubicBezTo>
                      <a:cubicBezTo>
                        <a:pt x="92" y="62"/>
                        <a:pt x="92" y="62"/>
                        <a:pt x="92" y="62"/>
                      </a:cubicBezTo>
                      <a:cubicBezTo>
                        <a:pt x="92" y="62"/>
                        <a:pt x="92" y="62"/>
                        <a:pt x="92" y="62"/>
                      </a:cubicBezTo>
                      <a:cubicBezTo>
                        <a:pt x="92" y="62"/>
                        <a:pt x="92" y="62"/>
                        <a:pt x="92" y="62"/>
                      </a:cubicBezTo>
                      <a:cubicBezTo>
                        <a:pt x="92" y="62"/>
                        <a:pt x="92" y="62"/>
                        <a:pt x="92" y="62"/>
                      </a:cubicBezTo>
                      <a:cubicBezTo>
                        <a:pt x="92" y="61"/>
                        <a:pt x="92" y="61"/>
                        <a:pt x="92" y="61"/>
                      </a:cubicBezTo>
                      <a:cubicBezTo>
                        <a:pt x="92" y="61"/>
                        <a:pt x="92" y="61"/>
                        <a:pt x="92" y="61"/>
                      </a:cubicBezTo>
                      <a:cubicBezTo>
                        <a:pt x="92" y="61"/>
                        <a:pt x="92" y="61"/>
                        <a:pt x="92" y="61"/>
                      </a:cubicBezTo>
                      <a:cubicBezTo>
                        <a:pt x="92" y="60"/>
                        <a:pt x="92" y="60"/>
                        <a:pt x="92" y="60"/>
                      </a:cubicBezTo>
                      <a:cubicBezTo>
                        <a:pt x="92" y="60"/>
                        <a:pt x="92" y="60"/>
                        <a:pt x="92" y="60"/>
                      </a:cubicBezTo>
                      <a:cubicBezTo>
                        <a:pt x="92" y="60"/>
                        <a:pt x="92" y="60"/>
                        <a:pt x="92" y="60"/>
                      </a:cubicBezTo>
                      <a:cubicBezTo>
                        <a:pt x="93" y="60"/>
                        <a:pt x="93" y="60"/>
                        <a:pt x="93" y="60"/>
                      </a:cubicBezTo>
                      <a:cubicBezTo>
                        <a:pt x="93" y="59"/>
                        <a:pt x="93" y="59"/>
                        <a:pt x="93" y="59"/>
                      </a:cubicBezTo>
                      <a:cubicBezTo>
                        <a:pt x="93" y="59"/>
                        <a:pt x="93" y="59"/>
                        <a:pt x="93" y="59"/>
                      </a:cubicBezTo>
                      <a:cubicBezTo>
                        <a:pt x="92" y="59"/>
                        <a:pt x="92" y="59"/>
                        <a:pt x="92" y="59"/>
                      </a:cubicBezTo>
                      <a:cubicBezTo>
                        <a:pt x="92" y="58"/>
                        <a:pt x="92" y="58"/>
                        <a:pt x="92" y="58"/>
                      </a:cubicBezTo>
                      <a:cubicBezTo>
                        <a:pt x="93" y="58"/>
                        <a:pt x="93" y="58"/>
                        <a:pt x="93" y="58"/>
                      </a:cubicBezTo>
                      <a:cubicBezTo>
                        <a:pt x="93" y="58"/>
                        <a:pt x="93" y="58"/>
                        <a:pt x="93" y="58"/>
                      </a:cubicBezTo>
                      <a:cubicBezTo>
                        <a:pt x="92" y="58"/>
                        <a:pt x="92" y="58"/>
                        <a:pt x="92" y="58"/>
                      </a:cubicBezTo>
                      <a:cubicBezTo>
                        <a:pt x="92" y="58"/>
                        <a:pt x="92" y="58"/>
                        <a:pt x="92" y="58"/>
                      </a:cubicBezTo>
                      <a:cubicBezTo>
                        <a:pt x="91" y="58"/>
                        <a:pt x="91" y="58"/>
                        <a:pt x="91" y="58"/>
                      </a:cubicBezTo>
                      <a:cubicBezTo>
                        <a:pt x="90" y="58"/>
                        <a:pt x="90" y="58"/>
                        <a:pt x="90" y="58"/>
                      </a:cubicBezTo>
                      <a:cubicBezTo>
                        <a:pt x="90" y="57"/>
                        <a:pt x="90" y="57"/>
                        <a:pt x="90" y="57"/>
                      </a:cubicBezTo>
                      <a:cubicBezTo>
                        <a:pt x="91" y="57"/>
                        <a:pt x="91" y="57"/>
                        <a:pt x="91" y="57"/>
                      </a:cubicBezTo>
                      <a:cubicBezTo>
                        <a:pt x="91" y="57"/>
                        <a:pt x="91" y="57"/>
                        <a:pt x="91" y="57"/>
                      </a:cubicBezTo>
                      <a:cubicBezTo>
                        <a:pt x="91" y="57"/>
                        <a:pt x="91" y="57"/>
                        <a:pt x="91" y="57"/>
                      </a:cubicBezTo>
                      <a:cubicBezTo>
                        <a:pt x="91" y="57"/>
                        <a:pt x="91" y="57"/>
                        <a:pt x="91" y="57"/>
                      </a:cubicBezTo>
                      <a:cubicBezTo>
                        <a:pt x="91" y="57"/>
                        <a:pt x="91" y="57"/>
                        <a:pt x="91" y="57"/>
                      </a:cubicBezTo>
                      <a:cubicBezTo>
                        <a:pt x="91" y="56"/>
                        <a:pt x="91" y="56"/>
                        <a:pt x="91" y="56"/>
                      </a:cubicBezTo>
                      <a:cubicBezTo>
                        <a:pt x="91" y="56"/>
                        <a:pt x="91" y="56"/>
                        <a:pt x="91" y="56"/>
                      </a:cubicBezTo>
                      <a:cubicBezTo>
                        <a:pt x="91" y="56"/>
                        <a:pt x="91" y="56"/>
                        <a:pt x="91" y="56"/>
                      </a:cubicBezTo>
                      <a:cubicBezTo>
                        <a:pt x="91" y="56"/>
                        <a:pt x="91" y="56"/>
                        <a:pt x="91" y="56"/>
                      </a:cubicBezTo>
                      <a:cubicBezTo>
                        <a:pt x="91" y="56"/>
                        <a:pt x="91" y="56"/>
                        <a:pt x="91" y="56"/>
                      </a:cubicBezTo>
                      <a:cubicBezTo>
                        <a:pt x="90" y="56"/>
                        <a:pt x="90" y="56"/>
                        <a:pt x="90" y="56"/>
                      </a:cubicBezTo>
                      <a:cubicBezTo>
                        <a:pt x="90" y="55"/>
                        <a:pt x="90" y="55"/>
                        <a:pt x="90" y="55"/>
                      </a:cubicBezTo>
                      <a:cubicBezTo>
                        <a:pt x="91" y="56"/>
                        <a:pt x="91" y="56"/>
                        <a:pt x="91" y="56"/>
                      </a:cubicBezTo>
                      <a:cubicBezTo>
                        <a:pt x="91" y="56"/>
                        <a:pt x="91" y="56"/>
                        <a:pt x="91" y="56"/>
                      </a:cubicBezTo>
                      <a:cubicBezTo>
                        <a:pt x="91" y="56"/>
                        <a:pt x="91" y="56"/>
                        <a:pt x="91" y="56"/>
                      </a:cubicBezTo>
                      <a:cubicBezTo>
                        <a:pt x="91" y="56"/>
                        <a:pt x="91" y="56"/>
                        <a:pt x="91" y="56"/>
                      </a:cubicBezTo>
                      <a:cubicBezTo>
                        <a:pt x="91" y="56"/>
                        <a:pt x="91" y="56"/>
                        <a:pt x="91" y="56"/>
                      </a:cubicBezTo>
                      <a:cubicBezTo>
                        <a:pt x="92" y="56"/>
                        <a:pt x="92" y="56"/>
                        <a:pt x="92" y="56"/>
                      </a:cubicBezTo>
                      <a:cubicBezTo>
                        <a:pt x="92" y="56"/>
                        <a:pt x="92" y="56"/>
                        <a:pt x="92" y="56"/>
                      </a:cubicBezTo>
                      <a:cubicBezTo>
                        <a:pt x="92" y="56"/>
                        <a:pt x="92" y="56"/>
                        <a:pt x="92" y="56"/>
                      </a:cubicBezTo>
                      <a:cubicBezTo>
                        <a:pt x="92" y="56"/>
                        <a:pt x="92" y="56"/>
                        <a:pt x="92" y="56"/>
                      </a:cubicBezTo>
                      <a:cubicBezTo>
                        <a:pt x="92" y="57"/>
                        <a:pt x="92" y="57"/>
                        <a:pt x="92" y="57"/>
                      </a:cubicBezTo>
                      <a:cubicBezTo>
                        <a:pt x="92" y="57"/>
                        <a:pt x="92" y="57"/>
                        <a:pt x="92" y="57"/>
                      </a:cubicBezTo>
                      <a:cubicBezTo>
                        <a:pt x="93" y="57"/>
                        <a:pt x="93" y="57"/>
                        <a:pt x="93" y="57"/>
                      </a:cubicBezTo>
                      <a:cubicBezTo>
                        <a:pt x="93" y="57"/>
                        <a:pt x="93" y="57"/>
                        <a:pt x="93" y="57"/>
                      </a:cubicBezTo>
                      <a:cubicBezTo>
                        <a:pt x="93" y="57"/>
                        <a:pt x="93" y="57"/>
                        <a:pt x="93" y="57"/>
                      </a:cubicBezTo>
                      <a:cubicBezTo>
                        <a:pt x="93" y="58"/>
                        <a:pt x="93" y="58"/>
                        <a:pt x="93" y="58"/>
                      </a:cubicBezTo>
                      <a:cubicBezTo>
                        <a:pt x="94" y="59"/>
                        <a:pt x="94" y="59"/>
                        <a:pt x="94" y="59"/>
                      </a:cubicBezTo>
                      <a:cubicBezTo>
                        <a:pt x="94" y="59"/>
                        <a:pt x="94" y="59"/>
                        <a:pt x="94" y="59"/>
                      </a:cubicBezTo>
                      <a:cubicBezTo>
                        <a:pt x="94" y="59"/>
                        <a:pt x="94" y="59"/>
                        <a:pt x="94" y="59"/>
                      </a:cubicBezTo>
                      <a:cubicBezTo>
                        <a:pt x="95" y="59"/>
                        <a:pt x="95" y="59"/>
                        <a:pt x="95" y="59"/>
                      </a:cubicBezTo>
                      <a:cubicBezTo>
                        <a:pt x="95" y="59"/>
                        <a:pt x="95" y="59"/>
                        <a:pt x="95" y="59"/>
                      </a:cubicBezTo>
                      <a:cubicBezTo>
                        <a:pt x="95" y="59"/>
                        <a:pt x="95" y="59"/>
                        <a:pt x="95" y="59"/>
                      </a:cubicBezTo>
                      <a:cubicBezTo>
                        <a:pt x="94" y="58"/>
                        <a:pt x="94" y="58"/>
                        <a:pt x="94" y="58"/>
                      </a:cubicBezTo>
                      <a:cubicBezTo>
                        <a:pt x="94" y="58"/>
                        <a:pt x="94" y="58"/>
                        <a:pt x="94" y="58"/>
                      </a:cubicBezTo>
                      <a:cubicBezTo>
                        <a:pt x="94" y="57"/>
                        <a:pt x="94" y="57"/>
                        <a:pt x="94" y="57"/>
                      </a:cubicBezTo>
                      <a:cubicBezTo>
                        <a:pt x="94" y="57"/>
                        <a:pt x="94" y="57"/>
                        <a:pt x="94" y="57"/>
                      </a:cubicBezTo>
                      <a:cubicBezTo>
                        <a:pt x="95" y="57"/>
                        <a:pt x="95" y="57"/>
                        <a:pt x="95" y="57"/>
                      </a:cubicBezTo>
                      <a:cubicBezTo>
                        <a:pt x="95" y="57"/>
                        <a:pt x="95" y="57"/>
                        <a:pt x="95" y="57"/>
                      </a:cubicBezTo>
                      <a:cubicBezTo>
                        <a:pt x="95" y="57"/>
                        <a:pt x="95" y="57"/>
                        <a:pt x="95" y="57"/>
                      </a:cubicBezTo>
                      <a:cubicBezTo>
                        <a:pt x="96" y="58"/>
                        <a:pt x="96" y="58"/>
                        <a:pt x="96" y="58"/>
                      </a:cubicBezTo>
                      <a:cubicBezTo>
                        <a:pt x="96" y="58"/>
                        <a:pt x="96" y="58"/>
                        <a:pt x="96" y="58"/>
                      </a:cubicBezTo>
                      <a:cubicBezTo>
                        <a:pt x="96" y="59"/>
                        <a:pt x="96" y="59"/>
                        <a:pt x="96" y="59"/>
                      </a:cubicBezTo>
                      <a:cubicBezTo>
                        <a:pt x="96" y="59"/>
                        <a:pt x="96" y="59"/>
                        <a:pt x="96" y="59"/>
                      </a:cubicBezTo>
                      <a:cubicBezTo>
                        <a:pt x="96" y="60"/>
                        <a:pt x="96" y="60"/>
                        <a:pt x="96" y="60"/>
                      </a:cubicBezTo>
                      <a:cubicBezTo>
                        <a:pt x="96" y="60"/>
                        <a:pt x="96" y="60"/>
                        <a:pt x="96" y="60"/>
                      </a:cubicBezTo>
                      <a:cubicBezTo>
                        <a:pt x="95" y="61"/>
                        <a:pt x="95" y="61"/>
                        <a:pt x="95" y="61"/>
                      </a:cubicBezTo>
                      <a:cubicBezTo>
                        <a:pt x="95" y="61"/>
                        <a:pt x="95" y="61"/>
                        <a:pt x="95" y="61"/>
                      </a:cubicBezTo>
                      <a:cubicBezTo>
                        <a:pt x="95" y="61"/>
                        <a:pt x="95" y="61"/>
                        <a:pt x="95" y="61"/>
                      </a:cubicBezTo>
                      <a:cubicBezTo>
                        <a:pt x="95" y="61"/>
                        <a:pt x="95" y="61"/>
                        <a:pt x="95" y="61"/>
                      </a:cubicBezTo>
                      <a:cubicBezTo>
                        <a:pt x="95" y="61"/>
                        <a:pt x="95" y="61"/>
                        <a:pt x="95" y="61"/>
                      </a:cubicBezTo>
                      <a:cubicBezTo>
                        <a:pt x="95" y="62"/>
                        <a:pt x="95" y="62"/>
                        <a:pt x="95" y="62"/>
                      </a:cubicBezTo>
                      <a:cubicBezTo>
                        <a:pt x="94" y="62"/>
                        <a:pt x="94" y="62"/>
                        <a:pt x="94" y="62"/>
                      </a:cubicBezTo>
                      <a:cubicBezTo>
                        <a:pt x="94" y="62"/>
                        <a:pt x="94" y="62"/>
                        <a:pt x="94" y="62"/>
                      </a:cubicBezTo>
                      <a:cubicBezTo>
                        <a:pt x="94" y="62"/>
                        <a:pt x="94" y="62"/>
                        <a:pt x="94" y="62"/>
                      </a:cubicBezTo>
                      <a:cubicBezTo>
                        <a:pt x="94" y="63"/>
                        <a:pt x="94" y="63"/>
                        <a:pt x="94" y="63"/>
                      </a:cubicBezTo>
                      <a:cubicBezTo>
                        <a:pt x="94" y="63"/>
                        <a:pt x="94" y="63"/>
                        <a:pt x="94" y="63"/>
                      </a:cubicBezTo>
                      <a:cubicBezTo>
                        <a:pt x="94" y="64"/>
                        <a:pt x="94" y="64"/>
                        <a:pt x="94" y="64"/>
                      </a:cubicBezTo>
                      <a:cubicBezTo>
                        <a:pt x="93" y="64"/>
                        <a:pt x="93" y="64"/>
                        <a:pt x="93" y="64"/>
                      </a:cubicBezTo>
                      <a:cubicBezTo>
                        <a:pt x="93" y="64"/>
                        <a:pt x="93" y="64"/>
                        <a:pt x="93" y="64"/>
                      </a:cubicBezTo>
                      <a:cubicBezTo>
                        <a:pt x="94" y="64"/>
                        <a:pt x="94" y="64"/>
                        <a:pt x="94" y="64"/>
                      </a:cubicBezTo>
                      <a:cubicBezTo>
                        <a:pt x="93" y="64"/>
                        <a:pt x="93" y="64"/>
                        <a:pt x="93" y="64"/>
                      </a:cubicBezTo>
                      <a:cubicBezTo>
                        <a:pt x="93" y="64"/>
                        <a:pt x="93" y="64"/>
                        <a:pt x="93" y="64"/>
                      </a:cubicBezTo>
                      <a:cubicBezTo>
                        <a:pt x="93" y="64"/>
                        <a:pt x="93" y="64"/>
                        <a:pt x="93" y="64"/>
                      </a:cubicBezTo>
                      <a:cubicBezTo>
                        <a:pt x="93" y="64"/>
                        <a:pt x="93" y="64"/>
                        <a:pt x="93" y="64"/>
                      </a:cubicBezTo>
                      <a:cubicBezTo>
                        <a:pt x="93" y="64"/>
                        <a:pt x="93" y="64"/>
                        <a:pt x="93" y="64"/>
                      </a:cubicBezTo>
                      <a:cubicBezTo>
                        <a:pt x="93" y="64"/>
                        <a:pt x="93" y="64"/>
                        <a:pt x="93" y="64"/>
                      </a:cubicBezTo>
                      <a:cubicBezTo>
                        <a:pt x="93" y="65"/>
                        <a:pt x="93" y="65"/>
                        <a:pt x="93" y="65"/>
                      </a:cubicBezTo>
                      <a:cubicBezTo>
                        <a:pt x="93" y="64"/>
                        <a:pt x="93" y="64"/>
                        <a:pt x="93" y="64"/>
                      </a:cubicBezTo>
                      <a:cubicBezTo>
                        <a:pt x="93" y="64"/>
                        <a:pt x="93" y="64"/>
                        <a:pt x="93" y="64"/>
                      </a:cubicBezTo>
                      <a:cubicBezTo>
                        <a:pt x="94" y="64"/>
                        <a:pt x="94" y="64"/>
                        <a:pt x="94" y="64"/>
                      </a:cubicBezTo>
                      <a:cubicBezTo>
                        <a:pt x="94" y="64"/>
                        <a:pt x="94" y="64"/>
                        <a:pt x="94" y="64"/>
                      </a:cubicBezTo>
                      <a:cubicBezTo>
                        <a:pt x="94" y="64"/>
                        <a:pt x="94" y="64"/>
                        <a:pt x="94" y="64"/>
                      </a:cubicBezTo>
                      <a:cubicBezTo>
                        <a:pt x="94" y="65"/>
                        <a:pt x="94" y="65"/>
                        <a:pt x="94" y="65"/>
                      </a:cubicBezTo>
                      <a:cubicBezTo>
                        <a:pt x="93" y="65"/>
                        <a:pt x="93" y="65"/>
                        <a:pt x="93" y="65"/>
                      </a:cubicBezTo>
                      <a:cubicBezTo>
                        <a:pt x="93" y="65"/>
                        <a:pt x="93" y="65"/>
                        <a:pt x="93" y="65"/>
                      </a:cubicBezTo>
                      <a:cubicBezTo>
                        <a:pt x="93" y="65"/>
                        <a:pt x="93" y="65"/>
                        <a:pt x="93" y="65"/>
                      </a:cubicBezTo>
                      <a:cubicBezTo>
                        <a:pt x="93" y="65"/>
                        <a:pt x="93" y="65"/>
                        <a:pt x="93" y="65"/>
                      </a:cubicBezTo>
                      <a:cubicBezTo>
                        <a:pt x="94" y="65"/>
                        <a:pt x="94" y="65"/>
                        <a:pt x="94" y="65"/>
                      </a:cubicBezTo>
                      <a:cubicBezTo>
                        <a:pt x="94" y="65"/>
                        <a:pt x="94" y="65"/>
                        <a:pt x="94" y="65"/>
                      </a:cubicBezTo>
                      <a:cubicBezTo>
                        <a:pt x="93" y="65"/>
                        <a:pt x="93" y="65"/>
                        <a:pt x="93" y="65"/>
                      </a:cubicBezTo>
                      <a:cubicBezTo>
                        <a:pt x="93" y="65"/>
                        <a:pt x="93" y="65"/>
                        <a:pt x="93" y="65"/>
                      </a:cubicBezTo>
                      <a:cubicBezTo>
                        <a:pt x="92" y="65"/>
                        <a:pt x="92" y="65"/>
                        <a:pt x="92" y="65"/>
                      </a:cubicBezTo>
                      <a:cubicBezTo>
                        <a:pt x="92" y="66"/>
                        <a:pt x="92" y="66"/>
                        <a:pt x="92" y="66"/>
                      </a:cubicBezTo>
                      <a:cubicBezTo>
                        <a:pt x="92" y="66"/>
                        <a:pt x="92" y="66"/>
                        <a:pt x="92" y="66"/>
                      </a:cubicBezTo>
                      <a:cubicBezTo>
                        <a:pt x="92" y="66"/>
                        <a:pt x="92" y="66"/>
                        <a:pt x="92"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3" y="66"/>
                        <a:pt x="93" y="66"/>
                        <a:pt x="93" y="66"/>
                      </a:cubicBezTo>
                      <a:cubicBezTo>
                        <a:pt x="92" y="66"/>
                        <a:pt x="92" y="66"/>
                        <a:pt x="92" y="66"/>
                      </a:cubicBezTo>
                      <a:cubicBezTo>
                        <a:pt x="92" y="66"/>
                        <a:pt x="92" y="66"/>
                        <a:pt x="92" y="66"/>
                      </a:cubicBezTo>
                      <a:cubicBezTo>
                        <a:pt x="92" y="66"/>
                        <a:pt x="92" y="66"/>
                        <a:pt x="92" y="66"/>
                      </a:cubicBezTo>
                      <a:cubicBezTo>
                        <a:pt x="92" y="66"/>
                        <a:pt x="92" y="66"/>
                        <a:pt x="92" y="66"/>
                      </a:cubicBezTo>
                      <a:cubicBezTo>
                        <a:pt x="91" y="65"/>
                        <a:pt x="91" y="65"/>
                        <a:pt x="91" y="65"/>
                      </a:cubicBezTo>
                      <a:cubicBezTo>
                        <a:pt x="91" y="65"/>
                        <a:pt x="91" y="65"/>
                        <a:pt x="91" y="65"/>
                      </a:cubicBezTo>
                      <a:cubicBezTo>
                        <a:pt x="91" y="66"/>
                        <a:pt x="91" y="66"/>
                        <a:pt x="91" y="66"/>
                      </a:cubicBezTo>
                      <a:cubicBezTo>
                        <a:pt x="92" y="66"/>
                        <a:pt x="92" y="66"/>
                        <a:pt x="92" y="66"/>
                      </a:cubicBezTo>
                      <a:cubicBezTo>
                        <a:pt x="92" y="67"/>
                        <a:pt x="92" y="67"/>
                        <a:pt x="92" y="67"/>
                      </a:cubicBezTo>
                      <a:cubicBezTo>
                        <a:pt x="92" y="67"/>
                        <a:pt x="92" y="67"/>
                        <a:pt x="92" y="67"/>
                      </a:cubicBezTo>
                      <a:cubicBezTo>
                        <a:pt x="93" y="67"/>
                        <a:pt x="93" y="67"/>
                        <a:pt x="93" y="67"/>
                      </a:cubicBezTo>
                      <a:cubicBezTo>
                        <a:pt x="94" y="67"/>
                        <a:pt x="94" y="67"/>
                        <a:pt x="94" y="67"/>
                      </a:cubicBezTo>
                      <a:cubicBezTo>
                        <a:pt x="94" y="67"/>
                        <a:pt x="94" y="67"/>
                        <a:pt x="94" y="67"/>
                      </a:cubicBezTo>
                      <a:cubicBezTo>
                        <a:pt x="94" y="67"/>
                        <a:pt x="94" y="67"/>
                        <a:pt x="94" y="67"/>
                      </a:cubicBezTo>
                      <a:cubicBezTo>
                        <a:pt x="95" y="68"/>
                        <a:pt x="95" y="68"/>
                        <a:pt x="95" y="68"/>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69"/>
                        <a:pt x="95" y="69"/>
                        <a:pt x="95" y="69"/>
                      </a:cubicBezTo>
                      <a:cubicBezTo>
                        <a:pt x="95" y="70"/>
                        <a:pt x="95" y="70"/>
                        <a:pt x="95" y="70"/>
                      </a:cubicBezTo>
                      <a:cubicBezTo>
                        <a:pt x="95" y="70"/>
                        <a:pt x="95" y="70"/>
                        <a:pt x="95" y="70"/>
                      </a:cubicBezTo>
                      <a:cubicBezTo>
                        <a:pt x="96" y="70"/>
                        <a:pt x="96" y="70"/>
                        <a:pt x="96" y="70"/>
                      </a:cubicBezTo>
                      <a:cubicBezTo>
                        <a:pt x="96" y="71"/>
                        <a:pt x="96" y="71"/>
                        <a:pt x="96" y="71"/>
                      </a:cubicBezTo>
                      <a:cubicBezTo>
                        <a:pt x="96" y="71"/>
                        <a:pt x="96" y="71"/>
                        <a:pt x="96" y="71"/>
                      </a:cubicBezTo>
                      <a:cubicBezTo>
                        <a:pt x="96" y="70"/>
                        <a:pt x="96" y="70"/>
                        <a:pt x="96" y="70"/>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6" y="71"/>
                        <a:pt x="96" y="71"/>
                        <a:pt x="96" y="71"/>
                      </a:cubicBezTo>
                      <a:cubicBezTo>
                        <a:pt x="97" y="72"/>
                        <a:pt x="97" y="72"/>
                        <a:pt x="97" y="72"/>
                      </a:cubicBezTo>
                      <a:cubicBezTo>
                        <a:pt x="97" y="73"/>
                        <a:pt x="97" y="73"/>
                        <a:pt x="97" y="73"/>
                      </a:cubicBezTo>
                      <a:cubicBezTo>
                        <a:pt x="99" y="76"/>
                        <a:pt x="99" y="76"/>
                        <a:pt x="99" y="76"/>
                      </a:cubicBezTo>
                      <a:cubicBezTo>
                        <a:pt x="99" y="76"/>
                        <a:pt x="99" y="76"/>
                        <a:pt x="99" y="76"/>
                      </a:cubicBezTo>
                      <a:cubicBezTo>
                        <a:pt x="99" y="76"/>
                        <a:pt x="99" y="76"/>
                        <a:pt x="99" y="76"/>
                      </a:cubicBezTo>
                      <a:cubicBezTo>
                        <a:pt x="99" y="76"/>
                        <a:pt x="99" y="76"/>
                        <a:pt x="99" y="76"/>
                      </a:cubicBezTo>
                      <a:cubicBezTo>
                        <a:pt x="100" y="76"/>
                        <a:pt x="100" y="76"/>
                        <a:pt x="100" y="76"/>
                      </a:cubicBezTo>
                      <a:cubicBezTo>
                        <a:pt x="100" y="76"/>
                        <a:pt x="100" y="76"/>
                        <a:pt x="100" y="76"/>
                      </a:cubicBezTo>
                      <a:cubicBezTo>
                        <a:pt x="99" y="75"/>
                        <a:pt x="99" y="75"/>
                        <a:pt x="99" y="75"/>
                      </a:cubicBezTo>
                      <a:cubicBezTo>
                        <a:pt x="99" y="75"/>
                        <a:pt x="99" y="75"/>
                        <a:pt x="99" y="75"/>
                      </a:cubicBezTo>
                      <a:cubicBezTo>
                        <a:pt x="100" y="76"/>
                        <a:pt x="100" y="76"/>
                        <a:pt x="100" y="76"/>
                      </a:cubicBezTo>
                      <a:cubicBezTo>
                        <a:pt x="100" y="77"/>
                        <a:pt x="100" y="77"/>
                        <a:pt x="100" y="77"/>
                      </a:cubicBezTo>
                      <a:cubicBezTo>
                        <a:pt x="101" y="77"/>
                        <a:pt x="101" y="77"/>
                        <a:pt x="101" y="77"/>
                      </a:cubicBezTo>
                      <a:cubicBezTo>
                        <a:pt x="101" y="77"/>
                        <a:pt x="101" y="77"/>
                        <a:pt x="101" y="77"/>
                      </a:cubicBezTo>
                      <a:cubicBezTo>
                        <a:pt x="101" y="77"/>
                        <a:pt x="101" y="77"/>
                        <a:pt x="101" y="77"/>
                      </a:cubicBezTo>
                      <a:cubicBezTo>
                        <a:pt x="102" y="77"/>
                        <a:pt x="102" y="77"/>
                        <a:pt x="102" y="77"/>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7"/>
                        <a:pt x="103" y="77"/>
                        <a:pt x="103" y="77"/>
                      </a:cubicBezTo>
                      <a:cubicBezTo>
                        <a:pt x="103" y="77"/>
                        <a:pt x="103" y="77"/>
                        <a:pt x="103" y="77"/>
                      </a:cubicBezTo>
                      <a:cubicBezTo>
                        <a:pt x="103" y="77"/>
                        <a:pt x="103" y="77"/>
                        <a:pt x="103" y="77"/>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3" y="76"/>
                        <a:pt x="103" y="76"/>
                        <a:pt x="103" y="76"/>
                      </a:cubicBezTo>
                      <a:cubicBezTo>
                        <a:pt x="103" y="76"/>
                        <a:pt x="103" y="76"/>
                        <a:pt x="103" y="76"/>
                      </a:cubicBezTo>
                      <a:cubicBezTo>
                        <a:pt x="103" y="76"/>
                        <a:pt x="103" y="76"/>
                        <a:pt x="103" y="76"/>
                      </a:cubicBezTo>
                      <a:cubicBezTo>
                        <a:pt x="102" y="76"/>
                        <a:pt x="102" y="76"/>
                        <a:pt x="102" y="76"/>
                      </a:cubicBezTo>
                      <a:cubicBezTo>
                        <a:pt x="102" y="75"/>
                        <a:pt x="102" y="75"/>
                        <a:pt x="102" y="75"/>
                      </a:cubicBezTo>
                      <a:cubicBezTo>
                        <a:pt x="102" y="75"/>
                        <a:pt x="102" y="75"/>
                        <a:pt x="102" y="75"/>
                      </a:cubicBezTo>
                      <a:cubicBezTo>
                        <a:pt x="102" y="75"/>
                        <a:pt x="102" y="75"/>
                        <a:pt x="102" y="75"/>
                      </a:cubicBezTo>
                      <a:cubicBezTo>
                        <a:pt x="102" y="75"/>
                        <a:pt x="102" y="75"/>
                        <a:pt x="102" y="75"/>
                      </a:cubicBezTo>
                      <a:cubicBezTo>
                        <a:pt x="101" y="74"/>
                        <a:pt x="101" y="74"/>
                        <a:pt x="101" y="74"/>
                      </a:cubicBezTo>
                      <a:cubicBezTo>
                        <a:pt x="101" y="74"/>
                        <a:pt x="101" y="74"/>
                        <a:pt x="101" y="74"/>
                      </a:cubicBezTo>
                      <a:cubicBezTo>
                        <a:pt x="101" y="74"/>
                        <a:pt x="101" y="74"/>
                        <a:pt x="101" y="74"/>
                      </a:cubicBezTo>
                      <a:cubicBezTo>
                        <a:pt x="101" y="74"/>
                        <a:pt x="101" y="74"/>
                        <a:pt x="101" y="74"/>
                      </a:cubicBezTo>
                      <a:cubicBezTo>
                        <a:pt x="101" y="74"/>
                        <a:pt x="101" y="74"/>
                        <a:pt x="101" y="74"/>
                      </a:cubicBezTo>
                      <a:cubicBezTo>
                        <a:pt x="102" y="75"/>
                        <a:pt x="102" y="75"/>
                        <a:pt x="102" y="75"/>
                      </a:cubicBezTo>
                      <a:cubicBezTo>
                        <a:pt x="102" y="75"/>
                        <a:pt x="102" y="75"/>
                        <a:pt x="102" y="75"/>
                      </a:cubicBezTo>
                      <a:cubicBezTo>
                        <a:pt x="102" y="75"/>
                        <a:pt x="102" y="75"/>
                        <a:pt x="102" y="75"/>
                      </a:cubicBezTo>
                      <a:cubicBezTo>
                        <a:pt x="102" y="74"/>
                        <a:pt x="102" y="74"/>
                        <a:pt x="102" y="74"/>
                      </a:cubicBezTo>
                      <a:cubicBezTo>
                        <a:pt x="102" y="75"/>
                        <a:pt x="102" y="75"/>
                        <a:pt x="102" y="75"/>
                      </a:cubicBezTo>
                      <a:cubicBezTo>
                        <a:pt x="103" y="75"/>
                        <a:pt x="103" y="75"/>
                        <a:pt x="103" y="75"/>
                      </a:cubicBezTo>
                      <a:cubicBezTo>
                        <a:pt x="103" y="75"/>
                        <a:pt x="103" y="75"/>
                        <a:pt x="103" y="75"/>
                      </a:cubicBezTo>
                      <a:cubicBezTo>
                        <a:pt x="103" y="75"/>
                        <a:pt x="103" y="75"/>
                        <a:pt x="103" y="75"/>
                      </a:cubicBezTo>
                      <a:cubicBezTo>
                        <a:pt x="103" y="75"/>
                        <a:pt x="103" y="75"/>
                        <a:pt x="103" y="75"/>
                      </a:cubicBezTo>
                      <a:cubicBezTo>
                        <a:pt x="103" y="75"/>
                        <a:pt x="103" y="75"/>
                        <a:pt x="103" y="75"/>
                      </a:cubicBezTo>
                      <a:cubicBezTo>
                        <a:pt x="104" y="75"/>
                        <a:pt x="104" y="75"/>
                        <a:pt x="104" y="75"/>
                      </a:cubicBezTo>
                      <a:cubicBezTo>
                        <a:pt x="104" y="74"/>
                        <a:pt x="104" y="74"/>
                        <a:pt x="104" y="74"/>
                      </a:cubicBezTo>
                      <a:cubicBezTo>
                        <a:pt x="104" y="75"/>
                        <a:pt x="104" y="75"/>
                        <a:pt x="104" y="75"/>
                      </a:cubicBezTo>
                      <a:cubicBezTo>
                        <a:pt x="104" y="74"/>
                        <a:pt x="104" y="74"/>
                        <a:pt x="104" y="74"/>
                      </a:cubicBezTo>
                      <a:cubicBezTo>
                        <a:pt x="105" y="74"/>
                        <a:pt x="105" y="74"/>
                        <a:pt x="105" y="74"/>
                      </a:cubicBezTo>
                      <a:cubicBezTo>
                        <a:pt x="105" y="74"/>
                        <a:pt x="105" y="74"/>
                        <a:pt x="105" y="74"/>
                      </a:cubicBezTo>
                      <a:cubicBezTo>
                        <a:pt x="106" y="74"/>
                        <a:pt x="106" y="74"/>
                        <a:pt x="106" y="74"/>
                      </a:cubicBezTo>
                      <a:cubicBezTo>
                        <a:pt x="106" y="73"/>
                        <a:pt x="106" y="73"/>
                        <a:pt x="106" y="73"/>
                      </a:cubicBezTo>
                      <a:cubicBezTo>
                        <a:pt x="106" y="74"/>
                        <a:pt x="106" y="74"/>
                        <a:pt x="106" y="74"/>
                      </a:cubicBezTo>
                      <a:cubicBezTo>
                        <a:pt x="106" y="74"/>
                        <a:pt x="106" y="74"/>
                        <a:pt x="106" y="74"/>
                      </a:cubicBezTo>
                      <a:cubicBezTo>
                        <a:pt x="105" y="74"/>
                        <a:pt x="105" y="74"/>
                        <a:pt x="105" y="74"/>
                      </a:cubicBezTo>
                      <a:cubicBezTo>
                        <a:pt x="105" y="74"/>
                        <a:pt x="105" y="74"/>
                        <a:pt x="105" y="74"/>
                      </a:cubicBezTo>
                      <a:cubicBezTo>
                        <a:pt x="104" y="75"/>
                        <a:pt x="104" y="75"/>
                        <a:pt x="104" y="75"/>
                      </a:cubicBezTo>
                      <a:cubicBezTo>
                        <a:pt x="104" y="75"/>
                        <a:pt x="104" y="75"/>
                        <a:pt x="104" y="75"/>
                      </a:cubicBezTo>
                      <a:cubicBezTo>
                        <a:pt x="104" y="76"/>
                        <a:pt x="104" y="76"/>
                        <a:pt x="104" y="76"/>
                      </a:cubicBezTo>
                      <a:cubicBezTo>
                        <a:pt x="104" y="76"/>
                        <a:pt x="104" y="76"/>
                        <a:pt x="104" y="76"/>
                      </a:cubicBezTo>
                      <a:cubicBezTo>
                        <a:pt x="105" y="76"/>
                        <a:pt x="105" y="76"/>
                        <a:pt x="105" y="76"/>
                      </a:cubicBezTo>
                      <a:cubicBezTo>
                        <a:pt x="105" y="76"/>
                        <a:pt x="105" y="76"/>
                        <a:pt x="105" y="76"/>
                      </a:cubicBezTo>
                      <a:cubicBezTo>
                        <a:pt x="105" y="77"/>
                        <a:pt x="105" y="77"/>
                        <a:pt x="105" y="77"/>
                      </a:cubicBezTo>
                      <a:cubicBezTo>
                        <a:pt x="105" y="77"/>
                        <a:pt x="105" y="77"/>
                        <a:pt x="105" y="77"/>
                      </a:cubicBezTo>
                      <a:cubicBezTo>
                        <a:pt x="105" y="79"/>
                        <a:pt x="105" y="79"/>
                        <a:pt x="105" y="79"/>
                      </a:cubicBezTo>
                      <a:cubicBezTo>
                        <a:pt x="105" y="80"/>
                        <a:pt x="105" y="80"/>
                        <a:pt x="105" y="80"/>
                      </a:cubicBezTo>
                      <a:cubicBezTo>
                        <a:pt x="105" y="80"/>
                        <a:pt x="105" y="80"/>
                        <a:pt x="105" y="80"/>
                      </a:cubicBezTo>
                      <a:cubicBezTo>
                        <a:pt x="106" y="81"/>
                        <a:pt x="106" y="81"/>
                        <a:pt x="106" y="81"/>
                      </a:cubicBezTo>
                      <a:cubicBezTo>
                        <a:pt x="106" y="81"/>
                        <a:pt x="106" y="81"/>
                        <a:pt x="106" y="81"/>
                      </a:cubicBezTo>
                      <a:cubicBezTo>
                        <a:pt x="106" y="81"/>
                        <a:pt x="106" y="81"/>
                        <a:pt x="106" y="81"/>
                      </a:cubicBezTo>
                      <a:cubicBezTo>
                        <a:pt x="106" y="82"/>
                        <a:pt x="106" y="82"/>
                        <a:pt x="106" y="82"/>
                      </a:cubicBezTo>
                      <a:cubicBezTo>
                        <a:pt x="106" y="82"/>
                        <a:pt x="106" y="82"/>
                        <a:pt x="106" y="82"/>
                      </a:cubicBezTo>
                      <a:cubicBezTo>
                        <a:pt x="106" y="82"/>
                        <a:pt x="106" y="82"/>
                        <a:pt x="106" y="82"/>
                      </a:cubicBezTo>
                      <a:cubicBezTo>
                        <a:pt x="106" y="83"/>
                        <a:pt x="106" y="83"/>
                        <a:pt x="106" y="83"/>
                      </a:cubicBezTo>
                      <a:cubicBezTo>
                        <a:pt x="106" y="83"/>
                        <a:pt x="106" y="83"/>
                        <a:pt x="106" y="83"/>
                      </a:cubicBezTo>
                      <a:cubicBezTo>
                        <a:pt x="107" y="82"/>
                        <a:pt x="107" y="82"/>
                        <a:pt x="107" y="82"/>
                      </a:cubicBezTo>
                      <a:cubicBezTo>
                        <a:pt x="107" y="82"/>
                        <a:pt x="107" y="82"/>
                        <a:pt x="107" y="82"/>
                      </a:cubicBezTo>
                      <a:cubicBezTo>
                        <a:pt x="107" y="82"/>
                        <a:pt x="107" y="82"/>
                        <a:pt x="107" y="82"/>
                      </a:cubicBezTo>
                      <a:cubicBezTo>
                        <a:pt x="107" y="82"/>
                        <a:pt x="107" y="82"/>
                        <a:pt x="107" y="82"/>
                      </a:cubicBezTo>
                      <a:cubicBezTo>
                        <a:pt x="108" y="82"/>
                        <a:pt x="108" y="82"/>
                        <a:pt x="108" y="82"/>
                      </a:cubicBezTo>
                      <a:cubicBezTo>
                        <a:pt x="108" y="82"/>
                        <a:pt x="108" y="82"/>
                        <a:pt x="108" y="82"/>
                      </a:cubicBezTo>
                      <a:cubicBezTo>
                        <a:pt x="108" y="82"/>
                        <a:pt x="108" y="82"/>
                        <a:pt x="108" y="82"/>
                      </a:cubicBezTo>
                      <a:cubicBezTo>
                        <a:pt x="108" y="80"/>
                        <a:pt x="108" y="80"/>
                        <a:pt x="108" y="80"/>
                      </a:cubicBezTo>
                      <a:cubicBezTo>
                        <a:pt x="108" y="80"/>
                        <a:pt x="108" y="80"/>
                        <a:pt x="108" y="80"/>
                      </a:cubicBezTo>
                      <a:cubicBezTo>
                        <a:pt x="109" y="79"/>
                        <a:pt x="109" y="79"/>
                        <a:pt x="109" y="79"/>
                      </a:cubicBezTo>
                      <a:cubicBezTo>
                        <a:pt x="109" y="79"/>
                        <a:pt x="109" y="79"/>
                        <a:pt x="109" y="79"/>
                      </a:cubicBezTo>
                      <a:cubicBezTo>
                        <a:pt x="109" y="79"/>
                        <a:pt x="109" y="79"/>
                        <a:pt x="109" y="79"/>
                      </a:cubicBezTo>
                      <a:cubicBezTo>
                        <a:pt x="109" y="79"/>
                        <a:pt x="109" y="79"/>
                        <a:pt x="109" y="79"/>
                      </a:cubicBezTo>
                      <a:cubicBezTo>
                        <a:pt x="110" y="78"/>
                        <a:pt x="110" y="78"/>
                        <a:pt x="110" y="78"/>
                      </a:cubicBezTo>
                      <a:cubicBezTo>
                        <a:pt x="110" y="78"/>
                        <a:pt x="110" y="78"/>
                        <a:pt x="110" y="78"/>
                      </a:cubicBezTo>
                      <a:cubicBezTo>
                        <a:pt x="110" y="78"/>
                        <a:pt x="110" y="78"/>
                        <a:pt x="110" y="78"/>
                      </a:cubicBezTo>
                      <a:cubicBezTo>
                        <a:pt x="110" y="79"/>
                        <a:pt x="110" y="79"/>
                        <a:pt x="110" y="79"/>
                      </a:cubicBezTo>
                      <a:cubicBezTo>
                        <a:pt x="110" y="79"/>
                        <a:pt x="110" y="79"/>
                        <a:pt x="110" y="79"/>
                      </a:cubicBezTo>
                      <a:cubicBezTo>
                        <a:pt x="110" y="79"/>
                        <a:pt x="110" y="79"/>
                        <a:pt x="110" y="79"/>
                      </a:cubicBezTo>
                      <a:cubicBezTo>
                        <a:pt x="110" y="79"/>
                        <a:pt x="110" y="79"/>
                        <a:pt x="110" y="79"/>
                      </a:cubicBezTo>
                      <a:cubicBezTo>
                        <a:pt x="109" y="79"/>
                        <a:pt x="109" y="79"/>
                        <a:pt x="109" y="79"/>
                      </a:cubicBezTo>
                      <a:cubicBezTo>
                        <a:pt x="109" y="79"/>
                        <a:pt x="109" y="79"/>
                        <a:pt x="109" y="79"/>
                      </a:cubicBezTo>
                      <a:cubicBezTo>
                        <a:pt x="109" y="79"/>
                        <a:pt x="109" y="79"/>
                        <a:pt x="109" y="79"/>
                      </a:cubicBezTo>
                      <a:cubicBezTo>
                        <a:pt x="109" y="80"/>
                        <a:pt x="109" y="80"/>
                        <a:pt x="109" y="80"/>
                      </a:cubicBezTo>
                      <a:cubicBezTo>
                        <a:pt x="108" y="81"/>
                        <a:pt x="108" y="81"/>
                        <a:pt x="108" y="81"/>
                      </a:cubicBezTo>
                      <a:cubicBezTo>
                        <a:pt x="109" y="81"/>
                        <a:pt x="109" y="81"/>
                        <a:pt x="109" y="81"/>
                      </a:cubicBezTo>
                      <a:cubicBezTo>
                        <a:pt x="108" y="82"/>
                        <a:pt x="108" y="82"/>
                        <a:pt x="108" y="82"/>
                      </a:cubicBezTo>
                      <a:cubicBezTo>
                        <a:pt x="108" y="82"/>
                        <a:pt x="108" y="82"/>
                        <a:pt x="108" y="82"/>
                      </a:cubicBezTo>
                      <a:cubicBezTo>
                        <a:pt x="108" y="83"/>
                        <a:pt x="108" y="83"/>
                        <a:pt x="108"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7" y="84"/>
                        <a:pt x="107" y="84"/>
                        <a:pt x="107" y="84"/>
                      </a:cubicBezTo>
                      <a:cubicBezTo>
                        <a:pt x="107" y="83"/>
                        <a:pt x="107" y="83"/>
                        <a:pt x="107" y="83"/>
                      </a:cubicBezTo>
                      <a:cubicBezTo>
                        <a:pt x="107" y="83"/>
                        <a:pt x="107" y="83"/>
                        <a:pt x="107" y="83"/>
                      </a:cubicBezTo>
                      <a:cubicBezTo>
                        <a:pt x="107" y="83"/>
                        <a:pt x="107" y="83"/>
                        <a:pt x="107" y="83"/>
                      </a:cubicBezTo>
                      <a:cubicBezTo>
                        <a:pt x="107" y="83"/>
                        <a:pt x="107" y="83"/>
                        <a:pt x="107" y="83"/>
                      </a:cubicBezTo>
                      <a:cubicBezTo>
                        <a:pt x="108" y="84"/>
                        <a:pt x="108" y="84"/>
                        <a:pt x="108" y="84"/>
                      </a:cubicBezTo>
                      <a:cubicBezTo>
                        <a:pt x="109" y="84"/>
                        <a:pt x="109" y="84"/>
                        <a:pt x="109" y="84"/>
                      </a:cubicBezTo>
                      <a:cubicBezTo>
                        <a:pt x="109" y="84"/>
                        <a:pt x="109" y="84"/>
                        <a:pt x="109" y="84"/>
                      </a:cubicBezTo>
                      <a:cubicBezTo>
                        <a:pt x="109" y="84"/>
                        <a:pt x="109" y="84"/>
                        <a:pt x="109" y="84"/>
                      </a:cubicBezTo>
                      <a:cubicBezTo>
                        <a:pt x="109" y="84"/>
                        <a:pt x="109" y="84"/>
                        <a:pt x="109" y="84"/>
                      </a:cubicBezTo>
                      <a:cubicBezTo>
                        <a:pt x="109" y="84"/>
                        <a:pt x="109" y="84"/>
                        <a:pt x="109" y="84"/>
                      </a:cubicBezTo>
                      <a:cubicBezTo>
                        <a:pt x="109" y="83"/>
                        <a:pt x="109" y="83"/>
                        <a:pt x="109" y="83"/>
                      </a:cubicBezTo>
                      <a:cubicBezTo>
                        <a:pt x="109" y="83"/>
                        <a:pt x="109" y="83"/>
                        <a:pt x="109" y="83"/>
                      </a:cubicBezTo>
                      <a:cubicBezTo>
                        <a:pt x="109" y="83"/>
                        <a:pt x="109" y="83"/>
                        <a:pt x="109" y="83"/>
                      </a:cubicBezTo>
                      <a:cubicBezTo>
                        <a:pt x="109" y="83"/>
                        <a:pt x="109" y="83"/>
                        <a:pt x="109" y="83"/>
                      </a:cubicBezTo>
                      <a:cubicBezTo>
                        <a:pt x="110" y="84"/>
                        <a:pt x="110" y="84"/>
                        <a:pt x="110" y="84"/>
                      </a:cubicBezTo>
                      <a:cubicBezTo>
                        <a:pt x="110" y="84"/>
                        <a:pt x="110" y="84"/>
                        <a:pt x="110" y="84"/>
                      </a:cubicBezTo>
                      <a:cubicBezTo>
                        <a:pt x="110" y="84"/>
                        <a:pt x="110" y="84"/>
                        <a:pt x="110" y="84"/>
                      </a:cubicBezTo>
                      <a:cubicBezTo>
                        <a:pt x="110" y="85"/>
                        <a:pt x="110" y="85"/>
                        <a:pt x="110" y="85"/>
                      </a:cubicBezTo>
                      <a:cubicBezTo>
                        <a:pt x="110" y="85"/>
                        <a:pt x="110" y="85"/>
                        <a:pt x="110" y="85"/>
                      </a:cubicBezTo>
                      <a:cubicBezTo>
                        <a:pt x="110" y="85"/>
                        <a:pt x="110" y="85"/>
                        <a:pt x="110" y="85"/>
                      </a:cubicBezTo>
                      <a:cubicBezTo>
                        <a:pt x="110" y="85"/>
                        <a:pt x="110" y="85"/>
                        <a:pt x="110" y="85"/>
                      </a:cubicBezTo>
                      <a:cubicBezTo>
                        <a:pt x="110" y="86"/>
                        <a:pt x="110" y="86"/>
                        <a:pt x="110" y="86"/>
                      </a:cubicBezTo>
                      <a:cubicBezTo>
                        <a:pt x="111" y="86"/>
                        <a:pt x="111" y="86"/>
                        <a:pt x="111" y="86"/>
                      </a:cubicBezTo>
                      <a:cubicBezTo>
                        <a:pt x="111" y="87"/>
                        <a:pt x="111" y="87"/>
                        <a:pt x="111" y="87"/>
                      </a:cubicBezTo>
                      <a:cubicBezTo>
                        <a:pt x="111" y="87"/>
                        <a:pt x="111" y="87"/>
                        <a:pt x="111" y="87"/>
                      </a:cubicBezTo>
                      <a:cubicBezTo>
                        <a:pt x="111" y="87"/>
                        <a:pt x="111" y="87"/>
                        <a:pt x="111" y="87"/>
                      </a:cubicBezTo>
                      <a:cubicBezTo>
                        <a:pt x="111" y="89"/>
                        <a:pt x="111" y="89"/>
                        <a:pt x="111" y="89"/>
                      </a:cubicBezTo>
                      <a:cubicBezTo>
                        <a:pt x="112" y="90"/>
                        <a:pt x="112" y="90"/>
                        <a:pt x="112" y="90"/>
                      </a:cubicBezTo>
                      <a:cubicBezTo>
                        <a:pt x="112" y="90"/>
                        <a:pt x="112" y="90"/>
                        <a:pt x="112" y="90"/>
                      </a:cubicBezTo>
                      <a:cubicBezTo>
                        <a:pt x="112" y="90"/>
                        <a:pt x="112" y="90"/>
                        <a:pt x="112" y="90"/>
                      </a:cubicBezTo>
                      <a:cubicBezTo>
                        <a:pt x="112" y="90"/>
                        <a:pt x="112" y="90"/>
                        <a:pt x="112" y="90"/>
                      </a:cubicBezTo>
                      <a:cubicBezTo>
                        <a:pt x="112" y="90"/>
                        <a:pt x="112" y="90"/>
                        <a:pt x="112" y="90"/>
                      </a:cubicBezTo>
                      <a:cubicBezTo>
                        <a:pt x="112" y="89"/>
                        <a:pt x="112" y="89"/>
                        <a:pt x="112" y="89"/>
                      </a:cubicBezTo>
                      <a:cubicBezTo>
                        <a:pt x="112" y="91"/>
                        <a:pt x="112" y="91"/>
                        <a:pt x="112" y="91"/>
                      </a:cubicBezTo>
                      <a:cubicBezTo>
                        <a:pt x="113" y="91"/>
                        <a:pt x="113" y="91"/>
                        <a:pt x="113" y="91"/>
                      </a:cubicBezTo>
                      <a:cubicBezTo>
                        <a:pt x="113" y="91"/>
                        <a:pt x="113" y="91"/>
                        <a:pt x="113" y="91"/>
                      </a:cubicBezTo>
                      <a:cubicBezTo>
                        <a:pt x="113" y="92"/>
                        <a:pt x="113" y="92"/>
                        <a:pt x="113" y="92"/>
                      </a:cubicBezTo>
                      <a:cubicBezTo>
                        <a:pt x="113" y="92"/>
                        <a:pt x="113" y="92"/>
                        <a:pt x="113" y="92"/>
                      </a:cubicBezTo>
                      <a:cubicBezTo>
                        <a:pt x="113" y="92"/>
                        <a:pt x="113" y="92"/>
                        <a:pt x="113" y="92"/>
                      </a:cubicBezTo>
                      <a:cubicBezTo>
                        <a:pt x="114" y="92"/>
                        <a:pt x="114" y="92"/>
                        <a:pt x="114" y="92"/>
                      </a:cubicBezTo>
                      <a:cubicBezTo>
                        <a:pt x="114" y="92"/>
                        <a:pt x="114" y="92"/>
                        <a:pt x="114" y="92"/>
                      </a:cubicBezTo>
                      <a:cubicBezTo>
                        <a:pt x="114" y="92"/>
                        <a:pt x="114" y="92"/>
                        <a:pt x="114" y="92"/>
                      </a:cubicBezTo>
                      <a:cubicBezTo>
                        <a:pt x="114" y="92"/>
                        <a:pt x="114" y="92"/>
                        <a:pt x="114" y="92"/>
                      </a:cubicBezTo>
                      <a:cubicBezTo>
                        <a:pt x="114" y="92"/>
                        <a:pt x="114" y="92"/>
                        <a:pt x="114" y="92"/>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3" y="93"/>
                        <a:pt x="113" y="93"/>
                        <a:pt x="113" y="93"/>
                      </a:cubicBezTo>
                      <a:cubicBezTo>
                        <a:pt x="113" y="93"/>
                        <a:pt x="113" y="93"/>
                        <a:pt x="113" y="93"/>
                      </a:cubicBezTo>
                      <a:cubicBezTo>
                        <a:pt x="113" y="93"/>
                        <a:pt x="113" y="93"/>
                        <a:pt x="113" y="93"/>
                      </a:cubicBezTo>
                      <a:cubicBezTo>
                        <a:pt x="113" y="93"/>
                        <a:pt x="113" y="93"/>
                        <a:pt x="113" y="93"/>
                      </a:cubicBezTo>
                      <a:cubicBezTo>
                        <a:pt x="114" y="94"/>
                        <a:pt x="114" y="94"/>
                        <a:pt x="114" y="94"/>
                      </a:cubicBezTo>
                      <a:cubicBezTo>
                        <a:pt x="114" y="94"/>
                        <a:pt x="114" y="94"/>
                        <a:pt x="114" y="94"/>
                      </a:cubicBezTo>
                      <a:cubicBezTo>
                        <a:pt x="114" y="94"/>
                        <a:pt x="114" y="94"/>
                        <a:pt x="114" y="94"/>
                      </a:cubicBezTo>
                      <a:cubicBezTo>
                        <a:pt x="114" y="94"/>
                        <a:pt x="114" y="94"/>
                        <a:pt x="114" y="94"/>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4" y="93"/>
                        <a:pt x="114" y="93"/>
                        <a:pt x="114"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5" y="93"/>
                        <a:pt x="115" y="93"/>
                        <a:pt x="115"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6" y="93"/>
                        <a:pt x="116" y="93"/>
                        <a:pt x="116" y="93"/>
                      </a:cubicBezTo>
                      <a:cubicBezTo>
                        <a:pt x="117" y="93"/>
                        <a:pt x="117" y="93"/>
                        <a:pt x="117" y="93"/>
                      </a:cubicBezTo>
                      <a:cubicBezTo>
                        <a:pt x="117" y="93"/>
                        <a:pt x="117" y="93"/>
                        <a:pt x="117" y="93"/>
                      </a:cubicBezTo>
                      <a:cubicBezTo>
                        <a:pt x="117" y="93"/>
                        <a:pt x="117" y="93"/>
                        <a:pt x="117" y="93"/>
                      </a:cubicBezTo>
                      <a:cubicBezTo>
                        <a:pt x="117" y="93"/>
                        <a:pt x="117" y="93"/>
                        <a:pt x="117" y="93"/>
                      </a:cubicBezTo>
                      <a:cubicBezTo>
                        <a:pt x="118" y="93"/>
                        <a:pt x="118" y="93"/>
                        <a:pt x="118" y="93"/>
                      </a:cubicBezTo>
                      <a:cubicBezTo>
                        <a:pt x="118" y="93"/>
                        <a:pt x="118" y="93"/>
                        <a:pt x="118" y="93"/>
                      </a:cubicBezTo>
                      <a:cubicBezTo>
                        <a:pt x="118" y="93"/>
                        <a:pt x="118" y="93"/>
                        <a:pt x="118" y="93"/>
                      </a:cubicBezTo>
                      <a:cubicBezTo>
                        <a:pt x="118" y="93"/>
                        <a:pt x="118" y="93"/>
                        <a:pt x="118" y="93"/>
                      </a:cubicBezTo>
                      <a:cubicBezTo>
                        <a:pt x="119" y="94"/>
                        <a:pt x="119" y="94"/>
                        <a:pt x="119" y="94"/>
                      </a:cubicBezTo>
                      <a:cubicBezTo>
                        <a:pt x="119" y="94"/>
                        <a:pt x="119" y="94"/>
                        <a:pt x="119" y="94"/>
                      </a:cubicBezTo>
                      <a:cubicBezTo>
                        <a:pt x="119" y="94"/>
                        <a:pt x="119" y="94"/>
                        <a:pt x="119" y="94"/>
                      </a:cubicBezTo>
                      <a:cubicBezTo>
                        <a:pt x="120" y="94"/>
                        <a:pt x="120" y="94"/>
                        <a:pt x="120" y="94"/>
                      </a:cubicBezTo>
                      <a:cubicBezTo>
                        <a:pt x="120" y="94"/>
                        <a:pt x="120" y="94"/>
                        <a:pt x="120" y="94"/>
                      </a:cubicBezTo>
                      <a:cubicBezTo>
                        <a:pt x="121" y="94"/>
                        <a:pt x="121" y="94"/>
                        <a:pt x="121" y="94"/>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2" y="96"/>
                        <a:pt x="122" y="96"/>
                        <a:pt x="122" y="96"/>
                      </a:cubicBezTo>
                      <a:cubicBezTo>
                        <a:pt x="122" y="97"/>
                        <a:pt x="122" y="97"/>
                        <a:pt x="122" y="97"/>
                      </a:cubicBezTo>
                      <a:cubicBezTo>
                        <a:pt x="122" y="97"/>
                        <a:pt x="122" y="97"/>
                        <a:pt x="122" y="97"/>
                      </a:cubicBezTo>
                      <a:cubicBezTo>
                        <a:pt x="122" y="97"/>
                        <a:pt x="122" y="97"/>
                        <a:pt x="122" y="97"/>
                      </a:cubicBezTo>
                      <a:cubicBezTo>
                        <a:pt x="122" y="97"/>
                        <a:pt x="122" y="97"/>
                        <a:pt x="122" y="97"/>
                      </a:cubicBezTo>
                      <a:cubicBezTo>
                        <a:pt x="123" y="98"/>
                        <a:pt x="123" y="98"/>
                        <a:pt x="123" y="98"/>
                      </a:cubicBezTo>
                      <a:cubicBezTo>
                        <a:pt x="123" y="99"/>
                        <a:pt x="123" y="99"/>
                        <a:pt x="123" y="99"/>
                      </a:cubicBezTo>
                      <a:cubicBezTo>
                        <a:pt x="123" y="99"/>
                        <a:pt x="123" y="99"/>
                        <a:pt x="123"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99"/>
                        <a:pt x="124" y="99"/>
                        <a:pt x="124" y="99"/>
                      </a:cubicBezTo>
                      <a:cubicBezTo>
                        <a:pt x="124" y="100"/>
                        <a:pt x="124" y="100"/>
                        <a:pt x="124" y="100"/>
                      </a:cubicBezTo>
                      <a:cubicBezTo>
                        <a:pt x="125" y="100"/>
                        <a:pt x="125" y="100"/>
                        <a:pt x="125" y="100"/>
                      </a:cubicBezTo>
                      <a:cubicBezTo>
                        <a:pt x="125" y="101"/>
                        <a:pt x="125" y="101"/>
                        <a:pt x="125" y="101"/>
                      </a:cubicBezTo>
                      <a:cubicBezTo>
                        <a:pt x="125" y="101"/>
                        <a:pt x="125" y="101"/>
                        <a:pt x="125" y="101"/>
                      </a:cubicBezTo>
                      <a:cubicBezTo>
                        <a:pt x="125" y="102"/>
                        <a:pt x="125" y="102"/>
                        <a:pt x="125" y="102"/>
                      </a:cubicBezTo>
                      <a:cubicBezTo>
                        <a:pt x="125" y="102"/>
                        <a:pt x="125" y="102"/>
                        <a:pt x="125" y="102"/>
                      </a:cubicBezTo>
                      <a:cubicBezTo>
                        <a:pt x="126" y="102"/>
                        <a:pt x="126" y="102"/>
                        <a:pt x="126" y="102"/>
                      </a:cubicBezTo>
                      <a:cubicBezTo>
                        <a:pt x="126" y="102"/>
                        <a:pt x="126" y="102"/>
                        <a:pt x="126" y="102"/>
                      </a:cubicBezTo>
                      <a:cubicBezTo>
                        <a:pt x="127" y="102"/>
                        <a:pt x="127" y="102"/>
                        <a:pt x="127" y="102"/>
                      </a:cubicBezTo>
                      <a:cubicBezTo>
                        <a:pt x="127" y="102"/>
                        <a:pt x="127" y="102"/>
                        <a:pt x="127" y="102"/>
                      </a:cubicBezTo>
                      <a:cubicBezTo>
                        <a:pt x="128" y="103"/>
                        <a:pt x="128" y="103"/>
                        <a:pt x="128" y="103"/>
                      </a:cubicBezTo>
                      <a:cubicBezTo>
                        <a:pt x="128" y="103"/>
                        <a:pt x="128" y="103"/>
                        <a:pt x="128" y="103"/>
                      </a:cubicBezTo>
                      <a:cubicBezTo>
                        <a:pt x="129" y="103"/>
                        <a:pt x="129" y="103"/>
                        <a:pt x="129" y="103"/>
                      </a:cubicBezTo>
                      <a:cubicBezTo>
                        <a:pt x="130" y="104"/>
                        <a:pt x="130" y="104"/>
                        <a:pt x="130" y="104"/>
                      </a:cubicBezTo>
                      <a:cubicBezTo>
                        <a:pt x="130" y="104"/>
                        <a:pt x="130" y="104"/>
                        <a:pt x="130" y="104"/>
                      </a:cubicBezTo>
                      <a:cubicBezTo>
                        <a:pt x="130" y="104"/>
                        <a:pt x="130" y="104"/>
                        <a:pt x="130" y="104"/>
                      </a:cubicBezTo>
                      <a:cubicBezTo>
                        <a:pt x="130" y="105"/>
                        <a:pt x="130" y="105"/>
                        <a:pt x="130" y="105"/>
                      </a:cubicBezTo>
                      <a:cubicBezTo>
                        <a:pt x="129" y="105"/>
                        <a:pt x="129" y="105"/>
                        <a:pt x="129" y="105"/>
                      </a:cubicBezTo>
                      <a:cubicBezTo>
                        <a:pt x="129" y="105"/>
                        <a:pt x="129" y="105"/>
                        <a:pt x="129" y="105"/>
                      </a:cubicBezTo>
                      <a:cubicBezTo>
                        <a:pt x="128" y="105"/>
                        <a:pt x="128" y="105"/>
                        <a:pt x="128" y="105"/>
                      </a:cubicBezTo>
                      <a:cubicBezTo>
                        <a:pt x="128" y="105"/>
                        <a:pt x="128" y="105"/>
                        <a:pt x="128" y="105"/>
                      </a:cubicBezTo>
                      <a:cubicBezTo>
                        <a:pt x="129" y="105"/>
                        <a:pt x="129" y="105"/>
                        <a:pt x="129" y="105"/>
                      </a:cubicBezTo>
                      <a:cubicBezTo>
                        <a:pt x="129" y="105"/>
                        <a:pt x="129" y="105"/>
                        <a:pt x="129" y="105"/>
                      </a:cubicBezTo>
                      <a:cubicBezTo>
                        <a:pt x="129" y="104"/>
                        <a:pt x="129" y="104"/>
                        <a:pt x="129" y="104"/>
                      </a:cubicBezTo>
                      <a:cubicBezTo>
                        <a:pt x="129" y="104"/>
                        <a:pt x="129" y="104"/>
                        <a:pt x="129" y="104"/>
                      </a:cubicBezTo>
                      <a:cubicBezTo>
                        <a:pt x="127" y="104"/>
                        <a:pt x="127" y="104"/>
                        <a:pt x="127" y="104"/>
                      </a:cubicBezTo>
                      <a:cubicBezTo>
                        <a:pt x="127" y="104"/>
                        <a:pt x="127" y="104"/>
                        <a:pt x="127" y="104"/>
                      </a:cubicBezTo>
                      <a:cubicBezTo>
                        <a:pt x="127" y="104"/>
                        <a:pt x="127" y="104"/>
                        <a:pt x="127" y="104"/>
                      </a:cubicBezTo>
                      <a:cubicBezTo>
                        <a:pt x="127" y="103"/>
                        <a:pt x="127" y="103"/>
                        <a:pt x="127"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ubicBezTo>
                        <a:pt x="125" y="104"/>
                        <a:pt x="125" y="104"/>
                        <a:pt x="125" y="104"/>
                      </a:cubicBezTo>
                      <a:cubicBezTo>
                        <a:pt x="125" y="104"/>
                        <a:pt x="125" y="104"/>
                        <a:pt x="125" y="104"/>
                      </a:cubicBezTo>
                      <a:cubicBezTo>
                        <a:pt x="125" y="105"/>
                        <a:pt x="125" y="105"/>
                        <a:pt x="125" y="105"/>
                      </a:cubicBezTo>
                      <a:cubicBezTo>
                        <a:pt x="126" y="106"/>
                        <a:pt x="126" y="106"/>
                        <a:pt x="126" y="106"/>
                      </a:cubicBezTo>
                      <a:cubicBezTo>
                        <a:pt x="126" y="106"/>
                        <a:pt x="126" y="106"/>
                        <a:pt x="126" y="106"/>
                      </a:cubicBezTo>
                      <a:cubicBezTo>
                        <a:pt x="127" y="107"/>
                        <a:pt x="127" y="107"/>
                        <a:pt x="127" y="107"/>
                      </a:cubicBezTo>
                      <a:cubicBezTo>
                        <a:pt x="127" y="107"/>
                        <a:pt x="127" y="107"/>
                        <a:pt x="127" y="107"/>
                      </a:cubicBezTo>
                      <a:cubicBezTo>
                        <a:pt x="128" y="106"/>
                        <a:pt x="128" y="106"/>
                        <a:pt x="128" y="106"/>
                      </a:cubicBezTo>
                      <a:cubicBezTo>
                        <a:pt x="129" y="106"/>
                        <a:pt x="129" y="106"/>
                        <a:pt x="129" y="106"/>
                      </a:cubicBezTo>
                      <a:cubicBezTo>
                        <a:pt x="129" y="106"/>
                        <a:pt x="129" y="106"/>
                        <a:pt x="129" y="106"/>
                      </a:cubicBezTo>
                      <a:cubicBezTo>
                        <a:pt x="130" y="106"/>
                        <a:pt x="130" y="106"/>
                        <a:pt x="130" y="106"/>
                      </a:cubicBezTo>
                      <a:cubicBezTo>
                        <a:pt x="130" y="106"/>
                        <a:pt x="130" y="106"/>
                        <a:pt x="130" y="106"/>
                      </a:cubicBezTo>
                      <a:cubicBezTo>
                        <a:pt x="131" y="105"/>
                        <a:pt x="131" y="105"/>
                        <a:pt x="131" y="105"/>
                      </a:cubicBezTo>
                      <a:cubicBezTo>
                        <a:pt x="131" y="105"/>
                        <a:pt x="131" y="105"/>
                        <a:pt x="131" y="105"/>
                      </a:cubicBezTo>
                      <a:cubicBezTo>
                        <a:pt x="131" y="105"/>
                        <a:pt x="131" y="105"/>
                        <a:pt x="131"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2" y="105"/>
                        <a:pt x="132" y="105"/>
                        <a:pt x="132"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3" y="105"/>
                        <a:pt x="133" y="105"/>
                        <a:pt x="133" y="105"/>
                      </a:cubicBezTo>
                      <a:cubicBezTo>
                        <a:pt x="134" y="105"/>
                        <a:pt x="134" y="105"/>
                        <a:pt x="134" y="105"/>
                      </a:cubicBezTo>
                      <a:cubicBezTo>
                        <a:pt x="134" y="105"/>
                        <a:pt x="134" y="105"/>
                        <a:pt x="134" y="105"/>
                      </a:cubicBezTo>
                      <a:cubicBezTo>
                        <a:pt x="134" y="105"/>
                        <a:pt x="134" y="105"/>
                        <a:pt x="134" y="105"/>
                      </a:cubicBezTo>
                      <a:cubicBezTo>
                        <a:pt x="134" y="105"/>
                        <a:pt x="134" y="105"/>
                        <a:pt x="134" y="105"/>
                      </a:cubicBezTo>
                      <a:cubicBezTo>
                        <a:pt x="135" y="105"/>
                        <a:pt x="135" y="105"/>
                        <a:pt x="135" y="105"/>
                      </a:cubicBezTo>
                      <a:cubicBezTo>
                        <a:pt x="135" y="105"/>
                        <a:pt x="135" y="105"/>
                        <a:pt x="135" y="105"/>
                      </a:cubicBezTo>
                      <a:cubicBezTo>
                        <a:pt x="135" y="105"/>
                        <a:pt x="135" y="105"/>
                        <a:pt x="135" y="105"/>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5" y="104"/>
                        <a:pt x="135" y="104"/>
                        <a:pt x="135" y="104"/>
                      </a:cubicBezTo>
                      <a:cubicBezTo>
                        <a:pt x="136" y="104"/>
                        <a:pt x="136" y="104"/>
                        <a:pt x="136" y="104"/>
                      </a:cubicBezTo>
                      <a:cubicBezTo>
                        <a:pt x="136" y="104"/>
                        <a:pt x="136" y="104"/>
                        <a:pt x="136" y="104"/>
                      </a:cubicBezTo>
                      <a:lnTo>
                        <a:pt x="136" y="103"/>
                      </a:lnTo>
                      <a:close/>
                      <a:moveTo>
                        <a:pt x="126" y="103"/>
                      </a:moveTo>
                      <a:cubicBezTo>
                        <a:pt x="126" y="103"/>
                        <a:pt x="126" y="103"/>
                        <a:pt x="126" y="103"/>
                      </a:cubicBezTo>
                      <a:cubicBezTo>
                        <a:pt x="126" y="103"/>
                        <a:pt x="126" y="103"/>
                        <a:pt x="126" y="103"/>
                      </a:cubicBezTo>
                      <a:cubicBezTo>
                        <a:pt x="126" y="103"/>
                        <a:pt x="126" y="103"/>
                        <a:pt x="126"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6" y="103"/>
                        <a:pt x="126" y="103"/>
                        <a:pt x="126" y="103"/>
                      </a:cubicBezTo>
                      <a:cubicBezTo>
                        <a:pt x="126" y="103"/>
                        <a:pt x="126" y="103"/>
                        <a:pt x="126" y="103"/>
                      </a:cubicBezTo>
                      <a:cubicBezTo>
                        <a:pt x="126" y="103"/>
                        <a:pt x="126" y="103"/>
                        <a:pt x="126" y="103"/>
                      </a:cubicBezTo>
                      <a:cubicBezTo>
                        <a:pt x="126" y="103"/>
                        <a:pt x="126" y="103"/>
                        <a:pt x="126" y="103"/>
                      </a:cubicBezTo>
                      <a:close/>
                      <a:moveTo>
                        <a:pt x="127" y="104"/>
                      </a:moveTo>
                      <a:cubicBezTo>
                        <a:pt x="127" y="104"/>
                        <a:pt x="127" y="104"/>
                        <a:pt x="127" y="104"/>
                      </a:cubicBezTo>
                      <a:cubicBezTo>
                        <a:pt x="127" y="104"/>
                        <a:pt x="127" y="104"/>
                        <a:pt x="127" y="104"/>
                      </a:cubicBezTo>
                      <a:cubicBezTo>
                        <a:pt x="127" y="104"/>
                        <a:pt x="127" y="104"/>
                        <a:pt x="127" y="104"/>
                      </a:cubicBezTo>
                      <a:cubicBezTo>
                        <a:pt x="128" y="103"/>
                        <a:pt x="128" y="103"/>
                        <a:pt x="128" y="103"/>
                      </a:cubicBezTo>
                      <a:cubicBezTo>
                        <a:pt x="128" y="103"/>
                        <a:pt x="128" y="103"/>
                        <a:pt x="128" y="103"/>
                      </a:cubicBezTo>
                      <a:cubicBezTo>
                        <a:pt x="127" y="103"/>
                        <a:pt x="127" y="103"/>
                        <a:pt x="127" y="103"/>
                      </a:cubicBezTo>
                      <a:cubicBezTo>
                        <a:pt x="127" y="103"/>
                        <a:pt x="127" y="103"/>
                        <a:pt x="127" y="103"/>
                      </a:cubicBezTo>
                      <a:cubicBezTo>
                        <a:pt x="127" y="103"/>
                        <a:pt x="127" y="103"/>
                        <a:pt x="127" y="103"/>
                      </a:cubicBezTo>
                      <a:cubicBezTo>
                        <a:pt x="127" y="103"/>
                        <a:pt x="127" y="103"/>
                        <a:pt x="127" y="103"/>
                      </a:cubicBezTo>
                      <a:cubicBezTo>
                        <a:pt x="127" y="104"/>
                        <a:pt x="127" y="104"/>
                        <a:pt x="127" y="104"/>
                      </a:cubicBezTo>
                      <a:close/>
                      <a:moveTo>
                        <a:pt x="136" y="109"/>
                      </a:moveTo>
                      <a:cubicBezTo>
                        <a:pt x="136" y="109"/>
                        <a:pt x="136" y="109"/>
                        <a:pt x="136" y="109"/>
                      </a:cubicBezTo>
                      <a:cubicBezTo>
                        <a:pt x="136" y="110"/>
                        <a:pt x="136" y="110"/>
                        <a:pt x="136" y="110"/>
                      </a:cubicBezTo>
                      <a:cubicBezTo>
                        <a:pt x="136" y="110"/>
                        <a:pt x="136" y="110"/>
                        <a:pt x="136" y="110"/>
                      </a:cubicBezTo>
                      <a:cubicBezTo>
                        <a:pt x="136" y="109"/>
                        <a:pt x="136" y="109"/>
                        <a:pt x="136" y="109"/>
                      </a:cubicBezTo>
                      <a:cubicBezTo>
                        <a:pt x="136" y="109"/>
                        <a:pt x="136" y="109"/>
                        <a:pt x="136" y="109"/>
                      </a:cubicBezTo>
                      <a:cubicBezTo>
                        <a:pt x="136" y="109"/>
                        <a:pt x="136" y="109"/>
                        <a:pt x="136" y="109"/>
                      </a:cubicBezTo>
                      <a:close/>
                      <a:moveTo>
                        <a:pt x="142" y="97"/>
                      </a:moveTo>
                      <a:cubicBezTo>
                        <a:pt x="142" y="97"/>
                        <a:pt x="142" y="97"/>
                        <a:pt x="142" y="97"/>
                      </a:cubicBezTo>
                      <a:cubicBezTo>
                        <a:pt x="142" y="98"/>
                        <a:pt x="142" y="98"/>
                        <a:pt x="142" y="98"/>
                      </a:cubicBezTo>
                      <a:cubicBezTo>
                        <a:pt x="141" y="98"/>
                        <a:pt x="141" y="98"/>
                        <a:pt x="141" y="98"/>
                      </a:cubicBezTo>
                      <a:cubicBezTo>
                        <a:pt x="141" y="99"/>
                        <a:pt x="141" y="99"/>
                        <a:pt x="141" y="99"/>
                      </a:cubicBezTo>
                      <a:cubicBezTo>
                        <a:pt x="141" y="99"/>
                        <a:pt x="141" y="99"/>
                        <a:pt x="141" y="99"/>
                      </a:cubicBezTo>
                      <a:cubicBezTo>
                        <a:pt x="141" y="99"/>
                        <a:pt x="141" y="99"/>
                        <a:pt x="141" y="99"/>
                      </a:cubicBezTo>
                      <a:cubicBezTo>
                        <a:pt x="141" y="99"/>
                        <a:pt x="141" y="99"/>
                        <a:pt x="141" y="99"/>
                      </a:cubicBezTo>
                      <a:cubicBezTo>
                        <a:pt x="142" y="98"/>
                        <a:pt x="142" y="98"/>
                        <a:pt x="142" y="98"/>
                      </a:cubicBezTo>
                      <a:cubicBezTo>
                        <a:pt x="142" y="98"/>
                        <a:pt x="142" y="98"/>
                        <a:pt x="142" y="98"/>
                      </a:cubicBezTo>
                      <a:cubicBezTo>
                        <a:pt x="142" y="98"/>
                        <a:pt x="142" y="98"/>
                        <a:pt x="142" y="98"/>
                      </a:cubicBezTo>
                      <a:cubicBezTo>
                        <a:pt x="142" y="97"/>
                        <a:pt x="142" y="97"/>
                        <a:pt x="142" y="97"/>
                      </a:cubicBezTo>
                      <a:cubicBezTo>
                        <a:pt x="142" y="97"/>
                        <a:pt x="142" y="97"/>
                        <a:pt x="142" y="97"/>
                      </a:cubicBezTo>
                      <a:cubicBezTo>
                        <a:pt x="142" y="97"/>
                        <a:pt x="142" y="97"/>
                        <a:pt x="142" y="97"/>
                      </a:cubicBezTo>
                      <a:cubicBezTo>
                        <a:pt x="142" y="97"/>
                        <a:pt x="142" y="97"/>
                        <a:pt x="142" y="97"/>
                      </a:cubicBezTo>
                      <a:close/>
                      <a:moveTo>
                        <a:pt x="141" y="93"/>
                      </a:moveTo>
                      <a:cubicBezTo>
                        <a:pt x="141" y="93"/>
                        <a:pt x="141" y="93"/>
                        <a:pt x="141" y="93"/>
                      </a:cubicBezTo>
                      <a:cubicBezTo>
                        <a:pt x="141" y="93"/>
                        <a:pt x="141" y="93"/>
                        <a:pt x="141" y="93"/>
                      </a:cubicBezTo>
                      <a:cubicBezTo>
                        <a:pt x="141" y="93"/>
                        <a:pt x="141" y="93"/>
                        <a:pt x="141" y="93"/>
                      </a:cubicBezTo>
                      <a:cubicBezTo>
                        <a:pt x="141" y="93"/>
                        <a:pt x="141" y="93"/>
                        <a:pt x="141" y="93"/>
                      </a:cubicBezTo>
                      <a:cubicBezTo>
                        <a:pt x="142" y="93"/>
                        <a:pt x="142" y="93"/>
                        <a:pt x="142" y="93"/>
                      </a:cubicBezTo>
                      <a:cubicBezTo>
                        <a:pt x="142" y="93"/>
                        <a:pt x="142" y="93"/>
                        <a:pt x="142" y="93"/>
                      </a:cubicBezTo>
                      <a:cubicBezTo>
                        <a:pt x="142" y="92"/>
                        <a:pt x="142" y="92"/>
                        <a:pt x="142" y="92"/>
                      </a:cubicBezTo>
                      <a:cubicBezTo>
                        <a:pt x="141" y="92"/>
                        <a:pt x="141" y="92"/>
                        <a:pt x="141" y="92"/>
                      </a:cubicBezTo>
                      <a:cubicBezTo>
                        <a:pt x="141" y="92"/>
                        <a:pt x="141" y="92"/>
                        <a:pt x="141" y="92"/>
                      </a:cubicBezTo>
                      <a:cubicBezTo>
                        <a:pt x="141" y="92"/>
                        <a:pt x="141" y="92"/>
                        <a:pt x="141" y="92"/>
                      </a:cubicBezTo>
                      <a:cubicBezTo>
                        <a:pt x="141" y="93"/>
                        <a:pt x="141" y="93"/>
                        <a:pt x="141" y="93"/>
                      </a:cubicBezTo>
                      <a:cubicBezTo>
                        <a:pt x="141" y="93"/>
                        <a:pt x="141" y="93"/>
                        <a:pt x="141" y="93"/>
                      </a:cubicBezTo>
                      <a:cubicBezTo>
                        <a:pt x="141" y="93"/>
                        <a:pt x="141" y="93"/>
                        <a:pt x="141" y="93"/>
                      </a:cubicBezTo>
                      <a:cubicBezTo>
                        <a:pt x="141" y="93"/>
                        <a:pt x="141" y="93"/>
                        <a:pt x="141" y="93"/>
                      </a:cubicBezTo>
                      <a:cubicBezTo>
                        <a:pt x="141" y="93"/>
                        <a:pt x="141" y="93"/>
                        <a:pt x="141" y="93"/>
                      </a:cubicBezTo>
                      <a:close/>
                      <a:moveTo>
                        <a:pt x="141" y="100"/>
                      </a:moveTo>
                      <a:cubicBezTo>
                        <a:pt x="140" y="101"/>
                        <a:pt x="140" y="101"/>
                        <a:pt x="140" y="101"/>
                      </a:cubicBezTo>
                      <a:cubicBezTo>
                        <a:pt x="140" y="101"/>
                        <a:pt x="140" y="101"/>
                        <a:pt x="140" y="101"/>
                      </a:cubicBezTo>
                      <a:cubicBezTo>
                        <a:pt x="139" y="101"/>
                        <a:pt x="139" y="101"/>
                        <a:pt x="139" y="101"/>
                      </a:cubicBezTo>
                      <a:cubicBezTo>
                        <a:pt x="139" y="101"/>
                        <a:pt x="139" y="101"/>
                        <a:pt x="139" y="101"/>
                      </a:cubicBezTo>
                      <a:cubicBezTo>
                        <a:pt x="139" y="102"/>
                        <a:pt x="139" y="102"/>
                        <a:pt x="139" y="102"/>
                      </a:cubicBezTo>
                      <a:cubicBezTo>
                        <a:pt x="140" y="102"/>
                        <a:pt x="140" y="102"/>
                        <a:pt x="140" y="102"/>
                      </a:cubicBezTo>
                      <a:cubicBezTo>
                        <a:pt x="140" y="102"/>
                        <a:pt x="140" y="102"/>
                        <a:pt x="140" y="102"/>
                      </a:cubicBezTo>
                      <a:cubicBezTo>
                        <a:pt x="140" y="102"/>
                        <a:pt x="140" y="102"/>
                        <a:pt x="140" y="102"/>
                      </a:cubicBezTo>
                      <a:cubicBezTo>
                        <a:pt x="140" y="103"/>
                        <a:pt x="140" y="103"/>
                        <a:pt x="140" y="103"/>
                      </a:cubicBezTo>
                      <a:cubicBezTo>
                        <a:pt x="139" y="103"/>
                        <a:pt x="139" y="103"/>
                        <a:pt x="139" y="103"/>
                      </a:cubicBezTo>
                      <a:cubicBezTo>
                        <a:pt x="139" y="104"/>
                        <a:pt x="139" y="104"/>
                        <a:pt x="139" y="104"/>
                      </a:cubicBezTo>
                      <a:cubicBezTo>
                        <a:pt x="138" y="104"/>
                        <a:pt x="138" y="104"/>
                        <a:pt x="138" y="104"/>
                      </a:cubicBezTo>
                      <a:cubicBezTo>
                        <a:pt x="138" y="105"/>
                        <a:pt x="138" y="105"/>
                        <a:pt x="138" y="105"/>
                      </a:cubicBezTo>
                      <a:cubicBezTo>
                        <a:pt x="138" y="104"/>
                        <a:pt x="138" y="104"/>
                        <a:pt x="138" y="104"/>
                      </a:cubicBezTo>
                      <a:cubicBezTo>
                        <a:pt x="139" y="104"/>
                        <a:pt x="139" y="104"/>
                        <a:pt x="139" y="104"/>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9" y="105"/>
                        <a:pt x="139" y="105"/>
                        <a:pt x="139" y="105"/>
                      </a:cubicBezTo>
                      <a:cubicBezTo>
                        <a:pt x="138" y="105"/>
                        <a:pt x="138" y="105"/>
                        <a:pt x="138" y="105"/>
                      </a:cubicBezTo>
                      <a:cubicBezTo>
                        <a:pt x="138" y="106"/>
                        <a:pt x="138" y="106"/>
                        <a:pt x="138" y="106"/>
                      </a:cubicBezTo>
                      <a:cubicBezTo>
                        <a:pt x="138" y="106"/>
                        <a:pt x="138" y="106"/>
                        <a:pt x="138" y="106"/>
                      </a:cubicBezTo>
                      <a:cubicBezTo>
                        <a:pt x="138" y="106"/>
                        <a:pt x="138" y="106"/>
                        <a:pt x="138" y="106"/>
                      </a:cubicBezTo>
                      <a:cubicBezTo>
                        <a:pt x="138" y="107"/>
                        <a:pt x="138" y="107"/>
                        <a:pt x="138" y="107"/>
                      </a:cubicBezTo>
                      <a:cubicBezTo>
                        <a:pt x="138" y="107"/>
                        <a:pt x="138" y="107"/>
                        <a:pt x="138" y="107"/>
                      </a:cubicBezTo>
                      <a:cubicBezTo>
                        <a:pt x="137" y="107"/>
                        <a:pt x="137" y="107"/>
                        <a:pt x="137" y="107"/>
                      </a:cubicBezTo>
                      <a:cubicBezTo>
                        <a:pt x="137" y="107"/>
                        <a:pt x="137" y="107"/>
                        <a:pt x="137" y="107"/>
                      </a:cubicBezTo>
                      <a:cubicBezTo>
                        <a:pt x="137" y="107"/>
                        <a:pt x="137" y="107"/>
                        <a:pt x="137" y="107"/>
                      </a:cubicBezTo>
                      <a:cubicBezTo>
                        <a:pt x="137" y="108"/>
                        <a:pt x="137" y="108"/>
                        <a:pt x="137" y="108"/>
                      </a:cubicBezTo>
                      <a:cubicBezTo>
                        <a:pt x="137" y="108"/>
                        <a:pt x="137" y="108"/>
                        <a:pt x="137" y="108"/>
                      </a:cubicBezTo>
                      <a:cubicBezTo>
                        <a:pt x="137" y="108"/>
                        <a:pt x="137" y="108"/>
                        <a:pt x="137" y="108"/>
                      </a:cubicBezTo>
                      <a:cubicBezTo>
                        <a:pt x="136" y="108"/>
                        <a:pt x="136" y="108"/>
                        <a:pt x="136" y="108"/>
                      </a:cubicBezTo>
                      <a:cubicBezTo>
                        <a:pt x="137" y="109"/>
                        <a:pt x="137" y="109"/>
                        <a:pt x="137" y="109"/>
                      </a:cubicBezTo>
                      <a:cubicBezTo>
                        <a:pt x="137" y="109"/>
                        <a:pt x="137" y="109"/>
                        <a:pt x="137" y="109"/>
                      </a:cubicBezTo>
                      <a:cubicBezTo>
                        <a:pt x="137" y="108"/>
                        <a:pt x="137" y="108"/>
                        <a:pt x="137" y="108"/>
                      </a:cubicBezTo>
                      <a:cubicBezTo>
                        <a:pt x="138" y="107"/>
                        <a:pt x="138" y="107"/>
                        <a:pt x="138" y="107"/>
                      </a:cubicBezTo>
                      <a:cubicBezTo>
                        <a:pt x="138" y="107"/>
                        <a:pt x="138" y="107"/>
                        <a:pt x="138" y="107"/>
                      </a:cubicBezTo>
                      <a:cubicBezTo>
                        <a:pt x="138" y="106"/>
                        <a:pt x="138" y="106"/>
                        <a:pt x="138" y="106"/>
                      </a:cubicBezTo>
                      <a:cubicBezTo>
                        <a:pt x="138" y="106"/>
                        <a:pt x="138" y="106"/>
                        <a:pt x="138" y="106"/>
                      </a:cubicBezTo>
                      <a:cubicBezTo>
                        <a:pt x="138" y="106"/>
                        <a:pt x="138" y="106"/>
                        <a:pt x="138" y="106"/>
                      </a:cubicBezTo>
                      <a:cubicBezTo>
                        <a:pt x="139" y="106"/>
                        <a:pt x="139" y="106"/>
                        <a:pt x="139" y="106"/>
                      </a:cubicBezTo>
                      <a:cubicBezTo>
                        <a:pt x="139" y="106"/>
                        <a:pt x="139" y="106"/>
                        <a:pt x="139" y="106"/>
                      </a:cubicBezTo>
                      <a:cubicBezTo>
                        <a:pt x="140" y="104"/>
                        <a:pt x="140" y="104"/>
                        <a:pt x="140" y="104"/>
                      </a:cubicBezTo>
                      <a:cubicBezTo>
                        <a:pt x="140" y="104"/>
                        <a:pt x="140" y="104"/>
                        <a:pt x="140" y="104"/>
                      </a:cubicBezTo>
                      <a:cubicBezTo>
                        <a:pt x="140" y="103"/>
                        <a:pt x="140" y="103"/>
                        <a:pt x="140" y="103"/>
                      </a:cubicBezTo>
                      <a:cubicBezTo>
                        <a:pt x="140" y="103"/>
                        <a:pt x="140" y="103"/>
                        <a:pt x="140" y="103"/>
                      </a:cubicBezTo>
                      <a:cubicBezTo>
                        <a:pt x="140" y="102"/>
                        <a:pt x="140" y="102"/>
                        <a:pt x="140" y="102"/>
                      </a:cubicBezTo>
                      <a:cubicBezTo>
                        <a:pt x="141" y="101"/>
                        <a:pt x="141" y="101"/>
                        <a:pt x="141" y="101"/>
                      </a:cubicBezTo>
                      <a:cubicBezTo>
                        <a:pt x="141" y="101"/>
                        <a:pt x="141" y="101"/>
                        <a:pt x="141" y="101"/>
                      </a:cubicBezTo>
                      <a:cubicBezTo>
                        <a:pt x="141" y="101"/>
                        <a:pt x="141" y="101"/>
                        <a:pt x="141" y="101"/>
                      </a:cubicBezTo>
                      <a:cubicBezTo>
                        <a:pt x="141" y="101"/>
                        <a:pt x="141" y="101"/>
                        <a:pt x="141" y="101"/>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ubicBezTo>
                        <a:pt x="141" y="100"/>
                        <a:pt x="141" y="100"/>
                        <a:pt x="141" y="100"/>
                      </a:cubicBezTo>
                      <a:close/>
                      <a:moveTo>
                        <a:pt x="122" y="116"/>
                      </a:moveTo>
                      <a:cubicBezTo>
                        <a:pt x="122" y="116"/>
                        <a:pt x="122" y="116"/>
                        <a:pt x="122" y="116"/>
                      </a:cubicBezTo>
                      <a:cubicBezTo>
                        <a:pt x="122" y="116"/>
                        <a:pt x="122" y="116"/>
                        <a:pt x="122" y="116"/>
                      </a:cubicBezTo>
                      <a:cubicBezTo>
                        <a:pt x="122" y="116"/>
                        <a:pt x="122" y="116"/>
                        <a:pt x="122" y="116"/>
                      </a:cubicBezTo>
                      <a:cubicBezTo>
                        <a:pt x="121" y="116"/>
                        <a:pt x="121" y="116"/>
                        <a:pt x="121" y="116"/>
                      </a:cubicBezTo>
                      <a:cubicBezTo>
                        <a:pt x="121" y="116"/>
                        <a:pt x="121" y="116"/>
                        <a:pt x="121" y="116"/>
                      </a:cubicBezTo>
                      <a:cubicBezTo>
                        <a:pt x="121" y="116"/>
                        <a:pt x="121" y="116"/>
                        <a:pt x="121" y="116"/>
                      </a:cubicBezTo>
                      <a:cubicBezTo>
                        <a:pt x="121" y="116"/>
                        <a:pt x="121" y="116"/>
                        <a:pt x="121" y="116"/>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cubicBezTo>
                        <a:pt x="122" y="117"/>
                        <a:pt x="122" y="117"/>
                        <a:pt x="122" y="117"/>
                      </a:cubicBezTo>
                      <a:lnTo>
                        <a:pt x="122" y="116"/>
                      </a:lnTo>
                      <a:close/>
                      <a:moveTo>
                        <a:pt x="122" y="116"/>
                      </a:moveTo>
                      <a:cubicBezTo>
                        <a:pt x="122" y="116"/>
                        <a:pt x="122" y="116"/>
                        <a:pt x="122" y="116"/>
                      </a:cubicBezTo>
                      <a:cubicBezTo>
                        <a:pt x="122" y="116"/>
                        <a:pt x="122" y="116"/>
                        <a:pt x="122" y="116"/>
                      </a:cubicBezTo>
                      <a:cubicBezTo>
                        <a:pt x="122" y="116"/>
                        <a:pt x="122" y="116"/>
                        <a:pt x="122" y="116"/>
                      </a:cubicBezTo>
                      <a:cubicBezTo>
                        <a:pt x="122" y="117"/>
                        <a:pt x="122" y="117"/>
                        <a:pt x="122" y="117"/>
                      </a:cubicBezTo>
                      <a:cubicBezTo>
                        <a:pt x="122" y="117"/>
                        <a:pt x="122" y="117"/>
                        <a:pt x="122" y="117"/>
                      </a:cubicBezTo>
                      <a:cubicBezTo>
                        <a:pt x="122" y="117"/>
                        <a:pt x="122" y="117"/>
                        <a:pt x="122" y="117"/>
                      </a:cubicBezTo>
                      <a:cubicBezTo>
                        <a:pt x="123" y="117"/>
                        <a:pt x="123" y="117"/>
                        <a:pt x="123" y="117"/>
                      </a:cubicBezTo>
                      <a:cubicBezTo>
                        <a:pt x="123" y="117"/>
                        <a:pt x="123" y="117"/>
                        <a:pt x="123" y="117"/>
                      </a:cubicBezTo>
                      <a:cubicBezTo>
                        <a:pt x="123" y="117"/>
                        <a:pt x="123" y="117"/>
                        <a:pt x="123" y="117"/>
                      </a:cubicBezTo>
                      <a:cubicBezTo>
                        <a:pt x="123" y="117"/>
                        <a:pt x="123" y="117"/>
                        <a:pt x="123" y="117"/>
                      </a:cubicBezTo>
                      <a:cubicBezTo>
                        <a:pt x="123" y="117"/>
                        <a:pt x="123" y="117"/>
                        <a:pt x="123" y="117"/>
                      </a:cubicBezTo>
                      <a:lnTo>
                        <a:pt x="122" y="116"/>
                      </a:lnTo>
                      <a:close/>
                      <a:moveTo>
                        <a:pt x="133" y="112"/>
                      </a:moveTo>
                      <a:cubicBezTo>
                        <a:pt x="133" y="112"/>
                        <a:pt x="133" y="112"/>
                        <a:pt x="133" y="112"/>
                      </a:cubicBezTo>
                      <a:cubicBezTo>
                        <a:pt x="133" y="112"/>
                        <a:pt x="133" y="112"/>
                        <a:pt x="133" y="112"/>
                      </a:cubicBezTo>
                      <a:cubicBezTo>
                        <a:pt x="133" y="111"/>
                        <a:pt x="133" y="111"/>
                        <a:pt x="133" y="111"/>
                      </a:cubicBezTo>
                      <a:cubicBezTo>
                        <a:pt x="133" y="111"/>
                        <a:pt x="133" y="111"/>
                        <a:pt x="133" y="111"/>
                      </a:cubicBezTo>
                      <a:cubicBezTo>
                        <a:pt x="133" y="112"/>
                        <a:pt x="133" y="112"/>
                        <a:pt x="133" y="112"/>
                      </a:cubicBezTo>
                      <a:cubicBezTo>
                        <a:pt x="133" y="112"/>
                        <a:pt x="133" y="112"/>
                        <a:pt x="133" y="112"/>
                      </a:cubicBezTo>
                      <a:cubicBezTo>
                        <a:pt x="133" y="112"/>
                        <a:pt x="133" y="112"/>
                        <a:pt x="133" y="112"/>
                      </a:cubicBezTo>
                      <a:cubicBezTo>
                        <a:pt x="133" y="112"/>
                        <a:pt x="133" y="112"/>
                        <a:pt x="133" y="112"/>
                      </a:cubicBezTo>
                      <a:cubicBezTo>
                        <a:pt x="134" y="112"/>
                        <a:pt x="134" y="112"/>
                        <a:pt x="134" y="112"/>
                      </a:cubicBezTo>
                      <a:cubicBezTo>
                        <a:pt x="134" y="112"/>
                        <a:pt x="134" y="112"/>
                        <a:pt x="134" y="112"/>
                      </a:cubicBezTo>
                      <a:cubicBezTo>
                        <a:pt x="134" y="112"/>
                        <a:pt x="134" y="112"/>
                        <a:pt x="134" y="112"/>
                      </a:cubicBezTo>
                      <a:cubicBezTo>
                        <a:pt x="134" y="112"/>
                        <a:pt x="134" y="112"/>
                        <a:pt x="134" y="112"/>
                      </a:cubicBezTo>
                      <a:lnTo>
                        <a:pt x="133" y="112"/>
                      </a:lnTo>
                      <a:close/>
                      <a:moveTo>
                        <a:pt x="123" y="115"/>
                      </a:moveTo>
                      <a:cubicBezTo>
                        <a:pt x="123" y="115"/>
                        <a:pt x="123" y="115"/>
                        <a:pt x="123" y="115"/>
                      </a:cubicBezTo>
                      <a:cubicBezTo>
                        <a:pt x="123" y="115"/>
                        <a:pt x="123" y="115"/>
                        <a:pt x="123" y="115"/>
                      </a:cubicBezTo>
                      <a:cubicBezTo>
                        <a:pt x="123" y="115"/>
                        <a:pt x="123" y="115"/>
                        <a:pt x="123" y="115"/>
                      </a:cubicBezTo>
                      <a:cubicBezTo>
                        <a:pt x="123" y="115"/>
                        <a:pt x="123" y="115"/>
                        <a:pt x="123" y="115"/>
                      </a:cubicBezTo>
                      <a:cubicBezTo>
                        <a:pt x="124" y="117"/>
                        <a:pt x="124" y="117"/>
                        <a:pt x="124" y="117"/>
                      </a:cubicBezTo>
                      <a:cubicBezTo>
                        <a:pt x="124" y="117"/>
                        <a:pt x="124" y="117"/>
                        <a:pt x="124" y="117"/>
                      </a:cubicBezTo>
                      <a:cubicBezTo>
                        <a:pt x="124" y="117"/>
                        <a:pt x="124" y="117"/>
                        <a:pt x="124" y="117"/>
                      </a:cubicBezTo>
                      <a:cubicBezTo>
                        <a:pt x="124" y="116"/>
                        <a:pt x="124" y="116"/>
                        <a:pt x="124" y="116"/>
                      </a:cubicBezTo>
                      <a:lnTo>
                        <a:pt x="123" y="115"/>
                      </a:lnTo>
                      <a:close/>
                      <a:moveTo>
                        <a:pt x="121" y="117"/>
                      </a:move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6"/>
                        <a:pt x="121" y="116"/>
                        <a:pt x="121" y="116"/>
                      </a:cubicBezTo>
                      <a:cubicBezTo>
                        <a:pt x="120" y="116"/>
                        <a:pt x="120" y="116"/>
                        <a:pt x="120" y="116"/>
                      </a:cubicBezTo>
                      <a:cubicBezTo>
                        <a:pt x="120" y="117"/>
                        <a:pt x="120" y="117"/>
                        <a:pt x="120"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7"/>
                        <a:pt x="121" y="117"/>
                        <a:pt x="121" y="117"/>
                      </a:cubicBezTo>
                      <a:cubicBezTo>
                        <a:pt x="121" y="118"/>
                        <a:pt x="121" y="118"/>
                        <a:pt x="121" y="118"/>
                      </a:cubicBezTo>
                      <a:cubicBezTo>
                        <a:pt x="121" y="118"/>
                        <a:pt x="121" y="118"/>
                        <a:pt x="121" y="118"/>
                      </a:cubicBezTo>
                      <a:cubicBezTo>
                        <a:pt x="121" y="118"/>
                        <a:pt x="121" y="118"/>
                        <a:pt x="121" y="118"/>
                      </a:cubicBezTo>
                      <a:cubicBezTo>
                        <a:pt x="121" y="117"/>
                        <a:pt x="121" y="117"/>
                        <a:pt x="121" y="117"/>
                      </a:cubicBezTo>
                      <a:cubicBezTo>
                        <a:pt x="120" y="117"/>
                        <a:pt x="120" y="117"/>
                        <a:pt x="120" y="117"/>
                      </a:cubicBezTo>
                      <a:cubicBezTo>
                        <a:pt x="120" y="117"/>
                        <a:pt x="120" y="117"/>
                        <a:pt x="120" y="117"/>
                      </a:cubicBezTo>
                      <a:cubicBezTo>
                        <a:pt x="120" y="118"/>
                        <a:pt x="120" y="118"/>
                        <a:pt x="120" y="118"/>
                      </a:cubicBezTo>
                      <a:cubicBezTo>
                        <a:pt x="121" y="118"/>
                        <a:pt x="121" y="118"/>
                        <a:pt x="121" y="118"/>
                      </a:cubicBezTo>
                      <a:cubicBezTo>
                        <a:pt x="121" y="118"/>
                        <a:pt x="121" y="118"/>
                        <a:pt x="121" y="118"/>
                      </a:cubicBezTo>
                      <a:cubicBezTo>
                        <a:pt x="121" y="118"/>
                        <a:pt x="121" y="118"/>
                        <a:pt x="121" y="118"/>
                      </a:cubicBezTo>
                      <a:cubicBezTo>
                        <a:pt x="121" y="118"/>
                        <a:pt x="121" y="118"/>
                        <a:pt x="121" y="118"/>
                      </a:cubicBezTo>
                      <a:cubicBezTo>
                        <a:pt x="120" y="118"/>
                        <a:pt x="120" y="118"/>
                        <a:pt x="120" y="118"/>
                      </a:cubicBezTo>
                      <a:cubicBezTo>
                        <a:pt x="120" y="118"/>
                        <a:pt x="120" y="118"/>
                        <a:pt x="120" y="118"/>
                      </a:cubicBezTo>
                      <a:cubicBezTo>
                        <a:pt x="120" y="118"/>
                        <a:pt x="120" y="118"/>
                        <a:pt x="120" y="118"/>
                      </a:cubicBezTo>
                      <a:cubicBezTo>
                        <a:pt x="120" y="118"/>
                        <a:pt x="120" y="118"/>
                        <a:pt x="120" y="118"/>
                      </a:cubicBezTo>
                      <a:cubicBezTo>
                        <a:pt x="119" y="119"/>
                        <a:pt x="119" y="119"/>
                        <a:pt x="119" y="119"/>
                      </a:cubicBezTo>
                      <a:cubicBezTo>
                        <a:pt x="119" y="119"/>
                        <a:pt x="119" y="119"/>
                        <a:pt x="119" y="119"/>
                      </a:cubicBezTo>
                      <a:cubicBezTo>
                        <a:pt x="121" y="118"/>
                        <a:pt x="121" y="118"/>
                        <a:pt x="121" y="118"/>
                      </a:cubicBezTo>
                      <a:cubicBezTo>
                        <a:pt x="121" y="118"/>
                        <a:pt x="121" y="118"/>
                        <a:pt x="121" y="118"/>
                      </a:cubicBezTo>
                      <a:cubicBezTo>
                        <a:pt x="122" y="118"/>
                        <a:pt x="122" y="118"/>
                        <a:pt x="122" y="118"/>
                      </a:cubicBezTo>
                      <a:cubicBezTo>
                        <a:pt x="122" y="117"/>
                        <a:pt x="122" y="117"/>
                        <a:pt x="122" y="117"/>
                      </a:cubicBezTo>
                      <a:lnTo>
                        <a:pt x="121" y="117"/>
                      </a:lnTo>
                      <a:close/>
                      <a:moveTo>
                        <a:pt x="123" y="117"/>
                      </a:moveTo>
                      <a:cubicBezTo>
                        <a:pt x="123" y="117"/>
                        <a:pt x="123" y="117"/>
                        <a:pt x="123" y="117"/>
                      </a:cubicBezTo>
                      <a:cubicBezTo>
                        <a:pt x="123" y="117"/>
                        <a:pt x="123" y="117"/>
                        <a:pt x="123" y="117"/>
                      </a:cubicBezTo>
                      <a:cubicBezTo>
                        <a:pt x="123" y="117"/>
                        <a:pt x="123" y="117"/>
                        <a:pt x="123" y="117"/>
                      </a:cubicBezTo>
                      <a:cubicBezTo>
                        <a:pt x="123" y="117"/>
                        <a:pt x="123" y="117"/>
                        <a:pt x="123" y="117"/>
                      </a:cubicBezTo>
                      <a:close/>
                      <a:moveTo>
                        <a:pt x="124" y="116"/>
                      </a:moveTo>
                      <a:cubicBezTo>
                        <a:pt x="124" y="116"/>
                        <a:pt x="124" y="116"/>
                        <a:pt x="124" y="116"/>
                      </a:cubicBezTo>
                      <a:cubicBezTo>
                        <a:pt x="124" y="116"/>
                        <a:pt x="124" y="116"/>
                        <a:pt x="124" y="116"/>
                      </a:cubicBezTo>
                      <a:cubicBezTo>
                        <a:pt x="124" y="116"/>
                        <a:pt x="124" y="116"/>
                        <a:pt x="124" y="116"/>
                      </a:cubicBezTo>
                      <a:cubicBezTo>
                        <a:pt x="124" y="116"/>
                        <a:pt x="124" y="116"/>
                        <a:pt x="124" y="116"/>
                      </a:cubicBezTo>
                      <a:cubicBezTo>
                        <a:pt x="125" y="116"/>
                        <a:pt x="125" y="116"/>
                        <a:pt x="125" y="116"/>
                      </a:cubicBezTo>
                      <a:cubicBezTo>
                        <a:pt x="125" y="116"/>
                        <a:pt x="125" y="116"/>
                        <a:pt x="125" y="116"/>
                      </a:cubicBezTo>
                      <a:cubicBezTo>
                        <a:pt x="125" y="116"/>
                        <a:pt x="125" y="116"/>
                        <a:pt x="125" y="116"/>
                      </a:cubicBezTo>
                      <a:cubicBezTo>
                        <a:pt x="125" y="116"/>
                        <a:pt x="125" y="116"/>
                        <a:pt x="125" y="116"/>
                      </a:cubicBezTo>
                      <a:lnTo>
                        <a:pt x="124" y="116"/>
                      </a:lnTo>
                      <a:close/>
                      <a:moveTo>
                        <a:pt x="131" y="113"/>
                      </a:moveTo>
                      <a:cubicBezTo>
                        <a:pt x="130" y="114"/>
                        <a:pt x="130" y="114"/>
                        <a:pt x="130" y="114"/>
                      </a:cubicBezTo>
                      <a:cubicBezTo>
                        <a:pt x="131" y="114"/>
                        <a:pt x="131" y="114"/>
                        <a:pt x="131" y="114"/>
                      </a:cubicBezTo>
                      <a:cubicBezTo>
                        <a:pt x="131" y="113"/>
                        <a:pt x="131" y="113"/>
                        <a:pt x="131" y="113"/>
                      </a:cubicBezTo>
                      <a:cubicBezTo>
                        <a:pt x="131" y="113"/>
                        <a:pt x="131" y="113"/>
                        <a:pt x="131" y="113"/>
                      </a:cubicBezTo>
                      <a:cubicBezTo>
                        <a:pt x="131" y="113"/>
                        <a:pt x="131" y="113"/>
                        <a:pt x="131" y="113"/>
                      </a:cubicBezTo>
                      <a:cubicBezTo>
                        <a:pt x="131" y="113"/>
                        <a:pt x="131" y="113"/>
                        <a:pt x="131" y="113"/>
                      </a:cubicBezTo>
                      <a:cubicBezTo>
                        <a:pt x="131" y="113"/>
                        <a:pt x="131" y="113"/>
                        <a:pt x="131" y="113"/>
                      </a:cubicBezTo>
                      <a:close/>
                      <a:moveTo>
                        <a:pt x="129" y="114"/>
                      </a:moveTo>
                      <a:cubicBezTo>
                        <a:pt x="128" y="115"/>
                        <a:pt x="128" y="115"/>
                        <a:pt x="128" y="115"/>
                      </a:cubicBezTo>
                      <a:cubicBezTo>
                        <a:pt x="128" y="115"/>
                        <a:pt x="128" y="115"/>
                        <a:pt x="128" y="115"/>
                      </a:cubicBezTo>
                      <a:cubicBezTo>
                        <a:pt x="128" y="115"/>
                        <a:pt x="128" y="115"/>
                        <a:pt x="128" y="115"/>
                      </a:cubicBezTo>
                      <a:cubicBezTo>
                        <a:pt x="129" y="115"/>
                        <a:pt x="129" y="115"/>
                        <a:pt x="129" y="115"/>
                      </a:cubicBezTo>
                      <a:cubicBezTo>
                        <a:pt x="129" y="115"/>
                        <a:pt x="129" y="115"/>
                        <a:pt x="129" y="115"/>
                      </a:cubicBezTo>
                      <a:cubicBezTo>
                        <a:pt x="129" y="115"/>
                        <a:pt x="129" y="115"/>
                        <a:pt x="129" y="115"/>
                      </a:cubicBezTo>
                      <a:cubicBezTo>
                        <a:pt x="129" y="115"/>
                        <a:pt x="129" y="115"/>
                        <a:pt x="129" y="115"/>
                      </a:cubicBezTo>
                      <a:cubicBezTo>
                        <a:pt x="129" y="115"/>
                        <a:pt x="129" y="115"/>
                        <a:pt x="129" y="115"/>
                      </a:cubicBezTo>
                      <a:cubicBezTo>
                        <a:pt x="129" y="114"/>
                        <a:pt x="129" y="114"/>
                        <a:pt x="129" y="114"/>
                      </a:cubicBezTo>
                      <a:cubicBezTo>
                        <a:pt x="129" y="114"/>
                        <a:pt x="129" y="114"/>
                        <a:pt x="129" y="114"/>
                      </a:cubicBezTo>
                      <a:cubicBezTo>
                        <a:pt x="129" y="114"/>
                        <a:pt x="129" y="114"/>
                        <a:pt x="129" y="114"/>
                      </a:cubicBezTo>
                      <a:close/>
                      <a:moveTo>
                        <a:pt x="126" y="116"/>
                      </a:moveTo>
                      <a:cubicBezTo>
                        <a:pt x="126" y="116"/>
                        <a:pt x="126" y="116"/>
                        <a:pt x="126" y="116"/>
                      </a:cubicBezTo>
                      <a:cubicBezTo>
                        <a:pt x="126" y="116"/>
                        <a:pt x="126" y="116"/>
                        <a:pt x="126" y="116"/>
                      </a:cubicBezTo>
                      <a:cubicBezTo>
                        <a:pt x="126" y="116"/>
                        <a:pt x="126" y="116"/>
                        <a:pt x="126" y="116"/>
                      </a:cubicBezTo>
                      <a:cubicBezTo>
                        <a:pt x="126" y="116"/>
                        <a:pt x="126" y="116"/>
                        <a:pt x="126" y="116"/>
                      </a:cubicBezTo>
                      <a:cubicBezTo>
                        <a:pt x="126" y="116"/>
                        <a:pt x="126" y="116"/>
                        <a:pt x="126" y="116"/>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7" name="Freeform 373">
                  <a:extLst>
                    <a:ext uri="{FF2B5EF4-FFF2-40B4-BE49-F238E27FC236}">
                      <a16:creationId xmlns="" xmlns:a16="http://schemas.microsoft.com/office/drawing/2014/main" id="{9B280050-ED9B-4D60-BEAB-B1843792F8F3}"/>
                    </a:ext>
                  </a:extLst>
                </p:cNvPr>
                <p:cNvSpPr>
                  <a:spLocks/>
                </p:cNvSpPr>
                <p:nvPr/>
              </p:nvSpPr>
              <p:spPr bwMode="auto">
                <a:xfrm>
                  <a:off x="7385445" y="3972300"/>
                  <a:ext cx="83880" cy="141548"/>
                </a:xfrm>
                <a:custGeom>
                  <a:avLst/>
                  <a:gdLst>
                    <a:gd name="T0" fmla="*/ 16 w 16"/>
                    <a:gd name="T1" fmla="*/ 23 h 27"/>
                    <a:gd name="T2" fmla="*/ 15 w 16"/>
                    <a:gd name="T3" fmla="*/ 22 h 27"/>
                    <a:gd name="T4" fmla="*/ 15 w 16"/>
                    <a:gd name="T5" fmla="*/ 22 h 27"/>
                    <a:gd name="T6" fmla="*/ 15 w 16"/>
                    <a:gd name="T7" fmla="*/ 23 h 27"/>
                    <a:gd name="T8" fmla="*/ 15 w 16"/>
                    <a:gd name="T9" fmla="*/ 22 h 27"/>
                    <a:gd name="T10" fmla="*/ 13 w 16"/>
                    <a:gd name="T11" fmla="*/ 23 h 27"/>
                    <a:gd name="T12" fmla="*/ 14 w 16"/>
                    <a:gd name="T13" fmla="*/ 23 h 27"/>
                    <a:gd name="T14" fmla="*/ 14 w 16"/>
                    <a:gd name="T15" fmla="*/ 22 h 27"/>
                    <a:gd name="T16" fmla="*/ 15 w 16"/>
                    <a:gd name="T17" fmla="*/ 21 h 27"/>
                    <a:gd name="T18" fmla="*/ 14 w 16"/>
                    <a:gd name="T19" fmla="*/ 21 h 27"/>
                    <a:gd name="T20" fmla="*/ 14 w 16"/>
                    <a:gd name="T21" fmla="*/ 21 h 27"/>
                    <a:gd name="T22" fmla="*/ 14 w 16"/>
                    <a:gd name="T23" fmla="*/ 21 h 27"/>
                    <a:gd name="T24" fmla="*/ 15 w 16"/>
                    <a:gd name="T25" fmla="*/ 20 h 27"/>
                    <a:gd name="T26" fmla="*/ 15 w 16"/>
                    <a:gd name="T27" fmla="*/ 21 h 27"/>
                    <a:gd name="T28" fmla="*/ 14 w 16"/>
                    <a:gd name="T29" fmla="*/ 18 h 27"/>
                    <a:gd name="T30" fmla="*/ 14 w 16"/>
                    <a:gd name="T31" fmla="*/ 18 h 27"/>
                    <a:gd name="T32" fmla="*/ 13 w 16"/>
                    <a:gd name="T33" fmla="*/ 18 h 27"/>
                    <a:gd name="T34" fmla="*/ 10 w 16"/>
                    <a:gd name="T35" fmla="*/ 16 h 27"/>
                    <a:gd name="T36" fmla="*/ 10 w 16"/>
                    <a:gd name="T37" fmla="*/ 15 h 27"/>
                    <a:gd name="T38" fmla="*/ 9 w 16"/>
                    <a:gd name="T39" fmla="*/ 14 h 27"/>
                    <a:gd name="T40" fmla="*/ 8 w 16"/>
                    <a:gd name="T41" fmla="*/ 13 h 27"/>
                    <a:gd name="T42" fmla="*/ 8 w 16"/>
                    <a:gd name="T43" fmla="*/ 12 h 27"/>
                    <a:gd name="T44" fmla="*/ 7 w 16"/>
                    <a:gd name="T45" fmla="*/ 10 h 27"/>
                    <a:gd name="T46" fmla="*/ 6 w 16"/>
                    <a:gd name="T47" fmla="*/ 9 h 27"/>
                    <a:gd name="T48" fmla="*/ 6 w 16"/>
                    <a:gd name="T49" fmla="*/ 9 h 27"/>
                    <a:gd name="T50" fmla="*/ 4 w 16"/>
                    <a:gd name="T51" fmla="*/ 7 h 27"/>
                    <a:gd name="T52" fmla="*/ 4 w 16"/>
                    <a:gd name="T53" fmla="*/ 6 h 27"/>
                    <a:gd name="T54" fmla="*/ 4 w 16"/>
                    <a:gd name="T55" fmla="*/ 5 h 27"/>
                    <a:gd name="T56" fmla="*/ 3 w 16"/>
                    <a:gd name="T57" fmla="*/ 4 h 27"/>
                    <a:gd name="T58" fmla="*/ 3 w 16"/>
                    <a:gd name="T59" fmla="*/ 3 h 27"/>
                    <a:gd name="T60" fmla="*/ 4 w 16"/>
                    <a:gd name="T61" fmla="*/ 3 h 27"/>
                    <a:gd name="T62" fmla="*/ 4 w 16"/>
                    <a:gd name="T63" fmla="*/ 1 h 27"/>
                    <a:gd name="T64" fmla="*/ 5 w 16"/>
                    <a:gd name="T65" fmla="*/ 0 h 27"/>
                    <a:gd name="T66" fmla="*/ 4 w 16"/>
                    <a:gd name="T67" fmla="*/ 0 h 27"/>
                    <a:gd name="T68" fmla="*/ 2 w 16"/>
                    <a:gd name="T69" fmla="*/ 0 h 27"/>
                    <a:gd name="T70" fmla="*/ 1 w 16"/>
                    <a:gd name="T71" fmla="*/ 1 h 27"/>
                    <a:gd name="T72" fmla="*/ 0 w 16"/>
                    <a:gd name="T73" fmla="*/ 3 h 27"/>
                    <a:gd name="T74" fmla="*/ 0 w 16"/>
                    <a:gd name="T75" fmla="*/ 3 h 27"/>
                    <a:gd name="T76" fmla="*/ 1 w 16"/>
                    <a:gd name="T77" fmla="*/ 7 h 27"/>
                    <a:gd name="T78" fmla="*/ 4 w 16"/>
                    <a:gd name="T79" fmla="*/ 17 h 27"/>
                    <a:gd name="T80" fmla="*/ 7 w 16"/>
                    <a:gd name="T81" fmla="*/ 27 h 27"/>
                    <a:gd name="T82" fmla="*/ 16 w 16"/>
                    <a:gd name="T83" fmla="*/ 25 h 27"/>
                    <a:gd name="T84" fmla="*/ 16 w 16"/>
                    <a:gd name="T85" fmla="*/ 24 h 27"/>
                    <a:gd name="T86" fmla="*/ 16 w 16"/>
                    <a:gd name="T87"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 h="27">
                      <a:moveTo>
                        <a:pt x="16" y="24"/>
                      </a:moveTo>
                      <a:cubicBezTo>
                        <a:pt x="16" y="23"/>
                        <a:pt x="16" y="23"/>
                        <a:pt x="16" y="23"/>
                      </a:cubicBezTo>
                      <a:cubicBezTo>
                        <a:pt x="16" y="23"/>
                        <a:pt x="16" y="23"/>
                        <a:pt x="16" y="23"/>
                      </a:cubicBezTo>
                      <a:cubicBezTo>
                        <a:pt x="16" y="22"/>
                        <a:pt x="16" y="22"/>
                        <a:pt x="16" y="22"/>
                      </a:cubicBezTo>
                      <a:cubicBezTo>
                        <a:pt x="16" y="22"/>
                        <a:pt x="16" y="22"/>
                        <a:pt x="16" y="22"/>
                      </a:cubicBezTo>
                      <a:cubicBezTo>
                        <a:pt x="15" y="22"/>
                        <a:pt x="15" y="22"/>
                        <a:pt x="15" y="22"/>
                      </a:cubicBezTo>
                      <a:cubicBezTo>
                        <a:pt x="15" y="21"/>
                        <a:pt x="15" y="21"/>
                        <a:pt x="15" y="21"/>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2"/>
                        <a:pt x="15" y="22"/>
                        <a:pt x="15" y="22"/>
                      </a:cubicBezTo>
                      <a:cubicBezTo>
                        <a:pt x="15" y="22"/>
                        <a:pt x="15" y="22"/>
                        <a:pt x="15" y="22"/>
                      </a:cubicBezTo>
                      <a:cubicBezTo>
                        <a:pt x="15" y="22"/>
                        <a:pt x="15" y="22"/>
                        <a:pt x="15" y="22"/>
                      </a:cubicBezTo>
                      <a:cubicBezTo>
                        <a:pt x="14" y="22"/>
                        <a:pt x="14" y="22"/>
                        <a:pt x="14" y="22"/>
                      </a:cubicBezTo>
                      <a:cubicBezTo>
                        <a:pt x="14" y="23"/>
                        <a:pt x="14" y="23"/>
                        <a:pt x="14" y="23"/>
                      </a:cubicBezTo>
                      <a:cubicBezTo>
                        <a:pt x="13" y="23"/>
                        <a:pt x="13" y="23"/>
                        <a:pt x="13" y="23"/>
                      </a:cubicBezTo>
                      <a:cubicBezTo>
                        <a:pt x="14" y="23"/>
                        <a:pt x="14" y="23"/>
                        <a:pt x="14" y="23"/>
                      </a:cubicBezTo>
                      <a:cubicBezTo>
                        <a:pt x="14" y="23"/>
                        <a:pt x="14" y="23"/>
                        <a:pt x="14" y="23"/>
                      </a:cubicBezTo>
                      <a:cubicBezTo>
                        <a:pt x="14" y="23"/>
                        <a:pt x="14" y="23"/>
                        <a:pt x="14" y="23"/>
                      </a:cubicBezTo>
                      <a:cubicBezTo>
                        <a:pt x="14" y="22"/>
                        <a:pt x="14" y="22"/>
                        <a:pt x="14" y="22"/>
                      </a:cubicBezTo>
                      <a:cubicBezTo>
                        <a:pt x="13" y="22"/>
                        <a:pt x="13" y="22"/>
                        <a:pt x="13" y="22"/>
                      </a:cubicBezTo>
                      <a:cubicBezTo>
                        <a:pt x="14" y="22"/>
                        <a:pt x="14" y="22"/>
                        <a:pt x="14" y="22"/>
                      </a:cubicBezTo>
                      <a:cubicBezTo>
                        <a:pt x="15" y="22"/>
                        <a:pt x="15" y="22"/>
                        <a:pt x="15" y="22"/>
                      </a:cubicBezTo>
                      <a:cubicBezTo>
                        <a:pt x="15" y="21"/>
                        <a:pt x="15" y="21"/>
                        <a:pt x="15" y="21"/>
                      </a:cubicBezTo>
                      <a:cubicBezTo>
                        <a:pt x="15" y="21"/>
                        <a:pt x="15" y="21"/>
                        <a:pt x="15"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0"/>
                        <a:pt x="14" y="20"/>
                        <a:pt x="14" y="20"/>
                      </a:cubicBezTo>
                      <a:cubicBezTo>
                        <a:pt x="14" y="20"/>
                        <a:pt x="14" y="20"/>
                        <a:pt x="14" y="20"/>
                      </a:cubicBezTo>
                      <a:cubicBezTo>
                        <a:pt x="15" y="20"/>
                        <a:pt x="15" y="20"/>
                        <a:pt x="15" y="20"/>
                      </a:cubicBezTo>
                      <a:cubicBezTo>
                        <a:pt x="15" y="20"/>
                        <a:pt x="15" y="20"/>
                        <a:pt x="15" y="20"/>
                      </a:cubicBezTo>
                      <a:cubicBezTo>
                        <a:pt x="15" y="21"/>
                        <a:pt x="15" y="21"/>
                        <a:pt x="15" y="21"/>
                      </a:cubicBezTo>
                      <a:cubicBezTo>
                        <a:pt x="15" y="21"/>
                        <a:pt x="15" y="21"/>
                        <a:pt x="15" y="21"/>
                      </a:cubicBezTo>
                      <a:cubicBezTo>
                        <a:pt x="15" y="20"/>
                        <a:pt x="15" y="20"/>
                        <a:pt x="15" y="20"/>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3" y="18"/>
                        <a:pt x="13" y="18"/>
                        <a:pt x="13" y="18"/>
                      </a:cubicBezTo>
                      <a:cubicBezTo>
                        <a:pt x="13" y="18"/>
                        <a:pt x="13" y="18"/>
                        <a:pt x="13" y="18"/>
                      </a:cubicBezTo>
                      <a:cubicBezTo>
                        <a:pt x="12" y="17"/>
                        <a:pt x="12" y="17"/>
                        <a:pt x="12" y="17"/>
                      </a:cubicBezTo>
                      <a:cubicBezTo>
                        <a:pt x="11" y="17"/>
                        <a:pt x="11" y="17"/>
                        <a:pt x="11" y="17"/>
                      </a:cubicBezTo>
                      <a:cubicBezTo>
                        <a:pt x="10" y="16"/>
                        <a:pt x="10" y="16"/>
                        <a:pt x="10" y="16"/>
                      </a:cubicBezTo>
                      <a:cubicBezTo>
                        <a:pt x="10" y="16"/>
                        <a:pt x="10" y="16"/>
                        <a:pt x="10" y="16"/>
                      </a:cubicBezTo>
                      <a:cubicBezTo>
                        <a:pt x="10" y="16"/>
                        <a:pt x="10" y="16"/>
                        <a:pt x="10" y="16"/>
                      </a:cubicBezTo>
                      <a:cubicBezTo>
                        <a:pt x="10" y="15"/>
                        <a:pt x="10" y="15"/>
                        <a:pt x="10" y="15"/>
                      </a:cubicBezTo>
                      <a:cubicBezTo>
                        <a:pt x="9" y="15"/>
                        <a:pt x="9" y="15"/>
                        <a:pt x="9" y="15"/>
                      </a:cubicBezTo>
                      <a:cubicBezTo>
                        <a:pt x="9" y="14"/>
                        <a:pt x="9" y="14"/>
                        <a:pt x="9" y="14"/>
                      </a:cubicBezTo>
                      <a:cubicBezTo>
                        <a:pt x="9" y="14"/>
                        <a:pt x="9" y="14"/>
                        <a:pt x="9" y="14"/>
                      </a:cubicBezTo>
                      <a:cubicBezTo>
                        <a:pt x="8" y="14"/>
                        <a:pt x="8" y="14"/>
                        <a:pt x="8" y="14"/>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8" y="11"/>
                      </a:cubicBezTo>
                      <a:cubicBezTo>
                        <a:pt x="8" y="10"/>
                        <a:pt x="8" y="10"/>
                        <a:pt x="8" y="10"/>
                      </a:cubicBezTo>
                      <a:cubicBezTo>
                        <a:pt x="7" y="10"/>
                        <a:pt x="7" y="10"/>
                        <a:pt x="7" y="10"/>
                      </a:cubicBezTo>
                      <a:cubicBezTo>
                        <a:pt x="7" y="10"/>
                        <a:pt x="7" y="10"/>
                        <a:pt x="7" y="10"/>
                      </a:cubicBezTo>
                      <a:cubicBezTo>
                        <a:pt x="7" y="9"/>
                        <a:pt x="7" y="9"/>
                        <a:pt x="7" y="9"/>
                      </a:cubicBezTo>
                      <a:cubicBezTo>
                        <a:pt x="6" y="9"/>
                        <a:pt x="6" y="9"/>
                        <a:pt x="6" y="9"/>
                      </a:cubicBezTo>
                      <a:cubicBezTo>
                        <a:pt x="6" y="9"/>
                        <a:pt x="6" y="9"/>
                        <a:pt x="6" y="9"/>
                      </a:cubicBezTo>
                      <a:cubicBezTo>
                        <a:pt x="6" y="9"/>
                        <a:pt x="6" y="9"/>
                        <a:pt x="6" y="9"/>
                      </a:cubicBezTo>
                      <a:cubicBezTo>
                        <a:pt x="6" y="9"/>
                        <a:pt x="6" y="9"/>
                        <a:pt x="6" y="9"/>
                      </a:cubicBezTo>
                      <a:cubicBezTo>
                        <a:pt x="5" y="8"/>
                        <a:pt x="5" y="8"/>
                        <a:pt x="5" y="8"/>
                      </a:cubicBezTo>
                      <a:cubicBezTo>
                        <a:pt x="5" y="8"/>
                        <a:pt x="5" y="8"/>
                        <a:pt x="4" y="7"/>
                      </a:cubicBezTo>
                      <a:cubicBezTo>
                        <a:pt x="4" y="7"/>
                        <a:pt x="4" y="7"/>
                        <a:pt x="4" y="7"/>
                      </a:cubicBezTo>
                      <a:cubicBezTo>
                        <a:pt x="4" y="7"/>
                        <a:pt x="4" y="7"/>
                        <a:pt x="4" y="7"/>
                      </a:cubicBezTo>
                      <a:cubicBezTo>
                        <a:pt x="4" y="6"/>
                        <a:pt x="4" y="6"/>
                        <a:pt x="4" y="6"/>
                      </a:cubicBezTo>
                      <a:cubicBezTo>
                        <a:pt x="4" y="6"/>
                        <a:pt x="4" y="6"/>
                        <a:pt x="4" y="6"/>
                      </a:cubicBezTo>
                      <a:cubicBezTo>
                        <a:pt x="4" y="5"/>
                        <a:pt x="4" y="5"/>
                        <a:pt x="4" y="5"/>
                      </a:cubicBezTo>
                      <a:cubicBezTo>
                        <a:pt x="4" y="5"/>
                        <a:pt x="4" y="5"/>
                        <a:pt x="4" y="5"/>
                      </a:cubicBezTo>
                      <a:cubicBezTo>
                        <a:pt x="4" y="5"/>
                        <a:pt x="4" y="5"/>
                        <a:pt x="4" y="5"/>
                      </a:cubicBezTo>
                      <a:cubicBezTo>
                        <a:pt x="4" y="5"/>
                        <a:pt x="4" y="5"/>
                        <a:pt x="4" y="5"/>
                      </a:cubicBezTo>
                      <a:cubicBezTo>
                        <a:pt x="3" y="4"/>
                        <a:pt x="3" y="4"/>
                        <a:pt x="3" y="4"/>
                      </a:cubicBezTo>
                      <a:cubicBezTo>
                        <a:pt x="3" y="4"/>
                        <a:pt x="3" y="4"/>
                        <a:pt x="3" y="4"/>
                      </a:cubicBezTo>
                      <a:cubicBezTo>
                        <a:pt x="3" y="4"/>
                        <a:pt x="3" y="4"/>
                        <a:pt x="3" y="4"/>
                      </a:cubicBezTo>
                      <a:cubicBezTo>
                        <a:pt x="3" y="4"/>
                        <a:pt x="3" y="4"/>
                        <a:pt x="3" y="4"/>
                      </a:cubicBezTo>
                      <a:cubicBezTo>
                        <a:pt x="3" y="3"/>
                        <a:pt x="3" y="3"/>
                        <a:pt x="3" y="3"/>
                      </a:cubicBezTo>
                      <a:cubicBezTo>
                        <a:pt x="3" y="3"/>
                        <a:pt x="3" y="3"/>
                        <a:pt x="3" y="3"/>
                      </a:cubicBezTo>
                      <a:cubicBezTo>
                        <a:pt x="4" y="3"/>
                        <a:pt x="4" y="3"/>
                        <a:pt x="4" y="3"/>
                      </a:cubicBezTo>
                      <a:cubicBezTo>
                        <a:pt x="4" y="3"/>
                        <a:pt x="4" y="3"/>
                        <a:pt x="4" y="3"/>
                      </a:cubicBezTo>
                      <a:cubicBezTo>
                        <a:pt x="4" y="2"/>
                        <a:pt x="4" y="2"/>
                        <a:pt x="4" y="2"/>
                      </a:cubicBezTo>
                      <a:cubicBezTo>
                        <a:pt x="4" y="2"/>
                        <a:pt x="4" y="2"/>
                        <a:pt x="4" y="2"/>
                      </a:cubicBezTo>
                      <a:cubicBezTo>
                        <a:pt x="4" y="1"/>
                        <a:pt x="4" y="1"/>
                        <a:pt x="4" y="1"/>
                      </a:cubicBezTo>
                      <a:cubicBezTo>
                        <a:pt x="4" y="0"/>
                        <a:pt x="4" y="0"/>
                        <a:pt x="4" y="0"/>
                      </a:cubicBezTo>
                      <a:cubicBezTo>
                        <a:pt x="5" y="0"/>
                        <a:pt x="5" y="0"/>
                        <a:pt x="5" y="0"/>
                      </a:cubicBezTo>
                      <a:cubicBezTo>
                        <a:pt x="5" y="0"/>
                        <a:pt x="5" y="0"/>
                        <a:pt x="5" y="0"/>
                      </a:cubicBezTo>
                      <a:cubicBezTo>
                        <a:pt x="5" y="0"/>
                        <a:pt x="5" y="0"/>
                        <a:pt x="5" y="0"/>
                      </a:cubicBezTo>
                      <a:cubicBezTo>
                        <a:pt x="5" y="0"/>
                        <a:pt x="4" y="0"/>
                        <a:pt x="4" y="0"/>
                      </a:cubicBezTo>
                      <a:cubicBezTo>
                        <a:pt x="4" y="0"/>
                        <a:pt x="4" y="0"/>
                        <a:pt x="4" y="0"/>
                      </a:cubicBezTo>
                      <a:cubicBezTo>
                        <a:pt x="3" y="0"/>
                        <a:pt x="3" y="0"/>
                        <a:pt x="3" y="0"/>
                      </a:cubicBezTo>
                      <a:cubicBezTo>
                        <a:pt x="3" y="0"/>
                        <a:pt x="3" y="0"/>
                        <a:pt x="3" y="0"/>
                      </a:cubicBezTo>
                      <a:cubicBezTo>
                        <a:pt x="2" y="0"/>
                        <a:pt x="2" y="0"/>
                        <a:pt x="2" y="0"/>
                      </a:cubicBezTo>
                      <a:cubicBezTo>
                        <a:pt x="2" y="0"/>
                        <a:pt x="2" y="0"/>
                        <a:pt x="1" y="0"/>
                      </a:cubicBezTo>
                      <a:cubicBezTo>
                        <a:pt x="1" y="1"/>
                        <a:pt x="1" y="1"/>
                        <a:pt x="1" y="1"/>
                      </a:cubicBezTo>
                      <a:cubicBezTo>
                        <a:pt x="1" y="1"/>
                        <a:pt x="1" y="1"/>
                        <a:pt x="1" y="1"/>
                      </a:cubicBezTo>
                      <a:cubicBezTo>
                        <a:pt x="0" y="1"/>
                        <a:pt x="0" y="1"/>
                        <a:pt x="0" y="1"/>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1" y="6"/>
                        <a:pt x="1" y="6"/>
                        <a:pt x="1" y="6"/>
                      </a:cubicBezTo>
                      <a:cubicBezTo>
                        <a:pt x="1" y="7"/>
                        <a:pt x="1" y="7"/>
                        <a:pt x="1" y="7"/>
                      </a:cubicBezTo>
                      <a:cubicBezTo>
                        <a:pt x="1" y="8"/>
                        <a:pt x="1" y="9"/>
                        <a:pt x="2" y="10"/>
                      </a:cubicBezTo>
                      <a:cubicBezTo>
                        <a:pt x="2" y="11"/>
                        <a:pt x="2" y="11"/>
                        <a:pt x="2" y="11"/>
                      </a:cubicBezTo>
                      <a:cubicBezTo>
                        <a:pt x="3" y="13"/>
                        <a:pt x="3" y="15"/>
                        <a:pt x="4" y="17"/>
                      </a:cubicBezTo>
                      <a:cubicBezTo>
                        <a:pt x="5" y="19"/>
                        <a:pt x="5" y="22"/>
                        <a:pt x="6" y="25"/>
                      </a:cubicBezTo>
                      <a:cubicBezTo>
                        <a:pt x="6" y="26"/>
                        <a:pt x="6" y="26"/>
                        <a:pt x="6" y="26"/>
                      </a:cubicBezTo>
                      <a:cubicBezTo>
                        <a:pt x="7" y="27"/>
                        <a:pt x="7" y="27"/>
                        <a:pt x="7" y="27"/>
                      </a:cubicBezTo>
                      <a:cubicBezTo>
                        <a:pt x="8" y="26"/>
                        <a:pt x="8" y="26"/>
                        <a:pt x="8" y="26"/>
                      </a:cubicBezTo>
                      <a:cubicBezTo>
                        <a:pt x="8" y="26"/>
                        <a:pt x="9" y="26"/>
                        <a:pt x="10" y="26"/>
                      </a:cubicBezTo>
                      <a:cubicBezTo>
                        <a:pt x="12" y="26"/>
                        <a:pt x="14" y="25"/>
                        <a:pt x="16" y="25"/>
                      </a:cubicBezTo>
                      <a:cubicBezTo>
                        <a:pt x="16" y="24"/>
                        <a:pt x="16" y="24"/>
                        <a:pt x="16" y="24"/>
                      </a:cubicBezTo>
                      <a:cubicBezTo>
                        <a:pt x="16" y="24"/>
                        <a:pt x="16" y="24"/>
                        <a:pt x="16" y="24"/>
                      </a:cubicBezTo>
                      <a:cubicBezTo>
                        <a:pt x="16" y="24"/>
                        <a:pt x="16" y="24"/>
                        <a:pt x="16" y="24"/>
                      </a:cubicBezTo>
                      <a:cubicBezTo>
                        <a:pt x="16" y="24"/>
                        <a:pt x="16" y="24"/>
                        <a:pt x="16" y="24"/>
                      </a:cubicBezTo>
                      <a:cubicBezTo>
                        <a:pt x="16" y="25"/>
                        <a:pt x="16" y="25"/>
                        <a:pt x="16" y="25"/>
                      </a:cubicBezTo>
                      <a:cubicBezTo>
                        <a:pt x="16" y="24"/>
                        <a:pt x="16" y="24"/>
                        <a:pt x="16" y="24"/>
                      </a:cubicBezTo>
                      <a:cubicBezTo>
                        <a:pt x="16" y="24"/>
                        <a:pt x="16" y="24"/>
                        <a:pt x="16" y="24"/>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8" name="Freeform 377">
                  <a:extLst>
                    <a:ext uri="{FF2B5EF4-FFF2-40B4-BE49-F238E27FC236}">
                      <a16:creationId xmlns="" xmlns:a16="http://schemas.microsoft.com/office/drawing/2014/main" id="{EA99FB71-B918-422F-BAC3-BB5C8FC17DFF}"/>
                    </a:ext>
                  </a:extLst>
                </p:cNvPr>
                <p:cNvSpPr>
                  <a:spLocks/>
                </p:cNvSpPr>
                <p:nvPr/>
              </p:nvSpPr>
              <p:spPr bwMode="auto">
                <a:xfrm>
                  <a:off x="5917540" y="4491310"/>
                  <a:ext cx="414159" cy="377461"/>
                </a:xfrm>
                <a:custGeom>
                  <a:avLst/>
                  <a:gdLst>
                    <a:gd name="T0" fmla="*/ 77 w 79"/>
                    <a:gd name="T1" fmla="*/ 9 h 72"/>
                    <a:gd name="T2" fmla="*/ 67 w 79"/>
                    <a:gd name="T3" fmla="*/ 10 h 72"/>
                    <a:gd name="T4" fmla="*/ 68 w 79"/>
                    <a:gd name="T5" fmla="*/ 8 h 72"/>
                    <a:gd name="T6" fmla="*/ 68 w 79"/>
                    <a:gd name="T7" fmla="*/ 8 h 72"/>
                    <a:gd name="T8" fmla="*/ 69 w 79"/>
                    <a:gd name="T9" fmla="*/ 7 h 72"/>
                    <a:gd name="T10" fmla="*/ 69 w 79"/>
                    <a:gd name="T11" fmla="*/ 7 h 72"/>
                    <a:gd name="T12" fmla="*/ 70 w 79"/>
                    <a:gd name="T13" fmla="*/ 6 h 72"/>
                    <a:gd name="T14" fmla="*/ 71 w 79"/>
                    <a:gd name="T15" fmla="*/ 6 h 72"/>
                    <a:gd name="T16" fmla="*/ 71 w 79"/>
                    <a:gd name="T17" fmla="*/ 5 h 72"/>
                    <a:gd name="T18" fmla="*/ 71 w 79"/>
                    <a:gd name="T19" fmla="*/ 4 h 72"/>
                    <a:gd name="T20" fmla="*/ 72 w 79"/>
                    <a:gd name="T21" fmla="*/ 4 h 72"/>
                    <a:gd name="T22" fmla="*/ 72 w 79"/>
                    <a:gd name="T23" fmla="*/ 3 h 72"/>
                    <a:gd name="T24" fmla="*/ 71 w 79"/>
                    <a:gd name="T25" fmla="*/ 2 h 72"/>
                    <a:gd name="T26" fmla="*/ 70 w 79"/>
                    <a:gd name="T27" fmla="*/ 2 h 72"/>
                    <a:gd name="T28" fmla="*/ 70 w 79"/>
                    <a:gd name="T29" fmla="*/ 1 h 72"/>
                    <a:gd name="T30" fmla="*/ 70 w 79"/>
                    <a:gd name="T31" fmla="*/ 0 h 72"/>
                    <a:gd name="T32" fmla="*/ 4 w 79"/>
                    <a:gd name="T33" fmla="*/ 60 h 72"/>
                    <a:gd name="T34" fmla="*/ 6 w 79"/>
                    <a:gd name="T35" fmla="*/ 62 h 72"/>
                    <a:gd name="T36" fmla="*/ 6 w 79"/>
                    <a:gd name="T37" fmla="*/ 62 h 72"/>
                    <a:gd name="T38" fmla="*/ 8 w 79"/>
                    <a:gd name="T39" fmla="*/ 61 h 72"/>
                    <a:gd name="T40" fmla="*/ 9 w 79"/>
                    <a:gd name="T41" fmla="*/ 61 h 72"/>
                    <a:gd name="T42" fmla="*/ 11 w 79"/>
                    <a:gd name="T43" fmla="*/ 62 h 72"/>
                    <a:gd name="T44" fmla="*/ 59 w 79"/>
                    <a:gd name="T45" fmla="*/ 69 h 72"/>
                    <a:gd name="T46" fmla="*/ 60 w 79"/>
                    <a:gd name="T47" fmla="*/ 66 h 72"/>
                    <a:gd name="T48" fmla="*/ 60 w 79"/>
                    <a:gd name="T49" fmla="*/ 64 h 72"/>
                    <a:gd name="T50" fmla="*/ 59 w 79"/>
                    <a:gd name="T51" fmla="*/ 63 h 72"/>
                    <a:gd name="T52" fmla="*/ 59 w 79"/>
                    <a:gd name="T53" fmla="*/ 60 h 72"/>
                    <a:gd name="T54" fmla="*/ 57 w 79"/>
                    <a:gd name="T55" fmla="*/ 59 h 72"/>
                    <a:gd name="T56" fmla="*/ 59 w 79"/>
                    <a:gd name="T57" fmla="*/ 58 h 72"/>
                    <a:gd name="T58" fmla="*/ 57 w 79"/>
                    <a:gd name="T59" fmla="*/ 56 h 72"/>
                    <a:gd name="T60" fmla="*/ 59 w 79"/>
                    <a:gd name="T61" fmla="*/ 55 h 72"/>
                    <a:gd name="T62" fmla="*/ 60 w 79"/>
                    <a:gd name="T63" fmla="*/ 54 h 72"/>
                    <a:gd name="T64" fmla="*/ 60 w 79"/>
                    <a:gd name="T65" fmla="*/ 52 h 72"/>
                    <a:gd name="T66" fmla="*/ 59 w 79"/>
                    <a:gd name="T67" fmla="*/ 51 h 72"/>
                    <a:gd name="T68" fmla="*/ 61 w 79"/>
                    <a:gd name="T69" fmla="*/ 49 h 72"/>
                    <a:gd name="T70" fmla="*/ 62 w 79"/>
                    <a:gd name="T71" fmla="*/ 49 h 72"/>
                    <a:gd name="T72" fmla="*/ 62 w 79"/>
                    <a:gd name="T73" fmla="*/ 46 h 72"/>
                    <a:gd name="T74" fmla="*/ 63 w 79"/>
                    <a:gd name="T75" fmla="*/ 44 h 72"/>
                    <a:gd name="T76" fmla="*/ 64 w 79"/>
                    <a:gd name="T77" fmla="*/ 44 h 72"/>
                    <a:gd name="T78" fmla="*/ 64 w 79"/>
                    <a:gd name="T79" fmla="*/ 42 h 72"/>
                    <a:gd name="T80" fmla="*/ 64 w 79"/>
                    <a:gd name="T81" fmla="*/ 42 h 72"/>
                    <a:gd name="T82" fmla="*/ 66 w 79"/>
                    <a:gd name="T83" fmla="*/ 40 h 72"/>
                    <a:gd name="T84" fmla="*/ 66 w 79"/>
                    <a:gd name="T85" fmla="*/ 35 h 72"/>
                    <a:gd name="T86" fmla="*/ 68 w 79"/>
                    <a:gd name="T87" fmla="*/ 35 h 72"/>
                    <a:gd name="T88" fmla="*/ 68 w 79"/>
                    <a:gd name="T89" fmla="*/ 33 h 72"/>
                    <a:gd name="T90" fmla="*/ 71 w 79"/>
                    <a:gd name="T91" fmla="*/ 30 h 72"/>
                    <a:gd name="T92" fmla="*/ 71 w 79"/>
                    <a:gd name="T93" fmla="*/ 29 h 72"/>
                    <a:gd name="T94" fmla="*/ 72 w 79"/>
                    <a:gd name="T95" fmla="*/ 27 h 72"/>
                    <a:gd name="T96" fmla="*/ 73 w 79"/>
                    <a:gd name="T97" fmla="*/ 26 h 72"/>
                    <a:gd name="T98" fmla="*/ 72 w 79"/>
                    <a:gd name="T99" fmla="*/ 23 h 72"/>
                    <a:gd name="T100" fmla="*/ 74 w 79"/>
                    <a:gd name="T101" fmla="*/ 20 h 72"/>
                    <a:gd name="T102" fmla="*/ 74 w 79"/>
                    <a:gd name="T103" fmla="*/ 19 h 72"/>
                    <a:gd name="T104" fmla="*/ 75 w 79"/>
                    <a:gd name="T105" fmla="*/ 18 h 72"/>
                    <a:gd name="T106" fmla="*/ 75 w 79"/>
                    <a:gd name="T107" fmla="*/ 16 h 72"/>
                    <a:gd name="T108" fmla="*/ 77 w 79"/>
                    <a:gd name="T109" fmla="*/ 13 h 72"/>
                    <a:gd name="T110" fmla="*/ 77 w 79"/>
                    <a:gd name="T111" fmla="*/ 11 h 72"/>
                    <a:gd name="T112" fmla="*/ 78 w 79"/>
                    <a:gd name="T113" fmla="*/ 1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 h="72">
                      <a:moveTo>
                        <a:pt x="78" y="10"/>
                      </a:moveTo>
                      <a:cubicBezTo>
                        <a:pt x="78" y="10"/>
                        <a:pt x="78" y="10"/>
                        <a:pt x="78" y="10"/>
                      </a:cubicBezTo>
                      <a:cubicBezTo>
                        <a:pt x="77" y="9"/>
                        <a:pt x="77" y="9"/>
                        <a:pt x="77" y="9"/>
                      </a:cubicBezTo>
                      <a:cubicBezTo>
                        <a:pt x="78" y="9"/>
                        <a:pt x="78" y="9"/>
                        <a:pt x="78" y="9"/>
                      </a:cubicBezTo>
                      <a:cubicBezTo>
                        <a:pt x="77" y="9"/>
                        <a:pt x="77" y="9"/>
                        <a:pt x="77" y="9"/>
                      </a:cubicBezTo>
                      <a:cubicBezTo>
                        <a:pt x="77" y="9"/>
                        <a:pt x="77" y="9"/>
                        <a:pt x="77" y="9"/>
                      </a:cubicBezTo>
                      <a:cubicBezTo>
                        <a:pt x="77" y="9"/>
                        <a:pt x="77" y="9"/>
                        <a:pt x="77" y="9"/>
                      </a:cubicBezTo>
                      <a:cubicBezTo>
                        <a:pt x="74" y="10"/>
                        <a:pt x="71" y="10"/>
                        <a:pt x="67" y="10"/>
                      </a:cubicBezTo>
                      <a:cubicBezTo>
                        <a:pt x="67" y="10"/>
                        <a:pt x="67" y="10"/>
                        <a:pt x="67" y="10"/>
                      </a:cubicBezTo>
                      <a:cubicBezTo>
                        <a:pt x="67" y="10"/>
                        <a:pt x="67" y="10"/>
                        <a:pt x="67" y="10"/>
                      </a:cubicBezTo>
                      <a:cubicBezTo>
                        <a:pt x="67" y="10"/>
                        <a:pt x="67" y="10"/>
                        <a:pt x="67" y="10"/>
                      </a:cubicBezTo>
                      <a:cubicBezTo>
                        <a:pt x="67" y="10"/>
                        <a:pt x="67" y="10"/>
                        <a:pt x="67" y="10"/>
                      </a:cubicBezTo>
                      <a:cubicBezTo>
                        <a:pt x="68" y="9"/>
                        <a:pt x="68" y="9"/>
                        <a:pt x="68" y="9"/>
                      </a:cubicBezTo>
                      <a:cubicBezTo>
                        <a:pt x="68" y="9"/>
                        <a:pt x="68" y="9"/>
                        <a:pt x="68" y="9"/>
                      </a:cubicBezTo>
                      <a:cubicBezTo>
                        <a:pt x="68" y="8"/>
                        <a:pt x="68" y="8"/>
                        <a:pt x="68" y="8"/>
                      </a:cubicBezTo>
                      <a:cubicBezTo>
                        <a:pt x="68" y="8"/>
                        <a:pt x="68" y="8"/>
                        <a:pt x="68" y="8"/>
                      </a:cubicBezTo>
                      <a:cubicBezTo>
                        <a:pt x="68" y="8"/>
                        <a:pt x="68" y="8"/>
                        <a:pt x="68" y="8"/>
                      </a:cubicBezTo>
                      <a:cubicBezTo>
                        <a:pt x="68" y="8"/>
                        <a:pt x="68" y="8"/>
                        <a:pt x="68" y="8"/>
                      </a:cubicBezTo>
                      <a:cubicBezTo>
                        <a:pt x="68" y="8"/>
                        <a:pt x="68" y="8"/>
                        <a:pt x="68" y="8"/>
                      </a:cubicBezTo>
                      <a:cubicBezTo>
                        <a:pt x="68" y="8"/>
                        <a:pt x="68" y="8"/>
                        <a:pt x="68" y="8"/>
                      </a:cubicBezTo>
                      <a:cubicBezTo>
                        <a:pt x="69" y="8"/>
                        <a:pt x="69" y="8"/>
                        <a:pt x="69" y="8"/>
                      </a:cubicBezTo>
                      <a:cubicBezTo>
                        <a:pt x="69" y="8"/>
                        <a:pt x="69" y="8"/>
                        <a:pt x="69" y="8"/>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7"/>
                        <a:pt x="69" y="7"/>
                        <a:pt x="69" y="7"/>
                      </a:cubicBezTo>
                      <a:cubicBezTo>
                        <a:pt x="69" y="6"/>
                        <a:pt x="69" y="6"/>
                        <a:pt x="69" y="6"/>
                      </a:cubicBezTo>
                      <a:cubicBezTo>
                        <a:pt x="69" y="6"/>
                        <a:pt x="69" y="6"/>
                        <a:pt x="69" y="6"/>
                      </a:cubicBezTo>
                      <a:cubicBezTo>
                        <a:pt x="70" y="6"/>
                        <a:pt x="70" y="6"/>
                        <a:pt x="70" y="6"/>
                      </a:cubicBezTo>
                      <a:cubicBezTo>
                        <a:pt x="70" y="6"/>
                        <a:pt x="70" y="6"/>
                        <a:pt x="70" y="6"/>
                      </a:cubicBezTo>
                      <a:cubicBezTo>
                        <a:pt x="70" y="6"/>
                        <a:pt x="70" y="6"/>
                        <a:pt x="70" y="6"/>
                      </a:cubicBezTo>
                      <a:cubicBezTo>
                        <a:pt x="71" y="6"/>
                        <a:pt x="71" y="6"/>
                        <a:pt x="71" y="6"/>
                      </a:cubicBezTo>
                      <a:cubicBezTo>
                        <a:pt x="71" y="6"/>
                        <a:pt x="71" y="6"/>
                        <a:pt x="71" y="6"/>
                      </a:cubicBezTo>
                      <a:cubicBezTo>
                        <a:pt x="71" y="6"/>
                        <a:pt x="71" y="6"/>
                        <a:pt x="71" y="6"/>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5"/>
                        <a:pt x="71" y="5"/>
                        <a:pt x="71" y="5"/>
                      </a:cubicBezTo>
                      <a:cubicBezTo>
                        <a:pt x="71" y="4"/>
                        <a:pt x="71" y="4"/>
                        <a:pt x="71" y="4"/>
                      </a:cubicBezTo>
                      <a:cubicBezTo>
                        <a:pt x="72" y="4"/>
                        <a:pt x="72" y="4"/>
                        <a:pt x="72" y="4"/>
                      </a:cubicBezTo>
                      <a:cubicBezTo>
                        <a:pt x="72" y="4"/>
                        <a:pt x="72" y="4"/>
                        <a:pt x="72" y="4"/>
                      </a:cubicBezTo>
                      <a:cubicBezTo>
                        <a:pt x="72" y="4"/>
                        <a:pt x="72" y="4"/>
                        <a:pt x="72" y="4"/>
                      </a:cubicBezTo>
                      <a:cubicBezTo>
                        <a:pt x="72" y="4"/>
                        <a:pt x="72" y="4"/>
                        <a:pt x="72" y="4"/>
                      </a:cubicBezTo>
                      <a:cubicBezTo>
                        <a:pt x="72" y="4"/>
                        <a:pt x="72" y="4"/>
                        <a:pt x="72" y="4"/>
                      </a:cubicBezTo>
                      <a:cubicBezTo>
                        <a:pt x="71" y="3"/>
                        <a:pt x="71" y="3"/>
                        <a:pt x="71" y="3"/>
                      </a:cubicBezTo>
                      <a:cubicBezTo>
                        <a:pt x="71" y="3"/>
                        <a:pt x="71" y="3"/>
                        <a:pt x="71" y="3"/>
                      </a:cubicBezTo>
                      <a:cubicBezTo>
                        <a:pt x="72" y="3"/>
                        <a:pt x="72" y="3"/>
                        <a:pt x="72" y="3"/>
                      </a:cubicBezTo>
                      <a:cubicBezTo>
                        <a:pt x="72" y="3"/>
                        <a:pt x="72" y="3"/>
                        <a:pt x="72" y="3"/>
                      </a:cubicBezTo>
                      <a:cubicBezTo>
                        <a:pt x="72" y="3"/>
                        <a:pt x="72" y="3"/>
                        <a:pt x="72" y="3"/>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1" y="2"/>
                        <a:pt x="71" y="2"/>
                        <a:pt x="71" y="2"/>
                      </a:cubicBezTo>
                      <a:cubicBezTo>
                        <a:pt x="70" y="2"/>
                        <a:pt x="70" y="2"/>
                        <a:pt x="70" y="2"/>
                      </a:cubicBezTo>
                      <a:cubicBezTo>
                        <a:pt x="70" y="2"/>
                        <a:pt x="70" y="2"/>
                        <a:pt x="70" y="2"/>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1"/>
                        <a:pt x="70" y="1"/>
                        <a:pt x="70" y="1"/>
                      </a:cubicBezTo>
                      <a:cubicBezTo>
                        <a:pt x="70" y="0"/>
                        <a:pt x="70" y="0"/>
                        <a:pt x="70" y="0"/>
                      </a:cubicBezTo>
                      <a:cubicBezTo>
                        <a:pt x="70" y="0"/>
                        <a:pt x="70" y="0"/>
                        <a:pt x="70" y="0"/>
                      </a:cubicBezTo>
                      <a:cubicBezTo>
                        <a:pt x="70" y="0"/>
                        <a:pt x="70" y="0"/>
                        <a:pt x="70" y="0"/>
                      </a:cubicBezTo>
                      <a:cubicBezTo>
                        <a:pt x="70" y="0"/>
                        <a:pt x="70" y="0"/>
                        <a:pt x="70" y="0"/>
                      </a:cubicBezTo>
                      <a:cubicBezTo>
                        <a:pt x="46" y="2"/>
                        <a:pt x="23" y="4"/>
                        <a:pt x="0" y="5"/>
                      </a:cubicBezTo>
                      <a:cubicBezTo>
                        <a:pt x="1" y="12"/>
                        <a:pt x="2" y="19"/>
                        <a:pt x="4" y="27"/>
                      </a:cubicBezTo>
                      <a:cubicBezTo>
                        <a:pt x="4" y="38"/>
                        <a:pt x="4" y="49"/>
                        <a:pt x="4" y="60"/>
                      </a:cubicBezTo>
                      <a:cubicBezTo>
                        <a:pt x="5" y="60"/>
                        <a:pt x="5" y="60"/>
                        <a:pt x="5" y="60"/>
                      </a:cubicBezTo>
                      <a:cubicBezTo>
                        <a:pt x="5" y="61"/>
                        <a:pt x="5" y="61"/>
                        <a:pt x="5" y="61"/>
                      </a:cubicBezTo>
                      <a:cubicBezTo>
                        <a:pt x="5" y="61"/>
                        <a:pt x="5" y="61"/>
                        <a:pt x="5" y="61"/>
                      </a:cubicBezTo>
                      <a:cubicBezTo>
                        <a:pt x="5" y="61"/>
                        <a:pt x="5" y="61"/>
                        <a:pt x="5" y="61"/>
                      </a:cubicBezTo>
                      <a:cubicBezTo>
                        <a:pt x="6" y="62"/>
                        <a:pt x="6" y="62"/>
                        <a:pt x="6" y="62"/>
                      </a:cubicBezTo>
                      <a:cubicBezTo>
                        <a:pt x="6" y="61"/>
                        <a:pt x="6" y="61"/>
                        <a:pt x="6" y="61"/>
                      </a:cubicBezTo>
                      <a:cubicBezTo>
                        <a:pt x="6" y="62"/>
                        <a:pt x="6" y="62"/>
                        <a:pt x="6" y="62"/>
                      </a:cubicBezTo>
                      <a:cubicBezTo>
                        <a:pt x="6" y="62"/>
                        <a:pt x="6" y="62"/>
                        <a:pt x="6" y="62"/>
                      </a:cubicBezTo>
                      <a:cubicBezTo>
                        <a:pt x="6" y="62"/>
                        <a:pt x="6" y="62"/>
                        <a:pt x="6" y="62"/>
                      </a:cubicBezTo>
                      <a:cubicBezTo>
                        <a:pt x="6" y="62"/>
                        <a:pt x="6" y="62"/>
                        <a:pt x="6" y="62"/>
                      </a:cubicBezTo>
                      <a:cubicBezTo>
                        <a:pt x="7" y="62"/>
                        <a:pt x="7" y="62"/>
                        <a:pt x="7" y="62"/>
                      </a:cubicBezTo>
                      <a:cubicBezTo>
                        <a:pt x="7" y="62"/>
                        <a:pt x="7" y="62"/>
                        <a:pt x="7" y="62"/>
                      </a:cubicBezTo>
                      <a:cubicBezTo>
                        <a:pt x="7" y="62"/>
                        <a:pt x="7" y="62"/>
                        <a:pt x="7" y="62"/>
                      </a:cubicBezTo>
                      <a:cubicBezTo>
                        <a:pt x="7" y="62"/>
                        <a:pt x="7" y="62"/>
                        <a:pt x="7" y="62"/>
                      </a:cubicBezTo>
                      <a:cubicBezTo>
                        <a:pt x="8" y="61"/>
                        <a:pt x="8" y="61"/>
                        <a:pt x="8" y="61"/>
                      </a:cubicBezTo>
                      <a:cubicBezTo>
                        <a:pt x="8" y="61"/>
                        <a:pt x="8" y="61"/>
                        <a:pt x="8" y="61"/>
                      </a:cubicBezTo>
                      <a:cubicBezTo>
                        <a:pt x="9" y="62"/>
                        <a:pt x="9" y="62"/>
                        <a:pt x="9" y="62"/>
                      </a:cubicBezTo>
                      <a:cubicBezTo>
                        <a:pt x="9" y="62"/>
                        <a:pt x="9" y="62"/>
                        <a:pt x="9" y="62"/>
                      </a:cubicBezTo>
                      <a:cubicBezTo>
                        <a:pt x="9" y="61"/>
                        <a:pt x="9" y="61"/>
                        <a:pt x="9" y="61"/>
                      </a:cubicBezTo>
                      <a:cubicBezTo>
                        <a:pt x="9" y="61"/>
                        <a:pt x="9" y="61"/>
                        <a:pt x="9" y="61"/>
                      </a:cubicBezTo>
                      <a:cubicBezTo>
                        <a:pt x="10" y="62"/>
                        <a:pt x="10" y="62"/>
                        <a:pt x="10" y="62"/>
                      </a:cubicBezTo>
                      <a:cubicBezTo>
                        <a:pt x="10" y="62"/>
                        <a:pt x="10" y="62"/>
                        <a:pt x="10" y="62"/>
                      </a:cubicBezTo>
                      <a:cubicBezTo>
                        <a:pt x="11" y="62"/>
                        <a:pt x="11" y="62"/>
                        <a:pt x="11" y="62"/>
                      </a:cubicBezTo>
                      <a:cubicBezTo>
                        <a:pt x="11" y="61"/>
                        <a:pt x="11" y="61"/>
                        <a:pt x="11" y="61"/>
                      </a:cubicBezTo>
                      <a:cubicBezTo>
                        <a:pt x="11" y="62"/>
                        <a:pt x="11" y="62"/>
                        <a:pt x="11" y="62"/>
                      </a:cubicBezTo>
                      <a:cubicBezTo>
                        <a:pt x="12" y="62"/>
                        <a:pt x="12" y="62"/>
                        <a:pt x="12" y="62"/>
                      </a:cubicBezTo>
                      <a:cubicBezTo>
                        <a:pt x="12" y="62"/>
                        <a:pt x="12" y="62"/>
                        <a:pt x="12" y="62"/>
                      </a:cubicBezTo>
                      <a:cubicBezTo>
                        <a:pt x="12" y="65"/>
                        <a:pt x="12" y="69"/>
                        <a:pt x="12" y="72"/>
                      </a:cubicBezTo>
                      <a:cubicBezTo>
                        <a:pt x="28" y="72"/>
                        <a:pt x="44" y="70"/>
                        <a:pt x="59" y="69"/>
                      </a:cubicBezTo>
                      <a:cubicBezTo>
                        <a:pt x="59" y="69"/>
                        <a:pt x="59" y="69"/>
                        <a:pt x="59" y="69"/>
                      </a:cubicBezTo>
                      <a:cubicBezTo>
                        <a:pt x="59" y="67"/>
                        <a:pt x="59" y="67"/>
                        <a:pt x="59" y="67"/>
                      </a:cubicBezTo>
                      <a:cubicBezTo>
                        <a:pt x="59" y="67"/>
                        <a:pt x="59" y="67"/>
                        <a:pt x="59" y="67"/>
                      </a:cubicBezTo>
                      <a:cubicBezTo>
                        <a:pt x="60" y="67"/>
                        <a:pt x="60" y="67"/>
                        <a:pt x="60" y="67"/>
                      </a:cubicBezTo>
                      <a:cubicBezTo>
                        <a:pt x="60" y="67"/>
                        <a:pt x="60" y="67"/>
                        <a:pt x="60" y="67"/>
                      </a:cubicBezTo>
                      <a:cubicBezTo>
                        <a:pt x="60" y="66"/>
                        <a:pt x="60" y="66"/>
                        <a:pt x="60" y="66"/>
                      </a:cubicBezTo>
                      <a:cubicBezTo>
                        <a:pt x="60" y="66"/>
                        <a:pt x="60" y="66"/>
                        <a:pt x="60" y="66"/>
                      </a:cubicBezTo>
                      <a:cubicBezTo>
                        <a:pt x="60" y="66"/>
                        <a:pt x="60" y="66"/>
                        <a:pt x="60" y="66"/>
                      </a:cubicBezTo>
                      <a:cubicBezTo>
                        <a:pt x="60" y="65"/>
                        <a:pt x="60" y="65"/>
                        <a:pt x="60" y="65"/>
                      </a:cubicBezTo>
                      <a:cubicBezTo>
                        <a:pt x="60" y="64"/>
                        <a:pt x="60" y="64"/>
                        <a:pt x="60" y="64"/>
                      </a:cubicBezTo>
                      <a:cubicBezTo>
                        <a:pt x="60" y="64"/>
                        <a:pt x="60" y="64"/>
                        <a:pt x="60" y="64"/>
                      </a:cubicBezTo>
                      <a:cubicBezTo>
                        <a:pt x="60" y="64"/>
                        <a:pt x="60" y="64"/>
                        <a:pt x="60" y="64"/>
                      </a:cubicBezTo>
                      <a:cubicBezTo>
                        <a:pt x="59" y="64"/>
                        <a:pt x="59" y="64"/>
                        <a:pt x="59" y="64"/>
                      </a:cubicBezTo>
                      <a:cubicBezTo>
                        <a:pt x="59" y="64"/>
                        <a:pt x="59" y="64"/>
                        <a:pt x="59" y="64"/>
                      </a:cubicBezTo>
                      <a:cubicBezTo>
                        <a:pt x="59" y="63"/>
                        <a:pt x="59" y="63"/>
                        <a:pt x="59" y="63"/>
                      </a:cubicBezTo>
                      <a:cubicBezTo>
                        <a:pt x="59" y="63"/>
                        <a:pt x="59" y="63"/>
                        <a:pt x="59" y="63"/>
                      </a:cubicBezTo>
                      <a:cubicBezTo>
                        <a:pt x="59" y="62"/>
                        <a:pt x="59" y="62"/>
                        <a:pt x="59" y="62"/>
                      </a:cubicBezTo>
                      <a:cubicBezTo>
                        <a:pt x="59" y="62"/>
                        <a:pt x="59" y="62"/>
                        <a:pt x="59" y="62"/>
                      </a:cubicBezTo>
                      <a:cubicBezTo>
                        <a:pt x="59" y="61"/>
                        <a:pt x="59" y="61"/>
                        <a:pt x="59" y="61"/>
                      </a:cubicBezTo>
                      <a:cubicBezTo>
                        <a:pt x="59" y="61"/>
                        <a:pt x="59" y="61"/>
                        <a:pt x="59" y="61"/>
                      </a:cubicBezTo>
                      <a:cubicBezTo>
                        <a:pt x="59" y="60"/>
                        <a:pt x="59" y="60"/>
                        <a:pt x="59" y="60"/>
                      </a:cubicBezTo>
                      <a:cubicBezTo>
                        <a:pt x="59" y="60"/>
                        <a:pt x="59" y="60"/>
                        <a:pt x="59" y="60"/>
                      </a:cubicBezTo>
                      <a:cubicBezTo>
                        <a:pt x="58" y="59"/>
                        <a:pt x="58" y="59"/>
                        <a:pt x="58" y="59"/>
                      </a:cubicBezTo>
                      <a:cubicBezTo>
                        <a:pt x="58" y="59"/>
                        <a:pt x="58" y="59"/>
                        <a:pt x="58" y="59"/>
                      </a:cubicBezTo>
                      <a:cubicBezTo>
                        <a:pt x="58" y="59"/>
                        <a:pt x="58" y="59"/>
                        <a:pt x="58" y="59"/>
                      </a:cubicBezTo>
                      <a:cubicBezTo>
                        <a:pt x="57" y="59"/>
                        <a:pt x="57" y="59"/>
                        <a:pt x="57" y="59"/>
                      </a:cubicBezTo>
                      <a:cubicBezTo>
                        <a:pt x="57" y="59"/>
                        <a:pt x="57" y="59"/>
                        <a:pt x="57" y="59"/>
                      </a:cubicBezTo>
                      <a:cubicBezTo>
                        <a:pt x="58" y="58"/>
                        <a:pt x="58" y="58"/>
                        <a:pt x="58" y="58"/>
                      </a:cubicBezTo>
                      <a:cubicBezTo>
                        <a:pt x="58" y="58"/>
                        <a:pt x="58" y="58"/>
                        <a:pt x="58" y="58"/>
                      </a:cubicBezTo>
                      <a:cubicBezTo>
                        <a:pt x="58" y="58"/>
                        <a:pt x="58" y="58"/>
                        <a:pt x="58" y="58"/>
                      </a:cubicBezTo>
                      <a:cubicBezTo>
                        <a:pt x="59" y="58"/>
                        <a:pt x="59" y="58"/>
                        <a:pt x="59" y="58"/>
                      </a:cubicBezTo>
                      <a:cubicBezTo>
                        <a:pt x="59" y="58"/>
                        <a:pt x="59" y="58"/>
                        <a:pt x="59" y="58"/>
                      </a:cubicBezTo>
                      <a:cubicBezTo>
                        <a:pt x="59" y="57"/>
                        <a:pt x="59" y="57"/>
                        <a:pt x="59" y="57"/>
                      </a:cubicBezTo>
                      <a:cubicBezTo>
                        <a:pt x="58" y="57"/>
                        <a:pt x="58" y="57"/>
                        <a:pt x="58" y="57"/>
                      </a:cubicBezTo>
                      <a:cubicBezTo>
                        <a:pt x="58" y="57"/>
                        <a:pt x="58" y="57"/>
                        <a:pt x="58" y="57"/>
                      </a:cubicBezTo>
                      <a:cubicBezTo>
                        <a:pt x="57" y="56"/>
                        <a:pt x="57" y="56"/>
                        <a:pt x="57" y="56"/>
                      </a:cubicBezTo>
                      <a:cubicBezTo>
                        <a:pt x="57" y="56"/>
                        <a:pt x="57" y="56"/>
                        <a:pt x="57" y="56"/>
                      </a:cubicBezTo>
                      <a:cubicBezTo>
                        <a:pt x="58" y="56"/>
                        <a:pt x="58" y="56"/>
                        <a:pt x="58" y="56"/>
                      </a:cubicBezTo>
                      <a:cubicBezTo>
                        <a:pt x="58" y="56"/>
                        <a:pt x="58" y="56"/>
                        <a:pt x="58" y="56"/>
                      </a:cubicBezTo>
                      <a:cubicBezTo>
                        <a:pt x="58" y="55"/>
                        <a:pt x="58" y="55"/>
                        <a:pt x="58" y="55"/>
                      </a:cubicBezTo>
                      <a:cubicBezTo>
                        <a:pt x="59" y="55"/>
                        <a:pt x="59" y="55"/>
                        <a:pt x="59" y="55"/>
                      </a:cubicBezTo>
                      <a:cubicBezTo>
                        <a:pt x="59" y="55"/>
                        <a:pt x="59" y="55"/>
                        <a:pt x="59" y="55"/>
                      </a:cubicBezTo>
                      <a:cubicBezTo>
                        <a:pt x="59" y="54"/>
                        <a:pt x="59" y="54"/>
                        <a:pt x="59" y="54"/>
                      </a:cubicBezTo>
                      <a:cubicBezTo>
                        <a:pt x="59" y="54"/>
                        <a:pt x="59" y="54"/>
                        <a:pt x="59" y="54"/>
                      </a:cubicBezTo>
                      <a:cubicBezTo>
                        <a:pt x="59" y="54"/>
                        <a:pt x="59" y="54"/>
                        <a:pt x="59" y="54"/>
                      </a:cubicBezTo>
                      <a:cubicBezTo>
                        <a:pt x="60" y="54"/>
                        <a:pt x="60" y="54"/>
                        <a:pt x="60" y="54"/>
                      </a:cubicBezTo>
                      <a:cubicBezTo>
                        <a:pt x="60" y="54"/>
                        <a:pt x="60" y="54"/>
                        <a:pt x="60" y="54"/>
                      </a:cubicBezTo>
                      <a:cubicBezTo>
                        <a:pt x="60" y="54"/>
                        <a:pt x="60" y="54"/>
                        <a:pt x="60" y="54"/>
                      </a:cubicBezTo>
                      <a:cubicBezTo>
                        <a:pt x="60" y="53"/>
                        <a:pt x="60" y="53"/>
                        <a:pt x="60" y="53"/>
                      </a:cubicBezTo>
                      <a:cubicBezTo>
                        <a:pt x="60" y="53"/>
                        <a:pt x="60" y="53"/>
                        <a:pt x="60" y="53"/>
                      </a:cubicBezTo>
                      <a:cubicBezTo>
                        <a:pt x="60" y="52"/>
                        <a:pt x="60" y="52"/>
                        <a:pt x="60" y="52"/>
                      </a:cubicBezTo>
                      <a:cubicBezTo>
                        <a:pt x="60" y="52"/>
                        <a:pt x="60" y="52"/>
                        <a:pt x="60" y="52"/>
                      </a:cubicBezTo>
                      <a:cubicBezTo>
                        <a:pt x="60" y="51"/>
                        <a:pt x="60" y="51"/>
                        <a:pt x="60" y="51"/>
                      </a:cubicBezTo>
                      <a:cubicBezTo>
                        <a:pt x="60" y="51"/>
                        <a:pt x="60" y="51"/>
                        <a:pt x="60" y="51"/>
                      </a:cubicBezTo>
                      <a:cubicBezTo>
                        <a:pt x="60" y="51"/>
                        <a:pt x="60" y="51"/>
                        <a:pt x="60" y="51"/>
                      </a:cubicBezTo>
                      <a:cubicBezTo>
                        <a:pt x="59" y="51"/>
                        <a:pt x="59" y="51"/>
                        <a:pt x="59" y="51"/>
                      </a:cubicBezTo>
                      <a:cubicBezTo>
                        <a:pt x="59" y="50"/>
                        <a:pt x="59" y="50"/>
                        <a:pt x="59" y="50"/>
                      </a:cubicBezTo>
                      <a:cubicBezTo>
                        <a:pt x="59" y="50"/>
                        <a:pt x="59" y="50"/>
                        <a:pt x="59" y="50"/>
                      </a:cubicBezTo>
                      <a:cubicBezTo>
                        <a:pt x="59" y="50"/>
                        <a:pt x="59" y="50"/>
                        <a:pt x="59" y="50"/>
                      </a:cubicBezTo>
                      <a:cubicBezTo>
                        <a:pt x="60" y="50"/>
                        <a:pt x="60" y="50"/>
                        <a:pt x="60" y="50"/>
                      </a:cubicBezTo>
                      <a:cubicBezTo>
                        <a:pt x="60" y="50"/>
                        <a:pt x="61" y="49"/>
                        <a:pt x="61" y="49"/>
                      </a:cubicBezTo>
                      <a:cubicBezTo>
                        <a:pt x="61" y="49"/>
                        <a:pt x="61" y="49"/>
                        <a:pt x="61" y="49"/>
                      </a:cubicBezTo>
                      <a:cubicBezTo>
                        <a:pt x="62" y="49"/>
                        <a:pt x="62" y="49"/>
                        <a:pt x="62" y="49"/>
                      </a:cubicBezTo>
                      <a:cubicBezTo>
                        <a:pt x="62" y="49"/>
                        <a:pt x="62" y="49"/>
                        <a:pt x="62" y="49"/>
                      </a:cubicBezTo>
                      <a:cubicBezTo>
                        <a:pt x="62" y="49"/>
                        <a:pt x="62" y="49"/>
                        <a:pt x="62" y="49"/>
                      </a:cubicBezTo>
                      <a:cubicBezTo>
                        <a:pt x="62" y="49"/>
                        <a:pt x="62" y="49"/>
                        <a:pt x="62" y="49"/>
                      </a:cubicBezTo>
                      <a:cubicBezTo>
                        <a:pt x="62" y="48"/>
                        <a:pt x="62" y="48"/>
                        <a:pt x="62" y="48"/>
                      </a:cubicBezTo>
                      <a:cubicBezTo>
                        <a:pt x="61" y="47"/>
                        <a:pt x="61" y="47"/>
                        <a:pt x="61" y="47"/>
                      </a:cubicBezTo>
                      <a:cubicBezTo>
                        <a:pt x="61" y="47"/>
                        <a:pt x="61" y="47"/>
                        <a:pt x="61" y="47"/>
                      </a:cubicBezTo>
                      <a:cubicBezTo>
                        <a:pt x="61" y="47"/>
                        <a:pt x="61" y="47"/>
                        <a:pt x="61" y="47"/>
                      </a:cubicBezTo>
                      <a:cubicBezTo>
                        <a:pt x="62" y="46"/>
                        <a:pt x="62" y="46"/>
                        <a:pt x="62" y="46"/>
                      </a:cubicBezTo>
                      <a:cubicBezTo>
                        <a:pt x="62" y="46"/>
                        <a:pt x="62" y="46"/>
                        <a:pt x="62" y="46"/>
                      </a:cubicBezTo>
                      <a:cubicBezTo>
                        <a:pt x="62" y="46"/>
                        <a:pt x="62" y="46"/>
                        <a:pt x="62" y="46"/>
                      </a:cubicBezTo>
                      <a:cubicBezTo>
                        <a:pt x="63" y="44"/>
                        <a:pt x="63" y="44"/>
                        <a:pt x="63" y="44"/>
                      </a:cubicBezTo>
                      <a:cubicBezTo>
                        <a:pt x="63" y="44"/>
                        <a:pt x="63" y="44"/>
                        <a:pt x="63" y="44"/>
                      </a:cubicBezTo>
                      <a:cubicBezTo>
                        <a:pt x="63" y="44"/>
                        <a:pt x="63" y="44"/>
                        <a:pt x="63" y="44"/>
                      </a:cubicBezTo>
                      <a:cubicBezTo>
                        <a:pt x="63" y="44"/>
                        <a:pt x="63" y="44"/>
                        <a:pt x="63" y="44"/>
                      </a:cubicBezTo>
                      <a:cubicBezTo>
                        <a:pt x="64" y="44"/>
                        <a:pt x="64" y="44"/>
                        <a:pt x="64" y="44"/>
                      </a:cubicBezTo>
                      <a:cubicBezTo>
                        <a:pt x="64" y="44"/>
                        <a:pt x="64" y="44"/>
                        <a:pt x="64" y="44"/>
                      </a:cubicBezTo>
                      <a:cubicBezTo>
                        <a:pt x="64" y="44"/>
                        <a:pt x="64" y="44"/>
                        <a:pt x="64" y="44"/>
                      </a:cubicBezTo>
                      <a:cubicBezTo>
                        <a:pt x="64" y="44"/>
                        <a:pt x="64" y="44"/>
                        <a:pt x="64" y="44"/>
                      </a:cubicBezTo>
                      <a:cubicBezTo>
                        <a:pt x="64" y="43"/>
                        <a:pt x="64" y="43"/>
                        <a:pt x="64" y="43"/>
                      </a:cubicBezTo>
                      <a:cubicBezTo>
                        <a:pt x="64" y="43"/>
                        <a:pt x="64" y="43"/>
                        <a:pt x="64" y="43"/>
                      </a:cubicBezTo>
                      <a:cubicBezTo>
                        <a:pt x="64" y="43"/>
                        <a:pt x="64" y="43"/>
                        <a:pt x="64" y="43"/>
                      </a:cubicBezTo>
                      <a:cubicBezTo>
                        <a:pt x="64" y="43"/>
                        <a:pt x="64" y="43"/>
                        <a:pt x="64" y="43"/>
                      </a:cubicBezTo>
                      <a:cubicBezTo>
                        <a:pt x="64" y="42"/>
                        <a:pt x="64" y="42"/>
                        <a:pt x="64" y="42"/>
                      </a:cubicBezTo>
                      <a:cubicBezTo>
                        <a:pt x="64" y="42"/>
                        <a:pt x="64" y="42"/>
                        <a:pt x="64" y="42"/>
                      </a:cubicBezTo>
                      <a:cubicBezTo>
                        <a:pt x="64" y="42"/>
                        <a:pt x="64" y="42"/>
                        <a:pt x="64" y="42"/>
                      </a:cubicBezTo>
                      <a:cubicBezTo>
                        <a:pt x="64" y="42"/>
                        <a:pt x="64" y="42"/>
                        <a:pt x="64" y="42"/>
                      </a:cubicBezTo>
                      <a:cubicBezTo>
                        <a:pt x="64" y="42"/>
                        <a:pt x="64" y="42"/>
                        <a:pt x="64" y="42"/>
                      </a:cubicBezTo>
                      <a:cubicBezTo>
                        <a:pt x="64" y="42"/>
                        <a:pt x="64" y="42"/>
                        <a:pt x="64" y="42"/>
                      </a:cubicBezTo>
                      <a:cubicBezTo>
                        <a:pt x="65" y="42"/>
                        <a:pt x="65" y="42"/>
                        <a:pt x="65" y="42"/>
                      </a:cubicBezTo>
                      <a:cubicBezTo>
                        <a:pt x="65" y="42"/>
                        <a:pt x="65" y="42"/>
                        <a:pt x="65" y="42"/>
                      </a:cubicBezTo>
                      <a:cubicBezTo>
                        <a:pt x="66" y="42"/>
                        <a:pt x="66" y="42"/>
                        <a:pt x="66" y="42"/>
                      </a:cubicBezTo>
                      <a:cubicBezTo>
                        <a:pt x="66" y="41"/>
                        <a:pt x="66" y="41"/>
                        <a:pt x="66" y="41"/>
                      </a:cubicBezTo>
                      <a:cubicBezTo>
                        <a:pt x="66" y="40"/>
                        <a:pt x="66" y="40"/>
                        <a:pt x="66" y="40"/>
                      </a:cubicBezTo>
                      <a:cubicBezTo>
                        <a:pt x="66" y="40"/>
                        <a:pt x="66" y="40"/>
                        <a:pt x="66" y="40"/>
                      </a:cubicBezTo>
                      <a:cubicBezTo>
                        <a:pt x="66" y="38"/>
                        <a:pt x="66" y="38"/>
                        <a:pt x="66" y="38"/>
                      </a:cubicBezTo>
                      <a:cubicBezTo>
                        <a:pt x="66" y="37"/>
                        <a:pt x="66" y="37"/>
                        <a:pt x="66" y="37"/>
                      </a:cubicBezTo>
                      <a:cubicBezTo>
                        <a:pt x="66" y="36"/>
                        <a:pt x="66" y="36"/>
                        <a:pt x="66" y="36"/>
                      </a:cubicBezTo>
                      <a:cubicBezTo>
                        <a:pt x="66" y="35"/>
                        <a:pt x="66" y="35"/>
                        <a:pt x="66" y="35"/>
                      </a:cubicBezTo>
                      <a:cubicBezTo>
                        <a:pt x="66" y="35"/>
                        <a:pt x="66" y="35"/>
                        <a:pt x="66" y="35"/>
                      </a:cubicBezTo>
                      <a:cubicBezTo>
                        <a:pt x="67" y="35"/>
                        <a:pt x="67" y="35"/>
                        <a:pt x="67" y="35"/>
                      </a:cubicBezTo>
                      <a:cubicBezTo>
                        <a:pt x="67" y="35"/>
                        <a:pt x="67" y="35"/>
                        <a:pt x="67" y="35"/>
                      </a:cubicBezTo>
                      <a:cubicBezTo>
                        <a:pt x="67" y="35"/>
                        <a:pt x="67" y="35"/>
                        <a:pt x="67" y="35"/>
                      </a:cubicBezTo>
                      <a:cubicBezTo>
                        <a:pt x="68" y="35"/>
                        <a:pt x="68" y="35"/>
                        <a:pt x="68" y="35"/>
                      </a:cubicBezTo>
                      <a:cubicBezTo>
                        <a:pt x="68" y="35"/>
                        <a:pt x="68" y="35"/>
                        <a:pt x="68" y="35"/>
                      </a:cubicBezTo>
                      <a:cubicBezTo>
                        <a:pt x="68" y="34"/>
                        <a:pt x="68" y="34"/>
                        <a:pt x="68" y="34"/>
                      </a:cubicBezTo>
                      <a:cubicBezTo>
                        <a:pt x="68" y="34"/>
                        <a:pt x="68" y="34"/>
                        <a:pt x="68" y="34"/>
                      </a:cubicBezTo>
                      <a:cubicBezTo>
                        <a:pt x="68" y="34"/>
                        <a:pt x="68" y="34"/>
                        <a:pt x="68" y="34"/>
                      </a:cubicBezTo>
                      <a:cubicBezTo>
                        <a:pt x="68" y="33"/>
                        <a:pt x="68" y="33"/>
                        <a:pt x="68" y="33"/>
                      </a:cubicBezTo>
                      <a:cubicBezTo>
                        <a:pt x="68" y="33"/>
                        <a:pt x="68" y="33"/>
                        <a:pt x="68" y="33"/>
                      </a:cubicBezTo>
                      <a:cubicBezTo>
                        <a:pt x="70" y="32"/>
                        <a:pt x="70" y="32"/>
                        <a:pt x="70" y="32"/>
                      </a:cubicBezTo>
                      <a:cubicBezTo>
                        <a:pt x="70" y="32"/>
                        <a:pt x="70" y="32"/>
                        <a:pt x="70" y="32"/>
                      </a:cubicBezTo>
                      <a:cubicBezTo>
                        <a:pt x="71" y="31"/>
                        <a:pt x="71" y="31"/>
                        <a:pt x="71" y="31"/>
                      </a:cubicBezTo>
                      <a:cubicBezTo>
                        <a:pt x="71" y="30"/>
                        <a:pt x="71" y="30"/>
                        <a:pt x="71" y="30"/>
                      </a:cubicBezTo>
                      <a:cubicBezTo>
                        <a:pt x="70" y="30"/>
                        <a:pt x="70" y="30"/>
                        <a:pt x="70" y="30"/>
                      </a:cubicBezTo>
                      <a:cubicBezTo>
                        <a:pt x="70" y="29"/>
                        <a:pt x="70" y="29"/>
                        <a:pt x="70" y="29"/>
                      </a:cubicBezTo>
                      <a:cubicBezTo>
                        <a:pt x="70" y="29"/>
                        <a:pt x="70" y="29"/>
                        <a:pt x="70" y="29"/>
                      </a:cubicBezTo>
                      <a:cubicBezTo>
                        <a:pt x="70" y="29"/>
                        <a:pt x="70" y="29"/>
                        <a:pt x="70" y="29"/>
                      </a:cubicBezTo>
                      <a:cubicBezTo>
                        <a:pt x="71" y="29"/>
                        <a:pt x="71" y="29"/>
                        <a:pt x="71" y="29"/>
                      </a:cubicBezTo>
                      <a:cubicBezTo>
                        <a:pt x="71" y="28"/>
                        <a:pt x="71" y="28"/>
                        <a:pt x="71" y="28"/>
                      </a:cubicBezTo>
                      <a:cubicBezTo>
                        <a:pt x="71" y="28"/>
                        <a:pt x="71" y="28"/>
                        <a:pt x="71" y="28"/>
                      </a:cubicBezTo>
                      <a:cubicBezTo>
                        <a:pt x="72" y="28"/>
                        <a:pt x="72" y="28"/>
                        <a:pt x="72" y="28"/>
                      </a:cubicBezTo>
                      <a:cubicBezTo>
                        <a:pt x="72" y="28"/>
                        <a:pt x="72" y="28"/>
                        <a:pt x="72" y="28"/>
                      </a:cubicBezTo>
                      <a:cubicBezTo>
                        <a:pt x="72" y="27"/>
                        <a:pt x="72" y="27"/>
                        <a:pt x="72" y="27"/>
                      </a:cubicBezTo>
                      <a:cubicBezTo>
                        <a:pt x="72" y="27"/>
                        <a:pt x="72" y="27"/>
                        <a:pt x="72" y="27"/>
                      </a:cubicBezTo>
                      <a:cubicBezTo>
                        <a:pt x="72" y="27"/>
                        <a:pt x="72" y="27"/>
                        <a:pt x="72" y="27"/>
                      </a:cubicBezTo>
                      <a:cubicBezTo>
                        <a:pt x="73" y="27"/>
                        <a:pt x="73" y="27"/>
                        <a:pt x="73" y="27"/>
                      </a:cubicBezTo>
                      <a:cubicBezTo>
                        <a:pt x="73" y="27"/>
                        <a:pt x="73" y="27"/>
                        <a:pt x="73" y="27"/>
                      </a:cubicBezTo>
                      <a:cubicBezTo>
                        <a:pt x="73" y="26"/>
                        <a:pt x="73" y="26"/>
                        <a:pt x="73" y="26"/>
                      </a:cubicBezTo>
                      <a:cubicBezTo>
                        <a:pt x="73" y="26"/>
                        <a:pt x="73" y="26"/>
                        <a:pt x="73" y="26"/>
                      </a:cubicBezTo>
                      <a:cubicBezTo>
                        <a:pt x="73" y="25"/>
                        <a:pt x="73" y="25"/>
                        <a:pt x="73" y="25"/>
                      </a:cubicBezTo>
                      <a:cubicBezTo>
                        <a:pt x="73" y="24"/>
                        <a:pt x="73" y="24"/>
                        <a:pt x="73" y="24"/>
                      </a:cubicBezTo>
                      <a:cubicBezTo>
                        <a:pt x="72" y="23"/>
                        <a:pt x="72" y="23"/>
                        <a:pt x="72" y="23"/>
                      </a:cubicBezTo>
                      <a:cubicBezTo>
                        <a:pt x="72" y="23"/>
                        <a:pt x="72" y="23"/>
                        <a:pt x="72" y="23"/>
                      </a:cubicBezTo>
                      <a:cubicBezTo>
                        <a:pt x="72" y="22"/>
                        <a:pt x="72" y="22"/>
                        <a:pt x="72" y="22"/>
                      </a:cubicBezTo>
                      <a:cubicBezTo>
                        <a:pt x="73" y="22"/>
                        <a:pt x="73" y="22"/>
                        <a:pt x="73" y="22"/>
                      </a:cubicBezTo>
                      <a:cubicBezTo>
                        <a:pt x="73" y="21"/>
                        <a:pt x="73" y="21"/>
                        <a:pt x="73" y="21"/>
                      </a:cubicBezTo>
                      <a:cubicBezTo>
                        <a:pt x="74" y="21"/>
                        <a:pt x="74" y="21"/>
                        <a:pt x="74" y="21"/>
                      </a:cubicBezTo>
                      <a:cubicBezTo>
                        <a:pt x="74" y="20"/>
                        <a:pt x="74" y="20"/>
                        <a:pt x="74" y="20"/>
                      </a:cubicBezTo>
                      <a:cubicBezTo>
                        <a:pt x="74" y="20"/>
                        <a:pt x="74" y="20"/>
                        <a:pt x="74" y="20"/>
                      </a:cubicBezTo>
                      <a:cubicBezTo>
                        <a:pt x="74" y="19"/>
                        <a:pt x="74" y="19"/>
                        <a:pt x="74" y="19"/>
                      </a:cubicBezTo>
                      <a:cubicBezTo>
                        <a:pt x="74" y="19"/>
                        <a:pt x="74" y="19"/>
                        <a:pt x="74" y="19"/>
                      </a:cubicBezTo>
                      <a:cubicBezTo>
                        <a:pt x="74" y="19"/>
                        <a:pt x="74" y="19"/>
                        <a:pt x="74" y="19"/>
                      </a:cubicBezTo>
                      <a:cubicBezTo>
                        <a:pt x="74" y="19"/>
                        <a:pt x="74" y="19"/>
                        <a:pt x="74" y="19"/>
                      </a:cubicBezTo>
                      <a:cubicBezTo>
                        <a:pt x="75" y="19"/>
                        <a:pt x="75" y="19"/>
                        <a:pt x="75" y="19"/>
                      </a:cubicBezTo>
                      <a:cubicBezTo>
                        <a:pt x="75" y="19"/>
                        <a:pt x="75" y="19"/>
                        <a:pt x="75" y="19"/>
                      </a:cubicBezTo>
                      <a:cubicBezTo>
                        <a:pt x="75" y="18"/>
                        <a:pt x="75" y="18"/>
                        <a:pt x="75" y="18"/>
                      </a:cubicBezTo>
                      <a:cubicBezTo>
                        <a:pt x="75" y="18"/>
                        <a:pt x="75" y="18"/>
                        <a:pt x="75" y="18"/>
                      </a:cubicBezTo>
                      <a:cubicBezTo>
                        <a:pt x="75" y="18"/>
                        <a:pt x="75" y="18"/>
                        <a:pt x="75" y="18"/>
                      </a:cubicBezTo>
                      <a:cubicBezTo>
                        <a:pt x="75" y="17"/>
                        <a:pt x="75" y="17"/>
                        <a:pt x="75" y="17"/>
                      </a:cubicBezTo>
                      <a:cubicBezTo>
                        <a:pt x="75" y="17"/>
                        <a:pt x="75" y="17"/>
                        <a:pt x="75" y="17"/>
                      </a:cubicBezTo>
                      <a:cubicBezTo>
                        <a:pt x="75" y="17"/>
                        <a:pt x="75" y="17"/>
                        <a:pt x="75" y="17"/>
                      </a:cubicBezTo>
                      <a:cubicBezTo>
                        <a:pt x="75" y="17"/>
                        <a:pt x="75" y="17"/>
                        <a:pt x="75" y="17"/>
                      </a:cubicBezTo>
                      <a:cubicBezTo>
                        <a:pt x="75" y="16"/>
                        <a:pt x="75" y="16"/>
                        <a:pt x="75" y="16"/>
                      </a:cubicBezTo>
                      <a:cubicBezTo>
                        <a:pt x="75" y="16"/>
                        <a:pt x="75" y="16"/>
                        <a:pt x="75" y="16"/>
                      </a:cubicBezTo>
                      <a:cubicBezTo>
                        <a:pt x="74" y="15"/>
                        <a:pt x="74" y="15"/>
                        <a:pt x="74" y="15"/>
                      </a:cubicBezTo>
                      <a:cubicBezTo>
                        <a:pt x="74" y="15"/>
                        <a:pt x="74" y="15"/>
                        <a:pt x="74" y="15"/>
                      </a:cubicBezTo>
                      <a:cubicBezTo>
                        <a:pt x="75" y="15"/>
                        <a:pt x="75" y="15"/>
                        <a:pt x="75" y="15"/>
                      </a:cubicBezTo>
                      <a:cubicBezTo>
                        <a:pt x="77" y="13"/>
                        <a:pt x="77" y="13"/>
                        <a:pt x="77" y="13"/>
                      </a:cubicBezTo>
                      <a:cubicBezTo>
                        <a:pt x="78" y="12"/>
                        <a:pt x="78" y="12"/>
                        <a:pt x="78" y="12"/>
                      </a:cubicBezTo>
                      <a:cubicBezTo>
                        <a:pt x="78" y="12"/>
                        <a:pt x="78" y="12"/>
                        <a:pt x="78" y="12"/>
                      </a:cubicBezTo>
                      <a:cubicBezTo>
                        <a:pt x="77" y="12"/>
                        <a:pt x="77" y="12"/>
                        <a:pt x="77" y="12"/>
                      </a:cubicBezTo>
                      <a:cubicBezTo>
                        <a:pt x="77" y="12"/>
                        <a:pt x="77" y="12"/>
                        <a:pt x="77" y="12"/>
                      </a:cubicBezTo>
                      <a:cubicBezTo>
                        <a:pt x="77" y="11"/>
                        <a:pt x="77" y="11"/>
                        <a:pt x="77" y="11"/>
                      </a:cubicBezTo>
                      <a:cubicBezTo>
                        <a:pt x="77" y="11"/>
                        <a:pt x="77" y="11"/>
                        <a:pt x="77" y="11"/>
                      </a:cubicBezTo>
                      <a:cubicBezTo>
                        <a:pt x="77" y="11"/>
                        <a:pt x="77" y="11"/>
                        <a:pt x="77" y="11"/>
                      </a:cubicBezTo>
                      <a:cubicBezTo>
                        <a:pt x="78" y="11"/>
                        <a:pt x="78" y="11"/>
                        <a:pt x="78" y="11"/>
                      </a:cubicBezTo>
                      <a:cubicBezTo>
                        <a:pt x="78" y="11"/>
                        <a:pt x="78" y="11"/>
                        <a:pt x="78" y="11"/>
                      </a:cubicBezTo>
                      <a:cubicBezTo>
                        <a:pt x="78" y="11"/>
                        <a:pt x="78" y="11"/>
                        <a:pt x="78" y="11"/>
                      </a:cubicBezTo>
                      <a:cubicBezTo>
                        <a:pt x="79" y="11"/>
                        <a:pt x="79" y="11"/>
                        <a:pt x="79" y="11"/>
                      </a:cubicBezTo>
                      <a:lnTo>
                        <a:pt x="78" y="10"/>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89" name="Freeform 380">
                  <a:extLst>
                    <a:ext uri="{FF2B5EF4-FFF2-40B4-BE49-F238E27FC236}">
                      <a16:creationId xmlns="" xmlns:a16="http://schemas.microsoft.com/office/drawing/2014/main" id="{F39A34D3-D05A-41E4-B2CD-DA64880AC94F}"/>
                    </a:ext>
                  </a:extLst>
                </p:cNvPr>
                <p:cNvSpPr>
                  <a:spLocks noEditPoints="1"/>
                </p:cNvSpPr>
                <p:nvPr/>
              </p:nvSpPr>
              <p:spPr bwMode="auto">
                <a:xfrm>
                  <a:off x="6462762" y="4606645"/>
                  <a:ext cx="319794" cy="508524"/>
                </a:xfrm>
                <a:custGeom>
                  <a:avLst/>
                  <a:gdLst>
                    <a:gd name="T0" fmla="*/ 10 w 61"/>
                    <a:gd name="T1" fmla="*/ 96 h 97"/>
                    <a:gd name="T2" fmla="*/ 11 w 61"/>
                    <a:gd name="T3" fmla="*/ 96 h 97"/>
                    <a:gd name="T4" fmla="*/ 61 w 61"/>
                    <a:gd name="T5" fmla="*/ 74 h 97"/>
                    <a:gd name="T6" fmla="*/ 59 w 61"/>
                    <a:gd name="T7" fmla="*/ 72 h 97"/>
                    <a:gd name="T8" fmla="*/ 59 w 61"/>
                    <a:gd name="T9" fmla="*/ 70 h 97"/>
                    <a:gd name="T10" fmla="*/ 59 w 61"/>
                    <a:gd name="T11" fmla="*/ 67 h 97"/>
                    <a:gd name="T12" fmla="*/ 59 w 61"/>
                    <a:gd name="T13" fmla="*/ 65 h 97"/>
                    <a:gd name="T14" fmla="*/ 59 w 61"/>
                    <a:gd name="T15" fmla="*/ 63 h 97"/>
                    <a:gd name="T16" fmla="*/ 57 w 61"/>
                    <a:gd name="T17" fmla="*/ 60 h 97"/>
                    <a:gd name="T18" fmla="*/ 57 w 61"/>
                    <a:gd name="T19" fmla="*/ 58 h 97"/>
                    <a:gd name="T20" fmla="*/ 57 w 61"/>
                    <a:gd name="T21" fmla="*/ 56 h 97"/>
                    <a:gd name="T22" fmla="*/ 57 w 61"/>
                    <a:gd name="T23" fmla="*/ 54 h 97"/>
                    <a:gd name="T24" fmla="*/ 58 w 61"/>
                    <a:gd name="T25" fmla="*/ 52 h 97"/>
                    <a:gd name="T26" fmla="*/ 58 w 61"/>
                    <a:gd name="T27" fmla="*/ 52 h 97"/>
                    <a:gd name="T28" fmla="*/ 59 w 61"/>
                    <a:gd name="T29" fmla="*/ 51 h 97"/>
                    <a:gd name="T30" fmla="*/ 59 w 61"/>
                    <a:gd name="T31" fmla="*/ 51 h 97"/>
                    <a:gd name="T32" fmla="*/ 59 w 61"/>
                    <a:gd name="T33" fmla="*/ 50 h 97"/>
                    <a:gd name="T34" fmla="*/ 58 w 61"/>
                    <a:gd name="T35" fmla="*/ 49 h 97"/>
                    <a:gd name="T36" fmla="*/ 58 w 61"/>
                    <a:gd name="T37" fmla="*/ 47 h 97"/>
                    <a:gd name="T38" fmla="*/ 57 w 61"/>
                    <a:gd name="T39" fmla="*/ 46 h 97"/>
                    <a:gd name="T40" fmla="*/ 55 w 61"/>
                    <a:gd name="T41" fmla="*/ 44 h 97"/>
                    <a:gd name="T42" fmla="*/ 55 w 61"/>
                    <a:gd name="T43" fmla="*/ 42 h 97"/>
                    <a:gd name="T44" fmla="*/ 54 w 61"/>
                    <a:gd name="T45" fmla="*/ 41 h 97"/>
                    <a:gd name="T46" fmla="*/ 53 w 61"/>
                    <a:gd name="T47" fmla="*/ 40 h 97"/>
                    <a:gd name="T48" fmla="*/ 51 w 61"/>
                    <a:gd name="T49" fmla="*/ 31 h 97"/>
                    <a:gd name="T50" fmla="*/ 23 w 61"/>
                    <a:gd name="T51" fmla="*/ 2 h 97"/>
                    <a:gd name="T52" fmla="*/ 1 w 61"/>
                    <a:gd name="T53" fmla="*/ 5 h 97"/>
                    <a:gd name="T54" fmla="*/ 6 w 61"/>
                    <a:gd name="T55" fmla="*/ 94 h 97"/>
                    <a:gd name="T56" fmla="*/ 7 w 61"/>
                    <a:gd name="T57" fmla="*/ 94 h 97"/>
                    <a:gd name="T58" fmla="*/ 7 w 61"/>
                    <a:gd name="T59" fmla="*/ 93 h 97"/>
                    <a:gd name="T60" fmla="*/ 9 w 61"/>
                    <a:gd name="T61" fmla="*/ 94 h 97"/>
                    <a:gd name="T62" fmla="*/ 10 w 61"/>
                    <a:gd name="T63" fmla="*/ 94 h 97"/>
                    <a:gd name="T64" fmla="*/ 11 w 61"/>
                    <a:gd name="T65" fmla="*/ 93 h 97"/>
                    <a:gd name="T66" fmla="*/ 11 w 61"/>
                    <a:gd name="T67" fmla="*/ 90 h 97"/>
                    <a:gd name="T68" fmla="*/ 11 w 61"/>
                    <a:gd name="T69" fmla="*/ 89 h 97"/>
                    <a:gd name="T70" fmla="*/ 11 w 61"/>
                    <a:gd name="T71" fmla="*/ 88 h 97"/>
                    <a:gd name="T72" fmla="*/ 11 w 61"/>
                    <a:gd name="T73" fmla="*/ 87 h 97"/>
                    <a:gd name="T74" fmla="*/ 12 w 61"/>
                    <a:gd name="T75" fmla="*/ 87 h 97"/>
                    <a:gd name="T76" fmla="*/ 12 w 61"/>
                    <a:gd name="T77" fmla="*/ 87 h 97"/>
                    <a:gd name="T78" fmla="*/ 14 w 61"/>
                    <a:gd name="T79" fmla="*/ 90 h 97"/>
                    <a:gd name="T80" fmla="*/ 13 w 61"/>
                    <a:gd name="T81" fmla="*/ 91 h 97"/>
                    <a:gd name="T82" fmla="*/ 14 w 61"/>
                    <a:gd name="T83" fmla="*/ 92 h 97"/>
                    <a:gd name="T84" fmla="*/ 15 w 61"/>
                    <a:gd name="T85" fmla="*/ 93 h 97"/>
                    <a:gd name="T86" fmla="*/ 15 w 61"/>
                    <a:gd name="T87" fmla="*/ 92 h 97"/>
                    <a:gd name="T88" fmla="*/ 15 w 61"/>
                    <a:gd name="T89" fmla="*/ 93 h 97"/>
                    <a:gd name="T90" fmla="*/ 16 w 61"/>
                    <a:gd name="T91" fmla="*/ 95 h 97"/>
                    <a:gd name="T92" fmla="*/ 14 w 61"/>
                    <a:gd name="T93" fmla="*/ 95 h 97"/>
                    <a:gd name="T94" fmla="*/ 12 w 61"/>
                    <a:gd name="T95" fmla="*/ 96 h 97"/>
                    <a:gd name="T96" fmla="*/ 20 w 61"/>
                    <a:gd name="T97" fmla="*/ 94 h 97"/>
                    <a:gd name="T98" fmla="*/ 19 w 61"/>
                    <a:gd name="T99" fmla="*/ 94 h 97"/>
                    <a:gd name="T100" fmla="*/ 19 w 61"/>
                    <a:gd name="T101" fmla="*/ 93 h 97"/>
                    <a:gd name="T102" fmla="*/ 20 w 61"/>
                    <a:gd name="T103" fmla="*/ 94 h 97"/>
                    <a:gd name="T104" fmla="*/ 21 w 61"/>
                    <a:gd name="T105" fmla="*/ 93 h 97"/>
                    <a:gd name="T106" fmla="*/ 22 w 61"/>
                    <a:gd name="T107" fmla="*/ 91 h 97"/>
                    <a:gd name="T108" fmla="*/ 22 w 61"/>
                    <a:gd name="T109" fmla="*/ 90 h 97"/>
                    <a:gd name="T110" fmla="*/ 22 w 61"/>
                    <a:gd name="T111" fmla="*/ 90 h 97"/>
                    <a:gd name="T112" fmla="*/ 22 w 61"/>
                    <a:gd name="T113" fmla="*/ 88 h 97"/>
                    <a:gd name="T114" fmla="*/ 22 w 61"/>
                    <a:gd name="T115" fmla="*/ 86 h 97"/>
                    <a:gd name="T116" fmla="*/ 19 w 61"/>
                    <a:gd name="T117" fmla="*/ 85 h 97"/>
                    <a:gd name="T118" fmla="*/ 18 w 61"/>
                    <a:gd name="T119" fmla="*/ 83 h 97"/>
                    <a:gd name="T120" fmla="*/ 18 w 61"/>
                    <a:gd name="T121" fmla="*/ 82 h 97"/>
                    <a:gd name="T122" fmla="*/ 61 w 61"/>
                    <a:gd name="T123" fmla="*/ 7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 h="97">
                      <a:moveTo>
                        <a:pt x="11" y="95"/>
                      </a:moveTo>
                      <a:cubicBezTo>
                        <a:pt x="11" y="96"/>
                        <a:pt x="11" y="96"/>
                        <a:pt x="11" y="96"/>
                      </a:cubicBezTo>
                      <a:cubicBezTo>
                        <a:pt x="11" y="96"/>
                        <a:pt x="11" y="96"/>
                        <a:pt x="11" y="96"/>
                      </a:cubicBezTo>
                      <a:cubicBezTo>
                        <a:pt x="11" y="96"/>
                        <a:pt x="11" y="96"/>
                        <a:pt x="11" y="96"/>
                      </a:cubicBezTo>
                      <a:cubicBezTo>
                        <a:pt x="10" y="96"/>
                        <a:pt x="10" y="96"/>
                        <a:pt x="10" y="96"/>
                      </a:cubicBezTo>
                      <a:cubicBezTo>
                        <a:pt x="9" y="96"/>
                        <a:pt x="9" y="96"/>
                        <a:pt x="9" y="96"/>
                      </a:cubicBezTo>
                      <a:cubicBezTo>
                        <a:pt x="8" y="96"/>
                        <a:pt x="8" y="96"/>
                        <a:pt x="8" y="96"/>
                      </a:cubicBezTo>
                      <a:cubicBezTo>
                        <a:pt x="8" y="97"/>
                        <a:pt x="8" y="97"/>
                        <a:pt x="8" y="97"/>
                      </a:cubicBezTo>
                      <a:cubicBezTo>
                        <a:pt x="11" y="96"/>
                        <a:pt x="11" y="96"/>
                        <a:pt x="11" y="96"/>
                      </a:cubicBezTo>
                      <a:cubicBezTo>
                        <a:pt x="11" y="96"/>
                        <a:pt x="11" y="96"/>
                        <a:pt x="11" y="96"/>
                      </a:cubicBezTo>
                      <a:cubicBezTo>
                        <a:pt x="12" y="96"/>
                        <a:pt x="12" y="96"/>
                        <a:pt x="12" y="96"/>
                      </a:cubicBezTo>
                      <a:cubicBezTo>
                        <a:pt x="12" y="96"/>
                        <a:pt x="12" y="96"/>
                        <a:pt x="12" y="96"/>
                      </a:cubicBezTo>
                      <a:lnTo>
                        <a:pt x="11" y="95"/>
                      </a:lnTo>
                      <a:close/>
                      <a:moveTo>
                        <a:pt x="61" y="75"/>
                      </a:moveTo>
                      <a:cubicBezTo>
                        <a:pt x="61" y="74"/>
                        <a:pt x="61" y="74"/>
                        <a:pt x="61" y="74"/>
                      </a:cubicBezTo>
                      <a:cubicBezTo>
                        <a:pt x="61" y="73"/>
                        <a:pt x="61" y="73"/>
                        <a:pt x="61" y="73"/>
                      </a:cubicBezTo>
                      <a:cubicBezTo>
                        <a:pt x="60" y="73"/>
                        <a:pt x="60" y="73"/>
                        <a:pt x="60" y="73"/>
                      </a:cubicBezTo>
                      <a:cubicBezTo>
                        <a:pt x="60" y="72"/>
                        <a:pt x="60" y="72"/>
                        <a:pt x="60" y="72"/>
                      </a:cubicBezTo>
                      <a:cubicBezTo>
                        <a:pt x="59" y="72"/>
                        <a:pt x="59" y="72"/>
                        <a:pt x="59" y="72"/>
                      </a:cubicBezTo>
                      <a:cubicBezTo>
                        <a:pt x="59" y="72"/>
                        <a:pt x="59" y="72"/>
                        <a:pt x="59" y="72"/>
                      </a:cubicBezTo>
                      <a:cubicBezTo>
                        <a:pt x="59" y="72"/>
                        <a:pt x="59" y="72"/>
                        <a:pt x="59" y="72"/>
                      </a:cubicBezTo>
                      <a:cubicBezTo>
                        <a:pt x="59" y="71"/>
                        <a:pt x="59" y="71"/>
                        <a:pt x="59" y="71"/>
                      </a:cubicBezTo>
                      <a:cubicBezTo>
                        <a:pt x="59" y="71"/>
                        <a:pt x="59" y="71"/>
                        <a:pt x="59" y="71"/>
                      </a:cubicBezTo>
                      <a:cubicBezTo>
                        <a:pt x="59" y="70"/>
                        <a:pt x="59" y="70"/>
                        <a:pt x="59" y="70"/>
                      </a:cubicBezTo>
                      <a:cubicBezTo>
                        <a:pt x="59" y="70"/>
                        <a:pt x="59" y="70"/>
                        <a:pt x="59" y="70"/>
                      </a:cubicBezTo>
                      <a:cubicBezTo>
                        <a:pt x="59" y="70"/>
                        <a:pt x="59" y="70"/>
                        <a:pt x="59" y="70"/>
                      </a:cubicBezTo>
                      <a:cubicBezTo>
                        <a:pt x="59" y="70"/>
                        <a:pt x="59" y="70"/>
                        <a:pt x="59" y="70"/>
                      </a:cubicBezTo>
                      <a:cubicBezTo>
                        <a:pt x="59" y="69"/>
                        <a:pt x="59" y="69"/>
                        <a:pt x="59" y="69"/>
                      </a:cubicBezTo>
                      <a:cubicBezTo>
                        <a:pt x="59" y="68"/>
                        <a:pt x="59" y="68"/>
                        <a:pt x="59" y="68"/>
                      </a:cubicBezTo>
                      <a:cubicBezTo>
                        <a:pt x="59" y="67"/>
                        <a:pt x="59" y="67"/>
                        <a:pt x="59" y="67"/>
                      </a:cubicBezTo>
                      <a:cubicBezTo>
                        <a:pt x="59" y="67"/>
                        <a:pt x="59" y="67"/>
                        <a:pt x="59" y="67"/>
                      </a:cubicBezTo>
                      <a:cubicBezTo>
                        <a:pt x="59" y="66"/>
                        <a:pt x="59" y="66"/>
                        <a:pt x="59" y="66"/>
                      </a:cubicBezTo>
                      <a:cubicBezTo>
                        <a:pt x="59" y="66"/>
                        <a:pt x="59" y="66"/>
                        <a:pt x="59" y="66"/>
                      </a:cubicBezTo>
                      <a:cubicBezTo>
                        <a:pt x="59" y="65"/>
                        <a:pt x="59" y="65"/>
                        <a:pt x="59" y="65"/>
                      </a:cubicBezTo>
                      <a:cubicBezTo>
                        <a:pt x="59" y="65"/>
                        <a:pt x="59" y="65"/>
                        <a:pt x="59" y="65"/>
                      </a:cubicBezTo>
                      <a:cubicBezTo>
                        <a:pt x="59" y="65"/>
                        <a:pt x="59" y="65"/>
                        <a:pt x="59" y="65"/>
                      </a:cubicBezTo>
                      <a:cubicBezTo>
                        <a:pt x="59" y="64"/>
                        <a:pt x="59" y="64"/>
                        <a:pt x="59" y="64"/>
                      </a:cubicBezTo>
                      <a:cubicBezTo>
                        <a:pt x="59" y="64"/>
                        <a:pt x="59" y="64"/>
                        <a:pt x="59" y="64"/>
                      </a:cubicBezTo>
                      <a:cubicBezTo>
                        <a:pt x="59" y="64"/>
                        <a:pt x="59" y="64"/>
                        <a:pt x="59" y="64"/>
                      </a:cubicBezTo>
                      <a:cubicBezTo>
                        <a:pt x="59" y="63"/>
                        <a:pt x="59" y="63"/>
                        <a:pt x="59" y="63"/>
                      </a:cubicBezTo>
                      <a:cubicBezTo>
                        <a:pt x="58" y="63"/>
                        <a:pt x="58" y="63"/>
                        <a:pt x="58" y="63"/>
                      </a:cubicBezTo>
                      <a:cubicBezTo>
                        <a:pt x="58" y="62"/>
                        <a:pt x="58" y="62"/>
                        <a:pt x="58" y="62"/>
                      </a:cubicBezTo>
                      <a:cubicBezTo>
                        <a:pt x="57" y="62"/>
                        <a:pt x="57" y="62"/>
                        <a:pt x="57" y="62"/>
                      </a:cubicBezTo>
                      <a:cubicBezTo>
                        <a:pt x="57" y="60"/>
                        <a:pt x="57" y="60"/>
                        <a:pt x="57" y="60"/>
                      </a:cubicBezTo>
                      <a:cubicBezTo>
                        <a:pt x="57" y="60"/>
                        <a:pt x="57" y="60"/>
                        <a:pt x="57" y="60"/>
                      </a:cubicBezTo>
                      <a:cubicBezTo>
                        <a:pt x="57" y="59"/>
                        <a:pt x="57" y="59"/>
                        <a:pt x="57" y="59"/>
                      </a:cubicBezTo>
                      <a:cubicBezTo>
                        <a:pt x="57" y="59"/>
                        <a:pt x="57" y="59"/>
                        <a:pt x="57" y="59"/>
                      </a:cubicBezTo>
                      <a:cubicBezTo>
                        <a:pt x="57" y="59"/>
                        <a:pt x="57" y="59"/>
                        <a:pt x="57" y="59"/>
                      </a:cubicBezTo>
                      <a:cubicBezTo>
                        <a:pt x="57" y="59"/>
                        <a:pt x="57" y="59"/>
                        <a:pt x="57" y="59"/>
                      </a:cubicBezTo>
                      <a:cubicBezTo>
                        <a:pt x="57" y="58"/>
                        <a:pt x="57" y="58"/>
                        <a:pt x="57" y="58"/>
                      </a:cubicBezTo>
                      <a:cubicBezTo>
                        <a:pt x="57" y="57"/>
                        <a:pt x="57" y="57"/>
                        <a:pt x="57" y="57"/>
                      </a:cubicBezTo>
                      <a:cubicBezTo>
                        <a:pt x="57" y="56"/>
                        <a:pt x="57" y="56"/>
                        <a:pt x="57" y="56"/>
                      </a:cubicBezTo>
                      <a:cubicBezTo>
                        <a:pt x="57" y="56"/>
                        <a:pt x="57" y="56"/>
                        <a:pt x="57" y="56"/>
                      </a:cubicBezTo>
                      <a:cubicBezTo>
                        <a:pt x="57" y="56"/>
                        <a:pt x="57" y="56"/>
                        <a:pt x="57" y="56"/>
                      </a:cubicBezTo>
                      <a:cubicBezTo>
                        <a:pt x="57" y="56"/>
                        <a:pt x="57" y="56"/>
                        <a:pt x="57" y="56"/>
                      </a:cubicBezTo>
                      <a:cubicBezTo>
                        <a:pt x="57" y="55"/>
                        <a:pt x="57" y="55"/>
                        <a:pt x="57" y="55"/>
                      </a:cubicBezTo>
                      <a:cubicBezTo>
                        <a:pt x="57" y="55"/>
                        <a:pt x="57" y="55"/>
                        <a:pt x="57" y="55"/>
                      </a:cubicBezTo>
                      <a:cubicBezTo>
                        <a:pt x="57" y="55"/>
                        <a:pt x="57" y="55"/>
                        <a:pt x="57" y="55"/>
                      </a:cubicBezTo>
                      <a:cubicBezTo>
                        <a:pt x="57" y="54"/>
                        <a:pt x="57" y="54"/>
                        <a:pt x="57" y="54"/>
                      </a:cubicBezTo>
                      <a:cubicBezTo>
                        <a:pt x="57" y="54"/>
                        <a:pt x="57" y="54"/>
                        <a:pt x="57" y="54"/>
                      </a:cubicBezTo>
                      <a:cubicBezTo>
                        <a:pt x="57" y="53"/>
                        <a:pt x="57" y="53"/>
                        <a:pt x="57" y="53"/>
                      </a:cubicBezTo>
                      <a:cubicBezTo>
                        <a:pt x="57" y="53"/>
                        <a:pt x="57" y="53"/>
                        <a:pt x="57"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8" y="52"/>
                        <a:pt x="58" y="52"/>
                        <a:pt x="58" y="52"/>
                      </a:cubicBezTo>
                      <a:cubicBezTo>
                        <a:pt x="58" y="52"/>
                        <a:pt x="58" y="52"/>
                        <a:pt x="58" y="52"/>
                      </a:cubicBezTo>
                      <a:cubicBezTo>
                        <a:pt x="59" y="51"/>
                        <a:pt x="59" y="51"/>
                        <a:pt x="59" y="51"/>
                      </a:cubicBezTo>
                      <a:cubicBezTo>
                        <a:pt x="59" y="52"/>
                        <a:pt x="59" y="52"/>
                        <a:pt x="59" y="52"/>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0"/>
                        <a:pt x="59" y="50"/>
                        <a:pt x="59" y="50"/>
                      </a:cubicBezTo>
                      <a:cubicBezTo>
                        <a:pt x="59" y="50"/>
                        <a:pt x="59" y="50"/>
                        <a:pt x="59" y="50"/>
                      </a:cubicBezTo>
                      <a:cubicBezTo>
                        <a:pt x="59" y="50"/>
                        <a:pt x="59" y="50"/>
                        <a:pt x="59" y="50"/>
                      </a:cubicBezTo>
                      <a:cubicBezTo>
                        <a:pt x="59" y="50"/>
                        <a:pt x="59" y="50"/>
                        <a:pt x="59" y="50"/>
                      </a:cubicBezTo>
                      <a:cubicBezTo>
                        <a:pt x="59" y="50"/>
                        <a:pt x="59" y="50"/>
                        <a:pt x="59" y="50"/>
                      </a:cubicBezTo>
                      <a:cubicBezTo>
                        <a:pt x="59" y="50"/>
                        <a:pt x="59" y="50"/>
                        <a:pt x="59" y="50"/>
                      </a:cubicBezTo>
                      <a:cubicBezTo>
                        <a:pt x="58" y="50"/>
                        <a:pt x="58" y="50"/>
                        <a:pt x="58" y="50"/>
                      </a:cubicBezTo>
                      <a:cubicBezTo>
                        <a:pt x="58" y="49"/>
                        <a:pt x="58" y="49"/>
                        <a:pt x="58" y="49"/>
                      </a:cubicBezTo>
                      <a:cubicBezTo>
                        <a:pt x="58" y="49"/>
                        <a:pt x="58" y="49"/>
                        <a:pt x="58" y="49"/>
                      </a:cubicBezTo>
                      <a:cubicBezTo>
                        <a:pt x="58" y="49"/>
                        <a:pt x="58" y="49"/>
                        <a:pt x="58" y="49"/>
                      </a:cubicBezTo>
                      <a:cubicBezTo>
                        <a:pt x="58" y="48"/>
                        <a:pt x="58" y="48"/>
                        <a:pt x="58" y="48"/>
                      </a:cubicBezTo>
                      <a:cubicBezTo>
                        <a:pt x="58" y="48"/>
                        <a:pt x="58" y="48"/>
                        <a:pt x="58" y="48"/>
                      </a:cubicBezTo>
                      <a:cubicBezTo>
                        <a:pt x="58" y="48"/>
                        <a:pt x="58" y="48"/>
                        <a:pt x="58" y="48"/>
                      </a:cubicBezTo>
                      <a:cubicBezTo>
                        <a:pt x="58" y="48"/>
                        <a:pt x="58" y="48"/>
                        <a:pt x="58" y="48"/>
                      </a:cubicBezTo>
                      <a:cubicBezTo>
                        <a:pt x="58" y="47"/>
                        <a:pt x="58" y="47"/>
                        <a:pt x="58" y="47"/>
                      </a:cubicBezTo>
                      <a:cubicBezTo>
                        <a:pt x="58" y="47"/>
                        <a:pt x="58" y="47"/>
                        <a:pt x="58" y="47"/>
                      </a:cubicBezTo>
                      <a:cubicBezTo>
                        <a:pt x="57" y="47"/>
                        <a:pt x="57" y="47"/>
                        <a:pt x="57" y="47"/>
                      </a:cubicBezTo>
                      <a:cubicBezTo>
                        <a:pt x="57" y="47"/>
                        <a:pt x="57" y="47"/>
                        <a:pt x="57" y="47"/>
                      </a:cubicBezTo>
                      <a:cubicBezTo>
                        <a:pt x="57" y="46"/>
                        <a:pt x="57" y="46"/>
                        <a:pt x="57" y="46"/>
                      </a:cubicBezTo>
                      <a:cubicBezTo>
                        <a:pt x="57" y="46"/>
                        <a:pt x="57" y="46"/>
                        <a:pt x="57" y="46"/>
                      </a:cubicBezTo>
                      <a:cubicBezTo>
                        <a:pt x="57" y="45"/>
                        <a:pt x="57" y="45"/>
                        <a:pt x="57" y="45"/>
                      </a:cubicBezTo>
                      <a:cubicBezTo>
                        <a:pt x="56" y="44"/>
                        <a:pt x="56" y="44"/>
                        <a:pt x="56" y="44"/>
                      </a:cubicBezTo>
                      <a:cubicBezTo>
                        <a:pt x="56" y="44"/>
                        <a:pt x="56" y="44"/>
                        <a:pt x="56" y="44"/>
                      </a:cubicBezTo>
                      <a:cubicBezTo>
                        <a:pt x="55" y="44"/>
                        <a:pt x="55" y="44"/>
                        <a:pt x="55" y="44"/>
                      </a:cubicBezTo>
                      <a:cubicBezTo>
                        <a:pt x="55" y="44"/>
                        <a:pt x="55" y="44"/>
                        <a:pt x="55" y="44"/>
                      </a:cubicBezTo>
                      <a:cubicBezTo>
                        <a:pt x="55" y="44"/>
                        <a:pt x="55" y="44"/>
                        <a:pt x="55" y="44"/>
                      </a:cubicBezTo>
                      <a:cubicBezTo>
                        <a:pt x="55" y="43"/>
                        <a:pt x="55" y="43"/>
                        <a:pt x="55" y="43"/>
                      </a:cubicBezTo>
                      <a:cubicBezTo>
                        <a:pt x="55" y="43"/>
                        <a:pt x="55" y="43"/>
                        <a:pt x="55" y="43"/>
                      </a:cubicBezTo>
                      <a:cubicBezTo>
                        <a:pt x="55" y="43"/>
                        <a:pt x="55" y="43"/>
                        <a:pt x="55" y="43"/>
                      </a:cubicBezTo>
                      <a:cubicBezTo>
                        <a:pt x="55" y="42"/>
                        <a:pt x="55" y="42"/>
                        <a:pt x="55" y="42"/>
                      </a:cubicBezTo>
                      <a:cubicBezTo>
                        <a:pt x="54" y="42"/>
                        <a:pt x="54" y="42"/>
                        <a:pt x="54" y="42"/>
                      </a:cubicBezTo>
                      <a:cubicBezTo>
                        <a:pt x="54" y="42"/>
                        <a:pt x="54" y="42"/>
                        <a:pt x="54" y="42"/>
                      </a:cubicBezTo>
                      <a:cubicBezTo>
                        <a:pt x="54" y="41"/>
                        <a:pt x="54" y="41"/>
                        <a:pt x="54" y="41"/>
                      </a:cubicBezTo>
                      <a:cubicBezTo>
                        <a:pt x="54" y="41"/>
                        <a:pt x="54" y="41"/>
                        <a:pt x="54" y="41"/>
                      </a:cubicBezTo>
                      <a:cubicBezTo>
                        <a:pt x="54" y="41"/>
                        <a:pt x="54" y="41"/>
                        <a:pt x="54" y="41"/>
                      </a:cubicBezTo>
                      <a:cubicBezTo>
                        <a:pt x="54" y="41"/>
                        <a:pt x="54" y="41"/>
                        <a:pt x="54" y="41"/>
                      </a:cubicBezTo>
                      <a:cubicBezTo>
                        <a:pt x="54" y="41"/>
                        <a:pt x="54" y="41"/>
                        <a:pt x="54" y="41"/>
                      </a:cubicBezTo>
                      <a:cubicBezTo>
                        <a:pt x="54" y="40"/>
                        <a:pt x="54" y="40"/>
                        <a:pt x="54" y="40"/>
                      </a:cubicBezTo>
                      <a:cubicBezTo>
                        <a:pt x="54" y="40"/>
                        <a:pt x="54" y="40"/>
                        <a:pt x="54" y="40"/>
                      </a:cubicBezTo>
                      <a:cubicBezTo>
                        <a:pt x="53" y="40"/>
                        <a:pt x="53" y="40"/>
                        <a:pt x="53" y="40"/>
                      </a:cubicBezTo>
                      <a:cubicBezTo>
                        <a:pt x="53" y="40"/>
                        <a:pt x="53" y="40"/>
                        <a:pt x="53" y="40"/>
                      </a:cubicBezTo>
                      <a:cubicBezTo>
                        <a:pt x="53" y="38"/>
                        <a:pt x="53" y="38"/>
                        <a:pt x="53" y="38"/>
                      </a:cubicBezTo>
                      <a:cubicBezTo>
                        <a:pt x="53" y="38"/>
                        <a:pt x="53" y="38"/>
                        <a:pt x="53" y="38"/>
                      </a:cubicBezTo>
                      <a:cubicBezTo>
                        <a:pt x="52" y="36"/>
                        <a:pt x="52" y="34"/>
                        <a:pt x="51" y="33"/>
                      </a:cubicBezTo>
                      <a:cubicBezTo>
                        <a:pt x="51" y="31"/>
                        <a:pt x="51" y="31"/>
                        <a:pt x="51" y="31"/>
                      </a:cubicBezTo>
                      <a:cubicBezTo>
                        <a:pt x="48" y="22"/>
                        <a:pt x="45" y="13"/>
                        <a:pt x="42" y="4"/>
                      </a:cubicBezTo>
                      <a:cubicBezTo>
                        <a:pt x="42" y="3"/>
                        <a:pt x="42" y="2"/>
                        <a:pt x="41" y="0"/>
                      </a:cubicBezTo>
                      <a:cubicBezTo>
                        <a:pt x="41" y="0"/>
                        <a:pt x="41" y="0"/>
                        <a:pt x="41" y="0"/>
                      </a:cubicBezTo>
                      <a:cubicBezTo>
                        <a:pt x="41" y="0"/>
                        <a:pt x="41" y="0"/>
                        <a:pt x="41" y="0"/>
                      </a:cubicBezTo>
                      <a:cubicBezTo>
                        <a:pt x="35" y="0"/>
                        <a:pt x="29" y="1"/>
                        <a:pt x="23" y="2"/>
                      </a:cubicBezTo>
                      <a:cubicBezTo>
                        <a:pt x="19" y="2"/>
                        <a:pt x="15" y="3"/>
                        <a:pt x="11" y="3"/>
                      </a:cubicBezTo>
                      <a:cubicBezTo>
                        <a:pt x="7" y="3"/>
                        <a:pt x="3" y="4"/>
                        <a:pt x="0" y="4"/>
                      </a:cubicBezTo>
                      <a:cubicBezTo>
                        <a:pt x="0" y="4"/>
                        <a:pt x="0" y="4"/>
                        <a:pt x="0" y="4"/>
                      </a:cubicBezTo>
                      <a:cubicBezTo>
                        <a:pt x="0" y="5"/>
                        <a:pt x="0" y="5"/>
                        <a:pt x="0" y="5"/>
                      </a:cubicBezTo>
                      <a:cubicBezTo>
                        <a:pt x="1" y="5"/>
                        <a:pt x="1" y="5"/>
                        <a:pt x="1" y="5"/>
                      </a:cubicBezTo>
                      <a:cubicBezTo>
                        <a:pt x="1" y="6"/>
                        <a:pt x="1" y="6"/>
                        <a:pt x="1" y="6"/>
                      </a:cubicBezTo>
                      <a:cubicBezTo>
                        <a:pt x="2" y="6"/>
                        <a:pt x="2" y="6"/>
                        <a:pt x="2" y="6"/>
                      </a:cubicBezTo>
                      <a:cubicBezTo>
                        <a:pt x="2" y="6"/>
                        <a:pt x="2" y="6"/>
                        <a:pt x="2" y="6"/>
                      </a:cubicBezTo>
                      <a:cubicBezTo>
                        <a:pt x="2" y="26"/>
                        <a:pt x="2" y="45"/>
                        <a:pt x="1" y="65"/>
                      </a:cubicBezTo>
                      <a:cubicBezTo>
                        <a:pt x="3" y="75"/>
                        <a:pt x="4" y="84"/>
                        <a:pt x="6" y="94"/>
                      </a:cubicBezTo>
                      <a:cubicBezTo>
                        <a:pt x="6" y="94"/>
                        <a:pt x="6" y="94"/>
                        <a:pt x="6" y="94"/>
                      </a:cubicBezTo>
                      <a:cubicBezTo>
                        <a:pt x="6" y="94"/>
                        <a:pt x="6" y="94"/>
                        <a:pt x="6" y="94"/>
                      </a:cubicBezTo>
                      <a:cubicBezTo>
                        <a:pt x="7" y="93"/>
                        <a:pt x="7" y="93"/>
                        <a:pt x="7" y="93"/>
                      </a:cubicBezTo>
                      <a:cubicBezTo>
                        <a:pt x="7" y="93"/>
                        <a:pt x="7" y="93"/>
                        <a:pt x="7" y="93"/>
                      </a:cubicBezTo>
                      <a:cubicBezTo>
                        <a:pt x="7" y="94"/>
                        <a:pt x="7" y="94"/>
                        <a:pt x="7" y="94"/>
                      </a:cubicBezTo>
                      <a:cubicBezTo>
                        <a:pt x="7" y="94"/>
                        <a:pt x="7" y="94"/>
                        <a:pt x="7" y="94"/>
                      </a:cubicBezTo>
                      <a:cubicBezTo>
                        <a:pt x="7" y="94"/>
                        <a:pt x="7" y="94"/>
                        <a:pt x="7" y="94"/>
                      </a:cubicBezTo>
                      <a:cubicBezTo>
                        <a:pt x="7" y="94"/>
                        <a:pt x="7" y="94"/>
                        <a:pt x="7" y="94"/>
                      </a:cubicBezTo>
                      <a:cubicBezTo>
                        <a:pt x="7" y="94"/>
                        <a:pt x="7" y="94"/>
                        <a:pt x="7" y="94"/>
                      </a:cubicBezTo>
                      <a:cubicBezTo>
                        <a:pt x="7" y="93"/>
                        <a:pt x="7" y="93"/>
                        <a:pt x="7" y="93"/>
                      </a:cubicBezTo>
                      <a:cubicBezTo>
                        <a:pt x="8" y="94"/>
                        <a:pt x="8" y="94"/>
                        <a:pt x="8" y="94"/>
                      </a:cubicBezTo>
                      <a:cubicBezTo>
                        <a:pt x="9" y="94"/>
                        <a:pt x="9" y="94"/>
                        <a:pt x="9" y="94"/>
                      </a:cubicBezTo>
                      <a:cubicBezTo>
                        <a:pt x="9" y="94"/>
                        <a:pt x="9" y="94"/>
                        <a:pt x="9" y="94"/>
                      </a:cubicBezTo>
                      <a:cubicBezTo>
                        <a:pt x="9" y="94"/>
                        <a:pt x="9" y="94"/>
                        <a:pt x="9" y="94"/>
                      </a:cubicBezTo>
                      <a:cubicBezTo>
                        <a:pt x="9" y="94"/>
                        <a:pt x="9" y="94"/>
                        <a:pt x="9" y="94"/>
                      </a:cubicBezTo>
                      <a:cubicBezTo>
                        <a:pt x="10" y="94"/>
                        <a:pt x="10" y="94"/>
                        <a:pt x="10" y="94"/>
                      </a:cubicBezTo>
                      <a:cubicBezTo>
                        <a:pt x="10" y="94"/>
                        <a:pt x="10" y="94"/>
                        <a:pt x="10" y="94"/>
                      </a:cubicBezTo>
                      <a:cubicBezTo>
                        <a:pt x="10" y="94"/>
                        <a:pt x="10" y="94"/>
                        <a:pt x="10" y="94"/>
                      </a:cubicBezTo>
                      <a:cubicBezTo>
                        <a:pt x="10" y="94"/>
                        <a:pt x="10" y="94"/>
                        <a:pt x="10" y="94"/>
                      </a:cubicBezTo>
                      <a:cubicBezTo>
                        <a:pt x="10" y="94"/>
                        <a:pt x="10" y="94"/>
                        <a:pt x="10" y="94"/>
                      </a:cubicBezTo>
                      <a:cubicBezTo>
                        <a:pt x="10" y="95"/>
                        <a:pt x="10" y="95"/>
                        <a:pt x="10" y="95"/>
                      </a:cubicBezTo>
                      <a:cubicBezTo>
                        <a:pt x="10" y="95"/>
                        <a:pt x="10" y="95"/>
                        <a:pt x="10" y="95"/>
                      </a:cubicBezTo>
                      <a:cubicBezTo>
                        <a:pt x="11" y="94"/>
                        <a:pt x="11" y="94"/>
                        <a:pt x="11" y="94"/>
                      </a:cubicBezTo>
                      <a:cubicBezTo>
                        <a:pt x="11" y="94"/>
                        <a:pt x="11" y="94"/>
                        <a:pt x="11" y="94"/>
                      </a:cubicBezTo>
                      <a:cubicBezTo>
                        <a:pt x="11" y="93"/>
                        <a:pt x="11" y="93"/>
                        <a:pt x="11" y="93"/>
                      </a:cubicBezTo>
                      <a:cubicBezTo>
                        <a:pt x="11" y="92"/>
                        <a:pt x="11" y="92"/>
                        <a:pt x="11" y="92"/>
                      </a:cubicBezTo>
                      <a:cubicBezTo>
                        <a:pt x="11" y="92"/>
                        <a:pt x="11" y="92"/>
                        <a:pt x="11" y="92"/>
                      </a:cubicBezTo>
                      <a:cubicBezTo>
                        <a:pt x="11" y="91"/>
                        <a:pt x="11" y="91"/>
                        <a:pt x="11" y="91"/>
                      </a:cubicBezTo>
                      <a:cubicBezTo>
                        <a:pt x="11" y="91"/>
                        <a:pt x="11" y="91"/>
                        <a:pt x="11" y="91"/>
                      </a:cubicBezTo>
                      <a:cubicBezTo>
                        <a:pt x="11" y="90"/>
                        <a:pt x="11" y="90"/>
                        <a:pt x="11" y="90"/>
                      </a:cubicBezTo>
                      <a:cubicBezTo>
                        <a:pt x="11" y="90"/>
                        <a:pt x="11" y="90"/>
                        <a:pt x="11" y="90"/>
                      </a:cubicBezTo>
                      <a:cubicBezTo>
                        <a:pt x="11" y="90"/>
                        <a:pt x="11" y="90"/>
                        <a:pt x="11" y="90"/>
                      </a:cubicBezTo>
                      <a:cubicBezTo>
                        <a:pt x="11" y="90"/>
                        <a:pt x="11" y="90"/>
                        <a:pt x="11" y="90"/>
                      </a:cubicBezTo>
                      <a:cubicBezTo>
                        <a:pt x="11" y="90"/>
                        <a:pt x="11" y="90"/>
                        <a:pt x="11" y="90"/>
                      </a:cubicBezTo>
                      <a:cubicBezTo>
                        <a:pt x="11" y="89"/>
                        <a:pt x="11" y="89"/>
                        <a:pt x="11" y="89"/>
                      </a:cubicBezTo>
                      <a:cubicBezTo>
                        <a:pt x="11" y="89"/>
                        <a:pt x="11" y="89"/>
                        <a:pt x="11" y="89"/>
                      </a:cubicBezTo>
                      <a:cubicBezTo>
                        <a:pt x="11" y="89"/>
                        <a:pt x="11" y="89"/>
                        <a:pt x="11" y="89"/>
                      </a:cubicBezTo>
                      <a:cubicBezTo>
                        <a:pt x="11" y="89"/>
                        <a:pt x="11" y="89"/>
                        <a:pt x="11" y="89"/>
                      </a:cubicBezTo>
                      <a:cubicBezTo>
                        <a:pt x="11" y="88"/>
                        <a:pt x="11" y="88"/>
                        <a:pt x="11" y="88"/>
                      </a:cubicBezTo>
                      <a:cubicBezTo>
                        <a:pt x="11" y="88"/>
                        <a:pt x="11" y="88"/>
                        <a:pt x="11" y="88"/>
                      </a:cubicBezTo>
                      <a:cubicBezTo>
                        <a:pt x="11" y="88"/>
                        <a:pt x="11" y="88"/>
                        <a:pt x="11" y="88"/>
                      </a:cubicBezTo>
                      <a:cubicBezTo>
                        <a:pt x="11" y="88"/>
                        <a:pt x="11" y="88"/>
                        <a:pt x="11" y="88"/>
                      </a:cubicBezTo>
                      <a:cubicBezTo>
                        <a:pt x="11" y="87"/>
                        <a:pt x="11" y="87"/>
                        <a:pt x="11" y="87"/>
                      </a:cubicBezTo>
                      <a:cubicBezTo>
                        <a:pt x="11" y="87"/>
                        <a:pt x="11" y="87"/>
                        <a:pt x="11" y="87"/>
                      </a:cubicBezTo>
                      <a:cubicBezTo>
                        <a:pt x="11" y="87"/>
                        <a:pt x="11" y="87"/>
                        <a:pt x="11" y="87"/>
                      </a:cubicBezTo>
                      <a:cubicBezTo>
                        <a:pt x="11" y="87"/>
                        <a:pt x="11" y="87"/>
                        <a:pt x="11" y="87"/>
                      </a:cubicBezTo>
                      <a:cubicBezTo>
                        <a:pt x="11" y="86"/>
                        <a:pt x="11" y="86"/>
                        <a:pt x="11" y="86"/>
                      </a:cubicBezTo>
                      <a:cubicBezTo>
                        <a:pt x="12" y="86"/>
                        <a:pt x="12" y="86"/>
                        <a:pt x="12" y="86"/>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3" y="87"/>
                        <a:pt x="13" y="87"/>
                        <a:pt x="13" y="87"/>
                      </a:cubicBezTo>
                      <a:cubicBezTo>
                        <a:pt x="13" y="88"/>
                        <a:pt x="13" y="88"/>
                        <a:pt x="13" y="88"/>
                      </a:cubicBezTo>
                      <a:cubicBezTo>
                        <a:pt x="14" y="89"/>
                        <a:pt x="14" y="89"/>
                        <a:pt x="14" y="89"/>
                      </a:cubicBezTo>
                      <a:cubicBezTo>
                        <a:pt x="14" y="89"/>
                        <a:pt x="14" y="89"/>
                        <a:pt x="14" y="89"/>
                      </a:cubicBezTo>
                      <a:cubicBezTo>
                        <a:pt x="14" y="90"/>
                        <a:pt x="14" y="90"/>
                        <a:pt x="14" y="90"/>
                      </a:cubicBezTo>
                      <a:cubicBezTo>
                        <a:pt x="14" y="90"/>
                        <a:pt x="14" y="90"/>
                        <a:pt x="14" y="90"/>
                      </a:cubicBezTo>
                      <a:cubicBezTo>
                        <a:pt x="13" y="90"/>
                        <a:pt x="13" y="90"/>
                        <a:pt x="13" y="90"/>
                      </a:cubicBezTo>
                      <a:cubicBezTo>
                        <a:pt x="13" y="91"/>
                        <a:pt x="13" y="91"/>
                        <a:pt x="13" y="91"/>
                      </a:cubicBezTo>
                      <a:cubicBezTo>
                        <a:pt x="13" y="91"/>
                        <a:pt x="13" y="91"/>
                        <a:pt x="13" y="91"/>
                      </a:cubicBezTo>
                      <a:cubicBezTo>
                        <a:pt x="13" y="91"/>
                        <a:pt x="13" y="91"/>
                        <a:pt x="13" y="91"/>
                      </a:cubicBezTo>
                      <a:cubicBezTo>
                        <a:pt x="14" y="91"/>
                        <a:pt x="14" y="91"/>
                        <a:pt x="14" y="91"/>
                      </a:cubicBezTo>
                      <a:cubicBezTo>
                        <a:pt x="14" y="92"/>
                        <a:pt x="14" y="92"/>
                        <a:pt x="14" y="92"/>
                      </a:cubicBezTo>
                      <a:cubicBezTo>
                        <a:pt x="14" y="92"/>
                        <a:pt x="14" y="92"/>
                        <a:pt x="14" y="92"/>
                      </a:cubicBezTo>
                      <a:cubicBezTo>
                        <a:pt x="14" y="92"/>
                        <a:pt x="14" y="92"/>
                        <a:pt x="14" y="92"/>
                      </a:cubicBezTo>
                      <a:cubicBezTo>
                        <a:pt x="14" y="92"/>
                        <a:pt x="14" y="92"/>
                        <a:pt x="14" y="92"/>
                      </a:cubicBezTo>
                      <a:cubicBezTo>
                        <a:pt x="14" y="92"/>
                        <a:pt x="14" y="92"/>
                        <a:pt x="14" y="92"/>
                      </a:cubicBezTo>
                      <a:cubicBezTo>
                        <a:pt x="14" y="93"/>
                        <a:pt x="14" y="93"/>
                        <a:pt x="14" y="93"/>
                      </a:cubicBezTo>
                      <a:cubicBezTo>
                        <a:pt x="14" y="93"/>
                        <a:pt x="14" y="93"/>
                        <a:pt x="14" y="93"/>
                      </a:cubicBezTo>
                      <a:cubicBezTo>
                        <a:pt x="14" y="93"/>
                        <a:pt x="14" y="93"/>
                        <a:pt x="14" y="93"/>
                      </a:cubicBezTo>
                      <a:cubicBezTo>
                        <a:pt x="15" y="93"/>
                        <a:pt x="15" y="93"/>
                        <a:pt x="15" y="93"/>
                      </a:cubicBezTo>
                      <a:cubicBezTo>
                        <a:pt x="15" y="93"/>
                        <a:pt x="15" y="93"/>
                        <a:pt x="15" y="93"/>
                      </a:cubicBezTo>
                      <a:cubicBezTo>
                        <a:pt x="15" y="93"/>
                        <a:pt x="15" y="93"/>
                        <a:pt x="15" y="93"/>
                      </a:cubicBezTo>
                      <a:cubicBezTo>
                        <a:pt x="15" y="93"/>
                        <a:pt x="15" y="93"/>
                        <a:pt x="15" y="93"/>
                      </a:cubicBezTo>
                      <a:cubicBezTo>
                        <a:pt x="15" y="93"/>
                        <a:pt x="15" y="93"/>
                        <a:pt x="15" y="93"/>
                      </a:cubicBezTo>
                      <a:cubicBezTo>
                        <a:pt x="15" y="92"/>
                        <a:pt x="15" y="92"/>
                        <a:pt x="15" y="92"/>
                      </a:cubicBezTo>
                      <a:cubicBezTo>
                        <a:pt x="15" y="92"/>
                        <a:pt x="15" y="92"/>
                        <a:pt x="15" y="92"/>
                      </a:cubicBezTo>
                      <a:cubicBezTo>
                        <a:pt x="15" y="92"/>
                        <a:pt x="15" y="92"/>
                        <a:pt x="15" y="92"/>
                      </a:cubicBezTo>
                      <a:cubicBezTo>
                        <a:pt x="16" y="92"/>
                        <a:pt x="16" y="92"/>
                        <a:pt x="16" y="92"/>
                      </a:cubicBezTo>
                      <a:cubicBezTo>
                        <a:pt x="16" y="93"/>
                        <a:pt x="16" y="93"/>
                        <a:pt x="16" y="93"/>
                      </a:cubicBezTo>
                      <a:cubicBezTo>
                        <a:pt x="15" y="93"/>
                        <a:pt x="15" y="93"/>
                        <a:pt x="15" y="93"/>
                      </a:cubicBezTo>
                      <a:cubicBezTo>
                        <a:pt x="15" y="93"/>
                        <a:pt x="15" y="93"/>
                        <a:pt x="15" y="93"/>
                      </a:cubicBezTo>
                      <a:cubicBezTo>
                        <a:pt x="16" y="93"/>
                        <a:pt x="16" y="93"/>
                        <a:pt x="16" y="93"/>
                      </a:cubicBezTo>
                      <a:cubicBezTo>
                        <a:pt x="16" y="94"/>
                        <a:pt x="16" y="94"/>
                        <a:pt x="16" y="94"/>
                      </a:cubicBezTo>
                      <a:cubicBezTo>
                        <a:pt x="17" y="95"/>
                        <a:pt x="17" y="95"/>
                        <a:pt x="17" y="95"/>
                      </a:cubicBezTo>
                      <a:cubicBezTo>
                        <a:pt x="16" y="95"/>
                        <a:pt x="16" y="95"/>
                        <a:pt x="16" y="95"/>
                      </a:cubicBezTo>
                      <a:cubicBezTo>
                        <a:pt x="16" y="95"/>
                        <a:pt x="16" y="95"/>
                        <a:pt x="16" y="95"/>
                      </a:cubicBezTo>
                      <a:cubicBezTo>
                        <a:pt x="15" y="96"/>
                        <a:pt x="15" y="96"/>
                        <a:pt x="15" y="96"/>
                      </a:cubicBezTo>
                      <a:cubicBezTo>
                        <a:pt x="14" y="96"/>
                        <a:pt x="14" y="96"/>
                        <a:pt x="14" y="96"/>
                      </a:cubicBezTo>
                      <a:cubicBezTo>
                        <a:pt x="14" y="95"/>
                        <a:pt x="14" y="95"/>
                        <a:pt x="14" y="95"/>
                      </a:cubicBezTo>
                      <a:cubicBezTo>
                        <a:pt x="14" y="95"/>
                        <a:pt x="14" y="95"/>
                        <a:pt x="14" y="95"/>
                      </a:cubicBezTo>
                      <a:cubicBezTo>
                        <a:pt x="14" y="96"/>
                        <a:pt x="14" y="96"/>
                        <a:pt x="14" y="96"/>
                      </a:cubicBezTo>
                      <a:cubicBezTo>
                        <a:pt x="14" y="96"/>
                        <a:pt x="14" y="96"/>
                        <a:pt x="14" y="96"/>
                      </a:cubicBezTo>
                      <a:cubicBezTo>
                        <a:pt x="13" y="96"/>
                        <a:pt x="13" y="96"/>
                        <a:pt x="13" y="96"/>
                      </a:cubicBezTo>
                      <a:cubicBezTo>
                        <a:pt x="13" y="96"/>
                        <a:pt x="13" y="96"/>
                        <a:pt x="13" y="96"/>
                      </a:cubicBezTo>
                      <a:cubicBezTo>
                        <a:pt x="12" y="96"/>
                        <a:pt x="12" y="96"/>
                        <a:pt x="12" y="96"/>
                      </a:cubicBezTo>
                      <a:cubicBezTo>
                        <a:pt x="13" y="96"/>
                        <a:pt x="13" y="96"/>
                        <a:pt x="13" y="96"/>
                      </a:cubicBezTo>
                      <a:cubicBezTo>
                        <a:pt x="14" y="96"/>
                        <a:pt x="14" y="96"/>
                        <a:pt x="14" y="96"/>
                      </a:cubicBezTo>
                      <a:cubicBezTo>
                        <a:pt x="16" y="96"/>
                        <a:pt x="16" y="96"/>
                        <a:pt x="16" y="96"/>
                      </a:cubicBezTo>
                      <a:cubicBezTo>
                        <a:pt x="19" y="95"/>
                        <a:pt x="19" y="95"/>
                        <a:pt x="19" y="95"/>
                      </a:cubicBezTo>
                      <a:cubicBezTo>
                        <a:pt x="20" y="94"/>
                        <a:pt x="20" y="94"/>
                        <a:pt x="20" y="94"/>
                      </a:cubicBezTo>
                      <a:cubicBezTo>
                        <a:pt x="20" y="94"/>
                        <a:pt x="20" y="94"/>
                        <a:pt x="20" y="94"/>
                      </a:cubicBezTo>
                      <a:cubicBezTo>
                        <a:pt x="20" y="94"/>
                        <a:pt x="20" y="94"/>
                        <a:pt x="20" y="94"/>
                      </a:cubicBezTo>
                      <a:cubicBezTo>
                        <a:pt x="20" y="94"/>
                        <a:pt x="20" y="94"/>
                        <a:pt x="20" y="94"/>
                      </a:cubicBezTo>
                      <a:cubicBezTo>
                        <a:pt x="20" y="94"/>
                        <a:pt x="20" y="94"/>
                        <a:pt x="20" y="94"/>
                      </a:cubicBezTo>
                      <a:cubicBezTo>
                        <a:pt x="19" y="94"/>
                        <a:pt x="19" y="94"/>
                        <a:pt x="19" y="94"/>
                      </a:cubicBezTo>
                      <a:cubicBezTo>
                        <a:pt x="19" y="94"/>
                        <a:pt x="19" y="94"/>
                        <a:pt x="19" y="94"/>
                      </a:cubicBezTo>
                      <a:cubicBezTo>
                        <a:pt x="19" y="93"/>
                        <a:pt x="19" y="93"/>
                        <a:pt x="19" y="93"/>
                      </a:cubicBezTo>
                      <a:cubicBezTo>
                        <a:pt x="19" y="93"/>
                        <a:pt x="19" y="93"/>
                        <a:pt x="19" y="93"/>
                      </a:cubicBezTo>
                      <a:cubicBezTo>
                        <a:pt x="19" y="93"/>
                        <a:pt x="19" y="93"/>
                        <a:pt x="19" y="93"/>
                      </a:cubicBezTo>
                      <a:cubicBezTo>
                        <a:pt x="19" y="93"/>
                        <a:pt x="19" y="93"/>
                        <a:pt x="19" y="93"/>
                      </a:cubicBezTo>
                      <a:cubicBezTo>
                        <a:pt x="19" y="93"/>
                        <a:pt x="19" y="93"/>
                        <a:pt x="19" y="93"/>
                      </a:cubicBezTo>
                      <a:cubicBezTo>
                        <a:pt x="20" y="93"/>
                        <a:pt x="20" y="93"/>
                        <a:pt x="20" y="93"/>
                      </a:cubicBezTo>
                      <a:cubicBezTo>
                        <a:pt x="20" y="93"/>
                        <a:pt x="20" y="93"/>
                        <a:pt x="20" y="93"/>
                      </a:cubicBezTo>
                      <a:cubicBezTo>
                        <a:pt x="20" y="93"/>
                        <a:pt x="20" y="93"/>
                        <a:pt x="20" y="93"/>
                      </a:cubicBezTo>
                      <a:cubicBezTo>
                        <a:pt x="20" y="94"/>
                        <a:pt x="20" y="94"/>
                        <a:pt x="20" y="94"/>
                      </a:cubicBezTo>
                      <a:cubicBezTo>
                        <a:pt x="20" y="94"/>
                        <a:pt x="20" y="94"/>
                        <a:pt x="20" y="94"/>
                      </a:cubicBezTo>
                      <a:cubicBezTo>
                        <a:pt x="21" y="93"/>
                        <a:pt x="21" y="93"/>
                        <a:pt x="21" y="93"/>
                      </a:cubicBezTo>
                      <a:cubicBezTo>
                        <a:pt x="21" y="93"/>
                        <a:pt x="21" y="93"/>
                        <a:pt x="21" y="93"/>
                      </a:cubicBezTo>
                      <a:cubicBezTo>
                        <a:pt x="21" y="93"/>
                        <a:pt x="21" y="93"/>
                        <a:pt x="21" y="93"/>
                      </a:cubicBezTo>
                      <a:cubicBezTo>
                        <a:pt x="21" y="93"/>
                        <a:pt x="21" y="93"/>
                        <a:pt x="21" y="93"/>
                      </a:cubicBezTo>
                      <a:cubicBezTo>
                        <a:pt x="21" y="93"/>
                        <a:pt x="21" y="93"/>
                        <a:pt x="21" y="93"/>
                      </a:cubicBezTo>
                      <a:cubicBezTo>
                        <a:pt x="22" y="92"/>
                        <a:pt x="22" y="92"/>
                        <a:pt x="22" y="92"/>
                      </a:cubicBezTo>
                      <a:cubicBezTo>
                        <a:pt x="22" y="92"/>
                        <a:pt x="22" y="92"/>
                        <a:pt x="22" y="92"/>
                      </a:cubicBezTo>
                      <a:cubicBezTo>
                        <a:pt x="22" y="92"/>
                        <a:pt x="22" y="92"/>
                        <a:pt x="22" y="92"/>
                      </a:cubicBezTo>
                      <a:cubicBezTo>
                        <a:pt x="22" y="91"/>
                        <a:pt x="22" y="91"/>
                        <a:pt x="22" y="91"/>
                      </a:cubicBezTo>
                      <a:cubicBezTo>
                        <a:pt x="22" y="91"/>
                        <a:pt x="22" y="91"/>
                        <a:pt x="22" y="91"/>
                      </a:cubicBezTo>
                      <a:cubicBezTo>
                        <a:pt x="23" y="91"/>
                        <a:pt x="23" y="91"/>
                        <a:pt x="23" y="91"/>
                      </a:cubicBezTo>
                      <a:cubicBezTo>
                        <a:pt x="22" y="91"/>
                        <a:pt x="22" y="91"/>
                        <a:pt x="22" y="91"/>
                      </a:cubicBezTo>
                      <a:cubicBezTo>
                        <a:pt x="22" y="91"/>
                        <a:pt x="22" y="91"/>
                        <a:pt x="22" y="91"/>
                      </a:cubicBezTo>
                      <a:cubicBezTo>
                        <a:pt x="22" y="90"/>
                        <a:pt x="22" y="90"/>
                        <a:pt x="22" y="90"/>
                      </a:cubicBezTo>
                      <a:cubicBezTo>
                        <a:pt x="22" y="90"/>
                        <a:pt x="22" y="90"/>
                        <a:pt x="22" y="90"/>
                      </a:cubicBezTo>
                      <a:cubicBezTo>
                        <a:pt x="22" y="90"/>
                        <a:pt x="22" y="90"/>
                        <a:pt x="22" y="90"/>
                      </a:cubicBezTo>
                      <a:cubicBezTo>
                        <a:pt x="22" y="90"/>
                        <a:pt x="22" y="90"/>
                        <a:pt x="22" y="90"/>
                      </a:cubicBezTo>
                      <a:cubicBezTo>
                        <a:pt x="22" y="90"/>
                        <a:pt x="22" y="90"/>
                        <a:pt x="22" y="90"/>
                      </a:cubicBezTo>
                      <a:cubicBezTo>
                        <a:pt x="22" y="90"/>
                        <a:pt x="22" y="90"/>
                        <a:pt x="22" y="90"/>
                      </a:cubicBezTo>
                      <a:cubicBezTo>
                        <a:pt x="22" y="89"/>
                        <a:pt x="22" y="89"/>
                        <a:pt x="22" y="89"/>
                      </a:cubicBezTo>
                      <a:cubicBezTo>
                        <a:pt x="22" y="89"/>
                        <a:pt x="22" y="89"/>
                        <a:pt x="22" y="89"/>
                      </a:cubicBezTo>
                      <a:cubicBezTo>
                        <a:pt x="22" y="89"/>
                        <a:pt x="22" y="89"/>
                        <a:pt x="22" y="89"/>
                      </a:cubicBezTo>
                      <a:cubicBezTo>
                        <a:pt x="22" y="89"/>
                        <a:pt x="22" y="89"/>
                        <a:pt x="22" y="89"/>
                      </a:cubicBezTo>
                      <a:cubicBezTo>
                        <a:pt x="22" y="88"/>
                        <a:pt x="22" y="88"/>
                        <a:pt x="22" y="88"/>
                      </a:cubicBezTo>
                      <a:cubicBezTo>
                        <a:pt x="22" y="88"/>
                        <a:pt x="22" y="88"/>
                        <a:pt x="22" y="88"/>
                      </a:cubicBezTo>
                      <a:cubicBezTo>
                        <a:pt x="22" y="87"/>
                        <a:pt x="22" y="87"/>
                        <a:pt x="22" y="87"/>
                      </a:cubicBezTo>
                      <a:cubicBezTo>
                        <a:pt x="22" y="87"/>
                        <a:pt x="22" y="87"/>
                        <a:pt x="22" y="87"/>
                      </a:cubicBezTo>
                      <a:cubicBezTo>
                        <a:pt x="22" y="86"/>
                        <a:pt x="22" y="86"/>
                        <a:pt x="22" y="86"/>
                      </a:cubicBezTo>
                      <a:cubicBezTo>
                        <a:pt x="22" y="86"/>
                        <a:pt x="22" y="86"/>
                        <a:pt x="22" y="86"/>
                      </a:cubicBezTo>
                      <a:cubicBezTo>
                        <a:pt x="22" y="86"/>
                        <a:pt x="22" y="86"/>
                        <a:pt x="22" y="86"/>
                      </a:cubicBezTo>
                      <a:cubicBezTo>
                        <a:pt x="20" y="86"/>
                        <a:pt x="20" y="86"/>
                        <a:pt x="20" y="86"/>
                      </a:cubicBezTo>
                      <a:cubicBezTo>
                        <a:pt x="20" y="85"/>
                        <a:pt x="20" y="85"/>
                        <a:pt x="20" y="85"/>
                      </a:cubicBezTo>
                      <a:cubicBezTo>
                        <a:pt x="20" y="85"/>
                        <a:pt x="20" y="85"/>
                        <a:pt x="20" y="85"/>
                      </a:cubicBezTo>
                      <a:cubicBezTo>
                        <a:pt x="19" y="85"/>
                        <a:pt x="19" y="85"/>
                        <a:pt x="19" y="85"/>
                      </a:cubicBezTo>
                      <a:cubicBezTo>
                        <a:pt x="19" y="84"/>
                        <a:pt x="19" y="84"/>
                        <a:pt x="19" y="84"/>
                      </a:cubicBezTo>
                      <a:cubicBezTo>
                        <a:pt x="18" y="84"/>
                        <a:pt x="18" y="84"/>
                        <a:pt x="18" y="84"/>
                      </a:cubicBezTo>
                      <a:cubicBezTo>
                        <a:pt x="18" y="84"/>
                        <a:pt x="18" y="84"/>
                        <a:pt x="18" y="84"/>
                      </a:cubicBezTo>
                      <a:cubicBezTo>
                        <a:pt x="18" y="83"/>
                        <a:pt x="18" y="83"/>
                        <a:pt x="18" y="83"/>
                      </a:cubicBezTo>
                      <a:cubicBezTo>
                        <a:pt x="18" y="83"/>
                        <a:pt x="18" y="83"/>
                        <a:pt x="18" y="83"/>
                      </a:cubicBezTo>
                      <a:cubicBezTo>
                        <a:pt x="18" y="83"/>
                        <a:pt x="18" y="83"/>
                        <a:pt x="18" y="83"/>
                      </a:cubicBezTo>
                      <a:cubicBezTo>
                        <a:pt x="18" y="83"/>
                        <a:pt x="18" y="83"/>
                        <a:pt x="18" y="83"/>
                      </a:cubicBezTo>
                      <a:cubicBezTo>
                        <a:pt x="18" y="83"/>
                        <a:pt x="18" y="83"/>
                        <a:pt x="18" y="83"/>
                      </a:cubicBezTo>
                      <a:cubicBezTo>
                        <a:pt x="18" y="83"/>
                        <a:pt x="18" y="83"/>
                        <a:pt x="18" y="83"/>
                      </a:cubicBezTo>
                      <a:cubicBezTo>
                        <a:pt x="18" y="82"/>
                        <a:pt x="18" y="82"/>
                        <a:pt x="18" y="82"/>
                      </a:cubicBezTo>
                      <a:cubicBezTo>
                        <a:pt x="18" y="82"/>
                        <a:pt x="18" y="82"/>
                        <a:pt x="18" y="82"/>
                      </a:cubicBezTo>
                      <a:cubicBezTo>
                        <a:pt x="18" y="81"/>
                        <a:pt x="18" y="81"/>
                        <a:pt x="18" y="81"/>
                      </a:cubicBezTo>
                      <a:cubicBezTo>
                        <a:pt x="18" y="80"/>
                        <a:pt x="18" y="80"/>
                        <a:pt x="18" y="80"/>
                      </a:cubicBezTo>
                      <a:cubicBezTo>
                        <a:pt x="32" y="79"/>
                        <a:pt x="47" y="77"/>
                        <a:pt x="61" y="75"/>
                      </a:cubicBezTo>
                      <a:cubicBezTo>
                        <a:pt x="61" y="75"/>
                        <a:pt x="61" y="75"/>
                        <a:pt x="61" y="75"/>
                      </a:cubicBezTo>
                      <a:cubicBezTo>
                        <a:pt x="61" y="75"/>
                        <a:pt x="61" y="75"/>
                        <a:pt x="61" y="75"/>
                      </a:cubicBezTo>
                      <a:cubicBezTo>
                        <a:pt x="61" y="75"/>
                        <a:pt x="61" y="75"/>
                        <a:pt x="61" y="75"/>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grpSp>
          <p:grpSp>
            <p:nvGrpSpPr>
              <p:cNvPr id="121" name="Group 120">
                <a:extLst>
                  <a:ext uri="{FF2B5EF4-FFF2-40B4-BE49-F238E27FC236}">
                    <a16:creationId xmlns="" xmlns:a16="http://schemas.microsoft.com/office/drawing/2014/main" id="{FBD8AB8B-2BE1-4192-B04C-D5A7AE46C3EE}"/>
                  </a:ext>
                </a:extLst>
              </p:cNvPr>
              <p:cNvGrpSpPr>
                <a:grpSpLocks noChangeAspect="1"/>
              </p:cNvGrpSpPr>
              <p:nvPr/>
            </p:nvGrpSpPr>
            <p:grpSpPr>
              <a:xfrm>
                <a:off x="1414001" y="2259001"/>
                <a:ext cx="2218550" cy="2510812"/>
                <a:chOff x="3558406" y="3049617"/>
                <a:chExt cx="1751002" cy="1981672"/>
              </a:xfrm>
              <a:solidFill>
                <a:srgbClr val="F0423C"/>
              </a:solidFill>
            </p:grpSpPr>
            <p:sp>
              <p:nvSpPr>
                <p:cNvPr id="163" name="Freeform 330">
                  <a:extLst>
                    <a:ext uri="{FF2B5EF4-FFF2-40B4-BE49-F238E27FC236}">
                      <a16:creationId xmlns="" xmlns:a16="http://schemas.microsoft.com/office/drawing/2014/main" id="{E8ADB18F-183C-45A1-AEEF-1C4FE1276AED}"/>
                    </a:ext>
                  </a:extLst>
                </p:cNvPr>
                <p:cNvSpPr>
                  <a:spLocks/>
                </p:cNvSpPr>
                <p:nvPr/>
              </p:nvSpPr>
              <p:spPr bwMode="auto">
                <a:xfrm>
                  <a:off x="4606910" y="3605324"/>
                  <a:ext cx="560950" cy="456099"/>
                </a:xfrm>
                <a:custGeom>
                  <a:avLst/>
                  <a:gdLst>
                    <a:gd name="T0" fmla="*/ 106 w 107"/>
                    <a:gd name="T1" fmla="*/ 7 h 87"/>
                    <a:gd name="T2" fmla="*/ 8 w 107"/>
                    <a:gd name="T3" fmla="*/ 0 h 87"/>
                    <a:gd name="T4" fmla="*/ 0 w 107"/>
                    <a:gd name="T5" fmla="*/ 79 h 87"/>
                    <a:gd name="T6" fmla="*/ 0 w 107"/>
                    <a:gd name="T7" fmla="*/ 79 h 87"/>
                    <a:gd name="T8" fmla="*/ 0 w 107"/>
                    <a:gd name="T9" fmla="*/ 79 h 87"/>
                    <a:gd name="T10" fmla="*/ 0 w 107"/>
                    <a:gd name="T11" fmla="*/ 79 h 87"/>
                    <a:gd name="T12" fmla="*/ 0 w 107"/>
                    <a:gd name="T13" fmla="*/ 79 h 87"/>
                    <a:gd name="T14" fmla="*/ 0 w 107"/>
                    <a:gd name="T15" fmla="*/ 79 h 87"/>
                    <a:gd name="T16" fmla="*/ 0 w 107"/>
                    <a:gd name="T17" fmla="*/ 79 h 87"/>
                    <a:gd name="T18" fmla="*/ 93 w 107"/>
                    <a:gd name="T19" fmla="*/ 86 h 87"/>
                    <a:gd name="T20" fmla="*/ 104 w 107"/>
                    <a:gd name="T21" fmla="*/ 87 h 87"/>
                    <a:gd name="T22" fmla="*/ 107 w 107"/>
                    <a:gd name="T23" fmla="*/ 7 h 87"/>
                    <a:gd name="T24" fmla="*/ 106 w 107"/>
                    <a:gd name="T25" fmla="*/ 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87">
                      <a:moveTo>
                        <a:pt x="106" y="7"/>
                      </a:moveTo>
                      <a:cubicBezTo>
                        <a:pt x="73" y="6"/>
                        <a:pt x="40" y="3"/>
                        <a:pt x="8" y="0"/>
                      </a:cubicBezTo>
                      <a:cubicBezTo>
                        <a:pt x="5" y="27"/>
                        <a:pt x="2" y="53"/>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31" y="83"/>
                        <a:pt x="62" y="85"/>
                        <a:pt x="93" y="86"/>
                      </a:cubicBezTo>
                      <a:cubicBezTo>
                        <a:pt x="97" y="86"/>
                        <a:pt x="100" y="86"/>
                        <a:pt x="104" y="87"/>
                      </a:cubicBezTo>
                      <a:cubicBezTo>
                        <a:pt x="105" y="60"/>
                        <a:pt x="106" y="34"/>
                        <a:pt x="107" y="7"/>
                      </a:cubicBezTo>
                      <a:lnTo>
                        <a:pt x="106" y="7"/>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4" name="Freeform 337">
                  <a:extLst>
                    <a:ext uri="{FF2B5EF4-FFF2-40B4-BE49-F238E27FC236}">
                      <a16:creationId xmlns="" xmlns:a16="http://schemas.microsoft.com/office/drawing/2014/main" id="{A2DE8A95-269B-4F87-BB9E-5D1D4BFD7237}"/>
                    </a:ext>
                  </a:extLst>
                </p:cNvPr>
                <p:cNvSpPr>
                  <a:spLocks noEditPoints="1"/>
                </p:cNvSpPr>
                <p:nvPr/>
              </p:nvSpPr>
              <p:spPr bwMode="auto">
                <a:xfrm>
                  <a:off x="4318571" y="3893663"/>
                  <a:ext cx="440372" cy="550465"/>
                </a:xfrm>
                <a:custGeom>
                  <a:avLst/>
                  <a:gdLst>
                    <a:gd name="T0" fmla="*/ 38 w 84"/>
                    <a:gd name="T1" fmla="*/ 22 h 105"/>
                    <a:gd name="T2" fmla="*/ 37 w 84"/>
                    <a:gd name="T3" fmla="*/ 21 h 105"/>
                    <a:gd name="T4" fmla="*/ 37 w 84"/>
                    <a:gd name="T5" fmla="*/ 22 h 105"/>
                    <a:gd name="T6" fmla="*/ 37 w 84"/>
                    <a:gd name="T7" fmla="*/ 23 h 105"/>
                    <a:gd name="T8" fmla="*/ 38 w 84"/>
                    <a:gd name="T9" fmla="*/ 24 h 105"/>
                    <a:gd name="T10" fmla="*/ 32 w 84"/>
                    <a:gd name="T11" fmla="*/ 21 h 105"/>
                    <a:gd name="T12" fmla="*/ 33 w 84"/>
                    <a:gd name="T13" fmla="*/ 22 h 105"/>
                    <a:gd name="T14" fmla="*/ 36 w 84"/>
                    <a:gd name="T15" fmla="*/ 19 h 105"/>
                    <a:gd name="T16" fmla="*/ 35 w 84"/>
                    <a:gd name="T17" fmla="*/ 19 h 105"/>
                    <a:gd name="T18" fmla="*/ 83 w 84"/>
                    <a:gd name="T19" fmla="*/ 27 h 105"/>
                    <a:gd name="T20" fmla="*/ 84 w 84"/>
                    <a:gd name="T21" fmla="*/ 27 h 105"/>
                    <a:gd name="T22" fmla="*/ 39 w 84"/>
                    <a:gd name="T23" fmla="*/ 25 h 105"/>
                    <a:gd name="T24" fmla="*/ 38 w 84"/>
                    <a:gd name="T25" fmla="*/ 26 h 105"/>
                    <a:gd name="T26" fmla="*/ 35 w 84"/>
                    <a:gd name="T27" fmla="*/ 29 h 105"/>
                    <a:gd name="T28" fmla="*/ 34 w 84"/>
                    <a:gd name="T29" fmla="*/ 27 h 105"/>
                    <a:gd name="T30" fmla="*/ 33 w 84"/>
                    <a:gd name="T31" fmla="*/ 26 h 105"/>
                    <a:gd name="T32" fmla="*/ 33 w 84"/>
                    <a:gd name="T33" fmla="*/ 23 h 105"/>
                    <a:gd name="T34" fmla="*/ 32 w 84"/>
                    <a:gd name="T35" fmla="*/ 25 h 105"/>
                    <a:gd name="T36" fmla="*/ 31 w 84"/>
                    <a:gd name="T37" fmla="*/ 24 h 105"/>
                    <a:gd name="T38" fmla="*/ 31 w 84"/>
                    <a:gd name="T39" fmla="*/ 23 h 105"/>
                    <a:gd name="T40" fmla="*/ 30 w 84"/>
                    <a:gd name="T41" fmla="*/ 22 h 105"/>
                    <a:gd name="T42" fmla="*/ 29 w 84"/>
                    <a:gd name="T43" fmla="*/ 21 h 105"/>
                    <a:gd name="T44" fmla="*/ 29 w 84"/>
                    <a:gd name="T45" fmla="*/ 20 h 105"/>
                    <a:gd name="T46" fmla="*/ 29 w 84"/>
                    <a:gd name="T47" fmla="*/ 19 h 105"/>
                    <a:gd name="T48" fmla="*/ 29 w 84"/>
                    <a:gd name="T49" fmla="*/ 18 h 105"/>
                    <a:gd name="T50" fmla="*/ 28 w 84"/>
                    <a:gd name="T51" fmla="*/ 15 h 105"/>
                    <a:gd name="T52" fmla="*/ 26 w 84"/>
                    <a:gd name="T53" fmla="*/ 16 h 105"/>
                    <a:gd name="T54" fmla="*/ 27 w 84"/>
                    <a:gd name="T55" fmla="*/ 15 h 105"/>
                    <a:gd name="T56" fmla="*/ 26 w 84"/>
                    <a:gd name="T57" fmla="*/ 11 h 105"/>
                    <a:gd name="T58" fmla="*/ 27 w 84"/>
                    <a:gd name="T59" fmla="*/ 11 h 105"/>
                    <a:gd name="T60" fmla="*/ 27 w 84"/>
                    <a:gd name="T61" fmla="*/ 10 h 105"/>
                    <a:gd name="T62" fmla="*/ 27 w 84"/>
                    <a:gd name="T63" fmla="*/ 9 h 105"/>
                    <a:gd name="T64" fmla="*/ 29 w 84"/>
                    <a:gd name="T65" fmla="*/ 9 h 105"/>
                    <a:gd name="T66" fmla="*/ 30 w 84"/>
                    <a:gd name="T67" fmla="*/ 8 h 105"/>
                    <a:gd name="T68" fmla="*/ 31 w 84"/>
                    <a:gd name="T69" fmla="*/ 9 h 105"/>
                    <a:gd name="T70" fmla="*/ 31 w 84"/>
                    <a:gd name="T71" fmla="*/ 10 h 105"/>
                    <a:gd name="T72" fmla="*/ 31 w 84"/>
                    <a:gd name="T73" fmla="*/ 11 h 105"/>
                    <a:gd name="T74" fmla="*/ 31 w 84"/>
                    <a:gd name="T75" fmla="*/ 12 h 105"/>
                    <a:gd name="T76" fmla="*/ 33 w 84"/>
                    <a:gd name="T77" fmla="*/ 14 h 105"/>
                    <a:gd name="T78" fmla="*/ 34 w 84"/>
                    <a:gd name="T79" fmla="*/ 14 h 105"/>
                    <a:gd name="T80" fmla="*/ 34 w 84"/>
                    <a:gd name="T81" fmla="*/ 16 h 105"/>
                    <a:gd name="T82" fmla="*/ 34 w 84"/>
                    <a:gd name="T83" fmla="*/ 17 h 105"/>
                    <a:gd name="T84" fmla="*/ 35 w 84"/>
                    <a:gd name="T85" fmla="*/ 18 h 105"/>
                    <a:gd name="T86" fmla="*/ 36 w 84"/>
                    <a:gd name="T87" fmla="*/ 16 h 105"/>
                    <a:gd name="T88" fmla="*/ 36 w 84"/>
                    <a:gd name="T89" fmla="*/ 15 h 105"/>
                    <a:gd name="T90" fmla="*/ 35 w 84"/>
                    <a:gd name="T91" fmla="*/ 14 h 105"/>
                    <a:gd name="T92" fmla="*/ 36 w 84"/>
                    <a:gd name="T93" fmla="*/ 13 h 105"/>
                    <a:gd name="T94" fmla="*/ 37 w 84"/>
                    <a:gd name="T95" fmla="*/ 13 h 105"/>
                    <a:gd name="T96" fmla="*/ 37 w 84"/>
                    <a:gd name="T97" fmla="*/ 14 h 105"/>
                    <a:gd name="T98" fmla="*/ 38 w 84"/>
                    <a:gd name="T99" fmla="*/ 15 h 105"/>
                    <a:gd name="T100" fmla="*/ 40 w 84"/>
                    <a:gd name="T101" fmla="*/ 15 h 105"/>
                    <a:gd name="T102" fmla="*/ 39 w 84"/>
                    <a:gd name="T103" fmla="*/ 16 h 105"/>
                    <a:gd name="T104" fmla="*/ 37 w 84"/>
                    <a:gd name="T105" fmla="*/ 17 h 105"/>
                    <a:gd name="T106" fmla="*/ 38 w 84"/>
                    <a:gd name="T107" fmla="*/ 20 h 105"/>
                    <a:gd name="T108" fmla="*/ 39 w 84"/>
                    <a:gd name="T109" fmla="*/ 21 h 105"/>
                    <a:gd name="T110" fmla="*/ 41 w 84"/>
                    <a:gd name="T111" fmla="*/ 2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4" h="105">
                      <a:moveTo>
                        <a:pt x="38" y="23"/>
                      </a:moveTo>
                      <a:cubicBezTo>
                        <a:pt x="38" y="23"/>
                        <a:pt x="38" y="23"/>
                        <a:pt x="38" y="23"/>
                      </a:cubicBezTo>
                      <a:cubicBezTo>
                        <a:pt x="38" y="23"/>
                        <a:pt x="38" y="23"/>
                        <a:pt x="38" y="23"/>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1"/>
                        <a:pt x="38" y="21"/>
                        <a:pt x="38"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3"/>
                        <a:pt x="37" y="23"/>
                        <a:pt x="37" y="23"/>
                      </a:cubicBezTo>
                      <a:cubicBezTo>
                        <a:pt x="37" y="23"/>
                        <a:pt x="37" y="23"/>
                        <a:pt x="37" y="23"/>
                      </a:cubicBezTo>
                      <a:cubicBezTo>
                        <a:pt x="37" y="23"/>
                        <a:pt x="37" y="23"/>
                        <a:pt x="37" y="23"/>
                      </a:cubicBezTo>
                      <a:cubicBezTo>
                        <a:pt x="37" y="23"/>
                        <a:pt x="37" y="23"/>
                        <a:pt x="37" y="23"/>
                      </a:cubicBezTo>
                      <a:cubicBezTo>
                        <a:pt x="37" y="25"/>
                        <a:pt x="37" y="25"/>
                        <a:pt x="37" y="25"/>
                      </a:cubicBezTo>
                      <a:cubicBezTo>
                        <a:pt x="37" y="25"/>
                        <a:pt x="37" y="25"/>
                        <a:pt x="37" y="25"/>
                      </a:cubicBezTo>
                      <a:cubicBezTo>
                        <a:pt x="38" y="25"/>
                        <a:pt x="38" y="25"/>
                        <a:pt x="38" y="25"/>
                      </a:cubicBezTo>
                      <a:cubicBezTo>
                        <a:pt x="38" y="25"/>
                        <a:pt x="38" y="25"/>
                        <a:pt x="38" y="25"/>
                      </a:cubicBezTo>
                      <a:cubicBezTo>
                        <a:pt x="38" y="25"/>
                        <a:pt x="38" y="25"/>
                        <a:pt x="38" y="25"/>
                      </a:cubicBezTo>
                      <a:cubicBezTo>
                        <a:pt x="38" y="25"/>
                        <a:pt x="38" y="25"/>
                        <a:pt x="38" y="25"/>
                      </a:cubicBezTo>
                      <a:cubicBezTo>
                        <a:pt x="38" y="24"/>
                        <a:pt x="38" y="24"/>
                        <a:pt x="38" y="24"/>
                      </a:cubicBezTo>
                      <a:cubicBezTo>
                        <a:pt x="38" y="24"/>
                        <a:pt x="38" y="24"/>
                        <a:pt x="38" y="24"/>
                      </a:cubicBezTo>
                      <a:cubicBezTo>
                        <a:pt x="38" y="24"/>
                        <a:pt x="38" y="24"/>
                        <a:pt x="38" y="24"/>
                      </a:cubicBezTo>
                      <a:cubicBezTo>
                        <a:pt x="38" y="24"/>
                        <a:pt x="38" y="24"/>
                        <a:pt x="38" y="24"/>
                      </a:cubicBezTo>
                      <a:lnTo>
                        <a:pt x="38" y="23"/>
                      </a:lnTo>
                      <a:close/>
                      <a:moveTo>
                        <a:pt x="33" y="21"/>
                      </a:moveTo>
                      <a:cubicBezTo>
                        <a:pt x="33" y="21"/>
                        <a:pt x="33" y="21"/>
                        <a:pt x="33" y="21"/>
                      </a:cubicBezTo>
                      <a:cubicBezTo>
                        <a:pt x="33" y="21"/>
                        <a:pt x="33" y="21"/>
                        <a:pt x="33" y="21"/>
                      </a:cubicBezTo>
                      <a:cubicBezTo>
                        <a:pt x="32" y="21"/>
                        <a:pt x="32" y="21"/>
                        <a:pt x="32" y="21"/>
                      </a:cubicBezTo>
                      <a:cubicBezTo>
                        <a:pt x="32" y="21"/>
                        <a:pt x="32" y="21"/>
                        <a:pt x="32" y="21"/>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lnTo>
                        <a:pt x="33" y="21"/>
                      </a:lnTo>
                      <a:close/>
                      <a:moveTo>
                        <a:pt x="36" y="19"/>
                      </a:move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20"/>
                        <a:pt x="36" y="20"/>
                        <a:pt x="36" y="20"/>
                      </a:cubicBezTo>
                      <a:cubicBezTo>
                        <a:pt x="36" y="20"/>
                        <a:pt x="36" y="20"/>
                        <a:pt x="36" y="20"/>
                      </a:cubicBezTo>
                      <a:cubicBezTo>
                        <a:pt x="36" y="20"/>
                        <a:pt x="36" y="20"/>
                        <a:pt x="36" y="20"/>
                      </a:cubicBezTo>
                      <a:cubicBezTo>
                        <a:pt x="36" y="19"/>
                        <a:pt x="36" y="19"/>
                        <a:pt x="36" y="19"/>
                      </a:cubicBezTo>
                      <a:cubicBezTo>
                        <a:pt x="36" y="19"/>
                        <a:pt x="36" y="19"/>
                        <a:pt x="36" y="19"/>
                      </a:cubicBezTo>
                      <a:close/>
                      <a:moveTo>
                        <a:pt x="83" y="27"/>
                      </a:moveTo>
                      <a:cubicBezTo>
                        <a:pt x="73" y="26"/>
                        <a:pt x="64" y="25"/>
                        <a:pt x="55" y="24"/>
                      </a:cubicBezTo>
                      <a:cubicBezTo>
                        <a:pt x="55" y="24"/>
                        <a:pt x="55" y="24"/>
                        <a:pt x="55" y="24"/>
                      </a:cubicBezTo>
                      <a:cubicBezTo>
                        <a:pt x="55" y="24"/>
                        <a:pt x="55" y="24"/>
                        <a:pt x="55" y="24"/>
                      </a:cubicBezTo>
                      <a:cubicBezTo>
                        <a:pt x="55" y="18"/>
                        <a:pt x="56" y="11"/>
                        <a:pt x="57" y="5"/>
                      </a:cubicBezTo>
                      <a:cubicBezTo>
                        <a:pt x="42" y="3"/>
                        <a:pt x="27" y="2"/>
                        <a:pt x="13" y="0"/>
                      </a:cubicBezTo>
                      <a:cubicBezTo>
                        <a:pt x="8" y="32"/>
                        <a:pt x="4" y="65"/>
                        <a:pt x="0" y="97"/>
                      </a:cubicBezTo>
                      <a:cubicBezTo>
                        <a:pt x="26" y="101"/>
                        <a:pt x="52" y="103"/>
                        <a:pt x="78" y="105"/>
                      </a:cubicBezTo>
                      <a:cubicBezTo>
                        <a:pt x="80" y="79"/>
                        <a:pt x="82" y="53"/>
                        <a:pt x="84" y="27"/>
                      </a:cubicBezTo>
                      <a:lnTo>
                        <a:pt x="83" y="27"/>
                      </a:lnTo>
                      <a:close/>
                      <a:moveTo>
                        <a:pt x="41" y="24"/>
                      </a:moveTo>
                      <a:cubicBezTo>
                        <a:pt x="41" y="24"/>
                        <a:pt x="41" y="24"/>
                        <a:pt x="41" y="24"/>
                      </a:cubicBezTo>
                      <a:cubicBezTo>
                        <a:pt x="41" y="24"/>
                        <a:pt x="41" y="24"/>
                        <a:pt x="41" y="24"/>
                      </a:cubicBezTo>
                      <a:cubicBezTo>
                        <a:pt x="40" y="25"/>
                        <a:pt x="40" y="25"/>
                        <a:pt x="40" y="25"/>
                      </a:cubicBezTo>
                      <a:cubicBezTo>
                        <a:pt x="40" y="25"/>
                        <a:pt x="40" y="25"/>
                        <a:pt x="40" y="25"/>
                      </a:cubicBezTo>
                      <a:cubicBezTo>
                        <a:pt x="40" y="25"/>
                        <a:pt x="40" y="25"/>
                        <a:pt x="40" y="25"/>
                      </a:cubicBezTo>
                      <a:cubicBezTo>
                        <a:pt x="39" y="25"/>
                        <a:pt x="39" y="25"/>
                        <a:pt x="39" y="25"/>
                      </a:cubicBezTo>
                      <a:cubicBezTo>
                        <a:pt x="39" y="25"/>
                        <a:pt x="39" y="25"/>
                        <a:pt x="39" y="25"/>
                      </a:cubicBezTo>
                      <a:cubicBezTo>
                        <a:pt x="39" y="25"/>
                        <a:pt x="39" y="25"/>
                        <a:pt x="39" y="25"/>
                      </a:cubicBezTo>
                      <a:cubicBezTo>
                        <a:pt x="39" y="25"/>
                        <a:pt x="39" y="25"/>
                        <a:pt x="39" y="25"/>
                      </a:cubicBezTo>
                      <a:cubicBezTo>
                        <a:pt x="38" y="25"/>
                        <a:pt x="38" y="25"/>
                        <a:pt x="38" y="25"/>
                      </a:cubicBezTo>
                      <a:cubicBezTo>
                        <a:pt x="38" y="25"/>
                        <a:pt x="38" y="25"/>
                        <a:pt x="38" y="25"/>
                      </a:cubicBezTo>
                      <a:cubicBezTo>
                        <a:pt x="38" y="26"/>
                        <a:pt x="38" y="26"/>
                        <a:pt x="38" y="26"/>
                      </a:cubicBezTo>
                      <a:cubicBezTo>
                        <a:pt x="38" y="26"/>
                        <a:pt x="38" y="26"/>
                        <a:pt x="38" y="26"/>
                      </a:cubicBezTo>
                      <a:cubicBezTo>
                        <a:pt x="38" y="26"/>
                        <a:pt x="38" y="26"/>
                        <a:pt x="38" y="26"/>
                      </a:cubicBezTo>
                      <a:cubicBezTo>
                        <a:pt x="38" y="26"/>
                        <a:pt x="38" y="26"/>
                        <a:pt x="38" y="26"/>
                      </a:cubicBezTo>
                      <a:cubicBezTo>
                        <a:pt x="38" y="26"/>
                        <a:pt x="38" y="26"/>
                        <a:pt x="38" y="26"/>
                      </a:cubicBezTo>
                      <a:cubicBezTo>
                        <a:pt x="38" y="27"/>
                        <a:pt x="38" y="27"/>
                        <a:pt x="38" y="27"/>
                      </a:cubicBezTo>
                      <a:cubicBezTo>
                        <a:pt x="37" y="27"/>
                        <a:pt x="37" y="27"/>
                        <a:pt x="37" y="27"/>
                      </a:cubicBezTo>
                      <a:cubicBezTo>
                        <a:pt x="36" y="28"/>
                        <a:pt x="36" y="28"/>
                        <a:pt x="36" y="28"/>
                      </a:cubicBezTo>
                      <a:cubicBezTo>
                        <a:pt x="36" y="28"/>
                        <a:pt x="36" y="28"/>
                        <a:pt x="36" y="28"/>
                      </a:cubicBezTo>
                      <a:cubicBezTo>
                        <a:pt x="35" y="28"/>
                        <a:pt x="35" y="28"/>
                        <a:pt x="35" y="28"/>
                      </a:cubicBezTo>
                      <a:cubicBezTo>
                        <a:pt x="35" y="29"/>
                        <a:pt x="35" y="29"/>
                        <a:pt x="35" y="29"/>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7"/>
                        <a:pt x="34" y="27"/>
                        <a:pt x="34" y="27"/>
                      </a:cubicBezTo>
                      <a:cubicBezTo>
                        <a:pt x="34" y="27"/>
                        <a:pt x="34" y="27"/>
                        <a:pt x="34" y="27"/>
                      </a:cubicBezTo>
                      <a:cubicBezTo>
                        <a:pt x="34" y="27"/>
                        <a:pt x="34" y="27"/>
                        <a:pt x="34" y="27"/>
                      </a:cubicBezTo>
                      <a:cubicBezTo>
                        <a:pt x="34" y="27"/>
                        <a:pt x="34" y="27"/>
                        <a:pt x="34" y="27"/>
                      </a:cubicBezTo>
                      <a:cubicBezTo>
                        <a:pt x="34" y="27"/>
                        <a:pt x="34" y="27"/>
                        <a:pt x="34" y="27"/>
                      </a:cubicBezTo>
                      <a:cubicBezTo>
                        <a:pt x="34" y="27"/>
                        <a:pt x="34" y="27"/>
                        <a:pt x="34" y="27"/>
                      </a:cubicBezTo>
                      <a:cubicBezTo>
                        <a:pt x="33" y="26"/>
                        <a:pt x="33" y="26"/>
                        <a:pt x="33" y="26"/>
                      </a:cubicBezTo>
                      <a:cubicBezTo>
                        <a:pt x="33" y="26"/>
                        <a:pt x="33" y="26"/>
                        <a:pt x="33" y="26"/>
                      </a:cubicBezTo>
                      <a:cubicBezTo>
                        <a:pt x="33" y="26"/>
                        <a:pt x="33" y="26"/>
                        <a:pt x="33" y="26"/>
                      </a:cubicBezTo>
                      <a:cubicBezTo>
                        <a:pt x="34" y="25"/>
                        <a:pt x="34" y="25"/>
                        <a:pt x="34" y="25"/>
                      </a:cubicBezTo>
                      <a:cubicBezTo>
                        <a:pt x="34" y="25"/>
                        <a:pt x="34" y="25"/>
                        <a:pt x="34" y="25"/>
                      </a:cubicBezTo>
                      <a:cubicBezTo>
                        <a:pt x="33" y="25"/>
                        <a:pt x="33" y="25"/>
                        <a:pt x="33" y="25"/>
                      </a:cubicBezTo>
                      <a:cubicBezTo>
                        <a:pt x="33" y="24"/>
                        <a:pt x="33" y="24"/>
                        <a:pt x="33" y="24"/>
                      </a:cubicBezTo>
                      <a:cubicBezTo>
                        <a:pt x="33" y="24"/>
                        <a:pt x="33" y="24"/>
                        <a:pt x="33" y="24"/>
                      </a:cubicBezTo>
                      <a:cubicBezTo>
                        <a:pt x="33" y="23"/>
                        <a:pt x="33" y="23"/>
                        <a:pt x="33" y="23"/>
                      </a:cubicBezTo>
                      <a:cubicBezTo>
                        <a:pt x="33" y="23"/>
                        <a:pt x="33" y="23"/>
                        <a:pt x="33" y="23"/>
                      </a:cubicBezTo>
                      <a:cubicBezTo>
                        <a:pt x="33" y="23"/>
                        <a:pt x="33" y="23"/>
                        <a:pt x="33" y="23"/>
                      </a:cubicBezTo>
                      <a:cubicBezTo>
                        <a:pt x="33" y="24"/>
                        <a:pt x="33" y="24"/>
                        <a:pt x="33" y="24"/>
                      </a:cubicBezTo>
                      <a:cubicBezTo>
                        <a:pt x="33" y="24"/>
                        <a:pt x="33" y="24"/>
                        <a:pt x="33" y="24"/>
                      </a:cubicBezTo>
                      <a:cubicBezTo>
                        <a:pt x="33" y="24"/>
                        <a:pt x="33" y="24"/>
                        <a:pt x="33" y="24"/>
                      </a:cubicBezTo>
                      <a:cubicBezTo>
                        <a:pt x="33" y="24"/>
                        <a:pt x="33" y="24"/>
                        <a:pt x="33" y="24"/>
                      </a:cubicBezTo>
                      <a:cubicBezTo>
                        <a:pt x="32" y="24"/>
                        <a:pt x="32" y="24"/>
                        <a:pt x="32" y="24"/>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2" y="25"/>
                        <a:pt x="32" y="25"/>
                        <a:pt x="32" y="25"/>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0" y="23"/>
                        <a:pt x="30" y="23"/>
                        <a:pt x="30" y="23"/>
                      </a:cubicBezTo>
                      <a:cubicBezTo>
                        <a:pt x="30" y="23"/>
                        <a:pt x="30" y="23"/>
                        <a:pt x="30" y="23"/>
                      </a:cubicBezTo>
                      <a:cubicBezTo>
                        <a:pt x="30" y="23"/>
                        <a:pt x="30" y="23"/>
                        <a:pt x="30" y="23"/>
                      </a:cubicBezTo>
                      <a:cubicBezTo>
                        <a:pt x="30" y="23"/>
                        <a:pt x="30" y="23"/>
                        <a:pt x="30" y="23"/>
                      </a:cubicBezTo>
                      <a:cubicBezTo>
                        <a:pt x="30" y="22"/>
                        <a:pt x="30" y="22"/>
                        <a:pt x="30" y="22"/>
                      </a:cubicBezTo>
                      <a:cubicBezTo>
                        <a:pt x="30" y="22"/>
                        <a:pt x="30" y="22"/>
                        <a:pt x="30" y="22"/>
                      </a:cubicBezTo>
                      <a:cubicBezTo>
                        <a:pt x="30" y="22"/>
                        <a:pt x="30" y="22"/>
                        <a:pt x="30"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7"/>
                        <a:pt x="29" y="17"/>
                        <a:pt x="29" y="17"/>
                      </a:cubicBezTo>
                      <a:cubicBezTo>
                        <a:pt x="29" y="17"/>
                        <a:pt x="29" y="17"/>
                        <a:pt x="29" y="17"/>
                      </a:cubicBezTo>
                      <a:cubicBezTo>
                        <a:pt x="29" y="16"/>
                        <a:pt x="29" y="16"/>
                        <a:pt x="29" y="16"/>
                      </a:cubicBezTo>
                      <a:cubicBezTo>
                        <a:pt x="29" y="16"/>
                        <a:pt x="29" y="16"/>
                        <a:pt x="29" y="16"/>
                      </a:cubicBezTo>
                      <a:cubicBezTo>
                        <a:pt x="28" y="16"/>
                        <a:pt x="28" y="16"/>
                        <a:pt x="28" y="16"/>
                      </a:cubicBezTo>
                      <a:cubicBezTo>
                        <a:pt x="28" y="15"/>
                        <a:pt x="28" y="15"/>
                        <a:pt x="28" y="15"/>
                      </a:cubicBezTo>
                      <a:cubicBezTo>
                        <a:pt x="28" y="15"/>
                        <a:pt x="28" y="15"/>
                        <a:pt x="28" y="15"/>
                      </a:cubicBezTo>
                      <a:cubicBezTo>
                        <a:pt x="27" y="15"/>
                        <a:pt x="27" y="15"/>
                        <a:pt x="27" y="15"/>
                      </a:cubicBezTo>
                      <a:cubicBezTo>
                        <a:pt x="27" y="15"/>
                        <a:pt x="27" y="15"/>
                        <a:pt x="27" y="15"/>
                      </a:cubicBezTo>
                      <a:cubicBezTo>
                        <a:pt x="27" y="15"/>
                        <a:pt x="27" y="15"/>
                        <a:pt x="27" y="15"/>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6" y="16"/>
                        <a:pt x="26" y="16"/>
                        <a:pt x="26" y="16"/>
                      </a:cubicBezTo>
                      <a:cubicBezTo>
                        <a:pt x="26" y="16"/>
                        <a:pt x="26" y="16"/>
                        <a:pt x="26" y="16"/>
                      </a:cubicBezTo>
                      <a:cubicBezTo>
                        <a:pt x="26" y="15"/>
                        <a:pt x="26" y="15"/>
                        <a:pt x="26" y="15"/>
                      </a:cubicBezTo>
                      <a:cubicBezTo>
                        <a:pt x="26" y="15"/>
                        <a:pt x="26" y="15"/>
                        <a:pt x="26" y="15"/>
                      </a:cubicBezTo>
                      <a:cubicBezTo>
                        <a:pt x="26" y="15"/>
                        <a:pt x="26" y="15"/>
                        <a:pt x="26"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4"/>
                        <a:pt x="27" y="14"/>
                        <a:pt x="27" y="14"/>
                      </a:cubicBezTo>
                      <a:cubicBezTo>
                        <a:pt x="27" y="13"/>
                        <a:pt x="27" y="13"/>
                        <a:pt x="27" y="13"/>
                      </a:cubicBezTo>
                      <a:cubicBezTo>
                        <a:pt x="27" y="12"/>
                        <a:pt x="27" y="12"/>
                        <a:pt x="27" y="12"/>
                      </a:cubicBezTo>
                      <a:cubicBezTo>
                        <a:pt x="26" y="11"/>
                        <a:pt x="26" y="11"/>
                        <a:pt x="26" y="11"/>
                      </a:cubicBezTo>
                      <a:cubicBezTo>
                        <a:pt x="26" y="11"/>
                        <a:pt x="26" y="11"/>
                        <a:pt x="26"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9" y="9"/>
                        <a:pt x="29" y="9"/>
                        <a:pt x="29" y="9"/>
                      </a:cubicBezTo>
                      <a:cubicBezTo>
                        <a:pt x="30" y="9"/>
                        <a:pt x="30" y="9"/>
                        <a:pt x="30" y="9"/>
                      </a:cubicBezTo>
                      <a:cubicBezTo>
                        <a:pt x="30" y="9"/>
                        <a:pt x="30" y="9"/>
                        <a:pt x="30" y="9"/>
                      </a:cubicBezTo>
                      <a:cubicBezTo>
                        <a:pt x="30" y="9"/>
                        <a:pt x="30" y="9"/>
                        <a:pt x="30" y="9"/>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1" y="8"/>
                        <a:pt x="31" y="8"/>
                        <a:pt x="31" y="8"/>
                      </a:cubicBezTo>
                      <a:cubicBezTo>
                        <a:pt x="31" y="8"/>
                        <a:pt x="31" y="8"/>
                        <a:pt x="31" y="8"/>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3"/>
                        <a:pt x="31" y="13"/>
                        <a:pt x="31" y="13"/>
                      </a:cubicBezTo>
                      <a:cubicBezTo>
                        <a:pt x="31" y="13"/>
                        <a:pt x="31" y="13"/>
                        <a:pt x="31" y="13"/>
                      </a:cubicBezTo>
                      <a:cubicBezTo>
                        <a:pt x="32" y="13"/>
                        <a:pt x="32" y="13"/>
                        <a:pt x="32" y="13"/>
                      </a:cubicBezTo>
                      <a:cubicBezTo>
                        <a:pt x="32" y="13"/>
                        <a:pt x="32" y="13"/>
                        <a:pt x="32" y="13"/>
                      </a:cubicBezTo>
                      <a:cubicBezTo>
                        <a:pt x="32" y="14"/>
                        <a:pt x="32" y="14"/>
                        <a:pt x="32" y="14"/>
                      </a:cubicBezTo>
                      <a:cubicBezTo>
                        <a:pt x="33" y="14"/>
                        <a:pt x="33" y="14"/>
                        <a:pt x="33" y="14"/>
                      </a:cubicBezTo>
                      <a:cubicBezTo>
                        <a:pt x="33" y="14"/>
                        <a:pt x="33" y="14"/>
                        <a:pt x="33" y="14"/>
                      </a:cubicBezTo>
                      <a:cubicBezTo>
                        <a:pt x="33" y="14"/>
                        <a:pt x="33" y="14"/>
                        <a:pt x="33" y="14"/>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4"/>
                        <a:pt x="33" y="14"/>
                        <a:pt x="33"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5"/>
                        <a:pt x="34" y="15"/>
                        <a:pt x="34" y="15"/>
                      </a:cubicBezTo>
                      <a:cubicBezTo>
                        <a:pt x="34" y="15"/>
                        <a:pt x="34" y="15"/>
                        <a:pt x="34" y="15"/>
                      </a:cubicBezTo>
                      <a:cubicBezTo>
                        <a:pt x="34" y="15"/>
                        <a:pt x="34" y="15"/>
                        <a:pt x="34" y="15"/>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8"/>
                        <a:pt x="34" y="18"/>
                        <a:pt x="34" y="18"/>
                      </a:cubicBezTo>
                      <a:cubicBezTo>
                        <a:pt x="34" y="18"/>
                        <a:pt x="34" y="18"/>
                        <a:pt x="34" y="18"/>
                      </a:cubicBezTo>
                      <a:cubicBezTo>
                        <a:pt x="34" y="18"/>
                        <a:pt x="34" y="18"/>
                        <a:pt x="34"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7"/>
                        <a:pt x="36" y="17"/>
                        <a:pt x="36" y="17"/>
                      </a:cubicBezTo>
                      <a:cubicBezTo>
                        <a:pt x="36" y="17"/>
                        <a:pt x="36" y="17"/>
                        <a:pt x="36" y="17"/>
                      </a:cubicBezTo>
                      <a:cubicBezTo>
                        <a:pt x="36" y="16"/>
                        <a:pt x="36" y="16"/>
                        <a:pt x="36" y="16"/>
                      </a:cubicBezTo>
                      <a:cubicBezTo>
                        <a:pt x="36" y="16"/>
                        <a:pt x="36" y="16"/>
                        <a:pt x="36" y="16"/>
                      </a:cubicBezTo>
                      <a:cubicBezTo>
                        <a:pt x="35" y="16"/>
                        <a:pt x="35" y="16"/>
                        <a:pt x="35" y="16"/>
                      </a:cubicBezTo>
                      <a:cubicBezTo>
                        <a:pt x="35" y="16"/>
                        <a:pt x="35" y="16"/>
                        <a:pt x="35" y="16"/>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4"/>
                        <a:pt x="36" y="14"/>
                        <a:pt x="36" y="14"/>
                      </a:cubicBezTo>
                      <a:cubicBezTo>
                        <a:pt x="35" y="14"/>
                        <a:pt x="35" y="14"/>
                        <a:pt x="35" y="14"/>
                      </a:cubicBezTo>
                      <a:cubicBezTo>
                        <a:pt x="35" y="14"/>
                        <a:pt x="35" y="14"/>
                        <a:pt x="35" y="14"/>
                      </a:cubicBezTo>
                      <a:cubicBezTo>
                        <a:pt x="35" y="14"/>
                        <a:pt x="35" y="14"/>
                        <a:pt x="35" y="14"/>
                      </a:cubicBezTo>
                      <a:cubicBezTo>
                        <a:pt x="35" y="14"/>
                        <a:pt x="35" y="14"/>
                        <a:pt x="35" y="14"/>
                      </a:cubicBezTo>
                      <a:cubicBezTo>
                        <a:pt x="35" y="13"/>
                        <a:pt x="35" y="13"/>
                        <a:pt x="35" y="13"/>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4"/>
                        <a:pt x="36" y="14"/>
                        <a:pt x="36" y="14"/>
                      </a:cubicBezTo>
                      <a:cubicBezTo>
                        <a:pt x="37" y="14"/>
                        <a:pt x="37" y="14"/>
                        <a:pt x="37" y="14"/>
                      </a:cubicBezTo>
                      <a:cubicBezTo>
                        <a:pt x="37" y="14"/>
                        <a:pt x="37" y="14"/>
                        <a:pt x="37" y="14"/>
                      </a:cubicBezTo>
                      <a:cubicBezTo>
                        <a:pt x="37" y="13"/>
                        <a:pt x="37" y="13"/>
                        <a:pt x="37" y="13"/>
                      </a:cubicBezTo>
                      <a:cubicBezTo>
                        <a:pt x="37" y="13"/>
                        <a:pt x="37" y="13"/>
                        <a:pt x="37" y="13"/>
                      </a:cubicBezTo>
                      <a:cubicBezTo>
                        <a:pt x="37" y="13"/>
                        <a:pt x="37" y="13"/>
                        <a:pt x="37" y="13"/>
                      </a:cubicBezTo>
                      <a:cubicBezTo>
                        <a:pt x="37" y="13"/>
                        <a:pt x="37" y="13"/>
                        <a:pt x="37" y="13"/>
                      </a:cubicBezTo>
                      <a:cubicBezTo>
                        <a:pt x="37" y="13"/>
                        <a:pt x="37" y="13"/>
                        <a:pt x="37" y="13"/>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9" y="15"/>
                        <a:pt x="39" y="15"/>
                        <a:pt x="39" y="15"/>
                      </a:cubicBezTo>
                      <a:cubicBezTo>
                        <a:pt x="39" y="15"/>
                        <a:pt x="39" y="15"/>
                        <a:pt x="39" y="15"/>
                      </a:cubicBezTo>
                      <a:cubicBezTo>
                        <a:pt x="39" y="15"/>
                        <a:pt x="39" y="15"/>
                        <a:pt x="39" y="15"/>
                      </a:cubicBezTo>
                      <a:cubicBezTo>
                        <a:pt x="39" y="15"/>
                        <a:pt x="39" y="15"/>
                        <a:pt x="39" y="15"/>
                      </a:cubicBezTo>
                      <a:cubicBezTo>
                        <a:pt x="40" y="15"/>
                        <a:pt x="40" y="15"/>
                        <a:pt x="40" y="15"/>
                      </a:cubicBezTo>
                      <a:cubicBezTo>
                        <a:pt x="40" y="15"/>
                        <a:pt x="40" y="15"/>
                        <a:pt x="40" y="15"/>
                      </a:cubicBezTo>
                      <a:cubicBezTo>
                        <a:pt x="41" y="15"/>
                        <a:pt x="41" y="15"/>
                        <a:pt x="41" y="15"/>
                      </a:cubicBezTo>
                      <a:cubicBezTo>
                        <a:pt x="40" y="16"/>
                        <a:pt x="40" y="16"/>
                        <a:pt x="40" y="16"/>
                      </a:cubicBezTo>
                      <a:cubicBezTo>
                        <a:pt x="40" y="16"/>
                        <a:pt x="40" y="16"/>
                        <a:pt x="40"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8" y="16"/>
                        <a:pt x="38" y="16"/>
                        <a:pt x="38" y="16"/>
                      </a:cubicBezTo>
                      <a:cubicBezTo>
                        <a:pt x="37" y="16"/>
                        <a:pt x="37" y="16"/>
                        <a:pt x="37" y="16"/>
                      </a:cubicBezTo>
                      <a:cubicBezTo>
                        <a:pt x="37" y="16"/>
                        <a:pt x="37" y="16"/>
                        <a:pt x="37" y="16"/>
                      </a:cubicBezTo>
                      <a:cubicBezTo>
                        <a:pt x="36" y="17"/>
                        <a:pt x="36" y="17"/>
                        <a:pt x="36" y="17"/>
                      </a:cubicBezTo>
                      <a:cubicBezTo>
                        <a:pt x="37" y="17"/>
                        <a:pt x="37" y="17"/>
                        <a:pt x="37" y="17"/>
                      </a:cubicBezTo>
                      <a:cubicBezTo>
                        <a:pt x="37" y="17"/>
                        <a:pt x="37" y="17"/>
                        <a:pt x="37" y="17"/>
                      </a:cubicBezTo>
                      <a:cubicBezTo>
                        <a:pt x="37" y="18"/>
                        <a:pt x="37" y="18"/>
                        <a:pt x="37" y="18"/>
                      </a:cubicBezTo>
                      <a:cubicBezTo>
                        <a:pt x="37" y="18"/>
                        <a:pt x="37" y="18"/>
                        <a:pt x="37" y="18"/>
                      </a:cubicBezTo>
                      <a:cubicBezTo>
                        <a:pt x="37" y="18"/>
                        <a:pt x="37" y="18"/>
                        <a:pt x="37" y="18"/>
                      </a:cubicBezTo>
                      <a:cubicBezTo>
                        <a:pt x="38" y="19"/>
                        <a:pt x="38" y="19"/>
                        <a:pt x="38" y="19"/>
                      </a:cubicBezTo>
                      <a:cubicBezTo>
                        <a:pt x="38" y="19"/>
                        <a:pt x="38" y="19"/>
                        <a:pt x="38" y="19"/>
                      </a:cubicBezTo>
                      <a:cubicBezTo>
                        <a:pt x="38" y="19"/>
                        <a:pt x="38" y="19"/>
                        <a:pt x="38" y="19"/>
                      </a:cubicBezTo>
                      <a:cubicBezTo>
                        <a:pt x="38" y="20"/>
                        <a:pt x="38" y="20"/>
                        <a:pt x="38" y="20"/>
                      </a:cubicBezTo>
                      <a:cubicBezTo>
                        <a:pt x="38" y="20"/>
                        <a:pt x="38" y="20"/>
                        <a:pt x="38" y="20"/>
                      </a:cubicBezTo>
                      <a:cubicBezTo>
                        <a:pt x="38" y="20"/>
                        <a:pt x="38" y="20"/>
                        <a:pt x="38" y="20"/>
                      </a:cubicBezTo>
                      <a:cubicBezTo>
                        <a:pt x="39" y="20"/>
                        <a:pt x="39" y="20"/>
                        <a:pt x="39" y="20"/>
                      </a:cubicBezTo>
                      <a:cubicBezTo>
                        <a:pt x="39" y="20"/>
                        <a:pt x="39" y="20"/>
                        <a:pt x="39" y="20"/>
                      </a:cubicBezTo>
                      <a:cubicBezTo>
                        <a:pt x="39" y="20"/>
                        <a:pt x="39" y="20"/>
                        <a:pt x="39" y="20"/>
                      </a:cubicBezTo>
                      <a:cubicBezTo>
                        <a:pt x="39" y="21"/>
                        <a:pt x="39" y="21"/>
                        <a:pt x="39" y="21"/>
                      </a:cubicBezTo>
                      <a:cubicBezTo>
                        <a:pt x="39" y="21"/>
                        <a:pt x="39" y="21"/>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40" y="22"/>
                        <a:pt x="40" y="22"/>
                        <a:pt x="40" y="22"/>
                      </a:cubicBezTo>
                      <a:cubicBezTo>
                        <a:pt x="40" y="22"/>
                        <a:pt x="40" y="22"/>
                        <a:pt x="40" y="22"/>
                      </a:cubicBezTo>
                      <a:cubicBezTo>
                        <a:pt x="41" y="22"/>
                        <a:pt x="41" y="22"/>
                        <a:pt x="41" y="22"/>
                      </a:cubicBezTo>
                      <a:cubicBezTo>
                        <a:pt x="41" y="23"/>
                        <a:pt x="41" y="23"/>
                        <a:pt x="41" y="23"/>
                      </a:cubicBezTo>
                      <a:cubicBezTo>
                        <a:pt x="41" y="23"/>
                        <a:pt x="41" y="23"/>
                        <a:pt x="41" y="23"/>
                      </a:cubicBezTo>
                      <a:cubicBezTo>
                        <a:pt x="41" y="23"/>
                        <a:pt x="41" y="23"/>
                        <a:pt x="41" y="23"/>
                      </a:cubicBezTo>
                      <a:cubicBezTo>
                        <a:pt x="41" y="23"/>
                        <a:pt x="41" y="23"/>
                        <a:pt x="41" y="23"/>
                      </a:cubicBezTo>
                      <a:cubicBezTo>
                        <a:pt x="41" y="24"/>
                        <a:pt x="41" y="24"/>
                        <a:pt x="41" y="24"/>
                      </a:cubicBezTo>
                      <a:cubicBezTo>
                        <a:pt x="41" y="24"/>
                        <a:pt x="41" y="24"/>
                        <a:pt x="41" y="24"/>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5" name="Freeform 344">
                  <a:extLst>
                    <a:ext uri="{FF2B5EF4-FFF2-40B4-BE49-F238E27FC236}">
                      <a16:creationId xmlns="" xmlns:a16="http://schemas.microsoft.com/office/drawing/2014/main" id="{1554CD19-5073-4338-BBA4-9EE3A3B06FD8}"/>
                    </a:ext>
                  </a:extLst>
                </p:cNvPr>
                <p:cNvSpPr>
                  <a:spLocks noEditPoints="1"/>
                </p:cNvSpPr>
                <p:nvPr/>
              </p:nvSpPr>
              <p:spPr bwMode="auto">
                <a:xfrm>
                  <a:off x="3600346" y="3327471"/>
                  <a:ext cx="655315" cy="534737"/>
                </a:xfrm>
                <a:custGeom>
                  <a:avLst/>
                  <a:gdLst>
                    <a:gd name="T0" fmla="*/ 122 w 125"/>
                    <a:gd name="T1" fmla="*/ 27 h 102"/>
                    <a:gd name="T2" fmla="*/ 89 w 125"/>
                    <a:gd name="T3" fmla="*/ 19 h 102"/>
                    <a:gd name="T4" fmla="*/ 74 w 125"/>
                    <a:gd name="T5" fmla="*/ 19 h 102"/>
                    <a:gd name="T6" fmla="*/ 71 w 125"/>
                    <a:gd name="T7" fmla="*/ 20 h 102"/>
                    <a:gd name="T8" fmla="*/ 67 w 125"/>
                    <a:gd name="T9" fmla="*/ 20 h 102"/>
                    <a:gd name="T10" fmla="*/ 62 w 125"/>
                    <a:gd name="T11" fmla="*/ 20 h 102"/>
                    <a:gd name="T12" fmla="*/ 59 w 125"/>
                    <a:gd name="T13" fmla="*/ 19 h 102"/>
                    <a:gd name="T14" fmla="*/ 48 w 125"/>
                    <a:gd name="T15" fmla="*/ 17 h 102"/>
                    <a:gd name="T16" fmla="*/ 40 w 125"/>
                    <a:gd name="T17" fmla="*/ 16 h 102"/>
                    <a:gd name="T18" fmla="*/ 38 w 125"/>
                    <a:gd name="T19" fmla="*/ 13 h 102"/>
                    <a:gd name="T20" fmla="*/ 38 w 125"/>
                    <a:gd name="T21" fmla="*/ 8 h 102"/>
                    <a:gd name="T22" fmla="*/ 36 w 125"/>
                    <a:gd name="T23" fmla="*/ 4 h 102"/>
                    <a:gd name="T24" fmla="*/ 33 w 125"/>
                    <a:gd name="T25" fmla="*/ 4 h 102"/>
                    <a:gd name="T26" fmla="*/ 30 w 125"/>
                    <a:gd name="T27" fmla="*/ 2 h 102"/>
                    <a:gd name="T28" fmla="*/ 28 w 125"/>
                    <a:gd name="T29" fmla="*/ 2 h 102"/>
                    <a:gd name="T30" fmla="*/ 26 w 125"/>
                    <a:gd name="T31" fmla="*/ 1 h 102"/>
                    <a:gd name="T32" fmla="*/ 25 w 125"/>
                    <a:gd name="T33" fmla="*/ 2 h 102"/>
                    <a:gd name="T34" fmla="*/ 25 w 125"/>
                    <a:gd name="T35" fmla="*/ 2 h 102"/>
                    <a:gd name="T36" fmla="*/ 24 w 125"/>
                    <a:gd name="T37" fmla="*/ 1 h 102"/>
                    <a:gd name="T38" fmla="*/ 23 w 125"/>
                    <a:gd name="T39" fmla="*/ 2 h 102"/>
                    <a:gd name="T40" fmla="*/ 22 w 125"/>
                    <a:gd name="T41" fmla="*/ 6 h 102"/>
                    <a:gd name="T42" fmla="*/ 21 w 125"/>
                    <a:gd name="T43" fmla="*/ 9 h 102"/>
                    <a:gd name="T44" fmla="*/ 21 w 125"/>
                    <a:gd name="T45" fmla="*/ 11 h 102"/>
                    <a:gd name="T46" fmla="*/ 22 w 125"/>
                    <a:gd name="T47" fmla="*/ 11 h 102"/>
                    <a:gd name="T48" fmla="*/ 21 w 125"/>
                    <a:gd name="T49" fmla="*/ 13 h 102"/>
                    <a:gd name="T50" fmla="*/ 21 w 125"/>
                    <a:gd name="T51" fmla="*/ 15 h 102"/>
                    <a:gd name="T52" fmla="*/ 20 w 125"/>
                    <a:gd name="T53" fmla="*/ 14 h 102"/>
                    <a:gd name="T54" fmla="*/ 20 w 125"/>
                    <a:gd name="T55" fmla="*/ 16 h 102"/>
                    <a:gd name="T56" fmla="*/ 19 w 125"/>
                    <a:gd name="T57" fmla="*/ 19 h 102"/>
                    <a:gd name="T58" fmla="*/ 18 w 125"/>
                    <a:gd name="T59" fmla="*/ 22 h 102"/>
                    <a:gd name="T60" fmla="*/ 17 w 125"/>
                    <a:gd name="T61" fmla="*/ 26 h 102"/>
                    <a:gd name="T62" fmla="*/ 15 w 125"/>
                    <a:gd name="T63" fmla="*/ 30 h 102"/>
                    <a:gd name="T64" fmla="*/ 15 w 125"/>
                    <a:gd name="T65" fmla="*/ 31 h 102"/>
                    <a:gd name="T66" fmla="*/ 16 w 125"/>
                    <a:gd name="T67" fmla="*/ 32 h 102"/>
                    <a:gd name="T68" fmla="*/ 14 w 125"/>
                    <a:gd name="T69" fmla="*/ 35 h 102"/>
                    <a:gd name="T70" fmla="*/ 14 w 125"/>
                    <a:gd name="T71" fmla="*/ 35 h 102"/>
                    <a:gd name="T72" fmla="*/ 12 w 125"/>
                    <a:gd name="T73" fmla="*/ 40 h 102"/>
                    <a:gd name="T74" fmla="*/ 9 w 125"/>
                    <a:gd name="T75" fmla="*/ 49 h 102"/>
                    <a:gd name="T76" fmla="*/ 11 w 125"/>
                    <a:gd name="T77" fmla="*/ 49 h 102"/>
                    <a:gd name="T78" fmla="*/ 10 w 125"/>
                    <a:gd name="T79" fmla="*/ 49 h 102"/>
                    <a:gd name="T80" fmla="*/ 7 w 125"/>
                    <a:gd name="T81" fmla="*/ 54 h 102"/>
                    <a:gd name="T82" fmla="*/ 8 w 125"/>
                    <a:gd name="T83" fmla="*/ 55 h 102"/>
                    <a:gd name="T84" fmla="*/ 7 w 125"/>
                    <a:gd name="T85" fmla="*/ 54 h 102"/>
                    <a:gd name="T86" fmla="*/ 6 w 125"/>
                    <a:gd name="T87" fmla="*/ 56 h 102"/>
                    <a:gd name="T88" fmla="*/ 3 w 125"/>
                    <a:gd name="T89" fmla="*/ 59 h 102"/>
                    <a:gd name="T90" fmla="*/ 0 w 125"/>
                    <a:gd name="T91" fmla="*/ 65 h 102"/>
                    <a:gd name="T92" fmla="*/ 1 w 125"/>
                    <a:gd name="T93" fmla="*/ 68 h 102"/>
                    <a:gd name="T94" fmla="*/ 0 w 125"/>
                    <a:gd name="T95" fmla="*/ 72 h 102"/>
                    <a:gd name="T96" fmla="*/ 0 w 125"/>
                    <a:gd name="T97" fmla="*/ 76 h 102"/>
                    <a:gd name="T98" fmla="*/ 0 w 125"/>
                    <a:gd name="T99" fmla="*/ 80 h 102"/>
                    <a:gd name="T100" fmla="*/ 111 w 125"/>
                    <a:gd name="T101" fmla="*/ 66 h 102"/>
                    <a:gd name="T102" fmla="*/ 113 w 125"/>
                    <a:gd name="T103" fmla="*/ 63 h 102"/>
                    <a:gd name="T104" fmla="*/ 114 w 125"/>
                    <a:gd name="T105" fmla="*/ 60 h 102"/>
                    <a:gd name="T106" fmla="*/ 114 w 125"/>
                    <a:gd name="T107" fmla="*/ 58 h 102"/>
                    <a:gd name="T108" fmla="*/ 113 w 125"/>
                    <a:gd name="T109" fmla="*/ 57 h 102"/>
                    <a:gd name="T110" fmla="*/ 111 w 125"/>
                    <a:gd name="T111" fmla="*/ 57 h 102"/>
                    <a:gd name="T112" fmla="*/ 111 w 125"/>
                    <a:gd name="T113" fmla="*/ 54 h 102"/>
                    <a:gd name="T114" fmla="*/ 112 w 125"/>
                    <a:gd name="T115" fmla="*/ 52 h 102"/>
                    <a:gd name="T116" fmla="*/ 116 w 125"/>
                    <a:gd name="T117" fmla="*/ 47 h 102"/>
                    <a:gd name="T118" fmla="*/ 118 w 125"/>
                    <a:gd name="T119" fmla="*/ 43 h 102"/>
                    <a:gd name="T120" fmla="*/ 121 w 125"/>
                    <a:gd name="T121" fmla="*/ 36 h 102"/>
                    <a:gd name="T122" fmla="*/ 125 w 125"/>
                    <a:gd name="T123" fmla="*/ 32 h 102"/>
                    <a:gd name="T124" fmla="*/ 30 w 125"/>
                    <a:gd name="T125" fmla="*/ 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 h="102">
                      <a:moveTo>
                        <a:pt x="125" y="31"/>
                      </a:moveTo>
                      <a:cubicBezTo>
                        <a:pt x="125" y="30"/>
                        <a:pt x="125" y="30"/>
                        <a:pt x="125" y="30"/>
                      </a:cubicBezTo>
                      <a:cubicBezTo>
                        <a:pt x="124" y="29"/>
                        <a:pt x="124" y="29"/>
                        <a:pt x="124" y="29"/>
                      </a:cubicBezTo>
                      <a:cubicBezTo>
                        <a:pt x="124" y="28"/>
                        <a:pt x="124" y="28"/>
                        <a:pt x="124" y="28"/>
                      </a:cubicBezTo>
                      <a:cubicBezTo>
                        <a:pt x="124" y="28"/>
                        <a:pt x="124" y="28"/>
                        <a:pt x="124" y="28"/>
                      </a:cubicBezTo>
                      <a:cubicBezTo>
                        <a:pt x="124" y="28"/>
                        <a:pt x="124" y="28"/>
                        <a:pt x="124" y="28"/>
                      </a:cubicBezTo>
                      <a:cubicBezTo>
                        <a:pt x="123" y="28"/>
                        <a:pt x="123" y="28"/>
                        <a:pt x="123" y="28"/>
                      </a:cubicBezTo>
                      <a:cubicBezTo>
                        <a:pt x="123" y="27"/>
                        <a:pt x="123" y="27"/>
                        <a:pt x="123" y="27"/>
                      </a:cubicBezTo>
                      <a:cubicBezTo>
                        <a:pt x="123" y="27"/>
                        <a:pt x="123" y="27"/>
                        <a:pt x="123" y="27"/>
                      </a:cubicBezTo>
                      <a:cubicBezTo>
                        <a:pt x="122" y="27"/>
                        <a:pt x="122" y="27"/>
                        <a:pt x="122" y="27"/>
                      </a:cubicBezTo>
                      <a:cubicBezTo>
                        <a:pt x="121" y="26"/>
                        <a:pt x="121" y="26"/>
                        <a:pt x="121" y="26"/>
                      </a:cubicBezTo>
                      <a:cubicBezTo>
                        <a:pt x="121" y="26"/>
                        <a:pt x="121" y="26"/>
                        <a:pt x="121" y="26"/>
                      </a:cubicBezTo>
                      <a:cubicBezTo>
                        <a:pt x="121" y="26"/>
                        <a:pt x="121" y="26"/>
                        <a:pt x="121" y="26"/>
                      </a:cubicBezTo>
                      <a:cubicBezTo>
                        <a:pt x="121" y="25"/>
                        <a:pt x="121" y="25"/>
                        <a:pt x="121" y="25"/>
                      </a:cubicBezTo>
                      <a:cubicBezTo>
                        <a:pt x="120" y="23"/>
                        <a:pt x="120" y="23"/>
                        <a:pt x="120" y="23"/>
                      </a:cubicBezTo>
                      <a:cubicBezTo>
                        <a:pt x="120" y="23"/>
                        <a:pt x="120" y="23"/>
                        <a:pt x="120" y="23"/>
                      </a:cubicBezTo>
                      <a:cubicBezTo>
                        <a:pt x="120" y="23"/>
                        <a:pt x="120" y="23"/>
                        <a:pt x="120" y="23"/>
                      </a:cubicBezTo>
                      <a:cubicBezTo>
                        <a:pt x="110" y="21"/>
                        <a:pt x="101" y="20"/>
                        <a:pt x="91" y="18"/>
                      </a:cubicBezTo>
                      <a:cubicBezTo>
                        <a:pt x="90" y="19"/>
                        <a:pt x="90" y="19"/>
                        <a:pt x="90" y="19"/>
                      </a:cubicBezTo>
                      <a:cubicBezTo>
                        <a:pt x="89" y="19"/>
                        <a:pt x="89" y="19"/>
                        <a:pt x="89" y="19"/>
                      </a:cubicBezTo>
                      <a:cubicBezTo>
                        <a:pt x="86" y="18"/>
                        <a:pt x="86" y="18"/>
                        <a:pt x="86" y="18"/>
                      </a:cubicBezTo>
                      <a:cubicBezTo>
                        <a:pt x="85" y="18"/>
                        <a:pt x="85" y="18"/>
                        <a:pt x="84" y="18"/>
                      </a:cubicBezTo>
                      <a:cubicBezTo>
                        <a:pt x="83" y="18"/>
                        <a:pt x="83" y="18"/>
                        <a:pt x="83" y="18"/>
                      </a:cubicBezTo>
                      <a:cubicBezTo>
                        <a:pt x="83" y="18"/>
                        <a:pt x="83" y="18"/>
                        <a:pt x="83" y="18"/>
                      </a:cubicBezTo>
                      <a:cubicBezTo>
                        <a:pt x="82" y="18"/>
                        <a:pt x="82" y="18"/>
                        <a:pt x="82" y="18"/>
                      </a:cubicBezTo>
                      <a:cubicBezTo>
                        <a:pt x="82" y="19"/>
                        <a:pt x="82" y="19"/>
                        <a:pt x="82" y="19"/>
                      </a:cubicBezTo>
                      <a:cubicBezTo>
                        <a:pt x="81" y="19"/>
                        <a:pt x="81" y="19"/>
                        <a:pt x="81" y="19"/>
                      </a:cubicBezTo>
                      <a:cubicBezTo>
                        <a:pt x="77" y="19"/>
                        <a:pt x="77" y="19"/>
                        <a:pt x="77" y="19"/>
                      </a:cubicBezTo>
                      <a:cubicBezTo>
                        <a:pt x="75" y="19"/>
                        <a:pt x="75" y="19"/>
                        <a:pt x="75" y="19"/>
                      </a:cubicBezTo>
                      <a:cubicBezTo>
                        <a:pt x="74" y="19"/>
                        <a:pt x="74" y="19"/>
                        <a:pt x="74" y="19"/>
                      </a:cubicBezTo>
                      <a:cubicBezTo>
                        <a:pt x="74" y="19"/>
                        <a:pt x="74" y="19"/>
                        <a:pt x="74" y="19"/>
                      </a:cubicBezTo>
                      <a:cubicBezTo>
                        <a:pt x="74" y="20"/>
                        <a:pt x="74" y="20"/>
                        <a:pt x="74" y="20"/>
                      </a:cubicBezTo>
                      <a:cubicBezTo>
                        <a:pt x="73" y="20"/>
                        <a:pt x="73" y="20"/>
                        <a:pt x="73" y="20"/>
                      </a:cubicBezTo>
                      <a:cubicBezTo>
                        <a:pt x="73" y="20"/>
                        <a:pt x="73" y="20"/>
                        <a:pt x="73" y="20"/>
                      </a:cubicBezTo>
                      <a:cubicBezTo>
                        <a:pt x="73" y="20"/>
                        <a:pt x="73" y="20"/>
                        <a:pt x="73" y="20"/>
                      </a:cubicBezTo>
                      <a:cubicBezTo>
                        <a:pt x="72" y="20"/>
                        <a:pt x="72" y="20"/>
                        <a:pt x="72" y="20"/>
                      </a:cubicBezTo>
                      <a:cubicBezTo>
                        <a:pt x="72" y="20"/>
                        <a:pt x="72" y="20"/>
                        <a:pt x="72" y="20"/>
                      </a:cubicBezTo>
                      <a:cubicBezTo>
                        <a:pt x="72" y="20"/>
                        <a:pt x="72" y="20"/>
                        <a:pt x="72" y="20"/>
                      </a:cubicBezTo>
                      <a:cubicBezTo>
                        <a:pt x="71" y="20"/>
                        <a:pt x="71" y="20"/>
                        <a:pt x="71" y="20"/>
                      </a:cubicBezTo>
                      <a:cubicBezTo>
                        <a:pt x="71" y="20"/>
                        <a:pt x="71" y="20"/>
                        <a:pt x="71" y="20"/>
                      </a:cubicBezTo>
                      <a:cubicBezTo>
                        <a:pt x="71" y="20"/>
                        <a:pt x="71" y="20"/>
                        <a:pt x="71" y="20"/>
                      </a:cubicBezTo>
                      <a:cubicBezTo>
                        <a:pt x="70" y="20"/>
                        <a:pt x="70" y="20"/>
                        <a:pt x="70" y="20"/>
                      </a:cubicBezTo>
                      <a:cubicBezTo>
                        <a:pt x="70" y="20"/>
                        <a:pt x="70" y="20"/>
                        <a:pt x="70" y="20"/>
                      </a:cubicBezTo>
                      <a:cubicBezTo>
                        <a:pt x="70" y="20"/>
                        <a:pt x="70" y="20"/>
                        <a:pt x="70" y="20"/>
                      </a:cubicBezTo>
                      <a:cubicBezTo>
                        <a:pt x="69" y="20"/>
                        <a:pt x="69" y="20"/>
                        <a:pt x="69" y="20"/>
                      </a:cubicBezTo>
                      <a:cubicBezTo>
                        <a:pt x="67" y="19"/>
                        <a:pt x="67" y="19"/>
                        <a:pt x="67" y="19"/>
                      </a:cubicBezTo>
                      <a:cubicBezTo>
                        <a:pt x="67" y="19"/>
                        <a:pt x="67" y="19"/>
                        <a:pt x="67" y="19"/>
                      </a:cubicBezTo>
                      <a:cubicBezTo>
                        <a:pt x="67" y="19"/>
                        <a:pt x="67" y="19"/>
                        <a:pt x="67" y="19"/>
                      </a:cubicBezTo>
                      <a:cubicBezTo>
                        <a:pt x="67" y="20"/>
                        <a:pt x="67" y="20"/>
                        <a:pt x="67" y="20"/>
                      </a:cubicBezTo>
                      <a:cubicBezTo>
                        <a:pt x="67" y="20"/>
                        <a:pt x="67" y="20"/>
                        <a:pt x="67" y="20"/>
                      </a:cubicBezTo>
                      <a:cubicBezTo>
                        <a:pt x="66" y="20"/>
                        <a:pt x="66" y="20"/>
                        <a:pt x="66" y="20"/>
                      </a:cubicBezTo>
                      <a:cubicBezTo>
                        <a:pt x="65" y="20"/>
                        <a:pt x="65" y="20"/>
                        <a:pt x="65" y="20"/>
                      </a:cubicBezTo>
                      <a:cubicBezTo>
                        <a:pt x="65" y="20"/>
                        <a:pt x="65" y="20"/>
                        <a:pt x="65" y="20"/>
                      </a:cubicBezTo>
                      <a:cubicBezTo>
                        <a:pt x="64" y="20"/>
                        <a:pt x="64" y="20"/>
                        <a:pt x="64" y="20"/>
                      </a:cubicBezTo>
                      <a:cubicBezTo>
                        <a:pt x="64" y="20"/>
                        <a:pt x="64" y="20"/>
                        <a:pt x="64" y="20"/>
                      </a:cubicBezTo>
                      <a:cubicBezTo>
                        <a:pt x="64" y="20"/>
                        <a:pt x="64" y="20"/>
                        <a:pt x="64" y="20"/>
                      </a:cubicBezTo>
                      <a:cubicBezTo>
                        <a:pt x="63" y="20"/>
                        <a:pt x="63" y="20"/>
                        <a:pt x="63" y="20"/>
                      </a:cubicBezTo>
                      <a:cubicBezTo>
                        <a:pt x="63" y="20"/>
                        <a:pt x="63" y="20"/>
                        <a:pt x="63"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1" y="20"/>
                        <a:pt x="61" y="20"/>
                        <a:pt x="61" y="20"/>
                      </a:cubicBezTo>
                      <a:cubicBezTo>
                        <a:pt x="61" y="20"/>
                        <a:pt x="61" y="20"/>
                        <a:pt x="61" y="20"/>
                      </a:cubicBezTo>
                      <a:cubicBezTo>
                        <a:pt x="60" y="20"/>
                        <a:pt x="60" y="20"/>
                        <a:pt x="60" y="20"/>
                      </a:cubicBezTo>
                      <a:cubicBezTo>
                        <a:pt x="60" y="20"/>
                        <a:pt x="60" y="20"/>
                        <a:pt x="60" y="20"/>
                      </a:cubicBezTo>
                      <a:cubicBezTo>
                        <a:pt x="59" y="20"/>
                        <a:pt x="59" y="20"/>
                        <a:pt x="59" y="20"/>
                      </a:cubicBezTo>
                      <a:cubicBezTo>
                        <a:pt x="59" y="19"/>
                        <a:pt x="59" y="19"/>
                        <a:pt x="59" y="19"/>
                      </a:cubicBezTo>
                      <a:cubicBezTo>
                        <a:pt x="59" y="19"/>
                        <a:pt x="59" y="19"/>
                        <a:pt x="59" y="19"/>
                      </a:cubicBezTo>
                      <a:cubicBezTo>
                        <a:pt x="59" y="19"/>
                        <a:pt x="59" y="19"/>
                        <a:pt x="59" y="19"/>
                      </a:cubicBezTo>
                      <a:cubicBezTo>
                        <a:pt x="59" y="18"/>
                        <a:pt x="59" y="18"/>
                        <a:pt x="59" y="18"/>
                      </a:cubicBezTo>
                      <a:cubicBezTo>
                        <a:pt x="58" y="18"/>
                        <a:pt x="58" y="18"/>
                        <a:pt x="58" y="18"/>
                      </a:cubicBezTo>
                      <a:cubicBezTo>
                        <a:pt x="54" y="17"/>
                        <a:pt x="54" y="17"/>
                        <a:pt x="54" y="17"/>
                      </a:cubicBezTo>
                      <a:cubicBezTo>
                        <a:pt x="52" y="17"/>
                        <a:pt x="52" y="17"/>
                        <a:pt x="52" y="17"/>
                      </a:cubicBezTo>
                      <a:cubicBezTo>
                        <a:pt x="51" y="16"/>
                        <a:pt x="51" y="16"/>
                        <a:pt x="51" y="16"/>
                      </a:cubicBezTo>
                      <a:cubicBezTo>
                        <a:pt x="51" y="16"/>
                        <a:pt x="51" y="16"/>
                        <a:pt x="51" y="16"/>
                      </a:cubicBezTo>
                      <a:cubicBezTo>
                        <a:pt x="50" y="16"/>
                        <a:pt x="50" y="16"/>
                        <a:pt x="50" y="16"/>
                      </a:cubicBezTo>
                      <a:cubicBezTo>
                        <a:pt x="49" y="17"/>
                        <a:pt x="49" y="17"/>
                        <a:pt x="49" y="17"/>
                      </a:cubicBezTo>
                      <a:cubicBezTo>
                        <a:pt x="48" y="17"/>
                        <a:pt x="48" y="17"/>
                        <a:pt x="48" y="17"/>
                      </a:cubicBezTo>
                      <a:cubicBezTo>
                        <a:pt x="46" y="18"/>
                        <a:pt x="46" y="18"/>
                        <a:pt x="46" y="18"/>
                      </a:cubicBezTo>
                      <a:cubicBezTo>
                        <a:pt x="45" y="18"/>
                        <a:pt x="45" y="18"/>
                        <a:pt x="45" y="18"/>
                      </a:cubicBezTo>
                      <a:cubicBezTo>
                        <a:pt x="44" y="18"/>
                        <a:pt x="44" y="18"/>
                        <a:pt x="44" y="18"/>
                      </a:cubicBezTo>
                      <a:cubicBezTo>
                        <a:pt x="44" y="18"/>
                        <a:pt x="44" y="18"/>
                        <a:pt x="44" y="18"/>
                      </a:cubicBezTo>
                      <a:cubicBezTo>
                        <a:pt x="43" y="17"/>
                        <a:pt x="43" y="17"/>
                        <a:pt x="43" y="17"/>
                      </a:cubicBezTo>
                      <a:cubicBezTo>
                        <a:pt x="42" y="17"/>
                        <a:pt x="42" y="17"/>
                        <a:pt x="42" y="17"/>
                      </a:cubicBezTo>
                      <a:cubicBezTo>
                        <a:pt x="41" y="17"/>
                        <a:pt x="41" y="17"/>
                        <a:pt x="41" y="17"/>
                      </a:cubicBezTo>
                      <a:cubicBezTo>
                        <a:pt x="41" y="16"/>
                        <a:pt x="41" y="16"/>
                        <a:pt x="41" y="16"/>
                      </a:cubicBezTo>
                      <a:cubicBezTo>
                        <a:pt x="40" y="16"/>
                        <a:pt x="40" y="16"/>
                        <a:pt x="40" y="16"/>
                      </a:cubicBezTo>
                      <a:cubicBezTo>
                        <a:pt x="40" y="16"/>
                        <a:pt x="40" y="16"/>
                        <a:pt x="40" y="16"/>
                      </a:cubicBezTo>
                      <a:cubicBezTo>
                        <a:pt x="40" y="16"/>
                        <a:pt x="40" y="16"/>
                        <a:pt x="40" y="16"/>
                      </a:cubicBezTo>
                      <a:cubicBezTo>
                        <a:pt x="39" y="16"/>
                        <a:pt x="39" y="16"/>
                        <a:pt x="39" y="16"/>
                      </a:cubicBezTo>
                      <a:cubicBezTo>
                        <a:pt x="38" y="15"/>
                        <a:pt x="38" y="15"/>
                        <a:pt x="38" y="15"/>
                      </a:cubicBezTo>
                      <a:cubicBezTo>
                        <a:pt x="38" y="15"/>
                        <a:pt x="38" y="15"/>
                        <a:pt x="38" y="15"/>
                      </a:cubicBezTo>
                      <a:cubicBezTo>
                        <a:pt x="38" y="15"/>
                        <a:pt x="38" y="15"/>
                        <a:pt x="38" y="15"/>
                      </a:cubicBezTo>
                      <a:cubicBezTo>
                        <a:pt x="38" y="14"/>
                        <a:pt x="38" y="14"/>
                        <a:pt x="38" y="14"/>
                      </a:cubicBezTo>
                      <a:cubicBezTo>
                        <a:pt x="38" y="14"/>
                        <a:pt x="38" y="14"/>
                        <a:pt x="38" y="14"/>
                      </a:cubicBezTo>
                      <a:cubicBezTo>
                        <a:pt x="38" y="13"/>
                        <a:pt x="38" y="13"/>
                        <a:pt x="38" y="13"/>
                      </a:cubicBezTo>
                      <a:cubicBezTo>
                        <a:pt x="38" y="13"/>
                        <a:pt x="38" y="13"/>
                        <a:pt x="38" y="13"/>
                      </a:cubicBezTo>
                      <a:cubicBezTo>
                        <a:pt x="38" y="13"/>
                        <a:pt x="38" y="13"/>
                        <a:pt x="38" y="13"/>
                      </a:cubicBezTo>
                      <a:cubicBezTo>
                        <a:pt x="38" y="12"/>
                        <a:pt x="38" y="12"/>
                        <a:pt x="38" y="12"/>
                      </a:cubicBezTo>
                      <a:cubicBezTo>
                        <a:pt x="38" y="12"/>
                        <a:pt x="38" y="12"/>
                        <a:pt x="38" y="12"/>
                      </a:cubicBezTo>
                      <a:cubicBezTo>
                        <a:pt x="38" y="12"/>
                        <a:pt x="38" y="12"/>
                        <a:pt x="38" y="12"/>
                      </a:cubicBezTo>
                      <a:cubicBezTo>
                        <a:pt x="38" y="11"/>
                        <a:pt x="38" y="11"/>
                        <a:pt x="38" y="11"/>
                      </a:cubicBezTo>
                      <a:cubicBezTo>
                        <a:pt x="38" y="11"/>
                        <a:pt x="38" y="11"/>
                        <a:pt x="38" y="11"/>
                      </a:cubicBezTo>
                      <a:cubicBezTo>
                        <a:pt x="38" y="10"/>
                        <a:pt x="38" y="10"/>
                        <a:pt x="38" y="10"/>
                      </a:cubicBezTo>
                      <a:cubicBezTo>
                        <a:pt x="38" y="10"/>
                        <a:pt x="38" y="10"/>
                        <a:pt x="38" y="10"/>
                      </a:cubicBezTo>
                      <a:cubicBezTo>
                        <a:pt x="38" y="9"/>
                        <a:pt x="38" y="9"/>
                        <a:pt x="38" y="9"/>
                      </a:cubicBezTo>
                      <a:cubicBezTo>
                        <a:pt x="38" y="8"/>
                        <a:pt x="38" y="8"/>
                        <a:pt x="38" y="8"/>
                      </a:cubicBezTo>
                      <a:cubicBezTo>
                        <a:pt x="38" y="8"/>
                        <a:pt x="38" y="8"/>
                        <a:pt x="38" y="8"/>
                      </a:cubicBezTo>
                      <a:cubicBezTo>
                        <a:pt x="38" y="8"/>
                        <a:pt x="38" y="8"/>
                        <a:pt x="38" y="8"/>
                      </a:cubicBezTo>
                      <a:cubicBezTo>
                        <a:pt x="38" y="8"/>
                        <a:pt x="38" y="8"/>
                        <a:pt x="38" y="8"/>
                      </a:cubicBezTo>
                      <a:cubicBezTo>
                        <a:pt x="38" y="7"/>
                        <a:pt x="38" y="7"/>
                        <a:pt x="38" y="7"/>
                      </a:cubicBezTo>
                      <a:cubicBezTo>
                        <a:pt x="38" y="6"/>
                        <a:pt x="38" y="6"/>
                        <a:pt x="38" y="6"/>
                      </a:cubicBezTo>
                      <a:cubicBezTo>
                        <a:pt x="37" y="6"/>
                        <a:pt x="37" y="6"/>
                        <a:pt x="37" y="6"/>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4"/>
                        <a:pt x="33" y="4"/>
                        <a:pt x="33" y="4"/>
                      </a:cubicBezTo>
                      <a:cubicBezTo>
                        <a:pt x="33" y="4"/>
                        <a:pt x="33" y="4"/>
                        <a:pt x="33" y="4"/>
                      </a:cubicBezTo>
                      <a:cubicBezTo>
                        <a:pt x="33" y="4"/>
                        <a:pt x="33" y="4"/>
                        <a:pt x="33" y="4"/>
                      </a:cubicBezTo>
                      <a:cubicBezTo>
                        <a:pt x="32" y="4"/>
                        <a:pt x="32" y="4"/>
                        <a:pt x="32" y="4"/>
                      </a:cubicBezTo>
                      <a:cubicBezTo>
                        <a:pt x="32" y="4"/>
                        <a:pt x="32" y="4"/>
                        <a:pt x="32" y="4"/>
                      </a:cubicBezTo>
                      <a:cubicBezTo>
                        <a:pt x="32" y="4"/>
                        <a:pt x="32" y="4"/>
                        <a:pt x="32" y="4"/>
                      </a:cubicBezTo>
                      <a:cubicBezTo>
                        <a:pt x="31" y="3"/>
                        <a:pt x="31" y="3"/>
                        <a:pt x="31" y="3"/>
                      </a:cubicBezTo>
                      <a:cubicBezTo>
                        <a:pt x="31" y="3"/>
                        <a:pt x="31" y="3"/>
                        <a:pt x="31" y="3"/>
                      </a:cubicBezTo>
                      <a:cubicBezTo>
                        <a:pt x="30" y="3"/>
                        <a:pt x="30" y="3"/>
                        <a:pt x="30" y="3"/>
                      </a:cubicBezTo>
                      <a:cubicBezTo>
                        <a:pt x="30" y="3"/>
                        <a:pt x="30" y="3"/>
                        <a:pt x="30" y="3"/>
                      </a:cubicBezTo>
                      <a:cubicBezTo>
                        <a:pt x="30" y="2"/>
                        <a:pt x="30" y="2"/>
                        <a:pt x="30" y="2"/>
                      </a:cubicBezTo>
                      <a:cubicBezTo>
                        <a:pt x="30" y="2"/>
                        <a:pt x="30" y="2"/>
                        <a:pt x="30" y="2"/>
                      </a:cubicBezTo>
                      <a:cubicBezTo>
                        <a:pt x="30" y="2"/>
                        <a:pt x="30" y="2"/>
                        <a:pt x="30" y="2"/>
                      </a:cubicBezTo>
                      <a:cubicBezTo>
                        <a:pt x="30" y="2"/>
                        <a:pt x="30" y="2"/>
                        <a:pt x="30" y="2"/>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8" y="2"/>
                        <a:pt x="28" y="2"/>
                        <a:pt x="28" y="2"/>
                      </a:cubicBezTo>
                      <a:cubicBezTo>
                        <a:pt x="28" y="1"/>
                        <a:pt x="28" y="1"/>
                        <a:pt x="28" y="1"/>
                      </a:cubicBezTo>
                      <a:cubicBezTo>
                        <a:pt x="28" y="1"/>
                        <a:pt x="28" y="1"/>
                        <a:pt x="28" y="1"/>
                      </a:cubicBezTo>
                      <a:cubicBezTo>
                        <a:pt x="28" y="2"/>
                        <a:pt x="28" y="2"/>
                        <a:pt x="28" y="2"/>
                      </a:cubicBezTo>
                      <a:cubicBezTo>
                        <a:pt x="28" y="2"/>
                        <a:pt x="28" y="2"/>
                        <a:pt x="28" y="2"/>
                      </a:cubicBezTo>
                      <a:cubicBezTo>
                        <a:pt x="28" y="2"/>
                        <a:pt x="28" y="2"/>
                        <a:pt x="28" y="2"/>
                      </a:cubicBezTo>
                      <a:cubicBezTo>
                        <a:pt x="27" y="2"/>
                        <a:pt x="27" y="2"/>
                        <a:pt x="27" y="2"/>
                      </a:cubicBezTo>
                      <a:cubicBezTo>
                        <a:pt x="26" y="2"/>
                        <a:pt x="26" y="2"/>
                        <a:pt x="26" y="2"/>
                      </a:cubicBezTo>
                      <a:cubicBezTo>
                        <a:pt x="26" y="2"/>
                        <a:pt x="26" y="2"/>
                        <a:pt x="26" y="2"/>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5" y="1"/>
                        <a:pt x="25" y="1"/>
                        <a:pt x="25" y="1"/>
                      </a:cubicBezTo>
                      <a:cubicBezTo>
                        <a:pt x="25" y="1"/>
                        <a:pt x="25" y="1"/>
                        <a:pt x="25" y="1"/>
                      </a:cubicBezTo>
                      <a:cubicBezTo>
                        <a:pt x="25" y="1"/>
                        <a:pt x="25" y="1"/>
                        <a:pt x="25" y="1"/>
                      </a:cubicBezTo>
                      <a:cubicBezTo>
                        <a:pt x="25" y="1"/>
                        <a:pt x="25" y="1"/>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3"/>
                        <a:pt x="25" y="3"/>
                        <a:pt x="25" y="3"/>
                      </a:cubicBezTo>
                      <a:cubicBezTo>
                        <a:pt x="25" y="3"/>
                        <a:pt x="25" y="3"/>
                        <a:pt x="25" y="3"/>
                      </a:cubicBezTo>
                      <a:cubicBezTo>
                        <a:pt x="25" y="3"/>
                        <a:pt x="25" y="3"/>
                        <a:pt x="25" y="3"/>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2"/>
                        <a:pt x="23" y="2"/>
                        <a:pt x="23" y="2"/>
                      </a:cubicBezTo>
                      <a:cubicBezTo>
                        <a:pt x="23" y="3"/>
                        <a:pt x="23" y="3"/>
                        <a:pt x="23" y="3"/>
                      </a:cubicBezTo>
                      <a:cubicBezTo>
                        <a:pt x="23" y="4"/>
                        <a:pt x="23" y="4"/>
                        <a:pt x="23" y="4"/>
                      </a:cubicBezTo>
                      <a:cubicBezTo>
                        <a:pt x="23" y="4"/>
                        <a:pt x="23" y="4"/>
                        <a:pt x="23" y="4"/>
                      </a:cubicBezTo>
                      <a:cubicBezTo>
                        <a:pt x="23" y="5"/>
                        <a:pt x="23" y="5"/>
                        <a:pt x="23" y="5"/>
                      </a:cubicBezTo>
                      <a:cubicBezTo>
                        <a:pt x="23" y="5"/>
                        <a:pt x="23" y="5"/>
                        <a:pt x="23" y="5"/>
                      </a:cubicBezTo>
                      <a:cubicBezTo>
                        <a:pt x="22" y="5"/>
                        <a:pt x="22" y="5"/>
                        <a:pt x="22" y="5"/>
                      </a:cubicBezTo>
                      <a:cubicBezTo>
                        <a:pt x="22" y="5"/>
                        <a:pt x="22" y="5"/>
                        <a:pt x="22" y="5"/>
                      </a:cubicBezTo>
                      <a:cubicBezTo>
                        <a:pt x="22" y="5"/>
                        <a:pt x="22" y="5"/>
                        <a:pt x="22" y="5"/>
                      </a:cubicBezTo>
                      <a:cubicBezTo>
                        <a:pt x="22" y="5"/>
                        <a:pt x="22" y="5"/>
                        <a:pt x="22" y="5"/>
                      </a:cubicBezTo>
                      <a:cubicBezTo>
                        <a:pt x="22" y="6"/>
                        <a:pt x="22" y="6"/>
                        <a:pt x="22" y="6"/>
                      </a:cubicBezTo>
                      <a:cubicBezTo>
                        <a:pt x="22" y="6"/>
                        <a:pt x="22" y="6"/>
                        <a:pt x="22" y="6"/>
                      </a:cubicBezTo>
                      <a:cubicBezTo>
                        <a:pt x="22" y="7"/>
                        <a:pt x="22" y="7"/>
                        <a:pt x="22" y="7"/>
                      </a:cubicBezTo>
                      <a:cubicBezTo>
                        <a:pt x="22" y="7"/>
                        <a:pt x="22" y="7"/>
                        <a:pt x="22" y="7"/>
                      </a:cubicBezTo>
                      <a:cubicBezTo>
                        <a:pt x="22" y="8"/>
                        <a:pt x="22" y="8"/>
                        <a:pt x="22" y="8"/>
                      </a:cubicBezTo>
                      <a:cubicBezTo>
                        <a:pt x="21" y="8"/>
                        <a:pt x="21" y="8"/>
                        <a:pt x="21" y="8"/>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10"/>
                        <a:pt x="21" y="10"/>
                        <a:pt x="21" y="10"/>
                      </a:cubicBezTo>
                      <a:cubicBezTo>
                        <a:pt x="21" y="10"/>
                        <a:pt x="21" y="10"/>
                        <a:pt x="21" y="10"/>
                      </a:cubicBezTo>
                      <a:cubicBezTo>
                        <a:pt x="21" y="10"/>
                        <a:pt x="21" y="10"/>
                        <a:pt x="21" y="10"/>
                      </a:cubicBezTo>
                      <a:cubicBezTo>
                        <a:pt x="21" y="10"/>
                        <a:pt x="21" y="10"/>
                        <a:pt x="21" y="10"/>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2" y="11"/>
                        <a:pt x="22" y="11"/>
                        <a:pt x="22" y="11"/>
                      </a:cubicBezTo>
                      <a:cubicBezTo>
                        <a:pt x="22" y="10"/>
                        <a:pt x="22" y="10"/>
                        <a:pt x="22" y="10"/>
                      </a:cubicBezTo>
                      <a:cubicBezTo>
                        <a:pt x="22" y="10"/>
                        <a:pt x="22" y="10"/>
                        <a:pt x="22" y="10"/>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1" y="11"/>
                        <a:pt x="21" y="11"/>
                        <a:pt x="21" y="11"/>
                      </a:cubicBezTo>
                      <a:cubicBezTo>
                        <a:pt x="21" y="11"/>
                        <a:pt x="21" y="11"/>
                        <a:pt x="21" y="11"/>
                      </a:cubicBezTo>
                      <a:cubicBezTo>
                        <a:pt x="21" y="12"/>
                        <a:pt x="21" y="12"/>
                        <a:pt x="21" y="12"/>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4"/>
                        <a:pt x="21" y="14"/>
                        <a:pt x="21" y="14"/>
                      </a:cubicBezTo>
                      <a:cubicBezTo>
                        <a:pt x="21" y="14"/>
                        <a:pt x="21" y="14"/>
                        <a:pt x="21" y="14"/>
                      </a:cubicBezTo>
                      <a:cubicBezTo>
                        <a:pt x="21" y="14"/>
                        <a:pt x="21" y="14"/>
                        <a:pt x="21" y="14"/>
                      </a:cubicBezTo>
                      <a:cubicBezTo>
                        <a:pt x="21" y="14"/>
                        <a:pt x="21" y="14"/>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0" y="14"/>
                        <a:pt x="20" y="14"/>
                        <a:pt x="20" y="14"/>
                      </a:cubicBezTo>
                      <a:cubicBezTo>
                        <a:pt x="21" y="14"/>
                        <a:pt x="21" y="14"/>
                        <a:pt x="21" y="14"/>
                      </a:cubicBezTo>
                      <a:cubicBezTo>
                        <a:pt x="21" y="13"/>
                        <a:pt x="21" y="13"/>
                        <a:pt x="21" y="13"/>
                      </a:cubicBezTo>
                      <a:cubicBezTo>
                        <a:pt x="20" y="13"/>
                        <a:pt x="20" y="13"/>
                        <a:pt x="20" y="13"/>
                      </a:cubicBezTo>
                      <a:cubicBezTo>
                        <a:pt x="20" y="14"/>
                        <a:pt x="20" y="14"/>
                        <a:pt x="20" y="14"/>
                      </a:cubicBezTo>
                      <a:cubicBezTo>
                        <a:pt x="20" y="14"/>
                        <a:pt x="20" y="14"/>
                        <a:pt x="20" y="14"/>
                      </a:cubicBezTo>
                      <a:cubicBezTo>
                        <a:pt x="20" y="15"/>
                        <a:pt x="20" y="15"/>
                        <a:pt x="20" y="15"/>
                      </a:cubicBezTo>
                      <a:cubicBezTo>
                        <a:pt x="20" y="16"/>
                        <a:pt x="20" y="16"/>
                        <a:pt x="20" y="16"/>
                      </a:cubicBezTo>
                      <a:cubicBezTo>
                        <a:pt x="20" y="16"/>
                        <a:pt x="20" y="16"/>
                        <a:pt x="20" y="16"/>
                      </a:cubicBezTo>
                      <a:cubicBezTo>
                        <a:pt x="20" y="16"/>
                        <a:pt x="20" y="16"/>
                        <a:pt x="20" y="16"/>
                      </a:cubicBezTo>
                      <a:cubicBezTo>
                        <a:pt x="20" y="17"/>
                        <a:pt x="20" y="17"/>
                        <a:pt x="20" y="17"/>
                      </a:cubicBezTo>
                      <a:cubicBezTo>
                        <a:pt x="20" y="17"/>
                        <a:pt x="20" y="17"/>
                        <a:pt x="20" y="17"/>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8"/>
                        <a:pt x="19" y="18"/>
                        <a:pt x="19" y="18"/>
                      </a:cubicBezTo>
                      <a:cubicBezTo>
                        <a:pt x="19" y="18"/>
                        <a:pt x="19" y="18"/>
                        <a:pt x="19" y="18"/>
                      </a:cubicBezTo>
                      <a:cubicBezTo>
                        <a:pt x="19" y="19"/>
                        <a:pt x="19" y="19"/>
                        <a:pt x="19" y="19"/>
                      </a:cubicBezTo>
                      <a:cubicBezTo>
                        <a:pt x="19" y="19"/>
                        <a:pt x="19" y="19"/>
                        <a:pt x="19" y="19"/>
                      </a:cubicBezTo>
                      <a:cubicBezTo>
                        <a:pt x="19" y="19"/>
                        <a:pt x="19" y="19"/>
                        <a:pt x="19" y="19"/>
                      </a:cubicBezTo>
                      <a:cubicBezTo>
                        <a:pt x="19" y="20"/>
                        <a:pt x="19" y="20"/>
                        <a:pt x="19" y="20"/>
                      </a:cubicBezTo>
                      <a:cubicBezTo>
                        <a:pt x="19" y="20"/>
                        <a:pt x="19" y="20"/>
                        <a:pt x="19" y="20"/>
                      </a:cubicBezTo>
                      <a:cubicBezTo>
                        <a:pt x="19" y="20"/>
                        <a:pt x="19" y="20"/>
                        <a:pt x="19" y="20"/>
                      </a:cubicBezTo>
                      <a:cubicBezTo>
                        <a:pt x="19" y="21"/>
                        <a:pt x="19" y="21"/>
                        <a:pt x="19" y="21"/>
                      </a:cubicBezTo>
                      <a:cubicBezTo>
                        <a:pt x="19" y="21"/>
                        <a:pt x="19" y="21"/>
                        <a:pt x="19" y="21"/>
                      </a:cubicBezTo>
                      <a:cubicBezTo>
                        <a:pt x="18" y="22"/>
                        <a:pt x="18" y="22"/>
                        <a:pt x="18" y="22"/>
                      </a:cubicBezTo>
                      <a:cubicBezTo>
                        <a:pt x="18" y="22"/>
                        <a:pt x="18" y="22"/>
                        <a:pt x="18" y="22"/>
                      </a:cubicBezTo>
                      <a:cubicBezTo>
                        <a:pt x="18" y="22"/>
                        <a:pt x="18" y="22"/>
                        <a:pt x="18" y="22"/>
                      </a:cubicBezTo>
                      <a:cubicBezTo>
                        <a:pt x="18" y="23"/>
                        <a:pt x="18" y="23"/>
                        <a:pt x="18" y="23"/>
                      </a:cubicBezTo>
                      <a:cubicBezTo>
                        <a:pt x="17" y="23"/>
                        <a:pt x="17" y="23"/>
                        <a:pt x="17" y="23"/>
                      </a:cubicBezTo>
                      <a:cubicBezTo>
                        <a:pt x="18" y="23"/>
                        <a:pt x="18" y="23"/>
                        <a:pt x="18" y="23"/>
                      </a:cubicBezTo>
                      <a:cubicBezTo>
                        <a:pt x="17" y="24"/>
                        <a:pt x="17" y="24"/>
                        <a:pt x="17" y="25"/>
                      </a:cubicBezTo>
                      <a:cubicBezTo>
                        <a:pt x="17" y="25"/>
                        <a:pt x="17" y="25"/>
                        <a:pt x="17" y="25"/>
                      </a:cubicBezTo>
                      <a:cubicBezTo>
                        <a:pt x="17" y="25"/>
                        <a:pt x="17" y="25"/>
                        <a:pt x="17" y="25"/>
                      </a:cubicBezTo>
                      <a:cubicBezTo>
                        <a:pt x="17" y="25"/>
                        <a:pt x="17" y="25"/>
                        <a:pt x="17" y="25"/>
                      </a:cubicBezTo>
                      <a:cubicBezTo>
                        <a:pt x="17" y="26"/>
                        <a:pt x="17" y="26"/>
                        <a:pt x="17" y="26"/>
                      </a:cubicBezTo>
                      <a:cubicBezTo>
                        <a:pt x="17" y="26"/>
                        <a:pt x="17" y="26"/>
                        <a:pt x="17" y="26"/>
                      </a:cubicBezTo>
                      <a:cubicBezTo>
                        <a:pt x="17" y="26"/>
                        <a:pt x="17" y="26"/>
                        <a:pt x="17" y="26"/>
                      </a:cubicBezTo>
                      <a:cubicBezTo>
                        <a:pt x="17" y="26"/>
                        <a:pt x="17" y="26"/>
                        <a:pt x="16" y="26"/>
                      </a:cubicBezTo>
                      <a:cubicBezTo>
                        <a:pt x="16" y="27"/>
                        <a:pt x="16" y="27"/>
                        <a:pt x="16" y="27"/>
                      </a:cubicBezTo>
                      <a:cubicBezTo>
                        <a:pt x="16" y="27"/>
                        <a:pt x="16" y="27"/>
                        <a:pt x="16" y="27"/>
                      </a:cubicBezTo>
                      <a:cubicBezTo>
                        <a:pt x="16" y="27"/>
                        <a:pt x="16" y="27"/>
                        <a:pt x="16" y="27"/>
                      </a:cubicBezTo>
                      <a:cubicBezTo>
                        <a:pt x="16" y="28"/>
                        <a:pt x="16" y="28"/>
                        <a:pt x="16" y="28"/>
                      </a:cubicBezTo>
                      <a:cubicBezTo>
                        <a:pt x="15" y="28"/>
                        <a:pt x="15" y="28"/>
                        <a:pt x="15" y="28"/>
                      </a:cubicBezTo>
                      <a:cubicBezTo>
                        <a:pt x="16" y="28"/>
                        <a:pt x="16" y="28"/>
                        <a:pt x="16" y="28"/>
                      </a:cubicBezTo>
                      <a:cubicBezTo>
                        <a:pt x="16" y="29"/>
                        <a:pt x="16" y="29"/>
                        <a:pt x="16" y="29"/>
                      </a:cubicBezTo>
                      <a:cubicBezTo>
                        <a:pt x="15" y="29"/>
                        <a:pt x="15" y="29"/>
                        <a:pt x="15" y="29"/>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6" y="31"/>
                        <a:pt x="16" y="31"/>
                        <a:pt x="16" y="31"/>
                      </a:cubicBezTo>
                      <a:cubicBezTo>
                        <a:pt x="16" y="31"/>
                        <a:pt x="16" y="31"/>
                        <a:pt x="16" y="31"/>
                      </a:cubicBezTo>
                      <a:cubicBezTo>
                        <a:pt x="16" y="31"/>
                        <a:pt x="16" y="31"/>
                        <a:pt x="16" y="31"/>
                      </a:cubicBezTo>
                      <a:cubicBezTo>
                        <a:pt x="16" y="32"/>
                        <a:pt x="16" y="32"/>
                        <a:pt x="16" y="32"/>
                      </a:cubicBezTo>
                      <a:cubicBezTo>
                        <a:pt x="16" y="32"/>
                        <a:pt x="16" y="32"/>
                        <a:pt x="16" y="32"/>
                      </a:cubicBezTo>
                      <a:cubicBezTo>
                        <a:pt x="16" y="32"/>
                        <a:pt x="16" y="32"/>
                        <a:pt x="16" y="32"/>
                      </a:cubicBezTo>
                      <a:cubicBezTo>
                        <a:pt x="15" y="32"/>
                        <a:pt x="15" y="32"/>
                        <a:pt x="15" y="32"/>
                      </a:cubicBezTo>
                      <a:cubicBezTo>
                        <a:pt x="15" y="32"/>
                        <a:pt x="15" y="32"/>
                        <a:pt x="15" y="32"/>
                      </a:cubicBezTo>
                      <a:cubicBezTo>
                        <a:pt x="15" y="31"/>
                        <a:pt x="15" y="31"/>
                        <a:pt x="15" y="31"/>
                      </a:cubicBezTo>
                      <a:cubicBezTo>
                        <a:pt x="15" y="31"/>
                        <a:pt x="15" y="31"/>
                        <a:pt x="15" y="31"/>
                      </a:cubicBezTo>
                      <a:cubicBezTo>
                        <a:pt x="15" y="31"/>
                        <a:pt x="15" y="31"/>
                        <a:pt x="15" y="31"/>
                      </a:cubicBezTo>
                      <a:cubicBezTo>
                        <a:pt x="15" y="31"/>
                        <a:pt x="15" y="31"/>
                        <a:pt x="15" y="31"/>
                      </a:cubicBezTo>
                      <a:cubicBezTo>
                        <a:pt x="14" y="34"/>
                        <a:pt x="14" y="34"/>
                        <a:pt x="14" y="34"/>
                      </a:cubicBezTo>
                      <a:cubicBezTo>
                        <a:pt x="14" y="34"/>
                        <a:pt x="14" y="34"/>
                        <a:pt x="14" y="34"/>
                      </a:cubicBezTo>
                      <a:cubicBezTo>
                        <a:pt x="14" y="35"/>
                        <a:pt x="14" y="35"/>
                        <a:pt x="14" y="35"/>
                      </a:cubicBezTo>
                      <a:cubicBezTo>
                        <a:pt x="14" y="35"/>
                        <a:pt x="14" y="35"/>
                        <a:pt x="14" y="35"/>
                      </a:cubicBezTo>
                      <a:cubicBezTo>
                        <a:pt x="14" y="35"/>
                        <a:pt x="14" y="35"/>
                        <a:pt x="14" y="35"/>
                      </a:cubicBezTo>
                      <a:cubicBezTo>
                        <a:pt x="15" y="35"/>
                        <a:pt x="15" y="35"/>
                        <a:pt x="15" y="35"/>
                      </a:cubicBezTo>
                      <a:cubicBezTo>
                        <a:pt x="15" y="35"/>
                        <a:pt x="15" y="35"/>
                        <a:pt x="15" y="35"/>
                      </a:cubicBezTo>
                      <a:cubicBezTo>
                        <a:pt x="15" y="36"/>
                        <a:pt x="15" y="36"/>
                        <a:pt x="15" y="36"/>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6"/>
                        <a:pt x="14" y="36"/>
                        <a:pt x="14" y="36"/>
                      </a:cubicBezTo>
                      <a:cubicBezTo>
                        <a:pt x="13" y="37"/>
                        <a:pt x="13" y="37"/>
                        <a:pt x="13" y="37"/>
                      </a:cubicBezTo>
                      <a:cubicBezTo>
                        <a:pt x="13" y="37"/>
                        <a:pt x="13" y="37"/>
                        <a:pt x="13" y="37"/>
                      </a:cubicBezTo>
                      <a:cubicBezTo>
                        <a:pt x="13" y="37"/>
                        <a:pt x="13" y="37"/>
                        <a:pt x="13" y="37"/>
                      </a:cubicBezTo>
                      <a:cubicBezTo>
                        <a:pt x="13" y="37"/>
                        <a:pt x="13" y="37"/>
                        <a:pt x="13" y="37"/>
                      </a:cubicBezTo>
                      <a:cubicBezTo>
                        <a:pt x="13" y="37"/>
                        <a:pt x="13" y="37"/>
                        <a:pt x="13" y="37"/>
                      </a:cubicBezTo>
                      <a:cubicBezTo>
                        <a:pt x="13" y="38"/>
                        <a:pt x="13" y="38"/>
                        <a:pt x="13" y="38"/>
                      </a:cubicBezTo>
                      <a:cubicBezTo>
                        <a:pt x="13" y="38"/>
                        <a:pt x="13" y="38"/>
                        <a:pt x="13" y="38"/>
                      </a:cubicBezTo>
                      <a:cubicBezTo>
                        <a:pt x="13" y="38"/>
                        <a:pt x="13" y="38"/>
                        <a:pt x="13" y="38"/>
                      </a:cubicBezTo>
                      <a:cubicBezTo>
                        <a:pt x="12" y="40"/>
                        <a:pt x="12" y="40"/>
                        <a:pt x="12" y="40"/>
                      </a:cubicBezTo>
                      <a:cubicBezTo>
                        <a:pt x="12" y="40"/>
                        <a:pt x="12" y="41"/>
                        <a:pt x="11" y="42"/>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4"/>
                        <a:pt x="11" y="45"/>
                        <a:pt x="11" y="45"/>
                      </a:cubicBezTo>
                      <a:cubicBezTo>
                        <a:pt x="10" y="48"/>
                        <a:pt x="10" y="48"/>
                        <a:pt x="10" y="48"/>
                      </a:cubicBezTo>
                      <a:cubicBezTo>
                        <a:pt x="9" y="48"/>
                        <a:pt x="9" y="48"/>
                        <a:pt x="9" y="48"/>
                      </a:cubicBezTo>
                      <a:cubicBezTo>
                        <a:pt x="9" y="49"/>
                        <a:pt x="9" y="49"/>
                        <a:pt x="9" y="49"/>
                      </a:cubicBezTo>
                      <a:cubicBezTo>
                        <a:pt x="9" y="49"/>
                        <a:pt x="9" y="49"/>
                        <a:pt x="9" y="49"/>
                      </a:cubicBezTo>
                      <a:cubicBezTo>
                        <a:pt x="9" y="49"/>
                        <a:pt x="9" y="49"/>
                        <a:pt x="9" y="49"/>
                      </a:cubicBezTo>
                      <a:cubicBezTo>
                        <a:pt x="10" y="49"/>
                        <a:pt x="10" y="49"/>
                        <a:pt x="10" y="49"/>
                      </a:cubicBezTo>
                      <a:cubicBezTo>
                        <a:pt x="10" y="48"/>
                        <a:pt x="10" y="48"/>
                        <a:pt x="10" y="48"/>
                      </a:cubicBezTo>
                      <a:cubicBezTo>
                        <a:pt x="10" y="48"/>
                        <a:pt x="10" y="48"/>
                        <a:pt x="10" y="48"/>
                      </a:cubicBezTo>
                      <a:cubicBezTo>
                        <a:pt x="10" y="48"/>
                        <a:pt x="10" y="48"/>
                        <a:pt x="10" y="48"/>
                      </a:cubicBezTo>
                      <a:cubicBezTo>
                        <a:pt x="10" y="48"/>
                        <a:pt x="10" y="48"/>
                        <a:pt x="10" y="48"/>
                      </a:cubicBezTo>
                      <a:cubicBezTo>
                        <a:pt x="11" y="49"/>
                        <a:pt x="11" y="49"/>
                        <a:pt x="11" y="49"/>
                      </a:cubicBezTo>
                      <a:cubicBezTo>
                        <a:pt x="11" y="49"/>
                        <a:pt x="11" y="49"/>
                        <a:pt x="11" y="49"/>
                      </a:cubicBezTo>
                      <a:cubicBezTo>
                        <a:pt x="11" y="49"/>
                        <a:pt x="11" y="49"/>
                        <a:pt x="11" y="49"/>
                      </a:cubicBezTo>
                      <a:cubicBezTo>
                        <a:pt x="11" y="49"/>
                        <a:pt x="11" y="49"/>
                        <a:pt x="11" y="49"/>
                      </a:cubicBezTo>
                      <a:cubicBezTo>
                        <a:pt x="10" y="49"/>
                        <a:pt x="10" y="49"/>
                        <a:pt x="10" y="49"/>
                      </a:cubicBezTo>
                      <a:cubicBezTo>
                        <a:pt x="10" y="49"/>
                        <a:pt x="10" y="49"/>
                        <a:pt x="10" y="49"/>
                      </a:cubicBezTo>
                      <a:cubicBezTo>
                        <a:pt x="10" y="48"/>
                        <a:pt x="10" y="48"/>
                        <a:pt x="10" y="48"/>
                      </a:cubicBezTo>
                      <a:cubicBezTo>
                        <a:pt x="10" y="48"/>
                        <a:pt x="10" y="48"/>
                        <a:pt x="10" y="48"/>
                      </a:cubicBezTo>
                      <a:cubicBezTo>
                        <a:pt x="10" y="48"/>
                        <a:pt x="10" y="48"/>
                        <a:pt x="10" y="48"/>
                      </a:cubicBezTo>
                      <a:cubicBezTo>
                        <a:pt x="10" y="49"/>
                        <a:pt x="10" y="49"/>
                        <a:pt x="10" y="49"/>
                      </a:cubicBezTo>
                      <a:cubicBezTo>
                        <a:pt x="10" y="49"/>
                        <a:pt x="10" y="49"/>
                        <a:pt x="10" y="49"/>
                      </a:cubicBezTo>
                      <a:cubicBezTo>
                        <a:pt x="10" y="49"/>
                        <a:pt x="10" y="49"/>
                        <a:pt x="10" y="49"/>
                      </a:cubicBezTo>
                      <a:cubicBezTo>
                        <a:pt x="10" y="49"/>
                        <a:pt x="10" y="49"/>
                        <a:pt x="10" y="49"/>
                      </a:cubicBezTo>
                      <a:cubicBezTo>
                        <a:pt x="9" y="49"/>
                        <a:pt x="9" y="49"/>
                        <a:pt x="9" y="49"/>
                      </a:cubicBezTo>
                      <a:cubicBezTo>
                        <a:pt x="9" y="50"/>
                        <a:pt x="9" y="50"/>
                        <a:pt x="9" y="50"/>
                      </a:cubicBezTo>
                      <a:cubicBezTo>
                        <a:pt x="9" y="50"/>
                        <a:pt x="9" y="50"/>
                        <a:pt x="9" y="50"/>
                      </a:cubicBezTo>
                      <a:cubicBezTo>
                        <a:pt x="9" y="50"/>
                        <a:pt x="8" y="51"/>
                        <a:pt x="8" y="51"/>
                      </a:cubicBezTo>
                      <a:cubicBezTo>
                        <a:pt x="8" y="52"/>
                        <a:pt x="8" y="52"/>
                        <a:pt x="8" y="52"/>
                      </a:cubicBezTo>
                      <a:cubicBezTo>
                        <a:pt x="6" y="54"/>
                        <a:pt x="6" y="54"/>
                        <a:pt x="6" y="54"/>
                      </a:cubicBezTo>
                      <a:cubicBezTo>
                        <a:pt x="6" y="55"/>
                        <a:pt x="6" y="55"/>
                        <a:pt x="6" y="55"/>
                      </a:cubicBezTo>
                      <a:cubicBezTo>
                        <a:pt x="6" y="55"/>
                        <a:pt x="6" y="55"/>
                        <a:pt x="6" y="55"/>
                      </a:cubicBezTo>
                      <a:cubicBezTo>
                        <a:pt x="7" y="54"/>
                        <a:pt x="7" y="54"/>
                        <a:pt x="7" y="54"/>
                      </a:cubicBezTo>
                      <a:cubicBezTo>
                        <a:pt x="7" y="54"/>
                        <a:pt x="7" y="54"/>
                        <a:pt x="7" y="54"/>
                      </a:cubicBezTo>
                      <a:cubicBezTo>
                        <a:pt x="7" y="54"/>
                        <a:pt x="7" y="54"/>
                        <a:pt x="7" y="54"/>
                      </a:cubicBezTo>
                      <a:cubicBezTo>
                        <a:pt x="7" y="54"/>
                        <a:pt x="7" y="54"/>
                        <a:pt x="7" y="54"/>
                      </a:cubicBezTo>
                      <a:cubicBezTo>
                        <a:pt x="7" y="54"/>
                        <a:pt x="7" y="54"/>
                        <a:pt x="7" y="54"/>
                      </a:cubicBezTo>
                      <a:cubicBezTo>
                        <a:pt x="8" y="54"/>
                        <a:pt x="8" y="54"/>
                        <a:pt x="8" y="54"/>
                      </a:cubicBezTo>
                      <a:cubicBezTo>
                        <a:pt x="8" y="54"/>
                        <a:pt x="8" y="54"/>
                        <a:pt x="8" y="54"/>
                      </a:cubicBezTo>
                      <a:cubicBezTo>
                        <a:pt x="8" y="54"/>
                        <a:pt x="8" y="54"/>
                        <a:pt x="8" y="54"/>
                      </a:cubicBezTo>
                      <a:cubicBezTo>
                        <a:pt x="8" y="54"/>
                        <a:pt x="8" y="54"/>
                        <a:pt x="8" y="54"/>
                      </a:cubicBezTo>
                      <a:cubicBezTo>
                        <a:pt x="8" y="54"/>
                        <a:pt x="8" y="54"/>
                        <a:pt x="8" y="54"/>
                      </a:cubicBezTo>
                      <a:cubicBezTo>
                        <a:pt x="8" y="54"/>
                        <a:pt x="8" y="55"/>
                        <a:pt x="8" y="55"/>
                      </a:cubicBezTo>
                      <a:cubicBezTo>
                        <a:pt x="8" y="55"/>
                        <a:pt x="8" y="55"/>
                        <a:pt x="8" y="55"/>
                      </a:cubicBezTo>
                      <a:cubicBezTo>
                        <a:pt x="8" y="55"/>
                        <a:pt x="8" y="55"/>
                        <a:pt x="8" y="55"/>
                      </a:cubicBezTo>
                      <a:cubicBezTo>
                        <a:pt x="8" y="55"/>
                        <a:pt x="8" y="55"/>
                        <a:pt x="8" y="55"/>
                      </a:cubicBezTo>
                      <a:cubicBezTo>
                        <a:pt x="8" y="55"/>
                        <a:pt x="8" y="55"/>
                        <a:pt x="8" y="55"/>
                      </a:cubicBezTo>
                      <a:cubicBezTo>
                        <a:pt x="8" y="55"/>
                        <a:pt x="8" y="55"/>
                        <a:pt x="8" y="55"/>
                      </a:cubicBezTo>
                      <a:cubicBezTo>
                        <a:pt x="7" y="55"/>
                        <a:pt x="7" y="55"/>
                        <a:pt x="7" y="55"/>
                      </a:cubicBezTo>
                      <a:cubicBezTo>
                        <a:pt x="7" y="55"/>
                        <a:pt x="7" y="55"/>
                        <a:pt x="7" y="55"/>
                      </a:cubicBezTo>
                      <a:cubicBezTo>
                        <a:pt x="7" y="55"/>
                        <a:pt x="7" y="55"/>
                        <a:pt x="7" y="55"/>
                      </a:cubicBezTo>
                      <a:cubicBezTo>
                        <a:pt x="8" y="54"/>
                        <a:pt x="8" y="54"/>
                        <a:pt x="8" y="54"/>
                      </a:cubicBezTo>
                      <a:cubicBezTo>
                        <a:pt x="8" y="54"/>
                        <a:pt x="8" y="54"/>
                        <a:pt x="8" y="54"/>
                      </a:cubicBezTo>
                      <a:cubicBezTo>
                        <a:pt x="7" y="54"/>
                        <a:pt x="7" y="54"/>
                        <a:pt x="7" y="54"/>
                      </a:cubicBezTo>
                      <a:cubicBezTo>
                        <a:pt x="7" y="54"/>
                        <a:pt x="7" y="54"/>
                        <a:pt x="7" y="54"/>
                      </a:cubicBezTo>
                      <a:cubicBezTo>
                        <a:pt x="7" y="55"/>
                        <a:pt x="7" y="55"/>
                        <a:pt x="7" y="55"/>
                      </a:cubicBezTo>
                      <a:cubicBezTo>
                        <a:pt x="6" y="55"/>
                        <a:pt x="6" y="55"/>
                        <a:pt x="6" y="55"/>
                      </a:cubicBezTo>
                      <a:cubicBezTo>
                        <a:pt x="6" y="55"/>
                        <a:pt x="6" y="55"/>
                        <a:pt x="6" y="55"/>
                      </a:cubicBezTo>
                      <a:cubicBezTo>
                        <a:pt x="6" y="55"/>
                        <a:pt x="6" y="55"/>
                        <a:pt x="6" y="55"/>
                      </a:cubicBezTo>
                      <a:cubicBezTo>
                        <a:pt x="6" y="55"/>
                        <a:pt x="6" y="55"/>
                        <a:pt x="6" y="55"/>
                      </a:cubicBezTo>
                      <a:cubicBezTo>
                        <a:pt x="6" y="56"/>
                        <a:pt x="6" y="56"/>
                        <a:pt x="6" y="56"/>
                      </a:cubicBezTo>
                      <a:cubicBezTo>
                        <a:pt x="6" y="56"/>
                        <a:pt x="6" y="56"/>
                        <a:pt x="6" y="56"/>
                      </a:cubicBezTo>
                      <a:cubicBezTo>
                        <a:pt x="6" y="56"/>
                        <a:pt x="6" y="56"/>
                        <a:pt x="6" y="56"/>
                      </a:cubicBezTo>
                      <a:cubicBezTo>
                        <a:pt x="6" y="56"/>
                        <a:pt x="6" y="56"/>
                        <a:pt x="6" y="56"/>
                      </a:cubicBezTo>
                      <a:cubicBezTo>
                        <a:pt x="6" y="55"/>
                        <a:pt x="6" y="55"/>
                        <a:pt x="6" y="55"/>
                      </a:cubicBezTo>
                      <a:cubicBezTo>
                        <a:pt x="6" y="55"/>
                        <a:pt x="6" y="55"/>
                        <a:pt x="6" y="55"/>
                      </a:cubicBezTo>
                      <a:cubicBezTo>
                        <a:pt x="5" y="55"/>
                        <a:pt x="5" y="55"/>
                        <a:pt x="5" y="55"/>
                      </a:cubicBezTo>
                      <a:cubicBezTo>
                        <a:pt x="5" y="55"/>
                        <a:pt x="5" y="55"/>
                        <a:pt x="5" y="55"/>
                      </a:cubicBezTo>
                      <a:cubicBezTo>
                        <a:pt x="5" y="55"/>
                        <a:pt x="5" y="55"/>
                        <a:pt x="5" y="55"/>
                      </a:cubicBezTo>
                      <a:cubicBezTo>
                        <a:pt x="5" y="55"/>
                        <a:pt x="5" y="55"/>
                        <a:pt x="5" y="55"/>
                      </a:cubicBezTo>
                      <a:cubicBezTo>
                        <a:pt x="4" y="56"/>
                        <a:pt x="4" y="56"/>
                        <a:pt x="4" y="56"/>
                      </a:cubicBezTo>
                      <a:cubicBezTo>
                        <a:pt x="5" y="56"/>
                        <a:pt x="5" y="56"/>
                        <a:pt x="5" y="56"/>
                      </a:cubicBezTo>
                      <a:cubicBezTo>
                        <a:pt x="4" y="57"/>
                        <a:pt x="4" y="57"/>
                        <a:pt x="4" y="57"/>
                      </a:cubicBezTo>
                      <a:cubicBezTo>
                        <a:pt x="3" y="59"/>
                        <a:pt x="3" y="59"/>
                        <a:pt x="3" y="59"/>
                      </a:cubicBezTo>
                      <a:cubicBezTo>
                        <a:pt x="3" y="59"/>
                        <a:pt x="3" y="59"/>
                        <a:pt x="3" y="59"/>
                      </a:cubicBezTo>
                      <a:cubicBezTo>
                        <a:pt x="3" y="59"/>
                        <a:pt x="3" y="59"/>
                        <a:pt x="3" y="59"/>
                      </a:cubicBezTo>
                      <a:cubicBezTo>
                        <a:pt x="3" y="60"/>
                        <a:pt x="3" y="60"/>
                        <a:pt x="3" y="60"/>
                      </a:cubicBezTo>
                      <a:cubicBezTo>
                        <a:pt x="3" y="61"/>
                        <a:pt x="3" y="61"/>
                        <a:pt x="3" y="61"/>
                      </a:cubicBezTo>
                      <a:cubicBezTo>
                        <a:pt x="3" y="61"/>
                        <a:pt x="3" y="61"/>
                        <a:pt x="3" y="61"/>
                      </a:cubicBezTo>
                      <a:cubicBezTo>
                        <a:pt x="2" y="61"/>
                        <a:pt x="2" y="61"/>
                        <a:pt x="2" y="62"/>
                      </a:cubicBezTo>
                      <a:cubicBezTo>
                        <a:pt x="2" y="63"/>
                        <a:pt x="2" y="63"/>
                        <a:pt x="2" y="63"/>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6"/>
                        <a:pt x="0" y="66"/>
                        <a:pt x="0" y="66"/>
                      </a:cubicBezTo>
                      <a:cubicBezTo>
                        <a:pt x="0" y="67"/>
                        <a:pt x="0" y="67"/>
                        <a:pt x="0"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9"/>
                        <a:pt x="1" y="69"/>
                        <a:pt x="1" y="69"/>
                      </a:cubicBezTo>
                      <a:cubicBezTo>
                        <a:pt x="1" y="69"/>
                        <a:pt x="1" y="69"/>
                        <a:pt x="1" y="69"/>
                      </a:cubicBezTo>
                      <a:cubicBezTo>
                        <a:pt x="1" y="70"/>
                        <a:pt x="1" y="70"/>
                        <a:pt x="1" y="70"/>
                      </a:cubicBezTo>
                      <a:cubicBezTo>
                        <a:pt x="1" y="70"/>
                        <a:pt x="1" y="70"/>
                        <a:pt x="1" y="70"/>
                      </a:cubicBezTo>
                      <a:cubicBezTo>
                        <a:pt x="1" y="70"/>
                        <a:pt x="1" y="70"/>
                        <a:pt x="1" y="70"/>
                      </a:cubicBezTo>
                      <a:cubicBezTo>
                        <a:pt x="1" y="71"/>
                        <a:pt x="1" y="71"/>
                        <a:pt x="1" y="71"/>
                      </a:cubicBezTo>
                      <a:cubicBezTo>
                        <a:pt x="1" y="72"/>
                        <a:pt x="1" y="72"/>
                        <a:pt x="1"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4"/>
                        <a:pt x="0" y="74"/>
                        <a:pt x="0" y="74"/>
                      </a:cubicBezTo>
                      <a:cubicBezTo>
                        <a:pt x="0" y="74"/>
                        <a:pt x="0" y="74"/>
                        <a:pt x="0" y="74"/>
                      </a:cubicBezTo>
                      <a:cubicBezTo>
                        <a:pt x="0" y="75"/>
                        <a:pt x="0" y="75"/>
                        <a:pt x="0" y="75"/>
                      </a:cubicBezTo>
                      <a:cubicBezTo>
                        <a:pt x="0" y="75"/>
                        <a:pt x="0" y="75"/>
                        <a:pt x="0" y="75"/>
                      </a:cubicBezTo>
                      <a:cubicBezTo>
                        <a:pt x="0" y="75"/>
                        <a:pt x="0" y="75"/>
                        <a:pt x="0" y="75"/>
                      </a:cubicBezTo>
                      <a:cubicBezTo>
                        <a:pt x="0" y="75"/>
                        <a:pt x="0" y="75"/>
                        <a:pt x="0" y="75"/>
                      </a:cubicBezTo>
                      <a:cubicBezTo>
                        <a:pt x="0" y="76"/>
                        <a:pt x="0" y="76"/>
                        <a:pt x="0" y="76"/>
                      </a:cubicBezTo>
                      <a:cubicBezTo>
                        <a:pt x="0" y="76"/>
                        <a:pt x="0" y="76"/>
                        <a:pt x="0" y="76"/>
                      </a:cubicBezTo>
                      <a:cubicBezTo>
                        <a:pt x="0" y="77"/>
                        <a:pt x="0" y="77"/>
                        <a:pt x="0" y="77"/>
                      </a:cubicBezTo>
                      <a:cubicBezTo>
                        <a:pt x="0" y="77"/>
                        <a:pt x="0" y="77"/>
                        <a:pt x="0" y="77"/>
                      </a:cubicBezTo>
                      <a:cubicBezTo>
                        <a:pt x="0" y="77"/>
                        <a:pt x="0" y="77"/>
                        <a:pt x="0" y="77"/>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80"/>
                        <a:pt x="0" y="80"/>
                        <a:pt x="0" y="80"/>
                      </a:cubicBezTo>
                      <a:cubicBezTo>
                        <a:pt x="1" y="81"/>
                        <a:pt x="1" y="81"/>
                        <a:pt x="1" y="81"/>
                      </a:cubicBezTo>
                      <a:cubicBezTo>
                        <a:pt x="1" y="81"/>
                        <a:pt x="1" y="81"/>
                        <a:pt x="1" y="81"/>
                      </a:cubicBezTo>
                      <a:cubicBezTo>
                        <a:pt x="1" y="81"/>
                        <a:pt x="1" y="81"/>
                        <a:pt x="1" y="81"/>
                      </a:cubicBezTo>
                      <a:cubicBezTo>
                        <a:pt x="1" y="81"/>
                        <a:pt x="1" y="81"/>
                        <a:pt x="1" y="81"/>
                      </a:cubicBezTo>
                      <a:cubicBezTo>
                        <a:pt x="1" y="82"/>
                        <a:pt x="1" y="82"/>
                        <a:pt x="1" y="82"/>
                      </a:cubicBezTo>
                      <a:cubicBezTo>
                        <a:pt x="1" y="82"/>
                        <a:pt x="1" y="82"/>
                        <a:pt x="1" y="82"/>
                      </a:cubicBezTo>
                      <a:cubicBezTo>
                        <a:pt x="32" y="89"/>
                        <a:pt x="63" y="95"/>
                        <a:pt x="94" y="100"/>
                      </a:cubicBezTo>
                      <a:cubicBezTo>
                        <a:pt x="98" y="100"/>
                        <a:pt x="102" y="101"/>
                        <a:pt x="106" y="102"/>
                      </a:cubicBezTo>
                      <a:cubicBezTo>
                        <a:pt x="108" y="90"/>
                        <a:pt x="110" y="78"/>
                        <a:pt x="111" y="66"/>
                      </a:cubicBezTo>
                      <a:cubicBezTo>
                        <a:pt x="111" y="66"/>
                        <a:pt x="111" y="66"/>
                        <a:pt x="111" y="66"/>
                      </a:cubicBezTo>
                      <a:cubicBezTo>
                        <a:pt x="111" y="66"/>
                        <a:pt x="111" y="66"/>
                        <a:pt x="111" y="66"/>
                      </a:cubicBezTo>
                      <a:cubicBezTo>
                        <a:pt x="111" y="66"/>
                        <a:pt x="111" y="66"/>
                        <a:pt x="111" y="66"/>
                      </a:cubicBezTo>
                      <a:cubicBezTo>
                        <a:pt x="111" y="66"/>
                        <a:pt x="111" y="66"/>
                        <a:pt x="111" y="66"/>
                      </a:cubicBezTo>
                      <a:cubicBezTo>
                        <a:pt x="112" y="65"/>
                        <a:pt x="112" y="65"/>
                        <a:pt x="112" y="65"/>
                      </a:cubicBezTo>
                      <a:cubicBezTo>
                        <a:pt x="112" y="65"/>
                        <a:pt x="112" y="65"/>
                        <a:pt x="112" y="65"/>
                      </a:cubicBezTo>
                      <a:cubicBezTo>
                        <a:pt x="112" y="65"/>
                        <a:pt x="112" y="65"/>
                        <a:pt x="112" y="65"/>
                      </a:cubicBezTo>
                      <a:cubicBezTo>
                        <a:pt x="112" y="64"/>
                        <a:pt x="112" y="64"/>
                        <a:pt x="112" y="64"/>
                      </a:cubicBezTo>
                      <a:cubicBezTo>
                        <a:pt x="113" y="64"/>
                        <a:pt x="113" y="64"/>
                        <a:pt x="113" y="64"/>
                      </a:cubicBezTo>
                      <a:cubicBezTo>
                        <a:pt x="113" y="63"/>
                        <a:pt x="113" y="63"/>
                        <a:pt x="113" y="63"/>
                      </a:cubicBezTo>
                      <a:cubicBezTo>
                        <a:pt x="113" y="63"/>
                        <a:pt x="113" y="63"/>
                        <a:pt x="113" y="63"/>
                      </a:cubicBezTo>
                      <a:cubicBezTo>
                        <a:pt x="113" y="62"/>
                        <a:pt x="113" y="62"/>
                        <a:pt x="113" y="62"/>
                      </a:cubicBezTo>
                      <a:cubicBezTo>
                        <a:pt x="113" y="62"/>
                        <a:pt x="113" y="62"/>
                        <a:pt x="113" y="62"/>
                      </a:cubicBezTo>
                      <a:cubicBezTo>
                        <a:pt x="113" y="62"/>
                        <a:pt x="113" y="62"/>
                        <a:pt x="113" y="62"/>
                      </a:cubicBezTo>
                      <a:cubicBezTo>
                        <a:pt x="113" y="62"/>
                        <a:pt x="113" y="62"/>
                        <a:pt x="113" y="62"/>
                      </a:cubicBezTo>
                      <a:cubicBezTo>
                        <a:pt x="113" y="61"/>
                        <a:pt x="113" y="61"/>
                        <a:pt x="113" y="61"/>
                      </a:cubicBezTo>
                      <a:cubicBezTo>
                        <a:pt x="113" y="61"/>
                        <a:pt x="113" y="61"/>
                        <a:pt x="113" y="61"/>
                      </a:cubicBezTo>
                      <a:cubicBezTo>
                        <a:pt x="113" y="60"/>
                        <a:pt x="113" y="60"/>
                        <a:pt x="113" y="60"/>
                      </a:cubicBezTo>
                      <a:cubicBezTo>
                        <a:pt x="113" y="60"/>
                        <a:pt x="113" y="60"/>
                        <a:pt x="113"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60"/>
                        <a:pt x="114" y="60"/>
                        <a:pt x="114" y="60"/>
                      </a:cubicBezTo>
                      <a:cubicBezTo>
                        <a:pt x="114" y="59"/>
                        <a:pt x="114" y="59"/>
                        <a:pt x="114" y="59"/>
                      </a:cubicBezTo>
                      <a:cubicBezTo>
                        <a:pt x="114" y="59"/>
                        <a:pt x="114" y="59"/>
                        <a:pt x="114" y="59"/>
                      </a:cubicBezTo>
                      <a:cubicBezTo>
                        <a:pt x="114" y="59"/>
                        <a:pt x="114" y="59"/>
                        <a:pt x="114" y="59"/>
                      </a:cubicBezTo>
                      <a:cubicBezTo>
                        <a:pt x="114" y="59"/>
                        <a:pt x="114" y="59"/>
                        <a:pt x="114" y="59"/>
                      </a:cubicBezTo>
                      <a:cubicBezTo>
                        <a:pt x="114" y="59"/>
                        <a:pt x="114" y="59"/>
                        <a:pt x="114" y="59"/>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7"/>
                        <a:pt x="114" y="57"/>
                        <a:pt x="114" y="57"/>
                      </a:cubicBezTo>
                      <a:cubicBezTo>
                        <a:pt x="114" y="57"/>
                        <a:pt x="114" y="57"/>
                        <a:pt x="114" y="57"/>
                      </a:cubicBezTo>
                      <a:cubicBezTo>
                        <a:pt x="114" y="57"/>
                        <a:pt x="114" y="57"/>
                        <a:pt x="114" y="57"/>
                      </a:cubicBezTo>
                      <a:cubicBezTo>
                        <a:pt x="113" y="57"/>
                        <a:pt x="113" y="57"/>
                        <a:pt x="113" y="57"/>
                      </a:cubicBezTo>
                      <a:cubicBezTo>
                        <a:pt x="113" y="57"/>
                        <a:pt x="113" y="57"/>
                        <a:pt x="113" y="57"/>
                      </a:cubicBezTo>
                      <a:cubicBezTo>
                        <a:pt x="113" y="57"/>
                        <a:pt x="113" y="57"/>
                        <a:pt x="113" y="57"/>
                      </a:cubicBezTo>
                      <a:cubicBezTo>
                        <a:pt x="113" y="57"/>
                        <a:pt x="113" y="57"/>
                        <a:pt x="113" y="57"/>
                      </a:cubicBezTo>
                      <a:cubicBezTo>
                        <a:pt x="112" y="57"/>
                        <a:pt x="112" y="57"/>
                        <a:pt x="112" y="57"/>
                      </a:cubicBezTo>
                      <a:cubicBezTo>
                        <a:pt x="112" y="57"/>
                        <a:pt x="112" y="57"/>
                        <a:pt x="112" y="57"/>
                      </a:cubicBezTo>
                      <a:cubicBezTo>
                        <a:pt x="112" y="56"/>
                        <a:pt x="112" y="56"/>
                        <a:pt x="112" y="56"/>
                      </a:cubicBezTo>
                      <a:cubicBezTo>
                        <a:pt x="112" y="56"/>
                        <a:pt x="112" y="56"/>
                        <a:pt x="112" y="56"/>
                      </a:cubicBezTo>
                      <a:cubicBezTo>
                        <a:pt x="112" y="56"/>
                        <a:pt x="112" y="56"/>
                        <a:pt x="112" y="56"/>
                      </a:cubicBezTo>
                      <a:cubicBezTo>
                        <a:pt x="112" y="56"/>
                        <a:pt x="112" y="56"/>
                        <a:pt x="112" y="56"/>
                      </a:cubicBezTo>
                      <a:cubicBezTo>
                        <a:pt x="112" y="56"/>
                        <a:pt x="112" y="56"/>
                        <a:pt x="112" y="56"/>
                      </a:cubicBezTo>
                      <a:cubicBezTo>
                        <a:pt x="111" y="57"/>
                        <a:pt x="111" y="57"/>
                        <a:pt x="111" y="57"/>
                      </a:cubicBezTo>
                      <a:cubicBezTo>
                        <a:pt x="111" y="57"/>
                        <a:pt x="111" y="57"/>
                        <a:pt x="111" y="57"/>
                      </a:cubicBezTo>
                      <a:cubicBezTo>
                        <a:pt x="111" y="56"/>
                        <a:pt x="111" y="56"/>
                        <a:pt x="111" y="56"/>
                      </a:cubicBezTo>
                      <a:cubicBezTo>
                        <a:pt x="111" y="56"/>
                        <a:pt x="111" y="56"/>
                        <a:pt x="111" y="56"/>
                      </a:cubicBezTo>
                      <a:cubicBezTo>
                        <a:pt x="111" y="56"/>
                        <a:pt x="111" y="56"/>
                        <a:pt x="111" y="56"/>
                      </a:cubicBezTo>
                      <a:cubicBezTo>
                        <a:pt x="111" y="55"/>
                        <a:pt x="111" y="55"/>
                        <a:pt x="111" y="55"/>
                      </a:cubicBezTo>
                      <a:cubicBezTo>
                        <a:pt x="111" y="55"/>
                        <a:pt x="111" y="55"/>
                        <a:pt x="111" y="55"/>
                      </a:cubicBezTo>
                      <a:cubicBezTo>
                        <a:pt x="111" y="55"/>
                        <a:pt x="111" y="55"/>
                        <a:pt x="111" y="55"/>
                      </a:cubicBezTo>
                      <a:cubicBezTo>
                        <a:pt x="111" y="55"/>
                        <a:pt x="111" y="55"/>
                        <a:pt x="111" y="55"/>
                      </a:cubicBezTo>
                      <a:cubicBezTo>
                        <a:pt x="111" y="54"/>
                        <a:pt x="111" y="54"/>
                        <a:pt x="111" y="54"/>
                      </a:cubicBezTo>
                      <a:cubicBezTo>
                        <a:pt x="111" y="54"/>
                        <a:pt x="111" y="54"/>
                        <a:pt x="111" y="54"/>
                      </a:cubicBezTo>
                      <a:cubicBezTo>
                        <a:pt x="111" y="54"/>
                        <a:pt x="111" y="54"/>
                        <a:pt x="111" y="54"/>
                      </a:cubicBezTo>
                      <a:cubicBezTo>
                        <a:pt x="111" y="53"/>
                        <a:pt x="111" y="53"/>
                        <a:pt x="111" y="53"/>
                      </a:cubicBezTo>
                      <a:cubicBezTo>
                        <a:pt x="111" y="53"/>
                        <a:pt x="111" y="53"/>
                        <a:pt x="111" y="53"/>
                      </a:cubicBezTo>
                      <a:cubicBezTo>
                        <a:pt x="111" y="52"/>
                        <a:pt x="111" y="52"/>
                        <a:pt x="111" y="52"/>
                      </a:cubicBezTo>
                      <a:cubicBezTo>
                        <a:pt x="111" y="52"/>
                        <a:pt x="111" y="52"/>
                        <a:pt x="111" y="52"/>
                      </a:cubicBezTo>
                      <a:cubicBezTo>
                        <a:pt x="111" y="52"/>
                        <a:pt x="111" y="52"/>
                        <a:pt x="111" y="52"/>
                      </a:cubicBezTo>
                      <a:cubicBezTo>
                        <a:pt x="111" y="52"/>
                        <a:pt x="111" y="52"/>
                        <a:pt x="111" y="52"/>
                      </a:cubicBezTo>
                      <a:cubicBezTo>
                        <a:pt x="111" y="52"/>
                        <a:pt x="111" y="52"/>
                        <a:pt x="111" y="52"/>
                      </a:cubicBezTo>
                      <a:cubicBezTo>
                        <a:pt x="112" y="52"/>
                        <a:pt x="112" y="52"/>
                        <a:pt x="112" y="52"/>
                      </a:cubicBezTo>
                      <a:cubicBezTo>
                        <a:pt x="112" y="52"/>
                        <a:pt x="112" y="52"/>
                        <a:pt x="112" y="52"/>
                      </a:cubicBezTo>
                      <a:cubicBezTo>
                        <a:pt x="112" y="52"/>
                        <a:pt x="112" y="52"/>
                        <a:pt x="112" y="52"/>
                      </a:cubicBezTo>
                      <a:cubicBezTo>
                        <a:pt x="112" y="51"/>
                        <a:pt x="112" y="51"/>
                        <a:pt x="112" y="51"/>
                      </a:cubicBezTo>
                      <a:cubicBezTo>
                        <a:pt x="112" y="51"/>
                        <a:pt x="112" y="51"/>
                        <a:pt x="112" y="51"/>
                      </a:cubicBezTo>
                      <a:cubicBezTo>
                        <a:pt x="113" y="51"/>
                        <a:pt x="113" y="51"/>
                        <a:pt x="113" y="51"/>
                      </a:cubicBezTo>
                      <a:cubicBezTo>
                        <a:pt x="113" y="50"/>
                        <a:pt x="113" y="50"/>
                        <a:pt x="113" y="50"/>
                      </a:cubicBezTo>
                      <a:cubicBezTo>
                        <a:pt x="113" y="50"/>
                        <a:pt x="113" y="50"/>
                        <a:pt x="113" y="50"/>
                      </a:cubicBezTo>
                      <a:cubicBezTo>
                        <a:pt x="114" y="49"/>
                        <a:pt x="114" y="49"/>
                        <a:pt x="114" y="49"/>
                      </a:cubicBezTo>
                      <a:cubicBezTo>
                        <a:pt x="114" y="48"/>
                        <a:pt x="114" y="48"/>
                        <a:pt x="114" y="48"/>
                      </a:cubicBezTo>
                      <a:cubicBezTo>
                        <a:pt x="114" y="48"/>
                        <a:pt x="114" y="48"/>
                        <a:pt x="114" y="48"/>
                      </a:cubicBezTo>
                      <a:cubicBezTo>
                        <a:pt x="115" y="47"/>
                        <a:pt x="115" y="47"/>
                        <a:pt x="115" y="47"/>
                      </a:cubicBezTo>
                      <a:cubicBezTo>
                        <a:pt x="116" y="47"/>
                        <a:pt x="116" y="47"/>
                        <a:pt x="116" y="47"/>
                      </a:cubicBezTo>
                      <a:cubicBezTo>
                        <a:pt x="116" y="47"/>
                        <a:pt x="116" y="47"/>
                        <a:pt x="116" y="47"/>
                      </a:cubicBezTo>
                      <a:cubicBezTo>
                        <a:pt x="116" y="47"/>
                        <a:pt x="116" y="47"/>
                        <a:pt x="116" y="47"/>
                      </a:cubicBezTo>
                      <a:cubicBezTo>
                        <a:pt x="117" y="45"/>
                        <a:pt x="117" y="45"/>
                        <a:pt x="117" y="45"/>
                      </a:cubicBezTo>
                      <a:cubicBezTo>
                        <a:pt x="117" y="45"/>
                        <a:pt x="117" y="45"/>
                        <a:pt x="117" y="45"/>
                      </a:cubicBezTo>
                      <a:cubicBezTo>
                        <a:pt x="118" y="44"/>
                        <a:pt x="118" y="44"/>
                        <a:pt x="118" y="44"/>
                      </a:cubicBezTo>
                      <a:cubicBezTo>
                        <a:pt x="118" y="43"/>
                        <a:pt x="118" y="43"/>
                        <a:pt x="118" y="43"/>
                      </a:cubicBezTo>
                      <a:cubicBezTo>
                        <a:pt x="118" y="43"/>
                        <a:pt x="118" y="43"/>
                        <a:pt x="118" y="43"/>
                      </a:cubicBezTo>
                      <a:cubicBezTo>
                        <a:pt x="118" y="43"/>
                        <a:pt x="118" y="43"/>
                        <a:pt x="118" y="43"/>
                      </a:cubicBezTo>
                      <a:cubicBezTo>
                        <a:pt x="118" y="43"/>
                        <a:pt x="118" y="43"/>
                        <a:pt x="118" y="43"/>
                      </a:cubicBezTo>
                      <a:cubicBezTo>
                        <a:pt x="118" y="43"/>
                        <a:pt x="118" y="43"/>
                        <a:pt x="118" y="43"/>
                      </a:cubicBezTo>
                      <a:cubicBezTo>
                        <a:pt x="118" y="42"/>
                        <a:pt x="118" y="42"/>
                        <a:pt x="118" y="42"/>
                      </a:cubicBezTo>
                      <a:cubicBezTo>
                        <a:pt x="118" y="42"/>
                        <a:pt x="118" y="42"/>
                        <a:pt x="118" y="42"/>
                      </a:cubicBezTo>
                      <a:cubicBezTo>
                        <a:pt x="118" y="42"/>
                        <a:pt x="118" y="42"/>
                        <a:pt x="118" y="42"/>
                      </a:cubicBezTo>
                      <a:cubicBezTo>
                        <a:pt x="120" y="40"/>
                        <a:pt x="120" y="40"/>
                        <a:pt x="120" y="40"/>
                      </a:cubicBezTo>
                      <a:cubicBezTo>
                        <a:pt x="120" y="39"/>
                        <a:pt x="120" y="39"/>
                        <a:pt x="120" y="39"/>
                      </a:cubicBezTo>
                      <a:cubicBezTo>
                        <a:pt x="121" y="38"/>
                        <a:pt x="121" y="38"/>
                        <a:pt x="121" y="38"/>
                      </a:cubicBezTo>
                      <a:cubicBezTo>
                        <a:pt x="121" y="38"/>
                        <a:pt x="121" y="38"/>
                        <a:pt x="121" y="38"/>
                      </a:cubicBezTo>
                      <a:cubicBezTo>
                        <a:pt x="121" y="38"/>
                        <a:pt x="121" y="38"/>
                        <a:pt x="121" y="38"/>
                      </a:cubicBezTo>
                      <a:cubicBezTo>
                        <a:pt x="121" y="37"/>
                        <a:pt x="121" y="37"/>
                        <a:pt x="121" y="37"/>
                      </a:cubicBezTo>
                      <a:cubicBezTo>
                        <a:pt x="121" y="36"/>
                        <a:pt x="121" y="36"/>
                        <a:pt x="121" y="36"/>
                      </a:cubicBezTo>
                      <a:cubicBezTo>
                        <a:pt x="122" y="36"/>
                        <a:pt x="122" y="36"/>
                        <a:pt x="122" y="36"/>
                      </a:cubicBezTo>
                      <a:cubicBezTo>
                        <a:pt x="122" y="35"/>
                        <a:pt x="122" y="35"/>
                        <a:pt x="122" y="35"/>
                      </a:cubicBezTo>
                      <a:cubicBezTo>
                        <a:pt x="123" y="35"/>
                        <a:pt x="123" y="35"/>
                        <a:pt x="123" y="35"/>
                      </a:cubicBezTo>
                      <a:cubicBezTo>
                        <a:pt x="123" y="34"/>
                        <a:pt x="123" y="34"/>
                        <a:pt x="123" y="34"/>
                      </a:cubicBezTo>
                      <a:cubicBezTo>
                        <a:pt x="123" y="34"/>
                        <a:pt x="123" y="34"/>
                        <a:pt x="123" y="34"/>
                      </a:cubicBezTo>
                      <a:cubicBezTo>
                        <a:pt x="124" y="33"/>
                        <a:pt x="124" y="33"/>
                        <a:pt x="124" y="33"/>
                      </a:cubicBezTo>
                      <a:cubicBezTo>
                        <a:pt x="124" y="33"/>
                        <a:pt x="124" y="33"/>
                        <a:pt x="124" y="33"/>
                      </a:cubicBezTo>
                      <a:cubicBezTo>
                        <a:pt x="124" y="33"/>
                        <a:pt x="124" y="33"/>
                        <a:pt x="124" y="33"/>
                      </a:cubicBezTo>
                      <a:cubicBezTo>
                        <a:pt x="125" y="32"/>
                        <a:pt x="125" y="32"/>
                        <a:pt x="125" y="32"/>
                      </a:cubicBezTo>
                      <a:cubicBezTo>
                        <a:pt x="125" y="32"/>
                        <a:pt x="125" y="32"/>
                        <a:pt x="125" y="32"/>
                      </a:cubicBezTo>
                      <a:cubicBezTo>
                        <a:pt x="125" y="32"/>
                        <a:pt x="125" y="32"/>
                        <a:pt x="125" y="32"/>
                      </a:cubicBezTo>
                      <a:cubicBezTo>
                        <a:pt x="125" y="31"/>
                        <a:pt x="125" y="31"/>
                        <a:pt x="125" y="31"/>
                      </a:cubicBezTo>
                      <a:close/>
                      <a:moveTo>
                        <a:pt x="30" y="2"/>
                      </a:moveTo>
                      <a:cubicBezTo>
                        <a:pt x="30" y="2"/>
                        <a:pt x="30" y="2"/>
                        <a:pt x="30" y="2"/>
                      </a:cubicBezTo>
                      <a:cubicBezTo>
                        <a:pt x="30" y="2"/>
                        <a:pt x="30" y="2"/>
                        <a:pt x="30"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lnTo>
                        <a:pt x="30" y="2"/>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6" name="Freeform 334">
                  <a:extLst>
                    <a:ext uri="{FF2B5EF4-FFF2-40B4-BE49-F238E27FC236}">
                      <a16:creationId xmlns="" xmlns:a16="http://schemas.microsoft.com/office/drawing/2014/main" id="{DA758A43-7A60-4936-954A-55FF68A213E6}"/>
                    </a:ext>
                  </a:extLst>
                </p:cNvPr>
                <p:cNvSpPr>
                  <a:spLocks noEditPoints="1"/>
                </p:cNvSpPr>
                <p:nvPr/>
              </p:nvSpPr>
              <p:spPr bwMode="auto">
                <a:xfrm>
                  <a:off x="3715682" y="3049617"/>
                  <a:ext cx="550465" cy="398431"/>
                </a:xfrm>
                <a:custGeom>
                  <a:avLst/>
                  <a:gdLst>
                    <a:gd name="T0" fmla="*/ 26 w 105"/>
                    <a:gd name="T1" fmla="*/ 1 h 76"/>
                    <a:gd name="T2" fmla="*/ 26 w 105"/>
                    <a:gd name="T3" fmla="*/ 7 h 76"/>
                    <a:gd name="T4" fmla="*/ 25 w 105"/>
                    <a:gd name="T5" fmla="*/ 7 h 76"/>
                    <a:gd name="T6" fmla="*/ 28 w 105"/>
                    <a:gd name="T7" fmla="*/ 10 h 76"/>
                    <a:gd name="T8" fmla="*/ 24 w 105"/>
                    <a:gd name="T9" fmla="*/ 11 h 76"/>
                    <a:gd name="T10" fmla="*/ 29 w 105"/>
                    <a:gd name="T11" fmla="*/ 14 h 76"/>
                    <a:gd name="T12" fmla="*/ 28 w 105"/>
                    <a:gd name="T13" fmla="*/ 22 h 76"/>
                    <a:gd name="T14" fmla="*/ 31 w 105"/>
                    <a:gd name="T15" fmla="*/ 23 h 76"/>
                    <a:gd name="T16" fmla="*/ 27 w 105"/>
                    <a:gd name="T17" fmla="*/ 17 h 76"/>
                    <a:gd name="T18" fmla="*/ 26 w 105"/>
                    <a:gd name="T19" fmla="*/ 13 h 76"/>
                    <a:gd name="T20" fmla="*/ 25 w 105"/>
                    <a:gd name="T21" fmla="*/ 12 h 76"/>
                    <a:gd name="T22" fmla="*/ 20 w 105"/>
                    <a:gd name="T23" fmla="*/ 38 h 76"/>
                    <a:gd name="T24" fmla="*/ 26 w 105"/>
                    <a:gd name="T25" fmla="*/ 30 h 76"/>
                    <a:gd name="T26" fmla="*/ 27 w 105"/>
                    <a:gd name="T27" fmla="*/ 28 h 76"/>
                    <a:gd name="T28" fmla="*/ 30 w 105"/>
                    <a:gd name="T29" fmla="*/ 8 h 76"/>
                    <a:gd name="T30" fmla="*/ 26 w 105"/>
                    <a:gd name="T31" fmla="*/ 35 h 76"/>
                    <a:gd name="T32" fmla="*/ 26 w 105"/>
                    <a:gd name="T33" fmla="*/ 35 h 76"/>
                    <a:gd name="T34" fmla="*/ 29 w 105"/>
                    <a:gd name="T35" fmla="*/ 2 h 76"/>
                    <a:gd name="T36" fmla="*/ 30 w 105"/>
                    <a:gd name="T37" fmla="*/ 7 h 76"/>
                    <a:gd name="T38" fmla="*/ 31 w 105"/>
                    <a:gd name="T39" fmla="*/ 11 h 76"/>
                    <a:gd name="T40" fmla="*/ 29 w 105"/>
                    <a:gd name="T41" fmla="*/ 12 h 76"/>
                    <a:gd name="T42" fmla="*/ 30 w 105"/>
                    <a:gd name="T43" fmla="*/ 13 h 76"/>
                    <a:gd name="T44" fmla="*/ 31 w 105"/>
                    <a:gd name="T45" fmla="*/ 17 h 76"/>
                    <a:gd name="T46" fmla="*/ 30 w 105"/>
                    <a:gd name="T47" fmla="*/ 19 h 76"/>
                    <a:gd name="T48" fmla="*/ 33 w 105"/>
                    <a:gd name="T49" fmla="*/ 23 h 76"/>
                    <a:gd name="T50" fmla="*/ 29 w 105"/>
                    <a:gd name="T51" fmla="*/ 28 h 76"/>
                    <a:gd name="T52" fmla="*/ 28 w 105"/>
                    <a:gd name="T53" fmla="*/ 32 h 76"/>
                    <a:gd name="T54" fmla="*/ 26 w 105"/>
                    <a:gd name="T55" fmla="*/ 36 h 76"/>
                    <a:gd name="T56" fmla="*/ 20 w 105"/>
                    <a:gd name="T57" fmla="*/ 38 h 76"/>
                    <a:gd name="T58" fmla="*/ 18 w 105"/>
                    <a:gd name="T59" fmla="*/ 39 h 76"/>
                    <a:gd name="T60" fmla="*/ 19 w 105"/>
                    <a:gd name="T61" fmla="*/ 37 h 76"/>
                    <a:gd name="T62" fmla="*/ 22 w 105"/>
                    <a:gd name="T63" fmla="*/ 37 h 76"/>
                    <a:gd name="T64" fmla="*/ 23 w 105"/>
                    <a:gd name="T65" fmla="*/ 34 h 76"/>
                    <a:gd name="T66" fmla="*/ 26 w 105"/>
                    <a:gd name="T67" fmla="*/ 33 h 76"/>
                    <a:gd name="T68" fmla="*/ 25 w 105"/>
                    <a:gd name="T69" fmla="*/ 29 h 76"/>
                    <a:gd name="T70" fmla="*/ 28 w 105"/>
                    <a:gd name="T71" fmla="*/ 27 h 76"/>
                    <a:gd name="T72" fmla="*/ 27 w 105"/>
                    <a:gd name="T73" fmla="*/ 25 h 76"/>
                    <a:gd name="T74" fmla="*/ 19 w 105"/>
                    <a:gd name="T75" fmla="*/ 33 h 76"/>
                    <a:gd name="T76" fmla="*/ 22 w 105"/>
                    <a:gd name="T77" fmla="*/ 27 h 76"/>
                    <a:gd name="T78" fmla="*/ 24 w 105"/>
                    <a:gd name="T79" fmla="*/ 27 h 76"/>
                    <a:gd name="T80" fmla="*/ 25 w 105"/>
                    <a:gd name="T81" fmla="*/ 20 h 76"/>
                    <a:gd name="T82" fmla="*/ 24 w 105"/>
                    <a:gd name="T83" fmla="*/ 20 h 76"/>
                    <a:gd name="T84" fmla="*/ 21 w 105"/>
                    <a:gd name="T85" fmla="*/ 17 h 76"/>
                    <a:gd name="T86" fmla="*/ 14 w 105"/>
                    <a:gd name="T87" fmla="*/ 16 h 76"/>
                    <a:gd name="T88" fmla="*/ 4 w 105"/>
                    <a:gd name="T89" fmla="*/ 10 h 76"/>
                    <a:gd name="T90" fmla="*/ 0 w 105"/>
                    <a:gd name="T91" fmla="*/ 11 h 76"/>
                    <a:gd name="T92" fmla="*/ 2 w 105"/>
                    <a:gd name="T93" fmla="*/ 22 h 76"/>
                    <a:gd name="T94" fmla="*/ 2 w 105"/>
                    <a:gd name="T95" fmla="*/ 36 h 76"/>
                    <a:gd name="T96" fmla="*/ 2 w 105"/>
                    <a:gd name="T97" fmla="*/ 36 h 76"/>
                    <a:gd name="T98" fmla="*/ 3 w 105"/>
                    <a:gd name="T99" fmla="*/ 40 h 76"/>
                    <a:gd name="T100" fmla="*/ 3 w 105"/>
                    <a:gd name="T101" fmla="*/ 43 h 76"/>
                    <a:gd name="T102" fmla="*/ 5 w 105"/>
                    <a:gd name="T103" fmla="*/ 44 h 76"/>
                    <a:gd name="T104" fmla="*/ 3 w 105"/>
                    <a:gd name="T105" fmla="*/ 48 h 76"/>
                    <a:gd name="T106" fmla="*/ 2 w 105"/>
                    <a:gd name="T107" fmla="*/ 46 h 76"/>
                    <a:gd name="T108" fmla="*/ 0 w 105"/>
                    <a:gd name="T109" fmla="*/ 52 h 76"/>
                    <a:gd name="T110" fmla="*/ 4 w 105"/>
                    <a:gd name="T111" fmla="*/ 52 h 76"/>
                    <a:gd name="T112" fmla="*/ 9 w 105"/>
                    <a:gd name="T113" fmla="*/ 55 h 76"/>
                    <a:gd name="T114" fmla="*/ 16 w 105"/>
                    <a:gd name="T115" fmla="*/ 61 h 76"/>
                    <a:gd name="T116" fmla="*/ 19 w 105"/>
                    <a:gd name="T117" fmla="*/ 69 h 76"/>
                    <a:gd name="T118" fmla="*/ 39 w 105"/>
                    <a:gd name="T119" fmla="*/ 73 h 76"/>
                    <a:gd name="T120" fmla="*/ 48 w 105"/>
                    <a:gd name="T121" fmla="*/ 73 h 76"/>
                    <a:gd name="T122" fmla="*/ 68 w 105"/>
                    <a:gd name="T123" fmla="*/ 72 h 76"/>
                    <a:gd name="T124" fmla="*/ 9 w 105"/>
                    <a:gd name="T125" fmla="*/ 5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5" h="76">
                      <a:moveTo>
                        <a:pt x="26" y="20"/>
                      </a:move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0"/>
                        <a:pt x="26" y="20"/>
                        <a:pt x="26" y="20"/>
                      </a:cubicBezTo>
                      <a:cubicBezTo>
                        <a:pt x="26" y="20"/>
                        <a:pt x="26" y="20"/>
                        <a:pt x="26" y="20"/>
                      </a:cubicBezTo>
                      <a:cubicBezTo>
                        <a:pt x="26" y="19"/>
                        <a:pt x="26" y="19"/>
                        <a:pt x="26" y="19"/>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lose/>
                      <a:moveTo>
                        <a:pt x="26" y="1"/>
                      </a:moveTo>
                      <a:cubicBezTo>
                        <a:pt x="26" y="1"/>
                        <a:pt x="26" y="1"/>
                        <a:pt x="26" y="1"/>
                      </a:cubicBezTo>
                      <a:cubicBezTo>
                        <a:pt x="26" y="1"/>
                        <a:pt x="26" y="1"/>
                        <a:pt x="26" y="1"/>
                      </a:cubicBezTo>
                      <a:cubicBezTo>
                        <a:pt x="25" y="0"/>
                        <a:pt x="25" y="0"/>
                        <a:pt x="25" y="0"/>
                      </a:cubicBezTo>
                      <a:cubicBezTo>
                        <a:pt x="25" y="1"/>
                        <a:pt x="25" y="1"/>
                        <a:pt x="25" y="1"/>
                      </a:cubicBezTo>
                      <a:cubicBezTo>
                        <a:pt x="25" y="1"/>
                        <a:pt x="25" y="1"/>
                        <a:pt x="25" y="1"/>
                      </a:cubicBezTo>
                      <a:cubicBezTo>
                        <a:pt x="26" y="1"/>
                        <a:pt x="26" y="1"/>
                        <a:pt x="26" y="1"/>
                      </a:cubicBezTo>
                      <a:close/>
                      <a:moveTo>
                        <a:pt x="24" y="8"/>
                      </a:moveTo>
                      <a:cubicBezTo>
                        <a:pt x="25" y="9"/>
                        <a:pt x="25" y="9"/>
                        <a:pt x="25" y="9"/>
                      </a:cubicBezTo>
                      <a:cubicBezTo>
                        <a:pt x="25" y="9"/>
                        <a:pt x="25" y="9"/>
                        <a:pt x="25" y="9"/>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9"/>
                        <a:pt x="25" y="9"/>
                        <a:pt x="25" y="9"/>
                      </a:cubicBezTo>
                      <a:cubicBezTo>
                        <a:pt x="25" y="9"/>
                        <a:pt x="25" y="9"/>
                        <a:pt x="25" y="9"/>
                      </a:cubicBezTo>
                      <a:cubicBezTo>
                        <a:pt x="26" y="9"/>
                        <a:pt x="26" y="9"/>
                        <a:pt x="26" y="9"/>
                      </a:cubicBezTo>
                      <a:cubicBezTo>
                        <a:pt x="26" y="9"/>
                        <a:pt x="26" y="9"/>
                        <a:pt x="26" y="9"/>
                      </a:cubicBezTo>
                      <a:cubicBezTo>
                        <a:pt x="26" y="9"/>
                        <a:pt x="26" y="9"/>
                        <a:pt x="26" y="9"/>
                      </a:cubicBezTo>
                      <a:cubicBezTo>
                        <a:pt x="26" y="9"/>
                        <a:pt x="26" y="9"/>
                        <a:pt x="26" y="9"/>
                      </a:cubicBezTo>
                      <a:cubicBezTo>
                        <a:pt x="26" y="8"/>
                        <a:pt x="26" y="8"/>
                        <a:pt x="26" y="8"/>
                      </a:cubicBezTo>
                      <a:cubicBezTo>
                        <a:pt x="26" y="8"/>
                        <a:pt x="26" y="8"/>
                        <a:pt x="26" y="8"/>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8"/>
                        <a:pt x="26" y="8"/>
                        <a:pt x="26" y="8"/>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8"/>
                        <a:pt x="28" y="8"/>
                        <a:pt x="28" y="8"/>
                      </a:cubicBezTo>
                      <a:cubicBezTo>
                        <a:pt x="28" y="8"/>
                        <a:pt x="28" y="8"/>
                        <a:pt x="28" y="8"/>
                      </a:cubicBezTo>
                      <a:cubicBezTo>
                        <a:pt x="28" y="8"/>
                        <a:pt x="28" y="8"/>
                        <a:pt x="28" y="8"/>
                      </a:cubicBezTo>
                      <a:cubicBezTo>
                        <a:pt x="27" y="7"/>
                        <a:pt x="27" y="7"/>
                        <a:pt x="27" y="7"/>
                      </a:cubicBezTo>
                      <a:cubicBezTo>
                        <a:pt x="26" y="7"/>
                        <a:pt x="26" y="7"/>
                        <a:pt x="26" y="7"/>
                      </a:cubicBezTo>
                      <a:cubicBezTo>
                        <a:pt x="26" y="7"/>
                        <a:pt x="26" y="7"/>
                        <a:pt x="26" y="7"/>
                      </a:cubicBezTo>
                      <a:cubicBezTo>
                        <a:pt x="26" y="7"/>
                        <a:pt x="26" y="7"/>
                        <a:pt x="26" y="7"/>
                      </a:cubicBezTo>
                      <a:cubicBezTo>
                        <a:pt x="25" y="7"/>
                        <a:pt x="25" y="7"/>
                        <a:pt x="25" y="7"/>
                      </a:cubicBezTo>
                      <a:cubicBezTo>
                        <a:pt x="25" y="7"/>
                        <a:pt x="25" y="7"/>
                        <a:pt x="25" y="7"/>
                      </a:cubicBezTo>
                      <a:cubicBezTo>
                        <a:pt x="25" y="7"/>
                        <a:pt x="25" y="7"/>
                        <a:pt x="25" y="7"/>
                      </a:cubicBezTo>
                      <a:cubicBezTo>
                        <a:pt x="24" y="8"/>
                        <a:pt x="24" y="8"/>
                        <a:pt x="24" y="8"/>
                      </a:cubicBezTo>
                      <a:cubicBezTo>
                        <a:pt x="24" y="8"/>
                        <a:pt x="24" y="8"/>
                        <a:pt x="24" y="8"/>
                      </a:cubicBezTo>
                      <a:cubicBezTo>
                        <a:pt x="24" y="8"/>
                        <a:pt x="24" y="8"/>
                        <a:pt x="24" y="8"/>
                      </a:cubicBezTo>
                      <a:cubicBezTo>
                        <a:pt x="24" y="8"/>
                        <a:pt x="24" y="8"/>
                        <a:pt x="24" y="8"/>
                      </a:cubicBezTo>
                      <a:close/>
                      <a:moveTo>
                        <a:pt x="28" y="10"/>
                      </a:moveTo>
                      <a:cubicBezTo>
                        <a:pt x="28" y="10"/>
                        <a:pt x="28" y="10"/>
                        <a:pt x="28" y="10"/>
                      </a:cubicBezTo>
                      <a:cubicBezTo>
                        <a:pt x="28" y="10"/>
                        <a:pt x="28" y="10"/>
                        <a:pt x="28" y="10"/>
                      </a:cubicBezTo>
                      <a:cubicBezTo>
                        <a:pt x="28" y="11"/>
                        <a:pt x="28" y="11"/>
                        <a:pt x="28" y="11"/>
                      </a:cubicBezTo>
                      <a:cubicBezTo>
                        <a:pt x="28" y="11"/>
                        <a:pt x="28" y="11"/>
                        <a:pt x="28" y="11"/>
                      </a:cubicBezTo>
                      <a:cubicBezTo>
                        <a:pt x="28" y="11"/>
                        <a:pt x="28" y="11"/>
                        <a:pt x="28" y="11"/>
                      </a:cubicBezTo>
                      <a:cubicBezTo>
                        <a:pt x="28" y="11"/>
                        <a:pt x="28" y="11"/>
                        <a:pt x="28" y="11"/>
                      </a:cubicBezTo>
                      <a:cubicBezTo>
                        <a:pt x="28" y="10"/>
                        <a:pt x="28" y="10"/>
                        <a:pt x="28"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8" y="9"/>
                        <a:pt x="28" y="9"/>
                        <a:pt x="28" y="9"/>
                      </a:cubicBezTo>
                      <a:cubicBezTo>
                        <a:pt x="28" y="9"/>
                        <a:pt x="28" y="9"/>
                        <a:pt x="28" y="9"/>
                      </a:cubicBezTo>
                      <a:cubicBezTo>
                        <a:pt x="28" y="9"/>
                        <a:pt x="28" y="9"/>
                        <a:pt x="28" y="9"/>
                      </a:cubicBezTo>
                      <a:lnTo>
                        <a:pt x="28" y="10"/>
                      </a:lnTo>
                      <a:close/>
                      <a:moveTo>
                        <a:pt x="22" y="10"/>
                      </a:moveTo>
                      <a:cubicBezTo>
                        <a:pt x="22" y="10"/>
                        <a:pt x="22" y="10"/>
                        <a:pt x="22" y="10"/>
                      </a:cubicBezTo>
                      <a:cubicBezTo>
                        <a:pt x="22" y="10"/>
                        <a:pt x="22" y="10"/>
                        <a:pt x="22" y="10"/>
                      </a:cubicBezTo>
                      <a:cubicBezTo>
                        <a:pt x="22" y="11"/>
                        <a:pt x="22" y="11"/>
                        <a:pt x="22"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5" y="10"/>
                        <a:pt x="25" y="10"/>
                        <a:pt x="25" y="10"/>
                      </a:cubicBezTo>
                      <a:cubicBezTo>
                        <a:pt x="24" y="10"/>
                        <a:pt x="24" y="10"/>
                        <a:pt x="24" y="10"/>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3" y="8"/>
                        <a:pt x="23" y="8"/>
                        <a:pt x="23" y="8"/>
                      </a:cubicBezTo>
                      <a:cubicBezTo>
                        <a:pt x="22" y="8"/>
                        <a:pt x="22" y="8"/>
                        <a:pt x="22" y="8"/>
                      </a:cubicBezTo>
                      <a:cubicBezTo>
                        <a:pt x="22" y="8"/>
                        <a:pt x="22" y="8"/>
                        <a:pt x="22" y="8"/>
                      </a:cubicBezTo>
                      <a:cubicBezTo>
                        <a:pt x="22" y="9"/>
                        <a:pt x="22" y="9"/>
                        <a:pt x="22" y="9"/>
                      </a:cubicBezTo>
                      <a:cubicBezTo>
                        <a:pt x="22" y="9"/>
                        <a:pt x="22" y="9"/>
                        <a:pt x="22" y="9"/>
                      </a:cubicBezTo>
                      <a:cubicBezTo>
                        <a:pt x="22" y="9"/>
                        <a:pt x="22" y="9"/>
                        <a:pt x="22" y="9"/>
                      </a:cubicBezTo>
                      <a:cubicBezTo>
                        <a:pt x="22" y="10"/>
                        <a:pt x="22" y="10"/>
                        <a:pt x="22" y="10"/>
                      </a:cubicBezTo>
                      <a:close/>
                      <a:moveTo>
                        <a:pt x="29" y="14"/>
                      </a:moveTo>
                      <a:cubicBezTo>
                        <a:pt x="29" y="14"/>
                        <a:pt x="29" y="14"/>
                        <a:pt x="29" y="14"/>
                      </a:cubicBezTo>
                      <a:cubicBezTo>
                        <a:pt x="29" y="14"/>
                        <a:pt x="29" y="14"/>
                        <a:pt x="29" y="14"/>
                      </a:cubicBezTo>
                      <a:cubicBezTo>
                        <a:pt x="29" y="14"/>
                        <a:pt x="29" y="14"/>
                        <a:pt x="29" y="14"/>
                      </a:cubicBezTo>
                      <a:cubicBezTo>
                        <a:pt x="28" y="14"/>
                        <a:pt x="28" y="14"/>
                        <a:pt x="28" y="14"/>
                      </a:cubicBezTo>
                      <a:cubicBezTo>
                        <a:pt x="28" y="14"/>
                        <a:pt x="28" y="14"/>
                        <a:pt x="28" y="14"/>
                      </a:cubicBezTo>
                      <a:cubicBezTo>
                        <a:pt x="26" y="16"/>
                        <a:pt x="26" y="16"/>
                        <a:pt x="26" y="16"/>
                      </a:cubicBezTo>
                      <a:cubicBezTo>
                        <a:pt x="26" y="17"/>
                        <a:pt x="26" y="17"/>
                        <a:pt x="26" y="17"/>
                      </a:cubicBezTo>
                      <a:cubicBezTo>
                        <a:pt x="26" y="17"/>
                        <a:pt x="26" y="17"/>
                        <a:pt x="26" y="17"/>
                      </a:cubicBezTo>
                      <a:cubicBezTo>
                        <a:pt x="26" y="17"/>
                        <a:pt x="26" y="17"/>
                        <a:pt x="26" y="17"/>
                      </a:cubicBezTo>
                      <a:cubicBezTo>
                        <a:pt x="26" y="18"/>
                        <a:pt x="26" y="18"/>
                        <a:pt x="26" y="18"/>
                      </a:cubicBezTo>
                      <a:cubicBezTo>
                        <a:pt x="27" y="18"/>
                        <a:pt x="27" y="18"/>
                        <a:pt x="27" y="18"/>
                      </a:cubicBezTo>
                      <a:cubicBezTo>
                        <a:pt x="27" y="18"/>
                        <a:pt x="27" y="18"/>
                        <a:pt x="27" y="18"/>
                      </a:cubicBezTo>
                      <a:cubicBezTo>
                        <a:pt x="27" y="18"/>
                        <a:pt x="27" y="18"/>
                        <a:pt x="27" y="18"/>
                      </a:cubicBezTo>
                      <a:cubicBezTo>
                        <a:pt x="27" y="19"/>
                        <a:pt x="27" y="19"/>
                        <a:pt x="27" y="19"/>
                      </a:cubicBezTo>
                      <a:cubicBezTo>
                        <a:pt x="27" y="18"/>
                        <a:pt x="27" y="18"/>
                        <a:pt x="27" y="18"/>
                      </a:cubicBezTo>
                      <a:cubicBezTo>
                        <a:pt x="28" y="18"/>
                        <a:pt x="28" y="18"/>
                        <a:pt x="28" y="18"/>
                      </a:cubicBezTo>
                      <a:cubicBezTo>
                        <a:pt x="28" y="19"/>
                        <a:pt x="28" y="19"/>
                        <a:pt x="28" y="19"/>
                      </a:cubicBezTo>
                      <a:cubicBezTo>
                        <a:pt x="28" y="19"/>
                        <a:pt x="28" y="19"/>
                        <a:pt x="28" y="19"/>
                      </a:cubicBezTo>
                      <a:cubicBezTo>
                        <a:pt x="27" y="20"/>
                        <a:pt x="27" y="20"/>
                        <a:pt x="27" y="20"/>
                      </a:cubicBezTo>
                      <a:cubicBezTo>
                        <a:pt x="27" y="21"/>
                        <a:pt x="27" y="21"/>
                        <a:pt x="27" y="21"/>
                      </a:cubicBezTo>
                      <a:cubicBezTo>
                        <a:pt x="28" y="21"/>
                        <a:pt x="28" y="21"/>
                        <a:pt x="28" y="21"/>
                      </a:cubicBezTo>
                      <a:cubicBezTo>
                        <a:pt x="28" y="21"/>
                        <a:pt x="28" y="21"/>
                        <a:pt x="28" y="21"/>
                      </a:cubicBezTo>
                      <a:cubicBezTo>
                        <a:pt x="28" y="22"/>
                        <a:pt x="28" y="22"/>
                        <a:pt x="28" y="22"/>
                      </a:cubicBezTo>
                      <a:cubicBezTo>
                        <a:pt x="28" y="22"/>
                        <a:pt x="28" y="22"/>
                        <a:pt x="28" y="22"/>
                      </a:cubicBezTo>
                      <a:cubicBezTo>
                        <a:pt x="28" y="22"/>
                        <a:pt x="28" y="22"/>
                        <a:pt x="28" y="22"/>
                      </a:cubicBezTo>
                      <a:cubicBezTo>
                        <a:pt x="28" y="22"/>
                        <a:pt x="28" y="22"/>
                        <a:pt x="28" y="22"/>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3"/>
                        <a:pt x="29" y="23"/>
                        <a:pt x="29" y="23"/>
                      </a:cubicBezTo>
                      <a:cubicBezTo>
                        <a:pt x="29" y="23"/>
                        <a:pt x="29" y="23"/>
                        <a:pt x="29" y="23"/>
                      </a:cubicBezTo>
                      <a:cubicBezTo>
                        <a:pt x="29" y="23"/>
                        <a:pt x="29" y="23"/>
                        <a:pt x="29" y="23"/>
                      </a:cubicBezTo>
                      <a:cubicBezTo>
                        <a:pt x="29" y="24"/>
                        <a:pt x="29" y="24"/>
                        <a:pt x="29" y="24"/>
                      </a:cubicBezTo>
                      <a:cubicBezTo>
                        <a:pt x="29" y="24"/>
                        <a:pt x="29" y="24"/>
                        <a:pt x="29" y="24"/>
                      </a:cubicBezTo>
                      <a:cubicBezTo>
                        <a:pt x="29" y="24"/>
                        <a:pt x="29" y="24"/>
                        <a:pt x="29"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1" y="23"/>
                        <a:pt x="31" y="23"/>
                        <a:pt x="31" y="23"/>
                      </a:cubicBezTo>
                      <a:cubicBezTo>
                        <a:pt x="31" y="23"/>
                        <a:pt x="31" y="23"/>
                        <a:pt x="31" y="23"/>
                      </a:cubicBezTo>
                      <a:cubicBezTo>
                        <a:pt x="30" y="23"/>
                        <a:pt x="30" y="23"/>
                        <a:pt x="30" y="23"/>
                      </a:cubicBezTo>
                      <a:cubicBezTo>
                        <a:pt x="30" y="22"/>
                        <a:pt x="30" y="22"/>
                        <a:pt x="30" y="22"/>
                      </a:cubicBezTo>
                      <a:cubicBezTo>
                        <a:pt x="30" y="22"/>
                        <a:pt x="30" y="22"/>
                        <a:pt x="30" y="22"/>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1"/>
                        <a:pt x="29" y="21"/>
                        <a:pt x="29" y="21"/>
                      </a:cubicBezTo>
                      <a:cubicBezTo>
                        <a:pt x="29" y="21"/>
                        <a:pt x="29" y="21"/>
                        <a:pt x="29" y="21"/>
                      </a:cubicBezTo>
                      <a:cubicBezTo>
                        <a:pt x="28" y="22"/>
                        <a:pt x="28" y="22"/>
                        <a:pt x="28" y="22"/>
                      </a:cubicBezTo>
                      <a:cubicBezTo>
                        <a:pt x="28" y="22"/>
                        <a:pt x="28" y="22"/>
                        <a:pt x="28" y="22"/>
                      </a:cubicBezTo>
                      <a:cubicBezTo>
                        <a:pt x="28" y="22"/>
                        <a:pt x="28" y="22"/>
                        <a:pt x="28" y="22"/>
                      </a:cubicBezTo>
                      <a:cubicBezTo>
                        <a:pt x="28" y="21"/>
                        <a:pt x="28" y="21"/>
                        <a:pt x="28" y="21"/>
                      </a:cubicBezTo>
                      <a:cubicBezTo>
                        <a:pt x="28" y="19"/>
                        <a:pt x="28" y="19"/>
                        <a:pt x="28" y="19"/>
                      </a:cubicBezTo>
                      <a:cubicBezTo>
                        <a:pt x="28" y="18"/>
                        <a:pt x="28" y="18"/>
                        <a:pt x="28" y="18"/>
                      </a:cubicBezTo>
                      <a:cubicBezTo>
                        <a:pt x="28" y="18"/>
                        <a:pt x="28" y="18"/>
                        <a:pt x="28" y="18"/>
                      </a:cubicBezTo>
                      <a:cubicBezTo>
                        <a:pt x="28" y="18"/>
                        <a:pt x="28" y="18"/>
                        <a:pt x="28" y="18"/>
                      </a:cubicBezTo>
                      <a:cubicBezTo>
                        <a:pt x="28" y="17"/>
                        <a:pt x="28" y="17"/>
                        <a:pt x="28" y="17"/>
                      </a:cubicBezTo>
                      <a:cubicBezTo>
                        <a:pt x="28" y="17"/>
                        <a:pt x="28" y="17"/>
                        <a:pt x="28" y="17"/>
                      </a:cubicBezTo>
                      <a:cubicBezTo>
                        <a:pt x="28" y="17"/>
                        <a:pt x="28" y="17"/>
                        <a:pt x="28"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8" y="17"/>
                        <a:pt x="28" y="17"/>
                        <a:pt x="28" y="17"/>
                      </a:cubicBezTo>
                      <a:cubicBezTo>
                        <a:pt x="28" y="16"/>
                        <a:pt x="28" y="16"/>
                        <a:pt x="28" y="16"/>
                      </a:cubicBezTo>
                      <a:cubicBezTo>
                        <a:pt x="28" y="16"/>
                        <a:pt x="28" y="16"/>
                        <a:pt x="28" y="16"/>
                      </a:cubicBezTo>
                      <a:cubicBezTo>
                        <a:pt x="28" y="16"/>
                        <a:pt x="28" y="16"/>
                        <a:pt x="28" y="16"/>
                      </a:cubicBezTo>
                      <a:cubicBezTo>
                        <a:pt x="28" y="16"/>
                        <a:pt x="28" y="16"/>
                        <a:pt x="28" y="16"/>
                      </a:cubicBezTo>
                      <a:cubicBezTo>
                        <a:pt x="28" y="16"/>
                        <a:pt x="28" y="16"/>
                        <a:pt x="28" y="16"/>
                      </a:cubicBezTo>
                      <a:cubicBezTo>
                        <a:pt x="28" y="16"/>
                        <a:pt x="28" y="16"/>
                        <a:pt x="28"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30" y="16"/>
                        <a:pt x="30" y="16"/>
                        <a:pt x="30" y="16"/>
                      </a:cubicBezTo>
                      <a:cubicBezTo>
                        <a:pt x="30" y="16"/>
                        <a:pt x="30" y="16"/>
                        <a:pt x="30" y="16"/>
                      </a:cubicBezTo>
                      <a:cubicBezTo>
                        <a:pt x="29" y="15"/>
                        <a:pt x="29" y="15"/>
                        <a:pt x="29" y="15"/>
                      </a:cubicBezTo>
                      <a:cubicBezTo>
                        <a:pt x="29" y="14"/>
                        <a:pt x="29" y="14"/>
                        <a:pt x="29" y="14"/>
                      </a:cubicBezTo>
                      <a:cubicBezTo>
                        <a:pt x="29" y="14"/>
                        <a:pt x="29" y="14"/>
                        <a:pt x="29" y="14"/>
                      </a:cubicBezTo>
                      <a:cubicBezTo>
                        <a:pt x="29" y="14"/>
                        <a:pt x="29" y="14"/>
                        <a:pt x="29" y="14"/>
                      </a:cubicBezTo>
                      <a:cubicBezTo>
                        <a:pt x="29" y="14"/>
                        <a:pt x="29" y="14"/>
                        <a:pt x="29" y="14"/>
                      </a:cubicBezTo>
                      <a:close/>
                      <a:moveTo>
                        <a:pt x="26" y="13"/>
                      </a:moveTo>
                      <a:cubicBezTo>
                        <a:pt x="26" y="13"/>
                        <a:pt x="26" y="13"/>
                        <a:pt x="26" y="13"/>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1"/>
                        <a:pt x="26" y="11"/>
                        <a:pt x="26" y="11"/>
                      </a:cubicBezTo>
                      <a:cubicBezTo>
                        <a:pt x="26" y="11"/>
                        <a:pt x="26" y="11"/>
                        <a:pt x="26" y="11"/>
                      </a:cubicBezTo>
                      <a:cubicBezTo>
                        <a:pt x="26" y="10"/>
                        <a:pt x="26" y="10"/>
                        <a:pt x="26" y="10"/>
                      </a:cubicBezTo>
                      <a:cubicBezTo>
                        <a:pt x="26" y="10"/>
                        <a:pt x="26" y="10"/>
                        <a:pt x="26" y="10"/>
                      </a:cubicBezTo>
                      <a:cubicBezTo>
                        <a:pt x="26" y="10"/>
                        <a:pt x="26" y="10"/>
                        <a:pt x="26" y="10"/>
                      </a:cubicBezTo>
                      <a:cubicBezTo>
                        <a:pt x="25" y="10"/>
                        <a:pt x="25" y="10"/>
                        <a:pt x="25" y="10"/>
                      </a:cubicBezTo>
                      <a:cubicBezTo>
                        <a:pt x="25" y="10"/>
                        <a:pt x="25" y="10"/>
                        <a:pt x="25" y="10"/>
                      </a:cubicBezTo>
                      <a:cubicBezTo>
                        <a:pt x="25" y="10"/>
                        <a:pt x="25" y="10"/>
                        <a:pt x="25" y="10"/>
                      </a:cubicBezTo>
                      <a:cubicBezTo>
                        <a:pt x="25" y="10"/>
                        <a:pt x="25" y="10"/>
                        <a:pt x="25" y="10"/>
                      </a:cubicBezTo>
                      <a:cubicBezTo>
                        <a:pt x="25" y="11"/>
                        <a:pt x="25" y="11"/>
                        <a:pt x="25" y="11"/>
                      </a:cubicBezTo>
                      <a:cubicBezTo>
                        <a:pt x="25" y="11"/>
                        <a:pt x="25" y="11"/>
                        <a:pt x="25" y="11"/>
                      </a:cubicBezTo>
                      <a:cubicBezTo>
                        <a:pt x="25" y="11"/>
                        <a:pt x="25" y="11"/>
                        <a:pt x="25" y="11"/>
                      </a:cubicBezTo>
                      <a:cubicBezTo>
                        <a:pt x="25" y="11"/>
                        <a:pt x="25" y="11"/>
                        <a:pt x="25" y="11"/>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lnTo>
                        <a:pt x="26" y="13"/>
                      </a:lnTo>
                      <a:close/>
                      <a:moveTo>
                        <a:pt x="21" y="36"/>
                      </a:move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6"/>
                        <a:pt x="20" y="36"/>
                        <a:pt x="20" y="36"/>
                      </a:cubicBezTo>
                      <a:cubicBezTo>
                        <a:pt x="20" y="36"/>
                        <a:pt x="20" y="36"/>
                        <a:pt x="20" y="36"/>
                      </a:cubicBezTo>
                      <a:cubicBezTo>
                        <a:pt x="20" y="37"/>
                        <a:pt x="20" y="37"/>
                        <a:pt x="20" y="37"/>
                      </a:cubicBezTo>
                      <a:cubicBezTo>
                        <a:pt x="20" y="37"/>
                        <a:pt x="20" y="37"/>
                        <a:pt x="20" y="37"/>
                      </a:cubicBezTo>
                      <a:cubicBezTo>
                        <a:pt x="20" y="37"/>
                        <a:pt x="20" y="37"/>
                        <a:pt x="20" y="37"/>
                      </a:cubicBezTo>
                      <a:cubicBezTo>
                        <a:pt x="20" y="37"/>
                        <a:pt x="20" y="37"/>
                        <a:pt x="20" y="37"/>
                      </a:cubicBezTo>
                      <a:cubicBezTo>
                        <a:pt x="20" y="37"/>
                        <a:pt x="20" y="37"/>
                        <a:pt x="20" y="37"/>
                      </a:cubicBezTo>
                      <a:cubicBezTo>
                        <a:pt x="20" y="38"/>
                        <a:pt x="20" y="38"/>
                        <a:pt x="20" y="38"/>
                      </a:cubicBezTo>
                      <a:cubicBezTo>
                        <a:pt x="20" y="37"/>
                        <a:pt x="20" y="37"/>
                        <a:pt x="20" y="37"/>
                      </a:cubicBezTo>
                      <a:cubicBezTo>
                        <a:pt x="21" y="37"/>
                        <a:pt x="21" y="37"/>
                        <a:pt x="21" y="37"/>
                      </a:cubicBezTo>
                      <a:cubicBezTo>
                        <a:pt x="21" y="37"/>
                        <a:pt x="21" y="37"/>
                        <a:pt x="21" y="37"/>
                      </a:cubicBezTo>
                      <a:cubicBezTo>
                        <a:pt x="21" y="36"/>
                        <a:pt x="21" y="36"/>
                        <a:pt x="21" y="36"/>
                      </a:cubicBezTo>
                      <a:cubicBezTo>
                        <a:pt x="21" y="36"/>
                        <a:pt x="21" y="36"/>
                        <a:pt x="21" y="36"/>
                      </a:cubicBezTo>
                      <a:cubicBezTo>
                        <a:pt x="21" y="36"/>
                        <a:pt x="21" y="36"/>
                        <a:pt x="21" y="36"/>
                      </a:cubicBezTo>
                      <a:close/>
                      <a:moveTo>
                        <a:pt x="23" y="38"/>
                      </a:move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9"/>
                        <a:pt x="22" y="39"/>
                        <a:pt x="22" y="39"/>
                      </a:cubicBezTo>
                      <a:cubicBezTo>
                        <a:pt x="22" y="39"/>
                        <a:pt x="22" y="39"/>
                        <a:pt x="22" y="39"/>
                      </a:cubicBezTo>
                      <a:cubicBezTo>
                        <a:pt x="22" y="39"/>
                        <a:pt x="22" y="39"/>
                        <a:pt x="22" y="39"/>
                      </a:cubicBezTo>
                      <a:cubicBezTo>
                        <a:pt x="23" y="39"/>
                        <a:pt x="23" y="39"/>
                        <a:pt x="23" y="39"/>
                      </a:cubicBezTo>
                      <a:cubicBezTo>
                        <a:pt x="23" y="39"/>
                        <a:pt x="23" y="39"/>
                        <a:pt x="23" y="39"/>
                      </a:cubicBezTo>
                      <a:cubicBezTo>
                        <a:pt x="23" y="38"/>
                        <a:pt x="23" y="38"/>
                        <a:pt x="23" y="38"/>
                      </a:cubicBezTo>
                      <a:cubicBezTo>
                        <a:pt x="23" y="38"/>
                        <a:pt x="23" y="38"/>
                        <a:pt x="23" y="38"/>
                      </a:cubicBezTo>
                      <a:cubicBezTo>
                        <a:pt x="23" y="38"/>
                        <a:pt x="23" y="38"/>
                        <a:pt x="23" y="38"/>
                      </a:cubicBezTo>
                      <a:cubicBezTo>
                        <a:pt x="23" y="38"/>
                        <a:pt x="23" y="38"/>
                        <a:pt x="23" y="38"/>
                      </a:cubicBezTo>
                      <a:close/>
                      <a:moveTo>
                        <a:pt x="26" y="30"/>
                      </a:moveTo>
                      <a:cubicBezTo>
                        <a:pt x="26" y="30"/>
                        <a:pt x="26" y="30"/>
                        <a:pt x="26" y="30"/>
                      </a:cubicBezTo>
                      <a:cubicBezTo>
                        <a:pt x="26" y="30"/>
                        <a:pt x="26" y="30"/>
                        <a:pt x="26" y="30"/>
                      </a:cubicBezTo>
                      <a:cubicBezTo>
                        <a:pt x="26" y="30"/>
                        <a:pt x="26" y="30"/>
                        <a:pt x="26" y="30"/>
                      </a:cubicBezTo>
                      <a:cubicBezTo>
                        <a:pt x="27" y="30"/>
                        <a:pt x="27" y="30"/>
                        <a:pt x="27" y="30"/>
                      </a:cubicBezTo>
                      <a:cubicBezTo>
                        <a:pt x="27" y="31"/>
                        <a:pt x="27" y="31"/>
                        <a:pt x="27" y="31"/>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6" y="28"/>
                        <a:pt x="26" y="28"/>
                        <a:pt x="26" y="28"/>
                      </a:cubicBezTo>
                      <a:cubicBezTo>
                        <a:pt x="26" y="29"/>
                        <a:pt x="26" y="29"/>
                        <a:pt x="26" y="29"/>
                      </a:cubicBezTo>
                      <a:cubicBezTo>
                        <a:pt x="26" y="29"/>
                        <a:pt x="26" y="29"/>
                        <a:pt x="26" y="29"/>
                      </a:cubicBezTo>
                      <a:cubicBezTo>
                        <a:pt x="26" y="29"/>
                        <a:pt x="26" y="29"/>
                        <a:pt x="26" y="29"/>
                      </a:cubicBezTo>
                      <a:cubicBezTo>
                        <a:pt x="26" y="29"/>
                        <a:pt x="26" y="29"/>
                        <a:pt x="26" y="29"/>
                      </a:cubicBezTo>
                      <a:cubicBezTo>
                        <a:pt x="26" y="29"/>
                        <a:pt x="26" y="29"/>
                        <a:pt x="26" y="29"/>
                      </a:cubicBezTo>
                      <a:lnTo>
                        <a:pt x="26" y="30"/>
                      </a:lnTo>
                      <a:close/>
                      <a:moveTo>
                        <a:pt x="29" y="8"/>
                      </a:moveTo>
                      <a:cubicBezTo>
                        <a:pt x="29" y="8"/>
                        <a:pt x="29" y="8"/>
                        <a:pt x="29" y="8"/>
                      </a:cubicBezTo>
                      <a:cubicBezTo>
                        <a:pt x="29" y="8"/>
                        <a:pt x="29" y="8"/>
                        <a:pt x="29" y="8"/>
                      </a:cubicBezTo>
                      <a:cubicBezTo>
                        <a:pt x="30" y="9"/>
                        <a:pt x="30" y="9"/>
                        <a:pt x="30" y="9"/>
                      </a:cubicBezTo>
                      <a:cubicBezTo>
                        <a:pt x="30" y="9"/>
                        <a:pt x="30" y="9"/>
                        <a:pt x="30" y="9"/>
                      </a:cubicBezTo>
                      <a:cubicBezTo>
                        <a:pt x="30" y="9"/>
                        <a:pt x="30" y="9"/>
                        <a:pt x="30" y="9"/>
                      </a:cubicBezTo>
                      <a:cubicBezTo>
                        <a:pt x="30" y="9"/>
                        <a:pt x="30" y="9"/>
                        <a:pt x="30" y="9"/>
                      </a:cubicBezTo>
                      <a:cubicBezTo>
                        <a:pt x="30" y="8"/>
                        <a:pt x="30" y="8"/>
                        <a:pt x="30" y="8"/>
                      </a:cubicBezTo>
                      <a:cubicBezTo>
                        <a:pt x="30" y="8"/>
                        <a:pt x="30" y="8"/>
                        <a:pt x="30" y="8"/>
                      </a:cubicBezTo>
                      <a:cubicBezTo>
                        <a:pt x="30" y="8"/>
                        <a:pt x="30" y="8"/>
                        <a:pt x="30" y="8"/>
                      </a:cubicBezTo>
                      <a:cubicBezTo>
                        <a:pt x="30" y="8"/>
                        <a:pt x="30" y="8"/>
                        <a:pt x="30" y="8"/>
                      </a:cubicBezTo>
                      <a:cubicBezTo>
                        <a:pt x="29" y="8"/>
                        <a:pt x="29" y="8"/>
                        <a:pt x="29" y="8"/>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lnTo>
                        <a:pt x="29" y="8"/>
                      </a:lnTo>
                      <a:close/>
                      <a:moveTo>
                        <a:pt x="2" y="49"/>
                      </a:moveTo>
                      <a:cubicBezTo>
                        <a:pt x="2" y="49"/>
                        <a:pt x="2" y="49"/>
                        <a:pt x="3"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8"/>
                        <a:pt x="2" y="48"/>
                        <a:pt x="2" y="48"/>
                      </a:cubicBezTo>
                      <a:cubicBezTo>
                        <a:pt x="2" y="49"/>
                        <a:pt x="2" y="49"/>
                        <a:pt x="2" y="49"/>
                      </a:cubicBezTo>
                      <a:cubicBezTo>
                        <a:pt x="2" y="49"/>
                        <a:pt x="2" y="49"/>
                        <a:pt x="2" y="49"/>
                      </a:cubicBezTo>
                      <a:close/>
                      <a:moveTo>
                        <a:pt x="27" y="35"/>
                      </a:moveTo>
                      <a:cubicBezTo>
                        <a:pt x="27" y="35"/>
                        <a:pt x="27" y="35"/>
                        <a:pt x="27" y="35"/>
                      </a:cubicBezTo>
                      <a:cubicBezTo>
                        <a:pt x="26" y="35"/>
                        <a:pt x="26" y="35"/>
                        <a:pt x="26" y="35"/>
                      </a:cubicBezTo>
                      <a:cubicBezTo>
                        <a:pt x="26" y="35"/>
                        <a:pt x="26" y="35"/>
                        <a:pt x="26" y="35"/>
                      </a:cubicBezTo>
                      <a:cubicBezTo>
                        <a:pt x="26" y="35"/>
                        <a:pt x="26" y="35"/>
                        <a:pt x="26" y="35"/>
                      </a:cubicBezTo>
                      <a:cubicBezTo>
                        <a:pt x="27" y="35"/>
                        <a:pt x="27" y="35"/>
                        <a:pt x="27" y="35"/>
                      </a:cubicBezTo>
                      <a:cubicBezTo>
                        <a:pt x="27" y="35"/>
                        <a:pt x="27" y="35"/>
                        <a:pt x="27" y="35"/>
                      </a:cubicBezTo>
                      <a:cubicBezTo>
                        <a:pt x="28" y="35"/>
                        <a:pt x="28" y="35"/>
                        <a:pt x="28" y="35"/>
                      </a:cubicBezTo>
                      <a:cubicBezTo>
                        <a:pt x="28" y="35"/>
                        <a:pt x="28" y="35"/>
                        <a:pt x="28" y="35"/>
                      </a:cubicBezTo>
                      <a:cubicBezTo>
                        <a:pt x="28" y="34"/>
                        <a:pt x="28" y="34"/>
                        <a:pt x="28" y="34"/>
                      </a:cubicBezTo>
                      <a:cubicBezTo>
                        <a:pt x="27" y="34"/>
                        <a:pt x="27" y="34"/>
                        <a:pt x="27" y="34"/>
                      </a:cubicBezTo>
                      <a:cubicBezTo>
                        <a:pt x="27" y="34"/>
                        <a:pt x="27" y="34"/>
                        <a:pt x="27" y="34"/>
                      </a:cubicBezTo>
                      <a:cubicBezTo>
                        <a:pt x="27" y="34"/>
                        <a:pt x="27" y="34"/>
                        <a:pt x="27" y="34"/>
                      </a:cubicBezTo>
                      <a:cubicBezTo>
                        <a:pt x="27" y="33"/>
                        <a:pt x="27" y="33"/>
                        <a:pt x="27" y="33"/>
                      </a:cubicBezTo>
                      <a:cubicBezTo>
                        <a:pt x="27" y="33"/>
                        <a:pt x="27" y="33"/>
                        <a:pt x="27" y="33"/>
                      </a:cubicBezTo>
                      <a:cubicBezTo>
                        <a:pt x="27" y="33"/>
                        <a:pt x="27" y="33"/>
                        <a:pt x="27" y="33"/>
                      </a:cubicBezTo>
                      <a:cubicBezTo>
                        <a:pt x="27" y="33"/>
                        <a:pt x="27" y="33"/>
                        <a:pt x="27" y="33"/>
                      </a:cubicBezTo>
                      <a:cubicBezTo>
                        <a:pt x="27" y="33"/>
                        <a:pt x="27" y="33"/>
                        <a:pt x="27" y="33"/>
                      </a:cubicBezTo>
                      <a:cubicBezTo>
                        <a:pt x="27" y="32"/>
                        <a:pt x="27" y="32"/>
                        <a:pt x="27" y="32"/>
                      </a:cubicBezTo>
                      <a:cubicBezTo>
                        <a:pt x="27" y="32"/>
                        <a:pt x="27" y="32"/>
                        <a:pt x="27" y="32"/>
                      </a:cubicBezTo>
                      <a:cubicBezTo>
                        <a:pt x="27" y="32"/>
                        <a:pt x="27" y="32"/>
                        <a:pt x="27" y="32"/>
                      </a:cubicBezTo>
                      <a:cubicBezTo>
                        <a:pt x="27" y="32"/>
                        <a:pt x="27" y="32"/>
                        <a:pt x="27" y="32"/>
                      </a:cubicBezTo>
                      <a:cubicBezTo>
                        <a:pt x="26" y="33"/>
                        <a:pt x="26" y="33"/>
                        <a:pt x="26" y="33"/>
                      </a:cubicBezTo>
                      <a:cubicBezTo>
                        <a:pt x="26" y="33"/>
                        <a:pt x="26" y="33"/>
                        <a:pt x="26" y="33"/>
                      </a:cubicBezTo>
                      <a:cubicBezTo>
                        <a:pt x="26" y="34"/>
                        <a:pt x="26" y="34"/>
                        <a:pt x="26" y="34"/>
                      </a:cubicBezTo>
                      <a:cubicBezTo>
                        <a:pt x="26" y="34"/>
                        <a:pt x="26" y="34"/>
                        <a:pt x="26" y="34"/>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4"/>
                        <a:pt x="26" y="34"/>
                        <a:pt x="26" y="34"/>
                      </a:cubicBezTo>
                      <a:cubicBezTo>
                        <a:pt x="26" y="34"/>
                        <a:pt x="26" y="34"/>
                        <a:pt x="26" y="34"/>
                      </a:cubicBezTo>
                      <a:cubicBezTo>
                        <a:pt x="27" y="34"/>
                        <a:pt x="27" y="34"/>
                        <a:pt x="27" y="34"/>
                      </a:cubicBezTo>
                      <a:cubicBezTo>
                        <a:pt x="27" y="34"/>
                        <a:pt x="27" y="34"/>
                        <a:pt x="27" y="34"/>
                      </a:cubicBezTo>
                      <a:cubicBezTo>
                        <a:pt x="27" y="34"/>
                        <a:pt x="27" y="34"/>
                        <a:pt x="27" y="34"/>
                      </a:cubicBezTo>
                      <a:cubicBezTo>
                        <a:pt x="27" y="34"/>
                        <a:pt x="27" y="34"/>
                        <a:pt x="27" y="34"/>
                      </a:cubicBezTo>
                      <a:cubicBezTo>
                        <a:pt x="27" y="35"/>
                        <a:pt x="27" y="35"/>
                        <a:pt x="27" y="35"/>
                      </a:cubicBezTo>
                      <a:close/>
                      <a:moveTo>
                        <a:pt x="104" y="15"/>
                      </a:moveTo>
                      <a:cubicBezTo>
                        <a:pt x="79" y="11"/>
                        <a:pt x="54" y="7"/>
                        <a:pt x="29" y="1"/>
                      </a:cubicBezTo>
                      <a:cubicBezTo>
                        <a:pt x="29" y="1"/>
                        <a:pt x="29" y="1"/>
                        <a:pt x="29" y="1"/>
                      </a:cubicBezTo>
                      <a:cubicBezTo>
                        <a:pt x="30" y="2"/>
                        <a:pt x="30" y="2"/>
                        <a:pt x="30" y="2"/>
                      </a:cubicBezTo>
                      <a:cubicBezTo>
                        <a:pt x="30" y="2"/>
                        <a:pt x="30" y="2"/>
                        <a:pt x="30" y="2"/>
                      </a:cubicBezTo>
                      <a:cubicBezTo>
                        <a:pt x="29" y="2"/>
                        <a:pt x="29" y="2"/>
                        <a:pt x="29" y="2"/>
                      </a:cubicBezTo>
                      <a:cubicBezTo>
                        <a:pt x="29" y="2"/>
                        <a:pt x="29" y="2"/>
                        <a:pt x="29" y="2"/>
                      </a:cubicBezTo>
                      <a:cubicBezTo>
                        <a:pt x="28" y="2"/>
                        <a:pt x="28" y="2"/>
                        <a:pt x="28" y="2"/>
                      </a:cubicBezTo>
                      <a:cubicBezTo>
                        <a:pt x="28" y="2"/>
                        <a:pt x="28" y="2"/>
                        <a:pt x="28" y="2"/>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4"/>
                        <a:pt x="29" y="4"/>
                        <a:pt x="29" y="4"/>
                      </a:cubicBezTo>
                      <a:cubicBezTo>
                        <a:pt x="29" y="5"/>
                        <a:pt x="29" y="5"/>
                        <a:pt x="29" y="5"/>
                      </a:cubicBezTo>
                      <a:cubicBezTo>
                        <a:pt x="29" y="5"/>
                        <a:pt x="29" y="5"/>
                        <a:pt x="29" y="5"/>
                      </a:cubicBezTo>
                      <a:cubicBezTo>
                        <a:pt x="29" y="5"/>
                        <a:pt x="29" y="5"/>
                        <a:pt x="29" y="5"/>
                      </a:cubicBezTo>
                      <a:cubicBezTo>
                        <a:pt x="29" y="6"/>
                        <a:pt x="29" y="6"/>
                        <a:pt x="29" y="6"/>
                      </a:cubicBezTo>
                      <a:cubicBezTo>
                        <a:pt x="29" y="5"/>
                        <a:pt x="29" y="5"/>
                        <a:pt x="29" y="5"/>
                      </a:cubicBezTo>
                      <a:cubicBezTo>
                        <a:pt x="30" y="6"/>
                        <a:pt x="30" y="6"/>
                        <a:pt x="30" y="6"/>
                      </a:cubicBezTo>
                      <a:cubicBezTo>
                        <a:pt x="30" y="6"/>
                        <a:pt x="30" y="6"/>
                        <a:pt x="30" y="6"/>
                      </a:cubicBezTo>
                      <a:cubicBezTo>
                        <a:pt x="30" y="6"/>
                        <a:pt x="30" y="6"/>
                        <a:pt x="30" y="6"/>
                      </a:cubicBezTo>
                      <a:cubicBezTo>
                        <a:pt x="30" y="6"/>
                        <a:pt x="30" y="6"/>
                        <a:pt x="30" y="6"/>
                      </a:cubicBezTo>
                      <a:cubicBezTo>
                        <a:pt x="30" y="7"/>
                        <a:pt x="30" y="7"/>
                        <a:pt x="30" y="7"/>
                      </a:cubicBezTo>
                      <a:cubicBezTo>
                        <a:pt x="29" y="7"/>
                        <a:pt x="29" y="7"/>
                        <a:pt x="29" y="7"/>
                      </a:cubicBezTo>
                      <a:cubicBezTo>
                        <a:pt x="29" y="7"/>
                        <a:pt x="29" y="7"/>
                        <a:pt x="29" y="7"/>
                      </a:cubicBezTo>
                      <a:cubicBezTo>
                        <a:pt x="30" y="7"/>
                        <a:pt x="30" y="7"/>
                        <a:pt x="30" y="7"/>
                      </a:cubicBezTo>
                      <a:cubicBezTo>
                        <a:pt x="30" y="7"/>
                        <a:pt x="30" y="7"/>
                        <a:pt x="30" y="7"/>
                      </a:cubicBezTo>
                      <a:cubicBezTo>
                        <a:pt x="30" y="7"/>
                        <a:pt x="30" y="7"/>
                        <a:pt x="30" y="7"/>
                      </a:cubicBezTo>
                      <a:cubicBezTo>
                        <a:pt x="30" y="7"/>
                        <a:pt x="30" y="7"/>
                        <a:pt x="30" y="7"/>
                      </a:cubicBezTo>
                      <a:cubicBezTo>
                        <a:pt x="31" y="6"/>
                        <a:pt x="31" y="6"/>
                        <a:pt x="31" y="6"/>
                      </a:cubicBezTo>
                      <a:cubicBezTo>
                        <a:pt x="31" y="6"/>
                        <a:pt x="31" y="6"/>
                        <a:pt x="31" y="6"/>
                      </a:cubicBezTo>
                      <a:cubicBezTo>
                        <a:pt x="31" y="6"/>
                        <a:pt x="31" y="6"/>
                        <a:pt x="31" y="6"/>
                      </a:cubicBezTo>
                      <a:cubicBezTo>
                        <a:pt x="31" y="7"/>
                        <a:pt x="31" y="7"/>
                        <a:pt x="31" y="7"/>
                      </a:cubicBezTo>
                      <a:cubicBezTo>
                        <a:pt x="32" y="7"/>
                        <a:pt x="32" y="7"/>
                        <a:pt x="32" y="7"/>
                      </a:cubicBezTo>
                      <a:cubicBezTo>
                        <a:pt x="32" y="7"/>
                        <a:pt x="32" y="7"/>
                        <a:pt x="32" y="7"/>
                      </a:cubicBezTo>
                      <a:cubicBezTo>
                        <a:pt x="31" y="8"/>
                        <a:pt x="31" y="8"/>
                        <a:pt x="31" y="8"/>
                      </a:cubicBezTo>
                      <a:cubicBezTo>
                        <a:pt x="31" y="8"/>
                        <a:pt x="31" y="8"/>
                        <a:pt x="31" y="8"/>
                      </a:cubicBezTo>
                      <a:cubicBezTo>
                        <a:pt x="31" y="8"/>
                        <a:pt x="31" y="8"/>
                        <a:pt x="31" y="8"/>
                      </a:cubicBezTo>
                      <a:cubicBezTo>
                        <a:pt x="31" y="8"/>
                        <a:pt x="31" y="8"/>
                        <a:pt x="31" y="8"/>
                      </a:cubicBezTo>
                      <a:cubicBezTo>
                        <a:pt x="31" y="9"/>
                        <a:pt x="31" y="9"/>
                        <a:pt x="31" y="9"/>
                      </a:cubicBezTo>
                      <a:cubicBezTo>
                        <a:pt x="31" y="9"/>
                        <a:pt x="31" y="9"/>
                        <a:pt x="31" y="9"/>
                      </a:cubicBezTo>
                      <a:cubicBezTo>
                        <a:pt x="32" y="9"/>
                        <a:pt x="32" y="9"/>
                        <a:pt x="32" y="9"/>
                      </a:cubicBezTo>
                      <a:cubicBezTo>
                        <a:pt x="32" y="9"/>
                        <a:pt x="32" y="9"/>
                        <a:pt x="32" y="9"/>
                      </a:cubicBezTo>
                      <a:cubicBezTo>
                        <a:pt x="32" y="10"/>
                        <a:pt x="32" y="10"/>
                        <a:pt x="32" y="10"/>
                      </a:cubicBezTo>
                      <a:cubicBezTo>
                        <a:pt x="32" y="10"/>
                        <a:pt x="32" y="10"/>
                        <a:pt x="32" y="10"/>
                      </a:cubicBezTo>
                      <a:cubicBezTo>
                        <a:pt x="32" y="10"/>
                        <a:pt x="32" y="10"/>
                        <a:pt x="32" y="10"/>
                      </a:cubicBezTo>
                      <a:cubicBezTo>
                        <a:pt x="32" y="11"/>
                        <a:pt x="32" y="11"/>
                        <a:pt x="32" y="11"/>
                      </a:cubicBezTo>
                      <a:cubicBezTo>
                        <a:pt x="32" y="11"/>
                        <a:pt x="32" y="11"/>
                        <a:pt x="32" y="11"/>
                      </a:cubicBezTo>
                      <a:cubicBezTo>
                        <a:pt x="31" y="11"/>
                        <a:pt x="31" y="11"/>
                        <a:pt x="31" y="11"/>
                      </a:cubicBezTo>
                      <a:cubicBezTo>
                        <a:pt x="31" y="11"/>
                        <a:pt x="31" y="11"/>
                        <a:pt x="31" y="11"/>
                      </a:cubicBezTo>
                      <a:cubicBezTo>
                        <a:pt x="31" y="10"/>
                        <a:pt x="31" y="10"/>
                        <a:pt x="31" y="10"/>
                      </a:cubicBezTo>
                      <a:cubicBezTo>
                        <a:pt x="30" y="10"/>
                        <a:pt x="30" y="10"/>
                        <a:pt x="30" y="10"/>
                      </a:cubicBezTo>
                      <a:cubicBezTo>
                        <a:pt x="30" y="10"/>
                        <a:pt x="30" y="10"/>
                        <a:pt x="30" y="10"/>
                      </a:cubicBezTo>
                      <a:cubicBezTo>
                        <a:pt x="30" y="10"/>
                        <a:pt x="30" y="10"/>
                        <a:pt x="30" y="10"/>
                      </a:cubicBezTo>
                      <a:cubicBezTo>
                        <a:pt x="31" y="11"/>
                        <a:pt x="31" y="11"/>
                        <a:pt x="31" y="11"/>
                      </a:cubicBezTo>
                      <a:cubicBezTo>
                        <a:pt x="31" y="11"/>
                        <a:pt x="31" y="11"/>
                        <a:pt x="31" y="11"/>
                      </a:cubicBezTo>
                      <a:cubicBezTo>
                        <a:pt x="31" y="11"/>
                        <a:pt x="31" y="11"/>
                        <a:pt x="31" y="11"/>
                      </a:cubicBezTo>
                      <a:cubicBezTo>
                        <a:pt x="31" y="12"/>
                        <a:pt x="31" y="12"/>
                        <a:pt x="31" y="12"/>
                      </a:cubicBezTo>
                      <a:cubicBezTo>
                        <a:pt x="31" y="12"/>
                        <a:pt x="31" y="12"/>
                        <a:pt x="31" y="12"/>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0" y="13"/>
                        <a:pt x="30" y="13"/>
                        <a:pt x="30" y="13"/>
                      </a:cubicBezTo>
                      <a:cubicBezTo>
                        <a:pt x="30" y="13"/>
                        <a:pt x="30" y="13"/>
                        <a:pt x="30" y="13"/>
                      </a:cubicBezTo>
                      <a:cubicBezTo>
                        <a:pt x="30" y="12"/>
                        <a:pt x="30" y="12"/>
                        <a:pt x="30" y="12"/>
                      </a:cubicBezTo>
                      <a:cubicBezTo>
                        <a:pt x="30" y="12"/>
                        <a:pt x="30" y="12"/>
                        <a:pt x="30" y="12"/>
                      </a:cubicBezTo>
                      <a:cubicBezTo>
                        <a:pt x="30" y="12"/>
                        <a:pt x="30" y="12"/>
                        <a:pt x="30" y="12"/>
                      </a:cubicBezTo>
                      <a:cubicBezTo>
                        <a:pt x="29" y="13"/>
                        <a:pt x="29" y="13"/>
                        <a:pt x="29" y="13"/>
                      </a:cubicBezTo>
                      <a:cubicBezTo>
                        <a:pt x="29" y="12"/>
                        <a:pt x="29" y="12"/>
                        <a:pt x="29" y="12"/>
                      </a:cubicBezTo>
                      <a:cubicBezTo>
                        <a:pt x="29" y="12"/>
                        <a:pt x="29" y="12"/>
                        <a:pt x="29" y="12"/>
                      </a:cubicBezTo>
                      <a:cubicBezTo>
                        <a:pt x="29" y="11"/>
                        <a:pt x="29" y="11"/>
                        <a:pt x="29" y="11"/>
                      </a:cubicBezTo>
                      <a:cubicBezTo>
                        <a:pt x="29" y="12"/>
                        <a:pt x="29" y="12"/>
                        <a:pt x="29" y="12"/>
                      </a:cubicBezTo>
                      <a:cubicBezTo>
                        <a:pt x="28" y="12"/>
                        <a:pt x="28" y="12"/>
                        <a:pt x="28" y="12"/>
                      </a:cubicBezTo>
                      <a:cubicBezTo>
                        <a:pt x="28" y="11"/>
                        <a:pt x="28" y="11"/>
                        <a:pt x="28" y="11"/>
                      </a:cubicBezTo>
                      <a:cubicBezTo>
                        <a:pt x="28" y="11"/>
                        <a:pt x="28" y="11"/>
                        <a:pt x="28" y="11"/>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4"/>
                        <a:pt x="28" y="14"/>
                        <a:pt x="28"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3"/>
                        <a:pt x="29" y="13"/>
                        <a:pt x="29" y="13"/>
                      </a:cubicBezTo>
                      <a:cubicBezTo>
                        <a:pt x="30" y="13"/>
                        <a:pt x="30" y="13"/>
                        <a:pt x="30" y="13"/>
                      </a:cubicBezTo>
                      <a:cubicBezTo>
                        <a:pt x="30" y="13"/>
                        <a:pt x="30" y="13"/>
                        <a:pt x="30" y="13"/>
                      </a:cubicBezTo>
                      <a:cubicBezTo>
                        <a:pt x="29" y="13"/>
                        <a:pt x="29" y="13"/>
                        <a:pt x="29" y="13"/>
                      </a:cubicBezTo>
                      <a:cubicBezTo>
                        <a:pt x="29" y="14"/>
                        <a:pt x="29" y="14"/>
                        <a:pt x="29" y="14"/>
                      </a:cubicBezTo>
                      <a:cubicBezTo>
                        <a:pt x="30" y="14"/>
                        <a:pt x="30" y="14"/>
                        <a:pt x="30" y="14"/>
                      </a:cubicBezTo>
                      <a:cubicBezTo>
                        <a:pt x="30" y="14"/>
                        <a:pt x="30" y="14"/>
                        <a:pt x="30" y="14"/>
                      </a:cubicBezTo>
                      <a:cubicBezTo>
                        <a:pt x="30" y="15"/>
                        <a:pt x="30" y="15"/>
                        <a:pt x="30" y="15"/>
                      </a:cubicBezTo>
                      <a:cubicBezTo>
                        <a:pt x="30" y="15"/>
                        <a:pt x="30" y="15"/>
                        <a:pt x="30" y="15"/>
                      </a:cubicBezTo>
                      <a:cubicBezTo>
                        <a:pt x="30" y="15"/>
                        <a:pt x="30" y="15"/>
                        <a:pt x="30" y="15"/>
                      </a:cubicBezTo>
                      <a:cubicBezTo>
                        <a:pt x="30" y="15"/>
                        <a:pt x="30" y="15"/>
                        <a:pt x="30" y="15"/>
                      </a:cubicBezTo>
                      <a:cubicBezTo>
                        <a:pt x="31" y="15"/>
                        <a:pt x="31" y="15"/>
                        <a:pt x="31" y="15"/>
                      </a:cubicBezTo>
                      <a:cubicBezTo>
                        <a:pt x="31" y="16"/>
                        <a:pt x="31" y="16"/>
                        <a:pt x="31" y="16"/>
                      </a:cubicBezTo>
                      <a:cubicBezTo>
                        <a:pt x="31" y="16"/>
                        <a:pt x="31" y="16"/>
                        <a:pt x="31" y="16"/>
                      </a:cubicBezTo>
                      <a:cubicBezTo>
                        <a:pt x="31" y="16"/>
                        <a:pt x="31" y="16"/>
                        <a:pt x="31" y="16"/>
                      </a:cubicBezTo>
                      <a:cubicBezTo>
                        <a:pt x="31" y="16"/>
                        <a:pt x="31" y="16"/>
                        <a:pt x="31" y="16"/>
                      </a:cubicBezTo>
                      <a:cubicBezTo>
                        <a:pt x="31" y="17"/>
                        <a:pt x="31" y="17"/>
                        <a:pt x="31" y="17"/>
                      </a:cubicBezTo>
                      <a:cubicBezTo>
                        <a:pt x="31" y="17"/>
                        <a:pt x="31" y="17"/>
                        <a:pt x="31" y="17"/>
                      </a:cubicBezTo>
                      <a:cubicBezTo>
                        <a:pt x="31" y="17"/>
                        <a:pt x="31" y="17"/>
                        <a:pt x="31" y="17"/>
                      </a:cubicBezTo>
                      <a:cubicBezTo>
                        <a:pt x="31" y="17"/>
                        <a:pt x="31" y="17"/>
                        <a:pt x="31" y="17"/>
                      </a:cubicBezTo>
                      <a:cubicBezTo>
                        <a:pt x="31" y="18"/>
                        <a:pt x="31" y="18"/>
                        <a:pt x="31" y="18"/>
                      </a:cubicBezTo>
                      <a:cubicBezTo>
                        <a:pt x="31" y="18"/>
                        <a:pt x="31" y="18"/>
                        <a:pt x="31" y="18"/>
                      </a:cubicBezTo>
                      <a:cubicBezTo>
                        <a:pt x="31" y="17"/>
                        <a:pt x="31" y="17"/>
                        <a:pt x="31" y="17"/>
                      </a:cubicBezTo>
                      <a:cubicBezTo>
                        <a:pt x="31" y="17"/>
                        <a:pt x="31" y="17"/>
                        <a:pt x="31" y="17"/>
                      </a:cubicBezTo>
                      <a:cubicBezTo>
                        <a:pt x="31" y="17"/>
                        <a:pt x="31" y="17"/>
                        <a:pt x="31" y="17"/>
                      </a:cubicBezTo>
                      <a:cubicBezTo>
                        <a:pt x="30" y="17"/>
                        <a:pt x="30" y="17"/>
                        <a:pt x="30" y="17"/>
                      </a:cubicBezTo>
                      <a:cubicBezTo>
                        <a:pt x="30" y="17"/>
                        <a:pt x="30" y="17"/>
                        <a:pt x="30" y="17"/>
                      </a:cubicBezTo>
                      <a:cubicBezTo>
                        <a:pt x="30" y="17"/>
                        <a:pt x="30" y="17"/>
                        <a:pt x="30" y="17"/>
                      </a:cubicBezTo>
                      <a:cubicBezTo>
                        <a:pt x="29" y="17"/>
                        <a:pt x="29" y="17"/>
                        <a:pt x="29" y="17"/>
                      </a:cubicBezTo>
                      <a:cubicBezTo>
                        <a:pt x="29" y="18"/>
                        <a:pt x="29" y="18"/>
                        <a:pt x="29" y="18"/>
                      </a:cubicBezTo>
                      <a:cubicBezTo>
                        <a:pt x="29" y="18"/>
                        <a:pt x="29" y="18"/>
                        <a:pt x="29" y="18"/>
                      </a:cubicBezTo>
                      <a:cubicBezTo>
                        <a:pt x="29" y="19"/>
                        <a:pt x="29" y="19"/>
                        <a:pt x="29" y="19"/>
                      </a:cubicBezTo>
                      <a:cubicBezTo>
                        <a:pt x="29" y="19"/>
                        <a:pt x="29" y="19"/>
                        <a:pt x="29" y="19"/>
                      </a:cubicBezTo>
                      <a:cubicBezTo>
                        <a:pt x="29" y="19"/>
                        <a:pt x="29" y="19"/>
                        <a:pt x="29" y="19"/>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0" y="20"/>
                        <a:pt x="30" y="20"/>
                        <a:pt x="30" y="20"/>
                      </a:cubicBezTo>
                      <a:cubicBezTo>
                        <a:pt x="30" y="20"/>
                        <a:pt x="30" y="20"/>
                        <a:pt x="30"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1" y="18"/>
                        <a:pt x="31" y="18"/>
                        <a:pt x="31" y="18"/>
                      </a:cubicBezTo>
                      <a:cubicBezTo>
                        <a:pt x="31" y="18"/>
                        <a:pt x="31" y="18"/>
                        <a:pt x="31" y="18"/>
                      </a:cubicBezTo>
                      <a:cubicBezTo>
                        <a:pt x="31" y="18"/>
                        <a:pt x="31" y="18"/>
                        <a:pt x="31" y="18"/>
                      </a:cubicBezTo>
                      <a:cubicBezTo>
                        <a:pt x="31" y="18"/>
                        <a:pt x="31" y="18"/>
                        <a:pt x="31" y="18"/>
                      </a:cubicBezTo>
                      <a:cubicBezTo>
                        <a:pt x="31" y="19"/>
                        <a:pt x="31" y="19"/>
                        <a:pt x="31" y="19"/>
                      </a:cubicBezTo>
                      <a:cubicBezTo>
                        <a:pt x="31" y="19"/>
                        <a:pt x="31" y="19"/>
                        <a:pt x="31" y="19"/>
                      </a:cubicBezTo>
                      <a:cubicBezTo>
                        <a:pt x="31" y="20"/>
                        <a:pt x="31" y="20"/>
                        <a:pt x="31" y="20"/>
                      </a:cubicBezTo>
                      <a:cubicBezTo>
                        <a:pt x="31" y="21"/>
                        <a:pt x="31" y="21"/>
                        <a:pt x="31" y="21"/>
                      </a:cubicBezTo>
                      <a:cubicBezTo>
                        <a:pt x="32" y="21"/>
                        <a:pt x="32" y="21"/>
                        <a:pt x="32" y="21"/>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3"/>
                        <a:pt x="33" y="23"/>
                        <a:pt x="33" y="23"/>
                      </a:cubicBezTo>
                      <a:cubicBezTo>
                        <a:pt x="33" y="23"/>
                        <a:pt x="33" y="23"/>
                        <a:pt x="33" y="23"/>
                      </a:cubicBezTo>
                      <a:cubicBezTo>
                        <a:pt x="32" y="23"/>
                        <a:pt x="32" y="23"/>
                        <a:pt x="32" y="23"/>
                      </a:cubicBezTo>
                      <a:cubicBezTo>
                        <a:pt x="32" y="23"/>
                        <a:pt x="32" y="23"/>
                        <a:pt x="32" y="23"/>
                      </a:cubicBezTo>
                      <a:cubicBezTo>
                        <a:pt x="32" y="23"/>
                        <a:pt x="32" y="23"/>
                        <a:pt x="32" y="23"/>
                      </a:cubicBezTo>
                      <a:cubicBezTo>
                        <a:pt x="32" y="23"/>
                        <a:pt x="32" y="23"/>
                        <a:pt x="32" y="23"/>
                      </a:cubicBezTo>
                      <a:cubicBezTo>
                        <a:pt x="31" y="23"/>
                        <a:pt x="31" y="23"/>
                        <a:pt x="31" y="23"/>
                      </a:cubicBezTo>
                      <a:cubicBezTo>
                        <a:pt x="31" y="23"/>
                        <a:pt x="31" y="23"/>
                        <a:pt x="31" y="23"/>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0" y="25"/>
                        <a:pt x="30" y="25"/>
                        <a:pt x="30" y="25"/>
                      </a:cubicBezTo>
                      <a:cubicBezTo>
                        <a:pt x="30" y="25"/>
                        <a:pt x="30" y="25"/>
                        <a:pt x="30" y="25"/>
                      </a:cubicBezTo>
                      <a:cubicBezTo>
                        <a:pt x="30" y="25"/>
                        <a:pt x="30" y="25"/>
                        <a:pt x="30" y="25"/>
                      </a:cubicBezTo>
                      <a:cubicBezTo>
                        <a:pt x="30" y="26"/>
                        <a:pt x="30" y="26"/>
                        <a:pt x="30" y="26"/>
                      </a:cubicBezTo>
                      <a:cubicBezTo>
                        <a:pt x="29" y="26"/>
                        <a:pt x="29" y="26"/>
                        <a:pt x="29" y="26"/>
                      </a:cubicBezTo>
                      <a:cubicBezTo>
                        <a:pt x="29" y="26"/>
                        <a:pt x="29" y="26"/>
                        <a:pt x="29" y="26"/>
                      </a:cubicBezTo>
                      <a:cubicBezTo>
                        <a:pt x="29" y="26"/>
                        <a:pt x="29" y="26"/>
                        <a:pt x="29" y="26"/>
                      </a:cubicBezTo>
                      <a:cubicBezTo>
                        <a:pt x="29" y="27"/>
                        <a:pt x="29" y="27"/>
                        <a:pt x="29" y="27"/>
                      </a:cubicBezTo>
                      <a:cubicBezTo>
                        <a:pt x="29" y="27"/>
                        <a:pt x="29" y="27"/>
                        <a:pt x="29" y="27"/>
                      </a:cubicBezTo>
                      <a:cubicBezTo>
                        <a:pt x="29" y="27"/>
                        <a:pt x="29" y="27"/>
                        <a:pt x="29" y="27"/>
                      </a:cubicBezTo>
                      <a:cubicBezTo>
                        <a:pt x="29" y="28"/>
                        <a:pt x="29" y="28"/>
                        <a:pt x="29" y="28"/>
                      </a:cubicBezTo>
                      <a:cubicBezTo>
                        <a:pt x="29" y="28"/>
                        <a:pt x="29" y="28"/>
                        <a:pt x="29" y="28"/>
                      </a:cubicBezTo>
                      <a:cubicBezTo>
                        <a:pt x="29" y="28"/>
                        <a:pt x="29" y="28"/>
                        <a:pt x="29" y="28"/>
                      </a:cubicBezTo>
                      <a:cubicBezTo>
                        <a:pt x="29" y="28"/>
                        <a:pt x="29" y="28"/>
                        <a:pt x="29" y="28"/>
                      </a:cubicBezTo>
                      <a:cubicBezTo>
                        <a:pt x="29" y="29"/>
                        <a:pt x="29" y="29"/>
                        <a:pt x="29" y="29"/>
                      </a:cubicBezTo>
                      <a:cubicBezTo>
                        <a:pt x="29" y="29"/>
                        <a:pt x="29" y="29"/>
                        <a:pt x="29"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30"/>
                        <a:pt x="28" y="30"/>
                        <a:pt x="28" y="30"/>
                      </a:cubicBezTo>
                      <a:cubicBezTo>
                        <a:pt x="29" y="30"/>
                        <a:pt x="29" y="30"/>
                        <a:pt x="29" y="30"/>
                      </a:cubicBezTo>
                      <a:cubicBezTo>
                        <a:pt x="29" y="30"/>
                        <a:pt x="29" y="30"/>
                        <a:pt x="29" y="30"/>
                      </a:cubicBezTo>
                      <a:cubicBezTo>
                        <a:pt x="29" y="30"/>
                        <a:pt x="29" y="30"/>
                        <a:pt x="29" y="30"/>
                      </a:cubicBezTo>
                      <a:cubicBezTo>
                        <a:pt x="29" y="31"/>
                        <a:pt x="29" y="31"/>
                        <a:pt x="29" y="31"/>
                      </a:cubicBezTo>
                      <a:cubicBezTo>
                        <a:pt x="29" y="31"/>
                        <a:pt x="29" y="31"/>
                        <a:pt x="29" y="31"/>
                      </a:cubicBezTo>
                      <a:cubicBezTo>
                        <a:pt x="29" y="31"/>
                        <a:pt x="29" y="31"/>
                        <a:pt x="29" y="31"/>
                      </a:cubicBezTo>
                      <a:cubicBezTo>
                        <a:pt x="29" y="31"/>
                        <a:pt x="29" y="31"/>
                        <a:pt x="29" y="31"/>
                      </a:cubicBezTo>
                      <a:cubicBezTo>
                        <a:pt x="29" y="30"/>
                        <a:pt x="29" y="30"/>
                        <a:pt x="29" y="30"/>
                      </a:cubicBezTo>
                      <a:cubicBezTo>
                        <a:pt x="28" y="30"/>
                        <a:pt x="28" y="30"/>
                        <a:pt x="28" y="30"/>
                      </a:cubicBezTo>
                      <a:cubicBezTo>
                        <a:pt x="28" y="31"/>
                        <a:pt x="28" y="31"/>
                        <a:pt x="28" y="31"/>
                      </a:cubicBezTo>
                      <a:cubicBezTo>
                        <a:pt x="28" y="31"/>
                        <a:pt x="28" y="31"/>
                        <a:pt x="28" y="31"/>
                      </a:cubicBezTo>
                      <a:cubicBezTo>
                        <a:pt x="28" y="31"/>
                        <a:pt x="28" y="31"/>
                        <a:pt x="28" y="31"/>
                      </a:cubicBezTo>
                      <a:cubicBezTo>
                        <a:pt x="28" y="32"/>
                        <a:pt x="28" y="32"/>
                        <a:pt x="28" y="32"/>
                      </a:cubicBezTo>
                      <a:cubicBezTo>
                        <a:pt x="28" y="32"/>
                        <a:pt x="28" y="32"/>
                        <a:pt x="28" y="32"/>
                      </a:cubicBezTo>
                      <a:cubicBezTo>
                        <a:pt x="28" y="32"/>
                        <a:pt x="28" y="32"/>
                        <a:pt x="28" y="32"/>
                      </a:cubicBezTo>
                      <a:cubicBezTo>
                        <a:pt x="28" y="33"/>
                        <a:pt x="28" y="33"/>
                        <a:pt x="28" y="33"/>
                      </a:cubicBezTo>
                      <a:cubicBezTo>
                        <a:pt x="28" y="34"/>
                        <a:pt x="28" y="34"/>
                        <a:pt x="28" y="34"/>
                      </a:cubicBezTo>
                      <a:cubicBezTo>
                        <a:pt x="28" y="34"/>
                        <a:pt x="28" y="34"/>
                        <a:pt x="28" y="34"/>
                      </a:cubicBezTo>
                      <a:cubicBezTo>
                        <a:pt x="28" y="34"/>
                        <a:pt x="28" y="34"/>
                        <a:pt x="28" y="34"/>
                      </a:cubicBezTo>
                      <a:cubicBezTo>
                        <a:pt x="29" y="35"/>
                        <a:pt x="29" y="35"/>
                        <a:pt x="29" y="35"/>
                      </a:cubicBezTo>
                      <a:cubicBezTo>
                        <a:pt x="28" y="35"/>
                        <a:pt x="28" y="35"/>
                        <a:pt x="28" y="35"/>
                      </a:cubicBezTo>
                      <a:cubicBezTo>
                        <a:pt x="28" y="35"/>
                        <a:pt x="28" y="35"/>
                        <a:pt x="28" y="35"/>
                      </a:cubicBezTo>
                      <a:cubicBezTo>
                        <a:pt x="28" y="36"/>
                        <a:pt x="28" y="36"/>
                        <a:pt x="28" y="36"/>
                      </a:cubicBezTo>
                      <a:cubicBezTo>
                        <a:pt x="28" y="36"/>
                        <a:pt x="28" y="36"/>
                        <a:pt x="28"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7"/>
                        <a:pt x="27" y="37"/>
                        <a:pt x="27" y="37"/>
                      </a:cubicBezTo>
                      <a:cubicBezTo>
                        <a:pt x="27" y="37"/>
                        <a:pt x="27" y="37"/>
                        <a:pt x="27" y="37"/>
                      </a:cubicBezTo>
                      <a:cubicBezTo>
                        <a:pt x="27" y="37"/>
                        <a:pt x="27" y="37"/>
                        <a:pt x="27" y="37"/>
                      </a:cubicBezTo>
                      <a:cubicBezTo>
                        <a:pt x="26" y="37"/>
                        <a:pt x="26" y="37"/>
                        <a:pt x="26" y="37"/>
                      </a:cubicBezTo>
                      <a:cubicBezTo>
                        <a:pt x="26" y="36"/>
                        <a:pt x="26" y="36"/>
                        <a:pt x="26" y="36"/>
                      </a:cubicBezTo>
                      <a:cubicBezTo>
                        <a:pt x="26" y="36"/>
                        <a:pt x="26" y="36"/>
                        <a:pt x="26" y="36"/>
                      </a:cubicBezTo>
                      <a:cubicBezTo>
                        <a:pt x="25" y="36"/>
                        <a:pt x="25" y="36"/>
                        <a:pt x="25" y="36"/>
                      </a:cubicBezTo>
                      <a:cubicBezTo>
                        <a:pt x="25" y="36"/>
                        <a:pt x="25" y="36"/>
                        <a:pt x="25" y="36"/>
                      </a:cubicBezTo>
                      <a:cubicBezTo>
                        <a:pt x="25" y="37"/>
                        <a:pt x="25" y="37"/>
                        <a:pt x="25" y="37"/>
                      </a:cubicBezTo>
                      <a:cubicBezTo>
                        <a:pt x="24" y="38"/>
                        <a:pt x="24" y="38"/>
                        <a:pt x="24" y="38"/>
                      </a:cubicBezTo>
                      <a:cubicBezTo>
                        <a:pt x="23" y="39"/>
                        <a:pt x="23" y="39"/>
                        <a:pt x="23" y="39"/>
                      </a:cubicBezTo>
                      <a:cubicBezTo>
                        <a:pt x="22" y="39"/>
                        <a:pt x="22" y="39"/>
                        <a:pt x="22" y="39"/>
                      </a:cubicBezTo>
                      <a:cubicBezTo>
                        <a:pt x="22" y="40"/>
                        <a:pt x="22" y="40"/>
                        <a:pt x="22" y="40"/>
                      </a:cubicBezTo>
                      <a:cubicBezTo>
                        <a:pt x="22" y="39"/>
                        <a:pt x="22" y="39"/>
                        <a:pt x="22" y="39"/>
                      </a:cubicBezTo>
                      <a:cubicBezTo>
                        <a:pt x="22" y="39"/>
                        <a:pt x="22" y="39"/>
                        <a:pt x="22" y="39"/>
                      </a:cubicBezTo>
                      <a:cubicBezTo>
                        <a:pt x="22" y="39"/>
                        <a:pt x="22" y="39"/>
                        <a:pt x="22" y="39"/>
                      </a:cubicBezTo>
                      <a:cubicBezTo>
                        <a:pt x="21" y="39"/>
                        <a:pt x="21" y="39"/>
                        <a:pt x="21" y="39"/>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8"/>
                        <a:pt x="20" y="38"/>
                        <a:pt x="20" y="38"/>
                      </a:cubicBezTo>
                      <a:cubicBezTo>
                        <a:pt x="20" y="39"/>
                        <a:pt x="20" y="39"/>
                        <a:pt x="20" y="39"/>
                      </a:cubicBezTo>
                      <a:cubicBezTo>
                        <a:pt x="20" y="39"/>
                        <a:pt x="20" y="39"/>
                        <a:pt x="20" y="39"/>
                      </a:cubicBezTo>
                      <a:cubicBezTo>
                        <a:pt x="19" y="39"/>
                        <a:pt x="19" y="39"/>
                        <a:pt x="19" y="39"/>
                      </a:cubicBezTo>
                      <a:cubicBezTo>
                        <a:pt x="19" y="39"/>
                        <a:pt x="19" y="39"/>
                        <a:pt x="19" y="39"/>
                      </a:cubicBezTo>
                      <a:cubicBezTo>
                        <a:pt x="19" y="40"/>
                        <a:pt x="19" y="40"/>
                        <a:pt x="19" y="40"/>
                      </a:cubicBezTo>
                      <a:cubicBezTo>
                        <a:pt x="19" y="40"/>
                        <a:pt x="19" y="40"/>
                        <a:pt x="19" y="40"/>
                      </a:cubicBezTo>
                      <a:cubicBezTo>
                        <a:pt x="19" y="40"/>
                        <a:pt x="19" y="40"/>
                        <a:pt x="19" y="40"/>
                      </a:cubicBezTo>
                      <a:cubicBezTo>
                        <a:pt x="19" y="40"/>
                        <a:pt x="19" y="40"/>
                        <a:pt x="19" y="40"/>
                      </a:cubicBezTo>
                      <a:cubicBezTo>
                        <a:pt x="19" y="39"/>
                        <a:pt x="19" y="39"/>
                        <a:pt x="19" y="39"/>
                      </a:cubicBezTo>
                      <a:cubicBezTo>
                        <a:pt x="19" y="39"/>
                        <a:pt x="19" y="39"/>
                        <a:pt x="19" y="39"/>
                      </a:cubicBezTo>
                      <a:cubicBezTo>
                        <a:pt x="19" y="39"/>
                        <a:pt x="19" y="39"/>
                        <a:pt x="19" y="39"/>
                      </a:cubicBezTo>
                      <a:cubicBezTo>
                        <a:pt x="19" y="39"/>
                        <a:pt x="19" y="39"/>
                        <a:pt x="19" y="39"/>
                      </a:cubicBezTo>
                      <a:cubicBezTo>
                        <a:pt x="19" y="38"/>
                        <a:pt x="19" y="38"/>
                        <a:pt x="19" y="38"/>
                      </a:cubicBezTo>
                      <a:cubicBezTo>
                        <a:pt x="19" y="38"/>
                        <a:pt x="19" y="38"/>
                        <a:pt x="19" y="38"/>
                      </a:cubicBezTo>
                      <a:cubicBezTo>
                        <a:pt x="19" y="39"/>
                        <a:pt x="19" y="39"/>
                        <a:pt x="19" y="39"/>
                      </a:cubicBezTo>
                      <a:cubicBezTo>
                        <a:pt x="19" y="39"/>
                        <a:pt x="19" y="39"/>
                        <a:pt x="19" y="39"/>
                      </a:cubicBezTo>
                      <a:cubicBezTo>
                        <a:pt x="18" y="39"/>
                        <a:pt x="18" y="39"/>
                        <a:pt x="18" y="39"/>
                      </a:cubicBezTo>
                      <a:cubicBezTo>
                        <a:pt x="18" y="39"/>
                        <a:pt x="18" y="39"/>
                        <a:pt x="18" y="39"/>
                      </a:cubicBezTo>
                      <a:cubicBezTo>
                        <a:pt x="18" y="39"/>
                        <a:pt x="18" y="39"/>
                        <a:pt x="18" y="39"/>
                      </a:cubicBezTo>
                      <a:cubicBezTo>
                        <a:pt x="18" y="39"/>
                        <a:pt x="18" y="39"/>
                        <a:pt x="18" y="39"/>
                      </a:cubicBezTo>
                      <a:cubicBezTo>
                        <a:pt x="19" y="38"/>
                        <a:pt x="19" y="38"/>
                        <a:pt x="19" y="38"/>
                      </a:cubicBezTo>
                      <a:cubicBezTo>
                        <a:pt x="19" y="37"/>
                        <a:pt x="19" y="37"/>
                        <a:pt x="19" y="37"/>
                      </a:cubicBezTo>
                      <a:cubicBezTo>
                        <a:pt x="19" y="37"/>
                        <a:pt x="19" y="37"/>
                        <a:pt x="19" y="37"/>
                      </a:cubicBezTo>
                      <a:cubicBezTo>
                        <a:pt x="19" y="38"/>
                        <a:pt x="19" y="38"/>
                        <a:pt x="19" y="38"/>
                      </a:cubicBezTo>
                      <a:cubicBezTo>
                        <a:pt x="19" y="38"/>
                        <a:pt x="19" y="38"/>
                        <a:pt x="19" y="38"/>
                      </a:cubicBezTo>
                      <a:cubicBezTo>
                        <a:pt x="19" y="38"/>
                        <a:pt x="19" y="38"/>
                        <a:pt x="19" y="38"/>
                      </a:cubicBezTo>
                      <a:cubicBezTo>
                        <a:pt x="17" y="38"/>
                        <a:pt x="17" y="38"/>
                        <a:pt x="17" y="38"/>
                      </a:cubicBezTo>
                      <a:cubicBezTo>
                        <a:pt x="17" y="38"/>
                        <a:pt x="17" y="38"/>
                        <a:pt x="17" y="38"/>
                      </a:cubicBezTo>
                      <a:cubicBezTo>
                        <a:pt x="17" y="38"/>
                        <a:pt x="17" y="38"/>
                        <a:pt x="17"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7" y="38"/>
                        <a:pt x="17" y="38"/>
                        <a:pt x="17" y="38"/>
                      </a:cubicBezTo>
                      <a:cubicBezTo>
                        <a:pt x="17" y="38"/>
                        <a:pt x="17" y="38"/>
                        <a:pt x="17"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20" y="35"/>
                        <a:pt x="20" y="35"/>
                        <a:pt x="20" y="35"/>
                      </a:cubicBezTo>
                      <a:cubicBezTo>
                        <a:pt x="20" y="35"/>
                        <a:pt x="20" y="35"/>
                        <a:pt x="20" y="35"/>
                      </a:cubicBezTo>
                      <a:cubicBezTo>
                        <a:pt x="20" y="35"/>
                        <a:pt x="20" y="35"/>
                        <a:pt x="20" y="35"/>
                      </a:cubicBezTo>
                      <a:cubicBezTo>
                        <a:pt x="21" y="35"/>
                        <a:pt x="21" y="35"/>
                        <a:pt x="21" y="35"/>
                      </a:cubicBezTo>
                      <a:cubicBezTo>
                        <a:pt x="21" y="35"/>
                        <a:pt x="21" y="35"/>
                        <a:pt x="21" y="35"/>
                      </a:cubicBezTo>
                      <a:cubicBezTo>
                        <a:pt x="21" y="35"/>
                        <a:pt x="21" y="35"/>
                        <a:pt x="21" y="35"/>
                      </a:cubicBezTo>
                      <a:cubicBezTo>
                        <a:pt x="21" y="34"/>
                        <a:pt x="21" y="34"/>
                        <a:pt x="21" y="34"/>
                      </a:cubicBezTo>
                      <a:cubicBezTo>
                        <a:pt x="22" y="33"/>
                        <a:pt x="22" y="33"/>
                        <a:pt x="22" y="33"/>
                      </a:cubicBezTo>
                      <a:cubicBezTo>
                        <a:pt x="22" y="33"/>
                        <a:pt x="22" y="33"/>
                        <a:pt x="22" y="33"/>
                      </a:cubicBezTo>
                      <a:cubicBezTo>
                        <a:pt x="22" y="33"/>
                        <a:pt x="22" y="33"/>
                        <a:pt x="22" y="33"/>
                      </a:cubicBezTo>
                      <a:cubicBezTo>
                        <a:pt x="22" y="34"/>
                        <a:pt x="22" y="34"/>
                        <a:pt x="22" y="34"/>
                      </a:cubicBezTo>
                      <a:cubicBezTo>
                        <a:pt x="22" y="34"/>
                        <a:pt x="22" y="34"/>
                        <a:pt x="22" y="34"/>
                      </a:cubicBezTo>
                      <a:cubicBezTo>
                        <a:pt x="22" y="34"/>
                        <a:pt x="22" y="34"/>
                        <a:pt x="22" y="34"/>
                      </a:cubicBezTo>
                      <a:cubicBezTo>
                        <a:pt x="22" y="34"/>
                        <a:pt x="22" y="34"/>
                        <a:pt x="22" y="34"/>
                      </a:cubicBezTo>
                      <a:cubicBezTo>
                        <a:pt x="22" y="34"/>
                        <a:pt x="22" y="34"/>
                        <a:pt x="22" y="34"/>
                      </a:cubicBezTo>
                      <a:cubicBezTo>
                        <a:pt x="22" y="35"/>
                        <a:pt x="22" y="35"/>
                        <a:pt x="22" y="35"/>
                      </a:cubicBezTo>
                      <a:cubicBezTo>
                        <a:pt x="22" y="35"/>
                        <a:pt x="22" y="35"/>
                        <a:pt x="22" y="35"/>
                      </a:cubicBezTo>
                      <a:cubicBezTo>
                        <a:pt x="22" y="36"/>
                        <a:pt x="22" y="36"/>
                        <a:pt x="22" y="36"/>
                      </a:cubicBezTo>
                      <a:cubicBezTo>
                        <a:pt x="21" y="36"/>
                        <a:pt x="21" y="36"/>
                        <a:pt x="21" y="36"/>
                      </a:cubicBezTo>
                      <a:cubicBezTo>
                        <a:pt x="21" y="36"/>
                        <a:pt x="21" y="36"/>
                        <a:pt x="21" y="36"/>
                      </a:cubicBezTo>
                      <a:cubicBezTo>
                        <a:pt x="21" y="37"/>
                        <a:pt x="21" y="37"/>
                        <a:pt x="21" y="37"/>
                      </a:cubicBezTo>
                      <a:cubicBezTo>
                        <a:pt x="22" y="38"/>
                        <a:pt x="22" y="38"/>
                        <a:pt x="22" y="38"/>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6"/>
                        <a:pt x="22" y="36"/>
                        <a:pt x="22" y="36"/>
                      </a:cubicBezTo>
                      <a:cubicBezTo>
                        <a:pt x="22" y="36"/>
                        <a:pt x="22" y="36"/>
                        <a:pt x="22" y="36"/>
                      </a:cubicBezTo>
                      <a:cubicBezTo>
                        <a:pt x="22" y="35"/>
                        <a:pt x="22" y="35"/>
                        <a:pt x="22" y="35"/>
                      </a:cubicBezTo>
                      <a:cubicBezTo>
                        <a:pt x="23" y="35"/>
                        <a:pt x="23" y="35"/>
                        <a:pt x="23" y="35"/>
                      </a:cubicBezTo>
                      <a:cubicBezTo>
                        <a:pt x="23" y="35"/>
                        <a:pt x="23" y="35"/>
                        <a:pt x="23" y="35"/>
                      </a:cubicBezTo>
                      <a:cubicBezTo>
                        <a:pt x="23" y="35"/>
                        <a:pt x="23" y="35"/>
                        <a:pt x="23" y="35"/>
                      </a:cubicBezTo>
                      <a:cubicBezTo>
                        <a:pt x="23" y="35"/>
                        <a:pt x="23" y="35"/>
                        <a:pt x="23" y="35"/>
                      </a:cubicBezTo>
                      <a:cubicBezTo>
                        <a:pt x="23" y="35"/>
                        <a:pt x="23" y="35"/>
                        <a:pt x="23" y="35"/>
                      </a:cubicBezTo>
                      <a:cubicBezTo>
                        <a:pt x="23" y="34"/>
                        <a:pt x="23" y="34"/>
                        <a:pt x="23" y="34"/>
                      </a:cubicBezTo>
                      <a:cubicBezTo>
                        <a:pt x="23" y="34"/>
                        <a:pt x="23" y="34"/>
                        <a:pt x="23" y="34"/>
                      </a:cubicBezTo>
                      <a:cubicBezTo>
                        <a:pt x="23" y="34"/>
                        <a:pt x="23" y="34"/>
                        <a:pt x="23" y="34"/>
                      </a:cubicBezTo>
                      <a:cubicBezTo>
                        <a:pt x="23" y="34"/>
                        <a:pt x="23" y="34"/>
                        <a:pt x="23"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5"/>
                        <a:pt x="24" y="35"/>
                        <a:pt x="24" y="35"/>
                      </a:cubicBezTo>
                      <a:cubicBezTo>
                        <a:pt x="24" y="35"/>
                        <a:pt x="24" y="35"/>
                        <a:pt x="24" y="35"/>
                      </a:cubicBezTo>
                      <a:cubicBezTo>
                        <a:pt x="24" y="35"/>
                        <a:pt x="24" y="35"/>
                        <a:pt x="24" y="35"/>
                      </a:cubicBezTo>
                      <a:cubicBezTo>
                        <a:pt x="23" y="35"/>
                        <a:pt x="23" y="35"/>
                        <a:pt x="23" y="35"/>
                      </a:cubicBezTo>
                      <a:cubicBezTo>
                        <a:pt x="23" y="35"/>
                        <a:pt x="23" y="35"/>
                        <a:pt x="23" y="35"/>
                      </a:cubicBezTo>
                      <a:cubicBezTo>
                        <a:pt x="24" y="36"/>
                        <a:pt x="24" y="36"/>
                        <a:pt x="24" y="36"/>
                      </a:cubicBezTo>
                      <a:cubicBezTo>
                        <a:pt x="24" y="36"/>
                        <a:pt x="24" y="36"/>
                        <a:pt x="24" y="36"/>
                      </a:cubicBezTo>
                      <a:cubicBezTo>
                        <a:pt x="25" y="37"/>
                        <a:pt x="25" y="37"/>
                        <a:pt x="25" y="37"/>
                      </a:cubicBezTo>
                      <a:cubicBezTo>
                        <a:pt x="25" y="36"/>
                        <a:pt x="25" y="36"/>
                        <a:pt x="25" y="36"/>
                      </a:cubicBezTo>
                      <a:cubicBezTo>
                        <a:pt x="25" y="36"/>
                        <a:pt x="25" y="36"/>
                        <a:pt x="25" y="36"/>
                      </a:cubicBezTo>
                      <a:cubicBezTo>
                        <a:pt x="25" y="35"/>
                        <a:pt x="25" y="35"/>
                        <a:pt x="25" y="35"/>
                      </a:cubicBezTo>
                      <a:cubicBezTo>
                        <a:pt x="25" y="35"/>
                        <a:pt x="25" y="35"/>
                        <a:pt x="25" y="35"/>
                      </a:cubicBezTo>
                      <a:cubicBezTo>
                        <a:pt x="25" y="35"/>
                        <a:pt x="25" y="35"/>
                        <a:pt x="25" y="35"/>
                      </a:cubicBezTo>
                      <a:cubicBezTo>
                        <a:pt x="25" y="35"/>
                        <a:pt x="25" y="35"/>
                        <a:pt x="25" y="35"/>
                      </a:cubicBezTo>
                      <a:cubicBezTo>
                        <a:pt x="26" y="34"/>
                        <a:pt x="26" y="34"/>
                        <a:pt x="26" y="34"/>
                      </a:cubicBezTo>
                      <a:cubicBezTo>
                        <a:pt x="25" y="34"/>
                        <a:pt x="25" y="34"/>
                        <a:pt x="25" y="34"/>
                      </a:cubicBezTo>
                      <a:cubicBezTo>
                        <a:pt x="26" y="34"/>
                        <a:pt x="26" y="34"/>
                        <a:pt x="26" y="34"/>
                      </a:cubicBezTo>
                      <a:cubicBezTo>
                        <a:pt x="26" y="33"/>
                        <a:pt x="26" y="33"/>
                        <a:pt x="26" y="33"/>
                      </a:cubicBezTo>
                      <a:cubicBezTo>
                        <a:pt x="26" y="33"/>
                        <a:pt x="26" y="33"/>
                        <a:pt x="26" y="33"/>
                      </a:cubicBezTo>
                      <a:cubicBezTo>
                        <a:pt x="26" y="32"/>
                        <a:pt x="26" y="32"/>
                        <a:pt x="26" y="32"/>
                      </a:cubicBezTo>
                      <a:cubicBezTo>
                        <a:pt x="26" y="32"/>
                        <a:pt x="26" y="32"/>
                        <a:pt x="26" y="32"/>
                      </a:cubicBezTo>
                      <a:cubicBezTo>
                        <a:pt x="27" y="32"/>
                        <a:pt x="27" y="32"/>
                        <a:pt x="27" y="32"/>
                      </a:cubicBezTo>
                      <a:cubicBezTo>
                        <a:pt x="26" y="31"/>
                        <a:pt x="26" y="31"/>
                        <a:pt x="26" y="31"/>
                      </a:cubicBezTo>
                      <a:cubicBezTo>
                        <a:pt x="26" y="31"/>
                        <a:pt x="26" y="31"/>
                        <a:pt x="26" y="31"/>
                      </a:cubicBezTo>
                      <a:cubicBezTo>
                        <a:pt x="26" y="31"/>
                        <a:pt x="26" y="31"/>
                        <a:pt x="26" y="31"/>
                      </a:cubicBezTo>
                      <a:cubicBezTo>
                        <a:pt x="26" y="30"/>
                        <a:pt x="26" y="30"/>
                        <a:pt x="26" y="30"/>
                      </a:cubicBezTo>
                      <a:cubicBezTo>
                        <a:pt x="26" y="30"/>
                        <a:pt x="26" y="30"/>
                        <a:pt x="26" y="30"/>
                      </a:cubicBezTo>
                      <a:cubicBezTo>
                        <a:pt x="25" y="31"/>
                        <a:pt x="25" y="31"/>
                        <a:pt x="25" y="31"/>
                      </a:cubicBezTo>
                      <a:cubicBezTo>
                        <a:pt x="25" y="31"/>
                        <a:pt x="25" y="31"/>
                        <a:pt x="25" y="31"/>
                      </a:cubicBezTo>
                      <a:cubicBezTo>
                        <a:pt x="24" y="31"/>
                        <a:pt x="24" y="31"/>
                        <a:pt x="24" y="31"/>
                      </a:cubicBezTo>
                      <a:cubicBezTo>
                        <a:pt x="24" y="31"/>
                        <a:pt x="24" y="31"/>
                        <a:pt x="24" y="31"/>
                      </a:cubicBezTo>
                      <a:cubicBezTo>
                        <a:pt x="25" y="31"/>
                        <a:pt x="25" y="31"/>
                        <a:pt x="25" y="31"/>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4" y="30"/>
                        <a:pt x="24" y="30"/>
                        <a:pt x="24" y="30"/>
                      </a:cubicBezTo>
                      <a:cubicBezTo>
                        <a:pt x="24" y="29"/>
                        <a:pt x="24" y="29"/>
                        <a:pt x="24" y="29"/>
                      </a:cubicBezTo>
                      <a:cubicBezTo>
                        <a:pt x="24" y="29"/>
                        <a:pt x="24" y="29"/>
                        <a:pt x="24" y="29"/>
                      </a:cubicBezTo>
                      <a:cubicBezTo>
                        <a:pt x="25" y="29"/>
                        <a:pt x="25" y="29"/>
                        <a:pt x="25" y="29"/>
                      </a:cubicBezTo>
                      <a:cubicBezTo>
                        <a:pt x="25" y="29"/>
                        <a:pt x="25" y="29"/>
                        <a:pt x="25" y="29"/>
                      </a:cubicBezTo>
                      <a:cubicBezTo>
                        <a:pt x="25" y="28"/>
                        <a:pt x="25" y="28"/>
                        <a:pt x="25" y="28"/>
                      </a:cubicBezTo>
                      <a:cubicBezTo>
                        <a:pt x="25" y="30"/>
                        <a:pt x="25" y="30"/>
                        <a:pt x="25" y="30"/>
                      </a:cubicBezTo>
                      <a:cubicBezTo>
                        <a:pt x="25" y="30"/>
                        <a:pt x="25" y="30"/>
                        <a:pt x="25" y="30"/>
                      </a:cubicBezTo>
                      <a:cubicBezTo>
                        <a:pt x="26" y="30"/>
                        <a:pt x="26" y="30"/>
                        <a:pt x="26" y="30"/>
                      </a:cubicBezTo>
                      <a:cubicBezTo>
                        <a:pt x="26" y="30"/>
                        <a:pt x="26" y="30"/>
                        <a:pt x="26" y="30"/>
                      </a:cubicBezTo>
                      <a:cubicBezTo>
                        <a:pt x="26" y="30"/>
                        <a:pt x="26" y="30"/>
                        <a:pt x="26" y="30"/>
                      </a:cubicBezTo>
                      <a:cubicBezTo>
                        <a:pt x="26" y="28"/>
                        <a:pt x="26" y="28"/>
                        <a:pt x="26" y="28"/>
                      </a:cubicBezTo>
                      <a:cubicBezTo>
                        <a:pt x="26" y="28"/>
                        <a:pt x="26" y="28"/>
                        <a:pt x="26" y="28"/>
                      </a:cubicBezTo>
                      <a:cubicBezTo>
                        <a:pt x="26" y="27"/>
                        <a:pt x="26" y="27"/>
                        <a:pt x="26" y="27"/>
                      </a:cubicBezTo>
                      <a:cubicBezTo>
                        <a:pt x="25" y="27"/>
                        <a:pt x="25" y="27"/>
                        <a:pt x="25" y="27"/>
                      </a:cubicBezTo>
                      <a:cubicBezTo>
                        <a:pt x="25" y="27"/>
                        <a:pt x="25" y="27"/>
                        <a:pt x="25" y="27"/>
                      </a:cubicBezTo>
                      <a:cubicBezTo>
                        <a:pt x="25" y="27"/>
                        <a:pt x="25" y="27"/>
                        <a:pt x="25" y="27"/>
                      </a:cubicBezTo>
                      <a:cubicBezTo>
                        <a:pt x="26" y="27"/>
                        <a:pt x="26" y="27"/>
                        <a:pt x="26" y="27"/>
                      </a:cubicBezTo>
                      <a:cubicBezTo>
                        <a:pt x="26" y="28"/>
                        <a:pt x="26" y="28"/>
                        <a:pt x="26" y="28"/>
                      </a:cubicBezTo>
                      <a:cubicBezTo>
                        <a:pt x="26" y="28"/>
                        <a:pt x="26" y="28"/>
                        <a:pt x="26" y="28"/>
                      </a:cubicBezTo>
                      <a:cubicBezTo>
                        <a:pt x="27" y="28"/>
                        <a:pt x="27" y="28"/>
                        <a:pt x="27" y="28"/>
                      </a:cubicBezTo>
                      <a:cubicBezTo>
                        <a:pt x="27" y="27"/>
                        <a:pt x="27" y="27"/>
                        <a:pt x="27" y="27"/>
                      </a:cubicBezTo>
                      <a:cubicBezTo>
                        <a:pt x="27" y="27"/>
                        <a:pt x="27" y="27"/>
                        <a:pt x="27" y="27"/>
                      </a:cubicBezTo>
                      <a:cubicBezTo>
                        <a:pt x="27" y="27"/>
                        <a:pt x="27" y="27"/>
                        <a:pt x="27"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5"/>
                        <a:pt x="28" y="25"/>
                        <a:pt x="28" y="25"/>
                      </a:cubicBezTo>
                      <a:cubicBezTo>
                        <a:pt x="28" y="25"/>
                        <a:pt x="28" y="25"/>
                        <a:pt x="28" y="25"/>
                      </a:cubicBezTo>
                      <a:cubicBezTo>
                        <a:pt x="28" y="24"/>
                        <a:pt x="28" y="24"/>
                        <a:pt x="28" y="24"/>
                      </a:cubicBezTo>
                      <a:cubicBezTo>
                        <a:pt x="28" y="24"/>
                        <a:pt x="28" y="24"/>
                        <a:pt x="28" y="24"/>
                      </a:cubicBezTo>
                      <a:cubicBezTo>
                        <a:pt x="28" y="23"/>
                        <a:pt x="28" y="23"/>
                        <a:pt x="28" y="23"/>
                      </a:cubicBezTo>
                      <a:cubicBezTo>
                        <a:pt x="27" y="23"/>
                        <a:pt x="27" y="23"/>
                        <a:pt x="27" y="23"/>
                      </a:cubicBezTo>
                      <a:cubicBezTo>
                        <a:pt x="27" y="23"/>
                        <a:pt x="27" y="23"/>
                        <a:pt x="27" y="23"/>
                      </a:cubicBezTo>
                      <a:cubicBezTo>
                        <a:pt x="27" y="24"/>
                        <a:pt x="27" y="24"/>
                        <a:pt x="27" y="24"/>
                      </a:cubicBezTo>
                      <a:cubicBezTo>
                        <a:pt x="27" y="24"/>
                        <a:pt x="27" y="24"/>
                        <a:pt x="27" y="24"/>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6" y="25"/>
                        <a:pt x="26" y="25"/>
                        <a:pt x="26" y="25"/>
                      </a:cubicBezTo>
                      <a:cubicBezTo>
                        <a:pt x="26" y="25"/>
                        <a:pt x="26" y="25"/>
                        <a:pt x="26" y="25"/>
                      </a:cubicBezTo>
                      <a:cubicBezTo>
                        <a:pt x="24" y="27"/>
                        <a:pt x="24" y="27"/>
                        <a:pt x="24" y="27"/>
                      </a:cubicBezTo>
                      <a:cubicBezTo>
                        <a:pt x="24" y="27"/>
                        <a:pt x="24" y="27"/>
                        <a:pt x="24" y="27"/>
                      </a:cubicBezTo>
                      <a:cubicBezTo>
                        <a:pt x="24" y="28"/>
                        <a:pt x="24" y="28"/>
                        <a:pt x="24" y="28"/>
                      </a:cubicBezTo>
                      <a:cubicBezTo>
                        <a:pt x="24" y="28"/>
                        <a:pt x="24" y="28"/>
                        <a:pt x="24" y="28"/>
                      </a:cubicBezTo>
                      <a:cubicBezTo>
                        <a:pt x="24" y="28"/>
                        <a:pt x="24" y="28"/>
                        <a:pt x="24" y="28"/>
                      </a:cubicBezTo>
                      <a:cubicBezTo>
                        <a:pt x="23" y="28"/>
                        <a:pt x="23" y="28"/>
                        <a:pt x="23" y="28"/>
                      </a:cubicBezTo>
                      <a:cubicBezTo>
                        <a:pt x="22" y="28"/>
                        <a:pt x="22" y="28"/>
                        <a:pt x="22" y="28"/>
                      </a:cubicBezTo>
                      <a:cubicBezTo>
                        <a:pt x="21" y="29"/>
                        <a:pt x="21" y="29"/>
                        <a:pt x="21" y="29"/>
                      </a:cubicBezTo>
                      <a:cubicBezTo>
                        <a:pt x="21" y="29"/>
                        <a:pt x="21" y="29"/>
                        <a:pt x="21" y="29"/>
                      </a:cubicBezTo>
                      <a:cubicBezTo>
                        <a:pt x="20" y="30"/>
                        <a:pt x="20" y="30"/>
                        <a:pt x="20" y="30"/>
                      </a:cubicBezTo>
                      <a:cubicBezTo>
                        <a:pt x="19" y="31"/>
                        <a:pt x="19" y="31"/>
                        <a:pt x="19" y="31"/>
                      </a:cubicBezTo>
                      <a:cubicBezTo>
                        <a:pt x="19" y="31"/>
                        <a:pt x="19" y="31"/>
                        <a:pt x="19" y="31"/>
                      </a:cubicBezTo>
                      <a:cubicBezTo>
                        <a:pt x="18" y="32"/>
                        <a:pt x="18" y="32"/>
                        <a:pt x="18" y="32"/>
                      </a:cubicBezTo>
                      <a:cubicBezTo>
                        <a:pt x="18" y="32"/>
                        <a:pt x="18" y="32"/>
                        <a:pt x="18" y="32"/>
                      </a:cubicBezTo>
                      <a:cubicBezTo>
                        <a:pt x="18" y="32"/>
                        <a:pt x="18" y="32"/>
                        <a:pt x="18" y="32"/>
                      </a:cubicBezTo>
                      <a:cubicBezTo>
                        <a:pt x="18" y="33"/>
                        <a:pt x="18" y="33"/>
                        <a:pt x="18" y="33"/>
                      </a:cubicBezTo>
                      <a:cubicBezTo>
                        <a:pt x="19" y="33"/>
                        <a:pt x="19" y="33"/>
                        <a:pt x="19" y="33"/>
                      </a:cubicBezTo>
                      <a:cubicBezTo>
                        <a:pt x="20" y="33"/>
                        <a:pt x="20" y="33"/>
                        <a:pt x="20" y="33"/>
                      </a:cubicBezTo>
                      <a:cubicBezTo>
                        <a:pt x="21" y="32"/>
                        <a:pt x="21" y="32"/>
                        <a:pt x="21" y="32"/>
                      </a:cubicBezTo>
                      <a:cubicBezTo>
                        <a:pt x="21" y="32"/>
                        <a:pt x="21" y="32"/>
                        <a:pt x="21" y="32"/>
                      </a:cubicBezTo>
                      <a:cubicBezTo>
                        <a:pt x="22" y="32"/>
                        <a:pt x="22" y="32"/>
                        <a:pt x="22" y="32"/>
                      </a:cubicBezTo>
                      <a:cubicBezTo>
                        <a:pt x="21" y="33"/>
                        <a:pt x="21" y="33"/>
                        <a:pt x="21" y="33"/>
                      </a:cubicBezTo>
                      <a:cubicBezTo>
                        <a:pt x="21" y="33"/>
                        <a:pt x="21" y="33"/>
                        <a:pt x="21" y="33"/>
                      </a:cubicBezTo>
                      <a:cubicBezTo>
                        <a:pt x="18" y="33"/>
                        <a:pt x="18" y="33"/>
                        <a:pt x="18" y="33"/>
                      </a:cubicBezTo>
                      <a:cubicBezTo>
                        <a:pt x="17" y="33"/>
                        <a:pt x="17" y="33"/>
                        <a:pt x="17" y="33"/>
                      </a:cubicBezTo>
                      <a:cubicBezTo>
                        <a:pt x="17" y="33"/>
                        <a:pt x="17" y="33"/>
                        <a:pt x="17" y="33"/>
                      </a:cubicBezTo>
                      <a:cubicBezTo>
                        <a:pt x="17" y="33"/>
                        <a:pt x="17" y="33"/>
                        <a:pt x="17" y="33"/>
                      </a:cubicBezTo>
                      <a:cubicBezTo>
                        <a:pt x="18" y="32"/>
                        <a:pt x="18" y="32"/>
                        <a:pt x="18" y="32"/>
                      </a:cubicBezTo>
                      <a:cubicBezTo>
                        <a:pt x="18" y="31"/>
                        <a:pt x="18" y="31"/>
                        <a:pt x="18" y="31"/>
                      </a:cubicBezTo>
                      <a:cubicBezTo>
                        <a:pt x="18" y="31"/>
                        <a:pt x="18" y="31"/>
                        <a:pt x="18" y="31"/>
                      </a:cubicBezTo>
                      <a:cubicBezTo>
                        <a:pt x="19" y="31"/>
                        <a:pt x="19" y="31"/>
                        <a:pt x="19" y="31"/>
                      </a:cubicBezTo>
                      <a:cubicBezTo>
                        <a:pt x="19" y="31"/>
                        <a:pt x="19" y="31"/>
                        <a:pt x="19" y="31"/>
                      </a:cubicBezTo>
                      <a:cubicBezTo>
                        <a:pt x="20" y="29"/>
                        <a:pt x="20" y="29"/>
                        <a:pt x="20" y="29"/>
                      </a:cubicBezTo>
                      <a:cubicBezTo>
                        <a:pt x="20" y="29"/>
                        <a:pt x="20" y="29"/>
                        <a:pt x="20" y="29"/>
                      </a:cubicBezTo>
                      <a:cubicBezTo>
                        <a:pt x="21" y="28"/>
                        <a:pt x="21" y="28"/>
                        <a:pt x="21" y="28"/>
                      </a:cubicBezTo>
                      <a:cubicBezTo>
                        <a:pt x="21" y="28"/>
                        <a:pt x="21" y="28"/>
                        <a:pt x="21" y="28"/>
                      </a:cubicBezTo>
                      <a:cubicBezTo>
                        <a:pt x="22" y="28"/>
                        <a:pt x="22" y="28"/>
                        <a:pt x="22" y="28"/>
                      </a:cubicBezTo>
                      <a:cubicBezTo>
                        <a:pt x="22" y="28"/>
                        <a:pt x="22" y="28"/>
                        <a:pt x="22" y="28"/>
                      </a:cubicBezTo>
                      <a:cubicBezTo>
                        <a:pt x="22" y="27"/>
                        <a:pt x="22" y="27"/>
                        <a:pt x="22" y="27"/>
                      </a:cubicBezTo>
                      <a:cubicBezTo>
                        <a:pt x="22" y="27"/>
                        <a:pt x="22" y="27"/>
                        <a:pt x="22" y="27"/>
                      </a:cubicBezTo>
                      <a:cubicBezTo>
                        <a:pt x="22" y="27"/>
                        <a:pt x="22" y="27"/>
                        <a:pt x="22" y="27"/>
                      </a:cubicBezTo>
                      <a:cubicBezTo>
                        <a:pt x="23" y="26"/>
                        <a:pt x="23" y="26"/>
                        <a:pt x="23" y="26"/>
                      </a:cubicBezTo>
                      <a:cubicBezTo>
                        <a:pt x="23" y="26"/>
                        <a:pt x="23" y="26"/>
                        <a:pt x="23" y="26"/>
                      </a:cubicBezTo>
                      <a:cubicBezTo>
                        <a:pt x="23" y="25"/>
                        <a:pt x="23" y="25"/>
                        <a:pt x="23" y="25"/>
                      </a:cubicBezTo>
                      <a:cubicBezTo>
                        <a:pt x="23" y="25"/>
                        <a:pt x="23" y="25"/>
                        <a:pt x="23" y="25"/>
                      </a:cubicBezTo>
                      <a:cubicBezTo>
                        <a:pt x="23" y="25"/>
                        <a:pt x="23" y="25"/>
                        <a:pt x="23" y="25"/>
                      </a:cubicBezTo>
                      <a:cubicBezTo>
                        <a:pt x="23" y="24"/>
                        <a:pt x="23" y="24"/>
                        <a:pt x="23" y="24"/>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5"/>
                        <a:pt x="24" y="25"/>
                        <a:pt x="24" y="25"/>
                      </a:cubicBezTo>
                      <a:cubicBezTo>
                        <a:pt x="24" y="24"/>
                        <a:pt x="24" y="24"/>
                        <a:pt x="24" y="24"/>
                      </a:cubicBezTo>
                      <a:cubicBezTo>
                        <a:pt x="24" y="25"/>
                        <a:pt x="24" y="25"/>
                        <a:pt x="24" y="25"/>
                      </a:cubicBezTo>
                      <a:cubicBezTo>
                        <a:pt x="24" y="26"/>
                        <a:pt x="24" y="26"/>
                        <a:pt x="24" y="26"/>
                      </a:cubicBezTo>
                      <a:cubicBezTo>
                        <a:pt x="23" y="27"/>
                        <a:pt x="23" y="27"/>
                        <a:pt x="23" y="27"/>
                      </a:cubicBezTo>
                      <a:cubicBezTo>
                        <a:pt x="23" y="27"/>
                        <a:pt x="23" y="27"/>
                        <a:pt x="23" y="27"/>
                      </a:cubicBezTo>
                      <a:cubicBezTo>
                        <a:pt x="23" y="27"/>
                        <a:pt x="23" y="27"/>
                        <a:pt x="23" y="27"/>
                      </a:cubicBezTo>
                      <a:cubicBezTo>
                        <a:pt x="23" y="28"/>
                        <a:pt x="23" y="28"/>
                        <a:pt x="23" y="28"/>
                      </a:cubicBezTo>
                      <a:cubicBezTo>
                        <a:pt x="23" y="28"/>
                        <a:pt x="23" y="28"/>
                        <a:pt x="23" y="28"/>
                      </a:cubicBezTo>
                      <a:cubicBezTo>
                        <a:pt x="23" y="28"/>
                        <a:pt x="23" y="28"/>
                        <a:pt x="23" y="28"/>
                      </a:cubicBezTo>
                      <a:cubicBezTo>
                        <a:pt x="24" y="27"/>
                        <a:pt x="24" y="27"/>
                        <a:pt x="24" y="27"/>
                      </a:cubicBezTo>
                      <a:cubicBezTo>
                        <a:pt x="24" y="27"/>
                        <a:pt x="24" y="27"/>
                        <a:pt x="24" y="27"/>
                      </a:cubicBezTo>
                      <a:cubicBezTo>
                        <a:pt x="24" y="27"/>
                        <a:pt x="24" y="27"/>
                        <a:pt x="24" y="27"/>
                      </a:cubicBezTo>
                      <a:cubicBezTo>
                        <a:pt x="24" y="26"/>
                        <a:pt x="24" y="26"/>
                        <a:pt x="24" y="26"/>
                      </a:cubicBezTo>
                      <a:cubicBezTo>
                        <a:pt x="24" y="26"/>
                        <a:pt x="24" y="26"/>
                        <a:pt x="24" y="26"/>
                      </a:cubicBezTo>
                      <a:cubicBezTo>
                        <a:pt x="25" y="25"/>
                        <a:pt x="25" y="25"/>
                        <a:pt x="25" y="25"/>
                      </a:cubicBezTo>
                      <a:cubicBezTo>
                        <a:pt x="25" y="25"/>
                        <a:pt x="25" y="25"/>
                        <a:pt x="25" y="25"/>
                      </a:cubicBezTo>
                      <a:cubicBezTo>
                        <a:pt x="26" y="25"/>
                        <a:pt x="26" y="25"/>
                        <a:pt x="26" y="25"/>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cubicBezTo>
                        <a:pt x="27" y="24"/>
                        <a:pt x="27" y="24"/>
                        <a:pt x="27" y="24"/>
                      </a:cubicBezTo>
                      <a:cubicBezTo>
                        <a:pt x="26" y="23"/>
                        <a:pt x="26" y="23"/>
                        <a:pt x="26" y="23"/>
                      </a:cubicBezTo>
                      <a:cubicBezTo>
                        <a:pt x="26" y="23"/>
                        <a:pt x="26" y="23"/>
                        <a:pt x="26" y="23"/>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19"/>
                        <a:pt x="25" y="19"/>
                        <a:pt x="25" y="19"/>
                      </a:cubicBezTo>
                      <a:cubicBezTo>
                        <a:pt x="25" y="19"/>
                        <a:pt x="25" y="19"/>
                        <a:pt x="25" y="19"/>
                      </a:cubicBezTo>
                      <a:cubicBezTo>
                        <a:pt x="26" y="19"/>
                        <a:pt x="26" y="19"/>
                        <a:pt x="26" y="19"/>
                      </a:cubicBezTo>
                      <a:cubicBezTo>
                        <a:pt x="26" y="19"/>
                        <a:pt x="26" y="19"/>
                        <a:pt x="26" y="19"/>
                      </a:cubicBezTo>
                      <a:cubicBezTo>
                        <a:pt x="26" y="18"/>
                        <a:pt x="26" y="18"/>
                        <a:pt x="26" y="18"/>
                      </a:cubicBezTo>
                      <a:cubicBezTo>
                        <a:pt x="25" y="18"/>
                        <a:pt x="25" y="18"/>
                        <a:pt x="25" y="18"/>
                      </a:cubicBezTo>
                      <a:cubicBezTo>
                        <a:pt x="25" y="18"/>
                        <a:pt x="25" y="18"/>
                        <a:pt x="25" y="18"/>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20"/>
                        <a:pt x="24" y="20"/>
                        <a:pt x="24" y="20"/>
                      </a:cubicBezTo>
                      <a:cubicBezTo>
                        <a:pt x="24" y="20"/>
                        <a:pt x="24" y="20"/>
                        <a:pt x="24" y="20"/>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0"/>
                        <a:pt x="24" y="20"/>
                        <a:pt x="24" y="20"/>
                      </a:cubicBezTo>
                      <a:cubicBezTo>
                        <a:pt x="24" y="20"/>
                        <a:pt x="24" y="20"/>
                        <a:pt x="24" y="20"/>
                      </a:cubicBezTo>
                      <a:cubicBezTo>
                        <a:pt x="24" y="20"/>
                        <a:pt x="24" y="20"/>
                        <a:pt x="24" y="20"/>
                      </a:cubicBezTo>
                      <a:cubicBezTo>
                        <a:pt x="24" y="20"/>
                        <a:pt x="24" y="20"/>
                        <a:pt x="24" y="20"/>
                      </a:cubicBezTo>
                      <a:cubicBezTo>
                        <a:pt x="23" y="20"/>
                        <a:pt x="23" y="20"/>
                        <a:pt x="23" y="20"/>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2" y="19"/>
                        <a:pt x="22" y="19"/>
                        <a:pt x="22" y="19"/>
                      </a:cubicBezTo>
                      <a:cubicBezTo>
                        <a:pt x="22" y="19"/>
                        <a:pt x="22" y="19"/>
                        <a:pt x="22" y="19"/>
                      </a:cubicBezTo>
                      <a:cubicBezTo>
                        <a:pt x="22" y="20"/>
                        <a:pt x="22" y="20"/>
                        <a:pt x="22" y="20"/>
                      </a:cubicBezTo>
                      <a:cubicBezTo>
                        <a:pt x="22" y="20"/>
                        <a:pt x="22" y="20"/>
                        <a:pt x="22" y="20"/>
                      </a:cubicBezTo>
                      <a:cubicBezTo>
                        <a:pt x="22" y="20"/>
                        <a:pt x="22" y="20"/>
                        <a:pt x="22" y="20"/>
                      </a:cubicBezTo>
                      <a:cubicBezTo>
                        <a:pt x="22" y="19"/>
                        <a:pt x="22" y="19"/>
                        <a:pt x="22" y="19"/>
                      </a:cubicBezTo>
                      <a:cubicBezTo>
                        <a:pt x="22" y="19"/>
                        <a:pt x="22" y="19"/>
                        <a:pt x="22" y="19"/>
                      </a:cubicBezTo>
                      <a:cubicBezTo>
                        <a:pt x="22" y="18"/>
                        <a:pt x="22" y="18"/>
                        <a:pt x="22" y="18"/>
                      </a:cubicBezTo>
                      <a:cubicBezTo>
                        <a:pt x="21" y="18"/>
                        <a:pt x="21" y="18"/>
                        <a:pt x="21" y="18"/>
                      </a:cubicBezTo>
                      <a:cubicBezTo>
                        <a:pt x="21" y="17"/>
                        <a:pt x="21" y="17"/>
                        <a:pt x="21" y="17"/>
                      </a:cubicBezTo>
                      <a:cubicBezTo>
                        <a:pt x="21" y="17"/>
                        <a:pt x="21" y="17"/>
                        <a:pt x="21" y="17"/>
                      </a:cubicBezTo>
                      <a:cubicBezTo>
                        <a:pt x="20" y="17"/>
                        <a:pt x="20" y="17"/>
                        <a:pt x="20" y="17"/>
                      </a:cubicBezTo>
                      <a:cubicBezTo>
                        <a:pt x="21" y="17"/>
                        <a:pt x="21" y="17"/>
                        <a:pt x="21" y="17"/>
                      </a:cubicBezTo>
                      <a:cubicBezTo>
                        <a:pt x="21" y="17"/>
                        <a:pt x="21" y="17"/>
                        <a:pt x="21" y="17"/>
                      </a:cubicBezTo>
                      <a:cubicBezTo>
                        <a:pt x="21" y="17"/>
                        <a:pt x="21" y="17"/>
                        <a:pt x="21" y="17"/>
                      </a:cubicBezTo>
                      <a:cubicBezTo>
                        <a:pt x="21" y="17"/>
                        <a:pt x="21" y="17"/>
                        <a:pt x="21" y="17"/>
                      </a:cubicBezTo>
                      <a:cubicBezTo>
                        <a:pt x="20" y="17"/>
                        <a:pt x="20" y="17"/>
                        <a:pt x="20" y="17"/>
                      </a:cubicBezTo>
                      <a:cubicBezTo>
                        <a:pt x="19" y="18"/>
                        <a:pt x="19" y="18"/>
                        <a:pt x="19" y="18"/>
                      </a:cubicBezTo>
                      <a:cubicBezTo>
                        <a:pt x="19" y="18"/>
                        <a:pt x="19" y="18"/>
                        <a:pt x="19" y="18"/>
                      </a:cubicBezTo>
                      <a:cubicBezTo>
                        <a:pt x="19" y="17"/>
                        <a:pt x="19" y="17"/>
                        <a:pt x="19" y="17"/>
                      </a:cubicBezTo>
                      <a:cubicBezTo>
                        <a:pt x="18" y="17"/>
                        <a:pt x="18" y="17"/>
                        <a:pt x="18" y="17"/>
                      </a:cubicBezTo>
                      <a:cubicBezTo>
                        <a:pt x="18" y="17"/>
                        <a:pt x="18" y="17"/>
                        <a:pt x="18" y="17"/>
                      </a:cubicBezTo>
                      <a:cubicBezTo>
                        <a:pt x="17" y="17"/>
                        <a:pt x="17" y="17"/>
                        <a:pt x="17" y="17"/>
                      </a:cubicBezTo>
                      <a:cubicBezTo>
                        <a:pt x="16" y="17"/>
                        <a:pt x="16" y="17"/>
                        <a:pt x="16" y="17"/>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6" y="17"/>
                        <a:pt x="16" y="17"/>
                        <a:pt x="16" y="17"/>
                      </a:cubicBezTo>
                      <a:cubicBezTo>
                        <a:pt x="16" y="17"/>
                        <a:pt x="16" y="17"/>
                        <a:pt x="16" y="17"/>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3" y="15"/>
                        <a:pt x="13" y="15"/>
                        <a:pt x="13" y="15"/>
                      </a:cubicBezTo>
                      <a:cubicBezTo>
                        <a:pt x="13" y="15"/>
                        <a:pt x="13" y="15"/>
                        <a:pt x="13" y="15"/>
                      </a:cubicBezTo>
                      <a:cubicBezTo>
                        <a:pt x="12" y="15"/>
                        <a:pt x="12" y="15"/>
                        <a:pt x="12" y="15"/>
                      </a:cubicBezTo>
                      <a:cubicBezTo>
                        <a:pt x="12" y="15"/>
                        <a:pt x="12" y="15"/>
                        <a:pt x="12" y="15"/>
                      </a:cubicBezTo>
                      <a:cubicBezTo>
                        <a:pt x="11" y="15"/>
                        <a:pt x="11" y="15"/>
                        <a:pt x="11" y="15"/>
                      </a:cubicBezTo>
                      <a:cubicBezTo>
                        <a:pt x="11" y="15"/>
                        <a:pt x="11" y="15"/>
                        <a:pt x="11" y="15"/>
                      </a:cubicBezTo>
                      <a:cubicBezTo>
                        <a:pt x="10" y="15"/>
                        <a:pt x="10" y="15"/>
                        <a:pt x="10" y="15"/>
                      </a:cubicBezTo>
                      <a:cubicBezTo>
                        <a:pt x="10" y="15"/>
                        <a:pt x="10" y="15"/>
                        <a:pt x="10" y="15"/>
                      </a:cubicBezTo>
                      <a:cubicBezTo>
                        <a:pt x="10" y="15"/>
                        <a:pt x="10" y="15"/>
                        <a:pt x="10" y="15"/>
                      </a:cubicBezTo>
                      <a:cubicBezTo>
                        <a:pt x="9" y="14"/>
                        <a:pt x="9" y="14"/>
                        <a:pt x="9" y="14"/>
                      </a:cubicBezTo>
                      <a:cubicBezTo>
                        <a:pt x="9" y="14"/>
                        <a:pt x="9" y="14"/>
                        <a:pt x="9" y="14"/>
                      </a:cubicBezTo>
                      <a:cubicBezTo>
                        <a:pt x="8" y="13"/>
                        <a:pt x="8" y="13"/>
                        <a:pt x="8" y="13"/>
                      </a:cubicBezTo>
                      <a:cubicBezTo>
                        <a:pt x="8" y="13"/>
                        <a:pt x="8" y="13"/>
                        <a:pt x="8" y="13"/>
                      </a:cubicBezTo>
                      <a:cubicBezTo>
                        <a:pt x="7" y="13"/>
                        <a:pt x="7" y="13"/>
                        <a:pt x="7" y="13"/>
                      </a:cubicBezTo>
                      <a:cubicBezTo>
                        <a:pt x="7" y="12"/>
                        <a:pt x="7" y="12"/>
                        <a:pt x="7" y="12"/>
                      </a:cubicBezTo>
                      <a:cubicBezTo>
                        <a:pt x="6" y="12"/>
                        <a:pt x="6" y="12"/>
                        <a:pt x="6" y="12"/>
                      </a:cubicBezTo>
                      <a:cubicBezTo>
                        <a:pt x="6" y="12"/>
                        <a:pt x="6" y="12"/>
                        <a:pt x="6" y="12"/>
                      </a:cubicBezTo>
                      <a:cubicBezTo>
                        <a:pt x="6" y="12"/>
                        <a:pt x="6" y="12"/>
                        <a:pt x="6" y="12"/>
                      </a:cubicBezTo>
                      <a:cubicBezTo>
                        <a:pt x="5" y="11"/>
                        <a:pt x="5" y="11"/>
                        <a:pt x="5" y="11"/>
                      </a:cubicBezTo>
                      <a:cubicBezTo>
                        <a:pt x="5" y="11"/>
                        <a:pt x="5" y="11"/>
                        <a:pt x="5" y="11"/>
                      </a:cubicBezTo>
                      <a:cubicBezTo>
                        <a:pt x="5" y="11"/>
                        <a:pt x="5" y="11"/>
                        <a:pt x="5" y="11"/>
                      </a:cubicBezTo>
                      <a:cubicBezTo>
                        <a:pt x="4" y="10"/>
                        <a:pt x="4" y="10"/>
                        <a:pt x="4" y="10"/>
                      </a:cubicBezTo>
                      <a:cubicBezTo>
                        <a:pt x="3" y="9"/>
                        <a:pt x="3" y="9"/>
                        <a:pt x="3" y="9"/>
                      </a:cubicBezTo>
                      <a:cubicBezTo>
                        <a:pt x="3" y="9"/>
                        <a:pt x="3" y="9"/>
                        <a:pt x="3" y="9"/>
                      </a:cubicBezTo>
                      <a:cubicBezTo>
                        <a:pt x="2" y="8"/>
                        <a:pt x="2" y="8"/>
                        <a:pt x="2" y="8"/>
                      </a:cubicBezTo>
                      <a:cubicBezTo>
                        <a:pt x="2" y="9"/>
                        <a:pt x="2" y="9"/>
                        <a:pt x="2" y="9"/>
                      </a:cubicBezTo>
                      <a:cubicBezTo>
                        <a:pt x="2" y="9"/>
                        <a:pt x="2" y="9"/>
                        <a:pt x="2" y="9"/>
                      </a:cubicBezTo>
                      <a:cubicBezTo>
                        <a:pt x="2" y="8"/>
                        <a:pt x="2" y="8"/>
                        <a:pt x="2" y="8"/>
                      </a:cubicBezTo>
                      <a:cubicBezTo>
                        <a:pt x="1" y="8"/>
                        <a:pt x="1" y="8"/>
                        <a:pt x="1" y="8"/>
                      </a:cubicBezTo>
                      <a:cubicBezTo>
                        <a:pt x="1" y="8"/>
                        <a:pt x="1" y="8"/>
                        <a:pt x="1" y="8"/>
                      </a:cubicBezTo>
                      <a:cubicBezTo>
                        <a:pt x="1" y="8"/>
                        <a:pt x="1" y="8"/>
                        <a:pt x="1" y="8"/>
                      </a:cubicBezTo>
                      <a:cubicBezTo>
                        <a:pt x="0" y="8"/>
                        <a:pt x="0" y="8"/>
                        <a:pt x="0"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3"/>
                        <a:pt x="0" y="13"/>
                        <a:pt x="0" y="13"/>
                      </a:cubicBezTo>
                      <a:cubicBezTo>
                        <a:pt x="0" y="14"/>
                        <a:pt x="0" y="14"/>
                        <a:pt x="0" y="14"/>
                      </a:cubicBezTo>
                      <a:cubicBezTo>
                        <a:pt x="0" y="14"/>
                        <a:pt x="0" y="14"/>
                        <a:pt x="0" y="14"/>
                      </a:cubicBezTo>
                      <a:cubicBezTo>
                        <a:pt x="0" y="15"/>
                        <a:pt x="0" y="15"/>
                        <a:pt x="0" y="15"/>
                      </a:cubicBezTo>
                      <a:cubicBezTo>
                        <a:pt x="0" y="16"/>
                        <a:pt x="0" y="16"/>
                        <a:pt x="0" y="16"/>
                      </a:cubicBezTo>
                      <a:cubicBezTo>
                        <a:pt x="0" y="17"/>
                        <a:pt x="0" y="17"/>
                        <a:pt x="0" y="17"/>
                      </a:cubicBezTo>
                      <a:cubicBezTo>
                        <a:pt x="0" y="18"/>
                        <a:pt x="0" y="18"/>
                        <a:pt x="0" y="18"/>
                      </a:cubicBezTo>
                      <a:cubicBezTo>
                        <a:pt x="0" y="18"/>
                        <a:pt x="0" y="18"/>
                        <a:pt x="0" y="18"/>
                      </a:cubicBezTo>
                      <a:cubicBezTo>
                        <a:pt x="0" y="18"/>
                        <a:pt x="0" y="18"/>
                        <a:pt x="0" y="18"/>
                      </a:cubicBezTo>
                      <a:cubicBezTo>
                        <a:pt x="0" y="19"/>
                        <a:pt x="0" y="19"/>
                        <a:pt x="0" y="19"/>
                      </a:cubicBezTo>
                      <a:cubicBezTo>
                        <a:pt x="0" y="19"/>
                        <a:pt x="1" y="19"/>
                        <a:pt x="1" y="19"/>
                      </a:cubicBezTo>
                      <a:cubicBezTo>
                        <a:pt x="1" y="20"/>
                        <a:pt x="1" y="20"/>
                        <a:pt x="1" y="20"/>
                      </a:cubicBezTo>
                      <a:cubicBezTo>
                        <a:pt x="1" y="21"/>
                        <a:pt x="1" y="21"/>
                        <a:pt x="1" y="21"/>
                      </a:cubicBezTo>
                      <a:cubicBezTo>
                        <a:pt x="1" y="21"/>
                        <a:pt x="1" y="21"/>
                        <a:pt x="1" y="21"/>
                      </a:cubicBezTo>
                      <a:cubicBezTo>
                        <a:pt x="1" y="21"/>
                        <a:pt x="1" y="21"/>
                        <a:pt x="1" y="21"/>
                      </a:cubicBezTo>
                      <a:cubicBezTo>
                        <a:pt x="2" y="22"/>
                        <a:pt x="2" y="22"/>
                        <a:pt x="2" y="22"/>
                      </a:cubicBezTo>
                      <a:cubicBezTo>
                        <a:pt x="2" y="22"/>
                        <a:pt x="2" y="22"/>
                        <a:pt x="2" y="22"/>
                      </a:cubicBezTo>
                      <a:cubicBezTo>
                        <a:pt x="2" y="22"/>
                        <a:pt x="2" y="22"/>
                        <a:pt x="2" y="22"/>
                      </a:cubicBezTo>
                      <a:cubicBezTo>
                        <a:pt x="2" y="23"/>
                        <a:pt x="2" y="23"/>
                        <a:pt x="2" y="23"/>
                      </a:cubicBezTo>
                      <a:cubicBezTo>
                        <a:pt x="2" y="24"/>
                        <a:pt x="2" y="24"/>
                        <a:pt x="2" y="24"/>
                      </a:cubicBezTo>
                      <a:cubicBezTo>
                        <a:pt x="2" y="24"/>
                        <a:pt x="2" y="24"/>
                        <a:pt x="2" y="24"/>
                      </a:cubicBezTo>
                      <a:cubicBezTo>
                        <a:pt x="2" y="26"/>
                        <a:pt x="2" y="26"/>
                        <a:pt x="2" y="26"/>
                      </a:cubicBezTo>
                      <a:cubicBezTo>
                        <a:pt x="2" y="27"/>
                        <a:pt x="2" y="27"/>
                        <a:pt x="2" y="27"/>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1"/>
                        <a:pt x="2" y="31"/>
                        <a:pt x="2" y="31"/>
                      </a:cubicBezTo>
                      <a:cubicBezTo>
                        <a:pt x="2" y="31"/>
                        <a:pt x="2" y="31"/>
                        <a:pt x="2" y="31"/>
                      </a:cubicBezTo>
                      <a:cubicBezTo>
                        <a:pt x="2" y="32"/>
                        <a:pt x="2" y="32"/>
                        <a:pt x="2" y="32"/>
                      </a:cubicBezTo>
                      <a:cubicBezTo>
                        <a:pt x="2" y="32"/>
                        <a:pt x="2" y="32"/>
                        <a:pt x="2" y="32"/>
                      </a:cubicBezTo>
                      <a:cubicBezTo>
                        <a:pt x="2" y="33"/>
                        <a:pt x="2" y="33"/>
                        <a:pt x="2" y="33"/>
                      </a:cubicBezTo>
                      <a:cubicBezTo>
                        <a:pt x="2" y="35"/>
                        <a:pt x="2" y="35"/>
                        <a:pt x="2" y="35"/>
                      </a:cubicBezTo>
                      <a:cubicBezTo>
                        <a:pt x="2" y="35"/>
                        <a:pt x="2" y="36"/>
                        <a:pt x="2" y="36"/>
                      </a:cubicBezTo>
                      <a:cubicBezTo>
                        <a:pt x="2" y="37"/>
                        <a:pt x="2" y="37"/>
                        <a:pt x="2" y="37"/>
                      </a:cubicBezTo>
                      <a:cubicBezTo>
                        <a:pt x="2" y="38"/>
                        <a:pt x="2" y="38"/>
                        <a:pt x="2" y="38"/>
                      </a:cubicBezTo>
                      <a:cubicBezTo>
                        <a:pt x="2" y="38"/>
                        <a:pt x="2" y="38"/>
                        <a:pt x="2" y="38"/>
                      </a:cubicBezTo>
                      <a:cubicBezTo>
                        <a:pt x="2" y="38"/>
                        <a:pt x="2" y="38"/>
                        <a:pt x="2" y="38"/>
                      </a:cubicBezTo>
                      <a:cubicBezTo>
                        <a:pt x="1" y="39"/>
                        <a:pt x="1" y="39"/>
                        <a:pt x="1" y="39"/>
                      </a:cubicBezTo>
                      <a:cubicBezTo>
                        <a:pt x="2" y="39"/>
                        <a:pt x="2" y="39"/>
                        <a:pt x="2" y="39"/>
                      </a:cubicBezTo>
                      <a:cubicBezTo>
                        <a:pt x="2" y="39"/>
                        <a:pt x="2" y="39"/>
                        <a:pt x="2" y="39"/>
                      </a:cubicBezTo>
                      <a:cubicBezTo>
                        <a:pt x="2" y="38"/>
                        <a:pt x="2" y="38"/>
                        <a:pt x="2" y="38"/>
                      </a:cubicBezTo>
                      <a:cubicBezTo>
                        <a:pt x="2" y="38"/>
                        <a:pt x="2" y="38"/>
                        <a:pt x="2" y="38"/>
                      </a:cubicBezTo>
                      <a:cubicBezTo>
                        <a:pt x="2" y="38"/>
                        <a:pt x="2" y="38"/>
                        <a:pt x="2" y="38"/>
                      </a:cubicBezTo>
                      <a:cubicBezTo>
                        <a:pt x="2" y="38"/>
                        <a:pt x="2" y="38"/>
                        <a:pt x="2" y="38"/>
                      </a:cubicBezTo>
                      <a:cubicBezTo>
                        <a:pt x="2" y="39"/>
                        <a:pt x="2" y="39"/>
                        <a:pt x="2" y="39"/>
                      </a:cubicBezTo>
                      <a:cubicBezTo>
                        <a:pt x="3" y="38"/>
                        <a:pt x="3" y="38"/>
                        <a:pt x="3" y="38"/>
                      </a:cubicBezTo>
                      <a:cubicBezTo>
                        <a:pt x="2" y="38"/>
                        <a:pt x="2" y="38"/>
                        <a:pt x="2" y="38"/>
                      </a:cubicBezTo>
                      <a:cubicBezTo>
                        <a:pt x="2" y="38"/>
                        <a:pt x="2" y="38"/>
                        <a:pt x="2" y="38"/>
                      </a:cubicBezTo>
                      <a:cubicBezTo>
                        <a:pt x="2" y="38"/>
                        <a:pt x="2" y="38"/>
                        <a:pt x="2" y="38"/>
                      </a:cubicBezTo>
                      <a:cubicBezTo>
                        <a:pt x="2" y="38"/>
                        <a:pt x="2" y="38"/>
                        <a:pt x="2" y="38"/>
                      </a:cubicBezTo>
                      <a:cubicBezTo>
                        <a:pt x="2" y="38"/>
                        <a:pt x="2" y="38"/>
                        <a:pt x="2" y="38"/>
                      </a:cubicBezTo>
                      <a:cubicBezTo>
                        <a:pt x="2" y="37"/>
                        <a:pt x="2" y="37"/>
                        <a:pt x="2" y="37"/>
                      </a:cubicBezTo>
                      <a:cubicBezTo>
                        <a:pt x="2" y="37"/>
                        <a:pt x="2" y="37"/>
                        <a:pt x="2" y="37"/>
                      </a:cubicBezTo>
                      <a:cubicBezTo>
                        <a:pt x="2" y="37"/>
                        <a:pt x="2" y="37"/>
                        <a:pt x="2" y="37"/>
                      </a:cubicBezTo>
                      <a:cubicBezTo>
                        <a:pt x="2" y="37"/>
                        <a:pt x="2" y="37"/>
                        <a:pt x="2" y="37"/>
                      </a:cubicBezTo>
                      <a:cubicBezTo>
                        <a:pt x="2" y="36"/>
                        <a:pt x="2" y="36"/>
                        <a:pt x="2" y="36"/>
                      </a:cubicBezTo>
                      <a:cubicBezTo>
                        <a:pt x="3" y="36"/>
                        <a:pt x="3" y="36"/>
                        <a:pt x="3" y="36"/>
                      </a:cubicBezTo>
                      <a:cubicBezTo>
                        <a:pt x="3" y="37"/>
                        <a:pt x="3" y="37"/>
                        <a:pt x="3" y="37"/>
                      </a:cubicBezTo>
                      <a:cubicBezTo>
                        <a:pt x="3" y="37"/>
                        <a:pt x="3" y="37"/>
                        <a:pt x="3" y="37"/>
                      </a:cubicBezTo>
                      <a:cubicBezTo>
                        <a:pt x="4" y="37"/>
                        <a:pt x="4" y="37"/>
                        <a:pt x="4" y="37"/>
                      </a:cubicBezTo>
                      <a:cubicBezTo>
                        <a:pt x="4" y="37"/>
                        <a:pt x="4" y="37"/>
                        <a:pt x="4" y="37"/>
                      </a:cubicBezTo>
                      <a:cubicBezTo>
                        <a:pt x="4" y="37"/>
                        <a:pt x="4" y="37"/>
                        <a:pt x="4" y="37"/>
                      </a:cubicBezTo>
                      <a:cubicBezTo>
                        <a:pt x="4" y="38"/>
                        <a:pt x="4" y="38"/>
                        <a:pt x="4" y="38"/>
                      </a:cubicBezTo>
                      <a:cubicBezTo>
                        <a:pt x="4" y="38"/>
                        <a:pt x="4" y="38"/>
                        <a:pt x="4" y="38"/>
                      </a:cubicBezTo>
                      <a:cubicBezTo>
                        <a:pt x="5" y="38"/>
                        <a:pt x="5" y="38"/>
                        <a:pt x="5" y="38"/>
                      </a:cubicBezTo>
                      <a:cubicBezTo>
                        <a:pt x="5" y="38"/>
                        <a:pt x="5" y="38"/>
                        <a:pt x="5" y="38"/>
                      </a:cubicBezTo>
                      <a:cubicBezTo>
                        <a:pt x="5" y="38"/>
                        <a:pt x="5" y="38"/>
                        <a:pt x="5" y="38"/>
                      </a:cubicBezTo>
                      <a:cubicBezTo>
                        <a:pt x="5" y="38"/>
                        <a:pt x="5" y="38"/>
                        <a:pt x="5" y="38"/>
                      </a:cubicBezTo>
                      <a:cubicBezTo>
                        <a:pt x="5" y="38"/>
                        <a:pt x="5" y="38"/>
                        <a:pt x="5" y="38"/>
                      </a:cubicBezTo>
                      <a:cubicBezTo>
                        <a:pt x="6" y="39"/>
                        <a:pt x="6" y="39"/>
                        <a:pt x="6" y="39"/>
                      </a:cubicBezTo>
                      <a:cubicBezTo>
                        <a:pt x="6" y="39"/>
                        <a:pt x="6" y="39"/>
                        <a:pt x="6" y="39"/>
                      </a:cubicBezTo>
                      <a:cubicBezTo>
                        <a:pt x="6" y="39"/>
                        <a:pt x="6" y="39"/>
                        <a:pt x="6" y="39"/>
                      </a:cubicBezTo>
                      <a:cubicBezTo>
                        <a:pt x="7" y="39"/>
                        <a:pt x="7" y="39"/>
                        <a:pt x="7" y="39"/>
                      </a:cubicBezTo>
                      <a:cubicBezTo>
                        <a:pt x="6" y="39"/>
                        <a:pt x="6" y="39"/>
                        <a:pt x="6" y="39"/>
                      </a:cubicBezTo>
                      <a:cubicBezTo>
                        <a:pt x="4" y="39"/>
                        <a:pt x="4" y="39"/>
                        <a:pt x="4" y="39"/>
                      </a:cubicBezTo>
                      <a:cubicBezTo>
                        <a:pt x="4" y="40"/>
                        <a:pt x="4" y="40"/>
                        <a:pt x="4" y="40"/>
                      </a:cubicBezTo>
                      <a:cubicBezTo>
                        <a:pt x="4" y="40"/>
                        <a:pt x="4" y="40"/>
                        <a:pt x="4"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0"/>
                        <a:pt x="3" y="40"/>
                        <a:pt x="3" y="40"/>
                      </a:cubicBezTo>
                      <a:cubicBezTo>
                        <a:pt x="3" y="40"/>
                        <a:pt x="3" y="40"/>
                        <a:pt x="3" y="40"/>
                      </a:cubicBezTo>
                      <a:cubicBezTo>
                        <a:pt x="2" y="40"/>
                        <a:pt x="2" y="40"/>
                        <a:pt x="2" y="40"/>
                      </a:cubicBezTo>
                      <a:cubicBezTo>
                        <a:pt x="3" y="39"/>
                        <a:pt x="3" y="39"/>
                        <a:pt x="3" y="39"/>
                      </a:cubicBezTo>
                      <a:cubicBezTo>
                        <a:pt x="2" y="39"/>
                        <a:pt x="2" y="39"/>
                        <a:pt x="2" y="39"/>
                      </a:cubicBezTo>
                      <a:cubicBezTo>
                        <a:pt x="2" y="39"/>
                        <a:pt x="2" y="39"/>
                        <a:pt x="2" y="39"/>
                      </a:cubicBezTo>
                      <a:cubicBezTo>
                        <a:pt x="2" y="39"/>
                        <a:pt x="2" y="39"/>
                        <a:pt x="2" y="39"/>
                      </a:cubicBezTo>
                      <a:cubicBezTo>
                        <a:pt x="2" y="40"/>
                        <a:pt x="2" y="40"/>
                        <a:pt x="2" y="40"/>
                      </a:cubicBezTo>
                      <a:cubicBezTo>
                        <a:pt x="2" y="41"/>
                        <a:pt x="2" y="41"/>
                        <a:pt x="2" y="41"/>
                      </a:cubicBezTo>
                      <a:cubicBezTo>
                        <a:pt x="2" y="42"/>
                        <a:pt x="2" y="42"/>
                        <a:pt x="2" y="42"/>
                      </a:cubicBezTo>
                      <a:cubicBezTo>
                        <a:pt x="2" y="42"/>
                        <a:pt x="2" y="42"/>
                        <a:pt x="2" y="42"/>
                      </a:cubicBezTo>
                      <a:cubicBezTo>
                        <a:pt x="2" y="43"/>
                        <a:pt x="2" y="43"/>
                        <a:pt x="3" y="43"/>
                      </a:cubicBezTo>
                      <a:cubicBezTo>
                        <a:pt x="3" y="43"/>
                        <a:pt x="3" y="43"/>
                        <a:pt x="3" y="43"/>
                      </a:cubicBezTo>
                      <a:cubicBezTo>
                        <a:pt x="3" y="43"/>
                        <a:pt x="3" y="43"/>
                        <a:pt x="3" y="43"/>
                      </a:cubicBezTo>
                      <a:cubicBezTo>
                        <a:pt x="3" y="43"/>
                        <a:pt x="3" y="43"/>
                        <a:pt x="3" y="43"/>
                      </a:cubicBezTo>
                      <a:cubicBezTo>
                        <a:pt x="3" y="43"/>
                        <a:pt x="3" y="43"/>
                        <a:pt x="3" y="43"/>
                      </a:cubicBezTo>
                      <a:cubicBezTo>
                        <a:pt x="3" y="44"/>
                        <a:pt x="3" y="44"/>
                        <a:pt x="3" y="44"/>
                      </a:cubicBezTo>
                      <a:cubicBezTo>
                        <a:pt x="3" y="44"/>
                        <a:pt x="3" y="44"/>
                        <a:pt x="3" y="44"/>
                      </a:cubicBezTo>
                      <a:cubicBezTo>
                        <a:pt x="3" y="43"/>
                        <a:pt x="3" y="43"/>
                        <a:pt x="3" y="43"/>
                      </a:cubicBezTo>
                      <a:cubicBezTo>
                        <a:pt x="3" y="43"/>
                        <a:pt x="3" y="43"/>
                        <a:pt x="3" y="43"/>
                      </a:cubicBezTo>
                      <a:cubicBezTo>
                        <a:pt x="3" y="43"/>
                        <a:pt x="3" y="43"/>
                        <a:pt x="3" y="43"/>
                      </a:cubicBezTo>
                      <a:cubicBezTo>
                        <a:pt x="4" y="43"/>
                        <a:pt x="4" y="43"/>
                        <a:pt x="4" y="43"/>
                      </a:cubicBezTo>
                      <a:cubicBezTo>
                        <a:pt x="4" y="43"/>
                        <a:pt x="4" y="43"/>
                        <a:pt x="4" y="43"/>
                      </a:cubicBezTo>
                      <a:cubicBezTo>
                        <a:pt x="4" y="43"/>
                        <a:pt x="4" y="43"/>
                        <a:pt x="4" y="43"/>
                      </a:cubicBezTo>
                      <a:cubicBezTo>
                        <a:pt x="4" y="43"/>
                        <a:pt x="4" y="43"/>
                        <a:pt x="4" y="43"/>
                      </a:cubicBezTo>
                      <a:cubicBezTo>
                        <a:pt x="5" y="43"/>
                        <a:pt x="5" y="43"/>
                        <a:pt x="5" y="43"/>
                      </a:cubicBezTo>
                      <a:cubicBezTo>
                        <a:pt x="5" y="43"/>
                        <a:pt x="5" y="43"/>
                        <a:pt x="5" y="43"/>
                      </a:cubicBezTo>
                      <a:cubicBezTo>
                        <a:pt x="5" y="44"/>
                        <a:pt x="5" y="44"/>
                        <a:pt x="5" y="44"/>
                      </a:cubicBezTo>
                      <a:cubicBezTo>
                        <a:pt x="5" y="44"/>
                        <a:pt x="5" y="44"/>
                        <a:pt x="5" y="44"/>
                      </a:cubicBezTo>
                      <a:cubicBezTo>
                        <a:pt x="6" y="45"/>
                        <a:pt x="6" y="45"/>
                        <a:pt x="6" y="45"/>
                      </a:cubicBezTo>
                      <a:cubicBezTo>
                        <a:pt x="6" y="45"/>
                        <a:pt x="6" y="45"/>
                        <a:pt x="6" y="45"/>
                      </a:cubicBezTo>
                      <a:cubicBezTo>
                        <a:pt x="6" y="45"/>
                        <a:pt x="6" y="45"/>
                        <a:pt x="6" y="45"/>
                      </a:cubicBezTo>
                      <a:cubicBezTo>
                        <a:pt x="5" y="45"/>
                        <a:pt x="5" y="45"/>
                        <a:pt x="5" y="45"/>
                      </a:cubicBezTo>
                      <a:cubicBezTo>
                        <a:pt x="5" y="45"/>
                        <a:pt x="5" y="45"/>
                        <a:pt x="5" y="45"/>
                      </a:cubicBezTo>
                      <a:cubicBezTo>
                        <a:pt x="5" y="45"/>
                        <a:pt x="5" y="45"/>
                        <a:pt x="5" y="45"/>
                      </a:cubicBezTo>
                      <a:cubicBezTo>
                        <a:pt x="5" y="44"/>
                        <a:pt x="5" y="44"/>
                        <a:pt x="5" y="44"/>
                      </a:cubicBezTo>
                      <a:cubicBezTo>
                        <a:pt x="5" y="44"/>
                        <a:pt x="5" y="44"/>
                        <a:pt x="5" y="44"/>
                      </a:cubicBezTo>
                      <a:cubicBezTo>
                        <a:pt x="5" y="44"/>
                        <a:pt x="5" y="44"/>
                        <a:pt x="5" y="44"/>
                      </a:cubicBezTo>
                      <a:cubicBezTo>
                        <a:pt x="4" y="44"/>
                        <a:pt x="4" y="44"/>
                        <a:pt x="4" y="44"/>
                      </a:cubicBezTo>
                      <a:cubicBezTo>
                        <a:pt x="4" y="45"/>
                        <a:pt x="4" y="45"/>
                        <a:pt x="4" y="45"/>
                      </a:cubicBezTo>
                      <a:cubicBezTo>
                        <a:pt x="4" y="45"/>
                        <a:pt x="4" y="45"/>
                        <a:pt x="4" y="45"/>
                      </a:cubicBezTo>
                      <a:cubicBezTo>
                        <a:pt x="4" y="46"/>
                        <a:pt x="4" y="46"/>
                        <a:pt x="4" y="46"/>
                      </a:cubicBezTo>
                      <a:cubicBezTo>
                        <a:pt x="4" y="46"/>
                        <a:pt x="4" y="46"/>
                        <a:pt x="4" y="46"/>
                      </a:cubicBezTo>
                      <a:cubicBezTo>
                        <a:pt x="3" y="45"/>
                        <a:pt x="3" y="45"/>
                        <a:pt x="3" y="45"/>
                      </a:cubicBezTo>
                      <a:cubicBezTo>
                        <a:pt x="3" y="45"/>
                        <a:pt x="3" y="45"/>
                        <a:pt x="3" y="45"/>
                      </a:cubicBezTo>
                      <a:cubicBezTo>
                        <a:pt x="3" y="46"/>
                        <a:pt x="3" y="46"/>
                        <a:pt x="3" y="46"/>
                      </a:cubicBezTo>
                      <a:cubicBezTo>
                        <a:pt x="3" y="46"/>
                        <a:pt x="3" y="46"/>
                        <a:pt x="3" y="46"/>
                      </a:cubicBezTo>
                      <a:cubicBezTo>
                        <a:pt x="4" y="47"/>
                        <a:pt x="4" y="47"/>
                        <a:pt x="4" y="47"/>
                      </a:cubicBezTo>
                      <a:cubicBezTo>
                        <a:pt x="4" y="47"/>
                        <a:pt x="4" y="47"/>
                        <a:pt x="4" y="47"/>
                      </a:cubicBezTo>
                      <a:cubicBezTo>
                        <a:pt x="4" y="47"/>
                        <a:pt x="4" y="47"/>
                        <a:pt x="4" y="47"/>
                      </a:cubicBezTo>
                      <a:cubicBezTo>
                        <a:pt x="4" y="47"/>
                        <a:pt x="4" y="47"/>
                        <a:pt x="4" y="47"/>
                      </a:cubicBezTo>
                      <a:cubicBezTo>
                        <a:pt x="3" y="47"/>
                        <a:pt x="3" y="47"/>
                        <a:pt x="3"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4" y="49"/>
                        <a:pt x="4" y="49"/>
                        <a:pt x="4" y="49"/>
                      </a:cubicBezTo>
                      <a:cubicBezTo>
                        <a:pt x="4" y="50"/>
                        <a:pt x="4" y="50"/>
                        <a:pt x="4" y="50"/>
                      </a:cubicBezTo>
                      <a:cubicBezTo>
                        <a:pt x="4" y="50"/>
                        <a:pt x="4" y="50"/>
                        <a:pt x="4" y="50"/>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2" y="50"/>
                        <a:pt x="2" y="50"/>
                        <a:pt x="2" y="50"/>
                      </a:cubicBezTo>
                      <a:cubicBezTo>
                        <a:pt x="2" y="50"/>
                        <a:pt x="2" y="50"/>
                        <a:pt x="2" y="50"/>
                      </a:cubicBezTo>
                      <a:cubicBezTo>
                        <a:pt x="2" y="50"/>
                        <a:pt x="2" y="50"/>
                        <a:pt x="2" y="50"/>
                      </a:cubicBezTo>
                      <a:cubicBezTo>
                        <a:pt x="2" y="50"/>
                        <a:pt x="2" y="50"/>
                        <a:pt x="2" y="50"/>
                      </a:cubicBezTo>
                      <a:cubicBezTo>
                        <a:pt x="1" y="50"/>
                        <a:pt x="1" y="50"/>
                        <a:pt x="1" y="50"/>
                      </a:cubicBezTo>
                      <a:cubicBezTo>
                        <a:pt x="1" y="49"/>
                        <a:pt x="1" y="49"/>
                        <a:pt x="1" y="49"/>
                      </a:cubicBezTo>
                      <a:cubicBezTo>
                        <a:pt x="1" y="49"/>
                        <a:pt x="2" y="48"/>
                        <a:pt x="2" y="48"/>
                      </a:cubicBezTo>
                      <a:cubicBezTo>
                        <a:pt x="2" y="46"/>
                        <a:pt x="2" y="46"/>
                        <a:pt x="2" y="46"/>
                      </a:cubicBezTo>
                      <a:cubicBezTo>
                        <a:pt x="2" y="46"/>
                        <a:pt x="2" y="46"/>
                        <a:pt x="2" y="46"/>
                      </a:cubicBezTo>
                      <a:cubicBezTo>
                        <a:pt x="2" y="45"/>
                        <a:pt x="2" y="45"/>
                        <a:pt x="2" y="45"/>
                      </a:cubicBezTo>
                      <a:cubicBezTo>
                        <a:pt x="2" y="45"/>
                        <a:pt x="2" y="45"/>
                        <a:pt x="2" y="45"/>
                      </a:cubicBezTo>
                      <a:cubicBezTo>
                        <a:pt x="2" y="45"/>
                        <a:pt x="2" y="45"/>
                        <a:pt x="2" y="45"/>
                      </a:cubicBezTo>
                      <a:cubicBezTo>
                        <a:pt x="2" y="44"/>
                        <a:pt x="2" y="44"/>
                        <a:pt x="2" y="44"/>
                      </a:cubicBezTo>
                      <a:cubicBezTo>
                        <a:pt x="2" y="44"/>
                        <a:pt x="2" y="44"/>
                        <a:pt x="2" y="44"/>
                      </a:cubicBezTo>
                      <a:cubicBezTo>
                        <a:pt x="2" y="44"/>
                        <a:pt x="2" y="44"/>
                        <a:pt x="2" y="44"/>
                      </a:cubicBezTo>
                      <a:cubicBezTo>
                        <a:pt x="2" y="45"/>
                        <a:pt x="2" y="45"/>
                        <a:pt x="2" y="45"/>
                      </a:cubicBezTo>
                      <a:cubicBezTo>
                        <a:pt x="1" y="48"/>
                        <a:pt x="1" y="48"/>
                        <a:pt x="1" y="48"/>
                      </a:cubicBezTo>
                      <a:cubicBezTo>
                        <a:pt x="1" y="50"/>
                        <a:pt x="1" y="50"/>
                        <a:pt x="1" y="50"/>
                      </a:cubicBezTo>
                      <a:cubicBezTo>
                        <a:pt x="0" y="50"/>
                        <a:pt x="0" y="50"/>
                        <a:pt x="0" y="50"/>
                      </a:cubicBezTo>
                      <a:cubicBezTo>
                        <a:pt x="0" y="50"/>
                        <a:pt x="0" y="50"/>
                        <a:pt x="0" y="50"/>
                      </a:cubicBezTo>
                      <a:cubicBezTo>
                        <a:pt x="0" y="51"/>
                        <a:pt x="0" y="51"/>
                        <a:pt x="0" y="51"/>
                      </a:cubicBezTo>
                      <a:cubicBezTo>
                        <a:pt x="0" y="51"/>
                        <a:pt x="0" y="51"/>
                        <a:pt x="0" y="51"/>
                      </a:cubicBezTo>
                      <a:cubicBezTo>
                        <a:pt x="0" y="51"/>
                        <a:pt x="0" y="51"/>
                        <a:pt x="0" y="51"/>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1"/>
                        <a:pt x="0" y="51"/>
                        <a:pt x="0" y="51"/>
                      </a:cubicBezTo>
                      <a:cubicBezTo>
                        <a:pt x="1" y="51"/>
                        <a:pt x="1" y="51"/>
                        <a:pt x="1" y="51"/>
                      </a:cubicBezTo>
                      <a:cubicBezTo>
                        <a:pt x="1" y="51"/>
                        <a:pt x="1" y="51"/>
                        <a:pt x="1" y="51"/>
                      </a:cubicBezTo>
                      <a:cubicBezTo>
                        <a:pt x="1" y="51"/>
                        <a:pt x="1" y="51"/>
                        <a:pt x="1" y="51"/>
                      </a:cubicBezTo>
                      <a:cubicBezTo>
                        <a:pt x="1" y="51"/>
                        <a:pt x="1" y="51"/>
                        <a:pt x="1" y="51"/>
                      </a:cubicBezTo>
                      <a:cubicBezTo>
                        <a:pt x="1" y="51"/>
                        <a:pt x="1" y="51"/>
                        <a:pt x="1" y="51"/>
                      </a:cubicBezTo>
                      <a:cubicBezTo>
                        <a:pt x="1" y="52"/>
                        <a:pt x="1" y="52"/>
                        <a:pt x="1" y="52"/>
                      </a:cubicBezTo>
                      <a:cubicBezTo>
                        <a:pt x="2" y="52"/>
                        <a:pt x="2" y="52"/>
                        <a:pt x="2" y="52"/>
                      </a:cubicBezTo>
                      <a:cubicBezTo>
                        <a:pt x="2" y="52"/>
                        <a:pt x="2" y="52"/>
                        <a:pt x="2" y="52"/>
                      </a:cubicBezTo>
                      <a:cubicBezTo>
                        <a:pt x="2" y="52"/>
                        <a:pt x="2" y="52"/>
                        <a:pt x="2" y="52"/>
                      </a:cubicBezTo>
                      <a:cubicBezTo>
                        <a:pt x="2" y="53"/>
                        <a:pt x="2" y="53"/>
                        <a:pt x="2" y="53"/>
                      </a:cubicBezTo>
                      <a:cubicBezTo>
                        <a:pt x="2" y="53"/>
                        <a:pt x="2" y="53"/>
                        <a:pt x="2" y="53"/>
                      </a:cubicBezTo>
                      <a:cubicBezTo>
                        <a:pt x="2" y="53"/>
                        <a:pt x="2" y="53"/>
                        <a:pt x="2"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4" y="52"/>
                        <a:pt x="4" y="52"/>
                        <a:pt x="4" y="52"/>
                      </a:cubicBezTo>
                      <a:cubicBezTo>
                        <a:pt x="4" y="52"/>
                        <a:pt x="4" y="52"/>
                        <a:pt x="4" y="52"/>
                      </a:cubicBezTo>
                      <a:cubicBezTo>
                        <a:pt x="4" y="52"/>
                        <a:pt x="4" y="52"/>
                        <a:pt x="4" y="52"/>
                      </a:cubicBezTo>
                      <a:cubicBezTo>
                        <a:pt x="4" y="53"/>
                        <a:pt x="4" y="53"/>
                        <a:pt x="4" y="53"/>
                      </a:cubicBezTo>
                      <a:cubicBezTo>
                        <a:pt x="4" y="53"/>
                        <a:pt x="4" y="53"/>
                        <a:pt x="4" y="53"/>
                      </a:cubicBezTo>
                      <a:cubicBezTo>
                        <a:pt x="4" y="53"/>
                        <a:pt x="4" y="53"/>
                        <a:pt x="4" y="53"/>
                      </a:cubicBezTo>
                      <a:cubicBezTo>
                        <a:pt x="4" y="52"/>
                        <a:pt x="4" y="52"/>
                        <a:pt x="4"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8" y="53"/>
                        <a:pt x="8" y="53"/>
                        <a:pt x="8" y="53"/>
                      </a:cubicBezTo>
                      <a:cubicBezTo>
                        <a:pt x="8" y="54"/>
                        <a:pt x="8" y="54"/>
                        <a:pt x="8" y="54"/>
                      </a:cubicBezTo>
                      <a:cubicBezTo>
                        <a:pt x="9" y="54"/>
                        <a:pt x="9" y="54"/>
                        <a:pt x="9" y="54"/>
                      </a:cubicBezTo>
                      <a:cubicBezTo>
                        <a:pt x="9" y="54"/>
                        <a:pt x="9" y="54"/>
                        <a:pt x="9" y="54"/>
                      </a:cubicBezTo>
                      <a:cubicBezTo>
                        <a:pt x="9" y="55"/>
                        <a:pt x="9" y="55"/>
                        <a:pt x="9" y="55"/>
                      </a:cubicBezTo>
                      <a:cubicBezTo>
                        <a:pt x="9" y="55"/>
                        <a:pt x="9" y="55"/>
                        <a:pt x="9" y="55"/>
                      </a:cubicBezTo>
                      <a:cubicBezTo>
                        <a:pt x="10" y="56"/>
                        <a:pt x="10" y="56"/>
                        <a:pt x="10" y="56"/>
                      </a:cubicBezTo>
                      <a:cubicBezTo>
                        <a:pt x="10" y="56"/>
                        <a:pt x="10" y="56"/>
                        <a:pt x="10" y="56"/>
                      </a:cubicBezTo>
                      <a:cubicBezTo>
                        <a:pt x="10" y="57"/>
                        <a:pt x="10" y="57"/>
                        <a:pt x="10" y="57"/>
                      </a:cubicBezTo>
                      <a:cubicBezTo>
                        <a:pt x="11" y="56"/>
                        <a:pt x="11" y="56"/>
                        <a:pt x="11" y="56"/>
                      </a:cubicBezTo>
                      <a:cubicBezTo>
                        <a:pt x="11" y="56"/>
                        <a:pt x="11" y="56"/>
                        <a:pt x="11" y="56"/>
                      </a:cubicBezTo>
                      <a:cubicBezTo>
                        <a:pt x="12" y="56"/>
                        <a:pt x="12" y="56"/>
                        <a:pt x="12" y="56"/>
                      </a:cubicBezTo>
                      <a:cubicBezTo>
                        <a:pt x="12" y="56"/>
                        <a:pt x="12" y="56"/>
                        <a:pt x="12" y="56"/>
                      </a:cubicBezTo>
                      <a:cubicBezTo>
                        <a:pt x="12" y="56"/>
                        <a:pt x="12" y="56"/>
                        <a:pt x="12" y="56"/>
                      </a:cubicBezTo>
                      <a:cubicBezTo>
                        <a:pt x="12" y="56"/>
                        <a:pt x="12" y="56"/>
                        <a:pt x="12" y="56"/>
                      </a:cubicBezTo>
                      <a:cubicBezTo>
                        <a:pt x="13" y="56"/>
                        <a:pt x="13" y="56"/>
                        <a:pt x="13" y="56"/>
                      </a:cubicBezTo>
                      <a:cubicBezTo>
                        <a:pt x="13" y="56"/>
                        <a:pt x="13" y="56"/>
                        <a:pt x="13" y="56"/>
                      </a:cubicBezTo>
                      <a:cubicBezTo>
                        <a:pt x="13" y="57"/>
                        <a:pt x="13" y="57"/>
                        <a:pt x="13" y="57"/>
                      </a:cubicBezTo>
                      <a:cubicBezTo>
                        <a:pt x="14" y="57"/>
                        <a:pt x="14" y="57"/>
                        <a:pt x="14" y="57"/>
                      </a:cubicBezTo>
                      <a:cubicBezTo>
                        <a:pt x="14" y="57"/>
                        <a:pt x="14" y="57"/>
                        <a:pt x="14" y="57"/>
                      </a:cubicBezTo>
                      <a:cubicBezTo>
                        <a:pt x="14" y="57"/>
                        <a:pt x="14" y="57"/>
                        <a:pt x="14" y="57"/>
                      </a:cubicBezTo>
                      <a:cubicBezTo>
                        <a:pt x="15" y="58"/>
                        <a:pt x="15" y="58"/>
                        <a:pt x="15" y="58"/>
                      </a:cubicBezTo>
                      <a:cubicBezTo>
                        <a:pt x="15" y="58"/>
                        <a:pt x="15" y="58"/>
                        <a:pt x="15" y="58"/>
                      </a:cubicBezTo>
                      <a:cubicBezTo>
                        <a:pt x="15" y="58"/>
                        <a:pt x="15" y="58"/>
                        <a:pt x="15" y="58"/>
                      </a:cubicBezTo>
                      <a:cubicBezTo>
                        <a:pt x="15" y="59"/>
                        <a:pt x="15" y="59"/>
                        <a:pt x="15" y="59"/>
                      </a:cubicBezTo>
                      <a:cubicBezTo>
                        <a:pt x="16" y="59"/>
                        <a:pt x="16" y="59"/>
                        <a:pt x="16" y="59"/>
                      </a:cubicBezTo>
                      <a:cubicBezTo>
                        <a:pt x="16" y="60"/>
                        <a:pt x="16" y="60"/>
                        <a:pt x="16" y="60"/>
                      </a:cubicBezTo>
                      <a:cubicBezTo>
                        <a:pt x="16" y="61"/>
                        <a:pt x="16" y="61"/>
                        <a:pt x="16" y="61"/>
                      </a:cubicBezTo>
                      <a:cubicBezTo>
                        <a:pt x="16" y="61"/>
                        <a:pt x="16" y="61"/>
                        <a:pt x="16" y="61"/>
                      </a:cubicBezTo>
                      <a:cubicBezTo>
                        <a:pt x="16" y="61"/>
                        <a:pt x="16" y="61"/>
                        <a:pt x="16" y="61"/>
                      </a:cubicBezTo>
                      <a:cubicBezTo>
                        <a:pt x="16" y="61"/>
                        <a:pt x="16" y="61"/>
                        <a:pt x="16" y="61"/>
                      </a:cubicBezTo>
                      <a:cubicBezTo>
                        <a:pt x="16" y="62"/>
                        <a:pt x="16" y="62"/>
                        <a:pt x="16" y="62"/>
                      </a:cubicBezTo>
                      <a:cubicBezTo>
                        <a:pt x="16" y="63"/>
                        <a:pt x="16" y="63"/>
                        <a:pt x="16" y="63"/>
                      </a:cubicBezTo>
                      <a:cubicBezTo>
                        <a:pt x="16" y="63"/>
                        <a:pt x="16" y="63"/>
                        <a:pt x="16" y="63"/>
                      </a:cubicBezTo>
                      <a:cubicBezTo>
                        <a:pt x="16" y="64"/>
                        <a:pt x="16" y="64"/>
                        <a:pt x="16" y="64"/>
                      </a:cubicBezTo>
                      <a:cubicBezTo>
                        <a:pt x="16" y="64"/>
                        <a:pt x="16" y="64"/>
                        <a:pt x="16" y="64"/>
                      </a:cubicBezTo>
                      <a:cubicBezTo>
                        <a:pt x="16" y="65"/>
                        <a:pt x="16" y="65"/>
                        <a:pt x="16" y="65"/>
                      </a:cubicBezTo>
                      <a:cubicBezTo>
                        <a:pt x="16" y="65"/>
                        <a:pt x="16" y="65"/>
                        <a:pt x="16" y="65"/>
                      </a:cubicBezTo>
                      <a:cubicBezTo>
                        <a:pt x="16" y="65"/>
                        <a:pt x="16" y="65"/>
                        <a:pt x="16" y="65"/>
                      </a:cubicBezTo>
                      <a:cubicBezTo>
                        <a:pt x="16" y="66"/>
                        <a:pt x="16" y="66"/>
                        <a:pt x="16" y="66"/>
                      </a:cubicBezTo>
                      <a:cubicBezTo>
                        <a:pt x="16" y="66"/>
                        <a:pt x="16" y="66"/>
                        <a:pt x="16" y="66"/>
                      </a:cubicBezTo>
                      <a:cubicBezTo>
                        <a:pt x="16" y="66"/>
                        <a:pt x="16" y="66"/>
                        <a:pt x="16" y="66"/>
                      </a:cubicBezTo>
                      <a:cubicBezTo>
                        <a:pt x="16" y="67"/>
                        <a:pt x="16" y="67"/>
                        <a:pt x="16" y="67"/>
                      </a:cubicBezTo>
                      <a:cubicBezTo>
                        <a:pt x="16" y="67"/>
                        <a:pt x="16" y="67"/>
                        <a:pt x="16" y="67"/>
                      </a:cubicBezTo>
                      <a:cubicBezTo>
                        <a:pt x="16" y="68"/>
                        <a:pt x="16" y="68"/>
                        <a:pt x="16" y="68"/>
                      </a:cubicBezTo>
                      <a:cubicBezTo>
                        <a:pt x="16" y="68"/>
                        <a:pt x="16" y="68"/>
                        <a:pt x="16" y="68"/>
                      </a:cubicBezTo>
                      <a:cubicBezTo>
                        <a:pt x="16" y="68"/>
                        <a:pt x="16" y="68"/>
                        <a:pt x="16" y="68"/>
                      </a:cubicBezTo>
                      <a:cubicBezTo>
                        <a:pt x="17" y="69"/>
                        <a:pt x="17" y="69"/>
                        <a:pt x="17" y="69"/>
                      </a:cubicBezTo>
                      <a:cubicBezTo>
                        <a:pt x="18" y="69"/>
                        <a:pt x="18" y="69"/>
                        <a:pt x="18" y="69"/>
                      </a:cubicBezTo>
                      <a:cubicBezTo>
                        <a:pt x="18" y="69"/>
                        <a:pt x="18" y="69"/>
                        <a:pt x="18" y="69"/>
                      </a:cubicBezTo>
                      <a:cubicBezTo>
                        <a:pt x="18" y="69"/>
                        <a:pt x="18" y="69"/>
                        <a:pt x="18" y="69"/>
                      </a:cubicBezTo>
                      <a:cubicBezTo>
                        <a:pt x="19" y="69"/>
                        <a:pt x="19" y="69"/>
                        <a:pt x="19" y="69"/>
                      </a:cubicBezTo>
                      <a:cubicBezTo>
                        <a:pt x="19" y="70"/>
                        <a:pt x="19" y="70"/>
                        <a:pt x="19" y="70"/>
                      </a:cubicBezTo>
                      <a:cubicBezTo>
                        <a:pt x="20" y="70"/>
                        <a:pt x="20" y="70"/>
                        <a:pt x="20" y="70"/>
                      </a:cubicBezTo>
                      <a:cubicBezTo>
                        <a:pt x="21" y="70"/>
                        <a:pt x="21" y="70"/>
                        <a:pt x="21" y="70"/>
                      </a:cubicBezTo>
                      <a:cubicBezTo>
                        <a:pt x="22" y="71"/>
                        <a:pt x="22" y="71"/>
                        <a:pt x="22" y="71"/>
                      </a:cubicBezTo>
                      <a:cubicBezTo>
                        <a:pt x="22" y="71"/>
                        <a:pt x="22" y="71"/>
                        <a:pt x="22" y="71"/>
                      </a:cubicBezTo>
                      <a:cubicBezTo>
                        <a:pt x="23" y="71"/>
                        <a:pt x="23" y="71"/>
                        <a:pt x="23" y="71"/>
                      </a:cubicBezTo>
                      <a:cubicBezTo>
                        <a:pt x="24" y="71"/>
                        <a:pt x="24" y="71"/>
                        <a:pt x="24" y="71"/>
                      </a:cubicBezTo>
                      <a:cubicBezTo>
                        <a:pt x="26" y="70"/>
                        <a:pt x="26" y="70"/>
                        <a:pt x="26" y="70"/>
                      </a:cubicBezTo>
                      <a:cubicBezTo>
                        <a:pt x="27" y="70"/>
                        <a:pt x="27" y="70"/>
                        <a:pt x="27" y="70"/>
                      </a:cubicBezTo>
                      <a:cubicBezTo>
                        <a:pt x="28" y="69"/>
                        <a:pt x="28" y="69"/>
                        <a:pt x="28" y="69"/>
                      </a:cubicBezTo>
                      <a:cubicBezTo>
                        <a:pt x="29" y="69"/>
                        <a:pt x="29" y="69"/>
                        <a:pt x="29" y="69"/>
                      </a:cubicBezTo>
                      <a:cubicBezTo>
                        <a:pt x="29" y="69"/>
                        <a:pt x="29" y="69"/>
                        <a:pt x="29" y="69"/>
                      </a:cubicBezTo>
                      <a:cubicBezTo>
                        <a:pt x="30" y="70"/>
                        <a:pt x="30" y="70"/>
                        <a:pt x="30" y="70"/>
                      </a:cubicBezTo>
                      <a:cubicBezTo>
                        <a:pt x="32" y="70"/>
                        <a:pt x="32" y="70"/>
                        <a:pt x="32" y="70"/>
                      </a:cubicBezTo>
                      <a:cubicBezTo>
                        <a:pt x="36" y="71"/>
                        <a:pt x="36" y="71"/>
                        <a:pt x="36" y="71"/>
                      </a:cubicBezTo>
                      <a:cubicBezTo>
                        <a:pt x="37" y="71"/>
                        <a:pt x="37" y="71"/>
                        <a:pt x="37" y="71"/>
                      </a:cubicBezTo>
                      <a:cubicBezTo>
                        <a:pt x="37" y="72"/>
                        <a:pt x="37" y="72"/>
                        <a:pt x="37" y="72"/>
                      </a:cubicBezTo>
                      <a:cubicBezTo>
                        <a:pt x="37" y="72"/>
                        <a:pt x="37" y="72"/>
                        <a:pt x="37" y="72"/>
                      </a:cubicBezTo>
                      <a:cubicBezTo>
                        <a:pt x="37" y="72"/>
                        <a:pt x="37" y="72"/>
                        <a:pt x="37" y="72"/>
                      </a:cubicBezTo>
                      <a:cubicBezTo>
                        <a:pt x="37" y="73"/>
                        <a:pt x="37" y="73"/>
                        <a:pt x="37" y="73"/>
                      </a:cubicBezTo>
                      <a:cubicBezTo>
                        <a:pt x="38" y="73"/>
                        <a:pt x="38" y="73"/>
                        <a:pt x="38" y="73"/>
                      </a:cubicBezTo>
                      <a:cubicBezTo>
                        <a:pt x="38" y="73"/>
                        <a:pt x="38" y="73"/>
                        <a:pt x="38" y="73"/>
                      </a:cubicBezTo>
                      <a:cubicBezTo>
                        <a:pt x="39" y="73"/>
                        <a:pt x="39" y="73"/>
                        <a:pt x="39" y="73"/>
                      </a:cubicBezTo>
                      <a:cubicBezTo>
                        <a:pt x="39" y="73"/>
                        <a:pt x="39" y="73"/>
                        <a:pt x="39" y="73"/>
                      </a:cubicBezTo>
                      <a:cubicBezTo>
                        <a:pt x="40" y="73"/>
                        <a:pt x="40" y="73"/>
                        <a:pt x="40" y="73"/>
                      </a:cubicBezTo>
                      <a:cubicBezTo>
                        <a:pt x="40" y="73"/>
                        <a:pt x="40" y="73"/>
                        <a:pt x="40" y="73"/>
                      </a:cubicBezTo>
                      <a:cubicBezTo>
                        <a:pt x="40" y="73"/>
                        <a:pt x="40" y="73"/>
                        <a:pt x="40" y="73"/>
                      </a:cubicBezTo>
                      <a:cubicBezTo>
                        <a:pt x="40" y="73"/>
                        <a:pt x="40" y="73"/>
                        <a:pt x="40" y="73"/>
                      </a:cubicBezTo>
                      <a:cubicBezTo>
                        <a:pt x="40" y="73"/>
                        <a:pt x="40" y="73"/>
                        <a:pt x="40" y="73"/>
                      </a:cubicBezTo>
                      <a:cubicBezTo>
                        <a:pt x="41" y="73"/>
                        <a:pt x="41" y="73"/>
                        <a:pt x="41" y="73"/>
                      </a:cubicBezTo>
                      <a:cubicBezTo>
                        <a:pt x="41" y="73"/>
                        <a:pt x="41" y="73"/>
                        <a:pt x="41" y="73"/>
                      </a:cubicBezTo>
                      <a:cubicBezTo>
                        <a:pt x="42" y="73"/>
                        <a:pt x="42" y="73"/>
                        <a:pt x="42" y="73"/>
                      </a:cubicBezTo>
                      <a:cubicBezTo>
                        <a:pt x="42" y="73"/>
                        <a:pt x="42" y="73"/>
                        <a:pt x="42" y="73"/>
                      </a:cubicBezTo>
                      <a:cubicBezTo>
                        <a:pt x="42" y="73"/>
                        <a:pt x="42" y="73"/>
                        <a:pt x="42" y="73"/>
                      </a:cubicBezTo>
                      <a:cubicBezTo>
                        <a:pt x="43" y="73"/>
                        <a:pt x="43" y="73"/>
                        <a:pt x="43" y="73"/>
                      </a:cubicBezTo>
                      <a:cubicBezTo>
                        <a:pt x="43" y="73"/>
                        <a:pt x="43" y="73"/>
                        <a:pt x="43" y="73"/>
                      </a:cubicBezTo>
                      <a:cubicBezTo>
                        <a:pt x="44" y="73"/>
                        <a:pt x="44" y="73"/>
                        <a:pt x="44" y="73"/>
                      </a:cubicBezTo>
                      <a:cubicBezTo>
                        <a:pt x="45" y="73"/>
                        <a:pt x="45" y="73"/>
                        <a:pt x="45" y="73"/>
                      </a:cubicBezTo>
                      <a:cubicBezTo>
                        <a:pt x="45" y="73"/>
                        <a:pt x="45" y="73"/>
                        <a:pt x="45" y="73"/>
                      </a:cubicBezTo>
                      <a:cubicBezTo>
                        <a:pt x="45" y="72"/>
                        <a:pt x="45" y="72"/>
                        <a:pt x="45" y="72"/>
                      </a:cubicBezTo>
                      <a:cubicBezTo>
                        <a:pt x="45" y="72"/>
                        <a:pt x="45" y="72"/>
                        <a:pt x="45" y="72"/>
                      </a:cubicBezTo>
                      <a:cubicBezTo>
                        <a:pt x="45" y="72"/>
                        <a:pt x="45" y="72"/>
                        <a:pt x="45" y="72"/>
                      </a:cubicBezTo>
                      <a:cubicBezTo>
                        <a:pt x="47" y="73"/>
                        <a:pt x="47" y="73"/>
                        <a:pt x="47" y="73"/>
                      </a:cubicBezTo>
                      <a:cubicBezTo>
                        <a:pt x="48" y="73"/>
                        <a:pt x="48" y="73"/>
                        <a:pt x="48" y="73"/>
                      </a:cubicBezTo>
                      <a:cubicBezTo>
                        <a:pt x="48" y="73"/>
                        <a:pt x="48" y="73"/>
                        <a:pt x="48" y="73"/>
                      </a:cubicBezTo>
                      <a:cubicBezTo>
                        <a:pt x="48" y="73"/>
                        <a:pt x="48" y="73"/>
                        <a:pt x="48" y="73"/>
                      </a:cubicBezTo>
                      <a:cubicBezTo>
                        <a:pt x="49" y="73"/>
                        <a:pt x="49" y="73"/>
                        <a:pt x="49" y="73"/>
                      </a:cubicBezTo>
                      <a:cubicBezTo>
                        <a:pt x="49" y="73"/>
                        <a:pt x="49" y="73"/>
                        <a:pt x="49" y="73"/>
                      </a:cubicBezTo>
                      <a:cubicBezTo>
                        <a:pt x="49" y="73"/>
                        <a:pt x="49" y="73"/>
                        <a:pt x="49" y="73"/>
                      </a:cubicBezTo>
                      <a:cubicBezTo>
                        <a:pt x="50" y="73"/>
                        <a:pt x="50" y="73"/>
                        <a:pt x="50" y="73"/>
                      </a:cubicBezTo>
                      <a:cubicBezTo>
                        <a:pt x="50" y="73"/>
                        <a:pt x="50" y="73"/>
                        <a:pt x="50" y="73"/>
                      </a:cubicBezTo>
                      <a:cubicBezTo>
                        <a:pt x="50" y="73"/>
                        <a:pt x="50" y="73"/>
                        <a:pt x="50" y="73"/>
                      </a:cubicBezTo>
                      <a:cubicBezTo>
                        <a:pt x="51" y="73"/>
                        <a:pt x="51" y="73"/>
                        <a:pt x="51" y="73"/>
                      </a:cubicBezTo>
                      <a:cubicBezTo>
                        <a:pt x="51" y="73"/>
                        <a:pt x="51" y="73"/>
                        <a:pt x="51" y="73"/>
                      </a:cubicBezTo>
                      <a:cubicBezTo>
                        <a:pt x="51" y="73"/>
                        <a:pt x="51" y="73"/>
                        <a:pt x="51" y="73"/>
                      </a:cubicBezTo>
                      <a:cubicBezTo>
                        <a:pt x="52" y="73"/>
                        <a:pt x="52" y="73"/>
                        <a:pt x="52" y="73"/>
                      </a:cubicBezTo>
                      <a:cubicBezTo>
                        <a:pt x="52" y="72"/>
                        <a:pt x="52" y="72"/>
                        <a:pt x="52" y="72"/>
                      </a:cubicBezTo>
                      <a:cubicBezTo>
                        <a:pt x="52" y="72"/>
                        <a:pt x="52" y="72"/>
                        <a:pt x="52" y="72"/>
                      </a:cubicBezTo>
                      <a:cubicBezTo>
                        <a:pt x="53" y="72"/>
                        <a:pt x="53" y="72"/>
                        <a:pt x="53" y="72"/>
                      </a:cubicBezTo>
                      <a:cubicBezTo>
                        <a:pt x="55" y="72"/>
                        <a:pt x="55" y="72"/>
                        <a:pt x="55" y="72"/>
                      </a:cubicBezTo>
                      <a:cubicBezTo>
                        <a:pt x="59" y="72"/>
                        <a:pt x="59" y="72"/>
                        <a:pt x="59" y="72"/>
                      </a:cubicBezTo>
                      <a:cubicBezTo>
                        <a:pt x="60" y="72"/>
                        <a:pt x="60" y="72"/>
                        <a:pt x="60" y="72"/>
                      </a:cubicBezTo>
                      <a:cubicBezTo>
                        <a:pt x="60" y="71"/>
                        <a:pt x="60" y="71"/>
                        <a:pt x="60" y="71"/>
                      </a:cubicBezTo>
                      <a:cubicBezTo>
                        <a:pt x="61" y="71"/>
                        <a:pt x="61" y="71"/>
                        <a:pt x="61" y="71"/>
                      </a:cubicBezTo>
                      <a:cubicBezTo>
                        <a:pt x="61" y="71"/>
                        <a:pt x="61" y="71"/>
                        <a:pt x="61" y="71"/>
                      </a:cubicBezTo>
                      <a:cubicBezTo>
                        <a:pt x="62" y="71"/>
                        <a:pt x="62" y="71"/>
                        <a:pt x="62" y="71"/>
                      </a:cubicBezTo>
                      <a:cubicBezTo>
                        <a:pt x="63" y="71"/>
                        <a:pt x="63" y="71"/>
                        <a:pt x="64" y="71"/>
                      </a:cubicBezTo>
                      <a:cubicBezTo>
                        <a:pt x="67" y="72"/>
                        <a:pt x="67" y="72"/>
                        <a:pt x="67" y="72"/>
                      </a:cubicBezTo>
                      <a:cubicBezTo>
                        <a:pt x="68" y="72"/>
                        <a:pt x="68" y="72"/>
                        <a:pt x="68" y="72"/>
                      </a:cubicBezTo>
                      <a:cubicBezTo>
                        <a:pt x="69" y="71"/>
                        <a:pt x="69" y="71"/>
                        <a:pt x="69" y="71"/>
                      </a:cubicBezTo>
                      <a:cubicBezTo>
                        <a:pt x="79" y="73"/>
                        <a:pt x="88" y="74"/>
                        <a:pt x="98" y="76"/>
                      </a:cubicBezTo>
                      <a:cubicBezTo>
                        <a:pt x="98" y="75"/>
                        <a:pt x="98" y="75"/>
                        <a:pt x="98" y="75"/>
                      </a:cubicBezTo>
                      <a:cubicBezTo>
                        <a:pt x="97" y="74"/>
                        <a:pt x="97" y="74"/>
                        <a:pt x="97" y="74"/>
                      </a:cubicBezTo>
                      <a:cubicBezTo>
                        <a:pt x="97" y="74"/>
                        <a:pt x="97" y="74"/>
                        <a:pt x="97" y="74"/>
                      </a:cubicBezTo>
                      <a:cubicBezTo>
                        <a:pt x="98" y="73"/>
                        <a:pt x="98" y="73"/>
                        <a:pt x="98" y="73"/>
                      </a:cubicBezTo>
                      <a:cubicBezTo>
                        <a:pt x="98" y="73"/>
                        <a:pt x="98" y="73"/>
                        <a:pt x="98" y="73"/>
                      </a:cubicBezTo>
                      <a:cubicBezTo>
                        <a:pt x="98" y="72"/>
                        <a:pt x="98" y="72"/>
                        <a:pt x="98" y="72"/>
                      </a:cubicBezTo>
                      <a:cubicBezTo>
                        <a:pt x="98" y="72"/>
                        <a:pt x="98" y="72"/>
                        <a:pt x="98" y="72"/>
                      </a:cubicBezTo>
                      <a:cubicBezTo>
                        <a:pt x="98" y="71"/>
                        <a:pt x="98" y="71"/>
                        <a:pt x="98" y="71"/>
                      </a:cubicBezTo>
                      <a:cubicBezTo>
                        <a:pt x="98" y="70"/>
                        <a:pt x="98" y="70"/>
                        <a:pt x="98" y="70"/>
                      </a:cubicBezTo>
                      <a:cubicBezTo>
                        <a:pt x="98" y="70"/>
                        <a:pt x="98" y="70"/>
                        <a:pt x="98" y="70"/>
                      </a:cubicBezTo>
                      <a:cubicBezTo>
                        <a:pt x="98" y="69"/>
                        <a:pt x="98" y="69"/>
                        <a:pt x="98" y="69"/>
                      </a:cubicBezTo>
                      <a:cubicBezTo>
                        <a:pt x="97" y="68"/>
                        <a:pt x="97" y="68"/>
                        <a:pt x="97" y="68"/>
                      </a:cubicBezTo>
                      <a:cubicBezTo>
                        <a:pt x="97" y="68"/>
                        <a:pt x="97" y="68"/>
                        <a:pt x="97" y="68"/>
                      </a:cubicBezTo>
                      <a:cubicBezTo>
                        <a:pt x="97" y="68"/>
                        <a:pt x="97" y="68"/>
                        <a:pt x="97" y="68"/>
                      </a:cubicBezTo>
                      <a:cubicBezTo>
                        <a:pt x="97" y="67"/>
                        <a:pt x="97" y="67"/>
                        <a:pt x="97" y="67"/>
                      </a:cubicBezTo>
                      <a:cubicBezTo>
                        <a:pt x="97" y="66"/>
                        <a:pt x="97" y="66"/>
                        <a:pt x="97" y="66"/>
                      </a:cubicBezTo>
                      <a:cubicBezTo>
                        <a:pt x="99" y="56"/>
                        <a:pt x="101" y="45"/>
                        <a:pt x="102" y="34"/>
                      </a:cubicBezTo>
                      <a:cubicBezTo>
                        <a:pt x="104" y="28"/>
                        <a:pt x="104" y="22"/>
                        <a:pt x="105" y="15"/>
                      </a:cubicBezTo>
                      <a:lnTo>
                        <a:pt x="104" y="15"/>
                      </a:lnTo>
                      <a:close/>
                      <a:moveTo>
                        <a:pt x="9" y="56"/>
                      </a:moveTo>
                      <a:cubicBezTo>
                        <a:pt x="9" y="56"/>
                        <a:pt x="9" y="56"/>
                        <a:pt x="9" y="56"/>
                      </a:cubicBezTo>
                      <a:cubicBezTo>
                        <a:pt x="9" y="55"/>
                        <a:pt x="9" y="55"/>
                        <a:pt x="9" y="55"/>
                      </a:cubicBezTo>
                      <a:cubicBezTo>
                        <a:pt x="9" y="55"/>
                        <a:pt x="9" y="55"/>
                        <a:pt x="9" y="55"/>
                      </a:cubicBezTo>
                      <a:cubicBezTo>
                        <a:pt x="9" y="55"/>
                        <a:pt x="9" y="55"/>
                        <a:pt x="9" y="55"/>
                      </a:cubicBezTo>
                      <a:cubicBezTo>
                        <a:pt x="9" y="55"/>
                        <a:pt x="9" y="55"/>
                        <a:pt x="9" y="55"/>
                      </a:cubicBezTo>
                      <a:cubicBezTo>
                        <a:pt x="9" y="55"/>
                        <a:pt x="9" y="55"/>
                        <a:pt x="9" y="55"/>
                      </a:cubicBezTo>
                      <a:cubicBezTo>
                        <a:pt x="9" y="56"/>
                        <a:pt x="9" y="56"/>
                        <a:pt x="9" y="56"/>
                      </a:cubicBezTo>
                      <a:cubicBezTo>
                        <a:pt x="9" y="56"/>
                        <a:pt x="9" y="56"/>
                        <a:pt x="9" y="56"/>
                      </a:cubicBezTo>
                      <a:cubicBezTo>
                        <a:pt x="9" y="56"/>
                        <a:pt x="9" y="56"/>
                        <a:pt x="9" y="56"/>
                      </a:cubicBezTo>
                      <a:cubicBezTo>
                        <a:pt x="9" y="56"/>
                        <a:pt x="9" y="56"/>
                        <a:pt x="9" y="56"/>
                      </a:cubicBezTo>
                      <a:cubicBezTo>
                        <a:pt x="10" y="56"/>
                        <a:pt x="10" y="56"/>
                        <a:pt x="10" y="56"/>
                      </a:cubicBezTo>
                      <a:cubicBezTo>
                        <a:pt x="10" y="56"/>
                        <a:pt x="10" y="56"/>
                        <a:pt x="10" y="56"/>
                      </a:cubicBezTo>
                      <a:cubicBezTo>
                        <a:pt x="10" y="56"/>
                        <a:pt x="10" y="56"/>
                        <a:pt x="10" y="56"/>
                      </a:cubicBezTo>
                      <a:lnTo>
                        <a:pt x="9" y="56"/>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7" name="Freeform 348">
                  <a:extLst>
                    <a:ext uri="{FF2B5EF4-FFF2-40B4-BE49-F238E27FC236}">
                      <a16:creationId xmlns="" xmlns:a16="http://schemas.microsoft.com/office/drawing/2014/main" id="{19B8BE2B-FDC8-4973-8EEA-94C2B2651AF4}"/>
                    </a:ext>
                  </a:extLst>
                </p:cNvPr>
                <p:cNvSpPr>
                  <a:spLocks/>
                </p:cNvSpPr>
                <p:nvPr/>
              </p:nvSpPr>
              <p:spPr bwMode="auto">
                <a:xfrm>
                  <a:off x="4680305" y="4444127"/>
                  <a:ext cx="545222" cy="587162"/>
                </a:xfrm>
                <a:custGeom>
                  <a:avLst/>
                  <a:gdLst>
                    <a:gd name="T0" fmla="*/ 101 w 104"/>
                    <a:gd name="T1" fmla="*/ 6 h 112"/>
                    <a:gd name="T2" fmla="*/ 9 w 104"/>
                    <a:gd name="T3" fmla="*/ 0 h 112"/>
                    <a:gd name="T4" fmla="*/ 1 w 104"/>
                    <a:gd name="T5" fmla="*/ 100 h 112"/>
                    <a:gd name="T6" fmla="*/ 0 w 104"/>
                    <a:gd name="T7" fmla="*/ 110 h 112"/>
                    <a:gd name="T8" fmla="*/ 0 w 104"/>
                    <a:gd name="T9" fmla="*/ 111 h 112"/>
                    <a:gd name="T10" fmla="*/ 0 w 104"/>
                    <a:gd name="T11" fmla="*/ 111 h 112"/>
                    <a:gd name="T12" fmla="*/ 0 w 104"/>
                    <a:gd name="T13" fmla="*/ 111 h 112"/>
                    <a:gd name="T14" fmla="*/ 0 w 104"/>
                    <a:gd name="T15" fmla="*/ 111 h 112"/>
                    <a:gd name="T16" fmla="*/ 0 w 104"/>
                    <a:gd name="T17" fmla="*/ 111 h 112"/>
                    <a:gd name="T18" fmla="*/ 0 w 104"/>
                    <a:gd name="T19" fmla="*/ 111 h 112"/>
                    <a:gd name="T20" fmla="*/ 0 w 104"/>
                    <a:gd name="T21" fmla="*/ 111 h 112"/>
                    <a:gd name="T22" fmla="*/ 0 w 104"/>
                    <a:gd name="T23" fmla="*/ 111 h 112"/>
                    <a:gd name="T24" fmla="*/ 0 w 104"/>
                    <a:gd name="T25" fmla="*/ 111 h 112"/>
                    <a:gd name="T26" fmla="*/ 0 w 104"/>
                    <a:gd name="T27" fmla="*/ 111 h 112"/>
                    <a:gd name="T28" fmla="*/ 0 w 104"/>
                    <a:gd name="T29" fmla="*/ 111 h 112"/>
                    <a:gd name="T30" fmla="*/ 0 w 104"/>
                    <a:gd name="T31" fmla="*/ 111 h 112"/>
                    <a:gd name="T32" fmla="*/ 0 w 104"/>
                    <a:gd name="T33" fmla="*/ 111 h 112"/>
                    <a:gd name="T34" fmla="*/ 0 w 104"/>
                    <a:gd name="T35" fmla="*/ 111 h 112"/>
                    <a:gd name="T36" fmla="*/ 0 w 104"/>
                    <a:gd name="T37" fmla="*/ 111 h 112"/>
                    <a:gd name="T38" fmla="*/ 0 w 104"/>
                    <a:gd name="T39" fmla="*/ 111 h 112"/>
                    <a:gd name="T40" fmla="*/ 0 w 104"/>
                    <a:gd name="T41" fmla="*/ 111 h 112"/>
                    <a:gd name="T42" fmla="*/ 0 w 104"/>
                    <a:gd name="T43" fmla="*/ 111 h 112"/>
                    <a:gd name="T44" fmla="*/ 0 w 104"/>
                    <a:gd name="T45" fmla="*/ 111 h 112"/>
                    <a:gd name="T46" fmla="*/ 0 w 104"/>
                    <a:gd name="T47" fmla="*/ 111 h 112"/>
                    <a:gd name="T48" fmla="*/ 0 w 104"/>
                    <a:gd name="T49" fmla="*/ 111 h 112"/>
                    <a:gd name="T50" fmla="*/ 0 w 104"/>
                    <a:gd name="T51" fmla="*/ 111 h 112"/>
                    <a:gd name="T52" fmla="*/ 0 w 104"/>
                    <a:gd name="T53" fmla="*/ 111 h 112"/>
                    <a:gd name="T54" fmla="*/ 0 w 104"/>
                    <a:gd name="T55" fmla="*/ 111 h 112"/>
                    <a:gd name="T56" fmla="*/ 0 w 104"/>
                    <a:gd name="T57" fmla="*/ 111 h 112"/>
                    <a:gd name="T58" fmla="*/ 0 w 104"/>
                    <a:gd name="T59" fmla="*/ 111 h 112"/>
                    <a:gd name="T60" fmla="*/ 0 w 104"/>
                    <a:gd name="T61" fmla="*/ 111 h 112"/>
                    <a:gd name="T62" fmla="*/ 0 w 104"/>
                    <a:gd name="T63" fmla="*/ 111 h 112"/>
                    <a:gd name="T64" fmla="*/ 14 w 104"/>
                    <a:gd name="T65" fmla="*/ 112 h 112"/>
                    <a:gd name="T66" fmla="*/ 14 w 104"/>
                    <a:gd name="T67" fmla="*/ 103 h 112"/>
                    <a:gd name="T68" fmla="*/ 43 w 104"/>
                    <a:gd name="T69" fmla="*/ 105 h 112"/>
                    <a:gd name="T70" fmla="*/ 43 w 104"/>
                    <a:gd name="T71" fmla="*/ 105 h 112"/>
                    <a:gd name="T72" fmla="*/ 42 w 104"/>
                    <a:gd name="T73" fmla="*/ 104 h 112"/>
                    <a:gd name="T74" fmla="*/ 42 w 104"/>
                    <a:gd name="T75" fmla="*/ 104 h 112"/>
                    <a:gd name="T76" fmla="*/ 42 w 104"/>
                    <a:gd name="T77" fmla="*/ 104 h 112"/>
                    <a:gd name="T78" fmla="*/ 42 w 104"/>
                    <a:gd name="T79" fmla="*/ 104 h 112"/>
                    <a:gd name="T80" fmla="*/ 41 w 104"/>
                    <a:gd name="T81" fmla="*/ 104 h 112"/>
                    <a:gd name="T82" fmla="*/ 41 w 104"/>
                    <a:gd name="T83" fmla="*/ 104 h 112"/>
                    <a:gd name="T84" fmla="*/ 41 w 104"/>
                    <a:gd name="T85" fmla="*/ 103 h 112"/>
                    <a:gd name="T86" fmla="*/ 41 w 104"/>
                    <a:gd name="T87" fmla="*/ 103 h 112"/>
                    <a:gd name="T88" fmla="*/ 41 w 104"/>
                    <a:gd name="T89" fmla="*/ 103 h 112"/>
                    <a:gd name="T90" fmla="*/ 41 w 104"/>
                    <a:gd name="T91" fmla="*/ 102 h 112"/>
                    <a:gd name="T92" fmla="*/ 41 w 104"/>
                    <a:gd name="T93" fmla="*/ 102 h 112"/>
                    <a:gd name="T94" fmla="*/ 41 w 104"/>
                    <a:gd name="T95" fmla="*/ 101 h 112"/>
                    <a:gd name="T96" fmla="*/ 40 w 104"/>
                    <a:gd name="T97" fmla="*/ 101 h 112"/>
                    <a:gd name="T98" fmla="*/ 40 w 104"/>
                    <a:gd name="T99" fmla="*/ 100 h 112"/>
                    <a:gd name="T100" fmla="*/ 100 w 104"/>
                    <a:gd name="T101" fmla="*/ 103 h 112"/>
                    <a:gd name="T102" fmla="*/ 103 w 104"/>
                    <a:gd name="T103" fmla="*/ 16 h 112"/>
                    <a:gd name="T104" fmla="*/ 103 w 104"/>
                    <a:gd name="T105" fmla="*/ 15 h 112"/>
                    <a:gd name="T106" fmla="*/ 103 w 104"/>
                    <a:gd name="T107" fmla="*/ 15 h 112"/>
                    <a:gd name="T108" fmla="*/ 104 w 104"/>
                    <a:gd name="T109" fmla="*/ 6 h 112"/>
                    <a:gd name="T110" fmla="*/ 101 w 104"/>
                    <a:gd name="T111" fmla="*/ 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4" h="112">
                      <a:moveTo>
                        <a:pt x="101" y="6"/>
                      </a:moveTo>
                      <a:cubicBezTo>
                        <a:pt x="70" y="5"/>
                        <a:pt x="40" y="3"/>
                        <a:pt x="9" y="0"/>
                      </a:cubicBezTo>
                      <a:cubicBezTo>
                        <a:pt x="6" y="33"/>
                        <a:pt x="4" y="67"/>
                        <a:pt x="1" y="100"/>
                      </a:cubicBezTo>
                      <a:cubicBezTo>
                        <a:pt x="1" y="103"/>
                        <a:pt x="0" y="107"/>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5" y="111"/>
                        <a:pt x="9" y="111"/>
                        <a:pt x="14" y="112"/>
                      </a:cubicBezTo>
                      <a:cubicBezTo>
                        <a:pt x="14" y="109"/>
                        <a:pt x="14" y="106"/>
                        <a:pt x="14" y="103"/>
                      </a:cubicBezTo>
                      <a:cubicBezTo>
                        <a:pt x="24" y="104"/>
                        <a:pt x="33" y="104"/>
                        <a:pt x="43" y="105"/>
                      </a:cubicBezTo>
                      <a:cubicBezTo>
                        <a:pt x="43" y="105"/>
                        <a:pt x="43" y="105"/>
                        <a:pt x="43" y="105"/>
                      </a:cubicBezTo>
                      <a:cubicBezTo>
                        <a:pt x="42" y="104"/>
                        <a:pt x="42" y="104"/>
                        <a:pt x="42" y="104"/>
                      </a:cubicBezTo>
                      <a:cubicBezTo>
                        <a:pt x="42" y="104"/>
                        <a:pt x="42" y="104"/>
                        <a:pt x="42" y="104"/>
                      </a:cubicBezTo>
                      <a:cubicBezTo>
                        <a:pt x="42" y="104"/>
                        <a:pt x="42" y="104"/>
                        <a:pt x="42" y="104"/>
                      </a:cubicBezTo>
                      <a:cubicBezTo>
                        <a:pt x="42" y="104"/>
                        <a:pt x="42" y="104"/>
                        <a:pt x="42" y="104"/>
                      </a:cubicBezTo>
                      <a:cubicBezTo>
                        <a:pt x="41" y="104"/>
                        <a:pt x="41" y="104"/>
                        <a:pt x="41" y="104"/>
                      </a:cubicBezTo>
                      <a:cubicBezTo>
                        <a:pt x="41" y="104"/>
                        <a:pt x="41" y="104"/>
                        <a:pt x="41" y="104"/>
                      </a:cubicBezTo>
                      <a:cubicBezTo>
                        <a:pt x="41" y="103"/>
                        <a:pt x="41" y="103"/>
                        <a:pt x="41" y="103"/>
                      </a:cubicBezTo>
                      <a:cubicBezTo>
                        <a:pt x="41" y="103"/>
                        <a:pt x="41" y="103"/>
                        <a:pt x="41" y="103"/>
                      </a:cubicBezTo>
                      <a:cubicBezTo>
                        <a:pt x="41" y="103"/>
                        <a:pt x="41" y="103"/>
                        <a:pt x="41" y="103"/>
                      </a:cubicBezTo>
                      <a:cubicBezTo>
                        <a:pt x="41" y="102"/>
                        <a:pt x="41" y="102"/>
                        <a:pt x="41" y="102"/>
                      </a:cubicBezTo>
                      <a:cubicBezTo>
                        <a:pt x="41" y="102"/>
                        <a:pt x="41" y="102"/>
                        <a:pt x="41" y="102"/>
                      </a:cubicBezTo>
                      <a:cubicBezTo>
                        <a:pt x="41" y="101"/>
                        <a:pt x="41" y="101"/>
                        <a:pt x="41" y="101"/>
                      </a:cubicBezTo>
                      <a:cubicBezTo>
                        <a:pt x="40" y="101"/>
                        <a:pt x="40" y="101"/>
                        <a:pt x="40" y="101"/>
                      </a:cubicBezTo>
                      <a:cubicBezTo>
                        <a:pt x="40" y="100"/>
                        <a:pt x="40" y="100"/>
                        <a:pt x="40" y="100"/>
                      </a:cubicBezTo>
                      <a:cubicBezTo>
                        <a:pt x="60" y="102"/>
                        <a:pt x="80" y="102"/>
                        <a:pt x="100" y="103"/>
                      </a:cubicBezTo>
                      <a:cubicBezTo>
                        <a:pt x="101" y="74"/>
                        <a:pt x="102" y="45"/>
                        <a:pt x="103" y="16"/>
                      </a:cubicBezTo>
                      <a:cubicBezTo>
                        <a:pt x="103" y="15"/>
                        <a:pt x="103" y="15"/>
                        <a:pt x="103" y="15"/>
                      </a:cubicBezTo>
                      <a:cubicBezTo>
                        <a:pt x="103" y="15"/>
                        <a:pt x="103" y="15"/>
                        <a:pt x="103" y="15"/>
                      </a:cubicBezTo>
                      <a:cubicBezTo>
                        <a:pt x="104" y="12"/>
                        <a:pt x="104" y="9"/>
                        <a:pt x="104" y="6"/>
                      </a:cubicBezTo>
                      <a:lnTo>
                        <a:pt x="101" y="6"/>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8" name="Freeform 353">
                  <a:extLst>
                    <a:ext uri="{FF2B5EF4-FFF2-40B4-BE49-F238E27FC236}">
                      <a16:creationId xmlns="" xmlns:a16="http://schemas.microsoft.com/office/drawing/2014/main" id="{7BD4BCCB-FFAE-4646-99C7-F418BFD188AE}"/>
                    </a:ext>
                  </a:extLst>
                </p:cNvPr>
                <p:cNvSpPr>
                  <a:spLocks/>
                </p:cNvSpPr>
                <p:nvPr/>
              </p:nvSpPr>
              <p:spPr bwMode="auto">
                <a:xfrm>
                  <a:off x="3872957" y="3820267"/>
                  <a:ext cx="513767" cy="781135"/>
                </a:xfrm>
                <a:custGeom>
                  <a:avLst/>
                  <a:gdLst>
                    <a:gd name="T0" fmla="*/ 11 w 98"/>
                    <a:gd name="T1" fmla="*/ 0 h 149"/>
                    <a:gd name="T2" fmla="*/ 24 w 98"/>
                    <a:gd name="T3" fmla="*/ 89 h 149"/>
                    <a:gd name="T4" fmla="*/ 71 w 98"/>
                    <a:gd name="T5" fmla="*/ 149 h 149"/>
                    <a:gd name="T6" fmla="*/ 71 w 98"/>
                    <a:gd name="T7" fmla="*/ 148 h 149"/>
                    <a:gd name="T8" fmla="*/ 71 w 98"/>
                    <a:gd name="T9" fmla="*/ 147 h 149"/>
                    <a:gd name="T10" fmla="*/ 71 w 98"/>
                    <a:gd name="T11" fmla="*/ 147 h 149"/>
                    <a:gd name="T12" fmla="*/ 71 w 98"/>
                    <a:gd name="T13" fmla="*/ 146 h 149"/>
                    <a:gd name="T14" fmla="*/ 71 w 98"/>
                    <a:gd name="T15" fmla="*/ 146 h 149"/>
                    <a:gd name="T16" fmla="*/ 72 w 98"/>
                    <a:gd name="T17" fmla="*/ 146 h 149"/>
                    <a:gd name="T18" fmla="*/ 72 w 98"/>
                    <a:gd name="T19" fmla="*/ 145 h 149"/>
                    <a:gd name="T20" fmla="*/ 72 w 98"/>
                    <a:gd name="T21" fmla="*/ 144 h 149"/>
                    <a:gd name="T22" fmla="*/ 72 w 98"/>
                    <a:gd name="T23" fmla="*/ 143 h 149"/>
                    <a:gd name="T24" fmla="*/ 72 w 98"/>
                    <a:gd name="T25" fmla="*/ 142 h 149"/>
                    <a:gd name="T26" fmla="*/ 72 w 98"/>
                    <a:gd name="T27" fmla="*/ 140 h 149"/>
                    <a:gd name="T28" fmla="*/ 72 w 98"/>
                    <a:gd name="T29" fmla="*/ 138 h 149"/>
                    <a:gd name="T30" fmla="*/ 72 w 98"/>
                    <a:gd name="T31" fmla="*/ 137 h 149"/>
                    <a:gd name="T32" fmla="*/ 72 w 98"/>
                    <a:gd name="T33" fmla="*/ 135 h 149"/>
                    <a:gd name="T34" fmla="*/ 72 w 98"/>
                    <a:gd name="T35" fmla="*/ 134 h 149"/>
                    <a:gd name="T36" fmla="*/ 72 w 98"/>
                    <a:gd name="T37" fmla="*/ 132 h 149"/>
                    <a:gd name="T38" fmla="*/ 73 w 98"/>
                    <a:gd name="T39" fmla="*/ 132 h 149"/>
                    <a:gd name="T40" fmla="*/ 72 w 98"/>
                    <a:gd name="T41" fmla="*/ 131 h 149"/>
                    <a:gd name="T42" fmla="*/ 72 w 98"/>
                    <a:gd name="T43" fmla="*/ 130 h 149"/>
                    <a:gd name="T44" fmla="*/ 72 w 98"/>
                    <a:gd name="T45" fmla="*/ 129 h 149"/>
                    <a:gd name="T46" fmla="*/ 72 w 98"/>
                    <a:gd name="T47" fmla="*/ 129 h 149"/>
                    <a:gd name="T48" fmla="*/ 72 w 98"/>
                    <a:gd name="T49" fmla="*/ 128 h 149"/>
                    <a:gd name="T50" fmla="*/ 72 w 98"/>
                    <a:gd name="T51" fmla="*/ 127 h 149"/>
                    <a:gd name="T52" fmla="*/ 72 w 98"/>
                    <a:gd name="T53" fmla="*/ 127 h 149"/>
                    <a:gd name="T54" fmla="*/ 73 w 98"/>
                    <a:gd name="T55" fmla="*/ 127 h 149"/>
                    <a:gd name="T56" fmla="*/ 74 w 98"/>
                    <a:gd name="T57" fmla="*/ 127 h 149"/>
                    <a:gd name="T58" fmla="*/ 75 w 98"/>
                    <a:gd name="T59" fmla="*/ 127 h 149"/>
                    <a:gd name="T60" fmla="*/ 75 w 98"/>
                    <a:gd name="T61" fmla="*/ 127 h 149"/>
                    <a:gd name="T62" fmla="*/ 76 w 98"/>
                    <a:gd name="T63" fmla="*/ 127 h 149"/>
                    <a:gd name="T64" fmla="*/ 76 w 98"/>
                    <a:gd name="T65" fmla="*/ 127 h 149"/>
                    <a:gd name="T66" fmla="*/ 77 w 98"/>
                    <a:gd name="T67" fmla="*/ 127 h 149"/>
                    <a:gd name="T68" fmla="*/ 77 w 98"/>
                    <a:gd name="T69" fmla="*/ 127 h 149"/>
                    <a:gd name="T70" fmla="*/ 77 w 98"/>
                    <a:gd name="T71" fmla="*/ 127 h 149"/>
                    <a:gd name="T72" fmla="*/ 78 w 98"/>
                    <a:gd name="T73" fmla="*/ 127 h 149"/>
                    <a:gd name="T74" fmla="*/ 78 w 98"/>
                    <a:gd name="T75" fmla="*/ 127 h 149"/>
                    <a:gd name="T76" fmla="*/ 78 w 98"/>
                    <a:gd name="T77" fmla="*/ 127 h 149"/>
                    <a:gd name="T78" fmla="*/ 78 w 98"/>
                    <a:gd name="T79" fmla="*/ 127 h 149"/>
                    <a:gd name="T80" fmla="*/ 78 w 98"/>
                    <a:gd name="T81" fmla="*/ 128 h 149"/>
                    <a:gd name="T82" fmla="*/ 79 w 98"/>
                    <a:gd name="T83" fmla="*/ 129 h 149"/>
                    <a:gd name="T84" fmla="*/ 79 w 98"/>
                    <a:gd name="T85" fmla="*/ 129 h 149"/>
                    <a:gd name="T86" fmla="*/ 80 w 98"/>
                    <a:gd name="T87" fmla="*/ 130 h 149"/>
                    <a:gd name="T88" fmla="*/ 81 w 98"/>
                    <a:gd name="T89" fmla="*/ 130 h 149"/>
                    <a:gd name="T90" fmla="*/ 82 w 98"/>
                    <a:gd name="T91" fmla="*/ 128 h 149"/>
                    <a:gd name="T92" fmla="*/ 83 w 98"/>
                    <a:gd name="T93" fmla="*/ 127 h 149"/>
                    <a:gd name="T94" fmla="*/ 96 w 98"/>
                    <a:gd name="T95" fmla="*/ 30 h 149"/>
                    <a:gd name="T96" fmla="*/ 95 w 98"/>
                    <a:gd name="T97" fmla="*/ 1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 h="149">
                      <a:moveTo>
                        <a:pt x="95" y="13"/>
                      </a:moveTo>
                      <a:cubicBezTo>
                        <a:pt x="67" y="10"/>
                        <a:pt x="39" y="5"/>
                        <a:pt x="11" y="0"/>
                      </a:cubicBezTo>
                      <a:cubicBezTo>
                        <a:pt x="7" y="20"/>
                        <a:pt x="3" y="39"/>
                        <a:pt x="0" y="58"/>
                      </a:cubicBezTo>
                      <a:cubicBezTo>
                        <a:pt x="8" y="69"/>
                        <a:pt x="16" y="79"/>
                        <a:pt x="24" y="89"/>
                      </a:cubicBezTo>
                      <a:cubicBezTo>
                        <a:pt x="30" y="97"/>
                        <a:pt x="37" y="105"/>
                        <a:pt x="43" y="114"/>
                      </a:cubicBezTo>
                      <a:cubicBezTo>
                        <a:pt x="52" y="125"/>
                        <a:pt x="61" y="137"/>
                        <a:pt x="71" y="149"/>
                      </a:cubicBezTo>
                      <a:cubicBezTo>
                        <a:pt x="71" y="149"/>
                        <a:pt x="71" y="149"/>
                        <a:pt x="71" y="149"/>
                      </a:cubicBezTo>
                      <a:cubicBezTo>
                        <a:pt x="71" y="148"/>
                        <a:pt x="71" y="148"/>
                        <a:pt x="71" y="148"/>
                      </a:cubicBezTo>
                      <a:cubicBezTo>
                        <a:pt x="71" y="147"/>
                        <a:pt x="71" y="147"/>
                        <a:pt x="71" y="147"/>
                      </a:cubicBezTo>
                      <a:cubicBezTo>
                        <a:pt x="71" y="147"/>
                        <a:pt x="71" y="147"/>
                        <a:pt x="71" y="147"/>
                      </a:cubicBezTo>
                      <a:cubicBezTo>
                        <a:pt x="71" y="147"/>
                        <a:pt x="71" y="147"/>
                        <a:pt x="71" y="147"/>
                      </a:cubicBezTo>
                      <a:cubicBezTo>
                        <a:pt x="71" y="147"/>
                        <a:pt x="71" y="147"/>
                        <a:pt x="71" y="147"/>
                      </a:cubicBezTo>
                      <a:cubicBezTo>
                        <a:pt x="71" y="146"/>
                        <a:pt x="71" y="146"/>
                        <a:pt x="71" y="146"/>
                      </a:cubicBezTo>
                      <a:cubicBezTo>
                        <a:pt x="71" y="146"/>
                        <a:pt x="71" y="146"/>
                        <a:pt x="71" y="146"/>
                      </a:cubicBezTo>
                      <a:cubicBezTo>
                        <a:pt x="71" y="146"/>
                        <a:pt x="71" y="146"/>
                        <a:pt x="71" y="146"/>
                      </a:cubicBezTo>
                      <a:cubicBezTo>
                        <a:pt x="71" y="146"/>
                        <a:pt x="71" y="146"/>
                        <a:pt x="71" y="146"/>
                      </a:cubicBezTo>
                      <a:cubicBezTo>
                        <a:pt x="72" y="146"/>
                        <a:pt x="72" y="146"/>
                        <a:pt x="72" y="146"/>
                      </a:cubicBezTo>
                      <a:cubicBezTo>
                        <a:pt x="72" y="146"/>
                        <a:pt x="72" y="146"/>
                        <a:pt x="72" y="146"/>
                      </a:cubicBezTo>
                      <a:cubicBezTo>
                        <a:pt x="72" y="146"/>
                        <a:pt x="72" y="146"/>
                        <a:pt x="72" y="146"/>
                      </a:cubicBezTo>
                      <a:cubicBezTo>
                        <a:pt x="72" y="145"/>
                        <a:pt x="72" y="145"/>
                        <a:pt x="72" y="145"/>
                      </a:cubicBezTo>
                      <a:cubicBezTo>
                        <a:pt x="72" y="145"/>
                        <a:pt x="72" y="145"/>
                        <a:pt x="72" y="145"/>
                      </a:cubicBezTo>
                      <a:cubicBezTo>
                        <a:pt x="72" y="144"/>
                        <a:pt x="72" y="144"/>
                        <a:pt x="72" y="144"/>
                      </a:cubicBezTo>
                      <a:cubicBezTo>
                        <a:pt x="72" y="143"/>
                        <a:pt x="72" y="143"/>
                        <a:pt x="72" y="143"/>
                      </a:cubicBezTo>
                      <a:cubicBezTo>
                        <a:pt x="72" y="143"/>
                        <a:pt x="72" y="143"/>
                        <a:pt x="72" y="143"/>
                      </a:cubicBezTo>
                      <a:cubicBezTo>
                        <a:pt x="72" y="142"/>
                        <a:pt x="72" y="142"/>
                        <a:pt x="72" y="142"/>
                      </a:cubicBezTo>
                      <a:cubicBezTo>
                        <a:pt x="72" y="142"/>
                        <a:pt x="72" y="142"/>
                        <a:pt x="72" y="142"/>
                      </a:cubicBezTo>
                      <a:cubicBezTo>
                        <a:pt x="72" y="141"/>
                        <a:pt x="72" y="141"/>
                        <a:pt x="72" y="141"/>
                      </a:cubicBezTo>
                      <a:cubicBezTo>
                        <a:pt x="72" y="140"/>
                        <a:pt x="72" y="140"/>
                        <a:pt x="72" y="140"/>
                      </a:cubicBezTo>
                      <a:cubicBezTo>
                        <a:pt x="72" y="139"/>
                        <a:pt x="72" y="139"/>
                        <a:pt x="72" y="139"/>
                      </a:cubicBezTo>
                      <a:cubicBezTo>
                        <a:pt x="72" y="138"/>
                        <a:pt x="72" y="138"/>
                        <a:pt x="72" y="138"/>
                      </a:cubicBezTo>
                      <a:cubicBezTo>
                        <a:pt x="72" y="137"/>
                        <a:pt x="72" y="137"/>
                        <a:pt x="72" y="137"/>
                      </a:cubicBezTo>
                      <a:cubicBezTo>
                        <a:pt x="72" y="137"/>
                        <a:pt x="72" y="137"/>
                        <a:pt x="72" y="137"/>
                      </a:cubicBezTo>
                      <a:cubicBezTo>
                        <a:pt x="72" y="136"/>
                        <a:pt x="72" y="136"/>
                        <a:pt x="72" y="136"/>
                      </a:cubicBezTo>
                      <a:cubicBezTo>
                        <a:pt x="72" y="135"/>
                        <a:pt x="72" y="135"/>
                        <a:pt x="72" y="135"/>
                      </a:cubicBezTo>
                      <a:cubicBezTo>
                        <a:pt x="72" y="134"/>
                        <a:pt x="72" y="134"/>
                        <a:pt x="72" y="134"/>
                      </a:cubicBezTo>
                      <a:cubicBezTo>
                        <a:pt x="72" y="134"/>
                        <a:pt x="72" y="134"/>
                        <a:pt x="72" y="134"/>
                      </a:cubicBezTo>
                      <a:cubicBezTo>
                        <a:pt x="72" y="133"/>
                        <a:pt x="72" y="133"/>
                        <a:pt x="72" y="133"/>
                      </a:cubicBezTo>
                      <a:cubicBezTo>
                        <a:pt x="72" y="132"/>
                        <a:pt x="72" y="132"/>
                        <a:pt x="72" y="132"/>
                      </a:cubicBezTo>
                      <a:cubicBezTo>
                        <a:pt x="72" y="132"/>
                        <a:pt x="72" y="132"/>
                        <a:pt x="72" y="132"/>
                      </a:cubicBezTo>
                      <a:cubicBezTo>
                        <a:pt x="73" y="132"/>
                        <a:pt x="73" y="132"/>
                        <a:pt x="73" y="132"/>
                      </a:cubicBezTo>
                      <a:cubicBezTo>
                        <a:pt x="72" y="132"/>
                        <a:pt x="72" y="132"/>
                        <a:pt x="72" y="132"/>
                      </a:cubicBezTo>
                      <a:cubicBezTo>
                        <a:pt x="72" y="131"/>
                        <a:pt x="72" y="131"/>
                        <a:pt x="72" y="131"/>
                      </a:cubicBezTo>
                      <a:cubicBezTo>
                        <a:pt x="72" y="131"/>
                        <a:pt x="72" y="131"/>
                        <a:pt x="72" y="131"/>
                      </a:cubicBezTo>
                      <a:cubicBezTo>
                        <a:pt x="72" y="130"/>
                        <a:pt x="72" y="130"/>
                        <a:pt x="72" y="130"/>
                      </a:cubicBezTo>
                      <a:cubicBezTo>
                        <a:pt x="72" y="130"/>
                        <a:pt x="72" y="130"/>
                        <a:pt x="72" y="130"/>
                      </a:cubicBezTo>
                      <a:cubicBezTo>
                        <a:pt x="72" y="129"/>
                        <a:pt x="72" y="129"/>
                        <a:pt x="72" y="129"/>
                      </a:cubicBezTo>
                      <a:cubicBezTo>
                        <a:pt x="72" y="129"/>
                        <a:pt x="72" y="129"/>
                        <a:pt x="72" y="129"/>
                      </a:cubicBezTo>
                      <a:cubicBezTo>
                        <a:pt x="72" y="129"/>
                        <a:pt x="72" y="129"/>
                        <a:pt x="72" y="129"/>
                      </a:cubicBezTo>
                      <a:cubicBezTo>
                        <a:pt x="72" y="128"/>
                        <a:pt x="72" y="128"/>
                        <a:pt x="72" y="128"/>
                      </a:cubicBezTo>
                      <a:cubicBezTo>
                        <a:pt x="72" y="128"/>
                        <a:pt x="72" y="128"/>
                        <a:pt x="72" y="128"/>
                      </a:cubicBezTo>
                      <a:cubicBezTo>
                        <a:pt x="72" y="128"/>
                        <a:pt x="72" y="128"/>
                        <a:pt x="72" y="128"/>
                      </a:cubicBezTo>
                      <a:cubicBezTo>
                        <a:pt x="72" y="127"/>
                        <a:pt x="72" y="127"/>
                        <a:pt x="72" y="127"/>
                      </a:cubicBezTo>
                      <a:cubicBezTo>
                        <a:pt x="72" y="127"/>
                        <a:pt x="72" y="127"/>
                        <a:pt x="72" y="127"/>
                      </a:cubicBezTo>
                      <a:cubicBezTo>
                        <a:pt x="72" y="127"/>
                        <a:pt x="72" y="127"/>
                        <a:pt x="72" y="127"/>
                      </a:cubicBezTo>
                      <a:cubicBezTo>
                        <a:pt x="72" y="127"/>
                        <a:pt x="72" y="127"/>
                        <a:pt x="72" y="127"/>
                      </a:cubicBezTo>
                      <a:cubicBezTo>
                        <a:pt x="73" y="127"/>
                        <a:pt x="73" y="127"/>
                        <a:pt x="73" y="127"/>
                      </a:cubicBezTo>
                      <a:cubicBezTo>
                        <a:pt x="73" y="127"/>
                        <a:pt x="73" y="127"/>
                        <a:pt x="73" y="127"/>
                      </a:cubicBezTo>
                      <a:cubicBezTo>
                        <a:pt x="74" y="127"/>
                        <a:pt x="74" y="127"/>
                        <a:pt x="74" y="127"/>
                      </a:cubicBezTo>
                      <a:cubicBezTo>
                        <a:pt x="75" y="127"/>
                        <a:pt x="75" y="127"/>
                        <a:pt x="75" y="127"/>
                      </a:cubicBezTo>
                      <a:cubicBezTo>
                        <a:pt x="75" y="127"/>
                        <a:pt x="75" y="127"/>
                        <a:pt x="75" y="127"/>
                      </a:cubicBezTo>
                      <a:cubicBezTo>
                        <a:pt x="75" y="127"/>
                        <a:pt x="75" y="127"/>
                        <a:pt x="75" y="127"/>
                      </a:cubicBezTo>
                      <a:cubicBezTo>
                        <a:pt x="75" y="127"/>
                        <a:pt x="75" y="127"/>
                        <a:pt x="75" y="127"/>
                      </a:cubicBezTo>
                      <a:cubicBezTo>
                        <a:pt x="76" y="127"/>
                        <a:pt x="76" y="127"/>
                        <a:pt x="76" y="127"/>
                      </a:cubicBezTo>
                      <a:cubicBezTo>
                        <a:pt x="76" y="127"/>
                        <a:pt x="76" y="127"/>
                        <a:pt x="76" y="127"/>
                      </a:cubicBezTo>
                      <a:cubicBezTo>
                        <a:pt x="76" y="127"/>
                        <a:pt x="76" y="127"/>
                        <a:pt x="76" y="127"/>
                      </a:cubicBezTo>
                      <a:cubicBezTo>
                        <a:pt x="76" y="127"/>
                        <a:pt x="76" y="127"/>
                        <a:pt x="76" y="127"/>
                      </a:cubicBezTo>
                      <a:cubicBezTo>
                        <a:pt x="76" y="127"/>
                        <a:pt x="76" y="127"/>
                        <a:pt x="76"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7" y="127"/>
                        <a:pt x="77" y="127"/>
                        <a:pt x="77"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7"/>
                        <a:pt x="78" y="127"/>
                        <a:pt x="78" y="127"/>
                      </a:cubicBezTo>
                      <a:cubicBezTo>
                        <a:pt x="78" y="128"/>
                        <a:pt x="78" y="128"/>
                        <a:pt x="78" y="128"/>
                      </a:cubicBezTo>
                      <a:cubicBezTo>
                        <a:pt x="78" y="128"/>
                        <a:pt x="78" y="128"/>
                        <a:pt x="78" y="128"/>
                      </a:cubicBezTo>
                      <a:cubicBezTo>
                        <a:pt x="79" y="128"/>
                        <a:pt x="79" y="128"/>
                        <a:pt x="79" y="128"/>
                      </a:cubicBezTo>
                      <a:cubicBezTo>
                        <a:pt x="79" y="129"/>
                        <a:pt x="79" y="129"/>
                        <a:pt x="79" y="129"/>
                      </a:cubicBezTo>
                      <a:cubicBezTo>
                        <a:pt x="79" y="129"/>
                        <a:pt x="79" y="129"/>
                        <a:pt x="79" y="129"/>
                      </a:cubicBezTo>
                      <a:cubicBezTo>
                        <a:pt x="79" y="129"/>
                        <a:pt x="79" y="129"/>
                        <a:pt x="79" y="129"/>
                      </a:cubicBezTo>
                      <a:cubicBezTo>
                        <a:pt x="79" y="130"/>
                        <a:pt x="79" y="130"/>
                        <a:pt x="79" y="130"/>
                      </a:cubicBezTo>
                      <a:cubicBezTo>
                        <a:pt x="80" y="130"/>
                        <a:pt x="80" y="130"/>
                        <a:pt x="80" y="130"/>
                      </a:cubicBezTo>
                      <a:cubicBezTo>
                        <a:pt x="80" y="130"/>
                        <a:pt x="80" y="130"/>
                        <a:pt x="80" y="130"/>
                      </a:cubicBezTo>
                      <a:cubicBezTo>
                        <a:pt x="81" y="130"/>
                        <a:pt x="81" y="130"/>
                        <a:pt x="81" y="130"/>
                      </a:cubicBezTo>
                      <a:cubicBezTo>
                        <a:pt x="81" y="130"/>
                        <a:pt x="81" y="130"/>
                        <a:pt x="81" y="130"/>
                      </a:cubicBezTo>
                      <a:cubicBezTo>
                        <a:pt x="82" y="129"/>
                        <a:pt x="82" y="128"/>
                        <a:pt x="82" y="128"/>
                      </a:cubicBezTo>
                      <a:cubicBezTo>
                        <a:pt x="83" y="127"/>
                        <a:pt x="83" y="127"/>
                        <a:pt x="83" y="127"/>
                      </a:cubicBezTo>
                      <a:cubicBezTo>
                        <a:pt x="83" y="127"/>
                        <a:pt x="83" y="127"/>
                        <a:pt x="83" y="127"/>
                      </a:cubicBezTo>
                      <a:cubicBezTo>
                        <a:pt x="83" y="126"/>
                        <a:pt x="83" y="126"/>
                        <a:pt x="83" y="126"/>
                      </a:cubicBezTo>
                      <a:cubicBezTo>
                        <a:pt x="87" y="94"/>
                        <a:pt x="91" y="62"/>
                        <a:pt x="96" y="30"/>
                      </a:cubicBezTo>
                      <a:cubicBezTo>
                        <a:pt x="96" y="24"/>
                        <a:pt x="97" y="19"/>
                        <a:pt x="98" y="14"/>
                      </a:cubicBezTo>
                      <a:lnTo>
                        <a:pt x="95" y="13"/>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9" name="Freeform 355">
                  <a:extLst>
                    <a:ext uri="{FF2B5EF4-FFF2-40B4-BE49-F238E27FC236}">
                      <a16:creationId xmlns="" xmlns:a16="http://schemas.microsoft.com/office/drawing/2014/main" id="{8135FD5F-F023-4D63-AD5F-D8B35D057175}"/>
                    </a:ext>
                  </a:extLst>
                </p:cNvPr>
                <p:cNvSpPr>
                  <a:spLocks/>
                </p:cNvSpPr>
                <p:nvPr/>
              </p:nvSpPr>
              <p:spPr bwMode="auto">
                <a:xfrm>
                  <a:off x="4323814" y="3138740"/>
                  <a:ext cx="859773" cy="519009"/>
                </a:xfrm>
                <a:custGeom>
                  <a:avLst/>
                  <a:gdLst>
                    <a:gd name="T0" fmla="*/ 1 w 164"/>
                    <a:gd name="T1" fmla="*/ 23 h 99"/>
                    <a:gd name="T2" fmla="*/ 2 w 164"/>
                    <a:gd name="T3" fmla="*/ 25 h 99"/>
                    <a:gd name="T4" fmla="*/ 3 w 164"/>
                    <a:gd name="T5" fmla="*/ 28 h 99"/>
                    <a:gd name="T6" fmla="*/ 3 w 164"/>
                    <a:gd name="T7" fmla="*/ 30 h 99"/>
                    <a:gd name="T8" fmla="*/ 4 w 164"/>
                    <a:gd name="T9" fmla="*/ 32 h 99"/>
                    <a:gd name="T10" fmla="*/ 3 w 164"/>
                    <a:gd name="T11" fmla="*/ 32 h 99"/>
                    <a:gd name="T12" fmla="*/ 6 w 164"/>
                    <a:gd name="T13" fmla="*/ 36 h 99"/>
                    <a:gd name="T14" fmla="*/ 8 w 164"/>
                    <a:gd name="T15" fmla="*/ 38 h 99"/>
                    <a:gd name="T16" fmla="*/ 10 w 164"/>
                    <a:gd name="T17" fmla="*/ 42 h 99"/>
                    <a:gd name="T18" fmla="*/ 12 w 164"/>
                    <a:gd name="T19" fmla="*/ 44 h 99"/>
                    <a:gd name="T20" fmla="*/ 12 w 164"/>
                    <a:gd name="T21" fmla="*/ 46 h 99"/>
                    <a:gd name="T22" fmla="*/ 14 w 164"/>
                    <a:gd name="T23" fmla="*/ 48 h 99"/>
                    <a:gd name="T24" fmla="*/ 15 w 164"/>
                    <a:gd name="T25" fmla="*/ 48 h 99"/>
                    <a:gd name="T26" fmla="*/ 15 w 164"/>
                    <a:gd name="T27" fmla="*/ 50 h 99"/>
                    <a:gd name="T28" fmla="*/ 18 w 164"/>
                    <a:gd name="T29" fmla="*/ 51 h 99"/>
                    <a:gd name="T30" fmla="*/ 20 w 164"/>
                    <a:gd name="T31" fmla="*/ 51 h 99"/>
                    <a:gd name="T32" fmla="*/ 19 w 164"/>
                    <a:gd name="T33" fmla="*/ 53 h 99"/>
                    <a:gd name="T34" fmla="*/ 18 w 164"/>
                    <a:gd name="T35" fmla="*/ 54 h 99"/>
                    <a:gd name="T36" fmla="*/ 18 w 164"/>
                    <a:gd name="T37" fmla="*/ 55 h 99"/>
                    <a:gd name="T38" fmla="*/ 17 w 164"/>
                    <a:gd name="T39" fmla="*/ 57 h 99"/>
                    <a:gd name="T40" fmla="*/ 17 w 164"/>
                    <a:gd name="T41" fmla="*/ 59 h 99"/>
                    <a:gd name="T42" fmla="*/ 16 w 164"/>
                    <a:gd name="T43" fmla="*/ 60 h 99"/>
                    <a:gd name="T44" fmla="*/ 16 w 164"/>
                    <a:gd name="T45" fmla="*/ 62 h 99"/>
                    <a:gd name="T46" fmla="*/ 17 w 164"/>
                    <a:gd name="T47" fmla="*/ 64 h 99"/>
                    <a:gd name="T48" fmla="*/ 17 w 164"/>
                    <a:gd name="T49" fmla="*/ 66 h 99"/>
                    <a:gd name="T50" fmla="*/ 15 w 164"/>
                    <a:gd name="T51" fmla="*/ 67 h 99"/>
                    <a:gd name="T52" fmla="*/ 14 w 164"/>
                    <a:gd name="T53" fmla="*/ 68 h 99"/>
                    <a:gd name="T54" fmla="*/ 15 w 164"/>
                    <a:gd name="T55" fmla="*/ 70 h 99"/>
                    <a:gd name="T56" fmla="*/ 14 w 164"/>
                    <a:gd name="T57" fmla="*/ 72 h 99"/>
                    <a:gd name="T58" fmla="*/ 15 w 164"/>
                    <a:gd name="T59" fmla="*/ 73 h 99"/>
                    <a:gd name="T60" fmla="*/ 17 w 164"/>
                    <a:gd name="T61" fmla="*/ 74 h 99"/>
                    <a:gd name="T62" fmla="*/ 19 w 164"/>
                    <a:gd name="T63" fmla="*/ 73 h 99"/>
                    <a:gd name="T64" fmla="*/ 21 w 164"/>
                    <a:gd name="T65" fmla="*/ 72 h 99"/>
                    <a:gd name="T66" fmla="*/ 22 w 164"/>
                    <a:gd name="T67" fmla="*/ 71 h 99"/>
                    <a:gd name="T68" fmla="*/ 23 w 164"/>
                    <a:gd name="T69" fmla="*/ 71 h 99"/>
                    <a:gd name="T70" fmla="*/ 24 w 164"/>
                    <a:gd name="T71" fmla="*/ 73 h 99"/>
                    <a:gd name="T72" fmla="*/ 25 w 164"/>
                    <a:gd name="T73" fmla="*/ 75 h 99"/>
                    <a:gd name="T74" fmla="*/ 24 w 164"/>
                    <a:gd name="T75" fmla="*/ 77 h 99"/>
                    <a:gd name="T76" fmla="*/ 25 w 164"/>
                    <a:gd name="T77" fmla="*/ 79 h 99"/>
                    <a:gd name="T78" fmla="*/ 26 w 164"/>
                    <a:gd name="T79" fmla="*/ 81 h 99"/>
                    <a:gd name="T80" fmla="*/ 27 w 164"/>
                    <a:gd name="T81" fmla="*/ 83 h 99"/>
                    <a:gd name="T82" fmla="*/ 28 w 164"/>
                    <a:gd name="T83" fmla="*/ 86 h 99"/>
                    <a:gd name="T84" fmla="*/ 27 w 164"/>
                    <a:gd name="T85" fmla="*/ 87 h 99"/>
                    <a:gd name="T86" fmla="*/ 29 w 164"/>
                    <a:gd name="T87" fmla="*/ 90 h 99"/>
                    <a:gd name="T88" fmla="*/ 31 w 164"/>
                    <a:gd name="T89" fmla="*/ 90 h 99"/>
                    <a:gd name="T90" fmla="*/ 32 w 164"/>
                    <a:gd name="T91" fmla="*/ 92 h 99"/>
                    <a:gd name="T92" fmla="*/ 32 w 164"/>
                    <a:gd name="T93" fmla="*/ 94 h 99"/>
                    <a:gd name="T94" fmla="*/ 33 w 164"/>
                    <a:gd name="T95" fmla="*/ 95 h 99"/>
                    <a:gd name="T96" fmla="*/ 33 w 164"/>
                    <a:gd name="T97" fmla="*/ 97 h 99"/>
                    <a:gd name="T98" fmla="*/ 35 w 164"/>
                    <a:gd name="T99" fmla="*/ 99 h 99"/>
                    <a:gd name="T100" fmla="*/ 36 w 164"/>
                    <a:gd name="T101" fmla="*/ 97 h 99"/>
                    <a:gd name="T102" fmla="*/ 40 w 164"/>
                    <a:gd name="T103" fmla="*/ 97 h 99"/>
                    <a:gd name="T104" fmla="*/ 42 w 164"/>
                    <a:gd name="T105" fmla="*/ 97 h 99"/>
                    <a:gd name="T106" fmla="*/ 44 w 164"/>
                    <a:gd name="T107" fmla="*/ 96 h 99"/>
                    <a:gd name="T108" fmla="*/ 48 w 164"/>
                    <a:gd name="T109" fmla="*/ 97 h 99"/>
                    <a:gd name="T110" fmla="*/ 50 w 164"/>
                    <a:gd name="T111" fmla="*/ 97 h 99"/>
                    <a:gd name="T112" fmla="*/ 54 w 164"/>
                    <a:gd name="T113" fmla="*/ 97 h 99"/>
                    <a:gd name="T114" fmla="*/ 54 w 164"/>
                    <a:gd name="T115" fmla="*/ 97 h 99"/>
                    <a:gd name="T116" fmla="*/ 55 w 164"/>
                    <a:gd name="T117" fmla="*/ 96 h 99"/>
                    <a:gd name="T118" fmla="*/ 55 w 164"/>
                    <a:gd name="T119" fmla="*/ 95 h 99"/>
                    <a:gd name="T120" fmla="*/ 57 w 164"/>
                    <a:gd name="T121" fmla="*/ 94 h 99"/>
                    <a:gd name="T122" fmla="*/ 58 w 164"/>
                    <a:gd name="T123" fmla="*/ 96 h 99"/>
                    <a:gd name="T124" fmla="*/ 60 w 164"/>
                    <a:gd name="T12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4" h="99">
                      <a:moveTo>
                        <a:pt x="162" y="15"/>
                      </a:moveTo>
                      <a:cubicBezTo>
                        <a:pt x="129" y="14"/>
                        <a:pt x="97" y="11"/>
                        <a:pt x="64" y="8"/>
                      </a:cubicBezTo>
                      <a:cubicBezTo>
                        <a:pt x="44" y="6"/>
                        <a:pt x="23" y="3"/>
                        <a:pt x="3" y="0"/>
                      </a:cubicBezTo>
                      <a:cubicBezTo>
                        <a:pt x="2" y="7"/>
                        <a:pt x="1" y="14"/>
                        <a:pt x="0" y="20"/>
                      </a:cubicBezTo>
                      <a:cubicBezTo>
                        <a:pt x="0" y="20"/>
                        <a:pt x="0" y="20"/>
                        <a:pt x="0" y="20"/>
                      </a:cubicBezTo>
                      <a:cubicBezTo>
                        <a:pt x="0" y="21"/>
                        <a:pt x="0" y="21"/>
                        <a:pt x="0" y="21"/>
                      </a:cubicBezTo>
                      <a:cubicBezTo>
                        <a:pt x="0" y="21"/>
                        <a:pt x="0" y="21"/>
                        <a:pt x="0" y="21"/>
                      </a:cubicBezTo>
                      <a:cubicBezTo>
                        <a:pt x="0" y="22"/>
                        <a:pt x="0" y="22"/>
                        <a:pt x="0" y="22"/>
                      </a:cubicBezTo>
                      <a:cubicBezTo>
                        <a:pt x="1" y="22"/>
                        <a:pt x="1" y="22"/>
                        <a:pt x="1" y="22"/>
                      </a:cubicBezTo>
                      <a:cubicBezTo>
                        <a:pt x="1" y="22"/>
                        <a:pt x="1" y="22"/>
                        <a:pt x="1" y="22"/>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4"/>
                        <a:pt x="1" y="24"/>
                        <a:pt x="1" y="24"/>
                      </a:cubicBezTo>
                      <a:cubicBezTo>
                        <a:pt x="2" y="24"/>
                        <a:pt x="2" y="24"/>
                        <a:pt x="2" y="24"/>
                      </a:cubicBezTo>
                      <a:cubicBezTo>
                        <a:pt x="2" y="24"/>
                        <a:pt x="2" y="24"/>
                        <a:pt x="2" y="24"/>
                      </a:cubicBezTo>
                      <a:cubicBezTo>
                        <a:pt x="2" y="24"/>
                        <a:pt x="2" y="24"/>
                        <a:pt x="2" y="24"/>
                      </a:cubicBezTo>
                      <a:cubicBezTo>
                        <a:pt x="2" y="24"/>
                        <a:pt x="2" y="24"/>
                        <a:pt x="2" y="24"/>
                      </a:cubicBezTo>
                      <a:cubicBezTo>
                        <a:pt x="2" y="25"/>
                        <a:pt x="2" y="25"/>
                        <a:pt x="2" y="25"/>
                      </a:cubicBezTo>
                      <a:cubicBezTo>
                        <a:pt x="2" y="25"/>
                        <a:pt x="2" y="25"/>
                        <a:pt x="2" y="25"/>
                      </a:cubicBezTo>
                      <a:cubicBezTo>
                        <a:pt x="2" y="25"/>
                        <a:pt x="2" y="25"/>
                        <a:pt x="2" y="25"/>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8"/>
                        <a:pt x="3" y="28"/>
                        <a:pt x="3" y="28"/>
                      </a:cubicBezTo>
                      <a:cubicBezTo>
                        <a:pt x="3" y="28"/>
                        <a:pt x="3" y="28"/>
                        <a:pt x="3" y="28"/>
                      </a:cubicBezTo>
                      <a:cubicBezTo>
                        <a:pt x="4" y="29"/>
                        <a:pt x="4" y="29"/>
                        <a:pt x="4" y="29"/>
                      </a:cubicBezTo>
                      <a:cubicBezTo>
                        <a:pt x="4" y="29"/>
                        <a:pt x="4" y="29"/>
                        <a:pt x="4" y="29"/>
                      </a:cubicBezTo>
                      <a:cubicBezTo>
                        <a:pt x="4" y="29"/>
                        <a:pt x="4" y="29"/>
                        <a:pt x="4" y="29"/>
                      </a:cubicBezTo>
                      <a:cubicBezTo>
                        <a:pt x="4" y="29"/>
                        <a:pt x="4" y="29"/>
                        <a:pt x="4" y="29"/>
                      </a:cubicBezTo>
                      <a:cubicBezTo>
                        <a:pt x="3" y="29"/>
                        <a:pt x="3" y="29"/>
                        <a:pt x="3" y="29"/>
                      </a:cubicBezTo>
                      <a:cubicBezTo>
                        <a:pt x="3" y="29"/>
                        <a:pt x="3" y="29"/>
                        <a:pt x="3" y="29"/>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4" y="31"/>
                        <a:pt x="4" y="31"/>
                        <a:pt x="4" y="31"/>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2" y="32"/>
                        <a:pt x="2" y="32"/>
                        <a:pt x="2" y="32"/>
                      </a:cubicBezTo>
                      <a:cubicBezTo>
                        <a:pt x="2" y="32"/>
                        <a:pt x="2" y="32"/>
                        <a:pt x="2" y="32"/>
                      </a:cubicBezTo>
                      <a:cubicBezTo>
                        <a:pt x="2" y="32"/>
                        <a:pt x="2" y="32"/>
                        <a:pt x="2" y="32"/>
                      </a:cubicBezTo>
                      <a:cubicBezTo>
                        <a:pt x="3" y="32"/>
                        <a:pt x="3" y="32"/>
                        <a:pt x="3" y="32"/>
                      </a:cubicBezTo>
                      <a:cubicBezTo>
                        <a:pt x="3" y="33"/>
                        <a:pt x="3" y="33"/>
                        <a:pt x="3" y="33"/>
                      </a:cubicBezTo>
                      <a:cubicBezTo>
                        <a:pt x="3" y="33"/>
                        <a:pt x="3" y="33"/>
                        <a:pt x="3" y="33"/>
                      </a:cubicBezTo>
                      <a:cubicBezTo>
                        <a:pt x="4" y="34"/>
                        <a:pt x="4" y="34"/>
                        <a:pt x="4" y="34"/>
                      </a:cubicBezTo>
                      <a:cubicBezTo>
                        <a:pt x="4" y="34"/>
                        <a:pt x="4" y="34"/>
                        <a:pt x="4" y="34"/>
                      </a:cubicBezTo>
                      <a:cubicBezTo>
                        <a:pt x="5" y="34"/>
                        <a:pt x="5" y="34"/>
                        <a:pt x="5" y="34"/>
                      </a:cubicBezTo>
                      <a:cubicBezTo>
                        <a:pt x="5" y="35"/>
                        <a:pt x="5" y="35"/>
                        <a:pt x="5" y="35"/>
                      </a:cubicBezTo>
                      <a:cubicBezTo>
                        <a:pt x="5" y="35"/>
                        <a:pt x="5" y="35"/>
                        <a:pt x="5" y="35"/>
                      </a:cubicBezTo>
                      <a:cubicBezTo>
                        <a:pt x="5" y="35"/>
                        <a:pt x="5" y="35"/>
                        <a:pt x="5" y="35"/>
                      </a:cubicBezTo>
                      <a:cubicBezTo>
                        <a:pt x="5" y="35"/>
                        <a:pt x="5" y="35"/>
                        <a:pt x="5" y="35"/>
                      </a:cubicBezTo>
                      <a:cubicBezTo>
                        <a:pt x="5" y="35"/>
                        <a:pt x="5" y="35"/>
                        <a:pt x="5" y="35"/>
                      </a:cubicBezTo>
                      <a:cubicBezTo>
                        <a:pt x="5" y="36"/>
                        <a:pt x="5" y="36"/>
                        <a:pt x="5" y="36"/>
                      </a:cubicBezTo>
                      <a:cubicBezTo>
                        <a:pt x="6" y="36"/>
                        <a:pt x="6" y="36"/>
                        <a:pt x="6" y="36"/>
                      </a:cubicBezTo>
                      <a:cubicBezTo>
                        <a:pt x="7" y="36"/>
                        <a:pt x="7" y="36"/>
                        <a:pt x="7" y="36"/>
                      </a:cubicBezTo>
                      <a:cubicBezTo>
                        <a:pt x="7" y="37"/>
                        <a:pt x="7" y="37"/>
                        <a:pt x="7" y="37"/>
                      </a:cubicBezTo>
                      <a:cubicBezTo>
                        <a:pt x="7" y="37"/>
                        <a:pt x="7" y="37"/>
                        <a:pt x="7" y="37"/>
                      </a:cubicBezTo>
                      <a:cubicBezTo>
                        <a:pt x="8" y="37"/>
                        <a:pt x="8" y="37"/>
                        <a:pt x="8" y="37"/>
                      </a:cubicBezTo>
                      <a:cubicBezTo>
                        <a:pt x="8" y="37"/>
                        <a:pt x="8" y="37"/>
                        <a:pt x="8" y="37"/>
                      </a:cubicBezTo>
                      <a:cubicBezTo>
                        <a:pt x="8" y="37"/>
                        <a:pt x="8" y="37"/>
                        <a:pt x="8" y="37"/>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9"/>
                        <a:pt x="8" y="39"/>
                        <a:pt x="8" y="39"/>
                      </a:cubicBezTo>
                      <a:cubicBezTo>
                        <a:pt x="8" y="39"/>
                        <a:pt x="8" y="39"/>
                        <a:pt x="8" y="39"/>
                      </a:cubicBezTo>
                      <a:cubicBezTo>
                        <a:pt x="9" y="39"/>
                        <a:pt x="9" y="39"/>
                        <a:pt x="9" y="39"/>
                      </a:cubicBezTo>
                      <a:cubicBezTo>
                        <a:pt x="9" y="39"/>
                        <a:pt x="9" y="39"/>
                        <a:pt x="9" y="39"/>
                      </a:cubicBezTo>
                      <a:cubicBezTo>
                        <a:pt x="9" y="40"/>
                        <a:pt x="9" y="40"/>
                        <a:pt x="9" y="40"/>
                      </a:cubicBezTo>
                      <a:cubicBezTo>
                        <a:pt x="9" y="40"/>
                        <a:pt x="9" y="40"/>
                        <a:pt x="9" y="40"/>
                      </a:cubicBezTo>
                      <a:cubicBezTo>
                        <a:pt x="10" y="42"/>
                        <a:pt x="10" y="42"/>
                        <a:pt x="10" y="42"/>
                      </a:cubicBezTo>
                      <a:cubicBezTo>
                        <a:pt x="10" y="42"/>
                        <a:pt x="10" y="42"/>
                        <a:pt x="10" y="42"/>
                      </a:cubicBezTo>
                      <a:cubicBezTo>
                        <a:pt x="10" y="42"/>
                        <a:pt x="10" y="42"/>
                        <a:pt x="10" y="42"/>
                      </a:cubicBezTo>
                      <a:cubicBezTo>
                        <a:pt x="10" y="42"/>
                        <a:pt x="10" y="42"/>
                        <a:pt x="10" y="42"/>
                      </a:cubicBezTo>
                      <a:cubicBezTo>
                        <a:pt x="10" y="43"/>
                        <a:pt x="10" y="43"/>
                        <a:pt x="10" y="43"/>
                      </a:cubicBezTo>
                      <a:cubicBezTo>
                        <a:pt x="10" y="43"/>
                        <a:pt x="10" y="43"/>
                        <a:pt x="10"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6"/>
                        <a:pt x="12" y="46"/>
                        <a:pt x="12" y="46"/>
                      </a:cubicBezTo>
                      <a:cubicBezTo>
                        <a:pt x="12" y="46"/>
                        <a:pt x="12" y="46"/>
                        <a:pt x="12" y="46"/>
                      </a:cubicBezTo>
                      <a:cubicBezTo>
                        <a:pt x="12" y="46"/>
                        <a:pt x="12" y="46"/>
                        <a:pt x="12" y="46"/>
                      </a:cubicBezTo>
                      <a:cubicBezTo>
                        <a:pt x="12" y="46"/>
                        <a:pt x="12" y="46"/>
                        <a:pt x="12"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4" y="47"/>
                        <a:pt x="14" y="47"/>
                        <a:pt x="14" y="47"/>
                      </a:cubicBezTo>
                      <a:cubicBezTo>
                        <a:pt x="14" y="47"/>
                        <a:pt x="14" y="47"/>
                        <a:pt x="14" y="47"/>
                      </a:cubicBezTo>
                      <a:cubicBezTo>
                        <a:pt x="14" y="48"/>
                        <a:pt x="14" y="48"/>
                        <a:pt x="14" y="48"/>
                      </a:cubicBezTo>
                      <a:cubicBezTo>
                        <a:pt x="14" y="48"/>
                        <a:pt x="14" y="48"/>
                        <a:pt x="14" y="48"/>
                      </a:cubicBezTo>
                      <a:cubicBezTo>
                        <a:pt x="14" y="48"/>
                        <a:pt x="14" y="48"/>
                        <a:pt x="14" y="48"/>
                      </a:cubicBezTo>
                      <a:cubicBezTo>
                        <a:pt x="14" y="48"/>
                        <a:pt x="14" y="48"/>
                        <a:pt x="14" y="48"/>
                      </a:cubicBezTo>
                      <a:cubicBezTo>
                        <a:pt x="14" y="48"/>
                        <a:pt x="14" y="48"/>
                        <a:pt x="14" y="48"/>
                      </a:cubicBezTo>
                      <a:cubicBezTo>
                        <a:pt x="14" y="49"/>
                        <a:pt x="14" y="49"/>
                        <a:pt x="14" y="49"/>
                      </a:cubicBezTo>
                      <a:cubicBezTo>
                        <a:pt x="14" y="49"/>
                        <a:pt x="14" y="49"/>
                        <a:pt x="14" y="49"/>
                      </a:cubicBezTo>
                      <a:cubicBezTo>
                        <a:pt x="14" y="49"/>
                        <a:pt x="14" y="49"/>
                        <a:pt x="14" y="49"/>
                      </a:cubicBezTo>
                      <a:cubicBezTo>
                        <a:pt x="14" y="49"/>
                        <a:pt x="14" y="49"/>
                        <a:pt x="14" y="49"/>
                      </a:cubicBezTo>
                      <a:cubicBezTo>
                        <a:pt x="14" y="49"/>
                        <a:pt x="14" y="49"/>
                        <a:pt x="14" y="49"/>
                      </a:cubicBezTo>
                      <a:cubicBezTo>
                        <a:pt x="14" y="49"/>
                        <a:pt x="14" y="49"/>
                        <a:pt x="14" y="49"/>
                      </a:cubicBezTo>
                      <a:cubicBezTo>
                        <a:pt x="14" y="48"/>
                        <a:pt x="14" y="48"/>
                        <a:pt x="14" y="48"/>
                      </a:cubicBezTo>
                      <a:cubicBezTo>
                        <a:pt x="15" y="48"/>
                        <a:pt x="15" y="48"/>
                        <a:pt x="15" y="48"/>
                      </a:cubicBezTo>
                      <a:cubicBezTo>
                        <a:pt x="15" y="48"/>
                        <a:pt x="15" y="48"/>
                        <a:pt x="15" y="48"/>
                      </a:cubicBezTo>
                      <a:cubicBezTo>
                        <a:pt x="15" y="48"/>
                        <a:pt x="15" y="48"/>
                        <a:pt x="15" y="48"/>
                      </a:cubicBezTo>
                      <a:cubicBezTo>
                        <a:pt x="15" y="48"/>
                        <a:pt x="15" y="48"/>
                        <a:pt x="15" y="48"/>
                      </a:cubicBezTo>
                      <a:cubicBezTo>
                        <a:pt x="15" y="48"/>
                        <a:pt x="15" y="48"/>
                        <a:pt x="15" y="48"/>
                      </a:cubicBezTo>
                      <a:cubicBezTo>
                        <a:pt x="15" y="48"/>
                        <a:pt x="15" y="48"/>
                        <a:pt x="15" y="48"/>
                      </a:cubicBezTo>
                      <a:cubicBezTo>
                        <a:pt x="15" y="49"/>
                        <a:pt x="15" y="49"/>
                        <a:pt x="15" y="49"/>
                      </a:cubicBezTo>
                      <a:cubicBezTo>
                        <a:pt x="16" y="49"/>
                        <a:pt x="16" y="49"/>
                        <a:pt x="16" y="49"/>
                      </a:cubicBezTo>
                      <a:cubicBezTo>
                        <a:pt x="16" y="49"/>
                        <a:pt x="16" y="49"/>
                        <a:pt x="16" y="49"/>
                      </a:cubicBezTo>
                      <a:cubicBezTo>
                        <a:pt x="16" y="49"/>
                        <a:pt x="16" y="49"/>
                        <a:pt x="16" y="49"/>
                      </a:cubicBezTo>
                      <a:cubicBezTo>
                        <a:pt x="16" y="49"/>
                        <a:pt x="16" y="49"/>
                        <a:pt x="16" y="49"/>
                      </a:cubicBezTo>
                      <a:cubicBezTo>
                        <a:pt x="15" y="49"/>
                        <a:pt x="15" y="49"/>
                        <a:pt x="15" y="49"/>
                      </a:cubicBezTo>
                      <a:cubicBezTo>
                        <a:pt x="15" y="49"/>
                        <a:pt x="15" y="49"/>
                        <a:pt x="15" y="49"/>
                      </a:cubicBezTo>
                      <a:cubicBezTo>
                        <a:pt x="15" y="50"/>
                        <a:pt x="15" y="50"/>
                        <a:pt x="15" y="50"/>
                      </a:cubicBezTo>
                      <a:cubicBezTo>
                        <a:pt x="15" y="50"/>
                        <a:pt x="15" y="50"/>
                        <a:pt x="15" y="50"/>
                      </a:cubicBezTo>
                      <a:cubicBezTo>
                        <a:pt x="15" y="50"/>
                        <a:pt x="15" y="50"/>
                        <a:pt x="15" y="50"/>
                      </a:cubicBezTo>
                      <a:cubicBezTo>
                        <a:pt x="15" y="50"/>
                        <a:pt x="15" y="50"/>
                        <a:pt x="15" y="50"/>
                      </a:cubicBezTo>
                      <a:cubicBezTo>
                        <a:pt x="16" y="50"/>
                        <a:pt x="16" y="50"/>
                        <a:pt x="16" y="50"/>
                      </a:cubicBezTo>
                      <a:cubicBezTo>
                        <a:pt x="16" y="50"/>
                        <a:pt x="16" y="50"/>
                        <a:pt x="16" y="50"/>
                      </a:cubicBezTo>
                      <a:cubicBezTo>
                        <a:pt x="16" y="50"/>
                        <a:pt x="16" y="50"/>
                        <a:pt x="16" y="50"/>
                      </a:cubicBezTo>
                      <a:cubicBezTo>
                        <a:pt x="16" y="51"/>
                        <a:pt x="16" y="51"/>
                        <a:pt x="16" y="51"/>
                      </a:cubicBezTo>
                      <a:cubicBezTo>
                        <a:pt x="16" y="51"/>
                        <a:pt x="16" y="51"/>
                        <a:pt x="16" y="51"/>
                      </a:cubicBezTo>
                      <a:cubicBezTo>
                        <a:pt x="17" y="50"/>
                        <a:pt x="17" y="50"/>
                        <a:pt x="17" y="50"/>
                      </a:cubicBezTo>
                      <a:cubicBezTo>
                        <a:pt x="17" y="50"/>
                        <a:pt x="17" y="50"/>
                        <a:pt x="17" y="50"/>
                      </a:cubicBezTo>
                      <a:cubicBezTo>
                        <a:pt x="17" y="50"/>
                        <a:pt x="17" y="50"/>
                        <a:pt x="17" y="50"/>
                      </a:cubicBezTo>
                      <a:cubicBezTo>
                        <a:pt x="17" y="50"/>
                        <a:pt x="17" y="50"/>
                        <a:pt x="17" y="50"/>
                      </a:cubicBezTo>
                      <a:cubicBezTo>
                        <a:pt x="17" y="51"/>
                        <a:pt x="17" y="51"/>
                        <a:pt x="17" y="51"/>
                      </a:cubicBezTo>
                      <a:cubicBezTo>
                        <a:pt x="17" y="51"/>
                        <a:pt x="17" y="51"/>
                        <a:pt x="17" y="51"/>
                      </a:cubicBezTo>
                      <a:cubicBezTo>
                        <a:pt x="18" y="51"/>
                        <a:pt x="18" y="51"/>
                        <a:pt x="18" y="51"/>
                      </a:cubicBezTo>
                      <a:cubicBezTo>
                        <a:pt x="18" y="51"/>
                        <a:pt x="18" y="51"/>
                        <a:pt x="18" y="51"/>
                      </a:cubicBezTo>
                      <a:cubicBezTo>
                        <a:pt x="18" y="50"/>
                        <a:pt x="18" y="50"/>
                        <a:pt x="18" y="50"/>
                      </a:cubicBezTo>
                      <a:cubicBezTo>
                        <a:pt x="18" y="50"/>
                        <a:pt x="18" y="50"/>
                        <a:pt x="18" y="50"/>
                      </a:cubicBezTo>
                      <a:cubicBezTo>
                        <a:pt x="18" y="50"/>
                        <a:pt x="18" y="50"/>
                        <a:pt x="18" y="50"/>
                      </a:cubicBezTo>
                      <a:cubicBezTo>
                        <a:pt x="19" y="50"/>
                        <a:pt x="19" y="50"/>
                        <a:pt x="19" y="50"/>
                      </a:cubicBezTo>
                      <a:cubicBezTo>
                        <a:pt x="19" y="50"/>
                        <a:pt x="19" y="50"/>
                        <a:pt x="19" y="50"/>
                      </a:cubicBezTo>
                      <a:cubicBezTo>
                        <a:pt x="19" y="50"/>
                        <a:pt x="19" y="50"/>
                        <a:pt x="19" y="50"/>
                      </a:cubicBezTo>
                      <a:cubicBezTo>
                        <a:pt x="19" y="50"/>
                        <a:pt x="19" y="50"/>
                        <a:pt x="19" y="50"/>
                      </a:cubicBezTo>
                      <a:cubicBezTo>
                        <a:pt x="20" y="50"/>
                        <a:pt x="20" y="50"/>
                        <a:pt x="20" y="50"/>
                      </a:cubicBezTo>
                      <a:cubicBezTo>
                        <a:pt x="20" y="51"/>
                        <a:pt x="20" y="51"/>
                        <a:pt x="20" y="51"/>
                      </a:cubicBezTo>
                      <a:cubicBezTo>
                        <a:pt x="20" y="51"/>
                        <a:pt x="20" y="51"/>
                        <a:pt x="20" y="51"/>
                      </a:cubicBezTo>
                      <a:cubicBezTo>
                        <a:pt x="20" y="51"/>
                        <a:pt x="20" y="51"/>
                        <a:pt x="20" y="51"/>
                      </a:cubicBezTo>
                      <a:cubicBezTo>
                        <a:pt x="20" y="51"/>
                        <a:pt x="20" y="51"/>
                        <a:pt x="20" y="51"/>
                      </a:cubicBezTo>
                      <a:cubicBezTo>
                        <a:pt x="19" y="51"/>
                        <a:pt x="19" y="51"/>
                        <a:pt x="19" y="51"/>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5"/>
                        <a:pt x="18" y="55"/>
                        <a:pt x="18" y="55"/>
                      </a:cubicBezTo>
                      <a:cubicBezTo>
                        <a:pt x="18" y="55"/>
                        <a:pt x="18" y="55"/>
                        <a:pt x="18" y="55"/>
                      </a:cubicBezTo>
                      <a:cubicBezTo>
                        <a:pt x="18" y="55"/>
                        <a:pt x="18" y="55"/>
                        <a:pt x="18" y="55"/>
                      </a:cubicBezTo>
                      <a:cubicBezTo>
                        <a:pt x="18" y="55"/>
                        <a:pt x="18" y="55"/>
                        <a:pt x="18" y="55"/>
                      </a:cubicBezTo>
                      <a:cubicBezTo>
                        <a:pt x="18" y="56"/>
                        <a:pt x="18" y="56"/>
                        <a:pt x="18" y="56"/>
                      </a:cubicBezTo>
                      <a:cubicBezTo>
                        <a:pt x="18" y="56"/>
                        <a:pt x="18" y="56"/>
                        <a:pt x="18" y="56"/>
                      </a:cubicBezTo>
                      <a:cubicBezTo>
                        <a:pt x="18" y="56"/>
                        <a:pt x="18" y="56"/>
                        <a:pt x="18" y="56"/>
                      </a:cubicBezTo>
                      <a:cubicBezTo>
                        <a:pt x="18" y="56"/>
                        <a:pt x="18" y="56"/>
                        <a:pt x="18" y="56"/>
                      </a:cubicBezTo>
                      <a:cubicBezTo>
                        <a:pt x="18" y="57"/>
                        <a:pt x="18" y="57"/>
                        <a:pt x="18" y="57"/>
                      </a:cubicBezTo>
                      <a:cubicBezTo>
                        <a:pt x="18" y="57"/>
                        <a:pt x="18" y="57"/>
                        <a:pt x="18" y="57"/>
                      </a:cubicBezTo>
                      <a:cubicBezTo>
                        <a:pt x="18" y="57"/>
                        <a:pt x="18" y="57"/>
                        <a:pt x="18" y="57"/>
                      </a:cubicBezTo>
                      <a:cubicBezTo>
                        <a:pt x="18" y="57"/>
                        <a:pt x="18" y="57"/>
                        <a:pt x="18" y="57"/>
                      </a:cubicBezTo>
                      <a:cubicBezTo>
                        <a:pt x="17" y="57"/>
                        <a:pt x="17" y="57"/>
                        <a:pt x="17" y="57"/>
                      </a:cubicBezTo>
                      <a:cubicBezTo>
                        <a:pt x="17" y="57"/>
                        <a:pt x="17" y="57"/>
                        <a:pt x="17" y="57"/>
                      </a:cubicBezTo>
                      <a:cubicBezTo>
                        <a:pt x="17" y="57"/>
                        <a:pt x="17" y="57"/>
                        <a:pt x="17" y="57"/>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8"/>
                        <a:pt x="17" y="58"/>
                        <a:pt x="17" y="58"/>
                      </a:cubicBezTo>
                      <a:cubicBezTo>
                        <a:pt x="17" y="59"/>
                        <a:pt x="17" y="59"/>
                        <a:pt x="17" y="59"/>
                      </a:cubicBezTo>
                      <a:cubicBezTo>
                        <a:pt x="17" y="59"/>
                        <a:pt x="17" y="59"/>
                        <a:pt x="17" y="59"/>
                      </a:cubicBezTo>
                      <a:cubicBezTo>
                        <a:pt x="17" y="59"/>
                        <a:pt x="17" y="59"/>
                        <a:pt x="17" y="59"/>
                      </a:cubicBezTo>
                      <a:cubicBezTo>
                        <a:pt x="17" y="59"/>
                        <a:pt x="17" y="59"/>
                        <a:pt x="17" y="59"/>
                      </a:cubicBezTo>
                      <a:cubicBezTo>
                        <a:pt x="17" y="59"/>
                        <a:pt x="17" y="59"/>
                        <a:pt x="17" y="59"/>
                      </a:cubicBezTo>
                      <a:cubicBezTo>
                        <a:pt x="17" y="60"/>
                        <a:pt x="17" y="60"/>
                        <a:pt x="17" y="60"/>
                      </a:cubicBezTo>
                      <a:cubicBezTo>
                        <a:pt x="17" y="60"/>
                        <a:pt x="17" y="60"/>
                        <a:pt x="17" y="60"/>
                      </a:cubicBezTo>
                      <a:cubicBezTo>
                        <a:pt x="17" y="60"/>
                        <a:pt x="17" y="60"/>
                        <a:pt x="17" y="60"/>
                      </a:cubicBezTo>
                      <a:cubicBezTo>
                        <a:pt x="17" y="60"/>
                        <a:pt x="17" y="60"/>
                        <a:pt x="17" y="60"/>
                      </a:cubicBezTo>
                      <a:cubicBezTo>
                        <a:pt x="17" y="60"/>
                        <a:pt x="17" y="60"/>
                        <a:pt x="17" y="60"/>
                      </a:cubicBezTo>
                      <a:cubicBezTo>
                        <a:pt x="17" y="60"/>
                        <a:pt x="17" y="60"/>
                        <a:pt x="17"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0"/>
                        <a:pt x="16" y="60"/>
                        <a:pt x="16" y="60"/>
                      </a:cubicBezTo>
                      <a:cubicBezTo>
                        <a:pt x="16" y="61"/>
                        <a:pt x="16" y="61"/>
                        <a:pt x="16" y="61"/>
                      </a:cubicBezTo>
                      <a:cubicBezTo>
                        <a:pt x="16" y="61"/>
                        <a:pt x="16" y="61"/>
                        <a:pt x="16" y="61"/>
                      </a:cubicBezTo>
                      <a:cubicBezTo>
                        <a:pt x="16" y="61"/>
                        <a:pt x="16" y="61"/>
                        <a:pt x="16" y="61"/>
                      </a:cubicBezTo>
                      <a:cubicBezTo>
                        <a:pt x="16" y="61"/>
                        <a:pt x="16" y="61"/>
                        <a:pt x="16" y="61"/>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2"/>
                        <a:pt x="16" y="62"/>
                        <a:pt x="16" y="62"/>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3"/>
                        <a:pt x="16" y="63"/>
                        <a:pt x="16" y="63"/>
                      </a:cubicBezTo>
                      <a:cubicBezTo>
                        <a:pt x="16" y="64"/>
                        <a:pt x="16" y="64"/>
                        <a:pt x="16" y="64"/>
                      </a:cubicBezTo>
                      <a:cubicBezTo>
                        <a:pt x="16" y="64"/>
                        <a:pt x="16" y="64"/>
                        <a:pt x="16" y="64"/>
                      </a:cubicBezTo>
                      <a:cubicBezTo>
                        <a:pt x="17" y="64"/>
                        <a:pt x="17" y="64"/>
                        <a:pt x="17" y="64"/>
                      </a:cubicBezTo>
                      <a:cubicBezTo>
                        <a:pt x="17" y="64"/>
                        <a:pt x="17" y="64"/>
                        <a:pt x="17" y="64"/>
                      </a:cubicBezTo>
                      <a:cubicBezTo>
                        <a:pt x="17" y="64"/>
                        <a:pt x="17" y="64"/>
                        <a:pt x="17" y="64"/>
                      </a:cubicBezTo>
                      <a:cubicBezTo>
                        <a:pt x="17" y="64"/>
                        <a:pt x="17" y="64"/>
                        <a:pt x="17" y="64"/>
                      </a:cubicBezTo>
                      <a:cubicBezTo>
                        <a:pt x="17" y="64"/>
                        <a:pt x="17" y="64"/>
                        <a:pt x="17" y="64"/>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6" y="65"/>
                        <a:pt x="16" y="65"/>
                        <a:pt x="16" y="65"/>
                      </a:cubicBezTo>
                      <a:cubicBezTo>
                        <a:pt x="17" y="66"/>
                        <a:pt x="17" y="66"/>
                        <a:pt x="17" y="66"/>
                      </a:cubicBezTo>
                      <a:cubicBezTo>
                        <a:pt x="17" y="66"/>
                        <a:pt x="17" y="66"/>
                        <a:pt x="17" y="66"/>
                      </a:cubicBezTo>
                      <a:cubicBezTo>
                        <a:pt x="17" y="66"/>
                        <a:pt x="17" y="66"/>
                        <a:pt x="17" y="66"/>
                      </a:cubicBezTo>
                      <a:cubicBezTo>
                        <a:pt x="17" y="66"/>
                        <a:pt x="17" y="66"/>
                        <a:pt x="17" y="66"/>
                      </a:cubicBezTo>
                      <a:cubicBezTo>
                        <a:pt x="16" y="66"/>
                        <a:pt x="16" y="66"/>
                        <a:pt x="16" y="66"/>
                      </a:cubicBezTo>
                      <a:cubicBezTo>
                        <a:pt x="16" y="67"/>
                        <a:pt x="16" y="67"/>
                        <a:pt x="16" y="67"/>
                      </a:cubicBezTo>
                      <a:cubicBezTo>
                        <a:pt x="16" y="67"/>
                        <a:pt x="16" y="67"/>
                        <a:pt x="16" y="67"/>
                      </a:cubicBezTo>
                      <a:cubicBezTo>
                        <a:pt x="16" y="67"/>
                        <a:pt x="16" y="67"/>
                        <a:pt x="16"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5" y="67"/>
                        <a:pt x="15" y="67"/>
                        <a:pt x="15" y="67"/>
                      </a:cubicBezTo>
                      <a:cubicBezTo>
                        <a:pt x="14" y="67"/>
                        <a:pt x="14" y="67"/>
                        <a:pt x="14" y="67"/>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8"/>
                        <a:pt x="14" y="68"/>
                        <a:pt x="14" y="68"/>
                      </a:cubicBezTo>
                      <a:cubicBezTo>
                        <a:pt x="14" y="69"/>
                        <a:pt x="14" y="69"/>
                        <a:pt x="14" y="69"/>
                      </a:cubicBezTo>
                      <a:cubicBezTo>
                        <a:pt x="14" y="69"/>
                        <a:pt x="14" y="69"/>
                        <a:pt x="14" y="69"/>
                      </a:cubicBezTo>
                      <a:cubicBezTo>
                        <a:pt x="14" y="69"/>
                        <a:pt x="14" y="69"/>
                        <a:pt x="14" y="69"/>
                      </a:cubicBezTo>
                      <a:cubicBezTo>
                        <a:pt x="15" y="69"/>
                        <a:pt x="15" y="69"/>
                        <a:pt x="15" y="69"/>
                      </a:cubicBezTo>
                      <a:cubicBezTo>
                        <a:pt x="15" y="69"/>
                        <a:pt x="15" y="69"/>
                        <a:pt x="15" y="69"/>
                      </a:cubicBezTo>
                      <a:cubicBezTo>
                        <a:pt x="15" y="69"/>
                        <a:pt x="15" y="69"/>
                        <a:pt x="15" y="69"/>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4" y="70"/>
                        <a:pt x="14" y="70"/>
                        <a:pt x="14" y="70"/>
                      </a:cubicBezTo>
                      <a:cubicBezTo>
                        <a:pt x="14" y="70"/>
                        <a:pt x="14" y="70"/>
                        <a:pt x="14" y="70"/>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4" y="72"/>
                        <a:pt x="14" y="72"/>
                        <a:pt x="14" y="72"/>
                      </a:cubicBezTo>
                      <a:cubicBezTo>
                        <a:pt x="15" y="72"/>
                        <a:pt x="15" y="72"/>
                        <a:pt x="15" y="72"/>
                      </a:cubicBezTo>
                      <a:cubicBezTo>
                        <a:pt x="15" y="72"/>
                        <a:pt x="15" y="72"/>
                        <a:pt x="15" y="72"/>
                      </a:cubicBezTo>
                      <a:cubicBezTo>
                        <a:pt x="15" y="73"/>
                        <a:pt x="15" y="73"/>
                        <a:pt x="15" y="73"/>
                      </a:cubicBezTo>
                      <a:cubicBezTo>
                        <a:pt x="15" y="73"/>
                        <a:pt x="15" y="73"/>
                        <a:pt x="15" y="73"/>
                      </a:cubicBezTo>
                      <a:cubicBezTo>
                        <a:pt x="15" y="73"/>
                        <a:pt x="15" y="73"/>
                        <a:pt x="15" y="73"/>
                      </a:cubicBezTo>
                      <a:cubicBezTo>
                        <a:pt x="15" y="73"/>
                        <a:pt x="15" y="73"/>
                        <a:pt x="15" y="73"/>
                      </a:cubicBezTo>
                      <a:cubicBezTo>
                        <a:pt x="15" y="73"/>
                        <a:pt x="15" y="73"/>
                        <a:pt x="15" y="73"/>
                      </a:cubicBezTo>
                      <a:cubicBezTo>
                        <a:pt x="16" y="73"/>
                        <a:pt x="16" y="73"/>
                        <a:pt x="16" y="73"/>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7" y="74"/>
                        <a:pt x="17" y="74"/>
                        <a:pt x="17" y="74"/>
                      </a:cubicBezTo>
                      <a:cubicBezTo>
                        <a:pt x="17" y="74"/>
                        <a:pt x="17" y="74"/>
                        <a:pt x="17" y="74"/>
                      </a:cubicBezTo>
                      <a:cubicBezTo>
                        <a:pt x="17" y="74"/>
                        <a:pt x="17" y="74"/>
                        <a:pt x="17" y="74"/>
                      </a:cubicBezTo>
                      <a:cubicBezTo>
                        <a:pt x="17" y="74"/>
                        <a:pt x="17" y="74"/>
                        <a:pt x="17" y="74"/>
                      </a:cubicBezTo>
                      <a:cubicBezTo>
                        <a:pt x="17" y="74"/>
                        <a:pt x="17" y="74"/>
                        <a:pt x="17" y="74"/>
                      </a:cubicBezTo>
                      <a:cubicBezTo>
                        <a:pt x="17" y="74"/>
                        <a:pt x="17" y="74"/>
                        <a:pt x="17" y="74"/>
                      </a:cubicBezTo>
                      <a:cubicBezTo>
                        <a:pt x="18" y="74"/>
                        <a:pt x="18" y="74"/>
                        <a:pt x="18" y="74"/>
                      </a:cubicBezTo>
                      <a:cubicBezTo>
                        <a:pt x="18" y="74"/>
                        <a:pt x="18" y="74"/>
                        <a:pt x="18" y="74"/>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8" y="73"/>
                        <a:pt x="18" y="73"/>
                        <a:pt x="18" y="73"/>
                      </a:cubicBezTo>
                      <a:cubicBezTo>
                        <a:pt x="19" y="73"/>
                        <a:pt x="19" y="73"/>
                        <a:pt x="19" y="73"/>
                      </a:cubicBezTo>
                      <a:cubicBezTo>
                        <a:pt x="19" y="73"/>
                        <a:pt x="19" y="73"/>
                        <a:pt x="19" y="73"/>
                      </a:cubicBezTo>
                      <a:cubicBezTo>
                        <a:pt x="19" y="73"/>
                        <a:pt x="19" y="73"/>
                        <a:pt x="19" y="73"/>
                      </a:cubicBezTo>
                      <a:cubicBezTo>
                        <a:pt x="19" y="73"/>
                        <a:pt x="19" y="73"/>
                        <a:pt x="19" y="73"/>
                      </a:cubicBezTo>
                      <a:cubicBezTo>
                        <a:pt x="20" y="73"/>
                        <a:pt x="20" y="73"/>
                        <a:pt x="20" y="73"/>
                      </a:cubicBezTo>
                      <a:cubicBezTo>
                        <a:pt x="20" y="73"/>
                        <a:pt x="20" y="73"/>
                        <a:pt x="20" y="73"/>
                      </a:cubicBezTo>
                      <a:cubicBezTo>
                        <a:pt x="20" y="73"/>
                        <a:pt x="20" y="73"/>
                        <a:pt x="20" y="73"/>
                      </a:cubicBezTo>
                      <a:cubicBezTo>
                        <a:pt x="20" y="73"/>
                        <a:pt x="20" y="73"/>
                        <a:pt x="20" y="73"/>
                      </a:cubicBezTo>
                      <a:cubicBezTo>
                        <a:pt x="20" y="73"/>
                        <a:pt x="20" y="73"/>
                        <a:pt x="20" y="73"/>
                      </a:cubicBezTo>
                      <a:cubicBezTo>
                        <a:pt x="20" y="72"/>
                        <a:pt x="20" y="72"/>
                        <a:pt x="20" y="72"/>
                      </a:cubicBezTo>
                      <a:cubicBezTo>
                        <a:pt x="20" y="72"/>
                        <a:pt x="20" y="72"/>
                        <a:pt x="20" y="72"/>
                      </a:cubicBezTo>
                      <a:cubicBezTo>
                        <a:pt x="20" y="72"/>
                        <a:pt x="20" y="72"/>
                        <a:pt x="20" y="72"/>
                      </a:cubicBezTo>
                      <a:cubicBezTo>
                        <a:pt x="20" y="72"/>
                        <a:pt x="20" y="72"/>
                        <a:pt x="20" y="72"/>
                      </a:cubicBezTo>
                      <a:cubicBezTo>
                        <a:pt x="20" y="72"/>
                        <a:pt x="20" y="72"/>
                        <a:pt x="20" y="72"/>
                      </a:cubicBezTo>
                      <a:cubicBezTo>
                        <a:pt x="21" y="72"/>
                        <a:pt x="21" y="72"/>
                        <a:pt x="21" y="72"/>
                      </a:cubicBezTo>
                      <a:cubicBezTo>
                        <a:pt x="21" y="72"/>
                        <a:pt x="21" y="72"/>
                        <a:pt x="21" y="72"/>
                      </a:cubicBezTo>
                      <a:cubicBezTo>
                        <a:pt x="21" y="72"/>
                        <a:pt x="21" y="72"/>
                        <a:pt x="21" y="72"/>
                      </a:cubicBezTo>
                      <a:cubicBezTo>
                        <a:pt x="21" y="72"/>
                        <a:pt x="21" y="72"/>
                        <a:pt x="21" y="72"/>
                      </a:cubicBezTo>
                      <a:cubicBezTo>
                        <a:pt x="21" y="72"/>
                        <a:pt x="21" y="72"/>
                        <a:pt x="21" y="72"/>
                      </a:cubicBezTo>
                      <a:cubicBezTo>
                        <a:pt x="21" y="72"/>
                        <a:pt x="21" y="72"/>
                        <a:pt x="21" y="72"/>
                      </a:cubicBezTo>
                      <a:cubicBezTo>
                        <a:pt x="21" y="71"/>
                        <a:pt x="21" y="71"/>
                        <a:pt x="21" y="71"/>
                      </a:cubicBezTo>
                      <a:cubicBezTo>
                        <a:pt x="21" y="71"/>
                        <a:pt x="21" y="71"/>
                        <a:pt x="21" y="71"/>
                      </a:cubicBezTo>
                      <a:cubicBezTo>
                        <a:pt x="21" y="71"/>
                        <a:pt x="21" y="71"/>
                        <a:pt x="21" y="71"/>
                      </a:cubicBezTo>
                      <a:cubicBezTo>
                        <a:pt x="21" y="71"/>
                        <a:pt x="21" y="71"/>
                        <a:pt x="21" y="71"/>
                      </a:cubicBezTo>
                      <a:cubicBezTo>
                        <a:pt x="22" y="71"/>
                        <a:pt x="22" y="71"/>
                        <a:pt x="22" y="71"/>
                      </a:cubicBezTo>
                      <a:cubicBezTo>
                        <a:pt x="22" y="71"/>
                        <a:pt x="22" y="71"/>
                        <a:pt x="22" y="71"/>
                      </a:cubicBezTo>
                      <a:cubicBezTo>
                        <a:pt x="22" y="71"/>
                        <a:pt x="22" y="71"/>
                        <a:pt x="22" y="71"/>
                      </a:cubicBezTo>
                      <a:cubicBezTo>
                        <a:pt x="22" y="71"/>
                        <a:pt x="22" y="71"/>
                        <a:pt x="22" y="71"/>
                      </a:cubicBezTo>
                      <a:cubicBezTo>
                        <a:pt x="21" y="71"/>
                        <a:pt x="21" y="71"/>
                        <a:pt x="21" y="71"/>
                      </a:cubicBezTo>
                      <a:cubicBezTo>
                        <a:pt x="22" y="71"/>
                        <a:pt x="22" y="71"/>
                        <a:pt x="22" y="71"/>
                      </a:cubicBezTo>
                      <a:cubicBezTo>
                        <a:pt x="22" y="71"/>
                        <a:pt x="22" y="71"/>
                        <a:pt x="22" y="71"/>
                      </a:cubicBezTo>
                      <a:cubicBezTo>
                        <a:pt x="22" y="71"/>
                        <a:pt x="22" y="71"/>
                        <a:pt x="22" y="71"/>
                      </a:cubicBezTo>
                      <a:cubicBezTo>
                        <a:pt x="22" y="70"/>
                        <a:pt x="22" y="70"/>
                        <a:pt x="22" y="70"/>
                      </a:cubicBezTo>
                      <a:cubicBezTo>
                        <a:pt x="22" y="70"/>
                        <a:pt x="22" y="70"/>
                        <a:pt x="22" y="70"/>
                      </a:cubicBezTo>
                      <a:cubicBezTo>
                        <a:pt x="22" y="70"/>
                        <a:pt x="22" y="70"/>
                        <a:pt x="22" y="70"/>
                      </a:cubicBezTo>
                      <a:cubicBezTo>
                        <a:pt x="22" y="71"/>
                        <a:pt x="22" y="71"/>
                        <a:pt x="22" y="71"/>
                      </a:cubicBezTo>
                      <a:cubicBezTo>
                        <a:pt x="22" y="71"/>
                        <a:pt x="22" y="71"/>
                        <a:pt x="22" y="71"/>
                      </a:cubicBezTo>
                      <a:cubicBezTo>
                        <a:pt x="23" y="71"/>
                        <a:pt x="23" y="71"/>
                        <a:pt x="23" y="71"/>
                      </a:cubicBezTo>
                      <a:cubicBezTo>
                        <a:pt x="23" y="71"/>
                        <a:pt x="23" y="71"/>
                        <a:pt x="23" y="71"/>
                      </a:cubicBezTo>
                      <a:cubicBezTo>
                        <a:pt x="23" y="72"/>
                        <a:pt x="23" y="72"/>
                        <a:pt x="23" y="72"/>
                      </a:cubicBezTo>
                      <a:cubicBezTo>
                        <a:pt x="23" y="72"/>
                        <a:pt x="23" y="72"/>
                        <a:pt x="23" y="72"/>
                      </a:cubicBezTo>
                      <a:cubicBezTo>
                        <a:pt x="23" y="72"/>
                        <a:pt x="23" y="72"/>
                        <a:pt x="23" y="72"/>
                      </a:cubicBezTo>
                      <a:cubicBezTo>
                        <a:pt x="23" y="72"/>
                        <a:pt x="23" y="72"/>
                        <a:pt x="23" y="72"/>
                      </a:cubicBezTo>
                      <a:cubicBezTo>
                        <a:pt x="23" y="72"/>
                        <a:pt x="23" y="72"/>
                        <a:pt x="23" y="72"/>
                      </a:cubicBezTo>
                      <a:cubicBezTo>
                        <a:pt x="24" y="72"/>
                        <a:pt x="24" y="72"/>
                        <a:pt x="24" y="72"/>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3"/>
                        <a:pt x="24" y="73"/>
                        <a:pt x="24" y="73"/>
                      </a:cubicBezTo>
                      <a:cubicBezTo>
                        <a:pt x="24" y="74"/>
                        <a:pt x="24" y="74"/>
                        <a:pt x="24" y="74"/>
                      </a:cubicBezTo>
                      <a:cubicBezTo>
                        <a:pt x="24" y="74"/>
                        <a:pt x="24" y="74"/>
                        <a:pt x="24" y="74"/>
                      </a:cubicBezTo>
                      <a:cubicBezTo>
                        <a:pt x="24" y="74"/>
                        <a:pt x="24" y="74"/>
                        <a:pt x="24" y="74"/>
                      </a:cubicBezTo>
                      <a:cubicBezTo>
                        <a:pt x="24" y="74"/>
                        <a:pt x="24" y="74"/>
                        <a:pt x="24" y="74"/>
                      </a:cubicBezTo>
                      <a:cubicBezTo>
                        <a:pt x="24" y="74"/>
                        <a:pt x="24" y="74"/>
                        <a:pt x="24" y="74"/>
                      </a:cubicBezTo>
                      <a:cubicBezTo>
                        <a:pt x="24" y="75"/>
                        <a:pt x="24" y="75"/>
                        <a:pt x="24" y="75"/>
                      </a:cubicBezTo>
                      <a:cubicBezTo>
                        <a:pt x="25" y="75"/>
                        <a:pt x="25" y="75"/>
                        <a:pt x="25" y="75"/>
                      </a:cubicBezTo>
                      <a:cubicBezTo>
                        <a:pt x="25" y="75"/>
                        <a:pt x="25" y="75"/>
                        <a:pt x="25" y="75"/>
                      </a:cubicBezTo>
                      <a:cubicBezTo>
                        <a:pt x="25" y="75"/>
                        <a:pt x="25" y="75"/>
                        <a:pt x="25" y="75"/>
                      </a:cubicBezTo>
                      <a:cubicBezTo>
                        <a:pt x="25" y="75"/>
                        <a:pt x="25" y="75"/>
                        <a:pt x="25" y="75"/>
                      </a:cubicBezTo>
                      <a:cubicBezTo>
                        <a:pt x="25" y="75"/>
                        <a:pt x="25" y="75"/>
                        <a:pt x="25" y="75"/>
                      </a:cubicBezTo>
                      <a:cubicBezTo>
                        <a:pt x="24" y="75"/>
                        <a:pt x="24" y="75"/>
                        <a:pt x="24" y="75"/>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6"/>
                        <a:pt x="24" y="76"/>
                        <a:pt x="24" y="76"/>
                      </a:cubicBezTo>
                      <a:cubicBezTo>
                        <a:pt x="24" y="77"/>
                        <a:pt x="24" y="77"/>
                        <a:pt x="24" y="77"/>
                      </a:cubicBezTo>
                      <a:cubicBezTo>
                        <a:pt x="24" y="77"/>
                        <a:pt x="24" y="77"/>
                        <a:pt x="24" y="77"/>
                      </a:cubicBezTo>
                      <a:cubicBezTo>
                        <a:pt x="25" y="77"/>
                        <a:pt x="25" y="77"/>
                        <a:pt x="25" y="77"/>
                      </a:cubicBezTo>
                      <a:cubicBezTo>
                        <a:pt x="25" y="77"/>
                        <a:pt x="25" y="77"/>
                        <a:pt x="25" y="77"/>
                      </a:cubicBezTo>
                      <a:cubicBezTo>
                        <a:pt x="25" y="77"/>
                        <a:pt x="25" y="77"/>
                        <a:pt x="25" y="77"/>
                      </a:cubicBezTo>
                      <a:cubicBezTo>
                        <a:pt x="25" y="78"/>
                        <a:pt x="25" y="78"/>
                        <a:pt x="25" y="78"/>
                      </a:cubicBezTo>
                      <a:cubicBezTo>
                        <a:pt x="25" y="78"/>
                        <a:pt x="25" y="78"/>
                        <a:pt x="25" y="78"/>
                      </a:cubicBezTo>
                      <a:cubicBezTo>
                        <a:pt x="25" y="78"/>
                        <a:pt x="25" y="78"/>
                        <a:pt x="25" y="78"/>
                      </a:cubicBezTo>
                      <a:cubicBezTo>
                        <a:pt x="25" y="78"/>
                        <a:pt x="25" y="78"/>
                        <a:pt x="25" y="78"/>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79"/>
                        <a:pt x="25" y="79"/>
                        <a:pt x="25" y="79"/>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6" y="81"/>
                        <a:pt x="26" y="81"/>
                        <a:pt x="26" y="81"/>
                      </a:cubicBezTo>
                      <a:cubicBezTo>
                        <a:pt x="26" y="81"/>
                        <a:pt x="26" y="81"/>
                        <a:pt x="26" y="81"/>
                      </a:cubicBezTo>
                      <a:cubicBezTo>
                        <a:pt x="26" y="81"/>
                        <a:pt x="26" y="81"/>
                        <a:pt x="26" y="81"/>
                      </a:cubicBezTo>
                      <a:cubicBezTo>
                        <a:pt x="26" y="81"/>
                        <a:pt x="26" y="81"/>
                        <a:pt x="26" y="81"/>
                      </a:cubicBezTo>
                      <a:cubicBezTo>
                        <a:pt x="26" y="81"/>
                        <a:pt x="26" y="81"/>
                        <a:pt x="26" y="81"/>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2"/>
                        <a:pt x="26" y="82"/>
                        <a:pt x="26" y="82"/>
                      </a:cubicBezTo>
                      <a:cubicBezTo>
                        <a:pt x="26" y="83"/>
                        <a:pt x="26" y="83"/>
                        <a:pt x="26" y="83"/>
                      </a:cubicBezTo>
                      <a:cubicBezTo>
                        <a:pt x="26" y="83"/>
                        <a:pt x="26" y="83"/>
                        <a:pt x="26" y="83"/>
                      </a:cubicBezTo>
                      <a:cubicBezTo>
                        <a:pt x="26" y="83"/>
                        <a:pt x="26" y="83"/>
                        <a:pt x="26" y="83"/>
                      </a:cubicBezTo>
                      <a:cubicBezTo>
                        <a:pt x="27" y="83"/>
                        <a:pt x="27" y="83"/>
                        <a:pt x="27" y="83"/>
                      </a:cubicBezTo>
                      <a:cubicBezTo>
                        <a:pt x="27" y="83"/>
                        <a:pt x="27" y="83"/>
                        <a:pt x="27" y="83"/>
                      </a:cubicBezTo>
                      <a:cubicBezTo>
                        <a:pt x="27" y="83"/>
                        <a:pt x="27" y="83"/>
                        <a:pt x="27" y="83"/>
                      </a:cubicBezTo>
                      <a:cubicBezTo>
                        <a:pt x="27" y="83"/>
                        <a:pt x="27" y="83"/>
                        <a:pt x="27" y="83"/>
                      </a:cubicBezTo>
                      <a:cubicBezTo>
                        <a:pt x="27" y="83"/>
                        <a:pt x="27" y="83"/>
                        <a:pt x="27" y="83"/>
                      </a:cubicBezTo>
                      <a:cubicBezTo>
                        <a:pt x="27" y="83"/>
                        <a:pt x="27" y="83"/>
                        <a:pt x="27" y="83"/>
                      </a:cubicBezTo>
                      <a:cubicBezTo>
                        <a:pt x="28" y="84"/>
                        <a:pt x="28" y="84"/>
                        <a:pt x="28" y="84"/>
                      </a:cubicBezTo>
                      <a:cubicBezTo>
                        <a:pt x="28" y="84"/>
                        <a:pt x="28" y="84"/>
                        <a:pt x="28" y="84"/>
                      </a:cubicBezTo>
                      <a:cubicBezTo>
                        <a:pt x="28" y="85"/>
                        <a:pt x="28" y="85"/>
                        <a:pt x="28" y="85"/>
                      </a:cubicBezTo>
                      <a:cubicBezTo>
                        <a:pt x="28" y="85"/>
                        <a:pt x="28" y="85"/>
                        <a:pt x="28" y="85"/>
                      </a:cubicBezTo>
                      <a:cubicBezTo>
                        <a:pt x="28" y="85"/>
                        <a:pt x="28" y="85"/>
                        <a:pt x="28" y="85"/>
                      </a:cubicBezTo>
                      <a:cubicBezTo>
                        <a:pt x="28" y="85"/>
                        <a:pt x="28" y="85"/>
                        <a:pt x="28" y="85"/>
                      </a:cubicBezTo>
                      <a:cubicBezTo>
                        <a:pt x="28" y="86"/>
                        <a:pt x="28" y="86"/>
                        <a:pt x="28" y="86"/>
                      </a:cubicBezTo>
                      <a:cubicBezTo>
                        <a:pt x="28" y="86"/>
                        <a:pt x="28" y="86"/>
                        <a:pt x="28" y="86"/>
                      </a:cubicBezTo>
                      <a:cubicBezTo>
                        <a:pt x="28" y="86"/>
                        <a:pt x="28" y="86"/>
                        <a:pt x="28" y="86"/>
                      </a:cubicBezTo>
                      <a:cubicBezTo>
                        <a:pt x="28" y="86"/>
                        <a:pt x="28" y="86"/>
                        <a:pt x="28" y="86"/>
                      </a:cubicBezTo>
                      <a:cubicBezTo>
                        <a:pt x="28" y="86"/>
                        <a:pt x="28" y="86"/>
                        <a:pt x="28" y="86"/>
                      </a:cubicBezTo>
                      <a:cubicBezTo>
                        <a:pt x="27" y="86"/>
                        <a:pt x="27" y="86"/>
                        <a:pt x="27" y="86"/>
                      </a:cubicBezTo>
                      <a:cubicBezTo>
                        <a:pt x="27" y="86"/>
                        <a:pt x="27" y="86"/>
                        <a:pt x="27" y="86"/>
                      </a:cubicBezTo>
                      <a:cubicBezTo>
                        <a:pt x="27" y="86"/>
                        <a:pt x="27" y="86"/>
                        <a:pt x="27" y="86"/>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7"/>
                        <a:pt x="27" y="87"/>
                        <a:pt x="27" y="87"/>
                      </a:cubicBezTo>
                      <a:cubicBezTo>
                        <a:pt x="27" y="88"/>
                        <a:pt x="27" y="88"/>
                        <a:pt x="27" y="88"/>
                      </a:cubicBezTo>
                      <a:cubicBezTo>
                        <a:pt x="27" y="88"/>
                        <a:pt x="27" y="88"/>
                        <a:pt x="27" y="88"/>
                      </a:cubicBezTo>
                      <a:cubicBezTo>
                        <a:pt x="28" y="88"/>
                        <a:pt x="28" y="88"/>
                        <a:pt x="28" y="88"/>
                      </a:cubicBezTo>
                      <a:cubicBezTo>
                        <a:pt x="28" y="88"/>
                        <a:pt x="28" y="88"/>
                        <a:pt x="28" y="88"/>
                      </a:cubicBezTo>
                      <a:cubicBezTo>
                        <a:pt x="28" y="89"/>
                        <a:pt x="28" y="89"/>
                        <a:pt x="28" y="89"/>
                      </a:cubicBezTo>
                      <a:cubicBezTo>
                        <a:pt x="29" y="89"/>
                        <a:pt x="29" y="89"/>
                        <a:pt x="29" y="89"/>
                      </a:cubicBezTo>
                      <a:cubicBezTo>
                        <a:pt x="29" y="89"/>
                        <a:pt x="29" y="89"/>
                        <a:pt x="29" y="89"/>
                      </a:cubicBezTo>
                      <a:cubicBezTo>
                        <a:pt x="29" y="89"/>
                        <a:pt x="29" y="89"/>
                        <a:pt x="29" y="89"/>
                      </a:cubicBezTo>
                      <a:cubicBezTo>
                        <a:pt x="29" y="90"/>
                        <a:pt x="29" y="90"/>
                        <a:pt x="29" y="90"/>
                      </a:cubicBezTo>
                      <a:cubicBezTo>
                        <a:pt x="29" y="90"/>
                        <a:pt x="29" y="90"/>
                        <a:pt x="29" y="90"/>
                      </a:cubicBezTo>
                      <a:cubicBezTo>
                        <a:pt x="29" y="90"/>
                        <a:pt x="29" y="90"/>
                        <a:pt x="29" y="90"/>
                      </a:cubicBezTo>
                      <a:cubicBezTo>
                        <a:pt x="29" y="90"/>
                        <a:pt x="29" y="90"/>
                        <a:pt x="29" y="90"/>
                      </a:cubicBezTo>
                      <a:cubicBezTo>
                        <a:pt x="29" y="90"/>
                        <a:pt x="29" y="90"/>
                        <a:pt x="29" y="90"/>
                      </a:cubicBezTo>
                      <a:cubicBezTo>
                        <a:pt x="29" y="90"/>
                        <a:pt x="29" y="90"/>
                        <a:pt x="29" y="90"/>
                      </a:cubicBezTo>
                      <a:cubicBezTo>
                        <a:pt x="30" y="89"/>
                        <a:pt x="30" y="89"/>
                        <a:pt x="30" y="89"/>
                      </a:cubicBezTo>
                      <a:cubicBezTo>
                        <a:pt x="30" y="89"/>
                        <a:pt x="30" y="89"/>
                        <a:pt x="30" y="89"/>
                      </a:cubicBezTo>
                      <a:cubicBezTo>
                        <a:pt x="30" y="89"/>
                        <a:pt x="30" y="89"/>
                        <a:pt x="30" y="89"/>
                      </a:cubicBezTo>
                      <a:cubicBezTo>
                        <a:pt x="30" y="89"/>
                        <a:pt x="30" y="89"/>
                        <a:pt x="30" y="89"/>
                      </a:cubicBezTo>
                      <a:cubicBezTo>
                        <a:pt x="30" y="89"/>
                        <a:pt x="30" y="89"/>
                        <a:pt x="30" y="89"/>
                      </a:cubicBezTo>
                      <a:cubicBezTo>
                        <a:pt x="31" y="90"/>
                        <a:pt x="31" y="90"/>
                        <a:pt x="31" y="90"/>
                      </a:cubicBezTo>
                      <a:cubicBezTo>
                        <a:pt x="31" y="90"/>
                        <a:pt x="31" y="90"/>
                        <a:pt x="31" y="90"/>
                      </a:cubicBezTo>
                      <a:cubicBezTo>
                        <a:pt x="31" y="90"/>
                        <a:pt x="31" y="90"/>
                        <a:pt x="31" y="90"/>
                      </a:cubicBezTo>
                      <a:cubicBezTo>
                        <a:pt x="31" y="90"/>
                        <a:pt x="31" y="90"/>
                        <a:pt x="31" y="90"/>
                      </a:cubicBezTo>
                      <a:cubicBezTo>
                        <a:pt x="31" y="90"/>
                        <a:pt x="31" y="90"/>
                        <a:pt x="31" y="90"/>
                      </a:cubicBezTo>
                      <a:cubicBezTo>
                        <a:pt x="32" y="91"/>
                        <a:pt x="32" y="91"/>
                        <a:pt x="32" y="91"/>
                      </a:cubicBezTo>
                      <a:cubicBezTo>
                        <a:pt x="32" y="91"/>
                        <a:pt x="32" y="91"/>
                        <a:pt x="32" y="91"/>
                      </a:cubicBezTo>
                      <a:cubicBezTo>
                        <a:pt x="32" y="91"/>
                        <a:pt x="32" y="91"/>
                        <a:pt x="32" y="91"/>
                      </a:cubicBezTo>
                      <a:cubicBezTo>
                        <a:pt x="32" y="91"/>
                        <a:pt x="32" y="91"/>
                        <a:pt x="32" y="91"/>
                      </a:cubicBezTo>
                      <a:cubicBezTo>
                        <a:pt x="32" y="91"/>
                        <a:pt x="32" y="91"/>
                        <a:pt x="32" y="91"/>
                      </a:cubicBezTo>
                      <a:cubicBezTo>
                        <a:pt x="32" y="91"/>
                        <a:pt x="32" y="91"/>
                        <a:pt x="32" y="91"/>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2"/>
                        <a:pt x="32" y="92"/>
                        <a:pt x="32" y="92"/>
                      </a:cubicBezTo>
                      <a:cubicBezTo>
                        <a:pt x="32" y="93"/>
                        <a:pt x="32" y="93"/>
                        <a:pt x="32" y="93"/>
                      </a:cubicBezTo>
                      <a:cubicBezTo>
                        <a:pt x="32" y="93"/>
                        <a:pt x="32" y="93"/>
                        <a:pt x="32" y="93"/>
                      </a:cubicBezTo>
                      <a:cubicBezTo>
                        <a:pt x="32" y="93"/>
                        <a:pt x="32" y="93"/>
                        <a:pt x="32" y="93"/>
                      </a:cubicBezTo>
                      <a:cubicBezTo>
                        <a:pt x="33" y="93"/>
                        <a:pt x="33" y="93"/>
                        <a:pt x="33" y="93"/>
                      </a:cubicBezTo>
                      <a:cubicBezTo>
                        <a:pt x="33" y="93"/>
                        <a:pt x="33" y="93"/>
                        <a:pt x="33" y="93"/>
                      </a:cubicBezTo>
                      <a:cubicBezTo>
                        <a:pt x="32" y="93"/>
                        <a:pt x="32" y="93"/>
                        <a:pt x="32" y="93"/>
                      </a:cubicBezTo>
                      <a:cubicBezTo>
                        <a:pt x="32" y="93"/>
                        <a:pt x="32" y="93"/>
                        <a:pt x="32" y="93"/>
                      </a:cubicBezTo>
                      <a:cubicBezTo>
                        <a:pt x="32" y="93"/>
                        <a:pt x="32" y="93"/>
                        <a:pt x="32" y="93"/>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5"/>
                        <a:pt x="32" y="95"/>
                        <a:pt x="32" y="95"/>
                      </a:cubicBezTo>
                      <a:cubicBezTo>
                        <a:pt x="32" y="95"/>
                        <a:pt x="32" y="95"/>
                        <a:pt x="32" y="95"/>
                      </a:cubicBezTo>
                      <a:cubicBezTo>
                        <a:pt x="32" y="95"/>
                        <a:pt x="32" y="95"/>
                        <a:pt x="32" y="95"/>
                      </a:cubicBezTo>
                      <a:cubicBezTo>
                        <a:pt x="33" y="95"/>
                        <a:pt x="33" y="95"/>
                        <a:pt x="33" y="95"/>
                      </a:cubicBezTo>
                      <a:cubicBezTo>
                        <a:pt x="33" y="95"/>
                        <a:pt x="33" y="95"/>
                        <a:pt x="33" y="95"/>
                      </a:cubicBezTo>
                      <a:cubicBezTo>
                        <a:pt x="33" y="95"/>
                        <a:pt x="33" y="95"/>
                        <a:pt x="33" y="95"/>
                      </a:cubicBezTo>
                      <a:cubicBezTo>
                        <a:pt x="33" y="95"/>
                        <a:pt x="33" y="95"/>
                        <a:pt x="33" y="95"/>
                      </a:cubicBezTo>
                      <a:cubicBezTo>
                        <a:pt x="33" y="95"/>
                        <a:pt x="33" y="95"/>
                        <a:pt x="33" y="95"/>
                      </a:cubicBezTo>
                      <a:cubicBezTo>
                        <a:pt x="33" y="96"/>
                        <a:pt x="33" y="96"/>
                        <a:pt x="33" y="96"/>
                      </a:cubicBezTo>
                      <a:cubicBezTo>
                        <a:pt x="33" y="96"/>
                        <a:pt x="33" y="96"/>
                        <a:pt x="33" y="96"/>
                      </a:cubicBezTo>
                      <a:cubicBezTo>
                        <a:pt x="33" y="96"/>
                        <a:pt x="33" y="96"/>
                        <a:pt x="33" y="96"/>
                      </a:cubicBezTo>
                      <a:cubicBezTo>
                        <a:pt x="33" y="96"/>
                        <a:pt x="33" y="96"/>
                        <a:pt x="33" y="96"/>
                      </a:cubicBezTo>
                      <a:cubicBezTo>
                        <a:pt x="33" y="96"/>
                        <a:pt x="33" y="96"/>
                        <a:pt x="33" y="96"/>
                      </a:cubicBezTo>
                      <a:cubicBezTo>
                        <a:pt x="33" y="96"/>
                        <a:pt x="33" y="96"/>
                        <a:pt x="33" y="96"/>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3" y="97"/>
                        <a:pt x="33" y="97"/>
                        <a:pt x="33" y="97"/>
                      </a:cubicBezTo>
                      <a:cubicBezTo>
                        <a:pt x="34" y="98"/>
                        <a:pt x="34" y="98"/>
                        <a:pt x="34" y="98"/>
                      </a:cubicBezTo>
                      <a:cubicBezTo>
                        <a:pt x="34" y="98"/>
                        <a:pt x="34" y="98"/>
                        <a:pt x="34" y="98"/>
                      </a:cubicBezTo>
                      <a:cubicBezTo>
                        <a:pt x="34" y="98"/>
                        <a:pt x="34" y="98"/>
                        <a:pt x="34" y="98"/>
                      </a:cubicBezTo>
                      <a:cubicBezTo>
                        <a:pt x="34" y="98"/>
                        <a:pt x="34" y="98"/>
                        <a:pt x="34" y="98"/>
                      </a:cubicBezTo>
                      <a:cubicBezTo>
                        <a:pt x="34" y="98"/>
                        <a:pt x="34" y="98"/>
                        <a:pt x="34" y="98"/>
                      </a:cubicBezTo>
                      <a:cubicBezTo>
                        <a:pt x="34" y="98"/>
                        <a:pt x="34" y="98"/>
                        <a:pt x="34" y="98"/>
                      </a:cubicBezTo>
                      <a:cubicBezTo>
                        <a:pt x="35" y="99"/>
                        <a:pt x="35" y="99"/>
                        <a:pt x="35" y="99"/>
                      </a:cubicBezTo>
                      <a:cubicBezTo>
                        <a:pt x="35" y="99"/>
                        <a:pt x="35" y="99"/>
                        <a:pt x="35" y="99"/>
                      </a:cubicBezTo>
                      <a:cubicBezTo>
                        <a:pt x="35" y="99"/>
                        <a:pt x="35" y="99"/>
                        <a:pt x="35" y="99"/>
                      </a:cubicBezTo>
                      <a:cubicBezTo>
                        <a:pt x="35" y="99"/>
                        <a:pt x="35" y="99"/>
                        <a:pt x="35" y="99"/>
                      </a:cubicBezTo>
                      <a:cubicBezTo>
                        <a:pt x="35" y="99"/>
                        <a:pt x="35" y="99"/>
                        <a:pt x="35" y="99"/>
                      </a:cubicBezTo>
                      <a:cubicBezTo>
                        <a:pt x="35" y="99"/>
                        <a:pt x="35" y="99"/>
                        <a:pt x="35" y="99"/>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5" y="98"/>
                        <a:pt x="35" y="98"/>
                        <a:pt x="35" y="98"/>
                      </a:cubicBezTo>
                      <a:cubicBezTo>
                        <a:pt x="36" y="97"/>
                        <a:pt x="36" y="97"/>
                        <a:pt x="36" y="97"/>
                      </a:cubicBezTo>
                      <a:cubicBezTo>
                        <a:pt x="36" y="97"/>
                        <a:pt x="36" y="97"/>
                        <a:pt x="36" y="97"/>
                      </a:cubicBezTo>
                      <a:cubicBezTo>
                        <a:pt x="37" y="97"/>
                        <a:pt x="37" y="97"/>
                        <a:pt x="37" y="97"/>
                      </a:cubicBezTo>
                      <a:cubicBezTo>
                        <a:pt x="37" y="97"/>
                        <a:pt x="37" y="97"/>
                        <a:pt x="37" y="97"/>
                      </a:cubicBezTo>
                      <a:cubicBezTo>
                        <a:pt x="37" y="97"/>
                        <a:pt x="37" y="97"/>
                        <a:pt x="37" y="97"/>
                      </a:cubicBezTo>
                      <a:cubicBezTo>
                        <a:pt x="37" y="97"/>
                        <a:pt x="37" y="97"/>
                        <a:pt x="37" y="97"/>
                      </a:cubicBezTo>
                      <a:cubicBezTo>
                        <a:pt x="37" y="97"/>
                        <a:pt x="37" y="97"/>
                        <a:pt x="37" y="97"/>
                      </a:cubicBezTo>
                      <a:cubicBezTo>
                        <a:pt x="38" y="97"/>
                        <a:pt x="38" y="97"/>
                        <a:pt x="38"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0" y="97"/>
                        <a:pt x="40" y="97"/>
                        <a:pt x="40" y="97"/>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1" y="98"/>
                        <a:pt x="41" y="98"/>
                        <a:pt x="41" y="98"/>
                      </a:cubicBezTo>
                      <a:cubicBezTo>
                        <a:pt x="42" y="98"/>
                        <a:pt x="42" y="98"/>
                        <a:pt x="42" y="98"/>
                      </a:cubicBezTo>
                      <a:cubicBezTo>
                        <a:pt x="42" y="98"/>
                        <a:pt x="42" y="98"/>
                        <a:pt x="42" y="98"/>
                      </a:cubicBezTo>
                      <a:cubicBezTo>
                        <a:pt x="42" y="98"/>
                        <a:pt x="42" y="98"/>
                        <a:pt x="42" y="98"/>
                      </a:cubicBezTo>
                      <a:cubicBezTo>
                        <a:pt x="42" y="97"/>
                        <a:pt x="42" y="97"/>
                        <a:pt x="42" y="97"/>
                      </a:cubicBezTo>
                      <a:cubicBezTo>
                        <a:pt x="42" y="97"/>
                        <a:pt x="42" y="97"/>
                        <a:pt x="42" y="97"/>
                      </a:cubicBezTo>
                      <a:cubicBezTo>
                        <a:pt x="42" y="97"/>
                        <a:pt x="42" y="97"/>
                        <a:pt x="42" y="97"/>
                      </a:cubicBezTo>
                      <a:cubicBezTo>
                        <a:pt x="42" y="96"/>
                        <a:pt x="42" y="96"/>
                        <a:pt x="42" y="96"/>
                      </a:cubicBezTo>
                      <a:cubicBezTo>
                        <a:pt x="43" y="96"/>
                        <a:pt x="43" y="96"/>
                        <a:pt x="43" y="96"/>
                      </a:cubicBezTo>
                      <a:cubicBezTo>
                        <a:pt x="43" y="96"/>
                        <a:pt x="43" y="96"/>
                        <a:pt x="43" y="96"/>
                      </a:cubicBezTo>
                      <a:cubicBezTo>
                        <a:pt x="43" y="96"/>
                        <a:pt x="43" y="96"/>
                        <a:pt x="43" y="96"/>
                      </a:cubicBezTo>
                      <a:cubicBezTo>
                        <a:pt x="43" y="96"/>
                        <a:pt x="43" y="96"/>
                        <a:pt x="43" y="96"/>
                      </a:cubicBezTo>
                      <a:cubicBezTo>
                        <a:pt x="43" y="96"/>
                        <a:pt x="43" y="96"/>
                        <a:pt x="43" y="96"/>
                      </a:cubicBezTo>
                      <a:cubicBezTo>
                        <a:pt x="43" y="96"/>
                        <a:pt x="43" y="96"/>
                        <a:pt x="43"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4" y="96"/>
                        <a:pt x="44" y="96"/>
                        <a:pt x="44" y="96"/>
                      </a:cubicBezTo>
                      <a:cubicBezTo>
                        <a:pt x="45" y="96"/>
                        <a:pt x="45" y="96"/>
                        <a:pt x="45" y="96"/>
                      </a:cubicBezTo>
                      <a:cubicBezTo>
                        <a:pt x="45" y="96"/>
                        <a:pt x="45" y="96"/>
                        <a:pt x="45" y="96"/>
                      </a:cubicBezTo>
                      <a:cubicBezTo>
                        <a:pt x="45" y="97"/>
                        <a:pt x="45" y="97"/>
                        <a:pt x="45" y="97"/>
                      </a:cubicBezTo>
                      <a:cubicBezTo>
                        <a:pt x="46" y="97"/>
                        <a:pt x="46" y="97"/>
                        <a:pt x="46" y="97"/>
                      </a:cubicBezTo>
                      <a:cubicBezTo>
                        <a:pt x="46" y="97"/>
                        <a:pt x="46" y="97"/>
                        <a:pt x="46" y="97"/>
                      </a:cubicBezTo>
                      <a:cubicBezTo>
                        <a:pt x="47" y="97"/>
                        <a:pt x="47" y="97"/>
                        <a:pt x="47"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8" y="97"/>
                        <a:pt x="48" y="97"/>
                        <a:pt x="48" y="97"/>
                      </a:cubicBezTo>
                      <a:cubicBezTo>
                        <a:pt x="49" y="97"/>
                        <a:pt x="49" y="97"/>
                        <a:pt x="49" y="97"/>
                      </a:cubicBezTo>
                      <a:cubicBezTo>
                        <a:pt x="49" y="97"/>
                        <a:pt x="49" y="97"/>
                        <a:pt x="49" y="97"/>
                      </a:cubicBezTo>
                      <a:cubicBezTo>
                        <a:pt x="49" y="97"/>
                        <a:pt x="49" y="97"/>
                        <a:pt x="49" y="97"/>
                      </a:cubicBezTo>
                      <a:cubicBezTo>
                        <a:pt x="49" y="97"/>
                        <a:pt x="49" y="97"/>
                        <a:pt x="49"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0" y="97"/>
                        <a:pt x="50" y="97"/>
                        <a:pt x="50" y="97"/>
                      </a:cubicBezTo>
                      <a:cubicBezTo>
                        <a:pt x="51" y="97"/>
                        <a:pt x="51" y="97"/>
                        <a:pt x="51" y="97"/>
                      </a:cubicBezTo>
                      <a:cubicBezTo>
                        <a:pt x="51" y="97"/>
                        <a:pt x="51" y="97"/>
                        <a:pt x="51" y="97"/>
                      </a:cubicBezTo>
                      <a:cubicBezTo>
                        <a:pt x="51" y="97"/>
                        <a:pt x="51" y="97"/>
                        <a:pt x="51" y="97"/>
                      </a:cubicBezTo>
                      <a:cubicBezTo>
                        <a:pt x="52" y="97"/>
                        <a:pt x="52" y="97"/>
                        <a:pt x="52" y="97"/>
                      </a:cubicBezTo>
                      <a:cubicBezTo>
                        <a:pt x="52" y="97"/>
                        <a:pt x="52" y="97"/>
                        <a:pt x="52" y="97"/>
                      </a:cubicBezTo>
                      <a:cubicBezTo>
                        <a:pt x="53" y="97"/>
                        <a:pt x="53" y="97"/>
                        <a:pt x="53" y="97"/>
                      </a:cubicBezTo>
                      <a:cubicBezTo>
                        <a:pt x="54" y="97"/>
                        <a:pt x="54" y="97"/>
                        <a:pt x="54" y="97"/>
                      </a:cubicBezTo>
                      <a:cubicBezTo>
                        <a:pt x="54" y="97"/>
                        <a:pt x="54" y="97"/>
                        <a:pt x="54" y="97"/>
                      </a:cubicBezTo>
                      <a:cubicBezTo>
                        <a:pt x="54" y="98"/>
                        <a:pt x="54" y="98"/>
                        <a:pt x="54" y="98"/>
                      </a:cubicBezTo>
                      <a:cubicBezTo>
                        <a:pt x="54" y="98"/>
                        <a:pt x="54" y="98"/>
                        <a:pt x="54" y="98"/>
                      </a:cubicBezTo>
                      <a:cubicBezTo>
                        <a:pt x="54" y="98"/>
                        <a:pt x="54" y="98"/>
                        <a:pt x="54" y="98"/>
                      </a:cubicBezTo>
                      <a:cubicBezTo>
                        <a:pt x="55" y="98"/>
                        <a:pt x="55" y="98"/>
                        <a:pt x="55" y="98"/>
                      </a:cubicBezTo>
                      <a:cubicBezTo>
                        <a:pt x="55" y="98"/>
                        <a:pt x="55" y="98"/>
                        <a:pt x="55" y="98"/>
                      </a:cubicBezTo>
                      <a:cubicBezTo>
                        <a:pt x="55" y="98"/>
                        <a:pt x="55" y="98"/>
                        <a:pt x="55" y="98"/>
                      </a:cubicBezTo>
                      <a:cubicBezTo>
                        <a:pt x="55" y="97"/>
                        <a:pt x="55" y="97"/>
                        <a:pt x="55" y="97"/>
                      </a:cubicBezTo>
                      <a:cubicBezTo>
                        <a:pt x="55" y="97"/>
                        <a:pt x="55" y="97"/>
                        <a:pt x="55" y="97"/>
                      </a:cubicBezTo>
                      <a:cubicBezTo>
                        <a:pt x="55" y="97"/>
                        <a:pt x="55" y="97"/>
                        <a:pt x="55"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7"/>
                        <a:pt x="54" y="97"/>
                        <a:pt x="54" y="97"/>
                      </a:cubicBezTo>
                      <a:cubicBezTo>
                        <a:pt x="54" y="96"/>
                        <a:pt x="54" y="96"/>
                        <a:pt x="54" y="96"/>
                      </a:cubicBezTo>
                      <a:cubicBezTo>
                        <a:pt x="54" y="96"/>
                        <a:pt x="54" y="96"/>
                        <a:pt x="54" y="96"/>
                      </a:cubicBezTo>
                      <a:cubicBezTo>
                        <a:pt x="54" y="96"/>
                        <a:pt x="54" y="96"/>
                        <a:pt x="54" y="96"/>
                      </a:cubicBezTo>
                      <a:cubicBezTo>
                        <a:pt x="54" y="96"/>
                        <a:pt x="54" y="96"/>
                        <a:pt x="54" y="96"/>
                      </a:cubicBezTo>
                      <a:cubicBezTo>
                        <a:pt x="54" y="96"/>
                        <a:pt x="54" y="96"/>
                        <a:pt x="54" y="96"/>
                      </a:cubicBezTo>
                      <a:cubicBezTo>
                        <a:pt x="54" y="96"/>
                        <a:pt x="54" y="96"/>
                        <a:pt x="54" y="96"/>
                      </a:cubicBezTo>
                      <a:cubicBezTo>
                        <a:pt x="55" y="96"/>
                        <a:pt x="55" y="96"/>
                        <a:pt x="55" y="96"/>
                      </a:cubicBezTo>
                      <a:cubicBezTo>
                        <a:pt x="55" y="96"/>
                        <a:pt x="55" y="96"/>
                        <a:pt x="55" y="96"/>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5"/>
                        <a:pt x="55" y="95"/>
                        <a:pt x="55" y="95"/>
                      </a:cubicBezTo>
                      <a:cubicBezTo>
                        <a:pt x="55" y="94"/>
                        <a:pt x="55" y="94"/>
                        <a:pt x="55" y="94"/>
                      </a:cubicBezTo>
                      <a:cubicBezTo>
                        <a:pt x="55" y="94"/>
                        <a:pt x="55" y="94"/>
                        <a:pt x="55" y="94"/>
                      </a:cubicBezTo>
                      <a:cubicBezTo>
                        <a:pt x="55" y="94"/>
                        <a:pt x="55" y="94"/>
                        <a:pt x="55" y="94"/>
                      </a:cubicBezTo>
                      <a:cubicBezTo>
                        <a:pt x="55" y="94"/>
                        <a:pt x="55" y="94"/>
                        <a:pt x="55" y="94"/>
                      </a:cubicBezTo>
                      <a:cubicBezTo>
                        <a:pt x="55" y="94"/>
                        <a:pt x="55" y="94"/>
                        <a:pt x="55" y="94"/>
                      </a:cubicBezTo>
                      <a:cubicBezTo>
                        <a:pt x="56" y="94"/>
                        <a:pt x="56" y="94"/>
                        <a:pt x="56" y="94"/>
                      </a:cubicBezTo>
                      <a:cubicBezTo>
                        <a:pt x="56" y="94"/>
                        <a:pt x="56" y="94"/>
                        <a:pt x="56" y="94"/>
                      </a:cubicBezTo>
                      <a:cubicBezTo>
                        <a:pt x="56" y="94"/>
                        <a:pt x="56" y="94"/>
                        <a:pt x="56" y="94"/>
                      </a:cubicBezTo>
                      <a:cubicBezTo>
                        <a:pt x="56" y="94"/>
                        <a:pt x="56" y="94"/>
                        <a:pt x="56" y="94"/>
                      </a:cubicBezTo>
                      <a:cubicBezTo>
                        <a:pt x="56" y="94"/>
                        <a:pt x="56" y="94"/>
                        <a:pt x="56" y="94"/>
                      </a:cubicBezTo>
                      <a:cubicBezTo>
                        <a:pt x="56" y="94"/>
                        <a:pt x="56" y="94"/>
                        <a:pt x="56" y="94"/>
                      </a:cubicBezTo>
                      <a:cubicBezTo>
                        <a:pt x="57" y="94"/>
                        <a:pt x="57" y="94"/>
                        <a:pt x="57" y="94"/>
                      </a:cubicBezTo>
                      <a:cubicBezTo>
                        <a:pt x="57" y="94"/>
                        <a:pt x="57" y="94"/>
                        <a:pt x="57" y="94"/>
                      </a:cubicBezTo>
                      <a:cubicBezTo>
                        <a:pt x="57" y="94"/>
                        <a:pt x="57" y="94"/>
                        <a:pt x="57" y="94"/>
                      </a:cubicBezTo>
                      <a:cubicBezTo>
                        <a:pt x="57" y="94"/>
                        <a:pt x="57" y="94"/>
                        <a:pt x="57" y="94"/>
                      </a:cubicBezTo>
                      <a:cubicBezTo>
                        <a:pt x="57" y="95"/>
                        <a:pt x="57" y="95"/>
                        <a:pt x="57" y="95"/>
                      </a:cubicBezTo>
                      <a:cubicBezTo>
                        <a:pt x="58" y="95"/>
                        <a:pt x="58" y="95"/>
                        <a:pt x="58" y="95"/>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6"/>
                        <a:pt x="58" y="96"/>
                        <a:pt x="58" y="96"/>
                      </a:cubicBezTo>
                      <a:cubicBezTo>
                        <a:pt x="58" y="97"/>
                        <a:pt x="58" y="97"/>
                        <a:pt x="58" y="97"/>
                      </a:cubicBezTo>
                      <a:cubicBezTo>
                        <a:pt x="58" y="97"/>
                        <a:pt x="58" y="97"/>
                        <a:pt x="58" y="97"/>
                      </a:cubicBezTo>
                      <a:cubicBezTo>
                        <a:pt x="58" y="97"/>
                        <a:pt x="58" y="97"/>
                        <a:pt x="58" y="97"/>
                      </a:cubicBezTo>
                      <a:cubicBezTo>
                        <a:pt x="58" y="97"/>
                        <a:pt x="58" y="97"/>
                        <a:pt x="58" y="97"/>
                      </a:cubicBezTo>
                      <a:cubicBezTo>
                        <a:pt x="58" y="97"/>
                        <a:pt x="58" y="97"/>
                        <a:pt x="58" y="97"/>
                      </a:cubicBezTo>
                      <a:cubicBezTo>
                        <a:pt x="59" y="97"/>
                        <a:pt x="59" y="97"/>
                        <a:pt x="59" y="97"/>
                      </a:cubicBezTo>
                      <a:cubicBezTo>
                        <a:pt x="59" y="97"/>
                        <a:pt x="59" y="97"/>
                        <a:pt x="59" y="97"/>
                      </a:cubicBezTo>
                      <a:cubicBezTo>
                        <a:pt x="59" y="97"/>
                        <a:pt x="59" y="97"/>
                        <a:pt x="59" y="97"/>
                      </a:cubicBezTo>
                      <a:cubicBezTo>
                        <a:pt x="59" y="98"/>
                        <a:pt x="59" y="98"/>
                        <a:pt x="59" y="98"/>
                      </a:cubicBezTo>
                      <a:cubicBezTo>
                        <a:pt x="59" y="98"/>
                        <a:pt x="59" y="98"/>
                        <a:pt x="59" y="98"/>
                      </a:cubicBezTo>
                      <a:cubicBezTo>
                        <a:pt x="59" y="98"/>
                        <a:pt x="59" y="98"/>
                        <a:pt x="59" y="98"/>
                      </a:cubicBezTo>
                      <a:cubicBezTo>
                        <a:pt x="60" y="99"/>
                        <a:pt x="60" y="99"/>
                        <a:pt x="60" y="99"/>
                      </a:cubicBezTo>
                      <a:cubicBezTo>
                        <a:pt x="60" y="99"/>
                        <a:pt x="60" y="99"/>
                        <a:pt x="60" y="99"/>
                      </a:cubicBezTo>
                      <a:cubicBezTo>
                        <a:pt x="61" y="99"/>
                        <a:pt x="61" y="99"/>
                        <a:pt x="61" y="99"/>
                      </a:cubicBezTo>
                      <a:cubicBezTo>
                        <a:pt x="61" y="96"/>
                        <a:pt x="61" y="93"/>
                        <a:pt x="62" y="89"/>
                      </a:cubicBezTo>
                      <a:cubicBezTo>
                        <a:pt x="95" y="92"/>
                        <a:pt x="128" y="95"/>
                        <a:pt x="161" y="96"/>
                      </a:cubicBezTo>
                      <a:cubicBezTo>
                        <a:pt x="161" y="96"/>
                        <a:pt x="161" y="96"/>
                        <a:pt x="161" y="96"/>
                      </a:cubicBezTo>
                      <a:cubicBezTo>
                        <a:pt x="162" y="69"/>
                        <a:pt x="163" y="42"/>
                        <a:pt x="164" y="15"/>
                      </a:cubicBezTo>
                      <a:lnTo>
                        <a:pt x="162" y="15"/>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0" name="Freeform 369">
                  <a:extLst>
                    <a:ext uri="{FF2B5EF4-FFF2-40B4-BE49-F238E27FC236}">
                      <a16:creationId xmlns="" xmlns:a16="http://schemas.microsoft.com/office/drawing/2014/main" id="{26FCA5BE-F7A4-4EA9-9C93-C0E8C3353312}"/>
                    </a:ext>
                  </a:extLst>
                </p:cNvPr>
                <p:cNvSpPr>
                  <a:spLocks/>
                </p:cNvSpPr>
                <p:nvPr/>
              </p:nvSpPr>
              <p:spPr bwMode="auto">
                <a:xfrm>
                  <a:off x="4156053" y="3128255"/>
                  <a:ext cx="487554" cy="791620"/>
                </a:xfrm>
                <a:custGeom>
                  <a:avLst/>
                  <a:gdLst>
                    <a:gd name="T0" fmla="*/ 90 w 93"/>
                    <a:gd name="T1" fmla="*/ 98 h 151"/>
                    <a:gd name="T2" fmla="*/ 88 w 93"/>
                    <a:gd name="T3" fmla="*/ 96 h 151"/>
                    <a:gd name="T4" fmla="*/ 87 w 93"/>
                    <a:gd name="T5" fmla="*/ 97 h 151"/>
                    <a:gd name="T6" fmla="*/ 86 w 93"/>
                    <a:gd name="T7" fmla="*/ 99 h 151"/>
                    <a:gd name="T8" fmla="*/ 85 w 93"/>
                    <a:gd name="T9" fmla="*/ 99 h 151"/>
                    <a:gd name="T10" fmla="*/ 81 w 93"/>
                    <a:gd name="T11" fmla="*/ 99 h 151"/>
                    <a:gd name="T12" fmla="*/ 77 w 93"/>
                    <a:gd name="T13" fmla="*/ 98 h 151"/>
                    <a:gd name="T14" fmla="*/ 74 w 93"/>
                    <a:gd name="T15" fmla="*/ 99 h 151"/>
                    <a:gd name="T16" fmla="*/ 72 w 93"/>
                    <a:gd name="T17" fmla="*/ 99 h 151"/>
                    <a:gd name="T18" fmla="*/ 67 w 93"/>
                    <a:gd name="T19" fmla="*/ 100 h 151"/>
                    <a:gd name="T20" fmla="*/ 66 w 93"/>
                    <a:gd name="T21" fmla="*/ 100 h 151"/>
                    <a:gd name="T22" fmla="*/ 65 w 93"/>
                    <a:gd name="T23" fmla="*/ 97 h 151"/>
                    <a:gd name="T24" fmla="*/ 64 w 93"/>
                    <a:gd name="T25" fmla="*/ 95 h 151"/>
                    <a:gd name="T26" fmla="*/ 64 w 93"/>
                    <a:gd name="T27" fmla="*/ 94 h 151"/>
                    <a:gd name="T28" fmla="*/ 62 w 93"/>
                    <a:gd name="T29" fmla="*/ 91 h 151"/>
                    <a:gd name="T30" fmla="*/ 59 w 93"/>
                    <a:gd name="T31" fmla="*/ 90 h 151"/>
                    <a:gd name="T32" fmla="*/ 60 w 93"/>
                    <a:gd name="T33" fmla="*/ 88 h 151"/>
                    <a:gd name="T34" fmla="*/ 58 w 93"/>
                    <a:gd name="T35" fmla="*/ 85 h 151"/>
                    <a:gd name="T36" fmla="*/ 57 w 93"/>
                    <a:gd name="T37" fmla="*/ 82 h 151"/>
                    <a:gd name="T38" fmla="*/ 57 w 93"/>
                    <a:gd name="T39" fmla="*/ 79 h 151"/>
                    <a:gd name="T40" fmla="*/ 57 w 93"/>
                    <a:gd name="T41" fmla="*/ 77 h 151"/>
                    <a:gd name="T42" fmla="*/ 56 w 93"/>
                    <a:gd name="T43" fmla="*/ 75 h 151"/>
                    <a:gd name="T44" fmla="*/ 54 w 93"/>
                    <a:gd name="T45" fmla="*/ 73 h 151"/>
                    <a:gd name="T46" fmla="*/ 53 w 93"/>
                    <a:gd name="T47" fmla="*/ 74 h 151"/>
                    <a:gd name="T48" fmla="*/ 51 w 93"/>
                    <a:gd name="T49" fmla="*/ 75 h 151"/>
                    <a:gd name="T50" fmla="*/ 49 w 93"/>
                    <a:gd name="T51" fmla="*/ 76 h 151"/>
                    <a:gd name="T52" fmla="*/ 46 w 93"/>
                    <a:gd name="T53" fmla="*/ 74 h 151"/>
                    <a:gd name="T54" fmla="*/ 46 w 93"/>
                    <a:gd name="T55" fmla="*/ 72 h 151"/>
                    <a:gd name="T56" fmla="*/ 46 w 93"/>
                    <a:gd name="T57" fmla="*/ 70 h 151"/>
                    <a:gd name="T58" fmla="*/ 47 w 93"/>
                    <a:gd name="T59" fmla="*/ 69 h 151"/>
                    <a:gd name="T60" fmla="*/ 48 w 93"/>
                    <a:gd name="T61" fmla="*/ 67 h 151"/>
                    <a:gd name="T62" fmla="*/ 48 w 93"/>
                    <a:gd name="T63" fmla="*/ 64 h 151"/>
                    <a:gd name="T64" fmla="*/ 48 w 93"/>
                    <a:gd name="T65" fmla="*/ 62 h 151"/>
                    <a:gd name="T66" fmla="*/ 49 w 93"/>
                    <a:gd name="T67" fmla="*/ 60 h 151"/>
                    <a:gd name="T68" fmla="*/ 50 w 93"/>
                    <a:gd name="T69" fmla="*/ 58 h 151"/>
                    <a:gd name="T70" fmla="*/ 50 w 93"/>
                    <a:gd name="T71" fmla="*/ 56 h 151"/>
                    <a:gd name="T72" fmla="*/ 51 w 93"/>
                    <a:gd name="T73" fmla="*/ 54 h 151"/>
                    <a:gd name="T74" fmla="*/ 51 w 93"/>
                    <a:gd name="T75" fmla="*/ 52 h 151"/>
                    <a:gd name="T76" fmla="*/ 48 w 93"/>
                    <a:gd name="T77" fmla="*/ 53 h 151"/>
                    <a:gd name="T78" fmla="*/ 47 w 93"/>
                    <a:gd name="T79" fmla="*/ 51 h 151"/>
                    <a:gd name="T80" fmla="*/ 46 w 93"/>
                    <a:gd name="T81" fmla="*/ 50 h 151"/>
                    <a:gd name="T82" fmla="*/ 44 w 93"/>
                    <a:gd name="T83" fmla="*/ 47 h 151"/>
                    <a:gd name="T84" fmla="*/ 43 w 93"/>
                    <a:gd name="T85" fmla="*/ 45 h 151"/>
                    <a:gd name="T86" fmla="*/ 40 w 93"/>
                    <a:gd name="T87" fmla="*/ 40 h 151"/>
                    <a:gd name="T88" fmla="*/ 37 w 93"/>
                    <a:gd name="T89" fmla="*/ 38 h 151"/>
                    <a:gd name="T90" fmla="*/ 35 w 93"/>
                    <a:gd name="T91" fmla="*/ 34 h 151"/>
                    <a:gd name="T92" fmla="*/ 35 w 93"/>
                    <a:gd name="T93" fmla="*/ 33 h 151"/>
                    <a:gd name="T94" fmla="*/ 36 w 93"/>
                    <a:gd name="T95" fmla="*/ 31 h 151"/>
                    <a:gd name="T96" fmla="*/ 34 w 93"/>
                    <a:gd name="T97" fmla="*/ 27 h 151"/>
                    <a:gd name="T98" fmla="*/ 32 w 93"/>
                    <a:gd name="T99" fmla="*/ 24 h 151"/>
                    <a:gd name="T100" fmla="*/ 14 w 93"/>
                    <a:gd name="T101" fmla="*/ 55 h 151"/>
                    <a:gd name="T102" fmla="*/ 16 w 93"/>
                    <a:gd name="T103" fmla="*/ 65 h 151"/>
                    <a:gd name="T104" fmla="*/ 18 w 93"/>
                    <a:gd name="T105" fmla="*/ 71 h 151"/>
                    <a:gd name="T106" fmla="*/ 12 w 93"/>
                    <a:gd name="T107" fmla="*/ 80 h 151"/>
                    <a:gd name="T108" fmla="*/ 8 w 93"/>
                    <a:gd name="T109" fmla="*/ 86 h 151"/>
                    <a:gd name="T110" fmla="*/ 5 w 93"/>
                    <a:gd name="T111" fmla="*/ 91 h 151"/>
                    <a:gd name="T112" fmla="*/ 6 w 93"/>
                    <a:gd name="T113" fmla="*/ 94 h 151"/>
                    <a:gd name="T114" fmla="*/ 8 w 93"/>
                    <a:gd name="T115" fmla="*/ 96 h 151"/>
                    <a:gd name="T116" fmla="*/ 7 w 93"/>
                    <a:gd name="T117" fmla="*/ 98 h 151"/>
                    <a:gd name="T118" fmla="*/ 5 w 93"/>
                    <a:gd name="T119" fmla="*/ 10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3" h="151">
                      <a:moveTo>
                        <a:pt x="92" y="101"/>
                      </a:moveTo>
                      <a:cubicBezTo>
                        <a:pt x="92" y="101"/>
                        <a:pt x="92" y="101"/>
                        <a:pt x="92" y="101"/>
                      </a:cubicBezTo>
                      <a:cubicBezTo>
                        <a:pt x="91" y="100"/>
                        <a:pt x="91" y="100"/>
                        <a:pt x="91" y="100"/>
                      </a:cubicBezTo>
                      <a:cubicBezTo>
                        <a:pt x="91" y="100"/>
                        <a:pt x="91" y="100"/>
                        <a:pt x="91" y="100"/>
                      </a:cubicBezTo>
                      <a:cubicBezTo>
                        <a:pt x="91" y="100"/>
                        <a:pt x="91" y="100"/>
                        <a:pt x="91" y="100"/>
                      </a:cubicBezTo>
                      <a:cubicBezTo>
                        <a:pt x="91" y="99"/>
                        <a:pt x="91" y="99"/>
                        <a:pt x="91" y="99"/>
                      </a:cubicBezTo>
                      <a:cubicBezTo>
                        <a:pt x="91" y="99"/>
                        <a:pt x="91" y="99"/>
                        <a:pt x="91" y="99"/>
                      </a:cubicBezTo>
                      <a:cubicBezTo>
                        <a:pt x="91" y="99"/>
                        <a:pt x="91" y="99"/>
                        <a:pt x="91" y="99"/>
                      </a:cubicBezTo>
                      <a:cubicBezTo>
                        <a:pt x="90" y="99"/>
                        <a:pt x="90" y="99"/>
                        <a:pt x="90" y="99"/>
                      </a:cubicBezTo>
                      <a:cubicBezTo>
                        <a:pt x="90" y="99"/>
                        <a:pt x="90" y="99"/>
                        <a:pt x="90" y="99"/>
                      </a:cubicBezTo>
                      <a:cubicBezTo>
                        <a:pt x="90" y="99"/>
                        <a:pt x="90" y="99"/>
                        <a:pt x="90" y="99"/>
                      </a:cubicBezTo>
                      <a:cubicBezTo>
                        <a:pt x="90" y="99"/>
                        <a:pt x="90" y="99"/>
                        <a:pt x="90" y="99"/>
                      </a:cubicBezTo>
                      <a:cubicBezTo>
                        <a:pt x="90" y="99"/>
                        <a:pt x="90" y="99"/>
                        <a:pt x="90" y="99"/>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8"/>
                        <a:pt x="90" y="98"/>
                        <a:pt x="90" y="98"/>
                      </a:cubicBezTo>
                      <a:cubicBezTo>
                        <a:pt x="90" y="97"/>
                        <a:pt x="90" y="97"/>
                        <a:pt x="90" y="97"/>
                      </a:cubicBezTo>
                      <a:cubicBezTo>
                        <a:pt x="89" y="97"/>
                        <a:pt x="89" y="97"/>
                        <a:pt x="89" y="97"/>
                      </a:cubicBezTo>
                      <a:cubicBezTo>
                        <a:pt x="89" y="96"/>
                        <a:pt x="89" y="96"/>
                        <a:pt x="89" y="96"/>
                      </a:cubicBezTo>
                      <a:cubicBezTo>
                        <a:pt x="89" y="96"/>
                        <a:pt x="89" y="96"/>
                        <a:pt x="89" y="96"/>
                      </a:cubicBezTo>
                      <a:cubicBezTo>
                        <a:pt x="89" y="96"/>
                        <a:pt x="89" y="96"/>
                        <a:pt x="89" y="96"/>
                      </a:cubicBezTo>
                      <a:cubicBezTo>
                        <a:pt x="89" y="96"/>
                        <a:pt x="89" y="96"/>
                        <a:pt x="89" y="96"/>
                      </a:cubicBezTo>
                      <a:cubicBezTo>
                        <a:pt x="88" y="96"/>
                        <a:pt x="88" y="96"/>
                        <a:pt x="88" y="96"/>
                      </a:cubicBezTo>
                      <a:cubicBezTo>
                        <a:pt x="88" y="96"/>
                        <a:pt x="88" y="96"/>
                        <a:pt x="88" y="96"/>
                      </a:cubicBezTo>
                      <a:cubicBezTo>
                        <a:pt x="88" y="96"/>
                        <a:pt x="88" y="96"/>
                        <a:pt x="88" y="96"/>
                      </a:cubicBezTo>
                      <a:cubicBezTo>
                        <a:pt x="88" y="96"/>
                        <a:pt x="88" y="96"/>
                        <a:pt x="88" y="96"/>
                      </a:cubicBezTo>
                      <a:cubicBezTo>
                        <a:pt x="88" y="96"/>
                        <a:pt x="88" y="96"/>
                        <a:pt x="88" y="96"/>
                      </a:cubicBezTo>
                      <a:cubicBezTo>
                        <a:pt x="88" y="96"/>
                        <a:pt x="88" y="96"/>
                        <a:pt x="88" y="96"/>
                      </a:cubicBezTo>
                      <a:cubicBezTo>
                        <a:pt x="87" y="96"/>
                        <a:pt x="87" y="96"/>
                        <a:pt x="87" y="96"/>
                      </a:cubicBezTo>
                      <a:cubicBezTo>
                        <a:pt x="87" y="96"/>
                        <a:pt x="87" y="96"/>
                        <a:pt x="87" y="96"/>
                      </a:cubicBezTo>
                      <a:cubicBezTo>
                        <a:pt x="87" y="96"/>
                        <a:pt x="87" y="96"/>
                        <a:pt x="87" y="96"/>
                      </a:cubicBezTo>
                      <a:cubicBezTo>
                        <a:pt x="87" y="96"/>
                        <a:pt x="87" y="96"/>
                        <a:pt x="87" y="96"/>
                      </a:cubicBezTo>
                      <a:cubicBezTo>
                        <a:pt x="87" y="96"/>
                        <a:pt x="87" y="96"/>
                        <a:pt x="87" y="96"/>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7"/>
                        <a:pt x="87" y="97"/>
                        <a:pt x="87" y="97"/>
                      </a:cubicBezTo>
                      <a:cubicBezTo>
                        <a:pt x="87" y="98"/>
                        <a:pt x="87" y="98"/>
                        <a:pt x="87" y="98"/>
                      </a:cubicBezTo>
                      <a:cubicBezTo>
                        <a:pt x="87" y="98"/>
                        <a:pt x="87" y="98"/>
                        <a:pt x="87" y="98"/>
                      </a:cubicBezTo>
                      <a:cubicBezTo>
                        <a:pt x="86" y="98"/>
                        <a:pt x="86" y="98"/>
                        <a:pt x="86" y="98"/>
                      </a:cubicBezTo>
                      <a:cubicBezTo>
                        <a:pt x="86" y="98"/>
                        <a:pt x="86" y="98"/>
                        <a:pt x="86" y="98"/>
                      </a:cubicBezTo>
                      <a:cubicBezTo>
                        <a:pt x="86" y="98"/>
                        <a:pt x="86" y="98"/>
                        <a:pt x="86" y="98"/>
                      </a:cubicBezTo>
                      <a:cubicBezTo>
                        <a:pt x="86" y="98"/>
                        <a:pt x="86" y="98"/>
                        <a:pt x="86" y="98"/>
                      </a:cubicBezTo>
                      <a:cubicBezTo>
                        <a:pt x="86" y="98"/>
                        <a:pt x="86" y="98"/>
                        <a:pt x="86" y="98"/>
                      </a:cubicBezTo>
                      <a:cubicBezTo>
                        <a:pt x="86" y="98"/>
                        <a:pt x="86" y="98"/>
                        <a:pt x="86" y="98"/>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6" y="99"/>
                        <a:pt x="86" y="99"/>
                        <a:pt x="86" y="99"/>
                      </a:cubicBezTo>
                      <a:cubicBezTo>
                        <a:pt x="87" y="99"/>
                        <a:pt x="87" y="99"/>
                        <a:pt x="87" y="99"/>
                      </a:cubicBezTo>
                      <a:cubicBezTo>
                        <a:pt x="87" y="99"/>
                        <a:pt x="87" y="99"/>
                        <a:pt x="87" y="99"/>
                      </a:cubicBezTo>
                      <a:cubicBezTo>
                        <a:pt x="87" y="99"/>
                        <a:pt x="87" y="99"/>
                        <a:pt x="87" y="99"/>
                      </a:cubicBezTo>
                      <a:cubicBezTo>
                        <a:pt x="87" y="100"/>
                        <a:pt x="87" y="100"/>
                        <a:pt x="87" y="100"/>
                      </a:cubicBezTo>
                      <a:cubicBezTo>
                        <a:pt x="87" y="100"/>
                        <a:pt x="87" y="100"/>
                        <a:pt x="87" y="100"/>
                      </a:cubicBezTo>
                      <a:cubicBezTo>
                        <a:pt x="87" y="100"/>
                        <a:pt x="87" y="100"/>
                        <a:pt x="87" y="100"/>
                      </a:cubicBezTo>
                      <a:cubicBezTo>
                        <a:pt x="86" y="100"/>
                        <a:pt x="86" y="100"/>
                        <a:pt x="86" y="100"/>
                      </a:cubicBezTo>
                      <a:cubicBezTo>
                        <a:pt x="86" y="100"/>
                        <a:pt x="86" y="100"/>
                        <a:pt x="86" y="100"/>
                      </a:cubicBezTo>
                      <a:cubicBezTo>
                        <a:pt x="86" y="100"/>
                        <a:pt x="86" y="100"/>
                        <a:pt x="86" y="100"/>
                      </a:cubicBezTo>
                      <a:cubicBezTo>
                        <a:pt x="86" y="99"/>
                        <a:pt x="86" y="99"/>
                        <a:pt x="86" y="99"/>
                      </a:cubicBezTo>
                      <a:cubicBezTo>
                        <a:pt x="86" y="99"/>
                        <a:pt x="86" y="99"/>
                        <a:pt x="86" y="99"/>
                      </a:cubicBezTo>
                      <a:cubicBezTo>
                        <a:pt x="85" y="99"/>
                        <a:pt x="85" y="99"/>
                        <a:pt x="85" y="99"/>
                      </a:cubicBezTo>
                      <a:cubicBezTo>
                        <a:pt x="84" y="99"/>
                        <a:pt x="84" y="99"/>
                        <a:pt x="84" y="99"/>
                      </a:cubicBezTo>
                      <a:cubicBezTo>
                        <a:pt x="84" y="99"/>
                        <a:pt x="84" y="99"/>
                        <a:pt x="84" y="99"/>
                      </a:cubicBezTo>
                      <a:cubicBezTo>
                        <a:pt x="83" y="99"/>
                        <a:pt x="83" y="99"/>
                        <a:pt x="83" y="99"/>
                      </a:cubicBezTo>
                      <a:cubicBezTo>
                        <a:pt x="83" y="99"/>
                        <a:pt x="83" y="99"/>
                        <a:pt x="83" y="99"/>
                      </a:cubicBezTo>
                      <a:cubicBezTo>
                        <a:pt x="83" y="99"/>
                        <a:pt x="83" y="99"/>
                        <a:pt x="83"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2" y="99"/>
                        <a:pt x="82" y="99"/>
                        <a:pt x="82" y="99"/>
                      </a:cubicBezTo>
                      <a:cubicBezTo>
                        <a:pt x="81" y="99"/>
                        <a:pt x="81" y="99"/>
                        <a:pt x="81" y="99"/>
                      </a:cubicBezTo>
                      <a:cubicBezTo>
                        <a:pt x="81" y="99"/>
                        <a:pt x="81" y="99"/>
                        <a:pt x="81" y="99"/>
                      </a:cubicBezTo>
                      <a:cubicBezTo>
                        <a:pt x="81" y="99"/>
                        <a:pt x="81" y="99"/>
                        <a:pt x="81" y="99"/>
                      </a:cubicBezTo>
                      <a:cubicBezTo>
                        <a:pt x="81" y="99"/>
                        <a:pt x="81" y="99"/>
                        <a:pt x="81"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80" y="99"/>
                        <a:pt x="80" y="99"/>
                        <a:pt x="80" y="99"/>
                      </a:cubicBezTo>
                      <a:cubicBezTo>
                        <a:pt x="79" y="99"/>
                        <a:pt x="79" y="99"/>
                        <a:pt x="79" y="99"/>
                      </a:cubicBezTo>
                      <a:cubicBezTo>
                        <a:pt x="78" y="99"/>
                        <a:pt x="78" y="99"/>
                        <a:pt x="78" y="99"/>
                      </a:cubicBezTo>
                      <a:cubicBezTo>
                        <a:pt x="78" y="99"/>
                        <a:pt x="78" y="99"/>
                        <a:pt x="78" y="99"/>
                      </a:cubicBezTo>
                      <a:cubicBezTo>
                        <a:pt x="77" y="99"/>
                        <a:pt x="77" y="99"/>
                        <a:pt x="77" y="99"/>
                      </a:cubicBezTo>
                      <a:cubicBezTo>
                        <a:pt x="77" y="98"/>
                        <a:pt x="77" y="98"/>
                        <a:pt x="77" y="98"/>
                      </a:cubicBezTo>
                      <a:cubicBezTo>
                        <a:pt x="77" y="98"/>
                        <a:pt x="77" y="98"/>
                        <a:pt x="77"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6" y="98"/>
                        <a:pt x="76" y="98"/>
                        <a:pt x="76" y="98"/>
                      </a:cubicBezTo>
                      <a:cubicBezTo>
                        <a:pt x="75" y="98"/>
                        <a:pt x="75" y="98"/>
                        <a:pt x="75" y="98"/>
                      </a:cubicBezTo>
                      <a:cubicBezTo>
                        <a:pt x="75" y="98"/>
                        <a:pt x="75" y="98"/>
                        <a:pt x="75" y="98"/>
                      </a:cubicBezTo>
                      <a:cubicBezTo>
                        <a:pt x="75" y="98"/>
                        <a:pt x="75" y="98"/>
                        <a:pt x="75" y="98"/>
                      </a:cubicBezTo>
                      <a:cubicBezTo>
                        <a:pt x="75" y="98"/>
                        <a:pt x="75" y="98"/>
                        <a:pt x="75" y="98"/>
                      </a:cubicBezTo>
                      <a:cubicBezTo>
                        <a:pt x="75" y="98"/>
                        <a:pt x="75" y="98"/>
                        <a:pt x="75" y="98"/>
                      </a:cubicBezTo>
                      <a:cubicBezTo>
                        <a:pt x="75" y="98"/>
                        <a:pt x="75" y="98"/>
                        <a:pt x="75" y="98"/>
                      </a:cubicBezTo>
                      <a:cubicBezTo>
                        <a:pt x="74" y="98"/>
                        <a:pt x="74" y="98"/>
                        <a:pt x="74" y="98"/>
                      </a:cubicBezTo>
                      <a:cubicBezTo>
                        <a:pt x="74" y="99"/>
                        <a:pt x="74" y="99"/>
                        <a:pt x="74" y="99"/>
                      </a:cubicBezTo>
                      <a:cubicBezTo>
                        <a:pt x="74" y="99"/>
                        <a:pt x="74" y="99"/>
                        <a:pt x="74" y="99"/>
                      </a:cubicBezTo>
                      <a:cubicBezTo>
                        <a:pt x="74" y="99"/>
                        <a:pt x="74" y="99"/>
                        <a:pt x="74" y="99"/>
                      </a:cubicBezTo>
                      <a:cubicBezTo>
                        <a:pt x="74" y="100"/>
                        <a:pt x="74" y="100"/>
                        <a:pt x="74" y="100"/>
                      </a:cubicBezTo>
                      <a:cubicBezTo>
                        <a:pt x="74" y="100"/>
                        <a:pt x="74" y="100"/>
                        <a:pt x="74" y="100"/>
                      </a:cubicBezTo>
                      <a:cubicBezTo>
                        <a:pt x="74" y="100"/>
                        <a:pt x="74" y="100"/>
                        <a:pt x="74"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3" y="100"/>
                        <a:pt x="73" y="100"/>
                        <a:pt x="73" y="100"/>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2" y="99"/>
                        <a:pt x="72" y="99"/>
                        <a:pt x="72" y="99"/>
                      </a:cubicBezTo>
                      <a:cubicBezTo>
                        <a:pt x="70" y="99"/>
                        <a:pt x="70" y="99"/>
                        <a:pt x="70" y="99"/>
                      </a:cubicBezTo>
                      <a:cubicBezTo>
                        <a:pt x="69" y="99"/>
                        <a:pt x="69" y="99"/>
                        <a:pt x="69" y="99"/>
                      </a:cubicBezTo>
                      <a:cubicBezTo>
                        <a:pt x="69" y="99"/>
                        <a:pt x="69" y="99"/>
                        <a:pt x="69" y="99"/>
                      </a:cubicBezTo>
                      <a:cubicBezTo>
                        <a:pt x="69" y="99"/>
                        <a:pt x="69" y="99"/>
                        <a:pt x="69" y="99"/>
                      </a:cubicBezTo>
                      <a:cubicBezTo>
                        <a:pt x="69" y="99"/>
                        <a:pt x="69" y="99"/>
                        <a:pt x="69" y="99"/>
                      </a:cubicBezTo>
                      <a:cubicBezTo>
                        <a:pt x="69" y="99"/>
                        <a:pt x="69" y="99"/>
                        <a:pt x="69" y="99"/>
                      </a:cubicBezTo>
                      <a:cubicBezTo>
                        <a:pt x="68" y="99"/>
                        <a:pt x="68" y="99"/>
                        <a:pt x="68" y="99"/>
                      </a:cubicBezTo>
                      <a:cubicBezTo>
                        <a:pt x="68" y="99"/>
                        <a:pt x="68" y="99"/>
                        <a:pt x="68" y="99"/>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0"/>
                        <a:pt x="67" y="100"/>
                        <a:pt x="67" y="100"/>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7" y="101"/>
                        <a:pt x="67" y="101"/>
                        <a:pt x="67" y="101"/>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6" y="100"/>
                        <a:pt x="66" y="100"/>
                        <a:pt x="66" y="100"/>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9"/>
                        <a:pt x="65" y="99"/>
                        <a:pt x="65" y="99"/>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8"/>
                        <a:pt x="65" y="98"/>
                        <a:pt x="65" y="98"/>
                      </a:cubicBezTo>
                      <a:cubicBezTo>
                        <a:pt x="65" y="97"/>
                        <a:pt x="65" y="97"/>
                        <a:pt x="65" y="97"/>
                      </a:cubicBezTo>
                      <a:cubicBezTo>
                        <a:pt x="65" y="97"/>
                        <a:pt x="65" y="97"/>
                        <a:pt x="65" y="97"/>
                      </a:cubicBezTo>
                      <a:cubicBezTo>
                        <a:pt x="65" y="97"/>
                        <a:pt x="65" y="97"/>
                        <a:pt x="65" y="97"/>
                      </a:cubicBezTo>
                      <a:cubicBezTo>
                        <a:pt x="65" y="97"/>
                        <a:pt x="65" y="97"/>
                        <a:pt x="65" y="97"/>
                      </a:cubicBezTo>
                      <a:cubicBezTo>
                        <a:pt x="65" y="97"/>
                        <a:pt x="65" y="97"/>
                        <a:pt x="65" y="97"/>
                      </a:cubicBezTo>
                      <a:cubicBezTo>
                        <a:pt x="64" y="97"/>
                        <a:pt x="64" y="97"/>
                        <a:pt x="64" y="97"/>
                      </a:cubicBezTo>
                      <a:cubicBezTo>
                        <a:pt x="64" y="97"/>
                        <a:pt x="64" y="97"/>
                        <a:pt x="64" y="97"/>
                      </a:cubicBezTo>
                      <a:cubicBezTo>
                        <a:pt x="64" y="97"/>
                        <a:pt x="64" y="97"/>
                        <a:pt x="64" y="97"/>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6"/>
                        <a:pt x="64" y="96"/>
                        <a:pt x="64" y="96"/>
                      </a:cubicBezTo>
                      <a:cubicBezTo>
                        <a:pt x="64" y="95"/>
                        <a:pt x="64" y="95"/>
                        <a:pt x="64" y="95"/>
                      </a:cubicBezTo>
                      <a:cubicBezTo>
                        <a:pt x="64" y="95"/>
                        <a:pt x="64" y="95"/>
                        <a:pt x="64" y="95"/>
                      </a:cubicBezTo>
                      <a:cubicBezTo>
                        <a:pt x="64" y="95"/>
                        <a:pt x="64" y="95"/>
                        <a:pt x="64" y="95"/>
                      </a:cubicBezTo>
                      <a:cubicBezTo>
                        <a:pt x="65" y="95"/>
                        <a:pt x="65" y="95"/>
                        <a:pt x="65" y="95"/>
                      </a:cubicBezTo>
                      <a:cubicBezTo>
                        <a:pt x="65" y="95"/>
                        <a:pt x="65" y="95"/>
                        <a:pt x="65" y="95"/>
                      </a:cubicBezTo>
                      <a:cubicBezTo>
                        <a:pt x="64" y="95"/>
                        <a:pt x="64" y="95"/>
                        <a:pt x="64" y="95"/>
                      </a:cubicBezTo>
                      <a:cubicBezTo>
                        <a:pt x="64" y="95"/>
                        <a:pt x="64" y="95"/>
                        <a:pt x="64" y="95"/>
                      </a:cubicBezTo>
                      <a:cubicBezTo>
                        <a:pt x="64" y="95"/>
                        <a:pt x="64" y="95"/>
                        <a:pt x="64" y="95"/>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4"/>
                        <a:pt x="64" y="94"/>
                        <a:pt x="64" y="94"/>
                      </a:cubicBezTo>
                      <a:cubicBezTo>
                        <a:pt x="64" y="93"/>
                        <a:pt x="64" y="93"/>
                        <a:pt x="64" y="93"/>
                      </a:cubicBezTo>
                      <a:cubicBezTo>
                        <a:pt x="64" y="93"/>
                        <a:pt x="64" y="93"/>
                        <a:pt x="64" y="93"/>
                      </a:cubicBezTo>
                      <a:cubicBezTo>
                        <a:pt x="64" y="93"/>
                        <a:pt x="64" y="93"/>
                        <a:pt x="64" y="93"/>
                      </a:cubicBezTo>
                      <a:cubicBezTo>
                        <a:pt x="64" y="93"/>
                        <a:pt x="64" y="93"/>
                        <a:pt x="64" y="93"/>
                      </a:cubicBezTo>
                      <a:cubicBezTo>
                        <a:pt x="64" y="93"/>
                        <a:pt x="64" y="93"/>
                        <a:pt x="64" y="93"/>
                      </a:cubicBezTo>
                      <a:cubicBezTo>
                        <a:pt x="64" y="93"/>
                        <a:pt x="64" y="93"/>
                        <a:pt x="64" y="93"/>
                      </a:cubicBezTo>
                      <a:cubicBezTo>
                        <a:pt x="63" y="92"/>
                        <a:pt x="63" y="92"/>
                        <a:pt x="63" y="92"/>
                      </a:cubicBezTo>
                      <a:cubicBezTo>
                        <a:pt x="63" y="92"/>
                        <a:pt x="63" y="92"/>
                        <a:pt x="63" y="92"/>
                      </a:cubicBezTo>
                      <a:cubicBezTo>
                        <a:pt x="63" y="92"/>
                        <a:pt x="63" y="92"/>
                        <a:pt x="63" y="92"/>
                      </a:cubicBezTo>
                      <a:cubicBezTo>
                        <a:pt x="63" y="92"/>
                        <a:pt x="63" y="92"/>
                        <a:pt x="63" y="92"/>
                      </a:cubicBezTo>
                      <a:cubicBezTo>
                        <a:pt x="63" y="92"/>
                        <a:pt x="63" y="92"/>
                        <a:pt x="63" y="92"/>
                      </a:cubicBezTo>
                      <a:cubicBezTo>
                        <a:pt x="62" y="91"/>
                        <a:pt x="62" y="91"/>
                        <a:pt x="62" y="91"/>
                      </a:cubicBezTo>
                      <a:cubicBezTo>
                        <a:pt x="62" y="91"/>
                        <a:pt x="62" y="91"/>
                        <a:pt x="62" y="91"/>
                      </a:cubicBezTo>
                      <a:cubicBezTo>
                        <a:pt x="62" y="91"/>
                        <a:pt x="62" y="91"/>
                        <a:pt x="62" y="91"/>
                      </a:cubicBezTo>
                      <a:cubicBezTo>
                        <a:pt x="62" y="91"/>
                        <a:pt x="62" y="91"/>
                        <a:pt x="62" y="91"/>
                      </a:cubicBezTo>
                      <a:cubicBezTo>
                        <a:pt x="62" y="91"/>
                        <a:pt x="62" y="91"/>
                        <a:pt x="62" y="91"/>
                      </a:cubicBezTo>
                      <a:cubicBezTo>
                        <a:pt x="61" y="92"/>
                        <a:pt x="61" y="92"/>
                        <a:pt x="61" y="92"/>
                      </a:cubicBezTo>
                      <a:cubicBezTo>
                        <a:pt x="61" y="92"/>
                        <a:pt x="61" y="92"/>
                        <a:pt x="61" y="92"/>
                      </a:cubicBezTo>
                      <a:cubicBezTo>
                        <a:pt x="61" y="92"/>
                        <a:pt x="61" y="92"/>
                        <a:pt x="61" y="92"/>
                      </a:cubicBezTo>
                      <a:cubicBezTo>
                        <a:pt x="61" y="92"/>
                        <a:pt x="61" y="92"/>
                        <a:pt x="61" y="92"/>
                      </a:cubicBezTo>
                      <a:cubicBezTo>
                        <a:pt x="61" y="92"/>
                        <a:pt x="61" y="92"/>
                        <a:pt x="61" y="92"/>
                      </a:cubicBezTo>
                      <a:cubicBezTo>
                        <a:pt x="61" y="92"/>
                        <a:pt x="61" y="92"/>
                        <a:pt x="61" y="92"/>
                      </a:cubicBezTo>
                      <a:cubicBezTo>
                        <a:pt x="61" y="91"/>
                        <a:pt x="61" y="91"/>
                        <a:pt x="61" y="91"/>
                      </a:cubicBezTo>
                      <a:cubicBezTo>
                        <a:pt x="61" y="91"/>
                        <a:pt x="61" y="91"/>
                        <a:pt x="61" y="91"/>
                      </a:cubicBezTo>
                      <a:cubicBezTo>
                        <a:pt x="61" y="91"/>
                        <a:pt x="61" y="91"/>
                        <a:pt x="61" y="91"/>
                      </a:cubicBezTo>
                      <a:cubicBezTo>
                        <a:pt x="60" y="91"/>
                        <a:pt x="60" y="91"/>
                        <a:pt x="60" y="91"/>
                      </a:cubicBezTo>
                      <a:cubicBezTo>
                        <a:pt x="60" y="90"/>
                        <a:pt x="60" y="90"/>
                        <a:pt x="60" y="90"/>
                      </a:cubicBezTo>
                      <a:cubicBezTo>
                        <a:pt x="60" y="90"/>
                        <a:pt x="60" y="90"/>
                        <a:pt x="60" y="90"/>
                      </a:cubicBezTo>
                      <a:cubicBezTo>
                        <a:pt x="59" y="90"/>
                        <a:pt x="59" y="90"/>
                        <a:pt x="59" y="90"/>
                      </a:cubicBezTo>
                      <a:cubicBezTo>
                        <a:pt x="59" y="90"/>
                        <a:pt x="59" y="90"/>
                        <a:pt x="59" y="90"/>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9"/>
                        <a:pt x="59" y="89"/>
                        <a:pt x="59" y="89"/>
                      </a:cubicBezTo>
                      <a:cubicBezTo>
                        <a:pt x="59" y="88"/>
                        <a:pt x="59" y="88"/>
                        <a:pt x="59" y="88"/>
                      </a:cubicBezTo>
                      <a:cubicBezTo>
                        <a:pt x="59" y="88"/>
                        <a:pt x="59" y="88"/>
                        <a:pt x="59" y="88"/>
                      </a:cubicBezTo>
                      <a:cubicBezTo>
                        <a:pt x="59" y="88"/>
                        <a:pt x="59" y="88"/>
                        <a:pt x="59" y="88"/>
                      </a:cubicBezTo>
                      <a:cubicBezTo>
                        <a:pt x="60" y="88"/>
                        <a:pt x="60" y="88"/>
                        <a:pt x="60" y="88"/>
                      </a:cubicBezTo>
                      <a:cubicBezTo>
                        <a:pt x="60" y="88"/>
                        <a:pt x="60" y="88"/>
                        <a:pt x="60" y="88"/>
                      </a:cubicBezTo>
                      <a:cubicBezTo>
                        <a:pt x="60" y="88"/>
                        <a:pt x="60" y="88"/>
                        <a:pt x="60" y="88"/>
                      </a:cubicBezTo>
                      <a:cubicBezTo>
                        <a:pt x="60" y="88"/>
                        <a:pt x="60" y="88"/>
                        <a:pt x="60" y="88"/>
                      </a:cubicBezTo>
                      <a:cubicBezTo>
                        <a:pt x="60" y="88"/>
                        <a:pt x="60" y="88"/>
                        <a:pt x="60" y="88"/>
                      </a:cubicBezTo>
                      <a:cubicBezTo>
                        <a:pt x="60" y="87"/>
                        <a:pt x="60" y="87"/>
                        <a:pt x="60" y="87"/>
                      </a:cubicBezTo>
                      <a:cubicBezTo>
                        <a:pt x="60" y="87"/>
                        <a:pt x="60" y="87"/>
                        <a:pt x="60" y="87"/>
                      </a:cubicBezTo>
                      <a:cubicBezTo>
                        <a:pt x="60" y="87"/>
                        <a:pt x="60" y="87"/>
                        <a:pt x="60" y="87"/>
                      </a:cubicBezTo>
                      <a:cubicBezTo>
                        <a:pt x="60" y="87"/>
                        <a:pt x="60" y="87"/>
                        <a:pt x="60" y="87"/>
                      </a:cubicBezTo>
                      <a:cubicBezTo>
                        <a:pt x="60" y="86"/>
                        <a:pt x="60" y="86"/>
                        <a:pt x="60" y="86"/>
                      </a:cubicBezTo>
                      <a:cubicBezTo>
                        <a:pt x="60" y="86"/>
                        <a:pt x="60" y="86"/>
                        <a:pt x="60" y="86"/>
                      </a:cubicBezTo>
                      <a:cubicBezTo>
                        <a:pt x="59" y="85"/>
                        <a:pt x="59" y="85"/>
                        <a:pt x="59" y="85"/>
                      </a:cubicBezTo>
                      <a:cubicBezTo>
                        <a:pt x="59" y="85"/>
                        <a:pt x="59" y="85"/>
                        <a:pt x="59" y="85"/>
                      </a:cubicBezTo>
                      <a:cubicBezTo>
                        <a:pt x="59" y="85"/>
                        <a:pt x="59" y="85"/>
                        <a:pt x="59" y="85"/>
                      </a:cubicBezTo>
                      <a:cubicBezTo>
                        <a:pt x="59" y="85"/>
                        <a:pt x="59" y="85"/>
                        <a:pt x="59" y="85"/>
                      </a:cubicBezTo>
                      <a:cubicBezTo>
                        <a:pt x="59" y="85"/>
                        <a:pt x="59" y="85"/>
                        <a:pt x="59" y="85"/>
                      </a:cubicBezTo>
                      <a:cubicBezTo>
                        <a:pt x="59" y="85"/>
                        <a:pt x="59" y="85"/>
                        <a:pt x="59" y="85"/>
                      </a:cubicBezTo>
                      <a:cubicBezTo>
                        <a:pt x="58" y="85"/>
                        <a:pt x="58" y="85"/>
                        <a:pt x="58" y="85"/>
                      </a:cubicBezTo>
                      <a:cubicBezTo>
                        <a:pt x="58" y="85"/>
                        <a:pt x="58" y="85"/>
                        <a:pt x="58" y="85"/>
                      </a:cubicBezTo>
                      <a:cubicBezTo>
                        <a:pt x="58" y="85"/>
                        <a:pt x="58" y="85"/>
                        <a:pt x="58" y="85"/>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7" y="82"/>
                        <a:pt x="57" y="82"/>
                        <a:pt x="57" y="82"/>
                      </a:cubicBezTo>
                      <a:cubicBezTo>
                        <a:pt x="57" y="82"/>
                        <a:pt x="57" y="82"/>
                        <a:pt x="57" y="82"/>
                      </a:cubicBezTo>
                      <a:cubicBezTo>
                        <a:pt x="57" y="82"/>
                        <a:pt x="57" y="82"/>
                        <a:pt x="57" y="82"/>
                      </a:cubicBezTo>
                      <a:cubicBezTo>
                        <a:pt x="57" y="82"/>
                        <a:pt x="57" y="82"/>
                        <a:pt x="57" y="82"/>
                      </a:cubicBezTo>
                      <a:cubicBezTo>
                        <a:pt x="57" y="82"/>
                        <a:pt x="57" y="82"/>
                        <a:pt x="57" y="82"/>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0"/>
                        <a:pt x="57" y="80"/>
                        <a:pt x="57" y="80"/>
                      </a:cubicBezTo>
                      <a:cubicBezTo>
                        <a:pt x="57" y="80"/>
                        <a:pt x="57" y="80"/>
                        <a:pt x="57" y="80"/>
                      </a:cubicBezTo>
                      <a:cubicBezTo>
                        <a:pt x="57" y="80"/>
                        <a:pt x="57" y="80"/>
                        <a:pt x="57" y="80"/>
                      </a:cubicBezTo>
                      <a:cubicBezTo>
                        <a:pt x="57" y="80"/>
                        <a:pt x="57" y="80"/>
                        <a:pt x="57" y="80"/>
                      </a:cubicBezTo>
                      <a:cubicBezTo>
                        <a:pt x="57" y="79"/>
                        <a:pt x="57" y="79"/>
                        <a:pt x="57" y="79"/>
                      </a:cubicBezTo>
                      <a:cubicBezTo>
                        <a:pt x="57" y="79"/>
                        <a:pt x="57" y="79"/>
                        <a:pt x="57" y="79"/>
                      </a:cubicBezTo>
                      <a:cubicBezTo>
                        <a:pt x="57" y="79"/>
                        <a:pt x="57" y="79"/>
                        <a:pt x="57" y="79"/>
                      </a:cubicBezTo>
                      <a:cubicBezTo>
                        <a:pt x="56" y="79"/>
                        <a:pt x="56" y="79"/>
                        <a:pt x="56" y="79"/>
                      </a:cubicBezTo>
                      <a:cubicBezTo>
                        <a:pt x="56" y="79"/>
                        <a:pt x="56" y="79"/>
                        <a:pt x="56" y="79"/>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8"/>
                        <a:pt x="56" y="78"/>
                        <a:pt x="56" y="78"/>
                      </a:cubicBezTo>
                      <a:cubicBezTo>
                        <a:pt x="56" y="77"/>
                        <a:pt x="56" y="77"/>
                        <a:pt x="56" y="77"/>
                      </a:cubicBezTo>
                      <a:cubicBezTo>
                        <a:pt x="57" y="77"/>
                        <a:pt x="57" y="77"/>
                        <a:pt x="57" y="77"/>
                      </a:cubicBezTo>
                      <a:cubicBezTo>
                        <a:pt x="57" y="77"/>
                        <a:pt x="57" y="77"/>
                        <a:pt x="57" y="77"/>
                      </a:cubicBezTo>
                      <a:cubicBezTo>
                        <a:pt x="57" y="77"/>
                        <a:pt x="57" y="77"/>
                        <a:pt x="57" y="77"/>
                      </a:cubicBezTo>
                      <a:cubicBezTo>
                        <a:pt x="57" y="77"/>
                        <a:pt x="57" y="77"/>
                        <a:pt x="57" y="77"/>
                      </a:cubicBezTo>
                      <a:cubicBezTo>
                        <a:pt x="57" y="77"/>
                        <a:pt x="57" y="77"/>
                        <a:pt x="57" y="77"/>
                      </a:cubicBezTo>
                      <a:cubicBezTo>
                        <a:pt x="56" y="77"/>
                        <a:pt x="56" y="77"/>
                        <a:pt x="56" y="77"/>
                      </a:cubicBezTo>
                      <a:cubicBezTo>
                        <a:pt x="56" y="76"/>
                        <a:pt x="56" y="76"/>
                        <a:pt x="56" y="76"/>
                      </a:cubicBezTo>
                      <a:cubicBezTo>
                        <a:pt x="56" y="76"/>
                        <a:pt x="56" y="76"/>
                        <a:pt x="56" y="76"/>
                      </a:cubicBezTo>
                      <a:cubicBezTo>
                        <a:pt x="56" y="76"/>
                        <a:pt x="56" y="76"/>
                        <a:pt x="56" y="76"/>
                      </a:cubicBezTo>
                      <a:cubicBezTo>
                        <a:pt x="56" y="76"/>
                        <a:pt x="56" y="76"/>
                        <a:pt x="56" y="76"/>
                      </a:cubicBezTo>
                      <a:cubicBezTo>
                        <a:pt x="56" y="76"/>
                        <a:pt x="56" y="76"/>
                        <a:pt x="56" y="76"/>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5"/>
                        <a:pt x="56" y="75"/>
                        <a:pt x="56" y="75"/>
                      </a:cubicBezTo>
                      <a:cubicBezTo>
                        <a:pt x="56" y="74"/>
                        <a:pt x="56" y="74"/>
                        <a:pt x="56" y="74"/>
                      </a:cubicBezTo>
                      <a:cubicBezTo>
                        <a:pt x="55" y="74"/>
                        <a:pt x="55" y="74"/>
                        <a:pt x="55" y="74"/>
                      </a:cubicBezTo>
                      <a:cubicBezTo>
                        <a:pt x="55" y="74"/>
                        <a:pt x="55" y="74"/>
                        <a:pt x="55" y="74"/>
                      </a:cubicBezTo>
                      <a:cubicBezTo>
                        <a:pt x="55" y="74"/>
                        <a:pt x="55" y="74"/>
                        <a:pt x="55" y="74"/>
                      </a:cubicBezTo>
                      <a:cubicBezTo>
                        <a:pt x="55" y="74"/>
                        <a:pt x="55" y="74"/>
                        <a:pt x="55" y="74"/>
                      </a:cubicBezTo>
                      <a:cubicBezTo>
                        <a:pt x="55" y="74"/>
                        <a:pt x="55" y="74"/>
                        <a:pt x="55" y="74"/>
                      </a:cubicBezTo>
                      <a:cubicBezTo>
                        <a:pt x="55" y="73"/>
                        <a:pt x="55" y="73"/>
                        <a:pt x="55" y="73"/>
                      </a:cubicBezTo>
                      <a:cubicBezTo>
                        <a:pt x="55" y="73"/>
                        <a:pt x="55" y="73"/>
                        <a:pt x="55" y="73"/>
                      </a:cubicBezTo>
                      <a:cubicBezTo>
                        <a:pt x="54" y="73"/>
                        <a:pt x="54" y="73"/>
                        <a:pt x="54" y="73"/>
                      </a:cubicBezTo>
                      <a:cubicBezTo>
                        <a:pt x="54" y="73"/>
                        <a:pt x="54" y="73"/>
                        <a:pt x="54" y="73"/>
                      </a:cubicBezTo>
                      <a:cubicBezTo>
                        <a:pt x="54" y="72"/>
                        <a:pt x="54" y="72"/>
                        <a:pt x="54" y="72"/>
                      </a:cubicBezTo>
                      <a:cubicBezTo>
                        <a:pt x="54" y="72"/>
                        <a:pt x="54" y="72"/>
                        <a:pt x="54" y="72"/>
                      </a:cubicBezTo>
                      <a:cubicBezTo>
                        <a:pt x="54" y="72"/>
                        <a:pt x="54" y="72"/>
                        <a:pt x="54" y="72"/>
                      </a:cubicBezTo>
                      <a:cubicBezTo>
                        <a:pt x="54" y="73"/>
                        <a:pt x="54" y="73"/>
                        <a:pt x="54" y="73"/>
                      </a:cubicBezTo>
                      <a:cubicBezTo>
                        <a:pt x="54" y="73"/>
                        <a:pt x="54" y="73"/>
                        <a:pt x="54" y="73"/>
                      </a:cubicBezTo>
                      <a:cubicBezTo>
                        <a:pt x="54" y="73"/>
                        <a:pt x="54" y="73"/>
                        <a:pt x="54" y="73"/>
                      </a:cubicBezTo>
                      <a:cubicBezTo>
                        <a:pt x="53" y="73"/>
                        <a:pt x="53" y="73"/>
                        <a:pt x="53" y="73"/>
                      </a:cubicBezTo>
                      <a:cubicBezTo>
                        <a:pt x="54" y="73"/>
                        <a:pt x="54" y="73"/>
                        <a:pt x="54" y="73"/>
                      </a:cubicBezTo>
                      <a:cubicBezTo>
                        <a:pt x="54" y="73"/>
                        <a:pt x="54" y="73"/>
                        <a:pt x="54" y="73"/>
                      </a:cubicBezTo>
                      <a:cubicBezTo>
                        <a:pt x="54" y="73"/>
                        <a:pt x="54" y="73"/>
                        <a:pt x="54" y="73"/>
                      </a:cubicBezTo>
                      <a:cubicBezTo>
                        <a:pt x="54" y="73"/>
                        <a:pt x="54" y="73"/>
                        <a:pt x="54" y="73"/>
                      </a:cubicBezTo>
                      <a:cubicBezTo>
                        <a:pt x="53" y="73"/>
                        <a:pt x="53" y="73"/>
                        <a:pt x="53" y="73"/>
                      </a:cubicBezTo>
                      <a:cubicBezTo>
                        <a:pt x="53" y="73"/>
                        <a:pt x="53" y="73"/>
                        <a:pt x="53" y="73"/>
                      </a:cubicBezTo>
                      <a:cubicBezTo>
                        <a:pt x="53" y="73"/>
                        <a:pt x="53" y="73"/>
                        <a:pt x="53" y="73"/>
                      </a:cubicBezTo>
                      <a:cubicBezTo>
                        <a:pt x="53" y="73"/>
                        <a:pt x="53" y="73"/>
                        <a:pt x="53" y="73"/>
                      </a:cubicBezTo>
                      <a:cubicBezTo>
                        <a:pt x="53" y="74"/>
                        <a:pt x="53" y="74"/>
                        <a:pt x="53" y="74"/>
                      </a:cubicBezTo>
                      <a:cubicBezTo>
                        <a:pt x="53" y="74"/>
                        <a:pt x="53" y="74"/>
                        <a:pt x="53" y="74"/>
                      </a:cubicBezTo>
                      <a:cubicBezTo>
                        <a:pt x="53" y="74"/>
                        <a:pt x="53" y="74"/>
                        <a:pt x="53" y="74"/>
                      </a:cubicBezTo>
                      <a:cubicBezTo>
                        <a:pt x="53" y="74"/>
                        <a:pt x="53" y="74"/>
                        <a:pt x="53" y="74"/>
                      </a:cubicBezTo>
                      <a:cubicBezTo>
                        <a:pt x="53" y="74"/>
                        <a:pt x="53" y="74"/>
                        <a:pt x="53" y="74"/>
                      </a:cubicBezTo>
                      <a:cubicBezTo>
                        <a:pt x="53" y="74"/>
                        <a:pt x="53" y="74"/>
                        <a:pt x="53" y="74"/>
                      </a:cubicBezTo>
                      <a:cubicBezTo>
                        <a:pt x="52" y="74"/>
                        <a:pt x="52" y="74"/>
                        <a:pt x="52" y="74"/>
                      </a:cubicBezTo>
                      <a:cubicBezTo>
                        <a:pt x="52" y="74"/>
                        <a:pt x="52" y="74"/>
                        <a:pt x="52" y="74"/>
                      </a:cubicBezTo>
                      <a:cubicBezTo>
                        <a:pt x="52" y="74"/>
                        <a:pt x="52" y="74"/>
                        <a:pt x="52" y="74"/>
                      </a:cubicBezTo>
                      <a:cubicBezTo>
                        <a:pt x="52" y="74"/>
                        <a:pt x="52" y="74"/>
                        <a:pt x="52" y="74"/>
                      </a:cubicBezTo>
                      <a:cubicBezTo>
                        <a:pt x="52" y="74"/>
                        <a:pt x="52" y="74"/>
                        <a:pt x="52" y="74"/>
                      </a:cubicBezTo>
                      <a:cubicBezTo>
                        <a:pt x="52" y="75"/>
                        <a:pt x="52" y="75"/>
                        <a:pt x="52" y="75"/>
                      </a:cubicBezTo>
                      <a:cubicBezTo>
                        <a:pt x="52" y="75"/>
                        <a:pt x="52" y="75"/>
                        <a:pt x="52" y="75"/>
                      </a:cubicBezTo>
                      <a:cubicBezTo>
                        <a:pt x="52" y="75"/>
                        <a:pt x="52" y="75"/>
                        <a:pt x="52" y="75"/>
                      </a:cubicBezTo>
                      <a:cubicBezTo>
                        <a:pt x="52" y="75"/>
                        <a:pt x="52" y="75"/>
                        <a:pt x="52" y="75"/>
                      </a:cubicBezTo>
                      <a:cubicBezTo>
                        <a:pt x="52" y="75"/>
                        <a:pt x="52" y="75"/>
                        <a:pt x="52" y="75"/>
                      </a:cubicBezTo>
                      <a:cubicBezTo>
                        <a:pt x="51" y="75"/>
                        <a:pt x="51" y="75"/>
                        <a:pt x="51" y="75"/>
                      </a:cubicBezTo>
                      <a:cubicBezTo>
                        <a:pt x="51" y="75"/>
                        <a:pt x="51" y="75"/>
                        <a:pt x="51" y="75"/>
                      </a:cubicBezTo>
                      <a:cubicBezTo>
                        <a:pt x="51" y="75"/>
                        <a:pt x="51" y="75"/>
                        <a:pt x="51" y="75"/>
                      </a:cubicBezTo>
                      <a:cubicBezTo>
                        <a:pt x="51" y="75"/>
                        <a:pt x="51" y="75"/>
                        <a:pt x="51"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5"/>
                        <a:pt x="50" y="75"/>
                        <a:pt x="50" y="75"/>
                      </a:cubicBezTo>
                      <a:cubicBezTo>
                        <a:pt x="50" y="76"/>
                        <a:pt x="50" y="76"/>
                        <a:pt x="50" y="76"/>
                      </a:cubicBezTo>
                      <a:cubicBezTo>
                        <a:pt x="50" y="76"/>
                        <a:pt x="50" y="76"/>
                        <a:pt x="50" y="76"/>
                      </a:cubicBezTo>
                      <a:cubicBezTo>
                        <a:pt x="49" y="76"/>
                        <a:pt x="49" y="76"/>
                        <a:pt x="49" y="76"/>
                      </a:cubicBezTo>
                      <a:cubicBezTo>
                        <a:pt x="49" y="76"/>
                        <a:pt x="49" y="76"/>
                        <a:pt x="49" y="76"/>
                      </a:cubicBezTo>
                      <a:cubicBezTo>
                        <a:pt x="49" y="76"/>
                        <a:pt x="49" y="76"/>
                        <a:pt x="49" y="76"/>
                      </a:cubicBezTo>
                      <a:cubicBezTo>
                        <a:pt x="49" y="76"/>
                        <a:pt x="49" y="76"/>
                        <a:pt x="49" y="76"/>
                      </a:cubicBezTo>
                      <a:cubicBezTo>
                        <a:pt x="49" y="76"/>
                        <a:pt x="49" y="76"/>
                        <a:pt x="49" y="76"/>
                      </a:cubicBezTo>
                      <a:cubicBezTo>
                        <a:pt x="49" y="76"/>
                        <a:pt x="49" y="76"/>
                        <a:pt x="49" y="76"/>
                      </a:cubicBezTo>
                      <a:cubicBezTo>
                        <a:pt x="48" y="76"/>
                        <a:pt x="48" y="76"/>
                        <a:pt x="48" y="76"/>
                      </a:cubicBezTo>
                      <a:cubicBezTo>
                        <a:pt x="48" y="76"/>
                        <a:pt x="48" y="76"/>
                        <a:pt x="48" y="76"/>
                      </a:cubicBezTo>
                      <a:cubicBezTo>
                        <a:pt x="48" y="76"/>
                        <a:pt x="48" y="76"/>
                        <a:pt x="48" y="76"/>
                      </a:cubicBezTo>
                      <a:cubicBezTo>
                        <a:pt x="48" y="76"/>
                        <a:pt x="48" y="76"/>
                        <a:pt x="48" y="76"/>
                      </a:cubicBezTo>
                      <a:cubicBezTo>
                        <a:pt x="48" y="76"/>
                        <a:pt x="48" y="76"/>
                        <a:pt x="48" y="76"/>
                      </a:cubicBezTo>
                      <a:cubicBezTo>
                        <a:pt x="48" y="75"/>
                        <a:pt x="48" y="75"/>
                        <a:pt x="48" y="75"/>
                      </a:cubicBezTo>
                      <a:cubicBezTo>
                        <a:pt x="47" y="75"/>
                        <a:pt x="47" y="75"/>
                        <a:pt x="47" y="75"/>
                      </a:cubicBezTo>
                      <a:cubicBezTo>
                        <a:pt x="47" y="75"/>
                        <a:pt x="47" y="75"/>
                        <a:pt x="47" y="75"/>
                      </a:cubicBezTo>
                      <a:cubicBezTo>
                        <a:pt x="47" y="75"/>
                        <a:pt x="47" y="75"/>
                        <a:pt x="47" y="75"/>
                      </a:cubicBezTo>
                      <a:cubicBezTo>
                        <a:pt x="47" y="75"/>
                        <a:pt x="47" y="75"/>
                        <a:pt x="47" y="75"/>
                      </a:cubicBezTo>
                      <a:cubicBezTo>
                        <a:pt x="47" y="75"/>
                        <a:pt x="47" y="75"/>
                        <a:pt x="47" y="75"/>
                      </a:cubicBezTo>
                      <a:cubicBezTo>
                        <a:pt x="47" y="74"/>
                        <a:pt x="47" y="74"/>
                        <a:pt x="47" y="74"/>
                      </a:cubicBezTo>
                      <a:cubicBezTo>
                        <a:pt x="47" y="74"/>
                        <a:pt x="47" y="74"/>
                        <a:pt x="47"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4"/>
                        <a:pt x="46" y="74"/>
                        <a:pt x="46" y="74"/>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3"/>
                        <a:pt x="46" y="73"/>
                        <a:pt x="46" y="73"/>
                      </a:cubicBezTo>
                      <a:cubicBezTo>
                        <a:pt x="46" y="72"/>
                        <a:pt x="46" y="72"/>
                        <a:pt x="46" y="72"/>
                      </a:cubicBezTo>
                      <a:cubicBezTo>
                        <a:pt x="46" y="72"/>
                        <a:pt x="46" y="72"/>
                        <a:pt x="46" y="72"/>
                      </a:cubicBezTo>
                      <a:cubicBezTo>
                        <a:pt x="47" y="72"/>
                        <a:pt x="47" y="72"/>
                        <a:pt x="47" y="72"/>
                      </a:cubicBezTo>
                      <a:cubicBezTo>
                        <a:pt x="47" y="72"/>
                        <a:pt x="47" y="72"/>
                        <a:pt x="47" y="72"/>
                      </a:cubicBezTo>
                      <a:cubicBezTo>
                        <a:pt x="47" y="72"/>
                        <a:pt x="47" y="72"/>
                        <a:pt x="47" y="72"/>
                      </a:cubicBezTo>
                      <a:cubicBezTo>
                        <a:pt x="47" y="72"/>
                        <a:pt x="47" y="72"/>
                        <a:pt x="47" y="72"/>
                      </a:cubicBezTo>
                      <a:cubicBezTo>
                        <a:pt x="47" y="72"/>
                        <a:pt x="47" y="72"/>
                        <a:pt x="47" y="72"/>
                      </a:cubicBezTo>
                      <a:cubicBezTo>
                        <a:pt x="47" y="72"/>
                        <a:pt x="47" y="72"/>
                        <a:pt x="47" y="72"/>
                      </a:cubicBezTo>
                      <a:cubicBezTo>
                        <a:pt x="47" y="71"/>
                        <a:pt x="47" y="71"/>
                        <a:pt x="47" y="71"/>
                      </a:cubicBezTo>
                      <a:cubicBezTo>
                        <a:pt x="47" y="71"/>
                        <a:pt x="47" y="71"/>
                        <a:pt x="47" y="71"/>
                      </a:cubicBezTo>
                      <a:cubicBezTo>
                        <a:pt x="47" y="71"/>
                        <a:pt x="47" y="71"/>
                        <a:pt x="47" y="71"/>
                      </a:cubicBezTo>
                      <a:cubicBezTo>
                        <a:pt x="46" y="71"/>
                        <a:pt x="46" y="71"/>
                        <a:pt x="46" y="71"/>
                      </a:cubicBezTo>
                      <a:cubicBezTo>
                        <a:pt x="46" y="71"/>
                        <a:pt x="46" y="71"/>
                        <a:pt x="46" y="71"/>
                      </a:cubicBezTo>
                      <a:cubicBezTo>
                        <a:pt x="46" y="71"/>
                        <a:pt x="46" y="71"/>
                        <a:pt x="46" y="71"/>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69"/>
                        <a:pt x="46" y="69"/>
                        <a:pt x="46"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7" y="69"/>
                        <a:pt x="47" y="69"/>
                        <a:pt x="47" y="69"/>
                      </a:cubicBezTo>
                      <a:cubicBezTo>
                        <a:pt x="48" y="69"/>
                        <a:pt x="48" y="69"/>
                        <a:pt x="48" y="69"/>
                      </a:cubicBezTo>
                      <a:cubicBezTo>
                        <a:pt x="48" y="69"/>
                        <a:pt x="48" y="69"/>
                        <a:pt x="48" y="69"/>
                      </a:cubicBezTo>
                      <a:cubicBezTo>
                        <a:pt x="48" y="69"/>
                        <a:pt x="48" y="69"/>
                        <a:pt x="48" y="69"/>
                      </a:cubicBezTo>
                      <a:cubicBezTo>
                        <a:pt x="48" y="68"/>
                        <a:pt x="48" y="68"/>
                        <a:pt x="48" y="68"/>
                      </a:cubicBezTo>
                      <a:cubicBezTo>
                        <a:pt x="49" y="68"/>
                        <a:pt x="49" y="68"/>
                        <a:pt x="49" y="68"/>
                      </a:cubicBezTo>
                      <a:cubicBezTo>
                        <a:pt x="49" y="68"/>
                        <a:pt x="49" y="68"/>
                        <a:pt x="49" y="68"/>
                      </a:cubicBezTo>
                      <a:cubicBezTo>
                        <a:pt x="49" y="68"/>
                        <a:pt x="49" y="68"/>
                        <a:pt x="49" y="68"/>
                      </a:cubicBezTo>
                      <a:cubicBezTo>
                        <a:pt x="49" y="68"/>
                        <a:pt x="49" y="68"/>
                        <a:pt x="49" y="68"/>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9" y="66"/>
                        <a:pt x="49" y="66"/>
                        <a:pt x="49" y="66"/>
                      </a:cubicBezTo>
                      <a:cubicBezTo>
                        <a:pt x="49" y="66"/>
                        <a:pt x="49" y="66"/>
                        <a:pt x="49" y="66"/>
                      </a:cubicBezTo>
                      <a:cubicBezTo>
                        <a:pt x="49" y="66"/>
                        <a:pt x="49" y="66"/>
                        <a:pt x="49" y="66"/>
                      </a:cubicBezTo>
                      <a:cubicBezTo>
                        <a:pt x="49" y="66"/>
                        <a:pt x="49" y="66"/>
                        <a:pt x="49" y="66"/>
                      </a:cubicBezTo>
                      <a:cubicBezTo>
                        <a:pt x="49" y="66"/>
                        <a:pt x="49" y="66"/>
                        <a:pt x="49" y="66"/>
                      </a:cubicBezTo>
                      <a:cubicBezTo>
                        <a:pt x="48" y="66"/>
                        <a:pt x="48" y="66"/>
                        <a:pt x="48" y="66"/>
                      </a:cubicBezTo>
                      <a:cubicBezTo>
                        <a:pt x="48" y="66"/>
                        <a:pt x="48" y="66"/>
                        <a:pt x="48" y="66"/>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5"/>
                        <a:pt x="48" y="65"/>
                        <a:pt x="48" y="65"/>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4"/>
                        <a:pt x="48" y="64"/>
                        <a:pt x="48" y="64"/>
                      </a:cubicBezTo>
                      <a:cubicBezTo>
                        <a:pt x="48" y="63"/>
                        <a:pt x="48" y="63"/>
                        <a:pt x="48" y="63"/>
                      </a:cubicBezTo>
                      <a:cubicBezTo>
                        <a:pt x="48" y="63"/>
                        <a:pt x="48" y="63"/>
                        <a:pt x="48" y="63"/>
                      </a:cubicBezTo>
                      <a:cubicBezTo>
                        <a:pt x="48" y="63"/>
                        <a:pt x="48" y="63"/>
                        <a:pt x="48" y="63"/>
                      </a:cubicBezTo>
                      <a:cubicBezTo>
                        <a:pt x="48" y="63"/>
                        <a:pt x="48" y="63"/>
                        <a:pt x="48" y="63"/>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8" y="62"/>
                        <a:pt x="48" y="62"/>
                        <a:pt x="48" y="62"/>
                      </a:cubicBezTo>
                      <a:cubicBezTo>
                        <a:pt x="49" y="62"/>
                        <a:pt x="49" y="62"/>
                        <a:pt x="49" y="62"/>
                      </a:cubicBezTo>
                      <a:cubicBezTo>
                        <a:pt x="49" y="62"/>
                        <a:pt x="49" y="62"/>
                        <a:pt x="49" y="62"/>
                      </a:cubicBezTo>
                      <a:cubicBezTo>
                        <a:pt x="49" y="62"/>
                        <a:pt x="49" y="62"/>
                        <a:pt x="49" y="62"/>
                      </a:cubicBezTo>
                      <a:cubicBezTo>
                        <a:pt x="49" y="62"/>
                        <a:pt x="49" y="62"/>
                        <a:pt x="49" y="62"/>
                      </a:cubicBezTo>
                      <a:cubicBezTo>
                        <a:pt x="49" y="62"/>
                        <a:pt x="49" y="62"/>
                        <a:pt x="49" y="62"/>
                      </a:cubicBezTo>
                      <a:cubicBezTo>
                        <a:pt x="49" y="62"/>
                        <a:pt x="49" y="62"/>
                        <a:pt x="49" y="62"/>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60"/>
                        <a:pt x="49" y="60"/>
                        <a:pt x="49" y="60"/>
                      </a:cubicBezTo>
                      <a:cubicBezTo>
                        <a:pt x="49" y="59"/>
                        <a:pt x="49" y="59"/>
                        <a:pt x="49" y="59"/>
                      </a:cubicBezTo>
                      <a:cubicBezTo>
                        <a:pt x="49" y="59"/>
                        <a:pt x="49" y="59"/>
                        <a:pt x="49" y="59"/>
                      </a:cubicBezTo>
                      <a:cubicBezTo>
                        <a:pt x="49" y="59"/>
                        <a:pt x="49" y="59"/>
                        <a:pt x="49" y="59"/>
                      </a:cubicBezTo>
                      <a:cubicBezTo>
                        <a:pt x="50" y="59"/>
                        <a:pt x="50" y="59"/>
                        <a:pt x="50" y="59"/>
                      </a:cubicBezTo>
                      <a:cubicBezTo>
                        <a:pt x="50" y="59"/>
                        <a:pt x="50" y="59"/>
                        <a:pt x="50" y="59"/>
                      </a:cubicBezTo>
                      <a:cubicBezTo>
                        <a:pt x="50" y="59"/>
                        <a:pt x="50" y="59"/>
                        <a:pt x="50" y="59"/>
                      </a:cubicBezTo>
                      <a:cubicBezTo>
                        <a:pt x="50" y="59"/>
                        <a:pt x="50" y="59"/>
                        <a:pt x="50" y="59"/>
                      </a:cubicBezTo>
                      <a:cubicBezTo>
                        <a:pt x="50" y="58"/>
                        <a:pt x="50" y="58"/>
                        <a:pt x="50" y="58"/>
                      </a:cubicBezTo>
                      <a:cubicBezTo>
                        <a:pt x="50" y="58"/>
                        <a:pt x="50" y="58"/>
                        <a:pt x="50" y="58"/>
                      </a:cubicBezTo>
                      <a:cubicBezTo>
                        <a:pt x="50" y="58"/>
                        <a:pt x="50" y="58"/>
                        <a:pt x="50" y="58"/>
                      </a:cubicBezTo>
                      <a:cubicBezTo>
                        <a:pt x="50" y="58"/>
                        <a:pt x="50" y="58"/>
                        <a:pt x="50" y="58"/>
                      </a:cubicBezTo>
                      <a:cubicBezTo>
                        <a:pt x="50" y="57"/>
                        <a:pt x="50" y="57"/>
                        <a:pt x="50" y="57"/>
                      </a:cubicBezTo>
                      <a:cubicBezTo>
                        <a:pt x="50" y="57"/>
                        <a:pt x="50" y="57"/>
                        <a:pt x="50" y="57"/>
                      </a:cubicBezTo>
                      <a:cubicBezTo>
                        <a:pt x="50" y="57"/>
                        <a:pt x="50" y="57"/>
                        <a:pt x="50" y="57"/>
                      </a:cubicBezTo>
                      <a:cubicBezTo>
                        <a:pt x="50" y="57"/>
                        <a:pt x="50" y="57"/>
                        <a:pt x="50" y="57"/>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0" y="56"/>
                        <a:pt x="50" y="56"/>
                        <a:pt x="50" y="56"/>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5"/>
                        <a:pt x="51" y="55"/>
                        <a:pt x="51" y="55"/>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4"/>
                        <a:pt x="51" y="54"/>
                        <a:pt x="51" y="54"/>
                      </a:cubicBezTo>
                      <a:cubicBezTo>
                        <a:pt x="51" y="53"/>
                        <a:pt x="51" y="53"/>
                        <a:pt x="51" y="53"/>
                      </a:cubicBezTo>
                      <a:cubicBezTo>
                        <a:pt x="52" y="53"/>
                        <a:pt x="52" y="53"/>
                        <a:pt x="52" y="53"/>
                      </a:cubicBezTo>
                      <a:cubicBezTo>
                        <a:pt x="52" y="53"/>
                        <a:pt x="52" y="53"/>
                        <a:pt x="52" y="53"/>
                      </a:cubicBezTo>
                      <a:cubicBezTo>
                        <a:pt x="52" y="53"/>
                        <a:pt x="52" y="53"/>
                        <a:pt x="52" y="53"/>
                      </a:cubicBezTo>
                      <a:cubicBezTo>
                        <a:pt x="52" y="53"/>
                        <a:pt x="52" y="53"/>
                        <a:pt x="52" y="53"/>
                      </a:cubicBezTo>
                      <a:cubicBezTo>
                        <a:pt x="52" y="52"/>
                        <a:pt x="52" y="52"/>
                        <a:pt x="52" y="52"/>
                      </a:cubicBezTo>
                      <a:cubicBezTo>
                        <a:pt x="51" y="52"/>
                        <a:pt x="51" y="52"/>
                        <a:pt x="51" y="52"/>
                      </a:cubicBezTo>
                      <a:cubicBezTo>
                        <a:pt x="51" y="52"/>
                        <a:pt x="51" y="52"/>
                        <a:pt x="51" y="52"/>
                      </a:cubicBezTo>
                      <a:cubicBezTo>
                        <a:pt x="51" y="52"/>
                        <a:pt x="51" y="52"/>
                        <a:pt x="51" y="52"/>
                      </a:cubicBezTo>
                      <a:cubicBezTo>
                        <a:pt x="51" y="52"/>
                        <a:pt x="51" y="52"/>
                        <a:pt x="51" y="52"/>
                      </a:cubicBezTo>
                      <a:cubicBezTo>
                        <a:pt x="50" y="52"/>
                        <a:pt x="50" y="52"/>
                        <a:pt x="50" y="52"/>
                      </a:cubicBezTo>
                      <a:cubicBezTo>
                        <a:pt x="50" y="52"/>
                        <a:pt x="50" y="52"/>
                        <a:pt x="50" y="52"/>
                      </a:cubicBezTo>
                      <a:cubicBezTo>
                        <a:pt x="50" y="52"/>
                        <a:pt x="50" y="52"/>
                        <a:pt x="50" y="52"/>
                      </a:cubicBezTo>
                      <a:cubicBezTo>
                        <a:pt x="50" y="53"/>
                        <a:pt x="50" y="53"/>
                        <a:pt x="50" y="53"/>
                      </a:cubicBezTo>
                      <a:cubicBezTo>
                        <a:pt x="50" y="53"/>
                        <a:pt x="50" y="53"/>
                        <a:pt x="50" y="53"/>
                      </a:cubicBezTo>
                      <a:cubicBezTo>
                        <a:pt x="49" y="53"/>
                        <a:pt x="49" y="53"/>
                        <a:pt x="49" y="53"/>
                      </a:cubicBezTo>
                      <a:cubicBezTo>
                        <a:pt x="49" y="53"/>
                        <a:pt x="49" y="53"/>
                        <a:pt x="49" y="53"/>
                      </a:cubicBezTo>
                      <a:cubicBezTo>
                        <a:pt x="49" y="52"/>
                        <a:pt x="49" y="52"/>
                        <a:pt x="49" y="52"/>
                      </a:cubicBezTo>
                      <a:cubicBezTo>
                        <a:pt x="49" y="52"/>
                        <a:pt x="49" y="52"/>
                        <a:pt x="49" y="52"/>
                      </a:cubicBezTo>
                      <a:cubicBezTo>
                        <a:pt x="49" y="52"/>
                        <a:pt x="49" y="52"/>
                        <a:pt x="49" y="52"/>
                      </a:cubicBezTo>
                      <a:cubicBezTo>
                        <a:pt x="49" y="52"/>
                        <a:pt x="49" y="52"/>
                        <a:pt x="49" y="52"/>
                      </a:cubicBezTo>
                      <a:cubicBezTo>
                        <a:pt x="48" y="53"/>
                        <a:pt x="48" y="53"/>
                        <a:pt x="48" y="53"/>
                      </a:cubicBezTo>
                      <a:cubicBezTo>
                        <a:pt x="48" y="53"/>
                        <a:pt x="48" y="53"/>
                        <a:pt x="48" y="53"/>
                      </a:cubicBezTo>
                      <a:cubicBezTo>
                        <a:pt x="48" y="52"/>
                        <a:pt x="48" y="52"/>
                        <a:pt x="48" y="52"/>
                      </a:cubicBezTo>
                      <a:cubicBezTo>
                        <a:pt x="48" y="52"/>
                        <a:pt x="48" y="52"/>
                        <a:pt x="48" y="52"/>
                      </a:cubicBezTo>
                      <a:cubicBezTo>
                        <a:pt x="48" y="52"/>
                        <a:pt x="48" y="52"/>
                        <a:pt x="48" y="52"/>
                      </a:cubicBezTo>
                      <a:cubicBezTo>
                        <a:pt x="47" y="52"/>
                        <a:pt x="47" y="52"/>
                        <a:pt x="47" y="52"/>
                      </a:cubicBezTo>
                      <a:cubicBezTo>
                        <a:pt x="47" y="52"/>
                        <a:pt x="47" y="52"/>
                        <a:pt x="47" y="52"/>
                      </a:cubicBezTo>
                      <a:cubicBezTo>
                        <a:pt x="47" y="52"/>
                        <a:pt x="47" y="52"/>
                        <a:pt x="47" y="52"/>
                      </a:cubicBezTo>
                      <a:cubicBezTo>
                        <a:pt x="47" y="52"/>
                        <a:pt x="47" y="52"/>
                        <a:pt x="47" y="52"/>
                      </a:cubicBezTo>
                      <a:cubicBezTo>
                        <a:pt x="47" y="51"/>
                        <a:pt x="47" y="51"/>
                        <a:pt x="47" y="51"/>
                      </a:cubicBezTo>
                      <a:cubicBezTo>
                        <a:pt x="47" y="51"/>
                        <a:pt x="47" y="51"/>
                        <a:pt x="47" y="51"/>
                      </a:cubicBezTo>
                      <a:cubicBezTo>
                        <a:pt x="48" y="51"/>
                        <a:pt x="48" y="51"/>
                        <a:pt x="48" y="51"/>
                      </a:cubicBezTo>
                      <a:cubicBezTo>
                        <a:pt x="48" y="51"/>
                        <a:pt x="48" y="51"/>
                        <a:pt x="48" y="51"/>
                      </a:cubicBezTo>
                      <a:cubicBezTo>
                        <a:pt x="48" y="51"/>
                        <a:pt x="48" y="51"/>
                        <a:pt x="48" y="51"/>
                      </a:cubicBezTo>
                      <a:cubicBezTo>
                        <a:pt x="48" y="51"/>
                        <a:pt x="48" y="51"/>
                        <a:pt x="48" y="51"/>
                      </a:cubicBezTo>
                      <a:cubicBezTo>
                        <a:pt x="47" y="51"/>
                        <a:pt x="47" y="51"/>
                        <a:pt x="47" y="51"/>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7" y="50"/>
                        <a:pt x="47" y="50"/>
                        <a:pt x="47" y="50"/>
                      </a:cubicBezTo>
                      <a:cubicBezTo>
                        <a:pt x="46" y="50"/>
                        <a:pt x="46" y="50"/>
                        <a:pt x="46" y="50"/>
                      </a:cubicBezTo>
                      <a:cubicBezTo>
                        <a:pt x="46" y="51"/>
                        <a:pt x="46" y="51"/>
                        <a:pt x="46" y="51"/>
                      </a:cubicBezTo>
                      <a:cubicBezTo>
                        <a:pt x="46" y="51"/>
                        <a:pt x="46" y="51"/>
                        <a:pt x="46" y="51"/>
                      </a:cubicBezTo>
                      <a:cubicBezTo>
                        <a:pt x="46" y="51"/>
                        <a:pt x="46" y="51"/>
                        <a:pt x="46" y="51"/>
                      </a:cubicBezTo>
                      <a:cubicBezTo>
                        <a:pt x="46" y="51"/>
                        <a:pt x="46" y="51"/>
                        <a:pt x="46" y="51"/>
                      </a:cubicBezTo>
                      <a:cubicBezTo>
                        <a:pt x="46" y="51"/>
                        <a:pt x="46" y="51"/>
                        <a:pt x="46" y="51"/>
                      </a:cubicBezTo>
                      <a:cubicBezTo>
                        <a:pt x="46" y="51"/>
                        <a:pt x="46" y="51"/>
                        <a:pt x="46" y="51"/>
                      </a:cubicBezTo>
                      <a:cubicBezTo>
                        <a:pt x="46" y="50"/>
                        <a:pt x="46" y="50"/>
                        <a:pt x="46" y="50"/>
                      </a:cubicBezTo>
                      <a:cubicBezTo>
                        <a:pt x="46" y="50"/>
                        <a:pt x="46" y="50"/>
                        <a:pt x="46" y="50"/>
                      </a:cubicBezTo>
                      <a:cubicBezTo>
                        <a:pt x="46" y="50"/>
                        <a:pt x="46" y="50"/>
                        <a:pt x="46" y="50"/>
                      </a:cubicBezTo>
                      <a:cubicBezTo>
                        <a:pt x="46" y="50"/>
                        <a:pt x="46" y="50"/>
                        <a:pt x="46" y="50"/>
                      </a:cubicBezTo>
                      <a:cubicBezTo>
                        <a:pt x="46" y="50"/>
                        <a:pt x="46" y="50"/>
                        <a:pt x="46" y="50"/>
                      </a:cubicBezTo>
                      <a:cubicBezTo>
                        <a:pt x="46" y="49"/>
                        <a:pt x="46" y="49"/>
                        <a:pt x="46" y="49"/>
                      </a:cubicBezTo>
                      <a:cubicBezTo>
                        <a:pt x="46" y="49"/>
                        <a:pt x="46" y="49"/>
                        <a:pt x="46" y="49"/>
                      </a:cubicBezTo>
                      <a:cubicBezTo>
                        <a:pt x="45" y="49"/>
                        <a:pt x="45" y="49"/>
                        <a:pt x="45" y="49"/>
                      </a:cubicBezTo>
                      <a:cubicBezTo>
                        <a:pt x="45" y="49"/>
                        <a:pt x="45" y="49"/>
                        <a:pt x="45" y="49"/>
                      </a:cubicBezTo>
                      <a:cubicBezTo>
                        <a:pt x="45" y="49"/>
                        <a:pt x="45" y="49"/>
                        <a:pt x="45" y="49"/>
                      </a:cubicBezTo>
                      <a:cubicBezTo>
                        <a:pt x="45" y="49"/>
                        <a:pt x="45" y="49"/>
                        <a:pt x="45" y="49"/>
                      </a:cubicBezTo>
                      <a:cubicBezTo>
                        <a:pt x="45" y="48"/>
                        <a:pt x="45" y="48"/>
                        <a:pt x="45" y="48"/>
                      </a:cubicBezTo>
                      <a:cubicBezTo>
                        <a:pt x="44" y="48"/>
                        <a:pt x="44" y="48"/>
                        <a:pt x="44" y="48"/>
                      </a:cubicBezTo>
                      <a:cubicBezTo>
                        <a:pt x="44" y="48"/>
                        <a:pt x="44" y="48"/>
                        <a:pt x="44" y="48"/>
                      </a:cubicBezTo>
                      <a:cubicBezTo>
                        <a:pt x="44" y="48"/>
                        <a:pt x="44" y="48"/>
                        <a:pt x="44" y="48"/>
                      </a:cubicBezTo>
                      <a:cubicBezTo>
                        <a:pt x="44" y="48"/>
                        <a:pt x="44" y="48"/>
                        <a:pt x="44" y="48"/>
                      </a:cubicBezTo>
                      <a:cubicBezTo>
                        <a:pt x="44" y="47"/>
                        <a:pt x="44" y="47"/>
                        <a:pt x="44" y="47"/>
                      </a:cubicBezTo>
                      <a:cubicBezTo>
                        <a:pt x="44" y="47"/>
                        <a:pt x="44" y="47"/>
                        <a:pt x="44" y="47"/>
                      </a:cubicBezTo>
                      <a:cubicBezTo>
                        <a:pt x="44" y="47"/>
                        <a:pt x="44" y="47"/>
                        <a:pt x="44" y="47"/>
                      </a:cubicBezTo>
                      <a:cubicBezTo>
                        <a:pt x="44" y="47"/>
                        <a:pt x="44" y="47"/>
                        <a:pt x="44" y="47"/>
                      </a:cubicBezTo>
                      <a:cubicBezTo>
                        <a:pt x="44" y="47"/>
                        <a:pt x="44" y="47"/>
                        <a:pt x="44" y="47"/>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4" y="46"/>
                        <a:pt x="44" y="46"/>
                        <a:pt x="44" y="46"/>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2" y="45"/>
                        <a:pt x="42" y="45"/>
                        <a:pt x="42" y="45"/>
                      </a:cubicBezTo>
                      <a:cubicBezTo>
                        <a:pt x="42" y="45"/>
                        <a:pt x="42" y="45"/>
                        <a:pt x="42" y="45"/>
                      </a:cubicBezTo>
                      <a:cubicBezTo>
                        <a:pt x="42" y="44"/>
                        <a:pt x="42" y="44"/>
                        <a:pt x="42" y="44"/>
                      </a:cubicBezTo>
                      <a:cubicBezTo>
                        <a:pt x="42" y="44"/>
                        <a:pt x="42" y="44"/>
                        <a:pt x="42" y="44"/>
                      </a:cubicBezTo>
                      <a:cubicBezTo>
                        <a:pt x="42" y="44"/>
                        <a:pt x="42" y="44"/>
                        <a:pt x="42" y="44"/>
                      </a:cubicBezTo>
                      <a:cubicBezTo>
                        <a:pt x="42" y="44"/>
                        <a:pt x="42" y="44"/>
                        <a:pt x="42" y="44"/>
                      </a:cubicBezTo>
                      <a:cubicBezTo>
                        <a:pt x="41" y="42"/>
                        <a:pt x="41" y="42"/>
                        <a:pt x="41" y="42"/>
                      </a:cubicBezTo>
                      <a:cubicBezTo>
                        <a:pt x="41" y="42"/>
                        <a:pt x="41" y="42"/>
                        <a:pt x="41" y="42"/>
                      </a:cubicBezTo>
                      <a:cubicBezTo>
                        <a:pt x="41" y="41"/>
                        <a:pt x="41" y="41"/>
                        <a:pt x="41" y="41"/>
                      </a:cubicBezTo>
                      <a:cubicBezTo>
                        <a:pt x="41" y="41"/>
                        <a:pt x="41" y="41"/>
                        <a:pt x="41" y="41"/>
                      </a:cubicBezTo>
                      <a:cubicBezTo>
                        <a:pt x="40" y="41"/>
                        <a:pt x="40" y="41"/>
                        <a:pt x="40" y="41"/>
                      </a:cubicBezTo>
                      <a:cubicBezTo>
                        <a:pt x="40" y="41"/>
                        <a:pt x="40" y="41"/>
                        <a:pt x="40" y="41"/>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39"/>
                        <a:pt x="40" y="39"/>
                        <a:pt x="40" y="39"/>
                      </a:cubicBezTo>
                      <a:cubicBezTo>
                        <a:pt x="40" y="39"/>
                        <a:pt x="40" y="39"/>
                        <a:pt x="40" y="39"/>
                      </a:cubicBezTo>
                      <a:cubicBezTo>
                        <a:pt x="40" y="39"/>
                        <a:pt x="40" y="39"/>
                        <a:pt x="40" y="39"/>
                      </a:cubicBezTo>
                      <a:cubicBezTo>
                        <a:pt x="39" y="39"/>
                        <a:pt x="39" y="39"/>
                        <a:pt x="39" y="39"/>
                      </a:cubicBezTo>
                      <a:cubicBezTo>
                        <a:pt x="39" y="39"/>
                        <a:pt x="39" y="39"/>
                        <a:pt x="39" y="39"/>
                      </a:cubicBezTo>
                      <a:cubicBezTo>
                        <a:pt x="39" y="38"/>
                        <a:pt x="39" y="38"/>
                        <a:pt x="39" y="38"/>
                      </a:cubicBezTo>
                      <a:cubicBezTo>
                        <a:pt x="38" y="38"/>
                        <a:pt x="38" y="38"/>
                        <a:pt x="38" y="38"/>
                      </a:cubicBezTo>
                      <a:cubicBezTo>
                        <a:pt x="37" y="38"/>
                        <a:pt x="37" y="38"/>
                        <a:pt x="37" y="38"/>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6"/>
                        <a:pt x="37" y="36"/>
                        <a:pt x="37" y="36"/>
                      </a:cubicBezTo>
                      <a:cubicBezTo>
                        <a:pt x="36" y="36"/>
                        <a:pt x="36" y="36"/>
                        <a:pt x="36" y="36"/>
                      </a:cubicBezTo>
                      <a:cubicBezTo>
                        <a:pt x="36" y="36"/>
                        <a:pt x="36" y="36"/>
                        <a:pt x="36" y="36"/>
                      </a:cubicBezTo>
                      <a:cubicBezTo>
                        <a:pt x="35" y="35"/>
                        <a:pt x="35" y="35"/>
                        <a:pt x="35" y="35"/>
                      </a:cubicBezTo>
                      <a:cubicBezTo>
                        <a:pt x="35" y="35"/>
                        <a:pt x="35" y="35"/>
                        <a:pt x="35" y="35"/>
                      </a:cubicBezTo>
                      <a:cubicBezTo>
                        <a:pt x="35" y="34"/>
                        <a:pt x="35" y="34"/>
                        <a:pt x="35" y="34"/>
                      </a:cubicBezTo>
                      <a:cubicBezTo>
                        <a:pt x="34" y="34"/>
                        <a:pt x="34" y="34"/>
                        <a:pt x="34" y="34"/>
                      </a:cubicBezTo>
                      <a:cubicBezTo>
                        <a:pt x="34" y="34"/>
                        <a:pt x="34" y="34"/>
                        <a:pt x="34" y="34"/>
                      </a:cubicBezTo>
                      <a:cubicBezTo>
                        <a:pt x="34" y="34"/>
                        <a:pt x="34" y="34"/>
                        <a:pt x="34" y="34"/>
                      </a:cubicBezTo>
                      <a:cubicBezTo>
                        <a:pt x="35" y="34"/>
                        <a:pt x="35" y="34"/>
                        <a:pt x="35" y="34"/>
                      </a:cubicBezTo>
                      <a:cubicBezTo>
                        <a:pt x="35" y="34"/>
                        <a:pt x="35" y="34"/>
                        <a:pt x="35" y="34"/>
                      </a:cubicBezTo>
                      <a:cubicBezTo>
                        <a:pt x="35" y="34"/>
                        <a:pt x="35" y="34"/>
                        <a:pt x="35" y="34"/>
                      </a:cubicBezTo>
                      <a:cubicBezTo>
                        <a:pt x="35" y="34"/>
                        <a:pt x="35" y="34"/>
                        <a:pt x="35" y="34"/>
                      </a:cubicBezTo>
                      <a:cubicBezTo>
                        <a:pt x="35" y="34"/>
                        <a:pt x="35" y="34"/>
                        <a:pt x="35" y="34"/>
                      </a:cubicBezTo>
                      <a:cubicBezTo>
                        <a:pt x="35" y="34"/>
                        <a:pt x="35" y="34"/>
                        <a:pt x="35"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3"/>
                        <a:pt x="36" y="33"/>
                        <a:pt x="36" y="33"/>
                      </a:cubicBezTo>
                      <a:cubicBezTo>
                        <a:pt x="35" y="33"/>
                        <a:pt x="35" y="33"/>
                        <a:pt x="35" y="33"/>
                      </a:cubicBezTo>
                      <a:cubicBezTo>
                        <a:pt x="35" y="33"/>
                        <a:pt x="35" y="33"/>
                        <a:pt x="35" y="33"/>
                      </a:cubicBezTo>
                      <a:cubicBezTo>
                        <a:pt x="35" y="33"/>
                        <a:pt x="35" y="33"/>
                        <a:pt x="35" y="33"/>
                      </a:cubicBezTo>
                      <a:cubicBezTo>
                        <a:pt x="35" y="33"/>
                        <a:pt x="35" y="33"/>
                        <a:pt x="35" y="33"/>
                      </a:cubicBezTo>
                      <a:cubicBezTo>
                        <a:pt x="35" y="33"/>
                        <a:pt x="35" y="33"/>
                        <a:pt x="35" y="33"/>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2"/>
                        <a:pt x="35" y="32"/>
                        <a:pt x="35" y="32"/>
                      </a:cubicBezTo>
                      <a:cubicBezTo>
                        <a:pt x="35" y="31"/>
                        <a:pt x="35" y="31"/>
                        <a:pt x="35" y="31"/>
                      </a:cubicBezTo>
                      <a:cubicBezTo>
                        <a:pt x="35" y="31"/>
                        <a:pt x="35" y="31"/>
                        <a:pt x="35" y="31"/>
                      </a:cubicBezTo>
                      <a:cubicBezTo>
                        <a:pt x="36" y="31"/>
                        <a:pt x="36" y="31"/>
                        <a:pt x="36" y="31"/>
                      </a:cubicBezTo>
                      <a:cubicBezTo>
                        <a:pt x="36" y="31"/>
                        <a:pt x="36" y="31"/>
                        <a:pt x="36" y="31"/>
                      </a:cubicBezTo>
                      <a:cubicBezTo>
                        <a:pt x="36" y="31"/>
                        <a:pt x="36" y="31"/>
                        <a:pt x="36" y="31"/>
                      </a:cubicBezTo>
                      <a:cubicBezTo>
                        <a:pt x="36" y="31"/>
                        <a:pt x="36" y="31"/>
                        <a:pt x="36" y="31"/>
                      </a:cubicBezTo>
                      <a:cubicBezTo>
                        <a:pt x="35" y="30"/>
                        <a:pt x="35" y="30"/>
                        <a:pt x="35" y="30"/>
                      </a:cubicBezTo>
                      <a:cubicBezTo>
                        <a:pt x="35" y="30"/>
                        <a:pt x="35" y="30"/>
                        <a:pt x="35" y="30"/>
                      </a:cubicBezTo>
                      <a:cubicBezTo>
                        <a:pt x="35" y="29"/>
                        <a:pt x="35" y="29"/>
                        <a:pt x="35" y="29"/>
                      </a:cubicBezTo>
                      <a:cubicBezTo>
                        <a:pt x="35" y="29"/>
                        <a:pt x="35" y="29"/>
                        <a:pt x="35" y="29"/>
                      </a:cubicBezTo>
                      <a:cubicBezTo>
                        <a:pt x="35" y="29"/>
                        <a:pt x="35" y="29"/>
                        <a:pt x="35" y="29"/>
                      </a:cubicBezTo>
                      <a:cubicBezTo>
                        <a:pt x="35" y="29"/>
                        <a:pt x="35" y="29"/>
                        <a:pt x="35" y="29"/>
                      </a:cubicBezTo>
                      <a:cubicBezTo>
                        <a:pt x="35" y="29"/>
                        <a:pt x="35" y="29"/>
                        <a:pt x="35" y="29"/>
                      </a:cubicBezTo>
                      <a:cubicBezTo>
                        <a:pt x="35" y="28"/>
                        <a:pt x="35" y="28"/>
                        <a:pt x="35" y="28"/>
                      </a:cubicBezTo>
                      <a:cubicBezTo>
                        <a:pt x="35" y="28"/>
                        <a:pt x="35" y="28"/>
                        <a:pt x="35" y="28"/>
                      </a:cubicBezTo>
                      <a:cubicBezTo>
                        <a:pt x="35" y="28"/>
                        <a:pt x="35" y="28"/>
                        <a:pt x="35" y="28"/>
                      </a:cubicBezTo>
                      <a:cubicBezTo>
                        <a:pt x="35" y="28"/>
                        <a:pt x="35" y="28"/>
                        <a:pt x="35" y="28"/>
                      </a:cubicBezTo>
                      <a:cubicBezTo>
                        <a:pt x="35" y="28"/>
                        <a:pt x="35" y="28"/>
                        <a:pt x="35" y="28"/>
                      </a:cubicBezTo>
                      <a:cubicBezTo>
                        <a:pt x="35" y="28"/>
                        <a:pt x="35" y="28"/>
                        <a:pt x="35" y="28"/>
                      </a:cubicBezTo>
                      <a:cubicBezTo>
                        <a:pt x="34" y="27"/>
                        <a:pt x="34" y="27"/>
                        <a:pt x="34" y="27"/>
                      </a:cubicBezTo>
                      <a:cubicBezTo>
                        <a:pt x="34" y="27"/>
                        <a:pt x="34" y="27"/>
                        <a:pt x="34" y="27"/>
                      </a:cubicBezTo>
                      <a:cubicBezTo>
                        <a:pt x="34" y="27"/>
                        <a:pt x="34" y="27"/>
                        <a:pt x="34" y="27"/>
                      </a:cubicBezTo>
                      <a:cubicBezTo>
                        <a:pt x="34" y="26"/>
                        <a:pt x="34" y="26"/>
                        <a:pt x="34" y="26"/>
                      </a:cubicBezTo>
                      <a:cubicBezTo>
                        <a:pt x="34" y="26"/>
                        <a:pt x="34" y="26"/>
                        <a:pt x="34" y="26"/>
                      </a:cubicBezTo>
                      <a:cubicBezTo>
                        <a:pt x="34" y="26"/>
                        <a:pt x="34" y="26"/>
                        <a:pt x="34" y="26"/>
                      </a:cubicBezTo>
                      <a:cubicBezTo>
                        <a:pt x="34" y="26"/>
                        <a:pt x="34" y="26"/>
                        <a:pt x="34" y="26"/>
                      </a:cubicBezTo>
                      <a:cubicBezTo>
                        <a:pt x="33" y="26"/>
                        <a:pt x="33" y="26"/>
                        <a:pt x="33" y="26"/>
                      </a:cubicBezTo>
                      <a:cubicBezTo>
                        <a:pt x="33" y="25"/>
                        <a:pt x="33" y="25"/>
                        <a:pt x="33" y="25"/>
                      </a:cubicBezTo>
                      <a:cubicBezTo>
                        <a:pt x="33" y="25"/>
                        <a:pt x="33" y="25"/>
                        <a:pt x="33" y="25"/>
                      </a:cubicBezTo>
                      <a:cubicBezTo>
                        <a:pt x="33" y="25"/>
                        <a:pt x="33" y="25"/>
                        <a:pt x="33" y="25"/>
                      </a:cubicBezTo>
                      <a:cubicBezTo>
                        <a:pt x="33" y="25"/>
                        <a:pt x="33" y="25"/>
                        <a:pt x="33" y="25"/>
                      </a:cubicBezTo>
                      <a:cubicBezTo>
                        <a:pt x="33" y="25"/>
                        <a:pt x="33" y="25"/>
                        <a:pt x="33" y="25"/>
                      </a:cubicBezTo>
                      <a:cubicBezTo>
                        <a:pt x="33" y="25"/>
                        <a:pt x="33" y="25"/>
                        <a:pt x="33" y="25"/>
                      </a:cubicBezTo>
                      <a:cubicBezTo>
                        <a:pt x="33" y="24"/>
                        <a:pt x="33" y="24"/>
                        <a:pt x="33" y="24"/>
                      </a:cubicBezTo>
                      <a:cubicBezTo>
                        <a:pt x="33" y="24"/>
                        <a:pt x="33" y="24"/>
                        <a:pt x="33" y="24"/>
                      </a:cubicBezTo>
                      <a:cubicBezTo>
                        <a:pt x="32" y="24"/>
                        <a:pt x="32" y="24"/>
                        <a:pt x="32" y="24"/>
                      </a:cubicBezTo>
                      <a:cubicBezTo>
                        <a:pt x="32" y="23"/>
                        <a:pt x="32" y="23"/>
                        <a:pt x="32" y="23"/>
                      </a:cubicBezTo>
                      <a:cubicBezTo>
                        <a:pt x="32" y="23"/>
                        <a:pt x="32" y="23"/>
                        <a:pt x="32" y="23"/>
                      </a:cubicBezTo>
                      <a:cubicBezTo>
                        <a:pt x="32" y="22"/>
                        <a:pt x="32" y="22"/>
                        <a:pt x="32" y="22"/>
                      </a:cubicBezTo>
                      <a:cubicBezTo>
                        <a:pt x="32" y="22"/>
                        <a:pt x="32" y="22"/>
                        <a:pt x="32" y="22"/>
                      </a:cubicBezTo>
                      <a:cubicBezTo>
                        <a:pt x="33" y="16"/>
                        <a:pt x="34" y="9"/>
                        <a:pt x="35" y="2"/>
                      </a:cubicBezTo>
                      <a:cubicBezTo>
                        <a:pt x="30" y="2"/>
                        <a:pt x="26" y="1"/>
                        <a:pt x="21" y="0"/>
                      </a:cubicBezTo>
                      <a:cubicBezTo>
                        <a:pt x="20" y="7"/>
                        <a:pt x="20" y="13"/>
                        <a:pt x="18" y="19"/>
                      </a:cubicBezTo>
                      <a:cubicBezTo>
                        <a:pt x="17" y="30"/>
                        <a:pt x="15" y="41"/>
                        <a:pt x="13" y="51"/>
                      </a:cubicBezTo>
                      <a:cubicBezTo>
                        <a:pt x="13" y="52"/>
                        <a:pt x="13" y="52"/>
                        <a:pt x="13" y="52"/>
                      </a:cubicBezTo>
                      <a:cubicBezTo>
                        <a:pt x="13" y="53"/>
                        <a:pt x="13" y="53"/>
                        <a:pt x="13" y="53"/>
                      </a:cubicBezTo>
                      <a:cubicBezTo>
                        <a:pt x="13" y="53"/>
                        <a:pt x="13" y="53"/>
                        <a:pt x="13" y="53"/>
                      </a:cubicBezTo>
                      <a:cubicBezTo>
                        <a:pt x="13" y="53"/>
                        <a:pt x="13" y="53"/>
                        <a:pt x="13" y="53"/>
                      </a:cubicBezTo>
                      <a:cubicBezTo>
                        <a:pt x="14" y="54"/>
                        <a:pt x="14" y="54"/>
                        <a:pt x="14" y="54"/>
                      </a:cubicBezTo>
                      <a:cubicBezTo>
                        <a:pt x="14" y="55"/>
                        <a:pt x="14" y="55"/>
                        <a:pt x="14" y="55"/>
                      </a:cubicBezTo>
                      <a:cubicBezTo>
                        <a:pt x="14" y="55"/>
                        <a:pt x="14" y="55"/>
                        <a:pt x="14" y="55"/>
                      </a:cubicBezTo>
                      <a:cubicBezTo>
                        <a:pt x="14" y="56"/>
                        <a:pt x="14" y="56"/>
                        <a:pt x="14" y="56"/>
                      </a:cubicBezTo>
                      <a:cubicBezTo>
                        <a:pt x="14" y="57"/>
                        <a:pt x="14" y="57"/>
                        <a:pt x="14" y="57"/>
                      </a:cubicBezTo>
                      <a:cubicBezTo>
                        <a:pt x="14" y="57"/>
                        <a:pt x="14" y="57"/>
                        <a:pt x="14" y="57"/>
                      </a:cubicBezTo>
                      <a:cubicBezTo>
                        <a:pt x="14" y="58"/>
                        <a:pt x="14" y="58"/>
                        <a:pt x="14" y="58"/>
                      </a:cubicBezTo>
                      <a:cubicBezTo>
                        <a:pt x="14" y="58"/>
                        <a:pt x="14" y="58"/>
                        <a:pt x="14" y="58"/>
                      </a:cubicBezTo>
                      <a:cubicBezTo>
                        <a:pt x="13" y="59"/>
                        <a:pt x="13" y="59"/>
                        <a:pt x="13" y="59"/>
                      </a:cubicBezTo>
                      <a:cubicBezTo>
                        <a:pt x="13" y="59"/>
                        <a:pt x="13" y="59"/>
                        <a:pt x="13" y="59"/>
                      </a:cubicBezTo>
                      <a:cubicBezTo>
                        <a:pt x="14" y="60"/>
                        <a:pt x="14" y="60"/>
                        <a:pt x="14" y="60"/>
                      </a:cubicBezTo>
                      <a:cubicBezTo>
                        <a:pt x="14" y="60"/>
                        <a:pt x="14" y="61"/>
                        <a:pt x="14" y="61"/>
                      </a:cubicBezTo>
                      <a:cubicBezTo>
                        <a:pt x="14" y="61"/>
                        <a:pt x="14" y="61"/>
                        <a:pt x="14" y="61"/>
                      </a:cubicBezTo>
                      <a:cubicBezTo>
                        <a:pt x="15" y="63"/>
                        <a:pt x="15" y="63"/>
                        <a:pt x="15" y="63"/>
                      </a:cubicBezTo>
                      <a:cubicBezTo>
                        <a:pt x="15" y="64"/>
                        <a:pt x="15" y="64"/>
                        <a:pt x="15" y="64"/>
                      </a:cubicBezTo>
                      <a:cubicBezTo>
                        <a:pt x="15" y="64"/>
                        <a:pt x="15" y="64"/>
                        <a:pt x="15" y="64"/>
                      </a:cubicBezTo>
                      <a:cubicBezTo>
                        <a:pt x="15" y="64"/>
                        <a:pt x="15" y="64"/>
                        <a:pt x="15" y="64"/>
                      </a:cubicBezTo>
                      <a:cubicBezTo>
                        <a:pt x="16" y="65"/>
                        <a:pt x="16" y="65"/>
                        <a:pt x="16" y="65"/>
                      </a:cubicBezTo>
                      <a:cubicBezTo>
                        <a:pt x="17" y="65"/>
                        <a:pt x="17" y="65"/>
                        <a:pt x="17" y="65"/>
                      </a:cubicBezTo>
                      <a:cubicBezTo>
                        <a:pt x="17" y="65"/>
                        <a:pt x="17" y="65"/>
                        <a:pt x="17" y="65"/>
                      </a:cubicBezTo>
                      <a:cubicBezTo>
                        <a:pt x="17" y="66"/>
                        <a:pt x="17" y="66"/>
                        <a:pt x="17" y="66"/>
                      </a:cubicBezTo>
                      <a:cubicBezTo>
                        <a:pt x="18" y="66"/>
                        <a:pt x="18" y="66"/>
                        <a:pt x="18" y="66"/>
                      </a:cubicBezTo>
                      <a:cubicBezTo>
                        <a:pt x="18" y="66"/>
                        <a:pt x="18" y="66"/>
                        <a:pt x="18" y="66"/>
                      </a:cubicBezTo>
                      <a:cubicBezTo>
                        <a:pt x="18" y="66"/>
                        <a:pt x="18" y="66"/>
                        <a:pt x="18" y="66"/>
                      </a:cubicBezTo>
                      <a:cubicBezTo>
                        <a:pt x="18" y="67"/>
                        <a:pt x="18" y="67"/>
                        <a:pt x="18" y="67"/>
                      </a:cubicBezTo>
                      <a:cubicBezTo>
                        <a:pt x="19" y="68"/>
                        <a:pt x="19" y="68"/>
                        <a:pt x="19" y="68"/>
                      </a:cubicBezTo>
                      <a:cubicBezTo>
                        <a:pt x="19" y="69"/>
                        <a:pt x="19" y="69"/>
                        <a:pt x="19" y="69"/>
                      </a:cubicBezTo>
                      <a:cubicBezTo>
                        <a:pt x="19" y="69"/>
                        <a:pt x="19" y="69"/>
                        <a:pt x="19" y="69"/>
                      </a:cubicBezTo>
                      <a:cubicBezTo>
                        <a:pt x="19" y="70"/>
                        <a:pt x="19" y="70"/>
                        <a:pt x="19" y="70"/>
                      </a:cubicBezTo>
                      <a:cubicBezTo>
                        <a:pt x="19" y="70"/>
                        <a:pt x="19" y="70"/>
                        <a:pt x="19" y="70"/>
                      </a:cubicBezTo>
                      <a:cubicBezTo>
                        <a:pt x="19" y="70"/>
                        <a:pt x="19" y="70"/>
                        <a:pt x="19" y="70"/>
                      </a:cubicBezTo>
                      <a:cubicBezTo>
                        <a:pt x="18" y="71"/>
                        <a:pt x="18" y="71"/>
                        <a:pt x="18" y="71"/>
                      </a:cubicBezTo>
                      <a:cubicBezTo>
                        <a:pt x="18" y="71"/>
                        <a:pt x="18" y="71"/>
                        <a:pt x="18" y="71"/>
                      </a:cubicBezTo>
                      <a:cubicBezTo>
                        <a:pt x="18" y="71"/>
                        <a:pt x="18" y="71"/>
                        <a:pt x="18" y="71"/>
                      </a:cubicBezTo>
                      <a:cubicBezTo>
                        <a:pt x="17" y="72"/>
                        <a:pt x="17" y="72"/>
                        <a:pt x="17" y="72"/>
                      </a:cubicBezTo>
                      <a:cubicBezTo>
                        <a:pt x="17" y="72"/>
                        <a:pt x="17" y="72"/>
                        <a:pt x="17" y="72"/>
                      </a:cubicBezTo>
                      <a:cubicBezTo>
                        <a:pt x="17" y="73"/>
                        <a:pt x="17" y="73"/>
                        <a:pt x="17" y="73"/>
                      </a:cubicBezTo>
                      <a:cubicBezTo>
                        <a:pt x="16" y="73"/>
                        <a:pt x="16" y="73"/>
                        <a:pt x="16" y="73"/>
                      </a:cubicBezTo>
                      <a:cubicBezTo>
                        <a:pt x="16" y="74"/>
                        <a:pt x="16" y="74"/>
                        <a:pt x="16" y="74"/>
                      </a:cubicBezTo>
                      <a:cubicBezTo>
                        <a:pt x="15" y="74"/>
                        <a:pt x="15" y="74"/>
                        <a:pt x="15" y="74"/>
                      </a:cubicBezTo>
                      <a:cubicBezTo>
                        <a:pt x="15" y="75"/>
                        <a:pt x="15" y="75"/>
                        <a:pt x="15" y="75"/>
                      </a:cubicBezTo>
                      <a:cubicBezTo>
                        <a:pt x="15" y="76"/>
                        <a:pt x="15" y="76"/>
                        <a:pt x="15" y="76"/>
                      </a:cubicBezTo>
                      <a:cubicBezTo>
                        <a:pt x="15" y="76"/>
                        <a:pt x="15" y="76"/>
                        <a:pt x="15" y="76"/>
                      </a:cubicBezTo>
                      <a:cubicBezTo>
                        <a:pt x="15" y="76"/>
                        <a:pt x="15" y="76"/>
                        <a:pt x="15" y="76"/>
                      </a:cubicBezTo>
                      <a:cubicBezTo>
                        <a:pt x="14" y="77"/>
                        <a:pt x="14" y="77"/>
                        <a:pt x="14" y="77"/>
                      </a:cubicBezTo>
                      <a:cubicBezTo>
                        <a:pt x="14" y="78"/>
                        <a:pt x="14" y="78"/>
                        <a:pt x="14" y="78"/>
                      </a:cubicBezTo>
                      <a:cubicBezTo>
                        <a:pt x="12" y="80"/>
                        <a:pt x="12" y="80"/>
                        <a:pt x="12" y="80"/>
                      </a:cubicBezTo>
                      <a:cubicBezTo>
                        <a:pt x="12" y="80"/>
                        <a:pt x="12" y="80"/>
                        <a:pt x="12" y="80"/>
                      </a:cubicBezTo>
                      <a:cubicBezTo>
                        <a:pt x="12" y="80"/>
                        <a:pt x="12" y="80"/>
                        <a:pt x="12" y="80"/>
                      </a:cubicBezTo>
                      <a:cubicBezTo>
                        <a:pt x="12" y="81"/>
                        <a:pt x="12" y="81"/>
                        <a:pt x="12" y="81"/>
                      </a:cubicBezTo>
                      <a:cubicBezTo>
                        <a:pt x="12" y="81"/>
                        <a:pt x="12" y="81"/>
                        <a:pt x="12" y="81"/>
                      </a:cubicBezTo>
                      <a:cubicBezTo>
                        <a:pt x="12" y="81"/>
                        <a:pt x="12" y="81"/>
                        <a:pt x="12" y="81"/>
                      </a:cubicBezTo>
                      <a:cubicBezTo>
                        <a:pt x="12" y="81"/>
                        <a:pt x="12" y="81"/>
                        <a:pt x="12" y="81"/>
                      </a:cubicBezTo>
                      <a:cubicBezTo>
                        <a:pt x="12" y="81"/>
                        <a:pt x="12" y="81"/>
                        <a:pt x="12" y="81"/>
                      </a:cubicBezTo>
                      <a:cubicBezTo>
                        <a:pt x="12" y="82"/>
                        <a:pt x="12" y="82"/>
                        <a:pt x="12" y="82"/>
                      </a:cubicBezTo>
                      <a:cubicBezTo>
                        <a:pt x="11" y="83"/>
                        <a:pt x="11" y="83"/>
                        <a:pt x="11" y="83"/>
                      </a:cubicBezTo>
                      <a:cubicBezTo>
                        <a:pt x="11" y="83"/>
                        <a:pt x="11" y="83"/>
                        <a:pt x="11" y="83"/>
                      </a:cubicBezTo>
                      <a:cubicBezTo>
                        <a:pt x="10" y="85"/>
                        <a:pt x="10" y="85"/>
                        <a:pt x="10" y="85"/>
                      </a:cubicBezTo>
                      <a:cubicBezTo>
                        <a:pt x="10" y="85"/>
                        <a:pt x="10" y="85"/>
                        <a:pt x="10" y="85"/>
                      </a:cubicBezTo>
                      <a:cubicBezTo>
                        <a:pt x="10" y="85"/>
                        <a:pt x="10" y="85"/>
                        <a:pt x="10" y="85"/>
                      </a:cubicBezTo>
                      <a:cubicBezTo>
                        <a:pt x="9" y="85"/>
                        <a:pt x="9" y="85"/>
                        <a:pt x="9" y="85"/>
                      </a:cubicBezTo>
                      <a:cubicBezTo>
                        <a:pt x="8" y="86"/>
                        <a:pt x="8" y="86"/>
                        <a:pt x="8" y="86"/>
                      </a:cubicBezTo>
                      <a:cubicBezTo>
                        <a:pt x="8" y="86"/>
                        <a:pt x="8" y="86"/>
                        <a:pt x="8" y="86"/>
                      </a:cubicBezTo>
                      <a:cubicBezTo>
                        <a:pt x="8" y="87"/>
                        <a:pt x="8" y="87"/>
                        <a:pt x="8" y="87"/>
                      </a:cubicBezTo>
                      <a:cubicBezTo>
                        <a:pt x="7" y="88"/>
                        <a:pt x="7" y="88"/>
                        <a:pt x="7" y="88"/>
                      </a:cubicBezTo>
                      <a:cubicBezTo>
                        <a:pt x="7" y="88"/>
                        <a:pt x="7" y="88"/>
                        <a:pt x="7" y="88"/>
                      </a:cubicBezTo>
                      <a:cubicBezTo>
                        <a:pt x="7" y="89"/>
                        <a:pt x="7" y="89"/>
                        <a:pt x="7" y="89"/>
                      </a:cubicBezTo>
                      <a:cubicBezTo>
                        <a:pt x="6" y="89"/>
                        <a:pt x="6" y="89"/>
                        <a:pt x="6" y="89"/>
                      </a:cubicBezTo>
                      <a:cubicBezTo>
                        <a:pt x="6" y="89"/>
                        <a:pt x="6" y="89"/>
                        <a:pt x="6" y="89"/>
                      </a:cubicBezTo>
                      <a:cubicBezTo>
                        <a:pt x="6" y="90"/>
                        <a:pt x="6" y="90"/>
                        <a:pt x="6" y="90"/>
                      </a:cubicBezTo>
                      <a:cubicBezTo>
                        <a:pt x="6" y="90"/>
                        <a:pt x="6" y="90"/>
                        <a:pt x="6" y="90"/>
                      </a:cubicBezTo>
                      <a:cubicBezTo>
                        <a:pt x="6" y="90"/>
                        <a:pt x="6" y="90"/>
                        <a:pt x="6" y="90"/>
                      </a:cubicBezTo>
                      <a:cubicBezTo>
                        <a:pt x="5" y="90"/>
                        <a:pt x="5" y="90"/>
                        <a:pt x="5" y="90"/>
                      </a:cubicBezTo>
                      <a:cubicBezTo>
                        <a:pt x="5" y="90"/>
                        <a:pt x="5" y="90"/>
                        <a:pt x="5" y="90"/>
                      </a:cubicBezTo>
                      <a:cubicBezTo>
                        <a:pt x="5" y="90"/>
                        <a:pt x="5" y="90"/>
                        <a:pt x="5" y="90"/>
                      </a:cubicBezTo>
                      <a:cubicBezTo>
                        <a:pt x="5" y="90"/>
                        <a:pt x="5" y="90"/>
                        <a:pt x="5" y="90"/>
                      </a:cubicBezTo>
                      <a:cubicBezTo>
                        <a:pt x="5" y="90"/>
                        <a:pt x="5" y="90"/>
                        <a:pt x="5" y="90"/>
                      </a:cubicBezTo>
                      <a:cubicBezTo>
                        <a:pt x="5" y="91"/>
                        <a:pt x="5" y="91"/>
                        <a:pt x="5" y="91"/>
                      </a:cubicBezTo>
                      <a:cubicBezTo>
                        <a:pt x="5" y="91"/>
                        <a:pt x="5" y="91"/>
                        <a:pt x="5" y="91"/>
                      </a:cubicBezTo>
                      <a:cubicBezTo>
                        <a:pt x="5" y="92"/>
                        <a:pt x="5" y="92"/>
                        <a:pt x="5" y="92"/>
                      </a:cubicBezTo>
                      <a:cubicBezTo>
                        <a:pt x="5" y="92"/>
                        <a:pt x="5" y="92"/>
                        <a:pt x="5" y="92"/>
                      </a:cubicBezTo>
                      <a:cubicBezTo>
                        <a:pt x="5" y="92"/>
                        <a:pt x="5" y="92"/>
                        <a:pt x="5" y="92"/>
                      </a:cubicBezTo>
                      <a:cubicBezTo>
                        <a:pt x="5" y="93"/>
                        <a:pt x="5" y="93"/>
                        <a:pt x="5" y="93"/>
                      </a:cubicBezTo>
                      <a:cubicBezTo>
                        <a:pt x="5" y="93"/>
                        <a:pt x="5" y="93"/>
                        <a:pt x="5" y="93"/>
                      </a:cubicBezTo>
                      <a:cubicBezTo>
                        <a:pt x="5" y="93"/>
                        <a:pt x="5" y="93"/>
                        <a:pt x="5" y="93"/>
                      </a:cubicBezTo>
                      <a:cubicBezTo>
                        <a:pt x="5" y="93"/>
                        <a:pt x="5" y="93"/>
                        <a:pt x="5" y="93"/>
                      </a:cubicBezTo>
                      <a:cubicBezTo>
                        <a:pt x="5" y="94"/>
                        <a:pt x="5" y="94"/>
                        <a:pt x="5" y="94"/>
                      </a:cubicBezTo>
                      <a:cubicBezTo>
                        <a:pt x="5" y="94"/>
                        <a:pt x="5" y="94"/>
                        <a:pt x="5" y="94"/>
                      </a:cubicBezTo>
                      <a:cubicBezTo>
                        <a:pt x="5" y="94"/>
                        <a:pt x="5" y="94"/>
                        <a:pt x="5" y="94"/>
                      </a:cubicBezTo>
                      <a:cubicBezTo>
                        <a:pt x="5" y="95"/>
                        <a:pt x="5" y="95"/>
                        <a:pt x="5" y="95"/>
                      </a:cubicBezTo>
                      <a:cubicBezTo>
                        <a:pt x="5" y="95"/>
                        <a:pt x="5" y="95"/>
                        <a:pt x="5" y="95"/>
                      </a:cubicBezTo>
                      <a:cubicBezTo>
                        <a:pt x="6" y="94"/>
                        <a:pt x="6" y="94"/>
                        <a:pt x="6" y="94"/>
                      </a:cubicBezTo>
                      <a:cubicBezTo>
                        <a:pt x="6" y="94"/>
                        <a:pt x="6" y="94"/>
                        <a:pt x="6" y="94"/>
                      </a:cubicBezTo>
                      <a:cubicBezTo>
                        <a:pt x="6" y="94"/>
                        <a:pt x="6" y="94"/>
                        <a:pt x="6" y="94"/>
                      </a:cubicBezTo>
                      <a:cubicBezTo>
                        <a:pt x="6" y="94"/>
                        <a:pt x="6" y="94"/>
                        <a:pt x="6" y="94"/>
                      </a:cubicBezTo>
                      <a:cubicBezTo>
                        <a:pt x="6" y="94"/>
                        <a:pt x="6" y="94"/>
                        <a:pt x="6" y="94"/>
                      </a:cubicBezTo>
                      <a:cubicBezTo>
                        <a:pt x="6" y="95"/>
                        <a:pt x="6" y="95"/>
                        <a:pt x="6" y="95"/>
                      </a:cubicBezTo>
                      <a:cubicBezTo>
                        <a:pt x="6" y="95"/>
                        <a:pt x="6" y="95"/>
                        <a:pt x="6" y="95"/>
                      </a:cubicBezTo>
                      <a:cubicBezTo>
                        <a:pt x="7" y="95"/>
                        <a:pt x="7" y="95"/>
                        <a:pt x="7" y="95"/>
                      </a:cubicBezTo>
                      <a:cubicBezTo>
                        <a:pt x="7" y="95"/>
                        <a:pt x="7" y="95"/>
                        <a:pt x="7" y="95"/>
                      </a:cubicBezTo>
                      <a:cubicBezTo>
                        <a:pt x="7" y="95"/>
                        <a:pt x="7" y="95"/>
                        <a:pt x="7" y="95"/>
                      </a:cubicBezTo>
                      <a:cubicBezTo>
                        <a:pt x="7" y="95"/>
                        <a:pt x="7" y="95"/>
                        <a:pt x="7" y="95"/>
                      </a:cubicBezTo>
                      <a:cubicBezTo>
                        <a:pt x="8" y="95"/>
                        <a:pt x="8" y="95"/>
                        <a:pt x="8" y="95"/>
                      </a:cubicBezTo>
                      <a:cubicBezTo>
                        <a:pt x="8" y="95"/>
                        <a:pt x="8" y="95"/>
                        <a:pt x="8" y="95"/>
                      </a:cubicBezTo>
                      <a:cubicBezTo>
                        <a:pt x="8" y="95"/>
                        <a:pt x="8" y="95"/>
                        <a:pt x="8" y="95"/>
                      </a:cubicBezTo>
                      <a:cubicBezTo>
                        <a:pt x="8" y="96"/>
                        <a:pt x="8" y="96"/>
                        <a:pt x="8" y="96"/>
                      </a:cubicBezTo>
                      <a:cubicBezTo>
                        <a:pt x="8" y="96"/>
                        <a:pt x="8" y="96"/>
                        <a:pt x="8" y="96"/>
                      </a:cubicBezTo>
                      <a:cubicBezTo>
                        <a:pt x="8" y="96"/>
                        <a:pt x="8" y="96"/>
                        <a:pt x="8" y="96"/>
                      </a:cubicBezTo>
                      <a:cubicBezTo>
                        <a:pt x="8" y="96"/>
                        <a:pt x="8" y="96"/>
                        <a:pt x="8" y="96"/>
                      </a:cubicBezTo>
                      <a:cubicBezTo>
                        <a:pt x="8" y="96"/>
                        <a:pt x="8" y="96"/>
                        <a:pt x="8" y="96"/>
                      </a:cubicBezTo>
                      <a:cubicBezTo>
                        <a:pt x="8" y="97"/>
                        <a:pt x="8" y="97"/>
                        <a:pt x="8" y="97"/>
                      </a:cubicBezTo>
                      <a:cubicBezTo>
                        <a:pt x="8" y="97"/>
                        <a:pt x="8" y="97"/>
                        <a:pt x="8" y="97"/>
                      </a:cubicBezTo>
                      <a:cubicBezTo>
                        <a:pt x="8" y="97"/>
                        <a:pt x="8" y="97"/>
                        <a:pt x="8" y="97"/>
                      </a:cubicBezTo>
                      <a:cubicBezTo>
                        <a:pt x="8" y="97"/>
                        <a:pt x="8" y="97"/>
                        <a:pt x="8" y="97"/>
                      </a:cubicBezTo>
                      <a:cubicBezTo>
                        <a:pt x="8" y="97"/>
                        <a:pt x="8" y="97"/>
                        <a:pt x="8" y="97"/>
                      </a:cubicBezTo>
                      <a:cubicBezTo>
                        <a:pt x="8" y="98"/>
                        <a:pt x="8" y="98"/>
                        <a:pt x="8" y="98"/>
                      </a:cubicBezTo>
                      <a:cubicBezTo>
                        <a:pt x="8" y="98"/>
                        <a:pt x="8" y="98"/>
                        <a:pt x="8" y="98"/>
                      </a:cubicBezTo>
                      <a:cubicBezTo>
                        <a:pt x="8" y="98"/>
                        <a:pt x="8" y="98"/>
                        <a:pt x="8" y="98"/>
                      </a:cubicBezTo>
                      <a:cubicBezTo>
                        <a:pt x="8" y="98"/>
                        <a:pt x="8" y="98"/>
                        <a:pt x="8" y="98"/>
                      </a:cubicBezTo>
                      <a:cubicBezTo>
                        <a:pt x="8" y="98"/>
                        <a:pt x="8" y="98"/>
                        <a:pt x="8" y="98"/>
                      </a:cubicBezTo>
                      <a:cubicBezTo>
                        <a:pt x="8" y="98"/>
                        <a:pt x="8" y="98"/>
                        <a:pt x="8" y="98"/>
                      </a:cubicBezTo>
                      <a:cubicBezTo>
                        <a:pt x="7" y="98"/>
                        <a:pt x="7" y="98"/>
                        <a:pt x="7" y="98"/>
                      </a:cubicBezTo>
                      <a:cubicBezTo>
                        <a:pt x="7" y="98"/>
                        <a:pt x="7" y="98"/>
                        <a:pt x="7" y="98"/>
                      </a:cubicBezTo>
                      <a:cubicBezTo>
                        <a:pt x="7" y="99"/>
                        <a:pt x="7" y="99"/>
                        <a:pt x="7" y="99"/>
                      </a:cubicBezTo>
                      <a:cubicBezTo>
                        <a:pt x="7" y="99"/>
                        <a:pt x="7" y="99"/>
                        <a:pt x="7" y="99"/>
                      </a:cubicBezTo>
                      <a:cubicBezTo>
                        <a:pt x="7" y="100"/>
                        <a:pt x="7" y="100"/>
                        <a:pt x="7" y="100"/>
                      </a:cubicBezTo>
                      <a:cubicBezTo>
                        <a:pt x="7" y="100"/>
                        <a:pt x="7" y="100"/>
                        <a:pt x="7" y="100"/>
                      </a:cubicBezTo>
                      <a:cubicBezTo>
                        <a:pt x="7" y="100"/>
                        <a:pt x="7" y="100"/>
                        <a:pt x="7" y="100"/>
                      </a:cubicBezTo>
                      <a:cubicBezTo>
                        <a:pt x="7" y="100"/>
                        <a:pt x="7" y="100"/>
                        <a:pt x="7" y="100"/>
                      </a:cubicBezTo>
                      <a:cubicBezTo>
                        <a:pt x="7" y="101"/>
                        <a:pt x="7" y="101"/>
                        <a:pt x="7" y="101"/>
                      </a:cubicBezTo>
                      <a:cubicBezTo>
                        <a:pt x="7" y="101"/>
                        <a:pt x="7" y="101"/>
                        <a:pt x="7" y="101"/>
                      </a:cubicBezTo>
                      <a:cubicBezTo>
                        <a:pt x="7" y="102"/>
                        <a:pt x="7" y="102"/>
                        <a:pt x="7" y="102"/>
                      </a:cubicBezTo>
                      <a:cubicBezTo>
                        <a:pt x="6" y="102"/>
                        <a:pt x="6" y="102"/>
                        <a:pt x="6" y="102"/>
                      </a:cubicBezTo>
                      <a:cubicBezTo>
                        <a:pt x="6" y="103"/>
                        <a:pt x="6" y="103"/>
                        <a:pt x="6" y="103"/>
                      </a:cubicBezTo>
                      <a:cubicBezTo>
                        <a:pt x="6" y="103"/>
                        <a:pt x="6" y="103"/>
                        <a:pt x="6" y="103"/>
                      </a:cubicBezTo>
                      <a:cubicBezTo>
                        <a:pt x="6" y="103"/>
                        <a:pt x="6" y="103"/>
                        <a:pt x="6" y="103"/>
                      </a:cubicBezTo>
                      <a:cubicBezTo>
                        <a:pt x="5" y="104"/>
                        <a:pt x="5" y="104"/>
                        <a:pt x="5" y="104"/>
                      </a:cubicBezTo>
                      <a:cubicBezTo>
                        <a:pt x="5" y="104"/>
                        <a:pt x="5" y="104"/>
                        <a:pt x="5" y="104"/>
                      </a:cubicBezTo>
                      <a:cubicBezTo>
                        <a:pt x="5" y="104"/>
                        <a:pt x="5" y="104"/>
                        <a:pt x="5" y="104"/>
                      </a:cubicBezTo>
                      <a:cubicBezTo>
                        <a:pt x="5" y="104"/>
                        <a:pt x="5" y="104"/>
                        <a:pt x="5" y="104"/>
                      </a:cubicBezTo>
                      <a:cubicBezTo>
                        <a:pt x="5" y="104"/>
                        <a:pt x="5" y="104"/>
                        <a:pt x="5" y="104"/>
                      </a:cubicBezTo>
                      <a:cubicBezTo>
                        <a:pt x="4" y="116"/>
                        <a:pt x="2" y="128"/>
                        <a:pt x="0" y="140"/>
                      </a:cubicBezTo>
                      <a:cubicBezTo>
                        <a:pt x="29" y="144"/>
                        <a:pt x="58" y="148"/>
                        <a:pt x="88" y="151"/>
                      </a:cubicBezTo>
                      <a:cubicBezTo>
                        <a:pt x="89" y="134"/>
                        <a:pt x="91" y="118"/>
                        <a:pt x="93" y="101"/>
                      </a:cubicBezTo>
                      <a:lnTo>
                        <a:pt x="92" y="101"/>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1" name="Freeform 375">
                  <a:extLst>
                    <a:ext uri="{FF2B5EF4-FFF2-40B4-BE49-F238E27FC236}">
                      <a16:creationId xmlns="" xmlns:a16="http://schemas.microsoft.com/office/drawing/2014/main" id="{8959F52D-9F85-4D04-BC57-B46D54F0ED76}"/>
                    </a:ext>
                  </a:extLst>
                </p:cNvPr>
                <p:cNvSpPr>
                  <a:spLocks/>
                </p:cNvSpPr>
                <p:nvPr/>
              </p:nvSpPr>
              <p:spPr bwMode="auto">
                <a:xfrm>
                  <a:off x="4727488" y="4035211"/>
                  <a:ext cx="581920" cy="440372"/>
                </a:xfrm>
                <a:custGeom>
                  <a:avLst/>
                  <a:gdLst>
                    <a:gd name="T0" fmla="*/ 110 w 111"/>
                    <a:gd name="T1" fmla="*/ 5 h 84"/>
                    <a:gd name="T2" fmla="*/ 18 w 111"/>
                    <a:gd name="T3" fmla="*/ 1 h 84"/>
                    <a:gd name="T4" fmla="*/ 6 w 111"/>
                    <a:gd name="T5" fmla="*/ 0 h 84"/>
                    <a:gd name="T6" fmla="*/ 0 w 111"/>
                    <a:gd name="T7" fmla="*/ 78 h 84"/>
                    <a:gd name="T8" fmla="*/ 99 w 111"/>
                    <a:gd name="T9" fmla="*/ 84 h 84"/>
                    <a:gd name="T10" fmla="*/ 110 w 111"/>
                    <a:gd name="T11" fmla="*/ 84 h 84"/>
                    <a:gd name="T12" fmla="*/ 111 w 111"/>
                    <a:gd name="T13" fmla="*/ 5 h 84"/>
                    <a:gd name="T14" fmla="*/ 110 w 111"/>
                    <a:gd name="T15" fmla="*/ 5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84">
                      <a:moveTo>
                        <a:pt x="110" y="5"/>
                      </a:moveTo>
                      <a:cubicBezTo>
                        <a:pt x="79" y="5"/>
                        <a:pt x="49" y="3"/>
                        <a:pt x="18" y="1"/>
                      </a:cubicBezTo>
                      <a:cubicBezTo>
                        <a:pt x="14" y="1"/>
                        <a:pt x="10" y="0"/>
                        <a:pt x="6" y="0"/>
                      </a:cubicBezTo>
                      <a:cubicBezTo>
                        <a:pt x="4" y="26"/>
                        <a:pt x="2" y="52"/>
                        <a:pt x="0" y="78"/>
                      </a:cubicBezTo>
                      <a:cubicBezTo>
                        <a:pt x="33" y="81"/>
                        <a:pt x="66" y="83"/>
                        <a:pt x="99" y="84"/>
                      </a:cubicBezTo>
                      <a:cubicBezTo>
                        <a:pt x="102" y="84"/>
                        <a:pt x="106" y="84"/>
                        <a:pt x="110" y="84"/>
                      </a:cubicBezTo>
                      <a:cubicBezTo>
                        <a:pt x="110" y="58"/>
                        <a:pt x="111" y="32"/>
                        <a:pt x="111" y="5"/>
                      </a:cubicBezTo>
                      <a:lnTo>
                        <a:pt x="110" y="5"/>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2" name="Freeform 376">
                  <a:extLst>
                    <a:ext uri="{FF2B5EF4-FFF2-40B4-BE49-F238E27FC236}">
                      <a16:creationId xmlns="" xmlns:a16="http://schemas.microsoft.com/office/drawing/2014/main" id="{9E4D25C7-35E6-4D5E-8848-40247D6000BF}"/>
                    </a:ext>
                  </a:extLst>
                </p:cNvPr>
                <p:cNvSpPr>
                  <a:spLocks noEditPoints="1"/>
                </p:cNvSpPr>
                <p:nvPr/>
              </p:nvSpPr>
              <p:spPr bwMode="auto">
                <a:xfrm>
                  <a:off x="3558406" y="3757357"/>
                  <a:ext cx="718225" cy="1074716"/>
                </a:xfrm>
                <a:custGeom>
                  <a:avLst/>
                  <a:gdLst>
                    <a:gd name="T0" fmla="*/ 49 w 137"/>
                    <a:gd name="T1" fmla="*/ 183 h 205"/>
                    <a:gd name="T2" fmla="*/ 39 w 137"/>
                    <a:gd name="T3" fmla="*/ 167 h 205"/>
                    <a:gd name="T4" fmla="*/ 36 w 137"/>
                    <a:gd name="T5" fmla="*/ 164 h 205"/>
                    <a:gd name="T6" fmla="*/ 47 w 137"/>
                    <a:gd name="T7" fmla="*/ 167 h 205"/>
                    <a:gd name="T8" fmla="*/ 44 w 137"/>
                    <a:gd name="T9" fmla="*/ 166 h 205"/>
                    <a:gd name="T10" fmla="*/ 49 w 137"/>
                    <a:gd name="T11" fmla="*/ 168 h 205"/>
                    <a:gd name="T12" fmla="*/ 66 w 137"/>
                    <a:gd name="T13" fmla="*/ 182 h 205"/>
                    <a:gd name="T14" fmla="*/ 63 w 137"/>
                    <a:gd name="T15" fmla="*/ 181 h 205"/>
                    <a:gd name="T16" fmla="*/ 65 w 137"/>
                    <a:gd name="T17" fmla="*/ 183 h 205"/>
                    <a:gd name="T18" fmla="*/ 135 w 137"/>
                    <a:gd name="T19" fmla="*/ 173 h 205"/>
                    <a:gd name="T20" fmla="*/ 133 w 137"/>
                    <a:gd name="T21" fmla="*/ 168 h 205"/>
                    <a:gd name="T22" fmla="*/ 9 w 137"/>
                    <a:gd name="T23" fmla="*/ 5 h 205"/>
                    <a:gd name="T24" fmla="*/ 7 w 137"/>
                    <a:gd name="T25" fmla="*/ 17 h 205"/>
                    <a:gd name="T26" fmla="*/ 6 w 137"/>
                    <a:gd name="T27" fmla="*/ 22 h 205"/>
                    <a:gd name="T28" fmla="*/ 4 w 137"/>
                    <a:gd name="T29" fmla="*/ 25 h 205"/>
                    <a:gd name="T30" fmla="*/ 0 w 137"/>
                    <a:gd name="T31" fmla="*/ 28 h 205"/>
                    <a:gd name="T32" fmla="*/ 4 w 137"/>
                    <a:gd name="T33" fmla="*/ 40 h 205"/>
                    <a:gd name="T34" fmla="*/ 4 w 137"/>
                    <a:gd name="T35" fmla="*/ 53 h 205"/>
                    <a:gd name="T36" fmla="*/ 6 w 137"/>
                    <a:gd name="T37" fmla="*/ 65 h 205"/>
                    <a:gd name="T38" fmla="*/ 11 w 137"/>
                    <a:gd name="T39" fmla="*/ 75 h 205"/>
                    <a:gd name="T40" fmla="*/ 12 w 137"/>
                    <a:gd name="T41" fmla="*/ 77 h 205"/>
                    <a:gd name="T42" fmla="*/ 12 w 137"/>
                    <a:gd name="T43" fmla="*/ 80 h 205"/>
                    <a:gd name="T44" fmla="*/ 17 w 137"/>
                    <a:gd name="T45" fmla="*/ 86 h 205"/>
                    <a:gd name="T46" fmla="*/ 18 w 137"/>
                    <a:gd name="T47" fmla="*/ 84 h 205"/>
                    <a:gd name="T48" fmla="*/ 20 w 137"/>
                    <a:gd name="T49" fmla="*/ 80 h 205"/>
                    <a:gd name="T50" fmla="*/ 27 w 137"/>
                    <a:gd name="T51" fmla="*/ 82 h 205"/>
                    <a:gd name="T52" fmla="*/ 29 w 137"/>
                    <a:gd name="T53" fmla="*/ 84 h 205"/>
                    <a:gd name="T54" fmla="*/ 34 w 137"/>
                    <a:gd name="T55" fmla="*/ 85 h 205"/>
                    <a:gd name="T56" fmla="*/ 33 w 137"/>
                    <a:gd name="T57" fmla="*/ 84 h 205"/>
                    <a:gd name="T58" fmla="*/ 29 w 137"/>
                    <a:gd name="T59" fmla="*/ 84 h 205"/>
                    <a:gd name="T60" fmla="*/ 20 w 137"/>
                    <a:gd name="T61" fmla="*/ 83 h 205"/>
                    <a:gd name="T62" fmla="*/ 20 w 137"/>
                    <a:gd name="T63" fmla="*/ 87 h 205"/>
                    <a:gd name="T64" fmla="*/ 23 w 137"/>
                    <a:gd name="T65" fmla="*/ 93 h 205"/>
                    <a:gd name="T66" fmla="*/ 20 w 137"/>
                    <a:gd name="T67" fmla="*/ 92 h 205"/>
                    <a:gd name="T68" fmla="*/ 19 w 137"/>
                    <a:gd name="T69" fmla="*/ 87 h 205"/>
                    <a:gd name="T70" fmla="*/ 16 w 137"/>
                    <a:gd name="T71" fmla="*/ 91 h 205"/>
                    <a:gd name="T72" fmla="*/ 17 w 137"/>
                    <a:gd name="T73" fmla="*/ 100 h 205"/>
                    <a:gd name="T74" fmla="*/ 22 w 137"/>
                    <a:gd name="T75" fmla="*/ 104 h 205"/>
                    <a:gd name="T76" fmla="*/ 22 w 137"/>
                    <a:gd name="T77" fmla="*/ 111 h 205"/>
                    <a:gd name="T78" fmla="*/ 21 w 137"/>
                    <a:gd name="T79" fmla="*/ 112 h 205"/>
                    <a:gd name="T80" fmla="*/ 21 w 137"/>
                    <a:gd name="T81" fmla="*/ 115 h 205"/>
                    <a:gd name="T82" fmla="*/ 24 w 137"/>
                    <a:gd name="T83" fmla="*/ 122 h 205"/>
                    <a:gd name="T84" fmla="*/ 28 w 137"/>
                    <a:gd name="T85" fmla="*/ 131 h 205"/>
                    <a:gd name="T86" fmla="*/ 34 w 137"/>
                    <a:gd name="T87" fmla="*/ 138 h 205"/>
                    <a:gd name="T88" fmla="*/ 36 w 137"/>
                    <a:gd name="T89" fmla="*/ 143 h 205"/>
                    <a:gd name="T90" fmla="*/ 35 w 137"/>
                    <a:gd name="T91" fmla="*/ 154 h 205"/>
                    <a:gd name="T92" fmla="*/ 46 w 137"/>
                    <a:gd name="T93" fmla="*/ 159 h 205"/>
                    <a:gd name="T94" fmla="*/ 50 w 137"/>
                    <a:gd name="T95" fmla="*/ 160 h 205"/>
                    <a:gd name="T96" fmla="*/ 53 w 137"/>
                    <a:gd name="T97" fmla="*/ 162 h 205"/>
                    <a:gd name="T98" fmla="*/ 55 w 137"/>
                    <a:gd name="T99" fmla="*/ 166 h 205"/>
                    <a:gd name="T100" fmla="*/ 60 w 137"/>
                    <a:gd name="T101" fmla="*/ 169 h 205"/>
                    <a:gd name="T102" fmla="*/ 64 w 137"/>
                    <a:gd name="T103" fmla="*/ 170 h 205"/>
                    <a:gd name="T104" fmla="*/ 68 w 137"/>
                    <a:gd name="T105" fmla="*/ 176 h 205"/>
                    <a:gd name="T106" fmla="*/ 70 w 137"/>
                    <a:gd name="T107" fmla="*/ 176 h 205"/>
                    <a:gd name="T108" fmla="*/ 82 w 137"/>
                    <a:gd name="T109" fmla="*/ 196 h 205"/>
                    <a:gd name="T110" fmla="*/ 83 w 137"/>
                    <a:gd name="T111" fmla="*/ 199 h 205"/>
                    <a:gd name="T112" fmla="*/ 128 w 137"/>
                    <a:gd name="T113" fmla="*/ 200 h 205"/>
                    <a:gd name="T114" fmla="*/ 128 w 137"/>
                    <a:gd name="T115" fmla="*/ 189 h 205"/>
                    <a:gd name="T116" fmla="*/ 130 w 137"/>
                    <a:gd name="T117" fmla="*/ 182 h 205"/>
                    <a:gd name="T118" fmla="*/ 62 w 137"/>
                    <a:gd name="T119" fmla="*/ 190 h 205"/>
                    <a:gd name="T120" fmla="*/ 63 w 137"/>
                    <a:gd name="T121" fmla="*/ 194 h 205"/>
                    <a:gd name="T122" fmla="*/ 70 w 137"/>
                    <a:gd name="T123" fmla="*/ 177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205">
                      <a:moveTo>
                        <a:pt x="48" y="182"/>
                      </a:moveTo>
                      <a:cubicBezTo>
                        <a:pt x="48" y="182"/>
                        <a:pt x="48" y="182"/>
                        <a:pt x="48" y="182"/>
                      </a:cubicBezTo>
                      <a:cubicBezTo>
                        <a:pt x="48" y="182"/>
                        <a:pt x="48" y="182"/>
                        <a:pt x="48" y="182"/>
                      </a:cubicBezTo>
                      <a:cubicBezTo>
                        <a:pt x="48" y="182"/>
                        <a:pt x="48" y="182"/>
                        <a:pt x="48" y="182"/>
                      </a:cubicBezTo>
                      <a:cubicBezTo>
                        <a:pt x="48" y="182"/>
                        <a:pt x="48" y="182"/>
                        <a:pt x="48"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2"/>
                        <a:pt x="47" y="182"/>
                        <a:pt x="47" y="182"/>
                      </a:cubicBezTo>
                      <a:cubicBezTo>
                        <a:pt x="47" y="183"/>
                        <a:pt x="47" y="183"/>
                        <a:pt x="47" y="183"/>
                      </a:cubicBezTo>
                      <a:cubicBezTo>
                        <a:pt x="47" y="183"/>
                        <a:pt x="47" y="183"/>
                        <a:pt x="47" y="183"/>
                      </a:cubicBezTo>
                      <a:cubicBezTo>
                        <a:pt x="47" y="183"/>
                        <a:pt x="47" y="183"/>
                        <a:pt x="47"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8" y="183"/>
                        <a:pt x="48" y="183"/>
                        <a:pt x="48" y="183"/>
                      </a:cubicBezTo>
                      <a:cubicBezTo>
                        <a:pt x="49" y="183"/>
                        <a:pt x="49" y="183"/>
                        <a:pt x="49" y="183"/>
                      </a:cubicBezTo>
                      <a:cubicBezTo>
                        <a:pt x="49" y="183"/>
                        <a:pt x="49" y="183"/>
                        <a:pt x="49" y="183"/>
                      </a:cubicBezTo>
                      <a:cubicBezTo>
                        <a:pt x="49" y="183"/>
                        <a:pt x="49" y="183"/>
                        <a:pt x="49" y="183"/>
                      </a:cubicBezTo>
                      <a:cubicBezTo>
                        <a:pt x="49" y="183"/>
                        <a:pt x="49" y="183"/>
                        <a:pt x="49" y="183"/>
                      </a:cubicBezTo>
                      <a:lnTo>
                        <a:pt x="48" y="182"/>
                      </a:lnTo>
                      <a:close/>
                      <a:moveTo>
                        <a:pt x="43" y="167"/>
                      </a:moveTo>
                      <a:cubicBezTo>
                        <a:pt x="42" y="167"/>
                        <a:pt x="42" y="167"/>
                        <a:pt x="42" y="167"/>
                      </a:cubicBezTo>
                      <a:cubicBezTo>
                        <a:pt x="42" y="167"/>
                        <a:pt x="42" y="167"/>
                        <a:pt x="42" y="167"/>
                      </a:cubicBezTo>
                      <a:cubicBezTo>
                        <a:pt x="42" y="166"/>
                        <a:pt x="42" y="166"/>
                        <a:pt x="42" y="166"/>
                      </a:cubicBezTo>
                      <a:cubicBezTo>
                        <a:pt x="42" y="166"/>
                        <a:pt x="42" y="166"/>
                        <a:pt x="42" y="166"/>
                      </a:cubicBezTo>
                      <a:cubicBezTo>
                        <a:pt x="42" y="166"/>
                        <a:pt x="42" y="166"/>
                        <a:pt x="42" y="166"/>
                      </a:cubicBezTo>
                      <a:cubicBezTo>
                        <a:pt x="42" y="166"/>
                        <a:pt x="42" y="166"/>
                        <a:pt x="42" y="166"/>
                      </a:cubicBezTo>
                      <a:cubicBezTo>
                        <a:pt x="41" y="166"/>
                        <a:pt x="41" y="166"/>
                        <a:pt x="41" y="166"/>
                      </a:cubicBezTo>
                      <a:cubicBezTo>
                        <a:pt x="41" y="166"/>
                        <a:pt x="41" y="166"/>
                        <a:pt x="41" y="166"/>
                      </a:cubicBezTo>
                      <a:cubicBezTo>
                        <a:pt x="41" y="166"/>
                        <a:pt x="41" y="166"/>
                        <a:pt x="41" y="166"/>
                      </a:cubicBezTo>
                      <a:cubicBezTo>
                        <a:pt x="40" y="166"/>
                        <a:pt x="40" y="166"/>
                        <a:pt x="40" y="166"/>
                      </a:cubicBezTo>
                      <a:cubicBezTo>
                        <a:pt x="40" y="166"/>
                        <a:pt x="40" y="166"/>
                        <a:pt x="40" y="166"/>
                      </a:cubicBezTo>
                      <a:cubicBezTo>
                        <a:pt x="40" y="166"/>
                        <a:pt x="40" y="166"/>
                        <a:pt x="40" y="166"/>
                      </a:cubicBezTo>
                      <a:cubicBezTo>
                        <a:pt x="40" y="166"/>
                        <a:pt x="40" y="166"/>
                        <a:pt x="40" y="166"/>
                      </a:cubicBezTo>
                      <a:cubicBezTo>
                        <a:pt x="39" y="166"/>
                        <a:pt x="39" y="166"/>
                        <a:pt x="39" y="166"/>
                      </a:cubicBezTo>
                      <a:cubicBezTo>
                        <a:pt x="39" y="166"/>
                        <a:pt x="39" y="166"/>
                        <a:pt x="39" y="166"/>
                      </a:cubicBezTo>
                      <a:cubicBezTo>
                        <a:pt x="39" y="166"/>
                        <a:pt x="39" y="166"/>
                        <a:pt x="39" y="166"/>
                      </a:cubicBezTo>
                      <a:cubicBezTo>
                        <a:pt x="39" y="166"/>
                        <a:pt x="39" y="166"/>
                        <a:pt x="39" y="166"/>
                      </a:cubicBezTo>
                      <a:cubicBezTo>
                        <a:pt x="38" y="166"/>
                        <a:pt x="38" y="166"/>
                        <a:pt x="38" y="166"/>
                      </a:cubicBezTo>
                      <a:cubicBezTo>
                        <a:pt x="38" y="166"/>
                        <a:pt x="38" y="166"/>
                        <a:pt x="38" y="166"/>
                      </a:cubicBezTo>
                      <a:cubicBezTo>
                        <a:pt x="39" y="166"/>
                        <a:pt x="39" y="166"/>
                        <a:pt x="39" y="166"/>
                      </a:cubicBezTo>
                      <a:cubicBezTo>
                        <a:pt x="39" y="166"/>
                        <a:pt x="39" y="166"/>
                        <a:pt x="39" y="166"/>
                      </a:cubicBezTo>
                      <a:cubicBezTo>
                        <a:pt x="39" y="166"/>
                        <a:pt x="39" y="166"/>
                        <a:pt x="39" y="166"/>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8"/>
                        <a:pt x="40" y="168"/>
                        <a:pt x="40"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1" y="168"/>
                        <a:pt x="41" y="168"/>
                        <a:pt x="41" y="168"/>
                      </a:cubicBezTo>
                      <a:cubicBezTo>
                        <a:pt x="41" y="168"/>
                        <a:pt x="41" y="168"/>
                        <a:pt x="41" y="168"/>
                      </a:cubicBezTo>
                      <a:cubicBezTo>
                        <a:pt x="41" y="168"/>
                        <a:pt x="41" y="168"/>
                        <a:pt x="41" y="168"/>
                      </a:cubicBezTo>
                      <a:cubicBezTo>
                        <a:pt x="42" y="168"/>
                        <a:pt x="42" y="168"/>
                        <a:pt x="42" y="168"/>
                      </a:cubicBezTo>
                      <a:cubicBezTo>
                        <a:pt x="42" y="168"/>
                        <a:pt x="42" y="168"/>
                        <a:pt x="42" y="168"/>
                      </a:cubicBezTo>
                      <a:cubicBezTo>
                        <a:pt x="43" y="168"/>
                        <a:pt x="43" y="168"/>
                        <a:pt x="43" y="168"/>
                      </a:cubicBezTo>
                      <a:cubicBezTo>
                        <a:pt x="43" y="167"/>
                        <a:pt x="43" y="167"/>
                        <a:pt x="43" y="167"/>
                      </a:cubicBezTo>
                      <a:cubicBezTo>
                        <a:pt x="42" y="167"/>
                        <a:pt x="42" y="167"/>
                        <a:pt x="42" y="167"/>
                      </a:cubicBezTo>
                      <a:lnTo>
                        <a:pt x="43" y="167"/>
                      </a:lnTo>
                      <a:close/>
                      <a:moveTo>
                        <a:pt x="37" y="165"/>
                      </a:moveTo>
                      <a:cubicBezTo>
                        <a:pt x="37" y="165"/>
                        <a:pt x="37" y="165"/>
                        <a:pt x="37" y="165"/>
                      </a:cubicBezTo>
                      <a:cubicBezTo>
                        <a:pt x="37" y="165"/>
                        <a:pt x="37" y="165"/>
                        <a:pt x="37" y="165"/>
                      </a:cubicBezTo>
                      <a:cubicBezTo>
                        <a:pt x="37" y="165"/>
                        <a:pt x="37" y="165"/>
                        <a:pt x="37" y="165"/>
                      </a:cubicBezTo>
                      <a:cubicBezTo>
                        <a:pt x="37" y="165"/>
                        <a:pt x="37" y="165"/>
                        <a:pt x="37" y="165"/>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6" y="164"/>
                        <a:pt x="36" y="164"/>
                        <a:pt x="36" y="164"/>
                      </a:cubicBezTo>
                      <a:cubicBezTo>
                        <a:pt x="36" y="164"/>
                        <a:pt x="36" y="164"/>
                        <a:pt x="36" y="164"/>
                      </a:cubicBezTo>
                      <a:cubicBezTo>
                        <a:pt x="36" y="164"/>
                        <a:pt x="36" y="164"/>
                        <a:pt x="36" y="164"/>
                      </a:cubicBezTo>
                      <a:cubicBezTo>
                        <a:pt x="36" y="164"/>
                        <a:pt x="36" y="164"/>
                        <a:pt x="36" y="164"/>
                      </a:cubicBezTo>
                      <a:cubicBezTo>
                        <a:pt x="35" y="164"/>
                        <a:pt x="35" y="164"/>
                        <a:pt x="35" y="164"/>
                      </a:cubicBezTo>
                      <a:cubicBezTo>
                        <a:pt x="35" y="164"/>
                        <a:pt x="35" y="164"/>
                        <a:pt x="35" y="164"/>
                      </a:cubicBezTo>
                      <a:cubicBezTo>
                        <a:pt x="35" y="165"/>
                        <a:pt x="35" y="165"/>
                        <a:pt x="35" y="165"/>
                      </a:cubicBezTo>
                      <a:cubicBezTo>
                        <a:pt x="35" y="165"/>
                        <a:pt x="35" y="165"/>
                        <a:pt x="35"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7" y="165"/>
                        <a:pt x="37" y="165"/>
                        <a:pt x="37" y="165"/>
                      </a:cubicBezTo>
                      <a:cubicBezTo>
                        <a:pt x="37" y="165"/>
                        <a:pt x="37" y="165"/>
                        <a:pt x="37" y="165"/>
                      </a:cubicBezTo>
                      <a:cubicBezTo>
                        <a:pt x="37" y="165"/>
                        <a:pt x="37" y="165"/>
                        <a:pt x="37" y="165"/>
                      </a:cubicBezTo>
                      <a:cubicBezTo>
                        <a:pt x="37" y="165"/>
                        <a:pt x="37" y="165"/>
                        <a:pt x="37" y="165"/>
                      </a:cubicBezTo>
                      <a:cubicBezTo>
                        <a:pt x="37" y="165"/>
                        <a:pt x="37" y="165"/>
                        <a:pt x="37" y="165"/>
                      </a:cubicBezTo>
                      <a:close/>
                      <a:moveTo>
                        <a:pt x="49" y="167"/>
                      </a:moveTo>
                      <a:cubicBezTo>
                        <a:pt x="49" y="167"/>
                        <a:pt x="49" y="167"/>
                        <a:pt x="49" y="167"/>
                      </a:cubicBezTo>
                      <a:cubicBezTo>
                        <a:pt x="49" y="167"/>
                        <a:pt x="49" y="167"/>
                        <a:pt x="49" y="167"/>
                      </a:cubicBezTo>
                      <a:cubicBezTo>
                        <a:pt x="49" y="167"/>
                        <a:pt x="49" y="167"/>
                        <a:pt x="49" y="167"/>
                      </a:cubicBezTo>
                      <a:cubicBezTo>
                        <a:pt x="49" y="167"/>
                        <a:pt x="49" y="167"/>
                        <a:pt x="49" y="167"/>
                      </a:cubicBezTo>
                      <a:cubicBezTo>
                        <a:pt x="48" y="167"/>
                        <a:pt x="48" y="167"/>
                        <a:pt x="48" y="167"/>
                      </a:cubicBezTo>
                      <a:cubicBezTo>
                        <a:pt x="48" y="167"/>
                        <a:pt x="48" y="167"/>
                        <a:pt x="48" y="167"/>
                      </a:cubicBezTo>
                      <a:cubicBezTo>
                        <a:pt x="48" y="167"/>
                        <a:pt x="48" y="167"/>
                        <a:pt x="48" y="167"/>
                      </a:cubicBezTo>
                      <a:cubicBezTo>
                        <a:pt x="48" y="167"/>
                        <a:pt x="48" y="167"/>
                        <a:pt x="48" y="167"/>
                      </a:cubicBezTo>
                      <a:cubicBezTo>
                        <a:pt x="47" y="167"/>
                        <a:pt x="47" y="167"/>
                        <a:pt x="47" y="167"/>
                      </a:cubicBezTo>
                      <a:cubicBezTo>
                        <a:pt x="47" y="167"/>
                        <a:pt x="47" y="167"/>
                        <a:pt x="47" y="167"/>
                      </a:cubicBezTo>
                      <a:cubicBezTo>
                        <a:pt x="47" y="167"/>
                        <a:pt x="47" y="167"/>
                        <a:pt x="47" y="167"/>
                      </a:cubicBezTo>
                      <a:cubicBezTo>
                        <a:pt x="47" y="167"/>
                        <a:pt x="47" y="167"/>
                        <a:pt x="47" y="167"/>
                      </a:cubicBezTo>
                      <a:cubicBezTo>
                        <a:pt x="47" y="167"/>
                        <a:pt x="47" y="167"/>
                        <a:pt x="47" y="167"/>
                      </a:cubicBezTo>
                      <a:cubicBezTo>
                        <a:pt x="47" y="166"/>
                        <a:pt x="47" y="166"/>
                        <a:pt x="47" y="166"/>
                      </a:cubicBezTo>
                      <a:cubicBezTo>
                        <a:pt x="47" y="166"/>
                        <a:pt x="47" y="166"/>
                        <a:pt x="47" y="166"/>
                      </a:cubicBezTo>
                      <a:cubicBezTo>
                        <a:pt x="47" y="166"/>
                        <a:pt x="47" y="166"/>
                        <a:pt x="47" y="166"/>
                      </a:cubicBezTo>
                      <a:cubicBezTo>
                        <a:pt x="46" y="166"/>
                        <a:pt x="46" y="166"/>
                        <a:pt x="46" y="166"/>
                      </a:cubicBezTo>
                      <a:cubicBezTo>
                        <a:pt x="46" y="166"/>
                        <a:pt x="46" y="166"/>
                        <a:pt x="46" y="166"/>
                      </a:cubicBezTo>
                      <a:cubicBezTo>
                        <a:pt x="46" y="166"/>
                        <a:pt x="46" y="166"/>
                        <a:pt x="46" y="166"/>
                      </a:cubicBezTo>
                      <a:cubicBezTo>
                        <a:pt x="46" y="166"/>
                        <a:pt x="46" y="166"/>
                        <a:pt x="46" y="166"/>
                      </a:cubicBezTo>
                      <a:cubicBezTo>
                        <a:pt x="46" y="166"/>
                        <a:pt x="46" y="166"/>
                        <a:pt x="46" y="166"/>
                      </a:cubicBezTo>
                      <a:cubicBezTo>
                        <a:pt x="45" y="166"/>
                        <a:pt x="45" y="166"/>
                        <a:pt x="45" y="166"/>
                      </a:cubicBezTo>
                      <a:cubicBezTo>
                        <a:pt x="45" y="166"/>
                        <a:pt x="45" y="166"/>
                        <a:pt x="45" y="166"/>
                      </a:cubicBezTo>
                      <a:cubicBezTo>
                        <a:pt x="45" y="166"/>
                        <a:pt x="45" y="166"/>
                        <a:pt x="45" y="166"/>
                      </a:cubicBezTo>
                      <a:cubicBezTo>
                        <a:pt x="44" y="165"/>
                        <a:pt x="44" y="165"/>
                        <a:pt x="44" y="165"/>
                      </a:cubicBezTo>
                      <a:cubicBezTo>
                        <a:pt x="44" y="165"/>
                        <a:pt x="44" y="165"/>
                        <a:pt x="44" y="165"/>
                      </a:cubicBezTo>
                      <a:cubicBezTo>
                        <a:pt x="44" y="165"/>
                        <a:pt x="44" y="165"/>
                        <a:pt x="44" y="165"/>
                      </a:cubicBezTo>
                      <a:cubicBezTo>
                        <a:pt x="44" y="165"/>
                        <a:pt x="44" y="165"/>
                        <a:pt x="44" y="165"/>
                      </a:cubicBezTo>
                      <a:cubicBezTo>
                        <a:pt x="44" y="165"/>
                        <a:pt x="44" y="165"/>
                        <a:pt x="44" y="165"/>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6"/>
                        <a:pt x="44" y="166"/>
                        <a:pt x="44" y="166"/>
                      </a:cubicBezTo>
                      <a:cubicBezTo>
                        <a:pt x="44" y="167"/>
                        <a:pt x="44" y="167"/>
                        <a:pt x="44" y="167"/>
                      </a:cubicBezTo>
                      <a:cubicBezTo>
                        <a:pt x="44" y="167"/>
                        <a:pt x="44" y="167"/>
                        <a:pt x="44" y="167"/>
                      </a:cubicBezTo>
                      <a:cubicBezTo>
                        <a:pt x="44" y="167"/>
                        <a:pt x="44" y="167"/>
                        <a:pt x="44" y="167"/>
                      </a:cubicBezTo>
                      <a:cubicBezTo>
                        <a:pt x="44" y="167"/>
                        <a:pt x="44" y="167"/>
                        <a:pt x="44" y="167"/>
                      </a:cubicBezTo>
                      <a:cubicBezTo>
                        <a:pt x="44" y="167"/>
                        <a:pt x="44" y="167"/>
                        <a:pt x="44" y="167"/>
                      </a:cubicBezTo>
                      <a:cubicBezTo>
                        <a:pt x="45" y="168"/>
                        <a:pt x="45" y="168"/>
                        <a:pt x="45" y="168"/>
                      </a:cubicBezTo>
                      <a:cubicBezTo>
                        <a:pt x="45" y="168"/>
                        <a:pt x="45" y="168"/>
                        <a:pt x="45" y="168"/>
                      </a:cubicBezTo>
                      <a:cubicBezTo>
                        <a:pt x="45" y="168"/>
                        <a:pt x="45" y="168"/>
                        <a:pt x="45" y="168"/>
                      </a:cubicBezTo>
                      <a:cubicBezTo>
                        <a:pt x="45" y="168"/>
                        <a:pt x="45" y="168"/>
                        <a:pt x="45" y="168"/>
                      </a:cubicBezTo>
                      <a:cubicBezTo>
                        <a:pt x="45" y="168"/>
                        <a:pt x="45" y="168"/>
                        <a:pt x="45" y="168"/>
                      </a:cubicBezTo>
                      <a:cubicBezTo>
                        <a:pt x="46" y="168"/>
                        <a:pt x="46" y="168"/>
                        <a:pt x="46" y="168"/>
                      </a:cubicBezTo>
                      <a:cubicBezTo>
                        <a:pt x="46" y="168"/>
                        <a:pt x="46" y="168"/>
                        <a:pt x="46" y="168"/>
                      </a:cubicBezTo>
                      <a:cubicBezTo>
                        <a:pt x="46" y="168"/>
                        <a:pt x="46" y="168"/>
                        <a:pt x="46" y="168"/>
                      </a:cubicBezTo>
                      <a:cubicBezTo>
                        <a:pt x="46" y="168"/>
                        <a:pt x="46" y="168"/>
                        <a:pt x="46" y="168"/>
                      </a:cubicBezTo>
                      <a:cubicBezTo>
                        <a:pt x="46" y="168"/>
                        <a:pt x="46" y="168"/>
                        <a:pt x="46"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7" y="168"/>
                        <a:pt x="47" y="168"/>
                        <a:pt x="47" y="168"/>
                      </a:cubicBezTo>
                      <a:cubicBezTo>
                        <a:pt x="48" y="168"/>
                        <a:pt x="48" y="168"/>
                        <a:pt x="48" y="168"/>
                      </a:cubicBezTo>
                      <a:cubicBezTo>
                        <a:pt x="48" y="168"/>
                        <a:pt x="48" y="168"/>
                        <a:pt x="48" y="168"/>
                      </a:cubicBezTo>
                      <a:cubicBezTo>
                        <a:pt x="48" y="168"/>
                        <a:pt x="48" y="168"/>
                        <a:pt x="48" y="168"/>
                      </a:cubicBezTo>
                      <a:cubicBezTo>
                        <a:pt x="48" y="168"/>
                        <a:pt x="48" y="168"/>
                        <a:pt x="49" y="168"/>
                      </a:cubicBezTo>
                      <a:cubicBezTo>
                        <a:pt x="49" y="168"/>
                        <a:pt x="49" y="168"/>
                        <a:pt x="49" y="168"/>
                      </a:cubicBezTo>
                      <a:cubicBezTo>
                        <a:pt x="49" y="168"/>
                        <a:pt x="49" y="168"/>
                        <a:pt x="49" y="168"/>
                      </a:cubicBezTo>
                      <a:cubicBezTo>
                        <a:pt x="49" y="168"/>
                        <a:pt x="49" y="168"/>
                        <a:pt x="49" y="168"/>
                      </a:cubicBezTo>
                      <a:cubicBezTo>
                        <a:pt x="50" y="168"/>
                        <a:pt x="50" y="168"/>
                        <a:pt x="50" y="168"/>
                      </a:cubicBezTo>
                      <a:cubicBezTo>
                        <a:pt x="50" y="167"/>
                        <a:pt x="50" y="167"/>
                        <a:pt x="50" y="167"/>
                      </a:cubicBezTo>
                      <a:cubicBezTo>
                        <a:pt x="50" y="167"/>
                        <a:pt x="50" y="167"/>
                        <a:pt x="50" y="167"/>
                      </a:cubicBezTo>
                      <a:cubicBezTo>
                        <a:pt x="50" y="167"/>
                        <a:pt x="50" y="167"/>
                        <a:pt x="50" y="167"/>
                      </a:cubicBezTo>
                      <a:cubicBezTo>
                        <a:pt x="50" y="167"/>
                        <a:pt x="50" y="167"/>
                        <a:pt x="50" y="167"/>
                      </a:cubicBezTo>
                      <a:lnTo>
                        <a:pt x="49" y="167"/>
                      </a:lnTo>
                      <a:close/>
                      <a:moveTo>
                        <a:pt x="67" y="184"/>
                      </a:moveTo>
                      <a:cubicBezTo>
                        <a:pt x="67" y="184"/>
                        <a:pt x="67" y="184"/>
                        <a:pt x="67" y="184"/>
                      </a:cubicBezTo>
                      <a:cubicBezTo>
                        <a:pt x="67" y="184"/>
                        <a:pt x="67" y="184"/>
                        <a:pt x="67" y="184"/>
                      </a:cubicBezTo>
                      <a:cubicBezTo>
                        <a:pt x="67" y="184"/>
                        <a:pt x="67" y="184"/>
                        <a:pt x="67" y="184"/>
                      </a:cubicBezTo>
                      <a:cubicBezTo>
                        <a:pt x="67" y="184"/>
                        <a:pt x="67" y="184"/>
                        <a:pt x="67" y="184"/>
                      </a:cubicBezTo>
                      <a:cubicBezTo>
                        <a:pt x="67" y="184"/>
                        <a:pt x="67" y="184"/>
                        <a:pt x="67" y="184"/>
                      </a:cubicBezTo>
                      <a:cubicBezTo>
                        <a:pt x="67" y="183"/>
                        <a:pt x="67" y="183"/>
                        <a:pt x="67" y="183"/>
                      </a:cubicBezTo>
                      <a:cubicBezTo>
                        <a:pt x="67" y="183"/>
                        <a:pt x="67" y="183"/>
                        <a:pt x="67" y="183"/>
                      </a:cubicBezTo>
                      <a:cubicBezTo>
                        <a:pt x="67" y="183"/>
                        <a:pt x="67" y="183"/>
                        <a:pt x="67" y="183"/>
                      </a:cubicBezTo>
                      <a:cubicBezTo>
                        <a:pt x="66" y="183"/>
                        <a:pt x="66" y="183"/>
                        <a:pt x="66" y="183"/>
                      </a:cubicBezTo>
                      <a:cubicBezTo>
                        <a:pt x="66" y="183"/>
                        <a:pt x="66" y="183"/>
                        <a:pt x="66" y="183"/>
                      </a:cubicBezTo>
                      <a:cubicBezTo>
                        <a:pt x="66" y="183"/>
                        <a:pt x="66" y="183"/>
                        <a:pt x="66" y="183"/>
                      </a:cubicBezTo>
                      <a:cubicBezTo>
                        <a:pt x="66" y="183"/>
                        <a:pt x="66" y="183"/>
                        <a:pt x="66" y="183"/>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6" y="182"/>
                        <a:pt x="66" y="182"/>
                        <a:pt x="66"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2"/>
                        <a:pt x="65" y="182"/>
                        <a:pt x="65" y="182"/>
                      </a:cubicBezTo>
                      <a:cubicBezTo>
                        <a:pt x="65" y="181"/>
                        <a:pt x="65" y="181"/>
                        <a:pt x="65" y="181"/>
                      </a:cubicBezTo>
                      <a:cubicBezTo>
                        <a:pt x="65" y="181"/>
                        <a:pt x="65" y="181"/>
                        <a:pt x="65" y="181"/>
                      </a:cubicBezTo>
                      <a:cubicBezTo>
                        <a:pt x="65" y="181"/>
                        <a:pt x="65" y="181"/>
                        <a:pt x="65" y="181"/>
                      </a:cubicBezTo>
                      <a:cubicBezTo>
                        <a:pt x="65" y="181"/>
                        <a:pt x="65" y="181"/>
                        <a:pt x="65" y="181"/>
                      </a:cubicBezTo>
                      <a:cubicBezTo>
                        <a:pt x="65" y="181"/>
                        <a:pt x="65" y="181"/>
                        <a:pt x="65"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4" y="181"/>
                        <a:pt x="64" y="181"/>
                        <a:pt x="64"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0"/>
                        <a:pt x="63" y="180"/>
                        <a:pt x="63" y="180"/>
                      </a:cubicBezTo>
                      <a:cubicBezTo>
                        <a:pt x="63" y="180"/>
                        <a:pt x="63" y="180"/>
                        <a:pt x="63" y="180"/>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3" y="181"/>
                        <a:pt x="63" y="181"/>
                        <a:pt x="63" y="181"/>
                      </a:cubicBezTo>
                      <a:cubicBezTo>
                        <a:pt x="64" y="181"/>
                        <a:pt x="64" y="181"/>
                        <a:pt x="64" y="181"/>
                      </a:cubicBezTo>
                      <a:cubicBezTo>
                        <a:pt x="64" y="181"/>
                        <a:pt x="64" y="181"/>
                        <a:pt x="64" y="181"/>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4" y="182"/>
                        <a:pt x="64" y="182"/>
                        <a:pt x="64" y="182"/>
                      </a:cubicBezTo>
                      <a:cubicBezTo>
                        <a:pt x="65" y="182"/>
                        <a:pt x="65" y="182"/>
                        <a:pt x="65" y="182"/>
                      </a:cubicBezTo>
                      <a:cubicBezTo>
                        <a:pt x="65" y="182"/>
                        <a:pt x="65" y="182"/>
                        <a:pt x="65" y="182"/>
                      </a:cubicBezTo>
                      <a:cubicBezTo>
                        <a:pt x="65" y="182"/>
                        <a:pt x="65" y="182"/>
                        <a:pt x="65" y="182"/>
                      </a:cubicBezTo>
                      <a:cubicBezTo>
                        <a:pt x="64" y="182"/>
                        <a:pt x="64" y="182"/>
                        <a:pt x="64" y="182"/>
                      </a:cubicBezTo>
                      <a:cubicBezTo>
                        <a:pt x="65" y="183"/>
                        <a:pt x="65" y="183"/>
                        <a:pt x="65" y="183"/>
                      </a:cubicBezTo>
                      <a:cubicBezTo>
                        <a:pt x="65" y="183"/>
                        <a:pt x="65" y="183"/>
                        <a:pt x="65" y="183"/>
                      </a:cubicBezTo>
                      <a:cubicBezTo>
                        <a:pt x="65" y="183"/>
                        <a:pt x="65" y="183"/>
                        <a:pt x="65" y="183"/>
                      </a:cubicBezTo>
                      <a:cubicBezTo>
                        <a:pt x="64" y="183"/>
                        <a:pt x="64" y="183"/>
                        <a:pt x="64" y="183"/>
                      </a:cubicBezTo>
                      <a:cubicBezTo>
                        <a:pt x="64" y="183"/>
                        <a:pt x="64" y="183"/>
                        <a:pt x="64" y="183"/>
                      </a:cubicBezTo>
                      <a:cubicBezTo>
                        <a:pt x="64" y="183"/>
                        <a:pt x="64" y="183"/>
                        <a:pt x="64" y="183"/>
                      </a:cubicBezTo>
                      <a:cubicBezTo>
                        <a:pt x="64" y="183"/>
                        <a:pt x="64" y="183"/>
                        <a:pt x="64" y="183"/>
                      </a:cubicBezTo>
                      <a:cubicBezTo>
                        <a:pt x="64" y="184"/>
                        <a:pt x="64" y="184"/>
                        <a:pt x="64" y="184"/>
                      </a:cubicBezTo>
                      <a:cubicBezTo>
                        <a:pt x="65" y="184"/>
                        <a:pt x="65" y="184"/>
                        <a:pt x="65" y="184"/>
                      </a:cubicBezTo>
                      <a:cubicBezTo>
                        <a:pt x="65" y="184"/>
                        <a:pt x="65" y="184"/>
                        <a:pt x="65" y="184"/>
                      </a:cubicBezTo>
                      <a:cubicBezTo>
                        <a:pt x="65" y="184"/>
                        <a:pt x="65" y="184"/>
                        <a:pt x="65" y="184"/>
                      </a:cubicBezTo>
                      <a:cubicBezTo>
                        <a:pt x="65" y="184"/>
                        <a:pt x="65" y="184"/>
                        <a:pt x="65" y="184"/>
                      </a:cubicBezTo>
                      <a:cubicBezTo>
                        <a:pt x="66" y="184"/>
                        <a:pt x="66" y="184"/>
                        <a:pt x="66" y="184"/>
                      </a:cubicBezTo>
                      <a:cubicBezTo>
                        <a:pt x="66" y="184"/>
                        <a:pt x="66" y="184"/>
                        <a:pt x="66" y="184"/>
                      </a:cubicBezTo>
                      <a:cubicBezTo>
                        <a:pt x="66" y="184"/>
                        <a:pt x="66" y="184"/>
                        <a:pt x="66" y="184"/>
                      </a:cubicBezTo>
                      <a:cubicBezTo>
                        <a:pt x="66" y="184"/>
                        <a:pt x="66" y="184"/>
                        <a:pt x="66" y="184"/>
                      </a:cubicBezTo>
                      <a:cubicBezTo>
                        <a:pt x="67" y="185"/>
                        <a:pt x="67" y="185"/>
                        <a:pt x="67" y="185"/>
                      </a:cubicBezTo>
                      <a:cubicBezTo>
                        <a:pt x="67" y="185"/>
                        <a:pt x="67" y="185"/>
                        <a:pt x="67" y="185"/>
                      </a:cubicBezTo>
                      <a:cubicBezTo>
                        <a:pt x="67" y="185"/>
                        <a:pt x="67" y="185"/>
                        <a:pt x="67" y="185"/>
                      </a:cubicBezTo>
                      <a:cubicBezTo>
                        <a:pt x="67" y="185"/>
                        <a:pt x="67" y="185"/>
                        <a:pt x="67" y="185"/>
                      </a:cubicBezTo>
                      <a:cubicBezTo>
                        <a:pt x="67" y="184"/>
                        <a:pt x="67" y="184"/>
                        <a:pt x="67" y="184"/>
                      </a:cubicBezTo>
                      <a:cubicBezTo>
                        <a:pt x="67" y="184"/>
                        <a:pt x="67" y="184"/>
                        <a:pt x="67" y="184"/>
                      </a:cubicBezTo>
                      <a:close/>
                      <a:moveTo>
                        <a:pt x="137" y="175"/>
                      </a:moveTo>
                      <a:cubicBezTo>
                        <a:pt x="137" y="175"/>
                        <a:pt x="137" y="175"/>
                        <a:pt x="137" y="175"/>
                      </a:cubicBezTo>
                      <a:cubicBezTo>
                        <a:pt x="137" y="174"/>
                        <a:pt x="137" y="174"/>
                        <a:pt x="137" y="174"/>
                      </a:cubicBezTo>
                      <a:cubicBezTo>
                        <a:pt x="137" y="174"/>
                        <a:pt x="137" y="174"/>
                        <a:pt x="137" y="174"/>
                      </a:cubicBezTo>
                      <a:cubicBezTo>
                        <a:pt x="136" y="174"/>
                        <a:pt x="136" y="174"/>
                        <a:pt x="136" y="174"/>
                      </a:cubicBezTo>
                      <a:cubicBezTo>
                        <a:pt x="136" y="174"/>
                        <a:pt x="136" y="174"/>
                        <a:pt x="136" y="174"/>
                      </a:cubicBezTo>
                      <a:cubicBezTo>
                        <a:pt x="135" y="173"/>
                        <a:pt x="135" y="173"/>
                        <a:pt x="135" y="173"/>
                      </a:cubicBezTo>
                      <a:cubicBezTo>
                        <a:pt x="135" y="172"/>
                        <a:pt x="135" y="172"/>
                        <a:pt x="135" y="172"/>
                      </a:cubicBezTo>
                      <a:cubicBezTo>
                        <a:pt x="135" y="172"/>
                        <a:pt x="135" y="172"/>
                        <a:pt x="135"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2"/>
                        <a:pt x="134" y="172"/>
                        <a:pt x="134" y="172"/>
                      </a:cubicBezTo>
                      <a:cubicBezTo>
                        <a:pt x="134" y="171"/>
                        <a:pt x="134" y="171"/>
                        <a:pt x="134" y="171"/>
                      </a:cubicBezTo>
                      <a:cubicBezTo>
                        <a:pt x="134" y="171"/>
                        <a:pt x="134" y="171"/>
                        <a:pt x="134" y="171"/>
                      </a:cubicBezTo>
                      <a:cubicBezTo>
                        <a:pt x="134" y="171"/>
                        <a:pt x="134" y="171"/>
                        <a:pt x="134" y="171"/>
                      </a:cubicBezTo>
                      <a:cubicBezTo>
                        <a:pt x="134" y="171"/>
                        <a:pt x="134" y="171"/>
                        <a:pt x="134" y="171"/>
                      </a:cubicBezTo>
                      <a:cubicBezTo>
                        <a:pt x="134" y="171"/>
                        <a:pt x="134" y="171"/>
                        <a:pt x="134" y="171"/>
                      </a:cubicBezTo>
                      <a:cubicBezTo>
                        <a:pt x="134" y="170"/>
                        <a:pt x="134" y="170"/>
                        <a:pt x="134" y="170"/>
                      </a:cubicBezTo>
                      <a:cubicBezTo>
                        <a:pt x="134" y="170"/>
                        <a:pt x="134" y="170"/>
                        <a:pt x="134" y="170"/>
                      </a:cubicBezTo>
                      <a:cubicBezTo>
                        <a:pt x="134" y="170"/>
                        <a:pt x="134" y="170"/>
                        <a:pt x="134" y="170"/>
                      </a:cubicBezTo>
                      <a:cubicBezTo>
                        <a:pt x="134" y="170"/>
                        <a:pt x="134" y="170"/>
                        <a:pt x="134" y="170"/>
                      </a:cubicBezTo>
                      <a:cubicBezTo>
                        <a:pt x="133" y="170"/>
                        <a:pt x="133" y="170"/>
                        <a:pt x="133" y="170"/>
                      </a:cubicBezTo>
                      <a:cubicBezTo>
                        <a:pt x="133" y="169"/>
                        <a:pt x="133" y="169"/>
                        <a:pt x="133" y="169"/>
                      </a:cubicBezTo>
                      <a:cubicBezTo>
                        <a:pt x="133" y="169"/>
                        <a:pt x="133" y="169"/>
                        <a:pt x="133" y="169"/>
                      </a:cubicBezTo>
                      <a:cubicBezTo>
                        <a:pt x="133" y="169"/>
                        <a:pt x="133" y="169"/>
                        <a:pt x="133" y="169"/>
                      </a:cubicBezTo>
                      <a:cubicBezTo>
                        <a:pt x="133" y="168"/>
                        <a:pt x="133" y="168"/>
                        <a:pt x="133" y="168"/>
                      </a:cubicBezTo>
                      <a:cubicBezTo>
                        <a:pt x="133" y="168"/>
                        <a:pt x="133" y="168"/>
                        <a:pt x="133" y="168"/>
                      </a:cubicBezTo>
                      <a:cubicBezTo>
                        <a:pt x="133" y="168"/>
                        <a:pt x="133" y="168"/>
                        <a:pt x="133" y="168"/>
                      </a:cubicBezTo>
                      <a:cubicBezTo>
                        <a:pt x="133" y="168"/>
                        <a:pt x="133" y="168"/>
                        <a:pt x="133" y="168"/>
                      </a:cubicBezTo>
                      <a:cubicBezTo>
                        <a:pt x="132" y="166"/>
                        <a:pt x="132" y="166"/>
                        <a:pt x="132" y="166"/>
                      </a:cubicBezTo>
                      <a:cubicBezTo>
                        <a:pt x="132" y="166"/>
                        <a:pt x="132" y="166"/>
                        <a:pt x="132" y="166"/>
                      </a:cubicBezTo>
                      <a:cubicBezTo>
                        <a:pt x="132" y="165"/>
                        <a:pt x="132" y="165"/>
                        <a:pt x="132" y="165"/>
                      </a:cubicBezTo>
                      <a:cubicBezTo>
                        <a:pt x="131" y="165"/>
                        <a:pt x="131" y="165"/>
                        <a:pt x="131" y="165"/>
                      </a:cubicBezTo>
                      <a:cubicBezTo>
                        <a:pt x="132" y="165"/>
                        <a:pt x="132" y="165"/>
                        <a:pt x="132" y="165"/>
                      </a:cubicBezTo>
                      <a:cubicBezTo>
                        <a:pt x="131" y="164"/>
                        <a:pt x="131" y="164"/>
                        <a:pt x="131" y="164"/>
                      </a:cubicBezTo>
                      <a:cubicBezTo>
                        <a:pt x="131" y="164"/>
                        <a:pt x="131" y="164"/>
                        <a:pt x="131" y="164"/>
                      </a:cubicBezTo>
                      <a:cubicBezTo>
                        <a:pt x="131" y="164"/>
                        <a:pt x="131" y="164"/>
                        <a:pt x="131" y="164"/>
                      </a:cubicBezTo>
                      <a:cubicBezTo>
                        <a:pt x="131" y="164"/>
                        <a:pt x="131" y="164"/>
                        <a:pt x="131" y="164"/>
                      </a:cubicBezTo>
                      <a:cubicBezTo>
                        <a:pt x="131" y="163"/>
                        <a:pt x="131" y="163"/>
                        <a:pt x="131" y="163"/>
                      </a:cubicBezTo>
                      <a:cubicBezTo>
                        <a:pt x="131" y="163"/>
                        <a:pt x="131" y="163"/>
                        <a:pt x="131" y="163"/>
                      </a:cubicBezTo>
                      <a:cubicBezTo>
                        <a:pt x="131" y="162"/>
                        <a:pt x="131" y="162"/>
                        <a:pt x="131" y="161"/>
                      </a:cubicBezTo>
                      <a:cubicBezTo>
                        <a:pt x="121" y="149"/>
                        <a:pt x="112" y="137"/>
                        <a:pt x="103" y="126"/>
                      </a:cubicBezTo>
                      <a:cubicBezTo>
                        <a:pt x="97" y="117"/>
                        <a:pt x="90" y="109"/>
                        <a:pt x="84" y="101"/>
                      </a:cubicBezTo>
                      <a:cubicBezTo>
                        <a:pt x="76" y="91"/>
                        <a:pt x="68" y="81"/>
                        <a:pt x="60" y="70"/>
                      </a:cubicBezTo>
                      <a:cubicBezTo>
                        <a:pt x="63" y="51"/>
                        <a:pt x="67" y="32"/>
                        <a:pt x="71" y="12"/>
                      </a:cubicBezTo>
                      <a:cubicBezTo>
                        <a:pt x="50" y="8"/>
                        <a:pt x="30" y="4"/>
                        <a:pt x="9" y="0"/>
                      </a:cubicBezTo>
                      <a:cubicBezTo>
                        <a:pt x="9" y="0"/>
                        <a:pt x="9" y="0"/>
                        <a:pt x="9" y="0"/>
                      </a:cubicBezTo>
                      <a:cubicBezTo>
                        <a:pt x="9" y="0"/>
                        <a:pt x="9" y="0"/>
                        <a:pt x="9" y="0"/>
                      </a:cubicBezTo>
                      <a:cubicBezTo>
                        <a:pt x="9" y="1"/>
                        <a:pt x="9" y="1"/>
                        <a:pt x="9" y="1"/>
                      </a:cubicBezTo>
                      <a:cubicBezTo>
                        <a:pt x="9" y="2"/>
                        <a:pt x="9" y="2"/>
                        <a:pt x="9" y="2"/>
                      </a:cubicBezTo>
                      <a:cubicBezTo>
                        <a:pt x="9" y="3"/>
                        <a:pt x="9" y="3"/>
                        <a:pt x="9" y="3"/>
                      </a:cubicBezTo>
                      <a:cubicBezTo>
                        <a:pt x="8" y="3"/>
                        <a:pt x="8" y="3"/>
                        <a:pt x="8" y="3"/>
                      </a:cubicBezTo>
                      <a:cubicBezTo>
                        <a:pt x="8" y="4"/>
                        <a:pt x="8" y="4"/>
                        <a:pt x="8" y="4"/>
                      </a:cubicBezTo>
                      <a:cubicBezTo>
                        <a:pt x="8" y="4"/>
                        <a:pt x="8" y="4"/>
                        <a:pt x="8" y="4"/>
                      </a:cubicBezTo>
                      <a:cubicBezTo>
                        <a:pt x="8" y="4"/>
                        <a:pt x="8" y="4"/>
                        <a:pt x="8" y="4"/>
                      </a:cubicBezTo>
                      <a:cubicBezTo>
                        <a:pt x="8" y="4"/>
                        <a:pt x="8" y="4"/>
                        <a:pt x="8" y="4"/>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9" y="9"/>
                        <a:pt x="9" y="9"/>
                        <a:pt x="9" y="9"/>
                      </a:cubicBezTo>
                      <a:cubicBezTo>
                        <a:pt x="9" y="10"/>
                        <a:pt x="9" y="10"/>
                        <a:pt x="9" y="10"/>
                      </a:cubicBezTo>
                      <a:cubicBezTo>
                        <a:pt x="9" y="11"/>
                        <a:pt x="9" y="11"/>
                        <a:pt x="9" y="11"/>
                      </a:cubicBezTo>
                      <a:cubicBezTo>
                        <a:pt x="9" y="12"/>
                        <a:pt x="9" y="12"/>
                        <a:pt x="9" y="12"/>
                      </a:cubicBezTo>
                      <a:cubicBezTo>
                        <a:pt x="9" y="13"/>
                        <a:pt x="9" y="13"/>
                        <a:pt x="9" y="13"/>
                      </a:cubicBezTo>
                      <a:cubicBezTo>
                        <a:pt x="8" y="14"/>
                        <a:pt x="8" y="14"/>
                        <a:pt x="8" y="14"/>
                      </a:cubicBezTo>
                      <a:cubicBezTo>
                        <a:pt x="8" y="15"/>
                        <a:pt x="8" y="15"/>
                        <a:pt x="8" y="15"/>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6" y="20"/>
                        <a:pt x="6" y="20"/>
                        <a:pt x="6" y="20"/>
                      </a:cubicBezTo>
                      <a:cubicBezTo>
                        <a:pt x="6" y="21"/>
                        <a:pt x="6" y="21"/>
                        <a:pt x="6" y="21"/>
                      </a:cubicBezTo>
                      <a:cubicBezTo>
                        <a:pt x="5" y="22"/>
                        <a:pt x="5" y="22"/>
                        <a:pt x="5" y="22"/>
                      </a:cubicBezTo>
                      <a:cubicBezTo>
                        <a:pt x="4" y="23"/>
                        <a:pt x="4" y="23"/>
                        <a:pt x="4" y="23"/>
                      </a:cubicBezTo>
                      <a:cubicBezTo>
                        <a:pt x="4" y="24"/>
                        <a:pt x="4" y="24"/>
                        <a:pt x="4" y="24"/>
                      </a:cubicBezTo>
                      <a:cubicBezTo>
                        <a:pt x="4" y="24"/>
                        <a:pt x="4" y="24"/>
                        <a:pt x="4" y="24"/>
                      </a:cubicBezTo>
                      <a:cubicBezTo>
                        <a:pt x="4" y="23"/>
                        <a:pt x="4" y="23"/>
                        <a:pt x="4" y="23"/>
                      </a:cubicBezTo>
                      <a:cubicBezTo>
                        <a:pt x="5" y="23"/>
                        <a:pt x="5" y="23"/>
                        <a:pt x="5" y="23"/>
                      </a:cubicBezTo>
                      <a:cubicBezTo>
                        <a:pt x="5" y="23"/>
                        <a:pt x="5" y="23"/>
                        <a:pt x="5" y="23"/>
                      </a:cubicBezTo>
                      <a:cubicBezTo>
                        <a:pt x="5" y="23"/>
                        <a:pt x="5" y="23"/>
                        <a:pt x="5" y="23"/>
                      </a:cubicBezTo>
                      <a:cubicBezTo>
                        <a:pt x="5" y="22"/>
                        <a:pt x="5" y="22"/>
                        <a:pt x="5" y="22"/>
                      </a:cubicBezTo>
                      <a:cubicBezTo>
                        <a:pt x="5" y="22"/>
                        <a:pt x="5" y="22"/>
                        <a:pt x="5" y="22"/>
                      </a:cubicBezTo>
                      <a:cubicBezTo>
                        <a:pt x="5" y="22"/>
                        <a:pt x="5" y="22"/>
                        <a:pt x="5" y="22"/>
                      </a:cubicBezTo>
                      <a:cubicBezTo>
                        <a:pt x="5" y="22"/>
                        <a:pt x="5" y="22"/>
                        <a:pt x="5"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6" y="23"/>
                        <a:pt x="6" y="23"/>
                        <a:pt x="6" y="23"/>
                      </a:cubicBezTo>
                      <a:cubicBezTo>
                        <a:pt x="6" y="23"/>
                        <a:pt x="6" y="23"/>
                        <a:pt x="6"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4"/>
                        <a:pt x="5" y="24"/>
                        <a:pt x="5"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3" y="25"/>
                        <a:pt x="3" y="25"/>
                        <a:pt x="3" y="25"/>
                      </a:cubicBezTo>
                      <a:cubicBezTo>
                        <a:pt x="3" y="25"/>
                        <a:pt x="3" y="25"/>
                        <a:pt x="3" y="25"/>
                      </a:cubicBezTo>
                      <a:cubicBezTo>
                        <a:pt x="3" y="25"/>
                        <a:pt x="3" y="25"/>
                        <a:pt x="3" y="25"/>
                      </a:cubicBezTo>
                      <a:cubicBezTo>
                        <a:pt x="3" y="24"/>
                        <a:pt x="3" y="24"/>
                        <a:pt x="3" y="24"/>
                      </a:cubicBezTo>
                      <a:cubicBezTo>
                        <a:pt x="4" y="24"/>
                        <a:pt x="4" y="24"/>
                        <a:pt x="4" y="24"/>
                      </a:cubicBezTo>
                      <a:cubicBezTo>
                        <a:pt x="4" y="24"/>
                        <a:pt x="4" y="24"/>
                        <a:pt x="4" y="24"/>
                      </a:cubicBezTo>
                      <a:cubicBezTo>
                        <a:pt x="3" y="24"/>
                        <a:pt x="3" y="24"/>
                        <a:pt x="3" y="24"/>
                      </a:cubicBezTo>
                      <a:cubicBezTo>
                        <a:pt x="3" y="25"/>
                        <a:pt x="3" y="25"/>
                        <a:pt x="3" y="25"/>
                      </a:cubicBezTo>
                      <a:cubicBezTo>
                        <a:pt x="3" y="25"/>
                        <a:pt x="3" y="25"/>
                        <a:pt x="3" y="25"/>
                      </a:cubicBezTo>
                      <a:cubicBezTo>
                        <a:pt x="2" y="25"/>
                        <a:pt x="2" y="25"/>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7"/>
                        <a:pt x="1" y="27"/>
                        <a:pt x="1" y="27"/>
                      </a:cubicBezTo>
                      <a:cubicBezTo>
                        <a:pt x="1" y="27"/>
                        <a:pt x="1" y="27"/>
                        <a:pt x="1" y="27"/>
                      </a:cubicBezTo>
                      <a:cubicBezTo>
                        <a:pt x="1" y="28"/>
                        <a:pt x="1" y="28"/>
                        <a:pt x="1" y="28"/>
                      </a:cubicBezTo>
                      <a:cubicBezTo>
                        <a:pt x="1" y="28"/>
                        <a:pt x="1" y="28"/>
                        <a:pt x="1" y="28"/>
                      </a:cubicBezTo>
                      <a:cubicBezTo>
                        <a:pt x="1" y="28"/>
                        <a:pt x="1" y="28"/>
                        <a:pt x="1" y="28"/>
                      </a:cubicBezTo>
                      <a:cubicBezTo>
                        <a:pt x="0" y="28"/>
                        <a:pt x="0" y="28"/>
                        <a:pt x="0" y="28"/>
                      </a:cubicBezTo>
                      <a:cubicBezTo>
                        <a:pt x="0" y="29"/>
                        <a:pt x="0" y="29"/>
                        <a:pt x="0" y="29"/>
                      </a:cubicBezTo>
                      <a:cubicBezTo>
                        <a:pt x="0" y="29"/>
                        <a:pt x="0" y="29"/>
                        <a:pt x="0" y="29"/>
                      </a:cubicBezTo>
                      <a:cubicBezTo>
                        <a:pt x="0" y="30"/>
                        <a:pt x="0" y="30"/>
                        <a:pt x="0" y="30"/>
                      </a:cubicBezTo>
                      <a:cubicBezTo>
                        <a:pt x="0" y="31"/>
                        <a:pt x="0" y="31"/>
                        <a:pt x="0" y="31"/>
                      </a:cubicBezTo>
                      <a:cubicBezTo>
                        <a:pt x="0" y="31"/>
                        <a:pt x="0" y="31"/>
                        <a:pt x="0" y="31"/>
                      </a:cubicBezTo>
                      <a:cubicBezTo>
                        <a:pt x="0" y="32"/>
                        <a:pt x="0" y="32"/>
                        <a:pt x="0" y="32"/>
                      </a:cubicBezTo>
                      <a:cubicBezTo>
                        <a:pt x="0" y="32"/>
                        <a:pt x="0" y="32"/>
                        <a:pt x="0" y="32"/>
                      </a:cubicBezTo>
                      <a:cubicBezTo>
                        <a:pt x="0" y="33"/>
                        <a:pt x="0" y="33"/>
                        <a:pt x="0" y="33"/>
                      </a:cubicBezTo>
                      <a:cubicBezTo>
                        <a:pt x="0" y="33"/>
                        <a:pt x="0" y="33"/>
                        <a:pt x="0" y="33"/>
                      </a:cubicBezTo>
                      <a:cubicBezTo>
                        <a:pt x="0" y="33"/>
                        <a:pt x="0" y="33"/>
                        <a:pt x="0" y="33"/>
                      </a:cubicBezTo>
                      <a:cubicBezTo>
                        <a:pt x="0" y="34"/>
                        <a:pt x="0" y="34"/>
                        <a:pt x="0" y="34"/>
                      </a:cubicBezTo>
                      <a:cubicBezTo>
                        <a:pt x="1" y="35"/>
                        <a:pt x="1" y="35"/>
                        <a:pt x="1" y="35"/>
                      </a:cubicBezTo>
                      <a:cubicBezTo>
                        <a:pt x="1" y="35"/>
                        <a:pt x="1" y="35"/>
                        <a:pt x="1" y="35"/>
                      </a:cubicBezTo>
                      <a:cubicBezTo>
                        <a:pt x="2" y="36"/>
                        <a:pt x="2" y="36"/>
                        <a:pt x="2" y="36"/>
                      </a:cubicBezTo>
                      <a:cubicBezTo>
                        <a:pt x="2" y="36"/>
                        <a:pt x="2" y="36"/>
                        <a:pt x="2" y="36"/>
                      </a:cubicBezTo>
                      <a:cubicBezTo>
                        <a:pt x="3" y="37"/>
                        <a:pt x="3" y="37"/>
                        <a:pt x="3" y="37"/>
                      </a:cubicBezTo>
                      <a:cubicBezTo>
                        <a:pt x="3" y="37"/>
                        <a:pt x="3" y="37"/>
                        <a:pt x="3" y="37"/>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9"/>
                        <a:pt x="3" y="39"/>
                        <a:pt x="3" y="39"/>
                      </a:cubicBezTo>
                      <a:cubicBezTo>
                        <a:pt x="4" y="39"/>
                        <a:pt x="4" y="39"/>
                        <a:pt x="4" y="39"/>
                      </a:cubicBezTo>
                      <a:cubicBezTo>
                        <a:pt x="4" y="39"/>
                        <a:pt x="4" y="39"/>
                        <a:pt x="4" y="39"/>
                      </a:cubicBezTo>
                      <a:cubicBezTo>
                        <a:pt x="4" y="39"/>
                        <a:pt x="4" y="39"/>
                        <a:pt x="4" y="39"/>
                      </a:cubicBezTo>
                      <a:cubicBezTo>
                        <a:pt x="4" y="40"/>
                        <a:pt x="4" y="40"/>
                        <a:pt x="4" y="40"/>
                      </a:cubicBezTo>
                      <a:cubicBezTo>
                        <a:pt x="4" y="41"/>
                        <a:pt x="4" y="41"/>
                        <a:pt x="4" y="41"/>
                      </a:cubicBezTo>
                      <a:cubicBezTo>
                        <a:pt x="5" y="41"/>
                        <a:pt x="5" y="41"/>
                        <a:pt x="5" y="41"/>
                      </a:cubicBezTo>
                      <a:cubicBezTo>
                        <a:pt x="5" y="42"/>
                        <a:pt x="5" y="42"/>
                        <a:pt x="5" y="42"/>
                      </a:cubicBezTo>
                      <a:cubicBezTo>
                        <a:pt x="5" y="42"/>
                        <a:pt x="5" y="42"/>
                        <a:pt x="5" y="42"/>
                      </a:cubicBezTo>
                      <a:cubicBezTo>
                        <a:pt x="5" y="43"/>
                        <a:pt x="5" y="43"/>
                        <a:pt x="5" y="43"/>
                      </a:cubicBezTo>
                      <a:cubicBezTo>
                        <a:pt x="6" y="43"/>
                        <a:pt x="6" y="43"/>
                        <a:pt x="6" y="43"/>
                      </a:cubicBezTo>
                      <a:cubicBezTo>
                        <a:pt x="6" y="44"/>
                        <a:pt x="6" y="44"/>
                        <a:pt x="6" y="44"/>
                      </a:cubicBezTo>
                      <a:cubicBezTo>
                        <a:pt x="5" y="44"/>
                        <a:pt x="5" y="44"/>
                        <a:pt x="5" y="44"/>
                      </a:cubicBezTo>
                      <a:cubicBezTo>
                        <a:pt x="5" y="45"/>
                        <a:pt x="5" y="45"/>
                        <a:pt x="5" y="45"/>
                      </a:cubicBezTo>
                      <a:cubicBezTo>
                        <a:pt x="5" y="45"/>
                        <a:pt x="5" y="45"/>
                        <a:pt x="5" y="45"/>
                      </a:cubicBezTo>
                      <a:cubicBezTo>
                        <a:pt x="5" y="45"/>
                        <a:pt x="5" y="45"/>
                        <a:pt x="5" y="45"/>
                      </a:cubicBezTo>
                      <a:cubicBezTo>
                        <a:pt x="6" y="45"/>
                        <a:pt x="6" y="45"/>
                        <a:pt x="6" y="45"/>
                      </a:cubicBezTo>
                      <a:cubicBezTo>
                        <a:pt x="6" y="45"/>
                        <a:pt x="6" y="45"/>
                        <a:pt x="6" y="45"/>
                      </a:cubicBezTo>
                      <a:cubicBezTo>
                        <a:pt x="6" y="46"/>
                        <a:pt x="6" y="46"/>
                        <a:pt x="6" y="46"/>
                      </a:cubicBezTo>
                      <a:cubicBezTo>
                        <a:pt x="6" y="46"/>
                        <a:pt x="6" y="46"/>
                        <a:pt x="6" y="46"/>
                      </a:cubicBezTo>
                      <a:cubicBezTo>
                        <a:pt x="6" y="46"/>
                        <a:pt x="6" y="46"/>
                        <a:pt x="6" y="46"/>
                      </a:cubicBezTo>
                      <a:cubicBezTo>
                        <a:pt x="6" y="46"/>
                        <a:pt x="6" y="46"/>
                        <a:pt x="6" y="46"/>
                      </a:cubicBezTo>
                      <a:cubicBezTo>
                        <a:pt x="5" y="47"/>
                        <a:pt x="5" y="47"/>
                        <a:pt x="5" y="47"/>
                      </a:cubicBezTo>
                      <a:cubicBezTo>
                        <a:pt x="6" y="48"/>
                        <a:pt x="6" y="48"/>
                        <a:pt x="6" y="48"/>
                      </a:cubicBezTo>
                      <a:cubicBezTo>
                        <a:pt x="6" y="49"/>
                        <a:pt x="6" y="49"/>
                        <a:pt x="6" y="49"/>
                      </a:cubicBezTo>
                      <a:cubicBezTo>
                        <a:pt x="5" y="49"/>
                        <a:pt x="5" y="49"/>
                        <a:pt x="5" y="49"/>
                      </a:cubicBezTo>
                      <a:cubicBezTo>
                        <a:pt x="5" y="50"/>
                        <a:pt x="5" y="50"/>
                        <a:pt x="5" y="50"/>
                      </a:cubicBezTo>
                      <a:cubicBezTo>
                        <a:pt x="4" y="50"/>
                        <a:pt x="4" y="50"/>
                        <a:pt x="4" y="50"/>
                      </a:cubicBezTo>
                      <a:cubicBezTo>
                        <a:pt x="4" y="51"/>
                        <a:pt x="4" y="51"/>
                        <a:pt x="4" y="51"/>
                      </a:cubicBezTo>
                      <a:cubicBezTo>
                        <a:pt x="4" y="52"/>
                        <a:pt x="4" y="52"/>
                        <a:pt x="4" y="52"/>
                      </a:cubicBezTo>
                      <a:cubicBezTo>
                        <a:pt x="4" y="53"/>
                        <a:pt x="4" y="53"/>
                        <a:pt x="4" y="53"/>
                      </a:cubicBezTo>
                      <a:cubicBezTo>
                        <a:pt x="4" y="53"/>
                        <a:pt x="4" y="53"/>
                        <a:pt x="4" y="53"/>
                      </a:cubicBezTo>
                      <a:cubicBezTo>
                        <a:pt x="4" y="53"/>
                        <a:pt x="4" y="53"/>
                        <a:pt x="4" y="53"/>
                      </a:cubicBezTo>
                      <a:cubicBezTo>
                        <a:pt x="4" y="54"/>
                        <a:pt x="4" y="54"/>
                        <a:pt x="4" y="54"/>
                      </a:cubicBezTo>
                      <a:cubicBezTo>
                        <a:pt x="4" y="54"/>
                        <a:pt x="4" y="54"/>
                        <a:pt x="4" y="54"/>
                      </a:cubicBezTo>
                      <a:cubicBezTo>
                        <a:pt x="4" y="55"/>
                        <a:pt x="4" y="55"/>
                        <a:pt x="4" y="55"/>
                      </a:cubicBezTo>
                      <a:cubicBezTo>
                        <a:pt x="4" y="55"/>
                        <a:pt x="4" y="55"/>
                        <a:pt x="4" y="55"/>
                      </a:cubicBezTo>
                      <a:cubicBezTo>
                        <a:pt x="4" y="56"/>
                        <a:pt x="4" y="56"/>
                        <a:pt x="4" y="56"/>
                      </a:cubicBezTo>
                      <a:cubicBezTo>
                        <a:pt x="4" y="56"/>
                        <a:pt x="4" y="56"/>
                        <a:pt x="4" y="56"/>
                      </a:cubicBezTo>
                      <a:cubicBezTo>
                        <a:pt x="5" y="57"/>
                        <a:pt x="5" y="57"/>
                        <a:pt x="5" y="57"/>
                      </a:cubicBezTo>
                      <a:cubicBezTo>
                        <a:pt x="5" y="57"/>
                        <a:pt x="5" y="57"/>
                        <a:pt x="5" y="57"/>
                      </a:cubicBezTo>
                      <a:cubicBezTo>
                        <a:pt x="5" y="58"/>
                        <a:pt x="5" y="58"/>
                        <a:pt x="5" y="58"/>
                      </a:cubicBezTo>
                      <a:cubicBezTo>
                        <a:pt x="5" y="58"/>
                        <a:pt x="5" y="58"/>
                        <a:pt x="5" y="58"/>
                      </a:cubicBezTo>
                      <a:cubicBezTo>
                        <a:pt x="5" y="59"/>
                        <a:pt x="5" y="59"/>
                        <a:pt x="5" y="59"/>
                      </a:cubicBezTo>
                      <a:cubicBezTo>
                        <a:pt x="5" y="59"/>
                        <a:pt x="5" y="59"/>
                        <a:pt x="5" y="59"/>
                      </a:cubicBezTo>
                      <a:cubicBezTo>
                        <a:pt x="4" y="59"/>
                        <a:pt x="4" y="59"/>
                        <a:pt x="4" y="59"/>
                      </a:cubicBezTo>
                      <a:cubicBezTo>
                        <a:pt x="4" y="59"/>
                        <a:pt x="4" y="59"/>
                        <a:pt x="4" y="59"/>
                      </a:cubicBezTo>
                      <a:cubicBezTo>
                        <a:pt x="4" y="60"/>
                        <a:pt x="4" y="60"/>
                        <a:pt x="4" y="60"/>
                      </a:cubicBezTo>
                      <a:cubicBezTo>
                        <a:pt x="3" y="60"/>
                        <a:pt x="3" y="60"/>
                        <a:pt x="3" y="60"/>
                      </a:cubicBezTo>
                      <a:cubicBezTo>
                        <a:pt x="4" y="60"/>
                        <a:pt x="4" y="60"/>
                        <a:pt x="4" y="60"/>
                      </a:cubicBezTo>
                      <a:cubicBezTo>
                        <a:pt x="4" y="61"/>
                        <a:pt x="4" y="61"/>
                        <a:pt x="4" y="61"/>
                      </a:cubicBezTo>
                      <a:cubicBezTo>
                        <a:pt x="4" y="61"/>
                        <a:pt x="4" y="61"/>
                        <a:pt x="4" y="61"/>
                      </a:cubicBezTo>
                      <a:cubicBezTo>
                        <a:pt x="4" y="61"/>
                        <a:pt x="4" y="61"/>
                        <a:pt x="4" y="61"/>
                      </a:cubicBezTo>
                      <a:cubicBezTo>
                        <a:pt x="4" y="62"/>
                        <a:pt x="4" y="62"/>
                        <a:pt x="4" y="62"/>
                      </a:cubicBezTo>
                      <a:cubicBezTo>
                        <a:pt x="4" y="62"/>
                        <a:pt x="4" y="62"/>
                        <a:pt x="4" y="62"/>
                      </a:cubicBezTo>
                      <a:cubicBezTo>
                        <a:pt x="5" y="63"/>
                        <a:pt x="5" y="63"/>
                        <a:pt x="5" y="63"/>
                      </a:cubicBezTo>
                      <a:cubicBezTo>
                        <a:pt x="5" y="63"/>
                        <a:pt x="5" y="63"/>
                        <a:pt x="5" y="63"/>
                      </a:cubicBezTo>
                      <a:cubicBezTo>
                        <a:pt x="5" y="64"/>
                        <a:pt x="5" y="64"/>
                        <a:pt x="5" y="64"/>
                      </a:cubicBezTo>
                      <a:cubicBezTo>
                        <a:pt x="5" y="64"/>
                        <a:pt x="5" y="64"/>
                        <a:pt x="5" y="64"/>
                      </a:cubicBezTo>
                      <a:cubicBezTo>
                        <a:pt x="6" y="64"/>
                        <a:pt x="6" y="64"/>
                        <a:pt x="6" y="64"/>
                      </a:cubicBezTo>
                      <a:cubicBezTo>
                        <a:pt x="6" y="65"/>
                        <a:pt x="6" y="65"/>
                        <a:pt x="6" y="65"/>
                      </a:cubicBezTo>
                      <a:cubicBezTo>
                        <a:pt x="6" y="65"/>
                        <a:pt x="6" y="65"/>
                        <a:pt x="6" y="65"/>
                      </a:cubicBezTo>
                      <a:cubicBezTo>
                        <a:pt x="7" y="65"/>
                        <a:pt x="7" y="65"/>
                        <a:pt x="7" y="65"/>
                      </a:cubicBezTo>
                      <a:cubicBezTo>
                        <a:pt x="7" y="66"/>
                        <a:pt x="7" y="66"/>
                        <a:pt x="7" y="66"/>
                      </a:cubicBezTo>
                      <a:cubicBezTo>
                        <a:pt x="7" y="66"/>
                        <a:pt x="7" y="66"/>
                        <a:pt x="7" y="66"/>
                      </a:cubicBezTo>
                      <a:cubicBezTo>
                        <a:pt x="7" y="67"/>
                        <a:pt x="7" y="67"/>
                        <a:pt x="7" y="67"/>
                      </a:cubicBezTo>
                      <a:cubicBezTo>
                        <a:pt x="7" y="67"/>
                        <a:pt x="7" y="67"/>
                        <a:pt x="7" y="67"/>
                      </a:cubicBezTo>
                      <a:cubicBezTo>
                        <a:pt x="8" y="68"/>
                        <a:pt x="8" y="68"/>
                        <a:pt x="8" y="68"/>
                      </a:cubicBezTo>
                      <a:cubicBezTo>
                        <a:pt x="8" y="68"/>
                        <a:pt x="8" y="68"/>
                        <a:pt x="8" y="68"/>
                      </a:cubicBezTo>
                      <a:cubicBezTo>
                        <a:pt x="8" y="68"/>
                        <a:pt x="8" y="68"/>
                        <a:pt x="8" y="68"/>
                      </a:cubicBezTo>
                      <a:cubicBezTo>
                        <a:pt x="8" y="68"/>
                        <a:pt x="8" y="68"/>
                        <a:pt x="8" y="68"/>
                      </a:cubicBezTo>
                      <a:cubicBezTo>
                        <a:pt x="8" y="69"/>
                        <a:pt x="8" y="69"/>
                        <a:pt x="8" y="69"/>
                      </a:cubicBezTo>
                      <a:cubicBezTo>
                        <a:pt x="8" y="69"/>
                        <a:pt x="8" y="69"/>
                        <a:pt x="8" y="69"/>
                      </a:cubicBezTo>
                      <a:cubicBezTo>
                        <a:pt x="8" y="69"/>
                        <a:pt x="8" y="69"/>
                        <a:pt x="8" y="69"/>
                      </a:cubicBezTo>
                      <a:cubicBezTo>
                        <a:pt x="9" y="70"/>
                        <a:pt x="9" y="70"/>
                        <a:pt x="9" y="70"/>
                      </a:cubicBezTo>
                      <a:cubicBezTo>
                        <a:pt x="9" y="70"/>
                        <a:pt x="9" y="70"/>
                        <a:pt x="9" y="70"/>
                      </a:cubicBezTo>
                      <a:cubicBezTo>
                        <a:pt x="10" y="71"/>
                        <a:pt x="10" y="71"/>
                        <a:pt x="10" y="71"/>
                      </a:cubicBezTo>
                      <a:cubicBezTo>
                        <a:pt x="11" y="72"/>
                        <a:pt x="11" y="72"/>
                        <a:pt x="11" y="72"/>
                      </a:cubicBezTo>
                      <a:cubicBezTo>
                        <a:pt x="11" y="72"/>
                        <a:pt x="11" y="72"/>
                        <a:pt x="11" y="72"/>
                      </a:cubicBezTo>
                      <a:cubicBezTo>
                        <a:pt x="11" y="72"/>
                        <a:pt x="11" y="72"/>
                        <a:pt x="11" y="72"/>
                      </a:cubicBezTo>
                      <a:cubicBezTo>
                        <a:pt x="11" y="72"/>
                        <a:pt x="11" y="72"/>
                        <a:pt x="11" y="72"/>
                      </a:cubicBezTo>
                      <a:cubicBezTo>
                        <a:pt x="11" y="73"/>
                        <a:pt x="11" y="73"/>
                        <a:pt x="11" y="73"/>
                      </a:cubicBezTo>
                      <a:cubicBezTo>
                        <a:pt x="11" y="73"/>
                        <a:pt x="11" y="73"/>
                        <a:pt x="11" y="73"/>
                      </a:cubicBezTo>
                      <a:cubicBezTo>
                        <a:pt x="11" y="73"/>
                        <a:pt x="11" y="73"/>
                        <a:pt x="11" y="73"/>
                      </a:cubicBezTo>
                      <a:cubicBezTo>
                        <a:pt x="11" y="74"/>
                        <a:pt x="11" y="74"/>
                        <a:pt x="11" y="74"/>
                      </a:cubicBezTo>
                      <a:cubicBezTo>
                        <a:pt x="11" y="74"/>
                        <a:pt x="11" y="74"/>
                        <a:pt x="11" y="74"/>
                      </a:cubicBezTo>
                      <a:cubicBezTo>
                        <a:pt x="11" y="74"/>
                        <a:pt x="11" y="74"/>
                        <a:pt x="11" y="74"/>
                      </a:cubicBezTo>
                      <a:cubicBezTo>
                        <a:pt x="11" y="75"/>
                        <a:pt x="11" y="75"/>
                        <a:pt x="11" y="75"/>
                      </a:cubicBezTo>
                      <a:cubicBezTo>
                        <a:pt x="11" y="75"/>
                        <a:pt x="11" y="75"/>
                        <a:pt x="11" y="75"/>
                      </a:cubicBezTo>
                      <a:cubicBezTo>
                        <a:pt x="11" y="75"/>
                        <a:pt x="11" y="75"/>
                        <a:pt x="11" y="75"/>
                      </a:cubicBezTo>
                      <a:cubicBezTo>
                        <a:pt x="11" y="75"/>
                        <a:pt x="11" y="75"/>
                        <a:pt x="11" y="75"/>
                      </a:cubicBezTo>
                      <a:cubicBezTo>
                        <a:pt x="12" y="75"/>
                        <a:pt x="12" y="75"/>
                        <a:pt x="12" y="75"/>
                      </a:cubicBezTo>
                      <a:cubicBezTo>
                        <a:pt x="12" y="75"/>
                        <a:pt x="12" y="75"/>
                        <a:pt x="12" y="75"/>
                      </a:cubicBezTo>
                      <a:cubicBezTo>
                        <a:pt x="12" y="75"/>
                        <a:pt x="12" y="75"/>
                        <a:pt x="12" y="75"/>
                      </a:cubicBezTo>
                      <a:cubicBezTo>
                        <a:pt x="12" y="76"/>
                        <a:pt x="12" y="76"/>
                        <a:pt x="12" y="76"/>
                      </a:cubicBezTo>
                      <a:cubicBezTo>
                        <a:pt x="12" y="76"/>
                        <a:pt x="12" y="76"/>
                        <a:pt x="12" y="76"/>
                      </a:cubicBezTo>
                      <a:cubicBezTo>
                        <a:pt x="12" y="76"/>
                        <a:pt x="12" y="76"/>
                        <a:pt x="12" y="76"/>
                      </a:cubicBezTo>
                      <a:cubicBezTo>
                        <a:pt x="12" y="76"/>
                        <a:pt x="12" y="76"/>
                        <a:pt x="12" y="76"/>
                      </a:cubicBezTo>
                      <a:cubicBezTo>
                        <a:pt x="12" y="76"/>
                        <a:pt x="12" y="76"/>
                        <a:pt x="12" y="76"/>
                      </a:cubicBezTo>
                      <a:cubicBezTo>
                        <a:pt x="12" y="77"/>
                        <a:pt x="12" y="77"/>
                        <a:pt x="12" y="77"/>
                      </a:cubicBezTo>
                      <a:cubicBezTo>
                        <a:pt x="12" y="77"/>
                        <a:pt x="12" y="77"/>
                        <a:pt x="12" y="77"/>
                      </a:cubicBezTo>
                      <a:cubicBezTo>
                        <a:pt x="13" y="77"/>
                        <a:pt x="13" y="77"/>
                        <a:pt x="13" y="77"/>
                      </a:cubicBezTo>
                      <a:cubicBezTo>
                        <a:pt x="13" y="78"/>
                        <a:pt x="13" y="78"/>
                        <a:pt x="13" y="78"/>
                      </a:cubicBezTo>
                      <a:cubicBezTo>
                        <a:pt x="13" y="79"/>
                        <a:pt x="13" y="79"/>
                        <a:pt x="13" y="79"/>
                      </a:cubicBezTo>
                      <a:cubicBezTo>
                        <a:pt x="14" y="79"/>
                        <a:pt x="14" y="79"/>
                        <a:pt x="14" y="79"/>
                      </a:cubicBezTo>
                      <a:cubicBezTo>
                        <a:pt x="14" y="80"/>
                        <a:pt x="14" y="80"/>
                        <a:pt x="14" y="80"/>
                      </a:cubicBezTo>
                      <a:cubicBezTo>
                        <a:pt x="13" y="79"/>
                        <a:pt x="13" y="79"/>
                        <a:pt x="13" y="79"/>
                      </a:cubicBezTo>
                      <a:cubicBezTo>
                        <a:pt x="13" y="79"/>
                        <a:pt x="13" y="79"/>
                        <a:pt x="13" y="79"/>
                      </a:cubicBezTo>
                      <a:cubicBezTo>
                        <a:pt x="13" y="79"/>
                        <a:pt x="13" y="79"/>
                        <a:pt x="13" y="79"/>
                      </a:cubicBezTo>
                      <a:cubicBezTo>
                        <a:pt x="13" y="78"/>
                        <a:pt x="13" y="78"/>
                        <a:pt x="13" y="78"/>
                      </a:cubicBezTo>
                      <a:cubicBezTo>
                        <a:pt x="13" y="78"/>
                        <a:pt x="13" y="78"/>
                        <a:pt x="13" y="78"/>
                      </a:cubicBezTo>
                      <a:cubicBezTo>
                        <a:pt x="12" y="77"/>
                        <a:pt x="12" y="77"/>
                        <a:pt x="12" y="77"/>
                      </a:cubicBezTo>
                      <a:cubicBezTo>
                        <a:pt x="12" y="76"/>
                        <a:pt x="12" y="76"/>
                        <a:pt x="12" y="76"/>
                      </a:cubicBezTo>
                      <a:cubicBezTo>
                        <a:pt x="12" y="76"/>
                        <a:pt x="12" y="76"/>
                        <a:pt x="12" y="76"/>
                      </a:cubicBezTo>
                      <a:cubicBezTo>
                        <a:pt x="12" y="76"/>
                        <a:pt x="12" y="76"/>
                        <a:pt x="12" y="76"/>
                      </a:cubicBezTo>
                      <a:cubicBezTo>
                        <a:pt x="12" y="77"/>
                        <a:pt x="12" y="77"/>
                        <a:pt x="12" y="77"/>
                      </a:cubicBezTo>
                      <a:cubicBezTo>
                        <a:pt x="12" y="77"/>
                        <a:pt x="12" y="77"/>
                        <a:pt x="12" y="77"/>
                      </a:cubicBezTo>
                      <a:cubicBezTo>
                        <a:pt x="12" y="77"/>
                        <a:pt x="12" y="77"/>
                        <a:pt x="12" y="77"/>
                      </a:cubicBezTo>
                      <a:cubicBezTo>
                        <a:pt x="12" y="77"/>
                        <a:pt x="12" y="77"/>
                        <a:pt x="12" y="77"/>
                      </a:cubicBezTo>
                      <a:cubicBezTo>
                        <a:pt x="12" y="77"/>
                        <a:pt x="12" y="77"/>
                        <a:pt x="12" y="77"/>
                      </a:cubicBezTo>
                      <a:cubicBezTo>
                        <a:pt x="12" y="78"/>
                        <a:pt x="12" y="78"/>
                        <a:pt x="12" y="78"/>
                      </a:cubicBezTo>
                      <a:cubicBezTo>
                        <a:pt x="12" y="78"/>
                        <a:pt x="12" y="78"/>
                        <a:pt x="12" y="78"/>
                      </a:cubicBezTo>
                      <a:cubicBezTo>
                        <a:pt x="11" y="80"/>
                        <a:pt x="11" y="80"/>
                        <a:pt x="11" y="80"/>
                      </a:cubicBezTo>
                      <a:cubicBezTo>
                        <a:pt x="10" y="81"/>
                        <a:pt x="10" y="81"/>
                        <a:pt x="10" y="81"/>
                      </a:cubicBezTo>
                      <a:cubicBezTo>
                        <a:pt x="10" y="81"/>
                        <a:pt x="10" y="81"/>
                        <a:pt x="10" y="81"/>
                      </a:cubicBezTo>
                      <a:cubicBezTo>
                        <a:pt x="10" y="81"/>
                        <a:pt x="10" y="81"/>
                        <a:pt x="10" y="81"/>
                      </a:cubicBezTo>
                      <a:cubicBezTo>
                        <a:pt x="10" y="81"/>
                        <a:pt x="10" y="81"/>
                        <a:pt x="10"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1"/>
                        <a:pt x="11" y="81"/>
                        <a:pt x="11" y="81"/>
                      </a:cubicBezTo>
                      <a:cubicBezTo>
                        <a:pt x="11" y="80"/>
                        <a:pt x="11" y="80"/>
                        <a:pt x="11" y="80"/>
                      </a:cubicBezTo>
                      <a:cubicBezTo>
                        <a:pt x="11" y="80"/>
                        <a:pt x="11" y="80"/>
                        <a:pt x="11"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2" y="80"/>
                        <a:pt x="12" y="80"/>
                        <a:pt x="12" y="80"/>
                      </a:cubicBezTo>
                      <a:cubicBezTo>
                        <a:pt x="13" y="81"/>
                        <a:pt x="13" y="81"/>
                        <a:pt x="13" y="81"/>
                      </a:cubicBezTo>
                      <a:cubicBezTo>
                        <a:pt x="13" y="81"/>
                        <a:pt x="13" y="81"/>
                        <a:pt x="13" y="81"/>
                      </a:cubicBezTo>
                      <a:cubicBezTo>
                        <a:pt x="14" y="82"/>
                        <a:pt x="14" y="82"/>
                        <a:pt x="14" y="82"/>
                      </a:cubicBezTo>
                      <a:cubicBezTo>
                        <a:pt x="14" y="82"/>
                        <a:pt x="14" y="82"/>
                        <a:pt x="14" y="82"/>
                      </a:cubicBezTo>
                      <a:cubicBezTo>
                        <a:pt x="14" y="82"/>
                        <a:pt x="14" y="82"/>
                        <a:pt x="14" y="82"/>
                      </a:cubicBezTo>
                      <a:cubicBezTo>
                        <a:pt x="14" y="83"/>
                        <a:pt x="14" y="83"/>
                        <a:pt x="14" y="83"/>
                      </a:cubicBezTo>
                      <a:cubicBezTo>
                        <a:pt x="14" y="83"/>
                        <a:pt x="14" y="83"/>
                        <a:pt x="14" y="83"/>
                      </a:cubicBezTo>
                      <a:cubicBezTo>
                        <a:pt x="14" y="83"/>
                        <a:pt x="14" y="83"/>
                        <a:pt x="14" y="83"/>
                      </a:cubicBezTo>
                      <a:cubicBezTo>
                        <a:pt x="14" y="83"/>
                        <a:pt x="14" y="83"/>
                        <a:pt x="14" y="83"/>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6" y="84"/>
                        <a:pt x="16" y="84"/>
                        <a:pt x="16" y="84"/>
                      </a:cubicBezTo>
                      <a:cubicBezTo>
                        <a:pt x="16" y="84"/>
                        <a:pt x="16" y="84"/>
                        <a:pt x="16" y="84"/>
                      </a:cubicBezTo>
                      <a:cubicBezTo>
                        <a:pt x="16" y="84"/>
                        <a:pt x="16" y="84"/>
                        <a:pt x="16" y="84"/>
                      </a:cubicBezTo>
                      <a:cubicBezTo>
                        <a:pt x="16" y="85"/>
                        <a:pt x="16" y="85"/>
                        <a:pt x="16" y="85"/>
                      </a:cubicBezTo>
                      <a:cubicBezTo>
                        <a:pt x="17" y="85"/>
                        <a:pt x="17" y="85"/>
                        <a:pt x="17" y="85"/>
                      </a:cubicBezTo>
                      <a:cubicBezTo>
                        <a:pt x="17" y="85"/>
                        <a:pt x="17" y="85"/>
                        <a:pt x="17" y="85"/>
                      </a:cubicBezTo>
                      <a:cubicBezTo>
                        <a:pt x="17" y="85"/>
                        <a:pt x="17" y="85"/>
                        <a:pt x="17" y="85"/>
                      </a:cubicBezTo>
                      <a:cubicBezTo>
                        <a:pt x="17" y="85"/>
                        <a:pt x="17" y="85"/>
                        <a:pt x="17" y="85"/>
                      </a:cubicBezTo>
                      <a:cubicBezTo>
                        <a:pt x="17" y="86"/>
                        <a:pt x="17" y="86"/>
                        <a:pt x="17" y="86"/>
                      </a:cubicBezTo>
                      <a:cubicBezTo>
                        <a:pt x="17" y="86"/>
                        <a:pt x="17" y="86"/>
                        <a:pt x="17" y="86"/>
                      </a:cubicBezTo>
                      <a:cubicBezTo>
                        <a:pt x="17" y="86"/>
                        <a:pt x="17" y="86"/>
                        <a:pt x="17" y="86"/>
                      </a:cubicBezTo>
                      <a:cubicBezTo>
                        <a:pt x="18" y="86"/>
                        <a:pt x="18" y="86"/>
                        <a:pt x="18" y="86"/>
                      </a:cubicBezTo>
                      <a:cubicBezTo>
                        <a:pt x="18" y="86"/>
                        <a:pt x="18" y="86"/>
                        <a:pt x="18" y="86"/>
                      </a:cubicBezTo>
                      <a:cubicBezTo>
                        <a:pt x="18" y="86"/>
                        <a:pt x="18" y="86"/>
                        <a:pt x="18" y="86"/>
                      </a:cubicBezTo>
                      <a:cubicBezTo>
                        <a:pt x="18" y="86"/>
                        <a:pt x="18" y="86"/>
                        <a:pt x="18" y="86"/>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4"/>
                        <a:pt x="18" y="84"/>
                        <a:pt x="18" y="84"/>
                      </a:cubicBezTo>
                      <a:cubicBezTo>
                        <a:pt x="18" y="84"/>
                        <a:pt x="18" y="84"/>
                        <a:pt x="18" y="84"/>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8" y="85"/>
                        <a:pt x="18" y="85"/>
                        <a:pt x="18" y="85"/>
                      </a:cubicBezTo>
                      <a:cubicBezTo>
                        <a:pt x="19" y="85"/>
                        <a:pt x="19" y="85"/>
                        <a:pt x="19" y="85"/>
                      </a:cubicBezTo>
                      <a:cubicBezTo>
                        <a:pt x="19" y="85"/>
                        <a:pt x="19" y="85"/>
                        <a:pt x="19" y="85"/>
                      </a:cubicBezTo>
                      <a:cubicBezTo>
                        <a:pt x="19" y="84"/>
                        <a:pt x="19" y="84"/>
                        <a:pt x="19" y="84"/>
                      </a:cubicBezTo>
                      <a:cubicBezTo>
                        <a:pt x="18" y="84"/>
                        <a:pt x="18" y="84"/>
                        <a:pt x="18" y="84"/>
                      </a:cubicBezTo>
                      <a:cubicBezTo>
                        <a:pt x="18" y="84"/>
                        <a:pt x="18" y="84"/>
                        <a:pt x="18" y="84"/>
                      </a:cubicBezTo>
                      <a:cubicBezTo>
                        <a:pt x="18" y="84"/>
                        <a:pt x="18" y="84"/>
                        <a:pt x="18" y="84"/>
                      </a:cubicBezTo>
                      <a:cubicBezTo>
                        <a:pt x="18" y="84"/>
                        <a:pt x="18" y="84"/>
                        <a:pt x="18" y="84"/>
                      </a:cubicBezTo>
                      <a:cubicBezTo>
                        <a:pt x="18" y="84"/>
                        <a:pt x="18" y="84"/>
                        <a:pt x="18" y="84"/>
                      </a:cubicBezTo>
                      <a:cubicBezTo>
                        <a:pt x="18" y="84"/>
                        <a:pt x="18" y="84"/>
                        <a:pt x="18" y="84"/>
                      </a:cubicBezTo>
                      <a:cubicBezTo>
                        <a:pt x="18" y="83"/>
                        <a:pt x="18" y="83"/>
                        <a:pt x="18" y="83"/>
                      </a:cubicBezTo>
                      <a:cubicBezTo>
                        <a:pt x="18" y="84"/>
                        <a:pt x="18" y="84"/>
                        <a:pt x="18" y="84"/>
                      </a:cubicBezTo>
                      <a:cubicBezTo>
                        <a:pt x="18" y="83"/>
                        <a:pt x="18" y="83"/>
                        <a:pt x="18" y="83"/>
                      </a:cubicBezTo>
                      <a:cubicBezTo>
                        <a:pt x="18" y="83"/>
                        <a:pt x="18" y="83"/>
                        <a:pt x="18" y="83"/>
                      </a:cubicBezTo>
                      <a:cubicBezTo>
                        <a:pt x="18" y="83"/>
                        <a:pt x="18" y="83"/>
                        <a:pt x="18" y="83"/>
                      </a:cubicBezTo>
                      <a:cubicBezTo>
                        <a:pt x="18" y="83"/>
                        <a:pt x="18" y="83"/>
                        <a:pt x="18" y="83"/>
                      </a:cubicBezTo>
                      <a:cubicBezTo>
                        <a:pt x="19" y="83"/>
                        <a:pt x="19" y="83"/>
                        <a:pt x="19" y="83"/>
                      </a:cubicBezTo>
                      <a:cubicBezTo>
                        <a:pt x="19" y="83"/>
                        <a:pt x="19" y="83"/>
                        <a:pt x="19" y="83"/>
                      </a:cubicBezTo>
                      <a:cubicBezTo>
                        <a:pt x="19" y="83"/>
                        <a:pt x="19" y="83"/>
                        <a:pt x="19" y="83"/>
                      </a:cubicBezTo>
                      <a:cubicBezTo>
                        <a:pt x="19" y="83"/>
                        <a:pt x="19" y="83"/>
                        <a:pt x="19" y="83"/>
                      </a:cubicBezTo>
                      <a:cubicBezTo>
                        <a:pt x="19" y="83"/>
                        <a:pt x="19" y="83"/>
                        <a:pt x="19" y="83"/>
                      </a:cubicBezTo>
                      <a:cubicBezTo>
                        <a:pt x="19" y="82"/>
                        <a:pt x="19" y="82"/>
                        <a:pt x="19" y="82"/>
                      </a:cubicBezTo>
                      <a:cubicBezTo>
                        <a:pt x="19" y="82"/>
                        <a:pt x="19" y="82"/>
                        <a:pt x="19" y="82"/>
                      </a:cubicBezTo>
                      <a:cubicBezTo>
                        <a:pt x="18" y="82"/>
                        <a:pt x="18" y="82"/>
                        <a:pt x="18" y="82"/>
                      </a:cubicBezTo>
                      <a:cubicBezTo>
                        <a:pt x="18" y="82"/>
                        <a:pt x="18" y="82"/>
                        <a:pt x="18" y="82"/>
                      </a:cubicBezTo>
                      <a:cubicBezTo>
                        <a:pt x="18" y="82"/>
                        <a:pt x="18" y="82"/>
                        <a:pt x="18" y="82"/>
                      </a:cubicBezTo>
                      <a:cubicBezTo>
                        <a:pt x="18" y="82"/>
                        <a:pt x="18" y="82"/>
                        <a:pt x="18" y="82"/>
                      </a:cubicBezTo>
                      <a:cubicBezTo>
                        <a:pt x="19" y="81"/>
                        <a:pt x="19" y="81"/>
                        <a:pt x="19" y="81"/>
                      </a:cubicBezTo>
                      <a:cubicBezTo>
                        <a:pt x="19" y="81"/>
                        <a:pt x="19" y="81"/>
                        <a:pt x="19" y="81"/>
                      </a:cubicBezTo>
                      <a:cubicBezTo>
                        <a:pt x="19" y="80"/>
                        <a:pt x="19" y="80"/>
                        <a:pt x="19" y="80"/>
                      </a:cubicBezTo>
                      <a:cubicBezTo>
                        <a:pt x="19" y="80"/>
                        <a:pt x="19" y="80"/>
                        <a:pt x="19" y="80"/>
                      </a:cubicBezTo>
                      <a:cubicBezTo>
                        <a:pt x="19" y="80"/>
                        <a:pt x="19" y="80"/>
                        <a:pt x="19" y="80"/>
                      </a:cubicBezTo>
                      <a:cubicBezTo>
                        <a:pt x="20" y="80"/>
                        <a:pt x="20" y="80"/>
                        <a:pt x="20" y="80"/>
                      </a:cubicBezTo>
                      <a:cubicBezTo>
                        <a:pt x="20" y="80"/>
                        <a:pt x="20" y="80"/>
                        <a:pt x="20" y="80"/>
                      </a:cubicBezTo>
                      <a:cubicBezTo>
                        <a:pt x="20" y="80"/>
                        <a:pt x="20" y="80"/>
                        <a:pt x="20" y="80"/>
                      </a:cubicBezTo>
                      <a:cubicBezTo>
                        <a:pt x="20" y="80"/>
                        <a:pt x="20" y="80"/>
                        <a:pt x="20" y="80"/>
                      </a:cubicBezTo>
                      <a:cubicBezTo>
                        <a:pt x="22" y="81"/>
                        <a:pt x="22" y="81"/>
                        <a:pt x="22" y="81"/>
                      </a:cubicBezTo>
                      <a:cubicBezTo>
                        <a:pt x="22" y="81"/>
                        <a:pt x="22" y="81"/>
                        <a:pt x="22" y="82"/>
                      </a:cubicBezTo>
                      <a:cubicBezTo>
                        <a:pt x="22" y="82"/>
                        <a:pt x="22" y="82"/>
                        <a:pt x="22" y="82"/>
                      </a:cubicBezTo>
                      <a:cubicBezTo>
                        <a:pt x="22" y="82"/>
                        <a:pt x="22" y="82"/>
                        <a:pt x="22" y="82"/>
                      </a:cubicBezTo>
                      <a:cubicBezTo>
                        <a:pt x="23" y="82"/>
                        <a:pt x="23" y="82"/>
                        <a:pt x="23" y="82"/>
                      </a:cubicBezTo>
                      <a:cubicBezTo>
                        <a:pt x="23" y="82"/>
                        <a:pt x="23" y="82"/>
                        <a:pt x="23" y="82"/>
                      </a:cubicBezTo>
                      <a:cubicBezTo>
                        <a:pt x="23" y="82"/>
                        <a:pt x="23" y="82"/>
                        <a:pt x="23" y="82"/>
                      </a:cubicBezTo>
                      <a:cubicBezTo>
                        <a:pt x="23" y="82"/>
                        <a:pt x="23" y="82"/>
                        <a:pt x="23" y="82"/>
                      </a:cubicBezTo>
                      <a:cubicBezTo>
                        <a:pt x="23" y="82"/>
                        <a:pt x="23" y="82"/>
                        <a:pt x="23" y="82"/>
                      </a:cubicBezTo>
                      <a:cubicBezTo>
                        <a:pt x="24" y="82"/>
                        <a:pt x="24" y="82"/>
                        <a:pt x="24" y="82"/>
                      </a:cubicBezTo>
                      <a:cubicBezTo>
                        <a:pt x="24" y="83"/>
                        <a:pt x="24" y="83"/>
                        <a:pt x="24" y="83"/>
                      </a:cubicBezTo>
                      <a:cubicBezTo>
                        <a:pt x="24" y="83"/>
                        <a:pt x="24" y="83"/>
                        <a:pt x="24" y="83"/>
                      </a:cubicBezTo>
                      <a:cubicBezTo>
                        <a:pt x="24" y="82"/>
                        <a:pt x="24" y="82"/>
                        <a:pt x="24" y="82"/>
                      </a:cubicBezTo>
                      <a:cubicBezTo>
                        <a:pt x="24" y="82"/>
                        <a:pt x="24" y="82"/>
                        <a:pt x="24" y="82"/>
                      </a:cubicBezTo>
                      <a:cubicBezTo>
                        <a:pt x="25" y="82"/>
                        <a:pt x="25" y="82"/>
                        <a:pt x="25" y="82"/>
                      </a:cubicBezTo>
                      <a:cubicBezTo>
                        <a:pt x="25" y="82"/>
                        <a:pt x="25" y="82"/>
                        <a:pt x="25" y="82"/>
                      </a:cubicBezTo>
                      <a:cubicBezTo>
                        <a:pt x="25" y="81"/>
                        <a:pt x="25" y="81"/>
                        <a:pt x="25" y="81"/>
                      </a:cubicBezTo>
                      <a:cubicBezTo>
                        <a:pt x="25" y="81"/>
                        <a:pt x="25" y="81"/>
                        <a:pt x="25" y="81"/>
                      </a:cubicBezTo>
                      <a:cubicBezTo>
                        <a:pt x="25" y="81"/>
                        <a:pt x="25" y="81"/>
                        <a:pt x="25" y="81"/>
                      </a:cubicBezTo>
                      <a:cubicBezTo>
                        <a:pt x="26" y="81"/>
                        <a:pt x="26" y="81"/>
                        <a:pt x="26" y="81"/>
                      </a:cubicBezTo>
                      <a:cubicBezTo>
                        <a:pt x="26" y="81"/>
                        <a:pt x="26" y="81"/>
                        <a:pt x="26" y="81"/>
                      </a:cubicBezTo>
                      <a:cubicBezTo>
                        <a:pt x="26" y="81"/>
                        <a:pt x="26" y="81"/>
                        <a:pt x="26" y="81"/>
                      </a:cubicBezTo>
                      <a:cubicBezTo>
                        <a:pt x="26" y="81"/>
                        <a:pt x="26" y="81"/>
                        <a:pt x="26" y="81"/>
                      </a:cubicBezTo>
                      <a:cubicBezTo>
                        <a:pt x="27" y="81"/>
                        <a:pt x="27" y="81"/>
                        <a:pt x="27" y="81"/>
                      </a:cubicBezTo>
                      <a:cubicBezTo>
                        <a:pt x="27" y="82"/>
                        <a:pt x="27" y="82"/>
                        <a:pt x="27" y="82"/>
                      </a:cubicBezTo>
                      <a:cubicBezTo>
                        <a:pt x="26" y="82"/>
                        <a:pt x="26" y="82"/>
                        <a:pt x="26" y="82"/>
                      </a:cubicBezTo>
                      <a:cubicBezTo>
                        <a:pt x="26" y="82"/>
                        <a:pt x="26" y="82"/>
                        <a:pt x="26" y="82"/>
                      </a:cubicBezTo>
                      <a:cubicBezTo>
                        <a:pt x="27" y="82"/>
                        <a:pt x="27" y="82"/>
                        <a:pt x="27" y="82"/>
                      </a:cubicBezTo>
                      <a:cubicBezTo>
                        <a:pt x="27" y="82"/>
                        <a:pt x="27" y="82"/>
                        <a:pt x="27" y="82"/>
                      </a:cubicBezTo>
                      <a:cubicBezTo>
                        <a:pt x="28" y="83"/>
                        <a:pt x="28" y="83"/>
                        <a:pt x="28" y="83"/>
                      </a:cubicBezTo>
                      <a:cubicBezTo>
                        <a:pt x="27" y="83"/>
                        <a:pt x="27" y="83"/>
                        <a:pt x="27" y="83"/>
                      </a:cubicBezTo>
                      <a:cubicBezTo>
                        <a:pt x="27" y="83"/>
                        <a:pt x="27" y="83"/>
                        <a:pt x="27" y="83"/>
                      </a:cubicBezTo>
                      <a:cubicBezTo>
                        <a:pt x="27" y="83"/>
                        <a:pt x="27" y="83"/>
                        <a:pt x="27" y="83"/>
                      </a:cubicBezTo>
                      <a:cubicBezTo>
                        <a:pt x="27" y="83"/>
                        <a:pt x="27" y="83"/>
                        <a:pt x="27" y="83"/>
                      </a:cubicBezTo>
                      <a:cubicBezTo>
                        <a:pt x="28" y="83"/>
                        <a:pt x="28" y="83"/>
                        <a:pt x="28" y="83"/>
                      </a:cubicBezTo>
                      <a:cubicBezTo>
                        <a:pt x="28" y="83"/>
                        <a:pt x="28" y="83"/>
                        <a:pt x="28" y="83"/>
                      </a:cubicBezTo>
                      <a:cubicBezTo>
                        <a:pt x="28" y="83"/>
                        <a:pt x="28" y="83"/>
                        <a:pt x="28" y="83"/>
                      </a:cubicBezTo>
                      <a:cubicBezTo>
                        <a:pt x="28" y="83"/>
                        <a:pt x="28" y="83"/>
                        <a:pt x="28" y="83"/>
                      </a:cubicBezTo>
                      <a:cubicBezTo>
                        <a:pt x="29" y="83"/>
                        <a:pt x="29" y="83"/>
                        <a:pt x="29" y="83"/>
                      </a:cubicBezTo>
                      <a:cubicBezTo>
                        <a:pt x="29" y="83"/>
                        <a:pt x="29" y="83"/>
                        <a:pt x="29" y="83"/>
                      </a:cubicBezTo>
                      <a:cubicBezTo>
                        <a:pt x="29" y="83"/>
                        <a:pt x="29" y="83"/>
                        <a:pt x="29" y="83"/>
                      </a:cubicBezTo>
                      <a:cubicBezTo>
                        <a:pt x="29" y="83"/>
                        <a:pt x="30" y="83"/>
                        <a:pt x="30" y="83"/>
                      </a:cubicBezTo>
                      <a:cubicBezTo>
                        <a:pt x="31" y="83"/>
                        <a:pt x="31" y="83"/>
                        <a:pt x="31" y="83"/>
                      </a:cubicBezTo>
                      <a:cubicBezTo>
                        <a:pt x="31" y="82"/>
                        <a:pt x="31" y="82"/>
                        <a:pt x="31" y="82"/>
                      </a:cubicBezTo>
                      <a:cubicBezTo>
                        <a:pt x="31" y="82"/>
                        <a:pt x="31" y="82"/>
                        <a:pt x="31" y="82"/>
                      </a:cubicBezTo>
                      <a:cubicBezTo>
                        <a:pt x="31" y="82"/>
                        <a:pt x="31" y="82"/>
                        <a:pt x="31" y="82"/>
                      </a:cubicBezTo>
                      <a:cubicBezTo>
                        <a:pt x="31" y="82"/>
                        <a:pt x="31" y="82"/>
                        <a:pt x="31" y="82"/>
                      </a:cubicBezTo>
                      <a:cubicBezTo>
                        <a:pt x="31" y="83"/>
                        <a:pt x="31" y="83"/>
                        <a:pt x="31" y="83"/>
                      </a:cubicBezTo>
                      <a:cubicBezTo>
                        <a:pt x="31" y="83"/>
                        <a:pt x="31" y="83"/>
                        <a:pt x="31" y="83"/>
                      </a:cubicBezTo>
                      <a:cubicBezTo>
                        <a:pt x="30" y="83"/>
                        <a:pt x="30" y="83"/>
                        <a:pt x="30" y="83"/>
                      </a:cubicBezTo>
                      <a:cubicBezTo>
                        <a:pt x="30" y="83"/>
                        <a:pt x="30" y="83"/>
                        <a:pt x="30" y="83"/>
                      </a:cubicBezTo>
                      <a:cubicBezTo>
                        <a:pt x="30" y="83"/>
                        <a:pt x="30" y="83"/>
                        <a:pt x="30" y="83"/>
                      </a:cubicBezTo>
                      <a:cubicBezTo>
                        <a:pt x="30" y="83"/>
                        <a:pt x="30" y="83"/>
                        <a:pt x="30" y="83"/>
                      </a:cubicBezTo>
                      <a:cubicBezTo>
                        <a:pt x="29" y="83"/>
                        <a:pt x="29" y="83"/>
                        <a:pt x="29" y="83"/>
                      </a:cubicBezTo>
                      <a:cubicBezTo>
                        <a:pt x="29" y="83"/>
                        <a:pt x="29" y="83"/>
                        <a:pt x="29" y="83"/>
                      </a:cubicBezTo>
                      <a:cubicBezTo>
                        <a:pt x="29" y="84"/>
                        <a:pt x="29" y="84"/>
                        <a:pt x="29" y="84"/>
                      </a:cubicBezTo>
                      <a:cubicBezTo>
                        <a:pt x="29" y="84"/>
                        <a:pt x="29" y="84"/>
                        <a:pt x="29" y="84"/>
                      </a:cubicBezTo>
                      <a:cubicBezTo>
                        <a:pt x="30" y="84"/>
                        <a:pt x="30" y="84"/>
                        <a:pt x="30" y="84"/>
                      </a:cubicBezTo>
                      <a:cubicBezTo>
                        <a:pt x="30" y="84"/>
                        <a:pt x="30" y="84"/>
                        <a:pt x="30" y="84"/>
                      </a:cubicBezTo>
                      <a:cubicBezTo>
                        <a:pt x="30" y="84"/>
                        <a:pt x="30" y="84"/>
                        <a:pt x="31" y="84"/>
                      </a:cubicBezTo>
                      <a:cubicBezTo>
                        <a:pt x="31" y="84"/>
                        <a:pt x="31" y="84"/>
                        <a:pt x="31" y="84"/>
                      </a:cubicBezTo>
                      <a:cubicBezTo>
                        <a:pt x="31" y="83"/>
                        <a:pt x="31" y="83"/>
                        <a:pt x="31" y="83"/>
                      </a:cubicBezTo>
                      <a:cubicBezTo>
                        <a:pt x="31" y="83"/>
                        <a:pt x="31" y="83"/>
                        <a:pt x="31" y="83"/>
                      </a:cubicBezTo>
                      <a:cubicBezTo>
                        <a:pt x="31" y="83"/>
                        <a:pt x="31" y="83"/>
                        <a:pt x="31" y="83"/>
                      </a:cubicBezTo>
                      <a:cubicBezTo>
                        <a:pt x="31" y="83"/>
                        <a:pt x="31" y="83"/>
                        <a:pt x="31" y="83"/>
                      </a:cubicBezTo>
                      <a:cubicBezTo>
                        <a:pt x="31" y="83"/>
                        <a:pt x="31" y="83"/>
                        <a:pt x="31"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3" y="83"/>
                        <a:pt x="33" y="83"/>
                        <a:pt x="33" y="83"/>
                      </a:cubicBezTo>
                      <a:cubicBezTo>
                        <a:pt x="33" y="83"/>
                        <a:pt x="33" y="83"/>
                        <a:pt x="33" y="83"/>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4" y="84"/>
                        <a:pt x="34" y="84"/>
                        <a:pt x="34" y="84"/>
                      </a:cubicBezTo>
                      <a:cubicBezTo>
                        <a:pt x="34" y="84"/>
                        <a:pt x="34" y="84"/>
                        <a:pt x="34" y="84"/>
                      </a:cubicBezTo>
                      <a:cubicBezTo>
                        <a:pt x="34" y="85"/>
                        <a:pt x="34" y="85"/>
                        <a:pt x="34" y="85"/>
                      </a:cubicBezTo>
                      <a:cubicBezTo>
                        <a:pt x="34" y="85"/>
                        <a:pt x="34" y="85"/>
                        <a:pt x="34" y="85"/>
                      </a:cubicBezTo>
                      <a:cubicBezTo>
                        <a:pt x="34" y="85"/>
                        <a:pt x="34" y="85"/>
                        <a:pt x="34" y="85"/>
                      </a:cubicBezTo>
                      <a:cubicBezTo>
                        <a:pt x="34" y="85"/>
                        <a:pt x="34" y="85"/>
                        <a:pt x="34" y="85"/>
                      </a:cubicBezTo>
                      <a:cubicBezTo>
                        <a:pt x="34" y="86"/>
                        <a:pt x="34" y="86"/>
                        <a:pt x="34" y="86"/>
                      </a:cubicBezTo>
                      <a:cubicBezTo>
                        <a:pt x="34" y="85"/>
                        <a:pt x="34" y="85"/>
                        <a:pt x="34" y="85"/>
                      </a:cubicBezTo>
                      <a:cubicBezTo>
                        <a:pt x="34" y="85"/>
                        <a:pt x="34" y="85"/>
                        <a:pt x="34" y="85"/>
                      </a:cubicBezTo>
                      <a:cubicBezTo>
                        <a:pt x="34" y="85"/>
                        <a:pt x="34" y="85"/>
                        <a:pt x="34" y="85"/>
                      </a:cubicBezTo>
                      <a:cubicBezTo>
                        <a:pt x="33" y="85"/>
                        <a:pt x="33" y="85"/>
                        <a:pt x="33" y="85"/>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3" y="84"/>
                        <a:pt x="33" y="84"/>
                        <a:pt x="33" y="84"/>
                      </a:cubicBezTo>
                      <a:cubicBezTo>
                        <a:pt x="32" y="84"/>
                        <a:pt x="32" y="84"/>
                        <a:pt x="32" y="84"/>
                      </a:cubicBezTo>
                      <a:cubicBezTo>
                        <a:pt x="32" y="84"/>
                        <a:pt x="32" y="84"/>
                        <a:pt x="32" y="84"/>
                      </a:cubicBezTo>
                      <a:cubicBezTo>
                        <a:pt x="32" y="85"/>
                        <a:pt x="32" y="85"/>
                        <a:pt x="32" y="85"/>
                      </a:cubicBezTo>
                      <a:cubicBezTo>
                        <a:pt x="32" y="85"/>
                        <a:pt x="32" y="85"/>
                        <a:pt x="32" y="85"/>
                      </a:cubicBezTo>
                      <a:cubicBezTo>
                        <a:pt x="32" y="85"/>
                        <a:pt x="32" y="85"/>
                        <a:pt x="32" y="85"/>
                      </a:cubicBezTo>
                      <a:cubicBezTo>
                        <a:pt x="32" y="85"/>
                        <a:pt x="32" y="85"/>
                        <a:pt x="32" y="85"/>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2" y="84"/>
                        <a:pt x="32" y="84"/>
                        <a:pt x="32" y="84"/>
                      </a:cubicBezTo>
                      <a:cubicBezTo>
                        <a:pt x="33" y="84"/>
                        <a:pt x="33" y="84"/>
                        <a:pt x="33" y="84"/>
                      </a:cubicBezTo>
                      <a:cubicBezTo>
                        <a:pt x="33" y="84"/>
                        <a:pt x="33" y="84"/>
                        <a:pt x="33" y="84"/>
                      </a:cubicBezTo>
                      <a:cubicBezTo>
                        <a:pt x="33" y="84"/>
                        <a:pt x="33" y="84"/>
                        <a:pt x="33" y="84"/>
                      </a:cubicBezTo>
                      <a:cubicBezTo>
                        <a:pt x="33" y="83"/>
                        <a:pt x="33" y="83"/>
                        <a:pt x="33"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2" y="83"/>
                        <a:pt x="32" y="83"/>
                        <a:pt x="32" y="83"/>
                      </a:cubicBezTo>
                      <a:cubicBezTo>
                        <a:pt x="31" y="83"/>
                        <a:pt x="31" y="83"/>
                        <a:pt x="31" y="83"/>
                      </a:cubicBezTo>
                      <a:cubicBezTo>
                        <a:pt x="31" y="83"/>
                        <a:pt x="31" y="83"/>
                        <a:pt x="31" y="83"/>
                      </a:cubicBezTo>
                      <a:cubicBezTo>
                        <a:pt x="31" y="83"/>
                        <a:pt x="31" y="83"/>
                        <a:pt x="31" y="83"/>
                      </a:cubicBezTo>
                      <a:cubicBezTo>
                        <a:pt x="31" y="84"/>
                        <a:pt x="31" y="84"/>
                        <a:pt x="31" y="84"/>
                      </a:cubicBezTo>
                      <a:cubicBezTo>
                        <a:pt x="31" y="84"/>
                        <a:pt x="31" y="84"/>
                        <a:pt x="31" y="84"/>
                      </a:cubicBezTo>
                      <a:cubicBezTo>
                        <a:pt x="31" y="84"/>
                        <a:pt x="31" y="84"/>
                        <a:pt x="31" y="84"/>
                      </a:cubicBezTo>
                      <a:cubicBezTo>
                        <a:pt x="31" y="84"/>
                        <a:pt x="31" y="84"/>
                        <a:pt x="31" y="84"/>
                      </a:cubicBezTo>
                      <a:cubicBezTo>
                        <a:pt x="31" y="84"/>
                        <a:pt x="31" y="84"/>
                        <a:pt x="31" y="84"/>
                      </a:cubicBezTo>
                      <a:cubicBezTo>
                        <a:pt x="31" y="84"/>
                        <a:pt x="31" y="84"/>
                        <a:pt x="31" y="84"/>
                      </a:cubicBezTo>
                      <a:cubicBezTo>
                        <a:pt x="30" y="84"/>
                        <a:pt x="30" y="84"/>
                        <a:pt x="30" y="84"/>
                      </a:cubicBezTo>
                      <a:cubicBezTo>
                        <a:pt x="30" y="84"/>
                        <a:pt x="30" y="84"/>
                        <a:pt x="30" y="84"/>
                      </a:cubicBezTo>
                      <a:cubicBezTo>
                        <a:pt x="30" y="84"/>
                        <a:pt x="30" y="84"/>
                        <a:pt x="30" y="84"/>
                      </a:cubicBezTo>
                      <a:cubicBezTo>
                        <a:pt x="31" y="84"/>
                        <a:pt x="31" y="84"/>
                        <a:pt x="31" y="84"/>
                      </a:cubicBezTo>
                      <a:cubicBezTo>
                        <a:pt x="31" y="84"/>
                        <a:pt x="31" y="84"/>
                        <a:pt x="31" y="84"/>
                      </a:cubicBezTo>
                      <a:cubicBezTo>
                        <a:pt x="31" y="85"/>
                        <a:pt x="31" y="85"/>
                        <a:pt x="31" y="85"/>
                      </a:cubicBezTo>
                      <a:cubicBezTo>
                        <a:pt x="30" y="85"/>
                        <a:pt x="30" y="85"/>
                        <a:pt x="30" y="85"/>
                      </a:cubicBezTo>
                      <a:cubicBezTo>
                        <a:pt x="30" y="84"/>
                        <a:pt x="30" y="84"/>
                        <a:pt x="30" y="84"/>
                      </a:cubicBezTo>
                      <a:cubicBezTo>
                        <a:pt x="30" y="84"/>
                        <a:pt x="30" y="84"/>
                        <a:pt x="30" y="84"/>
                      </a:cubicBezTo>
                      <a:cubicBezTo>
                        <a:pt x="29" y="84"/>
                        <a:pt x="29" y="84"/>
                        <a:pt x="29" y="84"/>
                      </a:cubicBezTo>
                      <a:cubicBezTo>
                        <a:pt x="28" y="84"/>
                        <a:pt x="28" y="84"/>
                        <a:pt x="28" y="84"/>
                      </a:cubicBezTo>
                      <a:cubicBezTo>
                        <a:pt x="28" y="84"/>
                        <a:pt x="28" y="84"/>
                        <a:pt x="28" y="84"/>
                      </a:cubicBezTo>
                      <a:cubicBezTo>
                        <a:pt x="28" y="83"/>
                        <a:pt x="28" y="83"/>
                        <a:pt x="28" y="83"/>
                      </a:cubicBezTo>
                      <a:cubicBezTo>
                        <a:pt x="27" y="83"/>
                        <a:pt x="27" y="83"/>
                        <a:pt x="27" y="83"/>
                      </a:cubicBezTo>
                      <a:cubicBezTo>
                        <a:pt x="26" y="83"/>
                        <a:pt x="26" y="83"/>
                        <a:pt x="26" y="83"/>
                      </a:cubicBezTo>
                      <a:cubicBezTo>
                        <a:pt x="25" y="83"/>
                        <a:pt x="25" y="83"/>
                        <a:pt x="25" y="83"/>
                      </a:cubicBezTo>
                      <a:cubicBezTo>
                        <a:pt x="25" y="83"/>
                        <a:pt x="25" y="83"/>
                        <a:pt x="25" y="83"/>
                      </a:cubicBezTo>
                      <a:cubicBezTo>
                        <a:pt x="24" y="83"/>
                        <a:pt x="24" y="83"/>
                        <a:pt x="24" y="83"/>
                      </a:cubicBezTo>
                      <a:cubicBezTo>
                        <a:pt x="24" y="83"/>
                        <a:pt x="24" y="83"/>
                        <a:pt x="24" y="83"/>
                      </a:cubicBezTo>
                      <a:cubicBezTo>
                        <a:pt x="23" y="83"/>
                        <a:pt x="23" y="83"/>
                        <a:pt x="23" y="83"/>
                      </a:cubicBezTo>
                      <a:cubicBezTo>
                        <a:pt x="23" y="82"/>
                        <a:pt x="23" y="82"/>
                        <a:pt x="23" y="82"/>
                      </a:cubicBezTo>
                      <a:cubicBezTo>
                        <a:pt x="23" y="82"/>
                        <a:pt x="23" y="82"/>
                        <a:pt x="23" y="82"/>
                      </a:cubicBezTo>
                      <a:cubicBezTo>
                        <a:pt x="23" y="82"/>
                        <a:pt x="23" y="82"/>
                        <a:pt x="23" y="82"/>
                      </a:cubicBezTo>
                      <a:cubicBezTo>
                        <a:pt x="22" y="82"/>
                        <a:pt x="22" y="82"/>
                        <a:pt x="22" y="82"/>
                      </a:cubicBezTo>
                      <a:cubicBezTo>
                        <a:pt x="22" y="82"/>
                        <a:pt x="22" y="82"/>
                        <a:pt x="22" y="82"/>
                      </a:cubicBezTo>
                      <a:cubicBezTo>
                        <a:pt x="22" y="82"/>
                        <a:pt x="22" y="82"/>
                        <a:pt x="22" y="82"/>
                      </a:cubicBezTo>
                      <a:cubicBezTo>
                        <a:pt x="22" y="82"/>
                        <a:pt x="22" y="82"/>
                        <a:pt x="22" y="82"/>
                      </a:cubicBezTo>
                      <a:cubicBezTo>
                        <a:pt x="21" y="83"/>
                        <a:pt x="21" y="83"/>
                        <a:pt x="21" y="83"/>
                      </a:cubicBezTo>
                      <a:cubicBezTo>
                        <a:pt x="21" y="83"/>
                        <a:pt x="21" y="83"/>
                        <a:pt x="21" y="83"/>
                      </a:cubicBezTo>
                      <a:cubicBezTo>
                        <a:pt x="21" y="83"/>
                        <a:pt x="21" y="83"/>
                        <a:pt x="21" y="83"/>
                      </a:cubicBezTo>
                      <a:cubicBezTo>
                        <a:pt x="21" y="83"/>
                        <a:pt x="21" y="83"/>
                        <a:pt x="21" y="83"/>
                      </a:cubicBezTo>
                      <a:cubicBezTo>
                        <a:pt x="21" y="83"/>
                        <a:pt x="21" y="83"/>
                        <a:pt x="21" y="83"/>
                      </a:cubicBezTo>
                      <a:cubicBezTo>
                        <a:pt x="20" y="82"/>
                        <a:pt x="20" y="82"/>
                        <a:pt x="20" y="82"/>
                      </a:cubicBezTo>
                      <a:cubicBezTo>
                        <a:pt x="20" y="83"/>
                        <a:pt x="20" y="83"/>
                        <a:pt x="20" y="83"/>
                      </a:cubicBezTo>
                      <a:cubicBezTo>
                        <a:pt x="20" y="83"/>
                        <a:pt x="20" y="83"/>
                        <a:pt x="20" y="83"/>
                      </a:cubicBezTo>
                      <a:cubicBezTo>
                        <a:pt x="20" y="83"/>
                        <a:pt x="20" y="83"/>
                        <a:pt x="20" y="83"/>
                      </a:cubicBezTo>
                      <a:cubicBezTo>
                        <a:pt x="20" y="83"/>
                        <a:pt x="20" y="83"/>
                        <a:pt x="20" y="83"/>
                      </a:cubicBezTo>
                      <a:cubicBezTo>
                        <a:pt x="20" y="83"/>
                        <a:pt x="20" y="83"/>
                        <a:pt x="20" y="83"/>
                      </a:cubicBezTo>
                      <a:cubicBezTo>
                        <a:pt x="19" y="83"/>
                        <a:pt x="19" y="83"/>
                        <a:pt x="19" y="83"/>
                      </a:cubicBezTo>
                      <a:cubicBezTo>
                        <a:pt x="19" y="83"/>
                        <a:pt x="19" y="83"/>
                        <a:pt x="19" y="83"/>
                      </a:cubicBezTo>
                      <a:cubicBezTo>
                        <a:pt x="19" y="84"/>
                        <a:pt x="19" y="84"/>
                        <a:pt x="19" y="84"/>
                      </a:cubicBezTo>
                      <a:cubicBezTo>
                        <a:pt x="19" y="84"/>
                        <a:pt x="19" y="84"/>
                        <a:pt x="19" y="84"/>
                      </a:cubicBezTo>
                      <a:cubicBezTo>
                        <a:pt x="20" y="84"/>
                        <a:pt x="20" y="84"/>
                        <a:pt x="20" y="84"/>
                      </a:cubicBezTo>
                      <a:cubicBezTo>
                        <a:pt x="20" y="84"/>
                        <a:pt x="20" y="84"/>
                        <a:pt x="20" y="84"/>
                      </a:cubicBezTo>
                      <a:cubicBezTo>
                        <a:pt x="20" y="84"/>
                        <a:pt x="20" y="84"/>
                        <a:pt x="20" y="84"/>
                      </a:cubicBezTo>
                      <a:cubicBezTo>
                        <a:pt x="20" y="85"/>
                        <a:pt x="20" y="85"/>
                        <a:pt x="20" y="85"/>
                      </a:cubicBezTo>
                      <a:cubicBezTo>
                        <a:pt x="20" y="85"/>
                        <a:pt x="20" y="85"/>
                        <a:pt x="20" y="85"/>
                      </a:cubicBezTo>
                      <a:cubicBezTo>
                        <a:pt x="21" y="85"/>
                        <a:pt x="21" y="85"/>
                        <a:pt x="21" y="85"/>
                      </a:cubicBezTo>
                      <a:cubicBezTo>
                        <a:pt x="21" y="85"/>
                        <a:pt x="21" y="85"/>
                        <a:pt x="21" y="85"/>
                      </a:cubicBezTo>
                      <a:cubicBezTo>
                        <a:pt x="21" y="85"/>
                        <a:pt x="21" y="85"/>
                        <a:pt x="21" y="85"/>
                      </a:cubicBezTo>
                      <a:cubicBezTo>
                        <a:pt x="21" y="85"/>
                        <a:pt x="21" y="85"/>
                        <a:pt x="21" y="85"/>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1" y="87"/>
                        <a:pt x="21" y="87"/>
                        <a:pt x="21" y="87"/>
                      </a:cubicBezTo>
                      <a:cubicBezTo>
                        <a:pt x="20" y="87"/>
                        <a:pt x="20" y="87"/>
                        <a:pt x="20" y="87"/>
                      </a:cubicBezTo>
                      <a:cubicBezTo>
                        <a:pt x="21" y="87"/>
                        <a:pt x="21" y="87"/>
                        <a:pt x="21" y="87"/>
                      </a:cubicBezTo>
                      <a:cubicBezTo>
                        <a:pt x="21" y="87"/>
                        <a:pt x="21" y="87"/>
                        <a:pt x="21" y="87"/>
                      </a:cubicBezTo>
                      <a:cubicBezTo>
                        <a:pt x="21" y="88"/>
                        <a:pt x="21" y="88"/>
                        <a:pt x="21" y="88"/>
                      </a:cubicBezTo>
                      <a:cubicBezTo>
                        <a:pt x="21" y="88"/>
                        <a:pt x="21" y="88"/>
                        <a:pt x="21" y="88"/>
                      </a:cubicBezTo>
                      <a:cubicBezTo>
                        <a:pt x="21" y="88"/>
                        <a:pt x="21" y="88"/>
                        <a:pt x="21" y="88"/>
                      </a:cubicBezTo>
                      <a:cubicBezTo>
                        <a:pt x="22" y="88"/>
                        <a:pt x="22" y="88"/>
                        <a:pt x="22" y="88"/>
                      </a:cubicBezTo>
                      <a:cubicBezTo>
                        <a:pt x="22" y="88"/>
                        <a:pt x="22" y="88"/>
                        <a:pt x="22" y="88"/>
                      </a:cubicBezTo>
                      <a:cubicBezTo>
                        <a:pt x="22" y="88"/>
                        <a:pt x="22" y="88"/>
                        <a:pt x="22" y="88"/>
                      </a:cubicBezTo>
                      <a:cubicBezTo>
                        <a:pt x="21" y="88"/>
                        <a:pt x="21" y="88"/>
                        <a:pt x="21" y="88"/>
                      </a:cubicBezTo>
                      <a:cubicBezTo>
                        <a:pt x="21" y="88"/>
                        <a:pt x="21" y="88"/>
                        <a:pt x="21" y="88"/>
                      </a:cubicBezTo>
                      <a:cubicBezTo>
                        <a:pt x="21" y="88"/>
                        <a:pt x="21" y="88"/>
                        <a:pt x="21" y="88"/>
                      </a:cubicBezTo>
                      <a:cubicBezTo>
                        <a:pt x="21" y="89"/>
                        <a:pt x="21" y="89"/>
                        <a:pt x="21" y="89"/>
                      </a:cubicBezTo>
                      <a:cubicBezTo>
                        <a:pt x="22" y="89"/>
                        <a:pt x="22" y="89"/>
                        <a:pt x="22" y="89"/>
                      </a:cubicBezTo>
                      <a:cubicBezTo>
                        <a:pt x="22" y="89"/>
                        <a:pt x="22" y="89"/>
                        <a:pt x="22" y="89"/>
                      </a:cubicBezTo>
                      <a:cubicBezTo>
                        <a:pt x="22" y="89"/>
                        <a:pt x="22" y="89"/>
                        <a:pt x="22" y="89"/>
                      </a:cubicBezTo>
                      <a:cubicBezTo>
                        <a:pt x="22" y="90"/>
                        <a:pt x="22" y="90"/>
                        <a:pt x="22" y="90"/>
                      </a:cubicBezTo>
                      <a:cubicBezTo>
                        <a:pt x="22" y="91"/>
                        <a:pt x="22" y="91"/>
                        <a:pt x="22" y="91"/>
                      </a:cubicBezTo>
                      <a:cubicBezTo>
                        <a:pt x="22" y="91"/>
                        <a:pt x="22" y="91"/>
                        <a:pt x="22" y="91"/>
                      </a:cubicBezTo>
                      <a:cubicBezTo>
                        <a:pt x="22" y="92"/>
                        <a:pt x="22" y="92"/>
                        <a:pt x="22" y="92"/>
                      </a:cubicBezTo>
                      <a:cubicBezTo>
                        <a:pt x="22" y="93"/>
                        <a:pt x="22" y="93"/>
                        <a:pt x="22" y="93"/>
                      </a:cubicBezTo>
                      <a:cubicBezTo>
                        <a:pt x="23" y="93"/>
                        <a:pt x="23" y="93"/>
                        <a:pt x="23" y="93"/>
                      </a:cubicBezTo>
                      <a:cubicBezTo>
                        <a:pt x="23" y="93"/>
                        <a:pt x="23" y="93"/>
                        <a:pt x="23" y="93"/>
                      </a:cubicBezTo>
                      <a:cubicBezTo>
                        <a:pt x="23" y="93"/>
                        <a:pt x="23" y="93"/>
                        <a:pt x="23" y="93"/>
                      </a:cubicBezTo>
                      <a:cubicBezTo>
                        <a:pt x="23" y="93"/>
                        <a:pt x="23" y="93"/>
                        <a:pt x="23" y="93"/>
                      </a:cubicBezTo>
                      <a:cubicBezTo>
                        <a:pt x="23" y="93"/>
                        <a:pt x="23" y="93"/>
                        <a:pt x="23" y="93"/>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3" y="94"/>
                        <a:pt x="23" y="94"/>
                        <a:pt x="23" y="94"/>
                      </a:cubicBezTo>
                      <a:cubicBezTo>
                        <a:pt x="22" y="94"/>
                        <a:pt x="22" y="94"/>
                        <a:pt x="22" y="94"/>
                      </a:cubicBezTo>
                      <a:cubicBezTo>
                        <a:pt x="22" y="94"/>
                        <a:pt x="22" y="94"/>
                        <a:pt x="22" y="94"/>
                      </a:cubicBezTo>
                      <a:cubicBezTo>
                        <a:pt x="22" y="93"/>
                        <a:pt x="22" y="93"/>
                        <a:pt x="22" y="93"/>
                      </a:cubicBezTo>
                      <a:cubicBezTo>
                        <a:pt x="22" y="93"/>
                        <a:pt x="22" y="93"/>
                        <a:pt x="22" y="93"/>
                      </a:cubicBezTo>
                      <a:cubicBezTo>
                        <a:pt x="22" y="93"/>
                        <a:pt x="22" y="93"/>
                        <a:pt x="22" y="93"/>
                      </a:cubicBezTo>
                      <a:cubicBezTo>
                        <a:pt x="22" y="93"/>
                        <a:pt x="22" y="93"/>
                        <a:pt x="22" y="93"/>
                      </a:cubicBezTo>
                      <a:cubicBezTo>
                        <a:pt x="21" y="93"/>
                        <a:pt x="21" y="93"/>
                        <a:pt x="21" y="93"/>
                      </a:cubicBezTo>
                      <a:cubicBezTo>
                        <a:pt x="21" y="93"/>
                        <a:pt x="21" y="93"/>
                        <a:pt x="21" y="93"/>
                      </a:cubicBezTo>
                      <a:cubicBezTo>
                        <a:pt x="21" y="93"/>
                        <a:pt x="21" y="93"/>
                        <a:pt x="21" y="93"/>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0" y="92"/>
                        <a:pt x="20" y="92"/>
                        <a:pt x="20" y="92"/>
                      </a:cubicBezTo>
                      <a:cubicBezTo>
                        <a:pt x="20" y="92"/>
                        <a:pt x="20" y="92"/>
                        <a:pt x="20" y="92"/>
                      </a:cubicBezTo>
                      <a:cubicBezTo>
                        <a:pt x="20" y="91"/>
                        <a:pt x="20" y="91"/>
                        <a:pt x="20" y="91"/>
                      </a:cubicBezTo>
                      <a:cubicBezTo>
                        <a:pt x="20" y="91"/>
                        <a:pt x="20" y="91"/>
                        <a:pt x="20" y="91"/>
                      </a:cubicBezTo>
                      <a:cubicBezTo>
                        <a:pt x="20" y="91"/>
                        <a:pt x="20" y="91"/>
                        <a:pt x="20" y="91"/>
                      </a:cubicBezTo>
                      <a:cubicBezTo>
                        <a:pt x="20" y="91"/>
                        <a:pt x="20" y="91"/>
                        <a:pt x="20" y="91"/>
                      </a:cubicBezTo>
                      <a:cubicBezTo>
                        <a:pt x="19" y="91"/>
                        <a:pt x="19" y="91"/>
                        <a:pt x="19" y="91"/>
                      </a:cubicBezTo>
                      <a:cubicBezTo>
                        <a:pt x="19" y="91"/>
                        <a:pt x="19" y="91"/>
                        <a:pt x="19" y="91"/>
                      </a:cubicBezTo>
                      <a:cubicBezTo>
                        <a:pt x="19" y="91"/>
                        <a:pt x="19" y="91"/>
                        <a:pt x="19" y="91"/>
                      </a:cubicBezTo>
                      <a:cubicBezTo>
                        <a:pt x="19" y="91"/>
                        <a:pt x="19" y="91"/>
                        <a:pt x="19" y="91"/>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90"/>
                        <a:pt x="19" y="90"/>
                        <a:pt x="19" y="90"/>
                      </a:cubicBezTo>
                      <a:cubicBezTo>
                        <a:pt x="19" y="89"/>
                        <a:pt x="19" y="89"/>
                        <a:pt x="19" y="89"/>
                      </a:cubicBezTo>
                      <a:cubicBezTo>
                        <a:pt x="19" y="89"/>
                        <a:pt x="19" y="89"/>
                        <a:pt x="19" y="89"/>
                      </a:cubicBezTo>
                      <a:cubicBezTo>
                        <a:pt x="19" y="89"/>
                        <a:pt x="19" y="89"/>
                        <a:pt x="19" y="89"/>
                      </a:cubicBezTo>
                      <a:cubicBezTo>
                        <a:pt x="19" y="89"/>
                        <a:pt x="19" y="89"/>
                        <a:pt x="19" y="89"/>
                      </a:cubicBezTo>
                      <a:cubicBezTo>
                        <a:pt x="19" y="89"/>
                        <a:pt x="19" y="89"/>
                        <a:pt x="19" y="89"/>
                      </a:cubicBezTo>
                      <a:cubicBezTo>
                        <a:pt x="19" y="88"/>
                        <a:pt x="19" y="88"/>
                        <a:pt x="19" y="88"/>
                      </a:cubicBezTo>
                      <a:cubicBezTo>
                        <a:pt x="19" y="88"/>
                        <a:pt x="19" y="88"/>
                        <a:pt x="19" y="88"/>
                      </a:cubicBezTo>
                      <a:cubicBezTo>
                        <a:pt x="19" y="88"/>
                        <a:pt x="19" y="88"/>
                        <a:pt x="19" y="88"/>
                      </a:cubicBezTo>
                      <a:cubicBezTo>
                        <a:pt x="19" y="88"/>
                        <a:pt x="19" y="88"/>
                        <a:pt x="19" y="88"/>
                      </a:cubicBezTo>
                      <a:cubicBezTo>
                        <a:pt x="19" y="88"/>
                        <a:pt x="19" y="88"/>
                        <a:pt x="19" y="88"/>
                      </a:cubicBezTo>
                      <a:cubicBezTo>
                        <a:pt x="19" y="88"/>
                        <a:pt x="19" y="88"/>
                        <a:pt x="19" y="88"/>
                      </a:cubicBezTo>
                      <a:cubicBezTo>
                        <a:pt x="19" y="87"/>
                        <a:pt x="19" y="87"/>
                        <a:pt x="19" y="87"/>
                      </a:cubicBezTo>
                      <a:cubicBezTo>
                        <a:pt x="19" y="87"/>
                        <a:pt x="19" y="87"/>
                        <a:pt x="19" y="87"/>
                      </a:cubicBezTo>
                      <a:cubicBezTo>
                        <a:pt x="19" y="87"/>
                        <a:pt x="19" y="87"/>
                        <a:pt x="19" y="87"/>
                      </a:cubicBezTo>
                      <a:cubicBezTo>
                        <a:pt x="19" y="87"/>
                        <a:pt x="19" y="87"/>
                        <a:pt x="19" y="87"/>
                      </a:cubicBezTo>
                      <a:cubicBezTo>
                        <a:pt x="19" y="87"/>
                        <a:pt x="19" y="87"/>
                        <a:pt x="19" y="87"/>
                      </a:cubicBezTo>
                      <a:cubicBezTo>
                        <a:pt x="19" y="87"/>
                        <a:pt x="19" y="87"/>
                        <a:pt x="19" y="87"/>
                      </a:cubicBezTo>
                      <a:cubicBezTo>
                        <a:pt x="19" y="86"/>
                        <a:pt x="19" y="86"/>
                        <a:pt x="19" y="86"/>
                      </a:cubicBezTo>
                      <a:cubicBezTo>
                        <a:pt x="19" y="86"/>
                        <a:pt x="19" y="86"/>
                        <a:pt x="19" y="86"/>
                      </a:cubicBezTo>
                      <a:cubicBezTo>
                        <a:pt x="19" y="86"/>
                        <a:pt x="19" y="86"/>
                        <a:pt x="19" y="86"/>
                      </a:cubicBezTo>
                      <a:cubicBezTo>
                        <a:pt x="18" y="86"/>
                        <a:pt x="18" y="86"/>
                        <a:pt x="18" y="86"/>
                      </a:cubicBezTo>
                      <a:cubicBezTo>
                        <a:pt x="18" y="86"/>
                        <a:pt x="18" y="86"/>
                        <a:pt x="18" y="86"/>
                      </a:cubicBezTo>
                      <a:cubicBezTo>
                        <a:pt x="18" y="86"/>
                        <a:pt x="18" y="86"/>
                        <a:pt x="18" y="86"/>
                      </a:cubicBezTo>
                      <a:cubicBezTo>
                        <a:pt x="17" y="86"/>
                        <a:pt x="17" y="86"/>
                        <a:pt x="17" y="86"/>
                      </a:cubicBezTo>
                      <a:cubicBezTo>
                        <a:pt x="17" y="86"/>
                        <a:pt x="17" y="86"/>
                        <a:pt x="17" y="86"/>
                      </a:cubicBezTo>
                      <a:cubicBezTo>
                        <a:pt x="17" y="86"/>
                        <a:pt x="17" y="86"/>
                        <a:pt x="17" y="86"/>
                      </a:cubicBezTo>
                      <a:cubicBezTo>
                        <a:pt x="17" y="87"/>
                        <a:pt x="17" y="87"/>
                        <a:pt x="17" y="87"/>
                      </a:cubicBezTo>
                      <a:cubicBezTo>
                        <a:pt x="17" y="88"/>
                        <a:pt x="17" y="88"/>
                        <a:pt x="17" y="88"/>
                      </a:cubicBezTo>
                      <a:cubicBezTo>
                        <a:pt x="17" y="88"/>
                        <a:pt x="17" y="88"/>
                        <a:pt x="17" y="88"/>
                      </a:cubicBezTo>
                      <a:cubicBezTo>
                        <a:pt x="17" y="89"/>
                        <a:pt x="17" y="89"/>
                        <a:pt x="17" y="89"/>
                      </a:cubicBezTo>
                      <a:cubicBezTo>
                        <a:pt x="17" y="89"/>
                        <a:pt x="17" y="89"/>
                        <a:pt x="17" y="89"/>
                      </a:cubicBezTo>
                      <a:cubicBezTo>
                        <a:pt x="17" y="90"/>
                        <a:pt x="17" y="90"/>
                        <a:pt x="17" y="90"/>
                      </a:cubicBezTo>
                      <a:cubicBezTo>
                        <a:pt x="17" y="90"/>
                        <a:pt x="17" y="90"/>
                        <a:pt x="17" y="90"/>
                      </a:cubicBezTo>
                      <a:cubicBezTo>
                        <a:pt x="17" y="90"/>
                        <a:pt x="17" y="90"/>
                        <a:pt x="17" y="90"/>
                      </a:cubicBezTo>
                      <a:cubicBezTo>
                        <a:pt x="16" y="90"/>
                        <a:pt x="16" y="90"/>
                        <a:pt x="16" y="90"/>
                      </a:cubicBezTo>
                      <a:cubicBezTo>
                        <a:pt x="16" y="90"/>
                        <a:pt x="16" y="90"/>
                        <a:pt x="16" y="90"/>
                      </a:cubicBezTo>
                      <a:cubicBezTo>
                        <a:pt x="16" y="90"/>
                        <a:pt x="16" y="90"/>
                        <a:pt x="16" y="90"/>
                      </a:cubicBezTo>
                      <a:cubicBezTo>
                        <a:pt x="16" y="90"/>
                        <a:pt x="16" y="90"/>
                        <a:pt x="16" y="90"/>
                      </a:cubicBezTo>
                      <a:cubicBezTo>
                        <a:pt x="16" y="91"/>
                        <a:pt x="16" y="91"/>
                        <a:pt x="16" y="91"/>
                      </a:cubicBezTo>
                      <a:cubicBezTo>
                        <a:pt x="16" y="91"/>
                        <a:pt x="16" y="91"/>
                        <a:pt x="16" y="91"/>
                      </a:cubicBezTo>
                      <a:cubicBezTo>
                        <a:pt x="16" y="91"/>
                        <a:pt x="16" y="91"/>
                        <a:pt x="16" y="91"/>
                      </a:cubicBezTo>
                      <a:cubicBezTo>
                        <a:pt x="16" y="92"/>
                        <a:pt x="16" y="92"/>
                        <a:pt x="16" y="92"/>
                      </a:cubicBezTo>
                      <a:cubicBezTo>
                        <a:pt x="16" y="92"/>
                        <a:pt x="16" y="92"/>
                        <a:pt x="16" y="92"/>
                      </a:cubicBezTo>
                      <a:cubicBezTo>
                        <a:pt x="16" y="92"/>
                        <a:pt x="16" y="92"/>
                        <a:pt x="16" y="92"/>
                      </a:cubicBezTo>
                      <a:cubicBezTo>
                        <a:pt x="16" y="92"/>
                        <a:pt x="16" y="92"/>
                        <a:pt x="16" y="92"/>
                      </a:cubicBezTo>
                      <a:cubicBezTo>
                        <a:pt x="16" y="92"/>
                        <a:pt x="16" y="92"/>
                        <a:pt x="16" y="92"/>
                      </a:cubicBezTo>
                      <a:cubicBezTo>
                        <a:pt x="17" y="92"/>
                        <a:pt x="17" y="92"/>
                        <a:pt x="17" y="92"/>
                      </a:cubicBezTo>
                      <a:cubicBezTo>
                        <a:pt x="17" y="92"/>
                        <a:pt x="17" y="92"/>
                        <a:pt x="17" y="92"/>
                      </a:cubicBezTo>
                      <a:cubicBezTo>
                        <a:pt x="17" y="92"/>
                        <a:pt x="17" y="92"/>
                        <a:pt x="17" y="92"/>
                      </a:cubicBezTo>
                      <a:cubicBezTo>
                        <a:pt x="17" y="92"/>
                        <a:pt x="17" y="92"/>
                        <a:pt x="17" y="92"/>
                      </a:cubicBezTo>
                      <a:cubicBezTo>
                        <a:pt x="17" y="93"/>
                        <a:pt x="17" y="93"/>
                        <a:pt x="17" y="93"/>
                      </a:cubicBezTo>
                      <a:cubicBezTo>
                        <a:pt x="17" y="94"/>
                        <a:pt x="17" y="94"/>
                        <a:pt x="17" y="94"/>
                      </a:cubicBezTo>
                      <a:cubicBezTo>
                        <a:pt x="17" y="95"/>
                        <a:pt x="17" y="95"/>
                        <a:pt x="17" y="95"/>
                      </a:cubicBezTo>
                      <a:cubicBezTo>
                        <a:pt x="17" y="95"/>
                        <a:pt x="17" y="95"/>
                        <a:pt x="17" y="95"/>
                      </a:cubicBezTo>
                      <a:cubicBezTo>
                        <a:pt x="17" y="95"/>
                        <a:pt x="17" y="95"/>
                        <a:pt x="17" y="95"/>
                      </a:cubicBezTo>
                      <a:cubicBezTo>
                        <a:pt x="17" y="95"/>
                        <a:pt x="17" y="96"/>
                        <a:pt x="17" y="97"/>
                      </a:cubicBezTo>
                      <a:cubicBezTo>
                        <a:pt x="17" y="97"/>
                        <a:pt x="17" y="97"/>
                        <a:pt x="17" y="97"/>
                      </a:cubicBezTo>
                      <a:cubicBezTo>
                        <a:pt x="17" y="97"/>
                        <a:pt x="17" y="97"/>
                        <a:pt x="17" y="97"/>
                      </a:cubicBezTo>
                      <a:cubicBezTo>
                        <a:pt x="17" y="97"/>
                        <a:pt x="17" y="97"/>
                        <a:pt x="17" y="97"/>
                      </a:cubicBezTo>
                      <a:cubicBezTo>
                        <a:pt x="17" y="98"/>
                        <a:pt x="17" y="98"/>
                        <a:pt x="17" y="98"/>
                      </a:cubicBezTo>
                      <a:cubicBezTo>
                        <a:pt x="17" y="98"/>
                        <a:pt x="17" y="98"/>
                        <a:pt x="17" y="98"/>
                      </a:cubicBezTo>
                      <a:cubicBezTo>
                        <a:pt x="17" y="98"/>
                        <a:pt x="17" y="98"/>
                        <a:pt x="17" y="98"/>
                      </a:cubicBezTo>
                      <a:cubicBezTo>
                        <a:pt x="17" y="98"/>
                        <a:pt x="17" y="98"/>
                        <a:pt x="17" y="98"/>
                      </a:cubicBezTo>
                      <a:cubicBezTo>
                        <a:pt x="17" y="99"/>
                        <a:pt x="17" y="99"/>
                        <a:pt x="17" y="99"/>
                      </a:cubicBezTo>
                      <a:cubicBezTo>
                        <a:pt x="17" y="99"/>
                        <a:pt x="17" y="99"/>
                        <a:pt x="17" y="99"/>
                      </a:cubicBezTo>
                      <a:cubicBezTo>
                        <a:pt x="17" y="99"/>
                        <a:pt x="17" y="99"/>
                        <a:pt x="17" y="99"/>
                      </a:cubicBezTo>
                      <a:cubicBezTo>
                        <a:pt x="17" y="99"/>
                        <a:pt x="17" y="99"/>
                        <a:pt x="17" y="99"/>
                      </a:cubicBezTo>
                      <a:cubicBezTo>
                        <a:pt x="17" y="100"/>
                        <a:pt x="17" y="100"/>
                        <a:pt x="17" y="100"/>
                      </a:cubicBezTo>
                      <a:cubicBezTo>
                        <a:pt x="17" y="100"/>
                        <a:pt x="17" y="100"/>
                        <a:pt x="17" y="100"/>
                      </a:cubicBezTo>
                      <a:cubicBezTo>
                        <a:pt x="18" y="100"/>
                        <a:pt x="18" y="100"/>
                        <a:pt x="18" y="100"/>
                      </a:cubicBezTo>
                      <a:cubicBezTo>
                        <a:pt x="18" y="100"/>
                        <a:pt x="18" y="100"/>
                        <a:pt x="18" y="100"/>
                      </a:cubicBezTo>
                      <a:cubicBezTo>
                        <a:pt x="18" y="100"/>
                        <a:pt x="18" y="100"/>
                        <a:pt x="18" y="100"/>
                      </a:cubicBezTo>
                      <a:cubicBezTo>
                        <a:pt x="18" y="100"/>
                        <a:pt x="18" y="100"/>
                        <a:pt x="18" y="100"/>
                      </a:cubicBezTo>
                      <a:cubicBezTo>
                        <a:pt x="18" y="100"/>
                        <a:pt x="18" y="100"/>
                        <a:pt x="18" y="100"/>
                      </a:cubicBezTo>
                      <a:cubicBezTo>
                        <a:pt x="18" y="101"/>
                        <a:pt x="18" y="101"/>
                        <a:pt x="18" y="101"/>
                      </a:cubicBezTo>
                      <a:cubicBezTo>
                        <a:pt x="18" y="101"/>
                        <a:pt x="18" y="101"/>
                        <a:pt x="18" y="101"/>
                      </a:cubicBezTo>
                      <a:cubicBezTo>
                        <a:pt x="19" y="102"/>
                        <a:pt x="19" y="102"/>
                        <a:pt x="19" y="102"/>
                      </a:cubicBezTo>
                      <a:cubicBezTo>
                        <a:pt x="19" y="102"/>
                        <a:pt x="19" y="102"/>
                        <a:pt x="19" y="102"/>
                      </a:cubicBezTo>
                      <a:cubicBezTo>
                        <a:pt x="19" y="102"/>
                        <a:pt x="19" y="102"/>
                        <a:pt x="19" y="102"/>
                      </a:cubicBezTo>
                      <a:cubicBezTo>
                        <a:pt x="19" y="103"/>
                        <a:pt x="19" y="103"/>
                        <a:pt x="19" y="103"/>
                      </a:cubicBezTo>
                      <a:cubicBezTo>
                        <a:pt x="20" y="103"/>
                        <a:pt x="20" y="103"/>
                        <a:pt x="20" y="103"/>
                      </a:cubicBezTo>
                      <a:cubicBezTo>
                        <a:pt x="20" y="103"/>
                        <a:pt x="20" y="103"/>
                        <a:pt x="20" y="103"/>
                      </a:cubicBezTo>
                      <a:cubicBezTo>
                        <a:pt x="20" y="103"/>
                        <a:pt x="20" y="103"/>
                        <a:pt x="20" y="103"/>
                      </a:cubicBezTo>
                      <a:cubicBezTo>
                        <a:pt x="20" y="103"/>
                        <a:pt x="20" y="103"/>
                        <a:pt x="20" y="103"/>
                      </a:cubicBezTo>
                      <a:cubicBezTo>
                        <a:pt x="20" y="104"/>
                        <a:pt x="20" y="104"/>
                        <a:pt x="20"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1" y="104"/>
                        <a:pt x="21" y="104"/>
                        <a:pt x="21" y="104"/>
                      </a:cubicBezTo>
                      <a:cubicBezTo>
                        <a:pt x="22" y="104"/>
                        <a:pt x="22" y="104"/>
                        <a:pt x="22" y="104"/>
                      </a:cubicBezTo>
                      <a:cubicBezTo>
                        <a:pt x="22" y="104"/>
                        <a:pt x="22" y="104"/>
                        <a:pt x="22" y="104"/>
                      </a:cubicBezTo>
                      <a:cubicBezTo>
                        <a:pt x="22" y="104"/>
                        <a:pt x="22" y="104"/>
                        <a:pt x="22" y="104"/>
                      </a:cubicBezTo>
                      <a:cubicBezTo>
                        <a:pt x="22" y="104"/>
                        <a:pt x="22" y="104"/>
                        <a:pt x="22" y="104"/>
                      </a:cubicBezTo>
                      <a:cubicBezTo>
                        <a:pt x="22" y="104"/>
                        <a:pt x="22" y="104"/>
                        <a:pt x="22" y="104"/>
                      </a:cubicBezTo>
                      <a:cubicBezTo>
                        <a:pt x="23" y="104"/>
                        <a:pt x="23" y="104"/>
                        <a:pt x="23" y="104"/>
                      </a:cubicBezTo>
                      <a:cubicBezTo>
                        <a:pt x="23" y="104"/>
                        <a:pt x="23" y="104"/>
                        <a:pt x="23" y="104"/>
                      </a:cubicBezTo>
                      <a:cubicBezTo>
                        <a:pt x="23" y="104"/>
                        <a:pt x="23" y="104"/>
                        <a:pt x="23" y="104"/>
                      </a:cubicBezTo>
                      <a:cubicBezTo>
                        <a:pt x="24" y="104"/>
                        <a:pt x="24" y="104"/>
                        <a:pt x="24" y="104"/>
                      </a:cubicBezTo>
                      <a:cubicBezTo>
                        <a:pt x="24" y="105"/>
                        <a:pt x="24" y="105"/>
                        <a:pt x="24" y="105"/>
                      </a:cubicBezTo>
                      <a:cubicBezTo>
                        <a:pt x="24" y="107"/>
                        <a:pt x="24" y="107"/>
                        <a:pt x="24" y="107"/>
                      </a:cubicBezTo>
                      <a:cubicBezTo>
                        <a:pt x="25" y="107"/>
                        <a:pt x="25" y="107"/>
                        <a:pt x="25" y="107"/>
                      </a:cubicBezTo>
                      <a:cubicBezTo>
                        <a:pt x="24" y="108"/>
                        <a:pt x="24" y="108"/>
                        <a:pt x="24" y="108"/>
                      </a:cubicBezTo>
                      <a:cubicBezTo>
                        <a:pt x="24" y="108"/>
                        <a:pt x="24" y="108"/>
                        <a:pt x="24" y="108"/>
                      </a:cubicBezTo>
                      <a:cubicBezTo>
                        <a:pt x="24" y="109"/>
                        <a:pt x="24" y="109"/>
                        <a:pt x="24" y="109"/>
                      </a:cubicBezTo>
                      <a:cubicBezTo>
                        <a:pt x="24" y="109"/>
                        <a:pt x="24" y="109"/>
                        <a:pt x="24" y="109"/>
                      </a:cubicBezTo>
                      <a:cubicBezTo>
                        <a:pt x="24" y="109"/>
                        <a:pt x="24" y="109"/>
                        <a:pt x="24" y="109"/>
                      </a:cubicBezTo>
                      <a:cubicBezTo>
                        <a:pt x="24" y="109"/>
                        <a:pt x="24" y="109"/>
                        <a:pt x="24" y="109"/>
                      </a:cubicBezTo>
                      <a:cubicBezTo>
                        <a:pt x="25" y="109"/>
                        <a:pt x="25" y="109"/>
                        <a:pt x="25" y="109"/>
                      </a:cubicBezTo>
                      <a:cubicBezTo>
                        <a:pt x="25" y="109"/>
                        <a:pt x="25" y="109"/>
                        <a:pt x="25" y="109"/>
                      </a:cubicBezTo>
                      <a:cubicBezTo>
                        <a:pt x="25" y="109"/>
                        <a:pt x="25" y="109"/>
                        <a:pt x="25" y="109"/>
                      </a:cubicBezTo>
                      <a:cubicBezTo>
                        <a:pt x="25" y="109"/>
                        <a:pt x="25" y="109"/>
                        <a:pt x="25" y="109"/>
                      </a:cubicBezTo>
                      <a:cubicBezTo>
                        <a:pt x="24" y="109"/>
                        <a:pt x="24" y="109"/>
                        <a:pt x="24" y="109"/>
                      </a:cubicBezTo>
                      <a:cubicBezTo>
                        <a:pt x="24" y="109"/>
                        <a:pt x="24" y="109"/>
                        <a:pt x="24" y="109"/>
                      </a:cubicBezTo>
                      <a:cubicBezTo>
                        <a:pt x="24" y="109"/>
                        <a:pt x="24" y="109"/>
                        <a:pt x="24" y="109"/>
                      </a:cubicBezTo>
                      <a:cubicBezTo>
                        <a:pt x="24" y="110"/>
                        <a:pt x="24" y="110"/>
                        <a:pt x="24" y="110"/>
                      </a:cubicBezTo>
                      <a:cubicBezTo>
                        <a:pt x="23" y="110"/>
                        <a:pt x="23" y="110"/>
                        <a:pt x="23" y="110"/>
                      </a:cubicBezTo>
                      <a:cubicBezTo>
                        <a:pt x="23" y="111"/>
                        <a:pt x="23" y="111"/>
                        <a:pt x="23" y="111"/>
                      </a:cubicBezTo>
                      <a:cubicBezTo>
                        <a:pt x="23" y="111"/>
                        <a:pt x="23" y="111"/>
                        <a:pt x="23" y="111"/>
                      </a:cubicBezTo>
                      <a:cubicBezTo>
                        <a:pt x="23" y="111"/>
                        <a:pt x="23" y="111"/>
                        <a:pt x="23" y="111"/>
                      </a:cubicBezTo>
                      <a:cubicBezTo>
                        <a:pt x="22" y="111"/>
                        <a:pt x="22" y="111"/>
                        <a:pt x="22" y="111"/>
                      </a:cubicBezTo>
                      <a:cubicBezTo>
                        <a:pt x="22" y="111"/>
                        <a:pt x="22" y="111"/>
                        <a:pt x="22" y="111"/>
                      </a:cubicBezTo>
                      <a:cubicBezTo>
                        <a:pt x="22" y="111"/>
                        <a:pt x="22" y="111"/>
                        <a:pt x="22" y="111"/>
                      </a:cubicBezTo>
                      <a:cubicBezTo>
                        <a:pt x="22" y="111"/>
                        <a:pt x="22" y="111"/>
                        <a:pt x="22" y="111"/>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2" y="110"/>
                        <a:pt x="22" y="110"/>
                        <a:pt x="22" y="110"/>
                      </a:cubicBezTo>
                      <a:cubicBezTo>
                        <a:pt x="21" y="110"/>
                        <a:pt x="21" y="110"/>
                        <a:pt x="21" y="110"/>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1"/>
                        <a:pt x="21" y="111"/>
                        <a:pt x="21" y="111"/>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2"/>
                        <a:pt x="21" y="112"/>
                        <a:pt x="21" y="112"/>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3"/>
                        <a:pt x="21" y="113"/>
                        <a:pt x="21" y="113"/>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4"/>
                        <a:pt x="21" y="114"/>
                        <a:pt x="21" y="114"/>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5"/>
                        <a:pt x="21" y="115"/>
                        <a:pt x="21" y="115"/>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6"/>
                        <a:pt x="21" y="116"/>
                        <a:pt x="21" y="116"/>
                      </a:cubicBezTo>
                      <a:cubicBezTo>
                        <a:pt x="21" y="117"/>
                        <a:pt x="21" y="117"/>
                        <a:pt x="21" y="117"/>
                      </a:cubicBezTo>
                      <a:cubicBezTo>
                        <a:pt x="21" y="117"/>
                        <a:pt x="21" y="117"/>
                        <a:pt x="21" y="117"/>
                      </a:cubicBezTo>
                      <a:cubicBezTo>
                        <a:pt x="21" y="117"/>
                        <a:pt x="21" y="117"/>
                        <a:pt x="21" y="117"/>
                      </a:cubicBezTo>
                      <a:cubicBezTo>
                        <a:pt x="21" y="117"/>
                        <a:pt x="21" y="117"/>
                        <a:pt x="21" y="117"/>
                      </a:cubicBezTo>
                      <a:cubicBezTo>
                        <a:pt x="22" y="117"/>
                        <a:pt x="22" y="117"/>
                        <a:pt x="22" y="117"/>
                      </a:cubicBezTo>
                      <a:cubicBezTo>
                        <a:pt x="22" y="117"/>
                        <a:pt x="22" y="117"/>
                        <a:pt x="22" y="117"/>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8"/>
                        <a:pt x="22" y="118"/>
                        <a:pt x="22" y="118"/>
                      </a:cubicBezTo>
                      <a:cubicBezTo>
                        <a:pt x="22" y="119"/>
                        <a:pt x="22" y="119"/>
                        <a:pt x="22" y="119"/>
                      </a:cubicBezTo>
                      <a:cubicBezTo>
                        <a:pt x="23" y="119"/>
                        <a:pt x="23" y="119"/>
                        <a:pt x="23" y="119"/>
                      </a:cubicBezTo>
                      <a:cubicBezTo>
                        <a:pt x="23" y="120"/>
                        <a:pt x="23" y="120"/>
                        <a:pt x="23" y="120"/>
                      </a:cubicBezTo>
                      <a:cubicBezTo>
                        <a:pt x="24" y="120"/>
                        <a:pt x="24" y="120"/>
                        <a:pt x="24" y="120"/>
                      </a:cubicBezTo>
                      <a:cubicBezTo>
                        <a:pt x="24" y="120"/>
                        <a:pt x="24" y="120"/>
                        <a:pt x="24" y="120"/>
                      </a:cubicBezTo>
                      <a:cubicBezTo>
                        <a:pt x="24" y="121"/>
                        <a:pt x="24" y="121"/>
                        <a:pt x="24" y="121"/>
                      </a:cubicBezTo>
                      <a:cubicBezTo>
                        <a:pt x="24" y="121"/>
                        <a:pt x="24" y="121"/>
                        <a:pt x="24" y="121"/>
                      </a:cubicBezTo>
                      <a:cubicBezTo>
                        <a:pt x="24" y="121"/>
                        <a:pt x="24" y="121"/>
                        <a:pt x="24" y="121"/>
                      </a:cubicBezTo>
                      <a:cubicBezTo>
                        <a:pt x="24" y="122"/>
                        <a:pt x="24" y="122"/>
                        <a:pt x="24" y="122"/>
                      </a:cubicBezTo>
                      <a:cubicBezTo>
                        <a:pt x="25" y="122"/>
                        <a:pt x="25" y="122"/>
                        <a:pt x="25" y="122"/>
                      </a:cubicBezTo>
                      <a:cubicBezTo>
                        <a:pt x="25" y="122"/>
                        <a:pt x="25" y="122"/>
                        <a:pt x="25" y="122"/>
                      </a:cubicBezTo>
                      <a:cubicBezTo>
                        <a:pt x="25" y="122"/>
                        <a:pt x="25" y="122"/>
                        <a:pt x="25" y="122"/>
                      </a:cubicBezTo>
                      <a:cubicBezTo>
                        <a:pt x="25" y="123"/>
                        <a:pt x="25" y="123"/>
                        <a:pt x="25" y="123"/>
                      </a:cubicBezTo>
                      <a:cubicBezTo>
                        <a:pt x="25" y="123"/>
                        <a:pt x="25" y="123"/>
                        <a:pt x="25" y="123"/>
                      </a:cubicBezTo>
                      <a:cubicBezTo>
                        <a:pt x="25" y="123"/>
                        <a:pt x="25" y="123"/>
                        <a:pt x="25" y="123"/>
                      </a:cubicBezTo>
                      <a:cubicBezTo>
                        <a:pt x="26" y="123"/>
                        <a:pt x="26" y="123"/>
                        <a:pt x="26" y="123"/>
                      </a:cubicBezTo>
                      <a:cubicBezTo>
                        <a:pt x="26" y="124"/>
                        <a:pt x="26" y="124"/>
                        <a:pt x="26" y="124"/>
                      </a:cubicBezTo>
                      <a:cubicBezTo>
                        <a:pt x="26" y="124"/>
                        <a:pt x="26" y="124"/>
                        <a:pt x="26" y="124"/>
                      </a:cubicBezTo>
                      <a:cubicBezTo>
                        <a:pt x="26" y="124"/>
                        <a:pt x="26" y="124"/>
                        <a:pt x="26" y="124"/>
                      </a:cubicBezTo>
                      <a:cubicBezTo>
                        <a:pt x="26" y="125"/>
                        <a:pt x="26" y="125"/>
                        <a:pt x="26" y="125"/>
                      </a:cubicBezTo>
                      <a:cubicBezTo>
                        <a:pt x="26" y="125"/>
                        <a:pt x="26" y="125"/>
                        <a:pt x="26" y="125"/>
                      </a:cubicBezTo>
                      <a:cubicBezTo>
                        <a:pt x="26" y="125"/>
                        <a:pt x="26" y="125"/>
                        <a:pt x="26" y="125"/>
                      </a:cubicBezTo>
                      <a:cubicBezTo>
                        <a:pt x="26" y="126"/>
                        <a:pt x="26" y="126"/>
                        <a:pt x="26" y="126"/>
                      </a:cubicBezTo>
                      <a:cubicBezTo>
                        <a:pt x="26" y="126"/>
                        <a:pt x="26" y="126"/>
                        <a:pt x="26" y="126"/>
                      </a:cubicBezTo>
                      <a:cubicBezTo>
                        <a:pt x="26" y="126"/>
                        <a:pt x="26" y="126"/>
                        <a:pt x="26" y="126"/>
                      </a:cubicBezTo>
                      <a:cubicBezTo>
                        <a:pt x="27" y="127"/>
                        <a:pt x="27" y="127"/>
                        <a:pt x="27" y="127"/>
                      </a:cubicBezTo>
                      <a:cubicBezTo>
                        <a:pt x="27" y="127"/>
                        <a:pt x="27" y="127"/>
                        <a:pt x="27" y="127"/>
                      </a:cubicBezTo>
                      <a:cubicBezTo>
                        <a:pt x="27" y="127"/>
                        <a:pt x="27" y="127"/>
                        <a:pt x="27" y="127"/>
                      </a:cubicBezTo>
                      <a:cubicBezTo>
                        <a:pt x="27" y="127"/>
                        <a:pt x="27" y="127"/>
                        <a:pt x="27" y="127"/>
                      </a:cubicBezTo>
                      <a:cubicBezTo>
                        <a:pt x="27" y="128"/>
                        <a:pt x="27" y="128"/>
                        <a:pt x="27" y="128"/>
                      </a:cubicBezTo>
                      <a:cubicBezTo>
                        <a:pt x="28" y="128"/>
                        <a:pt x="28" y="128"/>
                        <a:pt x="28" y="128"/>
                      </a:cubicBezTo>
                      <a:cubicBezTo>
                        <a:pt x="28" y="129"/>
                        <a:pt x="28" y="129"/>
                        <a:pt x="28" y="129"/>
                      </a:cubicBezTo>
                      <a:cubicBezTo>
                        <a:pt x="28" y="130"/>
                        <a:pt x="28" y="130"/>
                        <a:pt x="28" y="130"/>
                      </a:cubicBezTo>
                      <a:cubicBezTo>
                        <a:pt x="28" y="130"/>
                        <a:pt x="28" y="130"/>
                        <a:pt x="28" y="130"/>
                      </a:cubicBezTo>
                      <a:cubicBezTo>
                        <a:pt x="28" y="130"/>
                        <a:pt x="28" y="130"/>
                        <a:pt x="28" y="130"/>
                      </a:cubicBezTo>
                      <a:cubicBezTo>
                        <a:pt x="28" y="130"/>
                        <a:pt x="28" y="130"/>
                        <a:pt x="28" y="130"/>
                      </a:cubicBezTo>
                      <a:cubicBezTo>
                        <a:pt x="28" y="131"/>
                        <a:pt x="28" y="131"/>
                        <a:pt x="28" y="131"/>
                      </a:cubicBezTo>
                      <a:cubicBezTo>
                        <a:pt x="28" y="131"/>
                        <a:pt x="28" y="131"/>
                        <a:pt x="28" y="131"/>
                      </a:cubicBezTo>
                      <a:cubicBezTo>
                        <a:pt x="29" y="131"/>
                        <a:pt x="29" y="131"/>
                        <a:pt x="29" y="131"/>
                      </a:cubicBezTo>
                      <a:cubicBezTo>
                        <a:pt x="29" y="131"/>
                        <a:pt x="29" y="131"/>
                        <a:pt x="29" y="131"/>
                      </a:cubicBezTo>
                      <a:cubicBezTo>
                        <a:pt x="29" y="131"/>
                        <a:pt x="29" y="131"/>
                        <a:pt x="29" y="131"/>
                      </a:cubicBezTo>
                      <a:cubicBezTo>
                        <a:pt x="29" y="132"/>
                        <a:pt x="29" y="132"/>
                        <a:pt x="29" y="132"/>
                      </a:cubicBezTo>
                      <a:cubicBezTo>
                        <a:pt x="29" y="132"/>
                        <a:pt x="29" y="132"/>
                        <a:pt x="29" y="132"/>
                      </a:cubicBezTo>
                      <a:cubicBezTo>
                        <a:pt x="29" y="132"/>
                        <a:pt x="29" y="132"/>
                        <a:pt x="29" y="132"/>
                      </a:cubicBezTo>
                      <a:cubicBezTo>
                        <a:pt x="29" y="132"/>
                        <a:pt x="29" y="132"/>
                        <a:pt x="29" y="132"/>
                      </a:cubicBezTo>
                      <a:cubicBezTo>
                        <a:pt x="30" y="132"/>
                        <a:pt x="30" y="132"/>
                        <a:pt x="30" y="132"/>
                      </a:cubicBezTo>
                      <a:cubicBezTo>
                        <a:pt x="30" y="132"/>
                        <a:pt x="30" y="132"/>
                        <a:pt x="30" y="132"/>
                      </a:cubicBezTo>
                      <a:cubicBezTo>
                        <a:pt x="30" y="132"/>
                        <a:pt x="30" y="132"/>
                        <a:pt x="30" y="132"/>
                      </a:cubicBezTo>
                      <a:cubicBezTo>
                        <a:pt x="30" y="132"/>
                        <a:pt x="30" y="132"/>
                        <a:pt x="30" y="132"/>
                      </a:cubicBezTo>
                      <a:cubicBezTo>
                        <a:pt x="30" y="134"/>
                        <a:pt x="30" y="134"/>
                        <a:pt x="30" y="134"/>
                      </a:cubicBezTo>
                      <a:cubicBezTo>
                        <a:pt x="31" y="134"/>
                        <a:pt x="31" y="134"/>
                        <a:pt x="31" y="134"/>
                      </a:cubicBezTo>
                      <a:cubicBezTo>
                        <a:pt x="31" y="135"/>
                        <a:pt x="31" y="135"/>
                        <a:pt x="32" y="136"/>
                      </a:cubicBezTo>
                      <a:cubicBezTo>
                        <a:pt x="32" y="136"/>
                        <a:pt x="32" y="136"/>
                        <a:pt x="32" y="136"/>
                      </a:cubicBezTo>
                      <a:cubicBezTo>
                        <a:pt x="32" y="136"/>
                        <a:pt x="32" y="136"/>
                        <a:pt x="32" y="136"/>
                      </a:cubicBezTo>
                      <a:cubicBezTo>
                        <a:pt x="33" y="136"/>
                        <a:pt x="33" y="136"/>
                        <a:pt x="33" y="136"/>
                      </a:cubicBezTo>
                      <a:cubicBezTo>
                        <a:pt x="33" y="136"/>
                        <a:pt x="33" y="136"/>
                        <a:pt x="33" y="136"/>
                      </a:cubicBezTo>
                      <a:cubicBezTo>
                        <a:pt x="33" y="136"/>
                        <a:pt x="33" y="136"/>
                        <a:pt x="33" y="136"/>
                      </a:cubicBezTo>
                      <a:cubicBezTo>
                        <a:pt x="33" y="137"/>
                        <a:pt x="33" y="137"/>
                        <a:pt x="33" y="137"/>
                      </a:cubicBezTo>
                      <a:cubicBezTo>
                        <a:pt x="34" y="137"/>
                        <a:pt x="34" y="137"/>
                        <a:pt x="34" y="137"/>
                      </a:cubicBezTo>
                      <a:cubicBezTo>
                        <a:pt x="33" y="138"/>
                        <a:pt x="33" y="138"/>
                        <a:pt x="33"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9"/>
                        <a:pt x="34" y="139"/>
                        <a:pt x="34" y="139"/>
                      </a:cubicBezTo>
                      <a:cubicBezTo>
                        <a:pt x="34" y="139"/>
                        <a:pt x="34" y="139"/>
                        <a:pt x="34" y="139"/>
                      </a:cubicBezTo>
                      <a:cubicBezTo>
                        <a:pt x="33" y="139"/>
                        <a:pt x="33" y="139"/>
                        <a:pt x="33" y="139"/>
                      </a:cubicBezTo>
                      <a:cubicBezTo>
                        <a:pt x="33" y="139"/>
                        <a:pt x="33" y="139"/>
                        <a:pt x="33" y="139"/>
                      </a:cubicBezTo>
                      <a:cubicBezTo>
                        <a:pt x="34" y="138"/>
                        <a:pt x="34" y="138"/>
                        <a:pt x="34" y="138"/>
                      </a:cubicBezTo>
                      <a:cubicBezTo>
                        <a:pt x="34" y="138"/>
                        <a:pt x="34" y="138"/>
                        <a:pt x="34" y="138"/>
                      </a:cubicBezTo>
                      <a:cubicBezTo>
                        <a:pt x="33" y="138"/>
                        <a:pt x="33" y="138"/>
                        <a:pt x="33" y="138"/>
                      </a:cubicBezTo>
                      <a:cubicBezTo>
                        <a:pt x="33" y="139"/>
                        <a:pt x="33" y="139"/>
                        <a:pt x="33" y="139"/>
                      </a:cubicBezTo>
                      <a:cubicBezTo>
                        <a:pt x="33" y="139"/>
                        <a:pt x="33" y="139"/>
                        <a:pt x="33" y="139"/>
                      </a:cubicBezTo>
                      <a:cubicBezTo>
                        <a:pt x="33" y="140"/>
                        <a:pt x="33" y="140"/>
                        <a:pt x="33" y="140"/>
                      </a:cubicBezTo>
                      <a:cubicBezTo>
                        <a:pt x="33" y="140"/>
                        <a:pt x="33" y="140"/>
                        <a:pt x="33" y="140"/>
                      </a:cubicBezTo>
                      <a:cubicBezTo>
                        <a:pt x="33" y="140"/>
                        <a:pt x="33" y="140"/>
                        <a:pt x="33" y="140"/>
                      </a:cubicBezTo>
                      <a:cubicBezTo>
                        <a:pt x="33" y="141"/>
                        <a:pt x="33" y="141"/>
                        <a:pt x="33" y="141"/>
                      </a:cubicBezTo>
                      <a:cubicBezTo>
                        <a:pt x="34" y="142"/>
                        <a:pt x="34" y="142"/>
                        <a:pt x="34" y="142"/>
                      </a:cubicBezTo>
                      <a:cubicBezTo>
                        <a:pt x="34" y="142"/>
                        <a:pt x="34" y="142"/>
                        <a:pt x="34" y="142"/>
                      </a:cubicBezTo>
                      <a:cubicBezTo>
                        <a:pt x="34" y="142"/>
                        <a:pt x="34" y="142"/>
                        <a:pt x="34" y="142"/>
                      </a:cubicBezTo>
                      <a:cubicBezTo>
                        <a:pt x="34" y="142"/>
                        <a:pt x="34" y="142"/>
                        <a:pt x="34" y="142"/>
                      </a:cubicBezTo>
                      <a:cubicBezTo>
                        <a:pt x="34" y="142"/>
                        <a:pt x="34" y="142"/>
                        <a:pt x="34" y="142"/>
                      </a:cubicBezTo>
                      <a:cubicBezTo>
                        <a:pt x="35" y="142"/>
                        <a:pt x="35" y="142"/>
                        <a:pt x="35" y="142"/>
                      </a:cubicBezTo>
                      <a:cubicBezTo>
                        <a:pt x="35" y="142"/>
                        <a:pt x="35" y="142"/>
                        <a:pt x="35" y="142"/>
                      </a:cubicBezTo>
                      <a:cubicBezTo>
                        <a:pt x="35" y="142"/>
                        <a:pt x="35" y="142"/>
                        <a:pt x="35" y="142"/>
                      </a:cubicBezTo>
                      <a:cubicBezTo>
                        <a:pt x="35" y="142"/>
                        <a:pt x="35" y="142"/>
                        <a:pt x="35" y="142"/>
                      </a:cubicBezTo>
                      <a:cubicBezTo>
                        <a:pt x="36" y="142"/>
                        <a:pt x="36" y="142"/>
                        <a:pt x="36" y="142"/>
                      </a:cubicBezTo>
                      <a:cubicBezTo>
                        <a:pt x="36" y="142"/>
                        <a:pt x="36" y="142"/>
                        <a:pt x="36" y="142"/>
                      </a:cubicBezTo>
                      <a:cubicBezTo>
                        <a:pt x="36" y="143"/>
                        <a:pt x="36" y="143"/>
                        <a:pt x="36" y="143"/>
                      </a:cubicBezTo>
                      <a:cubicBezTo>
                        <a:pt x="36" y="143"/>
                        <a:pt x="36" y="143"/>
                        <a:pt x="36" y="143"/>
                      </a:cubicBezTo>
                      <a:cubicBezTo>
                        <a:pt x="36" y="143"/>
                        <a:pt x="36" y="143"/>
                        <a:pt x="36" y="143"/>
                      </a:cubicBezTo>
                      <a:cubicBezTo>
                        <a:pt x="36" y="143"/>
                        <a:pt x="36" y="143"/>
                        <a:pt x="36" y="143"/>
                      </a:cubicBezTo>
                      <a:cubicBezTo>
                        <a:pt x="36" y="144"/>
                        <a:pt x="36" y="144"/>
                        <a:pt x="36" y="144"/>
                      </a:cubicBezTo>
                      <a:cubicBezTo>
                        <a:pt x="36" y="145"/>
                        <a:pt x="36" y="145"/>
                        <a:pt x="36" y="145"/>
                      </a:cubicBezTo>
                      <a:cubicBezTo>
                        <a:pt x="36" y="145"/>
                        <a:pt x="36" y="145"/>
                        <a:pt x="36" y="145"/>
                      </a:cubicBezTo>
                      <a:cubicBezTo>
                        <a:pt x="35" y="147"/>
                        <a:pt x="35" y="147"/>
                        <a:pt x="35" y="147"/>
                      </a:cubicBezTo>
                      <a:cubicBezTo>
                        <a:pt x="35" y="147"/>
                        <a:pt x="35" y="147"/>
                        <a:pt x="35" y="147"/>
                      </a:cubicBezTo>
                      <a:cubicBezTo>
                        <a:pt x="35" y="147"/>
                        <a:pt x="35" y="147"/>
                        <a:pt x="35" y="147"/>
                      </a:cubicBezTo>
                      <a:cubicBezTo>
                        <a:pt x="35" y="147"/>
                        <a:pt x="35" y="147"/>
                        <a:pt x="35" y="147"/>
                      </a:cubicBezTo>
                      <a:cubicBezTo>
                        <a:pt x="35" y="147"/>
                        <a:pt x="35" y="147"/>
                        <a:pt x="35" y="147"/>
                      </a:cubicBezTo>
                      <a:cubicBezTo>
                        <a:pt x="35" y="148"/>
                        <a:pt x="35" y="148"/>
                        <a:pt x="35" y="148"/>
                      </a:cubicBezTo>
                      <a:cubicBezTo>
                        <a:pt x="35" y="148"/>
                        <a:pt x="35" y="148"/>
                        <a:pt x="35" y="148"/>
                      </a:cubicBezTo>
                      <a:cubicBezTo>
                        <a:pt x="35" y="148"/>
                        <a:pt x="35" y="148"/>
                        <a:pt x="35" y="148"/>
                      </a:cubicBezTo>
                      <a:cubicBezTo>
                        <a:pt x="36" y="148"/>
                        <a:pt x="36" y="148"/>
                        <a:pt x="36" y="148"/>
                      </a:cubicBezTo>
                      <a:cubicBezTo>
                        <a:pt x="35" y="149"/>
                        <a:pt x="35" y="149"/>
                        <a:pt x="35" y="149"/>
                      </a:cubicBezTo>
                      <a:cubicBezTo>
                        <a:pt x="35" y="149"/>
                        <a:pt x="35" y="149"/>
                        <a:pt x="35" y="149"/>
                      </a:cubicBezTo>
                      <a:cubicBezTo>
                        <a:pt x="35" y="150"/>
                        <a:pt x="35" y="150"/>
                        <a:pt x="35" y="150"/>
                      </a:cubicBezTo>
                      <a:cubicBezTo>
                        <a:pt x="35" y="150"/>
                        <a:pt x="35" y="150"/>
                        <a:pt x="35" y="150"/>
                      </a:cubicBezTo>
                      <a:cubicBezTo>
                        <a:pt x="35" y="150"/>
                        <a:pt x="35" y="150"/>
                        <a:pt x="35" y="150"/>
                      </a:cubicBezTo>
                      <a:cubicBezTo>
                        <a:pt x="35" y="151"/>
                        <a:pt x="35" y="151"/>
                        <a:pt x="35" y="151"/>
                      </a:cubicBezTo>
                      <a:cubicBezTo>
                        <a:pt x="35" y="151"/>
                        <a:pt x="35" y="151"/>
                        <a:pt x="35" y="151"/>
                      </a:cubicBezTo>
                      <a:cubicBezTo>
                        <a:pt x="35" y="152"/>
                        <a:pt x="35" y="152"/>
                        <a:pt x="35" y="152"/>
                      </a:cubicBezTo>
                      <a:cubicBezTo>
                        <a:pt x="35" y="152"/>
                        <a:pt x="35" y="152"/>
                        <a:pt x="35" y="152"/>
                      </a:cubicBezTo>
                      <a:cubicBezTo>
                        <a:pt x="34" y="153"/>
                        <a:pt x="34" y="153"/>
                        <a:pt x="34" y="153"/>
                      </a:cubicBezTo>
                      <a:cubicBezTo>
                        <a:pt x="34" y="153"/>
                        <a:pt x="34" y="153"/>
                        <a:pt x="34" y="153"/>
                      </a:cubicBezTo>
                      <a:cubicBezTo>
                        <a:pt x="34" y="153"/>
                        <a:pt x="34" y="153"/>
                        <a:pt x="34" y="153"/>
                      </a:cubicBezTo>
                      <a:cubicBezTo>
                        <a:pt x="34" y="154"/>
                        <a:pt x="34" y="154"/>
                        <a:pt x="34" y="154"/>
                      </a:cubicBezTo>
                      <a:cubicBezTo>
                        <a:pt x="34" y="154"/>
                        <a:pt x="34" y="154"/>
                        <a:pt x="34" y="154"/>
                      </a:cubicBezTo>
                      <a:cubicBezTo>
                        <a:pt x="34" y="154"/>
                        <a:pt x="34" y="154"/>
                        <a:pt x="34" y="154"/>
                      </a:cubicBezTo>
                      <a:cubicBezTo>
                        <a:pt x="35" y="154"/>
                        <a:pt x="35" y="154"/>
                        <a:pt x="35" y="154"/>
                      </a:cubicBezTo>
                      <a:cubicBezTo>
                        <a:pt x="35" y="154"/>
                        <a:pt x="35" y="154"/>
                        <a:pt x="35" y="154"/>
                      </a:cubicBezTo>
                      <a:cubicBezTo>
                        <a:pt x="35" y="154"/>
                        <a:pt x="35" y="154"/>
                        <a:pt x="35" y="154"/>
                      </a:cubicBezTo>
                      <a:cubicBezTo>
                        <a:pt x="36" y="155"/>
                        <a:pt x="36" y="155"/>
                        <a:pt x="36" y="155"/>
                      </a:cubicBezTo>
                      <a:cubicBezTo>
                        <a:pt x="36" y="155"/>
                        <a:pt x="36" y="155"/>
                        <a:pt x="36" y="155"/>
                      </a:cubicBezTo>
                      <a:cubicBezTo>
                        <a:pt x="36" y="156"/>
                        <a:pt x="36" y="156"/>
                        <a:pt x="36" y="156"/>
                      </a:cubicBezTo>
                      <a:cubicBezTo>
                        <a:pt x="36" y="156"/>
                        <a:pt x="36" y="156"/>
                        <a:pt x="36" y="156"/>
                      </a:cubicBezTo>
                      <a:cubicBezTo>
                        <a:pt x="37" y="157"/>
                        <a:pt x="37" y="157"/>
                        <a:pt x="37" y="157"/>
                      </a:cubicBezTo>
                      <a:cubicBezTo>
                        <a:pt x="37" y="157"/>
                        <a:pt x="37" y="157"/>
                        <a:pt x="37" y="157"/>
                      </a:cubicBezTo>
                      <a:cubicBezTo>
                        <a:pt x="37" y="157"/>
                        <a:pt x="37" y="157"/>
                        <a:pt x="37" y="157"/>
                      </a:cubicBezTo>
                      <a:cubicBezTo>
                        <a:pt x="39" y="157"/>
                        <a:pt x="39" y="157"/>
                        <a:pt x="39" y="157"/>
                      </a:cubicBezTo>
                      <a:cubicBezTo>
                        <a:pt x="41" y="157"/>
                        <a:pt x="41" y="157"/>
                        <a:pt x="41" y="157"/>
                      </a:cubicBezTo>
                      <a:cubicBezTo>
                        <a:pt x="42" y="157"/>
                        <a:pt x="42" y="157"/>
                        <a:pt x="42" y="157"/>
                      </a:cubicBezTo>
                      <a:cubicBezTo>
                        <a:pt x="42" y="157"/>
                        <a:pt x="42" y="157"/>
                        <a:pt x="42" y="157"/>
                      </a:cubicBezTo>
                      <a:cubicBezTo>
                        <a:pt x="43" y="158"/>
                        <a:pt x="43" y="158"/>
                        <a:pt x="43"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4" y="158"/>
                        <a:pt x="44" y="158"/>
                        <a:pt x="44" y="158"/>
                      </a:cubicBezTo>
                      <a:cubicBezTo>
                        <a:pt x="45" y="158"/>
                        <a:pt x="45" y="158"/>
                        <a:pt x="45" y="158"/>
                      </a:cubicBezTo>
                      <a:cubicBezTo>
                        <a:pt x="45" y="158"/>
                        <a:pt x="45" y="158"/>
                        <a:pt x="45" y="158"/>
                      </a:cubicBezTo>
                      <a:cubicBezTo>
                        <a:pt x="45" y="158"/>
                        <a:pt x="45" y="158"/>
                        <a:pt x="45" y="158"/>
                      </a:cubicBezTo>
                      <a:cubicBezTo>
                        <a:pt x="45" y="158"/>
                        <a:pt x="45" y="158"/>
                        <a:pt x="45" y="158"/>
                      </a:cubicBezTo>
                      <a:cubicBezTo>
                        <a:pt x="45" y="159"/>
                        <a:pt x="45" y="159"/>
                        <a:pt x="45" y="159"/>
                      </a:cubicBezTo>
                      <a:cubicBezTo>
                        <a:pt x="45" y="159"/>
                        <a:pt x="45" y="159"/>
                        <a:pt x="45"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6" y="159"/>
                        <a:pt x="46" y="159"/>
                        <a:pt x="46" y="159"/>
                      </a:cubicBezTo>
                      <a:cubicBezTo>
                        <a:pt x="47" y="159"/>
                        <a:pt x="47" y="159"/>
                        <a:pt x="47" y="159"/>
                      </a:cubicBezTo>
                      <a:cubicBezTo>
                        <a:pt x="47" y="159"/>
                        <a:pt x="47" y="159"/>
                        <a:pt x="47" y="159"/>
                      </a:cubicBezTo>
                      <a:cubicBezTo>
                        <a:pt x="47" y="159"/>
                        <a:pt x="47" y="159"/>
                        <a:pt x="47" y="159"/>
                      </a:cubicBezTo>
                      <a:cubicBezTo>
                        <a:pt x="48" y="159"/>
                        <a:pt x="48" y="159"/>
                        <a:pt x="48" y="159"/>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8" y="160"/>
                        <a:pt x="48" y="160"/>
                        <a:pt x="48" y="160"/>
                      </a:cubicBezTo>
                      <a:cubicBezTo>
                        <a:pt x="49" y="160"/>
                        <a:pt x="49" y="160"/>
                        <a:pt x="49" y="160"/>
                      </a:cubicBezTo>
                      <a:cubicBezTo>
                        <a:pt x="49" y="160"/>
                        <a:pt x="49" y="160"/>
                        <a:pt x="49" y="160"/>
                      </a:cubicBezTo>
                      <a:cubicBezTo>
                        <a:pt x="49" y="160"/>
                        <a:pt x="49" y="160"/>
                        <a:pt x="49" y="160"/>
                      </a:cubicBezTo>
                      <a:cubicBezTo>
                        <a:pt x="49" y="160"/>
                        <a:pt x="49" y="160"/>
                        <a:pt x="49" y="160"/>
                      </a:cubicBezTo>
                      <a:cubicBezTo>
                        <a:pt x="49" y="159"/>
                        <a:pt x="49" y="159"/>
                        <a:pt x="49" y="159"/>
                      </a:cubicBezTo>
                      <a:cubicBezTo>
                        <a:pt x="49" y="160"/>
                        <a:pt x="49" y="160"/>
                        <a:pt x="49" y="160"/>
                      </a:cubicBezTo>
                      <a:cubicBezTo>
                        <a:pt x="49" y="160"/>
                        <a:pt x="49" y="160"/>
                        <a:pt x="49"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0" y="160"/>
                        <a:pt x="50" y="160"/>
                        <a:pt x="50"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1" y="160"/>
                        <a:pt x="51" y="160"/>
                        <a:pt x="51" y="160"/>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2" y="161"/>
                        <a:pt x="52" y="161"/>
                        <a:pt x="52" y="161"/>
                      </a:cubicBezTo>
                      <a:cubicBezTo>
                        <a:pt x="53" y="161"/>
                        <a:pt x="53" y="161"/>
                        <a:pt x="53" y="161"/>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3" y="162"/>
                        <a:pt x="53" y="162"/>
                        <a:pt x="53" y="162"/>
                      </a:cubicBezTo>
                      <a:cubicBezTo>
                        <a:pt x="54" y="162"/>
                        <a:pt x="54" y="162"/>
                        <a:pt x="54" y="162"/>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4" y="163"/>
                        <a:pt x="54" y="163"/>
                        <a:pt x="54" y="163"/>
                      </a:cubicBezTo>
                      <a:cubicBezTo>
                        <a:pt x="55" y="163"/>
                        <a:pt x="55" y="163"/>
                        <a:pt x="55" y="163"/>
                      </a:cubicBezTo>
                      <a:cubicBezTo>
                        <a:pt x="55" y="163"/>
                        <a:pt x="55" y="163"/>
                        <a:pt x="55" y="163"/>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4"/>
                        <a:pt x="55" y="164"/>
                        <a:pt x="55" y="164"/>
                      </a:cubicBezTo>
                      <a:cubicBezTo>
                        <a:pt x="55" y="165"/>
                        <a:pt x="55" y="165"/>
                        <a:pt x="55" y="165"/>
                      </a:cubicBezTo>
                      <a:cubicBezTo>
                        <a:pt x="55" y="165"/>
                        <a:pt x="55" y="165"/>
                        <a:pt x="55" y="165"/>
                      </a:cubicBezTo>
                      <a:cubicBezTo>
                        <a:pt x="55" y="165"/>
                        <a:pt x="55" y="165"/>
                        <a:pt x="55" y="165"/>
                      </a:cubicBezTo>
                      <a:cubicBezTo>
                        <a:pt x="55" y="165"/>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5" y="166"/>
                        <a:pt x="55" y="166"/>
                        <a:pt x="55" y="166"/>
                      </a:cubicBezTo>
                      <a:cubicBezTo>
                        <a:pt x="56" y="166"/>
                        <a:pt x="56" y="166"/>
                        <a:pt x="56" y="166"/>
                      </a:cubicBezTo>
                      <a:cubicBezTo>
                        <a:pt x="56" y="166"/>
                        <a:pt x="56"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7" y="167"/>
                        <a:pt x="57" y="167"/>
                        <a:pt x="57" y="167"/>
                      </a:cubicBezTo>
                      <a:cubicBezTo>
                        <a:pt x="58" y="168"/>
                        <a:pt x="58" y="168"/>
                        <a:pt x="58" y="168"/>
                      </a:cubicBezTo>
                      <a:cubicBezTo>
                        <a:pt x="58" y="168"/>
                        <a:pt x="58" y="168"/>
                        <a:pt x="58" y="168"/>
                      </a:cubicBezTo>
                      <a:cubicBezTo>
                        <a:pt x="58" y="168"/>
                        <a:pt x="58" y="168"/>
                        <a:pt x="58" y="168"/>
                      </a:cubicBezTo>
                      <a:cubicBezTo>
                        <a:pt x="58" y="168"/>
                        <a:pt x="58" y="168"/>
                        <a:pt x="58" y="168"/>
                      </a:cubicBezTo>
                      <a:cubicBezTo>
                        <a:pt x="59" y="168"/>
                        <a:pt x="59" y="168"/>
                        <a:pt x="59" y="168"/>
                      </a:cubicBezTo>
                      <a:cubicBezTo>
                        <a:pt x="59" y="169"/>
                        <a:pt x="59" y="169"/>
                        <a:pt x="59" y="169"/>
                      </a:cubicBezTo>
                      <a:cubicBezTo>
                        <a:pt x="59" y="169"/>
                        <a:pt x="59" y="169"/>
                        <a:pt x="59"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0" y="169"/>
                        <a:pt x="60" y="169"/>
                        <a:pt x="60" y="169"/>
                      </a:cubicBezTo>
                      <a:cubicBezTo>
                        <a:pt x="61" y="169"/>
                        <a:pt x="61" y="169"/>
                        <a:pt x="61" y="169"/>
                      </a:cubicBezTo>
                      <a:cubicBezTo>
                        <a:pt x="61" y="169"/>
                        <a:pt x="61" y="169"/>
                        <a:pt x="61" y="169"/>
                      </a:cubicBezTo>
                      <a:cubicBezTo>
                        <a:pt x="61" y="169"/>
                        <a:pt x="61" y="169"/>
                        <a:pt x="61" y="169"/>
                      </a:cubicBezTo>
                      <a:cubicBezTo>
                        <a:pt x="61" y="170"/>
                        <a:pt x="61" y="170"/>
                        <a:pt x="61" y="170"/>
                      </a:cubicBezTo>
                      <a:cubicBezTo>
                        <a:pt x="61" y="170"/>
                        <a:pt x="61" y="170"/>
                        <a:pt x="61" y="170"/>
                      </a:cubicBezTo>
                      <a:cubicBezTo>
                        <a:pt x="61" y="170"/>
                        <a:pt x="61" y="170"/>
                        <a:pt x="61"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70"/>
                        <a:pt x="62" y="170"/>
                        <a:pt x="62" y="170"/>
                      </a:cubicBezTo>
                      <a:cubicBezTo>
                        <a:pt x="62" y="169"/>
                        <a:pt x="62" y="169"/>
                        <a:pt x="62" y="169"/>
                      </a:cubicBezTo>
                      <a:cubicBezTo>
                        <a:pt x="63" y="169"/>
                        <a:pt x="63" y="169"/>
                        <a:pt x="63" y="169"/>
                      </a:cubicBezTo>
                      <a:cubicBezTo>
                        <a:pt x="63" y="170"/>
                        <a:pt x="63" y="170"/>
                        <a:pt x="63" y="170"/>
                      </a:cubicBezTo>
                      <a:cubicBezTo>
                        <a:pt x="63" y="170"/>
                        <a:pt x="63" y="170"/>
                        <a:pt x="63" y="170"/>
                      </a:cubicBezTo>
                      <a:cubicBezTo>
                        <a:pt x="63" y="170"/>
                        <a:pt x="63" y="170"/>
                        <a:pt x="63" y="170"/>
                      </a:cubicBezTo>
                      <a:cubicBezTo>
                        <a:pt x="63" y="170"/>
                        <a:pt x="63" y="170"/>
                        <a:pt x="63" y="170"/>
                      </a:cubicBezTo>
                      <a:cubicBezTo>
                        <a:pt x="64" y="170"/>
                        <a:pt x="64" y="170"/>
                        <a:pt x="64" y="170"/>
                      </a:cubicBezTo>
                      <a:cubicBezTo>
                        <a:pt x="64" y="170"/>
                        <a:pt x="64" y="170"/>
                        <a:pt x="64" y="170"/>
                      </a:cubicBezTo>
                      <a:cubicBezTo>
                        <a:pt x="64" y="170"/>
                        <a:pt x="64" y="170"/>
                        <a:pt x="64"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5" y="170"/>
                        <a:pt x="65" y="170"/>
                        <a:pt x="65" y="170"/>
                      </a:cubicBezTo>
                      <a:cubicBezTo>
                        <a:pt x="66" y="170"/>
                        <a:pt x="66" y="170"/>
                        <a:pt x="66" y="170"/>
                      </a:cubicBezTo>
                      <a:cubicBezTo>
                        <a:pt x="66" y="170"/>
                        <a:pt x="66" y="170"/>
                        <a:pt x="66" y="170"/>
                      </a:cubicBezTo>
                      <a:cubicBezTo>
                        <a:pt x="66" y="171"/>
                        <a:pt x="66" y="171"/>
                        <a:pt x="66" y="171"/>
                      </a:cubicBezTo>
                      <a:cubicBezTo>
                        <a:pt x="67" y="172"/>
                        <a:pt x="67" y="172"/>
                        <a:pt x="67" y="172"/>
                      </a:cubicBezTo>
                      <a:cubicBezTo>
                        <a:pt x="67" y="173"/>
                        <a:pt x="67" y="173"/>
                        <a:pt x="67" y="174"/>
                      </a:cubicBezTo>
                      <a:cubicBezTo>
                        <a:pt x="67" y="174"/>
                        <a:pt x="67" y="174"/>
                        <a:pt x="67" y="174"/>
                      </a:cubicBezTo>
                      <a:cubicBezTo>
                        <a:pt x="67" y="174"/>
                        <a:pt x="67" y="174"/>
                        <a:pt x="67" y="174"/>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5"/>
                        <a:pt x="67" y="175"/>
                        <a:pt x="67" y="175"/>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7" y="176"/>
                        <a:pt x="67" y="176"/>
                        <a:pt x="67" y="176"/>
                      </a:cubicBezTo>
                      <a:cubicBezTo>
                        <a:pt x="68" y="176"/>
                        <a:pt x="68" y="176"/>
                        <a:pt x="68" y="176"/>
                      </a:cubicBezTo>
                      <a:cubicBezTo>
                        <a:pt x="68" y="176"/>
                        <a:pt x="68" y="176"/>
                        <a:pt x="68" y="176"/>
                      </a:cubicBezTo>
                      <a:cubicBezTo>
                        <a:pt x="68" y="177"/>
                        <a:pt x="68" y="177"/>
                        <a:pt x="68" y="177"/>
                      </a:cubicBezTo>
                      <a:cubicBezTo>
                        <a:pt x="68" y="177"/>
                        <a:pt x="68" y="177"/>
                        <a:pt x="68" y="177"/>
                      </a:cubicBezTo>
                      <a:cubicBezTo>
                        <a:pt x="68" y="177"/>
                        <a:pt x="68" y="177"/>
                        <a:pt x="68"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0" y="177"/>
                        <a:pt x="70" y="177"/>
                        <a:pt x="70" y="177"/>
                      </a:cubicBezTo>
                      <a:cubicBezTo>
                        <a:pt x="70" y="177"/>
                        <a:pt x="70" y="177"/>
                        <a:pt x="70" y="177"/>
                      </a:cubicBezTo>
                      <a:cubicBezTo>
                        <a:pt x="70" y="177"/>
                        <a:pt x="70" y="177"/>
                        <a:pt x="70" y="177"/>
                      </a:cubicBezTo>
                      <a:cubicBezTo>
                        <a:pt x="70" y="177"/>
                        <a:pt x="70" y="177"/>
                        <a:pt x="70" y="177"/>
                      </a:cubicBezTo>
                      <a:cubicBezTo>
                        <a:pt x="70" y="176"/>
                        <a:pt x="70" y="176"/>
                        <a:pt x="70" y="176"/>
                      </a:cubicBezTo>
                      <a:cubicBezTo>
                        <a:pt x="70" y="176"/>
                        <a:pt x="70" y="176"/>
                        <a:pt x="70" y="176"/>
                      </a:cubicBezTo>
                      <a:cubicBezTo>
                        <a:pt x="70" y="176"/>
                        <a:pt x="70" y="176"/>
                        <a:pt x="70" y="176"/>
                      </a:cubicBezTo>
                      <a:cubicBezTo>
                        <a:pt x="70" y="176"/>
                        <a:pt x="70" y="176"/>
                        <a:pt x="70" y="176"/>
                      </a:cubicBezTo>
                      <a:cubicBezTo>
                        <a:pt x="71" y="176"/>
                        <a:pt x="71" y="176"/>
                        <a:pt x="71" y="176"/>
                      </a:cubicBezTo>
                      <a:cubicBezTo>
                        <a:pt x="71" y="176"/>
                        <a:pt x="71" y="176"/>
                        <a:pt x="71" y="176"/>
                      </a:cubicBezTo>
                      <a:cubicBezTo>
                        <a:pt x="72" y="177"/>
                        <a:pt x="72" y="177"/>
                        <a:pt x="72" y="177"/>
                      </a:cubicBezTo>
                      <a:cubicBezTo>
                        <a:pt x="72" y="177"/>
                        <a:pt x="72" y="177"/>
                        <a:pt x="72" y="177"/>
                      </a:cubicBezTo>
                      <a:cubicBezTo>
                        <a:pt x="73" y="179"/>
                        <a:pt x="73" y="179"/>
                        <a:pt x="73" y="179"/>
                      </a:cubicBezTo>
                      <a:cubicBezTo>
                        <a:pt x="74" y="180"/>
                        <a:pt x="74" y="180"/>
                        <a:pt x="74" y="180"/>
                      </a:cubicBezTo>
                      <a:cubicBezTo>
                        <a:pt x="75" y="180"/>
                        <a:pt x="75" y="180"/>
                        <a:pt x="75" y="180"/>
                      </a:cubicBezTo>
                      <a:cubicBezTo>
                        <a:pt x="76" y="181"/>
                        <a:pt x="76" y="181"/>
                        <a:pt x="76" y="181"/>
                      </a:cubicBezTo>
                      <a:cubicBezTo>
                        <a:pt x="76" y="182"/>
                        <a:pt x="76" y="182"/>
                        <a:pt x="76" y="182"/>
                      </a:cubicBezTo>
                      <a:cubicBezTo>
                        <a:pt x="77" y="183"/>
                        <a:pt x="77" y="183"/>
                        <a:pt x="77" y="183"/>
                      </a:cubicBezTo>
                      <a:cubicBezTo>
                        <a:pt x="77" y="183"/>
                        <a:pt x="77" y="183"/>
                        <a:pt x="78" y="183"/>
                      </a:cubicBezTo>
                      <a:cubicBezTo>
                        <a:pt x="78" y="184"/>
                        <a:pt x="78" y="184"/>
                        <a:pt x="78" y="184"/>
                      </a:cubicBezTo>
                      <a:cubicBezTo>
                        <a:pt x="79" y="185"/>
                        <a:pt x="79" y="185"/>
                        <a:pt x="79" y="185"/>
                      </a:cubicBezTo>
                      <a:cubicBezTo>
                        <a:pt x="80" y="186"/>
                        <a:pt x="80" y="186"/>
                        <a:pt x="80" y="186"/>
                      </a:cubicBezTo>
                      <a:cubicBezTo>
                        <a:pt x="82" y="190"/>
                        <a:pt x="82" y="190"/>
                        <a:pt x="82" y="190"/>
                      </a:cubicBezTo>
                      <a:cubicBezTo>
                        <a:pt x="82" y="191"/>
                        <a:pt x="82" y="191"/>
                        <a:pt x="82" y="191"/>
                      </a:cubicBezTo>
                      <a:cubicBezTo>
                        <a:pt x="83" y="192"/>
                        <a:pt x="83" y="192"/>
                        <a:pt x="83" y="192"/>
                      </a:cubicBezTo>
                      <a:cubicBezTo>
                        <a:pt x="83" y="193"/>
                        <a:pt x="83" y="193"/>
                        <a:pt x="83" y="193"/>
                      </a:cubicBezTo>
                      <a:cubicBezTo>
                        <a:pt x="83" y="193"/>
                        <a:pt x="83" y="193"/>
                        <a:pt x="83" y="193"/>
                      </a:cubicBezTo>
                      <a:cubicBezTo>
                        <a:pt x="83" y="193"/>
                        <a:pt x="83" y="193"/>
                        <a:pt x="83" y="193"/>
                      </a:cubicBezTo>
                      <a:cubicBezTo>
                        <a:pt x="83" y="194"/>
                        <a:pt x="83" y="195"/>
                        <a:pt x="83" y="195"/>
                      </a:cubicBezTo>
                      <a:cubicBezTo>
                        <a:pt x="83" y="196"/>
                        <a:pt x="83" y="196"/>
                        <a:pt x="83" y="196"/>
                      </a:cubicBezTo>
                      <a:cubicBezTo>
                        <a:pt x="82" y="196"/>
                        <a:pt x="82" y="196"/>
                        <a:pt x="82" y="196"/>
                      </a:cubicBezTo>
                      <a:cubicBezTo>
                        <a:pt x="82" y="196"/>
                        <a:pt x="82" y="196"/>
                        <a:pt x="82" y="196"/>
                      </a:cubicBezTo>
                      <a:cubicBezTo>
                        <a:pt x="82" y="196"/>
                        <a:pt x="82" y="196"/>
                        <a:pt x="82" y="196"/>
                      </a:cubicBezTo>
                      <a:cubicBezTo>
                        <a:pt x="82" y="197"/>
                        <a:pt x="82" y="197"/>
                        <a:pt x="82" y="197"/>
                      </a:cubicBezTo>
                      <a:cubicBezTo>
                        <a:pt x="82" y="197"/>
                        <a:pt x="82" y="197"/>
                        <a:pt x="82" y="197"/>
                      </a:cubicBezTo>
                      <a:cubicBezTo>
                        <a:pt x="82" y="198"/>
                        <a:pt x="82" y="198"/>
                        <a:pt x="82" y="198"/>
                      </a:cubicBezTo>
                      <a:cubicBezTo>
                        <a:pt x="82" y="198"/>
                        <a:pt x="82" y="199"/>
                        <a:pt x="82" y="199"/>
                      </a:cubicBezTo>
                      <a:cubicBezTo>
                        <a:pt x="82" y="199"/>
                        <a:pt x="82" y="199"/>
                        <a:pt x="82" y="199"/>
                      </a:cubicBezTo>
                      <a:cubicBezTo>
                        <a:pt x="82" y="199"/>
                        <a:pt x="82" y="199"/>
                        <a:pt x="82" y="199"/>
                      </a:cubicBezTo>
                      <a:cubicBezTo>
                        <a:pt x="82" y="200"/>
                        <a:pt x="82" y="200"/>
                        <a:pt x="82" y="200"/>
                      </a:cubicBezTo>
                      <a:cubicBezTo>
                        <a:pt x="83" y="199"/>
                        <a:pt x="83" y="199"/>
                        <a:pt x="83" y="199"/>
                      </a:cubicBezTo>
                      <a:cubicBezTo>
                        <a:pt x="83" y="199"/>
                        <a:pt x="83" y="199"/>
                        <a:pt x="83" y="199"/>
                      </a:cubicBezTo>
                      <a:cubicBezTo>
                        <a:pt x="83" y="199"/>
                        <a:pt x="83" y="199"/>
                        <a:pt x="83" y="199"/>
                      </a:cubicBezTo>
                      <a:cubicBezTo>
                        <a:pt x="84" y="199"/>
                        <a:pt x="84" y="199"/>
                        <a:pt x="84" y="199"/>
                      </a:cubicBezTo>
                      <a:cubicBezTo>
                        <a:pt x="84" y="199"/>
                        <a:pt x="84" y="199"/>
                        <a:pt x="84" y="199"/>
                      </a:cubicBezTo>
                      <a:cubicBezTo>
                        <a:pt x="84" y="199"/>
                        <a:pt x="84" y="199"/>
                        <a:pt x="84" y="199"/>
                      </a:cubicBezTo>
                      <a:cubicBezTo>
                        <a:pt x="84" y="199"/>
                        <a:pt x="84" y="199"/>
                        <a:pt x="84" y="199"/>
                      </a:cubicBezTo>
                      <a:cubicBezTo>
                        <a:pt x="84" y="199"/>
                        <a:pt x="84" y="199"/>
                        <a:pt x="84" y="199"/>
                      </a:cubicBezTo>
                      <a:cubicBezTo>
                        <a:pt x="84" y="200"/>
                        <a:pt x="84" y="200"/>
                        <a:pt x="84" y="200"/>
                      </a:cubicBezTo>
                      <a:cubicBezTo>
                        <a:pt x="84" y="200"/>
                        <a:pt x="84" y="200"/>
                        <a:pt x="84" y="200"/>
                      </a:cubicBezTo>
                      <a:cubicBezTo>
                        <a:pt x="84" y="201"/>
                        <a:pt x="84" y="201"/>
                        <a:pt x="84" y="201"/>
                      </a:cubicBezTo>
                      <a:cubicBezTo>
                        <a:pt x="84" y="201"/>
                        <a:pt x="84" y="201"/>
                        <a:pt x="84" y="201"/>
                      </a:cubicBezTo>
                      <a:cubicBezTo>
                        <a:pt x="84" y="201"/>
                        <a:pt x="84" y="201"/>
                        <a:pt x="84" y="201"/>
                      </a:cubicBezTo>
                      <a:cubicBezTo>
                        <a:pt x="84" y="201"/>
                        <a:pt x="84" y="201"/>
                        <a:pt x="84" y="201"/>
                      </a:cubicBezTo>
                      <a:cubicBezTo>
                        <a:pt x="84" y="201"/>
                        <a:pt x="84" y="201"/>
                        <a:pt x="84" y="201"/>
                      </a:cubicBezTo>
                      <a:cubicBezTo>
                        <a:pt x="84" y="200"/>
                        <a:pt x="84" y="200"/>
                        <a:pt x="84" y="200"/>
                      </a:cubicBezTo>
                      <a:cubicBezTo>
                        <a:pt x="84" y="200"/>
                        <a:pt x="84" y="200"/>
                        <a:pt x="84" y="200"/>
                      </a:cubicBezTo>
                      <a:cubicBezTo>
                        <a:pt x="84" y="200"/>
                        <a:pt x="84" y="200"/>
                        <a:pt x="84" y="200"/>
                      </a:cubicBezTo>
                      <a:cubicBezTo>
                        <a:pt x="84" y="199"/>
                        <a:pt x="84" y="199"/>
                        <a:pt x="84"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3" y="199"/>
                        <a:pt x="83" y="199"/>
                        <a:pt x="83" y="199"/>
                      </a:cubicBezTo>
                      <a:cubicBezTo>
                        <a:pt x="84" y="200"/>
                        <a:pt x="84" y="200"/>
                        <a:pt x="84" y="200"/>
                      </a:cubicBezTo>
                      <a:cubicBezTo>
                        <a:pt x="84" y="200"/>
                        <a:pt x="84" y="200"/>
                        <a:pt x="84" y="200"/>
                      </a:cubicBezTo>
                      <a:cubicBezTo>
                        <a:pt x="84" y="201"/>
                        <a:pt x="84" y="201"/>
                        <a:pt x="84" y="201"/>
                      </a:cubicBezTo>
                      <a:cubicBezTo>
                        <a:pt x="84" y="201"/>
                        <a:pt x="84" y="201"/>
                        <a:pt x="84" y="201"/>
                      </a:cubicBezTo>
                      <a:cubicBezTo>
                        <a:pt x="84" y="202"/>
                        <a:pt x="84" y="202"/>
                        <a:pt x="84" y="202"/>
                      </a:cubicBezTo>
                      <a:cubicBezTo>
                        <a:pt x="84" y="202"/>
                        <a:pt x="84" y="202"/>
                        <a:pt x="84" y="202"/>
                      </a:cubicBezTo>
                      <a:cubicBezTo>
                        <a:pt x="84" y="203"/>
                        <a:pt x="84" y="203"/>
                        <a:pt x="84" y="203"/>
                      </a:cubicBezTo>
                      <a:cubicBezTo>
                        <a:pt x="97" y="204"/>
                        <a:pt x="110" y="204"/>
                        <a:pt x="123" y="205"/>
                      </a:cubicBezTo>
                      <a:cubicBezTo>
                        <a:pt x="123" y="205"/>
                        <a:pt x="123" y="205"/>
                        <a:pt x="123" y="205"/>
                      </a:cubicBezTo>
                      <a:cubicBezTo>
                        <a:pt x="124" y="204"/>
                        <a:pt x="124" y="204"/>
                        <a:pt x="124" y="204"/>
                      </a:cubicBezTo>
                      <a:cubicBezTo>
                        <a:pt x="126" y="205"/>
                        <a:pt x="126" y="205"/>
                        <a:pt x="126" y="205"/>
                      </a:cubicBezTo>
                      <a:cubicBezTo>
                        <a:pt x="127" y="205"/>
                        <a:pt x="127" y="205"/>
                        <a:pt x="127" y="205"/>
                      </a:cubicBezTo>
                      <a:cubicBezTo>
                        <a:pt x="127" y="204"/>
                        <a:pt x="127" y="204"/>
                        <a:pt x="127" y="204"/>
                      </a:cubicBezTo>
                      <a:cubicBezTo>
                        <a:pt x="127" y="204"/>
                        <a:pt x="127" y="204"/>
                        <a:pt x="127" y="204"/>
                      </a:cubicBezTo>
                      <a:cubicBezTo>
                        <a:pt x="127" y="204"/>
                        <a:pt x="127" y="204"/>
                        <a:pt x="127" y="204"/>
                      </a:cubicBezTo>
                      <a:cubicBezTo>
                        <a:pt x="127" y="203"/>
                        <a:pt x="127" y="203"/>
                        <a:pt x="127" y="203"/>
                      </a:cubicBezTo>
                      <a:cubicBezTo>
                        <a:pt x="127" y="203"/>
                        <a:pt x="127" y="203"/>
                        <a:pt x="127" y="203"/>
                      </a:cubicBezTo>
                      <a:cubicBezTo>
                        <a:pt x="128" y="203"/>
                        <a:pt x="128" y="203"/>
                        <a:pt x="128" y="203"/>
                      </a:cubicBezTo>
                      <a:cubicBezTo>
                        <a:pt x="128" y="203"/>
                        <a:pt x="128" y="203"/>
                        <a:pt x="128" y="203"/>
                      </a:cubicBezTo>
                      <a:cubicBezTo>
                        <a:pt x="128" y="202"/>
                        <a:pt x="128" y="202"/>
                        <a:pt x="128" y="202"/>
                      </a:cubicBezTo>
                      <a:cubicBezTo>
                        <a:pt x="128" y="201"/>
                        <a:pt x="128" y="201"/>
                        <a:pt x="128" y="201"/>
                      </a:cubicBezTo>
                      <a:cubicBezTo>
                        <a:pt x="128" y="201"/>
                        <a:pt x="128" y="201"/>
                        <a:pt x="128" y="201"/>
                      </a:cubicBezTo>
                      <a:cubicBezTo>
                        <a:pt x="128" y="200"/>
                        <a:pt x="128" y="200"/>
                        <a:pt x="128" y="200"/>
                      </a:cubicBezTo>
                      <a:cubicBezTo>
                        <a:pt x="128" y="200"/>
                        <a:pt x="128" y="200"/>
                        <a:pt x="128" y="200"/>
                      </a:cubicBezTo>
                      <a:cubicBezTo>
                        <a:pt x="128" y="200"/>
                        <a:pt x="128" y="200"/>
                        <a:pt x="128" y="200"/>
                      </a:cubicBezTo>
                      <a:cubicBezTo>
                        <a:pt x="128" y="199"/>
                        <a:pt x="128" y="199"/>
                        <a:pt x="128" y="199"/>
                      </a:cubicBezTo>
                      <a:cubicBezTo>
                        <a:pt x="127" y="199"/>
                        <a:pt x="127" y="199"/>
                        <a:pt x="127" y="199"/>
                      </a:cubicBezTo>
                      <a:cubicBezTo>
                        <a:pt x="126" y="199"/>
                        <a:pt x="126" y="199"/>
                        <a:pt x="126" y="199"/>
                      </a:cubicBezTo>
                      <a:cubicBezTo>
                        <a:pt x="125" y="198"/>
                        <a:pt x="125" y="198"/>
                        <a:pt x="125" y="198"/>
                      </a:cubicBezTo>
                      <a:cubicBezTo>
                        <a:pt x="125" y="198"/>
                        <a:pt x="125" y="198"/>
                        <a:pt x="125" y="198"/>
                      </a:cubicBezTo>
                      <a:cubicBezTo>
                        <a:pt x="125" y="197"/>
                        <a:pt x="125" y="197"/>
                        <a:pt x="125" y="197"/>
                      </a:cubicBezTo>
                      <a:cubicBezTo>
                        <a:pt x="125" y="196"/>
                        <a:pt x="125" y="196"/>
                        <a:pt x="125" y="196"/>
                      </a:cubicBezTo>
                      <a:cubicBezTo>
                        <a:pt x="126" y="195"/>
                        <a:pt x="126" y="195"/>
                        <a:pt x="126" y="195"/>
                      </a:cubicBezTo>
                      <a:cubicBezTo>
                        <a:pt x="125" y="194"/>
                        <a:pt x="125" y="194"/>
                        <a:pt x="125" y="194"/>
                      </a:cubicBezTo>
                      <a:cubicBezTo>
                        <a:pt x="125" y="194"/>
                        <a:pt x="125" y="194"/>
                        <a:pt x="125" y="194"/>
                      </a:cubicBezTo>
                      <a:cubicBezTo>
                        <a:pt x="125" y="193"/>
                        <a:pt x="125" y="193"/>
                        <a:pt x="125" y="193"/>
                      </a:cubicBezTo>
                      <a:cubicBezTo>
                        <a:pt x="125" y="193"/>
                        <a:pt x="125" y="193"/>
                        <a:pt x="125" y="193"/>
                      </a:cubicBezTo>
                      <a:cubicBezTo>
                        <a:pt x="125" y="192"/>
                        <a:pt x="125" y="192"/>
                        <a:pt x="125" y="192"/>
                      </a:cubicBezTo>
                      <a:cubicBezTo>
                        <a:pt x="125" y="192"/>
                        <a:pt x="125" y="192"/>
                        <a:pt x="125" y="192"/>
                      </a:cubicBezTo>
                      <a:cubicBezTo>
                        <a:pt x="126" y="192"/>
                        <a:pt x="126" y="192"/>
                        <a:pt x="126" y="192"/>
                      </a:cubicBezTo>
                      <a:cubicBezTo>
                        <a:pt x="125" y="192"/>
                        <a:pt x="125" y="192"/>
                        <a:pt x="125" y="192"/>
                      </a:cubicBezTo>
                      <a:cubicBezTo>
                        <a:pt x="125" y="192"/>
                        <a:pt x="125" y="192"/>
                        <a:pt x="125" y="192"/>
                      </a:cubicBezTo>
                      <a:cubicBezTo>
                        <a:pt x="125" y="191"/>
                        <a:pt x="125" y="191"/>
                        <a:pt x="125" y="191"/>
                      </a:cubicBezTo>
                      <a:cubicBezTo>
                        <a:pt x="125" y="191"/>
                        <a:pt x="125" y="191"/>
                        <a:pt x="125" y="191"/>
                      </a:cubicBezTo>
                      <a:cubicBezTo>
                        <a:pt x="125" y="191"/>
                        <a:pt x="125" y="191"/>
                        <a:pt x="125" y="191"/>
                      </a:cubicBezTo>
                      <a:cubicBezTo>
                        <a:pt x="126" y="191"/>
                        <a:pt x="126" y="191"/>
                        <a:pt x="126" y="191"/>
                      </a:cubicBezTo>
                      <a:cubicBezTo>
                        <a:pt x="127" y="191"/>
                        <a:pt x="127" y="191"/>
                        <a:pt x="127" y="191"/>
                      </a:cubicBezTo>
                      <a:cubicBezTo>
                        <a:pt x="127" y="191"/>
                        <a:pt x="127" y="191"/>
                        <a:pt x="127" y="191"/>
                      </a:cubicBezTo>
                      <a:cubicBezTo>
                        <a:pt x="128" y="190"/>
                        <a:pt x="128" y="190"/>
                        <a:pt x="128" y="190"/>
                      </a:cubicBezTo>
                      <a:cubicBezTo>
                        <a:pt x="128" y="189"/>
                        <a:pt x="128" y="189"/>
                        <a:pt x="128" y="189"/>
                      </a:cubicBezTo>
                      <a:cubicBezTo>
                        <a:pt x="128" y="189"/>
                        <a:pt x="128" y="189"/>
                        <a:pt x="128" y="189"/>
                      </a:cubicBezTo>
                      <a:cubicBezTo>
                        <a:pt x="128" y="189"/>
                        <a:pt x="128" y="189"/>
                        <a:pt x="128" y="189"/>
                      </a:cubicBezTo>
                      <a:cubicBezTo>
                        <a:pt x="129" y="189"/>
                        <a:pt x="129" y="189"/>
                        <a:pt x="129" y="189"/>
                      </a:cubicBezTo>
                      <a:cubicBezTo>
                        <a:pt x="129" y="189"/>
                        <a:pt x="129" y="189"/>
                        <a:pt x="129" y="189"/>
                      </a:cubicBezTo>
                      <a:cubicBezTo>
                        <a:pt x="129" y="188"/>
                        <a:pt x="129" y="188"/>
                        <a:pt x="129" y="188"/>
                      </a:cubicBezTo>
                      <a:cubicBezTo>
                        <a:pt x="129" y="188"/>
                        <a:pt x="129" y="188"/>
                        <a:pt x="129" y="188"/>
                      </a:cubicBezTo>
                      <a:cubicBezTo>
                        <a:pt x="129" y="188"/>
                        <a:pt x="129" y="188"/>
                        <a:pt x="129" y="188"/>
                      </a:cubicBezTo>
                      <a:cubicBezTo>
                        <a:pt x="129" y="188"/>
                        <a:pt x="129" y="188"/>
                        <a:pt x="129" y="188"/>
                      </a:cubicBezTo>
                      <a:cubicBezTo>
                        <a:pt x="129" y="188"/>
                        <a:pt x="129" y="188"/>
                        <a:pt x="129" y="188"/>
                      </a:cubicBezTo>
                      <a:cubicBezTo>
                        <a:pt x="129" y="187"/>
                        <a:pt x="129" y="187"/>
                        <a:pt x="129" y="187"/>
                      </a:cubicBezTo>
                      <a:cubicBezTo>
                        <a:pt x="129" y="187"/>
                        <a:pt x="129" y="187"/>
                        <a:pt x="129" y="187"/>
                      </a:cubicBezTo>
                      <a:cubicBezTo>
                        <a:pt x="129" y="186"/>
                        <a:pt x="129" y="186"/>
                        <a:pt x="129" y="186"/>
                      </a:cubicBezTo>
                      <a:cubicBezTo>
                        <a:pt x="129" y="186"/>
                        <a:pt x="129" y="186"/>
                        <a:pt x="129" y="186"/>
                      </a:cubicBezTo>
                      <a:cubicBezTo>
                        <a:pt x="130" y="186"/>
                        <a:pt x="130" y="186"/>
                        <a:pt x="130" y="186"/>
                      </a:cubicBezTo>
                      <a:cubicBezTo>
                        <a:pt x="130" y="186"/>
                        <a:pt x="130" y="186"/>
                        <a:pt x="130" y="186"/>
                      </a:cubicBezTo>
                      <a:cubicBezTo>
                        <a:pt x="130" y="185"/>
                        <a:pt x="130" y="185"/>
                        <a:pt x="130" y="185"/>
                      </a:cubicBezTo>
                      <a:cubicBezTo>
                        <a:pt x="130" y="185"/>
                        <a:pt x="130" y="185"/>
                        <a:pt x="130" y="185"/>
                      </a:cubicBezTo>
                      <a:cubicBezTo>
                        <a:pt x="130" y="185"/>
                        <a:pt x="130" y="185"/>
                        <a:pt x="130" y="185"/>
                      </a:cubicBezTo>
                      <a:cubicBezTo>
                        <a:pt x="130" y="185"/>
                        <a:pt x="130" y="185"/>
                        <a:pt x="130" y="185"/>
                      </a:cubicBezTo>
                      <a:cubicBezTo>
                        <a:pt x="130" y="185"/>
                        <a:pt x="130" y="185"/>
                        <a:pt x="130" y="185"/>
                      </a:cubicBezTo>
                      <a:cubicBezTo>
                        <a:pt x="130" y="184"/>
                        <a:pt x="130" y="184"/>
                        <a:pt x="130" y="184"/>
                      </a:cubicBezTo>
                      <a:cubicBezTo>
                        <a:pt x="130" y="184"/>
                        <a:pt x="130" y="184"/>
                        <a:pt x="130" y="184"/>
                      </a:cubicBezTo>
                      <a:cubicBezTo>
                        <a:pt x="130" y="184"/>
                        <a:pt x="130" y="184"/>
                        <a:pt x="130" y="184"/>
                      </a:cubicBezTo>
                      <a:cubicBezTo>
                        <a:pt x="130" y="184"/>
                        <a:pt x="130" y="184"/>
                        <a:pt x="130" y="184"/>
                      </a:cubicBezTo>
                      <a:cubicBezTo>
                        <a:pt x="130" y="183"/>
                        <a:pt x="130" y="183"/>
                        <a:pt x="130" y="183"/>
                      </a:cubicBezTo>
                      <a:cubicBezTo>
                        <a:pt x="130" y="183"/>
                        <a:pt x="130" y="183"/>
                        <a:pt x="130" y="183"/>
                      </a:cubicBezTo>
                      <a:cubicBezTo>
                        <a:pt x="130" y="183"/>
                        <a:pt x="130" y="183"/>
                        <a:pt x="130" y="183"/>
                      </a:cubicBezTo>
                      <a:cubicBezTo>
                        <a:pt x="130" y="183"/>
                        <a:pt x="130" y="183"/>
                        <a:pt x="130" y="183"/>
                      </a:cubicBezTo>
                      <a:cubicBezTo>
                        <a:pt x="130" y="182"/>
                        <a:pt x="130" y="182"/>
                        <a:pt x="130" y="182"/>
                      </a:cubicBezTo>
                      <a:cubicBezTo>
                        <a:pt x="130" y="182"/>
                        <a:pt x="130" y="182"/>
                        <a:pt x="130" y="182"/>
                      </a:cubicBezTo>
                      <a:cubicBezTo>
                        <a:pt x="130" y="182"/>
                        <a:pt x="130" y="182"/>
                        <a:pt x="130" y="182"/>
                      </a:cubicBezTo>
                      <a:cubicBezTo>
                        <a:pt x="130" y="181"/>
                        <a:pt x="130" y="181"/>
                        <a:pt x="130" y="181"/>
                      </a:cubicBezTo>
                      <a:cubicBezTo>
                        <a:pt x="130" y="181"/>
                        <a:pt x="130" y="181"/>
                        <a:pt x="130" y="181"/>
                      </a:cubicBezTo>
                      <a:cubicBezTo>
                        <a:pt x="130" y="181"/>
                        <a:pt x="130" y="181"/>
                        <a:pt x="130" y="181"/>
                      </a:cubicBezTo>
                      <a:cubicBezTo>
                        <a:pt x="131" y="180"/>
                        <a:pt x="131" y="180"/>
                        <a:pt x="131" y="180"/>
                      </a:cubicBezTo>
                      <a:cubicBezTo>
                        <a:pt x="131" y="180"/>
                        <a:pt x="131" y="180"/>
                        <a:pt x="131" y="180"/>
                      </a:cubicBezTo>
                      <a:cubicBezTo>
                        <a:pt x="132" y="180"/>
                        <a:pt x="132" y="180"/>
                        <a:pt x="132" y="180"/>
                      </a:cubicBezTo>
                      <a:cubicBezTo>
                        <a:pt x="132" y="180"/>
                        <a:pt x="132" y="180"/>
                        <a:pt x="132" y="180"/>
                      </a:cubicBezTo>
                      <a:cubicBezTo>
                        <a:pt x="132" y="179"/>
                        <a:pt x="132" y="179"/>
                        <a:pt x="132" y="179"/>
                      </a:cubicBezTo>
                      <a:cubicBezTo>
                        <a:pt x="132" y="178"/>
                        <a:pt x="132" y="178"/>
                        <a:pt x="132" y="178"/>
                      </a:cubicBezTo>
                      <a:cubicBezTo>
                        <a:pt x="133" y="178"/>
                        <a:pt x="133" y="178"/>
                        <a:pt x="133" y="178"/>
                      </a:cubicBezTo>
                      <a:cubicBezTo>
                        <a:pt x="133" y="178"/>
                        <a:pt x="133" y="178"/>
                        <a:pt x="133" y="178"/>
                      </a:cubicBezTo>
                      <a:cubicBezTo>
                        <a:pt x="135" y="177"/>
                        <a:pt x="135" y="177"/>
                        <a:pt x="135" y="177"/>
                      </a:cubicBezTo>
                      <a:cubicBezTo>
                        <a:pt x="135" y="177"/>
                        <a:pt x="135" y="177"/>
                        <a:pt x="135" y="177"/>
                      </a:cubicBezTo>
                      <a:cubicBezTo>
                        <a:pt x="136" y="177"/>
                        <a:pt x="136" y="177"/>
                        <a:pt x="136" y="177"/>
                      </a:cubicBezTo>
                      <a:cubicBezTo>
                        <a:pt x="136" y="176"/>
                        <a:pt x="136" y="176"/>
                        <a:pt x="136" y="176"/>
                      </a:cubicBezTo>
                      <a:cubicBezTo>
                        <a:pt x="137" y="176"/>
                        <a:pt x="137" y="176"/>
                        <a:pt x="137" y="176"/>
                      </a:cubicBezTo>
                      <a:cubicBezTo>
                        <a:pt x="137" y="176"/>
                        <a:pt x="137" y="176"/>
                        <a:pt x="137" y="176"/>
                      </a:cubicBezTo>
                      <a:lnTo>
                        <a:pt x="137" y="175"/>
                      </a:lnTo>
                      <a:close/>
                      <a:moveTo>
                        <a:pt x="64" y="193"/>
                      </a:moveTo>
                      <a:cubicBezTo>
                        <a:pt x="64" y="193"/>
                        <a:pt x="64" y="193"/>
                        <a:pt x="64" y="193"/>
                      </a:cubicBezTo>
                      <a:cubicBezTo>
                        <a:pt x="63" y="192"/>
                        <a:pt x="63" y="192"/>
                        <a:pt x="63" y="192"/>
                      </a:cubicBezTo>
                      <a:cubicBezTo>
                        <a:pt x="63" y="192"/>
                        <a:pt x="63" y="192"/>
                        <a:pt x="63" y="192"/>
                      </a:cubicBezTo>
                      <a:cubicBezTo>
                        <a:pt x="63" y="191"/>
                        <a:pt x="63" y="191"/>
                        <a:pt x="63" y="191"/>
                      </a:cubicBezTo>
                      <a:cubicBezTo>
                        <a:pt x="63" y="191"/>
                        <a:pt x="63" y="191"/>
                        <a:pt x="63" y="191"/>
                      </a:cubicBezTo>
                      <a:cubicBezTo>
                        <a:pt x="63" y="191"/>
                        <a:pt x="63" y="191"/>
                        <a:pt x="63" y="191"/>
                      </a:cubicBezTo>
                      <a:cubicBezTo>
                        <a:pt x="62" y="190"/>
                        <a:pt x="62" y="190"/>
                        <a:pt x="62" y="190"/>
                      </a:cubicBezTo>
                      <a:cubicBezTo>
                        <a:pt x="62" y="190"/>
                        <a:pt x="62" y="190"/>
                        <a:pt x="62" y="190"/>
                      </a:cubicBezTo>
                      <a:cubicBezTo>
                        <a:pt x="62" y="190"/>
                        <a:pt x="62" y="190"/>
                        <a:pt x="62" y="190"/>
                      </a:cubicBezTo>
                      <a:cubicBezTo>
                        <a:pt x="62" y="189"/>
                        <a:pt x="62" y="189"/>
                        <a:pt x="62" y="189"/>
                      </a:cubicBezTo>
                      <a:cubicBezTo>
                        <a:pt x="62" y="189"/>
                        <a:pt x="62" y="189"/>
                        <a:pt x="62" y="189"/>
                      </a:cubicBezTo>
                      <a:cubicBezTo>
                        <a:pt x="62" y="189"/>
                        <a:pt x="62" y="189"/>
                        <a:pt x="62" y="189"/>
                      </a:cubicBezTo>
                      <a:cubicBezTo>
                        <a:pt x="62" y="189"/>
                        <a:pt x="62" y="189"/>
                        <a:pt x="62" y="189"/>
                      </a:cubicBezTo>
                      <a:cubicBezTo>
                        <a:pt x="62" y="189"/>
                        <a:pt x="62" y="189"/>
                        <a:pt x="62" y="189"/>
                      </a:cubicBezTo>
                      <a:cubicBezTo>
                        <a:pt x="61" y="189"/>
                        <a:pt x="61" y="189"/>
                        <a:pt x="61" y="189"/>
                      </a:cubicBezTo>
                      <a:cubicBezTo>
                        <a:pt x="61" y="189"/>
                        <a:pt x="61" y="189"/>
                        <a:pt x="61" y="189"/>
                      </a:cubicBezTo>
                      <a:cubicBezTo>
                        <a:pt x="62" y="189"/>
                        <a:pt x="62" y="189"/>
                        <a:pt x="62" y="189"/>
                      </a:cubicBezTo>
                      <a:cubicBezTo>
                        <a:pt x="62" y="190"/>
                        <a:pt x="62" y="190"/>
                        <a:pt x="62" y="190"/>
                      </a:cubicBezTo>
                      <a:cubicBezTo>
                        <a:pt x="62" y="190"/>
                        <a:pt x="62" y="190"/>
                        <a:pt x="62" y="190"/>
                      </a:cubicBezTo>
                      <a:cubicBezTo>
                        <a:pt x="62" y="190"/>
                        <a:pt x="62" y="190"/>
                        <a:pt x="62" y="190"/>
                      </a:cubicBezTo>
                      <a:cubicBezTo>
                        <a:pt x="62" y="191"/>
                        <a:pt x="62" y="191"/>
                        <a:pt x="62" y="191"/>
                      </a:cubicBezTo>
                      <a:cubicBezTo>
                        <a:pt x="62" y="191"/>
                        <a:pt x="62" y="191"/>
                        <a:pt x="62" y="191"/>
                      </a:cubicBezTo>
                      <a:cubicBezTo>
                        <a:pt x="62" y="191"/>
                        <a:pt x="62" y="191"/>
                        <a:pt x="62" y="191"/>
                      </a:cubicBezTo>
                      <a:cubicBezTo>
                        <a:pt x="62" y="191"/>
                        <a:pt x="62" y="191"/>
                        <a:pt x="62" y="191"/>
                      </a:cubicBezTo>
                      <a:cubicBezTo>
                        <a:pt x="62" y="192"/>
                        <a:pt x="62" y="192"/>
                        <a:pt x="62" y="192"/>
                      </a:cubicBezTo>
                      <a:cubicBezTo>
                        <a:pt x="62" y="192"/>
                        <a:pt x="62" y="192"/>
                        <a:pt x="62" y="192"/>
                      </a:cubicBezTo>
                      <a:cubicBezTo>
                        <a:pt x="62" y="192"/>
                        <a:pt x="62" y="192"/>
                        <a:pt x="62" y="192"/>
                      </a:cubicBezTo>
                      <a:cubicBezTo>
                        <a:pt x="62" y="192"/>
                        <a:pt x="62" y="192"/>
                        <a:pt x="62" y="192"/>
                      </a:cubicBezTo>
                      <a:cubicBezTo>
                        <a:pt x="62" y="192"/>
                        <a:pt x="62" y="192"/>
                        <a:pt x="62" y="192"/>
                      </a:cubicBezTo>
                      <a:cubicBezTo>
                        <a:pt x="63" y="193"/>
                        <a:pt x="63" y="193"/>
                        <a:pt x="63" y="193"/>
                      </a:cubicBezTo>
                      <a:cubicBezTo>
                        <a:pt x="63" y="193"/>
                        <a:pt x="63" y="193"/>
                        <a:pt x="63" y="193"/>
                      </a:cubicBezTo>
                      <a:cubicBezTo>
                        <a:pt x="63" y="193"/>
                        <a:pt x="63" y="193"/>
                        <a:pt x="63" y="193"/>
                      </a:cubicBezTo>
                      <a:cubicBezTo>
                        <a:pt x="63" y="194"/>
                        <a:pt x="63" y="194"/>
                        <a:pt x="63" y="194"/>
                      </a:cubicBezTo>
                      <a:cubicBezTo>
                        <a:pt x="63" y="194"/>
                        <a:pt x="63" y="194"/>
                        <a:pt x="63" y="194"/>
                      </a:cubicBezTo>
                      <a:cubicBezTo>
                        <a:pt x="63" y="194"/>
                        <a:pt x="63" y="194"/>
                        <a:pt x="63"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5" y="194"/>
                        <a:pt x="65" y="194"/>
                        <a:pt x="65" y="194"/>
                      </a:cubicBezTo>
                      <a:cubicBezTo>
                        <a:pt x="65" y="194"/>
                        <a:pt x="65" y="194"/>
                        <a:pt x="65" y="194"/>
                      </a:cubicBezTo>
                      <a:cubicBezTo>
                        <a:pt x="65" y="194"/>
                        <a:pt x="65" y="194"/>
                        <a:pt x="65" y="194"/>
                      </a:cubicBezTo>
                      <a:lnTo>
                        <a:pt x="64" y="193"/>
                      </a:lnTo>
                      <a:close/>
                      <a:moveTo>
                        <a:pt x="70" y="176"/>
                      </a:moveTo>
                      <a:cubicBezTo>
                        <a:pt x="70" y="176"/>
                        <a:pt x="70" y="176"/>
                        <a:pt x="70" y="176"/>
                      </a:cubicBezTo>
                      <a:cubicBezTo>
                        <a:pt x="70" y="176"/>
                        <a:pt x="70" y="176"/>
                        <a:pt x="70" y="176"/>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7"/>
                        <a:pt x="69" y="177"/>
                        <a:pt x="69" y="177"/>
                      </a:cubicBezTo>
                      <a:cubicBezTo>
                        <a:pt x="69" y="176"/>
                        <a:pt x="69" y="176"/>
                        <a:pt x="69" y="176"/>
                      </a:cubicBezTo>
                      <a:cubicBezTo>
                        <a:pt x="69" y="176"/>
                        <a:pt x="69" y="176"/>
                        <a:pt x="69" y="176"/>
                      </a:cubicBezTo>
                      <a:cubicBezTo>
                        <a:pt x="69" y="176"/>
                        <a:pt x="69" y="176"/>
                        <a:pt x="69" y="176"/>
                      </a:cubicBezTo>
                      <a:cubicBezTo>
                        <a:pt x="69" y="176"/>
                        <a:pt x="69" y="176"/>
                        <a:pt x="69" y="176"/>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69" y="177"/>
                        <a:pt x="69" y="177"/>
                        <a:pt x="69" y="177"/>
                      </a:cubicBezTo>
                      <a:cubicBezTo>
                        <a:pt x="70" y="177"/>
                        <a:pt x="70" y="177"/>
                        <a:pt x="70" y="177"/>
                      </a:cubicBezTo>
                      <a:cubicBezTo>
                        <a:pt x="70" y="176"/>
                        <a:pt x="70" y="176"/>
                        <a:pt x="70" y="176"/>
                      </a:cubicBezTo>
                      <a:cubicBezTo>
                        <a:pt x="70" y="176"/>
                        <a:pt x="70" y="176"/>
                        <a:pt x="70" y="176"/>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73" name="Freeform 378">
                  <a:extLst>
                    <a:ext uri="{FF2B5EF4-FFF2-40B4-BE49-F238E27FC236}">
                      <a16:creationId xmlns="" xmlns:a16="http://schemas.microsoft.com/office/drawing/2014/main" id="{61418AAB-9377-4BC2-A802-1C6BEB0D1B73}"/>
                    </a:ext>
                  </a:extLst>
                </p:cNvPr>
                <p:cNvSpPr>
                  <a:spLocks/>
                </p:cNvSpPr>
                <p:nvPr/>
              </p:nvSpPr>
              <p:spPr bwMode="auto">
                <a:xfrm>
                  <a:off x="4192751" y="4402187"/>
                  <a:ext cx="534737" cy="623860"/>
                </a:xfrm>
                <a:custGeom>
                  <a:avLst/>
                  <a:gdLst>
                    <a:gd name="T0" fmla="*/ 24 w 102"/>
                    <a:gd name="T1" fmla="*/ 2 h 119"/>
                    <a:gd name="T2" fmla="*/ 19 w 102"/>
                    <a:gd name="T3" fmla="*/ 19 h 119"/>
                    <a:gd name="T4" fmla="*/ 18 w 102"/>
                    <a:gd name="T5" fmla="*/ 18 h 119"/>
                    <a:gd name="T6" fmla="*/ 17 w 102"/>
                    <a:gd name="T7" fmla="*/ 16 h 119"/>
                    <a:gd name="T8" fmla="*/ 17 w 102"/>
                    <a:gd name="T9" fmla="*/ 16 h 119"/>
                    <a:gd name="T10" fmla="*/ 16 w 102"/>
                    <a:gd name="T11" fmla="*/ 16 h 119"/>
                    <a:gd name="T12" fmla="*/ 15 w 102"/>
                    <a:gd name="T13" fmla="*/ 16 h 119"/>
                    <a:gd name="T14" fmla="*/ 14 w 102"/>
                    <a:gd name="T15" fmla="*/ 16 h 119"/>
                    <a:gd name="T16" fmla="*/ 11 w 102"/>
                    <a:gd name="T17" fmla="*/ 16 h 119"/>
                    <a:gd name="T18" fmla="*/ 11 w 102"/>
                    <a:gd name="T19" fmla="*/ 17 h 119"/>
                    <a:gd name="T20" fmla="*/ 11 w 102"/>
                    <a:gd name="T21" fmla="*/ 19 h 119"/>
                    <a:gd name="T22" fmla="*/ 11 w 102"/>
                    <a:gd name="T23" fmla="*/ 21 h 119"/>
                    <a:gd name="T24" fmla="*/ 11 w 102"/>
                    <a:gd name="T25" fmla="*/ 24 h 119"/>
                    <a:gd name="T26" fmla="*/ 11 w 102"/>
                    <a:gd name="T27" fmla="*/ 28 h 119"/>
                    <a:gd name="T28" fmla="*/ 11 w 102"/>
                    <a:gd name="T29" fmla="*/ 32 h 119"/>
                    <a:gd name="T30" fmla="*/ 11 w 102"/>
                    <a:gd name="T31" fmla="*/ 35 h 119"/>
                    <a:gd name="T32" fmla="*/ 10 w 102"/>
                    <a:gd name="T33" fmla="*/ 35 h 119"/>
                    <a:gd name="T34" fmla="*/ 10 w 102"/>
                    <a:gd name="T35" fmla="*/ 36 h 119"/>
                    <a:gd name="T36" fmla="*/ 10 w 102"/>
                    <a:gd name="T37" fmla="*/ 41 h 119"/>
                    <a:gd name="T38" fmla="*/ 11 w 102"/>
                    <a:gd name="T39" fmla="*/ 42 h 119"/>
                    <a:gd name="T40" fmla="*/ 12 w 102"/>
                    <a:gd name="T41" fmla="*/ 45 h 119"/>
                    <a:gd name="T42" fmla="*/ 12 w 102"/>
                    <a:gd name="T43" fmla="*/ 47 h 119"/>
                    <a:gd name="T44" fmla="*/ 13 w 102"/>
                    <a:gd name="T45" fmla="*/ 48 h 119"/>
                    <a:gd name="T46" fmla="*/ 13 w 102"/>
                    <a:gd name="T47" fmla="*/ 49 h 119"/>
                    <a:gd name="T48" fmla="*/ 13 w 102"/>
                    <a:gd name="T49" fmla="*/ 49 h 119"/>
                    <a:gd name="T50" fmla="*/ 14 w 102"/>
                    <a:gd name="T51" fmla="*/ 49 h 119"/>
                    <a:gd name="T52" fmla="*/ 16 w 102"/>
                    <a:gd name="T53" fmla="*/ 51 h 119"/>
                    <a:gd name="T54" fmla="*/ 15 w 102"/>
                    <a:gd name="T55" fmla="*/ 53 h 119"/>
                    <a:gd name="T56" fmla="*/ 12 w 102"/>
                    <a:gd name="T57" fmla="*/ 55 h 119"/>
                    <a:gd name="T58" fmla="*/ 10 w 102"/>
                    <a:gd name="T59" fmla="*/ 57 h 119"/>
                    <a:gd name="T60" fmla="*/ 9 w 102"/>
                    <a:gd name="T61" fmla="*/ 59 h 119"/>
                    <a:gd name="T62" fmla="*/ 9 w 102"/>
                    <a:gd name="T63" fmla="*/ 60 h 119"/>
                    <a:gd name="T64" fmla="*/ 9 w 102"/>
                    <a:gd name="T65" fmla="*/ 61 h 119"/>
                    <a:gd name="T66" fmla="*/ 9 w 102"/>
                    <a:gd name="T67" fmla="*/ 62 h 119"/>
                    <a:gd name="T68" fmla="*/ 8 w 102"/>
                    <a:gd name="T69" fmla="*/ 64 h 119"/>
                    <a:gd name="T70" fmla="*/ 8 w 102"/>
                    <a:gd name="T71" fmla="*/ 65 h 119"/>
                    <a:gd name="T72" fmla="*/ 7 w 102"/>
                    <a:gd name="T73" fmla="*/ 66 h 119"/>
                    <a:gd name="T74" fmla="*/ 5 w 102"/>
                    <a:gd name="T75" fmla="*/ 68 h 119"/>
                    <a:gd name="T76" fmla="*/ 4 w 102"/>
                    <a:gd name="T77" fmla="*/ 69 h 119"/>
                    <a:gd name="T78" fmla="*/ 4 w 102"/>
                    <a:gd name="T79" fmla="*/ 70 h 119"/>
                    <a:gd name="T80" fmla="*/ 4 w 102"/>
                    <a:gd name="T81" fmla="*/ 74 h 119"/>
                    <a:gd name="T82" fmla="*/ 7 w 102"/>
                    <a:gd name="T83" fmla="*/ 76 h 119"/>
                    <a:gd name="T84" fmla="*/ 7 w 102"/>
                    <a:gd name="T85" fmla="*/ 78 h 119"/>
                    <a:gd name="T86" fmla="*/ 6 w 102"/>
                    <a:gd name="T87" fmla="*/ 80 h 119"/>
                    <a:gd name="T88" fmla="*/ 5 w 102"/>
                    <a:gd name="T89" fmla="*/ 82 h 119"/>
                    <a:gd name="T90" fmla="*/ 2 w 102"/>
                    <a:gd name="T91" fmla="*/ 82 h 119"/>
                    <a:gd name="T92" fmla="*/ 1 w 102"/>
                    <a:gd name="T93" fmla="*/ 83 h 119"/>
                    <a:gd name="T94" fmla="*/ 0 w 102"/>
                    <a:gd name="T95" fmla="*/ 86 h 119"/>
                    <a:gd name="T96" fmla="*/ 93 w 102"/>
                    <a:gd name="T97" fmla="*/ 119 h 119"/>
                    <a:gd name="T98" fmla="*/ 93 w 102"/>
                    <a:gd name="T99" fmla="*/ 119 h 119"/>
                    <a:gd name="T100" fmla="*/ 93 w 102"/>
                    <a:gd name="T101" fmla="*/ 119 h 119"/>
                    <a:gd name="T102" fmla="*/ 93 w 102"/>
                    <a:gd name="T103" fmla="*/ 119 h 119"/>
                    <a:gd name="T104" fmla="*/ 93 w 102"/>
                    <a:gd name="T105" fmla="*/ 118 h 119"/>
                    <a:gd name="T106" fmla="*/ 100 w 102"/>
                    <a:gd name="T107" fmla="*/ 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 h="119">
                      <a:moveTo>
                        <a:pt x="100" y="8"/>
                      </a:moveTo>
                      <a:cubicBezTo>
                        <a:pt x="84" y="7"/>
                        <a:pt x="69" y="5"/>
                        <a:pt x="54" y="4"/>
                      </a:cubicBezTo>
                      <a:cubicBezTo>
                        <a:pt x="46" y="3"/>
                        <a:pt x="38" y="2"/>
                        <a:pt x="30" y="1"/>
                      </a:cubicBezTo>
                      <a:cubicBezTo>
                        <a:pt x="29" y="1"/>
                        <a:pt x="27" y="1"/>
                        <a:pt x="26" y="0"/>
                      </a:cubicBezTo>
                      <a:cubicBezTo>
                        <a:pt x="24" y="0"/>
                        <a:pt x="24" y="0"/>
                        <a:pt x="24" y="2"/>
                      </a:cubicBezTo>
                      <a:cubicBezTo>
                        <a:pt x="24" y="3"/>
                        <a:pt x="24" y="4"/>
                        <a:pt x="24" y="5"/>
                      </a:cubicBezTo>
                      <a:cubicBezTo>
                        <a:pt x="23" y="8"/>
                        <a:pt x="23" y="12"/>
                        <a:pt x="22" y="16"/>
                      </a:cubicBezTo>
                      <a:cubicBezTo>
                        <a:pt x="22" y="16"/>
                        <a:pt x="22" y="16"/>
                        <a:pt x="22" y="16"/>
                      </a:cubicBezTo>
                      <a:cubicBezTo>
                        <a:pt x="21" y="17"/>
                        <a:pt x="21" y="18"/>
                        <a:pt x="20" y="19"/>
                      </a:cubicBezTo>
                      <a:cubicBezTo>
                        <a:pt x="19" y="19"/>
                        <a:pt x="19" y="19"/>
                        <a:pt x="19" y="19"/>
                      </a:cubicBezTo>
                      <a:cubicBezTo>
                        <a:pt x="19" y="19"/>
                        <a:pt x="19" y="19"/>
                        <a:pt x="19" y="19"/>
                      </a:cubicBezTo>
                      <a:cubicBezTo>
                        <a:pt x="18" y="19"/>
                        <a:pt x="18" y="19"/>
                        <a:pt x="18" y="19"/>
                      </a:cubicBezTo>
                      <a:cubicBezTo>
                        <a:pt x="18" y="18"/>
                        <a:pt x="18" y="18"/>
                        <a:pt x="18" y="18"/>
                      </a:cubicBezTo>
                      <a:cubicBezTo>
                        <a:pt x="18" y="18"/>
                        <a:pt x="18" y="18"/>
                        <a:pt x="18" y="18"/>
                      </a:cubicBezTo>
                      <a:cubicBezTo>
                        <a:pt x="18" y="18"/>
                        <a:pt x="18" y="18"/>
                        <a:pt x="18" y="18"/>
                      </a:cubicBezTo>
                      <a:cubicBezTo>
                        <a:pt x="18" y="17"/>
                        <a:pt x="18" y="17"/>
                        <a:pt x="18" y="17"/>
                      </a:cubicBezTo>
                      <a:cubicBezTo>
                        <a:pt x="17" y="17"/>
                        <a:pt x="17" y="17"/>
                        <a:pt x="17" y="17"/>
                      </a:cubicBezTo>
                      <a:cubicBezTo>
                        <a:pt x="17" y="17"/>
                        <a:pt x="17" y="17"/>
                        <a:pt x="17" y="17"/>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4" y="16"/>
                        <a:pt x="14" y="16"/>
                        <a:pt x="14" y="16"/>
                      </a:cubicBezTo>
                      <a:cubicBezTo>
                        <a:pt x="14" y="16"/>
                        <a:pt x="14" y="16"/>
                        <a:pt x="14" y="16"/>
                      </a:cubicBezTo>
                      <a:cubicBezTo>
                        <a:pt x="13" y="16"/>
                        <a:pt x="13" y="16"/>
                        <a:pt x="13" y="16"/>
                      </a:cubicBezTo>
                      <a:cubicBezTo>
                        <a:pt x="12" y="16"/>
                        <a:pt x="12" y="16"/>
                        <a:pt x="12" y="16"/>
                      </a:cubicBezTo>
                      <a:cubicBezTo>
                        <a:pt x="12" y="16"/>
                        <a:pt x="12" y="16"/>
                        <a:pt x="12" y="16"/>
                      </a:cubicBezTo>
                      <a:cubicBezTo>
                        <a:pt x="11" y="16"/>
                        <a:pt x="11" y="16"/>
                        <a:pt x="11" y="16"/>
                      </a:cubicBezTo>
                      <a:cubicBezTo>
                        <a:pt x="11" y="16"/>
                        <a:pt x="11" y="16"/>
                        <a:pt x="11" y="16"/>
                      </a:cubicBezTo>
                      <a:cubicBezTo>
                        <a:pt x="11" y="16"/>
                        <a:pt x="11" y="16"/>
                        <a:pt x="11" y="16"/>
                      </a:cubicBezTo>
                      <a:cubicBezTo>
                        <a:pt x="11" y="16"/>
                        <a:pt x="11" y="16"/>
                        <a:pt x="11" y="16"/>
                      </a:cubicBezTo>
                      <a:cubicBezTo>
                        <a:pt x="11" y="17"/>
                        <a:pt x="11" y="17"/>
                        <a:pt x="11" y="17"/>
                      </a:cubicBezTo>
                      <a:cubicBezTo>
                        <a:pt x="11" y="17"/>
                        <a:pt x="11" y="17"/>
                        <a:pt x="11" y="17"/>
                      </a:cubicBezTo>
                      <a:cubicBezTo>
                        <a:pt x="11" y="17"/>
                        <a:pt x="11" y="17"/>
                        <a:pt x="11" y="17"/>
                      </a:cubicBezTo>
                      <a:cubicBezTo>
                        <a:pt x="11" y="18"/>
                        <a:pt x="11" y="18"/>
                        <a:pt x="11" y="18"/>
                      </a:cubicBezTo>
                      <a:cubicBezTo>
                        <a:pt x="11" y="18"/>
                        <a:pt x="11" y="18"/>
                        <a:pt x="11" y="18"/>
                      </a:cubicBezTo>
                      <a:cubicBezTo>
                        <a:pt x="11" y="18"/>
                        <a:pt x="11" y="18"/>
                        <a:pt x="11" y="18"/>
                      </a:cubicBezTo>
                      <a:cubicBezTo>
                        <a:pt x="11" y="19"/>
                        <a:pt x="11" y="19"/>
                        <a:pt x="11" y="19"/>
                      </a:cubicBezTo>
                      <a:cubicBezTo>
                        <a:pt x="11" y="19"/>
                        <a:pt x="11" y="19"/>
                        <a:pt x="11" y="19"/>
                      </a:cubicBezTo>
                      <a:cubicBezTo>
                        <a:pt x="11" y="20"/>
                        <a:pt x="11" y="20"/>
                        <a:pt x="11" y="20"/>
                      </a:cubicBezTo>
                      <a:cubicBezTo>
                        <a:pt x="11" y="20"/>
                        <a:pt x="11" y="20"/>
                        <a:pt x="11" y="20"/>
                      </a:cubicBezTo>
                      <a:cubicBezTo>
                        <a:pt x="11" y="21"/>
                        <a:pt x="11" y="21"/>
                        <a:pt x="11" y="21"/>
                      </a:cubicBezTo>
                      <a:cubicBezTo>
                        <a:pt x="12" y="21"/>
                        <a:pt x="12" y="21"/>
                        <a:pt x="12" y="21"/>
                      </a:cubicBezTo>
                      <a:cubicBezTo>
                        <a:pt x="11" y="21"/>
                        <a:pt x="11" y="21"/>
                        <a:pt x="11" y="21"/>
                      </a:cubicBezTo>
                      <a:cubicBezTo>
                        <a:pt x="11" y="21"/>
                        <a:pt x="11" y="21"/>
                        <a:pt x="11" y="21"/>
                      </a:cubicBezTo>
                      <a:cubicBezTo>
                        <a:pt x="11" y="22"/>
                        <a:pt x="11" y="22"/>
                        <a:pt x="11" y="22"/>
                      </a:cubicBezTo>
                      <a:cubicBezTo>
                        <a:pt x="11" y="23"/>
                        <a:pt x="11" y="23"/>
                        <a:pt x="11" y="23"/>
                      </a:cubicBezTo>
                      <a:cubicBezTo>
                        <a:pt x="11" y="23"/>
                        <a:pt x="11" y="23"/>
                        <a:pt x="11" y="23"/>
                      </a:cubicBezTo>
                      <a:cubicBezTo>
                        <a:pt x="11" y="24"/>
                        <a:pt x="11" y="24"/>
                        <a:pt x="11" y="24"/>
                      </a:cubicBezTo>
                      <a:cubicBezTo>
                        <a:pt x="11" y="25"/>
                        <a:pt x="11" y="25"/>
                        <a:pt x="11" y="25"/>
                      </a:cubicBezTo>
                      <a:cubicBezTo>
                        <a:pt x="11" y="26"/>
                        <a:pt x="11" y="26"/>
                        <a:pt x="11" y="26"/>
                      </a:cubicBezTo>
                      <a:cubicBezTo>
                        <a:pt x="11" y="26"/>
                        <a:pt x="11" y="26"/>
                        <a:pt x="11" y="26"/>
                      </a:cubicBezTo>
                      <a:cubicBezTo>
                        <a:pt x="11" y="27"/>
                        <a:pt x="11" y="27"/>
                        <a:pt x="11" y="27"/>
                      </a:cubicBezTo>
                      <a:cubicBezTo>
                        <a:pt x="11" y="28"/>
                        <a:pt x="11" y="28"/>
                        <a:pt x="11" y="28"/>
                      </a:cubicBezTo>
                      <a:cubicBezTo>
                        <a:pt x="11" y="29"/>
                        <a:pt x="11" y="29"/>
                        <a:pt x="11" y="29"/>
                      </a:cubicBezTo>
                      <a:cubicBezTo>
                        <a:pt x="11" y="30"/>
                        <a:pt x="11" y="30"/>
                        <a:pt x="11" y="30"/>
                      </a:cubicBezTo>
                      <a:cubicBezTo>
                        <a:pt x="11" y="31"/>
                        <a:pt x="11" y="31"/>
                        <a:pt x="11" y="31"/>
                      </a:cubicBezTo>
                      <a:cubicBezTo>
                        <a:pt x="11" y="31"/>
                        <a:pt x="11" y="31"/>
                        <a:pt x="11" y="31"/>
                      </a:cubicBezTo>
                      <a:cubicBezTo>
                        <a:pt x="11" y="32"/>
                        <a:pt x="11" y="32"/>
                        <a:pt x="11" y="32"/>
                      </a:cubicBezTo>
                      <a:cubicBezTo>
                        <a:pt x="11" y="32"/>
                        <a:pt x="11" y="32"/>
                        <a:pt x="11" y="32"/>
                      </a:cubicBezTo>
                      <a:cubicBezTo>
                        <a:pt x="11" y="33"/>
                        <a:pt x="11" y="33"/>
                        <a:pt x="11" y="33"/>
                      </a:cubicBezTo>
                      <a:cubicBezTo>
                        <a:pt x="11" y="34"/>
                        <a:pt x="11" y="34"/>
                        <a:pt x="11" y="34"/>
                      </a:cubicBezTo>
                      <a:cubicBezTo>
                        <a:pt x="11" y="34"/>
                        <a:pt x="11" y="34"/>
                        <a:pt x="11" y="34"/>
                      </a:cubicBezTo>
                      <a:cubicBezTo>
                        <a:pt x="11" y="35"/>
                        <a:pt x="11" y="35"/>
                        <a:pt x="11" y="35"/>
                      </a:cubicBezTo>
                      <a:cubicBezTo>
                        <a:pt x="11" y="35"/>
                        <a:pt x="11" y="35"/>
                        <a:pt x="11" y="35"/>
                      </a:cubicBezTo>
                      <a:cubicBezTo>
                        <a:pt x="11" y="35"/>
                        <a:pt x="11" y="35"/>
                        <a:pt x="11" y="35"/>
                      </a:cubicBezTo>
                      <a:cubicBezTo>
                        <a:pt x="10" y="35"/>
                        <a:pt x="10" y="35"/>
                        <a:pt x="10" y="35"/>
                      </a:cubicBezTo>
                      <a:cubicBezTo>
                        <a:pt x="10" y="35"/>
                        <a:pt x="10" y="35"/>
                        <a:pt x="10" y="35"/>
                      </a:cubicBezTo>
                      <a:cubicBezTo>
                        <a:pt x="10" y="35"/>
                        <a:pt x="10" y="35"/>
                        <a:pt x="10" y="35"/>
                      </a:cubicBezTo>
                      <a:cubicBezTo>
                        <a:pt x="10" y="35"/>
                        <a:pt x="10" y="35"/>
                        <a:pt x="10" y="35"/>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10" y="38"/>
                        <a:pt x="10" y="38"/>
                        <a:pt x="10" y="38"/>
                      </a:cubicBezTo>
                      <a:cubicBezTo>
                        <a:pt x="10" y="38"/>
                        <a:pt x="10" y="39"/>
                        <a:pt x="10" y="40"/>
                      </a:cubicBezTo>
                      <a:cubicBezTo>
                        <a:pt x="10" y="41"/>
                        <a:pt x="10" y="41"/>
                        <a:pt x="10" y="41"/>
                      </a:cubicBezTo>
                      <a:cubicBezTo>
                        <a:pt x="10" y="41"/>
                        <a:pt x="10" y="41"/>
                        <a:pt x="10" y="41"/>
                      </a:cubicBezTo>
                      <a:cubicBezTo>
                        <a:pt x="10" y="41"/>
                        <a:pt x="10" y="41"/>
                        <a:pt x="10" y="41"/>
                      </a:cubicBezTo>
                      <a:cubicBezTo>
                        <a:pt x="10" y="41"/>
                        <a:pt x="10" y="41"/>
                        <a:pt x="10" y="41"/>
                      </a:cubicBezTo>
                      <a:cubicBezTo>
                        <a:pt x="11" y="42"/>
                        <a:pt x="11" y="42"/>
                        <a:pt x="11" y="42"/>
                      </a:cubicBezTo>
                      <a:cubicBezTo>
                        <a:pt x="10" y="42"/>
                        <a:pt x="10" y="42"/>
                        <a:pt x="10" y="42"/>
                      </a:cubicBezTo>
                      <a:cubicBezTo>
                        <a:pt x="11" y="42"/>
                        <a:pt x="11" y="42"/>
                        <a:pt x="11" y="42"/>
                      </a:cubicBezTo>
                      <a:cubicBezTo>
                        <a:pt x="11" y="43"/>
                        <a:pt x="11" y="43"/>
                        <a:pt x="11" y="43"/>
                      </a:cubicBezTo>
                      <a:cubicBezTo>
                        <a:pt x="11" y="43"/>
                        <a:pt x="11" y="43"/>
                        <a:pt x="11" y="43"/>
                      </a:cubicBezTo>
                      <a:cubicBezTo>
                        <a:pt x="12" y="45"/>
                        <a:pt x="12" y="45"/>
                        <a:pt x="12" y="45"/>
                      </a:cubicBezTo>
                      <a:cubicBezTo>
                        <a:pt x="12" y="45"/>
                        <a:pt x="12" y="45"/>
                        <a:pt x="12" y="45"/>
                      </a:cubicBezTo>
                      <a:cubicBezTo>
                        <a:pt x="12" y="45"/>
                        <a:pt x="12" y="45"/>
                        <a:pt x="12" y="45"/>
                      </a:cubicBezTo>
                      <a:cubicBezTo>
                        <a:pt x="12" y="45"/>
                        <a:pt x="12" y="45"/>
                        <a:pt x="12" y="45"/>
                      </a:cubicBezTo>
                      <a:cubicBezTo>
                        <a:pt x="12" y="46"/>
                        <a:pt x="12" y="46"/>
                        <a:pt x="12" y="46"/>
                      </a:cubicBezTo>
                      <a:cubicBezTo>
                        <a:pt x="12" y="46"/>
                        <a:pt x="12" y="46"/>
                        <a:pt x="12" y="46"/>
                      </a:cubicBezTo>
                      <a:cubicBezTo>
                        <a:pt x="12" y="46"/>
                        <a:pt x="12" y="46"/>
                        <a:pt x="12" y="46"/>
                      </a:cubicBezTo>
                      <a:cubicBezTo>
                        <a:pt x="12" y="47"/>
                        <a:pt x="12" y="47"/>
                        <a:pt x="12"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4" y="50"/>
                        <a:pt x="14" y="50"/>
                        <a:pt x="14" y="50"/>
                      </a:cubicBezTo>
                      <a:cubicBezTo>
                        <a:pt x="15" y="51"/>
                        <a:pt x="15" y="51"/>
                        <a:pt x="15" y="51"/>
                      </a:cubicBezTo>
                      <a:cubicBezTo>
                        <a:pt x="15" y="51"/>
                        <a:pt x="15" y="51"/>
                        <a:pt x="15" y="51"/>
                      </a:cubicBezTo>
                      <a:cubicBezTo>
                        <a:pt x="16" y="51"/>
                        <a:pt x="16" y="51"/>
                        <a:pt x="16" y="51"/>
                      </a:cubicBezTo>
                      <a:cubicBezTo>
                        <a:pt x="16" y="51"/>
                        <a:pt x="16" y="51"/>
                        <a:pt x="16" y="51"/>
                      </a:cubicBezTo>
                      <a:cubicBezTo>
                        <a:pt x="16" y="52"/>
                        <a:pt x="16" y="52"/>
                        <a:pt x="16" y="52"/>
                      </a:cubicBezTo>
                      <a:cubicBezTo>
                        <a:pt x="16" y="52"/>
                        <a:pt x="16" y="52"/>
                        <a:pt x="16" y="52"/>
                      </a:cubicBezTo>
                      <a:cubicBezTo>
                        <a:pt x="16" y="53"/>
                        <a:pt x="16" y="53"/>
                        <a:pt x="16" y="53"/>
                      </a:cubicBezTo>
                      <a:cubicBezTo>
                        <a:pt x="16" y="53"/>
                        <a:pt x="16" y="53"/>
                        <a:pt x="16" y="53"/>
                      </a:cubicBezTo>
                      <a:cubicBezTo>
                        <a:pt x="15" y="53"/>
                        <a:pt x="15" y="53"/>
                        <a:pt x="15" y="53"/>
                      </a:cubicBezTo>
                      <a:cubicBezTo>
                        <a:pt x="15" y="54"/>
                        <a:pt x="15" y="54"/>
                        <a:pt x="15" y="54"/>
                      </a:cubicBezTo>
                      <a:cubicBezTo>
                        <a:pt x="14" y="54"/>
                        <a:pt x="14" y="54"/>
                        <a:pt x="14" y="54"/>
                      </a:cubicBezTo>
                      <a:cubicBezTo>
                        <a:pt x="14" y="54"/>
                        <a:pt x="14" y="54"/>
                        <a:pt x="14" y="54"/>
                      </a:cubicBezTo>
                      <a:cubicBezTo>
                        <a:pt x="12" y="55"/>
                        <a:pt x="12" y="55"/>
                        <a:pt x="12" y="55"/>
                      </a:cubicBezTo>
                      <a:cubicBezTo>
                        <a:pt x="12" y="55"/>
                        <a:pt x="12" y="55"/>
                        <a:pt x="12" y="55"/>
                      </a:cubicBezTo>
                      <a:cubicBezTo>
                        <a:pt x="11" y="55"/>
                        <a:pt x="11" y="55"/>
                        <a:pt x="11" y="55"/>
                      </a:cubicBezTo>
                      <a:cubicBezTo>
                        <a:pt x="11" y="56"/>
                        <a:pt x="11" y="56"/>
                        <a:pt x="11" y="56"/>
                      </a:cubicBezTo>
                      <a:cubicBezTo>
                        <a:pt x="11" y="57"/>
                        <a:pt x="11" y="57"/>
                        <a:pt x="11" y="57"/>
                      </a:cubicBezTo>
                      <a:cubicBezTo>
                        <a:pt x="11" y="57"/>
                        <a:pt x="11" y="57"/>
                        <a:pt x="11" y="57"/>
                      </a:cubicBezTo>
                      <a:cubicBezTo>
                        <a:pt x="10" y="57"/>
                        <a:pt x="10" y="57"/>
                        <a:pt x="10" y="57"/>
                      </a:cubicBezTo>
                      <a:cubicBezTo>
                        <a:pt x="10" y="57"/>
                        <a:pt x="10" y="57"/>
                        <a:pt x="10" y="57"/>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59"/>
                        <a:pt x="9" y="59"/>
                        <a:pt x="9" y="59"/>
                      </a:cubicBezTo>
                      <a:cubicBezTo>
                        <a:pt x="9" y="60"/>
                        <a:pt x="9" y="60"/>
                        <a:pt x="9" y="60"/>
                      </a:cubicBezTo>
                      <a:cubicBezTo>
                        <a:pt x="9" y="60"/>
                        <a:pt x="9" y="60"/>
                        <a:pt x="9" y="60"/>
                      </a:cubicBezTo>
                      <a:cubicBezTo>
                        <a:pt x="9" y="60"/>
                        <a:pt x="9" y="60"/>
                        <a:pt x="9" y="60"/>
                      </a:cubicBezTo>
                      <a:cubicBezTo>
                        <a:pt x="9" y="60"/>
                        <a:pt x="9" y="60"/>
                        <a:pt x="9" y="60"/>
                      </a:cubicBezTo>
                      <a:cubicBezTo>
                        <a:pt x="9" y="61"/>
                        <a:pt x="9" y="61"/>
                        <a:pt x="9" y="61"/>
                      </a:cubicBezTo>
                      <a:cubicBezTo>
                        <a:pt x="9" y="61"/>
                        <a:pt x="9" y="61"/>
                        <a:pt x="9" y="61"/>
                      </a:cubicBezTo>
                      <a:cubicBezTo>
                        <a:pt x="9" y="61"/>
                        <a:pt x="9" y="61"/>
                        <a:pt x="9" y="61"/>
                      </a:cubicBezTo>
                      <a:cubicBezTo>
                        <a:pt x="9" y="61"/>
                        <a:pt x="9" y="61"/>
                        <a:pt x="9" y="61"/>
                      </a:cubicBezTo>
                      <a:cubicBezTo>
                        <a:pt x="9" y="62"/>
                        <a:pt x="9" y="62"/>
                        <a:pt x="9" y="62"/>
                      </a:cubicBezTo>
                      <a:cubicBezTo>
                        <a:pt x="9" y="62"/>
                        <a:pt x="9" y="62"/>
                        <a:pt x="9" y="62"/>
                      </a:cubicBezTo>
                      <a:cubicBezTo>
                        <a:pt x="9" y="62"/>
                        <a:pt x="9" y="62"/>
                        <a:pt x="9" y="62"/>
                      </a:cubicBezTo>
                      <a:cubicBezTo>
                        <a:pt x="9" y="62"/>
                        <a:pt x="9" y="62"/>
                        <a:pt x="9" y="62"/>
                      </a:cubicBezTo>
                      <a:cubicBezTo>
                        <a:pt x="9" y="62"/>
                        <a:pt x="9" y="62"/>
                        <a:pt x="9" y="62"/>
                      </a:cubicBezTo>
                      <a:cubicBezTo>
                        <a:pt x="9" y="63"/>
                        <a:pt x="9" y="63"/>
                        <a:pt x="9" y="63"/>
                      </a:cubicBezTo>
                      <a:cubicBezTo>
                        <a:pt x="9" y="63"/>
                        <a:pt x="9" y="63"/>
                        <a:pt x="9" y="63"/>
                      </a:cubicBezTo>
                      <a:cubicBezTo>
                        <a:pt x="8" y="63"/>
                        <a:pt x="8" y="63"/>
                        <a:pt x="8" y="63"/>
                      </a:cubicBezTo>
                      <a:cubicBezTo>
                        <a:pt x="8" y="63"/>
                        <a:pt x="8" y="63"/>
                        <a:pt x="8" y="63"/>
                      </a:cubicBezTo>
                      <a:cubicBezTo>
                        <a:pt x="8" y="64"/>
                        <a:pt x="8" y="64"/>
                        <a:pt x="8" y="64"/>
                      </a:cubicBezTo>
                      <a:cubicBezTo>
                        <a:pt x="8" y="64"/>
                        <a:pt x="8" y="64"/>
                        <a:pt x="8" y="64"/>
                      </a:cubicBezTo>
                      <a:cubicBezTo>
                        <a:pt x="8" y="65"/>
                        <a:pt x="8" y="65"/>
                        <a:pt x="8" y="65"/>
                      </a:cubicBezTo>
                      <a:cubicBezTo>
                        <a:pt x="8" y="65"/>
                        <a:pt x="8" y="65"/>
                        <a:pt x="8" y="65"/>
                      </a:cubicBezTo>
                      <a:cubicBezTo>
                        <a:pt x="8" y="65"/>
                        <a:pt x="8" y="65"/>
                        <a:pt x="8" y="65"/>
                      </a:cubicBezTo>
                      <a:cubicBezTo>
                        <a:pt x="8" y="65"/>
                        <a:pt x="8" y="65"/>
                        <a:pt x="8" y="65"/>
                      </a:cubicBezTo>
                      <a:cubicBezTo>
                        <a:pt x="8" y="65"/>
                        <a:pt x="8" y="65"/>
                        <a:pt x="8" y="65"/>
                      </a:cubicBezTo>
                      <a:cubicBezTo>
                        <a:pt x="8" y="66"/>
                        <a:pt x="8" y="66"/>
                        <a:pt x="8" y="66"/>
                      </a:cubicBezTo>
                      <a:cubicBezTo>
                        <a:pt x="8" y="66"/>
                        <a:pt x="8" y="66"/>
                        <a:pt x="8" y="66"/>
                      </a:cubicBezTo>
                      <a:cubicBezTo>
                        <a:pt x="7" y="66"/>
                        <a:pt x="7" y="66"/>
                        <a:pt x="7" y="66"/>
                      </a:cubicBezTo>
                      <a:cubicBezTo>
                        <a:pt x="7" y="66"/>
                        <a:pt x="7" y="66"/>
                        <a:pt x="7" y="66"/>
                      </a:cubicBezTo>
                      <a:cubicBezTo>
                        <a:pt x="7" y="66"/>
                        <a:pt x="7" y="66"/>
                        <a:pt x="7" y="66"/>
                      </a:cubicBezTo>
                      <a:cubicBezTo>
                        <a:pt x="7" y="67"/>
                        <a:pt x="7" y="67"/>
                        <a:pt x="7" y="67"/>
                      </a:cubicBezTo>
                      <a:cubicBezTo>
                        <a:pt x="6" y="68"/>
                        <a:pt x="6" y="68"/>
                        <a:pt x="6" y="68"/>
                      </a:cubicBezTo>
                      <a:cubicBezTo>
                        <a:pt x="6" y="68"/>
                        <a:pt x="6" y="68"/>
                        <a:pt x="6" y="68"/>
                      </a:cubicBezTo>
                      <a:cubicBezTo>
                        <a:pt x="5" y="68"/>
                        <a:pt x="5" y="68"/>
                        <a:pt x="5" y="68"/>
                      </a:cubicBezTo>
                      <a:cubicBezTo>
                        <a:pt x="4" y="68"/>
                        <a:pt x="4" y="68"/>
                        <a:pt x="4" y="68"/>
                      </a:cubicBezTo>
                      <a:cubicBezTo>
                        <a:pt x="4" y="68"/>
                        <a:pt x="4" y="68"/>
                        <a:pt x="4" y="68"/>
                      </a:cubicBezTo>
                      <a:cubicBezTo>
                        <a:pt x="4" y="68"/>
                        <a:pt x="4" y="68"/>
                        <a:pt x="4" y="68"/>
                      </a:cubicBezTo>
                      <a:cubicBezTo>
                        <a:pt x="4" y="69"/>
                        <a:pt x="4" y="69"/>
                        <a:pt x="4" y="69"/>
                      </a:cubicBezTo>
                      <a:cubicBezTo>
                        <a:pt x="4" y="69"/>
                        <a:pt x="4" y="69"/>
                        <a:pt x="4" y="69"/>
                      </a:cubicBezTo>
                      <a:cubicBezTo>
                        <a:pt x="5" y="69"/>
                        <a:pt x="5" y="69"/>
                        <a:pt x="5" y="69"/>
                      </a:cubicBezTo>
                      <a:cubicBezTo>
                        <a:pt x="4" y="69"/>
                        <a:pt x="4" y="69"/>
                        <a:pt x="4" y="69"/>
                      </a:cubicBezTo>
                      <a:cubicBezTo>
                        <a:pt x="4" y="69"/>
                        <a:pt x="4" y="69"/>
                        <a:pt x="4" y="69"/>
                      </a:cubicBezTo>
                      <a:cubicBezTo>
                        <a:pt x="4" y="70"/>
                        <a:pt x="4" y="70"/>
                        <a:pt x="4" y="70"/>
                      </a:cubicBezTo>
                      <a:cubicBezTo>
                        <a:pt x="4" y="70"/>
                        <a:pt x="4" y="70"/>
                        <a:pt x="4" y="70"/>
                      </a:cubicBezTo>
                      <a:cubicBezTo>
                        <a:pt x="4" y="71"/>
                        <a:pt x="4" y="71"/>
                        <a:pt x="4" y="71"/>
                      </a:cubicBezTo>
                      <a:cubicBezTo>
                        <a:pt x="4" y="71"/>
                        <a:pt x="4" y="71"/>
                        <a:pt x="4" y="71"/>
                      </a:cubicBezTo>
                      <a:cubicBezTo>
                        <a:pt x="5" y="72"/>
                        <a:pt x="5" y="72"/>
                        <a:pt x="5" y="72"/>
                      </a:cubicBezTo>
                      <a:cubicBezTo>
                        <a:pt x="4" y="73"/>
                        <a:pt x="4" y="73"/>
                        <a:pt x="4" y="73"/>
                      </a:cubicBezTo>
                      <a:cubicBezTo>
                        <a:pt x="4" y="74"/>
                        <a:pt x="4" y="74"/>
                        <a:pt x="4" y="74"/>
                      </a:cubicBezTo>
                      <a:cubicBezTo>
                        <a:pt x="4" y="75"/>
                        <a:pt x="4" y="75"/>
                        <a:pt x="4" y="75"/>
                      </a:cubicBezTo>
                      <a:cubicBezTo>
                        <a:pt x="4" y="75"/>
                        <a:pt x="4" y="75"/>
                        <a:pt x="4" y="75"/>
                      </a:cubicBezTo>
                      <a:cubicBezTo>
                        <a:pt x="5" y="76"/>
                        <a:pt x="5" y="76"/>
                        <a:pt x="5" y="76"/>
                      </a:cubicBezTo>
                      <a:cubicBezTo>
                        <a:pt x="6" y="76"/>
                        <a:pt x="6" y="76"/>
                        <a:pt x="6" y="76"/>
                      </a:cubicBezTo>
                      <a:cubicBezTo>
                        <a:pt x="7" y="76"/>
                        <a:pt x="7" y="76"/>
                        <a:pt x="7" y="76"/>
                      </a:cubicBezTo>
                      <a:cubicBezTo>
                        <a:pt x="7" y="77"/>
                        <a:pt x="7" y="77"/>
                        <a:pt x="7" y="77"/>
                      </a:cubicBezTo>
                      <a:cubicBezTo>
                        <a:pt x="7" y="77"/>
                        <a:pt x="7" y="77"/>
                        <a:pt x="7" y="77"/>
                      </a:cubicBezTo>
                      <a:cubicBezTo>
                        <a:pt x="7" y="77"/>
                        <a:pt x="7" y="77"/>
                        <a:pt x="7" y="77"/>
                      </a:cubicBezTo>
                      <a:cubicBezTo>
                        <a:pt x="7" y="78"/>
                        <a:pt x="7" y="78"/>
                        <a:pt x="7" y="78"/>
                      </a:cubicBezTo>
                      <a:cubicBezTo>
                        <a:pt x="7" y="78"/>
                        <a:pt x="7" y="78"/>
                        <a:pt x="7" y="78"/>
                      </a:cubicBezTo>
                      <a:cubicBezTo>
                        <a:pt x="7" y="79"/>
                        <a:pt x="7" y="79"/>
                        <a:pt x="7" y="79"/>
                      </a:cubicBezTo>
                      <a:cubicBezTo>
                        <a:pt x="7" y="80"/>
                        <a:pt x="7" y="80"/>
                        <a:pt x="7" y="80"/>
                      </a:cubicBezTo>
                      <a:cubicBezTo>
                        <a:pt x="7" y="80"/>
                        <a:pt x="7" y="80"/>
                        <a:pt x="7" y="80"/>
                      </a:cubicBezTo>
                      <a:cubicBezTo>
                        <a:pt x="6" y="80"/>
                        <a:pt x="6" y="80"/>
                        <a:pt x="6" y="80"/>
                      </a:cubicBezTo>
                      <a:cubicBezTo>
                        <a:pt x="6" y="80"/>
                        <a:pt x="6" y="80"/>
                        <a:pt x="6" y="80"/>
                      </a:cubicBezTo>
                      <a:cubicBezTo>
                        <a:pt x="6" y="81"/>
                        <a:pt x="6" y="81"/>
                        <a:pt x="6" y="81"/>
                      </a:cubicBezTo>
                      <a:cubicBezTo>
                        <a:pt x="6" y="81"/>
                        <a:pt x="6" y="81"/>
                        <a:pt x="6" y="81"/>
                      </a:cubicBezTo>
                      <a:cubicBezTo>
                        <a:pt x="6" y="81"/>
                        <a:pt x="6" y="81"/>
                        <a:pt x="6" y="81"/>
                      </a:cubicBezTo>
                      <a:cubicBezTo>
                        <a:pt x="6" y="82"/>
                        <a:pt x="6" y="82"/>
                        <a:pt x="6" y="82"/>
                      </a:cubicBezTo>
                      <a:cubicBezTo>
                        <a:pt x="5" y="82"/>
                        <a:pt x="5" y="82"/>
                        <a:pt x="5" y="82"/>
                      </a:cubicBezTo>
                      <a:cubicBezTo>
                        <a:pt x="3" y="81"/>
                        <a:pt x="3" y="81"/>
                        <a:pt x="3" y="81"/>
                      </a:cubicBezTo>
                      <a:cubicBezTo>
                        <a:pt x="2" y="82"/>
                        <a:pt x="2" y="82"/>
                        <a:pt x="2" y="82"/>
                      </a:cubicBezTo>
                      <a:cubicBezTo>
                        <a:pt x="2" y="82"/>
                        <a:pt x="2" y="82"/>
                        <a:pt x="2" y="82"/>
                      </a:cubicBezTo>
                      <a:cubicBezTo>
                        <a:pt x="2" y="82"/>
                        <a:pt x="2" y="82"/>
                        <a:pt x="2" y="82"/>
                      </a:cubicBezTo>
                      <a:cubicBezTo>
                        <a:pt x="2" y="82"/>
                        <a:pt x="2" y="82"/>
                        <a:pt x="2" y="82"/>
                      </a:cubicBezTo>
                      <a:cubicBezTo>
                        <a:pt x="2" y="83"/>
                        <a:pt x="2" y="83"/>
                        <a:pt x="2" y="83"/>
                      </a:cubicBezTo>
                      <a:cubicBezTo>
                        <a:pt x="2" y="83"/>
                        <a:pt x="2" y="83"/>
                        <a:pt x="2" y="83"/>
                      </a:cubicBezTo>
                      <a:cubicBezTo>
                        <a:pt x="2" y="83"/>
                        <a:pt x="2" y="83"/>
                        <a:pt x="2" y="83"/>
                      </a:cubicBezTo>
                      <a:cubicBezTo>
                        <a:pt x="1" y="83"/>
                        <a:pt x="1" y="83"/>
                        <a:pt x="1" y="83"/>
                      </a:cubicBezTo>
                      <a:cubicBezTo>
                        <a:pt x="1" y="83"/>
                        <a:pt x="1" y="83"/>
                        <a:pt x="1" y="83"/>
                      </a:cubicBezTo>
                      <a:cubicBezTo>
                        <a:pt x="1" y="84"/>
                        <a:pt x="1" y="84"/>
                        <a:pt x="1" y="84"/>
                      </a:cubicBezTo>
                      <a:cubicBezTo>
                        <a:pt x="1" y="84"/>
                        <a:pt x="1" y="84"/>
                        <a:pt x="1" y="84"/>
                      </a:cubicBezTo>
                      <a:cubicBezTo>
                        <a:pt x="1" y="85"/>
                        <a:pt x="1" y="85"/>
                        <a:pt x="1" y="85"/>
                      </a:cubicBezTo>
                      <a:cubicBezTo>
                        <a:pt x="0" y="85"/>
                        <a:pt x="0" y="85"/>
                        <a:pt x="0" y="85"/>
                      </a:cubicBezTo>
                      <a:cubicBezTo>
                        <a:pt x="0" y="86"/>
                        <a:pt x="0" y="86"/>
                        <a:pt x="0" y="86"/>
                      </a:cubicBezTo>
                      <a:cubicBezTo>
                        <a:pt x="10" y="91"/>
                        <a:pt x="21" y="96"/>
                        <a:pt x="31" y="101"/>
                      </a:cubicBezTo>
                      <a:cubicBezTo>
                        <a:pt x="36" y="104"/>
                        <a:pt x="42" y="107"/>
                        <a:pt x="47" y="109"/>
                      </a:cubicBezTo>
                      <a:cubicBezTo>
                        <a:pt x="51" y="111"/>
                        <a:pt x="56" y="115"/>
                        <a:pt x="60" y="116"/>
                      </a:cubicBezTo>
                      <a:cubicBezTo>
                        <a:pt x="71" y="117"/>
                        <a:pt x="82" y="118"/>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9"/>
                      </a:cubicBezTo>
                      <a:cubicBezTo>
                        <a:pt x="93" y="119"/>
                        <a:pt x="93" y="119"/>
                        <a:pt x="93" y="118"/>
                      </a:cubicBezTo>
                      <a:cubicBezTo>
                        <a:pt x="95" y="99"/>
                        <a:pt x="96" y="80"/>
                        <a:pt x="98" y="60"/>
                      </a:cubicBezTo>
                      <a:cubicBezTo>
                        <a:pt x="99" y="50"/>
                        <a:pt x="99" y="40"/>
                        <a:pt x="100" y="31"/>
                      </a:cubicBezTo>
                      <a:cubicBezTo>
                        <a:pt x="101" y="26"/>
                        <a:pt x="101" y="21"/>
                        <a:pt x="101" y="16"/>
                      </a:cubicBezTo>
                      <a:cubicBezTo>
                        <a:pt x="102" y="14"/>
                        <a:pt x="102" y="11"/>
                        <a:pt x="102" y="8"/>
                      </a:cubicBezTo>
                      <a:cubicBezTo>
                        <a:pt x="102" y="8"/>
                        <a:pt x="100" y="8"/>
                        <a:pt x="100" y="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grpSp>
          <p:grpSp>
            <p:nvGrpSpPr>
              <p:cNvPr id="122" name="Group 121">
                <a:extLst>
                  <a:ext uri="{FF2B5EF4-FFF2-40B4-BE49-F238E27FC236}">
                    <a16:creationId xmlns="" xmlns:a16="http://schemas.microsoft.com/office/drawing/2014/main" id="{FA50E45D-1304-4D4C-B5F1-A09105D83B65}"/>
                  </a:ext>
                </a:extLst>
              </p:cNvPr>
              <p:cNvGrpSpPr/>
              <p:nvPr/>
            </p:nvGrpSpPr>
            <p:grpSpPr>
              <a:xfrm>
                <a:off x="5738177" y="2285571"/>
                <a:ext cx="1188983" cy="1301903"/>
                <a:chOff x="6971286" y="3070587"/>
                <a:chExt cx="938411" cy="1027534"/>
              </a:xfrm>
              <a:solidFill>
                <a:srgbClr val="721A80"/>
              </a:solidFill>
            </p:grpSpPr>
            <p:sp>
              <p:nvSpPr>
                <p:cNvPr id="124" name="Freeform 333">
                  <a:extLst>
                    <a:ext uri="{FF2B5EF4-FFF2-40B4-BE49-F238E27FC236}">
                      <a16:creationId xmlns="" xmlns:a16="http://schemas.microsoft.com/office/drawing/2014/main" id="{F30675F3-406B-4DA2-A035-CB58AEAF8E44}"/>
                    </a:ext>
                  </a:extLst>
                </p:cNvPr>
                <p:cNvSpPr>
                  <a:spLocks/>
                </p:cNvSpPr>
                <p:nvPr/>
              </p:nvSpPr>
              <p:spPr bwMode="auto">
                <a:xfrm>
                  <a:off x="7296322" y="4082393"/>
                  <a:ext cx="20970" cy="15728"/>
                </a:xfrm>
                <a:custGeom>
                  <a:avLst/>
                  <a:gdLst>
                    <a:gd name="T0" fmla="*/ 4 w 8"/>
                    <a:gd name="T1" fmla="*/ 0 h 6"/>
                    <a:gd name="T2" fmla="*/ 2 w 8"/>
                    <a:gd name="T3" fmla="*/ 0 h 6"/>
                    <a:gd name="T4" fmla="*/ 2 w 8"/>
                    <a:gd name="T5" fmla="*/ 0 h 6"/>
                    <a:gd name="T6" fmla="*/ 0 w 8"/>
                    <a:gd name="T7" fmla="*/ 2 h 6"/>
                    <a:gd name="T8" fmla="*/ 2 w 8"/>
                    <a:gd name="T9" fmla="*/ 4 h 6"/>
                    <a:gd name="T10" fmla="*/ 2 w 8"/>
                    <a:gd name="T11" fmla="*/ 4 h 6"/>
                    <a:gd name="T12" fmla="*/ 2 w 8"/>
                    <a:gd name="T13" fmla="*/ 4 h 6"/>
                    <a:gd name="T14" fmla="*/ 2 w 8"/>
                    <a:gd name="T15" fmla="*/ 4 h 6"/>
                    <a:gd name="T16" fmla="*/ 2 w 8"/>
                    <a:gd name="T17" fmla="*/ 4 h 6"/>
                    <a:gd name="T18" fmla="*/ 4 w 8"/>
                    <a:gd name="T19" fmla="*/ 4 h 6"/>
                    <a:gd name="T20" fmla="*/ 4 w 8"/>
                    <a:gd name="T21" fmla="*/ 4 h 6"/>
                    <a:gd name="T22" fmla="*/ 4 w 8"/>
                    <a:gd name="T23" fmla="*/ 4 h 6"/>
                    <a:gd name="T24" fmla="*/ 4 w 8"/>
                    <a:gd name="T25" fmla="*/ 4 h 6"/>
                    <a:gd name="T26" fmla="*/ 4 w 8"/>
                    <a:gd name="T27" fmla="*/ 6 h 6"/>
                    <a:gd name="T28" fmla="*/ 4 w 8"/>
                    <a:gd name="T29" fmla="*/ 6 h 6"/>
                    <a:gd name="T30" fmla="*/ 4 w 8"/>
                    <a:gd name="T31" fmla="*/ 6 h 6"/>
                    <a:gd name="T32" fmla="*/ 4 w 8"/>
                    <a:gd name="T33" fmla="*/ 6 h 6"/>
                    <a:gd name="T34" fmla="*/ 6 w 8"/>
                    <a:gd name="T35" fmla="*/ 4 h 6"/>
                    <a:gd name="T36" fmla="*/ 8 w 8"/>
                    <a:gd name="T37" fmla="*/ 2 h 6"/>
                    <a:gd name="T38" fmla="*/ 4 w 8"/>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6">
                      <a:moveTo>
                        <a:pt x="4" y="0"/>
                      </a:moveTo>
                      <a:lnTo>
                        <a:pt x="2" y="0"/>
                      </a:lnTo>
                      <a:lnTo>
                        <a:pt x="2" y="0"/>
                      </a:lnTo>
                      <a:lnTo>
                        <a:pt x="0" y="2"/>
                      </a:lnTo>
                      <a:lnTo>
                        <a:pt x="2" y="4"/>
                      </a:lnTo>
                      <a:lnTo>
                        <a:pt x="2" y="4"/>
                      </a:lnTo>
                      <a:lnTo>
                        <a:pt x="2" y="4"/>
                      </a:lnTo>
                      <a:lnTo>
                        <a:pt x="2" y="4"/>
                      </a:lnTo>
                      <a:lnTo>
                        <a:pt x="2" y="4"/>
                      </a:lnTo>
                      <a:lnTo>
                        <a:pt x="4" y="4"/>
                      </a:lnTo>
                      <a:lnTo>
                        <a:pt x="4" y="4"/>
                      </a:lnTo>
                      <a:lnTo>
                        <a:pt x="4" y="4"/>
                      </a:lnTo>
                      <a:lnTo>
                        <a:pt x="4" y="4"/>
                      </a:lnTo>
                      <a:lnTo>
                        <a:pt x="4" y="6"/>
                      </a:lnTo>
                      <a:lnTo>
                        <a:pt x="4" y="6"/>
                      </a:lnTo>
                      <a:lnTo>
                        <a:pt x="4" y="6"/>
                      </a:lnTo>
                      <a:lnTo>
                        <a:pt x="4" y="6"/>
                      </a:lnTo>
                      <a:lnTo>
                        <a:pt x="6" y="4"/>
                      </a:lnTo>
                      <a:lnTo>
                        <a:pt x="8" y="2"/>
                      </a:lnTo>
                      <a:lnTo>
                        <a:pt x="4" y="0"/>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25" name="Freeform 336">
                  <a:extLst>
                    <a:ext uri="{FF2B5EF4-FFF2-40B4-BE49-F238E27FC236}">
                      <a16:creationId xmlns="" xmlns:a16="http://schemas.microsoft.com/office/drawing/2014/main" id="{BE1D826D-A17F-4694-9F5F-F7335ED53CE8}"/>
                    </a:ext>
                  </a:extLst>
                </p:cNvPr>
                <p:cNvSpPr>
                  <a:spLocks/>
                </p:cNvSpPr>
                <p:nvPr/>
              </p:nvSpPr>
              <p:spPr bwMode="auto">
                <a:xfrm>
                  <a:off x="7443113" y="3374653"/>
                  <a:ext cx="141548" cy="262126"/>
                </a:xfrm>
                <a:custGeom>
                  <a:avLst/>
                  <a:gdLst>
                    <a:gd name="T0" fmla="*/ 26 w 27"/>
                    <a:gd name="T1" fmla="*/ 7 h 50"/>
                    <a:gd name="T2" fmla="*/ 25 w 27"/>
                    <a:gd name="T3" fmla="*/ 5 h 50"/>
                    <a:gd name="T4" fmla="*/ 26 w 27"/>
                    <a:gd name="T5" fmla="*/ 1 h 50"/>
                    <a:gd name="T6" fmla="*/ 25 w 27"/>
                    <a:gd name="T7" fmla="*/ 0 h 50"/>
                    <a:gd name="T8" fmla="*/ 0 w 27"/>
                    <a:gd name="T9" fmla="*/ 7 h 50"/>
                    <a:gd name="T10" fmla="*/ 0 w 27"/>
                    <a:gd name="T11" fmla="*/ 8 h 50"/>
                    <a:gd name="T12" fmla="*/ 0 w 27"/>
                    <a:gd name="T13" fmla="*/ 9 h 50"/>
                    <a:gd name="T14" fmla="*/ 0 w 27"/>
                    <a:gd name="T15" fmla="*/ 9 h 50"/>
                    <a:gd name="T16" fmla="*/ 0 w 27"/>
                    <a:gd name="T17" fmla="*/ 10 h 50"/>
                    <a:gd name="T18" fmla="*/ 1 w 27"/>
                    <a:gd name="T19" fmla="*/ 10 h 50"/>
                    <a:gd name="T20" fmla="*/ 1 w 27"/>
                    <a:gd name="T21" fmla="*/ 11 h 50"/>
                    <a:gd name="T22" fmla="*/ 1 w 27"/>
                    <a:gd name="T23" fmla="*/ 12 h 50"/>
                    <a:gd name="T24" fmla="*/ 1 w 27"/>
                    <a:gd name="T25" fmla="*/ 14 h 50"/>
                    <a:gd name="T26" fmla="*/ 2 w 27"/>
                    <a:gd name="T27" fmla="*/ 15 h 50"/>
                    <a:gd name="T28" fmla="*/ 3 w 27"/>
                    <a:gd name="T29" fmla="*/ 17 h 50"/>
                    <a:gd name="T30" fmla="*/ 3 w 27"/>
                    <a:gd name="T31" fmla="*/ 18 h 50"/>
                    <a:gd name="T32" fmla="*/ 3 w 27"/>
                    <a:gd name="T33" fmla="*/ 19 h 50"/>
                    <a:gd name="T34" fmla="*/ 4 w 27"/>
                    <a:gd name="T35" fmla="*/ 20 h 50"/>
                    <a:gd name="T36" fmla="*/ 4 w 27"/>
                    <a:gd name="T37" fmla="*/ 21 h 50"/>
                    <a:gd name="T38" fmla="*/ 3 w 27"/>
                    <a:gd name="T39" fmla="*/ 22 h 50"/>
                    <a:gd name="T40" fmla="*/ 3 w 27"/>
                    <a:gd name="T41" fmla="*/ 23 h 50"/>
                    <a:gd name="T42" fmla="*/ 3 w 27"/>
                    <a:gd name="T43" fmla="*/ 25 h 50"/>
                    <a:gd name="T44" fmla="*/ 4 w 27"/>
                    <a:gd name="T45" fmla="*/ 26 h 50"/>
                    <a:gd name="T46" fmla="*/ 4 w 27"/>
                    <a:gd name="T47" fmla="*/ 27 h 50"/>
                    <a:gd name="T48" fmla="*/ 5 w 27"/>
                    <a:gd name="T49" fmla="*/ 28 h 50"/>
                    <a:gd name="T50" fmla="*/ 5 w 27"/>
                    <a:gd name="T51" fmla="*/ 28 h 50"/>
                    <a:gd name="T52" fmla="*/ 5 w 27"/>
                    <a:gd name="T53" fmla="*/ 29 h 50"/>
                    <a:gd name="T54" fmla="*/ 5 w 27"/>
                    <a:gd name="T55" fmla="*/ 30 h 50"/>
                    <a:gd name="T56" fmla="*/ 5 w 27"/>
                    <a:gd name="T57" fmla="*/ 33 h 50"/>
                    <a:gd name="T58" fmla="*/ 6 w 27"/>
                    <a:gd name="T59" fmla="*/ 34 h 50"/>
                    <a:gd name="T60" fmla="*/ 6 w 27"/>
                    <a:gd name="T61" fmla="*/ 34 h 50"/>
                    <a:gd name="T62" fmla="*/ 6 w 27"/>
                    <a:gd name="T63" fmla="*/ 34 h 50"/>
                    <a:gd name="T64" fmla="*/ 6 w 27"/>
                    <a:gd name="T65" fmla="*/ 33 h 50"/>
                    <a:gd name="T66" fmla="*/ 7 w 27"/>
                    <a:gd name="T67" fmla="*/ 33 h 50"/>
                    <a:gd name="T68" fmla="*/ 7 w 27"/>
                    <a:gd name="T69" fmla="*/ 33 h 50"/>
                    <a:gd name="T70" fmla="*/ 8 w 27"/>
                    <a:gd name="T71" fmla="*/ 34 h 50"/>
                    <a:gd name="T72" fmla="*/ 11 w 27"/>
                    <a:gd name="T73" fmla="*/ 48 h 50"/>
                    <a:gd name="T74" fmla="*/ 12 w 27"/>
                    <a:gd name="T75" fmla="*/ 50 h 50"/>
                    <a:gd name="T76" fmla="*/ 14 w 27"/>
                    <a:gd name="T77" fmla="*/ 49 h 50"/>
                    <a:gd name="T78" fmla="*/ 23 w 27"/>
                    <a:gd name="T79" fmla="*/ 47 h 50"/>
                    <a:gd name="T80" fmla="*/ 22 w 27"/>
                    <a:gd name="T81" fmla="*/ 46 h 50"/>
                    <a:gd name="T82" fmla="*/ 21 w 27"/>
                    <a:gd name="T83" fmla="*/ 45 h 50"/>
                    <a:gd name="T84" fmla="*/ 21 w 27"/>
                    <a:gd name="T85" fmla="*/ 44 h 50"/>
                    <a:gd name="T86" fmla="*/ 22 w 27"/>
                    <a:gd name="T87" fmla="*/ 42 h 50"/>
                    <a:gd name="T88" fmla="*/ 22 w 27"/>
                    <a:gd name="T89" fmla="*/ 40 h 50"/>
                    <a:gd name="T90" fmla="*/ 21 w 27"/>
                    <a:gd name="T91" fmla="*/ 38 h 50"/>
                    <a:gd name="T92" fmla="*/ 21 w 27"/>
                    <a:gd name="T93" fmla="*/ 37 h 50"/>
                    <a:gd name="T94" fmla="*/ 21 w 27"/>
                    <a:gd name="T95" fmla="*/ 37 h 50"/>
                    <a:gd name="T96" fmla="*/ 21 w 27"/>
                    <a:gd name="T97" fmla="*/ 36 h 50"/>
                    <a:gd name="T98" fmla="*/ 20 w 27"/>
                    <a:gd name="T99" fmla="*/ 31 h 50"/>
                    <a:gd name="T100" fmla="*/ 21 w 27"/>
                    <a:gd name="T101" fmla="*/ 29 h 50"/>
                    <a:gd name="T102" fmla="*/ 21 w 27"/>
                    <a:gd name="T103" fmla="*/ 27 h 50"/>
                    <a:gd name="T104" fmla="*/ 22 w 27"/>
                    <a:gd name="T105" fmla="*/ 25 h 50"/>
                    <a:gd name="T106" fmla="*/ 22 w 27"/>
                    <a:gd name="T107" fmla="*/ 22 h 50"/>
                    <a:gd name="T108" fmla="*/ 22 w 27"/>
                    <a:gd name="T109" fmla="*/ 22 h 50"/>
                    <a:gd name="T110" fmla="*/ 22 w 27"/>
                    <a:gd name="T111" fmla="*/ 19 h 50"/>
                    <a:gd name="T112" fmla="*/ 22 w 27"/>
                    <a:gd name="T113" fmla="*/ 14 h 50"/>
                    <a:gd name="T114" fmla="*/ 24 w 27"/>
                    <a:gd name="T115" fmla="*/ 14 h 50"/>
                    <a:gd name="T116" fmla="*/ 26 w 27"/>
                    <a:gd name="T117" fmla="*/ 11 h 50"/>
                    <a:gd name="T118" fmla="*/ 26 w 27"/>
                    <a:gd name="T119" fmla="*/ 10 h 50"/>
                    <a:gd name="T120" fmla="*/ 26 w 27"/>
                    <a:gd name="T121"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 h="50">
                      <a:moveTo>
                        <a:pt x="27" y="8"/>
                      </a:moveTo>
                      <a:cubicBezTo>
                        <a:pt x="27" y="8"/>
                        <a:pt x="27" y="8"/>
                        <a:pt x="27" y="8"/>
                      </a:cubicBezTo>
                      <a:cubicBezTo>
                        <a:pt x="26" y="8"/>
                        <a:pt x="26" y="8"/>
                        <a:pt x="26" y="8"/>
                      </a:cubicBezTo>
                      <a:cubicBezTo>
                        <a:pt x="26" y="7"/>
                        <a:pt x="26" y="7"/>
                        <a:pt x="26" y="7"/>
                      </a:cubicBezTo>
                      <a:cubicBezTo>
                        <a:pt x="26" y="6"/>
                        <a:pt x="26" y="6"/>
                        <a:pt x="26" y="6"/>
                      </a:cubicBezTo>
                      <a:cubicBezTo>
                        <a:pt x="25" y="6"/>
                        <a:pt x="25" y="6"/>
                        <a:pt x="25" y="6"/>
                      </a:cubicBezTo>
                      <a:cubicBezTo>
                        <a:pt x="25" y="6"/>
                        <a:pt x="25" y="6"/>
                        <a:pt x="25" y="6"/>
                      </a:cubicBezTo>
                      <a:cubicBezTo>
                        <a:pt x="25" y="5"/>
                        <a:pt x="25" y="5"/>
                        <a:pt x="25" y="5"/>
                      </a:cubicBezTo>
                      <a:cubicBezTo>
                        <a:pt x="25" y="5"/>
                        <a:pt x="25" y="5"/>
                        <a:pt x="25" y="5"/>
                      </a:cubicBezTo>
                      <a:cubicBezTo>
                        <a:pt x="25" y="4"/>
                        <a:pt x="25" y="4"/>
                        <a:pt x="25" y="4"/>
                      </a:cubicBezTo>
                      <a:cubicBezTo>
                        <a:pt x="25" y="3"/>
                        <a:pt x="25" y="3"/>
                        <a:pt x="26" y="2"/>
                      </a:cubicBezTo>
                      <a:cubicBezTo>
                        <a:pt x="26" y="1"/>
                        <a:pt x="26" y="1"/>
                        <a:pt x="26" y="1"/>
                      </a:cubicBezTo>
                      <a:cubicBezTo>
                        <a:pt x="26" y="1"/>
                        <a:pt x="26" y="1"/>
                        <a:pt x="26" y="1"/>
                      </a:cubicBezTo>
                      <a:cubicBezTo>
                        <a:pt x="25" y="1"/>
                        <a:pt x="25" y="1"/>
                        <a:pt x="25" y="1"/>
                      </a:cubicBezTo>
                      <a:cubicBezTo>
                        <a:pt x="25" y="1"/>
                        <a:pt x="25" y="1"/>
                        <a:pt x="25" y="1"/>
                      </a:cubicBezTo>
                      <a:cubicBezTo>
                        <a:pt x="25" y="0"/>
                        <a:pt x="25" y="0"/>
                        <a:pt x="25" y="0"/>
                      </a:cubicBezTo>
                      <a:cubicBezTo>
                        <a:pt x="25" y="0"/>
                        <a:pt x="25" y="0"/>
                        <a:pt x="25" y="0"/>
                      </a:cubicBezTo>
                      <a:cubicBezTo>
                        <a:pt x="25" y="0"/>
                        <a:pt x="25" y="0"/>
                        <a:pt x="25" y="0"/>
                      </a:cubicBezTo>
                      <a:cubicBezTo>
                        <a:pt x="17" y="2"/>
                        <a:pt x="8" y="4"/>
                        <a:pt x="0" y="6"/>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4" y="20"/>
                        <a:pt x="4" y="20"/>
                        <a:pt x="4" y="20"/>
                      </a:cubicBezTo>
                      <a:cubicBezTo>
                        <a:pt x="4" y="20"/>
                        <a:pt x="4" y="20"/>
                        <a:pt x="4" y="20"/>
                      </a:cubicBezTo>
                      <a:cubicBezTo>
                        <a:pt x="4" y="20"/>
                        <a:pt x="4" y="20"/>
                        <a:pt x="4" y="20"/>
                      </a:cubicBezTo>
                      <a:cubicBezTo>
                        <a:pt x="4" y="21"/>
                        <a:pt x="4" y="21"/>
                        <a:pt x="4" y="21"/>
                      </a:cubicBezTo>
                      <a:cubicBezTo>
                        <a:pt x="4" y="21"/>
                        <a:pt x="4" y="21"/>
                        <a:pt x="4" y="21"/>
                      </a:cubicBezTo>
                      <a:cubicBezTo>
                        <a:pt x="4" y="21"/>
                        <a:pt x="4" y="21"/>
                        <a:pt x="4" y="21"/>
                      </a:cubicBezTo>
                      <a:cubicBezTo>
                        <a:pt x="4" y="21"/>
                        <a:pt x="4" y="21"/>
                        <a:pt x="4" y="21"/>
                      </a:cubicBezTo>
                      <a:cubicBezTo>
                        <a:pt x="4" y="22"/>
                        <a:pt x="4" y="22"/>
                        <a:pt x="4"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3"/>
                        <a:pt x="3" y="23"/>
                        <a:pt x="3" y="23"/>
                      </a:cubicBezTo>
                      <a:cubicBezTo>
                        <a:pt x="3" y="23"/>
                        <a:pt x="3" y="23"/>
                        <a:pt x="3" y="23"/>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4" y="26"/>
                        <a:pt x="4" y="26"/>
                        <a:pt x="4" y="26"/>
                      </a:cubicBezTo>
                      <a:cubicBezTo>
                        <a:pt x="4" y="26"/>
                        <a:pt x="4" y="26"/>
                        <a:pt x="4" y="26"/>
                      </a:cubicBezTo>
                      <a:cubicBezTo>
                        <a:pt x="4" y="26"/>
                        <a:pt x="4" y="26"/>
                        <a:pt x="4" y="26"/>
                      </a:cubicBezTo>
                      <a:cubicBezTo>
                        <a:pt x="4" y="26"/>
                        <a:pt x="4" y="26"/>
                        <a:pt x="4" y="26"/>
                      </a:cubicBezTo>
                      <a:cubicBezTo>
                        <a:pt x="4" y="27"/>
                        <a:pt x="4" y="27"/>
                        <a:pt x="4" y="27"/>
                      </a:cubicBezTo>
                      <a:cubicBezTo>
                        <a:pt x="4" y="27"/>
                        <a:pt x="4" y="27"/>
                        <a:pt x="4" y="27"/>
                      </a:cubicBezTo>
                      <a:cubicBezTo>
                        <a:pt x="4" y="28"/>
                        <a:pt x="4" y="28"/>
                        <a:pt x="4" y="28"/>
                      </a:cubicBezTo>
                      <a:cubicBezTo>
                        <a:pt x="4" y="28"/>
                        <a:pt x="4" y="28"/>
                        <a:pt x="4"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5" y="30"/>
                        <a:pt x="5" y="30"/>
                        <a:pt x="5" y="30"/>
                      </a:cubicBezTo>
                      <a:cubicBezTo>
                        <a:pt x="5" y="30"/>
                        <a:pt x="5" y="30"/>
                        <a:pt x="5" y="30"/>
                      </a:cubicBezTo>
                      <a:cubicBezTo>
                        <a:pt x="5" y="30"/>
                        <a:pt x="5" y="30"/>
                        <a:pt x="5" y="30"/>
                      </a:cubicBezTo>
                      <a:cubicBezTo>
                        <a:pt x="5" y="30"/>
                        <a:pt x="5" y="30"/>
                        <a:pt x="5" y="30"/>
                      </a:cubicBezTo>
                      <a:cubicBezTo>
                        <a:pt x="6" y="31"/>
                        <a:pt x="6" y="31"/>
                        <a:pt x="6" y="31"/>
                      </a:cubicBezTo>
                      <a:cubicBezTo>
                        <a:pt x="6" y="31"/>
                        <a:pt x="6" y="31"/>
                        <a:pt x="6" y="31"/>
                      </a:cubicBezTo>
                      <a:cubicBezTo>
                        <a:pt x="5" y="33"/>
                        <a:pt x="5" y="33"/>
                        <a:pt x="5" y="33"/>
                      </a:cubicBezTo>
                      <a:cubicBezTo>
                        <a:pt x="5" y="33"/>
                        <a:pt x="5" y="33"/>
                        <a:pt x="5" y="33"/>
                      </a:cubicBezTo>
                      <a:cubicBezTo>
                        <a:pt x="5" y="33"/>
                        <a:pt x="5" y="33"/>
                        <a:pt x="5" y="33"/>
                      </a:cubicBezTo>
                      <a:cubicBezTo>
                        <a:pt x="5" y="34"/>
                        <a:pt x="5" y="34"/>
                        <a:pt x="5"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9" y="39"/>
                        <a:pt x="10" y="43"/>
                        <a:pt x="11" y="48"/>
                      </a:cubicBezTo>
                      <a:cubicBezTo>
                        <a:pt x="11" y="48"/>
                        <a:pt x="11" y="48"/>
                        <a:pt x="11" y="48"/>
                      </a:cubicBezTo>
                      <a:cubicBezTo>
                        <a:pt x="11" y="49"/>
                        <a:pt x="11" y="49"/>
                        <a:pt x="11" y="49"/>
                      </a:cubicBezTo>
                      <a:cubicBezTo>
                        <a:pt x="11" y="49"/>
                        <a:pt x="11" y="49"/>
                        <a:pt x="11" y="49"/>
                      </a:cubicBezTo>
                      <a:cubicBezTo>
                        <a:pt x="12" y="50"/>
                        <a:pt x="12" y="50"/>
                        <a:pt x="12" y="50"/>
                      </a:cubicBezTo>
                      <a:cubicBezTo>
                        <a:pt x="12" y="50"/>
                        <a:pt x="12" y="50"/>
                        <a:pt x="12" y="50"/>
                      </a:cubicBezTo>
                      <a:cubicBezTo>
                        <a:pt x="13" y="50"/>
                        <a:pt x="13" y="50"/>
                        <a:pt x="13" y="50"/>
                      </a:cubicBezTo>
                      <a:cubicBezTo>
                        <a:pt x="13" y="49"/>
                        <a:pt x="13" y="49"/>
                        <a:pt x="13" y="49"/>
                      </a:cubicBezTo>
                      <a:cubicBezTo>
                        <a:pt x="14" y="49"/>
                        <a:pt x="14" y="49"/>
                        <a:pt x="14" y="49"/>
                      </a:cubicBezTo>
                      <a:cubicBezTo>
                        <a:pt x="15" y="49"/>
                        <a:pt x="15" y="49"/>
                        <a:pt x="15" y="49"/>
                      </a:cubicBezTo>
                      <a:cubicBezTo>
                        <a:pt x="16" y="49"/>
                        <a:pt x="16" y="49"/>
                        <a:pt x="16" y="49"/>
                      </a:cubicBezTo>
                      <a:cubicBezTo>
                        <a:pt x="16" y="49"/>
                        <a:pt x="16" y="49"/>
                        <a:pt x="17" y="49"/>
                      </a:cubicBezTo>
                      <a:cubicBezTo>
                        <a:pt x="19" y="48"/>
                        <a:pt x="21" y="48"/>
                        <a:pt x="23" y="47"/>
                      </a:cubicBezTo>
                      <a:cubicBezTo>
                        <a:pt x="23" y="47"/>
                        <a:pt x="23" y="47"/>
                        <a:pt x="23" y="47"/>
                      </a:cubicBezTo>
                      <a:cubicBezTo>
                        <a:pt x="23" y="47"/>
                        <a:pt x="23" y="47"/>
                        <a:pt x="23" y="47"/>
                      </a:cubicBezTo>
                      <a:cubicBezTo>
                        <a:pt x="23" y="46"/>
                        <a:pt x="23" y="46"/>
                        <a:pt x="23" y="46"/>
                      </a:cubicBezTo>
                      <a:cubicBezTo>
                        <a:pt x="22" y="46"/>
                        <a:pt x="22" y="46"/>
                        <a:pt x="22" y="46"/>
                      </a:cubicBezTo>
                      <a:cubicBezTo>
                        <a:pt x="22" y="46"/>
                        <a:pt x="22" y="46"/>
                        <a:pt x="22" y="46"/>
                      </a:cubicBezTo>
                      <a:cubicBezTo>
                        <a:pt x="22" y="46"/>
                        <a:pt x="22" y="46"/>
                        <a:pt x="22" y="46"/>
                      </a:cubicBezTo>
                      <a:cubicBezTo>
                        <a:pt x="21" y="45"/>
                        <a:pt x="21" y="45"/>
                        <a:pt x="21" y="45"/>
                      </a:cubicBezTo>
                      <a:cubicBezTo>
                        <a:pt x="21" y="45"/>
                        <a:pt x="21" y="45"/>
                        <a:pt x="21" y="45"/>
                      </a:cubicBezTo>
                      <a:cubicBezTo>
                        <a:pt x="21" y="45"/>
                        <a:pt x="21" y="45"/>
                        <a:pt x="21" y="45"/>
                      </a:cubicBezTo>
                      <a:cubicBezTo>
                        <a:pt x="21" y="45"/>
                        <a:pt x="21" y="45"/>
                        <a:pt x="21" y="45"/>
                      </a:cubicBezTo>
                      <a:cubicBezTo>
                        <a:pt x="21" y="44"/>
                        <a:pt x="21" y="44"/>
                        <a:pt x="21" y="44"/>
                      </a:cubicBezTo>
                      <a:cubicBezTo>
                        <a:pt x="21" y="44"/>
                        <a:pt x="21" y="44"/>
                        <a:pt x="21" y="44"/>
                      </a:cubicBezTo>
                      <a:cubicBezTo>
                        <a:pt x="21" y="43"/>
                        <a:pt x="21" y="43"/>
                        <a:pt x="21" y="43"/>
                      </a:cubicBezTo>
                      <a:cubicBezTo>
                        <a:pt x="21" y="43"/>
                        <a:pt x="21" y="43"/>
                        <a:pt x="21" y="43"/>
                      </a:cubicBezTo>
                      <a:cubicBezTo>
                        <a:pt x="21" y="43"/>
                        <a:pt x="21" y="43"/>
                        <a:pt x="21" y="43"/>
                      </a:cubicBezTo>
                      <a:cubicBezTo>
                        <a:pt x="22" y="42"/>
                        <a:pt x="22" y="42"/>
                        <a:pt x="22" y="42"/>
                      </a:cubicBezTo>
                      <a:cubicBezTo>
                        <a:pt x="22" y="42"/>
                        <a:pt x="22" y="42"/>
                        <a:pt x="22" y="42"/>
                      </a:cubicBezTo>
                      <a:cubicBezTo>
                        <a:pt x="22" y="41"/>
                        <a:pt x="22" y="41"/>
                        <a:pt x="22" y="41"/>
                      </a:cubicBezTo>
                      <a:cubicBezTo>
                        <a:pt x="22" y="40"/>
                        <a:pt x="22" y="40"/>
                        <a:pt x="22" y="40"/>
                      </a:cubicBezTo>
                      <a:cubicBezTo>
                        <a:pt x="22" y="40"/>
                        <a:pt x="22" y="40"/>
                        <a:pt x="22" y="40"/>
                      </a:cubicBezTo>
                      <a:cubicBezTo>
                        <a:pt x="21" y="39"/>
                        <a:pt x="21" y="39"/>
                        <a:pt x="21" y="39"/>
                      </a:cubicBezTo>
                      <a:cubicBezTo>
                        <a:pt x="21" y="39"/>
                        <a:pt x="21" y="39"/>
                        <a:pt x="21" y="39"/>
                      </a:cubicBezTo>
                      <a:cubicBezTo>
                        <a:pt x="21" y="38"/>
                        <a:pt x="21" y="38"/>
                        <a:pt x="21" y="38"/>
                      </a:cubicBezTo>
                      <a:cubicBezTo>
                        <a:pt x="21" y="38"/>
                        <a:pt x="21" y="38"/>
                        <a:pt x="21" y="38"/>
                      </a:cubicBezTo>
                      <a:cubicBezTo>
                        <a:pt x="21" y="38"/>
                        <a:pt x="21" y="38"/>
                        <a:pt x="21" y="38"/>
                      </a:cubicBezTo>
                      <a:cubicBezTo>
                        <a:pt x="21" y="38"/>
                        <a:pt x="21" y="38"/>
                        <a:pt x="21" y="38"/>
                      </a:cubicBezTo>
                      <a:cubicBezTo>
                        <a:pt x="21" y="38"/>
                        <a:pt x="21" y="38"/>
                        <a:pt x="21" y="38"/>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6"/>
                        <a:pt x="21" y="36"/>
                        <a:pt x="21" y="36"/>
                      </a:cubicBezTo>
                      <a:cubicBezTo>
                        <a:pt x="21" y="36"/>
                        <a:pt x="21" y="36"/>
                        <a:pt x="21" y="36"/>
                      </a:cubicBezTo>
                      <a:cubicBezTo>
                        <a:pt x="21" y="35"/>
                        <a:pt x="21" y="35"/>
                        <a:pt x="21" y="35"/>
                      </a:cubicBezTo>
                      <a:cubicBezTo>
                        <a:pt x="20" y="32"/>
                        <a:pt x="20" y="32"/>
                        <a:pt x="20" y="32"/>
                      </a:cubicBezTo>
                      <a:cubicBezTo>
                        <a:pt x="20" y="31"/>
                        <a:pt x="20" y="31"/>
                        <a:pt x="20" y="31"/>
                      </a:cubicBezTo>
                      <a:cubicBezTo>
                        <a:pt x="20" y="31"/>
                        <a:pt x="20" y="31"/>
                        <a:pt x="20" y="31"/>
                      </a:cubicBezTo>
                      <a:cubicBezTo>
                        <a:pt x="21" y="30"/>
                        <a:pt x="21" y="30"/>
                        <a:pt x="21" y="30"/>
                      </a:cubicBezTo>
                      <a:cubicBezTo>
                        <a:pt x="21" y="30"/>
                        <a:pt x="21" y="30"/>
                        <a:pt x="21" y="30"/>
                      </a:cubicBezTo>
                      <a:cubicBezTo>
                        <a:pt x="21" y="29"/>
                        <a:pt x="21" y="29"/>
                        <a:pt x="21" y="29"/>
                      </a:cubicBezTo>
                      <a:cubicBezTo>
                        <a:pt x="21" y="29"/>
                        <a:pt x="21" y="29"/>
                        <a:pt x="21" y="29"/>
                      </a:cubicBezTo>
                      <a:cubicBezTo>
                        <a:pt x="21" y="28"/>
                        <a:pt x="21" y="28"/>
                        <a:pt x="21" y="28"/>
                      </a:cubicBezTo>
                      <a:cubicBezTo>
                        <a:pt x="21" y="28"/>
                        <a:pt x="21" y="28"/>
                        <a:pt x="21" y="28"/>
                      </a:cubicBezTo>
                      <a:cubicBezTo>
                        <a:pt x="21" y="27"/>
                        <a:pt x="21" y="27"/>
                        <a:pt x="21" y="27"/>
                      </a:cubicBezTo>
                      <a:cubicBezTo>
                        <a:pt x="21" y="27"/>
                        <a:pt x="21" y="27"/>
                        <a:pt x="21" y="27"/>
                      </a:cubicBezTo>
                      <a:cubicBezTo>
                        <a:pt x="22" y="26"/>
                        <a:pt x="22" y="26"/>
                        <a:pt x="22" y="26"/>
                      </a:cubicBezTo>
                      <a:cubicBezTo>
                        <a:pt x="22" y="26"/>
                        <a:pt x="22" y="26"/>
                        <a:pt x="22" y="26"/>
                      </a:cubicBezTo>
                      <a:cubicBezTo>
                        <a:pt x="22" y="25"/>
                        <a:pt x="22" y="25"/>
                        <a:pt x="22" y="25"/>
                      </a:cubicBezTo>
                      <a:cubicBezTo>
                        <a:pt x="22" y="25"/>
                        <a:pt x="22" y="25"/>
                        <a:pt x="22" y="25"/>
                      </a:cubicBezTo>
                      <a:cubicBezTo>
                        <a:pt x="22" y="24"/>
                        <a:pt x="22" y="24"/>
                        <a:pt x="22" y="24"/>
                      </a:cubicBezTo>
                      <a:cubicBezTo>
                        <a:pt x="22" y="24"/>
                        <a:pt x="22" y="24"/>
                        <a:pt x="22" y="24"/>
                      </a:cubicBezTo>
                      <a:cubicBezTo>
                        <a:pt x="22" y="24"/>
                        <a:pt x="22" y="24"/>
                        <a:pt x="22" y="24"/>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2" y="21"/>
                        <a:pt x="22" y="21"/>
                      </a:cubicBezTo>
                      <a:cubicBezTo>
                        <a:pt x="22" y="20"/>
                        <a:pt x="22" y="20"/>
                        <a:pt x="22" y="20"/>
                      </a:cubicBezTo>
                      <a:cubicBezTo>
                        <a:pt x="22" y="19"/>
                        <a:pt x="22" y="19"/>
                        <a:pt x="22" y="19"/>
                      </a:cubicBezTo>
                      <a:cubicBezTo>
                        <a:pt x="22" y="19"/>
                        <a:pt x="22" y="19"/>
                        <a:pt x="22" y="19"/>
                      </a:cubicBezTo>
                      <a:cubicBezTo>
                        <a:pt x="22" y="17"/>
                        <a:pt x="22" y="17"/>
                        <a:pt x="22" y="17"/>
                      </a:cubicBezTo>
                      <a:cubicBezTo>
                        <a:pt x="22" y="16"/>
                        <a:pt x="22" y="16"/>
                        <a:pt x="22" y="16"/>
                      </a:cubicBezTo>
                      <a:cubicBezTo>
                        <a:pt x="22" y="15"/>
                        <a:pt x="22" y="15"/>
                        <a:pt x="22" y="15"/>
                      </a:cubicBezTo>
                      <a:cubicBezTo>
                        <a:pt x="22" y="14"/>
                        <a:pt x="22" y="14"/>
                        <a:pt x="22" y="14"/>
                      </a:cubicBezTo>
                      <a:cubicBezTo>
                        <a:pt x="23" y="14"/>
                        <a:pt x="23" y="14"/>
                        <a:pt x="23" y="14"/>
                      </a:cubicBezTo>
                      <a:cubicBezTo>
                        <a:pt x="23" y="14"/>
                        <a:pt x="23" y="14"/>
                        <a:pt x="23" y="14"/>
                      </a:cubicBezTo>
                      <a:cubicBezTo>
                        <a:pt x="24" y="14"/>
                        <a:pt x="24" y="14"/>
                        <a:pt x="24" y="14"/>
                      </a:cubicBezTo>
                      <a:cubicBezTo>
                        <a:pt x="24" y="14"/>
                        <a:pt x="24" y="14"/>
                        <a:pt x="24" y="14"/>
                      </a:cubicBezTo>
                      <a:cubicBezTo>
                        <a:pt x="24" y="13"/>
                        <a:pt x="24" y="13"/>
                        <a:pt x="24" y="13"/>
                      </a:cubicBezTo>
                      <a:cubicBezTo>
                        <a:pt x="24" y="13"/>
                        <a:pt x="24" y="13"/>
                        <a:pt x="24" y="13"/>
                      </a:cubicBezTo>
                      <a:cubicBezTo>
                        <a:pt x="25" y="12"/>
                        <a:pt x="25" y="12"/>
                        <a:pt x="25" y="12"/>
                      </a:cubicBezTo>
                      <a:cubicBezTo>
                        <a:pt x="26" y="11"/>
                        <a:pt x="26" y="11"/>
                        <a:pt x="26" y="11"/>
                      </a:cubicBezTo>
                      <a:cubicBezTo>
                        <a:pt x="26" y="11"/>
                        <a:pt x="26" y="11"/>
                        <a:pt x="26" y="11"/>
                      </a:cubicBezTo>
                      <a:cubicBezTo>
                        <a:pt x="26" y="11"/>
                        <a:pt x="26" y="11"/>
                        <a:pt x="26" y="11"/>
                      </a:cubicBezTo>
                      <a:cubicBezTo>
                        <a:pt x="26" y="10"/>
                        <a:pt x="26" y="10"/>
                        <a:pt x="26" y="10"/>
                      </a:cubicBezTo>
                      <a:cubicBezTo>
                        <a:pt x="26" y="10"/>
                        <a:pt x="26" y="10"/>
                        <a:pt x="26" y="10"/>
                      </a:cubicBezTo>
                      <a:cubicBezTo>
                        <a:pt x="26" y="9"/>
                        <a:pt x="26" y="9"/>
                        <a:pt x="26" y="9"/>
                      </a:cubicBezTo>
                      <a:cubicBezTo>
                        <a:pt x="26" y="9"/>
                        <a:pt x="26" y="9"/>
                        <a:pt x="26" y="9"/>
                      </a:cubicBezTo>
                      <a:cubicBezTo>
                        <a:pt x="26" y="9"/>
                        <a:pt x="26" y="9"/>
                        <a:pt x="26" y="9"/>
                      </a:cubicBezTo>
                      <a:cubicBezTo>
                        <a:pt x="26" y="8"/>
                        <a:pt x="26" y="8"/>
                        <a:pt x="26" y="8"/>
                      </a:cubicBezTo>
                      <a:cubicBezTo>
                        <a:pt x="27" y="8"/>
                        <a:pt x="27" y="8"/>
                        <a:pt x="27" y="8"/>
                      </a:cubicBezTo>
                      <a:cubicBezTo>
                        <a:pt x="27" y="8"/>
                        <a:pt x="27" y="8"/>
                        <a:pt x="27" y="8"/>
                      </a:cubicBezTo>
                      <a:cubicBezTo>
                        <a:pt x="27" y="8"/>
                        <a:pt x="27" y="8"/>
                        <a:pt x="27" y="8"/>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26" name="Freeform 342">
                  <a:extLst>
                    <a:ext uri="{FF2B5EF4-FFF2-40B4-BE49-F238E27FC236}">
                      <a16:creationId xmlns="" xmlns:a16="http://schemas.microsoft.com/office/drawing/2014/main" id="{6120DCAA-5906-46E9-83BA-AF1EF6087874}"/>
                    </a:ext>
                  </a:extLst>
                </p:cNvPr>
                <p:cNvSpPr>
                  <a:spLocks noEditPoints="1"/>
                </p:cNvSpPr>
                <p:nvPr/>
              </p:nvSpPr>
              <p:spPr bwMode="auto">
                <a:xfrm>
                  <a:off x="7631843" y="3673477"/>
                  <a:ext cx="68153" cy="94365"/>
                </a:xfrm>
                <a:custGeom>
                  <a:avLst/>
                  <a:gdLst>
                    <a:gd name="T0" fmla="*/ 8 w 13"/>
                    <a:gd name="T1" fmla="*/ 8 h 18"/>
                    <a:gd name="T2" fmla="*/ 8 w 13"/>
                    <a:gd name="T3" fmla="*/ 7 h 18"/>
                    <a:gd name="T4" fmla="*/ 7 w 13"/>
                    <a:gd name="T5" fmla="*/ 6 h 18"/>
                    <a:gd name="T6" fmla="*/ 8 w 13"/>
                    <a:gd name="T7" fmla="*/ 6 h 18"/>
                    <a:gd name="T8" fmla="*/ 8 w 13"/>
                    <a:gd name="T9" fmla="*/ 6 h 18"/>
                    <a:gd name="T10" fmla="*/ 8 w 13"/>
                    <a:gd name="T11" fmla="*/ 5 h 18"/>
                    <a:gd name="T12" fmla="*/ 7 w 13"/>
                    <a:gd name="T13" fmla="*/ 4 h 18"/>
                    <a:gd name="T14" fmla="*/ 8 w 13"/>
                    <a:gd name="T15" fmla="*/ 5 h 18"/>
                    <a:gd name="T16" fmla="*/ 9 w 13"/>
                    <a:gd name="T17" fmla="*/ 5 h 18"/>
                    <a:gd name="T18" fmla="*/ 9 w 13"/>
                    <a:gd name="T19" fmla="*/ 5 h 18"/>
                    <a:gd name="T20" fmla="*/ 9 w 13"/>
                    <a:gd name="T21" fmla="*/ 6 h 18"/>
                    <a:gd name="T22" fmla="*/ 9 w 13"/>
                    <a:gd name="T23" fmla="*/ 6 h 18"/>
                    <a:gd name="T24" fmla="*/ 10 w 13"/>
                    <a:gd name="T25" fmla="*/ 6 h 18"/>
                    <a:gd name="T26" fmla="*/ 9 w 13"/>
                    <a:gd name="T27" fmla="*/ 5 h 18"/>
                    <a:gd name="T28" fmla="*/ 8 w 13"/>
                    <a:gd name="T29" fmla="*/ 4 h 18"/>
                    <a:gd name="T30" fmla="*/ 8 w 13"/>
                    <a:gd name="T31" fmla="*/ 4 h 18"/>
                    <a:gd name="T32" fmla="*/ 8 w 13"/>
                    <a:gd name="T33" fmla="*/ 3 h 18"/>
                    <a:gd name="T34" fmla="*/ 7 w 13"/>
                    <a:gd name="T35" fmla="*/ 2 h 18"/>
                    <a:gd name="T36" fmla="*/ 7 w 13"/>
                    <a:gd name="T37" fmla="*/ 2 h 18"/>
                    <a:gd name="T38" fmla="*/ 5 w 13"/>
                    <a:gd name="T39" fmla="*/ 0 h 18"/>
                    <a:gd name="T40" fmla="*/ 3 w 13"/>
                    <a:gd name="T41" fmla="*/ 13 h 18"/>
                    <a:gd name="T42" fmla="*/ 3 w 13"/>
                    <a:gd name="T43" fmla="*/ 15 h 18"/>
                    <a:gd name="T44" fmla="*/ 6 w 13"/>
                    <a:gd name="T45" fmla="*/ 13 h 18"/>
                    <a:gd name="T46" fmla="*/ 8 w 13"/>
                    <a:gd name="T47" fmla="*/ 13 h 18"/>
                    <a:gd name="T48" fmla="*/ 8 w 13"/>
                    <a:gd name="T49" fmla="*/ 12 h 18"/>
                    <a:gd name="T50" fmla="*/ 8 w 13"/>
                    <a:gd name="T51" fmla="*/ 17 h 18"/>
                    <a:gd name="T52" fmla="*/ 8 w 13"/>
                    <a:gd name="T53" fmla="*/ 16 h 18"/>
                    <a:gd name="T54" fmla="*/ 7 w 13"/>
                    <a:gd name="T55" fmla="*/ 16 h 18"/>
                    <a:gd name="T56" fmla="*/ 7 w 13"/>
                    <a:gd name="T57" fmla="*/ 17 h 18"/>
                    <a:gd name="T58" fmla="*/ 8 w 13"/>
                    <a:gd name="T59" fmla="*/ 17 h 18"/>
                    <a:gd name="T60" fmla="*/ 9 w 13"/>
                    <a:gd name="T61" fmla="*/ 9 h 18"/>
                    <a:gd name="T62" fmla="*/ 9 w 13"/>
                    <a:gd name="T63" fmla="*/ 8 h 18"/>
                    <a:gd name="T64" fmla="*/ 9 w 13"/>
                    <a:gd name="T65" fmla="*/ 10 h 18"/>
                    <a:gd name="T66" fmla="*/ 9 w 13"/>
                    <a:gd name="T67" fmla="*/ 10 h 18"/>
                    <a:gd name="T68" fmla="*/ 9 w 13"/>
                    <a:gd name="T69" fmla="*/ 10 h 18"/>
                    <a:gd name="T70" fmla="*/ 9 w 13"/>
                    <a:gd name="T71" fmla="*/ 10 h 18"/>
                    <a:gd name="T72" fmla="*/ 9 w 13"/>
                    <a:gd name="T73" fmla="*/ 7 h 18"/>
                    <a:gd name="T74" fmla="*/ 8 w 13"/>
                    <a:gd name="T75" fmla="*/ 7 h 18"/>
                    <a:gd name="T76" fmla="*/ 9 w 13"/>
                    <a:gd name="T77" fmla="*/ 8 h 18"/>
                    <a:gd name="T78" fmla="*/ 9 w 13"/>
                    <a:gd name="T79" fmla="*/ 8 h 18"/>
                    <a:gd name="T80" fmla="*/ 12 w 13"/>
                    <a:gd name="T81" fmla="*/ 6 h 18"/>
                    <a:gd name="T82" fmla="*/ 11 w 13"/>
                    <a:gd name="T83" fmla="*/ 7 h 18"/>
                    <a:gd name="T84" fmla="*/ 11 w 13"/>
                    <a:gd name="T85" fmla="*/ 9 h 18"/>
                    <a:gd name="T86" fmla="*/ 13 w 13"/>
                    <a:gd name="T87" fmla="*/ 9 h 18"/>
                    <a:gd name="T88" fmla="*/ 11 w 13"/>
                    <a:gd name="T89" fmla="*/ 9 h 18"/>
                    <a:gd name="T90" fmla="*/ 10 w 13"/>
                    <a:gd name="T91" fmla="*/ 6 h 18"/>
                    <a:gd name="T92" fmla="*/ 10 w 13"/>
                    <a:gd name="T93" fmla="*/ 7 h 18"/>
                    <a:gd name="T94" fmla="*/ 10 w 13"/>
                    <a:gd name="T95" fmla="*/ 8 h 18"/>
                    <a:gd name="T96" fmla="*/ 10 w 13"/>
                    <a:gd name="T97" fmla="*/ 9 h 18"/>
                    <a:gd name="T98" fmla="*/ 10 w 13"/>
                    <a:gd name="T99" fmla="*/ 10 h 18"/>
                    <a:gd name="T100" fmla="*/ 9 w 13"/>
                    <a:gd name="T101" fmla="*/ 11 h 18"/>
                    <a:gd name="T102" fmla="*/ 10 w 13"/>
                    <a:gd name="T103" fmla="*/ 10 h 18"/>
                    <a:gd name="T104" fmla="*/ 11 w 13"/>
                    <a:gd name="T10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8">
                      <a:moveTo>
                        <a:pt x="8" y="9"/>
                      </a:moveTo>
                      <a:cubicBezTo>
                        <a:pt x="8" y="9"/>
                        <a:pt x="8" y="9"/>
                        <a:pt x="8" y="9"/>
                      </a:cubicBezTo>
                      <a:cubicBezTo>
                        <a:pt x="8" y="9"/>
                        <a:pt x="8" y="9"/>
                        <a:pt x="8" y="9"/>
                      </a:cubicBezTo>
                      <a:cubicBezTo>
                        <a:pt x="8" y="8"/>
                        <a:pt x="8" y="8"/>
                        <a:pt x="8" y="8"/>
                      </a:cubicBezTo>
                      <a:cubicBezTo>
                        <a:pt x="8" y="8"/>
                        <a:pt x="8" y="8"/>
                        <a:pt x="8" y="8"/>
                      </a:cubicBezTo>
                      <a:cubicBezTo>
                        <a:pt x="8" y="8"/>
                        <a:pt x="8" y="8"/>
                        <a:pt x="8" y="8"/>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6"/>
                        <a:pt x="7" y="6"/>
                        <a:pt x="7" y="6"/>
                      </a:cubicBezTo>
                      <a:cubicBezTo>
                        <a:pt x="7" y="6"/>
                        <a:pt x="7" y="6"/>
                        <a:pt x="7" y="6"/>
                      </a:cubicBezTo>
                      <a:cubicBezTo>
                        <a:pt x="8" y="6"/>
                        <a:pt x="8" y="6"/>
                        <a:pt x="8" y="6"/>
                      </a:cubicBezTo>
                      <a:cubicBezTo>
                        <a:pt x="8" y="6"/>
                        <a:pt x="8" y="6"/>
                        <a:pt x="8" y="6"/>
                      </a:cubicBezTo>
                      <a:cubicBezTo>
                        <a:pt x="8" y="6"/>
                        <a:pt x="8" y="6"/>
                        <a:pt x="8" y="6"/>
                      </a:cubicBezTo>
                      <a:cubicBezTo>
                        <a:pt x="8" y="7"/>
                        <a:pt x="8" y="7"/>
                        <a:pt x="8" y="7"/>
                      </a:cubicBezTo>
                      <a:cubicBezTo>
                        <a:pt x="8" y="6"/>
                        <a:pt x="8" y="6"/>
                        <a:pt x="8" y="6"/>
                      </a:cubicBezTo>
                      <a:cubicBezTo>
                        <a:pt x="8" y="6"/>
                        <a:pt x="8" y="6"/>
                        <a:pt x="8" y="6"/>
                      </a:cubicBezTo>
                      <a:cubicBezTo>
                        <a:pt x="8" y="6"/>
                        <a:pt x="8" y="6"/>
                        <a:pt x="8" y="6"/>
                      </a:cubicBezTo>
                      <a:cubicBezTo>
                        <a:pt x="8" y="6"/>
                        <a:pt x="8" y="6"/>
                        <a:pt x="8" y="6"/>
                      </a:cubicBezTo>
                      <a:cubicBezTo>
                        <a:pt x="8" y="5"/>
                        <a:pt x="8" y="5"/>
                        <a:pt x="8" y="5"/>
                      </a:cubicBezTo>
                      <a:cubicBezTo>
                        <a:pt x="8" y="5"/>
                        <a:pt x="8" y="5"/>
                        <a:pt x="8" y="5"/>
                      </a:cubicBezTo>
                      <a:cubicBezTo>
                        <a:pt x="8" y="5"/>
                        <a:pt x="8" y="5"/>
                        <a:pt x="8"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8" y="4"/>
                        <a:pt x="8" y="4"/>
                        <a:pt x="8" y="4"/>
                      </a:cubicBezTo>
                      <a:cubicBezTo>
                        <a:pt x="8" y="5"/>
                        <a:pt x="8" y="5"/>
                        <a:pt x="8" y="5"/>
                      </a:cubicBezTo>
                      <a:cubicBezTo>
                        <a:pt x="8" y="5"/>
                        <a:pt x="8" y="5"/>
                        <a:pt x="8" y="5"/>
                      </a:cubicBezTo>
                      <a:cubicBezTo>
                        <a:pt x="8" y="5"/>
                        <a:pt x="8" y="5"/>
                        <a:pt x="8" y="5"/>
                      </a:cubicBezTo>
                      <a:cubicBezTo>
                        <a:pt x="8" y="5"/>
                        <a:pt x="8" y="5"/>
                        <a:pt x="8"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9" y="7"/>
                        <a:pt x="9" y="7"/>
                        <a:pt x="9" y="7"/>
                      </a:cubicBezTo>
                      <a:cubicBezTo>
                        <a:pt x="9" y="6"/>
                        <a:pt x="9" y="6"/>
                        <a:pt x="9" y="6"/>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4"/>
                        <a:pt x="9" y="4"/>
                        <a:pt x="9"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1"/>
                        <a:pt x="6" y="1"/>
                        <a:pt x="6" y="0"/>
                      </a:cubicBezTo>
                      <a:cubicBezTo>
                        <a:pt x="6" y="0"/>
                        <a:pt x="6" y="0"/>
                        <a:pt x="6" y="0"/>
                      </a:cubicBezTo>
                      <a:cubicBezTo>
                        <a:pt x="5" y="0"/>
                        <a:pt x="5" y="0"/>
                        <a:pt x="5" y="0"/>
                      </a:cubicBezTo>
                      <a:cubicBezTo>
                        <a:pt x="4" y="1"/>
                        <a:pt x="2" y="1"/>
                        <a:pt x="0" y="2"/>
                      </a:cubicBezTo>
                      <a:cubicBezTo>
                        <a:pt x="1" y="5"/>
                        <a:pt x="2" y="8"/>
                        <a:pt x="3" y="11"/>
                      </a:cubicBezTo>
                      <a:cubicBezTo>
                        <a:pt x="3" y="12"/>
                        <a:pt x="3" y="12"/>
                        <a:pt x="3" y="13"/>
                      </a:cubicBezTo>
                      <a:cubicBezTo>
                        <a:pt x="3" y="13"/>
                        <a:pt x="3" y="13"/>
                        <a:pt x="3" y="13"/>
                      </a:cubicBezTo>
                      <a:cubicBezTo>
                        <a:pt x="3" y="13"/>
                        <a:pt x="3" y="13"/>
                        <a:pt x="3" y="13"/>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6" y="13"/>
                        <a:pt x="6" y="13"/>
                        <a:pt x="6"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8" y="11"/>
                      </a:cubicBezTo>
                      <a:cubicBezTo>
                        <a:pt x="8" y="10"/>
                        <a:pt x="8" y="10"/>
                        <a:pt x="8" y="10"/>
                      </a:cubicBezTo>
                      <a:lnTo>
                        <a:pt x="8" y="9"/>
                      </a:lnTo>
                      <a:close/>
                      <a:moveTo>
                        <a:pt x="8" y="17"/>
                      </a:move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lose/>
                      <a:moveTo>
                        <a:pt x="9" y="9"/>
                      </a:moveTo>
                      <a:cubicBezTo>
                        <a:pt x="9" y="9"/>
                        <a:pt x="9" y="9"/>
                        <a:pt x="9" y="9"/>
                      </a:cubicBezTo>
                      <a:cubicBezTo>
                        <a:pt x="9" y="9"/>
                        <a:pt x="9" y="9"/>
                        <a:pt x="9" y="9"/>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1"/>
                        <a:pt x="9" y="11"/>
                        <a:pt x="9" y="11"/>
                      </a:cubicBezTo>
                      <a:cubicBezTo>
                        <a:pt x="9" y="11"/>
                        <a:pt x="9" y="11"/>
                        <a:pt x="9" y="11"/>
                      </a:cubicBezTo>
                      <a:cubicBezTo>
                        <a:pt x="9" y="11"/>
                        <a:pt x="9" y="11"/>
                        <a:pt x="9" y="11"/>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lnTo>
                        <a:pt x="9" y="9"/>
                      </a:lnTo>
                      <a:close/>
                      <a:moveTo>
                        <a:pt x="9" y="8"/>
                      </a:moveTo>
                      <a:cubicBezTo>
                        <a:pt x="9" y="7"/>
                        <a:pt x="9" y="7"/>
                        <a:pt x="9" y="7"/>
                      </a:cubicBezTo>
                      <a:cubicBezTo>
                        <a:pt x="9" y="7"/>
                        <a:pt x="9" y="7"/>
                        <a:pt x="9" y="7"/>
                      </a:cubicBezTo>
                      <a:cubicBezTo>
                        <a:pt x="9" y="7"/>
                        <a:pt x="9" y="7"/>
                        <a:pt x="9" y="7"/>
                      </a:cubicBezTo>
                      <a:cubicBezTo>
                        <a:pt x="9" y="7"/>
                        <a:pt x="9" y="7"/>
                        <a:pt x="9" y="7"/>
                      </a:cubicBezTo>
                      <a:cubicBezTo>
                        <a:pt x="9" y="6"/>
                        <a:pt x="9" y="6"/>
                        <a:pt x="9" y="6"/>
                      </a:cubicBezTo>
                      <a:cubicBezTo>
                        <a:pt x="8" y="7"/>
                        <a:pt x="8" y="7"/>
                        <a:pt x="8" y="7"/>
                      </a:cubicBezTo>
                      <a:cubicBezTo>
                        <a:pt x="8" y="7"/>
                        <a:pt x="8" y="7"/>
                        <a:pt x="8"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lose/>
                      <a:moveTo>
                        <a:pt x="12" y="9"/>
                      </a:moveTo>
                      <a:cubicBezTo>
                        <a:pt x="12" y="8"/>
                        <a:pt x="12" y="8"/>
                        <a:pt x="12" y="7"/>
                      </a:cubicBezTo>
                      <a:cubicBezTo>
                        <a:pt x="12" y="7"/>
                        <a:pt x="12" y="7"/>
                        <a:pt x="12" y="7"/>
                      </a:cubicBezTo>
                      <a:cubicBezTo>
                        <a:pt x="12" y="7"/>
                        <a:pt x="12" y="6"/>
                        <a:pt x="12" y="6"/>
                      </a:cubicBezTo>
                      <a:cubicBezTo>
                        <a:pt x="11" y="6"/>
                        <a:pt x="11" y="6"/>
                        <a:pt x="11" y="6"/>
                      </a:cubicBezTo>
                      <a:cubicBezTo>
                        <a:pt x="11" y="6"/>
                        <a:pt x="11" y="6"/>
                        <a:pt x="11" y="6"/>
                      </a:cubicBezTo>
                      <a:cubicBezTo>
                        <a:pt x="11" y="6"/>
                        <a:pt x="11" y="6"/>
                        <a:pt x="11" y="6"/>
                      </a:cubicBezTo>
                      <a:cubicBezTo>
                        <a:pt x="11" y="7"/>
                        <a:pt x="11" y="7"/>
                        <a:pt x="11" y="7"/>
                      </a:cubicBezTo>
                      <a:cubicBezTo>
                        <a:pt x="11" y="7"/>
                        <a:pt x="11" y="7"/>
                        <a:pt x="11" y="7"/>
                      </a:cubicBezTo>
                      <a:cubicBezTo>
                        <a:pt x="11" y="8"/>
                        <a:pt x="11" y="8"/>
                        <a:pt x="11" y="8"/>
                      </a:cubicBezTo>
                      <a:cubicBezTo>
                        <a:pt x="11" y="9"/>
                        <a:pt x="11" y="9"/>
                        <a:pt x="11" y="9"/>
                      </a:cubicBezTo>
                      <a:cubicBezTo>
                        <a:pt x="11" y="9"/>
                        <a:pt x="11" y="9"/>
                        <a:pt x="11" y="9"/>
                      </a:cubicBezTo>
                      <a:cubicBezTo>
                        <a:pt x="11" y="9"/>
                        <a:pt x="11" y="9"/>
                        <a:pt x="11" y="9"/>
                      </a:cubicBezTo>
                      <a:cubicBezTo>
                        <a:pt x="12" y="9"/>
                        <a:pt x="12" y="9"/>
                        <a:pt x="12" y="9"/>
                      </a:cubicBezTo>
                      <a:cubicBezTo>
                        <a:pt x="12" y="10"/>
                        <a:pt x="12" y="10"/>
                        <a:pt x="12" y="10"/>
                      </a:cubicBezTo>
                      <a:cubicBezTo>
                        <a:pt x="13" y="9"/>
                        <a:pt x="13" y="9"/>
                        <a:pt x="13" y="9"/>
                      </a:cubicBezTo>
                      <a:cubicBezTo>
                        <a:pt x="13" y="9"/>
                        <a:pt x="13" y="9"/>
                        <a:pt x="13" y="9"/>
                      </a:cubicBezTo>
                      <a:lnTo>
                        <a:pt x="12" y="9"/>
                      </a:lnTo>
                      <a:close/>
                      <a:moveTo>
                        <a:pt x="11" y="9"/>
                      </a:moveTo>
                      <a:cubicBezTo>
                        <a:pt x="11" y="9"/>
                        <a:pt x="11" y="9"/>
                        <a:pt x="11" y="9"/>
                      </a:cubicBezTo>
                      <a:cubicBezTo>
                        <a:pt x="11" y="9"/>
                        <a:pt x="11" y="9"/>
                        <a:pt x="11" y="9"/>
                      </a:cubicBezTo>
                      <a:cubicBezTo>
                        <a:pt x="10" y="7"/>
                        <a:pt x="10" y="7"/>
                        <a:pt x="10" y="7"/>
                      </a:cubicBezTo>
                      <a:cubicBezTo>
                        <a:pt x="10" y="7"/>
                        <a:pt x="10" y="7"/>
                        <a:pt x="10" y="7"/>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10"/>
                        <a:pt x="10" y="10"/>
                        <a:pt x="10" y="10"/>
                      </a:cubicBezTo>
                      <a:cubicBezTo>
                        <a:pt x="10" y="10"/>
                        <a:pt x="10" y="10"/>
                        <a:pt x="10" y="10"/>
                      </a:cubicBezTo>
                      <a:cubicBezTo>
                        <a:pt x="10" y="10"/>
                        <a:pt x="10" y="10"/>
                        <a:pt x="10" y="10"/>
                      </a:cubicBezTo>
                      <a:cubicBezTo>
                        <a:pt x="9" y="10"/>
                        <a:pt x="9" y="10"/>
                        <a:pt x="9" y="10"/>
                      </a:cubicBezTo>
                      <a:cubicBezTo>
                        <a:pt x="9" y="10"/>
                        <a:pt x="9" y="10"/>
                        <a:pt x="9" y="10"/>
                      </a:cubicBezTo>
                      <a:cubicBezTo>
                        <a:pt x="9" y="11"/>
                        <a:pt x="9" y="11"/>
                        <a:pt x="9" y="11"/>
                      </a:cubicBezTo>
                      <a:cubicBezTo>
                        <a:pt x="10" y="11"/>
                        <a:pt x="10" y="11"/>
                        <a:pt x="10" y="11"/>
                      </a:cubicBezTo>
                      <a:cubicBezTo>
                        <a:pt x="10" y="11"/>
                        <a:pt x="10" y="11"/>
                        <a:pt x="10" y="11"/>
                      </a:cubicBezTo>
                      <a:cubicBezTo>
                        <a:pt x="10" y="10"/>
                        <a:pt x="10" y="10"/>
                        <a:pt x="10" y="10"/>
                      </a:cubicBezTo>
                      <a:cubicBezTo>
                        <a:pt x="10" y="10"/>
                        <a:pt x="10" y="10"/>
                        <a:pt x="10" y="10"/>
                      </a:cubicBezTo>
                      <a:cubicBezTo>
                        <a:pt x="10" y="10"/>
                        <a:pt x="10" y="10"/>
                        <a:pt x="10" y="10"/>
                      </a:cubicBezTo>
                      <a:cubicBezTo>
                        <a:pt x="11" y="10"/>
                        <a:pt x="11" y="10"/>
                        <a:pt x="11" y="10"/>
                      </a:cubicBezTo>
                      <a:cubicBezTo>
                        <a:pt x="11" y="10"/>
                        <a:pt x="11" y="10"/>
                        <a:pt x="11" y="10"/>
                      </a:cubicBezTo>
                      <a:cubicBezTo>
                        <a:pt x="11" y="9"/>
                        <a:pt x="11" y="9"/>
                        <a:pt x="11" y="9"/>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27" name="Freeform 343">
                  <a:extLst>
                    <a:ext uri="{FF2B5EF4-FFF2-40B4-BE49-F238E27FC236}">
                      <a16:creationId xmlns="" xmlns:a16="http://schemas.microsoft.com/office/drawing/2014/main" id="{5A577829-E657-4F6C-8916-A49177B0FEF1}"/>
                    </a:ext>
                  </a:extLst>
                </p:cNvPr>
                <p:cNvSpPr>
                  <a:spLocks/>
                </p:cNvSpPr>
                <p:nvPr/>
              </p:nvSpPr>
              <p:spPr bwMode="auto">
                <a:xfrm>
                  <a:off x="6971286" y="3746872"/>
                  <a:ext cx="487554" cy="314551"/>
                </a:xfrm>
                <a:custGeom>
                  <a:avLst/>
                  <a:gdLst>
                    <a:gd name="T0" fmla="*/ 90 w 93"/>
                    <a:gd name="T1" fmla="*/ 32 h 60"/>
                    <a:gd name="T2" fmla="*/ 88 w 93"/>
                    <a:gd name="T3" fmla="*/ 31 h 60"/>
                    <a:gd name="T4" fmla="*/ 87 w 93"/>
                    <a:gd name="T5" fmla="*/ 30 h 60"/>
                    <a:gd name="T6" fmla="*/ 85 w 93"/>
                    <a:gd name="T7" fmla="*/ 27 h 60"/>
                    <a:gd name="T8" fmla="*/ 84 w 93"/>
                    <a:gd name="T9" fmla="*/ 27 h 60"/>
                    <a:gd name="T10" fmla="*/ 83 w 93"/>
                    <a:gd name="T11" fmla="*/ 26 h 60"/>
                    <a:gd name="T12" fmla="*/ 83 w 93"/>
                    <a:gd name="T13" fmla="*/ 25 h 60"/>
                    <a:gd name="T14" fmla="*/ 83 w 93"/>
                    <a:gd name="T15" fmla="*/ 24 h 60"/>
                    <a:gd name="T16" fmla="*/ 83 w 93"/>
                    <a:gd name="T17" fmla="*/ 23 h 60"/>
                    <a:gd name="T18" fmla="*/ 84 w 93"/>
                    <a:gd name="T19" fmla="*/ 23 h 60"/>
                    <a:gd name="T20" fmla="*/ 84 w 93"/>
                    <a:gd name="T21" fmla="*/ 22 h 60"/>
                    <a:gd name="T22" fmla="*/ 84 w 93"/>
                    <a:gd name="T23" fmla="*/ 20 h 60"/>
                    <a:gd name="T24" fmla="*/ 83 w 93"/>
                    <a:gd name="T25" fmla="*/ 20 h 60"/>
                    <a:gd name="T26" fmla="*/ 83 w 93"/>
                    <a:gd name="T27" fmla="*/ 20 h 60"/>
                    <a:gd name="T28" fmla="*/ 83 w 93"/>
                    <a:gd name="T29" fmla="*/ 19 h 60"/>
                    <a:gd name="T30" fmla="*/ 84 w 93"/>
                    <a:gd name="T31" fmla="*/ 18 h 60"/>
                    <a:gd name="T32" fmla="*/ 85 w 93"/>
                    <a:gd name="T33" fmla="*/ 17 h 60"/>
                    <a:gd name="T34" fmla="*/ 85 w 93"/>
                    <a:gd name="T35" fmla="*/ 16 h 60"/>
                    <a:gd name="T36" fmla="*/ 86 w 93"/>
                    <a:gd name="T37" fmla="*/ 15 h 60"/>
                    <a:gd name="T38" fmla="*/ 86 w 93"/>
                    <a:gd name="T39" fmla="*/ 13 h 60"/>
                    <a:gd name="T40" fmla="*/ 87 w 93"/>
                    <a:gd name="T41" fmla="*/ 11 h 60"/>
                    <a:gd name="T42" fmla="*/ 87 w 93"/>
                    <a:gd name="T43" fmla="*/ 11 h 60"/>
                    <a:gd name="T44" fmla="*/ 87 w 93"/>
                    <a:gd name="T45" fmla="*/ 10 h 60"/>
                    <a:gd name="T46" fmla="*/ 87 w 93"/>
                    <a:gd name="T47" fmla="*/ 9 h 60"/>
                    <a:gd name="T48" fmla="*/ 86 w 93"/>
                    <a:gd name="T49" fmla="*/ 9 h 60"/>
                    <a:gd name="T50" fmla="*/ 85 w 93"/>
                    <a:gd name="T51" fmla="*/ 9 h 60"/>
                    <a:gd name="T52" fmla="*/ 83 w 93"/>
                    <a:gd name="T53" fmla="*/ 9 h 60"/>
                    <a:gd name="T54" fmla="*/ 81 w 93"/>
                    <a:gd name="T55" fmla="*/ 7 h 60"/>
                    <a:gd name="T56" fmla="*/ 81 w 93"/>
                    <a:gd name="T57" fmla="*/ 5 h 60"/>
                    <a:gd name="T58" fmla="*/ 81 w 93"/>
                    <a:gd name="T59" fmla="*/ 4 h 60"/>
                    <a:gd name="T60" fmla="*/ 80 w 93"/>
                    <a:gd name="T61" fmla="*/ 3 h 60"/>
                    <a:gd name="T62" fmla="*/ 79 w 93"/>
                    <a:gd name="T63" fmla="*/ 2 h 60"/>
                    <a:gd name="T64" fmla="*/ 78 w 93"/>
                    <a:gd name="T65" fmla="*/ 2 h 60"/>
                    <a:gd name="T66" fmla="*/ 77 w 93"/>
                    <a:gd name="T67" fmla="*/ 1 h 60"/>
                    <a:gd name="T68" fmla="*/ 76 w 93"/>
                    <a:gd name="T69" fmla="*/ 0 h 60"/>
                    <a:gd name="T70" fmla="*/ 8 w 93"/>
                    <a:gd name="T71" fmla="*/ 10 h 60"/>
                    <a:gd name="T72" fmla="*/ 6 w 93"/>
                    <a:gd name="T73" fmla="*/ 12 h 60"/>
                    <a:gd name="T74" fmla="*/ 6 w 93"/>
                    <a:gd name="T75" fmla="*/ 12 h 60"/>
                    <a:gd name="T76" fmla="*/ 6 w 93"/>
                    <a:gd name="T77" fmla="*/ 11 h 60"/>
                    <a:gd name="T78" fmla="*/ 5 w 93"/>
                    <a:gd name="T79" fmla="*/ 12 h 60"/>
                    <a:gd name="T80" fmla="*/ 5 w 93"/>
                    <a:gd name="T81" fmla="*/ 13 h 60"/>
                    <a:gd name="T82" fmla="*/ 1 w 93"/>
                    <a:gd name="T83" fmla="*/ 15 h 60"/>
                    <a:gd name="T84" fmla="*/ 5 w 93"/>
                    <a:gd name="T85" fmla="*/ 42 h 60"/>
                    <a:gd name="T86" fmla="*/ 8 w 93"/>
                    <a:gd name="T87" fmla="*/ 60 h 60"/>
                    <a:gd name="T88" fmla="*/ 79 w 93"/>
                    <a:gd name="T89" fmla="*/ 45 h 60"/>
                    <a:gd name="T90" fmla="*/ 80 w 93"/>
                    <a:gd name="T91" fmla="*/ 43 h 60"/>
                    <a:gd name="T92" fmla="*/ 83 w 93"/>
                    <a:gd name="T93" fmla="*/ 43 h 60"/>
                    <a:gd name="T94" fmla="*/ 84 w 93"/>
                    <a:gd name="T95" fmla="*/ 42 h 60"/>
                    <a:gd name="T96" fmla="*/ 86 w 93"/>
                    <a:gd name="T97" fmla="*/ 41 h 60"/>
                    <a:gd name="T98" fmla="*/ 88 w 93"/>
                    <a:gd name="T99" fmla="*/ 40 h 60"/>
                    <a:gd name="T100" fmla="*/ 88 w 93"/>
                    <a:gd name="T101" fmla="*/ 38 h 60"/>
                    <a:gd name="T102" fmla="*/ 89 w 93"/>
                    <a:gd name="T103" fmla="*/ 37 h 60"/>
                    <a:gd name="T104" fmla="*/ 91 w 93"/>
                    <a:gd name="T105" fmla="*/ 36 h 60"/>
                    <a:gd name="T106" fmla="*/ 92 w 93"/>
                    <a:gd name="T107" fmla="*/ 35 h 60"/>
                    <a:gd name="T108" fmla="*/ 92 w 93"/>
                    <a:gd name="T109" fmla="*/ 3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 h="60">
                      <a:moveTo>
                        <a:pt x="92" y="33"/>
                      </a:moveTo>
                      <a:cubicBezTo>
                        <a:pt x="92" y="33"/>
                        <a:pt x="92" y="33"/>
                        <a:pt x="92" y="33"/>
                      </a:cubicBezTo>
                      <a:cubicBezTo>
                        <a:pt x="91" y="32"/>
                        <a:pt x="91" y="32"/>
                        <a:pt x="91" y="32"/>
                      </a:cubicBezTo>
                      <a:cubicBezTo>
                        <a:pt x="90" y="32"/>
                        <a:pt x="90" y="32"/>
                        <a:pt x="90" y="32"/>
                      </a:cubicBezTo>
                      <a:cubicBezTo>
                        <a:pt x="90" y="31"/>
                        <a:pt x="90" y="31"/>
                        <a:pt x="90" y="31"/>
                      </a:cubicBezTo>
                      <a:cubicBezTo>
                        <a:pt x="90" y="31"/>
                        <a:pt x="90" y="31"/>
                        <a:pt x="90" y="31"/>
                      </a:cubicBezTo>
                      <a:cubicBezTo>
                        <a:pt x="89" y="31"/>
                        <a:pt x="89" y="31"/>
                        <a:pt x="89" y="31"/>
                      </a:cubicBezTo>
                      <a:cubicBezTo>
                        <a:pt x="88" y="31"/>
                        <a:pt x="88" y="31"/>
                        <a:pt x="88" y="31"/>
                      </a:cubicBezTo>
                      <a:cubicBezTo>
                        <a:pt x="88" y="30"/>
                        <a:pt x="88" y="30"/>
                        <a:pt x="88" y="30"/>
                      </a:cubicBezTo>
                      <a:cubicBezTo>
                        <a:pt x="88" y="30"/>
                        <a:pt x="88" y="30"/>
                        <a:pt x="88" y="30"/>
                      </a:cubicBezTo>
                      <a:cubicBezTo>
                        <a:pt x="87" y="30"/>
                        <a:pt x="87" y="30"/>
                        <a:pt x="87" y="30"/>
                      </a:cubicBezTo>
                      <a:cubicBezTo>
                        <a:pt x="87" y="30"/>
                        <a:pt x="87" y="30"/>
                        <a:pt x="87" y="30"/>
                      </a:cubicBezTo>
                      <a:cubicBezTo>
                        <a:pt x="87" y="30"/>
                        <a:pt x="87" y="30"/>
                        <a:pt x="87" y="30"/>
                      </a:cubicBezTo>
                      <a:cubicBezTo>
                        <a:pt x="86" y="29"/>
                        <a:pt x="86" y="29"/>
                        <a:pt x="86" y="29"/>
                      </a:cubicBezTo>
                      <a:cubicBezTo>
                        <a:pt x="86" y="28"/>
                        <a:pt x="86" y="28"/>
                        <a:pt x="86" y="28"/>
                      </a:cubicBezTo>
                      <a:cubicBezTo>
                        <a:pt x="85" y="27"/>
                        <a:pt x="85" y="27"/>
                        <a:pt x="85" y="27"/>
                      </a:cubicBezTo>
                      <a:cubicBezTo>
                        <a:pt x="85" y="27"/>
                        <a:pt x="85" y="27"/>
                        <a:pt x="85" y="27"/>
                      </a:cubicBezTo>
                      <a:cubicBezTo>
                        <a:pt x="84" y="27"/>
                        <a:pt x="84" y="27"/>
                        <a:pt x="84" y="27"/>
                      </a:cubicBezTo>
                      <a:cubicBezTo>
                        <a:pt x="84" y="27"/>
                        <a:pt x="84" y="27"/>
                        <a:pt x="84" y="27"/>
                      </a:cubicBezTo>
                      <a:cubicBezTo>
                        <a:pt x="84" y="27"/>
                        <a:pt x="84" y="27"/>
                        <a:pt x="84" y="27"/>
                      </a:cubicBezTo>
                      <a:cubicBezTo>
                        <a:pt x="84" y="27"/>
                        <a:pt x="84" y="27"/>
                        <a:pt x="84" y="27"/>
                      </a:cubicBezTo>
                      <a:cubicBezTo>
                        <a:pt x="84" y="26"/>
                        <a:pt x="84" y="26"/>
                        <a:pt x="84" y="26"/>
                      </a:cubicBezTo>
                      <a:cubicBezTo>
                        <a:pt x="84" y="26"/>
                        <a:pt x="84" y="26"/>
                        <a:pt x="84" y="26"/>
                      </a:cubicBezTo>
                      <a:cubicBezTo>
                        <a:pt x="83" y="26"/>
                        <a:pt x="83" y="26"/>
                        <a:pt x="83" y="26"/>
                      </a:cubicBezTo>
                      <a:cubicBezTo>
                        <a:pt x="83" y="25"/>
                        <a:pt x="83" y="25"/>
                        <a:pt x="83" y="25"/>
                      </a:cubicBezTo>
                      <a:cubicBezTo>
                        <a:pt x="83" y="25"/>
                        <a:pt x="83" y="25"/>
                        <a:pt x="83" y="25"/>
                      </a:cubicBezTo>
                      <a:cubicBezTo>
                        <a:pt x="83" y="25"/>
                        <a:pt x="83" y="25"/>
                        <a:pt x="83" y="25"/>
                      </a:cubicBezTo>
                      <a:cubicBezTo>
                        <a:pt x="83" y="25"/>
                        <a:pt x="83" y="25"/>
                        <a:pt x="83" y="25"/>
                      </a:cubicBezTo>
                      <a:cubicBezTo>
                        <a:pt x="83" y="25"/>
                        <a:pt x="83" y="25"/>
                        <a:pt x="83" y="25"/>
                      </a:cubicBezTo>
                      <a:cubicBezTo>
                        <a:pt x="83" y="24"/>
                        <a:pt x="83" y="24"/>
                        <a:pt x="83" y="24"/>
                      </a:cubicBezTo>
                      <a:cubicBezTo>
                        <a:pt x="83" y="24"/>
                        <a:pt x="83" y="24"/>
                        <a:pt x="83" y="24"/>
                      </a:cubicBezTo>
                      <a:cubicBezTo>
                        <a:pt x="83" y="24"/>
                        <a:pt x="83" y="24"/>
                        <a:pt x="83" y="24"/>
                      </a:cubicBezTo>
                      <a:cubicBezTo>
                        <a:pt x="83" y="24"/>
                        <a:pt x="83" y="24"/>
                        <a:pt x="83" y="24"/>
                      </a:cubicBezTo>
                      <a:cubicBezTo>
                        <a:pt x="83" y="24"/>
                        <a:pt x="83" y="24"/>
                        <a:pt x="83" y="24"/>
                      </a:cubicBezTo>
                      <a:cubicBezTo>
                        <a:pt x="83" y="24"/>
                        <a:pt x="83" y="24"/>
                        <a:pt x="83" y="24"/>
                      </a:cubicBezTo>
                      <a:cubicBezTo>
                        <a:pt x="83" y="23"/>
                        <a:pt x="83" y="23"/>
                        <a:pt x="83" y="23"/>
                      </a:cubicBezTo>
                      <a:cubicBezTo>
                        <a:pt x="83" y="23"/>
                        <a:pt x="83" y="23"/>
                        <a:pt x="83" y="23"/>
                      </a:cubicBezTo>
                      <a:cubicBezTo>
                        <a:pt x="84" y="23"/>
                        <a:pt x="84" y="23"/>
                        <a:pt x="84" y="23"/>
                      </a:cubicBezTo>
                      <a:cubicBezTo>
                        <a:pt x="84" y="23"/>
                        <a:pt x="84" y="23"/>
                        <a:pt x="84" y="23"/>
                      </a:cubicBezTo>
                      <a:cubicBezTo>
                        <a:pt x="84" y="23"/>
                        <a:pt x="84" y="23"/>
                        <a:pt x="84" y="23"/>
                      </a:cubicBezTo>
                      <a:cubicBezTo>
                        <a:pt x="84" y="22"/>
                        <a:pt x="84" y="22"/>
                        <a:pt x="84" y="22"/>
                      </a:cubicBezTo>
                      <a:cubicBezTo>
                        <a:pt x="84" y="22"/>
                        <a:pt x="84" y="22"/>
                        <a:pt x="84" y="22"/>
                      </a:cubicBezTo>
                      <a:cubicBezTo>
                        <a:pt x="84" y="22"/>
                        <a:pt x="84" y="22"/>
                        <a:pt x="84" y="22"/>
                      </a:cubicBezTo>
                      <a:cubicBezTo>
                        <a:pt x="84" y="22"/>
                        <a:pt x="84" y="22"/>
                        <a:pt x="84" y="22"/>
                      </a:cubicBezTo>
                      <a:cubicBezTo>
                        <a:pt x="85" y="21"/>
                        <a:pt x="85" y="21"/>
                        <a:pt x="85" y="21"/>
                      </a:cubicBezTo>
                      <a:cubicBezTo>
                        <a:pt x="84" y="21"/>
                        <a:pt x="84" y="21"/>
                        <a:pt x="84" y="21"/>
                      </a:cubicBezTo>
                      <a:cubicBezTo>
                        <a:pt x="84" y="21"/>
                        <a:pt x="84" y="21"/>
                        <a:pt x="84" y="21"/>
                      </a:cubicBezTo>
                      <a:cubicBezTo>
                        <a:pt x="84" y="20"/>
                        <a:pt x="84" y="20"/>
                        <a:pt x="84" y="20"/>
                      </a:cubicBezTo>
                      <a:cubicBezTo>
                        <a:pt x="84" y="20"/>
                        <a:pt x="84" y="20"/>
                        <a:pt x="84" y="20"/>
                      </a:cubicBezTo>
                      <a:cubicBezTo>
                        <a:pt x="84" y="20"/>
                        <a:pt x="84" y="20"/>
                        <a:pt x="84" y="20"/>
                      </a:cubicBezTo>
                      <a:cubicBezTo>
                        <a:pt x="84" y="20"/>
                        <a:pt x="84" y="20"/>
                        <a:pt x="84"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20"/>
                        <a:pt x="83" y="20"/>
                        <a:pt x="83" y="20"/>
                      </a:cubicBezTo>
                      <a:cubicBezTo>
                        <a:pt x="83" y="19"/>
                        <a:pt x="83" y="19"/>
                        <a:pt x="83" y="19"/>
                      </a:cubicBezTo>
                      <a:cubicBezTo>
                        <a:pt x="83" y="19"/>
                        <a:pt x="83" y="19"/>
                        <a:pt x="83" y="19"/>
                      </a:cubicBezTo>
                      <a:cubicBezTo>
                        <a:pt x="83" y="19"/>
                        <a:pt x="83" y="19"/>
                        <a:pt x="83" y="19"/>
                      </a:cubicBezTo>
                      <a:cubicBezTo>
                        <a:pt x="83" y="19"/>
                        <a:pt x="83" y="19"/>
                        <a:pt x="83" y="19"/>
                      </a:cubicBezTo>
                      <a:cubicBezTo>
                        <a:pt x="84" y="18"/>
                        <a:pt x="84" y="18"/>
                        <a:pt x="84" y="18"/>
                      </a:cubicBezTo>
                      <a:cubicBezTo>
                        <a:pt x="84" y="18"/>
                        <a:pt x="84" y="18"/>
                        <a:pt x="84" y="18"/>
                      </a:cubicBezTo>
                      <a:cubicBezTo>
                        <a:pt x="84" y="18"/>
                        <a:pt x="84" y="18"/>
                        <a:pt x="84" y="18"/>
                      </a:cubicBezTo>
                      <a:cubicBezTo>
                        <a:pt x="84" y="18"/>
                        <a:pt x="84" y="18"/>
                        <a:pt x="84" y="18"/>
                      </a:cubicBezTo>
                      <a:cubicBezTo>
                        <a:pt x="85" y="17"/>
                        <a:pt x="85" y="17"/>
                        <a:pt x="85" y="17"/>
                      </a:cubicBezTo>
                      <a:cubicBezTo>
                        <a:pt x="85" y="17"/>
                        <a:pt x="85" y="17"/>
                        <a:pt x="85" y="17"/>
                      </a:cubicBezTo>
                      <a:cubicBezTo>
                        <a:pt x="85" y="17"/>
                        <a:pt x="85" y="17"/>
                        <a:pt x="85" y="17"/>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6" y="15"/>
                        <a:pt x="86" y="15"/>
                        <a:pt x="86" y="15"/>
                      </a:cubicBezTo>
                      <a:cubicBezTo>
                        <a:pt x="86" y="14"/>
                        <a:pt x="86" y="14"/>
                        <a:pt x="86" y="14"/>
                      </a:cubicBezTo>
                      <a:cubicBezTo>
                        <a:pt x="86" y="13"/>
                        <a:pt x="86" y="13"/>
                        <a:pt x="86" y="13"/>
                      </a:cubicBezTo>
                      <a:cubicBezTo>
                        <a:pt x="86" y="13"/>
                        <a:pt x="86" y="13"/>
                        <a:pt x="86" y="13"/>
                      </a:cubicBezTo>
                      <a:cubicBezTo>
                        <a:pt x="86" y="13"/>
                        <a:pt x="86" y="13"/>
                        <a:pt x="86" y="13"/>
                      </a:cubicBezTo>
                      <a:cubicBezTo>
                        <a:pt x="87" y="12"/>
                        <a:pt x="87" y="12"/>
                        <a:pt x="87" y="12"/>
                      </a:cubicBezTo>
                      <a:cubicBezTo>
                        <a:pt x="87" y="12"/>
                        <a:pt x="87" y="12"/>
                        <a:pt x="87" y="12"/>
                      </a:cubicBezTo>
                      <a:cubicBezTo>
                        <a:pt x="87" y="12"/>
                        <a:pt x="87" y="12"/>
                        <a:pt x="87" y="12"/>
                      </a:cubicBezTo>
                      <a:cubicBezTo>
                        <a:pt x="87" y="11"/>
                        <a:pt x="87" y="11"/>
                        <a:pt x="87" y="11"/>
                      </a:cubicBezTo>
                      <a:cubicBezTo>
                        <a:pt x="87" y="11"/>
                        <a:pt x="87" y="11"/>
                        <a:pt x="87" y="11"/>
                      </a:cubicBezTo>
                      <a:cubicBezTo>
                        <a:pt x="87" y="11"/>
                        <a:pt x="87" y="11"/>
                        <a:pt x="87" y="11"/>
                      </a:cubicBezTo>
                      <a:cubicBezTo>
                        <a:pt x="87" y="11"/>
                        <a:pt x="87" y="11"/>
                        <a:pt x="87" y="11"/>
                      </a:cubicBezTo>
                      <a:cubicBezTo>
                        <a:pt x="87" y="11"/>
                        <a:pt x="87" y="11"/>
                        <a:pt x="87" y="11"/>
                      </a:cubicBezTo>
                      <a:cubicBezTo>
                        <a:pt x="87" y="11"/>
                        <a:pt x="87" y="11"/>
                        <a:pt x="87" y="11"/>
                      </a:cubicBezTo>
                      <a:cubicBezTo>
                        <a:pt x="88" y="11"/>
                        <a:pt x="88" y="11"/>
                        <a:pt x="88" y="11"/>
                      </a:cubicBezTo>
                      <a:cubicBezTo>
                        <a:pt x="88" y="11"/>
                        <a:pt x="88" y="11"/>
                        <a:pt x="88" y="11"/>
                      </a:cubicBezTo>
                      <a:cubicBezTo>
                        <a:pt x="87" y="10"/>
                        <a:pt x="87" y="10"/>
                        <a:pt x="87" y="10"/>
                      </a:cubicBezTo>
                      <a:cubicBezTo>
                        <a:pt x="87" y="10"/>
                        <a:pt x="87" y="10"/>
                        <a:pt x="87" y="10"/>
                      </a:cubicBezTo>
                      <a:cubicBezTo>
                        <a:pt x="87" y="10"/>
                        <a:pt x="87" y="10"/>
                        <a:pt x="87" y="10"/>
                      </a:cubicBezTo>
                      <a:cubicBezTo>
                        <a:pt x="87" y="9"/>
                        <a:pt x="87" y="9"/>
                        <a:pt x="87" y="9"/>
                      </a:cubicBezTo>
                      <a:cubicBezTo>
                        <a:pt x="87" y="9"/>
                        <a:pt x="87" y="9"/>
                        <a:pt x="87" y="9"/>
                      </a:cubicBezTo>
                      <a:cubicBezTo>
                        <a:pt x="87" y="9"/>
                        <a:pt x="87" y="9"/>
                        <a:pt x="87" y="9"/>
                      </a:cubicBezTo>
                      <a:cubicBezTo>
                        <a:pt x="86" y="9"/>
                        <a:pt x="86" y="9"/>
                        <a:pt x="86" y="9"/>
                      </a:cubicBezTo>
                      <a:cubicBezTo>
                        <a:pt x="86" y="9"/>
                        <a:pt x="86" y="9"/>
                        <a:pt x="86" y="9"/>
                      </a:cubicBezTo>
                      <a:cubicBezTo>
                        <a:pt x="86" y="9"/>
                        <a:pt x="86" y="9"/>
                        <a:pt x="86" y="9"/>
                      </a:cubicBezTo>
                      <a:cubicBezTo>
                        <a:pt x="86" y="9"/>
                        <a:pt x="86" y="9"/>
                        <a:pt x="86" y="9"/>
                      </a:cubicBezTo>
                      <a:cubicBezTo>
                        <a:pt x="86" y="9"/>
                        <a:pt x="86" y="9"/>
                        <a:pt x="86" y="9"/>
                      </a:cubicBezTo>
                      <a:cubicBezTo>
                        <a:pt x="85" y="9"/>
                        <a:pt x="85" y="9"/>
                        <a:pt x="85" y="9"/>
                      </a:cubicBezTo>
                      <a:cubicBezTo>
                        <a:pt x="85" y="9"/>
                        <a:pt x="85" y="9"/>
                        <a:pt x="85" y="9"/>
                      </a:cubicBezTo>
                      <a:cubicBezTo>
                        <a:pt x="84" y="9"/>
                        <a:pt x="84" y="9"/>
                        <a:pt x="84" y="9"/>
                      </a:cubicBezTo>
                      <a:cubicBezTo>
                        <a:pt x="84" y="9"/>
                        <a:pt x="84" y="9"/>
                        <a:pt x="84" y="9"/>
                      </a:cubicBezTo>
                      <a:cubicBezTo>
                        <a:pt x="84" y="9"/>
                        <a:pt x="84" y="9"/>
                        <a:pt x="84" y="9"/>
                      </a:cubicBezTo>
                      <a:cubicBezTo>
                        <a:pt x="83" y="9"/>
                        <a:pt x="83" y="9"/>
                        <a:pt x="83" y="9"/>
                      </a:cubicBezTo>
                      <a:cubicBezTo>
                        <a:pt x="83" y="9"/>
                        <a:pt x="83" y="9"/>
                        <a:pt x="83" y="9"/>
                      </a:cubicBezTo>
                      <a:cubicBezTo>
                        <a:pt x="83" y="9"/>
                        <a:pt x="83" y="9"/>
                        <a:pt x="83" y="9"/>
                      </a:cubicBezTo>
                      <a:cubicBezTo>
                        <a:pt x="81" y="7"/>
                        <a:pt x="81" y="7"/>
                        <a:pt x="81" y="7"/>
                      </a:cubicBezTo>
                      <a:cubicBezTo>
                        <a:pt x="81" y="7"/>
                        <a:pt x="81" y="7"/>
                        <a:pt x="81" y="7"/>
                      </a:cubicBezTo>
                      <a:cubicBezTo>
                        <a:pt x="81" y="7"/>
                        <a:pt x="81" y="7"/>
                        <a:pt x="81" y="7"/>
                      </a:cubicBezTo>
                      <a:cubicBezTo>
                        <a:pt x="81" y="6"/>
                        <a:pt x="81" y="6"/>
                        <a:pt x="81" y="6"/>
                      </a:cubicBezTo>
                      <a:cubicBezTo>
                        <a:pt x="81" y="5"/>
                        <a:pt x="81" y="5"/>
                        <a:pt x="81" y="5"/>
                      </a:cubicBezTo>
                      <a:cubicBezTo>
                        <a:pt x="81" y="5"/>
                        <a:pt x="81" y="5"/>
                        <a:pt x="81" y="5"/>
                      </a:cubicBezTo>
                      <a:cubicBezTo>
                        <a:pt x="81" y="5"/>
                        <a:pt x="81" y="5"/>
                        <a:pt x="81" y="5"/>
                      </a:cubicBezTo>
                      <a:cubicBezTo>
                        <a:pt x="81" y="4"/>
                        <a:pt x="81" y="4"/>
                        <a:pt x="81" y="4"/>
                      </a:cubicBezTo>
                      <a:cubicBezTo>
                        <a:pt x="81" y="4"/>
                        <a:pt x="81" y="4"/>
                        <a:pt x="81" y="4"/>
                      </a:cubicBezTo>
                      <a:cubicBezTo>
                        <a:pt x="81" y="4"/>
                        <a:pt x="81" y="4"/>
                        <a:pt x="81" y="4"/>
                      </a:cubicBezTo>
                      <a:cubicBezTo>
                        <a:pt x="80" y="4"/>
                        <a:pt x="80" y="4"/>
                        <a:pt x="80" y="4"/>
                      </a:cubicBezTo>
                      <a:cubicBezTo>
                        <a:pt x="80" y="4"/>
                        <a:pt x="80" y="4"/>
                        <a:pt x="80" y="4"/>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79" y="2"/>
                        <a:pt x="79" y="2"/>
                        <a:pt x="79" y="2"/>
                      </a:cubicBezTo>
                      <a:cubicBezTo>
                        <a:pt x="79" y="2"/>
                        <a:pt x="79" y="2"/>
                        <a:pt x="79" y="2"/>
                      </a:cubicBezTo>
                      <a:cubicBezTo>
                        <a:pt x="79" y="2"/>
                        <a:pt x="79" y="2"/>
                        <a:pt x="79" y="2"/>
                      </a:cubicBezTo>
                      <a:cubicBezTo>
                        <a:pt x="78" y="2"/>
                        <a:pt x="78" y="2"/>
                        <a:pt x="78" y="2"/>
                      </a:cubicBezTo>
                      <a:cubicBezTo>
                        <a:pt x="78" y="2"/>
                        <a:pt x="78" y="2"/>
                        <a:pt x="78" y="2"/>
                      </a:cubicBezTo>
                      <a:cubicBezTo>
                        <a:pt x="77" y="2"/>
                        <a:pt x="77" y="2"/>
                        <a:pt x="77" y="2"/>
                      </a:cubicBezTo>
                      <a:cubicBezTo>
                        <a:pt x="77" y="2"/>
                        <a:pt x="77" y="2"/>
                        <a:pt x="77" y="2"/>
                      </a:cubicBezTo>
                      <a:cubicBezTo>
                        <a:pt x="77" y="1"/>
                        <a:pt x="77" y="1"/>
                        <a:pt x="77" y="1"/>
                      </a:cubicBezTo>
                      <a:cubicBezTo>
                        <a:pt x="77" y="1"/>
                        <a:pt x="77" y="1"/>
                        <a:pt x="77" y="1"/>
                      </a:cubicBezTo>
                      <a:cubicBezTo>
                        <a:pt x="76" y="1"/>
                        <a:pt x="76" y="1"/>
                        <a:pt x="76" y="1"/>
                      </a:cubicBezTo>
                      <a:cubicBezTo>
                        <a:pt x="76" y="1"/>
                        <a:pt x="76" y="1"/>
                        <a:pt x="76" y="1"/>
                      </a:cubicBezTo>
                      <a:cubicBezTo>
                        <a:pt x="76" y="1"/>
                        <a:pt x="76" y="1"/>
                        <a:pt x="76" y="1"/>
                      </a:cubicBezTo>
                      <a:cubicBezTo>
                        <a:pt x="76" y="0"/>
                        <a:pt x="76" y="0"/>
                        <a:pt x="76" y="0"/>
                      </a:cubicBezTo>
                      <a:cubicBezTo>
                        <a:pt x="54" y="5"/>
                        <a:pt x="33" y="10"/>
                        <a:pt x="11" y="14"/>
                      </a:cubicBezTo>
                      <a:cubicBezTo>
                        <a:pt x="11" y="12"/>
                        <a:pt x="11" y="10"/>
                        <a:pt x="10" y="8"/>
                      </a:cubicBezTo>
                      <a:cubicBezTo>
                        <a:pt x="9" y="9"/>
                        <a:pt x="9" y="9"/>
                        <a:pt x="9" y="9"/>
                      </a:cubicBezTo>
                      <a:cubicBezTo>
                        <a:pt x="8" y="10"/>
                        <a:pt x="8" y="10"/>
                        <a:pt x="8" y="10"/>
                      </a:cubicBezTo>
                      <a:cubicBezTo>
                        <a:pt x="8" y="10"/>
                        <a:pt x="8" y="10"/>
                        <a:pt x="8" y="10"/>
                      </a:cubicBezTo>
                      <a:cubicBezTo>
                        <a:pt x="7" y="11"/>
                        <a:pt x="7" y="11"/>
                        <a:pt x="7" y="11"/>
                      </a:cubicBezTo>
                      <a:cubicBezTo>
                        <a:pt x="7" y="11"/>
                        <a:pt x="7" y="11"/>
                        <a:pt x="7" y="11"/>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3"/>
                        <a:pt x="5" y="13"/>
                        <a:pt x="5" y="13"/>
                      </a:cubicBezTo>
                      <a:cubicBezTo>
                        <a:pt x="2" y="15"/>
                        <a:pt x="2" y="15"/>
                        <a:pt x="2" y="15"/>
                      </a:cubicBezTo>
                      <a:cubicBezTo>
                        <a:pt x="2" y="15"/>
                        <a:pt x="2" y="15"/>
                        <a:pt x="2" y="15"/>
                      </a:cubicBezTo>
                      <a:cubicBezTo>
                        <a:pt x="1" y="15"/>
                        <a:pt x="1" y="15"/>
                        <a:pt x="1" y="15"/>
                      </a:cubicBezTo>
                      <a:cubicBezTo>
                        <a:pt x="1" y="15"/>
                        <a:pt x="1" y="15"/>
                        <a:pt x="1" y="15"/>
                      </a:cubicBezTo>
                      <a:cubicBezTo>
                        <a:pt x="0" y="16"/>
                        <a:pt x="0" y="16"/>
                        <a:pt x="0" y="16"/>
                      </a:cubicBezTo>
                      <a:cubicBezTo>
                        <a:pt x="2" y="25"/>
                        <a:pt x="4" y="33"/>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6" y="48"/>
                        <a:pt x="7" y="54"/>
                        <a:pt x="8" y="60"/>
                      </a:cubicBezTo>
                      <a:cubicBezTo>
                        <a:pt x="32" y="56"/>
                        <a:pt x="55" y="51"/>
                        <a:pt x="79" y="46"/>
                      </a:cubicBezTo>
                      <a:cubicBezTo>
                        <a:pt x="79" y="46"/>
                        <a:pt x="79" y="46"/>
                        <a:pt x="79" y="46"/>
                      </a:cubicBezTo>
                      <a:cubicBezTo>
                        <a:pt x="79" y="46"/>
                        <a:pt x="79" y="46"/>
                        <a:pt x="79" y="46"/>
                      </a:cubicBezTo>
                      <a:cubicBezTo>
                        <a:pt x="79" y="45"/>
                        <a:pt x="79" y="45"/>
                        <a:pt x="79" y="45"/>
                      </a:cubicBezTo>
                      <a:cubicBezTo>
                        <a:pt x="79" y="44"/>
                        <a:pt x="79" y="44"/>
                        <a:pt x="79" y="44"/>
                      </a:cubicBezTo>
                      <a:cubicBezTo>
                        <a:pt x="80" y="44"/>
                        <a:pt x="80" y="44"/>
                        <a:pt x="80" y="44"/>
                      </a:cubicBezTo>
                      <a:cubicBezTo>
                        <a:pt x="80" y="44"/>
                        <a:pt x="80" y="44"/>
                        <a:pt x="80" y="44"/>
                      </a:cubicBezTo>
                      <a:cubicBezTo>
                        <a:pt x="80" y="43"/>
                        <a:pt x="80" y="43"/>
                        <a:pt x="80" y="43"/>
                      </a:cubicBezTo>
                      <a:cubicBezTo>
                        <a:pt x="81" y="43"/>
                        <a:pt x="81" y="43"/>
                        <a:pt x="81" y="43"/>
                      </a:cubicBezTo>
                      <a:cubicBezTo>
                        <a:pt x="82" y="43"/>
                        <a:pt x="82" y="43"/>
                        <a:pt x="82" y="43"/>
                      </a:cubicBezTo>
                      <a:cubicBezTo>
                        <a:pt x="82" y="43"/>
                        <a:pt x="82" y="43"/>
                        <a:pt x="82" y="43"/>
                      </a:cubicBezTo>
                      <a:cubicBezTo>
                        <a:pt x="83" y="43"/>
                        <a:pt x="83" y="43"/>
                        <a:pt x="83" y="43"/>
                      </a:cubicBezTo>
                      <a:cubicBezTo>
                        <a:pt x="83" y="43"/>
                        <a:pt x="83" y="43"/>
                        <a:pt x="83" y="43"/>
                      </a:cubicBezTo>
                      <a:cubicBezTo>
                        <a:pt x="83" y="43"/>
                        <a:pt x="84" y="43"/>
                        <a:pt x="84" y="43"/>
                      </a:cubicBezTo>
                      <a:cubicBezTo>
                        <a:pt x="84" y="43"/>
                        <a:pt x="84" y="43"/>
                        <a:pt x="84" y="43"/>
                      </a:cubicBezTo>
                      <a:cubicBezTo>
                        <a:pt x="84" y="42"/>
                        <a:pt x="84" y="42"/>
                        <a:pt x="84" y="42"/>
                      </a:cubicBezTo>
                      <a:cubicBezTo>
                        <a:pt x="84" y="42"/>
                        <a:pt x="84" y="42"/>
                        <a:pt x="84" y="42"/>
                      </a:cubicBezTo>
                      <a:cubicBezTo>
                        <a:pt x="85" y="42"/>
                        <a:pt x="85" y="42"/>
                        <a:pt x="85" y="42"/>
                      </a:cubicBezTo>
                      <a:cubicBezTo>
                        <a:pt x="85" y="41"/>
                        <a:pt x="85" y="41"/>
                        <a:pt x="85" y="41"/>
                      </a:cubicBezTo>
                      <a:cubicBezTo>
                        <a:pt x="86" y="41"/>
                        <a:pt x="86" y="41"/>
                        <a:pt x="86" y="41"/>
                      </a:cubicBezTo>
                      <a:cubicBezTo>
                        <a:pt x="86" y="41"/>
                        <a:pt x="86" y="41"/>
                        <a:pt x="86" y="41"/>
                      </a:cubicBezTo>
                      <a:cubicBezTo>
                        <a:pt x="87" y="41"/>
                        <a:pt x="87" y="41"/>
                        <a:pt x="87" y="41"/>
                      </a:cubicBezTo>
                      <a:cubicBezTo>
                        <a:pt x="88" y="40"/>
                        <a:pt x="88" y="40"/>
                        <a:pt x="88" y="40"/>
                      </a:cubicBezTo>
                      <a:cubicBezTo>
                        <a:pt x="88" y="40"/>
                        <a:pt x="88" y="40"/>
                        <a:pt x="88" y="40"/>
                      </a:cubicBezTo>
                      <a:cubicBezTo>
                        <a:pt x="88" y="39"/>
                        <a:pt x="88" y="39"/>
                        <a:pt x="88" y="39"/>
                      </a:cubicBezTo>
                      <a:cubicBezTo>
                        <a:pt x="88" y="39"/>
                        <a:pt x="88" y="39"/>
                        <a:pt x="88" y="39"/>
                      </a:cubicBezTo>
                      <a:cubicBezTo>
                        <a:pt x="88" y="39"/>
                        <a:pt x="88" y="39"/>
                        <a:pt x="88" y="39"/>
                      </a:cubicBezTo>
                      <a:cubicBezTo>
                        <a:pt x="88" y="38"/>
                        <a:pt x="88" y="38"/>
                        <a:pt x="88" y="38"/>
                      </a:cubicBezTo>
                      <a:cubicBezTo>
                        <a:pt x="88" y="38"/>
                        <a:pt x="88" y="38"/>
                        <a:pt x="88" y="38"/>
                      </a:cubicBezTo>
                      <a:cubicBezTo>
                        <a:pt x="89" y="38"/>
                        <a:pt x="89" y="38"/>
                        <a:pt x="89" y="38"/>
                      </a:cubicBezTo>
                      <a:cubicBezTo>
                        <a:pt x="89" y="37"/>
                        <a:pt x="89" y="37"/>
                        <a:pt x="89" y="37"/>
                      </a:cubicBezTo>
                      <a:cubicBezTo>
                        <a:pt x="89" y="37"/>
                        <a:pt x="89" y="37"/>
                        <a:pt x="89" y="37"/>
                      </a:cubicBezTo>
                      <a:cubicBezTo>
                        <a:pt x="89" y="37"/>
                        <a:pt x="89" y="37"/>
                        <a:pt x="89" y="37"/>
                      </a:cubicBezTo>
                      <a:cubicBezTo>
                        <a:pt x="90" y="36"/>
                        <a:pt x="90" y="36"/>
                        <a:pt x="90" y="36"/>
                      </a:cubicBezTo>
                      <a:cubicBezTo>
                        <a:pt x="90" y="36"/>
                        <a:pt x="90" y="36"/>
                        <a:pt x="90" y="36"/>
                      </a:cubicBezTo>
                      <a:cubicBezTo>
                        <a:pt x="91" y="36"/>
                        <a:pt x="91" y="36"/>
                        <a:pt x="91" y="36"/>
                      </a:cubicBezTo>
                      <a:cubicBezTo>
                        <a:pt x="91" y="36"/>
                        <a:pt x="91" y="36"/>
                        <a:pt x="91" y="36"/>
                      </a:cubicBezTo>
                      <a:cubicBezTo>
                        <a:pt x="91" y="35"/>
                        <a:pt x="91" y="35"/>
                        <a:pt x="91" y="35"/>
                      </a:cubicBezTo>
                      <a:cubicBezTo>
                        <a:pt x="91" y="35"/>
                        <a:pt x="91" y="35"/>
                        <a:pt x="91" y="35"/>
                      </a:cubicBezTo>
                      <a:cubicBezTo>
                        <a:pt x="92" y="35"/>
                        <a:pt x="92" y="35"/>
                        <a:pt x="92" y="35"/>
                      </a:cubicBezTo>
                      <a:cubicBezTo>
                        <a:pt x="92" y="34"/>
                        <a:pt x="92" y="34"/>
                        <a:pt x="92" y="34"/>
                      </a:cubicBezTo>
                      <a:cubicBezTo>
                        <a:pt x="92" y="34"/>
                        <a:pt x="92" y="34"/>
                        <a:pt x="92" y="34"/>
                      </a:cubicBezTo>
                      <a:cubicBezTo>
                        <a:pt x="93" y="34"/>
                        <a:pt x="93" y="34"/>
                        <a:pt x="93" y="34"/>
                      </a:cubicBezTo>
                      <a:lnTo>
                        <a:pt x="92" y="33"/>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32" name="Freeform 350">
                  <a:extLst>
                    <a:ext uri="{FF2B5EF4-FFF2-40B4-BE49-F238E27FC236}">
                      <a16:creationId xmlns="" xmlns:a16="http://schemas.microsoft.com/office/drawing/2014/main" id="{D8D1EE1F-5D7C-4CD8-B1AD-4183E87B3518}"/>
                    </a:ext>
                  </a:extLst>
                </p:cNvPr>
                <p:cNvSpPr>
                  <a:spLocks noEditPoints="1"/>
                </p:cNvSpPr>
                <p:nvPr/>
              </p:nvSpPr>
              <p:spPr bwMode="auto">
                <a:xfrm>
                  <a:off x="7023711" y="3406108"/>
                  <a:ext cx="629102" cy="477069"/>
                </a:xfrm>
                <a:custGeom>
                  <a:avLst/>
                  <a:gdLst>
                    <a:gd name="T0" fmla="*/ 44 w 120"/>
                    <a:gd name="T1" fmla="*/ 24 h 91"/>
                    <a:gd name="T2" fmla="*/ 46 w 120"/>
                    <a:gd name="T3" fmla="*/ 21 h 91"/>
                    <a:gd name="T4" fmla="*/ 117 w 120"/>
                    <a:gd name="T5" fmla="*/ 68 h 91"/>
                    <a:gd name="T6" fmla="*/ 91 w 120"/>
                    <a:gd name="T7" fmla="*/ 80 h 91"/>
                    <a:gd name="T8" fmla="*/ 89 w 120"/>
                    <a:gd name="T9" fmla="*/ 75 h 91"/>
                    <a:gd name="T10" fmla="*/ 91 w 120"/>
                    <a:gd name="T11" fmla="*/ 83 h 91"/>
                    <a:gd name="T12" fmla="*/ 94 w 120"/>
                    <a:gd name="T13" fmla="*/ 80 h 91"/>
                    <a:gd name="T14" fmla="*/ 96 w 120"/>
                    <a:gd name="T15" fmla="*/ 74 h 91"/>
                    <a:gd name="T16" fmla="*/ 88 w 120"/>
                    <a:gd name="T17" fmla="*/ 28 h 91"/>
                    <a:gd name="T18" fmla="*/ 86 w 120"/>
                    <a:gd name="T19" fmla="*/ 28 h 91"/>
                    <a:gd name="T20" fmla="*/ 85 w 120"/>
                    <a:gd name="T21" fmla="*/ 23 h 91"/>
                    <a:gd name="T22" fmla="*/ 84 w 120"/>
                    <a:gd name="T23" fmla="*/ 20 h 91"/>
                    <a:gd name="T24" fmla="*/ 84 w 120"/>
                    <a:gd name="T25" fmla="*/ 15 h 91"/>
                    <a:gd name="T26" fmla="*/ 83 w 120"/>
                    <a:gd name="T27" fmla="*/ 10 h 91"/>
                    <a:gd name="T28" fmla="*/ 81 w 120"/>
                    <a:gd name="T29" fmla="*/ 4 h 91"/>
                    <a:gd name="T30" fmla="*/ 80 w 120"/>
                    <a:gd name="T31" fmla="*/ 2 h 91"/>
                    <a:gd name="T32" fmla="*/ 55 w 120"/>
                    <a:gd name="T33" fmla="*/ 8 h 91"/>
                    <a:gd name="T34" fmla="*/ 47 w 120"/>
                    <a:gd name="T35" fmla="*/ 22 h 91"/>
                    <a:gd name="T36" fmla="*/ 43 w 120"/>
                    <a:gd name="T37" fmla="*/ 28 h 91"/>
                    <a:gd name="T38" fmla="*/ 44 w 120"/>
                    <a:gd name="T39" fmla="*/ 29 h 91"/>
                    <a:gd name="T40" fmla="*/ 45 w 120"/>
                    <a:gd name="T41" fmla="*/ 32 h 91"/>
                    <a:gd name="T42" fmla="*/ 45 w 120"/>
                    <a:gd name="T43" fmla="*/ 34 h 91"/>
                    <a:gd name="T44" fmla="*/ 45 w 120"/>
                    <a:gd name="T45" fmla="*/ 39 h 91"/>
                    <a:gd name="T46" fmla="*/ 37 w 120"/>
                    <a:gd name="T47" fmla="*/ 45 h 91"/>
                    <a:gd name="T48" fmla="*/ 28 w 120"/>
                    <a:gd name="T49" fmla="*/ 48 h 91"/>
                    <a:gd name="T50" fmla="*/ 7 w 120"/>
                    <a:gd name="T51" fmla="*/ 54 h 91"/>
                    <a:gd name="T52" fmla="*/ 11 w 120"/>
                    <a:gd name="T53" fmla="*/ 58 h 91"/>
                    <a:gd name="T54" fmla="*/ 8 w 120"/>
                    <a:gd name="T55" fmla="*/ 65 h 91"/>
                    <a:gd name="T56" fmla="*/ 2 w 120"/>
                    <a:gd name="T57" fmla="*/ 72 h 91"/>
                    <a:gd name="T58" fmla="*/ 69 w 120"/>
                    <a:gd name="T59" fmla="*/ 67 h 91"/>
                    <a:gd name="T60" fmla="*/ 71 w 120"/>
                    <a:gd name="T61" fmla="*/ 72 h 91"/>
                    <a:gd name="T62" fmla="*/ 77 w 120"/>
                    <a:gd name="T63" fmla="*/ 74 h 91"/>
                    <a:gd name="T64" fmla="*/ 113 w 120"/>
                    <a:gd name="T65" fmla="*/ 73 h 91"/>
                    <a:gd name="T66" fmla="*/ 117 w 120"/>
                    <a:gd name="T67" fmla="*/ 72 h 91"/>
                    <a:gd name="T68" fmla="*/ 91 w 120"/>
                    <a:gd name="T69" fmla="*/ 83 h 91"/>
                    <a:gd name="T70" fmla="*/ 100 w 120"/>
                    <a:gd name="T71" fmla="*/ 85 h 91"/>
                    <a:gd name="T72" fmla="*/ 9 w 120"/>
                    <a:gd name="T73" fmla="*/ 55 h 91"/>
                    <a:gd name="T74" fmla="*/ 118 w 120"/>
                    <a:gd name="T75" fmla="*/ 72 h 91"/>
                    <a:gd name="T76" fmla="*/ 115 w 120"/>
                    <a:gd name="T77" fmla="*/ 74 h 91"/>
                    <a:gd name="T78" fmla="*/ 112 w 120"/>
                    <a:gd name="T79" fmla="*/ 77 h 91"/>
                    <a:gd name="T80" fmla="*/ 111 w 120"/>
                    <a:gd name="T81" fmla="*/ 75 h 91"/>
                    <a:gd name="T82" fmla="*/ 112 w 120"/>
                    <a:gd name="T83" fmla="*/ 73 h 91"/>
                    <a:gd name="T84" fmla="*/ 112 w 120"/>
                    <a:gd name="T85" fmla="*/ 73 h 91"/>
                    <a:gd name="T86" fmla="*/ 103 w 120"/>
                    <a:gd name="T87" fmla="*/ 78 h 91"/>
                    <a:gd name="T88" fmla="*/ 99 w 120"/>
                    <a:gd name="T89" fmla="*/ 79 h 91"/>
                    <a:gd name="T90" fmla="*/ 98 w 120"/>
                    <a:gd name="T91" fmla="*/ 79 h 91"/>
                    <a:gd name="T92" fmla="*/ 97 w 120"/>
                    <a:gd name="T93" fmla="*/ 80 h 91"/>
                    <a:gd name="T94" fmla="*/ 94 w 120"/>
                    <a:gd name="T95" fmla="*/ 83 h 91"/>
                    <a:gd name="T96" fmla="*/ 91 w 120"/>
                    <a:gd name="T97" fmla="*/ 86 h 91"/>
                    <a:gd name="T98" fmla="*/ 92 w 120"/>
                    <a:gd name="T99" fmla="*/ 88 h 91"/>
                    <a:gd name="T100" fmla="*/ 94 w 120"/>
                    <a:gd name="T101" fmla="*/ 86 h 91"/>
                    <a:gd name="T102" fmla="*/ 95 w 120"/>
                    <a:gd name="T103" fmla="*/ 87 h 91"/>
                    <a:gd name="T104" fmla="*/ 102 w 120"/>
                    <a:gd name="T105" fmla="*/ 83 h 91"/>
                    <a:gd name="T106" fmla="*/ 106 w 120"/>
                    <a:gd name="T107" fmla="*/ 81 h 91"/>
                    <a:gd name="T108" fmla="*/ 109 w 120"/>
                    <a:gd name="T109" fmla="*/ 80 h 91"/>
                    <a:gd name="T110" fmla="*/ 113 w 120"/>
                    <a:gd name="T111" fmla="*/ 77 h 91"/>
                    <a:gd name="T112" fmla="*/ 105 w 120"/>
                    <a:gd name="T113" fmla="*/ 82 h 91"/>
                    <a:gd name="T114" fmla="*/ 90 w 120"/>
                    <a:gd name="T115" fmla="*/ 87 h 91"/>
                    <a:gd name="T116" fmla="*/ 88 w 120"/>
                    <a:gd name="T117" fmla="*/ 90 h 91"/>
                    <a:gd name="T118" fmla="*/ 44 w 120"/>
                    <a:gd name="T119" fmla="*/ 2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0" h="91">
                      <a:moveTo>
                        <a:pt x="44" y="24"/>
                      </a:moveTo>
                      <a:cubicBezTo>
                        <a:pt x="44" y="24"/>
                        <a:pt x="44" y="24"/>
                        <a:pt x="44" y="24"/>
                      </a:cubicBezTo>
                      <a:cubicBezTo>
                        <a:pt x="44" y="24"/>
                        <a:pt x="44" y="24"/>
                        <a:pt x="44" y="24"/>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4" y="23"/>
                        <a:pt x="44" y="23"/>
                        <a:pt x="44" y="23"/>
                      </a:cubicBezTo>
                      <a:cubicBezTo>
                        <a:pt x="44" y="23"/>
                        <a:pt x="44" y="23"/>
                        <a:pt x="44" y="23"/>
                      </a:cubicBezTo>
                      <a:cubicBezTo>
                        <a:pt x="44" y="23"/>
                        <a:pt x="44" y="23"/>
                        <a:pt x="44" y="23"/>
                      </a:cubicBezTo>
                      <a:cubicBezTo>
                        <a:pt x="44" y="23"/>
                        <a:pt x="44" y="23"/>
                        <a:pt x="44" y="23"/>
                      </a:cubicBezTo>
                      <a:cubicBezTo>
                        <a:pt x="44" y="24"/>
                        <a:pt x="44" y="24"/>
                        <a:pt x="44" y="24"/>
                      </a:cubicBezTo>
                      <a:close/>
                      <a:moveTo>
                        <a:pt x="45" y="22"/>
                      </a:moveTo>
                      <a:cubicBezTo>
                        <a:pt x="45" y="22"/>
                        <a:pt x="45" y="22"/>
                        <a:pt x="45" y="22"/>
                      </a:cubicBezTo>
                      <a:cubicBezTo>
                        <a:pt x="46" y="23"/>
                        <a:pt x="46" y="23"/>
                        <a:pt x="46" y="23"/>
                      </a:cubicBezTo>
                      <a:cubicBezTo>
                        <a:pt x="46" y="23"/>
                        <a:pt x="46" y="23"/>
                        <a:pt x="46" y="23"/>
                      </a:cubicBezTo>
                      <a:cubicBezTo>
                        <a:pt x="46" y="23"/>
                        <a:pt x="46" y="23"/>
                        <a:pt x="46" y="23"/>
                      </a:cubicBezTo>
                      <a:cubicBezTo>
                        <a:pt x="46" y="22"/>
                        <a:pt x="46" y="22"/>
                        <a:pt x="46" y="22"/>
                      </a:cubicBezTo>
                      <a:cubicBezTo>
                        <a:pt x="46" y="22"/>
                        <a:pt x="46" y="22"/>
                        <a:pt x="46" y="22"/>
                      </a:cubicBezTo>
                      <a:cubicBezTo>
                        <a:pt x="47" y="22"/>
                        <a:pt x="47" y="22"/>
                        <a:pt x="47" y="22"/>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6" y="21"/>
                        <a:pt x="46" y="21"/>
                        <a:pt x="46" y="21"/>
                      </a:cubicBezTo>
                      <a:cubicBezTo>
                        <a:pt x="46" y="21"/>
                        <a:pt x="46" y="21"/>
                        <a:pt x="46" y="21"/>
                      </a:cubicBezTo>
                      <a:cubicBezTo>
                        <a:pt x="46" y="21"/>
                        <a:pt x="46" y="21"/>
                        <a:pt x="46" y="21"/>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lose/>
                      <a:moveTo>
                        <a:pt x="117" y="68"/>
                      </a:moveTo>
                      <a:cubicBezTo>
                        <a:pt x="117" y="68"/>
                        <a:pt x="117" y="68"/>
                        <a:pt x="117" y="68"/>
                      </a:cubicBezTo>
                      <a:cubicBezTo>
                        <a:pt x="117" y="68"/>
                        <a:pt x="117" y="68"/>
                        <a:pt x="117" y="68"/>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8" y="67"/>
                        <a:pt x="118" y="67"/>
                      </a:cubicBezTo>
                      <a:cubicBezTo>
                        <a:pt x="118" y="67"/>
                        <a:pt x="117" y="67"/>
                        <a:pt x="117" y="67"/>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lose/>
                      <a:moveTo>
                        <a:pt x="91" y="80"/>
                      </a:moveTo>
                      <a:cubicBezTo>
                        <a:pt x="91" y="79"/>
                        <a:pt x="91" y="79"/>
                        <a:pt x="91" y="79"/>
                      </a:cubicBezTo>
                      <a:cubicBezTo>
                        <a:pt x="90" y="78"/>
                        <a:pt x="90" y="78"/>
                        <a:pt x="90" y="78"/>
                      </a:cubicBezTo>
                      <a:cubicBezTo>
                        <a:pt x="90" y="77"/>
                        <a:pt x="90" y="77"/>
                        <a:pt x="90" y="77"/>
                      </a:cubicBezTo>
                      <a:cubicBezTo>
                        <a:pt x="90" y="77"/>
                        <a:pt x="90" y="77"/>
                        <a:pt x="90" y="77"/>
                      </a:cubicBezTo>
                      <a:cubicBezTo>
                        <a:pt x="90" y="76"/>
                        <a:pt x="90" y="76"/>
                        <a:pt x="90" y="76"/>
                      </a:cubicBezTo>
                      <a:cubicBezTo>
                        <a:pt x="89" y="76"/>
                        <a:pt x="89" y="76"/>
                        <a:pt x="89" y="76"/>
                      </a:cubicBezTo>
                      <a:cubicBezTo>
                        <a:pt x="89" y="76"/>
                        <a:pt x="89" y="76"/>
                        <a:pt x="89" y="76"/>
                      </a:cubicBezTo>
                      <a:cubicBezTo>
                        <a:pt x="89" y="76"/>
                        <a:pt x="89" y="76"/>
                        <a:pt x="89" y="76"/>
                      </a:cubicBezTo>
                      <a:cubicBezTo>
                        <a:pt x="89" y="75"/>
                        <a:pt x="89" y="75"/>
                        <a:pt x="89" y="75"/>
                      </a:cubicBezTo>
                      <a:cubicBezTo>
                        <a:pt x="88" y="75"/>
                        <a:pt x="88" y="75"/>
                        <a:pt x="88" y="75"/>
                      </a:cubicBezTo>
                      <a:cubicBezTo>
                        <a:pt x="88" y="75"/>
                        <a:pt x="88" y="75"/>
                        <a:pt x="88" y="75"/>
                      </a:cubicBezTo>
                      <a:cubicBezTo>
                        <a:pt x="88" y="75"/>
                        <a:pt x="88" y="75"/>
                        <a:pt x="88" y="75"/>
                      </a:cubicBezTo>
                      <a:cubicBezTo>
                        <a:pt x="88" y="74"/>
                        <a:pt x="88" y="74"/>
                        <a:pt x="88" y="74"/>
                      </a:cubicBezTo>
                      <a:cubicBezTo>
                        <a:pt x="89" y="74"/>
                        <a:pt x="89" y="74"/>
                        <a:pt x="89" y="74"/>
                      </a:cubicBezTo>
                      <a:cubicBezTo>
                        <a:pt x="89" y="74"/>
                        <a:pt x="89" y="74"/>
                        <a:pt x="89" y="74"/>
                      </a:cubicBezTo>
                      <a:cubicBezTo>
                        <a:pt x="89" y="74"/>
                        <a:pt x="89" y="74"/>
                        <a:pt x="89" y="74"/>
                      </a:cubicBezTo>
                      <a:cubicBezTo>
                        <a:pt x="89" y="75"/>
                        <a:pt x="89" y="75"/>
                        <a:pt x="89" y="75"/>
                      </a:cubicBezTo>
                      <a:cubicBezTo>
                        <a:pt x="89" y="75"/>
                        <a:pt x="89" y="75"/>
                        <a:pt x="89" y="75"/>
                      </a:cubicBezTo>
                      <a:cubicBezTo>
                        <a:pt x="89" y="75"/>
                        <a:pt x="89" y="75"/>
                        <a:pt x="89" y="75"/>
                      </a:cubicBezTo>
                      <a:cubicBezTo>
                        <a:pt x="90" y="76"/>
                        <a:pt x="90" y="76"/>
                        <a:pt x="90" y="76"/>
                      </a:cubicBezTo>
                      <a:cubicBezTo>
                        <a:pt x="90" y="76"/>
                        <a:pt x="90" y="76"/>
                        <a:pt x="90" y="76"/>
                      </a:cubicBezTo>
                      <a:cubicBezTo>
                        <a:pt x="90" y="76"/>
                        <a:pt x="90" y="76"/>
                        <a:pt x="90" y="76"/>
                      </a:cubicBezTo>
                      <a:cubicBezTo>
                        <a:pt x="91" y="77"/>
                        <a:pt x="91" y="77"/>
                        <a:pt x="91" y="77"/>
                      </a:cubicBezTo>
                      <a:cubicBezTo>
                        <a:pt x="91" y="77"/>
                        <a:pt x="91" y="77"/>
                        <a:pt x="91" y="77"/>
                      </a:cubicBezTo>
                      <a:cubicBezTo>
                        <a:pt x="91" y="79"/>
                        <a:pt x="91" y="79"/>
                        <a:pt x="91" y="79"/>
                      </a:cubicBezTo>
                      <a:cubicBezTo>
                        <a:pt x="91" y="79"/>
                        <a:pt x="91" y="79"/>
                        <a:pt x="91" y="79"/>
                      </a:cubicBezTo>
                      <a:cubicBezTo>
                        <a:pt x="91" y="80"/>
                        <a:pt x="91" y="80"/>
                        <a:pt x="91" y="80"/>
                      </a:cubicBezTo>
                      <a:cubicBezTo>
                        <a:pt x="91" y="81"/>
                        <a:pt x="91" y="81"/>
                        <a:pt x="91" y="81"/>
                      </a:cubicBezTo>
                      <a:cubicBezTo>
                        <a:pt x="91" y="82"/>
                        <a:pt x="91" y="82"/>
                        <a:pt x="91" y="82"/>
                      </a:cubicBezTo>
                      <a:cubicBezTo>
                        <a:pt x="91" y="82"/>
                        <a:pt x="91" y="82"/>
                        <a:pt x="91" y="82"/>
                      </a:cubicBezTo>
                      <a:cubicBezTo>
                        <a:pt x="91" y="82"/>
                        <a:pt x="91" y="82"/>
                        <a:pt x="91" y="82"/>
                      </a:cubicBezTo>
                      <a:cubicBezTo>
                        <a:pt x="91" y="83"/>
                        <a:pt x="91" y="83"/>
                        <a:pt x="91" y="83"/>
                      </a:cubicBezTo>
                      <a:cubicBezTo>
                        <a:pt x="91" y="83"/>
                        <a:pt x="91" y="83"/>
                        <a:pt x="91" y="83"/>
                      </a:cubicBezTo>
                      <a:cubicBezTo>
                        <a:pt x="91" y="83"/>
                        <a:pt x="91" y="83"/>
                        <a:pt x="91" y="83"/>
                      </a:cubicBezTo>
                      <a:cubicBezTo>
                        <a:pt x="91" y="83"/>
                        <a:pt x="91" y="83"/>
                        <a:pt x="91" y="83"/>
                      </a:cubicBezTo>
                      <a:cubicBezTo>
                        <a:pt x="91" y="84"/>
                        <a:pt x="91" y="84"/>
                        <a:pt x="91" y="84"/>
                      </a:cubicBezTo>
                      <a:cubicBezTo>
                        <a:pt x="92" y="83"/>
                        <a:pt x="92" y="83"/>
                        <a:pt x="92" y="83"/>
                      </a:cubicBezTo>
                      <a:cubicBezTo>
                        <a:pt x="92" y="83"/>
                        <a:pt x="92" y="83"/>
                        <a:pt x="92" y="83"/>
                      </a:cubicBezTo>
                      <a:cubicBezTo>
                        <a:pt x="93" y="83"/>
                        <a:pt x="93" y="83"/>
                        <a:pt x="93" y="83"/>
                      </a:cubicBezTo>
                      <a:cubicBezTo>
                        <a:pt x="93" y="83"/>
                        <a:pt x="93" y="83"/>
                        <a:pt x="93" y="83"/>
                      </a:cubicBezTo>
                      <a:cubicBezTo>
                        <a:pt x="93" y="83"/>
                        <a:pt x="93" y="83"/>
                        <a:pt x="93" y="83"/>
                      </a:cubicBezTo>
                      <a:cubicBezTo>
                        <a:pt x="93" y="83"/>
                        <a:pt x="93" y="83"/>
                        <a:pt x="93" y="83"/>
                      </a:cubicBezTo>
                      <a:cubicBezTo>
                        <a:pt x="93" y="82"/>
                        <a:pt x="93" y="82"/>
                        <a:pt x="93" y="82"/>
                      </a:cubicBezTo>
                      <a:cubicBezTo>
                        <a:pt x="93" y="82"/>
                        <a:pt x="93" y="82"/>
                        <a:pt x="93" y="82"/>
                      </a:cubicBezTo>
                      <a:cubicBezTo>
                        <a:pt x="93" y="82"/>
                        <a:pt x="93" y="82"/>
                        <a:pt x="93" y="82"/>
                      </a:cubicBezTo>
                      <a:cubicBezTo>
                        <a:pt x="93" y="82"/>
                        <a:pt x="93" y="82"/>
                        <a:pt x="93" y="82"/>
                      </a:cubicBezTo>
                      <a:cubicBezTo>
                        <a:pt x="93" y="82"/>
                        <a:pt x="93" y="82"/>
                        <a:pt x="93" y="82"/>
                      </a:cubicBezTo>
                      <a:cubicBezTo>
                        <a:pt x="93" y="81"/>
                        <a:pt x="93" y="81"/>
                        <a:pt x="93" y="81"/>
                      </a:cubicBezTo>
                      <a:cubicBezTo>
                        <a:pt x="93" y="81"/>
                        <a:pt x="93" y="81"/>
                        <a:pt x="93" y="81"/>
                      </a:cubicBezTo>
                      <a:cubicBezTo>
                        <a:pt x="94" y="80"/>
                        <a:pt x="94" y="80"/>
                        <a:pt x="94" y="80"/>
                      </a:cubicBezTo>
                      <a:cubicBezTo>
                        <a:pt x="94" y="80"/>
                        <a:pt x="94" y="80"/>
                        <a:pt x="94" y="80"/>
                      </a:cubicBezTo>
                      <a:cubicBezTo>
                        <a:pt x="94" y="80"/>
                        <a:pt x="94" y="80"/>
                        <a:pt x="94" y="80"/>
                      </a:cubicBezTo>
                      <a:cubicBezTo>
                        <a:pt x="94" y="80"/>
                        <a:pt x="94" y="80"/>
                        <a:pt x="94" y="80"/>
                      </a:cubicBezTo>
                      <a:cubicBezTo>
                        <a:pt x="94" y="80"/>
                        <a:pt x="94" y="80"/>
                        <a:pt x="94" y="80"/>
                      </a:cubicBezTo>
                      <a:cubicBezTo>
                        <a:pt x="95" y="79"/>
                        <a:pt x="95" y="79"/>
                        <a:pt x="95" y="79"/>
                      </a:cubicBezTo>
                      <a:cubicBezTo>
                        <a:pt x="95" y="79"/>
                        <a:pt x="95" y="79"/>
                        <a:pt x="95" y="79"/>
                      </a:cubicBezTo>
                      <a:cubicBezTo>
                        <a:pt x="95" y="79"/>
                        <a:pt x="95" y="79"/>
                        <a:pt x="95" y="79"/>
                      </a:cubicBezTo>
                      <a:cubicBezTo>
                        <a:pt x="95" y="79"/>
                        <a:pt x="95" y="79"/>
                        <a:pt x="95" y="79"/>
                      </a:cubicBezTo>
                      <a:cubicBezTo>
                        <a:pt x="95" y="79"/>
                        <a:pt x="94" y="79"/>
                        <a:pt x="94" y="78"/>
                      </a:cubicBezTo>
                      <a:cubicBezTo>
                        <a:pt x="94" y="78"/>
                        <a:pt x="94" y="78"/>
                        <a:pt x="94" y="78"/>
                      </a:cubicBezTo>
                      <a:cubicBezTo>
                        <a:pt x="94" y="78"/>
                        <a:pt x="94" y="78"/>
                        <a:pt x="94" y="78"/>
                      </a:cubicBezTo>
                      <a:cubicBezTo>
                        <a:pt x="94" y="78"/>
                        <a:pt x="94" y="78"/>
                        <a:pt x="94" y="78"/>
                      </a:cubicBezTo>
                      <a:cubicBezTo>
                        <a:pt x="94" y="78"/>
                        <a:pt x="94" y="78"/>
                        <a:pt x="94" y="78"/>
                      </a:cubicBezTo>
                      <a:cubicBezTo>
                        <a:pt x="94" y="78"/>
                        <a:pt x="94" y="78"/>
                        <a:pt x="94" y="78"/>
                      </a:cubicBezTo>
                      <a:cubicBezTo>
                        <a:pt x="94" y="78"/>
                        <a:pt x="93" y="78"/>
                        <a:pt x="93" y="77"/>
                      </a:cubicBezTo>
                      <a:cubicBezTo>
                        <a:pt x="93" y="77"/>
                        <a:pt x="93" y="77"/>
                        <a:pt x="93" y="77"/>
                      </a:cubicBezTo>
                      <a:cubicBezTo>
                        <a:pt x="93" y="77"/>
                        <a:pt x="93" y="77"/>
                        <a:pt x="93" y="77"/>
                      </a:cubicBezTo>
                      <a:cubicBezTo>
                        <a:pt x="94" y="76"/>
                        <a:pt x="95" y="75"/>
                        <a:pt x="96" y="74"/>
                      </a:cubicBezTo>
                      <a:cubicBezTo>
                        <a:pt x="96" y="74"/>
                        <a:pt x="96" y="74"/>
                        <a:pt x="96" y="74"/>
                      </a:cubicBezTo>
                      <a:cubicBezTo>
                        <a:pt x="96" y="74"/>
                        <a:pt x="96" y="74"/>
                        <a:pt x="96" y="74"/>
                      </a:cubicBezTo>
                      <a:cubicBezTo>
                        <a:pt x="95" y="73"/>
                        <a:pt x="95" y="73"/>
                        <a:pt x="95" y="73"/>
                      </a:cubicBezTo>
                      <a:cubicBezTo>
                        <a:pt x="94" y="68"/>
                        <a:pt x="93" y="63"/>
                        <a:pt x="92" y="58"/>
                      </a:cubicBezTo>
                      <a:cubicBezTo>
                        <a:pt x="92" y="58"/>
                        <a:pt x="92" y="58"/>
                        <a:pt x="92" y="58"/>
                      </a:cubicBezTo>
                      <a:cubicBezTo>
                        <a:pt x="92" y="53"/>
                        <a:pt x="92" y="49"/>
                        <a:pt x="92" y="44"/>
                      </a:cubicBezTo>
                      <a:cubicBezTo>
                        <a:pt x="92" y="44"/>
                        <a:pt x="92" y="44"/>
                        <a:pt x="92" y="44"/>
                      </a:cubicBezTo>
                      <a:cubicBezTo>
                        <a:pt x="92" y="44"/>
                        <a:pt x="92" y="44"/>
                        <a:pt x="92" y="44"/>
                      </a:cubicBezTo>
                      <a:cubicBezTo>
                        <a:pt x="91" y="43"/>
                        <a:pt x="91" y="43"/>
                        <a:pt x="91" y="43"/>
                      </a:cubicBezTo>
                      <a:cubicBezTo>
                        <a:pt x="91" y="43"/>
                        <a:pt x="91" y="43"/>
                        <a:pt x="91" y="43"/>
                      </a:cubicBezTo>
                      <a:cubicBezTo>
                        <a:pt x="91" y="42"/>
                        <a:pt x="91" y="42"/>
                        <a:pt x="91" y="42"/>
                      </a:cubicBezTo>
                      <a:cubicBezTo>
                        <a:pt x="91" y="42"/>
                        <a:pt x="91" y="42"/>
                        <a:pt x="91" y="42"/>
                      </a:cubicBezTo>
                      <a:cubicBezTo>
                        <a:pt x="90" y="37"/>
                        <a:pt x="89" y="33"/>
                        <a:pt x="88" y="28"/>
                      </a:cubicBezTo>
                      <a:cubicBezTo>
                        <a:pt x="88" y="28"/>
                        <a:pt x="88" y="28"/>
                        <a:pt x="88" y="28"/>
                      </a:cubicBezTo>
                      <a:cubicBezTo>
                        <a:pt x="88" y="28"/>
                        <a:pt x="88" y="28"/>
                        <a:pt x="88" y="28"/>
                      </a:cubicBezTo>
                      <a:cubicBezTo>
                        <a:pt x="88" y="28"/>
                        <a:pt x="88" y="28"/>
                        <a:pt x="88" y="28"/>
                      </a:cubicBezTo>
                      <a:cubicBezTo>
                        <a:pt x="88" y="28"/>
                        <a:pt x="88" y="28"/>
                        <a:pt x="88" y="28"/>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7" y="27"/>
                        <a:pt x="87" y="27"/>
                        <a:pt x="87" y="27"/>
                      </a:cubicBezTo>
                      <a:cubicBezTo>
                        <a:pt x="86" y="27"/>
                        <a:pt x="86" y="27"/>
                        <a:pt x="86" y="27"/>
                      </a:cubicBezTo>
                      <a:cubicBezTo>
                        <a:pt x="86" y="27"/>
                        <a:pt x="86" y="27"/>
                        <a:pt x="86" y="27"/>
                      </a:cubicBezTo>
                      <a:cubicBezTo>
                        <a:pt x="86" y="27"/>
                        <a:pt x="86" y="27"/>
                        <a:pt x="86" y="27"/>
                      </a:cubicBezTo>
                      <a:cubicBezTo>
                        <a:pt x="86" y="27"/>
                        <a:pt x="86" y="27"/>
                        <a:pt x="86" y="27"/>
                      </a:cubicBezTo>
                      <a:cubicBezTo>
                        <a:pt x="86" y="27"/>
                        <a:pt x="86" y="27"/>
                        <a:pt x="86" y="27"/>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6" y="28"/>
                        <a:pt x="86" y="28"/>
                        <a:pt x="86" y="28"/>
                      </a:cubicBezTo>
                      <a:cubicBezTo>
                        <a:pt x="85" y="28"/>
                        <a:pt x="85" y="28"/>
                        <a:pt x="85" y="28"/>
                      </a:cubicBezTo>
                      <a:cubicBezTo>
                        <a:pt x="85" y="27"/>
                        <a:pt x="85" y="27"/>
                        <a:pt x="85" y="27"/>
                      </a:cubicBezTo>
                      <a:cubicBezTo>
                        <a:pt x="85" y="27"/>
                        <a:pt x="85" y="27"/>
                        <a:pt x="85" y="27"/>
                      </a:cubicBezTo>
                      <a:cubicBezTo>
                        <a:pt x="85" y="27"/>
                        <a:pt x="85" y="27"/>
                        <a:pt x="85" y="27"/>
                      </a:cubicBezTo>
                      <a:cubicBezTo>
                        <a:pt x="86" y="25"/>
                        <a:pt x="86" y="25"/>
                        <a:pt x="86" y="25"/>
                      </a:cubicBezTo>
                      <a:cubicBezTo>
                        <a:pt x="86" y="25"/>
                        <a:pt x="86" y="25"/>
                        <a:pt x="86" y="25"/>
                      </a:cubicBezTo>
                      <a:cubicBezTo>
                        <a:pt x="85" y="24"/>
                        <a:pt x="85" y="24"/>
                        <a:pt x="85" y="24"/>
                      </a:cubicBezTo>
                      <a:cubicBezTo>
                        <a:pt x="85" y="24"/>
                        <a:pt x="85" y="24"/>
                        <a:pt x="85" y="24"/>
                      </a:cubicBezTo>
                      <a:cubicBezTo>
                        <a:pt x="85" y="24"/>
                        <a:pt x="85" y="24"/>
                        <a:pt x="85" y="24"/>
                      </a:cubicBezTo>
                      <a:cubicBezTo>
                        <a:pt x="85" y="24"/>
                        <a:pt x="85" y="24"/>
                        <a:pt x="85" y="24"/>
                      </a:cubicBezTo>
                      <a:cubicBezTo>
                        <a:pt x="85" y="23"/>
                        <a:pt x="85" y="23"/>
                        <a:pt x="85" y="23"/>
                      </a:cubicBezTo>
                      <a:cubicBezTo>
                        <a:pt x="85" y="23"/>
                        <a:pt x="85" y="23"/>
                        <a:pt x="85" y="23"/>
                      </a:cubicBezTo>
                      <a:cubicBezTo>
                        <a:pt x="85" y="23"/>
                        <a:pt x="85" y="23"/>
                        <a:pt x="85" y="23"/>
                      </a:cubicBezTo>
                      <a:cubicBezTo>
                        <a:pt x="85" y="23"/>
                        <a:pt x="85" y="23"/>
                        <a:pt x="85" y="23"/>
                      </a:cubicBezTo>
                      <a:cubicBezTo>
                        <a:pt x="85" y="23"/>
                        <a:pt x="85" y="23"/>
                        <a:pt x="85" y="23"/>
                      </a:cubicBezTo>
                      <a:cubicBezTo>
                        <a:pt x="85" y="22"/>
                        <a:pt x="85" y="22"/>
                        <a:pt x="85" y="22"/>
                      </a:cubicBezTo>
                      <a:cubicBezTo>
                        <a:pt x="85" y="22"/>
                        <a:pt x="85" y="22"/>
                        <a:pt x="85" y="22"/>
                      </a:cubicBezTo>
                      <a:cubicBezTo>
                        <a:pt x="85" y="22"/>
                        <a:pt x="85" y="22"/>
                        <a:pt x="85" y="22"/>
                      </a:cubicBezTo>
                      <a:cubicBezTo>
                        <a:pt x="85" y="22"/>
                        <a:pt x="85" y="22"/>
                        <a:pt x="85" y="22"/>
                      </a:cubicBezTo>
                      <a:cubicBezTo>
                        <a:pt x="85" y="22"/>
                        <a:pt x="85" y="22"/>
                        <a:pt x="85" y="22"/>
                      </a:cubicBezTo>
                      <a:cubicBezTo>
                        <a:pt x="84" y="22"/>
                        <a:pt x="84" y="22"/>
                        <a:pt x="84" y="22"/>
                      </a:cubicBezTo>
                      <a:cubicBezTo>
                        <a:pt x="84" y="22"/>
                        <a:pt x="84" y="22"/>
                        <a:pt x="84" y="22"/>
                      </a:cubicBezTo>
                      <a:cubicBezTo>
                        <a:pt x="84" y="21"/>
                        <a:pt x="84" y="21"/>
                        <a:pt x="84" y="21"/>
                      </a:cubicBezTo>
                      <a:cubicBezTo>
                        <a:pt x="84" y="21"/>
                        <a:pt x="84" y="21"/>
                        <a:pt x="84" y="21"/>
                      </a:cubicBezTo>
                      <a:cubicBezTo>
                        <a:pt x="84" y="20"/>
                        <a:pt x="84" y="20"/>
                        <a:pt x="84" y="20"/>
                      </a:cubicBezTo>
                      <a:cubicBezTo>
                        <a:pt x="84" y="20"/>
                        <a:pt x="84" y="20"/>
                        <a:pt x="84" y="20"/>
                      </a:cubicBezTo>
                      <a:cubicBezTo>
                        <a:pt x="84" y="20"/>
                        <a:pt x="84" y="20"/>
                        <a:pt x="84" y="20"/>
                      </a:cubicBezTo>
                      <a:cubicBezTo>
                        <a:pt x="84" y="20"/>
                        <a:pt x="84" y="20"/>
                        <a:pt x="84" y="20"/>
                      </a:cubicBezTo>
                      <a:cubicBezTo>
                        <a:pt x="83" y="19"/>
                        <a:pt x="83" y="19"/>
                        <a:pt x="83" y="19"/>
                      </a:cubicBezTo>
                      <a:cubicBezTo>
                        <a:pt x="83" y="19"/>
                        <a:pt x="83" y="19"/>
                        <a:pt x="83" y="19"/>
                      </a:cubicBezTo>
                      <a:cubicBezTo>
                        <a:pt x="83" y="19"/>
                        <a:pt x="83" y="19"/>
                        <a:pt x="83" y="19"/>
                      </a:cubicBezTo>
                      <a:cubicBezTo>
                        <a:pt x="83" y="19"/>
                        <a:pt x="83" y="19"/>
                        <a:pt x="83" y="19"/>
                      </a:cubicBezTo>
                      <a:cubicBezTo>
                        <a:pt x="83" y="19"/>
                        <a:pt x="83" y="19"/>
                        <a:pt x="83" y="19"/>
                      </a:cubicBezTo>
                      <a:cubicBezTo>
                        <a:pt x="83" y="19"/>
                        <a:pt x="83" y="19"/>
                        <a:pt x="83" y="19"/>
                      </a:cubicBezTo>
                      <a:cubicBezTo>
                        <a:pt x="83" y="17"/>
                        <a:pt x="83" y="17"/>
                        <a:pt x="83" y="17"/>
                      </a:cubicBezTo>
                      <a:cubicBezTo>
                        <a:pt x="83" y="17"/>
                        <a:pt x="83" y="17"/>
                        <a:pt x="83" y="17"/>
                      </a:cubicBezTo>
                      <a:cubicBezTo>
                        <a:pt x="83" y="16"/>
                        <a:pt x="83" y="16"/>
                        <a:pt x="83" y="16"/>
                      </a:cubicBezTo>
                      <a:cubicBezTo>
                        <a:pt x="83" y="16"/>
                        <a:pt x="83" y="16"/>
                        <a:pt x="83" y="16"/>
                      </a:cubicBezTo>
                      <a:cubicBezTo>
                        <a:pt x="83" y="16"/>
                        <a:pt x="83" y="16"/>
                        <a:pt x="83" y="16"/>
                      </a:cubicBezTo>
                      <a:cubicBezTo>
                        <a:pt x="83" y="16"/>
                        <a:pt x="83" y="16"/>
                        <a:pt x="83" y="16"/>
                      </a:cubicBezTo>
                      <a:cubicBezTo>
                        <a:pt x="83" y="16"/>
                        <a:pt x="83" y="16"/>
                        <a:pt x="83" y="16"/>
                      </a:cubicBezTo>
                      <a:cubicBezTo>
                        <a:pt x="84" y="16"/>
                        <a:pt x="84" y="16"/>
                        <a:pt x="84" y="16"/>
                      </a:cubicBezTo>
                      <a:cubicBezTo>
                        <a:pt x="84" y="15"/>
                        <a:pt x="84" y="15"/>
                        <a:pt x="84" y="15"/>
                      </a:cubicBezTo>
                      <a:cubicBezTo>
                        <a:pt x="84" y="15"/>
                        <a:pt x="84" y="15"/>
                        <a:pt x="84" y="15"/>
                      </a:cubicBezTo>
                      <a:cubicBezTo>
                        <a:pt x="84" y="15"/>
                        <a:pt x="84" y="15"/>
                        <a:pt x="84" y="15"/>
                      </a:cubicBezTo>
                      <a:cubicBezTo>
                        <a:pt x="84" y="15"/>
                        <a:pt x="84" y="15"/>
                        <a:pt x="84" y="15"/>
                      </a:cubicBezTo>
                      <a:cubicBezTo>
                        <a:pt x="84" y="14"/>
                        <a:pt x="84" y="14"/>
                        <a:pt x="84" y="14"/>
                      </a:cubicBezTo>
                      <a:cubicBezTo>
                        <a:pt x="84" y="14"/>
                        <a:pt x="84" y="14"/>
                        <a:pt x="84" y="14"/>
                      </a:cubicBezTo>
                      <a:cubicBezTo>
                        <a:pt x="84" y="14"/>
                        <a:pt x="84" y="14"/>
                        <a:pt x="84" y="14"/>
                      </a:cubicBezTo>
                      <a:cubicBezTo>
                        <a:pt x="83" y="13"/>
                        <a:pt x="83" y="13"/>
                        <a:pt x="83" y="13"/>
                      </a:cubicBezTo>
                      <a:cubicBezTo>
                        <a:pt x="83" y="13"/>
                        <a:pt x="83" y="13"/>
                        <a:pt x="83" y="13"/>
                      </a:cubicBezTo>
                      <a:cubicBezTo>
                        <a:pt x="83" y="13"/>
                        <a:pt x="83" y="13"/>
                        <a:pt x="83" y="13"/>
                      </a:cubicBezTo>
                      <a:cubicBezTo>
                        <a:pt x="83" y="13"/>
                        <a:pt x="83" y="13"/>
                        <a:pt x="83" y="13"/>
                      </a:cubicBezTo>
                      <a:cubicBezTo>
                        <a:pt x="83" y="13"/>
                        <a:pt x="83" y="13"/>
                        <a:pt x="83" y="13"/>
                      </a:cubicBezTo>
                      <a:cubicBezTo>
                        <a:pt x="83" y="12"/>
                        <a:pt x="83" y="12"/>
                        <a:pt x="83" y="12"/>
                      </a:cubicBezTo>
                      <a:cubicBezTo>
                        <a:pt x="83" y="12"/>
                        <a:pt x="83" y="12"/>
                        <a:pt x="83" y="12"/>
                      </a:cubicBezTo>
                      <a:cubicBezTo>
                        <a:pt x="83" y="11"/>
                        <a:pt x="83" y="11"/>
                        <a:pt x="83" y="11"/>
                      </a:cubicBezTo>
                      <a:cubicBezTo>
                        <a:pt x="83" y="11"/>
                        <a:pt x="83" y="11"/>
                        <a:pt x="83" y="11"/>
                      </a:cubicBezTo>
                      <a:cubicBezTo>
                        <a:pt x="83" y="11"/>
                        <a:pt x="83" y="11"/>
                        <a:pt x="83" y="11"/>
                      </a:cubicBezTo>
                      <a:cubicBezTo>
                        <a:pt x="83" y="11"/>
                        <a:pt x="83" y="11"/>
                        <a:pt x="83" y="11"/>
                      </a:cubicBezTo>
                      <a:cubicBezTo>
                        <a:pt x="83" y="11"/>
                        <a:pt x="83" y="11"/>
                        <a:pt x="83" y="11"/>
                      </a:cubicBezTo>
                      <a:cubicBezTo>
                        <a:pt x="83" y="10"/>
                        <a:pt x="83" y="10"/>
                        <a:pt x="83" y="10"/>
                      </a:cubicBezTo>
                      <a:cubicBezTo>
                        <a:pt x="83" y="10"/>
                        <a:pt x="83" y="10"/>
                        <a:pt x="83" y="10"/>
                      </a:cubicBezTo>
                      <a:cubicBezTo>
                        <a:pt x="82" y="9"/>
                        <a:pt x="82" y="9"/>
                        <a:pt x="82" y="9"/>
                      </a:cubicBezTo>
                      <a:cubicBezTo>
                        <a:pt x="82" y="9"/>
                        <a:pt x="82" y="9"/>
                        <a:pt x="82" y="9"/>
                      </a:cubicBezTo>
                      <a:cubicBezTo>
                        <a:pt x="82" y="9"/>
                        <a:pt x="82" y="9"/>
                        <a:pt x="82" y="9"/>
                      </a:cubicBezTo>
                      <a:cubicBezTo>
                        <a:pt x="81" y="8"/>
                        <a:pt x="81" y="8"/>
                        <a:pt x="81" y="8"/>
                      </a:cubicBezTo>
                      <a:cubicBezTo>
                        <a:pt x="81" y="8"/>
                        <a:pt x="81" y="8"/>
                        <a:pt x="81" y="8"/>
                      </a:cubicBezTo>
                      <a:cubicBezTo>
                        <a:pt x="81" y="7"/>
                        <a:pt x="81" y="7"/>
                        <a:pt x="81" y="7"/>
                      </a:cubicBezTo>
                      <a:cubicBezTo>
                        <a:pt x="81" y="7"/>
                        <a:pt x="81" y="7"/>
                        <a:pt x="81" y="7"/>
                      </a:cubicBezTo>
                      <a:cubicBezTo>
                        <a:pt x="81" y="6"/>
                        <a:pt x="81" y="6"/>
                        <a:pt x="81" y="6"/>
                      </a:cubicBezTo>
                      <a:cubicBezTo>
                        <a:pt x="81" y="6"/>
                        <a:pt x="81" y="6"/>
                        <a:pt x="81" y="6"/>
                      </a:cubicBezTo>
                      <a:cubicBezTo>
                        <a:pt x="81" y="6"/>
                        <a:pt x="81" y="6"/>
                        <a:pt x="81" y="6"/>
                      </a:cubicBezTo>
                      <a:cubicBezTo>
                        <a:pt x="81" y="6"/>
                        <a:pt x="81" y="6"/>
                        <a:pt x="81" y="6"/>
                      </a:cubicBezTo>
                      <a:cubicBezTo>
                        <a:pt x="81" y="5"/>
                        <a:pt x="81" y="5"/>
                        <a:pt x="81" y="5"/>
                      </a:cubicBezTo>
                      <a:cubicBezTo>
                        <a:pt x="81" y="5"/>
                        <a:pt x="81" y="5"/>
                        <a:pt x="81" y="5"/>
                      </a:cubicBezTo>
                      <a:cubicBezTo>
                        <a:pt x="81" y="5"/>
                        <a:pt x="81" y="5"/>
                        <a:pt x="81" y="5"/>
                      </a:cubicBezTo>
                      <a:cubicBezTo>
                        <a:pt x="81" y="4"/>
                        <a:pt x="81" y="4"/>
                        <a:pt x="81" y="4"/>
                      </a:cubicBezTo>
                      <a:cubicBezTo>
                        <a:pt x="81" y="4"/>
                        <a:pt x="81" y="4"/>
                        <a:pt x="81" y="4"/>
                      </a:cubicBezTo>
                      <a:cubicBezTo>
                        <a:pt x="81" y="4"/>
                        <a:pt x="81" y="4"/>
                        <a:pt x="81" y="4"/>
                      </a:cubicBezTo>
                      <a:cubicBezTo>
                        <a:pt x="81" y="4"/>
                        <a:pt x="81" y="4"/>
                        <a:pt x="81" y="4"/>
                      </a:cubicBezTo>
                      <a:cubicBezTo>
                        <a:pt x="81" y="4"/>
                        <a:pt x="81" y="4"/>
                        <a:pt x="81" y="4"/>
                      </a:cubicBezTo>
                      <a:cubicBezTo>
                        <a:pt x="81" y="4"/>
                        <a:pt x="81" y="4"/>
                        <a:pt x="81" y="4"/>
                      </a:cubicBezTo>
                      <a:cubicBezTo>
                        <a:pt x="80" y="4"/>
                        <a:pt x="80" y="4"/>
                        <a:pt x="80" y="4"/>
                      </a:cubicBezTo>
                      <a:cubicBezTo>
                        <a:pt x="80" y="4"/>
                        <a:pt x="80" y="4"/>
                        <a:pt x="80" y="4"/>
                      </a:cubicBezTo>
                      <a:cubicBezTo>
                        <a:pt x="80" y="4"/>
                        <a:pt x="80" y="4"/>
                        <a:pt x="80" y="4"/>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80" y="3"/>
                        <a:pt x="80" y="3"/>
                        <a:pt x="80" y="3"/>
                      </a:cubicBezTo>
                      <a:cubicBezTo>
                        <a:pt x="80" y="2"/>
                        <a:pt x="80" y="2"/>
                        <a:pt x="80" y="2"/>
                      </a:cubicBezTo>
                      <a:cubicBezTo>
                        <a:pt x="80" y="2"/>
                        <a:pt x="80" y="2"/>
                        <a:pt x="80" y="2"/>
                      </a:cubicBezTo>
                      <a:cubicBezTo>
                        <a:pt x="80" y="2"/>
                        <a:pt x="80" y="2"/>
                        <a:pt x="80" y="2"/>
                      </a:cubicBezTo>
                      <a:cubicBezTo>
                        <a:pt x="80" y="2"/>
                        <a:pt x="80" y="2"/>
                        <a:pt x="80" y="2"/>
                      </a:cubicBezTo>
                      <a:cubicBezTo>
                        <a:pt x="80" y="1"/>
                        <a:pt x="80" y="1"/>
                        <a:pt x="80" y="1"/>
                      </a:cubicBezTo>
                      <a:cubicBezTo>
                        <a:pt x="80" y="1"/>
                        <a:pt x="80" y="1"/>
                        <a:pt x="80" y="1"/>
                      </a:cubicBezTo>
                      <a:cubicBezTo>
                        <a:pt x="80" y="1"/>
                        <a:pt x="80" y="1"/>
                        <a:pt x="80" y="1"/>
                      </a:cubicBezTo>
                      <a:cubicBezTo>
                        <a:pt x="80" y="1"/>
                        <a:pt x="80" y="1"/>
                        <a:pt x="80" y="1"/>
                      </a:cubicBezTo>
                      <a:cubicBezTo>
                        <a:pt x="80" y="0"/>
                        <a:pt x="80" y="0"/>
                        <a:pt x="80" y="0"/>
                      </a:cubicBezTo>
                      <a:cubicBezTo>
                        <a:pt x="74" y="2"/>
                        <a:pt x="67" y="3"/>
                        <a:pt x="61" y="5"/>
                      </a:cubicBezTo>
                      <a:cubicBezTo>
                        <a:pt x="61" y="5"/>
                        <a:pt x="61" y="5"/>
                        <a:pt x="61" y="5"/>
                      </a:cubicBezTo>
                      <a:cubicBezTo>
                        <a:pt x="61" y="5"/>
                        <a:pt x="61" y="5"/>
                        <a:pt x="61" y="5"/>
                      </a:cubicBezTo>
                      <a:cubicBezTo>
                        <a:pt x="59" y="5"/>
                        <a:pt x="59" y="5"/>
                        <a:pt x="59" y="5"/>
                      </a:cubicBezTo>
                      <a:cubicBezTo>
                        <a:pt x="58" y="5"/>
                        <a:pt x="58" y="5"/>
                        <a:pt x="58" y="5"/>
                      </a:cubicBezTo>
                      <a:cubicBezTo>
                        <a:pt x="58" y="5"/>
                        <a:pt x="58" y="5"/>
                        <a:pt x="58" y="5"/>
                      </a:cubicBezTo>
                      <a:cubicBezTo>
                        <a:pt x="58" y="6"/>
                        <a:pt x="58" y="6"/>
                        <a:pt x="58" y="6"/>
                      </a:cubicBezTo>
                      <a:cubicBezTo>
                        <a:pt x="57" y="6"/>
                        <a:pt x="57" y="6"/>
                        <a:pt x="57" y="6"/>
                      </a:cubicBezTo>
                      <a:cubicBezTo>
                        <a:pt x="57" y="7"/>
                        <a:pt x="57" y="7"/>
                        <a:pt x="57" y="7"/>
                      </a:cubicBezTo>
                      <a:cubicBezTo>
                        <a:pt x="56" y="7"/>
                        <a:pt x="56" y="7"/>
                        <a:pt x="56" y="7"/>
                      </a:cubicBezTo>
                      <a:cubicBezTo>
                        <a:pt x="56" y="7"/>
                        <a:pt x="56" y="7"/>
                        <a:pt x="56" y="7"/>
                      </a:cubicBezTo>
                      <a:cubicBezTo>
                        <a:pt x="55" y="8"/>
                        <a:pt x="55" y="8"/>
                        <a:pt x="55" y="8"/>
                      </a:cubicBezTo>
                      <a:cubicBezTo>
                        <a:pt x="54" y="9"/>
                        <a:pt x="54" y="9"/>
                        <a:pt x="54" y="9"/>
                      </a:cubicBezTo>
                      <a:cubicBezTo>
                        <a:pt x="52" y="12"/>
                        <a:pt x="51" y="14"/>
                        <a:pt x="49" y="16"/>
                      </a:cubicBezTo>
                      <a:cubicBezTo>
                        <a:pt x="49" y="18"/>
                        <a:pt x="49" y="18"/>
                        <a:pt x="49" y="18"/>
                      </a:cubicBezTo>
                      <a:cubicBezTo>
                        <a:pt x="48" y="18"/>
                        <a:pt x="48" y="18"/>
                        <a:pt x="48" y="18"/>
                      </a:cubicBezTo>
                      <a:cubicBezTo>
                        <a:pt x="48" y="18"/>
                        <a:pt x="48" y="18"/>
                        <a:pt x="48" y="18"/>
                      </a:cubicBezTo>
                      <a:cubicBezTo>
                        <a:pt x="49" y="19"/>
                        <a:pt x="49" y="19"/>
                        <a:pt x="49" y="19"/>
                      </a:cubicBezTo>
                      <a:cubicBezTo>
                        <a:pt x="49" y="19"/>
                        <a:pt x="49" y="19"/>
                        <a:pt x="49" y="19"/>
                      </a:cubicBezTo>
                      <a:cubicBezTo>
                        <a:pt x="49" y="19"/>
                        <a:pt x="49" y="19"/>
                        <a:pt x="49" y="19"/>
                      </a:cubicBezTo>
                      <a:cubicBezTo>
                        <a:pt x="48" y="20"/>
                        <a:pt x="48" y="20"/>
                        <a:pt x="48" y="20"/>
                      </a:cubicBezTo>
                      <a:cubicBezTo>
                        <a:pt x="48" y="20"/>
                        <a:pt x="48" y="20"/>
                        <a:pt x="48" y="20"/>
                      </a:cubicBezTo>
                      <a:cubicBezTo>
                        <a:pt x="48" y="20"/>
                        <a:pt x="48" y="20"/>
                        <a:pt x="48" y="20"/>
                      </a:cubicBezTo>
                      <a:cubicBezTo>
                        <a:pt x="48" y="21"/>
                        <a:pt x="48" y="21"/>
                        <a:pt x="48" y="21"/>
                      </a:cubicBezTo>
                      <a:cubicBezTo>
                        <a:pt x="48" y="21"/>
                        <a:pt x="48" y="21"/>
                        <a:pt x="48" y="21"/>
                      </a:cubicBezTo>
                      <a:cubicBezTo>
                        <a:pt x="48" y="21"/>
                        <a:pt x="48" y="21"/>
                        <a:pt x="48" y="21"/>
                      </a:cubicBezTo>
                      <a:cubicBezTo>
                        <a:pt x="47" y="21"/>
                        <a:pt x="47" y="21"/>
                        <a:pt x="47" y="21"/>
                      </a:cubicBezTo>
                      <a:cubicBezTo>
                        <a:pt x="47" y="21"/>
                        <a:pt x="47" y="21"/>
                        <a:pt x="47" y="21"/>
                      </a:cubicBezTo>
                      <a:cubicBezTo>
                        <a:pt x="47" y="22"/>
                        <a:pt x="47" y="22"/>
                        <a:pt x="47" y="22"/>
                      </a:cubicBezTo>
                      <a:cubicBezTo>
                        <a:pt x="45" y="24"/>
                        <a:pt x="45" y="24"/>
                        <a:pt x="45" y="24"/>
                      </a:cubicBezTo>
                      <a:cubicBezTo>
                        <a:pt x="44" y="25"/>
                        <a:pt x="44" y="25"/>
                        <a:pt x="44" y="25"/>
                      </a:cubicBezTo>
                      <a:cubicBezTo>
                        <a:pt x="42" y="27"/>
                        <a:pt x="42" y="27"/>
                        <a:pt x="42" y="27"/>
                      </a:cubicBezTo>
                      <a:cubicBezTo>
                        <a:pt x="42" y="27"/>
                        <a:pt x="42" y="27"/>
                        <a:pt x="42" y="27"/>
                      </a:cubicBezTo>
                      <a:cubicBezTo>
                        <a:pt x="42" y="28"/>
                        <a:pt x="42" y="28"/>
                        <a:pt x="42" y="28"/>
                      </a:cubicBezTo>
                      <a:cubicBezTo>
                        <a:pt x="42" y="28"/>
                        <a:pt x="42" y="28"/>
                        <a:pt x="42" y="28"/>
                      </a:cubicBezTo>
                      <a:cubicBezTo>
                        <a:pt x="42" y="28"/>
                        <a:pt x="42" y="28"/>
                        <a:pt x="42" y="28"/>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8"/>
                        <a:pt x="43" y="28"/>
                        <a:pt x="43" y="28"/>
                      </a:cubicBezTo>
                      <a:cubicBezTo>
                        <a:pt x="44" y="28"/>
                        <a:pt x="44" y="28"/>
                        <a:pt x="44" y="28"/>
                      </a:cubicBezTo>
                      <a:cubicBezTo>
                        <a:pt x="44" y="28"/>
                        <a:pt x="44" y="28"/>
                        <a:pt x="44"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9"/>
                        <a:pt x="45" y="29"/>
                        <a:pt x="45" y="29"/>
                      </a:cubicBezTo>
                      <a:cubicBezTo>
                        <a:pt x="45" y="29"/>
                        <a:pt x="45" y="29"/>
                        <a:pt x="45" y="29"/>
                      </a:cubicBezTo>
                      <a:cubicBezTo>
                        <a:pt x="45" y="29"/>
                        <a:pt x="45" y="29"/>
                        <a:pt x="45" y="29"/>
                      </a:cubicBezTo>
                      <a:cubicBezTo>
                        <a:pt x="44" y="29"/>
                        <a:pt x="44" y="29"/>
                        <a:pt x="44" y="29"/>
                      </a:cubicBezTo>
                      <a:cubicBezTo>
                        <a:pt x="45" y="30"/>
                        <a:pt x="45" y="30"/>
                        <a:pt x="45" y="30"/>
                      </a:cubicBezTo>
                      <a:cubicBezTo>
                        <a:pt x="45" y="29"/>
                        <a:pt x="45" y="29"/>
                        <a:pt x="45" y="29"/>
                      </a:cubicBezTo>
                      <a:cubicBezTo>
                        <a:pt x="46" y="29"/>
                        <a:pt x="46" y="29"/>
                        <a:pt x="46" y="29"/>
                      </a:cubicBezTo>
                      <a:cubicBezTo>
                        <a:pt x="46" y="29"/>
                        <a:pt x="46" y="29"/>
                        <a:pt x="46" y="29"/>
                      </a:cubicBezTo>
                      <a:cubicBezTo>
                        <a:pt x="46" y="29"/>
                        <a:pt x="46" y="29"/>
                        <a:pt x="46" y="29"/>
                      </a:cubicBezTo>
                      <a:cubicBezTo>
                        <a:pt x="46" y="29"/>
                        <a:pt x="46" y="29"/>
                        <a:pt x="46" y="29"/>
                      </a:cubicBezTo>
                      <a:cubicBezTo>
                        <a:pt x="47" y="29"/>
                        <a:pt x="47" y="29"/>
                        <a:pt x="47" y="29"/>
                      </a:cubicBezTo>
                      <a:cubicBezTo>
                        <a:pt x="47" y="29"/>
                        <a:pt x="47" y="29"/>
                        <a:pt x="47" y="29"/>
                      </a:cubicBezTo>
                      <a:cubicBezTo>
                        <a:pt x="46" y="29"/>
                        <a:pt x="46" y="29"/>
                        <a:pt x="46" y="29"/>
                      </a:cubicBezTo>
                      <a:cubicBezTo>
                        <a:pt x="46" y="29"/>
                        <a:pt x="46" y="29"/>
                        <a:pt x="46" y="29"/>
                      </a:cubicBezTo>
                      <a:cubicBezTo>
                        <a:pt x="46" y="30"/>
                        <a:pt x="46" y="30"/>
                        <a:pt x="46" y="30"/>
                      </a:cubicBezTo>
                      <a:cubicBezTo>
                        <a:pt x="46" y="30"/>
                        <a:pt x="46" y="30"/>
                        <a:pt x="46" y="30"/>
                      </a:cubicBezTo>
                      <a:cubicBezTo>
                        <a:pt x="46" y="30"/>
                        <a:pt x="46" y="30"/>
                        <a:pt x="46" y="30"/>
                      </a:cubicBezTo>
                      <a:cubicBezTo>
                        <a:pt x="46" y="30"/>
                        <a:pt x="46" y="30"/>
                        <a:pt x="46" y="30"/>
                      </a:cubicBezTo>
                      <a:cubicBezTo>
                        <a:pt x="46" y="31"/>
                        <a:pt x="46" y="31"/>
                        <a:pt x="46" y="31"/>
                      </a:cubicBezTo>
                      <a:cubicBezTo>
                        <a:pt x="46" y="31"/>
                        <a:pt x="46" y="31"/>
                        <a:pt x="46" y="31"/>
                      </a:cubicBezTo>
                      <a:cubicBezTo>
                        <a:pt x="45" y="32"/>
                        <a:pt x="45" y="32"/>
                        <a:pt x="45" y="32"/>
                      </a:cubicBezTo>
                      <a:cubicBezTo>
                        <a:pt x="45" y="32"/>
                        <a:pt x="45" y="32"/>
                        <a:pt x="45" y="32"/>
                      </a:cubicBezTo>
                      <a:cubicBezTo>
                        <a:pt x="44" y="32"/>
                        <a:pt x="44" y="32"/>
                        <a:pt x="44" y="32"/>
                      </a:cubicBezTo>
                      <a:cubicBezTo>
                        <a:pt x="45" y="32"/>
                        <a:pt x="45" y="32"/>
                        <a:pt x="45" y="32"/>
                      </a:cubicBezTo>
                      <a:cubicBezTo>
                        <a:pt x="45" y="31"/>
                        <a:pt x="45" y="31"/>
                        <a:pt x="45" y="31"/>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3"/>
                        <a:pt x="44" y="33"/>
                        <a:pt x="44" y="33"/>
                      </a:cubicBezTo>
                      <a:cubicBezTo>
                        <a:pt x="44" y="33"/>
                        <a:pt x="44" y="33"/>
                        <a:pt x="44" y="33"/>
                      </a:cubicBezTo>
                      <a:cubicBezTo>
                        <a:pt x="45" y="33"/>
                        <a:pt x="45" y="33"/>
                        <a:pt x="45" y="33"/>
                      </a:cubicBezTo>
                      <a:cubicBezTo>
                        <a:pt x="45" y="33"/>
                        <a:pt x="45" y="33"/>
                        <a:pt x="45" y="33"/>
                      </a:cubicBezTo>
                      <a:cubicBezTo>
                        <a:pt x="45" y="33"/>
                        <a:pt x="45" y="33"/>
                        <a:pt x="45" y="33"/>
                      </a:cubicBezTo>
                      <a:cubicBezTo>
                        <a:pt x="45" y="33"/>
                        <a:pt x="45" y="33"/>
                        <a:pt x="45" y="33"/>
                      </a:cubicBezTo>
                      <a:cubicBezTo>
                        <a:pt x="45" y="33"/>
                        <a:pt x="45" y="33"/>
                        <a:pt x="45" y="33"/>
                      </a:cubicBezTo>
                      <a:cubicBezTo>
                        <a:pt x="45" y="34"/>
                        <a:pt x="45" y="34"/>
                        <a:pt x="45" y="34"/>
                      </a:cubicBezTo>
                      <a:cubicBezTo>
                        <a:pt x="45" y="34"/>
                        <a:pt x="45" y="34"/>
                        <a:pt x="45" y="34"/>
                      </a:cubicBezTo>
                      <a:cubicBezTo>
                        <a:pt x="46" y="34"/>
                        <a:pt x="46" y="34"/>
                        <a:pt x="46" y="34"/>
                      </a:cubicBezTo>
                      <a:cubicBezTo>
                        <a:pt x="45" y="35"/>
                        <a:pt x="45" y="35"/>
                        <a:pt x="45" y="35"/>
                      </a:cubicBezTo>
                      <a:cubicBezTo>
                        <a:pt x="46" y="35"/>
                        <a:pt x="46" y="35"/>
                        <a:pt x="46" y="35"/>
                      </a:cubicBezTo>
                      <a:cubicBezTo>
                        <a:pt x="46" y="36"/>
                        <a:pt x="46" y="36"/>
                        <a:pt x="46" y="36"/>
                      </a:cubicBezTo>
                      <a:cubicBezTo>
                        <a:pt x="46" y="36"/>
                        <a:pt x="46" y="36"/>
                        <a:pt x="46" y="36"/>
                      </a:cubicBezTo>
                      <a:cubicBezTo>
                        <a:pt x="46" y="36"/>
                        <a:pt x="46" y="36"/>
                        <a:pt x="46" y="36"/>
                      </a:cubicBezTo>
                      <a:cubicBezTo>
                        <a:pt x="46" y="36"/>
                        <a:pt x="46" y="36"/>
                        <a:pt x="46" y="36"/>
                      </a:cubicBezTo>
                      <a:cubicBezTo>
                        <a:pt x="46" y="35"/>
                        <a:pt x="46" y="35"/>
                        <a:pt x="46" y="35"/>
                      </a:cubicBezTo>
                      <a:cubicBezTo>
                        <a:pt x="46" y="36"/>
                        <a:pt x="46" y="36"/>
                        <a:pt x="46" y="36"/>
                      </a:cubicBezTo>
                      <a:cubicBezTo>
                        <a:pt x="46" y="37"/>
                        <a:pt x="46" y="37"/>
                        <a:pt x="46" y="37"/>
                      </a:cubicBezTo>
                      <a:cubicBezTo>
                        <a:pt x="46" y="37"/>
                        <a:pt x="46" y="37"/>
                        <a:pt x="46" y="37"/>
                      </a:cubicBezTo>
                      <a:cubicBezTo>
                        <a:pt x="46" y="37"/>
                        <a:pt x="46" y="37"/>
                        <a:pt x="46" y="37"/>
                      </a:cubicBezTo>
                      <a:cubicBezTo>
                        <a:pt x="46" y="38"/>
                        <a:pt x="46" y="38"/>
                        <a:pt x="46" y="38"/>
                      </a:cubicBezTo>
                      <a:cubicBezTo>
                        <a:pt x="46" y="38"/>
                        <a:pt x="46" y="38"/>
                        <a:pt x="46" y="38"/>
                      </a:cubicBezTo>
                      <a:cubicBezTo>
                        <a:pt x="46" y="39"/>
                        <a:pt x="46" y="39"/>
                        <a:pt x="46" y="39"/>
                      </a:cubicBezTo>
                      <a:cubicBezTo>
                        <a:pt x="45" y="39"/>
                        <a:pt x="45" y="39"/>
                        <a:pt x="45" y="39"/>
                      </a:cubicBezTo>
                      <a:cubicBezTo>
                        <a:pt x="44" y="39"/>
                        <a:pt x="44" y="39"/>
                        <a:pt x="44" y="39"/>
                      </a:cubicBezTo>
                      <a:cubicBezTo>
                        <a:pt x="44" y="39"/>
                        <a:pt x="44" y="39"/>
                        <a:pt x="44" y="39"/>
                      </a:cubicBezTo>
                      <a:cubicBezTo>
                        <a:pt x="43" y="39"/>
                        <a:pt x="43" y="39"/>
                        <a:pt x="43" y="39"/>
                      </a:cubicBezTo>
                      <a:cubicBezTo>
                        <a:pt x="43" y="40"/>
                        <a:pt x="43" y="40"/>
                        <a:pt x="43" y="40"/>
                      </a:cubicBezTo>
                      <a:cubicBezTo>
                        <a:pt x="43" y="40"/>
                        <a:pt x="43" y="40"/>
                        <a:pt x="43" y="40"/>
                      </a:cubicBezTo>
                      <a:cubicBezTo>
                        <a:pt x="41" y="41"/>
                        <a:pt x="41" y="41"/>
                        <a:pt x="41" y="41"/>
                      </a:cubicBezTo>
                      <a:cubicBezTo>
                        <a:pt x="41" y="42"/>
                        <a:pt x="41" y="42"/>
                        <a:pt x="41" y="42"/>
                      </a:cubicBezTo>
                      <a:cubicBezTo>
                        <a:pt x="40" y="42"/>
                        <a:pt x="40" y="42"/>
                        <a:pt x="40" y="42"/>
                      </a:cubicBezTo>
                      <a:cubicBezTo>
                        <a:pt x="40" y="44"/>
                        <a:pt x="40" y="44"/>
                        <a:pt x="40" y="44"/>
                      </a:cubicBezTo>
                      <a:cubicBezTo>
                        <a:pt x="40" y="44"/>
                        <a:pt x="40" y="44"/>
                        <a:pt x="40" y="44"/>
                      </a:cubicBezTo>
                      <a:cubicBezTo>
                        <a:pt x="39" y="43"/>
                        <a:pt x="39" y="43"/>
                        <a:pt x="39" y="43"/>
                      </a:cubicBezTo>
                      <a:cubicBezTo>
                        <a:pt x="39" y="44"/>
                        <a:pt x="39" y="44"/>
                        <a:pt x="39" y="44"/>
                      </a:cubicBezTo>
                      <a:cubicBezTo>
                        <a:pt x="39" y="44"/>
                        <a:pt x="39" y="44"/>
                        <a:pt x="39" y="44"/>
                      </a:cubicBezTo>
                      <a:cubicBezTo>
                        <a:pt x="39" y="44"/>
                        <a:pt x="39" y="44"/>
                        <a:pt x="39" y="44"/>
                      </a:cubicBezTo>
                      <a:cubicBezTo>
                        <a:pt x="37" y="45"/>
                        <a:pt x="37" y="45"/>
                        <a:pt x="37" y="45"/>
                      </a:cubicBezTo>
                      <a:cubicBezTo>
                        <a:pt x="37" y="45"/>
                        <a:pt x="37" y="45"/>
                        <a:pt x="37" y="45"/>
                      </a:cubicBezTo>
                      <a:cubicBezTo>
                        <a:pt x="37" y="45"/>
                        <a:pt x="37" y="45"/>
                        <a:pt x="37" y="45"/>
                      </a:cubicBezTo>
                      <a:cubicBezTo>
                        <a:pt x="37" y="45"/>
                        <a:pt x="37" y="45"/>
                        <a:pt x="37" y="45"/>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6" y="46"/>
                        <a:pt x="36" y="46"/>
                        <a:pt x="36" y="46"/>
                      </a:cubicBezTo>
                      <a:cubicBezTo>
                        <a:pt x="36" y="46"/>
                        <a:pt x="36" y="46"/>
                        <a:pt x="36" y="46"/>
                      </a:cubicBezTo>
                      <a:cubicBezTo>
                        <a:pt x="36" y="46"/>
                        <a:pt x="36" y="46"/>
                        <a:pt x="36" y="46"/>
                      </a:cubicBezTo>
                      <a:cubicBezTo>
                        <a:pt x="31" y="46"/>
                        <a:pt x="31" y="46"/>
                        <a:pt x="31" y="46"/>
                      </a:cubicBezTo>
                      <a:cubicBezTo>
                        <a:pt x="30" y="47"/>
                        <a:pt x="30" y="47"/>
                        <a:pt x="30" y="47"/>
                      </a:cubicBezTo>
                      <a:cubicBezTo>
                        <a:pt x="29" y="48"/>
                        <a:pt x="29" y="48"/>
                        <a:pt x="29" y="48"/>
                      </a:cubicBezTo>
                      <a:cubicBezTo>
                        <a:pt x="28" y="48"/>
                        <a:pt x="28" y="48"/>
                        <a:pt x="28" y="48"/>
                      </a:cubicBezTo>
                      <a:cubicBezTo>
                        <a:pt x="27" y="48"/>
                        <a:pt x="27" y="48"/>
                        <a:pt x="27" y="48"/>
                      </a:cubicBezTo>
                      <a:cubicBezTo>
                        <a:pt x="26" y="47"/>
                        <a:pt x="26" y="47"/>
                        <a:pt x="26" y="47"/>
                      </a:cubicBezTo>
                      <a:cubicBezTo>
                        <a:pt x="26" y="47"/>
                        <a:pt x="26" y="47"/>
                        <a:pt x="26" y="47"/>
                      </a:cubicBezTo>
                      <a:cubicBezTo>
                        <a:pt x="26" y="47"/>
                        <a:pt x="26" y="47"/>
                        <a:pt x="26" y="47"/>
                      </a:cubicBezTo>
                      <a:cubicBezTo>
                        <a:pt x="26" y="47"/>
                        <a:pt x="26" y="47"/>
                        <a:pt x="26" y="47"/>
                      </a:cubicBezTo>
                      <a:cubicBezTo>
                        <a:pt x="25" y="47"/>
                        <a:pt x="25" y="47"/>
                        <a:pt x="25" y="47"/>
                      </a:cubicBezTo>
                      <a:cubicBezTo>
                        <a:pt x="20" y="47"/>
                        <a:pt x="20" y="47"/>
                        <a:pt x="20" y="47"/>
                      </a:cubicBezTo>
                      <a:cubicBezTo>
                        <a:pt x="18" y="47"/>
                        <a:pt x="18" y="47"/>
                        <a:pt x="18" y="47"/>
                      </a:cubicBezTo>
                      <a:cubicBezTo>
                        <a:pt x="16" y="47"/>
                        <a:pt x="16" y="47"/>
                        <a:pt x="16" y="47"/>
                      </a:cubicBezTo>
                      <a:cubicBezTo>
                        <a:pt x="12" y="49"/>
                        <a:pt x="12" y="49"/>
                        <a:pt x="12" y="49"/>
                      </a:cubicBezTo>
                      <a:cubicBezTo>
                        <a:pt x="11" y="50"/>
                        <a:pt x="11" y="50"/>
                        <a:pt x="11" y="50"/>
                      </a:cubicBezTo>
                      <a:cubicBezTo>
                        <a:pt x="10" y="50"/>
                        <a:pt x="10" y="50"/>
                        <a:pt x="10" y="50"/>
                      </a:cubicBezTo>
                      <a:cubicBezTo>
                        <a:pt x="8" y="51"/>
                        <a:pt x="8" y="51"/>
                        <a:pt x="8" y="51"/>
                      </a:cubicBezTo>
                      <a:cubicBezTo>
                        <a:pt x="7" y="52"/>
                        <a:pt x="7" y="52"/>
                        <a:pt x="7" y="52"/>
                      </a:cubicBezTo>
                      <a:cubicBezTo>
                        <a:pt x="7" y="52"/>
                        <a:pt x="7" y="52"/>
                        <a:pt x="7" y="52"/>
                      </a:cubicBezTo>
                      <a:cubicBezTo>
                        <a:pt x="7" y="52"/>
                        <a:pt x="7" y="52"/>
                        <a:pt x="7" y="52"/>
                      </a:cubicBezTo>
                      <a:cubicBezTo>
                        <a:pt x="7" y="54"/>
                        <a:pt x="7" y="54"/>
                        <a:pt x="7" y="54"/>
                      </a:cubicBezTo>
                      <a:cubicBezTo>
                        <a:pt x="7" y="54"/>
                        <a:pt x="7" y="54"/>
                        <a:pt x="7" y="54"/>
                      </a:cubicBezTo>
                      <a:cubicBezTo>
                        <a:pt x="7" y="54"/>
                        <a:pt x="7" y="54"/>
                        <a:pt x="7" y="54"/>
                      </a:cubicBezTo>
                      <a:cubicBezTo>
                        <a:pt x="7" y="54"/>
                        <a:pt x="7" y="54"/>
                        <a:pt x="7" y="54"/>
                      </a:cubicBezTo>
                      <a:cubicBezTo>
                        <a:pt x="7" y="55"/>
                        <a:pt x="7" y="55"/>
                        <a:pt x="7" y="55"/>
                      </a:cubicBezTo>
                      <a:cubicBezTo>
                        <a:pt x="7" y="55"/>
                        <a:pt x="7" y="55"/>
                        <a:pt x="7" y="55"/>
                      </a:cubicBezTo>
                      <a:cubicBezTo>
                        <a:pt x="7" y="55"/>
                        <a:pt x="7" y="55"/>
                        <a:pt x="7" y="55"/>
                      </a:cubicBezTo>
                      <a:cubicBezTo>
                        <a:pt x="7" y="55"/>
                        <a:pt x="7" y="55"/>
                        <a:pt x="7" y="55"/>
                      </a:cubicBezTo>
                      <a:cubicBezTo>
                        <a:pt x="8" y="55"/>
                        <a:pt x="8" y="55"/>
                        <a:pt x="8" y="55"/>
                      </a:cubicBezTo>
                      <a:cubicBezTo>
                        <a:pt x="10" y="55"/>
                        <a:pt x="10" y="55"/>
                        <a:pt x="10" y="55"/>
                      </a:cubicBezTo>
                      <a:cubicBezTo>
                        <a:pt x="10" y="56"/>
                        <a:pt x="10" y="56"/>
                        <a:pt x="10" y="56"/>
                      </a:cubicBezTo>
                      <a:cubicBezTo>
                        <a:pt x="10" y="56"/>
                        <a:pt x="10" y="56"/>
                        <a:pt x="10" y="56"/>
                      </a:cubicBezTo>
                      <a:cubicBezTo>
                        <a:pt x="10" y="57"/>
                        <a:pt x="10" y="57"/>
                        <a:pt x="10" y="57"/>
                      </a:cubicBezTo>
                      <a:cubicBezTo>
                        <a:pt x="10" y="57"/>
                        <a:pt x="10" y="57"/>
                        <a:pt x="10" y="57"/>
                      </a:cubicBezTo>
                      <a:cubicBezTo>
                        <a:pt x="10" y="57"/>
                        <a:pt x="10" y="57"/>
                        <a:pt x="10" y="57"/>
                      </a:cubicBezTo>
                      <a:cubicBezTo>
                        <a:pt x="10" y="58"/>
                        <a:pt x="10" y="58"/>
                        <a:pt x="10" y="58"/>
                      </a:cubicBezTo>
                      <a:cubicBezTo>
                        <a:pt x="10" y="58"/>
                        <a:pt x="10" y="58"/>
                        <a:pt x="10" y="58"/>
                      </a:cubicBezTo>
                      <a:cubicBezTo>
                        <a:pt x="11" y="58"/>
                        <a:pt x="11" y="58"/>
                        <a:pt x="11" y="58"/>
                      </a:cubicBezTo>
                      <a:cubicBezTo>
                        <a:pt x="11" y="59"/>
                        <a:pt x="11" y="59"/>
                        <a:pt x="11" y="59"/>
                      </a:cubicBezTo>
                      <a:cubicBezTo>
                        <a:pt x="11" y="59"/>
                        <a:pt x="11" y="59"/>
                        <a:pt x="11" y="59"/>
                      </a:cubicBezTo>
                      <a:cubicBezTo>
                        <a:pt x="11" y="59"/>
                        <a:pt x="11" y="59"/>
                        <a:pt x="11" y="59"/>
                      </a:cubicBezTo>
                      <a:cubicBezTo>
                        <a:pt x="11" y="60"/>
                        <a:pt x="11" y="60"/>
                        <a:pt x="11" y="60"/>
                      </a:cubicBezTo>
                      <a:cubicBezTo>
                        <a:pt x="11" y="60"/>
                        <a:pt x="11" y="60"/>
                        <a:pt x="11" y="60"/>
                      </a:cubicBezTo>
                      <a:cubicBezTo>
                        <a:pt x="11" y="61"/>
                        <a:pt x="11" y="61"/>
                        <a:pt x="11" y="61"/>
                      </a:cubicBezTo>
                      <a:cubicBezTo>
                        <a:pt x="11" y="61"/>
                        <a:pt x="11" y="61"/>
                        <a:pt x="11" y="61"/>
                      </a:cubicBezTo>
                      <a:cubicBezTo>
                        <a:pt x="11" y="61"/>
                        <a:pt x="11" y="61"/>
                        <a:pt x="11" y="61"/>
                      </a:cubicBezTo>
                      <a:cubicBezTo>
                        <a:pt x="11" y="61"/>
                        <a:pt x="11" y="61"/>
                        <a:pt x="11" y="61"/>
                      </a:cubicBezTo>
                      <a:cubicBezTo>
                        <a:pt x="10" y="62"/>
                        <a:pt x="10" y="62"/>
                        <a:pt x="10" y="62"/>
                      </a:cubicBezTo>
                      <a:cubicBezTo>
                        <a:pt x="9" y="63"/>
                        <a:pt x="9" y="63"/>
                        <a:pt x="9" y="63"/>
                      </a:cubicBezTo>
                      <a:cubicBezTo>
                        <a:pt x="9" y="63"/>
                        <a:pt x="9" y="63"/>
                        <a:pt x="9" y="63"/>
                      </a:cubicBezTo>
                      <a:cubicBezTo>
                        <a:pt x="9" y="64"/>
                        <a:pt x="9" y="64"/>
                        <a:pt x="9" y="64"/>
                      </a:cubicBezTo>
                      <a:cubicBezTo>
                        <a:pt x="9" y="64"/>
                        <a:pt x="9" y="64"/>
                        <a:pt x="9" y="64"/>
                      </a:cubicBezTo>
                      <a:cubicBezTo>
                        <a:pt x="8" y="65"/>
                        <a:pt x="8" y="65"/>
                        <a:pt x="8" y="65"/>
                      </a:cubicBezTo>
                      <a:cubicBezTo>
                        <a:pt x="8" y="65"/>
                        <a:pt x="8" y="65"/>
                        <a:pt x="8" y="65"/>
                      </a:cubicBezTo>
                      <a:cubicBezTo>
                        <a:pt x="8" y="65"/>
                        <a:pt x="8" y="65"/>
                        <a:pt x="8" y="65"/>
                      </a:cubicBezTo>
                      <a:cubicBezTo>
                        <a:pt x="8" y="66"/>
                        <a:pt x="8" y="66"/>
                        <a:pt x="8" y="66"/>
                      </a:cubicBezTo>
                      <a:cubicBezTo>
                        <a:pt x="8" y="66"/>
                        <a:pt x="8" y="66"/>
                        <a:pt x="8" y="66"/>
                      </a:cubicBezTo>
                      <a:cubicBezTo>
                        <a:pt x="8" y="66"/>
                        <a:pt x="8" y="66"/>
                        <a:pt x="8" y="66"/>
                      </a:cubicBezTo>
                      <a:cubicBezTo>
                        <a:pt x="7" y="66"/>
                        <a:pt x="7" y="66"/>
                        <a:pt x="7" y="66"/>
                      </a:cubicBezTo>
                      <a:cubicBezTo>
                        <a:pt x="7" y="67"/>
                        <a:pt x="7" y="67"/>
                        <a:pt x="7" y="67"/>
                      </a:cubicBezTo>
                      <a:cubicBezTo>
                        <a:pt x="6" y="67"/>
                        <a:pt x="6" y="67"/>
                        <a:pt x="6" y="67"/>
                      </a:cubicBezTo>
                      <a:cubicBezTo>
                        <a:pt x="5" y="68"/>
                        <a:pt x="5" y="68"/>
                        <a:pt x="5" y="68"/>
                      </a:cubicBezTo>
                      <a:cubicBezTo>
                        <a:pt x="5" y="68"/>
                        <a:pt x="5" y="68"/>
                        <a:pt x="5" y="68"/>
                      </a:cubicBezTo>
                      <a:cubicBezTo>
                        <a:pt x="5" y="68"/>
                        <a:pt x="5" y="68"/>
                        <a:pt x="5" y="68"/>
                      </a:cubicBezTo>
                      <a:cubicBezTo>
                        <a:pt x="5" y="68"/>
                        <a:pt x="5" y="68"/>
                        <a:pt x="5" y="68"/>
                      </a:cubicBezTo>
                      <a:cubicBezTo>
                        <a:pt x="5" y="68"/>
                        <a:pt x="5" y="68"/>
                        <a:pt x="5" y="68"/>
                      </a:cubicBezTo>
                      <a:cubicBezTo>
                        <a:pt x="5" y="69"/>
                        <a:pt x="5" y="69"/>
                        <a:pt x="5" y="69"/>
                      </a:cubicBezTo>
                      <a:cubicBezTo>
                        <a:pt x="4" y="70"/>
                        <a:pt x="4" y="70"/>
                        <a:pt x="4" y="70"/>
                      </a:cubicBezTo>
                      <a:cubicBezTo>
                        <a:pt x="3" y="70"/>
                        <a:pt x="3" y="70"/>
                        <a:pt x="3" y="70"/>
                      </a:cubicBezTo>
                      <a:cubicBezTo>
                        <a:pt x="3" y="71"/>
                        <a:pt x="3" y="71"/>
                        <a:pt x="3" y="71"/>
                      </a:cubicBezTo>
                      <a:cubicBezTo>
                        <a:pt x="3" y="71"/>
                        <a:pt x="3" y="71"/>
                        <a:pt x="3" y="71"/>
                      </a:cubicBezTo>
                      <a:cubicBezTo>
                        <a:pt x="2" y="72"/>
                        <a:pt x="2" y="72"/>
                        <a:pt x="2" y="72"/>
                      </a:cubicBezTo>
                      <a:cubicBezTo>
                        <a:pt x="1" y="73"/>
                        <a:pt x="1" y="73"/>
                        <a:pt x="1" y="73"/>
                      </a:cubicBezTo>
                      <a:cubicBezTo>
                        <a:pt x="1" y="73"/>
                        <a:pt x="1" y="73"/>
                        <a:pt x="1" y="73"/>
                      </a:cubicBezTo>
                      <a:cubicBezTo>
                        <a:pt x="1" y="73"/>
                        <a:pt x="1" y="73"/>
                        <a:pt x="1" y="73"/>
                      </a:cubicBezTo>
                      <a:cubicBezTo>
                        <a:pt x="0" y="73"/>
                        <a:pt x="0" y="73"/>
                        <a:pt x="0" y="73"/>
                      </a:cubicBezTo>
                      <a:cubicBezTo>
                        <a:pt x="1" y="75"/>
                        <a:pt x="1" y="77"/>
                        <a:pt x="1" y="79"/>
                      </a:cubicBezTo>
                      <a:cubicBezTo>
                        <a:pt x="23" y="75"/>
                        <a:pt x="44" y="70"/>
                        <a:pt x="66" y="65"/>
                      </a:cubicBezTo>
                      <a:cubicBezTo>
                        <a:pt x="66" y="66"/>
                        <a:pt x="66" y="66"/>
                        <a:pt x="66" y="66"/>
                      </a:cubicBezTo>
                      <a:cubicBezTo>
                        <a:pt x="66" y="66"/>
                        <a:pt x="66" y="66"/>
                        <a:pt x="66" y="66"/>
                      </a:cubicBezTo>
                      <a:cubicBezTo>
                        <a:pt x="66" y="66"/>
                        <a:pt x="66" y="66"/>
                        <a:pt x="66" y="66"/>
                      </a:cubicBezTo>
                      <a:cubicBezTo>
                        <a:pt x="67" y="66"/>
                        <a:pt x="67" y="66"/>
                        <a:pt x="67" y="66"/>
                      </a:cubicBezTo>
                      <a:cubicBezTo>
                        <a:pt x="67" y="66"/>
                        <a:pt x="67" y="66"/>
                        <a:pt x="67" y="66"/>
                      </a:cubicBezTo>
                      <a:cubicBezTo>
                        <a:pt x="67" y="67"/>
                        <a:pt x="67" y="67"/>
                        <a:pt x="67" y="67"/>
                      </a:cubicBezTo>
                      <a:cubicBezTo>
                        <a:pt x="67" y="67"/>
                        <a:pt x="67" y="67"/>
                        <a:pt x="67" y="67"/>
                      </a:cubicBezTo>
                      <a:cubicBezTo>
                        <a:pt x="68" y="67"/>
                        <a:pt x="68" y="67"/>
                        <a:pt x="68" y="67"/>
                      </a:cubicBezTo>
                      <a:cubicBezTo>
                        <a:pt x="68" y="67"/>
                        <a:pt x="68" y="67"/>
                        <a:pt x="68" y="67"/>
                      </a:cubicBezTo>
                      <a:cubicBezTo>
                        <a:pt x="69" y="67"/>
                        <a:pt x="69" y="67"/>
                        <a:pt x="69" y="67"/>
                      </a:cubicBezTo>
                      <a:cubicBezTo>
                        <a:pt x="69" y="67"/>
                        <a:pt x="69" y="67"/>
                        <a:pt x="69" y="67"/>
                      </a:cubicBezTo>
                      <a:cubicBezTo>
                        <a:pt x="69" y="67"/>
                        <a:pt x="69" y="67"/>
                        <a:pt x="69" y="67"/>
                      </a:cubicBezTo>
                      <a:cubicBezTo>
                        <a:pt x="70" y="68"/>
                        <a:pt x="70" y="68"/>
                        <a:pt x="70" y="68"/>
                      </a:cubicBezTo>
                      <a:cubicBezTo>
                        <a:pt x="70" y="68"/>
                        <a:pt x="70" y="68"/>
                        <a:pt x="70" y="68"/>
                      </a:cubicBezTo>
                      <a:cubicBezTo>
                        <a:pt x="70" y="68"/>
                        <a:pt x="70" y="68"/>
                        <a:pt x="70" y="68"/>
                      </a:cubicBezTo>
                      <a:cubicBezTo>
                        <a:pt x="70" y="68"/>
                        <a:pt x="70" y="68"/>
                        <a:pt x="70" y="68"/>
                      </a:cubicBezTo>
                      <a:cubicBezTo>
                        <a:pt x="70" y="68"/>
                        <a:pt x="70" y="68"/>
                        <a:pt x="70" y="68"/>
                      </a:cubicBezTo>
                      <a:cubicBezTo>
                        <a:pt x="70" y="69"/>
                        <a:pt x="70" y="69"/>
                        <a:pt x="70" y="69"/>
                      </a:cubicBezTo>
                      <a:cubicBezTo>
                        <a:pt x="70" y="69"/>
                        <a:pt x="70" y="69"/>
                        <a:pt x="70" y="69"/>
                      </a:cubicBezTo>
                      <a:cubicBezTo>
                        <a:pt x="71" y="69"/>
                        <a:pt x="71" y="69"/>
                        <a:pt x="71" y="69"/>
                      </a:cubicBezTo>
                      <a:cubicBezTo>
                        <a:pt x="71" y="69"/>
                        <a:pt x="71" y="69"/>
                        <a:pt x="71" y="69"/>
                      </a:cubicBezTo>
                      <a:cubicBezTo>
                        <a:pt x="71" y="69"/>
                        <a:pt x="71" y="69"/>
                        <a:pt x="71" y="69"/>
                      </a:cubicBezTo>
                      <a:cubicBezTo>
                        <a:pt x="71" y="70"/>
                        <a:pt x="71" y="70"/>
                        <a:pt x="71" y="70"/>
                      </a:cubicBezTo>
                      <a:cubicBezTo>
                        <a:pt x="71" y="70"/>
                        <a:pt x="71" y="70"/>
                        <a:pt x="71" y="70"/>
                      </a:cubicBezTo>
                      <a:cubicBezTo>
                        <a:pt x="71" y="70"/>
                        <a:pt x="71" y="70"/>
                        <a:pt x="71" y="70"/>
                      </a:cubicBezTo>
                      <a:cubicBezTo>
                        <a:pt x="71" y="71"/>
                        <a:pt x="71" y="71"/>
                        <a:pt x="71" y="71"/>
                      </a:cubicBezTo>
                      <a:cubicBezTo>
                        <a:pt x="71" y="72"/>
                        <a:pt x="71" y="72"/>
                        <a:pt x="71" y="72"/>
                      </a:cubicBezTo>
                      <a:cubicBezTo>
                        <a:pt x="71" y="72"/>
                        <a:pt x="71" y="72"/>
                        <a:pt x="71" y="72"/>
                      </a:cubicBezTo>
                      <a:cubicBezTo>
                        <a:pt x="71" y="72"/>
                        <a:pt x="71" y="72"/>
                        <a:pt x="71" y="72"/>
                      </a:cubicBezTo>
                      <a:cubicBezTo>
                        <a:pt x="73" y="74"/>
                        <a:pt x="73" y="74"/>
                        <a:pt x="73" y="74"/>
                      </a:cubicBezTo>
                      <a:cubicBezTo>
                        <a:pt x="73" y="74"/>
                        <a:pt x="73" y="74"/>
                        <a:pt x="73" y="74"/>
                      </a:cubicBezTo>
                      <a:cubicBezTo>
                        <a:pt x="73" y="74"/>
                        <a:pt x="73" y="74"/>
                        <a:pt x="73" y="74"/>
                      </a:cubicBezTo>
                      <a:cubicBezTo>
                        <a:pt x="74" y="74"/>
                        <a:pt x="74" y="74"/>
                        <a:pt x="74" y="74"/>
                      </a:cubicBezTo>
                      <a:cubicBezTo>
                        <a:pt x="74" y="74"/>
                        <a:pt x="74" y="74"/>
                        <a:pt x="74" y="74"/>
                      </a:cubicBezTo>
                      <a:cubicBezTo>
                        <a:pt x="74" y="74"/>
                        <a:pt x="74" y="74"/>
                        <a:pt x="74" y="74"/>
                      </a:cubicBezTo>
                      <a:cubicBezTo>
                        <a:pt x="75" y="74"/>
                        <a:pt x="75" y="74"/>
                        <a:pt x="75" y="74"/>
                      </a:cubicBezTo>
                      <a:cubicBezTo>
                        <a:pt x="75" y="74"/>
                        <a:pt x="75" y="74"/>
                        <a:pt x="75" y="74"/>
                      </a:cubicBezTo>
                      <a:cubicBezTo>
                        <a:pt x="76" y="74"/>
                        <a:pt x="76" y="74"/>
                        <a:pt x="76" y="74"/>
                      </a:cubicBezTo>
                      <a:cubicBezTo>
                        <a:pt x="76" y="74"/>
                        <a:pt x="76" y="74"/>
                        <a:pt x="76" y="74"/>
                      </a:cubicBezTo>
                      <a:cubicBezTo>
                        <a:pt x="76" y="74"/>
                        <a:pt x="76" y="74"/>
                        <a:pt x="76" y="74"/>
                      </a:cubicBezTo>
                      <a:cubicBezTo>
                        <a:pt x="76" y="74"/>
                        <a:pt x="76" y="74"/>
                        <a:pt x="76" y="74"/>
                      </a:cubicBezTo>
                      <a:cubicBezTo>
                        <a:pt x="76" y="74"/>
                        <a:pt x="76" y="74"/>
                        <a:pt x="76" y="74"/>
                      </a:cubicBezTo>
                      <a:cubicBezTo>
                        <a:pt x="77" y="74"/>
                        <a:pt x="77" y="74"/>
                        <a:pt x="77" y="74"/>
                      </a:cubicBezTo>
                      <a:cubicBezTo>
                        <a:pt x="77" y="74"/>
                        <a:pt x="77" y="74"/>
                        <a:pt x="77" y="74"/>
                      </a:cubicBezTo>
                      <a:cubicBezTo>
                        <a:pt x="77" y="74"/>
                        <a:pt x="77" y="74"/>
                        <a:pt x="77" y="74"/>
                      </a:cubicBezTo>
                      <a:cubicBezTo>
                        <a:pt x="77" y="75"/>
                        <a:pt x="77" y="75"/>
                        <a:pt x="77" y="75"/>
                      </a:cubicBezTo>
                      <a:cubicBezTo>
                        <a:pt x="77" y="75"/>
                        <a:pt x="77" y="75"/>
                        <a:pt x="77" y="75"/>
                      </a:cubicBezTo>
                      <a:cubicBezTo>
                        <a:pt x="77" y="75"/>
                        <a:pt x="77" y="75"/>
                        <a:pt x="77" y="75"/>
                      </a:cubicBezTo>
                      <a:cubicBezTo>
                        <a:pt x="78" y="76"/>
                        <a:pt x="78" y="76"/>
                        <a:pt x="78" y="76"/>
                      </a:cubicBezTo>
                      <a:cubicBezTo>
                        <a:pt x="82" y="77"/>
                        <a:pt x="86" y="78"/>
                        <a:pt x="91" y="80"/>
                      </a:cubicBezTo>
                      <a:close/>
                      <a:moveTo>
                        <a:pt x="114" y="73"/>
                      </a:moveTo>
                      <a:cubicBezTo>
                        <a:pt x="114" y="73"/>
                        <a:pt x="114" y="73"/>
                        <a:pt x="114" y="73"/>
                      </a:cubicBezTo>
                      <a:cubicBezTo>
                        <a:pt x="114" y="72"/>
                        <a:pt x="114" y="72"/>
                        <a:pt x="114" y="72"/>
                      </a:cubicBezTo>
                      <a:cubicBezTo>
                        <a:pt x="114" y="72"/>
                        <a:pt x="114" y="72"/>
                        <a:pt x="114" y="72"/>
                      </a:cubicBezTo>
                      <a:cubicBezTo>
                        <a:pt x="114" y="72"/>
                        <a:pt x="114" y="72"/>
                        <a:pt x="114" y="72"/>
                      </a:cubicBezTo>
                      <a:cubicBezTo>
                        <a:pt x="113" y="72"/>
                        <a:pt x="113" y="72"/>
                        <a:pt x="113" y="72"/>
                      </a:cubicBezTo>
                      <a:cubicBezTo>
                        <a:pt x="113" y="72"/>
                        <a:pt x="113" y="72"/>
                        <a:pt x="113" y="72"/>
                      </a:cubicBezTo>
                      <a:cubicBezTo>
                        <a:pt x="113" y="72"/>
                        <a:pt x="113" y="72"/>
                        <a:pt x="113" y="72"/>
                      </a:cubicBezTo>
                      <a:cubicBezTo>
                        <a:pt x="113" y="72"/>
                        <a:pt x="113" y="72"/>
                        <a:pt x="113" y="72"/>
                      </a:cubicBezTo>
                      <a:cubicBezTo>
                        <a:pt x="113" y="73"/>
                        <a:pt x="113" y="73"/>
                        <a:pt x="113" y="73"/>
                      </a:cubicBezTo>
                      <a:cubicBezTo>
                        <a:pt x="113" y="73"/>
                        <a:pt x="113" y="73"/>
                        <a:pt x="113" y="73"/>
                      </a:cubicBezTo>
                      <a:cubicBezTo>
                        <a:pt x="113" y="73"/>
                        <a:pt x="113" y="73"/>
                        <a:pt x="113" y="73"/>
                      </a:cubicBezTo>
                      <a:cubicBezTo>
                        <a:pt x="113" y="73"/>
                        <a:pt x="113" y="73"/>
                        <a:pt x="113" y="73"/>
                      </a:cubicBezTo>
                      <a:cubicBezTo>
                        <a:pt x="113" y="73"/>
                        <a:pt x="113" y="73"/>
                        <a:pt x="113" y="73"/>
                      </a:cubicBezTo>
                      <a:cubicBezTo>
                        <a:pt x="114" y="73"/>
                        <a:pt x="114" y="73"/>
                        <a:pt x="114" y="73"/>
                      </a:cubicBezTo>
                      <a:cubicBezTo>
                        <a:pt x="114" y="73"/>
                        <a:pt x="114" y="73"/>
                        <a:pt x="114" y="73"/>
                      </a:cubicBezTo>
                      <a:cubicBezTo>
                        <a:pt x="114" y="73"/>
                        <a:pt x="114" y="73"/>
                        <a:pt x="114" y="73"/>
                      </a:cubicBezTo>
                      <a:cubicBezTo>
                        <a:pt x="114" y="73"/>
                        <a:pt x="114" y="73"/>
                        <a:pt x="114" y="73"/>
                      </a:cubicBezTo>
                      <a:cubicBezTo>
                        <a:pt x="114" y="73"/>
                        <a:pt x="114" y="73"/>
                        <a:pt x="114" y="73"/>
                      </a:cubicBezTo>
                      <a:cubicBezTo>
                        <a:pt x="114" y="73"/>
                        <a:pt x="114" y="73"/>
                        <a:pt x="114" y="73"/>
                      </a:cubicBezTo>
                      <a:close/>
                      <a:moveTo>
                        <a:pt x="116" y="71"/>
                      </a:moveTo>
                      <a:cubicBezTo>
                        <a:pt x="116" y="72"/>
                        <a:pt x="116" y="72"/>
                        <a:pt x="116" y="72"/>
                      </a:cubicBezTo>
                      <a:cubicBezTo>
                        <a:pt x="116" y="71"/>
                        <a:pt x="116" y="71"/>
                        <a:pt x="116" y="71"/>
                      </a:cubicBezTo>
                      <a:cubicBezTo>
                        <a:pt x="116" y="71"/>
                        <a:pt x="116" y="71"/>
                        <a:pt x="116" y="71"/>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2"/>
                        <a:pt x="117" y="72"/>
                        <a:pt x="117" y="72"/>
                      </a:cubicBezTo>
                      <a:cubicBezTo>
                        <a:pt x="117" y="71"/>
                        <a:pt x="117" y="71"/>
                        <a:pt x="117" y="71"/>
                      </a:cubicBezTo>
                      <a:cubicBezTo>
                        <a:pt x="117" y="71"/>
                        <a:pt x="117" y="71"/>
                        <a:pt x="117" y="71"/>
                      </a:cubicBezTo>
                      <a:cubicBezTo>
                        <a:pt x="117" y="71"/>
                        <a:pt x="117" y="71"/>
                        <a:pt x="117" y="71"/>
                      </a:cubicBezTo>
                      <a:cubicBezTo>
                        <a:pt x="117" y="71"/>
                        <a:pt x="117" y="71"/>
                        <a:pt x="117" y="71"/>
                      </a:cubicBezTo>
                      <a:cubicBezTo>
                        <a:pt x="116" y="71"/>
                        <a:pt x="116" y="71"/>
                        <a:pt x="116" y="71"/>
                      </a:cubicBezTo>
                      <a:cubicBezTo>
                        <a:pt x="116" y="71"/>
                        <a:pt x="116" y="71"/>
                        <a:pt x="116" y="71"/>
                      </a:cubicBezTo>
                      <a:cubicBezTo>
                        <a:pt x="116" y="71"/>
                        <a:pt x="116" y="71"/>
                        <a:pt x="116" y="71"/>
                      </a:cubicBezTo>
                      <a:cubicBezTo>
                        <a:pt x="116" y="71"/>
                        <a:pt x="116" y="71"/>
                        <a:pt x="116" y="71"/>
                      </a:cubicBezTo>
                      <a:close/>
                      <a:moveTo>
                        <a:pt x="91" y="85"/>
                      </a:moveTo>
                      <a:cubicBezTo>
                        <a:pt x="91" y="85"/>
                        <a:pt x="91" y="85"/>
                        <a:pt x="91" y="85"/>
                      </a:cubicBezTo>
                      <a:cubicBezTo>
                        <a:pt x="91" y="85"/>
                        <a:pt x="91" y="85"/>
                        <a:pt x="91" y="85"/>
                      </a:cubicBezTo>
                      <a:cubicBezTo>
                        <a:pt x="91" y="84"/>
                        <a:pt x="91" y="84"/>
                        <a:pt x="91" y="84"/>
                      </a:cubicBezTo>
                      <a:cubicBezTo>
                        <a:pt x="91" y="84"/>
                        <a:pt x="91" y="84"/>
                        <a:pt x="91" y="84"/>
                      </a:cubicBezTo>
                      <a:cubicBezTo>
                        <a:pt x="91" y="83"/>
                        <a:pt x="91" y="83"/>
                        <a:pt x="91" y="83"/>
                      </a:cubicBezTo>
                      <a:cubicBezTo>
                        <a:pt x="91" y="83"/>
                        <a:pt x="91" y="83"/>
                        <a:pt x="91" y="83"/>
                      </a:cubicBezTo>
                      <a:cubicBezTo>
                        <a:pt x="91" y="83"/>
                        <a:pt x="91" y="83"/>
                        <a:pt x="91" y="83"/>
                      </a:cubicBezTo>
                      <a:cubicBezTo>
                        <a:pt x="91" y="82"/>
                        <a:pt x="91" y="82"/>
                        <a:pt x="91" y="82"/>
                      </a:cubicBezTo>
                      <a:cubicBezTo>
                        <a:pt x="91" y="82"/>
                        <a:pt x="91" y="82"/>
                        <a:pt x="91" y="82"/>
                      </a:cubicBezTo>
                      <a:cubicBezTo>
                        <a:pt x="91" y="82"/>
                        <a:pt x="91" y="82"/>
                        <a:pt x="91" y="82"/>
                      </a:cubicBezTo>
                      <a:cubicBezTo>
                        <a:pt x="91" y="82"/>
                        <a:pt x="91" y="82"/>
                        <a:pt x="91" y="82"/>
                      </a:cubicBezTo>
                      <a:cubicBezTo>
                        <a:pt x="91" y="83"/>
                        <a:pt x="91" y="83"/>
                        <a:pt x="91" y="83"/>
                      </a:cubicBezTo>
                      <a:cubicBezTo>
                        <a:pt x="91" y="84"/>
                        <a:pt x="91" y="84"/>
                        <a:pt x="91" y="84"/>
                      </a:cubicBezTo>
                      <a:cubicBezTo>
                        <a:pt x="90" y="85"/>
                        <a:pt x="90" y="85"/>
                        <a:pt x="90" y="85"/>
                      </a:cubicBezTo>
                      <a:cubicBezTo>
                        <a:pt x="90" y="85"/>
                        <a:pt x="90" y="85"/>
                        <a:pt x="90" y="85"/>
                      </a:cubicBezTo>
                      <a:cubicBezTo>
                        <a:pt x="91" y="86"/>
                        <a:pt x="91" y="86"/>
                        <a:pt x="91" y="86"/>
                      </a:cubicBezTo>
                      <a:cubicBezTo>
                        <a:pt x="91" y="86"/>
                        <a:pt x="91" y="86"/>
                        <a:pt x="91" y="86"/>
                      </a:cubicBezTo>
                      <a:lnTo>
                        <a:pt x="91" y="85"/>
                      </a:lnTo>
                      <a:close/>
                      <a:moveTo>
                        <a:pt x="102" y="84"/>
                      </a:moveTo>
                      <a:cubicBezTo>
                        <a:pt x="102" y="84"/>
                        <a:pt x="102" y="84"/>
                        <a:pt x="102" y="84"/>
                      </a:cubicBezTo>
                      <a:cubicBezTo>
                        <a:pt x="101" y="84"/>
                        <a:pt x="101" y="84"/>
                        <a:pt x="101" y="84"/>
                      </a:cubicBezTo>
                      <a:cubicBezTo>
                        <a:pt x="101" y="85"/>
                        <a:pt x="101" y="85"/>
                        <a:pt x="101" y="85"/>
                      </a:cubicBezTo>
                      <a:cubicBezTo>
                        <a:pt x="100" y="85"/>
                        <a:pt x="100" y="85"/>
                        <a:pt x="100" y="85"/>
                      </a:cubicBezTo>
                      <a:cubicBezTo>
                        <a:pt x="100" y="85"/>
                        <a:pt x="100" y="85"/>
                        <a:pt x="100" y="85"/>
                      </a:cubicBezTo>
                      <a:cubicBezTo>
                        <a:pt x="100" y="85"/>
                        <a:pt x="100" y="85"/>
                        <a:pt x="100" y="85"/>
                      </a:cubicBezTo>
                      <a:cubicBezTo>
                        <a:pt x="99" y="85"/>
                        <a:pt x="99" y="85"/>
                        <a:pt x="99" y="85"/>
                      </a:cubicBezTo>
                      <a:cubicBezTo>
                        <a:pt x="98" y="86"/>
                        <a:pt x="98" y="86"/>
                        <a:pt x="98" y="86"/>
                      </a:cubicBezTo>
                      <a:cubicBezTo>
                        <a:pt x="98" y="87"/>
                        <a:pt x="98" y="87"/>
                        <a:pt x="98" y="87"/>
                      </a:cubicBezTo>
                      <a:cubicBezTo>
                        <a:pt x="100" y="85"/>
                        <a:pt x="100" y="85"/>
                        <a:pt x="100" y="85"/>
                      </a:cubicBezTo>
                      <a:cubicBezTo>
                        <a:pt x="101" y="85"/>
                        <a:pt x="101" y="85"/>
                        <a:pt x="101" y="85"/>
                      </a:cubicBezTo>
                      <a:cubicBezTo>
                        <a:pt x="102" y="84"/>
                        <a:pt x="102" y="84"/>
                        <a:pt x="102" y="84"/>
                      </a:cubicBezTo>
                      <a:close/>
                      <a:moveTo>
                        <a:pt x="8" y="57"/>
                      </a:moveTo>
                      <a:cubicBezTo>
                        <a:pt x="9" y="57"/>
                        <a:pt x="9" y="57"/>
                        <a:pt x="9" y="57"/>
                      </a:cubicBezTo>
                      <a:cubicBezTo>
                        <a:pt x="9" y="57"/>
                        <a:pt x="9" y="57"/>
                        <a:pt x="9" y="57"/>
                      </a:cubicBezTo>
                      <a:cubicBezTo>
                        <a:pt x="9" y="57"/>
                        <a:pt x="9" y="57"/>
                        <a:pt x="9" y="57"/>
                      </a:cubicBezTo>
                      <a:cubicBezTo>
                        <a:pt x="9" y="57"/>
                        <a:pt x="9" y="57"/>
                        <a:pt x="9" y="57"/>
                      </a:cubicBezTo>
                      <a:cubicBezTo>
                        <a:pt x="10" y="56"/>
                        <a:pt x="10" y="56"/>
                        <a:pt x="10" y="56"/>
                      </a:cubicBezTo>
                      <a:cubicBezTo>
                        <a:pt x="10" y="56"/>
                        <a:pt x="10" y="56"/>
                        <a:pt x="10" y="56"/>
                      </a:cubicBezTo>
                      <a:cubicBezTo>
                        <a:pt x="10" y="56"/>
                        <a:pt x="10" y="56"/>
                        <a:pt x="10" y="56"/>
                      </a:cubicBezTo>
                      <a:cubicBezTo>
                        <a:pt x="9" y="55"/>
                        <a:pt x="9" y="55"/>
                        <a:pt x="9" y="55"/>
                      </a:cubicBezTo>
                      <a:cubicBezTo>
                        <a:pt x="9" y="55"/>
                        <a:pt x="9" y="55"/>
                        <a:pt x="9" y="55"/>
                      </a:cubicBezTo>
                      <a:cubicBezTo>
                        <a:pt x="9" y="56"/>
                        <a:pt x="9" y="56"/>
                        <a:pt x="9" y="56"/>
                      </a:cubicBezTo>
                      <a:cubicBezTo>
                        <a:pt x="9" y="56"/>
                        <a:pt x="9" y="56"/>
                        <a:pt x="9" y="56"/>
                      </a:cubicBezTo>
                      <a:cubicBezTo>
                        <a:pt x="8" y="56"/>
                        <a:pt x="8" y="56"/>
                        <a:pt x="8" y="56"/>
                      </a:cubicBezTo>
                      <a:cubicBezTo>
                        <a:pt x="8" y="56"/>
                        <a:pt x="8" y="56"/>
                        <a:pt x="8" y="56"/>
                      </a:cubicBezTo>
                      <a:cubicBezTo>
                        <a:pt x="8" y="57"/>
                        <a:pt x="8" y="57"/>
                        <a:pt x="8" y="57"/>
                      </a:cubicBezTo>
                      <a:close/>
                      <a:moveTo>
                        <a:pt x="120" y="71"/>
                      </a:move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9" y="72"/>
                        <a:pt x="119" y="72"/>
                        <a:pt x="119" y="72"/>
                      </a:cubicBezTo>
                      <a:cubicBezTo>
                        <a:pt x="119" y="72"/>
                        <a:pt x="119" y="72"/>
                        <a:pt x="119" y="72"/>
                      </a:cubicBezTo>
                      <a:cubicBezTo>
                        <a:pt x="118" y="72"/>
                        <a:pt x="118" y="72"/>
                        <a:pt x="118" y="72"/>
                      </a:cubicBezTo>
                      <a:cubicBezTo>
                        <a:pt x="118" y="72"/>
                        <a:pt x="118" y="72"/>
                        <a:pt x="118" y="72"/>
                      </a:cubicBezTo>
                      <a:cubicBezTo>
                        <a:pt x="118" y="73"/>
                        <a:pt x="118" y="73"/>
                        <a:pt x="118" y="73"/>
                      </a:cubicBezTo>
                      <a:cubicBezTo>
                        <a:pt x="117" y="73"/>
                        <a:pt x="117" y="73"/>
                        <a:pt x="117" y="73"/>
                      </a:cubicBezTo>
                      <a:cubicBezTo>
                        <a:pt x="117" y="73"/>
                        <a:pt x="117" y="73"/>
                        <a:pt x="117" y="73"/>
                      </a:cubicBezTo>
                      <a:cubicBezTo>
                        <a:pt x="117" y="73"/>
                        <a:pt x="117" y="73"/>
                        <a:pt x="117" y="73"/>
                      </a:cubicBezTo>
                      <a:cubicBezTo>
                        <a:pt x="117" y="73"/>
                        <a:pt x="117" y="73"/>
                        <a:pt x="117" y="73"/>
                      </a:cubicBezTo>
                      <a:cubicBezTo>
                        <a:pt x="116" y="72"/>
                        <a:pt x="116" y="72"/>
                        <a:pt x="116" y="72"/>
                      </a:cubicBezTo>
                      <a:cubicBezTo>
                        <a:pt x="116" y="72"/>
                        <a:pt x="116" y="72"/>
                        <a:pt x="116" y="72"/>
                      </a:cubicBezTo>
                      <a:cubicBezTo>
                        <a:pt x="116" y="73"/>
                        <a:pt x="116" y="73"/>
                        <a:pt x="116" y="73"/>
                      </a:cubicBezTo>
                      <a:cubicBezTo>
                        <a:pt x="116" y="73"/>
                        <a:pt x="116" y="73"/>
                        <a:pt x="116"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3"/>
                        <a:pt x="115" y="73"/>
                        <a:pt x="115" y="73"/>
                      </a:cubicBezTo>
                      <a:cubicBezTo>
                        <a:pt x="115" y="74"/>
                        <a:pt x="115" y="74"/>
                        <a:pt x="115" y="74"/>
                      </a:cubicBezTo>
                      <a:cubicBezTo>
                        <a:pt x="114" y="74"/>
                        <a:pt x="114" y="74"/>
                        <a:pt x="114" y="74"/>
                      </a:cubicBezTo>
                      <a:cubicBezTo>
                        <a:pt x="114" y="74"/>
                        <a:pt x="114" y="74"/>
                        <a:pt x="114" y="74"/>
                      </a:cubicBezTo>
                      <a:cubicBezTo>
                        <a:pt x="114" y="73"/>
                        <a:pt x="114" y="73"/>
                        <a:pt x="114" y="73"/>
                      </a:cubicBezTo>
                      <a:cubicBezTo>
                        <a:pt x="114" y="73"/>
                        <a:pt x="114" y="73"/>
                        <a:pt x="114" y="73"/>
                      </a:cubicBezTo>
                      <a:cubicBezTo>
                        <a:pt x="113" y="73"/>
                        <a:pt x="113" y="73"/>
                        <a:pt x="113" y="73"/>
                      </a:cubicBezTo>
                      <a:cubicBezTo>
                        <a:pt x="114" y="74"/>
                        <a:pt x="114" y="74"/>
                        <a:pt x="114" y="74"/>
                      </a:cubicBezTo>
                      <a:cubicBezTo>
                        <a:pt x="114" y="74"/>
                        <a:pt x="114" y="74"/>
                        <a:pt x="114" y="74"/>
                      </a:cubicBezTo>
                      <a:cubicBezTo>
                        <a:pt x="114" y="74"/>
                        <a:pt x="114" y="74"/>
                        <a:pt x="114" y="74"/>
                      </a:cubicBezTo>
                      <a:cubicBezTo>
                        <a:pt x="113" y="74"/>
                        <a:pt x="113" y="74"/>
                        <a:pt x="113" y="74"/>
                      </a:cubicBezTo>
                      <a:cubicBezTo>
                        <a:pt x="113" y="75"/>
                        <a:pt x="113" y="75"/>
                        <a:pt x="113" y="75"/>
                      </a:cubicBezTo>
                      <a:cubicBezTo>
                        <a:pt x="113" y="75"/>
                        <a:pt x="113" y="75"/>
                        <a:pt x="113" y="75"/>
                      </a:cubicBezTo>
                      <a:cubicBezTo>
                        <a:pt x="112" y="75"/>
                        <a:pt x="112" y="75"/>
                        <a:pt x="112" y="75"/>
                      </a:cubicBezTo>
                      <a:cubicBezTo>
                        <a:pt x="112" y="76"/>
                        <a:pt x="112" y="76"/>
                        <a:pt x="112" y="76"/>
                      </a:cubicBezTo>
                      <a:cubicBezTo>
                        <a:pt x="112" y="76"/>
                        <a:pt x="112" y="76"/>
                        <a:pt x="112" y="76"/>
                      </a:cubicBezTo>
                      <a:cubicBezTo>
                        <a:pt x="112" y="76"/>
                        <a:pt x="112" y="76"/>
                        <a:pt x="112" y="76"/>
                      </a:cubicBezTo>
                      <a:cubicBezTo>
                        <a:pt x="112" y="76"/>
                        <a:pt x="112" y="76"/>
                        <a:pt x="112" y="76"/>
                      </a:cubicBezTo>
                      <a:cubicBezTo>
                        <a:pt x="112" y="77"/>
                        <a:pt x="112" y="77"/>
                        <a:pt x="112" y="77"/>
                      </a:cubicBezTo>
                      <a:cubicBezTo>
                        <a:pt x="112" y="77"/>
                        <a:pt x="112" y="77"/>
                        <a:pt x="112" y="77"/>
                      </a:cubicBezTo>
                      <a:cubicBezTo>
                        <a:pt x="111" y="77"/>
                        <a:pt x="111" y="77"/>
                        <a:pt x="111" y="77"/>
                      </a:cubicBezTo>
                      <a:cubicBezTo>
                        <a:pt x="111" y="77"/>
                        <a:pt x="111" y="77"/>
                        <a:pt x="111" y="77"/>
                      </a:cubicBezTo>
                      <a:cubicBezTo>
                        <a:pt x="111" y="77"/>
                        <a:pt x="111" y="77"/>
                        <a:pt x="111" y="77"/>
                      </a:cubicBezTo>
                      <a:cubicBezTo>
                        <a:pt x="110" y="77"/>
                        <a:pt x="110" y="77"/>
                        <a:pt x="110" y="77"/>
                      </a:cubicBezTo>
                      <a:cubicBezTo>
                        <a:pt x="110" y="77"/>
                        <a:pt x="110" y="77"/>
                        <a:pt x="110" y="77"/>
                      </a:cubicBezTo>
                      <a:cubicBezTo>
                        <a:pt x="110" y="77"/>
                        <a:pt x="110" y="77"/>
                        <a:pt x="110" y="77"/>
                      </a:cubicBezTo>
                      <a:cubicBezTo>
                        <a:pt x="110" y="77"/>
                        <a:pt x="110" y="77"/>
                        <a:pt x="110" y="77"/>
                      </a:cubicBezTo>
                      <a:cubicBezTo>
                        <a:pt x="110" y="77"/>
                        <a:pt x="110" y="77"/>
                        <a:pt x="110" y="77"/>
                      </a:cubicBezTo>
                      <a:cubicBezTo>
                        <a:pt x="110" y="76"/>
                        <a:pt x="110" y="76"/>
                        <a:pt x="110" y="76"/>
                      </a:cubicBezTo>
                      <a:cubicBezTo>
                        <a:pt x="110" y="76"/>
                        <a:pt x="110" y="76"/>
                        <a:pt x="110" y="76"/>
                      </a:cubicBezTo>
                      <a:cubicBezTo>
                        <a:pt x="110" y="76"/>
                        <a:pt x="110" y="76"/>
                        <a:pt x="110" y="76"/>
                      </a:cubicBezTo>
                      <a:cubicBezTo>
                        <a:pt x="111" y="76"/>
                        <a:pt x="111" y="76"/>
                        <a:pt x="111" y="76"/>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1" y="75"/>
                        <a:pt x="111" y="75"/>
                        <a:pt x="111" y="75"/>
                      </a:cubicBezTo>
                      <a:cubicBezTo>
                        <a:pt x="112" y="75"/>
                        <a:pt x="112" y="75"/>
                        <a:pt x="112" y="75"/>
                      </a:cubicBezTo>
                      <a:cubicBezTo>
                        <a:pt x="112" y="74"/>
                        <a:pt x="112" y="74"/>
                        <a:pt x="112" y="74"/>
                      </a:cubicBezTo>
                      <a:cubicBezTo>
                        <a:pt x="112" y="74"/>
                        <a:pt x="112" y="74"/>
                        <a:pt x="112" y="74"/>
                      </a:cubicBezTo>
                      <a:cubicBezTo>
                        <a:pt x="112" y="75"/>
                        <a:pt x="112" y="75"/>
                        <a:pt x="112" y="75"/>
                      </a:cubicBezTo>
                      <a:cubicBezTo>
                        <a:pt x="112" y="75"/>
                        <a:pt x="112" y="75"/>
                        <a:pt x="112" y="75"/>
                      </a:cubicBezTo>
                      <a:cubicBezTo>
                        <a:pt x="112" y="75"/>
                        <a:pt x="112" y="75"/>
                        <a:pt x="112" y="75"/>
                      </a:cubicBezTo>
                      <a:cubicBezTo>
                        <a:pt x="112" y="74"/>
                        <a:pt x="112" y="74"/>
                        <a:pt x="112" y="74"/>
                      </a:cubicBezTo>
                      <a:cubicBezTo>
                        <a:pt x="112" y="74"/>
                        <a:pt x="112" y="74"/>
                        <a:pt x="112" y="74"/>
                      </a:cubicBezTo>
                      <a:cubicBezTo>
                        <a:pt x="112" y="74"/>
                        <a:pt x="112" y="74"/>
                        <a:pt x="112" y="74"/>
                      </a:cubicBezTo>
                      <a:cubicBezTo>
                        <a:pt x="112" y="74"/>
                        <a:pt x="112" y="74"/>
                        <a:pt x="112" y="74"/>
                      </a:cubicBezTo>
                      <a:cubicBezTo>
                        <a:pt x="112" y="74"/>
                        <a:pt x="112" y="74"/>
                        <a:pt x="112" y="74"/>
                      </a:cubicBezTo>
                      <a:cubicBezTo>
                        <a:pt x="113" y="74"/>
                        <a:pt x="113" y="74"/>
                        <a:pt x="113" y="74"/>
                      </a:cubicBezTo>
                      <a:cubicBezTo>
                        <a:pt x="113" y="73"/>
                        <a:pt x="113" y="73"/>
                        <a:pt x="113" y="73"/>
                      </a:cubicBezTo>
                      <a:cubicBezTo>
                        <a:pt x="113" y="73"/>
                        <a:pt x="113" y="73"/>
                        <a:pt x="113" y="73"/>
                      </a:cubicBezTo>
                      <a:cubicBezTo>
                        <a:pt x="112" y="73"/>
                        <a:pt x="112" y="73"/>
                        <a:pt x="112" y="73"/>
                      </a:cubicBezTo>
                      <a:cubicBezTo>
                        <a:pt x="112" y="73"/>
                        <a:pt x="112" y="73"/>
                        <a:pt x="112" y="73"/>
                      </a:cubicBezTo>
                      <a:cubicBezTo>
                        <a:pt x="112" y="73"/>
                        <a:pt x="112" y="73"/>
                        <a:pt x="112" y="73"/>
                      </a:cubicBezTo>
                      <a:cubicBezTo>
                        <a:pt x="113" y="72"/>
                        <a:pt x="113" y="72"/>
                        <a:pt x="113" y="72"/>
                      </a:cubicBezTo>
                      <a:cubicBezTo>
                        <a:pt x="113" y="71"/>
                        <a:pt x="113" y="71"/>
                        <a:pt x="113" y="71"/>
                      </a:cubicBezTo>
                      <a:cubicBezTo>
                        <a:pt x="114" y="72"/>
                        <a:pt x="114" y="72"/>
                        <a:pt x="114" y="72"/>
                      </a:cubicBezTo>
                      <a:cubicBezTo>
                        <a:pt x="114" y="72"/>
                        <a:pt x="114" y="72"/>
                        <a:pt x="114" y="72"/>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4" y="71"/>
                        <a:pt x="114" y="71"/>
                        <a:pt x="114" y="71"/>
                      </a:cubicBezTo>
                      <a:cubicBezTo>
                        <a:pt x="113" y="71"/>
                        <a:pt x="113" y="71"/>
                        <a:pt x="113" y="71"/>
                      </a:cubicBezTo>
                      <a:cubicBezTo>
                        <a:pt x="113" y="71"/>
                        <a:pt x="113" y="71"/>
                        <a:pt x="113" y="71"/>
                      </a:cubicBezTo>
                      <a:cubicBezTo>
                        <a:pt x="113" y="72"/>
                        <a:pt x="113" y="72"/>
                        <a:pt x="113" y="72"/>
                      </a:cubicBezTo>
                      <a:cubicBezTo>
                        <a:pt x="112" y="72"/>
                        <a:pt x="112" y="72"/>
                        <a:pt x="112" y="72"/>
                      </a:cubicBezTo>
                      <a:cubicBezTo>
                        <a:pt x="112" y="73"/>
                        <a:pt x="112" y="73"/>
                        <a:pt x="112" y="73"/>
                      </a:cubicBezTo>
                      <a:cubicBezTo>
                        <a:pt x="112" y="73"/>
                        <a:pt x="112" y="73"/>
                        <a:pt x="112" y="73"/>
                      </a:cubicBezTo>
                      <a:cubicBezTo>
                        <a:pt x="112" y="73"/>
                        <a:pt x="112" y="73"/>
                        <a:pt x="112" y="73"/>
                      </a:cubicBezTo>
                      <a:cubicBezTo>
                        <a:pt x="111" y="73"/>
                        <a:pt x="111" y="73"/>
                        <a:pt x="111" y="73"/>
                      </a:cubicBezTo>
                      <a:cubicBezTo>
                        <a:pt x="110" y="74"/>
                        <a:pt x="110" y="74"/>
                        <a:pt x="110" y="74"/>
                      </a:cubicBezTo>
                      <a:cubicBezTo>
                        <a:pt x="110" y="75"/>
                        <a:pt x="110" y="75"/>
                        <a:pt x="110" y="75"/>
                      </a:cubicBezTo>
                      <a:cubicBezTo>
                        <a:pt x="109" y="75"/>
                        <a:pt x="109" y="75"/>
                        <a:pt x="109" y="75"/>
                      </a:cubicBezTo>
                      <a:cubicBezTo>
                        <a:pt x="108" y="76"/>
                        <a:pt x="108" y="76"/>
                        <a:pt x="108" y="76"/>
                      </a:cubicBezTo>
                      <a:cubicBezTo>
                        <a:pt x="107" y="76"/>
                        <a:pt x="107" y="76"/>
                        <a:pt x="107" y="76"/>
                      </a:cubicBezTo>
                      <a:cubicBezTo>
                        <a:pt x="107" y="76"/>
                        <a:pt x="107" y="76"/>
                        <a:pt x="107" y="76"/>
                      </a:cubicBezTo>
                      <a:cubicBezTo>
                        <a:pt x="106" y="77"/>
                        <a:pt x="106" y="77"/>
                        <a:pt x="106" y="77"/>
                      </a:cubicBezTo>
                      <a:cubicBezTo>
                        <a:pt x="104" y="77"/>
                        <a:pt x="104" y="77"/>
                        <a:pt x="104" y="77"/>
                      </a:cubicBezTo>
                      <a:cubicBezTo>
                        <a:pt x="103" y="77"/>
                        <a:pt x="103" y="77"/>
                        <a:pt x="103" y="77"/>
                      </a:cubicBezTo>
                      <a:cubicBezTo>
                        <a:pt x="103" y="77"/>
                        <a:pt x="103" y="77"/>
                        <a:pt x="103" y="77"/>
                      </a:cubicBezTo>
                      <a:cubicBezTo>
                        <a:pt x="103" y="77"/>
                        <a:pt x="103" y="77"/>
                        <a:pt x="103" y="77"/>
                      </a:cubicBezTo>
                      <a:cubicBezTo>
                        <a:pt x="103" y="78"/>
                        <a:pt x="103" y="78"/>
                        <a:pt x="103" y="78"/>
                      </a:cubicBezTo>
                      <a:cubicBezTo>
                        <a:pt x="103" y="78"/>
                        <a:pt x="103" y="78"/>
                        <a:pt x="103" y="78"/>
                      </a:cubicBezTo>
                      <a:cubicBezTo>
                        <a:pt x="103" y="78"/>
                        <a:pt x="103" y="78"/>
                        <a:pt x="103" y="78"/>
                      </a:cubicBezTo>
                      <a:cubicBezTo>
                        <a:pt x="103" y="78"/>
                        <a:pt x="103" y="78"/>
                        <a:pt x="103" y="78"/>
                      </a:cubicBezTo>
                      <a:cubicBezTo>
                        <a:pt x="103" y="77"/>
                        <a:pt x="103" y="77"/>
                        <a:pt x="103" y="77"/>
                      </a:cubicBezTo>
                      <a:cubicBezTo>
                        <a:pt x="102" y="77"/>
                        <a:pt x="102" y="77"/>
                        <a:pt x="102" y="77"/>
                      </a:cubicBezTo>
                      <a:cubicBezTo>
                        <a:pt x="102" y="78"/>
                        <a:pt x="102" y="78"/>
                        <a:pt x="102" y="78"/>
                      </a:cubicBezTo>
                      <a:cubicBezTo>
                        <a:pt x="102" y="78"/>
                        <a:pt x="102" y="78"/>
                        <a:pt x="102" y="78"/>
                      </a:cubicBezTo>
                      <a:cubicBezTo>
                        <a:pt x="102" y="78"/>
                        <a:pt x="102" y="78"/>
                        <a:pt x="102" y="78"/>
                      </a:cubicBezTo>
                      <a:cubicBezTo>
                        <a:pt x="102" y="78"/>
                        <a:pt x="102" y="78"/>
                        <a:pt x="102" y="78"/>
                      </a:cubicBezTo>
                      <a:cubicBezTo>
                        <a:pt x="102" y="79"/>
                        <a:pt x="102" y="79"/>
                        <a:pt x="102" y="79"/>
                      </a:cubicBezTo>
                      <a:cubicBezTo>
                        <a:pt x="101" y="79"/>
                        <a:pt x="101" y="79"/>
                        <a:pt x="101" y="79"/>
                      </a:cubicBezTo>
                      <a:cubicBezTo>
                        <a:pt x="101" y="79"/>
                        <a:pt x="101" y="79"/>
                        <a:pt x="101" y="79"/>
                      </a:cubicBezTo>
                      <a:cubicBezTo>
                        <a:pt x="101" y="79"/>
                        <a:pt x="101" y="79"/>
                        <a:pt x="101" y="79"/>
                      </a:cubicBezTo>
                      <a:cubicBezTo>
                        <a:pt x="101" y="79"/>
                        <a:pt x="101" y="79"/>
                        <a:pt x="101" y="79"/>
                      </a:cubicBezTo>
                      <a:cubicBezTo>
                        <a:pt x="100" y="79"/>
                        <a:pt x="100" y="79"/>
                        <a:pt x="100" y="79"/>
                      </a:cubicBezTo>
                      <a:cubicBezTo>
                        <a:pt x="100" y="79"/>
                        <a:pt x="100" y="79"/>
                        <a:pt x="100" y="79"/>
                      </a:cubicBezTo>
                      <a:cubicBezTo>
                        <a:pt x="99" y="79"/>
                        <a:pt x="99" y="79"/>
                        <a:pt x="99" y="79"/>
                      </a:cubicBezTo>
                      <a:cubicBezTo>
                        <a:pt x="99" y="79"/>
                        <a:pt x="99" y="79"/>
                        <a:pt x="99" y="79"/>
                      </a:cubicBezTo>
                      <a:cubicBezTo>
                        <a:pt x="99" y="79"/>
                        <a:pt x="99" y="79"/>
                        <a:pt x="99" y="79"/>
                      </a:cubicBezTo>
                      <a:cubicBezTo>
                        <a:pt x="98" y="79"/>
                        <a:pt x="98" y="79"/>
                        <a:pt x="98" y="79"/>
                      </a:cubicBezTo>
                      <a:cubicBezTo>
                        <a:pt x="98" y="79"/>
                        <a:pt x="98" y="79"/>
                        <a:pt x="98" y="79"/>
                      </a:cubicBezTo>
                      <a:cubicBezTo>
                        <a:pt x="98" y="79"/>
                        <a:pt x="98" y="79"/>
                        <a:pt x="98" y="79"/>
                      </a:cubicBezTo>
                      <a:cubicBezTo>
                        <a:pt x="98" y="79"/>
                        <a:pt x="98" y="79"/>
                        <a:pt x="98" y="79"/>
                      </a:cubicBezTo>
                      <a:cubicBezTo>
                        <a:pt x="99" y="79"/>
                        <a:pt x="99" y="79"/>
                        <a:pt x="99" y="79"/>
                      </a:cubicBezTo>
                      <a:cubicBezTo>
                        <a:pt x="99" y="79"/>
                        <a:pt x="99" y="79"/>
                        <a:pt x="99" y="79"/>
                      </a:cubicBezTo>
                      <a:cubicBezTo>
                        <a:pt x="99" y="79"/>
                        <a:pt x="99" y="79"/>
                        <a:pt x="99" y="79"/>
                      </a:cubicBezTo>
                      <a:cubicBezTo>
                        <a:pt x="99" y="79"/>
                        <a:pt x="99" y="79"/>
                        <a:pt x="99" y="79"/>
                      </a:cubicBezTo>
                      <a:cubicBezTo>
                        <a:pt x="99" y="80"/>
                        <a:pt x="99" y="80"/>
                        <a:pt x="99" y="80"/>
                      </a:cubicBezTo>
                      <a:cubicBezTo>
                        <a:pt x="99" y="80"/>
                        <a:pt x="99" y="80"/>
                        <a:pt x="99" y="80"/>
                      </a:cubicBezTo>
                      <a:cubicBezTo>
                        <a:pt x="99" y="80"/>
                        <a:pt x="99" y="80"/>
                        <a:pt x="99" y="80"/>
                      </a:cubicBezTo>
                      <a:cubicBezTo>
                        <a:pt x="99" y="80"/>
                        <a:pt x="99" y="80"/>
                        <a:pt x="99" y="80"/>
                      </a:cubicBezTo>
                      <a:cubicBezTo>
                        <a:pt x="98" y="80"/>
                        <a:pt x="98" y="80"/>
                        <a:pt x="98" y="80"/>
                      </a:cubicBezTo>
                      <a:cubicBezTo>
                        <a:pt x="98" y="80"/>
                        <a:pt x="98" y="80"/>
                        <a:pt x="98" y="80"/>
                      </a:cubicBezTo>
                      <a:cubicBezTo>
                        <a:pt x="98" y="80"/>
                        <a:pt x="98" y="80"/>
                        <a:pt x="98" y="80"/>
                      </a:cubicBezTo>
                      <a:cubicBezTo>
                        <a:pt x="98" y="79"/>
                        <a:pt x="98" y="79"/>
                        <a:pt x="98" y="79"/>
                      </a:cubicBezTo>
                      <a:cubicBezTo>
                        <a:pt x="98" y="79"/>
                        <a:pt x="98" y="79"/>
                        <a:pt x="98" y="79"/>
                      </a:cubicBezTo>
                      <a:cubicBezTo>
                        <a:pt x="97" y="79"/>
                        <a:pt x="97" y="79"/>
                        <a:pt x="97" y="79"/>
                      </a:cubicBezTo>
                      <a:cubicBezTo>
                        <a:pt x="97" y="80"/>
                        <a:pt x="97" y="80"/>
                        <a:pt x="97" y="80"/>
                      </a:cubicBezTo>
                      <a:cubicBezTo>
                        <a:pt x="97" y="80"/>
                        <a:pt x="97" y="80"/>
                        <a:pt x="98" y="80"/>
                      </a:cubicBezTo>
                      <a:cubicBezTo>
                        <a:pt x="98" y="80"/>
                        <a:pt x="98" y="80"/>
                        <a:pt x="98" y="80"/>
                      </a:cubicBezTo>
                      <a:cubicBezTo>
                        <a:pt x="98" y="80"/>
                        <a:pt x="98" y="80"/>
                        <a:pt x="98" y="80"/>
                      </a:cubicBezTo>
                      <a:cubicBezTo>
                        <a:pt x="98" y="80"/>
                        <a:pt x="98" y="80"/>
                        <a:pt x="98" y="80"/>
                      </a:cubicBezTo>
                      <a:cubicBezTo>
                        <a:pt x="98" y="81"/>
                        <a:pt x="98" y="81"/>
                        <a:pt x="98" y="81"/>
                      </a:cubicBezTo>
                      <a:cubicBezTo>
                        <a:pt x="97" y="81"/>
                        <a:pt x="97" y="81"/>
                        <a:pt x="97" y="81"/>
                      </a:cubicBezTo>
                      <a:cubicBezTo>
                        <a:pt x="97" y="80"/>
                        <a:pt x="97" y="80"/>
                        <a:pt x="97" y="80"/>
                      </a:cubicBezTo>
                      <a:cubicBezTo>
                        <a:pt x="97" y="80"/>
                        <a:pt x="97" y="80"/>
                        <a:pt x="97" y="80"/>
                      </a:cubicBezTo>
                      <a:cubicBezTo>
                        <a:pt x="97" y="81"/>
                        <a:pt x="97" y="81"/>
                        <a:pt x="97" y="81"/>
                      </a:cubicBezTo>
                      <a:cubicBezTo>
                        <a:pt x="97" y="81"/>
                        <a:pt x="97" y="81"/>
                        <a:pt x="97" y="81"/>
                      </a:cubicBezTo>
                      <a:cubicBezTo>
                        <a:pt x="97" y="81"/>
                        <a:pt x="97" y="81"/>
                        <a:pt x="97" y="81"/>
                      </a:cubicBezTo>
                      <a:cubicBezTo>
                        <a:pt x="96" y="81"/>
                        <a:pt x="96" y="81"/>
                        <a:pt x="96" y="81"/>
                      </a:cubicBezTo>
                      <a:cubicBezTo>
                        <a:pt x="97" y="80"/>
                        <a:pt x="97" y="80"/>
                        <a:pt x="97" y="80"/>
                      </a:cubicBezTo>
                      <a:cubicBezTo>
                        <a:pt x="97" y="80"/>
                        <a:pt x="97" y="80"/>
                        <a:pt x="97" y="80"/>
                      </a:cubicBezTo>
                      <a:cubicBezTo>
                        <a:pt x="97" y="80"/>
                        <a:pt x="97" y="80"/>
                        <a:pt x="97" y="80"/>
                      </a:cubicBezTo>
                      <a:cubicBezTo>
                        <a:pt x="97" y="80"/>
                        <a:pt x="97" y="80"/>
                        <a:pt x="97" y="80"/>
                      </a:cubicBezTo>
                      <a:cubicBezTo>
                        <a:pt x="97" y="80"/>
                        <a:pt x="97" y="80"/>
                        <a:pt x="97" y="80"/>
                      </a:cubicBezTo>
                      <a:cubicBezTo>
                        <a:pt x="96" y="80"/>
                        <a:pt x="96" y="80"/>
                        <a:pt x="96" y="80"/>
                      </a:cubicBezTo>
                      <a:cubicBezTo>
                        <a:pt x="95" y="81"/>
                        <a:pt x="95" y="81"/>
                        <a:pt x="95" y="81"/>
                      </a:cubicBezTo>
                      <a:cubicBezTo>
                        <a:pt x="95" y="81"/>
                        <a:pt x="95" y="81"/>
                        <a:pt x="95" y="81"/>
                      </a:cubicBezTo>
                      <a:cubicBezTo>
                        <a:pt x="95" y="82"/>
                        <a:pt x="95" y="82"/>
                        <a:pt x="95" y="82"/>
                      </a:cubicBezTo>
                      <a:cubicBezTo>
                        <a:pt x="95" y="82"/>
                        <a:pt x="95" y="82"/>
                        <a:pt x="95" y="82"/>
                      </a:cubicBezTo>
                      <a:cubicBezTo>
                        <a:pt x="95" y="82"/>
                        <a:pt x="95" y="82"/>
                        <a:pt x="95" y="82"/>
                      </a:cubicBezTo>
                      <a:cubicBezTo>
                        <a:pt x="95" y="82"/>
                        <a:pt x="95" y="82"/>
                        <a:pt x="95" y="82"/>
                      </a:cubicBezTo>
                      <a:cubicBezTo>
                        <a:pt x="94" y="82"/>
                        <a:pt x="94" y="82"/>
                        <a:pt x="94" y="82"/>
                      </a:cubicBezTo>
                      <a:cubicBezTo>
                        <a:pt x="94" y="82"/>
                        <a:pt x="94" y="82"/>
                        <a:pt x="94" y="82"/>
                      </a:cubicBezTo>
                      <a:cubicBezTo>
                        <a:pt x="94" y="82"/>
                        <a:pt x="94" y="82"/>
                        <a:pt x="94" y="82"/>
                      </a:cubicBezTo>
                      <a:cubicBezTo>
                        <a:pt x="94" y="82"/>
                        <a:pt x="94" y="82"/>
                        <a:pt x="94" y="82"/>
                      </a:cubicBezTo>
                      <a:cubicBezTo>
                        <a:pt x="95" y="82"/>
                        <a:pt x="95" y="82"/>
                        <a:pt x="95" y="82"/>
                      </a:cubicBezTo>
                      <a:cubicBezTo>
                        <a:pt x="95" y="82"/>
                        <a:pt x="95" y="82"/>
                        <a:pt x="95" y="82"/>
                      </a:cubicBezTo>
                      <a:cubicBezTo>
                        <a:pt x="95" y="83"/>
                        <a:pt x="95" y="83"/>
                        <a:pt x="95" y="83"/>
                      </a:cubicBezTo>
                      <a:cubicBezTo>
                        <a:pt x="94" y="83"/>
                        <a:pt x="94" y="83"/>
                        <a:pt x="94" y="83"/>
                      </a:cubicBezTo>
                      <a:cubicBezTo>
                        <a:pt x="94" y="83"/>
                        <a:pt x="94" y="83"/>
                        <a:pt x="94" y="83"/>
                      </a:cubicBezTo>
                      <a:cubicBezTo>
                        <a:pt x="94" y="82"/>
                        <a:pt x="94" y="82"/>
                        <a:pt x="94" y="82"/>
                      </a:cubicBezTo>
                      <a:cubicBezTo>
                        <a:pt x="94" y="82"/>
                        <a:pt x="94" y="82"/>
                        <a:pt x="94" y="82"/>
                      </a:cubicBezTo>
                      <a:cubicBezTo>
                        <a:pt x="94" y="82"/>
                        <a:pt x="94" y="82"/>
                        <a:pt x="94" y="82"/>
                      </a:cubicBezTo>
                      <a:cubicBezTo>
                        <a:pt x="94" y="83"/>
                        <a:pt x="94" y="83"/>
                        <a:pt x="94" y="83"/>
                      </a:cubicBezTo>
                      <a:cubicBezTo>
                        <a:pt x="94" y="83"/>
                        <a:pt x="94" y="83"/>
                        <a:pt x="94" y="83"/>
                      </a:cubicBezTo>
                      <a:cubicBezTo>
                        <a:pt x="94" y="84"/>
                        <a:pt x="94" y="84"/>
                        <a:pt x="94" y="84"/>
                      </a:cubicBezTo>
                      <a:cubicBezTo>
                        <a:pt x="94" y="83"/>
                        <a:pt x="94" y="83"/>
                        <a:pt x="94" y="83"/>
                      </a:cubicBezTo>
                      <a:cubicBezTo>
                        <a:pt x="93" y="83"/>
                        <a:pt x="93" y="83"/>
                        <a:pt x="93" y="83"/>
                      </a:cubicBezTo>
                      <a:cubicBezTo>
                        <a:pt x="92" y="84"/>
                        <a:pt x="92" y="84"/>
                        <a:pt x="92" y="84"/>
                      </a:cubicBezTo>
                      <a:cubicBezTo>
                        <a:pt x="92" y="84"/>
                        <a:pt x="92" y="84"/>
                        <a:pt x="92" y="84"/>
                      </a:cubicBezTo>
                      <a:cubicBezTo>
                        <a:pt x="92" y="84"/>
                        <a:pt x="92" y="84"/>
                        <a:pt x="92" y="84"/>
                      </a:cubicBezTo>
                      <a:cubicBezTo>
                        <a:pt x="92" y="84"/>
                        <a:pt x="92" y="84"/>
                        <a:pt x="92" y="84"/>
                      </a:cubicBezTo>
                      <a:cubicBezTo>
                        <a:pt x="91" y="84"/>
                        <a:pt x="91" y="84"/>
                        <a:pt x="91" y="84"/>
                      </a:cubicBezTo>
                      <a:cubicBezTo>
                        <a:pt x="91" y="85"/>
                        <a:pt x="91" y="85"/>
                        <a:pt x="91" y="85"/>
                      </a:cubicBezTo>
                      <a:cubicBezTo>
                        <a:pt x="91" y="85"/>
                        <a:pt x="91" y="85"/>
                        <a:pt x="91" y="85"/>
                      </a:cubicBezTo>
                      <a:cubicBezTo>
                        <a:pt x="91" y="86"/>
                        <a:pt x="91" y="86"/>
                        <a:pt x="91" y="86"/>
                      </a:cubicBezTo>
                      <a:cubicBezTo>
                        <a:pt x="91" y="86"/>
                        <a:pt x="91" y="86"/>
                        <a:pt x="91" y="86"/>
                      </a:cubicBezTo>
                      <a:cubicBezTo>
                        <a:pt x="91" y="86"/>
                        <a:pt x="91" y="86"/>
                        <a:pt x="91" y="86"/>
                      </a:cubicBezTo>
                      <a:cubicBezTo>
                        <a:pt x="91" y="86"/>
                        <a:pt x="91" y="86"/>
                        <a:pt x="91" y="86"/>
                      </a:cubicBezTo>
                      <a:cubicBezTo>
                        <a:pt x="91" y="86"/>
                        <a:pt x="91" y="86"/>
                        <a:pt x="91" y="86"/>
                      </a:cubicBezTo>
                      <a:cubicBezTo>
                        <a:pt x="91" y="86"/>
                        <a:pt x="91" y="86"/>
                        <a:pt x="91" y="86"/>
                      </a:cubicBezTo>
                      <a:cubicBezTo>
                        <a:pt x="91" y="87"/>
                        <a:pt x="91" y="87"/>
                        <a:pt x="91" y="87"/>
                      </a:cubicBezTo>
                      <a:cubicBezTo>
                        <a:pt x="91" y="87"/>
                        <a:pt x="91" y="87"/>
                        <a:pt x="91" y="87"/>
                      </a:cubicBezTo>
                      <a:cubicBezTo>
                        <a:pt x="91" y="87"/>
                        <a:pt x="91" y="87"/>
                        <a:pt x="91" y="87"/>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1" y="88"/>
                        <a:pt x="91" y="88"/>
                        <a:pt x="91" y="88"/>
                      </a:cubicBezTo>
                      <a:cubicBezTo>
                        <a:pt x="92" y="88"/>
                        <a:pt x="92" y="88"/>
                        <a:pt x="92" y="88"/>
                      </a:cubicBezTo>
                      <a:cubicBezTo>
                        <a:pt x="92" y="88"/>
                        <a:pt x="92" y="88"/>
                        <a:pt x="92" y="88"/>
                      </a:cubicBezTo>
                      <a:cubicBezTo>
                        <a:pt x="92" y="88"/>
                        <a:pt x="92" y="88"/>
                        <a:pt x="92" y="88"/>
                      </a:cubicBezTo>
                      <a:cubicBezTo>
                        <a:pt x="92" y="88"/>
                        <a:pt x="92" y="88"/>
                        <a:pt x="92" y="88"/>
                      </a:cubicBezTo>
                      <a:cubicBezTo>
                        <a:pt x="93" y="88"/>
                        <a:pt x="93" y="88"/>
                        <a:pt x="93" y="88"/>
                      </a:cubicBezTo>
                      <a:cubicBezTo>
                        <a:pt x="93" y="88"/>
                        <a:pt x="93" y="88"/>
                        <a:pt x="93" y="88"/>
                      </a:cubicBezTo>
                      <a:cubicBezTo>
                        <a:pt x="93" y="88"/>
                        <a:pt x="93" y="88"/>
                        <a:pt x="93" y="88"/>
                      </a:cubicBezTo>
                      <a:cubicBezTo>
                        <a:pt x="93" y="88"/>
                        <a:pt x="93" y="88"/>
                        <a:pt x="93" y="88"/>
                      </a:cubicBezTo>
                      <a:cubicBezTo>
                        <a:pt x="93" y="87"/>
                        <a:pt x="93" y="87"/>
                        <a:pt x="93" y="87"/>
                      </a:cubicBezTo>
                      <a:cubicBezTo>
                        <a:pt x="93" y="87"/>
                        <a:pt x="93" y="87"/>
                        <a:pt x="93" y="87"/>
                      </a:cubicBezTo>
                      <a:cubicBezTo>
                        <a:pt x="93" y="87"/>
                        <a:pt x="93" y="87"/>
                        <a:pt x="93" y="87"/>
                      </a:cubicBezTo>
                      <a:cubicBezTo>
                        <a:pt x="93" y="87"/>
                        <a:pt x="93" y="87"/>
                        <a:pt x="93" y="87"/>
                      </a:cubicBezTo>
                      <a:cubicBezTo>
                        <a:pt x="93" y="87"/>
                        <a:pt x="93" y="87"/>
                        <a:pt x="93" y="87"/>
                      </a:cubicBezTo>
                      <a:cubicBezTo>
                        <a:pt x="93" y="87"/>
                        <a:pt x="93" y="87"/>
                        <a:pt x="93" y="87"/>
                      </a:cubicBezTo>
                      <a:cubicBezTo>
                        <a:pt x="93" y="86"/>
                        <a:pt x="93" y="86"/>
                        <a:pt x="93" y="86"/>
                      </a:cubicBezTo>
                      <a:cubicBezTo>
                        <a:pt x="94" y="86"/>
                        <a:pt x="94" y="86"/>
                        <a:pt x="94" y="86"/>
                      </a:cubicBezTo>
                      <a:cubicBezTo>
                        <a:pt x="94" y="86"/>
                        <a:pt x="94" y="86"/>
                        <a:pt x="94" y="86"/>
                      </a:cubicBezTo>
                      <a:cubicBezTo>
                        <a:pt x="94" y="86"/>
                        <a:pt x="94" y="86"/>
                        <a:pt x="94" y="86"/>
                      </a:cubicBezTo>
                      <a:cubicBezTo>
                        <a:pt x="94" y="86"/>
                        <a:pt x="94" y="86"/>
                        <a:pt x="94" y="86"/>
                      </a:cubicBezTo>
                      <a:cubicBezTo>
                        <a:pt x="94" y="86"/>
                        <a:pt x="94" y="86"/>
                        <a:pt x="94" y="86"/>
                      </a:cubicBezTo>
                      <a:cubicBezTo>
                        <a:pt x="95" y="87"/>
                        <a:pt x="95" y="87"/>
                        <a:pt x="95" y="87"/>
                      </a:cubicBezTo>
                      <a:cubicBezTo>
                        <a:pt x="94" y="87"/>
                        <a:pt x="94" y="87"/>
                        <a:pt x="94" y="87"/>
                      </a:cubicBezTo>
                      <a:cubicBezTo>
                        <a:pt x="94" y="87"/>
                        <a:pt x="94" y="87"/>
                        <a:pt x="94" y="87"/>
                      </a:cubicBezTo>
                      <a:cubicBezTo>
                        <a:pt x="94" y="88"/>
                        <a:pt x="94" y="88"/>
                        <a:pt x="94" y="88"/>
                      </a:cubicBezTo>
                      <a:cubicBezTo>
                        <a:pt x="92" y="88"/>
                        <a:pt x="92" y="88"/>
                        <a:pt x="92" y="88"/>
                      </a:cubicBezTo>
                      <a:cubicBezTo>
                        <a:pt x="92" y="89"/>
                        <a:pt x="92" y="89"/>
                        <a:pt x="92" y="89"/>
                      </a:cubicBezTo>
                      <a:cubicBezTo>
                        <a:pt x="93" y="88"/>
                        <a:pt x="93" y="88"/>
                        <a:pt x="93" y="88"/>
                      </a:cubicBezTo>
                      <a:cubicBezTo>
                        <a:pt x="94" y="87"/>
                        <a:pt x="94" y="87"/>
                        <a:pt x="94" y="87"/>
                      </a:cubicBezTo>
                      <a:cubicBezTo>
                        <a:pt x="95" y="87"/>
                        <a:pt x="95" y="87"/>
                        <a:pt x="95" y="87"/>
                      </a:cubicBezTo>
                      <a:cubicBezTo>
                        <a:pt x="95" y="87"/>
                        <a:pt x="95" y="87"/>
                        <a:pt x="95" y="87"/>
                      </a:cubicBezTo>
                      <a:cubicBezTo>
                        <a:pt x="96" y="87"/>
                        <a:pt x="96" y="87"/>
                        <a:pt x="96" y="87"/>
                      </a:cubicBezTo>
                      <a:cubicBezTo>
                        <a:pt x="97" y="87"/>
                        <a:pt x="97" y="87"/>
                        <a:pt x="97" y="87"/>
                      </a:cubicBezTo>
                      <a:cubicBezTo>
                        <a:pt x="97" y="86"/>
                        <a:pt x="97" y="86"/>
                        <a:pt x="97" y="86"/>
                      </a:cubicBezTo>
                      <a:cubicBezTo>
                        <a:pt x="97" y="86"/>
                        <a:pt x="97" y="86"/>
                        <a:pt x="97" y="86"/>
                      </a:cubicBezTo>
                      <a:cubicBezTo>
                        <a:pt x="96" y="87"/>
                        <a:pt x="96" y="87"/>
                        <a:pt x="96" y="87"/>
                      </a:cubicBezTo>
                      <a:cubicBezTo>
                        <a:pt x="95" y="87"/>
                        <a:pt x="95" y="87"/>
                        <a:pt x="95" y="87"/>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6" y="86"/>
                        <a:pt x="96" y="86"/>
                        <a:pt x="96" y="86"/>
                      </a:cubicBezTo>
                      <a:cubicBezTo>
                        <a:pt x="97" y="86"/>
                        <a:pt x="97" y="86"/>
                        <a:pt x="97" y="86"/>
                      </a:cubicBezTo>
                      <a:cubicBezTo>
                        <a:pt x="97" y="85"/>
                        <a:pt x="97" y="85"/>
                        <a:pt x="97" y="85"/>
                      </a:cubicBezTo>
                      <a:cubicBezTo>
                        <a:pt x="98" y="85"/>
                        <a:pt x="98" y="85"/>
                        <a:pt x="98" y="85"/>
                      </a:cubicBezTo>
                      <a:cubicBezTo>
                        <a:pt x="100" y="85"/>
                        <a:pt x="100" y="85"/>
                        <a:pt x="100" y="85"/>
                      </a:cubicBezTo>
                      <a:cubicBezTo>
                        <a:pt x="100" y="84"/>
                        <a:pt x="100" y="84"/>
                        <a:pt x="100" y="84"/>
                      </a:cubicBezTo>
                      <a:cubicBezTo>
                        <a:pt x="101" y="84"/>
                        <a:pt x="101" y="84"/>
                        <a:pt x="101" y="84"/>
                      </a:cubicBezTo>
                      <a:cubicBezTo>
                        <a:pt x="101" y="83"/>
                        <a:pt x="101" y="83"/>
                        <a:pt x="101" y="83"/>
                      </a:cubicBezTo>
                      <a:cubicBezTo>
                        <a:pt x="102" y="83"/>
                        <a:pt x="102" y="83"/>
                        <a:pt x="102" y="83"/>
                      </a:cubicBezTo>
                      <a:cubicBezTo>
                        <a:pt x="102" y="83"/>
                        <a:pt x="102" y="83"/>
                        <a:pt x="102" y="83"/>
                      </a:cubicBezTo>
                      <a:cubicBezTo>
                        <a:pt x="102" y="83"/>
                        <a:pt x="102" y="83"/>
                        <a:pt x="102" y="83"/>
                      </a:cubicBezTo>
                      <a:cubicBezTo>
                        <a:pt x="102" y="83"/>
                        <a:pt x="102" y="83"/>
                        <a:pt x="102" y="83"/>
                      </a:cubicBezTo>
                      <a:cubicBezTo>
                        <a:pt x="103" y="83"/>
                        <a:pt x="103" y="83"/>
                        <a:pt x="103" y="83"/>
                      </a:cubicBezTo>
                      <a:cubicBezTo>
                        <a:pt x="103" y="83"/>
                        <a:pt x="103" y="83"/>
                        <a:pt x="103" y="83"/>
                      </a:cubicBezTo>
                      <a:cubicBezTo>
                        <a:pt x="103" y="83"/>
                        <a:pt x="103" y="83"/>
                        <a:pt x="103" y="83"/>
                      </a:cubicBezTo>
                      <a:cubicBezTo>
                        <a:pt x="103" y="82"/>
                        <a:pt x="103" y="82"/>
                        <a:pt x="103" y="82"/>
                      </a:cubicBezTo>
                      <a:cubicBezTo>
                        <a:pt x="103" y="82"/>
                        <a:pt x="103" y="82"/>
                        <a:pt x="103" y="82"/>
                      </a:cubicBezTo>
                      <a:cubicBezTo>
                        <a:pt x="103" y="82"/>
                        <a:pt x="103" y="82"/>
                        <a:pt x="103" y="82"/>
                      </a:cubicBezTo>
                      <a:cubicBezTo>
                        <a:pt x="104" y="82"/>
                        <a:pt x="104" y="82"/>
                        <a:pt x="104" y="82"/>
                      </a:cubicBezTo>
                      <a:cubicBezTo>
                        <a:pt x="104" y="82"/>
                        <a:pt x="104" y="82"/>
                        <a:pt x="104" y="82"/>
                      </a:cubicBezTo>
                      <a:cubicBezTo>
                        <a:pt x="104" y="82"/>
                        <a:pt x="104" y="82"/>
                        <a:pt x="104" y="82"/>
                      </a:cubicBezTo>
                      <a:cubicBezTo>
                        <a:pt x="104" y="82"/>
                        <a:pt x="104" y="82"/>
                        <a:pt x="104" y="82"/>
                      </a:cubicBezTo>
                      <a:cubicBezTo>
                        <a:pt x="105" y="82"/>
                        <a:pt x="105" y="82"/>
                        <a:pt x="105" y="82"/>
                      </a:cubicBezTo>
                      <a:cubicBezTo>
                        <a:pt x="105" y="81"/>
                        <a:pt x="105" y="81"/>
                        <a:pt x="105" y="81"/>
                      </a:cubicBezTo>
                      <a:cubicBezTo>
                        <a:pt x="105" y="81"/>
                        <a:pt x="105" y="81"/>
                        <a:pt x="105" y="81"/>
                      </a:cubicBezTo>
                      <a:cubicBezTo>
                        <a:pt x="106" y="81"/>
                        <a:pt x="106" y="81"/>
                        <a:pt x="106" y="81"/>
                      </a:cubicBezTo>
                      <a:cubicBezTo>
                        <a:pt x="106" y="81"/>
                        <a:pt x="106" y="81"/>
                        <a:pt x="106" y="81"/>
                      </a:cubicBezTo>
                      <a:cubicBezTo>
                        <a:pt x="106" y="81"/>
                        <a:pt x="106" y="81"/>
                        <a:pt x="106" y="81"/>
                      </a:cubicBezTo>
                      <a:cubicBezTo>
                        <a:pt x="107" y="81"/>
                        <a:pt x="107" y="81"/>
                        <a:pt x="107" y="81"/>
                      </a:cubicBezTo>
                      <a:cubicBezTo>
                        <a:pt x="107" y="81"/>
                        <a:pt x="107" y="81"/>
                        <a:pt x="107" y="81"/>
                      </a:cubicBezTo>
                      <a:cubicBezTo>
                        <a:pt x="107" y="81"/>
                        <a:pt x="107" y="81"/>
                        <a:pt x="107" y="81"/>
                      </a:cubicBezTo>
                      <a:cubicBezTo>
                        <a:pt x="108" y="80"/>
                        <a:pt x="108" y="80"/>
                        <a:pt x="108" y="80"/>
                      </a:cubicBezTo>
                      <a:cubicBezTo>
                        <a:pt x="108" y="80"/>
                        <a:pt x="108" y="80"/>
                        <a:pt x="108" y="80"/>
                      </a:cubicBezTo>
                      <a:cubicBezTo>
                        <a:pt x="108" y="80"/>
                        <a:pt x="108" y="80"/>
                        <a:pt x="108" y="80"/>
                      </a:cubicBezTo>
                      <a:cubicBezTo>
                        <a:pt x="107" y="80"/>
                        <a:pt x="107" y="80"/>
                        <a:pt x="107" y="80"/>
                      </a:cubicBezTo>
                      <a:cubicBezTo>
                        <a:pt x="108" y="80"/>
                        <a:pt x="108" y="80"/>
                        <a:pt x="108" y="80"/>
                      </a:cubicBezTo>
                      <a:cubicBezTo>
                        <a:pt x="108" y="80"/>
                        <a:pt x="108" y="80"/>
                        <a:pt x="108" y="80"/>
                      </a:cubicBezTo>
                      <a:cubicBezTo>
                        <a:pt x="109" y="80"/>
                        <a:pt x="109" y="79"/>
                        <a:pt x="109" y="79"/>
                      </a:cubicBezTo>
                      <a:cubicBezTo>
                        <a:pt x="109" y="79"/>
                        <a:pt x="109" y="79"/>
                        <a:pt x="109" y="79"/>
                      </a:cubicBezTo>
                      <a:cubicBezTo>
                        <a:pt x="110" y="79"/>
                        <a:pt x="110" y="79"/>
                        <a:pt x="110" y="79"/>
                      </a:cubicBezTo>
                      <a:cubicBezTo>
                        <a:pt x="110" y="79"/>
                        <a:pt x="110" y="79"/>
                        <a:pt x="110" y="79"/>
                      </a:cubicBezTo>
                      <a:cubicBezTo>
                        <a:pt x="110" y="79"/>
                        <a:pt x="110" y="79"/>
                        <a:pt x="110" y="79"/>
                      </a:cubicBezTo>
                      <a:cubicBezTo>
                        <a:pt x="110" y="79"/>
                        <a:pt x="110" y="79"/>
                        <a:pt x="110" y="79"/>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09" y="80"/>
                        <a:pt x="109" y="80"/>
                        <a:pt x="109" y="80"/>
                      </a:cubicBezTo>
                      <a:cubicBezTo>
                        <a:pt x="111" y="79"/>
                        <a:pt x="111" y="79"/>
                        <a:pt x="111" y="79"/>
                      </a:cubicBezTo>
                      <a:cubicBezTo>
                        <a:pt x="111" y="78"/>
                        <a:pt x="111" y="78"/>
                        <a:pt x="111" y="78"/>
                      </a:cubicBezTo>
                      <a:cubicBezTo>
                        <a:pt x="112" y="78"/>
                        <a:pt x="112" y="78"/>
                        <a:pt x="112" y="78"/>
                      </a:cubicBezTo>
                      <a:cubicBezTo>
                        <a:pt x="112" y="78"/>
                        <a:pt x="112" y="78"/>
                        <a:pt x="112" y="78"/>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2" y="77"/>
                        <a:pt x="112" y="77"/>
                        <a:pt x="112" y="77"/>
                      </a:cubicBezTo>
                      <a:cubicBezTo>
                        <a:pt x="113" y="77"/>
                        <a:pt x="113" y="77"/>
                        <a:pt x="113" y="77"/>
                      </a:cubicBezTo>
                      <a:cubicBezTo>
                        <a:pt x="113" y="77"/>
                        <a:pt x="113" y="77"/>
                        <a:pt x="113" y="77"/>
                      </a:cubicBezTo>
                      <a:cubicBezTo>
                        <a:pt x="113" y="77"/>
                        <a:pt x="113" y="77"/>
                        <a:pt x="113" y="77"/>
                      </a:cubicBezTo>
                      <a:cubicBezTo>
                        <a:pt x="113" y="77"/>
                        <a:pt x="113" y="77"/>
                        <a:pt x="113" y="77"/>
                      </a:cubicBezTo>
                      <a:cubicBezTo>
                        <a:pt x="113" y="77"/>
                        <a:pt x="113" y="77"/>
                        <a:pt x="113" y="77"/>
                      </a:cubicBezTo>
                      <a:cubicBezTo>
                        <a:pt x="114" y="77"/>
                        <a:pt x="114" y="77"/>
                        <a:pt x="114" y="77"/>
                      </a:cubicBezTo>
                      <a:cubicBezTo>
                        <a:pt x="114" y="76"/>
                        <a:pt x="115" y="75"/>
                        <a:pt x="116" y="75"/>
                      </a:cubicBezTo>
                      <a:cubicBezTo>
                        <a:pt x="116" y="74"/>
                        <a:pt x="116" y="74"/>
                        <a:pt x="116" y="74"/>
                      </a:cubicBezTo>
                      <a:cubicBezTo>
                        <a:pt x="117" y="73"/>
                        <a:pt x="117" y="73"/>
                        <a:pt x="117" y="73"/>
                      </a:cubicBezTo>
                      <a:cubicBezTo>
                        <a:pt x="118" y="73"/>
                        <a:pt x="118" y="73"/>
                        <a:pt x="118" y="73"/>
                      </a:cubicBezTo>
                      <a:cubicBezTo>
                        <a:pt x="119" y="72"/>
                        <a:pt x="119" y="72"/>
                        <a:pt x="119" y="72"/>
                      </a:cubicBezTo>
                      <a:cubicBezTo>
                        <a:pt x="120" y="72"/>
                        <a:pt x="120" y="72"/>
                        <a:pt x="120" y="72"/>
                      </a:cubicBezTo>
                      <a:cubicBezTo>
                        <a:pt x="120" y="71"/>
                        <a:pt x="120" y="71"/>
                        <a:pt x="120" y="71"/>
                      </a:cubicBezTo>
                      <a:cubicBezTo>
                        <a:pt x="120" y="71"/>
                        <a:pt x="120" y="71"/>
                        <a:pt x="120" y="71"/>
                      </a:cubicBezTo>
                      <a:close/>
                      <a:moveTo>
                        <a:pt x="108" y="80"/>
                      </a:moveTo>
                      <a:cubicBezTo>
                        <a:pt x="108" y="81"/>
                        <a:pt x="108" y="81"/>
                        <a:pt x="108" y="81"/>
                      </a:cubicBezTo>
                      <a:cubicBezTo>
                        <a:pt x="107" y="81"/>
                        <a:pt x="107" y="81"/>
                        <a:pt x="107" y="81"/>
                      </a:cubicBezTo>
                      <a:cubicBezTo>
                        <a:pt x="107" y="81"/>
                        <a:pt x="107" y="81"/>
                        <a:pt x="107" y="81"/>
                      </a:cubicBezTo>
                      <a:cubicBezTo>
                        <a:pt x="106" y="82"/>
                        <a:pt x="106" y="82"/>
                        <a:pt x="106" y="82"/>
                      </a:cubicBezTo>
                      <a:cubicBezTo>
                        <a:pt x="105" y="82"/>
                        <a:pt x="105" y="82"/>
                        <a:pt x="105" y="82"/>
                      </a:cubicBezTo>
                      <a:cubicBezTo>
                        <a:pt x="105" y="83"/>
                        <a:pt x="105" y="83"/>
                        <a:pt x="105" y="83"/>
                      </a:cubicBezTo>
                      <a:cubicBezTo>
                        <a:pt x="104" y="83"/>
                        <a:pt x="104" y="83"/>
                        <a:pt x="103" y="84"/>
                      </a:cubicBezTo>
                      <a:cubicBezTo>
                        <a:pt x="103" y="84"/>
                        <a:pt x="102" y="84"/>
                        <a:pt x="102" y="85"/>
                      </a:cubicBezTo>
                      <a:cubicBezTo>
                        <a:pt x="101" y="85"/>
                        <a:pt x="101" y="85"/>
                        <a:pt x="101" y="85"/>
                      </a:cubicBezTo>
                      <a:cubicBezTo>
                        <a:pt x="101" y="85"/>
                        <a:pt x="101" y="85"/>
                        <a:pt x="101" y="85"/>
                      </a:cubicBezTo>
                      <a:cubicBezTo>
                        <a:pt x="102" y="85"/>
                        <a:pt x="102" y="85"/>
                        <a:pt x="102" y="85"/>
                      </a:cubicBezTo>
                      <a:cubicBezTo>
                        <a:pt x="104" y="84"/>
                        <a:pt x="104" y="84"/>
                        <a:pt x="104" y="84"/>
                      </a:cubicBezTo>
                      <a:cubicBezTo>
                        <a:pt x="105" y="83"/>
                        <a:pt x="105" y="83"/>
                        <a:pt x="105" y="83"/>
                      </a:cubicBezTo>
                      <a:cubicBezTo>
                        <a:pt x="105" y="83"/>
                        <a:pt x="106" y="82"/>
                        <a:pt x="107" y="82"/>
                      </a:cubicBezTo>
                      <a:cubicBezTo>
                        <a:pt x="107" y="81"/>
                        <a:pt x="108" y="81"/>
                        <a:pt x="108" y="81"/>
                      </a:cubicBezTo>
                      <a:cubicBezTo>
                        <a:pt x="109" y="80"/>
                        <a:pt x="109" y="80"/>
                        <a:pt x="109" y="80"/>
                      </a:cubicBezTo>
                      <a:cubicBezTo>
                        <a:pt x="109" y="80"/>
                        <a:pt x="109" y="80"/>
                        <a:pt x="109" y="80"/>
                      </a:cubicBezTo>
                      <a:lnTo>
                        <a:pt x="108" y="80"/>
                      </a:lnTo>
                      <a:close/>
                      <a:moveTo>
                        <a:pt x="90" y="88"/>
                      </a:moveTo>
                      <a:cubicBezTo>
                        <a:pt x="90" y="87"/>
                        <a:pt x="90" y="87"/>
                        <a:pt x="90" y="87"/>
                      </a:cubicBezTo>
                      <a:cubicBezTo>
                        <a:pt x="90" y="87"/>
                        <a:pt x="90" y="87"/>
                        <a:pt x="90" y="87"/>
                      </a:cubicBezTo>
                      <a:cubicBezTo>
                        <a:pt x="90" y="87"/>
                        <a:pt x="90" y="87"/>
                        <a:pt x="90" y="87"/>
                      </a:cubicBezTo>
                      <a:cubicBezTo>
                        <a:pt x="90" y="87"/>
                        <a:pt x="90" y="87"/>
                        <a:pt x="90" y="87"/>
                      </a:cubicBezTo>
                      <a:cubicBezTo>
                        <a:pt x="90" y="87"/>
                        <a:pt x="90" y="87"/>
                        <a:pt x="90" y="87"/>
                      </a:cubicBezTo>
                      <a:cubicBezTo>
                        <a:pt x="90" y="87"/>
                        <a:pt x="90" y="87"/>
                        <a:pt x="89" y="87"/>
                      </a:cubicBezTo>
                      <a:cubicBezTo>
                        <a:pt x="89" y="88"/>
                        <a:pt x="89" y="88"/>
                        <a:pt x="89" y="88"/>
                      </a:cubicBezTo>
                      <a:cubicBezTo>
                        <a:pt x="89" y="88"/>
                        <a:pt x="89" y="88"/>
                        <a:pt x="89" y="88"/>
                      </a:cubicBezTo>
                      <a:cubicBezTo>
                        <a:pt x="89" y="88"/>
                        <a:pt x="89" y="88"/>
                        <a:pt x="89" y="88"/>
                      </a:cubicBezTo>
                      <a:cubicBezTo>
                        <a:pt x="88" y="88"/>
                        <a:pt x="88" y="88"/>
                        <a:pt x="88" y="88"/>
                      </a:cubicBezTo>
                      <a:cubicBezTo>
                        <a:pt x="88" y="88"/>
                        <a:pt x="88" y="88"/>
                        <a:pt x="88" y="88"/>
                      </a:cubicBezTo>
                      <a:cubicBezTo>
                        <a:pt x="88" y="88"/>
                        <a:pt x="88" y="88"/>
                        <a:pt x="88" y="88"/>
                      </a:cubicBezTo>
                      <a:cubicBezTo>
                        <a:pt x="88" y="89"/>
                        <a:pt x="88" y="89"/>
                        <a:pt x="88" y="89"/>
                      </a:cubicBezTo>
                      <a:cubicBezTo>
                        <a:pt x="88" y="89"/>
                        <a:pt x="88" y="89"/>
                        <a:pt x="88" y="89"/>
                      </a:cubicBezTo>
                      <a:cubicBezTo>
                        <a:pt x="88" y="89"/>
                        <a:pt x="88" y="89"/>
                        <a:pt x="88" y="89"/>
                      </a:cubicBezTo>
                      <a:cubicBezTo>
                        <a:pt x="88" y="89"/>
                        <a:pt x="88" y="89"/>
                        <a:pt x="88" y="89"/>
                      </a:cubicBezTo>
                      <a:cubicBezTo>
                        <a:pt x="88" y="90"/>
                        <a:pt x="88" y="90"/>
                        <a:pt x="88" y="90"/>
                      </a:cubicBezTo>
                      <a:cubicBezTo>
                        <a:pt x="88" y="90"/>
                        <a:pt x="88" y="90"/>
                        <a:pt x="88" y="90"/>
                      </a:cubicBezTo>
                      <a:cubicBezTo>
                        <a:pt x="88" y="90"/>
                        <a:pt x="88" y="90"/>
                        <a:pt x="88" y="90"/>
                      </a:cubicBezTo>
                      <a:cubicBezTo>
                        <a:pt x="88" y="90"/>
                        <a:pt x="88" y="90"/>
                        <a:pt x="88" y="90"/>
                      </a:cubicBezTo>
                      <a:cubicBezTo>
                        <a:pt x="88" y="90"/>
                        <a:pt x="88" y="90"/>
                        <a:pt x="88" y="90"/>
                      </a:cubicBezTo>
                      <a:cubicBezTo>
                        <a:pt x="88" y="90"/>
                        <a:pt x="88" y="90"/>
                        <a:pt x="88" y="90"/>
                      </a:cubicBezTo>
                      <a:cubicBezTo>
                        <a:pt x="88" y="91"/>
                        <a:pt x="88" y="91"/>
                        <a:pt x="88" y="91"/>
                      </a:cubicBezTo>
                      <a:cubicBezTo>
                        <a:pt x="88" y="91"/>
                        <a:pt x="88" y="91"/>
                        <a:pt x="88" y="91"/>
                      </a:cubicBezTo>
                      <a:cubicBezTo>
                        <a:pt x="88" y="90"/>
                        <a:pt x="88" y="90"/>
                        <a:pt x="88" y="90"/>
                      </a:cubicBezTo>
                      <a:cubicBezTo>
                        <a:pt x="89" y="90"/>
                        <a:pt x="89" y="90"/>
                        <a:pt x="89" y="90"/>
                      </a:cubicBezTo>
                      <a:cubicBezTo>
                        <a:pt x="89" y="90"/>
                        <a:pt x="89" y="90"/>
                        <a:pt x="89" y="90"/>
                      </a:cubicBezTo>
                      <a:cubicBezTo>
                        <a:pt x="89" y="90"/>
                        <a:pt x="89" y="90"/>
                        <a:pt x="89" y="90"/>
                      </a:cubicBezTo>
                      <a:cubicBezTo>
                        <a:pt x="89" y="90"/>
                        <a:pt x="89" y="90"/>
                        <a:pt x="89" y="90"/>
                      </a:cubicBezTo>
                      <a:cubicBezTo>
                        <a:pt x="89" y="90"/>
                        <a:pt x="89" y="90"/>
                        <a:pt x="89" y="90"/>
                      </a:cubicBezTo>
                      <a:cubicBezTo>
                        <a:pt x="90" y="89"/>
                        <a:pt x="90" y="89"/>
                        <a:pt x="90" y="89"/>
                      </a:cubicBezTo>
                      <a:cubicBezTo>
                        <a:pt x="90" y="90"/>
                        <a:pt x="90" y="90"/>
                        <a:pt x="90" y="90"/>
                      </a:cubicBezTo>
                      <a:cubicBezTo>
                        <a:pt x="90" y="89"/>
                        <a:pt x="90" y="89"/>
                        <a:pt x="90" y="89"/>
                      </a:cubicBezTo>
                      <a:cubicBezTo>
                        <a:pt x="90" y="88"/>
                        <a:pt x="90" y="88"/>
                        <a:pt x="90" y="88"/>
                      </a:cubicBezTo>
                      <a:cubicBezTo>
                        <a:pt x="90" y="88"/>
                        <a:pt x="90" y="88"/>
                        <a:pt x="90" y="88"/>
                      </a:cubicBezTo>
                      <a:close/>
                      <a:moveTo>
                        <a:pt x="44" y="29"/>
                      </a:moveTo>
                      <a:cubicBezTo>
                        <a:pt x="44" y="29"/>
                        <a:pt x="44" y="29"/>
                        <a:pt x="44" y="29"/>
                      </a:cubicBezTo>
                      <a:cubicBezTo>
                        <a:pt x="44" y="29"/>
                        <a:pt x="44" y="29"/>
                        <a:pt x="44" y="29"/>
                      </a:cubicBezTo>
                      <a:cubicBezTo>
                        <a:pt x="44" y="28"/>
                        <a:pt x="44" y="28"/>
                        <a:pt x="44" y="28"/>
                      </a:cubicBezTo>
                      <a:cubicBezTo>
                        <a:pt x="44" y="28"/>
                        <a:pt x="44" y="28"/>
                        <a:pt x="44" y="28"/>
                      </a:cubicBezTo>
                      <a:cubicBezTo>
                        <a:pt x="44" y="29"/>
                        <a:pt x="44" y="29"/>
                        <a:pt x="44" y="29"/>
                      </a:cubicBezTo>
                      <a:cubicBezTo>
                        <a:pt x="44" y="29"/>
                        <a:pt x="44" y="29"/>
                        <a:pt x="44" y="29"/>
                      </a:cubicBezTo>
                      <a:cubicBezTo>
                        <a:pt x="43" y="29"/>
                        <a:pt x="43" y="29"/>
                        <a:pt x="43" y="29"/>
                      </a:cubicBezTo>
                      <a:cubicBezTo>
                        <a:pt x="43" y="29"/>
                        <a:pt x="43" y="29"/>
                        <a:pt x="43" y="29"/>
                      </a:cubicBezTo>
                      <a:cubicBezTo>
                        <a:pt x="44" y="30"/>
                        <a:pt x="44" y="30"/>
                        <a:pt x="44" y="30"/>
                      </a:cubicBezTo>
                      <a:lnTo>
                        <a:pt x="44" y="29"/>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33" name="Freeform 351">
                  <a:extLst>
                    <a:ext uri="{FF2B5EF4-FFF2-40B4-BE49-F238E27FC236}">
                      <a16:creationId xmlns="" xmlns:a16="http://schemas.microsoft.com/office/drawing/2014/main" id="{FDC63B93-BDE4-4493-BB43-A94553557C1E}"/>
                    </a:ext>
                  </a:extLst>
                </p:cNvPr>
                <p:cNvSpPr>
                  <a:spLocks noEditPoints="1"/>
                </p:cNvSpPr>
                <p:nvPr/>
              </p:nvSpPr>
              <p:spPr bwMode="auto">
                <a:xfrm>
                  <a:off x="7406415" y="3804540"/>
                  <a:ext cx="110093" cy="246398"/>
                </a:xfrm>
                <a:custGeom>
                  <a:avLst/>
                  <a:gdLst>
                    <a:gd name="T0" fmla="*/ 17 w 21"/>
                    <a:gd name="T1" fmla="*/ 36 h 47"/>
                    <a:gd name="T2" fmla="*/ 19 w 21"/>
                    <a:gd name="T3" fmla="*/ 35 h 47"/>
                    <a:gd name="T4" fmla="*/ 20 w 21"/>
                    <a:gd name="T5" fmla="*/ 29 h 47"/>
                    <a:gd name="T6" fmla="*/ 19 w 21"/>
                    <a:gd name="T7" fmla="*/ 33 h 47"/>
                    <a:gd name="T8" fmla="*/ 19 w 21"/>
                    <a:gd name="T9" fmla="*/ 31 h 47"/>
                    <a:gd name="T10" fmla="*/ 20 w 21"/>
                    <a:gd name="T11" fmla="*/ 29 h 47"/>
                    <a:gd name="T12" fmla="*/ 20 w 21"/>
                    <a:gd name="T13" fmla="*/ 26 h 47"/>
                    <a:gd name="T14" fmla="*/ 20 w 21"/>
                    <a:gd name="T15" fmla="*/ 24 h 47"/>
                    <a:gd name="T16" fmla="*/ 20 w 21"/>
                    <a:gd name="T17" fmla="*/ 23 h 47"/>
                    <a:gd name="T18" fmla="*/ 20 w 21"/>
                    <a:gd name="T19" fmla="*/ 23 h 47"/>
                    <a:gd name="T20" fmla="*/ 21 w 21"/>
                    <a:gd name="T21" fmla="*/ 26 h 47"/>
                    <a:gd name="T22" fmla="*/ 20 w 21"/>
                    <a:gd name="T23" fmla="*/ 19 h 47"/>
                    <a:gd name="T24" fmla="*/ 19 w 21"/>
                    <a:gd name="T25" fmla="*/ 14 h 47"/>
                    <a:gd name="T26" fmla="*/ 17 w 21"/>
                    <a:gd name="T27" fmla="*/ 15 h 47"/>
                    <a:gd name="T28" fmla="*/ 15 w 21"/>
                    <a:gd name="T29" fmla="*/ 15 h 47"/>
                    <a:gd name="T30" fmla="*/ 15 w 21"/>
                    <a:gd name="T31" fmla="*/ 13 h 47"/>
                    <a:gd name="T32" fmla="*/ 16 w 21"/>
                    <a:gd name="T33" fmla="*/ 10 h 47"/>
                    <a:gd name="T34" fmla="*/ 17 w 21"/>
                    <a:gd name="T35" fmla="*/ 11 h 47"/>
                    <a:gd name="T36" fmla="*/ 17 w 21"/>
                    <a:gd name="T37" fmla="*/ 9 h 47"/>
                    <a:gd name="T38" fmla="*/ 18 w 21"/>
                    <a:gd name="T39" fmla="*/ 4 h 47"/>
                    <a:gd name="T40" fmla="*/ 4 w 21"/>
                    <a:gd name="T41" fmla="*/ 0 h 47"/>
                    <a:gd name="T42" fmla="*/ 3 w 21"/>
                    <a:gd name="T43" fmla="*/ 2 h 47"/>
                    <a:gd name="T44" fmla="*/ 2 w 21"/>
                    <a:gd name="T45" fmla="*/ 5 h 47"/>
                    <a:gd name="T46" fmla="*/ 1 w 21"/>
                    <a:gd name="T47" fmla="*/ 7 h 47"/>
                    <a:gd name="T48" fmla="*/ 0 w 21"/>
                    <a:gd name="T49" fmla="*/ 9 h 47"/>
                    <a:gd name="T50" fmla="*/ 1 w 21"/>
                    <a:gd name="T51" fmla="*/ 9 h 47"/>
                    <a:gd name="T52" fmla="*/ 1 w 21"/>
                    <a:gd name="T53" fmla="*/ 11 h 47"/>
                    <a:gd name="T54" fmla="*/ 0 w 21"/>
                    <a:gd name="T55" fmla="*/ 12 h 47"/>
                    <a:gd name="T56" fmla="*/ 0 w 21"/>
                    <a:gd name="T57" fmla="*/ 13 h 47"/>
                    <a:gd name="T58" fmla="*/ 1 w 21"/>
                    <a:gd name="T59" fmla="*/ 15 h 47"/>
                    <a:gd name="T60" fmla="*/ 2 w 21"/>
                    <a:gd name="T61" fmla="*/ 16 h 47"/>
                    <a:gd name="T62" fmla="*/ 5 w 21"/>
                    <a:gd name="T63" fmla="*/ 19 h 47"/>
                    <a:gd name="T64" fmla="*/ 9 w 21"/>
                    <a:gd name="T65" fmla="*/ 22 h 47"/>
                    <a:gd name="T66" fmla="*/ 8 w 21"/>
                    <a:gd name="T67" fmla="*/ 24 h 47"/>
                    <a:gd name="T68" fmla="*/ 6 w 21"/>
                    <a:gd name="T69" fmla="*/ 26 h 47"/>
                    <a:gd name="T70" fmla="*/ 5 w 21"/>
                    <a:gd name="T71" fmla="*/ 29 h 47"/>
                    <a:gd name="T72" fmla="*/ 4 w 21"/>
                    <a:gd name="T73" fmla="*/ 30 h 47"/>
                    <a:gd name="T74" fmla="*/ 2 w 21"/>
                    <a:gd name="T75" fmla="*/ 31 h 47"/>
                    <a:gd name="T76" fmla="*/ 0 w 21"/>
                    <a:gd name="T77" fmla="*/ 34 h 47"/>
                    <a:gd name="T78" fmla="*/ 0 w 21"/>
                    <a:gd name="T79" fmla="*/ 35 h 47"/>
                    <a:gd name="T80" fmla="*/ 1 w 21"/>
                    <a:gd name="T81" fmla="*/ 38 h 47"/>
                    <a:gd name="T82" fmla="*/ 4 w 21"/>
                    <a:gd name="T83" fmla="*/ 40 h 47"/>
                    <a:gd name="T84" fmla="*/ 4 w 21"/>
                    <a:gd name="T85" fmla="*/ 40 h 47"/>
                    <a:gd name="T86" fmla="*/ 6 w 21"/>
                    <a:gd name="T87" fmla="*/ 41 h 47"/>
                    <a:gd name="T88" fmla="*/ 7 w 21"/>
                    <a:gd name="T89" fmla="*/ 42 h 47"/>
                    <a:gd name="T90" fmla="*/ 8 w 21"/>
                    <a:gd name="T91" fmla="*/ 42 h 47"/>
                    <a:gd name="T92" fmla="*/ 10 w 21"/>
                    <a:gd name="T93" fmla="*/ 42 h 47"/>
                    <a:gd name="T94" fmla="*/ 12 w 21"/>
                    <a:gd name="T95" fmla="*/ 43 h 47"/>
                    <a:gd name="T96" fmla="*/ 11 w 21"/>
                    <a:gd name="T97" fmla="*/ 47 h 47"/>
                    <a:gd name="T98" fmla="*/ 14 w 21"/>
                    <a:gd name="T99" fmla="*/ 45 h 47"/>
                    <a:gd name="T100" fmla="*/ 14 w 21"/>
                    <a:gd name="T101" fmla="*/ 44 h 47"/>
                    <a:gd name="T102" fmla="*/ 14 w 21"/>
                    <a:gd name="T103" fmla="*/ 43 h 47"/>
                    <a:gd name="T104" fmla="*/ 15 w 21"/>
                    <a:gd name="T105" fmla="*/ 42 h 47"/>
                    <a:gd name="T106" fmla="*/ 15 w 21"/>
                    <a:gd name="T107" fmla="*/ 39 h 47"/>
                    <a:gd name="T108" fmla="*/ 16 w 21"/>
                    <a:gd name="T109" fmla="*/ 38 h 47"/>
                    <a:gd name="T110" fmla="*/ 16 w 21"/>
                    <a:gd name="T111" fmla="*/ 38 h 47"/>
                    <a:gd name="T112" fmla="*/ 17 w 21"/>
                    <a:gd name="T113" fmla="*/ 36 h 47"/>
                    <a:gd name="T114" fmla="*/ 17 w 21"/>
                    <a:gd name="T115" fmla="*/ 35 h 47"/>
                    <a:gd name="T116" fmla="*/ 17 w 21"/>
                    <a:gd name="T117" fmla="*/ 34 h 47"/>
                    <a:gd name="T118" fmla="*/ 18 w 21"/>
                    <a:gd name="T119" fmla="*/ 33 h 47"/>
                    <a:gd name="T120" fmla="*/ 18 w 21"/>
                    <a:gd name="T121" fmla="*/ 33 h 47"/>
                    <a:gd name="T122" fmla="*/ 19 w 21"/>
                    <a:gd name="T123" fmla="*/ 3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47">
                      <a:moveTo>
                        <a:pt x="18" y="35"/>
                      </a:moveTo>
                      <a:cubicBezTo>
                        <a:pt x="18" y="35"/>
                        <a:pt x="18" y="35"/>
                        <a:pt x="18" y="35"/>
                      </a:cubicBezTo>
                      <a:cubicBezTo>
                        <a:pt x="18" y="35"/>
                        <a:pt x="18" y="35"/>
                        <a:pt x="18" y="35"/>
                      </a:cubicBezTo>
                      <a:cubicBezTo>
                        <a:pt x="18" y="36"/>
                        <a:pt x="18" y="36"/>
                        <a:pt x="18" y="36"/>
                      </a:cubicBezTo>
                      <a:cubicBezTo>
                        <a:pt x="18" y="36"/>
                        <a:pt x="18" y="36"/>
                        <a:pt x="18" y="36"/>
                      </a:cubicBezTo>
                      <a:cubicBezTo>
                        <a:pt x="18" y="36"/>
                        <a:pt x="18" y="36"/>
                        <a:pt x="18" y="36"/>
                      </a:cubicBezTo>
                      <a:cubicBezTo>
                        <a:pt x="17" y="36"/>
                        <a:pt x="17" y="36"/>
                        <a:pt x="17" y="36"/>
                      </a:cubicBezTo>
                      <a:cubicBezTo>
                        <a:pt x="17" y="36"/>
                        <a:pt x="17" y="36"/>
                        <a:pt x="17" y="36"/>
                      </a:cubicBezTo>
                      <a:cubicBezTo>
                        <a:pt x="17" y="36"/>
                        <a:pt x="17" y="36"/>
                        <a:pt x="17" y="36"/>
                      </a:cubicBezTo>
                      <a:cubicBezTo>
                        <a:pt x="17" y="36"/>
                        <a:pt x="17" y="36"/>
                        <a:pt x="17" y="36"/>
                      </a:cubicBezTo>
                      <a:cubicBezTo>
                        <a:pt x="18" y="36"/>
                        <a:pt x="18" y="36"/>
                        <a:pt x="18" y="36"/>
                      </a:cubicBezTo>
                      <a:cubicBezTo>
                        <a:pt x="18" y="36"/>
                        <a:pt x="18" y="36"/>
                        <a:pt x="18" y="36"/>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8" y="35"/>
                        <a:pt x="18" y="35"/>
                        <a:pt x="18" y="35"/>
                      </a:cubicBezTo>
                      <a:close/>
                      <a:moveTo>
                        <a:pt x="21" y="28"/>
                      </a:moveTo>
                      <a:cubicBezTo>
                        <a:pt x="21" y="28"/>
                        <a:pt x="21" y="28"/>
                        <a:pt x="21" y="28"/>
                      </a:cubicBezTo>
                      <a:cubicBezTo>
                        <a:pt x="20" y="29"/>
                        <a:pt x="20" y="29"/>
                        <a:pt x="20" y="29"/>
                      </a:cubicBezTo>
                      <a:cubicBezTo>
                        <a:pt x="20" y="29"/>
                        <a:pt x="20" y="29"/>
                        <a:pt x="20" y="29"/>
                      </a:cubicBezTo>
                      <a:cubicBezTo>
                        <a:pt x="20" y="30"/>
                        <a:pt x="20" y="30"/>
                        <a:pt x="20" y="30"/>
                      </a:cubicBezTo>
                      <a:cubicBezTo>
                        <a:pt x="19" y="32"/>
                        <a:pt x="19" y="32"/>
                        <a:pt x="19" y="32"/>
                      </a:cubicBezTo>
                      <a:cubicBezTo>
                        <a:pt x="19" y="33"/>
                        <a:pt x="19" y="33"/>
                        <a:pt x="19" y="33"/>
                      </a:cubicBezTo>
                      <a:cubicBezTo>
                        <a:pt x="19" y="33"/>
                        <a:pt x="19" y="33"/>
                        <a:pt x="19" y="33"/>
                      </a:cubicBezTo>
                      <a:cubicBezTo>
                        <a:pt x="19" y="33"/>
                        <a:pt x="19" y="33"/>
                        <a:pt x="19" y="33"/>
                      </a:cubicBezTo>
                      <a:cubicBezTo>
                        <a:pt x="19" y="33"/>
                        <a:pt x="19" y="33"/>
                        <a:pt x="19" y="33"/>
                      </a:cubicBezTo>
                      <a:cubicBezTo>
                        <a:pt x="20" y="33"/>
                        <a:pt x="20" y="33"/>
                        <a:pt x="20" y="33"/>
                      </a:cubicBezTo>
                      <a:cubicBezTo>
                        <a:pt x="20" y="31"/>
                        <a:pt x="20" y="31"/>
                        <a:pt x="20" y="31"/>
                      </a:cubicBezTo>
                      <a:cubicBezTo>
                        <a:pt x="20" y="30"/>
                        <a:pt x="20" y="30"/>
                        <a:pt x="20" y="30"/>
                      </a:cubicBezTo>
                      <a:cubicBezTo>
                        <a:pt x="20" y="29"/>
                        <a:pt x="20" y="29"/>
                        <a:pt x="20" y="29"/>
                      </a:cubicBezTo>
                      <a:cubicBezTo>
                        <a:pt x="21" y="29"/>
                        <a:pt x="21" y="29"/>
                        <a:pt x="21" y="29"/>
                      </a:cubicBezTo>
                      <a:lnTo>
                        <a:pt x="21" y="28"/>
                      </a:lnTo>
                      <a:close/>
                      <a:moveTo>
                        <a:pt x="19" y="31"/>
                      </a:moveTo>
                      <a:cubicBezTo>
                        <a:pt x="20" y="31"/>
                        <a:pt x="20" y="31"/>
                        <a:pt x="20" y="31"/>
                      </a:cubicBezTo>
                      <a:cubicBezTo>
                        <a:pt x="20" y="30"/>
                        <a:pt x="20" y="30"/>
                        <a:pt x="20" y="30"/>
                      </a:cubicBezTo>
                      <a:cubicBezTo>
                        <a:pt x="20" y="30"/>
                        <a:pt x="20" y="30"/>
                        <a:pt x="20" y="30"/>
                      </a:cubicBezTo>
                      <a:cubicBezTo>
                        <a:pt x="20" y="30"/>
                        <a:pt x="20" y="30"/>
                        <a:pt x="20" y="30"/>
                      </a:cubicBezTo>
                      <a:cubicBezTo>
                        <a:pt x="20" y="29"/>
                        <a:pt x="20" y="29"/>
                        <a:pt x="20" y="29"/>
                      </a:cubicBezTo>
                      <a:cubicBezTo>
                        <a:pt x="20" y="29"/>
                        <a:pt x="20" y="29"/>
                        <a:pt x="20" y="29"/>
                      </a:cubicBezTo>
                      <a:cubicBezTo>
                        <a:pt x="20" y="29"/>
                        <a:pt x="20" y="29"/>
                        <a:pt x="20" y="29"/>
                      </a:cubicBezTo>
                      <a:cubicBezTo>
                        <a:pt x="19" y="29"/>
                        <a:pt x="19" y="29"/>
                        <a:pt x="19" y="29"/>
                      </a:cubicBezTo>
                      <a:cubicBezTo>
                        <a:pt x="19" y="28"/>
                        <a:pt x="19" y="28"/>
                        <a:pt x="19" y="28"/>
                      </a:cubicBezTo>
                      <a:cubicBezTo>
                        <a:pt x="19" y="28"/>
                        <a:pt x="19" y="28"/>
                        <a:pt x="19" y="28"/>
                      </a:cubicBezTo>
                      <a:cubicBezTo>
                        <a:pt x="20" y="27"/>
                        <a:pt x="20" y="27"/>
                        <a:pt x="20" y="27"/>
                      </a:cubicBezTo>
                      <a:cubicBezTo>
                        <a:pt x="20" y="27"/>
                        <a:pt x="20" y="27"/>
                        <a:pt x="20" y="27"/>
                      </a:cubicBezTo>
                      <a:cubicBezTo>
                        <a:pt x="20" y="26"/>
                        <a:pt x="20" y="26"/>
                        <a:pt x="20" y="26"/>
                      </a:cubicBezTo>
                      <a:cubicBezTo>
                        <a:pt x="20" y="26"/>
                        <a:pt x="20" y="26"/>
                        <a:pt x="20" y="26"/>
                      </a:cubicBezTo>
                      <a:cubicBezTo>
                        <a:pt x="20" y="26"/>
                        <a:pt x="20" y="26"/>
                        <a:pt x="20" y="26"/>
                      </a:cubicBezTo>
                      <a:cubicBezTo>
                        <a:pt x="20" y="25"/>
                        <a:pt x="20" y="25"/>
                        <a:pt x="20" y="25"/>
                      </a:cubicBezTo>
                      <a:cubicBezTo>
                        <a:pt x="20" y="25"/>
                        <a:pt x="20" y="25"/>
                        <a:pt x="20" y="25"/>
                      </a:cubicBezTo>
                      <a:cubicBezTo>
                        <a:pt x="20" y="25"/>
                        <a:pt x="20" y="25"/>
                        <a:pt x="20" y="25"/>
                      </a:cubicBezTo>
                      <a:cubicBezTo>
                        <a:pt x="19" y="25"/>
                        <a:pt x="19" y="25"/>
                        <a:pt x="19" y="25"/>
                      </a:cubicBezTo>
                      <a:cubicBezTo>
                        <a:pt x="20" y="25"/>
                        <a:pt x="20" y="25"/>
                        <a:pt x="20" y="25"/>
                      </a:cubicBezTo>
                      <a:cubicBezTo>
                        <a:pt x="20" y="24"/>
                        <a:pt x="20" y="24"/>
                        <a:pt x="20" y="24"/>
                      </a:cubicBezTo>
                      <a:cubicBezTo>
                        <a:pt x="20" y="24"/>
                        <a:pt x="20" y="24"/>
                        <a:pt x="20" y="24"/>
                      </a:cubicBezTo>
                      <a:cubicBezTo>
                        <a:pt x="19" y="24"/>
                        <a:pt x="19" y="24"/>
                        <a:pt x="19" y="24"/>
                      </a:cubicBezTo>
                      <a:cubicBezTo>
                        <a:pt x="19" y="24"/>
                        <a:pt x="19" y="24"/>
                        <a:pt x="19" y="24"/>
                      </a:cubicBezTo>
                      <a:cubicBezTo>
                        <a:pt x="19" y="24"/>
                        <a:pt x="19" y="24"/>
                        <a:pt x="19" y="24"/>
                      </a:cubicBezTo>
                      <a:cubicBezTo>
                        <a:pt x="19" y="23"/>
                        <a:pt x="19" y="23"/>
                        <a:pt x="19"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2"/>
                        <a:pt x="20" y="22"/>
                        <a:pt x="20" y="22"/>
                      </a:cubicBezTo>
                      <a:cubicBezTo>
                        <a:pt x="20" y="22"/>
                        <a:pt x="20" y="22"/>
                        <a:pt x="20" y="22"/>
                      </a:cubicBezTo>
                      <a:cubicBezTo>
                        <a:pt x="20" y="23"/>
                        <a:pt x="20" y="23"/>
                        <a:pt x="20" y="23"/>
                      </a:cubicBezTo>
                      <a:cubicBezTo>
                        <a:pt x="20" y="23"/>
                        <a:pt x="20" y="23"/>
                        <a:pt x="20" y="23"/>
                      </a:cubicBezTo>
                      <a:cubicBezTo>
                        <a:pt x="20" y="24"/>
                        <a:pt x="20" y="24"/>
                        <a:pt x="20" y="24"/>
                      </a:cubicBezTo>
                      <a:cubicBezTo>
                        <a:pt x="20" y="24"/>
                        <a:pt x="20" y="24"/>
                        <a:pt x="20" y="24"/>
                      </a:cubicBezTo>
                      <a:cubicBezTo>
                        <a:pt x="20" y="25"/>
                        <a:pt x="20" y="25"/>
                        <a:pt x="20" y="25"/>
                      </a:cubicBezTo>
                      <a:cubicBezTo>
                        <a:pt x="21" y="28"/>
                        <a:pt x="21" y="28"/>
                        <a:pt x="21" y="28"/>
                      </a:cubicBezTo>
                      <a:cubicBezTo>
                        <a:pt x="21" y="28"/>
                        <a:pt x="21" y="28"/>
                        <a:pt x="21" y="28"/>
                      </a:cubicBezTo>
                      <a:cubicBezTo>
                        <a:pt x="21" y="26"/>
                        <a:pt x="21" y="26"/>
                        <a:pt x="21" y="26"/>
                      </a:cubicBezTo>
                      <a:cubicBezTo>
                        <a:pt x="20" y="25"/>
                        <a:pt x="20" y="25"/>
                        <a:pt x="20" y="24"/>
                      </a:cubicBezTo>
                      <a:cubicBezTo>
                        <a:pt x="20" y="23"/>
                        <a:pt x="20" y="23"/>
                        <a:pt x="20" y="23"/>
                      </a:cubicBezTo>
                      <a:cubicBezTo>
                        <a:pt x="20" y="23"/>
                        <a:pt x="20" y="22"/>
                        <a:pt x="20" y="22"/>
                      </a:cubicBezTo>
                      <a:cubicBezTo>
                        <a:pt x="20" y="21"/>
                        <a:pt x="20" y="21"/>
                        <a:pt x="20" y="21"/>
                      </a:cubicBezTo>
                      <a:cubicBezTo>
                        <a:pt x="20" y="21"/>
                        <a:pt x="20" y="21"/>
                        <a:pt x="20" y="21"/>
                      </a:cubicBezTo>
                      <a:cubicBezTo>
                        <a:pt x="20" y="20"/>
                        <a:pt x="20" y="20"/>
                        <a:pt x="20" y="20"/>
                      </a:cubicBezTo>
                      <a:cubicBezTo>
                        <a:pt x="20" y="19"/>
                        <a:pt x="20" y="19"/>
                        <a:pt x="20" y="19"/>
                      </a:cubicBezTo>
                      <a:cubicBezTo>
                        <a:pt x="20" y="18"/>
                        <a:pt x="20" y="18"/>
                        <a:pt x="20" y="18"/>
                      </a:cubicBezTo>
                      <a:cubicBezTo>
                        <a:pt x="20" y="17"/>
                        <a:pt x="20" y="17"/>
                        <a:pt x="20" y="17"/>
                      </a:cubicBezTo>
                      <a:cubicBezTo>
                        <a:pt x="20" y="16"/>
                        <a:pt x="20" y="16"/>
                        <a:pt x="20" y="16"/>
                      </a:cubicBezTo>
                      <a:cubicBezTo>
                        <a:pt x="19" y="15"/>
                        <a:pt x="19" y="15"/>
                        <a:pt x="19" y="15"/>
                      </a:cubicBezTo>
                      <a:cubicBezTo>
                        <a:pt x="19" y="15"/>
                        <a:pt x="19" y="15"/>
                        <a:pt x="19" y="15"/>
                      </a:cubicBezTo>
                      <a:cubicBezTo>
                        <a:pt x="19" y="14"/>
                        <a:pt x="19" y="14"/>
                        <a:pt x="19" y="14"/>
                      </a:cubicBezTo>
                      <a:cubicBezTo>
                        <a:pt x="19" y="14"/>
                        <a:pt x="19" y="14"/>
                        <a:pt x="19" y="14"/>
                      </a:cubicBezTo>
                      <a:cubicBezTo>
                        <a:pt x="19" y="15"/>
                        <a:pt x="19" y="15"/>
                        <a:pt x="19" y="15"/>
                      </a:cubicBezTo>
                      <a:cubicBezTo>
                        <a:pt x="19" y="15"/>
                        <a:pt x="19" y="15"/>
                        <a:pt x="19" y="15"/>
                      </a:cubicBezTo>
                      <a:cubicBezTo>
                        <a:pt x="19" y="15"/>
                        <a:pt x="19" y="15"/>
                        <a:pt x="19" y="15"/>
                      </a:cubicBezTo>
                      <a:cubicBezTo>
                        <a:pt x="19" y="16"/>
                        <a:pt x="19" y="16"/>
                        <a:pt x="19" y="16"/>
                      </a:cubicBezTo>
                      <a:cubicBezTo>
                        <a:pt x="19" y="15"/>
                        <a:pt x="19" y="15"/>
                        <a:pt x="19" y="15"/>
                      </a:cubicBezTo>
                      <a:cubicBezTo>
                        <a:pt x="17" y="15"/>
                        <a:pt x="17" y="15"/>
                        <a:pt x="17" y="15"/>
                      </a:cubicBezTo>
                      <a:cubicBezTo>
                        <a:pt x="17" y="15"/>
                        <a:pt x="17" y="15"/>
                        <a:pt x="17" y="15"/>
                      </a:cubicBezTo>
                      <a:cubicBezTo>
                        <a:pt x="16" y="15"/>
                        <a:pt x="16" y="15"/>
                        <a:pt x="16" y="15"/>
                      </a:cubicBezTo>
                      <a:cubicBezTo>
                        <a:pt x="16" y="15"/>
                        <a:pt x="16" y="15"/>
                        <a:pt x="16" y="15"/>
                      </a:cubicBezTo>
                      <a:cubicBezTo>
                        <a:pt x="16" y="15"/>
                        <a:pt x="16" y="15"/>
                        <a:pt x="16" y="15"/>
                      </a:cubicBezTo>
                      <a:cubicBezTo>
                        <a:pt x="15" y="15"/>
                        <a:pt x="15" y="15"/>
                        <a:pt x="15" y="15"/>
                      </a:cubicBezTo>
                      <a:cubicBezTo>
                        <a:pt x="15" y="15"/>
                        <a:pt x="15" y="15"/>
                        <a:pt x="15" y="15"/>
                      </a:cubicBezTo>
                      <a:cubicBezTo>
                        <a:pt x="15" y="15"/>
                        <a:pt x="15" y="15"/>
                        <a:pt x="15" y="15"/>
                      </a:cubicBezTo>
                      <a:cubicBezTo>
                        <a:pt x="15" y="15"/>
                        <a:pt x="15" y="15"/>
                        <a:pt x="15" y="15"/>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1"/>
                        <a:pt x="15" y="11"/>
                        <a:pt x="15" y="11"/>
                      </a:cubicBezTo>
                      <a:cubicBezTo>
                        <a:pt x="15" y="11"/>
                        <a:pt x="15" y="11"/>
                        <a:pt x="15" y="11"/>
                      </a:cubicBezTo>
                      <a:cubicBezTo>
                        <a:pt x="16" y="11"/>
                        <a:pt x="16" y="11"/>
                        <a:pt x="16" y="11"/>
                      </a:cubicBezTo>
                      <a:cubicBezTo>
                        <a:pt x="16" y="11"/>
                        <a:pt x="16" y="11"/>
                        <a:pt x="16" y="11"/>
                      </a:cubicBezTo>
                      <a:cubicBezTo>
                        <a:pt x="16" y="11"/>
                        <a:pt x="16" y="11"/>
                        <a:pt x="16" y="11"/>
                      </a:cubicBezTo>
                      <a:cubicBezTo>
                        <a:pt x="16" y="11"/>
                        <a:pt x="16" y="10"/>
                        <a:pt x="16" y="10"/>
                      </a:cubicBezTo>
                      <a:cubicBezTo>
                        <a:pt x="16" y="10"/>
                        <a:pt x="16" y="10"/>
                        <a:pt x="16" y="10"/>
                      </a:cubicBezTo>
                      <a:cubicBezTo>
                        <a:pt x="16" y="10"/>
                        <a:pt x="16" y="10"/>
                        <a:pt x="16" y="10"/>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0"/>
                        <a:pt x="17" y="10"/>
                        <a:pt x="17" y="10"/>
                      </a:cubicBezTo>
                      <a:cubicBezTo>
                        <a:pt x="17" y="10"/>
                        <a:pt x="17" y="10"/>
                        <a:pt x="17"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8" y="7"/>
                        <a:pt x="18" y="7"/>
                        <a:pt x="18" y="7"/>
                      </a:cubicBezTo>
                      <a:cubicBezTo>
                        <a:pt x="18" y="5"/>
                        <a:pt x="18" y="5"/>
                        <a:pt x="18" y="5"/>
                      </a:cubicBezTo>
                      <a:cubicBezTo>
                        <a:pt x="18" y="4"/>
                        <a:pt x="18" y="4"/>
                        <a:pt x="18" y="4"/>
                      </a:cubicBezTo>
                      <a:cubicBezTo>
                        <a:pt x="18" y="4"/>
                        <a:pt x="18" y="4"/>
                        <a:pt x="18" y="4"/>
                      </a:cubicBezTo>
                      <a:cubicBezTo>
                        <a:pt x="18" y="4"/>
                        <a:pt x="18" y="4"/>
                        <a:pt x="18" y="4"/>
                      </a:cubicBezTo>
                      <a:cubicBezTo>
                        <a:pt x="13" y="2"/>
                        <a:pt x="9" y="1"/>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1"/>
                        <a:pt x="4" y="1"/>
                        <a:pt x="4" y="1"/>
                      </a:cubicBezTo>
                      <a:cubicBezTo>
                        <a:pt x="4" y="1"/>
                        <a:pt x="4" y="1"/>
                        <a:pt x="4" y="1"/>
                      </a:cubicBezTo>
                      <a:cubicBezTo>
                        <a:pt x="4" y="1"/>
                        <a:pt x="4" y="1"/>
                        <a:pt x="4" y="1"/>
                      </a:cubicBezTo>
                      <a:cubicBezTo>
                        <a:pt x="3" y="2"/>
                        <a:pt x="3" y="2"/>
                        <a:pt x="3" y="2"/>
                      </a:cubicBezTo>
                      <a:cubicBezTo>
                        <a:pt x="3" y="2"/>
                        <a:pt x="3" y="2"/>
                        <a:pt x="3" y="2"/>
                      </a:cubicBezTo>
                      <a:cubicBezTo>
                        <a:pt x="3" y="2"/>
                        <a:pt x="3" y="2"/>
                        <a:pt x="3" y="2"/>
                      </a:cubicBezTo>
                      <a:cubicBezTo>
                        <a:pt x="3" y="3"/>
                        <a:pt x="3" y="3"/>
                        <a:pt x="3" y="3"/>
                      </a:cubicBezTo>
                      <a:cubicBezTo>
                        <a:pt x="3" y="4"/>
                        <a:pt x="3" y="4"/>
                        <a:pt x="3"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1" y="7"/>
                        <a:pt x="1" y="7"/>
                        <a:pt x="1" y="7"/>
                      </a:cubicBezTo>
                      <a:cubicBezTo>
                        <a:pt x="1" y="7"/>
                        <a:pt x="1" y="7"/>
                        <a:pt x="1" y="7"/>
                      </a:cubicBezTo>
                      <a:cubicBezTo>
                        <a:pt x="1" y="7"/>
                        <a:pt x="1" y="7"/>
                        <a:pt x="1" y="7"/>
                      </a:cubicBezTo>
                      <a:cubicBezTo>
                        <a:pt x="1" y="7"/>
                        <a:pt x="1" y="7"/>
                        <a:pt x="1" y="7"/>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2" y="16"/>
                        <a:pt x="2" y="16"/>
                        <a:pt x="2" y="16"/>
                      </a:cubicBezTo>
                      <a:cubicBezTo>
                        <a:pt x="2" y="16"/>
                        <a:pt x="2" y="16"/>
                        <a:pt x="2" y="16"/>
                      </a:cubicBezTo>
                      <a:cubicBezTo>
                        <a:pt x="3" y="17"/>
                        <a:pt x="3" y="17"/>
                        <a:pt x="3" y="17"/>
                      </a:cubicBezTo>
                      <a:cubicBezTo>
                        <a:pt x="3" y="18"/>
                        <a:pt x="3" y="18"/>
                        <a:pt x="3" y="18"/>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20"/>
                        <a:pt x="5" y="20"/>
                        <a:pt x="5" y="20"/>
                      </a:cubicBezTo>
                      <a:cubicBezTo>
                        <a:pt x="6" y="20"/>
                        <a:pt x="6" y="20"/>
                        <a:pt x="6" y="20"/>
                      </a:cubicBezTo>
                      <a:cubicBezTo>
                        <a:pt x="7" y="20"/>
                        <a:pt x="7" y="20"/>
                        <a:pt x="7" y="20"/>
                      </a:cubicBezTo>
                      <a:cubicBezTo>
                        <a:pt x="7" y="20"/>
                        <a:pt x="7" y="20"/>
                        <a:pt x="7" y="20"/>
                      </a:cubicBezTo>
                      <a:cubicBezTo>
                        <a:pt x="7" y="21"/>
                        <a:pt x="7" y="21"/>
                        <a:pt x="7" y="21"/>
                      </a:cubicBezTo>
                      <a:cubicBezTo>
                        <a:pt x="8" y="21"/>
                        <a:pt x="8" y="21"/>
                        <a:pt x="8" y="21"/>
                      </a:cubicBezTo>
                      <a:cubicBezTo>
                        <a:pt x="9" y="22"/>
                        <a:pt x="9" y="22"/>
                        <a:pt x="9" y="22"/>
                      </a:cubicBezTo>
                      <a:cubicBezTo>
                        <a:pt x="9" y="22"/>
                        <a:pt x="9" y="22"/>
                        <a:pt x="9" y="22"/>
                      </a:cubicBezTo>
                      <a:cubicBezTo>
                        <a:pt x="10" y="23"/>
                        <a:pt x="10" y="23"/>
                        <a:pt x="10" y="23"/>
                      </a:cubicBezTo>
                      <a:cubicBezTo>
                        <a:pt x="9" y="23"/>
                        <a:pt x="9" y="23"/>
                        <a:pt x="9" y="23"/>
                      </a:cubicBezTo>
                      <a:cubicBezTo>
                        <a:pt x="9" y="23"/>
                        <a:pt x="9" y="23"/>
                        <a:pt x="9" y="23"/>
                      </a:cubicBezTo>
                      <a:cubicBezTo>
                        <a:pt x="9" y="24"/>
                        <a:pt x="9" y="24"/>
                        <a:pt x="9"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6" y="26"/>
                        <a:pt x="6" y="26"/>
                        <a:pt x="6" y="26"/>
                      </a:cubicBezTo>
                      <a:cubicBezTo>
                        <a:pt x="6" y="26"/>
                        <a:pt x="6" y="26"/>
                        <a:pt x="6" y="26"/>
                      </a:cubicBezTo>
                      <a:cubicBezTo>
                        <a:pt x="6" y="26"/>
                        <a:pt x="6" y="26"/>
                        <a:pt x="6" y="26"/>
                      </a:cubicBezTo>
                      <a:cubicBezTo>
                        <a:pt x="6" y="27"/>
                        <a:pt x="6" y="27"/>
                        <a:pt x="6"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9"/>
                        <a:pt x="5" y="29"/>
                        <a:pt x="5" y="29"/>
                      </a:cubicBezTo>
                      <a:cubicBezTo>
                        <a:pt x="5" y="29"/>
                        <a:pt x="5" y="29"/>
                        <a:pt x="5" y="29"/>
                      </a:cubicBezTo>
                      <a:cubicBezTo>
                        <a:pt x="5" y="29"/>
                        <a:pt x="5" y="29"/>
                        <a:pt x="5" y="29"/>
                      </a:cubicBezTo>
                      <a:cubicBezTo>
                        <a:pt x="5" y="29"/>
                        <a:pt x="5" y="29"/>
                        <a:pt x="5" y="29"/>
                      </a:cubicBezTo>
                      <a:cubicBezTo>
                        <a:pt x="5" y="30"/>
                        <a:pt x="5" y="30"/>
                        <a:pt x="5"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3" y="30"/>
                        <a:pt x="3" y="30"/>
                        <a:pt x="3" y="30"/>
                      </a:cubicBezTo>
                      <a:cubicBezTo>
                        <a:pt x="3" y="30"/>
                        <a:pt x="3" y="30"/>
                        <a:pt x="3" y="30"/>
                      </a:cubicBezTo>
                      <a:cubicBezTo>
                        <a:pt x="2" y="31"/>
                        <a:pt x="2" y="31"/>
                        <a:pt x="2" y="31"/>
                      </a:cubicBezTo>
                      <a:cubicBezTo>
                        <a:pt x="2" y="31"/>
                        <a:pt x="2" y="31"/>
                        <a:pt x="2" y="31"/>
                      </a:cubicBezTo>
                      <a:cubicBezTo>
                        <a:pt x="1" y="32"/>
                        <a:pt x="1" y="32"/>
                        <a:pt x="1" y="32"/>
                      </a:cubicBezTo>
                      <a:cubicBezTo>
                        <a:pt x="1" y="32"/>
                        <a:pt x="1" y="32"/>
                        <a:pt x="1" y="32"/>
                      </a:cubicBezTo>
                      <a:cubicBezTo>
                        <a:pt x="1" y="33"/>
                        <a:pt x="1" y="33"/>
                        <a:pt x="1" y="33"/>
                      </a:cubicBezTo>
                      <a:cubicBezTo>
                        <a:pt x="1" y="34"/>
                        <a:pt x="1" y="34"/>
                        <a:pt x="1" y="34"/>
                      </a:cubicBezTo>
                      <a:cubicBezTo>
                        <a:pt x="1" y="34"/>
                        <a:pt x="1" y="34"/>
                        <a:pt x="1" y="34"/>
                      </a:cubicBezTo>
                      <a:cubicBezTo>
                        <a:pt x="0" y="34"/>
                        <a:pt x="0" y="34"/>
                        <a:pt x="0" y="34"/>
                      </a:cubicBezTo>
                      <a:cubicBezTo>
                        <a:pt x="0" y="34"/>
                        <a:pt x="0" y="34"/>
                        <a:pt x="0" y="34"/>
                      </a:cubicBezTo>
                      <a:cubicBezTo>
                        <a:pt x="0" y="34"/>
                        <a:pt x="0" y="34"/>
                        <a:pt x="0" y="34"/>
                      </a:cubicBezTo>
                      <a:cubicBezTo>
                        <a:pt x="0" y="34"/>
                        <a:pt x="0" y="34"/>
                        <a:pt x="0" y="34"/>
                      </a:cubicBezTo>
                      <a:cubicBezTo>
                        <a:pt x="0" y="35"/>
                        <a:pt x="0" y="35"/>
                        <a:pt x="0" y="35"/>
                      </a:cubicBezTo>
                      <a:cubicBezTo>
                        <a:pt x="0" y="35"/>
                        <a:pt x="0" y="35"/>
                        <a:pt x="0" y="35"/>
                      </a:cubicBezTo>
                      <a:cubicBezTo>
                        <a:pt x="0" y="35"/>
                        <a:pt x="0" y="35"/>
                        <a:pt x="0" y="35"/>
                      </a:cubicBezTo>
                      <a:cubicBezTo>
                        <a:pt x="0" y="35"/>
                        <a:pt x="0" y="35"/>
                        <a:pt x="0" y="35"/>
                      </a:cubicBezTo>
                      <a:cubicBezTo>
                        <a:pt x="0" y="35"/>
                        <a:pt x="0" y="35"/>
                        <a:pt x="0" y="35"/>
                      </a:cubicBezTo>
                      <a:cubicBezTo>
                        <a:pt x="0" y="36"/>
                        <a:pt x="0" y="36"/>
                        <a:pt x="0" y="36"/>
                      </a:cubicBezTo>
                      <a:cubicBezTo>
                        <a:pt x="0" y="36"/>
                        <a:pt x="0" y="36"/>
                        <a:pt x="0" y="36"/>
                      </a:cubicBezTo>
                      <a:cubicBezTo>
                        <a:pt x="0" y="36"/>
                        <a:pt x="0" y="36"/>
                        <a:pt x="0" y="36"/>
                      </a:cubicBezTo>
                      <a:cubicBezTo>
                        <a:pt x="1" y="37"/>
                        <a:pt x="1" y="37"/>
                        <a:pt x="1" y="37"/>
                      </a:cubicBezTo>
                      <a:cubicBezTo>
                        <a:pt x="1" y="37"/>
                        <a:pt x="1" y="37"/>
                        <a:pt x="1" y="37"/>
                      </a:cubicBezTo>
                      <a:cubicBezTo>
                        <a:pt x="1" y="38"/>
                        <a:pt x="1" y="38"/>
                        <a:pt x="1" y="38"/>
                      </a:cubicBezTo>
                      <a:cubicBezTo>
                        <a:pt x="1" y="38"/>
                        <a:pt x="1" y="38"/>
                        <a:pt x="1" y="38"/>
                      </a:cubicBezTo>
                      <a:cubicBezTo>
                        <a:pt x="1" y="38"/>
                        <a:pt x="1" y="38"/>
                        <a:pt x="1" y="38"/>
                      </a:cubicBezTo>
                      <a:cubicBezTo>
                        <a:pt x="0" y="38"/>
                        <a:pt x="0" y="38"/>
                        <a:pt x="0" y="38"/>
                      </a:cubicBezTo>
                      <a:cubicBezTo>
                        <a:pt x="0" y="38"/>
                        <a:pt x="0" y="38"/>
                        <a:pt x="0" y="38"/>
                      </a:cubicBezTo>
                      <a:cubicBezTo>
                        <a:pt x="1" y="39"/>
                        <a:pt x="1" y="39"/>
                        <a:pt x="1" y="39"/>
                      </a:cubicBezTo>
                      <a:cubicBezTo>
                        <a:pt x="1" y="39"/>
                        <a:pt x="1" y="39"/>
                        <a:pt x="1" y="39"/>
                      </a:cubicBezTo>
                      <a:cubicBezTo>
                        <a:pt x="2" y="39"/>
                        <a:pt x="2" y="39"/>
                        <a:pt x="2" y="39"/>
                      </a:cubicBezTo>
                      <a:cubicBezTo>
                        <a:pt x="4" y="40"/>
                        <a:pt x="4" y="40"/>
                        <a:pt x="4" y="40"/>
                      </a:cubicBezTo>
                      <a:cubicBezTo>
                        <a:pt x="4" y="40"/>
                        <a:pt x="4" y="40"/>
                        <a:pt x="4" y="40"/>
                      </a:cubicBezTo>
                      <a:cubicBezTo>
                        <a:pt x="4" y="41"/>
                        <a:pt x="4" y="41"/>
                        <a:pt x="4" y="41"/>
                      </a:cubicBezTo>
                      <a:cubicBezTo>
                        <a:pt x="4" y="41"/>
                        <a:pt x="4" y="41"/>
                        <a:pt x="4" y="41"/>
                      </a:cubicBezTo>
                      <a:cubicBezTo>
                        <a:pt x="4" y="41"/>
                        <a:pt x="4" y="41"/>
                        <a:pt x="4" y="41"/>
                      </a:cubicBezTo>
                      <a:cubicBezTo>
                        <a:pt x="4" y="41"/>
                        <a:pt x="4" y="41"/>
                        <a:pt x="4" y="41"/>
                      </a:cubicBezTo>
                      <a:cubicBezTo>
                        <a:pt x="4" y="40"/>
                        <a:pt x="4" y="40"/>
                        <a:pt x="4" y="40"/>
                      </a:cubicBezTo>
                      <a:cubicBezTo>
                        <a:pt x="4" y="40"/>
                        <a:pt x="4" y="40"/>
                        <a:pt x="4" y="40"/>
                      </a:cubicBezTo>
                      <a:cubicBezTo>
                        <a:pt x="4" y="41"/>
                        <a:pt x="4" y="41"/>
                        <a:pt x="4" y="41"/>
                      </a:cubicBezTo>
                      <a:cubicBezTo>
                        <a:pt x="5" y="41"/>
                        <a:pt x="5" y="41"/>
                        <a:pt x="5" y="41"/>
                      </a:cubicBezTo>
                      <a:cubicBezTo>
                        <a:pt x="5" y="41"/>
                        <a:pt x="5" y="41"/>
                        <a:pt x="5" y="41"/>
                      </a:cubicBezTo>
                      <a:cubicBezTo>
                        <a:pt x="5" y="41"/>
                        <a:pt x="5" y="41"/>
                        <a:pt x="5" y="41"/>
                      </a:cubicBezTo>
                      <a:cubicBezTo>
                        <a:pt x="6" y="41"/>
                        <a:pt x="6" y="41"/>
                        <a:pt x="6" y="41"/>
                      </a:cubicBezTo>
                      <a:cubicBezTo>
                        <a:pt x="6" y="41"/>
                        <a:pt x="6" y="41"/>
                        <a:pt x="6" y="41"/>
                      </a:cubicBezTo>
                      <a:cubicBezTo>
                        <a:pt x="6" y="41"/>
                        <a:pt x="6" y="41"/>
                        <a:pt x="6" y="41"/>
                      </a:cubicBezTo>
                      <a:cubicBezTo>
                        <a:pt x="6" y="42"/>
                        <a:pt x="6" y="42"/>
                        <a:pt x="6" y="42"/>
                      </a:cubicBezTo>
                      <a:cubicBezTo>
                        <a:pt x="6" y="42"/>
                        <a:pt x="6" y="42"/>
                        <a:pt x="6" y="42"/>
                      </a:cubicBezTo>
                      <a:cubicBezTo>
                        <a:pt x="7" y="42"/>
                        <a:pt x="7" y="42"/>
                        <a:pt x="7" y="42"/>
                      </a:cubicBezTo>
                      <a:cubicBezTo>
                        <a:pt x="7" y="42"/>
                        <a:pt x="7" y="42"/>
                        <a:pt x="7" y="42"/>
                      </a:cubicBezTo>
                      <a:cubicBezTo>
                        <a:pt x="7" y="42"/>
                        <a:pt x="7" y="42"/>
                        <a:pt x="7" y="42"/>
                      </a:cubicBezTo>
                      <a:cubicBezTo>
                        <a:pt x="7" y="42"/>
                        <a:pt x="7" y="42"/>
                        <a:pt x="7" y="42"/>
                      </a:cubicBezTo>
                      <a:cubicBezTo>
                        <a:pt x="7" y="42"/>
                        <a:pt x="7" y="42"/>
                        <a:pt x="7" y="42"/>
                      </a:cubicBezTo>
                      <a:cubicBezTo>
                        <a:pt x="7" y="43"/>
                        <a:pt x="7" y="43"/>
                        <a:pt x="7" y="43"/>
                      </a:cubicBezTo>
                      <a:cubicBezTo>
                        <a:pt x="8" y="43"/>
                        <a:pt x="8" y="43"/>
                        <a:pt x="8" y="43"/>
                      </a:cubicBezTo>
                      <a:cubicBezTo>
                        <a:pt x="8" y="43"/>
                        <a:pt x="8" y="43"/>
                        <a:pt x="8" y="43"/>
                      </a:cubicBezTo>
                      <a:cubicBezTo>
                        <a:pt x="8" y="43"/>
                        <a:pt x="8" y="43"/>
                        <a:pt x="8" y="43"/>
                      </a:cubicBezTo>
                      <a:cubicBezTo>
                        <a:pt x="8" y="43"/>
                        <a:pt x="8" y="43"/>
                        <a:pt x="8" y="43"/>
                      </a:cubicBezTo>
                      <a:cubicBezTo>
                        <a:pt x="8" y="42"/>
                        <a:pt x="8" y="42"/>
                        <a:pt x="8" y="42"/>
                      </a:cubicBezTo>
                      <a:cubicBezTo>
                        <a:pt x="8" y="42"/>
                        <a:pt x="8" y="42"/>
                        <a:pt x="8"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10" y="42"/>
                        <a:pt x="10" y="42"/>
                        <a:pt x="10" y="42"/>
                      </a:cubicBezTo>
                      <a:cubicBezTo>
                        <a:pt x="10" y="42"/>
                        <a:pt x="10" y="42"/>
                        <a:pt x="10" y="42"/>
                      </a:cubicBezTo>
                      <a:cubicBezTo>
                        <a:pt x="10" y="42"/>
                        <a:pt x="10" y="42"/>
                        <a:pt x="10" y="42"/>
                      </a:cubicBezTo>
                      <a:cubicBezTo>
                        <a:pt x="10" y="42"/>
                        <a:pt x="10" y="42"/>
                        <a:pt x="10" y="42"/>
                      </a:cubicBezTo>
                      <a:cubicBezTo>
                        <a:pt x="10" y="42"/>
                        <a:pt x="10" y="42"/>
                        <a:pt x="10" y="42"/>
                      </a:cubicBezTo>
                      <a:cubicBezTo>
                        <a:pt x="11" y="42"/>
                        <a:pt x="11" y="42"/>
                        <a:pt x="11" y="42"/>
                      </a:cubicBezTo>
                      <a:cubicBezTo>
                        <a:pt x="11" y="42"/>
                        <a:pt x="11" y="42"/>
                        <a:pt x="11" y="42"/>
                      </a:cubicBezTo>
                      <a:cubicBezTo>
                        <a:pt x="11" y="42"/>
                        <a:pt x="11" y="42"/>
                        <a:pt x="11" y="42"/>
                      </a:cubicBezTo>
                      <a:cubicBezTo>
                        <a:pt x="12" y="43"/>
                        <a:pt x="12" y="43"/>
                        <a:pt x="12" y="43"/>
                      </a:cubicBezTo>
                      <a:cubicBezTo>
                        <a:pt x="12" y="43"/>
                        <a:pt x="12" y="43"/>
                        <a:pt x="12" y="43"/>
                      </a:cubicBezTo>
                      <a:cubicBezTo>
                        <a:pt x="11" y="45"/>
                        <a:pt x="11" y="45"/>
                        <a:pt x="11" y="45"/>
                      </a:cubicBezTo>
                      <a:cubicBezTo>
                        <a:pt x="11" y="46"/>
                        <a:pt x="11" y="46"/>
                        <a:pt x="11" y="46"/>
                      </a:cubicBezTo>
                      <a:cubicBezTo>
                        <a:pt x="11" y="46"/>
                        <a:pt x="11" y="46"/>
                        <a:pt x="11" y="46"/>
                      </a:cubicBezTo>
                      <a:cubicBezTo>
                        <a:pt x="11" y="46"/>
                        <a:pt x="11" y="46"/>
                        <a:pt x="11" y="47"/>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3" y="47"/>
                        <a:pt x="13" y="47"/>
                        <a:pt x="13" y="47"/>
                      </a:cubicBezTo>
                      <a:cubicBezTo>
                        <a:pt x="13" y="46"/>
                        <a:pt x="13" y="46"/>
                        <a:pt x="13" y="46"/>
                      </a:cubicBezTo>
                      <a:cubicBezTo>
                        <a:pt x="14" y="45"/>
                        <a:pt x="14" y="45"/>
                        <a:pt x="14" y="45"/>
                      </a:cubicBezTo>
                      <a:cubicBezTo>
                        <a:pt x="14" y="45"/>
                        <a:pt x="14" y="45"/>
                        <a:pt x="14" y="45"/>
                      </a:cubicBezTo>
                      <a:cubicBezTo>
                        <a:pt x="14" y="45"/>
                        <a:pt x="14" y="45"/>
                        <a:pt x="14" y="45"/>
                      </a:cubicBezTo>
                      <a:cubicBezTo>
                        <a:pt x="14" y="45"/>
                        <a:pt x="14" y="45"/>
                        <a:pt x="14" y="45"/>
                      </a:cubicBezTo>
                      <a:cubicBezTo>
                        <a:pt x="14" y="44"/>
                        <a:pt x="14" y="44"/>
                        <a:pt x="14" y="44"/>
                      </a:cubicBezTo>
                      <a:cubicBezTo>
                        <a:pt x="14" y="44"/>
                        <a:pt x="14" y="44"/>
                        <a:pt x="14" y="44"/>
                      </a:cubicBezTo>
                      <a:cubicBezTo>
                        <a:pt x="14" y="44"/>
                        <a:pt x="14" y="44"/>
                        <a:pt x="14" y="44"/>
                      </a:cubicBezTo>
                      <a:cubicBezTo>
                        <a:pt x="14" y="44"/>
                        <a:pt x="14" y="44"/>
                        <a:pt x="14" y="44"/>
                      </a:cubicBezTo>
                      <a:cubicBezTo>
                        <a:pt x="14" y="44"/>
                        <a:pt x="14" y="44"/>
                        <a:pt x="14" y="44"/>
                      </a:cubicBezTo>
                      <a:cubicBezTo>
                        <a:pt x="15" y="43"/>
                        <a:pt x="15" y="43"/>
                        <a:pt x="15" y="43"/>
                      </a:cubicBezTo>
                      <a:cubicBezTo>
                        <a:pt x="15" y="43"/>
                        <a:pt x="15" y="43"/>
                        <a:pt x="15" y="43"/>
                      </a:cubicBezTo>
                      <a:cubicBezTo>
                        <a:pt x="15" y="43"/>
                        <a:pt x="15" y="43"/>
                        <a:pt x="15"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2"/>
                        <a:pt x="14" y="42"/>
                        <a:pt x="14" y="42"/>
                      </a:cubicBezTo>
                      <a:cubicBezTo>
                        <a:pt x="14" y="42"/>
                        <a:pt x="14" y="42"/>
                        <a:pt x="14" y="42"/>
                      </a:cubicBezTo>
                      <a:cubicBezTo>
                        <a:pt x="15" y="42"/>
                        <a:pt x="15" y="42"/>
                        <a:pt x="15" y="42"/>
                      </a:cubicBezTo>
                      <a:cubicBezTo>
                        <a:pt x="15" y="41"/>
                        <a:pt x="15" y="41"/>
                        <a:pt x="15" y="41"/>
                      </a:cubicBezTo>
                      <a:cubicBezTo>
                        <a:pt x="15" y="41"/>
                        <a:pt x="15" y="41"/>
                        <a:pt x="15" y="41"/>
                      </a:cubicBezTo>
                      <a:cubicBezTo>
                        <a:pt x="15" y="40"/>
                        <a:pt x="15" y="40"/>
                        <a:pt x="15" y="40"/>
                      </a:cubicBezTo>
                      <a:cubicBezTo>
                        <a:pt x="16" y="39"/>
                        <a:pt x="16" y="39"/>
                        <a:pt x="16" y="39"/>
                      </a:cubicBezTo>
                      <a:cubicBezTo>
                        <a:pt x="16" y="39"/>
                        <a:pt x="16" y="39"/>
                        <a:pt x="16" y="39"/>
                      </a:cubicBezTo>
                      <a:cubicBezTo>
                        <a:pt x="16" y="39"/>
                        <a:pt x="16" y="39"/>
                        <a:pt x="16" y="39"/>
                      </a:cubicBezTo>
                      <a:cubicBezTo>
                        <a:pt x="15" y="39"/>
                        <a:pt x="15" y="39"/>
                        <a:pt x="15" y="39"/>
                      </a:cubicBezTo>
                      <a:cubicBezTo>
                        <a:pt x="15" y="39"/>
                        <a:pt x="15" y="39"/>
                        <a:pt x="15" y="39"/>
                      </a:cubicBezTo>
                      <a:cubicBezTo>
                        <a:pt x="15" y="39"/>
                        <a:pt x="15" y="39"/>
                        <a:pt x="15" y="39"/>
                      </a:cubicBezTo>
                      <a:cubicBezTo>
                        <a:pt x="15" y="39"/>
                        <a:pt x="15" y="39"/>
                        <a:pt x="15" y="39"/>
                      </a:cubicBezTo>
                      <a:cubicBezTo>
                        <a:pt x="14" y="39"/>
                        <a:pt x="14" y="39"/>
                        <a:pt x="14" y="39"/>
                      </a:cubicBezTo>
                      <a:cubicBezTo>
                        <a:pt x="15" y="39"/>
                        <a:pt x="15" y="39"/>
                        <a:pt x="15" y="39"/>
                      </a:cubicBezTo>
                      <a:cubicBezTo>
                        <a:pt x="15" y="39"/>
                        <a:pt x="15" y="39"/>
                        <a:pt x="15" y="39"/>
                      </a:cubicBezTo>
                      <a:cubicBezTo>
                        <a:pt x="16" y="38"/>
                        <a:pt x="16" y="38"/>
                        <a:pt x="16" y="38"/>
                      </a:cubicBezTo>
                      <a:cubicBezTo>
                        <a:pt x="16" y="38"/>
                        <a:pt x="16" y="38"/>
                        <a:pt x="16" y="38"/>
                      </a:cubicBezTo>
                      <a:cubicBezTo>
                        <a:pt x="16" y="38"/>
                        <a:pt x="16" y="38"/>
                        <a:pt x="16" y="38"/>
                      </a:cubicBezTo>
                      <a:cubicBezTo>
                        <a:pt x="16" y="38"/>
                        <a:pt x="16" y="38"/>
                        <a:pt x="16" y="38"/>
                      </a:cubicBezTo>
                      <a:cubicBezTo>
                        <a:pt x="16" y="37"/>
                        <a:pt x="16" y="37"/>
                        <a:pt x="16" y="37"/>
                      </a:cubicBezTo>
                      <a:cubicBezTo>
                        <a:pt x="17" y="37"/>
                        <a:pt x="17" y="37"/>
                        <a:pt x="17" y="37"/>
                      </a:cubicBezTo>
                      <a:cubicBezTo>
                        <a:pt x="16" y="38"/>
                        <a:pt x="16" y="38"/>
                        <a:pt x="16" y="38"/>
                      </a:cubicBezTo>
                      <a:cubicBezTo>
                        <a:pt x="16" y="38"/>
                        <a:pt x="16" y="38"/>
                        <a:pt x="16" y="38"/>
                      </a:cubicBezTo>
                      <a:cubicBezTo>
                        <a:pt x="16" y="38"/>
                        <a:pt x="16" y="38"/>
                        <a:pt x="16" y="38"/>
                      </a:cubicBezTo>
                      <a:cubicBezTo>
                        <a:pt x="16" y="38"/>
                        <a:pt x="16" y="38"/>
                        <a:pt x="16" y="38"/>
                      </a:cubicBezTo>
                      <a:cubicBezTo>
                        <a:pt x="17" y="38"/>
                        <a:pt x="17" y="38"/>
                        <a:pt x="17" y="38"/>
                      </a:cubicBezTo>
                      <a:cubicBezTo>
                        <a:pt x="17" y="37"/>
                        <a:pt x="17" y="37"/>
                        <a:pt x="17" y="37"/>
                      </a:cubicBezTo>
                      <a:cubicBezTo>
                        <a:pt x="18" y="37"/>
                        <a:pt x="18" y="37"/>
                        <a:pt x="18" y="37"/>
                      </a:cubicBezTo>
                      <a:cubicBezTo>
                        <a:pt x="18" y="37"/>
                        <a:pt x="18" y="37"/>
                        <a:pt x="18" y="37"/>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6"/>
                        <a:pt x="17" y="36"/>
                        <a:pt x="17" y="36"/>
                      </a:cubicBezTo>
                      <a:cubicBezTo>
                        <a:pt x="17" y="35"/>
                        <a:pt x="17" y="35"/>
                        <a:pt x="17" y="35"/>
                      </a:cubicBezTo>
                      <a:cubicBezTo>
                        <a:pt x="17" y="35"/>
                        <a:pt x="17" y="35"/>
                        <a:pt x="17" y="35"/>
                      </a:cubicBezTo>
                      <a:cubicBezTo>
                        <a:pt x="17" y="35"/>
                        <a:pt x="17" y="35"/>
                        <a:pt x="17" y="35"/>
                      </a:cubicBezTo>
                      <a:cubicBezTo>
                        <a:pt x="17" y="35"/>
                        <a:pt x="17" y="35"/>
                        <a:pt x="17" y="35"/>
                      </a:cubicBezTo>
                      <a:cubicBezTo>
                        <a:pt x="18" y="35"/>
                        <a:pt x="18" y="35"/>
                        <a:pt x="18" y="35"/>
                      </a:cubicBezTo>
                      <a:cubicBezTo>
                        <a:pt x="18" y="35"/>
                        <a:pt x="18" y="35"/>
                        <a:pt x="18" y="35"/>
                      </a:cubicBezTo>
                      <a:cubicBezTo>
                        <a:pt x="18" y="34"/>
                        <a:pt x="18" y="34"/>
                        <a:pt x="18" y="34"/>
                      </a:cubicBezTo>
                      <a:cubicBezTo>
                        <a:pt x="18" y="34"/>
                        <a:pt x="18" y="34"/>
                        <a:pt x="18" y="34"/>
                      </a:cubicBezTo>
                      <a:cubicBezTo>
                        <a:pt x="17" y="34"/>
                        <a:pt x="17" y="34"/>
                        <a:pt x="17" y="34"/>
                      </a:cubicBezTo>
                      <a:cubicBezTo>
                        <a:pt x="17" y="34"/>
                        <a:pt x="17" y="34"/>
                        <a:pt x="17" y="34"/>
                      </a:cubicBezTo>
                      <a:cubicBezTo>
                        <a:pt x="17" y="33"/>
                        <a:pt x="17" y="33"/>
                        <a:pt x="17" y="33"/>
                      </a:cubicBezTo>
                      <a:cubicBezTo>
                        <a:pt x="17" y="33"/>
                        <a:pt x="17" y="33"/>
                        <a:pt x="17" y="33"/>
                      </a:cubicBezTo>
                      <a:cubicBezTo>
                        <a:pt x="17" y="33"/>
                        <a:pt x="17" y="33"/>
                        <a:pt x="17" y="33"/>
                      </a:cubicBezTo>
                      <a:cubicBezTo>
                        <a:pt x="18" y="33"/>
                        <a:pt x="18" y="33"/>
                        <a:pt x="18" y="33"/>
                      </a:cubicBezTo>
                      <a:cubicBezTo>
                        <a:pt x="18" y="33"/>
                        <a:pt x="18" y="33"/>
                        <a:pt x="18" y="33"/>
                      </a:cubicBezTo>
                      <a:cubicBezTo>
                        <a:pt x="18" y="33"/>
                        <a:pt x="18" y="33"/>
                        <a:pt x="18" y="33"/>
                      </a:cubicBezTo>
                      <a:cubicBezTo>
                        <a:pt x="18" y="33"/>
                        <a:pt x="18" y="33"/>
                        <a:pt x="18" y="33"/>
                      </a:cubicBezTo>
                      <a:cubicBezTo>
                        <a:pt x="19" y="34"/>
                        <a:pt x="19" y="34"/>
                        <a:pt x="19" y="34"/>
                      </a:cubicBezTo>
                      <a:cubicBezTo>
                        <a:pt x="19" y="34"/>
                        <a:pt x="19" y="34"/>
                        <a:pt x="19" y="34"/>
                      </a:cubicBezTo>
                      <a:cubicBezTo>
                        <a:pt x="19" y="34"/>
                        <a:pt x="19" y="34"/>
                        <a:pt x="19" y="34"/>
                      </a:cubicBezTo>
                      <a:cubicBezTo>
                        <a:pt x="19" y="33"/>
                        <a:pt x="19" y="33"/>
                        <a:pt x="19" y="33"/>
                      </a:cubicBezTo>
                      <a:cubicBezTo>
                        <a:pt x="19" y="33"/>
                        <a:pt x="19" y="33"/>
                        <a:pt x="19" y="33"/>
                      </a:cubicBezTo>
                      <a:cubicBezTo>
                        <a:pt x="18" y="33"/>
                        <a:pt x="18" y="33"/>
                        <a:pt x="18" y="33"/>
                      </a:cubicBezTo>
                      <a:cubicBezTo>
                        <a:pt x="18" y="33"/>
                        <a:pt x="18" y="33"/>
                        <a:pt x="18" y="33"/>
                      </a:cubicBezTo>
                      <a:cubicBezTo>
                        <a:pt x="18" y="32"/>
                        <a:pt x="18" y="32"/>
                        <a:pt x="18" y="32"/>
                      </a:cubicBezTo>
                      <a:cubicBezTo>
                        <a:pt x="19" y="32"/>
                        <a:pt x="19" y="32"/>
                        <a:pt x="19" y="32"/>
                      </a:cubicBezTo>
                      <a:cubicBezTo>
                        <a:pt x="19" y="32"/>
                        <a:pt x="19" y="32"/>
                        <a:pt x="19" y="32"/>
                      </a:cubicBezTo>
                      <a:cubicBezTo>
                        <a:pt x="19" y="32"/>
                        <a:pt x="19" y="32"/>
                        <a:pt x="19" y="32"/>
                      </a:cubicBezTo>
                      <a:cubicBezTo>
                        <a:pt x="19" y="31"/>
                        <a:pt x="19" y="31"/>
                        <a:pt x="19" y="31"/>
                      </a:cubicBezTo>
                      <a:cubicBezTo>
                        <a:pt x="19" y="31"/>
                        <a:pt x="19" y="31"/>
                        <a:pt x="19" y="31"/>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34" name="Freeform 352">
                  <a:extLst>
                    <a:ext uri="{FF2B5EF4-FFF2-40B4-BE49-F238E27FC236}">
                      <a16:creationId xmlns="" xmlns:a16="http://schemas.microsoft.com/office/drawing/2014/main" id="{44F27EF2-7F25-49F3-A741-FB858D4036D1}"/>
                    </a:ext>
                  </a:extLst>
                </p:cNvPr>
                <p:cNvSpPr>
                  <a:spLocks/>
                </p:cNvSpPr>
                <p:nvPr/>
              </p:nvSpPr>
              <p:spPr bwMode="auto">
                <a:xfrm>
                  <a:off x="7547963" y="3332713"/>
                  <a:ext cx="141548" cy="288339"/>
                </a:xfrm>
                <a:custGeom>
                  <a:avLst/>
                  <a:gdLst>
                    <a:gd name="T0" fmla="*/ 26 w 27"/>
                    <a:gd name="T1" fmla="*/ 43 h 55"/>
                    <a:gd name="T2" fmla="*/ 24 w 27"/>
                    <a:gd name="T3" fmla="*/ 41 h 55"/>
                    <a:gd name="T4" fmla="*/ 24 w 27"/>
                    <a:gd name="T5" fmla="*/ 40 h 55"/>
                    <a:gd name="T6" fmla="*/ 23 w 27"/>
                    <a:gd name="T7" fmla="*/ 39 h 55"/>
                    <a:gd name="T8" fmla="*/ 21 w 27"/>
                    <a:gd name="T9" fmla="*/ 37 h 55"/>
                    <a:gd name="T10" fmla="*/ 21 w 27"/>
                    <a:gd name="T11" fmla="*/ 37 h 55"/>
                    <a:gd name="T12" fmla="*/ 21 w 27"/>
                    <a:gd name="T13" fmla="*/ 35 h 55"/>
                    <a:gd name="T14" fmla="*/ 20 w 27"/>
                    <a:gd name="T15" fmla="*/ 35 h 55"/>
                    <a:gd name="T16" fmla="*/ 9 w 27"/>
                    <a:gd name="T17" fmla="*/ 0 h 55"/>
                    <a:gd name="T18" fmla="*/ 9 w 27"/>
                    <a:gd name="T19" fmla="*/ 2 h 55"/>
                    <a:gd name="T20" fmla="*/ 6 w 27"/>
                    <a:gd name="T21" fmla="*/ 2 h 55"/>
                    <a:gd name="T22" fmla="*/ 6 w 27"/>
                    <a:gd name="T23" fmla="*/ 3 h 55"/>
                    <a:gd name="T24" fmla="*/ 6 w 27"/>
                    <a:gd name="T25" fmla="*/ 4 h 55"/>
                    <a:gd name="T26" fmla="*/ 5 w 27"/>
                    <a:gd name="T27" fmla="*/ 5 h 55"/>
                    <a:gd name="T28" fmla="*/ 5 w 27"/>
                    <a:gd name="T29" fmla="*/ 7 h 55"/>
                    <a:gd name="T30" fmla="*/ 5 w 27"/>
                    <a:gd name="T31" fmla="*/ 8 h 55"/>
                    <a:gd name="T32" fmla="*/ 6 w 27"/>
                    <a:gd name="T33" fmla="*/ 9 h 55"/>
                    <a:gd name="T34" fmla="*/ 5 w 27"/>
                    <a:gd name="T35" fmla="*/ 13 h 55"/>
                    <a:gd name="T36" fmla="*/ 6 w 27"/>
                    <a:gd name="T37" fmla="*/ 15 h 55"/>
                    <a:gd name="T38" fmla="*/ 7 w 27"/>
                    <a:gd name="T39" fmla="*/ 16 h 55"/>
                    <a:gd name="T40" fmla="*/ 6 w 27"/>
                    <a:gd name="T41" fmla="*/ 17 h 55"/>
                    <a:gd name="T42" fmla="*/ 6 w 27"/>
                    <a:gd name="T43" fmla="*/ 18 h 55"/>
                    <a:gd name="T44" fmla="*/ 5 w 27"/>
                    <a:gd name="T45" fmla="*/ 20 h 55"/>
                    <a:gd name="T46" fmla="*/ 4 w 27"/>
                    <a:gd name="T47" fmla="*/ 22 h 55"/>
                    <a:gd name="T48" fmla="*/ 2 w 27"/>
                    <a:gd name="T49" fmla="*/ 23 h 55"/>
                    <a:gd name="T50" fmla="*/ 2 w 27"/>
                    <a:gd name="T51" fmla="*/ 27 h 55"/>
                    <a:gd name="T52" fmla="*/ 2 w 27"/>
                    <a:gd name="T53" fmla="*/ 30 h 55"/>
                    <a:gd name="T54" fmla="*/ 2 w 27"/>
                    <a:gd name="T55" fmla="*/ 32 h 55"/>
                    <a:gd name="T56" fmla="*/ 2 w 27"/>
                    <a:gd name="T57" fmla="*/ 33 h 55"/>
                    <a:gd name="T58" fmla="*/ 1 w 27"/>
                    <a:gd name="T59" fmla="*/ 35 h 55"/>
                    <a:gd name="T60" fmla="*/ 1 w 27"/>
                    <a:gd name="T61" fmla="*/ 37 h 55"/>
                    <a:gd name="T62" fmla="*/ 0 w 27"/>
                    <a:gd name="T63" fmla="*/ 39 h 55"/>
                    <a:gd name="T64" fmla="*/ 1 w 27"/>
                    <a:gd name="T65" fmla="*/ 44 h 55"/>
                    <a:gd name="T66" fmla="*/ 1 w 27"/>
                    <a:gd name="T67" fmla="*/ 45 h 55"/>
                    <a:gd name="T68" fmla="*/ 1 w 27"/>
                    <a:gd name="T69" fmla="*/ 46 h 55"/>
                    <a:gd name="T70" fmla="*/ 1 w 27"/>
                    <a:gd name="T71" fmla="*/ 46 h 55"/>
                    <a:gd name="T72" fmla="*/ 2 w 27"/>
                    <a:gd name="T73" fmla="*/ 48 h 55"/>
                    <a:gd name="T74" fmla="*/ 1 w 27"/>
                    <a:gd name="T75" fmla="*/ 51 h 55"/>
                    <a:gd name="T76" fmla="*/ 1 w 27"/>
                    <a:gd name="T77" fmla="*/ 52 h 55"/>
                    <a:gd name="T78" fmla="*/ 1 w 27"/>
                    <a:gd name="T79" fmla="*/ 53 h 55"/>
                    <a:gd name="T80" fmla="*/ 3 w 27"/>
                    <a:gd name="T81" fmla="*/ 54 h 55"/>
                    <a:gd name="T82" fmla="*/ 3 w 27"/>
                    <a:gd name="T83" fmla="*/ 55 h 55"/>
                    <a:gd name="T84" fmla="*/ 3 w 27"/>
                    <a:gd name="T85" fmla="*/ 55 h 55"/>
                    <a:gd name="T86" fmla="*/ 3 w 27"/>
                    <a:gd name="T87" fmla="*/ 55 h 55"/>
                    <a:gd name="T88" fmla="*/ 3 w 27"/>
                    <a:gd name="T89" fmla="*/ 55 h 55"/>
                    <a:gd name="T90" fmla="*/ 20 w 27"/>
                    <a:gd name="T91" fmla="*/ 52 h 55"/>
                    <a:gd name="T92" fmla="*/ 20 w 27"/>
                    <a:gd name="T93" fmla="*/ 51 h 55"/>
                    <a:gd name="T94" fmla="*/ 21 w 27"/>
                    <a:gd name="T95" fmla="*/ 50 h 55"/>
                    <a:gd name="T96" fmla="*/ 21 w 27"/>
                    <a:gd name="T97" fmla="*/ 49 h 55"/>
                    <a:gd name="T98" fmla="*/ 22 w 27"/>
                    <a:gd name="T99" fmla="*/ 49 h 55"/>
                    <a:gd name="T100" fmla="*/ 22 w 27"/>
                    <a:gd name="T101" fmla="*/ 49 h 55"/>
                    <a:gd name="T102" fmla="*/ 23 w 27"/>
                    <a:gd name="T103" fmla="*/ 48 h 55"/>
                    <a:gd name="T104" fmla="*/ 23 w 27"/>
                    <a:gd name="T105" fmla="*/ 48 h 55"/>
                    <a:gd name="T106" fmla="*/ 25 w 27"/>
                    <a:gd name="T107" fmla="*/ 47 h 55"/>
                    <a:gd name="T108" fmla="*/ 26 w 27"/>
                    <a:gd name="T109" fmla="*/ 46 h 55"/>
                    <a:gd name="T110" fmla="*/ 26 w 27"/>
                    <a:gd name="T111" fmla="*/ 4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55">
                      <a:moveTo>
                        <a:pt x="27" y="42"/>
                      </a:moveTo>
                      <a:cubicBezTo>
                        <a:pt x="26" y="42"/>
                        <a:pt x="26" y="42"/>
                        <a:pt x="26" y="42"/>
                      </a:cubicBezTo>
                      <a:cubicBezTo>
                        <a:pt x="26" y="42"/>
                        <a:pt x="26" y="42"/>
                        <a:pt x="26" y="42"/>
                      </a:cubicBezTo>
                      <a:cubicBezTo>
                        <a:pt x="26" y="43"/>
                        <a:pt x="26" y="43"/>
                        <a:pt x="26" y="43"/>
                      </a:cubicBezTo>
                      <a:cubicBezTo>
                        <a:pt x="26" y="42"/>
                        <a:pt x="26" y="42"/>
                        <a:pt x="26" y="42"/>
                      </a:cubicBezTo>
                      <a:cubicBezTo>
                        <a:pt x="25" y="42"/>
                        <a:pt x="25" y="42"/>
                        <a:pt x="25" y="41"/>
                      </a:cubicBezTo>
                      <a:cubicBezTo>
                        <a:pt x="24" y="41"/>
                        <a:pt x="24" y="41"/>
                        <a:pt x="24" y="41"/>
                      </a:cubicBezTo>
                      <a:cubicBezTo>
                        <a:pt x="24" y="41"/>
                        <a:pt x="24" y="41"/>
                        <a:pt x="24" y="41"/>
                      </a:cubicBezTo>
                      <a:cubicBezTo>
                        <a:pt x="24" y="41"/>
                        <a:pt x="24" y="41"/>
                        <a:pt x="24" y="41"/>
                      </a:cubicBezTo>
                      <a:cubicBezTo>
                        <a:pt x="24" y="40"/>
                        <a:pt x="24" y="40"/>
                        <a:pt x="24" y="40"/>
                      </a:cubicBezTo>
                      <a:cubicBezTo>
                        <a:pt x="24" y="40"/>
                        <a:pt x="24" y="40"/>
                        <a:pt x="24" y="40"/>
                      </a:cubicBezTo>
                      <a:cubicBezTo>
                        <a:pt x="24" y="40"/>
                        <a:pt x="24" y="40"/>
                        <a:pt x="24" y="40"/>
                      </a:cubicBezTo>
                      <a:cubicBezTo>
                        <a:pt x="24" y="39"/>
                        <a:pt x="24" y="39"/>
                        <a:pt x="24" y="39"/>
                      </a:cubicBezTo>
                      <a:cubicBezTo>
                        <a:pt x="24" y="39"/>
                        <a:pt x="24" y="39"/>
                        <a:pt x="24" y="39"/>
                      </a:cubicBezTo>
                      <a:cubicBezTo>
                        <a:pt x="24" y="39"/>
                        <a:pt x="24" y="39"/>
                        <a:pt x="24" y="39"/>
                      </a:cubicBezTo>
                      <a:cubicBezTo>
                        <a:pt x="23" y="39"/>
                        <a:pt x="23" y="39"/>
                        <a:pt x="23" y="39"/>
                      </a:cubicBezTo>
                      <a:cubicBezTo>
                        <a:pt x="23" y="39"/>
                        <a:pt x="22" y="38"/>
                        <a:pt x="22" y="38"/>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6"/>
                        <a:pt x="21" y="36"/>
                        <a:pt x="21" y="36"/>
                      </a:cubicBezTo>
                      <a:cubicBezTo>
                        <a:pt x="21" y="36"/>
                        <a:pt x="21" y="36"/>
                        <a:pt x="21" y="36"/>
                      </a:cubicBezTo>
                      <a:cubicBezTo>
                        <a:pt x="21" y="36"/>
                        <a:pt x="21" y="36"/>
                        <a:pt x="21" y="36"/>
                      </a:cubicBezTo>
                      <a:cubicBezTo>
                        <a:pt x="21" y="35"/>
                        <a:pt x="21" y="35"/>
                        <a:pt x="21" y="35"/>
                      </a:cubicBezTo>
                      <a:cubicBezTo>
                        <a:pt x="21" y="35"/>
                        <a:pt x="21" y="35"/>
                        <a:pt x="21" y="35"/>
                      </a:cubicBezTo>
                      <a:cubicBezTo>
                        <a:pt x="21" y="35"/>
                        <a:pt x="21" y="35"/>
                        <a:pt x="21" y="35"/>
                      </a:cubicBezTo>
                      <a:cubicBezTo>
                        <a:pt x="21" y="35"/>
                        <a:pt x="21" y="35"/>
                        <a:pt x="21" y="35"/>
                      </a:cubicBezTo>
                      <a:cubicBezTo>
                        <a:pt x="20" y="35"/>
                        <a:pt x="20" y="35"/>
                        <a:pt x="20" y="35"/>
                      </a:cubicBezTo>
                      <a:cubicBezTo>
                        <a:pt x="20" y="34"/>
                        <a:pt x="20" y="34"/>
                        <a:pt x="20" y="34"/>
                      </a:cubicBezTo>
                      <a:cubicBezTo>
                        <a:pt x="20" y="34"/>
                        <a:pt x="20" y="34"/>
                        <a:pt x="20" y="34"/>
                      </a:cubicBezTo>
                      <a:cubicBezTo>
                        <a:pt x="17" y="23"/>
                        <a:pt x="13" y="12"/>
                        <a:pt x="9" y="0"/>
                      </a:cubicBezTo>
                      <a:cubicBezTo>
                        <a:pt x="9" y="0"/>
                        <a:pt x="9" y="0"/>
                        <a:pt x="9" y="0"/>
                      </a:cubicBezTo>
                      <a:cubicBezTo>
                        <a:pt x="9" y="1"/>
                        <a:pt x="9" y="1"/>
                        <a:pt x="9" y="1"/>
                      </a:cubicBezTo>
                      <a:cubicBezTo>
                        <a:pt x="9" y="1"/>
                        <a:pt x="9" y="1"/>
                        <a:pt x="9" y="1"/>
                      </a:cubicBezTo>
                      <a:cubicBezTo>
                        <a:pt x="9" y="2"/>
                        <a:pt x="9" y="2"/>
                        <a:pt x="9" y="2"/>
                      </a:cubicBezTo>
                      <a:cubicBezTo>
                        <a:pt x="9" y="2"/>
                        <a:pt x="9" y="2"/>
                        <a:pt x="9" y="2"/>
                      </a:cubicBezTo>
                      <a:cubicBezTo>
                        <a:pt x="8" y="2"/>
                        <a:pt x="8" y="2"/>
                        <a:pt x="8" y="2"/>
                      </a:cubicBezTo>
                      <a:cubicBezTo>
                        <a:pt x="8" y="2"/>
                        <a:pt x="8" y="2"/>
                        <a:pt x="8" y="2"/>
                      </a:cubicBezTo>
                      <a:cubicBezTo>
                        <a:pt x="7" y="1"/>
                        <a:pt x="7" y="1"/>
                        <a:pt x="7" y="1"/>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5" y="3"/>
                        <a:pt x="5" y="3"/>
                        <a:pt x="5" y="3"/>
                      </a:cubicBezTo>
                      <a:cubicBezTo>
                        <a:pt x="5" y="3"/>
                        <a:pt x="5" y="3"/>
                        <a:pt x="5" y="3"/>
                      </a:cubicBezTo>
                      <a:cubicBezTo>
                        <a:pt x="5" y="3"/>
                        <a:pt x="5" y="3"/>
                        <a:pt x="5" y="3"/>
                      </a:cubicBezTo>
                      <a:cubicBezTo>
                        <a:pt x="6" y="4"/>
                        <a:pt x="6" y="4"/>
                        <a:pt x="6" y="4"/>
                      </a:cubicBezTo>
                      <a:cubicBezTo>
                        <a:pt x="6" y="4"/>
                        <a:pt x="6" y="4"/>
                        <a:pt x="6" y="4"/>
                      </a:cubicBezTo>
                      <a:cubicBezTo>
                        <a:pt x="5" y="5"/>
                        <a:pt x="5" y="5"/>
                        <a:pt x="5" y="5"/>
                      </a:cubicBezTo>
                      <a:cubicBezTo>
                        <a:pt x="5" y="5"/>
                        <a:pt x="5" y="5"/>
                        <a:pt x="5" y="5"/>
                      </a:cubicBezTo>
                      <a:cubicBezTo>
                        <a:pt x="5" y="5"/>
                        <a:pt x="5" y="5"/>
                        <a:pt x="5" y="5"/>
                      </a:cubicBezTo>
                      <a:cubicBezTo>
                        <a:pt x="5" y="6"/>
                        <a:pt x="5" y="6"/>
                        <a:pt x="5" y="6"/>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6" y="9"/>
                        <a:pt x="6" y="9"/>
                        <a:pt x="6" y="9"/>
                      </a:cubicBezTo>
                      <a:cubicBezTo>
                        <a:pt x="6" y="9"/>
                        <a:pt x="6" y="9"/>
                        <a:pt x="6" y="9"/>
                      </a:cubicBezTo>
                      <a:cubicBezTo>
                        <a:pt x="6" y="10"/>
                        <a:pt x="6" y="10"/>
                        <a:pt x="6" y="10"/>
                      </a:cubicBezTo>
                      <a:cubicBezTo>
                        <a:pt x="5" y="11"/>
                        <a:pt x="5" y="11"/>
                        <a:pt x="5" y="12"/>
                      </a:cubicBezTo>
                      <a:cubicBezTo>
                        <a:pt x="5" y="13"/>
                        <a:pt x="5" y="13"/>
                        <a:pt x="5" y="13"/>
                      </a:cubicBezTo>
                      <a:cubicBezTo>
                        <a:pt x="5" y="13"/>
                        <a:pt x="5" y="13"/>
                        <a:pt x="5" y="13"/>
                      </a:cubicBezTo>
                      <a:cubicBezTo>
                        <a:pt x="5" y="14"/>
                        <a:pt x="5" y="14"/>
                        <a:pt x="5" y="14"/>
                      </a:cubicBezTo>
                      <a:cubicBezTo>
                        <a:pt x="5" y="14"/>
                        <a:pt x="5" y="14"/>
                        <a:pt x="5" y="14"/>
                      </a:cubicBezTo>
                      <a:cubicBezTo>
                        <a:pt x="6" y="14"/>
                        <a:pt x="6" y="14"/>
                        <a:pt x="6" y="14"/>
                      </a:cubicBezTo>
                      <a:cubicBezTo>
                        <a:pt x="6" y="15"/>
                        <a:pt x="6" y="15"/>
                        <a:pt x="6" y="15"/>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9"/>
                        <a:pt x="6" y="19"/>
                        <a:pt x="6" y="19"/>
                      </a:cubicBezTo>
                      <a:cubicBezTo>
                        <a:pt x="6" y="19"/>
                        <a:pt x="6" y="19"/>
                        <a:pt x="6" y="19"/>
                      </a:cubicBezTo>
                      <a:cubicBezTo>
                        <a:pt x="6" y="19"/>
                        <a:pt x="6" y="19"/>
                        <a:pt x="6" y="19"/>
                      </a:cubicBezTo>
                      <a:cubicBezTo>
                        <a:pt x="5" y="20"/>
                        <a:pt x="5" y="20"/>
                        <a:pt x="5" y="20"/>
                      </a:cubicBezTo>
                      <a:cubicBezTo>
                        <a:pt x="4" y="21"/>
                        <a:pt x="4" y="21"/>
                        <a:pt x="4" y="21"/>
                      </a:cubicBezTo>
                      <a:cubicBezTo>
                        <a:pt x="4" y="21"/>
                        <a:pt x="4" y="21"/>
                        <a:pt x="4" y="21"/>
                      </a:cubicBezTo>
                      <a:cubicBezTo>
                        <a:pt x="4" y="22"/>
                        <a:pt x="4" y="22"/>
                        <a:pt x="4" y="22"/>
                      </a:cubicBezTo>
                      <a:cubicBezTo>
                        <a:pt x="4" y="22"/>
                        <a:pt x="4" y="22"/>
                        <a:pt x="4" y="22"/>
                      </a:cubicBezTo>
                      <a:cubicBezTo>
                        <a:pt x="3" y="22"/>
                        <a:pt x="3" y="22"/>
                        <a:pt x="3" y="22"/>
                      </a:cubicBezTo>
                      <a:cubicBezTo>
                        <a:pt x="3" y="22"/>
                        <a:pt x="3" y="22"/>
                        <a:pt x="3" y="22"/>
                      </a:cubicBezTo>
                      <a:cubicBezTo>
                        <a:pt x="2" y="22"/>
                        <a:pt x="2" y="22"/>
                        <a:pt x="2" y="22"/>
                      </a:cubicBezTo>
                      <a:cubicBezTo>
                        <a:pt x="2" y="23"/>
                        <a:pt x="2" y="23"/>
                        <a:pt x="2" y="23"/>
                      </a:cubicBezTo>
                      <a:cubicBezTo>
                        <a:pt x="2" y="24"/>
                        <a:pt x="2" y="24"/>
                        <a:pt x="2" y="24"/>
                      </a:cubicBezTo>
                      <a:cubicBezTo>
                        <a:pt x="2" y="25"/>
                        <a:pt x="2" y="25"/>
                        <a:pt x="2" y="25"/>
                      </a:cubicBezTo>
                      <a:cubicBezTo>
                        <a:pt x="2" y="27"/>
                        <a:pt x="2" y="27"/>
                        <a:pt x="2" y="27"/>
                      </a:cubicBezTo>
                      <a:cubicBezTo>
                        <a:pt x="2" y="27"/>
                        <a:pt x="2" y="27"/>
                        <a:pt x="2" y="27"/>
                      </a:cubicBezTo>
                      <a:cubicBezTo>
                        <a:pt x="2" y="28"/>
                        <a:pt x="2" y="28"/>
                        <a:pt x="2" y="28"/>
                      </a:cubicBezTo>
                      <a:cubicBezTo>
                        <a:pt x="2" y="29"/>
                        <a:pt x="2" y="29"/>
                        <a:pt x="2" y="29"/>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2"/>
                        <a:pt x="2" y="32"/>
                        <a:pt x="2" y="32"/>
                      </a:cubicBezTo>
                      <a:cubicBezTo>
                        <a:pt x="2" y="32"/>
                        <a:pt x="2" y="32"/>
                        <a:pt x="2" y="32"/>
                      </a:cubicBezTo>
                      <a:cubicBezTo>
                        <a:pt x="2" y="32"/>
                        <a:pt x="2" y="32"/>
                        <a:pt x="2" y="32"/>
                      </a:cubicBezTo>
                      <a:cubicBezTo>
                        <a:pt x="2" y="33"/>
                        <a:pt x="2" y="33"/>
                        <a:pt x="2" y="33"/>
                      </a:cubicBezTo>
                      <a:cubicBezTo>
                        <a:pt x="2" y="33"/>
                        <a:pt x="2" y="33"/>
                        <a:pt x="2" y="33"/>
                      </a:cubicBezTo>
                      <a:cubicBezTo>
                        <a:pt x="2" y="34"/>
                        <a:pt x="2" y="34"/>
                        <a:pt x="2" y="34"/>
                      </a:cubicBezTo>
                      <a:cubicBezTo>
                        <a:pt x="2" y="34"/>
                        <a:pt x="2" y="34"/>
                        <a:pt x="2" y="34"/>
                      </a:cubicBezTo>
                      <a:cubicBezTo>
                        <a:pt x="1" y="35"/>
                        <a:pt x="1" y="35"/>
                        <a:pt x="1" y="35"/>
                      </a:cubicBezTo>
                      <a:cubicBezTo>
                        <a:pt x="1" y="35"/>
                        <a:pt x="1" y="35"/>
                        <a:pt x="1" y="35"/>
                      </a:cubicBezTo>
                      <a:cubicBezTo>
                        <a:pt x="1" y="36"/>
                        <a:pt x="1" y="36"/>
                        <a:pt x="1" y="36"/>
                      </a:cubicBezTo>
                      <a:cubicBezTo>
                        <a:pt x="1" y="36"/>
                        <a:pt x="1" y="36"/>
                        <a:pt x="1" y="36"/>
                      </a:cubicBezTo>
                      <a:cubicBezTo>
                        <a:pt x="1" y="37"/>
                        <a:pt x="1" y="37"/>
                        <a:pt x="1" y="37"/>
                      </a:cubicBezTo>
                      <a:cubicBezTo>
                        <a:pt x="1" y="37"/>
                        <a:pt x="1" y="37"/>
                        <a:pt x="1" y="37"/>
                      </a:cubicBezTo>
                      <a:cubicBezTo>
                        <a:pt x="1" y="38"/>
                        <a:pt x="1" y="38"/>
                        <a:pt x="1" y="38"/>
                      </a:cubicBezTo>
                      <a:cubicBezTo>
                        <a:pt x="1" y="38"/>
                        <a:pt x="1" y="38"/>
                        <a:pt x="1" y="38"/>
                      </a:cubicBezTo>
                      <a:cubicBezTo>
                        <a:pt x="0" y="39"/>
                        <a:pt x="0" y="39"/>
                        <a:pt x="0" y="39"/>
                      </a:cubicBezTo>
                      <a:cubicBezTo>
                        <a:pt x="0" y="39"/>
                        <a:pt x="0" y="39"/>
                        <a:pt x="0" y="39"/>
                      </a:cubicBezTo>
                      <a:cubicBezTo>
                        <a:pt x="0" y="40"/>
                        <a:pt x="0" y="40"/>
                        <a:pt x="0" y="40"/>
                      </a:cubicBezTo>
                      <a:cubicBezTo>
                        <a:pt x="1" y="43"/>
                        <a:pt x="1" y="43"/>
                        <a:pt x="1" y="43"/>
                      </a:cubicBezTo>
                      <a:cubicBezTo>
                        <a:pt x="1" y="44"/>
                        <a:pt x="1" y="44"/>
                        <a:pt x="1" y="44"/>
                      </a:cubicBezTo>
                      <a:cubicBezTo>
                        <a:pt x="1" y="44"/>
                        <a:pt x="1" y="44"/>
                        <a:pt x="1" y="44"/>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1" y="46"/>
                        <a:pt x="1" y="46"/>
                        <a:pt x="1" y="46"/>
                      </a:cubicBezTo>
                      <a:cubicBezTo>
                        <a:pt x="1" y="46"/>
                        <a:pt x="1" y="46"/>
                        <a:pt x="1" y="46"/>
                      </a:cubicBezTo>
                      <a:cubicBezTo>
                        <a:pt x="1" y="46"/>
                        <a:pt x="1" y="46"/>
                        <a:pt x="1" y="46"/>
                      </a:cubicBezTo>
                      <a:cubicBezTo>
                        <a:pt x="1" y="46"/>
                        <a:pt x="1" y="46"/>
                        <a:pt x="1" y="46"/>
                      </a:cubicBezTo>
                      <a:cubicBezTo>
                        <a:pt x="1" y="46"/>
                        <a:pt x="1" y="46"/>
                        <a:pt x="1" y="46"/>
                      </a:cubicBezTo>
                      <a:cubicBezTo>
                        <a:pt x="1" y="47"/>
                        <a:pt x="1" y="47"/>
                        <a:pt x="1" y="47"/>
                      </a:cubicBezTo>
                      <a:cubicBezTo>
                        <a:pt x="1" y="47"/>
                        <a:pt x="1" y="47"/>
                        <a:pt x="1" y="47"/>
                      </a:cubicBezTo>
                      <a:cubicBezTo>
                        <a:pt x="2" y="48"/>
                        <a:pt x="2" y="48"/>
                        <a:pt x="2" y="48"/>
                      </a:cubicBezTo>
                      <a:cubicBezTo>
                        <a:pt x="2" y="48"/>
                        <a:pt x="2" y="48"/>
                        <a:pt x="2" y="48"/>
                      </a:cubicBezTo>
                      <a:cubicBezTo>
                        <a:pt x="2" y="49"/>
                        <a:pt x="2" y="49"/>
                        <a:pt x="2" y="49"/>
                      </a:cubicBezTo>
                      <a:cubicBezTo>
                        <a:pt x="2" y="50"/>
                        <a:pt x="2" y="50"/>
                        <a:pt x="2" y="50"/>
                      </a:cubicBezTo>
                      <a:cubicBezTo>
                        <a:pt x="2" y="50"/>
                        <a:pt x="2" y="50"/>
                        <a:pt x="2" y="50"/>
                      </a:cubicBezTo>
                      <a:cubicBezTo>
                        <a:pt x="1" y="51"/>
                        <a:pt x="1" y="51"/>
                        <a:pt x="1" y="51"/>
                      </a:cubicBezTo>
                      <a:cubicBezTo>
                        <a:pt x="1" y="51"/>
                        <a:pt x="1" y="51"/>
                        <a:pt x="1" y="51"/>
                      </a:cubicBezTo>
                      <a:cubicBezTo>
                        <a:pt x="1" y="51"/>
                        <a:pt x="1" y="51"/>
                        <a:pt x="1" y="51"/>
                      </a:cubicBezTo>
                      <a:cubicBezTo>
                        <a:pt x="1" y="52"/>
                        <a:pt x="1" y="52"/>
                        <a:pt x="1" y="52"/>
                      </a:cubicBezTo>
                      <a:cubicBezTo>
                        <a:pt x="1" y="52"/>
                        <a:pt x="1" y="52"/>
                        <a:pt x="1" y="52"/>
                      </a:cubicBezTo>
                      <a:cubicBezTo>
                        <a:pt x="1" y="53"/>
                        <a:pt x="1" y="53"/>
                        <a:pt x="1" y="53"/>
                      </a:cubicBezTo>
                      <a:cubicBezTo>
                        <a:pt x="1" y="53"/>
                        <a:pt x="1" y="53"/>
                        <a:pt x="1" y="53"/>
                      </a:cubicBezTo>
                      <a:cubicBezTo>
                        <a:pt x="1" y="53"/>
                        <a:pt x="1" y="53"/>
                        <a:pt x="1" y="53"/>
                      </a:cubicBezTo>
                      <a:cubicBezTo>
                        <a:pt x="1" y="53"/>
                        <a:pt x="1" y="53"/>
                        <a:pt x="1" y="53"/>
                      </a:cubicBezTo>
                      <a:cubicBezTo>
                        <a:pt x="2" y="54"/>
                        <a:pt x="2" y="54"/>
                        <a:pt x="2" y="54"/>
                      </a:cubicBezTo>
                      <a:cubicBezTo>
                        <a:pt x="2" y="54"/>
                        <a:pt x="2" y="54"/>
                        <a:pt x="2" y="54"/>
                      </a:cubicBezTo>
                      <a:cubicBezTo>
                        <a:pt x="2" y="54"/>
                        <a:pt x="2" y="54"/>
                        <a:pt x="2" y="54"/>
                      </a:cubicBezTo>
                      <a:cubicBezTo>
                        <a:pt x="3" y="54"/>
                        <a:pt x="3" y="54"/>
                        <a:pt x="3" y="54"/>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9" y="54"/>
                        <a:pt x="14" y="53"/>
                        <a:pt x="20" y="52"/>
                      </a:cubicBezTo>
                      <a:cubicBezTo>
                        <a:pt x="20" y="52"/>
                        <a:pt x="20" y="52"/>
                        <a:pt x="20" y="52"/>
                      </a:cubicBezTo>
                      <a:cubicBezTo>
                        <a:pt x="20" y="51"/>
                        <a:pt x="20" y="51"/>
                        <a:pt x="20" y="51"/>
                      </a:cubicBezTo>
                      <a:cubicBezTo>
                        <a:pt x="20" y="51"/>
                        <a:pt x="20" y="51"/>
                        <a:pt x="20" y="51"/>
                      </a:cubicBezTo>
                      <a:cubicBezTo>
                        <a:pt x="20" y="51"/>
                        <a:pt x="20" y="51"/>
                        <a:pt x="20" y="51"/>
                      </a:cubicBezTo>
                      <a:cubicBezTo>
                        <a:pt x="21" y="51"/>
                        <a:pt x="21" y="51"/>
                        <a:pt x="21" y="51"/>
                      </a:cubicBezTo>
                      <a:cubicBezTo>
                        <a:pt x="21" y="51"/>
                        <a:pt x="21" y="51"/>
                        <a:pt x="21" y="51"/>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49"/>
                        <a:pt x="21" y="49"/>
                        <a:pt x="21" y="49"/>
                      </a:cubicBezTo>
                      <a:cubicBezTo>
                        <a:pt x="21" y="49"/>
                        <a:pt x="21" y="49"/>
                        <a:pt x="21" y="49"/>
                      </a:cubicBezTo>
                      <a:cubicBezTo>
                        <a:pt x="21" y="49"/>
                        <a:pt x="21" y="49"/>
                        <a:pt x="21" y="49"/>
                      </a:cubicBezTo>
                      <a:cubicBezTo>
                        <a:pt x="21" y="49"/>
                        <a:pt x="21" y="49"/>
                        <a:pt x="21"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3" y="48"/>
                        <a:pt x="23" y="48"/>
                        <a:pt x="23" y="48"/>
                      </a:cubicBezTo>
                      <a:cubicBezTo>
                        <a:pt x="24" y="47"/>
                        <a:pt x="24" y="47"/>
                        <a:pt x="24" y="47"/>
                      </a:cubicBezTo>
                      <a:cubicBezTo>
                        <a:pt x="24" y="47"/>
                        <a:pt x="24" y="47"/>
                        <a:pt x="24" y="47"/>
                      </a:cubicBezTo>
                      <a:cubicBezTo>
                        <a:pt x="25" y="47"/>
                        <a:pt x="25" y="47"/>
                        <a:pt x="25" y="47"/>
                      </a:cubicBezTo>
                      <a:cubicBezTo>
                        <a:pt x="25" y="47"/>
                        <a:pt x="25" y="47"/>
                        <a:pt x="25" y="47"/>
                      </a:cubicBezTo>
                      <a:cubicBezTo>
                        <a:pt x="25" y="47"/>
                        <a:pt x="25" y="47"/>
                        <a:pt x="25" y="47"/>
                      </a:cubicBezTo>
                      <a:cubicBezTo>
                        <a:pt x="26" y="46"/>
                        <a:pt x="26" y="46"/>
                        <a:pt x="26" y="46"/>
                      </a:cubicBezTo>
                      <a:cubicBezTo>
                        <a:pt x="26" y="46"/>
                        <a:pt x="26" y="46"/>
                        <a:pt x="26" y="46"/>
                      </a:cubicBezTo>
                      <a:cubicBezTo>
                        <a:pt x="26" y="46"/>
                        <a:pt x="26" y="46"/>
                        <a:pt x="26" y="46"/>
                      </a:cubicBezTo>
                      <a:cubicBezTo>
                        <a:pt x="26" y="45"/>
                        <a:pt x="26" y="45"/>
                        <a:pt x="26" y="45"/>
                      </a:cubicBezTo>
                      <a:cubicBezTo>
                        <a:pt x="26" y="43"/>
                        <a:pt x="26" y="43"/>
                        <a:pt x="26" y="43"/>
                      </a:cubicBezTo>
                      <a:cubicBezTo>
                        <a:pt x="26" y="43"/>
                        <a:pt x="26" y="43"/>
                        <a:pt x="26" y="43"/>
                      </a:cubicBezTo>
                      <a:cubicBezTo>
                        <a:pt x="26" y="43"/>
                        <a:pt x="26" y="43"/>
                        <a:pt x="26" y="43"/>
                      </a:cubicBezTo>
                      <a:cubicBezTo>
                        <a:pt x="27" y="43"/>
                        <a:pt x="27" y="43"/>
                        <a:pt x="27" y="43"/>
                      </a:cubicBezTo>
                      <a:lnTo>
                        <a:pt x="27" y="42"/>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35" name="Freeform 360">
                  <a:extLst>
                    <a:ext uri="{FF2B5EF4-FFF2-40B4-BE49-F238E27FC236}">
                      <a16:creationId xmlns="" xmlns:a16="http://schemas.microsoft.com/office/drawing/2014/main" id="{CFC0490C-5E23-47B6-821A-DE2E33C70155}"/>
                    </a:ext>
                  </a:extLst>
                </p:cNvPr>
                <p:cNvSpPr>
                  <a:spLocks noEditPoints="1"/>
                </p:cNvSpPr>
                <p:nvPr/>
              </p:nvSpPr>
              <p:spPr bwMode="auto">
                <a:xfrm>
                  <a:off x="7506023" y="3573869"/>
                  <a:ext cx="288339" cy="167761"/>
                </a:xfrm>
                <a:custGeom>
                  <a:avLst/>
                  <a:gdLst>
                    <a:gd name="T0" fmla="*/ 45 w 55"/>
                    <a:gd name="T1" fmla="*/ 27 h 32"/>
                    <a:gd name="T2" fmla="*/ 44 w 55"/>
                    <a:gd name="T3" fmla="*/ 27 h 32"/>
                    <a:gd name="T4" fmla="*/ 41 w 55"/>
                    <a:gd name="T5" fmla="*/ 30 h 32"/>
                    <a:gd name="T6" fmla="*/ 44 w 55"/>
                    <a:gd name="T7" fmla="*/ 29 h 32"/>
                    <a:gd name="T8" fmla="*/ 40 w 55"/>
                    <a:gd name="T9" fmla="*/ 29 h 32"/>
                    <a:gd name="T10" fmla="*/ 42 w 55"/>
                    <a:gd name="T11" fmla="*/ 27 h 32"/>
                    <a:gd name="T12" fmla="*/ 42 w 55"/>
                    <a:gd name="T13" fmla="*/ 27 h 32"/>
                    <a:gd name="T14" fmla="*/ 52 w 55"/>
                    <a:gd name="T15" fmla="*/ 18 h 32"/>
                    <a:gd name="T16" fmla="*/ 52 w 55"/>
                    <a:gd name="T17" fmla="*/ 17 h 32"/>
                    <a:gd name="T18" fmla="*/ 47 w 55"/>
                    <a:gd name="T19" fmla="*/ 13 h 32"/>
                    <a:gd name="T20" fmla="*/ 47 w 55"/>
                    <a:gd name="T21" fmla="*/ 14 h 32"/>
                    <a:gd name="T22" fmla="*/ 49 w 55"/>
                    <a:gd name="T23" fmla="*/ 14 h 32"/>
                    <a:gd name="T24" fmla="*/ 51 w 55"/>
                    <a:gd name="T25" fmla="*/ 15 h 32"/>
                    <a:gd name="T26" fmla="*/ 50 w 55"/>
                    <a:gd name="T27" fmla="*/ 19 h 32"/>
                    <a:gd name="T28" fmla="*/ 48 w 55"/>
                    <a:gd name="T29" fmla="*/ 20 h 32"/>
                    <a:gd name="T30" fmla="*/ 42 w 55"/>
                    <a:gd name="T31" fmla="*/ 17 h 32"/>
                    <a:gd name="T32" fmla="*/ 41 w 55"/>
                    <a:gd name="T33" fmla="*/ 15 h 32"/>
                    <a:gd name="T34" fmla="*/ 42 w 55"/>
                    <a:gd name="T35" fmla="*/ 16 h 32"/>
                    <a:gd name="T36" fmla="*/ 39 w 55"/>
                    <a:gd name="T37" fmla="*/ 13 h 32"/>
                    <a:gd name="T38" fmla="*/ 36 w 55"/>
                    <a:gd name="T39" fmla="*/ 12 h 32"/>
                    <a:gd name="T40" fmla="*/ 35 w 55"/>
                    <a:gd name="T41" fmla="*/ 13 h 32"/>
                    <a:gd name="T42" fmla="*/ 35 w 55"/>
                    <a:gd name="T43" fmla="*/ 12 h 32"/>
                    <a:gd name="T44" fmla="*/ 34 w 55"/>
                    <a:gd name="T45" fmla="*/ 11 h 32"/>
                    <a:gd name="T46" fmla="*/ 34 w 55"/>
                    <a:gd name="T47" fmla="*/ 11 h 32"/>
                    <a:gd name="T48" fmla="*/ 34 w 55"/>
                    <a:gd name="T49" fmla="*/ 9 h 32"/>
                    <a:gd name="T50" fmla="*/ 35 w 55"/>
                    <a:gd name="T51" fmla="*/ 8 h 32"/>
                    <a:gd name="T52" fmla="*/ 35 w 55"/>
                    <a:gd name="T53" fmla="*/ 7 h 32"/>
                    <a:gd name="T54" fmla="*/ 37 w 55"/>
                    <a:gd name="T55" fmla="*/ 6 h 32"/>
                    <a:gd name="T56" fmla="*/ 38 w 55"/>
                    <a:gd name="T57" fmla="*/ 5 h 32"/>
                    <a:gd name="T58" fmla="*/ 38 w 55"/>
                    <a:gd name="T59" fmla="*/ 4 h 32"/>
                    <a:gd name="T60" fmla="*/ 37 w 55"/>
                    <a:gd name="T61" fmla="*/ 4 h 32"/>
                    <a:gd name="T62" fmla="*/ 35 w 55"/>
                    <a:gd name="T63" fmla="*/ 3 h 32"/>
                    <a:gd name="T64" fmla="*/ 34 w 55"/>
                    <a:gd name="T65" fmla="*/ 2 h 32"/>
                    <a:gd name="T66" fmla="*/ 32 w 55"/>
                    <a:gd name="T67" fmla="*/ 1 h 32"/>
                    <a:gd name="T68" fmla="*/ 30 w 55"/>
                    <a:gd name="T69" fmla="*/ 3 h 32"/>
                    <a:gd name="T70" fmla="*/ 29 w 55"/>
                    <a:gd name="T71" fmla="*/ 4 h 32"/>
                    <a:gd name="T72" fmla="*/ 28 w 55"/>
                    <a:gd name="T73" fmla="*/ 6 h 32"/>
                    <a:gd name="T74" fmla="*/ 11 w 55"/>
                    <a:gd name="T75" fmla="*/ 9 h 32"/>
                    <a:gd name="T76" fmla="*/ 3 w 55"/>
                    <a:gd name="T77" fmla="*/ 11 h 32"/>
                    <a:gd name="T78" fmla="*/ 10 w 55"/>
                    <a:gd name="T79" fmla="*/ 24 h 32"/>
                    <a:gd name="T80" fmla="*/ 29 w 55"/>
                    <a:gd name="T81" fmla="*/ 19 h 32"/>
                    <a:gd name="T82" fmla="*/ 32 w 55"/>
                    <a:gd name="T83" fmla="*/ 21 h 32"/>
                    <a:gd name="T84" fmla="*/ 32 w 55"/>
                    <a:gd name="T85" fmla="*/ 23 h 32"/>
                    <a:gd name="T86" fmla="*/ 34 w 55"/>
                    <a:gd name="T87" fmla="*/ 24 h 32"/>
                    <a:gd name="T88" fmla="*/ 35 w 55"/>
                    <a:gd name="T89" fmla="*/ 25 h 32"/>
                    <a:gd name="T90" fmla="*/ 37 w 55"/>
                    <a:gd name="T91" fmla="*/ 27 h 32"/>
                    <a:gd name="T92" fmla="*/ 39 w 55"/>
                    <a:gd name="T93" fmla="*/ 27 h 32"/>
                    <a:gd name="T94" fmla="*/ 40 w 55"/>
                    <a:gd name="T95" fmla="*/ 25 h 32"/>
                    <a:gd name="T96" fmla="*/ 40 w 55"/>
                    <a:gd name="T97" fmla="*/ 24 h 32"/>
                    <a:gd name="T98" fmla="*/ 41 w 55"/>
                    <a:gd name="T99" fmla="*/ 22 h 32"/>
                    <a:gd name="T100" fmla="*/ 43 w 55"/>
                    <a:gd name="T101" fmla="*/ 22 h 32"/>
                    <a:gd name="T102" fmla="*/ 43 w 55"/>
                    <a:gd name="T103" fmla="*/ 26 h 32"/>
                    <a:gd name="T104" fmla="*/ 46 w 55"/>
                    <a:gd name="T105" fmla="*/ 22 h 32"/>
                    <a:gd name="T106" fmla="*/ 48 w 55"/>
                    <a:gd name="T107" fmla="*/ 22 h 32"/>
                    <a:gd name="T108" fmla="*/ 54 w 55"/>
                    <a:gd name="T109" fmla="*/ 27 h 32"/>
                    <a:gd name="T110" fmla="*/ 53 w 55"/>
                    <a:gd name="T111" fmla="*/ 27 h 32"/>
                    <a:gd name="T112" fmla="*/ 52 w 55"/>
                    <a:gd name="T113" fmla="*/ 28 h 32"/>
                    <a:gd name="T114" fmla="*/ 53 w 55"/>
                    <a:gd name="T115" fmla="*/ 29 h 32"/>
                    <a:gd name="T116" fmla="*/ 52 w 55"/>
                    <a:gd name="T117" fmla="*/ 20 h 32"/>
                    <a:gd name="T118" fmla="*/ 47 w 55"/>
                    <a:gd name="T119"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 h="32">
                      <a:moveTo>
                        <a:pt x="42" y="31"/>
                      </a:moveTo>
                      <a:cubicBezTo>
                        <a:pt x="42" y="31"/>
                        <a:pt x="42" y="31"/>
                        <a:pt x="42" y="31"/>
                      </a:cubicBezTo>
                      <a:cubicBezTo>
                        <a:pt x="42" y="31"/>
                        <a:pt x="42" y="31"/>
                        <a:pt x="42" y="31"/>
                      </a:cubicBezTo>
                      <a:cubicBezTo>
                        <a:pt x="42" y="31"/>
                        <a:pt x="42" y="31"/>
                        <a:pt x="42" y="31"/>
                      </a:cubicBezTo>
                      <a:cubicBezTo>
                        <a:pt x="42" y="31"/>
                        <a:pt x="42" y="31"/>
                        <a:pt x="42" y="31"/>
                      </a:cubicBezTo>
                      <a:cubicBezTo>
                        <a:pt x="42" y="32"/>
                        <a:pt x="42" y="32"/>
                        <a:pt x="42" y="32"/>
                      </a:cubicBezTo>
                      <a:cubicBezTo>
                        <a:pt x="42" y="32"/>
                        <a:pt x="42" y="32"/>
                        <a:pt x="42" y="32"/>
                      </a:cubicBezTo>
                      <a:cubicBezTo>
                        <a:pt x="43" y="31"/>
                        <a:pt x="43" y="31"/>
                        <a:pt x="43" y="31"/>
                      </a:cubicBezTo>
                      <a:cubicBezTo>
                        <a:pt x="42" y="31"/>
                        <a:pt x="42" y="31"/>
                        <a:pt x="42" y="31"/>
                      </a:cubicBezTo>
                      <a:close/>
                      <a:moveTo>
                        <a:pt x="45" y="27"/>
                      </a:moveTo>
                      <a:cubicBezTo>
                        <a:pt x="45" y="27"/>
                        <a:pt x="45" y="27"/>
                        <a:pt x="45" y="27"/>
                      </a:cubicBezTo>
                      <a:cubicBezTo>
                        <a:pt x="45" y="27"/>
                        <a:pt x="45" y="27"/>
                        <a:pt x="45" y="27"/>
                      </a:cubicBezTo>
                      <a:cubicBezTo>
                        <a:pt x="45" y="27"/>
                        <a:pt x="45" y="27"/>
                        <a:pt x="45" y="27"/>
                      </a:cubicBezTo>
                      <a:cubicBezTo>
                        <a:pt x="45" y="27"/>
                        <a:pt x="45" y="27"/>
                        <a:pt x="45" y="27"/>
                      </a:cubicBezTo>
                      <a:cubicBezTo>
                        <a:pt x="45" y="27"/>
                        <a:pt x="45" y="27"/>
                        <a:pt x="45" y="27"/>
                      </a:cubicBezTo>
                      <a:cubicBezTo>
                        <a:pt x="45" y="26"/>
                        <a:pt x="45" y="26"/>
                        <a:pt x="45" y="26"/>
                      </a:cubicBezTo>
                      <a:cubicBezTo>
                        <a:pt x="45" y="26"/>
                        <a:pt x="45" y="26"/>
                        <a:pt x="45" y="26"/>
                      </a:cubicBezTo>
                      <a:cubicBezTo>
                        <a:pt x="45" y="26"/>
                        <a:pt x="45" y="26"/>
                        <a:pt x="45" y="26"/>
                      </a:cubicBezTo>
                      <a:cubicBezTo>
                        <a:pt x="45" y="27"/>
                        <a:pt x="45" y="27"/>
                        <a:pt x="45" y="27"/>
                      </a:cubicBezTo>
                      <a:cubicBezTo>
                        <a:pt x="44" y="27"/>
                        <a:pt x="44" y="27"/>
                        <a:pt x="44" y="27"/>
                      </a:cubicBezTo>
                      <a:cubicBezTo>
                        <a:pt x="44" y="26"/>
                        <a:pt x="44" y="26"/>
                        <a:pt x="44" y="26"/>
                      </a:cubicBezTo>
                      <a:cubicBezTo>
                        <a:pt x="44" y="26"/>
                        <a:pt x="44" y="26"/>
                        <a:pt x="44" y="26"/>
                      </a:cubicBezTo>
                      <a:cubicBezTo>
                        <a:pt x="43" y="27"/>
                        <a:pt x="43" y="27"/>
                        <a:pt x="43" y="27"/>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2" y="29"/>
                        <a:pt x="42" y="29"/>
                        <a:pt x="42" y="29"/>
                      </a:cubicBezTo>
                      <a:cubicBezTo>
                        <a:pt x="41" y="30"/>
                        <a:pt x="41" y="30"/>
                        <a:pt x="41" y="30"/>
                      </a:cubicBezTo>
                      <a:cubicBezTo>
                        <a:pt x="41" y="30"/>
                        <a:pt x="41" y="30"/>
                        <a:pt x="41" y="30"/>
                      </a:cubicBezTo>
                      <a:cubicBezTo>
                        <a:pt x="42" y="30"/>
                        <a:pt x="42" y="30"/>
                        <a:pt x="42" y="30"/>
                      </a:cubicBezTo>
                      <a:cubicBezTo>
                        <a:pt x="42" y="30"/>
                        <a:pt x="42" y="30"/>
                        <a:pt x="42" y="30"/>
                      </a:cubicBezTo>
                      <a:cubicBezTo>
                        <a:pt x="42" y="30"/>
                        <a:pt x="42" y="30"/>
                        <a:pt x="42" y="30"/>
                      </a:cubicBezTo>
                      <a:cubicBezTo>
                        <a:pt x="42" y="30"/>
                        <a:pt x="42" y="30"/>
                        <a:pt x="42" y="30"/>
                      </a:cubicBezTo>
                      <a:cubicBezTo>
                        <a:pt x="43" y="30"/>
                        <a:pt x="43" y="30"/>
                        <a:pt x="43" y="30"/>
                      </a:cubicBezTo>
                      <a:cubicBezTo>
                        <a:pt x="43" y="30"/>
                        <a:pt x="43" y="30"/>
                        <a:pt x="43" y="30"/>
                      </a:cubicBezTo>
                      <a:cubicBezTo>
                        <a:pt x="43" y="29"/>
                        <a:pt x="43" y="29"/>
                        <a:pt x="43" y="29"/>
                      </a:cubicBezTo>
                      <a:cubicBezTo>
                        <a:pt x="44" y="29"/>
                        <a:pt x="44" y="29"/>
                        <a:pt x="44" y="29"/>
                      </a:cubicBezTo>
                      <a:cubicBezTo>
                        <a:pt x="44" y="29"/>
                        <a:pt x="44" y="29"/>
                        <a:pt x="44" y="29"/>
                      </a:cubicBezTo>
                      <a:cubicBezTo>
                        <a:pt x="46" y="28"/>
                        <a:pt x="46" y="28"/>
                        <a:pt x="46" y="28"/>
                      </a:cubicBezTo>
                      <a:cubicBezTo>
                        <a:pt x="46" y="28"/>
                        <a:pt x="46" y="28"/>
                        <a:pt x="46" y="28"/>
                      </a:cubicBezTo>
                      <a:cubicBezTo>
                        <a:pt x="46" y="27"/>
                        <a:pt x="46" y="27"/>
                        <a:pt x="46" y="27"/>
                      </a:cubicBezTo>
                      <a:lnTo>
                        <a:pt x="45" y="27"/>
                      </a:lnTo>
                      <a:close/>
                      <a:moveTo>
                        <a:pt x="41" y="28"/>
                      </a:moveTo>
                      <a:cubicBezTo>
                        <a:pt x="41" y="28"/>
                        <a:pt x="41" y="28"/>
                        <a:pt x="41" y="28"/>
                      </a:cubicBezTo>
                      <a:cubicBezTo>
                        <a:pt x="40" y="28"/>
                        <a:pt x="40" y="28"/>
                        <a:pt x="40" y="28"/>
                      </a:cubicBezTo>
                      <a:cubicBezTo>
                        <a:pt x="40" y="28"/>
                        <a:pt x="40" y="28"/>
                        <a:pt x="40" y="28"/>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8"/>
                        <a:pt x="41" y="28"/>
                      </a:cubicBezTo>
                      <a:cubicBezTo>
                        <a:pt x="41" y="28"/>
                        <a:pt x="41" y="28"/>
                        <a:pt x="41" y="28"/>
                      </a:cubicBezTo>
                      <a:cubicBezTo>
                        <a:pt x="41" y="28"/>
                        <a:pt x="41" y="28"/>
                        <a:pt x="41" y="28"/>
                      </a:cubicBezTo>
                      <a:cubicBezTo>
                        <a:pt x="41" y="28"/>
                        <a:pt x="41" y="28"/>
                        <a:pt x="41" y="28"/>
                      </a:cubicBezTo>
                      <a:close/>
                      <a:moveTo>
                        <a:pt x="42" y="28"/>
                      </a:moveTo>
                      <a:cubicBezTo>
                        <a:pt x="42" y="27"/>
                        <a:pt x="42" y="27"/>
                        <a:pt x="42" y="27"/>
                      </a:cubicBezTo>
                      <a:cubicBezTo>
                        <a:pt x="42" y="27"/>
                        <a:pt x="42" y="27"/>
                        <a:pt x="42" y="27"/>
                      </a:cubicBezTo>
                      <a:cubicBezTo>
                        <a:pt x="42" y="27"/>
                        <a:pt x="42" y="27"/>
                        <a:pt x="42" y="27"/>
                      </a:cubicBezTo>
                      <a:cubicBezTo>
                        <a:pt x="42" y="27"/>
                        <a:pt x="42" y="27"/>
                        <a:pt x="42" y="27"/>
                      </a:cubicBezTo>
                      <a:cubicBezTo>
                        <a:pt x="42" y="26"/>
                        <a:pt x="42" y="26"/>
                        <a:pt x="42" y="26"/>
                      </a:cubicBezTo>
                      <a:cubicBezTo>
                        <a:pt x="43" y="26"/>
                        <a:pt x="43" y="26"/>
                        <a:pt x="43" y="26"/>
                      </a:cubicBezTo>
                      <a:cubicBezTo>
                        <a:pt x="43" y="26"/>
                        <a:pt x="43" y="26"/>
                        <a:pt x="43" y="26"/>
                      </a:cubicBezTo>
                      <a:cubicBezTo>
                        <a:pt x="43" y="26"/>
                        <a:pt x="43" y="26"/>
                        <a:pt x="43" y="26"/>
                      </a:cubicBezTo>
                      <a:cubicBezTo>
                        <a:pt x="42" y="26"/>
                        <a:pt x="42" y="26"/>
                        <a:pt x="42" y="26"/>
                      </a:cubicBezTo>
                      <a:cubicBezTo>
                        <a:pt x="42" y="26"/>
                        <a:pt x="42" y="26"/>
                        <a:pt x="42" y="26"/>
                      </a:cubicBezTo>
                      <a:cubicBezTo>
                        <a:pt x="42" y="26"/>
                        <a:pt x="42" y="27"/>
                        <a:pt x="42" y="27"/>
                      </a:cubicBezTo>
                      <a:cubicBezTo>
                        <a:pt x="42" y="27"/>
                        <a:pt x="41" y="27"/>
                        <a:pt x="41" y="28"/>
                      </a:cubicBezTo>
                      <a:cubicBezTo>
                        <a:pt x="41" y="28"/>
                        <a:pt x="41" y="28"/>
                        <a:pt x="41" y="28"/>
                      </a:cubicBezTo>
                      <a:cubicBezTo>
                        <a:pt x="41" y="28"/>
                        <a:pt x="41" y="28"/>
                        <a:pt x="41" y="28"/>
                      </a:cubicBezTo>
                      <a:cubicBezTo>
                        <a:pt x="41" y="28"/>
                        <a:pt x="41" y="28"/>
                        <a:pt x="41" y="28"/>
                      </a:cubicBezTo>
                      <a:cubicBezTo>
                        <a:pt x="41" y="28"/>
                        <a:pt x="41" y="28"/>
                        <a:pt x="41" y="28"/>
                      </a:cubicBezTo>
                      <a:lnTo>
                        <a:pt x="42" y="28"/>
                      </a:lnTo>
                      <a:close/>
                      <a:moveTo>
                        <a:pt x="52" y="20"/>
                      </a:moveTo>
                      <a:cubicBezTo>
                        <a:pt x="53" y="20"/>
                        <a:pt x="53" y="20"/>
                        <a:pt x="53" y="20"/>
                      </a:cubicBezTo>
                      <a:cubicBezTo>
                        <a:pt x="52" y="19"/>
                        <a:pt x="52" y="19"/>
                        <a:pt x="52" y="19"/>
                      </a:cubicBezTo>
                      <a:cubicBezTo>
                        <a:pt x="52" y="18"/>
                        <a:pt x="52" y="18"/>
                        <a:pt x="52" y="18"/>
                      </a:cubicBezTo>
                      <a:cubicBezTo>
                        <a:pt x="52" y="17"/>
                        <a:pt x="52" y="17"/>
                        <a:pt x="52" y="17"/>
                      </a:cubicBezTo>
                      <a:cubicBezTo>
                        <a:pt x="52" y="17"/>
                        <a:pt x="52" y="17"/>
                        <a:pt x="52" y="17"/>
                      </a:cubicBezTo>
                      <a:cubicBezTo>
                        <a:pt x="51" y="18"/>
                        <a:pt x="51" y="18"/>
                        <a:pt x="51" y="18"/>
                      </a:cubicBezTo>
                      <a:cubicBezTo>
                        <a:pt x="51" y="17"/>
                        <a:pt x="51" y="17"/>
                        <a:pt x="51" y="17"/>
                      </a:cubicBezTo>
                      <a:cubicBezTo>
                        <a:pt x="51" y="17"/>
                        <a:pt x="51" y="17"/>
                        <a:pt x="51" y="17"/>
                      </a:cubicBezTo>
                      <a:cubicBezTo>
                        <a:pt x="51" y="17"/>
                        <a:pt x="51" y="17"/>
                        <a:pt x="51"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6"/>
                        <a:pt x="52" y="16"/>
                        <a:pt x="52" y="16"/>
                      </a:cubicBezTo>
                      <a:cubicBezTo>
                        <a:pt x="51" y="15"/>
                        <a:pt x="51" y="15"/>
                        <a:pt x="51" y="15"/>
                      </a:cubicBezTo>
                      <a:cubicBezTo>
                        <a:pt x="50" y="14"/>
                        <a:pt x="50" y="14"/>
                        <a:pt x="50" y="14"/>
                      </a:cubicBezTo>
                      <a:cubicBezTo>
                        <a:pt x="49" y="13"/>
                        <a:pt x="49" y="13"/>
                        <a:pt x="49" y="13"/>
                      </a:cubicBezTo>
                      <a:cubicBezTo>
                        <a:pt x="49" y="13"/>
                        <a:pt x="49" y="13"/>
                        <a:pt x="49" y="13"/>
                      </a:cubicBezTo>
                      <a:cubicBezTo>
                        <a:pt x="48" y="13"/>
                        <a:pt x="48" y="13"/>
                        <a:pt x="48" y="13"/>
                      </a:cubicBezTo>
                      <a:cubicBezTo>
                        <a:pt x="48" y="13"/>
                        <a:pt x="48" y="13"/>
                        <a:pt x="48" y="13"/>
                      </a:cubicBezTo>
                      <a:cubicBezTo>
                        <a:pt x="47" y="13"/>
                        <a:pt x="47" y="13"/>
                        <a:pt x="47" y="13"/>
                      </a:cubicBezTo>
                      <a:cubicBezTo>
                        <a:pt x="47" y="13"/>
                        <a:pt x="47" y="13"/>
                        <a:pt x="47" y="13"/>
                      </a:cubicBezTo>
                      <a:cubicBezTo>
                        <a:pt x="47" y="13"/>
                        <a:pt x="47" y="13"/>
                        <a:pt x="47" y="13"/>
                      </a:cubicBezTo>
                      <a:cubicBezTo>
                        <a:pt x="46" y="13"/>
                        <a:pt x="46" y="13"/>
                        <a:pt x="46" y="13"/>
                      </a:cubicBezTo>
                      <a:cubicBezTo>
                        <a:pt x="46" y="13"/>
                        <a:pt x="46" y="13"/>
                        <a:pt x="46" y="13"/>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3"/>
                        <a:pt x="47" y="13"/>
                        <a:pt x="47" y="13"/>
                      </a:cubicBezTo>
                      <a:cubicBezTo>
                        <a:pt x="48" y="13"/>
                        <a:pt x="48" y="13"/>
                        <a:pt x="48" y="13"/>
                      </a:cubicBezTo>
                      <a:cubicBezTo>
                        <a:pt x="48" y="14"/>
                        <a:pt x="48" y="14"/>
                        <a:pt x="48" y="14"/>
                      </a:cubicBezTo>
                      <a:cubicBezTo>
                        <a:pt x="49" y="14"/>
                        <a:pt x="49" y="14"/>
                        <a:pt x="49" y="14"/>
                      </a:cubicBezTo>
                      <a:cubicBezTo>
                        <a:pt x="49" y="14"/>
                        <a:pt x="49" y="14"/>
                        <a:pt x="49" y="14"/>
                      </a:cubicBezTo>
                      <a:cubicBezTo>
                        <a:pt x="49" y="15"/>
                        <a:pt x="49" y="15"/>
                        <a:pt x="49" y="16"/>
                      </a:cubicBezTo>
                      <a:cubicBezTo>
                        <a:pt x="50" y="16"/>
                        <a:pt x="50" y="16"/>
                        <a:pt x="50" y="16"/>
                      </a:cubicBezTo>
                      <a:cubicBezTo>
                        <a:pt x="50" y="16"/>
                        <a:pt x="50" y="16"/>
                        <a:pt x="50" y="16"/>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1" y="15"/>
                        <a:pt x="51" y="15"/>
                        <a:pt x="51" y="15"/>
                      </a:cubicBezTo>
                      <a:cubicBezTo>
                        <a:pt x="51" y="16"/>
                        <a:pt x="51" y="16"/>
                        <a:pt x="51" y="16"/>
                      </a:cubicBezTo>
                      <a:cubicBezTo>
                        <a:pt x="51" y="16"/>
                        <a:pt x="51" y="16"/>
                        <a:pt x="51" y="16"/>
                      </a:cubicBezTo>
                      <a:cubicBezTo>
                        <a:pt x="50" y="16"/>
                        <a:pt x="50" y="16"/>
                        <a:pt x="50" y="16"/>
                      </a:cubicBezTo>
                      <a:cubicBezTo>
                        <a:pt x="50" y="16"/>
                        <a:pt x="50" y="16"/>
                        <a:pt x="50" y="16"/>
                      </a:cubicBezTo>
                      <a:cubicBezTo>
                        <a:pt x="51" y="16"/>
                        <a:pt x="51" y="16"/>
                        <a:pt x="51" y="16"/>
                      </a:cubicBezTo>
                      <a:cubicBezTo>
                        <a:pt x="51" y="17"/>
                        <a:pt x="51" y="17"/>
                        <a:pt x="51" y="17"/>
                      </a:cubicBezTo>
                      <a:cubicBezTo>
                        <a:pt x="51" y="17"/>
                        <a:pt x="51" y="17"/>
                        <a:pt x="51" y="17"/>
                      </a:cubicBezTo>
                      <a:cubicBezTo>
                        <a:pt x="51" y="18"/>
                        <a:pt x="51" y="18"/>
                        <a:pt x="51" y="18"/>
                      </a:cubicBezTo>
                      <a:cubicBezTo>
                        <a:pt x="51" y="18"/>
                        <a:pt x="51" y="18"/>
                        <a:pt x="51" y="18"/>
                      </a:cubicBezTo>
                      <a:cubicBezTo>
                        <a:pt x="50" y="19"/>
                        <a:pt x="50" y="19"/>
                        <a:pt x="50" y="19"/>
                      </a:cubicBezTo>
                      <a:cubicBezTo>
                        <a:pt x="50" y="19"/>
                        <a:pt x="50" y="19"/>
                        <a:pt x="50" y="19"/>
                      </a:cubicBezTo>
                      <a:cubicBezTo>
                        <a:pt x="49" y="20"/>
                        <a:pt x="49" y="20"/>
                        <a:pt x="49" y="20"/>
                      </a:cubicBezTo>
                      <a:cubicBezTo>
                        <a:pt x="48" y="20"/>
                        <a:pt x="48" y="20"/>
                        <a:pt x="48" y="20"/>
                      </a:cubicBezTo>
                      <a:cubicBezTo>
                        <a:pt x="48" y="20"/>
                        <a:pt x="48" y="20"/>
                        <a:pt x="48" y="20"/>
                      </a:cubicBezTo>
                      <a:cubicBezTo>
                        <a:pt x="47" y="21"/>
                        <a:pt x="47" y="21"/>
                        <a:pt x="47" y="21"/>
                      </a:cubicBezTo>
                      <a:cubicBezTo>
                        <a:pt x="47" y="21"/>
                        <a:pt x="47" y="21"/>
                        <a:pt x="47" y="21"/>
                      </a:cubicBezTo>
                      <a:cubicBezTo>
                        <a:pt x="47" y="21"/>
                        <a:pt x="47" y="21"/>
                        <a:pt x="47" y="21"/>
                      </a:cubicBezTo>
                      <a:cubicBezTo>
                        <a:pt x="47" y="20"/>
                        <a:pt x="47" y="20"/>
                        <a:pt x="47" y="20"/>
                      </a:cubicBezTo>
                      <a:cubicBezTo>
                        <a:pt x="47" y="20"/>
                        <a:pt x="47" y="20"/>
                        <a:pt x="47" y="20"/>
                      </a:cubicBezTo>
                      <a:cubicBezTo>
                        <a:pt x="48" y="20"/>
                        <a:pt x="48" y="20"/>
                        <a:pt x="48" y="20"/>
                      </a:cubicBezTo>
                      <a:cubicBezTo>
                        <a:pt x="46" y="20"/>
                        <a:pt x="46" y="20"/>
                        <a:pt x="46" y="20"/>
                      </a:cubicBezTo>
                      <a:cubicBezTo>
                        <a:pt x="45" y="20"/>
                        <a:pt x="45" y="20"/>
                        <a:pt x="45" y="20"/>
                      </a:cubicBezTo>
                      <a:cubicBezTo>
                        <a:pt x="44" y="20"/>
                        <a:pt x="44" y="20"/>
                        <a:pt x="44" y="20"/>
                      </a:cubicBezTo>
                      <a:cubicBezTo>
                        <a:pt x="43" y="20"/>
                        <a:pt x="43" y="20"/>
                        <a:pt x="43" y="20"/>
                      </a:cubicBezTo>
                      <a:cubicBezTo>
                        <a:pt x="43" y="19"/>
                        <a:pt x="43" y="19"/>
                        <a:pt x="43" y="19"/>
                      </a:cubicBezTo>
                      <a:cubicBezTo>
                        <a:pt x="43" y="19"/>
                        <a:pt x="43" y="19"/>
                        <a:pt x="43" y="19"/>
                      </a:cubicBezTo>
                      <a:cubicBezTo>
                        <a:pt x="43" y="18"/>
                        <a:pt x="43" y="18"/>
                        <a:pt x="43" y="18"/>
                      </a:cubicBezTo>
                      <a:cubicBezTo>
                        <a:pt x="43" y="17"/>
                        <a:pt x="43" y="17"/>
                        <a:pt x="43" y="17"/>
                      </a:cubicBezTo>
                      <a:cubicBezTo>
                        <a:pt x="42" y="17"/>
                        <a:pt x="42" y="17"/>
                        <a:pt x="42" y="17"/>
                      </a:cubicBezTo>
                      <a:cubicBezTo>
                        <a:pt x="42" y="17"/>
                        <a:pt x="42" y="17"/>
                        <a:pt x="42" y="17"/>
                      </a:cubicBezTo>
                      <a:cubicBezTo>
                        <a:pt x="41" y="17"/>
                        <a:pt x="41" y="17"/>
                        <a:pt x="41" y="17"/>
                      </a:cubicBezTo>
                      <a:cubicBezTo>
                        <a:pt x="41" y="17"/>
                        <a:pt x="41" y="17"/>
                        <a:pt x="41"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0" y="15"/>
                        <a:pt x="40" y="15"/>
                        <a:pt x="40" y="15"/>
                      </a:cubicBezTo>
                      <a:cubicBezTo>
                        <a:pt x="40" y="15"/>
                        <a:pt x="40" y="15"/>
                        <a:pt x="40" y="15"/>
                      </a:cubicBezTo>
                      <a:cubicBezTo>
                        <a:pt x="41" y="15"/>
                        <a:pt x="41" y="15"/>
                        <a:pt x="41" y="15"/>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1" y="16"/>
                        <a:pt x="41" y="16"/>
                        <a:pt x="41" y="16"/>
                      </a:cubicBezTo>
                      <a:cubicBezTo>
                        <a:pt x="41" y="15"/>
                        <a:pt x="41" y="15"/>
                        <a:pt x="41" y="15"/>
                      </a:cubicBezTo>
                      <a:cubicBezTo>
                        <a:pt x="41" y="15"/>
                        <a:pt x="41" y="15"/>
                        <a:pt x="41" y="15"/>
                      </a:cubicBezTo>
                      <a:cubicBezTo>
                        <a:pt x="41" y="15"/>
                        <a:pt x="41" y="15"/>
                        <a:pt x="41" y="15"/>
                      </a:cubicBezTo>
                      <a:cubicBezTo>
                        <a:pt x="40" y="14"/>
                        <a:pt x="40" y="14"/>
                        <a:pt x="40" y="14"/>
                      </a:cubicBezTo>
                      <a:cubicBezTo>
                        <a:pt x="40" y="14"/>
                        <a:pt x="40" y="14"/>
                        <a:pt x="40" y="14"/>
                      </a:cubicBezTo>
                      <a:cubicBezTo>
                        <a:pt x="39" y="14"/>
                        <a:pt x="39" y="14"/>
                        <a:pt x="39" y="14"/>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8" y="12"/>
                        <a:pt x="38" y="12"/>
                        <a:pt x="38" y="12"/>
                      </a:cubicBezTo>
                      <a:cubicBezTo>
                        <a:pt x="38" y="12"/>
                        <a:pt x="38" y="12"/>
                        <a:pt x="38" y="12"/>
                      </a:cubicBezTo>
                      <a:cubicBezTo>
                        <a:pt x="38" y="12"/>
                        <a:pt x="38" y="12"/>
                        <a:pt x="38" y="12"/>
                      </a:cubicBezTo>
                      <a:cubicBezTo>
                        <a:pt x="37" y="12"/>
                        <a:pt x="37" y="12"/>
                        <a:pt x="37" y="12"/>
                      </a:cubicBezTo>
                      <a:cubicBezTo>
                        <a:pt x="36" y="12"/>
                        <a:pt x="36" y="12"/>
                        <a:pt x="36" y="12"/>
                      </a:cubicBezTo>
                      <a:cubicBezTo>
                        <a:pt x="36" y="11"/>
                        <a:pt x="36" y="11"/>
                        <a:pt x="36" y="11"/>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3"/>
                        <a:pt x="36" y="13"/>
                        <a:pt x="36" y="13"/>
                      </a:cubicBezTo>
                      <a:cubicBezTo>
                        <a:pt x="36" y="13"/>
                        <a:pt x="36" y="13"/>
                        <a:pt x="36" y="13"/>
                      </a:cubicBezTo>
                      <a:cubicBezTo>
                        <a:pt x="36" y="12"/>
                        <a:pt x="36" y="12"/>
                        <a:pt x="36" y="12"/>
                      </a:cubicBezTo>
                      <a:cubicBezTo>
                        <a:pt x="36" y="13"/>
                        <a:pt x="36" y="13"/>
                        <a:pt x="36" y="13"/>
                      </a:cubicBezTo>
                      <a:cubicBezTo>
                        <a:pt x="36" y="13"/>
                        <a:pt x="36" y="13"/>
                        <a:pt x="36"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3"/>
                        <a:pt x="35" y="13"/>
                        <a:pt x="35" y="13"/>
                      </a:cubicBezTo>
                      <a:cubicBezTo>
                        <a:pt x="35" y="12"/>
                        <a:pt x="35" y="12"/>
                        <a:pt x="35" y="12"/>
                      </a:cubicBezTo>
                      <a:cubicBezTo>
                        <a:pt x="35" y="12"/>
                        <a:pt x="35" y="12"/>
                        <a:pt x="35" y="12"/>
                      </a:cubicBezTo>
                      <a:cubicBezTo>
                        <a:pt x="34" y="12"/>
                        <a:pt x="34" y="12"/>
                        <a:pt x="34" y="12"/>
                      </a:cubicBezTo>
                      <a:cubicBezTo>
                        <a:pt x="34" y="12"/>
                        <a:pt x="34" y="12"/>
                        <a:pt x="34" y="12"/>
                      </a:cubicBezTo>
                      <a:cubicBezTo>
                        <a:pt x="34" y="12"/>
                        <a:pt x="34" y="12"/>
                        <a:pt x="34" y="12"/>
                      </a:cubicBezTo>
                      <a:cubicBezTo>
                        <a:pt x="34" y="12"/>
                        <a:pt x="34" y="12"/>
                        <a:pt x="34" y="12"/>
                      </a:cubicBezTo>
                      <a:cubicBezTo>
                        <a:pt x="34" y="12"/>
                        <a:pt x="34" y="12"/>
                        <a:pt x="34" y="12"/>
                      </a:cubicBezTo>
                      <a:cubicBezTo>
                        <a:pt x="33" y="12"/>
                        <a:pt x="33" y="12"/>
                        <a:pt x="33" y="12"/>
                      </a:cubicBezTo>
                      <a:cubicBezTo>
                        <a:pt x="33" y="12"/>
                        <a:pt x="33" y="12"/>
                        <a:pt x="33" y="12"/>
                      </a:cubicBezTo>
                      <a:cubicBezTo>
                        <a:pt x="34" y="12"/>
                        <a:pt x="34" y="12"/>
                        <a:pt x="34" y="12"/>
                      </a:cubicBezTo>
                      <a:cubicBezTo>
                        <a:pt x="34" y="11"/>
                        <a:pt x="34" y="11"/>
                        <a:pt x="34" y="11"/>
                      </a:cubicBezTo>
                      <a:cubicBezTo>
                        <a:pt x="34" y="11"/>
                        <a:pt x="34" y="11"/>
                        <a:pt x="34" y="11"/>
                      </a:cubicBezTo>
                      <a:cubicBezTo>
                        <a:pt x="34" y="11"/>
                        <a:pt x="34" y="11"/>
                        <a:pt x="34" y="11"/>
                      </a:cubicBezTo>
                      <a:cubicBezTo>
                        <a:pt x="33" y="11"/>
                        <a:pt x="33" y="11"/>
                        <a:pt x="33" y="11"/>
                      </a:cubicBezTo>
                      <a:cubicBezTo>
                        <a:pt x="33" y="11"/>
                        <a:pt x="33" y="11"/>
                        <a:pt x="33" y="11"/>
                      </a:cubicBezTo>
                      <a:cubicBezTo>
                        <a:pt x="33" y="11"/>
                        <a:pt x="33" y="11"/>
                        <a:pt x="33"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5" y="11"/>
                        <a:pt x="35" y="11"/>
                        <a:pt x="35" y="11"/>
                      </a:cubicBezTo>
                      <a:cubicBezTo>
                        <a:pt x="34" y="11"/>
                        <a:pt x="34" y="11"/>
                        <a:pt x="34" y="11"/>
                      </a:cubicBezTo>
                      <a:cubicBezTo>
                        <a:pt x="34" y="10"/>
                        <a:pt x="34" y="10"/>
                        <a:pt x="34" y="10"/>
                      </a:cubicBezTo>
                      <a:cubicBezTo>
                        <a:pt x="34" y="10"/>
                        <a:pt x="34" y="10"/>
                        <a:pt x="34" y="10"/>
                      </a:cubicBezTo>
                      <a:cubicBezTo>
                        <a:pt x="34" y="10"/>
                        <a:pt x="34" y="10"/>
                        <a:pt x="34" y="10"/>
                      </a:cubicBezTo>
                      <a:cubicBezTo>
                        <a:pt x="34" y="10"/>
                        <a:pt x="34" y="10"/>
                        <a:pt x="34" y="10"/>
                      </a:cubicBezTo>
                      <a:cubicBezTo>
                        <a:pt x="34" y="9"/>
                        <a:pt x="34" y="9"/>
                        <a:pt x="34" y="9"/>
                      </a:cubicBezTo>
                      <a:cubicBezTo>
                        <a:pt x="34" y="9"/>
                        <a:pt x="34" y="9"/>
                        <a:pt x="34"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6" y="8"/>
                        <a:pt x="36" y="8"/>
                        <a:pt x="36" y="8"/>
                      </a:cubicBezTo>
                      <a:cubicBezTo>
                        <a:pt x="35" y="8"/>
                        <a:pt x="35" y="8"/>
                        <a:pt x="35" y="8"/>
                      </a:cubicBezTo>
                      <a:cubicBezTo>
                        <a:pt x="35" y="7"/>
                        <a:pt x="35" y="7"/>
                        <a:pt x="35" y="7"/>
                      </a:cubicBezTo>
                      <a:cubicBezTo>
                        <a:pt x="35" y="7"/>
                        <a:pt x="35" y="7"/>
                        <a:pt x="35" y="7"/>
                      </a:cubicBezTo>
                      <a:cubicBezTo>
                        <a:pt x="35" y="7"/>
                        <a:pt x="35" y="7"/>
                        <a:pt x="35" y="7"/>
                      </a:cubicBezTo>
                      <a:cubicBezTo>
                        <a:pt x="35" y="8"/>
                        <a:pt x="35" y="8"/>
                        <a:pt x="35" y="8"/>
                      </a:cubicBezTo>
                      <a:cubicBezTo>
                        <a:pt x="35" y="8"/>
                        <a:pt x="35" y="8"/>
                        <a:pt x="35" y="8"/>
                      </a:cubicBezTo>
                      <a:cubicBezTo>
                        <a:pt x="35" y="8"/>
                        <a:pt x="35" y="8"/>
                        <a:pt x="35" y="8"/>
                      </a:cubicBezTo>
                      <a:cubicBezTo>
                        <a:pt x="35" y="7"/>
                        <a:pt x="35" y="7"/>
                        <a:pt x="35" y="7"/>
                      </a:cubicBezTo>
                      <a:cubicBezTo>
                        <a:pt x="35" y="7"/>
                        <a:pt x="35" y="7"/>
                        <a:pt x="35" y="7"/>
                      </a:cubicBezTo>
                      <a:cubicBezTo>
                        <a:pt x="35" y="7"/>
                        <a:pt x="35" y="7"/>
                        <a:pt x="35" y="7"/>
                      </a:cubicBezTo>
                      <a:cubicBezTo>
                        <a:pt x="35" y="7"/>
                        <a:pt x="35" y="7"/>
                        <a:pt x="35" y="7"/>
                      </a:cubicBezTo>
                      <a:cubicBezTo>
                        <a:pt x="35" y="7"/>
                        <a:pt x="35" y="7"/>
                        <a:pt x="35" y="7"/>
                      </a:cubicBezTo>
                      <a:cubicBezTo>
                        <a:pt x="36" y="6"/>
                        <a:pt x="36" y="6"/>
                        <a:pt x="36" y="6"/>
                      </a:cubicBezTo>
                      <a:cubicBezTo>
                        <a:pt x="37" y="6"/>
                        <a:pt x="37" y="6"/>
                        <a:pt x="37"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7" y="3"/>
                        <a:pt x="37" y="3"/>
                        <a:pt x="37" y="3"/>
                      </a:cubicBezTo>
                      <a:cubicBezTo>
                        <a:pt x="37" y="3"/>
                        <a:pt x="37" y="3"/>
                        <a:pt x="37" y="3"/>
                      </a:cubicBezTo>
                      <a:cubicBezTo>
                        <a:pt x="37" y="3"/>
                        <a:pt x="37" y="3"/>
                        <a:pt x="37" y="3"/>
                      </a:cubicBezTo>
                      <a:cubicBezTo>
                        <a:pt x="37" y="4"/>
                        <a:pt x="37" y="4"/>
                        <a:pt x="37" y="4"/>
                      </a:cubicBezTo>
                      <a:cubicBezTo>
                        <a:pt x="37" y="4"/>
                        <a:pt x="37" y="4"/>
                        <a:pt x="37" y="4"/>
                      </a:cubicBezTo>
                      <a:cubicBezTo>
                        <a:pt x="37" y="4"/>
                        <a:pt x="37" y="4"/>
                        <a:pt x="37" y="4"/>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4" y="3"/>
                        <a:pt x="34" y="3"/>
                        <a:pt x="34" y="3"/>
                      </a:cubicBezTo>
                      <a:cubicBezTo>
                        <a:pt x="35" y="3"/>
                        <a:pt x="35" y="3"/>
                        <a:pt x="35" y="3"/>
                      </a:cubicBezTo>
                      <a:cubicBezTo>
                        <a:pt x="35" y="3"/>
                        <a:pt x="35" y="3"/>
                        <a:pt x="35" y="3"/>
                      </a:cubicBezTo>
                      <a:cubicBezTo>
                        <a:pt x="35" y="3"/>
                        <a:pt x="35" y="3"/>
                        <a:pt x="35" y="3"/>
                      </a:cubicBezTo>
                      <a:cubicBezTo>
                        <a:pt x="35" y="2"/>
                        <a:pt x="35" y="2"/>
                        <a:pt x="35" y="2"/>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4" y="1"/>
                        <a:pt x="34" y="1"/>
                        <a:pt x="34" y="1"/>
                      </a:cubicBezTo>
                      <a:cubicBezTo>
                        <a:pt x="34" y="1"/>
                        <a:pt x="34" y="1"/>
                        <a:pt x="34" y="1"/>
                      </a:cubicBezTo>
                      <a:cubicBezTo>
                        <a:pt x="34" y="1"/>
                        <a:pt x="34" y="1"/>
                        <a:pt x="34" y="1"/>
                      </a:cubicBezTo>
                      <a:cubicBezTo>
                        <a:pt x="34" y="0"/>
                        <a:pt x="34" y="0"/>
                        <a:pt x="34" y="0"/>
                      </a:cubicBezTo>
                      <a:cubicBezTo>
                        <a:pt x="34" y="0"/>
                        <a:pt x="34" y="0"/>
                        <a:pt x="34" y="0"/>
                      </a:cubicBezTo>
                      <a:cubicBezTo>
                        <a:pt x="33" y="1"/>
                        <a:pt x="33" y="1"/>
                        <a:pt x="33" y="1"/>
                      </a:cubicBezTo>
                      <a:cubicBezTo>
                        <a:pt x="33" y="1"/>
                        <a:pt x="33" y="1"/>
                        <a:pt x="33" y="1"/>
                      </a:cubicBezTo>
                      <a:cubicBezTo>
                        <a:pt x="33" y="1"/>
                        <a:pt x="33" y="1"/>
                        <a:pt x="33" y="1"/>
                      </a:cubicBezTo>
                      <a:cubicBezTo>
                        <a:pt x="32" y="1"/>
                        <a:pt x="32" y="1"/>
                        <a:pt x="32" y="1"/>
                      </a:cubicBezTo>
                      <a:cubicBezTo>
                        <a:pt x="32" y="1"/>
                        <a:pt x="32" y="1"/>
                        <a:pt x="32" y="1"/>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5"/>
                        <a:pt x="29" y="5"/>
                        <a:pt x="29" y="5"/>
                      </a:cubicBezTo>
                      <a:cubicBezTo>
                        <a:pt x="29" y="5"/>
                        <a:pt x="29" y="5"/>
                        <a:pt x="29" y="5"/>
                      </a:cubicBezTo>
                      <a:cubicBezTo>
                        <a:pt x="28" y="5"/>
                        <a:pt x="28" y="5"/>
                        <a:pt x="28" y="5"/>
                      </a:cubicBezTo>
                      <a:cubicBezTo>
                        <a:pt x="28" y="5"/>
                        <a:pt x="28" y="5"/>
                        <a:pt x="28" y="5"/>
                      </a:cubicBezTo>
                      <a:cubicBezTo>
                        <a:pt x="28" y="5"/>
                        <a:pt x="28" y="5"/>
                        <a:pt x="28" y="5"/>
                      </a:cubicBezTo>
                      <a:cubicBezTo>
                        <a:pt x="28" y="6"/>
                        <a:pt x="28" y="6"/>
                        <a:pt x="28" y="6"/>
                      </a:cubicBezTo>
                      <a:cubicBezTo>
                        <a:pt x="28" y="6"/>
                        <a:pt x="28" y="6"/>
                        <a:pt x="28" y="6"/>
                      </a:cubicBezTo>
                      <a:cubicBezTo>
                        <a:pt x="22" y="7"/>
                        <a:pt x="17" y="8"/>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9" y="10"/>
                        <a:pt x="7" y="10"/>
                        <a:pt x="5" y="11"/>
                      </a:cubicBezTo>
                      <a:cubicBezTo>
                        <a:pt x="4" y="11"/>
                        <a:pt x="4" y="11"/>
                        <a:pt x="4" y="11"/>
                      </a:cubicBezTo>
                      <a:cubicBezTo>
                        <a:pt x="3" y="11"/>
                        <a:pt x="3" y="11"/>
                        <a:pt x="3" y="11"/>
                      </a:cubicBezTo>
                      <a:cubicBezTo>
                        <a:pt x="2" y="11"/>
                        <a:pt x="2" y="11"/>
                        <a:pt x="2" y="11"/>
                      </a:cubicBezTo>
                      <a:cubicBezTo>
                        <a:pt x="1" y="11"/>
                        <a:pt x="1" y="11"/>
                        <a:pt x="1" y="11"/>
                      </a:cubicBezTo>
                      <a:cubicBezTo>
                        <a:pt x="1" y="12"/>
                        <a:pt x="1" y="12"/>
                        <a:pt x="1" y="12"/>
                      </a:cubicBezTo>
                      <a:cubicBezTo>
                        <a:pt x="0" y="12"/>
                        <a:pt x="0" y="12"/>
                        <a:pt x="0" y="12"/>
                      </a:cubicBezTo>
                      <a:cubicBezTo>
                        <a:pt x="0" y="12"/>
                        <a:pt x="0" y="12"/>
                        <a:pt x="0" y="12"/>
                      </a:cubicBezTo>
                      <a:cubicBezTo>
                        <a:pt x="0" y="17"/>
                        <a:pt x="0" y="21"/>
                        <a:pt x="0" y="26"/>
                      </a:cubicBezTo>
                      <a:cubicBezTo>
                        <a:pt x="0" y="26"/>
                        <a:pt x="0" y="26"/>
                        <a:pt x="0" y="26"/>
                      </a:cubicBezTo>
                      <a:cubicBezTo>
                        <a:pt x="3" y="25"/>
                        <a:pt x="6" y="25"/>
                        <a:pt x="9" y="24"/>
                      </a:cubicBezTo>
                      <a:cubicBezTo>
                        <a:pt x="10" y="24"/>
                        <a:pt x="10" y="24"/>
                        <a:pt x="10" y="24"/>
                      </a:cubicBezTo>
                      <a:cubicBezTo>
                        <a:pt x="10" y="24"/>
                        <a:pt x="10" y="24"/>
                        <a:pt x="10" y="24"/>
                      </a:cubicBezTo>
                      <a:cubicBezTo>
                        <a:pt x="11" y="24"/>
                        <a:pt x="11" y="24"/>
                        <a:pt x="11" y="24"/>
                      </a:cubicBezTo>
                      <a:cubicBezTo>
                        <a:pt x="10" y="24"/>
                        <a:pt x="10" y="24"/>
                        <a:pt x="10" y="24"/>
                      </a:cubicBezTo>
                      <a:cubicBezTo>
                        <a:pt x="12" y="23"/>
                        <a:pt x="12" y="23"/>
                        <a:pt x="12" y="23"/>
                      </a:cubicBezTo>
                      <a:cubicBezTo>
                        <a:pt x="13" y="23"/>
                        <a:pt x="13" y="23"/>
                        <a:pt x="13" y="23"/>
                      </a:cubicBezTo>
                      <a:cubicBezTo>
                        <a:pt x="13" y="23"/>
                        <a:pt x="13" y="23"/>
                        <a:pt x="13" y="23"/>
                      </a:cubicBezTo>
                      <a:cubicBezTo>
                        <a:pt x="13" y="23"/>
                        <a:pt x="13" y="23"/>
                        <a:pt x="13" y="23"/>
                      </a:cubicBezTo>
                      <a:cubicBezTo>
                        <a:pt x="13" y="23"/>
                        <a:pt x="13" y="23"/>
                        <a:pt x="13" y="23"/>
                      </a:cubicBezTo>
                      <a:cubicBezTo>
                        <a:pt x="17" y="22"/>
                        <a:pt x="21" y="21"/>
                        <a:pt x="24" y="20"/>
                      </a:cubicBezTo>
                      <a:cubicBezTo>
                        <a:pt x="24" y="21"/>
                        <a:pt x="24" y="21"/>
                        <a:pt x="24" y="21"/>
                      </a:cubicBezTo>
                      <a:cubicBezTo>
                        <a:pt x="26" y="20"/>
                        <a:pt x="28" y="20"/>
                        <a:pt x="29" y="19"/>
                      </a:cubicBezTo>
                      <a:cubicBezTo>
                        <a:pt x="30" y="19"/>
                        <a:pt x="30" y="19"/>
                        <a:pt x="30" y="19"/>
                      </a:cubicBezTo>
                      <a:cubicBezTo>
                        <a:pt x="30" y="19"/>
                        <a:pt x="30" y="19"/>
                        <a:pt x="30" y="19"/>
                      </a:cubicBezTo>
                      <a:cubicBezTo>
                        <a:pt x="30" y="20"/>
                        <a:pt x="31" y="20"/>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3" y="23"/>
                        <a:pt x="33" y="23"/>
                        <a:pt x="33" y="23"/>
                      </a:cubicBezTo>
                      <a:cubicBezTo>
                        <a:pt x="33" y="24"/>
                        <a:pt x="33" y="24"/>
                        <a:pt x="33" y="24"/>
                      </a:cubicBezTo>
                      <a:cubicBezTo>
                        <a:pt x="33" y="24"/>
                        <a:pt x="33" y="24"/>
                        <a:pt x="33" y="24"/>
                      </a:cubicBezTo>
                      <a:cubicBezTo>
                        <a:pt x="33" y="24"/>
                        <a:pt x="33" y="24"/>
                        <a:pt x="33"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5" y="24"/>
                        <a:pt x="35" y="24"/>
                        <a:pt x="35" y="24"/>
                      </a:cubicBezTo>
                      <a:cubicBezTo>
                        <a:pt x="35" y="24"/>
                        <a:pt x="35" y="24"/>
                        <a:pt x="35" y="24"/>
                      </a:cubicBezTo>
                      <a:cubicBezTo>
                        <a:pt x="35" y="24"/>
                        <a:pt x="35" y="24"/>
                        <a:pt x="35" y="24"/>
                      </a:cubicBezTo>
                      <a:cubicBezTo>
                        <a:pt x="35" y="23"/>
                        <a:pt x="35" y="23"/>
                        <a:pt x="35" y="23"/>
                      </a:cubicBezTo>
                      <a:cubicBezTo>
                        <a:pt x="35" y="22"/>
                        <a:pt x="35" y="22"/>
                        <a:pt x="35" y="22"/>
                      </a:cubicBezTo>
                      <a:cubicBezTo>
                        <a:pt x="35" y="22"/>
                        <a:pt x="35" y="22"/>
                        <a:pt x="35" y="22"/>
                      </a:cubicBezTo>
                      <a:cubicBezTo>
                        <a:pt x="35" y="23"/>
                        <a:pt x="35" y="23"/>
                        <a:pt x="35" y="23"/>
                      </a:cubicBezTo>
                      <a:cubicBezTo>
                        <a:pt x="35" y="25"/>
                        <a:pt x="35" y="25"/>
                        <a:pt x="35" y="25"/>
                      </a:cubicBezTo>
                      <a:cubicBezTo>
                        <a:pt x="35" y="25"/>
                        <a:pt x="35" y="25"/>
                        <a:pt x="35" y="25"/>
                      </a:cubicBezTo>
                      <a:cubicBezTo>
                        <a:pt x="35" y="25"/>
                        <a:pt x="35" y="25"/>
                        <a:pt x="35" y="25"/>
                      </a:cubicBezTo>
                      <a:cubicBezTo>
                        <a:pt x="35" y="25"/>
                        <a:pt x="35" y="25"/>
                        <a:pt x="36" y="25"/>
                      </a:cubicBezTo>
                      <a:cubicBezTo>
                        <a:pt x="36" y="25"/>
                        <a:pt x="36" y="26"/>
                        <a:pt x="36" y="26"/>
                      </a:cubicBezTo>
                      <a:cubicBezTo>
                        <a:pt x="36" y="26"/>
                        <a:pt x="36" y="26"/>
                        <a:pt x="36" y="26"/>
                      </a:cubicBezTo>
                      <a:cubicBezTo>
                        <a:pt x="36" y="27"/>
                        <a:pt x="36" y="27"/>
                        <a:pt x="37" y="28"/>
                      </a:cubicBezTo>
                      <a:cubicBezTo>
                        <a:pt x="37" y="28"/>
                        <a:pt x="37" y="28"/>
                        <a:pt x="37" y="28"/>
                      </a:cubicBezTo>
                      <a:cubicBezTo>
                        <a:pt x="37" y="28"/>
                        <a:pt x="37" y="28"/>
                        <a:pt x="37" y="28"/>
                      </a:cubicBezTo>
                      <a:cubicBezTo>
                        <a:pt x="37" y="27"/>
                        <a:pt x="37" y="27"/>
                        <a:pt x="37" y="27"/>
                      </a:cubicBezTo>
                      <a:cubicBezTo>
                        <a:pt x="37" y="27"/>
                        <a:pt x="37" y="27"/>
                        <a:pt x="37" y="27"/>
                      </a:cubicBezTo>
                      <a:cubicBezTo>
                        <a:pt x="37" y="27"/>
                        <a:pt x="37" y="27"/>
                        <a:pt x="37" y="27"/>
                      </a:cubicBezTo>
                      <a:cubicBezTo>
                        <a:pt x="37" y="27"/>
                        <a:pt x="37" y="27"/>
                        <a:pt x="37" y="27"/>
                      </a:cubicBezTo>
                      <a:cubicBezTo>
                        <a:pt x="37" y="27"/>
                        <a:pt x="37" y="27"/>
                        <a:pt x="37" y="27"/>
                      </a:cubicBezTo>
                      <a:cubicBezTo>
                        <a:pt x="37" y="26"/>
                        <a:pt x="37" y="26"/>
                        <a:pt x="37" y="26"/>
                      </a:cubicBezTo>
                      <a:cubicBezTo>
                        <a:pt x="37" y="27"/>
                        <a:pt x="37" y="27"/>
                        <a:pt x="37" y="27"/>
                      </a:cubicBezTo>
                      <a:cubicBezTo>
                        <a:pt x="38" y="27"/>
                        <a:pt x="38" y="27"/>
                        <a:pt x="38" y="27"/>
                      </a:cubicBezTo>
                      <a:cubicBezTo>
                        <a:pt x="38" y="27"/>
                        <a:pt x="38" y="27"/>
                        <a:pt x="38" y="27"/>
                      </a:cubicBezTo>
                      <a:cubicBezTo>
                        <a:pt x="37" y="27"/>
                        <a:pt x="37" y="27"/>
                        <a:pt x="37" y="27"/>
                      </a:cubicBezTo>
                      <a:cubicBezTo>
                        <a:pt x="38" y="27"/>
                        <a:pt x="38" y="27"/>
                        <a:pt x="38" y="27"/>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6"/>
                        <a:pt x="39" y="26"/>
                        <a:pt x="39" y="26"/>
                      </a:cubicBezTo>
                      <a:cubicBezTo>
                        <a:pt x="39" y="26"/>
                        <a:pt x="39" y="26"/>
                        <a:pt x="39" y="26"/>
                      </a:cubicBezTo>
                      <a:cubicBezTo>
                        <a:pt x="39" y="25"/>
                        <a:pt x="39" y="25"/>
                        <a:pt x="39" y="25"/>
                      </a:cubicBezTo>
                      <a:cubicBezTo>
                        <a:pt x="39" y="25"/>
                        <a:pt x="39" y="25"/>
                        <a:pt x="39" y="25"/>
                      </a:cubicBezTo>
                      <a:cubicBezTo>
                        <a:pt x="39" y="24"/>
                        <a:pt x="39" y="24"/>
                        <a:pt x="39" y="24"/>
                      </a:cubicBezTo>
                      <a:cubicBezTo>
                        <a:pt x="39" y="25"/>
                        <a:pt x="39" y="25"/>
                        <a:pt x="39"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0" y="24"/>
                        <a:pt x="40" y="24"/>
                        <a:pt x="40" y="24"/>
                      </a:cubicBezTo>
                      <a:cubicBezTo>
                        <a:pt x="41" y="24"/>
                        <a:pt x="41" y="24"/>
                        <a:pt x="41" y="24"/>
                      </a:cubicBezTo>
                      <a:cubicBezTo>
                        <a:pt x="41" y="24"/>
                        <a:pt x="41" y="24"/>
                        <a:pt x="41" y="24"/>
                      </a:cubicBezTo>
                      <a:cubicBezTo>
                        <a:pt x="41" y="23"/>
                        <a:pt x="41" y="23"/>
                        <a:pt x="41" y="23"/>
                      </a:cubicBezTo>
                      <a:cubicBezTo>
                        <a:pt x="41" y="23"/>
                        <a:pt x="41" y="23"/>
                        <a:pt x="41" y="23"/>
                      </a:cubicBezTo>
                      <a:cubicBezTo>
                        <a:pt x="41" y="23"/>
                        <a:pt x="41" y="23"/>
                        <a:pt x="41" y="23"/>
                      </a:cubicBezTo>
                      <a:cubicBezTo>
                        <a:pt x="42" y="23"/>
                        <a:pt x="42" y="23"/>
                        <a:pt x="42" y="23"/>
                      </a:cubicBezTo>
                      <a:cubicBezTo>
                        <a:pt x="41" y="23"/>
                        <a:pt x="41" y="23"/>
                        <a:pt x="41" y="23"/>
                      </a:cubicBezTo>
                      <a:cubicBezTo>
                        <a:pt x="41" y="22"/>
                        <a:pt x="41" y="22"/>
                        <a:pt x="41" y="22"/>
                      </a:cubicBezTo>
                      <a:cubicBezTo>
                        <a:pt x="41" y="22"/>
                        <a:pt x="41" y="22"/>
                        <a:pt x="41" y="22"/>
                      </a:cubicBezTo>
                      <a:cubicBezTo>
                        <a:pt x="41" y="22"/>
                        <a:pt x="41" y="22"/>
                        <a:pt x="41" y="22"/>
                      </a:cubicBezTo>
                      <a:cubicBezTo>
                        <a:pt x="42" y="22"/>
                        <a:pt x="42" y="22"/>
                        <a:pt x="42" y="22"/>
                      </a:cubicBezTo>
                      <a:cubicBezTo>
                        <a:pt x="42" y="22"/>
                        <a:pt x="42" y="22"/>
                        <a:pt x="42" y="22"/>
                      </a:cubicBezTo>
                      <a:cubicBezTo>
                        <a:pt x="42" y="22"/>
                        <a:pt x="42" y="22"/>
                        <a:pt x="42" y="22"/>
                      </a:cubicBezTo>
                      <a:cubicBezTo>
                        <a:pt x="42" y="22"/>
                        <a:pt x="42" y="22"/>
                        <a:pt x="42" y="22"/>
                      </a:cubicBezTo>
                      <a:cubicBezTo>
                        <a:pt x="42" y="21"/>
                        <a:pt x="42" y="21"/>
                        <a:pt x="42" y="21"/>
                      </a:cubicBezTo>
                      <a:cubicBezTo>
                        <a:pt x="42" y="21"/>
                        <a:pt x="42" y="21"/>
                        <a:pt x="42" y="21"/>
                      </a:cubicBezTo>
                      <a:cubicBezTo>
                        <a:pt x="43" y="22"/>
                        <a:pt x="43" y="22"/>
                        <a:pt x="43" y="22"/>
                      </a:cubicBezTo>
                      <a:cubicBezTo>
                        <a:pt x="43" y="22"/>
                        <a:pt x="43" y="22"/>
                        <a:pt x="43" y="22"/>
                      </a:cubicBezTo>
                      <a:cubicBezTo>
                        <a:pt x="42" y="22"/>
                        <a:pt x="42" y="22"/>
                        <a:pt x="42" y="22"/>
                      </a:cubicBezTo>
                      <a:cubicBezTo>
                        <a:pt x="43" y="22"/>
                        <a:pt x="43" y="22"/>
                        <a:pt x="43" y="22"/>
                      </a:cubicBezTo>
                      <a:cubicBezTo>
                        <a:pt x="42" y="22"/>
                        <a:pt x="42" y="22"/>
                        <a:pt x="42" y="22"/>
                      </a:cubicBezTo>
                      <a:cubicBezTo>
                        <a:pt x="42" y="22"/>
                        <a:pt x="42" y="22"/>
                        <a:pt x="42" y="22"/>
                      </a:cubicBezTo>
                      <a:cubicBezTo>
                        <a:pt x="42" y="23"/>
                        <a:pt x="42" y="23"/>
                        <a:pt x="42" y="23"/>
                      </a:cubicBezTo>
                      <a:cubicBezTo>
                        <a:pt x="42" y="23"/>
                        <a:pt x="42" y="23"/>
                        <a:pt x="42" y="23"/>
                      </a:cubicBezTo>
                      <a:cubicBezTo>
                        <a:pt x="43" y="23"/>
                        <a:pt x="43" y="23"/>
                        <a:pt x="43" y="23"/>
                      </a:cubicBezTo>
                      <a:cubicBezTo>
                        <a:pt x="43" y="25"/>
                        <a:pt x="43" y="25"/>
                        <a:pt x="43" y="25"/>
                      </a:cubicBezTo>
                      <a:cubicBezTo>
                        <a:pt x="43" y="25"/>
                        <a:pt x="43" y="25"/>
                        <a:pt x="43" y="25"/>
                      </a:cubicBezTo>
                      <a:cubicBezTo>
                        <a:pt x="43" y="26"/>
                        <a:pt x="43" y="26"/>
                        <a:pt x="43" y="26"/>
                      </a:cubicBezTo>
                      <a:cubicBezTo>
                        <a:pt x="43" y="26"/>
                        <a:pt x="43" y="26"/>
                        <a:pt x="43" y="26"/>
                      </a:cubicBezTo>
                      <a:cubicBezTo>
                        <a:pt x="44" y="25"/>
                        <a:pt x="44" y="25"/>
                        <a:pt x="44" y="25"/>
                      </a:cubicBezTo>
                      <a:cubicBezTo>
                        <a:pt x="44" y="25"/>
                        <a:pt x="44" y="25"/>
                        <a:pt x="44" y="25"/>
                      </a:cubicBezTo>
                      <a:cubicBezTo>
                        <a:pt x="45" y="24"/>
                        <a:pt x="45" y="24"/>
                        <a:pt x="45" y="24"/>
                      </a:cubicBezTo>
                      <a:cubicBezTo>
                        <a:pt x="45" y="24"/>
                        <a:pt x="45" y="24"/>
                        <a:pt x="45" y="24"/>
                      </a:cubicBezTo>
                      <a:cubicBezTo>
                        <a:pt x="45" y="24"/>
                        <a:pt x="45" y="24"/>
                        <a:pt x="45" y="24"/>
                      </a:cubicBezTo>
                      <a:cubicBezTo>
                        <a:pt x="46" y="24"/>
                        <a:pt x="46" y="24"/>
                        <a:pt x="46" y="24"/>
                      </a:cubicBezTo>
                      <a:cubicBezTo>
                        <a:pt x="46" y="23"/>
                        <a:pt x="46" y="23"/>
                        <a:pt x="46" y="23"/>
                      </a:cubicBezTo>
                      <a:cubicBezTo>
                        <a:pt x="46" y="22"/>
                        <a:pt x="46" y="22"/>
                        <a:pt x="46" y="22"/>
                      </a:cubicBezTo>
                      <a:cubicBezTo>
                        <a:pt x="46" y="22"/>
                        <a:pt x="46" y="22"/>
                        <a:pt x="46" y="22"/>
                      </a:cubicBezTo>
                      <a:cubicBezTo>
                        <a:pt x="46" y="23"/>
                        <a:pt x="46" y="23"/>
                        <a:pt x="46" y="23"/>
                      </a:cubicBezTo>
                      <a:cubicBezTo>
                        <a:pt x="47" y="23"/>
                        <a:pt x="47" y="23"/>
                        <a:pt x="47" y="23"/>
                      </a:cubicBezTo>
                      <a:cubicBezTo>
                        <a:pt x="47" y="22"/>
                        <a:pt x="47" y="22"/>
                        <a:pt x="47" y="22"/>
                      </a:cubicBezTo>
                      <a:cubicBezTo>
                        <a:pt x="47" y="22"/>
                        <a:pt x="47" y="22"/>
                        <a:pt x="47" y="22"/>
                      </a:cubicBezTo>
                      <a:cubicBezTo>
                        <a:pt x="47" y="22"/>
                        <a:pt x="47" y="22"/>
                        <a:pt x="47"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9" y="22"/>
                        <a:pt x="49" y="22"/>
                        <a:pt x="49" y="22"/>
                      </a:cubicBezTo>
                      <a:cubicBezTo>
                        <a:pt x="49" y="22"/>
                        <a:pt x="49" y="22"/>
                        <a:pt x="49" y="22"/>
                      </a:cubicBezTo>
                      <a:cubicBezTo>
                        <a:pt x="49" y="22"/>
                        <a:pt x="49" y="22"/>
                        <a:pt x="49" y="22"/>
                      </a:cubicBezTo>
                      <a:cubicBezTo>
                        <a:pt x="49" y="21"/>
                        <a:pt x="49" y="21"/>
                        <a:pt x="49" y="21"/>
                      </a:cubicBezTo>
                      <a:cubicBezTo>
                        <a:pt x="50" y="21"/>
                        <a:pt x="50" y="21"/>
                        <a:pt x="50" y="21"/>
                      </a:cubicBezTo>
                      <a:lnTo>
                        <a:pt x="52" y="20"/>
                      </a:lnTo>
                      <a:close/>
                      <a:moveTo>
                        <a:pt x="55" y="28"/>
                      </a:moveTo>
                      <a:cubicBezTo>
                        <a:pt x="54" y="27"/>
                        <a:pt x="54" y="27"/>
                        <a:pt x="54" y="27"/>
                      </a:cubicBezTo>
                      <a:cubicBezTo>
                        <a:pt x="53" y="27"/>
                        <a:pt x="53" y="27"/>
                        <a:pt x="53" y="27"/>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7"/>
                        <a:pt x="53" y="27"/>
                        <a:pt x="53" y="27"/>
                      </a:cubicBezTo>
                      <a:cubicBezTo>
                        <a:pt x="53" y="28"/>
                        <a:pt x="53" y="28"/>
                        <a:pt x="53" y="28"/>
                      </a:cubicBezTo>
                      <a:cubicBezTo>
                        <a:pt x="53" y="28"/>
                        <a:pt x="53" y="28"/>
                        <a:pt x="53" y="28"/>
                      </a:cubicBezTo>
                      <a:cubicBezTo>
                        <a:pt x="53" y="28"/>
                        <a:pt x="53" y="28"/>
                        <a:pt x="53" y="28"/>
                      </a:cubicBezTo>
                      <a:cubicBezTo>
                        <a:pt x="52" y="28"/>
                        <a:pt x="52" y="28"/>
                        <a:pt x="52" y="28"/>
                      </a:cubicBezTo>
                      <a:cubicBezTo>
                        <a:pt x="52" y="28"/>
                        <a:pt x="52" y="28"/>
                        <a:pt x="52" y="28"/>
                      </a:cubicBezTo>
                      <a:cubicBezTo>
                        <a:pt x="52" y="28"/>
                        <a:pt x="52" y="28"/>
                        <a:pt x="52" y="28"/>
                      </a:cubicBezTo>
                      <a:cubicBezTo>
                        <a:pt x="52" y="28"/>
                        <a:pt x="52" y="28"/>
                        <a:pt x="52" y="28"/>
                      </a:cubicBezTo>
                      <a:cubicBezTo>
                        <a:pt x="51" y="28"/>
                        <a:pt x="51" y="28"/>
                        <a:pt x="51" y="28"/>
                      </a:cubicBezTo>
                      <a:cubicBezTo>
                        <a:pt x="50" y="28"/>
                        <a:pt x="50" y="28"/>
                        <a:pt x="50" y="28"/>
                      </a:cubicBezTo>
                      <a:cubicBezTo>
                        <a:pt x="50" y="28"/>
                        <a:pt x="50" y="28"/>
                        <a:pt x="50" y="28"/>
                      </a:cubicBezTo>
                      <a:cubicBezTo>
                        <a:pt x="50" y="28"/>
                        <a:pt x="50" y="28"/>
                        <a:pt x="50" y="28"/>
                      </a:cubicBezTo>
                      <a:cubicBezTo>
                        <a:pt x="50" y="28"/>
                        <a:pt x="50" y="28"/>
                        <a:pt x="50" y="28"/>
                      </a:cubicBezTo>
                      <a:cubicBezTo>
                        <a:pt x="50" y="28"/>
                        <a:pt x="50" y="28"/>
                        <a:pt x="50" y="28"/>
                      </a:cubicBezTo>
                      <a:cubicBezTo>
                        <a:pt x="51" y="29"/>
                        <a:pt x="51" y="29"/>
                        <a:pt x="52" y="29"/>
                      </a:cubicBezTo>
                      <a:cubicBezTo>
                        <a:pt x="53" y="29"/>
                        <a:pt x="53" y="29"/>
                        <a:pt x="53" y="29"/>
                      </a:cubicBezTo>
                      <a:cubicBezTo>
                        <a:pt x="53" y="29"/>
                        <a:pt x="53" y="29"/>
                        <a:pt x="53" y="29"/>
                      </a:cubicBezTo>
                      <a:cubicBezTo>
                        <a:pt x="54" y="28"/>
                        <a:pt x="54" y="28"/>
                        <a:pt x="54" y="28"/>
                      </a:cubicBezTo>
                      <a:cubicBezTo>
                        <a:pt x="55" y="28"/>
                        <a:pt x="55" y="28"/>
                        <a:pt x="55" y="28"/>
                      </a:cubicBezTo>
                      <a:close/>
                      <a:moveTo>
                        <a:pt x="52" y="22"/>
                      </a:moveTo>
                      <a:cubicBezTo>
                        <a:pt x="52" y="21"/>
                        <a:pt x="52" y="21"/>
                        <a:pt x="52" y="21"/>
                      </a:cubicBezTo>
                      <a:cubicBezTo>
                        <a:pt x="53" y="21"/>
                        <a:pt x="53" y="21"/>
                        <a:pt x="53" y="21"/>
                      </a:cubicBezTo>
                      <a:cubicBezTo>
                        <a:pt x="53" y="21"/>
                        <a:pt x="53" y="21"/>
                        <a:pt x="53" y="21"/>
                      </a:cubicBezTo>
                      <a:cubicBezTo>
                        <a:pt x="52" y="21"/>
                        <a:pt x="52" y="21"/>
                        <a:pt x="52" y="21"/>
                      </a:cubicBezTo>
                      <a:cubicBezTo>
                        <a:pt x="52" y="20"/>
                        <a:pt x="52" y="20"/>
                        <a:pt x="52" y="20"/>
                      </a:cubicBezTo>
                      <a:cubicBezTo>
                        <a:pt x="52" y="20"/>
                        <a:pt x="52" y="20"/>
                        <a:pt x="52" y="20"/>
                      </a:cubicBezTo>
                      <a:cubicBezTo>
                        <a:pt x="52" y="21"/>
                        <a:pt x="52" y="21"/>
                        <a:pt x="52" y="21"/>
                      </a:cubicBezTo>
                      <a:cubicBezTo>
                        <a:pt x="52" y="23"/>
                        <a:pt x="52" y="23"/>
                        <a:pt x="52" y="23"/>
                      </a:cubicBezTo>
                      <a:lnTo>
                        <a:pt x="52" y="22"/>
                      </a:lnTo>
                      <a:close/>
                      <a:moveTo>
                        <a:pt x="47" y="27"/>
                      </a:moveTo>
                      <a:cubicBezTo>
                        <a:pt x="47" y="27"/>
                        <a:pt x="47" y="27"/>
                        <a:pt x="47" y="27"/>
                      </a:cubicBezTo>
                      <a:cubicBezTo>
                        <a:pt x="46" y="27"/>
                        <a:pt x="46" y="27"/>
                        <a:pt x="46" y="27"/>
                      </a:cubicBezTo>
                      <a:cubicBezTo>
                        <a:pt x="46" y="27"/>
                        <a:pt x="46" y="27"/>
                        <a:pt x="46" y="27"/>
                      </a:cubicBezTo>
                      <a:cubicBezTo>
                        <a:pt x="46" y="28"/>
                        <a:pt x="46" y="28"/>
                        <a:pt x="46" y="28"/>
                      </a:cubicBezTo>
                      <a:cubicBezTo>
                        <a:pt x="46" y="28"/>
                        <a:pt x="46" y="28"/>
                        <a:pt x="46" y="28"/>
                      </a:cubicBezTo>
                      <a:cubicBezTo>
                        <a:pt x="47" y="28"/>
                        <a:pt x="47" y="28"/>
                        <a:pt x="47" y="28"/>
                      </a:cubicBezTo>
                      <a:cubicBezTo>
                        <a:pt x="47" y="28"/>
                        <a:pt x="47" y="28"/>
                        <a:pt x="47" y="28"/>
                      </a:cubicBezTo>
                      <a:cubicBezTo>
                        <a:pt x="47" y="28"/>
                        <a:pt x="47" y="28"/>
                        <a:pt x="47" y="28"/>
                      </a:cubicBezTo>
                      <a:cubicBezTo>
                        <a:pt x="47" y="28"/>
                        <a:pt x="47" y="28"/>
                        <a:pt x="47" y="28"/>
                      </a:cubicBezTo>
                      <a:cubicBezTo>
                        <a:pt x="47" y="28"/>
                        <a:pt x="47" y="28"/>
                        <a:pt x="47" y="28"/>
                      </a:cubicBezTo>
                      <a:lnTo>
                        <a:pt x="47" y="27"/>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48" name="Freeform 362">
                  <a:extLst>
                    <a:ext uri="{FF2B5EF4-FFF2-40B4-BE49-F238E27FC236}">
                      <a16:creationId xmlns="" xmlns:a16="http://schemas.microsoft.com/office/drawing/2014/main" id="{7AEF9256-A1CC-4A92-A304-9E51DA4AFFD2}"/>
                    </a:ext>
                  </a:extLst>
                </p:cNvPr>
                <p:cNvSpPr>
                  <a:spLocks noEditPoints="1"/>
                </p:cNvSpPr>
                <p:nvPr/>
              </p:nvSpPr>
              <p:spPr bwMode="auto">
                <a:xfrm>
                  <a:off x="7595146" y="3070587"/>
                  <a:ext cx="314551" cy="482312"/>
                </a:xfrm>
                <a:custGeom>
                  <a:avLst/>
                  <a:gdLst>
                    <a:gd name="T0" fmla="*/ 40 w 60"/>
                    <a:gd name="T1" fmla="*/ 62 h 92"/>
                    <a:gd name="T2" fmla="*/ 40 w 60"/>
                    <a:gd name="T3" fmla="*/ 63 h 92"/>
                    <a:gd name="T4" fmla="*/ 38 w 60"/>
                    <a:gd name="T5" fmla="*/ 66 h 92"/>
                    <a:gd name="T6" fmla="*/ 59 w 60"/>
                    <a:gd name="T7" fmla="*/ 41 h 92"/>
                    <a:gd name="T8" fmla="*/ 42 w 60"/>
                    <a:gd name="T9" fmla="*/ 66 h 92"/>
                    <a:gd name="T10" fmla="*/ 36 w 60"/>
                    <a:gd name="T11" fmla="*/ 61 h 92"/>
                    <a:gd name="T12" fmla="*/ 58 w 60"/>
                    <a:gd name="T13" fmla="*/ 44 h 92"/>
                    <a:gd name="T14" fmla="*/ 56 w 60"/>
                    <a:gd name="T15" fmla="*/ 43 h 92"/>
                    <a:gd name="T16" fmla="*/ 56 w 60"/>
                    <a:gd name="T17" fmla="*/ 39 h 92"/>
                    <a:gd name="T18" fmla="*/ 53 w 60"/>
                    <a:gd name="T19" fmla="*/ 37 h 92"/>
                    <a:gd name="T20" fmla="*/ 49 w 60"/>
                    <a:gd name="T21" fmla="*/ 31 h 92"/>
                    <a:gd name="T22" fmla="*/ 42 w 60"/>
                    <a:gd name="T23" fmla="*/ 29 h 92"/>
                    <a:gd name="T24" fmla="*/ 33 w 60"/>
                    <a:gd name="T25" fmla="*/ 2 h 92"/>
                    <a:gd name="T26" fmla="*/ 25 w 60"/>
                    <a:gd name="T27" fmla="*/ 2 h 92"/>
                    <a:gd name="T28" fmla="*/ 14 w 60"/>
                    <a:gd name="T29" fmla="*/ 2 h 92"/>
                    <a:gd name="T30" fmla="*/ 8 w 60"/>
                    <a:gd name="T31" fmla="*/ 31 h 92"/>
                    <a:gd name="T32" fmla="*/ 8 w 60"/>
                    <a:gd name="T33" fmla="*/ 36 h 92"/>
                    <a:gd name="T34" fmla="*/ 4 w 60"/>
                    <a:gd name="T35" fmla="*/ 46 h 92"/>
                    <a:gd name="T36" fmla="*/ 4 w 60"/>
                    <a:gd name="T37" fmla="*/ 50 h 92"/>
                    <a:gd name="T38" fmla="*/ 12 w 60"/>
                    <a:gd name="T39" fmla="*/ 85 h 92"/>
                    <a:gd name="T40" fmla="*/ 15 w 60"/>
                    <a:gd name="T41" fmla="*/ 91 h 92"/>
                    <a:gd name="T42" fmla="*/ 19 w 60"/>
                    <a:gd name="T43" fmla="*/ 87 h 92"/>
                    <a:gd name="T44" fmla="*/ 20 w 60"/>
                    <a:gd name="T45" fmla="*/ 83 h 92"/>
                    <a:gd name="T46" fmla="*/ 21 w 60"/>
                    <a:gd name="T47" fmla="*/ 80 h 92"/>
                    <a:gd name="T48" fmla="*/ 23 w 60"/>
                    <a:gd name="T49" fmla="*/ 74 h 92"/>
                    <a:gd name="T50" fmla="*/ 24 w 60"/>
                    <a:gd name="T51" fmla="*/ 77 h 92"/>
                    <a:gd name="T52" fmla="*/ 25 w 60"/>
                    <a:gd name="T53" fmla="*/ 74 h 92"/>
                    <a:gd name="T54" fmla="*/ 27 w 60"/>
                    <a:gd name="T55" fmla="*/ 75 h 92"/>
                    <a:gd name="T56" fmla="*/ 25 w 60"/>
                    <a:gd name="T57" fmla="*/ 70 h 92"/>
                    <a:gd name="T58" fmla="*/ 27 w 60"/>
                    <a:gd name="T59" fmla="*/ 74 h 92"/>
                    <a:gd name="T60" fmla="*/ 27 w 60"/>
                    <a:gd name="T61" fmla="*/ 70 h 92"/>
                    <a:gd name="T62" fmla="*/ 28 w 60"/>
                    <a:gd name="T63" fmla="*/ 73 h 92"/>
                    <a:gd name="T64" fmla="*/ 28 w 60"/>
                    <a:gd name="T65" fmla="*/ 71 h 92"/>
                    <a:gd name="T66" fmla="*/ 29 w 60"/>
                    <a:gd name="T67" fmla="*/ 72 h 92"/>
                    <a:gd name="T68" fmla="*/ 31 w 60"/>
                    <a:gd name="T69" fmla="*/ 68 h 92"/>
                    <a:gd name="T70" fmla="*/ 33 w 60"/>
                    <a:gd name="T71" fmla="*/ 70 h 92"/>
                    <a:gd name="T72" fmla="*/ 34 w 60"/>
                    <a:gd name="T73" fmla="*/ 66 h 92"/>
                    <a:gd name="T74" fmla="*/ 35 w 60"/>
                    <a:gd name="T75" fmla="*/ 59 h 92"/>
                    <a:gd name="T76" fmla="*/ 37 w 60"/>
                    <a:gd name="T77" fmla="*/ 58 h 92"/>
                    <a:gd name="T78" fmla="*/ 38 w 60"/>
                    <a:gd name="T79" fmla="*/ 59 h 92"/>
                    <a:gd name="T80" fmla="*/ 41 w 60"/>
                    <a:gd name="T81" fmla="*/ 61 h 92"/>
                    <a:gd name="T82" fmla="*/ 41 w 60"/>
                    <a:gd name="T83" fmla="*/ 58 h 92"/>
                    <a:gd name="T84" fmla="*/ 42 w 60"/>
                    <a:gd name="T85" fmla="*/ 57 h 92"/>
                    <a:gd name="T86" fmla="*/ 44 w 60"/>
                    <a:gd name="T87" fmla="*/ 55 h 92"/>
                    <a:gd name="T88" fmla="*/ 45 w 60"/>
                    <a:gd name="T89" fmla="*/ 55 h 92"/>
                    <a:gd name="T90" fmla="*/ 48 w 60"/>
                    <a:gd name="T91" fmla="*/ 56 h 92"/>
                    <a:gd name="T92" fmla="*/ 48 w 60"/>
                    <a:gd name="T93" fmla="*/ 55 h 92"/>
                    <a:gd name="T94" fmla="*/ 49 w 60"/>
                    <a:gd name="T95" fmla="*/ 53 h 92"/>
                    <a:gd name="T96" fmla="*/ 50 w 60"/>
                    <a:gd name="T97" fmla="*/ 51 h 92"/>
                    <a:gd name="T98" fmla="*/ 53 w 60"/>
                    <a:gd name="T99" fmla="*/ 52 h 92"/>
                    <a:gd name="T100" fmla="*/ 54 w 60"/>
                    <a:gd name="T101" fmla="*/ 50 h 92"/>
                    <a:gd name="T102" fmla="*/ 54 w 60"/>
                    <a:gd name="T103" fmla="*/ 48 h 92"/>
                    <a:gd name="T104" fmla="*/ 57 w 60"/>
                    <a:gd name="T105" fmla="*/ 48 h 92"/>
                    <a:gd name="T106" fmla="*/ 59 w 60"/>
                    <a:gd name="T107" fmla="*/ 43 h 92"/>
                    <a:gd name="T108" fmla="*/ 60 w 60"/>
                    <a:gd name="T109" fmla="*/ 41 h 92"/>
                    <a:gd name="T110" fmla="*/ 27 w 60"/>
                    <a:gd name="T111" fmla="*/ 73 h 92"/>
                    <a:gd name="T112" fmla="*/ 27 w 60"/>
                    <a:gd name="T113" fmla="*/ 73 h 92"/>
                    <a:gd name="T114" fmla="*/ 27 w 60"/>
                    <a:gd name="T115" fmla="*/ 73 h 92"/>
                    <a:gd name="T116" fmla="*/ 43 w 60"/>
                    <a:gd name="T117" fmla="*/ 62 h 92"/>
                    <a:gd name="T118" fmla="*/ 43 w 60"/>
                    <a:gd name="T119" fmla="*/ 57 h 92"/>
                    <a:gd name="T120" fmla="*/ 44 w 60"/>
                    <a:gd name="T121" fmla="*/ 61 h 92"/>
                    <a:gd name="T122" fmla="*/ 53 w 60"/>
                    <a:gd name="T123" fmla="*/ 5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92">
                      <a:moveTo>
                        <a:pt x="37" y="65"/>
                      </a:moveTo>
                      <a:cubicBezTo>
                        <a:pt x="38" y="65"/>
                        <a:pt x="38" y="65"/>
                        <a:pt x="38" y="65"/>
                      </a:cubicBezTo>
                      <a:cubicBezTo>
                        <a:pt x="38" y="64"/>
                        <a:pt x="38" y="64"/>
                        <a:pt x="38" y="64"/>
                      </a:cubicBezTo>
                      <a:cubicBezTo>
                        <a:pt x="38" y="64"/>
                        <a:pt x="38" y="64"/>
                        <a:pt x="38" y="64"/>
                      </a:cubicBezTo>
                      <a:cubicBezTo>
                        <a:pt x="38" y="64"/>
                        <a:pt x="38" y="64"/>
                        <a:pt x="38" y="64"/>
                      </a:cubicBezTo>
                      <a:cubicBezTo>
                        <a:pt x="38" y="64"/>
                        <a:pt x="38" y="64"/>
                        <a:pt x="38" y="64"/>
                      </a:cubicBezTo>
                      <a:cubicBezTo>
                        <a:pt x="38" y="64"/>
                        <a:pt x="38" y="64"/>
                        <a:pt x="38" y="64"/>
                      </a:cubicBezTo>
                      <a:cubicBezTo>
                        <a:pt x="37" y="64"/>
                        <a:pt x="37" y="64"/>
                        <a:pt x="37" y="64"/>
                      </a:cubicBezTo>
                      <a:cubicBezTo>
                        <a:pt x="37" y="64"/>
                        <a:pt x="37" y="64"/>
                        <a:pt x="37" y="64"/>
                      </a:cubicBezTo>
                      <a:cubicBezTo>
                        <a:pt x="36" y="65"/>
                        <a:pt x="36" y="65"/>
                        <a:pt x="36" y="65"/>
                      </a:cubicBezTo>
                      <a:cubicBezTo>
                        <a:pt x="36" y="65"/>
                        <a:pt x="36" y="65"/>
                        <a:pt x="36" y="65"/>
                      </a:cubicBezTo>
                      <a:cubicBezTo>
                        <a:pt x="36" y="65"/>
                        <a:pt x="36" y="65"/>
                        <a:pt x="36" y="65"/>
                      </a:cubicBezTo>
                      <a:cubicBezTo>
                        <a:pt x="37" y="65"/>
                        <a:pt x="37" y="65"/>
                        <a:pt x="37" y="65"/>
                      </a:cubicBezTo>
                      <a:cubicBezTo>
                        <a:pt x="37" y="65"/>
                        <a:pt x="37" y="65"/>
                        <a:pt x="37" y="65"/>
                      </a:cubicBezTo>
                      <a:cubicBezTo>
                        <a:pt x="37" y="65"/>
                        <a:pt x="37" y="65"/>
                        <a:pt x="37" y="65"/>
                      </a:cubicBezTo>
                      <a:cubicBezTo>
                        <a:pt x="37" y="65"/>
                        <a:pt x="37" y="65"/>
                        <a:pt x="37" y="65"/>
                      </a:cubicBezTo>
                      <a:close/>
                      <a:moveTo>
                        <a:pt x="40" y="63"/>
                      </a:moveTo>
                      <a:cubicBezTo>
                        <a:pt x="40" y="63"/>
                        <a:pt x="40" y="63"/>
                        <a:pt x="40" y="63"/>
                      </a:cubicBezTo>
                      <a:cubicBezTo>
                        <a:pt x="40" y="62"/>
                        <a:pt x="40" y="62"/>
                        <a:pt x="40" y="62"/>
                      </a:cubicBezTo>
                      <a:cubicBezTo>
                        <a:pt x="40" y="62"/>
                        <a:pt x="40" y="62"/>
                        <a:pt x="40" y="62"/>
                      </a:cubicBezTo>
                      <a:cubicBezTo>
                        <a:pt x="40" y="62"/>
                        <a:pt x="40" y="62"/>
                        <a:pt x="40" y="62"/>
                      </a:cubicBezTo>
                      <a:cubicBezTo>
                        <a:pt x="40" y="62"/>
                        <a:pt x="40" y="62"/>
                        <a:pt x="40" y="62"/>
                      </a:cubicBezTo>
                      <a:cubicBezTo>
                        <a:pt x="40" y="62"/>
                        <a:pt x="40" y="62"/>
                        <a:pt x="40" y="62"/>
                      </a:cubicBezTo>
                      <a:cubicBezTo>
                        <a:pt x="40" y="62"/>
                        <a:pt x="40" y="62"/>
                        <a:pt x="40" y="62"/>
                      </a:cubicBezTo>
                      <a:cubicBezTo>
                        <a:pt x="40" y="61"/>
                        <a:pt x="40" y="61"/>
                        <a:pt x="40" y="61"/>
                      </a:cubicBezTo>
                      <a:cubicBezTo>
                        <a:pt x="40" y="61"/>
                        <a:pt x="40" y="61"/>
                        <a:pt x="40" y="61"/>
                      </a:cubicBezTo>
                      <a:cubicBezTo>
                        <a:pt x="39" y="61"/>
                        <a:pt x="39" y="61"/>
                        <a:pt x="39" y="61"/>
                      </a:cubicBezTo>
                      <a:cubicBezTo>
                        <a:pt x="39" y="61"/>
                        <a:pt x="39" y="61"/>
                        <a:pt x="39" y="61"/>
                      </a:cubicBezTo>
                      <a:cubicBezTo>
                        <a:pt x="39" y="61"/>
                        <a:pt x="39" y="61"/>
                        <a:pt x="39" y="61"/>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2"/>
                        <a:pt x="39" y="62"/>
                        <a:pt x="39" y="62"/>
                      </a:cubicBezTo>
                      <a:cubicBezTo>
                        <a:pt x="39" y="63"/>
                        <a:pt x="39" y="63"/>
                        <a:pt x="39" y="63"/>
                      </a:cubicBezTo>
                      <a:cubicBezTo>
                        <a:pt x="39" y="63"/>
                        <a:pt x="39" y="63"/>
                        <a:pt x="39" y="63"/>
                      </a:cubicBezTo>
                      <a:cubicBezTo>
                        <a:pt x="39" y="63"/>
                        <a:pt x="39" y="63"/>
                        <a:pt x="39" y="63"/>
                      </a:cubicBezTo>
                      <a:cubicBezTo>
                        <a:pt x="39" y="63"/>
                        <a:pt x="39" y="63"/>
                        <a:pt x="39" y="63"/>
                      </a:cubicBezTo>
                      <a:cubicBezTo>
                        <a:pt x="39" y="63"/>
                        <a:pt x="39" y="63"/>
                        <a:pt x="39" y="63"/>
                      </a:cubicBezTo>
                      <a:cubicBezTo>
                        <a:pt x="40" y="63"/>
                        <a:pt x="40" y="63"/>
                        <a:pt x="40" y="63"/>
                      </a:cubicBezTo>
                      <a:cubicBezTo>
                        <a:pt x="40" y="63"/>
                        <a:pt x="40" y="63"/>
                        <a:pt x="40" y="63"/>
                      </a:cubicBezTo>
                      <a:cubicBezTo>
                        <a:pt x="41" y="63"/>
                        <a:pt x="41" y="63"/>
                        <a:pt x="41" y="63"/>
                      </a:cubicBezTo>
                      <a:cubicBezTo>
                        <a:pt x="40" y="63"/>
                        <a:pt x="40" y="63"/>
                        <a:pt x="40" y="63"/>
                      </a:cubicBezTo>
                      <a:close/>
                      <a:moveTo>
                        <a:pt x="36" y="60"/>
                      </a:moveTo>
                      <a:cubicBezTo>
                        <a:pt x="36" y="60"/>
                        <a:pt x="36" y="60"/>
                        <a:pt x="36" y="60"/>
                      </a:cubicBezTo>
                      <a:cubicBezTo>
                        <a:pt x="35" y="60"/>
                        <a:pt x="35" y="60"/>
                        <a:pt x="35" y="60"/>
                      </a:cubicBezTo>
                      <a:cubicBezTo>
                        <a:pt x="35" y="61"/>
                        <a:pt x="35" y="61"/>
                        <a:pt x="35" y="61"/>
                      </a:cubicBezTo>
                      <a:cubicBezTo>
                        <a:pt x="36" y="61"/>
                        <a:pt x="36" y="61"/>
                        <a:pt x="36" y="61"/>
                      </a:cubicBezTo>
                      <a:cubicBezTo>
                        <a:pt x="36" y="61"/>
                        <a:pt x="36" y="61"/>
                        <a:pt x="36" y="61"/>
                      </a:cubicBezTo>
                      <a:cubicBezTo>
                        <a:pt x="36" y="61"/>
                        <a:pt x="36" y="61"/>
                        <a:pt x="36" y="61"/>
                      </a:cubicBezTo>
                      <a:cubicBezTo>
                        <a:pt x="36" y="60"/>
                        <a:pt x="36" y="60"/>
                        <a:pt x="36" y="60"/>
                      </a:cubicBezTo>
                      <a:cubicBezTo>
                        <a:pt x="36" y="60"/>
                        <a:pt x="36" y="60"/>
                        <a:pt x="36" y="60"/>
                      </a:cubicBezTo>
                      <a:cubicBezTo>
                        <a:pt x="36" y="60"/>
                        <a:pt x="36" y="60"/>
                        <a:pt x="36" y="60"/>
                      </a:cubicBezTo>
                      <a:close/>
                      <a:moveTo>
                        <a:pt x="39" y="65"/>
                      </a:moveTo>
                      <a:cubicBezTo>
                        <a:pt x="38" y="65"/>
                        <a:pt x="38" y="65"/>
                        <a:pt x="38" y="65"/>
                      </a:cubicBezTo>
                      <a:cubicBezTo>
                        <a:pt x="38" y="65"/>
                        <a:pt x="38" y="65"/>
                        <a:pt x="38" y="65"/>
                      </a:cubicBezTo>
                      <a:cubicBezTo>
                        <a:pt x="37" y="65"/>
                        <a:pt x="37" y="65"/>
                        <a:pt x="37" y="65"/>
                      </a:cubicBezTo>
                      <a:cubicBezTo>
                        <a:pt x="37" y="65"/>
                        <a:pt x="37" y="65"/>
                        <a:pt x="37" y="65"/>
                      </a:cubicBezTo>
                      <a:cubicBezTo>
                        <a:pt x="37" y="65"/>
                        <a:pt x="37" y="65"/>
                        <a:pt x="37" y="65"/>
                      </a:cubicBezTo>
                      <a:cubicBezTo>
                        <a:pt x="37" y="65"/>
                        <a:pt x="37" y="65"/>
                        <a:pt x="37" y="65"/>
                      </a:cubicBezTo>
                      <a:cubicBezTo>
                        <a:pt x="38" y="66"/>
                        <a:pt x="38" y="66"/>
                        <a:pt x="38" y="66"/>
                      </a:cubicBezTo>
                      <a:cubicBezTo>
                        <a:pt x="38" y="66"/>
                        <a:pt x="38" y="66"/>
                        <a:pt x="38" y="66"/>
                      </a:cubicBezTo>
                      <a:cubicBezTo>
                        <a:pt x="38" y="66"/>
                        <a:pt x="38" y="66"/>
                        <a:pt x="38" y="66"/>
                      </a:cubicBezTo>
                      <a:cubicBezTo>
                        <a:pt x="38" y="66"/>
                        <a:pt x="38" y="66"/>
                        <a:pt x="38"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5"/>
                        <a:pt x="39" y="65"/>
                        <a:pt x="39" y="65"/>
                      </a:cubicBezTo>
                      <a:close/>
                      <a:moveTo>
                        <a:pt x="28" y="73"/>
                      </a:moveTo>
                      <a:cubicBezTo>
                        <a:pt x="28" y="73"/>
                        <a:pt x="28" y="73"/>
                        <a:pt x="28" y="73"/>
                      </a:cubicBezTo>
                      <a:cubicBezTo>
                        <a:pt x="28" y="74"/>
                        <a:pt x="28" y="74"/>
                        <a:pt x="28" y="74"/>
                      </a:cubicBezTo>
                      <a:cubicBezTo>
                        <a:pt x="28" y="74"/>
                        <a:pt x="28" y="74"/>
                        <a:pt x="28" y="74"/>
                      </a:cubicBezTo>
                      <a:cubicBezTo>
                        <a:pt x="28" y="74"/>
                        <a:pt x="28" y="74"/>
                        <a:pt x="28" y="74"/>
                      </a:cubicBezTo>
                      <a:cubicBezTo>
                        <a:pt x="28" y="74"/>
                        <a:pt x="28" y="74"/>
                        <a:pt x="28" y="74"/>
                      </a:cubicBezTo>
                      <a:cubicBezTo>
                        <a:pt x="28" y="74"/>
                        <a:pt x="28" y="74"/>
                        <a:pt x="28" y="74"/>
                      </a:cubicBezTo>
                      <a:lnTo>
                        <a:pt x="28" y="73"/>
                      </a:lnTo>
                      <a:close/>
                      <a:moveTo>
                        <a:pt x="58" y="41"/>
                      </a:moveTo>
                      <a:cubicBezTo>
                        <a:pt x="59" y="42"/>
                        <a:pt x="59" y="42"/>
                        <a:pt x="59" y="42"/>
                      </a:cubicBezTo>
                      <a:cubicBezTo>
                        <a:pt x="59" y="41"/>
                        <a:pt x="59" y="41"/>
                        <a:pt x="59" y="41"/>
                      </a:cubicBezTo>
                      <a:cubicBezTo>
                        <a:pt x="59" y="41"/>
                        <a:pt x="59" y="41"/>
                        <a:pt x="59" y="41"/>
                      </a:cubicBezTo>
                      <a:cubicBezTo>
                        <a:pt x="59" y="40"/>
                        <a:pt x="59" y="40"/>
                        <a:pt x="59" y="40"/>
                      </a:cubicBezTo>
                      <a:cubicBezTo>
                        <a:pt x="59" y="40"/>
                        <a:pt x="59" y="40"/>
                        <a:pt x="59" y="40"/>
                      </a:cubicBezTo>
                      <a:cubicBezTo>
                        <a:pt x="59" y="40"/>
                        <a:pt x="59" y="40"/>
                        <a:pt x="59" y="40"/>
                      </a:cubicBezTo>
                      <a:cubicBezTo>
                        <a:pt x="59" y="40"/>
                        <a:pt x="59" y="40"/>
                        <a:pt x="59" y="40"/>
                      </a:cubicBezTo>
                      <a:cubicBezTo>
                        <a:pt x="58" y="40"/>
                        <a:pt x="58" y="40"/>
                        <a:pt x="58" y="40"/>
                      </a:cubicBezTo>
                      <a:cubicBezTo>
                        <a:pt x="58" y="40"/>
                        <a:pt x="58" y="40"/>
                        <a:pt x="58" y="40"/>
                      </a:cubicBezTo>
                      <a:cubicBezTo>
                        <a:pt x="58" y="40"/>
                        <a:pt x="58" y="40"/>
                        <a:pt x="58" y="40"/>
                      </a:cubicBezTo>
                      <a:cubicBezTo>
                        <a:pt x="58" y="40"/>
                        <a:pt x="58" y="40"/>
                        <a:pt x="58" y="40"/>
                      </a:cubicBezTo>
                      <a:cubicBezTo>
                        <a:pt x="58" y="41"/>
                        <a:pt x="58" y="41"/>
                        <a:pt x="58" y="41"/>
                      </a:cubicBezTo>
                      <a:cubicBezTo>
                        <a:pt x="58" y="41"/>
                        <a:pt x="58" y="41"/>
                        <a:pt x="58" y="41"/>
                      </a:cubicBezTo>
                      <a:close/>
                      <a:moveTo>
                        <a:pt x="41" y="65"/>
                      </a:moveTo>
                      <a:cubicBezTo>
                        <a:pt x="41" y="64"/>
                        <a:pt x="41" y="64"/>
                        <a:pt x="41" y="64"/>
                      </a:cubicBezTo>
                      <a:cubicBezTo>
                        <a:pt x="41" y="64"/>
                        <a:pt x="41" y="64"/>
                        <a:pt x="41" y="64"/>
                      </a:cubicBezTo>
                      <a:cubicBezTo>
                        <a:pt x="41" y="65"/>
                        <a:pt x="41" y="65"/>
                        <a:pt x="41" y="65"/>
                      </a:cubicBezTo>
                      <a:cubicBezTo>
                        <a:pt x="41" y="65"/>
                        <a:pt x="41" y="65"/>
                        <a:pt x="41" y="65"/>
                      </a:cubicBezTo>
                      <a:cubicBezTo>
                        <a:pt x="41" y="65"/>
                        <a:pt x="41" y="65"/>
                        <a:pt x="41" y="65"/>
                      </a:cubicBezTo>
                      <a:cubicBezTo>
                        <a:pt x="41" y="66"/>
                        <a:pt x="41" y="66"/>
                        <a:pt x="41" y="66"/>
                      </a:cubicBezTo>
                      <a:cubicBezTo>
                        <a:pt x="41" y="66"/>
                        <a:pt x="41" y="66"/>
                        <a:pt x="41" y="66"/>
                      </a:cubicBezTo>
                      <a:cubicBezTo>
                        <a:pt x="41" y="66"/>
                        <a:pt x="41" y="66"/>
                        <a:pt x="41" y="66"/>
                      </a:cubicBezTo>
                      <a:cubicBezTo>
                        <a:pt x="41" y="66"/>
                        <a:pt x="41" y="66"/>
                        <a:pt x="41" y="66"/>
                      </a:cubicBezTo>
                      <a:cubicBezTo>
                        <a:pt x="42" y="66"/>
                        <a:pt x="42" y="66"/>
                        <a:pt x="42" y="66"/>
                      </a:cubicBezTo>
                      <a:cubicBezTo>
                        <a:pt x="42" y="65"/>
                        <a:pt x="42" y="65"/>
                        <a:pt x="42" y="65"/>
                      </a:cubicBezTo>
                      <a:lnTo>
                        <a:pt x="41" y="65"/>
                      </a:lnTo>
                      <a:close/>
                      <a:moveTo>
                        <a:pt x="58" y="42"/>
                      </a:moveTo>
                      <a:cubicBezTo>
                        <a:pt x="58" y="42"/>
                        <a:pt x="58" y="42"/>
                        <a:pt x="58" y="42"/>
                      </a:cubicBezTo>
                      <a:cubicBezTo>
                        <a:pt x="59" y="42"/>
                        <a:pt x="59" y="42"/>
                        <a:pt x="59" y="42"/>
                      </a:cubicBezTo>
                      <a:cubicBezTo>
                        <a:pt x="59" y="42"/>
                        <a:pt x="59" y="42"/>
                        <a:pt x="59" y="42"/>
                      </a:cubicBezTo>
                      <a:cubicBezTo>
                        <a:pt x="58" y="42"/>
                        <a:pt x="58" y="42"/>
                        <a:pt x="58" y="42"/>
                      </a:cubicBezTo>
                      <a:cubicBezTo>
                        <a:pt x="58" y="41"/>
                        <a:pt x="58" y="41"/>
                        <a:pt x="58" y="41"/>
                      </a:cubicBezTo>
                      <a:cubicBezTo>
                        <a:pt x="58" y="41"/>
                        <a:pt x="58" y="41"/>
                        <a:pt x="58" y="41"/>
                      </a:cubicBezTo>
                      <a:cubicBezTo>
                        <a:pt x="58" y="42"/>
                        <a:pt x="58" y="42"/>
                        <a:pt x="58" y="42"/>
                      </a:cubicBezTo>
                      <a:cubicBezTo>
                        <a:pt x="58" y="42"/>
                        <a:pt x="58" y="42"/>
                        <a:pt x="58" y="42"/>
                      </a:cubicBezTo>
                      <a:close/>
                      <a:moveTo>
                        <a:pt x="36" y="61"/>
                      </a:moveTo>
                      <a:cubicBezTo>
                        <a:pt x="35" y="62"/>
                        <a:pt x="35" y="62"/>
                        <a:pt x="35" y="62"/>
                      </a:cubicBezTo>
                      <a:cubicBezTo>
                        <a:pt x="36" y="62"/>
                        <a:pt x="36" y="62"/>
                        <a:pt x="36" y="62"/>
                      </a:cubicBezTo>
                      <a:cubicBezTo>
                        <a:pt x="36" y="62"/>
                        <a:pt x="36" y="62"/>
                        <a:pt x="36" y="62"/>
                      </a:cubicBezTo>
                      <a:cubicBezTo>
                        <a:pt x="36" y="62"/>
                        <a:pt x="36" y="62"/>
                        <a:pt x="36" y="62"/>
                      </a:cubicBezTo>
                      <a:cubicBezTo>
                        <a:pt x="36" y="63"/>
                        <a:pt x="36" y="63"/>
                        <a:pt x="36" y="63"/>
                      </a:cubicBezTo>
                      <a:cubicBezTo>
                        <a:pt x="36" y="63"/>
                        <a:pt x="36" y="63"/>
                        <a:pt x="36" y="63"/>
                      </a:cubicBezTo>
                      <a:cubicBezTo>
                        <a:pt x="36" y="63"/>
                        <a:pt x="36" y="63"/>
                        <a:pt x="36" y="63"/>
                      </a:cubicBezTo>
                      <a:cubicBezTo>
                        <a:pt x="36" y="62"/>
                        <a:pt x="36" y="62"/>
                        <a:pt x="36" y="62"/>
                      </a:cubicBezTo>
                      <a:cubicBezTo>
                        <a:pt x="36" y="61"/>
                        <a:pt x="36" y="61"/>
                        <a:pt x="36" y="61"/>
                      </a:cubicBezTo>
                      <a:cubicBezTo>
                        <a:pt x="36" y="61"/>
                        <a:pt x="36" y="61"/>
                        <a:pt x="36" y="61"/>
                      </a:cubicBezTo>
                      <a:close/>
                      <a:moveTo>
                        <a:pt x="56" y="49"/>
                      </a:moveTo>
                      <a:cubicBezTo>
                        <a:pt x="56" y="49"/>
                        <a:pt x="56" y="49"/>
                        <a:pt x="56" y="49"/>
                      </a:cubicBezTo>
                      <a:cubicBezTo>
                        <a:pt x="56" y="49"/>
                        <a:pt x="56" y="49"/>
                        <a:pt x="56" y="49"/>
                      </a:cubicBezTo>
                      <a:cubicBezTo>
                        <a:pt x="56" y="49"/>
                        <a:pt x="56" y="49"/>
                        <a:pt x="56" y="49"/>
                      </a:cubicBezTo>
                      <a:cubicBezTo>
                        <a:pt x="57" y="49"/>
                        <a:pt x="57" y="49"/>
                        <a:pt x="57" y="49"/>
                      </a:cubicBezTo>
                      <a:cubicBezTo>
                        <a:pt x="57" y="49"/>
                        <a:pt x="57" y="49"/>
                        <a:pt x="57" y="49"/>
                      </a:cubicBezTo>
                      <a:cubicBezTo>
                        <a:pt x="56" y="49"/>
                        <a:pt x="56" y="49"/>
                        <a:pt x="56" y="49"/>
                      </a:cubicBezTo>
                      <a:close/>
                      <a:moveTo>
                        <a:pt x="59" y="43"/>
                      </a:moveTo>
                      <a:cubicBezTo>
                        <a:pt x="59" y="43"/>
                        <a:pt x="59" y="43"/>
                        <a:pt x="59" y="43"/>
                      </a:cubicBezTo>
                      <a:cubicBezTo>
                        <a:pt x="59" y="43"/>
                        <a:pt x="59" y="43"/>
                        <a:pt x="59" y="43"/>
                      </a:cubicBezTo>
                      <a:cubicBezTo>
                        <a:pt x="59" y="43"/>
                        <a:pt x="59" y="43"/>
                        <a:pt x="59" y="43"/>
                      </a:cubicBezTo>
                      <a:cubicBezTo>
                        <a:pt x="59" y="43"/>
                        <a:pt x="59" y="43"/>
                        <a:pt x="59" y="43"/>
                      </a:cubicBezTo>
                      <a:cubicBezTo>
                        <a:pt x="59" y="43"/>
                        <a:pt x="59" y="43"/>
                        <a:pt x="59" y="43"/>
                      </a:cubicBezTo>
                      <a:cubicBezTo>
                        <a:pt x="59" y="43"/>
                        <a:pt x="59" y="43"/>
                        <a:pt x="59" y="43"/>
                      </a:cubicBezTo>
                      <a:cubicBezTo>
                        <a:pt x="58" y="43"/>
                        <a:pt x="58" y="43"/>
                        <a:pt x="58" y="43"/>
                      </a:cubicBezTo>
                      <a:cubicBezTo>
                        <a:pt x="58" y="42"/>
                        <a:pt x="58" y="42"/>
                        <a:pt x="58" y="42"/>
                      </a:cubicBezTo>
                      <a:cubicBezTo>
                        <a:pt x="58" y="42"/>
                        <a:pt x="58" y="42"/>
                        <a:pt x="58" y="42"/>
                      </a:cubicBezTo>
                      <a:cubicBezTo>
                        <a:pt x="58" y="43"/>
                        <a:pt x="58" y="43"/>
                        <a:pt x="58" y="43"/>
                      </a:cubicBezTo>
                      <a:cubicBezTo>
                        <a:pt x="58" y="44"/>
                        <a:pt x="58" y="44"/>
                        <a:pt x="58" y="44"/>
                      </a:cubicBezTo>
                      <a:cubicBezTo>
                        <a:pt x="58" y="44"/>
                        <a:pt x="58" y="44"/>
                        <a:pt x="58" y="44"/>
                      </a:cubicBezTo>
                      <a:cubicBezTo>
                        <a:pt x="58" y="44"/>
                        <a:pt x="58" y="44"/>
                        <a:pt x="58" y="44"/>
                      </a:cubicBezTo>
                      <a:cubicBezTo>
                        <a:pt x="58" y="43"/>
                        <a:pt x="58" y="43"/>
                        <a:pt x="58" y="43"/>
                      </a:cubicBezTo>
                      <a:cubicBezTo>
                        <a:pt x="57" y="43"/>
                        <a:pt x="57" y="43"/>
                        <a:pt x="57" y="43"/>
                      </a:cubicBezTo>
                      <a:cubicBezTo>
                        <a:pt x="57" y="43"/>
                        <a:pt x="57" y="43"/>
                        <a:pt x="57" y="43"/>
                      </a:cubicBezTo>
                      <a:cubicBezTo>
                        <a:pt x="57" y="43"/>
                        <a:pt x="57" y="43"/>
                        <a:pt x="57" y="43"/>
                      </a:cubicBezTo>
                      <a:cubicBezTo>
                        <a:pt x="57" y="43"/>
                        <a:pt x="57" y="43"/>
                        <a:pt x="57" y="43"/>
                      </a:cubicBezTo>
                      <a:cubicBezTo>
                        <a:pt x="58" y="43"/>
                        <a:pt x="58" y="43"/>
                        <a:pt x="58" y="43"/>
                      </a:cubicBezTo>
                      <a:cubicBezTo>
                        <a:pt x="57" y="43"/>
                        <a:pt x="57" y="43"/>
                        <a:pt x="57" y="43"/>
                      </a:cubicBezTo>
                      <a:cubicBezTo>
                        <a:pt x="58" y="44"/>
                        <a:pt x="58" y="44"/>
                        <a:pt x="58" y="44"/>
                      </a:cubicBezTo>
                      <a:cubicBezTo>
                        <a:pt x="57" y="44"/>
                        <a:pt x="57" y="44"/>
                        <a:pt x="57" y="44"/>
                      </a:cubicBezTo>
                      <a:cubicBezTo>
                        <a:pt x="57" y="43"/>
                        <a:pt x="57" y="43"/>
                        <a:pt x="57" y="43"/>
                      </a:cubicBezTo>
                      <a:cubicBezTo>
                        <a:pt x="57" y="43"/>
                        <a:pt x="57" y="43"/>
                        <a:pt x="57" y="43"/>
                      </a:cubicBezTo>
                      <a:cubicBezTo>
                        <a:pt x="57" y="44"/>
                        <a:pt x="57" y="44"/>
                        <a:pt x="57" y="44"/>
                      </a:cubicBezTo>
                      <a:cubicBezTo>
                        <a:pt x="57" y="44"/>
                        <a:pt x="57" y="44"/>
                        <a:pt x="57" y="44"/>
                      </a:cubicBezTo>
                      <a:cubicBezTo>
                        <a:pt x="57" y="44"/>
                        <a:pt x="57" y="44"/>
                        <a:pt x="57" y="44"/>
                      </a:cubicBezTo>
                      <a:cubicBezTo>
                        <a:pt x="57" y="44"/>
                        <a:pt x="57" y="44"/>
                        <a:pt x="57" y="44"/>
                      </a:cubicBezTo>
                      <a:cubicBezTo>
                        <a:pt x="56" y="43"/>
                        <a:pt x="56" y="43"/>
                        <a:pt x="56" y="43"/>
                      </a:cubicBezTo>
                      <a:cubicBezTo>
                        <a:pt x="56" y="43"/>
                        <a:pt x="56" y="43"/>
                        <a:pt x="56" y="43"/>
                      </a:cubicBezTo>
                      <a:cubicBezTo>
                        <a:pt x="56" y="43"/>
                        <a:pt x="56" y="43"/>
                        <a:pt x="56" y="43"/>
                      </a:cubicBezTo>
                      <a:cubicBezTo>
                        <a:pt x="56" y="43"/>
                        <a:pt x="56" y="43"/>
                        <a:pt x="56" y="43"/>
                      </a:cubicBezTo>
                      <a:cubicBezTo>
                        <a:pt x="56" y="43"/>
                        <a:pt x="56" y="43"/>
                        <a:pt x="56" y="43"/>
                      </a:cubicBezTo>
                      <a:cubicBezTo>
                        <a:pt x="57" y="43"/>
                        <a:pt x="57" y="43"/>
                        <a:pt x="57" y="43"/>
                      </a:cubicBezTo>
                      <a:cubicBezTo>
                        <a:pt x="57" y="43"/>
                        <a:pt x="57" y="43"/>
                        <a:pt x="57" y="43"/>
                      </a:cubicBezTo>
                      <a:cubicBezTo>
                        <a:pt x="57" y="43"/>
                        <a:pt x="57" y="43"/>
                        <a:pt x="57" y="43"/>
                      </a:cubicBezTo>
                      <a:cubicBezTo>
                        <a:pt x="57" y="43"/>
                        <a:pt x="57" y="43"/>
                        <a:pt x="57" y="43"/>
                      </a:cubicBezTo>
                      <a:cubicBezTo>
                        <a:pt x="57" y="42"/>
                        <a:pt x="57" y="42"/>
                        <a:pt x="57" y="42"/>
                      </a:cubicBezTo>
                      <a:cubicBezTo>
                        <a:pt x="57" y="42"/>
                        <a:pt x="57" y="42"/>
                        <a:pt x="57" y="42"/>
                      </a:cubicBezTo>
                      <a:cubicBezTo>
                        <a:pt x="57" y="42"/>
                        <a:pt x="57" y="42"/>
                        <a:pt x="57" y="42"/>
                      </a:cubicBezTo>
                      <a:cubicBezTo>
                        <a:pt x="57" y="42"/>
                        <a:pt x="57" y="42"/>
                        <a:pt x="57" y="42"/>
                      </a:cubicBezTo>
                      <a:cubicBezTo>
                        <a:pt x="57" y="42"/>
                        <a:pt x="57" y="42"/>
                        <a:pt x="57" y="42"/>
                      </a:cubicBezTo>
                      <a:cubicBezTo>
                        <a:pt x="57" y="42"/>
                        <a:pt x="57" y="42"/>
                        <a:pt x="57" y="42"/>
                      </a:cubicBezTo>
                      <a:cubicBezTo>
                        <a:pt x="58" y="42"/>
                        <a:pt x="58" y="42"/>
                        <a:pt x="58" y="42"/>
                      </a:cubicBezTo>
                      <a:cubicBezTo>
                        <a:pt x="58" y="42"/>
                        <a:pt x="58" y="42"/>
                        <a:pt x="58" y="42"/>
                      </a:cubicBezTo>
                      <a:cubicBezTo>
                        <a:pt x="58" y="41"/>
                        <a:pt x="58" y="41"/>
                        <a:pt x="58" y="41"/>
                      </a:cubicBezTo>
                      <a:cubicBezTo>
                        <a:pt x="58" y="41"/>
                        <a:pt x="58" y="41"/>
                        <a:pt x="58" y="41"/>
                      </a:cubicBezTo>
                      <a:cubicBezTo>
                        <a:pt x="57" y="41"/>
                        <a:pt x="57" y="41"/>
                        <a:pt x="57" y="41"/>
                      </a:cubicBezTo>
                      <a:cubicBezTo>
                        <a:pt x="57" y="40"/>
                        <a:pt x="57" y="40"/>
                        <a:pt x="57" y="40"/>
                      </a:cubicBezTo>
                      <a:cubicBezTo>
                        <a:pt x="57" y="40"/>
                        <a:pt x="57" y="40"/>
                        <a:pt x="57" y="40"/>
                      </a:cubicBezTo>
                      <a:cubicBezTo>
                        <a:pt x="57" y="40"/>
                        <a:pt x="57" y="40"/>
                        <a:pt x="57" y="40"/>
                      </a:cubicBezTo>
                      <a:cubicBezTo>
                        <a:pt x="56" y="40"/>
                        <a:pt x="56" y="40"/>
                        <a:pt x="56" y="40"/>
                      </a:cubicBezTo>
                      <a:cubicBezTo>
                        <a:pt x="56" y="40"/>
                        <a:pt x="56" y="40"/>
                        <a:pt x="56" y="40"/>
                      </a:cubicBezTo>
                      <a:cubicBezTo>
                        <a:pt x="56" y="39"/>
                        <a:pt x="56" y="39"/>
                        <a:pt x="56" y="39"/>
                      </a:cubicBezTo>
                      <a:cubicBezTo>
                        <a:pt x="56" y="39"/>
                        <a:pt x="56" y="39"/>
                        <a:pt x="56" y="39"/>
                      </a:cubicBezTo>
                      <a:cubicBezTo>
                        <a:pt x="56" y="39"/>
                        <a:pt x="56" y="39"/>
                        <a:pt x="56" y="39"/>
                      </a:cubicBezTo>
                      <a:cubicBezTo>
                        <a:pt x="55" y="39"/>
                        <a:pt x="55" y="39"/>
                        <a:pt x="55" y="39"/>
                      </a:cubicBezTo>
                      <a:cubicBezTo>
                        <a:pt x="55" y="39"/>
                        <a:pt x="55" y="39"/>
                        <a:pt x="55" y="39"/>
                      </a:cubicBezTo>
                      <a:cubicBezTo>
                        <a:pt x="55" y="39"/>
                        <a:pt x="55" y="39"/>
                        <a:pt x="55" y="39"/>
                      </a:cubicBezTo>
                      <a:cubicBezTo>
                        <a:pt x="55" y="39"/>
                        <a:pt x="55" y="39"/>
                        <a:pt x="55" y="39"/>
                      </a:cubicBezTo>
                      <a:cubicBezTo>
                        <a:pt x="55" y="38"/>
                        <a:pt x="55" y="38"/>
                        <a:pt x="55" y="38"/>
                      </a:cubicBezTo>
                      <a:cubicBezTo>
                        <a:pt x="55" y="38"/>
                        <a:pt x="55" y="38"/>
                        <a:pt x="55" y="38"/>
                      </a:cubicBezTo>
                      <a:cubicBezTo>
                        <a:pt x="55" y="38"/>
                        <a:pt x="55" y="38"/>
                        <a:pt x="55" y="38"/>
                      </a:cubicBezTo>
                      <a:cubicBezTo>
                        <a:pt x="55" y="38"/>
                        <a:pt x="55" y="38"/>
                        <a:pt x="55" y="38"/>
                      </a:cubicBezTo>
                      <a:cubicBezTo>
                        <a:pt x="55" y="38"/>
                        <a:pt x="55" y="38"/>
                        <a:pt x="55"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5" y="38"/>
                        <a:pt x="55" y="38"/>
                        <a:pt x="55" y="38"/>
                      </a:cubicBezTo>
                      <a:cubicBezTo>
                        <a:pt x="54" y="37"/>
                        <a:pt x="54" y="37"/>
                        <a:pt x="54" y="37"/>
                      </a:cubicBezTo>
                      <a:cubicBezTo>
                        <a:pt x="54" y="37"/>
                        <a:pt x="54" y="37"/>
                        <a:pt x="54" y="37"/>
                      </a:cubicBezTo>
                      <a:cubicBezTo>
                        <a:pt x="54" y="37"/>
                        <a:pt x="54" y="37"/>
                        <a:pt x="54" y="37"/>
                      </a:cubicBezTo>
                      <a:cubicBezTo>
                        <a:pt x="53" y="37"/>
                        <a:pt x="53" y="37"/>
                        <a:pt x="53" y="37"/>
                      </a:cubicBezTo>
                      <a:cubicBezTo>
                        <a:pt x="53" y="37"/>
                        <a:pt x="53" y="37"/>
                        <a:pt x="53" y="37"/>
                      </a:cubicBezTo>
                      <a:cubicBezTo>
                        <a:pt x="53" y="38"/>
                        <a:pt x="53" y="38"/>
                        <a:pt x="53" y="38"/>
                      </a:cubicBezTo>
                      <a:cubicBezTo>
                        <a:pt x="53" y="38"/>
                        <a:pt x="53" y="38"/>
                        <a:pt x="53" y="38"/>
                      </a:cubicBezTo>
                      <a:cubicBezTo>
                        <a:pt x="53" y="38"/>
                        <a:pt x="53" y="38"/>
                        <a:pt x="53" y="38"/>
                      </a:cubicBezTo>
                      <a:cubicBezTo>
                        <a:pt x="53" y="38"/>
                        <a:pt x="53" y="38"/>
                        <a:pt x="53" y="38"/>
                      </a:cubicBezTo>
                      <a:cubicBezTo>
                        <a:pt x="53" y="39"/>
                        <a:pt x="53" y="39"/>
                        <a:pt x="53" y="39"/>
                      </a:cubicBezTo>
                      <a:cubicBezTo>
                        <a:pt x="52" y="39"/>
                        <a:pt x="52" y="39"/>
                        <a:pt x="52" y="39"/>
                      </a:cubicBezTo>
                      <a:cubicBezTo>
                        <a:pt x="52" y="38"/>
                        <a:pt x="52" y="38"/>
                        <a:pt x="52" y="38"/>
                      </a:cubicBezTo>
                      <a:cubicBezTo>
                        <a:pt x="51" y="38"/>
                        <a:pt x="51" y="38"/>
                        <a:pt x="51" y="38"/>
                      </a:cubicBezTo>
                      <a:cubicBezTo>
                        <a:pt x="50" y="37"/>
                        <a:pt x="50" y="37"/>
                        <a:pt x="50" y="37"/>
                      </a:cubicBezTo>
                      <a:cubicBezTo>
                        <a:pt x="50" y="37"/>
                        <a:pt x="50" y="37"/>
                        <a:pt x="50" y="37"/>
                      </a:cubicBezTo>
                      <a:cubicBezTo>
                        <a:pt x="50" y="36"/>
                        <a:pt x="50" y="36"/>
                        <a:pt x="50" y="36"/>
                      </a:cubicBezTo>
                      <a:cubicBezTo>
                        <a:pt x="50" y="36"/>
                        <a:pt x="50" y="36"/>
                        <a:pt x="50" y="36"/>
                      </a:cubicBezTo>
                      <a:cubicBezTo>
                        <a:pt x="50" y="35"/>
                        <a:pt x="50" y="35"/>
                        <a:pt x="50" y="35"/>
                      </a:cubicBezTo>
                      <a:cubicBezTo>
                        <a:pt x="50" y="35"/>
                        <a:pt x="50" y="35"/>
                        <a:pt x="50" y="35"/>
                      </a:cubicBezTo>
                      <a:cubicBezTo>
                        <a:pt x="49" y="34"/>
                        <a:pt x="49" y="34"/>
                        <a:pt x="49" y="34"/>
                      </a:cubicBezTo>
                      <a:cubicBezTo>
                        <a:pt x="48" y="33"/>
                        <a:pt x="48" y="33"/>
                        <a:pt x="48" y="33"/>
                      </a:cubicBezTo>
                      <a:cubicBezTo>
                        <a:pt x="49" y="32"/>
                        <a:pt x="49" y="32"/>
                        <a:pt x="49" y="32"/>
                      </a:cubicBezTo>
                      <a:cubicBezTo>
                        <a:pt x="49" y="32"/>
                        <a:pt x="49" y="32"/>
                        <a:pt x="49" y="32"/>
                      </a:cubicBezTo>
                      <a:cubicBezTo>
                        <a:pt x="49" y="32"/>
                        <a:pt x="49" y="32"/>
                        <a:pt x="49" y="32"/>
                      </a:cubicBezTo>
                      <a:cubicBezTo>
                        <a:pt x="49" y="31"/>
                        <a:pt x="49" y="31"/>
                        <a:pt x="49" y="31"/>
                      </a:cubicBezTo>
                      <a:cubicBezTo>
                        <a:pt x="49" y="31"/>
                        <a:pt x="49" y="31"/>
                        <a:pt x="49" y="31"/>
                      </a:cubicBezTo>
                      <a:cubicBezTo>
                        <a:pt x="48" y="30"/>
                        <a:pt x="48" y="30"/>
                        <a:pt x="48" y="30"/>
                      </a:cubicBezTo>
                      <a:cubicBezTo>
                        <a:pt x="48" y="30"/>
                        <a:pt x="48" y="30"/>
                        <a:pt x="48" y="30"/>
                      </a:cubicBezTo>
                      <a:cubicBezTo>
                        <a:pt x="48" y="31"/>
                        <a:pt x="48" y="31"/>
                        <a:pt x="48" y="31"/>
                      </a:cubicBezTo>
                      <a:cubicBezTo>
                        <a:pt x="47" y="31"/>
                        <a:pt x="47" y="31"/>
                        <a:pt x="47" y="31"/>
                      </a:cubicBezTo>
                      <a:cubicBezTo>
                        <a:pt x="46" y="31"/>
                        <a:pt x="46" y="31"/>
                        <a:pt x="46" y="31"/>
                      </a:cubicBezTo>
                      <a:cubicBezTo>
                        <a:pt x="45" y="31"/>
                        <a:pt x="45" y="31"/>
                        <a:pt x="45" y="31"/>
                      </a:cubicBezTo>
                      <a:cubicBezTo>
                        <a:pt x="45" y="31"/>
                        <a:pt x="45" y="31"/>
                        <a:pt x="45" y="31"/>
                      </a:cubicBezTo>
                      <a:cubicBezTo>
                        <a:pt x="45" y="30"/>
                        <a:pt x="45" y="30"/>
                        <a:pt x="45"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3" y="30"/>
                        <a:pt x="43" y="30"/>
                        <a:pt x="43" y="30"/>
                      </a:cubicBezTo>
                      <a:cubicBezTo>
                        <a:pt x="43" y="29"/>
                        <a:pt x="43" y="29"/>
                        <a:pt x="43" y="29"/>
                      </a:cubicBezTo>
                      <a:cubicBezTo>
                        <a:pt x="42" y="29"/>
                        <a:pt x="42" y="29"/>
                        <a:pt x="42" y="29"/>
                      </a:cubicBezTo>
                      <a:cubicBezTo>
                        <a:pt x="43" y="28"/>
                        <a:pt x="43" y="28"/>
                        <a:pt x="43" y="28"/>
                      </a:cubicBezTo>
                      <a:cubicBezTo>
                        <a:pt x="43" y="28"/>
                        <a:pt x="43" y="28"/>
                        <a:pt x="43" y="28"/>
                      </a:cubicBezTo>
                      <a:cubicBezTo>
                        <a:pt x="43" y="28"/>
                        <a:pt x="43" y="28"/>
                        <a:pt x="43" y="28"/>
                      </a:cubicBezTo>
                      <a:cubicBezTo>
                        <a:pt x="43" y="27"/>
                        <a:pt x="43" y="27"/>
                        <a:pt x="43" y="27"/>
                      </a:cubicBezTo>
                      <a:cubicBezTo>
                        <a:pt x="42" y="27"/>
                        <a:pt x="42" y="27"/>
                        <a:pt x="42" y="27"/>
                      </a:cubicBezTo>
                      <a:cubicBezTo>
                        <a:pt x="42" y="27"/>
                        <a:pt x="42" y="27"/>
                        <a:pt x="42" y="27"/>
                      </a:cubicBezTo>
                      <a:cubicBezTo>
                        <a:pt x="42" y="26"/>
                        <a:pt x="42" y="26"/>
                        <a:pt x="42" y="26"/>
                      </a:cubicBezTo>
                      <a:cubicBezTo>
                        <a:pt x="42" y="26"/>
                        <a:pt x="42" y="26"/>
                        <a:pt x="42" y="26"/>
                      </a:cubicBezTo>
                      <a:cubicBezTo>
                        <a:pt x="42" y="26"/>
                        <a:pt x="42" y="26"/>
                        <a:pt x="42" y="26"/>
                      </a:cubicBezTo>
                      <a:cubicBezTo>
                        <a:pt x="42" y="26"/>
                        <a:pt x="42" y="26"/>
                        <a:pt x="42" y="26"/>
                      </a:cubicBezTo>
                      <a:cubicBezTo>
                        <a:pt x="42" y="25"/>
                        <a:pt x="42" y="25"/>
                        <a:pt x="42" y="25"/>
                      </a:cubicBezTo>
                      <a:cubicBezTo>
                        <a:pt x="42" y="25"/>
                        <a:pt x="42" y="25"/>
                        <a:pt x="42" y="25"/>
                      </a:cubicBezTo>
                      <a:cubicBezTo>
                        <a:pt x="42" y="25"/>
                        <a:pt x="42" y="25"/>
                        <a:pt x="42" y="25"/>
                      </a:cubicBezTo>
                      <a:cubicBezTo>
                        <a:pt x="42" y="25"/>
                        <a:pt x="42" y="25"/>
                        <a:pt x="42" y="25"/>
                      </a:cubicBezTo>
                      <a:cubicBezTo>
                        <a:pt x="40" y="18"/>
                        <a:pt x="37" y="11"/>
                        <a:pt x="35" y="4"/>
                      </a:cubicBezTo>
                      <a:cubicBezTo>
                        <a:pt x="35" y="4"/>
                        <a:pt x="35" y="4"/>
                        <a:pt x="35" y="4"/>
                      </a:cubicBezTo>
                      <a:cubicBezTo>
                        <a:pt x="35" y="3"/>
                        <a:pt x="35" y="3"/>
                        <a:pt x="35" y="3"/>
                      </a:cubicBezTo>
                      <a:cubicBezTo>
                        <a:pt x="34" y="3"/>
                        <a:pt x="34" y="3"/>
                        <a:pt x="34" y="3"/>
                      </a:cubicBezTo>
                      <a:cubicBezTo>
                        <a:pt x="34" y="3"/>
                        <a:pt x="34" y="3"/>
                        <a:pt x="34"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0" y="1"/>
                        <a:pt x="30" y="1"/>
                        <a:pt x="30" y="1"/>
                      </a:cubicBezTo>
                      <a:cubicBezTo>
                        <a:pt x="30" y="0"/>
                        <a:pt x="30" y="0"/>
                        <a:pt x="30" y="0"/>
                      </a:cubicBezTo>
                      <a:cubicBezTo>
                        <a:pt x="29" y="0"/>
                        <a:pt x="29" y="0"/>
                        <a:pt x="29" y="0"/>
                      </a:cubicBezTo>
                      <a:cubicBezTo>
                        <a:pt x="29" y="0"/>
                        <a:pt x="29" y="0"/>
                        <a:pt x="29" y="0"/>
                      </a:cubicBezTo>
                      <a:cubicBezTo>
                        <a:pt x="28" y="0"/>
                        <a:pt x="28" y="0"/>
                        <a:pt x="28" y="0"/>
                      </a:cubicBezTo>
                      <a:cubicBezTo>
                        <a:pt x="28" y="0"/>
                        <a:pt x="28" y="0"/>
                        <a:pt x="28" y="0"/>
                      </a:cubicBezTo>
                      <a:cubicBezTo>
                        <a:pt x="27" y="0"/>
                        <a:pt x="27" y="0"/>
                        <a:pt x="27" y="0"/>
                      </a:cubicBezTo>
                      <a:cubicBezTo>
                        <a:pt x="27" y="0"/>
                        <a:pt x="27" y="0"/>
                        <a:pt x="27" y="0"/>
                      </a:cubicBezTo>
                      <a:cubicBezTo>
                        <a:pt x="26" y="0"/>
                        <a:pt x="26" y="0"/>
                        <a:pt x="26" y="0"/>
                      </a:cubicBezTo>
                      <a:cubicBezTo>
                        <a:pt x="26" y="1"/>
                        <a:pt x="26" y="1"/>
                        <a:pt x="26" y="1"/>
                      </a:cubicBezTo>
                      <a:cubicBezTo>
                        <a:pt x="26" y="1"/>
                        <a:pt x="26" y="1"/>
                        <a:pt x="26" y="1"/>
                      </a:cubicBezTo>
                      <a:cubicBezTo>
                        <a:pt x="26" y="1"/>
                        <a:pt x="26" y="1"/>
                        <a:pt x="26" y="1"/>
                      </a:cubicBezTo>
                      <a:cubicBezTo>
                        <a:pt x="26" y="1"/>
                        <a:pt x="26" y="1"/>
                        <a:pt x="26" y="1"/>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3" y="3"/>
                        <a:pt x="23" y="3"/>
                        <a:pt x="23" y="3"/>
                      </a:cubicBezTo>
                      <a:cubicBezTo>
                        <a:pt x="23" y="3"/>
                        <a:pt x="23" y="3"/>
                        <a:pt x="23" y="3"/>
                      </a:cubicBezTo>
                      <a:cubicBezTo>
                        <a:pt x="23" y="3"/>
                        <a:pt x="23" y="3"/>
                        <a:pt x="23" y="3"/>
                      </a:cubicBezTo>
                      <a:cubicBezTo>
                        <a:pt x="23" y="3"/>
                        <a:pt x="23" y="3"/>
                        <a:pt x="23" y="3"/>
                      </a:cubicBezTo>
                      <a:cubicBezTo>
                        <a:pt x="23" y="4"/>
                        <a:pt x="23" y="4"/>
                        <a:pt x="23" y="4"/>
                      </a:cubicBezTo>
                      <a:cubicBezTo>
                        <a:pt x="22" y="4"/>
                        <a:pt x="22" y="4"/>
                        <a:pt x="22" y="4"/>
                      </a:cubicBezTo>
                      <a:cubicBezTo>
                        <a:pt x="21" y="4"/>
                        <a:pt x="21" y="4"/>
                        <a:pt x="21" y="4"/>
                      </a:cubicBezTo>
                      <a:cubicBezTo>
                        <a:pt x="20" y="5"/>
                        <a:pt x="20" y="5"/>
                        <a:pt x="20" y="5"/>
                      </a:cubicBezTo>
                      <a:cubicBezTo>
                        <a:pt x="20" y="6"/>
                        <a:pt x="20" y="6"/>
                        <a:pt x="20" y="6"/>
                      </a:cubicBezTo>
                      <a:cubicBezTo>
                        <a:pt x="18" y="5"/>
                        <a:pt x="18" y="5"/>
                        <a:pt x="18" y="5"/>
                      </a:cubicBezTo>
                      <a:cubicBezTo>
                        <a:pt x="17" y="5"/>
                        <a:pt x="17" y="5"/>
                        <a:pt x="17" y="5"/>
                      </a:cubicBezTo>
                      <a:cubicBezTo>
                        <a:pt x="17" y="4"/>
                        <a:pt x="17" y="4"/>
                        <a:pt x="17" y="4"/>
                      </a:cubicBezTo>
                      <a:cubicBezTo>
                        <a:pt x="17" y="3"/>
                        <a:pt x="17" y="3"/>
                        <a:pt x="17" y="3"/>
                      </a:cubicBezTo>
                      <a:cubicBezTo>
                        <a:pt x="17" y="2"/>
                        <a:pt x="17" y="2"/>
                        <a:pt x="17" y="2"/>
                      </a:cubicBezTo>
                      <a:cubicBezTo>
                        <a:pt x="16" y="2"/>
                        <a:pt x="16" y="2"/>
                        <a:pt x="16" y="2"/>
                      </a:cubicBezTo>
                      <a:cubicBezTo>
                        <a:pt x="16" y="1"/>
                        <a:pt x="16" y="1"/>
                        <a:pt x="16" y="1"/>
                      </a:cubicBezTo>
                      <a:cubicBezTo>
                        <a:pt x="14" y="2"/>
                        <a:pt x="14" y="2"/>
                        <a:pt x="14" y="2"/>
                      </a:cubicBezTo>
                      <a:cubicBezTo>
                        <a:pt x="14" y="2"/>
                        <a:pt x="14" y="2"/>
                        <a:pt x="14" y="2"/>
                      </a:cubicBezTo>
                      <a:cubicBezTo>
                        <a:pt x="14" y="2"/>
                        <a:pt x="14" y="2"/>
                        <a:pt x="14" y="2"/>
                      </a:cubicBezTo>
                      <a:cubicBezTo>
                        <a:pt x="13" y="2"/>
                        <a:pt x="13" y="2"/>
                        <a:pt x="13" y="2"/>
                      </a:cubicBezTo>
                      <a:cubicBezTo>
                        <a:pt x="12" y="8"/>
                        <a:pt x="10" y="14"/>
                        <a:pt x="8" y="19"/>
                      </a:cubicBezTo>
                      <a:cubicBezTo>
                        <a:pt x="8" y="20"/>
                        <a:pt x="8" y="20"/>
                        <a:pt x="8" y="20"/>
                      </a:cubicBezTo>
                      <a:cubicBezTo>
                        <a:pt x="8" y="22"/>
                        <a:pt x="8" y="23"/>
                        <a:pt x="8" y="24"/>
                      </a:cubicBezTo>
                      <a:cubicBezTo>
                        <a:pt x="8" y="25"/>
                        <a:pt x="8" y="25"/>
                        <a:pt x="8" y="25"/>
                      </a:cubicBezTo>
                      <a:cubicBezTo>
                        <a:pt x="8" y="26"/>
                        <a:pt x="8" y="26"/>
                        <a:pt x="8" y="26"/>
                      </a:cubicBezTo>
                      <a:cubicBezTo>
                        <a:pt x="7" y="26"/>
                        <a:pt x="7" y="26"/>
                        <a:pt x="7" y="26"/>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7" y="28"/>
                        <a:pt x="7" y="28"/>
                        <a:pt x="7" y="28"/>
                      </a:cubicBezTo>
                      <a:cubicBezTo>
                        <a:pt x="7" y="29"/>
                        <a:pt x="7" y="29"/>
                        <a:pt x="7" y="29"/>
                      </a:cubicBezTo>
                      <a:cubicBezTo>
                        <a:pt x="7" y="30"/>
                        <a:pt x="7" y="30"/>
                        <a:pt x="7" y="30"/>
                      </a:cubicBezTo>
                      <a:cubicBezTo>
                        <a:pt x="7" y="30"/>
                        <a:pt x="7" y="30"/>
                        <a:pt x="7" y="30"/>
                      </a:cubicBezTo>
                      <a:cubicBezTo>
                        <a:pt x="7" y="30"/>
                        <a:pt x="7" y="30"/>
                        <a:pt x="7" y="30"/>
                      </a:cubicBezTo>
                      <a:cubicBezTo>
                        <a:pt x="7" y="31"/>
                        <a:pt x="7" y="31"/>
                        <a:pt x="7" y="31"/>
                      </a:cubicBezTo>
                      <a:cubicBezTo>
                        <a:pt x="8" y="31"/>
                        <a:pt x="8" y="31"/>
                        <a:pt x="8" y="31"/>
                      </a:cubicBezTo>
                      <a:cubicBezTo>
                        <a:pt x="8" y="32"/>
                        <a:pt x="8" y="32"/>
                        <a:pt x="8"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4"/>
                        <a:pt x="7" y="34"/>
                        <a:pt x="7" y="34"/>
                      </a:cubicBezTo>
                      <a:cubicBezTo>
                        <a:pt x="7" y="34"/>
                        <a:pt x="7" y="34"/>
                        <a:pt x="7" y="34"/>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6"/>
                        <a:pt x="8" y="36"/>
                        <a:pt x="8" y="36"/>
                      </a:cubicBezTo>
                      <a:cubicBezTo>
                        <a:pt x="8" y="37"/>
                        <a:pt x="8" y="37"/>
                        <a:pt x="8" y="37"/>
                      </a:cubicBezTo>
                      <a:cubicBezTo>
                        <a:pt x="7" y="38"/>
                        <a:pt x="7" y="38"/>
                        <a:pt x="7" y="38"/>
                      </a:cubicBezTo>
                      <a:cubicBezTo>
                        <a:pt x="7" y="38"/>
                        <a:pt x="7" y="38"/>
                        <a:pt x="7" y="38"/>
                      </a:cubicBezTo>
                      <a:cubicBezTo>
                        <a:pt x="7" y="38"/>
                        <a:pt x="7" y="38"/>
                        <a:pt x="7" y="38"/>
                      </a:cubicBezTo>
                      <a:cubicBezTo>
                        <a:pt x="7" y="38"/>
                        <a:pt x="7" y="38"/>
                        <a:pt x="7" y="38"/>
                      </a:cubicBezTo>
                      <a:cubicBezTo>
                        <a:pt x="7" y="39"/>
                        <a:pt x="7" y="39"/>
                        <a:pt x="7" y="39"/>
                      </a:cubicBezTo>
                      <a:cubicBezTo>
                        <a:pt x="7" y="39"/>
                        <a:pt x="7" y="39"/>
                        <a:pt x="7" y="39"/>
                      </a:cubicBezTo>
                      <a:cubicBezTo>
                        <a:pt x="7" y="39"/>
                        <a:pt x="7" y="39"/>
                        <a:pt x="7" y="39"/>
                      </a:cubicBezTo>
                      <a:cubicBezTo>
                        <a:pt x="7" y="39"/>
                        <a:pt x="7" y="39"/>
                        <a:pt x="7" y="39"/>
                      </a:cubicBezTo>
                      <a:cubicBezTo>
                        <a:pt x="8" y="40"/>
                        <a:pt x="8" y="40"/>
                        <a:pt x="8" y="40"/>
                      </a:cubicBezTo>
                      <a:cubicBezTo>
                        <a:pt x="7" y="40"/>
                        <a:pt x="7" y="40"/>
                        <a:pt x="7" y="40"/>
                      </a:cubicBezTo>
                      <a:cubicBezTo>
                        <a:pt x="7" y="40"/>
                        <a:pt x="7" y="40"/>
                        <a:pt x="7" y="40"/>
                      </a:cubicBezTo>
                      <a:cubicBezTo>
                        <a:pt x="7" y="40"/>
                        <a:pt x="7" y="40"/>
                        <a:pt x="7" y="40"/>
                      </a:cubicBezTo>
                      <a:cubicBezTo>
                        <a:pt x="7" y="40"/>
                        <a:pt x="7" y="40"/>
                        <a:pt x="7" y="40"/>
                      </a:cubicBezTo>
                      <a:cubicBezTo>
                        <a:pt x="7" y="41"/>
                        <a:pt x="7" y="41"/>
                        <a:pt x="7" y="41"/>
                      </a:cubicBezTo>
                      <a:cubicBezTo>
                        <a:pt x="6" y="41"/>
                        <a:pt x="6" y="41"/>
                        <a:pt x="6" y="41"/>
                      </a:cubicBezTo>
                      <a:cubicBezTo>
                        <a:pt x="6" y="42"/>
                        <a:pt x="6" y="42"/>
                        <a:pt x="6" y="42"/>
                      </a:cubicBezTo>
                      <a:cubicBezTo>
                        <a:pt x="5" y="42"/>
                        <a:pt x="5" y="42"/>
                        <a:pt x="5" y="42"/>
                      </a:cubicBezTo>
                      <a:cubicBezTo>
                        <a:pt x="5" y="44"/>
                        <a:pt x="5" y="44"/>
                        <a:pt x="5" y="44"/>
                      </a:cubicBezTo>
                      <a:cubicBezTo>
                        <a:pt x="4" y="45"/>
                        <a:pt x="4" y="45"/>
                        <a:pt x="4" y="45"/>
                      </a:cubicBezTo>
                      <a:cubicBezTo>
                        <a:pt x="4" y="46"/>
                        <a:pt x="4" y="46"/>
                        <a:pt x="4" y="46"/>
                      </a:cubicBezTo>
                      <a:cubicBezTo>
                        <a:pt x="5" y="46"/>
                        <a:pt x="5" y="46"/>
                        <a:pt x="5" y="46"/>
                      </a:cubicBezTo>
                      <a:cubicBezTo>
                        <a:pt x="5" y="46"/>
                        <a:pt x="5" y="46"/>
                        <a:pt x="5" y="46"/>
                      </a:cubicBezTo>
                      <a:cubicBezTo>
                        <a:pt x="5" y="46"/>
                        <a:pt x="5" y="46"/>
                        <a:pt x="5" y="46"/>
                      </a:cubicBezTo>
                      <a:cubicBezTo>
                        <a:pt x="6" y="46"/>
                        <a:pt x="6" y="46"/>
                        <a:pt x="6" y="46"/>
                      </a:cubicBezTo>
                      <a:cubicBezTo>
                        <a:pt x="6" y="47"/>
                        <a:pt x="6" y="47"/>
                        <a:pt x="6" y="47"/>
                      </a:cubicBezTo>
                      <a:cubicBezTo>
                        <a:pt x="6" y="47"/>
                        <a:pt x="6" y="47"/>
                        <a:pt x="6" y="47"/>
                      </a:cubicBezTo>
                      <a:cubicBezTo>
                        <a:pt x="6" y="47"/>
                        <a:pt x="6" y="47"/>
                        <a:pt x="6" y="47"/>
                      </a:cubicBezTo>
                      <a:cubicBezTo>
                        <a:pt x="5" y="47"/>
                        <a:pt x="5" y="47"/>
                        <a:pt x="5" y="47"/>
                      </a:cubicBezTo>
                      <a:cubicBezTo>
                        <a:pt x="5" y="47"/>
                        <a:pt x="5" y="47"/>
                        <a:pt x="5" y="47"/>
                      </a:cubicBezTo>
                      <a:cubicBezTo>
                        <a:pt x="4" y="47"/>
                        <a:pt x="4" y="47"/>
                        <a:pt x="4" y="47"/>
                      </a:cubicBezTo>
                      <a:cubicBezTo>
                        <a:pt x="4" y="47"/>
                        <a:pt x="4" y="47"/>
                        <a:pt x="4" y="47"/>
                      </a:cubicBezTo>
                      <a:cubicBezTo>
                        <a:pt x="4" y="47"/>
                        <a:pt x="4" y="47"/>
                        <a:pt x="4" y="47"/>
                      </a:cubicBezTo>
                      <a:cubicBezTo>
                        <a:pt x="4" y="47"/>
                        <a:pt x="4" y="47"/>
                        <a:pt x="4" y="47"/>
                      </a:cubicBezTo>
                      <a:cubicBezTo>
                        <a:pt x="3" y="47"/>
                        <a:pt x="3" y="47"/>
                        <a:pt x="3" y="47"/>
                      </a:cubicBezTo>
                      <a:cubicBezTo>
                        <a:pt x="3" y="48"/>
                        <a:pt x="3" y="48"/>
                        <a:pt x="3" y="48"/>
                      </a:cubicBezTo>
                      <a:cubicBezTo>
                        <a:pt x="4" y="48"/>
                        <a:pt x="4" y="48"/>
                        <a:pt x="4" y="48"/>
                      </a:cubicBezTo>
                      <a:cubicBezTo>
                        <a:pt x="4" y="49"/>
                        <a:pt x="4" y="49"/>
                        <a:pt x="4" y="49"/>
                      </a:cubicBezTo>
                      <a:cubicBezTo>
                        <a:pt x="4" y="49"/>
                        <a:pt x="4" y="49"/>
                        <a:pt x="4" y="49"/>
                      </a:cubicBezTo>
                      <a:cubicBezTo>
                        <a:pt x="4" y="50"/>
                        <a:pt x="4" y="50"/>
                        <a:pt x="4" y="50"/>
                      </a:cubicBezTo>
                      <a:cubicBezTo>
                        <a:pt x="4" y="50"/>
                        <a:pt x="4" y="50"/>
                        <a:pt x="4" y="50"/>
                      </a:cubicBezTo>
                      <a:cubicBezTo>
                        <a:pt x="4" y="50"/>
                        <a:pt x="4" y="50"/>
                        <a:pt x="4" y="50"/>
                      </a:cubicBezTo>
                      <a:cubicBezTo>
                        <a:pt x="4" y="50"/>
                        <a:pt x="4" y="50"/>
                        <a:pt x="4" y="50"/>
                      </a:cubicBezTo>
                      <a:cubicBezTo>
                        <a:pt x="4" y="51"/>
                        <a:pt x="4" y="51"/>
                        <a:pt x="4" y="51"/>
                      </a:cubicBezTo>
                      <a:cubicBezTo>
                        <a:pt x="4" y="51"/>
                        <a:pt x="4" y="51"/>
                        <a:pt x="4" y="51"/>
                      </a:cubicBezTo>
                      <a:cubicBezTo>
                        <a:pt x="4" y="51"/>
                        <a:pt x="4" y="51"/>
                        <a:pt x="4" y="51"/>
                      </a:cubicBezTo>
                      <a:cubicBezTo>
                        <a:pt x="3" y="51"/>
                        <a:pt x="3" y="51"/>
                        <a:pt x="3" y="51"/>
                      </a:cubicBezTo>
                      <a:cubicBezTo>
                        <a:pt x="2" y="49"/>
                        <a:pt x="2" y="49"/>
                        <a:pt x="2" y="49"/>
                      </a:cubicBezTo>
                      <a:cubicBezTo>
                        <a:pt x="2" y="49"/>
                        <a:pt x="2" y="49"/>
                        <a:pt x="2" y="49"/>
                      </a:cubicBezTo>
                      <a:cubicBezTo>
                        <a:pt x="2" y="49"/>
                        <a:pt x="2" y="49"/>
                        <a:pt x="2" y="49"/>
                      </a:cubicBezTo>
                      <a:cubicBezTo>
                        <a:pt x="1" y="49"/>
                        <a:pt x="1" y="49"/>
                        <a:pt x="1" y="49"/>
                      </a:cubicBezTo>
                      <a:cubicBezTo>
                        <a:pt x="1" y="50"/>
                        <a:pt x="1" y="50"/>
                        <a:pt x="1" y="50"/>
                      </a:cubicBezTo>
                      <a:cubicBezTo>
                        <a:pt x="1" y="50"/>
                        <a:pt x="1" y="50"/>
                        <a:pt x="1" y="50"/>
                      </a:cubicBezTo>
                      <a:cubicBezTo>
                        <a:pt x="1" y="50"/>
                        <a:pt x="1" y="50"/>
                        <a:pt x="1" y="50"/>
                      </a:cubicBezTo>
                      <a:cubicBezTo>
                        <a:pt x="1" y="50"/>
                        <a:pt x="1" y="50"/>
                        <a:pt x="1" y="50"/>
                      </a:cubicBezTo>
                      <a:cubicBezTo>
                        <a:pt x="0" y="50"/>
                        <a:pt x="0" y="50"/>
                        <a:pt x="0" y="50"/>
                      </a:cubicBezTo>
                      <a:cubicBezTo>
                        <a:pt x="4" y="62"/>
                        <a:pt x="8" y="73"/>
                        <a:pt x="11" y="84"/>
                      </a:cubicBezTo>
                      <a:cubicBezTo>
                        <a:pt x="11" y="84"/>
                        <a:pt x="11" y="84"/>
                        <a:pt x="11" y="84"/>
                      </a:cubicBezTo>
                      <a:cubicBezTo>
                        <a:pt x="11" y="85"/>
                        <a:pt x="11" y="85"/>
                        <a:pt x="11" y="85"/>
                      </a:cubicBezTo>
                      <a:cubicBezTo>
                        <a:pt x="12" y="85"/>
                        <a:pt x="12" y="85"/>
                        <a:pt x="12" y="85"/>
                      </a:cubicBezTo>
                      <a:cubicBezTo>
                        <a:pt x="12" y="85"/>
                        <a:pt x="12" y="85"/>
                        <a:pt x="12" y="85"/>
                      </a:cubicBezTo>
                      <a:cubicBezTo>
                        <a:pt x="12" y="85"/>
                        <a:pt x="12" y="85"/>
                        <a:pt x="12" y="85"/>
                      </a:cubicBezTo>
                      <a:cubicBezTo>
                        <a:pt x="12" y="85"/>
                        <a:pt x="12" y="85"/>
                        <a:pt x="12" y="85"/>
                      </a:cubicBezTo>
                      <a:cubicBezTo>
                        <a:pt x="12" y="86"/>
                        <a:pt x="12" y="86"/>
                        <a:pt x="12" y="86"/>
                      </a:cubicBezTo>
                      <a:cubicBezTo>
                        <a:pt x="12" y="86"/>
                        <a:pt x="12" y="86"/>
                        <a:pt x="12" y="86"/>
                      </a:cubicBezTo>
                      <a:cubicBezTo>
                        <a:pt x="12" y="86"/>
                        <a:pt x="12" y="86"/>
                        <a:pt x="12" y="86"/>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2" y="87"/>
                        <a:pt x="12" y="87"/>
                        <a:pt x="12" y="87"/>
                      </a:cubicBezTo>
                      <a:cubicBezTo>
                        <a:pt x="13" y="88"/>
                        <a:pt x="13" y="88"/>
                        <a:pt x="13" y="88"/>
                      </a:cubicBezTo>
                      <a:cubicBezTo>
                        <a:pt x="13" y="88"/>
                        <a:pt x="14" y="89"/>
                        <a:pt x="14" y="89"/>
                      </a:cubicBezTo>
                      <a:cubicBezTo>
                        <a:pt x="15" y="89"/>
                        <a:pt x="15" y="89"/>
                        <a:pt x="15" y="89"/>
                      </a:cubicBezTo>
                      <a:cubicBezTo>
                        <a:pt x="15" y="89"/>
                        <a:pt x="15" y="89"/>
                        <a:pt x="15" y="89"/>
                      </a:cubicBezTo>
                      <a:cubicBezTo>
                        <a:pt x="15" y="89"/>
                        <a:pt x="15" y="89"/>
                        <a:pt x="15" y="89"/>
                      </a:cubicBezTo>
                      <a:cubicBezTo>
                        <a:pt x="15" y="90"/>
                        <a:pt x="15" y="90"/>
                        <a:pt x="15" y="90"/>
                      </a:cubicBezTo>
                      <a:cubicBezTo>
                        <a:pt x="15" y="90"/>
                        <a:pt x="15" y="90"/>
                        <a:pt x="15" y="90"/>
                      </a:cubicBezTo>
                      <a:cubicBezTo>
                        <a:pt x="15" y="90"/>
                        <a:pt x="15" y="90"/>
                        <a:pt x="15" y="90"/>
                      </a:cubicBezTo>
                      <a:cubicBezTo>
                        <a:pt x="15" y="91"/>
                        <a:pt x="15" y="91"/>
                        <a:pt x="15" y="91"/>
                      </a:cubicBezTo>
                      <a:cubicBezTo>
                        <a:pt x="15" y="91"/>
                        <a:pt x="15" y="91"/>
                        <a:pt x="15" y="91"/>
                      </a:cubicBezTo>
                      <a:cubicBezTo>
                        <a:pt x="15" y="91"/>
                        <a:pt x="15" y="91"/>
                        <a:pt x="15" y="91"/>
                      </a:cubicBezTo>
                      <a:cubicBezTo>
                        <a:pt x="16" y="91"/>
                        <a:pt x="16" y="91"/>
                        <a:pt x="16" y="91"/>
                      </a:cubicBezTo>
                      <a:cubicBezTo>
                        <a:pt x="16" y="92"/>
                        <a:pt x="16" y="92"/>
                        <a:pt x="17" y="92"/>
                      </a:cubicBezTo>
                      <a:cubicBezTo>
                        <a:pt x="17" y="92"/>
                        <a:pt x="17" y="92"/>
                        <a:pt x="17" y="91"/>
                      </a:cubicBezTo>
                      <a:cubicBezTo>
                        <a:pt x="17" y="91"/>
                        <a:pt x="17" y="91"/>
                        <a:pt x="17" y="91"/>
                      </a:cubicBezTo>
                      <a:cubicBezTo>
                        <a:pt x="17" y="91"/>
                        <a:pt x="17" y="91"/>
                        <a:pt x="17" y="91"/>
                      </a:cubicBezTo>
                      <a:cubicBezTo>
                        <a:pt x="17" y="91"/>
                        <a:pt x="17" y="91"/>
                        <a:pt x="17" y="91"/>
                      </a:cubicBezTo>
                      <a:cubicBezTo>
                        <a:pt x="18" y="92"/>
                        <a:pt x="18" y="92"/>
                        <a:pt x="18" y="92"/>
                      </a:cubicBezTo>
                      <a:cubicBezTo>
                        <a:pt x="18" y="92"/>
                        <a:pt x="18" y="92"/>
                        <a:pt x="18" y="92"/>
                      </a:cubicBezTo>
                      <a:cubicBezTo>
                        <a:pt x="18" y="92"/>
                        <a:pt x="18" y="92"/>
                        <a:pt x="18" y="92"/>
                      </a:cubicBezTo>
                      <a:cubicBezTo>
                        <a:pt x="18" y="90"/>
                        <a:pt x="18" y="90"/>
                        <a:pt x="18" y="90"/>
                      </a:cubicBezTo>
                      <a:cubicBezTo>
                        <a:pt x="18" y="90"/>
                        <a:pt x="18" y="90"/>
                        <a:pt x="18" y="90"/>
                      </a:cubicBezTo>
                      <a:cubicBezTo>
                        <a:pt x="18" y="90"/>
                        <a:pt x="18" y="90"/>
                        <a:pt x="18" y="90"/>
                      </a:cubicBezTo>
                      <a:cubicBezTo>
                        <a:pt x="19" y="89"/>
                        <a:pt x="19" y="89"/>
                        <a:pt x="19" y="89"/>
                      </a:cubicBezTo>
                      <a:cubicBezTo>
                        <a:pt x="18" y="89"/>
                        <a:pt x="18" y="89"/>
                        <a:pt x="18" y="89"/>
                      </a:cubicBezTo>
                      <a:cubicBezTo>
                        <a:pt x="18" y="89"/>
                        <a:pt x="18" y="89"/>
                        <a:pt x="18" y="89"/>
                      </a:cubicBezTo>
                      <a:cubicBezTo>
                        <a:pt x="19" y="89"/>
                        <a:pt x="19" y="89"/>
                        <a:pt x="19" y="89"/>
                      </a:cubicBezTo>
                      <a:cubicBezTo>
                        <a:pt x="18" y="88"/>
                        <a:pt x="18" y="88"/>
                        <a:pt x="18" y="88"/>
                      </a:cubicBezTo>
                      <a:cubicBezTo>
                        <a:pt x="18" y="88"/>
                        <a:pt x="18" y="88"/>
                        <a:pt x="18" y="88"/>
                      </a:cubicBezTo>
                      <a:cubicBezTo>
                        <a:pt x="18" y="87"/>
                        <a:pt x="18" y="87"/>
                        <a:pt x="18" y="87"/>
                      </a:cubicBezTo>
                      <a:cubicBezTo>
                        <a:pt x="18" y="87"/>
                        <a:pt x="18" y="87"/>
                        <a:pt x="18" y="87"/>
                      </a:cubicBezTo>
                      <a:cubicBezTo>
                        <a:pt x="19" y="87"/>
                        <a:pt x="19" y="87"/>
                        <a:pt x="19" y="87"/>
                      </a:cubicBezTo>
                      <a:cubicBezTo>
                        <a:pt x="19" y="86"/>
                        <a:pt x="19" y="86"/>
                        <a:pt x="19" y="86"/>
                      </a:cubicBezTo>
                      <a:cubicBezTo>
                        <a:pt x="19" y="86"/>
                        <a:pt x="19" y="86"/>
                        <a:pt x="19" y="86"/>
                      </a:cubicBezTo>
                      <a:cubicBezTo>
                        <a:pt x="19" y="86"/>
                        <a:pt x="19" y="86"/>
                        <a:pt x="19" y="86"/>
                      </a:cubicBezTo>
                      <a:cubicBezTo>
                        <a:pt x="19" y="86"/>
                        <a:pt x="19" y="86"/>
                        <a:pt x="19" y="86"/>
                      </a:cubicBezTo>
                      <a:cubicBezTo>
                        <a:pt x="20" y="86"/>
                        <a:pt x="20" y="86"/>
                        <a:pt x="20" y="86"/>
                      </a:cubicBezTo>
                      <a:cubicBezTo>
                        <a:pt x="20" y="85"/>
                        <a:pt x="20" y="85"/>
                        <a:pt x="20" y="85"/>
                      </a:cubicBezTo>
                      <a:cubicBezTo>
                        <a:pt x="20" y="85"/>
                        <a:pt x="20" y="85"/>
                        <a:pt x="20" y="85"/>
                      </a:cubicBezTo>
                      <a:cubicBezTo>
                        <a:pt x="20" y="85"/>
                        <a:pt x="20" y="85"/>
                        <a:pt x="20" y="85"/>
                      </a:cubicBezTo>
                      <a:cubicBezTo>
                        <a:pt x="20" y="85"/>
                        <a:pt x="20" y="85"/>
                        <a:pt x="20" y="85"/>
                      </a:cubicBezTo>
                      <a:cubicBezTo>
                        <a:pt x="20" y="85"/>
                        <a:pt x="20" y="85"/>
                        <a:pt x="20" y="85"/>
                      </a:cubicBezTo>
                      <a:cubicBezTo>
                        <a:pt x="20" y="85"/>
                        <a:pt x="20" y="85"/>
                        <a:pt x="20" y="85"/>
                      </a:cubicBezTo>
                      <a:cubicBezTo>
                        <a:pt x="20" y="84"/>
                        <a:pt x="20" y="84"/>
                        <a:pt x="20" y="84"/>
                      </a:cubicBezTo>
                      <a:cubicBezTo>
                        <a:pt x="20" y="84"/>
                        <a:pt x="20" y="84"/>
                        <a:pt x="20" y="84"/>
                      </a:cubicBezTo>
                      <a:cubicBezTo>
                        <a:pt x="21" y="84"/>
                        <a:pt x="21" y="84"/>
                        <a:pt x="21" y="84"/>
                      </a:cubicBezTo>
                      <a:cubicBezTo>
                        <a:pt x="21" y="84"/>
                        <a:pt x="21" y="84"/>
                        <a:pt x="21" y="84"/>
                      </a:cubicBezTo>
                      <a:cubicBezTo>
                        <a:pt x="21" y="83"/>
                        <a:pt x="21" y="83"/>
                        <a:pt x="21" y="83"/>
                      </a:cubicBezTo>
                      <a:cubicBezTo>
                        <a:pt x="21" y="83"/>
                        <a:pt x="21" y="83"/>
                        <a:pt x="21" y="83"/>
                      </a:cubicBezTo>
                      <a:cubicBezTo>
                        <a:pt x="21" y="83"/>
                        <a:pt x="21" y="83"/>
                        <a:pt x="21" y="83"/>
                      </a:cubicBezTo>
                      <a:cubicBezTo>
                        <a:pt x="20" y="83"/>
                        <a:pt x="20" y="83"/>
                        <a:pt x="20" y="83"/>
                      </a:cubicBezTo>
                      <a:cubicBezTo>
                        <a:pt x="20" y="84"/>
                        <a:pt x="20" y="84"/>
                        <a:pt x="20" y="84"/>
                      </a:cubicBezTo>
                      <a:cubicBezTo>
                        <a:pt x="20" y="83"/>
                        <a:pt x="20" y="83"/>
                        <a:pt x="20" y="83"/>
                      </a:cubicBezTo>
                      <a:cubicBezTo>
                        <a:pt x="20" y="83"/>
                        <a:pt x="20" y="83"/>
                        <a:pt x="20" y="83"/>
                      </a:cubicBezTo>
                      <a:cubicBezTo>
                        <a:pt x="20" y="83"/>
                        <a:pt x="20" y="83"/>
                        <a:pt x="20" y="83"/>
                      </a:cubicBezTo>
                      <a:cubicBezTo>
                        <a:pt x="20" y="82"/>
                        <a:pt x="20" y="82"/>
                        <a:pt x="20" y="82"/>
                      </a:cubicBezTo>
                      <a:cubicBezTo>
                        <a:pt x="20" y="82"/>
                        <a:pt x="20" y="82"/>
                        <a:pt x="20" y="82"/>
                      </a:cubicBezTo>
                      <a:cubicBezTo>
                        <a:pt x="20" y="82"/>
                        <a:pt x="20" y="82"/>
                        <a:pt x="20" y="82"/>
                      </a:cubicBezTo>
                      <a:cubicBezTo>
                        <a:pt x="20" y="82"/>
                        <a:pt x="20" y="82"/>
                        <a:pt x="20" y="82"/>
                      </a:cubicBezTo>
                      <a:cubicBezTo>
                        <a:pt x="21" y="82"/>
                        <a:pt x="21" y="82"/>
                        <a:pt x="21" y="82"/>
                      </a:cubicBezTo>
                      <a:cubicBezTo>
                        <a:pt x="21" y="82"/>
                        <a:pt x="21" y="82"/>
                        <a:pt x="21" y="82"/>
                      </a:cubicBezTo>
                      <a:cubicBezTo>
                        <a:pt x="21" y="81"/>
                        <a:pt x="21" y="81"/>
                        <a:pt x="21" y="81"/>
                      </a:cubicBezTo>
                      <a:cubicBezTo>
                        <a:pt x="21" y="81"/>
                        <a:pt x="21" y="81"/>
                        <a:pt x="21" y="81"/>
                      </a:cubicBezTo>
                      <a:cubicBezTo>
                        <a:pt x="21" y="81"/>
                        <a:pt x="21" y="81"/>
                        <a:pt x="21" y="81"/>
                      </a:cubicBezTo>
                      <a:cubicBezTo>
                        <a:pt x="21" y="81"/>
                        <a:pt x="21" y="81"/>
                        <a:pt x="21" y="81"/>
                      </a:cubicBezTo>
                      <a:cubicBezTo>
                        <a:pt x="21" y="81"/>
                        <a:pt x="21" y="81"/>
                        <a:pt x="21" y="81"/>
                      </a:cubicBezTo>
                      <a:cubicBezTo>
                        <a:pt x="22" y="81"/>
                        <a:pt x="22" y="81"/>
                        <a:pt x="22" y="81"/>
                      </a:cubicBezTo>
                      <a:cubicBezTo>
                        <a:pt x="22" y="81"/>
                        <a:pt x="22" y="81"/>
                        <a:pt x="22" y="81"/>
                      </a:cubicBezTo>
                      <a:cubicBezTo>
                        <a:pt x="22" y="81"/>
                        <a:pt x="22" y="81"/>
                        <a:pt x="22" y="81"/>
                      </a:cubicBezTo>
                      <a:cubicBezTo>
                        <a:pt x="22" y="80"/>
                        <a:pt x="22" y="80"/>
                        <a:pt x="22" y="80"/>
                      </a:cubicBezTo>
                      <a:cubicBezTo>
                        <a:pt x="22" y="80"/>
                        <a:pt x="22" y="80"/>
                        <a:pt x="22" y="80"/>
                      </a:cubicBezTo>
                      <a:cubicBezTo>
                        <a:pt x="21" y="79"/>
                        <a:pt x="21" y="79"/>
                        <a:pt x="21" y="79"/>
                      </a:cubicBezTo>
                      <a:cubicBezTo>
                        <a:pt x="21" y="79"/>
                        <a:pt x="21" y="79"/>
                        <a:pt x="21" y="79"/>
                      </a:cubicBezTo>
                      <a:cubicBezTo>
                        <a:pt x="21" y="80"/>
                        <a:pt x="21" y="80"/>
                        <a:pt x="21" y="80"/>
                      </a:cubicBezTo>
                      <a:cubicBezTo>
                        <a:pt x="20" y="80"/>
                        <a:pt x="20" y="80"/>
                        <a:pt x="20" y="80"/>
                      </a:cubicBezTo>
                      <a:cubicBezTo>
                        <a:pt x="20" y="79"/>
                        <a:pt x="20" y="79"/>
                        <a:pt x="20" y="79"/>
                      </a:cubicBezTo>
                      <a:cubicBezTo>
                        <a:pt x="21" y="79"/>
                        <a:pt x="21" y="79"/>
                        <a:pt x="21" y="79"/>
                      </a:cubicBezTo>
                      <a:cubicBezTo>
                        <a:pt x="21" y="79"/>
                        <a:pt x="21" y="79"/>
                        <a:pt x="21" y="79"/>
                      </a:cubicBezTo>
                      <a:cubicBezTo>
                        <a:pt x="21" y="79"/>
                        <a:pt x="21" y="79"/>
                        <a:pt x="21" y="79"/>
                      </a:cubicBezTo>
                      <a:cubicBezTo>
                        <a:pt x="21" y="79"/>
                        <a:pt x="21" y="79"/>
                        <a:pt x="21" y="79"/>
                      </a:cubicBezTo>
                      <a:cubicBezTo>
                        <a:pt x="21" y="79"/>
                        <a:pt x="21" y="79"/>
                        <a:pt x="21" y="79"/>
                      </a:cubicBezTo>
                      <a:cubicBezTo>
                        <a:pt x="21" y="78"/>
                        <a:pt x="21" y="78"/>
                        <a:pt x="21" y="78"/>
                      </a:cubicBezTo>
                      <a:cubicBezTo>
                        <a:pt x="21" y="78"/>
                        <a:pt x="21" y="78"/>
                        <a:pt x="21" y="78"/>
                      </a:cubicBezTo>
                      <a:cubicBezTo>
                        <a:pt x="21" y="77"/>
                        <a:pt x="21" y="77"/>
                        <a:pt x="21" y="77"/>
                      </a:cubicBezTo>
                      <a:cubicBezTo>
                        <a:pt x="21" y="77"/>
                        <a:pt x="21" y="77"/>
                        <a:pt x="21" y="77"/>
                      </a:cubicBezTo>
                      <a:cubicBezTo>
                        <a:pt x="22" y="76"/>
                        <a:pt x="22" y="76"/>
                        <a:pt x="22" y="76"/>
                      </a:cubicBezTo>
                      <a:cubicBezTo>
                        <a:pt x="22" y="76"/>
                        <a:pt x="22" y="76"/>
                        <a:pt x="22" y="76"/>
                      </a:cubicBezTo>
                      <a:cubicBezTo>
                        <a:pt x="22" y="76"/>
                        <a:pt x="22" y="76"/>
                        <a:pt x="22" y="76"/>
                      </a:cubicBezTo>
                      <a:cubicBezTo>
                        <a:pt x="22" y="75"/>
                        <a:pt x="22" y="75"/>
                        <a:pt x="22" y="75"/>
                      </a:cubicBezTo>
                      <a:cubicBezTo>
                        <a:pt x="23" y="75"/>
                        <a:pt x="23" y="75"/>
                        <a:pt x="23" y="75"/>
                      </a:cubicBezTo>
                      <a:cubicBezTo>
                        <a:pt x="23" y="75"/>
                        <a:pt x="23" y="75"/>
                        <a:pt x="23" y="75"/>
                      </a:cubicBezTo>
                      <a:cubicBezTo>
                        <a:pt x="23" y="75"/>
                        <a:pt x="23" y="75"/>
                        <a:pt x="23" y="75"/>
                      </a:cubicBezTo>
                      <a:cubicBezTo>
                        <a:pt x="23" y="74"/>
                        <a:pt x="23" y="74"/>
                        <a:pt x="23" y="74"/>
                      </a:cubicBezTo>
                      <a:cubicBezTo>
                        <a:pt x="23" y="74"/>
                        <a:pt x="23" y="74"/>
                        <a:pt x="23" y="74"/>
                      </a:cubicBezTo>
                      <a:cubicBezTo>
                        <a:pt x="23" y="74"/>
                        <a:pt x="23" y="74"/>
                        <a:pt x="23" y="74"/>
                      </a:cubicBezTo>
                      <a:cubicBezTo>
                        <a:pt x="23" y="74"/>
                        <a:pt x="23" y="74"/>
                        <a:pt x="23" y="74"/>
                      </a:cubicBezTo>
                      <a:cubicBezTo>
                        <a:pt x="23" y="75"/>
                        <a:pt x="23" y="75"/>
                        <a:pt x="23" y="75"/>
                      </a:cubicBezTo>
                      <a:cubicBezTo>
                        <a:pt x="23" y="75"/>
                        <a:pt x="23" y="75"/>
                        <a:pt x="23" y="75"/>
                      </a:cubicBezTo>
                      <a:cubicBezTo>
                        <a:pt x="23" y="75"/>
                        <a:pt x="23" y="75"/>
                        <a:pt x="23" y="75"/>
                      </a:cubicBezTo>
                      <a:cubicBezTo>
                        <a:pt x="23" y="75"/>
                        <a:pt x="23" y="75"/>
                        <a:pt x="23" y="75"/>
                      </a:cubicBezTo>
                      <a:cubicBezTo>
                        <a:pt x="24" y="74"/>
                        <a:pt x="24" y="74"/>
                        <a:pt x="24" y="74"/>
                      </a:cubicBezTo>
                      <a:cubicBezTo>
                        <a:pt x="24" y="74"/>
                        <a:pt x="24" y="74"/>
                        <a:pt x="24" y="74"/>
                      </a:cubicBezTo>
                      <a:cubicBezTo>
                        <a:pt x="24" y="75"/>
                        <a:pt x="24" y="75"/>
                        <a:pt x="24" y="75"/>
                      </a:cubicBezTo>
                      <a:cubicBezTo>
                        <a:pt x="23" y="76"/>
                        <a:pt x="23" y="76"/>
                        <a:pt x="23" y="76"/>
                      </a:cubicBezTo>
                      <a:cubicBezTo>
                        <a:pt x="23" y="77"/>
                        <a:pt x="23" y="77"/>
                        <a:pt x="23" y="77"/>
                      </a:cubicBezTo>
                      <a:cubicBezTo>
                        <a:pt x="24" y="77"/>
                        <a:pt x="24" y="77"/>
                        <a:pt x="24" y="77"/>
                      </a:cubicBezTo>
                      <a:cubicBezTo>
                        <a:pt x="24" y="76"/>
                        <a:pt x="24" y="76"/>
                        <a:pt x="24" y="76"/>
                      </a:cubicBezTo>
                      <a:cubicBezTo>
                        <a:pt x="24" y="76"/>
                        <a:pt x="24" y="76"/>
                        <a:pt x="24" y="76"/>
                      </a:cubicBezTo>
                      <a:cubicBezTo>
                        <a:pt x="24" y="76"/>
                        <a:pt x="24" y="76"/>
                        <a:pt x="24" y="76"/>
                      </a:cubicBezTo>
                      <a:cubicBezTo>
                        <a:pt x="24" y="75"/>
                        <a:pt x="24" y="75"/>
                        <a:pt x="24" y="75"/>
                      </a:cubicBezTo>
                      <a:cubicBezTo>
                        <a:pt x="24" y="75"/>
                        <a:pt x="24" y="75"/>
                        <a:pt x="24" y="75"/>
                      </a:cubicBezTo>
                      <a:cubicBezTo>
                        <a:pt x="24" y="74"/>
                        <a:pt x="24" y="74"/>
                        <a:pt x="24" y="74"/>
                      </a:cubicBezTo>
                      <a:cubicBezTo>
                        <a:pt x="24" y="74"/>
                        <a:pt x="24" y="74"/>
                        <a:pt x="24" y="74"/>
                      </a:cubicBezTo>
                      <a:cubicBezTo>
                        <a:pt x="24" y="75"/>
                        <a:pt x="24" y="75"/>
                        <a:pt x="24" y="75"/>
                      </a:cubicBezTo>
                      <a:cubicBezTo>
                        <a:pt x="24" y="77"/>
                        <a:pt x="24" y="77"/>
                        <a:pt x="24" y="77"/>
                      </a:cubicBezTo>
                      <a:cubicBezTo>
                        <a:pt x="24" y="77"/>
                        <a:pt x="24" y="77"/>
                        <a:pt x="24" y="77"/>
                      </a:cubicBezTo>
                      <a:cubicBezTo>
                        <a:pt x="24" y="77"/>
                        <a:pt x="24" y="77"/>
                        <a:pt x="24" y="77"/>
                      </a:cubicBezTo>
                      <a:cubicBezTo>
                        <a:pt x="24" y="77"/>
                        <a:pt x="24" y="77"/>
                        <a:pt x="24" y="77"/>
                      </a:cubicBezTo>
                      <a:cubicBezTo>
                        <a:pt x="24" y="76"/>
                        <a:pt x="24" y="76"/>
                        <a:pt x="24" y="76"/>
                      </a:cubicBezTo>
                      <a:cubicBezTo>
                        <a:pt x="24" y="76"/>
                        <a:pt x="24" y="76"/>
                        <a:pt x="24" y="76"/>
                      </a:cubicBezTo>
                      <a:cubicBezTo>
                        <a:pt x="24" y="76"/>
                        <a:pt x="24" y="76"/>
                        <a:pt x="24" y="76"/>
                      </a:cubicBezTo>
                      <a:cubicBezTo>
                        <a:pt x="24" y="76"/>
                        <a:pt x="24" y="76"/>
                        <a:pt x="24" y="76"/>
                      </a:cubicBezTo>
                      <a:cubicBezTo>
                        <a:pt x="25" y="75"/>
                        <a:pt x="25" y="75"/>
                        <a:pt x="25" y="75"/>
                      </a:cubicBezTo>
                      <a:cubicBezTo>
                        <a:pt x="25" y="75"/>
                        <a:pt x="25" y="75"/>
                        <a:pt x="25" y="75"/>
                      </a:cubicBezTo>
                      <a:cubicBezTo>
                        <a:pt x="25" y="75"/>
                        <a:pt x="25" y="75"/>
                        <a:pt x="25" y="75"/>
                      </a:cubicBezTo>
                      <a:cubicBezTo>
                        <a:pt x="25" y="75"/>
                        <a:pt x="25" y="75"/>
                        <a:pt x="25" y="75"/>
                      </a:cubicBezTo>
                      <a:cubicBezTo>
                        <a:pt x="25" y="75"/>
                        <a:pt x="25" y="75"/>
                        <a:pt x="25" y="75"/>
                      </a:cubicBezTo>
                      <a:cubicBezTo>
                        <a:pt x="25" y="74"/>
                        <a:pt x="25" y="74"/>
                        <a:pt x="25" y="74"/>
                      </a:cubicBezTo>
                      <a:cubicBezTo>
                        <a:pt x="25" y="74"/>
                        <a:pt x="25" y="74"/>
                        <a:pt x="25" y="74"/>
                      </a:cubicBezTo>
                      <a:cubicBezTo>
                        <a:pt x="25" y="74"/>
                        <a:pt x="25" y="74"/>
                        <a:pt x="25" y="74"/>
                      </a:cubicBezTo>
                      <a:cubicBezTo>
                        <a:pt x="24" y="74"/>
                        <a:pt x="24" y="74"/>
                        <a:pt x="24"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5" y="74"/>
                        <a:pt x="25" y="74"/>
                        <a:pt x="25" y="74"/>
                      </a:cubicBezTo>
                      <a:cubicBezTo>
                        <a:pt x="26" y="74"/>
                        <a:pt x="26" y="74"/>
                        <a:pt x="26" y="74"/>
                      </a:cubicBezTo>
                      <a:cubicBezTo>
                        <a:pt x="26" y="75"/>
                        <a:pt x="26" y="75"/>
                        <a:pt x="26" y="75"/>
                      </a:cubicBezTo>
                      <a:cubicBezTo>
                        <a:pt x="26" y="75"/>
                        <a:pt x="26" y="75"/>
                        <a:pt x="26" y="75"/>
                      </a:cubicBezTo>
                      <a:cubicBezTo>
                        <a:pt x="26" y="75"/>
                        <a:pt x="26" y="75"/>
                        <a:pt x="26" y="75"/>
                      </a:cubicBezTo>
                      <a:cubicBezTo>
                        <a:pt x="25" y="75"/>
                        <a:pt x="25" y="75"/>
                        <a:pt x="25" y="75"/>
                      </a:cubicBezTo>
                      <a:cubicBezTo>
                        <a:pt x="26" y="75"/>
                        <a:pt x="26" y="75"/>
                        <a:pt x="26" y="75"/>
                      </a:cubicBezTo>
                      <a:cubicBezTo>
                        <a:pt x="26" y="76"/>
                        <a:pt x="26" y="76"/>
                        <a:pt x="26" y="76"/>
                      </a:cubicBezTo>
                      <a:cubicBezTo>
                        <a:pt x="26" y="76"/>
                        <a:pt x="26" y="76"/>
                        <a:pt x="26" y="76"/>
                      </a:cubicBezTo>
                      <a:cubicBezTo>
                        <a:pt x="26" y="76"/>
                        <a:pt x="26" y="76"/>
                        <a:pt x="26" y="76"/>
                      </a:cubicBezTo>
                      <a:cubicBezTo>
                        <a:pt x="26" y="77"/>
                        <a:pt x="26" y="77"/>
                        <a:pt x="26" y="77"/>
                      </a:cubicBezTo>
                      <a:cubicBezTo>
                        <a:pt x="26" y="77"/>
                        <a:pt x="26" y="77"/>
                        <a:pt x="26" y="77"/>
                      </a:cubicBezTo>
                      <a:cubicBezTo>
                        <a:pt x="26" y="77"/>
                        <a:pt x="26" y="77"/>
                        <a:pt x="26" y="77"/>
                      </a:cubicBezTo>
                      <a:cubicBezTo>
                        <a:pt x="26" y="76"/>
                        <a:pt x="26" y="76"/>
                        <a:pt x="26" y="76"/>
                      </a:cubicBezTo>
                      <a:cubicBezTo>
                        <a:pt x="27" y="76"/>
                        <a:pt x="27" y="76"/>
                        <a:pt x="27" y="76"/>
                      </a:cubicBezTo>
                      <a:cubicBezTo>
                        <a:pt x="27" y="76"/>
                        <a:pt x="27" y="76"/>
                        <a:pt x="27" y="76"/>
                      </a:cubicBezTo>
                      <a:cubicBezTo>
                        <a:pt x="27" y="76"/>
                        <a:pt x="27" y="76"/>
                        <a:pt x="27" y="76"/>
                      </a:cubicBezTo>
                      <a:cubicBezTo>
                        <a:pt x="27" y="75"/>
                        <a:pt x="27" y="75"/>
                        <a:pt x="27" y="75"/>
                      </a:cubicBezTo>
                      <a:cubicBezTo>
                        <a:pt x="27" y="75"/>
                        <a:pt x="27" y="75"/>
                        <a:pt x="27" y="75"/>
                      </a:cubicBezTo>
                      <a:cubicBezTo>
                        <a:pt x="26" y="75"/>
                        <a:pt x="26" y="75"/>
                        <a:pt x="26" y="75"/>
                      </a:cubicBezTo>
                      <a:cubicBezTo>
                        <a:pt x="26" y="74"/>
                        <a:pt x="26" y="74"/>
                        <a:pt x="26" y="74"/>
                      </a:cubicBezTo>
                      <a:cubicBezTo>
                        <a:pt x="26" y="74"/>
                        <a:pt x="26" y="74"/>
                        <a:pt x="26" y="74"/>
                      </a:cubicBezTo>
                      <a:cubicBezTo>
                        <a:pt x="25" y="72"/>
                        <a:pt x="25" y="72"/>
                        <a:pt x="25" y="72"/>
                      </a:cubicBezTo>
                      <a:cubicBezTo>
                        <a:pt x="25" y="72"/>
                        <a:pt x="25" y="72"/>
                        <a:pt x="25" y="72"/>
                      </a:cubicBezTo>
                      <a:cubicBezTo>
                        <a:pt x="25" y="72"/>
                        <a:pt x="25" y="72"/>
                        <a:pt x="25" y="72"/>
                      </a:cubicBezTo>
                      <a:cubicBezTo>
                        <a:pt x="25" y="71"/>
                        <a:pt x="25" y="71"/>
                        <a:pt x="25" y="71"/>
                      </a:cubicBezTo>
                      <a:cubicBezTo>
                        <a:pt x="25" y="72"/>
                        <a:pt x="25" y="72"/>
                        <a:pt x="25" y="72"/>
                      </a:cubicBezTo>
                      <a:cubicBezTo>
                        <a:pt x="25" y="72"/>
                        <a:pt x="25" y="72"/>
                        <a:pt x="25" y="72"/>
                      </a:cubicBezTo>
                      <a:cubicBezTo>
                        <a:pt x="24" y="72"/>
                        <a:pt x="24" y="72"/>
                        <a:pt x="24" y="72"/>
                      </a:cubicBezTo>
                      <a:cubicBezTo>
                        <a:pt x="24" y="72"/>
                        <a:pt x="24" y="72"/>
                        <a:pt x="24" y="72"/>
                      </a:cubicBezTo>
                      <a:cubicBezTo>
                        <a:pt x="24" y="72"/>
                        <a:pt x="24" y="72"/>
                        <a:pt x="24" y="72"/>
                      </a:cubicBezTo>
                      <a:cubicBezTo>
                        <a:pt x="24" y="71"/>
                        <a:pt x="24" y="71"/>
                        <a:pt x="24" y="71"/>
                      </a:cubicBezTo>
                      <a:cubicBezTo>
                        <a:pt x="24" y="71"/>
                        <a:pt x="24" y="71"/>
                        <a:pt x="24" y="71"/>
                      </a:cubicBezTo>
                      <a:cubicBezTo>
                        <a:pt x="24" y="71"/>
                        <a:pt x="24" y="71"/>
                        <a:pt x="24" y="71"/>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0"/>
                        <a:pt x="25" y="70"/>
                        <a:pt x="25" y="70"/>
                      </a:cubicBezTo>
                      <a:cubicBezTo>
                        <a:pt x="25" y="71"/>
                        <a:pt x="25" y="71"/>
                        <a:pt x="25" y="71"/>
                      </a:cubicBezTo>
                      <a:cubicBezTo>
                        <a:pt x="25" y="71"/>
                        <a:pt x="25" y="71"/>
                        <a:pt x="25" y="71"/>
                      </a:cubicBezTo>
                      <a:cubicBezTo>
                        <a:pt x="25" y="71"/>
                        <a:pt x="25" y="71"/>
                        <a:pt x="25" y="71"/>
                      </a:cubicBezTo>
                      <a:cubicBezTo>
                        <a:pt x="25" y="72"/>
                        <a:pt x="25" y="72"/>
                        <a:pt x="25" y="72"/>
                      </a:cubicBezTo>
                      <a:cubicBezTo>
                        <a:pt x="25" y="72"/>
                        <a:pt x="25" y="72"/>
                        <a:pt x="25" y="72"/>
                      </a:cubicBezTo>
                      <a:cubicBezTo>
                        <a:pt x="26" y="72"/>
                        <a:pt x="26" y="72"/>
                        <a:pt x="26" y="72"/>
                      </a:cubicBezTo>
                      <a:cubicBezTo>
                        <a:pt x="26" y="72"/>
                        <a:pt x="26" y="72"/>
                        <a:pt x="26" y="72"/>
                      </a:cubicBezTo>
                      <a:cubicBezTo>
                        <a:pt x="26" y="73"/>
                        <a:pt x="26" y="73"/>
                        <a:pt x="26" y="73"/>
                      </a:cubicBezTo>
                      <a:cubicBezTo>
                        <a:pt x="26" y="73"/>
                        <a:pt x="26" y="73"/>
                        <a:pt x="26" y="73"/>
                      </a:cubicBezTo>
                      <a:cubicBezTo>
                        <a:pt x="26" y="73"/>
                        <a:pt x="26" y="73"/>
                        <a:pt x="26" y="73"/>
                      </a:cubicBezTo>
                      <a:cubicBezTo>
                        <a:pt x="26" y="73"/>
                        <a:pt x="26" y="73"/>
                        <a:pt x="26" y="73"/>
                      </a:cubicBezTo>
                      <a:cubicBezTo>
                        <a:pt x="26" y="73"/>
                        <a:pt x="26" y="73"/>
                        <a:pt x="26" y="73"/>
                      </a:cubicBezTo>
                      <a:cubicBezTo>
                        <a:pt x="27" y="74"/>
                        <a:pt x="27" y="74"/>
                        <a:pt x="27" y="74"/>
                      </a:cubicBezTo>
                      <a:cubicBezTo>
                        <a:pt x="27" y="74"/>
                        <a:pt x="27" y="74"/>
                        <a:pt x="27" y="74"/>
                      </a:cubicBezTo>
                      <a:cubicBezTo>
                        <a:pt x="27" y="74"/>
                        <a:pt x="27" y="74"/>
                        <a:pt x="27" y="74"/>
                      </a:cubicBezTo>
                      <a:cubicBezTo>
                        <a:pt x="27" y="74"/>
                        <a:pt x="27" y="74"/>
                        <a:pt x="27" y="74"/>
                      </a:cubicBezTo>
                      <a:cubicBezTo>
                        <a:pt x="27" y="74"/>
                        <a:pt x="27" y="74"/>
                        <a:pt x="27" y="74"/>
                      </a:cubicBezTo>
                      <a:cubicBezTo>
                        <a:pt x="27" y="74"/>
                        <a:pt x="27" y="74"/>
                        <a:pt x="27" y="74"/>
                      </a:cubicBezTo>
                      <a:cubicBezTo>
                        <a:pt x="27" y="75"/>
                        <a:pt x="27" y="75"/>
                        <a:pt x="27" y="75"/>
                      </a:cubicBezTo>
                      <a:cubicBezTo>
                        <a:pt x="27" y="75"/>
                        <a:pt x="27" y="75"/>
                        <a:pt x="27" y="75"/>
                      </a:cubicBezTo>
                      <a:cubicBezTo>
                        <a:pt x="27" y="75"/>
                        <a:pt x="27" y="75"/>
                        <a:pt x="27" y="75"/>
                      </a:cubicBezTo>
                      <a:cubicBezTo>
                        <a:pt x="27" y="75"/>
                        <a:pt x="27" y="75"/>
                        <a:pt x="27" y="75"/>
                      </a:cubicBezTo>
                      <a:cubicBezTo>
                        <a:pt x="27" y="75"/>
                        <a:pt x="27" y="75"/>
                        <a:pt x="27" y="75"/>
                      </a:cubicBezTo>
                      <a:cubicBezTo>
                        <a:pt x="27" y="75"/>
                        <a:pt x="27" y="75"/>
                        <a:pt x="27" y="75"/>
                      </a:cubicBezTo>
                      <a:cubicBezTo>
                        <a:pt x="27" y="74"/>
                        <a:pt x="27" y="74"/>
                        <a:pt x="27" y="74"/>
                      </a:cubicBezTo>
                      <a:cubicBezTo>
                        <a:pt x="27" y="73"/>
                        <a:pt x="27" y="73"/>
                        <a:pt x="27" y="73"/>
                      </a:cubicBezTo>
                      <a:cubicBezTo>
                        <a:pt x="27" y="73"/>
                        <a:pt x="27" y="73"/>
                        <a:pt x="27" y="73"/>
                      </a:cubicBezTo>
                      <a:cubicBezTo>
                        <a:pt x="27" y="74"/>
                        <a:pt x="27" y="74"/>
                        <a:pt x="27" y="74"/>
                      </a:cubicBezTo>
                      <a:cubicBezTo>
                        <a:pt x="27" y="74"/>
                        <a:pt x="27" y="74"/>
                        <a:pt x="27" y="74"/>
                      </a:cubicBezTo>
                      <a:cubicBezTo>
                        <a:pt x="27" y="74"/>
                        <a:pt x="27" y="74"/>
                        <a:pt x="27" y="74"/>
                      </a:cubicBezTo>
                      <a:cubicBezTo>
                        <a:pt x="27" y="74"/>
                        <a:pt x="27" y="74"/>
                        <a:pt x="27" y="74"/>
                      </a:cubicBezTo>
                      <a:cubicBezTo>
                        <a:pt x="27" y="73"/>
                        <a:pt x="27" y="73"/>
                        <a:pt x="27" y="73"/>
                      </a:cubicBezTo>
                      <a:cubicBezTo>
                        <a:pt x="27" y="73"/>
                        <a:pt x="27" y="73"/>
                        <a:pt x="27" y="73"/>
                      </a:cubicBezTo>
                      <a:cubicBezTo>
                        <a:pt x="27" y="73"/>
                        <a:pt x="27" y="73"/>
                        <a:pt x="27" y="73"/>
                      </a:cubicBezTo>
                      <a:cubicBezTo>
                        <a:pt x="26" y="73"/>
                        <a:pt x="26" y="73"/>
                        <a:pt x="26" y="73"/>
                      </a:cubicBezTo>
                      <a:cubicBezTo>
                        <a:pt x="26" y="73"/>
                        <a:pt x="26" y="73"/>
                        <a:pt x="26" y="73"/>
                      </a:cubicBezTo>
                      <a:cubicBezTo>
                        <a:pt x="26" y="73"/>
                        <a:pt x="26" y="73"/>
                        <a:pt x="26" y="73"/>
                      </a:cubicBezTo>
                      <a:cubicBezTo>
                        <a:pt x="27" y="70"/>
                        <a:pt x="27" y="70"/>
                        <a:pt x="27" y="70"/>
                      </a:cubicBezTo>
                      <a:cubicBezTo>
                        <a:pt x="27" y="70"/>
                        <a:pt x="27" y="70"/>
                        <a:pt x="27" y="70"/>
                      </a:cubicBezTo>
                      <a:cubicBezTo>
                        <a:pt x="27" y="70"/>
                        <a:pt x="27" y="70"/>
                        <a:pt x="27" y="70"/>
                      </a:cubicBezTo>
                      <a:cubicBezTo>
                        <a:pt x="28" y="70"/>
                        <a:pt x="28" y="70"/>
                        <a:pt x="28" y="70"/>
                      </a:cubicBezTo>
                      <a:cubicBezTo>
                        <a:pt x="28" y="70"/>
                        <a:pt x="28" y="70"/>
                        <a:pt x="28" y="70"/>
                      </a:cubicBezTo>
                      <a:cubicBezTo>
                        <a:pt x="27" y="70"/>
                        <a:pt x="27" y="70"/>
                        <a:pt x="27" y="70"/>
                      </a:cubicBezTo>
                      <a:cubicBezTo>
                        <a:pt x="27" y="70"/>
                        <a:pt x="27" y="70"/>
                        <a:pt x="27" y="70"/>
                      </a:cubicBezTo>
                      <a:cubicBezTo>
                        <a:pt x="27" y="71"/>
                        <a:pt x="27" y="71"/>
                        <a:pt x="27" y="71"/>
                      </a:cubicBezTo>
                      <a:cubicBezTo>
                        <a:pt x="27" y="71"/>
                        <a:pt x="27" y="71"/>
                        <a:pt x="27" y="71"/>
                      </a:cubicBezTo>
                      <a:cubicBezTo>
                        <a:pt x="28" y="71"/>
                        <a:pt x="28" y="71"/>
                        <a:pt x="28" y="71"/>
                      </a:cubicBezTo>
                      <a:cubicBezTo>
                        <a:pt x="28" y="71"/>
                        <a:pt x="28" y="71"/>
                        <a:pt x="28" y="71"/>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2"/>
                        <a:pt x="28" y="72"/>
                        <a:pt x="28" y="72"/>
                      </a:cubicBezTo>
                      <a:cubicBezTo>
                        <a:pt x="28" y="73"/>
                        <a:pt x="28" y="73"/>
                        <a:pt x="28" y="73"/>
                      </a:cubicBezTo>
                      <a:cubicBezTo>
                        <a:pt x="28" y="73"/>
                        <a:pt x="28" y="73"/>
                        <a:pt x="28" y="73"/>
                      </a:cubicBezTo>
                      <a:cubicBezTo>
                        <a:pt x="28" y="73"/>
                        <a:pt x="28" y="73"/>
                        <a:pt x="28" y="73"/>
                      </a:cubicBezTo>
                      <a:cubicBezTo>
                        <a:pt x="28" y="73"/>
                        <a:pt x="28" y="73"/>
                        <a:pt x="28" y="73"/>
                      </a:cubicBezTo>
                      <a:cubicBezTo>
                        <a:pt x="28" y="73"/>
                        <a:pt x="28" y="73"/>
                        <a:pt x="28" y="73"/>
                      </a:cubicBezTo>
                      <a:cubicBezTo>
                        <a:pt x="29" y="73"/>
                        <a:pt x="29" y="73"/>
                        <a:pt x="29" y="73"/>
                      </a:cubicBezTo>
                      <a:cubicBezTo>
                        <a:pt x="29" y="73"/>
                        <a:pt x="29" y="73"/>
                        <a:pt x="29" y="73"/>
                      </a:cubicBezTo>
                      <a:cubicBezTo>
                        <a:pt x="29" y="74"/>
                        <a:pt x="29" y="74"/>
                        <a:pt x="29" y="74"/>
                      </a:cubicBezTo>
                      <a:cubicBezTo>
                        <a:pt x="29" y="74"/>
                        <a:pt x="29" y="74"/>
                        <a:pt x="29" y="74"/>
                      </a:cubicBezTo>
                      <a:cubicBezTo>
                        <a:pt x="29" y="73"/>
                        <a:pt x="29" y="73"/>
                        <a:pt x="29" y="73"/>
                      </a:cubicBezTo>
                      <a:cubicBezTo>
                        <a:pt x="29" y="73"/>
                        <a:pt x="29" y="73"/>
                        <a:pt x="29" y="73"/>
                      </a:cubicBezTo>
                      <a:cubicBezTo>
                        <a:pt x="29" y="73"/>
                        <a:pt x="29" y="73"/>
                        <a:pt x="29" y="73"/>
                      </a:cubicBezTo>
                      <a:cubicBezTo>
                        <a:pt x="29" y="72"/>
                        <a:pt x="29" y="72"/>
                        <a:pt x="29" y="72"/>
                      </a:cubicBezTo>
                      <a:cubicBezTo>
                        <a:pt x="29" y="72"/>
                        <a:pt x="29" y="72"/>
                        <a:pt x="29" y="72"/>
                      </a:cubicBezTo>
                      <a:cubicBezTo>
                        <a:pt x="29" y="72"/>
                        <a:pt x="29" y="72"/>
                        <a:pt x="29" y="72"/>
                      </a:cubicBezTo>
                      <a:cubicBezTo>
                        <a:pt x="29" y="72"/>
                        <a:pt x="29" y="72"/>
                        <a:pt x="29" y="72"/>
                      </a:cubicBezTo>
                      <a:cubicBezTo>
                        <a:pt x="29" y="72"/>
                        <a:pt x="29" y="72"/>
                        <a:pt x="29" y="72"/>
                      </a:cubicBezTo>
                      <a:cubicBezTo>
                        <a:pt x="28" y="72"/>
                        <a:pt x="28" y="72"/>
                        <a:pt x="28" y="72"/>
                      </a:cubicBezTo>
                      <a:cubicBezTo>
                        <a:pt x="29" y="72"/>
                        <a:pt x="29" y="72"/>
                        <a:pt x="29" y="72"/>
                      </a:cubicBezTo>
                      <a:cubicBezTo>
                        <a:pt x="29" y="71"/>
                        <a:pt x="29" y="71"/>
                        <a:pt x="29" y="71"/>
                      </a:cubicBezTo>
                      <a:cubicBezTo>
                        <a:pt x="29" y="71"/>
                        <a:pt x="29" y="71"/>
                        <a:pt x="29" y="71"/>
                      </a:cubicBezTo>
                      <a:cubicBezTo>
                        <a:pt x="28" y="71"/>
                        <a:pt x="28" y="71"/>
                        <a:pt x="28" y="71"/>
                      </a:cubicBezTo>
                      <a:cubicBezTo>
                        <a:pt x="28" y="71"/>
                        <a:pt x="28" y="71"/>
                        <a:pt x="28" y="71"/>
                      </a:cubicBezTo>
                      <a:cubicBezTo>
                        <a:pt x="28" y="71"/>
                        <a:pt x="28" y="71"/>
                        <a:pt x="28" y="71"/>
                      </a:cubicBezTo>
                      <a:cubicBezTo>
                        <a:pt x="29" y="70"/>
                        <a:pt x="29" y="70"/>
                        <a:pt x="29" y="70"/>
                      </a:cubicBezTo>
                      <a:cubicBezTo>
                        <a:pt x="29" y="70"/>
                        <a:pt x="29" y="70"/>
                        <a:pt x="29" y="70"/>
                      </a:cubicBezTo>
                      <a:cubicBezTo>
                        <a:pt x="29" y="70"/>
                        <a:pt x="29" y="70"/>
                        <a:pt x="29" y="70"/>
                      </a:cubicBezTo>
                      <a:cubicBezTo>
                        <a:pt x="29" y="69"/>
                        <a:pt x="29" y="69"/>
                        <a:pt x="29" y="69"/>
                      </a:cubicBezTo>
                      <a:cubicBezTo>
                        <a:pt x="29" y="70"/>
                        <a:pt x="29" y="70"/>
                        <a:pt x="29" y="70"/>
                      </a:cubicBezTo>
                      <a:cubicBezTo>
                        <a:pt x="29" y="71"/>
                        <a:pt x="29" y="71"/>
                        <a:pt x="29" y="71"/>
                      </a:cubicBezTo>
                      <a:cubicBezTo>
                        <a:pt x="29" y="71"/>
                        <a:pt x="29" y="71"/>
                        <a:pt x="29" y="71"/>
                      </a:cubicBezTo>
                      <a:cubicBezTo>
                        <a:pt x="29" y="71"/>
                        <a:pt x="29" y="71"/>
                        <a:pt x="29" y="71"/>
                      </a:cubicBezTo>
                      <a:cubicBezTo>
                        <a:pt x="29" y="71"/>
                        <a:pt x="29" y="71"/>
                        <a:pt x="29" y="71"/>
                      </a:cubicBezTo>
                      <a:cubicBezTo>
                        <a:pt x="29" y="71"/>
                        <a:pt x="29" y="71"/>
                        <a:pt x="29" y="71"/>
                      </a:cubicBezTo>
                      <a:cubicBezTo>
                        <a:pt x="29" y="71"/>
                        <a:pt x="29" y="71"/>
                        <a:pt x="29" y="71"/>
                      </a:cubicBezTo>
                      <a:cubicBezTo>
                        <a:pt x="29" y="72"/>
                        <a:pt x="29" y="72"/>
                        <a:pt x="29" y="72"/>
                      </a:cubicBezTo>
                      <a:cubicBezTo>
                        <a:pt x="29" y="72"/>
                        <a:pt x="29" y="72"/>
                        <a:pt x="29" y="72"/>
                      </a:cubicBezTo>
                      <a:cubicBezTo>
                        <a:pt x="29" y="72"/>
                        <a:pt x="29" y="72"/>
                        <a:pt x="29" y="72"/>
                      </a:cubicBezTo>
                      <a:cubicBezTo>
                        <a:pt x="29" y="72"/>
                        <a:pt x="29" y="72"/>
                        <a:pt x="29" y="72"/>
                      </a:cubicBezTo>
                      <a:cubicBezTo>
                        <a:pt x="29" y="72"/>
                        <a:pt x="29" y="72"/>
                        <a:pt x="29" y="72"/>
                      </a:cubicBezTo>
                      <a:cubicBezTo>
                        <a:pt x="29" y="73"/>
                        <a:pt x="29" y="73"/>
                        <a:pt x="29" y="73"/>
                      </a:cubicBezTo>
                      <a:cubicBezTo>
                        <a:pt x="29" y="73"/>
                        <a:pt x="29" y="73"/>
                        <a:pt x="29" y="73"/>
                      </a:cubicBezTo>
                      <a:cubicBezTo>
                        <a:pt x="30" y="73"/>
                        <a:pt x="30" y="73"/>
                        <a:pt x="30" y="73"/>
                      </a:cubicBezTo>
                      <a:cubicBezTo>
                        <a:pt x="29" y="72"/>
                        <a:pt x="29" y="72"/>
                        <a:pt x="29" y="72"/>
                      </a:cubicBezTo>
                      <a:cubicBezTo>
                        <a:pt x="29" y="72"/>
                        <a:pt x="29" y="72"/>
                        <a:pt x="29" y="72"/>
                      </a:cubicBezTo>
                      <a:cubicBezTo>
                        <a:pt x="29" y="72"/>
                        <a:pt x="29" y="72"/>
                        <a:pt x="29" y="72"/>
                      </a:cubicBezTo>
                      <a:cubicBezTo>
                        <a:pt x="29" y="72"/>
                        <a:pt x="29" y="72"/>
                        <a:pt x="29" y="72"/>
                      </a:cubicBezTo>
                      <a:cubicBezTo>
                        <a:pt x="30" y="72"/>
                        <a:pt x="30" y="72"/>
                        <a:pt x="30" y="72"/>
                      </a:cubicBezTo>
                      <a:cubicBezTo>
                        <a:pt x="30" y="72"/>
                        <a:pt x="30" y="72"/>
                        <a:pt x="30" y="72"/>
                      </a:cubicBezTo>
                      <a:cubicBezTo>
                        <a:pt x="30" y="72"/>
                        <a:pt x="30" y="72"/>
                        <a:pt x="30" y="72"/>
                      </a:cubicBezTo>
                      <a:cubicBezTo>
                        <a:pt x="30" y="73"/>
                        <a:pt x="30" y="73"/>
                        <a:pt x="30" y="73"/>
                      </a:cubicBezTo>
                      <a:cubicBezTo>
                        <a:pt x="30" y="72"/>
                        <a:pt x="30" y="72"/>
                        <a:pt x="30" y="72"/>
                      </a:cubicBezTo>
                      <a:cubicBezTo>
                        <a:pt x="30" y="72"/>
                        <a:pt x="30" y="72"/>
                        <a:pt x="30" y="72"/>
                      </a:cubicBezTo>
                      <a:cubicBezTo>
                        <a:pt x="30" y="70"/>
                        <a:pt x="30" y="70"/>
                        <a:pt x="30" y="70"/>
                      </a:cubicBezTo>
                      <a:cubicBezTo>
                        <a:pt x="30" y="70"/>
                        <a:pt x="30" y="70"/>
                        <a:pt x="30" y="70"/>
                      </a:cubicBezTo>
                      <a:cubicBezTo>
                        <a:pt x="30" y="70"/>
                        <a:pt x="30" y="70"/>
                        <a:pt x="30" y="70"/>
                      </a:cubicBezTo>
                      <a:cubicBezTo>
                        <a:pt x="30" y="70"/>
                        <a:pt x="30" y="70"/>
                        <a:pt x="30" y="70"/>
                      </a:cubicBezTo>
                      <a:cubicBezTo>
                        <a:pt x="31" y="69"/>
                        <a:pt x="31" y="69"/>
                        <a:pt x="31" y="69"/>
                      </a:cubicBezTo>
                      <a:cubicBezTo>
                        <a:pt x="31" y="69"/>
                        <a:pt x="31" y="69"/>
                        <a:pt x="31" y="69"/>
                      </a:cubicBezTo>
                      <a:cubicBezTo>
                        <a:pt x="31" y="69"/>
                        <a:pt x="31" y="69"/>
                        <a:pt x="31" y="69"/>
                      </a:cubicBezTo>
                      <a:cubicBezTo>
                        <a:pt x="31" y="69"/>
                        <a:pt x="31" y="69"/>
                        <a:pt x="31" y="69"/>
                      </a:cubicBezTo>
                      <a:cubicBezTo>
                        <a:pt x="31" y="68"/>
                        <a:pt x="31" y="68"/>
                        <a:pt x="31" y="68"/>
                      </a:cubicBezTo>
                      <a:cubicBezTo>
                        <a:pt x="31" y="68"/>
                        <a:pt x="31" y="68"/>
                        <a:pt x="31" y="68"/>
                      </a:cubicBezTo>
                      <a:cubicBezTo>
                        <a:pt x="31" y="68"/>
                        <a:pt x="31" y="68"/>
                        <a:pt x="31" y="68"/>
                      </a:cubicBezTo>
                      <a:cubicBezTo>
                        <a:pt x="31" y="68"/>
                        <a:pt x="31" y="68"/>
                        <a:pt x="31" y="68"/>
                      </a:cubicBezTo>
                      <a:cubicBezTo>
                        <a:pt x="31" y="68"/>
                        <a:pt x="31" y="68"/>
                        <a:pt x="31" y="68"/>
                      </a:cubicBezTo>
                      <a:cubicBezTo>
                        <a:pt x="31" y="68"/>
                        <a:pt x="31" y="68"/>
                        <a:pt x="31" y="68"/>
                      </a:cubicBezTo>
                      <a:cubicBezTo>
                        <a:pt x="31" y="69"/>
                        <a:pt x="31" y="69"/>
                        <a:pt x="31" y="69"/>
                      </a:cubicBezTo>
                      <a:cubicBezTo>
                        <a:pt x="31" y="69"/>
                        <a:pt x="31" y="69"/>
                        <a:pt x="31" y="69"/>
                      </a:cubicBezTo>
                      <a:cubicBezTo>
                        <a:pt x="31" y="69"/>
                        <a:pt x="31" y="69"/>
                        <a:pt x="31" y="69"/>
                      </a:cubicBezTo>
                      <a:cubicBezTo>
                        <a:pt x="31" y="69"/>
                        <a:pt x="31" y="69"/>
                        <a:pt x="31" y="69"/>
                      </a:cubicBezTo>
                      <a:cubicBezTo>
                        <a:pt x="31" y="69"/>
                        <a:pt x="31" y="69"/>
                        <a:pt x="31" y="69"/>
                      </a:cubicBezTo>
                      <a:cubicBezTo>
                        <a:pt x="31" y="70"/>
                        <a:pt x="31" y="70"/>
                        <a:pt x="31" y="70"/>
                      </a:cubicBezTo>
                      <a:cubicBezTo>
                        <a:pt x="32" y="70"/>
                        <a:pt x="32" y="70"/>
                        <a:pt x="32" y="70"/>
                      </a:cubicBezTo>
                      <a:cubicBezTo>
                        <a:pt x="32" y="69"/>
                        <a:pt x="32" y="69"/>
                        <a:pt x="32" y="69"/>
                      </a:cubicBezTo>
                      <a:cubicBezTo>
                        <a:pt x="32" y="69"/>
                        <a:pt x="32" y="69"/>
                        <a:pt x="32" y="69"/>
                      </a:cubicBezTo>
                      <a:cubicBezTo>
                        <a:pt x="32" y="69"/>
                        <a:pt x="32" y="69"/>
                        <a:pt x="32" y="69"/>
                      </a:cubicBezTo>
                      <a:cubicBezTo>
                        <a:pt x="32" y="70"/>
                        <a:pt x="32" y="70"/>
                        <a:pt x="32" y="70"/>
                      </a:cubicBezTo>
                      <a:cubicBezTo>
                        <a:pt x="32" y="70"/>
                        <a:pt x="32" y="70"/>
                        <a:pt x="32" y="70"/>
                      </a:cubicBezTo>
                      <a:cubicBezTo>
                        <a:pt x="32" y="70"/>
                        <a:pt x="32" y="70"/>
                        <a:pt x="32" y="70"/>
                      </a:cubicBezTo>
                      <a:cubicBezTo>
                        <a:pt x="33" y="68"/>
                        <a:pt x="33" y="68"/>
                        <a:pt x="33" y="68"/>
                      </a:cubicBezTo>
                      <a:cubicBezTo>
                        <a:pt x="33" y="68"/>
                        <a:pt x="33" y="68"/>
                        <a:pt x="33" y="68"/>
                      </a:cubicBezTo>
                      <a:cubicBezTo>
                        <a:pt x="33" y="69"/>
                        <a:pt x="33" y="69"/>
                        <a:pt x="33" y="69"/>
                      </a:cubicBezTo>
                      <a:cubicBezTo>
                        <a:pt x="33" y="70"/>
                        <a:pt x="33" y="70"/>
                        <a:pt x="33" y="70"/>
                      </a:cubicBezTo>
                      <a:cubicBezTo>
                        <a:pt x="33" y="70"/>
                        <a:pt x="33" y="70"/>
                        <a:pt x="33" y="70"/>
                      </a:cubicBezTo>
                      <a:cubicBezTo>
                        <a:pt x="33" y="70"/>
                        <a:pt x="33" y="70"/>
                        <a:pt x="33" y="70"/>
                      </a:cubicBezTo>
                      <a:cubicBezTo>
                        <a:pt x="33" y="70"/>
                        <a:pt x="33" y="70"/>
                        <a:pt x="33" y="70"/>
                      </a:cubicBezTo>
                      <a:cubicBezTo>
                        <a:pt x="33" y="70"/>
                        <a:pt x="33" y="70"/>
                        <a:pt x="33" y="70"/>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9"/>
                        <a:pt x="34" y="69"/>
                        <a:pt x="34" y="69"/>
                      </a:cubicBezTo>
                      <a:cubicBezTo>
                        <a:pt x="34" y="68"/>
                        <a:pt x="34" y="68"/>
                        <a:pt x="34" y="68"/>
                      </a:cubicBezTo>
                      <a:cubicBezTo>
                        <a:pt x="34" y="68"/>
                        <a:pt x="34" y="68"/>
                        <a:pt x="34" y="68"/>
                      </a:cubicBezTo>
                      <a:cubicBezTo>
                        <a:pt x="34" y="68"/>
                        <a:pt x="34" y="68"/>
                        <a:pt x="34" y="68"/>
                      </a:cubicBezTo>
                      <a:cubicBezTo>
                        <a:pt x="34" y="68"/>
                        <a:pt x="34" y="68"/>
                        <a:pt x="34" y="68"/>
                      </a:cubicBezTo>
                      <a:cubicBezTo>
                        <a:pt x="34" y="68"/>
                        <a:pt x="34" y="68"/>
                        <a:pt x="34" y="68"/>
                      </a:cubicBezTo>
                      <a:cubicBezTo>
                        <a:pt x="34" y="67"/>
                        <a:pt x="34" y="67"/>
                        <a:pt x="34" y="67"/>
                      </a:cubicBezTo>
                      <a:cubicBezTo>
                        <a:pt x="35" y="67"/>
                        <a:pt x="35" y="67"/>
                        <a:pt x="35" y="67"/>
                      </a:cubicBezTo>
                      <a:cubicBezTo>
                        <a:pt x="35" y="67"/>
                        <a:pt x="35" y="67"/>
                        <a:pt x="35" y="67"/>
                      </a:cubicBezTo>
                      <a:cubicBezTo>
                        <a:pt x="35" y="67"/>
                        <a:pt x="35" y="67"/>
                        <a:pt x="35" y="67"/>
                      </a:cubicBezTo>
                      <a:cubicBezTo>
                        <a:pt x="35" y="66"/>
                        <a:pt x="35" y="66"/>
                        <a:pt x="35" y="66"/>
                      </a:cubicBezTo>
                      <a:cubicBezTo>
                        <a:pt x="35" y="66"/>
                        <a:pt x="35" y="66"/>
                        <a:pt x="35" y="66"/>
                      </a:cubicBezTo>
                      <a:cubicBezTo>
                        <a:pt x="34" y="66"/>
                        <a:pt x="34" y="66"/>
                        <a:pt x="34" y="66"/>
                      </a:cubicBezTo>
                      <a:cubicBezTo>
                        <a:pt x="34" y="66"/>
                        <a:pt x="34" y="66"/>
                        <a:pt x="34" y="66"/>
                      </a:cubicBezTo>
                      <a:cubicBezTo>
                        <a:pt x="34" y="66"/>
                        <a:pt x="34" y="66"/>
                        <a:pt x="34" y="66"/>
                      </a:cubicBezTo>
                      <a:cubicBezTo>
                        <a:pt x="34" y="65"/>
                        <a:pt x="34" y="65"/>
                        <a:pt x="34" y="65"/>
                      </a:cubicBezTo>
                      <a:cubicBezTo>
                        <a:pt x="34" y="65"/>
                        <a:pt x="34" y="65"/>
                        <a:pt x="34" y="65"/>
                      </a:cubicBezTo>
                      <a:cubicBezTo>
                        <a:pt x="34" y="65"/>
                        <a:pt x="34" y="65"/>
                        <a:pt x="34" y="65"/>
                      </a:cubicBezTo>
                      <a:cubicBezTo>
                        <a:pt x="34" y="64"/>
                        <a:pt x="34" y="64"/>
                        <a:pt x="34" y="64"/>
                      </a:cubicBezTo>
                      <a:cubicBezTo>
                        <a:pt x="34" y="63"/>
                        <a:pt x="34" y="63"/>
                        <a:pt x="34" y="63"/>
                      </a:cubicBezTo>
                      <a:cubicBezTo>
                        <a:pt x="35" y="63"/>
                        <a:pt x="35" y="63"/>
                        <a:pt x="35" y="63"/>
                      </a:cubicBezTo>
                      <a:cubicBezTo>
                        <a:pt x="35" y="62"/>
                        <a:pt x="35" y="62"/>
                        <a:pt x="35" y="62"/>
                      </a:cubicBezTo>
                      <a:cubicBezTo>
                        <a:pt x="35" y="62"/>
                        <a:pt x="35" y="62"/>
                        <a:pt x="35" y="62"/>
                      </a:cubicBezTo>
                      <a:cubicBezTo>
                        <a:pt x="35" y="62"/>
                        <a:pt x="35" y="62"/>
                        <a:pt x="35" y="62"/>
                      </a:cubicBezTo>
                      <a:cubicBezTo>
                        <a:pt x="35" y="61"/>
                        <a:pt x="35" y="61"/>
                        <a:pt x="35" y="61"/>
                      </a:cubicBezTo>
                      <a:cubicBezTo>
                        <a:pt x="35" y="61"/>
                        <a:pt x="35" y="61"/>
                        <a:pt x="35" y="61"/>
                      </a:cubicBezTo>
                      <a:cubicBezTo>
                        <a:pt x="35" y="61"/>
                        <a:pt x="35" y="61"/>
                        <a:pt x="35" y="61"/>
                      </a:cubicBezTo>
                      <a:cubicBezTo>
                        <a:pt x="35" y="60"/>
                        <a:pt x="35" y="60"/>
                        <a:pt x="35" y="60"/>
                      </a:cubicBezTo>
                      <a:cubicBezTo>
                        <a:pt x="34" y="60"/>
                        <a:pt x="34" y="60"/>
                        <a:pt x="34" y="60"/>
                      </a:cubicBezTo>
                      <a:cubicBezTo>
                        <a:pt x="34" y="60"/>
                        <a:pt x="34" y="60"/>
                        <a:pt x="34" y="60"/>
                      </a:cubicBezTo>
                      <a:cubicBezTo>
                        <a:pt x="34" y="60"/>
                        <a:pt x="34" y="60"/>
                        <a:pt x="34" y="60"/>
                      </a:cubicBezTo>
                      <a:cubicBezTo>
                        <a:pt x="34" y="60"/>
                        <a:pt x="34" y="60"/>
                        <a:pt x="34" y="60"/>
                      </a:cubicBezTo>
                      <a:cubicBezTo>
                        <a:pt x="34" y="59"/>
                        <a:pt x="34" y="59"/>
                        <a:pt x="34" y="59"/>
                      </a:cubicBezTo>
                      <a:cubicBezTo>
                        <a:pt x="35" y="59"/>
                        <a:pt x="35" y="59"/>
                        <a:pt x="35" y="59"/>
                      </a:cubicBezTo>
                      <a:cubicBezTo>
                        <a:pt x="35" y="59"/>
                        <a:pt x="35" y="59"/>
                        <a:pt x="35" y="59"/>
                      </a:cubicBezTo>
                      <a:cubicBezTo>
                        <a:pt x="35" y="58"/>
                        <a:pt x="35" y="58"/>
                        <a:pt x="35"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7"/>
                        <a:pt x="36" y="57"/>
                        <a:pt x="36" y="57"/>
                      </a:cubicBezTo>
                      <a:cubicBezTo>
                        <a:pt x="36" y="56"/>
                        <a:pt x="36" y="56"/>
                        <a:pt x="36" y="56"/>
                      </a:cubicBezTo>
                      <a:cubicBezTo>
                        <a:pt x="36" y="56"/>
                        <a:pt x="36" y="56"/>
                        <a:pt x="36" y="56"/>
                      </a:cubicBezTo>
                      <a:cubicBezTo>
                        <a:pt x="36" y="56"/>
                        <a:pt x="36" y="56"/>
                        <a:pt x="36" y="56"/>
                      </a:cubicBezTo>
                      <a:cubicBezTo>
                        <a:pt x="37" y="56"/>
                        <a:pt x="37" y="56"/>
                        <a:pt x="37" y="56"/>
                      </a:cubicBezTo>
                      <a:cubicBezTo>
                        <a:pt x="37" y="56"/>
                        <a:pt x="37" y="56"/>
                        <a:pt x="37" y="56"/>
                      </a:cubicBezTo>
                      <a:cubicBezTo>
                        <a:pt x="37" y="57"/>
                        <a:pt x="37" y="57"/>
                        <a:pt x="37" y="57"/>
                      </a:cubicBezTo>
                      <a:cubicBezTo>
                        <a:pt x="37" y="58"/>
                        <a:pt x="37" y="58"/>
                        <a:pt x="37" y="58"/>
                      </a:cubicBezTo>
                      <a:cubicBezTo>
                        <a:pt x="37" y="58"/>
                        <a:pt x="37" y="58"/>
                        <a:pt x="37" y="58"/>
                      </a:cubicBezTo>
                      <a:cubicBezTo>
                        <a:pt x="37" y="58"/>
                        <a:pt x="37" y="58"/>
                        <a:pt x="37" y="58"/>
                      </a:cubicBezTo>
                      <a:cubicBezTo>
                        <a:pt x="37" y="58"/>
                        <a:pt x="37" y="58"/>
                        <a:pt x="37" y="58"/>
                      </a:cubicBezTo>
                      <a:cubicBezTo>
                        <a:pt x="37" y="58"/>
                        <a:pt x="37" y="58"/>
                        <a:pt x="37" y="58"/>
                      </a:cubicBezTo>
                      <a:cubicBezTo>
                        <a:pt x="37" y="58"/>
                        <a:pt x="37" y="58"/>
                        <a:pt x="37" y="58"/>
                      </a:cubicBezTo>
                      <a:cubicBezTo>
                        <a:pt x="37" y="59"/>
                        <a:pt x="37" y="59"/>
                        <a:pt x="37" y="59"/>
                      </a:cubicBezTo>
                      <a:cubicBezTo>
                        <a:pt x="36" y="59"/>
                        <a:pt x="36" y="59"/>
                        <a:pt x="36"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8"/>
                        <a:pt x="37" y="58"/>
                        <a:pt x="37" y="58"/>
                      </a:cubicBezTo>
                      <a:cubicBezTo>
                        <a:pt x="38" y="58"/>
                        <a:pt x="38" y="58"/>
                        <a:pt x="38" y="58"/>
                      </a:cubicBezTo>
                      <a:cubicBezTo>
                        <a:pt x="38" y="58"/>
                        <a:pt x="38" y="58"/>
                        <a:pt x="38" y="58"/>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7" y="59"/>
                        <a:pt x="37" y="59"/>
                        <a:pt x="37" y="59"/>
                      </a:cubicBezTo>
                      <a:cubicBezTo>
                        <a:pt x="37" y="59"/>
                        <a:pt x="37" y="59"/>
                        <a:pt x="37" y="59"/>
                      </a:cubicBezTo>
                      <a:cubicBezTo>
                        <a:pt x="37" y="59"/>
                        <a:pt x="37" y="59"/>
                        <a:pt x="37" y="59"/>
                      </a:cubicBezTo>
                      <a:cubicBezTo>
                        <a:pt x="38" y="59"/>
                        <a:pt x="38" y="59"/>
                        <a:pt x="38" y="59"/>
                      </a:cubicBezTo>
                      <a:cubicBezTo>
                        <a:pt x="38" y="60"/>
                        <a:pt x="38" y="60"/>
                        <a:pt x="38" y="60"/>
                      </a:cubicBezTo>
                      <a:cubicBezTo>
                        <a:pt x="38" y="60"/>
                        <a:pt x="38" y="60"/>
                        <a:pt x="38" y="60"/>
                      </a:cubicBezTo>
                      <a:cubicBezTo>
                        <a:pt x="37" y="60"/>
                        <a:pt x="37" y="60"/>
                        <a:pt x="37" y="60"/>
                      </a:cubicBezTo>
                      <a:cubicBezTo>
                        <a:pt x="37" y="60"/>
                        <a:pt x="37" y="60"/>
                        <a:pt x="37" y="60"/>
                      </a:cubicBezTo>
                      <a:cubicBezTo>
                        <a:pt x="37" y="60"/>
                        <a:pt x="37" y="60"/>
                        <a:pt x="37" y="60"/>
                      </a:cubicBezTo>
                      <a:cubicBezTo>
                        <a:pt x="37" y="60"/>
                        <a:pt x="37" y="60"/>
                        <a:pt x="37" y="60"/>
                      </a:cubicBezTo>
                      <a:cubicBezTo>
                        <a:pt x="37" y="60"/>
                        <a:pt x="37" y="60"/>
                        <a:pt x="37" y="60"/>
                      </a:cubicBezTo>
                      <a:cubicBezTo>
                        <a:pt x="37" y="61"/>
                        <a:pt x="37" y="61"/>
                        <a:pt x="37" y="61"/>
                      </a:cubicBezTo>
                      <a:cubicBezTo>
                        <a:pt x="37" y="61"/>
                        <a:pt x="37" y="61"/>
                        <a:pt x="37" y="61"/>
                      </a:cubicBezTo>
                      <a:cubicBezTo>
                        <a:pt x="38" y="60"/>
                        <a:pt x="38" y="60"/>
                        <a:pt x="38" y="60"/>
                      </a:cubicBezTo>
                      <a:cubicBezTo>
                        <a:pt x="38" y="60"/>
                        <a:pt x="38" y="60"/>
                        <a:pt x="38" y="60"/>
                      </a:cubicBezTo>
                      <a:cubicBezTo>
                        <a:pt x="39" y="61"/>
                        <a:pt x="39" y="61"/>
                        <a:pt x="39" y="61"/>
                      </a:cubicBezTo>
                      <a:cubicBezTo>
                        <a:pt x="39" y="61"/>
                        <a:pt x="39" y="61"/>
                        <a:pt x="39" y="61"/>
                      </a:cubicBezTo>
                      <a:cubicBezTo>
                        <a:pt x="39" y="61"/>
                        <a:pt x="39" y="61"/>
                        <a:pt x="39" y="61"/>
                      </a:cubicBezTo>
                      <a:cubicBezTo>
                        <a:pt x="40" y="61"/>
                        <a:pt x="40" y="61"/>
                        <a:pt x="40" y="61"/>
                      </a:cubicBezTo>
                      <a:cubicBezTo>
                        <a:pt x="41" y="61"/>
                        <a:pt x="41" y="61"/>
                        <a:pt x="41" y="61"/>
                      </a:cubicBezTo>
                      <a:cubicBezTo>
                        <a:pt x="42" y="61"/>
                        <a:pt x="42" y="61"/>
                        <a:pt x="42" y="61"/>
                      </a:cubicBezTo>
                      <a:cubicBezTo>
                        <a:pt x="41" y="61"/>
                        <a:pt x="41" y="61"/>
                        <a:pt x="41" y="61"/>
                      </a:cubicBezTo>
                      <a:cubicBezTo>
                        <a:pt x="41" y="61"/>
                        <a:pt x="41" y="61"/>
                        <a:pt x="41" y="61"/>
                      </a:cubicBezTo>
                      <a:cubicBezTo>
                        <a:pt x="41" y="61"/>
                        <a:pt x="41" y="61"/>
                        <a:pt x="41" y="61"/>
                      </a:cubicBezTo>
                      <a:cubicBezTo>
                        <a:pt x="41" y="61"/>
                        <a:pt x="41" y="61"/>
                        <a:pt x="41" y="61"/>
                      </a:cubicBezTo>
                      <a:cubicBezTo>
                        <a:pt x="41" y="61"/>
                        <a:pt x="41" y="61"/>
                        <a:pt x="41" y="61"/>
                      </a:cubicBezTo>
                      <a:cubicBezTo>
                        <a:pt x="41" y="61"/>
                        <a:pt x="41" y="61"/>
                        <a:pt x="41" y="61"/>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60"/>
                        <a:pt x="41" y="60"/>
                        <a:pt x="41" y="60"/>
                      </a:cubicBezTo>
                      <a:cubicBezTo>
                        <a:pt x="41" y="59"/>
                        <a:pt x="41" y="59"/>
                        <a:pt x="41" y="59"/>
                      </a:cubicBezTo>
                      <a:cubicBezTo>
                        <a:pt x="41" y="59"/>
                        <a:pt x="41" y="59"/>
                        <a:pt x="41" y="59"/>
                      </a:cubicBezTo>
                      <a:cubicBezTo>
                        <a:pt x="40" y="59"/>
                        <a:pt x="40" y="59"/>
                        <a:pt x="40" y="59"/>
                      </a:cubicBezTo>
                      <a:cubicBezTo>
                        <a:pt x="40" y="58"/>
                        <a:pt x="40" y="58"/>
                        <a:pt x="40" y="58"/>
                      </a:cubicBezTo>
                      <a:cubicBezTo>
                        <a:pt x="40" y="58"/>
                        <a:pt x="40" y="58"/>
                        <a:pt x="40" y="58"/>
                      </a:cubicBezTo>
                      <a:cubicBezTo>
                        <a:pt x="40" y="58"/>
                        <a:pt x="40" y="58"/>
                        <a:pt x="40" y="58"/>
                      </a:cubicBezTo>
                      <a:cubicBezTo>
                        <a:pt x="41" y="58"/>
                        <a:pt x="41" y="58"/>
                        <a:pt x="41" y="58"/>
                      </a:cubicBezTo>
                      <a:cubicBezTo>
                        <a:pt x="41" y="58"/>
                        <a:pt x="41" y="58"/>
                        <a:pt x="41" y="58"/>
                      </a:cubicBezTo>
                      <a:cubicBezTo>
                        <a:pt x="41" y="57"/>
                        <a:pt x="41" y="57"/>
                        <a:pt x="41" y="57"/>
                      </a:cubicBezTo>
                      <a:cubicBezTo>
                        <a:pt x="41" y="57"/>
                        <a:pt x="41" y="57"/>
                        <a:pt x="41" y="57"/>
                      </a:cubicBezTo>
                      <a:cubicBezTo>
                        <a:pt x="41" y="58"/>
                        <a:pt x="41" y="58"/>
                        <a:pt x="41" y="58"/>
                      </a:cubicBezTo>
                      <a:cubicBezTo>
                        <a:pt x="41" y="58"/>
                        <a:pt x="41" y="58"/>
                        <a:pt x="41" y="58"/>
                      </a:cubicBezTo>
                      <a:cubicBezTo>
                        <a:pt x="41" y="58"/>
                        <a:pt x="41" y="58"/>
                        <a:pt x="41" y="58"/>
                      </a:cubicBezTo>
                      <a:cubicBezTo>
                        <a:pt x="41" y="58"/>
                        <a:pt x="41" y="58"/>
                        <a:pt x="41" y="58"/>
                      </a:cubicBezTo>
                      <a:cubicBezTo>
                        <a:pt x="42" y="58"/>
                        <a:pt x="42" y="58"/>
                        <a:pt x="42" y="58"/>
                      </a:cubicBezTo>
                      <a:cubicBezTo>
                        <a:pt x="42" y="58"/>
                        <a:pt x="42" y="58"/>
                        <a:pt x="42" y="58"/>
                      </a:cubicBezTo>
                      <a:cubicBezTo>
                        <a:pt x="42" y="57"/>
                        <a:pt x="42" y="57"/>
                        <a:pt x="42"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7"/>
                        <a:pt x="41" y="57"/>
                        <a:pt x="41" y="57"/>
                      </a:cubicBezTo>
                      <a:cubicBezTo>
                        <a:pt x="41" y="56"/>
                        <a:pt x="41" y="56"/>
                        <a:pt x="41" y="56"/>
                      </a:cubicBezTo>
                      <a:cubicBezTo>
                        <a:pt x="41" y="56"/>
                        <a:pt x="41" y="56"/>
                        <a:pt x="41" y="56"/>
                      </a:cubicBezTo>
                      <a:cubicBezTo>
                        <a:pt x="41" y="56"/>
                        <a:pt x="41" y="56"/>
                        <a:pt x="41" y="56"/>
                      </a:cubicBezTo>
                      <a:cubicBezTo>
                        <a:pt x="42" y="56"/>
                        <a:pt x="42" y="56"/>
                        <a:pt x="42" y="56"/>
                      </a:cubicBezTo>
                      <a:cubicBezTo>
                        <a:pt x="42" y="57"/>
                        <a:pt x="42" y="57"/>
                        <a:pt x="42" y="57"/>
                      </a:cubicBezTo>
                      <a:cubicBezTo>
                        <a:pt x="42" y="58"/>
                        <a:pt x="42" y="58"/>
                        <a:pt x="42" y="58"/>
                      </a:cubicBezTo>
                      <a:cubicBezTo>
                        <a:pt x="42" y="58"/>
                        <a:pt x="42" y="58"/>
                        <a:pt x="42" y="58"/>
                      </a:cubicBezTo>
                      <a:cubicBezTo>
                        <a:pt x="42" y="57"/>
                        <a:pt x="42" y="57"/>
                        <a:pt x="42" y="57"/>
                      </a:cubicBezTo>
                      <a:cubicBezTo>
                        <a:pt x="42" y="57"/>
                        <a:pt x="42" y="57"/>
                        <a:pt x="42" y="57"/>
                      </a:cubicBezTo>
                      <a:cubicBezTo>
                        <a:pt x="43" y="57"/>
                        <a:pt x="43" y="57"/>
                        <a:pt x="43" y="57"/>
                      </a:cubicBezTo>
                      <a:cubicBezTo>
                        <a:pt x="43" y="56"/>
                        <a:pt x="43" y="56"/>
                        <a:pt x="43" y="56"/>
                      </a:cubicBezTo>
                      <a:cubicBezTo>
                        <a:pt x="43" y="56"/>
                        <a:pt x="43" y="56"/>
                        <a:pt x="43" y="56"/>
                      </a:cubicBezTo>
                      <a:cubicBezTo>
                        <a:pt x="43" y="56"/>
                        <a:pt x="43" y="56"/>
                        <a:pt x="43" y="56"/>
                      </a:cubicBezTo>
                      <a:cubicBezTo>
                        <a:pt x="44" y="56"/>
                        <a:pt x="44" y="56"/>
                        <a:pt x="44" y="56"/>
                      </a:cubicBezTo>
                      <a:cubicBezTo>
                        <a:pt x="44" y="56"/>
                        <a:pt x="44" y="56"/>
                        <a:pt x="44" y="56"/>
                      </a:cubicBezTo>
                      <a:cubicBezTo>
                        <a:pt x="44" y="56"/>
                        <a:pt x="44" y="56"/>
                        <a:pt x="44" y="56"/>
                      </a:cubicBezTo>
                      <a:cubicBezTo>
                        <a:pt x="44" y="56"/>
                        <a:pt x="44" y="56"/>
                        <a:pt x="44" y="56"/>
                      </a:cubicBezTo>
                      <a:cubicBezTo>
                        <a:pt x="43" y="56"/>
                        <a:pt x="43" y="56"/>
                        <a:pt x="43" y="56"/>
                      </a:cubicBezTo>
                      <a:cubicBezTo>
                        <a:pt x="44" y="55"/>
                        <a:pt x="44" y="55"/>
                        <a:pt x="44" y="55"/>
                      </a:cubicBezTo>
                      <a:cubicBezTo>
                        <a:pt x="43" y="55"/>
                        <a:pt x="43" y="55"/>
                        <a:pt x="43" y="55"/>
                      </a:cubicBezTo>
                      <a:cubicBezTo>
                        <a:pt x="43" y="55"/>
                        <a:pt x="43" y="55"/>
                        <a:pt x="43" y="55"/>
                      </a:cubicBezTo>
                      <a:cubicBezTo>
                        <a:pt x="43" y="55"/>
                        <a:pt x="43" y="55"/>
                        <a:pt x="43" y="55"/>
                      </a:cubicBezTo>
                      <a:cubicBezTo>
                        <a:pt x="43" y="55"/>
                        <a:pt x="43" y="55"/>
                        <a:pt x="43" y="55"/>
                      </a:cubicBezTo>
                      <a:cubicBezTo>
                        <a:pt x="43" y="55"/>
                        <a:pt x="43" y="55"/>
                        <a:pt x="43" y="55"/>
                      </a:cubicBezTo>
                      <a:cubicBezTo>
                        <a:pt x="44" y="55"/>
                        <a:pt x="44" y="55"/>
                        <a:pt x="44" y="55"/>
                      </a:cubicBezTo>
                      <a:cubicBezTo>
                        <a:pt x="44" y="55"/>
                        <a:pt x="44" y="55"/>
                        <a:pt x="44" y="55"/>
                      </a:cubicBezTo>
                      <a:cubicBezTo>
                        <a:pt x="44" y="55"/>
                        <a:pt x="44" y="55"/>
                        <a:pt x="44" y="55"/>
                      </a:cubicBezTo>
                      <a:cubicBezTo>
                        <a:pt x="44" y="56"/>
                        <a:pt x="44" y="56"/>
                        <a:pt x="44" y="56"/>
                      </a:cubicBezTo>
                      <a:cubicBezTo>
                        <a:pt x="44" y="55"/>
                        <a:pt x="44" y="55"/>
                        <a:pt x="44" y="55"/>
                      </a:cubicBezTo>
                      <a:cubicBezTo>
                        <a:pt x="44" y="55"/>
                        <a:pt x="44" y="55"/>
                        <a:pt x="44" y="55"/>
                      </a:cubicBezTo>
                      <a:cubicBezTo>
                        <a:pt x="44" y="55"/>
                        <a:pt x="44" y="55"/>
                        <a:pt x="44" y="55"/>
                      </a:cubicBezTo>
                      <a:cubicBezTo>
                        <a:pt x="44" y="54"/>
                        <a:pt x="44" y="54"/>
                        <a:pt x="44" y="54"/>
                      </a:cubicBezTo>
                      <a:cubicBezTo>
                        <a:pt x="44" y="54"/>
                        <a:pt x="44" y="54"/>
                        <a:pt x="44" y="54"/>
                      </a:cubicBezTo>
                      <a:cubicBezTo>
                        <a:pt x="45" y="55"/>
                        <a:pt x="45" y="55"/>
                        <a:pt x="45" y="55"/>
                      </a:cubicBezTo>
                      <a:cubicBezTo>
                        <a:pt x="45" y="55"/>
                        <a:pt x="45" y="55"/>
                        <a:pt x="45" y="55"/>
                      </a:cubicBezTo>
                      <a:cubicBezTo>
                        <a:pt x="45" y="56"/>
                        <a:pt x="45" y="56"/>
                        <a:pt x="45" y="56"/>
                      </a:cubicBezTo>
                      <a:cubicBezTo>
                        <a:pt x="45" y="56"/>
                        <a:pt x="45" y="56"/>
                        <a:pt x="45" y="56"/>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5" y="55"/>
                        <a:pt x="45" y="55"/>
                        <a:pt x="45" y="55"/>
                      </a:cubicBezTo>
                      <a:cubicBezTo>
                        <a:pt x="46" y="55"/>
                        <a:pt x="46" y="55"/>
                        <a:pt x="46" y="55"/>
                      </a:cubicBezTo>
                      <a:cubicBezTo>
                        <a:pt x="46" y="55"/>
                        <a:pt x="46" y="55"/>
                        <a:pt x="46" y="55"/>
                      </a:cubicBezTo>
                      <a:cubicBezTo>
                        <a:pt x="46" y="56"/>
                        <a:pt x="46" y="56"/>
                        <a:pt x="46" y="56"/>
                      </a:cubicBezTo>
                      <a:cubicBezTo>
                        <a:pt x="46" y="56"/>
                        <a:pt x="46" y="56"/>
                        <a:pt x="46" y="56"/>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7"/>
                        <a:pt x="47" y="57"/>
                        <a:pt x="47" y="57"/>
                      </a:cubicBezTo>
                      <a:cubicBezTo>
                        <a:pt x="47" y="58"/>
                        <a:pt x="47" y="58"/>
                        <a:pt x="47" y="58"/>
                      </a:cubicBezTo>
                      <a:cubicBezTo>
                        <a:pt x="47" y="57"/>
                        <a:pt x="48" y="57"/>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6"/>
                        <a:pt x="48" y="56"/>
                        <a:pt x="48" y="56"/>
                      </a:cubicBezTo>
                      <a:cubicBezTo>
                        <a:pt x="48" y="55"/>
                        <a:pt x="48" y="55"/>
                        <a:pt x="48" y="55"/>
                      </a:cubicBezTo>
                      <a:cubicBezTo>
                        <a:pt x="48" y="55"/>
                        <a:pt x="48" y="55"/>
                        <a:pt x="48" y="55"/>
                      </a:cubicBezTo>
                      <a:cubicBezTo>
                        <a:pt x="47" y="55"/>
                        <a:pt x="47" y="55"/>
                        <a:pt x="47" y="55"/>
                      </a:cubicBezTo>
                      <a:cubicBezTo>
                        <a:pt x="47" y="55"/>
                        <a:pt x="47" y="55"/>
                        <a:pt x="47" y="55"/>
                      </a:cubicBezTo>
                      <a:cubicBezTo>
                        <a:pt x="47" y="55"/>
                        <a:pt x="47" y="55"/>
                        <a:pt x="47" y="55"/>
                      </a:cubicBezTo>
                      <a:cubicBezTo>
                        <a:pt x="47" y="55"/>
                        <a:pt x="47" y="55"/>
                        <a:pt x="47" y="55"/>
                      </a:cubicBezTo>
                      <a:cubicBezTo>
                        <a:pt x="48" y="55"/>
                        <a:pt x="48" y="55"/>
                        <a:pt x="48" y="55"/>
                      </a:cubicBezTo>
                      <a:cubicBezTo>
                        <a:pt x="48" y="54"/>
                        <a:pt x="48" y="54"/>
                        <a:pt x="48" y="54"/>
                      </a:cubicBezTo>
                      <a:cubicBezTo>
                        <a:pt x="48" y="54"/>
                        <a:pt x="48" y="54"/>
                        <a:pt x="48" y="54"/>
                      </a:cubicBezTo>
                      <a:cubicBezTo>
                        <a:pt x="48" y="54"/>
                        <a:pt x="48" y="54"/>
                        <a:pt x="48" y="54"/>
                      </a:cubicBezTo>
                      <a:cubicBezTo>
                        <a:pt x="48" y="54"/>
                        <a:pt x="48" y="54"/>
                        <a:pt x="48" y="54"/>
                      </a:cubicBezTo>
                      <a:cubicBezTo>
                        <a:pt x="48" y="54"/>
                        <a:pt x="48" y="54"/>
                        <a:pt x="48" y="54"/>
                      </a:cubicBezTo>
                      <a:cubicBezTo>
                        <a:pt x="48" y="55"/>
                        <a:pt x="48" y="55"/>
                        <a:pt x="48" y="55"/>
                      </a:cubicBezTo>
                      <a:cubicBezTo>
                        <a:pt x="48" y="55"/>
                        <a:pt x="48" y="55"/>
                        <a:pt x="48" y="55"/>
                      </a:cubicBezTo>
                      <a:cubicBezTo>
                        <a:pt x="48" y="55"/>
                        <a:pt x="48" y="55"/>
                        <a:pt x="48" y="55"/>
                      </a:cubicBezTo>
                      <a:cubicBezTo>
                        <a:pt x="48" y="55"/>
                        <a:pt x="48" y="55"/>
                        <a:pt x="48" y="55"/>
                      </a:cubicBezTo>
                      <a:cubicBezTo>
                        <a:pt x="48" y="55"/>
                        <a:pt x="48" y="55"/>
                        <a:pt x="48" y="55"/>
                      </a:cubicBezTo>
                      <a:cubicBezTo>
                        <a:pt x="49" y="56"/>
                        <a:pt x="49" y="56"/>
                        <a:pt x="49" y="56"/>
                      </a:cubicBezTo>
                      <a:cubicBezTo>
                        <a:pt x="49" y="55"/>
                        <a:pt x="49" y="55"/>
                        <a:pt x="49" y="55"/>
                      </a:cubicBezTo>
                      <a:cubicBezTo>
                        <a:pt x="48" y="55"/>
                        <a:pt x="48" y="55"/>
                        <a:pt x="48" y="55"/>
                      </a:cubicBezTo>
                      <a:cubicBezTo>
                        <a:pt x="48" y="55"/>
                        <a:pt x="48" y="55"/>
                        <a:pt x="48" y="55"/>
                      </a:cubicBezTo>
                      <a:cubicBezTo>
                        <a:pt x="48" y="54"/>
                        <a:pt x="48" y="54"/>
                        <a:pt x="48" y="54"/>
                      </a:cubicBezTo>
                      <a:cubicBezTo>
                        <a:pt x="48" y="54"/>
                        <a:pt x="48" y="54"/>
                        <a:pt x="48" y="54"/>
                      </a:cubicBezTo>
                      <a:cubicBezTo>
                        <a:pt x="49" y="54"/>
                        <a:pt x="49" y="54"/>
                        <a:pt x="49" y="54"/>
                      </a:cubicBezTo>
                      <a:cubicBezTo>
                        <a:pt x="49" y="54"/>
                        <a:pt x="49" y="54"/>
                        <a:pt x="49" y="54"/>
                      </a:cubicBezTo>
                      <a:cubicBezTo>
                        <a:pt x="49" y="55"/>
                        <a:pt x="49" y="55"/>
                        <a:pt x="49" y="55"/>
                      </a:cubicBezTo>
                      <a:cubicBezTo>
                        <a:pt x="49" y="55"/>
                        <a:pt x="49" y="55"/>
                        <a:pt x="49" y="55"/>
                      </a:cubicBezTo>
                      <a:cubicBezTo>
                        <a:pt x="49" y="56"/>
                        <a:pt x="49" y="56"/>
                        <a:pt x="49" y="56"/>
                      </a:cubicBezTo>
                      <a:cubicBezTo>
                        <a:pt x="49" y="55"/>
                        <a:pt x="49" y="55"/>
                        <a:pt x="49" y="55"/>
                      </a:cubicBezTo>
                      <a:cubicBezTo>
                        <a:pt x="49" y="54"/>
                        <a:pt x="49" y="54"/>
                        <a:pt x="49" y="54"/>
                      </a:cubicBezTo>
                      <a:cubicBezTo>
                        <a:pt x="49" y="54"/>
                        <a:pt x="49" y="54"/>
                        <a:pt x="49" y="54"/>
                      </a:cubicBezTo>
                      <a:cubicBezTo>
                        <a:pt x="49" y="54"/>
                        <a:pt x="49" y="54"/>
                        <a:pt x="49" y="54"/>
                      </a:cubicBezTo>
                      <a:cubicBezTo>
                        <a:pt x="49" y="54"/>
                        <a:pt x="49" y="54"/>
                        <a:pt x="49" y="54"/>
                      </a:cubicBezTo>
                      <a:cubicBezTo>
                        <a:pt x="49" y="54"/>
                        <a:pt x="49" y="54"/>
                        <a:pt x="49" y="54"/>
                      </a:cubicBezTo>
                      <a:cubicBezTo>
                        <a:pt x="49" y="53"/>
                        <a:pt x="49" y="53"/>
                        <a:pt x="49" y="53"/>
                      </a:cubicBezTo>
                      <a:cubicBezTo>
                        <a:pt x="49" y="53"/>
                        <a:pt x="49" y="53"/>
                        <a:pt x="49" y="53"/>
                      </a:cubicBezTo>
                      <a:cubicBezTo>
                        <a:pt x="49" y="53"/>
                        <a:pt x="49" y="53"/>
                        <a:pt x="49" y="53"/>
                      </a:cubicBezTo>
                      <a:cubicBezTo>
                        <a:pt x="49" y="53"/>
                        <a:pt x="49" y="53"/>
                        <a:pt x="49" y="53"/>
                      </a:cubicBezTo>
                      <a:cubicBezTo>
                        <a:pt x="49" y="53"/>
                        <a:pt x="49" y="53"/>
                        <a:pt x="49" y="53"/>
                      </a:cubicBezTo>
                      <a:cubicBezTo>
                        <a:pt x="49" y="53"/>
                        <a:pt x="49" y="53"/>
                        <a:pt x="49" y="53"/>
                      </a:cubicBezTo>
                      <a:cubicBezTo>
                        <a:pt x="49" y="52"/>
                        <a:pt x="49" y="52"/>
                        <a:pt x="49" y="52"/>
                      </a:cubicBezTo>
                      <a:cubicBezTo>
                        <a:pt x="49" y="52"/>
                        <a:pt x="49" y="52"/>
                        <a:pt x="49" y="52"/>
                      </a:cubicBezTo>
                      <a:cubicBezTo>
                        <a:pt x="49" y="52"/>
                        <a:pt x="49" y="52"/>
                        <a:pt x="49" y="52"/>
                      </a:cubicBezTo>
                      <a:cubicBezTo>
                        <a:pt x="49" y="52"/>
                        <a:pt x="49" y="52"/>
                        <a:pt x="49" y="52"/>
                      </a:cubicBezTo>
                      <a:cubicBezTo>
                        <a:pt x="49" y="52"/>
                        <a:pt x="49" y="52"/>
                        <a:pt x="49" y="52"/>
                      </a:cubicBezTo>
                      <a:cubicBezTo>
                        <a:pt x="49" y="51"/>
                        <a:pt x="49" y="51"/>
                        <a:pt x="49" y="51"/>
                      </a:cubicBezTo>
                      <a:cubicBezTo>
                        <a:pt x="50" y="51"/>
                        <a:pt x="50" y="51"/>
                        <a:pt x="50" y="51"/>
                      </a:cubicBezTo>
                      <a:cubicBezTo>
                        <a:pt x="50" y="51"/>
                        <a:pt x="50" y="51"/>
                        <a:pt x="50" y="51"/>
                      </a:cubicBezTo>
                      <a:cubicBezTo>
                        <a:pt x="50" y="51"/>
                        <a:pt x="50" y="51"/>
                        <a:pt x="50" y="51"/>
                      </a:cubicBezTo>
                      <a:cubicBezTo>
                        <a:pt x="50" y="52"/>
                        <a:pt x="50" y="52"/>
                        <a:pt x="50" y="52"/>
                      </a:cubicBezTo>
                      <a:cubicBezTo>
                        <a:pt x="50" y="52"/>
                        <a:pt x="50" y="52"/>
                        <a:pt x="50" y="52"/>
                      </a:cubicBezTo>
                      <a:cubicBezTo>
                        <a:pt x="50" y="52"/>
                        <a:pt x="50" y="52"/>
                        <a:pt x="50" y="52"/>
                      </a:cubicBezTo>
                      <a:cubicBezTo>
                        <a:pt x="50" y="53"/>
                        <a:pt x="50" y="53"/>
                        <a:pt x="50" y="53"/>
                      </a:cubicBezTo>
                      <a:cubicBezTo>
                        <a:pt x="50" y="53"/>
                        <a:pt x="50" y="53"/>
                        <a:pt x="50" y="53"/>
                      </a:cubicBezTo>
                      <a:cubicBezTo>
                        <a:pt x="50" y="52"/>
                        <a:pt x="50" y="52"/>
                        <a:pt x="50" y="52"/>
                      </a:cubicBezTo>
                      <a:cubicBezTo>
                        <a:pt x="50" y="52"/>
                        <a:pt x="50" y="52"/>
                        <a:pt x="50" y="52"/>
                      </a:cubicBezTo>
                      <a:cubicBezTo>
                        <a:pt x="50" y="51"/>
                        <a:pt x="50" y="51"/>
                        <a:pt x="50" y="51"/>
                      </a:cubicBezTo>
                      <a:cubicBezTo>
                        <a:pt x="50" y="51"/>
                        <a:pt x="50" y="51"/>
                        <a:pt x="50" y="51"/>
                      </a:cubicBezTo>
                      <a:cubicBezTo>
                        <a:pt x="50" y="51"/>
                        <a:pt x="50" y="51"/>
                        <a:pt x="50" y="51"/>
                      </a:cubicBezTo>
                      <a:cubicBezTo>
                        <a:pt x="50" y="52"/>
                        <a:pt x="50" y="52"/>
                        <a:pt x="50" y="52"/>
                      </a:cubicBezTo>
                      <a:cubicBezTo>
                        <a:pt x="51" y="53"/>
                        <a:pt x="51" y="53"/>
                        <a:pt x="51" y="53"/>
                      </a:cubicBezTo>
                      <a:cubicBezTo>
                        <a:pt x="51" y="53"/>
                        <a:pt x="51" y="53"/>
                        <a:pt x="51" y="53"/>
                      </a:cubicBezTo>
                      <a:cubicBezTo>
                        <a:pt x="51" y="53"/>
                        <a:pt x="51" y="53"/>
                        <a:pt x="51" y="53"/>
                      </a:cubicBezTo>
                      <a:cubicBezTo>
                        <a:pt x="51" y="53"/>
                        <a:pt x="51" y="53"/>
                        <a:pt x="51" y="53"/>
                      </a:cubicBezTo>
                      <a:cubicBezTo>
                        <a:pt x="51" y="52"/>
                        <a:pt x="51" y="52"/>
                        <a:pt x="51" y="52"/>
                      </a:cubicBezTo>
                      <a:cubicBezTo>
                        <a:pt x="51" y="51"/>
                        <a:pt x="51" y="51"/>
                        <a:pt x="51" y="51"/>
                      </a:cubicBezTo>
                      <a:cubicBezTo>
                        <a:pt x="52" y="51"/>
                        <a:pt x="52" y="51"/>
                        <a:pt x="52" y="51"/>
                      </a:cubicBezTo>
                      <a:cubicBezTo>
                        <a:pt x="52" y="51"/>
                        <a:pt x="52" y="51"/>
                        <a:pt x="52" y="51"/>
                      </a:cubicBezTo>
                      <a:cubicBezTo>
                        <a:pt x="52" y="51"/>
                        <a:pt x="52" y="51"/>
                        <a:pt x="52" y="51"/>
                      </a:cubicBezTo>
                      <a:cubicBezTo>
                        <a:pt x="52" y="51"/>
                        <a:pt x="52" y="51"/>
                        <a:pt x="52" y="51"/>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2" y="52"/>
                        <a:pt x="52" y="52"/>
                        <a:pt x="52" y="52"/>
                      </a:cubicBezTo>
                      <a:cubicBezTo>
                        <a:pt x="53" y="52"/>
                        <a:pt x="53" y="52"/>
                        <a:pt x="53" y="52"/>
                      </a:cubicBezTo>
                      <a:cubicBezTo>
                        <a:pt x="53" y="52"/>
                        <a:pt x="53" y="52"/>
                        <a:pt x="53" y="52"/>
                      </a:cubicBezTo>
                      <a:cubicBezTo>
                        <a:pt x="53" y="52"/>
                        <a:pt x="53" y="52"/>
                        <a:pt x="53" y="52"/>
                      </a:cubicBezTo>
                      <a:cubicBezTo>
                        <a:pt x="53" y="52"/>
                        <a:pt x="53" y="52"/>
                        <a:pt x="53" y="52"/>
                      </a:cubicBezTo>
                      <a:cubicBezTo>
                        <a:pt x="53" y="52"/>
                        <a:pt x="53" y="52"/>
                        <a:pt x="53" y="52"/>
                      </a:cubicBezTo>
                      <a:cubicBezTo>
                        <a:pt x="53" y="51"/>
                        <a:pt x="53" y="51"/>
                        <a:pt x="53" y="51"/>
                      </a:cubicBezTo>
                      <a:cubicBezTo>
                        <a:pt x="53" y="51"/>
                        <a:pt x="53" y="51"/>
                        <a:pt x="53" y="51"/>
                      </a:cubicBezTo>
                      <a:cubicBezTo>
                        <a:pt x="53" y="51"/>
                        <a:pt x="53" y="51"/>
                        <a:pt x="53" y="51"/>
                      </a:cubicBezTo>
                      <a:cubicBezTo>
                        <a:pt x="53" y="51"/>
                        <a:pt x="53" y="51"/>
                        <a:pt x="53" y="51"/>
                      </a:cubicBezTo>
                      <a:cubicBezTo>
                        <a:pt x="53" y="51"/>
                        <a:pt x="53" y="51"/>
                        <a:pt x="53" y="51"/>
                      </a:cubicBezTo>
                      <a:cubicBezTo>
                        <a:pt x="53" y="50"/>
                        <a:pt x="53" y="50"/>
                        <a:pt x="53" y="50"/>
                      </a:cubicBezTo>
                      <a:cubicBezTo>
                        <a:pt x="52" y="50"/>
                        <a:pt x="52" y="50"/>
                        <a:pt x="52" y="50"/>
                      </a:cubicBezTo>
                      <a:cubicBezTo>
                        <a:pt x="52" y="50"/>
                        <a:pt x="52" y="50"/>
                        <a:pt x="52" y="50"/>
                      </a:cubicBezTo>
                      <a:cubicBezTo>
                        <a:pt x="53" y="49"/>
                        <a:pt x="53" y="49"/>
                        <a:pt x="53" y="49"/>
                      </a:cubicBezTo>
                      <a:cubicBezTo>
                        <a:pt x="53" y="49"/>
                        <a:pt x="53" y="49"/>
                        <a:pt x="53" y="49"/>
                      </a:cubicBezTo>
                      <a:cubicBezTo>
                        <a:pt x="53" y="50"/>
                        <a:pt x="53" y="50"/>
                        <a:pt x="53" y="50"/>
                      </a:cubicBezTo>
                      <a:cubicBezTo>
                        <a:pt x="53" y="50"/>
                        <a:pt x="53" y="50"/>
                        <a:pt x="53" y="50"/>
                      </a:cubicBezTo>
                      <a:cubicBezTo>
                        <a:pt x="53" y="49"/>
                        <a:pt x="53" y="49"/>
                        <a:pt x="53" y="49"/>
                      </a:cubicBezTo>
                      <a:cubicBezTo>
                        <a:pt x="53" y="49"/>
                        <a:pt x="53" y="49"/>
                        <a:pt x="53" y="49"/>
                      </a:cubicBezTo>
                      <a:cubicBezTo>
                        <a:pt x="53" y="50"/>
                        <a:pt x="53" y="50"/>
                        <a:pt x="53" y="50"/>
                      </a:cubicBezTo>
                      <a:cubicBezTo>
                        <a:pt x="53" y="50"/>
                        <a:pt x="53" y="50"/>
                        <a:pt x="53" y="50"/>
                      </a:cubicBezTo>
                      <a:cubicBezTo>
                        <a:pt x="54" y="50"/>
                        <a:pt x="54" y="50"/>
                        <a:pt x="54" y="50"/>
                      </a:cubicBezTo>
                      <a:cubicBezTo>
                        <a:pt x="54" y="50"/>
                        <a:pt x="54" y="50"/>
                        <a:pt x="54" y="50"/>
                      </a:cubicBezTo>
                      <a:cubicBezTo>
                        <a:pt x="54" y="50"/>
                        <a:pt x="54" y="50"/>
                        <a:pt x="54" y="50"/>
                      </a:cubicBezTo>
                      <a:cubicBezTo>
                        <a:pt x="54" y="50"/>
                        <a:pt x="54" y="50"/>
                        <a:pt x="54" y="50"/>
                      </a:cubicBezTo>
                      <a:cubicBezTo>
                        <a:pt x="54" y="49"/>
                        <a:pt x="54" y="49"/>
                        <a:pt x="54" y="49"/>
                      </a:cubicBezTo>
                      <a:cubicBezTo>
                        <a:pt x="54" y="49"/>
                        <a:pt x="54" y="49"/>
                        <a:pt x="54" y="49"/>
                      </a:cubicBezTo>
                      <a:cubicBezTo>
                        <a:pt x="54" y="49"/>
                        <a:pt x="54" y="49"/>
                        <a:pt x="54" y="49"/>
                      </a:cubicBezTo>
                      <a:cubicBezTo>
                        <a:pt x="54" y="49"/>
                        <a:pt x="54" y="49"/>
                        <a:pt x="54" y="49"/>
                      </a:cubicBezTo>
                      <a:cubicBezTo>
                        <a:pt x="54" y="49"/>
                        <a:pt x="54" y="49"/>
                        <a:pt x="54" y="49"/>
                      </a:cubicBezTo>
                      <a:cubicBezTo>
                        <a:pt x="54" y="49"/>
                        <a:pt x="54" y="49"/>
                        <a:pt x="54" y="49"/>
                      </a:cubicBezTo>
                      <a:cubicBezTo>
                        <a:pt x="55" y="49"/>
                        <a:pt x="55" y="49"/>
                        <a:pt x="55" y="49"/>
                      </a:cubicBezTo>
                      <a:cubicBezTo>
                        <a:pt x="55" y="50"/>
                        <a:pt x="55" y="50"/>
                        <a:pt x="55" y="50"/>
                      </a:cubicBezTo>
                      <a:cubicBezTo>
                        <a:pt x="55" y="50"/>
                        <a:pt x="55" y="50"/>
                        <a:pt x="55" y="50"/>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9"/>
                        <a:pt x="55" y="49"/>
                        <a:pt x="55" y="49"/>
                      </a:cubicBezTo>
                      <a:cubicBezTo>
                        <a:pt x="55" y="48"/>
                        <a:pt x="55" y="48"/>
                        <a:pt x="55" y="48"/>
                      </a:cubicBezTo>
                      <a:cubicBezTo>
                        <a:pt x="55" y="48"/>
                        <a:pt x="55" y="48"/>
                        <a:pt x="55" y="48"/>
                      </a:cubicBezTo>
                      <a:cubicBezTo>
                        <a:pt x="55" y="48"/>
                        <a:pt x="55" y="48"/>
                        <a:pt x="55" y="48"/>
                      </a:cubicBezTo>
                      <a:cubicBezTo>
                        <a:pt x="54" y="48"/>
                        <a:pt x="54" y="48"/>
                        <a:pt x="54" y="48"/>
                      </a:cubicBezTo>
                      <a:cubicBezTo>
                        <a:pt x="55" y="48"/>
                        <a:pt x="55" y="48"/>
                        <a:pt x="55" y="48"/>
                      </a:cubicBezTo>
                      <a:cubicBezTo>
                        <a:pt x="55" y="48"/>
                        <a:pt x="55" y="48"/>
                        <a:pt x="55" y="48"/>
                      </a:cubicBezTo>
                      <a:cubicBezTo>
                        <a:pt x="55" y="48"/>
                        <a:pt x="55" y="48"/>
                        <a:pt x="55" y="48"/>
                      </a:cubicBezTo>
                      <a:cubicBezTo>
                        <a:pt x="55" y="48"/>
                        <a:pt x="55" y="48"/>
                        <a:pt x="55" y="48"/>
                      </a:cubicBezTo>
                      <a:cubicBezTo>
                        <a:pt x="55" y="48"/>
                        <a:pt x="55" y="48"/>
                        <a:pt x="55" y="48"/>
                      </a:cubicBezTo>
                      <a:cubicBezTo>
                        <a:pt x="55" y="47"/>
                        <a:pt x="55" y="47"/>
                        <a:pt x="55" y="47"/>
                      </a:cubicBezTo>
                      <a:cubicBezTo>
                        <a:pt x="55" y="47"/>
                        <a:pt x="55" y="47"/>
                        <a:pt x="55" y="47"/>
                      </a:cubicBezTo>
                      <a:cubicBezTo>
                        <a:pt x="56" y="48"/>
                        <a:pt x="56" y="48"/>
                        <a:pt x="56" y="48"/>
                      </a:cubicBezTo>
                      <a:cubicBezTo>
                        <a:pt x="56" y="48"/>
                        <a:pt x="56" y="48"/>
                        <a:pt x="56" y="48"/>
                      </a:cubicBezTo>
                      <a:cubicBezTo>
                        <a:pt x="56" y="48"/>
                        <a:pt x="56" y="48"/>
                        <a:pt x="56" y="48"/>
                      </a:cubicBezTo>
                      <a:cubicBezTo>
                        <a:pt x="56" y="48"/>
                        <a:pt x="56" y="48"/>
                        <a:pt x="56" y="48"/>
                      </a:cubicBezTo>
                      <a:cubicBezTo>
                        <a:pt x="56" y="48"/>
                        <a:pt x="56" y="48"/>
                        <a:pt x="56" y="48"/>
                      </a:cubicBezTo>
                      <a:cubicBezTo>
                        <a:pt x="56" y="49"/>
                        <a:pt x="56" y="49"/>
                        <a:pt x="56" y="49"/>
                      </a:cubicBezTo>
                      <a:cubicBezTo>
                        <a:pt x="57" y="48"/>
                        <a:pt x="57" y="48"/>
                        <a:pt x="57" y="48"/>
                      </a:cubicBezTo>
                      <a:cubicBezTo>
                        <a:pt x="56" y="48"/>
                        <a:pt x="56" y="48"/>
                        <a:pt x="56" y="48"/>
                      </a:cubicBezTo>
                      <a:cubicBezTo>
                        <a:pt x="56" y="48"/>
                        <a:pt x="56" y="48"/>
                        <a:pt x="56" y="48"/>
                      </a:cubicBezTo>
                      <a:cubicBezTo>
                        <a:pt x="56" y="48"/>
                        <a:pt x="56" y="48"/>
                        <a:pt x="56"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7" y="48"/>
                        <a:pt x="57" y="48"/>
                        <a:pt x="57" y="48"/>
                      </a:cubicBezTo>
                      <a:cubicBezTo>
                        <a:pt x="58" y="47"/>
                        <a:pt x="58" y="47"/>
                        <a:pt x="58" y="47"/>
                      </a:cubicBezTo>
                      <a:cubicBezTo>
                        <a:pt x="58" y="47"/>
                        <a:pt x="58" y="47"/>
                        <a:pt x="58" y="47"/>
                      </a:cubicBezTo>
                      <a:cubicBezTo>
                        <a:pt x="58" y="46"/>
                        <a:pt x="58" y="46"/>
                        <a:pt x="58" y="46"/>
                      </a:cubicBezTo>
                      <a:cubicBezTo>
                        <a:pt x="58" y="46"/>
                        <a:pt x="58" y="46"/>
                        <a:pt x="58" y="46"/>
                      </a:cubicBezTo>
                      <a:cubicBezTo>
                        <a:pt x="58" y="46"/>
                        <a:pt x="58" y="46"/>
                        <a:pt x="58" y="46"/>
                      </a:cubicBezTo>
                      <a:cubicBezTo>
                        <a:pt x="58" y="46"/>
                        <a:pt x="58" y="46"/>
                        <a:pt x="58" y="46"/>
                      </a:cubicBezTo>
                      <a:cubicBezTo>
                        <a:pt x="58" y="45"/>
                        <a:pt x="58" y="45"/>
                        <a:pt x="58" y="45"/>
                      </a:cubicBezTo>
                      <a:cubicBezTo>
                        <a:pt x="58" y="45"/>
                        <a:pt x="58" y="45"/>
                        <a:pt x="58" y="45"/>
                      </a:cubicBezTo>
                      <a:cubicBezTo>
                        <a:pt x="58" y="45"/>
                        <a:pt x="58" y="45"/>
                        <a:pt x="58" y="45"/>
                      </a:cubicBezTo>
                      <a:cubicBezTo>
                        <a:pt x="59" y="45"/>
                        <a:pt x="59" y="45"/>
                        <a:pt x="59" y="45"/>
                      </a:cubicBezTo>
                      <a:cubicBezTo>
                        <a:pt x="59" y="45"/>
                        <a:pt x="59" y="45"/>
                        <a:pt x="59" y="45"/>
                      </a:cubicBezTo>
                      <a:cubicBezTo>
                        <a:pt x="59" y="45"/>
                        <a:pt x="59" y="45"/>
                        <a:pt x="59" y="45"/>
                      </a:cubicBezTo>
                      <a:cubicBezTo>
                        <a:pt x="59" y="45"/>
                        <a:pt x="59" y="45"/>
                        <a:pt x="59" y="45"/>
                      </a:cubicBezTo>
                      <a:cubicBezTo>
                        <a:pt x="59" y="44"/>
                        <a:pt x="59" y="44"/>
                        <a:pt x="59" y="44"/>
                      </a:cubicBezTo>
                      <a:cubicBezTo>
                        <a:pt x="59" y="44"/>
                        <a:pt x="59" y="44"/>
                        <a:pt x="59" y="44"/>
                      </a:cubicBezTo>
                      <a:cubicBezTo>
                        <a:pt x="59" y="44"/>
                        <a:pt x="59" y="44"/>
                        <a:pt x="59" y="44"/>
                      </a:cubicBezTo>
                      <a:lnTo>
                        <a:pt x="59" y="43"/>
                      </a:lnTo>
                      <a:close/>
                      <a:moveTo>
                        <a:pt x="41" y="59"/>
                      </a:moveTo>
                      <a:cubicBezTo>
                        <a:pt x="41" y="59"/>
                        <a:pt x="41" y="59"/>
                        <a:pt x="41" y="59"/>
                      </a:cubicBezTo>
                      <a:cubicBezTo>
                        <a:pt x="41" y="58"/>
                        <a:pt x="41" y="58"/>
                        <a:pt x="41" y="58"/>
                      </a:cubicBezTo>
                      <a:cubicBezTo>
                        <a:pt x="41" y="58"/>
                        <a:pt x="41" y="58"/>
                        <a:pt x="41" y="58"/>
                      </a:cubicBezTo>
                      <a:cubicBezTo>
                        <a:pt x="41" y="58"/>
                        <a:pt x="41" y="58"/>
                        <a:pt x="41" y="58"/>
                      </a:cubicBezTo>
                      <a:cubicBezTo>
                        <a:pt x="41" y="59"/>
                        <a:pt x="41" y="59"/>
                        <a:pt x="41" y="59"/>
                      </a:cubicBezTo>
                      <a:cubicBezTo>
                        <a:pt x="41" y="59"/>
                        <a:pt x="41" y="59"/>
                        <a:pt x="41" y="59"/>
                      </a:cubicBezTo>
                      <a:cubicBezTo>
                        <a:pt x="41" y="59"/>
                        <a:pt x="41" y="59"/>
                        <a:pt x="41" y="59"/>
                      </a:cubicBezTo>
                      <a:cubicBezTo>
                        <a:pt x="41" y="60"/>
                        <a:pt x="41" y="60"/>
                        <a:pt x="41" y="60"/>
                      </a:cubicBezTo>
                      <a:cubicBezTo>
                        <a:pt x="41" y="59"/>
                        <a:pt x="41" y="59"/>
                        <a:pt x="41" y="59"/>
                      </a:cubicBezTo>
                      <a:cubicBezTo>
                        <a:pt x="41" y="59"/>
                        <a:pt x="41" y="59"/>
                        <a:pt x="41" y="59"/>
                      </a:cubicBezTo>
                      <a:cubicBezTo>
                        <a:pt x="42" y="60"/>
                        <a:pt x="42" y="60"/>
                        <a:pt x="42" y="60"/>
                      </a:cubicBezTo>
                      <a:cubicBezTo>
                        <a:pt x="42" y="59"/>
                        <a:pt x="42" y="59"/>
                        <a:pt x="42" y="59"/>
                      </a:cubicBezTo>
                      <a:cubicBezTo>
                        <a:pt x="41" y="59"/>
                        <a:pt x="41" y="59"/>
                        <a:pt x="41" y="59"/>
                      </a:cubicBezTo>
                      <a:close/>
                      <a:moveTo>
                        <a:pt x="60" y="43"/>
                      </a:moveTo>
                      <a:cubicBezTo>
                        <a:pt x="60" y="42"/>
                        <a:pt x="60" y="42"/>
                        <a:pt x="60" y="42"/>
                      </a:cubicBezTo>
                      <a:cubicBezTo>
                        <a:pt x="60" y="42"/>
                        <a:pt x="60" y="42"/>
                        <a:pt x="60" y="42"/>
                      </a:cubicBezTo>
                      <a:cubicBezTo>
                        <a:pt x="60" y="42"/>
                        <a:pt x="60" y="42"/>
                        <a:pt x="60" y="42"/>
                      </a:cubicBezTo>
                      <a:cubicBezTo>
                        <a:pt x="60" y="42"/>
                        <a:pt x="60" y="42"/>
                        <a:pt x="60" y="42"/>
                      </a:cubicBezTo>
                      <a:cubicBezTo>
                        <a:pt x="60" y="41"/>
                        <a:pt x="60" y="41"/>
                        <a:pt x="60" y="41"/>
                      </a:cubicBezTo>
                      <a:cubicBezTo>
                        <a:pt x="60" y="41"/>
                        <a:pt x="60" y="41"/>
                        <a:pt x="60" y="41"/>
                      </a:cubicBezTo>
                      <a:cubicBezTo>
                        <a:pt x="60" y="41"/>
                        <a:pt x="60" y="41"/>
                        <a:pt x="60" y="41"/>
                      </a:cubicBezTo>
                      <a:cubicBezTo>
                        <a:pt x="60" y="41"/>
                        <a:pt x="60" y="41"/>
                        <a:pt x="60" y="41"/>
                      </a:cubicBezTo>
                      <a:cubicBezTo>
                        <a:pt x="59" y="41"/>
                        <a:pt x="59" y="41"/>
                        <a:pt x="59" y="41"/>
                      </a:cubicBezTo>
                      <a:cubicBezTo>
                        <a:pt x="59" y="41"/>
                        <a:pt x="59" y="41"/>
                        <a:pt x="59" y="41"/>
                      </a:cubicBezTo>
                      <a:cubicBezTo>
                        <a:pt x="59" y="41"/>
                        <a:pt x="59" y="41"/>
                        <a:pt x="59" y="41"/>
                      </a:cubicBezTo>
                      <a:cubicBezTo>
                        <a:pt x="59" y="42"/>
                        <a:pt x="59" y="42"/>
                        <a:pt x="59" y="42"/>
                      </a:cubicBezTo>
                      <a:cubicBezTo>
                        <a:pt x="59" y="42"/>
                        <a:pt x="59" y="42"/>
                        <a:pt x="59" y="42"/>
                      </a:cubicBezTo>
                      <a:cubicBezTo>
                        <a:pt x="59" y="42"/>
                        <a:pt x="59" y="42"/>
                        <a:pt x="59" y="42"/>
                      </a:cubicBezTo>
                      <a:cubicBezTo>
                        <a:pt x="59" y="42"/>
                        <a:pt x="59" y="42"/>
                        <a:pt x="59" y="42"/>
                      </a:cubicBezTo>
                      <a:cubicBezTo>
                        <a:pt x="59" y="43"/>
                        <a:pt x="59" y="43"/>
                        <a:pt x="59" y="43"/>
                      </a:cubicBezTo>
                      <a:cubicBezTo>
                        <a:pt x="59" y="43"/>
                        <a:pt x="59" y="43"/>
                        <a:pt x="59" y="43"/>
                      </a:cubicBezTo>
                      <a:cubicBezTo>
                        <a:pt x="60" y="43"/>
                        <a:pt x="60" y="43"/>
                        <a:pt x="60" y="43"/>
                      </a:cubicBezTo>
                      <a:cubicBezTo>
                        <a:pt x="60" y="43"/>
                        <a:pt x="60" y="43"/>
                        <a:pt x="60" y="43"/>
                      </a:cubicBezTo>
                      <a:cubicBezTo>
                        <a:pt x="60" y="43"/>
                        <a:pt x="60" y="43"/>
                        <a:pt x="60" y="43"/>
                      </a:cubicBezTo>
                      <a:close/>
                      <a:moveTo>
                        <a:pt x="27" y="71"/>
                      </a:moveTo>
                      <a:cubicBezTo>
                        <a:pt x="27" y="71"/>
                        <a:pt x="27" y="71"/>
                        <a:pt x="27" y="71"/>
                      </a:cubicBezTo>
                      <a:cubicBezTo>
                        <a:pt x="27" y="71"/>
                        <a:pt x="27" y="71"/>
                        <a:pt x="27" y="71"/>
                      </a:cubicBezTo>
                      <a:cubicBezTo>
                        <a:pt x="27" y="72"/>
                        <a:pt x="27" y="72"/>
                        <a:pt x="27" y="72"/>
                      </a:cubicBezTo>
                      <a:cubicBezTo>
                        <a:pt x="27" y="72"/>
                        <a:pt x="27" y="72"/>
                        <a:pt x="27" y="72"/>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3"/>
                        <a:pt x="27" y="73"/>
                      </a:cubicBezTo>
                      <a:cubicBezTo>
                        <a:pt x="27" y="73"/>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2"/>
                        <a:pt x="27" y="72"/>
                        <a:pt x="27" y="72"/>
                      </a:cubicBezTo>
                      <a:cubicBezTo>
                        <a:pt x="27" y="71"/>
                        <a:pt x="27" y="71"/>
                        <a:pt x="27" y="71"/>
                      </a:cubicBezTo>
                      <a:close/>
                      <a:moveTo>
                        <a:pt x="44" y="62"/>
                      </a:move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3" y="62"/>
                        <a:pt x="43" y="62"/>
                        <a:pt x="43" y="62"/>
                      </a:cubicBezTo>
                      <a:cubicBezTo>
                        <a:pt x="42" y="62"/>
                        <a:pt x="42" y="62"/>
                        <a:pt x="42" y="62"/>
                      </a:cubicBezTo>
                      <a:cubicBezTo>
                        <a:pt x="42" y="63"/>
                        <a:pt x="42" y="63"/>
                        <a:pt x="42" y="63"/>
                      </a:cubicBezTo>
                      <a:cubicBezTo>
                        <a:pt x="42" y="63"/>
                        <a:pt x="42" y="63"/>
                        <a:pt x="42" y="63"/>
                      </a:cubicBezTo>
                      <a:cubicBezTo>
                        <a:pt x="43" y="63"/>
                        <a:pt x="43" y="63"/>
                        <a:pt x="43" y="63"/>
                      </a:cubicBezTo>
                      <a:cubicBezTo>
                        <a:pt x="43" y="63"/>
                        <a:pt x="43" y="63"/>
                        <a:pt x="43" y="63"/>
                      </a:cubicBezTo>
                      <a:cubicBezTo>
                        <a:pt x="43" y="63"/>
                        <a:pt x="43" y="63"/>
                        <a:pt x="43" y="63"/>
                      </a:cubicBezTo>
                      <a:cubicBezTo>
                        <a:pt x="43" y="63"/>
                        <a:pt x="43" y="63"/>
                        <a:pt x="43" y="63"/>
                      </a:cubicBezTo>
                      <a:cubicBezTo>
                        <a:pt x="43" y="63"/>
                        <a:pt x="43" y="63"/>
                        <a:pt x="43" y="63"/>
                      </a:cubicBezTo>
                      <a:cubicBezTo>
                        <a:pt x="44" y="63"/>
                        <a:pt x="44" y="63"/>
                        <a:pt x="44" y="63"/>
                      </a:cubicBezTo>
                      <a:cubicBezTo>
                        <a:pt x="44" y="62"/>
                        <a:pt x="44" y="62"/>
                        <a:pt x="44" y="62"/>
                      </a:cubicBezTo>
                      <a:cubicBezTo>
                        <a:pt x="44" y="62"/>
                        <a:pt x="44" y="62"/>
                        <a:pt x="44" y="62"/>
                      </a:cubicBezTo>
                      <a:close/>
                      <a:moveTo>
                        <a:pt x="44" y="57"/>
                      </a:moveTo>
                      <a:cubicBezTo>
                        <a:pt x="44" y="56"/>
                        <a:pt x="44" y="56"/>
                        <a:pt x="44" y="56"/>
                      </a:cubicBezTo>
                      <a:cubicBezTo>
                        <a:pt x="44" y="56"/>
                        <a:pt x="44" y="56"/>
                        <a:pt x="44" y="56"/>
                      </a:cubicBezTo>
                      <a:cubicBezTo>
                        <a:pt x="43" y="57"/>
                        <a:pt x="43" y="57"/>
                        <a:pt x="43" y="57"/>
                      </a:cubicBezTo>
                      <a:cubicBezTo>
                        <a:pt x="43" y="57"/>
                        <a:pt x="43" y="57"/>
                        <a:pt x="43" y="57"/>
                      </a:cubicBezTo>
                      <a:cubicBezTo>
                        <a:pt x="43" y="57"/>
                        <a:pt x="43" y="57"/>
                        <a:pt x="43" y="57"/>
                      </a:cubicBezTo>
                      <a:cubicBezTo>
                        <a:pt x="43" y="58"/>
                        <a:pt x="43" y="58"/>
                        <a:pt x="43" y="58"/>
                      </a:cubicBezTo>
                      <a:cubicBezTo>
                        <a:pt x="43" y="58"/>
                        <a:pt x="43" y="58"/>
                        <a:pt x="43" y="58"/>
                      </a:cubicBezTo>
                      <a:cubicBezTo>
                        <a:pt x="43" y="58"/>
                        <a:pt x="43" y="58"/>
                        <a:pt x="43" y="58"/>
                      </a:cubicBezTo>
                      <a:cubicBezTo>
                        <a:pt x="43" y="58"/>
                        <a:pt x="43" y="58"/>
                        <a:pt x="43" y="58"/>
                      </a:cubicBezTo>
                      <a:cubicBezTo>
                        <a:pt x="42" y="58"/>
                        <a:pt x="42" y="58"/>
                        <a:pt x="42" y="58"/>
                      </a:cubicBezTo>
                      <a:cubicBezTo>
                        <a:pt x="42" y="58"/>
                        <a:pt x="42" y="58"/>
                        <a:pt x="42" y="58"/>
                      </a:cubicBezTo>
                      <a:cubicBezTo>
                        <a:pt x="42" y="59"/>
                        <a:pt x="42" y="59"/>
                        <a:pt x="42" y="59"/>
                      </a:cubicBezTo>
                      <a:cubicBezTo>
                        <a:pt x="42" y="59"/>
                        <a:pt x="42" y="59"/>
                        <a:pt x="42" y="59"/>
                      </a:cubicBezTo>
                      <a:cubicBezTo>
                        <a:pt x="42" y="60"/>
                        <a:pt x="42" y="60"/>
                        <a:pt x="42"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4" y="61"/>
                        <a:pt x="44" y="61"/>
                        <a:pt x="44" y="61"/>
                      </a:cubicBezTo>
                      <a:cubicBezTo>
                        <a:pt x="44" y="61"/>
                        <a:pt x="44" y="61"/>
                        <a:pt x="44" y="61"/>
                      </a:cubicBezTo>
                      <a:cubicBezTo>
                        <a:pt x="44" y="60"/>
                        <a:pt x="44" y="60"/>
                        <a:pt x="44" y="60"/>
                      </a:cubicBezTo>
                      <a:cubicBezTo>
                        <a:pt x="44" y="60"/>
                        <a:pt x="44" y="60"/>
                        <a:pt x="44" y="60"/>
                      </a:cubicBezTo>
                      <a:cubicBezTo>
                        <a:pt x="44" y="61"/>
                        <a:pt x="44" y="61"/>
                        <a:pt x="44" y="61"/>
                      </a:cubicBezTo>
                      <a:cubicBezTo>
                        <a:pt x="44" y="61"/>
                        <a:pt x="44" y="61"/>
                        <a:pt x="44" y="61"/>
                      </a:cubicBezTo>
                      <a:cubicBezTo>
                        <a:pt x="44" y="60"/>
                        <a:pt x="44" y="60"/>
                        <a:pt x="44" y="60"/>
                      </a:cubicBezTo>
                      <a:cubicBezTo>
                        <a:pt x="45" y="60"/>
                        <a:pt x="45" y="60"/>
                        <a:pt x="45" y="60"/>
                      </a:cubicBezTo>
                      <a:cubicBezTo>
                        <a:pt x="45" y="60"/>
                        <a:pt x="45" y="60"/>
                        <a:pt x="45" y="60"/>
                      </a:cubicBezTo>
                      <a:cubicBezTo>
                        <a:pt x="44" y="60"/>
                        <a:pt x="44" y="60"/>
                        <a:pt x="44" y="60"/>
                      </a:cubicBezTo>
                      <a:cubicBezTo>
                        <a:pt x="44" y="59"/>
                        <a:pt x="44" y="59"/>
                        <a:pt x="44" y="59"/>
                      </a:cubicBezTo>
                      <a:cubicBezTo>
                        <a:pt x="44" y="59"/>
                        <a:pt x="44" y="59"/>
                        <a:pt x="44" y="59"/>
                      </a:cubicBezTo>
                      <a:cubicBezTo>
                        <a:pt x="44" y="59"/>
                        <a:pt x="44" y="59"/>
                        <a:pt x="44" y="59"/>
                      </a:cubicBezTo>
                      <a:cubicBezTo>
                        <a:pt x="45" y="59"/>
                        <a:pt x="45" y="59"/>
                        <a:pt x="45" y="59"/>
                      </a:cubicBezTo>
                      <a:cubicBezTo>
                        <a:pt x="45" y="59"/>
                        <a:pt x="45" y="59"/>
                        <a:pt x="45" y="59"/>
                      </a:cubicBezTo>
                      <a:cubicBezTo>
                        <a:pt x="46" y="59"/>
                        <a:pt x="46" y="59"/>
                        <a:pt x="46" y="59"/>
                      </a:cubicBezTo>
                      <a:cubicBezTo>
                        <a:pt x="46" y="58"/>
                        <a:pt x="46" y="58"/>
                        <a:pt x="46" y="58"/>
                      </a:cubicBezTo>
                      <a:cubicBezTo>
                        <a:pt x="46" y="58"/>
                        <a:pt x="46" y="58"/>
                        <a:pt x="46" y="58"/>
                      </a:cubicBezTo>
                      <a:lnTo>
                        <a:pt x="44" y="57"/>
                      </a:lnTo>
                      <a:close/>
                      <a:moveTo>
                        <a:pt x="53" y="52"/>
                      </a:moveTo>
                      <a:cubicBezTo>
                        <a:pt x="53" y="52"/>
                        <a:pt x="53" y="52"/>
                        <a:pt x="53" y="52"/>
                      </a:cubicBezTo>
                      <a:cubicBezTo>
                        <a:pt x="53" y="52"/>
                        <a:pt x="53" y="52"/>
                        <a:pt x="53" y="52"/>
                      </a:cubicBezTo>
                      <a:cubicBezTo>
                        <a:pt x="52" y="52"/>
                        <a:pt x="52" y="52"/>
                        <a:pt x="52" y="52"/>
                      </a:cubicBezTo>
                      <a:cubicBezTo>
                        <a:pt x="52" y="52"/>
                        <a:pt x="52" y="52"/>
                        <a:pt x="52" y="52"/>
                      </a:cubicBezTo>
                      <a:cubicBezTo>
                        <a:pt x="53" y="53"/>
                        <a:pt x="53" y="53"/>
                        <a:pt x="53" y="53"/>
                      </a:cubicBezTo>
                      <a:cubicBezTo>
                        <a:pt x="53" y="53"/>
                        <a:pt x="53" y="53"/>
                        <a:pt x="53" y="53"/>
                      </a:cubicBezTo>
                      <a:cubicBezTo>
                        <a:pt x="53" y="53"/>
                        <a:pt x="53" y="53"/>
                        <a:pt x="53" y="53"/>
                      </a:cubicBezTo>
                      <a:cubicBezTo>
                        <a:pt x="53" y="53"/>
                        <a:pt x="53" y="53"/>
                        <a:pt x="53" y="53"/>
                      </a:cubicBezTo>
                      <a:lnTo>
                        <a:pt x="53" y="52"/>
                      </a:ln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62" name="Freeform 374">
                  <a:extLst>
                    <a:ext uri="{FF2B5EF4-FFF2-40B4-BE49-F238E27FC236}">
                      <a16:creationId xmlns="" xmlns:a16="http://schemas.microsoft.com/office/drawing/2014/main" id="{8E247594-C543-4A07-A506-C5B3652B1A31}"/>
                    </a:ext>
                  </a:extLst>
                </p:cNvPr>
                <p:cNvSpPr>
                  <a:spLocks/>
                </p:cNvSpPr>
                <p:nvPr/>
              </p:nvSpPr>
              <p:spPr bwMode="auto">
                <a:xfrm>
                  <a:off x="7506023" y="3678719"/>
                  <a:ext cx="141548" cy="141548"/>
                </a:xfrm>
                <a:custGeom>
                  <a:avLst/>
                  <a:gdLst>
                    <a:gd name="T0" fmla="*/ 27 w 27"/>
                    <a:gd name="T1" fmla="*/ 12 h 27"/>
                    <a:gd name="T2" fmla="*/ 27 w 27"/>
                    <a:gd name="T3" fmla="*/ 10 h 27"/>
                    <a:gd name="T4" fmla="*/ 13 w 27"/>
                    <a:gd name="T5" fmla="*/ 3 h 27"/>
                    <a:gd name="T6" fmla="*/ 13 w 27"/>
                    <a:gd name="T7" fmla="*/ 3 h 27"/>
                    <a:gd name="T8" fmla="*/ 11 w 27"/>
                    <a:gd name="T9" fmla="*/ 4 h 27"/>
                    <a:gd name="T10" fmla="*/ 9 w 27"/>
                    <a:gd name="T11" fmla="*/ 4 h 27"/>
                    <a:gd name="T12" fmla="*/ 4 w 27"/>
                    <a:gd name="T13" fmla="*/ 22 h 27"/>
                    <a:gd name="T14" fmla="*/ 1 w 27"/>
                    <a:gd name="T15" fmla="*/ 25 h 27"/>
                    <a:gd name="T16" fmla="*/ 2 w 27"/>
                    <a:gd name="T17" fmla="*/ 26 h 27"/>
                    <a:gd name="T18" fmla="*/ 2 w 27"/>
                    <a:gd name="T19" fmla="*/ 26 h 27"/>
                    <a:gd name="T20" fmla="*/ 3 w 27"/>
                    <a:gd name="T21" fmla="*/ 27 h 27"/>
                    <a:gd name="T22" fmla="*/ 3 w 27"/>
                    <a:gd name="T23" fmla="*/ 27 h 27"/>
                    <a:gd name="T24" fmla="*/ 3 w 27"/>
                    <a:gd name="T25" fmla="*/ 26 h 27"/>
                    <a:gd name="T26" fmla="*/ 4 w 27"/>
                    <a:gd name="T27" fmla="*/ 26 h 27"/>
                    <a:gd name="T28" fmla="*/ 4 w 27"/>
                    <a:gd name="T29" fmla="*/ 25 h 27"/>
                    <a:gd name="T30" fmla="*/ 5 w 27"/>
                    <a:gd name="T31" fmla="*/ 25 h 27"/>
                    <a:gd name="T32" fmla="*/ 6 w 27"/>
                    <a:gd name="T33" fmla="*/ 24 h 27"/>
                    <a:gd name="T34" fmla="*/ 7 w 27"/>
                    <a:gd name="T35" fmla="*/ 24 h 27"/>
                    <a:gd name="T36" fmla="*/ 7 w 27"/>
                    <a:gd name="T37" fmla="*/ 23 h 27"/>
                    <a:gd name="T38" fmla="*/ 7 w 27"/>
                    <a:gd name="T39" fmla="*/ 23 h 27"/>
                    <a:gd name="T40" fmla="*/ 8 w 27"/>
                    <a:gd name="T41" fmla="*/ 23 h 27"/>
                    <a:gd name="T42" fmla="*/ 8 w 27"/>
                    <a:gd name="T43" fmla="*/ 22 h 27"/>
                    <a:gd name="T44" fmla="*/ 8 w 27"/>
                    <a:gd name="T45" fmla="*/ 22 h 27"/>
                    <a:gd name="T46" fmla="*/ 9 w 27"/>
                    <a:gd name="T47" fmla="*/ 22 h 27"/>
                    <a:gd name="T48" fmla="*/ 9 w 27"/>
                    <a:gd name="T49" fmla="*/ 22 h 27"/>
                    <a:gd name="T50" fmla="*/ 10 w 27"/>
                    <a:gd name="T51" fmla="*/ 22 h 27"/>
                    <a:gd name="T52" fmla="*/ 10 w 27"/>
                    <a:gd name="T53" fmla="*/ 21 h 27"/>
                    <a:gd name="T54" fmla="*/ 10 w 27"/>
                    <a:gd name="T55" fmla="*/ 21 h 27"/>
                    <a:gd name="T56" fmla="*/ 11 w 27"/>
                    <a:gd name="T57" fmla="*/ 20 h 27"/>
                    <a:gd name="T58" fmla="*/ 12 w 27"/>
                    <a:gd name="T59" fmla="*/ 19 h 27"/>
                    <a:gd name="T60" fmla="*/ 12 w 27"/>
                    <a:gd name="T61" fmla="*/ 18 h 27"/>
                    <a:gd name="T62" fmla="*/ 12 w 27"/>
                    <a:gd name="T63" fmla="*/ 19 h 27"/>
                    <a:gd name="T64" fmla="*/ 13 w 27"/>
                    <a:gd name="T65" fmla="*/ 19 h 27"/>
                    <a:gd name="T66" fmla="*/ 14 w 27"/>
                    <a:gd name="T67" fmla="*/ 19 h 27"/>
                    <a:gd name="T68" fmla="*/ 14 w 27"/>
                    <a:gd name="T69" fmla="*/ 18 h 27"/>
                    <a:gd name="T70" fmla="*/ 15 w 27"/>
                    <a:gd name="T71" fmla="*/ 18 h 27"/>
                    <a:gd name="T72" fmla="*/ 15 w 27"/>
                    <a:gd name="T73" fmla="*/ 18 h 27"/>
                    <a:gd name="T74" fmla="*/ 16 w 27"/>
                    <a:gd name="T75" fmla="*/ 18 h 27"/>
                    <a:gd name="T76" fmla="*/ 17 w 27"/>
                    <a:gd name="T77" fmla="*/ 18 h 27"/>
                    <a:gd name="T78" fmla="*/ 18 w 27"/>
                    <a:gd name="T79" fmla="*/ 18 h 27"/>
                    <a:gd name="T80" fmla="*/ 18 w 27"/>
                    <a:gd name="T81" fmla="*/ 17 h 27"/>
                    <a:gd name="T82" fmla="*/ 19 w 27"/>
                    <a:gd name="T83" fmla="*/ 17 h 27"/>
                    <a:gd name="T84" fmla="*/ 20 w 27"/>
                    <a:gd name="T85" fmla="*/ 17 h 27"/>
                    <a:gd name="T86" fmla="*/ 20 w 27"/>
                    <a:gd name="T87" fmla="*/ 16 h 27"/>
                    <a:gd name="T88" fmla="*/ 19 w 27"/>
                    <a:gd name="T89" fmla="*/ 15 h 27"/>
                    <a:gd name="T90" fmla="*/ 20 w 27"/>
                    <a:gd name="T91" fmla="*/ 15 h 27"/>
                    <a:gd name="T92" fmla="*/ 20 w 27"/>
                    <a:gd name="T93" fmla="*/ 16 h 27"/>
                    <a:gd name="T94" fmla="*/ 20 w 27"/>
                    <a:gd name="T95" fmla="*/ 16 h 27"/>
                    <a:gd name="T96" fmla="*/ 21 w 27"/>
                    <a:gd name="T97" fmla="*/ 16 h 27"/>
                    <a:gd name="T98" fmla="*/ 22 w 27"/>
                    <a:gd name="T99" fmla="*/ 15 h 27"/>
                    <a:gd name="T100" fmla="*/ 23 w 27"/>
                    <a:gd name="T101" fmla="*/ 15 h 27"/>
                    <a:gd name="T102" fmla="*/ 24 w 27"/>
                    <a:gd name="T103" fmla="*/ 14 h 27"/>
                    <a:gd name="T104" fmla="*/ 25 w 27"/>
                    <a:gd name="T105" fmla="*/ 14 h 27"/>
                    <a:gd name="T106" fmla="*/ 27 w 27"/>
                    <a:gd name="T107" fmla="*/ 14 h 27"/>
                    <a:gd name="T108" fmla="*/ 27 w 27"/>
                    <a:gd name="T109" fmla="*/ 14 h 27"/>
                    <a:gd name="T110" fmla="*/ 27 w 27"/>
                    <a:gd name="T111"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27">
                      <a:moveTo>
                        <a:pt x="27" y="14"/>
                      </a:moveTo>
                      <a:cubicBezTo>
                        <a:pt x="27" y="13"/>
                        <a:pt x="27" y="13"/>
                        <a:pt x="27" y="13"/>
                      </a:cubicBezTo>
                      <a:cubicBezTo>
                        <a:pt x="27" y="12"/>
                        <a:pt x="27" y="12"/>
                        <a:pt x="27" y="12"/>
                      </a:cubicBezTo>
                      <a:cubicBezTo>
                        <a:pt x="27" y="12"/>
                        <a:pt x="27" y="12"/>
                        <a:pt x="27" y="12"/>
                      </a:cubicBezTo>
                      <a:cubicBezTo>
                        <a:pt x="27" y="12"/>
                        <a:pt x="27" y="12"/>
                        <a:pt x="27" y="12"/>
                      </a:cubicBezTo>
                      <a:cubicBezTo>
                        <a:pt x="27" y="11"/>
                        <a:pt x="27" y="11"/>
                        <a:pt x="27" y="10"/>
                      </a:cubicBezTo>
                      <a:cubicBezTo>
                        <a:pt x="26" y="7"/>
                        <a:pt x="25" y="4"/>
                        <a:pt x="24" y="1"/>
                      </a:cubicBezTo>
                      <a:cubicBezTo>
                        <a:pt x="24" y="0"/>
                        <a:pt x="24" y="0"/>
                        <a:pt x="24" y="0"/>
                      </a:cubicBezTo>
                      <a:cubicBezTo>
                        <a:pt x="21" y="1"/>
                        <a:pt x="17" y="2"/>
                        <a:pt x="13" y="3"/>
                      </a:cubicBezTo>
                      <a:cubicBezTo>
                        <a:pt x="13" y="3"/>
                        <a:pt x="13" y="3"/>
                        <a:pt x="13" y="3"/>
                      </a:cubicBezTo>
                      <a:cubicBezTo>
                        <a:pt x="13" y="3"/>
                        <a:pt x="13" y="3"/>
                        <a:pt x="13" y="3"/>
                      </a:cubicBezTo>
                      <a:cubicBezTo>
                        <a:pt x="13" y="3"/>
                        <a:pt x="13" y="3"/>
                        <a:pt x="13" y="3"/>
                      </a:cubicBezTo>
                      <a:cubicBezTo>
                        <a:pt x="12" y="3"/>
                        <a:pt x="12" y="3"/>
                        <a:pt x="12" y="3"/>
                      </a:cubicBezTo>
                      <a:cubicBezTo>
                        <a:pt x="10" y="4"/>
                        <a:pt x="10" y="4"/>
                        <a:pt x="10" y="4"/>
                      </a:cubicBezTo>
                      <a:cubicBezTo>
                        <a:pt x="11" y="4"/>
                        <a:pt x="11" y="4"/>
                        <a:pt x="11" y="4"/>
                      </a:cubicBezTo>
                      <a:cubicBezTo>
                        <a:pt x="10" y="4"/>
                        <a:pt x="10" y="4"/>
                        <a:pt x="10" y="4"/>
                      </a:cubicBezTo>
                      <a:cubicBezTo>
                        <a:pt x="10" y="4"/>
                        <a:pt x="10" y="4"/>
                        <a:pt x="10" y="4"/>
                      </a:cubicBezTo>
                      <a:cubicBezTo>
                        <a:pt x="9" y="4"/>
                        <a:pt x="9" y="4"/>
                        <a:pt x="9" y="4"/>
                      </a:cubicBezTo>
                      <a:cubicBezTo>
                        <a:pt x="6" y="5"/>
                        <a:pt x="3" y="5"/>
                        <a:pt x="0" y="6"/>
                      </a:cubicBezTo>
                      <a:cubicBezTo>
                        <a:pt x="1" y="11"/>
                        <a:pt x="2" y="16"/>
                        <a:pt x="3" y="21"/>
                      </a:cubicBezTo>
                      <a:cubicBezTo>
                        <a:pt x="3" y="21"/>
                        <a:pt x="3" y="21"/>
                        <a:pt x="4" y="22"/>
                      </a:cubicBezTo>
                      <a:cubicBezTo>
                        <a:pt x="4" y="22"/>
                        <a:pt x="4" y="22"/>
                        <a:pt x="4" y="22"/>
                      </a:cubicBezTo>
                      <a:cubicBezTo>
                        <a:pt x="4" y="22"/>
                        <a:pt x="4" y="22"/>
                        <a:pt x="4" y="22"/>
                      </a:cubicBezTo>
                      <a:cubicBezTo>
                        <a:pt x="3" y="23"/>
                        <a:pt x="2" y="24"/>
                        <a:pt x="1" y="25"/>
                      </a:cubicBezTo>
                      <a:cubicBezTo>
                        <a:pt x="1" y="25"/>
                        <a:pt x="1" y="25"/>
                        <a:pt x="1" y="25"/>
                      </a:cubicBezTo>
                      <a:cubicBezTo>
                        <a:pt x="1" y="25"/>
                        <a:pt x="1" y="25"/>
                        <a:pt x="1" y="25"/>
                      </a:cubicBezTo>
                      <a:cubicBezTo>
                        <a:pt x="1"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7"/>
                        <a:pt x="3" y="27"/>
                        <a:pt x="3" y="27"/>
                      </a:cubicBezTo>
                      <a:cubicBezTo>
                        <a:pt x="3" y="27"/>
                        <a:pt x="3" y="27"/>
                        <a:pt x="3" y="27"/>
                      </a:cubicBezTo>
                      <a:cubicBezTo>
                        <a:pt x="3" y="27"/>
                        <a:pt x="3" y="27"/>
                        <a:pt x="3" y="27"/>
                      </a:cubicBezTo>
                      <a:cubicBezTo>
                        <a:pt x="3" y="27"/>
                        <a:pt x="3" y="27"/>
                        <a:pt x="3" y="27"/>
                      </a:cubicBezTo>
                      <a:cubicBezTo>
                        <a:pt x="3" y="26"/>
                        <a:pt x="3" y="26"/>
                        <a:pt x="3" y="26"/>
                      </a:cubicBezTo>
                      <a:cubicBezTo>
                        <a:pt x="3" y="26"/>
                        <a:pt x="3" y="26"/>
                        <a:pt x="3" y="26"/>
                      </a:cubicBezTo>
                      <a:cubicBezTo>
                        <a:pt x="3" y="26"/>
                        <a:pt x="3" y="26"/>
                        <a:pt x="3" y="26"/>
                      </a:cubicBezTo>
                      <a:cubicBezTo>
                        <a:pt x="3" y="26"/>
                        <a:pt x="3" y="26"/>
                        <a:pt x="3" y="26"/>
                      </a:cubicBezTo>
                      <a:cubicBezTo>
                        <a:pt x="4" y="26"/>
                        <a:pt x="4" y="26"/>
                        <a:pt x="4" y="26"/>
                      </a:cubicBezTo>
                      <a:cubicBezTo>
                        <a:pt x="4" y="26"/>
                        <a:pt x="4" y="26"/>
                        <a:pt x="4" y="26"/>
                      </a:cubicBezTo>
                      <a:cubicBezTo>
                        <a:pt x="4" y="26"/>
                        <a:pt x="4" y="26"/>
                        <a:pt x="4" y="26"/>
                      </a:cubicBezTo>
                      <a:cubicBezTo>
                        <a:pt x="4" y="26"/>
                        <a:pt x="4" y="26"/>
                        <a:pt x="4" y="26"/>
                      </a:cubicBezTo>
                      <a:cubicBezTo>
                        <a:pt x="4" y="25"/>
                        <a:pt x="4" y="25"/>
                        <a:pt x="4" y="25"/>
                      </a:cubicBezTo>
                      <a:cubicBezTo>
                        <a:pt x="5" y="25"/>
                        <a:pt x="5" y="25"/>
                        <a:pt x="5" y="25"/>
                      </a:cubicBezTo>
                      <a:cubicBezTo>
                        <a:pt x="5" y="25"/>
                        <a:pt x="5" y="25"/>
                        <a:pt x="5" y="25"/>
                      </a:cubicBezTo>
                      <a:cubicBezTo>
                        <a:pt x="5" y="25"/>
                        <a:pt x="5" y="25"/>
                        <a:pt x="5" y="25"/>
                      </a:cubicBezTo>
                      <a:cubicBezTo>
                        <a:pt x="5" y="25"/>
                        <a:pt x="5" y="25"/>
                        <a:pt x="5" y="25"/>
                      </a:cubicBezTo>
                      <a:cubicBezTo>
                        <a:pt x="6" y="24"/>
                        <a:pt x="6" y="24"/>
                        <a:pt x="6" y="24"/>
                      </a:cubicBezTo>
                      <a:cubicBezTo>
                        <a:pt x="6" y="24"/>
                        <a:pt x="6" y="24"/>
                        <a:pt x="6" y="24"/>
                      </a:cubicBezTo>
                      <a:cubicBezTo>
                        <a:pt x="6" y="24"/>
                        <a:pt x="6" y="24"/>
                        <a:pt x="6" y="24"/>
                      </a:cubicBezTo>
                      <a:cubicBezTo>
                        <a:pt x="6" y="24"/>
                        <a:pt x="6" y="24"/>
                        <a:pt x="6" y="24"/>
                      </a:cubicBezTo>
                      <a:cubicBezTo>
                        <a:pt x="7" y="24"/>
                        <a:pt x="7" y="24"/>
                        <a:pt x="7" y="24"/>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8" y="23"/>
                        <a:pt x="8" y="23"/>
                        <a:pt x="8" y="23"/>
                      </a:cubicBezTo>
                      <a:cubicBezTo>
                        <a:pt x="8" y="23"/>
                        <a:pt x="8" y="23"/>
                        <a:pt x="8" y="23"/>
                      </a:cubicBezTo>
                      <a:cubicBezTo>
                        <a:pt x="8" y="23"/>
                        <a:pt x="8" y="23"/>
                        <a:pt x="8" y="23"/>
                      </a:cubicBezTo>
                      <a:cubicBezTo>
                        <a:pt x="8" y="23"/>
                        <a:pt x="8" y="23"/>
                        <a:pt x="8" y="23"/>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9" y="22"/>
                        <a:pt x="9" y="22"/>
                        <a:pt x="9" y="22"/>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10" y="22"/>
                        <a:pt x="10" y="22"/>
                        <a:pt x="10" y="22"/>
                      </a:cubicBezTo>
                      <a:cubicBezTo>
                        <a:pt x="10" y="22"/>
                        <a:pt x="10" y="22"/>
                        <a:pt x="10" y="22"/>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0"/>
                        <a:pt x="11" y="20"/>
                        <a:pt x="11" y="20"/>
                      </a:cubicBezTo>
                      <a:cubicBezTo>
                        <a:pt x="11" y="20"/>
                        <a:pt x="11" y="20"/>
                        <a:pt x="11" y="20"/>
                      </a:cubicBezTo>
                      <a:cubicBezTo>
                        <a:pt x="11" y="19"/>
                        <a:pt x="11" y="19"/>
                        <a:pt x="11" y="19"/>
                      </a:cubicBezTo>
                      <a:cubicBezTo>
                        <a:pt x="12" y="19"/>
                        <a:pt x="12" y="19"/>
                        <a:pt x="12" y="19"/>
                      </a:cubicBezTo>
                      <a:cubicBezTo>
                        <a:pt x="12" y="19"/>
                        <a:pt x="12" y="19"/>
                        <a:pt x="12" y="19"/>
                      </a:cubicBezTo>
                      <a:cubicBezTo>
                        <a:pt x="12" y="18"/>
                        <a:pt x="12" y="18"/>
                        <a:pt x="12" y="18"/>
                      </a:cubicBezTo>
                      <a:cubicBezTo>
                        <a:pt x="12" y="18"/>
                        <a:pt x="12" y="18"/>
                        <a:pt x="12" y="18"/>
                      </a:cubicBezTo>
                      <a:cubicBezTo>
                        <a:pt x="12" y="18"/>
                        <a:pt x="12" y="18"/>
                        <a:pt x="12" y="18"/>
                      </a:cubicBezTo>
                      <a:cubicBezTo>
                        <a:pt x="12" y="19"/>
                        <a:pt x="12" y="19"/>
                        <a:pt x="12" y="19"/>
                      </a:cubicBezTo>
                      <a:cubicBezTo>
                        <a:pt x="12" y="19"/>
                        <a:pt x="12" y="19"/>
                        <a:pt x="12" y="19"/>
                      </a:cubicBezTo>
                      <a:cubicBezTo>
                        <a:pt x="12" y="19"/>
                        <a:pt x="12" y="19"/>
                        <a:pt x="12" y="19"/>
                      </a:cubicBezTo>
                      <a:cubicBezTo>
                        <a:pt x="12" y="19"/>
                        <a:pt x="12" y="19"/>
                        <a:pt x="12" y="19"/>
                      </a:cubicBezTo>
                      <a:cubicBezTo>
                        <a:pt x="13" y="19"/>
                        <a:pt x="13" y="19"/>
                        <a:pt x="13" y="19"/>
                      </a:cubicBezTo>
                      <a:cubicBezTo>
                        <a:pt x="13" y="19"/>
                        <a:pt x="13" y="19"/>
                        <a:pt x="13" y="19"/>
                      </a:cubicBezTo>
                      <a:cubicBezTo>
                        <a:pt x="13" y="19"/>
                        <a:pt x="13" y="19"/>
                        <a:pt x="13" y="19"/>
                      </a:cubicBezTo>
                      <a:cubicBezTo>
                        <a:pt x="13" y="19"/>
                        <a:pt x="13" y="19"/>
                        <a:pt x="13" y="19"/>
                      </a:cubicBezTo>
                      <a:cubicBezTo>
                        <a:pt x="14" y="19"/>
                        <a:pt x="14" y="19"/>
                        <a:pt x="14" y="19"/>
                      </a:cubicBezTo>
                      <a:cubicBezTo>
                        <a:pt x="14" y="19"/>
                        <a:pt x="14" y="19"/>
                        <a:pt x="14" y="19"/>
                      </a:cubicBezTo>
                      <a:cubicBezTo>
                        <a:pt x="14" y="19"/>
                        <a:pt x="14" y="19"/>
                        <a:pt x="14" y="19"/>
                      </a:cubicBezTo>
                      <a:cubicBezTo>
                        <a:pt x="14" y="18"/>
                        <a:pt x="14" y="18"/>
                        <a:pt x="14"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6" y="18"/>
                        <a:pt x="16" y="18"/>
                        <a:pt x="16" y="18"/>
                      </a:cubicBezTo>
                      <a:cubicBezTo>
                        <a:pt x="16" y="18"/>
                        <a:pt x="16" y="18"/>
                        <a:pt x="16" y="18"/>
                      </a:cubicBezTo>
                      <a:cubicBezTo>
                        <a:pt x="17" y="18"/>
                        <a:pt x="17" y="18"/>
                        <a:pt x="17" y="18"/>
                      </a:cubicBezTo>
                      <a:cubicBezTo>
                        <a:pt x="17" y="18"/>
                        <a:pt x="17" y="18"/>
                        <a:pt x="17" y="18"/>
                      </a:cubicBezTo>
                      <a:cubicBezTo>
                        <a:pt x="17" y="18"/>
                        <a:pt x="17" y="18"/>
                        <a:pt x="17"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7"/>
                        <a:pt x="18" y="17"/>
                        <a:pt x="18" y="17"/>
                      </a:cubicBezTo>
                      <a:cubicBezTo>
                        <a:pt x="18" y="17"/>
                        <a:pt x="18" y="17"/>
                        <a:pt x="18" y="17"/>
                      </a:cubicBezTo>
                      <a:cubicBezTo>
                        <a:pt x="18" y="17"/>
                        <a:pt x="18" y="17"/>
                        <a:pt x="18" y="17"/>
                      </a:cubicBezTo>
                      <a:cubicBezTo>
                        <a:pt x="19" y="17"/>
                        <a:pt x="19" y="17"/>
                        <a:pt x="19" y="17"/>
                      </a:cubicBezTo>
                      <a:cubicBezTo>
                        <a:pt x="19" y="17"/>
                        <a:pt x="19" y="17"/>
                        <a:pt x="19" y="17"/>
                      </a:cubicBezTo>
                      <a:cubicBezTo>
                        <a:pt x="20" y="17"/>
                        <a:pt x="20" y="17"/>
                        <a:pt x="20" y="17"/>
                      </a:cubicBezTo>
                      <a:cubicBezTo>
                        <a:pt x="20" y="17"/>
                        <a:pt x="20" y="17"/>
                        <a:pt x="20" y="17"/>
                      </a:cubicBezTo>
                      <a:cubicBezTo>
                        <a:pt x="20" y="17"/>
                        <a:pt x="20" y="17"/>
                        <a:pt x="20" y="17"/>
                      </a:cubicBezTo>
                      <a:cubicBezTo>
                        <a:pt x="20" y="16"/>
                        <a:pt x="20" y="16"/>
                        <a:pt x="20" y="16"/>
                      </a:cubicBezTo>
                      <a:cubicBezTo>
                        <a:pt x="20" y="16"/>
                        <a:pt x="20" y="16"/>
                        <a:pt x="20" y="16"/>
                      </a:cubicBezTo>
                      <a:cubicBezTo>
                        <a:pt x="20" y="16"/>
                        <a:pt x="20" y="16"/>
                        <a:pt x="20" y="16"/>
                      </a:cubicBezTo>
                      <a:cubicBezTo>
                        <a:pt x="19" y="16"/>
                        <a:pt x="19" y="16"/>
                        <a:pt x="19" y="16"/>
                      </a:cubicBezTo>
                      <a:cubicBezTo>
                        <a:pt x="19" y="15"/>
                        <a:pt x="19" y="15"/>
                        <a:pt x="19" y="15"/>
                      </a:cubicBezTo>
                      <a:cubicBezTo>
                        <a:pt x="19" y="15"/>
                        <a:pt x="19" y="15"/>
                        <a:pt x="19" y="15"/>
                      </a:cubicBezTo>
                      <a:cubicBezTo>
                        <a:pt x="20" y="15"/>
                        <a:pt x="20" y="15"/>
                        <a:pt x="20" y="15"/>
                      </a:cubicBezTo>
                      <a:cubicBezTo>
                        <a:pt x="20" y="15"/>
                        <a:pt x="20" y="15"/>
                        <a:pt x="20" y="15"/>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1" y="16"/>
                        <a:pt x="21" y="16"/>
                        <a:pt x="21" y="16"/>
                      </a:cubicBezTo>
                      <a:cubicBezTo>
                        <a:pt x="22" y="16"/>
                        <a:pt x="22" y="16"/>
                        <a:pt x="22" y="16"/>
                      </a:cubicBezTo>
                      <a:cubicBezTo>
                        <a:pt x="22" y="16"/>
                        <a:pt x="22" y="16"/>
                        <a:pt x="22" y="16"/>
                      </a:cubicBezTo>
                      <a:cubicBezTo>
                        <a:pt x="22" y="15"/>
                        <a:pt x="22" y="15"/>
                        <a:pt x="22" y="15"/>
                      </a:cubicBezTo>
                      <a:cubicBezTo>
                        <a:pt x="22" y="15"/>
                        <a:pt x="22" y="15"/>
                        <a:pt x="22" y="15"/>
                      </a:cubicBezTo>
                      <a:cubicBezTo>
                        <a:pt x="23" y="15"/>
                        <a:pt x="23" y="15"/>
                        <a:pt x="23" y="15"/>
                      </a:cubicBezTo>
                      <a:cubicBezTo>
                        <a:pt x="23" y="15"/>
                        <a:pt x="23" y="15"/>
                        <a:pt x="23" y="15"/>
                      </a:cubicBezTo>
                      <a:cubicBezTo>
                        <a:pt x="23" y="15"/>
                        <a:pt x="23" y="15"/>
                        <a:pt x="23" y="15"/>
                      </a:cubicBezTo>
                      <a:cubicBezTo>
                        <a:pt x="23" y="15"/>
                        <a:pt x="23" y="15"/>
                        <a:pt x="23" y="15"/>
                      </a:cubicBezTo>
                      <a:cubicBezTo>
                        <a:pt x="24" y="14"/>
                        <a:pt x="24" y="14"/>
                        <a:pt x="24" y="14"/>
                      </a:cubicBezTo>
                      <a:cubicBezTo>
                        <a:pt x="24" y="15"/>
                        <a:pt x="24" y="15"/>
                        <a:pt x="24" y="15"/>
                      </a:cubicBezTo>
                      <a:cubicBezTo>
                        <a:pt x="25" y="14"/>
                        <a:pt x="25" y="14"/>
                        <a:pt x="25" y="14"/>
                      </a:cubicBezTo>
                      <a:cubicBezTo>
                        <a:pt x="25" y="14"/>
                        <a:pt x="25" y="14"/>
                        <a:pt x="25" y="14"/>
                      </a:cubicBezTo>
                      <a:cubicBezTo>
                        <a:pt x="26" y="14"/>
                        <a:pt x="26" y="14"/>
                        <a:pt x="26" y="14"/>
                      </a:cubicBezTo>
                      <a:cubicBezTo>
                        <a:pt x="26" y="14"/>
                        <a:pt x="26" y="14"/>
                        <a:pt x="26" y="14"/>
                      </a:cubicBezTo>
                      <a:cubicBezTo>
                        <a:pt x="27" y="14"/>
                        <a:pt x="27" y="14"/>
                        <a:pt x="27" y="14"/>
                      </a:cubicBezTo>
                      <a:cubicBezTo>
                        <a:pt x="27" y="14"/>
                        <a:pt x="27" y="14"/>
                        <a:pt x="27" y="14"/>
                      </a:cubicBezTo>
                      <a:cubicBezTo>
                        <a:pt x="27" y="14"/>
                        <a:pt x="27" y="14"/>
                        <a:pt x="27" y="14"/>
                      </a:cubicBezTo>
                      <a:cubicBezTo>
                        <a:pt x="27" y="14"/>
                        <a:pt x="27" y="14"/>
                        <a:pt x="27" y="14"/>
                      </a:cubicBezTo>
                      <a:cubicBezTo>
                        <a:pt x="27" y="15"/>
                        <a:pt x="27" y="15"/>
                        <a:pt x="27" y="15"/>
                      </a:cubicBezTo>
                      <a:cubicBezTo>
                        <a:pt x="27" y="14"/>
                        <a:pt x="27" y="14"/>
                        <a:pt x="27" y="14"/>
                      </a:cubicBezTo>
                      <a:cubicBezTo>
                        <a:pt x="27" y="14"/>
                        <a:pt x="27" y="14"/>
                        <a:pt x="27" y="14"/>
                      </a:cubicBezTo>
                      <a:close/>
                    </a:path>
                  </a:pathLst>
                </a:custGeom>
                <a:grpFill/>
                <a:ln w="3175"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grpSp>
        </p:grpSp>
        <p:sp>
          <p:nvSpPr>
            <p:cNvPr id="113" name="Rectangle 112">
              <a:extLst>
                <a:ext uri="{FF2B5EF4-FFF2-40B4-BE49-F238E27FC236}">
                  <a16:creationId xmlns="" xmlns:a16="http://schemas.microsoft.com/office/drawing/2014/main" id="{8F1BC548-B1BB-451E-A969-939C49750DAA}"/>
                </a:ext>
              </a:extLst>
            </p:cNvPr>
            <p:cNvSpPr/>
            <p:nvPr/>
          </p:nvSpPr>
          <p:spPr>
            <a:xfrm>
              <a:off x="4446966" y="2853114"/>
              <a:ext cx="879924" cy="331662"/>
            </a:xfrm>
            <a:prstGeom prst="rect">
              <a:avLst/>
            </a:prstGeom>
            <a:solidFill>
              <a:srgbClr val="FFFFFF">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cap="all" dirty="0">
                  <a:solidFill>
                    <a:srgbClr val="F0423C"/>
                  </a:solidFill>
                  <a:latin typeface="Franklin Gothic Medium Cond" panose="020B0606030402020204" pitchFamily="34" charset="0"/>
                </a:rPr>
                <a:t>West</a:t>
              </a:r>
            </a:p>
          </p:txBody>
        </p:sp>
        <p:sp>
          <p:nvSpPr>
            <p:cNvPr id="114" name="Rectangle 113">
              <a:extLst>
                <a:ext uri="{FF2B5EF4-FFF2-40B4-BE49-F238E27FC236}">
                  <a16:creationId xmlns="" xmlns:a16="http://schemas.microsoft.com/office/drawing/2014/main" id="{DA0F4E44-D240-4DBA-AF1B-303077E7C922}"/>
                </a:ext>
              </a:extLst>
            </p:cNvPr>
            <p:cNvSpPr/>
            <p:nvPr/>
          </p:nvSpPr>
          <p:spPr>
            <a:xfrm>
              <a:off x="6669623" y="2671739"/>
              <a:ext cx="1025287" cy="331662"/>
            </a:xfrm>
            <a:prstGeom prst="rect">
              <a:avLst/>
            </a:prstGeom>
            <a:solidFill>
              <a:srgbClr val="FFFFFF">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cap="all" dirty="0">
                  <a:solidFill>
                    <a:srgbClr val="26459E"/>
                  </a:solidFill>
                  <a:latin typeface="Franklin Gothic Medium Cond" panose="020B0606030402020204" pitchFamily="34" charset="0"/>
                </a:rPr>
                <a:t>Midwest</a:t>
              </a:r>
            </a:p>
          </p:txBody>
        </p:sp>
        <p:sp>
          <p:nvSpPr>
            <p:cNvPr id="115" name="Rectangle 114">
              <a:extLst>
                <a:ext uri="{FF2B5EF4-FFF2-40B4-BE49-F238E27FC236}">
                  <a16:creationId xmlns="" xmlns:a16="http://schemas.microsoft.com/office/drawing/2014/main" id="{BCAF682D-F41E-47D1-ADBB-EFEFC9318BF0}"/>
                </a:ext>
              </a:extLst>
            </p:cNvPr>
            <p:cNvSpPr/>
            <p:nvPr/>
          </p:nvSpPr>
          <p:spPr>
            <a:xfrm>
              <a:off x="7103173" y="4019167"/>
              <a:ext cx="822622" cy="331662"/>
            </a:xfrm>
            <a:prstGeom prst="rect">
              <a:avLst/>
            </a:prstGeom>
            <a:solidFill>
              <a:srgbClr val="FFFFFF">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cap="all" dirty="0">
                  <a:solidFill>
                    <a:srgbClr val="AF7AC4"/>
                  </a:solidFill>
                  <a:latin typeface="Franklin Gothic Medium Cond" panose="020B0606030402020204" pitchFamily="34" charset="0"/>
                </a:rPr>
                <a:t>South</a:t>
              </a:r>
            </a:p>
          </p:txBody>
        </p:sp>
        <p:sp>
          <p:nvSpPr>
            <p:cNvPr id="116" name="Rectangle 115">
              <a:extLst>
                <a:ext uri="{FF2B5EF4-FFF2-40B4-BE49-F238E27FC236}">
                  <a16:creationId xmlns="" xmlns:a16="http://schemas.microsoft.com/office/drawing/2014/main" id="{D9C5337F-3AB9-42C3-A137-0E6D089F4519}"/>
                </a:ext>
              </a:extLst>
            </p:cNvPr>
            <p:cNvSpPr/>
            <p:nvPr/>
          </p:nvSpPr>
          <p:spPr>
            <a:xfrm>
              <a:off x="8671785" y="2406485"/>
              <a:ext cx="1273454" cy="272613"/>
            </a:xfrm>
            <a:prstGeom prst="rect">
              <a:avLst/>
            </a:prstGeom>
            <a:solidFill>
              <a:srgbClr val="FFFFFF">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cap="all" dirty="0">
                  <a:solidFill>
                    <a:srgbClr val="762183"/>
                  </a:solidFill>
                  <a:latin typeface="Franklin Gothic Medium Cond" panose="020B0606030402020204" pitchFamily="34" charset="0"/>
                </a:rPr>
                <a:t>Northeast</a:t>
              </a:r>
            </a:p>
          </p:txBody>
        </p:sp>
      </p:grpSp>
      <p:pic>
        <p:nvPicPr>
          <p:cNvPr id="202" name="Picture 422" descr="https://surveymonkey-assets.s3.amazonaws.com/survey/151482812/da8c2a77-c39d-45fd-9226-b58117fc7618.jpg">
            <a:extLst>
              <a:ext uri="{FF2B5EF4-FFF2-40B4-BE49-F238E27FC236}">
                <a16:creationId xmlns="" xmlns:a16="http://schemas.microsoft.com/office/drawing/2014/main" id="{38C6EF40-522B-4E1C-B230-7FEC96029F1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190905" y="107724"/>
            <a:ext cx="1403820" cy="981075"/>
          </a:xfrm>
          <a:prstGeom prst="rect">
            <a:avLst/>
          </a:prstGeom>
          <a:noFill/>
          <a:extLst>
            <a:ext uri="{909E8E84-426E-40DD-AFC4-6F175D3DCCD1}">
              <a14:hiddenFill xmlns:a14="http://schemas.microsoft.com/office/drawing/2010/main">
                <a:solidFill>
                  <a:srgbClr val="FFFFFF"/>
                </a:solidFill>
              </a14:hiddenFill>
            </a:ext>
          </a:extLst>
        </p:spPr>
      </p:pic>
      <p:pic>
        <p:nvPicPr>
          <p:cNvPr id="203" name="Picture 422" descr="https://surveymonkey-assets.s3.amazonaws.com/survey/151482812/da8c2a77-c39d-45fd-9226-b58117fc7618.jpg">
            <a:extLst>
              <a:ext uri="{FF2B5EF4-FFF2-40B4-BE49-F238E27FC236}">
                <a16:creationId xmlns="" xmlns:a16="http://schemas.microsoft.com/office/drawing/2014/main" id="{DF9181C7-34A9-4968-95F1-16CFF05B7BAB}"/>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204" name="Group 203">
            <a:extLst>
              <a:ext uri="{FF2B5EF4-FFF2-40B4-BE49-F238E27FC236}">
                <a16:creationId xmlns="" xmlns:a16="http://schemas.microsoft.com/office/drawing/2014/main" id="{A3F730CD-F4D3-4123-BE7E-C84041E8997D}"/>
              </a:ext>
            </a:extLst>
          </p:cNvPr>
          <p:cNvGrpSpPr/>
          <p:nvPr/>
        </p:nvGrpSpPr>
        <p:grpSpPr>
          <a:xfrm>
            <a:off x="1624108" y="231521"/>
            <a:ext cx="10021259" cy="733480"/>
            <a:chOff x="1744021" y="275096"/>
            <a:chExt cx="10021259" cy="733480"/>
          </a:xfrm>
        </p:grpSpPr>
        <p:sp>
          <p:nvSpPr>
            <p:cNvPr id="205" name="TextBox 204">
              <a:extLst>
                <a:ext uri="{FF2B5EF4-FFF2-40B4-BE49-F238E27FC236}">
                  <a16:creationId xmlns="" xmlns:a16="http://schemas.microsoft.com/office/drawing/2014/main" id="{5BE7CA3E-EC4B-4C78-9B23-66F399A2DBF5}"/>
                </a:ext>
              </a:extLst>
            </p:cNvPr>
            <p:cNvSpPr txBox="1"/>
            <p:nvPr/>
          </p:nvSpPr>
          <p:spPr>
            <a:xfrm>
              <a:off x="1744021" y="275096"/>
              <a:ext cx="10021259" cy="646331"/>
            </a:xfrm>
            <a:prstGeom prst="rect">
              <a:avLst/>
            </a:prstGeom>
            <a:noFill/>
          </p:spPr>
          <p:txBody>
            <a:bodyPr wrap="square" rtlCol="0">
              <a:spAutoFit/>
            </a:bodyPr>
            <a:lstStyle/>
            <a:p>
              <a:pPr lvl="0"/>
              <a:r>
                <a:rPr lang="en-US" sz="3600" dirty="0">
                  <a:solidFill>
                    <a:prstClr val="black">
                      <a:lumMod val="65000"/>
                      <a:lumOff val="35000"/>
                    </a:prstClr>
                  </a:solidFill>
                  <a:latin typeface="Franklin Gothic Demi Cond" panose="020B0706030402020204" pitchFamily="34" charset="0"/>
                </a:rPr>
                <a:t>Overall 2019 CEO Salary by Region and Years in Agency </a:t>
              </a:r>
            </a:p>
          </p:txBody>
        </p:sp>
        <p:grpSp>
          <p:nvGrpSpPr>
            <p:cNvPr id="206" name="Group 205">
              <a:extLst>
                <a:ext uri="{FF2B5EF4-FFF2-40B4-BE49-F238E27FC236}">
                  <a16:creationId xmlns="" xmlns:a16="http://schemas.microsoft.com/office/drawing/2014/main" id="{3393FFB8-E197-4681-AA2A-A03F06C6828F}"/>
                </a:ext>
              </a:extLst>
            </p:cNvPr>
            <p:cNvGrpSpPr/>
            <p:nvPr/>
          </p:nvGrpSpPr>
          <p:grpSpPr>
            <a:xfrm rot="16200000">
              <a:off x="2489295" y="298371"/>
              <a:ext cx="67588" cy="1352822"/>
              <a:chOff x="1095347" y="0"/>
              <a:chExt cx="240594" cy="6850733"/>
            </a:xfrm>
          </p:grpSpPr>
          <p:sp>
            <p:nvSpPr>
              <p:cNvPr id="207" name="Rectangle 206">
                <a:extLst>
                  <a:ext uri="{FF2B5EF4-FFF2-40B4-BE49-F238E27FC236}">
                    <a16:creationId xmlns="" xmlns:a16="http://schemas.microsoft.com/office/drawing/2014/main" id="{14E16956-FFF4-42E7-8C28-E5886184D1FC}"/>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08" name="Rectangle 207">
                <a:extLst>
                  <a:ext uri="{FF2B5EF4-FFF2-40B4-BE49-F238E27FC236}">
                    <a16:creationId xmlns="" xmlns:a16="http://schemas.microsoft.com/office/drawing/2014/main" id="{C441A19C-F9A6-4770-82EA-E14FDA57CFB6}"/>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09" name="Rectangle 208">
                <a:extLst>
                  <a:ext uri="{FF2B5EF4-FFF2-40B4-BE49-F238E27FC236}">
                    <a16:creationId xmlns="" xmlns:a16="http://schemas.microsoft.com/office/drawing/2014/main" id="{D755E7EA-85DA-4DD5-894A-8754108BDF60}"/>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grpSp>
        <p:nvGrpSpPr>
          <p:cNvPr id="235" name="Group 234">
            <a:extLst>
              <a:ext uri="{FF2B5EF4-FFF2-40B4-BE49-F238E27FC236}">
                <a16:creationId xmlns="" xmlns:a16="http://schemas.microsoft.com/office/drawing/2014/main" id="{7476C0C3-CADE-49E6-95F0-52517B023C14}"/>
              </a:ext>
            </a:extLst>
          </p:cNvPr>
          <p:cNvGrpSpPr/>
          <p:nvPr/>
        </p:nvGrpSpPr>
        <p:grpSpPr>
          <a:xfrm>
            <a:off x="5363225" y="1032013"/>
            <a:ext cx="6818181" cy="5712581"/>
            <a:chOff x="5363225" y="1032013"/>
            <a:chExt cx="6818181" cy="5712581"/>
          </a:xfrm>
        </p:grpSpPr>
        <p:grpSp>
          <p:nvGrpSpPr>
            <p:cNvPr id="236" name="Group 235">
              <a:extLst>
                <a:ext uri="{FF2B5EF4-FFF2-40B4-BE49-F238E27FC236}">
                  <a16:creationId xmlns="" xmlns:a16="http://schemas.microsoft.com/office/drawing/2014/main" id="{ECA7D3D2-DD2E-4666-A636-1601065E1D61}"/>
                </a:ext>
              </a:extLst>
            </p:cNvPr>
            <p:cNvGrpSpPr/>
            <p:nvPr/>
          </p:nvGrpSpPr>
          <p:grpSpPr>
            <a:xfrm>
              <a:off x="5363225" y="1032013"/>
              <a:ext cx="2291554" cy="2746652"/>
              <a:chOff x="5563807" y="964141"/>
              <a:chExt cx="2291554" cy="2746652"/>
            </a:xfrm>
          </p:grpSpPr>
          <p:grpSp>
            <p:nvGrpSpPr>
              <p:cNvPr id="257" name="Group 256">
                <a:extLst>
                  <a:ext uri="{FF2B5EF4-FFF2-40B4-BE49-F238E27FC236}">
                    <a16:creationId xmlns="" xmlns:a16="http://schemas.microsoft.com/office/drawing/2014/main" id="{E2D55E0B-982C-4E7C-BAA0-BE6307B00255}"/>
                  </a:ext>
                </a:extLst>
              </p:cNvPr>
              <p:cNvGrpSpPr/>
              <p:nvPr/>
            </p:nvGrpSpPr>
            <p:grpSpPr>
              <a:xfrm>
                <a:off x="5697785" y="964141"/>
                <a:ext cx="2085023" cy="2746652"/>
                <a:chOff x="350346" y="1401578"/>
                <a:chExt cx="2394194" cy="2746652"/>
              </a:xfrm>
            </p:grpSpPr>
            <p:sp>
              <p:nvSpPr>
                <p:cNvPr id="259" name="Rectangle 258">
                  <a:extLst>
                    <a:ext uri="{FF2B5EF4-FFF2-40B4-BE49-F238E27FC236}">
                      <a16:creationId xmlns="" xmlns:a16="http://schemas.microsoft.com/office/drawing/2014/main" id="{CC6C6B7E-B5D3-4475-A7CF-A7F1EE0AB419}"/>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60" name="Rectangle 259">
                  <a:extLst>
                    <a:ext uri="{FF2B5EF4-FFF2-40B4-BE49-F238E27FC236}">
                      <a16:creationId xmlns="" xmlns:a16="http://schemas.microsoft.com/office/drawing/2014/main" id="{C75F51B1-ED63-4613-972C-925D9ED28805}"/>
                    </a:ext>
                  </a:extLst>
                </p:cNvPr>
                <p:cNvSpPr/>
                <p:nvPr/>
              </p:nvSpPr>
              <p:spPr>
                <a:xfrm>
                  <a:off x="350346" y="1401578"/>
                  <a:ext cx="2394194" cy="437966"/>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West (12)</a:t>
                  </a:r>
                </a:p>
              </p:txBody>
            </p:sp>
          </p:grpSp>
          <p:sp>
            <p:nvSpPr>
              <p:cNvPr id="258" name="Rectangle 257">
                <a:extLst>
                  <a:ext uri="{FF2B5EF4-FFF2-40B4-BE49-F238E27FC236}">
                    <a16:creationId xmlns="" xmlns:a16="http://schemas.microsoft.com/office/drawing/2014/main" id="{A86FCBEE-EF88-4E69-8E36-48BF3B2521C9}"/>
                  </a:ext>
                </a:extLst>
              </p:cNvPr>
              <p:cNvSpPr/>
              <p:nvPr/>
            </p:nvSpPr>
            <p:spPr>
              <a:xfrm>
                <a:off x="5563807" y="1419067"/>
                <a:ext cx="2291554" cy="400110"/>
              </a:xfrm>
              <a:prstGeom prst="rect">
                <a:avLst/>
              </a:prstGeom>
            </p:spPr>
            <p:txBody>
              <a:bodyPr wrap="square">
                <a:spAutoFit/>
              </a:bodyPr>
              <a:lstStyle/>
              <a:p>
                <a:pPr lvl="0" algn="ctr"/>
                <a:endParaRPr lang="en-US" sz="2000" dirty="0">
                  <a:solidFill>
                    <a:prstClr val="white"/>
                  </a:solidFill>
                  <a:latin typeface="Franklin Gothic Medium Cond" panose="020B0606030402020204" pitchFamily="34" charset="0"/>
                </a:endParaRPr>
              </a:p>
            </p:txBody>
          </p:sp>
        </p:grpSp>
        <p:grpSp>
          <p:nvGrpSpPr>
            <p:cNvPr id="237" name="Group 236">
              <a:extLst>
                <a:ext uri="{FF2B5EF4-FFF2-40B4-BE49-F238E27FC236}">
                  <a16:creationId xmlns="" xmlns:a16="http://schemas.microsoft.com/office/drawing/2014/main" id="{BBC7B4E0-8DDE-4100-BA15-18FBFEBB1738}"/>
                </a:ext>
              </a:extLst>
            </p:cNvPr>
            <p:cNvGrpSpPr/>
            <p:nvPr/>
          </p:nvGrpSpPr>
          <p:grpSpPr>
            <a:xfrm>
              <a:off x="7641894" y="1032013"/>
              <a:ext cx="2291554" cy="2746652"/>
              <a:chOff x="5594519" y="964141"/>
              <a:chExt cx="2291554" cy="2746652"/>
            </a:xfrm>
          </p:grpSpPr>
          <p:grpSp>
            <p:nvGrpSpPr>
              <p:cNvPr id="253" name="Group 252">
                <a:extLst>
                  <a:ext uri="{FF2B5EF4-FFF2-40B4-BE49-F238E27FC236}">
                    <a16:creationId xmlns="" xmlns:a16="http://schemas.microsoft.com/office/drawing/2014/main" id="{450840D3-2FF5-4379-9224-433AF56898EE}"/>
                  </a:ext>
                </a:extLst>
              </p:cNvPr>
              <p:cNvGrpSpPr/>
              <p:nvPr/>
            </p:nvGrpSpPr>
            <p:grpSpPr>
              <a:xfrm>
                <a:off x="5697785" y="964141"/>
                <a:ext cx="2085023" cy="2746652"/>
                <a:chOff x="350346" y="1401578"/>
                <a:chExt cx="2394194" cy="2746652"/>
              </a:xfrm>
            </p:grpSpPr>
            <p:sp>
              <p:nvSpPr>
                <p:cNvPr id="255" name="Rectangle 254">
                  <a:extLst>
                    <a:ext uri="{FF2B5EF4-FFF2-40B4-BE49-F238E27FC236}">
                      <a16:creationId xmlns="" xmlns:a16="http://schemas.microsoft.com/office/drawing/2014/main" id="{C315D360-E700-4786-9542-C3F5CB6900B5}"/>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56" name="Rectangle 255">
                  <a:extLst>
                    <a:ext uri="{FF2B5EF4-FFF2-40B4-BE49-F238E27FC236}">
                      <a16:creationId xmlns="" xmlns:a16="http://schemas.microsoft.com/office/drawing/2014/main" id="{4CBF0844-1A64-4E39-A41A-1578BA1329F0}"/>
                    </a:ext>
                  </a:extLst>
                </p:cNvPr>
                <p:cNvSpPr/>
                <p:nvPr/>
              </p:nvSpPr>
              <p:spPr>
                <a:xfrm>
                  <a:off x="350346" y="1401578"/>
                  <a:ext cx="2394194" cy="437966"/>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err="1">
                      <a:latin typeface="Franklin Gothic Medium Cond" panose="020B0606030402020204" pitchFamily="34" charset="0"/>
                    </a:rPr>
                    <a:t>NorthEast</a:t>
                  </a:r>
                  <a:r>
                    <a:rPr lang="en-US" cap="all" dirty="0">
                      <a:latin typeface="Franklin Gothic Medium Cond" panose="020B0606030402020204" pitchFamily="34" charset="0"/>
                    </a:rPr>
                    <a:t> (20)</a:t>
                  </a:r>
                </a:p>
              </p:txBody>
            </p:sp>
          </p:grpSp>
          <p:sp>
            <p:nvSpPr>
              <p:cNvPr id="254" name="Rectangle 253">
                <a:extLst>
                  <a:ext uri="{FF2B5EF4-FFF2-40B4-BE49-F238E27FC236}">
                    <a16:creationId xmlns="" xmlns:a16="http://schemas.microsoft.com/office/drawing/2014/main" id="{38A52588-6BBB-45CE-ABF1-954FB97FB6C7}"/>
                  </a:ext>
                </a:extLst>
              </p:cNvPr>
              <p:cNvSpPr/>
              <p:nvPr/>
            </p:nvSpPr>
            <p:spPr>
              <a:xfrm>
                <a:off x="5594519" y="1419067"/>
                <a:ext cx="2291554" cy="400110"/>
              </a:xfrm>
              <a:prstGeom prst="rect">
                <a:avLst/>
              </a:prstGeom>
            </p:spPr>
            <p:txBody>
              <a:bodyPr wrap="square">
                <a:spAutoFit/>
              </a:bodyPr>
              <a:lstStyle/>
              <a:p>
                <a:pPr lvl="0" algn="ctr"/>
                <a:endParaRPr lang="en-US" sz="2000" dirty="0">
                  <a:latin typeface="Franklin Gothic Medium Cond" panose="020B0606030402020204" pitchFamily="34" charset="0"/>
                </a:endParaRPr>
              </a:p>
            </p:txBody>
          </p:sp>
        </p:grpSp>
        <p:grpSp>
          <p:nvGrpSpPr>
            <p:cNvPr id="238" name="Group 237">
              <a:extLst>
                <a:ext uri="{FF2B5EF4-FFF2-40B4-BE49-F238E27FC236}">
                  <a16:creationId xmlns="" xmlns:a16="http://schemas.microsoft.com/office/drawing/2014/main" id="{D0A0FC5F-9DF1-4669-9313-52568951A9B0}"/>
                </a:ext>
              </a:extLst>
            </p:cNvPr>
            <p:cNvGrpSpPr/>
            <p:nvPr/>
          </p:nvGrpSpPr>
          <p:grpSpPr>
            <a:xfrm>
              <a:off x="9889852" y="1032013"/>
              <a:ext cx="2291554" cy="2746652"/>
              <a:chOff x="5594519" y="964141"/>
              <a:chExt cx="2291554" cy="2746652"/>
            </a:xfrm>
          </p:grpSpPr>
          <p:grpSp>
            <p:nvGrpSpPr>
              <p:cNvPr id="249" name="Group 248">
                <a:extLst>
                  <a:ext uri="{FF2B5EF4-FFF2-40B4-BE49-F238E27FC236}">
                    <a16:creationId xmlns="" xmlns:a16="http://schemas.microsoft.com/office/drawing/2014/main" id="{FCC01E95-95B2-4AB4-9F22-71DB46E2E9FC}"/>
                  </a:ext>
                </a:extLst>
              </p:cNvPr>
              <p:cNvGrpSpPr/>
              <p:nvPr/>
            </p:nvGrpSpPr>
            <p:grpSpPr>
              <a:xfrm>
                <a:off x="5697785" y="964141"/>
                <a:ext cx="2085023" cy="2746652"/>
                <a:chOff x="350346" y="1401578"/>
                <a:chExt cx="2394194" cy="2746652"/>
              </a:xfrm>
            </p:grpSpPr>
            <p:sp>
              <p:nvSpPr>
                <p:cNvPr id="251" name="Rectangle 250">
                  <a:extLst>
                    <a:ext uri="{FF2B5EF4-FFF2-40B4-BE49-F238E27FC236}">
                      <a16:creationId xmlns="" xmlns:a16="http://schemas.microsoft.com/office/drawing/2014/main" id="{14DCE157-A43E-40B6-8C41-E7B8E66D2907}"/>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52" name="Rectangle 251">
                  <a:extLst>
                    <a:ext uri="{FF2B5EF4-FFF2-40B4-BE49-F238E27FC236}">
                      <a16:creationId xmlns="" xmlns:a16="http://schemas.microsoft.com/office/drawing/2014/main" id="{7D3281AD-56F0-4FB1-9C21-91F728F0FE03}"/>
                    </a:ext>
                  </a:extLst>
                </p:cNvPr>
                <p:cNvSpPr/>
                <p:nvPr/>
              </p:nvSpPr>
              <p:spPr>
                <a:xfrm>
                  <a:off x="350346" y="1401578"/>
                  <a:ext cx="2394194" cy="437966"/>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Canada (10) </a:t>
                  </a:r>
                </a:p>
              </p:txBody>
            </p:sp>
          </p:grpSp>
          <p:sp>
            <p:nvSpPr>
              <p:cNvPr id="250" name="Rectangle 249">
                <a:extLst>
                  <a:ext uri="{FF2B5EF4-FFF2-40B4-BE49-F238E27FC236}">
                    <a16:creationId xmlns="" xmlns:a16="http://schemas.microsoft.com/office/drawing/2014/main" id="{5E765DC5-C0CA-49F3-82F9-67A579019041}"/>
                  </a:ext>
                </a:extLst>
              </p:cNvPr>
              <p:cNvSpPr/>
              <p:nvPr/>
            </p:nvSpPr>
            <p:spPr>
              <a:xfrm>
                <a:off x="5594519" y="1419067"/>
                <a:ext cx="2291554" cy="707886"/>
              </a:xfrm>
              <a:prstGeom prst="rect">
                <a:avLst/>
              </a:prstGeom>
            </p:spPr>
            <p:txBody>
              <a:bodyPr wrap="square">
                <a:spAutoFit/>
              </a:bodyPr>
              <a:lstStyle/>
              <a:p>
                <a:pPr lvl="0" algn="ctr"/>
                <a:endParaRPr lang="en-US" sz="2000" dirty="0">
                  <a:solidFill>
                    <a:prstClr val="black"/>
                  </a:solidFill>
                  <a:latin typeface="Franklin Gothic Medium Cond" panose="020B0606030402020204" pitchFamily="34" charset="0"/>
                </a:endParaRPr>
              </a:p>
              <a:p>
                <a:pPr lvl="0" algn="ctr"/>
                <a:endParaRPr lang="en-US" sz="2000" dirty="0">
                  <a:latin typeface="Franklin Gothic Medium Cond" panose="020B0606030402020204" pitchFamily="34" charset="0"/>
                </a:endParaRPr>
              </a:p>
            </p:txBody>
          </p:sp>
        </p:grpSp>
        <p:grpSp>
          <p:nvGrpSpPr>
            <p:cNvPr id="239" name="Group 238">
              <a:extLst>
                <a:ext uri="{FF2B5EF4-FFF2-40B4-BE49-F238E27FC236}">
                  <a16:creationId xmlns="" xmlns:a16="http://schemas.microsoft.com/office/drawing/2014/main" id="{6A4FEB67-C6DC-440C-B687-A3771EEDE261}"/>
                </a:ext>
              </a:extLst>
            </p:cNvPr>
            <p:cNvGrpSpPr/>
            <p:nvPr/>
          </p:nvGrpSpPr>
          <p:grpSpPr>
            <a:xfrm>
              <a:off x="5393937" y="3997942"/>
              <a:ext cx="2291554" cy="2746652"/>
              <a:chOff x="5594519" y="964141"/>
              <a:chExt cx="2291554" cy="2746652"/>
            </a:xfrm>
          </p:grpSpPr>
          <p:grpSp>
            <p:nvGrpSpPr>
              <p:cNvPr id="245" name="Group 244">
                <a:extLst>
                  <a:ext uri="{FF2B5EF4-FFF2-40B4-BE49-F238E27FC236}">
                    <a16:creationId xmlns="" xmlns:a16="http://schemas.microsoft.com/office/drawing/2014/main" id="{AF540D27-C926-4423-BA68-79BABC42EC73}"/>
                  </a:ext>
                </a:extLst>
              </p:cNvPr>
              <p:cNvGrpSpPr/>
              <p:nvPr/>
            </p:nvGrpSpPr>
            <p:grpSpPr>
              <a:xfrm>
                <a:off x="5697785" y="964141"/>
                <a:ext cx="2085023" cy="2746652"/>
                <a:chOff x="350346" y="1401578"/>
                <a:chExt cx="2394194" cy="2746652"/>
              </a:xfrm>
            </p:grpSpPr>
            <p:sp>
              <p:nvSpPr>
                <p:cNvPr id="247" name="Rectangle 246">
                  <a:extLst>
                    <a:ext uri="{FF2B5EF4-FFF2-40B4-BE49-F238E27FC236}">
                      <a16:creationId xmlns="" xmlns:a16="http://schemas.microsoft.com/office/drawing/2014/main" id="{C0BE55C1-FD06-4906-8DE6-65E9AAB02D6B}"/>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48" name="Rectangle 247">
                  <a:extLst>
                    <a:ext uri="{FF2B5EF4-FFF2-40B4-BE49-F238E27FC236}">
                      <a16:creationId xmlns="" xmlns:a16="http://schemas.microsoft.com/office/drawing/2014/main" id="{D8F203CA-08D3-4E96-B4D1-B609E4403884}"/>
                    </a:ext>
                  </a:extLst>
                </p:cNvPr>
                <p:cNvSpPr/>
                <p:nvPr/>
              </p:nvSpPr>
              <p:spPr>
                <a:xfrm>
                  <a:off x="350346" y="1401578"/>
                  <a:ext cx="2394194" cy="437966"/>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Midwest (16)</a:t>
                  </a:r>
                </a:p>
              </p:txBody>
            </p:sp>
          </p:grpSp>
          <p:sp>
            <p:nvSpPr>
              <p:cNvPr id="246" name="Rectangle 245">
                <a:extLst>
                  <a:ext uri="{FF2B5EF4-FFF2-40B4-BE49-F238E27FC236}">
                    <a16:creationId xmlns="" xmlns:a16="http://schemas.microsoft.com/office/drawing/2014/main" id="{715D669B-197A-44CB-B4CA-33FF5F3792CA}"/>
                  </a:ext>
                </a:extLst>
              </p:cNvPr>
              <p:cNvSpPr/>
              <p:nvPr/>
            </p:nvSpPr>
            <p:spPr>
              <a:xfrm>
                <a:off x="5594519" y="1435432"/>
                <a:ext cx="2291554" cy="400110"/>
              </a:xfrm>
              <a:prstGeom prst="rect">
                <a:avLst/>
              </a:prstGeom>
            </p:spPr>
            <p:txBody>
              <a:bodyPr wrap="square">
                <a:spAutoFit/>
              </a:bodyPr>
              <a:lstStyle/>
              <a:p>
                <a:pPr lvl="0" algn="ctr"/>
                <a:endParaRPr lang="en-US" sz="2000" dirty="0">
                  <a:latin typeface="Franklin Gothic Medium Cond" panose="020B0606030402020204" pitchFamily="34" charset="0"/>
                </a:endParaRPr>
              </a:p>
            </p:txBody>
          </p:sp>
        </p:grpSp>
        <p:grpSp>
          <p:nvGrpSpPr>
            <p:cNvPr id="240" name="Group 239">
              <a:extLst>
                <a:ext uri="{FF2B5EF4-FFF2-40B4-BE49-F238E27FC236}">
                  <a16:creationId xmlns="" xmlns:a16="http://schemas.microsoft.com/office/drawing/2014/main" id="{89DEA861-B246-479D-A1FA-2103C89A6C8E}"/>
                </a:ext>
              </a:extLst>
            </p:cNvPr>
            <p:cNvGrpSpPr/>
            <p:nvPr/>
          </p:nvGrpSpPr>
          <p:grpSpPr>
            <a:xfrm>
              <a:off x="7641894" y="3997942"/>
              <a:ext cx="2291554" cy="2746652"/>
              <a:chOff x="5594519" y="964141"/>
              <a:chExt cx="2291554" cy="2746652"/>
            </a:xfrm>
          </p:grpSpPr>
          <p:grpSp>
            <p:nvGrpSpPr>
              <p:cNvPr id="241" name="Group 240">
                <a:extLst>
                  <a:ext uri="{FF2B5EF4-FFF2-40B4-BE49-F238E27FC236}">
                    <a16:creationId xmlns="" xmlns:a16="http://schemas.microsoft.com/office/drawing/2014/main" id="{F5294752-E615-490C-A2EB-F539BE44AAAC}"/>
                  </a:ext>
                </a:extLst>
              </p:cNvPr>
              <p:cNvGrpSpPr/>
              <p:nvPr/>
            </p:nvGrpSpPr>
            <p:grpSpPr>
              <a:xfrm>
                <a:off x="5697785" y="964141"/>
                <a:ext cx="2085023" cy="2746652"/>
                <a:chOff x="350346" y="1401578"/>
                <a:chExt cx="2394194" cy="2746652"/>
              </a:xfrm>
            </p:grpSpPr>
            <p:sp>
              <p:nvSpPr>
                <p:cNvPr id="243" name="Rectangle 242">
                  <a:extLst>
                    <a:ext uri="{FF2B5EF4-FFF2-40B4-BE49-F238E27FC236}">
                      <a16:creationId xmlns="" xmlns:a16="http://schemas.microsoft.com/office/drawing/2014/main" id="{49A4029B-F938-49F4-8B93-355F4AB9DC89}"/>
                    </a:ext>
                  </a:extLst>
                </p:cNvPr>
                <p:cNvSpPr/>
                <p:nvPr/>
              </p:nvSpPr>
              <p:spPr>
                <a:xfrm>
                  <a:off x="350346" y="1444606"/>
                  <a:ext cx="2394194" cy="270362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244" name="Rectangle 243">
                  <a:extLst>
                    <a:ext uri="{FF2B5EF4-FFF2-40B4-BE49-F238E27FC236}">
                      <a16:creationId xmlns="" xmlns:a16="http://schemas.microsoft.com/office/drawing/2014/main" id="{FE5F80B8-822D-4D4B-B0DE-DCB6C81FF03C}"/>
                    </a:ext>
                  </a:extLst>
                </p:cNvPr>
                <p:cNvSpPr/>
                <p:nvPr/>
              </p:nvSpPr>
              <p:spPr>
                <a:xfrm>
                  <a:off x="350346" y="1401578"/>
                  <a:ext cx="2394194" cy="437966"/>
                </a:xfrm>
                <a:prstGeom prst="rect">
                  <a:avLst/>
                </a:prstGeom>
                <a:solidFill>
                  <a:srgbClr val="C096C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cap="all" dirty="0">
                      <a:latin typeface="Franklin Gothic Medium Cond" panose="020B0606030402020204" pitchFamily="34" charset="0"/>
                    </a:rPr>
                    <a:t>South (27)</a:t>
                  </a:r>
                </a:p>
              </p:txBody>
            </p:sp>
          </p:grpSp>
          <p:sp>
            <p:nvSpPr>
              <p:cNvPr id="242" name="Rectangle 241">
                <a:extLst>
                  <a:ext uri="{FF2B5EF4-FFF2-40B4-BE49-F238E27FC236}">
                    <a16:creationId xmlns="" xmlns:a16="http://schemas.microsoft.com/office/drawing/2014/main" id="{550980F3-450C-427E-ABBE-E93C680AE5B0}"/>
                  </a:ext>
                </a:extLst>
              </p:cNvPr>
              <p:cNvSpPr/>
              <p:nvPr/>
            </p:nvSpPr>
            <p:spPr>
              <a:xfrm>
                <a:off x="5594519" y="1435432"/>
                <a:ext cx="2291554" cy="400110"/>
              </a:xfrm>
              <a:prstGeom prst="rect">
                <a:avLst/>
              </a:prstGeom>
            </p:spPr>
            <p:txBody>
              <a:bodyPr wrap="square">
                <a:spAutoFit/>
              </a:bodyPr>
              <a:lstStyle/>
              <a:p>
                <a:pPr lvl="0" algn="ctr"/>
                <a:endParaRPr lang="en-US" sz="2000" dirty="0">
                  <a:solidFill>
                    <a:prstClr val="white"/>
                  </a:solidFill>
                  <a:latin typeface="Franklin Gothic Medium Cond" panose="020B0606030402020204" pitchFamily="34" charset="0"/>
                </a:endParaRPr>
              </a:p>
            </p:txBody>
          </p:sp>
        </p:grpSp>
      </p:grpSp>
      <p:graphicFrame>
        <p:nvGraphicFramePr>
          <p:cNvPr id="3" name="Table 2"/>
          <p:cNvGraphicFramePr>
            <a:graphicFrameLocks noGrp="1"/>
          </p:cNvGraphicFramePr>
          <p:nvPr>
            <p:extLst>
              <p:ext uri="{D42A27DB-BD31-4B8C-83A1-F6EECF244321}">
                <p14:modId xmlns:p14="http://schemas.microsoft.com/office/powerpoint/2010/main" val="28813211"/>
              </p:ext>
            </p:extLst>
          </p:nvPr>
        </p:nvGraphicFramePr>
        <p:xfrm>
          <a:off x="5537741" y="1486939"/>
          <a:ext cx="2044485" cy="2072640"/>
        </p:xfrm>
        <a:graphic>
          <a:graphicData uri="http://schemas.openxmlformats.org/drawingml/2006/table">
            <a:tbl>
              <a:tblPr firstRow="1" bandRow="1">
                <a:tableStyleId>{5C22544A-7EE6-4342-B048-85BDC9FD1C3A}</a:tableStyleId>
              </a:tblPr>
              <a:tblGrid>
                <a:gridCol w="2044485">
                  <a:extLst>
                    <a:ext uri="{9D8B030D-6E8A-4147-A177-3AD203B41FA5}">
                      <a16:colId xmlns="" xmlns:a16="http://schemas.microsoft.com/office/drawing/2014/main" val="20000"/>
                    </a:ext>
                  </a:extLst>
                </a:gridCol>
              </a:tblGrid>
              <a:tr h="345950">
                <a:tc>
                  <a:txBody>
                    <a:bodyPr/>
                    <a:lstStyle/>
                    <a:p>
                      <a:pPr marL="168275" indent="-168275">
                        <a:buAutoNum type="arabicPlain" startAt="3"/>
                      </a:pPr>
                      <a:r>
                        <a:rPr lang="en-US" sz="1400" b="0" dirty="0">
                          <a:solidFill>
                            <a:srgbClr val="FF0000"/>
                          </a:solidFill>
                          <a:latin typeface="Franklin Gothic Medium Cond" panose="020B0606030402020204" pitchFamily="34" charset="0"/>
                        </a:rPr>
                        <a:t>Years or less</a:t>
                      </a:r>
                    </a:p>
                    <a:p>
                      <a:pPr marL="0" indent="0">
                        <a:buFontTx/>
                        <a:buNone/>
                      </a:pPr>
                      <a:r>
                        <a:rPr lang="en-US" sz="1400" b="0" dirty="0">
                          <a:solidFill>
                            <a:schemeClr val="tx1"/>
                          </a:solidFill>
                          <a:latin typeface="Franklin Gothic Medium Cond" panose="020B0606030402020204" pitchFamily="34" charset="0"/>
                        </a:rPr>
                        <a:t>$192,500  (2)</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0"/>
                  </a:ext>
                </a:extLst>
              </a:tr>
              <a:tr h="463233">
                <a:tc>
                  <a:txBody>
                    <a:bodyPr/>
                    <a:lstStyle/>
                    <a:p>
                      <a:r>
                        <a:rPr lang="en-US" sz="1400" b="0" dirty="0">
                          <a:solidFill>
                            <a:srgbClr val="FF0000"/>
                          </a:solidFill>
                          <a:latin typeface="Franklin Gothic Medium Cond" panose="020B0606030402020204" pitchFamily="34" charset="0"/>
                        </a:rPr>
                        <a:t>4 - 6 years</a:t>
                      </a:r>
                    </a:p>
                    <a:p>
                      <a:r>
                        <a:rPr lang="en-US" sz="1400" b="0" dirty="0">
                          <a:latin typeface="Franklin Gothic Medium Cond" panose="020B0606030402020204" pitchFamily="34" charset="0"/>
                        </a:rPr>
                        <a:t>$  99,768  (3)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1"/>
                  </a:ext>
                </a:extLst>
              </a:tr>
              <a:tr h="463233">
                <a:tc>
                  <a:txBody>
                    <a:bodyPr/>
                    <a:lstStyle/>
                    <a:p>
                      <a:r>
                        <a:rPr lang="en-US" sz="1400" b="0">
                          <a:solidFill>
                            <a:srgbClr val="FF0000"/>
                          </a:solidFill>
                          <a:latin typeface="Franklin Gothic Medium Cond" panose="020B0606030402020204" pitchFamily="34" charset="0"/>
                        </a:rPr>
                        <a:t>7 - 14 years</a:t>
                      </a:r>
                    </a:p>
                    <a:p>
                      <a:r>
                        <a:rPr lang="en-US" sz="1400" b="0">
                          <a:latin typeface="Franklin Gothic Medium Cond" panose="020B0606030402020204" pitchFamily="34" charset="0"/>
                        </a:rPr>
                        <a:t>$230,000  (3)</a:t>
                      </a:r>
                      <a:endParaRPr lang="en-US" sz="1400" b="0" dirty="0">
                        <a:latin typeface="Franklin Gothic Medium Cond" panose="020B060603040202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2"/>
                  </a:ext>
                </a:extLst>
              </a:tr>
              <a:tr h="463233">
                <a:tc>
                  <a:txBody>
                    <a:bodyPr/>
                    <a:lstStyle/>
                    <a:p>
                      <a:r>
                        <a:rPr lang="en-US" sz="1400" b="0" dirty="0">
                          <a:solidFill>
                            <a:srgbClr val="FF0000"/>
                          </a:solidFill>
                          <a:latin typeface="Franklin Gothic Medium Cond" panose="020B0606030402020204" pitchFamily="34" charset="0"/>
                        </a:rPr>
                        <a:t>15+ years</a:t>
                      </a:r>
                    </a:p>
                    <a:p>
                      <a:r>
                        <a:rPr lang="en-US" sz="1400" b="0" dirty="0">
                          <a:latin typeface="Franklin Gothic Medium Cond" panose="020B0606030402020204" pitchFamily="34" charset="0"/>
                        </a:rPr>
                        <a:t>$147,850  (4)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3"/>
                  </a:ext>
                </a:extLst>
              </a:tr>
            </a:tbl>
          </a:graphicData>
        </a:graphic>
      </p:graphicFrame>
      <p:graphicFrame>
        <p:nvGraphicFramePr>
          <p:cNvPr id="4" name="Table 3"/>
          <p:cNvGraphicFramePr>
            <a:graphicFrameLocks noGrp="1"/>
          </p:cNvGraphicFramePr>
          <p:nvPr>
            <p:extLst>
              <p:ext uri="{D42A27DB-BD31-4B8C-83A1-F6EECF244321}">
                <p14:modId xmlns:p14="http://schemas.microsoft.com/office/powerpoint/2010/main" val="2958970031"/>
              </p:ext>
            </p:extLst>
          </p:nvPr>
        </p:nvGraphicFramePr>
        <p:xfrm>
          <a:off x="7785698" y="1476137"/>
          <a:ext cx="2044485" cy="2072640"/>
        </p:xfrm>
        <a:graphic>
          <a:graphicData uri="http://schemas.openxmlformats.org/drawingml/2006/table">
            <a:tbl>
              <a:tblPr firstRow="1" bandRow="1">
                <a:tableStyleId>{5C22544A-7EE6-4342-B048-85BDC9FD1C3A}</a:tableStyleId>
              </a:tblPr>
              <a:tblGrid>
                <a:gridCol w="2044485">
                  <a:extLst>
                    <a:ext uri="{9D8B030D-6E8A-4147-A177-3AD203B41FA5}">
                      <a16:colId xmlns="" xmlns:a16="http://schemas.microsoft.com/office/drawing/2014/main" val="20000"/>
                    </a:ext>
                  </a:extLst>
                </a:gridCol>
              </a:tblGrid>
              <a:tr h="345950">
                <a:tc>
                  <a:txBody>
                    <a:bodyPr/>
                    <a:lstStyle/>
                    <a:p>
                      <a:pPr marL="168275" indent="-168275">
                        <a:buAutoNum type="arabicPlain" startAt="3"/>
                      </a:pPr>
                      <a:r>
                        <a:rPr lang="en-US" sz="1400" b="0" dirty="0">
                          <a:solidFill>
                            <a:srgbClr val="762183"/>
                          </a:solidFill>
                          <a:latin typeface="Franklin Gothic Medium Cond" panose="020B0606030402020204" pitchFamily="34" charset="0"/>
                        </a:rPr>
                        <a:t>Years or less</a:t>
                      </a:r>
                    </a:p>
                    <a:p>
                      <a:pPr marL="0" indent="0">
                        <a:buFontTx/>
                        <a:buNone/>
                      </a:pPr>
                      <a:r>
                        <a:rPr lang="en-US" sz="1400" b="0" dirty="0">
                          <a:solidFill>
                            <a:schemeClr val="tx1"/>
                          </a:solidFill>
                          <a:latin typeface="Franklin Gothic Medium Cond" panose="020B0606030402020204" pitchFamily="34" charset="0"/>
                        </a:rPr>
                        <a:t>$116,682  (8)</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0"/>
                  </a:ext>
                </a:extLst>
              </a:tr>
              <a:tr h="463233">
                <a:tc>
                  <a:txBody>
                    <a:bodyPr/>
                    <a:lstStyle/>
                    <a:p>
                      <a:r>
                        <a:rPr lang="en-US" sz="1400" b="0" dirty="0">
                          <a:solidFill>
                            <a:srgbClr val="762183"/>
                          </a:solidFill>
                          <a:latin typeface="Franklin Gothic Medium Cond" panose="020B0606030402020204" pitchFamily="34" charset="0"/>
                        </a:rPr>
                        <a:t>4 - 6 years</a:t>
                      </a:r>
                    </a:p>
                    <a:p>
                      <a:r>
                        <a:rPr lang="en-US" sz="1400" b="0" dirty="0">
                          <a:latin typeface="Franklin Gothic Medium Cond" panose="020B0606030402020204" pitchFamily="34" charset="0"/>
                        </a:rPr>
                        <a:t>$132,000 (4)</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1"/>
                  </a:ext>
                </a:extLst>
              </a:tr>
              <a:tr h="463233">
                <a:tc>
                  <a:txBody>
                    <a:bodyPr/>
                    <a:lstStyle/>
                    <a:p>
                      <a:r>
                        <a:rPr lang="en-US" sz="1400" b="0" dirty="0">
                          <a:solidFill>
                            <a:srgbClr val="762183"/>
                          </a:solidFill>
                          <a:latin typeface="Franklin Gothic Medium Cond" panose="020B0606030402020204" pitchFamily="34" charset="0"/>
                        </a:rPr>
                        <a:t>7 - 14 years</a:t>
                      </a:r>
                    </a:p>
                    <a:p>
                      <a:r>
                        <a:rPr lang="en-US" sz="1400" b="0" dirty="0">
                          <a:latin typeface="Franklin Gothic Medium Cond" panose="020B0606030402020204" pitchFamily="34" charset="0"/>
                        </a:rPr>
                        <a:t>$171,241  (3)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2"/>
                  </a:ext>
                </a:extLst>
              </a:tr>
              <a:tr h="463233">
                <a:tc>
                  <a:txBody>
                    <a:bodyPr/>
                    <a:lstStyle/>
                    <a:p>
                      <a:r>
                        <a:rPr lang="en-US" sz="1400" b="0" dirty="0">
                          <a:solidFill>
                            <a:srgbClr val="762183"/>
                          </a:solidFill>
                          <a:latin typeface="Franklin Gothic Medium Cond" panose="020B0606030402020204" pitchFamily="34" charset="0"/>
                        </a:rPr>
                        <a:t>15+ years </a:t>
                      </a:r>
                    </a:p>
                    <a:p>
                      <a:r>
                        <a:rPr lang="en-US" sz="1400" b="0" dirty="0">
                          <a:latin typeface="Franklin Gothic Medium Cond" panose="020B0606030402020204" pitchFamily="34" charset="0"/>
                        </a:rPr>
                        <a:t>$153,750  (7)</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3"/>
                  </a:ext>
                </a:extLst>
              </a:tr>
            </a:tbl>
          </a:graphicData>
        </a:graphic>
      </p:graphicFrame>
      <p:graphicFrame>
        <p:nvGraphicFramePr>
          <p:cNvPr id="5" name="Table 4"/>
          <p:cNvGraphicFramePr>
            <a:graphicFrameLocks noGrp="1"/>
          </p:cNvGraphicFramePr>
          <p:nvPr>
            <p:extLst>
              <p:ext uri="{D42A27DB-BD31-4B8C-83A1-F6EECF244321}">
                <p14:modId xmlns:p14="http://schemas.microsoft.com/office/powerpoint/2010/main" val="3406606493"/>
              </p:ext>
            </p:extLst>
          </p:nvPr>
        </p:nvGraphicFramePr>
        <p:xfrm>
          <a:off x="9993118" y="1505244"/>
          <a:ext cx="2044485" cy="2072640"/>
        </p:xfrm>
        <a:graphic>
          <a:graphicData uri="http://schemas.openxmlformats.org/drawingml/2006/table">
            <a:tbl>
              <a:tblPr firstRow="1" bandRow="1">
                <a:tableStyleId>{5C22544A-7EE6-4342-B048-85BDC9FD1C3A}</a:tableStyleId>
              </a:tblPr>
              <a:tblGrid>
                <a:gridCol w="2044485">
                  <a:extLst>
                    <a:ext uri="{9D8B030D-6E8A-4147-A177-3AD203B41FA5}">
                      <a16:colId xmlns="" xmlns:a16="http://schemas.microsoft.com/office/drawing/2014/main" val="20000"/>
                    </a:ext>
                  </a:extLst>
                </a:gridCol>
              </a:tblGrid>
              <a:tr h="309488">
                <a:tc>
                  <a:txBody>
                    <a:bodyPr/>
                    <a:lstStyle/>
                    <a:p>
                      <a:pPr marL="168275" indent="-168275">
                        <a:buAutoNum type="arabicPlain" startAt="3"/>
                      </a:pPr>
                      <a:r>
                        <a:rPr lang="en-US" sz="1400" b="1" dirty="0">
                          <a:solidFill>
                            <a:srgbClr val="7F7F7F"/>
                          </a:solidFill>
                          <a:latin typeface="Franklin Gothic Medium Cond" panose="020B0606030402020204" pitchFamily="34" charset="0"/>
                        </a:rPr>
                        <a:t>Years or less</a:t>
                      </a:r>
                    </a:p>
                    <a:p>
                      <a:pPr marL="0" indent="0">
                        <a:buFontTx/>
                        <a:buNone/>
                      </a:pPr>
                      <a:r>
                        <a:rPr lang="en-US" sz="1400" b="0" dirty="0">
                          <a:solidFill>
                            <a:schemeClr val="tx1"/>
                          </a:solidFill>
                          <a:latin typeface="Franklin Gothic Medium Cond" panose="020B0606030402020204" pitchFamily="34" charset="0"/>
                        </a:rPr>
                        <a:t>$125,000   (3)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0"/>
                  </a:ext>
                </a:extLst>
              </a:tr>
              <a:tr h="463233">
                <a:tc>
                  <a:txBody>
                    <a:bodyPr/>
                    <a:lstStyle/>
                    <a:p>
                      <a:r>
                        <a:rPr lang="en-US" sz="1400" b="1" dirty="0">
                          <a:solidFill>
                            <a:srgbClr val="7F7F7F"/>
                          </a:solidFill>
                          <a:latin typeface="Franklin Gothic Medium Cond" panose="020B0606030402020204" pitchFamily="34" charset="0"/>
                        </a:rPr>
                        <a:t>4 - 6 years</a:t>
                      </a:r>
                    </a:p>
                    <a:p>
                      <a:r>
                        <a:rPr lang="en-US" sz="1400" b="0" dirty="0">
                          <a:latin typeface="Franklin Gothic Medium Cond" panose="020B0606030402020204" pitchFamily="34" charset="0"/>
                        </a:rPr>
                        <a:t>$184,687  (2)</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1"/>
                  </a:ext>
                </a:extLst>
              </a:tr>
              <a:tr h="463233">
                <a:tc>
                  <a:txBody>
                    <a:bodyPr/>
                    <a:lstStyle/>
                    <a:p>
                      <a:r>
                        <a:rPr lang="en-US" sz="1400" b="1" dirty="0">
                          <a:solidFill>
                            <a:srgbClr val="7F7F7F"/>
                          </a:solidFill>
                          <a:latin typeface="Franklin Gothic Medium Cond" panose="020B0606030402020204" pitchFamily="34" charset="0"/>
                        </a:rPr>
                        <a:t>7 - 14 years</a:t>
                      </a:r>
                    </a:p>
                    <a:p>
                      <a:r>
                        <a:rPr lang="en-US" sz="1400" b="0" dirty="0">
                          <a:latin typeface="Franklin Gothic Medium Cond" panose="020B0606030402020204" pitchFamily="34" charset="0"/>
                        </a:rPr>
                        <a:t>$160,000  (1)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2"/>
                  </a:ext>
                </a:extLst>
              </a:tr>
              <a:tr h="463233">
                <a:tc>
                  <a:txBody>
                    <a:bodyPr/>
                    <a:lstStyle/>
                    <a:p>
                      <a:r>
                        <a:rPr lang="en-US" sz="1400" b="1" dirty="0">
                          <a:solidFill>
                            <a:srgbClr val="7F7F7F"/>
                          </a:solidFill>
                          <a:latin typeface="Franklin Gothic Medium Cond" panose="020B0606030402020204" pitchFamily="34" charset="0"/>
                        </a:rPr>
                        <a:t>15+ years </a:t>
                      </a:r>
                    </a:p>
                    <a:p>
                      <a:r>
                        <a:rPr lang="en-US" sz="1400" b="0" dirty="0">
                          <a:latin typeface="Franklin Gothic Medium Cond" panose="020B0606030402020204" pitchFamily="34" charset="0"/>
                        </a:rPr>
                        <a:t> $162,000  (4)</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3"/>
                  </a:ext>
                </a:extLst>
              </a:tr>
            </a:tbl>
          </a:graphicData>
        </a:graphic>
      </p:graphicFrame>
      <p:graphicFrame>
        <p:nvGraphicFramePr>
          <p:cNvPr id="6" name="Table 5"/>
          <p:cNvGraphicFramePr>
            <a:graphicFrameLocks noGrp="1"/>
          </p:cNvGraphicFramePr>
          <p:nvPr>
            <p:extLst>
              <p:ext uri="{D42A27DB-BD31-4B8C-83A1-F6EECF244321}">
                <p14:modId xmlns:p14="http://schemas.microsoft.com/office/powerpoint/2010/main" val="1062555952"/>
              </p:ext>
            </p:extLst>
          </p:nvPr>
        </p:nvGraphicFramePr>
        <p:xfrm>
          <a:off x="5537741" y="4488618"/>
          <a:ext cx="2044485" cy="2072640"/>
        </p:xfrm>
        <a:graphic>
          <a:graphicData uri="http://schemas.openxmlformats.org/drawingml/2006/table">
            <a:tbl>
              <a:tblPr firstRow="1" bandRow="1">
                <a:tableStyleId>{5C22544A-7EE6-4342-B048-85BDC9FD1C3A}</a:tableStyleId>
              </a:tblPr>
              <a:tblGrid>
                <a:gridCol w="2044485">
                  <a:extLst>
                    <a:ext uri="{9D8B030D-6E8A-4147-A177-3AD203B41FA5}">
                      <a16:colId xmlns="" xmlns:a16="http://schemas.microsoft.com/office/drawing/2014/main" val="20000"/>
                    </a:ext>
                  </a:extLst>
                </a:gridCol>
              </a:tblGrid>
              <a:tr h="345950">
                <a:tc>
                  <a:txBody>
                    <a:bodyPr/>
                    <a:lstStyle/>
                    <a:p>
                      <a:pPr marL="168275" indent="-168275">
                        <a:buAutoNum type="arabicPlain" startAt="3"/>
                      </a:pPr>
                      <a:r>
                        <a:rPr lang="en-US" sz="1400" b="0" dirty="0">
                          <a:solidFill>
                            <a:srgbClr val="26459E"/>
                          </a:solidFill>
                          <a:latin typeface="Franklin Gothic Medium Cond" panose="020B0606030402020204" pitchFamily="34" charset="0"/>
                        </a:rPr>
                        <a:t>Years or less</a:t>
                      </a:r>
                    </a:p>
                    <a:p>
                      <a:pPr marL="0" indent="0">
                        <a:buFontTx/>
                        <a:buNone/>
                      </a:pPr>
                      <a:r>
                        <a:rPr lang="en-US" sz="1400" b="0" dirty="0">
                          <a:solidFill>
                            <a:schemeClr val="tx1"/>
                          </a:solidFill>
                          <a:latin typeface="Franklin Gothic Medium Cond" panose="020B0606030402020204" pitchFamily="34" charset="0"/>
                        </a:rPr>
                        <a:t>$130,000  (2)</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0"/>
                  </a:ext>
                </a:extLst>
              </a:tr>
              <a:tr h="463233">
                <a:tc>
                  <a:txBody>
                    <a:bodyPr/>
                    <a:lstStyle/>
                    <a:p>
                      <a:r>
                        <a:rPr lang="en-US" sz="1400" b="0" dirty="0">
                          <a:solidFill>
                            <a:srgbClr val="26459E"/>
                          </a:solidFill>
                          <a:latin typeface="Franklin Gothic Medium Cond" panose="020B0606030402020204" pitchFamily="34" charset="0"/>
                        </a:rPr>
                        <a:t>4 - 6 years</a:t>
                      </a:r>
                    </a:p>
                    <a:p>
                      <a:r>
                        <a:rPr lang="en-US" sz="1400" b="0" dirty="0">
                          <a:latin typeface="Franklin Gothic Medium Cond" panose="020B0606030402020204" pitchFamily="34" charset="0"/>
                        </a:rPr>
                        <a:t>$111,277  (4)</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1"/>
                  </a:ext>
                </a:extLst>
              </a:tr>
              <a:tr h="463233">
                <a:tc>
                  <a:txBody>
                    <a:bodyPr/>
                    <a:lstStyle/>
                    <a:p>
                      <a:r>
                        <a:rPr lang="en-US" sz="1400" b="0" dirty="0">
                          <a:solidFill>
                            <a:srgbClr val="26459E"/>
                          </a:solidFill>
                          <a:latin typeface="Franklin Gothic Medium Cond" panose="020B0606030402020204" pitchFamily="34" charset="0"/>
                        </a:rPr>
                        <a:t>7 - 14 years</a:t>
                      </a:r>
                    </a:p>
                    <a:p>
                      <a:r>
                        <a:rPr lang="en-US" sz="1400" b="0" dirty="0">
                          <a:latin typeface="Franklin Gothic Medium Cond" panose="020B0606030402020204" pitchFamily="34" charset="0"/>
                        </a:rPr>
                        <a:t>$150,000  (3)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2"/>
                  </a:ext>
                </a:extLst>
              </a:tr>
              <a:tr h="463233">
                <a:tc>
                  <a:txBody>
                    <a:bodyPr/>
                    <a:lstStyle/>
                    <a:p>
                      <a:r>
                        <a:rPr lang="en-US" sz="1400" b="0" dirty="0">
                          <a:solidFill>
                            <a:srgbClr val="26459E"/>
                          </a:solidFill>
                          <a:latin typeface="Franklin Gothic Medium Cond" panose="020B0606030402020204" pitchFamily="34" charset="0"/>
                        </a:rPr>
                        <a:t>15+ years </a:t>
                      </a:r>
                    </a:p>
                    <a:p>
                      <a:r>
                        <a:rPr lang="en-US" sz="1400" b="0" dirty="0">
                          <a:latin typeface="Franklin Gothic Medium Cond" panose="020B0606030402020204" pitchFamily="34" charset="0"/>
                        </a:rPr>
                        <a:t>$195,000  (8)</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3"/>
                  </a:ext>
                </a:extLst>
              </a:tr>
            </a:tbl>
          </a:graphicData>
        </a:graphic>
      </p:graphicFrame>
      <p:graphicFrame>
        <p:nvGraphicFramePr>
          <p:cNvPr id="102" name="Table 101"/>
          <p:cNvGraphicFramePr>
            <a:graphicFrameLocks noGrp="1"/>
          </p:cNvGraphicFramePr>
          <p:nvPr>
            <p:extLst>
              <p:ext uri="{D42A27DB-BD31-4B8C-83A1-F6EECF244321}">
                <p14:modId xmlns:p14="http://schemas.microsoft.com/office/powerpoint/2010/main" val="189034929"/>
              </p:ext>
            </p:extLst>
          </p:nvPr>
        </p:nvGraphicFramePr>
        <p:xfrm>
          <a:off x="7745160" y="4543568"/>
          <a:ext cx="2044485" cy="2072640"/>
        </p:xfrm>
        <a:graphic>
          <a:graphicData uri="http://schemas.openxmlformats.org/drawingml/2006/table">
            <a:tbl>
              <a:tblPr firstRow="1" bandRow="1">
                <a:tableStyleId>{5C22544A-7EE6-4342-B048-85BDC9FD1C3A}</a:tableStyleId>
              </a:tblPr>
              <a:tblGrid>
                <a:gridCol w="2044485">
                  <a:extLst>
                    <a:ext uri="{9D8B030D-6E8A-4147-A177-3AD203B41FA5}">
                      <a16:colId xmlns="" xmlns:a16="http://schemas.microsoft.com/office/drawing/2014/main" val="20000"/>
                    </a:ext>
                  </a:extLst>
                </a:gridCol>
              </a:tblGrid>
              <a:tr h="0">
                <a:tc>
                  <a:txBody>
                    <a:bodyPr/>
                    <a:lstStyle/>
                    <a:p>
                      <a:pPr marL="168275" indent="-168275">
                        <a:buAutoNum type="arabicPlain" startAt="3"/>
                      </a:pPr>
                      <a:r>
                        <a:rPr lang="en-US" sz="1400" b="1" dirty="0">
                          <a:solidFill>
                            <a:srgbClr val="C096C4"/>
                          </a:solidFill>
                          <a:latin typeface="Franklin Gothic Medium Cond" panose="020B0606030402020204" pitchFamily="34" charset="0"/>
                        </a:rPr>
                        <a:t>Years or less</a:t>
                      </a:r>
                    </a:p>
                    <a:p>
                      <a:pPr marL="0" indent="0">
                        <a:buFontTx/>
                        <a:buNone/>
                      </a:pPr>
                      <a:r>
                        <a:rPr lang="en-US" sz="1400" b="0" dirty="0">
                          <a:solidFill>
                            <a:schemeClr val="tx1"/>
                          </a:solidFill>
                          <a:latin typeface="Franklin Gothic Medium Cond" panose="020B0606030402020204" pitchFamily="34" charset="0"/>
                        </a:rPr>
                        <a:t>$155,000  (7)</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0"/>
                  </a:ext>
                </a:extLst>
              </a:tr>
              <a:tr h="441084">
                <a:tc>
                  <a:txBody>
                    <a:bodyPr/>
                    <a:lstStyle/>
                    <a:p>
                      <a:r>
                        <a:rPr lang="en-US" sz="1400" b="1" dirty="0">
                          <a:solidFill>
                            <a:srgbClr val="C096C4"/>
                          </a:solidFill>
                          <a:latin typeface="Franklin Gothic Medium Cond" panose="020B0606030402020204" pitchFamily="34" charset="0"/>
                        </a:rPr>
                        <a:t>4 - 6 years</a:t>
                      </a:r>
                    </a:p>
                    <a:p>
                      <a:r>
                        <a:rPr lang="en-US" sz="1400" b="0" dirty="0">
                          <a:latin typeface="Franklin Gothic Medium Cond" panose="020B0606030402020204" pitchFamily="34" charset="0"/>
                        </a:rPr>
                        <a:t>$175,500  (8)</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1"/>
                  </a:ext>
                </a:extLst>
              </a:tr>
              <a:tr h="478302">
                <a:tc>
                  <a:txBody>
                    <a:bodyPr/>
                    <a:lstStyle/>
                    <a:p>
                      <a:r>
                        <a:rPr lang="en-US" sz="1400" b="1" dirty="0">
                          <a:solidFill>
                            <a:srgbClr val="C096C4"/>
                          </a:solidFill>
                          <a:latin typeface="Franklin Gothic Medium Cond" panose="020B0606030402020204" pitchFamily="34" charset="0"/>
                        </a:rPr>
                        <a:t>7 - 14 years</a:t>
                      </a:r>
                    </a:p>
                    <a:p>
                      <a:r>
                        <a:rPr lang="en-US" sz="1400" b="0" dirty="0">
                          <a:latin typeface="Franklin Gothic Medium Cond" panose="020B0606030402020204" pitchFamily="34" charset="0"/>
                        </a:rPr>
                        <a:t>$93,000  (10)</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2"/>
                  </a:ext>
                </a:extLst>
              </a:tr>
              <a:tr h="0">
                <a:tc>
                  <a:txBody>
                    <a:bodyPr/>
                    <a:lstStyle/>
                    <a:p>
                      <a:r>
                        <a:rPr lang="en-US" sz="1400" b="1" dirty="0">
                          <a:solidFill>
                            <a:srgbClr val="C096C4"/>
                          </a:solidFill>
                          <a:latin typeface="Franklin Gothic Medium Cond" panose="020B0606030402020204" pitchFamily="34" charset="0"/>
                        </a:rPr>
                        <a:t>15+ years </a:t>
                      </a:r>
                    </a:p>
                    <a:p>
                      <a:r>
                        <a:rPr lang="en-US" sz="1400" b="0" dirty="0">
                          <a:latin typeface="Franklin Gothic Medium Cond" panose="020B0606030402020204" pitchFamily="34" charset="0"/>
                        </a:rPr>
                        <a:t>$159,135  (3)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3"/>
                  </a:ext>
                </a:extLst>
              </a:tr>
            </a:tbl>
          </a:graphicData>
        </a:graphic>
      </p:graphicFrame>
    </p:spTree>
    <p:extLst>
      <p:ext uri="{BB962C8B-B14F-4D97-AF65-F5344CB8AC3E}">
        <p14:creationId xmlns:p14="http://schemas.microsoft.com/office/powerpoint/2010/main" val="3163913006"/>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2" name="Picture 422" descr="https://surveymonkey-assets.s3.amazonaws.com/survey/151482812/da8c2a77-c39d-45fd-9226-b58117fc7618.jpg">
            <a:extLst>
              <a:ext uri="{FF2B5EF4-FFF2-40B4-BE49-F238E27FC236}">
                <a16:creationId xmlns="" xmlns:a16="http://schemas.microsoft.com/office/drawing/2014/main" id="{38C6EF40-522B-4E1C-B230-7FEC96029F1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190905" y="107724"/>
            <a:ext cx="1403820" cy="981075"/>
          </a:xfrm>
          <a:prstGeom prst="rect">
            <a:avLst/>
          </a:prstGeom>
          <a:noFill/>
          <a:extLst>
            <a:ext uri="{909E8E84-426E-40DD-AFC4-6F175D3DCCD1}">
              <a14:hiddenFill xmlns:a14="http://schemas.microsoft.com/office/drawing/2010/main">
                <a:solidFill>
                  <a:srgbClr val="FFFFFF"/>
                </a:solidFill>
              </a14:hiddenFill>
            </a:ext>
          </a:extLst>
        </p:spPr>
      </p:pic>
      <p:pic>
        <p:nvPicPr>
          <p:cNvPr id="203" name="Picture 422" descr="https://surveymonkey-assets.s3.amazonaws.com/survey/151482812/da8c2a77-c39d-45fd-9226-b58117fc7618.jpg">
            <a:extLst>
              <a:ext uri="{FF2B5EF4-FFF2-40B4-BE49-F238E27FC236}">
                <a16:creationId xmlns="" xmlns:a16="http://schemas.microsoft.com/office/drawing/2014/main" id="{DF9181C7-34A9-4968-95F1-16CFF05B7BAB}"/>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929"/>
          <a:stretch/>
        </p:blipFill>
        <p:spPr bwMode="auto">
          <a:xfrm>
            <a:off x="220288" y="120606"/>
            <a:ext cx="1403820" cy="955310"/>
          </a:xfrm>
          <a:prstGeom prst="rect">
            <a:avLst/>
          </a:prstGeom>
          <a:noFill/>
          <a:extLst>
            <a:ext uri="{909E8E84-426E-40DD-AFC4-6F175D3DCCD1}">
              <a14:hiddenFill xmlns:a14="http://schemas.microsoft.com/office/drawing/2010/main">
                <a:solidFill>
                  <a:srgbClr val="FFFFFF"/>
                </a:solidFill>
              </a14:hiddenFill>
            </a:ext>
          </a:extLst>
        </p:spPr>
      </p:pic>
      <p:grpSp>
        <p:nvGrpSpPr>
          <p:cNvPr id="204" name="Group 203">
            <a:extLst>
              <a:ext uri="{FF2B5EF4-FFF2-40B4-BE49-F238E27FC236}">
                <a16:creationId xmlns="" xmlns:a16="http://schemas.microsoft.com/office/drawing/2014/main" id="{A3F730CD-F4D3-4123-BE7E-C84041E8997D}"/>
              </a:ext>
            </a:extLst>
          </p:cNvPr>
          <p:cNvGrpSpPr/>
          <p:nvPr/>
        </p:nvGrpSpPr>
        <p:grpSpPr>
          <a:xfrm>
            <a:off x="1744021" y="231521"/>
            <a:ext cx="10021259" cy="733480"/>
            <a:chOff x="1744021" y="275096"/>
            <a:chExt cx="10021259" cy="733480"/>
          </a:xfrm>
        </p:grpSpPr>
        <p:sp>
          <p:nvSpPr>
            <p:cNvPr id="205" name="TextBox 204">
              <a:extLst>
                <a:ext uri="{FF2B5EF4-FFF2-40B4-BE49-F238E27FC236}">
                  <a16:creationId xmlns="" xmlns:a16="http://schemas.microsoft.com/office/drawing/2014/main" id="{5BE7CA3E-EC4B-4C78-9B23-66F399A2DBF5}"/>
                </a:ext>
              </a:extLst>
            </p:cNvPr>
            <p:cNvSpPr txBox="1"/>
            <p:nvPr/>
          </p:nvSpPr>
          <p:spPr>
            <a:xfrm>
              <a:off x="1744021" y="275096"/>
              <a:ext cx="10021259" cy="646331"/>
            </a:xfrm>
            <a:prstGeom prst="rect">
              <a:avLst/>
            </a:prstGeom>
            <a:noFill/>
          </p:spPr>
          <p:txBody>
            <a:bodyPr wrap="square" rtlCol="0">
              <a:spAutoFit/>
            </a:bodyPr>
            <a:lstStyle/>
            <a:p>
              <a:pPr lvl="0"/>
              <a:r>
                <a:rPr lang="en-US" sz="3600" dirty="0">
                  <a:solidFill>
                    <a:prstClr val="black">
                      <a:lumMod val="65000"/>
                      <a:lumOff val="35000"/>
                    </a:prstClr>
                  </a:solidFill>
                  <a:latin typeface="Franklin Gothic Demi Cond" panose="020B0706030402020204" pitchFamily="34" charset="0"/>
                </a:rPr>
                <a:t>Overall 2018 CEO Salary by Region and Years in Agency </a:t>
              </a:r>
            </a:p>
          </p:txBody>
        </p:sp>
        <p:grpSp>
          <p:nvGrpSpPr>
            <p:cNvPr id="206" name="Group 205">
              <a:extLst>
                <a:ext uri="{FF2B5EF4-FFF2-40B4-BE49-F238E27FC236}">
                  <a16:creationId xmlns="" xmlns:a16="http://schemas.microsoft.com/office/drawing/2014/main" id="{3393FFB8-E197-4681-AA2A-A03F06C6828F}"/>
                </a:ext>
              </a:extLst>
            </p:cNvPr>
            <p:cNvGrpSpPr/>
            <p:nvPr/>
          </p:nvGrpSpPr>
          <p:grpSpPr>
            <a:xfrm rot="16200000">
              <a:off x="2489295" y="298371"/>
              <a:ext cx="67588" cy="1352822"/>
              <a:chOff x="1095347" y="0"/>
              <a:chExt cx="240594" cy="6850733"/>
            </a:xfrm>
          </p:grpSpPr>
          <p:sp>
            <p:nvSpPr>
              <p:cNvPr id="207" name="Rectangle 206">
                <a:extLst>
                  <a:ext uri="{FF2B5EF4-FFF2-40B4-BE49-F238E27FC236}">
                    <a16:creationId xmlns="" xmlns:a16="http://schemas.microsoft.com/office/drawing/2014/main" id="{14E16956-FFF4-42E7-8C28-E5886184D1FC}"/>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08" name="Rectangle 207">
                <a:extLst>
                  <a:ext uri="{FF2B5EF4-FFF2-40B4-BE49-F238E27FC236}">
                    <a16:creationId xmlns="" xmlns:a16="http://schemas.microsoft.com/office/drawing/2014/main" id="{C441A19C-F9A6-4770-82EA-E14FDA57CFB6}"/>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09" name="Rectangle 208">
                <a:extLst>
                  <a:ext uri="{FF2B5EF4-FFF2-40B4-BE49-F238E27FC236}">
                    <a16:creationId xmlns="" xmlns:a16="http://schemas.microsoft.com/office/drawing/2014/main" id="{D755E7EA-85DA-4DD5-894A-8754108BDF60}"/>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sp>
        <p:nvSpPr>
          <p:cNvPr id="2" name="Rectangle 1"/>
          <p:cNvSpPr/>
          <p:nvPr/>
        </p:nvSpPr>
        <p:spPr>
          <a:xfrm>
            <a:off x="1223682" y="1627094"/>
            <a:ext cx="9708777" cy="4093428"/>
          </a:xfrm>
          <a:prstGeom prst="rect">
            <a:avLst/>
          </a:prstGeom>
        </p:spPr>
        <p:txBody>
          <a:bodyPr wrap="square">
            <a:spAutoFit/>
          </a:bodyPr>
          <a:lstStyle/>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In 2 of the 4 U.S. regions (the West and the Midwest, </a:t>
            </a:r>
            <a:r>
              <a:rPr lang="en-US" sz="2000" dirty="0" smtClean="0">
                <a:solidFill>
                  <a:srgbClr val="721A80"/>
                </a:solidFill>
                <a:latin typeface="Franklin Gothic Medium Cond" panose="020B0606030402020204" pitchFamily="34" charset="0"/>
              </a:rPr>
              <a:t>CEOs </a:t>
            </a:r>
            <a:r>
              <a:rPr lang="en-US" sz="2000" dirty="0">
                <a:solidFill>
                  <a:srgbClr val="721A80"/>
                </a:solidFill>
                <a:latin typeface="Franklin Gothic Medium Cond" panose="020B0606030402020204" pitchFamily="34" charset="0"/>
              </a:rPr>
              <a:t>who have been in their agencies fewer than 6 years are earning more than their colleagues who have been with the agencies between 4-6 years. </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r>
              <a:rPr lang="en-US" sz="2000" dirty="0">
                <a:solidFill>
                  <a:srgbClr val="721A80"/>
                </a:solidFill>
                <a:latin typeface="Franklin Gothic Medium Cond" panose="020B0606030402020204" pitchFamily="34" charset="0"/>
              </a:rPr>
              <a:t>The non-linearity between years in agency and compensation probably is attributable to the stronger relationship which able that exists between agency budget and compensation than between years in agency and compensation. </a:t>
            </a: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a:p>
            <a:pPr marL="285750" indent="-285750">
              <a:buFont typeface="Arial" panose="020B0604020202020204" pitchFamily="34" charset="0"/>
              <a:buChar char="•"/>
            </a:pPr>
            <a:endParaRPr lang="en-US" sz="2000" dirty="0">
              <a:solidFill>
                <a:srgbClr val="721A80"/>
              </a:solidFill>
              <a:latin typeface="Franklin Gothic Medium Cond" panose="020B0606030402020204" pitchFamily="34" charset="0"/>
            </a:endParaRPr>
          </a:p>
        </p:txBody>
      </p:sp>
    </p:spTree>
    <p:extLst>
      <p:ext uri="{BB962C8B-B14F-4D97-AF65-F5344CB8AC3E}">
        <p14:creationId xmlns:p14="http://schemas.microsoft.com/office/powerpoint/2010/main" val="1873580777"/>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r="54929"/>
          <a:stretch/>
        </p:blipFill>
        <p:spPr bwMode="auto">
          <a:xfrm>
            <a:off x="28671" y="50063"/>
            <a:ext cx="1403820" cy="981075"/>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 name="Table 1">
            <a:extLst>
              <a:ext uri="{FF2B5EF4-FFF2-40B4-BE49-F238E27FC236}">
                <a16:creationId xmlns="" xmlns:a16="http://schemas.microsoft.com/office/drawing/2014/main" id="{15EDB6AF-8D22-45BC-91E0-DAA3C5DD08BA}"/>
              </a:ext>
            </a:extLst>
          </p:cNvPr>
          <p:cNvGraphicFramePr>
            <a:graphicFrameLocks noGrp="1"/>
          </p:cNvGraphicFramePr>
          <p:nvPr>
            <p:extLst>
              <p:ext uri="{D42A27DB-BD31-4B8C-83A1-F6EECF244321}">
                <p14:modId xmlns:p14="http://schemas.microsoft.com/office/powerpoint/2010/main" val="587583956"/>
              </p:ext>
            </p:extLst>
          </p:nvPr>
        </p:nvGraphicFramePr>
        <p:xfrm>
          <a:off x="1788516" y="1008532"/>
          <a:ext cx="8121965" cy="5631300"/>
        </p:xfrm>
        <a:graphic>
          <a:graphicData uri="http://schemas.openxmlformats.org/drawingml/2006/table">
            <a:tbl>
              <a:tblPr firstRow="1" bandRow="1">
                <a:tableStyleId>{5C22544A-7EE6-4342-B048-85BDC9FD1C3A}</a:tableStyleId>
              </a:tblPr>
              <a:tblGrid>
                <a:gridCol w="2494835">
                  <a:extLst>
                    <a:ext uri="{9D8B030D-6E8A-4147-A177-3AD203B41FA5}">
                      <a16:colId xmlns="" xmlns:a16="http://schemas.microsoft.com/office/drawing/2014/main" val="2589352671"/>
                    </a:ext>
                  </a:extLst>
                </a:gridCol>
                <a:gridCol w="1875710">
                  <a:extLst>
                    <a:ext uri="{9D8B030D-6E8A-4147-A177-3AD203B41FA5}">
                      <a16:colId xmlns="" xmlns:a16="http://schemas.microsoft.com/office/drawing/2014/main" val="20001"/>
                    </a:ext>
                  </a:extLst>
                </a:gridCol>
                <a:gridCol w="1875710">
                  <a:extLst>
                    <a:ext uri="{9D8B030D-6E8A-4147-A177-3AD203B41FA5}">
                      <a16:colId xmlns="" xmlns:a16="http://schemas.microsoft.com/office/drawing/2014/main" val="20002"/>
                    </a:ext>
                  </a:extLst>
                </a:gridCol>
                <a:gridCol w="1875710">
                  <a:extLst>
                    <a:ext uri="{9D8B030D-6E8A-4147-A177-3AD203B41FA5}">
                      <a16:colId xmlns="" xmlns:a16="http://schemas.microsoft.com/office/drawing/2014/main" val="20003"/>
                    </a:ext>
                  </a:extLst>
                </a:gridCol>
              </a:tblGrid>
              <a:tr h="942606">
                <a:tc>
                  <a:txBody>
                    <a:bodyPr/>
                    <a:lstStyle/>
                    <a:p>
                      <a:r>
                        <a:rPr lang="en-US" sz="2000" b="0" dirty="0">
                          <a:solidFill>
                            <a:schemeClr val="bg1"/>
                          </a:solidFill>
                          <a:latin typeface="Franklin Gothic Medium Cond" panose="020B0606030402020204" pitchFamily="34" charset="0"/>
                        </a:rPr>
                        <a:t>Benefit Types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tc>
                  <a:txBody>
                    <a:bodyPr/>
                    <a:lstStyle/>
                    <a:p>
                      <a:pPr algn="ctr" fontAlgn="b"/>
                      <a:r>
                        <a:rPr lang="en-US" sz="2000" b="1" i="0" u="none" strike="noStrike" dirty="0">
                          <a:solidFill>
                            <a:schemeClr val="bg1"/>
                          </a:solidFill>
                          <a:effectLst/>
                          <a:latin typeface="Franklin Gothic Medium Cond" panose="020B0606030402020204" pitchFamily="34" charset="0"/>
                          <a:cs typeface="Franklin Gothic Book"/>
                        </a:rPr>
                        <a:t>Offered: Fully Paid</a:t>
                      </a:r>
                    </a:p>
                    <a:p>
                      <a:pPr algn="ctr" fontAlgn="b"/>
                      <a:r>
                        <a:rPr lang="en-US" sz="2000" b="1" i="0" u="none" strike="noStrike" dirty="0">
                          <a:solidFill>
                            <a:schemeClr val="bg1"/>
                          </a:solidFill>
                          <a:effectLst/>
                          <a:latin typeface="Franklin Gothic Medium Cond" panose="020B0606030402020204" pitchFamily="34" charset="0"/>
                          <a:cs typeface="Franklin Gothic Book"/>
                        </a:rPr>
                        <a:t>%</a:t>
                      </a: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tc>
                  <a:txBody>
                    <a:bodyPr/>
                    <a:lstStyle/>
                    <a:p>
                      <a:pPr algn="ctr" fontAlgn="b"/>
                      <a:r>
                        <a:rPr lang="en-US" sz="2000" b="1" i="0" u="none" strike="noStrike" dirty="0">
                          <a:solidFill>
                            <a:schemeClr val="bg1"/>
                          </a:solidFill>
                          <a:effectLst/>
                          <a:latin typeface="Franklin Gothic Medium Cond" panose="020B0606030402020204" pitchFamily="34" charset="0"/>
                          <a:cs typeface="Franklin Gothic Book"/>
                        </a:rPr>
                        <a:t>Offered: Partially Paid</a:t>
                      </a:r>
                    </a:p>
                    <a:p>
                      <a:pPr algn="ctr" fontAlgn="b"/>
                      <a:r>
                        <a:rPr lang="en-US" sz="2000" b="1" i="0" u="none" strike="noStrike" dirty="0">
                          <a:solidFill>
                            <a:schemeClr val="bg1"/>
                          </a:solidFill>
                          <a:effectLst/>
                          <a:latin typeface="Franklin Gothic Medium Cond" panose="020B0606030402020204" pitchFamily="34" charset="0"/>
                          <a:cs typeface="Franklin Gothic Book"/>
                        </a:rPr>
                        <a:t>%</a:t>
                      </a: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tc>
                  <a:txBody>
                    <a:bodyPr/>
                    <a:lstStyle/>
                    <a:p>
                      <a:pPr algn="ctr" fontAlgn="b"/>
                      <a:r>
                        <a:rPr lang="en-US" sz="2000" b="1" i="0" u="none" strike="noStrike" dirty="0">
                          <a:solidFill>
                            <a:schemeClr val="bg1"/>
                          </a:solidFill>
                          <a:effectLst/>
                          <a:latin typeface="Franklin Gothic Medium Cond" panose="020B0606030402020204" pitchFamily="34" charset="0"/>
                          <a:cs typeface="Franklin Gothic Book"/>
                        </a:rPr>
                        <a:t>Not Offered</a:t>
                      </a:r>
                    </a:p>
                    <a:p>
                      <a:pPr algn="ctr" fontAlgn="b"/>
                      <a:r>
                        <a:rPr lang="en-US" sz="2000" b="1" i="0" u="none" strike="noStrike" dirty="0">
                          <a:solidFill>
                            <a:schemeClr val="bg1"/>
                          </a:solidFill>
                          <a:effectLst/>
                          <a:latin typeface="Franklin Gothic Medium Cond" panose="020B0606030402020204" pitchFamily="34" charset="0"/>
                          <a:cs typeface="Franklin Gothic Book"/>
                        </a:rPr>
                        <a:t>%</a:t>
                      </a: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extLst>
                  <a:ext uri="{0D108BD9-81ED-4DB2-BD59-A6C34878D82A}">
                    <a16:rowId xmlns="" xmlns:a16="http://schemas.microsoft.com/office/drawing/2014/main" val="2947369491"/>
                  </a:ext>
                </a:extLst>
              </a:tr>
              <a:tr h="536568">
                <a:tc>
                  <a:txBody>
                    <a:bodyPr/>
                    <a:lstStyle/>
                    <a:p>
                      <a:pPr marL="0" indent="0" algn="l" fontAlgn="b"/>
                      <a:r>
                        <a:rPr lang="en-US" sz="2000" b="0" i="0" u="none" strike="noStrike" dirty="0">
                          <a:solidFill>
                            <a:srgbClr val="000000"/>
                          </a:solidFill>
                          <a:effectLst/>
                          <a:latin typeface="Franklin Gothic Medium Cond" panose="020B0606030402020204" pitchFamily="34" charset="0"/>
                          <a:cs typeface="Franklin Gothic Book"/>
                        </a:rPr>
                        <a:t>Pension Plan – Other than  401k/403b   (N=88)</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20%</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28%</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51%</a:t>
                      </a: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309604372"/>
                  </a:ext>
                </a:extLst>
              </a:tr>
              <a:tr h="632708">
                <a:tc>
                  <a:txBody>
                    <a:bodyPr/>
                    <a:lstStyle/>
                    <a:p>
                      <a:pPr algn="l" fontAlgn="b"/>
                      <a:r>
                        <a:rPr lang="en-US" sz="2000" b="0" i="0" u="none" strike="noStrike" dirty="0">
                          <a:solidFill>
                            <a:srgbClr val="000000"/>
                          </a:solidFill>
                          <a:effectLst/>
                          <a:latin typeface="Franklin Gothic Medium Cond" panose="020B0606030402020204" pitchFamily="34" charset="0"/>
                          <a:cs typeface="Franklin Gothic Book"/>
                        </a:rPr>
                        <a:t>Medical Insurance (N=91)</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36%</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55%</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9%</a:t>
                      </a: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2770852620"/>
                  </a:ext>
                </a:extLst>
              </a:tr>
              <a:tr h="632708">
                <a:tc>
                  <a:txBody>
                    <a:bodyPr/>
                    <a:lstStyle/>
                    <a:p>
                      <a:pPr algn="l" fontAlgn="b"/>
                      <a:r>
                        <a:rPr lang="en-US" sz="2000" b="0" i="0" u="none" strike="noStrike" dirty="0">
                          <a:solidFill>
                            <a:srgbClr val="000000"/>
                          </a:solidFill>
                          <a:effectLst/>
                          <a:latin typeface="Franklin Gothic Medium Cond" panose="020B0606030402020204" pitchFamily="34" charset="0"/>
                          <a:cs typeface="Franklin Gothic Book"/>
                        </a:rPr>
                        <a:t>Dependent Medical Insurance (N=84)</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20%</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54%</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26%</a:t>
                      </a: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3"/>
                  </a:ext>
                </a:extLst>
              </a:tr>
              <a:tr h="490962">
                <a:tc>
                  <a:txBody>
                    <a:bodyPr/>
                    <a:lstStyle/>
                    <a:p>
                      <a:pPr algn="l" fontAlgn="b"/>
                      <a:r>
                        <a:rPr lang="en-US" sz="2000" b="0" i="0" u="none" strike="noStrike" dirty="0">
                          <a:solidFill>
                            <a:srgbClr val="000000"/>
                          </a:solidFill>
                          <a:effectLst/>
                          <a:latin typeface="Franklin Gothic Medium Cond" panose="020B0606030402020204" pitchFamily="34" charset="0"/>
                          <a:cs typeface="Franklin Gothic Book"/>
                        </a:rPr>
                        <a:t>Dental Insurance (N=87)</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32%</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49%</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18%</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4"/>
                  </a:ext>
                </a:extLst>
              </a:tr>
              <a:tr h="511854">
                <a:tc>
                  <a:txBody>
                    <a:bodyPr/>
                    <a:lstStyle/>
                    <a:p>
                      <a:pPr algn="l" fontAlgn="b"/>
                      <a:r>
                        <a:rPr lang="en-US" sz="2000" b="0" i="0" u="none" strike="noStrike" dirty="0">
                          <a:solidFill>
                            <a:srgbClr val="000000"/>
                          </a:solidFill>
                          <a:effectLst/>
                          <a:latin typeface="Franklin Gothic Medium Cond" panose="020B0606030402020204" pitchFamily="34" charset="0"/>
                          <a:cs typeface="Franklin Gothic Book"/>
                        </a:rPr>
                        <a:t>Life Insurance (N=87)</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61%</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20%</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19%</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5"/>
                  </a:ext>
                </a:extLst>
              </a:tr>
              <a:tr h="532746">
                <a:tc>
                  <a:txBody>
                    <a:bodyPr/>
                    <a:lstStyle/>
                    <a:p>
                      <a:pPr algn="l" fontAlgn="b"/>
                      <a:r>
                        <a:rPr lang="en-US" sz="2000" b="0" i="0" u="none" strike="noStrike" dirty="0">
                          <a:solidFill>
                            <a:srgbClr val="000000"/>
                          </a:solidFill>
                          <a:effectLst/>
                          <a:latin typeface="Franklin Gothic Medium Cond" panose="020B0606030402020204" pitchFamily="34" charset="0"/>
                          <a:cs typeface="Franklin Gothic Book"/>
                        </a:rPr>
                        <a:t>Vision Insurance (N=82)</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24%</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50%</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26%</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6"/>
                  </a:ext>
                </a:extLst>
              </a:tr>
              <a:tr h="632708">
                <a:tc>
                  <a:txBody>
                    <a:bodyPr/>
                    <a:lstStyle/>
                    <a:p>
                      <a:pPr algn="l" fontAlgn="b"/>
                      <a:r>
                        <a:rPr lang="en-US" sz="2000" b="0" i="0" u="none" strike="noStrike" dirty="0">
                          <a:solidFill>
                            <a:srgbClr val="000000"/>
                          </a:solidFill>
                          <a:effectLst/>
                          <a:latin typeface="Franklin Gothic Medium Cond" panose="020B0606030402020204" pitchFamily="34" charset="0"/>
                          <a:cs typeface="Franklin Gothic Book"/>
                        </a:rPr>
                        <a:t>Short Term Disability (N=83)</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37%</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18%</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44%</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3375991329"/>
                  </a:ext>
                </a:extLst>
              </a:tr>
              <a:tr h="632708">
                <a:tc>
                  <a:txBody>
                    <a:bodyPr/>
                    <a:lstStyle/>
                    <a:p>
                      <a:pPr algn="l" fontAlgn="b"/>
                      <a:r>
                        <a:rPr lang="en-US" sz="2000" b="0" i="0" u="none" strike="noStrike" dirty="0">
                          <a:solidFill>
                            <a:srgbClr val="000000"/>
                          </a:solidFill>
                          <a:effectLst/>
                          <a:latin typeface="Franklin Gothic Medium Cond" panose="020B0606030402020204" pitchFamily="34" charset="0"/>
                          <a:cs typeface="Franklin Gothic Book"/>
                        </a:rPr>
                        <a:t>Long Term Disability (N=85)</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55%</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18%</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27%</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8"/>
                  </a:ext>
                </a:extLst>
              </a:tr>
            </a:tbl>
          </a:graphicData>
        </a:graphic>
      </p:graphicFrame>
      <p:grpSp>
        <p:nvGrpSpPr>
          <p:cNvPr id="8" name="Group 7">
            <a:extLst>
              <a:ext uri="{FF2B5EF4-FFF2-40B4-BE49-F238E27FC236}">
                <a16:creationId xmlns="" xmlns:a16="http://schemas.microsoft.com/office/drawing/2014/main" id="{B3BC26C6-BDF0-4281-93D7-0585FDED1312}"/>
              </a:ext>
            </a:extLst>
          </p:cNvPr>
          <p:cNvGrpSpPr/>
          <p:nvPr/>
        </p:nvGrpSpPr>
        <p:grpSpPr>
          <a:xfrm>
            <a:off x="1744021" y="231521"/>
            <a:ext cx="10021259" cy="733480"/>
            <a:chOff x="1744021" y="275096"/>
            <a:chExt cx="10021259" cy="733480"/>
          </a:xfrm>
        </p:grpSpPr>
        <p:sp>
          <p:nvSpPr>
            <p:cNvPr id="9" name="TextBox 8">
              <a:extLst>
                <a:ext uri="{FF2B5EF4-FFF2-40B4-BE49-F238E27FC236}">
                  <a16:creationId xmlns="" xmlns:a16="http://schemas.microsoft.com/office/drawing/2014/main" id="{D3067C63-00FF-497B-8655-67D50B758918}"/>
                </a:ext>
              </a:extLst>
            </p:cNvPr>
            <p:cNvSpPr txBox="1"/>
            <p:nvPr/>
          </p:nvSpPr>
          <p:spPr>
            <a:xfrm>
              <a:off x="1744021" y="275096"/>
              <a:ext cx="10021259" cy="646331"/>
            </a:xfrm>
            <a:prstGeom prst="rect">
              <a:avLst/>
            </a:prstGeom>
            <a:noFill/>
          </p:spPr>
          <p:txBody>
            <a:bodyPr wrap="square" rtlCol="0">
              <a:spAutoFit/>
            </a:bodyPr>
            <a:lstStyle/>
            <a:p>
              <a:pPr lvl="0"/>
              <a:endParaRPr lang="en-US" sz="3600" dirty="0">
                <a:solidFill>
                  <a:prstClr val="black">
                    <a:lumMod val="65000"/>
                    <a:lumOff val="35000"/>
                  </a:prstClr>
                </a:solidFill>
                <a:latin typeface="Franklin Gothic Demi Cond" panose="020B0706030402020204" pitchFamily="34" charset="0"/>
              </a:endParaRPr>
            </a:p>
          </p:txBody>
        </p:sp>
        <p:grpSp>
          <p:nvGrpSpPr>
            <p:cNvPr id="10" name="Group 9">
              <a:extLst>
                <a:ext uri="{FF2B5EF4-FFF2-40B4-BE49-F238E27FC236}">
                  <a16:creationId xmlns="" xmlns:a16="http://schemas.microsoft.com/office/drawing/2014/main" id="{665E7378-F598-4464-933D-984A21C3BF98}"/>
                </a:ext>
              </a:extLst>
            </p:cNvPr>
            <p:cNvGrpSpPr/>
            <p:nvPr/>
          </p:nvGrpSpPr>
          <p:grpSpPr>
            <a:xfrm rot="16200000">
              <a:off x="2489295" y="298371"/>
              <a:ext cx="67588" cy="1352822"/>
              <a:chOff x="1095347" y="0"/>
              <a:chExt cx="240594" cy="6850733"/>
            </a:xfrm>
          </p:grpSpPr>
          <p:sp>
            <p:nvSpPr>
              <p:cNvPr id="11" name="Rectangle 10">
                <a:extLst>
                  <a:ext uri="{FF2B5EF4-FFF2-40B4-BE49-F238E27FC236}">
                    <a16:creationId xmlns="" xmlns:a16="http://schemas.microsoft.com/office/drawing/2014/main" id="{44C3AB74-5084-45D8-B37B-5BC28939817A}"/>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12" name="Rectangle 11">
                <a:extLst>
                  <a:ext uri="{FF2B5EF4-FFF2-40B4-BE49-F238E27FC236}">
                    <a16:creationId xmlns="" xmlns:a16="http://schemas.microsoft.com/office/drawing/2014/main" id="{C6798A94-CC5B-4C84-9C76-7FE2E7A3E1FF}"/>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13" name="Rectangle 12">
                <a:extLst>
                  <a:ext uri="{FF2B5EF4-FFF2-40B4-BE49-F238E27FC236}">
                    <a16:creationId xmlns="" xmlns:a16="http://schemas.microsoft.com/office/drawing/2014/main" id="{D576BC2D-8562-4228-8141-25B528C1B261}"/>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sp>
        <p:nvSpPr>
          <p:cNvPr id="14" name="TextBox 13">
            <a:extLst>
              <a:ext uri="{FF2B5EF4-FFF2-40B4-BE49-F238E27FC236}">
                <a16:creationId xmlns="" xmlns:a16="http://schemas.microsoft.com/office/drawing/2014/main" id="{D3067C63-00FF-497B-8655-67D50B758918}"/>
              </a:ext>
            </a:extLst>
          </p:cNvPr>
          <p:cNvSpPr txBox="1"/>
          <p:nvPr/>
        </p:nvSpPr>
        <p:spPr>
          <a:xfrm>
            <a:off x="1654139" y="250225"/>
            <a:ext cx="10263541" cy="646331"/>
          </a:xfrm>
          <a:prstGeom prst="rect">
            <a:avLst/>
          </a:prstGeom>
          <a:noFill/>
        </p:spPr>
        <p:txBody>
          <a:bodyPr wrap="square" rtlCol="0">
            <a:spAutoFit/>
          </a:bodyPr>
          <a:lstStyle/>
          <a:p>
            <a:r>
              <a:rPr lang="en-US" sz="3600" dirty="0">
                <a:latin typeface="Franklin Gothic Medium" panose="020B0603020102020204" pitchFamily="34" charset="0"/>
                <a:cs typeface="Franklin Gothic Book"/>
              </a:rPr>
              <a:t>Benefits Included in </a:t>
            </a:r>
            <a:r>
              <a:rPr lang="en-US" sz="3600" dirty="0" smtClean="0">
                <a:latin typeface="Franklin Gothic Medium" panose="020B0603020102020204" pitchFamily="34" charset="0"/>
                <a:cs typeface="Franklin Gothic Book"/>
              </a:rPr>
              <a:t>CEOS </a:t>
            </a:r>
            <a:r>
              <a:rPr lang="en-US" sz="3600" dirty="0">
                <a:latin typeface="Franklin Gothic Medium" panose="020B0603020102020204" pitchFamily="34" charset="0"/>
                <a:cs typeface="Franklin Gothic Book"/>
              </a:rPr>
              <a:t>Financial Packages </a:t>
            </a:r>
          </a:p>
        </p:txBody>
      </p:sp>
    </p:spTree>
    <p:extLst>
      <p:ext uri="{BB962C8B-B14F-4D97-AF65-F5344CB8AC3E}">
        <p14:creationId xmlns:p14="http://schemas.microsoft.com/office/powerpoint/2010/main" val="319846076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r="54929"/>
          <a:stretch/>
        </p:blipFill>
        <p:spPr bwMode="auto">
          <a:xfrm>
            <a:off x="28671" y="50063"/>
            <a:ext cx="1403820" cy="981075"/>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 name="Table 1">
            <a:extLst>
              <a:ext uri="{FF2B5EF4-FFF2-40B4-BE49-F238E27FC236}">
                <a16:creationId xmlns="" xmlns:a16="http://schemas.microsoft.com/office/drawing/2014/main" id="{15EDB6AF-8D22-45BC-91E0-DAA3C5DD08BA}"/>
              </a:ext>
            </a:extLst>
          </p:cNvPr>
          <p:cNvGraphicFramePr>
            <a:graphicFrameLocks noGrp="1"/>
          </p:cNvGraphicFramePr>
          <p:nvPr>
            <p:extLst>
              <p:ext uri="{D42A27DB-BD31-4B8C-83A1-F6EECF244321}">
                <p14:modId xmlns:p14="http://schemas.microsoft.com/office/powerpoint/2010/main" val="1517845157"/>
              </p:ext>
            </p:extLst>
          </p:nvPr>
        </p:nvGraphicFramePr>
        <p:xfrm>
          <a:off x="2458919" y="1757084"/>
          <a:ext cx="7106652" cy="3903705"/>
        </p:xfrm>
        <a:graphic>
          <a:graphicData uri="http://schemas.openxmlformats.org/drawingml/2006/table">
            <a:tbl>
              <a:tblPr firstRow="1" bandRow="1">
                <a:tableStyleId>{5C22544A-7EE6-4342-B048-85BDC9FD1C3A}</a:tableStyleId>
              </a:tblPr>
              <a:tblGrid>
                <a:gridCol w="4154904">
                  <a:extLst>
                    <a:ext uri="{9D8B030D-6E8A-4147-A177-3AD203B41FA5}">
                      <a16:colId xmlns="" xmlns:a16="http://schemas.microsoft.com/office/drawing/2014/main" val="2589352671"/>
                    </a:ext>
                  </a:extLst>
                </a:gridCol>
                <a:gridCol w="2951748">
                  <a:extLst>
                    <a:ext uri="{9D8B030D-6E8A-4147-A177-3AD203B41FA5}">
                      <a16:colId xmlns="" xmlns:a16="http://schemas.microsoft.com/office/drawing/2014/main" val="2877092164"/>
                    </a:ext>
                  </a:extLst>
                </a:gridCol>
              </a:tblGrid>
              <a:tr h="424543">
                <a:tc>
                  <a:txBody>
                    <a:bodyPr/>
                    <a:lstStyle/>
                    <a:p>
                      <a:endParaRPr lang="en-US" sz="1600" b="0" dirty="0">
                        <a:solidFill>
                          <a:schemeClr val="bg1"/>
                        </a:solidFill>
                        <a:latin typeface="Franklin Gothic Medium Cond" panose="020B06060304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tc>
                  <a:txBody>
                    <a:bodyPr/>
                    <a:lstStyle/>
                    <a:p>
                      <a:pPr marL="0" indent="0" algn="ctr"/>
                      <a:r>
                        <a:rPr lang="en-US" sz="2000" b="0" dirty="0">
                          <a:solidFill>
                            <a:schemeClr val="bg1"/>
                          </a:solidFill>
                          <a:latin typeface="Franklin Gothic Medium Cond" panose="020B0606030402020204" pitchFamily="34" charset="0"/>
                        </a:rPr>
                        <a:t>Percentage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extLst>
                  <a:ext uri="{0D108BD9-81ED-4DB2-BD59-A6C34878D82A}">
                    <a16:rowId xmlns="" xmlns:a16="http://schemas.microsoft.com/office/drawing/2014/main" val="2947369491"/>
                  </a:ext>
                </a:extLst>
              </a:tr>
              <a:tr h="359229">
                <a:tc>
                  <a:txBody>
                    <a:bodyPr/>
                    <a:lstStyle/>
                    <a:p>
                      <a:r>
                        <a:rPr lang="en-US" sz="2000" b="0" dirty="0">
                          <a:solidFill>
                            <a:schemeClr val="tx1"/>
                          </a:solidFill>
                          <a:latin typeface="Franklin Gothic Medium Cond" panose="020B0606030402020204" pitchFamily="34" charset="0"/>
                        </a:rPr>
                        <a:t>CEO Has Written Contract: “Yes”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FAED2"/>
                    </a:solidFill>
                  </a:tcPr>
                </a:tc>
                <a:tc>
                  <a:txBody>
                    <a:bodyPr/>
                    <a:lstStyle/>
                    <a:p>
                      <a:pPr algn="ctr"/>
                      <a:r>
                        <a:rPr lang="en-US" sz="2000" b="0" dirty="0">
                          <a:solidFill>
                            <a:schemeClr val="tx1"/>
                          </a:solidFill>
                          <a:latin typeface="Franklin Gothic Medium Cond" panose="020B0606030402020204" pitchFamily="34" charset="0"/>
                        </a:rPr>
                        <a:t>53%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FAED2"/>
                    </a:solidFill>
                  </a:tcPr>
                </a:tc>
                <a:extLst>
                  <a:ext uri="{0D108BD9-81ED-4DB2-BD59-A6C34878D82A}">
                    <a16:rowId xmlns="" xmlns:a16="http://schemas.microsoft.com/office/drawing/2014/main" val="10002"/>
                  </a:ext>
                </a:extLst>
              </a:tr>
              <a:tr h="359229">
                <a:tc>
                  <a:txBody>
                    <a:bodyPr/>
                    <a:lstStyle/>
                    <a:p>
                      <a:endParaRPr lang="en-US" sz="2000" b="0" dirty="0">
                        <a:solidFill>
                          <a:schemeClr val="tx1"/>
                        </a:solidFill>
                        <a:latin typeface="Franklin Gothic Medium Cond" panose="020B06060304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2000" b="0" dirty="0">
                          <a:solidFill>
                            <a:schemeClr val="tx1"/>
                          </a:solidFill>
                          <a:latin typeface="Franklin Gothic Medium Cond" panose="020B0606030402020204" pitchFamily="34" charset="0"/>
                        </a:rPr>
                        <a: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5"/>
                  </a:ext>
                </a:extLst>
              </a:tr>
              <a:tr h="359229">
                <a:tc>
                  <a:txBody>
                    <a:bodyPr/>
                    <a:lstStyle/>
                    <a:p>
                      <a:r>
                        <a:rPr lang="en-US" sz="2000" b="0" dirty="0">
                          <a:solidFill>
                            <a:schemeClr val="tx1"/>
                          </a:solidFill>
                          <a:latin typeface="Franklin Gothic Medium Cond" panose="020B0606030402020204" pitchFamily="34" charset="0"/>
                        </a:rPr>
                        <a:t>Number of Years Contract Covers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FAED2"/>
                    </a:solidFill>
                  </a:tcPr>
                </a:tc>
                <a:tc>
                  <a:txBody>
                    <a:bodyPr/>
                    <a:lstStyle/>
                    <a:p>
                      <a:pPr algn="ctr"/>
                      <a:r>
                        <a:rPr lang="en-US" sz="2000" b="0" dirty="0">
                          <a:solidFill>
                            <a:schemeClr val="tx1"/>
                          </a:solidFill>
                          <a:latin typeface="Franklin Gothic Medium Cond" panose="020B0606030402020204" pitchFamily="34" charset="0"/>
                        </a:rPr>
                        <a:t>Average=3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FAED2"/>
                    </a:solidFill>
                  </a:tcPr>
                </a:tc>
                <a:extLst>
                  <a:ext uri="{0D108BD9-81ED-4DB2-BD59-A6C34878D82A}">
                    <a16:rowId xmlns="" xmlns:a16="http://schemas.microsoft.com/office/drawing/2014/main" val="10006"/>
                  </a:ext>
                </a:extLst>
              </a:tr>
              <a:tr h="359229">
                <a:tc>
                  <a:txBody>
                    <a:bodyPr/>
                    <a:lstStyle/>
                    <a:p>
                      <a:endParaRPr lang="en-US" sz="2000" b="0" dirty="0">
                        <a:solidFill>
                          <a:schemeClr val="tx1"/>
                        </a:solidFill>
                        <a:latin typeface="Franklin Gothic Medium Cond" panose="020B06060304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2000" b="0" dirty="0">
                        <a:solidFill>
                          <a:schemeClr val="tx1"/>
                        </a:solidFill>
                        <a:latin typeface="Franklin Gothic Medium Cond" panose="020B06060304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7"/>
                  </a:ext>
                </a:extLst>
              </a:tr>
              <a:tr h="359229">
                <a:tc>
                  <a:txBody>
                    <a:bodyPr/>
                    <a:lstStyle/>
                    <a:p>
                      <a:r>
                        <a:rPr lang="en-US" sz="2000" b="0" dirty="0">
                          <a:solidFill>
                            <a:schemeClr val="tx1"/>
                          </a:solidFill>
                          <a:latin typeface="Franklin Gothic Medium Cond" panose="020B0606030402020204" pitchFamily="34" charset="0"/>
                        </a:rPr>
                        <a:t>Agency Provides: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FAED2"/>
                    </a:solidFill>
                  </a:tcPr>
                </a:tc>
                <a:tc>
                  <a:txBody>
                    <a:bodyPr/>
                    <a:lstStyle/>
                    <a:p>
                      <a:pPr algn="ctr"/>
                      <a:endParaRPr lang="en-US" sz="2000" b="0" dirty="0">
                        <a:solidFill>
                          <a:schemeClr val="tx1"/>
                        </a:solidFill>
                        <a:latin typeface="Franklin Gothic Medium Cond" panose="020B06060304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FAED2"/>
                    </a:solidFill>
                  </a:tcPr>
                </a:tc>
                <a:extLst>
                  <a:ext uri="{0D108BD9-81ED-4DB2-BD59-A6C34878D82A}">
                    <a16:rowId xmlns="" xmlns:a16="http://schemas.microsoft.com/office/drawing/2014/main" val="10008"/>
                  </a:ext>
                </a:extLst>
              </a:tr>
              <a:tr h="587829">
                <a:tc>
                  <a:txBody>
                    <a:bodyPr/>
                    <a:lstStyle/>
                    <a:p>
                      <a:pPr marL="285750" marR="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2000" b="0" dirty="0">
                          <a:solidFill>
                            <a:schemeClr val="tx1"/>
                          </a:solidFill>
                          <a:latin typeface="Franklin Gothic Medium Cond" panose="020B0606030402020204" pitchFamily="34" charset="0"/>
                        </a:rPr>
                        <a:t>Bonus Opportunities*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2000" b="0" dirty="0">
                          <a:solidFill>
                            <a:schemeClr val="tx1"/>
                          </a:solidFill>
                          <a:latin typeface="Franklin Gothic Medium Cond" panose="020B0606030402020204" pitchFamily="34" charset="0"/>
                        </a:rPr>
                        <a:t>  40%</a:t>
                      </a:r>
                    </a:p>
                    <a:p>
                      <a:pPr algn="ctr"/>
                      <a:r>
                        <a:rPr lang="en-US" sz="1800" b="0" dirty="0">
                          <a:solidFill>
                            <a:schemeClr val="tx1"/>
                          </a:solidFill>
                          <a:latin typeface="Franklin Gothic Medium Cond" panose="020B0606030402020204" pitchFamily="34" charset="0"/>
                        </a:rPr>
                        <a:t>(37)</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3"/>
                  </a:ext>
                </a:extLst>
              </a:tr>
              <a:tr h="587829">
                <a:tc>
                  <a:txBody>
                    <a:bodyPr/>
                    <a:lstStyle/>
                    <a:p>
                      <a:pPr marL="285750" indent="-285750">
                        <a:buFont typeface="Arial" panose="020B0604020202020204" pitchFamily="34" charset="0"/>
                        <a:buChar char="•"/>
                      </a:pPr>
                      <a:r>
                        <a:rPr lang="en-US" sz="2000" b="0" dirty="0">
                          <a:solidFill>
                            <a:schemeClr val="tx1"/>
                          </a:solidFill>
                          <a:latin typeface="Franklin Gothic Medium Cond" panose="020B0606030402020204" pitchFamily="34" charset="0"/>
                        </a:rPr>
                        <a:t>Incentive Pay*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b="0" dirty="0">
                          <a:solidFill>
                            <a:schemeClr val="tx1"/>
                          </a:solidFill>
                          <a:latin typeface="Franklin Gothic Medium Cond" panose="020B0606030402020204" pitchFamily="34" charset="0"/>
                        </a:rPr>
                        <a:t>  4%</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solidFill>
                            <a:schemeClr val="tx1"/>
                          </a:solidFill>
                          <a:latin typeface="Franklin Gothic Medium Cond" panose="020B0606030402020204" pitchFamily="34" charset="0"/>
                        </a:rPr>
                        <a:t>(3)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10004"/>
                  </a:ext>
                </a:extLst>
              </a:tr>
              <a:tr h="156842">
                <a:tc>
                  <a:txBody>
                    <a:bodyPr/>
                    <a:lstStyle/>
                    <a:p>
                      <a:endParaRPr lang="en-US" sz="300" b="0" dirty="0">
                        <a:solidFill>
                          <a:schemeClr val="tx1"/>
                        </a:solidFill>
                        <a:latin typeface="Franklin Gothic Medium Cond" panose="020B06060304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300" b="0" dirty="0">
                        <a:solidFill>
                          <a:schemeClr val="tx1"/>
                        </a:solidFill>
                        <a:latin typeface="Franklin Gothic Medium Cond" panose="020B06060304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096C4"/>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 xmlns:a16="http://schemas.microsoft.com/office/drawing/2014/main" val="203400909"/>
                  </a:ext>
                </a:extLst>
              </a:tr>
            </a:tbl>
          </a:graphicData>
        </a:graphic>
      </p:graphicFrame>
      <p:sp>
        <p:nvSpPr>
          <p:cNvPr id="12" name="TextBox 11">
            <a:extLst>
              <a:ext uri="{FF2B5EF4-FFF2-40B4-BE49-F238E27FC236}">
                <a16:creationId xmlns="" xmlns:a16="http://schemas.microsoft.com/office/drawing/2014/main" id="{D3067C63-00FF-497B-8655-67D50B758918}"/>
              </a:ext>
            </a:extLst>
          </p:cNvPr>
          <p:cNvSpPr txBox="1"/>
          <p:nvPr/>
        </p:nvSpPr>
        <p:spPr>
          <a:xfrm>
            <a:off x="1681404" y="769528"/>
            <a:ext cx="10598775" cy="523220"/>
          </a:xfrm>
          <a:prstGeom prst="rect">
            <a:avLst/>
          </a:prstGeom>
          <a:noFill/>
        </p:spPr>
        <p:txBody>
          <a:bodyPr wrap="square" rtlCol="0">
            <a:spAutoFit/>
          </a:bodyPr>
          <a:lstStyle/>
          <a:p>
            <a:r>
              <a:rPr lang="en-US" sz="2800" dirty="0">
                <a:solidFill>
                  <a:schemeClr val="tx1">
                    <a:lumMod val="65000"/>
                    <a:lumOff val="35000"/>
                  </a:schemeClr>
                </a:solidFill>
                <a:latin typeface="Franklin Gothic Demi Cond" panose="020B0706030402020204" pitchFamily="34" charset="0"/>
                <a:cs typeface="Franklin Gothic Book"/>
              </a:rPr>
              <a:t>Other CEO-Related Contract and Benefits-Related Information  </a:t>
            </a:r>
          </a:p>
        </p:txBody>
      </p:sp>
      <p:grpSp>
        <p:nvGrpSpPr>
          <p:cNvPr id="16" name="Group 15">
            <a:extLst>
              <a:ext uri="{FF2B5EF4-FFF2-40B4-BE49-F238E27FC236}">
                <a16:creationId xmlns="" xmlns:a16="http://schemas.microsoft.com/office/drawing/2014/main" id="{A3F730CD-F4D3-4123-BE7E-C84041E8997D}"/>
              </a:ext>
            </a:extLst>
          </p:cNvPr>
          <p:cNvGrpSpPr/>
          <p:nvPr/>
        </p:nvGrpSpPr>
        <p:grpSpPr>
          <a:xfrm>
            <a:off x="1782509" y="87146"/>
            <a:ext cx="10021259" cy="646334"/>
            <a:chOff x="1846678" y="362242"/>
            <a:chExt cx="10021259" cy="646334"/>
          </a:xfrm>
        </p:grpSpPr>
        <p:sp>
          <p:nvSpPr>
            <p:cNvPr id="17" name="TextBox 16">
              <a:extLst>
                <a:ext uri="{FF2B5EF4-FFF2-40B4-BE49-F238E27FC236}">
                  <a16:creationId xmlns="" xmlns:a16="http://schemas.microsoft.com/office/drawing/2014/main" id="{5BE7CA3E-EC4B-4C78-9B23-66F399A2DBF5}"/>
                </a:ext>
              </a:extLst>
            </p:cNvPr>
            <p:cNvSpPr txBox="1"/>
            <p:nvPr/>
          </p:nvSpPr>
          <p:spPr>
            <a:xfrm>
              <a:off x="1846678" y="362242"/>
              <a:ext cx="10021259" cy="646331"/>
            </a:xfrm>
            <a:prstGeom prst="rect">
              <a:avLst/>
            </a:prstGeom>
            <a:noFill/>
          </p:spPr>
          <p:txBody>
            <a:bodyPr wrap="square" rtlCol="0">
              <a:spAutoFit/>
            </a:bodyPr>
            <a:lstStyle/>
            <a:p>
              <a:pPr lvl="0"/>
              <a:endParaRPr lang="en-US" sz="3600" dirty="0">
                <a:solidFill>
                  <a:prstClr val="black">
                    <a:lumMod val="65000"/>
                    <a:lumOff val="35000"/>
                  </a:prstClr>
                </a:solidFill>
                <a:latin typeface="Franklin Gothic Demi Cond" panose="020B0706030402020204" pitchFamily="34" charset="0"/>
              </a:endParaRPr>
            </a:p>
          </p:txBody>
        </p:sp>
        <p:grpSp>
          <p:nvGrpSpPr>
            <p:cNvPr id="18" name="Group 17">
              <a:extLst>
                <a:ext uri="{FF2B5EF4-FFF2-40B4-BE49-F238E27FC236}">
                  <a16:creationId xmlns="" xmlns:a16="http://schemas.microsoft.com/office/drawing/2014/main" id="{3393FFB8-E197-4681-AA2A-A03F06C6828F}"/>
                </a:ext>
              </a:extLst>
            </p:cNvPr>
            <p:cNvGrpSpPr/>
            <p:nvPr/>
          </p:nvGrpSpPr>
          <p:grpSpPr>
            <a:xfrm rot="16200000">
              <a:off x="2489295" y="298371"/>
              <a:ext cx="67588" cy="1352822"/>
              <a:chOff x="1095347" y="0"/>
              <a:chExt cx="240594" cy="6850733"/>
            </a:xfrm>
          </p:grpSpPr>
          <p:sp>
            <p:nvSpPr>
              <p:cNvPr id="19" name="Rectangle 18">
                <a:extLst>
                  <a:ext uri="{FF2B5EF4-FFF2-40B4-BE49-F238E27FC236}">
                    <a16:creationId xmlns="" xmlns:a16="http://schemas.microsoft.com/office/drawing/2014/main" id="{14E16956-FFF4-42E7-8C28-E5886184D1FC}"/>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0" name="Rectangle 19">
                <a:extLst>
                  <a:ext uri="{FF2B5EF4-FFF2-40B4-BE49-F238E27FC236}">
                    <a16:creationId xmlns="" xmlns:a16="http://schemas.microsoft.com/office/drawing/2014/main" id="{C441A19C-F9A6-4770-82EA-E14FDA57CFB6}"/>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1" name="Rectangle 20">
                <a:extLst>
                  <a:ext uri="{FF2B5EF4-FFF2-40B4-BE49-F238E27FC236}">
                    <a16:creationId xmlns="" xmlns:a16="http://schemas.microsoft.com/office/drawing/2014/main" id="{D755E7EA-85DA-4DD5-894A-8754108BDF60}"/>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sp>
        <p:nvSpPr>
          <p:cNvPr id="3" name="TextBox 2"/>
          <p:cNvSpPr txBox="1"/>
          <p:nvPr/>
        </p:nvSpPr>
        <p:spPr>
          <a:xfrm>
            <a:off x="2374292" y="6010835"/>
            <a:ext cx="7657213" cy="369332"/>
          </a:xfrm>
          <a:prstGeom prst="rect">
            <a:avLst/>
          </a:prstGeom>
          <a:noFill/>
        </p:spPr>
        <p:txBody>
          <a:bodyPr wrap="square" rtlCol="0">
            <a:spAutoFit/>
          </a:bodyPr>
          <a:lstStyle/>
          <a:p>
            <a:pPr marL="120650" indent="-120650"/>
            <a:r>
              <a:rPr lang="en-US" dirty="0"/>
              <a:t>*</a:t>
            </a:r>
            <a:r>
              <a:rPr lang="en-US" sz="1600" dirty="0">
                <a:latin typeface="Franklin Gothic Medium Cond" panose="020B0606030402020204" pitchFamily="34" charset="0"/>
              </a:rPr>
              <a:t>Appendix D contain a list of the criteria used by the agencies to determine bonus and  incentive pay.</a:t>
            </a:r>
          </a:p>
        </p:txBody>
      </p:sp>
    </p:spTree>
    <p:extLst>
      <p:ext uri="{BB962C8B-B14F-4D97-AF65-F5344CB8AC3E}">
        <p14:creationId xmlns:p14="http://schemas.microsoft.com/office/powerpoint/2010/main" val="2522416627"/>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Group 63">
            <a:extLst>
              <a:ext uri="{FF2B5EF4-FFF2-40B4-BE49-F238E27FC236}">
                <a16:creationId xmlns="" xmlns:a16="http://schemas.microsoft.com/office/drawing/2014/main" id="{49020AF6-CF57-423B-8DA4-3BBAA5538FE9}"/>
              </a:ext>
            </a:extLst>
          </p:cNvPr>
          <p:cNvGrpSpPr/>
          <p:nvPr/>
        </p:nvGrpSpPr>
        <p:grpSpPr>
          <a:xfrm>
            <a:off x="1095348" y="0"/>
            <a:ext cx="10001304" cy="6858001"/>
            <a:chOff x="1039564" y="0"/>
            <a:chExt cx="10001304" cy="6858001"/>
          </a:xfrm>
        </p:grpSpPr>
        <p:grpSp>
          <p:nvGrpSpPr>
            <p:cNvPr id="19" name="Group 18">
              <a:extLst>
                <a:ext uri="{FF2B5EF4-FFF2-40B4-BE49-F238E27FC236}">
                  <a16:creationId xmlns="" xmlns:a16="http://schemas.microsoft.com/office/drawing/2014/main" id="{DBB8C1BA-CC96-48CA-ADF6-7C23FF415827}"/>
                </a:ext>
              </a:extLst>
            </p:cNvPr>
            <p:cNvGrpSpPr/>
            <p:nvPr/>
          </p:nvGrpSpPr>
          <p:grpSpPr>
            <a:xfrm rot="5400000">
              <a:off x="-2269139" y="3308703"/>
              <a:ext cx="6858001" cy="240596"/>
              <a:chOff x="0" y="1036120"/>
              <a:chExt cx="11865428" cy="88906"/>
            </a:xfrm>
          </p:grpSpPr>
          <p:sp>
            <p:nvSpPr>
              <p:cNvPr id="20" name="Rectangle 19">
                <a:extLst>
                  <a:ext uri="{FF2B5EF4-FFF2-40B4-BE49-F238E27FC236}">
                    <a16:creationId xmlns="" xmlns:a16="http://schemas.microsoft.com/office/drawing/2014/main" id="{23F9461F-BFE5-4BB2-8A36-61B97FB3703A}"/>
                  </a:ext>
                </a:extLst>
              </p:cNvPr>
              <p:cNvSpPr/>
              <p:nvPr/>
            </p:nvSpPr>
            <p:spPr>
              <a:xfrm>
                <a:off x="0" y="1036121"/>
                <a:ext cx="4023360" cy="88901"/>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1" name="Rectangle 20">
                <a:extLst>
                  <a:ext uri="{FF2B5EF4-FFF2-40B4-BE49-F238E27FC236}">
                    <a16:creationId xmlns="" xmlns:a16="http://schemas.microsoft.com/office/drawing/2014/main" id="{4C1D16DE-24DB-4990-894A-7A3C9B3A63D5}"/>
                  </a:ext>
                </a:extLst>
              </p:cNvPr>
              <p:cNvSpPr/>
              <p:nvPr/>
            </p:nvSpPr>
            <p:spPr>
              <a:xfrm>
                <a:off x="4035933" y="1036120"/>
                <a:ext cx="4023362" cy="88900"/>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2" name="Rectangle 21">
                <a:extLst>
                  <a:ext uri="{FF2B5EF4-FFF2-40B4-BE49-F238E27FC236}">
                    <a16:creationId xmlns="" xmlns:a16="http://schemas.microsoft.com/office/drawing/2014/main" id="{515F25D8-7E43-4F84-A549-70102C7C264B}"/>
                  </a:ext>
                </a:extLst>
              </p:cNvPr>
              <p:cNvSpPr/>
              <p:nvPr/>
            </p:nvSpPr>
            <p:spPr>
              <a:xfrm>
                <a:off x="7842066" y="1036122"/>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48" name="Rectangle 47">
                <a:extLst>
                  <a:ext uri="{FF2B5EF4-FFF2-40B4-BE49-F238E27FC236}">
                    <a16:creationId xmlns="" xmlns:a16="http://schemas.microsoft.com/office/drawing/2014/main" id="{0599B1B4-28F2-44F4-A3F8-2D461CC51E82}"/>
                  </a:ext>
                </a:extLst>
              </p:cNvPr>
              <p:cNvSpPr/>
              <p:nvPr/>
            </p:nvSpPr>
            <p:spPr>
              <a:xfrm>
                <a:off x="3914738" y="1036124"/>
                <a:ext cx="4023362" cy="88899"/>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49" name="Rectangle 48">
                <a:extLst>
                  <a:ext uri="{FF2B5EF4-FFF2-40B4-BE49-F238E27FC236}">
                    <a16:creationId xmlns="" xmlns:a16="http://schemas.microsoft.com/office/drawing/2014/main" id="{A1D9F765-7EF5-4E7E-97D7-B22F16BCB171}"/>
                  </a:ext>
                </a:extLst>
              </p:cNvPr>
              <p:cNvSpPr/>
              <p:nvPr/>
            </p:nvSpPr>
            <p:spPr>
              <a:xfrm>
                <a:off x="7829490" y="1036126"/>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nvGrpSpPr>
            <p:cNvPr id="50" name="Group 49">
              <a:extLst>
                <a:ext uri="{FF2B5EF4-FFF2-40B4-BE49-F238E27FC236}">
                  <a16:creationId xmlns="" xmlns:a16="http://schemas.microsoft.com/office/drawing/2014/main" id="{9ACD9E9A-CE96-4168-AC7E-356711949A2A}"/>
                </a:ext>
              </a:extLst>
            </p:cNvPr>
            <p:cNvGrpSpPr/>
            <p:nvPr/>
          </p:nvGrpSpPr>
          <p:grpSpPr>
            <a:xfrm rot="5400000">
              <a:off x="7491569" y="3308703"/>
              <a:ext cx="6858001" cy="240596"/>
              <a:chOff x="0" y="1036120"/>
              <a:chExt cx="11865428" cy="88906"/>
            </a:xfrm>
          </p:grpSpPr>
          <p:sp>
            <p:nvSpPr>
              <p:cNvPr id="51" name="Rectangle 50">
                <a:extLst>
                  <a:ext uri="{FF2B5EF4-FFF2-40B4-BE49-F238E27FC236}">
                    <a16:creationId xmlns="" xmlns:a16="http://schemas.microsoft.com/office/drawing/2014/main" id="{B7787881-AE15-40C7-BF48-B2AC8F99F6CB}"/>
                  </a:ext>
                </a:extLst>
              </p:cNvPr>
              <p:cNvSpPr/>
              <p:nvPr/>
            </p:nvSpPr>
            <p:spPr>
              <a:xfrm>
                <a:off x="0" y="1036121"/>
                <a:ext cx="4023360" cy="88901"/>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2" name="Rectangle 51">
                <a:extLst>
                  <a:ext uri="{FF2B5EF4-FFF2-40B4-BE49-F238E27FC236}">
                    <a16:creationId xmlns="" xmlns:a16="http://schemas.microsoft.com/office/drawing/2014/main" id="{16529F44-EDD7-43F2-ABB4-51184C213F68}"/>
                  </a:ext>
                </a:extLst>
              </p:cNvPr>
              <p:cNvSpPr/>
              <p:nvPr/>
            </p:nvSpPr>
            <p:spPr>
              <a:xfrm>
                <a:off x="4035933" y="1036120"/>
                <a:ext cx="4023362" cy="88900"/>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3" name="Rectangle 52">
                <a:extLst>
                  <a:ext uri="{FF2B5EF4-FFF2-40B4-BE49-F238E27FC236}">
                    <a16:creationId xmlns="" xmlns:a16="http://schemas.microsoft.com/office/drawing/2014/main" id="{8CA53667-DA96-4416-A8FB-15F1F89C8BCB}"/>
                  </a:ext>
                </a:extLst>
              </p:cNvPr>
              <p:cNvSpPr/>
              <p:nvPr/>
            </p:nvSpPr>
            <p:spPr>
              <a:xfrm>
                <a:off x="7842066" y="1036122"/>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4" name="Rectangle 53">
                <a:extLst>
                  <a:ext uri="{FF2B5EF4-FFF2-40B4-BE49-F238E27FC236}">
                    <a16:creationId xmlns="" xmlns:a16="http://schemas.microsoft.com/office/drawing/2014/main" id="{395CF7EC-F5DF-4017-9633-166192E01E10}"/>
                  </a:ext>
                </a:extLst>
              </p:cNvPr>
              <p:cNvSpPr/>
              <p:nvPr/>
            </p:nvSpPr>
            <p:spPr>
              <a:xfrm>
                <a:off x="3914738" y="1036124"/>
                <a:ext cx="4023362" cy="88899"/>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5" name="Rectangle 54">
                <a:extLst>
                  <a:ext uri="{FF2B5EF4-FFF2-40B4-BE49-F238E27FC236}">
                    <a16:creationId xmlns="" xmlns:a16="http://schemas.microsoft.com/office/drawing/2014/main" id="{A69E3295-DF19-47E8-8BC3-9D18EF213ACC}"/>
                  </a:ext>
                </a:extLst>
              </p:cNvPr>
              <p:cNvSpPr/>
              <p:nvPr/>
            </p:nvSpPr>
            <p:spPr>
              <a:xfrm>
                <a:off x="7829490" y="1036126"/>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nvGrpSpPr>
            <p:cNvPr id="63" name="Group 62">
              <a:extLst>
                <a:ext uri="{FF2B5EF4-FFF2-40B4-BE49-F238E27FC236}">
                  <a16:creationId xmlns="" xmlns:a16="http://schemas.microsoft.com/office/drawing/2014/main" id="{FE1AB08A-631F-486A-8F3A-4A29FA6001BA}"/>
                </a:ext>
              </a:extLst>
            </p:cNvPr>
            <p:cNvGrpSpPr/>
            <p:nvPr/>
          </p:nvGrpSpPr>
          <p:grpSpPr>
            <a:xfrm>
              <a:off x="1954188" y="24890"/>
              <a:ext cx="8298180" cy="5880259"/>
              <a:chOff x="2009972" y="24890"/>
              <a:chExt cx="8298180" cy="5880259"/>
            </a:xfrm>
          </p:grpSpPr>
          <p:pic>
            <p:nvPicPr>
              <p:cNvPr id="47" name="Picture 422" descr="https://surveymonkey-assets.s3.amazonaws.com/survey/151482812/da8c2a77-c39d-45fd-9226-b58117fc7618.jpg">
                <a:extLst>
                  <a:ext uri="{FF2B5EF4-FFF2-40B4-BE49-F238E27FC236}">
                    <a16:creationId xmlns="" xmlns:a16="http://schemas.microsoft.com/office/drawing/2014/main" id="{2BE63BE4-5F77-4AB5-9BCE-1ABA4BC23901}"/>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5681" r="56492"/>
              <a:stretch/>
            </p:blipFill>
            <p:spPr bwMode="auto">
              <a:xfrm>
                <a:off x="5173980" y="24890"/>
                <a:ext cx="1844040" cy="1495183"/>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 xmlns:a16="http://schemas.microsoft.com/office/drawing/2014/main" id="{B6DD53A9-B5AB-4523-BE94-83B478750D55}"/>
                  </a:ext>
                </a:extLst>
              </p:cNvPr>
              <p:cNvSpPr txBox="1"/>
              <p:nvPr/>
            </p:nvSpPr>
            <p:spPr>
              <a:xfrm>
                <a:off x="2009972" y="2550384"/>
                <a:ext cx="8298180" cy="3354765"/>
              </a:xfrm>
              <a:prstGeom prst="rect">
                <a:avLst/>
              </a:prstGeom>
              <a:noFill/>
            </p:spPr>
            <p:txBody>
              <a:bodyPr wrap="square" rtlCol="0">
                <a:spAutoFit/>
              </a:bodyPr>
              <a:lstStyle/>
              <a:p>
                <a:pPr algn="ctr"/>
                <a:r>
                  <a:rPr lang="en-US" sz="5400" dirty="0">
                    <a:solidFill>
                      <a:srgbClr val="762183"/>
                    </a:solidFill>
                    <a:latin typeface="Franklin Gothic Demi" panose="020B0703020102020204" pitchFamily="34" charset="0"/>
                    <a:ea typeface="+mj-ea"/>
                    <a:cs typeface="+mj-cs"/>
                  </a:rPr>
                  <a:t>Financial/Compensation for Other </a:t>
                </a:r>
              </a:p>
              <a:p>
                <a:pPr algn="ctr"/>
                <a:r>
                  <a:rPr lang="en-US" sz="5400" dirty="0">
                    <a:solidFill>
                      <a:srgbClr val="762183"/>
                    </a:solidFill>
                    <a:latin typeface="Franklin Gothic Demi" panose="020B0703020102020204" pitchFamily="34" charset="0"/>
                    <a:ea typeface="+mj-ea"/>
                    <a:cs typeface="+mj-cs"/>
                  </a:rPr>
                  <a:t>C-Suite Professionals</a:t>
                </a:r>
              </a:p>
              <a:p>
                <a:pPr algn="ctr"/>
                <a:endParaRPr lang="en-US" sz="3200" dirty="0">
                  <a:solidFill>
                    <a:srgbClr val="762183"/>
                  </a:solidFill>
                  <a:latin typeface="Franklin Gothic Demi" panose="020B0703020102020204" pitchFamily="34" charset="0"/>
                  <a:ea typeface="+mj-ea"/>
                  <a:cs typeface="+mj-cs"/>
                </a:endParaRPr>
              </a:p>
              <a:p>
                <a:pPr algn="ctr"/>
                <a:endParaRPr lang="en-US" dirty="0"/>
              </a:p>
            </p:txBody>
          </p:sp>
        </p:grpSp>
      </p:grpSp>
    </p:spTree>
    <p:extLst>
      <p:ext uri="{BB962C8B-B14F-4D97-AF65-F5344CB8AC3E}">
        <p14:creationId xmlns:p14="http://schemas.microsoft.com/office/powerpoint/2010/main" val="3567911817"/>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r="54929"/>
          <a:stretch/>
        </p:blipFill>
        <p:spPr bwMode="auto">
          <a:xfrm>
            <a:off x="28671" y="50063"/>
            <a:ext cx="1403820" cy="981075"/>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 name="Table 1">
            <a:extLst>
              <a:ext uri="{FF2B5EF4-FFF2-40B4-BE49-F238E27FC236}">
                <a16:creationId xmlns="" xmlns:a16="http://schemas.microsoft.com/office/drawing/2014/main" id="{15EDB6AF-8D22-45BC-91E0-DAA3C5DD08BA}"/>
              </a:ext>
            </a:extLst>
          </p:cNvPr>
          <p:cNvGraphicFramePr>
            <a:graphicFrameLocks noGrp="1"/>
          </p:cNvGraphicFramePr>
          <p:nvPr>
            <p:extLst>
              <p:ext uri="{D42A27DB-BD31-4B8C-83A1-F6EECF244321}">
                <p14:modId xmlns:p14="http://schemas.microsoft.com/office/powerpoint/2010/main" val="1012519571"/>
              </p:ext>
            </p:extLst>
          </p:nvPr>
        </p:nvGraphicFramePr>
        <p:xfrm>
          <a:off x="2098129" y="1251150"/>
          <a:ext cx="8644624" cy="5302389"/>
        </p:xfrm>
        <a:graphic>
          <a:graphicData uri="http://schemas.openxmlformats.org/drawingml/2006/table">
            <a:tbl>
              <a:tblPr firstRow="1" bandRow="1">
                <a:tableStyleId>{5C22544A-7EE6-4342-B048-85BDC9FD1C3A}</a:tableStyleId>
              </a:tblPr>
              <a:tblGrid>
                <a:gridCol w="3375690">
                  <a:extLst>
                    <a:ext uri="{9D8B030D-6E8A-4147-A177-3AD203B41FA5}">
                      <a16:colId xmlns="" xmlns:a16="http://schemas.microsoft.com/office/drawing/2014/main" val="2589352671"/>
                    </a:ext>
                  </a:extLst>
                </a:gridCol>
                <a:gridCol w="2563096">
                  <a:extLst>
                    <a:ext uri="{9D8B030D-6E8A-4147-A177-3AD203B41FA5}">
                      <a16:colId xmlns="" xmlns:a16="http://schemas.microsoft.com/office/drawing/2014/main" val="20001"/>
                    </a:ext>
                  </a:extLst>
                </a:gridCol>
                <a:gridCol w="2705838">
                  <a:extLst>
                    <a:ext uri="{9D8B030D-6E8A-4147-A177-3AD203B41FA5}">
                      <a16:colId xmlns="" xmlns:a16="http://schemas.microsoft.com/office/drawing/2014/main" val="2877092164"/>
                    </a:ext>
                  </a:extLst>
                </a:gridCol>
              </a:tblGrid>
              <a:tr h="690478">
                <a:tc>
                  <a:txBody>
                    <a:bodyPr/>
                    <a:lstStyle/>
                    <a:p>
                      <a:r>
                        <a:rPr lang="en-US" sz="2000" b="0" dirty="0">
                          <a:solidFill>
                            <a:schemeClr val="bg1"/>
                          </a:solidFill>
                          <a:latin typeface="Franklin Gothic Medium Cond" panose="020B0606030402020204" pitchFamily="34" charset="0"/>
                        </a:rPr>
                        <a:t>Position </a:t>
                      </a:r>
                    </a:p>
                  </a:txBody>
                  <a:tcPr anchor="ctr">
                    <a:lnL w="12700" cap="flat" cmpd="sng" algn="ctr">
                      <a:noFill/>
                      <a:prstDash val="solid"/>
                      <a:round/>
                      <a:headEnd type="none" w="med" len="med"/>
                      <a:tailEnd type="none" w="med" len="med"/>
                    </a:lnL>
                    <a:lnR w="3175" cap="flat" cmpd="sng" algn="ctr">
                      <a:solidFill>
                        <a:srgbClr val="CFAED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tc>
                  <a:txBody>
                    <a:bodyPr/>
                    <a:lstStyle/>
                    <a:p>
                      <a:pPr algn="ctr"/>
                      <a:r>
                        <a:rPr lang="en-US" sz="2000" b="0" dirty="0">
                          <a:solidFill>
                            <a:schemeClr val="bg1"/>
                          </a:solidFill>
                          <a:latin typeface="Franklin Gothic Medium Cond" panose="020B0606030402020204" pitchFamily="34" charset="0"/>
                        </a:rPr>
                        <a:t>Yearly Salary</a:t>
                      </a:r>
                    </a:p>
                    <a:p>
                      <a:pPr algn="ctr"/>
                      <a:r>
                        <a:rPr lang="en-US" sz="2000" b="0" dirty="0">
                          <a:solidFill>
                            <a:schemeClr val="bg1"/>
                          </a:solidFill>
                          <a:latin typeface="Franklin Gothic Medium Cond" panose="020B0606030402020204" pitchFamily="34" charset="0"/>
                        </a:rPr>
                        <a:t>(Median) </a:t>
                      </a:r>
                    </a:p>
                  </a:txBody>
                  <a:tcPr anchor="ctr">
                    <a:lnL w="3175" cap="flat" cmpd="sng" algn="ctr">
                      <a:solidFill>
                        <a:srgbClr val="CFAED2"/>
                      </a:solidFill>
                      <a:prstDash val="solid"/>
                      <a:round/>
                      <a:headEnd type="none" w="med" len="med"/>
                      <a:tailEnd type="none" w="med" len="med"/>
                    </a:lnL>
                    <a:lnR w="3175" cap="flat" cmpd="sng" algn="ctr">
                      <a:solidFill>
                        <a:srgbClr val="CFAED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tc>
                  <a:txBody>
                    <a:bodyPr/>
                    <a:lstStyle/>
                    <a:p>
                      <a:pPr algn="ctr"/>
                      <a:r>
                        <a:rPr lang="en-US" sz="2000" b="0" dirty="0">
                          <a:solidFill>
                            <a:schemeClr val="bg1"/>
                          </a:solidFill>
                          <a:latin typeface="Franklin Gothic Medium Cond" panose="020B0606030402020204" pitchFamily="34" charset="0"/>
                        </a:rPr>
                        <a:t>Total Financial Package (Median) </a:t>
                      </a:r>
                    </a:p>
                  </a:txBody>
                  <a:tcPr anchor="ctr">
                    <a:lnL w="3175" cap="flat" cmpd="sng" algn="ctr">
                      <a:solidFill>
                        <a:srgbClr val="CFAED2"/>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extLst>
                  <a:ext uri="{0D108BD9-81ED-4DB2-BD59-A6C34878D82A}">
                    <a16:rowId xmlns="" xmlns:a16="http://schemas.microsoft.com/office/drawing/2014/main" val="2947369491"/>
                  </a:ext>
                </a:extLst>
              </a:tr>
              <a:tr h="690478">
                <a:tc>
                  <a:txBody>
                    <a:bodyPr/>
                    <a:lstStyle/>
                    <a:p>
                      <a:r>
                        <a:rPr lang="en-US" sz="2000" b="0" dirty="0">
                          <a:solidFill>
                            <a:schemeClr val="tx1"/>
                          </a:solidFill>
                          <a:latin typeface="Franklin Gothic Medium Cond" panose="020B0606030402020204" pitchFamily="34" charset="0"/>
                        </a:rPr>
                        <a:t>Chief Operating Officer (COO)</a:t>
                      </a:r>
                    </a:p>
                  </a:txBody>
                  <a:tcPr anchor="ctr">
                    <a:lnL w="12700" cap="flat" cmpd="sng" algn="ctr">
                      <a:noFill/>
                      <a:prstDash val="solid"/>
                      <a:round/>
                      <a:headEnd type="none" w="med" len="med"/>
                      <a:tailEnd type="none" w="med" len="med"/>
                    </a:lnL>
                    <a:lnR w="3175" cap="flat" cmpd="sng" algn="ctr">
                      <a:solidFill>
                        <a:srgbClr val="CFAED2"/>
                      </a:solidFill>
                      <a:prstDash val="solid"/>
                      <a:round/>
                      <a:headEnd type="none" w="med" len="med"/>
                      <a:tailEnd type="none" w="med" len="med"/>
                    </a:lnR>
                    <a:lnT w="127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000" b="0" dirty="0">
                          <a:solidFill>
                            <a:schemeClr val="tx1"/>
                          </a:solidFill>
                          <a:latin typeface="Franklin Gothic Medium Cond" panose="020B0606030402020204" pitchFamily="34" charset="0"/>
                          <a:cs typeface="Franklin Gothic Book"/>
                        </a:rPr>
                        <a:t>$</a:t>
                      </a:r>
                      <a:r>
                        <a:rPr lang="cs-CZ" sz="2000" b="0" dirty="0" smtClean="0">
                          <a:solidFill>
                            <a:schemeClr val="tx1"/>
                          </a:solidFill>
                          <a:latin typeface="Franklin Gothic Medium Cond" panose="020B0606030402020204" pitchFamily="34" charset="0"/>
                          <a:cs typeface="Franklin Gothic Book"/>
                        </a:rPr>
                        <a:t>1</a:t>
                      </a:r>
                      <a:r>
                        <a:rPr lang="en-US" sz="2000" b="0" dirty="0" smtClean="0">
                          <a:solidFill>
                            <a:schemeClr val="tx1"/>
                          </a:solidFill>
                          <a:latin typeface="Franklin Gothic Medium Cond" panose="020B0606030402020204" pitchFamily="34" charset="0"/>
                          <a:cs typeface="Franklin Gothic Book"/>
                        </a:rPr>
                        <a:t>09</a:t>
                      </a:r>
                      <a:r>
                        <a:rPr lang="cs-CZ" sz="2000" b="0" dirty="0" smtClean="0">
                          <a:solidFill>
                            <a:schemeClr val="tx1"/>
                          </a:solidFill>
                          <a:latin typeface="Franklin Gothic Medium Cond" panose="020B0606030402020204" pitchFamily="34" charset="0"/>
                          <a:cs typeface="Franklin Gothic Book"/>
                        </a:rPr>
                        <a:t>,</a:t>
                      </a:r>
                      <a:r>
                        <a:rPr lang="en-US" sz="2000" b="0" dirty="0">
                          <a:solidFill>
                            <a:schemeClr val="tx1"/>
                          </a:solidFill>
                          <a:latin typeface="Franklin Gothic Medium Cond" panose="020B0606030402020204" pitchFamily="34" charset="0"/>
                          <a:cs typeface="Franklin Gothic Book"/>
                        </a:rPr>
                        <a:t>000</a:t>
                      </a:r>
                      <a:endParaRPr lang="cs-CZ" sz="2000" b="0" dirty="0">
                        <a:solidFill>
                          <a:schemeClr val="tx1"/>
                        </a:solidFill>
                        <a:latin typeface="Franklin Gothic Medium Cond" panose="020B0606030402020204" pitchFamily="34" charset="0"/>
                        <a:cs typeface="Franklin Gothic Book"/>
                      </a:endParaRPr>
                    </a:p>
                    <a:p>
                      <a:pPr marL="0" marR="0" indent="0" algn="ctr" defTabSz="914400" rtl="0" eaLnBrk="1" fontAlgn="auto" latinLnBrk="0" hangingPunct="1">
                        <a:lnSpc>
                          <a:spcPct val="100000"/>
                        </a:lnSpc>
                        <a:spcBef>
                          <a:spcPts val="0"/>
                        </a:spcBef>
                        <a:spcAft>
                          <a:spcPts val="0"/>
                        </a:spcAft>
                        <a:buClrTx/>
                        <a:buSzTx/>
                        <a:buFontTx/>
                        <a:buNone/>
                        <a:tabLst/>
                        <a:defRPr/>
                      </a:pPr>
                      <a:r>
                        <a:rPr lang="cs-CZ" sz="2000" b="0" dirty="0">
                          <a:solidFill>
                            <a:schemeClr val="tx1"/>
                          </a:solidFill>
                          <a:latin typeface="Franklin Gothic Medium Cond" panose="020B0606030402020204" pitchFamily="34" charset="0"/>
                          <a:cs typeface="Franklin Gothic Book"/>
                        </a:rPr>
                        <a:t> </a:t>
                      </a:r>
                      <a:r>
                        <a:rPr lang="en-US" sz="1800" b="0" dirty="0" smtClean="0">
                          <a:solidFill>
                            <a:schemeClr val="tx1"/>
                          </a:solidFill>
                          <a:latin typeface="Franklin Gothic Medium Cond" panose="020B0606030402020204" pitchFamily="34" charset="0"/>
                          <a:cs typeface="Franklin Gothic Book"/>
                        </a:rPr>
                        <a:t>(40)</a:t>
                      </a:r>
                      <a:endParaRPr lang="en-US" sz="1800" b="0" dirty="0">
                        <a:solidFill>
                          <a:schemeClr val="tx1"/>
                        </a:solidFill>
                        <a:latin typeface="Franklin Gothic Medium Cond" panose="020B0606030402020204" pitchFamily="34" charset="0"/>
                        <a:cs typeface="Franklin Gothic Book"/>
                      </a:endParaRPr>
                    </a:p>
                  </a:txBody>
                  <a:tcPr anchor="ctr">
                    <a:lnL w="3175" cap="flat" cmpd="sng" algn="ctr">
                      <a:solidFill>
                        <a:srgbClr val="CFAED2"/>
                      </a:solidFill>
                      <a:prstDash val="solid"/>
                      <a:round/>
                      <a:headEnd type="none" w="med" len="med"/>
                      <a:tailEnd type="none" w="med" len="med"/>
                    </a:lnL>
                    <a:lnR w="3175" cap="flat" cmpd="sng" algn="ctr">
                      <a:solidFill>
                        <a:srgbClr val="CFAED2"/>
                      </a:solidFill>
                      <a:prstDash val="solid"/>
                      <a:round/>
                      <a:headEnd type="none" w="med" len="med"/>
                      <a:tailEnd type="none" w="med" len="med"/>
                    </a:lnR>
                    <a:lnT w="127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000" b="0" dirty="0">
                          <a:solidFill>
                            <a:schemeClr val="tx1"/>
                          </a:solidFill>
                          <a:latin typeface="Franklin Gothic Medium Cond" panose="020B0606030402020204" pitchFamily="34" charset="0"/>
                          <a:cs typeface="Franklin Gothic Book"/>
                        </a:rPr>
                        <a:t>$</a:t>
                      </a:r>
                      <a:r>
                        <a:rPr lang="cs-CZ" sz="2000" b="0" dirty="0" smtClean="0">
                          <a:solidFill>
                            <a:schemeClr val="tx1"/>
                          </a:solidFill>
                          <a:latin typeface="Franklin Gothic Medium Cond" panose="020B0606030402020204" pitchFamily="34" charset="0"/>
                          <a:cs typeface="Franklin Gothic Book"/>
                        </a:rPr>
                        <a:t>1</a:t>
                      </a:r>
                      <a:r>
                        <a:rPr lang="en-US" sz="2000" b="0" dirty="0" smtClean="0">
                          <a:solidFill>
                            <a:schemeClr val="tx1"/>
                          </a:solidFill>
                          <a:latin typeface="Franklin Gothic Medium Cond" panose="020B0606030402020204" pitchFamily="34" charset="0"/>
                          <a:cs typeface="Franklin Gothic Book"/>
                        </a:rPr>
                        <a:t>15</a:t>
                      </a:r>
                      <a:r>
                        <a:rPr lang="cs-CZ" sz="2000" b="0" dirty="0" smtClean="0">
                          <a:solidFill>
                            <a:schemeClr val="tx1"/>
                          </a:solidFill>
                          <a:latin typeface="Franklin Gothic Medium Cond" panose="020B0606030402020204" pitchFamily="34" charset="0"/>
                          <a:cs typeface="Franklin Gothic Book"/>
                        </a:rPr>
                        <a:t>,</a:t>
                      </a:r>
                      <a:r>
                        <a:rPr lang="en-US" sz="2000" b="0" dirty="0" smtClean="0">
                          <a:solidFill>
                            <a:schemeClr val="tx1"/>
                          </a:solidFill>
                          <a:latin typeface="Franklin Gothic Medium Cond" panose="020B0606030402020204" pitchFamily="34" charset="0"/>
                          <a:cs typeface="Franklin Gothic Book"/>
                        </a:rPr>
                        <a:t>000</a:t>
                      </a:r>
                      <a:endParaRPr lang="cs-CZ" sz="2000" b="0" dirty="0">
                        <a:solidFill>
                          <a:schemeClr val="tx1"/>
                        </a:solidFill>
                        <a:latin typeface="Franklin Gothic Medium Cond" panose="020B0606030402020204" pitchFamily="34" charset="0"/>
                        <a:cs typeface="Franklin Gothic Book"/>
                      </a:endParaRPr>
                    </a:p>
                    <a:p>
                      <a:pPr marL="0" marR="0" indent="0" algn="ctr" defTabSz="914400" rtl="0" eaLnBrk="1" fontAlgn="auto" latinLnBrk="0" hangingPunct="1">
                        <a:lnSpc>
                          <a:spcPct val="100000"/>
                        </a:lnSpc>
                        <a:spcBef>
                          <a:spcPts val="0"/>
                        </a:spcBef>
                        <a:spcAft>
                          <a:spcPts val="0"/>
                        </a:spcAft>
                        <a:buClrTx/>
                        <a:buSzTx/>
                        <a:buFontTx/>
                        <a:buNone/>
                        <a:tabLst/>
                        <a:defRPr/>
                      </a:pPr>
                      <a:r>
                        <a:rPr lang="en-US" sz="1800" b="0" dirty="0">
                          <a:solidFill>
                            <a:schemeClr val="tx1"/>
                          </a:solidFill>
                          <a:latin typeface="Franklin Gothic Medium Cond" panose="020B0606030402020204" pitchFamily="34" charset="0"/>
                          <a:cs typeface="Franklin Gothic Book"/>
                        </a:rPr>
                        <a:t> </a:t>
                      </a:r>
                      <a:r>
                        <a:rPr lang="en-US" sz="1800" b="0" dirty="0" smtClean="0">
                          <a:solidFill>
                            <a:schemeClr val="tx1"/>
                          </a:solidFill>
                          <a:latin typeface="Franklin Gothic Medium Cond" panose="020B0606030402020204" pitchFamily="34" charset="0"/>
                          <a:cs typeface="Franklin Gothic Book"/>
                        </a:rPr>
                        <a:t>(33) </a:t>
                      </a:r>
                      <a:endParaRPr lang="en-US" sz="1800" b="0" dirty="0">
                        <a:solidFill>
                          <a:schemeClr val="tx1"/>
                        </a:solidFill>
                        <a:latin typeface="Franklin Gothic Medium Cond" panose="020B0606030402020204" pitchFamily="34" charset="0"/>
                        <a:cs typeface="Franklin Gothic Book"/>
                      </a:endParaRPr>
                    </a:p>
                  </a:txBody>
                  <a:tcPr anchor="ctr">
                    <a:lnL w="3175" cap="flat" cmpd="sng" algn="ctr">
                      <a:solidFill>
                        <a:srgbClr val="CFAED2"/>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309604372"/>
                  </a:ext>
                </a:extLst>
              </a:tr>
              <a:tr h="554102">
                <a:tc>
                  <a:txBody>
                    <a:bodyPr/>
                    <a:lstStyle/>
                    <a:p>
                      <a:r>
                        <a:rPr lang="en-US" sz="2000" b="0" dirty="0">
                          <a:solidFill>
                            <a:schemeClr val="tx1"/>
                          </a:solidFill>
                          <a:latin typeface="Franklin Gothic Medium Cond" panose="020B0606030402020204" pitchFamily="34" charset="0"/>
                        </a:rPr>
                        <a:t>Chief Financial Officer (CFO)</a:t>
                      </a:r>
                    </a:p>
                  </a:txBody>
                  <a:tcPr anchor="ctr">
                    <a:lnL w="12700" cap="flat" cmpd="sng" algn="ctr">
                      <a:noFill/>
                      <a:prstDash val="solid"/>
                      <a:round/>
                      <a:headEnd type="none" w="med" len="med"/>
                      <a:tailEnd type="none" w="med" len="med"/>
                    </a:lnL>
                    <a:lnR w="3175" cap="flat" cmpd="sng" algn="ctr">
                      <a:solidFill>
                        <a:srgbClr val="CFAED2"/>
                      </a:solid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1800" b="0" i="0" u="none" strike="noStrike" dirty="0">
                          <a:solidFill>
                            <a:srgbClr val="000000"/>
                          </a:solidFill>
                          <a:effectLst/>
                          <a:latin typeface="Franklin Gothic Medium Cond" panose="020B0606030402020204" pitchFamily="34" charset="0"/>
                          <a:cs typeface="Franklin Gothic Book"/>
                        </a:rPr>
                        <a:t>$</a:t>
                      </a:r>
                      <a:r>
                        <a:rPr lang="en-US" sz="1800" b="0" i="0" u="none" strike="noStrike" dirty="0" smtClean="0">
                          <a:solidFill>
                            <a:srgbClr val="000000"/>
                          </a:solidFill>
                          <a:effectLst/>
                          <a:latin typeface="Franklin Gothic Medium Cond" panose="020B0606030402020204" pitchFamily="34" charset="0"/>
                          <a:cs typeface="Franklin Gothic Book"/>
                        </a:rPr>
                        <a:t>118,000</a:t>
                      </a:r>
                      <a:endParaRPr lang="en-US" sz="1800" b="0" i="0" u="none" strike="noStrike" dirty="0">
                        <a:solidFill>
                          <a:srgbClr val="000000"/>
                        </a:solidFill>
                        <a:effectLst/>
                        <a:latin typeface="Franklin Gothic Medium Cond" panose="020B0606030402020204" pitchFamily="34" charset="0"/>
                        <a:cs typeface="Franklin Gothic Book"/>
                      </a:endParaRPr>
                    </a:p>
                    <a:p>
                      <a:pPr algn="ctr" fontAlgn="b"/>
                      <a:r>
                        <a:rPr lang="en-US" sz="1800" b="0" i="0" u="none" strike="noStrike" dirty="0">
                          <a:solidFill>
                            <a:srgbClr val="000000"/>
                          </a:solidFill>
                          <a:effectLst/>
                          <a:latin typeface="Franklin Gothic Medium Cond" panose="020B0606030402020204" pitchFamily="34" charset="0"/>
                          <a:cs typeface="Franklin Gothic Book"/>
                        </a:rPr>
                        <a:t>(</a:t>
                      </a:r>
                      <a:r>
                        <a:rPr lang="en-US" sz="1800" b="0" i="0" u="none" strike="noStrike" dirty="0" smtClean="0">
                          <a:solidFill>
                            <a:srgbClr val="000000"/>
                          </a:solidFill>
                          <a:effectLst/>
                          <a:latin typeface="Franklin Gothic Medium Cond" panose="020B0606030402020204" pitchFamily="34" charset="0"/>
                          <a:cs typeface="Franklin Gothic Book"/>
                        </a:rPr>
                        <a:t>49)</a:t>
                      </a:r>
                      <a:endParaRPr lang="en-US" sz="18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3175" cap="flat" cmpd="sng" algn="ctr">
                      <a:solidFill>
                        <a:srgbClr val="CFAED2"/>
                      </a:solidFill>
                      <a:prstDash val="solid"/>
                      <a:round/>
                      <a:headEnd type="none" w="med" len="med"/>
                      <a:tailEnd type="none" w="med" len="med"/>
                    </a:lnL>
                    <a:lnR w="3175" cap="flat" cmpd="sng" algn="ctr">
                      <a:solidFill>
                        <a:srgbClr val="CFAED2"/>
                      </a:solid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1800" b="0" i="0" u="none" strike="noStrike" dirty="0" smtClean="0">
                          <a:solidFill>
                            <a:srgbClr val="000000"/>
                          </a:solidFill>
                          <a:effectLst/>
                          <a:latin typeface="Franklin Gothic Medium Cond" panose="020B0606030402020204" pitchFamily="34" charset="0"/>
                          <a:cs typeface="Franklin Gothic Book"/>
                        </a:rPr>
                        <a:t>Insufficient data</a:t>
                      </a:r>
                      <a:endParaRPr lang="en-US" sz="18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3175" cap="flat" cmpd="sng" algn="ctr">
                      <a:solidFill>
                        <a:srgbClr val="CFAED2"/>
                      </a:solid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2770852620"/>
                  </a:ext>
                </a:extLst>
              </a:tr>
              <a:tr h="612925">
                <a:tc>
                  <a:txBody>
                    <a:bodyPr/>
                    <a:lstStyle/>
                    <a:p>
                      <a:r>
                        <a:rPr lang="en-US" sz="2000" b="0" u="none" dirty="0">
                          <a:solidFill>
                            <a:schemeClr val="tx1"/>
                          </a:solidFill>
                          <a:latin typeface="Franklin Gothic Medium Cond" panose="020B0606030402020204" pitchFamily="34" charset="0"/>
                        </a:rPr>
                        <a:t>Director of Development </a:t>
                      </a:r>
                    </a:p>
                  </a:txBody>
                  <a:tcPr anchor="ctr">
                    <a:lnL w="12700" cap="flat" cmpd="sng" algn="ctr">
                      <a:noFill/>
                      <a:prstDash val="solid"/>
                      <a:round/>
                      <a:headEnd type="none" w="med" len="med"/>
                      <a:tailEnd type="none" w="med" len="med"/>
                    </a:lnL>
                    <a:lnR w="3175" cap="flat" cmpd="sng" algn="ctr">
                      <a:solidFill>
                        <a:srgbClr val="CFAED2"/>
                      </a:solid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a:t>
                      </a:r>
                      <a:r>
                        <a:rPr lang="en-US" sz="2000" b="0" i="0" u="none" strike="noStrike" dirty="0" smtClean="0">
                          <a:solidFill>
                            <a:srgbClr val="000000"/>
                          </a:solidFill>
                          <a:effectLst/>
                          <a:latin typeface="Franklin Gothic Medium Cond" panose="020B0606030402020204" pitchFamily="34" charset="0"/>
                          <a:cs typeface="Franklin Gothic Book"/>
                        </a:rPr>
                        <a:t>107,500 </a:t>
                      </a:r>
                      <a:endParaRPr lang="en-US" sz="2000" b="0" i="0" u="none" strike="noStrike" dirty="0">
                        <a:solidFill>
                          <a:srgbClr val="000000"/>
                        </a:solidFill>
                        <a:effectLst/>
                        <a:latin typeface="Franklin Gothic Medium Cond" panose="020B0606030402020204" pitchFamily="34" charset="0"/>
                        <a:cs typeface="Franklin Gothic Book"/>
                      </a:endParaRPr>
                    </a:p>
                    <a:p>
                      <a:pPr algn="ctr" fontAlgn="b"/>
                      <a:r>
                        <a:rPr lang="en-US" sz="1800" b="0" i="0" u="none" strike="noStrike" dirty="0" smtClean="0">
                          <a:solidFill>
                            <a:srgbClr val="000000"/>
                          </a:solidFill>
                          <a:effectLst/>
                          <a:latin typeface="Franklin Gothic Medium Cond" panose="020B0606030402020204" pitchFamily="34" charset="0"/>
                          <a:cs typeface="Franklin Gothic Book"/>
                        </a:rPr>
                        <a:t>(36)</a:t>
                      </a:r>
                      <a:endParaRPr lang="en-US" sz="18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3175" cap="flat" cmpd="sng" algn="ctr">
                      <a:solidFill>
                        <a:srgbClr val="CFAED2"/>
                      </a:solidFill>
                      <a:prstDash val="solid"/>
                      <a:round/>
                      <a:headEnd type="none" w="med" len="med"/>
                      <a:tailEnd type="none" w="med" len="med"/>
                    </a:lnL>
                    <a:lnR w="3175" cap="flat" cmpd="sng" algn="ctr">
                      <a:solidFill>
                        <a:srgbClr val="CFAED2"/>
                      </a:solid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a:t>
                      </a:r>
                      <a:r>
                        <a:rPr lang="en-US" sz="2000" b="0" i="0" u="none" strike="noStrike" dirty="0" smtClean="0">
                          <a:solidFill>
                            <a:srgbClr val="000000"/>
                          </a:solidFill>
                          <a:effectLst/>
                          <a:latin typeface="Franklin Gothic Medium Cond" panose="020B0606030402020204" pitchFamily="34" charset="0"/>
                          <a:cs typeface="Franklin Gothic Book"/>
                        </a:rPr>
                        <a:t>118,000</a:t>
                      </a:r>
                      <a:endParaRPr lang="en-US" sz="2000" b="0" i="0" u="none" strike="noStrike" dirty="0">
                        <a:solidFill>
                          <a:srgbClr val="000000"/>
                        </a:solidFill>
                        <a:effectLst/>
                        <a:latin typeface="Franklin Gothic Medium Cond" panose="020B0606030402020204" pitchFamily="34" charset="0"/>
                        <a:cs typeface="Franklin Gothic Book"/>
                      </a:endParaRPr>
                    </a:p>
                    <a:p>
                      <a:pPr algn="ctr" fontAlgn="b"/>
                      <a:r>
                        <a:rPr lang="en-US" sz="2000" b="0" i="0" u="none" strike="noStrike" dirty="0">
                          <a:solidFill>
                            <a:srgbClr val="000000"/>
                          </a:solidFill>
                          <a:effectLst/>
                          <a:latin typeface="Franklin Gothic Medium Cond" panose="020B0606030402020204" pitchFamily="34" charset="0"/>
                          <a:cs typeface="Franklin Gothic Book"/>
                        </a:rPr>
                        <a:t> </a:t>
                      </a:r>
                      <a:r>
                        <a:rPr lang="en-US" sz="1800" b="0" i="0" u="none" strike="noStrike" dirty="0" smtClean="0">
                          <a:solidFill>
                            <a:srgbClr val="000000"/>
                          </a:solidFill>
                          <a:effectLst/>
                          <a:latin typeface="Franklin Gothic Medium Cond" panose="020B0606030402020204" pitchFamily="34" charset="0"/>
                          <a:cs typeface="Franklin Gothic Book"/>
                        </a:rPr>
                        <a:t>(27)</a:t>
                      </a:r>
                      <a:endParaRPr lang="en-US" sz="18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3175" cap="flat" cmpd="sng" algn="ctr">
                      <a:solidFill>
                        <a:srgbClr val="CFAED2"/>
                      </a:solid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3375991329"/>
                  </a:ext>
                </a:extLst>
              </a:tr>
              <a:tr h="600849">
                <a:tc>
                  <a:txBody>
                    <a:bodyPr/>
                    <a:lstStyle/>
                    <a:p>
                      <a:r>
                        <a:rPr lang="en-US" sz="2000" b="0" dirty="0">
                          <a:solidFill>
                            <a:schemeClr val="tx1"/>
                          </a:solidFill>
                          <a:latin typeface="Franklin Gothic Medium Cond" panose="020B0606030402020204" pitchFamily="34" charset="0"/>
                        </a:rPr>
                        <a:t>Director of Marketing</a:t>
                      </a:r>
                    </a:p>
                  </a:txBody>
                  <a:tcPr anchor="ctr">
                    <a:lnL w="12700" cap="flat" cmpd="sng" algn="ctr">
                      <a:noFill/>
                      <a:prstDash val="solid"/>
                      <a:round/>
                      <a:headEnd type="none" w="med" len="med"/>
                      <a:tailEnd type="none" w="med" len="med"/>
                    </a:lnL>
                    <a:lnR w="3175" cap="flat" cmpd="sng" algn="ctr">
                      <a:solidFill>
                        <a:srgbClr val="CFAED2"/>
                      </a:solid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a:t>
                      </a:r>
                      <a:r>
                        <a:rPr lang="en-US" sz="2000" b="0" i="0" u="none" strike="noStrike" dirty="0" smtClean="0">
                          <a:solidFill>
                            <a:srgbClr val="000000"/>
                          </a:solidFill>
                          <a:effectLst/>
                          <a:latin typeface="Franklin Gothic Medium Cond" panose="020B0606030402020204" pitchFamily="34" charset="0"/>
                          <a:cs typeface="Franklin Gothic Book"/>
                        </a:rPr>
                        <a:t>79,975</a:t>
                      </a:r>
                      <a:endParaRPr lang="en-US" sz="2000" b="0" i="0" u="none" strike="noStrike" dirty="0">
                        <a:solidFill>
                          <a:srgbClr val="000000"/>
                        </a:solidFill>
                        <a:effectLst/>
                        <a:latin typeface="Franklin Gothic Medium Cond" panose="020B0606030402020204" pitchFamily="34" charset="0"/>
                        <a:cs typeface="Franklin Gothic Book"/>
                      </a:endParaRPr>
                    </a:p>
                    <a:p>
                      <a:pPr algn="ctr" fontAlgn="b"/>
                      <a:r>
                        <a:rPr lang="en-US" sz="1800" b="0" i="0" u="none" strike="noStrike" dirty="0">
                          <a:solidFill>
                            <a:srgbClr val="000000"/>
                          </a:solidFill>
                          <a:effectLst/>
                          <a:latin typeface="Franklin Gothic Medium Cond" panose="020B0606030402020204" pitchFamily="34" charset="0"/>
                          <a:cs typeface="Franklin Gothic Book"/>
                        </a:rPr>
                        <a:t> (10</a:t>
                      </a:r>
                      <a:r>
                        <a:rPr lang="en-US" sz="1800" b="0" i="0" u="none" strike="noStrike" dirty="0" smtClean="0">
                          <a:solidFill>
                            <a:srgbClr val="000000"/>
                          </a:solidFill>
                          <a:effectLst/>
                          <a:latin typeface="Franklin Gothic Medium Cond" panose="020B0606030402020204" pitchFamily="34" charset="0"/>
                          <a:cs typeface="Franklin Gothic Book"/>
                        </a:rPr>
                        <a:t>)</a:t>
                      </a:r>
                      <a:endParaRPr lang="en-US" sz="18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3175" cap="flat" cmpd="sng" algn="ctr">
                      <a:solidFill>
                        <a:srgbClr val="CFAED2"/>
                      </a:solidFill>
                      <a:prstDash val="solid"/>
                      <a:round/>
                      <a:headEnd type="none" w="med" len="med"/>
                      <a:tailEnd type="none" w="med" len="med"/>
                    </a:lnL>
                    <a:lnR w="3175" cap="flat" cmpd="sng" algn="ctr">
                      <a:solidFill>
                        <a:srgbClr val="CFAED2"/>
                      </a:solid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1800" b="0" i="0" u="none" strike="noStrike" dirty="0">
                          <a:solidFill>
                            <a:srgbClr val="000000"/>
                          </a:solidFill>
                          <a:effectLst/>
                          <a:latin typeface="Franklin Gothic Medium Cond" panose="020B0606030402020204" pitchFamily="34" charset="0"/>
                          <a:cs typeface="Franklin Gothic Book"/>
                        </a:rPr>
                        <a:t>Insufficient data</a:t>
                      </a:r>
                    </a:p>
                  </a:txBody>
                  <a:tcPr marL="12700" marR="12700" marT="12700" marB="0" anchor="ctr">
                    <a:lnL w="3175" cap="flat" cmpd="sng" algn="ctr">
                      <a:solidFill>
                        <a:srgbClr val="CFAED2"/>
                      </a:solid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2240498809"/>
                  </a:ext>
                </a:extLst>
              </a:tr>
              <a:tr h="906177">
                <a:tc>
                  <a:txBody>
                    <a:bodyPr/>
                    <a:lstStyle/>
                    <a:p>
                      <a:r>
                        <a:rPr lang="en-US" sz="2000" b="0" dirty="0" smtClean="0">
                          <a:solidFill>
                            <a:schemeClr val="tx1"/>
                          </a:solidFill>
                          <a:latin typeface="Franklin Gothic Medium Cond" panose="020B0606030402020204" pitchFamily="34" charset="0"/>
                        </a:rPr>
                        <a:t>Director of Technology</a:t>
                      </a:r>
                      <a:endParaRPr lang="en-US" sz="2000" b="0" dirty="0">
                        <a:solidFill>
                          <a:schemeClr val="tx1"/>
                        </a:solidFill>
                        <a:latin typeface="Franklin Gothic Medium Cond" panose="020B0606030402020204" pitchFamily="34" charset="0"/>
                      </a:endParaRPr>
                    </a:p>
                  </a:txBody>
                  <a:tcPr anchor="ctr">
                    <a:lnL w="12700" cap="flat" cmpd="sng" algn="ctr">
                      <a:noFill/>
                      <a:prstDash val="solid"/>
                      <a:round/>
                      <a:headEnd type="none" w="med" len="med"/>
                      <a:tailEnd type="none" w="med" len="med"/>
                    </a:lnL>
                    <a:lnR w="3175" cap="flat" cmpd="sng" algn="ctr">
                      <a:solidFill>
                        <a:srgbClr val="CFAED2"/>
                      </a:solid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endParaRPr lang="en-US" sz="1800" b="0" i="0" u="none" strike="noStrike" dirty="0" smtClean="0">
                        <a:solidFill>
                          <a:srgbClr val="000000"/>
                        </a:solidFill>
                        <a:effectLst/>
                        <a:latin typeface="Franklin Gothic Medium Cond" panose="020B0606030402020204" pitchFamily="34" charset="0"/>
                        <a:cs typeface="Franklin Gothic Book"/>
                      </a:endParaRPr>
                    </a:p>
                    <a:p>
                      <a:pPr algn="ctr" fontAlgn="b"/>
                      <a:r>
                        <a:rPr lang="en-US" sz="1800" b="0" i="0" u="none" strike="noStrike" dirty="0" smtClean="0">
                          <a:solidFill>
                            <a:srgbClr val="000000"/>
                          </a:solidFill>
                          <a:effectLst/>
                          <a:latin typeface="Franklin Gothic Medium Cond" panose="020B0606030402020204" pitchFamily="34" charset="0"/>
                          <a:cs typeface="Franklin Gothic Book"/>
                        </a:rPr>
                        <a:t>$106,882</a:t>
                      </a:r>
                    </a:p>
                    <a:p>
                      <a:pPr algn="ctr" fontAlgn="b"/>
                      <a:r>
                        <a:rPr lang="en-US" sz="1800" b="0" i="0" u="none" strike="noStrike" dirty="0" smtClean="0">
                          <a:solidFill>
                            <a:srgbClr val="000000"/>
                          </a:solidFill>
                          <a:effectLst/>
                          <a:latin typeface="Franklin Gothic Medium Cond" panose="020B0606030402020204" pitchFamily="34" charset="0"/>
                          <a:cs typeface="Franklin Gothic Book"/>
                        </a:rPr>
                        <a:t> </a:t>
                      </a:r>
                      <a:r>
                        <a:rPr lang="en-US" sz="1600" b="0" i="0" u="none" strike="noStrike" dirty="0" smtClean="0">
                          <a:solidFill>
                            <a:srgbClr val="000000"/>
                          </a:solidFill>
                          <a:effectLst/>
                          <a:latin typeface="Franklin Gothic Medium Cond" panose="020B0606030402020204" pitchFamily="34" charset="0"/>
                          <a:cs typeface="Franklin Gothic Book"/>
                        </a:rPr>
                        <a:t>(10)</a:t>
                      </a:r>
                    </a:p>
                    <a:p>
                      <a:pPr algn="ctr" fontAlgn="b"/>
                      <a:endParaRPr lang="en-US" sz="18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3175" cap="flat" cmpd="sng" algn="ctr">
                      <a:solidFill>
                        <a:srgbClr val="CFAED2"/>
                      </a:solidFill>
                      <a:prstDash val="solid"/>
                      <a:round/>
                      <a:headEnd type="none" w="med" len="med"/>
                      <a:tailEnd type="none" w="med" len="med"/>
                    </a:lnL>
                    <a:lnR w="3175" cap="flat" cmpd="sng" algn="ctr">
                      <a:solidFill>
                        <a:srgbClr val="CFAED2"/>
                      </a:solid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800" b="0" i="0" u="none" strike="noStrike" dirty="0" smtClean="0">
                          <a:solidFill>
                            <a:srgbClr val="000000"/>
                          </a:solidFill>
                          <a:effectLst/>
                          <a:latin typeface="Franklin Gothic Medium Cond" panose="020B0606030402020204" pitchFamily="34" charset="0"/>
                          <a:cs typeface="Franklin Gothic Book"/>
                        </a:rPr>
                        <a:t>Insufficient data</a:t>
                      </a:r>
                      <a:endParaRPr lang="en-US" sz="18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3175" cap="flat" cmpd="sng" algn="ctr">
                      <a:solidFill>
                        <a:srgbClr val="CFAED2"/>
                      </a:solid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99068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2000" b="0" dirty="0" smtClean="0">
                          <a:solidFill>
                            <a:schemeClr val="tx1"/>
                          </a:solidFill>
                          <a:latin typeface="Franklin Gothic Medium Cond" panose="020B0606030402020204" pitchFamily="34" charset="0"/>
                        </a:rPr>
                        <a:t>Director of HR/ Chief Talent Officer</a:t>
                      </a:r>
                    </a:p>
                    <a:p>
                      <a:endParaRPr lang="en-US" sz="2000" b="0" dirty="0">
                        <a:solidFill>
                          <a:schemeClr val="tx1"/>
                        </a:solidFill>
                        <a:latin typeface="Franklin Gothic Medium Cond" panose="020B0606030402020204" pitchFamily="34" charset="0"/>
                      </a:endParaRPr>
                    </a:p>
                  </a:txBody>
                  <a:tcPr anchor="ctr">
                    <a:lnL w="12700" cap="flat" cmpd="sng" algn="ctr">
                      <a:noFill/>
                      <a:prstDash val="solid"/>
                      <a:round/>
                      <a:headEnd type="none" w="med" len="med"/>
                      <a:tailEnd type="none" w="med" len="med"/>
                    </a:lnL>
                    <a:lnR w="3175" cap="flat" cmpd="sng" algn="ctr">
                      <a:solidFill>
                        <a:srgbClr val="CFAED2"/>
                      </a:solid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1800" b="0" i="0" u="none" strike="noStrike" dirty="0" smtClean="0">
                          <a:solidFill>
                            <a:srgbClr val="000000"/>
                          </a:solidFill>
                          <a:effectLst/>
                          <a:latin typeface="Franklin Gothic Medium Cond" panose="020B0606030402020204" pitchFamily="34" charset="0"/>
                          <a:cs typeface="Franklin Gothic Book"/>
                        </a:rPr>
                        <a:t>$105,648</a:t>
                      </a:r>
                    </a:p>
                    <a:p>
                      <a:pPr algn="ctr" fontAlgn="b"/>
                      <a:r>
                        <a:rPr lang="en-US" sz="1800" b="0" i="0" u="none" strike="noStrike" dirty="0" smtClean="0">
                          <a:solidFill>
                            <a:srgbClr val="000000"/>
                          </a:solidFill>
                          <a:effectLst/>
                          <a:latin typeface="Franklin Gothic Medium Cond" panose="020B0606030402020204" pitchFamily="34" charset="0"/>
                          <a:cs typeface="Franklin Gothic Book"/>
                        </a:rPr>
                        <a:t>(18)</a:t>
                      </a:r>
                    </a:p>
                    <a:p>
                      <a:pPr algn="ctr"/>
                      <a:endParaRPr lang="en-US" sz="1800" b="0" dirty="0">
                        <a:solidFill>
                          <a:schemeClr val="tx1"/>
                        </a:solidFill>
                        <a:latin typeface="Franklin Gothic Medium Cond" panose="020B0606030402020204" pitchFamily="34" charset="0"/>
                      </a:endParaRPr>
                    </a:p>
                  </a:txBody>
                  <a:tcPr marL="12700" marR="12700" marT="12700" marB="0" anchor="ctr">
                    <a:lnL w="3175" cap="flat" cmpd="sng" algn="ctr">
                      <a:solidFill>
                        <a:srgbClr val="CFAED2"/>
                      </a:solidFill>
                      <a:prstDash val="solid"/>
                      <a:round/>
                      <a:headEnd type="none" w="med" len="med"/>
                      <a:tailEnd type="none" w="med" len="med"/>
                    </a:lnL>
                    <a:lnR w="3175" cap="flat" cmpd="sng" algn="ctr">
                      <a:solidFill>
                        <a:srgbClr val="CFAED2"/>
                      </a:solid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800" b="0" i="0" u="none" strike="noStrike" dirty="0" smtClean="0">
                          <a:solidFill>
                            <a:srgbClr val="000000"/>
                          </a:solidFill>
                          <a:effectLst/>
                          <a:latin typeface="Franklin Gothic Medium Cond" panose="020B0606030402020204" pitchFamily="34" charset="0"/>
                          <a:cs typeface="Franklin Gothic Book"/>
                        </a:rPr>
                        <a:t>$111,069</a:t>
                      </a:r>
                    </a:p>
                    <a:p>
                      <a:pPr marL="0" marR="0" indent="0" algn="ctr" defTabSz="914400" rtl="0" eaLnBrk="1" fontAlgn="b" latinLnBrk="0" hangingPunct="1">
                        <a:lnSpc>
                          <a:spcPct val="100000"/>
                        </a:lnSpc>
                        <a:spcBef>
                          <a:spcPts val="0"/>
                        </a:spcBef>
                        <a:spcAft>
                          <a:spcPts val="0"/>
                        </a:spcAft>
                        <a:buClrTx/>
                        <a:buSzTx/>
                        <a:buFontTx/>
                        <a:buNone/>
                        <a:tabLst/>
                        <a:defRPr/>
                      </a:pPr>
                      <a:r>
                        <a:rPr lang="en-US" sz="1800" b="0" i="0" u="none" strike="noStrike" dirty="0" smtClean="0">
                          <a:solidFill>
                            <a:srgbClr val="000000"/>
                          </a:solidFill>
                          <a:effectLst/>
                          <a:latin typeface="Franklin Gothic Medium Cond" panose="020B0606030402020204" pitchFamily="34" charset="0"/>
                          <a:cs typeface="Franklin Gothic Book"/>
                        </a:rPr>
                        <a:t>(11)</a:t>
                      </a:r>
                    </a:p>
                    <a:p>
                      <a:pPr marL="0" marR="0" indent="0" algn="ctr" defTabSz="914400" rtl="0" eaLnBrk="1" fontAlgn="b" latinLnBrk="0" hangingPunct="1">
                        <a:lnSpc>
                          <a:spcPct val="100000"/>
                        </a:lnSpc>
                        <a:spcBef>
                          <a:spcPts val="0"/>
                        </a:spcBef>
                        <a:spcAft>
                          <a:spcPts val="0"/>
                        </a:spcAft>
                        <a:buClrTx/>
                        <a:buSzTx/>
                        <a:buFontTx/>
                        <a:buNone/>
                        <a:tabLst/>
                        <a:defRPr/>
                      </a:pPr>
                      <a:endParaRPr lang="en-US" sz="18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3175" cap="flat" cmpd="sng" algn="ctr">
                      <a:solidFill>
                        <a:srgbClr val="CFAED2"/>
                      </a:solid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bl>
          </a:graphicData>
        </a:graphic>
      </p:graphicFrame>
      <p:grpSp>
        <p:nvGrpSpPr>
          <p:cNvPr id="8" name="Group 7">
            <a:extLst>
              <a:ext uri="{FF2B5EF4-FFF2-40B4-BE49-F238E27FC236}">
                <a16:creationId xmlns="" xmlns:a16="http://schemas.microsoft.com/office/drawing/2014/main" id="{B3BC26C6-BDF0-4281-93D7-0585FDED1312}"/>
              </a:ext>
            </a:extLst>
          </p:cNvPr>
          <p:cNvGrpSpPr/>
          <p:nvPr/>
        </p:nvGrpSpPr>
        <p:grpSpPr>
          <a:xfrm>
            <a:off x="1744021" y="231521"/>
            <a:ext cx="10021259" cy="733480"/>
            <a:chOff x="1744021" y="275096"/>
            <a:chExt cx="10021259" cy="733480"/>
          </a:xfrm>
        </p:grpSpPr>
        <p:sp>
          <p:nvSpPr>
            <p:cNvPr id="9" name="TextBox 8">
              <a:extLst>
                <a:ext uri="{FF2B5EF4-FFF2-40B4-BE49-F238E27FC236}">
                  <a16:creationId xmlns="" xmlns:a16="http://schemas.microsoft.com/office/drawing/2014/main" id="{D3067C63-00FF-497B-8655-67D50B758918}"/>
                </a:ext>
              </a:extLst>
            </p:cNvPr>
            <p:cNvSpPr txBox="1"/>
            <p:nvPr/>
          </p:nvSpPr>
          <p:spPr>
            <a:xfrm>
              <a:off x="1744021" y="275096"/>
              <a:ext cx="10021259" cy="646331"/>
            </a:xfrm>
            <a:prstGeom prst="rect">
              <a:avLst/>
            </a:prstGeom>
            <a:noFill/>
          </p:spPr>
          <p:txBody>
            <a:bodyPr wrap="square" rtlCol="0">
              <a:spAutoFit/>
            </a:bodyPr>
            <a:lstStyle/>
            <a:p>
              <a:r>
                <a:rPr lang="en-US" sz="3600" dirty="0">
                  <a:solidFill>
                    <a:schemeClr val="tx1">
                      <a:lumMod val="65000"/>
                      <a:lumOff val="35000"/>
                    </a:schemeClr>
                  </a:solidFill>
                  <a:latin typeface="Franklin Gothic Demi Cond" panose="020B0706030402020204" pitchFamily="34" charset="0"/>
                  <a:cs typeface="Franklin Gothic Book"/>
                </a:rPr>
                <a:t>Compensation Packages for Other C-Suite Professionals</a:t>
              </a:r>
            </a:p>
          </p:txBody>
        </p:sp>
        <p:grpSp>
          <p:nvGrpSpPr>
            <p:cNvPr id="10" name="Group 9">
              <a:extLst>
                <a:ext uri="{FF2B5EF4-FFF2-40B4-BE49-F238E27FC236}">
                  <a16:creationId xmlns="" xmlns:a16="http://schemas.microsoft.com/office/drawing/2014/main" id="{665E7378-F598-4464-933D-984A21C3BF98}"/>
                </a:ext>
              </a:extLst>
            </p:cNvPr>
            <p:cNvGrpSpPr/>
            <p:nvPr/>
          </p:nvGrpSpPr>
          <p:grpSpPr>
            <a:xfrm rot="16200000">
              <a:off x="2489295" y="298371"/>
              <a:ext cx="67588" cy="1352822"/>
              <a:chOff x="1095347" y="0"/>
              <a:chExt cx="240594" cy="6850733"/>
            </a:xfrm>
          </p:grpSpPr>
          <p:sp>
            <p:nvSpPr>
              <p:cNvPr id="11" name="Rectangle 10">
                <a:extLst>
                  <a:ext uri="{FF2B5EF4-FFF2-40B4-BE49-F238E27FC236}">
                    <a16:creationId xmlns="" xmlns:a16="http://schemas.microsoft.com/office/drawing/2014/main" id="{44C3AB74-5084-45D8-B37B-5BC28939817A}"/>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3000" dirty="0">
                  <a:latin typeface="Franklin Gothic Book"/>
                  <a:cs typeface="Franklin Gothic Book"/>
                </a:endParaRPr>
              </a:p>
            </p:txBody>
          </p:sp>
          <p:sp>
            <p:nvSpPr>
              <p:cNvPr id="12" name="Rectangle 11">
                <a:extLst>
                  <a:ext uri="{FF2B5EF4-FFF2-40B4-BE49-F238E27FC236}">
                    <a16:creationId xmlns="" xmlns:a16="http://schemas.microsoft.com/office/drawing/2014/main" id="{C6798A94-CC5B-4C84-9C76-7FE2E7A3E1FF}"/>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3000" dirty="0">
                  <a:latin typeface="Franklin Gothic Book"/>
                  <a:cs typeface="Franklin Gothic Book"/>
                </a:endParaRPr>
              </a:p>
            </p:txBody>
          </p:sp>
          <p:sp>
            <p:nvSpPr>
              <p:cNvPr id="13" name="Rectangle 12">
                <a:extLst>
                  <a:ext uri="{FF2B5EF4-FFF2-40B4-BE49-F238E27FC236}">
                    <a16:creationId xmlns="" xmlns:a16="http://schemas.microsoft.com/office/drawing/2014/main" id="{D576BC2D-8562-4228-8141-25B528C1B261}"/>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3000" dirty="0">
                  <a:latin typeface="Franklin Gothic Book"/>
                  <a:cs typeface="Franklin Gothic Book"/>
                </a:endParaRPr>
              </a:p>
            </p:txBody>
          </p:sp>
        </p:grpSp>
      </p:grpSp>
    </p:spTree>
    <p:extLst>
      <p:ext uri="{BB962C8B-B14F-4D97-AF65-F5344CB8AC3E}">
        <p14:creationId xmlns:p14="http://schemas.microsoft.com/office/powerpoint/2010/main" val="250396820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Group 63">
            <a:extLst>
              <a:ext uri="{FF2B5EF4-FFF2-40B4-BE49-F238E27FC236}">
                <a16:creationId xmlns="" xmlns:a16="http://schemas.microsoft.com/office/drawing/2014/main" id="{49020AF6-CF57-423B-8DA4-3BBAA5538FE9}"/>
              </a:ext>
            </a:extLst>
          </p:cNvPr>
          <p:cNvGrpSpPr/>
          <p:nvPr/>
        </p:nvGrpSpPr>
        <p:grpSpPr>
          <a:xfrm>
            <a:off x="1095348" y="0"/>
            <a:ext cx="10001304" cy="6858001"/>
            <a:chOff x="1039564" y="0"/>
            <a:chExt cx="10001304" cy="6858001"/>
          </a:xfrm>
        </p:grpSpPr>
        <p:grpSp>
          <p:nvGrpSpPr>
            <p:cNvPr id="19" name="Group 18">
              <a:extLst>
                <a:ext uri="{FF2B5EF4-FFF2-40B4-BE49-F238E27FC236}">
                  <a16:creationId xmlns="" xmlns:a16="http://schemas.microsoft.com/office/drawing/2014/main" id="{DBB8C1BA-CC96-48CA-ADF6-7C23FF415827}"/>
                </a:ext>
              </a:extLst>
            </p:cNvPr>
            <p:cNvGrpSpPr/>
            <p:nvPr/>
          </p:nvGrpSpPr>
          <p:grpSpPr>
            <a:xfrm rot="5400000">
              <a:off x="-2269139" y="3308703"/>
              <a:ext cx="6858001" cy="240596"/>
              <a:chOff x="0" y="1036120"/>
              <a:chExt cx="11865428" cy="88906"/>
            </a:xfrm>
          </p:grpSpPr>
          <p:sp>
            <p:nvSpPr>
              <p:cNvPr id="20" name="Rectangle 19">
                <a:extLst>
                  <a:ext uri="{FF2B5EF4-FFF2-40B4-BE49-F238E27FC236}">
                    <a16:creationId xmlns="" xmlns:a16="http://schemas.microsoft.com/office/drawing/2014/main" id="{23F9461F-BFE5-4BB2-8A36-61B97FB3703A}"/>
                  </a:ext>
                </a:extLst>
              </p:cNvPr>
              <p:cNvSpPr/>
              <p:nvPr/>
            </p:nvSpPr>
            <p:spPr>
              <a:xfrm>
                <a:off x="0" y="1036121"/>
                <a:ext cx="4023360" cy="88901"/>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1" name="Rectangle 20">
                <a:extLst>
                  <a:ext uri="{FF2B5EF4-FFF2-40B4-BE49-F238E27FC236}">
                    <a16:creationId xmlns="" xmlns:a16="http://schemas.microsoft.com/office/drawing/2014/main" id="{4C1D16DE-24DB-4990-894A-7A3C9B3A63D5}"/>
                  </a:ext>
                </a:extLst>
              </p:cNvPr>
              <p:cNvSpPr/>
              <p:nvPr/>
            </p:nvSpPr>
            <p:spPr>
              <a:xfrm>
                <a:off x="4035933" y="1036120"/>
                <a:ext cx="4023362" cy="88900"/>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2" name="Rectangle 21">
                <a:extLst>
                  <a:ext uri="{FF2B5EF4-FFF2-40B4-BE49-F238E27FC236}">
                    <a16:creationId xmlns="" xmlns:a16="http://schemas.microsoft.com/office/drawing/2014/main" id="{515F25D8-7E43-4F84-A549-70102C7C264B}"/>
                  </a:ext>
                </a:extLst>
              </p:cNvPr>
              <p:cNvSpPr/>
              <p:nvPr/>
            </p:nvSpPr>
            <p:spPr>
              <a:xfrm>
                <a:off x="7842066" y="1036122"/>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48" name="Rectangle 47">
                <a:extLst>
                  <a:ext uri="{FF2B5EF4-FFF2-40B4-BE49-F238E27FC236}">
                    <a16:creationId xmlns="" xmlns:a16="http://schemas.microsoft.com/office/drawing/2014/main" id="{0599B1B4-28F2-44F4-A3F8-2D461CC51E82}"/>
                  </a:ext>
                </a:extLst>
              </p:cNvPr>
              <p:cNvSpPr/>
              <p:nvPr/>
            </p:nvSpPr>
            <p:spPr>
              <a:xfrm>
                <a:off x="3914738" y="1036124"/>
                <a:ext cx="4023362" cy="88899"/>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49" name="Rectangle 48">
                <a:extLst>
                  <a:ext uri="{FF2B5EF4-FFF2-40B4-BE49-F238E27FC236}">
                    <a16:creationId xmlns="" xmlns:a16="http://schemas.microsoft.com/office/drawing/2014/main" id="{A1D9F765-7EF5-4E7E-97D7-B22F16BCB171}"/>
                  </a:ext>
                </a:extLst>
              </p:cNvPr>
              <p:cNvSpPr/>
              <p:nvPr/>
            </p:nvSpPr>
            <p:spPr>
              <a:xfrm>
                <a:off x="7829490" y="1036126"/>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nvGrpSpPr>
            <p:cNvPr id="50" name="Group 49">
              <a:extLst>
                <a:ext uri="{FF2B5EF4-FFF2-40B4-BE49-F238E27FC236}">
                  <a16:creationId xmlns="" xmlns:a16="http://schemas.microsoft.com/office/drawing/2014/main" id="{9ACD9E9A-CE96-4168-AC7E-356711949A2A}"/>
                </a:ext>
              </a:extLst>
            </p:cNvPr>
            <p:cNvGrpSpPr/>
            <p:nvPr/>
          </p:nvGrpSpPr>
          <p:grpSpPr>
            <a:xfrm rot="5400000">
              <a:off x="7491569" y="3308703"/>
              <a:ext cx="6858001" cy="240596"/>
              <a:chOff x="0" y="1036120"/>
              <a:chExt cx="11865428" cy="88906"/>
            </a:xfrm>
          </p:grpSpPr>
          <p:sp>
            <p:nvSpPr>
              <p:cNvPr id="51" name="Rectangle 50">
                <a:extLst>
                  <a:ext uri="{FF2B5EF4-FFF2-40B4-BE49-F238E27FC236}">
                    <a16:creationId xmlns="" xmlns:a16="http://schemas.microsoft.com/office/drawing/2014/main" id="{B7787881-AE15-40C7-BF48-B2AC8F99F6CB}"/>
                  </a:ext>
                </a:extLst>
              </p:cNvPr>
              <p:cNvSpPr/>
              <p:nvPr/>
            </p:nvSpPr>
            <p:spPr>
              <a:xfrm>
                <a:off x="0" y="1036121"/>
                <a:ext cx="4023360" cy="88901"/>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2" name="Rectangle 51">
                <a:extLst>
                  <a:ext uri="{FF2B5EF4-FFF2-40B4-BE49-F238E27FC236}">
                    <a16:creationId xmlns="" xmlns:a16="http://schemas.microsoft.com/office/drawing/2014/main" id="{16529F44-EDD7-43F2-ABB4-51184C213F68}"/>
                  </a:ext>
                </a:extLst>
              </p:cNvPr>
              <p:cNvSpPr/>
              <p:nvPr/>
            </p:nvSpPr>
            <p:spPr>
              <a:xfrm>
                <a:off x="4035933" y="1036120"/>
                <a:ext cx="4023362" cy="88900"/>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3" name="Rectangle 52">
                <a:extLst>
                  <a:ext uri="{FF2B5EF4-FFF2-40B4-BE49-F238E27FC236}">
                    <a16:creationId xmlns="" xmlns:a16="http://schemas.microsoft.com/office/drawing/2014/main" id="{8CA53667-DA96-4416-A8FB-15F1F89C8BCB}"/>
                  </a:ext>
                </a:extLst>
              </p:cNvPr>
              <p:cNvSpPr/>
              <p:nvPr/>
            </p:nvSpPr>
            <p:spPr>
              <a:xfrm>
                <a:off x="7842066" y="1036122"/>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4" name="Rectangle 53">
                <a:extLst>
                  <a:ext uri="{FF2B5EF4-FFF2-40B4-BE49-F238E27FC236}">
                    <a16:creationId xmlns="" xmlns:a16="http://schemas.microsoft.com/office/drawing/2014/main" id="{395CF7EC-F5DF-4017-9633-166192E01E10}"/>
                  </a:ext>
                </a:extLst>
              </p:cNvPr>
              <p:cNvSpPr/>
              <p:nvPr/>
            </p:nvSpPr>
            <p:spPr>
              <a:xfrm>
                <a:off x="3914738" y="1036124"/>
                <a:ext cx="4023362" cy="88899"/>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5" name="Rectangle 54">
                <a:extLst>
                  <a:ext uri="{FF2B5EF4-FFF2-40B4-BE49-F238E27FC236}">
                    <a16:creationId xmlns="" xmlns:a16="http://schemas.microsoft.com/office/drawing/2014/main" id="{A69E3295-DF19-47E8-8BC3-9D18EF213ACC}"/>
                  </a:ext>
                </a:extLst>
              </p:cNvPr>
              <p:cNvSpPr/>
              <p:nvPr/>
            </p:nvSpPr>
            <p:spPr>
              <a:xfrm>
                <a:off x="7829490" y="1036126"/>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nvGrpSpPr>
            <p:cNvPr id="63" name="Group 62">
              <a:extLst>
                <a:ext uri="{FF2B5EF4-FFF2-40B4-BE49-F238E27FC236}">
                  <a16:creationId xmlns="" xmlns:a16="http://schemas.microsoft.com/office/drawing/2014/main" id="{FE1AB08A-631F-486A-8F3A-4A29FA6001BA}"/>
                </a:ext>
              </a:extLst>
            </p:cNvPr>
            <p:cNvGrpSpPr/>
            <p:nvPr/>
          </p:nvGrpSpPr>
          <p:grpSpPr>
            <a:xfrm>
              <a:off x="1954188" y="24890"/>
              <a:ext cx="8298180" cy="5880259"/>
              <a:chOff x="2009972" y="24890"/>
              <a:chExt cx="8298180" cy="5880259"/>
            </a:xfrm>
          </p:grpSpPr>
          <p:pic>
            <p:nvPicPr>
              <p:cNvPr id="47" name="Picture 422" descr="https://surveymonkey-assets.s3.amazonaws.com/survey/151482812/da8c2a77-c39d-45fd-9226-b58117fc7618.jpg">
                <a:extLst>
                  <a:ext uri="{FF2B5EF4-FFF2-40B4-BE49-F238E27FC236}">
                    <a16:creationId xmlns="" xmlns:a16="http://schemas.microsoft.com/office/drawing/2014/main" id="{2BE63BE4-5F77-4AB5-9BCE-1ABA4BC23901}"/>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5681" r="56492"/>
              <a:stretch/>
            </p:blipFill>
            <p:spPr bwMode="auto">
              <a:xfrm>
                <a:off x="5173980" y="24890"/>
                <a:ext cx="1844040" cy="1495183"/>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 xmlns:a16="http://schemas.microsoft.com/office/drawing/2014/main" id="{B6DD53A9-B5AB-4523-BE94-83B478750D55}"/>
                  </a:ext>
                </a:extLst>
              </p:cNvPr>
              <p:cNvSpPr txBox="1"/>
              <p:nvPr/>
            </p:nvSpPr>
            <p:spPr>
              <a:xfrm>
                <a:off x="2009972" y="2550384"/>
                <a:ext cx="8298180" cy="3354765"/>
              </a:xfrm>
              <a:prstGeom prst="rect">
                <a:avLst/>
              </a:prstGeom>
              <a:noFill/>
            </p:spPr>
            <p:txBody>
              <a:bodyPr wrap="square" rtlCol="0">
                <a:spAutoFit/>
              </a:bodyPr>
              <a:lstStyle/>
              <a:p>
                <a:pPr algn="ctr"/>
                <a:r>
                  <a:rPr lang="en-US" sz="5400" dirty="0">
                    <a:solidFill>
                      <a:srgbClr val="762183"/>
                    </a:solidFill>
                    <a:latin typeface="Franklin Gothic Demi" panose="020B0703020102020204" pitchFamily="34" charset="0"/>
                    <a:ea typeface="+mj-ea"/>
                    <a:cs typeface="+mj-cs"/>
                  </a:rPr>
                  <a:t>Compensation/ Benefit Packages for </a:t>
                </a:r>
              </a:p>
              <a:p>
                <a:pPr algn="ctr"/>
                <a:r>
                  <a:rPr lang="en-US" sz="5400" dirty="0">
                    <a:solidFill>
                      <a:srgbClr val="762183"/>
                    </a:solidFill>
                    <a:latin typeface="Franklin Gothic Demi" panose="020B0703020102020204" pitchFamily="34" charset="0"/>
                    <a:ea typeface="+mj-ea"/>
                    <a:cs typeface="+mj-cs"/>
                  </a:rPr>
                  <a:t>Non-CEO Staff</a:t>
                </a:r>
              </a:p>
              <a:p>
                <a:pPr algn="ctr"/>
                <a:endParaRPr lang="en-US" sz="3200" dirty="0">
                  <a:solidFill>
                    <a:srgbClr val="762183"/>
                  </a:solidFill>
                  <a:latin typeface="Franklin Gothic Demi" panose="020B0703020102020204" pitchFamily="34" charset="0"/>
                  <a:ea typeface="+mj-ea"/>
                  <a:cs typeface="+mj-cs"/>
                </a:endParaRPr>
              </a:p>
              <a:p>
                <a:pPr algn="ctr"/>
                <a:endParaRPr lang="en-US" dirty="0"/>
              </a:p>
            </p:txBody>
          </p:sp>
        </p:grpSp>
      </p:grpSp>
    </p:spTree>
    <p:extLst>
      <p:ext uri="{BB962C8B-B14F-4D97-AF65-F5344CB8AC3E}">
        <p14:creationId xmlns:p14="http://schemas.microsoft.com/office/powerpoint/2010/main" val="364013156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r="54929"/>
          <a:stretch/>
        </p:blipFill>
        <p:spPr bwMode="auto">
          <a:xfrm>
            <a:off x="28671" y="50063"/>
            <a:ext cx="1403820" cy="981075"/>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 name="Table 1">
            <a:extLst>
              <a:ext uri="{FF2B5EF4-FFF2-40B4-BE49-F238E27FC236}">
                <a16:creationId xmlns="" xmlns:a16="http://schemas.microsoft.com/office/drawing/2014/main" id="{15EDB6AF-8D22-45BC-91E0-DAA3C5DD08BA}"/>
              </a:ext>
            </a:extLst>
          </p:cNvPr>
          <p:cNvGraphicFramePr>
            <a:graphicFrameLocks noGrp="1"/>
          </p:cNvGraphicFramePr>
          <p:nvPr>
            <p:extLst>
              <p:ext uri="{D42A27DB-BD31-4B8C-83A1-F6EECF244321}">
                <p14:modId xmlns:p14="http://schemas.microsoft.com/office/powerpoint/2010/main" val="2064582580"/>
              </p:ext>
            </p:extLst>
          </p:nvPr>
        </p:nvGraphicFramePr>
        <p:xfrm>
          <a:off x="601558" y="1326584"/>
          <a:ext cx="11078701" cy="4293027"/>
        </p:xfrm>
        <a:graphic>
          <a:graphicData uri="http://schemas.openxmlformats.org/drawingml/2006/table">
            <a:tbl>
              <a:tblPr firstRow="1" bandRow="1">
                <a:tableStyleId>{5C22544A-7EE6-4342-B048-85BDC9FD1C3A}</a:tableStyleId>
              </a:tblPr>
              <a:tblGrid>
                <a:gridCol w="2715762">
                  <a:extLst>
                    <a:ext uri="{9D8B030D-6E8A-4147-A177-3AD203B41FA5}">
                      <a16:colId xmlns="" xmlns:a16="http://schemas.microsoft.com/office/drawing/2014/main" val="2589352671"/>
                    </a:ext>
                  </a:extLst>
                </a:gridCol>
                <a:gridCol w="2062026">
                  <a:extLst>
                    <a:ext uri="{9D8B030D-6E8A-4147-A177-3AD203B41FA5}">
                      <a16:colId xmlns="" xmlns:a16="http://schemas.microsoft.com/office/drawing/2014/main" val="20001"/>
                    </a:ext>
                  </a:extLst>
                </a:gridCol>
                <a:gridCol w="2062026">
                  <a:extLst>
                    <a:ext uri="{9D8B030D-6E8A-4147-A177-3AD203B41FA5}">
                      <a16:colId xmlns="" xmlns:a16="http://schemas.microsoft.com/office/drawing/2014/main" val="20002"/>
                    </a:ext>
                  </a:extLst>
                </a:gridCol>
                <a:gridCol w="2062026">
                  <a:extLst>
                    <a:ext uri="{9D8B030D-6E8A-4147-A177-3AD203B41FA5}">
                      <a16:colId xmlns="" xmlns:a16="http://schemas.microsoft.com/office/drawing/2014/main" val="20003"/>
                    </a:ext>
                  </a:extLst>
                </a:gridCol>
                <a:gridCol w="2176861">
                  <a:extLst>
                    <a:ext uri="{9D8B030D-6E8A-4147-A177-3AD203B41FA5}">
                      <a16:colId xmlns="" xmlns:a16="http://schemas.microsoft.com/office/drawing/2014/main" val="2877092164"/>
                    </a:ext>
                  </a:extLst>
                </a:gridCol>
              </a:tblGrid>
              <a:tr h="1026809">
                <a:tc>
                  <a:txBody>
                    <a:bodyPr/>
                    <a:lstStyle/>
                    <a:p>
                      <a:r>
                        <a:rPr lang="en-US" sz="2000" b="0" dirty="0">
                          <a:solidFill>
                            <a:schemeClr val="bg1"/>
                          </a:solidFill>
                          <a:latin typeface="Franklin Gothic Medium Cond" panose="020B0606030402020204" pitchFamily="34" charset="0"/>
                        </a:rPr>
                        <a:t>Position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tc>
                  <a:txBody>
                    <a:bodyPr/>
                    <a:lstStyle/>
                    <a:p>
                      <a:pPr algn="ctr" fontAlgn="b"/>
                      <a:endParaRPr lang="en-US" sz="2000" b="0" i="0" u="none" strike="noStrike" dirty="0">
                        <a:solidFill>
                          <a:schemeClr val="bg1"/>
                        </a:solidFill>
                        <a:effectLst/>
                        <a:latin typeface="Franklin Gothic Medium Cond" panose="020B0606030402020204" pitchFamily="34" charset="0"/>
                        <a:cs typeface="Franklin Gothic Book"/>
                      </a:endParaRPr>
                    </a:p>
                    <a:p>
                      <a:pPr algn="ctr" fontAlgn="b"/>
                      <a:r>
                        <a:rPr lang="en-US" sz="2000" b="0" i="0" u="none" strike="noStrike" dirty="0">
                          <a:solidFill>
                            <a:schemeClr val="bg1"/>
                          </a:solidFill>
                          <a:effectLst/>
                          <a:latin typeface="Franklin Gothic Medium Cond" panose="020B0606030402020204" pitchFamily="34" charset="0"/>
                          <a:cs typeface="Franklin Gothic Book"/>
                        </a:rPr>
                        <a:t>Lowest Salary $</a:t>
                      </a:r>
                    </a:p>
                    <a:p>
                      <a:pPr algn="ctr" fontAlgn="b"/>
                      <a:r>
                        <a:rPr lang="en-US" sz="2000" b="0" i="0" u="none" strike="noStrike" dirty="0">
                          <a:solidFill>
                            <a:schemeClr val="bg1"/>
                          </a:solidFill>
                          <a:effectLst/>
                          <a:latin typeface="Franklin Gothic Medium Cond" panose="020B0606030402020204" pitchFamily="34" charset="0"/>
                          <a:cs typeface="Franklin Gothic Book"/>
                        </a:rPr>
                        <a:t>(Median)</a:t>
                      </a:r>
                    </a:p>
                    <a:p>
                      <a:pPr algn="ctr" fontAlgn="b"/>
                      <a:endParaRPr lang="en-US" sz="2000" b="0" i="0" u="none" strike="noStrike" dirty="0">
                        <a:solidFill>
                          <a:schemeClr val="bg1"/>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tc>
                  <a:txBody>
                    <a:bodyPr/>
                    <a:lstStyle/>
                    <a:p>
                      <a:pPr algn="ctr" fontAlgn="b"/>
                      <a:r>
                        <a:rPr lang="en-US" sz="2000" b="0" i="0" u="none" strike="noStrike" dirty="0">
                          <a:solidFill>
                            <a:schemeClr val="bg1"/>
                          </a:solidFill>
                          <a:effectLst/>
                          <a:latin typeface="Franklin Gothic Medium Cond" panose="020B0606030402020204" pitchFamily="34" charset="0"/>
                          <a:cs typeface="Franklin Gothic Book"/>
                        </a:rPr>
                        <a:t>Highest Salary $</a:t>
                      </a:r>
                    </a:p>
                    <a:p>
                      <a:pPr algn="ctr" fontAlgn="b"/>
                      <a:r>
                        <a:rPr lang="en-US" sz="2000" b="0" i="0" u="none" strike="noStrike" dirty="0">
                          <a:solidFill>
                            <a:schemeClr val="bg1"/>
                          </a:solidFill>
                          <a:effectLst/>
                          <a:latin typeface="Franklin Gothic Medium Cond" panose="020B0606030402020204" pitchFamily="34" charset="0"/>
                          <a:cs typeface="Franklin Gothic Book"/>
                        </a:rPr>
                        <a:t>(Median)</a:t>
                      </a: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tc>
                  <a:txBody>
                    <a:bodyPr/>
                    <a:lstStyle/>
                    <a:p>
                      <a:pPr algn="ctr" fontAlgn="b"/>
                      <a:r>
                        <a:rPr lang="en-US" sz="2000" b="0" i="0" u="none" strike="noStrike" dirty="0">
                          <a:solidFill>
                            <a:schemeClr val="bg1"/>
                          </a:solidFill>
                          <a:effectLst/>
                          <a:latin typeface="Franklin Gothic Medium Cond" panose="020B0606030402020204" pitchFamily="34" charset="0"/>
                          <a:cs typeface="Franklin Gothic Book"/>
                        </a:rPr>
                        <a:t>Lowest Hourly $ </a:t>
                      </a:r>
                    </a:p>
                    <a:p>
                      <a:pPr algn="ctr" fontAlgn="b"/>
                      <a:r>
                        <a:rPr lang="en-US" sz="2000" b="0" i="0" u="none" strike="noStrike" dirty="0">
                          <a:solidFill>
                            <a:schemeClr val="bg1"/>
                          </a:solidFill>
                          <a:effectLst/>
                          <a:latin typeface="Franklin Gothic Medium Cond" panose="020B0606030402020204" pitchFamily="34" charset="0"/>
                          <a:cs typeface="Franklin Gothic Book"/>
                        </a:rPr>
                        <a:t>(Median) </a:t>
                      </a: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tc>
                  <a:txBody>
                    <a:bodyPr/>
                    <a:lstStyle/>
                    <a:p>
                      <a:pPr algn="ctr" fontAlgn="b"/>
                      <a:r>
                        <a:rPr lang="en-US" sz="2000" b="0" i="0" u="none" strike="noStrike" dirty="0">
                          <a:solidFill>
                            <a:schemeClr val="bg1"/>
                          </a:solidFill>
                          <a:effectLst/>
                          <a:latin typeface="Franklin Gothic Medium Cond" panose="020B0606030402020204" pitchFamily="34" charset="0"/>
                          <a:cs typeface="Franklin Gothic Book"/>
                        </a:rPr>
                        <a:t>Highest Hourly $</a:t>
                      </a:r>
                    </a:p>
                    <a:p>
                      <a:pPr algn="ctr" fontAlgn="b"/>
                      <a:r>
                        <a:rPr lang="en-US" sz="2000" b="0" i="0" u="none" strike="noStrike" dirty="0">
                          <a:solidFill>
                            <a:schemeClr val="bg1"/>
                          </a:solidFill>
                          <a:effectLst/>
                          <a:latin typeface="Franklin Gothic Medium Cond" panose="020B0606030402020204" pitchFamily="34" charset="0"/>
                          <a:cs typeface="Franklin Gothic Book"/>
                        </a:rPr>
                        <a:t>(Median)</a:t>
                      </a: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extLst>
                  <a:ext uri="{0D108BD9-81ED-4DB2-BD59-A6C34878D82A}">
                    <a16:rowId xmlns="" xmlns:a16="http://schemas.microsoft.com/office/drawing/2014/main" val="2947369491"/>
                  </a:ext>
                </a:extLst>
              </a:tr>
              <a:tr h="955147">
                <a:tc>
                  <a:txBody>
                    <a:bodyPr/>
                    <a:lstStyle/>
                    <a:p>
                      <a:r>
                        <a:rPr lang="en-US" sz="2000" b="0" dirty="0">
                          <a:solidFill>
                            <a:schemeClr val="tx1"/>
                          </a:solidFill>
                          <a:latin typeface="Franklin Gothic Medium Cond" panose="020B0606030402020204" pitchFamily="34" charset="0"/>
                        </a:rPr>
                        <a:t>Clinical Social Worker </a:t>
                      </a:r>
                    </a:p>
                    <a:p>
                      <a:endParaRPr lang="en-US" sz="2000" b="0" dirty="0">
                        <a:solidFill>
                          <a:schemeClr val="tx1"/>
                        </a:solidFill>
                        <a:latin typeface="Franklin Gothic Medium Cond" panose="020B06060304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$45,000</a:t>
                      </a:r>
                    </a:p>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(60)</a:t>
                      </a:r>
                      <a:endParaRPr lang="en-US"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$60,000</a:t>
                      </a:r>
                    </a:p>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(59)</a:t>
                      </a:r>
                      <a:endParaRPr lang="en-US"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$26</a:t>
                      </a:r>
                    </a:p>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(41)</a:t>
                      </a:r>
                      <a:endParaRPr lang="en-US"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$33</a:t>
                      </a:r>
                    </a:p>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 (44)</a:t>
                      </a:r>
                      <a:endParaRPr lang="en-US"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309604372"/>
                  </a:ext>
                </a:extLst>
              </a:tr>
              <a:tr h="874080">
                <a:tc>
                  <a:txBody>
                    <a:bodyPr/>
                    <a:lstStyle/>
                    <a:p>
                      <a:r>
                        <a:rPr lang="en-US" sz="2000" b="0" dirty="0">
                          <a:solidFill>
                            <a:schemeClr val="tx1"/>
                          </a:solidFill>
                          <a:latin typeface="Franklin Gothic Medium Cond" panose="020B0606030402020204" pitchFamily="34" charset="0"/>
                        </a:rPr>
                        <a:t>Case Managers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a:t>
                      </a:r>
                      <a:r>
                        <a:rPr lang="en-US" sz="2000" b="0" i="0" u="none" strike="noStrike" dirty="0" smtClean="0">
                          <a:solidFill>
                            <a:srgbClr val="000000"/>
                          </a:solidFill>
                          <a:effectLst/>
                          <a:latin typeface="Franklin Gothic Medium Cond" panose="020B0606030402020204" pitchFamily="34" charset="0"/>
                          <a:cs typeface="Franklin Gothic Book"/>
                        </a:rPr>
                        <a:t>39,000 </a:t>
                      </a:r>
                      <a:endParaRPr lang="en-US" sz="2000" b="0" i="0" u="none" strike="noStrike" dirty="0">
                        <a:solidFill>
                          <a:srgbClr val="000000"/>
                        </a:solidFill>
                        <a:effectLst/>
                        <a:latin typeface="Franklin Gothic Medium Cond" panose="020B0606030402020204" pitchFamily="34" charset="0"/>
                        <a:cs typeface="Franklin Gothic Book"/>
                      </a:endParaRPr>
                    </a:p>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(55)</a:t>
                      </a:r>
                      <a:endParaRPr lang="en-US"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$54,310</a:t>
                      </a:r>
                      <a:endParaRPr lang="en-US" sz="2000" b="0" i="0" u="none" strike="noStrike" dirty="0">
                        <a:solidFill>
                          <a:srgbClr val="000000"/>
                        </a:solidFill>
                        <a:effectLst/>
                        <a:latin typeface="Franklin Gothic Medium Cond" panose="020B0606030402020204" pitchFamily="34" charset="0"/>
                        <a:cs typeface="Franklin Gothic Book"/>
                      </a:endParaRPr>
                    </a:p>
                    <a:p>
                      <a:pPr algn="ctr" fontAlgn="b"/>
                      <a:r>
                        <a:rPr lang="en-US" sz="2000" b="0" i="0" u="none" strike="noStrike" dirty="0">
                          <a:solidFill>
                            <a:srgbClr val="000000"/>
                          </a:solidFill>
                          <a:effectLst/>
                          <a:latin typeface="Franklin Gothic Medium Cond" panose="020B0606030402020204" pitchFamily="34" charset="0"/>
                          <a:cs typeface="Franklin Gothic Book"/>
                        </a:rPr>
                        <a:t> </a:t>
                      </a:r>
                      <a:r>
                        <a:rPr lang="en-US" sz="2000" b="0" i="0" u="none" strike="noStrike" dirty="0" smtClean="0">
                          <a:solidFill>
                            <a:srgbClr val="000000"/>
                          </a:solidFill>
                          <a:effectLst/>
                          <a:latin typeface="Franklin Gothic Medium Cond" panose="020B0606030402020204" pitchFamily="34" charset="0"/>
                          <a:cs typeface="Franklin Gothic Book"/>
                        </a:rPr>
                        <a:t>(56)</a:t>
                      </a:r>
                      <a:endParaRPr lang="en-US"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$21.48</a:t>
                      </a:r>
                    </a:p>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(44)</a:t>
                      </a:r>
                      <a:endParaRPr lang="en-US"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$26.55</a:t>
                      </a:r>
                    </a:p>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(44)</a:t>
                      </a:r>
                      <a:endParaRPr lang="en-US"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2770852620"/>
                  </a:ext>
                </a:extLst>
              </a:tr>
              <a:tr h="947823">
                <a:tc>
                  <a:txBody>
                    <a:bodyPr/>
                    <a:lstStyle/>
                    <a:p>
                      <a:r>
                        <a:rPr lang="en-US" sz="2000" b="0" u="none" dirty="0">
                          <a:solidFill>
                            <a:schemeClr val="tx1"/>
                          </a:solidFill>
                          <a:latin typeface="Franklin Gothic Medium Cond" panose="020B0606030402020204" pitchFamily="34" charset="0"/>
                        </a:rPr>
                        <a:t>Vocational Counselor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endParaRPr lang="en-US" sz="2000" b="0" i="0" u="none" strike="noStrike" dirty="0">
                        <a:solidFill>
                          <a:srgbClr val="000000"/>
                        </a:solidFill>
                        <a:effectLst/>
                        <a:latin typeface="Franklin Gothic Medium Cond" panose="020B0606030402020204" pitchFamily="34" charset="0"/>
                        <a:cs typeface="Franklin Gothic Book"/>
                      </a:endParaRPr>
                    </a:p>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$41,810</a:t>
                      </a:r>
                      <a:endParaRPr lang="en-US" sz="2000" b="0" i="0" u="none" strike="noStrike" dirty="0">
                        <a:solidFill>
                          <a:srgbClr val="000000"/>
                        </a:solidFill>
                        <a:effectLst/>
                        <a:latin typeface="Franklin Gothic Medium Cond" panose="020B0606030402020204" pitchFamily="34" charset="0"/>
                        <a:cs typeface="Franklin Gothic Book"/>
                      </a:endParaRPr>
                    </a:p>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(21)</a:t>
                      </a:r>
                      <a:endParaRPr lang="en-US" sz="2000" b="0" i="0" u="none" strike="noStrike" dirty="0">
                        <a:solidFill>
                          <a:srgbClr val="000000"/>
                        </a:solidFill>
                        <a:effectLst/>
                        <a:latin typeface="Franklin Gothic Medium Cond" panose="020B0606030402020204" pitchFamily="34" charset="0"/>
                        <a:cs typeface="Franklin Gothic Book"/>
                      </a:endParaRPr>
                    </a:p>
                    <a:p>
                      <a:pPr algn="ctr" fontAlgn="b"/>
                      <a:r>
                        <a:rPr lang="en-US" sz="2000" b="0" i="0" u="none" strike="noStrike" dirty="0">
                          <a:solidFill>
                            <a:srgbClr val="000000"/>
                          </a:solidFill>
                          <a:effectLst/>
                          <a:latin typeface="Franklin Gothic Medium Cond" panose="020B0606030402020204" pitchFamily="34" charset="0"/>
                          <a:cs typeface="Franklin Gothic Book"/>
                        </a:rPr>
                        <a:t> </a:t>
                      </a: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endParaRPr lang="en-US" sz="2000" b="0" i="0" u="none" strike="noStrike" dirty="0">
                        <a:solidFill>
                          <a:srgbClr val="000000"/>
                        </a:solidFill>
                        <a:effectLst/>
                        <a:latin typeface="Franklin Gothic Medium Cond" panose="020B0606030402020204" pitchFamily="34" charset="0"/>
                        <a:cs typeface="Franklin Gothic Book"/>
                      </a:endParaRPr>
                    </a:p>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$53,000</a:t>
                      </a:r>
                      <a:endParaRPr lang="en-US" sz="2000" b="0" i="0" u="none" strike="noStrike" dirty="0">
                        <a:solidFill>
                          <a:srgbClr val="000000"/>
                        </a:solidFill>
                        <a:effectLst/>
                        <a:latin typeface="Franklin Gothic Medium Cond" panose="020B0606030402020204" pitchFamily="34" charset="0"/>
                        <a:cs typeface="Franklin Gothic Book"/>
                      </a:endParaRPr>
                    </a:p>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(19)</a:t>
                      </a:r>
                      <a:endParaRPr lang="en-US" sz="2000" b="0" i="0" u="none" strike="noStrike" dirty="0">
                        <a:solidFill>
                          <a:srgbClr val="000000"/>
                        </a:solidFill>
                        <a:effectLst/>
                        <a:latin typeface="Franklin Gothic Medium Cond" panose="020B0606030402020204" pitchFamily="34" charset="0"/>
                        <a:cs typeface="Franklin Gothic Book"/>
                      </a:endParaRPr>
                    </a:p>
                    <a:p>
                      <a:pPr algn="ctr" fontAlgn="b"/>
                      <a:r>
                        <a:rPr lang="en-US" sz="2000" b="0" i="0" u="none" strike="noStrike" dirty="0">
                          <a:solidFill>
                            <a:srgbClr val="000000"/>
                          </a:solidFill>
                          <a:effectLst/>
                          <a:latin typeface="Franklin Gothic Medium Cond" panose="020B0606030402020204" pitchFamily="34" charset="0"/>
                          <a:cs typeface="Franklin Gothic Book"/>
                        </a:rPr>
                        <a:t> </a:t>
                      </a: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2000" b="0" dirty="0" smtClean="0">
                          <a:solidFill>
                            <a:schemeClr val="tx1"/>
                          </a:solidFill>
                          <a:latin typeface="Franklin Gothic Medium Cond" panose="020B0606030402020204" pitchFamily="34" charset="0"/>
                          <a:cs typeface="Franklin Gothic Book"/>
                        </a:rPr>
                        <a:t>$21.47</a:t>
                      </a:r>
                    </a:p>
                    <a:p>
                      <a:pPr algn="ctr"/>
                      <a:r>
                        <a:rPr lang="en-US" sz="2000" b="0" dirty="0" smtClean="0">
                          <a:solidFill>
                            <a:schemeClr val="tx1"/>
                          </a:solidFill>
                          <a:latin typeface="Franklin Gothic Medium Cond" panose="020B0606030402020204" pitchFamily="34" charset="0"/>
                          <a:cs typeface="Franklin Gothic Book"/>
                        </a:rPr>
                        <a:t> (16)</a:t>
                      </a:r>
                      <a:endParaRPr lang="en-US" sz="2000" b="0" dirty="0">
                        <a:solidFill>
                          <a:schemeClr val="tx1"/>
                        </a:solidFill>
                        <a:latin typeface="Franklin Gothic Medium Cond" panose="020B0606030402020204" pitchFamily="34" charset="0"/>
                        <a:cs typeface="Franklin Gothic Book"/>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2000" b="0" dirty="0" smtClean="0">
                          <a:solidFill>
                            <a:schemeClr val="tx1"/>
                          </a:solidFill>
                          <a:latin typeface="Franklin Gothic Medium Cond" panose="020B0606030402020204" pitchFamily="34" charset="0"/>
                          <a:cs typeface="Franklin Gothic Book"/>
                        </a:rPr>
                        <a:t>$27.70</a:t>
                      </a:r>
                    </a:p>
                    <a:p>
                      <a:pPr algn="ctr"/>
                      <a:r>
                        <a:rPr lang="en-US" sz="2000" b="0" dirty="0" smtClean="0">
                          <a:solidFill>
                            <a:schemeClr val="tx1"/>
                          </a:solidFill>
                          <a:latin typeface="Franklin Gothic Medium Cond" panose="020B0606030402020204" pitchFamily="34" charset="0"/>
                          <a:cs typeface="Franklin Gothic Book"/>
                        </a:rPr>
                        <a:t>(15)</a:t>
                      </a:r>
                      <a:endParaRPr lang="en-US" sz="2000" b="0" dirty="0">
                        <a:solidFill>
                          <a:schemeClr val="tx1"/>
                        </a:solidFill>
                        <a:latin typeface="Franklin Gothic Medium Cond" panose="020B0606030402020204" pitchFamily="34" charset="0"/>
                        <a:cs typeface="Franklin Gothic Book"/>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3375991329"/>
                  </a:ext>
                </a:extLst>
              </a:tr>
            </a:tbl>
          </a:graphicData>
        </a:graphic>
      </p:graphicFrame>
      <p:grpSp>
        <p:nvGrpSpPr>
          <p:cNvPr id="8" name="Group 7">
            <a:extLst>
              <a:ext uri="{FF2B5EF4-FFF2-40B4-BE49-F238E27FC236}">
                <a16:creationId xmlns="" xmlns:a16="http://schemas.microsoft.com/office/drawing/2014/main" id="{B3BC26C6-BDF0-4281-93D7-0585FDED1312}"/>
              </a:ext>
            </a:extLst>
          </p:cNvPr>
          <p:cNvGrpSpPr/>
          <p:nvPr/>
        </p:nvGrpSpPr>
        <p:grpSpPr>
          <a:xfrm>
            <a:off x="1744021" y="231521"/>
            <a:ext cx="10021259" cy="733480"/>
            <a:chOff x="1744021" y="275096"/>
            <a:chExt cx="10021259" cy="733480"/>
          </a:xfrm>
        </p:grpSpPr>
        <p:sp>
          <p:nvSpPr>
            <p:cNvPr id="9" name="TextBox 8">
              <a:extLst>
                <a:ext uri="{FF2B5EF4-FFF2-40B4-BE49-F238E27FC236}">
                  <a16:creationId xmlns="" xmlns:a16="http://schemas.microsoft.com/office/drawing/2014/main" id="{D3067C63-00FF-497B-8655-67D50B758918}"/>
                </a:ext>
              </a:extLst>
            </p:cNvPr>
            <p:cNvSpPr txBox="1"/>
            <p:nvPr/>
          </p:nvSpPr>
          <p:spPr>
            <a:xfrm>
              <a:off x="1744021" y="275096"/>
              <a:ext cx="10021259" cy="646331"/>
            </a:xfrm>
            <a:prstGeom prst="rect">
              <a:avLst/>
            </a:prstGeom>
            <a:noFill/>
          </p:spPr>
          <p:txBody>
            <a:bodyPr wrap="square" rtlCol="0">
              <a:spAutoFit/>
            </a:bodyPr>
            <a:lstStyle/>
            <a:p>
              <a:pPr lvl="0"/>
              <a:endParaRPr lang="en-US" sz="3600" dirty="0">
                <a:solidFill>
                  <a:prstClr val="black">
                    <a:lumMod val="65000"/>
                    <a:lumOff val="35000"/>
                  </a:prstClr>
                </a:solidFill>
                <a:latin typeface="Franklin Gothic Demi Cond" panose="020B0706030402020204" pitchFamily="34" charset="0"/>
              </a:endParaRPr>
            </a:p>
          </p:txBody>
        </p:sp>
        <p:grpSp>
          <p:nvGrpSpPr>
            <p:cNvPr id="10" name="Group 9">
              <a:extLst>
                <a:ext uri="{FF2B5EF4-FFF2-40B4-BE49-F238E27FC236}">
                  <a16:creationId xmlns="" xmlns:a16="http://schemas.microsoft.com/office/drawing/2014/main" id="{665E7378-F598-4464-933D-984A21C3BF98}"/>
                </a:ext>
              </a:extLst>
            </p:cNvPr>
            <p:cNvGrpSpPr/>
            <p:nvPr/>
          </p:nvGrpSpPr>
          <p:grpSpPr>
            <a:xfrm rot="16200000">
              <a:off x="2489295" y="298371"/>
              <a:ext cx="67588" cy="1352822"/>
              <a:chOff x="1095347" y="0"/>
              <a:chExt cx="240594" cy="6850733"/>
            </a:xfrm>
          </p:grpSpPr>
          <p:sp>
            <p:nvSpPr>
              <p:cNvPr id="11" name="Rectangle 10">
                <a:extLst>
                  <a:ext uri="{FF2B5EF4-FFF2-40B4-BE49-F238E27FC236}">
                    <a16:creationId xmlns="" xmlns:a16="http://schemas.microsoft.com/office/drawing/2014/main" id="{44C3AB74-5084-45D8-B37B-5BC28939817A}"/>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12" name="Rectangle 11">
                <a:extLst>
                  <a:ext uri="{FF2B5EF4-FFF2-40B4-BE49-F238E27FC236}">
                    <a16:creationId xmlns="" xmlns:a16="http://schemas.microsoft.com/office/drawing/2014/main" id="{C6798A94-CC5B-4C84-9C76-7FE2E7A3E1FF}"/>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13" name="Rectangle 12">
                <a:extLst>
                  <a:ext uri="{FF2B5EF4-FFF2-40B4-BE49-F238E27FC236}">
                    <a16:creationId xmlns="" xmlns:a16="http://schemas.microsoft.com/office/drawing/2014/main" id="{D576BC2D-8562-4228-8141-25B528C1B261}"/>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grpSp>
        <p:nvGrpSpPr>
          <p:cNvPr id="14" name="Group 13">
            <a:extLst>
              <a:ext uri="{FF2B5EF4-FFF2-40B4-BE49-F238E27FC236}">
                <a16:creationId xmlns="" xmlns:a16="http://schemas.microsoft.com/office/drawing/2014/main" id="{B3BC26C6-BDF0-4281-93D7-0585FDED1312}"/>
              </a:ext>
            </a:extLst>
          </p:cNvPr>
          <p:cNvGrpSpPr/>
          <p:nvPr/>
        </p:nvGrpSpPr>
        <p:grpSpPr>
          <a:xfrm>
            <a:off x="1896421" y="233513"/>
            <a:ext cx="10021259" cy="733480"/>
            <a:chOff x="1744021" y="275096"/>
            <a:chExt cx="10021259" cy="733480"/>
          </a:xfrm>
        </p:grpSpPr>
        <p:sp>
          <p:nvSpPr>
            <p:cNvPr id="15" name="TextBox 14">
              <a:extLst>
                <a:ext uri="{FF2B5EF4-FFF2-40B4-BE49-F238E27FC236}">
                  <a16:creationId xmlns="" xmlns:a16="http://schemas.microsoft.com/office/drawing/2014/main" id="{D3067C63-00FF-497B-8655-67D50B758918}"/>
                </a:ext>
              </a:extLst>
            </p:cNvPr>
            <p:cNvSpPr txBox="1"/>
            <p:nvPr/>
          </p:nvSpPr>
          <p:spPr>
            <a:xfrm>
              <a:off x="1744021" y="275096"/>
              <a:ext cx="10021259" cy="646331"/>
            </a:xfrm>
            <a:prstGeom prst="rect">
              <a:avLst/>
            </a:prstGeom>
            <a:noFill/>
          </p:spPr>
          <p:txBody>
            <a:bodyPr wrap="square" rtlCol="0">
              <a:spAutoFit/>
            </a:bodyPr>
            <a:lstStyle/>
            <a:p>
              <a:r>
                <a:rPr lang="en-US" sz="3600" dirty="0">
                  <a:solidFill>
                    <a:prstClr val="black">
                      <a:lumMod val="65000"/>
                      <a:lumOff val="35000"/>
                    </a:prstClr>
                  </a:solidFill>
                  <a:latin typeface="Franklin Gothic Demi Cond" panose="020B0706030402020204" pitchFamily="34" charset="0"/>
                  <a:cs typeface="Franklin Gothic Book"/>
                </a:rPr>
                <a:t>Compensation Packages for Other C-Suite Professionals</a:t>
              </a:r>
            </a:p>
          </p:txBody>
        </p:sp>
        <p:grpSp>
          <p:nvGrpSpPr>
            <p:cNvPr id="16" name="Group 15">
              <a:extLst>
                <a:ext uri="{FF2B5EF4-FFF2-40B4-BE49-F238E27FC236}">
                  <a16:creationId xmlns="" xmlns:a16="http://schemas.microsoft.com/office/drawing/2014/main" id="{665E7378-F598-4464-933D-984A21C3BF98}"/>
                </a:ext>
              </a:extLst>
            </p:cNvPr>
            <p:cNvGrpSpPr/>
            <p:nvPr/>
          </p:nvGrpSpPr>
          <p:grpSpPr>
            <a:xfrm rot="16200000">
              <a:off x="2489295" y="298371"/>
              <a:ext cx="67588" cy="1352822"/>
              <a:chOff x="1095347" y="0"/>
              <a:chExt cx="240594" cy="6850733"/>
            </a:xfrm>
          </p:grpSpPr>
          <p:sp>
            <p:nvSpPr>
              <p:cNvPr id="17" name="Rectangle 16">
                <a:extLst>
                  <a:ext uri="{FF2B5EF4-FFF2-40B4-BE49-F238E27FC236}">
                    <a16:creationId xmlns="" xmlns:a16="http://schemas.microsoft.com/office/drawing/2014/main" id="{44C3AB74-5084-45D8-B37B-5BC28939817A}"/>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3000" dirty="0">
                  <a:latin typeface="Franklin Gothic Book"/>
                  <a:cs typeface="Franklin Gothic Book"/>
                </a:endParaRPr>
              </a:p>
            </p:txBody>
          </p:sp>
          <p:sp>
            <p:nvSpPr>
              <p:cNvPr id="19" name="Rectangle 18">
                <a:extLst>
                  <a:ext uri="{FF2B5EF4-FFF2-40B4-BE49-F238E27FC236}">
                    <a16:creationId xmlns="" xmlns:a16="http://schemas.microsoft.com/office/drawing/2014/main" id="{D576BC2D-8562-4228-8141-25B528C1B261}"/>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3000" dirty="0">
                  <a:latin typeface="Franklin Gothic Book"/>
                  <a:cs typeface="Franklin Gothic Book"/>
                </a:endParaRPr>
              </a:p>
            </p:txBody>
          </p:sp>
        </p:grpSp>
      </p:grpSp>
    </p:spTree>
    <p:extLst>
      <p:ext uri="{BB962C8B-B14F-4D97-AF65-F5344CB8AC3E}">
        <p14:creationId xmlns:p14="http://schemas.microsoft.com/office/powerpoint/2010/main" val="2509966275"/>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r="54929"/>
          <a:stretch/>
        </p:blipFill>
        <p:spPr bwMode="auto">
          <a:xfrm>
            <a:off x="28671" y="50063"/>
            <a:ext cx="1403820" cy="981075"/>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 name="Table 1">
            <a:extLst>
              <a:ext uri="{FF2B5EF4-FFF2-40B4-BE49-F238E27FC236}">
                <a16:creationId xmlns="" xmlns:a16="http://schemas.microsoft.com/office/drawing/2014/main" id="{15EDB6AF-8D22-45BC-91E0-DAA3C5DD08BA}"/>
              </a:ext>
            </a:extLst>
          </p:cNvPr>
          <p:cNvGraphicFramePr>
            <a:graphicFrameLocks noGrp="1"/>
          </p:cNvGraphicFramePr>
          <p:nvPr>
            <p:extLst>
              <p:ext uri="{D42A27DB-BD31-4B8C-83A1-F6EECF244321}">
                <p14:modId xmlns:p14="http://schemas.microsoft.com/office/powerpoint/2010/main" val="3482635746"/>
              </p:ext>
            </p:extLst>
          </p:nvPr>
        </p:nvGraphicFramePr>
        <p:xfrm>
          <a:off x="1627153" y="1119883"/>
          <a:ext cx="9491421" cy="5050461"/>
        </p:xfrm>
        <a:graphic>
          <a:graphicData uri="http://schemas.openxmlformats.org/drawingml/2006/table">
            <a:tbl>
              <a:tblPr firstRow="1" bandRow="1">
                <a:tableStyleId>{5C22544A-7EE6-4342-B048-85BDC9FD1C3A}</a:tableStyleId>
              </a:tblPr>
              <a:tblGrid>
                <a:gridCol w="2924299">
                  <a:extLst>
                    <a:ext uri="{9D8B030D-6E8A-4147-A177-3AD203B41FA5}">
                      <a16:colId xmlns="" xmlns:a16="http://schemas.microsoft.com/office/drawing/2014/main" val="2589352671"/>
                    </a:ext>
                  </a:extLst>
                </a:gridCol>
                <a:gridCol w="2169928">
                  <a:extLst>
                    <a:ext uri="{9D8B030D-6E8A-4147-A177-3AD203B41FA5}">
                      <a16:colId xmlns="" xmlns:a16="http://schemas.microsoft.com/office/drawing/2014/main" val="20001"/>
                    </a:ext>
                  </a:extLst>
                </a:gridCol>
                <a:gridCol w="2198597">
                  <a:extLst>
                    <a:ext uri="{9D8B030D-6E8A-4147-A177-3AD203B41FA5}">
                      <a16:colId xmlns="" xmlns:a16="http://schemas.microsoft.com/office/drawing/2014/main" val="20002"/>
                    </a:ext>
                  </a:extLst>
                </a:gridCol>
                <a:gridCol w="2198597">
                  <a:extLst>
                    <a:ext uri="{9D8B030D-6E8A-4147-A177-3AD203B41FA5}">
                      <a16:colId xmlns="" xmlns:a16="http://schemas.microsoft.com/office/drawing/2014/main" val="20003"/>
                    </a:ext>
                  </a:extLst>
                </a:gridCol>
              </a:tblGrid>
              <a:tr h="760288">
                <a:tc>
                  <a:txBody>
                    <a:bodyPr/>
                    <a:lstStyle/>
                    <a:p>
                      <a:r>
                        <a:rPr lang="en-US" sz="2000" b="0" dirty="0">
                          <a:solidFill>
                            <a:schemeClr val="bg1"/>
                          </a:solidFill>
                          <a:latin typeface="Franklin Gothic Medium Cond" panose="020B0606030402020204" pitchFamily="34" charset="0"/>
                        </a:rPr>
                        <a:t>Benefit Types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tc>
                  <a:txBody>
                    <a:bodyPr/>
                    <a:lstStyle/>
                    <a:p>
                      <a:pPr algn="ctr" fontAlgn="b"/>
                      <a:r>
                        <a:rPr lang="en-US" sz="2000" b="1" i="0" u="none" strike="noStrike" dirty="0">
                          <a:solidFill>
                            <a:schemeClr val="bg1"/>
                          </a:solidFill>
                          <a:effectLst/>
                          <a:latin typeface="Franklin Gothic Medium Cond" panose="020B0606030402020204" pitchFamily="34" charset="0"/>
                          <a:cs typeface="Franklin Gothic Book"/>
                        </a:rPr>
                        <a:t>Not Offered</a:t>
                      </a:r>
                    </a:p>
                    <a:p>
                      <a:pPr algn="ctr" fontAlgn="b"/>
                      <a:r>
                        <a:rPr lang="en-US" sz="2000" b="1" i="0" u="none" strike="noStrike" dirty="0">
                          <a:solidFill>
                            <a:schemeClr val="bg1"/>
                          </a:solidFill>
                          <a:effectLst/>
                          <a:latin typeface="Franklin Gothic Medium Cond" panose="020B0606030402020204" pitchFamily="34" charset="0"/>
                          <a:cs typeface="Franklin Gothic Book"/>
                        </a:rPr>
                        <a:t>%</a:t>
                      </a: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tc>
                  <a:txBody>
                    <a:bodyPr/>
                    <a:lstStyle/>
                    <a:p>
                      <a:pPr algn="ctr" fontAlgn="b"/>
                      <a:r>
                        <a:rPr lang="en-US" sz="2000" b="1" i="0" u="none" strike="noStrike" dirty="0">
                          <a:solidFill>
                            <a:schemeClr val="bg1"/>
                          </a:solidFill>
                          <a:effectLst/>
                          <a:latin typeface="Franklin Gothic Medium Cond" panose="020B0606030402020204" pitchFamily="34" charset="0"/>
                          <a:cs typeface="Franklin Gothic Book"/>
                        </a:rPr>
                        <a:t>Offered: Fully Paid</a:t>
                      </a:r>
                    </a:p>
                    <a:p>
                      <a:pPr algn="ctr" fontAlgn="b"/>
                      <a:r>
                        <a:rPr lang="en-US" sz="2000" b="1" i="0" u="none" strike="noStrike" dirty="0">
                          <a:solidFill>
                            <a:schemeClr val="bg1"/>
                          </a:solidFill>
                          <a:effectLst/>
                          <a:latin typeface="Franklin Gothic Medium Cond" panose="020B0606030402020204" pitchFamily="34" charset="0"/>
                          <a:cs typeface="Franklin Gothic Book"/>
                        </a:rPr>
                        <a:t>%</a:t>
                      </a: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tc>
                  <a:txBody>
                    <a:bodyPr/>
                    <a:lstStyle/>
                    <a:p>
                      <a:pPr algn="ctr" fontAlgn="b"/>
                      <a:r>
                        <a:rPr lang="en-US" sz="2000" b="1" i="0" u="none" strike="noStrike" dirty="0">
                          <a:solidFill>
                            <a:schemeClr val="bg1"/>
                          </a:solidFill>
                          <a:effectLst/>
                          <a:latin typeface="Franklin Gothic Medium Cond" panose="020B0606030402020204" pitchFamily="34" charset="0"/>
                          <a:cs typeface="Franklin Gothic Book"/>
                        </a:rPr>
                        <a:t>Offered: Partially Paid</a:t>
                      </a:r>
                    </a:p>
                    <a:p>
                      <a:pPr algn="ctr" fontAlgn="b"/>
                      <a:r>
                        <a:rPr lang="en-US" sz="2000" b="1" i="0" u="none" strike="noStrike" dirty="0">
                          <a:solidFill>
                            <a:schemeClr val="bg1"/>
                          </a:solidFill>
                          <a:effectLst/>
                          <a:latin typeface="Franklin Gothic Medium Cond" panose="020B0606030402020204" pitchFamily="34" charset="0"/>
                          <a:cs typeface="Franklin Gothic Book"/>
                        </a:rPr>
                        <a:t>%</a:t>
                      </a: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extLst>
                  <a:ext uri="{0D108BD9-81ED-4DB2-BD59-A6C34878D82A}">
                    <a16:rowId xmlns="" xmlns:a16="http://schemas.microsoft.com/office/drawing/2014/main" val="2947369491"/>
                  </a:ext>
                </a:extLst>
              </a:tr>
              <a:tr h="687846">
                <a:tc>
                  <a:txBody>
                    <a:bodyPr/>
                    <a:lstStyle/>
                    <a:p>
                      <a:pPr algn="l" fontAlgn="b"/>
                      <a:r>
                        <a:rPr lang="en-US" sz="2000" b="0" i="0" u="none" strike="noStrike" dirty="0">
                          <a:solidFill>
                            <a:srgbClr val="000000"/>
                          </a:solidFill>
                          <a:effectLst/>
                          <a:latin typeface="Franklin Gothic Medium Cond" panose="020B0606030402020204" pitchFamily="34" charset="0"/>
                          <a:cs typeface="Franklin Gothic Book"/>
                        </a:rPr>
                        <a:t>Pension Plan - OTHER THAN  401k/403b (</a:t>
                      </a:r>
                      <a:r>
                        <a:rPr lang="en-US" sz="2000" b="0" i="0" u="none" strike="noStrike" dirty="0" smtClean="0">
                          <a:solidFill>
                            <a:srgbClr val="000000"/>
                          </a:solidFill>
                          <a:effectLst/>
                          <a:latin typeface="Franklin Gothic Medium Cond" panose="020B0606030402020204" pitchFamily="34" charset="0"/>
                          <a:cs typeface="Franklin Gothic Book"/>
                        </a:rPr>
                        <a:t>N=83)</a:t>
                      </a:r>
                      <a:endParaRPr lang="en-US"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64%</a:t>
                      </a:r>
                      <a:endParaRPr lang="en-US"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11%</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smtClean="0">
                          <a:solidFill>
                            <a:srgbClr val="000000"/>
                          </a:solidFill>
                          <a:effectLst/>
                          <a:latin typeface="Franklin Gothic Medium Cond" panose="020B0606030402020204" pitchFamily="34" charset="0"/>
                          <a:cs typeface="Franklin Gothic Book"/>
                        </a:rPr>
                        <a:t>25%</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309604372"/>
                  </a:ext>
                </a:extLst>
              </a:tr>
              <a:tr h="503956">
                <a:tc>
                  <a:txBody>
                    <a:bodyPr/>
                    <a:lstStyle/>
                    <a:p>
                      <a:pPr algn="l" fontAlgn="b"/>
                      <a:r>
                        <a:rPr lang="en-US" sz="2000" b="0" i="0" u="none" strike="noStrike" dirty="0">
                          <a:solidFill>
                            <a:srgbClr val="000000"/>
                          </a:solidFill>
                          <a:effectLst/>
                          <a:latin typeface="Franklin Gothic Medium Cond" panose="020B0606030402020204" pitchFamily="34" charset="0"/>
                          <a:cs typeface="Franklin Gothic Book"/>
                        </a:rPr>
                        <a:t>Medical Insurance (</a:t>
                      </a:r>
                      <a:r>
                        <a:rPr lang="en-US" sz="2000" b="0" i="0" u="none" strike="noStrike" dirty="0" smtClean="0">
                          <a:solidFill>
                            <a:srgbClr val="000000"/>
                          </a:solidFill>
                          <a:effectLst/>
                          <a:latin typeface="Franklin Gothic Medium Cond" panose="020B0606030402020204" pitchFamily="34" charset="0"/>
                          <a:cs typeface="Franklin Gothic Book"/>
                        </a:rPr>
                        <a:t>N=89)</a:t>
                      </a:r>
                      <a:endParaRPr lang="en-US"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10%</a:t>
                      </a:r>
                      <a:endParaRPr lang="en-US"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12%</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78%</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2770852620"/>
                  </a:ext>
                </a:extLst>
              </a:tr>
              <a:tr h="493160">
                <a:tc>
                  <a:txBody>
                    <a:bodyPr/>
                    <a:lstStyle/>
                    <a:p>
                      <a:pPr algn="l" fontAlgn="b"/>
                      <a:r>
                        <a:rPr lang="en-US" sz="2000" b="0" i="0" u="none" strike="noStrike" dirty="0">
                          <a:solidFill>
                            <a:srgbClr val="000000"/>
                          </a:solidFill>
                          <a:effectLst/>
                          <a:latin typeface="Franklin Gothic Medium Cond" panose="020B0606030402020204" pitchFamily="34" charset="0"/>
                          <a:cs typeface="Franklin Gothic Book"/>
                        </a:rPr>
                        <a:t>Dependent Medical Insurance (</a:t>
                      </a:r>
                      <a:r>
                        <a:rPr lang="en-US" sz="2000" b="0" i="0" u="none" strike="noStrike" dirty="0" smtClean="0">
                          <a:solidFill>
                            <a:srgbClr val="000000"/>
                          </a:solidFill>
                          <a:effectLst/>
                          <a:latin typeface="Franklin Gothic Medium Cond" panose="020B0606030402020204" pitchFamily="34" charset="0"/>
                          <a:cs typeface="Franklin Gothic Book"/>
                        </a:rPr>
                        <a:t>N=82)</a:t>
                      </a:r>
                      <a:endParaRPr lang="en-US"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32%</a:t>
                      </a:r>
                      <a:endParaRPr lang="en-US"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4%</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64%</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3"/>
                  </a:ext>
                </a:extLst>
              </a:tr>
              <a:tr h="482885">
                <a:tc>
                  <a:txBody>
                    <a:bodyPr/>
                    <a:lstStyle/>
                    <a:p>
                      <a:pPr algn="l" fontAlgn="b"/>
                      <a:r>
                        <a:rPr lang="en-US" sz="2000" b="0" i="0" u="none" strike="noStrike" dirty="0">
                          <a:solidFill>
                            <a:srgbClr val="000000"/>
                          </a:solidFill>
                          <a:effectLst/>
                          <a:latin typeface="Franklin Gothic Medium Cond" panose="020B0606030402020204" pitchFamily="34" charset="0"/>
                          <a:cs typeface="Franklin Gothic Book"/>
                        </a:rPr>
                        <a:t>Dental Insurance (</a:t>
                      </a:r>
                      <a:r>
                        <a:rPr lang="en-US" sz="2000" b="0" i="0" u="none" strike="noStrike" dirty="0" smtClean="0">
                          <a:solidFill>
                            <a:srgbClr val="000000"/>
                          </a:solidFill>
                          <a:effectLst/>
                          <a:latin typeface="Franklin Gothic Medium Cond" panose="020B0606030402020204" pitchFamily="34" charset="0"/>
                          <a:cs typeface="Franklin Gothic Book"/>
                        </a:rPr>
                        <a:t>N=82)</a:t>
                      </a:r>
                      <a:endParaRPr lang="en-US"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23%</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15%</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62%</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4"/>
                  </a:ext>
                </a:extLst>
              </a:tr>
              <a:tr h="503434">
                <a:tc>
                  <a:txBody>
                    <a:bodyPr/>
                    <a:lstStyle/>
                    <a:p>
                      <a:pPr algn="l" fontAlgn="b"/>
                      <a:r>
                        <a:rPr lang="en-US" sz="2000" b="0" i="0" u="none" strike="noStrike" dirty="0">
                          <a:solidFill>
                            <a:srgbClr val="000000"/>
                          </a:solidFill>
                          <a:effectLst/>
                          <a:latin typeface="Franklin Gothic Medium Cond" panose="020B0606030402020204" pitchFamily="34" charset="0"/>
                          <a:cs typeface="Franklin Gothic Book"/>
                        </a:rPr>
                        <a:t>Life Insurance (</a:t>
                      </a:r>
                      <a:r>
                        <a:rPr lang="en-US" sz="2000" b="0" i="0" u="none" strike="noStrike" dirty="0" smtClean="0">
                          <a:solidFill>
                            <a:srgbClr val="000000"/>
                          </a:solidFill>
                          <a:effectLst/>
                          <a:latin typeface="Franklin Gothic Medium Cond" panose="020B0606030402020204" pitchFamily="34" charset="0"/>
                          <a:cs typeface="Franklin Gothic Book"/>
                        </a:rPr>
                        <a:t>N=86)</a:t>
                      </a:r>
                      <a:endParaRPr lang="en-US"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19%</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57%</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24%</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5"/>
                  </a:ext>
                </a:extLst>
              </a:tr>
              <a:tr h="523982">
                <a:tc>
                  <a:txBody>
                    <a:bodyPr/>
                    <a:lstStyle/>
                    <a:p>
                      <a:pPr algn="l" fontAlgn="b"/>
                      <a:r>
                        <a:rPr lang="en-US" sz="2000" b="0" i="0" u="none" strike="noStrike" dirty="0">
                          <a:solidFill>
                            <a:srgbClr val="000000"/>
                          </a:solidFill>
                          <a:effectLst/>
                          <a:latin typeface="Franklin Gothic Medium Cond" panose="020B0606030402020204" pitchFamily="34" charset="0"/>
                          <a:cs typeface="Franklin Gothic Book"/>
                        </a:rPr>
                        <a:t>Vision Insurance (</a:t>
                      </a:r>
                      <a:r>
                        <a:rPr lang="en-US" sz="2000" b="0" i="0" u="none" strike="noStrike" dirty="0" smtClean="0">
                          <a:solidFill>
                            <a:srgbClr val="000000"/>
                          </a:solidFill>
                          <a:effectLst/>
                          <a:latin typeface="Franklin Gothic Medium Cond" panose="020B0606030402020204" pitchFamily="34" charset="0"/>
                          <a:cs typeface="Franklin Gothic Book"/>
                        </a:rPr>
                        <a:t>N=78)</a:t>
                      </a:r>
                      <a:endParaRPr lang="en-US"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32%</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10%</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58</a:t>
                      </a:r>
                      <a:r>
                        <a:rPr lang="en-US" sz="2000" b="0" i="0" u="none" strike="noStrike" dirty="0">
                          <a:solidFill>
                            <a:srgbClr val="000000"/>
                          </a:solidFill>
                          <a:effectLst/>
                          <a:latin typeface="Franklin Gothic Medium Cond" panose="020B0606030402020204" pitchFamily="34" charset="0"/>
                          <a:cs typeface="Franklin Gothic Book"/>
                        </a:rPr>
                        <a:t>%</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6"/>
                  </a:ext>
                </a:extLst>
              </a:tr>
              <a:tr h="482885">
                <a:tc>
                  <a:txBody>
                    <a:bodyPr/>
                    <a:lstStyle/>
                    <a:p>
                      <a:pPr algn="l" fontAlgn="b"/>
                      <a:r>
                        <a:rPr lang="en-US" sz="2000" b="0" i="0" u="none" strike="noStrike" dirty="0">
                          <a:solidFill>
                            <a:srgbClr val="000000"/>
                          </a:solidFill>
                          <a:effectLst/>
                          <a:latin typeface="Franklin Gothic Medium Cond" panose="020B0606030402020204" pitchFamily="34" charset="0"/>
                          <a:cs typeface="Franklin Gothic Book"/>
                        </a:rPr>
                        <a:t>Short Term Disability (</a:t>
                      </a:r>
                      <a:r>
                        <a:rPr lang="en-US" sz="2000" b="0" i="0" u="none" strike="noStrike" dirty="0" smtClean="0">
                          <a:solidFill>
                            <a:srgbClr val="000000"/>
                          </a:solidFill>
                          <a:effectLst/>
                          <a:latin typeface="Franklin Gothic Medium Cond" panose="020B0606030402020204" pitchFamily="34" charset="0"/>
                          <a:cs typeface="Franklin Gothic Book"/>
                        </a:rPr>
                        <a:t>N=82)</a:t>
                      </a:r>
                      <a:endParaRPr lang="en-US"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a:solidFill>
                            <a:srgbClr val="000000"/>
                          </a:solidFill>
                          <a:effectLst/>
                          <a:latin typeface="Franklin Gothic Medium Cond" panose="020B0606030402020204" pitchFamily="34" charset="0"/>
                          <a:cs typeface="Franklin Gothic Book"/>
                        </a:rPr>
                        <a:t>48%</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28%</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24%</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3375991329"/>
                  </a:ext>
                </a:extLst>
              </a:tr>
              <a:tr h="482885">
                <a:tc>
                  <a:txBody>
                    <a:bodyPr/>
                    <a:lstStyle/>
                    <a:p>
                      <a:pPr algn="l" fontAlgn="b"/>
                      <a:r>
                        <a:rPr lang="en-US" sz="2000" b="0" i="0" u="none" strike="noStrike" dirty="0">
                          <a:solidFill>
                            <a:srgbClr val="000000"/>
                          </a:solidFill>
                          <a:effectLst/>
                          <a:latin typeface="Franklin Gothic Medium Cond" panose="020B0606030402020204" pitchFamily="34" charset="0"/>
                          <a:cs typeface="Franklin Gothic Book"/>
                        </a:rPr>
                        <a:t>Long Term Disability (</a:t>
                      </a:r>
                      <a:r>
                        <a:rPr lang="en-US" sz="2000" b="0" i="0" u="none" strike="noStrike" dirty="0" smtClean="0">
                          <a:solidFill>
                            <a:srgbClr val="000000"/>
                          </a:solidFill>
                          <a:effectLst/>
                          <a:latin typeface="Franklin Gothic Medium Cond" panose="020B0606030402020204" pitchFamily="34" charset="0"/>
                          <a:cs typeface="Franklin Gothic Book"/>
                        </a:rPr>
                        <a:t>N=82)</a:t>
                      </a:r>
                      <a:endParaRPr lang="en-US"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29%</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51%</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2000" b="0" i="0" u="none" strike="noStrike" dirty="0" smtClean="0">
                          <a:solidFill>
                            <a:srgbClr val="000000"/>
                          </a:solidFill>
                          <a:effectLst/>
                          <a:latin typeface="Franklin Gothic Medium Cond" panose="020B0606030402020204" pitchFamily="34" charset="0"/>
                          <a:cs typeface="Franklin Gothic Book"/>
                        </a:rPr>
                        <a:t>20%</a:t>
                      </a:r>
                      <a:endParaRPr lang="mr-IN" sz="20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8"/>
                  </a:ext>
                </a:extLst>
              </a:tr>
            </a:tbl>
          </a:graphicData>
        </a:graphic>
      </p:graphicFrame>
      <p:grpSp>
        <p:nvGrpSpPr>
          <p:cNvPr id="8" name="Group 7">
            <a:extLst>
              <a:ext uri="{FF2B5EF4-FFF2-40B4-BE49-F238E27FC236}">
                <a16:creationId xmlns="" xmlns:a16="http://schemas.microsoft.com/office/drawing/2014/main" id="{B3BC26C6-BDF0-4281-93D7-0585FDED1312}"/>
              </a:ext>
            </a:extLst>
          </p:cNvPr>
          <p:cNvGrpSpPr/>
          <p:nvPr/>
        </p:nvGrpSpPr>
        <p:grpSpPr>
          <a:xfrm>
            <a:off x="1744021" y="231521"/>
            <a:ext cx="10021259" cy="733480"/>
            <a:chOff x="1744021" y="275096"/>
            <a:chExt cx="10021259" cy="733480"/>
          </a:xfrm>
        </p:grpSpPr>
        <p:sp>
          <p:nvSpPr>
            <p:cNvPr id="9" name="TextBox 8">
              <a:extLst>
                <a:ext uri="{FF2B5EF4-FFF2-40B4-BE49-F238E27FC236}">
                  <a16:creationId xmlns="" xmlns:a16="http://schemas.microsoft.com/office/drawing/2014/main" id="{D3067C63-00FF-497B-8655-67D50B758918}"/>
                </a:ext>
              </a:extLst>
            </p:cNvPr>
            <p:cNvSpPr txBox="1"/>
            <p:nvPr/>
          </p:nvSpPr>
          <p:spPr>
            <a:xfrm>
              <a:off x="1744021" y="275096"/>
              <a:ext cx="10021259" cy="646331"/>
            </a:xfrm>
            <a:prstGeom prst="rect">
              <a:avLst/>
            </a:prstGeom>
            <a:noFill/>
          </p:spPr>
          <p:txBody>
            <a:bodyPr wrap="square" rtlCol="0">
              <a:spAutoFit/>
            </a:bodyPr>
            <a:lstStyle/>
            <a:p>
              <a:pPr lvl="0"/>
              <a:endParaRPr lang="en-US" sz="3600" dirty="0">
                <a:solidFill>
                  <a:prstClr val="black">
                    <a:lumMod val="65000"/>
                    <a:lumOff val="35000"/>
                  </a:prstClr>
                </a:solidFill>
                <a:latin typeface="Franklin Gothic Demi Cond" panose="020B0706030402020204" pitchFamily="34" charset="0"/>
              </a:endParaRPr>
            </a:p>
          </p:txBody>
        </p:sp>
        <p:grpSp>
          <p:nvGrpSpPr>
            <p:cNvPr id="10" name="Group 9">
              <a:extLst>
                <a:ext uri="{FF2B5EF4-FFF2-40B4-BE49-F238E27FC236}">
                  <a16:creationId xmlns="" xmlns:a16="http://schemas.microsoft.com/office/drawing/2014/main" id="{665E7378-F598-4464-933D-984A21C3BF98}"/>
                </a:ext>
              </a:extLst>
            </p:cNvPr>
            <p:cNvGrpSpPr/>
            <p:nvPr/>
          </p:nvGrpSpPr>
          <p:grpSpPr>
            <a:xfrm rot="16200000">
              <a:off x="2489295" y="298371"/>
              <a:ext cx="67588" cy="1352822"/>
              <a:chOff x="1095347" y="0"/>
              <a:chExt cx="240594" cy="6850733"/>
            </a:xfrm>
          </p:grpSpPr>
          <p:sp>
            <p:nvSpPr>
              <p:cNvPr id="11" name="Rectangle 10">
                <a:extLst>
                  <a:ext uri="{FF2B5EF4-FFF2-40B4-BE49-F238E27FC236}">
                    <a16:creationId xmlns="" xmlns:a16="http://schemas.microsoft.com/office/drawing/2014/main" id="{44C3AB74-5084-45D8-B37B-5BC28939817A}"/>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12" name="Rectangle 11">
                <a:extLst>
                  <a:ext uri="{FF2B5EF4-FFF2-40B4-BE49-F238E27FC236}">
                    <a16:creationId xmlns="" xmlns:a16="http://schemas.microsoft.com/office/drawing/2014/main" id="{C6798A94-CC5B-4C84-9C76-7FE2E7A3E1FF}"/>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13" name="Rectangle 12">
                <a:extLst>
                  <a:ext uri="{FF2B5EF4-FFF2-40B4-BE49-F238E27FC236}">
                    <a16:creationId xmlns="" xmlns:a16="http://schemas.microsoft.com/office/drawing/2014/main" id="{D576BC2D-8562-4228-8141-25B528C1B261}"/>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sp>
        <p:nvSpPr>
          <p:cNvPr id="14" name="TextBox 13">
            <a:extLst>
              <a:ext uri="{FF2B5EF4-FFF2-40B4-BE49-F238E27FC236}">
                <a16:creationId xmlns="" xmlns:a16="http://schemas.microsoft.com/office/drawing/2014/main" id="{D3067C63-00FF-497B-8655-67D50B758918}"/>
              </a:ext>
            </a:extLst>
          </p:cNvPr>
          <p:cNvSpPr txBox="1"/>
          <p:nvPr/>
        </p:nvSpPr>
        <p:spPr>
          <a:xfrm>
            <a:off x="1654139" y="250225"/>
            <a:ext cx="10263541" cy="646331"/>
          </a:xfrm>
          <a:prstGeom prst="rect">
            <a:avLst/>
          </a:prstGeom>
          <a:noFill/>
        </p:spPr>
        <p:txBody>
          <a:bodyPr wrap="square" rtlCol="0">
            <a:spAutoFit/>
          </a:bodyPr>
          <a:lstStyle/>
          <a:p>
            <a:r>
              <a:rPr lang="en-US" sz="3600" dirty="0">
                <a:solidFill>
                  <a:schemeClr val="tx1">
                    <a:lumMod val="65000"/>
                    <a:lumOff val="35000"/>
                  </a:schemeClr>
                </a:solidFill>
                <a:latin typeface="Franklin Gothic Medium" panose="020B0603020102020204" pitchFamily="34" charset="0"/>
                <a:cs typeface="Franklin Gothic Book"/>
              </a:rPr>
              <a:t>Benefits Included in Non-CEO Financial Packages </a:t>
            </a:r>
          </a:p>
        </p:txBody>
      </p:sp>
    </p:spTree>
    <p:extLst>
      <p:ext uri="{BB962C8B-B14F-4D97-AF65-F5344CB8AC3E}">
        <p14:creationId xmlns:p14="http://schemas.microsoft.com/office/powerpoint/2010/main" val="117215838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Group 63">
            <a:extLst>
              <a:ext uri="{FF2B5EF4-FFF2-40B4-BE49-F238E27FC236}">
                <a16:creationId xmlns="" xmlns:a16="http://schemas.microsoft.com/office/drawing/2014/main" id="{49020AF6-CF57-423B-8DA4-3BBAA5538FE9}"/>
              </a:ext>
            </a:extLst>
          </p:cNvPr>
          <p:cNvGrpSpPr/>
          <p:nvPr/>
        </p:nvGrpSpPr>
        <p:grpSpPr>
          <a:xfrm>
            <a:off x="1095348" y="0"/>
            <a:ext cx="10001304" cy="6858001"/>
            <a:chOff x="1039564" y="0"/>
            <a:chExt cx="10001304" cy="6858001"/>
          </a:xfrm>
        </p:grpSpPr>
        <p:grpSp>
          <p:nvGrpSpPr>
            <p:cNvPr id="19" name="Group 18">
              <a:extLst>
                <a:ext uri="{FF2B5EF4-FFF2-40B4-BE49-F238E27FC236}">
                  <a16:creationId xmlns="" xmlns:a16="http://schemas.microsoft.com/office/drawing/2014/main" id="{DBB8C1BA-CC96-48CA-ADF6-7C23FF415827}"/>
                </a:ext>
              </a:extLst>
            </p:cNvPr>
            <p:cNvGrpSpPr/>
            <p:nvPr/>
          </p:nvGrpSpPr>
          <p:grpSpPr>
            <a:xfrm rot="5400000">
              <a:off x="-2269139" y="3308703"/>
              <a:ext cx="6858001" cy="240596"/>
              <a:chOff x="0" y="1036120"/>
              <a:chExt cx="11865428" cy="88906"/>
            </a:xfrm>
          </p:grpSpPr>
          <p:sp>
            <p:nvSpPr>
              <p:cNvPr id="20" name="Rectangle 19">
                <a:extLst>
                  <a:ext uri="{FF2B5EF4-FFF2-40B4-BE49-F238E27FC236}">
                    <a16:creationId xmlns="" xmlns:a16="http://schemas.microsoft.com/office/drawing/2014/main" id="{23F9461F-BFE5-4BB2-8A36-61B97FB3703A}"/>
                  </a:ext>
                </a:extLst>
              </p:cNvPr>
              <p:cNvSpPr/>
              <p:nvPr/>
            </p:nvSpPr>
            <p:spPr>
              <a:xfrm>
                <a:off x="0" y="1036121"/>
                <a:ext cx="4023360" cy="88901"/>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1" name="Rectangle 20">
                <a:extLst>
                  <a:ext uri="{FF2B5EF4-FFF2-40B4-BE49-F238E27FC236}">
                    <a16:creationId xmlns="" xmlns:a16="http://schemas.microsoft.com/office/drawing/2014/main" id="{4C1D16DE-24DB-4990-894A-7A3C9B3A63D5}"/>
                  </a:ext>
                </a:extLst>
              </p:cNvPr>
              <p:cNvSpPr/>
              <p:nvPr/>
            </p:nvSpPr>
            <p:spPr>
              <a:xfrm>
                <a:off x="4035933" y="1036120"/>
                <a:ext cx="4023362" cy="88900"/>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2" name="Rectangle 21">
                <a:extLst>
                  <a:ext uri="{FF2B5EF4-FFF2-40B4-BE49-F238E27FC236}">
                    <a16:creationId xmlns="" xmlns:a16="http://schemas.microsoft.com/office/drawing/2014/main" id="{515F25D8-7E43-4F84-A549-70102C7C264B}"/>
                  </a:ext>
                </a:extLst>
              </p:cNvPr>
              <p:cNvSpPr/>
              <p:nvPr/>
            </p:nvSpPr>
            <p:spPr>
              <a:xfrm>
                <a:off x="7842066" y="1036122"/>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48" name="Rectangle 47">
                <a:extLst>
                  <a:ext uri="{FF2B5EF4-FFF2-40B4-BE49-F238E27FC236}">
                    <a16:creationId xmlns="" xmlns:a16="http://schemas.microsoft.com/office/drawing/2014/main" id="{0599B1B4-28F2-44F4-A3F8-2D461CC51E82}"/>
                  </a:ext>
                </a:extLst>
              </p:cNvPr>
              <p:cNvSpPr/>
              <p:nvPr/>
            </p:nvSpPr>
            <p:spPr>
              <a:xfrm>
                <a:off x="3914738" y="1036124"/>
                <a:ext cx="4023362" cy="88899"/>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49" name="Rectangle 48">
                <a:extLst>
                  <a:ext uri="{FF2B5EF4-FFF2-40B4-BE49-F238E27FC236}">
                    <a16:creationId xmlns="" xmlns:a16="http://schemas.microsoft.com/office/drawing/2014/main" id="{A1D9F765-7EF5-4E7E-97D7-B22F16BCB171}"/>
                  </a:ext>
                </a:extLst>
              </p:cNvPr>
              <p:cNvSpPr/>
              <p:nvPr/>
            </p:nvSpPr>
            <p:spPr>
              <a:xfrm>
                <a:off x="7829490" y="1036126"/>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nvGrpSpPr>
            <p:cNvPr id="50" name="Group 49">
              <a:extLst>
                <a:ext uri="{FF2B5EF4-FFF2-40B4-BE49-F238E27FC236}">
                  <a16:creationId xmlns="" xmlns:a16="http://schemas.microsoft.com/office/drawing/2014/main" id="{9ACD9E9A-CE96-4168-AC7E-356711949A2A}"/>
                </a:ext>
              </a:extLst>
            </p:cNvPr>
            <p:cNvGrpSpPr/>
            <p:nvPr/>
          </p:nvGrpSpPr>
          <p:grpSpPr>
            <a:xfrm rot="5400000">
              <a:off x="7491569" y="3308703"/>
              <a:ext cx="6858001" cy="240596"/>
              <a:chOff x="0" y="1036120"/>
              <a:chExt cx="11865428" cy="88906"/>
            </a:xfrm>
          </p:grpSpPr>
          <p:sp>
            <p:nvSpPr>
              <p:cNvPr id="51" name="Rectangle 50">
                <a:extLst>
                  <a:ext uri="{FF2B5EF4-FFF2-40B4-BE49-F238E27FC236}">
                    <a16:creationId xmlns="" xmlns:a16="http://schemas.microsoft.com/office/drawing/2014/main" id="{B7787881-AE15-40C7-BF48-B2AC8F99F6CB}"/>
                  </a:ext>
                </a:extLst>
              </p:cNvPr>
              <p:cNvSpPr/>
              <p:nvPr/>
            </p:nvSpPr>
            <p:spPr>
              <a:xfrm>
                <a:off x="0" y="1036121"/>
                <a:ext cx="4023360" cy="88901"/>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2" name="Rectangle 51">
                <a:extLst>
                  <a:ext uri="{FF2B5EF4-FFF2-40B4-BE49-F238E27FC236}">
                    <a16:creationId xmlns="" xmlns:a16="http://schemas.microsoft.com/office/drawing/2014/main" id="{16529F44-EDD7-43F2-ABB4-51184C213F68}"/>
                  </a:ext>
                </a:extLst>
              </p:cNvPr>
              <p:cNvSpPr/>
              <p:nvPr/>
            </p:nvSpPr>
            <p:spPr>
              <a:xfrm>
                <a:off x="4035933" y="1036120"/>
                <a:ext cx="4023362" cy="88900"/>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3" name="Rectangle 52">
                <a:extLst>
                  <a:ext uri="{FF2B5EF4-FFF2-40B4-BE49-F238E27FC236}">
                    <a16:creationId xmlns="" xmlns:a16="http://schemas.microsoft.com/office/drawing/2014/main" id="{8CA53667-DA96-4416-A8FB-15F1F89C8BCB}"/>
                  </a:ext>
                </a:extLst>
              </p:cNvPr>
              <p:cNvSpPr/>
              <p:nvPr/>
            </p:nvSpPr>
            <p:spPr>
              <a:xfrm>
                <a:off x="7842066" y="1036122"/>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4" name="Rectangle 53">
                <a:extLst>
                  <a:ext uri="{FF2B5EF4-FFF2-40B4-BE49-F238E27FC236}">
                    <a16:creationId xmlns="" xmlns:a16="http://schemas.microsoft.com/office/drawing/2014/main" id="{395CF7EC-F5DF-4017-9633-166192E01E10}"/>
                  </a:ext>
                </a:extLst>
              </p:cNvPr>
              <p:cNvSpPr/>
              <p:nvPr/>
            </p:nvSpPr>
            <p:spPr>
              <a:xfrm>
                <a:off x="3914738" y="1036124"/>
                <a:ext cx="4023362" cy="88899"/>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5" name="Rectangle 54">
                <a:extLst>
                  <a:ext uri="{FF2B5EF4-FFF2-40B4-BE49-F238E27FC236}">
                    <a16:creationId xmlns="" xmlns:a16="http://schemas.microsoft.com/office/drawing/2014/main" id="{A69E3295-DF19-47E8-8BC3-9D18EF213ACC}"/>
                  </a:ext>
                </a:extLst>
              </p:cNvPr>
              <p:cNvSpPr/>
              <p:nvPr/>
            </p:nvSpPr>
            <p:spPr>
              <a:xfrm>
                <a:off x="7829490" y="1036126"/>
                <a:ext cx="4023362" cy="8890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nvGrpSpPr>
            <p:cNvPr id="63" name="Group 62">
              <a:extLst>
                <a:ext uri="{FF2B5EF4-FFF2-40B4-BE49-F238E27FC236}">
                  <a16:creationId xmlns="" xmlns:a16="http://schemas.microsoft.com/office/drawing/2014/main" id="{FE1AB08A-631F-486A-8F3A-4A29FA6001BA}"/>
                </a:ext>
              </a:extLst>
            </p:cNvPr>
            <p:cNvGrpSpPr/>
            <p:nvPr/>
          </p:nvGrpSpPr>
          <p:grpSpPr>
            <a:xfrm>
              <a:off x="1954188" y="24890"/>
              <a:ext cx="8298180" cy="4556819"/>
              <a:chOff x="2009972" y="24890"/>
              <a:chExt cx="8298180" cy="4556819"/>
            </a:xfrm>
          </p:grpSpPr>
          <p:pic>
            <p:nvPicPr>
              <p:cNvPr id="47" name="Picture 422" descr="https://surveymonkey-assets.s3.amazonaws.com/survey/151482812/da8c2a77-c39d-45fd-9226-b58117fc7618.jpg">
                <a:extLst>
                  <a:ext uri="{FF2B5EF4-FFF2-40B4-BE49-F238E27FC236}">
                    <a16:creationId xmlns="" xmlns:a16="http://schemas.microsoft.com/office/drawing/2014/main" id="{2BE63BE4-5F77-4AB5-9BCE-1ABA4BC23901}"/>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5681" r="56492"/>
              <a:stretch/>
            </p:blipFill>
            <p:spPr bwMode="auto">
              <a:xfrm>
                <a:off x="5173980" y="24890"/>
                <a:ext cx="1844040" cy="1495183"/>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 xmlns:a16="http://schemas.microsoft.com/office/drawing/2014/main" id="{B6DD53A9-B5AB-4523-BE94-83B478750D55}"/>
                  </a:ext>
                </a:extLst>
              </p:cNvPr>
              <p:cNvSpPr txBox="1"/>
              <p:nvPr/>
            </p:nvSpPr>
            <p:spPr>
              <a:xfrm>
                <a:off x="2009972" y="2550384"/>
                <a:ext cx="8298180" cy="2031325"/>
              </a:xfrm>
              <a:prstGeom prst="rect">
                <a:avLst/>
              </a:prstGeom>
              <a:noFill/>
            </p:spPr>
            <p:txBody>
              <a:bodyPr wrap="square" rtlCol="0">
                <a:spAutoFit/>
              </a:bodyPr>
              <a:lstStyle/>
              <a:p>
                <a:pPr algn="ctr"/>
                <a:r>
                  <a:rPr lang="en-US" sz="5400" dirty="0">
                    <a:solidFill>
                      <a:srgbClr val="762183"/>
                    </a:solidFill>
                    <a:latin typeface="Franklin Gothic Demi" panose="020B0703020102020204" pitchFamily="34" charset="0"/>
                    <a:ea typeface="+mj-ea"/>
                    <a:cs typeface="+mj-cs"/>
                  </a:rPr>
                  <a:t>Agency-Wide Benefit-Related Information </a:t>
                </a:r>
                <a:endParaRPr lang="en-US" sz="3200" dirty="0">
                  <a:solidFill>
                    <a:srgbClr val="762183"/>
                  </a:solidFill>
                  <a:latin typeface="Franklin Gothic Demi" panose="020B0703020102020204" pitchFamily="34" charset="0"/>
                  <a:ea typeface="+mj-ea"/>
                  <a:cs typeface="+mj-cs"/>
                </a:endParaRPr>
              </a:p>
              <a:p>
                <a:pPr algn="ctr"/>
                <a:endParaRPr lang="en-US" dirty="0"/>
              </a:p>
            </p:txBody>
          </p:sp>
        </p:grpSp>
      </p:grpSp>
    </p:spTree>
    <p:extLst>
      <p:ext uri="{BB962C8B-B14F-4D97-AF65-F5344CB8AC3E}">
        <p14:creationId xmlns:p14="http://schemas.microsoft.com/office/powerpoint/2010/main" val="2840854781"/>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r="54929"/>
          <a:stretch/>
        </p:blipFill>
        <p:spPr bwMode="auto">
          <a:xfrm>
            <a:off x="28671" y="50063"/>
            <a:ext cx="1403820" cy="981075"/>
          </a:xfrm>
          <a:prstGeom prst="rect">
            <a:avLst/>
          </a:prstGeom>
          <a:noFill/>
          <a:extLst>
            <a:ext uri="{909E8E84-426E-40DD-AFC4-6F175D3DCCD1}">
              <a14:hiddenFill xmlns:a14="http://schemas.microsoft.com/office/drawing/2010/main">
                <a:solidFill>
                  <a:srgbClr val="FFFFFF"/>
                </a:solidFill>
              </a14:hiddenFill>
            </a:ext>
          </a:extLst>
        </p:spPr>
      </p:pic>
      <p:grpSp>
        <p:nvGrpSpPr>
          <p:cNvPr id="8" name="Group 7">
            <a:extLst>
              <a:ext uri="{FF2B5EF4-FFF2-40B4-BE49-F238E27FC236}">
                <a16:creationId xmlns="" xmlns:a16="http://schemas.microsoft.com/office/drawing/2014/main" id="{B3BC26C6-BDF0-4281-93D7-0585FDED1312}"/>
              </a:ext>
            </a:extLst>
          </p:cNvPr>
          <p:cNvGrpSpPr/>
          <p:nvPr/>
        </p:nvGrpSpPr>
        <p:grpSpPr>
          <a:xfrm>
            <a:off x="1744021" y="231521"/>
            <a:ext cx="10021259" cy="733480"/>
            <a:chOff x="1744021" y="275096"/>
            <a:chExt cx="10021259" cy="733480"/>
          </a:xfrm>
        </p:grpSpPr>
        <p:sp>
          <p:nvSpPr>
            <p:cNvPr id="9" name="TextBox 8">
              <a:extLst>
                <a:ext uri="{FF2B5EF4-FFF2-40B4-BE49-F238E27FC236}">
                  <a16:creationId xmlns="" xmlns:a16="http://schemas.microsoft.com/office/drawing/2014/main" id="{D3067C63-00FF-497B-8655-67D50B758918}"/>
                </a:ext>
              </a:extLst>
            </p:cNvPr>
            <p:cNvSpPr txBox="1"/>
            <p:nvPr/>
          </p:nvSpPr>
          <p:spPr>
            <a:xfrm>
              <a:off x="1744021" y="275096"/>
              <a:ext cx="10021259" cy="646331"/>
            </a:xfrm>
            <a:prstGeom prst="rect">
              <a:avLst/>
            </a:prstGeom>
            <a:noFill/>
          </p:spPr>
          <p:txBody>
            <a:bodyPr wrap="square" rtlCol="0">
              <a:spAutoFit/>
            </a:bodyPr>
            <a:lstStyle/>
            <a:p>
              <a:pPr lvl="0"/>
              <a:endParaRPr lang="en-US" sz="3600" dirty="0">
                <a:solidFill>
                  <a:prstClr val="black">
                    <a:lumMod val="65000"/>
                    <a:lumOff val="35000"/>
                  </a:prstClr>
                </a:solidFill>
                <a:latin typeface="Franklin Gothic Demi Cond" panose="020B0706030402020204" pitchFamily="34" charset="0"/>
              </a:endParaRPr>
            </a:p>
          </p:txBody>
        </p:sp>
        <p:grpSp>
          <p:nvGrpSpPr>
            <p:cNvPr id="10" name="Group 9">
              <a:extLst>
                <a:ext uri="{FF2B5EF4-FFF2-40B4-BE49-F238E27FC236}">
                  <a16:creationId xmlns="" xmlns:a16="http://schemas.microsoft.com/office/drawing/2014/main" id="{665E7378-F598-4464-933D-984A21C3BF98}"/>
                </a:ext>
              </a:extLst>
            </p:cNvPr>
            <p:cNvGrpSpPr/>
            <p:nvPr/>
          </p:nvGrpSpPr>
          <p:grpSpPr>
            <a:xfrm rot="16200000">
              <a:off x="2489295" y="298371"/>
              <a:ext cx="67588" cy="1352822"/>
              <a:chOff x="1095347" y="0"/>
              <a:chExt cx="240594" cy="6850733"/>
            </a:xfrm>
          </p:grpSpPr>
          <p:sp>
            <p:nvSpPr>
              <p:cNvPr id="11" name="Rectangle 10">
                <a:extLst>
                  <a:ext uri="{FF2B5EF4-FFF2-40B4-BE49-F238E27FC236}">
                    <a16:creationId xmlns="" xmlns:a16="http://schemas.microsoft.com/office/drawing/2014/main" id="{44C3AB74-5084-45D8-B37B-5BC28939817A}"/>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12" name="Rectangle 11">
                <a:extLst>
                  <a:ext uri="{FF2B5EF4-FFF2-40B4-BE49-F238E27FC236}">
                    <a16:creationId xmlns="" xmlns:a16="http://schemas.microsoft.com/office/drawing/2014/main" id="{C6798A94-CC5B-4C84-9C76-7FE2E7A3E1FF}"/>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13" name="Rectangle 12">
                <a:extLst>
                  <a:ext uri="{FF2B5EF4-FFF2-40B4-BE49-F238E27FC236}">
                    <a16:creationId xmlns="" xmlns:a16="http://schemas.microsoft.com/office/drawing/2014/main" id="{D576BC2D-8562-4228-8141-25B528C1B261}"/>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sp>
        <p:nvSpPr>
          <p:cNvPr id="14" name="TextBox 13">
            <a:extLst>
              <a:ext uri="{FF2B5EF4-FFF2-40B4-BE49-F238E27FC236}">
                <a16:creationId xmlns="" xmlns:a16="http://schemas.microsoft.com/office/drawing/2014/main" id="{D3067C63-00FF-497B-8655-67D50B758918}"/>
              </a:ext>
            </a:extLst>
          </p:cNvPr>
          <p:cNvSpPr txBox="1"/>
          <p:nvPr/>
        </p:nvSpPr>
        <p:spPr>
          <a:xfrm>
            <a:off x="1896421" y="233513"/>
            <a:ext cx="10021259" cy="646331"/>
          </a:xfrm>
          <a:prstGeom prst="rect">
            <a:avLst/>
          </a:prstGeom>
          <a:noFill/>
        </p:spPr>
        <p:txBody>
          <a:bodyPr wrap="square" rtlCol="0">
            <a:spAutoFit/>
          </a:bodyPr>
          <a:lstStyle/>
          <a:p>
            <a:r>
              <a:rPr lang="en-US" sz="3600" dirty="0">
                <a:solidFill>
                  <a:schemeClr val="tx1">
                    <a:lumMod val="65000"/>
                    <a:lumOff val="35000"/>
                  </a:schemeClr>
                </a:solidFill>
                <a:latin typeface="Franklin Gothic Demi Cond" panose="020B0706030402020204" pitchFamily="34" charset="0"/>
                <a:cs typeface="Franklin Gothic Book"/>
              </a:rPr>
              <a:t>Agency Size: Full- Time &amp; Part-Time Staff </a:t>
            </a:r>
          </a:p>
        </p:txBody>
      </p:sp>
      <p:sp>
        <p:nvSpPr>
          <p:cNvPr id="15" name="TextBox 14">
            <a:extLst>
              <a:ext uri="{FF2B5EF4-FFF2-40B4-BE49-F238E27FC236}">
                <a16:creationId xmlns="" xmlns:a16="http://schemas.microsoft.com/office/drawing/2014/main" id="{D3067C63-00FF-497B-8655-67D50B758918}"/>
              </a:ext>
            </a:extLst>
          </p:cNvPr>
          <p:cNvSpPr txBox="1"/>
          <p:nvPr/>
        </p:nvSpPr>
        <p:spPr>
          <a:xfrm>
            <a:off x="581140" y="1765874"/>
            <a:ext cx="5236719" cy="553998"/>
          </a:xfrm>
          <a:prstGeom prst="rect">
            <a:avLst/>
          </a:prstGeom>
          <a:noFill/>
        </p:spPr>
        <p:txBody>
          <a:bodyPr wrap="square" rtlCol="0">
            <a:spAutoFit/>
          </a:bodyPr>
          <a:lstStyle/>
          <a:p>
            <a:r>
              <a:rPr lang="en-US" sz="3000" b="1" dirty="0">
                <a:solidFill>
                  <a:srgbClr val="721A80"/>
                </a:solidFill>
                <a:latin typeface="Franklin Gothic Book"/>
                <a:cs typeface="Franklin Gothic Book"/>
              </a:rPr>
              <a:t>Number of Full-Time Staff </a:t>
            </a:r>
          </a:p>
        </p:txBody>
      </p:sp>
      <p:sp>
        <p:nvSpPr>
          <p:cNvPr id="16" name="TextBox 15">
            <a:extLst>
              <a:ext uri="{FF2B5EF4-FFF2-40B4-BE49-F238E27FC236}">
                <a16:creationId xmlns="" xmlns:a16="http://schemas.microsoft.com/office/drawing/2014/main" id="{D3067C63-00FF-497B-8655-67D50B758918}"/>
              </a:ext>
            </a:extLst>
          </p:cNvPr>
          <p:cNvSpPr txBox="1"/>
          <p:nvPr/>
        </p:nvSpPr>
        <p:spPr>
          <a:xfrm>
            <a:off x="6463251" y="1735050"/>
            <a:ext cx="5337380" cy="553998"/>
          </a:xfrm>
          <a:prstGeom prst="rect">
            <a:avLst/>
          </a:prstGeom>
          <a:noFill/>
        </p:spPr>
        <p:txBody>
          <a:bodyPr wrap="square" rtlCol="0">
            <a:spAutoFit/>
          </a:bodyPr>
          <a:lstStyle/>
          <a:p>
            <a:r>
              <a:rPr lang="en-US" sz="3000" b="1" dirty="0">
                <a:solidFill>
                  <a:srgbClr val="721A80"/>
                </a:solidFill>
                <a:latin typeface="Franklin Gothic Book"/>
                <a:cs typeface="Franklin Gothic Book"/>
              </a:rPr>
              <a:t>Number of Part -Time Staff </a:t>
            </a:r>
          </a:p>
        </p:txBody>
      </p:sp>
      <p:graphicFrame>
        <p:nvGraphicFramePr>
          <p:cNvPr id="17" name="Table 16">
            <a:extLst>
              <a:ext uri="{FF2B5EF4-FFF2-40B4-BE49-F238E27FC236}">
                <a16:creationId xmlns="" xmlns:a16="http://schemas.microsoft.com/office/drawing/2014/main" id="{15EDB6AF-8D22-45BC-91E0-DAA3C5DD08BA}"/>
              </a:ext>
            </a:extLst>
          </p:cNvPr>
          <p:cNvGraphicFramePr>
            <a:graphicFrameLocks noGrp="1"/>
          </p:cNvGraphicFramePr>
          <p:nvPr>
            <p:extLst>
              <p:ext uri="{D42A27DB-BD31-4B8C-83A1-F6EECF244321}">
                <p14:modId xmlns:p14="http://schemas.microsoft.com/office/powerpoint/2010/main" val="137554395"/>
              </p:ext>
            </p:extLst>
          </p:nvPr>
        </p:nvGraphicFramePr>
        <p:xfrm>
          <a:off x="568138" y="2434976"/>
          <a:ext cx="4497022" cy="2327814"/>
        </p:xfrm>
        <a:graphic>
          <a:graphicData uri="http://schemas.openxmlformats.org/drawingml/2006/table">
            <a:tbl>
              <a:tblPr firstRow="1" bandRow="1">
                <a:tableStyleId>{5C22544A-7EE6-4342-B048-85BDC9FD1C3A}</a:tableStyleId>
              </a:tblPr>
              <a:tblGrid>
                <a:gridCol w="1938640">
                  <a:extLst>
                    <a:ext uri="{9D8B030D-6E8A-4147-A177-3AD203B41FA5}">
                      <a16:colId xmlns="" xmlns:a16="http://schemas.microsoft.com/office/drawing/2014/main" val="20000"/>
                    </a:ext>
                  </a:extLst>
                </a:gridCol>
                <a:gridCol w="2558382">
                  <a:extLst>
                    <a:ext uri="{9D8B030D-6E8A-4147-A177-3AD203B41FA5}">
                      <a16:colId xmlns="" xmlns:a16="http://schemas.microsoft.com/office/drawing/2014/main" val="2589352671"/>
                    </a:ext>
                  </a:extLst>
                </a:gridCol>
              </a:tblGrid>
              <a:tr h="797226">
                <a:tc>
                  <a:txBody>
                    <a:bodyPr/>
                    <a:lstStyle/>
                    <a:p>
                      <a:pPr algn="l" fontAlgn="b"/>
                      <a:endParaRPr lang="en-US" sz="1800" b="1" i="0" u="none" strike="noStrike" dirty="0">
                        <a:solidFill>
                          <a:srgbClr val="FFFFFF"/>
                        </a:solidFill>
                        <a:effectLst/>
                        <a:latin typeface="Franklin Gothic Medium Cond" panose="020B0606030402020204" pitchFamily="34" charset="0"/>
                        <a:cs typeface="Franklin Gothic Book"/>
                      </a:endParaRP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tc>
                  <a:txBody>
                    <a:bodyPr/>
                    <a:lstStyle/>
                    <a:p>
                      <a:pPr algn="ctr" fontAlgn="b"/>
                      <a:r>
                        <a:rPr lang="en-US" sz="1800" b="1" i="0" u="none" strike="noStrike" dirty="0">
                          <a:solidFill>
                            <a:srgbClr val="FFFFFF"/>
                          </a:solidFill>
                          <a:effectLst/>
                          <a:latin typeface="Franklin Gothic Medium Cond" panose="020B0606030402020204" pitchFamily="34" charset="0"/>
                          <a:cs typeface="Franklin Gothic Book"/>
                        </a:rPr>
                        <a:t>Value</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extLst>
                  <a:ext uri="{0D108BD9-81ED-4DB2-BD59-A6C34878D82A}">
                    <a16:rowId xmlns="" xmlns:a16="http://schemas.microsoft.com/office/drawing/2014/main" val="2947369491"/>
                  </a:ext>
                </a:extLst>
              </a:tr>
              <a:tr h="382647">
                <a:tc>
                  <a:txBody>
                    <a:bodyPr/>
                    <a:lstStyle/>
                    <a:p>
                      <a:pPr algn="l" fontAlgn="b"/>
                      <a:r>
                        <a:rPr lang="en-US" sz="1800" b="0" i="0" u="none" strike="noStrike" dirty="0">
                          <a:solidFill>
                            <a:srgbClr val="000000"/>
                          </a:solidFill>
                          <a:effectLst/>
                          <a:latin typeface="Franklin Gothic Medium Cond" panose="020B0606030402020204" pitchFamily="34" charset="0"/>
                          <a:cs typeface="Franklin Gothic Book"/>
                        </a:rPr>
                        <a:t>Mean</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1800" b="0" i="0" u="none" strike="noStrike" dirty="0">
                          <a:solidFill>
                            <a:srgbClr val="000000"/>
                          </a:solidFill>
                          <a:effectLst/>
                          <a:latin typeface="Franklin Gothic Medium Cond" panose="020B0606030402020204" pitchFamily="34" charset="0"/>
                          <a:cs typeface="Franklin Gothic Book"/>
                        </a:rPr>
                        <a:t>60</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2770852620"/>
                  </a:ext>
                </a:extLst>
              </a:tr>
              <a:tr h="382647">
                <a:tc>
                  <a:txBody>
                    <a:bodyPr/>
                    <a:lstStyle/>
                    <a:p>
                      <a:pPr algn="l" fontAlgn="b"/>
                      <a:r>
                        <a:rPr lang="en-US" sz="1800" b="0" i="0" u="none" strike="noStrike" dirty="0">
                          <a:solidFill>
                            <a:srgbClr val="000000"/>
                          </a:solidFill>
                          <a:effectLst/>
                          <a:latin typeface="Franklin Gothic Medium Cond" panose="020B0606030402020204" pitchFamily="34" charset="0"/>
                          <a:cs typeface="Franklin Gothic Book"/>
                        </a:rPr>
                        <a:t>Median</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1800" b="0" i="0" u="none" strike="noStrike" dirty="0">
                          <a:solidFill>
                            <a:srgbClr val="000000"/>
                          </a:solidFill>
                          <a:effectLst/>
                          <a:latin typeface="Franklin Gothic Medium Cond" panose="020B0606030402020204" pitchFamily="34" charset="0"/>
                          <a:cs typeface="Franklin Gothic Book"/>
                        </a:rPr>
                        <a:t>27</a:t>
                      </a:r>
                      <a:endParaRPr lang="uk-UA" sz="18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2"/>
                  </a:ext>
                </a:extLst>
              </a:tr>
              <a:tr h="382647">
                <a:tc>
                  <a:txBody>
                    <a:bodyPr/>
                    <a:lstStyle/>
                    <a:p>
                      <a:pPr algn="l" fontAlgn="b"/>
                      <a:r>
                        <a:rPr lang="en-US" sz="1800" b="0" i="0" u="none" strike="noStrike" dirty="0">
                          <a:solidFill>
                            <a:srgbClr val="000000"/>
                          </a:solidFill>
                          <a:effectLst/>
                          <a:latin typeface="Franklin Gothic Medium Cond" panose="020B0606030402020204" pitchFamily="34" charset="0"/>
                          <a:cs typeface="Franklin Gothic Book"/>
                        </a:rPr>
                        <a:t>Max</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is-IS" sz="1800" b="0" i="0" u="none" strike="noStrike" dirty="0">
                          <a:solidFill>
                            <a:srgbClr val="000000"/>
                          </a:solidFill>
                          <a:effectLst/>
                          <a:latin typeface="Franklin Gothic Medium Cond" panose="020B0606030402020204" pitchFamily="34" charset="0"/>
                          <a:cs typeface="Franklin Gothic Book"/>
                        </a:rPr>
                        <a:t>475</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3"/>
                  </a:ext>
                </a:extLst>
              </a:tr>
              <a:tr h="382647">
                <a:tc>
                  <a:txBody>
                    <a:bodyPr/>
                    <a:lstStyle/>
                    <a:p>
                      <a:pPr algn="l" fontAlgn="b"/>
                      <a:r>
                        <a:rPr lang="en-US" sz="1800" b="0" i="0" u="none" strike="noStrike" dirty="0">
                          <a:solidFill>
                            <a:srgbClr val="000000"/>
                          </a:solidFill>
                          <a:effectLst/>
                          <a:latin typeface="Franklin Gothic Medium Cond" panose="020B0606030402020204" pitchFamily="34" charset="0"/>
                          <a:cs typeface="Franklin Gothic Book"/>
                        </a:rPr>
                        <a:t>Min</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1800" b="0" i="0" u="none" strike="noStrike" dirty="0">
                          <a:solidFill>
                            <a:srgbClr val="000000"/>
                          </a:solidFill>
                          <a:effectLst/>
                          <a:latin typeface="Franklin Gothic Medium Cond" panose="020B0606030402020204" pitchFamily="34" charset="0"/>
                          <a:cs typeface="Franklin Gothic Book"/>
                        </a:rPr>
                        <a:t>1</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4"/>
                  </a:ext>
                </a:extLst>
              </a:tr>
            </a:tbl>
          </a:graphicData>
        </a:graphic>
      </p:graphicFrame>
      <p:graphicFrame>
        <p:nvGraphicFramePr>
          <p:cNvPr id="19" name="Table 18">
            <a:extLst>
              <a:ext uri="{FF2B5EF4-FFF2-40B4-BE49-F238E27FC236}">
                <a16:creationId xmlns="" xmlns:a16="http://schemas.microsoft.com/office/drawing/2014/main" id="{15EDB6AF-8D22-45BC-91E0-DAA3C5DD08BA}"/>
              </a:ext>
            </a:extLst>
          </p:cNvPr>
          <p:cNvGraphicFramePr>
            <a:graphicFrameLocks noGrp="1"/>
          </p:cNvGraphicFramePr>
          <p:nvPr>
            <p:extLst>
              <p:ext uri="{D42A27DB-BD31-4B8C-83A1-F6EECF244321}">
                <p14:modId xmlns:p14="http://schemas.microsoft.com/office/powerpoint/2010/main" val="2674005004"/>
              </p:ext>
            </p:extLst>
          </p:nvPr>
        </p:nvGraphicFramePr>
        <p:xfrm>
          <a:off x="6485472" y="2424701"/>
          <a:ext cx="4312667" cy="2323373"/>
        </p:xfrm>
        <a:graphic>
          <a:graphicData uri="http://schemas.openxmlformats.org/drawingml/2006/table">
            <a:tbl>
              <a:tblPr firstRow="1" bandRow="1">
                <a:tableStyleId>{5C22544A-7EE6-4342-B048-85BDC9FD1C3A}</a:tableStyleId>
              </a:tblPr>
              <a:tblGrid>
                <a:gridCol w="1699456">
                  <a:extLst>
                    <a:ext uri="{9D8B030D-6E8A-4147-A177-3AD203B41FA5}">
                      <a16:colId xmlns="" xmlns:a16="http://schemas.microsoft.com/office/drawing/2014/main" val="20000"/>
                    </a:ext>
                  </a:extLst>
                </a:gridCol>
                <a:gridCol w="2613211">
                  <a:extLst>
                    <a:ext uri="{9D8B030D-6E8A-4147-A177-3AD203B41FA5}">
                      <a16:colId xmlns="" xmlns:a16="http://schemas.microsoft.com/office/drawing/2014/main" val="2589352671"/>
                    </a:ext>
                  </a:extLst>
                </a:gridCol>
              </a:tblGrid>
              <a:tr h="775437">
                <a:tc>
                  <a:txBody>
                    <a:bodyPr/>
                    <a:lstStyle/>
                    <a:p>
                      <a:pPr algn="l" fontAlgn="b"/>
                      <a:endParaRPr lang="en-US" sz="1800" b="0" i="0" u="none" strike="noStrike" dirty="0">
                        <a:solidFill>
                          <a:srgbClr val="FFFFFF"/>
                        </a:solidFill>
                        <a:effectLst/>
                        <a:latin typeface="Franklin Gothic Medium Cond" panose="020B0606030402020204" pitchFamily="34" charset="0"/>
                        <a:cs typeface="Franklin Gothic Book"/>
                      </a:endParaRP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tc>
                  <a:txBody>
                    <a:bodyPr/>
                    <a:lstStyle/>
                    <a:p>
                      <a:pPr algn="ctr" fontAlgn="b"/>
                      <a:r>
                        <a:rPr lang="en-US" sz="1800" b="1" i="0" u="none" strike="noStrike" dirty="0">
                          <a:solidFill>
                            <a:srgbClr val="FFFFFF"/>
                          </a:solidFill>
                          <a:effectLst/>
                          <a:latin typeface="Franklin Gothic Medium Cond" panose="020B0606030402020204" pitchFamily="34" charset="0"/>
                          <a:cs typeface="Franklin Gothic Book"/>
                        </a:rPr>
                        <a:t>Value</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extLst>
                  <a:ext uri="{0D108BD9-81ED-4DB2-BD59-A6C34878D82A}">
                    <a16:rowId xmlns="" xmlns:a16="http://schemas.microsoft.com/office/drawing/2014/main" val="2947369491"/>
                  </a:ext>
                </a:extLst>
              </a:tr>
              <a:tr h="386984">
                <a:tc>
                  <a:txBody>
                    <a:bodyPr/>
                    <a:lstStyle/>
                    <a:p>
                      <a:pPr algn="l" fontAlgn="b"/>
                      <a:r>
                        <a:rPr lang="en-US" sz="1800" b="0" i="0" u="none" strike="noStrike" dirty="0">
                          <a:solidFill>
                            <a:srgbClr val="000000"/>
                          </a:solidFill>
                          <a:effectLst/>
                          <a:latin typeface="Franklin Gothic Medium Cond" panose="020B0606030402020204" pitchFamily="34" charset="0"/>
                          <a:cs typeface="Franklin Gothic Book"/>
                        </a:rPr>
                        <a:t>Mean</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1800" b="0" i="0" u="none" strike="noStrike" dirty="0">
                          <a:solidFill>
                            <a:srgbClr val="000000"/>
                          </a:solidFill>
                          <a:effectLst/>
                          <a:latin typeface="Franklin Gothic Medium Cond" panose="020B0606030402020204" pitchFamily="34" charset="0"/>
                          <a:cs typeface="Franklin Gothic Book"/>
                        </a:rPr>
                        <a:t>30</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2770852620"/>
                  </a:ext>
                </a:extLst>
              </a:tr>
              <a:tr h="386984">
                <a:tc>
                  <a:txBody>
                    <a:bodyPr/>
                    <a:lstStyle/>
                    <a:p>
                      <a:pPr algn="l" fontAlgn="b"/>
                      <a:r>
                        <a:rPr lang="en-US" sz="1800" b="0" i="0" u="none" strike="noStrike" dirty="0">
                          <a:solidFill>
                            <a:srgbClr val="000000"/>
                          </a:solidFill>
                          <a:effectLst/>
                          <a:latin typeface="Franklin Gothic Medium Cond" panose="020B0606030402020204" pitchFamily="34" charset="0"/>
                          <a:cs typeface="Franklin Gothic Book"/>
                        </a:rPr>
                        <a:t>Median</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is-IS" sz="1800" b="0" i="0" u="none" strike="noStrike" dirty="0">
                          <a:solidFill>
                            <a:srgbClr val="000000"/>
                          </a:solidFill>
                          <a:effectLst/>
                          <a:latin typeface="Franklin Gothic Medium Cond" panose="020B0606030402020204" pitchFamily="34" charset="0"/>
                          <a:cs typeface="Franklin Gothic Book"/>
                        </a:rPr>
                        <a:t>14</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2"/>
                  </a:ext>
                </a:extLst>
              </a:tr>
              <a:tr h="386984">
                <a:tc>
                  <a:txBody>
                    <a:bodyPr/>
                    <a:lstStyle/>
                    <a:p>
                      <a:pPr algn="l" fontAlgn="b"/>
                      <a:r>
                        <a:rPr lang="en-US" sz="1800" b="0" i="0" u="none" strike="noStrike" dirty="0">
                          <a:solidFill>
                            <a:srgbClr val="000000"/>
                          </a:solidFill>
                          <a:effectLst/>
                          <a:latin typeface="Franklin Gothic Medium Cond" panose="020B0606030402020204" pitchFamily="34" charset="0"/>
                          <a:cs typeface="Franklin Gothic Book"/>
                        </a:rPr>
                        <a:t>Max</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is-IS" sz="1800" b="0" i="0" u="none" strike="noStrike" dirty="0">
                          <a:solidFill>
                            <a:srgbClr val="000000"/>
                          </a:solidFill>
                          <a:effectLst/>
                          <a:latin typeface="Franklin Gothic Medium Cond" panose="020B0606030402020204" pitchFamily="34" charset="0"/>
                          <a:cs typeface="Franklin Gothic Book"/>
                        </a:rPr>
                        <a:t>500</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3"/>
                  </a:ext>
                </a:extLst>
              </a:tr>
              <a:tr h="386984">
                <a:tc>
                  <a:txBody>
                    <a:bodyPr/>
                    <a:lstStyle/>
                    <a:p>
                      <a:pPr algn="l" fontAlgn="b"/>
                      <a:r>
                        <a:rPr lang="en-US" sz="1800" b="0" i="0" u="none" strike="noStrike" dirty="0">
                          <a:solidFill>
                            <a:srgbClr val="000000"/>
                          </a:solidFill>
                          <a:effectLst/>
                          <a:latin typeface="Franklin Gothic Medium Cond" panose="020B0606030402020204" pitchFamily="34" charset="0"/>
                          <a:cs typeface="Franklin Gothic Book"/>
                        </a:rPr>
                        <a:t>Min</a:t>
                      </a: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1800" b="0" i="0" u="none" strike="noStrike">
                          <a:solidFill>
                            <a:srgbClr val="000000"/>
                          </a:solidFill>
                          <a:effectLst/>
                          <a:latin typeface="Franklin Gothic Medium Cond" panose="020B0606030402020204" pitchFamily="34" charset="0"/>
                          <a:cs typeface="Franklin Gothic Book"/>
                        </a:rPr>
                        <a:t>0</a:t>
                      </a:r>
                      <a:endParaRPr lang="en-US" sz="1800" b="0" i="0" u="none" strike="noStrike" dirty="0">
                        <a:solidFill>
                          <a:srgbClr val="000000"/>
                        </a:solidFill>
                        <a:effectLst/>
                        <a:latin typeface="Franklin Gothic Medium Cond" panose="020B0606030402020204" pitchFamily="34" charset="0"/>
                        <a:cs typeface="Franklin Gothic Book"/>
                      </a:endParaRPr>
                    </a:p>
                  </a:txBody>
                  <a:tcPr marL="12700" marR="12700" marT="1270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4"/>
                  </a:ext>
                </a:extLst>
              </a:tr>
            </a:tbl>
          </a:graphicData>
        </a:graphic>
      </p:graphicFrame>
    </p:spTree>
    <p:extLst>
      <p:ext uri="{BB962C8B-B14F-4D97-AF65-F5344CB8AC3E}">
        <p14:creationId xmlns:p14="http://schemas.microsoft.com/office/powerpoint/2010/main" val="63698876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6" name="Picture 422" descr="https://surveymonkey-assets.s3.amazonaws.com/survey/151482812/da8c2a77-c39d-45fd-9226-b58117fc7618.jpg">
            <a:extLst>
              <a:ext uri="{FF2B5EF4-FFF2-40B4-BE49-F238E27FC236}">
                <a16:creationId xmlns="" xmlns:a16="http://schemas.microsoft.com/office/drawing/2014/main" id="{A2B275D6-6875-49E0-A46C-E983D947D5C2}"/>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r="54929"/>
          <a:stretch/>
        </p:blipFill>
        <p:spPr bwMode="auto">
          <a:xfrm>
            <a:off x="28671" y="50063"/>
            <a:ext cx="1403820" cy="981075"/>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 name="Table 1">
            <a:extLst>
              <a:ext uri="{FF2B5EF4-FFF2-40B4-BE49-F238E27FC236}">
                <a16:creationId xmlns="" xmlns:a16="http://schemas.microsoft.com/office/drawing/2014/main" id="{15EDB6AF-8D22-45BC-91E0-DAA3C5DD08BA}"/>
              </a:ext>
            </a:extLst>
          </p:cNvPr>
          <p:cNvGraphicFramePr>
            <a:graphicFrameLocks noGrp="1"/>
          </p:cNvGraphicFramePr>
          <p:nvPr>
            <p:extLst>
              <p:ext uri="{D42A27DB-BD31-4B8C-83A1-F6EECF244321}">
                <p14:modId xmlns:p14="http://schemas.microsoft.com/office/powerpoint/2010/main" val="3807337940"/>
              </p:ext>
            </p:extLst>
          </p:nvPr>
        </p:nvGraphicFramePr>
        <p:xfrm>
          <a:off x="3173149" y="1275282"/>
          <a:ext cx="4927159" cy="5197286"/>
        </p:xfrm>
        <a:graphic>
          <a:graphicData uri="http://schemas.openxmlformats.org/drawingml/2006/table">
            <a:tbl>
              <a:tblPr firstRow="1" bandRow="1">
                <a:tableStyleId>{5C22544A-7EE6-4342-B048-85BDC9FD1C3A}</a:tableStyleId>
              </a:tblPr>
              <a:tblGrid>
                <a:gridCol w="2456418">
                  <a:extLst>
                    <a:ext uri="{9D8B030D-6E8A-4147-A177-3AD203B41FA5}">
                      <a16:colId xmlns="" xmlns:a16="http://schemas.microsoft.com/office/drawing/2014/main" val="20000"/>
                    </a:ext>
                  </a:extLst>
                </a:gridCol>
                <a:gridCol w="2470741">
                  <a:extLst>
                    <a:ext uri="{9D8B030D-6E8A-4147-A177-3AD203B41FA5}">
                      <a16:colId xmlns="" xmlns:a16="http://schemas.microsoft.com/office/drawing/2014/main" val="20001"/>
                    </a:ext>
                  </a:extLst>
                </a:gridCol>
              </a:tblGrid>
              <a:tr h="352197">
                <a:tc>
                  <a:txBody>
                    <a:bodyPr/>
                    <a:lstStyle/>
                    <a:p>
                      <a:pPr algn="ctr" fontAlgn="b"/>
                      <a:endParaRPr lang="en-US" sz="2000" b="0" i="0" u="none" strike="noStrike" dirty="0">
                        <a:solidFill>
                          <a:srgbClr val="FFFFFF"/>
                        </a:solidFill>
                        <a:effectLst/>
                        <a:latin typeface="Franklin Gothic Medium Cond" panose="020B0606030402020204" pitchFamily="34" charset="0"/>
                        <a:cs typeface="Franklin Gothic Book"/>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tc>
                  <a:txBody>
                    <a:bodyPr/>
                    <a:lstStyle/>
                    <a:p>
                      <a:pPr algn="ctr" fontAlgn="b"/>
                      <a:r>
                        <a:rPr lang="mr-IN" sz="2000" b="0" i="0" u="none" strike="noStrike" dirty="0">
                          <a:solidFill>
                            <a:srgbClr val="FFFFFF"/>
                          </a:solidFill>
                          <a:effectLst/>
                          <a:latin typeface="Franklin Gothic Medium Cond" panose="020B0606030402020204" pitchFamily="34" charset="0"/>
                          <a:cs typeface="Franklin Gothic Book"/>
                        </a:rPr>
                        <a:t>%</a:t>
                      </a: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62183"/>
                    </a:solidFill>
                  </a:tcPr>
                </a:tc>
                <a:extLst>
                  <a:ext uri="{0D108BD9-81ED-4DB2-BD59-A6C34878D82A}">
                    <a16:rowId xmlns="" xmlns:a16="http://schemas.microsoft.com/office/drawing/2014/main" val="2947369491"/>
                  </a:ext>
                </a:extLst>
              </a:tr>
              <a:tr h="368305">
                <a:tc>
                  <a:txBody>
                    <a:bodyPr/>
                    <a:lstStyle/>
                    <a:p>
                      <a:pPr algn="l" fontAlgn="b"/>
                      <a:endParaRPr lang="en-US" sz="1800" b="0" i="0" u="none" strike="noStrike" dirty="0">
                        <a:solidFill>
                          <a:srgbClr val="000000"/>
                        </a:solidFill>
                        <a:effectLst/>
                        <a:latin typeface="Franklin Gothic Medium Cond" panose="020B0606030402020204" pitchFamily="34" charset="0"/>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1800" b="0" i="0" u="none" strike="noStrike" dirty="0">
                          <a:solidFill>
                            <a:srgbClr val="000000"/>
                          </a:solidFill>
                          <a:effectLst/>
                          <a:latin typeface="Franklin Gothic Medium Cond" panose="020B0606030402020204" pitchFamily="34" charset="0"/>
                        </a:rPr>
                        <a:t>Yes</a:t>
                      </a: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no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2770852620"/>
                  </a:ext>
                </a:extLst>
              </a:tr>
              <a:tr h="344368">
                <a:tc>
                  <a:txBody>
                    <a:bodyPr/>
                    <a:lstStyle/>
                    <a:p>
                      <a:pPr algn="l" fontAlgn="ctr"/>
                      <a:r>
                        <a:rPr lang="en-US" sz="1800" b="0" i="0" u="none" strike="noStrike" dirty="0">
                          <a:solidFill>
                            <a:srgbClr val="000000"/>
                          </a:solidFill>
                          <a:effectLst/>
                          <a:latin typeface="Franklin Gothic Medium Cond" panose="020B0606030402020204" pitchFamily="34" charset="0"/>
                        </a:rPr>
                        <a:t>Rosh Hashanah: Day 1</a:t>
                      </a:r>
                    </a:p>
                  </a:txBody>
                  <a:tcPr marL="1524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1800" b="0" i="0" u="none" strike="noStrike" dirty="0">
                          <a:solidFill>
                            <a:srgbClr val="000000"/>
                          </a:solidFill>
                          <a:effectLst/>
                          <a:latin typeface="Franklin Gothic Medium Cond" panose="020B0606030402020204" pitchFamily="34" charset="0"/>
                        </a:rPr>
                        <a:t>97%</a:t>
                      </a:r>
                      <a:endParaRPr lang="hr-HR" sz="1800" b="0" i="0" u="none" strike="noStrike" dirty="0">
                        <a:solidFill>
                          <a:srgbClr val="000000"/>
                        </a:solidFill>
                        <a:effectLst/>
                        <a:latin typeface="Franklin Gothic Medium Cond" panose="020B0606030402020204" pitchFamily="34" charset="0"/>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2"/>
                  </a:ext>
                </a:extLst>
              </a:tr>
              <a:tr h="344368">
                <a:tc>
                  <a:txBody>
                    <a:bodyPr/>
                    <a:lstStyle/>
                    <a:p>
                      <a:pPr algn="l" fontAlgn="ctr"/>
                      <a:r>
                        <a:rPr lang="en-US" sz="1800" b="0" i="0" u="none" strike="noStrike" dirty="0">
                          <a:solidFill>
                            <a:srgbClr val="000000"/>
                          </a:solidFill>
                          <a:effectLst/>
                          <a:latin typeface="Franklin Gothic Medium Cond" panose="020B0606030402020204" pitchFamily="34" charset="0"/>
                        </a:rPr>
                        <a:t>Rosh Hashanah: Day 2</a:t>
                      </a:r>
                    </a:p>
                  </a:txBody>
                  <a:tcPr marL="1524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1800" b="0" i="0" u="none" strike="noStrike" dirty="0">
                          <a:solidFill>
                            <a:srgbClr val="000000"/>
                          </a:solidFill>
                          <a:effectLst/>
                          <a:latin typeface="Franklin Gothic Medium Cond" panose="020B0606030402020204" pitchFamily="34" charset="0"/>
                        </a:rPr>
                        <a:t>91%</a:t>
                      </a:r>
                      <a:endParaRPr lang="hr-HR" sz="1800" b="0" i="0" u="none" strike="noStrike" dirty="0">
                        <a:solidFill>
                          <a:srgbClr val="000000"/>
                        </a:solidFill>
                        <a:effectLst/>
                        <a:latin typeface="Franklin Gothic Medium Cond" panose="020B0606030402020204" pitchFamily="34" charset="0"/>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3"/>
                  </a:ext>
                </a:extLst>
              </a:tr>
              <a:tr h="344368">
                <a:tc>
                  <a:txBody>
                    <a:bodyPr/>
                    <a:lstStyle/>
                    <a:p>
                      <a:pPr algn="l" fontAlgn="ctr"/>
                      <a:r>
                        <a:rPr lang="en-US" sz="1800" b="0" i="0" u="none" strike="noStrike" dirty="0">
                          <a:solidFill>
                            <a:srgbClr val="000000"/>
                          </a:solidFill>
                          <a:effectLst/>
                          <a:latin typeface="Franklin Gothic Medium Cond" panose="020B0606030402020204" pitchFamily="34" charset="0"/>
                        </a:rPr>
                        <a:t>Yom Kippur</a:t>
                      </a:r>
                    </a:p>
                  </a:txBody>
                  <a:tcPr marL="1524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nb-NO" sz="1800" b="0" i="0" u="none" strike="noStrike" dirty="0">
                          <a:solidFill>
                            <a:srgbClr val="000000"/>
                          </a:solidFill>
                          <a:effectLst/>
                          <a:latin typeface="Franklin Gothic Medium Cond" panose="020B0606030402020204" pitchFamily="34" charset="0"/>
                        </a:rPr>
                        <a:t>99%</a:t>
                      </a: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4"/>
                  </a:ext>
                </a:extLst>
              </a:tr>
              <a:tr h="344368">
                <a:tc>
                  <a:txBody>
                    <a:bodyPr/>
                    <a:lstStyle/>
                    <a:p>
                      <a:pPr algn="l" fontAlgn="ctr"/>
                      <a:r>
                        <a:rPr lang="en-US" sz="1800" b="0" i="0" u="none" strike="noStrike">
                          <a:solidFill>
                            <a:srgbClr val="000000"/>
                          </a:solidFill>
                          <a:effectLst/>
                          <a:latin typeface="Franklin Gothic Medium Cond" panose="020B0606030402020204" pitchFamily="34" charset="0"/>
                        </a:rPr>
                        <a:t>Sukkot: Day 1</a:t>
                      </a:r>
                    </a:p>
                  </a:txBody>
                  <a:tcPr marL="1524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nb-NO" sz="1800" b="0" i="0" u="none" strike="noStrike" dirty="0">
                          <a:solidFill>
                            <a:srgbClr val="000000"/>
                          </a:solidFill>
                          <a:effectLst/>
                          <a:latin typeface="Franklin Gothic Medium Cond" panose="020B0606030402020204" pitchFamily="34" charset="0"/>
                        </a:rPr>
                        <a:t>89%</a:t>
                      </a: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5"/>
                  </a:ext>
                </a:extLst>
              </a:tr>
              <a:tr h="344368">
                <a:tc>
                  <a:txBody>
                    <a:bodyPr/>
                    <a:lstStyle/>
                    <a:p>
                      <a:pPr algn="l" fontAlgn="ctr"/>
                      <a:r>
                        <a:rPr lang="en-US" sz="1800" b="0" i="0" u="none" strike="noStrike">
                          <a:solidFill>
                            <a:srgbClr val="000000"/>
                          </a:solidFill>
                          <a:effectLst/>
                          <a:latin typeface="Franklin Gothic Medium Cond" panose="020B0606030402020204" pitchFamily="34" charset="0"/>
                        </a:rPr>
                        <a:t>Sukkot: Day 2</a:t>
                      </a:r>
                    </a:p>
                  </a:txBody>
                  <a:tcPr marL="1524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1800" b="0" i="0" u="none" strike="noStrike" dirty="0">
                          <a:solidFill>
                            <a:srgbClr val="000000"/>
                          </a:solidFill>
                          <a:effectLst/>
                          <a:latin typeface="Franklin Gothic Medium Cond" panose="020B0606030402020204" pitchFamily="34" charset="0"/>
                        </a:rPr>
                        <a:t>80%</a:t>
                      </a:r>
                      <a:endParaRPr lang="hr-HR" sz="1800" b="0" i="0" u="none" strike="noStrike" dirty="0">
                        <a:solidFill>
                          <a:srgbClr val="000000"/>
                        </a:solidFill>
                        <a:effectLst/>
                        <a:latin typeface="Franklin Gothic Medium Cond" panose="020B0606030402020204" pitchFamily="34" charset="0"/>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6"/>
                  </a:ext>
                </a:extLst>
              </a:tr>
              <a:tr h="344368">
                <a:tc>
                  <a:txBody>
                    <a:bodyPr/>
                    <a:lstStyle/>
                    <a:p>
                      <a:pPr algn="l" fontAlgn="ctr"/>
                      <a:r>
                        <a:rPr lang="en-US" sz="1800" b="0" i="0" u="none" strike="noStrike">
                          <a:solidFill>
                            <a:srgbClr val="000000"/>
                          </a:solidFill>
                          <a:effectLst/>
                          <a:latin typeface="Franklin Gothic Medium Cond" panose="020B0606030402020204" pitchFamily="34" charset="0"/>
                        </a:rPr>
                        <a:t>Shmini Atzeret</a:t>
                      </a:r>
                    </a:p>
                  </a:txBody>
                  <a:tcPr marL="1524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1800" b="0" i="0" u="none" strike="noStrike" dirty="0">
                          <a:solidFill>
                            <a:srgbClr val="000000"/>
                          </a:solidFill>
                          <a:effectLst/>
                          <a:latin typeface="Franklin Gothic Medium Cond" panose="020B0606030402020204" pitchFamily="34" charset="0"/>
                        </a:rPr>
                        <a:t>79%</a:t>
                      </a:r>
                      <a:endParaRPr lang="hr-HR" sz="1800" b="0" i="0" u="none" strike="noStrike" dirty="0">
                        <a:solidFill>
                          <a:srgbClr val="000000"/>
                        </a:solidFill>
                        <a:effectLst/>
                        <a:latin typeface="Franklin Gothic Medium Cond" panose="020B0606030402020204" pitchFamily="34" charset="0"/>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7"/>
                  </a:ext>
                </a:extLst>
              </a:tr>
              <a:tr h="344368">
                <a:tc>
                  <a:txBody>
                    <a:bodyPr/>
                    <a:lstStyle/>
                    <a:p>
                      <a:pPr algn="l" fontAlgn="ctr"/>
                      <a:r>
                        <a:rPr lang="en-US" sz="1800" b="0" i="0" u="none" strike="noStrike">
                          <a:solidFill>
                            <a:srgbClr val="000000"/>
                          </a:solidFill>
                          <a:effectLst/>
                          <a:latin typeface="Franklin Gothic Medium Cond" panose="020B0606030402020204" pitchFamily="34" charset="0"/>
                        </a:rPr>
                        <a:t>Simchat Torah</a:t>
                      </a:r>
                    </a:p>
                  </a:txBody>
                  <a:tcPr marL="1524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1800" b="0" i="0" u="none" strike="noStrike" dirty="0">
                          <a:solidFill>
                            <a:srgbClr val="000000"/>
                          </a:solidFill>
                          <a:effectLst/>
                          <a:latin typeface="Franklin Gothic Medium Cond" panose="020B0606030402020204" pitchFamily="34" charset="0"/>
                        </a:rPr>
                        <a:t>80%</a:t>
                      </a:r>
                      <a:endParaRPr lang="hr-HR" sz="1800" b="0" i="0" u="none" strike="noStrike" dirty="0">
                        <a:solidFill>
                          <a:srgbClr val="000000"/>
                        </a:solidFill>
                        <a:effectLst/>
                        <a:latin typeface="Franklin Gothic Medium Cond" panose="020B0606030402020204" pitchFamily="34" charset="0"/>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8"/>
                  </a:ext>
                </a:extLst>
              </a:tr>
              <a:tr h="344368">
                <a:tc>
                  <a:txBody>
                    <a:bodyPr/>
                    <a:lstStyle/>
                    <a:p>
                      <a:pPr algn="l" fontAlgn="ctr"/>
                      <a:r>
                        <a:rPr lang="en-US" sz="1800" b="0" i="0" u="none" strike="noStrike">
                          <a:solidFill>
                            <a:srgbClr val="000000"/>
                          </a:solidFill>
                          <a:effectLst/>
                          <a:latin typeface="Franklin Gothic Medium Cond" panose="020B0606030402020204" pitchFamily="34" charset="0"/>
                        </a:rPr>
                        <a:t>Passover: Day 1</a:t>
                      </a:r>
                    </a:p>
                  </a:txBody>
                  <a:tcPr marL="1524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1800" b="0" i="0" u="none" strike="noStrike" dirty="0">
                          <a:solidFill>
                            <a:srgbClr val="000000"/>
                          </a:solidFill>
                          <a:effectLst/>
                          <a:latin typeface="Franklin Gothic Medium Cond" panose="020B0606030402020204" pitchFamily="34" charset="0"/>
                        </a:rPr>
                        <a:t>97%</a:t>
                      </a:r>
                      <a:endParaRPr lang="hr-HR" sz="1800" b="0" i="0" u="none" strike="noStrike" dirty="0">
                        <a:solidFill>
                          <a:srgbClr val="000000"/>
                        </a:solidFill>
                        <a:effectLst/>
                        <a:latin typeface="Franklin Gothic Medium Cond" panose="020B0606030402020204" pitchFamily="34" charset="0"/>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9"/>
                  </a:ext>
                </a:extLst>
              </a:tr>
              <a:tr h="344368">
                <a:tc>
                  <a:txBody>
                    <a:bodyPr/>
                    <a:lstStyle/>
                    <a:p>
                      <a:pPr algn="l" fontAlgn="ctr"/>
                      <a:r>
                        <a:rPr lang="en-US" sz="1800" b="0" i="0" u="none" strike="noStrike">
                          <a:solidFill>
                            <a:srgbClr val="000000"/>
                          </a:solidFill>
                          <a:effectLst/>
                          <a:latin typeface="Franklin Gothic Medium Cond" panose="020B0606030402020204" pitchFamily="34" charset="0"/>
                        </a:rPr>
                        <a:t>Passover: Day 2</a:t>
                      </a:r>
                    </a:p>
                  </a:txBody>
                  <a:tcPr marL="1524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1800" b="0" i="0" u="none" strike="noStrike" dirty="0">
                          <a:solidFill>
                            <a:srgbClr val="000000"/>
                          </a:solidFill>
                          <a:effectLst/>
                          <a:latin typeface="Franklin Gothic Medium Cond" panose="020B0606030402020204" pitchFamily="34" charset="0"/>
                        </a:rPr>
                        <a:t>87%</a:t>
                      </a:r>
                      <a:endParaRPr lang="hr-HR" sz="1800" b="0" i="0" u="none" strike="noStrike" dirty="0">
                        <a:solidFill>
                          <a:srgbClr val="000000"/>
                        </a:solidFill>
                        <a:effectLst/>
                        <a:latin typeface="Franklin Gothic Medium Cond" panose="020B0606030402020204" pitchFamily="34" charset="0"/>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10"/>
                  </a:ext>
                </a:extLst>
              </a:tr>
              <a:tr h="344368">
                <a:tc>
                  <a:txBody>
                    <a:bodyPr/>
                    <a:lstStyle/>
                    <a:p>
                      <a:pPr algn="l" fontAlgn="ctr"/>
                      <a:r>
                        <a:rPr lang="en-US" sz="1800" b="0" i="0" u="none" strike="noStrike">
                          <a:solidFill>
                            <a:srgbClr val="000000"/>
                          </a:solidFill>
                          <a:effectLst/>
                          <a:latin typeface="Franklin Gothic Medium Cond" panose="020B0606030402020204" pitchFamily="34" charset="0"/>
                        </a:rPr>
                        <a:t>Passover: Day 7</a:t>
                      </a:r>
                    </a:p>
                  </a:txBody>
                  <a:tcPr marL="1524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is-IS" sz="1800" b="0" i="0" u="none" strike="noStrike" dirty="0">
                          <a:solidFill>
                            <a:srgbClr val="000000"/>
                          </a:solidFill>
                          <a:effectLst/>
                          <a:latin typeface="Franklin Gothic Medium Cond" panose="020B0606030402020204" pitchFamily="34" charset="0"/>
                        </a:rPr>
                        <a:t>80%</a:t>
                      </a: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11"/>
                  </a:ext>
                </a:extLst>
              </a:tr>
              <a:tr h="344368">
                <a:tc>
                  <a:txBody>
                    <a:bodyPr/>
                    <a:lstStyle/>
                    <a:p>
                      <a:pPr algn="l" fontAlgn="ctr"/>
                      <a:r>
                        <a:rPr lang="en-US" sz="1800" b="0" i="0" u="none" strike="noStrike">
                          <a:solidFill>
                            <a:srgbClr val="000000"/>
                          </a:solidFill>
                          <a:effectLst/>
                          <a:latin typeface="Franklin Gothic Medium Cond" panose="020B0606030402020204" pitchFamily="34" charset="0"/>
                        </a:rPr>
                        <a:t>Passover: Day 8</a:t>
                      </a:r>
                    </a:p>
                  </a:txBody>
                  <a:tcPr marL="1524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1800" b="0" i="0" u="none" strike="noStrike" dirty="0">
                          <a:solidFill>
                            <a:srgbClr val="000000"/>
                          </a:solidFill>
                          <a:effectLst/>
                          <a:latin typeface="Franklin Gothic Medium Cond" panose="020B0606030402020204" pitchFamily="34" charset="0"/>
                        </a:rPr>
                        <a:t>80%</a:t>
                      </a:r>
                      <a:endParaRPr lang="hr-HR" sz="1800" b="0" i="0" u="none" strike="noStrike" dirty="0">
                        <a:solidFill>
                          <a:srgbClr val="000000"/>
                        </a:solidFill>
                        <a:effectLst/>
                        <a:latin typeface="Franklin Gothic Medium Cond" panose="020B0606030402020204" pitchFamily="34" charset="0"/>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12"/>
                  </a:ext>
                </a:extLst>
              </a:tr>
              <a:tr h="344368">
                <a:tc>
                  <a:txBody>
                    <a:bodyPr/>
                    <a:lstStyle/>
                    <a:p>
                      <a:pPr algn="l" fontAlgn="ctr"/>
                      <a:r>
                        <a:rPr lang="en-US" sz="1800" b="0" i="0" u="none" strike="noStrike">
                          <a:solidFill>
                            <a:srgbClr val="000000"/>
                          </a:solidFill>
                          <a:effectLst/>
                          <a:latin typeface="Franklin Gothic Medium Cond" panose="020B0606030402020204" pitchFamily="34" charset="0"/>
                        </a:rPr>
                        <a:t>Shavuot: Day 1</a:t>
                      </a:r>
                    </a:p>
                  </a:txBody>
                  <a:tcPr marL="1524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1800" b="0" i="0" u="none" strike="noStrike" dirty="0">
                          <a:solidFill>
                            <a:srgbClr val="000000"/>
                          </a:solidFill>
                          <a:effectLst/>
                          <a:latin typeface="Franklin Gothic Medium Cond" panose="020B0606030402020204" pitchFamily="34" charset="0"/>
                        </a:rPr>
                        <a:t>88%</a:t>
                      </a:r>
                      <a:endParaRPr lang="hr-HR" sz="1800" b="0" i="0" u="none" strike="noStrike" dirty="0">
                        <a:solidFill>
                          <a:srgbClr val="000000"/>
                        </a:solidFill>
                        <a:effectLst/>
                        <a:latin typeface="Franklin Gothic Medium Cond" panose="020B0606030402020204" pitchFamily="34" charset="0"/>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13"/>
                  </a:ext>
                </a:extLst>
              </a:tr>
              <a:tr h="344368">
                <a:tc>
                  <a:txBody>
                    <a:bodyPr/>
                    <a:lstStyle/>
                    <a:p>
                      <a:pPr algn="l" fontAlgn="ctr"/>
                      <a:r>
                        <a:rPr lang="en-US" sz="1800" b="0" i="0" u="none" strike="noStrike" dirty="0">
                          <a:solidFill>
                            <a:srgbClr val="000000"/>
                          </a:solidFill>
                          <a:effectLst/>
                          <a:latin typeface="Franklin Gothic Medium Cond" panose="020B0606030402020204" pitchFamily="34" charset="0"/>
                        </a:rPr>
                        <a:t>Shavuot: Day 2</a:t>
                      </a:r>
                    </a:p>
                  </a:txBody>
                  <a:tcPr marL="1524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US" sz="1800" b="0" i="0" u="none" strike="noStrike" dirty="0">
                          <a:solidFill>
                            <a:srgbClr val="000000"/>
                          </a:solidFill>
                          <a:effectLst/>
                          <a:latin typeface="Franklin Gothic Medium Cond" panose="020B0606030402020204" pitchFamily="34" charset="0"/>
                        </a:rPr>
                        <a:t>77%</a:t>
                      </a:r>
                      <a:endParaRPr lang="hr-HR" sz="1800" b="0" i="0" u="none" strike="noStrike" dirty="0">
                        <a:solidFill>
                          <a:srgbClr val="000000"/>
                        </a:solidFill>
                        <a:effectLst/>
                        <a:latin typeface="Franklin Gothic Medium Cond" panose="020B0606030402020204" pitchFamily="34" charset="0"/>
                      </a:endParaRPr>
                    </a:p>
                  </a:txBody>
                  <a:tcPr marL="12700" marR="12700" marT="1270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76200" cap="flat" cmpd="sng" algn="ctr">
                      <a:solidFill>
                        <a:srgbClr val="C096C4"/>
                      </a:solidFill>
                      <a:prstDash val="solid"/>
                      <a:round/>
                      <a:headEnd type="none" w="med" len="med"/>
                      <a:tailEnd type="none" w="med" len="med"/>
                    </a:lnT>
                    <a:lnB w="76200" cap="flat" cmpd="sng" algn="ctr">
                      <a:solidFill>
                        <a:srgbClr val="C096C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14"/>
                  </a:ext>
                </a:extLst>
              </a:tr>
            </a:tbl>
          </a:graphicData>
        </a:graphic>
      </p:graphicFrame>
      <p:grpSp>
        <p:nvGrpSpPr>
          <p:cNvPr id="8" name="Group 7">
            <a:extLst>
              <a:ext uri="{FF2B5EF4-FFF2-40B4-BE49-F238E27FC236}">
                <a16:creationId xmlns="" xmlns:a16="http://schemas.microsoft.com/office/drawing/2014/main" id="{B3BC26C6-BDF0-4281-93D7-0585FDED1312}"/>
              </a:ext>
            </a:extLst>
          </p:cNvPr>
          <p:cNvGrpSpPr/>
          <p:nvPr/>
        </p:nvGrpSpPr>
        <p:grpSpPr>
          <a:xfrm>
            <a:off x="1744021" y="231521"/>
            <a:ext cx="10021259" cy="733480"/>
            <a:chOff x="1744021" y="275096"/>
            <a:chExt cx="10021259" cy="733480"/>
          </a:xfrm>
        </p:grpSpPr>
        <p:sp>
          <p:nvSpPr>
            <p:cNvPr id="9" name="TextBox 8">
              <a:extLst>
                <a:ext uri="{FF2B5EF4-FFF2-40B4-BE49-F238E27FC236}">
                  <a16:creationId xmlns="" xmlns:a16="http://schemas.microsoft.com/office/drawing/2014/main" id="{D3067C63-00FF-497B-8655-67D50B758918}"/>
                </a:ext>
              </a:extLst>
            </p:cNvPr>
            <p:cNvSpPr txBox="1"/>
            <p:nvPr/>
          </p:nvSpPr>
          <p:spPr>
            <a:xfrm>
              <a:off x="1744021" y="275096"/>
              <a:ext cx="10021259" cy="646331"/>
            </a:xfrm>
            <a:prstGeom prst="rect">
              <a:avLst/>
            </a:prstGeom>
            <a:noFill/>
          </p:spPr>
          <p:txBody>
            <a:bodyPr wrap="square" rtlCol="0">
              <a:spAutoFit/>
            </a:bodyPr>
            <a:lstStyle/>
            <a:p>
              <a:pPr lvl="0"/>
              <a:endParaRPr lang="en-US" sz="3600" dirty="0">
                <a:solidFill>
                  <a:prstClr val="black">
                    <a:lumMod val="65000"/>
                    <a:lumOff val="35000"/>
                  </a:prstClr>
                </a:solidFill>
                <a:latin typeface="Franklin Gothic Demi Cond" panose="020B0706030402020204" pitchFamily="34" charset="0"/>
              </a:endParaRPr>
            </a:p>
          </p:txBody>
        </p:sp>
        <p:grpSp>
          <p:nvGrpSpPr>
            <p:cNvPr id="10" name="Group 9">
              <a:extLst>
                <a:ext uri="{FF2B5EF4-FFF2-40B4-BE49-F238E27FC236}">
                  <a16:creationId xmlns="" xmlns:a16="http://schemas.microsoft.com/office/drawing/2014/main" id="{665E7378-F598-4464-933D-984A21C3BF98}"/>
                </a:ext>
              </a:extLst>
            </p:cNvPr>
            <p:cNvGrpSpPr/>
            <p:nvPr/>
          </p:nvGrpSpPr>
          <p:grpSpPr>
            <a:xfrm rot="16200000">
              <a:off x="2489295" y="298371"/>
              <a:ext cx="67588" cy="1352822"/>
              <a:chOff x="1095347" y="0"/>
              <a:chExt cx="240594" cy="6850733"/>
            </a:xfrm>
          </p:grpSpPr>
          <p:sp>
            <p:nvSpPr>
              <p:cNvPr id="11" name="Rectangle 10">
                <a:extLst>
                  <a:ext uri="{FF2B5EF4-FFF2-40B4-BE49-F238E27FC236}">
                    <a16:creationId xmlns="" xmlns:a16="http://schemas.microsoft.com/office/drawing/2014/main" id="{44C3AB74-5084-45D8-B37B-5BC28939817A}"/>
                  </a:ext>
                </a:extLst>
              </p:cNvPr>
              <p:cNvSpPr/>
              <p:nvPr/>
            </p:nvSpPr>
            <p:spPr>
              <a:xfrm rot="5400000">
                <a:off x="52935" y="1042424"/>
                <a:ext cx="2325429" cy="240582"/>
              </a:xfrm>
              <a:prstGeom prst="rect">
                <a:avLst/>
              </a:prstGeom>
              <a:solidFill>
                <a:srgbClr val="2645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12" name="Rectangle 11">
                <a:extLst>
                  <a:ext uri="{FF2B5EF4-FFF2-40B4-BE49-F238E27FC236}">
                    <a16:creationId xmlns="" xmlns:a16="http://schemas.microsoft.com/office/drawing/2014/main" id="{C6798A94-CC5B-4C84-9C76-7FE2E7A3E1FF}"/>
                  </a:ext>
                </a:extLst>
              </p:cNvPr>
              <p:cNvSpPr/>
              <p:nvPr/>
            </p:nvSpPr>
            <p:spPr>
              <a:xfrm rot="5400000">
                <a:off x="52929" y="3305074"/>
                <a:ext cx="2325430" cy="240577"/>
              </a:xfrm>
              <a:prstGeom prst="rect">
                <a:avLst/>
              </a:prstGeom>
              <a:solidFill>
                <a:srgbClr val="7621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13" name="Rectangle 12">
                <a:extLst>
                  <a:ext uri="{FF2B5EF4-FFF2-40B4-BE49-F238E27FC236}">
                    <a16:creationId xmlns="" xmlns:a16="http://schemas.microsoft.com/office/drawing/2014/main" id="{D576BC2D-8562-4228-8141-25B528C1B261}"/>
                  </a:ext>
                </a:extLst>
              </p:cNvPr>
              <p:cNvSpPr/>
              <p:nvPr/>
            </p:nvSpPr>
            <p:spPr>
              <a:xfrm rot="5400000">
                <a:off x="52922" y="5567728"/>
                <a:ext cx="2325430" cy="240580"/>
              </a:xfrm>
              <a:prstGeom prst="rect">
                <a:avLst/>
              </a:prstGeom>
              <a:solidFill>
                <a:srgbClr val="F042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grpSp>
      </p:grpSp>
      <p:sp>
        <p:nvSpPr>
          <p:cNvPr id="14" name="TextBox 13">
            <a:extLst>
              <a:ext uri="{FF2B5EF4-FFF2-40B4-BE49-F238E27FC236}">
                <a16:creationId xmlns="" xmlns:a16="http://schemas.microsoft.com/office/drawing/2014/main" id="{D3067C63-00FF-497B-8655-67D50B758918}"/>
              </a:ext>
            </a:extLst>
          </p:cNvPr>
          <p:cNvSpPr txBox="1"/>
          <p:nvPr/>
        </p:nvSpPr>
        <p:spPr>
          <a:xfrm>
            <a:off x="1896421" y="233513"/>
            <a:ext cx="10021259" cy="646331"/>
          </a:xfrm>
          <a:prstGeom prst="rect">
            <a:avLst/>
          </a:prstGeom>
          <a:noFill/>
        </p:spPr>
        <p:txBody>
          <a:bodyPr wrap="square" rtlCol="0">
            <a:spAutoFit/>
          </a:bodyPr>
          <a:lstStyle/>
          <a:p>
            <a:r>
              <a:rPr lang="en-US" sz="3600" dirty="0">
                <a:solidFill>
                  <a:schemeClr val="tx1">
                    <a:lumMod val="65000"/>
                    <a:lumOff val="35000"/>
                  </a:schemeClr>
                </a:solidFill>
                <a:latin typeface="Franklin Gothic Demi Cond" panose="020B0706030402020204" pitchFamily="34" charset="0"/>
                <a:cs typeface="Franklin Gothic Book"/>
              </a:rPr>
              <a:t>Other Benefits : Jewish Holiday Observance </a:t>
            </a:r>
          </a:p>
        </p:txBody>
      </p:sp>
    </p:spTree>
    <p:extLst>
      <p:ext uri="{BB962C8B-B14F-4D97-AF65-F5344CB8AC3E}">
        <p14:creationId xmlns:p14="http://schemas.microsoft.com/office/powerpoint/2010/main" val="1838924716"/>
      </p:ext>
    </p:extLst>
  </p:cSld>
  <p:clrMapOvr>
    <a:masterClrMapping/>
  </p:clrMapOvr>
</p:sld>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Clarity">
  <a:themeElements>
    <a:clrScheme name="Clarity">
      <a:dk1>
        <a:srgbClr val="292934"/>
      </a:dk1>
      <a:lt1>
        <a:srgbClr val="FFFFFF"/>
      </a:lt1>
      <a:dk2>
        <a:srgbClr val="D2533C"/>
      </a:dk2>
      <a:lt2>
        <a:srgbClr val="F3F2DC"/>
      </a:lt2>
      <a:accent1>
        <a:srgbClr val="93A299"/>
      </a:accent1>
      <a:accent2>
        <a:srgbClr val="AD8F67"/>
      </a:accent2>
      <a:accent3>
        <a:srgbClr val="726056"/>
      </a:accent3>
      <a:accent4>
        <a:srgbClr val="4C5A6A"/>
      </a:accent4>
      <a:accent5>
        <a:srgbClr val="808DA0"/>
      </a:accent5>
      <a:accent6>
        <a:srgbClr val="79463D"/>
      </a:accent6>
      <a:hlink>
        <a:srgbClr val="0000FF"/>
      </a:hlink>
      <a:folHlink>
        <a:srgbClr val="800080"/>
      </a:folHlink>
    </a:clrScheme>
    <a:fontScheme name="Office Classic 2">
      <a:majorFont>
        <a:latin typeface="Arial"/>
        <a:ea typeface=""/>
        <a:cs typeface=""/>
        <a:font script="Jpan" typeface="ＭＳ Ｐゴシック"/>
        <a:font script="Hang" typeface="돋움"/>
        <a:font script="Hans" typeface="方正舒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돋움"/>
        <a:font script="Hans" typeface="方正舒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Clarity">
      <a:fillStyleLst>
        <a:solidFill>
          <a:schemeClr val="phClr"/>
        </a:solidFill>
        <a:gradFill rotWithShape="1">
          <a:gsLst>
            <a:gs pos="0">
              <a:schemeClr val="phClr">
                <a:tint val="50000"/>
                <a:shade val="86000"/>
                <a:satMod val="140000"/>
              </a:schemeClr>
            </a:gs>
            <a:gs pos="45000">
              <a:schemeClr val="phClr">
                <a:tint val="48000"/>
                <a:satMod val="150000"/>
              </a:schemeClr>
            </a:gs>
            <a:gs pos="100000">
              <a:schemeClr val="phClr">
                <a:tint val="28000"/>
                <a:satMod val="160000"/>
              </a:schemeClr>
            </a:gs>
          </a:gsLst>
          <a:path path="circle">
            <a:fillToRect l="100000" t="100000" r="100000" b="100000"/>
          </a:path>
        </a:gradFill>
        <a:gradFill rotWithShape="1">
          <a:gsLst>
            <a:gs pos="0">
              <a:schemeClr val="phClr">
                <a:shade val="70000"/>
                <a:satMod val="150000"/>
              </a:schemeClr>
            </a:gs>
            <a:gs pos="34000">
              <a:schemeClr val="phClr">
                <a:shade val="70000"/>
                <a:satMod val="140000"/>
              </a:schemeClr>
            </a:gs>
            <a:gs pos="70000">
              <a:schemeClr val="phClr">
                <a:tint val="100000"/>
                <a:shade val="90000"/>
                <a:satMod val="140000"/>
              </a:schemeClr>
            </a:gs>
            <a:gs pos="100000">
              <a:schemeClr val="phClr">
                <a:tint val="100000"/>
                <a:shade val="100000"/>
                <a:satMod val="100000"/>
              </a:schemeClr>
            </a:gs>
          </a:gsLst>
          <a:path path="circle">
            <a:fillToRect l="100000" t="100000" r="100000" b="100000"/>
          </a:path>
        </a:gradFill>
      </a:fillStyleLst>
      <a:lnStyleLst>
        <a:ln w="9525" cap="flat" cmpd="sng" algn="ctr">
          <a:solidFill>
            <a:schemeClr val="phClr"/>
          </a:solidFill>
          <a:prstDash val="solid"/>
        </a:ln>
        <a:ln w="26425" cap="flat" cmpd="sng" algn="ctr">
          <a:solidFill>
            <a:schemeClr val="phClr"/>
          </a:solidFill>
          <a:prstDash val="solid"/>
        </a:ln>
        <a:ln w="4445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38100" dist="25400" dir="2700000" algn="br" rotWithShape="0">
              <a:srgbClr val="000000">
                <a:alpha val="60000"/>
              </a:srgbClr>
            </a:outerShdw>
          </a:effectLst>
          <a:scene3d>
            <a:camera prst="orthographicFront">
              <a:rot lat="0" lon="0" rev="0"/>
            </a:camera>
            <a:lightRig rig="balanced" dir="t">
              <a:rot lat="0" lon="0" rev="5100000"/>
            </a:lightRig>
          </a:scene3d>
          <a:sp3d contourW="6350">
            <a:bevelT w="29210" h="12700"/>
            <a:contourClr>
              <a:schemeClr val="phClr">
                <a:shade val="30000"/>
                <a:satMod val="130000"/>
              </a:schemeClr>
            </a:contourClr>
          </a:sp3d>
        </a:effectStyle>
      </a:effectStyleLst>
      <a:bgFillStyleLst>
        <a:solidFill>
          <a:schemeClr val="phClr"/>
        </a:solidFill>
        <a:gradFill rotWithShape="1">
          <a:gsLst>
            <a:gs pos="0">
              <a:schemeClr val="phClr">
                <a:tint val="85000"/>
                <a:satMod val="180000"/>
              </a:schemeClr>
            </a:gs>
            <a:gs pos="40000">
              <a:schemeClr val="phClr">
                <a:tint val="95000"/>
                <a:shade val="85000"/>
                <a:satMod val="150000"/>
              </a:schemeClr>
            </a:gs>
            <a:gs pos="100000">
              <a:schemeClr val="phClr">
                <a:shade val="45000"/>
                <a:satMod val="200000"/>
              </a:schemeClr>
            </a:gs>
          </a:gsLst>
          <a:lin ang="5400000" scaled="0"/>
        </a:gradFill>
        <a:blipFill rotWithShape="1">
          <a:blip xmlns:r="http://schemas.openxmlformats.org/officeDocument/2006/relationships" r:embed="rId1">
            <a:duotone>
              <a:schemeClr val="phClr">
                <a:shade val="55000"/>
              </a:schemeClr>
              <a:schemeClr val="phClr">
                <a:tint val="97000"/>
                <a:satMod val="95000"/>
              </a:schemeClr>
            </a:duotone>
          </a:blip>
          <a:tile tx="0" ty="0" sx="70000" sy="70000" flip="none" algn="tl"/>
        </a:blip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Clarity</Template>
  <TotalTime>81178</TotalTime>
  <Words>3669</Words>
  <Application>Microsoft Office PowerPoint</Application>
  <PresentationFormat>Custom</PresentationFormat>
  <Paragraphs>760</Paragraphs>
  <Slides>41</Slides>
  <Notes>26</Notes>
  <HiddenSlides>0</HiddenSlides>
  <MMClips>0</MMClips>
  <ScaleCrop>false</ScaleCrop>
  <HeadingPairs>
    <vt:vector size="4" baseType="variant">
      <vt:variant>
        <vt:lpstr>Theme</vt:lpstr>
      </vt:variant>
      <vt:variant>
        <vt:i4>1</vt:i4>
      </vt:variant>
      <vt:variant>
        <vt:lpstr>Slide Titles</vt:lpstr>
      </vt:variant>
      <vt:variant>
        <vt:i4>41</vt:i4>
      </vt:variant>
    </vt:vector>
  </HeadingPairs>
  <TitlesOfParts>
    <vt:vector size="42" baseType="lpstr">
      <vt:lpstr>Clarity</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Jennifer Lyons</dc:creator>
  <cp:lastModifiedBy>Pearl</cp:lastModifiedBy>
  <cp:revision>502</cp:revision>
  <cp:lastPrinted>2020-06-17T20:49:21Z</cp:lastPrinted>
  <dcterms:created xsi:type="dcterms:W3CDTF">2018-08-10T18:25:50Z</dcterms:created>
  <dcterms:modified xsi:type="dcterms:W3CDTF">2020-06-19T23:52:31Z</dcterms:modified>
</cp:coreProperties>
</file>